
<file path=[Content_Types].xml><?xml version="1.0" encoding="utf-8"?>
<Types xmlns="http://schemas.openxmlformats.org/package/2006/content-types">
  <Default Extension="fntdata" ContentType="application/x-fontdata"/>
  <Default Extension="jpe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48" r:id="rId1"/>
  </p:sldMasterIdLst>
  <p:notesMasterIdLst>
    <p:notesMasterId r:id="rId22"/>
  </p:notesMasterIdLst>
  <p:sldIdLst>
    <p:sldId id="256" r:id="rId2"/>
    <p:sldId id="258" r:id="rId3"/>
    <p:sldId id="257" r:id="rId4"/>
    <p:sldId id="262" r:id="rId5"/>
    <p:sldId id="264" r:id="rId6"/>
    <p:sldId id="263" r:id="rId7"/>
    <p:sldId id="265" r:id="rId8"/>
    <p:sldId id="266" r:id="rId9"/>
    <p:sldId id="259" r:id="rId10"/>
    <p:sldId id="270" r:id="rId11"/>
    <p:sldId id="269" r:id="rId12"/>
    <p:sldId id="267" r:id="rId13"/>
    <p:sldId id="271" r:id="rId14"/>
    <p:sldId id="268" r:id="rId15"/>
    <p:sldId id="260" r:id="rId16"/>
    <p:sldId id="272" r:id="rId17"/>
    <p:sldId id="274" r:id="rId18"/>
    <p:sldId id="275" r:id="rId19"/>
    <p:sldId id="276" r:id="rId20"/>
    <p:sldId id="283" r:id="rId21"/>
  </p:sldIdLst>
  <p:sldSz cx="12192000" cy="6858000"/>
  <p:notesSz cx="6858000" cy="9144000"/>
  <p:embeddedFontLst>
    <p:embeddedFont>
      <p:font typeface="Agency FB" panose="020B0503020202020204" pitchFamily="34" charset="0"/>
      <p:regular r:id="rId23"/>
      <p:bold r:id="rId24"/>
    </p:embeddedFont>
    <p:embeddedFont>
      <p:font typeface="Caledo" panose="02010600030101010101" charset="0"/>
      <p:regular r:id="rId25"/>
      <p:bold r:id="rId26"/>
    </p:embeddedFont>
    <p:embeddedFont>
      <p:font typeface="Calibri" panose="020F0502020204030204" pitchFamily="34" charset="0"/>
      <p:regular r:id="rId27"/>
      <p:bold r:id="rId28"/>
      <p:italic r:id="rId29"/>
      <p:boldItalic r:id="rId30"/>
    </p:embeddedFont>
    <p:embeddedFont>
      <p:font typeface="Calibri Light" panose="020F0302020204030204" pitchFamily="34" charset="0"/>
      <p:regular r:id="rId31"/>
      <p:italic r:id="rId32"/>
    </p:embeddedFont>
  </p:embeddedFont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8F2647"/>
    <a:srgbClr val="E5E4E3"/>
    <a:srgbClr val="F2B039"/>
    <a:srgbClr val="C09A57"/>
    <a:srgbClr val="2D333F"/>
    <a:srgbClr val="29313B"/>
    <a:srgbClr val="2E343F"/>
    <a:srgbClr val="2C333F"/>
    <a:srgbClr val="E8E8E7"/>
    <a:srgbClr val="FDFCF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8065" autoAdjust="0"/>
    <p:restoredTop sz="94424" autoAdjust="0"/>
  </p:normalViewPr>
  <p:slideViewPr>
    <p:cSldViewPr snapToGrid="0">
      <p:cViewPr varScale="1">
        <p:scale>
          <a:sx n="86" d="100"/>
          <a:sy n="86" d="100"/>
        </p:scale>
        <p:origin x="418" y="77"/>
      </p:cViewPr>
      <p:guideLst>
        <p:guide orient="horz" pos="2160"/>
        <p:guide pos="3840"/>
      </p:guideLst>
    </p:cSldViewPr>
  </p:slideViewPr>
  <p:outlineViewPr>
    <p:cViewPr>
      <p:scale>
        <a:sx n="33" d="100"/>
        <a:sy n="33" d="100"/>
      </p:scale>
      <p:origin x="0" y="0"/>
    </p:cViewPr>
  </p:outlineViewPr>
  <p:notesTextViewPr>
    <p:cViewPr>
      <p:scale>
        <a:sx n="1" d="1"/>
        <a:sy n="1" d="1"/>
      </p:scale>
      <p:origin x="0" y="0"/>
    </p:cViewPr>
  </p:notesTextViewPr>
  <p:sorterViewPr>
    <p:cViewPr>
      <p:scale>
        <a:sx n="90" d="100"/>
        <a:sy n="90" d="100"/>
      </p:scale>
      <p:origin x="0" y="-5784"/>
    </p:cViewPr>
  </p:sorterViewPr>
  <p:notesViewPr>
    <p:cSldViewPr snapToGrid="0">
      <p:cViewPr varScale="1">
        <p:scale>
          <a:sx n="54" d="100"/>
          <a:sy n="54" d="100"/>
        </p:scale>
        <p:origin x="1938" y="48"/>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font" Target="fonts/font4.fntdata"/><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viewProps" Target="view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font" Target="fonts/font3.fntdata"/><Relationship Id="rId33" Type="http://schemas.openxmlformats.org/officeDocument/2006/relationships/presProps" Target="pres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font" Target="fonts/font7.fntdata"/><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font" Target="fonts/font2.fntdata"/><Relationship Id="rId32" Type="http://schemas.openxmlformats.org/officeDocument/2006/relationships/font" Target="fonts/font10.fntdata"/><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font" Target="fonts/font1.fntdata"/><Relationship Id="rId28" Type="http://schemas.openxmlformats.org/officeDocument/2006/relationships/font" Target="fonts/font6.fntdata"/><Relationship Id="rId36" Type="http://schemas.openxmlformats.org/officeDocument/2006/relationships/tableStyles" Target="tableStyle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font" Target="fonts/font9.fntdata"/><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notesMaster" Target="notesMasters/notesMaster1.xml"/><Relationship Id="rId27" Type="http://schemas.openxmlformats.org/officeDocument/2006/relationships/font" Target="fonts/font5.fntdata"/><Relationship Id="rId30" Type="http://schemas.openxmlformats.org/officeDocument/2006/relationships/font" Target="fonts/font8.fntdata"/><Relationship Id="rId35" Type="http://schemas.openxmlformats.org/officeDocument/2006/relationships/theme" Target="theme/theme1.xml"/><Relationship Id="rId8" Type="http://schemas.openxmlformats.org/officeDocument/2006/relationships/slide" Target="slides/slide7.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rgbClr val="8F2647"/>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9D3D-412B-917D-01826A795833}"/>
            </c:ext>
          </c:extLst>
        </c:ser>
        <c:ser>
          <c:idx val="1"/>
          <c:order val="1"/>
          <c:tx>
            <c:strRef>
              <c:f>Sheet1!$C$1</c:f>
              <c:strCache>
                <c:ptCount val="1"/>
                <c:pt idx="0">
                  <c:v>Series 2</c:v>
                </c:pt>
              </c:strCache>
            </c:strRef>
          </c:tx>
          <c:spPr>
            <a:solidFill>
              <a:srgbClr val="F2B039">
                <a:alpha val="85000"/>
              </a:srgbClr>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9D3D-412B-917D-01826A795833}"/>
            </c:ext>
          </c:extLst>
        </c:ser>
        <c:ser>
          <c:idx val="2"/>
          <c:order val="2"/>
          <c:tx>
            <c:strRef>
              <c:f>Sheet1!$D$1</c:f>
              <c:strCache>
                <c:ptCount val="1"/>
                <c:pt idx="0">
                  <c:v>Series 3</c:v>
                </c:pt>
              </c:strCache>
            </c:strRef>
          </c:tx>
          <c:spPr>
            <a:solidFill>
              <a:srgbClr val="C09A57">
                <a:alpha val="85000"/>
              </a:srgbClr>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9D3D-412B-917D-01826A795833}"/>
            </c:ext>
          </c:extLst>
        </c:ser>
        <c:dLbls>
          <c:showLegendKey val="0"/>
          <c:showVal val="0"/>
          <c:showCatName val="0"/>
          <c:showSerName val="0"/>
          <c:showPercent val="0"/>
          <c:showBubbleSize val="0"/>
        </c:dLbls>
        <c:gapWidth val="80"/>
        <c:overlap val="25"/>
        <c:axId val="1301409680"/>
        <c:axId val="1301415120"/>
      </c:barChart>
      <c:catAx>
        <c:axId val="1301409680"/>
        <c:scaling>
          <c:orientation val="minMax"/>
        </c:scaling>
        <c:delete val="1"/>
        <c:axPos val="b"/>
        <c:numFmt formatCode="General" sourceLinked="1"/>
        <c:majorTickMark val="none"/>
        <c:minorTickMark val="none"/>
        <c:tickLblPos val="none"/>
        <c:crossAx val="1301415120"/>
        <c:crosses val="autoZero"/>
        <c:auto val="1"/>
        <c:lblAlgn val="ctr"/>
        <c:lblOffset val="100"/>
        <c:noMultiLvlLbl val="0"/>
      </c:catAx>
      <c:valAx>
        <c:axId val="1301415120"/>
        <c:scaling>
          <c:orientation val="minMax"/>
        </c:scaling>
        <c:delete val="1"/>
        <c:axPos val="l"/>
        <c:numFmt formatCode="General" sourceLinked="1"/>
        <c:majorTickMark val="none"/>
        <c:minorTickMark val="none"/>
        <c:tickLblPos val="none"/>
        <c:crossAx val="1301409680"/>
        <c:crosses val="autoZero"/>
        <c:crossBetween val="between"/>
      </c:valAx>
      <c:spPr>
        <a:noFill/>
        <a:ln>
          <a:noFill/>
        </a:ln>
        <a:effectLst/>
      </c:spPr>
    </c:plotArea>
    <c:plotVisOnly val="1"/>
    <c:dispBlanksAs val="gap"/>
    <c:showDLblsOverMax val="0"/>
  </c:chart>
  <c:spPr>
    <a:noFill/>
    <a:ln w="9525" cap="flat" cmpd="sng" algn="ctr">
      <a:noFill/>
      <a:round/>
    </a:ln>
    <a:effectLst/>
  </c:spPr>
  <c:txPr>
    <a:bodyPr/>
    <a:lstStyle/>
    <a:p>
      <a:pPr>
        <a:defRPr lang="zh-CN"/>
      </a:pPr>
      <a:endParaRPr lang="zh-CN"/>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销售额</c:v>
                </c:pt>
              </c:strCache>
            </c:strRef>
          </c:tx>
          <c:spPr>
            <a:ln w="19050">
              <a:solidFill>
                <a:srgbClr val="E5E4E3"/>
              </a:solidFill>
            </a:ln>
          </c:spPr>
          <c:dPt>
            <c:idx val="0"/>
            <c:bubble3D val="0"/>
            <c:spPr>
              <a:solidFill>
                <a:srgbClr val="8F2647"/>
              </a:solidFill>
              <a:ln w="19050">
                <a:solidFill>
                  <a:srgbClr val="E5E4E3"/>
                </a:solidFill>
              </a:ln>
              <a:effectLst/>
            </c:spPr>
            <c:extLst>
              <c:ext xmlns:c16="http://schemas.microsoft.com/office/drawing/2014/chart" uri="{C3380CC4-5D6E-409C-BE32-E72D297353CC}">
                <c16:uniqueId val="{00000001-322D-45FB-BE5D-2726A05544FA}"/>
              </c:ext>
            </c:extLst>
          </c:dPt>
          <c:dPt>
            <c:idx val="1"/>
            <c:bubble3D val="0"/>
            <c:spPr>
              <a:solidFill>
                <a:srgbClr val="F2B039"/>
              </a:solidFill>
              <a:ln w="19050">
                <a:solidFill>
                  <a:srgbClr val="E5E4E3"/>
                </a:solidFill>
              </a:ln>
              <a:effectLst/>
            </c:spPr>
            <c:extLst>
              <c:ext xmlns:c16="http://schemas.microsoft.com/office/drawing/2014/chart" uri="{C3380CC4-5D6E-409C-BE32-E72D297353CC}">
                <c16:uniqueId val="{00000003-322D-45FB-BE5D-2726A05544FA}"/>
              </c:ext>
            </c:extLst>
          </c:dPt>
          <c:dPt>
            <c:idx val="2"/>
            <c:bubble3D val="0"/>
            <c:spPr>
              <a:solidFill>
                <a:srgbClr val="C09A57"/>
              </a:solidFill>
              <a:ln w="19050">
                <a:solidFill>
                  <a:srgbClr val="E5E4E3"/>
                </a:solidFill>
              </a:ln>
              <a:effectLst/>
            </c:spPr>
            <c:extLst>
              <c:ext xmlns:c16="http://schemas.microsoft.com/office/drawing/2014/chart" uri="{C3380CC4-5D6E-409C-BE32-E72D297353CC}">
                <c16:uniqueId val="{00000005-322D-45FB-BE5D-2726A05544FA}"/>
              </c:ext>
            </c:extLst>
          </c:dPt>
          <c:cat>
            <c:strRef>
              <c:f>Sheet1!$A$2:$A$4</c:f>
              <c:strCache>
                <c:ptCount val="3"/>
                <c:pt idx="0">
                  <c:v>第一季度</c:v>
                </c:pt>
                <c:pt idx="1">
                  <c:v>第二季度</c:v>
                </c:pt>
                <c:pt idx="2">
                  <c:v>第三季度</c:v>
                </c:pt>
              </c:strCache>
            </c:strRef>
          </c:cat>
          <c:val>
            <c:numRef>
              <c:f>Sheet1!$B$2:$B$4</c:f>
              <c:numCache>
                <c:formatCode>General</c:formatCode>
                <c:ptCount val="3"/>
                <c:pt idx="0">
                  <c:v>8.1999999999999993</c:v>
                </c:pt>
                <c:pt idx="1">
                  <c:v>3.2</c:v>
                </c:pt>
                <c:pt idx="2">
                  <c:v>1.4</c:v>
                </c:pt>
              </c:numCache>
            </c:numRef>
          </c:val>
          <c:extLst>
            <c:ext xmlns:c16="http://schemas.microsoft.com/office/drawing/2014/chart" uri="{C3380CC4-5D6E-409C-BE32-E72D297353CC}">
              <c16:uniqueId val="{00000006-322D-45FB-BE5D-2726A05544FA}"/>
            </c:ext>
          </c:extLst>
        </c:ser>
        <c:dLbls>
          <c:showLegendKey val="0"/>
          <c:showVal val="0"/>
          <c:showCatName val="0"/>
          <c:showSerName val="0"/>
          <c:showPercent val="0"/>
          <c:showBubbleSize val="0"/>
          <c:showLeaderLines val="0"/>
        </c:dLbls>
        <c:firstSliceAng val="0"/>
        <c:holeSize val="60"/>
      </c:doughnutChart>
      <c:spPr>
        <a:noFill/>
        <a:ln>
          <a:noFill/>
        </a:ln>
        <a:effectLst/>
      </c:spPr>
    </c:plotArea>
    <c:plotVisOnly val="1"/>
    <c:dispBlanksAs val="zero"/>
    <c:showDLblsOverMax val="0"/>
  </c:chart>
  <c:spPr>
    <a:noFill/>
    <a:ln>
      <a:noFill/>
    </a:ln>
    <a:effectLst/>
  </c:spPr>
  <c:txPr>
    <a:bodyPr/>
    <a:lstStyle/>
    <a:p>
      <a:pPr>
        <a:defRPr lang="zh-CN"/>
      </a:pPr>
      <a:endParaRPr lang="zh-CN"/>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销售额</c:v>
                </c:pt>
              </c:strCache>
            </c:strRef>
          </c:tx>
          <c:spPr>
            <a:ln w="19050">
              <a:solidFill>
                <a:srgbClr val="E5E4E3"/>
              </a:solidFill>
            </a:ln>
          </c:spPr>
          <c:dPt>
            <c:idx val="0"/>
            <c:bubble3D val="0"/>
            <c:spPr>
              <a:solidFill>
                <a:srgbClr val="8F2647"/>
              </a:solidFill>
              <a:ln w="19050">
                <a:solidFill>
                  <a:srgbClr val="E5E4E3"/>
                </a:solidFill>
              </a:ln>
              <a:effectLst/>
            </c:spPr>
            <c:extLst>
              <c:ext xmlns:c16="http://schemas.microsoft.com/office/drawing/2014/chart" uri="{C3380CC4-5D6E-409C-BE32-E72D297353CC}">
                <c16:uniqueId val="{00000001-4BEA-434C-9F5D-FDC696A65486}"/>
              </c:ext>
            </c:extLst>
          </c:dPt>
          <c:dPt>
            <c:idx val="1"/>
            <c:bubble3D val="0"/>
            <c:spPr>
              <a:solidFill>
                <a:srgbClr val="F2B039"/>
              </a:solidFill>
              <a:ln w="19050">
                <a:solidFill>
                  <a:srgbClr val="E5E4E3"/>
                </a:solidFill>
              </a:ln>
              <a:effectLst/>
            </c:spPr>
            <c:extLst>
              <c:ext xmlns:c16="http://schemas.microsoft.com/office/drawing/2014/chart" uri="{C3380CC4-5D6E-409C-BE32-E72D297353CC}">
                <c16:uniqueId val="{00000003-4BEA-434C-9F5D-FDC696A65486}"/>
              </c:ext>
            </c:extLst>
          </c:dPt>
          <c:dPt>
            <c:idx val="2"/>
            <c:bubble3D val="0"/>
            <c:spPr>
              <a:solidFill>
                <a:srgbClr val="C09A57"/>
              </a:solidFill>
              <a:ln w="19050">
                <a:solidFill>
                  <a:srgbClr val="E5E4E3"/>
                </a:solidFill>
              </a:ln>
              <a:effectLst/>
            </c:spPr>
            <c:extLst>
              <c:ext xmlns:c16="http://schemas.microsoft.com/office/drawing/2014/chart" uri="{C3380CC4-5D6E-409C-BE32-E72D297353CC}">
                <c16:uniqueId val="{00000005-4BEA-434C-9F5D-FDC696A65486}"/>
              </c:ext>
            </c:extLst>
          </c:dPt>
          <c:cat>
            <c:strRef>
              <c:f>Sheet1!$A$2:$A$4</c:f>
              <c:strCache>
                <c:ptCount val="3"/>
                <c:pt idx="0">
                  <c:v>第一季度</c:v>
                </c:pt>
                <c:pt idx="1">
                  <c:v>第二季度</c:v>
                </c:pt>
                <c:pt idx="2">
                  <c:v>第三季度</c:v>
                </c:pt>
              </c:strCache>
            </c:strRef>
          </c:cat>
          <c:val>
            <c:numRef>
              <c:f>Sheet1!$B$2:$B$4</c:f>
              <c:numCache>
                <c:formatCode>General</c:formatCode>
                <c:ptCount val="3"/>
                <c:pt idx="0">
                  <c:v>8.1999999999999993</c:v>
                </c:pt>
                <c:pt idx="1">
                  <c:v>3.2</c:v>
                </c:pt>
                <c:pt idx="2">
                  <c:v>1.4</c:v>
                </c:pt>
              </c:numCache>
            </c:numRef>
          </c:val>
          <c:extLst>
            <c:ext xmlns:c16="http://schemas.microsoft.com/office/drawing/2014/chart" uri="{C3380CC4-5D6E-409C-BE32-E72D297353CC}">
              <c16:uniqueId val="{00000006-4BEA-434C-9F5D-FDC696A65486}"/>
            </c:ext>
          </c:extLst>
        </c:ser>
        <c:dLbls>
          <c:showLegendKey val="0"/>
          <c:showVal val="0"/>
          <c:showCatName val="0"/>
          <c:showSerName val="0"/>
          <c:showPercent val="0"/>
          <c:showBubbleSize val="0"/>
          <c:showLeaderLines val="0"/>
        </c:dLbls>
        <c:firstSliceAng val="0"/>
        <c:holeSize val="60"/>
      </c:doughnutChart>
      <c:spPr>
        <a:noFill/>
        <a:ln>
          <a:noFill/>
        </a:ln>
        <a:effectLst/>
      </c:spPr>
    </c:plotArea>
    <c:plotVisOnly val="1"/>
    <c:dispBlanksAs val="zero"/>
    <c:showDLblsOverMax val="0"/>
  </c:chart>
  <c:spPr>
    <a:noFill/>
    <a:ln>
      <a:noFill/>
    </a:ln>
    <a:effectLst/>
  </c:spPr>
  <c:txPr>
    <a:bodyPr/>
    <a:lstStyle/>
    <a:p>
      <a:pPr>
        <a:defRPr lang="zh-CN"/>
      </a:pPr>
      <a:endParaRPr lang="zh-CN"/>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系列 1</c:v>
                </c:pt>
              </c:strCache>
            </c:strRef>
          </c:tx>
          <c:spPr>
            <a:solidFill>
              <a:srgbClr val="8F2647"/>
            </a:solidFill>
            <a:ln>
              <a:noFill/>
            </a:ln>
            <a:effectLst/>
          </c:spPr>
          <c:invertIfNegative val="0"/>
          <c:cat>
            <c:strRef>
              <c:f>Sheet1!$A$2:$A$13</c:f>
              <c:strCache>
                <c:ptCount val="12"/>
                <c:pt idx="0">
                  <c:v>类别 1</c:v>
                </c:pt>
                <c:pt idx="1">
                  <c:v>类别 2</c:v>
                </c:pt>
                <c:pt idx="2">
                  <c:v>类别 3</c:v>
                </c:pt>
                <c:pt idx="3">
                  <c:v>类别 4</c:v>
                </c:pt>
                <c:pt idx="4">
                  <c:v>类别 5</c:v>
                </c:pt>
                <c:pt idx="5">
                  <c:v>类别 6</c:v>
                </c:pt>
                <c:pt idx="6">
                  <c:v>类别 7</c:v>
                </c:pt>
                <c:pt idx="7">
                  <c:v>类别 8</c:v>
                </c:pt>
                <c:pt idx="8">
                  <c:v>类别 9</c:v>
                </c:pt>
                <c:pt idx="9">
                  <c:v>类别 10</c:v>
                </c:pt>
                <c:pt idx="10">
                  <c:v>类别 11</c:v>
                </c:pt>
                <c:pt idx="11">
                  <c:v>类别 12</c:v>
                </c:pt>
              </c:strCache>
            </c:strRef>
          </c:cat>
          <c:val>
            <c:numRef>
              <c:f>Sheet1!$B$2:$B$13</c:f>
              <c:numCache>
                <c:formatCode>General</c:formatCode>
                <c:ptCount val="12"/>
                <c:pt idx="0">
                  <c:v>24</c:v>
                </c:pt>
                <c:pt idx="1">
                  <c:v>4</c:v>
                </c:pt>
                <c:pt idx="2">
                  <c:v>13</c:v>
                </c:pt>
                <c:pt idx="3">
                  <c:v>36</c:v>
                </c:pt>
                <c:pt idx="4">
                  <c:v>5</c:v>
                </c:pt>
                <c:pt idx="5">
                  <c:v>3</c:v>
                </c:pt>
                <c:pt idx="6">
                  <c:v>33</c:v>
                </c:pt>
                <c:pt idx="7">
                  <c:v>19</c:v>
                </c:pt>
                <c:pt idx="8">
                  <c:v>39</c:v>
                </c:pt>
                <c:pt idx="9">
                  <c:v>8</c:v>
                </c:pt>
                <c:pt idx="10">
                  <c:v>25</c:v>
                </c:pt>
                <c:pt idx="11">
                  <c:v>30</c:v>
                </c:pt>
              </c:numCache>
            </c:numRef>
          </c:val>
          <c:extLst>
            <c:ext xmlns:c16="http://schemas.microsoft.com/office/drawing/2014/chart" uri="{C3380CC4-5D6E-409C-BE32-E72D297353CC}">
              <c16:uniqueId val="{00000000-0BA4-4EEA-A84F-14EA66033BA5}"/>
            </c:ext>
          </c:extLst>
        </c:ser>
        <c:dLbls>
          <c:showLegendKey val="0"/>
          <c:showVal val="0"/>
          <c:showCatName val="0"/>
          <c:showSerName val="0"/>
          <c:showPercent val="0"/>
          <c:showBubbleSize val="0"/>
        </c:dLbls>
        <c:gapWidth val="93"/>
        <c:axId val="1301449392"/>
        <c:axId val="1301451568"/>
      </c:barChart>
      <c:lineChart>
        <c:grouping val="standard"/>
        <c:varyColors val="0"/>
        <c:ser>
          <c:idx val="1"/>
          <c:order val="1"/>
          <c:tx>
            <c:strRef>
              <c:f>Sheet1!$C$1</c:f>
              <c:strCache>
                <c:ptCount val="1"/>
                <c:pt idx="0">
                  <c:v>系列 2</c:v>
                </c:pt>
              </c:strCache>
            </c:strRef>
          </c:tx>
          <c:spPr>
            <a:ln w="28575" cap="rnd">
              <a:solidFill>
                <a:srgbClr val="F2B039"/>
              </a:solidFill>
              <a:round/>
            </a:ln>
            <a:effectLst/>
          </c:spPr>
          <c:marker>
            <c:symbol val="circle"/>
            <c:size val="12"/>
            <c:spPr>
              <a:solidFill>
                <a:srgbClr val="E5E4E3"/>
              </a:solidFill>
              <a:ln w="28575">
                <a:solidFill>
                  <a:srgbClr val="F2B039"/>
                </a:solidFill>
              </a:ln>
              <a:effectLst/>
            </c:spPr>
          </c:marker>
          <c:cat>
            <c:strRef>
              <c:f>Sheet1!$A$2:$A$13</c:f>
              <c:strCache>
                <c:ptCount val="12"/>
                <c:pt idx="0">
                  <c:v>类别 1</c:v>
                </c:pt>
                <c:pt idx="1">
                  <c:v>类别 2</c:v>
                </c:pt>
                <c:pt idx="2">
                  <c:v>类别 3</c:v>
                </c:pt>
                <c:pt idx="3">
                  <c:v>类别 4</c:v>
                </c:pt>
                <c:pt idx="4">
                  <c:v>类别 5</c:v>
                </c:pt>
                <c:pt idx="5">
                  <c:v>类别 6</c:v>
                </c:pt>
                <c:pt idx="6">
                  <c:v>类别 7</c:v>
                </c:pt>
                <c:pt idx="7">
                  <c:v>类别 8</c:v>
                </c:pt>
                <c:pt idx="8">
                  <c:v>类别 9</c:v>
                </c:pt>
                <c:pt idx="9">
                  <c:v>类别 10</c:v>
                </c:pt>
                <c:pt idx="10">
                  <c:v>类别 11</c:v>
                </c:pt>
                <c:pt idx="11">
                  <c:v>类别 12</c:v>
                </c:pt>
              </c:strCache>
            </c:strRef>
          </c:cat>
          <c:val>
            <c:numRef>
              <c:f>Sheet1!$C$2:$C$13</c:f>
              <c:numCache>
                <c:formatCode>General</c:formatCode>
                <c:ptCount val="12"/>
                <c:pt idx="0">
                  <c:v>8</c:v>
                </c:pt>
                <c:pt idx="1">
                  <c:v>8</c:v>
                </c:pt>
                <c:pt idx="2">
                  <c:v>28</c:v>
                </c:pt>
                <c:pt idx="3">
                  <c:v>33</c:v>
                </c:pt>
                <c:pt idx="4">
                  <c:v>28</c:v>
                </c:pt>
                <c:pt idx="5">
                  <c:v>32</c:v>
                </c:pt>
                <c:pt idx="6">
                  <c:v>21</c:v>
                </c:pt>
                <c:pt idx="7">
                  <c:v>34</c:v>
                </c:pt>
                <c:pt idx="8">
                  <c:v>30</c:v>
                </c:pt>
                <c:pt idx="9">
                  <c:v>28</c:v>
                </c:pt>
                <c:pt idx="10">
                  <c:v>43</c:v>
                </c:pt>
                <c:pt idx="11">
                  <c:v>40</c:v>
                </c:pt>
              </c:numCache>
            </c:numRef>
          </c:val>
          <c:smooth val="1"/>
          <c:extLst>
            <c:ext xmlns:c16="http://schemas.microsoft.com/office/drawing/2014/chart" uri="{C3380CC4-5D6E-409C-BE32-E72D297353CC}">
              <c16:uniqueId val="{00000001-0BA4-4EEA-A84F-14EA66033BA5}"/>
            </c:ext>
          </c:extLst>
        </c:ser>
        <c:dLbls>
          <c:showLegendKey val="0"/>
          <c:showVal val="0"/>
          <c:showCatName val="0"/>
          <c:showSerName val="0"/>
          <c:showPercent val="0"/>
          <c:showBubbleSize val="0"/>
        </c:dLbls>
        <c:marker val="1"/>
        <c:smooth val="0"/>
        <c:axId val="1301435248"/>
        <c:axId val="1301430896"/>
      </c:lineChart>
      <c:catAx>
        <c:axId val="1301449392"/>
        <c:scaling>
          <c:orientation val="minMax"/>
        </c:scaling>
        <c:delete val="1"/>
        <c:axPos val="b"/>
        <c:numFmt formatCode="General" sourceLinked="1"/>
        <c:majorTickMark val="none"/>
        <c:minorTickMark val="none"/>
        <c:tickLblPos val="none"/>
        <c:crossAx val="1301451568"/>
        <c:crosses val="autoZero"/>
        <c:auto val="1"/>
        <c:lblAlgn val="ctr"/>
        <c:lblOffset val="100"/>
        <c:noMultiLvlLbl val="0"/>
      </c:catAx>
      <c:valAx>
        <c:axId val="1301451568"/>
        <c:scaling>
          <c:orientation val="minMax"/>
        </c:scaling>
        <c:delete val="1"/>
        <c:axPos val="l"/>
        <c:numFmt formatCode="General" sourceLinked="1"/>
        <c:majorTickMark val="none"/>
        <c:minorTickMark val="none"/>
        <c:tickLblPos val="none"/>
        <c:crossAx val="1301449392"/>
        <c:crosses val="autoZero"/>
        <c:crossBetween val="between"/>
      </c:valAx>
      <c:catAx>
        <c:axId val="1301435248"/>
        <c:scaling>
          <c:orientation val="minMax"/>
        </c:scaling>
        <c:delete val="1"/>
        <c:axPos val="b"/>
        <c:numFmt formatCode="General" sourceLinked="1"/>
        <c:majorTickMark val="out"/>
        <c:minorTickMark val="none"/>
        <c:tickLblPos val="none"/>
        <c:crossAx val="1301430896"/>
        <c:crosses val="autoZero"/>
        <c:auto val="1"/>
        <c:lblAlgn val="ctr"/>
        <c:lblOffset val="100"/>
        <c:noMultiLvlLbl val="0"/>
      </c:catAx>
      <c:valAx>
        <c:axId val="1301430896"/>
        <c:scaling>
          <c:orientation val="minMax"/>
        </c:scaling>
        <c:delete val="1"/>
        <c:axPos val="r"/>
        <c:numFmt formatCode="General" sourceLinked="1"/>
        <c:majorTickMark val="out"/>
        <c:minorTickMark val="none"/>
        <c:tickLblPos val="none"/>
        <c:crossAx val="1301435248"/>
        <c:crosses val="max"/>
        <c:crossBetween val="between"/>
      </c:valAx>
      <c:spPr>
        <a:noFill/>
        <a:ln>
          <a:noFill/>
        </a:ln>
        <a:effectLst/>
      </c:spPr>
    </c:plotArea>
    <c:plotVisOnly val="1"/>
    <c:dispBlanksAs val="gap"/>
    <c:showDLblsOverMax val="0"/>
  </c:chart>
  <c:spPr>
    <a:noFill/>
    <a:ln>
      <a:noFill/>
    </a:ln>
    <a:effectLst/>
  </c:spPr>
  <c:txPr>
    <a:bodyPr/>
    <a:lstStyle/>
    <a:p>
      <a:pPr>
        <a:defRPr lang="zh-CN">
          <a:latin typeface="+mn-lt"/>
          <a:ea typeface="+mn-ea"/>
          <a:cs typeface="+mn-ea"/>
          <a:sym typeface="+mn-lt"/>
        </a:defRPr>
      </a:pPr>
      <a:endParaRPr lang="zh-CN"/>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9658CE9-9C92-4FD7-94D4-2FF35A536F3C}" type="datetimeFigureOut">
              <a:rPr lang="zh-CN" altLang="en-US" smtClean="0"/>
              <a:pPr/>
              <a:t>2019/4/3</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F4325A1B-E949-452F-97F5-287C666B973F}" type="slidenum">
              <a:rPr lang="zh-CN" altLang="en-US" smtClean="0"/>
              <a:pPr/>
              <a:t>‹#›</a:t>
            </a:fld>
            <a:endParaRPr lang="zh-CN" altLang="en-US"/>
          </a:p>
        </p:txBody>
      </p:sp>
    </p:spTree>
    <p:extLst>
      <p:ext uri="{BB962C8B-B14F-4D97-AF65-F5344CB8AC3E}">
        <p14:creationId xmlns:p14="http://schemas.microsoft.com/office/powerpoint/2010/main" val="166020837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
        <p:nvSpPr>
          <p:cNvPr id="4" name="日期占位符 3"/>
          <p:cNvSpPr>
            <a:spLocks noGrp="1"/>
          </p:cNvSpPr>
          <p:nvPr>
            <p:ph type="dt" sz="half" idx="10"/>
          </p:nvPr>
        </p:nvSpPr>
        <p:spPr/>
        <p:txBody>
          <a:bodyPr/>
          <a:lstStyle/>
          <a:p>
            <a:fld id="{6123FCCF-5888-4728-88F6-8A7F8EE8CE6A}" type="datetimeFigureOut">
              <a:rPr lang="zh-CN" altLang="en-US" smtClean="0"/>
              <a:pPr/>
              <a:t>2019/4/3</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53D2D064-3AEA-4F6C-8F8E-F19DE1F73AA2}" type="slidenum">
              <a:rPr lang="zh-CN" altLang="en-US" smtClean="0"/>
              <a:pPr/>
              <a:t>‹#›</a:t>
            </a:fld>
            <a:endParaRPr lang="zh-CN" alt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
        <p:nvSpPr>
          <p:cNvPr id="3" name="日期占位符 2"/>
          <p:cNvSpPr>
            <a:spLocks noGrp="1"/>
          </p:cNvSpPr>
          <p:nvPr>
            <p:ph type="dt" sz="half" idx="10"/>
          </p:nvPr>
        </p:nvSpPr>
        <p:spPr/>
        <p:txBody>
          <a:bodyPr/>
          <a:lstStyle/>
          <a:p>
            <a:fld id="{6123FCCF-5888-4728-88F6-8A7F8EE8CE6A}" type="datetimeFigureOut">
              <a:rPr lang="zh-CN" altLang="en-US" smtClean="0"/>
              <a:pPr/>
              <a:t>2019/4/3</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53D2D064-3AEA-4F6C-8F8E-F19DE1F73AA2}" type="slidenum">
              <a:rPr lang="zh-CN" altLang="en-US" smtClean="0"/>
              <a:pPr/>
              <a:t>‹#›</a:t>
            </a:fld>
            <a:endParaRPr lang="zh-CN" altLang="en-US"/>
          </a:p>
        </p:txBody>
      </p:sp>
      <p:sp>
        <p:nvSpPr>
          <p:cNvPr id="6" name="矩形 5"/>
          <p:cNvSpPr/>
          <p:nvPr userDrawn="1"/>
        </p:nvSpPr>
        <p:spPr>
          <a:xfrm flipH="1">
            <a:off x="0" y="0"/>
            <a:ext cx="12192000" cy="1249680"/>
          </a:xfrm>
          <a:prstGeom prst="rect">
            <a:avLst/>
          </a:prstGeom>
          <a:solidFill>
            <a:srgbClr val="2D333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 name="Group 4"/>
          <p:cNvGrpSpPr>
            <a:grpSpLocks noChangeAspect="1"/>
          </p:cNvGrpSpPr>
          <p:nvPr userDrawn="1"/>
        </p:nvGrpSpPr>
        <p:grpSpPr bwMode="auto">
          <a:xfrm>
            <a:off x="7079533" y="2"/>
            <a:ext cx="5112467" cy="1249678"/>
            <a:chOff x="694" y="1391"/>
            <a:chExt cx="6292" cy="1538"/>
          </a:xfrm>
        </p:grpSpPr>
        <p:sp>
          <p:nvSpPr>
            <p:cNvPr id="8" name="AutoShape 3"/>
            <p:cNvSpPr>
              <a:spLocks noChangeAspect="1" noChangeArrowheads="1" noTextEdit="1"/>
            </p:cNvSpPr>
            <p:nvPr/>
          </p:nvSpPr>
          <p:spPr bwMode="auto">
            <a:xfrm>
              <a:off x="694" y="1391"/>
              <a:ext cx="6292" cy="1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grpSp>
          <p:nvGrpSpPr>
            <p:cNvPr id="9" name="Group 205"/>
            <p:cNvGrpSpPr/>
            <p:nvPr/>
          </p:nvGrpSpPr>
          <p:grpSpPr bwMode="auto">
            <a:xfrm>
              <a:off x="4456" y="1389"/>
              <a:ext cx="2528" cy="1573"/>
              <a:chOff x="4456" y="1389"/>
              <a:chExt cx="2528" cy="1573"/>
            </a:xfrm>
          </p:grpSpPr>
          <p:sp>
            <p:nvSpPr>
              <p:cNvPr id="1151" name="Freeform 5"/>
              <p:cNvSpPr>
                <a:spLocks noEditPoints="1"/>
              </p:cNvSpPr>
              <p:nvPr/>
            </p:nvSpPr>
            <p:spPr bwMode="auto">
              <a:xfrm>
                <a:off x="6927" y="2535"/>
                <a:ext cx="57" cy="59"/>
              </a:xfrm>
              <a:custGeom>
                <a:avLst/>
                <a:gdLst>
                  <a:gd name="T0" fmla="*/ 0 w 57"/>
                  <a:gd name="T1" fmla="*/ 0 h 59"/>
                  <a:gd name="T2" fmla="*/ 2 w 57"/>
                  <a:gd name="T3" fmla="*/ 40 h 59"/>
                  <a:gd name="T4" fmla="*/ 57 w 57"/>
                  <a:gd name="T5" fmla="*/ 59 h 59"/>
                  <a:gd name="T6" fmla="*/ 57 w 57"/>
                  <a:gd name="T7" fmla="*/ 21 h 59"/>
                  <a:gd name="T8" fmla="*/ 5 w 57"/>
                  <a:gd name="T9" fmla="*/ 0 h 59"/>
                  <a:gd name="T10" fmla="*/ 0 w 57"/>
                  <a:gd name="T11" fmla="*/ 0 h 59"/>
                  <a:gd name="T12" fmla="*/ 47 w 57"/>
                  <a:gd name="T13" fmla="*/ 28 h 59"/>
                  <a:gd name="T14" fmla="*/ 49 w 57"/>
                  <a:gd name="T15" fmla="*/ 47 h 59"/>
                  <a:gd name="T16" fmla="*/ 12 w 57"/>
                  <a:gd name="T17" fmla="*/ 33 h 59"/>
                  <a:gd name="T18" fmla="*/ 9 w 57"/>
                  <a:gd name="T19" fmla="*/ 12 h 59"/>
                  <a:gd name="T20" fmla="*/ 47 w 57"/>
                  <a:gd name="T21" fmla="*/ 2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59">
                    <a:moveTo>
                      <a:pt x="0" y="0"/>
                    </a:moveTo>
                    <a:lnTo>
                      <a:pt x="2" y="40"/>
                    </a:lnTo>
                    <a:lnTo>
                      <a:pt x="57" y="59"/>
                    </a:lnTo>
                    <a:lnTo>
                      <a:pt x="57" y="21"/>
                    </a:lnTo>
                    <a:lnTo>
                      <a:pt x="5" y="0"/>
                    </a:lnTo>
                    <a:lnTo>
                      <a:pt x="0" y="0"/>
                    </a:lnTo>
                    <a:close/>
                    <a:moveTo>
                      <a:pt x="47" y="28"/>
                    </a:moveTo>
                    <a:lnTo>
                      <a:pt x="49" y="47"/>
                    </a:lnTo>
                    <a:lnTo>
                      <a:pt x="12" y="33"/>
                    </a:lnTo>
                    <a:lnTo>
                      <a:pt x="9" y="12"/>
                    </a:lnTo>
                    <a:lnTo>
                      <a:pt x="47" y="28"/>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2" name="Freeform 6"/>
              <p:cNvSpPr>
                <a:spLocks noEditPoints="1"/>
              </p:cNvSpPr>
              <p:nvPr/>
            </p:nvSpPr>
            <p:spPr bwMode="auto">
              <a:xfrm>
                <a:off x="6818" y="2554"/>
                <a:ext cx="163" cy="112"/>
              </a:xfrm>
              <a:custGeom>
                <a:avLst/>
                <a:gdLst>
                  <a:gd name="T0" fmla="*/ 163 w 163"/>
                  <a:gd name="T1" fmla="*/ 112 h 112"/>
                  <a:gd name="T2" fmla="*/ 161 w 163"/>
                  <a:gd name="T3" fmla="*/ 57 h 112"/>
                  <a:gd name="T4" fmla="*/ 104 w 163"/>
                  <a:gd name="T5" fmla="*/ 36 h 112"/>
                  <a:gd name="T6" fmla="*/ 7 w 163"/>
                  <a:gd name="T7" fmla="*/ 0 h 112"/>
                  <a:gd name="T8" fmla="*/ 0 w 163"/>
                  <a:gd name="T9" fmla="*/ 9 h 112"/>
                  <a:gd name="T10" fmla="*/ 33 w 163"/>
                  <a:gd name="T11" fmla="*/ 62 h 112"/>
                  <a:gd name="T12" fmla="*/ 36 w 163"/>
                  <a:gd name="T13" fmla="*/ 66 h 112"/>
                  <a:gd name="T14" fmla="*/ 163 w 163"/>
                  <a:gd name="T15" fmla="*/ 112 h 112"/>
                  <a:gd name="T16" fmla="*/ 14 w 163"/>
                  <a:gd name="T17" fmla="*/ 12 h 112"/>
                  <a:gd name="T18" fmla="*/ 151 w 163"/>
                  <a:gd name="T19" fmla="*/ 62 h 112"/>
                  <a:gd name="T20" fmla="*/ 154 w 163"/>
                  <a:gd name="T21" fmla="*/ 95 h 112"/>
                  <a:gd name="T22" fmla="*/ 43 w 163"/>
                  <a:gd name="T23" fmla="*/ 57 h 112"/>
                  <a:gd name="T24" fmla="*/ 14 w 163"/>
                  <a:gd name="T25" fmla="*/ 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3" h="112">
                    <a:moveTo>
                      <a:pt x="163" y="112"/>
                    </a:moveTo>
                    <a:lnTo>
                      <a:pt x="161" y="57"/>
                    </a:lnTo>
                    <a:lnTo>
                      <a:pt x="104" y="36"/>
                    </a:lnTo>
                    <a:lnTo>
                      <a:pt x="7" y="0"/>
                    </a:lnTo>
                    <a:lnTo>
                      <a:pt x="0" y="9"/>
                    </a:lnTo>
                    <a:lnTo>
                      <a:pt x="33" y="62"/>
                    </a:lnTo>
                    <a:lnTo>
                      <a:pt x="36" y="66"/>
                    </a:lnTo>
                    <a:lnTo>
                      <a:pt x="163" y="112"/>
                    </a:lnTo>
                    <a:close/>
                    <a:moveTo>
                      <a:pt x="14" y="12"/>
                    </a:moveTo>
                    <a:lnTo>
                      <a:pt x="151" y="62"/>
                    </a:lnTo>
                    <a:lnTo>
                      <a:pt x="154" y="95"/>
                    </a:lnTo>
                    <a:lnTo>
                      <a:pt x="43" y="57"/>
                    </a:lnTo>
                    <a:lnTo>
                      <a:pt x="14" y="12"/>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3" name="Freeform 7"/>
              <p:cNvSpPr/>
              <p:nvPr/>
            </p:nvSpPr>
            <p:spPr bwMode="auto">
              <a:xfrm>
                <a:off x="6936" y="2492"/>
                <a:ext cx="48" cy="48"/>
              </a:xfrm>
              <a:custGeom>
                <a:avLst/>
                <a:gdLst>
                  <a:gd name="T0" fmla="*/ 0 w 48"/>
                  <a:gd name="T1" fmla="*/ 31 h 48"/>
                  <a:gd name="T2" fmla="*/ 48 w 48"/>
                  <a:gd name="T3" fmla="*/ 48 h 48"/>
                  <a:gd name="T4" fmla="*/ 48 w 48"/>
                  <a:gd name="T5" fmla="*/ 41 h 48"/>
                  <a:gd name="T6" fmla="*/ 10 w 48"/>
                  <a:gd name="T7" fmla="*/ 26 h 48"/>
                  <a:gd name="T8" fmla="*/ 10 w 48"/>
                  <a:gd name="T9" fmla="*/ 10 h 48"/>
                  <a:gd name="T10" fmla="*/ 48 w 48"/>
                  <a:gd name="T11" fmla="*/ 26 h 48"/>
                  <a:gd name="T12" fmla="*/ 48 w 48"/>
                  <a:gd name="T13" fmla="*/ 17 h 48"/>
                  <a:gd name="T14" fmla="*/ 3 w 48"/>
                  <a:gd name="T15" fmla="*/ 0 h 48"/>
                  <a:gd name="T16" fmla="*/ 0 w 48"/>
                  <a:gd name="T17" fmla="*/ 3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0" y="31"/>
                    </a:moveTo>
                    <a:lnTo>
                      <a:pt x="48" y="48"/>
                    </a:lnTo>
                    <a:lnTo>
                      <a:pt x="48" y="41"/>
                    </a:lnTo>
                    <a:lnTo>
                      <a:pt x="10" y="26"/>
                    </a:lnTo>
                    <a:lnTo>
                      <a:pt x="10" y="10"/>
                    </a:lnTo>
                    <a:lnTo>
                      <a:pt x="48" y="26"/>
                    </a:lnTo>
                    <a:lnTo>
                      <a:pt x="48" y="17"/>
                    </a:lnTo>
                    <a:lnTo>
                      <a:pt x="3" y="0"/>
                    </a:lnTo>
                    <a:lnTo>
                      <a:pt x="0" y="31"/>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4" name="Freeform 8"/>
              <p:cNvSpPr/>
              <p:nvPr/>
            </p:nvSpPr>
            <p:spPr bwMode="auto">
              <a:xfrm>
                <a:off x="6948" y="2248"/>
                <a:ext cx="36" cy="52"/>
              </a:xfrm>
              <a:custGeom>
                <a:avLst/>
                <a:gdLst>
                  <a:gd name="T0" fmla="*/ 36 w 36"/>
                  <a:gd name="T1" fmla="*/ 52 h 52"/>
                  <a:gd name="T2" fmla="*/ 36 w 36"/>
                  <a:gd name="T3" fmla="*/ 38 h 52"/>
                  <a:gd name="T4" fmla="*/ 17 w 36"/>
                  <a:gd name="T5" fmla="*/ 16 h 52"/>
                  <a:gd name="T6" fmla="*/ 36 w 36"/>
                  <a:gd name="T7" fmla="*/ 12 h 52"/>
                  <a:gd name="T8" fmla="*/ 36 w 36"/>
                  <a:gd name="T9" fmla="*/ 0 h 52"/>
                  <a:gd name="T10" fmla="*/ 0 w 36"/>
                  <a:gd name="T11" fmla="*/ 12 h 52"/>
                  <a:gd name="T12" fmla="*/ 36 w 36"/>
                  <a:gd name="T13" fmla="*/ 52 h 52"/>
                </a:gdLst>
                <a:ahLst/>
                <a:cxnLst>
                  <a:cxn ang="0">
                    <a:pos x="T0" y="T1"/>
                  </a:cxn>
                  <a:cxn ang="0">
                    <a:pos x="T2" y="T3"/>
                  </a:cxn>
                  <a:cxn ang="0">
                    <a:pos x="T4" y="T5"/>
                  </a:cxn>
                  <a:cxn ang="0">
                    <a:pos x="T6" y="T7"/>
                  </a:cxn>
                  <a:cxn ang="0">
                    <a:pos x="T8" y="T9"/>
                  </a:cxn>
                  <a:cxn ang="0">
                    <a:pos x="T10" y="T11"/>
                  </a:cxn>
                  <a:cxn ang="0">
                    <a:pos x="T12" y="T13"/>
                  </a:cxn>
                </a:cxnLst>
                <a:rect l="0" t="0" r="r" b="b"/>
                <a:pathLst>
                  <a:path w="36" h="52">
                    <a:moveTo>
                      <a:pt x="36" y="52"/>
                    </a:moveTo>
                    <a:lnTo>
                      <a:pt x="36" y="38"/>
                    </a:lnTo>
                    <a:lnTo>
                      <a:pt x="17" y="16"/>
                    </a:lnTo>
                    <a:lnTo>
                      <a:pt x="36" y="12"/>
                    </a:lnTo>
                    <a:lnTo>
                      <a:pt x="36" y="0"/>
                    </a:lnTo>
                    <a:lnTo>
                      <a:pt x="0" y="12"/>
                    </a:lnTo>
                    <a:lnTo>
                      <a:pt x="36" y="52"/>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5" name="Freeform 9"/>
              <p:cNvSpPr/>
              <p:nvPr/>
            </p:nvSpPr>
            <p:spPr bwMode="auto">
              <a:xfrm>
                <a:off x="6861" y="2177"/>
                <a:ext cx="123" cy="178"/>
              </a:xfrm>
              <a:custGeom>
                <a:avLst/>
                <a:gdLst>
                  <a:gd name="T0" fmla="*/ 40 w 123"/>
                  <a:gd name="T1" fmla="*/ 178 h 178"/>
                  <a:gd name="T2" fmla="*/ 68 w 123"/>
                  <a:gd name="T3" fmla="*/ 118 h 178"/>
                  <a:gd name="T4" fmla="*/ 123 w 123"/>
                  <a:gd name="T5" fmla="*/ 178 h 178"/>
                  <a:gd name="T6" fmla="*/ 123 w 123"/>
                  <a:gd name="T7" fmla="*/ 163 h 178"/>
                  <a:gd name="T8" fmla="*/ 66 w 123"/>
                  <a:gd name="T9" fmla="*/ 97 h 178"/>
                  <a:gd name="T10" fmla="*/ 42 w 123"/>
                  <a:gd name="T11" fmla="*/ 151 h 178"/>
                  <a:gd name="T12" fmla="*/ 16 w 123"/>
                  <a:gd name="T13" fmla="*/ 19 h 178"/>
                  <a:gd name="T14" fmla="*/ 123 w 123"/>
                  <a:gd name="T15" fmla="*/ 61 h 178"/>
                  <a:gd name="T16" fmla="*/ 123 w 123"/>
                  <a:gd name="T17" fmla="*/ 52 h 178"/>
                  <a:gd name="T18" fmla="*/ 0 w 123"/>
                  <a:gd name="T19" fmla="*/ 0 h 178"/>
                  <a:gd name="T20" fmla="*/ 40 w 123"/>
                  <a:gd name="T21"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 h="178">
                    <a:moveTo>
                      <a:pt x="40" y="178"/>
                    </a:moveTo>
                    <a:lnTo>
                      <a:pt x="68" y="118"/>
                    </a:lnTo>
                    <a:lnTo>
                      <a:pt x="123" y="178"/>
                    </a:lnTo>
                    <a:lnTo>
                      <a:pt x="123" y="163"/>
                    </a:lnTo>
                    <a:lnTo>
                      <a:pt x="66" y="97"/>
                    </a:lnTo>
                    <a:lnTo>
                      <a:pt x="42" y="151"/>
                    </a:lnTo>
                    <a:lnTo>
                      <a:pt x="16" y="19"/>
                    </a:lnTo>
                    <a:lnTo>
                      <a:pt x="123" y="61"/>
                    </a:lnTo>
                    <a:lnTo>
                      <a:pt x="123" y="52"/>
                    </a:lnTo>
                    <a:lnTo>
                      <a:pt x="0" y="0"/>
                    </a:lnTo>
                    <a:lnTo>
                      <a:pt x="40" y="178"/>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6" name="Freeform 10"/>
              <p:cNvSpPr>
                <a:spLocks noEditPoints="1"/>
              </p:cNvSpPr>
              <p:nvPr/>
            </p:nvSpPr>
            <p:spPr bwMode="auto">
              <a:xfrm>
                <a:off x="6024" y="2739"/>
                <a:ext cx="71" cy="71"/>
              </a:xfrm>
              <a:custGeom>
                <a:avLst/>
                <a:gdLst>
                  <a:gd name="T0" fmla="*/ 7 w 30"/>
                  <a:gd name="T1" fmla="*/ 4 h 30"/>
                  <a:gd name="T2" fmla="*/ 4 w 30"/>
                  <a:gd name="T3" fmla="*/ 22 h 30"/>
                  <a:gd name="T4" fmla="*/ 23 w 30"/>
                  <a:gd name="T5" fmla="*/ 26 h 30"/>
                  <a:gd name="T6" fmla="*/ 25 w 30"/>
                  <a:gd name="T7" fmla="*/ 7 h 30"/>
                  <a:gd name="T8" fmla="*/ 7 w 30"/>
                  <a:gd name="T9" fmla="*/ 4 h 30"/>
                  <a:gd name="T10" fmla="*/ 20 w 30"/>
                  <a:gd name="T11" fmla="*/ 22 h 30"/>
                  <a:gd name="T12" fmla="*/ 8 w 30"/>
                  <a:gd name="T13" fmla="*/ 20 h 30"/>
                  <a:gd name="T14" fmla="*/ 10 w 30"/>
                  <a:gd name="T15" fmla="*/ 8 h 30"/>
                  <a:gd name="T16" fmla="*/ 21 w 30"/>
                  <a:gd name="T17" fmla="*/ 10 h 30"/>
                  <a:gd name="T18" fmla="*/ 20 w 30"/>
                  <a:gd name="T19" fmla="*/ 2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7" y="4"/>
                    </a:moveTo>
                    <a:cubicBezTo>
                      <a:pt x="1" y="8"/>
                      <a:pt x="0" y="17"/>
                      <a:pt x="4" y="22"/>
                    </a:cubicBezTo>
                    <a:cubicBezTo>
                      <a:pt x="8" y="28"/>
                      <a:pt x="17" y="30"/>
                      <a:pt x="23" y="26"/>
                    </a:cubicBezTo>
                    <a:cubicBezTo>
                      <a:pt x="28" y="21"/>
                      <a:pt x="30" y="13"/>
                      <a:pt x="25" y="7"/>
                    </a:cubicBezTo>
                    <a:cubicBezTo>
                      <a:pt x="21" y="1"/>
                      <a:pt x="13" y="0"/>
                      <a:pt x="7" y="4"/>
                    </a:cubicBezTo>
                    <a:close/>
                    <a:moveTo>
                      <a:pt x="20" y="22"/>
                    </a:moveTo>
                    <a:cubicBezTo>
                      <a:pt x="16" y="24"/>
                      <a:pt x="11" y="23"/>
                      <a:pt x="8" y="20"/>
                    </a:cubicBezTo>
                    <a:cubicBezTo>
                      <a:pt x="5" y="16"/>
                      <a:pt x="6" y="11"/>
                      <a:pt x="10" y="8"/>
                    </a:cubicBezTo>
                    <a:cubicBezTo>
                      <a:pt x="13" y="5"/>
                      <a:pt x="19" y="6"/>
                      <a:pt x="21" y="10"/>
                    </a:cubicBezTo>
                    <a:cubicBezTo>
                      <a:pt x="24" y="14"/>
                      <a:pt x="23" y="19"/>
                      <a:pt x="20" y="2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7" name="Freeform 11"/>
              <p:cNvSpPr>
                <a:spLocks noEditPoints="1"/>
              </p:cNvSpPr>
              <p:nvPr/>
            </p:nvSpPr>
            <p:spPr bwMode="auto">
              <a:xfrm>
                <a:off x="5936" y="2701"/>
                <a:ext cx="66" cy="69"/>
              </a:xfrm>
              <a:custGeom>
                <a:avLst/>
                <a:gdLst>
                  <a:gd name="T0" fmla="*/ 6 w 28"/>
                  <a:gd name="T1" fmla="*/ 4 h 29"/>
                  <a:gd name="T2" fmla="*/ 4 w 28"/>
                  <a:gd name="T3" fmla="*/ 22 h 29"/>
                  <a:gd name="T4" fmla="*/ 21 w 28"/>
                  <a:gd name="T5" fmla="*/ 25 h 29"/>
                  <a:gd name="T6" fmla="*/ 24 w 28"/>
                  <a:gd name="T7" fmla="*/ 7 h 29"/>
                  <a:gd name="T8" fmla="*/ 6 w 28"/>
                  <a:gd name="T9" fmla="*/ 4 h 29"/>
                  <a:gd name="T10" fmla="*/ 18 w 28"/>
                  <a:gd name="T11" fmla="*/ 21 h 29"/>
                  <a:gd name="T12" fmla="*/ 8 w 28"/>
                  <a:gd name="T13" fmla="*/ 19 h 29"/>
                  <a:gd name="T14" fmla="*/ 9 w 28"/>
                  <a:gd name="T15" fmla="*/ 8 h 29"/>
                  <a:gd name="T16" fmla="*/ 20 w 28"/>
                  <a:gd name="T17" fmla="*/ 10 h 29"/>
                  <a:gd name="T18" fmla="*/ 18 w 28"/>
                  <a:gd name="T19" fmla="*/ 2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9">
                    <a:moveTo>
                      <a:pt x="6" y="4"/>
                    </a:moveTo>
                    <a:cubicBezTo>
                      <a:pt x="1" y="8"/>
                      <a:pt x="0" y="16"/>
                      <a:pt x="4" y="22"/>
                    </a:cubicBezTo>
                    <a:cubicBezTo>
                      <a:pt x="8" y="28"/>
                      <a:pt x="16" y="29"/>
                      <a:pt x="21" y="25"/>
                    </a:cubicBezTo>
                    <a:cubicBezTo>
                      <a:pt x="27" y="21"/>
                      <a:pt x="28" y="13"/>
                      <a:pt x="24" y="7"/>
                    </a:cubicBezTo>
                    <a:cubicBezTo>
                      <a:pt x="20" y="2"/>
                      <a:pt x="12" y="0"/>
                      <a:pt x="6" y="4"/>
                    </a:cubicBezTo>
                    <a:close/>
                    <a:moveTo>
                      <a:pt x="18" y="21"/>
                    </a:moveTo>
                    <a:cubicBezTo>
                      <a:pt x="15" y="23"/>
                      <a:pt x="10" y="23"/>
                      <a:pt x="8" y="19"/>
                    </a:cubicBezTo>
                    <a:cubicBezTo>
                      <a:pt x="5" y="16"/>
                      <a:pt x="6" y="11"/>
                      <a:pt x="9" y="8"/>
                    </a:cubicBezTo>
                    <a:cubicBezTo>
                      <a:pt x="13" y="6"/>
                      <a:pt x="18" y="7"/>
                      <a:pt x="20" y="10"/>
                    </a:cubicBezTo>
                    <a:cubicBezTo>
                      <a:pt x="23" y="14"/>
                      <a:pt x="22" y="18"/>
                      <a:pt x="18" y="2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8" name="Freeform 12"/>
              <p:cNvSpPr>
                <a:spLocks noEditPoints="1"/>
              </p:cNvSpPr>
              <p:nvPr/>
            </p:nvSpPr>
            <p:spPr bwMode="auto">
              <a:xfrm>
                <a:off x="6109" y="2770"/>
                <a:ext cx="71" cy="71"/>
              </a:xfrm>
              <a:custGeom>
                <a:avLst/>
                <a:gdLst>
                  <a:gd name="T0" fmla="*/ 7 w 30"/>
                  <a:gd name="T1" fmla="*/ 4 h 30"/>
                  <a:gd name="T2" fmla="*/ 4 w 30"/>
                  <a:gd name="T3" fmla="*/ 22 h 30"/>
                  <a:gd name="T4" fmla="*/ 23 w 30"/>
                  <a:gd name="T5" fmla="*/ 25 h 30"/>
                  <a:gd name="T6" fmla="*/ 25 w 30"/>
                  <a:gd name="T7" fmla="*/ 7 h 30"/>
                  <a:gd name="T8" fmla="*/ 7 w 30"/>
                  <a:gd name="T9" fmla="*/ 4 h 30"/>
                  <a:gd name="T10" fmla="*/ 20 w 30"/>
                  <a:gd name="T11" fmla="*/ 21 h 30"/>
                  <a:gd name="T12" fmla="*/ 8 w 30"/>
                  <a:gd name="T13" fmla="*/ 19 h 30"/>
                  <a:gd name="T14" fmla="*/ 10 w 30"/>
                  <a:gd name="T15" fmla="*/ 8 h 30"/>
                  <a:gd name="T16" fmla="*/ 21 w 30"/>
                  <a:gd name="T17" fmla="*/ 10 h 30"/>
                  <a:gd name="T18" fmla="*/ 20 w 30"/>
                  <a:gd name="T19"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7" y="4"/>
                    </a:moveTo>
                    <a:cubicBezTo>
                      <a:pt x="1" y="8"/>
                      <a:pt x="0" y="16"/>
                      <a:pt x="4" y="22"/>
                    </a:cubicBezTo>
                    <a:cubicBezTo>
                      <a:pt x="9" y="28"/>
                      <a:pt x="17" y="30"/>
                      <a:pt x="23" y="25"/>
                    </a:cubicBezTo>
                    <a:cubicBezTo>
                      <a:pt x="29" y="21"/>
                      <a:pt x="30" y="13"/>
                      <a:pt x="25" y="7"/>
                    </a:cubicBezTo>
                    <a:cubicBezTo>
                      <a:pt x="21" y="1"/>
                      <a:pt x="13" y="0"/>
                      <a:pt x="7" y="4"/>
                    </a:cubicBezTo>
                    <a:close/>
                    <a:moveTo>
                      <a:pt x="20" y="21"/>
                    </a:moveTo>
                    <a:cubicBezTo>
                      <a:pt x="16" y="24"/>
                      <a:pt x="11" y="23"/>
                      <a:pt x="8" y="19"/>
                    </a:cubicBezTo>
                    <a:cubicBezTo>
                      <a:pt x="6" y="16"/>
                      <a:pt x="6" y="11"/>
                      <a:pt x="10" y="8"/>
                    </a:cubicBezTo>
                    <a:cubicBezTo>
                      <a:pt x="14" y="6"/>
                      <a:pt x="19" y="6"/>
                      <a:pt x="21" y="10"/>
                    </a:cubicBezTo>
                    <a:cubicBezTo>
                      <a:pt x="24" y="14"/>
                      <a:pt x="23" y="19"/>
                      <a:pt x="20" y="2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9" name="Freeform 13"/>
              <p:cNvSpPr>
                <a:spLocks noEditPoints="1"/>
              </p:cNvSpPr>
              <p:nvPr/>
            </p:nvSpPr>
            <p:spPr bwMode="auto">
              <a:xfrm>
                <a:off x="5352" y="2568"/>
                <a:ext cx="177" cy="169"/>
              </a:xfrm>
              <a:custGeom>
                <a:avLst/>
                <a:gdLst>
                  <a:gd name="T0" fmla="*/ 177 w 177"/>
                  <a:gd name="T1" fmla="*/ 157 h 169"/>
                  <a:gd name="T2" fmla="*/ 19 w 177"/>
                  <a:gd name="T3" fmla="*/ 0 h 169"/>
                  <a:gd name="T4" fmla="*/ 0 w 177"/>
                  <a:gd name="T5" fmla="*/ 169 h 169"/>
                  <a:gd name="T6" fmla="*/ 19 w 177"/>
                  <a:gd name="T7" fmla="*/ 157 h 169"/>
                  <a:gd name="T8" fmla="*/ 59 w 177"/>
                  <a:gd name="T9" fmla="*/ 128 h 169"/>
                  <a:gd name="T10" fmla="*/ 177 w 177"/>
                  <a:gd name="T11" fmla="*/ 157 h 169"/>
                  <a:gd name="T12" fmla="*/ 14 w 177"/>
                  <a:gd name="T13" fmla="*/ 150 h 169"/>
                  <a:gd name="T14" fmla="*/ 26 w 177"/>
                  <a:gd name="T15" fmla="*/ 24 h 169"/>
                  <a:gd name="T16" fmla="*/ 142 w 177"/>
                  <a:gd name="T17" fmla="*/ 138 h 169"/>
                  <a:gd name="T18" fmla="*/ 59 w 177"/>
                  <a:gd name="T19" fmla="*/ 117 h 169"/>
                  <a:gd name="T20" fmla="*/ 14 w 177"/>
                  <a:gd name="T21" fmla="*/ 15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7" h="169">
                    <a:moveTo>
                      <a:pt x="177" y="157"/>
                    </a:moveTo>
                    <a:lnTo>
                      <a:pt x="19" y="0"/>
                    </a:lnTo>
                    <a:lnTo>
                      <a:pt x="0" y="169"/>
                    </a:lnTo>
                    <a:lnTo>
                      <a:pt x="19" y="157"/>
                    </a:lnTo>
                    <a:lnTo>
                      <a:pt x="59" y="128"/>
                    </a:lnTo>
                    <a:lnTo>
                      <a:pt x="177" y="157"/>
                    </a:lnTo>
                    <a:close/>
                    <a:moveTo>
                      <a:pt x="14" y="150"/>
                    </a:moveTo>
                    <a:lnTo>
                      <a:pt x="26" y="24"/>
                    </a:lnTo>
                    <a:lnTo>
                      <a:pt x="142" y="138"/>
                    </a:lnTo>
                    <a:lnTo>
                      <a:pt x="59" y="117"/>
                    </a:lnTo>
                    <a:lnTo>
                      <a:pt x="14" y="15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0" name="Freeform 14"/>
              <p:cNvSpPr>
                <a:spLocks noEditPoints="1"/>
              </p:cNvSpPr>
              <p:nvPr/>
            </p:nvSpPr>
            <p:spPr bwMode="auto">
              <a:xfrm>
                <a:off x="5501" y="2321"/>
                <a:ext cx="104" cy="98"/>
              </a:xfrm>
              <a:custGeom>
                <a:avLst/>
                <a:gdLst>
                  <a:gd name="T0" fmla="*/ 4 w 44"/>
                  <a:gd name="T1" fmla="*/ 13 h 41"/>
                  <a:gd name="T2" fmla="*/ 21 w 44"/>
                  <a:gd name="T3" fmla="*/ 40 h 41"/>
                  <a:gd name="T4" fmla="*/ 44 w 44"/>
                  <a:gd name="T5" fmla="*/ 21 h 41"/>
                  <a:gd name="T6" fmla="*/ 32 w 44"/>
                  <a:gd name="T7" fmla="*/ 1 h 41"/>
                  <a:gd name="T8" fmla="*/ 4 w 44"/>
                  <a:gd name="T9" fmla="*/ 13 h 41"/>
                  <a:gd name="T10" fmla="*/ 22 w 44"/>
                  <a:gd name="T11" fmla="*/ 37 h 41"/>
                  <a:gd name="T12" fmla="*/ 9 w 44"/>
                  <a:gd name="T13" fmla="*/ 17 h 41"/>
                  <a:gd name="T14" fmla="*/ 30 w 44"/>
                  <a:gd name="T15" fmla="*/ 6 h 41"/>
                  <a:gd name="T16" fmla="*/ 39 w 44"/>
                  <a:gd name="T17" fmla="*/ 21 h 41"/>
                  <a:gd name="T18" fmla="*/ 22 w 44"/>
                  <a:gd name="T19" fmla="*/ 3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1">
                    <a:moveTo>
                      <a:pt x="4" y="13"/>
                    </a:moveTo>
                    <a:cubicBezTo>
                      <a:pt x="0" y="23"/>
                      <a:pt x="4" y="40"/>
                      <a:pt x="21" y="40"/>
                    </a:cubicBezTo>
                    <a:cubicBezTo>
                      <a:pt x="35" y="41"/>
                      <a:pt x="44" y="27"/>
                      <a:pt x="44" y="21"/>
                    </a:cubicBezTo>
                    <a:cubicBezTo>
                      <a:pt x="32" y="1"/>
                      <a:pt x="32" y="1"/>
                      <a:pt x="32" y="1"/>
                    </a:cubicBezTo>
                    <a:cubicBezTo>
                      <a:pt x="22" y="0"/>
                      <a:pt x="8" y="6"/>
                      <a:pt x="4" y="13"/>
                    </a:cubicBezTo>
                    <a:close/>
                    <a:moveTo>
                      <a:pt x="22" y="37"/>
                    </a:moveTo>
                    <a:cubicBezTo>
                      <a:pt x="9" y="36"/>
                      <a:pt x="6" y="25"/>
                      <a:pt x="9" y="17"/>
                    </a:cubicBezTo>
                    <a:cubicBezTo>
                      <a:pt x="12" y="12"/>
                      <a:pt x="22" y="5"/>
                      <a:pt x="30" y="6"/>
                    </a:cubicBezTo>
                    <a:cubicBezTo>
                      <a:pt x="39" y="21"/>
                      <a:pt x="39" y="21"/>
                      <a:pt x="39" y="21"/>
                    </a:cubicBezTo>
                    <a:cubicBezTo>
                      <a:pt x="39" y="26"/>
                      <a:pt x="32" y="37"/>
                      <a:pt x="22" y="3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1" name="Freeform 15"/>
              <p:cNvSpPr>
                <a:spLocks noEditPoints="1"/>
              </p:cNvSpPr>
              <p:nvPr/>
            </p:nvSpPr>
            <p:spPr bwMode="auto">
              <a:xfrm>
                <a:off x="5326" y="1662"/>
                <a:ext cx="90" cy="94"/>
              </a:xfrm>
              <a:custGeom>
                <a:avLst/>
                <a:gdLst>
                  <a:gd name="T0" fmla="*/ 28 w 38"/>
                  <a:gd name="T1" fmla="*/ 34 h 40"/>
                  <a:gd name="T2" fmla="*/ 33 w 38"/>
                  <a:gd name="T3" fmla="*/ 10 h 40"/>
                  <a:gd name="T4" fmla="*/ 10 w 38"/>
                  <a:gd name="T5" fmla="*/ 6 h 40"/>
                  <a:gd name="T6" fmla="*/ 5 w 38"/>
                  <a:gd name="T7" fmla="*/ 30 h 40"/>
                  <a:gd name="T8" fmla="*/ 28 w 38"/>
                  <a:gd name="T9" fmla="*/ 34 h 40"/>
                  <a:gd name="T10" fmla="*/ 13 w 38"/>
                  <a:gd name="T11" fmla="*/ 10 h 40"/>
                  <a:gd name="T12" fmla="*/ 29 w 38"/>
                  <a:gd name="T13" fmla="*/ 13 h 40"/>
                  <a:gd name="T14" fmla="*/ 25 w 38"/>
                  <a:gd name="T15" fmla="*/ 30 h 40"/>
                  <a:gd name="T16" fmla="*/ 9 w 38"/>
                  <a:gd name="T17" fmla="*/ 27 h 40"/>
                  <a:gd name="T18" fmla="*/ 13 w 38"/>
                  <a:gd name="T19" fmla="*/ 1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40">
                    <a:moveTo>
                      <a:pt x="28" y="34"/>
                    </a:moveTo>
                    <a:cubicBezTo>
                      <a:pt x="36" y="29"/>
                      <a:pt x="38" y="18"/>
                      <a:pt x="33" y="10"/>
                    </a:cubicBezTo>
                    <a:cubicBezTo>
                      <a:pt x="28" y="2"/>
                      <a:pt x="18" y="0"/>
                      <a:pt x="10" y="6"/>
                    </a:cubicBezTo>
                    <a:cubicBezTo>
                      <a:pt x="2" y="11"/>
                      <a:pt x="0" y="22"/>
                      <a:pt x="5" y="30"/>
                    </a:cubicBezTo>
                    <a:cubicBezTo>
                      <a:pt x="9" y="38"/>
                      <a:pt x="20" y="40"/>
                      <a:pt x="28" y="34"/>
                    </a:cubicBezTo>
                    <a:close/>
                    <a:moveTo>
                      <a:pt x="13" y="10"/>
                    </a:moveTo>
                    <a:cubicBezTo>
                      <a:pt x="19" y="7"/>
                      <a:pt x="26" y="8"/>
                      <a:pt x="29" y="13"/>
                    </a:cubicBezTo>
                    <a:cubicBezTo>
                      <a:pt x="33" y="19"/>
                      <a:pt x="31" y="27"/>
                      <a:pt x="25" y="30"/>
                    </a:cubicBezTo>
                    <a:cubicBezTo>
                      <a:pt x="20" y="34"/>
                      <a:pt x="13" y="33"/>
                      <a:pt x="9" y="27"/>
                    </a:cubicBezTo>
                    <a:cubicBezTo>
                      <a:pt x="6" y="22"/>
                      <a:pt x="8" y="14"/>
                      <a:pt x="13" y="1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2" name="Freeform 16"/>
              <p:cNvSpPr>
                <a:spLocks noEditPoints="1"/>
              </p:cNvSpPr>
              <p:nvPr/>
            </p:nvSpPr>
            <p:spPr bwMode="auto">
              <a:xfrm>
                <a:off x="6790" y="2435"/>
                <a:ext cx="64" cy="50"/>
              </a:xfrm>
              <a:custGeom>
                <a:avLst/>
                <a:gdLst>
                  <a:gd name="T0" fmla="*/ 64 w 64"/>
                  <a:gd name="T1" fmla="*/ 24 h 50"/>
                  <a:gd name="T2" fmla="*/ 7 w 64"/>
                  <a:gd name="T3" fmla="*/ 0 h 50"/>
                  <a:gd name="T4" fmla="*/ 0 w 64"/>
                  <a:gd name="T5" fmla="*/ 29 h 50"/>
                  <a:gd name="T6" fmla="*/ 56 w 64"/>
                  <a:gd name="T7" fmla="*/ 50 h 50"/>
                  <a:gd name="T8" fmla="*/ 64 w 64"/>
                  <a:gd name="T9" fmla="*/ 24 h 50"/>
                  <a:gd name="T10" fmla="*/ 49 w 64"/>
                  <a:gd name="T11" fmla="*/ 41 h 50"/>
                  <a:gd name="T12" fmla="*/ 9 w 64"/>
                  <a:gd name="T13" fmla="*/ 24 h 50"/>
                  <a:gd name="T14" fmla="*/ 12 w 64"/>
                  <a:gd name="T15" fmla="*/ 10 h 50"/>
                  <a:gd name="T16" fmla="*/ 52 w 64"/>
                  <a:gd name="T17" fmla="*/ 26 h 50"/>
                  <a:gd name="T18" fmla="*/ 49 w 64"/>
                  <a:gd name="T19" fmla="*/ 4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50">
                    <a:moveTo>
                      <a:pt x="64" y="24"/>
                    </a:moveTo>
                    <a:lnTo>
                      <a:pt x="7" y="0"/>
                    </a:lnTo>
                    <a:lnTo>
                      <a:pt x="0" y="29"/>
                    </a:lnTo>
                    <a:lnTo>
                      <a:pt x="56" y="50"/>
                    </a:lnTo>
                    <a:lnTo>
                      <a:pt x="64" y="24"/>
                    </a:lnTo>
                    <a:close/>
                    <a:moveTo>
                      <a:pt x="49" y="41"/>
                    </a:moveTo>
                    <a:lnTo>
                      <a:pt x="9" y="24"/>
                    </a:lnTo>
                    <a:lnTo>
                      <a:pt x="12" y="10"/>
                    </a:lnTo>
                    <a:lnTo>
                      <a:pt x="52" y="26"/>
                    </a:lnTo>
                    <a:lnTo>
                      <a:pt x="49" y="41"/>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3" name="Freeform 17"/>
              <p:cNvSpPr>
                <a:spLocks noEditPoints="1"/>
              </p:cNvSpPr>
              <p:nvPr/>
            </p:nvSpPr>
            <p:spPr bwMode="auto">
              <a:xfrm>
                <a:off x="6719" y="2461"/>
                <a:ext cx="47" cy="45"/>
              </a:xfrm>
              <a:custGeom>
                <a:avLst/>
                <a:gdLst>
                  <a:gd name="T0" fmla="*/ 0 w 47"/>
                  <a:gd name="T1" fmla="*/ 34 h 45"/>
                  <a:gd name="T2" fmla="*/ 38 w 47"/>
                  <a:gd name="T3" fmla="*/ 45 h 45"/>
                  <a:gd name="T4" fmla="*/ 47 w 47"/>
                  <a:gd name="T5" fmla="*/ 15 h 45"/>
                  <a:gd name="T6" fmla="*/ 9 w 47"/>
                  <a:gd name="T7" fmla="*/ 0 h 45"/>
                  <a:gd name="T8" fmla="*/ 0 w 47"/>
                  <a:gd name="T9" fmla="*/ 34 h 45"/>
                  <a:gd name="T10" fmla="*/ 14 w 47"/>
                  <a:gd name="T11" fmla="*/ 10 h 45"/>
                  <a:gd name="T12" fmla="*/ 35 w 47"/>
                  <a:gd name="T13" fmla="*/ 19 h 45"/>
                  <a:gd name="T14" fmla="*/ 33 w 47"/>
                  <a:gd name="T15" fmla="*/ 36 h 45"/>
                  <a:gd name="T16" fmla="*/ 9 w 47"/>
                  <a:gd name="T17" fmla="*/ 29 h 45"/>
                  <a:gd name="T18" fmla="*/ 14 w 47"/>
                  <a:gd name="T19" fmla="*/ 1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5">
                    <a:moveTo>
                      <a:pt x="0" y="34"/>
                    </a:moveTo>
                    <a:lnTo>
                      <a:pt x="38" y="45"/>
                    </a:lnTo>
                    <a:lnTo>
                      <a:pt x="47" y="15"/>
                    </a:lnTo>
                    <a:lnTo>
                      <a:pt x="9" y="0"/>
                    </a:lnTo>
                    <a:lnTo>
                      <a:pt x="0" y="34"/>
                    </a:lnTo>
                    <a:close/>
                    <a:moveTo>
                      <a:pt x="14" y="10"/>
                    </a:moveTo>
                    <a:lnTo>
                      <a:pt x="35" y="19"/>
                    </a:lnTo>
                    <a:lnTo>
                      <a:pt x="33" y="36"/>
                    </a:lnTo>
                    <a:lnTo>
                      <a:pt x="9" y="29"/>
                    </a:lnTo>
                    <a:lnTo>
                      <a:pt x="14" y="1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4" name="Freeform 18"/>
              <p:cNvSpPr>
                <a:spLocks noEditPoints="1"/>
              </p:cNvSpPr>
              <p:nvPr/>
            </p:nvSpPr>
            <p:spPr bwMode="auto">
              <a:xfrm>
                <a:off x="6735" y="2414"/>
                <a:ext cx="48" cy="43"/>
              </a:xfrm>
              <a:custGeom>
                <a:avLst/>
                <a:gdLst>
                  <a:gd name="T0" fmla="*/ 0 w 48"/>
                  <a:gd name="T1" fmla="*/ 26 h 43"/>
                  <a:gd name="T2" fmla="*/ 41 w 48"/>
                  <a:gd name="T3" fmla="*/ 43 h 43"/>
                  <a:gd name="T4" fmla="*/ 48 w 48"/>
                  <a:gd name="T5" fmla="*/ 14 h 43"/>
                  <a:gd name="T6" fmla="*/ 10 w 48"/>
                  <a:gd name="T7" fmla="*/ 0 h 43"/>
                  <a:gd name="T8" fmla="*/ 0 w 48"/>
                  <a:gd name="T9" fmla="*/ 26 h 43"/>
                  <a:gd name="T10" fmla="*/ 17 w 48"/>
                  <a:gd name="T11" fmla="*/ 12 h 43"/>
                  <a:gd name="T12" fmla="*/ 38 w 48"/>
                  <a:gd name="T13" fmla="*/ 21 h 43"/>
                  <a:gd name="T14" fmla="*/ 36 w 48"/>
                  <a:gd name="T15" fmla="*/ 31 h 43"/>
                  <a:gd name="T16" fmla="*/ 12 w 48"/>
                  <a:gd name="T17" fmla="*/ 21 h 43"/>
                  <a:gd name="T18" fmla="*/ 17 w 48"/>
                  <a:gd name="T19" fmla="*/ 1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3">
                    <a:moveTo>
                      <a:pt x="0" y="26"/>
                    </a:moveTo>
                    <a:lnTo>
                      <a:pt x="41" y="43"/>
                    </a:lnTo>
                    <a:lnTo>
                      <a:pt x="48" y="14"/>
                    </a:lnTo>
                    <a:lnTo>
                      <a:pt x="10" y="0"/>
                    </a:lnTo>
                    <a:lnTo>
                      <a:pt x="0" y="26"/>
                    </a:lnTo>
                    <a:close/>
                    <a:moveTo>
                      <a:pt x="17" y="12"/>
                    </a:moveTo>
                    <a:lnTo>
                      <a:pt x="38" y="21"/>
                    </a:lnTo>
                    <a:lnTo>
                      <a:pt x="36" y="31"/>
                    </a:lnTo>
                    <a:lnTo>
                      <a:pt x="12" y="21"/>
                    </a:lnTo>
                    <a:lnTo>
                      <a:pt x="17" y="12"/>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5" name="Freeform 19"/>
              <p:cNvSpPr>
                <a:spLocks noEditPoints="1"/>
              </p:cNvSpPr>
              <p:nvPr/>
            </p:nvSpPr>
            <p:spPr bwMode="auto">
              <a:xfrm>
                <a:off x="6776" y="2483"/>
                <a:ext cx="63" cy="57"/>
              </a:xfrm>
              <a:custGeom>
                <a:avLst/>
                <a:gdLst>
                  <a:gd name="T0" fmla="*/ 0 w 63"/>
                  <a:gd name="T1" fmla="*/ 35 h 57"/>
                  <a:gd name="T2" fmla="*/ 59 w 63"/>
                  <a:gd name="T3" fmla="*/ 57 h 57"/>
                  <a:gd name="T4" fmla="*/ 63 w 63"/>
                  <a:gd name="T5" fmla="*/ 21 h 57"/>
                  <a:gd name="T6" fmla="*/ 4 w 63"/>
                  <a:gd name="T7" fmla="*/ 0 h 57"/>
                  <a:gd name="T8" fmla="*/ 0 w 63"/>
                  <a:gd name="T9" fmla="*/ 35 h 57"/>
                  <a:gd name="T10" fmla="*/ 11 w 63"/>
                  <a:gd name="T11" fmla="*/ 12 h 57"/>
                  <a:gd name="T12" fmla="*/ 54 w 63"/>
                  <a:gd name="T13" fmla="*/ 26 h 57"/>
                  <a:gd name="T14" fmla="*/ 52 w 63"/>
                  <a:gd name="T15" fmla="*/ 45 h 57"/>
                  <a:gd name="T16" fmla="*/ 11 w 63"/>
                  <a:gd name="T17" fmla="*/ 31 h 57"/>
                  <a:gd name="T18" fmla="*/ 11 w 63"/>
                  <a:gd name="T19" fmla="*/ 1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57">
                    <a:moveTo>
                      <a:pt x="0" y="35"/>
                    </a:moveTo>
                    <a:lnTo>
                      <a:pt x="59" y="57"/>
                    </a:lnTo>
                    <a:lnTo>
                      <a:pt x="63" y="21"/>
                    </a:lnTo>
                    <a:lnTo>
                      <a:pt x="4" y="0"/>
                    </a:lnTo>
                    <a:lnTo>
                      <a:pt x="0" y="35"/>
                    </a:lnTo>
                    <a:close/>
                    <a:moveTo>
                      <a:pt x="11" y="12"/>
                    </a:moveTo>
                    <a:lnTo>
                      <a:pt x="54" y="26"/>
                    </a:lnTo>
                    <a:lnTo>
                      <a:pt x="52" y="45"/>
                    </a:lnTo>
                    <a:lnTo>
                      <a:pt x="11" y="31"/>
                    </a:lnTo>
                    <a:lnTo>
                      <a:pt x="11" y="12"/>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6" name="Freeform 20"/>
              <p:cNvSpPr>
                <a:spLocks noEditPoints="1"/>
              </p:cNvSpPr>
              <p:nvPr/>
            </p:nvSpPr>
            <p:spPr bwMode="auto">
              <a:xfrm>
                <a:off x="6854" y="2509"/>
                <a:ext cx="59" cy="57"/>
              </a:xfrm>
              <a:custGeom>
                <a:avLst/>
                <a:gdLst>
                  <a:gd name="T0" fmla="*/ 59 w 59"/>
                  <a:gd name="T1" fmla="*/ 21 h 57"/>
                  <a:gd name="T2" fmla="*/ 2 w 59"/>
                  <a:gd name="T3" fmla="*/ 0 h 57"/>
                  <a:gd name="T4" fmla="*/ 0 w 59"/>
                  <a:gd name="T5" fmla="*/ 38 h 57"/>
                  <a:gd name="T6" fmla="*/ 59 w 59"/>
                  <a:gd name="T7" fmla="*/ 57 h 57"/>
                  <a:gd name="T8" fmla="*/ 59 w 59"/>
                  <a:gd name="T9" fmla="*/ 21 h 57"/>
                  <a:gd name="T10" fmla="*/ 11 w 59"/>
                  <a:gd name="T11" fmla="*/ 33 h 57"/>
                  <a:gd name="T12" fmla="*/ 11 w 59"/>
                  <a:gd name="T13" fmla="*/ 12 h 57"/>
                  <a:gd name="T14" fmla="*/ 49 w 59"/>
                  <a:gd name="T15" fmla="*/ 26 h 57"/>
                  <a:gd name="T16" fmla="*/ 49 w 59"/>
                  <a:gd name="T17" fmla="*/ 47 h 57"/>
                  <a:gd name="T18" fmla="*/ 11 w 59"/>
                  <a:gd name="T19" fmla="*/ 3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57">
                    <a:moveTo>
                      <a:pt x="59" y="21"/>
                    </a:moveTo>
                    <a:lnTo>
                      <a:pt x="2" y="0"/>
                    </a:lnTo>
                    <a:lnTo>
                      <a:pt x="0" y="38"/>
                    </a:lnTo>
                    <a:lnTo>
                      <a:pt x="59" y="57"/>
                    </a:lnTo>
                    <a:lnTo>
                      <a:pt x="59" y="21"/>
                    </a:lnTo>
                    <a:close/>
                    <a:moveTo>
                      <a:pt x="11" y="33"/>
                    </a:moveTo>
                    <a:lnTo>
                      <a:pt x="11" y="12"/>
                    </a:lnTo>
                    <a:lnTo>
                      <a:pt x="49" y="26"/>
                    </a:lnTo>
                    <a:lnTo>
                      <a:pt x="49" y="47"/>
                    </a:lnTo>
                    <a:lnTo>
                      <a:pt x="11" y="33"/>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7" name="Freeform 21"/>
              <p:cNvSpPr>
                <a:spLocks noEditPoints="1"/>
              </p:cNvSpPr>
              <p:nvPr/>
            </p:nvSpPr>
            <p:spPr bwMode="auto">
              <a:xfrm>
                <a:off x="6865" y="2469"/>
                <a:ext cx="59" cy="49"/>
              </a:xfrm>
              <a:custGeom>
                <a:avLst/>
                <a:gdLst>
                  <a:gd name="T0" fmla="*/ 59 w 59"/>
                  <a:gd name="T1" fmla="*/ 19 h 49"/>
                  <a:gd name="T2" fmla="*/ 5 w 59"/>
                  <a:gd name="T3" fmla="*/ 0 h 49"/>
                  <a:gd name="T4" fmla="*/ 0 w 59"/>
                  <a:gd name="T5" fmla="*/ 26 h 49"/>
                  <a:gd name="T6" fmla="*/ 59 w 59"/>
                  <a:gd name="T7" fmla="*/ 49 h 49"/>
                  <a:gd name="T8" fmla="*/ 59 w 59"/>
                  <a:gd name="T9" fmla="*/ 19 h 49"/>
                  <a:gd name="T10" fmla="*/ 48 w 59"/>
                  <a:gd name="T11" fmla="*/ 37 h 49"/>
                  <a:gd name="T12" fmla="*/ 10 w 59"/>
                  <a:gd name="T13" fmla="*/ 23 h 49"/>
                  <a:gd name="T14" fmla="*/ 12 w 59"/>
                  <a:gd name="T15" fmla="*/ 9 h 49"/>
                  <a:gd name="T16" fmla="*/ 48 w 59"/>
                  <a:gd name="T17" fmla="*/ 23 h 49"/>
                  <a:gd name="T18" fmla="*/ 48 w 59"/>
                  <a:gd name="T19" fmla="*/ 3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49">
                    <a:moveTo>
                      <a:pt x="59" y="19"/>
                    </a:moveTo>
                    <a:lnTo>
                      <a:pt x="5" y="0"/>
                    </a:lnTo>
                    <a:lnTo>
                      <a:pt x="0" y="26"/>
                    </a:lnTo>
                    <a:lnTo>
                      <a:pt x="59" y="49"/>
                    </a:lnTo>
                    <a:lnTo>
                      <a:pt x="59" y="19"/>
                    </a:lnTo>
                    <a:close/>
                    <a:moveTo>
                      <a:pt x="48" y="37"/>
                    </a:moveTo>
                    <a:lnTo>
                      <a:pt x="10" y="23"/>
                    </a:lnTo>
                    <a:lnTo>
                      <a:pt x="12" y="9"/>
                    </a:lnTo>
                    <a:lnTo>
                      <a:pt x="48" y="23"/>
                    </a:lnTo>
                    <a:lnTo>
                      <a:pt x="48" y="37"/>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8" name="Freeform 22"/>
              <p:cNvSpPr/>
              <p:nvPr/>
            </p:nvSpPr>
            <p:spPr bwMode="auto">
              <a:xfrm>
                <a:off x="6622" y="1804"/>
                <a:ext cx="28" cy="28"/>
              </a:xfrm>
              <a:custGeom>
                <a:avLst/>
                <a:gdLst>
                  <a:gd name="T0" fmla="*/ 3 w 12"/>
                  <a:gd name="T1" fmla="*/ 2 h 12"/>
                  <a:gd name="T2" fmla="*/ 2 w 12"/>
                  <a:gd name="T3" fmla="*/ 9 h 12"/>
                  <a:gd name="T4" fmla="*/ 9 w 12"/>
                  <a:gd name="T5" fmla="*/ 11 h 12"/>
                  <a:gd name="T6" fmla="*/ 11 w 12"/>
                  <a:gd name="T7" fmla="*/ 3 h 12"/>
                  <a:gd name="T8" fmla="*/ 3 w 12"/>
                  <a:gd name="T9" fmla="*/ 2 h 12"/>
                </a:gdLst>
                <a:ahLst/>
                <a:cxnLst>
                  <a:cxn ang="0">
                    <a:pos x="T0" y="T1"/>
                  </a:cxn>
                  <a:cxn ang="0">
                    <a:pos x="T2" y="T3"/>
                  </a:cxn>
                  <a:cxn ang="0">
                    <a:pos x="T4" y="T5"/>
                  </a:cxn>
                  <a:cxn ang="0">
                    <a:pos x="T6" y="T7"/>
                  </a:cxn>
                  <a:cxn ang="0">
                    <a:pos x="T8" y="T9"/>
                  </a:cxn>
                </a:cxnLst>
                <a:rect l="0" t="0" r="r" b="b"/>
                <a:pathLst>
                  <a:path w="12" h="12">
                    <a:moveTo>
                      <a:pt x="3" y="2"/>
                    </a:moveTo>
                    <a:cubicBezTo>
                      <a:pt x="0" y="3"/>
                      <a:pt x="0" y="7"/>
                      <a:pt x="2" y="9"/>
                    </a:cubicBezTo>
                    <a:cubicBezTo>
                      <a:pt x="4" y="12"/>
                      <a:pt x="7" y="12"/>
                      <a:pt x="9" y="11"/>
                    </a:cubicBezTo>
                    <a:cubicBezTo>
                      <a:pt x="12" y="9"/>
                      <a:pt x="12" y="5"/>
                      <a:pt x="11" y="3"/>
                    </a:cubicBezTo>
                    <a:cubicBezTo>
                      <a:pt x="9" y="0"/>
                      <a:pt x="5" y="0"/>
                      <a:pt x="3" y="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9" name="Freeform 23"/>
              <p:cNvSpPr>
                <a:spLocks noEditPoints="1"/>
              </p:cNvSpPr>
              <p:nvPr/>
            </p:nvSpPr>
            <p:spPr bwMode="auto">
              <a:xfrm>
                <a:off x="6742" y="1794"/>
                <a:ext cx="69" cy="76"/>
              </a:xfrm>
              <a:custGeom>
                <a:avLst/>
                <a:gdLst>
                  <a:gd name="T0" fmla="*/ 19 w 29"/>
                  <a:gd name="T1" fmla="*/ 3 h 32"/>
                  <a:gd name="T2" fmla="*/ 2 w 29"/>
                  <a:gd name="T3" fmla="*/ 12 h 32"/>
                  <a:gd name="T4" fmla="*/ 10 w 29"/>
                  <a:gd name="T5" fmla="*/ 29 h 32"/>
                  <a:gd name="T6" fmla="*/ 26 w 29"/>
                  <a:gd name="T7" fmla="*/ 20 h 32"/>
                  <a:gd name="T8" fmla="*/ 19 w 29"/>
                  <a:gd name="T9" fmla="*/ 3 h 32"/>
                  <a:gd name="T10" fmla="*/ 21 w 29"/>
                  <a:gd name="T11" fmla="*/ 18 h 32"/>
                  <a:gd name="T12" fmla="*/ 11 w 29"/>
                  <a:gd name="T13" fmla="*/ 25 h 32"/>
                  <a:gd name="T14" fmla="*/ 7 w 29"/>
                  <a:gd name="T15" fmla="*/ 13 h 32"/>
                  <a:gd name="T16" fmla="*/ 18 w 29"/>
                  <a:gd name="T17" fmla="*/ 6 h 32"/>
                  <a:gd name="T18" fmla="*/ 21 w 29"/>
                  <a:gd name="T19"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32">
                    <a:moveTo>
                      <a:pt x="19" y="3"/>
                    </a:moveTo>
                    <a:cubicBezTo>
                      <a:pt x="11" y="0"/>
                      <a:pt x="5" y="4"/>
                      <a:pt x="2" y="12"/>
                    </a:cubicBezTo>
                    <a:cubicBezTo>
                      <a:pt x="0" y="19"/>
                      <a:pt x="2" y="26"/>
                      <a:pt x="10" y="29"/>
                    </a:cubicBezTo>
                    <a:cubicBezTo>
                      <a:pt x="17" y="32"/>
                      <a:pt x="23" y="27"/>
                      <a:pt x="26" y="20"/>
                    </a:cubicBezTo>
                    <a:cubicBezTo>
                      <a:pt x="29" y="13"/>
                      <a:pt x="26" y="5"/>
                      <a:pt x="19" y="3"/>
                    </a:cubicBezTo>
                    <a:close/>
                    <a:moveTo>
                      <a:pt x="21" y="18"/>
                    </a:moveTo>
                    <a:cubicBezTo>
                      <a:pt x="20" y="23"/>
                      <a:pt x="16" y="27"/>
                      <a:pt x="11" y="25"/>
                    </a:cubicBezTo>
                    <a:cubicBezTo>
                      <a:pt x="5" y="24"/>
                      <a:pt x="5" y="18"/>
                      <a:pt x="7" y="13"/>
                    </a:cubicBezTo>
                    <a:cubicBezTo>
                      <a:pt x="9" y="9"/>
                      <a:pt x="12" y="4"/>
                      <a:pt x="18" y="6"/>
                    </a:cubicBezTo>
                    <a:cubicBezTo>
                      <a:pt x="23" y="8"/>
                      <a:pt x="23" y="14"/>
                      <a:pt x="21" y="1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0" name="Freeform 24"/>
              <p:cNvSpPr/>
              <p:nvPr/>
            </p:nvSpPr>
            <p:spPr bwMode="auto">
              <a:xfrm>
                <a:off x="6811" y="1811"/>
                <a:ext cx="97" cy="86"/>
              </a:xfrm>
              <a:custGeom>
                <a:avLst/>
                <a:gdLst>
                  <a:gd name="T0" fmla="*/ 34 w 41"/>
                  <a:gd name="T1" fmla="*/ 8 h 36"/>
                  <a:gd name="T2" fmla="*/ 25 w 41"/>
                  <a:gd name="T3" fmla="*/ 10 h 36"/>
                  <a:gd name="T4" fmla="*/ 20 w 41"/>
                  <a:gd name="T5" fmla="*/ 3 h 36"/>
                  <a:gd name="T6" fmla="*/ 12 w 41"/>
                  <a:gd name="T7" fmla="*/ 5 h 36"/>
                  <a:gd name="T8" fmla="*/ 13 w 41"/>
                  <a:gd name="T9" fmla="*/ 2 h 36"/>
                  <a:gd name="T10" fmla="*/ 9 w 41"/>
                  <a:gd name="T11" fmla="*/ 0 h 36"/>
                  <a:gd name="T12" fmla="*/ 0 w 41"/>
                  <a:gd name="T13" fmla="*/ 24 h 36"/>
                  <a:gd name="T14" fmla="*/ 5 w 41"/>
                  <a:gd name="T15" fmla="*/ 26 h 36"/>
                  <a:gd name="T16" fmla="*/ 11 w 41"/>
                  <a:gd name="T17" fmla="*/ 9 h 36"/>
                  <a:gd name="T18" fmla="*/ 18 w 41"/>
                  <a:gd name="T19" fmla="*/ 7 h 36"/>
                  <a:gd name="T20" fmla="*/ 20 w 41"/>
                  <a:gd name="T21" fmla="*/ 14 h 36"/>
                  <a:gd name="T22" fmla="*/ 15 w 41"/>
                  <a:gd name="T23" fmla="*/ 29 h 36"/>
                  <a:gd name="T24" fmla="*/ 19 w 41"/>
                  <a:gd name="T25" fmla="*/ 31 h 36"/>
                  <a:gd name="T26" fmla="*/ 25 w 41"/>
                  <a:gd name="T27" fmla="*/ 13 h 36"/>
                  <a:gd name="T28" fmla="*/ 32 w 41"/>
                  <a:gd name="T29" fmla="*/ 12 h 36"/>
                  <a:gd name="T30" fmla="*/ 34 w 41"/>
                  <a:gd name="T31" fmla="*/ 19 h 36"/>
                  <a:gd name="T32" fmla="*/ 29 w 41"/>
                  <a:gd name="T33" fmla="*/ 34 h 36"/>
                  <a:gd name="T34" fmla="*/ 33 w 41"/>
                  <a:gd name="T35" fmla="*/ 36 h 36"/>
                  <a:gd name="T36" fmla="*/ 38 w 41"/>
                  <a:gd name="T37" fmla="*/ 20 h 36"/>
                  <a:gd name="T38" fmla="*/ 34 w 41"/>
                  <a:gd name="T39"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 h="36">
                    <a:moveTo>
                      <a:pt x="34" y="8"/>
                    </a:moveTo>
                    <a:cubicBezTo>
                      <a:pt x="31" y="7"/>
                      <a:pt x="28" y="9"/>
                      <a:pt x="25" y="10"/>
                    </a:cubicBezTo>
                    <a:cubicBezTo>
                      <a:pt x="25" y="7"/>
                      <a:pt x="23" y="5"/>
                      <a:pt x="20" y="3"/>
                    </a:cubicBezTo>
                    <a:cubicBezTo>
                      <a:pt x="17" y="3"/>
                      <a:pt x="15" y="3"/>
                      <a:pt x="12" y="5"/>
                    </a:cubicBezTo>
                    <a:cubicBezTo>
                      <a:pt x="13" y="2"/>
                      <a:pt x="13" y="2"/>
                      <a:pt x="13" y="2"/>
                    </a:cubicBezTo>
                    <a:cubicBezTo>
                      <a:pt x="9" y="0"/>
                      <a:pt x="9" y="0"/>
                      <a:pt x="9" y="0"/>
                    </a:cubicBezTo>
                    <a:cubicBezTo>
                      <a:pt x="0" y="24"/>
                      <a:pt x="0" y="24"/>
                      <a:pt x="0" y="24"/>
                    </a:cubicBezTo>
                    <a:cubicBezTo>
                      <a:pt x="5" y="26"/>
                      <a:pt x="5" y="26"/>
                      <a:pt x="5" y="26"/>
                    </a:cubicBezTo>
                    <a:cubicBezTo>
                      <a:pt x="11" y="9"/>
                      <a:pt x="11" y="9"/>
                      <a:pt x="11" y="9"/>
                    </a:cubicBezTo>
                    <a:cubicBezTo>
                      <a:pt x="13" y="7"/>
                      <a:pt x="16" y="6"/>
                      <a:pt x="18" y="7"/>
                    </a:cubicBezTo>
                    <a:cubicBezTo>
                      <a:pt x="21" y="8"/>
                      <a:pt x="21" y="11"/>
                      <a:pt x="20" y="14"/>
                    </a:cubicBezTo>
                    <a:cubicBezTo>
                      <a:pt x="15" y="29"/>
                      <a:pt x="15" y="29"/>
                      <a:pt x="15" y="29"/>
                    </a:cubicBezTo>
                    <a:cubicBezTo>
                      <a:pt x="19" y="31"/>
                      <a:pt x="19" y="31"/>
                      <a:pt x="19" y="31"/>
                    </a:cubicBezTo>
                    <a:cubicBezTo>
                      <a:pt x="25" y="13"/>
                      <a:pt x="25" y="13"/>
                      <a:pt x="25" y="13"/>
                    </a:cubicBezTo>
                    <a:cubicBezTo>
                      <a:pt x="28" y="12"/>
                      <a:pt x="30" y="11"/>
                      <a:pt x="32" y="12"/>
                    </a:cubicBezTo>
                    <a:cubicBezTo>
                      <a:pt x="36" y="13"/>
                      <a:pt x="35" y="16"/>
                      <a:pt x="34" y="19"/>
                    </a:cubicBezTo>
                    <a:cubicBezTo>
                      <a:pt x="29" y="34"/>
                      <a:pt x="29" y="34"/>
                      <a:pt x="29" y="34"/>
                    </a:cubicBezTo>
                    <a:cubicBezTo>
                      <a:pt x="33" y="36"/>
                      <a:pt x="33" y="36"/>
                      <a:pt x="33" y="36"/>
                    </a:cubicBezTo>
                    <a:cubicBezTo>
                      <a:pt x="38" y="20"/>
                      <a:pt x="38" y="20"/>
                      <a:pt x="38" y="20"/>
                    </a:cubicBezTo>
                    <a:cubicBezTo>
                      <a:pt x="41" y="14"/>
                      <a:pt x="39" y="10"/>
                      <a:pt x="34" y="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1" name="Freeform 25"/>
              <p:cNvSpPr/>
              <p:nvPr/>
            </p:nvSpPr>
            <p:spPr bwMode="auto">
              <a:xfrm>
                <a:off x="6676" y="1778"/>
                <a:ext cx="66" cy="76"/>
              </a:xfrm>
              <a:custGeom>
                <a:avLst/>
                <a:gdLst>
                  <a:gd name="T0" fmla="*/ 20 w 28"/>
                  <a:gd name="T1" fmla="*/ 3 h 32"/>
                  <a:gd name="T2" fmla="*/ 3 w 28"/>
                  <a:gd name="T3" fmla="*/ 12 h 32"/>
                  <a:gd name="T4" fmla="*/ 10 w 28"/>
                  <a:gd name="T5" fmla="*/ 30 h 32"/>
                  <a:gd name="T6" fmla="*/ 24 w 28"/>
                  <a:gd name="T7" fmla="*/ 25 h 32"/>
                  <a:gd name="T8" fmla="*/ 20 w 28"/>
                  <a:gd name="T9" fmla="*/ 23 h 32"/>
                  <a:gd name="T10" fmla="*/ 11 w 28"/>
                  <a:gd name="T11" fmla="*/ 27 h 32"/>
                  <a:gd name="T12" fmla="*/ 8 w 28"/>
                  <a:gd name="T13" fmla="*/ 14 h 32"/>
                  <a:gd name="T14" fmla="*/ 18 w 28"/>
                  <a:gd name="T15" fmla="*/ 6 h 32"/>
                  <a:gd name="T16" fmla="*/ 23 w 28"/>
                  <a:gd name="T17" fmla="*/ 14 h 32"/>
                  <a:gd name="T18" fmla="*/ 27 w 28"/>
                  <a:gd name="T19" fmla="*/ 15 h 32"/>
                  <a:gd name="T20" fmla="*/ 20 w 28"/>
                  <a:gd name="T21"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2">
                    <a:moveTo>
                      <a:pt x="20" y="3"/>
                    </a:moveTo>
                    <a:cubicBezTo>
                      <a:pt x="12" y="0"/>
                      <a:pt x="5" y="5"/>
                      <a:pt x="3" y="12"/>
                    </a:cubicBezTo>
                    <a:cubicBezTo>
                      <a:pt x="0" y="20"/>
                      <a:pt x="3" y="28"/>
                      <a:pt x="10" y="30"/>
                    </a:cubicBezTo>
                    <a:cubicBezTo>
                      <a:pt x="16" y="32"/>
                      <a:pt x="22" y="30"/>
                      <a:pt x="24" y="25"/>
                    </a:cubicBezTo>
                    <a:cubicBezTo>
                      <a:pt x="20" y="23"/>
                      <a:pt x="20" y="23"/>
                      <a:pt x="20" y="23"/>
                    </a:cubicBezTo>
                    <a:cubicBezTo>
                      <a:pt x="18" y="27"/>
                      <a:pt x="15" y="28"/>
                      <a:pt x="11" y="27"/>
                    </a:cubicBezTo>
                    <a:cubicBezTo>
                      <a:pt x="7" y="25"/>
                      <a:pt x="6" y="19"/>
                      <a:pt x="8" y="14"/>
                    </a:cubicBezTo>
                    <a:cubicBezTo>
                      <a:pt x="9" y="8"/>
                      <a:pt x="15" y="5"/>
                      <a:pt x="18" y="6"/>
                    </a:cubicBezTo>
                    <a:cubicBezTo>
                      <a:pt x="22" y="8"/>
                      <a:pt x="24" y="10"/>
                      <a:pt x="23" y="14"/>
                    </a:cubicBezTo>
                    <a:cubicBezTo>
                      <a:pt x="27" y="15"/>
                      <a:pt x="27" y="15"/>
                      <a:pt x="27" y="15"/>
                    </a:cubicBezTo>
                    <a:cubicBezTo>
                      <a:pt x="28" y="10"/>
                      <a:pt x="25" y="4"/>
                      <a:pt x="20" y="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2" name="Freeform 26"/>
              <p:cNvSpPr>
                <a:spLocks noEditPoints="1"/>
              </p:cNvSpPr>
              <p:nvPr/>
            </p:nvSpPr>
            <p:spPr bwMode="auto">
              <a:xfrm>
                <a:off x="4539" y="1569"/>
                <a:ext cx="153" cy="214"/>
              </a:xfrm>
              <a:custGeom>
                <a:avLst/>
                <a:gdLst>
                  <a:gd name="T0" fmla="*/ 28 w 65"/>
                  <a:gd name="T1" fmla="*/ 7 h 90"/>
                  <a:gd name="T2" fmla="*/ 25 w 65"/>
                  <a:gd name="T3" fmla="*/ 40 h 90"/>
                  <a:gd name="T4" fmla="*/ 5 w 65"/>
                  <a:gd name="T5" fmla="*/ 70 h 90"/>
                  <a:gd name="T6" fmla="*/ 65 w 65"/>
                  <a:gd name="T7" fmla="*/ 52 h 90"/>
                  <a:gd name="T8" fmla="*/ 28 w 65"/>
                  <a:gd name="T9" fmla="*/ 7 h 90"/>
                  <a:gd name="T10" fmla="*/ 9 w 65"/>
                  <a:gd name="T11" fmla="*/ 69 h 90"/>
                  <a:gd name="T12" fmla="*/ 35 w 65"/>
                  <a:gd name="T13" fmla="*/ 45 h 90"/>
                  <a:gd name="T14" fmla="*/ 28 w 65"/>
                  <a:gd name="T15" fmla="*/ 12 h 90"/>
                  <a:gd name="T16" fmla="*/ 60 w 65"/>
                  <a:gd name="T17" fmla="*/ 51 h 90"/>
                  <a:gd name="T18" fmla="*/ 9 w 65"/>
                  <a:gd name="T19" fmla="*/ 6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90">
                    <a:moveTo>
                      <a:pt x="28" y="7"/>
                    </a:moveTo>
                    <a:cubicBezTo>
                      <a:pt x="16" y="12"/>
                      <a:pt x="14" y="28"/>
                      <a:pt x="25" y="40"/>
                    </a:cubicBezTo>
                    <a:cubicBezTo>
                      <a:pt x="7" y="45"/>
                      <a:pt x="0" y="57"/>
                      <a:pt x="5" y="70"/>
                    </a:cubicBezTo>
                    <a:cubicBezTo>
                      <a:pt x="11" y="88"/>
                      <a:pt x="29" y="90"/>
                      <a:pt x="65" y="52"/>
                    </a:cubicBezTo>
                    <a:cubicBezTo>
                      <a:pt x="54" y="19"/>
                      <a:pt x="43" y="0"/>
                      <a:pt x="28" y="7"/>
                    </a:cubicBezTo>
                    <a:close/>
                    <a:moveTo>
                      <a:pt x="9" y="69"/>
                    </a:moveTo>
                    <a:cubicBezTo>
                      <a:pt x="4" y="59"/>
                      <a:pt x="14" y="43"/>
                      <a:pt x="35" y="45"/>
                    </a:cubicBezTo>
                    <a:cubicBezTo>
                      <a:pt x="21" y="34"/>
                      <a:pt x="19" y="17"/>
                      <a:pt x="28" y="12"/>
                    </a:cubicBezTo>
                    <a:cubicBezTo>
                      <a:pt x="42" y="6"/>
                      <a:pt x="50" y="23"/>
                      <a:pt x="60" y="51"/>
                    </a:cubicBezTo>
                    <a:cubicBezTo>
                      <a:pt x="33" y="79"/>
                      <a:pt x="15" y="85"/>
                      <a:pt x="9" y="6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3" name="Freeform 27"/>
              <p:cNvSpPr/>
              <p:nvPr/>
            </p:nvSpPr>
            <p:spPr bwMode="auto">
              <a:xfrm>
                <a:off x="6962" y="1844"/>
                <a:ext cx="22" cy="19"/>
              </a:xfrm>
              <a:custGeom>
                <a:avLst/>
                <a:gdLst>
                  <a:gd name="T0" fmla="*/ 9 w 9"/>
                  <a:gd name="T1" fmla="*/ 8 h 8"/>
                  <a:gd name="T2" fmla="*/ 9 w 9"/>
                  <a:gd name="T3" fmla="*/ 0 h 8"/>
                  <a:gd name="T4" fmla="*/ 0 w 9"/>
                  <a:gd name="T5" fmla="*/ 6 h 8"/>
                  <a:gd name="T6" fmla="*/ 9 w 9"/>
                  <a:gd name="T7" fmla="*/ 8 h 8"/>
                </a:gdLst>
                <a:ahLst/>
                <a:cxnLst>
                  <a:cxn ang="0">
                    <a:pos x="T0" y="T1"/>
                  </a:cxn>
                  <a:cxn ang="0">
                    <a:pos x="T2" y="T3"/>
                  </a:cxn>
                  <a:cxn ang="0">
                    <a:pos x="T4" y="T5"/>
                  </a:cxn>
                  <a:cxn ang="0">
                    <a:pos x="T6" y="T7"/>
                  </a:cxn>
                </a:cxnLst>
                <a:rect l="0" t="0" r="r" b="b"/>
                <a:pathLst>
                  <a:path w="9" h="8">
                    <a:moveTo>
                      <a:pt x="9" y="8"/>
                    </a:moveTo>
                    <a:cubicBezTo>
                      <a:pt x="9" y="0"/>
                      <a:pt x="9" y="0"/>
                      <a:pt x="9" y="0"/>
                    </a:cubicBezTo>
                    <a:cubicBezTo>
                      <a:pt x="6" y="2"/>
                      <a:pt x="3" y="4"/>
                      <a:pt x="0" y="6"/>
                    </a:cubicBezTo>
                    <a:cubicBezTo>
                      <a:pt x="3" y="7"/>
                      <a:pt x="6" y="7"/>
                      <a:pt x="9" y="8"/>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4" name="Freeform 28"/>
              <p:cNvSpPr/>
              <p:nvPr/>
            </p:nvSpPr>
            <p:spPr bwMode="auto">
              <a:xfrm>
                <a:off x="6920" y="2741"/>
                <a:ext cx="64" cy="124"/>
              </a:xfrm>
              <a:custGeom>
                <a:avLst/>
                <a:gdLst>
                  <a:gd name="T0" fmla="*/ 8 w 27"/>
                  <a:gd name="T1" fmla="*/ 15 h 52"/>
                  <a:gd name="T2" fmla="*/ 17 w 27"/>
                  <a:gd name="T3" fmla="*/ 52 h 52"/>
                  <a:gd name="T4" fmla="*/ 21 w 27"/>
                  <a:gd name="T5" fmla="*/ 47 h 52"/>
                  <a:gd name="T6" fmla="*/ 12 w 27"/>
                  <a:gd name="T7" fmla="*/ 17 h 52"/>
                  <a:gd name="T8" fmla="*/ 27 w 27"/>
                  <a:gd name="T9" fmla="*/ 5 h 52"/>
                  <a:gd name="T10" fmla="*/ 27 w 27"/>
                  <a:gd name="T11" fmla="*/ 0 h 52"/>
                  <a:gd name="T12" fmla="*/ 8 w 27"/>
                  <a:gd name="T13" fmla="*/ 15 h 52"/>
                </a:gdLst>
                <a:ahLst/>
                <a:cxnLst>
                  <a:cxn ang="0">
                    <a:pos x="T0" y="T1"/>
                  </a:cxn>
                  <a:cxn ang="0">
                    <a:pos x="T2" y="T3"/>
                  </a:cxn>
                  <a:cxn ang="0">
                    <a:pos x="T4" y="T5"/>
                  </a:cxn>
                  <a:cxn ang="0">
                    <a:pos x="T6" y="T7"/>
                  </a:cxn>
                  <a:cxn ang="0">
                    <a:pos x="T8" y="T9"/>
                  </a:cxn>
                  <a:cxn ang="0">
                    <a:pos x="T10" y="T11"/>
                  </a:cxn>
                  <a:cxn ang="0">
                    <a:pos x="T12" y="T13"/>
                  </a:cxn>
                </a:cxnLst>
                <a:rect l="0" t="0" r="r" b="b"/>
                <a:pathLst>
                  <a:path w="27" h="52">
                    <a:moveTo>
                      <a:pt x="8" y="15"/>
                    </a:moveTo>
                    <a:cubicBezTo>
                      <a:pt x="0" y="29"/>
                      <a:pt x="5" y="46"/>
                      <a:pt x="17" y="52"/>
                    </a:cubicBezTo>
                    <a:cubicBezTo>
                      <a:pt x="19" y="51"/>
                      <a:pt x="20" y="49"/>
                      <a:pt x="21" y="47"/>
                    </a:cubicBezTo>
                    <a:cubicBezTo>
                      <a:pt x="8" y="42"/>
                      <a:pt x="6" y="27"/>
                      <a:pt x="12" y="17"/>
                    </a:cubicBezTo>
                    <a:cubicBezTo>
                      <a:pt x="15" y="11"/>
                      <a:pt x="20" y="7"/>
                      <a:pt x="27" y="5"/>
                    </a:cubicBezTo>
                    <a:cubicBezTo>
                      <a:pt x="27" y="0"/>
                      <a:pt x="27" y="0"/>
                      <a:pt x="27" y="0"/>
                    </a:cubicBezTo>
                    <a:cubicBezTo>
                      <a:pt x="19" y="3"/>
                      <a:pt x="12" y="7"/>
                      <a:pt x="8" y="15"/>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5" name="Freeform 29"/>
              <p:cNvSpPr/>
              <p:nvPr/>
            </p:nvSpPr>
            <p:spPr bwMode="auto">
              <a:xfrm>
                <a:off x="5872" y="1389"/>
                <a:ext cx="118" cy="35"/>
              </a:xfrm>
              <a:custGeom>
                <a:avLst/>
                <a:gdLst>
                  <a:gd name="T0" fmla="*/ 39 w 50"/>
                  <a:gd name="T1" fmla="*/ 8 h 15"/>
                  <a:gd name="T2" fmla="*/ 50 w 50"/>
                  <a:gd name="T3" fmla="*/ 0 h 15"/>
                  <a:gd name="T4" fmla="*/ 43 w 50"/>
                  <a:gd name="T5" fmla="*/ 0 h 15"/>
                  <a:gd name="T6" fmla="*/ 35 w 50"/>
                  <a:gd name="T7" fmla="*/ 4 h 15"/>
                  <a:gd name="T8" fmla="*/ 8 w 50"/>
                  <a:gd name="T9" fmla="*/ 0 h 15"/>
                  <a:gd name="T10" fmla="*/ 0 w 50"/>
                  <a:gd name="T11" fmla="*/ 0 h 15"/>
                  <a:gd name="T12" fmla="*/ 39 w 50"/>
                  <a:gd name="T13" fmla="*/ 8 h 15"/>
                </a:gdLst>
                <a:ahLst/>
                <a:cxnLst>
                  <a:cxn ang="0">
                    <a:pos x="T0" y="T1"/>
                  </a:cxn>
                  <a:cxn ang="0">
                    <a:pos x="T2" y="T3"/>
                  </a:cxn>
                  <a:cxn ang="0">
                    <a:pos x="T4" y="T5"/>
                  </a:cxn>
                  <a:cxn ang="0">
                    <a:pos x="T6" y="T7"/>
                  </a:cxn>
                  <a:cxn ang="0">
                    <a:pos x="T8" y="T9"/>
                  </a:cxn>
                  <a:cxn ang="0">
                    <a:pos x="T10" y="T11"/>
                  </a:cxn>
                  <a:cxn ang="0">
                    <a:pos x="T12" y="T13"/>
                  </a:cxn>
                </a:cxnLst>
                <a:rect l="0" t="0" r="r" b="b"/>
                <a:pathLst>
                  <a:path w="50" h="15">
                    <a:moveTo>
                      <a:pt x="39" y="8"/>
                    </a:moveTo>
                    <a:cubicBezTo>
                      <a:pt x="43" y="6"/>
                      <a:pt x="47" y="3"/>
                      <a:pt x="50" y="0"/>
                    </a:cubicBezTo>
                    <a:cubicBezTo>
                      <a:pt x="43" y="0"/>
                      <a:pt x="43" y="0"/>
                      <a:pt x="43" y="0"/>
                    </a:cubicBezTo>
                    <a:cubicBezTo>
                      <a:pt x="41" y="2"/>
                      <a:pt x="38" y="3"/>
                      <a:pt x="35" y="4"/>
                    </a:cubicBezTo>
                    <a:cubicBezTo>
                      <a:pt x="25" y="7"/>
                      <a:pt x="15" y="5"/>
                      <a:pt x="8" y="0"/>
                    </a:cubicBezTo>
                    <a:cubicBezTo>
                      <a:pt x="0" y="0"/>
                      <a:pt x="0" y="0"/>
                      <a:pt x="0" y="0"/>
                    </a:cubicBezTo>
                    <a:cubicBezTo>
                      <a:pt x="10" y="10"/>
                      <a:pt x="24" y="15"/>
                      <a:pt x="39" y="8"/>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6" name="Freeform 30"/>
              <p:cNvSpPr>
                <a:spLocks noEditPoints="1"/>
              </p:cNvSpPr>
              <p:nvPr/>
            </p:nvSpPr>
            <p:spPr bwMode="auto">
              <a:xfrm>
                <a:off x="4456" y="1389"/>
                <a:ext cx="2528" cy="1573"/>
              </a:xfrm>
              <a:custGeom>
                <a:avLst/>
                <a:gdLst>
                  <a:gd name="T0" fmla="*/ 193 w 1069"/>
                  <a:gd name="T1" fmla="*/ 650 h 663"/>
                  <a:gd name="T2" fmla="*/ 429 w 1069"/>
                  <a:gd name="T3" fmla="*/ 650 h 663"/>
                  <a:gd name="T4" fmla="*/ 558 w 1069"/>
                  <a:gd name="T5" fmla="*/ 627 h 663"/>
                  <a:gd name="T6" fmla="*/ 918 w 1069"/>
                  <a:gd name="T7" fmla="*/ 583 h 663"/>
                  <a:gd name="T8" fmla="*/ 979 w 1069"/>
                  <a:gd name="T9" fmla="*/ 387 h 663"/>
                  <a:gd name="T10" fmla="*/ 922 w 1069"/>
                  <a:gd name="T11" fmla="*/ 152 h 663"/>
                  <a:gd name="T12" fmla="*/ 855 w 1069"/>
                  <a:gd name="T13" fmla="*/ 0 h 663"/>
                  <a:gd name="T14" fmla="*/ 535 w 1069"/>
                  <a:gd name="T15" fmla="*/ 16 h 663"/>
                  <a:gd name="T16" fmla="*/ 302 w 1069"/>
                  <a:gd name="T17" fmla="*/ 0 h 663"/>
                  <a:gd name="T18" fmla="*/ 250 w 1069"/>
                  <a:gd name="T19" fmla="*/ 74 h 663"/>
                  <a:gd name="T20" fmla="*/ 37 w 1069"/>
                  <a:gd name="T21" fmla="*/ 77 h 663"/>
                  <a:gd name="T22" fmla="*/ 331 w 1069"/>
                  <a:gd name="T23" fmla="*/ 523 h 663"/>
                  <a:gd name="T24" fmla="*/ 185 w 1069"/>
                  <a:gd name="T25" fmla="*/ 58 h 663"/>
                  <a:gd name="T26" fmla="*/ 105 w 1069"/>
                  <a:gd name="T27" fmla="*/ 279 h 663"/>
                  <a:gd name="T28" fmla="*/ 94 w 1069"/>
                  <a:gd name="T29" fmla="*/ 382 h 663"/>
                  <a:gd name="T30" fmla="*/ 198 w 1069"/>
                  <a:gd name="T31" fmla="*/ 511 h 663"/>
                  <a:gd name="T32" fmla="*/ 222 w 1069"/>
                  <a:gd name="T33" fmla="*/ 550 h 663"/>
                  <a:gd name="T34" fmla="*/ 268 w 1069"/>
                  <a:gd name="T35" fmla="*/ 449 h 663"/>
                  <a:gd name="T36" fmla="*/ 291 w 1069"/>
                  <a:gd name="T37" fmla="*/ 610 h 663"/>
                  <a:gd name="T38" fmla="*/ 334 w 1069"/>
                  <a:gd name="T39" fmla="*/ 479 h 663"/>
                  <a:gd name="T40" fmla="*/ 369 w 1069"/>
                  <a:gd name="T41" fmla="*/ 430 h 663"/>
                  <a:gd name="T42" fmla="*/ 540 w 1069"/>
                  <a:gd name="T43" fmla="*/ 274 h 663"/>
                  <a:gd name="T44" fmla="*/ 929 w 1069"/>
                  <a:gd name="T45" fmla="*/ 340 h 663"/>
                  <a:gd name="T46" fmla="*/ 881 w 1069"/>
                  <a:gd name="T47" fmla="*/ 326 h 663"/>
                  <a:gd name="T48" fmla="*/ 776 w 1069"/>
                  <a:gd name="T49" fmla="*/ 522 h 663"/>
                  <a:gd name="T50" fmla="*/ 834 w 1069"/>
                  <a:gd name="T51" fmla="*/ 564 h 663"/>
                  <a:gd name="T52" fmla="*/ 845 w 1069"/>
                  <a:gd name="T53" fmla="*/ 484 h 663"/>
                  <a:gd name="T54" fmla="*/ 724 w 1069"/>
                  <a:gd name="T55" fmla="*/ 315 h 663"/>
                  <a:gd name="T56" fmla="*/ 639 w 1069"/>
                  <a:gd name="T57" fmla="*/ 411 h 663"/>
                  <a:gd name="T58" fmla="*/ 755 w 1069"/>
                  <a:gd name="T59" fmla="*/ 500 h 663"/>
                  <a:gd name="T60" fmla="*/ 735 w 1069"/>
                  <a:gd name="T61" fmla="*/ 237 h 663"/>
                  <a:gd name="T62" fmla="*/ 662 w 1069"/>
                  <a:gd name="T63" fmla="*/ 219 h 663"/>
                  <a:gd name="T64" fmla="*/ 566 w 1069"/>
                  <a:gd name="T65" fmla="*/ 279 h 663"/>
                  <a:gd name="T66" fmla="*/ 647 w 1069"/>
                  <a:gd name="T67" fmla="*/ 270 h 663"/>
                  <a:gd name="T68" fmla="*/ 558 w 1069"/>
                  <a:gd name="T69" fmla="*/ 365 h 663"/>
                  <a:gd name="T70" fmla="*/ 393 w 1069"/>
                  <a:gd name="T71" fmla="*/ 320 h 663"/>
                  <a:gd name="T72" fmla="*/ 385 w 1069"/>
                  <a:gd name="T73" fmla="*/ 372 h 663"/>
                  <a:gd name="T74" fmla="*/ 511 w 1069"/>
                  <a:gd name="T75" fmla="*/ 341 h 663"/>
                  <a:gd name="T76" fmla="*/ 496 w 1069"/>
                  <a:gd name="T77" fmla="*/ 428 h 663"/>
                  <a:gd name="T78" fmla="*/ 599 w 1069"/>
                  <a:gd name="T79" fmla="*/ 470 h 663"/>
                  <a:gd name="T80" fmla="*/ 631 w 1069"/>
                  <a:gd name="T81" fmla="*/ 487 h 663"/>
                  <a:gd name="T82" fmla="*/ 745 w 1069"/>
                  <a:gd name="T83" fmla="*/ 547 h 663"/>
                  <a:gd name="T84" fmla="*/ 835 w 1069"/>
                  <a:gd name="T85" fmla="*/ 441 h 663"/>
                  <a:gd name="T86" fmla="*/ 931 w 1069"/>
                  <a:gd name="T87" fmla="*/ 340 h 663"/>
                  <a:gd name="T88" fmla="*/ 901 w 1069"/>
                  <a:gd name="T89" fmla="*/ 262 h 663"/>
                  <a:gd name="T90" fmla="*/ 882 w 1069"/>
                  <a:gd name="T91" fmla="*/ 205 h 663"/>
                  <a:gd name="T92" fmla="*/ 892 w 1069"/>
                  <a:gd name="T93" fmla="*/ 120 h 663"/>
                  <a:gd name="T94" fmla="*/ 996 w 1069"/>
                  <a:gd name="T95" fmla="*/ 113 h 663"/>
                  <a:gd name="T96" fmla="*/ 726 w 1069"/>
                  <a:gd name="T97" fmla="*/ 28 h 663"/>
                  <a:gd name="T98" fmla="*/ 625 w 1069"/>
                  <a:gd name="T99" fmla="*/ 36 h 663"/>
                  <a:gd name="T100" fmla="*/ 547 w 1069"/>
                  <a:gd name="T101" fmla="*/ 102 h 663"/>
                  <a:gd name="T102" fmla="*/ 586 w 1069"/>
                  <a:gd name="T103" fmla="*/ 202 h 663"/>
                  <a:gd name="T104" fmla="*/ 485 w 1069"/>
                  <a:gd name="T105" fmla="*/ 255 h 663"/>
                  <a:gd name="T106" fmla="*/ 424 w 1069"/>
                  <a:gd name="T107" fmla="*/ 69 h 663"/>
                  <a:gd name="T108" fmla="*/ 382 w 1069"/>
                  <a:gd name="T109" fmla="*/ 102 h 663"/>
                  <a:gd name="T110" fmla="*/ 356 w 1069"/>
                  <a:gd name="T111" fmla="*/ 240 h 663"/>
                  <a:gd name="T112" fmla="*/ 319 w 1069"/>
                  <a:gd name="T113" fmla="*/ 82 h 663"/>
                  <a:gd name="T114" fmla="*/ 243 w 1069"/>
                  <a:gd name="T115" fmla="*/ 129 h 663"/>
                  <a:gd name="T116" fmla="*/ 225 w 1069"/>
                  <a:gd name="T117" fmla="*/ 222 h 663"/>
                  <a:gd name="T118" fmla="*/ 225 w 1069"/>
                  <a:gd name="T119" fmla="*/ 322 h 663"/>
                  <a:gd name="T120" fmla="*/ 216 w 1069"/>
                  <a:gd name="T121" fmla="*/ 98 h 663"/>
                  <a:gd name="T122" fmla="*/ 166 w 1069"/>
                  <a:gd name="T123" fmla="*/ 114 h 663"/>
                  <a:gd name="T124" fmla="*/ 39 w 1069"/>
                  <a:gd name="T125" fmla="*/ 80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9" h="663">
                    <a:moveTo>
                      <a:pt x="37" y="77"/>
                    </a:moveTo>
                    <a:cubicBezTo>
                      <a:pt x="37" y="77"/>
                      <a:pt x="36" y="77"/>
                      <a:pt x="36" y="78"/>
                    </a:cubicBezTo>
                    <a:cubicBezTo>
                      <a:pt x="13" y="94"/>
                      <a:pt x="7" y="124"/>
                      <a:pt x="25" y="150"/>
                    </a:cubicBezTo>
                    <a:cubicBezTo>
                      <a:pt x="33" y="161"/>
                      <a:pt x="46" y="169"/>
                      <a:pt x="59" y="171"/>
                    </a:cubicBezTo>
                    <a:cubicBezTo>
                      <a:pt x="26" y="189"/>
                      <a:pt x="32" y="239"/>
                      <a:pt x="84" y="244"/>
                    </a:cubicBezTo>
                    <a:cubicBezTo>
                      <a:pt x="84" y="248"/>
                      <a:pt x="84" y="251"/>
                      <a:pt x="83" y="255"/>
                    </a:cubicBezTo>
                    <a:cubicBezTo>
                      <a:pt x="43" y="265"/>
                      <a:pt x="41" y="306"/>
                      <a:pt x="57" y="338"/>
                    </a:cubicBezTo>
                    <a:cubicBezTo>
                      <a:pt x="56" y="339"/>
                      <a:pt x="56" y="339"/>
                      <a:pt x="55" y="339"/>
                    </a:cubicBezTo>
                    <a:cubicBezTo>
                      <a:pt x="18" y="350"/>
                      <a:pt x="0" y="405"/>
                      <a:pt x="27" y="437"/>
                    </a:cubicBezTo>
                    <a:cubicBezTo>
                      <a:pt x="4" y="461"/>
                      <a:pt x="9" y="500"/>
                      <a:pt x="38" y="515"/>
                    </a:cubicBezTo>
                    <a:cubicBezTo>
                      <a:pt x="28" y="540"/>
                      <a:pt x="26" y="567"/>
                      <a:pt x="29" y="593"/>
                    </a:cubicBezTo>
                    <a:cubicBezTo>
                      <a:pt x="33" y="618"/>
                      <a:pt x="41" y="635"/>
                      <a:pt x="51" y="650"/>
                    </a:cubicBezTo>
                    <a:cubicBezTo>
                      <a:pt x="59" y="650"/>
                      <a:pt x="59" y="650"/>
                      <a:pt x="59" y="650"/>
                    </a:cubicBezTo>
                    <a:cubicBezTo>
                      <a:pt x="48" y="636"/>
                      <a:pt x="40" y="620"/>
                      <a:pt x="35" y="592"/>
                    </a:cubicBezTo>
                    <a:cubicBezTo>
                      <a:pt x="25" y="539"/>
                      <a:pt x="51" y="465"/>
                      <a:pt x="137" y="422"/>
                    </a:cubicBezTo>
                    <a:cubicBezTo>
                      <a:pt x="138" y="425"/>
                      <a:pt x="139" y="429"/>
                      <a:pt x="140" y="433"/>
                    </a:cubicBezTo>
                    <a:cubicBezTo>
                      <a:pt x="76" y="465"/>
                      <a:pt x="56" y="533"/>
                      <a:pt x="69" y="578"/>
                    </a:cubicBezTo>
                    <a:cubicBezTo>
                      <a:pt x="78" y="611"/>
                      <a:pt x="97" y="630"/>
                      <a:pt x="113" y="650"/>
                    </a:cubicBezTo>
                    <a:cubicBezTo>
                      <a:pt x="121" y="650"/>
                      <a:pt x="121" y="650"/>
                      <a:pt x="121" y="650"/>
                    </a:cubicBezTo>
                    <a:cubicBezTo>
                      <a:pt x="104" y="625"/>
                      <a:pt x="83" y="610"/>
                      <a:pt x="74" y="576"/>
                    </a:cubicBezTo>
                    <a:cubicBezTo>
                      <a:pt x="61" y="531"/>
                      <a:pt x="84" y="467"/>
                      <a:pt x="142" y="437"/>
                    </a:cubicBezTo>
                    <a:cubicBezTo>
                      <a:pt x="142" y="440"/>
                      <a:pt x="143" y="442"/>
                      <a:pt x="144" y="444"/>
                    </a:cubicBezTo>
                    <a:cubicBezTo>
                      <a:pt x="98" y="464"/>
                      <a:pt x="78" y="519"/>
                      <a:pt x="89" y="560"/>
                    </a:cubicBezTo>
                    <a:cubicBezTo>
                      <a:pt x="97" y="592"/>
                      <a:pt x="121" y="613"/>
                      <a:pt x="144" y="650"/>
                    </a:cubicBezTo>
                    <a:cubicBezTo>
                      <a:pt x="153" y="650"/>
                      <a:pt x="153" y="650"/>
                      <a:pt x="153" y="650"/>
                    </a:cubicBezTo>
                    <a:cubicBezTo>
                      <a:pt x="149" y="644"/>
                      <a:pt x="145" y="638"/>
                      <a:pt x="141" y="633"/>
                    </a:cubicBezTo>
                    <a:cubicBezTo>
                      <a:pt x="160" y="637"/>
                      <a:pt x="184" y="634"/>
                      <a:pt x="199" y="607"/>
                    </a:cubicBezTo>
                    <a:cubicBezTo>
                      <a:pt x="200" y="608"/>
                      <a:pt x="202" y="609"/>
                      <a:pt x="203" y="610"/>
                    </a:cubicBezTo>
                    <a:cubicBezTo>
                      <a:pt x="198" y="618"/>
                      <a:pt x="195" y="626"/>
                      <a:pt x="192" y="634"/>
                    </a:cubicBezTo>
                    <a:cubicBezTo>
                      <a:pt x="183" y="643"/>
                      <a:pt x="172" y="649"/>
                      <a:pt x="163" y="650"/>
                    </a:cubicBezTo>
                    <a:cubicBezTo>
                      <a:pt x="176" y="650"/>
                      <a:pt x="176" y="650"/>
                      <a:pt x="176" y="650"/>
                    </a:cubicBezTo>
                    <a:cubicBezTo>
                      <a:pt x="176" y="650"/>
                      <a:pt x="177" y="650"/>
                      <a:pt x="177" y="650"/>
                    </a:cubicBezTo>
                    <a:cubicBezTo>
                      <a:pt x="177" y="650"/>
                      <a:pt x="177" y="650"/>
                      <a:pt x="177" y="650"/>
                    </a:cubicBezTo>
                    <a:cubicBezTo>
                      <a:pt x="179" y="650"/>
                      <a:pt x="179" y="650"/>
                      <a:pt x="179" y="650"/>
                    </a:cubicBezTo>
                    <a:cubicBezTo>
                      <a:pt x="179" y="650"/>
                      <a:pt x="178" y="649"/>
                      <a:pt x="178" y="649"/>
                    </a:cubicBezTo>
                    <a:cubicBezTo>
                      <a:pt x="180" y="648"/>
                      <a:pt x="181" y="648"/>
                      <a:pt x="182" y="647"/>
                    </a:cubicBezTo>
                    <a:cubicBezTo>
                      <a:pt x="183" y="648"/>
                      <a:pt x="185" y="649"/>
                      <a:pt x="186" y="650"/>
                    </a:cubicBezTo>
                    <a:cubicBezTo>
                      <a:pt x="188" y="650"/>
                      <a:pt x="188" y="650"/>
                      <a:pt x="188" y="650"/>
                    </a:cubicBezTo>
                    <a:cubicBezTo>
                      <a:pt x="187" y="649"/>
                      <a:pt x="185" y="647"/>
                      <a:pt x="184" y="646"/>
                    </a:cubicBezTo>
                    <a:cubicBezTo>
                      <a:pt x="186" y="644"/>
                      <a:pt x="188" y="642"/>
                      <a:pt x="191" y="640"/>
                    </a:cubicBezTo>
                    <a:cubicBezTo>
                      <a:pt x="190" y="644"/>
                      <a:pt x="189" y="647"/>
                      <a:pt x="189" y="650"/>
                    </a:cubicBezTo>
                    <a:cubicBezTo>
                      <a:pt x="193" y="650"/>
                      <a:pt x="193" y="650"/>
                      <a:pt x="193" y="650"/>
                    </a:cubicBezTo>
                    <a:cubicBezTo>
                      <a:pt x="195" y="638"/>
                      <a:pt x="200" y="626"/>
                      <a:pt x="207" y="612"/>
                    </a:cubicBezTo>
                    <a:cubicBezTo>
                      <a:pt x="212" y="616"/>
                      <a:pt x="212" y="616"/>
                      <a:pt x="212" y="616"/>
                    </a:cubicBezTo>
                    <a:cubicBezTo>
                      <a:pt x="206" y="624"/>
                      <a:pt x="203" y="638"/>
                      <a:pt x="202" y="650"/>
                    </a:cubicBezTo>
                    <a:cubicBezTo>
                      <a:pt x="206" y="650"/>
                      <a:pt x="206" y="650"/>
                      <a:pt x="206" y="650"/>
                    </a:cubicBezTo>
                    <a:cubicBezTo>
                      <a:pt x="206" y="638"/>
                      <a:pt x="209" y="627"/>
                      <a:pt x="215" y="618"/>
                    </a:cubicBezTo>
                    <a:cubicBezTo>
                      <a:pt x="218" y="620"/>
                      <a:pt x="221" y="622"/>
                      <a:pt x="224" y="624"/>
                    </a:cubicBezTo>
                    <a:cubicBezTo>
                      <a:pt x="221" y="633"/>
                      <a:pt x="218" y="642"/>
                      <a:pt x="217" y="650"/>
                    </a:cubicBezTo>
                    <a:cubicBezTo>
                      <a:pt x="222" y="650"/>
                      <a:pt x="222" y="650"/>
                      <a:pt x="222" y="650"/>
                    </a:cubicBezTo>
                    <a:cubicBezTo>
                      <a:pt x="223" y="643"/>
                      <a:pt x="225" y="635"/>
                      <a:pt x="229" y="627"/>
                    </a:cubicBezTo>
                    <a:cubicBezTo>
                      <a:pt x="231" y="629"/>
                      <a:pt x="234" y="631"/>
                      <a:pt x="237" y="633"/>
                    </a:cubicBezTo>
                    <a:cubicBezTo>
                      <a:pt x="234" y="637"/>
                      <a:pt x="233" y="643"/>
                      <a:pt x="233" y="650"/>
                    </a:cubicBezTo>
                    <a:cubicBezTo>
                      <a:pt x="237" y="650"/>
                      <a:pt x="237" y="650"/>
                      <a:pt x="237" y="650"/>
                    </a:cubicBezTo>
                    <a:cubicBezTo>
                      <a:pt x="237" y="644"/>
                      <a:pt x="238" y="639"/>
                      <a:pt x="240" y="635"/>
                    </a:cubicBezTo>
                    <a:cubicBezTo>
                      <a:pt x="244" y="638"/>
                      <a:pt x="248" y="640"/>
                      <a:pt x="251" y="642"/>
                    </a:cubicBezTo>
                    <a:cubicBezTo>
                      <a:pt x="251" y="645"/>
                      <a:pt x="251" y="648"/>
                      <a:pt x="250" y="650"/>
                    </a:cubicBezTo>
                    <a:cubicBezTo>
                      <a:pt x="255" y="650"/>
                      <a:pt x="255" y="650"/>
                      <a:pt x="255" y="650"/>
                    </a:cubicBezTo>
                    <a:cubicBezTo>
                      <a:pt x="255" y="649"/>
                      <a:pt x="255" y="647"/>
                      <a:pt x="256" y="645"/>
                    </a:cubicBezTo>
                    <a:cubicBezTo>
                      <a:pt x="258" y="647"/>
                      <a:pt x="260" y="649"/>
                      <a:pt x="263" y="650"/>
                    </a:cubicBezTo>
                    <a:cubicBezTo>
                      <a:pt x="272" y="650"/>
                      <a:pt x="272" y="650"/>
                      <a:pt x="272" y="650"/>
                    </a:cubicBezTo>
                    <a:cubicBezTo>
                      <a:pt x="269" y="647"/>
                      <a:pt x="265" y="645"/>
                      <a:pt x="261" y="642"/>
                    </a:cubicBezTo>
                    <a:cubicBezTo>
                      <a:pt x="265" y="639"/>
                      <a:pt x="270" y="635"/>
                      <a:pt x="275" y="631"/>
                    </a:cubicBezTo>
                    <a:cubicBezTo>
                      <a:pt x="300" y="648"/>
                      <a:pt x="300" y="648"/>
                      <a:pt x="300" y="648"/>
                    </a:cubicBezTo>
                    <a:cubicBezTo>
                      <a:pt x="299" y="649"/>
                      <a:pt x="298" y="649"/>
                      <a:pt x="298" y="650"/>
                    </a:cubicBezTo>
                    <a:cubicBezTo>
                      <a:pt x="308" y="650"/>
                      <a:pt x="308" y="650"/>
                      <a:pt x="308" y="650"/>
                    </a:cubicBezTo>
                    <a:cubicBezTo>
                      <a:pt x="305" y="648"/>
                      <a:pt x="305" y="648"/>
                      <a:pt x="305" y="648"/>
                    </a:cubicBezTo>
                    <a:cubicBezTo>
                      <a:pt x="311" y="644"/>
                      <a:pt x="316" y="638"/>
                      <a:pt x="321" y="633"/>
                    </a:cubicBezTo>
                    <a:cubicBezTo>
                      <a:pt x="339" y="647"/>
                      <a:pt x="339" y="647"/>
                      <a:pt x="339" y="647"/>
                    </a:cubicBezTo>
                    <a:cubicBezTo>
                      <a:pt x="338" y="648"/>
                      <a:pt x="337" y="649"/>
                      <a:pt x="335" y="650"/>
                    </a:cubicBezTo>
                    <a:cubicBezTo>
                      <a:pt x="341" y="650"/>
                      <a:pt x="341" y="650"/>
                      <a:pt x="341" y="650"/>
                    </a:cubicBezTo>
                    <a:cubicBezTo>
                      <a:pt x="341" y="650"/>
                      <a:pt x="342" y="650"/>
                      <a:pt x="342" y="649"/>
                    </a:cubicBezTo>
                    <a:cubicBezTo>
                      <a:pt x="343" y="650"/>
                      <a:pt x="343" y="650"/>
                      <a:pt x="343" y="650"/>
                    </a:cubicBezTo>
                    <a:cubicBezTo>
                      <a:pt x="348" y="650"/>
                      <a:pt x="348" y="650"/>
                      <a:pt x="348" y="650"/>
                    </a:cubicBezTo>
                    <a:cubicBezTo>
                      <a:pt x="344" y="647"/>
                      <a:pt x="344" y="647"/>
                      <a:pt x="344" y="647"/>
                    </a:cubicBezTo>
                    <a:cubicBezTo>
                      <a:pt x="348" y="642"/>
                      <a:pt x="353" y="636"/>
                      <a:pt x="357" y="631"/>
                    </a:cubicBezTo>
                    <a:cubicBezTo>
                      <a:pt x="370" y="642"/>
                      <a:pt x="370" y="642"/>
                      <a:pt x="370" y="642"/>
                    </a:cubicBezTo>
                    <a:cubicBezTo>
                      <a:pt x="368" y="645"/>
                      <a:pt x="366" y="647"/>
                      <a:pt x="364" y="650"/>
                    </a:cubicBezTo>
                    <a:cubicBezTo>
                      <a:pt x="373" y="650"/>
                      <a:pt x="373" y="650"/>
                      <a:pt x="373" y="650"/>
                    </a:cubicBezTo>
                    <a:cubicBezTo>
                      <a:pt x="376" y="645"/>
                      <a:pt x="380" y="641"/>
                      <a:pt x="383" y="636"/>
                    </a:cubicBezTo>
                    <a:cubicBezTo>
                      <a:pt x="388" y="634"/>
                      <a:pt x="394" y="632"/>
                      <a:pt x="399" y="632"/>
                    </a:cubicBezTo>
                    <a:cubicBezTo>
                      <a:pt x="412" y="643"/>
                      <a:pt x="412" y="643"/>
                      <a:pt x="412" y="643"/>
                    </a:cubicBezTo>
                    <a:cubicBezTo>
                      <a:pt x="402" y="643"/>
                      <a:pt x="392" y="646"/>
                      <a:pt x="384" y="650"/>
                    </a:cubicBezTo>
                    <a:cubicBezTo>
                      <a:pt x="429" y="650"/>
                      <a:pt x="429" y="650"/>
                      <a:pt x="429" y="650"/>
                    </a:cubicBezTo>
                    <a:cubicBezTo>
                      <a:pt x="318" y="552"/>
                      <a:pt x="318" y="552"/>
                      <a:pt x="318" y="552"/>
                    </a:cubicBezTo>
                    <a:cubicBezTo>
                      <a:pt x="308" y="543"/>
                      <a:pt x="302" y="533"/>
                      <a:pt x="312" y="519"/>
                    </a:cubicBezTo>
                    <a:cubicBezTo>
                      <a:pt x="358" y="455"/>
                      <a:pt x="358" y="455"/>
                      <a:pt x="358" y="455"/>
                    </a:cubicBezTo>
                    <a:cubicBezTo>
                      <a:pt x="369" y="441"/>
                      <a:pt x="379" y="435"/>
                      <a:pt x="397" y="450"/>
                    </a:cubicBezTo>
                    <a:cubicBezTo>
                      <a:pt x="477" y="517"/>
                      <a:pt x="477" y="517"/>
                      <a:pt x="477" y="517"/>
                    </a:cubicBezTo>
                    <a:cubicBezTo>
                      <a:pt x="475" y="521"/>
                      <a:pt x="473" y="524"/>
                      <a:pt x="472" y="527"/>
                    </a:cubicBezTo>
                    <a:cubicBezTo>
                      <a:pt x="397" y="462"/>
                      <a:pt x="397" y="462"/>
                      <a:pt x="397" y="462"/>
                    </a:cubicBezTo>
                    <a:cubicBezTo>
                      <a:pt x="383" y="449"/>
                      <a:pt x="372" y="454"/>
                      <a:pt x="363" y="466"/>
                    </a:cubicBezTo>
                    <a:cubicBezTo>
                      <a:pt x="326" y="522"/>
                      <a:pt x="326" y="522"/>
                      <a:pt x="326" y="522"/>
                    </a:cubicBezTo>
                    <a:cubicBezTo>
                      <a:pt x="317" y="534"/>
                      <a:pt x="323" y="540"/>
                      <a:pt x="332" y="547"/>
                    </a:cubicBezTo>
                    <a:cubicBezTo>
                      <a:pt x="440" y="644"/>
                      <a:pt x="440" y="644"/>
                      <a:pt x="440" y="644"/>
                    </a:cubicBezTo>
                    <a:cubicBezTo>
                      <a:pt x="449" y="652"/>
                      <a:pt x="462" y="653"/>
                      <a:pt x="471" y="641"/>
                    </a:cubicBezTo>
                    <a:cubicBezTo>
                      <a:pt x="484" y="625"/>
                      <a:pt x="484" y="625"/>
                      <a:pt x="484" y="625"/>
                    </a:cubicBezTo>
                    <a:cubicBezTo>
                      <a:pt x="486" y="627"/>
                      <a:pt x="487" y="629"/>
                      <a:pt x="489" y="631"/>
                    </a:cubicBezTo>
                    <a:cubicBezTo>
                      <a:pt x="484" y="636"/>
                      <a:pt x="481" y="643"/>
                      <a:pt x="482" y="650"/>
                    </a:cubicBezTo>
                    <a:cubicBezTo>
                      <a:pt x="488" y="650"/>
                      <a:pt x="488" y="650"/>
                      <a:pt x="488" y="650"/>
                    </a:cubicBezTo>
                    <a:cubicBezTo>
                      <a:pt x="488" y="650"/>
                      <a:pt x="488" y="649"/>
                      <a:pt x="488" y="649"/>
                    </a:cubicBezTo>
                    <a:cubicBezTo>
                      <a:pt x="495" y="639"/>
                      <a:pt x="495" y="639"/>
                      <a:pt x="495" y="639"/>
                    </a:cubicBezTo>
                    <a:cubicBezTo>
                      <a:pt x="496" y="640"/>
                      <a:pt x="497" y="641"/>
                      <a:pt x="498" y="642"/>
                    </a:cubicBezTo>
                    <a:cubicBezTo>
                      <a:pt x="492" y="650"/>
                      <a:pt x="492" y="650"/>
                      <a:pt x="492" y="650"/>
                    </a:cubicBezTo>
                    <a:cubicBezTo>
                      <a:pt x="493" y="650"/>
                      <a:pt x="493" y="650"/>
                      <a:pt x="493" y="650"/>
                    </a:cubicBezTo>
                    <a:cubicBezTo>
                      <a:pt x="499" y="643"/>
                      <a:pt x="499" y="643"/>
                      <a:pt x="499" y="643"/>
                    </a:cubicBezTo>
                    <a:cubicBezTo>
                      <a:pt x="500" y="644"/>
                      <a:pt x="501" y="645"/>
                      <a:pt x="501" y="646"/>
                    </a:cubicBezTo>
                    <a:cubicBezTo>
                      <a:pt x="498" y="650"/>
                      <a:pt x="498" y="650"/>
                      <a:pt x="498" y="650"/>
                    </a:cubicBezTo>
                    <a:cubicBezTo>
                      <a:pt x="500" y="650"/>
                      <a:pt x="500" y="650"/>
                      <a:pt x="500" y="650"/>
                    </a:cubicBezTo>
                    <a:cubicBezTo>
                      <a:pt x="502" y="647"/>
                      <a:pt x="502" y="647"/>
                      <a:pt x="502" y="647"/>
                    </a:cubicBezTo>
                    <a:cubicBezTo>
                      <a:pt x="503" y="647"/>
                      <a:pt x="504" y="648"/>
                      <a:pt x="505" y="649"/>
                    </a:cubicBezTo>
                    <a:cubicBezTo>
                      <a:pt x="505" y="650"/>
                      <a:pt x="505" y="650"/>
                      <a:pt x="505" y="650"/>
                    </a:cubicBezTo>
                    <a:cubicBezTo>
                      <a:pt x="513" y="650"/>
                      <a:pt x="513" y="650"/>
                      <a:pt x="513" y="650"/>
                    </a:cubicBezTo>
                    <a:cubicBezTo>
                      <a:pt x="479" y="617"/>
                      <a:pt x="456" y="583"/>
                      <a:pt x="474" y="533"/>
                    </a:cubicBezTo>
                    <a:cubicBezTo>
                      <a:pt x="484" y="506"/>
                      <a:pt x="524" y="461"/>
                      <a:pt x="566" y="456"/>
                    </a:cubicBezTo>
                    <a:cubicBezTo>
                      <a:pt x="568" y="458"/>
                      <a:pt x="571" y="464"/>
                      <a:pt x="574" y="471"/>
                    </a:cubicBezTo>
                    <a:cubicBezTo>
                      <a:pt x="540" y="485"/>
                      <a:pt x="513" y="520"/>
                      <a:pt x="505" y="547"/>
                    </a:cubicBezTo>
                    <a:cubicBezTo>
                      <a:pt x="493" y="589"/>
                      <a:pt x="504" y="616"/>
                      <a:pt x="540" y="650"/>
                    </a:cubicBezTo>
                    <a:cubicBezTo>
                      <a:pt x="548" y="650"/>
                      <a:pt x="548" y="650"/>
                      <a:pt x="548" y="650"/>
                    </a:cubicBezTo>
                    <a:cubicBezTo>
                      <a:pt x="511" y="615"/>
                      <a:pt x="498" y="592"/>
                      <a:pt x="510" y="550"/>
                    </a:cubicBezTo>
                    <a:cubicBezTo>
                      <a:pt x="518" y="523"/>
                      <a:pt x="541" y="490"/>
                      <a:pt x="576" y="476"/>
                    </a:cubicBezTo>
                    <a:cubicBezTo>
                      <a:pt x="579" y="481"/>
                      <a:pt x="583" y="489"/>
                      <a:pt x="587" y="495"/>
                    </a:cubicBezTo>
                    <a:cubicBezTo>
                      <a:pt x="542" y="513"/>
                      <a:pt x="511" y="582"/>
                      <a:pt x="555" y="630"/>
                    </a:cubicBezTo>
                    <a:cubicBezTo>
                      <a:pt x="562" y="637"/>
                      <a:pt x="567" y="644"/>
                      <a:pt x="572" y="650"/>
                    </a:cubicBezTo>
                    <a:cubicBezTo>
                      <a:pt x="576" y="650"/>
                      <a:pt x="576" y="650"/>
                      <a:pt x="576" y="650"/>
                    </a:cubicBezTo>
                    <a:cubicBezTo>
                      <a:pt x="571" y="643"/>
                      <a:pt x="565" y="635"/>
                      <a:pt x="558" y="627"/>
                    </a:cubicBezTo>
                    <a:cubicBezTo>
                      <a:pt x="567" y="616"/>
                      <a:pt x="578" y="609"/>
                      <a:pt x="590" y="608"/>
                    </a:cubicBezTo>
                    <a:cubicBezTo>
                      <a:pt x="596" y="616"/>
                      <a:pt x="604" y="624"/>
                      <a:pt x="614" y="632"/>
                    </a:cubicBezTo>
                    <a:cubicBezTo>
                      <a:pt x="617" y="637"/>
                      <a:pt x="621" y="644"/>
                      <a:pt x="623" y="650"/>
                    </a:cubicBezTo>
                    <a:cubicBezTo>
                      <a:pt x="630" y="650"/>
                      <a:pt x="630" y="650"/>
                      <a:pt x="630" y="650"/>
                    </a:cubicBezTo>
                    <a:cubicBezTo>
                      <a:pt x="629" y="647"/>
                      <a:pt x="627" y="643"/>
                      <a:pt x="626" y="640"/>
                    </a:cubicBezTo>
                    <a:cubicBezTo>
                      <a:pt x="632" y="643"/>
                      <a:pt x="638" y="647"/>
                      <a:pt x="645" y="650"/>
                    </a:cubicBezTo>
                    <a:cubicBezTo>
                      <a:pt x="663" y="650"/>
                      <a:pt x="663" y="650"/>
                      <a:pt x="663" y="650"/>
                    </a:cubicBezTo>
                    <a:cubicBezTo>
                      <a:pt x="661" y="649"/>
                      <a:pt x="659" y="649"/>
                      <a:pt x="658" y="648"/>
                    </a:cubicBezTo>
                    <a:cubicBezTo>
                      <a:pt x="589" y="621"/>
                      <a:pt x="567" y="575"/>
                      <a:pt x="587" y="544"/>
                    </a:cubicBezTo>
                    <a:cubicBezTo>
                      <a:pt x="606" y="514"/>
                      <a:pt x="653" y="516"/>
                      <a:pt x="704" y="536"/>
                    </a:cubicBezTo>
                    <a:cubicBezTo>
                      <a:pt x="713" y="532"/>
                      <a:pt x="731" y="518"/>
                      <a:pt x="742" y="511"/>
                    </a:cubicBezTo>
                    <a:cubicBezTo>
                      <a:pt x="742" y="519"/>
                      <a:pt x="740" y="540"/>
                      <a:pt x="740" y="552"/>
                    </a:cubicBezTo>
                    <a:cubicBezTo>
                      <a:pt x="789" y="563"/>
                      <a:pt x="806" y="589"/>
                      <a:pt x="785" y="628"/>
                    </a:cubicBezTo>
                    <a:cubicBezTo>
                      <a:pt x="780" y="637"/>
                      <a:pt x="770" y="644"/>
                      <a:pt x="757" y="650"/>
                    </a:cubicBezTo>
                    <a:cubicBezTo>
                      <a:pt x="767" y="650"/>
                      <a:pt x="767" y="650"/>
                      <a:pt x="767" y="650"/>
                    </a:cubicBezTo>
                    <a:cubicBezTo>
                      <a:pt x="769" y="649"/>
                      <a:pt x="771" y="648"/>
                      <a:pt x="772" y="647"/>
                    </a:cubicBezTo>
                    <a:cubicBezTo>
                      <a:pt x="773" y="650"/>
                      <a:pt x="773" y="650"/>
                      <a:pt x="773" y="650"/>
                    </a:cubicBezTo>
                    <a:cubicBezTo>
                      <a:pt x="775" y="650"/>
                      <a:pt x="775" y="650"/>
                      <a:pt x="775" y="650"/>
                    </a:cubicBezTo>
                    <a:cubicBezTo>
                      <a:pt x="775" y="645"/>
                      <a:pt x="775" y="645"/>
                      <a:pt x="775" y="645"/>
                    </a:cubicBezTo>
                    <a:cubicBezTo>
                      <a:pt x="777" y="644"/>
                      <a:pt x="779" y="643"/>
                      <a:pt x="780" y="641"/>
                    </a:cubicBezTo>
                    <a:cubicBezTo>
                      <a:pt x="784" y="645"/>
                      <a:pt x="788" y="648"/>
                      <a:pt x="793" y="650"/>
                    </a:cubicBezTo>
                    <a:cubicBezTo>
                      <a:pt x="830" y="650"/>
                      <a:pt x="830" y="650"/>
                      <a:pt x="830" y="650"/>
                    </a:cubicBezTo>
                    <a:cubicBezTo>
                      <a:pt x="828" y="649"/>
                      <a:pt x="828" y="649"/>
                      <a:pt x="828" y="649"/>
                    </a:cubicBezTo>
                    <a:cubicBezTo>
                      <a:pt x="835" y="645"/>
                      <a:pt x="841" y="639"/>
                      <a:pt x="845" y="632"/>
                    </a:cubicBezTo>
                    <a:cubicBezTo>
                      <a:pt x="849" y="650"/>
                      <a:pt x="849" y="650"/>
                      <a:pt x="849" y="650"/>
                    </a:cubicBezTo>
                    <a:cubicBezTo>
                      <a:pt x="852" y="650"/>
                      <a:pt x="852" y="650"/>
                      <a:pt x="852" y="650"/>
                    </a:cubicBezTo>
                    <a:cubicBezTo>
                      <a:pt x="848" y="631"/>
                      <a:pt x="848" y="631"/>
                      <a:pt x="848" y="631"/>
                    </a:cubicBezTo>
                    <a:cubicBezTo>
                      <a:pt x="878" y="634"/>
                      <a:pt x="878" y="634"/>
                      <a:pt x="878" y="634"/>
                    </a:cubicBezTo>
                    <a:cubicBezTo>
                      <a:pt x="876" y="640"/>
                      <a:pt x="874" y="645"/>
                      <a:pt x="871" y="650"/>
                    </a:cubicBezTo>
                    <a:cubicBezTo>
                      <a:pt x="877" y="650"/>
                      <a:pt x="877" y="650"/>
                      <a:pt x="877" y="650"/>
                    </a:cubicBezTo>
                    <a:cubicBezTo>
                      <a:pt x="881" y="644"/>
                      <a:pt x="883" y="637"/>
                      <a:pt x="885" y="630"/>
                    </a:cubicBezTo>
                    <a:cubicBezTo>
                      <a:pt x="897" y="616"/>
                      <a:pt x="908" y="603"/>
                      <a:pt x="919" y="593"/>
                    </a:cubicBezTo>
                    <a:cubicBezTo>
                      <a:pt x="934" y="580"/>
                      <a:pt x="941" y="588"/>
                      <a:pt x="950" y="596"/>
                    </a:cubicBezTo>
                    <a:cubicBezTo>
                      <a:pt x="962" y="605"/>
                      <a:pt x="968" y="616"/>
                      <a:pt x="958" y="631"/>
                    </a:cubicBezTo>
                    <a:cubicBezTo>
                      <a:pt x="953" y="637"/>
                      <a:pt x="948" y="643"/>
                      <a:pt x="943" y="650"/>
                    </a:cubicBezTo>
                    <a:cubicBezTo>
                      <a:pt x="950" y="650"/>
                      <a:pt x="950" y="650"/>
                      <a:pt x="950" y="650"/>
                    </a:cubicBezTo>
                    <a:cubicBezTo>
                      <a:pt x="955" y="643"/>
                      <a:pt x="960" y="637"/>
                      <a:pt x="965" y="631"/>
                    </a:cubicBezTo>
                    <a:cubicBezTo>
                      <a:pt x="976" y="615"/>
                      <a:pt x="969" y="602"/>
                      <a:pt x="956" y="591"/>
                    </a:cubicBezTo>
                    <a:cubicBezTo>
                      <a:pt x="947" y="584"/>
                      <a:pt x="933" y="574"/>
                      <a:pt x="918" y="588"/>
                    </a:cubicBezTo>
                    <a:cubicBezTo>
                      <a:pt x="908" y="598"/>
                      <a:pt x="897" y="609"/>
                      <a:pt x="886" y="622"/>
                    </a:cubicBezTo>
                    <a:cubicBezTo>
                      <a:pt x="887" y="619"/>
                      <a:pt x="887" y="616"/>
                      <a:pt x="887" y="613"/>
                    </a:cubicBezTo>
                    <a:cubicBezTo>
                      <a:pt x="898" y="602"/>
                      <a:pt x="909" y="592"/>
                      <a:pt x="918" y="583"/>
                    </a:cubicBezTo>
                    <a:cubicBezTo>
                      <a:pt x="934" y="569"/>
                      <a:pt x="949" y="579"/>
                      <a:pt x="959" y="587"/>
                    </a:cubicBezTo>
                    <a:cubicBezTo>
                      <a:pt x="973" y="598"/>
                      <a:pt x="985" y="615"/>
                      <a:pt x="973" y="631"/>
                    </a:cubicBezTo>
                    <a:cubicBezTo>
                      <a:pt x="969" y="637"/>
                      <a:pt x="964" y="644"/>
                      <a:pt x="958" y="650"/>
                    </a:cubicBezTo>
                    <a:cubicBezTo>
                      <a:pt x="969" y="650"/>
                      <a:pt x="969" y="650"/>
                      <a:pt x="969" y="650"/>
                    </a:cubicBezTo>
                    <a:cubicBezTo>
                      <a:pt x="968" y="650"/>
                      <a:pt x="968" y="649"/>
                      <a:pt x="967" y="649"/>
                    </a:cubicBezTo>
                    <a:cubicBezTo>
                      <a:pt x="972" y="644"/>
                      <a:pt x="976" y="639"/>
                      <a:pt x="979" y="634"/>
                    </a:cubicBezTo>
                    <a:cubicBezTo>
                      <a:pt x="983" y="639"/>
                      <a:pt x="991" y="645"/>
                      <a:pt x="1000" y="650"/>
                    </a:cubicBezTo>
                    <a:cubicBezTo>
                      <a:pt x="1005" y="650"/>
                      <a:pt x="1005" y="650"/>
                      <a:pt x="1005" y="650"/>
                    </a:cubicBezTo>
                    <a:cubicBezTo>
                      <a:pt x="1007" y="650"/>
                      <a:pt x="1008" y="650"/>
                      <a:pt x="1010" y="650"/>
                    </a:cubicBezTo>
                    <a:cubicBezTo>
                      <a:pt x="997" y="643"/>
                      <a:pt x="986" y="636"/>
                      <a:pt x="981" y="630"/>
                    </a:cubicBezTo>
                    <a:cubicBezTo>
                      <a:pt x="988" y="615"/>
                      <a:pt x="977" y="597"/>
                      <a:pt x="965" y="585"/>
                    </a:cubicBezTo>
                    <a:cubicBezTo>
                      <a:pt x="964" y="585"/>
                      <a:pt x="963" y="584"/>
                      <a:pt x="963" y="584"/>
                    </a:cubicBezTo>
                    <a:cubicBezTo>
                      <a:pt x="952" y="576"/>
                      <a:pt x="932" y="564"/>
                      <a:pt x="915" y="579"/>
                    </a:cubicBezTo>
                    <a:cubicBezTo>
                      <a:pt x="909" y="583"/>
                      <a:pt x="904" y="589"/>
                      <a:pt x="898" y="595"/>
                    </a:cubicBezTo>
                    <a:cubicBezTo>
                      <a:pt x="893" y="592"/>
                      <a:pt x="888" y="590"/>
                      <a:pt x="883" y="589"/>
                    </a:cubicBezTo>
                    <a:cubicBezTo>
                      <a:pt x="882" y="584"/>
                      <a:pt x="879" y="578"/>
                      <a:pt x="876" y="573"/>
                    </a:cubicBezTo>
                    <a:cubicBezTo>
                      <a:pt x="886" y="566"/>
                      <a:pt x="893" y="557"/>
                      <a:pt x="898" y="547"/>
                    </a:cubicBezTo>
                    <a:cubicBezTo>
                      <a:pt x="934" y="544"/>
                      <a:pt x="954" y="560"/>
                      <a:pt x="972" y="581"/>
                    </a:cubicBezTo>
                    <a:cubicBezTo>
                      <a:pt x="992" y="604"/>
                      <a:pt x="1008" y="631"/>
                      <a:pt x="1038" y="642"/>
                    </a:cubicBezTo>
                    <a:cubicBezTo>
                      <a:pt x="1040" y="641"/>
                      <a:pt x="1042" y="639"/>
                      <a:pt x="1044" y="638"/>
                    </a:cubicBezTo>
                    <a:cubicBezTo>
                      <a:pt x="992" y="632"/>
                      <a:pt x="983" y="536"/>
                      <a:pt x="903" y="537"/>
                    </a:cubicBezTo>
                    <a:cubicBezTo>
                      <a:pt x="904" y="533"/>
                      <a:pt x="905" y="528"/>
                      <a:pt x="906" y="524"/>
                    </a:cubicBezTo>
                    <a:cubicBezTo>
                      <a:pt x="960" y="521"/>
                      <a:pt x="1002" y="550"/>
                      <a:pt x="1022" y="596"/>
                    </a:cubicBezTo>
                    <a:cubicBezTo>
                      <a:pt x="1022" y="612"/>
                      <a:pt x="1031" y="629"/>
                      <a:pt x="1046" y="637"/>
                    </a:cubicBezTo>
                    <a:cubicBezTo>
                      <a:pt x="1047" y="636"/>
                      <a:pt x="1049" y="634"/>
                      <a:pt x="1050" y="633"/>
                    </a:cubicBezTo>
                    <a:cubicBezTo>
                      <a:pt x="1050" y="633"/>
                      <a:pt x="1049" y="633"/>
                      <a:pt x="1049" y="633"/>
                    </a:cubicBezTo>
                    <a:cubicBezTo>
                      <a:pt x="1029" y="623"/>
                      <a:pt x="1019" y="599"/>
                      <a:pt x="1032" y="578"/>
                    </a:cubicBezTo>
                    <a:cubicBezTo>
                      <a:pt x="1040" y="564"/>
                      <a:pt x="1054" y="557"/>
                      <a:pt x="1069" y="556"/>
                    </a:cubicBezTo>
                    <a:cubicBezTo>
                      <a:pt x="1069" y="552"/>
                      <a:pt x="1069" y="552"/>
                      <a:pt x="1069" y="552"/>
                    </a:cubicBezTo>
                    <a:cubicBezTo>
                      <a:pt x="1067" y="552"/>
                      <a:pt x="1065" y="552"/>
                      <a:pt x="1064" y="552"/>
                    </a:cubicBezTo>
                    <a:cubicBezTo>
                      <a:pt x="1017" y="535"/>
                      <a:pt x="1017" y="535"/>
                      <a:pt x="1017" y="535"/>
                    </a:cubicBezTo>
                    <a:cubicBezTo>
                      <a:pt x="1014" y="530"/>
                      <a:pt x="1011" y="525"/>
                      <a:pt x="1008" y="520"/>
                    </a:cubicBezTo>
                    <a:cubicBezTo>
                      <a:pt x="993" y="499"/>
                      <a:pt x="972" y="480"/>
                      <a:pt x="943" y="472"/>
                    </a:cubicBezTo>
                    <a:cubicBezTo>
                      <a:pt x="952" y="455"/>
                      <a:pt x="962" y="435"/>
                      <a:pt x="969" y="418"/>
                    </a:cubicBezTo>
                    <a:cubicBezTo>
                      <a:pt x="1069" y="462"/>
                      <a:pt x="1069" y="462"/>
                      <a:pt x="1069" y="462"/>
                    </a:cubicBezTo>
                    <a:cubicBezTo>
                      <a:pt x="1069" y="457"/>
                      <a:pt x="1069" y="457"/>
                      <a:pt x="1069" y="457"/>
                    </a:cubicBezTo>
                    <a:cubicBezTo>
                      <a:pt x="971" y="413"/>
                      <a:pt x="971" y="413"/>
                      <a:pt x="971" y="413"/>
                    </a:cubicBezTo>
                    <a:cubicBezTo>
                      <a:pt x="972" y="409"/>
                      <a:pt x="974" y="406"/>
                      <a:pt x="975" y="403"/>
                    </a:cubicBezTo>
                    <a:cubicBezTo>
                      <a:pt x="1003" y="417"/>
                      <a:pt x="1039" y="433"/>
                      <a:pt x="1069" y="445"/>
                    </a:cubicBezTo>
                    <a:cubicBezTo>
                      <a:pt x="1069" y="440"/>
                      <a:pt x="1069" y="440"/>
                      <a:pt x="1069" y="440"/>
                    </a:cubicBezTo>
                    <a:cubicBezTo>
                      <a:pt x="1040" y="428"/>
                      <a:pt x="1004" y="411"/>
                      <a:pt x="977" y="398"/>
                    </a:cubicBezTo>
                    <a:cubicBezTo>
                      <a:pt x="978" y="394"/>
                      <a:pt x="979" y="390"/>
                      <a:pt x="979" y="387"/>
                    </a:cubicBezTo>
                    <a:cubicBezTo>
                      <a:pt x="982" y="380"/>
                      <a:pt x="968" y="372"/>
                      <a:pt x="949" y="363"/>
                    </a:cubicBezTo>
                    <a:cubicBezTo>
                      <a:pt x="951" y="357"/>
                      <a:pt x="954" y="350"/>
                      <a:pt x="958" y="342"/>
                    </a:cubicBezTo>
                    <a:cubicBezTo>
                      <a:pt x="962" y="353"/>
                      <a:pt x="967" y="363"/>
                      <a:pt x="971" y="370"/>
                    </a:cubicBezTo>
                    <a:cubicBezTo>
                      <a:pt x="968" y="361"/>
                      <a:pt x="964" y="351"/>
                      <a:pt x="959" y="339"/>
                    </a:cubicBezTo>
                    <a:cubicBezTo>
                      <a:pt x="960" y="336"/>
                      <a:pt x="961" y="333"/>
                      <a:pt x="963" y="330"/>
                    </a:cubicBezTo>
                    <a:cubicBezTo>
                      <a:pt x="968" y="342"/>
                      <a:pt x="974" y="354"/>
                      <a:pt x="978" y="361"/>
                    </a:cubicBezTo>
                    <a:cubicBezTo>
                      <a:pt x="975" y="352"/>
                      <a:pt x="970" y="340"/>
                      <a:pt x="964" y="327"/>
                    </a:cubicBezTo>
                    <a:cubicBezTo>
                      <a:pt x="966" y="323"/>
                      <a:pt x="968" y="319"/>
                      <a:pt x="969" y="315"/>
                    </a:cubicBezTo>
                    <a:cubicBezTo>
                      <a:pt x="976" y="330"/>
                      <a:pt x="982" y="343"/>
                      <a:pt x="987" y="352"/>
                    </a:cubicBezTo>
                    <a:cubicBezTo>
                      <a:pt x="983" y="341"/>
                      <a:pt x="978" y="327"/>
                      <a:pt x="971" y="312"/>
                    </a:cubicBezTo>
                    <a:cubicBezTo>
                      <a:pt x="973" y="308"/>
                      <a:pt x="974" y="305"/>
                      <a:pt x="976" y="302"/>
                    </a:cubicBezTo>
                    <a:cubicBezTo>
                      <a:pt x="984" y="319"/>
                      <a:pt x="991" y="335"/>
                      <a:pt x="996" y="345"/>
                    </a:cubicBezTo>
                    <a:cubicBezTo>
                      <a:pt x="992" y="333"/>
                      <a:pt x="986" y="316"/>
                      <a:pt x="978" y="299"/>
                    </a:cubicBezTo>
                    <a:cubicBezTo>
                      <a:pt x="980" y="295"/>
                      <a:pt x="982" y="292"/>
                      <a:pt x="984" y="290"/>
                    </a:cubicBezTo>
                    <a:cubicBezTo>
                      <a:pt x="990" y="304"/>
                      <a:pt x="997" y="317"/>
                      <a:pt x="1001" y="326"/>
                    </a:cubicBezTo>
                    <a:cubicBezTo>
                      <a:pt x="998" y="316"/>
                      <a:pt x="992" y="302"/>
                      <a:pt x="986" y="287"/>
                    </a:cubicBezTo>
                    <a:cubicBezTo>
                      <a:pt x="988" y="286"/>
                      <a:pt x="989" y="285"/>
                      <a:pt x="991" y="284"/>
                    </a:cubicBezTo>
                    <a:cubicBezTo>
                      <a:pt x="992" y="284"/>
                      <a:pt x="993" y="284"/>
                      <a:pt x="994" y="285"/>
                    </a:cubicBezTo>
                    <a:cubicBezTo>
                      <a:pt x="1000" y="298"/>
                      <a:pt x="1006" y="310"/>
                      <a:pt x="1011" y="318"/>
                    </a:cubicBezTo>
                    <a:cubicBezTo>
                      <a:pt x="1008" y="310"/>
                      <a:pt x="1003" y="298"/>
                      <a:pt x="998" y="286"/>
                    </a:cubicBezTo>
                    <a:cubicBezTo>
                      <a:pt x="1001" y="287"/>
                      <a:pt x="1004" y="288"/>
                      <a:pt x="1009" y="289"/>
                    </a:cubicBezTo>
                    <a:cubicBezTo>
                      <a:pt x="1012" y="297"/>
                      <a:pt x="1015" y="303"/>
                      <a:pt x="1018" y="308"/>
                    </a:cubicBezTo>
                    <a:cubicBezTo>
                      <a:pt x="1016" y="303"/>
                      <a:pt x="1014" y="297"/>
                      <a:pt x="1011" y="290"/>
                    </a:cubicBezTo>
                    <a:cubicBezTo>
                      <a:pt x="1026" y="296"/>
                      <a:pt x="1047" y="306"/>
                      <a:pt x="1069" y="317"/>
                    </a:cubicBezTo>
                    <a:cubicBezTo>
                      <a:pt x="1069" y="311"/>
                      <a:pt x="1069" y="311"/>
                      <a:pt x="1069" y="311"/>
                    </a:cubicBezTo>
                    <a:cubicBezTo>
                      <a:pt x="1030" y="292"/>
                      <a:pt x="994" y="278"/>
                      <a:pt x="987" y="280"/>
                    </a:cubicBezTo>
                    <a:cubicBezTo>
                      <a:pt x="976" y="282"/>
                      <a:pt x="957" y="330"/>
                      <a:pt x="944" y="361"/>
                    </a:cubicBezTo>
                    <a:cubicBezTo>
                      <a:pt x="941" y="359"/>
                      <a:pt x="937" y="358"/>
                      <a:pt x="934" y="356"/>
                    </a:cubicBezTo>
                    <a:cubicBezTo>
                      <a:pt x="952" y="317"/>
                      <a:pt x="977" y="262"/>
                      <a:pt x="986" y="262"/>
                    </a:cubicBezTo>
                    <a:cubicBezTo>
                      <a:pt x="992" y="260"/>
                      <a:pt x="1029" y="277"/>
                      <a:pt x="1069" y="297"/>
                    </a:cubicBezTo>
                    <a:cubicBezTo>
                      <a:pt x="1069" y="264"/>
                      <a:pt x="1069" y="264"/>
                      <a:pt x="1069" y="264"/>
                    </a:cubicBezTo>
                    <a:cubicBezTo>
                      <a:pt x="1058" y="271"/>
                      <a:pt x="1048" y="275"/>
                      <a:pt x="1039" y="276"/>
                    </a:cubicBezTo>
                    <a:cubicBezTo>
                      <a:pt x="1027" y="271"/>
                      <a:pt x="1016" y="266"/>
                      <a:pt x="1007" y="262"/>
                    </a:cubicBezTo>
                    <a:cubicBezTo>
                      <a:pt x="1020" y="257"/>
                      <a:pt x="1031" y="251"/>
                      <a:pt x="1036" y="245"/>
                    </a:cubicBezTo>
                    <a:cubicBezTo>
                      <a:pt x="1048" y="252"/>
                      <a:pt x="1060" y="254"/>
                      <a:pt x="1069" y="252"/>
                    </a:cubicBezTo>
                    <a:cubicBezTo>
                      <a:pt x="1069" y="246"/>
                      <a:pt x="1069" y="246"/>
                      <a:pt x="1069" y="246"/>
                    </a:cubicBezTo>
                    <a:cubicBezTo>
                      <a:pt x="1056" y="249"/>
                      <a:pt x="1039" y="245"/>
                      <a:pt x="1024" y="225"/>
                    </a:cubicBezTo>
                    <a:cubicBezTo>
                      <a:pt x="1016" y="244"/>
                      <a:pt x="983" y="253"/>
                      <a:pt x="965" y="228"/>
                    </a:cubicBezTo>
                    <a:cubicBezTo>
                      <a:pt x="959" y="234"/>
                      <a:pt x="926" y="271"/>
                      <a:pt x="917" y="283"/>
                    </a:cubicBezTo>
                    <a:cubicBezTo>
                      <a:pt x="918" y="260"/>
                      <a:pt x="923" y="227"/>
                      <a:pt x="923" y="217"/>
                    </a:cubicBezTo>
                    <a:cubicBezTo>
                      <a:pt x="874" y="205"/>
                      <a:pt x="857" y="173"/>
                      <a:pt x="867" y="152"/>
                    </a:cubicBezTo>
                    <a:cubicBezTo>
                      <a:pt x="875" y="138"/>
                      <a:pt x="896" y="132"/>
                      <a:pt x="922" y="152"/>
                    </a:cubicBezTo>
                    <a:cubicBezTo>
                      <a:pt x="907" y="91"/>
                      <a:pt x="1025" y="97"/>
                      <a:pt x="1020" y="162"/>
                    </a:cubicBezTo>
                    <a:cubicBezTo>
                      <a:pt x="1040" y="152"/>
                      <a:pt x="1058" y="153"/>
                      <a:pt x="1069" y="159"/>
                    </a:cubicBezTo>
                    <a:cubicBezTo>
                      <a:pt x="1069" y="153"/>
                      <a:pt x="1069" y="153"/>
                      <a:pt x="1069" y="153"/>
                    </a:cubicBezTo>
                    <a:cubicBezTo>
                      <a:pt x="1065" y="151"/>
                      <a:pt x="1061" y="150"/>
                      <a:pt x="1057" y="149"/>
                    </a:cubicBezTo>
                    <a:cubicBezTo>
                      <a:pt x="1069" y="140"/>
                      <a:pt x="1069" y="140"/>
                      <a:pt x="1069" y="140"/>
                    </a:cubicBezTo>
                    <a:cubicBezTo>
                      <a:pt x="1069" y="134"/>
                      <a:pt x="1069" y="134"/>
                      <a:pt x="1069" y="134"/>
                    </a:cubicBezTo>
                    <a:cubicBezTo>
                      <a:pt x="1053" y="149"/>
                      <a:pt x="1053" y="149"/>
                      <a:pt x="1053" y="149"/>
                    </a:cubicBezTo>
                    <a:cubicBezTo>
                      <a:pt x="1046" y="148"/>
                      <a:pt x="1038" y="149"/>
                      <a:pt x="1030" y="151"/>
                    </a:cubicBezTo>
                    <a:cubicBezTo>
                      <a:pt x="1069" y="117"/>
                      <a:pt x="1069" y="117"/>
                      <a:pt x="1069" y="117"/>
                    </a:cubicBezTo>
                    <a:cubicBezTo>
                      <a:pt x="1069" y="105"/>
                      <a:pt x="1069" y="105"/>
                      <a:pt x="1069" y="105"/>
                    </a:cubicBezTo>
                    <a:cubicBezTo>
                      <a:pt x="1062" y="114"/>
                      <a:pt x="1053" y="123"/>
                      <a:pt x="1048" y="126"/>
                    </a:cubicBezTo>
                    <a:cubicBezTo>
                      <a:pt x="1054" y="101"/>
                      <a:pt x="1062" y="74"/>
                      <a:pt x="1063" y="33"/>
                    </a:cubicBezTo>
                    <a:cubicBezTo>
                      <a:pt x="1060" y="29"/>
                      <a:pt x="1058" y="25"/>
                      <a:pt x="1054" y="21"/>
                    </a:cubicBezTo>
                    <a:cubicBezTo>
                      <a:pt x="1056" y="24"/>
                      <a:pt x="1056" y="26"/>
                      <a:pt x="1054" y="28"/>
                    </a:cubicBezTo>
                    <a:cubicBezTo>
                      <a:pt x="1048" y="34"/>
                      <a:pt x="1036" y="15"/>
                      <a:pt x="1029" y="12"/>
                    </a:cubicBezTo>
                    <a:cubicBezTo>
                      <a:pt x="1032" y="20"/>
                      <a:pt x="1049" y="33"/>
                      <a:pt x="1043" y="38"/>
                    </a:cubicBezTo>
                    <a:cubicBezTo>
                      <a:pt x="1037" y="42"/>
                      <a:pt x="1012" y="9"/>
                      <a:pt x="1004" y="0"/>
                    </a:cubicBezTo>
                    <a:cubicBezTo>
                      <a:pt x="1005" y="0"/>
                      <a:pt x="1005" y="0"/>
                      <a:pt x="1005" y="0"/>
                    </a:cubicBezTo>
                    <a:cubicBezTo>
                      <a:pt x="998" y="0"/>
                      <a:pt x="998" y="0"/>
                      <a:pt x="998" y="0"/>
                    </a:cubicBezTo>
                    <a:cubicBezTo>
                      <a:pt x="1003" y="8"/>
                      <a:pt x="1022" y="30"/>
                      <a:pt x="1033" y="40"/>
                    </a:cubicBezTo>
                    <a:cubicBezTo>
                      <a:pt x="1042" y="47"/>
                      <a:pt x="1050" y="41"/>
                      <a:pt x="1048" y="33"/>
                    </a:cubicBezTo>
                    <a:cubicBezTo>
                      <a:pt x="1052" y="35"/>
                      <a:pt x="1055" y="34"/>
                      <a:pt x="1058" y="32"/>
                    </a:cubicBezTo>
                    <a:cubicBezTo>
                      <a:pt x="1058" y="34"/>
                      <a:pt x="1058" y="36"/>
                      <a:pt x="1058" y="38"/>
                    </a:cubicBezTo>
                    <a:cubicBezTo>
                      <a:pt x="1029" y="62"/>
                      <a:pt x="1029" y="62"/>
                      <a:pt x="1029" y="62"/>
                    </a:cubicBezTo>
                    <a:cubicBezTo>
                      <a:pt x="974" y="0"/>
                      <a:pt x="974" y="0"/>
                      <a:pt x="974" y="0"/>
                    </a:cubicBezTo>
                    <a:cubicBezTo>
                      <a:pt x="956" y="0"/>
                      <a:pt x="956" y="0"/>
                      <a:pt x="956" y="0"/>
                    </a:cubicBezTo>
                    <a:cubicBezTo>
                      <a:pt x="957" y="0"/>
                      <a:pt x="957" y="0"/>
                      <a:pt x="957" y="0"/>
                    </a:cubicBezTo>
                    <a:cubicBezTo>
                      <a:pt x="948" y="8"/>
                      <a:pt x="948" y="8"/>
                      <a:pt x="948" y="8"/>
                    </a:cubicBezTo>
                    <a:cubicBezTo>
                      <a:pt x="945" y="6"/>
                      <a:pt x="943" y="3"/>
                      <a:pt x="941" y="0"/>
                    </a:cubicBezTo>
                    <a:cubicBezTo>
                      <a:pt x="935" y="0"/>
                      <a:pt x="935" y="0"/>
                      <a:pt x="935" y="0"/>
                    </a:cubicBezTo>
                    <a:cubicBezTo>
                      <a:pt x="938" y="4"/>
                      <a:pt x="940" y="8"/>
                      <a:pt x="944" y="12"/>
                    </a:cubicBezTo>
                    <a:cubicBezTo>
                      <a:pt x="926" y="27"/>
                      <a:pt x="926" y="27"/>
                      <a:pt x="926" y="27"/>
                    </a:cubicBezTo>
                    <a:cubicBezTo>
                      <a:pt x="918" y="19"/>
                      <a:pt x="912" y="10"/>
                      <a:pt x="908" y="0"/>
                    </a:cubicBezTo>
                    <a:cubicBezTo>
                      <a:pt x="897" y="0"/>
                      <a:pt x="897" y="0"/>
                      <a:pt x="897" y="0"/>
                    </a:cubicBezTo>
                    <a:cubicBezTo>
                      <a:pt x="898" y="5"/>
                      <a:pt x="897" y="10"/>
                      <a:pt x="896" y="16"/>
                    </a:cubicBezTo>
                    <a:cubicBezTo>
                      <a:pt x="892" y="13"/>
                      <a:pt x="888" y="10"/>
                      <a:pt x="883" y="8"/>
                    </a:cubicBezTo>
                    <a:cubicBezTo>
                      <a:pt x="883" y="5"/>
                      <a:pt x="883" y="3"/>
                      <a:pt x="883" y="0"/>
                    </a:cubicBezTo>
                    <a:cubicBezTo>
                      <a:pt x="877" y="0"/>
                      <a:pt x="877" y="0"/>
                      <a:pt x="877" y="0"/>
                    </a:cubicBezTo>
                    <a:cubicBezTo>
                      <a:pt x="878" y="2"/>
                      <a:pt x="878" y="4"/>
                      <a:pt x="879" y="7"/>
                    </a:cubicBezTo>
                    <a:cubicBezTo>
                      <a:pt x="873" y="5"/>
                      <a:pt x="868" y="5"/>
                      <a:pt x="862" y="5"/>
                    </a:cubicBezTo>
                    <a:cubicBezTo>
                      <a:pt x="862" y="3"/>
                      <a:pt x="862" y="1"/>
                      <a:pt x="861" y="0"/>
                    </a:cubicBezTo>
                    <a:cubicBezTo>
                      <a:pt x="855" y="0"/>
                      <a:pt x="855" y="0"/>
                      <a:pt x="855" y="0"/>
                    </a:cubicBezTo>
                    <a:cubicBezTo>
                      <a:pt x="856" y="2"/>
                      <a:pt x="856" y="4"/>
                      <a:pt x="857" y="6"/>
                    </a:cubicBezTo>
                    <a:cubicBezTo>
                      <a:pt x="845" y="8"/>
                      <a:pt x="834" y="14"/>
                      <a:pt x="827" y="24"/>
                    </a:cubicBezTo>
                    <a:cubicBezTo>
                      <a:pt x="825" y="23"/>
                      <a:pt x="823" y="21"/>
                      <a:pt x="821" y="20"/>
                    </a:cubicBezTo>
                    <a:cubicBezTo>
                      <a:pt x="828" y="14"/>
                      <a:pt x="833" y="8"/>
                      <a:pt x="837" y="0"/>
                    </a:cubicBezTo>
                    <a:cubicBezTo>
                      <a:pt x="829" y="0"/>
                      <a:pt x="829" y="0"/>
                      <a:pt x="829" y="0"/>
                    </a:cubicBezTo>
                    <a:cubicBezTo>
                      <a:pt x="825" y="6"/>
                      <a:pt x="820" y="12"/>
                      <a:pt x="815" y="17"/>
                    </a:cubicBezTo>
                    <a:cubicBezTo>
                      <a:pt x="810" y="14"/>
                      <a:pt x="804" y="11"/>
                      <a:pt x="798" y="10"/>
                    </a:cubicBezTo>
                    <a:cubicBezTo>
                      <a:pt x="800" y="7"/>
                      <a:pt x="802" y="3"/>
                      <a:pt x="805" y="0"/>
                    </a:cubicBezTo>
                    <a:cubicBezTo>
                      <a:pt x="799" y="0"/>
                      <a:pt x="799" y="0"/>
                      <a:pt x="799" y="0"/>
                    </a:cubicBezTo>
                    <a:cubicBezTo>
                      <a:pt x="797" y="3"/>
                      <a:pt x="795" y="6"/>
                      <a:pt x="792" y="9"/>
                    </a:cubicBezTo>
                    <a:cubicBezTo>
                      <a:pt x="787" y="8"/>
                      <a:pt x="780" y="7"/>
                      <a:pt x="774" y="7"/>
                    </a:cubicBezTo>
                    <a:cubicBezTo>
                      <a:pt x="776" y="5"/>
                      <a:pt x="778" y="2"/>
                      <a:pt x="780" y="0"/>
                    </a:cubicBezTo>
                    <a:cubicBezTo>
                      <a:pt x="769" y="0"/>
                      <a:pt x="769" y="0"/>
                      <a:pt x="769" y="0"/>
                    </a:cubicBezTo>
                    <a:cubicBezTo>
                      <a:pt x="763" y="4"/>
                      <a:pt x="758" y="7"/>
                      <a:pt x="753" y="10"/>
                    </a:cubicBezTo>
                    <a:cubicBezTo>
                      <a:pt x="743" y="13"/>
                      <a:pt x="733" y="17"/>
                      <a:pt x="723" y="24"/>
                    </a:cubicBezTo>
                    <a:cubicBezTo>
                      <a:pt x="696" y="44"/>
                      <a:pt x="678" y="77"/>
                      <a:pt x="678" y="110"/>
                    </a:cubicBezTo>
                    <a:cubicBezTo>
                      <a:pt x="670" y="108"/>
                      <a:pt x="670" y="108"/>
                      <a:pt x="670" y="108"/>
                    </a:cubicBezTo>
                    <a:cubicBezTo>
                      <a:pt x="665" y="50"/>
                      <a:pt x="702" y="25"/>
                      <a:pt x="735" y="0"/>
                    </a:cubicBezTo>
                    <a:cubicBezTo>
                      <a:pt x="730" y="0"/>
                      <a:pt x="730" y="0"/>
                      <a:pt x="730" y="0"/>
                    </a:cubicBezTo>
                    <a:cubicBezTo>
                      <a:pt x="697" y="25"/>
                      <a:pt x="663" y="50"/>
                      <a:pt x="664" y="107"/>
                    </a:cubicBezTo>
                    <a:cubicBezTo>
                      <a:pt x="657" y="105"/>
                      <a:pt x="657" y="105"/>
                      <a:pt x="657" y="105"/>
                    </a:cubicBezTo>
                    <a:cubicBezTo>
                      <a:pt x="652" y="83"/>
                      <a:pt x="656" y="66"/>
                      <a:pt x="664" y="51"/>
                    </a:cubicBezTo>
                    <a:cubicBezTo>
                      <a:pt x="674" y="31"/>
                      <a:pt x="689" y="14"/>
                      <a:pt x="705" y="0"/>
                    </a:cubicBezTo>
                    <a:cubicBezTo>
                      <a:pt x="696" y="0"/>
                      <a:pt x="696" y="0"/>
                      <a:pt x="696" y="0"/>
                    </a:cubicBezTo>
                    <a:cubicBezTo>
                      <a:pt x="685" y="15"/>
                      <a:pt x="667" y="27"/>
                      <a:pt x="657" y="50"/>
                    </a:cubicBezTo>
                    <a:cubicBezTo>
                      <a:pt x="651" y="66"/>
                      <a:pt x="648" y="83"/>
                      <a:pt x="653" y="105"/>
                    </a:cubicBezTo>
                    <a:cubicBezTo>
                      <a:pt x="649" y="104"/>
                      <a:pt x="645" y="103"/>
                      <a:pt x="641" y="102"/>
                    </a:cubicBezTo>
                    <a:cubicBezTo>
                      <a:pt x="636" y="91"/>
                      <a:pt x="629" y="72"/>
                      <a:pt x="638" y="48"/>
                    </a:cubicBezTo>
                    <a:cubicBezTo>
                      <a:pt x="644" y="33"/>
                      <a:pt x="658" y="17"/>
                      <a:pt x="667" y="0"/>
                    </a:cubicBezTo>
                    <a:cubicBezTo>
                      <a:pt x="662" y="0"/>
                      <a:pt x="662" y="0"/>
                      <a:pt x="662" y="0"/>
                    </a:cubicBezTo>
                    <a:cubicBezTo>
                      <a:pt x="654" y="15"/>
                      <a:pt x="643" y="27"/>
                      <a:pt x="637" y="29"/>
                    </a:cubicBezTo>
                    <a:cubicBezTo>
                      <a:pt x="610" y="37"/>
                      <a:pt x="588" y="23"/>
                      <a:pt x="577" y="0"/>
                    </a:cubicBezTo>
                    <a:cubicBezTo>
                      <a:pt x="571" y="0"/>
                      <a:pt x="571" y="0"/>
                      <a:pt x="571" y="0"/>
                    </a:cubicBezTo>
                    <a:cubicBezTo>
                      <a:pt x="571" y="0"/>
                      <a:pt x="571" y="0"/>
                      <a:pt x="571" y="0"/>
                    </a:cubicBezTo>
                    <a:cubicBezTo>
                      <a:pt x="560" y="6"/>
                      <a:pt x="549" y="18"/>
                      <a:pt x="545" y="26"/>
                    </a:cubicBezTo>
                    <a:cubicBezTo>
                      <a:pt x="532" y="53"/>
                      <a:pt x="553" y="80"/>
                      <a:pt x="539" y="109"/>
                    </a:cubicBezTo>
                    <a:cubicBezTo>
                      <a:pt x="527" y="132"/>
                      <a:pt x="489" y="149"/>
                      <a:pt x="483" y="185"/>
                    </a:cubicBezTo>
                    <a:cubicBezTo>
                      <a:pt x="480" y="201"/>
                      <a:pt x="482" y="221"/>
                      <a:pt x="499" y="239"/>
                    </a:cubicBezTo>
                    <a:cubicBezTo>
                      <a:pt x="496" y="242"/>
                      <a:pt x="494" y="246"/>
                      <a:pt x="491" y="250"/>
                    </a:cubicBezTo>
                    <a:cubicBezTo>
                      <a:pt x="464" y="229"/>
                      <a:pt x="463" y="205"/>
                      <a:pt x="467" y="189"/>
                    </a:cubicBezTo>
                    <a:cubicBezTo>
                      <a:pt x="474" y="154"/>
                      <a:pt x="506" y="139"/>
                      <a:pt x="524" y="102"/>
                    </a:cubicBezTo>
                    <a:cubicBezTo>
                      <a:pt x="543" y="64"/>
                      <a:pt x="521" y="45"/>
                      <a:pt x="535" y="16"/>
                    </a:cubicBezTo>
                    <a:cubicBezTo>
                      <a:pt x="537" y="11"/>
                      <a:pt x="543" y="5"/>
                      <a:pt x="550" y="0"/>
                    </a:cubicBezTo>
                    <a:cubicBezTo>
                      <a:pt x="541" y="0"/>
                      <a:pt x="541" y="0"/>
                      <a:pt x="541" y="0"/>
                    </a:cubicBezTo>
                    <a:cubicBezTo>
                      <a:pt x="541" y="1"/>
                      <a:pt x="540" y="1"/>
                      <a:pt x="539" y="2"/>
                    </a:cubicBezTo>
                    <a:cubicBezTo>
                      <a:pt x="534" y="2"/>
                      <a:pt x="529" y="1"/>
                      <a:pt x="524" y="0"/>
                    </a:cubicBezTo>
                    <a:cubicBezTo>
                      <a:pt x="509" y="0"/>
                      <a:pt x="509" y="0"/>
                      <a:pt x="509" y="0"/>
                    </a:cubicBezTo>
                    <a:cubicBezTo>
                      <a:pt x="517" y="5"/>
                      <a:pt x="525" y="8"/>
                      <a:pt x="534" y="9"/>
                    </a:cubicBezTo>
                    <a:cubicBezTo>
                      <a:pt x="530" y="14"/>
                      <a:pt x="528" y="20"/>
                      <a:pt x="526" y="26"/>
                    </a:cubicBezTo>
                    <a:cubicBezTo>
                      <a:pt x="505" y="20"/>
                      <a:pt x="494" y="11"/>
                      <a:pt x="488" y="0"/>
                    </a:cubicBezTo>
                    <a:cubicBezTo>
                      <a:pt x="480" y="0"/>
                      <a:pt x="480" y="0"/>
                      <a:pt x="480" y="0"/>
                    </a:cubicBezTo>
                    <a:cubicBezTo>
                      <a:pt x="480" y="0"/>
                      <a:pt x="479" y="1"/>
                      <a:pt x="479" y="1"/>
                    </a:cubicBezTo>
                    <a:cubicBezTo>
                      <a:pt x="478" y="0"/>
                      <a:pt x="478" y="0"/>
                      <a:pt x="478" y="0"/>
                    </a:cubicBezTo>
                    <a:cubicBezTo>
                      <a:pt x="472" y="0"/>
                      <a:pt x="472" y="0"/>
                      <a:pt x="472" y="0"/>
                    </a:cubicBezTo>
                    <a:cubicBezTo>
                      <a:pt x="489" y="28"/>
                      <a:pt x="509" y="59"/>
                      <a:pt x="516" y="71"/>
                    </a:cubicBezTo>
                    <a:cubicBezTo>
                      <a:pt x="514" y="76"/>
                      <a:pt x="510" y="82"/>
                      <a:pt x="507" y="86"/>
                    </a:cubicBezTo>
                    <a:cubicBezTo>
                      <a:pt x="491" y="82"/>
                      <a:pt x="470" y="73"/>
                      <a:pt x="456" y="69"/>
                    </a:cubicBezTo>
                    <a:cubicBezTo>
                      <a:pt x="458" y="66"/>
                      <a:pt x="461" y="60"/>
                      <a:pt x="463" y="57"/>
                    </a:cubicBezTo>
                    <a:cubicBezTo>
                      <a:pt x="470" y="59"/>
                      <a:pt x="486" y="64"/>
                      <a:pt x="497" y="67"/>
                    </a:cubicBezTo>
                    <a:cubicBezTo>
                      <a:pt x="491" y="55"/>
                      <a:pt x="471" y="25"/>
                      <a:pt x="455" y="0"/>
                    </a:cubicBezTo>
                    <a:cubicBezTo>
                      <a:pt x="449" y="0"/>
                      <a:pt x="449" y="0"/>
                      <a:pt x="449" y="0"/>
                    </a:cubicBezTo>
                    <a:cubicBezTo>
                      <a:pt x="450" y="2"/>
                      <a:pt x="452" y="5"/>
                      <a:pt x="454" y="8"/>
                    </a:cubicBezTo>
                    <a:cubicBezTo>
                      <a:pt x="444" y="18"/>
                      <a:pt x="436" y="28"/>
                      <a:pt x="430" y="37"/>
                    </a:cubicBezTo>
                    <a:cubicBezTo>
                      <a:pt x="420" y="24"/>
                      <a:pt x="415" y="12"/>
                      <a:pt x="412" y="0"/>
                    </a:cubicBezTo>
                    <a:cubicBezTo>
                      <a:pt x="407" y="0"/>
                      <a:pt x="407" y="0"/>
                      <a:pt x="407" y="0"/>
                    </a:cubicBezTo>
                    <a:cubicBezTo>
                      <a:pt x="409" y="10"/>
                      <a:pt x="412" y="21"/>
                      <a:pt x="418" y="31"/>
                    </a:cubicBezTo>
                    <a:cubicBezTo>
                      <a:pt x="416" y="35"/>
                      <a:pt x="413" y="38"/>
                      <a:pt x="410" y="42"/>
                    </a:cubicBezTo>
                    <a:cubicBezTo>
                      <a:pt x="397" y="29"/>
                      <a:pt x="392" y="15"/>
                      <a:pt x="391" y="0"/>
                    </a:cubicBezTo>
                    <a:cubicBezTo>
                      <a:pt x="386" y="0"/>
                      <a:pt x="386" y="0"/>
                      <a:pt x="386" y="0"/>
                    </a:cubicBezTo>
                    <a:cubicBezTo>
                      <a:pt x="386" y="16"/>
                      <a:pt x="391" y="32"/>
                      <a:pt x="406" y="46"/>
                    </a:cubicBezTo>
                    <a:cubicBezTo>
                      <a:pt x="404" y="49"/>
                      <a:pt x="402" y="52"/>
                      <a:pt x="401" y="54"/>
                    </a:cubicBezTo>
                    <a:cubicBezTo>
                      <a:pt x="380" y="39"/>
                      <a:pt x="376" y="20"/>
                      <a:pt x="378" y="0"/>
                    </a:cubicBezTo>
                    <a:cubicBezTo>
                      <a:pt x="372" y="0"/>
                      <a:pt x="372" y="0"/>
                      <a:pt x="372" y="0"/>
                    </a:cubicBezTo>
                    <a:cubicBezTo>
                      <a:pt x="371" y="18"/>
                      <a:pt x="375" y="36"/>
                      <a:pt x="391" y="54"/>
                    </a:cubicBezTo>
                    <a:cubicBezTo>
                      <a:pt x="384" y="55"/>
                      <a:pt x="377" y="56"/>
                      <a:pt x="369" y="57"/>
                    </a:cubicBezTo>
                    <a:cubicBezTo>
                      <a:pt x="352" y="40"/>
                      <a:pt x="350" y="21"/>
                      <a:pt x="353" y="0"/>
                    </a:cubicBezTo>
                    <a:cubicBezTo>
                      <a:pt x="346" y="0"/>
                      <a:pt x="346" y="0"/>
                      <a:pt x="346" y="0"/>
                    </a:cubicBezTo>
                    <a:cubicBezTo>
                      <a:pt x="342" y="8"/>
                      <a:pt x="339" y="15"/>
                      <a:pt x="334" y="22"/>
                    </a:cubicBezTo>
                    <a:cubicBezTo>
                      <a:pt x="332" y="17"/>
                      <a:pt x="330" y="14"/>
                      <a:pt x="327" y="12"/>
                    </a:cubicBezTo>
                    <a:cubicBezTo>
                      <a:pt x="330" y="8"/>
                      <a:pt x="332" y="4"/>
                      <a:pt x="334" y="0"/>
                    </a:cubicBezTo>
                    <a:cubicBezTo>
                      <a:pt x="328" y="0"/>
                      <a:pt x="328" y="0"/>
                      <a:pt x="328" y="0"/>
                    </a:cubicBezTo>
                    <a:cubicBezTo>
                      <a:pt x="327" y="3"/>
                      <a:pt x="325" y="5"/>
                      <a:pt x="324" y="8"/>
                    </a:cubicBezTo>
                    <a:cubicBezTo>
                      <a:pt x="321" y="5"/>
                      <a:pt x="317" y="2"/>
                      <a:pt x="314" y="0"/>
                    </a:cubicBezTo>
                    <a:cubicBezTo>
                      <a:pt x="302" y="0"/>
                      <a:pt x="302" y="0"/>
                      <a:pt x="302" y="0"/>
                    </a:cubicBezTo>
                    <a:cubicBezTo>
                      <a:pt x="310" y="4"/>
                      <a:pt x="317" y="11"/>
                      <a:pt x="322" y="17"/>
                    </a:cubicBezTo>
                    <a:cubicBezTo>
                      <a:pt x="328" y="24"/>
                      <a:pt x="338" y="36"/>
                      <a:pt x="337" y="60"/>
                    </a:cubicBezTo>
                    <a:cubicBezTo>
                      <a:pt x="337" y="72"/>
                      <a:pt x="334" y="86"/>
                      <a:pt x="327" y="102"/>
                    </a:cubicBezTo>
                    <a:cubicBezTo>
                      <a:pt x="309" y="149"/>
                      <a:pt x="247" y="187"/>
                      <a:pt x="245" y="228"/>
                    </a:cubicBezTo>
                    <a:cubicBezTo>
                      <a:pt x="243" y="272"/>
                      <a:pt x="272" y="315"/>
                      <a:pt x="325" y="292"/>
                    </a:cubicBezTo>
                    <a:cubicBezTo>
                      <a:pt x="330" y="295"/>
                      <a:pt x="335" y="297"/>
                      <a:pt x="340" y="299"/>
                    </a:cubicBezTo>
                    <a:cubicBezTo>
                      <a:pt x="281" y="333"/>
                      <a:pt x="239" y="279"/>
                      <a:pt x="233" y="252"/>
                    </a:cubicBezTo>
                    <a:cubicBezTo>
                      <a:pt x="215" y="182"/>
                      <a:pt x="300" y="141"/>
                      <a:pt x="318" y="99"/>
                    </a:cubicBezTo>
                    <a:cubicBezTo>
                      <a:pt x="324" y="87"/>
                      <a:pt x="328" y="73"/>
                      <a:pt x="328" y="60"/>
                    </a:cubicBezTo>
                    <a:cubicBezTo>
                      <a:pt x="329" y="51"/>
                      <a:pt x="327" y="41"/>
                      <a:pt x="322" y="32"/>
                    </a:cubicBezTo>
                    <a:cubicBezTo>
                      <a:pt x="311" y="15"/>
                      <a:pt x="295" y="1"/>
                      <a:pt x="273" y="13"/>
                    </a:cubicBezTo>
                    <a:cubicBezTo>
                      <a:pt x="261" y="18"/>
                      <a:pt x="247" y="35"/>
                      <a:pt x="265" y="51"/>
                    </a:cubicBezTo>
                    <a:cubicBezTo>
                      <a:pt x="279" y="64"/>
                      <a:pt x="306" y="49"/>
                      <a:pt x="315" y="32"/>
                    </a:cubicBezTo>
                    <a:cubicBezTo>
                      <a:pt x="317" y="35"/>
                      <a:pt x="318" y="37"/>
                      <a:pt x="320" y="40"/>
                    </a:cubicBezTo>
                    <a:cubicBezTo>
                      <a:pt x="306" y="62"/>
                      <a:pt x="277" y="74"/>
                      <a:pt x="264" y="72"/>
                    </a:cubicBezTo>
                    <a:cubicBezTo>
                      <a:pt x="240" y="67"/>
                      <a:pt x="226" y="28"/>
                      <a:pt x="258" y="3"/>
                    </a:cubicBezTo>
                    <a:cubicBezTo>
                      <a:pt x="259" y="2"/>
                      <a:pt x="261" y="1"/>
                      <a:pt x="262" y="0"/>
                    </a:cubicBezTo>
                    <a:cubicBezTo>
                      <a:pt x="252" y="0"/>
                      <a:pt x="252" y="0"/>
                      <a:pt x="252" y="0"/>
                    </a:cubicBezTo>
                    <a:cubicBezTo>
                      <a:pt x="252" y="0"/>
                      <a:pt x="252" y="0"/>
                      <a:pt x="252" y="0"/>
                    </a:cubicBezTo>
                    <a:cubicBezTo>
                      <a:pt x="232" y="20"/>
                      <a:pt x="230" y="42"/>
                      <a:pt x="237" y="57"/>
                    </a:cubicBezTo>
                    <a:cubicBezTo>
                      <a:pt x="229" y="60"/>
                      <a:pt x="221" y="63"/>
                      <a:pt x="212" y="65"/>
                    </a:cubicBezTo>
                    <a:cubicBezTo>
                      <a:pt x="219" y="46"/>
                      <a:pt x="229" y="20"/>
                      <a:pt x="236" y="0"/>
                    </a:cubicBezTo>
                    <a:cubicBezTo>
                      <a:pt x="230" y="0"/>
                      <a:pt x="230" y="0"/>
                      <a:pt x="230" y="0"/>
                    </a:cubicBezTo>
                    <a:cubicBezTo>
                      <a:pt x="230" y="1"/>
                      <a:pt x="230" y="1"/>
                      <a:pt x="230" y="1"/>
                    </a:cubicBezTo>
                    <a:cubicBezTo>
                      <a:pt x="229" y="0"/>
                      <a:pt x="229" y="0"/>
                      <a:pt x="229" y="0"/>
                    </a:cubicBezTo>
                    <a:cubicBezTo>
                      <a:pt x="227" y="0"/>
                      <a:pt x="227" y="0"/>
                      <a:pt x="227" y="0"/>
                    </a:cubicBezTo>
                    <a:cubicBezTo>
                      <a:pt x="229" y="3"/>
                      <a:pt x="229" y="3"/>
                      <a:pt x="229" y="3"/>
                    </a:cubicBezTo>
                    <a:cubicBezTo>
                      <a:pt x="228" y="7"/>
                      <a:pt x="228" y="7"/>
                      <a:pt x="228" y="7"/>
                    </a:cubicBezTo>
                    <a:cubicBezTo>
                      <a:pt x="222" y="0"/>
                      <a:pt x="222" y="0"/>
                      <a:pt x="222" y="0"/>
                    </a:cubicBezTo>
                    <a:cubicBezTo>
                      <a:pt x="220" y="0"/>
                      <a:pt x="220" y="0"/>
                      <a:pt x="220" y="0"/>
                    </a:cubicBezTo>
                    <a:cubicBezTo>
                      <a:pt x="227" y="8"/>
                      <a:pt x="227" y="8"/>
                      <a:pt x="227" y="8"/>
                    </a:cubicBezTo>
                    <a:cubicBezTo>
                      <a:pt x="226" y="13"/>
                      <a:pt x="226" y="13"/>
                      <a:pt x="226" y="13"/>
                    </a:cubicBezTo>
                    <a:cubicBezTo>
                      <a:pt x="214" y="0"/>
                      <a:pt x="214" y="0"/>
                      <a:pt x="214" y="0"/>
                    </a:cubicBezTo>
                    <a:cubicBezTo>
                      <a:pt x="212" y="0"/>
                      <a:pt x="212" y="0"/>
                      <a:pt x="212" y="0"/>
                    </a:cubicBezTo>
                    <a:cubicBezTo>
                      <a:pt x="225" y="14"/>
                      <a:pt x="225" y="14"/>
                      <a:pt x="225" y="14"/>
                    </a:cubicBezTo>
                    <a:cubicBezTo>
                      <a:pt x="223" y="19"/>
                      <a:pt x="223" y="19"/>
                      <a:pt x="223" y="19"/>
                    </a:cubicBezTo>
                    <a:cubicBezTo>
                      <a:pt x="207" y="1"/>
                      <a:pt x="207" y="1"/>
                      <a:pt x="207" y="1"/>
                    </a:cubicBezTo>
                    <a:cubicBezTo>
                      <a:pt x="207" y="0"/>
                      <a:pt x="208" y="0"/>
                      <a:pt x="208" y="0"/>
                    </a:cubicBezTo>
                    <a:cubicBezTo>
                      <a:pt x="203" y="0"/>
                      <a:pt x="203" y="0"/>
                      <a:pt x="203" y="0"/>
                    </a:cubicBezTo>
                    <a:cubicBezTo>
                      <a:pt x="195" y="21"/>
                      <a:pt x="176" y="66"/>
                      <a:pt x="171" y="82"/>
                    </a:cubicBezTo>
                    <a:cubicBezTo>
                      <a:pt x="194" y="76"/>
                      <a:pt x="222" y="67"/>
                      <a:pt x="239" y="61"/>
                    </a:cubicBezTo>
                    <a:cubicBezTo>
                      <a:pt x="242" y="67"/>
                      <a:pt x="246" y="71"/>
                      <a:pt x="250" y="74"/>
                    </a:cubicBezTo>
                    <a:cubicBezTo>
                      <a:pt x="239" y="128"/>
                      <a:pt x="207" y="261"/>
                      <a:pt x="195" y="318"/>
                    </a:cubicBezTo>
                    <a:cubicBezTo>
                      <a:pt x="190" y="313"/>
                      <a:pt x="185" y="308"/>
                      <a:pt x="180" y="303"/>
                    </a:cubicBezTo>
                    <a:cubicBezTo>
                      <a:pt x="193" y="245"/>
                      <a:pt x="217" y="141"/>
                      <a:pt x="229" y="89"/>
                    </a:cubicBezTo>
                    <a:cubicBezTo>
                      <a:pt x="212" y="93"/>
                      <a:pt x="138" y="118"/>
                      <a:pt x="122" y="123"/>
                    </a:cubicBezTo>
                    <a:cubicBezTo>
                      <a:pt x="134" y="93"/>
                      <a:pt x="148" y="62"/>
                      <a:pt x="161" y="31"/>
                    </a:cubicBezTo>
                    <a:cubicBezTo>
                      <a:pt x="176" y="38"/>
                      <a:pt x="176" y="38"/>
                      <a:pt x="176" y="38"/>
                    </a:cubicBezTo>
                    <a:cubicBezTo>
                      <a:pt x="188" y="12"/>
                      <a:pt x="188" y="12"/>
                      <a:pt x="188" y="12"/>
                    </a:cubicBezTo>
                    <a:cubicBezTo>
                      <a:pt x="172" y="7"/>
                      <a:pt x="172" y="7"/>
                      <a:pt x="172" y="7"/>
                    </a:cubicBezTo>
                    <a:cubicBezTo>
                      <a:pt x="173" y="5"/>
                      <a:pt x="174" y="2"/>
                      <a:pt x="175" y="0"/>
                    </a:cubicBezTo>
                    <a:cubicBezTo>
                      <a:pt x="169" y="0"/>
                      <a:pt x="169" y="0"/>
                      <a:pt x="169" y="0"/>
                    </a:cubicBezTo>
                    <a:cubicBezTo>
                      <a:pt x="168" y="2"/>
                      <a:pt x="167" y="4"/>
                      <a:pt x="166" y="6"/>
                    </a:cubicBezTo>
                    <a:cubicBezTo>
                      <a:pt x="155" y="3"/>
                      <a:pt x="155" y="3"/>
                      <a:pt x="155" y="3"/>
                    </a:cubicBezTo>
                    <a:cubicBezTo>
                      <a:pt x="156" y="0"/>
                      <a:pt x="156" y="0"/>
                      <a:pt x="156" y="0"/>
                    </a:cubicBezTo>
                    <a:cubicBezTo>
                      <a:pt x="151" y="0"/>
                      <a:pt x="151" y="0"/>
                      <a:pt x="151" y="0"/>
                    </a:cubicBezTo>
                    <a:cubicBezTo>
                      <a:pt x="149" y="5"/>
                      <a:pt x="149" y="5"/>
                      <a:pt x="149" y="5"/>
                    </a:cubicBezTo>
                    <a:cubicBezTo>
                      <a:pt x="182" y="14"/>
                      <a:pt x="182" y="14"/>
                      <a:pt x="182" y="14"/>
                    </a:cubicBezTo>
                    <a:cubicBezTo>
                      <a:pt x="175" y="32"/>
                      <a:pt x="175" y="32"/>
                      <a:pt x="175" y="32"/>
                    </a:cubicBezTo>
                    <a:cubicBezTo>
                      <a:pt x="145" y="17"/>
                      <a:pt x="145" y="17"/>
                      <a:pt x="145" y="17"/>
                    </a:cubicBezTo>
                    <a:cubicBezTo>
                      <a:pt x="137" y="33"/>
                      <a:pt x="137" y="33"/>
                      <a:pt x="137" y="33"/>
                    </a:cubicBezTo>
                    <a:cubicBezTo>
                      <a:pt x="127" y="5"/>
                      <a:pt x="127" y="5"/>
                      <a:pt x="127" y="5"/>
                    </a:cubicBezTo>
                    <a:cubicBezTo>
                      <a:pt x="137" y="0"/>
                      <a:pt x="137" y="0"/>
                      <a:pt x="137" y="0"/>
                    </a:cubicBezTo>
                    <a:cubicBezTo>
                      <a:pt x="124" y="0"/>
                      <a:pt x="124" y="0"/>
                      <a:pt x="124" y="0"/>
                    </a:cubicBezTo>
                    <a:cubicBezTo>
                      <a:pt x="121" y="1"/>
                      <a:pt x="121" y="1"/>
                      <a:pt x="121" y="1"/>
                    </a:cubicBezTo>
                    <a:cubicBezTo>
                      <a:pt x="136" y="47"/>
                      <a:pt x="136" y="47"/>
                      <a:pt x="136" y="47"/>
                    </a:cubicBezTo>
                    <a:cubicBezTo>
                      <a:pt x="148" y="24"/>
                      <a:pt x="148" y="24"/>
                      <a:pt x="148" y="24"/>
                    </a:cubicBezTo>
                    <a:cubicBezTo>
                      <a:pt x="156" y="28"/>
                      <a:pt x="156" y="28"/>
                      <a:pt x="156" y="28"/>
                    </a:cubicBezTo>
                    <a:cubicBezTo>
                      <a:pt x="146" y="52"/>
                      <a:pt x="136" y="76"/>
                      <a:pt x="126" y="99"/>
                    </a:cubicBezTo>
                    <a:cubicBezTo>
                      <a:pt x="112" y="97"/>
                      <a:pt x="88" y="88"/>
                      <a:pt x="107" y="64"/>
                    </a:cubicBezTo>
                    <a:cubicBezTo>
                      <a:pt x="77" y="64"/>
                      <a:pt x="73" y="29"/>
                      <a:pt x="101" y="18"/>
                    </a:cubicBezTo>
                    <a:cubicBezTo>
                      <a:pt x="92" y="13"/>
                      <a:pt x="86" y="7"/>
                      <a:pt x="84" y="0"/>
                    </a:cubicBezTo>
                    <a:cubicBezTo>
                      <a:pt x="78" y="0"/>
                      <a:pt x="78" y="0"/>
                      <a:pt x="78" y="0"/>
                    </a:cubicBezTo>
                    <a:cubicBezTo>
                      <a:pt x="80" y="6"/>
                      <a:pt x="84" y="13"/>
                      <a:pt x="92" y="19"/>
                    </a:cubicBezTo>
                    <a:cubicBezTo>
                      <a:pt x="90" y="19"/>
                      <a:pt x="89" y="21"/>
                      <a:pt x="87" y="22"/>
                    </a:cubicBezTo>
                    <a:cubicBezTo>
                      <a:pt x="81" y="14"/>
                      <a:pt x="75" y="7"/>
                      <a:pt x="70" y="0"/>
                    </a:cubicBezTo>
                    <a:cubicBezTo>
                      <a:pt x="64" y="0"/>
                      <a:pt x="64" y="0"/>
                      <a:pt x="64" y="0"/>
                    </a:cubicBezTo>
                    <a:cubicBezTo>
                      <a:pt x="70" y="8"/>
                      <a:pt x="77" y="17"/>
                      <a:pt x="84" y="25"/>
                    </a:cubicBezTo>
                    <a:cubicBezTo>
                      <a:pt x="83" y="27"/>
                      <a:pt x="82" y="28"/>
                      <a:pt x="81" y="29"/>
                    </a:cubicBezTo>
                    <a:cubicBezTo>
                      <a:pt x="72" y="26"/>
                      <a:pt x="62" y="25"/>
                      <a:pt x="55" y="28"/>
                    </a:cubicBezTo>
                    <a:cubicBezTo>
                      <a:pt x="48" y="18"/>
                      <a:pt x="41" y="9"/>
                      <a:pt x="34" y="0"/>
                    </a:cubicBezTo>
                    <a:cubicBezTo>
                      <a:pt x="26" y="0"/>
                      <a:pt x="26" y="0"/>
                      <a:pt x="26" y="0"/>
                    </a:cubicBezTo>
                    <a:cubicBezTo>
                      <a:pt x="33" y="10"/>
                      <a:pt x="40" y="20"/>
                      <a:pt x="48" y="31"/>
                    </a:cubicBezTo>
                    <a:cubicBezTo>
                      <a:pt x="36" y="39"/>
                      <a:pt x="30" y="55"/>
                      <a:pt x="37" y="77"/>
                    </a:cubicBezTo>
                    <a:close/>
                    <a:moveTo>
                      <a:pt x="494" y="638"/>
                    </a:moveTo>
                    <a:cubicBezTo>
                      <a:pt x="487" y="647"/>
                      <a:pt x="487" y="647"/>
                      <a:pt x="487" y="647"/>
                    </a:cubicBezTo>
                    <a:cubicBezTo>
                      <a:pt x="487" y="643"/>
                      <a:pt x="488" y="638"/>
                      <a:pt x="491" y="634"/>
                    </a:cubicBezTo>
                    <a:cubicBezTo>
                      <a:pt x="492" y="635"/>
                      <a:pt x="493" y="637"/>
                      <a:pt x="494" y="638"/>
                    </a:cubicBezTo>
                    <a:close/>
                    <a:moveTo>
                      <a:pt x="463" y="563"/>
                    </a:moveTo>
                    <a:cubicBezTo>
                      <a:pt x="462" y="584"/>
                      <a:pt x="469" y="602"/>
                      <a:pt x="479" y="618"/>
                    </a:cubicBezTo>
                    <a:cubicBezTo>
                      <a:pt x="467" y="635"/>
                      <a:pt x="467" y="635"/>
                      <a:pt x="467" y="635"/>
                    </a:cubicBezTo>
                    <a:cubicBezTo>
                      <a:pt x="465" y="638"/>
                      <a:pt x="463" y="641"/>
                      <a:pt x="460" y="642"/>
                    </a:cubicBezTo>
                    <a:cubicBezTo>
                      <a:pt x="460" y="632"/>
                      <a:pt x="461" y="622"/>
                      <a:pt x="460" y="616"/>
                    </a:cubicBezTo>
                    <a:cubicBezTo>
                      <a:pt x="459" y="623"/>
                      <a:pt x="458" y="632"/>
                      <a:pt x="458" y="643"/>
                    </a:cubicBezTo>
                    <a:cubicBezTo>
                      <a:pt x="455" y="643"/>
                      <a:pt x="453" y="643"/>
                      <a:pt x="450" y="643"/>
                    </a:cubicBezTo>
                    <a:cubicBezTo>
                      <a:pt x="451" y="630"/>
                      <a:pt x="451" y="618"/>
                      <a:pt x="451" y="610"/>
                    </a:cubicBezTo>
                    <a:cubicBezTo>
                      <a:pt x="450" y="618"/>
                      <a:pt x="449" y="630"/>
                      <a:pt x="448" y="642"/>
                    </a:cubicBezTo>
                    <a:cubicBezTo>
                      <a:pt x="445" y="642"/>
                      <a:pt x="443" y="640"/>
                      <a:pt x="441" y="639"/>
                    </a:cubicBezTo>
                    <a:cubicBezTo>
                      <a:pt x="441" y="625"/>
                      <a:pt x="442" y="610"/>
                      <a:pt x="442" y="602"/>
                    </a:cubicBezTo>
                    <a:cubicBezTo>
                      <a:pt x="440" y="610"/>
                      <a:pt x="439" y="623"/>
                      <a:pt x="438" y="637"/>
                    </a:cubicBezTo>
                    <a:cubicBezTo>
                      <a:pt x="430" y="629"/>
                      <a:pt x="430" y="629"/>
                      <a:pt x="430" y="629"/>
                    </a:cubicBezTo>
                    <a:cubicBezTo>
                      <a:pt x="430" y="616"/>
                      <a:pt x="431" y="603"/>
                      <a:pt x="430" y="595"/>
                    </a:cubicBezTo>
                    <a:cubicBezTo>
                      <a:pt x="429" y="603"/>
                      <a:pt x="428" y="615"/>
                      <a:pt x="427" y="627"/>
                    </a:cubicBezTo>
                    <a:cubicBezTo>
                      <a:pt x="419" y="620"/>
                      <a:pt x="419" y="620"/>
                      <a:pt x="419" y="620"/>
                    </a:cubicBezTo>
                    <a:cubicBezTo>
                      <a:pt x="420" y="609"/>
                      <a:pt x="420" y="598"/>
                      <a:pt x="420" y="592"/>
                    </a:cubicBezTo>
                    <a:cubicBezTo>
                      <a:pt x="419" y="599"/>
                      <a:pt x="418" y="608"/>
                      <a:pt x="417" y="618"/>
                    </a:cubicBezTo>
                    <a:cubicBezTo>
                      <a:pt x="408" y="610"/>
                      <a:pt x="408" y="610"/>
                      <a:pt x="408" y="610"/>
                    </a:cubicBezTo>
                    <a:cubicBezTo>
                      <a:pt x="409" y="600"/>
                      <a:pt x="409" y="590"/>
                      <a:pt x="409" y="584"/>
                    </a:cubicBezTo>
                    <a:cubicBezTo>
                      <a:pt x="408" y="590"/>
                      <a:pt x="407" y="599"/>
                      <a:pt x="406" y="608"/>
                    </a:cubicBezTo>
                    <a:cubicBezTo>
                      <a:pt x="398" y="601"/>
                      <a:pt x="398" y="601"/>
                      <a:pt x="398" y="601"/>
                    </a:cubicBezTo>
                    <a:cubicBezTo>
                      <a:pt x="399" y="592"/>
                      <a:pt x="399" y="583"/>
                      <a:pt x="399" y="577"/>
                    </a:cubicBezTo>
                    <a:cubicBezTo>
                      <a:pt x="398" y="583"/>
                      <a:pt x="397" y="591"/>
                      <a:pt x="396" y="599"/>
                    </a:cubicBezTo>
                    <a:cubicBezTo>
                      <a:pt x="389" y="593"/>
                      <a:pt x="389" y="593"/>
                      <a:pt x="389" y="593"/>
                    </a:cubicBezTo>
                    <a:cubicBezTo>
                      <a:pt x="390" y="583"/>
                      <a:pt x="390" y="573"/>
                      <a:pt x="390" y="567"/>
                    </a:cubicBezTo>
                    <a:cubicBezTo>
                      <a:pt x="389" y="573"/>
                      <a:pt x="388" y="582"/>
                      <a:pt x="387" y="591"/>
                    </a:cubicBezTo>
                    <a:cubicBezTo>
                      <a:pt x="368" y="574"/>
                      <a:pt x="368" y="574"/>
                      <a:pt x="368" y="574"/>
                    </a:cubicBezTo>
                    <a:cubicBezTo>
                      <a:pt x="368" y="562"/>
                      <a:pt x="369" y="551"/>
                      <a:pt x="368" y="544"/>
                    </a:cubicBezTo>
                    <a:cubicBezTo>
                      <a:pt x="367" y="551"/>
                      <a:pt x="366" y="561"/>
                      <a:pt x="365" y="572"/>
                    </a:cubicBezTo>
                    <a:cubicBezTo>
                      <a:pt x="357" y="565"/>
                      <a:pt x="357" y="565"/>
                      <a:pt x="357" y="565"/>
                    </a:cubicBezTo>
                    <a:cubicBezTo>
                      <a:pt x="358" y="553"/>
                      <a:pt x="358" y="541"/>
                      <a:pt x="358" y="534"/>
                    </a:cubicBezTo>
                    <a:cubicBezTo>
                      <a:pt x="357" y="541"/>
                      <a:pt x="356" y="552"/>
                      <a:pt x="355" y="563"/>
                    </a:cubicBezTo>
                    <a:cubicBezTo>
                      <a:pt x="347" y="555"/>
                      <a:pt x="347" y="555"/>
                      <a:pt x="347" y="555"/>
                    </a:cubicBezTo>
                    <a:cubicBezTo>
                      <a:pt x="347" y="543"/>
                      <a:pt x="348" y="530"/>
                      <a:pt x="348" y="522"/>
                    </a:cubicBezTo>
                    <a:cubicBezTo>
                      <a:pt x="346" y="530"/>
                      <a:pt x="345" y="541"/>
                      <a:pt x="344" y="553"/>
                    </a:cubicBezTo>
                    <a:cubicBezTo>
                      <a:pt x="337" y="546"/>
                      <a:pt x="337" y="546"/>
                      <a:pt x="337" y="546"/>
                    </a:cubicBezTo>
                    <a:cubicBezTo>
                      <a:pt x="329" y="540"/>
                      <a:pt x="324" y="534"/>
                      <a:pt x="331" y="523"/>
                    </a:cubicBezTo>
                    <a:cubicBezTo>
                      <a:pt x="365" y="473"/>
                      <a:pt x="365" y="473"/>
                      <a:pt x="365" y="473"/>
                    </a:cubicBezTo>
                    <a:cubicBezTo>
                      <a:pt x="372" y="462"/>
                      <a:pt x="383" y="458"/>
                      <a:pt x="396" y="469"/>
                    </a:cubicBezTo>
                    <a:cubicBezTo>
                      <a:pt x="469" y="534"/>
                      <a:pt x="469" y="534"/>
                      <a:pt x="469" y="534"/>
                    </a:cubicBezTo>
                    <a:cubicBezTo>
                      <a:pt x="466" y="544"/>
                      <a:pt x="464" y="554"/>
                      <a:pt x="463" y="563"/>
                    </a:cubicBezTo>
                    <a:close/>
                    <a:moveTo>
                      <a:pt x="277" y="18"/>
                    </a:moveTo>
                    <a:cubicBezTo>
                      <a:pt x="277" y="29"/>
                      <a:pt x="280" y="40"/>
                      <a:pt x="285" y="51"/>
                    </a:cubicBezTo>
                    <a:cubicBezTo>
                      <a:pt x="263" y="57"/>
                      <a:pt x="251" y="26"/>
                      <a:pt x="277" y="18"/>
                    </a:cubicBezTo>
                    <a:close/>
                    <a:moveTo>
                      <a:pt x="289" y="49"/>
                    </a:moveTo>
                    <a:cubicBezTo>
                      <a:pt x="283" y="38"/>
                      <a:pt x="281" y="26"/>
                      <a:pt x="281" y="17"/>
                    </a:cubicBezTo>
                    <a:cubicBezTo>
                      <a:pt x="290" y="15"/>
                      <a:pt x="303" y="17"/>
                      <a:pt x="313" y="29"/>
                    </a:cubicBezTo>
                    <a:cubicBezTo>
                      <a:pt x="304" y="39"/>
                      <a:pt x="296" y="45"/>
                      <a:pt x="289" y="49"/>
                    </a:cubicBezTo>
                    <a:close/>
                    <a:moveTo>
                      <a:pt x="207" y="2"/>
                    </a:moveTo>
                    <a:cubicBezTo>
                      <a:pt x="223" y="21"/>
                      <a:pt x="223" y="21"/>
                      <a:pt x="223" y="21"/>
                    </a:cubicBezTo>
                    <a:cubicBezTo>
                      <a:pt x="221" y="25"/>
                      <a:pt x="221" y="25"/>
                      <a:pt x="221" y="25"/>
                    </a:cubicBezTo>
                    <a:cubicBezTo>
                      <a:pt x="205" y="7"/>
                      <a:pt x="205" y="7"/>
                      <a:pt x="205" y="7"/>
                    </a:cubicBezTo>
                    <a:cubicBezTo>
                      <a:pt x="205" y="5"/>
                      <a:pt x="206" y="4"/>
                      <a:pt x="207" y="2"/>
                    </a:cubicBezTo>
                    <a:close/>
                    <a:moveTo>
                      <a:pt x="204" y="9"/>
                    </a:moveTo>
                    <a:cubicBezTo>
                      <a:pt x="220" y="27"/>
                      <a:pt x="220" y="27"/>
                      <a:pt x="220" y="27"/>
                    </a:cubicBezTo>
                    <a:cubicBezTo>
                      <a:pt x="218" y="32"/>
                      <a:pt x="218" y="32"/>
                      <a:pt x="218" y="32"/>
                    </a:cubicBezTo>
                    <a:cubicBezTo>
                      <a:pt x="202" y="14"/>
                      <a:pt x="202" y="14"/>
                      <a:pt x="202" y="14"/>
                    </a:cubicBezTo>
                    <a:lnTo>
                      <a:pt x="204" y="9"/>
                    </a:lnTo>
                    <a:close/>
                    <a:moveTo>
                      <a:pt x="202" y="15"/>
                    </a:moveTo>
                    <a:cubicBezTo>
                      <a:pt x="218" y="34"/>
                      <a:pt x="218" y="34"/>
                      <a:pt x="218" y="34"/>
                    </a:cubicBezTo>
                    <a:cubicBezTo>
                      <a:pt x="216" y="39"/>
                      <a:pt x="216" y="39"/>
                      <a:pt x="216" y="39"/>
                    </a:cubicBezTo>
                    <a:cubicBezTo>
                      <a:pt x="200" y="20"/>
                      <a:pt x="200" y="20"/>
                      <a:pt x="200" y="20"/>
                    </a:cubicBezTo>
                    <a:lnTo>
                      <a:pt x="202" y="15"/>
                    </a:lnTo>
                    <a:close/>
                    <a:moveTo>
                      <a:pt x="199" y="22"/>
                    </a:moveTo>
                    <a:cubicBezTo>
                      <a:pt x="215" y="40"/>
                      <a:pt x="215" y="40"/>
                      <a:pt x="215" y="40"/>
                    </a:cubicBezTo>
                    <a:cubicBezTo>
                      <a:pt x="214" y="45"/>
                      <a:pt x="214" y="45"/>
                      <a:pt x="214" y="45"/>
                    </a:cubicBezTo>
                    <a:cubicBezTo>
                      <a:pt x="197" y="27"/>
                      <a:pt x="197" y="27"/>
                      <a:pt x="197" y="27"/>
                    </a:cubicBezTo>
                    <a:lnTo>
                      <a:pt x="199" y="22"/>
                    </a:lnTo>
                    <a:close/>
                    <a:moveTo>
                      <a:pt x="179" y="75"/>
                    </a:moveTo>
                    <a:cubicBezTo>
                      <a:pt x="180" y="72"/>
                      <a:pt x="181" y="69"/>
                      <a:pt x="182" y="66"/>
                    </a:cubicBezTo>
                    <a:cubicBezTo>
                      <a:pt x="188" y="72"/>
                      <a:pt x="188" y="72"/>
                      <a:pt x="188" y="72"/>
                    </a:cubicBezTo>
                    <a:cubicBezTo>
                      <a:pt x="185" y="73"/>
                      <a:pt x="182" y="74"/>
                      <a:pt x="179" y="75"/>
                    </a:cubicBezTo>
                    <a:close/>
                    <a:moveTo>
                      <a:pt x="189" y="72"/>
                    </a:moveTo>
                    <a:cubicBezTo>
                      <a:pt x="183" y="64"/>
                      <a:pt x="183" y="64"/>
                      <a:pt x="183" y="64"/>
                    </a:cubicBezTo>
                    <a:cubicBezTo>
                      <a:pt x="184" y="60"/>
                      <a:pt x="184" y="60"/>
                      <a:pt x="184" y="60"/>
                    </a:cubicBezTo>
                    <a:cubicBezTo>
                      <a:pt x="194" y="71"/>
                      <a:pt x="194" y="71"/>
                      <a:pt x="194" y="71"/>
                    </a:cubicBezTo>
                    <a:cubicBezTo>
                      <a:pt x="192" y="71"/>
                      <a:pt x="191" y="71"/>
                      <a:pt x="189" y="72"/>
                    </a:cubicBezTo>
                    <a:close/>
                    <a:moveTo>
                      <a:pt x="195" y="70"/>
                    </a:moveTo>
                    <a:cubicBezTo>
                      <a:pt x="185" y="58"/>
                      <a:pt x="185" y="58"/>
                      <a:pt x="185" y="58"/>
                    </a:cubicBezTo>
                    <a:cubicBezTo>
                      <a:pt x="187" y="54"/>
                      <a:pt x="187" y="54"/>
                      <a:pt x="187" y="54"/>
                    </a:cubicBezTo>
                    <a:cubicBezTo>
                      <a:pt x="200" y="69"/>
                      <a:pt x="200" y="69"/>
                      <a:pt x="200" y="69"/>
                    </a:cubicBezTo>
                    <a:cubicBezTo>
                      <a:pt x="198" y="69"/>
                      <a:pt x="197" y="70"/>
                      <a:pt x="195" y="70"/>
                    </a:cubicBezTo>
                    <a:close/>
                    <a:moveTo>
                      <a:pt x="205" y="67"/>
                    </a:moveTo>
                    <a:cubicBezTo>
                      <a:pt x="204" y="68"/>
                      <a:pt x="203" y="68"/>
                      <a:pt x="202" y="68"/>
                    </a:cubicBezTo>
                    <a:cubicBezTo>
                      <a:pt x="187" y="52"/>
                      <a:pt x="187" y="52"/>
                      <a:pt x="187" y="52"/>
                    </a:cubicBezTo>
                    <a:cubicBezTo>
                      <a:pt x="189" y="47"/>
                      <a:pt x="189" y="47"/>
                      <a:pt x="189" y="47"/>
                    </a:cubicBezTo>
                    <a:cubicBezTo>
                      <a:pt x="206" y="66"/>
                      <a:pt x="206" y="66"/>
                      <a:pt x="206" y="66"/>
                    </a:cubicBezTo>
                    <a:lnTo>
                      <a:pt x="205" y="67"/>
                    </a:lnTo>
                    <a:close/>
                    <a:moveTo>
                      <a:pt x="206" y="64"/>
                    </a:moveTo>
                    <a:cubicBezTo>
                      <a:pt x="190" y="46"/>
                      <a:pt x="190" y="46"/>
                      <a:pt x="190" y="46"/>
                    </a:cubicBezTo>
                    <a:cubicBezTo>
                      <a:pt x="192" y="41"/>
                      <a:pt x="192" y="41"/>
                      <a:pt x="192" y="41"/>
                    </a:cubicBezTo>
                    <a:cubicBezTo>
                      <a:pt x="208" y="60"/>
                      <a:pt x="208" y="60"/>
                      <a:pt x="208" y="60"/>
                    </a:cubicBezTo>
                    <a:lnTo>
                      <a:pt x="206" y="64"/>
                    </a:lnTo>
                    <a:close/>
                    <a:moveTo>
                      <a:pt x="209" y="58"/>
                    </a:moveTo>
                    <a:cubicBezTo>
                      <a:pt x="192" y="39"/>
                      <a:pt x="192" y="39"/>
                      <a:pt x="192" y="39"/>
                    </a:cubicBezTo>
                    <a:cubicBezTo>
                      <a:pt x="194" y="35"/>
                      <a:pt x="194" y="35"/>
                      <a:pt x="194" y="35"/>
                    </a:cubicBezTo>
                    <a:cubicBezTo>
                      <a:pt x="211" y="53"/>
                      <a:pt x="211" y="53"/>
                      <a:pt x="211" y="53"/>
                    </a:cubicBezTo>
                    <a:lnTo>
                      <a:pt x="209" y="58"/>
                    </a:lnTo>
                    <a:close/>
                    <a:moveTo>
                      <a:pt x="195" y="33"/>
                    </a:moveTo>
                    <a:cubicBezTo>
                      <a:pt x="197" y="29"/>
                      <a:pt x="197" y="29"/>
                      <a:pt x="197" y="29"/>
                    </a:cubicBezTo>
                    <a:cubicBezTo>
                      <a:pt x="213" y="47"/>
                      <a:pt x="213" y="47"/>
                      <a:pt x="213" y="47"/>
                    </a:cubicBezTo>
                    <a:cubicBezTo>
                      <a:pt x="211" y="51"/>
                      <a:pt x="211" y="51"/>
                      <a:pt x="211" y="51"/>
                    </a:cubicBezTo>
                    <a:lnTo>
                      <a:pt x="195" y="33"/>
                    </a:lnTo>
                    <a:close/>
                    <a:moveTo>
                      <a:pt x="86" y="273"/>
                    </a:moveTo>
                    <a:cubicBezTo>
                      <a:pt x="89" y="274"/>
                      <a:pt x="93" y="275"/>
                      <a:pt x="97" y="277"/>
                    </a:cubicBezTo>
                    <a:cubicBezTo>
                      <a:pt x="81" y="295"/>
                      <a:pt x="83" y="315"/>
                      <a:pt x="90" y="324"/>
                    </a:cubicBezTo>
                    <a:cubicBezTo>
                      <a:pt x="85" y="325"/>
                      <a:pt x="80" y="326"/>
                      <a:pt x="75" y="328"/>
                    </a:cubicBezTo>
                    <a:cubicBezTo>
                      <a:pt x="69" y="316"/>
                      <a:pt x="68" y="286"/>
                      <a:pt x="86" y="273"/>
                    </a:cubicBezTo>
                    <a:close/>
                    <a:moveTo>
                      <a:pt x="129" y="303"/>
                    </a:moveTo>
                    <a:cubicBezTo>
                      <a:pt x="127" y="293"/>
                      <a:pt x="119" y="285"/>
                      <a:pt x="110" y="290"/>
                    </a:cubicBezTo>
                    <a:cubicBezTo>
                      <a:pt x="102" y="295"/>
                      <a:pt x="101" y="306"/>
                      <a:pt x="107" y="312"/>
                    </a:cubicBezTo>
                    <a:cubicBezTo>
                      <a:pt x="112" y="316"/>
                      <a:pt x="122" y="313"/>
                      <a:pt x="120" y="305"/>
                    </a:cubicBezTo>
                    <a:cubicBezTo>
                      <a:pt x="119" y="303"/>
                      <a:pt x="116" y="302"/>
                      <a:pt x="116" y="304"/>
                    </a:cubicBezTo>
                    <a:cubicBezTo>
                      <a:pt x="116" y="308"/>
                      <a:pt x="113" y="311"/>
                      <a:pt x="110" y="308"/>
                    </a:cubicBezTo>
                    <a:cubicBezTo>
                      <a:pt x="107" y="305"/>
                      <a:pt x="106" y="298"/>
                      <a:pt x="110" y="296"/>
                    </a:cubicBezTo>
                    <a:cubicBezTo>
                      <a:pt x="115" y="292"/>
                      <a:pt x="121" y="296"/>
                      <a:pt x="124" y="303"/>
                    </a:cubicBezTo>
                    <a:cubicBezTo>
                      <a:pt x="128" y="311"/>
                      <a:pt x="122" y="323"/>
                      <a:pt x="114" y="324"/>
                    </a:cubicBezTo>
                    <a:cubicBezTo>
                      <a:pt x="114" y="324"/>
                      <a:pt x="113" y="325"/>
                      <a:pt x="113" y="325"/>
                    </a:cubicBezTo>
                    <a:cubicBezTo>
                      <a:pt x="108" y="323"/>
                      <a:pt x="104" y="323"/>
                      <a:pt x="100" y="323"/>
                    </a:cubicBezTo>
                    <a:cubicBezTo>
                      <a:pt x="92" y="319"/>
                      <a:pt x="90" y="309"/>
                      <a:pt x="91" y="300"/>
                    </a:cubicBezTo>
                    <a:cubicBezTo>
                      <a:pt x="92" y="292"/>
                      <a:pt x="96" y="283"/>
                      <a:pt x="105" y="279"/>
                    </a:cubicBezTo>
                    <a:cubicBezTo>
                      <a:pt x="113" y="282"/>
                      <a:pt x="122" y="285"/>
                      <a:pt x="131" y="287"/>
                    </a:cubicBezTo>
                    <a:cubicBezTo>
                      <a:pt x="131" y="301"/>
                      <a:pt x="132" y="314"/>
                      <a:pt x="133" y="326"/>
                    </a:cubicBezTo>
                    <a:cubicBezTo>
                      <a:pt x="132" y="329"/>
                      <a:pt x="130" y="331"/>
                      <a:pt x="128" y="333"/>
                    </a:cubicBezTo>
                    <a:cubicBezTo>
                      <a:pt x="125" y="330"/>
                      <a:pt x="122" y="328"/>
                      <a:pt x="119" y="327"/>
                    </a:cubicBezTo>
                    <a:cubicBezTo>
                      <a:pt x="127" y="324"/>
                      <a:pt x="131" y="312"/>
                      <a:pt x="129" y="303"/>
                    </a:cubicBezTo>
                    <a:close/>
                    <a:moveTo>
                      <a:pt x="83" y="260"/>
                    </a:moveTo>
                    <a:cubicBezTo>
                      <a:pt x="83" y="263"/>
                      <a:pt x="83" y="266"/>
                      <a:pt x="83" y="269"/>
                    </a:cubicBezTo>
                    <a:cubicBezTo>
                      <a:pt x="64" y="283"/>
                      <a:pt x="61" y="311"/>
                      <a:pt x="70" y="330"/>
                    </a:cubicBezTo>
                    <a:cubicBezTo>
                      <a:pt x="67" y="331"/>
                      <a:pt x="64" y="333"/>
                      <a:pt x="61" y="335"/>
                    </a:cubicBezTo>
                    <a:cubicBezTo>
                      <a:pt x="53" y="322"/>
                      <a:pt x="41" y="272"/>
                      <a:pt x="83" y="260"/>
                    </a:cubicBezTo>
                    <a:close/>
                    <a:moveTo>
                      <a:pt x="48" y="347"/>
                    </a:moveTo>
                    <a:cubicBezTo>
                      <a:pt x="42" y="357"/>
                      <a:pt x="38" y="370"/>
                      <a:pt x="41" y="387"/>
                    </a:cubicBezTo>
                    <a:cubicBezTo>
                      <a:pt x="42" y="400"/>
                      <a:pt x="62" y="428"/>
                      <a:pt x="92" y="414"/>
                    </a:cubicBezTo>
                    <a:cubicBezTo>
                      <a:pt x="104" y="409"/>
                      <a:pt x="117" y="378"/>
                      <a:pt x="81" y="371"/>
                    </a:cubicBezTo>
                    <a:cubicBezTo>
                      <a:pt x="92" y="380"/>
                      <a:pt x="87" y="394"/>
                      <a:pt x="76" y="389"/>
                    </a:cubicBezTo>
                    <a:cubicBezTo>
                      <a:pt x="61" y="381"/>
                      <a:pt x="73" y="351"/>
                      <a:pt x="96" y="358"/>
                    </a:cubicBezTo>
                    <a:cubicBezTo>
                      <a:pt x="104" y="361"/>
                      <a:pt x="110" y="365"/>
                      <a:pt x="115" y="371"/>
                    </a:cubicBezTo>
                    <a:cubicBezTo>
                      <a:pt x="123" y="390"/>
                      <a:pt x="120" y="413"/>
                      <a:pt x="100" y="426"/>
                    </a:cubicBezTo>
                    <a:cubicBezTo>
                      <a:pt x="77" y="441"/>
                      <a:pt x="51" y="438"/>
                      <a:pt x="37" y="416"/>
                    </a:cubicBezTo>
                    <a:cubicBezTo>
                      <a:pt x="23" y="395"/>
                      <a:pt x="28" y="360"/>
                      <a:pt x="48" y="347"/>
                    </a:cubicBezTo>
                    <a:close/>
                    <a:moveTo>
                      <a:pt x="40" y="511"/>
                    </a:moveTo>
                    <a:cubicBezTo>
                      <a:pt x="14" y="497"/>
                      <a:pt x="10" y="462"/>
                      <a:pt x="30" y="441"/>
                    </a:cubicBezTo>
                    <a:cubicBezTo>
                      <a:pt x="33" y="444"/>
                      <a:pt x="37" y="446"/>
                      <a:pt x="41" y="449"/>
                    </a:cubicBezTo>
                    <a:cubicBezTo>
                      <a:pt x="32" y="463"/>
                      <a:pt x="35" y="482"/>
                      <a:pt x="49" y="493"/>
                    </a:cubicBezTo>
                    <a:cubicBezTo>
                      <a:pt x="45" y="499"/>
                      <a:pt x="42" y="505"/>
                      <a:pt x="40" y="511"/>
                    </a:cubicBezTo>
                    <a:close/>
                    <a:moveTo>
                      <a:pt x="51" y="490"/>
                    </a:moveTo>
                    <a:cubicBezTo>
                      <a:pt x="39" y="480"/>
                      <a:pt x="37" y="463"/>
                      <a:pt x="44" y="451"/>
                    </a:cubicBezTo>
                    <a:cubicBezTo>
                      <a:pt x="48" y="453"/>
                      <a:pt x="52" y="454"/>
                      <a:pt x="57" y="455"/>
                    </a:cubicBezTo>
                    <a:cubicBezTo>
                      <a:pt x="54" y="463"/>
                      <a:pt x="56" y="471"/>
                      <a:pt x="60" y="477"/>
                    </a:cubicBezTo>
                    <a:cubicBezTo>
                      <a:pt x="57" y="481"/>
                      <a:pt x="54" y="485"/>
                      <a:pt x="51" y="490"/>
                    </a:cubicBezTo>
                    <a:close/>
                    <a:moveTo>
                      <a:pt x="130" y="420"/>
                    </a:moveTo>
                    <a:cubicBezTo>
                      <a:pt x="111" y="430"/>
                      <a:pt x="95" y="441"/>
                      <a:pt x="82" y="453"/>
                    </a:cubicBezTo>
                    <a:cubicBezTo>
                      <a:pt x="60" y="455"/>
                      <a:pt x="40" y="448"/>
                      <a:pt x="28" y="432"/>
                    </a:cubicBezTo>
                    <a:cubicBezTo>
                      <a:pt x="15" y="413"/>
                      <a:pt x="15" y="378"/>
                      <a:pt x="32" y="358"/>
                    </a:cubicBezTo>
                    <a:cubicBezTo>
                      <a:pt x="22" y="376"/>
                      <a:pt x="22" y="402"/>
                      <a:pt x="34" y="419"/>
                    </a:cubicBezTo>
                    <a:cubicBezTo>
                      <a:pt x="49" y="442"/>
                      <a:pt x="79" y="448"/>
                      <a:pt x="104" y="432"/>
                    </a:cubicBezTo>
                    <a:cubicBezTo>
                      <a:pt x="121" y="421"/>
                      <a:pt x="127" y="403"/>
                      <a:pt x="124" y="385"/>
                    </a:cubicBezTo>
                    <a:cubicBezTo>
                      <a:pt x="127" y="392"/>
                      <a:pt x="130" y="400"/>
                      <a:pt x="132" y="408"/>
                    </a:cubicBezTo>
                    <a:cubicBezTo>
                      <a:pt x="132" y="412"/>
                      <a:pt x="131" y="416"/>
                      <a:pt x="130" y="420"/>
                    </a:cubicBezTo>
                    <a:close/>
                    <a:moveTo>
                      <a:pt x="96" y="351"/>
                    </a:moveTo>
                    <a:cubicBezTo>
                      <a:pt x="72" y="345"/>
                      <a:pt x="56" y="370"/>
                      <a:pt x="69" y="390"/>
                    </a:cubicBezTo>
                    <a:cubicBezTo>
                      <a:pt x="74" y="398"/>
                      <a:pt x="91" y="402"/>
                      <a:pt x="94" y="382"/>
                    </a:cubicBezTo>
                    <a:cubicBezTo>
                      <a:pt x="104" y="391"/>
                      <a:pt x="97" y="408"/>
                      <a:pt x="84" y="411"/>
                    </a:cubicBezTo>
                    <a:cubicBezTo>
                      <a:pt x="62" y="417"/>
                      <a:pt x="48" y="398"/>
                      <a:pt x="45" y="385"/>
                    </a:cubicBezTo>
                    <a:cubicBezTo>
                      <a:pt x="42" y="365"/>
                      <a:pt x="51" y="337"/>
                      <a:pt x="86" y="330"/>
                    </a:cubicBezTo>
                    <a:cubicBezTo>
                      <a:pt x="99" y="328"/>
                      <a:pt x="120" y="328"/>
                      <a:pt x="138" y="352"/>
                    </a:cubicBezTo>
                    <a:cubicBezTo>
                      <a:pt x="154" y="418"/>
                      <a:pt x="198" y="461"/>
                      <a:pt x="236" y="471"/>
                    </a:cubicBezTo>
                    <a:cubicBezTo>
                      <a:pt x="232" y="475"/>
                      <a:pt x="227" y="479"/>
                      <a:pt x="222" y="484"/>
                    </a:cubicBezTo>
                    <a:cubicBezTo>
                      <a:pt x="196" y="489"/>
                      <a:pt x="177" y="477"/>
                      <a:pt x="166" y="468"/>
                    </a:cubicBezTo>
                    <a:cubicBezTo>
                      <a:pt x="135" y="440"/>
                      <a:pt x="142" y="364"/>
                      <a:pt x="96" y="351"/>
                    </a:cubicBezTo>
                    <a:close/>
                    <a:moveTo>
                      <a:pt x="263" y="426"/>
                    </a:moveTo>
                    <a:cubicBezTo>
                      <a:pt x="266" y="431"/>
                      <a:pt x="270" y="437"/>
                      <a:pt x="274" y="442"/>
                    </a:cubicBezTo>
                    <a:cubicBezTo>
                      <a:pt x="218" y="433"/>
                      <a:pt x="140" y="354"/>
                      <a:pt x="141" y="250"/>
                    </a:cubicBezTo>
                    <a:cubicBezTo>
                      <a:pt x="152" y="314"/>
                      <a:pt x="196" y="373"/>
                      <a:pt x="258" y="392"/>
                    </a:cubicBezTo>
                    <a:cubicBezTo>
                      <a:pt x="251" y="392"/>
                      <a:pt x="245" y="392"/>
                      <a:pt x="239" y="392"/>
                    </a:cubicBezTo>
                    <a:cubicBezTo>
                      <a:pt x="241" y="395"/>
                      <a:pt x="249" y="405"/>
                      <a:pt x="258" y="420"/>
                    </a:cubicBezTo>
                    <a:cubicBezTo>
                      <a:pt x="245" y="418"/>
                      <a:pt x="207" y="385"/>
                      <a:pt x="192" y="368"/>
                    </a:cubicBezTo>
                    <a:cubicBezTo>
                      <a:pt x="202" y="386"/>
                      <a:pt x="241" y="421"/>
                      <a:pt x="263" y="426"/>
                    </a:cubicBezTo>
                    <a:close/>
                    <a:moveTo>
                      <a:pt x="192" y="518"/>
                    </a:moveTo>
                    <a:cubicBezTo>
                      <a:pt x="188" y="523"/>
                      <a:pt x="184" y="528"/>
                      <a:pt x="180" y="534"/>
                    </a:cubicBezTo>
                    <a:cubicBezTo>
                      <a:pt x="156" y="523"/>
                      <a:pt x="148" y="494"/>
                      <a:pt x="164" y="473"/>
                    </a:cubicBezTo>
                    <a:cubicBezTo>
                      <a:pt x="170" y="478"/>
                      <a:pt x="176" y="482"/>
                      <a:pt x="183" y="485"/>
                    </a:cubicBezTo>
                    <a:cubicBezTo>
                      <a:pt x="177" y="497"/>
                      <a:pt x="181" y="509"/>
                      <a:pt x="192" y="518"/>
                    </a:cubicBezTo>
                    <a:close/>
                    <a:moveTo>
                      <a:pt x="209" y="498"/>
                    </a:moveTo>
                    <a:cubicBezTo>
                      <a:pt x="208" y="499"/>
                      <a:pt x="207" y="500"/>
                      <a:pt x="206" y="501"/>
                    </a:cubicBezTo>
                    <a:cubicBezTo>
                      <a:pt x="200" y="491"/>
                      <a:pt x="200" y="491"/>
                      <a:pt x="200" y="491"/>
                    </a:cubicBezTo>
                    <a:cubicBezTo>
                      <a:pt x="202" y="491"/>
                      <a:pt x="203" y="491"/>
                      <a:pt x="205" y="491"/>
                    </a:cubicBezTo>
                    <a:lnTo>
                      <a:pt x="209" y="498"/>
                    </a:lnTo>
                    <a:close/>
                    <a:moveTo>
                      <a:pt x="206" y="491"/>
                    </a:moveTo>
                    <a:cubicBezTo>
                      <a:pt x="209" y="492"/>
                      <a:pt x="212" y="491"/>
                      <a:pt x="215" y="491"/>
                    </a:cubicBezTo>
                    <a:cubicBezTo>
                      <a:pt x="213" y="493"/>
                      <a:pt x="211" y="495"/>
                      <a:pt x="209" y="497"/>
                    </a:cubicBezTo>
                    <a:lnTo>
                      <a:pt x="206" y="491"/>
                    </a:lnTo>
                    <a:close/>
                    <a:moveTo>
                      <a:pt x="205" y="502"/>
                    </a:moveTo>
                    <a:cubicBezTo>
                      <a:pt x="204" y="503"/>
                      <a:pt x="203" y="505"/>
                      <a:pt x="202" y="506"/>
                    </a:cubicBezTo>
                    <a:cubicBezTo>
                      <a:pt x="194" y="490"/>
                      <a:pt x="194" y="490"/>
                      <a:pt x="194" y="490"/>
                    </a:cubicBezTo>
                    <a:cubicBezTo>
                      <a:pt x="195" y="490"/>
                      <a:pt x="197" y="490"/>
                      <a:pt x="199" y="491"/>
                    </a:cubicBezTo>
                    <a:lnTo>
                      <a:pt x="205" y="502"/>
                    </a:lnTo>
                    <a:close/>
                    <a:moveTo>
                      <a:pt x="201" y="507"/>
                    </a:moveTo>
                    <a:cubicBezTo>
                      <a:pt x="200" y="508"/>
                      <a:pt x="200" y="509"/>
                      <a:pt x="199" y="510"/>
                    </a:cubicBezTo>
                    <a:cubicBezTo>
                      <a:pt x="189" y="490"/>
                      <a:pt x="189" y="490"/>
                      <a:pt x="189" y="490"/>
                    </a:cubicBezTo>
                    <a:cubicBezTo>
                      <a:pt x="189" y="490"/>
                      <a:pt x="189" y="489"/>
                      <a:pt x="189" y="488"/>
                    </a:cubicBezTo>
                    <a:cubicBezTo>
                      <a:pt x="190" y="489"/>
                      <a:pt x="191" y="489"/>
                      <a:pt x="192" y="489"/>
                    </a:cubicBezTo>
                    <a:lnTo>
                      <a:pt x="201" y="507"/>
                    </a:lnTo>
                    <a:close/>
                    <a:moveTo>
                      <a:pt x="198" y="511"/>
                    </a:moveTo>
                    <a:cubicBezTo>
                      <a:pt x="197" y="512"/>
                      <a:pt x="196" y="513"/>
                      <a:pt x="196" y="514"/>
                    </a:cubicBezTo>
                    <a:cubicBezTo>
                      <a:pt x="189" y="507"/>
                      <a:pt x="186" y="500"/>
                      <a:pt x="188" y="492"/>
                    </a:cubicBezTo>
                    <a:lnTo>
                      <a:pt x="198" y="511"/>
                    </a:lnTo>
                    <a:close/>
                    <a:moveTo>
                      <a:pt x="178" y="538"/>
                    </a:moveTo>
                    <a:cubicBezTo>
                      <a:pt x="173" y="544"/>
                      <a:pt x="169" y="550"/>
                      <a:pt x="166" y="555"/>
                    </a:cubicBezTo>
                    <a:cubicBezTo>
                      <a:pt x="120" y="546"/>
                      <a:pt x="112" y="486"/>
                      <a:pt x="151" y="458"/>
                    </a:cubicBezTo>
                    <a:cubicBezTo>
                      <a:pt x="154" y="462"/>
                      <a:pt x="157" y="466"/>
                      <a:pt x="161" y="470"/>
                    </a:cubicBezTo>
                    <a:cubicBezTo>
                      <a:pt x="142" y="493"/>
                      <a:pt x="150" y="526"/>
                      <a:pt x="178" y="538"/>
                    </a:cubicBezTo>
                    <a:close/>
                    <a:moveTo>
                      <a:pt x="161" y="579"/>
                    </a:moveTo>
                    <a:cubicBezTo>
                      <a:pt x="163" y="581"/>
                      <a:pt x="165" y="583"/>
                      <a:pt x="169" y="585"/>
                    </a:cubicBezTo>
                    <a:cubicBezTo>
                      <a:pt x="147" y="589"/>
                      <a:pt x="138" y="569"/>
                      <a:pt x="146" y="553"/>
                    </a:cubicBezTo>
                    <a:cubicBezTo>
                      <a:pt x="151" y="556"/>
                      <a:pt x="157" y="559"/>
                      <a:pt x="164" y="560"/>
                    </a:cubicBezTo>
                    <a:cubicBezTo>
                      <a:pt x="160" y="568"/>
                      <a:pt x="158" y="575"/>
                      <a:pt x="161" y="579"/>
                    </a:cubicBezTo>
                    <a:close/>
                    <a:moveTo>
                      <a:pt x="142" y="551"/>
                    </a:moveTo>
                    <a:cubicBezTo>
                      <a:pt x="131" y="570"/>
                      <a:pt x="142" y="597"/>
                      <a:pt x="173" y="588"/>
                    </a:cubicBezTo>
                    <a:cubicBezTo>
                      <a:pt x="175" y="590"/>
                      <a:pt x="177" y="591"/>
                      <a:pt x="180" y="593"/>
                    </a:cubicBezTo>
                    <a:cubicBezTo>
                      <a:pt x="169" y="608"/>
                      <a:pt x="147" y="605"/>
                      <a:pt x="137" y="595"/>
                    </a:cubicBezTo>
                    <a:cubicBezTo>
                      <a:pt x="124" y="583"/>
                      <a:pt x="121" y="559"/>
                      <a:pt x="134" y="543"/>
                    </a:cubicBezTo>
                    <a:cubicBezTo>
                      <a:pt x="136" y="546"/>
                      <a:pt x="139" y="548"/>
                      <a:pt x="142" y="551"/>
                    </a:cubicBezTo>
                    <a:close/>
                    <a:moveTo>
                      <a:pt x="174" y="581"/>
                    </a:moveTo>
                    <a:cubicBezTo>
                      <a:pt x="180" y="579"/>
                      <a:pt x="185" y="576"/>
                      <a:pt x="191" y="573"/>
                    </a:cubicBezTo>
                    <a:cubicBezTo>
                      <a:pt x="208" y="585"/>
                      <a:pt x="208" y="585"/>
                      <a:pt x="208" y="585"/>
                    </a:cubicBezTo>
                    <a:cubicBezTo>
                      <a:pt x="202" y="589"/>
                      <a:pt x="197" y="592"/>
                      <a:pt x="191" y="594"/>
                    </a:cubicBezTo>
                    <a:cubicBezTo>
                      <a:pt x="183" y="588"/>
                      <a:pt x="177" y="583"/>
                      <a:pt x="174" y="581"/>
                    </a:cubicBezTo>
                    <a:close/>
                    <a:moveTo>
                      <a:pt x="194" y="571"/>
                    </a:moveTo>
                    <a:cubicBezTo>
                      <a:pt x="202" y="566"/>
                      <a:pt x="210" y="560"/>
                      <a:pt x="218" y="553"/>
                    </a:cubicBezTo>
                    <a:cubicBezTo>
                      <a:pt x="234" y="566"/>
                      <a:pt x="234" y="566"/>
                      <a:pt x="234" y="566"/>
                    </a:cubicBezTo>
                    <a:cubicBezTo>
                      <a:pt x="226" y="572"/>
                      <a:pt x="219" y="578"/>
                      <a:pt x="211" y="583"/>
                    </a:cubicBezTo>
                    <a:lnTo>
                      <a:pt x="194" y="571"/>
                    </a:lnTo>
                    <a:close/>
                    <a:moveTo>
                      <a:pt x="278" y="519"/>
                    </a:moveTo>
                    <a:cubicBezTo>
                      <a:pt x="272" y="526"/>
                      <a:pt x="266" y="533"/>
                      <a:pt x="259" y="541"/>
                    </a:cubicBezTo>
                    <a:cubicBezTo>
                      <a:pt x="244" y="527"/>
                      <a:pt x="244" y="527"/>
                      <a:pt x="244" y="527"/>
                    </a:cubicBezTo>
                    <a:cubicBezTo>
                      <a:pt x="250" y="519"/>
                      <a:pt x="256" y="511"/>
                      <a:pt x="262" y="504"/>
                    </a:cubicBezTo>
                    <a:cubicBezTo>
                      <a:pt x="267" y="509"/>
                      <a:pt x="272" y="514"/>
                      <a:pt x="278" y="519"/>
                    </a:cubicBezTo>
                    <a:close/>
                    <a:moveTo>
                      <a:pt x="264" y="500"/>
                    </a:moveTo>
                    <a:cubicBezTo>
                      <a:pt x="269" y="494"/>
                      <a:pt x="273" y="487"/>
                      <a:pt x="276" y="481"/>
                    </a:cubicBezTo>
                    <a:cubicBezTo>
                      <a:pt x="291" y="499"/>
                      <a:pt x="291" y="499"/>
                      <a:pt x="291" y="499"/>
                    </a:cubicBezTo>
                    <a:cubicBezTo>
                      <a:pt x="288" y="504"/>
                      <a:pt x="284" y="510"/>
                      <a:pt x="280" y="516"/>
                    </a:cubicBezTo>
                    <a:lnTo>
                      <a:pt x="264" y="500"/>
                    </a:lnTo>
                    <a:close/>
                    <a:moveTo>
                      <a:pt x="256" y="544"/>
                    </a:moveTo>
                    <a:cubicBezTo>
                      <a:pt x="250" y="550"/>
                      <a:pt x="244" y="557"/>
                      <a:pt x="237" y="563"/>
                    </a:cubicBezTo>
                    <a:cubicBezTo>
                      <a:pt x="222" y="550"/>
                      <a:pt x="222" y="550"/>
                      <a:pt x="222" y="550"/>
                    </a:cubicBezTo>
                    <a:cubicBezTo>
                      <a:pt x="228" y="544"/>
                      <a:pt x="235" y="537"/>
                      <a:pt x="241" y="530"/>
                    </a:cubicBezTo>
                    <a:lnTo>
                      <a:pt x="256" y="544"/>
                    </a:lnTo>
                    <a:close/>
                    <a:moveTo>
                      <a:pt x="237" y="568"/>
                    </a:moveTo>
                    <a:cubicBezTo>
                      <a:pt x="264" y="589"/>
                      <a:pt x="264" y="589"/>
                      <a:pt x="264" y="589"/>
                    </a:cubicBezTo>
                    <a:cubicBezTo>
                      <a:pt x="258" y="595"/>
                      <a:pt x="251" y="601"/>
                      <a:pt x="245" y="606"/>
                    </a:cubicBezTo>
                    <a:cubicBezTo>
                      <a:pt x="215" y="586"/>
                      <a:pt x="215" y="586"/>
                      <a:pt x="215" y="586"/>
                    </a:cubicBezTo>
                    <a:cubicBezTo>
                      <a:pt x="222" y="581"/>
                      <a:pt x="230" y="575"/>
                      <a:pt x="237" y="568"/>
                    </a:cubicBezTo>
                    <a:close/>
                    <a:moveTo>
                      <a:pt x="241" y="565"/>
                    </a:moveTo>
                    <a:cubicBezTo>
                      <a:pt x="247" y="559"/>
                      <a:pt x="253" y="553"/>
                      <a:pt x="259" y="546"/>
                    </a:cubicBezTo>
                    <a:cubicBezTo>
                      <a:pt x="284" y="568"/>
                      <a:pt x="284" y="568"/>
                      <a:pt x="284" y="568"/>
                    </a:cubicBezTo>
                    <a:cubicBezTo>
                      <a:pt x="279" y="574"/>
                      <a:pt x="273" y="580"/>
                      <a:pt x="267" y="586"/>
                    </a:cubicBezTo>
                    <a:lnTo>
                      <a:pt x="241" y="565"/>
                    </a:lnTo>
                    <a:close/>
                    <a:moveTo>
                      <a:pt x="287" y="570"/>
                    </a:moveTo>
                    <a:cubicBezTo>
                      <a:pt x="309" y="590"/>
                      <a:pt x="309" y="590"/>
                      <a:pt x="309" y="590"/>
                    </a:cubicBezTo>
                    <a:cubicBezTo>
                      <a:pt x="304" y="596"/>
                      <a:pt x="299" y="601"/>
                      <a:pt x="294" y="607"/>
                    </a:cubicBezTo>
                    <a:cubicBezTo>
                      <a:pt x="270" y="588"/>
                      <a:pt x="270" y="588"/>
                      <a:pt x="270" y="588"/>
                    </a:cubicBezTo>
                    <a:cubicBezTo>
                      <a:pt x="276" y="583"/>
                      <a:pt x="282" y="576"/>
                      <a:pt x="287" y="570"/>
                    </a:cubicBezTo>
                    <a:close/>
                    <a:moveTo>
                      <a:pt x="286" y="564"/>
                    </a:moveTo>
                    <a:cubicBezTo>
                      <a:pt x="262" y="543"/>
                      <a:pt x="262" y="543"/>
                      <a:pt x="262" y="543"/>
                    </a:cubicBezTo>
                    <a:cubicBezTo>
                      <a:pt x="269" y="536"/>
                      <a:pt x="275" y="529"/>
                      <a:pt x="280" y="522"/>
                    </a:cubicBezTo>
                    <a:cubicBezTo>
                      <a:pt x="288" y="529"/>
                      <a:pt x="295" y="536"/>
                      <a:pt x="303" y="543"/>
                    </a:cubicBezTo>
                    <a:cubicBezTo>
                      <a:pt x="298" y="550"/>
                      <a:pt x="292" y="557"/>
                      <a:pt x="286" y="564"/>
                    </a:cubicBezTo>
                    <a:close/>
                    <a:moveTo>
                      <a:pt x="301" y="537"/>
                    </a:moveTo>
                    <a:cubicBezTo>
                      <a:pt x="283" y="519"/>
                      <a:pt x="283" y="519"/>
                      <a:pt x="283" y="519"/>
                    </a:cubicBezTo>
                    <a:cubicBezTo>
                      <a:pt x="287" y="513"/>
                      <a:pt x="291" y="507"/>
                      <a:pt x="294" y="502"/>
                    </a:cubicBezTo>
                    <a:cubicBezTo>
                      <a:pt x="306" y="517"/>
                      <a:pt x="306" y="517"/>
                      <a:pt x="306" y="517"/>
                    </a:cubicBezTo>
                    <a:cubicBezTo>
                      <a:pt x="306" y="517"/>
                      <a:pt x="306" y="517"/>
                      <a:pt x="306" y="517"/>
                    </a:cubicBezTo>
                    <a:cubicBezTo>
                      <a:pt x="301" y="525"/>
                      <a:pt x="300" y="531"/>
                      <a:pt x="301" y="537"/>
                    </a:cubicBezTo>
                    <a:close/>
                    <a:moveTo>
                      <a:pt x="293" y="495"/>
                    </a:moveTo>
                    <a:cubicBezTo>
                      <a:pt x="278" y="477"/>
                      <a:pt x="278" y="477"/>
                      <a:pt x="278" y="477"/>
                    </a:cubicBezTo>
                    <a:cubicBezTo>
                      <a:pt x="282" y="470"/>
                      <a:pt x="284" y="465"/>
                      <a:pt x="286" y="461"/>
                    </a:cubicBezTo>
                    <a:cubicBezTo>
                      <a:pt x="289" y="466"/>
                      <a:pt x="294" y="473"/>
                      <a:pt x="299" y="481"/>
                    </a:cubicBezTo>
                    <a:cubicBezTo>
                      <a:pt x="298" y="485"/>
                      <a:pt x="296" y="490"/>
                      <a:pt x="293" y="495"/>
                    </a:cubicBezTo>
                    <a:close/>
                    <a:moveTo>
                      <a:pt x="233" y="529"/>
                    </a:moveTo>
                    <a:cubicBezTo>
                      <a:pt x="203" y="562"/>
                      <a:pt x="169" y="582"/>
                      <a:pt x="167" y="573"/>
                    </a:cubicBezTo>
                    <a:cubicBezTo>
                      <a:pt x="163" y="563"/>
                      <a:pt x="186" y="531"/>
                      <a:pt x="217" y="499"/>
                    </a:cubicBezTo>
                    <a:cubicBezTo>
                      <a:pt x="248" y="466"/>
                      <a:pt x="277" y="444"/>
                      <a:pt x="281" y="453"/>
                    </a:cubicBezTo>
                    <a:cubicBezTo>
                      <a:pt x="284" y="460"/>
                      <a:pt x="263" y="497"/>
                      <a:pt x="233" y="529"/>
                    </a:cubicBezTo>
                    <a:close/>
                    <a:moveTo>
                      <a:pt x="268" y="449"/>
                    </a:moveTo>
                    <a:cubicBezTo>
                      <a:pt x="261" y="453"/>
                      <a:pt x="252" y="458"/>
                      <a:pt x="244" y="465"/>
                    </a:cubicBezTo>
                    <a:cubicBezTo>
                      <a:pt x="190" y="454"/>
                      <a:pt x="128" y="380"/>
                      <a:pt x="137" y="277"/>
                    </a:cubicBezTo>
                    <a:cubicBezTo>
                      <a:pt x="147" y="346"/>
                      <a:pt x="195" y="430"/>
                      <a:pt x="268" y="449"/>
                    </a:cubicBezTo>
                    <a:close/>
                    <a:moveTo>
                      <a:pt x="146" y="448"/>
                    </a:moveTo>
                    <a:cubicBezTo>
                      <a:pt x="147" y="450"/>
                      <a:pt x="148" y="452"/>
                      <a:pt x="149" y="454"/>
                    </a:cubicBezTo>
                    <a:cubicBezTo>
                      <a:pt x="143" y="458"/>
                      <a:pt x="139" y="463"/>
                      <a:pt x="135" y="469"/>
                    </a:cubicBezTo>
                    <a:cubicBezTo>
                      <a:pt x="131" y="466"/>
                      <a:pt x="127" y="464"/>
                      <a:pt x="123" y="463"/>
                    </a:cubicBezTo>
                    <a:cubicBezTo>
                      <a:pt x="130" y="457"/>
                      <a:pt x="137" y="452"/>
                      <a:pt x="146" y="448"/>
                    </a:cubicBezTo>
                    <a:close/>
                    <a:moveTo>
                      <a:pt x="120" y="466"/>
                    </a:moveTo>
                    <a:cubicBezTo>
                      <a:pt x="125" y="467"/>
                      <a:pt x="129" y="469"/>
                      <a:pt x="132" y="472"/>
                    </a:cubicBezTo>
                    <a:cubicBezTo>
                      <a:pt x="129" y="477"/>
                      <a:pt x="127" y="482"/>
                      <a:pt x="125" y="487"/>
                    </a:cubicBezTo>
                    <a:cubicBezTo>
                      <a:pt x="120" y="484"/>
                      <a:pt x="113" y="482"/>
                      <a:pt x="105" y="485"/>
                    </a:cubicBezTo>
                    <a:cubicBezTo>
                      <a:pt x="109" y="478"/>
                      <a:pt x="114" y="472"/>
                      <a:pt x="120" y="466"/>
                    </a:cubicBezTo>
                    <a:close/>
                    <a:moveTo>
                      <a:pt x="92" y="520"/>
                    </a:moveTo>
                    <a:cubicBezTo>
                      <a:pt x="93" y="511"/>
                      <a:pt x="96" y="503"/>
                      <a:pt x="99" y="495"/>
                    </a:cubicBezTo>
                    <a:cubicBezTo>
                      <a:pt x="109" y="486"/>
                      <a:pt x="117" y="488"/>
                      <a:pt x="124" y="491"/>
                    </a:cubicBezTo>
                    <a:cubicBezTo>
                      <a:pt x="123" y="495"/>
                      <a:pt x="122" y="500"/>
                      <a:pt x="122" y="504"/>
                    </a:cubicBezTo>
                    <a:cubicBezTo>
                      <a:pt x="113" y="504"/>
                      <a:pt x="99" y="508"/>
                      <a:pt x="92" y="520"/>
                    </a:cubicBezTo>
                    <a:close/>
                    <a:moveTo>
                      <a:pt x="91" y="528"/>
                    </a:moveTo>
                    <a:cubicBezTo>
                      <a:pt x="97" y="515"/>
                      <a:pt x="112" y="509"/>
                      <a:pt x="122" y="509"/>
                    </a:cubicBezTo>
                    <a:cubicBezTo>
                      <a:pt x="122" y="514"/>
                      <a:pt x="123" y="520"/>
                      <a:pt x="124" y="524"/>
                    </a:cubicBezTo>
                    <a:cubicBezTo>
                      <a:pt x="109" y="536"/>
                      <a:pt x="100" y="554"/>
                      <a:pt x="99" y="573"/>
                    </a:cubicBezTo>
                    <a:cubicBezTo>
                      <a:pt x="91" y="555"/>
                      <a:pt x="90" y="539"/>
                      <a:pt x="91" y="528"/>
                    </a:cubicBezTo>
                    <a:close/>
                    <a:moveTo>
                      <a:pt x="136" y="626"/>
                    </a:moveTo>
                    <a:cubicBezTo>
                      <a:pt x="124" y="612"/>
                      <a:pt x="113" y="599"/>
                      <a:pt x="105" y="585"/>
                    </a:cubicBezTo>
                    <a:cubicBezTo>
                      <a:pt x="102" y="564"/>
                      <a:pt x="108" y="543"/>
                      <a:pt x="126" y="529"/>
                    </a:cubicBezTo>
                    <a:cubicBezTo>
                      <a:pt x="127" y="532"/>
                      <a:pt x="129" y="536"/>
                      <a:pt x="131" y="539"/>
                    </a:cubicBezTo>
                    <a:cubicBezTo>
                      <a:pt x="115" y="557"/>
                      <a:pt x="118" y="586"/>
                      <a:pt x="133" y="600"/>
                    </a:cubicBezTo>
                    <a:cubicBezTo>
                      <a:pt x="144" y="609"/>
                      <a:pt x="172" y="613"/>
                      <a:pt x="183" y="596"/>
                    </a:cubicBezTo>
                    <a:cubicBezTo>
                      <a:pt x="187" y="598"/>
                      <a:pt x="191" y="601"/>
                      <a:pt x="195" y="604"/>
                    </a:cubicBezTo>
                    <a:cubicBezTo>
                      <a:pt x="180" y="634"/>
                      <a:pt x="154" y="633"/>
                      <a:pt x="136" y="626"/>
                    </a:cubicBezTo>
                    <a:close/>
                    <a:moveTo>
                      <a:pt x="227" y="619"/>
                    </a:moveTo>
                    <a:cubicBezTo>
                      <a:pt x="215" y="611"/>
                      <a:pt x="205" y="603"/>
                      <a:pt x="196" y="597"/>
                    </a:cubicBezTo>
                    <a:cubicBezTo>
                      <a:pt x="201" y="595"/>
                      <a:pt x="206" y="592"/>
                      <a:pt x="212" y="588"/>
                    </a:cubicBezTo>
                    <a:cubicBezTo>
                      <a:pt x="242" y="608"/>
                      <a:pt x="242" y="608"/>
                      <a:pt x="242" y="608"/>
                    </a:cubicBezTo>
                    <a:cubicBezTo>
                      <a:pt x="237" y="612"/>
                      <a:pt x="232" y="616"/>
                      <a:pt x="227" y="619"/>
                    </a:cubicBezTo>
                    <a:close/>
                    <a:moveTo>
                      <a:pt x="257" y="640"/>
                    </a:moveTo>
                    <a:cubicBezTo>
                      <a:pt x="248" y="634"/>
                      <a:pt x="239" y="628"/>
                      <a:pt x="231" y="622"/>
                    </a:cubicBezTo>
                    <a:cubicBezTo>
                      <a:pt x="236" y="619"/>
                      <a:pt x="241" y="615"/>
                      <a:pt x="246" y="611"/>
                    </a:cubicBezTo>
                    <a:cubicBezTo>
                      <a:pt x="271" y="629"/>
                      <a:pt x="271" y="629"/>
                      <a:pt x="271" y="629"/>
                    </a:cubicBezTo>
                    <a:cubicBezTo>
                      <a:pt x="266" y="633"/>
                      <a:pt x="262" y="636"/>
                      <a:pt x="257" y="640"/>
                    </a:cubicBezTo>
                    <a:close/>
                    <a:moveTo>
                      <a:pt x="274" y="626"/>
                    </a:moveTo>
                    <a:cubicBezTo>
                      <a:pt x="248" y="609"/>
                      <a:pt x="248" y="609"/>
                      <a:pt x="248" y="609"/>
                    </a:cubicBezTo>
                    <a:cubicBezTo>
                      <a:pt x="255" y="604"/>
                      <a:pt x="261" y="598"/>
                      <a:pt x="267" y="591"/>
                    </a:cubicBezTo>
                    <a:cubicBezTo>
                      <a:pt x="291" y="610"/>
                      <a:pt x="291" y="610"/>
                      <a:pt x="291" y="610"/>
                    </a:cubicBezTo>
                    <a:cubicBezTo>
                      <a:pt x="285" y="616"/>
                      <a:pt x="280" y="621"/>
                      <a:pt x="274" y="626"/>
                    </a:cubicBezTo>
                    <a:close/>
                    <a:moveTo>
                      <a:pt x="302" y="646"/>
                    </a:moveTo>
                    <a:cubicBezTo>
                      <a:pt x="277" y="629"/>
                      <a:pt x="277" y="629"/>
                      <a:pt x="277" y="629"/>
                    </a:cubicBezTo>
                    <a:cubicBezTo>
                      <a:pt x="283" y="624"/>
                      <a:pt x="289" y="618"/>
                      <a:pt x="294" y="612"/>
                    </a:cubicBezTo>
                    <a:cubicBezTo>
                      <a:pt x="318" y="630"/>
                      <a:pt x="318" y="630"/>
                      <a:pt x="318" y="630"/>
                    </a:cubicBezTo>
                    <a:cubicBezTo>
                      <a:pt x="313" y="636"/>
                      <a:pt x="307" y="641"/>
                      <a:pt x="302" y="646"/>
                    </a:cubicBezTo>
                    <a:close/>
                    <a:moveTo>
                      <a:pt x="320" y="628"/>
                    </a:moveTo>
                    <a:cubicBezTo>
                      <a:pt x="297" y="610"/>
                      <a:pt x="297" y="610"/>
                      <a:pt x="297" y="610"/>
                    </a:cubicBezTo>
                    <a:cubicBezTo>
                      <a:pt x="302" y="604"/>
                      <a:pt x="307" y="598"/>
                      <a:pt x="312" y="592"/>
                    </a:cubicBezTo>
                    <a:cubicBezTo>
                      <a:pt x="334" y="611"/>
                      <a:pt x="334" y="611"/>
                      <a:pt x="334" y="611"/>
                    </a:cubicBezTo>
                    <a:cubicBezTo>
                      <a:pt x="330" y="617"/>
                      <a:pt x="325" y="622"/>
                      <a:pt x="320" y="628"/>
                    </a:cubicBezTo>
                    <a:close/>
                    <a:moveTo>
                      <a:pt x="341" y="644"/>
                    </a:moveTo>
                    <a:cubicBezTo>
                      <a:pt x="323" y="630"/>
                      <a:pt x="323" y="630"/>
                      <a:pt x="323" y="630"/>
                    </a:cubicBezTo>
                    <a:cubicBezTo>
                      <a:pt x="328" y="625"/>
                      <a:pt x="333" y="619"/>
                      <a:pt x="337" y="614"/>
                    </a:cubicBezTo>
                    <a:cubicBezTo>
                      <a:pt x="354" y="628"/>
                      <a:pt x="354" y="628"/>
                      <a:pt x="354" y="628"/>
                    </a:cubicBezTo>
                    <a:cubicBezTo>
                      <a:pt x="350" y="634"/>
                      <a:pt x="345" y="639"/>
                      <a:pt x="341" y="644"/>
                    </a:cubicBezTo>
                    <a:close/>
                    <a:moveTo>
                      <a:pt x="385" y="618"/>
                    </a:moveTo>
                    <a:cubicBezTo>
                      <a:pt x="381" y="625"/>
                      <a:pt x="377" y="633"/>
                      <a:pt x="372" y="640"/>
                    </a:cubicBezTo>
                    <a:cubicBezTo>
                      <a:pt x="359" y="628"/>
                      <a:pt x="359" y="628"/>
                      <a:pt x="359" y="628"/>
                    </a:cubicBezTo>
                    <a:cubicBezTo>
                      <a:pt x="364" y="621"/>
                      <a:pt x="368" y="614"/>
                      <a:pt x="372" y="607"/>
                    </a:cubicBezTo>
                    <a:lnTo>
                      <a:pt x="385" y="618"/>
                    </a:lnTo>
                    <a:close/>
                    <a:moveTo>
                      <a:pt x="369" y="605"/>
                    </a:moveTo>
                    <a:cubicBezTo>
                      <a:pt x="365" y="611"/>
                      <a:pt x="361" y="618"/>
                      <a:pt x="356" y="625"/>
                    </a:cubicBezTo>
                    <a:cubicBezTo>
                      <a:pt x="339" y="611"/>
                      <a:pt x="339" y="611"/>
                      <a:pt x="339" y="611"/>
                    </a:cubicBezTo>
                    <a:cubicBezTo>
                      <a:pt x="345" y="604"/>
                      <a:pt x="349" y="597"/>
                      <a:pt x="353" y="591"/>
                    </a:cubicBezTo>
                    <a:lnTo>
                      <a:pt x="369" y="605"/>
                    </a:lnTo>
                    <a:close/>
                    <a:moveTo>
                      <a:pt x="350" y="588"/>
                    </a:moveTo>
                    <a:cubicBezTo>
                      <a:pt x="346" y="595"/>
                      <a:pt x="342" y="601"/>
                      <a:pt x="336" y="608"/>
                    </a:cubicBezTo>
                    <a:cubicBezTo>
                      <a:pt x="315" y="589"/>
                      <a:pt x="315" y="589"/>
                      <a:pt x="315" y="589"/>
                    </a:cubicBezTo>
                    <a:cubicBezTo>
                      <a:pt x="320" y="582"/>
                      <a:pt x="325" y="576"/>
                      <a:pt x="330" y="569"/>
                    </a:cubicBezTo>
                    <a:cubicBezTo>
                      <a:pt x="336" y="575"/>
                      <a:pt x="343" y="582"/>
                      <a:pt x="350" y="588"/>
                    </a:cubicBezTo>
                    <a:close/>
                    <a:moveTo>
                      <a:pt x="327" y="566"/>
                    </a:moveTo>
                    <a:cubicBezTo>
                      <a:pt x="322" y="573"/>
                      <a:pt x="317" y="580"/>
                      <a:pt x="312" y="587"/>
                    </a:cubicBezTo>
                    <a:cubicBezTo>
                      <a:pt x="289" y="567"/>
                      <a:pt x="289" y="567"/>
                      <a:pt x="289" y="567"/>
                    </a:cubicBezTo>
                    <a:cubicBezTo>
                      <a:pt x="295" y="560"/>
                      <a:pt x="301" y="553"/>
                      <a:pt x="305" y="546"/>
                    </a:cubicBezTo>
                    <a:cubicBezTo>
                      <a:pt x="312" y="553"/>
                      <a:pt x="319" y="559"/>
                      <a:pt x="327" y="566"/>
                    </a:cubicBezTo>
                    <a:close/>
                    <a:moveTo>
                      <a:pt x="309" y="514"/>
                    </a:moveTo>
                    <a:cubicBezTo>
                      <a:pt x="296" y="498"/>
                      <a:pt x="296" y="498"/>
                      <a:pt x="296" y="498"/>
                    </a:cubicBezTo>
                    <a:cubicBezTo>
                      <a:pt x="299" y="494"/>
                      <a:pt x="301" y="489"/>
                      <a:pt x="302" y="485"/>
                    </a:cubicBezTo>
                    <a:cubicBezTo>
                      <a:pt x="306" y="491"/>
                      <a:pt x="311" y="498"/>
                      <a:pt x="315" y="505"/>
                    </a:cubicBezTo>
                    <a:lnTo>
                      <a:pt x="309" y="514"/>
                    </a:lnTo>
                    <a:close/>
                    <a:moveTo>
                      <a:pt x="334" y="479"/>
                    </a:moveTo>
                    <a:cubicBezTo>
                      <a:pt x="316" y="451"/>
                      <a:pt x="297" y="422"/>
                      <a:pt x="294" y="418"/>
                    </a:cubicBezTo>
                    <a:cubicBezTo>
                      <a:pt x="312" y="418"/>
                      <a:pt x="345" y="415"/>
                      <a:pt x="376" y="413"/>
                    </a:cubicBezTo>
                    <a:cubicBezTo>
                      <a:pt x="376" y="417"/>
                      <a:pt x="376" y="421"/>
                      <a:pt x="376" y="424"/>
                    </a:cubicBezTo>
                    <a:cubicBezTo>
                      <a:pt x="354" y="425"/>
                      <a:pt x="333" y="426"/>
                      <a:pt x="322" y="426"/>
                    </a:cubicBezTo>
                    <a:cubicBezTo>
                      <a:pt x="324" y="430"/>
                      <a:pt x="331" y="440"/>
                      <a:pt x="338" y="452"/>
                    </a:cubicBezTo>
                    <a:cubicBezTo>
                      <a:pt x="336" y="455"/>
                      <a:pt x="334" y="458"/>
                      <a:pt x="334" y="460"/>
                    </a:cubicBezTo>
                    <a:cubicBezTo>
                      <a:pt x="334" y="464"/>
                      <a:pt x="337" y="467"/>
                      <a:pt x="341" y="469"/>
                    </a:cubicBezTo>
                    <a:lnTo>
                      <a:pt x="334" y="479"/>
                    </a:lnTo>
                    <a:close/>
                    <a:moveTo>
                      <a:pt x="339" y="431"/>
                    </a:moveTo>
                    <a:cubicBezTo>
                      <a:pt x="340" y="431"/>
                      <a:pt x="342" y="431"/>
                      <a:pt x="344" y="431"/>
                    </a:cubicBezTo>
                    <a:cubicBezTo>
                      <a:pt x="348" y="440"/>
                      <a:pt x="348" y="440"/>
                      <a:pt x="348" y="440"/>
                    </a:cubicBezTo>
                    <a:cubicBezTo>
                      <a:pt x="347" y="441"/>
                      <a:pt x="346" y="442"/>
                      <a:pt x="345" y="443"/>
                    </a:cubicBezTo>
                    <a:lnTo>
                      <a:pt x="339" y="431"/>
                    </a:lnTo>
                    <a:close/>
                    <a:moveTo>
                      <a:pt x="344" y="445"/>
                    </a:moveTo>
                    <a:cubicBezTo>
                      <a:pt x="343" y="446"/>
                      <a:pt x="342" y="447"/>
                      <a:pt x="341" y="448"/>
                    </a:cubicBezTo>
                    <a:cubicBezTo>
                      <a:pt x="336" y="439"/>
                      <a:pt x="332" y="433"/>
                      <a:pt x="330" y="431"/>
                    </a:cubicBezTo>
                    <a:cubicBezTo>
                      <a:pt x="332" y="431"/>
                      <a:pt x="335" y="431"/>
                      <a:pt x="337" y="431"/>
                    </a:cubicBezTo>
                    <a:lnTo>
                      <a:pt x="344" y="445"/>
                    </a:lnTo>
                    <a:close/>
                    <a:moveTo>
                      <a:pt x="345" y="431"/>
                    </a:moveTo>
                    <a:cubicBezTo>
                      <a:pt x="347" y="431"/>
                      <a:pt x="348" y="431"/>
                      <a:pt x="350" y="431"/>
                    </a:cubicBezTo>
                    <a:cubicBezTo>
                      <a:pt x="353" y="437"/>
                      <a:pt x="353" y="437"/>
                      <a:pt x="353" y="437"/>
                    </a:cubicBezTo>
                    <a:cubicBezTo>
                      <a:pt x="352" y="437"/>
                      <a:pt x="351" y="438"/>
                      <a:pt x="350" y="439"/>
                    </a:cubicBezTo>
                    <a:lnTo>
                      <a:pt x="345" y="431"/>
                    </a:lnTo>
                    <a:close/>
                    <a:moveTo>
                      <a:pt x="343" y="466"/>
                    </a:moveTo>
                    <a:cubicBezTo>
                      <a:pt x="341" y="464"/>
                      <a:pt x="338" y="461"/>
                      <a:pt x="338" y="460"/>
                    </a:cubicBezTo>
                    <a:cubicBezTo>
                      <a:pt x="342" y="452"/>
                      <a:pt x="346" y="445"/>
                      <a:pt x="353" y="441"/>
                    </a:cubicBezTo>
                    <a:cubicBezTo>
                      <a:pt x="354" y="441"/>
                      <a:pt x="356" y="443"/>
                      <a:pt x="358" y="445"/>
                    </a:cubicBezTo>
                    <a:cubicBezTo>
                      <a:pt x="353" y="452"/>
                      <a:pt x="348" y="459"/>
                      <a:pt x="343" y="466"/>
                    </a:cubicBezTo>
                    <a:close/>
                    <a:moveTo>
                      <a:pt x="361" y="442"/>
                    </a:moveTo>
                    <a:cubicBezTo>
                      <a:pt x="359" y="440"/>
                      <a:pt x="357" y="438"/>
                      <a:pt x="355" y="437"/>
                    </a:cubicBezTo>
                    <a:cubicBezTo>
                      <a:pt x="352" y="431"/>
                      <a:pt x="352" y="431"/>
                      <a:pt x="352" y="431"/>
                    </a:cubicBezTo>
                    <a:cubicBezTo>
                      <a:pt x="353" y="431"/>
                      <a:pt x="355" y="431"/>
                      <a:pt x="357" y="430"/>
                    </a:cubicBezTo>
                    <a:cubicBezTo>
                      <a:pt x="362" y="441"/>
                      <a:pt x="362" y="441"/>
                      <a:pt x="362" y="441"/>
                    </a:cubicBezTo>
                    <a:cubicBezTo>
                      <a:pt x="362" y="441"/>
                      <a:pt x="361" y="442"/>
                      <a:pt x="361" y="442"/>
                    </a:cubicBezTo>
                    <a:close/>
                    <a:moveTo>
                      <a:pt x="363" y="440"/>
                    </a:moveTo>
                    <a:cubicBezTo>
                      <a:pt x="358" y="430"/>
                      <a:pt x="358" y="430"/>
                      <a:pt x="358" y="430"/>
                    </a:cubicBezTo>
                    <a:cubicBezTo>
                      <a:pt x="363" y="430"/>
                      <a:pt x="363" y="430"/>
                      <a:pt x="363" y="430"/>
                    </a:cubicBezTo>
                    <a:cubicBezTo>
                      <a:pt x="367" y="438"/>
                      <a:pt x="367" y="438"/>
                      <a:pt x="367" y="438"/>
                    </a:cubicBezTo>
                    <a:cubicBezTo>
                      <a:pt x="365" y="439"/>
                      <a:pt x="364" y="439"/>
                      <a:pt x="363" y="440"/>
                    </a:cubicBezTo>
                    <a:close/>
                    <a:moveTo>
                      <a:pt x="368" y="437"/>
                    </a:moveTo>
                    <a:cubicBezTo>
                      <a:pt x="364" y="430"/>
                      <a:pt x="364" y="430"/>
                      <a:pt x="364" y="430"/>
                    </a:cubicBezTo>
                    <a:cubicBezTo>
                      <a:pt x="369" y="430"/>
                      <a:pt x="369" y="430"/>
                      <a:pt x="369" y="430"/>
                    </a:cubicBezTo>
                    <a:cubicBezTo>
                      <a:pt x="372" y="436"/>
                      <a:pt x="372" y="436"/>
                      <a:pt x="372" y="436"/>
                    </a:cubicBezTo>
                    <a:cubicBezTo>
                      <a:pt x="371" y="436"/>
                      <a:pt x="369" y="437"/>
                      <a:pt x="368" y="437"/>
                    </a:cubicBezTo>
                    <a:close/>
                    <a:moveTo>
                      <a:pt x="374" y="436"/>
                    </a:moveTo>
                    <a:cubicBezTo>
                      <a:pt x="370" y="430"/>
                      <a:pt x="370" y="430"/>
                      <a:pt x="370" y="430"/>
                    </a:cubicBezTo>
                    <a:cubicBezTo>
                      <a:pt x="372" y="429"/>
                      <a:pt x="374" y="429"/>
                      <a:pt x="377" y="429"/>
                    </a:cubicBezTo>
                    <a:cubicBezTo>
                      <a:pt x="377" y="431"/>
                      <a:pt x="377" y="433"/>
                      <a:pt x="378" y="436"/>
                    </a:cubicBezTo>
                    <a:cubicBezTo>
                      <a:pt x="376" y="435"/>
                      <a:pt x="375" y="435"/>
                      <a:pt x="374" y="436"/>
                    </a:cubicBezTo>
                    <a:close/>
                    <a:moveTo>
                      <a:pt x="376" y="408"/>
                    </a:moveTo>
                    <a:cubicBezTo>
                      <a:pt x="344" y="409"/>
                      <a:pt x="302" y="412"/>
                      <a:pt x="284" y="413"/>
                    </a:cubicBezTo>
                    <a:cubicBezTo>
                      <a:pt x="292" y="423"/>
                      <a:pt x="312" y="456"/>
                      <a:pt x="331" y="483"/>
                    </a:cubicBezTo>
                    <a:cubicBezTo>
                      <a:pt x="320" y="498"/>
                      <a:pt x="320" y="498"/>
                      <a:pt x="320" y="498"/>
                    </a:cubicBezTo>
                    <a:cubicBezTo>
                      <a:pt x="293" y="462"/>
                      <a:pt x="256" y="405"/>
                      <a:pt x="251" y="398"/>
                    </a:cubicBezTo>
                    <a:cubicBezTo>
                      <a:pt x="280" y="399"/>
                      <a:pt x="336" y="398"/>
                      <a:pt x="378" y="395"/>
                    </a:cubicBezTo>
                    <a:cubicBezTo>
                      <a:pt x="377" y="399"/>
                      <a:pt x="376" y="404"/>
                      <a:pt x="376" y="408"/>
                    </a:cubicBezTo>
                    <a:close/>
                    <a:moveTo>
                      <a:pt x="413" y="267"/>
                    </a:moveTo>
                    <a:cubicBezTo>
                      <a:pt x="409" y="271"/>
                      <a:pt x="406" y="273"/>
                      <a:pt x="403" y="276"/>
                    </a:cubicBezTo>
                    <a:cubicBezTo>
                      <a:pt x="396" y="272"/>
                      <a:pt x="389" y="263"/>
                      <a:pt x="385" y="258"/>
                    </a:cubicBezTo>
                    <a:cubicBezTo>
                      <a:pt x="385" y="265"/>
                      <a:pt x="385" y="278"/>
                      <a:pt x="379" y="285"/>
                    </a:cubicBezTo>
                    <a:cubicBezTo>
                      <a:pt x="373" y="286"/>
                      <a:pt x="367" y="286"/>
                      <a:pt x="361" y="285"/>
                    </a:cubicBezTo>
                    <a:cubicBezTo>
                      <a:pt x="380" y="266"/>
                      <a:pt x="381" y="230"/>
                      <a:pt x="364" y="209"/>
                    </a:cubicBezTo>
                    <a:cubicBezTo>
                      <a:pt x="371" y="209"/>
                      <a:pt x="378" y="208"/>
                      <a:pt x="384" y="206"/>
                    </a:cubicBezTo>
                    <a:cubicBezTo>
                      <a:pt x="379" y="234"/>
                      <a:pt x="393" y="256"/>
                      <a:pt x="413" y="267"/>
                    </a:cubicBezTo>
                    <a:close/>
                    <a:moveTo>
                      <a:pt x="388" y="213"/>
                    </a:moveTo>
                    <a:cubicBezTo>
                      <a:pt x="391" y="182"/>
                      <a:pt x="432" y="175"/>
                      <a:pt x="443" y="202"/>
                    </a:cubicBezTo>
                    <a:cubicBezTo>
                      <a:pt x="451" y="220"/>
                      <a:pt x="447" y="246"/>
                      <a:pt x="442" y="255"/>
                    </a:cubicBezTo>
                    <a:cubicBezTo>
                      <a:pt x="439" y="254"/>
                      <a:pt x="435" y="253"/>
                      <a:pt x="432" y="251"/>
                    </a:cubicBezTo>
                    <a:cubicBezTo>
                      <a:pt x="438" y="239"/>
                      <a:pt x="439" y="219"/>
                      <a:pt x="434" y="207"/>
                    </a:cubicBezTo>
                    <a:cubicBezTo>
                      <a:pt x="424" y="188"/>
                      <a:pt x="402" y="198"/>
                      <a:pt x="401" y="216"/>
                    </a:cubicBezTo>
                    <a:cubicBezTo>
                      <a:pt x="400" y="241"/>
                      <a:pt x="423" y="255"/>
                      <a:pt x="442" y="261"/>
                    </a:cubicBezTo>
                    <a:cubicBezTo>
                      <a:pt x="473" y="271"/>
                      <a:pt x="524" y="273"/>
                      <a:pt x="540" y="281"/>
                    </a:cubicBezTo>
                    <a:cubicBezTo>
                      <a:pt x="566" y="292"/>
                      <a:pt x="584" y="319"/>
                      <a:pt x="583" y="353"/>
                    </a:cubicBezTo>
                    <a:cubicBezTo>
                      <a:pt x="580" y="355"/>
                      <a:pt x="576" y="356"/>
                      <a:pt x="573" y="357"/>
                    </a:cubicBezTo>
                    <a:cubicBezTo>
                      <a:pt x="576" y="328"/>
                      <a:pt x="555" y="303"/>
                      <a:pt x="539" y="296"/>
                    </a:cubicBezTo>
                    <a:cubicBezTo>
                      <a:pt x="511" y="283"/>
                      <a:pt x="463" y="278"/>
                      <a:pt x="435" y="271"/>
                    </a:cubicBezTo>
                    <a:cubicBezTo>
                      <a:pt x="410" y="265"/>
                      <a:pt x="385" y="243"/>
                      <a:pt x="388" y="213"/>
                    </a:cubicBezTo>
                    <a:close/>
                    <a:moveTo>
                      <a:pt x="428" y="249"/>
                    </a:moveTo>
                    <a:cubicBezTo>
                      <a:pt x="418" y="244"/>
                      <a:pt x="409" y="232"/>
                      <a:pt x="407" y="223"/>
                    </a:cubicBezTo>
                    <a:cubicBezTo>
                      <a:pt x="404" y="204"/>
                      <a:pt x="425" y="195"/>
                      <a:pt x="431" y="215"/>
                    </a:cubicBezTo>
                    <a:cubicBezTo>
                      <a:pt x="434" y="224"/>
                      <a:pt x="432" y="239"/>
                      <a:pt x="428" y="249"/>
                    </a:cubicBezTo>
                    <a:close/>
                    <a:moveTo>
                      <a:pt x="587" y="245"/>
                    </a:moveTo>
                    <a:cubicBezTo>
                      <a:pt x="586" y="246"/>
                      <a:pt x="585" y="248"/>
                      <a:pt x="584" y="249"/>
                    </a:cubicBezTo>
                    <a:cubicBezTo>
                      <a:pt x="567" y="248"/>
                      <a:pt x="551" y="259"/>
                      <a:pt x="540" y="274"/>
                    </a:cubicBezTo>
                    <a:cubicBezTo>
                      <a:pt x="534" y="272"/>
                      <a:pt x="527" y="270"/>
                      <a:pt x="520" y="269"/>
                    </a:cubicBezTo>
                    <a:cubicBezTo>
                      <a:pt x="530" y="247"/>
                      <a:pt x="550" y="229"/>
                      <a:pt x="580" y="230"/>
                    </a:cubicBezTo>
                    <a:cubicBezTo>
                      <a:pt x="579" y="234"/>
                      <a:pt x="578" y="238"/>
                      <a:pt x="577" y="242"/>
                    </a:cubicBezTo>
                    <a:cubicBezTo>
                      <a:pt x="578" y="242"/>
                      <a:pt x="582" y="243"/>
                      <a:pt x="587" y="245"/>
                    </a:cubicBezTo>
                    <a:close/>
                    <a:moveTo>
                      <a:pt x="773" y="170"/>
                    </a:moveTo>
                    <a:cubicBezTo>
                      <a:pt x="768" y="171"/>
                      <a:pt x="762" y="172"/>
                      <a:pt x="756" y="173"/>
                    </a:cubicBezTo>
                    <a:cubicBezTo>
                      <a:pt x="749" y="172"/>
                      <a:pt x="742" y="170"/>
                      <a:pt x="736" y="168"/>
                    </a:cubicBezTo>
                    <a:cubicBezTo>
                      <a:pt x="734" y="165"/>
                      <a:pt x="734" y="165"/>
                      <a:pt x="734" y="165"/>
                    </a:cubicBezTo>
                    <a:cubicBezTo>
                      <a:pt x="740" y="166"/>
                      <a:pt x="745" y="167"/>
                      <a:pt x="748" y="167"/>
                    </a:cubicBezTo>
                    <a:cubicBezTo>
                      <a:pt x="748" y="161"/>
                      <a:pt x="754" y="137"/>
                      <a:pt x="756" y="126"/>
                    </a:cubicBezTo>
                    <a:cubicBezTo>
                      <a:pt x="745" y="124"/>
                      <a:pt x="722" y="119"/>
                      <a:pt x="697" y="114"/>
                    </a:cubicBezTo>
                    <a:cubicBezTo>
                      <a:pt x="696" y="86"/>
                      <a:pt x="710" y="57"/>
                      <a:pt x="733" y="40"/>
                    </a:cubicBezTo>
                    <a:cubicBezTo>
                      <a:pt x="765" y="17"/>
                      <a:pt x="809" y="25"/>
                      <a:pt x="832" y="58"/>
                    </a:cubicBezTo>
                    <a:cubicBezTo>
                      <a:pt x="840" y="70"/>
                      <a:pt x="844" y="85"/>
                      <a:pt x="844" y="99"/>
                    </a:cubicBezTo>
                    <a:cubicBezTo>
                      <a:pt x="824" y="116"/>
                      <a:pt x="824" y="116"/>
                      <a:pt x="824" y="116"/>
                    </a:cubicBezTo>
                    <a:cubicBezTo>
                      <a:pt x="794" y="122"/>
                      <a:pt x="771" y="151"/>
                      <a:pt x="773" y="170"/>
                    </a:cubicBezTo>
                    <a:close/>
                    <a:moveTo>
                      <a:pt x="861" y="173"/>
                    </a:moveTo>
                    <a:cubicBezTo>
                      <a:pt x="856" y="174"/>
                      <a:pt x="849" y="180"/>
                      <a:pt x="846" y="187"/>
                    </a:cubicBezTo>
                    <a:cubicBezTo>
                      <a:pt x="843" y="184"/>
                      <a:pt x="839" y="181"/>
                      <a:pt x="835" y="179"/>
                    </a:cubicBezTo>
                    <a:cubicBezTo>
                      <a:pt x="836" y="168"/>
                      <a:pt x="847" y="159"/>
                      <a:pt x="860" y="162"/>
                    </a:cubicBezTo>
                    <a:cubicBezTo>
                      <a:pt x="860" y="165"/>
                      <a:pt x="860" y="169"/>
                      <a:pt x="861" y="173"/>
                    </a:cubicBezTo>
                    <a:close/>
                    <a:moveTo>
                      <a:pt x="877" y="242"/>
                    </a:moveTo>
                    <a:cubicBezTo>
                      <a:pt x="882" y="262"/>
                      <a:pt x="876" y="304"/>
                      <a:pt x="862" y="330"/>
                    </a:cubicBezTo>
                    <a:cubicBezTo>
                      <a:pt x="858" y="328"/>
                      <a:pt x="854" y="327"/>
                      <a:pt x="850" y="325"/>
                    </a:cubicBezTo>
                    <a:cubicBezTo>
                      <a:pt x="865" y="299"/>
                      <a:pt x="864" y="256"/>
                      <a:pt x="855" y="235"/>
                    </a:cubicBezTo>
                    <a:cubicBezTo>
                      <a:pt x="861" y="267"/>
                      <a:pt x="858" y="304"/>
                      <a:pt x="846" y="323"/>
                    </a:cubicBezTo>
                    <a:cubicBezTo>
                      <a:pt x="841" y="321"/>
                      <a:pt x="836" y="319"/>
                      <a:pt x="831" y="317"/>
                    </a:cubicBezTo>
                    <a:cubicBezTo>
                      <a:pt x="840" y="302"/>
                      <a:pt x="845" y="281"/>
                      <a:pt x="845" y="259"/>
                    </a:cubicBezTo>
                    <a:cubicBezTo>
                      <a:pt x="845" y="215"/>
                      <a:pt x="810" y="190"/>
                      <a:pt x="778" y="190"/>
                    </a:cubicBezTo>
                    <a:cubicBezTo>
                      <a:pt x="745" y="190"/>
                      <a:pt x="716" y="212"/>
                      <a:pt x="711" y="238"/>
                    </a:cubicBezTo>
                    <a:cubicBezTo>
                      <a:pt x="703" y="285"/>
                      <a:pt x="750" y="307"/>
                      <a:pt x="785" y="294"/>
                    </a:cubicBezTo>
                    <a:cubicBezTo>
                      <a:pt x="779" y="301"/>
                      <a:pt x="773" y="308"/>
                      <a:pt x="767" y="315"/>
                    </a:cubicBezTo>
                    <a:cubicBezTo>
                      <a:pt x="722" y="324"/>
                      <a:pt x="686" y="286"/>
                      <a:pt x="697" y="238"/>
                    </a:cubicBezTo>
                    <a:cubicBezTo>
                      <a:pt x="708" y="191"/>
                      <a:pt x="749" y="177"/>
                      <a:pt x="781" y="175"/>
                    </a:cubicBezTo>
                    <a:cubicBezTo>
                      <a:pt x="818" y="172"/>
                      <a:pt x="862" y="186"/>
                      <a:pt x="877" y="242"/>
                    </a:cubicBezTo>
                    <a:close/>
                    <a:moveTo>
                      <a:pt x="917" y="350"/>
                    </a:moveTo>
                    <a:cubicBezTo>
                      <a:pt x="916" y="349"/>
                      <a:pt x="915" y="349"/>
                      <a:pt x="913" y="348"/>
                    </a:cubicBezTo>
                    <a:cubicBezTo>
                      <a:pt x="918" y="340"/>
                      <a:pt x="918" y="340"/>
                      <a:pt x="918" y="340"/>
                    </a:cubicBezTo>
                    <a:cubicBezTo>
                      <a:pt x="919" y="340"/>
                      <a:pt x="921" y="340"/>
                      <a:pt x="922" y="340"/>
                    </a:cubicBezTo>
                    <a:lnTo>
                      <a:pt x="917" y="350"/>
                    </a:lnTo>
                    <a:close/>
                    <a:moveTo>
                      <a:pt x="924" y="340"/>
                    </a:moveTo>
                    <a:cubicBezTo>
                      <a:pt x="926" y="340"/>
                      <a:pt x="927" y="340"/>
                      <a:pt x="929" y="340"/>
                    </a:cubicBezTo>
                    <a:cubicBezTo>
                      <a:pt x="922" y="352"/>
                      <a:pt x="922" y="352"/>
                      <a:pt x="922" y="352"/>
                    </a:cubicBezTo>
                    <a:cubicBezTo>
                      <a:pt x="921" y="351"/>
                      <a:pt x="920" y="351"/>
                      <a:pt x="919" y="350"/>
                    </a:cubicBezTo>
                    <a:lnTo>
                      <a:pt x="924" y="340"/>
                    </a:lnTo>
                    <a:close/>
                    <a:moveTo>
                      <a:pt x="912" y="348"/>
                    </a:moveTo>
                    <a:cubicBezTo>
                      <a:pt x="911" y="347"/>
                      <a:pt x="910" y="347"/>
                      <a:pt x="909" y="346"/>
                    </a:cubicBezTo>
                    <a:cubicBezTo>
                      <a:pt x="913" y="339"/>
                      <a:pt x="913" y="339"/>
                      <a:pt x="913" y="339"/>
                    </a:cubicBezTo>
                    <a:cubicBezTo>
                      <a:pt x="914" y="339"/>
                      <a:pt x="915" y="340"/>
                      <a:pt x="916" y="340"/>
                    </a:cubicBezTo>
                    <a:lnTo>
                      <a:pt x="912" y="348"/>
                    </a:lnTo>
                    <a:close/>
                    <a:moveTo>
                      <a:pt x="907" y="346"/>
                    </a:moveTo>
                    <a:cubicBezTo>
                      <a:pt x="906" y="345"/>
                      <a:pt x="905" y="345"/>
                      <a:pt x="904" y="344"/>
                    </a:cubicBezTo>
                    <a:cubicBezTo>
                      <a:pt x="907" y="338"/>
                      <a:pt x="907" y="338"/>
                      <a:pt x="907" y="338"/>
                    </a:cubicBezTo>
                    <a:cubicBezTo>
                      <a:pt x="908" y="339"/>
                      <a:pt x="910" y="339"/>
                      <a:pt x="911" y="339"/>
                    </a:cubicBezTo>
                    <a:lnTo>
                      <a:pt x="907" y="346"/>
                    </a:lnTo>
                    <a:close/>
                    <a:moveTo>
                      <a:pt x="902" y="344"/>
                    </a:moveTo>
                    <a:cubicBezTo>
                      <a:pt x="901" y="344"/>
                      <a:pt x="900" y="343"/>
                      <a:pt x="898" y="343"/>
                    </a:cubicBezTo>
                    <a:cubicBezTo>
                      <a:pt x="901" y="337"/>
                      <a:pt x="901" y="337"/>
                      <a:pt x="901" y="337"/>
                    </a:cubicBezTo>
                    <a:cubicBezTo>
                      <a:pt x="903" y="337"/>
                      <a:pt x="904" y="337"/>
                      <a:pt x="905" y="338"/>
                    </a:cubicBezTo>
                    <a:lnTo>
                      <a:pt x="902" y="344"/>
                    </a:lnTo>
                    <a:close/>
                    <a:moveTo>
                      <a:pt x="897" y="342"/>
                    </a:moveTo>
                    <a:cubicBezTo>
                      <a:pt x="893" y="341"/>
                      <a:pt x="893" y="341"/>
                      <a:pt x="893" y="341"/>
                    </a:cubicBezTo>
                    <a:cubicBezTo>
                      <a:pt x="896" y="335"/>
                      <a:pt x="896" y="335"/>
                      <a:pt x="896" y="335"/>
                    </a:cubicBezTo>
                    <a:cubicBezTo>
                      <a:pt x="897" y="335"/>
                      <a:pt x="899" y="336"/>
                      <a:pt x="900" y="336"/>
                    </a:cubicBezTo>
                    <a:lnTo>
                      <a:pt x="897" y="342"/>
                    </a:lnTo>
                    <a:close/>
                    <a:moveTo>
                      <a:pt x="892" y="340"/>
                    </a:moveTo>
                    <a:cubicBezTo>
                      <a:pt x="888" y="339"/>
                      <a:pt x="888" y="339"/>
                      <a:pt x="888" y="339"/>
                    </a:cubicBezTo>
                    <a:cubicBezTo>
                      <a:pt x="891" y="333"/>
                      <a:pt x="891" y="333"/>
                      <a:pt x="891" y="333"/>
                    </a:cubicBezTo>
                    <a:cubicBezTo>
                      <a:pt x="892" y="333"/>
                      <a:pt x="894" y="334"/>
                      <a:pt x="895" y="334"/>
                    </a:cubicBezTo>
                    <a:lnTo>
                      <a:pt x="892" y="340"/>
                    </a:lnTo>
                    <a:close/>
                    <a:moveTo>
                      <a:pt x="886" y="338"/>
                    </a:moveTo>
                    <a:cubicBezTo>
                      <a:pt x="883" y="337"/>
                      <a:pt x="883" y="337"/>
                      <a:pt x="883" y="337"/>
                    </a:cubicBezTo>
                    <a:cubicBezTo>
                      <a:pt x="887" y="330"/>
                      <a:pt x="887" y="330"/>
                      <a:pt x="887" y="330"/>
                    </a:cubicBezTo>
                    <a:cubicBezTo>
                      <a:pt x="888" y="331"/>
                      <a:pt x="889" y="331"/>
                      <a:pt x="890" y="332"/>
                    </a:cubicBezTo>
                    <a:lnTo>
                      <a:pt x="886" y="338"/>
                    </a:lnTo>
                    <a:close/>
                    <a:moveTo>
                      <a:pt x="881" y="337"/>
                    </a:moveTo>
                    <a:cubicBezTo>
                      <a:pt x="878" y="335"/>
                      <a:pt x="878" y="335"/>
                      <a:pt x="878" y="335"/>
                    </a:cubicBezTo>
                    <a:cubicBezTo>
                      <a:pt x="882" y="327"/>
                      <a:pt x="882" y="327"/>
                      <a:pt x="882" y="327"/>
                    </a:cubicBezTo>
                    <a:cubicBezTo>
                      <a:pt x="883" y="328"/>
                      <a:pt x="884" y="329"/>
                      <a:pt x="885" y="329"/>
                    </a:cubicBezTo>
                    <a:lnTo>
                      <a:pt x="881" y="337"/>
                    </a:lnTo>
                    <a:close/>
                    <a:moveTo>
                      <a:pt x="876" y="335"/>
                    </a:moveTo>
                    <a:cubicBezTo>
                      <a:pt x="873" y="334"/>
                      <a:pt x="873" y="334"/>
                      <a:pt x="873" y="334"/>
                    </a:cubicBezTo>
                    <a:cubicBezTo>
                      <a:pt x="878" y="324"/>
                      <a:pt x="878" y="324"/>
                      <a:pt x="878" y="324"/>
                    </a:cubicBezTo>
                    <a:cubicBezTo>
                      <a:pt x="879" y="325"/>
                      <a:pt x="880" y="326"/>
                      <a:pt x="881" y="326"/>
                    </a:cubicBezTo>
                    <a:lnTo>
                      <a:pt x="876" y="335"/>
                    </a:lnTo>
                    <a:close/>
                    <a:moveTo>
                      <a:pt x="872" y="333"/>
                    </a:moveTo>
                    <a:cubicBezTo>
                      <a:pt x="871" y="333"/>
                      <a:pt x="869" y="332"/>
                      <a:pt x="868" y="332"/>
                    </a:cubicBezTo>
                    <a:cubicBezTo>
                      <a:pt x="870" y="328"/>
                      <a:pt x="872" y="324"/>
                      <a:pt x="874" y="320"/>
                    </a:cubicBezTo>
                    <a:cubicBezTo>
                      <a:pt x="875" y="321"/>
                      <a:pt x="876" y="322"/>
                      <a:pt x="877" y="323"/>
                    </a:cubicBezTo>
                    <a:lnTo>
                      <a:pt x="872" y="333"/>
                    </a:lnTo>
                    <a:close/>
                    <a:moveTo>
                      <a:pt x="766" y="402"/>
                    </a:moveTo>
                    <a:cubicBezTo>
                      <a:pt x="776" y="377"/>
                      <a:pt x="791" y="348"/>
                      <a:pt x="803" y="322"/>
                    </a:cubicBezTo>
                    <a:cubicBezTo>
                      <a:pt x="814" y="349"/>
                      <a:pt x="835" y="384"/>
                      <a:pt x="844" y="399"/>
                    </a:cubicBezTo>
                    <a:cubicBezTo>
                      <a:pt x="829" y="401"/>
                      <a:pt x="791" y="404"/>
                      <a:pt x="769" y="409"/>
                    </a:cubicBezTo>
                    <a:cubicBezTo>
                      <a:pt x="771" y="402"/>
                      <a:pt x="771" y="402"/>
                      <a:pt x="771" y="402"/>
                    </a:cubicBezTo>
                    <a:lnTo>
                      <a:pt x="766" y="402"/>
                    </a:lnTo>
                    <a:close/>
                    <a:moveTo>
                      <a:pt x="791" y="447"/>
                    </a:moveTo>
                    <a:cubicBezTo>
                      <a:pt x="790" y="442"/>
                      <a:pt x="790" y="442"/>
                      <a:pt x="790" y="442"/>
                    </a:cubicBezTo>
                    <a:cubicBezTo>
                      <a:pt x="798" y="449"/>
                      <a:pt x="798" y="449"/>
                      <a:pt x="798" y="449"/>
                    </a:cubicBezTo>
                    <a:cubicBezTo>
                      <a:pt x="796" y="452"/>
                      <a:pt x="796" y="452"/>
                      <a:pt x="796" y="452"/>
                    </a:cubicBezTo>
                    <a:lnTo>
                      <a:pt x="791" y="447"/>
                    </a:lnTo>
                    <a:close/>
                    <a:moveTo>
                      <a:pt x="795" y="453"/>
                    </a:moveTo>
                    <a:cubicBezTo>
                      <a:pt x="792" y="459"/>
                      <a:pt x="792" y="459"/>
                      <a:pt x="792" y="459"/>
                    </a:cubicBezTo>
                    <a:cubicBezTo>
                      <a:pt x="791" y="449"/>
                      <a:pt x="791" y="449"/>
                      <a:pt x="791" y="449"/>
                    </a:cubicBezTo>
                    <a:lnTo>
                      <a:pt x="795" y="453"/>
                    </a:lnTo>
                    <a:close/>
                    <a:moveTo>
                      <a:pt x="790" y="439"/>
                    </a:moveTo>
                    <a:cubicBezTo>
                      <a:pt x="789" y="437"/>
                      <a:pt x="789" y="437"/>
                      <a:pt x="789" y="437"/>
                    </a:cubicBezTo>
                    <a:cubicBezTo>
                      <a:pt x="794" y="439"/>
                      <a:pt x="798" y="441"/>
                      <a:pt x="802" y="443"/>
                    </a:cubicBezTo>
                    <a:cubicBezTo>
                      <a:pt x="799" y="447"/>
                      <a:pt x="799" y="447"/>
                      <a:pt x="799" y="447"/>
                    </a:cubicBezTo>
                    <a:lnTo>
                      <a:pt x="790" y="439"/>
                    </a:lnTo>
                    <a:close/>
                    <a:moveTo>
                      <a:pt x="790" y="470"/>
                    </a:moveTo>
                    <a:cubicBezTo>
                      <a:pt x="818" y="425"/>
                      <a:pt x="818" y="425"/>
                      <a:pt x="818" y="425"/>
                    </a:cubicBezTo>
                    <a:cubicBezTo>
                      <a:pt x="837" y="432"/>
                      <a:pt x="837" y="432"/>
                      <a:pt x="837" y="432"/>
                    </a:cubicBezTo>
                    <a:cubicBezTo>
                      <a:pt x="790" y="498"/>
                      <a:pt x="790" y="498"/>
                      <a:pt x="790" y="498"/>
                    </a:cubicBezTo>
                    <a:cubicBezTo>
                      <a:pt x="776" y="493"/>
                      <a:pt x="776" y="493"/>
                      <a:pt x="776" y="493"/>
                    </a:cubicBezTo>
                    <a:cubicBezTo>
                      <a:pt x="773" y="462"/>
                      <a:pt x="773" y="462"/>
                      <a:pt x="773" y="462"/>
                    </a:cubicBezTo>
                    <a:cubicBezTo>
                      <a:pt x="751" y="486"/>
                      <a:pt x="751" y="486"/>
                      <a:pt x="751" y="486"/>
                    </a:cubicBezTo>
                    <a:cubicBezTo>
                      <a:pt x="733" y="480"/>
                      <a:pt x="733" y="480"/>
                      <a:pt x="733" y="480"/>
                    </a:cubicBezTo>
                    <a:cubicBezTo>
                      <a:pt x="748" y="403"/>
                      <a:pt x="748" y="403"/>
                      <a:pt x="748" y="403"/>
                    </a:cubicBezTo>
                    <a:cubicBezTo>
                      <a:pt x="765" y="406"/>
                      <a:pt x="765" y="406"/>
                      <a:pt x="765" y="406"/>
                    </a:cubicBezTo>
                    <a:cubicBezTo>
                      <a:pt x="755" y="459"/>
                      <a:pt x="755" y="459"/>
                      <a:pt x="755" y="459"/>
                    </a:cubicBezTo>
                    <a:cubicBezTo>
                      <a:pt x="783" y="433"/>
                      <a:pt x="783" y="433"/>
                      <a:pt x="783" y="433"/>
                    </a:cubicBezTo>
                    <a:lnTo>
                      <a:pt x="790" y="470"/>
                    </a:lnTo>
                    <a:close/>
                    <a:moveTo>
                      <a:pt x="781" y="511"/>
                    </a:moveTo>
                    <a:cubicBezTo>
                      <a:pt x="781" y="514"/>
                      <a:pt x="782" y="516"/>
                      <a:pt x="783" y="518"/>
                    </a:cubicBezTo>
                    <a:cubicBezTo>
                      <a:pt x="776" y="522"/>
                      <a:pt x="776" y="522"/>
                      <a:pt x="776" y="522"/>
                    </a:cubicBezTo>
                    <a:cubicBezTo>
                      <a:pt x="775" y="519"/>
                      <a:pt x="775" y="516"/>
                      <a:pt x="775" y="512"/>
                    </a:cubicBezTo>
                    <a:lnTo>
                      <a:pt x="781" y="511"/>
                    </a:lnTo>
                    <a:close/>
                    <a:moveTo>
                      <a:pt x="775" y="510"/>
                    </a:moveTo>
                    <a:cubicBezTo>
                      <a:pt x="775" y="506"/>
                      <a:pt x="776" y="501"/>
                      <a:pt x="777" y="497"/>
                    </a:cubicBezTo>
                    <a:cubicBezTo>
                      <a:pt x="782" y="499"/>
                      <a:pt x="782" y="499"/>
                      <a:pt x="782" y="499"/>
                    </a:cubicBezTo>
                    <a:cubicBezTo>
                      <a:pt x="781" y="502"/>
                      <a:pt x="781" y="505"/>
                      <a:pt x="781" y="509"/>
                    </a:cubicBezTo>
                    <a:lnTo>
                      <a:pt x="775" y="510"/>
                    </a:lnTo>
                    <a:close/>
                    <a:moveTo>
                      <a:pt x="784" y="521"/>
                    </a:moveTo>
                    <a:cubicBezTo>
                      <a:pt x="784" y="523"/>
                      <a:pt x="786" y="525"/>
                      <a:pt x="787" y="527"/>
                    </a:cubicBezTo>
                    <a:cubicBezTo>
                      <a:pt x="780" y="534"/>
                      <a:pt x="780" y="534"/>
                      <a:pt x="780" y="534"/>
                    </a:cubicBezTo>
                    <a:cubicBezTo>
                      <a:pt x="779" y="531"/>
                      <a:pt x="777" y="528"/>
                      <a:pt x="777" y="524"/>
                    </a:cubicBezTo>
                    <a:lnTo>
                      <a:pt x="784" y="521"/>
                    </a:lnTo>
                    <a:close/>
                    <a:moveTo>
                      <a:pt x="789" y="529"/>
                    </a:moveTo>
                    <a:cubicBezTo>
                      <a:pt x="790" y="531"/>
                      <a:pt x="792" y="533"/>
                      <a:pt x="794" y="535"/>
                    </a:cubicBezTo>
                    <a:cubicBezTo>
                      <a:pt x="787" y="545"/>
                      <a:pt x="787" y="545"/>
                      <a:pt x="787" y="545"/>
                    </a:cubicBezTo>
                    <a:cubicBezTo>
                      <a:pt x="786" y="544"/>
                      <a:pt x="786" y="544"/>
                      <a:pt x="785" y="543"/>
                    </a:cubicBezTo>
                    <a:cubicBezTo>
                      <a:pt x="784" y="541"/>
                      <a:pt x="782" y="539"/>
                      <a:pt x="781" y="536"/>
                    </a:cubicBezTo>
                    <a:lnTo>
                      <a:pt x="789" y="529"/>
                    </a:lnTo>
                    <a:close/>
                    <a:moveTo>
                      <a:pt x="795" y="536"/>
                    </a:moveTo>
                    <a:cubicBezTo>
                      <a:pt x="798" y="538"/>
                      <a:pt x="800" y="539"/>
                      <a:pt x="802" y="540"/>
                    </a:cubicBezTo>
                    <a:cubicBezTo>
                      <a:pt x="796" y="554"/>
                      <a:pt x="796" y="554"/>
                      <a:pt x="796" y="554"/>
                    </a:cubicBezTo>
                    <a:cubicBezTo>
                      <a:pt x="794" y="552"/>
                      <a:pt x="791" y="550"/>
                      <a:pt x="789" y="547"/>
                    </a:cubicBezTo>
                    <a:lnTo>
                      <a:pt x="795" y="536"/>
                    </a:lnTo>
                    <a:close/>
                    <a:moveTo>
                      <a:pt x="804" y="541"/>
                    </a:moveTo>
                    <a:cubicBezTo>
                      <a:pt x="806" y="542"/>
                      <a:pt x="809" y="543"/>
                      <a:pt x="811" y="543"/>
                    </a:cubicBezTo>
                    <a:cubicBezTo>
                      <a:pt x="807" y="560"/>
                      <a:pt x="807" y="560"/>
                      <a:pt x="807" y="560"/>
                    </a:cubicBezTo>
                    <a:cubicBezTo>
                      <a:pt x="804" y="559"/>
                      <a:pt x="801" y="557"/>
                      <a:pt x="798" y="555"/>
                    </a:cubicBezTo>
                    <a:lnTo>
                      <a:pt x="804" y="541"/>
                    </a:lnTo>
                    <a:close/>
                    <a:moveTo>
                      <a:pt x="813" y="544"/>
                    </a:moveTo>
                    <a:cubicBezTo>
                      <a:pt x="815" y="544"/>
                      <a:pt x="817" y="544"/>
                      <a:pt x="819" y="544"/>
                    </a:cubicBezTo>
                    <a:cubicBezTo>
                      <a:pt x="820" y="564"/>
                      <a:pt x="820" y="564"/>
                      <a:pt x="820" y="564"/>
                    </a:cubicBezTo>
                    <a:cubicBezTo>
                      <a:pt x="816" y="563"/>
                      <a:pt x="813" y="562"/>
                      <a:pt x="810" y="561"/>
                    </a:cubicBezTo>
                    <a:lnTo>
                      <a:pt x="813" y="544"/>
                    </a:lnTo>
                    <a:close/>
                    <a:moveTo>
                      <a:pt x="792" y="526"/>
                    </a:moveTo>
                    <a:cubicBezTo>
                      <a:pt x="786" y="518"/>
                      <a:pt x="785" y="509"/>
                      <a:pt x="786" y="500"/>
                    </a:cubicBezTo>
                    <a:cubicBezTo>
                      <a:pt x="792" y="502"/>
                      <a:pt x="792" y="502"/>
                      <a:pt x="792" y="502"/>
                    </a:cubicBezTo>
                    <a:cubicBezTo>
                      <a:pt x="810" y="477"/>
                      <a:pt x="810" y="477"/>
                      <a:pt x="810" y="477"/>
                    </a:cubicBezTo>
                    <a:cubicBezTo>
                      <a:pt x="822" y="474"/>
                      <a:pt x="835" y="478"/>
                      <a:pt x="843" y="489"/>
                    </a:cubicBezTo>
                    <a:cubicBezTo>
                      <a:pt x="854" y="503"/>
                      <a:pt x="851" y="523"/>
                      <a:pt x="837" y="533"/>
                    </a:cubicBezTo>
                    <a:cubicBezTo>
                      <a:pt x="823" y="544"/>
                      <a:pt x="803" y="540"/>
                      <a:pt x="792" y="526"/>
                    </a:cubicBezTo>
                    <a:close/>
                    <a:moveTo>
                      <a:pt x="828" y="543"/>
                    </a:moveTo>
                    <a:cubicBezTo>
                      <a:pt x="834" y="564"/>
                      <a:pt x="834" y="564"/>
                      <a:pt x="834" y="564"/>
                    </a:cubicBezTo>
                    <a:cubicBezTo>
                      <a:pt x="830" y="565"/>
                      <a:pt x="826" y="565"/>
                      <a:pt x="822" y="564"/>
                    </a:cubicBezTo>
                    <a:cubicBezTo>
                      <a:pt x="821" y="544"/>
                      <a:pt x="821" y="544"/>
                      <a:pt x="821" y="544"/>
                    </a:cubicBezTo>
                    <a:cubicBezTo>
                      <a:pt x="824" y="544"/>
                      <a:pt x="826" y="543"/>
                      <a:pt x="828" y="543"/>
                    </a:cubicBezTo>
                    <a:close/>
                    <a:moveTo>
                      <a:pt x="831" y="542"/>
                    </a:moveTo>
                    <a:cubicBezTo>
                      <a:pt x="833" y="541"/>
                      <a:pt x="835" y="541"/>
                      <a:pt x="836" y="539"/>
                    </a:cubicBezTo>
                    <a:cubicBezTo>
                      <a:pt x="848" y="560"/>
                      <a:pt x="848" y="560"/>
                      <a:pt x="848" y="560"/>
                    </a:cubicBezTo>
                    <a:cubicBezTo>
                      <a:pt x="844" y="562"/>
                      <a:pt x="840" y="563"/>
                      <a:pt x="836" y="564"/>
                    </a:cubicBezTo>
                    <a:lnTo>
                      <a:pt x="831" y="542"/>
                    </a:lnTo>
                    <a:close/>
                    <a:moveTo>
                      <a:pt x="839" y="538"/>
                    </a:moveTo>
                    <a:cubicBezTo>
                      <a:pt x="839" y="538"/>
                      <a:pt x="839" y="538"/>
                      <a:pt x="840" y="537"/>
                    </a:cubicBezTo>
                    <a:cubicBezTo>
                      <a:pt x="841" y="536"/>
                      <a:pt x="843" y="535"/>
                      <a:pt x="844" y="534"/>
                    </a:cubicBezTo>
                    <a:cubicBezTo>
                      <a:pt x="862" y="551"/>
                      <a:pt x="862" y="551"/>
                      <a:pt x="862" y="551"/>
                    </a:cubicBezTo>
                    <a:cubicBezTo>
                      <a:pt x="861" y="552"/>
                      <a:pt x="859" y="554"/>
                      <a:pt x="857" y="555"/>
                    </a:cubicBezTo>
                    <a:cubicBezTo>
                      <a:pt x="855" y="557"/>
                      <a:pt x="853" y="558"/>
                      <a:pt x="851" y="559"/>
                    </a:cubicBezTo>
                    <a:lnTo>
                      <a:pt x="839" y="538"/>
                    </a:lnTo>
                    <a:close/>
                    <a:moveTo>
                      <a:pt x="846" y="532"/>
                    </a:moveTo>
                    <a:cubicBezTo>
                      <a:pt x="847" y="530"/>
                      <a:pt x="848" y="528"/>
                      <a:pt x="850" y="526"/>
                    </a:cubicBezTo>
                    <a:cubicBezTo>
                      <a:pt x="872" y="538"/>
                      <a:pt x="872" y="538"/>
                      <a:pt x="872" y="538"/>
                    </a:cubicBezTo>
                    <a:cubicBezTo>
                      <a:pt x="870" y="542"/>
                      <a:pt x="868" y="546"/>
                      <a:pt x="864" y="549"/>
                    </a:cubicBezTo>
                    <a:lnTo>
                      <a:pt x="846" y="532"/>
                    </a:lnTo>
                    <a:close/>
                    <a:moveTo>
                      <a:pt x="851" y="524"/>
                    </a:moveTo>
                    <a:cubicBezTo>
                      <a:pt x="852" y="522"/>
                      <a:pt x="853" y="520"/>
                      <a:pt x="853" y="517"/>
                    </a:cubicBezTo>
                    <a:cubicBezTo>
                      <a:pt x="878" y="520"/>
                      <a:pt x="878" y="520"/>
                      <a:pt x="878" y="520"/>
                    </a:cubicBezTo>
                    <a:cubicBezTo>
                      <a:pt x="877" y="525"/>
                      <a:pt x="876" y="530"/>
                      <a:pt x="873" y="535"/>
                    </a:cubicBezTo>
                    <a:lnTo>
                      <a:pt x="851" y="524"/>
                    </a:lnTo>
                    <a:close/>
                    <a:moveTo>
                      <a:pt x="854" y="515"/>
                    </a:moveTo>
                    <a:cubicBezTo>
                      <a:pt x="854" y="511"/>
                      <a:pt x="855" y="508"/>
                      <a:pt x="854" y="504"/>
                    </a:cubicBezTo>
                    <a:cubicBezTo>
                      <a:pt x="876" y="501"/>
                      <a:pt x="876" y="501"/>
                      <a:pt x="876" y="501"/>
                    </a:cubicBezTo>
                    <a:cubicBezTo>
                      <a:pt x="878" y="506"/>
                      <a:pt x="878" y="512"/>
                      <a:pt x="878" y="517"/>
                    </a:cubicBezTo>
                    <a:lnTo>
                      <a:pt x="854" y="515"/>
                    </a:lnTo>
                    <a:close/>
                    <a:moveTo>
                      <a:pt x="854" y="502"/>
                    </a:moveTo>
                    <a:cubicBezTo>
                      <a:pt x="853" y="499"/>
                      <a:pt x="852" y="496"/>
                      <a:pt x="851" y="493"/>
                    </a:cubicBezTo>
                    <a:cubicBezTo>
                      <a:pt x="869" y="485"/>
                      <a:pt x="869" y="485"/>
                      <a:pt x="869" y="485"/>
                    </a:cubicBezTo>
                    <a:cubicBezTo>
                      <a:pt x="872" y="490"/>
                      <a:pt x="874" y="494"/>
                      <a:pt x="875" y="499"/>
                    </a:cubicBezTo>
                    <a:lnTo>
                      <a:pt x="854" y="502"/>
                    </a:lnTo>
                    <a:close/>
                    <a:moveTo>
                      <a:pt x="850" y="491"/>
                    </a:moveTo>
                    <a:cubicBezTo>
                      <a:pt x="849" y="489"/>
                      <a:pt x="848" y="488"/>
                      <a:pt x="847" y="486"/>
                    </a:cubicBezTo>
                    <a:cubicBezTo>
                      <a:pt x="847" y="486"/>
                      <a:pt x="847" y="486"/>
                      <a:pt x="847" y="486"/>
                    </a:cubicBezTo>
                    <a:cubicBezTo>
                      <a:pt x="858" y="474"/>
                      <a:pt x="858" y="474"/>
                      <a:pt x="858" y="474"/>
                    </a:cubicBezTo>
                    <a:cubicBezTo>
                      <a:pt x="862" y="476"/>
                      <a:pt x="865" y="480"/>
                      <a:pt x="867" y="483"/>
                    </a:cubicBezTo>
                    <a:lnTo>
                      <a:pt x="850" y="491"/>
                    </a:lnTo>
                    <a:close/>
                    <a:moveTo>
                      <a:pt x="845" y="484"/>
                    </a:moveTo>
                    <a:cubicBezTo>
                      <a:pt x="844" y="482"/>
                      <a:pt x="842" y="480"/>
                      <a:pt x="840" y="479"/>
                    </a:cubicBezTo>
                    <a:cubicBezTo>
                      <a:pt x="848" y="467"/>
                      <a:pt x="848" y="467"/>
                      <a:pt x="848" y="467"/>
                    </a:cubicBezTo>
                    <a:cubicBezTo>
                      <a:pt x="851" y="468"/>
                      <a:pt x="853" y="470"/>
                      <a:pt x="856" y="472"/>
                    </a:cubicBezTo>
                    <a:lnTo>
                      <a:pt x="845" y="484"/>
                    </a:lnTo>
                    <a:close/>
                    <a:moveTo>
                      <a:pt x="838" y="478"/>
                    </a:moveTo>
                    <a:cubicBezTo>
                      <a:pt x="837" y="476"/>
                      <a:pt x="835" y="475"/>
                      <a:pt x="833" y="475"/>
                    </a:cubicBezTo>
                    <a:cubicBezTo>
                      <a:pt x="838" y="464"/>
                      <a:pt x="838" y="464"/>
                      <a:pt x="838" y="464"/>
                    </a:cubicBezTo>
                    <a:cubicBezTo>
                      <a:pt x="841" y="464"/>
                      <a:pt x="843" y="465"/>
                      <a:pt x="845" y="466"/>
                    </a:cubicBezTo>
                    <a:lnTo>
                      <a:pt x="838" y="478"/>
                    </a:lnTo>
                    <a:close/>
                    <a:moveTo>
                      <a:pt x="831" y="474"/>
                    </a:moveTo>
                    <a:cubicBezTo>
                      <a:pt x="829" y="473"/>
                      <a:pt x="827" y="472"/>
                      <a:pt x="825" y="472"/>
                    </a:cubicBezTo>
                    <a:cubicBezTo>
                      <a:pt x="829" y="462"/>
                      <a:pt x="829" y="462"/>
                      <a:pt x="829" y="462"/>
                    </a:cubicBezTo>
                    <a:cubicBezTo>
                      <a:pt x="831" y="462"/>
                      <a:pt x="834" y="463"/>
                      <a:pt x="836" y="463"/>
                    </a:cubicBezTo>
                    <a:lnTo>
                      <a:pt x="831" y="474"/>
                    </a:lnTo>
                    <a:close/>
                    <a:moveTo>
                      <a:pt x="823" y="471"/>
                    </a:moveTo>
                    <a:cubicBezTo>
                      <a:pt x="820" y="471"/>
                      <a:pt x="817" y="471"/>
                      <a:pt x="814" y="471"/>
                    </a:cubicBezTo>
                    <a:cubicBezTo>
                      <a:pt x="820" y="462"/>
                      <a:pt x="820" y="462"/>
                      <a:pt x="820" y="462"/>
                    </a:cubicBezTo>
                    <a:cubicBezTo>
                      <a:pt x="822" y="462"/>
                      <a:pt x="824" y="462"/>
                      <a:pt x="826" y="462"/>
                    </a:cubicBezTo>
                    <a:lnTo>
                      <a:pt x="823" y="471"/>
                    </a:lnTo>
                    <a:close/>
                    <a:moveTo>
                      <a:pt x="735" y="339"/>
                    </a:moveTo>
                    <a:cubicBezTo>
                      <a:pt x="734" y="339"/>
                      <a:pt x="733" y="339"/>
                      <a:pt x="732" y="339"/>
                    </a:cubicBezTo>
                    <a:cubicBezTo>
                      <a:pt x="735" y="334"/>
                      <a:pt x="740" y="327"/>
                      <a:pt x="743" y="320"/>
                    </a:cubicBezTo>
                    <a:cubicBezTo>
                      <a:pt x="745" y="320"/>
                      <a:pt x="747" y="320"/>
                      <a:pt x="749" y="320"/>
                    </a:cubicBezTo>
                    <a:cubicBezTo>
                      <a:pt x="745" y="328"/>
                      <a:pt x="740" y="334"/>
                      <a:pt x="735" y="339"/>
                    </a:cubicBezTo>
                    <a:close/>
                    <a:moveTo>
                      <a:pt x="751" y="320"/>
                    </a:moveTo>
                    <a:cubicBezTo>
                      <a:pt x="755" y="320"/>
                      <a:pt x="759" y="320"/>
                      <a:pt x="763" y="319"/>
                    </a:cubicBezTo>
                    <a:cubicBezTo>
                      <a:pt x="756" y="326"/>
                      <a:pt x="748" y="333"/>
                      <a:pt x="741" y="340"/>
                    </a:cubicBezTo>
                    <a:cubicBezTo>
                      <a:pt x="740" y="340"/>
                      <a:pt x="739" y="340"/>
                      <a:pt x="738" y="340"/>
                    </a:cubicBezTo>
                    <a:cubicBezTo>
                      <a:pt x="742" y="334"/>
                      <a:pt x="747" y="328"/>
                      <a:pt x="751" y="320"/>
                    </a:cubicBezTo>
                    <a:close/>
                    <a:moveTo>
                      <a:pt x="729" y="339"/>
                    </a:moveTo>
                    <a:cubicBezTo>
                      <a:pt x="728" y="338"/>
                      <a:pt x="727" y="338"/>
                      <a:pt x="725" y="338"/>
                    </a:cubicBezTo>
                    <a:cubicBezTo>
                      <a:pt x="729" y="333"/>
                      <a:pt x="733" y="326"/>
                      <a:pt x="737" y="319"/>
                    </a:cubicBezTo>
                    <a:cubicBezTo>
                      <a:pt x="738" y="319"/>
                      <a:pt x="740" y="320"/>
                      <a:pt x="741" y="320"/>
                    </a:cubicBezTo>
                    <a:cubicBezTo>
                      <a:pt x="738" y="327"/>
                      <a:pt x="733" y="333"/>
                      <a:pt x="729" y="339"/>
                    </a:cubicBezTo>
                    <a:close/>
                    <a:moveTo>
                      <a:pt x="723" y="337"/>
                    </a:moveTo>
                    <a:cubicBezTo>
                      <a:pt x="722" y="337"/>
                      <a:pt x="721" y="337"/>
                      <a:pt x="719" y="336"/>
                    </a:cubicBezTo>
                    <a:cubicBezTo>
                      <a:pt x="723" y="331"/>
                      <a:pt x="727" y="325"/>
                      <a:pt x="730" y="317"/>
                    </a:cubicBezTo>
                    <a:cubicBezTo>
                      <a:pt x="732" y="318"/>
                      <a:pt x="733" y="318"/>
                      <a:pt x="735" y="318"/>
                    </a:cubicBezTo>
                    <a:cubicBezTo>
                      <a:pt x="731" y="326"/>
                      <a:pt x="727" y="332"/>
                      <a:pt x="723" y="337"/>
                    </a:cubicBezTo>
                    <a:close/>
                    <a:moveTo>
                      <a:pt x="717" y="336"/>
                    </a:moveTo>
                    <a:cubicBezTo>
                      <a:pt x="716" y="335"/>
                      <a:pt x="714" y="335"/>
                      <a:pt x="713" y="334"/>
                    </a:cubicBezTo>
                    <a:cubicBezTo>
                      <a:pt x="717" y="329"/>
                      <a:pt x="721" y="322"/>
                      <a:pt x="724" y="315"/>
                    </a:cubicBezTo>
                    <a:cubicBezTo>
                      <a:pt x="726" y="315"/>
                      <a:pt x="727" y="316"/>
                      <a:pt x="729" y="317"/>
                    </a:cubicBezTo>
                    <a:cubicBezTo>
                      <a:pt x="725" y="324"/>
                      <a:pt x="721" y="330"/>
                      <a:pt x="717" y="336"/>
                    </a:cubicBezTo>
                    <a:close/>
                    <a:moveTo>
                      <a:pt x="711" y="333"/>
                    </a:moveTo>
                    <a:cubicBezTo>
                      <a:pt x="710" y="333"/>
                      <a:pt x="708" y="332"/>
                      <a:pt x="707" y="332"/>
                    </a:cubicBezTo>
                    <a:cubicBezTo>
                      <a:pt x="711" y="326"/>
                      <a:pt x="715" y="319"/>
                      <a:pt x="719" y="312"/>
                    </a:cubicBezTo>
                    <a:cubicBezTo>
                      <a:pt x="720" y="312"/>
                      <a:pt x="721" y="313"/>
                      <a:pt x="723" y="314"/>
                    </a:cubicBezTo>
                    <a:cubicBezTo>
                      <a:pt x="719" y="321"/>
                      <a:pt x="715" y="328"/>
                      <a:pt x="711" y="333"/>
                    </a:cubicBezTo>
                    <a:close/>
                    <a:moveTo>
                      <a:pt x="738" y="344"/>
                    </a:moveTo>
                    <a:cubicBezTo>
                      <a:pt x="732" y="349"/>
                      <a:pt x="726" y="355"/>
                      <a:pt x="722" y="360"/>
                    </a:cubicBezTo>
                    <a:cubicBezTo>
                      <a:pt x="712" y="360"/>
                      <a:pt x="700" y="357"/>
                      <a:pt x="691" y="353"/>
                    </a:cubicBezTo>
                    <a:cubicBezTo>
                      <a:pt x="695" y="348"/>
                      <a:pt x="700" y="342"/>
                      <a:pt x="704" y="336"/>
                    </a:cubicBezTo>
                    <a:cubicBezTo>
                      <a:pt x="714" y="341"/>
                      <a:pt x="727" y="343"/>
                      <a:pt x="738" y="344"/>
                    </a:cubicBezTo>
                    <a:close/>
                    <a:moveTo>
                      <a:pt x="719" y="364"/>
                    </a:moveTo>
                    <a:cubicBezTo>
                      <a:pt x="714" y="370"/>
                      <a:pt x="709" y="377"/>
                      <a:pt x="706" y="384"/>
                    </a:cubicBezTo>
                    <a:cubicBezTo>
                      <a:pt x="694" y="383"/>
                      <a:pt x="680" y="377"/>
                      <a:pt x="670" y="371"/>
                    </a:cubicBezTo>
                    <a:cubicBezTo>
                      <a:pt x="676" y="367"/>
                      <a:pt x="682" y="362"/>
                      <a:pt x="688" y="356"/>
                    </a:cubicBezTo>
                    <a:cubicBezTo>
                      <a:pt x="697" y="361"/>
                      <a:pt x="708" y="363"/>
                      <a:pt x="719" y="364"/>
                    </a:cubicBezTo>
                    <a:close/>
                    <a:moveTo>
                      <a:pt x="684" y="452"/>
                    </a:moveTo>
                    <a:cubicBezTo>
                      <a:pt x="678" y="464"/>
                      <a:pt x="678" y="464"/>
                      <a:pt x="678" y="464"/>
                    </a:cubicBezTo>
                    <a:cubicBezTo>
                      <a:pt x="669" y="420"/>
                      <a:pt x="669" y="420"/>
                      <a:pt x="669" y="420"/>
                    </a:cubicBezTo>
                    <a:cubicBezTo>
                      <a:pt x="661" y="422"/>
                      <a:pt x="661" y="422"/>
                      <a:pt x="661" y="422"/>
                    </a:cubicBezTo>
                    <a:cubicBezTo>
                      <a:pt x="661" y="416"/>
                      <a:pt x="661" y="411"/>
                      <a:pt x="663" y="406"/>
                    </a:cubicBezTo>
                    <a:cubicBezTo>
                      <a:pt x="669" y="408"/>
                      <a:pt x="676" y="411"/>
                      <a:pt x="682" y="412"/>
                    </a:cubicBezTo>
                    <a:cubicBezTo>
                      <a:pt x="680" y="424"/>
                      <a:pt x="680" y="438"/>
                      <a:pt x="684" y="452"/>
                    </a:cubicBezTo>
                    <a:close/>
                    <a:moveTo>
                      <a:pt x="685" y="413"/>
                    </a:moveTo>
                    <a:cubicBezTo>
                      <a:pt x="691" y="414"/>
                      <a:pt x="696" y="415"/>
                      <a:pt x="700" y="415"/>
                    </a:cubicBezTo>
                    <a:cubicBezTo>
                      <a:pt x="701" y="426"/>
                      <a:pt x="705" y="438"/>
                      <a:pt x="714" y="451"/>
                    </a:cubicBezTo>
                    <a:cubicBezTo>
                      <a:pt x="712" y="462"/>
                      <a:pt x="712" y="462"/>
                      <a:pt x="712" y="462"/>
                    </a:cubicBezTo>
                    <a:cubicBezTo>
                      <a:pt x="694" y="432"/>
                      <a:pt x="694" y="432"/>
                      <a:pt x="694" y="432"/>
                    </a:cubicBezTo>
                    <a:cubicBezTo>
                      <a:pt x="686" y="448"/>
                      <a:pt x="686" y="448"/>
                      <a:pt x="686" y="448"/>
                    </a:cubicBezTo>
                    <a:cubicBezTo>
                      <a:pt x="683" y="436"/>
                      <a:pt x="683" y="424"/>
                      <a:pt x="685" y="413"/>
                    </a:cubicBezTo>
                    <a:close/>
                    <a:moveTo>
                      <a:pt x="704" y="388"/>
                    </a:moveTo>
                    <a:cubicBezTo>
                      <a:pt x="702" y="394"/>
                      <a:pt x="700" y="401"/>
                      <a:pt x="700" y="409"/>
                    </a:cubicBezTo>
                    <a:cubicBezTo>
                      <a:pt x="682" y="411"/>
                      <a:pt x="651" y="397"/>
                      <a:pt x="638" y="388"/>
                    </a:cubicBezTo>
                    <a:cubicBezTo>
                      <a:pt x="647" y="385"/>
                      <a:pt x="657" y="380"/>
                      <a:pt x="666" y="374"/>
                    </a:cubicBezTo>
                    <a:cubicBezTo>
                      <a:pt x="676" y="381"/>
                      <a:pt x="692" y="387"/>
                      <a:pt x="704" y="388"/>
                    </a:cubicBezTo>
                    <a:close/>
                    <a:moveTo>
                      <a:pt x="641" y="396"/>
                    </a:moveTo>
                    <a:cubicBezTo>
                      <a:pt x="646" y="398"/>
                      <a:pt x="653" y="402"/>
                      <a:pt x="659" y="404"/>
                    </a:cubicBezTo>
                    <a:cubicBezTo>
                      <a:pt x="657" y="410"/>
                      <a:pt x="656" y="416"/>
                      <a:pt x="657" y="423"/>
                    </a:cubicBezTo>
                    <a:cubicBezTo>
                      <a:pt x="649" y="424"/>
                      <a:pt x="649" y="424"/>
                      <a:pt x="649" y="424"/>
                    </a:cubicBezTo>
                    <a:cubicBezTo>
                      <a:pt x="647" y="409"/>
                      <a:pt x="647" y="409"/>
                      <a:pt x="647" y="409"/>
                    </a:cubicBezTo>
                    <a:cubicBezTo>
                      <a:pt x="639" y="411"/>
                      <a:pt x="639" y="411"/>
                      <a:pt x="639" y="411"/>
                    </a:cubicBezTo>
                    <a:cubicBezTo>
                      <a:pt x="639" y="406"/>
                      <a:pt x="640" y="401"/>
                      <a:pt x="641" y="396"/>
                    </a:cubicBezTo>
                    <a:close/>
                    <a:moveTo>
                      <a:pt x="666" y="425"/>
                    </a:moveTo>
                    <a:cubicBezTo>
                      <a:pt x="676" y="474"/>
                      <a:pt x="676" y="474"/>
                      <a:pt x="676" y="474"/>
                    </a:cubicBezTo>
                    <a:cubicBezTo>
                      <a:pt x="694" y="440"/>
                      <a:pt x="694" y="440"/>
                      <a:pt x="694" y="440"/>
                    </a:cubicBezTo>
                    <a:cubicBezTo>
                      <a:pt x="714" y="472"/>
                      <a:pt x="714" y="472"/>
                      <a:pt x="714" y="472"/>
                    </a:cubicBezTo>
                    <a:cubicBezTo>
                      <a:pt x="724" y="422"/>
                      <a:pt x="724" y="422"/>
                      <a:pt x="724" y="422"/>
                    </a:cubicBezTo>
                    <a:cubicBezTo>
                      <a:pt x="739" y="425"/>
                      <a:pt x="739" y="425"/>
                      <a:pt x="739" y="425"/>
                    </a:cubicBezTo>
                    <a:cubicBezTo>
                      <a:pt x="726" y="496"/>
                      <a:pt x="726" y="496"/>
                      <a:pt x="726" y="496"/>
                    </a:cubicBezTo>
                    <a:cubicBezTo>
                      <a:pt x="710" y="497"/>
                      <a:pt x="710" y="497"/>
                      <a:pt x="710" y="497"/>
                    </a:cubicBezTo>
                    <a:cubicBezTo>
                      <a:pt x="695" y="469"/>
                      <a:pt x="695" y="469"/>
                      <a:pt x="695" y="469"/>
                    </a:cubicBezTo>
                    <a:cubicBezTo>
                      <a:pt x="684" y="500"/>
                      <a:pt x="684" y="500"/>
                      <a:pt x="684" y="500"/>
                    </a:cubicBezTo>
                    <a:cubicBezTo>
                      <a:pt x="664" y="502"/>
                      <a:pt x="664" y="502"/>
                      <a:pt x="664" y="502"/>
                    </a:cubicBezTo>
                    <a:cubicBezTo>
                      <a:pt x="650" y="428"/>
                      <a:pt x="650" y="428"/>
                      <a:pt x="650" y="428"/>
                    </a:cubicBezTo>
                    <a:lnTo>
                      <a:pt x="666" y="425"/>
                    </a:lnTo>
                    <a:close/>
                    <a:moveTo>
                      <a:pt x="732" y="484"/>
                    </a:moveTo>
                    <a:cubicBezTo>
                      <a:pt x="733" y="484"/>
                      <a:pt x="733" y="484"/>
                      <a:pt x="733" y="484"/>
                    </a:cubicBezTo>
                    <a:cubicBezTo>
                      <a:pt x="754" y="503"/>
                      <a:pt x="754" y="503"/>
                      <a:pt x="754" y="503"/>
                    </a:cubicBezTo>
                    <a:cubicBezTo>
                      <a:pt x="754" y="504"/>
                      <a:pt x="754" y="506"/>
                      <a:pt x="754" y="507"/>
                    </a:cubicBezTo>
                    <a:cubicBezTo>
                      <a:pt x="749" y="503"/>
                      <a:pt x="749" y="503"/>
                      <a:pt x="749" y="503"/>
                    </a:cubicBezTo>
                    <a:cubicBezTo>
                      <a:pt x="749" y="502"/>
                      <a:pt x="749" y="502"/>
                      <a:pt x="749" y="501"/>
                    </a:cubicBezTo>
                    <a:cubicBezTo>
                      <a:pt x="748" y="502"/>
                      <a:pt x="748" y="502"/>
                      <a:pt x="748" y="502"/>
                    </a:cubicBezTo>
                    <a:cubicBezTo>
                      <a:pt x="731" y="488"/>
                      <a:pt x="731" y="488"/>
                      <a:pt x="731" y="488"/>
                    </a:cubicBezTo>
                    <a:lnTo>
                      <a:pt x="732" y="484"/>
                    </a:lnTo>
                    <a:close/>
                    <a:moveTo>
                      <a:pt x="753" y="517"/>
                    </a:moveTo>
                    <a:cubicBezTo>
                      <a:pt x="753" y="519"/>
                      <a:pt x="753" y="520"/>
                      <a:pt x="753" y="522"/>
                    </a:cubicBezTo>
                    <a:cubicBezTo>
                      <a:pt x="748" y="518"/>
                      <a:pt x="748" y="518"/>
                      <a:pt x="748" y="518"/>
                    </a:cubicBezTo>
                    <a:cubicBezTo>
                      <a:pt x="748" y="516"/>
                      <a:pt x="748" y="514"/>
                      <a:pt x="748" y="513"/>
                    </a:cubicBezTo>
                    <a:lnTo>
                      <a:pt x="753" y="517"/>
                    </a:lnTo>
                    <a:close/>
                    <a:moveTo>
                      <a:pt x="748" y="510"/>
                    </a:moveTo>
                    <a:cubicBezTo>
                      <a:pt x="749" y="509"/>
                      <a:pt x="749" y="507"/>
                      <a:pt x="749" y="505"/>
                    </a:cubicBezTo>
                    <a:cubicBezTo>
                      <a:pt x="753" y="509"/>
                      <a:pt x="753" y="509"/>
                      <a:pt x="753" y="509"/>
                    </a:cubicBezTo>
                    <a:cubicBezTo>
                      <a:pt x="753" y="511"/>
                      <a:pt x="753" y="513"/>
                      <a:pt x="753" y="514"/>
                    </a:cubicBezTo>
                    <a:lnTo>
                      <a:pt x="748" y="510"/>
                    </a:lnTo>
                    <a:close/>
                    <a:moveTo>
                      <a:pt x="753" y="525"/>
                    </a:moveTo>
                    <a:cubicBezTo>
                      <a:pt x="754" y="528"/>
                      <a:pt x="754" y="530"/>
                      <a:pt x="754" y="533"/>
                    </a:cubicBezTo>
                    <a:cubicBezTo>
                      <a:pt x="747" y="526"/>
                      <a:pt x="747" y="526"/>
                      <a:pt x="747" y="526"/>
                    </a:cubicBezTo>
                    <a:cubicBezTo>
                      <a:pt x="747" y="524"/>
                      <a:pt x="747" y="522"/>
                      <a:pt x="748" y="520"/>
                    </a:cubicBezTo>
                    <a:lnTo>
                      <a:pt x="753" y="525"/>
                    </a:lnTo>
                    <a:close/>
                    <a:moveTo>
                      <a:pt x="737" y="486"/>
                    </a:moveTo>
                    <a:cubicBezTo>
                      <a:pt x="749" y="489"/>
                      <a:pt x="749" y="489"/>
                      <a:pt x="749" y="489"/>
                    </a:cubicBezTo>
                    <a:cubicBezTo>
                      <a:pt x="756" y="495"/>
                      <a:pt x="756" y="495"/>
                      <a:pt x="756" y="495"/>
                    </a:cubicBezTo>
                    <a:cubicBezTo>
                      <a:pt x="755" y="497"/>
                      <a:pt x="755" y="499"/>
                      <a:pt x="755" y="500"/>
                    </a:cubicBezTo>
                    <a:lnTo>
                      <a:pt x="737" y="486"/>
                    </a:lnTo>
                    <a:close/>
                    <a:moveTo>
                      <a:pt x="747" y="529"/>
                    </a:moveTo>
                    <a:cubicBezTo>
                      <a:pt x="755" y="536"/>
                      <a:pt x="755" y="536"/>
                      <a:pt x="755" y="536"/>
                    </a:cubicBezTo>
                    <a:cubicBezTo>
                      <a:pt x="756" y="539"/>
                      <a:pt x="757" y="542"/>
                      <a:pt x="758" y="545"/>
                    </a:cubicBezTo>
                    <a:cubicBezTo>
                      <a:pt x="746" y="535"/>
                      <a:pt x="746" y="535"/>
                      <a:pt x="746" y="535"/>
                    </a:cubicBezTo>
                    <a:lnTo>
                      <a:pt x="747" y="529"/>
                    </a:lnTo>
                    <a:close/>
                    <a:moveTo>
                      <a:pt x="757" y="494"/>
                    </a:moveTo>
                    <a:cubicBezTo>
                      <a:pt x="752" y="489"/>
                      <a:pt x="752" y="489"/>
                      <a:pt x="752" y="489"/>
                    </a:cubicBezTo>
                    <a:cubicBezTo>
                      <a:pt x="754" y="486"/>
                      <a:pt x="754" y="486"/>
                      <a:pt x="754" y="486"/>
                    </a:cubicBezTo>
                    <a:cubicBezTo>
                      <a:pt x="758" y="489"/>
                      <a:pt x="758" y="489"/>
                      <a:pt x="758" y="489"/>
                    </a:cubicBezTo>
                    <a:cubicBezTo>
                      <a:pt x="757" y="491"/>
                      <a:pt x="757" y="492"/>
                      <a:pt x="757" y="494"/>
                    </a:cubicBezTo>
                    <a:close/>
                    <a:moveTo>
                      <a:pt x="756" y="485"/>
                    </a:moveTo>
                    <a:cubicBezTo>
                      <a:pt x="766" y="474"/>
                      <a:pt x="766" y="474"/>
                      <a:pt x="766" y="474"/>
                    </a:cubicBezTo>
                    <a:cubicBezTo>
                      <a:pt x="763" y="478"/>
                      <a:pt x="761" y="483"/>
                      <a:pt x="759" y="488"/>
                    </a:cubicBezTo>
                    <a:lnTo>
                      <a:pt x="756" y="485"/>
                    </a:lnTo>
                    <a:close/>
                    <a:moveTo>
                      <a:pt x="765" y="434"/>
                    </a:moveTo>
                    <a:cubicBezTo>
                      <a:pt x="765" y="430"/>
                      <a:pt x="765" y="430"/>
                      <a:pt x="765" y="430"/>
                    </a:cubicBezTo>
                    <a:cubicBezTo>
                      <a:pt x="774" y="437"/>
                      <a:pt x="774" y="437"/>
                      <a:pt x="774" y="437"/>
                    </a:cubicBezTo>
                    <a:cubicBezTo>
                      <a:pt x="771" y="439"/>
                      <a:pt x="771" y="439"/>
                      <a:pt x="771" y="439"/>
                    </a:cubicBezTo>
                    <a:lnTo>
                      <a:pt x="765" y="434"/>
                    </a:lnTo>
                    <a:close/>
                    <a:moveTo>
                      <a:pt x="770" y="441"/>
                    </a:moveTo>
                    <a:cubicBezTo>
                      <a:pt x="762" y="447"/>
                      <a:pt x="762" y="447"/>
                      <a:pt x="762" y="447"/>
                    </a:cubicBezTo>
                    <a:cubicBezTo>
                      <a:pt x="764" y="436"/>
                      <a:pt x="764" y="436"/>
                      <a:pt x="764" y="436"/>
                    </a:cubicBezTo>
                    <a:lnTo>
                      <a:pt x="770" y="441"/>
                    </a:lnTo>
                    <a:close/>
                    <a:moveTo>
                      <a:pt x="775" y="436"/>
                    </a:moveTo>
                    <a:cubicBezTo>
                      <a:pt x="766" y="428"/>
                      <a:pt x="766" y="428"/>
                      <a:pt x="766" y="428"/>
                    </a:cubicBezTo>
                    <a:cubicBezTo>
                      <a:pt x="766" y="426"/>
                      <a:pt x="766" y="426"/>
                      <a:pt x="766" y="426"/>
                    </a:cubicBezTo>
                    <a:cubicBezTo>
                      <a:pt x="769" y="428"/>
                      <a:pt x="774" y="430"/>
                      <a:pt x="780" y="432"/>
                    </a:cubicBezTo>
                    <a:lnTo>
                      <a:pt x="775" y="436"/>
                    </a:lnTo>
                    <a:close/>
                    <a:moveTo>
                      <a:pt x="803" y="312"/>
                    </a:moveTo>
                    <a:cubicBezTo>
                      <a:pt x="796" y="317"/>
                      <a:pt x="774" y="367"/>
                      <a:pt x="760" y="401"/>
                    </a:cubicBezTo>
                    <a:cubicBezTo>
                      <a:pt x="744" y="398"/>
                      <a:pt x="744" y="398"/>
                      <a:pt x="744" y="398"/>
                    </a:cubicBezTo>
                    <a:cubicBezTo>
                      <a:pt x="740" y="421"/>
                      <a:pt x="740" y="421"/>
                      <a:pt x="740" y="421"/>
                    </a:cubicBezTo>
                    <a:cubicBezTo>
                      <a:pt x="734" y="421"/>
                      <a:pt x="734" y="421"/>
                      <a:pt x="734" y="421"/>
                    </a:cubicBezTo>
                    <a:cubicBezTo>
                      <a:pt x="731" y="392"/>
                      <a:pt x="759" y="360"/>
                      <a:pt x="777" y="331"/>
                    </a:cubicBezTo>
                    <a:cubicBezTo>
                      <a:pt x="764" y="351"/>
                      <a:pt x="725" y="392"/>
                      <a:pt x="729" y="420"/>
                    </a:cubicBezTo>
                    <a:cubicBezTo>
                      <a:pt x="718" y="418"/>
                      <a:pt x="718" y="418"/>
                      <a:pt x="718" y="418"/>
                    </a:cubicBezTo>
                    <a:cubicBezTo>
                      <a:pt x="715" y="441"/>
                      <a:pt x="715" y="441"/>
                      <a:pt x="715" y="441"/>
                    </a:cubicBezTo>
                    <a:cubicBezTo>
                      <a:pt x="698" y="408"/>
                      <a:pt x="708" y="383"/>
                      <a:pt x="723" y="364"/>
                    </a:cubicBezTo>
                    <a:cubicBezTo>
                      <a:pt x="752" y="329"/>
                      <a:pt x="808" y="297"/>
                      <a:pt x="807" y="251"/>
                    </a:cubicBezTo>
                    <a:cubicBezTo>
                      <a:pt x="807" y="230"/>
                      <a:pt x="793" y="214"/>
                      <a:pt x="774" y="212"/>
                    </a:cubicBezTo>
                    <a:cubicBezTo>
                      <a:pt x="756" y="211"/>
                      <a:pt x="742" y="222"/>
                      <a:pt x="735" y="237"/>
                    </a:cubicBezTo>
                    <a:cubicBezTo>
                      <a:pt x="725" y="260"/>
                      <a:pt x="743" y="285"/>
                      <a:pt x="770" y="275"/>
                    </a:cubicBezTo>
                    <a:cubicBezTo>
                      <a:pt x="780" y="271"/>
                      <a:pt x="789" y="256"/>
                      <a:pt x="782" y="243"/>
                    </a:cubicBezTo>
                    <a:cubicBezTo>
                      <a:pt x="777" y="233"/>
                      <a:pt x="765" y="229"/>
                      <a:pt x="755" y="237"/>
                    </a:cubicBezTo>
                    <a:cubicBezTo>
                      <a:pt x="749" y="242"/>
                      <a:pt x="750" y="253"/>
                      <a:pt x="758" y="257"/>
                    </a:cubicBezTo>
                    <a:cubicBezTo>
                      <a:pt x="764" y="260"/>
                      <a:pt x="771" y="254"/>
                      <a:pt x="768" y="248"/>
                    </a:cubicBezTo>
                    <a:cubicBezTo>
                      <a:pt x="766" y="246"/>
                      <a:pt x="764" y="246"/>
                      <a:pt x="764" y="248"/>
                    </a:cubicBezTo>
                    <a:cubicBezTo>
                      <a:pt x="765" y="252"/>
                      <a:pt x="761" y="255"/>
                      <a:pt x="758" y="253"/>
                    </a:cubicBezTo>
                    <a:cubicBezTo>
                      <a:pt x="754" y="251"/>
                      <a:pt x="756" y="243"/>
                      <a:pt x="762" y="239"/>
                    </a:cubicBezTo>
                    <a:cubicBezTo>
                      <a:pt x="767" y="235"/>
                      <a:pt x="775" y="238"/>
                      <a:pt x="778" y="245"/>
                    </a:cubicBezTo>
                    <a:cubicBezTo>
                      <a:pt x="782" y="254"/>
                      <a:pt x="777" y="266"/>
                      <a:pt x="766" y="270"/>
                    </a:cubicBezTo>
                    <a:cubicBezTo>
                      <a:pt x="755" y="274"/>
                      <a:pt x="735" y="268"/>
                      <a:pt x="737" y="247"/>
                    </a:cubicBezTo>
                    <a:cubicBezTo>
                      <a:pt x="739" y="228"/>
                      <a:pt x="759" y="217"/>
                      <a:pt x="771" y="218"/>
                    </a:cubicBezTo>
                    <a:cubicBezTo>
                      <a:pt x="795" y="220"/>
                      <a:pt x="803" y="235"/>
                      <a:pt x="802" y="252"/>
                    </a:cubicBezTo>
                    <a:cubicBezTo>
                      <a:pt x="801" y="266"/>
                      <a:pt x="795" y="287"/>
                      <a:pt x="769" y="293"/>
                    </a:cubicBezTo>
                    <a:cubicBezTo>
                      <a:pt x="744" y="299"/>
                      <a:pt x="707" y="276"/>
                      <a:pt x="716" y="237"/>
                    </a:cubicBezTo>
                    <a:cubicBezTo>
                      <a:pt x="723" y="212"/>
                      <a:pt x="751" y="195"/>
                      <a:pt x="777" y="196"/>
                    </a:cubicBezTo>
                    <a:cubicBezTo>
                      <a:pt x="809" y="196"/>
                      <a:pt x="839" y="219"/>
                      <a:pt x="840" y="259"/>
                    </a:cubicBezTo>
                    <a:cubicBezTo>
                      <a:pt x="840" y="282"/>
                      <a:pt x="837" y="301"/>
                      <a:pt x="828" y="316"/>
                    </a:cubicBezTo>
                    <a:cubicBezTo>
                      <a:pt x="816" y="312"/>
                      <a:pt x="806" y="309"/>
                      <a:pt x="803" y="312"/>
                    </a:cubicBezTo>
                    <a:close/>
                    <a:moveTo>
                      <a:pt x="689" y="263"/>
                    </a:moveTo>
                    <a:cubicBezTo>
                      <a:pt x="687" y="260"/>
                      <a:pt x="685" y="257"/>
                      <a:pt x="683" y="254"/>
                    </a:cubicBezTo>
                    <a:cubicBezTo>
                      <a:pt x="689" y="250"/>
                      <a:pt x="689" y="250"/>
                      <a:pt x="689" y="250"/>
                    </a:cubicBezTo>
                    <a:cubicBezTo>
                      <a:pt x="688" y="255"/>
                      <a:pt x="688" y="259"/>
                      <a:pt x="689" y="263"/>
                    </a:cubicBezTo>
                    <a:close/>
                    <a:moveTo>
                      <a:pt x="682" y="253"/>
                    </a:moveTo>
                    <a:cubicBezTo>
                      <a:pt x="680" y="249"/>
                      <a:pt x="680" y="249"/>
                      <a:pt x="680" y="249"/>
                    </a:cubicBezTo>
                    <a:cubicBezTo>
                      <a:pt x="690" y="243"/>
                      <a:pt x="690" y="243"/>
                      <a:pt x="690" y="243"/>
                    </a:cubicBezTo>
                    <a:cubicBezTo>
                      <a:pt x="689" y="244"/>
                      <a:pt x="689" y="246"/>
                      <a:pt x="689" y="248"/>
                    </a:cubicBezTo>
                    <a:lnTo>
                      <a:pt x="682" y="253"/>
                    </a:lnTo>
                    <a:close/>
                    <a:moveTo>
                      <a:pt x="680" y="248"/>
                    </a:moveTo>
                    <a:cubicBezTo>
                      <a:pt x="677" y="244"/>
                      <a:pt x="677" y="244"/>
                      <a:pt x="677" y="244"/>
                    </a:cubicBezTo>
                    <a:cubicBezTo>
                      <a:pt x="692" y="234"/>
                      <a:pt x="692" y="234"/>
                      <a:pt x="692" y="234"/>
                    </a:cubicBezTo>
                    <a:cubicBezTo>
                      <a:pt x="692" y="235"/>
                      <a:pt x="692" y="235"/>
                      <a:pt x="692" y="235"/>
                    </a:cubicBezTo>
                    <a:cubicBezTo>
                      <a:pt x="691" y="237"/>
                      <a:pt x="691" y="239"/>
                      <a:pt x="690" y="240"/>
                    </a:cubicBezTo>
                    <a:lnTo>
                      <a:pt x="680" y="248"/>
                    </a:lnTo>
                    <a:close/>
                    <a:moveTo>
                      <a:pt x="677" y="243"/>
                    </a:moveTo>
                    <a:cubicBezTo>
                      <a:pt x="674" y="239"/>
                      <a:pt x="674" y="239"/>
                      <a:pt x="674" y="239"/>
                    </a:cubicBezTo>
                    <a:cubicBezTo>
                      <a:pt x="695" y="225"/>
                      <a:pt x="695" y="225"/>
                      <a:pt x="695" y="225"/>
                    </a:cubicBezTo>
                    <a:cubicBezTo>
                      <a:pt x="694" y="227"/>
                      <a:pt x="693" y="229"/>
                      <a:pt x="693" y="232"/>
                    </a:cubicBezTo>
                    <a:lnTo>
                      <a:pt x="677" y="243"/>
                    </a:lnTo>
                    <a:close/>
                    <a:moveTo>
                      <a:pt x="703" y="187"/>
                    </a:moveTo>
                    <a:cubicBezTo>
                      <a:pt x="705" y="190"/>
                      <a:pt x="705" y="190"/>
                      <a:pt x="705" y="190"/>
                    </a:cubicBezTo>
                    <a:cubicBezTo>
                      <a:pt x="662" y="219"/>
                      <a:pt x="662" y="219"/>
                      <a:pt x="662" y="219"/>
                    </a:cubicBezTo>
                    <a:cubicBezTo>
                      <a:pt x="660" y="216"/>
                      <a:pt x="660" y="216"/>
                      <a:pt x="660" y="216"/>
                    </a:cubicBezTo>
                    <a:lnTo>
                      <a:pt x="703" y="187"/>
                    </a:lnTo>
                    <a:close/>
                    <a:moveTo>
                      <a:pt x="660" y="215"/>
                    </a:moveTo>
                    <a:cubicBezTo>
                      <a:pt x="659" y="213"/>
                      <a:pt x="658" y="212"/>
                      <a:pt x="658" y="211"/>
                    </a:cubicBezTo>
                    <a:cubicBezTo>
                      <a:pt x="669" y="203"/>
                      <a:pt x="692" y="188"/>
                      <a:pt x="700" y="182"/>
                    </a:cubicBezTo>
                    <a:cubicBezTo>
                      <a:pt x="702" y="185"/>
                      <a:pt x="702" y="185"/>
                      <a:pt x="702" y="185"/>
                    </a:cubicBezTo>
                    <a:lnTo>
                      <a:pt x="660" y="215"/>
                    </a:lnTo>
                    <a:close/>
                    <a:moveTo>
                      <a:pt x="706" y="191"/>
                    </a:moveTo>
                    <a:cubicBezTo>
                      <a:pt x="708" y="194"/>
                      <a:pt x="708" y="194"/>
                      <a:pt x="708" y="194"/>
                    </a:cubicBezTo>
                    <a:cubicBezTo>
                      <a:pt x="665" y="224"/>
                      <a:pt x="665" y="224"/>
                      <a:pt x="665" y="224"/>
                    </a:cubicBezTo>
                    <a:cubicBezTo>
                      <a:pt x="663" y="220"/>
                      <a:pt x="663" y="220"/>
                      <a:pt x="663" y="220"/>
                    </a:cubicBezTo>
                    <a:lnTo>
                      <a:pt x="706" y="191"/>
                    </a:lnTo>
                    <a:close/>
                    <a:moveTo>
                      <a:pt x="709" y="195"/>
                    </a:moveTo>
                    <a:cubicBezTo>
                      <a:pt x="711" y="198"/>
                      <a:pt x="711" y="198"/>
                      <a:pt x="711" y="198"/>
                    </a:cubicBezTo>
                    <a:cubicBezTo>
                      <a:pt x="668" y="228"/>
                      <a:pt x="668" y="228"/>
                      <a:pt x="668" y="228"/>
                    </a:cubicBezTo>
                    <a:cubicBezTo>
                      <a:pt x="666" y="225"/>
                      <a:pt x="666" y="225"/>
                      <a:pt x="666" y="225"/>
                    </a:cubicBezTo>
                    <a:lnTo>
                      <a:pt x="709" y="195"/>
                    </a:lnTo>
                    <a:close/>
                    <a:moveTo>
                      <a:pt x="709" y="202"/>
                    </a:moveTo>
                    <a:cubicBezTo>
                      <a:pt x="707" y="205"/>
                      <a:pt x="705" y="208"/>
                      <a:pt x="702" y="211"/>
                    </a:cubicBezTo>
                    <a:cubicBezTo>
                      <a:pt x="671" y="233"/>
                      <a:pt x="671" y="233"/>
                      <a:pt x="671" y="233"/>
                    </a:cubicBezTo>
                    <a:cubicBezTo>
                      <a:pt x="669" y="230"/>
                      <a:pt x="669" y="230"/>
                      <a:pt x="669" y="230"/>
                    </a:cubicBezTo>
                    <a:lnTo>
                      <a:pt x="709" y="202"/>
                    </a:lnTo>
                    <a:close/>
                    <a:moveTo>
                      <a:pt x="700" y="215"/>
                    </a:moveTo>
                    <a:cubicBezTo>
                      <a:pt x="699" y="217"/>
                      <a:pt x="698" y="219"/>
                      <a:pt x="697" y="222"/>
                    </a:cubicBezTo>
                    <a:cubicBezTo>
                      <a:pt x="673" y="238"/>
                      <a:pt x="673" y="238"/>
                      <a:pt x="673" y="238"/>
                    </a:cubicBezTo>
                    <a:cubicBezTo>
                      <a:pt x="671" y="234"/>
                      <a:pt x="671" y="234"/>
                      <a:pt x="671" y="234"/>
                    </a:cubicBezTo>
                    <a:lnTo>
                      <a:pt x="700" y="215"/>
                    </a:lnTo>
                    <a:close/>
                    <a:moveTo>
                      <a:pt x="737" y="180"/>
                    </a:moveTo>
                    <a:cubicBezTo>
                      <a:pt x="729" y="184"/>
                      <a:pt x="722" y="189"/>
                      <a:pt x="715" y="195"/>
                    </a:cubicBezTo>
                    <a:cubicBezTo>
                      <a:pt x="711" y="189"/>
                      <a:pt x="706" y="182"/>
                      <a:pt x="701" y="175"/>
                    </a:cubicBezTo>
                    <a:cubicBezTo>
                      <a:pt x="691" y="182"/>
                      <a:pt x="664" y="200"/>
                      <a:pt x="650" y="209"/>
                    </a:cubicBezTo>
                    <a:cubicBezTo>
                      <a:pt x="659" y="225"/>
                      <a:pt x="678" y="254"/>
                      <a:pt x="691" y="276"/>
                    </a:cubicBezTo>
                    <a:cubicBezTo>
                      <a:pt x="693" y="280"/>
                      <a:pt x="694" y="284"/>
                      <a:pt x="696" y="288"/>
                    </a:cubicBezTo>
                    <a:cubicBezTo>
                      <a:pt x="691" y="295"/>
                      <a:pt x="685" y="302"/>
                      <a:pt x="678" y="308"/>
                    </a:cubicBezTo>
                    <a:cubicBezTo>
                      <a:pt x="660" y="280"/>
                      <a:pt x="636" y="246"/>
                      <a:pt x="626" y="231"/>
                    </a:cubicBezTo>
                    <a:cubicBezTo>
                      <a:pt x="628" y="219"/>
                      <a:pt x="640" y="160"/>
                      <a:pt x="642" y="149"/>
                    </a:cubicBezTo>
                    <a:cubicBezTo>
                      <a:pt x="660" y="151"/>
                      <a:pt x="710" y="161"/>
                      <a:pt x="726" y="164"/>
                    </a:cubicBezTo>
                    <a:cubicBezTo>
                      <a:pt x="729" y="170"/>
                      <a:pt x="733" y="175"/>
                      <a:pt x="737" y="180"/>
                    </a:cubicBezTo>
                    <a:close/>
                    <a:moveTo>
                      <a:pt x="579" y="279"/>
                    </a:moveTo>
                    <a:cubicBezTo>
                      <a:pt x="579" y="280"/>
                      <a:pt x="579" y="282"/>
                      <a:pt x="579" y="283"/>
                    </a:cubicBezTo>
                    <a:cubicBezTo>
                      <a:pt x="561" y="284"/>
                      <a:pt x="561" y="284"/>
                      <a:pt x="561" y="284"/>
                    </a:cubicBezTo>
                    <a:cubicBezTo>
                      <a:pt x="563" y="282"/>
                      <a:pt x="564" y="281"/>
                      <a:pt x="566" y="279"/>
                    </a:cubicBezTo>
                    <a:lnTo>
                      <a:pt x="579" y="279"/>
                    </a:lnTo>
                    <a:close/>
                    <a:moveTo>
                      <a:pt x="568" y="278"/>
                    </a:moveTo>
                    <a:cubicBezTo>
                      <a:pt x="571" y="275"/>
                      <a:pt x="575" y="274"/>
                      <a:pt x="579" y="272"/>
                    </a:cubicBezTo>
                    <a:cubicBezTo>
                      <a:pt x="579" y="274"/>
                      <a:pt x="579" y="276"/>
                      <a:pt x="579" y="277"/>
                    </a:cubicBezTo>
                    <a:lnTo>
                      <a:pt x="568" y="278"/>
                    </a:lnTo>
                    <a:close/>
                    <a:moveTo>
                      <a:pt x="579" y="268"/>
                    </a:moveTo>
                    <a:cubicBezTo>
                      <a:pt x="570" y="271"/>
                      <a:pt x="563" y="276"/>
                      <a:pt x="557" y="283"/>
                    </a:cubicBezTo>
                    <a:cubicBezTo>
                      <a:pt x="553" y="280"/>
                      <a:pt x="549" y="278"/>
                      <a:pt x="544" y="276"/>
                    </a:cubicBezTo>
                    <a:cubicBezTo>
                      <a:pt x="554" y="263"/>
                      <a:pt x="567" y="253"/>
                      <a:pt x="583" y="253"/>
                    </a:cubicBezTo>
                    <a:cubicBezTo>
                      <a:pt x="581" y="258"/>
                      <a:pt x="580" y="263"/>
                      <a:pt x="579" y="268"/>
                    </a:cubicBezTo>
                    <a:close/>
                    <a:moveTo>
                      <a:pt x="580" y="285"/>
                    </a:moveTo>
                    <a:cubicBezTo>
                      <a:pt x="580" y="286"/>
                      <a:pt x="580" y="287"/>
                      <a:pt x="580" y="289"/>
                    </a:cubicBezTo>
                    <a:cubicBezTo>
                      <a:pt x="564" y="289"/>
                      <a:pt x="564" y="289"/>
                      <a:pt x="564" y="289"/>
                    </a:cubicBezTo>
                    <a:cubicBezTo>
                      <a:pt x="563" y="288"/>
                      <a:pt x="562" y="287"/>
                      <a:pt x="560" y="286"/>
                    </a:cubicBezTo>
                    <a:lnTo>
                      <a:pt x="580" y="285"/>
                    </a:lnTo>
                    <a:close/>
                    <a:moveTo>
                      <a:pt x="581" y="290"/>
                    </a:moveTo>
                    <a:cubicBezTo>
                      <a:pt x="581" y="291"/>
                      <a:pt x="581" y="293"/>
                      <a:pt x="582" y="294"/>
                    </a:cubicBezTo>
                    <a:cubicBezTo>
                      <a:pt x="569" y="294"/>
                      <a:pt x="569" y="294"/>
                      <a:pt x="569" y="294"/>
                    </a:cubicBezTo>
                    <a:cubicBezTo>
                      <a:pt x="568" y="293"/>
                      <a:pt x="567" y="292"/>
                      <a:pt x="566" y="291"/>
                    </a:cubicBezTo>
                    <a:lnTo>
                      <a:pt x="581" y="290"/>
                    </a:lnTo>
                    <a:close/>
                    <a:moveTo>
                      <a:pt x="582" y="295"/>
                    </a:moveTo>
                    <a:cubicBezTo>
                      <a:pt x="583" y="297"/>
                      <a:pt x="583" y="298"/>
                      <a:pt x="584" y="300"/>
                    </a:cubicBezTo>
                    <a:cubicBezTo>
                      <a:pt x="581" y="300"/>
                      <a:pt x="578" y="301"/>
                      <a:pt x="575" y="303"/>
                    </a:cubicBezTo>
                    <a:cubicBezTo>
                      <a:pt x="574" y="300"/>
                      <a:pt x="572" y="298"/>
                      <a:pt x="570" y="296"/>
                    </a:cubicBezTo>
                    <a:lnTo>
                      <a:pt x="582" y="295"/>
                    </a:lnTo>
                    <a:close/>
                    <a:moveTo>
                      <a:pt x="656" y="283"/>
                    </a:moveTo>
                    <a:cubicBezTo>
                      <a:pt x="659" y="286"/>
                      <a:pt x="661" y="290"/>
                      <a:pt x="663" y="293"/>
                    </a:cubicBezTo>
                    <a:cubicBezTo>
                      <a:pt x="645" y="308"/>
                      <a:pt x="612" y="312"/>
                      <a:pt x="584" y="323"/>
                    </a:cubicBezTo>
                    <a:cubicBezTo>
                      <a:pt x="583" y="317"/>
                      <a:pt x="580" y="312"/>
                      <a:pt x="578" y="307"/>
                    </a:cubicBezTo>
                    <a:cubicBezTo>
                      <a:pt x="607" y="295"/>
                      <a:pt x="637" y="297"/>
                      <a:pt x="656" y="283"/>
                    </a:cubicBezTo>
                    <a:close/>
                    <a:moveTo>
                      <a:pt x="641" y="261"/>
                    </a:moveTo>
                    <a:cubicBezTo>
                      <a:pt x="643" y="264"/>
                      <a:pt x="643" y="264"/>
                      <a:pt x="643" y="264"/>
                    </a:cubicBezTo>
                    <a:cubicBezTo>
                      <a:pt x="627" y="288"/>
                      <a:pt x="627" y="288"/>
                      <a:pt x="627" y="288"/>
                    </a:cubicBezTo>
                    <a:cubicBezTo>
                      <a:pt x="627" y="286"/>
                      <a:pt x="627" y="283"/>
                      <a:pt x="628" y="281"/>
                    </a:cubicBezTo>
                    <a:lnTo>
                      <a:pt x="641" y="261"/>
                    </a:lnTo>
                    <a:close/>
                    <a:moveTo>
                      <a:pt x="628" y="277"/>
                    </a:moveTo>
                    <a:cubicBezTo>
                      <a:pt x="630" y="269"/>
                      <a:pt x="633" y="260"/>
                      <a:pt x="638" y="256"/>
                    </a:cubicBezTo>
                    <a:cubicBezTo>
                      <a:pt x="640" y="260"/>
                      <a:pt x="640" y="260"/>
                      <a:pt x="640" y="260"/>
                    </a:cubicBezTo>
                    <a:lnTo>
                      <a:pt x="628" y="277"/>
                    </a:lnTo>
                    <a:close/>
                    <a:moveTo>
                      <a:pt x="641" y="285"/>
                    </a:moveTo>
                    <a:cubicBezTo>
                      <a:pt x="639" y="286"/>
                      <a:pt x="637" y="287"/>
                      <a:pt x="636" y="287"/>
                    </a:cubicBezTo>
                    <a:cubicBezTo>
                      <a:pt x="647" y="270"/>
                      <a:pt x="647" y="270"/>
                      <a:pt x="647" y="270"/>
                    </a:cubicBezTo>
                    <a:cubicBezTo>
                      <a:pt x="649" y="273"/>
                      <a:pt x="649" y="273"/>
                      <a:pt x="649" y="273"/>
                    </a:cubicBezTo>
                    <a:lnTo>
                      <a:pt x="641" y="285"/>
                    </a:lnTo>
                    <a:close/>
                    <a:moveTo>
                      <a:pt x="650" y="274"/>
                    </a:moveTo>
                    <a:cubicBezTo>
                      <a:pt x="654" y="279"/>
                      <a:pt x="654" y="279"/>
                      <a:pt x="654" y="279"/>
                    </a:cubicBezTo>
                    <a:cubicBezTo>
                      <a:pt x="650" y="281"/>
                      <a:pt x="647" y="283"/>
                      <a:pt x="643" y="285"/>
                    </a:cubicBezTo>
                    <a:lnTo>
                      <a:pt x="650" y="274"/>
                    </a:lnTo>
                    <a:close/>
                    <a:moveTo>
                      <a:pt x="634" y="288"/>
                    </a:moveTo>
                    <a:cubicBezTo>
                      <a:pt x="632" y="288"/>
                      <a:pt x="630" y="289"/>
                      <a:pt x="628" y="289"/>
                    </a:cubicBezTo>
                    <a:cubicBezTo>
                      <a:pt x="644" y="265"/>
                      <a:pt x="644" y="265"/>
                      <a:pt x="644" y="265"/>
                    </a:cubicBezTo>
                    <a:cubicBezTo>
                      <a:pt x="646" y="269"/>
                      <a:pt x="646" y="269"/>
                      <a:pt x="646" y="269"/>
                    </a:cubicBezTo>
                    <a:lnTo>
                      <a:pt x="634" y="288"/>
                    </a:lnTo>
                    <a:close/>
                    <a:moveTo>
                      <a:pt x="666" y="297"/>
                    </a:moveTo>
                    <a:cubicBezTo>
                      <a:pt x="669" y="302"/>
                      <a:pt x="672" y="306"/>
                      <a:pt x="675" y="311"/>
                    </a:cubicBezTo>
                    <a:cubicBezTo>
                      <a:pt x="649" y="332"/>
                      <a:pt x="614" y="343"/>
                      <a:pt x="589" y="352"/>
                    </a:cubicBezTo>
                    <a:cubicBezTo>
                      <a:pt x="588" y="343"/>
                      <a:pt x="587" y="335"/>
                      <a:pt x="585" y="327"/>
                    </a:cubicBezTo>
                    <a:cubicBezTo>
                      <a:pt x="613" y="317"/>
                      <a:pt x="648" y="312"/>
                      <a:pt x="666" y="297"/>
                    </a:cubicBezTo>
                    <a:close/>
                    <a:moveTo>
                      <a:pt x="635" y="252"/>
                    </a:moveTo>
                    <a:cubicBezTo>
                      <a:pt x="627" y="259"/>
                      <a:pt x="621" y="280"/>
                      <a:pt x="623" y="290"/>
                    </a:cubicBezTo>
                    <a:cubicBezTo>
                      <a:pt x="619" y="291"/>
                      <a:pt x="613" y="292"/>
                      <a:pt x="608" y="293"/>
                    </a:cubicBezTo>
                    <a:cubicBezTo>
                      <a:pt x="605" y="283"/>
                      <a:pt x="604" y="265"/>
                      <a:pt x="610" y="251"/>
                    </a:cubicBezTo>
                    <a:cubicBezTo>
                      <a:pt x="615" y="252"/>
                      <a:pt x="619" y="253"/>
                      <a:pt x="620" y="254"/>
                    </a:cubicBezTo>
                    <a:cubicBezTo>
                      <a:pt x="621" y="250"/>
                      <a:pt x="622" y="244"/>
                      <a:pt x="624" y="236"/>
                    </a:cubicBezTo>
                    <a:cubicBezTo>
                      <a:pt x="627" y="240"/>
                      <a:pt x="630" y="246"/>
                      <a:pt x="635" y="252"/>
                    </a:cubicBezTo>
                    <a:close/>
                    <a:moveTo>
                      <a:pt x="603" y="294"/>
                    </a:moveTo>
                    <a:cubicBezTo>
                      <a:pt x="598" y="295"/>
                      <a:pt x="593" y="297"/>
                      <a:pt x="588" y="298"/>
                    </a:cubicBezTo>
                    <a:cubicBezTo>
                      <a:pt x="583" y="286"/>
                      <a:pt x="579" y="265"/>
                      <a:pt x="591" y="246"/>
                    </a:cubicBezTo>
                    <a:cubicBezTo>
                      <a:pt x="596" y="247"/>
                      <a:pt x="601" y="248"/>
                      <a:pt x="606" y="250"/>
                    </a:cubicBezTo>
                    <a:cubicBezTo>
                      <a:pt x="599" y="265"/>
                      <a:pt x="600" y="283"/>
                      <a:pt x="603" y="294"/>
                    </a:cubicBezTo>
                    <a:close/>
                    <a:moveTo>
                      <a:pt x="557" y="318"/>
                    </a:moveTo>
                    <a:cubicBezTo>
                      <a:pt x="560" y="322"/>
                      <a:pt x="562" y="327"/>
                      <a:pt x="564" y="333"/>
                    </a:cubicBezTo>
                    <a:cubicBezTo>
                      <a:pt x="559" y="337"/>
                      <a:pt x="554" y="341"/>
                      <a:pt x="551" y="345"/>
                    </a:cubicBezTo>
                    <a:cubicBezTo>
                      <a:pt x="548" y="340"/>
                      <a:pt x="545" y="336"/>
                      <a:pt x="541" y="332"/>
                    </a:cubicBezTo>
                    <a:cubicBezTo>
                      <a:pt x="546" y="326"/>
                      <a:pt x="551" y="322"/>
                      <a:pt x="557" y="318"/>
                    </a:cubicBezTo>
                    <a:close/>
                    <a:moveTo>
                      <a:pt x="539" y="327"/>
                    </a:moveTo>
                    <a:cubicBezTo>
                      <a:pt x="539" y="328"/>
                      <a:pt x="538" y="328"/>
                      <a:pt x="538" y="328"/>
                    </a:cubicBezTo>
                    <a:cubicBezTo>
                      <a:pt x="535" y="326"/>
                      <a:pt x="532" y="323"/>
                      <a:pt x="529" y="320"/>
                    </a:cubicBezTo>
                    <a:cubicBezTo>
                      <a:pt x="529" y="314"/>
                      <a:pt x="530" y="307"/>
                      <a:pt x="532" y="299"/>
                    </a:cubicBezTo>
                    <a:cubicBezTo>
                      <a:pt x="536" y="301"/>
                      <a:pt x="540" y="302"/>
                      <a:pt x="543" y="305"/>
                    </a:cubicBezTo>
                    <a:cubicBezTo>
                      <a:pt x="540" y="313"/>
                      <a:pt x="539" y="320"/>
                      <a:pt x="539" y="327"/>
                    </a:cubicBezTo>
                    <a:close/>
                    <a:moveTo>
                      <a:pt x="565" y="337"/>
                    </a:moveTo>
                    <a:cubicBezTo>
                      <a:pt x="567" y="344"/>
                      <a:pt x="567" y="351"/>
                      <a:pt x="567" y="360"/>
                    </a:cubicBezTo>
                    <a:cubicBezTo>
                      <a:pt x="563" y="361"/>
                      <a:pt x="560" y="363"/>
                      <a:pt x="558" y="365"/>
                    </a:cubicBezTo>
                    <a:cubicBezTo>
                      <a:pt x="557" y="360"/>
                      <a:pt x="555" y="354"/>
                      <a:pt x="552" y="349"/>
                    </a:cubicBezTo>
                    <a:cubicBezTo>
                      <a:pt x="556" y="345"/>
                      <a:pt x="560" y="341"/>
                      <a:pt x="565" y="337"/>
                    </a:cubicBezTo>
                    <a:close/>
                    <a:moveTo>
                      <a:pt x="528" y="298"/>
                    </a:moveTo>
                    <a:cubicBezTo>
                      <a:pt x="526" y="305"/>
                      <a:pt x="525" y="312"/>
                      <a:pt x="525" y="318"/>
                    </a:cubicBezTo>
                    <a:cubicBezTo>
                      <a:pt x="521" y="315"/>
                      <a:pt x="516" y="313"/>
                      <a:pt x="512" y="311"/>
                    </a:cubicBezTo>
                    <a:cubicBezTo>
                      <a:pt x="511" y="306"/>
                      <a:pt x="511" y="300"/>
                      <a:pt x="512" y="294"/>
                    </a:cubicBezTo>
                    <a:cubicBezTo>
                      <a:pt x="518" y="295"/>
                      <a:pt x="523" y="297"/>
                      <a:pt x="528" y="298"/>
                    </a:cubicBezTo>
                    <a:close/>
                    <a:moveTo>
                      <a:pt x="507" y="309"/>
                    </a:moveTo>
                    <a:cubicBezTo>
                      <a:pt x="505" y="309"/>
                      <a:pt x="503" y="308"/>
                      <a:pt x="500" y="308"/>
                    </a:cubicBezTo>
                    <a:cubicBezTo>
                      <a:pt x="496" y="301"/>
                      <a:pt x="490" y="296"/>
                      <a:pt x="485" y="293"/>
                    </a:cubicBezTo>
                    <a:cubicBezTo>
                      <a:pt x="485" y="291"/>
                      <a:pt x="485" y="289"/>
                      <a:pt x="485" y="288"/>
                    </a:cubicBezTo>
                    <a:cubicBezTo>
                      <a:pt x="493" y="289"/>
                      <a:pt x="501" y="291"/>
                      <a:pt x="508" y="293"/>
                    </a:cubicBezTo>
                    <a:cubicBezTo>
                      <a:pt x="507" y="299"/>
                      <a:pt x="507" y="304"/>
                      <a:pt x="507" y="309"/>
                    </a:cubicBezTo>
                    <a:close/>
                    <a:moveTo>
                      <a:pt x="493" y="306"/>
                    </a:moveTo>
                    <a:cubicBezTo>
                      <a:pt x="460" y="303"/>
                      <a:pt x="426" y="319"/>
                      <a:pt x="404" y="343"/>
                    </a:cubicBezTo>
                    <a:cubicBezTo>
                      <a:pt x="396" y="341"/>
                      <a:pt x="387" y="339"/>
                      <a:pt x="378" y="336"/>
                    </a:cubicBezTo>
                    <a:cubicBezTo>
                      <a:pt x="405" y="318"/>
                      <a:pt x="459" y="269"/>
                      <a:pt x="493" y="306"/>
                    </a:cubicBezTo>
                    <a:close/>
                    <a:moveTo>
                      <a:pt x="440" y="292"/>
                    </a:moveTo>
                    <a:cubicBezTo>
                      <a:pt x="432" y="275"/>
                      <a:pt x="432" y="275"/>
                      <a:pt x="432" y="275"/>
                    </a:cubicBezTo>
                    <a:cubicBezTo>
                      <a:pt x="438" y="277"/>
                      <a:pt x="445" y="279"/>
                      <a:pt x="453" y="280"/>
                    </a:cubicBezTo>
                    <a:cubicBezTo>
                      <a:pt x="453" y="283"/>
                      <a:pt x="452" y="286"/>
                      <a:pt x="452" y="288"/>
                    </a:cubicBezTo>
                    <a:cubicBezTo>
                      <a:pt x="448" y="289"/>
                      <a:pt x="444" y="290"/>
                      <a:pt x="440" y="292"/>
                    </a:cubicBezTo>
                    <a:close/>
                    <a:moveTo>
                      <a:pt x="436" y="293"/>
                    </a:moveTo>
                    <a:cubicBezTo>
                      <a:pt x="432" y="295"/>
                      <a:pt x="429" y="297"/>
                      <a:pt x="425" y="299"/>
                    </a:cubicBezTo>
                    <a:cubicBezTo>
                      <a:pt x="419" y="286"/>
                      <a:pt x="419" y="286"/>
                      <a:pt x="419" y="286"/>
                    </a:cubicBezTo>
                    <a:cubicBezTo>
                      <a:pt x="422" y="284"/>
                      <a:pt x="426" y="281"/>
                      <a:pt x="429" y="278"/>
                    </a:cubicBezTo>
                    <a:lnTo>
                      <a:pt x="436" y="293"/>
                    </a:lnTo>
                    <a:close/>
                    <a:moveTo>
                      <a:pt x="421" y="301"/>
                    </a:moveTo>
                    <a:cubicBezTo>
                      <a:pt x="418" y="303"/>
                      <a:pt x="415" y="304"/>
                      <a:pt x="412" y="306"/>
                    </a:cubicBezTo>
                    <a:cubicBezTo>
                      <a:pt x="407" y="294"/>
                      <a:pt x="407" y="294"/>
                      <a:pt x="407" y="294"/>
                    </a:cubicBezTo>
                    <a:cubicBezTo>
                      <a:pt x="410" y="292"/>
                      <a:pt x="413" y="291"/>
                      <a:pt x="416" y="289"/>
                    </a:cubicBezTo>
                    <a:lnTo>
                      <a:pt x="421" y="301"/>
                    </a:lnTo>
                    <a:close/>
                    <a:moveTo>
                      <a:pt x="408" y="309"/>
                    </a:moveTo>
                    <a:cubicBezTo>
                      <a:pt x="404" y="312"/>
                      <a:pt x="400" y="314"/>
                      <a:pt x="396" y="317"/>
                    </a:cubicBezTo>
                    <a:cubicBezTo>
                      <a:pt x="390" y="300"/>
                      <a:pt x="390" y="300"/>
                      <a:pt x="390" y="300"/>
                    </a:cubicBezTo>
                    <a:cubicBezTo>
                      <a:pt x="395" y="299"/>
                      <a:pt x="399" y="298"/>
                      <a:pt x="403" y="296"/>
                    </a:cubicBezTo>
                    <a:lnTo>
                      <a:pt x="408" y="309"/>
                    </a:lnTo>
                    <a:close/>
                    <a:moveTo>
                      <a:pt x="393" y="320"/>
                    </a:moveTo>
                    <a:cubicBezTo>
                      <a:pt x="388" y="324"/>
                      <a:pt x="383" y="327"/>
                      <a:pt x="379" y="331"/>
                    </a:cubicBezTo>
                    <a:cubicBezTo>
                      <a:pt x="374" y="304"/>
                      <a:pt x="374" y="304"/>
                      <a:pt x="374" y="304"/>
                    </a:cubicBezTo>
                    <a:cubicBezTo>
                      <a:pt x="378" y="303"/>
                      <a:pt x="382" y="303"/>
                      <a:pt x="386" y="301"/>
                    </a:cubicBezTo>
                    <a:lnTo>
                      <a:pt x="393" y="320"/>
                    </a:lnTo>
                    <a:close/>
                    <a:moveTo>
                      <a:pt x="375" y="333"/>
                    </a:moveTo>
                    <a:cubicBezTo>
                      <a:pt x="374" y="334"/>
                      <a:pt x="373" y="334"/>
                      <a:pt x="373" y="335"/>
                    </a:cubicBezTo>
                    <a:cubicBezTo>
                      <a:pt x="368" y="334"/>
                      <a:pt x="363" y="332"/>
                      <a:pt x="358" y="331"/>
                    </a:cubicBezTo>
                    <a:cubicBezTo>
                      <a:pt x="356" y="304"/>
                      <a:pt x="356" y="304"/>
                      <a:pt x="356" y="304"/>
                    </a:cubicBezTo>
                    <a:cubicBezTo>
                      <a:pt x="360" y="304"/>
                      <a:pt x="365" y="304"/>
                      <a:pt x="370" y="304"/>
                    </a:cubicBezTo>
                    <a:lnTo>
                      <a:pt x="375" y="333"/>
                    </a:lnTo>
                    <a:close/>
                    <a:moveTo>
                      <a:pt x="400" y="348"/>
                    </a:moveTo>
                    <a:cubicBezTo>
                      <a:pt x="398" y="350"/>
                      <a:pt x="396" y="353"/>
                      <a:pt x="394" y="355"/>
                    </a:cubicBezTo>
                    <a:cubicBezTo>
                      <a:pt x="371" y="350"/>
                      <a:pt x="341" y="345"/>
                      <a:pt x="330" y="342"/>
                    </a:cubicBezTo>
                    <a:cubicBezTo>
                      <a:pt x="331" y="344"/>
                      <a:pt x="335" y="369"/>
                      <a:pt x="341" y="391"/>
                    </a:cubicBezTo>
                    <a:cubicBezTo>
                      <a:pt x="338" y="391"/>
                      <a:pt x="335" y="391"/>
                      <a:pt x="332" y="391"/>
                    </a:cubicBezTo>
                    <a:cubicBezTo>
                      <a:pt x="324" y="365"/>
                      <a:pt x="315" y="333"/>
                      <a:pt x="311" y="323"/>
                    </a:cubicBezTo>
                    <a:cubicBezTo>
                      <a:pt x="325" y="329"/>
                      <a:pt x="368" y="340"/>
                      <a:pt x="400" y="348"/>
                    </a:cubicBezTo>
                    <a:close/>
                    <a:moveTo>
                      <a:pt x="358" y="377"/>
                    </a:moveTo>
                    <a:cubicBezTo>
                      <a:pt x="358" y="374"/>
                      <a:pt x="357" y="372"/>
                      <a:pt x="357" y="370"/>
                    </a:cubicBezTo>
                    <a:cubicBezTo>
                      <a:pt x="376" y="390"/>
                      <a:pt x="376" y="390"/>
                      <a:pt x="376" y="390"/>
                    </a:cubicBezTo>
                    <a:cubicBezTo>
                      <a:pt x="371" y="390"/>
                      <a:pt x="371" y="390"/>
                      <a:pt x="371" y="390"/>
                    </a:cubicBezTo>
                    <a:lnTo>
                      <a:pt x="358" y="377"/>
                    </a:lnTo>
                    <a:close/>
                    <a:moveTo>
                      <a:pt x="369" y="390"/>
                    </a:moveTo>
                    <a:cubicBezTo>
                      <a:pt x="367" y="390"/>
                      <a:pt x="364" y="390"/>
                      <a:pt x="361" y="390"/>
                    </a:cubicBezTo>
                    <a:cubicBezTo>
                      <a:pt x="360" y="386"/>
                      <a:pt x="359" y="383"/>
                      <a:pt x="359" y="379"/>
                    </a:cubicBezTo>
                    <a:lnTo>
                      <a:pt x="369" y="390"/>
                    </a:lnTo>
                    <a:close/>
                    <a:moveTo>
                      <a:pt x="355" y="391"/>
                    </a:moveTo>
                    <a:cubicBezTo>
                      <a:pt x="352" y="391"/>
                      <a:pt x="349" y="391"/>
                      <a:pt x="345" y="391"/>
                    </a:cubicBezTo>
                    <a:cubicBezTo>
                      <a:pt x="342" y="374"/>
                      <a:pt x="338" y="358"/>
                      <a:pt x="336" y="349"/>
                    </a:cubicBezTo>
                    <a:cubicBezTo>
                      <a:pt x="345" y="352"/>
                      <a:pt x="368" y="355"/>
                      <a:pt x="392" y="359"/>
                    </a:cubicBezTo>
                    <a:cubicBezTo>
                      <a:pt x="390" y="362"/>
                      <a:pt x="388" y="365"/>
                      <a:pt x="387" y="368"/>
                    </a:cubicBezTo>
                    <a:cubicBezTo>
                      <a:pt x="372" y="366"/>
                      <a:pt x="358" y="365"/>
                      <a:pt x="352" y="364"/>
                    </a:cubicBezTo>
                    <a:cubicBezTo>
                      <a:pt x="352" y="369"/>
                      <a:pt x="354" y="379"/>
                      <a:pt x="355" y="391"/>
                    </a:cubicBezTo>
                    <a:close/>
                    <a:moveTo>
                      <a:pt x="379" y="390"/>
                    </a:moveTo>
                    <a:cubicBezTo>
                      <a:pt x="377" y="390"/>
                      <a:pt x="377" y="390"/>
                      <a:pt x="377" y="390"/>
                    </a:cubicBezTo>
                    <a:cubicBezTo>
                      <a:pt x="358" y="369"/>
                      <a:pt x="358" y="369"/>
                      <a:pt x="358" y="369"/>
                    </a:cubicBezTo>
                    <a:cubicBezTo>
                      <a:pt x="359" y="370"/>
                      <a:pt x="361" y="370"/>
                      <a:pt x="363" y="370"/>
                    </a:cubicBezTo>
                    <a:cubicBezTo>
                      <a:pt x="380" y="387"/>
                      <a:pt x="380" y="387"/>
                      <a:pt x="380" y="387"/>
                    </a:cubicBezTo>
                    <a:cubicBezTo>
                      <a:pt x="380" y="388"/>
                      <a:pt x="379" y="389"/>
                      <a:pt x="379" y="390"/>
                    </a:cubicBezTo>
                    <a:close/>
                    <a:moveTo>
                      <a:pt x="380" y="386"/>
                    </a:moveTo>
                    <a:cubicBezTo>
                      <a:pt x="365" y="370"/>
                      <a:pt x="365" y="370"/>
                      <a:pt x="365" y="370"/>
                    </a:cubicBezTo>
                    <a:cubicBezTo>
                      <a:pt x="367" y="370"/>
                      <a:pt x="369" y="371"/>
                      <a:pt x="371" y="371"/>
                    </a:cubicBezTo>
                    <a:cubicBezTo>
                      <a:pt x="382" y="381"/>
                      <a:pt x="382" y="381"/>
                      <a:pt x="382" y="381"/>
                    </a:cubicBezTo>
                    <a:cubicBezTo>
                      <a:pt x="381" y="383"/>
                      <a:pt x="381" y="384"/>
                      <a:pt x="380" y="386"/>
                    </a:cubicBezTo>
                    <a:close/>
                    <a:moveTo>
                      <a:pt x="373" y="371"/>
                    </a:moveTo>
                    <a:cubicBezTo>
                      <a:pt x="385" y="372"/>
                      <a:pt x="385" y="372"/>
                      <a:pt x="385" y="372"/>
                    </a:cubicBezTo>
                    <a:cubicBezTo>
                      <a:pt x="384" y="375"/>
                      <a:pt x="383" y="377"/>
                      <a:pt x="382" y="380"/>
                    </a:cubicBezTo>
                    <a:lnTo>
                      <a:pt x="373" y="371"/>
                    </a:lnTo>
                    <a:close/>
                    <a:moveTo>
                      <a:pt x="416" y="461"/>
                    </a:moveTo>
                    <a:cubicBezTo>
                      <a:pt x="397" y="445"/>
                      <a:pt x="397" y="445"/>
                      <a:pt x="397" y="445"/>
                    </a:cubicBezTo>
                    <a:cubicBezTo>
                      <a:pt x="393" y="441"/>
                      <a:pt x="389" y="439"/>
                      <a:pt x="385" y="437"/>
                    </a:cubicBezTo>
                    <a:cubicBezTo>
                      <a:pt x="376" y="399"/>
                      <a:pt x="388" y="361"/>
                      <a:pt x="419" y="336"/>
                    </a:cubicBezTo>
                    <a:cubicBezTo>
                      <a:pt x="454" y="307"/>
                      <a:pt x="505" y="300"/>
                      <a:pt x="539" y="338"/>
                    </a:cubicBezTo>
                    <a:cubicBezTo>
                      <a:pt x="559" y="361"/>
                      <a:pt x="557" y="390"/>
                      <a:pt x="542" y="408"/>
                    </a:cubicBezTo>
                    <a:cubicBezTo>
                      <a:pt x="532" y="420"/>
                      <a:pt x="509" y="427"/>
                      <a:pt x="494" y="421"/>
                    </a:cubicBezTo>
                    <a:cubicBezTo>
                      <a:pt x="490" y="427"/>
                      <a:pt x="484" y="436"/>
                      <a:pt x="473" y="442"/>
                    </a:cubicBezTo>
                    <a:cubicBezTo>
                      <a:pt x="450" y="455"/>
                      <a:pt x="432" y="438"/>
                      <a:pt x="432" y="420"/>
                    </a:cubicBezTo>
                    <a:cubicBezTo>
                      <a:pt x="431" y="397"/>
                      <a:pt x="449" y="383"/>
                      <a:pt x="472" y="385"/>
                    </a:cubicBezTo>
                    <a:cubicBezTo>
                      <a:pt x="470" y="367"/>
                      <a:pt x="470" y="367"/>
                      <a:pt x="470" y="367"/>
                    </a:cubicBezTo>
                    <a:cubicBezTo>
                      <a:pt x="479" y="362"/>
                      <a:pt x="479" y="362"/>
                      <a:pt x="479" y="362"/>
                    </a:cubicBezTo>
                    <a:cubicBezTo>
                      <a:pt x="480" y="374"/>
                      <a:pt x="485" y="393"/>
                      <a:pt x="499" y="402"/>
                    </a:cubicBezTo>
                    <a:cubicBezTo>
                      <a:pt x="516" y="413"/>
                      <a:pt x="534" y="404"/>
                      <a:pt x="537" y="382"/>
                    </a:cubicBezTo>
                    <a:cubicBezTo>
                      <a:pt x="541" y="351"/>
                      <a:pt x="518" y="331"/>
                      <a:pt x="485" y="327"/>
                    </a:cubicBezTo>
                    <a:cubicBezTo>
                      <a:pt x="455" y="323"/>
                      <a:pt x="403" y="349"/>
                      <a:pt x="400" y="401"/>
                    </a:cubicBezTo>
                    <a:cubicBezTo>
                      <a:pt x="398" y="419"/>
                      <a:pt x="399" y="444"/>
                      <a:pt x="417" y="460"/>
                    </a:cubicBezTo>
                    <a:cubicBezTo>
                      <a:pt x="453" y="491"/>
                      <a:pt x="494" y="466"/>
                      <a:pt x="503" y="453"/>
                    </a:cubicBezTo>
                    <a:cubicBezTo>
                      <a:pt x="508" y="461"/>
                      <a:pt x="508" y="461"/>
                      <a:pt x="508" y="461"/>
                    </a:cubicBezTo>
                    <a:cubicBezTo>
                      <a:pt x="498" y="478"/>
                      <a:pt x="476" y="489"/>
                      <a:pt x="453" y="491"/>
                    </a:cubicBezTo>
                    <a:lnTo>
                      <a:pt x="416" y="461"/>
                    </a:lnTo>
                    <a:close/>
                    <a:moveTo>
                      <a:pt x="469" y="468"/>
                    </a:moveTo>
                    <a:cubicBezTo>
                      <a:pt x="464" y="469"/>
                      <a:pt x="459" y="470"/>
                      <a:pt x="453" y="469"/>
                    </a:cubicBezTo>
                    <a:cubicBezTo>
                      <a:pt x="452" y="464"/>
                      <a:pt x="453" y="458"/>
                      <a:pt x="455" y="453"/>
                    </a:cubicBezTo>
                    <a:cubicBezTo>
                      <a:pt x="459" y="454"/>
                      <a:pt x="463" y="454"/>
                      <a:pt x="467" y="453"/>
                    </a:cubicBezTo>
                    <a:cubicBezTo>
                      <a:pt x="466" y="458"/>
                      <a:pt x="466" y="463"/>
                      <a:pt x="469" y="468"/>
                    </a:cubicBezTo>
                    <a:close/>
                    <a:moveTo>
                      <a:pt x="450" y="469"/>
                    </a:moveTo>
                    <a:cubicBezTo>
                      <a:pt x="445" y="468"/>
                      <a:pt x="440" y="467"/>
                      <a:pt x="435" y="465"/>
                    </a:cubicBezTo>
                    <a:cubicBezTo>
                      <a:pt x="435" y="457"/>
                      <a:pt x="437" y="452"/>
                      <a:pt x="442" y="448"/>
                    </a:cubicBezTo>
                    <a:cubicBezTo>
                      <a:pt x="445" y="450"/>
                      <a:pt x="448" y="452"/>
                      <a:pt x="452" y="453"/>
                    </a:cubicBezTo>
                    <a:cubicBezTo>
                      <a:pt x="450" y="458"/>
                      <a:pt x="449" y="463"/>
                      <a:pt x="450" y="469"/>
                    </a:cubicBezTo>
                    <a:close/>
                    <a:moveTo>
                      <a:pt x="506" y="401"/>
                    </a:moveTo>
                    <a:cubicBezTo>
                      <a:pt x="500" y="399"/>
                      <a:pt x="496" y="395"/>
                      <a:pt x="493" y="390"/>
                    </a:cubicBezTo>
                    <a:cubicBezTo>
                      <a:pt x="502" y="375"/>
                      <a:pt x="499" y="349"/>
                      <a:pt x="489" y="333"/>
                    </a:cubicBezTo>
                    <a:cubicBezTo>
                      <a:pt x="495" y="334"/>
                      <a:pt x="501" y="336"/>
                      <a:pt x="505" y="338"/>
                    </a:cubicBezTo>
                    <a:cubicBezTo>
                      <a:pt x="513" y="355"/>
                      <a:pt x="513" y="387"/>
                      <a:pt x="506" y="401"/>
                    </a:cubicBezTo>
                    <a:close/>
                    <a:moveTo>
                      <a:pt x="511" y="341"/>
                    </a:moveTo>
                    <a:cubicBezTo>
                      <a:pt x="527" y="350"/>
                      <a:pt x="534" y="367"/>
                      <a:pt x="533" y="380"/>
                    </a:cubicBezTo>
                    <a:cubicBezTo>
                      <a:pt x="531" y="397"/>
                      <a:pt x="520" y="404"/>
                      <a:pt x="509" y="402"/>
                    </a:cubicBezTo>
                    <a:cubicBezTo>
                      <a:pt x="517" y="387"/>
                      <a:pt x="517" y="358"/>
                      <a:pt x="511" y="341"/>
                    </a:cubicBezTo>
                    <a:close/>
                    <a:moveTo>
                      <a:pt x="491" y="386"/>
                    </a:moveTo>
                    <a:cubicBezTo>
                      <a:pt x="486" y="376"/>
                      <a:pt x="484" y="364"/>
                      <a:pt x="483" y="355"/>
                    </a:cubicBezTo>
                    <a:cubicBezTo>
                      <a:pt x="464" y="365"/>
                      <a:pt x="464" y="365"/>
                      <a:pt x="464" y="365"/>
                    </a:cubicBezTo>
                    <a:cubicBezTo>
                      <a:pt x="467" y="381"/>
                      <a:pt x="467" y="381"/>
                      <a:pt x="467" y="381"/>
                    </a:cubicBezTo>
                    <a:cubicBezTo>
                      <a:pt x="461" y="380"/>
                      <a:pt x="456" y="381"/>
                      <a:pt x="451" y="383"/>
                    </a:cubicBezTo>
                    <a:cubicBezTo>
                      <a:pt x="451" y="371"/>
                      <a:pt x="448" y="355"/>
                      <a:pt x="440" y="344"/>
                    </a:cubicBezTo>
                    <a:cubicBezTo>
                      <a:pt x="454" y="335"/>
                      <a:pt x="471" y="332"/>
                      <a:pt x="485" y="333"/>
                    </a:cubicBezTo>
                    <a:cubicBezTo>
                      <a:pt x="494" y="347"/>
                      <a:pt x="496" y="371"/>
                      <a:pt x="491" y="386"/>
                    </a:cubicBezTo>
                    <a:close/>
                    <a:moveTo>
                      <a:pt x="448" y="385"/>
                    </a:moveTo>
                    <a:cubicBezTo>
                      <a:pt x="443" y="387"/>
                      <a:pt x="438" y="391"/>
                      <a:pt x="435" y="395"/>
                    </a:cubicBezTo>
                    <a:cubicBezTo>
                      <a:pt x="434" y="385"/>
                      <a:pt x="428" y="375"/>
                      <a:pt x="418" y="367"/>
                    </a:cubicBezTo>
                    <a:cubicBezTo>
                      <a:pt x="423" y="358"/>
                      <a:pt x="430" y="351"/>
                      <a:pt x="437" y="346"/>
                    </a:cubicBezTo>
                    <a:cubicBezTo>
                      <a:pt x="445" y="357"/>
                      <a:pt x="448" y="372"/>
                      <a:pt x="448" y="385"/>
                    </a:cubicBezTo>
                    <a:close/>
                    <a:moveTo>
                      <a:pt x="433" y="398"/>
                    </a:moveTo>
                    <a:cubicBezTo>
                      <a:pt x="431" y="401"/>
                      <a:pt x="430" y="403"/>
                      <a:pt x="429" y="406"/>
                    </a:cubicBezTo>
                    <a:cubicBezTo>
                      <a:pt x="423" y="401"/>
                      <a:pt x="415" y="397"/>
                      <a:pt x="406" y="397"/>
                    </a:cubicBezTo>
                    <a:cubicBezTo>
                      <a:pt x="408" y="386"/>
                      <a:pt x="412" y="377"/>
                      <a:pt x="416" y="370"/>
                    </a:cubicBezTo>
                    <a:cubicBezTo>
                      <a:pt x="426" y="377"/>
                      <a:pt x="432" y="387"/>
                      <a:pt x="433" y="398"/>
                    </a:cubicBezTo>
                    <a:close/>
                    <a:moveTo>
                      <a:pt x="428" y="409"/>
                    </a:moveTo>
                    <a:cubicBezTo>
                      <a:pt x="427" y="413"/>
                      <a:pt x="426" y="416"/>
                      <a:pt x="426" y="420"/>
                    </a:cubicBezTo>
                    <a:cubicBezTo>
                      <a:pt x="419" y="419"/>
                      <a:pt x="412" y="420"/>
                      <a:pt x="405" y="424"/>
                    </a:cubicBezTo>
                    <a:cubicBezTo>
                      <a:pt x="404" y="416"/>
                      <a:pt x="404" y="407"/>
                      <a:pt x="405" y="401"/>
                    </a:cubicBezTo>
                    <a:cubicBezTo>
                      <a:pt x="414" y="401"/>
                      <a:pt x="421" y="404"/>
                      <a:pt x="428" y="409"/>
                    </a:cubicBezTo>
                    <a:close/>
                    <a:moveTo>
                      <a:pt x="426" y="423"/>
                    </a:moveTo>
                    <a:cubicBezTo>
                      <a:pt x="427" y="428"/>
                      <a:pt x="428" y="432"/>
                      <a:pt x="431" y="437"/>
                    </a:cubicBezTo>
                    <a:cubicBezTo>
                      <a:pt x="424" y="438"/>
                      <a:pt x="418" y="441"/>
                      <a:pt x="413" y="448"/>
                    </a:cubicBezTo>
                    <a:cubicBezTo>
                      <a:pt x="409" y="442"/>
                      <a:pt x="407" y="435"/>
                      <a:pt x="406" y="428"/>
                    </a:cubicBezTo>
                    <a:cubicBezTo>
                      <a:pt x="413" y="423"/>
                      <a:pt x="419" y="422"/>
                      <a:pt x="426" y="423"/>
                    </a:cubicBezTo>
                    <a:close/>
                    <a:moveTo>
                      <a:pt x="433" y="439"/>
                    </a:moveTo>
                    <a:cubicBezTo>
                      <a:pt x="435" y="442"/>
                      <a:pt x="437" y="444"/>
                      <a:pt x="439" y="446"/>
                    </a:cubicBezTo>
                    <a:cubicBezTo>
                      <a:pt x="435" y="450"/>
                      <a:pt x="432" y="456"/>
                      <a:pt x="432" y="463"/>
                    </a:cubicBezTo>
                    <a:cubicBezTo>
                      <a:pt x="430" y="462"/>
                      <a:pt x="427" y="461"/>
                      <a:pt x="425" y="460"/>
                    </a:cubicBezTo>
                    <a:cubicBezTo>
                      <a:pt x="421" y="457"/>
                      <a:pt x="418" y="454"/>
                      <a:pt x="415" y="450"/>
                    </a:cubicBezTo>
                    <a:cubicBezTo>
                      <a:pt x="420" y="443"/>
                      <a:pt x="426" y="440"/>
                      <a:pt x="433" y="439"/>
                    </a:cubicBezTo>
                    <a:close/>
                    <a:moveTo>
                      <a:pt x="490" y="499"/>
                    </a:moveTo>
                    <a:cubicBezTo>
                      <a:pt x="485" y="503"/>
                      <a:pt x="479" y="506"/>
                      <a:pt x="473" y="508"/>
                    </a:cubicBezTo>
                    <a:cubicBezTo>
                      <a:pt x="459" y="496"/>
                      <a:pt x="459" y="496"/>
                      <a:pt x="459" y="496"/>
                    </a:cubicBezTo>
                    <a:cubicBezTo>
                      <a:pt x="484" y="492"/>
                      <a:pt x="507" y="477"/>
                      <a:pt x="513" y="460"/>
                    </a:cubicBezTo>
                    <a:cubicBezTo>
                      <a:pt x="503" y="445"/>
                      <a:pt x="503" y="445"/>
                      <a:pt x="503" y="445"/>
                    </a:cubicBezTo>
                    <a:cubicBezTo>
                      <a:pt x="498" y="452"/>
                      <a:pt x="487" y="463"/>
                      <a:pt x="471" y="467"/>
                    </a:cubicBezTo>
                    <a:cubicBezTo>
                      <a:pt x="469" y="463"/>
                      <a:pt x="469" y="458"/>
                      <a:pt x="470" y="453"/>
                    </a:cubicBezTo>
                    <a:cubicBezTo>
                      <a:pt x="482" y="450"/>
                      <a:pt x="493" y="441"/>
                      <a:pt x="496" y="428"/>
                    </a:cubicBezTo>
                    <a:cubicBezTo>
                      <a:pt x="506" y="430"/>
                      <a:pt x="515" y="429"/>
                      <a:pt x="523" y="426"/>
                    </a:cubicBezTo>
                    <a:cubicBezTo>
                      <a:pt x="518" y="439"/>
                      <a:pt x="521" y="454"/>
                      <a:pt x="527" y="465"/>
                    </a:cubicBezTo>
                    <a:cubicBezTo>
                      <a:pt x="513" y="475"/>
                      <a:pt x="500" y="487"/>
                      <a:pt x="490" y="499"/>
                    </a:cubicBezTo>
                    <a:close/>
                    <a:moveTo>
                      <a:pt x="531" y="463"/>
                    </a:moveTo>
                    <a:cubicBezTo>
                      <a:pt x="524" y="451"/>
                      <a:pt x="524" y="434"/>
                      <a:pt x="529" y="423"/>
                    </a:cubicBezTo>
                    <a:cubicBezTo>
                      <a:pt x="534" y="420"/>
                      <a:pt x="540" y="417"/>
                      <a:pt x="544" y="412"/>
                    </a:cubicBezTo>
                    <a:cubicBezTo>
                      <a:pt x="556" y="401"/>
                      <a:pt x="560" y="386"/>
                      <a:pt x="559" y="371"/>
                    </a:cubicBezTo>
                    <a:cubicBezTo>
                      <a:pt x="571" y="357"/>
                      <a:pt x="603" y="354"/>
                      <a:pt x="633" y="342"/>
                    </a:cubicBezTo>
                    <a:cubicBezTo>
                      <a:pt x="654" y="333"/>
                      <a:pt x="682" y="320"/>
                      <a:pt x="699" y="293"/>
                    </a:cubicBezTo>
                    <a:cubicBezTo>
                      <a:pt x="701" y="296"/>
                      <a:pt x="703" y="298"/>
                      <a:pt x="705" y="301"/>
                    </a:cubicBezTo>
                    <a:cubicBezTo>
                      <a:pt x="680" y="358"/>
                      <a:pt x="595" y="368"/>
                      <a:pt x="584" y="377"/>
                    </a:cubicBezTo>
                    <a:cubicBezTo>
                      <a:pt x="620" y="365"/>
                      <a:pt x="676" y="360"/>
                      <a:pt x="709" y="304"/>
                    </a:cubicBezTo>
                    <a:cubicBezTo>
                      <a:pt x="711" y="306"/>
                      <a:pt x="712" y="307"/>
                      <a:pt x="714" y="309"/>
                    </a:cubicBezTo>
                    <a:cubicBezTo>
                      <a:pt x="669" y="404"/>
                      <a:pt x="578" y="386"/>
                      <a:pt x="546" y="422"/>
                    </a:cubicBezTo>
                    <a:cubicBezTo>
                      <a:pt x="537" y="433"/>
                      <a:pt x="538" y="446"/>
                      <a:pt x="548" y="454"/>
                    </a:cubicBezTo>
                    <a:cubicBezTo>
                      <a:pt x="542" y="457"/>
                      <a:pt x="536" y="460"/>
                      <a:pt x="531" y="463"/>
                    </a:cubicBezTo>
                    <a:close/>
                    <a:moveTo>
                      <a:pt x="586" y="404"/>
                    </a:moveTo>
                    <a:cubicBezTo>
                      <a:pt x="590" y="403"/>
                      <a:pt x="594" y="402"/>
                      <a:pt x="598" y="401"/>
                    </a:cubicBezTo>
                    <a:cubicBezTo>
                      <a:pt x="599" y="416"/>
                      <a:pt x="594" y="431"/>
                      <a:pt x="586" y="441"/>
                    </a:cubicBezTo>
                    <a:cubicBezTo>
                      <a:pt x="579" y="431"/>
                      <a:pt x="579" y="431"/>
                      <a:pt x="579" y="431"/>
                    </a:cubicBezTo>
                    <a:cubicBezTo>
                      <a:pt x="583" y="423"/>
                      <a:pt x="585" y="413"/>
                      <a:pt x="586" y="404"/>
                    </a:cubicBezTo>
                    <a:close/>
                    <a:moveTo>
                      <a:pt x="573" y="432"/>
                    </a:moveTo>
                    <a:cubicBezTo>
                      <a:pt x="565" y="436"/>
                      <a:pt x="565" y="436"/>
                      <a:pt x="565" y="436"/>
                    </a:cubicBezTo>
                    <a:cubicBezTo>
                      <a:pt x="568" y="428"/>
                      <a:pt x="570" y="419"/>
                      <a:pt x="570" y="411"/>
                    </a:cubicBezTo>
                    <a:cubicBezTo>
                      <a:pt x="573" y="409"/>
                      <a:pt x="577" y="408"/>
                      <a:pt x="581" y="406"/>
                    </a:cubicBezTo>
                    <a:cubicBezTo>
                      <a:pt x="581" y="416"/>
                      <a:pt x="578" y="425"/>
                      <a:pt x="573" y="432"/>
                    </a:cubicBezTo>
                    <a:close/>
                    <a:moveTo>
                      <a:pt x="604" y="399"/>
                    </a:moveTo>
                    <a:cubicBezTo>
                      <a:pt x="613" y="397"/>
                      <a:pt x="623" y="394"/>
                      <a:pt x="632" y="390"/>
                    </a:cubicBezTo>
                    <a:cubicBezTo>
                      <a:pt x="634" y="391"/>
                      <a:pt x="636" y="392"/>
                      <a:pt x="638" y="393"/>
                    </a:cubicBezTo>
                    <a:cubicBezTo>
                      <a:pt x="635" y="399"/>
                      <a:pt x="634" y="406"/>
                      <a:pt x="634" y="413"/>
                    </a:cubicBezTo>
                    <a:cubicBezTo>
                      <a:pt x="624" y="416"/>
                      <a:pt x="624" y="416"/>
                      <a:pt x="624" y="416"/>
                    </a:cubicBezTo>
                    <a:cubicBezTo>
                      <a:pt x="630" y="451"/>
                      <a:pt x="630" y="451"/>
                      <a:pt x="630" y="451"/>
                    </a:cubicBezTo>
                    <a:cubicBezTo>
                      <a:pt x="603" y="429"/>
                      <a:pt x="603" y="429"/>
                      <a:pt x="603" y="429"/>
                    </a:cubicBezTo>
                    <a:cubicBezTo>
                      <a:pt x="598" y="460"/>
                      <a:pt x="598" y="460"/>
                      <a:pt x="598" y="460"/>
                    </a:cubicBezTo>
                    <a:cubicBezTo>
                      <a:pt x="589" y="447"/>
                      <a:pt x="589" y="447"/>
                      <a:pt x="589" y="447"/>
                    </a:cubicBezTo>
                    <a:cubicBezTo>
                      <a:pt x="598" y="434"/>
                      <a:pt x="604" y="415"/>
                      <a:pt x="604" y="399"/>
                    </a:cubicBezTo>
                    <a:close/>
                    <a:moveTo>
                      <a:pt x="564" y="414"/>
                    </a:moveTo>
                    <a:cubicBezTo>
                      <a:pt x="564" y="427"/>
                      <a:pt x="560" y="439"/>
                      <a:pt x="552" y="449"/>
                    </a:cubicBezTo>
                    <a:cubicBezTo>
                      <a:pt x="542" y="438"/>
                      <a:pt x="551" y="423"/>
                      <a:pt x="564" y="414"/>
                    </a:cubicBezTo>
                    <a:close/>
                    <a:moveTo>
                      <a:pt x="563" y="440"/>
                    </a:moveTo>
                    <a:cubicBezTo>
                      <a:pt x="578" y="435"/>
                      <a:pt x="578" y="435"/>
                      <a:pt x="578" y="435"/>
                    </a:cubicBezTo>
                    <a:cubicBezTo>
                      <a:pt x="599" y="470"/>
                      <a:pt x="599" y="470"/>
                      <a:pt x="599" y="470"/>
                    </a:cubicBezTo>
                    <a:cubicBezTo>
                      <a:pt x="605" y="437"/>
                      <a:pt x="605" y="437"/>
                      <a:pt x="605" y="437"/>
                    </a:cubicBezTo>
                    <a:cubicBezTo>
                      <a:pt x="636" y="460"/>
                      <a:pt x="636" y="460"/>
                      <a:pt x="636" y="460"/>
                    </a:cubicBezTo>
                    <a:cubicBezTo>
                      <a:pt x="628" y="419"/>
                      <a:pt x="628" y="419"/>
                      <a:pt x="628" y="419"/>
                    </a:cubicBezTo>
                    <a:cubicBezTo>
                      <a:pt x="644" y="415"/>
                      <a:pt x="644" y="415"/>
                      <a:pt x="644" y="415"/>
                    </a:cubicBezTo>
                    <a:cubicBezTo>
                      <a:pt x="654" y="482"/>
                      <a:pt x="654" y="482"/>
                      <a:pt x="654" y="482"/>
                    </a:cubicBezTo>
                    <a:cubicBezTo>
                      <a:pt x="638" y="488"/>
                      <a:pt x="638" y="488"/>
                      <a:pt x="638" y="488"/>
                    </a:cubicBezTo>
                    <a:cubicBezTo>
                      <a:pt x="611" y="461"/>
                      <a:pt x="611" y="461"/>
                      <a:pt x="611" y="461"/>
                    </a:cubicBezTo>
                    <a:cubicBezTo>
                      <a:pt x="609" y="498"/>
                      <a:pt x="609" y="498"/>
                      <a:pt x="609" y="498"/>
                    </a:cubicBezTo>
                    <a:cubicBezTo>
                      <a:pt x="596" y="501"/>
                      <a:pt x="596" y="501"/>
                      <a:pt x="596" y="501"/>
                    </a:cubicBezTo>
                    <a:lnTo>
                      <a:pt x="563" y="440"/>
                    </a:lnTo>
                    <a:close/>
                    <a:moveTo>
                      <a:pt x="539" y="565"/>
                    </a:moveTo>
                    <a:cubicBezTo>
                      <a:pt x="551" y="560"/>
                      <a:pt x="565" y="561"/>
                      <a:pt x="576" y="566"/>
                    </a:cubicBezTo>
                    <a:cubicBezTo>
                      <a:pt x="575" y="572"/>
                      <a:pt x="576" y="579"/>
                      <a:pt x="578" y="585"/>
                    </a:cubicBezTo>
                    <a:cubicBezTo>
                      <a:pt x="566" y="584"/>
                      <a:pt x="552" y="587"/>
                      <a:pt x="541" y="596"/>
                    </a:cubicBezTo>
                    <a:cubicBezTo>
                      <a:pt x="538" y="585"/>
                      <a:pt x="538" y="575"/>
                      <a:pt x="539" y="565"/>
                    </a:cubicBezTo>
                    <a:close/>
                    <a:moveTo>
                      <a:pt x="588" y="605"/>
                    </a:moveTo>
                    <a:cubicBezTo>
                      <a:pt x="576" y="606"/>
                      <a:pt x="564" y="613"/>
                      <a:pt x="556" y="624"/>
                    </a:cubicBezTo>
                    <a:cubicBezTo>
                      <a:pt x="550" y="616"/>
                      <a:pt x="545" y="608"/>
                      <a:pt x="542" y="599"/>
                    </a:cubicBezTo>
                    <a:cubicBezTo>
                      <a:pt x="553" y="590"/>
                      <a:pt x="567" y="587"/>
                      <a:pt x="579" y="589"/>
                    </a:cubicBezTo>
                    <a:cubicBezTo>
                      <a:pt x="581" y="594"/>
                      <a:pt x="584" y="600"/>
                      <a:pt x="588" y="605"/>
                    </a:cubicBezTo>
                    <a:close/>
                    <a:moveTo>
                      <a:pt x="576" y="562"/>
                    </a:moveTo>
                    <a:cubicBezTo>
                      <a:pt x="566" y="558"/>
                      <a:pt x="552" y="556"/>
                      <a:pt x="540" y="561"/>
                    </a:cubicBezTo>
                    <a:cubicBezTo>
                      <a:pt x="542" y="553"/>
                      <a:pt x="544" y="545"/>
                      <a:pt x="548" y="538"/>
                    </a:cubicBezTo>
                    <a:cubicBezTo>
                      <a:pt x="560" y="536"/>
                      <a:pt x="572" y="540"/>
                      <a:pt x="581" y="547"/>
                    </a:cubicBezTo>
                    <a:cubicBezTo>
                      <a:pt x="578" y="551"/>
                      <a:pt x="577" y="557"/>
                      <a:pt x="576" y="562"/>
                    </a:cubicBezTo>
                    <a:close/>
                    <a:moveTo>
                      <a:pt x="582" y="544"/>
                    </a:moveTo>
                    <a:cubicBezTo>
                      <a:pt x="574" y="537"/>
                      <a:pt x="563" y="533"/>
                      <a:pt x="550" y="534"/>
                    </a:cubicBezTo>
                    <a:cubicBezTo>
                      <a:pt x="555" y="526"/>
                      <a:pt x="562" y="518"/>
                      <a:pt x="570" y="512"/>
                    </a:cubicBezTo>
                    <a:cubicBezTo>
                      <a:pt x="581" y="515"/>
                      <a:pt x="588" y="523"/>
                      <a:pt x="593" y="531"/>
                    </a:cubicBezTo>
                    <a:cubicBezTo>
                      <a:pt x="589" y="535"/>
                      <a:pt x="585" y="539"/>
                      <a:pt x="582" y="544"/>
                    </a:cubicBezTo>
                    <a:close/>
                    <a:moveTo>
                      <a:pt x="596" y="529"/>
                    </a:moveTo>
                    <a:cubicBezTo>
                      <a:pt x="592" y="520"/>
                      <a:pt x="584" y="513"/>
                      <a:pt x="573" y="509"/>
                    </a:cubicBezTo>
                    <a:cubicBezTo>
                      <a:pt x="578" y="506"/>
                      <a:pt x="584" y="503"/>
                      <a:pt x="590" y="500"/>
                    </a:cubicBezTo>
                    <a:cubicBezTo>
                      <a:pt x="591" y="503"/>
                      <a:pt x="593" y="505"/>
                      <a:pt x="593" y="507"/>
                    </a:cubicBezTo>
                    <a:cubicBezTo>
                      <a:pt x="596" y="506"/>
                      <a:pt x="599" y="505"/>
                      <a:pt x="602" y="504"/>
                    </a:cubicBezTo>
                    <a:cubicBezTo>
                      <a:pt x="605" y="509"/>
                      <a:pt x="608" y="515"/>
                      <a:pt x="608" y="522"/>
                    </a:cubicBezTo>
                    <a:cubicBezTo>
                      <a:pt x="604" y="524"/>
                      <a:pt x="600" y="526"/>
                      <a:pt x="596" y="529"/>
                    </a:cubicBezTo>
                    <a:close/>
                    <a:moveTo>
                      <a:pt x="612" y="521"/>
                    </a:moveTo>
                    <a:cubicBezTo>
                      <a:pt x="611" y="513"/>
                      <a:pt x="609" y="507"/>
                      <a:pt x="606" y="503"/>
                    </a:cubicBezTo>
                    <a:cubicBezTo>
                      <a:pt x="613" y="501"/>
                      <a:pt x="613" y="501"/>
                      <a:pt x="613" y="501"/>
                    </a:cubicBezTo>
                    <a:cubicBezTo>
                      <a:pt x="613" y="493"/>
                      <a:pt x="613" y="493"/>
                      <a:pt x="613" y="493"/>
                    </a:cubicBezTo>
                    <a:cubicBezTo>
                      <a:pt x="619" y="490"/>
                      <a:pt x="625" y="488"/>
                      <a:pt x="631" y="487"/>
                    </a:cubicBezTo>
                    <a:cubicBezTo>
                      <a:pt x="637" y="493"/>
                      <a:pt x="637" y="493"/>
                      <a:pt x="637" y="493"/>
                    </a:cubicBezTo>
                    <a:cubicBezTo>
                      <a:pt x="657" y="485"/>
                      <a:pt x="657" y="485"/>
                      <a:pt x="657" y="485"/>
                    </a:cubicBezTo>
                    <a:cubicBezTo>
                      <a:pt x="662" y="506"/>
                      <a:pt x="662" y="506"/>
                      <a:pt x="662" y="506"/>
                    </a:cubicBezTo>
                    <a:cubicBezTo>
                      <a:pt x="672" y="505"/>
                      <a:pt x="672" y="505"/>
                      <a:pt x="672" y="505"/>
                    </a:cubicBezTo>
                    <a:cubicBezTo>
                      <a:pt x="673" y="510"/>
                      <a:pt x="674" y="515"/>
                      <a:pt x="677" y="520"/>
                    </a:cubicBezTo>
                    <a:cubicBezTo>
                      <a:pt x="652" y="514"/>
                      <a:pt x="629" y="514"/>
                      <a:pt x="612" y="521"/>
                    </a:cubicBezTo>
                    <a:close/>
                    <a:moveTo>
                      <a:pt x="703" y="529"/>
                    </a:moveTo>
                    <a:cubicBezTo>
                      <a:pt x="696" y="526"/>
                      <a:pt x="689" y="523"/>
                      <a:pt x="682" y="522"/>
                    </a:cubicBezTo>
                    <a:cubicBezTo>
                      <a:pt x="679" y="516"/>
                      <a:pt x="677" y="510"/>
                      <a:pt x="677" y="505"/>
                    </a:cubicBezTo>
                    <a:cubicBezTo>
                      <a:pt x="686" y="503"/>
                      <a:pt x="686" y="503"/>
                      <a:pt x="686" y="503"/>
                    </a:cubicBezTo>
                    <a:cubicBezTo>
                      <a:pt x="692" y="489"/>
                      <a:pt x="692" y="489"/>
                      <a:pt x="692" y="489"/>
                    </a:cubicBezTo>
                    <a:cubicBezTo>
                      <a:pt x="695" y="489"/>
                      <a:pt x="698" y="489"/>
                      <a:pt x="702" y="490"/>
                    </a:cubicBezTo>
                    <a:cubicBezTo>
                      <a:pt x="707" y="501"/>
                      <a:pt x="707" y="501"/>
                      <a:pt x="707" y="501"/>
                    </a:cubicBezTo>
                    <a:cubicBezTo>
                      <a:pt x="716" y="501"/>
                      <a:pt x="716" y="501"/>
                      <a:pt x="716" y="501"/>
                    </a:cubicBezTo>
                    <a:cubicBezTo>
                      <a:pt x="716" y="507"/>
                      <a:pt x="717" y="514"/>
                      <a:pt x="718" y="520"/>
                    </a:cubicBezTo>
                    <a:cubicBezTo>
                      <a:pt x="712" y="524"/>
                      <a:pt x="707" y="527"/>
                      <a:pt x="703" y="529"/>
                    </a:cubicBezTo>
                    <a:close/>
                    <a:moveTo>
                      <a:pt x="723" y="517"/>
                    </a:moveTo>
                    <a:cubicBezTo>
                      <a:pt x="722" y="514"/>
                      <a:pt x="722" y="511"/>
                      <a:pt x="722" y="507"/>
                    </a:cubicBezTo>
                    <a:cubicBezTo>
                      <a:pt x="729" y="513"/>
                      <a:pt x="729" y="513"/>
                      <a:pt x="729" y="513"/>
                    </a:cubicBezTo>
                    <a:cubicBezTo>
                      <a:pt x="727" y="515"/>
                      <a:pt x="725" y="516"/>
                      <a:pt x="723" y="517"/>
                    </a:cubicBezTo>
                    <a:close/>
                    <a:moveTo>
                      <a:pt x="731" y="512"/>
                    </a:moveTo>
                    <a:cubicBezTo>
                      <a:pt x="722" y="505"/>
                      <a:pt x="722" y="505"/>
                      <a:pt x="722" y="505"/>
                    </a:cubicBezTo>
                    <a:cubicBezTo>
                      <a:pt x="722" y="503"/>
                      <a:pt x="722" y="502"/>
                      <a:pt x="722" y="500"/>
                    </a:cubicBezTo>
                    <a:cubicBezTo>
                      <a:pt x="724" y="500"/>
                      <a:pt x="724" y="500"/>
                      <a:pt x="724" y="500"/>
                    </a:cubicBezTo>
                    <a:cubicBezTo>
                      <a:pt x="735" y="510"/>
                      <a:pt x="735" y="510"/>
                      <a:pt x="735" y="510"/>
                    </a:cubicBezTo>
                    <a:cubicBezTo>
                      <a:pt x="734" y="511"/>
                      <a:pt x="732" y="511"/>
                      <a:pt x="731" y="512"/>
                    </a:cubicBezTo>
                    <a:close/>
                    <a:moveTo>
                      <a:pt x="737" y="509"/>
                    </a:moveTo>
                    <a:cubicBezTo>
                      <a:pt x="727" y="500"/>
                      <a:pt x="727" y="500"/>
                      <a:pt x="727" y="500"/>
                    </a:cubicBezTo>
                    <a:cubicBezTo>
                      <a:pt x="729" y="499"/>
                      <a:pt x="729" y="499"/>
                      <a:pt x="729" y="499"/>
                    </a:cubicBezTo>
                    <a:cubicBezTo>
                      <a:pt x="730" y="497"/>
                      <a:pt x="730" y="497"/>
                      <a:pt x="730" y="497"/>
                    </a:cubicBezTo>
                    <a:cubicBezTo>
                      <a:pt x="741" y="506"/>
                      <a:pt x="741" y="506"/>
                      <a:pt x="741" y="506"/>
                    </a:cubicBezTo>
                    <a:lnTo>
                      <a:pt x="737" y="509"/>
                    </a:lnTo>
                    <a:close/>
                    <a:moveTo>
                      <a:pt x="730" y="495"/>
                    </a:moveTo>
                    <a:cubicBezTo>
                      <a:pt x="731" y="490"/>
                      <a:pt x="731" y="490"/>
                      <a:pt x="731" y="490"/>
                    </a:cubicBezTo>
                    <a:cubicBezTo>
                      <a:pt x="746" y="503"/>
                      <a:pt x="746" y="503"/>
                      <a:pt x="746" y="503"/>
                    </a:cubicBezTo>
                    <a:cubicBezTo>
                      <a:pt x="742" y="505"/>
                      <a:pt x="742" y="505"/>
                      <a:pt x="742" y="505"/>
                    </a:cubicBezTo>
                    <a:lnTo>
                      <a:pt x="730" y="495"/>
                    </a:lnTo>
                    <a:close/>
                    <a:moveTo>
                      <a:pt x="745" y="547"/>
                    </a:moveTo>
                    <a:cubicBezTo>
                      <a:pt x="745" y="544"/>
                      <a:pt x="746" y="541"/>
                      <a:pt x="746" y="537"/>
                    </a:cubicBezTo>
                    <a:cubicBezTo>
                      <a:pt x="759" y="548"/>
                      <a:pt x="759" y="548"/>
                      <a:pt x="759" y="548"/>
                    </a:cubicBezTo>
                    <a:cubicBezTo>
                      <a:pt x="760" y="550"/>
                      <a:pt x="760" y="551"/>
                      <a:pt x="761" y="553"/>
                    </a:cubicBezTo>
                    <a:cubicBezTo>
                      <a:pt x="756" y="551"/>
                      <a:pt x="751" y="549"/>
                      <a:pt x="745" y="547"/>
                    </a:cubicBezTo>
                    <a:close/>
                    <a:moveTo>
                      <a:pt x="796" y="617"/>
                    </a:moveTo>
                    <a:cubicBezTo>
                      <a:pt x="807" y="618"/>
                      <a:pt x="817" y="609"/>
                      <a:pt x="819" y="597"/>
                    </a:cubicBezTo>
                    <a:cubicBezTo>
                      <a:pt x="823" y="597"/>
                      <a:pt x="828" y="597"/>
                      <a:pt x="832" y="596"/>
                    </a:cubicBezTo>
                    <a:cubicBezTo>
                      <a:pt x="833" y="617"/>
                      <a:pt x="811" y="635"/>
                      <a:pt x="791" y="627"/>
                    </a:cubicBezTo>
                    <a:cubicBezTo>
                      <a:pt x="793" y="623"/>
                      <a:pt x="795" y="620"/>
                      <a:pt x="796" y="617"/>
                    </a:cubicBezTo>
                    <a:close/>
                    <a:moveTo>
                      <a:pt x="784" y="637"/>
                    </a:moveTo>
                    <a:cubicBezTo>
                      <a:pt x="786" y="635"/>
                      <a:pt x="787" y="633"/>
                      <a:pt x="789" y="631"/>
                    </a:cubicBezTo>
                    <a:cubicBezTo>
                      <a:pt x="813" y="644"/>
                      <a:pt x="841" y="621"/>
                      <a:pt x="838" y="595"/>
                    </a:cubicBezTo>
                    <a:cubicBezTo>
                      <a:pt x="840" y="594"/>
                      <a:pt x="843" y="593"/>
                      <a:pt x="845" y="592"/>
                    </a:cubicBezTo>
                    <a:cubicBezTo>
                      <a:pt x="859" y="627"/>
                      <a:pt x="817" y="663"/>
                      <a:pt x="784" y="637"/>
                    </a:cubicBezTo>
                    <a:close/>
                    <a:moveTo>
                      <a:pt x="848" y="628"/>
                    </a:moveTo>
                    <a:cubicBezTo>
                      <a:pt x="850" y="622"/>
                      <a:pt x="852" y="616"/>
                      <a:pt x="853" y="610"/>
                    </a:cubicBezTo>
                    <a:cubicBezTo>
                      <a:pt x="876" y="631"/>
                      <a:pt x="876" y="631"/>
                      <a:pt x="876" y="631"/>
                    </a:cubicBezTo>
                    <a:lnTo>
                      <a:pt x="848" y="628"/>
                    </a:lnTo>
                    <a:close/>
                    <a:moveTo>
                      <a:pt x="850" y="590"/>
                    </a:moveTo>
                    <a:cubicBezTo>
                      <a:pt x="853" y="589"/>
                      <a:pt x="856" y="587"/>
                      <a:pt x="859" y="585"/>
                    </a:cubicBezTo>
                    <a:cubicBezTo>
                      <a:pt x="877" y="596"/>
                      <a:pt x="877" y="596"/>
                      <a:pt x="877" y="596"/>
                    </a:cubicBezTo>
                    <a:cubicBezTo>
                      <a:pt x="853" y="605"/>
                      <a:pt x="853" y="605"/>
                      <a:pt x="853" y="605"/>
                    </a:cubicBezTo>
                    <a:cubicBezTo>
                      <a:pt x="853" y="600"/>
                      <a:pt x="852" y="595"/>
                      <a:pt x="850" y="590"/>
                    </a:cubicBezTo>
                    <a:close/>
                    <a:moveTo>
                      <a:pt x="879" y="629"/>
                    </a:moveTo>
                    <a:cubicBezTo>
                      <a:pt x="854" y="608"/>
                      <a:pt x="854" y="608"/>
                      <a:pt x="854" y="608"/>
                    </a:cubicBezTo>
                    <a:cubicBezTo>
                      <a:pt x="879" y="599"/>
                      <a:pt x="879" y="599"/>
                      <a:pt x="879" y="599"/>
                    </a:cubicBezTo>
                    <a:cubicBezTo>
                      <a:pt x="881" y="609"/>
                      <a:pt x="881" y="619"/>
                      <a:pt x="879" y="629"/>
                    </a:cubicBezTo>
                    <a:close/>
                    <a:moveTo>
                      <a:pt x="878" y="593"/>
                    </a:moveTo>
                    <a:cubicBezTo>
                      <a:pt x="861" y="584"/>
                      <a:pt x="861" y="584"/>
                      <a:pt x="861" y="584"/>
                    </a:cubicBezTo>
                    <a:cubicBezTo>
                      <a:pt x="865" y="582"/>
                      <a:pt x="868" y="579"/>
                      <a:pt x="871" y="577"/>
                    </a:cubicBezTo>
                    <a:cubicBezTo>
                      <a:pt x="874" y="582"/>
                      <a:pt x="876" y="588"/>
                      <a:pt x="878" y="593"/>
                    </a:cubicBezTo>
                    <a:close/>
                    <a:moveTo>
                      <a:pt x="871" y="572"/>
                    </a:moveTo>
                    <a:cubicBezTo>
                      <a:pt x="843" y="590"/>
                      <a:pt x="819" y="596"/>
                      <a:pt x="796" y="582"/>
                    </a:cubicBezTo>
                    <a:cubicBezTo>
                      <a:pt x="792" y="572"/>
                      <a:pt x="783" y="564"/>
                      <a:pt x="771" y="558"/>
                    </a:cubicBezTo>
                    <a:cubicBezTo>
                      <a:pt x="755" y="532"/>
                      <a:pt x="754" y="499"/>
                      <a:pt x="770" y="475"/>
                    </a:cubicBezTo>
                    <a:cubicBezTo>
                      <a:pt x="772" y="496"/>
                      <a:pt x="772" y="496"/>
                      <a:pt x="772" y="496"/>
                    </a:cubicBezTo>
                    <a:cubicBezTo>
                      <a:pt x="773" y="496"/>
                      <a:pt x="773" y="496"/>
                      <a:pt x="773" y="496"/>
                    </a:cubicBezTo>
                    <a:cubicBezTo>
                      <a:pt x="767" y="513"/>
                      <a:pt x="770" y="531"/>
                      <a:pt x="781" y="547"/>
                    </a:cubicBezTo>
                    <a:cubicBezTo>
                      <a:pt x="800" y="572"/>
                      <a:pt x="836" y="578"/>
                      <a:pt x="861" y="560"/>
                    </a:cubicBezTo>
                    <a:cubicBezTo>
                      <a:pt x="886" y="542"/>
                      <a:pt x="891" y="507"/>
                      <a:pt x="873" y="481"/>
                    </a:cubicBezTo>
                    <a:cubicBezTo>
                      <a:pt x="861" y="465"/>
                      <a:pt x="842" y="456"/>
                      <a:pt x="823" y="457"/>
                    </a:cubicBezTo>
                    <a:cubicBezTo>
                      <a:pt x="832" y="444"/>
                      <a:pt x="832" y="444"/>
                      <a:pt x="832" y="444"/>
                    </a:cubicBezTo>
                    <a:cubicBezTo>
                      <a:pt x="854" y="444"/>
                      <a:pt x="875" y="454"/>
                      <a:pt x="888" y="472"/>
                    </a:cubicBezTo>
                    <a:cubicBezTo>
                      <a:pt x="912" y="503"/>
                      <a:pt x="907" y="550"/>
                      <a:pt x="871" y="572"/>
                    </a:cubicBezTo>
                    <a:close/>
                    <a:moveTo>
                      <a:pt x="891" y="469"/>
                    </a:moveTo>
                    <a:cubicBezTo>
                      <a:pt x="877" y="450"/>
                      <a:pt x="857" y="441"/>
                      <a:pt x="835" y="441"/>
                    </a:cubicBezTo>
                    <a:cubicBezTo>
                      <a:pt x="842" y="430"/>
                      <a:pt x="842" y="430"/>
                      <a:pt x="842" y="430"/>
                    </a:cubicBezTo>
                    <a:cubicBezTo>
                      <a:pt x="816" y="420"/>
                      <a:pt x="816" y="420"/>
                      <a:pt x="816" y="420"/>
                    </a:cubicBezTo>
                    <a:cubicBezTo>
                      <a:pt x="804" y="439"/>
                      <a:pt x="804" y="439"/>
                      <a:pt x="804" y="439"/>
                    </a:cubicBezTo>
                    <a:cubicBezTo>
                      <a:pt x="800" y="437"/>
                      <a:pt x="794" y="434"/>
                      <a:pt x="789" y="431"/>
                    </a:cubicBezTo>
                    <a:cubicBezTo>
                      <a:pt x="788" y="425"/>
                      <a:pt x="788" y="425"/>
                      <a:pt x="788" y="425"/>
                    </a:cubicBezTo>
                    <a:cubicBezTo>
                      <a:pt x="784" y="429"/>
                      <a:pt x="784" y="429"/>
                      <a:pt x="784" y="429"/>
                    </a:cubicBezTo>
                    <a:cubicBezTo>
                      <a:pt x="777" y="426"/>
                      <a:pt x="771" y="423"/>
                      <a:pt x="767" y="421"/>
                    </a:cubicBezTo>
                    <a:cubicBezTo>
                      <a:pt x="768" y="415"/>
                      <a:pt x="768" y="415"/>
                      <a:pt x="768" y="415"/>
                    </a:cubicBezTo>
                    <a:cubicBezTo>
                      <a:pt x="788" y="411"/>
                      <a:pt x="826" y="404"/>
                      <a:pt x="847" y="403"/>
                    </a:cubicBezTo>
                    <a:cubicBezTo>
                      <a:pt x="858" y="418"/>
                      <a:pt x="866" y="418"/>
                      <a:pt x="885" y="416"/>
                    </a:cubicBezTo>
                    <a:cubicBezTo>
                      <a:pt x="893" y="432"/>
                      <a:pt x="924" y="490"/>
                      <a:pt x="921" y="498"/>
                    </a:cubicBezTo>
                    <a:cubicBezTo>
                      <a:pt x="919" y="498"/>
                      <a:pt x="912" y="496"/>
                      <a:pt x="903" y="492"/>
                    </a:cubicBezTo>
                    <a:cubicBezTo>
                      <a:pt x="901" y="484"/>
                      <a:pt x="897" y="476"/>
                      <a:pt x="891" y="469"/>
                    </a:cubicBezTo>
                    <a:close/>
                    <a:moveTo>
                      <a:pt x="1023" y="587"/>
                    </a:moveTo>
                    <a:cubicBezTo>
                      <a:pt x="1002" y="544"/>
                      <a:pt x="959" y="516"/>
                      <a:pt x="907" y="518"/>
                    </a:cubicBezTo>
                    <a:cubicBezTo>
                      <a:pt x="907" y="511"/>
                      <a:pt x="906" y="505"/>
                      <a:pt x="905" y="498"/>
                    </a:cubicBezTo>
                    <a:cubicBezTo>
                      <a:pt x="913" y="501"/>
                      <a:pt x="918" y="502"/>
                      <a:pt x="920" y="503"/>
                    </a:cubicBezTo>
                    <a:cubicBezTo>
                      <a:pt x="922" y="503"/>
                      <a:pt x="925" y="501"/>
                      <a:pt x="928" y="498"/>
                    </a:cubicBezTo>
                    <a:cubicBezTo>
                      <a:pt x="971" y="508"/>
                      <a:pt x="1008" y="543"/>
                      <a:pt x="1025" y="582"/>
                    </a:cubicBezTo>
                    <a:cubicBezTo>
                      <a:pt x="1024" y="584"/>
                      <a:pt x="1024" y="586"/>
                      <a:pt x="1023" y="587"/>
                    </a:cubicBezTo>
                    <a:close/>
                    <a:moveTo>
                      <a:pt x="1056" y="554"/>
                    </a:moveTo>
                    <a:cubicBezTo>
                      <a:pt x="1051" y="556"/>
                      <a:pt x="1046" y="558"/>
                      <a:pt x="1041" y="561"/>
                    </a:cubicBezTo>
                    <a:cubicBezTo>
                      <a:pt x="1026" y="555"/>
                      <a:pt x="1026" y="555"/>
                      <a:pt x="1026" y="555"/>
                    </a:cubicBezTo>
                    <a:cubicBezTo>
                      <a:pt x="1025" y="550"/>
                      <a:pt x="1023" y="546"/>
                      <a:pt x="1020" y="541"/>
                    </a:cubicBezTo>
                    <a:lnTo>
                      <a:pt x="1056" y="554"/>
                    </a:lnTo>
                    <a:close/>
                    <a:moveTo>
                      <a:pt x="1028" y="575"/>
                    </a:moveTo>
                    <a:cubicBezTo>
                      <a:pt x="1028" y="576"/>
                      <a:pt x="1027" y="577"/>
                      <a:pt x="1027" y="577"/>
                    </a:cubicBezTo>
                    <a:cubicBezTo>
                      <a:pt x="1011" y="539"/>
                      <a:pt x="974" y="504"/>
                      <a:pt x="932" y="493"/>
                    </a:cubicBezTo>
                    <a:cubicBezTo>
                      <a:pt x="934" y="490"/>
                      <a:pt x="936" y="486"/>
                      <a:pt x="938" y="482"/>
                    </a:cubicBezTo>
                    <a:cubicBezTo>
                      <a:pt x="991" y="493"/>
                      <a:pt x="1018" y="538"/>
                      <a:pt x="1028" y="575"/>
                    </a:cubicBezTo>
                    <a:close/>
                    <a:moveTo>
                      <a:pt x="927" y="492"/>
                    </a:moveTo>
                    <a:cubicBezTo>
                      <a:pt x="915" y="461"/>
                      <a:pt x="898" y="433"/>
                      <a:pt x="891" y="414"/>
                    </a:cubicBezTo>
                    <a:cubicBezTo>
                      <a:pt x="909" y="410"/>
                      <a:pt x="955" y="400"/>
                      <a:pt x="974" y="393"/>
                    </a:cubicBezTo>
                    <a:cubicBezTo>
                      <a:pt x="963" y="421"/>
                      <a:pt x="943" y="462"/>
                      <a:pt x="927" y="492"/>
                    </a:cubicBezTo>
                    <a:close/>
                    <a:moveTo>
                      <a:pt x="974" y="386"/>
                    </a:moveTo>
                    <a:cubicBezTo>
                      <a:pt x="934" y="400"/>
                      <a:pt x="878" y="414"/>
                      <a:pt x="864" y="410"/>
                    </a:cubicBezTo>
                    <a:cubicBezTo>
                      <a:pt x="846" y="406"/>
                      <a:pt x="808" y="325"/>
                      <a:pt x="810" y="320"/>
                    </a:cubicBezTo>
                    <a:cubicBezTo>
                      <a:pt x="818" y="313"/>
                      <a:pt x="864" y="337"/>
                      <a:pt x="884" y="343"/>
                    </a:cubicBezTo>
                    <a:cubicBezTo>
                      <a:pt x="930" y="358"/>
                      <a:pt x="976" y="379"/>
                      <a:pt x="974" y="386"/>
                    </a:cubicBezTo>
                    <a:close/>
                    <a:moveTo>
                      <a:pt x="928" y="354"/>
                    </a:moveTo>
                    <a:cubicBezTo>
                      <a:pt x="927" y="353"/>
                      <a:pt x="925" y="353"/>
                      <a:pt x="924" y="352"/>
                    </a:cubicBezTo>
                    <a:cubicBezTo>
                      <a:pt x="931" y="340"/>
                      <a:pt x="931" y="340"/>
                      <a:pt x="931" y="340"/>
                    </a:cubicBezTo>
                    <a:cubicBezTo>
                      <a:pt x="932" y="339"/>
                      <a:pt x="934" y="339"/>
                      <a:pt x="936" y="339"/>
                    </a:cubicBezTo>
                    <a:cubicBezTo>
                      <a:pt x="933" y="344"/>
                      <a:pt x="931" y="349"/>
                      <a:pt x="928" y="354"/>
                    </a:cubicBezTo>
                    <a:close/>
                    <a:moveTo>
                      <a:pt x="938" y="334"/>
                    </a:moveTo>
                    <a:cubicBezTo>
                      <a:pt x="916" y="339"/>
                      <a:pt x="890" y="331"/>
                      <a:pt x="875" y="316"/>
                    </a:cubicBezTo>
                    <a:cubicBezTo>
                      <a:pt x="877" y="310"/>
                      <a:pt x="879" y="304"/>
                      <a:pt x="880" y="298"/>
                    </a:cubicBezTo>
                    <a:cubicBezTo>
                      <a:pt x="895" y="313"/>
                      <a:pt x="921" y="322"/>
                      <a:pt x="945" y="319"/>
                    </a:cubicBezTo>
                    <a:cubicBezTo>
                      <a:pt x="942" y="324"/>
                      <a:pt x="940" y="329"/>
                      <a:pt x="938" y="334"/>
                    </a:cubicBezTo>
                    <a:close/>
                    <a:moveTo>
                      <a:pt x="967" y="237"/>
                    </a:moveTo>
                    <a:cubicBezTo>
                      <a:pt x="978" y="255"/>
                      <a:pt x="1013" y="254"/>
                      <a:pt x="1024" y="235"/>
                    </a:cubicBezTo>
                    <a:cubicBezTo>
                      <a:pt x="1027" y="238"/>
                      <a:pt x="1030" y="240"/>
                      <a:pt x="1033" y="242"/>
                    </a:cubicBezTo>
                    <a:cubicBezTo>
                      <a:pt x="1026" y="248"/>
                      <a:pt x="1014" y="255"/>
                      <a:pt x="1000" y="260"/>
                    </a:cubicBezTo>
                    <a:cubicBezTo>
                      <a:pt x="991" y="256"/>
                      <a:pt x="985" y="255"/>
                      <a:pt x="982" y="255"/>
                    </a:cubicBezTo>
                    <a:cubicBezTo>
                      <a:pt x="980" y="255"/>
                      <a:pt x="977" y="259"/>
                      <a:pt x="973" y="266"/>
                    </a:cubicBezTo>
                    <a:cubicBezTo>
                      <a:pt x="962" y="267"/>
                      <a:pt x="952" y="266"/>
                      <a:pt x="943" y="262"/>
                    </a:cubicBezTo>
                    <a:cubicBezTo>
                      <a:pt x="954" y="250"/>
                      <a:pt x="964" y="239"/>
                      <a:pt x="967" y="237"/>
                    </a:cubicBezTo>
                    <a:close/>
                    <a:moveTo>
                      <a:pt x="939" y="266"/>
                    </a:moveTo>
                    <a:cubicBezTo>
                      <a:pt x="948" y="271"/>
                      <a:pt x="958" y="272"/>
                      <a:pt x="969" y="271"/>
                    </a:cubicBezTo>
                    <a:cubicBezTo>
                      <a:pt x="967" y="274"/>
                      <a:pt x="965" y="278"/>
                      <a:pt x="963" y="282"/>
                    </a:cubicBezTo>
                    <a:cubicBezTo>
                      <a:pt x="951" y="284"/>
                      <a:pt x="939" y="282"/>
                      <a:pt x="928" y="278"/>
                    </a:cubicBezTo>
                    <a:cubicBezTo>
                      <a:pt x="932" y="274"/>
                      <a:pt x="936" y="270"/>
                      <a:pt x="939" y="266"/>
                    </a:cubicBezTo>
                    <a:close/>
                    <a:moveTo>
                      <a:pt x="925" y="282"/>
                    </a:moveTo>
                    <a:cubicBezTo>
                      <a:pt x="937" y="286"/>
                      <a:pt x="949" y="288"/>
                      <a:pt x="961" y="287"/>
                    </a:cubicBezTo>
                    <a:cubicBezTo>
                      <a:pt x="957" y="295"/>
                      <a:pt x="952" y="304"/>
                      <a:pt x="948" y="313"/>
                    </a:cubicBezTo>
                    <a:cubicBezTo>
                      <a:pt x="924" y="317"/>
                      <a:pt x="897" y="308"/>
                      <a:pt x="882" y="292"/>
                    </a:cubicBezTo>
                    <a:cubicBezTo>
                      <a:pt x="885" y="276"/>
                      <a:pt x="885" y="259"/>
                      <a:pt x="882" y="248"/>
                    </a:cubicBezTo>
                    <a:cubicBezTo>
                      <a:pt x="889" y="258"/>
                      <a:pt x="899" y="268"/>
                      <a:pt x="912" y="275"/>
                    </a:cubicBezTo>
                    <a:cubicBezTo>
                      <a:pt x="911" y="284"/>
                      <a:pt x="910" y="293"/>
                      <a:pt x="910" y="300"/>
                    </a:cubicBezTo>
                    <a:cubicBezTo>
                      <a:pt x="913" y="296"/>
                      <a:pt x="919" y="289"/>
                      <a:pt x="925" y="282"/>
                    </a:cubicBezTo>
                    <a:close/>
                    <a:moveTo>
                      <a:pt x="905" y="266"/>
                    </a:moveTo>
                    <a:cubicBezTo>
                      <a:pt x="904" y="265"/>
                      <a:pt x="903" y="264"/>
                      <a:pt x="902" y="263"/>
                    </a:cubicBezTo>
                    <a:cubicBezTo>
                      <a:pt x="914" y="251"/>
                      <a:pt x="914" y="251"/>
                      <a:pt x="914" y="251"/>
                    </a:cubicBezTo>
                    <a:cubicBezTo>
                      <a:pt x="914" y="253"/>
                      <a:pt x="914" y="255"/>
                      <a:pt x="913" y="257"/>
                    </a:cubicBezTo>
                    <a:lnTo>
                      <a:pt x="905" y="266"/>
                    </a:lnTo>
                    <a:close/>
                    <a:moveTo>
                      <a:pt x="913" y="261"/>
                    </a:moveTo>
                    <a:cubicBezTo>
                      <a:pt x="913" y="264"/>
                      <a:pt x="913" y="267"/>
                      <a:pt x="912" y="270"/>
                    </a:cubicBezTo>
                    <a:cubicBezTo>
                      <a:pt x="910" y="269"/>
                      <a:pt x="909" y="268"/>
                      <a:pt x="907" y="267"/>
                    </a:cubicBezTo>
                    <a:lnTo>
                      <a:pt x="913" y="261"/>
                    </a:lnTo>
                    <a:close/>
                    <a:moveTo>
                      <a:pt x="901" y="262"/>
                    </a:moveTo>
                    <a:cubicBezTo>
                      <a:pt x="900" y="261"/>
                      <a:pt x="899" y="260"/>
                      <a:pt x="898" y="259"/>
                    </a:cubicBezTo>
                    <a:cubicBezTo>
                      <a:pt x="915" y="242"/>
                      <a:pt x="915" y="242"/>
                      <a:pt x="915" y="242"/>
                    </a:cubicBezTo>
                    <a:cubicBezTo>
                      <a:pt x="915" y="244"/>
                      <a:pt x="914" y="246"/>
                      <a:pt x="914" y="248"/>
                    </a:cubicBezTo>
                    <a:lnTo>
                      <a:pt x="901" y="262"/>
                    </a:lnTo>
                    <a:close/>
                    <a:moveTo>
                      <a:pt x="896" y="258"/>
                    </a:moveTo>
                    <a:cubicBezTo>
                      <a:pt x="895" y="257"/>
                      <a:pt x="894" y="256"/>
                      <a:pt x="893" y="255"/>
                    </a:cubicBezTo>
                    <a:cubicBezTo>
                      <a:pt x="915" y="233"/>
                      <a:pt x="915" y="233"/>
                      <a:pt x="915" y="233"/>
                    </a:cubicBezTo>
                    <a:cubicBezTo>
                      <a:pt x="915" y="235"/>
                      <a:pt x="915" y="237"/>
                      <a:pt x="915" y="239"/>
                    </a:cubicBezTo>
                    <a:lnTo>
                      <a:pt x="896" y="258"/>
                    </a:lnTo>
                    <a:close/>
                    <a:moveTo>
                      <a:pt x="915" y="230"/>
                    </a:moveTo>
                    <a:cubicBezTo>
                      <a:pt x="892" y="253"/>
                      <a:pt x="892" y="253"/>
                      <a:pt x="892" y="253"/>
                    </a:cubicBezTo>
                    <a:cubicBezTo>
                      <a:pt x="891" y="252"/>
                      <a:pt x="890" y="251"/>
                      <a:pt x="889" y="250"/>
                    </a:cubicBezTo>
                    <a:cubicBezTo>
                      <a:pt x="916" y="224"/>
                      <a:pt x="916" y="224"/>
                      <a:pt x="916" y="224"/>
                    </a:cubicBezTo>
                    <a:cubicBezTo>
                      <a:pt x="916" y="225"/>
                      <a:pt x="916" y="227"/>
                      <a:pt x="915" y="230"/>
                    </a:cubicBezTo>
                    <a:close/>
                    <a:moveTo>
                      <a:pt x="914" y="222"/>
                    </a:moveTo>
                    <a:cubicBezTo>
                      <a:pt x="888" y="248"/>
                      <a:pt x="888" y="248"/>
                      <a:pt x="888" y="248"/>
                    </a:cubicBezTo>
                    <a:cubicBezTo>
                      <a:pt x="887" y="248"/>
                      <a:pt x="886" y="246"/>
                      <a:pt x="885" y="245"/>
                    </a:cubicBezTo>
                    <a:cubicBezTo>
                      <a:pt x="910" y="221"/>
                      <a:pt x="910" y="221"/>
                      <a:pt x="910" y="221"/>
                    </a:cubicBezTo>
                    <a:cubicBezTo>
                      <a:pt x="912" y="221"/>
                      <a:pt x="913" y="222"/>
                      <a:pt x="914" y="222"/>
                    </a:cubicBezTo>
                    <a:close/>
                    <a:moveTo>
                      <a:pt x="908" y="220"/>
                    </a:moveTo>
                    <a:cubicBezTo>
                      <a:pt x="884" y="244"/>
                      <a:pt x="884" y="244"/>
                      <a:pt x="884" y="244"/>
                    </a:cubicBezTo>
                    <a:cubicBezTo>
                      <a:pt x="883" y="243"/>
                      <a:pt x="883" y="242"/>
                      <a:pt x="882" y="240"/>
                    </a:cubicBezTo>
                    <a:cubicBezTo>
                      <a:pt x="904" y="218"/>
                      <a:pt x="904" y="218"/>
                      <a:pt x="904" y="218"/>
                    </a:cubicBezTo>
                    <a:cubicBezTo>
                      <a:pt x="905" y="219"/>
                      <a:pt x="907" y="219"/>
                      <a:pt x="908" y="220"/>
                    </a:cubicBezTo>
                    <a:close/>
                    <a:moveTo>
                      <a:pt x="902" y="217"/>
                    </a:moveTo>
                    <a:cubicBezTo>
                      <a:pt x="881" y="239"/>
                      <a:pt x="881" y="239"/>
                      <a:pt x="881" y="239"/>
                    </a:cubicBezTo>
                    <a:cubicBezTo>
                      <a:pt x="880" y="238"/>
                      <a:pt x="880" y="237"/>
                      <a:pt x="880" y="237"/>
                    </a:cubicBezTo>
                    <a:cubicBezTo>
                      <a:pt x="879" y="236"/>
                      <a:pt x="879" y="236"/>
                      <a:pt x="879" y="235"/>
                    </a:cubicBezTo>
                    <a:cubicBezTo>
                      <a:pt x="899" y="216"/>
                      <a:pt x="899" y="216"/>
                      <a:pt x="899" y="216"/>
                    </a:cubicBezTo>
                    <a:cubicBezTo>
                      <a:pt x="900" y="216"/>
                      <a:pt x="901" y="217"/>
                      <a:pt x="902" y="217"/>
                    </a:cubicBezTo>
                    <a:close/>
                    <a:moveTo>
                      <a:pt x="897" y="215"/>
                    </a:moveTo>
                    <a:cubicBezTo>
                      <a:pt x="878" y="233"/>
                      <a:pt x="878" y="233"/>
                      <a:pt x="878" y="233"/>
                    </a:cubicBezTo>
                    <a:cubicBezTo>
                      <a:pt x="878" y="232"/>
                      <a:pt x="877" y="230"/>
                      <a:pt x="877" y="229"/>
                    </a:cubicBezTo>
                    <a:cubicBezTo>
                      <a:pt x="893" y="213"/>
                      <a:pt x="893" y="213"/>
                      <a:pt x="893" y="213"/>
                    </a:cubicBezTo>
                    <a:cubicBezTo>
                      <a:pt x="894" y="213"/>
                      <a:pt x="896" y="214"/>
                      <a:pt x="897" y="215"/>
                    </a:cubicBezTo>
                    <a:close/>
                    <a:moveTo>
                      <a:pt x="891" y="212"/>
                    </a:moveTo>
                    <a:cubicBezTo>
                      <a:pt x="876" y="227"/>
                      <a:pt x="876" y="227"/>
                      <a:pt x="876" y="227"/>
                    </a:cubicBezTo>
                    <a:cubicBezTo>
                      <a:pt x="876" y="225"/>
                      <a:pt x="875" y="224"/>
                      <a:pt x="875" y="223"/>
                    </a:cubicBezTo>
                    <a:cubicBezTo>
                      <a:pt x="888" y="209"/>
                      <a:pt x="888" y="209"/>
                      <a:pt x="888" y="209"/>
                    </a:cubicBezTo>
                    <a:cubicBezTo>
                      <a:pt x="889" y="210"/>
                      <a:pt x="890" y="211"/>
                      <a:pt x="891" y="212"/>
                    </a:cubicBezTo>
                    <a:close/>
                    <a:moveTo>
                      <a:pt x="886" y="208"/>
                    </a:moveTo>
                    <a:cubicBezTo>
                      <a:pt x="874" y="221"/>
                      <a:pt x="874" y="221"/>
                      <a:pt x="874" y="221"/>
                    </a:cubicBezTo>
                    <a:cubicBezTo>
                      <a:pt x="873" y="220"/>
                      <a:pt x="873" y="219"/>
                      <a:pt x="872" y="218"/>
                    </a:cubicBezTo>
                    <a:cubicBezTo>
                      <a:pt x="884" y="206"/>
                      <a:pt x="884" y="206"/>
                      <a:pt x="884" y="206"/>
                    </a:cubicBezTo>
                    <a:cubicBezTo>
                      <a:pt x="885" y="207"/>
                      <a:pt x="886" y="207"/>
                      <a:pt x="886" y="208"/>
                    </a:cubicBezTo>
                    <a:close/>
                    <a:moveTo>
                      <a:pt x="882" y="205"/>
                    </a:moveTo>
                    <a:cubicBezTo>
                      <a:pt x="871" y="216"/>
                      <a:pt x="871" y="216"/>
                      <a:pt x="871" y="216"/>
                    </a:cubicBezTo>
                    <a:cubicBezTo>
                      <a:pt x="870" y="215"/>
                      <a:pt x="870" y="214"/>
                      <a:pt x="869" y="213"/>
                    </a:cubicBezTo>
                    <a:cubicBezTo>
                      <a:pt x="879" y="203"/>
                      <a:pt x="879" y="203"/>
                      <a:pt x="879" y="203"/>
                    </a:cubicBezTo>
                    <a:cubicBezTo>
                      <a:pt x="880" y="203"/>
                      <a:pt x="881" y="204"/>
                      <a:pt x="882" y="205"/>
                    </a:cubicBezTo>
                    <a:close/>
                    <a:moveTo>
                      <a:pt x="878" y="201"/>
                    </a:moveTo>
                    <a:cubicBezTo>
                      <a:pt x="868" y="211"/>
                      <a:pt x="868" y="211"/>
                      <a:pt x="868" y="211"/>
                    </a:cubicBezTo>
                    <a:cubicBezTo>
                      <a:pt x="867" y="210"/>
                      <a:pt x="867" y="209"/>
                      <a:pt x="866" y="208"/>
                    </a:cubicBezTo>
                    <a:cubicBezTo>
                      <a:pt x="875" y="198"/>
                      <a:pt x="875" y="198"/>
                      <a:pt x="875" y="198"/>
                    </a:cubicBezTo>
                    <a:cubicBezTo>
                      <a:pt x="876" y="199"/>
                      <a:pt x="877" y="200"/>
                      <a:pt x="878" y="201"/>
                    </a:cubicBezTo>
                    <a:close/>
                    <a:moveTo>
                      <a:pt x="871" y="194"/>
                    </a:moveTo>
                    <a:cubicBezTo>
                      <a:pt x="872" y="195"/>
                      <a:pt x="873" y="196"/>
                      <a:pt x="874" y="197"/>
                    </a:cubicBezTo>
                    <a:cubicBezTo>
                      <a:pt x="865" y="206"/>
                      <a:pt x="865" y="206"/>
                      <a:pt x="865" y="206"/>
                    </a:cubicBezTo>
                    <a:cubicBezTo>
                      <a:pt x="864" y="205"/>
                      <a:pt x="864" y="204"/>
                      <a:pt x="863" y="204"/>
                    </a:cubicBezTo>
                    <a:cubicBezTo>
                      <a:pt x="865" y="199"/>
                      <a:pt x="868" y="195"/>
                      <a:pt x="871" y="194"/>
                    </a:cubicBezTo>
                    <a:close/>
                    <a:moveTo>
                      <a:pt x="868" y="189"/>
                    </a:moveTo>
                    <a:cubicBezTo>
                      <a:pt x="864" y="191"/>
                      <a:pt x="862" y="195"/>
                      <a:pt x="860" y="200"/>
                    </a:cubicBezTo>
                    <a:cubicBezTo>
                      <a:pt x="858" y="197"/>
                      <a:pt x="855" y="194"/>
                      <a:pt x="853" y="192"/>
                    </a:cubicBezTo>
                    <a:cubicBezTo>
                      <a:pt x="854" y="185"/>
                      <a:pt x="859" y="181"/>
                      <a:pt x="863" y="181"/>
                    </a:cubicBezTo>
                    <a:cubicBezTo>
                      <a:pt x="865" y="184"/>
                      <a:pt x="866" y="186"/>
                      <a:pt x="868" y="189"/>
                    </a:cubicBezTo>
                    <a:close/>
                    <a:moveTo>
                      <a:pt x="861" y="156"/>
                    </a:moveTo>
                    <a:cubicBezTo>
                      <a:pt x="845" y="153"/>
                      <a:pt x="832" y="164"/>
                      <a:pt x="830" y="177"/>
                    </a:cubicBezTo>
                    <a:cubicBezTo>
                      <a:pt x="823" y="174"/>
                      <a:pt x="816" y="172"/>
                      <a:pt x="808" y="171"/>
                    </a:cubicBezTo>
                    <a:cubicBezTo>
                      <a:pt x="807" y="152"/>
                      <a:pt x="835" y="128"/>
                      <a:pt x="866" y="145"/>
                    </a:cubicBezTo>
                    <a:cubicBezTo>
                      <a:pt x="864" y="148"/>
                      <a:pt x="862" y="152"/>
                      <a:pt x="861" y="156"/>
                    </a:cubicBezTo>
                    <a:close/>
                    <a:moveTo>
                      <a:pt x="870" y="141"/>
                    </a:moveTo>
                    <a:cubicBezTo>
                      <a:pt x="835" y="120"/>
                      <a:pt x="801" y="150"/>
                      <a:pt x="803" y="170"/>
                    </a:cubicBezTo>
                    <a:cubicBezTo>
                      <a:pt x="795" y="169"/>
                      <a:pt x="787" y="169"/>
                      <a:pt x="780" y="169"/>
                    </a:cubicBezTo>
                    <a:cubicBezTo>
                      <a:pt x="780" y="143"/>
                      <a:pt x="829" y="96"/>
                      <a:pt x="875" y="137"/>
                    </a:cubicBezTo>
                    <a:cubicBezTo>
                      <a:pt x="873" y="138"/>
                      <a:pt x="871" y="139"/>
                      <a:pt x="870" y="141"/>
                    </a:cubicBezTo>
                    <a:close/>
                    <a:moveTo>
                      <a:pt x="880" y="134"/>
                    </a:moveTo>
                    <a:cubicBezTo>
                      <a:pt x="880" y="134"/>
                      <a:pt x="879" y="133"/>
                      <a:pt x="878" y="132"/>
                    </a:cubicBezTo>
                    <a:cubicBezTo>
                      <a:pt x="884" y="127"/>
                      <a:pt x="884" y="127"/>
                      <a:pt x="884" y="127"/>
                    </a:cubicBezTo>
                    <a:cubicBezTo>
                      <a:pt x="889" y="132"/>
                      <a:pt x="889" y="132"/>
                      <a:pt x="889" y="132"/>
                    </a:cubicBezTo>
                    <a:cubicBezTo>
                      <a:pt x="886" y="133"/>
                      <a:pt x="883" y="133"/>
                      <a:pt x="880" y="134"/>
                    </a:cubicBezTo>
                    <a:close/>
                    <a:moveTo>
                      <a:pt x="892" y="132"/>
                    </a:moveTo>
                    <a:cubicBezTo>
                      <a:pt x="886" y="126"/>
                      <a:pt x="886" y="126"/>
                      <a:pt x="886" y="126"/>
                    </a:cubicBezTo>
                    <a:cubicBezTo>
                      <a:pt x="890" y="122"/>
                      <a:pt x="890" y="122"/>
                      <a:pt x="890" y="122"/>
                    </a:cubicBezTo>
                    <a:cubicBezTo>
                      <a:pt x="902" y="134"/>
                      <a:pt x="902" y="134"/>
                      <a:pt x="902" y="134"/>
                    </a:cubicBezTo>
                    <a:cubicBezTo>
                      <a:pt x="898" y="133"/>
                      <a:pt x="895" y="132"/>
                      <a:pt x="892" y="132"/>
                    </a:cubicBezTo>
                    <a:close/>
                    <a:moveTo>
                      <a:pt x="910" y="137"/>
                    </a:moveTo>
                    <a:cubicBezTo>
                      <a:pt x="908" y="136"/>
                      <a:pt x="907" y="135"/>
                      <a:pt x="906" y="135"/>
                    </a:cubicBezTo>
                    <a:cubicBezTo>
                      <a:pt x="892" y="120"/>
                      <a:pt x="892" y="120"/>
                      <a:pt x="892" y="120"/>
                    </a:cubicBezTo>
                    <a:cubicBezTo>
                      <a:pt x="897" y="116"/>
                      <a:pt x="897" y="116"/>
                      <a:pt x="897" y="116"/>
                    </a:cubicBezTo>
                    <a:cubicBezTo>
                      <a:pt x="911" y="132"/>
                      <a:pt x="911" y="132"/>
                      <a:pt x="911" y="132"/>
                    </a:cubicBezTo>
                    <a:cubicBezTo>
                      <a:pt x="911" y="133"/>
                      <a:pt x="910" y="135"/>
                      <a:pt x="910" y="137"/>
                    </a:cubicBezTo>
                    <a:close/>
                    <a:moveTo>
                      <a:pt x="912" y="130"/>
                    </a:moveTo>
                    <a:cubicBezTo>
                      <a:pt x="898" y="115"/>
                      <a:pt x="898" y="115"/>
                      <a:pt x="898" y="115"/>
                    </a:cubicBezTo>
                    <a:cubicBezTo>
                      <a:pt x="903" y="110"/>
                      <a:pt x="903" y="110"/>
                      <a:pt x="903" y="110"/>
                    </a:cubicBezTo>
                    <a:cubicBezTo>
                      <a:pt x="916" y="124"/>
                      <a:pt x="916" y="124"/>
                      <a:pt x="916" y="124"/>
                    </a:cubicBezTo>
                    <a:cubicBezTo>
                      <a:pt x="914" y="126"/>
                      <a:pt x="913" y="128"/>
                      <a:pt x="912" y="130"/>
                    </a:cubicBezTo>
                    <a:close/>
                    <a:moveTo>
                      <a:pt x="917" y="122"/>
                    </a:moveTo>
                    <a:cubicBezTo>
                      <a:pt x="905" y="109"/>
                      <a:pt x="905" y="109"/>
                      <a:pt x="905" y="109"/>
                    </a:cubicBezTo>
                    <a:cubicBezTo>
                      <a:pt x="910" y="104"/>
                      <a:pt x="910" y="104"/>
                      <a:pt x="910" y="104"/>
                    </a:cubicBezTo>
                    <a:cubicBezTo>
                      <a:pt x="922" y="117"/>
                      <a:pt x="922" y="117"/>
                      <a:pt x="922" y="117"/>
                    </a:cubicBezTo>
                    <a:cubicBezTo>
                      <a:pt x="920" y="119"/>
                      <a:pt x="919" y="121"/>
                      <a:pt x="917" y="122"/>
                    </a:cubicBezTo>
                    <a:close/>
                    <a:moveTo>
                      <a:pt x="924" y="116"/>
                    </a:moveTo>
                    <a:cubicBezTo>
                      <a:pt x="912" y="103"/>
                      <a:pt x="912" y="103"/>
                      <a:pt x="912" y="103"/>
                    </a:cubicBezTo>
                    <a:cubicBezTo>
                      <a:pt x="917" y="98"/>
                      <a:pt x="917" y="98"/>
                      <a:pt x="917" y="98"/>
                    </a:cubicBezTo>
                    <a:cubicBezTo>
                      <a:pt x="931" y="112"/>
                      <a:pt x="931" y="112"/>
                      <a:pt x="931" y="112"/>
                    </a:cubicBezTo>
                    <a:cubicBezTo>
                      <a:pt x="928" y="113"/>
                      <a:pt x="926" y="115"/>
                      <a:pt x="924" y="116"/>
                    </a:cubicBezTo>
                    <a:close/>
                    <a:moveTo>
                      <a:pt x="932" y="111"/>
                    </a:moveTo>
                    <a:cubicBezTo>
                      <a:pt x="919" y="97"/>
                      <a:pt x="919" y="97"/>
                      <a:pt x="919" y="97"/>
                    </a:cubicBezTo>
                    <a:cubicBezTo>
                      <a:pt x="925" y="92"/>
                      <a:pt x="925" y="92"/>
                      <a:pt x="925" y="92"/>
                    </a:cubicBezTo>
                    <a:cubicBezTo>
                      <a:pt x="940" y="108"/>
                      <a:pt x="940" y="108"/>
                      <a:pt x="940" y="108"/>
                    </a:cubicBezTo>
                    <a:cubicBezTo>
                      <a:pt x="938" y="109"/>
                      <a:pt x="935" y="110"/>
                      <a:pt x="932" y="111"/>
                    </a:cubicBezTo>
                    <a:close/>
                    <a:moveTo>
                      <a:pt x="942" y="108"/>
                    </a:moveTo>
                    <a:cubicBezTo>
                      <a:pt x="926" y="90"/>
                      <a:pt x="926" y="90"/>
                      <a:pt x="926" y="90"/>
                    </a:cubicBezTo>
                    <a:cubicBezTo>
                      <a:pt x="932" y="86"/>
                      <a:pt x="932" y="86"/>
                      <a:pt x="932" y="86"/>
                    </a:cubicBezTo>
                    <a:cubicBezTo>
                      <a:pt x="950" y="106"/>
                      <a:pt x="950" y="106"/>
                      <a:pt x="950" y="106"/>
                    </a:cubicBezTo>
                    <a:cubicBezTo>
                      <a:pt x="948" y="106"/>
                      <a:pt x="945" y="107"/>
                      <a:pt x="942" y="108"/>
                    </a:cubicBezTo>
                    <a:close/>
                    <a:moveTo>
                      <a:pt x="953" y="106"/>
                    </a:moveTo>
                    <a:cubicBezTo>
                      <a:pt x="933" y="85"/>
                      <a:pt x="933" y="85"/>
                      <a:pt x="933" y="85"/>
                    </a:cubicBezTo>
                    <a:cubicBezTo>
                      <a:pt x="939" y="80"/>
                      <a:pt x="939" y="80"/>
                      <a:pt x="939" y="80"/>
                    </a:cubicBezTo>
                    <a:cubicBezTo>
                      <a:pt x="962" y="105"/>
                      <a:pt x="962" y="105"/>
                      <a:pt x="962" y="105"/>
                    </a:cubicBezTo>
                    <a:cubicBezTo>
                      <a:pt x="959" y="105"/>
                      <a:pt x="956" y="105"/>
                      <a:pt x="953" y="106"/>
                    </a:cubicBezTo>
                    <a:close/>
                    <a:moveTo>
                      <a:pt x="965" y="105"/>
                    </a:moveTo>
                    <a:cubicBezTo>
                      <a:pt x="940" y="78"/>
                      <a:pt x="940" y="78"/>
                      <a:pt x="940" y="78"/>
                    </a:cubicBezTo>
                    <a:cubicBezTo>
                      <a:pt x="946" y="74"/>
                      <a:pt x="946" y="74"/>
                      <a:pt x="946" y="74"/>
                    </a:cubicBezTo>
                    <a:cubicBezTo>
                      <a:pt x="976" y="106"/>
                      <a:pt x="976" y="106"/>
                      <a:pt x="976" y="106"/>
                    </a:cubicBezTo>
                    <a:cubicBezTo>
                      <a:pt x="972" y="106"/>
                      <a:pt x="969" y="105"/>
                      <a:pt x="965" y="105"/>
                    </a:cubicBezTo>
                    <a:close/>
                    <a:moveTo>
                      <a:pt x="979" y="107"/>
                    </a:moveTo>
                    <a:cubicBezTo>
                      <a:pt x="947" y="72"/>
                      <a:pt x="947" y="72"/>
                      <a:pt x="947" y="72"/>
                    </a:cubicBezTo>
                    <a:cubicBezTo>
                      <a:pt x="953" y="67"/>
                      <a:pt x="953" y="67"/>
                      <a:pt x="953" y="67"/>
                    </a:cubicBezTo>
                    <a:cubicBezTo>
                      <a:pt x="996" y="113"/>
                      <a:pt x="996" y="113"/>
                      <a:pt x="996" y="113"/>
                    </a:cubicBezTo>
                    <a:cubicBezTo>
                      <a:pt x="990" y="110"/>
                      <a:pt x="985" y="108"/>
                      <a:pt x="979" y="107"/>
                    </a:cubicBezTo>
                    <a:close/>
                    <a:moveTo>
                      <a:pt x="1043" y="129"/>
                    </a:moveTo>
                    <a:cubicBezTo>
                      <a:pt x="1029" y="142"/>
                      <a:pt x="1029" y="142"/>
                      <a:pt x="1029" y="142"/>
                    </a:cubicBezTo>
                    <a:cubicBezTo>
                      <a:pt x="954" y="61"/>
                      <a:pt x="954" y="61"/>
                      <a:pt x="954" y="61"/>
                    </a:cubicBezTo>
                    <a:cubicBezTo>
                      <a:pt x="874" y="129"/>
                      <a:pt x="874" y="129"/>
                      <a:pt x="874" y="129"/>
                    </a:cubicBezTo>
                    <a:cubicBezTo>
                      <a:pt x="869" y="126"/>
                      <a:pt x="864" y="123"/>
                      <a:pt x="859" y="120"/>
                    </a:cubicBezTo>
                    <a:cubicBezTo>
                      <a:pt x="960" y="32"/>
                      <a:pt x="960" y="32"/>
                      <a:pt x="960" y="32"/>
                    </a:cubicBezTo>
                    <a:cubicBezTo>
                      <a:pt x="1028" y="106"/>
                      <a:pt x="1028" y="106"/>
                      <a:pt x="1028" y="106"/>
                    </a:cubicBezTo>
                    <a:cubicBezTo>
                      <a:pt x="1052" y="87"/>
                      <a:pt x="1052" y="87"/>
                      <a:pt x="1052" y="87"/>
                    </a:cubicBezTo>
                    <a:cubicBezTo>
                      <a:pt x="1049" y="103"/>
                      <a:pt x="1045" y="117"/>
                      <a:pt x="1043" y="129"/>
                    </a:cubicBezTo>
                    <a:close/>
                    <a:moveTo>
                      <a:pt x="965" y="1"/>
                    </a:moveTo>
                    <a:cubicBezTo>
                      <a:pt x="1028" y="69"/>
                      <a:pt x="1028" y="69"/>
                      <a:pt x="1028" y="69"/>
                    </a:cubicBezTo>
                    <a:cubicBezTo>
                      <a:pt x="1058" y="45"/>
                      <a:pt x="1058" y="45"/>
                      <a:pt x="1058" y="45"/>
                    </a:cubicBezTo>
                    <a:cubicBezTo>
                      <a:pt x="1057" y="56"/>
                      <a:pt x="1056" y="67"/>
                      <a:pt x="1054" y="77"/>
                    </a:cubicBezTo>
                    <a:cubicBezTo>
                      <a:pt x="1028" y="97"/>
                      <a:pt x="1028" y="97"/>
                      <a:pt x="1028" y="97"/>
                    </a:cubicBezTo>
                    <a:cubicBezTo>
                      <a:pt x="960" y="26"/>
                      <a:pt x="960" y="26"/>
                      <a:pt x="960" y="26"/>
                    </a:cubicBezTo>
                    <a:cubicBezTo>
                      <a:pt x="852" y="118"/>
                      <a:pt x="852" y="118"/>
                      <a:pt x="852" y="118"/>
                    </a:cubicBezTo>
                    <a:cubicBezTo>
                      <a:pt x="846" y="116"/>
                      <a:pt x="840" y="115"/>
                      <a:pt x="834" y="115"/>
                    </a:cubicBezTo>
                    <a:lnTo>
                      <a:pt x="965" y="1"/>
                    </a:lnTo>
                    <a:close/>
                    <a:moveTo>
                      <a:pt x="884" y="64"/>
                    </a:moveTo>
                    <a:cubicBezTo>
                      <a:pt x="861" y="85"/>
                      <a:pt x="861" y="85"/>
                      <a:pt x="861" y="85"/>
                    </a:cubicBezTo>
                    <a:cubicBezTo>
                      <a:pt x="860" y="76"/>
                      <a:pt x="858" y="68"/>
                      <a:pt x="855" y="60"/>
                    </a:cubicBezTo>
                    <a:cubicBezTo>
                      <a:pt x="866" y="54"/>
                      <a:pt x="876" y="55"/>
                      <a:pt x="884" y="64"/>
                    </a:cubicBezTo>
                    <a:close/>
                    <a:moveTo>
                      <a:pt x="853" y="55"/>
                    </a:moveTo>
                    <a:cubicBezTo>
                      <a:pt x="851" y="51"/>
                      <a:pt x="849" y="47"/>
                      <a:pt x="846" y="43"/>
                    </a:cubicBezTo>
                    <a:cubicBezTo>
                      <a:pt x="859" y="27"/>
                      <a:pt x="885" y="28"/>
                      <a:pt x="899" y="51"/>
                    </a:cubicBezTo>
                    <a:cubicBezTo>
                      <a:pt x="887" y="61"/>
                      <a:pt x="887" y="61"/>
                      <a:pt x="887" y="61"/>
                    </a:cubicBezTo>
                    <a:cubicBezTo>
                      <a:pt x="879" y="49"/>
                      <a:pt x="866" y="48"/>
                      <a:pt x="853" y="55"/>
                    </a:cubicBezTo>
                    <a:close/>
                    <a:moveTo>
                      <a:pt x="906" y="45"/>
                    </a:moveTo>
                    <a:cubicBezTo>
                      <a:pt x="903" y="47"/>
                      <a:pt x="903" y="47"/>
                      <a:pt x="903" y="47"/>
                    </a:cubicBezTo>
                    <a:cubicBezTo>
                      <a:pt x="887" y="23"/>
                      <a:pt x="857" y="20"/>
                      <a:pt x="842" y="38"/>
                    </a:cubicBezTo>
                    <a:cubicBezTo>
                      <a:pt x="839" y="34"/>
                      <a:pt x="836" y="31"/>
                      <a:pt x="832" y="28"/>
                    </a:cubicBezTo>
                    <a:cubicBezTo>
                      <a:pt x="849" y="4"/>
                      <a:pt x="896" y="1"/>
                      <a:pt x="906" y="45"/>
                    </a:cubicBezTo>
                    <a:close/>
                    <a:moveTo>
                      <a:pt x="726" y="28"/>
                    </a:moveTo>
                    <a:cubicBezTo>
                      <a:pt x="764" y="0"/>
                      <a:pt x="817" y="10"/>
                      <a:pt x="843" y="48"/>
                    </a:cubicBezTo>
                    <a:cubicBezTo>
                      <a:pt x="851" y="61"/>
                      <a:pt x="855" y="75"/>
                      <a:pt x="856" y="89"/>
                    </a:cubicBezTo>
                    <a:cubicBezTo>
                      <a:pt x="849" y="95"/>
                      <a:pt x="849" y="95"/>
                      <a:pt x="849" y="95"/>
                    </a:cubicBezTo>
                    <a:cubicBezTo>
                      <a:pt x="848" y="81"/>
                      <a:pt x="844" y="67"/>
                      <a:pt x="836" y="55"/>
                    </a:cubicBezTo>
                    <a:cubicBezTo>
                      <a:pt x="812" y="20"/>
                      <a:pt x="765" y="11"/>
                      <a:pt x="730" y="36"/>
                    </a:cubicBezTo>
                    <a:cubicBezTo>
                      <a:pt x="707" y="53"/>
                      <a:pt x="691" y="84"/>
                      <a:pt x="692" y="113"/>
                    </a:cubicBezTo>
                    <a:cubicBezTo>
                      <a:pt x="685" y="111"/>
                      <a:pt x="685" y="111"/>
                      <a:pt x="685" y="111"/>
                    </a:cubicBezTo>
                    <a:cubicBezTo>
                      <a:pt x="684" y="80"/>
                      <a:pt x="700" y="47"/>
                      <a:pt x="726" y="28"/>
                    </a:cubicBezTo>
                    <a:close/>
                    <a:moveTo>
                      <a:pt x="749" y="130"/>
                    </a:moveTo>
                    <a:cubicBezTo>
                      <a:pt x="749" y="134"/>
                      <a:pt x="748" y="139"/>
                      <a:pt x="747" y="144"/>
                    </a:cubicBezTo>
                    <a:cubicBezTo>
                      <a:pt x="723" y="139"/>
                      <a:pt x="684" y="132"/>
                      <a:pt x="665" y="131"/>
                    </a:cubicBezTo>
                    <a:cubicBezTo>
                      <a:pt x="684" y="137"/>
                      <a:pt x="716" y="142"/>
                      <a:pt x="746" y="148"/>
                    </a:cubicBezTo>
                    <a:cubicBezTo>
                      <a:pt x="745" y="154"/>
                      <a:pt x="744" y="159"/>
                      <a:pt x="744" y="161"/>
                    </a:cubicBezTo>
                    <a:cubicBezTo>
                      <a:pt x="731" y="160"/>
                      <a:pt x="656" y="144"/>
                      <a:pt x="638" y="141"/>
                    </a:cubicBezTo>
                    <a:cubicBezTo>
                      <a:pt x="633" y="160"/>
                      <a:pt x="620" y="233"/>
                      <a:pt x="617" y="247"/>
                    </a:cubicBezTo>
                    <a:cubicBezTo>
                      <a:pt x="615" y="247"/>
                      <a:pt x="609" y="245"/>
                      <a:pt x="603" y="243"/>
                    </a:cubicBezTo>
                    <a:cubicBezTo>
                      <a:pt x="607" y="226"/>
                      <a:pt x="619" y="170"/>
                      <a:pt x="623" y="147"/>
                    </a:cubicBezTo>
                    <a:cubicBezTo>
                      <a:pt x="615" y="168"/>
                      <a:pt x="607" y="209"/>
                      <a:pt x="598" y="242"/>
                    </a:cubicBezTo>
                    <a:cubicBezTo>
                      <a:pt x="592" y="240"/>
                      <a:pt x="586" y="238"/>
                      <a:pt x="584" y="238"/>
                    </a:cubicBezTo>
                    <a:cubicBezTo>
                      <a:pt x="593" y="199"/>
                      <a:pt x="612" y="114"/>
                      <a:pt x="614" y="102"/>
                    </a:cubicBezTo>
                    <a:cubicBezTo>
                      <a:pt x="650" y="110"/>
                      <a:pt x="726" y="125"/>
                      <a:pt x="749" y="130"/>
                    </a:cubicBezTo>
                    <a:close/>
                    <a:moveTo>
                      <a:pt x="598" y="154"/>
                    </a:moveTo>
                    <a:cubicBezTo>
                      <a:pt x="596" y="162"/>
                      <a:pt x="594" y="170"/>
                      <a:pt x="592" y="179"/>
                    </a:cubicBezTo>
                    <a:cubicBezTo>
                      <a:pt x="585" y="169"/>
                      <a:pt x="570" y="150"/>
                      <a:pt x="567" y="146"/>
                    </a:cubicBezTo>
                    <a:cubicBezTo>
                      <a:pt x="571" y="143"/>
                      <a:pt x="580" y="136"/>
                      <a:pt x="582" y="134"/>
                    </a:cubicBezTo>
                    <a:cubicBezTo>
                      <a:pt x="585" y="138"/>
                      <a:pt x="591" y="146"/>
                      <a:pt x="598" y="154"/>
                    </a:cubicBezTo>
                    <a:close/>
                    <a:moveTo>
                      <a:pt x="591" y="137"/>
                    </a:moveTo>
                    <a:cubicBezTo>
                      <a:pt x="601" y="141"/>
                      <a:pt x="601" y="141"/>
                      <a:pt x="601" y="141"/>
                    </a:cubicBezTo>
                    <a:cubicBezTo>
                      <a:pt x="600" y="143"/>
                      <a:pt x="600" y="145"/>
                      <a:pt x="599" y="147"/>
                    </a:cubicBezTo>
                    <a:cubicBezTo>
                      <a:pt x="596" y="144"/>
                      <a:pt x="593" y="140"/>
                      <a:pt x="591" y="137"/>
                    </a:cubicBezTo>
                    <a:close/>
                    <a:moveTo>
                      <a:pt x="548" y="72"/>
                    </a:moveTo>
                    <a:cubicBezTo>
                      <a:pt x="548" y="68"/>
                      <a:pt x="547" y="63"/>
                      <a:pt x="547" y="59"/>
                    </a:cubicBezTo>
                    <a:cubicBezTo>
                      <a:pt x="609" y="99"/>
                      <a:pt x="609" y="99"/>
                      <a:pt x="609" y="99"/>
                    </a:cubicBezTo>
                    <a:cubicBezTo>
                      <a:pt x="609" y="101"/>
                      <a:pt x="608" y="104"/>
                      <a:pt x="608" y="106"/>
                    </a:cubicBezTo>
                    <a:lnTo>
                      <a:pt x="548" y="72"/>
                    </a:lnTo>
                    <a:close/>
                    <a:moveTo>
                      <a:pt x="607" y="109"/>
                    </a:moveTo>
                    <a:cubicBezTo>
                      <a:pt x="607" y="111"/>
                      <a:pt x="607" y="113"/>
                      <a:pt x="606" y="115"/>
                    </a:cubicBezTo>
                    <a:cubicBezTo>
                      <a:pt x="549" y="88"/>
                      <a:pt x="549" y="88"/>
                      <a:pt x="549" y="88"/>
                    </a:cubicBezTo>
                    <a:cubicBezTo>
                      <a:pt x="549" y="84"/>
                      <a:pt x="549" y="80"/>
                      <a:pt x="548" y="76"/>
                    </a:cubicBezTo>
                    <a:lnTo>
                      <a:pt x="607" y="109"/>
                    </a:lnTo>
                    <a:close/>
                    <a:moveTo>
                      <a:pt x="549" y="91"/>
                    </a:moveTo>
                    <a:cubicBezTo>
                      <a:pt x="606" y="118"/>
                      <a:pt x="606" y="118"/>
                      <a:pt x="606" y="118"/>
                    </a:cubicBezTo>
                    <a:cubicBezTo>
                      <a:pt x="605" y="119"/>
                      <a:pt x="605" y="121"/>
                      <a:pt x="605" y="123"/>
                    </a:cubicBezTo>
                    <a:cubicBezTo>
                      <a:pt x="548" y="99"/>
                      <a:pt x="548" y="99"/>
                      <a:pt x="548" y="99"/>
                    </a:cubicBezTo>
                    <a:cubicBezTo>
                      <a:pt x="548" y="97"/>
                      <a:pt x="549" y="94"/>
                      <a:pt x="549" y="91"/>
                    </a:cubicBezTo>
                    <a:close/>
                    <a:moveTo>
                      <a:pt x="639" y="34"/>
                    </a:moveTo>
                    <a:cubicBezTo>
                      <a:pt x="637" y="37"/>
                      <a:pt x="636" y="40"/>
                      <a:pt x="635" y="43"/>
                    </a:cubicBezTo>
                    <a:cubicBezTo>
                      <a:pt x="628" y="36"/>
                      <a:pt x="628" y="36"/>
                      <a:pt x="628" y="36"/>
                    </a:cubicBezTo>
                    <a:cubicBezTo>
                      <a:pt x="632" y="35"/>
                      <a:pt x="636" y="35"/>
                      <a:pt x="639" y="34"/>
                    </a:cubicBezTo>
                    <a:close/>
                    <a:moveTo>
                      <a:pt x="625" y="36"/>
                    </a:moveTo>
                    <a:cubicBezTo>
                      <a:pt x="633" y="45"/>
                      <a:pt x="633" y="45"/>
                      <a:pt x="633" y="45"/>
                    </a:cubicBezTo>
                    <a:cubicBezTo>
                      <a:pt x="633" y="47"/>
                      <a:pt x="632" y="48"/>
                      <a:pt x="632" y="50"/>
                    </a:cubicBezTo>
                    <a:cubicBezTo>
                      <a:pt x="619" y="36"/>
                      <a:pt x="619" y="36"/>
                      <a:pt x="619" y="36"/>
                    </a:cubicBezTo>
                    <a:cubicBezTo>
                      <a:pt x="621" y="36"/>
                      <a:pt x="623" y="36"/>
                      <a:pt x="625" y="36"/>
                    </a:cubicBezTo>
                    <a:close/>
                    <a:moveTo>
                      <a:pt x="615" y="35"/>
                    </a:moveTo>
                    <a:cubicBezTo>
                      <a:pt x="631" y="52"/>
                      <a:pt x="631" y="52"/>
                      <a:pt x="631" y="52"/>
                    </a:cubicBezTo>
                    <a:cubicBezTo>
                      <a:pt x="630" y="54"/>
                      <a:pt x="630" y="55"/>
                      <a:pt x="629" y="57"/>
                    </a:cubicBezTo>
                    <a:cubicBezTo>
                      <a:pt x="606" y="33"/>
                      <a:pt x="606" y="33"/>
                      <a:pt x="606" y="33"/>
                    </a:cubicBezTo>
                    <a:cubicBezTo>
                      <a:pt x="608" y="34"/>
                      <a:pt x="612" y="35"/>
                      <a:pt x="615" y="35"/>
                    </a:cubicBezTo>
                    <a:close/>
                    <a:moveTo>
                      <a:pt x="573" y="5"/>
                    </a:moveTo>
                    <a:cubicBezTo>
                      <a:pt x="579" y="16"/>
                      <a:pt x="588" y="25"/>
                      <a:pt x="598" y="30"/>
                    </a:cubicBezTo>
                    <a:cubicBezTo>
                      <a:pt x="629" y="60"/>
                      <a:pt x="629" y="60"/>
                      <a:pt x="629" y="60"/>
                    </a:cubicBezTo>
                    <a:cubicBezTo>
                      <a:pt x="628" y="62"/>
                      <a:pt x="628" y="64"/>
                      <a:pt x="628" y="66"/>
                    </a:cubicBezTo>
                    <a:cubicBezTo>
                      <a:pt x="567" y="9"/>
                      <a:pt x="567" y="9"/>
                      <a:pt x="567" y="9"/>
                    </a:cubicBezTo>
                    <a:cubicBezTo>
                      <a:pt x="569" y="8"/>
                      <a:pt x="571" y="7"/>
                      <a:pt x="573" y="5"/>
                    </a:cubicBezTo>
                    <a:close/>
                    <a:moveTo>
                      <a:pt x="565" y="11"/>
                    </a:moveTo>
                    <a:cubicBezTo>
                      <a:pt x="628" y="69"/>
                      <a:pt x="628" y="69"/>
                      <a:pt x="628" y="69"/>
                    </a:cubicBezTo>
                    <a:cubicBezTo>
                      <a:pt x="627" y="72"/>
                      <a:pt x="627" y="74"/>
                      <a:pt x="628" y="77"/>
                    </a:cubicBezTo>
                    <a:cubicBezTo>
                      <a:pt x="559" y="16"/>
                      <a:pt x="559" y="16"/>
                      <a:pt x="559" y="16"/>
                    </a:cubicBezTo>
                    <a:cubicBezTo>
                      <a:pt x="561" y="14"/>
                      <a:pt x="563" y="13"/>
                      <a:pt x="565" y="11"/>
                    </a:cubicBezTo>
                    <a:close/>
                    <a:moveTo>
                      <a:pt x="557" y="18"/>
                    </a:moveTo>
                    <a:cubicBezTo>
                      <a:pt x="628" y="80"/>
                      <a:pt x="628" y="80"/>
                      <a:pt x="628" y="80"/>
                    </a:cubicBezTo>
                    <a:cubicBezTo>
                      <a:pt x="628" y="83"/>
                      <a:pt x="628" y="86"/>
                      <a:pt x="629" y="88"/>
                    </a:cubicBezTo>
                    <a:cubicBezTo>
                      <a:pt x="551" y="25"/>
                      <a:pt x="551" y="25"/>
                      <a:pt x="551" y="25"/>
                    </a:cubicBezTo>
                    <a:cubicBezTo>
                      <a:pt x="553" y="23"/>
                      <a:pt x="555" y="20"/>
                      <a:pt x="557" y="18"/>
                    </a:cubicBezTo>
                    <a:close/>
                    <a:moveTo>
                      <a:pt x="550" y="28"/>
                    </a:moveTo>
                    <a:cubicBezTo>
                      <a:pt x="630" y="92"/>
                      <a:pt x="630" y="92"/>
                      <a:pt x="630" y="92"/>
                    </a:cubicBezTo>
                    <a:cubicBezTo>
                      <a:pt x="631" y="95"/>
                      <a:pt x="631" y="98"/>
                      <a:pt x="632" y="100"/>
                    </a:cubicBezTo>
                    <a:cubicBezTo>
                      <a:pt x="630" y="100"/>
                      <a:pt x="630" y="100"/>
                      <a:pt x="630" y="100"/>
                    </a:cubicBezTo>
                    <a:cubicBezTo>
                      <a:pt x="547" y="39"/>
                      <a:pt x="547" y="39"/>
                      <a:pt x="547" y="39"/>
                    </a:cubicBezTo>
                    <a:cubicBezTo>
                      <a:pt x="547" y="35"/>
                      <a:pt x="548" y="32"/>
                      <a:pt x="550" y="28"/>
                    </a:cubicBezTo>
                    <a:close/>
                    <a:moveTo>
                      <a:pt x="546" y="42"/>
                    </a:moveTo>
                    <a:cubicBezTo>
                      <a:pt x="624" y="99"/>
                      <a:pt x="624" y="99"/>
                      <a:pt x="624" y="99"/>
                    </a:cubicBezTo>
                    <a:cubicBezTo>
                      <a:pt x="619" y="98"/>
                      <a:pt x="614" y="97"/>
                      <a:pt x="610" y="96"/>
                    </a:cubicBezTo>
                    <a:cubicBezTo>
                      <a:pt x="610" y="96"/>
                      <a:pt x="610" y="96"/>
                      <a:pt x="610" y="96"/>
                    </a:cubicBezTo>
                    <a:cubicBezTo>
                      <a:pt x="546" y="55"/>
                      <a:pt x="546" y="55"/>
                      <a:pt x="546" y="55"/>
                    </a:cubicBezTo>
                    <a:cubicBezTo>
                      <a:pt x="546" y="51"/>
                      <a:pt x="546" y="47"/>
                      <a:pt x="546" y="42"/>
                    </a:cubicBezTo>
                    <a:close/>
                    <a:moveTo>
                      <a:pt x="547" y="102"/>
                    </a:moveTo>
                    <a:cubicBezTo>
                      <a:pt x="604" y="126"/>
                      <a:pt x="604" y="126"/>
                      <a:pt x="604" y="126"/>
                    </a:cubicBezTo>
                    <a:cubicBezTo>
                      <a:pt x="604" y="128"/>
                      <a:pt x="603" y="129"/>
                      <a:pt x="603" y="131"/>
                    </a:cubicBezTo>
                    <a:cubicBezTo>
                      <a:pt x="545" y="108"/>
                      <a:pt x="545" y="108"/>
                      <a:pt x="545" y="108"/>
                    </a:cubicBezTo>
                    <a:cubicBezTo>
                      <a:pt x="546" y="106"/>
                      <a:pt x="546" y="104"/>
                      <a:pt x="547" y="102"/>
                    </a:cubicBezTo>
                    <a:close/>
                    <a:moveTo>
                      <a:pt x="543" y="111"/>
                    </a:moveTo>
                    <a:cubicBezTo>
                      <a:pt x="602" y="134"/>
                      <a:pt x="602" y="134"/>
                      <a:pt x="602" y="134"/>
                    </a:cubicBezTo>
                    <a:cubicBezTo>
                      <a:pt x="601" y="138"/>
                      <a:pt x="601" y="138"/>
                      <a:pt x="601" y="138"/>
                    </a:cubicBezTo>
                    <a:cubicBezTo>
                      <a:pt x="588" y="133"/>
                      <a:pt x="588" y="133"/>
                      <a:pt x="588" y="133"/>
                    </a:cubicBezTo>
                    <a:cubicBezTo>
                      <a:pt x="586" y="131"/>
                      <a:pt x="585" y="129"/>
                      <a:pt x="584" y="128"/>
                    </a:cubicBezTo>
                    <a:cubicBezTo>
                      <a:pt x="583" y="129"/>
                      <a:pt x="582" y="129"/>
                      <a:pt x="581" y="131"/>
                    </a:cubicBezTo>
                    <a:cubicBezTo>
                      <a:pt x="540" y="116"/>
                      <a:pt x="540" y="116"/>
                      <a:pt x="540" y="116"/>
                    </a:cubicBezTo>
                    <a:cubicBezTo>
                      <a:pt x="542" y="114"/>
                      <a:pt x="543" y="112"/>
                      <a:pt x="543" y="111"/>
                    </a:cubicBezTo>
                    <a:close/>
                    <a:moveTo>
                      <a:pt x="538" y="118"/>
                    </a:moveTo>
                    <a:cubicBezTo>
                      <a:pt x="578" y="133"/>
                      <a:pt x="578" y="133"/>
                      <a:pt x="578" y="133"/>
                    </a:cubicBezTo>
                    <a:cubicBezTo>
                      <a:pt x="576" y="134"/>
                      <a:pt x="574" y="135"/>
                      <a:pt x="572" y="137"/>
                    </a:cubicBezTo>
                    <a:cubicBezTo>
                      <a:pt x="535" y="123"/>
                      <a:pt x="535" y="123"/>
                      <a:pt x="535" y="123"/>
                    </a:cubicBezTo>
                    <a:cubicBezTo>
                      <a:pt x="536" y="121"/>
                      <a:pt x="537" y="120"/>
                      <a:pt x="538" y="118"/>
                    </a:cubicBezTo>
                    <a:close/>
                    <a:moveTo>
                      <a:pt x="532" y="125"/>
                    </a:moveTo>
                    <a:cubicBezTo>
                      <a:pt x="569" y="139"/>
                      <a:pt x="569" y="139"/>
                      <a:pt x="569" y="139"/>
                    </a:cubicBezTo>
                    <a:cubicBezTo>
                      <a:pt x="567" y="141"/>
                      <a:pt x="565" y="142"/>
                      <a:pt x="563" y="143"/>
                    </a:cubicBezTo>
                    <a:cubicBezTo>
                      <a:pt x="527" y="131"/>
                      <a:pt x="527" y="131"/>
                      <a:pt x="527" y="131"/>
                    </a:cubicBezTo>
                    <a:cubicBezTo>
                      <a:pt x="529" y="129"/>
                      <a:pt x="531" y="127"/>
                      <a:pt x="532" y="125"/>
                    </a:cubicBezTo>
                    <a:close/>
                    <a:moveTo>
                      <a:pt x="525" y="133"/>
                    </a:moveTo>
                    <a:cubicBezTo>
                      <a:pt x="561" y="146"/>
                      <a:pt x="561" y="146"/>
                      <a:pt x="561" y="146"/>
                    </a:cubicBezTo>
                    <a:cubicBezTo>
                      <a:pt x="560" y="146"/>
                      <a:pt x="560" y="146"/>
                      <a:pt x="560" y="146"/>
                    </a:cubicBezTo>
                    <a:cubicBezTo>
                      <a:pt x="561" y="148"/>
                      <a:pt x="564" y="151"/>
                      <a:pt x="567" y="155"/>
                    </a:cubicBezTo>
                    <a:cubicBezTo>
                      <a:pt x="518" y="140"/>
                      <a:pt x="518" y="140"/>
                      <a:pt x="518" y="140"/>
                    </a:cubicBezTo>
                    <a:cubicBezTo>
                      <a:pt x="520" y="137"/>
                      <a:pt x="523" y="135"/>
                      <a:pt x="525" y="133"/>
                    </a:cubicBezTo>
                    <a:close/>
                    <a:moveTo>
                      <a:pt x="516" y="142"/>
                    </a:moveTo>
                    <a:cubicBezTo>
                      <a:pt x="570" y="159"/>
                      <a:pt x="570" y="159"/>
                      <a:pt x="570" y="159"/>
                    </a:cubicBezTo>
                    <a:cubicBezTo>
                      <a:pt x="573" y="162"/>
                      <a:pt x="576" y="166"/>
                      <a:pt x="578" y="170"/>
                    </a:cubicBezTo>
                    <a:cubicBezTo>
                      <a:pt x="510" y="148"/>
                      <a:pt x="510" y="148"/>
                      <a:pt x="510" y="148"/>
                    </a:cubicBezTo>
                    <a:cubicBezTo>
                      <a:pt x="512" y="146"/>
                      <a:pt x="514" y="144"/>
                      <a:pt x="516" y="142"/>
                    </a:cubicBezTo>
                    <a:close/>
                    <a:moveTo>
                      <a:pt x="507" y="151"/>
                    </a:moveTo>
                    <a:cubicBezTo>
                      <a:pt x="581" y="173"/>
                      <a:pt x="581" y="173"/>
                      <a:pt x="581" y="173"/>
                    </a:cubicBezTo>
                    <a:cubicBezTo>
                      <a:pt x="584" y="177"/>
                      <a:pt x="587" y="180"/>
                      <a:pt x="589" y="183"/>
                    </a:cubicBezTo>
                    <a:cubicBezTo>
                      <a:pt x="501" y="159"/>
                      <a:pt x="501" y="159"/>
                      <a:pt x="501" y="159"/>
                    </a:cubicBezTo>
                    <a:cubicBezTo>
                      <a:pt x="503" y="156"/>
                      <a:pt x="505" y="153"/>
                      <a:pt x="507" y="151"/>
                    </a:cubicBezTo>
                    <a:close/>
                    <a:moveTo>
                      <a:pt x="499" y="162"/>
                    </a:moveTo>
                    <a:cubicBezTo>
                      <a:pt x="590" y="186"/>
                      <a:pt x="590" y="186"/>
                      <a:pt x="590" y="186"/>
                    </a:cubicBezTo>
                    <a:cubicBezTo>
                      <a:pt x="589" y="193"/>
                      <a:pt x="589" y="193"/>
                      <a:pt x="589" y="193"/>
                    </a:cubicBezTo>
                    <a:cubicBezTo>
                      <a:pt x="493" y="171"/>
                      <a:pt x="493" y="171"/>
                      <a:pt x="493" y="171"/>
                    </a:cubicBezTo>
                    <a:cubicBezTo>
                      <a:pt x="495" y="168"/>
                      <a:pt x="497" y="165"/>
                      <a:pt x="499" y="162"/>
                    </a:cubicBezTo>
                    <a:close/>
                    <a:moveTo>
                      <a:pt x="492" y="174"/>
                    </a:moveTo>
                    <a:cubicBezTo>
                      <a:pt x="588" y="196"/>
                      <a:pt x="588" y="196"/>
                      <a:pt x="588" y="196"/>
                    </a:cubicBezTo>
                    <a:cubicBezTo>
                      <a:pt x="586" y="202"/>
                      <a:pt x="586" y="202"/>
                      <a:pt x="586" y="202"/>
                    </a:cubicBezTo>
                    <a:cubicBezTo>
                      <a:pt x="489" y="183"/>
                      <a:pt x="489" y="183"/>
                      <a:pt x="489" y="183"/>
                    </a:cubicBezTo>
                    <a:cubicBezTo>
                      <a:pt x="490" y="180"/>
                      <a:pt x="491" y="177"/>
                      <a:pt x="492" y="174"/>
                    </a:cubicBezTo>
                    <a:close/>
                    <a:moveTo>
                      <a:pt x="488" y="187"/>
                    </a:moveTo>
                    <a:cubicBezTo>
                      <a:pt x="586" y="205"/>
                      <a:pt x="586" y="205"/>
                      <a:pt x="586" y="205"/>
                    </a:cubicBezTo>
                    <a:cubicBezTo>
                      <a:pt x="585" y="206"/>
                      <a:pt x="585" y="206"/>
                      <a:pt x="585" y="206"/>
                    </a:cubicBezTo>
                    <a:cubicBezTo>
                      <a:pt x="577" y="205"/>
                      <a:pt x="570" y="205"/>
                      <a:pt x="562" y="206"/>
                    </a:cubicBezTo>
                    <a:cubicBezTo>
                      <a:pt x="487" y="195"/>
                      <a:pt x="487" y="195"/>
                      <a:pt x="487" y="195"/>
                    </a:cubicBezTo>
                    <a:cubicBezTo>
                      <a:pt x="487" y="192"/>
                      <a:pt x="488" y="189"/>
                      <a:pt x="488" y="187"/>
                    </a:cubicBezTo>
                    <a:close/>
                    <a:moveTo>
                      <a:pt x="487" y="199"/>
                    </a:moveTo>
                    <a:cubicBezTo>
                      <a:pt x="552" y="208"/>
                      <a:pt x="552" y="208"/>
                      <a:pt x="552" y="208"/>
                    </a:cubicBezTo>
                    <a:cubicBezTo>
                      <a:pt x="548" y="208"/>
                      <a:pt x="544" y="210"/>
                      <a:pt x="540" y="211"/>
                    </a:cubicBezTo>
                    <a:cubicBezTo>
                      <a:pt x="488" y="205"/>
                      <a:pt x="488" y="205"/>
                      <a:pt x="488" y="205"/>
                    </a:cubicBezTo>
                    <a:cubicBezTo>
                      <a:pt x="488" y="203"/>
                      <a:pt x="487" y="201"/>
                      <a:pt x="487" y="199"/>
                    </a:cubicBezTo>
                    <a:close/>
                    <a:moveTo>
                      <a:pt x="489" y="208"/>
                    </a:moveTo>
                    <a:cubicBezTo>
                      <a:pt x="534" y="213"/>
                      <a:pt x="534" y="213"/>
                      <a:pt x="534" y="213"/>
                    </a:cubicBezTo>
                    <a:cubicBezTo>
                      <a:pt x="530" y="215"/>
                      <a:pt x="527" y="216"/>
                      <a:pt x="524" y="218"/>
                    </a:cubicBezTo>
                    <a:cubicBezTo>
                      <a:pt x="491" y="215"/>
                      <a:pt x="491" y="215"/>
                      <a:pt x="491" y="215"/>
                    </a:cubicBezTo>
                    <a:cubicBezTo>
                      <a:pt x="490" y="213"/>
                      <a:pt x="489" y="210"/>
                      <a:pt x="489" y="208"/>
                    </a:cubicBezTo>
                    <a:close/>
                    <a:moveTo>
                      <a:pt x="492" y="219"/>
                    </a:moveTo>
                    <a:cubicBezTo>
                      <a:pt x="519" y="221"/>
                      <a:pt x="519" y="221"/>
                      <a:pt x="519" y="221"/>
                    </a:cubicBezTo>
                    <a:cubicBezTo>
                      <a:pt x="517" y="222"/>
                      <a:pt x="515" y="224"/>
                      <a:pt x="513" y="225"/>
                    </a:cubicBezTo>
                    <a:cubicBezTo>
                      <a:pt x="495" y="224"/>
                      <a:pt x="495" y="224"/>
                      <a:pt x="495" y="224"/>
                    </a:cubicBezTo>
                    <a:cubicBezTo>
                      <a:pt x="494" y="222"/>
                      <a:pt x="493" y="220"/>
                      <a:pt x="492" y="219"/>
                    </a:cubicBezTo>
                    <a:close/>
                    <a:moveTo>
                      <a:pt x="497" y="227"/>
                    </a:moveTo>
                    <a:cubicBezTo>
                      <a:pt x="510" y="228"/>
                      <a:pt x="510" y="228"/>
                      <a:pt x="510" y="228"/>
                    </a:cubicBezTo>
                    <a:cubicBezTo>
                      <a:pt x="507" y="230"/>
                      <a:pt x="505" y="232"/>
                      <a:pt x="503" y="235"/>
                    </a:cubicBezTo>
                    <a:cubicBezTo>
                      <a:pt x="501" y="232"/>
                      <a:pt x="499" y="230"/>
                      <a:pt x="497" y="227"/>
                    </a:cubicBezTo>
                    <a:close/>
                    <a:moveTo>
                      <a:pt x="584" y="212"/>
                    </a:moveTo>
                    <a:cubicBezTo>
                      <a:pt x="583" y="216"/>
                      <a:pt x="582" y="220"/>
                      <a:pt x="581" y="224"/>
                    </a:cubicBezTo>
                    <a:cubicBezTo>
                      <a:pt x="549" y="223"/>
                      <a:pt x="527" y="244"/>
                      <a:pt x="515" y="268"/>
                    </a:cubicBezTo>
                    <a:cubicBezTo>
                      <a:pt x="507" y="267"/>
                      <a:pt x="499" y="266"/>
                      <a:pt x="490" y="265"/>
                    </a:cubicBezTo>
                    <a:cubicBezTo>
                      <a:pt x="502" y="230"/>
                      <a:pt x="538" y="207"/>
                      <a:pt x="584" y="212"/>
                    </a:cubicBezTo>
                    <a:close/>
                    <a:moveTo>
                      <a:pt x="488" y="257"/>
                    </a:moveTo>
                    <a:cubicBezTo>
                      <a:pt x="487" y="260"/>
                      <a:pt x="486" y="262"/>
                      <a:pt x="485" y="264"/>
                    </a:cubicBezTo>
                    <a:cubicBezTo>
                      <a:pt x="482" y="264"/>
                      <a:pt x="479" y="264"/>
                      <a:pt x="476" y="263"/>
                    </a:cubicBezTo>
                    <a:cubicBezTo>
                      <a:pt x="486" y="256"/>
                      <a:pt x="486" y="256"/>
                      <a:pt x="486" y="256"/>
                    </a:cubicBezTo>
                    <a:cubicBezTo>
                      <a:pt x="487" y="256"/>
                      <a:pt x="487" y="257"/>
                      <a:pt x="488" y="257"/>
                    </a:cubicBezTo>
                    <a:close/>
                    <a:moveTo>
                      <a:pt x="485" y="255"/>
                    </a:moveTo>
                    <a:cubicBezTo>
                      <a:pt x="474" y="263"/>
                      <a:pt x="474" y="263"/>
                      <a:pt x="474" y="263"/>
                    </a:cubicBezTo>
                    <a:cubicBezTo>
                      <a:pt x="473" y="263"/>
                      <a:pt x="471" y="262"/>
                      <a:pt x="469" y="262"/>
                    </a:cubicBezTo>
                    <a:cubicBezTo>
                      <a:pt x="482" y="253"/>
                      <a:pt x="482" y="253"/>
                      <a:pt x="482" y="253"/>
                    </a:cubicBezTo>
                    <a:cubicBezTo>
                      <a:pt x="483" y="254"/>
                      <a:pt x="484" y="254"/>
                      <a:pt x="485" y="255"/>
                    </a:cubicBezTo>
                    <a:close/>
                    <a:moveTo>
                      <a:pt x="481" y="252"/>
                    </a:moveTo>
                    <a:cubicBezTo>
                      <a:pt x="467" y="262"/>
                      <a:pt x="467" y="262"/>
                      <a:pt x="467" y="262"/>
                    </a:cubicBezTo>
                    <a:cubicBezTo>
                      <a:pt x="466" y="262"/>
                      <a:pt x="464" y="261"/>
                      <a:pt x="463" y="261"/>
                    </a:cubicBezTo>
                    <a:cubicBezTo>
                      <a:pt x="478" y="249"/>
                      <a:pt x="478" y="249"/>
                      <a:pt x="478" y="249"/>
                    </a:cubicBezTo>
                    <a:cubicBezTo>
                      <a:pt x="479" y="250"/>
                      <a:pt x="480" y="251"/>
                      <a:pt x="481" y="252"/>
                    </a:cubicBezTo>
                    <a:close/>
                    <a:moveTo>
                      <a:pt x="477" y="249"/>
                    </a:moveTo>
                    <a:cubicBezTo>
                      <a:pt x="462" y="260"/>
                      <a:pt x="462" y="260"/>
                      <a:pt x="462" y="260"/>
                    </a:cubicBezTo>
                    <a:cubicBezTo>
                      <a:pt x="462" y="258"/>
                      <a:pt x="463" y="256"/>
                      <a:pt x="463" y="254"/>
                    </a:cubicBezTo>
                    <a:cubicBezTo>
                      <a:pt x="474" y="246"/>
                      <a:pt x="474" y="246"/>
                      <a:pt x="474" y="246"/>
                    </a:cubicBezTo>
                    <a:cubicBezTo>
                      <a:pt x="475" y="247"/>
                      <a:pt x="476" y="248"/>
                      <a:pt x="477" y="249"/>
                    </a:cubicBezTo>
                    <a:close/>
                    <a:moveTo>
                      <a:pt x="473" y="245"/>
                    </a:moveTo>
                    <a:cubicBezTo>
                      <a:pt x="463" y="252"/>
                      <a:pt x="463" y="252"/>
                      <a:pt x="463" y="252"/>
                    </a:cubicBezTo>
                    <a:cubicBezTo>
                      <a:pt x="465" y="247"/>
                      <a:pt x="466" y="243"/>
                      <a:pt x="469" y="239"/>
                    </a:cubicBezTo>
                    <a:cubicBezTo>
                      <a:pt x="470" y="241"/>
                      <a:pt x="472" y="243"/>
                      <a:pt x="473" y="245"/>
                    </a:cubicBezTo>
                    <a:close/>
                    <a:moveTo>
                      <a:pt x="461" y="189"/>
                    </a:moveTo>
                    <a:cubicBezTo>
                      <a:pt x="458" y="201"/>
                      <a:pt x="457" y="219"/>
                      <a:pt x="467" y="235"/>
                    </a:cubicBezTo>
                    <a:cubicBezTo>
                      <a:pt x="462" y="242"/>
                      <a:pt x="459" y="250"/>
                      <a:pt x="456" y="260"/>
                    </a:cubicBezTo>
                    <a:cubicBezTo>
                      <a:pt x="453" y="259"/>
                      <a:pt x="450" y="258"/>
                      <a:pt x="447" y="257"/>
                    </a:cubicBezTo>
                    <a:cubicBezTo>
                      <a:pt x="452" y="248"/>
                      <a:pt x="459" y="221"/>
                      <a:pt x="448" y="198"/>
                    </a:cubicBezTo>
                    <a:cubicBezTo>
                      <a:pt x="446" y="194"/>
                      <a:pt x="443" y="190"/>
                      <a:pt x="439" y="187"/>
                    </a:cubicBezTo>
                    <a:cubicBezTo>
                      <a:pt x="449" y="183"/>
                      <a:pt x="458" y="177"/>
                      <a:pt x="467" y="171"/>
                    </a:cubicBezTo>
                    <a:cubicBezTo>
                      <a:pt x="464" y="176"/>
                      <a:pt x="462" y="182"/>
                      <a:pt x="461" y="189"/>
                    </a:cubicBezTo>
                    <a:close/>
                    <a:moveTo>
                      <a:pt x="487" y="59"/>
                    </a:moveTo>
                    <a:cubicBezTo>
                      <a:pt x="475" y="56"/>
                      <a:pt x="467" y="53"/>
                      <a:pt x="460" y="51"/>
                    </a:cubicBezTo>
                    <a:cubicBezTo>
                      <a:pt x="458" y="55"/>
                      <a:pt x="451" y="67"/>
                      <a:pt x="450" y="71"/>
                    </a:cubicBezTo>
                    <a:cubicBezTo>
                      <a:pt x="462" y="76"/>
                      <a:pt x="492" y="87"/>
                      <a:pt x="509" y="93"/>
                    </a:cubicBezTo>
                    <a:cubicBezTo>
                      <a:pt x="512" y="88"/>
                      <a:pt x="519" y="77"/>
                      <a:pt x="521" y="72"/>
                    </a:cubicBezTo>
                    <a:cubicBezTo>
                      <a:pt x="515" y="60"/>
                      <a:pt x="498" y="32"/>
                      <a:pt x="481" y="5"/>
                    </a:cubicBezTo>
                    <a:cubicBezTo>
                      <a:pt x="482" y="4"/>
                      <a:pt x="483" y="3"/>
                      <a:pt x="484" y="2"/>
                    </a:cubicBezTo>
                    <a:cubicBezTo>
                      <a:pt x="494" y="20"/>
                      <a:pt x="510" y="26"/>
                      <a:pt x="525" y="29"/>
                    </a:cubicBezTo>
                    <a:cubicBezTo>
                      <a:pt x="523" y="44"/>
                      <a:pt x="527" y="57"/>
                      <a:pt x="525" y="72"/>
                    </a:cubicBezTo>
                    <a:cubicBezTo>
                      <a:pt x="525" y="81"/>
                      <a:pt x="523" y="91"/>
                      <a:pt x="517" y="102"/>
                    </a:cubicBezTo>
                    <a:cubicBezTo>
                      <a:pt x="513" y="111"/>
                      <a:pt x="508" y="118"/>
                      <a:pt x="503" y="124"/>
                    </a:cubicBezTo>
                    <a:cubicBezTo>
                      <a:pt x="473" y="101"/>
                      <a:pt x="444" y="77"/>
                      <a:pt x="439" y="67"/>
                    </a:cubicBezTo>
                    <a:cubicBezTo>
                      <a:pt x="435" y="59"/>
                      <a:pt x="447" y="42"/>
                      <a:pt x="464" y="23"/>
                    </a:cubicBezTo>
                    <a:cubicBezTo>
                      <a:pt x="473" y="38"/>
                      <a:pt x="482" y="51"/>
                      <a:pt x="487" y="59"/>
                    </a:cubicBezTo>
                    <a:close/>
                    <a:moveTo>
                      <a:pt x="456" y="11"/>
                    </a:moveTo>
                    <a:cubicBezTo>
                      <a:pt x="458" y="14"/>
                      <a:pt x="460" y="17"/>
                      <a:pt x="462" y="20"/>
                    </a:cubicBezTo>
                    <a:cubicBezTo>
                      <a:pt x="443" y="40"/>
                      <a:pt x="430" y="60"/>
                      <a:pt x="434" y="68"/>
                    </a:cubicBezTo>
                    <a:cubicBezTo>
                      <a:pt x="440" y="79"/>
                      <a:pt x="469" y="103"/>
                      <a:pt x="501" y="127"/>
                    </a:cubicBezTo>
                    <a:cubicBezTo>
                      <a:pt x="500" y="128"/>
                      <a:pt x="499" y="130"/>
                      <a:pt x="498" y="131"/>
                    </a:cubicBezTo>
                    <a:cubicBezTo>
                      <a:pt x="458" y="105"/>
                      <a:pt x="428" y="84"/>
                      <a:pt x="424" y="69"/>
                    </a:cubicBezTo>
                    <a:cubicBezTo>
                      <a:pt x="420" y="54"/>
                      <a:pt x="435" y="33"/>
                      <a:pt x="456" y="11"/>
                    </a:cubicBezTo>
                    <a:close/>
                    <a:moveTo>
                      <a:pt x="421" y="36"/>
                    </a:moveTo>
                    <a:cubicBezTo>
                      <a:pt x="426" y="43"/>
                      <a:pt x="426" y="43"/>
                      <a:pt x="426" y="43"/>
                    </a:cubicBezTo>
                    <a:cubicBezTo>
                      <a:pt x="420" y="53"/>
                      <a:pt x="418" y="63"/>
                      <a:pt x="419" y="70"/>
                    </a:cubicBezTo>
                    <a:cubicBezTo>
                      <a:pt x="424" y="88"/>
                      <a:pt x="453" y="110"/>
                      <a:pt x="494" y="135"/>
                    </a:cubicBezTo>
                    <a:cubicBezTo>
                      <a:pt x="486" y="143"/>
                      <a:pt x="478" y="151"/>
                      <a:pt x="472" y="161"/>
                    </a:cubicBezTo>
                    <a:cubicBezTo>
                      <a:pt x="468" y="158"/>
                      <a:pt x="462" y="153"/>
                      <a:pt x="455" y="147"/>
                    </a:cubicBezTo>
                    <a:cubicBezTo>
                      <a:pt x="461" y="142"/>
                      <a:pt x="466" y="137"/>
                      <a:pt x="471" y="132"/>
                    </a:cubicBezTo>
                    <a:cubicBezTo>
                      <a:pt x="465" y="126"/>
                      <a:pt x="440" y="108"/>
                      <a:pt x="412" y="102"/>
                    </a:cubicBezTo>
                    <a:cubicBezTo>
                      <a:pt x="400" y="89"/>
                      <a:pt x="396" y="82"/>
                      <a:pt x="396" y="77"/>
                    </a:cubicBezTo>
                    <a:cubicBezTo>
                      <a:pt x="397" y="68"/>
                      <a:pt x="414" y="43"/>
                      <a:pt x="421" y="36"/>
                    </a:cubicBezTo>
                    <a:close/>
                    <a:moveTo>
                      <a:pt x="343" y="144"/>
                    </a:moveTo>
                    <a:cubicBezTo>
                      <a:pt x="347" y="161"/>
                      <a:pt x="364" y="175"/>
                      <a:pt x="384" y="173"/>
                    </a:cubicBezTo>
                    <a:cubicBezTo>
                      <a:pt x="386" y="172"/>
                      <a:pt x="388" y="172"/>
                      <a:pt x="390" y="172"/>
                    </a:cubicBezTo>
                    <a:cubicBezTo>
                      <a:pt x="406" y="168"/>
                      <a:pt x="431" y="155"/>
                      <a:pt x="428" y="128"/>
                    </a:cubicBezTo>
                    <a:cubicBezTo>
                      <a:pt x="428" y="120"/>
                      <a:pt x="425" y="114"/>
                      <a:pt x="421" y="110"/>
                    </a:cubicBezTo>
                    <a:cubicBezTo>
                      <a:pt x="440" y="115"/>
                      <a:pt x="456" y="125"/>
                      <a:pt x="461" y="131"/>
                    </a:cubicBezTo>
                    <a:cubicBezTo>
                      <a:pt x="439" y="154"/>
                      <a:pt x="411" y="170"/>
                      <a:pt x="390" y="174"/>
                    </a:cubicBezTo>
                    <a:cubicBezTo>
                      <a:pt x="388" y="175"/>
                      <a:pt x="386" y="175"/>
                      <a:pt x="384" y="175"/>
                    </a:cubicBezTo>
                    <a:cubicBezTo>
                      <a:pt x="356" y="178"/>
                      <a:pt x="316" y="169"/>
                      <a:pt x="306" y="164"/>
                    </a:cubicBezTo>
                    <a:cubicBezTo>
                      <a:pt x="311" y="153"/>
                      <a:pt x="326" y="137"/>
                      <a:pt x="345" y="124"/>
                    </a:cubicBezTo>
                    <a:cubicBezTo>
                      <a:pt x="342" y="129"/>
                      <a:pt x="341" y="136"/>
                      <a:pt x="343" y="144"/>
                    </a:cubicBezTo>
                    <a:close/>
                    <a:moveTo>
                      <a:pt x="383" y="108"/>
                    </a:moveTo>
                    <a:cubicBezTo>
                      <a:pt x="408" y="103"/>
                      <a:pt x="420" y="112"/>
                      <a:pt x="421" y="129"/>
                    </a:cubicBezTo>
                    <a:cubicBezTo>
                      <a:pt x="423" y="146"/>
                      <a:pt x="403" y="164"/>
                      <a:pt x="389" y="167"/>
                    </a:cubicBezTo>
                    <a:cubicBezTo>
                      <a:pt x="369" y="172"/>
                      <a:pt x="351" y="160"/>
                      <a:pt x="350" y="143"/>
                    </a:cubicBezTo>
                    <a:cubicBezTo>
                      <a:pt x="348" y="126"/>
                      <a:pt x="359" y="113"/>
                      <a:pt x="383" y="108"/>
                    </a:cubicBezTo>
                    <a:close/>
                    <a:moveTo>
                      <a:pt x="337" y="28"/>
                    </a:moveTo>
                    <a:cubicBezTo>
                      <a:pt x="341" y="23"/>
                      <a:pt x="344" y="17"/>
                      <a:pt x="347" y="10"/>
                    </a:cubicBezTo>
                    <a:cubicBezTo>
                      <a:pt x="346" y="27"/>
                      <a:pt x="350" y="43"/>
                      <a:pt x="364" y="58"/>
                    </a:cubicBezTo>
                    <a:cubicBezTo>
                      <a:pt x="357" y="59"/>
                      <a:pt x="349" y="61"/>
                      <a:pt x="342" y="64"/>
                    </a:cubicBezTo>
                    <a:cubicBezTo>
                      <a:pt x="343" y="49"/>
                      <a:pt x="341" y="37"/>
                      <a:pt x="337" y="28"/>
                    </a:cubicBezTo>
                    <a:close/>
                    <a:moveTo>
                      <a:pt x="341" y="69"/>
                    </a:moveTo>
                    <a:cubicBezTo>
                      <a:pt x="360" y="61"/>
                      <a:pt x="382" y="59"/>
                      <a:pt x="397" y="60"/>
                    </a:cubicBezTo>
                    <a:cubicBezTo>
                      <a:pt x="395" y="64"/>
                      <a:pt x="391" y="72"/>
                      <a:pt x="388" y="79"/>
                    </a:cubicBezTo>
                    <a:cubicBezTo>
                      <a:pt x="365" y="83"/>
                      <a:pt x="349" y="89"/>
                      <a:pt x="333" y="99"/>
                    </a:cubicBezTo>
                    <a:cubicBezTo>
                      <a:pt x="337" y="88"/>
                      <a:pt x="340" y="78"/>
                      <a:pt x="341" y="69"/>
                    </a:cubicBezTo>
                    <a:close/>
                    <a:moveTo>
                      <a:pt x="304" y="144"/>
                    </a:moveTo>
                    <a:cubicBezTo>
                      <a:pt x="314" y="132"/>
                      <a:pt x="324" y="119"/>
                      <a:pt x="330" y="106"/>
                    </a:cubicBezTo>
                    <a:cubicBezTo>
                      <a:pt x="349" y="94"/>
                      <a:pt x="372" y="88"/>
                      <a:pt x="390" y="84"/>
                    </a:cubicBezTo>
                    <a:cubicBezTo>
                      <a:pt x="393" y="88"/>
                      <a:pt x="398" y="94"/>
                      <a:pt x="404" y="101"/>
                    </a:cubicBezTo>
                    <a:cubicBezTo>
                      <a:pt x="397" y="100"/>
                      <a:pt x="389" y="101"/>
                      <a:pt x="382" y="102"/>
                    </a:cubicBezTo>
                    <a:cubicBezTo>
                      <a:pt x="349" y="110"/>
                      <a:pt x="326" y="129"/>
                      <a:pt x="312" y="147"/>
                    </a:cubicBezTo>
                    <a:cubicBezTo>
                      <a:pt x="305" y="155"/>
                      <a:pt x="301" y="163"/>
                      <a:pt x="298" y="169"/>
                    </a:cubicBezTo>
                    <a:cubicBezTo>
                      <a:pt x="311" y="178"/>
                      <a:pt x="357" y="186"/>
                      <a:pt x="391" y="180"/>
                    </a:cubicBezTo>
                    <a:cubicBezTo>
                      <a:pt x="408" y="177"/>
                      <a:pt x="431" y="165"/>
                      <a:pt x="451" y="150"/>
                    </a:cubicBezTo>
                    <a:cubicBezTo>
                      <a:pt x="458" y="156"/>
                      <a:pt x="464" y="161"/>
                      <a:pt x="467" y="163"/>
                    </a:cubicBezTo>
                    <a:cubicBezTo>
                      <a:pt x="456" y="172"/>
                      <a:pt x="445" y="179"/>
                      <a:pt x="435" y="184"/>
                    </a:cubicBezTo>
                    <a:cubicBezTo>
                      <a:pt x="418" y="175"/>
                      <a:pt x="393" y="182"/>
                      <a:pt x="386" y="201"/>
                    </a:cubicBezTo>
                    <a:cubicBezTo>
                      <a:pt x="377" y="203"/>
                      <a:pt x="368" y="204"/>
                      <a:pt x="360" y="205"/>
                    </a:cubicBezTo>
                    <a:cubicBezTo>
                      <a:pt x="348" y="193"/>
                      <a:pt x="332" y="193"/>
                      <a:pt x="319" y="200"/>
                    </a:cubicBezTo>
                    <a:cubicBezTo>
                      <a:pt x="298" y="195"/>
                      <a:pt x="282" y="186"/>
                      <a:pt x="273" y="181"/>
                    </a:cubicBezTo>
                    <a:cubicBezTo>
                      <a:pt x="283" y="169"/>
                      <a:pt x="294" y="157"/>
                      <a:pt x="304" y="144"/>
                    </a:cubicBezTo>
                    <a:close/>
                    <a:moveTo>
                      <a:pt x="250" y="228"/>
                    </a:moveTo>
                    <a:cubicBezTo>
                      <a:pt x="251" y="214"/>
                      <a:pt x="259" y="200"/>
                      <a:pt x="270" y="185"/>
                    </a:cubicBezTo>
                    <a:cubicBezTo>
                      <a:pt x="271" y="186"/>
                      <a:pt x="272" y="187"/>
                      <a:pt x="274" y="188"/>
                    </a:cubicBezTo>
                    <a:cubicBezTo>
                      <a:pt x="259" y="270"/>
                      <a:pt x="259" y="270"/>
                      <a:pt x="259" y="270"/>
                    </a:cubicBezTo>
                    <a:cubicBezTo>
                      <a:pt x="252" y="259"/>
                      <a:pt x="249" y="244"/>
                      <a:pt x="250" y="228"/>
                    </a:cubicBezTo>
                    <a:close/>
                    <a:moveTo>
                      <a:pt x="262" y="275"/>
                    </a:moveTo>
                    <a:cubicBezTo>
                      <a:pt x="278" y="190"/>
                      <a:pt x="278" y="190"/>
                      <a:pt x="278" y="190"/>
                    </a:cubicBezTo>
                    <a:cubicBezTo>
                      <a:pt x="281" y="192"/>
                      <a:pt x="284" y="194"/>
                      <a:pt x="288" y="196"/>
                    </a:cubicBezTo>
                    <a:cubicBezTo>
                      <a:pt x="272" y="284"/>
                      <a:pt x="272" y="284"/>
                      <a:pt x="272" y="284"/>
                    </a:cubicBezTo>
                    <a:cubicBezTo>
                      <a:pt x="268" y="281"/>
                      <a:pt x="265" y="278"/>
                      <a:pt x="262" y="275"/>
                    </a:cubicBezTo>
                    <a:close/>
                    <a:moveTo>
                      <a:pt x="293" y="293"/>
                    </a:moveTo>
                    <a:cubicBezTo>
                      <a:pt x="283" y="289"/>
                      <a:pt x="278" y="277"/>
                      <a:pt x="278" y="270"/>
                    </a:cubicBezTo>
                    <a:cubicBezTo>
                      <a:pt x="292" y="197"/>
                      <a:pt x="292" y="197"/>
                      <a:pt x="292" y="197"/>
                    </a:cubicBezTo>
                    <a:cubicBezTo>
                      <a:pt x="298" y="200"/>
                      <a:pt x="305" y="202"/>
                      <a:pt x="313" y="205"/>
                    </a:cubicBezTo>
                    <a:cubicBezTo>
                      <a:pt x="304" y="212"/>
                      <a:pt x="298" y="223"/>
                      <a:pt x="297" y="235"/>
                    </a:cubicBezTo>
                    <a:cubicBezTo>
                      <a:pt x="296" y="262"/>
                      <a:pt x="306" y="278"/>
                      <a:pt x="320" y="289"/>
                    </a:cubicBezTo>
                    <a:cubicBezTo>
                      <a:pt x="310" y="293"/>
                      <a:pt x="301" y="294"/>
                      <a:pt x="293" y="293"/>
                    </a:cubicBezTo>
                    <a:close/>
                    <a:moveTo>
                      <a:pt x="303" y="236"/>
                    </a:moveTo>
                    <a:cubicBezTo>
                      <a:pt x="306" y="203"/>
                      <a:pt x="345" y="188"/>
                      <a:pt x="363" y="217"/>
                    </a:cubicBezTo>
                    <a:cubicBezTo>
                      <a:pt x="376" y="235"/>
                      <a:pt x="373" y="267"/>
                      <a:pt x="355" y="286"/>
                    </a:cubicBezTo>
                    <a:cubicBezTo>
                      <a:pt x="351" y="285"/>
                      <a:pt x="347" y="283"/>
                      <a:pt x="344" y="282"/>
                    </a:cubicBezTo>
                    <a:cubicBezTo>
                      <a:pt x="362" y="263"/>
                      <a:pt x="364" y="243"/>
                      <a:pt x="358" y="231"/>
                    </a:cubicBezTo>
                    <a:cubicBezTo>
                      <a:pt x="347" y="205"/>
                      <a:pt x="318" y="212"/>
                      <a:pt x="316" y="238"/>
                    </a:cubicBezTo>
                    <a:cubicBezTo>
                      <a:pt x="314" y="260"/>
                      <a:pt x="327" y="283"/>
                      <a:pt x="347" y="288"/>
                    </a:cubicBezTo>
                    <a:cubicBezTo>
                      <a:pt x="364" y="293"/>
                      <a:pt x="398" y="292"/>
                      <a:pt x="418" y="270"/>
                    </a:cubicBezTo>
                    <a:cubicBezTo>
                      <a:pt x="421" y="271"/>
                      <a:pt x="423" y="272"/>
                      <a:pt x="426" y="273"/>
                    </a:cubicBezTo>
                    <a:cubicBezTo>
                      <a:pt x="403" y="299"/>
                      <a:pt x="364" y="304"/>
                      <a:pt x="343" y="296"/>
                    </a:cubicBezTo>
                    <a:cubicBezTo>
                      <a:pt x="320" y="287"/>
                      <a:pt x="300" y="262"/>
                      <a:pt x="303" y="236"/>
                    </a:cubicBezTo>
                    <a:close/>
                    <a:moveTo>
                      <a:pt x="340" y="280"/>
                    </a:moveTo>
                    <a:cubicBezTo>
                      <a:pt x="323" y="265"/>
                      <a:pt x="322" y="251"/>
                      <a:pt x="322" y="240"/>
                    </a:cubicBezTo>
                    <a:cubicBezTo>
                      <a:pt x="323" y="219"/>
                      <a:pt x="352" y="213"/>
                      <a:pt x="356" y="240"/>
                    </a:cubicBezTo>
                    <a:cubicBezTo>
                      <a:pt x="358" y="251"/>
                      <a:pt x="350" y="270"/>
                      <a:pt x="340" y="280"/>
                    </a:cubicBezTo>
                    <a:close/>
                    <a:moveTo>
                      <a:pt x="345" y="301"/>
                    </a:moveTo>
                    <a:cubicBezTo>
                      <a:pt x="347" y="302"/>
                      <a:pt x="349" y="303"/>
                      <a:pt x="352" y="303"/>
                    </a:cubicBezTo>
                    <a:cubicBezTo>
                      <a:pt x="354" y="330"/>
                      <a:pt x="354" y="330"/>
                      <a:pt x="354" y="330"/>
                    </a:cubicBezTo>
                    <a:cubicBezTo>
                      <a:pt x="338" y="326"/>
                      <a:pt x="338" y="326"/>
                      <a:pt x="338" y="326"/>
                    </a:cubicBezTo>
                    <a:cubicBezTo>
                      <a:pt x="337" y="305"/>
                      <a:pt x="337" y="305"/>
                      <a:pt x="337" y="305"/>
                    </a:cubicBezTo>
                    <a:cubicBezTo>
                      <a:pt x="339" y="304"/>
                      <a:pt x="342" y="303"/>
                      <a:pt x="345" y="301"/>
                    </a:cubicBezTo>
                    <a:close/>
                    <a:moveTo>
                      <a:pt x="332" y="307"/>
                    </a:moveTo>
                    <a:cubicBezTo>
                      <a:pt x="333" y="324"/>
                      <a:pt x="333" y="324"/>
                      <a:pt x="333" y="324"/>
                    </a:cubicBezTo>
                    <a:cubicBezTo>
                      <a:pt x="329" y="323"/>
                      <a:pt x="324" y="322"/>
                      <a:pt x="320" y="321"/>
                    </a:cubicBezTo>
                    <a:cubicBezTo>
                      <a:pt x="320" y="312"/>
                      <a:pt x="320" y="312"/>
                      <a:pt x="320" y="312"/>
                    </a:cubicBezTo>
                    <a:cubicBezTo>
                      <a:pt x="324" y="310"/>
                      <a:pt x="328" y="309"/>
                      <a:pt x="332" y="307"/>
                    </a:cubicBezTo>
                    <a:close/>
                    <a:moveTo>
                      <a:pt x="299" y="315"/>
                    </a:moveTo>
                    <a:cubicBezTo>
                      <a:pt x="304" y="315"/>
                      <a:pt x="310" y="314"/>
                      <a:pt x="315" y="313"/>
                    </a:cubicBezTo>
                    <a:cubicBezTo>
                      <a:pt x="316" y="320"/>
                      <a:pt x="316" y="320"/>
                      <a:pt x="316" y="320"/>
                    </a:cubicBezTo>
                    <a:cubicBezTo>
                      <a:pt x="311" y="319"/>
                      <a:pt x="306" y="317"/>
                      <a:pt x="302" y="316"/>
                    </a:cubicBezTo>
                    <a:cubicBezTo>
                      <a:pt x="305" y="323"/>
                      <a:pt x="310" y="340"/>
                      <a:pt x="316" y="359"/>
                    </a:cubicBezTo>
                    <a:cubicBezTo>
                      <a:pt x="310" y="359"/>
                      <a:pt x="304" y="358"/>
                      <a:pt x="298" y="358"/>
                    </a:cubicBezTo>
                    <a:lnTo>
                      <a:pt x="299" y="315"/>
                    </a:lnTo>
                    <a:close/>
                    <a:moveTo>
                      <a:pt x="295" y="315"/>
                    </a:moveTo>
                    <a:cubicBezTo>
                      <a:pt x="294" y="358"/>
                      <a:pt x="294" y="358"/>
                      <a:pt x="294" y="358"/>
                    </a:cubicBezTo>
                    <a:cubicBezTo>
                      <a:pt x="290" y="357"/>
                      <a:pt x="286" y="357"/>
                      <a:pt x="282" y="357"/>
                    </a:cubicBezTo>
                    <a:cubicBezTo>
                      <a:pt x="287" y="314"/>
                      <a:pt x="287" y="314"/>
                      <a:pt x="287" y="314"/>
                    </a:cubicBezTo>
                    <a:cubicBezTo>
                      <a:pt x="289" y="314"/>
                      <a:pt x="292" y="314"/>
                      <a:pt x="295" y="315"/>
                    </a:cubicBezTo>
                    <a:close/>
                    <a:moveTo>
                      <a:pt x="282" y="313"/>
                    </a:moveTo>
                    <a:cubicBezTo>
                      <a:pt x="277" y="356"/>
                      <a:pt x="277" y="356"/>
                      <a:pt x="277" y="356"/>
                    </a:cubicBezTo>
                    <a:cubicBezTo>
                      <a:pt x="273" y="355"/>
                      <a:pt x="268" y="354"/>
                      <a:pt x="263" y="353"/>
                    </a:cubicBezTo>
                    <a:cubicBezTo>
                      <a:pt x="272" y="309"/>
                      <a:pt x="272" y="309"/>
                      <a:pt x="272" y="309"/>
                    </a:cubicBezTo>
                    <a:cubicBezTo>
                      <a:pt x="275" y="311"/>
                      <a:pt x="279" y="312"/>
                      <a:pt x="282" y="313"/>
                    </a:cubicBezTo>
                    <a:close/>
                    <a:moveTo>
                      <a:pt x="255" y="298"/>
                    </a:moveTo>
                    <a:cubicBezTo>
                      <a:pt x="259" y="301"/>
                      <a:pt x="263" y="305"/>
                      <a:pt x="268" y="307"/>
                    </a:cubicBezTo>
                    <a:cubicBezTo>
                      <a:pt x="259" y="352"/>
                      <a:pt x="259" y="352"/>
                      <a:pt x="259" y="352"/>
                    </a:cubicBezTo>
                    <a:cubicBezTo>
                      <a:pt x="254" y="351"/>
                      <a:pt x="248" y="350"/>
                      <a:pt x="243" y="348"/>
                    </a:cubicBezTo>
                    <a:lnTo>
                      <a:pt x="255" y="298"/>
                    </a:lnTo>
                    <a:close/>
                    <a:moveTo>
                      <a:pt x="251" y="294"/>
                    </a:moveTo>
                    <a:cubicBezTo>
                      <a:pt x="239" y="346"/>
                      <a:pt x="239" y="346"/>
                      <a:pt x="239" y="346"/>
                    </a:cubicBezTo>
                    <a:cubicBezTo>
                      <a:pt x="235" y="345"/>
                      <a:pt x="230" y="342"/>
                      <a:pt x="225" y="340"/>
                    </a:cubicBezTo>
                    <a:cubicBezTo>
                      <a:pt x="239" y="279"/>
                      <a:pt x="239" y="279"/>
                      <a:pt x="239" y="279"/>
                    </a:cubicBezTo>
                    <a:cubicBezTo>
                      <a:pt x="242" y="284"/>
                      <a:pt x="246" y="289"/>
                      <a:pt x="251" y="294"/>
                    </a:cubicBezTo>
                    <a:close/>
                    <a:moveTo>
                      <a:pt x="298" y="120"/>
                    </a:moveTo>
                    <a:cubicBezTo>
                      <a:pt x="288" y="133"/>
                      <a:pt x="275" y="145"/>
                      <a:pt x="263" y="157"/>
                    </a:cubicBezTo>
                    <a:cubicBezTo>
                      <a:pt x="278" y="117"/>
                      <a:pt x="292" y="102"/>
                      <a:pt x="319" y="82"/>
                    </a:cubicBezTo>
                    <a:cubicBezTo>
                      <a:pt x="315" y="97"/>
                      <a:pt x="306" y="109"/>
                      <a:pt x="298" y="120"/>
                    </a:cubicBezTo>
                    <a:close/>
                    <a:moveTo>
                      <a:pt x="322" y="45"/>
                    </a:moveTo>
                    <a:cubicBezTo>
                      <a:pt x="324" y="56"/>
                      <a:pt x="323" y="65"/>
                      <a:pt x="321" y="74"/>
                    </a:cubicBezTo>
                    <a:cubicBezTo>
                      <a:pt x="319" y="76"/>
                      <a:pt x="316" y="78"/>
                      <a:pt x="313" y="80"/>
                    </a:cubicBezTo>
                    <a:cubicBezTo>
                      <a:pt x="308" y="76"/>
                      <a:pt x="304" y="72"/>
                      <a:pt x="300" y="67"/>
                    </a:cubicBezTo>
                    <a:cubicBezTo>
                      <a:pt x="308" y="62"/>
                      <a:pt x="315" y="55"/>
                      <a:pt x="322" y="45"/>
                    </a:cubicBezTo>
                    <a:close/>
                    <a:moveTo>
                      <a:pt x="296" y="69"/>
                    </a:moveTo>
                    <a:cubicBezTo>
                      <a:pt x="300" y="75"/>
                      <a:pt x="305" y="79"/>
                      <a:pt x="309" y="83"/>
                    </a:cubicBezTo>
                    <a:cubicBezTo>
                      <a:pt x="305" y="86"/>
                      <a:pt x="301" y="89"/>
                      <a:pt x="297" y="92"/>
                    </a:cubicBezTo>
                    <a:cubicBezTo>
                      <a:pt x="290" y="86"/>
                      <a:pt x="286" y="81"/>
                      <a:pt x="283" y="75"/>
                    </a:cubicBezTo>
                    <a:cubicBezTo>
                      <a:pt x="287" y="74"/>
                      <a:pt x="292" y="72"/>
                      <a:pt x="296" y="69"/>
                    </a:cubicBezTo>
                    <a:close/>
                    <a:moveTo>
                      <a:pt x="279" y="76"/>
                    </a:moveTo>
                    <a:cubicBezTo>
                      <a:pt x="283" y="83"/>
                      <a:pt x="288" y="89"/>
                      <a:pt x="295" y="95"/>
                    </a:cubicBezTo>
                    <a:cubicBezTo>
                      <a:pt x="286" y="102"/>
                      <a:pt x="279" y="110"/>
                      <a:pt x="273" y="121"/>
                    </a:cubicBezTo>
                    <a:cubicBezTo>
                      <a:pt x="270" y="113"/>
                      <a:pt x="265" y="93"/>
                      <a:pt x="261" y="78"/>
                    </a:cubicBezTo>
                    <a:cubicBezTo>
                      <a:pt x="266" y="79"/>
                      <a:pt x="272" y="78"/>
                      <a:pt x="279" y="76"/>
                    </a:cubicBezTo>
                    <a:close/>
                    <a:moveTo>
                      <a:pt x="255" y="78"/>
                    </a:moveTo>
                    <a:cubicBezTo>
                      <a:pt x="259" y="95"/>
                      <a:pt x="266" y="122"/>
                      <a:pt x="269" y="129"/>
                    </a:cubicBezTo>
                    <a:cubicBezTo>
                      <a:pt x="268" y="130"/>
                      <a:pt x="268" y="131"/>
                      <a:pt x="267" y="133"/>
                    </a:cubicBezTo>
                    <a:cubicBezTo>
                      <a:pt x="252" y="91"/>
                      <a:pt x="252" y="91"/>
                      <a:pt x="252" y="91"/>
                    </a:cubicBezTo>
                    <a:cubicBezTo>
                      <a:pt x="253" y="87"/>
                      <a:pt x="254" y="82"/>
                      <a:pt x="255" y="78"/>
                    </a:cubicBezTo>
                    <a:close/>
                    <a:moveTo>
                      <a:pt x="251" y="94"/>
                    </a:moveTo>
                    <a:cubicBezTo>
                      <a:pt x="266" y="135"/>
                      <a:pt x="266" y="135"/>
                      <a:pt x="266" y="135"/>
                    </a:cubicBezTo>
                    <a:cubicBezTo>
                      <a:pt x="265" y="136"/>
                      <a:pt x="265" y="138"/>
                      <a:pt x="264" y="139"/>
                    </a:cubicBezTo>
                    <a:cubicBezTo>
                      <a:pt x="249" y="103"/>
                      <a:pt x="249" y="103"/>
                      <a:pt x="249" y="103"/>
                    </a:cubicBezTo>
                    <a:lnTo>
                      <a:pt x="251" y="94"/>
                    </a:lnTo>
                    <a:close/>
                    <a:moveTo>
                      <a:pt x="249" y="106"/>
                    </a:moveTo>
                    <a:cubicBezTo>
                      <a:pt x="263" y="141"/>
                      <a:pt x="263" y="141"/>
                      <a:pt x="263" y="141"/>
                    </a:cubicBezTo>
                    <a:cubicBezTo>
                      <a:pt x="262" y="143"/>
                      <a:pt x="261" y="145"/>
                      <a:pt x="261" y="147"/>
                    </a:cubicBezTo>
                    <a:cubicBezTo>
                      <a:pt x="247" y="114"/>
                      <a:pt x="247" y="114"/>
                      <a:pt x="247" y="114"/>
                    </a:cubicBezTo>
                    <a:lnTo>
                      <a:pt x="249" y="106"/>
                    </a:lnTo>
                    <a:close/>
                    <a:moveTo>
                      <a:pt x="246" y="117"/>
                    </a:moveTo>
                    <a:cubicBezTo>
                      <a:pt x="260" y="149"/>
                      <a:pt x="260" y="149"/>
                      <a:pt x="260" y="149"/>
                    </a:cubicBezTo>
                    <a:cubicBezTo>
                      <a:pt x="259" y="151"/>
                      <a:pt x="258" y="154"/>
                      <a:pt x="258" y="156"/>
                    </a:cubicBezTo>
                    <a:cubicBezTo>
                      <a:pt x="244" y="126"/>
                      <a:pt x="244" y="126"/>
                      <a:pt x="244" y="126"/>
                    </a:cubicBezTo>
                    <a:lnTo>
                      <a:pt x="246" y="117"/>
                    </a:lnTo>
                    <a:close/>
                    <a:moveTo>
                      <a:pt x="243" y="129"/>
                    </a:moveTo>
                    <a:cubicBezTo>
                      <a:pt x="257" y="158"/>
                      <a:pt x="257" y="158"/>
                      <a:pt x="257" y="158"/>
                    </a:cubicBezTo>
                    <a:cubicBezTo>
                      <a:pt x="256" y="161"/>
                      <a:pt x="256" y="163"/>
                      <a:pt x="255" y="165"/>
                    </a:cubicBezTo>
                    <a:cubicBezTo>
                      <a:pt x="255" y="165"/>
                      <a:pt x="255" y="165"/>
                      <a:pt x="255" y="165"/>
                    </a:cubicBezTo>
                    <a:cubicBezTo>
                      <a:pt x="241" y="136"/>
                      <a:pt x="241" y="136"/>
                      <a:pt x="241" y="136"/>
                    </a:cubicBezTo>
                    <a:cubicBezTo>
                      <a:pt x="242" y="134"/>
                      <a:pt x="242" y="131"/>
                      <a:pt x="243" y="129"/>
                    </a:cubicBezTo>
                    <a:close/>
                    <a:moveTo>
                      <a:pt x="241" y="139"/>
                    </a:moveTo>
                    <a:cubicBezTo>
                      <a:pt x="254" y="166"/>
                      <a:pt x="254" y="166"/>
                      <a:pt x="254" y="166"/>
                    </a:cubicBezTo>
                    <a:cubicBezTo>
                      <a:pt x="253" y="168"/>
                      <a:pt x="252" y="169"/>
                      <a:pt x="250" y="170"/>
                    </a:cubicBezTo>
                    <a:cubicBezTo>
                      <a:pt x="238" y="148"/>
                      <a:pt x="238" y="148"/>
                      <a:pt x="238" y="148"/>
                    </a:cubicBezTo>
                    <a:lnTo>
                      <a:pt x="241" y="139"/>
                    </a:lnTo>
                    <a:close/>
                    <a:moveTo>
                      <a:pt x="238" y="150"/>
                    </a:moveTo>
                    <a:cubicBezTo>
                      <a:pt x="249" y="172"/>
                      <a:pt x="249" y="172"/>
                      <a:pt x="249" y="172"/>
                    </a:cubicBezTo>
                    <a:cubicBezTo>
                      <a:pt x="248" y="173"/>
                      <a:pt x="247" y="175"/>
                      <a:pt x="246" y="176"/>
                    </a:cubicBezTo>
                    <a:cubicBezTo>
                      <a:pt x="236" y="158"/>
                      <a:pt x="236" y="158"/>
                      <a:pt x="236" y="158"/>
                    </a:cubicBezTo>
                    <a:lnTo>
                      <a:pt x="238" y="150"/>
                    </a:lnTo>
                    <a:close/>
                    <a:moveTo>
                      <a:pt x="235" y="160"/>
                    </a:moveTo>
                    <a:cubicBezTo>
                      <a:pt x="245" y="177"/>
                      <a:pt x="245" y="177"/>
                      <a:pt x="245" y="177"/>
                    </a:cubicBezTo>
                    <a:cubicBezTo>
                      <a:pt x="243" y="179"/>
                      <a:pt x="242" y="181"/>
                      <a:pt x="241" y="182"/>
                    </a:cubicBezTo>
                    <a:cubicBezTo>
                      <a:pt x="234" y="168"/>
                      <a:pt x="234" y="168"/>
                      <a:pt x="234" y="168"/>
                    </a:cubicBezTo>
                    <a:lnTo>
                      <a:pt x="235" y="160"/>
                    </a:lnTo>
                    <a:close/>
                    <a:moveTo>
                      <a:pt x="233" y="171"/>
                    </a:moveTo>
                    <a:cubicBezTo>
                      <a:pt x="240" y="184"/>
                      <a:pt x="240" y="184"/>
                      <a:pt x="240" y="184"/>
                    </a:cubicBezTo>
                    <a:cubicBezTo>
                      <a:pt x="239" y="185"/>
                      <a:pt x="238" y="187"/>
                      <a:pt x="237" y="189"/>
                    </a:cubicBezTo>
                    <a:cubicBezTo>
                      <a:pt x="231" y="179"/>
                      <a:pt x="231" y="179"/>
                      <a:pt x="231" y="179"/>
                    </a:cubicBezTo>
                    <a:lnTo>
                      <a:pt x="233" y="171"/>
                    </a:lnTo>
                    <a:close/>
                    <a:moveTo>
                      <a:pt x="230" y="181"/>
                    </a:moveTo>
                    <a:cubicBezTo>
                      <a:pt x="235" y="191"/>
                      <a:pt x="235" y="191"/>
                      <a:pt x="235" y="191"/>
                    </a:cubicBezTo>
                    <a:cubicBezTo>
                      <a:pt x="235" y="192"/>
                      <a:pt x="234" y="193"/>
                      <a:pt x="233" y="195"/>
                    </a:cubicBezTo>
                    <a:cubicBezTo>
                      <a:pt x="229" y="188"/>
                      <a:pt x="229" y="188"/>
                      <a:pt x="229" y="188"/>
                    </a:cubicBezTo>
                    <a:lnTo>
                      <a:pt x="230" y="181"/>
                    </a:lnTo>
                    <a:close/>
                    <a:moveTo>
                      <a:pt x="228" y="190"/>
                    </a:moveTo>
                    <a:cubicBezTo>
                      <a:pt x="232" y="197"/>
                      <a:pt x="232" y="197"/>
                      <a:pt x="232" y="197"/>
                    </a:cubicBezTo>
                    <a:cubicBezTo>
                      <a:pt x="231" y="198"/>
                      <a:pt x="231" y="200"/>
                      <a:pt x="230" y="202"/>
                    </a:cubicBezTo>
                    <a:cubicBezTo>
                      <a:pt x="227" y="197"/>
                      <a:pt x="227" y="197"/>
                      <a:pt x="227" y="197"/>
                    </a:cubicBezTo>
                    <a:lnTo>
                      <a:pt x="228" y="190"/>
                    </a:lnTo>
                    <a:close/>
                    <a:moveTo>
                      <a:pt x="226" y="199"/>
                    </a:moveTo>
                    <a:cubicBezTo>
                      <a:pt x="229" y="204"/>
                      <a:pt x="229" y="204"/>
                      <a:pt x="229" y="204"/>
                    </a:cubicBezTo>
                    <a:cubicBezTo>
                      <a:pt x="228" y="205"/>
                      <a:pt x="228" y="207"/>
                      <a:pt x="227" y="209"/>
                    </a:cubicBezTo>
                    <a:cubicBezTo>
                      <a:pt x="225" y="205"/>
                      <a:pt x="225" y="205"/>
                      <a:pt x="225" y="205"/>
                    </a:cubicBezTo>
                    <a:lnTo>
                      <a:pt x="226" y="199"/>
                    </a:lnTo>
                    <a:close/>
                    <a:moveTo>
                      <a:pt x="224" y="208"/>
                    </a:moveTo>
                    <a:cubicBezTo>
                      <a:pt x="227" y="211"/>
                      <a:pt x="227" y="211"/>
                      <a:pt x="227" y="211"/>
                    </a:cubicBezTo>
                    <a:cubicBezTo>
                      <a:pt x="226" y="214"/>
                      <a:pt x="225" y="217"/>
                      <a:pt x="225" y="220"/>
                    </a:cubicBezTo>
                    <a:cubicBezTo>
                      <a:pt x="222" y="216"/>
                      <a:pt x="222" y="216"/>
                      <a:pt x="222" y="216"/>
                    </a:cubicBezTo>
                    <a:lnTo>
                      <a:pt x="224" y="208"/>
                    </a:lnTo>
                    <a:close/>
                    <a:moveTo>
                      <a:pt x="222" y="219"/>
                    </a:moveTo>
                    <a:cubicBezTo>
                      <a:pt x="225" y="222"/>
                      <a:pt x="225" y="222"/>
                      <a:pt x="225" y="222"/>
                    </a:cubicBezTo>
                    <a:cubicBezTo>
                      <a:pt x="224" y="225"/>
                      <a:pt x="224" y="228"/>
                      <a:pt x="224" y="231"/>
                    </a:cubicBezTo>
                    <a:cubicBezTo>
                      <a:pt x="220" y="226"/>
                      <a:pt x="220" y="226"/>
                      <a:pt x="220" y="226"/>
                    </a:cubicBezTo>
                    <a:lnTo>
                      <a:pt x="222" y="219"/>
                    </a:lnTo>
                    <a:close/>
                    <a:moveTo>
                      <a:pt x="220" y="228"/>
                    </a:moveTo>
                    <a:cubicBezTo>
                      <a:pt x="224" y="235"/>
                      <a:pt x="224" y="235"/>
                      <a:pt x="224" y="235"/>
                    </a:cubicBezTo>
                    <a:cubicBezTo>
                      <a:pt x="225" y="238"/>
                      <a:pt x="225" y="242"/>
                      <a:pt x="226" y="245"/>
                    </a:cubicBezTo>
                    <a:cubicBezTo>
                      <a:pt x="218" y="235"/>
                      <a:pt x="218" y="235"/>
                      <a:pt x="218" y="235"/>
                    </a:cubicBezTo>
                    <a:lnTo>
                      <a:pt x="220" y="228"/>
                    </a:lnTo>
                    <a:close/>
                    <a:moveTo>
                      <a:pt x="218" y="238"/>
                    </a:moveTo>
                    <a:cubicBezTo>
                      <a:pt x="227" y="249"/>
                      <a:pt x="227" y="249"/>
                      <a:pt x="227" y="249"/>
                    </a:cubicBezTo>
                    <a:cubicBezTo>
                      <a:pt x="227" y="251"/>
                      <a:pt x="227" y="252"/>
                      <a:pt x="228" y="253"/>
                    </a:cubicBezTo>
                    <a:cubicBezTo>
                      <a:pt x="229" y="257"/>
                      <a:pt x="230" y="262"/>
                      <a:pt x="232" y="266"/>
                    </a:cubicBezTo>
                    <a:cubicBezTo>
                      <a:pt x="216" y="245"/>
                      <a:pt x="216" y="245"/>
                      <a:pt x="216" y="245"/>
                    </a:cubicBezTo>
                    <a:cubicBezTo>
                      <a:pt x="216" y="243"/>
                      <a:pt x="217" y="240"/>
                      <a:pt x="218" y="238"/>
                    </a:cubicBezTo>
                    <a:close/>
                    <a:moveTo>
                      <a:pt x="215" y="247"/>
                    </a:moveTo>
                    <a:cubicBezTo>
                      <a:pt x="236" y="274"/>
                      <a:pt x="236" y="274"/>
                      <a:pt x="236" y="274"/>
                    </a:cubicBezTo>
                    <a:cubicBezTo>
                      <a:pt x="234" y="282"/>
                      <a:pt x="234" y="282"/>
                      <a:pt x="234" y="282"/>
                    </a:cubicBezTo>
                    <a:cubicBezTo>
                      <a:pt x="214" y="255"/>
                      <a:pt x="214" y="255"/>
                      <a:pt x="214" y="255"/>
                    </a:cubicBezTo>
                    <a:cubicBezTo>
                      <a:pt x="214" y="252"/>
                      <a:pt x="215" y="250"/>
                      <a:pt x="215" y="247"/>
                    </a:cubicBezTo>
                    <a:close/>
                    <a:moveTo>
                      <a:pt x="213" y="257"/>
                    </a:moveTo>
                    <a:cubicBezTo>
                      <a:pt x="234" y="284"/>
                      <a:pt x="234" y="284"/>
                      <a:pt x="234" y="284"/>
                    </a:cubicBezTo>
                    <a:cubicBezTo>
                      <a:pt x="232" y="290"/>
                      <a:pt x="232" y="290"/>
                      <a:pt x="232" y="290"/>
                    </a:cubicBezTo>
                    <a:cubicBezTo>
                      <a:pt x="212" y="264"/>
                      <a:pt x="212" y="264"/>
                      <a:pt x="212" y="264"/>
                    </a:cubicBezTo>
                    <a:lnTo>
                      <a:pt x="213" y="257"/>
                    </a:lnTo>
                    <a:close/>
                    <a:moveTo>
                      <a:pt x="211" y="266"/>
                    </a:moveTo>
                    <a:cubicBezTo>
                      <a:pt x="232" y="293"/>
                      <a:pt x="232" y="293"/>
                      <a:pt x="232" y="293"/>
                    </a:cubicBezTo>
                    <a:cubicBezTo>
                      <a:pt x="230" y="300"/>
                      <a:pt x="230" y="300"/>
                      <a:pt x="230" y="300"/>
                    </a:cubicBezTo>
                    <a:cubicBezTo>
                      <a:pt x="210" y="274"/>
                      <a:pt x="210" y="274"/>
                      <a:pt x="210" y="274"/>
                    </a:cubicBezTo>
                    <a:lnTo>
                      <a:pt x="211" y="266"/>
                    </a:lnTo>
                    <a:close/>
                    <a:moveTo>
                      <a:pt x="209" y="276"/>
                    </a:moveTo>
                    <a:cubicBezTo>
                      <a:pt x="229" y="302"/>
                      <a:pt x="229" y="302"/>
                      <a:pt x="229" y="302"/>
                    </a:cubicBezTo>
                    <a:cubicBezTo>
                      <a:pt x="228" y="308"/>
                      <a:pt x="228" y="308"/>
                      <a:pt x="228" y="308"/>
                    </a:cubicBezTo>
                    <a:cubicBezTo>
                      <a:pt x="208" y="283"/>
                      <a:pt x="208" y="283"/>
                      <a:pt x="208" y="283"/>
                    </a:cubicBezTo>
                    <a:cubicBezTo>
                      <a:pt x="208" y="281"/>
                      <a:pt x="209" y="278"/>
                      <a:pt x="209" y="276"/>
                    </a:cubicBezTo>
                    <a:close/>
                    <a:moveTo>
                      <a:pt x="207" y="286"/>
                    </a:moveTo>
                    <a:cubicBezTo>
                      <a:pt x="228" y="311"/>
                      <a:pt x="228" y="311"/>
                      <a:pt x="228" y="311"/>
                    </a:cubicBezTo>
                    <a:cubicBezTo>
                      <a:pt x="227" y="315"/>
                      <a:pt x="227" y="315"/>
                      <a:pt x="227" y="315"/>
                    </a:cubicBezTo>
                    <a:cubicBezTo>
                      <a:pt x="206" y="291"/>
                      <a:pt x="206" y="291"/>
                      <a:pt x="206" y="291"/>
                    </a:cubicBezTo>
                    <a:lnTo>
                      <a:pt x="207" y="286"/>
                    </a:lnTo>
                    <a:close/>
                    <a:moveTo>
                      <a:pt x="205" y="293"/>
                    </a:moveTo>
                    <a:cubicBezTo>
                      <a:pt x="226" y="317"/>
                      <a:pt x="226" y="317"/>
                      <a:pt x="226" y="317"/>
                    </a:cubicBezTo>
                    <a:cubicBezTo>
                      <a:pt x="225" y="322"/>
                      <a:pt x="225" y="322"/>
                      <a:pt x="225" y="322"/>
                    </a:cubicBezTo>
                    <a:cubicBezTo>
                      <a:pt x="204" y="298"/>
                      <a:pt x="204" y="298"/>
                      <a:pt x="204" y="298"/>
                    </a:cubicBezTo>
                    <a:lnTo>
                      <a:pt x="205" y="293"/>
                    </a:lnTo>
                    <a:close/>
                    <a:moveTo>
                      <a:pt x="204" y="300"/>
                    </a:moveTo>
                    <a:cubicBezTo>
                      <a:pt x="225" y="324"/>
                      <a:pt x="225" y="324"/>
                      <a:pt x="225" y="324"/>
                    </a:cubicBezTo>
                    <a:cubicBezTo>
                      <a:pt x="224" y="328"/>
                      <a:pt x="224" y="328"/>
                      <a:pt x="224" y="328"/>
                    </a:cubicBezTo>
                    <a:cubicBezTo>
                      <a:pt x="203" y="305"/>
                      <a:pt x="203" y="305"/>
                      <a:pt x="203" y="305"/>
                    </a:cubicBezTo>
                    <a:lnTo>
                      <a:pt x="204" y="300"/>
                    </a:lnTo>
                    <a:close/>
                    <a:moveTo>
                      <a:pt x="202" y="308"/>
                    </a:moveTo>
                    <a:cubicBezTo>
                      <a:pt x="223" y="330"/>
                      <a:pt x="223" y="330"/>
                      <a:pt x="223" y="330"/>
                    </a:cubicBezTo>
                    <a:cubicBezTo>
                      <a:pt x="222" y="334"/>
                      <a:pt x="222" y="334"/>
                      <a:pt x="222" y="334"/>
                    </a:cubicBezTo>
                    <a:cubicBezTo>
                      <a:pt x="201" y="313"/>
                      <a:pt x="201" y="313"/>
                      <a:pt x="201" y="313"/>
                    </a:cubicBezTo>
                    <a:lnTo>
                      <a:pt x="202" y="308"/>
                    </a:lnTo>
                    <a:close/>
                    <a:moveTo>
                      <a:pt x="201" y="315"/>
                    </a:moveTo>
                    <a:cubicBezTo>
                      <a:pt x="222" y="336"/>
                      <a:pt x="222" y="336"/>
                      <a:pt x="222" y="336"/>
                    </a:cubicBezTo>
                    <a:cubicBezTo>
                      <a:pt x="221" y="338"/>
                      <a:pt x="221" y="338"/>
                      <a:pt x="221" y="338"/>
                    </a:cubicBezTo>
                    <a:cubicBezTo>
                      <a:pt x="214" y="334"/>
                      <a:pt x="207" y="329"/>
                      <a:pt x="200" y="322"/>
                    </a:cubicBezTo>
                    <a:cubicBezTo>
                      <a:pt x="200" y="320"/>
                      <a:pt x="201" y="317"/>
                      <a:pt x="201" y="315"/>
                    </a:cubicBezTo>
                    <a:close/>
                    <a:moveTo>
                      <a:pt x="317" y="363"/>
                    </a:moveTo>
                    <a:cubicBezTo>
                      <a:pt x="318" y="366"/>
                      <a:pt x="319" y="370"/>
                      <a:pt x="320" y="373"/>
                    </a:cubicBezTo>
                    <a:cubicBezTo>
                      <a:pt x="311" y="375"/>
                      <a:pt x="279" y="378"/>
                      <a:pt x="261" y="372"/>
                    </a:cubicBezTo>
                    <a:cubicBezTo>
                      <a:pt x="273" y="380"/>
                      <a:pt x="303" y="382"/>
                      <a:pt x="322" y="379"/>
                    </a:cubicBezTo>
                    <a:cubicBezTo>
                      <a:pt x="323" y="383"/>
                      <a:pt x="325" y="388"/>
                      <a:pt x="326" y="392"/>
                    </a:cubicBezTo>
                    <a:cubicBezTo>
                      <a:pt x="309" y="392"/>
                      <a:pt x="292" y="392"/>
                      <a:pt x="277" y="392"/>
                    </a:cubicBezTo>
                    <a:cubicBezTo>
                      <a:pt x="223" y="379"/>
                      <a:pt x="168" y="338"/>
                      <a:pt x="151" y="270"/>
                    </a:cubicBezTo>
                    <a:cubicBezTo>
                      <a:pt x="179" y="331"/>
                      <a:pt x="248" y="370"/>
                      <a:pt x="317" y="363"/>
                    </a:cubicBezTo>
                    <a:close/>
                    <a:moveTo>
                      <a:pt x="176" y="290"/>
                    </a:moveTo>
                    <a:cubicBezTo>
                      <a:pt x="174" y="290"/>
                      <a:pt x="172" y="289"/>
                      <a:pt x="170" y="289"/>
                    </a:cubicBezTo>
                    <a:cubicBezTo>
                      <a:pt x="166" y="282"/>
                      <a:pt x="161" y="274"/>
                      <a:pt x="157" y="266"/>
                    </a:cubicBezTo>
                    <a:cubicBezTo>
                      <a:pt x="166" y="268"/>
                      <a:pt x="174" y="269"/>
                      <a:pt x="180" y="271"/>
                    </a:cubicBezTo>
                    <a:cubicBezTo>
                      <a:pt x="179" y="277"/>
                      <a:pt x="177" y="284"/>
                      <a:pt x="176" y="290"/>
                    </a:cubicBezTo>
                    <a:close/>
                    <a:moveTo>
                      <a:pt x="182" y="266"/>
                    </a:moveTo>
                    <a:cubicBezTo>
                      <a:pt x="175" y="265"/>
                      <a:pt x="165" y="262"/>
                      <a:pt x="154" y="260"/>
                    </a:cubicBezTo>
                    <a:cubicBezTo>
                      <a:pt x="149" y="250"/>
                      <a:pt x="144" y="240"/>
                      <a:pt x="139" y="228"/>
                    </a:cubicBezTo>
                    <a:cubicBezTo>
                      <a:pt x="137" y="237"/>
                      <a:pt x="135" y="247"/>
                      <a:pt x="134" y="256"/>
                    </a:cubicBezTo>
                    <a:cubicBezTo>
                      <a:pt x="120" y="253"/>
                      <a:pt x="107" y="251"/>
                      <a:pt x="104" y="250"/>
                    </a:cubicBezTo>
                    <a:cubicBezTo>
                      <a:pt x="109" y="236"/>
                      <a:pt x="135" y="219"/>
                      <a:pt x="150" y="213"/>
                    </a:cubicBezTo>
                    <a:cubicBezTo>
                      <a:pt x="141" y="204"/>
                      <a:pt x="123" y="187"/>
                      <a:pt x="123" y="173"/>
                    </a:cubicBezTo>
                    <a:cubicBezTo>
                      <a:pt x="144" y="180"/>
                      <a:pt x="176" y="190"/>
                      <a:pt x="199" y="195"/>
                    </a:cubicBezTo>
                    <a:cubicBezTo>
                      <a:pt x="193" y="219"/>
                      <a:pt x="187" y="244"/>
                      <a:pt x="182" y="266"/>
                    </a:cubicBezTo>
                    <a:close/>
                    <a:moveTo>
                      <a:pt x="223" y="96"/>
                    </a:moveTo>
                    <a:cubicBezTo>
                      <a:pt x="222" y="100"/>
                      <a:pt x="221" y="104"/>
                      <a:pt x="220" y="108"/>
                    </a:cubicBezTo>
                    <a:cubicBezTo>
                      <a:pt x="216" y="98"/>
                      <a:pt x="216" y="98"/>
                      <a:pt x="216" y="98"/>
                    </a:cubicBezTo>
                    <a:cubicBezTo>
                      <a:pt x="219" y="97"/>
                      <a:pt x="221" y="97"/>
                      <a:pt x="223" y="96"/>
                    </a:cubicBezTo>
                    <a:close/>
                    <a:moveTo>
                      <a:pt x="215" y="99"/>
                    </a:moveTo>
                    <a:cubicBezTo>
                      <a:pt x="219" y="111"/>
                      <a:pt x="219" y="111"/>
                      <a:pt x="219" y="111"/>
                    </a:cubicBezTo>
                    <a:cubicBezTo>
                      <a:pt x="219" y="114"/>
                      <a:pt x="218" y="117"/>
                      <a:pt x="217" y="119"/>
                    </a:cubicBezTo>
                    <a:cubicBezTo>
                      <a:pt x="211" y="100"/>
                      <a:pt x="211" y="100"/>
                      <a:pt x="211" y="100"/>
                    </a:cubicBezTo>
                    <a:cubicBezTo>
                      <a:pt x="212" y="99"/>
                      <a:pt x="213" y="99"/>
                      <a:pt x="215" y="99"/>
                    </a:cubicBezTo>
                    <a:close/>
                    <a:moveTo>
                      <a:pt x="209" y="100"/>
                    </a:moveTo>
                    <a:cubicBezTo>
                      <a:pt x="217" y="123"/>
                      <a:pt x="217" y="123"/>
                      <a:pt x="217" y="123"/>
                    </a:cubicBezTo>
                    <a:cubicBezTo>
                      <a:pt x="216" y="125"/>
                      <a:pt x="215" y="128"/>
                      <a:pt x="215" y="131"/>
                    </a:cubicBezTo>
                    <a:cubicBezTo>
                      <a:pt x="204" y="102"/>
                      <a:pt x="204" y="102"/>
                      <a:pt x="204" y="102"/>
                    </a:cubicBezTo>
                    <a:cubicBezTo>
                      <a:pt x="205" y="101"/>
                      <a:pt x="207" y="101"/>
                      <a:pt x="209" y="100"/>
                    </a:cubicBezTo>
                    <a:close/>
                    <a:moveTo>
                      <a:pt x="202" y="103"/>
                    </a:moveTo>
                    <a:cubicBezTo>
                      <a:pt x="214" y="134"/>
                      <a:pt x="214" y="134"/>
                      <a:pt x="214" y="134"/>
                    </a:cubicBezTo>
                    <a:cubicBezTo>
                      <a:pt x="213" y="138"/>
                      <a:pt x="213" y="138"/>
                      <a:pt x="213" y="138"/>
                    </a:cubicBezTo>
                    <a:cubicBezTo>
                      <a:pt x="211" y="139"/>
                      <a:pt x="211" y="139"/>
                      <a:pt x="211" y="139"/>
                    </a:cubicBezTo>
                    <a:cubicBezTo>
                      <a:pt x="196" y="104"/>
                      <a:pt x="196" y="104"/>
                      <a:pt x="196" y="104"/>
                    </a:cubicBezTo>
                    <a:cubicBezTo>
                      <a:pt x="198" y="104"/>
                      <a:pt x="200" y="103"/>
                      <a:pt x="202" y="103"/>
                    </a:cubicBezTo>
                    <a:close/>
                    <a:moveTo>
                      <a:pt x="194" y="105"/>
                    </a:moveTo>
                    <a:cubicBezTo>
                      <a:pt x="209" y="139"/>
                      <a:pt x="209" y="139"/>
                      <a:pt x="209" y="139"/>
                    </a:cubicBezTo>
                    <a:cubicBezTo>
                      <a:pt x="207" y="140"/>
                      <a:pt x="206" y="140"/>
                      <a:pt x="204" y="141"/>
                    </a:cubicBezTo>
                    <a:cubicBezTo>
                      <a:pt x="189" y="107"/>
                      <a:pt x="189" y="107"/>
                      <a:pt x="189" y="107"/>
                    </a:cubicBezTo>
                    <a:cubicBezTo>
                      <a:pt x="191" y="106"/>
                      <a:pt x="193" y="106"/>
                      <a:pt x="194" y="105"/>
                    </a:cubicBezTo>
                    <a:close/>
                    <a:moveTo>
                      <a:pt x="187" y="107"/>
                    </a:moveTo>
                    <a:cubicBezTo>
                      <a:pt x="203" y="142"/>
                      <a:pt x="203" y="142"/>
                      <a:pt x="203" y="142"/>
                    </a:cubicBezTo>
                    <a:cubicBezTo>
                      <a:pt x="201" y="142"/>
                      <a:pt x="199" y="143"/>
                      <a:pt x="197" y="144"/>
                    </a:cubicBezTo>
                    <a:cubicBezTo>
                      <a:pt x="182" y="109"/>
                      <a:pt x="182" y="109"/>
                      <a:pt x="182" y="109"/>
                    </a:cubicBezTo>
                    <a:lnTo>
                      <a:pt x="187" y="107"/>
                    </a:lnTo>
                    <a:close/>
                    <a:moveTo>
                      <a:pt x="180" y="110"/>
                    </a:moveTo>
                    <a:cubicBezTo>
                      <a:pt x="196" y="144"/>
                      <a:pt x="196" y="144"/>
                      <a:pt x="196" y="144"/>
                    </a:cubicBezTo>
                    <a:cubicBezTo>
                      <a:pt x="191" y="146"/>
                      <a:pt x="191" y="146"/>
                      <a:pt x="191" y="146"/>
                    </a:cubicBezTo>
                    <a:cubicBezTo>
                      <a:pt x="174" y="112"/>
                      <a:pt x="174" y="112"/>
                      <a:pt x="174" y="112"/>
                    </a:cubicBezTo>
                    <a:lnTo>
                      <a:pt x="180" y="110"/>
                    </a:lnTo>
                    <a:close/>
                    <a:moveTo>
                      <a:pt x="172" y="112"/>
                    </a:moveTo>
                    <a:cubicBezTo>
                      <a:pt x="190" y="146"/>
                      <a:pt x="190" y="146"/>
                      <a:pt x="190" y="146"/>
                    </a:cubicBezTo>
                    <a:cubicBezTo>
                      <a:pt x="185" y="148"/>
                      <a:pt x="185" y="148"/>
                      <a:pt x="185" y="148"/>
                    </a:cubicBezTo>
                    <a:cubicBezTo>
                      <a:pt x="167" y="114"/>
                      <a:pt x="167" y="114"/>
                      <a:pt x="167" y="114"/>
                    </a:cubicBezTo>
                    <a:lnTo>
                      <a:pt x="172" y="112"/>
                    </a:lnTo>
                    <a:close/>
                    <a:moveTo>
                      <a:pt x="166" y="114"/>
                    </a:moveTo>
                    <a:cubicBezTo>
                      <a:pt x="183" y="149"/>
                      <a:pt x="183" y="149"/>
                      <a:pt x="183" y="149"/>
                    </a:cubicBezTo>
                    <a:cubicBezTo>
                      <a:pt x="179" y="150"/>
                      <a:pt x="179" y="150"/>
                      <a:pt x="179" y="150"/>
                    </a:cubicBezTo>
                    <a:cubicBezTo>
                      <a:pt x="159" y="116"/>
                      <a:pt x="159" y="116"/>
                      <a:pt x="159" y="116"/>
                    </a:cubicBezTo>
                    <a:lnTo>
                      <a:pt x="166" y="114"/>
                    </a:lnTo>
                    <a:close/>
                    <a:moveTo>
                      <a:pt x="157" y="117"/>
                    </a:moveTo>
                    <a:cubicBezTo>
                      <a:pt x="177" y="151"/>
                      <a:pt x="177" y="151"/>
                      <a:pt x="177" y="151"/>
                    </a:cubicBezTo>
                    <a:cubicBezTo>
                      <a:pt x="172" y="153"/>
                      <a:pt x="172" y="153"/>
                      <a:pt x="172" y="153"/>
                    </a:cubicBezTo>
                    <a:cubicBezTo>
                      <a:pt x="151" y="119"/>
                      <a:pt x="151" y="119"/>
                      <a:pt x="151" y="119"/>
                    </a:cubicBezTo>
                    <a:lnTo>
                      <a:pt x="157" y="117"/>
                    </a:lnTo>
                    <a:close/>
                    <a:moveTo>
                      <a:pt x="149" y="119"/>
                    </a:moveTo>
                    <a:cubicBezTo>
                      <a:pt x="170" y="154"/>
                      <a:pt x="170" y="154"/>
                      <a:pt x="170" y="154"/>
                    </a:cubicBezTo>
                    <a:cubicBezTo>
                      <a:pt x="168" y="154"/>
                      <a:pt x="166" y="155"/>
                      <a:pt x="165" y="156"/>
                    </a:cubicBezTo>
                    <a:cubicBezTo>
                      <a:pt x="144" y="121"/>
                      <a:pt x="144" y="121"/>
                      <a:pt x="144" y="121"/>
                    </a:cubicBezTo>
                    <a:lnTo>
                      <a:pt x="149" y="119"/>
                    </a:lnTo>
                    <a:close/>
                    <a:moveTo>
                      <a:pt x="142" y="122"/>
                    </a:moveTo>
                    <a:cubicBezTo>
                      <a:pt x="163" y="156"/>
                      <a:pt x="163" y="156"/>
                      <a:pt x="163" y="156"/>
                    </a:cubicBezTo>
                    <a:cubicBezTo>
                      <a:pt x="161" y="157"/>
                      <a:pt x="160" y="158"/>
                      <a:pt x="158" y="158"/>
                    </a:cubicBezTo>
                    <a:cubicBezTo>
                      <a:pt x="135" y="124"/>
                      <a:pt x="135" y="124"/>
                      <a:pt x="135" y="124"/>
                    </a:cubicBezTo>
                    <a:lnTo>
                      <a:pt x="142" y="122"/>
                    </a:lnTo>
                    <a:close/>
                    <a:moveTo>
                      <a:pt x="133" y="125"/>
                    </a:moveTo>
                    <a:cubicBezTo>
                      <a:pt x="156" y="159"/>
                      <a:pt x="156" y="159"/>
                      <a:pt x="156" y="159"/>
                    </a:cubicBezTo>
                    <a:cubicBezTo>
                      <a:pt x="155" y="159"/>
                      <a:pt x="153" y="160"/>
                      <a:pt x="152" y="161"/>
                    </a:cubicBezTo>
                    <a:cubicBezTo>
                      <a:pt x="144" y="151"/>
                      <a:pt x="132" y="136"/>
                      <a:pt x="125" y="127"/>
                    </a:cubicBezTo>
                    <a:lnTo>
                      <a:pt x="133" y="125"/>
                    </a:lnTo>
                    <a:close/>
                    <a:moveTo>
                      <a:pt x="138" y="151"/>
                    </a:moveTo>
                    <a:cubicBezTo>
                      <a:pt x="142" y="157"/>
                      <a:pt x="147" y="162"/>
                      <a:pt x="150" y="167"/>
                    </a:cubicBezTo>
                    <a:cubicBezTo>
                      <a:pt x="155" y="165"/>
                      <a:pt x="162" y="162"/>
                      <a:pt x="170" y="159"/>
                    </a:cubicBezTo>
                    <a:cubicBezTo>
                      <a:pt x="182" y="162"/>
                      <a:pt x="193" y="165"/>
                      <a:pt x="206" y="168"/>
                    </a:cubicBezTo>
                    <a:cubicBezTo>
                      <a:pt x="204" y="175"/>
                      <a:pt x="202" y="182"/>
                      <a:pt x="201" y="189"/>
                    </a:cubicBezTo>
                    <a:cubicBezTo>
                      <a:pt x="170" y="182"/>
                      <a:pt x="136" y="170"/>
                      <a:pt x="114" y="163"/>
                    </a:cubicBezTo>
                    <a:cubicBezTo>
                      <a:pt x="112" y="180"/>
                      <a:pt x="131" y="202"/>
                      <a:pt x="141" y="211"/>
                    </a:cubicBezTo>
                    <a:cubicBezTo>
                      <a:pt x="124" y="219"/>
                      <a:pt x="101" y="238"/>
                      <a:pt x="95" y="253"/>
                    </a:cubicBezTo>
                    <a:cubicBezTo>
                      <a:pt x="100" y="255"/>
                      <a:pt x="116" y="258"/>
                      <a:pt x="133" y="261"/>
                    </a:cubicBezTo>
                    <a:cubicBezTo>
                      <a:pt x="132" y="268"/>
                      <a:pt x="132" y="275"/>
                      <a:pt x="131" y="281"/>
                    </a:cubicBezTo>
                    <a:cubicBezTo>
                      <a:pt x="112" y="276"/>
                      <a:pt x="94" y="272"/>
                      <a:pt x="88" y="269"/>
                    </a:cubicBezTo>
                    <a:cubicBezTo>
                      <a:pt x="89" y="258"/>
                      <a:pt x="89" y="248"/>
                      <a:pt x="89" y="238"/>
                    </a:cubicBezTo>
                    <a:cubicBezTo>
                      <a:pt x="24" y="243"/>
                      <a:pt x="30" y="157"/>
                      <a:pt x="101" y="170"/>
                    </a:cubicBezTo>
                    <a:cubicBezTo>
                      <a:pt x="103" y="167"/>
                      <a:pt x="105" y="163"/>
                      <a:pt x="107" y="160"/>
                    </a:cubicBezTo>
                    <a:cubicBezTo>
                      <a:pt x="111" y="155"/>
                      <a:pt x="114" y="150"/>
                      <a:pt x="117" y="145"/>
                    </a:cubicBezTo>
                    <a:cubicBezTo>
                      <a:pt x="123" y="147"/>
                      <a:pt x="130" y="149"/>
                      <a:pt x="138" y="151"/>
                    </a:cubicBezTo>
                    <a:close/>
                    <a:moveTo>
                      <a:pt x="124" y="103"/>
                    </a:moveTo>
                    <a:cubicBezTo>
                      <a:pt x="121" y="112"/>
                      <a:pt x="117" y="120"/>
                      <a:pt x="114" y="128"/>
                    </a:cubicBezTo>
                    <a:cubicBezTo>
                      <a:pt x="115" y="128"/>
                      <a:pt x="116" y="128"/>
                      <a:pt x="117" y="129"/>
                    </a:cubicBezTo>
                    <a:cubicBezTo>
                      <a:pt x="115" y="139"/>
                      <a:pt x="109" y="148"/>
                      <a:pt x="99" y="156"/>
                    </a:cubicBezTo>
                    <a:cubicBezTo>
                      <a:pt x="78" y="171"/>
                      <a:pt x="43" y="171"/>
                      <a:pt x="28" y="148"/>
                    </a:cubicBezTo>
                    <a:cubicBezTo>
                      <a:pt x="13" y="125"/>
                      <a:pt x="17" y="96"/>
                      <a:pt x="39" y="80"/>
                    </a:cubicBezTo>
                    <a:cubicBezTo>
                      <a:pt x="56" y="68"/>
                      <a:pt x="79" y="69"/>
                      <a:pt x="95" y="81"/>
                    </a:cubicBezTo>
                    <a:cubicBezTo>
                      <a:pt x="97" y="95"/>
                      <a:pt x="113" y="101"/>
                      <a:pt x="124" y="103"/>
                    </a:cubicBezTo>
                    <a:close/>
                    <a:moveTo>
                      <a:pt x="98" y="66"/>
                    </a:moveTo>
                    <a:cubicBezTo>
                      <a:pt x="96" y="70"/>
                      <a:pt x="96" y="73"/>
                      <a:pt x="95" y="76"/>
                    </a:cubicBezTo>
                    <a:cubicBezTo>
                      <a:pt x="86" y="68"/>
                      <a:pt x="74" y="66"/>
                      <a:pt x="63" y="67"/>
                    </a:cubicBezTo>
                    <a:cubicBezTo>
                      <a:pt x="61" y="56"/>
                      <a:pt x="69" y="48"/>
                      <a:pt x="78" y="47"/>
                    </a:cubicBezTo>
                    <a:cubicBezTo>
                      <a:pt x="80" y="57"/>
                      <a:pt x="87" y="66"/>
                      <a:pt x="98" y="66"/>
                    </a:cubicBezTo>
                    <a:close/>
                    <a:moveTo>
                      <a:pt x="79" y="33"/>
                    </a:moveTo>
                    <a:cubicBezTo>
                      <a:pt x="78" y="36"/>
                      <a:pt x="78" y="39"/>
                      <a:pt x="78" y="43"/>
                    </a:cubicBezTo>
                    <a:cubicBezTo>
                      <a:pt x="66" y="44"/>
                      <a:pt x="56" y="54"/>
                      <a:pt x="58" y="68"/>
                    </a:cubicBezTo>
                    <a:cubicBezTo>
                      <a:pt x="52" y="69"/>
                      <a:pt x="47" y="71"/>
                      <a:pt x="42" y="74"/>
                    </a:cubicBezTo>
                    <a:cubicBezTo>
                      <a:pt x="32" y="43"/>
                      <a:pt x="54" y="24"/>
                      <a:pt x="79" y="33"/>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7" name="Freeform 31"/>
              <p:cNvSpPr/>
              <p:nvPr/>
            </p:nvSpPr>
            <p:spPr bwMode="auto">
              <a:xfrm>
                <a:off x="6950" y="2359"/>
                <a:ext cx="34" cy="67"/>
              </a:xfrm>
              <a:custGeom>
                <a:avLst/>
                <a:gdLst>
                  <a:gd name="T0" fmla="*/ 14 w 14"/>
                  <a:gd name="T1" fmla="*/ 28 h 28"/>
                  <a:gd name="T2" fmla="*/ 14 w 14"/>
                  <a:gd name="T3" fmla="*/ 23 h 28"/>
                  <a:gd name="T4" fmla="*/ 0 w 14"/>
                  <a:gd name="T5" fmla="*/ 0 h 28"/>
                  <a:gd name="T6" fmla="*/ 14 w 14"/>
                  <a:gd name="T7" fmla="*/ 28 h 28"/>
                </a:gdLst>
                <a:ahLst/>
                <a:cxnLst>
                  <a:cxn ang="0">
                    <a:pos x="T0" y="T1"/>
                  </a:cxn>
                  <a:cxn ang="0">
                    <a:pos x="T2" y="T3"/>
                  </a:cxn>
                  <a:cxn ang="0">
                    <a:pos x="T4" y="T5"/>
                  </a:cxn>
                  <a:cxn ang="0">
                    <a:pos x="T6" y="T7"/>
                  </a:cxn>
                </a:cxnLst>
                <a:rect l="0" t="0" r="r" b="b"/>
                <a:pathLst>
                  <a:path w="14" h="28">
                    <a:moveTo>
                      <a:pt x="14" y="28"/>
                    </a:moveTo>
                    <a:cubicBezTo>
                      <a:pt x="14" y="23"/>
                      <a:pt x="14" y="23"/>
                      <a:pt x="14" y="23"/>
                    </a:cubicBezTo>
                    <a:cubicBezTo>
                      <a:pt x="9" y="14"/>
                      <a:pt x="4" y="6"/>
                      <a:pt x="0" y="0"/>
                    </a:cubicBezTo>
                    <a:cubicBezTo>
                      <a:pt x="3" y="8"/>
                      <a:pt x="8" y="17"/>
                      <a:pt x="14" y="28"/>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8" name="Freeform 32"/>
              <p:cNvSpPr/>
              <p:nvPr/>
            </p:nvSpPr>
            <p:spPr bwMode="auto">
              <a:xfrm>
                <a:off x="4567" y="2711"/>
                <a:ext cx="85" cy="220"/>
              </a:xfrm>
              <a:custGeom>
                <a:avLst/>
                <a:gdLst>
                  <a:gd name="T0" fmla="*/ 32 w 36"/>
                  <a:gd name="T1" fmla="*/ 93 h 93"/>
                  <a:gd name="T2" fmla="*/ 36 w 36"/>
                  <a:gd name="T3" fmla="*/ 93 h 93"/>
                  <a:gd name="T4" fmla="*/ 0 w 36"/>
                  <a:gd name="T5" fmla="*/ 0 h 93"/>
                  <a:gd name="T6" fmla="*/ 32 w 36"/>
                  <a:gd name="T7" fmla="*/ 93 h 93"/>
                </a:gdLst>
                <a:ahLst/>
                <a:cxnLst>
                  <a:cxn ang="0">
                    <a:pos x="T0" y="T1"/>
                  </a:cxn>
                  <a:cxn ang="0">
                    <a:pos x="T2" y="T3"/>
                  </a:cxn>
                  <a:cxn ang="0">
                    <a:pos x="T4" y="T5"/>
                  </a:cxn>
                  <a:cxn ang="0">
                    <a:pos x="T6" y="T7"/>
                  </a:cxn>
                </a:cxnLst>
                <a:rect l="0" t="0" r="r" b="b"/>
                <a:pathLst>
                  <a:path w="36" h="93">
                    <a:moveTo>
                      <a:pt x="32" y="93"/>
                    </a:moveTo>
                    <a:cubicBezTo>
                      <a:pt x="36" y="93"/>
                      <a:pt x="36" y="93"/>
                      <a:pt x="36" y="93"/>
                    </a:cubicBezTo>
                    <a:cubicBezTo>
                      <a:pt x="20" y="72"/>
                      <a:pt x="6" y="47"/>
                      <a:pt x="0" y="0"/>
                    </a:cubicBezTo>
                    <a:cubicBezTo>
                      <a:pt x="2" y="47"/>
                      <a:pt x="15" y="70"/>
                      <a:pt x="32" y="93"/>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9" name="Freeform 33"/>
              <p:cNvSpPr/>
              <p:nvPr/>
            </p:nvSpPr>
            <p:spPr bwMode="auto">
              <a:xfrm>
                <a:off x="6974" y="2794"/>
                <a:ext cx="10" cy="28"/>
              </a:xfrm>
              <a:custGeom>
                <a:avLst/>
                <a:gdLst>
                  <a:gd name="T0" fmla="*/ 2 w 4"/>
                  <a:gd name="T1" fmla="*/ 12 h 12"/>
                  <a:gd name="T2" fmla="*/ 4 w 4"/>
                  <a:gd name="T3" fmla="*/ 1 h 12"/>
                  <a:gd name="T4" fmla="*/ 4 w 4"/>
                  <a:gd name="T5" fmla="*/ 0 h 12"/>
                  <a:gd name="T6" fmla="*/ 2 w 4"/>
                  <a:gd name="T7" fmla="*/ 12 h 12"/>
                </a:gdLst>
                <a:ahLst/>
                <a:cxnLst>
                  <a:cxn ang="0">
                    <a:pos x="T0" y="T1"/>
                  </a:cxn>
                  <a:cxn ang="0">
                    <a:pos x="T2" y="T3"/>
                  </a:cxn>
                  <a:cxn ang="0">
                    <a:pos x="T4" y="T5"/>
                  </a:cxn>
                  <a:cxn ang="0">
                    <a:pos x="T6" y="T7"/>
                  </a:cxn>
                </a:cxnLst>
                <a:rect l="0" t="0" r="r" b="b"/>
                <a:pathLst>
                  <a:path w="4" h="12">
                    <a:moveTo>
                      <a:pt x="2" y="12"/>
                    </a:moveTo>
                    <a:cubicBezTo>
                      <a:pt x="3" y="9"/>
                      <a:pt x="4" y="5"/>
                      <a:pt x="4" y="1"/>
                    </a:cubicBezTo>
                    <a:cubicBezTo>
                      <a:pt x="4" y="0"/>
                      <a:pt x="4" y="0"/>
                      <a:pt x="4" y="0"/>
                    </a:cubicBezTo>
                    <a:cubicBezTo>
                      <a:pt x="0" y="3"/>
                      <a:pt x="0" y="8"/>
                      <a:pt x="2" y="12"/>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0" name="Freeform 34"/>
              <p:cNvSpPr>
                <a:spLocks noEditPoints="1"/>
              </p:cNvSpPr>
              <p:nvPr/>
            </p:nvSpPr>
            <p:spPr bwMode="auto">
              <a:xfrm>
                <a:off x="4607" y="1809"/>
                <a:ext cx="121" cy="123"/>
              </a:xfrm>
              <a:custGeom>
                <a:avLst/>
                <a:gdLst>
                  <a:gd name="T0" fmla="*/ 13 w 51"/>
                  <a:gd name="T1" fmla="*/ 7 h 52"/>
                  <a:gd name="T2" fmla="*/ 7 w 51"/>
                  <a:gd name="T3" fmla="*/ 39 h 52"/>
                  <a:gd name="T4" fmla="*/ 39 w 51"/>
                  <a:gd name="T5" fmla="*/ 44 h 52"/>
                  <a:gd name="T6" fmla="*/ 44 w 51"/>
                  <a:gd name="T7" fmla="*/ 13 h 52"/>
                  <a:gd name="T8" fmla="*/ 13 w 51"/>
                  <a:gd name="T9" fmla="*/ 7 h 52"/>
                  <a:gd name="T10" fmla="*/ 35 w 51"/>
                  <a:gd name="T11" fmla="*/ 39 h 52"/>
                  <a:gd name="T12" fmla="*/ 12 w 51"/>
                  <a:gd name="T13" fmla="*/ 35 h 52"/>
                  <a:gd name="T14" fmla="*/ 18 w 51"/>
                  <a:gd name="T15" fmla="*/ 11 h 52"/>
                  <a:gd name="T16" fmla="*/ 40 w 51"/>
                  <a:gd name="T17" fmla="*/ 15 h 52"/>
                  <a:gd name="T18" fmla="*/ 35 w 51"/>
                  <a:gd name="T19" fmla="*/ 3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2">
                    <a:moveTo>
                      <a:pt x="13" y="7"/>
                    </a:moveTo>
                    <a:cubicBezTo>
                      <a:pt x="2" y="15"/>
                      <a:pt x="0" y="29"/>
                      <a:pt x="7" y="39"/>
                    </a:cubicBezTo>
                    <a:cubicBezTo>
                      <a:pt x="14" y="49"/>
                      <a:pt x="28" y="52"/>
                      <a:pt x="39" y="44"/>
                    </a:cubicBezTo>
                    <a:cubicBezTo>
                      <a:pt x="49" y="37"/>
                      <a:pt x="51" y="23"/>
                      <a:pt x="44" y="13"/>
                    </a:cubicBezTo>
                    <a:cubicBezTo>
                      <a:pt x="37" y="2"/>
                      <a:pt x="23" y="0"/>
                      <a:pt x="13" y="7"/>
                    </a:cubicBezTo>
                    <a:close/>
                    <a:moveTo>
                      <a:pt x="35" y="39"/>
                    </a:moveTo>
                    <a:cubicBezTo>
                      <a:pt x="27" y="44"/>
                      <a:pt x="17" y="42"/>
                      <a:pt x="12" y="35"/>
                    </a:cubicBezTo>
                    <a:cubicBezTo>
                      <a:pt x="7" y="27"/>
                      <a:pt x="10" y="17"/>
                      <a:pt x="18" y="11"/>
                    </a:cubicBezTo>
                    <a:cubicBezTo>
                      <a:pt x="25" y="6"/>
                      <a:pt x="36" y="8"/>
                      <a:pt x="40" y="15"/>
                    </a:cubicBezTo>
                    <a:cubicBezTo>
                      <a:pt x="45" y="23"/>
                      <a:pt x="43" y="33"/>
                      <a:pt x="35" y="3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1" name="Freeform 35"/>
              <p:cNvSpPr/>
              <p:nvPr/>
            </p:nvSpPr>
            <p:spPr bwMode="auto">
              <a:xfrm>
                <a:off x="6752" y="2345"/>
                <a:ext cx="232" cy="128"/>
              </a:xfrm>
              <a:custGeom>
                <a:avLst/>
                <a:gdLst>
                  <a:gd name="T0" fmla="*/ 0 w 98"/>
                  <a:gd name="T1" fmla="*/ 10 h 54"/>
                  <a:gd name="T2" fmla="*/ 98 w 98"/>
                  <a:gd name="T3" fmla="*/ 54 h 54"/>
                  <a:gd name="T4" fmla="*/ 98 w 98"/>
                  <a:gd name="T5" fmla="*/ 42 h 54"/>
                  <a:gd name="T6" fmla="*/ 4 w 98"/>
                  <a:gd name="T7" fmla="*/ 0 h 54"/>
                  <a:gd name="T8" fmla="*/ 0 w 98"/>
                  <a:gd name="T9" fmla="*/ 10 h 54"/>
                </a:gdLst>
                <a:ahLst/>
                <a:cxnLst>
                  <a:cxn ang="0">
                    <a:pos x="T0" y="T1"/>
                  </a:cxn>
                  <a:cxn ang="0">
                    <a:pos x="T2" y="T3"/>
                  </a:cxn>
                  <a:cxn ang="0">
                    <a:pos x="T4" y="T5"/>
                  </a:cxn>
                  <a:cxn ang="0">
                    <a:pos x="T6" y="T7"/>
                  </a:cxn>
                  <a:cxn ang="0">
                    <a:pos x="T8" y="T9"/>
                  </a:cxn>
                </a:cxnLst>
                <a:rect l="0" t="0" r="r" b="b"/>
                <a:pathLst>
                  <a:path w="98" h="54">
                    <a:moveTo>
                      <a:pt x="0" y="10"/>
                    </a:moveTo>
                    <a:cubicBezTo>
                      <a:pt x="98" y="54"/>
                      <a:pt x="98" y="54"/>
                      <a:pt x="98" y="54"/>
                    </a:cubicBezTo>
                    <a:cubicBezTo>
                      <a:pt x="98" y="42"/>
                      <a:pt x="98" y="42"/>
                      <a:pt x="98" y="42"/>
                    </a:cubicBezTo>
                    <a:cubicBezTo>
                      <a:pt x="68" y="30"/>
                      <a:pt x="32" y="14"/>
                      <a:pt x="4" y="0"/>
                    </a:cubicBezTo>
                    <a:cubicBezTo>
                      <a:pt x="3" y="3"/>
                      <a:pt x="1" y="6"/>
                      <a:pt x="0" y="10"/>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2" name="Freeform 36"/>
              <p:cNvSpPr/>
              <p:nvPr/>
            </p:nvSpPr>
            <p:spPr bwMode="auto">
              <a:xfrm>
                <a:off x="6664" y="2006"/>
                <a:ext cx="320" cy="239"/>
              </a:xfrm>
              <a:custGeom>
                <a:avLst/>
                <a:gdLst>
                  <a:gd name="T0" fmla="*/ 52 w 135"/>
                  <a:gd name="T1" fmla="*/ 2 h 101"/>
                  <a:gd name="T2" fmla="*/ 0 w 135"/>
                  <a:gd name="T3" fmla="*/ 96 h 101"/>
                  <a:gd name="T4" fmla="*/ 10 w 135"/>
                  <a:gd name="T5" fmla="*/ 101 h 101"/>
                  <a:gd name="T6" fmla="*/ 53 w 135"/>
                  <a:gd name="T7" fmla="*/ 20 h 101"/>
                  <a:gd name="T8" fmla="*/ 135 w 135"/>
                  <a:gd name="T9" fmla="*/ 51 h 101"/>
                  <a:gd name="T10" fmla="*/ 135 w 135"/>
                  <a:gd name="T11" fmla="*/ 37 h 101"/>
                  <a:gd name="T12" fmla="*/ 52 w 135"/>
                  <a:gd name="T13" fmla="*/ 2 h 101"/>
                </a:gdLst>
                <a:ahLst/>
                <a:cxnLst>
                  <a:cxn ang="0">
                    <a:pos x="T0" y="T1"/>
                  </a:cxn>
                  <a:cxn ang="0">
                    <a:pos x="T2" y="T3"/>
                  </a:cxn>
                  <a:cxn ang="0">
                    <a:pos x="T4" y="T5"/>
                  </a:cxn>
                  <a:cxn ang="0">
                    <a:pos x="T6" y="T7"/>
                  </a:cxn>
                  <a:cxn ang="0">
                    <a:pos x="T8" y="T9"/>
                  </a:cxn>
                  <a:cxn ang="0">
                    <a:pos x="T10" y="T11"/>
                  </a:cxn>
                  <a:cxn ang="0">
                    <a:pos x="T12" y="T13"/>
                  </a:cxn>
                </a:cxnLst>
                <a:rect l="0" t="0" r="r" b="b"/>
                <a:pathLst>
                  <a:path w="135" h="101">
                    <a:moveTo>
                      <a:pt x="52" y="2"/>
                    </a:moveTo>
                    <a:cubicBezTo>
                      <a:pt x="43" y="2"/>
                      <a:pt x="18" y="57"/>
                      <a:pt x="0" y="96"/>
                    </a:cubicBezTo>
                    <a:cubicBezTo>
                      <a:pt x="3" y="98"/>
                      <a:pt x="7" y="99"/>
                      <a:pt x="10" y="101"/>
                    </a:cubicBezTo>
                    <a:cubicBezTo>
                      <a:pt x="23" y="70"/>
                      <a:pt x="42" y="22"/>
                      <a:pt x="53" y="20"/>
                    </a:cubicBezTo>
                    <a:cubicBezTo>
                      <a:pt x="60" y="18"/>
                      <a:pt x="96" y="32"/>
                      <a:pt x="135" y="51"/>
                    </a:cubicBezTo>
                    <a:cubicBezTo>
                      <a:pt x="135" y="37"/>
                      <a:pt x="135" y="37"/>
                      <a:pt x="135" y="37"/>
                    </a:cubicBezTo>
                    <a:cubicBezTo>
                      <a:pt x="95" y="17"/>
                      <a:pt x="58" y="0"/>
                      <a:pt x="52" y="2"/>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3" name="Freeform 37"/>
              <p:cNvSpPr/>
              <p:nvPr/>
            </p:nvSpPr>
            <p:spPr bwMode="auto">
              <a:xfrm>
                <a:off x="6965" y="2260"/>
                <a:ext cx="19" cy="26"/>
              </a:xfrm>
              <a:custGeom>
                <a:avLst/>
                <a:gdLst>
                  <a:gd name="T0" fmla="*/ 19 w 19"/>
                  <a:gd name="T1" fmla="*/ 26 h 26"/>
                  <a:gd name="T2" fmla="*/ 19 w 19"/>
                  <a:gd name="T3" fmla="*/ 0 h 26"/>
                  <a:gd name="T4" fmla="*/ 0 w 19"/>
                  <a:gd name="T5" fmla="*/ 4 h 26"/>
                  <a:gd name="T6" fmla="*/ 19 w 19"/>
                  <a:gd name="T7" fmla="*/ 26 h 26"/>
                </a:gdLst>
                <a:ahLst/>
                <a:cxnLst>
                  <a:cxn ang="0">
                    <a:pos x="T0" y="T1"/>
                  </a:cxn>
                  <a:cxn ang="0">
                    <a:pos x="T2" y="T3"/>
                  </a:cxn>
                  <a:cxn ang="0">
                    <a:pos x="T4" y="T5"/>
                  </a:cxn>
                  <a:cxn ang="0">
                    <a:pos x="T6" y="T7"/>
                  </a:cxn>
                </a:cxnLst>
                <a:rect l="0" t="0" r="r" b="b"/>
                <a:pathLst>
                  <a:path w="19" h="26">
                    <a:moveTo>
                      <a:pt x="19" y="26"/>
                    </a:moveTo>
                    <a:lnTo>
                      <a:pt x="19" y="0"/>
                    </a:lnTo>
                    <a:lnTo>
                      <a:pt x="0" y="4"/>
                    </a:lnTo>
                    <a:lnTo>
                      <a:pt x="19" y="26"/>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4" name="Freeform 38"/>
              <p:cNvSpPr/>
              <p:nvPr/>
            </p:nvSpPr>
            <p:spPr bwMode="auto">
              <a:xfrm>
                <a:off x="6700" y="2063"/>
                <a:ext cx="284" cy="370"/>
              </a:xfrm>
              <a:custGeom>
                <a:avLst/>
                <a:gdLst>
                  <a:gd name="T0" fmla="*/ 69 w 120"/>
                  <a:gd name="T1" fmla="*/ 24 h 156"/>
                  <a:gd name="T2" fmla="*/ 60 w 120"/>
                  <a:gd name="T3" fmla="*/ 5 h 156"/>
                  <a:gd name="T4" fmla="*/ 49 w 120"/>
                  <a:gd name="T5" fmla="*/ 2 h 156"/>
                  <a:gd name="T6" fmla="*/ 62 w 120"/>
                  <a:gd name="T7" fmla="*/ 34 h 156"/>
                  <a:gd name="T8" fmla="*/ 45 w 120"/>
                  <a:gd name="T9" fmla="*/ 1 h 156"/>
                  <a:gd name="T10" fmla="*/ 42 w 120"/>
                  <a:gd name="T11" fmla="*/ 0 h 156"/>
                  <a:gd name="T12" fmla="*/ 37 w 120"/>
                  <a:gd name="T13" fmla="*/ 3 h 156"/>
                  <a:gd name="T14" fmla="*/ 52 w 120"/>
                  <a:gd name="T15" fmla="*/ 42 h 156"/>
                  <a:gd name="T16" fmla="*/ 35 w 120"/>
                  <a:gd name="T17" fmla="*/ 6 h 156"/>
                  <a:gd name="T18" fmla="*/ 29 w 120"/>
                  <a:gd name="T19" fmla="*/ 15 h 156"/>
                  <a:gd name="T20" fmla="*/ 47 w 120"/>
                  <a:gd name="T21" fmla="*/ 61 h 156"/>
                  <a:gd name="T22" fmla="*/ 27 w 120"/>
                  <a:gd name="T23" fmla="*/ 18 h 156"/>
                  <a:gd name="T24" fmla="*/ 22 w 120"/>
                  <a:gd name="T25" fmla="*/ 28 h 156"/>
                  <a:gd name="T26" fmla="*/ 38 w 120"/>
                  <a:gd name="T27" fmla="*/ 68 h 156"/>
                  <a:gd name="T28" fmla="*/ 20 w 120"/>
                  <a:gd name="T29" fmla="*/ 31 h 156"/>
                  <a:gd name="T30" fmla="*/ 15 w 120"/>
                  <a:gd name="T31" fmla="*/ 43 h 156"/>
                  <a:gd name="T32" fmla="*/ 29 w 120"/>
                  <a:gd name="T33" fmla="*/ 77 h 156"/>
                  <a:gd name="T34" fmla="*/ 14 w 120"/>
                  <a:gd name="T35" fmla="*/ 46 h 156"/>
                  <a:gd name="T36" fmla="*/ 10 w 120"/>
                  <a:gd name="T37" fmla="*/ 55 h 156"/>
                  <a:gd name="T38" fmla="*/ 22 w 120"/>
                  <a:gd name="T39" fmla="*/ 86 h 156"/>
                  <a:gd name="T40" fmla="*/ 9 w 120"/>
                  <a:gd name="T41" fmla="*/ 58 h 156"/>
                  <a:gd name="T42" fmla="*/ 0 w 120"/>
                  <a:gd name="T43" fmla="*/ 79 h 156"/>
                  <a:gd name="T44" fmla="*/ 30 w 120"/>
                  <a:gd name="T45" fmla="*/ 103 h 156"/>
                  <a:gd name="T46" fmla="*/ 28 w 120"/>
                  <a:gd name="T47" fmla="*/ 114 h 156"/>
                  <a:gd name="T48" fmla="*/ 120 w 120"/>
                  <a:gd name="T49" fmla="*/ 156 h 156"/>
                  <a:gd name="T50" fmla="*/ 120 w 120"/>
                  <a:gd name="T51" fmla="*/ 153 h 156"/>
                  <a:gd name="T52" fmla="*/ 106 w 120"/>
                  <a:gd name="T53" fmla="*/ 125 h 156"/>
                  <a:gd name="T54" fmla="*/ 120 w 120"/>
                  <a:gd name="T55" fmla="*/ 148 h 156"/>
                  <a:gd name="T56" fmla="*/ 120 w 120"/>
                  <a:gd name="T57" fmla="*/ 123 h 156"/>
                  <a:gd name="T58" fmla="*/ 97 w 120"/>
                  <a:gd name="T59" fmla="*/ 98 h 156"/>
                  <a:gd name="T60" fmla="*/ 85 w 120"/>
                  <a:gd name="T61" fmla="*/ 123 h 156"/>
                  <a:gd name="T62" fmla="*/ 68 w 120"/>
                  <a:gd name="T63" fmla="*/ 48 h 156"/>
                  <a:gd name="T64" fmla="*/ 120 w 120"/>
                  <a:gd name="T65" fmla="*/ 70 h 156"/>
                  <a:gd name="T66" fmla="*/ 120 w 120"/>
                  <a:gd name="T67" fmla="*/ 33 h 156"/>
                  <a:gd name="T68" fmla="*/ 62 w 120"/>
                  <a:gd name="T69" fmla="*/ 6 h 156"/>
                  <a:gd name="T70" fmla="*/ 69 w 120"/>
                  <a:gd name="T71" fmla="*/ 2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0" h="156">
                    <a:moveTo>
                      <a:pt x="69" y="24"/>
                    </a:moveTo>
                    <a:cubicBezTo>
                      <a:pt x="66" y="19"/>
                      <a:pt x="63" y="13"/>
                      <a:pt x="60" y="5"/>
                    </a:cubicBezTo>
                    <a:cubicBezTo>
                      <a:pt x="55" y="4"/>
                      <a:pt x="52" y="3"/>
                      <a:pt x="49" y="2"/>
                    </a:cubicBezTo>
                    <a:cubicBezTo>
                      <a:pt x="54" y="14"/>
                      <a:pt x="59" y="26"/>
                      <a:pt x="62" y="34"/>
                    </a:cubicBezTo>
                    <a:cubicBezTo>
                      <a:pt x="57" y="26"/>
                      <a:pt x="51" y="14"/>
                      <a:pt x="45" y="1"/>
                    </a:cubicBezTo>
                    <a:cubicBezTo>
                      <a:pt x="44" y="0"/>
                      <a:pt x="43" y="0"/>
                      <a:pt x="42" y="0"/>
                    </a:cubicBezTo>
                    <a:cubicBezTo>
                      <a:pt x="40" y="1"/>
                      <a:pt x="39" y="2"/>
                      <a:pt x="37" y="3"/>
                    </a:cubicBezTo>
                    <a:cubicBezTo>
                      <a:pt x="43" y="18"/>
                      <a:pt x="49" y="32"/>
                      <a:pt x="52" y="42"/>
                    </a:cubicBezTo>
                    <a:cubicBezTo>
                      <a:pt x="48" y="33"/>
                      <a:pt x="41" y="20"/>
                      <a:pt x="35" y="6"/>
                    </a:cubicBezTo>
                    <a:cubicBezTo>
                      <a:pt x="33" y="8"/>
                      <a:pt x="31" y="11"/>
                      <a:pt x="29" y="15"/>
                    </a:cubicBezTo>
                    <a:cubicBezTo>
                      <a:pt x="37" y="32"/>
                      <a:pt x="43" y="49"/>
                      <a:pt x="47" y="61"/>
                    </a:cubicBezTo>
                    <a:cubicBezTo>
                      <a:pt x="42" y="51"/>
                      <a:pt x="35" y="35"/>
                      <a:pt x="27" y="18"/>
                    </a:cubicBezTo>
                    <a:cubicBezTo>
                      <a:pt x="25" y="21"/>
                      <a:pt x="24" y="24"/>
                      <a:pt x="22" y="28"/>
                    </a:cubicBezTo>
                    <a:cubicBezTo>
                      <a:pt x="29" y="43"/>
                      <a:pt x="34" y="57"/>
                      <a:pt x="38" y="68"/>
                    </a:cubicBezTo>
                    <a:cubicBezTo>
                      <a:pt x="33" y="59"/>
                      <a:pt x="27" y="46"/>
                      <a:pt x="20" y="31"/>
                    </a:cubicBezTo>
                    <a:cubicBezTo>
                      <a:pt x="19" y="35"/>
                      <a:pt x="17" y="39"/>
                      <a:pt x="15" y="43"/>
                    </a:cubicBezTo>
                    <a:cubicBezTo>
                      <a:pt x="21" y="56"/>
                      <a:pt x="26" y="68"/>
                      <a:pt x="29" y="77"/>
                    </a:cubicBezTo>
                    <a:cubicBezTo>
                      <a:pt x="25" y="70"/>
                      <a:pt x="19" y="58"/>
                      <a:pt x="14" y="46"/>
                    </a:cubicBezTo>
                    <a:cubicBezTo>
                      <a:pt x="12" y="49"/>
                      <a:pt x="11" y="52"/>
                      <a:pt x="10" y="55"/>
                    </a:cubicBezTo>
                    <a:cubicBezTo>
                      <a:pt x="15" y="67"/>
                      <a:pt x="19" y="77"/>
                      <a:pt x="22" y="86"/>
                    </a:cubicBezTo>
                    <a:cubicBezTo>
                      <a:pt x="18" y="79"/>
                      <a:pt x="13" y="69"/>
                      <a:pt x="9" y="58"/>
                    </a:cubicBezTo>
                    <a:cubicBezTo>
                      <a:pt x="5" y="66"/>
                      <a:pt x="2" y="73"/>
                      <a:pt x="0" y="79"/>
                    </a:cubicBezTo>
                    <a:cubicBezTo>
                      <a:pt x="19" y="88"/>
                      <a:pt x="33" y="96"/>
                      <a:pt x="30" y="103"/>
                    </a:cubicBezTo>
                    <a:cubicBezTo>
                      <a:pt x="30" y="106"/>
                      <a:pt x="29" y="110"/>
                      <a:pt x="28" y="114"/>
                    </a:cubicBezTo>
                    <a:cubicBezTo>
                      <a:pt x="55" y="127"/>
                      <a:pt x="91" y="144"/>
                      <a:pt x="120" y="156"/>
                    </a:cubicBezTo>
                    <a:cubicBezTo>
                      <a:pt x="120" y="153"/>
                      <a:pt x="120" y="153"/>
                      <a:pt x="120" y="153"/>
                    </a:cubicBezTo>
                    <a:cubicBezTo>
                      <a:pt x="114" y="142"/>
                      <a:pt x="109" y="133"/>
                      <a:pt x="106" y="125"/>
                    </a:cubicBezTo>
                    <a:cubicBezTo>
                      <a:pt x="110" y="131"/>
                      <a:pt x="115" y="139"/>
                      <a:pt x="120" y="148"/>
                    </a:cubicBezTo>
                    <a:cubicBezTo>
                      <a:pt x="120" y="123"/>
                      <a:pt x="120" y="123"/>
                      <a:pt x="120" y="123"/>
                    </a:cubicBezTo>
                    <a:cubicBezTo>
                      <a:pt x="97" y="98"/>
                      <a:pt x="97" y="98"/>
                      <a:pt x="97" y="98"/>
                    </a:cubicBezTo>
                    <a:cubicBezTo>
                      <a:pt x="85" y="123"/>
                      <a:pt x="85" y="123"/>
                      <a:pt x="85" y="123"/>
                    </a:cubicBezTo>
                    <a:cubicBezTo>
                      <a:pt x="68" y="48"/>
                      <a:pt x="68" y="48"/>
                      <a:pt x="68" y="48"/>
                    </a:cubicBezTo>
                    <a:cubicBezTo>
                      <a:pt x="120" y="70"/>
                      <a:pt x="120" y="70"/>
                      <a:pt x="120" y="70"/>
                    </a:cubicBezTo>
                    <a:cubicBezTo>
                      <a:pt x="120" y="33"/>
                      <a:pt x="120" y="33"/>
                      <a:pt x="120" y="33"/>
                    </a:cubicBezTo>
                    <a:cubicBezTo>
                      <a:pt x="98" y="22"/>
                      <a:pt x="77" y="12"/>
                      <a:pt x="62" y="6"/>
                    </a:cubicBezTo>
                    <a:cubicBezTo>
                      <a:pt x="65" y="13"/>
                      <a:pt x="67" y="19"/>
                      <a:pt x="69" y="24"/>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5" name="Freeform 39"/>
              <p:cNvSpPr/>
              <p:nvPr/>
            </p:nvSpPr>
            <p:spPr bwMode="auto">
              <a:xfrm>
                <a:off x="6934" y="1467"/>
                <a:ext cx="50" cy="221"/>
              </a:xfrm>
              <a:custGeom>
                <a:avLst/>
                <a:gdLst>
                  <a:gd name="T0" fmla="*/ 21 w 21"/>
                  <a:gd name="T1" fmla="*/ 72 h 93"/>
                  <a:gd name="T2" fmla="*/ 21 w 21"/>
                  <a:gd name="T3" fmla="*/ 24 h 93"/>
                  <a:gd name="T4" fmla="*/ 15 w 21"/>
                  <a:gd name="T5" fmla="*/ 0 h 93"/>
                  <a:gd name="T6" fmla="*/ 0 w 21"/>
                  <a:gd name="T7" fmla="*/ 93 h 93"/>
                  <a:gd name="T8" fmla="*/ 21 w 21"/>
                  <a:gd name="T9" fmla="*/ 72 h 93"/>
                </a:gdLst>
                <a:ahLst/>
                <a:cxnLst>
                  <a:cxn ang="0">
                    <a:pos x="T0" y="T1"/>
                  </a:cxn>
                  <a:cxn ang="0">
                    <a:pos x="T2" y="T3"/>
                  </a:cxn>
                  <a:cxn ang="0">
                    <a:pos x="T4" y="T5"/>
                  </a:cxn>
                  <a:cxn ang="0">
                    <a:pos x="T6" y="T7"/>
                  </a:cxn>
                  <a:cxn ang="0">
                    <a:pos x="T8" y="T9"/>
                  </a:cxn>
                </a:cxnLst>
                <a:rect l="0" t="0" r="r" b="b"/>
                <a:pathLst>
                  <a:path w="21" h="93">
                    <a:moveTo>
                      <a:pt x="21" y="72"/>
                    </a:moveTo>
                    <a:cubicBezTo>
                      <a:pt x="21" y="24"/>
                      <a:pt x="21" y="24"/>
                      <a:pt x="21" y="24"/>
                    </a:cubicBezTo>
                    <a:cubicBezTo>
                      <a:pt x="21" y="15"/>
                      <a:pt x="18" y="7"/>
                      <a:pt x="15" y="0"/>
                    </a:cubicBezTo>
                    <a:cubicBezTo>
                      <a:pt x="14" y="41"/>
                      <a:pt x="6" y="68"/>
                      <a:pt x="0" y="93"/>
                    </a:cubicBezTo>
                    <a:cubicBezTo>
                      <a:pt x="5" y="90"/>
                      <a:pt x="14" y="81"/>
                      <a:pt x="21" y="72"/>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6" name="Freeform 40"/>
              <p:cNvSpPr/>
              <p:nvPr/>
            </p:nvSpPr>
            <p:spPr bwMode="auto">
              <a:xfrm>
                <a:off x="6837" y="1970"/>
                <a:ext cx="147" cy="74"/>
              </a:xfrm>
              <a:custGeom>
                <a:avLst/>
                <a:gdLst>
                  <a:gd name="T0" fmla="*/ 29 w 62"/>
                  <a:gd name="T1" fmla="*/ 0 h 31"/>
                  <a:gd name="T2" fmla="*/ 0 w 62"/>
                  <a:gd name="T3" fmla="*/ 17 h 31"/>
                  <a:gd name="T4" fmla="*/ 32 w 62"/>
                  <a:gd name="T5" fmla="*/ 31 h 31"/>
                  <a:gd name="T6" fmla="*/ 62 w 62"/>
                  <a:gd name="T7" fmla="*/ 19 h 31"/>
                  <a:gd name="T8" fmla="*/ 62 w 62"/>
                  <a:gd name="T9" fmla="*/ 7 h 31"/>
                  <a:gd name="T10" fmla="*/ 29 w 62"/>
                  <a:gd name="T11" fmla="*/ 0 h 31"/>
                </a:gdLst>
                <a:ahLst/>
                <a:cxnLst>
                  <a:cxn ang="0">
                    <a:pos x="T0" y="T1"/>
                  </a:cxn>
                  <a:cxn ang="0">
                    <a:pos x="T2" y="T3"/>
                  </a:cxn>
                  <a:cxn ang="0">
                    <a:pos x="T4" y="T5"/>
                  </a:cxn>
                  <a:cxn ang="0">
                    <a:pos x="T6" y="T7"/>
                  </a:cxn>
                  <a:cxn ang="0">
                    <a:pos x="T8" y="T9"/>
                  </a:cxn>
                  <a:cxn ang="0">
                    <a:pos x="T10" y="T11"/>
                  </a:cxn>
                </a:cxnLst>
                <a:rect l="0" t="0" r="r" b="b"/>
                <a:pathLst>
                  <a:path w="62" h="31">
                    <a:moveTo>
                      <a:pt x="29" y="0"/>
                    </a:moveTo>
                    <a:cubicBezTo>
                      <a:pt x="24" y="6"/>
                      <a:pt x="13" y="12"/>
                      <a:pt x="0" y="17"/>
                    </a:cubicBezTo>
                    <a:cubicBezTo>
                      <a:pt x="9" y="21"/>
                      <a:pt x="20" y="26"/>
                      <a:pt x="32" y="31"/>
                    </a:cubicBezTo>
                    <a:cubicBezTo>
                      <a:pt x="41" y="30"/>
                      <a:pt x="51" y="26"/>
                      <a:pt x="62" y="19"/>
                    </a:cubicBezTo>
                    <a:cubicBezTo>
                      <a:pt x="62" y="7"/>
                      <a:pt x="62" y="7"/>
                      <a:pt x="62" y="7"/>
                    </a:cubicBezTo>
                    <a:cubicBezTo>
                      <a:pt x="53" y="9"/>
                      <a:pt x="41" y="7"/>
                      <a:pt x="29" y="0"/>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7" name="Freeform 41"/>
              <p:cNvSpPr/>
              <p:nvPr/>
            </p:nvSpPr>
            <p:spPr bwMode="auto">
              <a:xfrm>
                <a:off x="6932" y="2523"/>
                <a:ext cx="52" cy="33"/>
              </a:xfrm>
              <a:custGeom>
                <a:avLst/>
                <a:gdLst>
                  <a:gd name="T0" fmla="*/ 0 w 52"/>
                  <a:gd name="T1" fmla="*/ 12 h 33"/>
                  <a:gd name="T2" fmla="*/ 52 w 52"/>
                  <a:gd name="T3" fmla="*/ 33 h 33"/>
                  <a:gd name="T4" fmla="*/ 52 w 52"/>
                  <a:gd name="T5" fmla="*/ 17 h 33"/>
                  <a:gd name="T6" fmla="*/ 4 w 52"/>
                  <a:gd name="T7" fmla="*/ 0 h 33"/>
                  <a:gd name="T8" fmla="*/ 0 w 52"/>
                  <a:gd name="T9" fmla="*/ 12 h 33"/>
                </a:gdLst>
                <a:ahLst/>
                <a:cxnLst>
                  <a:cxn ang="0">
                    <a:pos x="T0" y="T1"/>
                  </a:cxn>
                  <a:cxn ang="0">
                    <a:pos x="T2" y="T3"/>
                  </a:cxn>
                  <a:cxn ang="0">
                    <a:pos x="T4" y="T5"/>
                  </a:cxn>
                  <a:cxn ang="0">
                    <a:pos x="T6" y="T7"/>
                  </a:cxn>
                  <a:cxn ang="0">
                    <a:pos x="T8" y="T9"/>
                  </a:cxn>
                </a:cxnLst>
                <a:rect l="0" t="0" r="r" b="b"/>
                <a:pathLst>
                  <a:path w="52" h="33">
                    <a:moveTo>
                      <a:pt x="0" y="12"/>
                    </a:moveTo>
                    <a:lnTo>
                      <a:pt x="52" y="33"/>
                    </a:lnTo>
                    <a:lnTo>
                      <a:pt x="52" y="17"/>
                    </a:lnTo>
                    <a:lnTo>
                      <a:pt x="4" y="0"/>
                    </a:lnTo>
                    <a:lnTo>
                      <a:pt x="0" y="12"/>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8" name="Freeform 42"/>
              <p:cNvSpPr/>
              <p:nvPr/>
            </p:nvSpPr>
            <p:spPr bwMode="auto">
              <a:xfrm>
                <a:off x="6839" y="2575"/>
                <a:ext cx="145" cy="124"/>
              </a:xfrm>
              <a:custGeom>
                <a:avLst/>
                <a:gdLst>
                  <a:gd name="T0" fmla="*/ 35 w 61"/>
                  <a:gd name="T1" fmla="*/ 6 h 52"/>
                  <a:gd name="T2" fmla="*/ 59 w 61"/>
                  <a:gd name="T3" fmla="*/ 15 h 52"/>
                  <a:gd name="T4" fmla="*/ 60 w 61"/>
                  <a:gd name="T5" fmla="*/ 38 h 52"/>
                  <a:gd name="T6" fmla="*/ 6 w 61"/>
                  <a:gd name="T7" fmla="*/ 19 h 52"/>
                  <a:gd name="T8" fmla="*/ 5 w 61"/>
                  <a:gd name="T9" fmla="*/ 17 h 52"/>
                  <a:gd name="T10" fmla="*/ 0 w 61"/>
                  <a:gd name="T11" fmla="*/ 20 h 52"/>
                  <a:gd name="T12" fmla="*/ 9 w 61"/>
                  <a:gd name="T13" fmla="*/ 35 h 52"/>
                  <a:gd name="T14" fmla="*/ 56 w 61"/>
                  <a:gd name="T15" fmla="*/ 52 h 52"/>
                  <a:gd name="T16" fmla="*/ 61 w 61"/>
                  <a:gd name="T17" fmla="*/ 52 h 52"/>
                  <a:gd name="T18" fmla="*/ 61 w 61"/>
                  <a:gd name="T19" fmla="*/ 8 h 52"/>
                  <a:gd name="T20" fmla="*/ 38 w 61"/>
                  <a:gd name="T21" fmla="*/ 0 h 52"/>
                  <a:gd name="T22" fmla="*/ 35 w 61"/>
                  <a:gd name="T23" fmla="*/ 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1" h="52">
                    <a:moveTo>
                      <a:pt x="35" y="6"/>
                    </a:moveTo>
                    <a:cubicBezTo>
                      <a:pt x="59" y="15"/>
                      <a:pt x="59" y="15"/>
                      <a:pt x="59" y="15"/>
                    </a:cubicBezTo>
                    <a:cubicBezTo>
                      <a:pt x="60" y="38"/>
                      <a:pt x="60" y="38"/>
                      <a:pt x="60" y="38"/>
                    </a:cubicBezTo>
                    <a:cubicBezTo>
                      <a:pt x="6" y="19"/>
                      <a:pt x="6" y="19"/>
                      <a:pt x="6" y="19"/>
                    </a:cubicBezTo>
                    <a:cubicBezTo>
                      <a:pt x="5" y="17"/>
                      <a:pt x="5" y="17"/>
                      <a:pt x="5" y="17"/>
                    </a:cubicBezTo>
                    <a:cubicBezTo>
                      <a:pt x="0" y="20"/>
                      <a:pt x="0" y="20"/>
                      <a:pt x="0" y="20"/>
                    </a:cubicBezTo>
                    <a:cubicBezTo>
                      <a:pt x="3" y="25"/>
                      <a:pt x="6" y="30"/>
                      <a:pt x="9" y="35"/>
                    </a:cubicBezTo>
                    <a:cubicBezTo>
                      <a:pt x="56" y="52"/>
                      <a:pt x="56" y="52"/>
                      <a:pt x="56" y="52"/>
                    </a:cubicBezTo>
                    <a:cubicBezTo>
                      <a:pt x="57" y="52"/>
                      <a:pt x="59" y="52"/>
                      <a:pt x="61" y="52"/>
                    </a:cubicBezTo>
                    <a:cubicBezTo>
                      <a:pt x="61" y="8"/>
                      <a:pt x="61" y="8"/>
                      <a:pt x="61" y="8"/>
                    </a:cubicBezTo>
                    <a:cubicBezTo>
                      <a:pt x="38" y="0"/>
                      <a:pt x="38" y="0"/>
                      <a:pt x="38" y="0"/>
                    </a:cubicBezTo>
                    <a:lnTo>
                      <a:pt x="35" y="6"/>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9" name="Freeform 43"/>
              <p:cNvSpPr>
                <a:spLocks noEditPoints="1"/>
              </p:cNvSpPr>
              <p:nvPr/>
            </p:nvSpPr>
            <p:spPr bwMode="auto">
              <a:xfrm>
                <a:off x="6686" y="2381"/>
                <a:ext cx="298" cy="242"/>
              </a:xfrm>
              <a:custGeom>
                <a:avLst/>
                <a:gdLst>
                  <a:gd name="T0" fmla="*/ 0 w 126"/>
                  <a:gd name="T1" fmla="*/ 54 h 102"/>
                  <a:gd name="T2" fmla="*/ 65 w 126"/>
                  <a:gd name="T3" fmla="*/ 102 h 102"/>
                  <a:gd name="T4" fmla="*/ 70 w 126"/>
                  <a:gd name="T5" fmla="*/ 99 h 102"/>
                  <a:gd name="T6" fmla="*/ 56 w 126"/>
                  <a:gd name="T7" fmla="*/ 77 h 102"/>
                  <a:gd name="T8" fmla="*/ 59 w 126"/>
                  <a:gd name="T9" fmla="*/ 73 h 102"/>
                  <a:gd name="T10" fmla="*/ 100 w 126"/>
                  <a:gd name="T11" fmla="*/ 88 h 102"/>
                  <a:gd name="T12" fmla="*/ 103 w 126"/>
                  <a:gd name="T13" fmla="*/ 82 h 102"/>
                  <a:gd name="T14" fmla="*/ 102 w 126"/>
                  <a:gd name="T15" fmla="*/ 65 h 102"/>
                  <a:gd name="T16" fmla="*/ 104 w 126"/>
                  <a:gd name="T17" fmla="*/ 65 h 102"/>
                  <a:gd name="T18" fmla="*/ 106 w 126"/>
                  <a:gd name="T19" fmla="*/ 60 h 102"/>
                  <a:gd name="T20" fmla="*/ 107 w 126"/>
                  <a:gd name="T21" fmla="*/ 47 h 102"/>
                  <a:gd name="T22" fmla="*/ 126 w 126"/>
                  <a:gd name="T23" fmla="*/ 54 h 102"/>
                  <a:gd name="T24" fmla="*/ 126 w 126"/>
                  <a:gd name="T25" fmla="*/ 44 h 102"/>
                  <a:gd name="T26" fmla="*/ 26 w 126"/>
                  <a:gd name="T27" fmla="*/ 0 h 102"/>
                  <a:gd name="T28" fmla="*/ 0 w 126"/>
                  <a:gd name="T29" fmla="*/ 54 h 102"/>
                  <a:gd name="T30" fmla="*/ 30 w 126"/>
                  <a:gd name="T31" fmla="*/ 53 h 102"/>
                  <a:gd name="T32" fmla="*/ 14 w 126"/>
                  <a:gd name="T33" fmla="*/ 48 h 102"/>
                  <a:gd name="T34" fmla="*/ 18 w 126"/>
                  <a:gd name="T35" fmla="*/ 34 h 102"/>
                  <a:gd name="T36" fmla="*/ 34 w 126"/>
                  <a:gd name="T37" fmla="*/ 40 h 102"/>
                  <a:gd name="T38" fmla="*/ 30 w 126"/>
                  <a:gd name="T39" fmla="*/ 53 h 102"/>
                  <a:gd name="T40" fmla="*/ 63 w 126"/>
                  <a:gd name="T41" fmla="*/ 67 h 102"/>
                  <a:gd name="T42" fmla="*/ 38 w 126"/>
                  <a:gd name="T43" fmla="*/ 58 h 102"/>
                  <a:gd name="T44" fmla="*/ 40 w 126"/>
                  <a:gd name="T45" fmla="*/ 43 h 102"/>
                  <a:gd name="T46" fmla="*/ 65 w 126"/>
                  <a:gd name="T47" fmla="*/ 52 h 102"/>
                  <a:gd name="T48" fmla="*/ 63 w 126"/>
                  <a:gd name="T49" fmla="*/ 67 h 102"/>
                  <a:gd name="T50" fmla="*/ 78 w 126"/>
                  <a:gd name="T51" fmla="*/ 37 h 102"/>
                  <a:gd name="T52" fmla="*/ 101 w 126"/>
                  <a:gd name="T53" fmla="*/ 45 h 102"/>
                  <a:gd name="T54" fmla="*/ 101 w 126"/>
                  <a:gd name="T55" fmla="*/ 58 h 102"/>
                  <a:gd name="T56" fmla="*/ 76 w 126"/>
                  <a:gd name="T57" fmla="*/ 48 h 102"/>
                  <a:gd name="T58" fmla="*/ 78 w 126"/>
                  <a:gd name="T59" fmla="*/ 37 h 102"/>
                  <a:gd name="T60" fmla="*/ 72 w 126"/>
                  <a:gd name="T61" fmla="*/ 54 h 102"/>
                  <a:gd name="T62" fmla="*/ 96 w 126"/>
                  <a:gd name="T63" fmla="*/ 63 h 102"/>
                  <a:gd name="T64" fmla="*/ 96 w 126"/>
                  <a:gd name="T65" fmla="*/ 78 h 102"/>
                  <a:gd name="T66" fmla="*/ 71 w 126"/>
                  <a:gd name="T67" fmla="*/ 70 h 102"/>
                  <a:gd name="T68" fmla="*/ 72 w 126"/>
                  <a:gd name="T69" fmla="*/ 54 h 102"/>
                  <a:gd name="T70" fmla="*/ 47 w 126"/>
                  <a:gd name="T71" fmla="*/ 23 h 102"/>
                  <a:gd name="T72" fmla="*/ 71 w 126"/>
                  <a:gd name="T73" fmla="*/ 33 h 102"/>
                  <a:gd name="T74" fmla="*/ 68 w 126"/>
                  <a:gd name="T75" fmla="*/ 44 h 102"/>
                  <a:gd name="T76" fmla="*/ 44 w 126"/>
                  <a:gd name="T77" fmla="*/ 35 h 102"/>
                  <a:gd name="T78" fmla="*/ 47 w 126"/>
                  <a:gd name="T79" fmla="*/ 23 h 102"/>
                  <a:gd name="T80" fmla="*/ 38 w 126"/>
                  <a:gd name="T81" fmla="*/ 32 h 102"/>
                  <a:gd name="T82" fmla="*/ 21 w 126"/>
                  <a:gd name="T83" fmla="*/ 25 h 102"/>
                  <a:gd name="T84" fmla="*/ 25 w 126"/>
                  <a:gd name="T85" fmla="*/ 14 h 102"/>
                  <a:gd name="T86" fmla="*/ 41 w 126"/>
                  <a:gd name="T87" fmla="*/ 20 h 102"/>
                  <a:gd name="T88" fmla="*/ 38 w 126"/>
                  <a:gd name="T89" fmla="*/ 3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6" h="102">
                    <a:moveTo>
                      <a:pt x="0" y="54"/>
                    </a:moveTo>
                    <a:cubicBezTo>
                      <a:pt x="29" y="62"/>
                      <a:pt x="50" y="81"/>
                      <a:pt x="65" y="102"/>
                    </a:cubicBezTo>
                    <a:cubicBezTo>
                      <a:pt x="70" y="99"/>
                      <a:pt x="70" y="99"/>
                      <a:pt x="70" y="99"/>
                    </a:cubicBezTo>
                    <a:cubicBezTo>
                      <a:pt x="56" y="77"/>
                      <a:pt x="56" y="77"/>
                      <a:pt x="56" y="77"/>
                    </a:cubicBezTo>
                    <a:cubicBezTo>
                      <a:pt x="59" y="73"/>
                      <a:pt x="59" y="73"/>
                      <a:pt x="59" y="73"/>
                    </a:cubicBezTo>
                    <a:cubicBezTo>
                      <a:pt x="100" y="88"/>
                      <a:pt x="100" y="88"/>
                      <a:pt x="100" y="88"/>
                    </a:cubicBezTo>
                    <a:cubicBezTo>
                      <a:pt x="103" y="82"/>
                      <a:pt x="103" y="82"/>
                      <a:pt x="103" y="82"/>
                    </a:cubicBezTo>
                    <a:cubicBezTo>
                      <a:pt x="102" y="65"/>
                      <a:pt x="102" y="65"/>
                      <a:pt x="102" y="65"/>
                    </a:cubicBezTo>
                    <a:cubicBezTo>
                      <a:pt x="104" y="65"/>
                      <a:pt x="104" y="65"/>
                      <a:pt x="104" y="65"/>
                    </a:cubicBezTo>
                    <a:cubicBezTo>
                      <a:pt x="106" y="60"/>
                      <a:pt x="106" y="60"/>
                      <a:pt x="106" y="60"/>
                    </a:cubicBezTo>
                    <a:cubicBezTo>
                      <a:pt x="107" y="47"/>
                      <a:pt x="107" y="47"/>
                      <a:pt x="107" y="47"/>
                    </a:cubicBezTo>
                    <a:cubicBezTo>
                      <a:pt x="126" y="54"/>
                      <a:pt x="126" y="54"/>
                      <a:pt x="126" y="54"/>
                    </a:cubicBezTo>
                    <a:cubicBezTo>
                      <a:pt x="126" y="44"/>
                      <a:pt x="126" y="44"/>
                      <a:pt x="126" y="44"/>
                    </a:cubicBezTo>
                    <a:cubicBezTo>
                      <a:pt x="26" y="0"/>
                      <a:pt x="26" y="0"/>
                      <a:pt x="26" y="0"/>
                    </a:cubicBezTo>
                    <a:cubicBezTo>
                      <a:pt x="19" y="17"/>
                      <a:pt x="9" y="37"/>
                      <a:pt x="0" y="54"/>
                    </a:cubicBezTo>
                    <a:close/>
                    <a:moveTo>
                      <a:pt x="30" y="53"/>
                    </a:moveTo>
                    <a:cubicBezTo>
                      <a:pt x="14" y="48"/>
                      <a:pt x="14" y="48"/>
                      <a:pt x="14" y="48"/>
                    </a:cubicBezTo>
                    <a:cubicBezTo>
                      <a:pt x="18" y="34"/>
                      <a:pt x="18" y="34"/>
                      <a:pt x="18" y="34"/>
                    </a:cubicBezTo>
                    <a:cubicBezTo>
                      <a:pt x="34" y="40"/>
                      <a:pt x="34" y="40"/>
                      <a:pt x="34" y="40"/>
                    </a:cubicBezTo>
                    <a:lnTo>
                      <a:pt x="30" y="53"/>
                    </a:lnTo>
                    <a:close/>
                    <a:moveTo>
                      <a:pt x="63" y="67"/>
                    </a:moveTo>
                    <a:cubicBezTo>
                      <a:pt x="38" y="58"/>
                      <a:pt x="38" y="58"/>
                      <a:pt x="38" y="58"/>
                    </a:cubicBezTo>
                    <a:cubicBezTo>
                      <a:pt x="40" y="43"/>
                      <a:pt x="40" y="43"/>
                      <a:pt x="40" y="43"/>
                    </a:cubicBezTo>
                    <a:cubicBezTo>
                      <a:pt x="65" y="52"/>
                      <a:pt x="65" y="52"/>
                      <a:pt x="65" y="52"/>
                    </a:cubicBezTo>
                    <a:lnTo>
                      <a:pt x="63" y="67"/>
                    </a:lnTo>
                    <a:close/>
                    <a:moveTo>
                      <a:pt x="78" y="37"/>
                    </a:moveTo>
                    <a:cubicBezTo>
                      <a:pt x="101" y="45"/>
                      <a:pt x="101" y="45"/>
                      <a:pt x="101" y="45"/>
                    </a:cubicBezTo>
                    <a:cubicBezTo>
                      <a:pt x="101" y="58"/>
                      <a:pt x="101" y="58"/>
                      <a:pt x="101" y="58"/>
                    </a:cubicBezTo>
                    <a:cubicBezTo>
                      <a:pt x="76" y="48"/>
                      <a:pt x="76" y="48"/>
                      <a:pt x="76" y="48"/>
                    </a:cubicBezTo>
                    <a:lnTo>
                      <a:pt x="78" y="37"/>
                    </a:lnTo>
                    <a:close/>
                    <a:moveTo>
                      <a:pt x="72" y="54"/>
                    </a:moveTo>
                    <a:cubicBezTo>
                      <a:pt x="96" y="63"/>
                      <a:pt x="96" y="63"/>
                      <a:pt x="96" y="63"/>
                    </a:cubicBezTo>
                    <a:cubicBezTo>
                      <a:pt x="96" y="78"/>
                      <a:pt x="96" y="78"/>
                      <a:pt x="96" y="78"/>
                    </a:cubicBezTo>
                    <a:cubicBezTo>
                      <a:pt x="71" y="70"/>
                      <a:pt x="71" y="70"/>
                      <a:pt x="71" y="70"/>
                    </a:cubicBezTo>
                    <a:lnTo>
                      <a:pt x="72" y="54"/>
                    </a:lnTo>
                    <a:close/>
                    <a:moveTo>
                      <a:pt x="47" y="23"/>
                    </a:moveTo>
                    <a:cubicBezTo>
                      <a:pt x="71" y="33"/>
                      <a:pt x="71" y="33"/>
                      <a:pt x="71" y="33"/>
                    </a:cubicBezTo>
                    <a:cubicBezTo>
                      <a:pt x="68" y="44"/>
                      <a:pt x="68" y="44"/>
                      <a:pt x="68" y="44"/>
                    </a:cubicBezTo>
                    <a:cubicBezTo>
                      <a:pt x="44" y="35"/>
                      <a:pt x="44" y="35"/>
                      <a:pt x="44" y="35"/>
                    </a:cubicBezTo>
                    <a:lnTo>
                      <a:pt x="47" y="23"/>
                    </a:lnTo>
                    <a:close/>
                    <a:moveTo>
                      <a:pt x="38" y="32"/>
                    </a:moveTo>
                    <a:cubicBezTo>
                      <a:pt x="21" y="25"/>
                      <a:pt x="21" y="25"/>
                      <a:pt x="21" y="25"/>
                    </a:cubicBezTo>
                    <a:cubicBezTo>
                      <a:pt x="25" y="14"/>
                      <a:pt x="25" y="14"/>
                      <a:pt x="25" y="14"/>
                    </a:cubicBezTo>
                    <a:cubicBezTo>
                      <a:pt x="41" y="20"/>
                      <a:pt x="41" y="20"/>
                      <a:pt x="41" y="20"/>
                    </a:cubicBezTo>
                    <a:lnTo>
                      <a:pt x="38" y="32"/>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0" name="Freeform 44"/>
              <p:cNvSpPr/>
              <p:nvPr/>
            </p:nvSpPr>
            <p:spPr bwMode="auto">
              <a:xfrm>
                <a:off x="6934" y="2753"/>
                <a:ext cx="50" cy="100"/>
              </a:xfrm>
              <a:custGeom>
                <a:avLst/>
                <a:gdLst>
                  <a:gd name="T0" fmla="*/ 6 w 21"/>
                  <a:gd name="T1" fmla="*/ 12 h 42"/>
                  <a:gd name="T2" fmla="*/ 15 w 21"/>
                  <a:gd name="T3" fmla="*/ 42 h 42"/>
                  <a:gd name="T4" fmla="*/ 19 w 21"/>
                  <a:gd name="T5" fmla="*/ 29 h 42"/>
                  <a:gd name="T6" fmla="*/ 21 w 21"/>
                  <a:gd name="T7" fmla="*/ 17 h 42"/>
                  <a:gd name="T8" fmla="*/ 21 w 21"/>
                  <a:gd name="T9" fmla="*/ 0 h 42"/>
                  <a:gd name="T10" fmla="*/ 6 w 21"/>
                  <a:gd name="T11" fmla="*/ 12 h 42"/>
                </a:gdLst>
                <a:ahLst/>
                <a:cxnLst>
                  <a:cxn ang="0">
                    <a:pos x="T0" y="T1"/>
                  </a:cxn>
                  <a:cxn ang="0">
                    <a:pos x="T2" y="T3"/>
                  </a:cxn>
                  <a:cxn ang="0">
                    <a:pos x="T4" y="T5"/>
                  </a:cxn>
                  <a:cxn ang="0">
                    <a:pos x="T6" y="T7"/>
                  </a:cxn>
                  <a:cxn ang="0">
                    <a:pos x="T8" y="T9"/>
                  </a:cxn>
                  <a:cxn ang="0">
                    <a:pos x="T10" y="T11"/>
                  </a:cxn>
                </a:cxnLst>
                <a:rect l="0" t="0" r="r" b="b"/>
                <a:pathLst>
                  <a:path w="21" h="42">
                    <a:moveTo>
                      <a:pt x="6" y="12"/>
                    </a:moveTo>
                    <a:cubicBezTo>
                      <a:pt x="0" y="22"/>
                      <a:pt x="2" y="37"/>
                      <a:pt x="15" y="42"/>
                    </a:cubicBezTo>
                    <a:cubicBezTo>
                      <a:pt x="17" y="38"/>
                      <a:pt x="18" y="34"/>
                      <a:pt x="19" y="29"/>
                    </a:cubicBezTo>
                    <a:cubicBezTo>
                      <a:pt x="17" y="25"/>
                      <a:pt x="17" y="20"/>
                      <a:pt x="21" y="17"/>
                    </a:cubicBezTo>
                    <a:cubicBezTo>
                      <a:pt x="21" y="0"/>
                      <a:pt x="21" y="0"/>
                      <a:pt x="21" y="0"/>
                    </a:cubicBezTo>
                    <a:cubicBezTo>
                      <a:pt x="14" y="2"/>
                      <a:pt x="9" y="6"/>
                      <a:pt x="6" y="12"/>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1" name="Freeform 45"/>
              <p:cNvSpPr/>
              <p:nvPr/>
            </p:nvSpPr>
            <p:spPr bwMode="auto">
              <a:xfrm>
                <a:off x="6742" y="2893"/>
                <a:ext cx="78" cy="38"/>
              </a:xfrm>
              <a:custGeom>
                <a:avLst/>
                <a:gdLst>
                  <a:gd name="T0" fmla="*/ 12 w 33"/>
                  <a:gd name="T1" fmla="*/ 0 h 16"/>
                  <a:gd name="T2" fmla="*/ 0 w 33"/>
                  <a:gd name="T3" fmla="*/ 15 h 16"/>
                  <a:gd name="T4" fmla="*/ 2 w 33"/>
                  <a:gd name="T5" fmla="*/ 16 h 16"/>
                  <a:gd name="T6" fmla="*/ 33 w 33"/>
                  <a:gd name="T7" fmla="*/ 16 h 16"/>
                  <a:gd name="T8" fmla="*/ 12 w 33"/>
                  <a:gd name="T9" fmla="*/ 0 h 16"/>
                </a:gdLst>
                <a:ahLst/>
                <a:cxnLst>
                  <a:cxn ang="0">
                    <a:pos x="T0" y="T1"/>
                  </a:cxn>
                  <a:cxn ang="0">
                    <a:pos x="T2" y="T3"/>
                  </a:cxn>
                  <a:cxn ang="0">
                    <a:pos x="T4" y="T5"/>
                  </a:cxn>
                  <a:cxn ang="0">
                    <a:pos x="T6" y="T7"/>
                  </a:cxn>
                  <a:cxn ang="0">
                    <a:pos x="T8" y="T9"/>
                  </a:cxn>
                </a:cxnLst>
                <a:rect l="0" t="0" r="r" b="b"/>
                <a:pathLst>
                  <a:path w="33" h="16">
                    <a:moveTo>
                      <a:pt x="12" y="0"/>
                    </a:moveTo>
                    <a:cubicBezTo>
                      <a:pt x="9" y="5"/>
                      <a:pt x="5" y="10"/>
                      <a:pt x="0" y="15"/>
                    </a:cubicBezTo>
                    <a:cubicBezTo>
                      <a:pt x="1" y="15"/>
                      <a:pt x="1" y="16"/>
                      <a:pt x="2" y="16"/>
                    </a:cubicBezTo>
                    <a:cubicBezTo>
                      <a:pt x="33" y="16"/>
                      <a:pt x="33" y="16"/>
                      <a:pt x="33" y="16"/>
                    </a:cubicBezTo>
                    <a:cubicBezTo>
                      <a:pt x="24" y="11"/>
                      <a:pt x="16" y="5"/>
                      <a:pt x="12" y="0"/>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2" name="Freeform 46"/>
              <p:cNvSpPr/>
              <p:nvPr/>
            </p:nvSpPr>
            <p:spPr bwMode="auto">
              <a:xfrm>
                <a:off x="6738" y="2768"/>
                <a:ext cx="172" cy="163"/>
              </a:xfrm>
              <a:custGeom>
                <a:avLst/>
                <a:gdLst>
                  <a:gd name="T0" fmla="*/ 7 w 73"/>
                  <a:gd name="T1" fmla="*/ 0 h 69"/>
                  <a:gd name="T2" fmla="*/ 0 w 73"/>
                  <a:gd name="T3" fmla="*/ 4 h 69"/>
                  <a:gd name="T4" fmla="*/ 16 w 73"/>
                  <a:gd name="T5" fmla="*/ 49 h 69"/>
                  <a:gd name="T6" fmla="*/ 45 w 73"/>
                  <a:gd name="T7" fmla="*/ 69 h 69"/>
                  <a:gd name="T8" fmla="*/ 73 w 73"/>
                  <a:gd name="T9" fmla="*/ 61 h 69"/>
                  <a:gd name="T10" fmla="*/ 7 w 73"/>
                  <a:gd name="T11" fmla="*/ 0 h 69"/>
                </a:gdLst>
                <a:ahLst/>
                <a:cxnLst>
                  <a:cxn ang="0">
                    <a:pos x="T0" y="T1"/>
                  </a:cxn>
                  <a:cxn ang="0">
                    <a:pos x="T2" y="T3"/>
                  </a:cxn>
                  <a:cxn ang="0">
                    <a:pos x="T4" y="T5"/>
                  </a:cxn>
                  <a:cxn ang="0">
                    <a:pos x="T6" y="T7"/>
                  </a:cxn>
                  <a:cxn ang="0">
                    <a:pos x="T8" y="T9"/>
                  </a:cxn>
                  <a:cxn ang="0">
                    <a:pos x="T10" y="T11"/>
                  </a:cxn>
                </a:cxnLst>
                <a:rect l="0" t="0" r="r" b="b"/>
                <a:pathLst>
                  <a:path w="73" h="69">
                    <a:moveTo>
                      <a:pt x="7" y="0"/>
                    </a:moveTo>
                    <a:cubicBezTo>
                      <a:pt x="0" y="4"/>
                      <a:pt x="0" y="4"/>
                      <a:pt x="0" y="4"/>
                    </a:cubicBezTo>
                    <a:cubicBezTo>
                      <a:pt x="12" y="16"/>
                      <a:pt x="23" y="34"/>
                      <a:pt x="16" y="49"/>
                    </a:cubicBezTo>
                    <a:cubicBezTo>
                      <a:pt x="21" y="55"/>
                      <a:pt x="32" y="62"/>
                      <a:pt x="45" y="69"/>
                    </a:cubicBezTo>
                    <a:cubicBezTo>
                      <a:pt x="55" y="68"/>
                      <a:pt x="65" y="65"/>
                      <a:pt x="73" y="61"/>
                    </a:cubicBezTo>
                    <a:cubicBezTo>
                      <a:pt x="43" y="50"/>
                      <a:pt x="27" y="23"/>
                      <a:pt x="7" y="0"/>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3" name="Freeform 47"/>
              <p:cNvSpPr/>
              <p:nvPr/>
            </p:nvSpPr>
            <p:spPr bwMode="auto">
              <a:xfrm>
                <a:off x="6865" y="2708"/>
                <a:ext cx="119" cy="183"/>
              </a:xfrm>
              <a:custGeom>
                <a:avLst/>
                <a:gdLst>
                  <a:gd name="T0" fmla="*/ 13 w 50"/>
                  <a:gd name="T1" fmla="*/ 22 h 77"/>
                  <a:gd name="T2" fmla="*/ 30 w 50"/>
                  <a:gd name="T3" fmla="*/ 77 h 77"/>
                  <a:gd name="T4" fmla="*/ 31 w 50"/>
                  <a:gd name="T5" fmla="*/ 77 h 77"/>
                  <a:gd name="T6" fmla="*/ 40 w 50"/>
                  <a:gd name="T7" fmla="*/ 66 h 77"/>
                  <a:gd name="T8" fmla="*/ 31 w 50"/>
                  <a:gd name="T9" fmla="*/ 29 h 77"/>
                  <a:gd name="T10" fmla="*/ 50 w 50"/>
                  <a:gd name="T11" fmla="*/ 14 h 77"/>
                  <a:gd name="T12" fmla="*/ 50 w 50"/>
                  <a:gd name="T13" fmla="*/ 0 h 77"/>
                  <a:gd name="T14" fmla="*/ 13 w 50"/>
                  <a:gd name="T15" fmla="*/ 22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77">
                    <a:moveTo>
                      <a:pt x="13" y="22"/>
                    </a:moveTo>
                    <a:cubicBezTo>
                      <a:pt x="0" y="43"/>
                      <a:pt x="10" y="67"/>
                      <a:pt x="30" y="77"/>
                    </a:cubicBezTo>
                    <a:cubicBezTo>
                      <a:pt x="30" y="77"/>
                      <a:pt x="31" y="77"/>
                      <a:pt x="31" y="77"/>
                    </a:cubicBezTo>
                    <a:cubicBezTo>
                      <a:pt x="35" y="74"/>
                      <a:pt x="38" y="70"/>
                      <a:pt x="40" y="66"/>
                    </a:cubicBezTo>
                    <a:cubicBezTo>
                      <a:pt x="28" y="60"/>
                      <a:pt x="23" y="43"/>
                      <a:pt x="31" y="29"/>
                    </a:cubicBezTo>
                    <a:cubicBezTo>
                      <a:pt x="35" y="21"/>
                      <a:pt x="42" y="17"/>
                      <a:pt x="50" y="14"/>
                    </a:cubicBezTo>
                    <a:cubicBezTo>
                      <a:pt x="50" y="0"/>
                      <a:pt x="50" y="0"/>
                      <a:pt x="50" y="0"/>
                    </a:cubicBezTo>
                    <a:cubicBezTo>
                      <a:pt x="35" y="1"/>
                      <a:pt x="21" y="8"/>
                      <a:pt x="13" y="22"/>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4" name="Freeform 48"/>
              <p:cNvSpPr/>
              <p:nvPr/>
            </p:nvSpPr>
            <p:spPr bwMode="auto">
              <a:xfrm>
                <a:off x="6830" y="1389"/>
                <a:ext cx="123" cy="99"/>
              </a:xfrm>
              <a:custGeom>
                <a:avLst/>
                <a:gdLst>
                  <a:gd name="T0" fmla="*/ 39 w 52"/>
                  <a:gd name="T1" fmla="*/ 38 h 42"/>
                  <a:gd name="T2" fmla="*/ 25 w 52"/>
                  <a:gd name="T3" fmla="*/ 12 h 42"/>
                  <a:gd name="T4" fmla="*/ 50 w 52"/>
                  <a:gd name="T5" fmla="*/ 28 h 42"/>
                  <a:gd name="T6" fmla="*/ 50 w 52"/>
                  <a:gd name="T7" fmla="*/ 21 h 42"/>
                  <a:gd name="T8" fmla="*/ 1 w 52"/>
                  <a:gd name="T9" fmla="*/ 0 h 42"/>
                  <a:gd name="T10" fmla="*/ 1 w 52"/>
                  <a:gd name="T11" fmla="*/ 0 h 42"/>
                  <a:gd name="T12" fmla="*/ 0 w 52"/>
                  <a:gd name="T13" fmla="*/ 0 h 42"/>
                  <a:gd name="T14" fmla="*/ 39 w 52"/>
                  <a:gd name="T15" fmla="*/ 38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2">
                    <a:moveTo>
                      <a:pt x="39" y="38"/>
                    </a:moveTo>
                    <a:cubicBezTo>
                      <a:pt x="45" y="33"/>
                      <a:pt x="28" y="20"/>
                      <a:pt x="25" y="12"/>
                    </a:cubicBezTo>
                    <a:cubicBezTo>
                      <a:pt x="32" y="15"/>
                      <a:pt x="44" y="34"/>
                      <a:pt x="50" y="28"/>
                    </a:cubicBezTo>
                    <a:cubicBezTo>
                      <a:pt x="52" y="26"/>
                      <a:pt x="52" y="24"/>
                      <a:pt x="50" y="21"/>
                    </a:cubicBezTo>
                    <a:cubicBezTo>
                      <a:pt x="39" y="8"/>
                      <a:pt x="21" y="0"/>
                      <a:pt x="1" y="0"/>
                    </a:cubicBezTo>
                    <a:cubicBezTo>
                      <a:pt x="1" y="0"/>
                      <a:pt x="1" y="0"/>
                      <a:pt x="1" y="0"/>
                    </a:cubicBezTo>
                    <a:cubicBezTo>
                      <a:pt x="1" y="0"/>
                      <a:pt x="1" y="0"/>
                      <a:pt x="0" y="0"/>
                    </a:cubicBezTo>
                    <a:cubicBezTo>
                      <a:pt x="8" y="9"/>
                      <a:pt x="33" y="42"/>
                      <a:pt x="39" y="38"/>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5" name="Freeform 49"/>
              <p:cNvSpPr/>
              <p:nvPr/>
            </p:nvSpPr>
            <p:spPr bwMode="auto">
              <a:xfrm>
                <a:off x="6955" y="1721"/>
                <a:ext cx="29" cy="31"/>
              </a:xfrm>
              <a:custGeom>
                <a:avLst/>
                <a:gdLst>
                  <a:gd name="T0" fmla="*/ 12 w 12"/>
                  <a:gd name="T1" fmla="*/ 13 h 13"/>
                  <a:gd name="T2" fmla="*/ 12 w 12"/>
                  <a:gd name="T3" fmla="*/ 0 h 13"/>
                  <a:gd name="T4" fmla="*/ 0 w 12"/>
                  <a:gd name="T5" fmla="*/ 9 h 13"/>
                  <a:gd name="T6" fmla="*/ 12 w 12"/>
                  <a:gd name="T7" fmla="*/ 13 h 13"/>
                </a:gdLst>
                <a:ahLst/>
                <a:cxnLst>
                  <a:cxn ang="0">
                    <a:pos x="T0" y="T1"/>
                  </a:cxn>
                  <a:cxn ang="0">
                    <a:pos x="T2" y="T3"/>
                  </a:cxn>
                  <a:cxn ang="0">
                    <a:pos x="T4" y="T5"/>
                  </a:cxn>
                  <a:cxn ang="0">
                    <a:pos x="T6" y="T7"/>
                  </a:cxn>
                </a:cxnLst>
                <a:rect l="0" t="0" r="r" b="b"/>
                <a:pathLst>
                  <a:path w="12" h="13">
                    <a:moveTo>
                      <a:pt x="12" y="13"/>
                    </a:moveTo>
                    <a:cubicBezTo>
                      <a:pt x="12" y="0"/>
                      <a:pt x="12" y="0"/>
                      <a:pt x="12" y="0"/>
                    </a:cubicBezTo>
                    <a:cubicBezTo>
                      <a:pt x="0" y="9"/>
                      <a:pt x="0" y="9"/>
                      <a:pt x="0" y="9"/>
                    </a:cubicBezTo>
                    <a:cubicBezTo>
                      <a:pt x="4" y="10"/>
                      <a:pt x="8" y="11"/>
                      <a:pt x="12" y="13"/>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6" name="Freeform 50"/>
              <p:cNvSpPr/>
              <p:nvPr/>
            </p:nvSpPr>
            <p:spPr bwMode="auto">
              <a:xfrm>
                <a:off x="6891" y="1666"/>
                <a:ext cx="93" cy="81"/>
              </a:xfrm>
              <a:custGeom>
                <a:avLst/>
                <a:gdLst>
                  <a:gd name="T0" fmla="*/ 23 w 39"/>
                  <a:gd name="T1" fmla="*/ 32 h 34"/>
                  <a:gd name="T2" fmla="*/ 39 w 39"/>
                  <a:gd name="T3" fmla="*/ 17 h 34"/>
                  <a:gd name="T4" fmla="*/ 39 w 39"/>
                  <a:gd name="T5" fmla="*/ 0 h 34"/>
                  <a:gd name="T6" fmla="*/ 0 w 39"/>
                  <a:gd name="T7" fmla="*/ 34 h 34"/>
                  <a:gd name="T8" fmla="*/ 23 w 39"/>
                  <a:gd name="T9" fmla="*/ 32 h 34"/>
                </a:gdLst>
                <a:ahLst/>
                <a:cxnLst>
                  <a:cxn ang="0">
                    <a:pos x="T0" y="T1"/>
                  </a:cxn>
                  <a:cxn ang="0">
                    <a:pos x="T2" y="T3"/>
                  </a:cxn>
                  <a:cxn ang="0">
                    <a:pos x="T4" y="T5"/>
                  </a:cxn>
                  <a:cxn ang="0">
                    <a:pos x="T6" y="T7"/>
                  </a:cxn>
                  <a:cxn ang="0">
                    <a:pos x="T8" y="T9"/>
                  </a:cxn>
                </a:cxnLst>
                <a:rect l="0" t="0" r="r" b="b"/>
                <a:pathLst>
                  <a:path w="39" h="34">
                    <a:moveTo>
                      <a:pt x="23" y="32"/>
                    </a:moveTo>
                    <a:cubicBezTo>
                      <a:pt x="39" y="17"/>
                      <a:pt x="39" y="17"/>
                      <a:pt x="39" y="17"/>
                    </a:cubicBezTo>
                    <a:cubicBezTo>
                      <a:pt x="39" y="0"/>
                      <a:pt x="39" y="0"/>
                      <a:pt x="39" y="0"/>
                    </a:cubicBezTo>
                    <a:cubicBezTo>
                      <a:pt x="0" y="34"/>
                      <a:pt x="0" y="34"/>
                      <a:pt x="0" y="34"/>
                    </a:cubicBezTo>
                    <a:cubicBezTo>
                      <a:pt x="8" y="32"/>
                      <a:pt x="16" y="31"/>
                      <a:pt x="23" y="32"/>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7" name="Freeform 51"/>
              <p:cNvSpPr>
                <a:spLocks noEditPoints="1"/>
              </p:cNvSpPr>
              <p:nvPr/>
            </p:nvSpPr>
            <p:spPr bwMode="auto">
              <a:xfrm>
                <a:off x="6482" y="1605"/>
                <a:ext cx="502" cy="455"/>
              </a:xfrm>
              <a:custGeom>
                <a:avLst/>
                <a:gdLst>
                  <a:gd name="T0" fmla="*/ 163 w 212"/>
                  <a:gd name="T1" fmla="*/ 71 h 192"/>
                  <a:gd name="T2" fmla="*/ 65 w 212"/>
                  <a:gd name="T3" fmla="*/ 61 h 192"/>
                  <a:gd name="T4" fmla="*/ 10 w 212"/>
                  <a:gd name="T5" fmla="*/ 61 h 192"/>
                  <a:gd name="T6" fmla="*/ 66 w 212"/>
                  <a:gd name="T7" fmla="*/ 126 h 192"/>
                  <a:gd name="T8" fmla="*/ 60 w 212"/>
                  <a:gd name="T9" fmla="*/ 192 h 192"/>
                  <a:gd name="T10" fmla="*/ 108 w 212"/>
                  <a:gd name="T11" fmla="*/ 137 h 192"/>
                  <a:gd name="T12" fmla="*/ 167 w 212"/>
                  <a:gd name="T13" fmla="*/ 134 h 192"/>
                  <a:gd name="T14" fmla="*/ 212 w 212"/>
                  <a:gd name="T15" fmla="*/ 155 h 192"/>
                  <a:gd name="T16" fmla="*/ 212 w 212"/>
                  <a:gd name="T17" fmla="*/ 109 h 192"/>
                  <a:gd name="T18" fmla="*/ 203 w 212"/>
                  <a:gd name="T19" fmla="*/ 107 h 192"/>
                  <a:gd name="T20" fmla="*/ 212 w 212"/>
                  <a:gd name="T21" fmla="*/ 101 h 192"/>
                  <a:gd name="T22" fmla="*/ 212 w 212"/>
                  <a:gd name="T23" fmla="*/ 68 h 192"/>
                  <a:gd name="T24" fmla="*/ 163 w 212"/>
                  <a:gd name="T25" fmla="*/ 71 h 192"/>
                  <a:gd name="T26" fmla="*/ 68 w 212"/>
                  <a:gd name="T27" fmla="*/ 95 h 192"/>
                  <a:gd name="T28" fmla="*/ 61 w 212"/>
                  <a:gd name="T29" fmla="*/ 93 h 192"/>
                  <a:gd name="T30" fmla="*/ 62 w 212"/>
                  <a:gd name="T31" fmla="*/ 86 h 192"/>
                  <a:gd name="T32" fmla="*/ 70 w 212"/>
                  <a:gd name="T33" fmla="*/ 87 h 192"/>
                  <a:gd name="T34" fmla="*/ 68 w 212"/>
                  <a:gd name="T35" fmla="*/ 95 h 192"/>
                  <a:gd name="T36" fmla="*/ 109 w 212"/>
                  <a:gd name="T37" fmla="*/ 88 h 192"/>
                  <a:gd name="T38" fmla="*/ 105 w 212"/>
                  <a:gd name="T39" fmla="*/ 87 h 192"/>
                  <a:gd name="T40" fmla="*/ 100 w 212"/>
                  <a:gd name="T41" fmla="*/ 79 h 192"/>
                  <a:gd name="T42" fmla="*/ 90 w 212"/>
                  <a:gd name="T43" fmla="*/ 87 h 192"/>
                  <a:gd name="T44" fmla="*/ 93 w 212"/>
                  <a:gd name="T45" fmla="*/ 100 h 192"/>
                  <a:gd name="T46" fmla="*/ 102 w 212"/>
                  <a:gd name="T47" fmla="*/ 96 h 192"/>
                  <a:gd name="T48" fmla="*/ 106 w 212"/>
                  <a:gd name="T49" fmla="*/ 98 h 192"/>
                  <a:gd name="T50" fmla="*/ 92 w 212"/>
                  <a:gd name="T51" fmla="*/ 103 h 192"/>
                  <a:gd name="T52" fmla="*/ 85 w 212"/>
                  <a:gd name="T53" fmla="*/ 85 h 192"/>
                  <a:gd name="T54" fmla="*/ 102 w 212"/>
                  <a:gd name="T55" fmla="*/ 76 h 192"/>
                  <a:gd name="T56" fmla="*/ 109 w 212"/>
                  <a:gd name="T57" fmla="*/ 88 h 192"/>
                  <a:gd name="T58" fmla="*/ 136 w 212"/>
                  <a:gd name="T59" fmla="*/ 100 h 192"/>
                  <a:gd name="T60" fmla="*/ 120 w 212"/>
                  <a:gd name="T61" fmla="*/ 109 h 192"/>
                  <a:gd name="T62" fmla="*/ 112 w 212"/>
                  <a:gd name="T63" fmla="*/ 92 h 192"/>
                  <a:gd name="T64" fmla="*/ 129 w 212"/>
                  <a:gd name="T65" fmla="*/ 83 h 192"/>
                  <a:gd name="T66" fmla="*/ 136 w 212"/>
                  <a:gd name="T67" fmla="*/ 100 h 192"/>
                  <a:gd name="T68" fmla="*/ 177 w 212"/>
                  <a:gd name="T69" fmla="*/ 107 h 192"/>
                  <a:gd name="T70" fmla="*/ 172 w 212"/>
                  <a:gd name="T71" fmla="*/ 123 h 192"/>
                  <a:gd name="T72" fmla="*/ 168 w 212"/>
                  <a:gd name="T73" fmla="*/ 121 h 192"/>
                  <a:gd name="T74" fmla="*/ 173 w 212"/>
                  <a:gd name="T75" fmla="*/ 106 h 192"/>
                  <a:gd name="T76" fmla="*/ 171 w 212"/>
                  <a:gd name="T77" fmla="*/ 99 h 192"/>
                  <a:gd name="T78" fmla="*/ 164 w 212"/>
                  <a:gd name="T79" fmla="*/ 100 h 192"/>
                  <a:gd name="T80" fmla="*/ 158 w 212"/>
                  <a:gd name="T81" fmla="*/ 118 h 192"/>
                  <a:gd name="T82" fmla="*/ 154 w 212"/>
                  <a:gd name="T83" fmla="*/ 116 h 192"/>
                  <a:gd name="T84" fmla="*/ 159 w 212"/>
                  <a:gd name="T85" fmla="*/ 101 h 192"/>
                  <a:gd name="T86" fmla="*/ 157 w 212"/>
                  <a:gd name="T87" fmla="*/ 94 h 192"/>
                  <a:gd name="T88" fmla="*/ 150 w 212"/>
                  <a:gd name="T89" fmla="*/ 96 h 192"/>
                  <a:gd name="T90" fmla="*/ 144 w 212"/>
                  <a:gd name="T91" fmla="*/ 113 h 192"/>
                  <a:gd name="T92" fmla="*/ 139 w 212"/>
                  <a:gd name="T93" fmla="*/ 111 h 192"/>
                  <a:gd name="T94" fmla="*/ 148 w 212"/>
                  <a:gd name="T95" fmla="*/ 87 h 192"/>
                  <a:gd name="T96" fmla="*/ 152 w 212"/>
                  <a:gd name="T97" fmla="*/ 89 h 192"/>
                  <a:gd name="T98" fmla="*/ 151 w 212"/>
                  <a:gd name="T99" fmla="*/ 92 h 192"/>
                  <a:gd name="T100" fmla="*/ 159 w 212"/>
                  <a:gd name="T101" fmla="*/ 90 h 192"/>
                  <a:gd name="T102" fmla="*/ 164 w 212"/>
                  <a:gd name="T103" fmla="*/ 97 h 192"/>
                  <a:gd name="T104" fmla="*/ 173 w 212"/>
                  <a:gd name="T105" fmla="*/ 95 h 192"/>
                  <a:gd name="T106" fmla="*/ 177 w 212"/>
                  <a:gd name="T107" fmla="*/ 10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2" h="192">
                    <a:moveTo>
                      <a:pt x="163" y="71"/>
                    </a:moveTo>
                    <a:cubicBezTo>
                      <a:pt x="168" y="6"/>
                      <a:pt x="50" y="0"/>
                      <a:pt x="65" y="61"/>
                    </a:cubicBezTo>
                    <a:cubicBezTo>
                      <a:pt x="39" y="41"/>
                      <a:pt x="18" y="47"/>
                      <a:pt x="10" y="61"/>
                    </a:cubicBezTo>
                    <a:cubicBezTo>
                      <a:pt x="0" y="82"/>
                      <a:pt x="17" y="114"/>
                      <a:pt x="66" y="126"/>
                    </a:cubicBezTo>
                    <a:cubicBezTo>
                      <a:pt x="66" y="136"/>
                      <a:pt x="61" y="169"/>
                      <a:pt x="60" y="192"/>
                    </a:cubicBezTo>
                    <a:cubicBezTo>
                      <a:pt x="69" y="180"/>
                      <a:pt x="102" y="143"/>
                      <a:pt x="108" y="137"/>
                    </a:cubicBezTo>
                    <a:cubicBezTo>
                      <a:pt x="126" y="162"/>
                      <a:pt x="159" y="153"/>
                      <a:pt x="167" y="134"/>
                    </a:cubicBezTo>
                    <a:cubicBezTo>
                      <a:pt x="182" y="154"/>
                      <a:pt x="199" y="158"/>
                      <a:pt x="212" y="155"/>
                    </a:cubicBezTo>
                    <a:cubicBezTo>
                      <a:pt x="212" y="109"/>
                      <a:pt x="212" y="109"/>
                      <a:pt x="212" y="109"/>
                    </a:cubicBezTo>
                    <a:cubicBezTo>
                      <a:pt x="209" y="108"/>
                      <a:pt x="206" y="108"/>
                      <a:pt x="203" y="107"/>
                    </a:cubicBezTo>
                    <a:cubicBezTo>
                      <a:pt x="206" y="105"/>
                      <a:pt x="209" y="103"/>
                      <a:pt x="212" y="101"/>
                    </a:cubicBezTo>
                    <a:cubicBezTo>
                      <a:pt x="212" y="68"/>
                      <a:pt x="212" y="68"/>
                      <a:pt x="212" y="68"/>
                    </a:cubicBezTo>
                    <a:cubicBezTo>
                      <a:pt x="201" y="62"/>
                      <a:pt x="183" y="61"/>
                      <a:pt x="163" y="71"/>
                    </a:cubicBezTo>
                    <a:close/>
                    <a:moveTo>
                      <a:pt x="68" y="95"/>
                    </a:moveTo>
                    <a:cubicBezTo>
                      <a:pt x="66" y="96"/>
                      <a:pt x="63" y="96"/>
                      <a:pt x="61" y="93"/>
                    </a:cubicBezTo>
                    <a:cubicBezTo>
                      <a:pt x="59" y="91"/>
                      <a:pt x="59" y="87"/>
                      <a:pt x="62" y="86"/>
                    </a:cubicBezTo>
                    <a:cubicBezTo>
                      <a:pt x="64" y="84"/>
                      <a:pt x="68" y="84"/>
                      <a:pt x="70" y="87"/>
                    </a:cubicBezTo>
                    <a:cubicBezTo>
                      <a:pt x="71" y="89"/>
                      <a:pt x="71" y="93"/>
                      <a:pt x="68" y="95"/>
                    </a:cubicBezTo>
                    <a:close/>
                    <a:moveTo>
                      <a:pt x="109" y="88"/>
                    </a:moveTo>
                    <a:cubicBezTo>
                      <a:pt x="105" y="87"/>
                      <a:pt x="105" y="87"/>
                      <a:pt x="105" y="87"/>
                    </a:cubicBezTo>
                    <a:cubicBezTo>
                      <a:pt x="106" y="83"/>
                      <a:pt x="104" y="81"/>
                      <a:pt x="100" y="79"/>
                    </a:cubicBezTo>
                    <a:cubicBezTo>
                      <a:pt x="97" y="78"/>
                      <a:pt x="91" y="81"/>
                      <a:pt x="90" y="87"/>
                    </a:cubicBezTo>
                    <a:cubicBezTo>
                      <a:pt x="88" y="92"/>
                      <a:pt x="89" y="98"/>
                      <a:pt x="93" y="100"/>
                    </a:cubicBezTo>
                    <a:cubicBezTo>
                      <a:pt x="97" y="101"/>
                      <a:pt x="100" y="100"/>
                      <a:pt x="102" y="96"/>
                    </a:cubicBezTo>
                    <a:cubicBezTo>
                      <a:pt x="106" y="98"/>
                      <a:pt x="106" y="98"/>
                      <a:pt x="106" y="98"/>
                    </a:cubicBezTo>
                    <a:cubicBezTo>
                      <a:pt x="104" y="103"/>
                      <a:pt x="98" y="105"/>
                      <a:pt x="92" y="103"/>
                    </a:cubicBezTo>
                    <a:cubicBezTo>
                      <a:pt x="85" y="101"/>
                      <a:pt x="82" y="93"/>
                      <a:pt x="85" y="85"/>
                    </a:cubicBezTo>
                    <a:cubicBezTo>
                      <a:pt x="87" y="78"/>
                      <a:pt x="94" y="73"/>
                      <a:pt x="102" y="76"/>
                    </a:cubicBezTo>
                    <a:cubicBezTo>
                      <a:pt x="107" y="77"/>
                      <a:pt x="110" y="83"/>
                      <a:pt x="109" y="88"/>
                    </a:cubicBezTo>
                    <a:close/>
                    <a:moveTo>
                      <a:pt x="136" y="100"/>
                    </a:moveTo>
                    <a:cubicBezTo>
                      <a:pt x="133" y="107"/>
                      <a:pt x="127" y="112"/>
                      <a:pt x="120" y="109"/>
                    </a:cubicBezTo>
                    <a:cubicBezTo>
                      <a:pt x="112" y="106"/>
                      <a:pt x="110" y="99"/>
                      <a:pt x="112" y="92"/>
                    </a:cubicBezTo>
                    <a:cubicBezTo>
                      <a:pt x="115" y="84"/>
                      <a:pt x="121" y="80"/>
                      <a:pt x="129" y="83"/>
                    </a:cubicBezTo>
                    <a:cubicBezTo>
                      <a:pt x="136" y="85"/>
                      <a:pt x="139" y="93"/>
                      <a:pt x="136" y="100"/>
                    </a:cubicBezTo>
                    <a:close/>
                    <a:moveTo>
                      <a:pt x="177" y="107"/>
                    </a:moveTo>
                    <a:cubicBezTo>
                      <a:pt x="172" y="123"/>
                      <a:pt x="172" y="123"/>
                      <a:pt x="172" y="123"/>
                    </a:cubicBezTo>
                    <a:cubicBezTo>
                      <a:pt x="168" y="121"/>
                      <a:pt x="168" y="121"/>
                      <a:pt x="168" y="121"/>
                    </a:cubicBezTo>
                    <a:cubicBezTo>
                      <a:pt x="173" y="106"/>
                      <a:pt x="173" y="106"/>
                      <a:pt x="173" y="106"/>
                    </a:cubicBezTo>
                    <a:cubicBezTo>
                      <a:pt x="174" y="103"/>
                      <a:pt x="175" y="100"/>
                      <a:pt x="171" y="99"/>
                    </a:cubicBezTo>
                    <a:cubicBezTo>
                      <a:pt x="169" y="98"/>
                      <a:pt x="167" y="99"/>
                      <a:pt x="164" y="100"/>
                    </a:cubicBezTo>
                    <a:cubicBezTo>
                      <a:pt x="158" y="118"/>
                      <a:pt x="158" y="118"/>
                      <a:pt x="158" y="118"/>
                    </a:cubicBezTo>
                    <a:cubicBezTo>
                      <a:pt x="154" y="116"/>
                      <a:pt x="154" y="116"/>
                      <a:pt x="154" y="116"/>
                    </a:cubicBezTo>
                    <a:cubicBezTo>
                      <a:pt x="159" y="101"/>
                      <a:pt x="159" y="101"/>
                      <a:pt x="159" y="101"/>
                    </a:cubicBezTo>
                    <a:cubicBezTo>
                      <a:pt x="160" y="98"/>
                      <a:pt x="160" y="95"/>
                      <a:pt x="157" y="94"/>
                    </a:cubicBezTo>
                    <a:cubicBezTo>
                      <a:pt x="155" y="93"/>
                      <a:pt x="152" y="94"/>
                      <a:pt x="150" y="96"/>
                    </a:cubicBezTo>
                    <a:cubicBezTo>
                      <a:pt x="144" y="113"/>
                      <a:pt x="144" y="113"/>
                      <a:pt x="144" y="113"/>
                    </a:cubicBezTo>
                    <a:cubicBezTo>
                      <a:pt x="139" y="111"/>
                      <a:pt x="139" y="111"/>
                      <a:pt x="139" y="111"/>
                    </a:cubicBezTo>
                    <a:cubicBezTo>
                      <a:pt x="148" y="87"/>
                      <a:pt x="148" y="87"/>
                      <a:pt x="148" y="87"/>
                    </a:cubicBezTo>
                    <a:cubicBezTo>
                      <a:pt x="152" y="89"/>
                      <a:pt x="152" y="89"/>
                      <a:pt x="152" y="89"/>
                    </a:cubicBezTo>
                    <a:cubicBezTo>
                      <a:pt x="151" y="92"/>
                      <a:pt x="151" y="92"/>
                      <a:pt x="151" y="92"/>
                    </a:cubicBezTo>
                    <a:cubicBezTo>
                      <a:pt x="154" y="90"/>
                      <a:pt x="156" y="90"/>
                      <a:pt x="159" y="90"/>
                    </a:cubicBezTo>
                    <a:cubicBezTo>
                      <a:pt x="162" y="92"/>
                      <a:pt x="164" y="94"/>
                      <a:pt x="164" y="97"/>
                    </a:cubicBezTo>
                    <a:cubicBezTo>
                      <a:pt x="167" y="96"/>
                      <a:pt x="170" y="94"/>
                      <a:pt x="173" y="95"/>
                    </a:cubicBezTo>
                    <a:cubicBezTo>
                      <a:pt x="178" y="97"/>
                      <a:pt x="180" y="101"/>
                      <a:pt x="177" y="107"/>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8" name="Freeform 52"/>
              <p:cNvSpPr/>
              <p:nvPr/>
            </p:nvSpPr>
            <p:spPr bwMode="auto">
              <a:xfrm>
                <a:off x="6759" y="1389"/>
                <a:ext cx="199" cy="147"/>
              </a:xfrm>
              <a:custGeom>
                <a:avLst/>
                <a:gdLst>
                  <a:gd name="T0" fmla="*/ 84 w 84"/>
                  <a:gd name="T1" fmla="*/ 38 h 62"/>
                  <a:gd name="T2" fmla="*/ 84 w 84"/>
                  <a:gd name="T3" fmla="*/ 32 h 62"/>
                  <a:gd name="T4" fmla="*/ 74 w 84"/>
                  <a:gd name="T5" fmla="*/ 33 h 62"/>
                  <a:gd name="T6" fmla="*/ 59 w 84"/>
                  <a:gd name="T7" fmla="*/ 40 h 62"/>
                  <a:gd name="T8" fmla="*/ 24 w 84"/>
                  <a:gd name="T9" fmla="*/ 0 h 62"/>
                  <a:gd name="T10" fmla="*/ 0 w 84"/>
                  <a:gd name="T11" fmla="*/ 0 h 62"/>
                  <a:gd name="T12" fmla="*/ 55 w 84"/>
                  <a:gd name="T13" fmla="*/ 62 h 62"/>
                  <a:gd name="T14" fmla="*/ 84 w 84"/>
                  <a:gd name="T15" fmla="*/ 38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62">
                    <a:moveTo>
                      <a:pt x="84" y="38"/>
                    </a:moveTo>
                    <a:cubicBezTo>
                      <a:pt x="84" y="36"/>
                      <a:pt x="84" y="34"/>
                      <a:pt x="84" y="32"/>
                    </a:cubicBezTo>
                    <a:cubicBezTo>
                      <a:pt x="81" y="34"/>
                      <a:pt x="78" y="35"/>
                      <a:pt x="74" y="33"/>
                    </a:cubicBezTo>
                    <a:cubicBezTo>
                      <a:pt x="76" y="41"/>
                      <a:pt x="68" y="47"/>
                      <a:pt x="59" y="40"/>
                    </a:cubicBezTo>
                    <a:cubicBezTo>
                      <a:pt x="48" y="30"/>
                      <a:pt x="29" y="8"/>
                      <a:pt x="24" y="0"/>
                    </a:cubicBezTo>
                    <a:cubicBezTo>
                      <a:pt x="0" y="0"/>
                      <a:pt x="0" y="0"/>
                      <a:pt x="0" y="0"/>
                    </a:cubicBezTo>
                    <a:cubicBezTo>
                      <a:pt x="55" y="62"/>
                      <a:pt x="55" y="62"/>
                      <a:pt x="55" y="62"/>
                    </a:cubicBezTo>
                    <a:lnTo>
                      <a:pt x="84" y="38"/>
                    </a:lnTo>
                    <a:close/>
                  </a:path>
                </a:pathLst>
              </a:custGeom>
              <a:solidFill>
                <a:srgbClr val="A98C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9" name="Freeform 53"/>
              <p:cNvSpPr/>
              <p:nvPr/>
            </p:nvSpPr>
            <p:spPr bwMode="auto">
              <a:xfrm>
                <a:off x="6428" y="1391"/>
                <a:ext cx="530" cy="278"/>
              </a:xfrm>
              <a:custGeom>
                <a:avLst/>
                <a:gdLst>
                  <a:gd name="T0" fmla="*/ 18 w 224"/>
                  <a:gd name="T1" fmla="*/ 117 h 117"/>
                  <a:gd name="T2" fmla="*/ 126 w 224"/>
                  <a:gd name="T3" fmla="*/ 25 h 117"/>
                  <a:gd name="T4" fmla="*/ 194 w 224"/>
                  <a:gd name="T5" fmla="*/ 96 h 117"/>
                  <a:gd name="T6" fmla="*/ 220 w 224"/>
                  <a:gd name="T7" fmla="*/ 76 h 117"/>
                  <a:gd name="T8" fmla="*/ 224 w 224"/>
                  <a:gd name="T9" fmla="*/ 44 h 117"/>
                  <a:gd name="T10" fmla="*/ 194 w 224"/>
                  <a:gd name="T11" fmla="*/ 68 h 117"/>
                  <a:gd name="T12" fmla="*/ 131 w 224"/>
                  <a:gd name="T13" fmla="*/ 0 h 117"/>
                  <a:gd name="T14" fmla="*/ 0 w 224"/>
                  <a:gd name="T15" fmla="*/ 114 h 117"/>
                  <a:gd name="T16" fmla="*/ 18 w 224"/>
                  <a:gd name="T17"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4" h="117">
                    <a:moveTo>
                      <a:pt x="18" y="117"/>
                    </a:moveTo>
                    <a:cubicBezTo>
                      <a:pt x="126" y="25"/>
                      <a:pt x="126" y="25"/>
                      <a:pt x="126" y="25"/>
                    </a:cubicBezTo>
                    <a:cubicBezTo>
                      <a:pt x="194" y="96"/>
                      <a:pt x="194" y="96"/>
                      <a:pt x="194" y="96"/>
                    </a:cubicBezTo>
                    <a:cubicBezTo>
                      <a:pt x="220" y="76"/>
                      <a:pt x="220" y="76"/>
                      <a:pt x="220" y="76"/>
                    </a:cubicBezTo>
                    <a:cubicBezTo>
                      <a:pt x="222" y="66"/>
                      <a:pt x="223" y="55"/>
                      <a:pt x="224" y="44"/>
                    </a:cubicBezTo>
                    <a:cubicBezTo>
                      <a:pt x="194" y="68"/>
                      <a:pt x="194" y="68"/>
                      <a:pt x="194" y="68"/>
                    </a:cubicBezTo>
                    <a:cubicBezTo>
                      <a:pt x="131" y="0"/>
                      <a:pt x="131" y="0"/>
                      <a:pt x="131" y="0"/>
                    </a:cubicBezTo>
                    <a:cubicBezTo>
                      <a:pt x="0" y="114"/>
                      <a:pt x="0" y="114"/>
                      <a:pt x="0" y="114"/>
                    </a:cubicBezTo>
                    <a:cubicBezTo>
                      <a:pt x="6" y="114"/>
                      <a:pt x="12" y="115"/>
                      <a:pt x="18" y="117"/>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0" name="Freeform 54"/>
              <p:cNvSpPr/>
              <p:nvPr/>
            </p:nvSpPr>
            <p:spPr bwMode="auto">
              <a:xfrm>
                <a:off x="6877" y="2196"/>
                <a:ext cx="107" cy="144"/>
              </a:xfrm>
              <a:custGeom>
                <a:avLst/>
                <a:gdLst>
                  <a:gd name="T0" fmla="*/ 26 w 107"/>
                  <a:gd name="T1" fmla="*/ 132 h 144"/>
                  <a:gd name="T2" fmla="*/ 50 w 107"/>
                  <a:gd name="T3" fmla="*/ 78 h 144"/>
                  <a:gd name="T4" fmla="*/ 107 w 107"/>
                  <a:gd name="T5" fmla="*/ 144 h 144"/>
                  <a:gd name="T6" fmla="*/ 107 w 107"/>
                  <a:gd name="T7" fmla="*/ 104 h 144"/>
                  <a:gd name="T8" fmla="*/ 71 w 107"/>
                  <a:gd name="T9" fmla="*/ 64 h 144"/>
                  <a:gd name="T10" fmla="*/ 107 w 107"/>
                  <a:gd name="T11" fmla="*/ 52 h 144"/>
                  <a:gd name="T12" fmla="*/ 107 w 107"/>
                  <a:gd name="T13" fmla="*/ 42 h 144"/>
                  <a:gd name="T14" fmla="*/ 0 w 107"/>
                  <a:gd name="T15" fmla="*/ 0 h 144"/>
                  <a:gd name="T16" fmla="*/ 26 w 107"/>
                  <a:gd name="T17" fmla="*/ 13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144">
                    <a:moveTo>
                      <a:pt x="26" y="132"/>
                    </a:moveTo>
                    <a:lnTo>
                      <a:pt x="50" y="78"/>
                    </a:lnTo>
                    <a:lnTo>
                      <a:pt x="107" y="144"/>
                    </a:lnTo>
                    <a:lnTo>
                      <a:pt x="107" y="104"/>
                    </a:lnTo>
                    <a:lnTo>
                      <a:pt x="71" y="64"/>
                    </a:lnTo>
                    <a:lnTo>
                      <a:pt x="107" y="52"/>
                    </a:lnTo>
                    <a:lnTo>
                      <a:pt x="107" y="42"/>
                    </a:lnTo>
                    <a:lnTo>
                      <a:pt x="0" y="0"/>
                    </a:lnTo>
                    <a:lnTo>
                      <a:pt x="26" y="132"/>
                    </a:ln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1" name="Freeform 55"/>
              <p:cNvSpPr/>
              <p:nvPr/>
            </p:nvSpPr>
            <p:spPr bwMode="auto">
              <a:xfrm>
                <a:off x="6487" y="1465"/>
                <a:ext cx="456" cy="261"/>
              </a:xfrm>
              <a:custGeom>
                <a:avLst/>
                <a:gdLst>
                  <a:gd name="T0" fmla="*/ 101 w 193"/>
                  <a:gd name="T1" fmla="*/ 0 h 110"/>
                  <a:gd name="T2" fmla="*/ 0 w 193"/>
                  <a:gd name="T3" fmla="*/ 88 h 110"/>
                  <a:gd name="T4" fmla="*/ 15 w 193"/>
                  <a:gd name="T5" fmla="*/ 97 h 110"/>
                  <a:gd name="T6" fmla="*/ 95 w 193"/>
                  <a:gd name="T7" fmla="*/ 29 h 110"/>
                  <a:gd name="T8" fmla="*/ 170 w 193"/>
                  <a:gd name="T9" fmla="*/ 110 h 110"/>
                  <a:gd name="T10" fmla="*/ 184 w 193"/>
                  <a:gd name="T11" fmla="*/ 97 h 110"/>
                  <a:gd name="T12" fmla="*/ 193 w 193"/>
                  <a:gd name="T13" fmla="*/ 55 h 110"/>
                  <a:gd name="T14" fmla="*/ 169 w 193"/>
                  <a:gd name="T15" fmla="*/ 74 h 110"/>
                  <a:gd name="T16" fmla="*/ 101 w 193"/>
                  <a:gd name="T1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10">
                    <a:moveTo>
                      <a:pt x="101" y="0"/>
                    </a:moveTo>
                    <a:cubicBezTo>
                      <a:pt x="0" y="88"/>
                      <a:pt x="0" y="88"/>
                      <a:pt x="0" y="88"/>
                    </a:cubicBezTo>
                    <a:cubicBezTo>
                      <a:pt x="5" y="91"/>
                      <a:pt x="10" y="94"/>
                      <a:pt x="15" y="97"/>
                    </a:cubicBezTo>
                    <a:cubicBezTo>
                      <a:pt x="95" y="29"/>
                      <a:pt x="95" y="29"/>
                      <a:pt x="95" y="29"/>
                    </a:cubicBezTo>
                    <a:cubicBezTo>
                      <a:pt x="170" y="110"/>
                      <a:pt x="170" y="110"/>
                      <a:pt x="170" y="110"/>
                    </a:cubicBezTo>
                    <a:cubicBezTo>
                      <a:pt x="184" y="97"/>
                      <a:pt x="184" y="97"/>
                      <a:pt x="184" y="97"/>
                    </a:cubicBezTo>
                    <a:cubicBezTo>
                      <a:pt x="186" y="85"/>
                      <a:pt x="190" y="71"/>
                      <a:pt x="193" y="55"/>
                    </a:cubicBezTo>
                    <a:cubicBezTo>
                      <a:pt x="169" y="74"/>
                      <a:pt x="169" y="74"/>
                      <a:pt x="169" y="74"/>
                    </a:cubicBezTo>
                    <a:lnTo>
                      <a:pt x="101" y="0"/>
                    </a:ln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2" name="Freeform 56"/>
              <p:cNvSpPr/>
              <p:nvPr/>
            </p:nvSpPr>
            <p:spPr bwMode="auto">
              <a:xfrm>
                <a:off x="6946" y="2502"/>
                <a:ext cx="38" cy="31"/>
              </a:xfrm>
              <a:custGeom>
                <a:avLst/>
                <a:gdLst>
                  <a:gd name="T0" fmla="*/ 0 w 38"/>
                  <a:gd name="T1" fmla="*/ 16 h 31"/>
                  <a:gd name="T2" fmla="*/ 38 w 38"/>
                  <a:gd name="T3" fmla="*/ 31 h 31"/>
                  <a:gd name="T4" fmla="*/ 38 w 38"/>
                  <a:gd name="T5" fmla="*/ 16 h 31"/>
                  <a:gd name="T6" fmla="*/ 0 w 38"/>
                  <a:gd name="T7" fmla="*/ 0 h 31"/>
                  <a:gd name="T8" fmla="*/ 0 w 38"/>
                  <a:gd name="T9" fmla="*/ 16 h 31"/>
                </a:gdLst>
                <a:ahLst/>
                <a:cxnLst>
                  <a:cxn ang="0">
                    <a:pos x="T0" y="T1"/>
                  </a:cxn>
                  <a:cxn ang="0">
                    <a:pos x="T2" y="T3"/>
                  </a:cxn>
                  <a:cxn ang="0">
                    <a:pos x="T4" y="T5"/>
                  </a:cxn>
                  <a:cxn ang="0">
                    <a:pos x="T6" y="T7"/>
                  </a:cxn>
                  <a:cxn ang="0">
                    <a:pos x="T8" y="T9"/>
                  </a:cxn>
                </a:cxnLst>
                <a:rect l="0" t="0" r="r" b="b"/>
                <a:pathLst>
                  <a:path w="38" h="31">
                    <a:moveTo>
                      <a:pt x="0" y="16"/>
                    </a:moveTo>
                    <a:lnTo>
                      <a:pt x="38" y="31"/>
                    </a:lnTo>
                    <a:lnTo>
                      <a:pt x="38" y="16"/>
                    </a:lnTo>
                    <a:lnTo>
                      <a:pt x="0" y="0"/>
                    </a:lnTo>
                    <a:lnTo>
                      <a:pt x="0" y="16"/>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3" name="Freeform 57"/>
              <p:cNvSpPr/>
              <p:nvPr/>
            </p:nvSpPr>
            <p:spPr bwMode="auto">
              <a:xfrm>
                <a:off x="6936" y="2547"/>
                <a:ext cx="40" cy="35"/>
              </a:xfrm>
              <a:custGeom>
                <a:avLst/>
                <a:gdLst>
                  <a:gd name="T0" fmla="*/ 40 w 40"/>
                  <a:gd name="T1" fmla="*/ 35 h 35"/>
                  <a:gd name="T2" fmla="*/ 38 w 40"/>
                  <a:gd name="T3" fmla="*/ 16 h 35"/>
                  <a:gd name="T4" fmla="*/ 0 w 40"/>
                  <a:gd name="T5" fmla="*/ 0 h 35"/>
                  <a:gd name="T6" fmla="*/ 3 w 40"/>
                  <a:gd name="T7" fmla="*/ 21 h 35"/>
                  <a:gd name="T8" fmla="*/ 40 w 40"/>
                  <a:gd name="T9" fmla="*/ 35 h 35"/>
                </a:gdLst>
                <a:ahLst/>
                <a:cxnLst>
                  <a:cxn ang="0">
                    <a:pos x="T0" y="T1"/>
                  </a:cxn>
                  <a:cxn ang="0">
                    <a:pos x="T2" y="T3"/>
                  </a:cxn>
                  <a:cxn ang="0">
                    <a:pos x="T4" y="T5"/>
                  </a:cxn>
                  <a:cxn ang="0">
                    <a:pos x="T6" y="T7"/>
                  </a:cxn>
                  <a:cxn ang="0">
                    <a:pos x="T8" y="T9"/>
                  </a:cxn>
                </a:cxnLst>
                <a:rect l="0" t="0" r="r" b="b"/>
                <a:pathLst>
                  <a:path w="40" h="35">
                    <a:moveTo>
                      <a:pt x="40" y="35"/>
                    </a:moveTo>
                    <a:lnTo>
                      <a:pt x="38" y="16"/>
                    </a:lnTo>
                    <a:lnTo>
                      <a:pt x="0" y="0"/>
                    </a:lnTo>
                    <a:lnTo>
                      <a:pt x="3" y="21"/>
                    </a:lnTo>
                    <a:lnTo>
                      <a:pt x="40" y="35"/>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4" name="Freeform 58"/>
              <p:cNvSpPr/>
              <p:nvPr/>
            </p:nvSpPr>
            <p:spPr bwMode="auto">
              <a:xfrm>
                <a:off x="6832" y="2566"/>
                <a:ext cx="140" cy="83"/>
              </a:xfrm>
              <a:custGeom>
                <a:avLst/>
                <a:gdLst>
                  <a:gd name="T0" fmla="*/ 140 w 140"/>
                  <a:gd name="T1" fmla="*/ 83 h 83"/>
                  <a:gd name="T2" fmla="*/ 137 w 140"/>
                  <a:gd name="T3" fmla="*/ 50 h 83"/>
                  <a:gd name="T4" fmla="*/ 0 w 140"/>
                  <a:gd name="T5" fmla="*/ 0 h 83"/>
                  <a:gd name="T6" fmla="*/ 29 w 140"/>
                  <a:gd name="T7" fmla="*/ 45 h 83"/>
                  <a:gd name="T8" fmla="*/ 140 w 140"/>
                  <a:gd name="T9" fmla="*/ 83 h 83"/>
                </a:gdLst>
                <a:ahLst/>
                <a:cxnLst>
                  <a:cxn ang="0">
                    <a:pos x="T0" y="T1"/>
                  </a:cxn>
                  <a:cxn ang="0">
                    <a:pos x="T2" y="T3"/>
                  </a:cxn>
                  <a:cxn ang="0">
                    <a:pos x="T4" y="T5"/>
                  </a:cxn>
                  <a:cxn ang="0">
                    <a:pos x="T6" y="T7"/>
                  </a:cxn>
                  <a:cxn ang="0">
                    <a:pos x="T8" y="T9"/>
                  </a:cxn>
                </a:cxnLst>
                <a:rect l="0" t="0" r="r" b="b"/>
                <a:pathLst>
                  <a:path w="140" h="83">
                    <a:moveTo>
                      <a:pt x="140" y="83"/>
                    </a:moveTo>
                    <a:lnTo>
                      <a:pt x="137" y="50"/>
                    </a:lnTo>
                    <a:lnTo>
                      <a:pt x="0" y="0"/>
                    </a:lnTo>
                    <a:lnTo>
                      <a:pt x="29" y="45"/>
                    </a:lnTo>
                    <a:lnTo>
                      <a:pt x="140" y="83"/>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5" name="Freeform 59"/>
              <p:cNvSpPr/>
              <p:nvPr/>
            </p:nvSpPr>
            <p:spPr bwMode="auto">
              <a:xfrm>
                <a:off x="6868" y="2673"/>
                <a:ext cx="85" cy="47"/>
              </a:xfrm>
              <a:custGeom>
                <a:avLst/>
                <a:gdLst>
                  <a:gd name="T0" fmla="*/ 21 w 36"/>
                  <a:gd name="T1" fmla="*/ 20 h 20"/>
                  <a:gd name="T2" fmla="*/ 36 w 36"/>
                  <a:gd name="T3" fmla="*/ 13 h 20"/>
                  <a:gd name="T4" fmla="*/ 0 w 36"/>
                  <a:gd name="T5" fmla="*/ 0 h 20"/>
                  <a:gd name="T6" fmla="*/ 6 w 36"/>
                  <a:gd name="T7" fmla="*/ 14 h 20"/>
                  <a:gd name="T8" fmla="*/ 21 w 36"/>
                  <a:gd name="T9" fmla="*/ 20 h 20"/>
                </a:gdLst>
                <a:ahLst/>
                <a:cxnLst>
                  <a:cxn ang="0">
                    <a:pos x="T0" y="T1"/>
                  </a:cxn>
                  <a:cxn ang="0">
                    <a:pos x="T2" y="T3"/>
                  </a:cxn>
                  <a:cxn ang="0">
                    <a:pos x="T4" y="T5"/>
                  </a:cxn>
                  <a:cxn ang="0">
                    <a:pos x="T6" y="T7"/>
                  </a:cxn>
                  <a:cxn ang="0">
                    <a:pos x="T8" y="T9"/>
                  </a:cxn>
                </a:cxnLst>
                <a:rect l="0" t="0" r="r" b="b"/>
                <a:pathLst>
                  <a:path w="36" h="20">
                    <a:moveTo>
                      <a:pt x="21" y="20"/>
                    </a:moveTo>
                    <a:cubicBezTo>
                      <a:pt x="26" y="17"/>
                      <a:pt x="31" y="15"/>
                      <a:pt x="36" y="13"/>
                    </a:cubicBezTo>
                    <a:cubicBezTo>
                      <a:pt x="0" y="0"/>
                      <a:pt x="0" y="0"/>
                      <a:pt x="0" y="0"/>
                    </a:cubicBezTo>
                    <a:cubicBezTo>
                      <a:pt x="3" y="5"/>
                      <a:pt x="5" y="9"/>
                      <a:pt x="6" y="14"/>
                    </a:cubicBezTo>
                    <a:lnTo>
                      <a:pt x="21" y="20"/>
                    </a:ln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6" name="Freeform 60"/>
              <p:cNvSpPr/>
              <p:nvPr/>
            </p:nvSpPr>
            <p:spPr bwMode="auto">
              <a:xfrm>
                <a:off x="6875" y="2478"/>
                <a:ext cx="38" cy="28"/>
              </a:xfrm>
              <a:custGeom>
                <a:avLst/>
                <a:gdLst>
                  <a:gd name="T0" fmla="*/ 0 w 38"/>
                  <a:gd name="T1" fmla="*/ 14 h 28"/>
                  <a:gd name="T2" fmla="*/ 38 w 38"/>
                  <a:gd name="T3" fmla="*/ 28 h 28"/>
                  <a:gd name="T4" fmla="*/ 38 w 38"/>
                  <a:gd name="T5" fmla="*/ 14 h 28"/>
                  <a:gd name="T6" fmla="*/ 2 w 38"/>
                  <a:gd name="T7" fmla="*/ 0 h 28"/>
                  <a:gd name="T8" fmla="*/ 0 w 38"/>
                  <a:gd name="T9" fmla="*/ 14 h 28"/>
                </a:gdLst>
                <a:ahLst/>
                <a:cxnLst>
                  <a:cxn ang="0">
                    <a:pos x="T0" y="T1"/>
                  </a:cxn>
                  <a:cxn ang="0">
                    <a:pos x="T2" y="T3"/>
                  </a:cxn>
                  <a:cxn ang="0">
                    <a:pos x="T4" y="T5"/>
                  </a:cxn>
                  <a:cxn ang="0">
                    <a:pos x="T6" y="T7"/>
                  </a:cxn>
                  <a:cxn ang="0">
                    <a:pos x="T8" y="T9"/>
                  </a:cxn>
                </a:cxnLst>
                <a:rect l="0" t="0" r="r" b="b"/>
                <a:pathLst>
                  <a:path w="38" h="28">
                    <a:moveTo>
                      <a:pt x="0" y="14"/>
                    </a:moveTo>
                    <a:lnTo>
                      <a:pt x="38" y="28"/>
                    </a:lnTo>
                    <a:lnTo>
                      <a:pt x="38" y="14"/>
                    </a:lnTo>
                    <a:lnTo>
                      <a:pt x="2" y="0"/>
                    </a:lnTo>
                    <a:lnTo>
                      <a:pt x="0" y="14"/>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7" name="Freeform 61"/>
              <p:cNvSpPr/>
              <p:nvPr/>
            </p:nvSpPr>
            <p:spPr bwMode="auto">
              <a:xfrm>
                <a:off x="6686" y="1946"/>
                <a:ext cx="212" cy="76"/>
              </a:xfrm>
              <a:custGeom>
                <a:avLst/>
                <a:gdLst>
                  <a:gd name="T0" fmla="*/ 30 w 90"/>
                  <a:gd name="T1" fmla="*/ 31 h 32"/>
                  <a:gd name="T2" fmla="*/ 39 w 90"/>
                  <a:gd name="T3" fmla="*/ 20 h 32"/>
                  <a:gd name="T4" fmla="*/ 57 w 90"/>
                  <a:gd name="T5" fmla="*/ 25 h 32"/>
                  <a:gd name="T6" fmla="*/ 90 w 90"/>
                  <a:gd name="T7" fmla="*/ 7 h 32"/>
                  <a:gd name="T8" fmla="*/ 81 w 90"/>
                  <a:gd name="T9" fmla="*/ 0 h 32"/>
                  <a:gd name="T10" fmla="*/ 24 w 90"/>
                  <a:gd name="T11" fmla="*/ 2 h 32"/>
                  <a:gd name="T12" fmla="*/ 0 w 90"/>
                  <a:gd name="T13" fmla="*/ 27 h 32"/>
                  <a:gd name="T14" fmla="*/ 30 w 90"/>
                  <a:gd name="T15" fmla="*/ 31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32">
                    <a:moveTo>
                      <a:pt x="30" y="31"/>
                    </a:moveTo>
                    <a:cubicBezTo>
                      <a:pt x="34" y="24"/>
                      <a:pt x="37" y="20"/>
                      <a:pt x="39" y="20"/>
                    </a:cubicBezTo>
                    <a:cubicBezTo>
                      <a:pt x="42" y="20"/>
                      <a:pt x="48" y="21"/>
                      <a:pt x="57" y="25"/>
                    </a:cubicBezTo>
                    <a:cubicBezTo>
                      <a:pt x="71" y="20"/>
                      <a:pt x="83" y="13"/>
                      <a:pt x="90" y="7"/>
                    </a:cubicBezTo>
                    <a:cubicBezTo>
                      <a:pt x="87" y="5"/>
                      <a:pt x="84" y="3"/>
                      <a:pt x="81" y="0"/>
                    </a:cubicBezTo>
                    <a:cubicBezTo>
                      <a:pt x="70" y="19"/>
                      <a:pt x="35" y="20"/>
                      <a:pt x="24" y="2"/>
                    </a:cubicBezTo>
                    <a:cubicBezTo>
                      <a:pt x="21" y="4"/>
                      <a:pt x="11" y="15"/>
                      <a:pt x="0" y="27"/>
                    </a:cubicBezTo>
                    <a:cubicBezTo>
                      <a:pt x="9" y="31"/>
                      <a:pt x="19" y="32"/>
                      <a:pt x="30" y="31"/>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8" name="Freeform 62"/>
              <p:cNvSpPr/>
              <p:nvPr/>
            </p:nvSpPr>
            <p:spPr bwMode="auto">
              <a:xfrm>
                <a:off x="6865" y="2521"/>
                <a:ext cx="38" cy="35"/>
              </a:xfrm>
              <a:custGeom>
                <a:avLst/>
                <a:gdLst>
                  <a:gd name="T0" fmla="*/ 0 w 38"/>
                  <a:gd name="T1" fmla="*/ 0 h 35"/>
                  <a:gd name="T2" fmla="*/ 0 w 38"/>
                  <a:gd name="T3" fmla="*/ 21 h 35"/>
                  <a:gd name="T4" fmla="*/ 38 w 38"/>
                  <a:gd name="T5" fmla="*/ 35 h 35"/>
                  <a:gd name="T6" fmla="*/ 38 w 38"/>
                  <a:gd name="T7" fmla="*/ 14 h 35"/>
                  <a:gd name="T8" fmla="*/ 0 w 38"/>
                  <a:gd name="T9" fmla="*/ 0 h 35"/>
                </a:gdLst>
                <a:ahLst/>
                <a:cxnLst>
                  <a:cxn ang="0">
                    <a:pos x="T0" y="T1"/>
                  </a:cxn>
                  <a:cxn ang="0">
                    <a:pos x="T2" y="T3"/>
                  </a:cxn>
                  <a:cxn ang="0">
                    <a:pos x="T4" y="T5"/>
                  </a:cxn>
                  <a:cxn ang="0">
                    <a:pos x="T6" y="T7"/>
                  </a:cxn>
                  <a:cxn ang="0">
                    <a:pos x="T8" y="T9"/>
                  </a:cxn>
                </a:cxnLst>
                <a:rect l="0" t="0" r="r" b="b"/>
                <a:pathLst>
                  <a:path w="38" h="35">
                    <a:moveTo>
                      <a:pt x="0" y="0"/>
                    </a:moveTo>
                    <a:lnTo>
                      <a:pt x="0" y="21"/>
                    </a:lnTo>
                    <a:lnTo>
                      <a:pt x="38" y="35"/>
                    </a:lnTo>
                    <a:lnTo>
                      <a:pt x="38" y="14"/>
                    </a:lnTo>
                    <a:lnTo>
                      <a:pt x="0" y="0"/>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9" name="Freeform 63"/>
              <p:cNvSpPr/>
              <p:nvPr/>
            </p:nvSpPr>
            <p:spPr bwMode="auto">
              <a:xfrm>
                <a:off x="6660" y="2533"/>
                <a:ext cx="227" cy="225"/>
              </a:xfrm>
              <a:custGeom>
                <a:avLst/>
                <a:gdLst>
                  <a:gd name="T0" fmla="*/ 0 w 96"/>
                  <a:gd name="T1" fmla="*/ 11 h 95"/>
                  <a:gd name="T2" fmla="*/ 95 w 96"/>
                  <a:gd name="T3" fmla="*/ 95 h 95"/>
                  <a:gd name="T4" fmla="*/ 96 w 96"/>
                  <a:gd name="T5" fmla="*/ 93 h 95"/>
                  <a:gd name="T6" fmla="*/ 6 w 96"/>
                  <a:gd name="T7" fmla="*/ 0 h 95"/>
                  <a:gd name="T8" fmla="*/ 0 w 96"/>
                  <a:gd name="T9" fmla="*/ 11 h 95"/>
                </a:gdLst>
                <a:ahLst/>
                <a:cxnLst>
                  <a:cxn ang="0">
                    <a:pos x="T0" y="T1"/>
                  </a:cxn>
                  <a:cxn ang="0">
                    <a:pos x="T2" y="T3"/>
                  </a:cxn>
                  <a:cxn ang="0">
                    <a:pos x="T4" y="T5"/>
                  </a:cxn>
                  <a:cxn ang="0">
                    <a:pos x="T6" y="T7"/>
                  </a:cxn>
                  <a:cxn ang="0">
                    <a:pos x="T8" y="T9"/>
                  </a:cxn>
                </a:cxnLst>
                <a:rect l="0" t="0" r="r" b="b"/>
                <a:pathLst>
                  <a:path w="96" h="95">
                    <a:moveTo>
                      <a:pt x="0" y="11"/>
                    </a:moveTo>
                    <a:cubicBezTo>
                      <a:pt x="42" y="22"/>
                      <a:pt x="79" y="57"/>
                      <a:pt x="95" y="95"/>
                    </a:cubicBezTo>
                    <a:cubicBezTo>
                      <a:pt x="95" y="95"/>
                      <a:pt x="96" y="94"/>
                      <a:pt x="96" y="93"/>
                    </a:cubicBezTo>
                    <a:cubicBezTo>
                      <a:pt x="86" y="56"/>
                      <a:pt x="59" y="11"/>
                      <a:pt x="6" y="0"/>
                    </a:cubicBezTo>
                    <a:cubicBezTo>
                      <a:pt x="4" y="4"/>
                      <a:pt x="2" y="8"/>
                      <a:pt x="0" y="11"/>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0" name="Freeform 64"/>
              <p:cNvSpPr/>
              <p:nvPr/>
            </p:nvSpPr>
            <p:spPr bwMode="auto">
              <a:xfrm>
                <a:off x="6596" y="2571"/>
                <a:ext cx="284" cy="211"/>
              </a:xfrm>
              <a:custGeom>
                <a:avLst/>
                <a:gdLst>
                  <a:gd name="T0" fmla="*/ 23 w 120"/>
                  <a:gd name="T1" fmla="*/ 0 h 89"/>
                  <a:gd name="T2" fmla="*/ 15 w 120"/>
                  <a:gd name="T3" fmla="*/ 5 h 89"/>
                  <a:gd name="T4" fmla="*/ 0 w 120"/>
                  <a:gd name="T5" fmla="*/ 0 h 89"/>
                  <a:gd name="T6" fmla="*/ 2 w 120"/>
                  <a:gd name="T7" fmla="*/ 20 h 89"/>
                  <a:gd name="T8" fmla="*/ 118 w 120"/>
                  <a:gd name="T9" fmla="*/ 89 h 89"/>
                  <a:gd name="T10" fmla="*/ 120 w 120"/>
                  <a:gd name="T11" fmla="*/ 84 h 89"/>
                  <a:gd name="T12" fmla="*/ 23 w 120"/>
                  <a:gd name="T13" fmla="*/ 0 h 89"/>
                </a:gdLst>
                <a:ahLst/>
                <a:cxnLst>
                  <a:cxn ang="0">
                    <a:pos x="T0" y="T1"/>
                  </a:cxn>
                  <a:cxn ang="0">
                    <a:pos x="T2" y="T3"/>
                  </a:cxn>
                  <a:cxn ang="0">
                    <a:pos x="T4" y="T5"/>
                  </a:cxn>
                  <a:cxn ang="0">
                    <a:pos x="T6" y="T7"/>
                  </a:cxn>
                  <a:cxn ang="0">
                    <a:pos x="T8" y="T9"/>
                  </a:cxn>
                  <a:cxn ang="0">
                    <a:pos x="T10" y="T11"/>
                  </a:cxn>
                  <a:cxn ang="0">
                    <a:pos x="T12" y="T13"/>
                  </a:cxn>
                </a:cxnLst>
                <a:rect l="0" t="0" r="r" b="b"/>
                <a:pathLst>
                  <a:path w="120" h="89">
                    <a:moveTo>
                      <a:pt x="23" y="0"/>
                    </a:moveTo>
                    <a:cubicBezTo>
                      <a:pt x="20" y="3"/>
                      <a:pt x="17" y="5"/>
                      <a:pt x="15" y="5"/>
                    </a:cubicBezTo>
                    <a:cubicBezTo>
                      <a:pt x="13" y="4"/>
                      <a:pt x="8" y="3"/>
                      <a:pt x="0" y="0"/>
                    </a:cubicBezTo>
                    <a:cubicBezTo>
                      <a:pt x="1" y="7"/>
                      <a:pt x="2" y="13"/>
                      <a:pt x="2" y="20"/>
                    </a:cubicBezTo>
                    <a:cubicBezTo>
                      <a:pt x="54" y="18"/>
                      <a:pt x="97" y="46"/>
                      <a:pt x="118" y="89"/>
                    </a:cubicBezTo>
                    <a:cubicBezTo>
                      <a:pt x="119" y="88"/>
                      <a:pt x="119" y="86"/>
                      <a:pt x="120" y="84"/>
                    </a:cubicBezTo>
                    <a:cubicBezTo>
                      <a:pt x="103" y="45"/>
                      <a:pt x="66" y="10"/>
                      <a:pt x="23" y="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1" name="Freeform 65"/>
              <p:cNvSpPr/>
              <p:nvPr/>
            </p:nvSpPr>
            <p:spPr bwMode="auto">
              <a:xfrm>
                <a:off x="6695" y="1548"/>
                <a:ext cx="116" cy="109"/>
              </a:xfrm>
              <a:custGeom>
                <a:avLst/>
                <a:gdLst>
                  <a:gd name="T0" fmla="*/ 0 w 49"/>
                  <a:gd name="T1" fmla="*/ 5 h 46"/>
                  <a:gd name="T2" fmla="*/ 32 w 49"/>
                  <a:gd name="T3" fmla="*/ 40 h 46"/>
                  <a:gd name="T4" fmla="*/ 49 w 49"/>
                  <a:gd name="T5" fmla="*/ 46 h 46"/>
                  <a:gd name="T6" fmla="*/ 6 w 49"/>
                  <a:gd name="T7" fmla="*/ 0 h 46"/>
                  <a:gd name="T8" fmla="*/ 0 w 49"/>
                  <a:gd name="T9" fmla="*/ 5 h 46"/>
                </a:gdLst>
                <a:ahLst/>
                <a:cxnLst>
                  <a:cxn ang="0">
                    <a:pos x="T0" y="T1"/>
                  </a:cxn>
                  <a:cxn ang="0">
                    <a:pos x="T2" y="T3"/>
                  </a:cxn>
                  <a:cxn ang="0">
                    <a:pos x="T4" y="T5"/>
                  </a:cxn>
                  <a:cxn ang="0">
                    <a:pos x="T6" y="T7"/>
                  </a:cxn>
                  <a:cxn ang="0">
                    <a:pos x="T8" y="T9"/>
                  </a:cxn>
                </a:cxnLst>
                <a:rect l="0" t="0" r="r" b="b"/>
                <a:pathLst>
                  <a:path w="49" h="46">
                    <a:moveTo>
                      <a:pt x="0" y="5"/>
                    </a:moveTo>
                    <a:cubicBezTo>
                      <a:pt x="32" y="40"/>
                      <a:pt x="32" y="40"/>
                      <a:pt x="32" y="40"/>
                    </a:cubicBezTo>
                    <a:cubicBezTo>
                      <a:pt x="38" y="41"/>
                      <a:pt x="43" y="43"/>
                      <a:pt x="49" y="46"/>
                    </a:cubicBezTo>
                    <a:cubicBezTo>
                      <a:pt x="6" y="0"/>
                      <a:pt x="6" y="0"/>
                      <a:pt x="6" y="0"/>
                    </a:cubicBezTo>
                    <a:lnTo>
                      <a:pt x="0" y="5"/>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2" name="Freeform 66"/>
              <p:cNvSpPr/>
              <p:nvPr/>
            </p:nvSpPr>
            <p:spPr bwMode="auto">
              <a:xfrm>
                <a:off x="6591" y="2625"/>
                <a:ext cx="338" cy="278"/>
              </a:xfrm>
              <a:custGeom>
                <a:avLst/>
                <a:gdLst>
                  <a:gd name="T0" fmla="*/ 119 w 143"/>
                  <a:gd name="T1" fmla="*/ 75 h 117"/>
                  <a:gd name="T2" fmla="*/ 3 w 143"/>
                  <a:gd name="T3" fmla="*/ 3 h 117"/>
                  <a:gd name="T4" fmla="*/ 0 w 143"/>
                  <a:gd name="T5" fmla="*/ 16 h 117"/>
                  <a:gd name="T6" fmla="*/ 141 w 143"/>
                  <a:gd name="T7" fmla="*/ 117 h 117"/>
                  <a:gd name="T8" fmla="*/ 143 w 143"/>
                  <a:gd name="T9" fmla="*/ 116 h 117"/>
                  <a:gd name="T10" fmla="*/ 119 w 143"/>
                  <a:gd name="T11" fmla="*/ 75 h 117"/>
                </a:gdLst>
                <a:ahLst/>
                <a:cxnLst>
                  <a:cxn ang="0">
                    <a:pos x="T0" y="T1"/>
                  </a:cxn>
                  <a:cxn ang="0">
                    <a:pos x="T2" y="T3"/>
                  </a:cxn>
                  <a:cxn ang="0">
                    <a:pos x="T4" y="T5"/>
                  </a:cxn>
                  <a:cxn ang="0">
                    <a:pos x="T6" y="T7"/>
                  </a:cxn>
                  <a:cxn ang="0">
                    <a:pos x="T8" y="T9"/>
                  </a:cxn>
                  <a:cxn ang="0">
                    <a:pos x="T10" y="T11"/>
                  </a:cxn>
                </a:cxnLst>
                <a:rect l="0" t="0" r="r" b="b"/>
                <a:pathLst>
                  <a:path w="143" h="117">
                    <a:moveTo>
                      <a:pt x="119" y="75"/>
                    </a:moveTo>
                    <a:cubicBezTo>
                      <a:pt x="99" y="29"/>
                      <a:pt x="57" y="0"/>
                      <a:pt x="3" y="3"/>
                    </a:cubicBezTo>
                    <a:cubicBezTo>
                      <a:pt x="2" y="7"/>
                      <a:pt x="1" y="12"/>
                      <a:pt x="0" y="16"/>
                    </a:cubicBezTo>
                    <a:cubicBezTo>
                      <a:pt x="80" y="15"/>
                      <a:pt x="89" y="111"/>
                      <a:pt x="141" y="117"/>
                    </a:cubicBezTo>
                    <a:cubicBezTo>
                      <a:pt x="142" y="117"/>
                      <a:pt x="142" y="116"/>
                      <a:pt x="143" y="116"/>
                    </a:cubicBezTo>
                    <a:cubicBezTo>
                      <a:pt x="128" y="108"/>
                      <a:pt x="119" y="91"/>
                      <a:pt x="119" y="75"/>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3" name="Freeform 67"/>
              <p:cNvSpPr/>
              <p:nvPr/>
            </p:nvSpPr>
            <p:spPr bwMode="auto">
              <a:xfrm>
                <a:off x="6799" y="2445"/>
                <a:ext cx="43" cy="31"/>
              </a:xfrm>
              <a:custGeom>
                <a:avLst/>
                <a:gdLst>
                  <a:gd name="T0" fmla="*/ 0 w 43"/>
                  <a:gd name="T1" fmla="*/ 14 h 31"/>
                  <a:gd name="T2" fmla="*/ 40 w 43"/>
                  <a:gd name="T3" fmla="*/ 31 h 31"/>
                  <a:gd name="T4" fmla="*/ 43 w 43"/>
                  <a:gd name="T5" fmla="*/ 16 h 31"/>
                  <a:gd name="T6" fmla="*/ 3 w 43"/>
                  <a:gd name="T7" fmla="*/ 0 h 31"/>
                  <a:gd name="T8" fmla="*/ 0 w 43"/>
                  <a:gd name="T9" fmla="*/ 14 h 31"/>
                </a:gdLst>
                <a:ahLst/>
                <a:cxnLst>
                  <a:cxn ang="0">
                    <a:pos x="T0" y="T1"/>
                  </a:cxn>
                  <a:cxn ang="0">
                    <a:pos x="T2" y="T3"/>
                  </a:cxn>
                  <a:cxn ang="0">
                    <a:pos x="T4" y="T5"/>
                  </a:cxn>
                  <a:cxn ang="0">
                    <a:pos x="T6" y="T7"/>
                  </a:cxn>
                  <a:cxn ang="0">
                    <a:pos x="T8" y="T9"/>
                  </a:cxn>
                </a:cxnLst>
                <a:rect l="0" t="0" r="r" b="b"/>
                <a:pathLst>
                  <a:path w="43" h="31">
                    <a:moveTo>
                      <a:pt x="0" y="14"/>
                    </a:moveTo>
                    <a:lnTo>
                      <a:pt x="40" y="31"/>
                    </a:lnTo>
                    <a:lnTo>
                      <a:pt x="43" y="16"/>
                    </a:lnTo>
                    <a:lnTo>
                      <a:pt x="3" y="0"/>
                    </a:lnTo>
                    <a:lnTo>
                      <a:pt x="0" y="14"/>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4" name="Freeform 68"/>
              <p:cNvSpPr/>
              <p:nvPr/>
            </p:nvSpPr>
            <p:spPr bwMode="auto">
              <a:xfrm>
                <a:off x="6754" y="1804"/>
                <a:ext cx="43" cy="55"/>
              </a:xfrm>
              <a:custGeom>
                <a:avLst/>
                <a:gdLst>
                  <a:gd name="T0" fmla="*/ 13 w 18"/>
                  <a:gd name="T1" fmla="*/ 2 h 23"/>
                  <a:gd name="T2" fmla="*/ 2 w 18"/>
                  <a:gd name="T3" fmla="*/ 9 h 23"/>
                  <a:gd name="T4" fmla="*/ 6 w 18"/>
                  <a:gd name="T5" fmla="*/ 21 h 23"/>
                  <a:gd name="T6" fmla="*/ 16 w 18"/>
                  <a:gd name="T7" fmla="*/ 14 h 23"/>
                  <a:gd name="T8" fmla="*/ 13 w 18"/>
                  <a:gd name="T9" fmla="*/ 2 h 23"/>
                </a:gdLst>
                <a:ahLst/>
                <a:cxnLst>
                  <a:cxn ang="0">
                    <a:pos x="T0" y="T1"/>
                  </a:cxn>
                  <a:cxn ang="0">
                    <a:pos x="T2" y="T3"/>
                  </a:cxn>
                  <a:cxn ang="0">
                    <a:pos x="T4" y="T5"/>
                  </a:cxn>
                  <a:cxn ang="0">
                    <a:pos x="T6" y="T7"/>
                  </a:cxn>
                  <a:cxn ang="0">
                    <a:pos x="T8" y="T9"/>
                  </a:cxn>
                </a:cxnLst>
                <a:rect l="0" t="0" r="r" b="b"/>
                <a:pathLst>
                  <a:path w="18" h="23">
                    <a:moveTo>
                      <a:pt x="13" y="2"/>
                    </a:moveTo>
                    <a:cubicBezTo>
                      <a:pt x="7" y="0"/>
                      <a:pt x="4" y="5"/>
                      <a:pt x="2" y="9"/>
                    </a:cubicBezTo>
                    <a:cubicBezTo>
                      <a:pt x="0" y="14"/>
                      <a:pt x="0" y="20"/>
                      <a:pt x="6" y="21"/>
                    </a:cubicBezTo>
                    <a:cubicBezTo>
                      <a:pt x="11" y="23"/>
                      <a:pt x="15" y="19"/>
                      <a:pt x="16" y="14"/>
                    </a:cubicBezTo>
                    <a:cubicBezTo>
                      <a:pt x="18" y="10"/>
                      <a:pt x="18" y="4"/>
                      <a:pt x="13" y="2"/>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5" name="Freeform 69"/>
              <p:cNvSpPr/>
              <p:nvPr/>
            </p:nvSpPr>
            <p:spPr bwMode="auto">
              <a:xfrm>
                <a:off x="6787" y="2495"/>
                <a:ext cx="43" cy="33"/>
              </a:xfrm>
              <a:custGeom>
                <a:avLst/>
                <a:gdLst>
                  <a:gd name="T0" fmla="*/ 43 w 43"/>
                  <a:gd name="T1" fmla="*/ 14 h 33"/>
                  <a:gd name="T2" fmla="*/ 0 w 43"/>
                  <a:gd name="T3" fmla="*/ 0 h 33"/>
                  <a:gd name="T4" fmla="*/ 0 w 43"/>
                  <a:gd name="T5" fmla="*/ 19 h 33"/>
                  <a:gd name="T6" fmla="*/ 41 w 43"/>
                  <a:gd name="T7" fmla="*/ 33 h 33"/>
                  <a:gd name="T8" fmla="*/ 43 w 43"/>
                  <a:gd name="T9" fmla="*/ 14 h 33"/>
                </a:gdLst>
                <a:ahLst/>
                <a:cxnLst>
                  <a:cxn ang="0">
                    <a:pos x="T0" y="T1"/>
                  </a:cxn>
                  <a:cxn ang="0">
                    <a:pos x="T2" y="T3"/>
                  </a:cxn>
                  <a:cxn ang="0">
                    <a:pos x="T4" y="T5"/>
                  </a:cxn>
                  <a:cxn ang="0">
                    <a:pos x="T6" y="T7"/>
                  </a:cxn>
                  <a:cxn ang="0">
                    <a:pos x="T8" y="T9"/>
                  </a:cxn>
                </a:cxnLst>
                <a:rect l="0" t="0" r="r" b="b"/>
                <a:pathLst>
                  <a:path w="43" h="33">
                    <a:moveTo>
                      <a:pt x="43" y="14"/>
                    </a:moveTo>
                    <a:lnTo>
                      <a:pt x="0" y="0"/>
                    </a:lnTo>
                    <a:lnTo>
                      <a:pt x="0" y="19"/>
                    </a:lnTo>
                    <a:lnTo>
                      <a:pt x="41" y="33"/>
                    </a:lnTo>
                    <a:lnTo>
                      <a:pt x="43" y="14"/>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6" name="Freeform 70"/>
              <p:cNvSpPr/>
              <p:nvPr/>
            </p:nvSpPr>
            <p:spPr bwMode="auto">
              <a:xfrm>
                <a:off x="6679" y="1564"/>
                <a:ext cx="85" cy="76"/>
              </a:xfrm>
              <a:custGeom>
                <a:avLst/>
                <a:gdLst>
                  <a:gd name="T0" fmla="*/ 0 w 36"/>
                  <a:gd name="T1" fmla="*/ 4 h 32"/>
                  <a:gd name="T2" fmla="*/ 25 w 36"/>
                  <a:gd name="T3" fmla="*/ 31 h 32"/>
                  <a:gd name="T4" fmla="*/ 36 w 36"/>
                  <a:gd name="T5" fmla="*/ 32 h 32"/>
                  <a:gd name="T6" fmla="*/ 6 w 36"/>
                  <a:gd name="T7" fmla="*/ 0 h 32"/>
                  <a:gd name="T8" fmla="*/ 0 w 36"/>
                  <a:gd name="T9" fmla="*/ 4 h 32"/>
                </a:gdLst>
                <a:ahLst/>
                <a:cxnLst>
                  <a:cxn ang="0">
                    <a:pos x="T0" y="T1"/>
                  </a:cxn>
                  <a:cxn ang="0">
                    <a:pos x="T2" y="T3"/>
                  </a:cxn>
                  <a:cxn ang="0">
                    <a:pos x="T4" y="T5"/>
                  </a:cxn>
                  <a:cxn ang="0">
                    <a:pos x="T6" y="T7"/>
                  </a:cxn>
                  <a:cxn ang="0">
                    <a:pos x="T8" y="T9"/>
                  </a:cxn>
                </a:cxnLst>
                <a:rect l="0" t="0" r="r" b="b"/>
                <a:pathLst>
                  <a:path w="36" h="32">
                    <a:moveTo>
                      <a:pt x="0" y="4"/>
                    </a:moveTo>
                    <a:cubicBezTo>
                      <a:pt x="25" y="31"/>
                      <a:pt x="25" y="31"/>
                      <a:pt x="25" y="31"/>
                    </a:cubicBezTo>
                    <a:cubicBezTo>
                      <a:pt x="29" y="31"/>
                      <a:pt x="32" y="32"/>
                      <a:pt x="36" y="32"/>
                    </a:cubicBezTo>
                    <a:cubicBezTo>
                      <a:pt x="6" y="0"/>
                      <a:pt x="6" y="0"/>
                      <a:pt x="6" y="0"/>
                    </a:cubicBezTo>
                    <a:lnTo>
                      <a:pt x="0" y="4"/>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7" name="Freeform 71"/>
              <p:cNvSpPr/>
              <p:nvPr/>
            </p:nvSpPr>
            <p:spPr bwMode="auto">
              <a:xfrm>
                <a:off x="6681" y="1389"/>
                <a:ext cx="38" cy="19"/>
              </a:xfrm>
              <a:custGeom>
                <a:avLst/>
                <a:gdLst>
                  <a:gd name="T0" fmla="*/ 16 w 16"/>
                  <a:gd name="T1" fmla="*/ 0 h 8"/>
                  <a:gd name="T2" fmla="*/ 15 w 16"/>
                  <a:gd name="T3" fmla="*/ 0 h 8"/>
                  <a:gd name="T4" fmla="*/ 0 w 16"/>
                  <a:gd name="T5" fmla="*/ 0 h 8"/>
                  <a:gd name="T6" fmla="*/ 7 w 16"/>
                  <a:gd name="T7" fmla="*/ 8 h 8"/>
                  <a:gd name="T8" fmla="*/ 16 w 16"/>
                  <a:gd name="T9" fmla="*/ 0 h 8"/>
                </a:gdLst>
                <a:ahLst/>
                <a:cxnLst>
                  <a:cxn ang="0">
                    <a:pos x="T0" y="T1"/>
                  </a:cxn>
                  <a:cxn ang="0">
                    <a:pos x="T2" y="T3"/>
                  </a:cxn>
                  <a:cxn ang="0">
                    <a:pos x="T4" y="T5"/>
                  </a:cxn>
                  <a:cxn ang="0">
                    <a:pos x="T6" y="T7"/>
                  </a:cxn>
                  <a:cxn ang="0">
                    <a:pos x="T8" y="T9"/>
                  </a:cxn>
                </a:cxnLst>
                <a:rect l="0" t="0" r="r" b="b"/>
                <a:pathLst>
                  <a:path w="16" h="8">
                    <a:moveTo>
                      <a:pt x="16" y="0"/>
                    </a:moveTo>
                    <a:cubicBezTo>
                      <a:pt x="16" y="0"/>
                      <a:pt x="16" y="0"/>
                      <a:pt x="15" y="0"/>
                    </a:cubicBezTo>
                    <a:cubicBezTo>
                      <a:pt x="0" y="0"/>
                      <a:pt x="0" y="0"/>
                      <a:pt x="0" y="0"/>
                    </a:cubicBezTo>
                    <a:cubicBezTo>
                      <a:pt x="2" y="3"/>
                      <a:pt x="4" y="6"/>
                      <a:pt x="7" y="8"/>
                    </a:cubicBezTo>
                    <a:lnTo>
                      <a:pt x="16" y="0"/>
                    </a:ln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8" name="Freeform 72"/>
              <p:cNvSpPr/>
              <p:nvPr/>
            </p:nvSpPr>
            <p:spPr bwMode="auto">
              <a:xfrm>
                <a:off x="6662" y="1578"/>
                <a:ext cx="69" cy="62"/>
              </a:xfrm>
              <a:custGeom>
                <a:avLst/>
                <a:gdLst>
                  <a:gd name="T0" fmla="*/ 0 w 29"/>
                  <a:gd name="T1" fmla="*/ 5 h 26"/>
                  <a:gd name="T2" fmla="*/ 20 w 29"/>
                  <a:gd name="T3" fmla="*/ 26 h 26"/>
                  <a:gd name="T4" fmla="*/ 29 w 29"/>
                  <a:gd name="T5" fmla="*/ 25 h 26"/>
                  <a:gd name="T6" fmla="*/ 6 w 29"/>
                  <a:gd name="T7" fmla="*/ 0 h 26"/>
                  <a:gd name="T8" fmla="*/ 0 w 29"/>
                  <a:gd name="T9" fmla="*/ 5 h 26"/>
                </a:gdLst>
                <a:ahLst/>
                <a:cxnLst>
                  <a:cxn ang="0">
                    <a:pos x="T0" y="T1"/>
                  </a:cxn>
                  <a:cxn ang="0">
                    <a:pos x="T2" y="T3"/>
                  </a:cxn>
                  <a:cxn ang="0">
                    <a:pos x="T4" y="T5"/>
                  </a:cxn>
                  <a:cxn ang="0">
                    <a:pos x="T6" y="T7"/>
                  </a:cxn>
                  <a:cxn ang="0">
                    <a:pos x="T8" y="T9"/>
                  </a:cxn>
                </a:cxnLst>
                <a:rect l="0" t="0" r="r" b="b"/>
                <a:pathLst>
                  <a:path w="29" h="26">
                    <a:moveTo>
                      <a:pt x="0" y="5"/>
                    </a:moveTo>
                    <a:cubicBezTo>
                      <a:pt x="20" y="26"/>
                      <a:pt x="20" y="26"/>
                      <a:pt x="20" y="26"/>
                    </a:cubicBezTo>
                    <a:cubicBezTo>
                      <a:pt x="23" y="25"/>
                      <a:pt x="26" y="25"/>
                      <a:pt x="29" y="25"/>
                    </a:cubicBezTo>
                    <a:cubicBezTo>
                      <a:pt x="6" y="0"/>
                      <a:pt x="6" y="0"/>
                      <a:pt x="6" y="0"/>
                    </a:cubicBezTo>
                    <a:lnTo>
                      <a:pt x="0" y="5"/>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9" name="Freeform 73"/>
              <p:cNvSpPr/>
              <p:nvPr/>
            </p:nvSpPr>
            <p:spPr bwMode="auto">
              <a:xfrm>
                <a:off x="6747" y="2426"/>
                <a:ext cx="26" cy="19"/>
              </a:xfrm>
              <a:custGeom>
                <a:avLst/>
                <a:gdLst>
                  <a:gd name="T0" fmla="*/ 26 w 26"/>
                  <a:gd name="T1" fmla="*/ 9 h 19"/>
                  <a:gd name="T2" fmla="*/ 5 w 26"/>
                  <a:gd name="T3" fmla="*/ 0 h 19"/>
                  <a:gd name="T4" fmla="*/ 0 w 26"/>
                  <a:gd name="T5" fmla="*/ 9 h 19"/>
                  <a:gd name="T6" fmla="*/ 24 w 26"/>
                  <a:gd name="T7" fmla="*/ 19 h 19"/>
                  <a:gd name="T8" fmla="*/ 26 w 26"/>
                  <a:gd name="T9" fmla="*/ 9 h 19"/>
                </a:gdLst>
                <a:ahLst/>
                <a:cxnLst>
                  <a:cxn ang="0">
                    <a:pos x="T0" y="T1"/>
                  </a:cxn>
                  <a:cxn ang="0">
                    <a:pos x="T2" y="T3"/>
                  </a:cxn>
                  <a:cxn ang="0">
                    <a:pos x="T4" y="T5"/>
                  </a:cxn>
                  <a:cxn ang="0">
                    <a:pos x="T6" y="T7"/>
                  </a:cxn>
                  <a:cxn ang="0">
                    <a:pos x="T8" y="T9"/>
                  </a:cxn>
                </a:cxnLst>
                <a:rect l="0" t="0" r="r" b="b"/>
                <a:pathLst>
                  <a:path w="26" h="19">
                    <a:moveTo>
                      <a:pt x="26" y="9"/>
                    </a:moveTo>
                    <a:lnTo>
                      <a:pt x="5" y="0"/>
                    </a:lnTo>
                    <a:lnTo>
                      <a:pt x="0" y="9"/>
                    </a:lnTo>
                    <a:lnTo>
                      <a:pt x="24" y="19"/>
                    </a:lnTo>
                    <a:lnTo>
                      <a:pt x="26" y="9"/>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0" name="Freeform 74"/>
              <p:cNvSpPr/>
              <p:nvPr/>
            </p:nvSpPr>
            <p:spPr bwMode="auto">
              <a:xfrm>
                <a:off x="6650" y="2020"/>
                <a:ext cx="97" cy="43"/>
              </a:xfrm>
              <a:custGeom>
                <a:avLst/>
                <a:gdLst>
                  <a:gd name="T0" fmla="*/ 35 w 41"/>
                  <a:gd name="T1" fmla="*/ 16 h 18"/>
                  <a:gd name="T2" fmla="*/ 41 w 41"/>
                  <a:gd name="T3" fmla="*/ 5 h 18"/>
                  <a:gd name="T4" fmla="*/ 11 w 41"/>
                  <a:gd name="T5" fmla="*/ 0 h 18"/>
                  <a:gd name="T6" fmla="*/ 0 w 41"/>
                  <a:gd name="T7" fmla="*/ 12 h 18"/>
                  <a:gd name="T8" fmla="*/ 35 w 41"/>
                  <a:gd name="T9" fmla="*/ 16 h 18"/>
                </a:gdLst>
                <a:ahLst/>
                <a:cxnLst>
                  <a:cxn ang="0">
                    <a:pos x="T0" y="T1"/>
                  </a:cxn>
                  <a:cxn ang="0">
                    <a:pos x="T2" y="T3"/>
                  </a:cxn>
                  <a:cxn ang="0">
                    <a:pos x="T4" y="T5"/>
                  </a:cxn>
                  <a:cxn ang="0">
                    <a:pos x="T6" y="T7"/>
                  </a:cxn>
                  <a:cxn ang="0">
                    <a:pos x="T8" y="T9"/>
                  </a:cxn>
                </a:cxnLst>
                <a:rect l="0" t="0" r="r" b="b"/>
                <a:pathLst>
                  <a:path w="41" h="18">
                    <a:moveTo>
                      <a:pt x="35" y="16"/>
                    </a:moveTo>
                    <a:cubicBezTo>
                      <a:pt x="37" y="12"/>
                      <a:pt x="39" y="8"/>
                      <a:pt x="41" y="5"/>
                    </a:cubicBezTo>
                    <a:cubicBezTo>
                      <a:pt x="30" y="6"/>
                      <a:pt x="20" y="5"/>
                      <a:pt x="11" y="0"/>
                    </a:cubicBezTo>
                    <a:cubicBezTo>
                      <a:pt x="8" y="4"/>
                      <a:pt x="4" y="8"/>
                      <a:pt x="0" y="12"/>
                    </a:cubicBezTo>
                    <a:cubicBezTo>
                      <a:pt x="11" y="16"/>
                      <a:pt x="23" y="18"/>
                      <a:pt x="35" y="16"/>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1" name="Freeform 75"/>
              <p:cNvSpPr/>
              <p:nvPr/>
            </p:nvSpPr>
            <p:spPr bwMode="auto">
              <a:xfrm>
                <a:off x="6366" y="2131"/>
                <a:ext cx="398" cy="240"/>
              </a:xfrm>
              <a:custGeom>
                <a:avLst/>
                <a:gdLst>
                  <a:gd name="T0" fmla="*/ 2 w 168"/>
                  <a:gd name="T1" fmla="*/ 7 h 101"/>
                  <a:gd name="T2" fmla="*/ 56 w 168"/>
                  <a:gd name="T3" fmla="*/ 97 h 101"/>
                  <a:gd name="T4" fmla="*/ 166 w 168"/>
                  <a:gd name="T5" fmla="*/ 73 h 101"/>
                  <a:gd name="T6" fmla="*/ 76 w 168"/>
                  <a:gd name="T7" fmla="*/ 30 h 101"/>
                  <a:gd name="T8" fmla="*/ 2 w 168"/>
                  <a:gd name="T9" fmla="*/ 7 h 101"/>
                </a:gdLst>
                <a:ahLst/>
                <a:cxnLst>
                  <a:cxn ang="0">
                    <a:pos x="T0" y="T1"/>
                  </a:cxn>
                  <a:cxn ang="0">
                    <a:pos x="T2" y="T3"/>
                  </a:cxn>
                  <a:cxn ang="0">
                    <a:pos x="T4" y="T5"/>
                  </a:cxn>
                  <a:cxn ang="0">
                    <a:pos x="T6" y="T7"/>
                  </a:cxn>
                  <a:cxn ang="0">
                    <a:pos x="T8" y="T9"/>
                  </a:cxn>
                </a:cxnLst>
                <a:rect l="0" t="0" r="r" b="b"/>
                <a:pathLst>
                  <a:path w="168" h="101">
                    <a:moveTo>
                      <a:pt x="2" y="7"/>
                    </a:moveTo>
                    <a:cubicBezTo>
                      <a:pt x="0" y="12"/>
                      <a:pt x="38" y="93"/>
                      <a:pt x="56" y="97"/>
                    </a:cubicBezTo>
                    <a:cubicBezTo>
                      <a:pt x="70" y="101"/>
                      <a:pt x="126" y="87"/>
                      <a:pt x="166" y="73"/>
                    </a:cubicBezTo>
                    <a:cubicBezTo>
                      <a:pt x="168" y="66"/>
                      <a:pt x="122" y="45"/>
                      <a:pt x="76" y="30"/>
                    </a:cubicBezTo>
                    <a:cubicBezTo>
                      <a:pt x="56" y="24"/>
                      <a:pt x="10" y="0"/>
                      <a:pt x="2" y="7"/>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2" name="Freeform 76"/>
              <p:cNvSpPr/>
              <p:nvPr/>
            </p:nvSpPr>
            <p:spPr bwMode="auto">
              <a:xfrm>
                <a:off x="6603" y="1389"/>
                <a:ext cx="85" cy="64"/>
              </a:xfrm>
              <a:custGeom>
                <a:avLst/>
                <a:gdLst>
                  <a:gd name="T0" fmla="*/ 36 w 36"/>
                  <a:gd name="T1" fmla="*/ 12 h 27"/>
                  <a:gd name="T2" fmla="*/ 27 w 36"/>
                  <a:gd name="T3" fmla="*/ 0 h 27"/>
                  <a:gd name="T4" fmla="*/ 0 w 36"/>
                  <a:gd name="T5" fmla="*/ 0 h 27"/>
                  <a:gd name="T6" fmla="*/ 18 w 36"/>
                  <a:gd name="T7" fmla="*/ 27 h 27"/>
                  <a:gd name="T8" fmla="*/ 36 w 36"/>
                  <a:gd name="T9" fmla="*/ 12 h 27"/>
                </a:gdLst>
                <a:ahLst/>
                <a:cxnLst>
                  <a:cxn ang="0">
                    <a:pos x="T0" y="T1"/>
                  </a:cxn>
                  <a:cxn ang="0">
                    <a:pos x="T2" y="T3"/>
                  </a:cxn>
                  <a:cxn ang="0">
                    <a:pos x="T4" y="T5"/>
                  </a:cxn>
                  <a:cxn ang="0">
                    <a:pos x="T6" y="T7"/>
                  </a:cxn>
                  <a:cxn ang="0">
                    <a:pos x="T8" y="T9"/>
                  </a:cxn>
                </a:cxnLst>
                <a:rect l="0" t="0" r="r" b="b"/>
                <a:pathLst>
                  <a:path w="36" h="27">
                    <a:moveTo>
                      <a:pt x="36" y="12"/>
                    </a:moveTo>
                    <a:cubicBezTo>
                      <a:pt x="32" y="8"/>
                      <a:pt x="30" y="4"/>
                      <a:pt x="27" y="0"/>
                    </a:cubicBezTo>
                    <a:cubicBezTo>
                      <a:pt x="0" y="0"/>
                      <a:pt x="0" y="0"/>
                      <a:pt x="0" y="0"/>
                    </a:cubicBezTo>
                    <a:cubicBezTo>
                      <a:pt x="4" y="10"/>
                      <a:pt x="10" y="19"/>
                      <a:pt x="18" y="27"/>
                    </a:cubicBezTo>
                    <a:lnTo>
                      <a:pt x="36" y="12"/>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3" name="Freeform 77"/>
              <p:cNvSpPr/>
              <p:nvPr/>
            </p:nvSpPr>
            <p:spPr bwMode="auto">
              <a:xfrm>
                <a:off x="6728" y="2471"/>
                <a:ext cx="26" cy="26"/>
              </a:xfrm>
              <a:custGeom>
                <a:avLst/>
                <a:gdLst>
                  <a:gd name="T0" fmla="*/ 26 w 26"/>
                  <a:gd name="T1" fmla="*/ 9 h 26"/>
                  <a:gd name="T2" fmla="*/ 5 w 26"/>
                  <a:gd name="T3" fmla="*/ 0 h 26"/>
                  <a:gd name="T4" fmla="*/ 0 w 26"/>
                  <a:gd name="T5" fmla="*/ 19 h 26"/>
                  <a:gd name="T6" fmla="*/ 24 w 26"/>
                  <a:gd name="T7" fmla="*/ 26 h 26"/>
                  <a:gd name="T8" fmla="*/ 26 w 26"/>
                  <a:gd name="T9" fmla="*/ 9 h 26"/>
                </a:gdLst>
                <a:ahLst/>
                <a:cxnLst>
                  <a:cxn ang="0">
                    <a:pos x="T0" y="T1"/>
                  </a:cxn>
                  <a:cxn ang="0">
                    <a:pos x="T2" y="T3"/>
                  </a:cxn>
                  <a:cxn ang="0">
                    <a:pos x="T4" y="T5"/>
                  </a:cxn>
                  <a:cxn ang="0">
                    <a:pos x="T6" y="T7"/>
                  </a:cxn>
                  <a:cxn ang="0">
                    <a:pos x="T8" y="T9"/>
                  </a:cxn>
                </a:cxnLst>
                <a:rect l="0" t="0" r="r" b="b"/>
                <a:pathLst>
                  <a:path w="26" h="26">
                    <a:moveTo>
                      <a:pt x="26" y="9"/>
                    </a:moveTo>
                    <a:lnTo>
                      <a:pt x="5" y="0"/>
                    </a:lnTo>
                    <a:lnTo>
                      <a:pt x="0" y="19"/>
                    </a:lnTo>
                    <a:lnTo>
                      <a:pt x="24" y="26"/>
                    </a:lnTo>
                    <a:lnTo>
                      <a:pt x="26" y="9"/>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4" name="Freeform 78"/>
              <p:cNvSpPr/>
              <p:nvPr/>
            </p:nvSpPr>
            <p:spPr bwMode="auto">
              <a:xfrm>
                <a:off x="6645" y="1593"/>
                <a:ext cx="57" cy="52"/>
              </a:xfrm>
              <a:custGeom>
                <a:avLst/>
                <a:gdLst>
                  <a:gd name="T0" fmla="*/ 0 w 24"/>
                  <a:gd name="T1" fmla="*/ 4 h 22"/>
                  <a:gd name="T2" fmla="*/ 16 w 24"/>
                  <a:gd name="T3" fmla="*/ 22 h 22"/>
                  <a:gd name="T4" fmla="*/ 24 w 24"/>
                  <a:gd name="T5" fmla="*/ 20 h 22"/>
                  <a:gd name="T6" fmla="*/ 6 w 24"/>
                  <a:gd name="T7" fmla="*/ 0 h 22"/>
                  <a:gd name="T8" fmla="*/ 0 w 24"/>
                  <a:gd name="T9" fmla="*/ 4 h 22"/>
                </a:gdLst>
                <a:ahLst/>
                <a:cxnLst>
                  <a:cxn ang="0">
                    <a:pos x="T0" y="T1"/>
                  </a:cxn>
                  <a:cxn ang="0">
                    <a:pos x="T2" y="T3"/>
                  </a:cxn>
                  <a:cxn ang="0">
                    <a:pos x="T4" y="T5"/>
                  </a:cxn>
                  <a:cxn ang="0">
                    <a:pos x="T6" y="T7"/>
                  </a:cxn>
                  <a:cxn ang="0">
                    <a:pos x="T8" y="T9"/>
                  </a:cxn>
                </a:cxnLst>
                <a:rect l="0" t="0" r="r" b="b"/>
                <a:pathLst>
                  <a:path w="24" h="22">
                    <a:moveTo>
                      <a:pt x="0" y="4"/>
                    </a:moveTo>
                    <a:cubicBezTo>
                      <a:pt x="16" y="22"/>
                      <a:pt x="16" y="22"/>
                      <a:pt x="16" y="22"/>
                    </a:cubicBezTo>
                    <a:cubicBezTo>
                      <a:pt x="19" y="21"/>
                      <a:pt x="22" y="20"/>
                      <a:pt x="24" y="20"/>
                    </a:cubicBezTo>
                    <a:cubicBezTo>
                      <a:pt x="6" y="0"/>
                      <a:pt x="6" y="0"/>
                      <a:pt x="6" y="0"/>
                    </a:cubicBezTo>
                    <a:lnTo>
                      <a:pt x="0" y="4"/>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5" name="Freeform 79"/>
              <p:cNvSpPr/>
              <p:nvPr/>
            </p:nvSpPr>
            <p:spPr bwMode="auto">
              <a:xfrm>
                <a:off x="6541" y="1977"/>
                <a:ext cx="187" cy="164"/>
              </a:xfrm>
              <a:custGeom>
                <a:avLst/>
                <a:gdLst>
                  <a:gd name="T0" fmla="*/ 30 w 79"/>
                  <a:gd name="T1" fmla="*/ 27 h 69"/>
                  <a:gd name="T2" fmla="*/ 0 w 79"/>
                  <a:gd name="T3" fmla="*/ 0 h 69"/>
                  <a:gd name="T4" fmla="*/ 0 w 79"/>
                  <a:gd name="T5" fmla="*/ 44 h 69"/>
                  <a:gd name="T6" fmla="*/ 66 w 79"/>
                  <a:gd name="T7" fmla="*/ 65 h 69"/>
                  <a:gd name="T8" fmla="*/ 79 w 79"/>
                  <a:gd name="T9" fmla="*/ 39 h 69"/>
                  <a:gd name="T10" fmla="*/ 43 w 79"/>
                  <a:gd name="T11" fmla="*/ 34 h 69"/>
                  <a:gd name="T12" fmla="*/ 28 w 79"/>
                  <a:gd name="T13" fmla="*/ 52 h 69"/>
                  <a:gd name="T14" fmla="*/ 30 w 79"/>
                  <a:gd name="T15" fmla="*/ 27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69">
                    <a:moveTo>
                      <a:pt x="30" y="27"/>
                    </a:moveTo>
                    <a:cubicBezTo>
                      <a:pt x="17" y="20"/>
                      <a:pt x="7" y="10"/>
                      <a:pt x="0" y="0"/>
                    </a:cubicBezTo>
                    <a:cubicBezTo>
                      <a:pt x="3" y="11"/>
                      <a:pt x="3" y="28"/>
                      <a:pt x="0" y="44"/>
                    </a:cubicBezTo>
                    <a:cubicBezTo>
                      <a:pt x="15" y="60"/>
                      <a:pt x="42" y="69"/>
                      <a:pt x="66" y="65"/>
                    </a:cubicBezTo>
                    <a:cubicBezTo>
                      <a:pt x="70" y="56"/>
                      <a:pt x="75" y="47"/>
                      <a:pt x="79" y="39"/>
                    </a:cubicBezTo>
                    <a:cubicBezTo>
                      <a:pt x="67" y="40"/>
                      <a:pt x="55" y="38"/>
                      <a:pt x="43" y="34"/>
                    </a:cubicBezTo>
                    <a:cubicBezTo>
                      <a:pt x="37" y="41"/>
                      <a:pt x="31" y="48"/>
                      <a:pt x="28" y="52"/>
                    </a:cubicBezTo>
                    <a:cubicBezTo>
                      <a:pt x="28" y="45"/>
                      <a:pt x="29" y="36"/>
                      <a:pt x="30" y="27"/>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6" name="Freeform 80"/>
              <p:cNvSpPr/>
              <p:nvPr/>
            </p:nvSpPr>
            <p:spPr bwMode="auto">
              <a:xfrm>
                <a:off x="6527" y="2680"/>
                <a:ext cx="227" cy="121"/>
              </a:xfrm>
              <a:custGeom>
                <a:avLst/>
                <a:gdLst>
                  <a:gd name="T0" fmla="*/ 22 w 96"/>
                  <a:gd name="T1" fmla="*/ 3 h 51"/>
                  <a:gd name="T2" fmla="*/ 0 w 96"/>
                  <a:gd name="T3" fmla="*/ 29 h 51"/>
                  <a:gd name="T4" fmla="*/ 7 w 96"/>
                  <a:gd name="T5" fmla="*/ 45 h 51"/>
                  <a:gd name="T6" fmla="*/ 22 w 96"/>
                  <a:gd name="T7" fmla="*/ 51 h 51"/>
                  <a:gd name="T8" fmla="*/ 39 w 96"/>
                  <a:gd name="T9" fmla="*/ 35 h 51"/>
                  <a:gd name="T10" fmla="*/ 87 w 96"/>
                  <a:gd name="T11" fmla="*/ 40 h 51"/>
                  <a:gd name="T12" fmla="*/ 89 w 96"/>
                  <a:gd name="T13" fmla="*/ 41 h 51"/>
                  <a:gd name="T14" fmla="*/ 96 w 96"/>
                  <a:gd name="T15" fmla="*/ 37 h 51"/>
                  <a:gd name="T16" fmla="*/ 22 w 96"/>
                  <a:gd name="T17"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51">
                    <a:moveTo>
                      <a:pt x="22" y="3"/>
                    </a:moveTo>
                    <a:cubicBezTo>
                      <a:pt x="17" y="13"/>
                      <a:pt x="10" y="22"/>
                      <a:pt x="0" y="29"/>
                    </a:cubicBezTo>
                    <a:cubicBezTo>
                      <a:pt x="3" y="34"/>
                      <a:pt x="6" y="40"/>
                      <a:pt x="7" y="45"/>
                    </a:cubicBezTo>
                    <a:cubicBezTo>
                      <a:pt x="12" y="46"/>
                      <a:pt x="17" y="48"/>
                      <a:pt x="22" y="51"/>
                    </a:cubicBezTo>
                    <a:cubicBezTo>
                      <a:pt x="28" y="45"/>
                      <a:pt x="33" y="39"/>
                      <a:pt x="39" y="35"/>
                    </a:cubicBezTo>
                    <a:cubicBezTo>
                      <a:pt x="56" y="20"/>
                      <a:pt x="76" y="32"/>
                      <a:pt x="87" y="40"/>
                    </a:cubicBezTo>
                    <a:cubicBezTo>
                      <a:pt x="87" y="40"/>
                      <a:pt x="88" y="41"/>
                      <a:pt x="89" y="41"/>
                    </a:cubicBezTo>
                    <a:cubicBezTo>
                      <a:pt x="96" y="37"/>
                      <a:pt x="96" y="37"/>
                      <a:pt x="96" y="37"/>
                    </a:cubicBezTo>
                    <a:cubicBezTo>
                      <a:pt x="78" y="16"/>
                      <a:pt x="58" y="0"/>
                      <a:pt x="22" y="3"/>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7" name="Freeform 81"/>
              <p:cNvSpPr/>
              <p:nvPr/>
            </p:nvSpPr>
            <p:spPr bwMode="auto">
              <a:xfrm>
                <a:off x="6551" y="2739"/>
                <a:ext cx="234" cy="192"/>
              </a:xfrm>
              <a:custGeom>
                <a:avLst/>
                <a:gdLst>
                  <a:gd name="T0" fmla="*/ 73 w 99"/>
                  <a:gd name="T1" fmla="*/ 18 h 81"/>
                  <a:gd name="T2" fmla="*/ 32 w 99"/>
                  <a:gd name="T3" fmla="*/ 14 h 81"/>
                  <a:gd name="T4" fmla="*/ 1 w 99"/>
                  <a:gd name="T5" fmla="*/ 44 h 81"/>
                  <a:gd name="T6" fmla="*/ 0 w 99"/>
                  <a:gd name="T7" fmla="*/ 53 h 81"/>
                  <a:gd name="T8" fmla="*/ 32 w 99"/>
                  <a:gd name="T9" fmla="*/ 19 h 81"/>
                  <a:gd name="T10" fmla="*/ 70 w 99"/>
                  <a:gd name="T11" fmla="*/ 22 h 81"/>
                  <a:gd name="T12" fmla="*/ 79 w 99"/>
                  <a:gd name="T13" fmla="*/ 62 h 81"/>
                  <a:gd name="T14" fmla="*/ 64 w 99"/>
                  <a:gd name="T15" fmla="*/ 81 h 81"/>
                  <a:gd name="T16" fmla="*/ 72 w 99"/>
                  <a:gd name="T17" fmla="*/ 81 h 81"/>
                  <a:gd name="T18" fmla="*/ 87 w 99"/>
                  <a:gd name="T19" fmla="*/ 62 h 81"/>
                  <a:gd name="T20" fmla="*/ 73 w 99"/>
                  <a:gd name="T21" fmla="*/ 1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 h="81">
                    <a:moveTo>
                      <a:pt x="73" y="18"/>
                    </a:moveTo>
                    <a:cubicBezTo>
                      <a:pt x="63" y="10"/>
                      <a:pt x="48" y="0"/>
                      <a:pt x="32" y="14"/>
                    </a:cubicBezTo>
                    <a:cubicBezTo>
                      <a:pt x="23" y="23"/>
                      <a:pt x="12" y="33"/>
                      <a:pt x="1" y="44"/>
                    </a:cubicBezTo>
                    <a:cubicBezTo>
                      <a:pt x="1" y="47"/>
                      <a:pt x="1" y="50"/>
                      <a:pt x="0" y="53"/>
                    </a:cubicBezTo>
                    <a:cubicBezTo>
                      <a:pt x="11" y="40"/>
                      <a:pt x="22" y="29"/>
                      <a:pt x="32" y="19"/>
                    </a:cubicBezTo>
                    <a:cubicBezTo>
                      <a:pt x="47" y="5"/>
                      <a:pt x="61" y="15"/>
                      <a:pt x="70" y="22"/>
                    </a:cubicBezTo>
                    <a:cubicBezTo>
                      <a:pt x="83" y="33"/>
                      <a:pt x="90" y="46"/>
                      <a:pt x="79" y="62"/>
                    </a:cubicBezTo>
                    <a:cubicBezTo>
                      <a:pt x="74" y="68"/>
                      <a:pt x="69" y="74"/>
                      <a:pt x="64" y="81"/>
                    </a:cubicBezTo>
                    <a:cubicBezTo>
                      <a:pt x="72" y="81"/>
                      <a:pt x="72" y="81"/>
                      <a:pt x="72" y="81"/>
                    </a:cubicBezTo>
                    <a:cubicBezTo>
                      <a:pt x="78" y="75"/>
                      <a:pt x="83" y="68"/>
                      <a:pt x="87" y="62"/>
                    </a:cubicBezTo>
                    <a:cubicBezTo>
                      <a:pt x="99" y="46"/>
                      <a:pt x="87" y="29"/>
                      <a:pt x="73" y="18"/>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8" name="Freeform 82"/>
              <p:cNvSpPr/>
              <p:nvPr/>
            </p:nvSpPr>
            <p:spPr bwMode="auto">
              <a:xfrm>
                <a:off x="6629" y="1607"/>
                <a:ext cx="50" cy="45"/>
              </a:xfrm>
              <a:custGeom>
                <a:avLst/>
                <a:gdLst>
                  <a:gd name="T0" fmla="*/ 0 w 21"/>
                  <a:gd name="T1" fmla="*/ 5 h 19"/>
                  <a:gd name="T2" fmla="*/ 13 w 21"/>
                  <a:gd name="T3" fmla="*/ 19 h 19"/>
                  <a:gd name="T4" fmla="*/ 21 w 21"/>
                  <a:gd name="T5" fmla="*/ 16 h 19"/>
                  <a:gd name="T6" fmla="*/ 6 w 21"/>
                  <a:gd name="T7" fmla="*/ 0 h 19"/>
                  <a:gd name="T8" fmla="*/ 0 w 21"/>
                  <a:gd name="T9" fmla="*/ 5 h 19"/>
                </a:gdLst>
                <a:ahLst/>
                <a:cxnLst>
                  <a:cxn ang="0">
                    <a:pos x="T0" y="T1"/>
                  </a:cxn>
                  <a:cxn ang="0">
                    <a:pos x="T2" y="T3"/>
                  </a:cxn>
                  <a:cxn ang="0">
                    <a:pos x="T4" y="T5"/>
                  </a:cxn>
                  <a:cxn ang="0">
                    <a:pos x="T6" y="T7"/>
                  </a:cxn>
                  <a:cxn ang="0">
                    <a:pos x="T8" y="T9"/>
                  </a:cxn>
                </a:cxnLst>
                <a:rect l="0" t="0" r="r" b="b"/>
                <a:pathLst>
                  <a:path w="21" h="19">
                    <a:moveTo>
                      <a:pt x="0" y="5"/>
                    </a:moveTo>
                    <a:cubicBezTo>
                      <a:pt x="13" y="19"/>
                      <a:pt x="13" y="19"/>
                      <a:pt x="13" y="19"/>
                    </a:cubicBezTo>
                    <a:cubicBezTo>
                      <a:pt x="16" y="18"/>
                      <a:pt x="19" y="17"/>
                      <a:pt x="21" y="16"/>
                    </a:cubicBezTo>
                    <a:cubicBezTo>
                      <a:pt x="6" y="0"/>
                      <a:pt x="6" y="0"/>
                      <a:pt x="6" y="0"/>
                    </a:cubicBezTo>
                    <a:lnTo>
                      <a:pt x="0" y="5"/>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9" name="Freeform 83"/>
              <p:cNvSpPr/>
              <p:nvPr/>
            </p:nvSpPr>
            <p:spPr bwMode="auto">
              <a:xfrm>
                <a:off x="6563" y="2321"/>
                <a:ext cx="196" cy="235"/>
              </a:xfrm>
              <a:custGeom>
                <a:avLst/>
                <a:gdLst>
                  <a:gd name="T0" fmla="*/ 36 w 83"/>
                  <a:gd name="T1" fmla="*/ 99 h 99"/>
                  <a:gd name="T2" fmla="*/ 83 w 83"/>
                  <a:gd name="T3" fmla="*/ 0 h 99"/>
                  <a:gd name="T4" fmla="*/ 0 w 83"/>
                  <a:gd name="T5" fmla="*/ 21 h 99"/>
                  <a:gd name="T6" fmla="*/ 36 w 83"/>
                  <a:gd name="T7" fmla="*/ 99 h 99"/>
                </a:gdLst>
                <a:ahLst/>
                <a:cxnLst>
                  <a:cxn ang="0">
                    <a:pos x="T0" y="T1"/>
                  </a:cxn>
                  <a:cxn ang="0">
                    <a:pos x="T2" y="T3"/>
                  </a:cxn>
                  <a:cxn ang="0">
                    <a:pos x="T4" y="T5"/>
                  </a:cxn>
                  <a:cxn ang="0">
                    <a:pos x="T6" y="T7"/>
                  </a:cxn>
                </a:cxnLst>
                <a:rect l="0" t="0" r="r" b="b"/>
                <a:pathLst>
                  <a:path w="83" h="99">
                    <a:moveTo>
                      <a:pt x="36" y="99"/>
                    </a:moveTo>
                    <a:cubicBezTo>
                      <a:pt x="52" y="69"/>
                      <a:pt x="72" y="28"/>
                      <a:pt x="83" y="0"/>
                    </a:cubicBezTo>
                    <a:cubicBezTo>
                      <a:pt x="64" y="7"/>
                      <a:pt x="18" y="17"/>
                      <a:pt x="0" y="21"/>
                    </a:cubicBezTo>
                    <a:cubicBezTo>
                      <a:pt x="7" y="40"/>
                      <a:pt x="24" y="68"/>
                      <a:pt x="36" y="99"/>
                    </a:cubicBezTo>
                    <a:close/>
                  </a:path>
                </a:pathLst>
              </a:custGeom>
              <a:solidFill>
                <a:srgbClr val="C6D9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0" name="Freeform 84"/>
              <p:cNvSpPr/>
              <p:nvPr/>
            </p:nvSpPr>
            <p:spPr bwMode="auto">
              <a:xfrm>
                <a:off x="6612" y="1621"/>
                <a:ext cx="45" cy="43"/>
              </a:xfrm>
              <a:custGeom>
                <a:avLst/>
                <a:gdLst>
                  <a:gd name="T0" fmla="*/ 0 w 19"/>
                  <a:gd name="T1" fmla="*/ 5 h 18"/>
                  <a:gd name="T2" fmla="*/ 12 w 19"/>
                  <a:gd name="T3" fmla="*/ 18 h 18"/>
                  <a:gd name="T4" fmla="*/ 19 w 19"/>
                  <a:gd name="T5" fmla="*/ 14 h 18"/>
                  <a:gd name="T6" fmla="*/ 5 w 19"/>
                  <a:gd name="T7" fmla="*/ 0 h 18"/>
                  <a:gd name="T8" fmla="*/ 0 w 19"/>
                  <a:gd name="T9" fmla="*/ 5 h 18"/>
                </a:gdLst>
                <a:ahLst/>
                <a:cxnLst>
                  <a:cxn ang="0">
                    <a:pos x="T0" y="T1"/>
                  </a:cxn>
                  <a:cxn ang="0">
                    <a:pos x="T2" y="T3"/>
                  </a:cxn>
                  <a:cxn ang="0">
                    <a:pos x="T4" y="T5"/>
                  </a:cxn>
                  <a:cxn ang="0">
                    <a:pos x="T6" y="T7"/>
                  </a:cxn>
                  <a:cxn ang="0">
                    <a:pos x="T8" y="T9"/>
                  </a:cxn>
                </a:cxnLst>
                <a:rect l="0" t="0" r="r" b="b"/>
                <a:pathLst>
                  <a:path w="19" h="18">
                    <a:moveTo>
                      <a:pt x="0" y="5"/>
                    </a:moveTo>
                    <a:cubicBezTo>
                      <a:pt x="12" y="18"/>
                      <a:pt x="12" y="18"/>
                      <a:pt x="12" y="18"/>
                    </a:cubicBezTo>
                    <a:cubicBezTo>
                      <a:pt x="14" y="17"/>
                      <a:pt x="16" y="15"/>
                      <a:pt x="19" y="14"/>
                    </a:cubicBezTo>
                    <a:cubicBezTo>
                      <a:pt x="5" y="0"/>
                      <a:pt x="5" y="0"/>
                      <a:pt x="5" y="0"/>
                    </a:cubicBezTo>
                    <a:lnTo>
                      <a:pt x="0" y="5"/>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1" name="Freeform 85"/>
              <p:cNvSpPr/>
              <p:nvPr/>
            </p:nvSpPr>
            <p:spPr bwMode="auto">
              <a:xfrm>
                <a:off x="6525" y="2096"/>
                <a:ext cx="165" cy="97"/>
              </a:xfrm>
              <a:custGeom>
                <a:avLst/>
                <a:gdLst>
                  <a:gd name="T0" fmla="*/ 5 w 70"/>
                  <a:gd name="T1" fmla="*/ 0 h 41"/>
                  <a:gd name="T2" fmla="*/ 0 w 70"/>
                  <a:gd name="T3" fmla="*/ 18 h 41"/>
                  <a:gd name="T4" fmla="*/ 63 w 70"/>
                  <a:gd name="T5" fmla="*/ 36 h 41"/>
                  <a:gd name="T6" fmla="*/ 70 w 70"/>
                  <a:gd name="T7" fmla="*/ 21 h 41"/>
                  <a:gd name="T8" fmla="*/ 5 w 70"/>
                  <a:gd name="T9" fmla="*/ 0 h 41"/>
                </a:gdLst>
                <a:ahLst/>
                <a:cxnLst>
                  <a:cxn ang="0">
                    <a:pos x="T0" y="T1"/>
                  </a:cxn>
                  <a:cxn ang="0">
                    <a:pos x="T2" y="T3"/>
                  </a:cxn>
                  <a:cxn ang="0">
                    <a:pos x="T4" y="T5"/>
                  </a:cxn>
                  <a:cxn ang="0">
                    <a:pos x="T6" y="T7"/>
                  </a:cxn>
                  <a:cxn ang="0">
                    <a:pos x="T8" y="T9"/>
                  </a:cxn>
                </a:cxnLst>
                <a:rect l="0" t="0" r="r" b="b"/>
                <a:pathLst>
                  <a:path w="70" h="41">
                    <a:moveTo>
                      <a:pt x="5" y="0"/>
                    </a:moveTo>
                    <a:cubicBezTo>
                      <a:pt x="4" y="6"/>
                      <a:pt x="2" y="12"/>
                      <a:pt x="0" y="18"/>
                    </a:cubicBezTo>
                    <a:cubicBezTo>
                      <a:pt x="15" y="33"/>
                      <a:pt x="41" y="41"/>
                      <a:pt x="63" y="36"/>
                    </a:cubicBezTo>
                    <a:cubicBezTo>
                      <a:pt x="65" y="31"/>
                      <a:pt x="67" y="26"/>
                      <a:pt x="70" y="21"/>
                    </a:cubicBezTo>
                    <a:cubicBezTo>
                      <a:pt x="46" y="24"/>
                      <a:pt x="20" y="15"/>
                      <a:pt x="5" y="0"/>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2" name="Freeform 86"/>
              <p:cNvSpPr>
                <a:spLocks noEditPoints="1"/>
              </p:cNvSpPr>
              <p:nvPr/>
            </p:nvSpPr>
            <p:spPr bwMode="auto">
              <a:xfrm>
                <a:off x="6530" y="2765"/>
                <a:ext cx="215" cy="166"/>
              </a:xfrm>
              <a:custGeom>
                <a:avLst/>
                <a:gdLst>
                  <a:gd name="T0" fmla="*/ 42 w 91"/>
                  <a:gd name="T1" fmla="*/ 13 h 70"/>
                  <a:gd name="T2" fmla="*/ 0 w 91"/>
                  <a:gd name="T3" fmla="*/ 70 h 70"/>
                  <a:gd name="T4" fmla="*/ 13 w 91"/>
                  <a:gd name="T5" fmla="*/ 67 h 70"/>
                  <a:gd name="T6" fmla="*/ 20 w 91"/>
                  <a:gd name="T7" fmla="*/ 70 h 70"/>
                  <a:gd name="T8" fmla="*/ 26 w 91"/>
                  <a:gd name="T9" fmla="*/ 67 h 70"/>
                  <a:gd name="T10" fmla="*/ 21 w 91"/>
                  <a:gd name="T11" fmla="*/ 63 h 70"/>
                  <a:gd name="T12" fmla="*/ 18 w 91"/>
                  <a:gd name="T13" fmla="*/ 61 h 70"/>
                  <a:gd name="T14" fmla="*/ 28 w 91"/>
                  <a:gd name="T15" fmla="*/ 67 h 70"/>
                  <a:gd name="T16" fmla="*/ 40 w 91"/>
                  <a:gd name="T17" fmla="*/ 70 h 70"/>
                  <a:gd name="T18" fmla="*/ 37 w 91"/>
                  <a:gd name="T19" fmla="*/ 67 h 70"/>
                  <a:gd name="T20" fmla="*/ 24 w 91"/>
                  <a:gd name="T21" fmla="*/ 55 h 70"/>
                  <a:gd name="T22" fmla="*/ 24 w 91"/>
                  <a:gd name="T23" fmla="*/ 54 h 70"/>
                  <a:gd name="T24" fmla="*/ 25 w 91"/>
                  <a:gd name="T25" fmla="*/ 54 h 70"/>
                  <a:gd name="T26" fmla="*/ 33 w 91"/>
                  <a:gd name="T27" fmla="*/ 62 h 70"/>
                  <a:gd name="T28" fmla="*/ 37 w 91"/>
                  <a:gd name="T29" fmla="*/ 65 h 70"/>
                  <a:gd name="T30" fmla="*/ 41 w 91"/>
                  <a:gd name="T31" fmla="*/ 68 h 70"/>
                  <a:gd name="T32" fmla="*/ 66 w 91"/>
                  <a:gd name="T33" fmla="*/ 70 h 70"/>
                  <a:gd name="T34" fmla="*/ 73 w 91"/>
                  <a:gd name="T35" fmla="*/ 16 h 70"/>
                  <a:gd name="T36" fmla="*/ 48 w 91"/>
                  <a:gd name="T37" fmla="*/ 64 h 70"/>
                  <a:gd name="T38" fmla="*/ 42 w 91"/>
                  <a:gd name="T39" fmla="*/ 62 h 70"/>
                  <a:gd name="T40" fmla="*/ 41 w 91"/>
                  <a:gd name="T41" fmla="*/ 61 h 70"/>
                  <a:gd name="T42" fmla="*/ 42 w 91"/>
                  <a:gd name="T43" fmla="*/ 59 h 70"/>
                  <a:gd name="T44" fmla="*/ 46 w 91"/>
                  <a:gd name="T45" fmla="*/ 62 h 70"/>
                  <a:gd name="T46" fmla="*/ 51 w 91"/>
                  <a:gd name="T47" fmla="*/ 60 h 70"/>
                  <a:gd name="T48" fmla="*/ 44 w 91"/>
                  <a:gd name="T49" fmla="*/ 54 h 70"/>
                  <a:gd name="T50" fmla="*/ 39 w 91"/>
                  <a:gd name="T51" fmla="*/ 54 h 70"/>
                  <a:gd name="T52" fmla="*/ 31 w 91"/>
                  <a:gd name="T53" fmla="*/ 46 h 70"/>
                  <a:gd name="T54" fmla="*/ 38 w 91"/>
                  <a:gd name="T55" fmla="*/ 44 h 70"/>
                  <a:gd name="T56" fmla="*/ 38 w 91"/>
                  <a:gd name="T57" fmla="*/ 46 h 70"/>
                  <a:gd name="T58" fmla="*/ 36 w 91"/>
                  <a:gd name="T59" fmla="*/ 45 h 70"/>
                  <a:gd name="T60" fmla="*/ 34 w 91"/>
                  <a:gd name="T61" fmla="*/ 51 h 70"/>
                  <a:gd name="T62" fmla="*/ 41 w 91"/>
                  <a:gd name="T63" fmla="*/ 53 h 70"/>
                  <a:gd name="T64" fmla="*/ 49 w 91"/>
                  <a:gd name="T65" fmla="*/ 53 h 70"/>
                  <a:gd name="T66" fmla="*/ 53 w 91"/>
                  <a:gd name="T67"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70">
                    <a:moveTo>
                      <a:pt x="73" y="16"/>
                    </a:moveTo>
                    <a:cubicBezTo>
                      <a:pt x="64" y="8"/>
                      <a:pt x="57" y="0"/>
                      <a:pt x="42" y="13"/>
                    </a:cubicBezTo>
                    <a:cubicBezTo>
                      <a:pt x="31" y="23"/>
                      <a:pt x="20" y="36"/>
                      <a:pt x="8" y="50"/>
                    </a:cubicBezTo>
                    <a:cubicBezTo>
                      <a:pt x="6" y="57"/>
                      <a:pt x="4" y="64"/>
                      <a:pt x="0" y="70"/>
                    </a:cubicBezTo>
                    <a:cubicBezTo>
                      <a:pt x="11" y="70"/>
                      <a:pt x="11" y="70"/>
                      <a:pt x="11" y="70"/>
                    </a:cubicBezTo>
                    <a:cubicBezTo>
                      <a:pt x="11" y="69"/>
                      <a:pt x="12" y="68"/>
                      <a:pt x="13" y="67"/>
                    </a:cubicBezTo>
                    <a:cubicBezTo>
                      <a:pt x="15" y="66"/>
                      <a:pt x="17" y="67"/>
                      <a:pt x="19" y="69"/>
                    </a:cubicBezTo>
                    <a:cubicBezTo>
                      <a:pt x="19" y="69"/>
                      <a:pt x="20" y="70"/>
                      <a:pt x="20" y="70"/>
                    </a:cubicBezTo>
                    <a:cubicBezTo>
                      <a:pt x="29" y="70"/>
                      <a:pt x="29" y="70"/>
                      <a:pt x="29" y="70"/>
                    </a:cubicBezTo>
                    <a:cubicBezTo>
                      <a:pt x="28" y="69"/>
                      <a:pt x="27" y="68"/>
                      <a:pt x="26" y="67"/>
                    </a:cubicBezTo>
                    <a:cubicBezTo>
                      <a:pt x="24" y="66"/>
                      <a:pt x="23" y="65"/>
                      <a:pt x="22" y="64"/>
                    </a:cubicBezTo>
                    <a:cubicBezTo>
                      <a:pt x="22" y="64"/>
                      <a:pt x="21" y="64"/>
                      <a:pt x="21" y="63"/>
                    </a:cubicBezTo>
                    <a:cubicBezTo>
                      <a:pt x="20" y="63"/>
                      <a:pt x="20" y="63"/>
                      <a:pt x="20" y="62"/>
                    </a:cubicBezTo>
                    <a:cubicBezTo>
                      <a:pt x="19" y="62"/>
                      <a:pt x="18" y="61"/>
                      <a:pt x="18" y="61"/>
                    </a:cubicBezTo>
                    <a:cubicBezTo>
                      <a:pt x="19" y="59"/>
                      <a:pt x="20" y="59"/>
                      <a:pt x="22" y="61"/>
                    </a:cubicBezTo>
                    <a:cubicBezTo>
                      <a:pt x="23" y="62"/>
                      <a:pt x="26" y="64"/>
                      <a:pt x="28" y="67"/>
                    </a:cubicBezTo>
                    <a:cubicBezTo>
                      <a:pt x="30" y="68"/>
                      <a:pt x="31" y="69"/>
                      <a:pt x="32" y="70"/>
                    </a:cubicBezTo>
                    <a:cubicBezTo>
                      <a:pt x="40" y="70"/>
                      <a:pt x="40" y="70"/>
                      <a:pt x="40" y="70"/>
                    </a:cubicBezTo>
                    <a:cubicBezTo>
                      <a:pt x="40" y="70"/>
                      <a:pt x="39" y="69"/>
                      <a:pt x="39" y="69"/>
                    </a:cubicBezTo>
                    <a:cubicBezTo>
                      <a:pt x="38" y="68"/>
                      <a:pt x="38" y="68"/>
                      <a:pt x="37" y="67"/>
                    </a:cubicBezTo>
                    <a:cubicBezTo>
                      <a:pt x="36" y="67"/>
                      <a:pt x="36" y="66"/>
                      <a:pt x="35" y="66"/>
                    </a:cubicBezTo>
                    <a:cubicBezTo>
                      <a:pt x="32" y="62"/>
                      <a:pt x="28" y="59"/>
                      <a:pt x="24" y="55"/>
                    </a:cubicBezTo>
                    <a:cubicBezTo>
                      <a:pt x="24" y="55"/>
                      <a:pt x="24" y="55"/>
                      <a:pt x="24" y="55"/>
                    </a:cubicBezTo>
                    <a:cubicBezTo>
                      <a:pt x="24" y="55"/>
                      <a:pt x="24" y="54"/>
                      <a:pt x="24" y="54"/>
                    </a:cubicBezTo>
                    <a:cubicBezTo>
                      <a:pt x="23" y="54"/>
                      <a:pt x="23" y="54"/>
                      <a:pt x="24" y="54"/>
                    </a:cubicBezTo>
                    <a:cubicBezTo>
                      <a:pt x="24" y="53"/>
                      <a:pt x="24" y="53"/>
                      <a:pt x="25" y="54"/>
                    </a:cubicBezTo>
                    <a:cubicBezTo>
                      <a:pt x="25" y="54"/>
                      <a:pt x="26" y="55"/>
                      <a:pt x="29" y="57"/>
                    </a:cubicBezTo>
                    <a:cubicBezTo>
                      <a:pt x="29" y="58"/>
                      <a:pt x="31" y="59"/>
                      <a:pt x="33" y="62"/>
                    </a:cubicBezTo>
                    <a:cubicBezTo>
                      <a:pt x="34" y="62"/>
                      <a:pt x="34" y="63"/>
                      <a:pt x="35" y="64"/>
                    </a:cubicBezTo>
                    <a:cubicBezTo>
                      <a:pt x="36" y="64"/>
                      <a:pt x="37" y="65"/>
                      <a:pt x="37" y="65"/>
                    </a:cubicBezTo>
                    <a:cubicBezTo>
                      <a:pt x="38" y="66"/>
                      <a:pt x="38" y="66"/>
                      <a:pt x="39" y="67"/>
                    </a:cubicBezTo>
                    <a:cubicBezTo>
                      <a:pt x="40" y="68"/>
                      <a:pt x="41" y="68"/>
                      <a:pt x="41" y="68"/>
                    </a:cubicBezTo>
                    <a:cubicBezTo>
                      <a:pt x="41" y="69"/>
                      <a:pt x="42" y="69"/>
                      <a:pt x="43" y="70"/>
                    </a:cubicBezTo>
                    <a:cubicBezTo>
                      <a:pt x="66" y="70"/>
                      <a:pt x="66" y="70"/>
                      <a:pt x="66" y="70"/>
                    </a:cubicBezTo>
                    <a:cubicBezTo>
                      <a:pt x="71" y="63"/>
                      <a:pt x="76" y="57"/>
                      <a:pt x="81" y="51"/>
                    </a:cubicBezTo>
                    <a:cubicBezTo>
                      <a:pt x="91" y="36"/>
                      <a:pt x="85" y="25"/>
                      <a:pt x="73" y="16"/>
                    </a:cubicBezTo>
                    <a:close/>
                    <a:moveTo>
                      <a:pt x="53" y="60"/>
                    </a:moveTo>
                    <a:cubicBezTo>
                      <a:pt x="52" y="62"/>
                      <a:pt x="51" y="64"/>
                      <a:pt x="48" y="64"/>
                    </a:cubicBezTo>
                    <a:cubicBezTo>
                      <a:pt x="47" y="65"/>
                      <a:pt x="45" y="65"/>
                      <a:pt x="43" y="63"/>
                    </a:cubicBezTo>
                    <a:cubicBezTo>
                      <a:pt x="43" y="63"/>
                      <a:pt x="42" y="62"/>
                      <a:pt x="42" y="62"/>
                    </a:cubicBezTo>
                    <a:cubicBezTo>
                      <a:pt x="41" y="62"/>
                      <a:pt x="41" y="61"/>
                      <a:pt x="41" y="61"/>
                    </a:cubicBezTo>
                    <a:cubicBezTo>
                      <a:pt x="41" y="61"/>
                      <a:pt x="41" y="61"/>
                      <a:pt x="41" y="61"/>
                    </a:cubicBezTo>
                    <a:cubicBezTo>
                      <a:pt x="41" y="60"/>
                      <a:pt x="41" y="59"/>
                      <a:pt x="41" y="59"/>
                    </a:cubicBezTo>
                    <a:cubicBezTo>
                      <a:pt x="41" y="59"/>
                      <a:pt x="41" y="59"/>
                      <a:pt x="42" y="59"/>
                    </a:cubicBezTo>
                    <a:cubicBezTo>
                      <a:pt x="42" y="59"/>
                      <a:pt x="42" y="59"/>
                      <a:pt x="42" y="60"/>
                    </a:cubicBezTo>
                    <a:cubicBezTo>
                      <a:pt x="43" y="61"/>
                      <a:pt x="45" y="62"/>
                      <a:pt x="46" y="62"/>
                    </a:cubicBezTo>
                    <a:cubicBezTo>
                      <a:pt x="47" y="63"/>
                      <a:pt x="49" y="62"/>
                      <a:pt x="50" y="61"/>
                    </a:cubicBezTo>
                    <a:cubicBezTo>
                      <a:pt x="51" y="60"/>
                      <a:pt x="51" y="60"/>
                      <a:pt x="51" y="60"/>
                    </a:cubicBezTo>
                    <a:cubicBezTo>
                      <a:pt x="51" y="59"/>
                      <a:pt x="51" y="58"/>
                      <a:pt x="51" y="57"/>
                    </a:cubicBezTo>
                    <a:cubicBezTo>
                      <a:pt x="51" y="56"/>
                      <a:pt x="48" y="54"/>
                      <a:pt x="44" y="54"/>
                    </a:cubicBezTo>
                    <a:cubicBezTo>
                      <a:pt x="44" y="54"/>
                      <a:pt x="43" y="54"/>
                      <a:pt x="42" y="54"/>
                    </a:cubicBezTo>
                    <a:cubicBezTo>
                      <a:pt x="41" y="54"/>
                      <a:pt x="40" y="54"/>
                      <a:pt x="39" y="54"/>
                    </a:cubicBezTo>
                    <a:cubicBezTo>
                      <a:pt x="36" y="54"/>
                      <a:pt x="34" y="53"/>
                      <a:pt x="33" y="51"/>
                    </a:cubicBezTo>
                    <a:cubicBezTo>
                      <a:pt x="31" y="50"/>
                      <a:pt x="31" y="48"/>
                      <a:pt x="31" y="46"/>
                    </a:cubicBezTo>
                    <a:cubicBezTo>
                      <a:pt x="32" y="45"/>
                      <a:pt x="33" y="44"/>
                      <a:pt x="34" y="44"/>
                    </a:cubicBezTo>
                    <a:cubicBezTo>
                      <a:pt x="35" y="43"/>
                      <a:pt x="36" y="43"/>
                      <a:pt x="38" y="44"/>
                    </a:cubicBezTo>
                    <a:cubicBezTo>
                      <a:pt x="38" y="44"/>
                      <a:pt x="39" y="45"/>
                      <a:pt x="39" y="45"/>
                    </a:cubicBezTo>
                    <a:cubicBezTo>
                      <a:pt x="39" y="45"/>
                      <a:pt x="39" y="45"/>
                      <a:pt x="38" y="46"/>
                    </a:cubicBezTo>
                    <a:cubicBezTo>
                      <a:pt x="38" y="46"/>
                      <a:pt x="38" y="46"/>
                      <a:pt x="37" y="45"/>
                    </a:cubicBezTo>
                    <a:cubicBezTo>
                      <a:pt x="37" y="45"/>
                      <a:pt x="36" y="45"/>
                      <a:pt x="36" y="45"/>
                    </a:cubicBezTo>
                    <a:cubicBezTo>
                      <a:pt x="35" y="45"/>
                      <a:pt x="34" y="46"/>
                      <a:pt x="34" y="47"/>
                    </a:cubicBezTo>
                    <a:cubicBezTo>
                      <a:pt x="33" y="49"/>
                      <a:pt x="34" y="50"/>
                      <a:pt x="34" y="51"/>
                    </a:cubicBezTo>
                    <a:cubicBezTo>
                      <a:pt x="36" y="52"/>
                      <a:pt x="37" y="53"/>
                      <a:pt x="40" y="53"/>
                    </a:cubicBezTo>
                    <a:cubicBezTo>
                      <a:pt x="40" y="53"/>
                      <a:pt x="40" y="53"/>
                      <a:pt x="41" y="53"/>
                    </a:cubicBezTo>
                    <a:cubicBezTo>
                      <a:pt x="42" y="53"/>
                      <a:pt x="42" y="53"/>
                      <a:pt x="43" y="53"/>
                    </a:cubicBezTo>
                    <a:cubicBezTo>
                      <a:pt x="45" y="52"/>
                      <a:pt x="47" y="53"/>
                      <a:pt x="49" y="53"/>
                    </a:cubicBezTo>
                    <a:cubicBezTo>
                      <a:pt x="51" y="54"/>
                      <a:pt x="52" y="55"/>
                      <a:pt x="52" y="57"/>
                    </a:cubicBezTo>
                    <a:cubicBezTo>
                      <a:pt x="53" y="58"/>
                      <a:pt x="53" y="59"/>
                      <a:pt x="53" y="60"/>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3" name="Freeform 87"/>
              <p:cNvSpPr/>
              <p:nvPr/>
            </p:nvSpPr>
            <p:spPr bwMode="auto">
              <a:xfrm>
                <a:off x="6560" y="2929"/>
                <a:ext cx="12" cy="2"/>
              </a:xfrm>
              <a:custGeom>
                <a:avLst/>
                <a:gdLst>
                  <a:gd name="T0" fmla="*/ 0 w 5"/>
                  <a:gd name="T1" fmla="*/ 1 h 1"/>
                  <a:gd name="T2" fmla="*/ 5 w 5"/>
                  <a:gd name="T3" fmla="*/ 1 h 1"/>
                  <a:gd name="T4" fmla="*/ 2 w 5"/>
                  <a:gd name="T5" fmla="*/ 0 h 1"/>
                  <a:gd name="T6" fmla="*/ 0 w 5"/>
                  <a:gd name="T7" fmla="*/ 1 h 1"/>
                </a:gdLst>
                <a:ahLst/>
                <a:cxnLst>
                  <a:cxn ang="0">
                    <a:pos x="T0" y="T1"/>
                  </a:cxn>
                  <a:cxn ang="0">
                    <a:pos x="T2" y="T3"/>
                  </a:cxn>
                  <a:cxn ang="0">
                    <a:pos x="T4" y="T5"/>
                  </a:cxn>
                  <a:cxn ang="0">
                    <a:pos x="T6" y="T7"/>
                  </a:cxn>
                </a:cxnLst>
                <a:rect l="0" t="0" r="r" b="b"/>
                <a:pathLst>
                  <a:path w="5" h="1">
                    <a:moveTo>
                      <a:pt x="0" y="1"/>
                    </a:moveTo>
                    <a:cubicBezTo>
                      <a:pt x="5" y="1"/>
                      <a:pt x="5" y="1"/>
                      <a:pt x="5" y="1"/>
                    </a:cubicBezTo>
                    <a:cubicBezTo>
                      <a:pt x="4" y="0"/>
                      <a:pt x="3" y="0"/>
                      <a:pt x="2" y="0"/>
                    </a:cubicBezTo>
                    <a:cubicBezTo>
                      <a:pt x="1" y="0"/>
                      <a:pt x="0" y="1"/>
                      <a:pt x="0" y="1"/>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4" name="Freeform 88"/>
              <p:cNvSpPr/>
              <p:nvPr/>
            </p:nvSpPr>
            <p:spPr bwMode="auto">
              <a:xfrm>
                <a:off x="6596" y="1635"/>
                <a:ext cx="40" cy="43"/>
              </a:xfrm>
              <a:custGeom>
                <a:avLst/>
                <a:gdLst>
                  <a:gd name="T0" fmla="*/ 0 w 17"/>
                  <a:gd name="T1" fmla="*/ 5 h 18"/>
                  <a:gd name="T2" fmla="*/ 12 w 17"/>
                  <a:gd name="T3" fmla="*/ 18 h 18"/>
                  <a:gd name="T4" fmla="*/ 17 w 17"/>
                  <a:gd name="T5" fmla="*/ 13 h 18"/>
                  <a:gd name="T6" fmla="*/ 5 w 17"/>
                  <a:gd name="T7" fmla="*/ 0 h 18"/>
                  <a:gd name="T8" fmla="*/ 0 w 17"/>
                  <a:gd name="T9" fmla="*/ 5 h 18"/>
                </a:gdLst>
                <a:ahLst/>
                <a:cxnLst>
                  <a:cxn ang="0">
                    <a:pos x="T0" y="T1"/>
                  </a:cxn>
                  <a:cxn ang="0">
                    <a:pos x="T2" y="T3"/>
                  </a:cxn>
                  <a:cxn ang="0">
                    <a:pos x="T4" y="T5"/>
                  </a:cxn>
                  <a:cxn ang="0">
                    <a:pos x="T6" y="T7"/>
                  </a:cxn>
                  <a:cxn ang="0">
                    <a:pos x="T8" y="T9"/>
                  </a:cxn>
                </a:cxnLst>
                <a:rect l="0" t="0" r="r" b="b"/>
                <a:pathLst>
                  <a:path w="17" h="18">
                    <a:moveTo>
                      <a:pt x="0" y="5"/>
                    </a:moveTo>
                    <a:cubicBezTo>
                      <a:pt x="12" y="18"/>
                      <a:pt x="12" y="18"/>
                      <a:pt x="12" y="18"/>
                    </a:cubicBezTo>
                    <a:cubicBezTo>
                      <a:pt x="14" y="17"/>
                      <a:pt x="15" y="15"/>
                      <a:pt x="17" y="13"/>
                    </a:cubicBezTo>
                    <a:cubicBezTo>
                      <a:pt x="5" y="0"/>
                      <a:pt x="5" y="0"/>
                      <a:pt x="5" y="0"/>
                    </a:cubicBezTo>
                    <a:lnTo>
                      <a:pt x="0" y="5"/>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5" name="Freeform 89"/>
              <p:cNvSpPr/>
              <p:nvPr/>
            </p:nvSpPr>
            <p:spPr bwMode="auto">
              <a:xfrm>
                <a:off x="6641" y="2193"/>
                <a:ext cx="28" cy="36"/>
              </a:xfrm>
              <a:custGeom>
                <a:avLst/>
                <a:gdLst>
                  <a:gd name="T0" fmla="*/ 0 w 12"/>
                  <a:gd name="T1" fmla="*/ 13 h 15"/>
                  <a:gd name="T2" fmla="*/ 4 w 12"/>
                  <a:gd name="T3" fmla="*/ 15 h 15"/>
                  <a:gd name="T4" fmla="*/ 12 w 12"/>
                  <a:gd name="T5" fmla="*/ 0 h 15"/>
                  <a:gd name="T6" fmla="*/ 7 w 12"/>
                  <a:gd name="T7" fmla="*/ 1 h 15"/>
                  <a:gd name="T8" fmla="*/ 0 w 12"/>
                  <a:gd name="T9" fmla="*/ 13 h 15"/>
                </a:gdLst>
                <a:ahLst/>
                <a:cxnLst>
                  <a:cxn ang="0">
                    <a:pos x="T0" y="T1"/>
                  </a:cxn>
                  <a:cxn ang="0">
                    <a:pos x="T2" y="T3"/>
                  </a:cxn>
                  <a:cxn ang="0">
                    <a:pos x="T4" y="T5"/>
                  </a:cxn>
                  <a:cxn ang="0">
                    <a:pos x="T6" y="T7"/>
                  </a:cxn>
                  <a:cxn ang="0">
                    <a:pos x="T8" y="T9"/>
                  </a:cxn>
                </a:cxnLst>
                <a:rect l="0" t="0" r="r" b="b"/>
                <a:pathLst>
                  <a:path w="12" h="15">
                    <a:moveTo>
                      <a:pt x="0" y="13"/>
                    </a:moveTo>
                    <a:cubicBezTo>
                      <a:pt x="1" y="14"/>
                      <a:pt x="3" y="14"/>
                      <a:pt x="4" y="15"/>
                    </a:cubicBezTo>
                    <a:cubicBezTo>
                      <a:pt x="7" y="10"/>
                      <a:pt x="9" y="5"/>
                      <a:pt x="12" y="0"/>
                    </a:cubicBezTo>
                    <a:cubicBezTo>
                      <a:pt x="10" y="0"/>
                      <a:pt x="8" y="0"/>
                      <a:pt x="7" y="1"/>
                    </a:cubicBezTo>
                    <a:lnTo>
                      <a:pt x="0" y="13"/>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6" name="Freeform 90"/>
              <p:cNvSpPr/>
              <p:nvPr/>
            </p:nvSpPr>
            <p:spPr bwMode="auto">
              <a:xfrm>
                <a:off x="6629" y="2196"/>
                <a:ext cx="24" cy="28"/>
              </a:xfrm>
              <a:custGeom>
                <a:avLst/>
                <a:gdLst>
                  <a:gd name="T0" fmla="*/ 10 w 10"/>
                  <a:gd name="T1" fmla="*/ 0 h 12"/>
                  <a:gd name="T2" fmla="*/ 5 w 10"/>
                  <a:gd name="T3" fmla="*/ 0 h 12"/>
                  <a:gd name="T4" fmla="*/ 0 w 10"/>
                  <a:gd name="T5" fmla="*/ 10 h 12"/>
                  <a:gd name="T6" fmla="*/ 3 w 10"/>
                  <a:gd name="T7" fmla="*/ 12 h 12"/>
                  <a:gd name="T8" fmla="*/ 10 w 10"/>
                  <a:gd name="T9" fmla="*/ 0 h 12"/>
                </a:gdLst>
                <a:ahLst/>
                <a:cxnLst>
                  <a:cxn ang="0">
                    <a:pos x="T0" y="T1"/>
                  </a:cxn>
                  <a:cxn ang="0">
                    <a:pos x="T2" y="T3"/>
                  </a:cxn>
                  <a:cxn ang="0">
                    <a:pos x="T4" y="T5"/>
                  </a:cxn>
                  <a:cxn ang="0">
                    <a:pos x="T6" y="T7"/>
                  </a:cxn>
                  <a:cxn ang="0">
                    <a:pos x="T8" y="T9"/>
                  </a:cxn>
                </a:cxnLst>
                <a:rect l="0" t="0" r="r" b="b"/>
                <a:pathLst>
                  <a:path w="10" h="12">
                    <a:moveTo>
                      <a:pt x="10" y="0"/>
                    </a:moveTo>
                    <a:cubicBezTo>
                      <a:pt x="8" y="0"/>
                      <a:pt x="7" y="0"/>
                      <a:pt x="5" y="0"/>
                    </a:cubicBezTo>
                    <a:cubicBezTo>
                      <a:pt x="0" y="10"/>
                      <a:pt x="0" y="10"/>
                      <a:pt x="0" y="10"/>
                    </a:cubicBezTo>
                    <a:cubicBezTo>
                      <a:pt x="1" y="11"/>
                      <a:pt x="2" y="11"/>
                      <a:pt x="3" y="12"/>
                    </a:cubicBezTo>
                    <a:lnTo>
                      <a:pt x="10" y="0"/>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7" name="Freeform 91"/>
              <p:cNvSpPr/>
              <p:nvPr/>
            </p:nvSpPr>
            <p:spPr bwMode="auto">
              <a:xfrm>
                <a:off x="6579" y="1650"/>
                <a:ext cx="43" cy="47"/>
              </a:xfrm>
              <a:custGeom>
                <a:avLst/>
                <a:gdLst>
                  <a:gd name="T0" fmla="*/ 0 w 18"/>
                  <a:gd name="T1" fmla="*/ 5 h 20"/>
                  <a:gd name="T2" fmla="*/ 14 w 18"/>
                  <a:gd name="T3" fmla="*/ 20 h 20"/>
                  <a:gd name="T4" fmla="*/ 18 w 18"/>
                  <a:gd name="T5" fmla="*/ 14 h 20"/>
                  <a:gd name="T6" fmla="*/ 5 w 18"/>
                  <a:gd name="T7" fmla="*/ 0 h 20"/>
                  <a:gd name="T8" fmla="*/ 0 w 18"/>
                  <a:gd name="T9" fmla="*/ 5 h 20"/>
                </a:gdLst>
                <a:ahLst/>
                <a:cxnLst>
                  <a:cxn ang="0">
                    <a:pos x="T0" y="T1"/>
                  </a:cxn>
                  <a:cxn ang="0">
                    <a:pos x="T2" y="T3"/>
                  </a:cxn>
                  <a:cxn ang="0">
                    <a:pos x="T4" y="T5"/>
                  </a:cxn>
                  <a:cxn ang="0">
                    <a:pos x="T6" y="T7"/>
                  </a:cxn>
                  <a:cxn ang="0">
                    <a:pos x="T8" y="T9"/>
                  </a:cxn>
                </a:cxnLst>
                <a:rect l="0" t="0" r="r" b="b"/>
                <a:pathLst>
                  <a:path w="18" h="20">
                    <a:moveTo>
                      <a:pt x="0" y="5"/>
                    </a:moveTo>
                    <a:cubicBezTo>
                      <a:pt x="14" y="20"/>
                      <a:pt x="14" y="20"/>
                      <a:pt x="14" y="20"/>
                    </a:cubicBezTo>
                    <a:cubicBezTo>
                      <a:pt x="15" y="18"/>
                      <a:pt x="16" y="16"/>
                      <a:pt x="18" y="14"/>
                    </a:cubicBezTo>
                    <a:cubicBezTo>
                      <a:pt x="5" y="0"/>
                      <a:pt x="5" y="0"/>
                      <a:pt x="5" y="0"/>
                    </a:cubicBezTo>
                    <a:lnTo>
                      <a:pt x="0" y="5"/>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8" name="Freeform 92"/>
              <p:cNvSpPr/>
              <p:nvPr/>
            </p:nvSpPr>
            <p:spPr bwMode="auto">
              <a:xfrm>
                <a:off x="6565" y="1664"/>
                <a:ext cx="45" cy="50"/>
              </a:xfrm>
              <a:custGeom>
                <a:avLst/>
                <a:gdLst>
                  <a:gd name="T0" fmla="*/ 0 w 19"/>
                  <a:gd name="T1" fmla="*/ 4 h 21"/>
                  <a:gd name="T2" fmla="*/ 14 w 19"/>
                  <a:gd name="T3" fmla="*/ 19 h 21"/>
                  <a:gd name="T4" fmla="*/ 18 w 19"/>
                  <a:gd name="T5" fmla="*/ 21 h 21"/>
                  <a:gd name="T6" fmla="*/ 19 w 19"/>
                  <a:gd name="T7" fmla="*/ 16 h 21"/>
                  <a:gd name="T8" fmla="*/ 5 w 19"/>
                  <a:gd name="T9" fmla="*/ 0 h 21"/>
                  <a:gd name="T10" fmla="*/ 0 w 19"/>
                  <a:gd name="T11" fmla="*/ 4 h 21"/>
                </a:gdLst>
                <a:ahLst/>
                <a:cxnLst>
                  <a:cxn ang="0">
                    <a:pos x="T0" y="T1"/>
                  </a:cxn>
                  <a:cxn ang="0">
                    <a:pos x="T2" y="T3"/>
                  </a:cxn>
                  <a:cxn ang="0">
                    <a:pos x="T4" y="T5"/>
                  </a:cxn>
                  <a:cxn ang="0">
                    <a:pos x="T6" y="T7"/>
                  </a:cxn>
                  <a:cxn ang="0">
                    <a:pos x="T8" y="T9"/>
                  </a:cxn>
                  <a:cxn ang="0">
                    <a:pos x="T10" y="T11"/>
                  </a:cxn>
                </a:cxnLst>
                <a:rect l="0" t="0" r="r" b="b"/>
                <a:pathLst>
                  <a:path w="19" h="21">
                    <a:moveTo>
                      <a:pt x="0" y="4"/>
                    </a:moveTo>
                    <a:cubicBezTo>
                      <a:pt x="14" y="19"/>
                      <a:pt x="14" y="19"/>
                      <a:pt x="14" y="19"/>
                    </a:cubicBezTo>
                    <a:cubicBezTo>
                      <a:pt x="15" y="19"/>
                      <a:pt x="16" y="20"/>
                      <a:pt x="18" y="21"/>
                    </a:cubicBezTo>
                    <a:cubicBezTo>
                      <a:pt x="18" y="19"/>
                      <a:pt x="19" y="17"/>
                      <a:pt x="19" y="16"/>
                    </a:cubicBezTo>
                    <a:cubicBezTo>
                      <a:pt x="5" y="0"/>
                      <a:pt x="5" y="0"/>
                      <a:pt x="5" y="0"/>
                    </a:cubicBezTo>
                    <a:lnTo>
                      <a:pt x="0" y="4"/>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9" name="Freeform 93"/>
              <p:cNvSpPr/>
              <p:nvPr/>
            </p:nvSpPr>
            <p:spPr bwMode="auto">
              <a:xfrm>
                <a:off x="6423" y="1391"/>
                <a:ext cx="175" cy="109"/>
              </a:xfrm>
              <a:custGeom>
                <a:avLst/>
                <a:gdLst>
                  <a:gd name="T0" fmla="*/ 71 w 74"/>
                  <a:gd name="T1" fmla="*/ 46 h 46"/>
                  <a:gd name="T2" fmla="*/ 74 w 74"/>
                  <a:gd name="T3" fmla="*/ 44 h 46"/>
                  <a:gd name="T4" fmla="*/ 0 w 74"/>
                  <a:gd name="T5" fmla="*/ 27 h 46"/>
                  <a:gd name="T6" fmla="*/ 10 w 74"/>
                  <a:gd name="T7" fmla="*/ 37 h 46"/>
                  <a:gd name="T8" fmla="*/ 71 w 74"/>
                  <a:gd name="T9" fmla="*/ 46 h 46"/>
                </a:gdLst>
                <a:ahLst/>
                <a:cxnLst>
                  <a:cxn ang="0">
                    <a:pos x="T0" y="T1"/>
                  </a:cxn>
                  <a:cxn ang="0">
                    <a:pos x="T2" y="T3"/>
                  </a:cxn>
                  <a:cxn ang="0">
                    <a:pos x="T4" y="T5"/>
                  </a:cxn>
                  <a:cxn ang="0">
                    <a:pos x="T6" y="T7"/>
                  </a:cxn>
                  <a:cxn ang="0">
                    <a:pos x="T8" y="T9"/>
                  </a:cxn>
                </a:cxnLst>
                <a:rect l="0" t="0" r="r" b="b"/>
                <a:pathLst>
                  <a:path w="74" h="46">
                    <a:moveTo>
                      <a:pt x="71" y="46"/>
                    </a:moveTo>
                    <a:cubicBezTo>
                      <a:pt x="74" y="44"/>
                      <a:pt x="74" y="44"/>
                      <a:pt x="74" y="44"/>
                    </a:cubicBezTo>
                    <a:cubicBezTo>
                      <a:pt x="64" y="0"/>
                      <a:pt x="17" y="3"/>
                      <a:pt x="0" y="27"/>
                    </a:cubicBezTo>
                    <a:cubicBezTo>
                      <a:pt x="4" y="30"/>
                      <a:pt x="7" y="33"/>
                      <a:pt x="10" y="37"/>
                    </a:cubicBezTo>
                    <a:cubicBezTo>
                      <a:pt x="25" y="19"/>
                      <a:pt x="55" y="22"/>
                      <a:pt x="71" y="46"/>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0" name="Freeform 94"/>
              <p:cNvSpPr/>
              <p:nvPr/>
            </p:nvSpPr>
            <p:spPr bwMode="auto">
              <a:xfrm>
                <a:off x="6615" y="2196"/>
                <a:ext cx="21" cy="23"/>
              </a:xfrm>
              <a:custGeom>
                <a:avLst/>
                <a:gdLst>
                  <a:gd name="T0" fmla="*/ 0 w 9"/>
                  <a:gd name="T1" fmla="*/ 8 h 10"/>
                  <a:gd name="T2" fmla="*/ 4 w 9"/>
                  <a:gd name="T3" fmla="*/ 10 h 10"/>
                  <a:gd name="T4" fmla="*/ 9 w 9"/>
                  <a:gd name="T5" fmla="*/ 0 h 10"/>
                  <a:gd name="T6" fmla="*/ 5 w 9"/>
                  <a:gd name="T7" fmla="*/ 0 h 10"/>
                  <a:gd name="T8" fmla="*/ 0 w 9"/>
                  <a:gd name="T9" fmla="*/ 8 h 10"/>
                </a:gdLst>
                <a:ahLst/>
                <a:cxnLst>
                  <a:cxn ang="0">
                    <a:pos x="T0" y="T1"/>
                  </a:cxn>
                  <a:cxn ang="0">
                    <a:pos x="T2" y="T3"/>
                  </a:cxn>
                  <a:cxn ang="0">
                    <a:pos x="T4" y="T5"/>
                  </a:cxn>
                  <a:cxn ang="0">
                    <a:pos x="T6" y="T7"/>
                  </a:cxn>
                  <a:cxn ang="0">
                    <a:pos x="T8" y="T9"/>
                  </a:cxn>
                </a:cxnLst>
                <a:rect l="0" t="0" r="r" b="b"/>
                <a:pathLst>
                  <a:path w="9" h="10">
                    <a:moveTo>
                      <a:pt x="0" y="8"/>
                    </a:moveTo>
                    <a:cubicBezTo>
                      <a:pt x="2" y="9"/>
                      <a:pt x="3" y="9"/>
                      <a:pt x="4" y="10"/>
                    </a:cubicBezTo>
                    <a:cubicBezTo>
                      <a:pt x="9" y="0"/>
                      <a:pt x="9" y="0"/>
                      <a:pt x="9" y="0"/>
                    </a:cubicBezTo>
                    <a:cubicBezTo>
                      <a:pt x="8" y="0"/>
                      <a:pt x="6" y="0"/>
                      <a:pt x="5" y="0"/>
                    </a:cubicBezTo>
                    <a:lnTo>
                      <a:pt x="0" y="8"/>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1" name="Freeform 95"/>
              <p:cNvSpPr/>
              <p:nvPr/>
            </p:nvSpPr>
            <p:spPr bwMode="auto">
              <a:xfrm>
                <a:off x="6558" y="1920"/>
                <a:ext cx="64" cy="69"/>
              </a:xfrm>
              <a:custGeom>
                <a:avLst/>
                <a:gdLst>
                  <a:gd name="T0" fmla="*/ 3 w 27"/>
                  <a:gd name="T1" fmla="*/ 29 h 29"/>
                  <a:gd name="T2" fmla="*/ 26 w 27"/>
                  <a:gd name="T3" fmla="*/ 6 h 29"/>
                  <a:gd name="T4" fmla="*/ 27 w 27"/>
                  <a:gd name="T5" fmla="*/ 0 h 29"/>
                  <a:gd name="T6" fmla="*/ 0 w 27"/>
                  <a:gd name="T7" fmla="*/ 26 h 29"/>
                  <a:gd name="T8" fmla="*/ 3 w 27"/>
                  <a:gd name="T9" fmla="*/ 29 h 29"/>
                </a:gdLst>
                <a:ahLst/>
                <a:cxnLst>
                  <a:cxn ang="0">
                    <a:pos x="T0" y="T1"/>
                  </a:cxn>
                  <a:cxn ang="0">
                    <a:pos x="T2" y="T3"/>
                  </a:cxn>
                  <a:cxn ang="0">
                    <a:pos x="T4" y="T5"/>
                  </a:cxn>
                  <a:cxn ang="0">
                    <a:pos x="T6" y="T7"/>
                  </a:cxn>
                  <a:cxn ang="0">
                    <a:pos x="T8" y="T9"/>
                  </a:cxn>
                </a:cxnLst>
                <a:rect l="0" t="0" r="r" b="b"/>
                <a:pathLst>
                  <a:path w="27" h="29">
                    <a:moveTo>
                      <a:pt x="3" y="29"/>
                    </a:moveTo>
                    <a:cubicBezTo>
                      <a:pt x="26" y="6"/>
                      <a:pt x="26" y="6"/>
                      <a:pt x="26" y="6"/>
                    </a:cubicBezTo>
                    <a:cubicBezTo>
                      <a:pt x="27" y="3"/>
                      <a:pt x="27" y="1"/>
                      <a:pt x="27" y="0"/>
                    </a:cubicBezTo>
                    <a:cubicBezTo>
                      <a:pt x="0" y="26"/>
                      <a:pt x="0" y="26"/>
                      <a:pt x="0" y="26"/>
                    </a:cubicBezTo>
                    <a:cubicBezTo>
                      <a:pt x="1" y="27"/>
                      <a:pt x="2" y="28"/>
                      <a:pt x="3" y="29"/>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2" name="Freeform 96"/>
              <p:cNvSpPr/>
              <p:nvPr/>
            </p:nvSpPr>
            <p:spPr bwMode="auto">
              <a:xfrm>
                <a:off x="6567" y="1942"/>
                <a:ext cx="52" cy="59"/>
              </a:xfrm>
              <a:custGeom>
                <a:avLst/>
                <a:gdLst>
                  <a:gd name="T0" fmla="*/ 22 w 22"/>
                  <a:gd name="T1" fmla="*/ 0 h 25"/>
                  <a:gd name="T2" fmla="*/ 0 w 22"/>
                  <a:gd name="T3" fmla="*/ 22 h 25"/>
                  <a:gd name="T4" fmla="*/ 3 w 22"/>
                  <a:gd name="T5" fmla="*/ 25 h 25"/>
                  <a:gd name="T6" fmla="*/ 22 w 22"/>
                  <a:gd name="T7" fmla="*/ 6 h 25"/>
                  <a:gd name="T8" fmla="*/ 22 w 22"/>
                  <a:gd name="T9" fmla="*/ 0 h 25"/>
                </a:gdLst>
                <a:ahLst/>
                <a:cxnLst>
                  <a:cxn ang="0">
                    <a:pos x="T0" y="T1"/>
                  </a:cxn>
                  <a:cxn ang="0">
                    <a:pos x="T2" y="T3"/>
                  </a:cxn>
                  <a:cxn ang="0">
                    <a:pos x="T4" y="T5"/>
                  </a:cxn>
                  <a:cxn ang="0">
                    <a:pos x="T6" y="T7"/>
                  </a:cxn>
                  <a:cxn ang="0">
                    <a:pos x="T8" y="T9"/>
                  </a:cxn>
                </a:cxnLst>
                <a:rect l="0" t="0" r="r" b="b"/>
                <a:pathLst>
                  <a:path w="22" h="25">
                    <a:moveTo>
                      <a:pt x="22" y="0"/>
                    </a:moveTo>
                    <a:cubicBezTo>
                      <a:pt x="0" y="22"/>
                      <a:pt x="0" y="22"/>
                      <a:pt x="0" y="22"/>
                    </a:cubicBezTo>
                    <a:cubicBezTo>
                      <a:pt x="1" y="23"/>
                      <a:pt x="2" y="24"/>
                      <a:pt x="3" y="25"/>
                    </a:cubicBezTo>
                    <a:cubicBezTo>
                      <a:pt x="22" y="6"/>
                      <a:pt x="22" y="6"/>
                      <a:pt x="22" y="6"/>
                    </a:cubicBezTo>
                    <a:cubicBezTo>
                      <a:pt x="22" y="4"/>
                      <a:pt x="22" y="2"/>
                      <a:pt x="22"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3" name="Freeform 97"/>
              <p:cNvSpPr/>
              <p:nvPr/>
            </p:nvSpPr>
            <p:spPr bwMode="auto">
              <a:xfrm>
                <a:off x="6549" y="1913"/>
                <a:ext cx="68" cy="64"/>
              </a:xfrm>
              <a:custGeom>
                <a:avLst/>
                <a:gdLst>
                  <a:gd name="T0" fmla="*/ 3 w 29"/>
                  <a:gd name="T1" fmla="*/ 27 h 27"/>
                  <a:gd name="T2" fmla="*/ 29 w 29"/>
                  <a:gd name="T3" fmla="*/ 1 h 27"/>
                  <a:gd name="T4" fmla="*/ 25 w 29"/>
                  <a:gd name="T5" fmla="*/ 0 h 27"/>
                  <a:gd name="T6" fmla="*/ 0 w 29"/>
                  <a:gd name="T7" fmla="*/ 24 h 27"/>
                  <a:gd name="T8" fmla="*/ 3 w 29"/>
                  <a:gd name="T9" fmla="*/ 27 h 27"/>
                </a:gdLst>
                <a:ahLst/>
                <a:cxnLst>
                  <a:cxn ang="0">
                    <a:pos x="T0" y="T1"/>
                  </a:cxn>
                  <a:cxn ang="0">
                    <a:pos x="T2" y="T3"/>
                  </a:cxn>
                  <a:cxn ang="0">
                    <a:pos x="T4" y="T5"/>
                  </a:cxn>
                  <a:cxn ang="0">
                    <a:pos x="T6" y="T7"/>
                  </a:cxn>
                  <a:cxn ang="0">
                    <a:pos x="T8" y="T9"/>
                  </a:cxn>
                </a:cxnLst>
                <a:rect l="0" t="0" r="r" b="b"/>
                <a:pathLst>
                  <a:path w="29" h="27">
                    <a:moveTo>
                      <a:pt x="3" y="27"/>
                    </a:moveTo>
                    <a:cubicBezTo>
                      <a:pt x="29" y="1"/>
                      <a:pt x="29" y="1"/>
                      <a:pt x="29" y="1"/>
                    </a:cubicBezTo>
                    <a:cubicBezTo>
                      <a:pt x="28" y="1"/>
                      <a:pt x="27" y="0"/>
                      <a:pt x="25" y="0"/>
                    </a:cubicBezTo>
                    <a:cubicBezTo>
                      <a:pt x="0" y="24"/>
                      <a:pt x="0" y="24"/>
                      <a:pt x="0" y="24"/>
                    </a:cubicBezTo>
                    <a:cubicBezTo>
                      <a:pt x="1" y="25"/>
                      <a:pt x="2" y="27"/>
                      <a:pt x="3" y="27"/>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4" name="Freeform 98"/>
              <p:cNvSpPr/>
              <p:nvPr/>
            </p:nvSpPr>
            <p:spPr bwMode="auto">
              <a:xfrm>
                <a:off x="6579" y="1963"/>
                <a:ext cx="40" cy="47"/>
              </a:xfrm>
              <a:custGeom>
                <a:avLst/>
                <a:gdLst>
                  <a:gd name="T0" fmla="*/ 17 w 17"/>
                  <a:gd name="T1" fmla="*/ 0 h 20"/>
                  <a:gd name="T2" fmla="*/ 0 w 17"/>
                  <a:gd name="T3" fmla="*/ 17 h 20"/>
                  <a:gd name="T4" fmla="*/ 3 w 17"/>
                  <a:gd name="T5" fmla="*/ 20 h 20"/>
                  <a:gd name="T6" fmla="*/ 16 w 17"/>
                  <a:gd name="T7" fmla="*/ 6 h 20"/>
                  <a:gd name="T8" fmla="*/ 17 w 17"/>
                  <a:gd name="T9" fmla="*/ 0 h 20"/>
                </a:gdLst>
                <a:ahLst/>
                <a:cxnLst>
                  <a:cxn ang="0">
                    <a:pos x="T0" y="T1"/>
                  </a:cxn>
                  <a:cxn ang="0">
                    <a:pos x="T2" y="T3"/>
                  </a:cxn>
                  <a:cxn ang="0">
                    <a:pos x="T4" y="T5"/>
                  </a:cxn>
                  <a:cxn ang="0">
                    <a:pos x="T6" y="T7"/>
                  </a:cxn>
                  <a:cxn ang="0">
                    <a:pos x="T8" y="T9"/>
                  </a:cxn>
                </a:cxnLst>
                <a:rect l="0" t="0" r="r" b="b"/>
                <a:pathLst>
                  <a:path w="17" h="20">
                    <a:moveTo>
                      <a:pt x="17" y="0"/>
                    </a:moveTo>
                    <a:cubicBezTo>
                      <a:pt x="0" y="17"/>
                      <a:pt x="0" y="17"/>
                      <a:pt x="0" y="17"/>
                    </a:cubicBezTo>
                    <a:cubicBezTo>
                      <a:pt x="1" y="18"/>
                      <a:pt x="2" y="19"/>
                      <a:pt x="3" y="20"/>
                    </a:cubicBezTo>
                    <a:cubicBezTo>
                      <a:pt x="16" y="6"/>
                      <a:pt x="16" y="6"/>
                      <a:pt x="16" y="6"/>
                    </a:cubicBezTo>
                    <a:cubicBezTo>
                      <a:pt x="16" y="4"/>
                      <a:pt x="17" y="2"/>
                      <a:pt x="17"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5" name="Freeform 99"/>
              <p:cNvSpPr/>
              <p:nvPr/>
            </p:nvSpPr>
            <p:spPr bwMode="auto">
              <a:xfrm>
                <a:off x="6589" y="1984"/>
                <a:ext cx="28" cy="36"/>
              </a:xfrm>
              <a:custGeom>
                <a:avLst/>
                <a:gdLst>
                  <a:gd name="T0" fmla="*/ 12 w 12"/>
                  <a:gd name="T1" fmla="*/ 0 h 15"/>
                  <a:gd name="T2" fmla="*/ 0 w 12"/>
                  <a:gd name="T3" fmla="*/ 12 h 15"/>
                  <a:gd name="T4" fmla="*/ 3 w 12"/>
                  <a:gd name="T5" fmla="*/ 15 h 15"/>
                  <a:gd name="T6" fmla="*/ 11 w 12"/>
                  <a:gd name="T7" fmla="*/ 6 h 15"/>
                  <a:gd name="T8" fmla="*/ 12 w 12"/>
                  <a:gd name="T9" fmla="*/ 0 h 15"/>
                </a:gdLst>
                <a:ahLst/>
                <a:cxnLst>
                  <a:cxn ang="0">
                    <a:pos x="T0" y="T1"/>
                  </a:cxn>
                  <a:cxn ang="0">
                    <a:pos x="T2" y="T3"/>
                  </a:cxn>
                  <a:cxn ang="0">
                    <a:pos x="T4" y="T5"/>
                  </a:cxn>
                  <a:cxn ang="0">
                    <a:pos x="T6" y="T7"/>
                  </a:cxn>
                  <a:cxn ang="0">
                    <a:pos x="T8" y="T9"/>
                  </a:cxn>
                </a:cxnLst>
                <a:rect l="0" t="0" r="r" b="b"/>
                <a:pathLst>
                  <a:path w="12" h="15">
                    <a:moveTo>
                      <a:pt x="12" y="0"/>
                    </a:moveTo>
                    <a:cubicBezTo>
                      <a:pt x="0" y="12"/>
                      <a:pt x="0" y="12"/>
                      <a:pt x="0" y="12"/>
                    </a:cubicBezTo>
                    <a:cubicBezTo>
                      <a:pt x="1" y="13"/>
                      <a:pt x="2" y="14"/>
                      <a:pt x="3" y="15"/>
                    </a:cubicBezTo>
                    <a:cubicBezTo>
                      <a:pt x="11" y="6"/>
                      <a:pt x="11" y="6"/>
                      <a:pt x="11" y="6"/>
                    </a:cubicBezTo>
                    <a:cubicBezTo>
                      <a:pt x="12" y="4"/>
                      <a:pt x="12" y="2"/>
                      <a:pt x="12"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6" name="Freeform 100"/>
              <p:cNvSpPr/>
              <p:nvPr/>
            </p:nvSpPr>
            <p:spPr bwMode="auto">
              <a:xfrm>
                <a:off x="6601" y="2008"/>
                <a:ext cx="14" cy="21"/>
              </a:xfrm>
              <a:custGeom>
                <a:avLst/>
                <a:gdLst>
                  <a:gd name="T0" fmla="*/ 6 w 6"/>
                  <a:gd name="T1" fmla="*/ 0 h 9"/>
                  <a:gd name="T2" fmla="*/ 0 w 6"/>
                  <a:gd name="T3" fmla="*/ 6 h 9"/>
                  <a:gd name="T4" fmla="*/ 5 w 6"/>
                  <a:gd name="T5" fmla="*/ 9 h 9"/>
                  <a:gd name="T6" fmla="*/ 6 w 6"/>
                  <a:gd name="T7" fmla="*/ 0 h 9"/>
                </a:gdLst>
                <a:ahLst/>
                <a:cxnLst>
                  <a:cxn ang="0">
                    <a:pos x="T0" y="T1"/>
                  </a:cxn>
                  <a:cxn ang="0">
                    <a:pos x="T2" y="T3"/>
                  </a:cxn>
                  <a:cxn ang="0">
                    <a:pos x="T4" y="T5"/>
                  </a:cxn>
                  <a:cxn ang="0">
                    <a:pos x="T6" y="T7"/>
                  </a:cxn>
                </a:cxnLst>
                <a:rect l="0" t="0" r="r" b="b"/>
                <a:pathLst>
                  <a:path w="6" h="9">
                    <a:moveTo>
                      <a:pt x="6" y="0"/>
                    </a:moveTo>
                    <a:cubicBezTo>
                      <a:pt x="0" y="6"/>
                      <a:pt x="0" y="6"/>
                      <a:pt x="0" y="6"/>
                    </a:cubicBezTo>
                    <a:cubicBezTo>
                      <a:pt x="2" y="7"/>
                      <a:pt x="3" y="8"/>
                      <a:pt x="5" y="9"/>
                    </a:cubicBezTo>
                    <a:cubicBezTo>
                      <a:pt x="6" y="6"/>
                      <a:pt x="6" y="3"/>
                      <a:pt x="6"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7" name="Freeform 101"/>
              <p:cNvSpPr/>
              <p:nvPr/>
            </p:nvSpPr>
            <p:spPr bwMode="auto">
              <a:xfrm>
                <a:off x="6605" y="2193"/>
                <a:ext cx="17" cy="22"/>
              </a:xfrm>
              <a:custGeom>
                <a:avLst/>
                <a:gdLst>
                  <a:gd name="T0" fmla="*/ 0 w 7"/>
                  <a:gd name="T1" fmla="*/ 7 h 9"/>
                  <a:gd name="T2" fmla="*/ 3 w 7"/>
                  <a:gd name="T3" fmla="*/ 9 h 9"/>
                  <a:gd name="T4" fmla="*/ 7 w 7"/>
                  <a:gd name="T5" fmla="*/ 1 h 9"/>
                  <a:gd name="T6" fmla="*/ 4 w 7"/>
                  <a:gd name="T7" fmla="*/ 0 h 9"/>
                  <a:gd name="T8" fmla="*/ 0 w 7"/>
                  <a:gd name="T9" fmla="*/ 7 h 9"/>
                </a:gdLst>
                <a:ahLst/>
                <a:cxnLst>
                  <a:cxn ang="0">
                    <a:pos x="T0" y="T1"/>
                  </a:cxn>
                  <a:cxn ang="0">
                    <a:pos x="T2" y="T3"/>
                  </a:cxn>
                  <a:cxn ang="0">
                    <a:pos x="T4" y="T5"/>
                  </a:cxn>
                  <a:cxn ang="0">
                    <a:pos x="T6" y="T7"/>
                  </a:cxn>
                  <a:cxn ang="0">
                    <a:pos x="T8" y="T9"/>
                  </a:cxn>
                </a:cxnLst>
                <a:rect l="0" t="0" r="r" b="b"/>
                <a:pathLst>
                  <a:path w="7" h="9">
                    <a:moveTo>
                      <a:pt x="0" y="7"/>
                    </a:moveTo>
                    <a:cubicBezTo>
                      <a:pt x="1" y="8"/>
                      <a:pt x="2" y="8"/>
                      <a:pt x="3" y="9"/>
                    </a:cubicBezTo>
                    <a:cubicBezTo>
                      <a:pt x="7" y="1"/>
                      <a:pt x="7" y="1"/>
                      <a:pt x="7" y="1"/>
                    </a:cubicBezTo>
                    <a:cubicBezTo>
                      <a:pt x="6" y="1"/>
                      <a:pt x="5" y="0"/>
                      <a:pt x="4" y="0"/>
                    </a:cubicBezTo>
                    <a:lnTo>
                      <a:pt x="0" y="7"/>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8" name="Freeform 102"/>
              <p:cNvSpPr/>
              <p:nvPr/>
            </p:nvSpPr>
            <p:spPr bwMode="auto">
              <a:xfrm>
                <a:off x="6456" y="1453"/>
                <a:ext cx="126" cy="80"/>
              </a:xfrm>
              <a:custGeom>
                <a:avLst/>
                <a:gdLst>
                  <a:gd name="T0" fmla="*/ 41 w 53"/>
                  <a:gd name="T1" fmla="*/ 34 h 34"/>
                  <a:gd name="T2" fmla="*/ 53 w 53"/>
                  <a:gd name="T3" fmla="*/ 24 h 34"/>
                  <a:gd name="T4" fmla="*/ 0 w 53"/>
                  <a:gd name="T5" fmla="*/ 16 h 34"/>
                  <a:gd name="T6" fmla="*/ 7 w 53"/>
                  <a:gd name="T7" fmla="*/ 28 h 34"/>
                  <a:gd name="T8" fmla="*/ 41 w 53"/>
                  <a:gd name="T9" fmla="*/ 34 h 34"/>
                </a:gdLst>
                <a:ahLst/>
                <a:cxnLst>
                  <a:cxn ang="0">
                    <a:pos x="T0" y="T1"/>
                  </a:cxn>
                  <a:cxn ang="0">
                    <a:pos x="T2" y="T3"/>
                  </a:cxn>
                  <a:cxn ang="0">
                    <a:pos x="T4" y="T5"/>
                  </a:cxn>
                  <a:cxn ang="0">
                    <a:pos x="T6" y="T7"/>
                  </a:cxn>
                  <a:cxn ang="0">
                    <a:pos x="T8" y="T9"/>
                  </a:cxn>
                </a:cxnLst>
                <a:rect l="0" t="0" r="r" b="b"/>
                <a:pathLst>
                  <a:path w="53" h="34">
                    <a:moveTo>
                      <a:pt x="41" y="34"/>
                    </a:moveTo>
                    <a:cubicBezTo>
                      <a:pt x="53" y="24"/>
                      <a:pt x="53" y="24"/>
                      <a:pt x="53" y="24"/>
                    </a:cubicBezTo>
                    <a:cubicBezTo>
                      <a:pt x="39" y="1"/>
                      <a:pt x="13" y="0"/>
                      <a:pt x="0" y="16"/>
                    </a:cubicBezTo>
                    <a:cubicBezTo>
                      <a:pt x="3" y="20"/>
                      <a:pt x="5" y="24"/>
                      <a:pt x="7" y="28"/>
                    </a:cubicBezTo>
                    <a:cubicBezTo>
                      <a:pt x="20" y="21"/>
                      <a:pt x="33" y="22"/>
                      <a:pt x="41" y="34"/>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9" name="Freeform 103"/>
              <p:cNvSpPr/>
              <p:nvPr/>
            </p:nvSpPr>
            <p:spPr bwMode="auto">
              <a:xfrm>
                <a:off x="6541" y="1906"/>
                <a:ext cx="62" cy="62"/>
              </a:xfrm>
              <a:custGeom>
                <a:avLst/>
                <a:gdLst>
                  <a:gd name="T0" fmla="*/ 2 w 26"/>
                  <a:gd name="T1" fmla="*/ 26 h 26"/>
                  <a:gd name="T2" fmla="*/ 26 w 26"/>
                  <a:gd name="T3" fmla="*/ 2 h 26"/>
                  <a:gd name="T4" fmla="*/ 22 w 26"/>
                  <a:gd name="T5" fmla="*/ 0 h 26"/>
                  <a:gd name="T6" fmla="*/ 0 w 26"/>
                  <a:gd name="T7" fmla="*/ 22 h 26"/>
                  <a:gd name="T8" fmla="*/ 2 w 26"/>
                  <a:gd name="T9" fmla="*/ 26 h 26"/>
                </a:gdLst>
                <a:ahLst/>
                <a:cxnLst>
                  <a:cxn ang="0">
                    <a:pos x="T0" y="T1"/>
                  </a:cxn>
                  <a:cxn ang="0">
                    <a:pos x="T2" y="T3"/>
                  </a:cxn>
                  <a:cxn ang="0">
                    <a:pos x="T4" y="T5"/>
                  </a:cxn>
                  <a:cxn ang="0">
                    <a:pos x="T6" y="T7"/>
                  </a:cxn>
                  <a:cxn ang="0">
                    <a:pos x="T8" y="T9"/>
                  </a:cxn>
                </a:cxnLst>
                <a:rect l="0" t="0" r="r" b="b"/>
                <a:pathLst>
                  <a:path w="26" h="26">
                    <a:moveTo>
                      <a:pt x="2" y="26"/>
                    </a:moveTo>
                    <a:cubicBezTo>
                      <a:pt x="26" y="2"/>
                      <a:pt x="26" y="2"/>
                      <a:pt x="26" y="2"/>
                    </a:cubicBezTo>
                    <a:cubicBezTo>
                      <a:pt x="25" y="1"/>
                      <a:pt x="23" y="1"/>
                      <a:pt x="22" y="0"/>
                    </a:cubicBezTo>
                    <a:cubicBezTo>
                      <a:pt x="0" y="22"/>
                      <a:pt x="0" y="22"/>
                      <a:pt x="0" y="22"/>
                    </a:cubicBezTo>
                    <a:cubicBezTo>
                      <a:pt x="1" y="24"/>
                      <a:pt x="1" y="25"/>
                      <a:pt x="2" y="26"/>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0" name="Freeform 104"/>
              <p:cNvSpPr/>
              <p:nvPr/>
            </p:nvSpPr>
            <p:spPr bwMode="auto">
              <a:xfrm>
                <a:off x="6544" y="1389"/>
                <a:ext cx="35" cy="38"/>
              </a:xfrm>
              <a:custGeom>
                <a:avLst/>
                <a:gdLst>
                  <a:gd name="T0" fmla="*/ 0 w 15"/>
                  <a:gd name="T1" fmla="*/ 8 h 16"/>
                  <a:gd name="T2" fmla="*/ 13 w 15"/>
                  <a:gd name="T3" fmla="*/ 16 h 16"/>
                  <a:gd name="T4" fmla="*/ 14 w 15"/>
                  <a:gd name="T5" fmla="*/ 0 h 16"/>
                  <a:gd name="T6" fmla="*/ 0 w 15"/>
                  <a:gd name="T7" fmla="*/ 0 h 16"/>
                  <a:gd name="T8" fmla="*/ 0 w 15"/>
                  <a:gd name="T9" fmla="*/ 8 h 16"/>
                </a:gdLst>
                <a:ahLst/>
                <a:cxnLst>
                  <a:cxn ang="0">
                    <a:pos x="T0" y="T1"/>
                  </a:cxn>
                  <a:cxn ang="0">
                    <a:pos x="T2" y="T3"/>
                  </a:cxn>
                  <a:cxn ang="0">
                    <a:pos x="T4" y="T5"/>
                  </a:cxn>
                  <a:cxn ang="0">
                    <a:pos x="T6" y="T7"/>
                  </a:cxn>
                  <a:cxn ang="0">
                    <a:pos x="T8" y="T9"/>
                  </a:cxn>
                </a:cxnLst>
                <a:rect l="0" t="0" r="r" b="b"/>
                <a:pathLst>
                  <a:path w="15" h="16">
                    <a:moveTo>
                      <a:pt x="0" y="8"/>
                    </a:moveTo>
                    <a:cubicBezTo>
                      <a:pt x="5" y="10"/>
                      <a:pt x="9" y="13"/>
                      <a:pt x="13" y="16"/>
                    </a:cubicBezTo>
                    <a:cubicBezTo>
                      <a:pt x="14" y="10"/>
                      <a:pt x="15" y="5"/>
                      <a:pt x="14" y="0"/>
                    </a:cubicBezTo>
                    <a:cubicBezTo>
                      <a:pt x="0" y="0"/>
                      <a:pt x="0" y="0"/>
                      <a:pt x="0" y="0"/>
                    </a:cubicBezTo>
                    <a:cubicBezTo>
                      <a:pt x="0" y="3"/>
                      <a:pt x="0" y="5"/>
                      <a:pt x="0" y="8"/>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1" name="Freeform 105"/>
              <p:cNvSpPr/>
              <p:nvPr/>
            </p:nvSpPr>
            <p:spPr bwMode="auto">
              <a:xfrm>
                <a:off x="6551" y="1678"/>
                <a:ext cx="38" cy="29"/>
              </a:xfrm>
              <a:custGeom>
                <a:avLst/>
                <a:gdLst>
                  <a:gd name="T0" fmla="*/ 0 w 16"/>
                  <a:gd name="T1" fmla="*/ 4 h 12"/>
                  <a:gd name="T2" fmla="*/ 6 w 16"/>
                  <a:gd name="T3" fmla="*/ 10 h 12"/>
                  <a:gd name="T4" fmla="*/ 16 w 16"/>
                  <a:gd name="T5" fmla="*/ 12 h 12"/>
                  <a:gd name="T6" fmla="*/ 4 w 16"/>
                  <a:gd name="T7" fmla="*/ 0 h 12"/>
                  <a:gd name="T8" fmla="*/ 0 w 16"/>
                  <a:gd name="T9" fmla="*/ 4 h 12"/>
                </a:gdLst>
                <a:ahLst/>
                <a:cxnLst>
                  <a:cxn ang="0">
                    <a:pos x="T0" y="T1"/>
                  </a:cxn>
                  <a:cxn ang="0">
                    <a:pos x="T2" y="T3"/>
                  </a:cxn>
                  <a:cxn ang="0">
                    <a:pos x="T4" y="T5"/>
                  </a:cxn>
                  <a:cxn ang="0">
                    <a:pos x="T6" y="T7"/>
                  </a:cxn>
                  <a:cxn ang="0">
                    <a:pos x="T8" y="T9"/>
                  </a:cxn>
                </a:cxnLst>
                <a:rect l="0" t="0" r="r" b="b"/>
                <a:pathLst>
                  <a:path w="16" h="12">
                    <a:moveTo>
                      <a:pt x="0" y="4"/>
                    </a:moveTo>
                    <a:cubicBezTo>
                      <a:pt x="6" y="10"/>
                      <a:pt x="6" y="10"/>
                      <a:pt x="6" y="10"/>
                    </a:cubicBezTo>
                    <a:cubicBezTo>
                      <a:pt x="9" y="10"/>
                      <a:pt x="12" y="11"/>
                      <a:pt x="16" y="12"/>
                    </a:cubicBezTo>
                    <a:cubicBezTo>
                      <a:pt x="4" y="0"/>
                      <a:pt x="4" y="0"/>
                      <a:pt x="4" y="0"/>
                    </a:cubicBezTo>
                    <a:lnTo>
                      <a:pt x="0" y="4"/>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2" name="Freeform 106"/>
              <p:cNvSpPr/>
              <p:nvPr/>
            </p:nvSpPr>
            <p:spPr bwMode="auto">
              <a:xfrm>
                <a:off x="6270" y="2345"/>
                <a:ext cx="371" cy="226"/>
              </a:xfrm>
              <a:custGeom>
                <a:avLst/>
                <a:gdLst>
                  <a:gd name="T0" fmla="*/ 118 w 157"/>
                  <a:gd name="T1" fmla="*/ 13 h 95"/>
                  <a:gd name="T2" fmla="*/ 80 w 157"/>
                  <a:gd name="T3" fmla="*/ 0 h 95"/>
                  <a:gd name="T4" fmla="*/ 1 w 157"/>
                  <a:gd name="T5" fmla="*/ 12 h 95"/>
                  <a:gd name="T6" fmla="*/ 0 w 157"/>
                  <a:gd name="T7" fmla="*/ 18 h 95"/>
                  <a:gd name="T8" fmla="*/ 17 w 157"/>
                  <a:gd name="T9" fmla="*/ 26 h 95"/>
                  <a:gd name="T10" fmla="*/ 21 w 157"/>
                  <a:gd name="T11" fmla="*/ 22 h 95"/>
                  <a:gd name="T12" fmla="*/ 22 w 157"/>
                  <a:gd name="T13" fmla="*/ 28 h 95"/>
                  <a:gd name="T14" fmla="*/ 37 w 157"/>
                  <a:gd name="T15" fmla="*/ 36 h 95"/>
                  <a:gd name="T16" fmla="*/ 49 w 157"/>
                  <a:gd name="T17" fmla="*/ 17 h 95"/>
                  <a:gd name="T18" fmla="*/ 75 w 157"/>
                  <a:gd name="T19" fmla="*/ 27 h 95"/>
                  <a:gd name="T20" fmla="*/ 68 w 157"/>
                  <a:gd name="T21" fmla="*/ 38 h 95"/>
                  <a:gd name="T22" fmla="*/ 124 w 157"/>
                  <a:gd name="T23" fmla="*/ 66 h 95"/>
                  <a:gd name="T24" fmla="*/ 136 w 157"/>
                  <a:gd name="T25" fmla="*/ 89 h 95"/>
                  <a:gd name="T26" fmla="*/ 154 w 157"/>
                  <a:gd name="T27" fmla="*/ 95 h 95"/>
                  <a:gd name="T28" fmla="*/ 118 w 157"/>
                  <a:gd name="T29" fmla="*/ 1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7" h="95">
                    <a:moveTo>
                      <a:pt x="118" y="13"/>
                    </a:moveTo>
                    <a:cubicBezTo>
                      <a:pt x="99" y="15"/>
                      <a:pt x="91" y="15"/>
                      <a:pt x="80" y="0"/>
                    </a:cubicBezTo>
                    <a:cubicBezTo>
                      <a:pt x="59" y="1"/>
                      <a:pt x="21" y="8"/>
                      <a:pt x="1" y="12"/>
                    </a:cubicBezTo>
                    <a:cubicBezTo>
                      <a:pt x="0" y="18"/>
                      <a:pt x="0" y="18"/>
                      <a:pt x="0" y="18"/>
                    </a:cubicBezTo>
                    <a:cubicBezTo>
                      <a:pt x="4" y="20"/>
                      <a:pt x="10" y="23"/>
                      <a:pt x="17" y="26"/>
                    </a:cubicBezTo>
                    <a:cubicBezTo>
                      <a:pt x="21" y="22"/>
                      <a:pt x="21" y="22"/>
                      <a:pt x="21" y="22"/>
                    </a:cubicBezTo>
                    <a:cubicBezTo>
                      <a:pt x="22" y="28"/>
                      <a:pt x="22" y="28"/>
                      <a:pt x="22" y="28"/>
                    </a:cubicBezTo>
                    <a:cubicBezTo>
                      <a:pt x="27" y="31"/>
                      <a:pt x="33" y="34"/>
                      <a:pt x="37" y="36"/>
                    </a:cubicBezTo>
                    <a:cubicBezTo>
                      <a:pt x="49" y="17"/>
                      <a:pt x="49" y="17"/>
                      <a:pt x="49" y="17"/>
                    </a:cubicBezTo>
                    <a:cubicBezTo>
                      <a:pt x="75" y="27"/>
                      <a:pt x="75" y="27"/>
                      <a:pt x="75" y="27"/>
                    </a:cubicBezTo>
                    <a:cubicBezTo>
                      <a:pt x="68" y="38"/>
                      <a:pt x="68" y="38"/>
                      <a:pt x="68" y="38"/>
                    </a:cubicBezTo>
                    <a:cubicBezTo>
                      <a:pt x="90" y="38"/>
                      <a:pt x="110" y="47"/>
                      <a:pt x="124" y="66"/>
                    </a:cubicBezTo>
                    <a:cubicBezTo>
                      <a:pt x="130" y="73"/>
                      <a:pt x="134" y="81"/>
                      <a:pt x="136" y="89"/>
                    </a:cubicBezTo>
                    <a:cubicBezTo>
                      <a:pt x="145" y="93"/>
                      <a:pt x="152" y="95"/>
                      <a:pt x="154" y="95"/>
                    </a:cubicBezTo>
                    <a:cubicBezTo>
                      <a:pt x="157" y="87"/>
                      <a:pt x="126" y="29"/>
                      <a:pt x="118" y="13"/>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3" name="Freeform 107"/>
              <p:cNvSpPr/>
              <p:nvPr/>
            </p:nvSpPr>
            <p:spPr bwMode="auto">
              <a:xfrm>
                <a:off x="6593" y="2191"/>
                <a:ext cx="17" cy="19"/>
              </a:xfrm>
              <a:custGeom>
                <a:avLst/>
                <a:gdLst>
                  <a:gd name="T0" fmla="*/ 0 w 7"/>
                  <a:gd name="T1" fmla="*/ 6 h 8"/>
                  <a:gd name="T2" fmla="*/ 3 w 7"/>
                  <a:gd name="T3" fmla="*/ 8 h 8"/>
                  <a:gd name="T4" fmla="*/ 7 w 7"/>
                  <a:gd name="T5" fmla="*/ 1 h 8"/>
                  <a:gd name="T6" fmla="*/ 3 w 7"/>
                  <a:gd name="T7" fmla="*/ 0 h 8"/>
                  <a:gd name="T8" fmla="*/ 0 w 7"/>
                  <a:gd name="T9" fmla="*/ 6 h 8"/>
                </a:gdLst>
                <a:ahLst/>
                <a:cxnLst>
                  <a:cxn ang="0">
                    <a:pos x="T0" y="T1"/>
                  </a:cxn>
                  <a:cxn ang="0">
                    <a:pos x="T2" y="T3"/>
                  </a:cxn>
                  <a:cxn ang="0">
                    <a:pos x="T4" y="T5"/>
                  </a:cxn>
                  <a:cxn ang="0">
                    <a:pos x="T6" y="T7"/>
                  </a:cxn>
                  <a:cxn ang="0">
                    <a:pos x="T8" y="T9"/>
                  </a:cxn>
                </a:cxnLst>
                <a:rect l="0" t="0" r="r" b="b"/>
                <a:pathLst>
                  <a:path w="7" h="8">
                    <a:moveTo>
                      <a:pt x="0" y="6"/>
                    </a:moveTo>
                    <a:cubicBezTo>
                      <a:pt x="1" y="7"/>
                      <a:pt x="2" y="7"/>
                      <a:pt x="3" y="8"/>
                    </a:cubicBezTo>
                    <a:cubicBezTo>
                      <a:pt x="7" y="1"/>
                      <a:pt x="7" y="1"/>
                      <a:pt x="7" y="1"/>
                    </a:cubicBezTo>
                    <a:cubicBezTo>
                      <a:pt x="6" y="1"/>
                      <a:pt x="4" y="1"/>
                      <a:pt x="3" y="0"/>
                    </a:cubicBezTo>
                    <a:lnTo>
                      <a:pt x="0" y="6"/>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4" name="Freeform 108"/>
              <p:cNvSpPr/>
              <p:nvPr/>
            </p:nvSpPr>
            <p:spPr bwMode="auto">
              <a:xfrm>
                <a:off x="6534" y="1901"/>
                <a:ext cx="55" cy="55"/>
              </a:xfrm>
              <a:custGeom>
                <a:avLst/>
                <a:gdLst>
                  <a:gd name="T0" fmla="*/ 1 w 23"/>
                  <a:gd name="T1" fmla="*/ 21 h 23"/>
                  <a:gd name="T2" fmla="*/ 2 w 23"/>
                  <a:gd name="T3" fmla="*/ 23 h 23"/>
                  <a:gd name="T4" fmla="*/ 23 w 23"/>
                  <a:gd name="T5" fmla="*/ 1 h 23"/>
                  <a:gd name="T6" fmla="*/ 20 w 23"/>
                  <a:gd name="T7" fmla="*/ 0 h 23"/>
                  <a:gd name="T8" fmla="*/ 0 w 23"/>
                  <a:gd name="T9" fmla="*/ 19 h 23"/>
                  <a:gd name="T10" fmla="*/ 1 w 23"/>
                  <a:gd name="T11" fmla="*/ 21 h 23"/>
                </a:gdLst>
                <a:ahLst/>
                <a:cxnLst>
                  <a:cxn ang="0">
                    <a:pos x="T0" y="T1"/>
                  </a:cxn>
                  <a:cxn ang="0">
                    <a:pos x="T2" y="T3"/>
                  </a:cxn>
                  <a:cxn ang="0">
                    <a:pos x="T4" y="T5"/>
                  </a:cxn>
                  <a:cxn ang="0">
                    <a:pos x="T6" y="T7"/>
                  </a:cxn>
                  <a:cxn ang="0">
                    <a:pos x="T8" y="T9"/>
                  </a:cxn>
                  <a:cxn ang="0">
                    <a:pos x="T10" y="T11"/>
                  </a:cxn>
                </a:cxnLst>
                <a:rect l="0" t="0" r="r" b="b"/>
                <a:pathLst>
                  <a:path w="23" h="23">
                    <a:moveTo>
                      <a:pt x="1" y="21"/>
                    </a:moveTo>
                    <a:cubicBezTo>
                      <a:pt x="1" y="21"/>
                      <a:pt x="1" y="22"/>
                      <a:pt x="2" y="23"/>
                    </a:cubicBezTo>
                    <a:cubicBezTo>
                      <a:pt x="23" y="1"/>
                      <a:pt x="23" y="1"/>
                      <a:pt x="23" y="1"/>
                    </a:cubicBezTo>
                    <a:cubicBezTo>
                      <a:pt x="22" y="1"/>
                      <a:pt x="21" y="0"/>
                      <a:pt x="20" y="0"/>
                    </a:cubicBezTo>
                    <a:cubicBezTo>
                      <a:pt x="0" y="19"/>
                      <a:pt x="0" y="19"/>
                      <a:pt x="0" y="19"/>
                    </a:cubicBezTo>
                    <a:cubicBezTo>
                      <a:pt x="0" y="20"/>
                      <a:pt x="0" y="20"/>
                      <a:pt x="1" y="21"/>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5" name="Freeform 109"/>
              <p:cNvSpPr/>
              <p:nvPr/>
            </p:nvSpPr>
            <p:spPr bwMode="auto">
              <a:xfrm>
                <a:off x="6579" y="2188"/>
                <a:ext cx="17" cy="17"/>
              </a:xfrm>
              <a:custGeom>
                <a:avLst/>
                <a:gdLst>
                  <a:gd name="T0" fmla="*/ 0 w 7"/>
                  <a:gd name="T1" fmla="*/ 6 h 7"/>
                  <a:gd name="T2" fmla="*/ 4 w 7"/>
                  <a:gd name="T3" fmla="*/ 7 h 7"/>
                  <a:gd name="T4" fmla="*/ 7 w 7"/>
                  <a:gd name="T5" fmla="*/ 1 h 7"/>
                  <a:gd name="T6" fmla="*/ 3 w 7"/>
                  <a:gd name="T7" fmla="*/ 0 h 7"/>
                  <a:gd name="T8" fmla="*/ 0 w 7"/>
                  <a:gd name="T9" fmla="*/ 6 h 7"/>
                </a:gdLst>
                <a:ahLst/>
                <a:cxnLst>
                  <a:cxn ang="0">
                    <a:pos x="T0" y="T1"/>
                  </a:cxn>
                  <a:cxn ang="0">
                    <a:pos x="T2" y="T3"/>
                  </a:cxn>
                  <a:cxn ang="0">
                    <a:pos x="T4" y="T5"/>
                  </a:cxn>
                  <a:cxn ang="0">
                    <a:pos x="T6" y="T7"/>
                  </a:cxn>
                  <a:cxn ang="0">
                    <a:pos x="T8" y="T9"/>
                  </a:cxn>
                </a:cxnLst>
                <a:rect l="0" t="0" r="r" b="b"/>
                <a:pathLst>
                  <a:path w="7" h="7">
                    <a:moveTo>
                      <a:pt x="0" y="6"/>
                    </a:moveTo>
                    <a:cubicBezTo>
                      <a:pt x="2" y="6"/>
                      <a:pt x="3" y="7"/>
                      <a:pt x="4" y="7"/>
                    </a:cubicBezTo>
                    <a:cubicBezTo>
                      <a:pt x="7" y="1"/>
                      <a:pt x="7" y="1"/>
                      <a:pt x="7" y="1"/>
                    </a:cubicBezTo>
                    <a:cubicBezTo>
                      <a:pt x="6" y="0"/>
                      <a:pt x="5" y="0"/>
                      <a:pt x="3" y="0"/>
                    </a:cubicBezTo>
                    <a:lnTo>
                      <a:pt x="0" y="6"/>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6" name="Freeform 110"/>
              <p:cNvSpPr/>
              <p:nvPr/>
            </p:nvSpPr>
            <p:spPr bwMode="auto">
              <a:xfrm>
                <a:off x="6530" y="1894"/>
                <a:ext cx="47" cy="48"/>
              </a:xfrm>
              <a:custGeom>
                <a:avLst/>
                <a:gdLst>
                  <a:gd name="T0" fmla="*/ 1 w 20"/>
                  <a:gd name="T1" fmla="*/ 20 h 20"/>
                  <a:gd name="T2" fmla="*/ 20 w 20"/>
                  <a:gd name="T3" fmla="*/ 2 h 20"/>
                  <a:gd name="T4" fmla="*/ 16 w 20"/>
                  <a:gd name="T5" fmla="*/ 0 h 20"/>
                  <a:gd name="T6" fmla="*/ 0 w 20"/>
                  <a:gd name="T7" fmla="*/ 16 h 20"/>
                  <a:gd name="T8" fmla="*/ 1 w 20"/>
                  <a:gd name="T9" fmla="*/ 20 h 20"/>
                </a:gdLst>
                <a:ahLst/>
                <a:cxnLst>
                  <a:cxn ang="0">
                    <a:pos x="T0" y="T1"/>
                  </a:cxn>
                  <a:cxn ang="0">
                    <a:pos x="T2" y="T3"/>
                  </a:cxn>
                  <a:cxn ang="0">
                    <a:pos x="T4" y="T5"/>
                  </a:cxn>
                  <a:cxn ang="0">
                    <a:pos x="T6" y="T7"/>
                  </a:cxn>
                  <a:cxn ang="0">
                    <a:pos x="T8" y="T9"/>
                  </a:cxn>
                </a:cxnLst>
                <a:rect l="0" t="0" r="r" b="b"/>
                <a:pathLst>
                  <a:path w="20" h="20">
                    <a:moveTo>
                      <a:pt x="1" y="20"/>
                    </a:moveTo>
                    <a:cubicBezTo>
                      <a:pt x="20" y="2"/>
                      <a:pt x="20" y="2"/>
                      <a:pt x="20" y="2"/>
                    </a:cubicBezTo>
                    <a:cubicBezTo>
                      <a:pt x="19" y="1"/>
                      <a:pt x="17" y="0"/>
                      <a:pt x="16" y="0"/>
                    </a:cubicBezTo>
                    <a:cubicBezTo>
                      <a:pt x="0" y="16"/>
                      <a:pt x="0" y="16"/>
                      <a:pt x="0" y="16"/>
                    </a:cubicBezTo>
                    <a:cubicBezTo>
                      <a:pt x="0" y="17"/>
                      <a:pt x="1" y="19"/>
                      <a:pt x="1" y="2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7" name="Freeform 111"/>
              <p:cNvSpPr/>
              <p:nvPr/>
            </p:nvSpPr>
            <p:spPr bwMode="auto">
              <a:xfrm>
                <a:off x="6532" y="1690"/>
                <a:ext cx="26" cy="17"/>
              </a:xfrm>
              <a:custGeom>
                <a:avLst/>
                <a:gdLst>
                  <a:gd name="T0" fmla="*/ 0 w 11"/>
                  <a:gd name="T1" fmla="*/ 5 h 7"/>
                  <a:gd name="T2" fmla="*/ 2 w 11"/>
                  <a:gd name="T3" fmla="*/ 7 h 7"/>
                  <a:gd name="T4" fmla="*/ 11 w 11"/>
                  <a:gd name="T5" fmla="*/ 5 h 7"/>
                  <a:gd name="T6" fmla="*/ 6 w 11"/>
                  <a:gd name="T7" fmla="*/ 0 h 7"/>
                  <a:gd name="T8" fmla="*/ 0 w 11"/>
                  <a:gd name="T9" fmla="*/ 5 h 7"/>
                </a:gdLst>
                <a:ahLst/>
                <a:cxnLst>
                  <a:cxn ang="0">
                    <a:pos x="T0" y="T1"/>
                  </a:cxn>
                  <a:cxn ang="0">
                    <a:pos x="T2" y="T3"/>
                  </a:cxn>
                  <a:cxn ang="0">
                    <a:pos x="T4" y="T5"/>
                  </a:cxn>
                  <a:cxn ang="0">
                    <a:pos x="T6" y="T7"/>
                  </a:cxn>
                  <a:cxn ang="0">
                    <a:pos x="T8" y="T9"/>
                  </a:cxn>
                </a:cxnLst>
                <a:rect l="0" t="0" r="r" b="b"/>
                <a:pathLst>
                  <a:path w="11" h="7">
                    <a:moveTo>
                      <a:pt x="0" y="5"/>
                    </a:moveTo>
                    <a:cubicBezTo>
                      <a:pt x="1" y="6"/>
                      <a:pt x="2" y="7"/>
                      <a:pt x="2" y="7"/>
                    </a:cubicBezTo>
                    <a:cubicBezTo>
                      <a:pt x="5" y="6"/>
                      <a:pt x="8" y="6"/>
                      <a:pt x="11" y="5"/>
                    </a:cubicBezTo>
                    <a:cubicBezTo>
                      <a:pt x="6" y="0"/>
                      <a:pt x="6" y="0"/>
                      <a:pt x="6" y="0"/>
                    </a:cubicBezTo>
                    <a:lnTo>
                      <a:pt x="0" y="5"/>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8" name="Freeform 112"/>
              <p:cNvSpPr/>
              <p:nvPr/>
            </p:nvSpPr>
            <p:spPr bwMode="auto">
              <a:xfrm>
                <a:off x="6567" y="2184"/>
                <a:ext cx="17" cy="16"/>
              </a:xfrm>
              <a:custGeom>
                <a:avLst/>
                <a:gdLst>
                  <a:gd name="T0" fmla="*/ 0 w 7"/>
                  <a:gd name="T1" fmla="*/ 6 h 7"/>
                  <a:gd name="T2" fmla="*/ 4 w 7"/>
                  <a:gd name="T3" fmla="*/ 7 h 7"/>
                  <a:gd name="T4" fmla="*/ 7 w 7"/>
                  <a:gd name="T5" fmla="*/ 1 h 7"/>
                  <a:gd name="T6" fmla="*/ 3 w 7"/>
                  <a:gd name="T7" fmla="*/ 0 h 7"/>
                  <a:gd name="T8" fmla="*/ 0 w 7"/>
                  <a:gd name="T9" fmla="*/ 6 h 7"/>
                </a:gdLst>
                <a:ahLst/>
                <a:cxnLst>
                  <a:cxn ang="0">
                    <a:pos x="T0" y="T1"/>
                  </a:cxn>
                  <a:cxn ang="0">
                    <a:pos x="T2" y="T3"/>
                  </a:cxn>
                  <a:cxn ang="0">
                    <a:pos x="T4" y="T5"/>
                  </a:cxn>
                  <a:cxn ang="0">
                    <a:pos x="T6" y="T7"/>
                  </a:cxn>
                  <a:cxn ang="0">
                    <a:pos x="T8" y="T9"/>
                  </a:cxn>
                </a:cxnLst>
                <a:rect l="0" t="0" r="r" b="b"/>
                <a:pathLst>
                  <a:path w="7" h="7">
                    <a:moveTo>
                      <a:pt x="0" y="6"/>
                    </a:moveTo>
                    <a:cubicBezTo>
                      <a:pt x="4" y="7"/>
                      <a:pt x="4" y="7"/>
                      <a:pt x="4" y="7"/>
                    </a:cubicBezTo>
                    <a:cubicBezTo>
                      <a:pt x="7" y="1"/>
                      <a:pt x="7" y="1"/>
                      <a:pt x="7" y="1"/>
                    </a:cubicBezTo>
                    <a:cubicBezTo>
                      <a:pt x="6" y="1"/>
                      <a:pt x="4" y="0"/>
                      <a:pt x="3" y="0"/>
                    </a:cubicBezTo>
                    <a:lnTo>
                      <a:pt x="0" y="6"/>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9" name="Freeform 113"/>
              <p:cNvSpPr/>
              <p:nvPr/>
            </p:nvSpPr>
            <p:spPr bwMode="auto">
              <a:xfrm>
                <a:off x="6478" y="1517"/>
                <a:ext cx="68" cy="73"/>
              </a:xfrm>
              <a:custGeom>
                <a:avLst/>
                <a:gdLst>
                  <a:gd name="T0" fmla="*/ 29 w 29"/>
                  <a:gd name="T1" fmla="*/ 10 h 31"/>
                  <a:gd name="T2" fmla="*/ 0 w 29"/>
                  <a:gd name="T3" fmla="*/ 6 h 31"/>
                  <a:gd name="T4" fmla="*/ 6 w 29"/>
                  <a:gd name="T5" fmla="*/ 31 h 31"/>
                  <a:gd name="T6" fmla="*/ 29 w 29"/>
                  <a:gd name="T7" fmla="*/ 10 h 31"/>
                </a:gdLst>
                <a:ahLst/>
                <a:cxnLst>
                  <a:cxn ang="0">
                    <a:pos x="T0" y="T1"/>
                  </a:cxn>
                  <a:cxn ang="0">
                    <a:pos x="T2" y="T3"/>
                  </a:cxn>
                  <a:cxn ang="0">
                    <a:pos x="T4" y="T5"/>
                  </a:cxn>
                  <a:cxn ang="0">
                    <a:pos x="T6" y="T7"/>
                  </a:cxn>
                </a:cxnLst>
                <a:rect l="0" t="0" r="r" b="b"/>
                <a:pathLst>
                  <a:path w="29" h="31">
                    <a:moveTo>
                      <a:pt x="29" y="10"/>
                    </a:moveTo>
                    <a:cubicBezTo>
                      <a:pt x="21" y="1"/>
                      <a:pt x="11" y="0"/>
                      <a:pt x="0" y="6"/>
                    </a:cubicBezTo>
                    <a:cubicBezTo>
                      <a:pt x="3" y="14"/>
                      <a:pt x="5" y="22"/>
                      <a:pt x="6" y="31"/>
                    </a:cubicBezTo>
                    <a:lnTo>
                      <a:pt x="29" y="10"/>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0" name="Freeform 114"/>
              <p:cNvSpPr/>
              <p:nvPr/>
            </p:nvSpPr>
            <p:spPr bwMode="auto">
              <a:xfrm>
                <a:off x="6525" y="1885"/>
                <a:ext cx="38" cy="42"/>
              </a:xfrm>
              <a:custGeom>
                <a:avLst/>
                <a:gdLst>
                  <a:gd name="T0" fmla="*/ 1 w 16"/>
                  <a:gd name="T1" fmla="*/ 18 h 18"/>
                  <a:gd name="T2" fmla="*/ 16 w 16"/>
                  <a:gd name="T3" fmla="*/ 3 h 18"/>
                  <a:gd name="T4" fmla="*/ 13 w 16"/>
                  <a:gd name="T5" fmla="*/ 0 h 18"/>
                  <a:gd name="T6" fmla="*/ 0 w 16"/>
                  <a:gd name="T7" fmla="*/ 14 h 18"/>
                  <a:gd name="T8" fmla="*/ 1 w 16"/>
                  <a:gd name="T9" fmla="*/ 18 h 18"/>
                </a:gdLst>
                <a:ahLst/>
                <a:cxnLst>
                  <a:cxn ang="0">
                    <a:pos x="T0" y="T1"/>
                  </a:cxn>
                  <a:cxn ang="0">
                    <a:pos x="T2" y="T3"/>
                  </a:cxn>
                  <a:cxn ang="0">
                    <a:pos x="T4" y="T5"/>
                  </a:cxn>
                  <a:cxn ang="0">
                    <a:pos x="T6" y="T7"/>
                  </a:cxn>
                  <a:cxn ang="0">
                    <a:pos x="T8" y="T9"/>
                  </a:cxn>
                </a:cxnLst>
                <a:rect l="0" t="0" r="r" b="b"/>
                <a:pathLst>
                  <a:path w="16" h="18">
                    <a:moveTo>
                      <a:pt x="1" y="18"/>
                    </a:moveTo>
                    <a:cubicBezTo>
                      <a:pt x="16" y="3"/>
                      <a:pt x="16" y="3"/>
                      <a:pt x="16" y="3"/>
                    </a:cubicBezTo>
                    <a:cubicBezTo>
                      <a:pt x="15" y="2"/>
                      <a:pt x="14" y="1"/>
                      <a:pt x="13" y="0"/>
                    </a:cubicBezTo>
                    <a:cubicBezTo>
                      <a:pt x="0" y="14"/>
                      <a:pt x="0" y="14"/>
                      <a:pt x="0" y="14"/>
                    </a:cubicBezTo>
                    <a:cubicBezTo>
                      <a:pt x="0" y="15"/>
                      <a:pt x="1" y="16"/>
                      <a:pt x="1" y="18"/>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1" name="Freeform 115"/>
              <p:cNvSpPr/>
              <p:nvPr/>
            </p:nvSpPr>
            <p:spPr bwMode="auto">
              <a:xfrm>
                <a:off x="6492" y="1389"/>
                <a:ext cx="42" cy="16"/>
              </a:xfrm>
              <a:custGeom>
                <a:avLst/>
                <a:gdLst>
                  <a:gd name="T0" fmla="*/ 18 w 18"/>
                  <a:gd name="T1" fmla="*/ 7 h 7"/>
                  <a:gd name="T2" fmla="*/ 16 w 18"/>
                  <a:gd name="T3" fmla="*/ 0 h 7"/>
                  <a:gd name="T4" fmla="*/ 0 w 18"/>
                  <a:gd name="T5" fmla="*/ 0 h 7"/>
                  <a:gd name="T6" fmla="*/ 1 w 18"/>
                  <a:gd name="T7" fmla="*/ 5 h 7"/>
                  <a:gd name="T8" fmla="*/ 18 w 18"/>
                  <a:gd name="T9" fmla="*/ 7 h 7"/>
                </a:gdLst>
                <a:ahLst/>
                <a:cxnLst>
                  <a:cxn ang="0">
                    <a:pos x="T0" y="T1"/>
                  </a:cxn>
                  <a:cxn ang="0">
                    <a:pos x="T2" y="T3"/>
                  </a:cxn>
                  <a:cxn ang="0">
                    <a:pos x="T4" y="T5"/>
                  </a:cxn>
                  <a:cxn ang="0">
                    <a:pos x="T6" y="T7"/>
                  </a:cxn>
                  <a:cxn ang="0">
                    <a:pos x="T8" y="T9"/>
                  </a:cxn>
                </a:cxnLst>
                <a:rect l="0" t="0" r="r" b="b"/>
                <a:pathLst>
                  <a:path w="18" h="7">
                    <a:moveTo>
                      <a:pt x="18" y="7"/>
                    </a:moveTo>
                    <a:cubicBezTo>
                      <a:pt x="17" y="4"/>
                      <a:pt x="17" y="2"/>
                      <a:pt x="16" y="0"/>
                    </a:cubicBezTo>
                    <a:cubicBezTo>
                      <a:pt x="0" y="0"/>
                      <a:pt x="0" y="0"/>
                      <a:pt x="0" y="0"/>
                    </a:cubicBezTo>
                    <a:cubicBezTo>
                      <a:pt x="1" y="1"/>
                      <a:pt x="1" y="3"/>
                      <a:pt x="1" y="5"/>
                    </a:cubicBezTo>
                    <a:cubicBezTo>
                      <a:pt x="7" y="5"/>
                      <a:pt x="12" y="5"/>
                      <a:pt x="18" y="7"/>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2" name="Freeform 116"/>
              <p:cNvSpPr/>
              <p:nvPr/>
            </p:nvSpPr>
            <p:spPr bwMode="auto">
              <a:xfrm>
                <a:off x="6556" y="2179"/>
                <a:ext cx="16" cy="17"/>
              </a:xfrm>
              <a:custGeom>
                <a:avLst/>
                <a:gdLst>
                  <a:gd name="T0" fmla="*/ 0 w 7"/>
                  <a:gd name="T1" fmla="*/ 6 h 7"/>
                  <a:gd name="T2" fmla="*/ 4 w 7"/>
                  <a:gd name="T3" fmla="*/ 7 h 7"/>
                  <a:gd name="T4" fmla="*/ 7 w 7"/>
                  <a:gd name="T5" fmla="*/ 1 h 7"/>
                  <a:gd name="T6" fmla="*/ 3 w 7"/>
                  <a:gd name="T7" fmla="*/ 0 h 7"/>
                  <a:gd name="T8" fmla="*/ 0 w 7"/>
                  <a:gd name="T9" fmla="*/ 6 h 7"/>
                </a:gdLst>
                <a:ahLst/>
                <a:cxnLst>
                  <a:cxn ang="0">
                    <a:pos x="T0" y="T1"/>
                  </a:cxn>
                  <a:cxn ang="0">
                    <a:pos x="T2" y="T3"/>
                  </a:cxn>
                  <a:cxn ang="0">
                    <a:pos x="T4" y="T5"/>
                  </a:cxn>
                  <a:cxn ang="0">
                    <a:pos x="T6" y="T7"/>
                  </a:cxn>
                  <a:cxn ang="0">
                    <a:pos x="T8" y="T9"/>
                  </a:cxn>
                </a:cxnLst>
                <a:rect l="0" t="0" r="r" b="b"/>
                <a:pathLst>
                  <a:path w="7" h="7">
                    <a:moveTo>
                      <a:pt x="0" y="6"/>
                    </a:moveTo>
                    <a:cubicBezTo>
                      <a:pt x="4" y="7"/>
                      <a:pt x="4" y="7"/>
                      <a:pt x="4" y="7"/>
                    </a:cubicBezTo>
                    <a:cubicBezTo>
                      <a:pt x="7" y="1"/>
                      <a:pt x="7" y="1"/>
                      <a:pt x="7" y="1"/>
                    </a:cubicBezTo>
                    <a:cubicBezTo>
                      <a:pt x="6" y="1"/>
                      <a:pt x="4" y="0"/>
                      <a:pt x="3" y="0"/>
                    </a:cubicBezTo>
                    <a:lnTo>
                      <a:pt x="0" y="6"/>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3" name="Freeform 117"/>
              <p:cNvSpPr/>
              <p:nvPr/>
            </p:nvSpPr>
            <p:spPr bwMode="auto">
              <a:xfrm>
                <a:off x="6518" y="1878"/>
                <a:ext cx="33" cy="35"/>
              </a:xfrm>
              <a:custGeom>
                <a:avLst/>
                <a:gdLst>
                  <a:gd name="T0" fmla="*/ 2 w 14"/>
                  <a:gd name="T1" fmla="*/ 15 h 15"/>
                  <a:gd name="T2" fmla="*/ 14 w 14"/>
                  <a:gd name="T3" fmla="*/ 2 h 15"/>
                  <a:gd name="T4" fmla="*/ 12 w 14"/>
                  <a:gd name="T5" fmla="*/ 0 h 15"/>
                  <a:gd name="T6" fmla="*/ 0 w 14"/>
                  <a:gd name="T7" fmla="*/ 12 h 15"/>
                  <a:gd name="T8" fmla="*/ 2 w 14"/>
                  <a:gd name="T9" fmla="*/ 15 h 15"/>
                </a:gdLst>
                <a:ahLst/>
                <a:cxnLst>
                  <a:cxn ang="0">
                    <a:pos x="T0" y="T1"/>
                  </a:cxn>
                  <a:cxn ang="0">
                    <a:pos x="T2" y="T3"/>
                  </a:cxn>
                  <a:cxn ang="0">
                    <a:pos x="T4" y="T5"/>
                  </a:cxn>
                  <a:cxn ang="0">
                    <a:pos x="T6" y="T7"/>
                  </a:cxn>
                  <a:cxn ang="0">
                    <a:pos x="T8" y="T9"/>
                  </a:cxn>
                </a:cxnLst>
                <a:rect l="0" t="0" r="r" b="b"/>
                <a:pathLst>
                  <a:path w="14" h="15">
                    <a:moveTo>
                      <a:pt x="2" y="15"/>
                    </a:moveTo>
                    <a:cubicBezTo>
                      <a:pt x="14" y="2"/>
                      <a:pt x="14" y="2"/>
                      <a:pt x="14" y="2"/>
                    </a:cubicBezTo>
                    <a:cubicBezTo>
                      <a:pt x="14" y="1"/>
                      <a:pt x="13" y="1"/>
                      <a:pt x="12" y="0"/>
                    </a:cubicBezTo>
                    <a:cubicBezTo>
                      <a:pt x="0" y="12"/>
                      <a:pt x="0" y="12"/>
                      <a:pt x="0" y="12"/>
                    </a:cubicBezTo>
                    <a:cubicBezTo>
                      <a:pt x="1" y="13"/>
                      <a:pt x="1" y="14"/>
                      <a:pt x="2" y="15"/>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4" name="Freeform 118"/>
              <p:cNvSpPr/>
              <p:nvPr/>
            </p:nvSpPr>
            <p:spPr bwMode="auto">
              <a:xfrm>
                <a:off x="6544" y="2172"/>
                <a:ext cx="16" cy="19"/>
              </a:xfrm>
              <a:custGeom>
                <a:avLst/>
                <a:gdLst>
                  <a:gd name="T0" fmla="*/ 0 w 7"/>
                  <a:gd name="T1" fmla="*/ 7 h 8"/>
                  <a:gd name="T2" fmla="*/ 3 w 7"/>
                  <a:gd name="T3" fmla="*/ 8 h 8"/>
                  <a:gd name="T4" fmla="*/ 7 w 7"/>
                  <a:gd name="T5" fmla="*/ 2 h 8"/>
                  <a:gd name="T6" fmla="*/ 4 w 7"/>
                  <a:gd name="T7" fmla="*/ 0 h 8"/>
                  <a:gd name="T8" fmla="*/ 0 w 7"/>
                  <a:gd name="T9" fmla="*/ 7 h 8"/>
                </a:gdLst>
                <a:ahLst/>
                <a:cxnLst>
                  <a:cxn ang="0">
                    <a:pos x="T0" y="T1"/>
                  </a:cxn>
                  <a:cxn ang="0">
                    <a:pos x="T2" y="T3"/>
                  </a:cxn>
                  <a:cxn ang="0">
                    <a:pos x="T4" y="T5"/>
                  </a:cxn>
                  <a:cxn ang="0">
                    <a:pos x="T6" y="T7"/>
                  </a:cxn>
                  <a:cxn ang="0">
                    <a:pos x="T8" y="T9"/>
                  </a:cxn>
                </a:cxnLst>
                <a:rect l="0" t="0" r="r" b="b"/>
                <a:pathLst>
                  <a:path w="7" h="8">
                    <a:moveTo>
                      <a:pt x="0" y="7"/>
                    </a:moveTo>
                    <a:cubicBezTo>
                      <a:pt x="3" y="8"/>
                      <a:pt x="3" y="8"/>
                      <a:pt x="3" y="8"/>
                    </a:cubicBezTo>
                    <a:cubicBezTo>
                      <a:pt x="7" y="2"/>
                      <a:pt x="7" y="2"/>
                      <a:pt x="7" y="2"/>
                    </a:cubicBezTo>
                    <a:cubicBezTo>
                      <a:pt x="6" y="1"/>
                      <a:pt x="5" y="1"/>
                      <a:pt x="4" y="0"/>
                    </a:cubicBezTo>
                    <a:lnTo>
                      <a:pt x="0" y="7"/>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5" name="Freeform 119"/>
              <p:cNvSpPr/>
              <p:nvPr/>
            </p:nvSpPr>
            <p:spPr bwMode="auto">
              <a:xfrm>
                <a:off x="6511" y="1870"/>
                <a:ext cx="30" cy="31"/>
              </a:xfrm>
              <a:custGeom>
                <a:avLst/>
                <a:gdLst>
                  <a:gd name="T0" fmla="*/ 2 w 13"/>
                  <a:gd name="T1" fmla="*/ 13 h 13"/>
                  <a:gd name="T2" fmla="*/ 13 w 13"/>
                  <a:gd name="T3" fmla="*/ 2 h 13"/>
                  <a:gd name="T4" fmla="*/ 10 w 13"/>
                  <a:gd name="T5" fmla="*/ 0 h 13"/>
                  <a:gd name="T6" fmla="*/ 0 w 13"/>
                  <a:gd name="T7" fmla="*/ 10 h 13"/>
                  <a:gd name="T8" fmla="*/ 2 w 13"/>
                  <a:gd name="T9" fmla="*/ 13 h 13"/>
                </a:gdLst>
                <a:ahLst/>
                <a:cxnLst>
                  <a:cxn ang="0">
                    <a:pos x="T0" y="T1"/>
                  </a:cxn>
                  <a:cxn ang="0">
                    <a:pos x="T2" y="T3"/>
                  </a:cxn>
                  <a:cxn ang="0">
                    <a:pos x="T4" y="T5"/>
                  </a:cxn>
                  <a:cxn ang="0">
                    <a:pos x="T6" y="T7"/>
                  </a:cxn>
                  <a:cxn ang="0">
                    <a:pos x="T8" y="T9"/>
                  </a:cxn>
                </a:cxnLst>
                <a:rect l="0" t="0" r="r" b="b"/>
                <a:pathLst>
                  <a:path w="13" h="13">
                    <a:moveTo>
                      <a:pt x="2" y="13"/>
                    </a:moveTo>
                    <a:cubicBezTo>
                      <a:pt x="13" y="2"/>
                      <a:pt x="13" y="2"/>
                      <a:pt x="13" y="2"/>
                    </a:cubicBezTo>
                    <a:cubicBezTo>
                      <a:pt x="12" y="1"/>
                      <a:pt x="11" y="0"/>
                      <a:pt x="10" y="0"/>
                    </a:cubicBezTo>
                    <a:cubicBezTo>
                      <a:pt x="0" y="10"/>
                      <a:pt x="0" y="10"/>
                      <a:pt x="0" y="10"/>
                    </a:cubicBezTo>
                    <a:cubicBezTo>
                      <a:pt x="1" y="11"/>
                      <a:pt x="1" y="12"/>
                      <a:pt x="2" y="13"/>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6" name="Freeform 120"/>
              <p:cNvSpPr/>
              <p:nvPr/>
            </p:nvSpPr>
            <p:spPr bwMode="auto">
              <a:xfrm>
                <a:off x="6532" y="2165"/>
                <a:ext cx="17" cy="23"/>
              </a:xfrm>
              <a:custGeom>
                <a:avLst/>
                <a:gdLst>
                  <a:gd name="T0" fmla="*/ 0 w 7"/>
                  <a:gd name="T1" fmla="*/ 8 h 10"/>
                  <a:gd name="T2" fmla="*/ 3 w 7"/>
                  <a:gd name="T3" fmla="*/ 10 h 10"/>
                  <a:gd name="T4" fmla="*/ 7 w 7"/>
                  <a:gd name="T5" fmla="*/ 2 h 10"/>
                  <a:gd name="T6" fmla="*/ 4 w 7"/>
                  <a:gd name="T7" fmla="*/ 0 h 10"/>
                  <a:gd name="T8" fmla="*/ 0 w 7"/>
                  <a:gd name="T9" fmla="*/ 8 h 10"/>
                </a:gdLst>
                <a:ahLst/>
                <a:cxnLst>
                  <a:cxn ang="0">
                    <a:pos x="T0" y="T1"/>
                  </a:cxn>
                  <a:cxn ang="0">
                    <a:pos x="T2" y="T3"/>
                  </a:cxn>
                  <a:cxn ang="0">
                    <a:pos x="T4" y="T5"/>
                  </a:cxn>
                  <a:cxn ang="0">
                    <a:pos x="T6" y="T7"/>
                  </a:cxn>
                  <a:cxn ang="0">
                    <a:pos x="T8" y="T9"/>
                  </a:cxn>
                </a:cxnLst>
                <a:rect l="0" t="0" r="r" b="b"/>
                <a:pathLst>
                  <a:path w="7" h="10">
                    <a:moveTo>
                      <a:pt x="0" y="8"/>
                    </a:moveTo>
                    <a:cubicBezTo>
                      <a:pt x="3" y="10"/>
                      <a:pt x="3" y="10"/>
                      <a:pt x="3" y="10"/>
                    </a:cubicBezTo>
                    <a:cubicBezTo>
                      <a:pt x="7" y="2"/>
                      <a:pt x="7" y="2"/>
                      <a:pt x="7" y="2"/>
                    </a:cubicBezTo>
                    <a:cubicBezTo>
                      <a:pt x="6" y="2"/>
                      <a:pt x="5" y="1"/>
                      <a:pt x="4" y="0"/>
                    </a:cubicBezTo>
                    <a:lnTo>
                      <a:pt x="0" y="8"/>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7" name="Freeform 121"/>
              <p:cNvSpPr/>
              <p:nvPr/>
            </p:nvSpPr>
            <p:spPr bwMode="auto">
              <a:xfrm>
                <a:off x="6504" y="1859"/>
                <a:ext cx="28" cy="30"/>
              </a:xfrm>
              <a:custGeom>
                <a:avLst/>
                <a:gdLst>
                  <a:gd name="T0" fmla="*/ 2 w 12"/>
                  <a:gd name="T1" fmla="*/ 13 h 13"/>
                  <a:gd name="T2" fmla="*/ 12 w 12"/>
                  <a:gd name="T3" fmla="*/ 3 h 13"/>
                  <a:gd name="T4" fmla="*/ 9 w 12"/>
                  <a:gd name="T5" fmla="*/ 0 h 13"/>
                  <a:gd name="T6" fmla="*/ 0 w 12"/>
                  <a:gd name="T7" fmla="*/ 10 h 13"/>
                  <a:gd name="T8" fmla="*/ 2 w 12"/>
                  <a:gd name="T9" fmla="*/ 13 h 13"/>
                </a:gdLst>
                <a:ahLst/>
                <a:cxnLst>
                  <a:cxn ang="0">
                    <a:pos x="T0" y="T1"/>
                  </a:cxn>
                  <a:cxn ang="0">
                    <a:pos x="T2" y="T3"/>
                  </a:cxn>
                  <a:cxn ang="0">
                    <a:pos x="T4" y="T5"/>
                  </a:cxn>
                  <a:cxn ang="0">
                    <a:pos x="T6" y="T7"/>
                  </a:cxn>
                  <a:cxn ang="0">
                    <a:pos x="T8" y="T9"/>
                  </a:cxn>
                </a:cxnLst>
                <a:rect l="0" t="0" r="r" b="b"/>
                <a:pathLst>
                  <a:path w="12" h="13">
                    <a:moveTo>
                      <a:pt x="2" y="13"/>
                    </a:moveTo>
                    <a:cubicBezTo>
                      <a:pt x="12" y="3"/>
                      <a:pt x="12" y="3"/>
                      <a:pt x="12" y="3"/>
                    </a:cubicBezTo>
                    <a:cubicBezTo>
                      <a:pt x="11" y="2"/>
                      <a:pt x="10" y="1"/>
                      <a:pt x="9" y="0"/>
                    </a:cubicBezTo>
                    <a:cubicBezTo>
                      <a:pt x="0" y="10"/>
                      <a:pt x="0" y="10"/>
                      <a:pt x="0" y="10"/>
                    </a:cubicBezTo>
                    <a:cubicBezTo>
                      <a:pt x="1" y="11"/>
                      <a:pt x="1" y="12"/>
                      <a:pt x="2" y="13"/>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8" name="Freeform 122"/>
              <p:cNvSpPr/>
              <p:nvPr/>
            </p:nvSpPr>
            <p:spPr bwMode="auto">
              <a:xfrm>
                <a:off x="6078" y="1797"/>
                <a:ext cx="463" cy="375"/>
              </a:xfrm>
              <a:custGeom>
                <a:avLst/>
                <a:gdLst>
                  <a:gd name="T0" fmla="*/ 95 w 196"/>
                  <a:gd name="T1" fmla="*/ 3 h 158"/>
                  <a:gd name="T2" fmla="*/ 11 w 196"/>
                  <a:gd name="T3" fmla="*/ 66 h 158"/>
                  <a:gd name="T4" fmla="*/ 81 w 196"/>
                  <a:gd name="T5" fmla="*/ 143 h 158"/>
                  <a:gd name="T6" fmla="*/ 99 w 196"/>
                  <a:gd name="T7" fmla="*/ 122 h 158"/>
                  <a:gd name="T8" fmla="*/ 25 w 196"/>
                  <a:gd name="T9" fmla="*/ 66 h 158"/>
                  <a:gd name="T10" fmla="*/ 92 w 196"/>
                  <a:gd name="T11" fmla="*/ 18 h 158"/>
                  <a:gd name="T12" fmla="*/ 159 w 196"/>
                  <a:gd name="T13" fmla="*/ 87 h 158"/>
                  <a:gd name="T14" fmla="*/ 145 w 196"/>
                  <a:gd name="T15" fmla="*/ 145 h 158"/>
                  <a:gd name="T16" fmla="*/ 160 w 196"/>
                  <a:gd name="T17" fmla="*/ 151 h 158"/>
                  <a:gd name="T18" fmla="*/ 169 w 196"/>
                  <a:gd name="T19" fmla="*/ 63 h 158"/>
                  <a:gd name="T20" fmla="*/ 164 w 196"/>
                  <a:gd name="T21" fmla="*/ 153 h 158"/>
                  <a:gd name="T22" fmla="*/ 176 w 196"/>
                  <a:gd name="T23" fmla="*/ 158 h 158"/>
                  <a:gd name="T24" fmla="*/ 191 w 196"/>
                  <a:gd name="T25" fmla="*/ 70 h 158"/>
                  <a:gd name="T26" fmla="*/ 95 w 196"/>
                  <a:gd name="T27"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6" h="158">
                    <a:moveTo>
                      <a:pt x="95" y="3"/>
                    </a:moveTo>
                    <a:cubicBezTo>
                      <a:pt x="63" y="5"/>
                      <a:pt x="22" y="19"/>
                      <a:pt x="11" y="66"/>
                    </a:cubicBezTo>
                    <a:cubicBezTo>
                      <a:pt x="0" y="114"/>
                      <a:pt x="36" y="152"/>
                      <a:pt x="81" y="143"/>
                    </a:cubicBezTo>
                    <a:cubicBezTo>
                      <a:pt x="87" y="136"/>
                      <a:pt x="93" y="129"/>
                      <a:pt x="99" y="122"/>
                    </a:cubicBezTo>
                    <a:cubicBezTo>
                      <a:pt x="64" y="135"/>
                      <a:pt x="17" y="113"/>
                      <a:pt x="25" y="66"/>
                    </a:cubicBezTo>
                    <a:cubicBezTo>
                      <a:pt x="30" y="40"/>
                      <a:pt x="59" y="18"/>
                      <a:pt x="92" y="18"/>
                    </a:cubicBezTo>
                    <a:cubicBezTo>
                      <a:pt x="124" y="18"/>
                      <a:pt x="159" y="43"/>
                      <a:pt x="159" y="87"/>
                    </a:cubicBezTo>
                    <a:cubicBezTo>
                      <a:pt x="159" y="109"/>
                      <a:pt x="154" y="130"/>
                      <a:pt x="145" y="145"/>
                    </a:cubicBezTo>
                    <a:cubicBezTo>
                      <a:pt x="150" y="147"/>
                      <a:pt x="155" y="149"/>
                      <a:pt x="160" y="151"/>
                    </a:cubicBezTo>
                    <a:cubicBezTo>
                      <a:pt x="172" y="132"/>
                      <a:pt x="175" y="95"/>
                      <a:pt x="169" y="63"/>
                    </a:cubicBezTo>
                    <a:cubicBezTo>
                      <a:pt x="178" y="84"/>
                      <a:pt x="179" y="127"/>
                      <a:pt x="164" y="153"/>
                    </a:cubicBezTo>
                    <a:cubicBezTo>
                      <a:pt x="168" y="155"/>
                      <a:pt x="172" y="156"/>
                      <a:pt x="176" y="158"/>
                    </a:cubicBezTo>
                    <a:cubicBezTo>
                      <a:pt x="190" y="132"/>
                      <a:pt x="196" y="90"/>
                      <a:pt x="191" y="70"/>
                    </a:cubicBezTo>
                    <a:cubicBezTo>
                      <a:pt x="176" y="14"/>
                      <a:pt x="132" y="0"/>
                      <a:pt x="95" y="3"/>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9" name="Freeform 123"/>
              <p:cNvSpPr/>
              <p:nvPr/>
            </p:nvSpPr>
            <p:spPr bwMode="auto">
              <a:xfrm>
                <a:off x="6300" y="1616"/>
                <a:ext cx="225" cy="176"/>
              </a:xfrm>
              <a:custGeom>
                <a:avLst/>
                <a:gdLst>
                  <a:gd name="T0" fmla="*/ 0 w 95"/>
                  <a:gd name="T1" fmla="*/ 73 h 74"/>
                  <a:gd name="T2" fmla="*/ 23 w 95"/>
                  <a:gd name="T3" fmla="*/ 74 h 74"/>
                  <a:gd name="T4" fmla="*/ 90 w 95"/>
                  <a:gd name="T5" fmla="*/ 45 h 74"/>
                  <a:gd name="T6" fmla="*/ 95 w 95"/>
                  <a:gd name="T7" fmla="*/ 41 h 74"/>
                  <a:gd name="T8" fmla="*/ 0 w 95"/>
                  <a:gd name="T9" fmla="*/ 73 h 74"/>
                </a:gdLst>
                <a:ahLst/>
                <a:cxnLst>
                  <a:cxn ang="0">
                    <a:pos x="T0" y="T1"/>
                  </a:cxn>
                  <a:cxn ang="0">
                    <a:pos x="T2" y="T3"/>
                  </a:cxn>
                  <a:cxn ang="0">
                    <a:pos x="T4" y="T5"/>
                  </a:cxn>
                  <a:cxn ang="0">
                    <a:pos x="T6" y="T7"/>
                  </a:cxn>
                  <a:cxn ang="0">
                    <a:pos x="T8" y="T9"/>
                  </a:cxn>
                </a:cxnLst>
                <a:rect l="0" t="0" r="r" b="b"/>
                <a:pathLst>
                  <a:path w="95" h="74">
                    <a:moveTo>
                      <a:pt x="0" y="73"/>
                    </a:moveTo>
                    <a:cubicBezTo>
                      <a:pt x="7" y="73"/>
                      <a:pt x="15" y="73"/>
                      <a:pt x="23" y="74"/>
                    </a:cubicBezTo>
                    <a:cubicBezTo>
                      <a:pt x="21" y="54"/>
                      <a:pt x="55" y="24"/>
                      <a:pt x="90" y="45"/>
                    </a:cubicBezTo>
                    <a:cubicBezTo>
                      <a:pt x="91" y="43"/>
                      <a:pt x="93" y="42"/>
                      <a:pt x="95" y="41"/>
                    </a:cubicBezTo>
                    <a:cubicBezTo>
                      <a:pt x="49" y="0"/>
                      <a:pt x="0" y="47"/>
                      <a:pt x="0" y="73"/>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0" name="Freeform 124"/>
              <p:cNvSpPr/>
              <p:nvPr/>
            </p:nvSpPr>
            <p:spPr bwMode="auto">
              <a:xfrm>
                <a:off x="6239" y="2442"/>
                <a:ext cx="373" cy="361"/>
              </a:xfrm>
              <a:custGeom>
                <a:avLst/>
                <a:gdLst>
                  <a:gd name="T0" fmla="*/ 78 w 158"/>
                  <a:gd name="T1" fmla="*/ 0 h 152"/>
                  <a:gd name="T2" fmla="*/ 69 w 158"/>
                  <a:gd name="T3" fmla="*/ 13 h 152"/>
                  <a:gd name="T4" fmla="*/ 119 w 158"/>
                  <a:gd name="T5" fmla="*/ 37 h 152"/>
                  <a:gd name="T6" fmla="*/ 107 w 158"/>
                  <a:gd name="T7" fmla="*/ 116 h 152"/>
                  <a:gd name="T8" fmla="*/ 27 w 158"/>
                  <a:gd name="T9" fmla="*/ 103 h 152"/>
                  <a:gd name="T10" fmla="*/ 19 w 158"/>
                  <a:gd name="T11" fmla="*/ 52 h 152"/>
                  <a:gd name="T12" fmla="*/ 18 w 158"/>
                  <a:gd name="T13" fmla="*/ 52 h 152"/>
                  <a:gd name="T14" fmla="*/ 16 w 158"/>
                  <a:gd name="T15" fmla="*/ 31 h 152"/>
                  <a:gd name="T16" fmla="*/ 17 w 158"/>
                  <a:gd name="T17" fmla="*/ 114 h 152"/>
                  <a:gd name="T18" fmla="*/ 42 w 158"/>
                  <a:gd name="T19" fmla="*/ 138 h 152"/>
                  <a:gd name="T20" fmla="*/ 117 w 158"/>
                  <a:gd name="T21" fmla="*/ 128 h 152"/>
                  <a:gd name="T22" fmla="*/ 134 w 158"/>
                  <a:gd name="T23" fmla="*/ 28 h 152"/>
                  <a:gd name="T24" fmla="*/ 78 w 158"/>
                  <a:gd name="T25"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52">
                    <a:moveTo>
                      <a:pt x="78" y="0"/>
                    </a:moveTo>
                    <a:cubicBezTo>
                      <a:pt x="69" y="13"/>
                      <a:pt x="69" y="13"/>
                      <a:pt x="69" y="13"/>
                    </a:cubicBezTo>
                    <a:cubicBezTo>
                      <a:pt x="88" y="12"/>
                      <a:pt x="107" y="21"/>
                      <a:pt x="119" y="37"/>
                    </a:cubicBezTo>
                    <a:cubicBezTo>
                      <a:pt x="137" y="63"/>
                      <a:pt x="132" y="98"/>
                      <a:pt x="107" y="116"/>
                    </a:cubicBezTo>
                    <a:cubicBezTo>
                      <a:pt x="82" y="134"/>
                      <a:pt x="46" y="128"/>
                      <a:pt x="27" y="103"/>
                    </a:cubicBezTo>
                    <a:cubicBezTo>
                      <a:pt x="16" y="87"/>
                      <a:pt x="13" y="69"/>
                      <a:pt x="19" y="52"/>
                    </a:cubicBezTo>
                    <a:cubicBezTo>
                      <a:pt x="18" y="52"/>
                      <a:pt x="18" y="52"/>
                      <a:pt x="18" y="52"/>
                    </a:cubicBezTo>
                    <a:cubicBezTo>
                      <a:pt x="16" y="31"/>
                      <a:pt x="16" y="31"/>
                      <a:pt x="16" y="31"/>
                    </a:cubicBezTo>
                    <a:cubicBezTo>
                      <a:pt x="0" y="55"/>
                      <a:pt x="1" y="88"/>
                      <a:pt x="17" y="114"/>
                    </a:cubicBezTo>
                    <a:cubicBezTo>
                      <a:pt x="29" y="120"/>
                      <a:pt x="38" y="128"/>
                      <a:pt x="42" y="138"/>
                    </a:cubicBezTo>
                    <a:cubicBezTo>
                      <a:pt x="65" y="152"/>
                      <a:pt x="89" y="146"/>
                      <a:pt x="117" y="128"/>
                    </a:cubicBezTo>
                    <a:cubicBezTo>
                      <a:pt x="153" y="106"/>
                      <a:pt x="158" y="59"/>
                      <a:pt x="134" y="28"/>
                    </a:cubicBezTo>
                    <a:cubicBezTo>
                      <a:pt x="121" y="10"/>
                      <a:pt x="100" y="0"/>
                      <a:pt x="78" y="0"/>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1" name="Freeform 125"/>
              <p:cNvSpPr/>
              <p:nvPr/>
            </p:nvSpPr>
            <p:spPr bwMode="auto">
              <a:xfrm>
                <a:off x="6496" y="1849"/>
                <a:ext cx="27" cy="29"/>
              </a:xfrm>
              <a:custGeom>
                <a:avLst/>
                <a:gdLst>
                  <a:gd name="T0" fmla="*/ 2 w 11"/>
                  <a:gd name="T1" fmla="*/ 12 h 12"/>
                  <a:gd name="T2" fmla="*/ 11 w 11"/>
                  <a:gd name="T3" fmla="*/ 3 h 12"/>
                  <a:gd name="T4" fmla="*/ 8 w 11"/>
                  <a:gd name="T5" fmla="*/ 0 h 12"/>
                  <a:gd name="T6" fmla="*/ 0 w 11"/>
                  <a:gd name="T7" fmla="*/ 10 h 12"/>
                  <a:gd name="T8" fmla="*/ 2 w 11"/>
                  <a:gd name="T9" fmla="*/ 12 h 12"/>
                </a:gdLst>
                <a:ahLst/>
                <a:cxnLst>
                  <a:cxn ang="0">
                    <a:pos x="T0" y="T1"/>
                  </a:cxn>
                  <a:cxn ang="0">
                    <a:pos x="T2" y="T3"/>
                  </a:cxn>
                  <a:cxn ang="0">
                    <a:pos x="T4" y="T5"/>
                  </a:cxn>
                  <a:cxn ang="0">
                    <a:pos x="T6" y="T7"/>
                  </a:cxn>
                  <a:cxn ang="0">
                    <a:pos x="T8" y="T9"/>
                  </a:cxn>
                </a:cxnLst>
                <a:rect l="0" t="0" r="r" b="b"/>
                <a:pathLst>
                  <a:path w="11" h="12">
                    <a:moveTo>
                      <a:pt x="2" y="12"/>
                    </a:moveTo>
                    <a:cubicBezTo>
                      <a:pt x="11" y="3"/>
                      <a:pt x="11" y="3"/>
                      <a:pt x="11" y="3"/>
                    </a:cubicBezTo>
                    <a:cubicBezTo>
                      <a:pt x="10" y="2"/>
                      <a:pt x="9" y="1"/>
                      <a:pt x="8" y="0"/>
                    </a:cubicBezTo>
                    <a:cubicBezTo>
                      <a:pt x="5" y="1"/>
                      <a:pt x="2" y="5"/>
                      <a:pt x="0" y="10"/>
                    </a:cubicBezTo>
                    <a:cubicBezTo>
                      <a:pt x="1" y="10"/>
                      <a:pt x="1" y="11"/>
                      <a:pt x="2" y="12"/>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2" name="Freeform 126"/>
              <p:cNvSpPr/>
              <p:nvPr/>
            </p:nvSpPr>
            <p:spPr bwMode="auto">
              <a:xfrm>
                <a:off x="6520" y="2158"/>
                <a:ext cx="19" cy="26"/>
              </a:xfrm>
              <a:custGeom>
                <a:avLst/>
                <a:gdLst>
                  <a:gd name="T0" fmla="*/ 0 w 8"/>
                  <a:gd name="T1" fmla="*/ 10 h 11"/>
                  <a:gd name="T2" fmla="*/ 3 w 8"/>
                  <a:gd name="T3" fmla="*/ 11 h 11"/>
                  <a:gd name="T4" fmla="*/ 8 w 8"/>
                  <a:gd name="T5" fmla="*/ 2 h 11"/>
                  <a:gd name="T6" fmla="*/ 5 w 8"/>
                  <a:gd name="T7" fmla="*/ 0 h 11"/>
                  <a:gd name="T8" fmla="*/ 0 w 8"/>
                  <a:gd name="T9" fmla="*/ 10 h 11"/>
                </a:gdLst>
                <a:ahLst/>
                <a:cxnLst>
                  <a:cxn ang="0">
                    <a:pos x="T0" y="T1"/>
                  </a:cxn>
                  <a:cxn ang="0">
                    <a:pos x="T2" y="T3"/>
                  </a:cxn>
                  <a:cxn ang="0">
                    <a:pos x="T4" y="T5"/>
                  </a:cxn>
                  <a:cxn ang="0">
                    <a:pos x="T6" y="T7"/>
                  </a:cxn>
                  <a:cxn ang="0">
                    <a:pos x="T8" y="T9"/>
                  </a:cxn>
                </a:cxnLst>
                <a:rect l="0" t="0" r="r" b="b"/>
                <a:pathLst>
                  <a:path w="8" h="11">
                    <a:moveTo>
                      <a:pt x="0" y="10"/>
                    </a:moveTo>
                    <a:cubicBezTo>
                      <a:pt x="3" y="11"/>
                      <a:pt x="3" y="11"/>
                      <a:pt x="3" y="11"/>
                    </a:cubicBezTo>
                    <a:cubicBezTo>
                      <a:pt x="8" y="2"/>
                      <a:pt x="8" y="2"/>
                      <a:pt x="8" y="2"/>
                    </a:cubicBezTo>
                    <a:cubicBezTo>
                      <a:pt x="7" y="2"/>
                      <a:pt x="6" y="1"/>
                      <a:pt x="5" y="0"/>
                    </a:cubicBezTo>
                    <a:lnTo>
                      <a:pt x="0" y="10"/>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3" name="Freeform 127"/>
              <p:cNvSpPr/>
              <p:nvPr/>
            </p:nvSpPr>
            <p:spPr bwMode="auto">
              <a:xfrm>
                <a:off x="6508" y="2148"/>
                <a:ext cx="22" cy="31"/>
              </a:xfrm>
              <a:custGeom>
                <a:avLst/>
                <a:gdLst>
                  <a:gd name="T0" fmla="*/ 0 w 9"/>
                  <a:gd name="T1" fmla="*/ 12 h 13"/>
                  <a:gd name="T2" fmla="*/ 4 w 9"/>
                  <a:gd name="T3" fmla="*/ 13 h 13"/>
                  <a:gd name="T4" fmla="*/ 9 w 9"/>
                  <a:gd name="T5" fmla="*/ 3 h 13"/>
                  <a:gd name="T6" fmla="*/ 6 w 9"/>
                  <a:gd name="T7" fmla="*/ 0 h 13"/>
                  <a:gd name="T8" fmla="*/ 0 w 9"/>
                  <a:gd name="T9" fmla="*/ 12 h 13"/>
                </a:gdLst>
                <a:ahLst/>
                <a:cxnLst>
                  <a:cxn ang="0">
                    <a:pos x="T0" y="T1"/>
                  </a:cxn>
                  <a:cxn ang="0">
                    <a:pos x="T2" y="T3"/>
                  </a:cxn>
                  <a:cxn ang="0">
                    <a:pos x="T4" y="T5"/>
                  </a:cxn>
                  <a:cxn ang="0">
                    <a:pos x="T6" y="T7"/>
                  </a:cxn>
                  <a:cxn ang="0">
                    <a:pos x="T8" y="T9"/>
                  </a:cxn>
                </a:cxnLst>
                <a:rect l="0" t="0" r="r" b="b"/>
                <a:pathLst>
                  <a:path w="9" h="13">
                    <a:moveTo>
                      <a:pt x="0" y="12"/>
                    </a:moveTo>
                    <a:cubicBezTo>
                      <a:pt x="1" y="12"/>
                      <a:pt x="3" y="13"/>
                      <a:pt x="4" y="13"/>
                    </a:cubicBezTo>
                    <a:cubicBezTo>
                      <a:pt x="9" y="3"/>
                      <a:pt x="9" y="3"/>
                      <a:pt x="9" y="3"/>
                    </a:cubicBezTo>
                    <a:cubicBezTo>
                      <a:pt x="8" y="2"/>
                      <a:pt x="7" y="1"/>
                      <a:pt x="6" y="0"/>
                    </a:cubicBezTo>
                    <a:cubicBezTo>
                      <a:pt x="4" y="4"/>
                      <a:pt x="2" y="8"/>
                      <a:pt x="0" y="12"/>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4" name="Freeform 128"/>
              <p:cNvSpPr/>
              <p:nvPr/>
            </p:nvSpPr>
            <p:spPr bwMode="auto">
              <a:xfrm>
                <a:off x="6473" y="1818"/>
                <a:ext cx="35" cy="45"/>
              </a:xfrm>
              <a:custGeom>
                <a:avLst/>
                <a:gdLst>
                  <a:gd name="T0" fmla="*/ 0 w 15"/>
                  <a:gd name="T1" fmla="*/ 11 h 19"/>
                  <a:gd name="T2" fmla="*/ 7 w 15"/>
                  <a:gd name="T3" fmla="*/ 19 h 19"/>
                  <a:gd name="T4" fmla="*/ 15 w 15"/>
                  <a:gd name="T5" fmla="*/ 8 h 19"/>
                  <a:gd name="T6" fmla="*/ 10 w 15"/>
                  <a:gd name="T7" fmla="*/ 0 h 19"/>
                  <a:gd name="T8" fmla="*/ 0 w 15"/>
                  <a:gd name="T9" fmla="*/ 11 h 19"/>
                </a:gdLst>
                <a:ahLst/>
                <a:cxnLst>
                  <a:cxn ang="0">
                    <a:pos x="T0" y="T1"/>
                  </a:cxn>
                  <a:cxn ang="0">
                    <a:pos x="T2" y="T3"/>
                  </a:cxn>
                  <a:cxn ang="0">
                    <a:pos x="T4" y="T5"/>
                  </a:cxn>
                  <a:cxn ang="0">
                    <a:pos x="T6" y="T7"/>
                  </a:cxn>
                  <a:cxn ang="0">
                    <a:pos x="T8" y="T9"/>
                  </a:cxn>
                </a:cxnLst>
                <a:rect l="0" t="0" r="r" b="b"/>
                <a:pathLst>
                  <a:path w="15" h="19">
                    <a:moveTo>
                      <a:pt x="0" y="11"/>
                    </a:moveTo>
                    <a:cubicBezTo>
                      <a:pt x="2" y="13"/>
                      <a:pt x="5" y="16"/>
                      <a:pt x="7" y="19"/>
                    </a:cubicBezTo>
                    <a:cubicBezTo>
                      <a:pt x="9" y="14"/>
                      <a:pt x="11" y="10"/>
                      <a:pt x="15" y="8"/>
                    </a:cubicBezTo>
                    <a:cubicBezTo>
                      <a:pt x="13" y="5"/>
                      <a:pt x="12" y="3"/>
                      <a:pt x="10" y="0"/>
                    </a:cubicBezTo>
                    <a:cubicBezTo>
                      <a:pt x="6" y="0"/>
                      <a:pt x="1" y="4"/>
                      <a:pt x="0" y="11"/>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5" name="Freeform 129"/>
              <p:cNvSpPr/>
              <p:nvPr/>
            </p:nvSpPr>
            <p:spPr bwMode="auto">
              <a:xfrm>
                <a:off x="6364" y="1692"/>
                <a:ext cx="140" cy="117"/>
              </a:xfrm>
              <a:custGeom>
                <a:avLst/>
                <a:gdLst>
                  <a:gd name="T0" fmla="*/ 1 w 59"/>
                  <a:gd name="T1" fmla="*/ 43 h 49"/>
                  <a:gd name="T2" fmla="*/ 23 w 59"/>
                  <a:gd name="T3" fmla="*/ 49 h 49"/>
                  <a:gd name="T4" fmla="*/ 54 w 59"/>
                  <a:gd name="T5" fmla="*/ 28 h 49"/>
                  <a:gd name="T6" fmla="*/ 59 w 59"/>
                  <a:gd name="T7" fmla="*/ 17 h 49"/>
                  <a:gd name="T8" fmla="*/ 1 w 59"/>
                  <a:gd name="T9" fmla="*/ 43 h 49"/>
                </a:gdLst>
                <a:ahLst/>
                <a:cxnLst>
                  <a:cxn ang="0">
                    <a:pos x="T0" y="T1"/>
                  </a:cxn>
                  <a:cxn ang="0">
                    <a:pos x="T2" y="T3"/>
                  </a:cxn>
                  <a:cxn ang="0">
                    <a:pos x="T4" y="T5"/>
                  </a:cxn>
                  <a:cxn ang="0">
                    <a:pos x="T6" y="T7"/>
                  </a:cxn>
                  <a:cxn ang="0">
                    <a:pos x="T8" y="T9"/>
                  </a:cxn>
                </a:cxnLst>
                <a:rect l="0" t="0" r="r" b="b"/>
                <a:pathLst>
                  <a:path w="59" h="49">
                    <a:moveTo>
                      <a:pt x="1" y="43"/>
                    </a:moveTo>
                    <a:cubicBezTo>
                      <a:pt x="9" y="44"/>
                      <a:pt x="16" y="46"/>
                      <a:pt x="23" y="49"/>
                    </a:cubicBezTo>
                    <a:cubicBezTo>
                      <a:pt x="25" y="36"/>
                      <a:pt x="38" y="25"/>
                      <a:pt x="54" y="28"/>
                    </a:cubicBezTo>
                    <a:cubicBezTo>
                      <a:pt x="55" y="24"/>
                      <a:pt x="57" y="20"/>
                      <a:pt x="59" y="17"/>
                    </a:cubicBezTo>
                    <a:cubicBezTo>
                      <a:pt x="28" y="0"/>
                      <a:pt x="0" y="24"/>
                      <a:pt x="1" y="43"/>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6" name="Freeform 130"/>
              <p:cNvSpPr/>
              <p:nvPr/>
            </p:nvSpPr>
            <p:spPr bwMode="auto">
              <a:xfrm>
                <a:off x="6397" y="1389"/>
                <a:ext cx="85" cy="57"/>
              </a:xfrm>
              <a:custGeom>
                <a:avLst/>
                <a:gdLst>
                  <a:gd name="T0" fmla="*/ 0 w 36"/>
                  <a:gd name="T1" fmla="*/ 20 h 24"/>
                  <a:gd name="T2" fmla="*/ 6 w 36"/>
                  <a:gd name="T3" fmla="*/ 24 h 24"/>
                  <a:gd name="T4" fmla="*/ 36 w 36"/>
                  <a:gd name="T5" fmla="*/ 6 h 24"/>
                  <a:gd name="T6" fmla="*/ 34 w 36"/>
                  <a:gd name="T7" fmla="*/ 0 h 24"/>
                  <a:gd name="T8" fmla="*/ 16 w 36"/>
                  <a:gd name="T9" fmla="*/ 0 h 24"/>
                  <a:gd name="T10" fmla="*/ 0 w 36"/>
                  <a:gd name="T11" fmla="*/ 20 h 24"/>
                </a:gdLst>
                <a:ahLst/>
                <a:cxnLst>
                  <a:cxn ang="0">
                    <a:pos x="T0" y="T1"/>
                  </a:cxn>
                  <a:cxn ang="0">
                    <a:pos x="T2" y="T3"/>
                  </a:cxn>
                  <a:cxn ang="0">
                    <a:pos x="T4" y="T5"/>
                  </a:cxn>
                  <a:cxn ang="0">
                    <a:pos x="T6" y="T7"/>
                  </a:cxn>
                  <a:cxn ang="0">
                    <a:pos x="T8" y="T9"/>
                  </a:cxn>
                  <a:cxn ang="0">
                    <a:pos x="T10" y="T11"/>
                  </a:cxn>
                </a:cxnLst>
                <a:rect l="0" t="0" r="r" b="b"/>
                <a:pathLst>
                  <a:path w="36" h="24">
                    <a:moveTo>
                      <a:pt x="0" y="20"/>
                    </a:moveTo>
                    <a:cubicBezTo>
                      <a:pt x="2" y="21"/>
                      <a:pt x="4" y="23"/>
                      <a:pt x="6" y="24"/>
                    </a:cubicBezTo>
                    <a:cubicBezTo>
                      <a:pt x="13" y="14"/>
                      <a:pt x="24" y="8"/>
                      <a:pt x="36" y="6"/>
                    </a:cubicBezTo>
                    <a:cubicBezTo>
                      <a:pt x="35" y="4"/>
                      <a:pt x="35" y="2"/>
                      <a:pt x="34" y="0"/>
                    </a:cubicBezTo>
                    <a:cubicBezTo>
                      <a:pt x="16" y="0"/>
                      <a:pt x="16" y="0"/>
                      <a:pt x="16" y="0"/>
                    </a:cubicBezTo>
                    <a:cubicBezTo>
                      <a:pt x="12" y="8"/>
                      <a:pt x="7" y="14"/>
                      <a:pt x="0" y="2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7" name="Freeform 131"/>
              <p:cNvSpPr/>
              <p:nvPr/>
            </p:nvSpPr>
            <p:spPr bwMode="auto">
              <a:xfrm>
                <a:off x="6073" y="1389"/>
                <a:ext cx="407" cy="268"/>
              </a:xfrm>
              <a:custGeom>
                <a:avLst/>
                <a:gdLst>
                  <a:gd name="T0" fmla="*/ 46 w 172"/>
                  <a:gd name="T1" fmla="*/ 36 h 113"/>
                  <a:gd name="T2" fmla="*/ 152 w 172"/>
                  <a:gd name="T3" fmla="*/ 55 h 113"/>
                  <a:gd name="T4" fmla="*/ 165 w 172"/>
                  <a:gd name="T5" fmla="*/ 95 h 113"/>
                  <a:gd name="T6" fmla="*/ 172 w 172"/>
                  <a:gd name="T7" fmla="*/ 89 h 113"/>
                  <a:gd name="T8" fmla="*/ 159 w 172"/>
                  <a:gd name="T9" fmla="*/ 48 h 113"/>
                  <a:gd name="T10" fmla="*/ 42 w 172"/>
                  <a:gd name="T11" fmla="*/ 28 h 113"/>
                  <a:gd name="T12" fmla="*/ 1 w 172"/>
                  <a:gd name="T13" fmla="*/ 111 h 113"/>
                  <a:gd name="T14" fmla="*/ 8 w 172"/>
                  <a:gd name="T15" fmla="*/ 113 h 113"/>
                  <a:gd name="T16" fmla="*/ 46 w 172"/>
                  <a:gd name="T17" fmla="*/ 36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113">
                    <a:moveTo>
                      <a:pt x="46" y="36"/>
                    </a:moveTo>
                    <a:cubicBezTo>
                      <a:pt x="81" y="11"/>
                      <a:pt x="128" y="20"/>
                      <a:pt x="152" y="55"/>
                    </a:cubicBezTo>
                    <a:cubicBezTo>
                      <a:pt x="160" y="67"/>
                      <a:pt x="164" y="81"/>
                      <a:pt x="165" y="95"/>
                    </a:cubicBezTo>
                    <a:cubicBezTo>
                      <a:pt x="172" y="89"/>
                      <a:pt x="172" y="89"/>
                      <a:pt x="172" y="89"/>
                    </a:cubicBezTo>
                    <a:cubicBezTo>
                      <a:pt x="171" y="75"/>
                      <a:pt x="167" y="61"/>
                      <a:pt x="159" y="48"/>
                    </a:cubicBezTo>
                    <a:cubicBezTo>
                      <a:pt x="133" y="10"/>
                      <a:pt x="80" y="0"/>
                      <a:pt x="42" y="28"/>
                    </a:cubicBezTo>
                    <a:cubicBezTo>
                      <a:pt x="16" y="47"/>
                      <a:pt x="0" y="80"/>
                      <a:pt x="1" y="111"/>
                    </a:cubicBezTo>
                    <a:cubicBezTo>
                      <a:pt x="8" y="113"/>
                      <a:pt x="8" y="113"/>
                      <a:pt x="8" y="113"/>
                    </a:cubicBezTo>
                    <a:cubicBezTo>
                      <a:pt x="7" y="84"/>
                      <a:pt x="23" y="53"/>
                      <a:pt x="46" y="36"/>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8" name="Freeform 132"/>
              <p:cNvSpPr/>
              <p:nvPr/>
            </p:nvSpPr>
            <p:spPr bwMode="auto">
              <a:xfrm>
                <a:off x="6430" y="1766"/>
                <a:ext cx="62" cy="66"/>
              </a:xfrm>
              <a:custGeom>
                <a:avLst/>
                <a:gdLst>
                  <a:gd name="T0" fmla="*/ 0 w 26"/>
                  <a:gd name="T1" fmla="*/ 20 h 28"/>
                  <a:gd name="T2" fmla="*/ 11 w 26"/>
                  <a:gd name="T3" fmla="*/ 28 h 28"/>
                  <a:gd name="T4" fmla="*/ 26 w 26"/>
                  <a:gd name="T5" fmla="*/ 14 h 28"/>
                  <a:gd name="T6" fmla="*/ 25 w 26"/>
                  <a:gd name="T7" fmla="*/ 3 h 28"/>
                  <a:gd name="T8" fmla="*/ 0 w 26"/>
                  <a:gd name="T9" fmla="*/ 20 h 28"/>
                </a:gdLst>
                <a:ahLst/>
                <a:cxnLst>
                  <a:cxn ang="0">
                    <a:pos x="T0" y="T1"/>
                  </a:cxn>
                  <a:cxn ang="0">
                    <a:pos x="T2" y="T3"/>
                  </a:cxn>
                  <a:cxn ang="0">
                    <a:pos x="T4" y="T5"/>
                  </a:cxn>
                  <a:cxn ang="0">
                    <a:pos x="T6" y="T7"/>
                  </a:cxn>
                  <a:cxn ang="0">
                    <a:pos x="T8" y="T9"/>
                  </a:cxn>
                </a:cxnLst>
                <a:rect l="0" t="0" r="r" b="b"/>
                <a:pathLst>
                  <a:path w="26" h="28">
                    <a:moveTo>
                      <a:pt x="0" y="20"/>
                    </a:moveTo>
                    <a:cubicBezTo>
                      <a:pt x="4" y="22"/>
                      <a:pt x="8" y="25"/>
                      <a:pt x="11" y="28"/>
                    </a:cubicBezTo>
                    <a:cubicBezTo>
                      <a:pt x="14" y="21"/>
                      <a:pt x="21" y="15"/>
                      <a:pt x="26" y="14"/>
                    </a:cubicBezTo>
                    <a:cubicBezTo>
                      <a:pt x="25" y="10"/>
                      <a:pt x="25" y="6"/>
                      <a:pt x="25" y="3"/>
                    </a:cubicBezTo>
                    <a:cubicBezTo>
                      <a:pt x="12" y="0"/>
                      <a:pt x="1" y="9"/>
                      <a:pt x="0" y="20"/>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9" name="Freeform 133"/>
              <p:cNvSpPr/>
              <p:nvPr/>
            </p:nvSpPr>
            <p:spPr bwMode="auto">
              <a:xfrm>
                <a:off x="6475" y="2578"/>
                <a:ext cx="57" cy="38"/>
              </a:xfrm>
              <a:custGeom>
                <a:avLst/>
                <a:gdLst>
                  <a:gd name="T0" fmla="*/ 22 w 24"/>
                  <a:gd name="T1" fmla="*/ 0 h 16"/>
                  <a:gd name="T2" fmla="*/ 0 w 24"/>
                  <a:gd name="T3" fmla="*/ 3 h 16"/>
                  <a:gd name="T4" fmla="*/ 0 w 24"/>
                  <a:gd name="T5" fmla="*/ 14 h 16"/>
                  <a:gd name="T6" fmla="*/ 24 w 24"/>
                  <a:gd name="T7" fmla="*/ 16 h 16"/>
                  <a:gd name="T8" fmla="*/ 22 w 24"/>
                  <a:gd name="T9" fmla="*/ 0 h 16"/>
                </a:gdLst>
                <a:ahLst/>
                <a:cxnLst>
                  <a:cxn ang="0">
                    <a:pos x="T0" y="T1"/>
                  </a:cxn>
                  <a:cxn ang="0">
                    <a:pos x="T2" y="T3"/>
                  </a:cxn>
                  <a:cxn ang="0">
                    <a:pos x="T4" y="T5"/>
                  </a:cxn>
                  <a:cxn ang="0">
                    <a:pos x="T6" y="T7"/>
                  </a:cxn>
                  <a:cxn ang="0">
                    <a:pos x="T8" y="T9"/>
                  </a:cxn>
                </a:cxnLst>
                <a:rect l="0" t="0" r="r" b="b"/>
                <a:pathLst>
                  <a:path w="24" h="16">
                    <a:moveTo>
                      <a:pt x="22" y="0"/>
                    </a:moveTo>
                    <a:cubicBezTo>
                      <a:pt x="0" y="3"/>
                      <a:pt x="0" y="3"/>
                      <a:pt x="0" y="3"/>
                    </a:cubicBezTo>
                    <a:cubicBezTo>
                      <a:pt x="1" y="7"/>
                      <a:pt x="0" y="10"/>
                      <a:pt x="0" y="14"/>
                    </a:cubicBezTo>
                    <a:cubicBezTo>
                      <a:pt x="24" y="16"/>
                      <a:pt x="24" y="16"/>
                      <a:pt x="24" y="16"/>
                    </a:cubicBezTo>
                    <a:cubicBezTo>
                      <a:pt x="24" y="11"/>
                      <a:pt x="24" y="5"/>
                      <a:pt x="22"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0" name="Freeform 134"/>
              <p:cNvSpPr/>
              <p:nvPr/>
            </p:nvSpPr>
            <p:spPr bwMode="auto">
              <a:xfrm>
                <a:off x="6468" y="2616"/>
                <a:ext cx="64" cy="42"/>
              </a:xfrm>
              <a:custGeom>
                <a:avLst/>
                <a:gdLst>
                  <a:gd name="T0" fmla="*/ 27 w 27"/>
                  <a:gd name="T1" fmla="*/ 3 h 18"/>
                  <a:gd name="T2" fmla="*/ 2 w 27"/>
                  <a:gd name="T3" fmla="*/ 0 h 18"/>
                  <a:gd name="T4" fmla="*/ 0 w 27"/>
                  <a:gd name="T5" fmla="*/ 7 h 18"/>
                  <a:gd name="T6" fmla="*/ 22 w 27"/>
                  <a:gd name="T7" fmla="*/ 18 h 18"/>
                  <a:gd name="T8" fmla="*/ 27 w 27"/>
                  <a:gd name="T9" fmla="*/ 3 h 18"/>
                </a:gdLst>
                <a:ahLst/>
                <a:cxnLst>
                  <a:cxn ang="0">
                    <a:pos x="T0" y="T1"/>
                  </a:cxn>
                  <a:cxn ang="0">
                    <a:pos x="T2" y="T3"/>
                  </a:cxn>
                  <a:cxn ang="0">
                    <a:pos x="T4" y="T5"/>
                  </a:cxn>
                  <a:cxn ang="0">
                    <a:pos x="T6" y="T7"/>
                  </a:cxn>
                  <a:cxn ang="0">
                    <a:pos x="T8" y="T9"/>
                  </a:cxn>
                </a:cxnLst>
                <a:rect l="0" t="0" r="r" b="b"/>
                <a:pathLst>
                  <a:path w="27" h="18">
                    <a:moveTo>
                      <a:pt x="27" y="3"/>
                    </a:moveTo>
                    <a:cubicBezTo>
                      <a:pt x="2" y="0"/>
                      <a:pt x="2" y="0"/>
                      <a:pt x="2" y="0"/>
                    </a:cubicBezTo>
                    <a:cubicBezTo>
                      <a:pt x="2" y="3"/>
                      <a:pt x="1" y="5"/>
                      <a:pt x="0" y="7"/>
                    </a:cubicBezTo>
                    <a:cubicBezTo>
                      <a:pt x="22" y="18"/>
                      <a:pt x="22" y="18"/>
                      <a:pt x="22" y="18"/>
                    </a:cubicBezTo>
                    <a:cubicBezTo>
                      <a:pt x="25" y="13"/>
                      <a:pt x="26" y="8"/>
                      <a:pt x="27" y="3"/>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1" name="Freeform 135"/>
              <p:cNvSpPr/>
              <p:nvPr/>
            </p:nvSpPr>
            <p:spPr bwMode="auto">
              <a:xfrm>
                <a:off x="6468" y="2540"/>
                <a:ext cx="57" cy="40"/>
              </a:xfrm>
              <a:custGeom>
                <a:avLst/>
                <a:gdLst>
                  <a:gd name="T0" fmla="*/ 0 w 24"/>
                  <a:gd name="T1" fmla="*/ 8 h 17"/>
                  <a:gd name="T2" fmla="*/ 3 w 24"/>
                  <a:gd name="T3" fmla="*/ 17 h 17"/>
                  <a:gd name="T4" fmla="*/ 24 w 24"/>
                  <a:gd name="T5" fmla="*/ 14 h 17"/>
                  <a:gd name="T6" fmla="*/ 18 w 24"/>
                  <a:gd name="T7" fmla="*/ 0 h 17"/>
                  <a:gd name="T8" fmla="*/ 0 w 24"/>
                  <a:gd name="T9" fmla="*/ 8 h 17"/>
                </a:gdLst>
                <a:ahLst/>
                <a:cxnLst>
                  <a:cxn ang="0">
                    <a:pos x="T0" y="T1"/>
                  </a:cxn>
                  <a:cxn ang="0">
                    <a:pos x="T2" y="T3"/>
                  </a:cxn>
                  <a:cxn ang="0">
                    <a:pos x="T4" y="T5"/>
                  </a:cxn>
                  <a:cxn ang="0">
                    <a:pos x="T6" y="T7"/>
                  </a:cxn>
                  <a:cxn ang="0">
                    <a:pos x="T8" y="T9"/>
                  </a:cxn>
                </a:cxnLst>
                <a:rect l="0" t="0" r="r" b="b"/>
                <a:pathLst>
                  <a:path w="24" h="17">
                    <a:moveTo>
                      <a:pt x="0" y="8"/>
                    </a:moveTo>
                    <a:cubicBezTo>
                      <a:pt x="1" y="11"/>
                      <a:pt x="2" y="14"/>
                      <a:pt x="3" y="17"/>
                    </a:cubicBezTo>
                    <a:cubicBezTo>
                      <a:pt x="24" y="14"/>
                      <a:pt x="24" y="14"/>
                      <a:pt x="24" y="14"/>
                    </a:cubicBezTo>
                    <a:cubicBezTo>
                      <a:pt x="23" y="9"/>
                      <a:pt x="21" y="5"/>
                      <a:pt x="18" y="0"/>
                    </a:cubicBezTo>
                    <a:lnTo>
                      <a:pt x="0" y="8"/>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2" name="Freeform 136"/>
              <p:cNvSpPr/>
              <p:nvPr/>
            </p:nvSpPr>
            <p:spPr bwMode="auto">
              <a:xfrm>
                <a:off x="6475" y="2810"/>
                <a:ext cx="64" cy="72"/>
              </a:xfrm>
              <a:custGeom>
                <a:avLst/>
                <a:gdLst>
                  <a:gd name="T0" fmla="*/ 25 w 27"/>
                  <a:gd name="T1" fmla="*/ 30 h 30"/>
                  <a:gd name="T2" fmla="*/ 25 w 27"/>
                  <a:gd name="T3" fmla="*/ 0 h 30"/>
                  <a:gd name="T4" fmla="*/ 0 w 27"/>
                  <a:gd name="T5" fmla="*/ 9 h 30"/>
                  <a:gd name="T6" fmla="*/ 25 w 27"/>
                  <a:gd name="T7" fmla="*/ 30 h 30"/>
                </a:gdLst>
                <a:ahLst/>
                <a:cxnLst>
                  <a:cxn ang="0">
                    <a:pos x="T0" y="T1"/>
                  </a:cxn>
                  <a:cxn ang="0">
                    <a:pos x="T2" y="T3"/>
                  </a:cxn>
                  <a:cxn ang="0">
                    <a:pos x="T4" y="T5"/>
                  </a:cxn>
                  <a:cxn ang="0">
                    <a:pos x="T6" y="T7"/>
                  </a:cxn>
                </a:cxnLst>
                <a:rect l="0" t="0" r="r" b="b"/>
                <a:pathLst>
                  <a:path w="27" h="30">
                    <a:moveTo>
                      <a:pt x="25" y="30"/>
                    </a:moveTo>
                    <a:cubicBezTo>
                      <a:pt x="27" y="20"/>
                      <a:pt x="27" y="10"/>
                      <a:pt x="25" y="0"/>
                    </a:cubicBezTo>
                    <a:cubicBezTo>
                      <a:pt x="0" y="9"/>
                      <a:pt x="0" y="9"/>
                      <a:pt x="0" y="9"/>
                    </a:cubicBezTo>
                    <a:lnTo>
                      <a:pt x="25" y="30"/>
                    </a:ln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3" name="Freeform 137"/>
              <p:cNvSpPr/>
              <p:nvPr/>
            </p:nvSpPr>
            <p:spPr bwMode="auto">
              <a:xfrm>
                <a:off x="6492" y="2758"/>
                <a:ext cx="40" cy="38"/>
              </a:xfrm>
              <a:custGeom>
                <a:avLst/>
                <a:gdLst>
                  <a:gd name="T0" fmla="*/ 0 w 17"/>
                  <a:gd name="T1" fmla="*/ 7 h 16"/>
                  <a:gd name="T2" fmla="*/ 17 w 17"/>
                  <a:gd name="T3" fmla="*/ 16 h 16"/>
                  <a:gd name="T4" fmla="*/ 10 w 17"/>
                  <a:gd name="T5" fmla="*/ 0 h 16"/>
                  <a:gd name="T6" fmla="*/ 0 w 17"/>
                  <a:gd name="T7" fmla="*/ 7 h 16"/>
                </a:gdLst>
                <a:ahLst/>
                <a:cxnLst>
                  <a:cxn ang="0">
                    <a:pos x="T0" y="T1"/>
                  </a:cxn>
                  <a:cxn ang="0">
                    <a:pos x="T2" y="T3"/>
                  </a:cxn>
                  <a:cxn ang="0">
                    <a:pos x="T4" y="T5"/>
                  </a:cxn>
                  <a:cxn ang="0">
                    <a:pos x="T6" y="T7"/>
                  </a:cxn>
                </a:cxnLst>
                <a:rect l="0" t="0" r="r" b="b"/>
                <a:pathLst>
                  <a:path w="17" h="16">
                    <a:moveTo>
                      <a:pt x="0" y="7"/>
                    </a:moveTo>
                    <a:cubicBezTo>
                      <a:pt x="17" y="16"/>
                      <a:pt x="17" y="16"/>
                      <a:pt x="17" y="16"/>
                    </a:cubicBezTo>
                    <a:cubicBezTo>
                      <a:pt x="15" y="11"/>
                      <a:pt x="13" y="5"/>
                      <a:pt x="10" y="0"/>
                    </a:cubicBezTo>
                    <a:cubicBezTo>
                      <a:pt x="7" y="2"/>
                      <a:pt x="4" y="5"/>
                      <a:pt x="0" y="7"/>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4" name="Freeform 138"/>
              <p:cNvSpPr/>
              <p:nvPr/>
            </p:nvSpPr>
            <p:spPr bwMode="auto">
              <a:xfrm>
                <a:off x="6466" y="2777"/>
                <a:ext cx="64" cy="48"/>
              </a:xfrm>
              <a:custGeom>
                <a:avLst/>
                <a:gdLst>
                  <a:gd name="T0" fmla="*/ 27 w 27"/>
                  <a:gd name="T1" fmla="*/ 11 h 20"/>
                  <a:gd name="T2" fmla="*/ 9 w 27"/>
                  <a:gd name="T3" fmla="*/ 0 h 20"/>
                  <a:gd name="T4" fmla="*/ 0 w 27"/>
                  <a:gd name="T5" fmla="*/ 5 h 20"/>
                  <a:gd name="T6" fmla="*/ 3 w 27"/>
                  <a:gd name="T7" fmla="*/ 20 h 20"/>
                  <a:gd name="T8" fmla="*/ 27 w 27"/>
                  <a:gd name="T9" fmla="*/ 11 h 20"/>
                </a:gdLst>
                <a:ahLst/>
                <a:cxnLst>
                  <a:cxn ang="0">
                    <a:pos x="T0" y="T1"/>
                  </a:cxn>
                  <a:cxn ang="0">
                    <a:pos x="T2" y="T3"/>
                  </a:cxn>
                  <a:cxn ang="0">
                    <a:pos x="T4" y="T5"/>
                  </a:cxn>
                  <a:cxn ang="0">
                    <a:pos x="T6" y="T7"/>
                  </a:cxn>
                  <a:cxn ang="0">
                    <a:pos x="T8" y="T9"/>
                  </a:cxn>
                </a:cxnLst>
                <a:rect l="0" t="0" r="r" b="b"/>
                <a:pathLst>
                  <a:path w="27" h="20">
                    <a:moveTo>
                      <a:pt x="27" y="11"/>
                    </a:moveTo>
                    <a:cubicBezTo>
                      <a:pt x="9" y="0"/>
                      <a:pt x="9" y="0"/>
                      <a:pt x="9" y="0"/>
                    </a:cubicBezTo>
                    <a:cubicBezTo>
                      <a:pt x="6" y="2"/>
                      <a:pt x="3" y="4"/>
                      <a:pt x="0" y="5"/>
                    </a:cubicBezTo>
                    <a:cubicBezTo>
                      <a:pt x="2" y="10"/>
                      <a:pt x="3" y="15"/>
                      <a:pt x="3" y="20"/>
                    </a:cubicBezTo>
                    <a:lnTo>
                      <a:pt x="27" y="11"/>
                    </a:ln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5" name="Freeform 139"/>
              <p:cNvSpPr/>
              <p:nvPr/>
            </p:nvSpPr>
            <p:spPr bwMode="auto">
              <a:xfrm>
                <a:off x="6461" y="2886"/>
                <a:ext cx="71" cy="45"/>
              </a:xfrm>
              <a:custGeom>
                <a:avLst/>
                <a:gdLst>
                  <a:gd name="T0" fmla="*/ 0 w 30"/>
                  <a:gd name="T1" fmla="*/ 0 h 19"/>
                  <a:gd name="T2" fmla="*/ 4 w 30"/>
                  <a:gd name="T3" fmla="*/ 19 h 19"/>
                  <a:gd name="T4" fmla="*/ 23 w 30"/>
                  <a:gd name="T5" fmla="*/ 19 h 19"/>
                  <a:gd name="T6" fmla="*/ 30 w 30"/>
                  <a:gd name="T7" fmla="*/ 3 h 19"/>
                  <a:gd name="T8" fmla="*/ 0 w 30"/>
                  <a:gd name="T9" fmla="*/ 0 h 19"/>
                </a:gdLst>
                <a:ahLst/>
                <a:cxnLst>
                  <a:cxn ang="0">
                    <a:pos x="T0" y="T1"/>
                  </a:cxn>
                  <a:cxn ang="0">
                    <a:pos x="T2" y="T3"/>
                  </a:cxn>
                  <a:cxn ang="0">
                    <a:pos x="T4" y="T5"/>
                  </a:cxn>
                  <a:cxn ang="0">
                    <a:pos x="T6" y="T7"/>
                  </a:cxn>
                  <a:cxn ang="0">
                    <a:pos x="T8" y="T9"/>
                  </a:cxn>
                </a:cxnLst>
                <a:rect l="0" t="0" r="r" b="b"/>
                <a:pathLst>
                  <a:path w="30" h="19">
                    <a:moveTo>
                      <a:pt x="0" y="0"/>
                    </a:moveTo>
                    <a:cubicBezTo>
                      <a:pt x="4" y="19"/>
                      <a:pt x="4" y="19"/>
                      <a:pt x="4" y="19"/>
                    </a:cubicBezTo>
                    <a:cubicBezTo>
                      <a:pt x="23" y="19"/>
                      <a:pt x="23" y="19"/>
                      <a:pt x="23" y="19"/>
                    </a:cubicBezTo>
                    <a:cubicBezTo>
                      <a:pt x="26" y="14"/>
                      <a:pt x="28" y="9"/>
                      <a:pt x="30" y="3"/>
                    </a:cubicBezTo>
                    <a:lnTo>
                      <a:pt x="0" y="0"/>
                    </a:ln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6" name="Freeform 140"/>
              <p:cNvSpPr/>
              <p:nvPr/>
            </p:nvSpPr>
            <p:spPr bwMode="auto">
              <a:xfrm>
                <a:off x="6456" y="2637"/>
                <a:ext cx="62" cy="55"/>
              </a:xfrm>
              <a:custGeom>
                <a:avLst/>
                <a:gdLst>
                  <a:gd name="T0" fmla="*/ 26 w 26"/>
                  <a:gd name="T1" fmla="*/ 12 h 23"/>
                  <a:gd name="T2" fmla="*/ 4 w 26"/>
                  <a:gd name="T3" fmla="*/ 0 h 23"/>
                  <a:gd name="T4" fmla="*/ 0 w 26"/>
                  <a:gd name="T5" fmla="*/ 6 h 23"/>
                  <a:gd name="T6" fmla="*/ 18 w 26"/>
                  <a:gd name="T7" fmla="*/ 23 h 23"/>
                  <a:gd name="T8" fmla="*/ 26 w 26"/>
                  <a:gd name="T9" fmla="*/ 12 h 23"/>
                </a:gdLst>
                <a:ahLst/>
                <a:cxnLst>
                  <a:cxn ang="0">
                    <a:pos x="T0" y="T1"/>
                  </a:cxn>
                  <a:cxn ang="0">
                    <a:pos x="T2" y="T3"/>
                  </a:cxn>
                  <a:cxn ang="0">
                    <a:pos x="T4" y="T5"/>
                  </a:cxn>
                  <a:cxn ang="0">
                    <a:pos x="T6" y="T7"/>
                  </a:cxn>
                  <a:cxn ang="0">
                    <a:pos x="T8" y="T9"/>
                  </a:cxn>
                </a:cxnLst>
                <a:rect l="0" t="0" r="r" b="b"/>
                <a:pathLst>
                  <a:path w="26" h="23">
                    <a:moveTo>
                      <a:pt x="26" y="12"/>
                    </a:moveTo>
                    <a:cubicBezTo>
                      <a:pt x="4" y="0"/>
                      <a:pt x="4" y="0"/>
                      <a:pt x="4" y="0"/>
                    </a:cubicBezTo>
                    <a:cubicBezTo>
                      <a:pt x="2" y="2"/>
                      <a:pt x="1" y="4"/>
                      <a:pt x="0" y="6"/>
                    </a:cubicBezTo>
                    <a:cubicBezTo>
                      <a:pt x="18" y="23"/>
                      <a:pt x="18" y="23"/>
                      <a:pt x="18" y="23"/>
                    </a:cubicBezTo>
                    <a:cubicBezTo>
                      <a:pt x="22" y="20"/>
                      <a:pt x="24" y="16"/>
                      <a:pt x="26" y="12"/>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7" name="Freeform 141"/>
              <p:cNvSpPr/>
              <p:nvPr/>
            </p:nvSpPr>
            <p:spPr bwMode="auto">
              <a:xfrm>
                <a:off x="6461" y="2836"/>
                <a:ext cx="66" cy="50"/>
              </a:xfrm>
              <a:custGeom>
                <a:avLst/>
                <a:gdLst>
                  <a:gd name="T0" fmla="*/ 0 w 28"/>
                  <a:gd name="T1" fmla="*/ 18 h 21"/>
                  <a:gd name="T2" fmla="*/ 28 w 28"/>
                  <a:gd name="T3" fmla="*/ 21 h 21"/>
                  <a:gd name="T4" fmla="*/ 5 w 28"/>
                  <a:gd name="T5" fmla="*/ 0 h 21"/>
                  <a:gd name="T6" fmla="*/ 0 w 28"/>
                  <a:gd name="T7" fmla="*/ 18 h 21"/>
                </a:gdLst>
                <a:ahLst/>
                <a:cxnLst>
                  <a:cxn ang="0">
                    <a:pos x="T0" y="T1"/>
                  </a:cxn>
                  <a:cxn ang="0">
                    <a:pos x="T2" y="T3"/>
                  </a:cxn>
                  <a:cxn ang="0">
                    <a:pos x="T4" y="T5"/>
                  </a:cxn>
                  <a:cxn ang="0">
                    <a:pos x="T6" y="T7"/>
                  </a:cxn>
                </a:cxnLst>
                <a:rect l="0" t="0" r="r" b="b"/>
                <a:pathLst>
                  <a:path w="28" h="21">
                    <a:moveTo>
                      <a:pt x="0" y="18"/>
                    </a:moveTo>
                    <a:cubicBezTo>
                      <a:pt x="28" y="21"/>
                      <a:pt x="28" y="21"/>
                      <a:pt x="28" y="21"/>
                    </a:cubicBezTo>
                    <a:cubicBezTo>
                      <a:pt x="5" y="0"/>
                      <a:pt x="5" y="0"/>
                      <a:pt x="5" y="0"/>
                    </a:cubicBezTo>
                    <a:cubicBezTo>
                      <a:pt x="4" y="6"/>
                      <a:pt x="2" y="12"/>
                      <a:pt x="0" y="18"/>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8" name="Freeform 142"/>
              <p:cNvSpPr/>
              <p:nvPr/>
            </p:nvSpPr>
            <p:spPr bwMode="auto">
              <a:xfrm>
                <a:off x="6459" y="2514"/>
                <a:ext cx="47" cy="40"/>
              </a:xfrm>
              <a:custGeom>
                <a:avLst/>
                <a:gdLst>
                  <a:gd name="T0" fmla="*/ 11 w 20"/>
                  <a:gd name="T1" fmla="*/ 0 h 17"/>
                  <a:gd name="T2" fmla="*/ 0 w 20"/>
                  <a:gd name="T3" fmla="*/ 12 h 17"/>
                  <a:gd name="T4" fmla="*/ 0 w 20"/>
                  <a:gd name="T5" fmla="*/ 12 h 17"/>
                  <a:gd name="T6" fmla="*/ 3 w 20"/>
                  <a:gd name="T7" fmla="*/ 17 h 17"/>
                  <a:gd name="T8" fmla="*/ 20 w 20"/>
                  <a:gd name="T9" fmla="*/ 9 h 17"/>
                  <a:gd name="T10" fmla="*/ 11 w 20"/>
                  <a:gd name="T11" fmla="*/ 0 h 17"/>
                </a:gdLst>
                <a:ahLst/>
                <a:cxnLst>
                  <a:cxn ang="0">
                    <a:pos x="T0" y="T1"/>
                  </a:cxn>
                  <a:cxn ang="0">
                    <a:pos x="T2" y="T3"/>
                  </a:cxn>
                  <a:cxn ang="0">
                    <a:pos x="T4" y="T5"/>
                  </a:cxn>
                  <a:cxn ang="0">
                    <a:pos x="T6" y="T7"/>
                  </a:cxn>
                  <a:cxn ang="0">
                    <a:pos x="T8" y="T9"/>
                  </a:cxn>
                  <a:cxn ang="0">
                    <a:pos x="T10" y="T11"/>
                  </a:cxn>
                </a:cxnLst>
                <a:rect l="0" t="0" r="r" b="b"/>
                <a:pathLst>
                  <a:path w="20" h="17">
                    <a:moveTo>
                      <a:pt x="11" y="0"/>
                    </a:moveTo>
                    <a:cubicBezTo>
                      <a:pt x="0" y="12"/>
                      <a:pt x="0" y="12"/>
                      <a:pt x="0" y="12"/>
                    </a:cubicBezTo>
                    <a:cubicBezTo>
                      <a:pt x="0" y="12"/>
                      <a:pt x="0" y="12"/>
                      <a:pt x="0" y="12"/>
                    </a:cubicBezTo>
                    <a:cubicBezTo>
                      <a:pt x="1" y="14"/>
                      <a:pt x="2" y="15"/>
                      <a:pt x="3" y="17"/>
                    </a:cubicBezTo>
                    <a:cubicBezTo>
                      <a:pt x="20" y="9"/>
                      <a:pt x="20" y="9"/>
                      <a:pt x="20" y="9"/>
                    </a:cubicBezTo>
                    <a:cubicBezTo>
                      <a:pt x="18" y="6"/>
                      <a:pt x="15" y="2"/>
                      <a:pt x="11"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9" name="Freeform 143"/>
              <p:cNvSpPr>
                <a:spLocks noEditPoints="1"/>
              </p:cNvSpPr>
              <p:nvPr/>
            </p:nvSpPr>
            <p:spPr bwMode="auto">
              <a:xfrm>
                <a:off x="6102" y="1429"/>
                <a:ext cx="350" cy="370"/>
              </a:xfrm>
              <a:custGeom>
                <a:avLst/>
                <a:gdLst>
                  <a:gd name="T0" fmla="*/ 128 w 148"/>
                  <a:gd name="T1" fmla="*/ 99 h 156"/>
                  <a:gd name="T2" fmla="*/ 148 w 148"/>
                  <a:gd name="T3" fmla="*/ 82 h 156"/>
                  <a:gd name="T4" fmla="*/ 136 w 148"/>
                  <a:gd name="T5" fmla="*/ 41 h 156"/>
                  <a:gd name="T6" fmla="*/ 37 w 148"/>
                  <a:gd name="T7" fmla="*/ 23 h 156"/>
                  <a:gd name="T8" fmla="*/ 1 w 148"/>
                  <a:gd name="T9" fmla="*/ 97 h 156"/>
                  <a:gd name="T10" fmla="*/ 60 w 148"/>
                  <a:gd name="T11" fmla="*/ 109 h 156"/>
                  <a:gd name="T12" fmla="*/ 52 w 148"/>
                  <a:gd name="T13" fmla="*/ 150 h 156"/>
                  <a:gd name="T14" fmla="*/ 38 w 148"/>
                  <a:gd name="T15" fmla="*/ 148 h 156"/>
                  <a:gd name="T16" fmla="*/ 40 w 148"/>
                  <a:gd name="T17" fmla="*/ 151 h 156"/>
                  <a:gd name="T18" fmla="*/ 60 w 148"/>
                  <a:gd name="T19" fmla="*/ 156 h 156"/>
                  <a:gd name="T20" fmla="*/ 77 w 148"/>
                  <a:gd name="T21" fmla="*/ 153 h 156"/>
                  <a:gd name="T22" fmla="*/ 128 w 148"/>
                  <a:gd name="T23" fmla="*/ 99 h 156"/>
                  <a:gd name="T24" fmla="*/ 86 w 148"/>
                  <a:gd name="T25" fmla="*/ 27 h 156"/>
                  <a:gd name="T26" fmla="*/ 98 w 148"/>
                  <a:gd name="T27" fmla="*/ 29 h 156"/>
                  <a:gd name="T28" fmla="*/ 84 w 148"/>
                  <a:gd name="T29" fmla="*/ 66 h 156"/>
                  <a:gd name="T30" fmla="*/ 75 w 148"/>
                  <a:gd name="T31" fmla="*/ 63 h 156"/>
                  <a:gd name="T32" fmla="*/ 74 w 148"/>
                  <a:gd name="T33" fmla="*/ 60 h 156"/>
                  <a:gd name="T34" fmla="*/ 83 w 148"/>
                  <a:gd name="T35" fmla="*/ 35 h 156"/>
                  <a:gd name="T36" fmla="*/ 86 w 148"/>
                  <a:gd name="T37" fmla="*/ 27 h 156"/>
                  <a:gd name="T38" fmla="*/ 70 w 148"/>
                  <a:gd name="T39" fmla="*/ 104 h 156"/>
                  <a:gd name="T40" fmla="*/ 53 w 148"/>
                  <a:gd name="T41" fmla="*/ 95 h 156"/>
                  <a:gd name="T42" fmla="*/ 41 w 148"/>
                  <a:gd name="T43" fmla="*/ 75 h 156"/>
                  <a:gd name="T44" fmla="*/ 44 w 148"/>
                  <a:gd name="T45" fmla="*/ 44 h 156"/>
                  <a:gd name="T46" fmla="*/ 65 w 148"/>
                  <a:gd name="T47" fmla="*/ 30 h 156"/>
                  <a:gd name="T48" fmla="*/ 80 w 148"/>
                  <a:gd name="T49" fmla="*/ 31 h 156"/>
                  <a:gd name="T50" fmla="*/ 76 w 148"/>
                  <a:gd name="T51" fmla="*/ 48 h 156"/>
                  <a:gd name="T52" fmla="*/ 71 w 148"/>
                  <a:gd name="T53" fmla="*/ 48 h 156"/>
                  <a:gd name="T54" fmla="*/ 59 w 148"/>
                  <a:gd name="T55" fmla="*/ 57 h 156"/>
                  <a:gd name="T56" fmla="*/ 63 w 148"/>
                  <a:gd name="T57" fmla="*/ 82 h 156"/>
                  <a:gd name="T58" fmla="*/ 77 w 148"/>
                  <a:gd name="T59" fmla="*/ 87 h 156"/>
                  <a:gd name="T60" fmla="*/ 99 w 148"/>
                  <a:gd name="T61" fmla="*/ 75 h 156"/>
                  <a:gd name="T62" fmla="*/ 96 w 148"/>
                  <a:gd name="T63" fmla="*/ 56 h 156"/>
                  <a:gd name="T64" fmla="*/ 95 w 148"/>
                  <a:gd name="T65" fmla="*/ 54 h 156"/>
                  <a:gd name="T66" fmla="*/ 100 w 148"/>
                  <a:gd name="T67" fmla="*/ 37 h 156"/>
                  <a:gd name="T68" fmla="*/ 115 w 148"/>
                  <a:gd name="T69" fmla="*/ 48 h 156"/>
                  <a:gd name="T70" fmla="*/ 121 w 148"/>
                  <a:gd name="T71" fmla="*/ 67 h 156"/>
                  <a:gd name="T72" fmla="*/ 115 w 148"/>
                  <a:gd name="T73" fmla="*/ 88 h 156"/>
                  <a:gd name="T74" fmla="*/ 102 w 148"/>
                  <a:gd name="T75" fmla="*/ 101 h 156"/>
                  <a:gd name="T76" fmla="*/ 70 w 148"/>
                  <a:gd name="T77" fmla="*/ 10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8" h="156">
                    <a:moveTo>
                      <a:pt x="128" y="99"/>
                    </a:moveTo>
                    <a:cubicBezTo>
                      <a:pt x="148" y="82"/>
                      <a:pt x="148" y="82"/>
                      <a:pt x="148" y="82"/>
                    </a:cubicBezTo>
                    <a:cubicBezTo>
                      <a:pt x="148" y="68"/>
                      <a:pt x="144" y="53"/>
                      <a:pt x="136" y="41"/>
                    </a:cubicBezTo>
                    <a:cubicBezTo>
                      <a:pt x="113" y="8"/>
                      <a:pt x="69" y="0"/>
                      <a:pt x="37" y="23"/>
                    </a:cubicBezTo>
                    <a:cubicBezTo>
                      <a:pt x="14" y="40"/>
                      <a:pt x="0" y="69"/>
                      <a:pt x="1" y="97"/>
                    </a:cubicBezTo>
                    <a:cubicBezTo>
                      <a:pt x="26" y="102"/>
                      <a:pt x="49" y="107"/>
                      <a:pt x="60" y="109"/>
                    </a:cubicBezTo>
                    <a:cubicBezTo>
                      <a:pt x="58" y="120"/>
                      <a:pt x="52" y="144"/>
                      <a:pt x="52" y="150"/>
                    </a:cubicBezTo>
                    <a:cubicBezTo>
                      <a:pt x="49" y="150"/>
                      <a:pt x="44" y="149"/>
                      <a:pt x="38" y="148"/>
                    </a:cubicBezTo>
                    <a:cubicBezTo>
                      <a:pt x="40" y="151"/>
                      <a:pt x="40" y="151"/>
                      <a:pt x="40" y="151"/>
                    </a:cubicBezTo>
                    <a:cubicBezTo>
                      <a:pt x="46" y="153"/>
                      <a:pt x="53" y="155"/>
                      <a:pt x="60" y="156"/>
                    </a:cubicBezTo>
                    <a:cubicBezTo>
                      <a:pt x="66" y="155"/>
                      <a:pt x="72" y="154"/>
                      <a:pt x="77" y="153"/>
                    </a:cubicBezTo>
                    <a:cubicBezTo>
                      <a:pt x="75" y="134"/>
                      <a:pt x="98" y="105"/>
                      <a:pt x="128" y="99"/>
                    </a:cubicBezTo>
                    <a:close/>
                    <a:moveTo>
                      <a:pt x="86" y="27"/>
                    </a:moveTo>
                    <a:cubicBezTo>
                      <a:pt x="90" y="25"/>
                      <a:pt x="94" y="29"/>
                      <a:pt x="98" y="29"/>
                    </a:cubicBezTo>
                    <a:cubicBezTo>
                      <a:pt x="93" y="42"/>
                      <a:pt x="89" y="54"/>
                      <a:pt x="84" y="66"/>
                    </a:cubicBezTo>
                    <a:cubicBezTo>
                      <a:pt x="80" y="66"/>
                      <a:pt x="77" y="65"/>
                      <a:pt x="75" y="63"/>
                    </a:cubicBezTo>
                    <a:cubicBezTo>
                      <a:pt x="74" y="63"/>
                      <a:pt x="73" y="61"/>
                      <a:pt x="74" y="60"/>
                    </a:cubicBezTo>
                    <a:cubicBezTo>
                      <a:pt x="77" y="51"/>
                      <a:pt x="80" y="43"/>
                      <a:pt x="83" y="35"/>
                    </a:cubicBezTo>
                    <a:cubicBezTo>
                      <a:pt x="84" y="33"/>
                      <a:pt x="85" y="30"/>
                      <a:pt x="86" y="27"/>
                    </a:cubicBezTo>
                    <a:close/>
                    <a:moveTo>
                      <a:pt x="70" y="104"/>
                    </a:moveTo>
                    <a:cubicBezTo>
                      <a:pt x="64" y="102"/>
                      <a:pt x="58" y="99"/>
                      <a:pt x="53" y="95"/>
                    </a:cubicBezTo>
                    <a:cubicBezTo>
                      <a:pt x="47" y="89"/>
                      <a:pt x="43" y="83"/>
                      <a:pt x="41" y="75"/>
                    </a:cubicBezTo>
                    <a:cubicBezTo>
                      <a:pt x="38" y="64"/>
                      <a:pt x="38" y="54"/>
                      <a:pt x="44" y="44"/>
                    </a:cubicBezTo>
                    <a:cubicBezTo>
                      <a:pt x="48" y="35"/>
                      <a:pt x="56" y="31"/>
                      <a:pt x="65" y="30"/>
                    </a:cubicBezTo>
                    <a:cubicBezTo>
                      <a:pt x="70" y="30"/>
                      <a:pt x="75" y="30"/>
                      <a:pt x="80" y="31"/>
                    </a:cubicBezTo>
                    <a:cubicBezTo>
                      <a:pt x="80" y="37"/>
                      <a:pt x="77" y="42"/>
                      <a:pt x="76" y="48"/>
                    </a:cubicBezTo>
                    <a:cubicBezTo>
                      <a:pt x="74" y="48"/>
                      <a:pt x="72" y="48"/>
                      <a:pt x="71" y="48"/>
                    </a:cubicBezTo>
                    <a:cubicBezTo>
                      <a:pt x="66" y="49"/>
                      <a:pt x="62" y="52"/>
                      <a:pt x="59" y="57"/>
                    </a:cubicBezTo>
                    <a:cubicBezTo>
                      <a:pt x="55" y="66"/>
                      <a:pt x="56" y="75"/>
                      <a:pt x="63" y="82"/>
                    </a:cubicBezTo>
                    <a:cubicBezTo>
                      <a:pt x="66" y="86"/>
                      <a:pt x="72" y="87"/>
                      <a:pt x="77" y="87"/>
                    </a:cubicBezTo>
                    <a:cubicBezTo>
                      <a:pt x="87" y="88"/>
                      <a:pt x="94" y="83"/>
                      <a:pt x="99" y="75"/>
                    </a:cubicBezTo>
                    <a:cubicBezTo>
                      <a:pt x="102" y="69"/>
                      <a:pt x="101" y="61"/>
                      <a:pt x="96" y="56"/>
                    </a:cubicBezTo>
                    <a:cubicBezTo>
                      <a:pt x="96" y="56"/>
                      <a:pt x="95" y="55"/>
                      <a:pt x="95" y="54"/>
                    </a:cubicBezTo>
                    <a:cubicBezTo>
                      <a:pt x="95" y="48"/>
                      <a:pt x="99" y="43"/>
                      <a:pt x="100" y="37"/>
                    </a:cubicBezTo>
                    <a:cubicBezTo>
                      <a:pt x="107" y="39"/>
                      <a:pt x="112" y="43"/>
                      <a:pt x="115" y="48"/>
                    </a:cubicBezTo>
                    <a:cubicBezTo>
                      <a:pt x="118" y="54"/>
                      <a:pt x="121" y="60"/>
                      <a:pt x="121" y="67"/>
                    </a:cubicBezTo>
                    <a:cubicBezTo>
                      <a:pt x="121" y="75"/>
                      <a:pt x="119" y="82"/>
                      <a:pt x="115" y="88"/>
                    </a:cubicBezTo>
                    <a:cubicBezTo>
                      <a:pt x="112" y="93"/>
                      <a:pt x="108" y="98"/>
                      <a:pt x="102" y="101"/>
                    </a:cubicBezTo>
                    <a:cubicBezTo>
                      <a:pt x="92" y="106"/>
                      <a:pt x="81" y="107"/>
                      <a:pt x="70" y="104"/>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0" name="Freeform 144"/>
              <p:cNvSpPr/>
              <p:nvPr/>
            </p:nvSpPr>
            <p:spPr bwMode="auto">
              <a:xfrm>
                <a:off x="6440" y="2656"/>
                <a:ext cx="54" cy="59"/>
              </a:xfrm>
              <a:custGeom>
                <a:avLst/>
                <a:gdLst>
                  <a:gd name="T0" fmla="*/ 18 w 23"/>
                  <a:gd name="T1" fmla="*/ 21 h 25"/>
                  <a:gd name="T2" fmla="*/ 23 w 23"/>
                  <a:gd name="T3" fmla="*/ 17 h 25"/>
                  <a:gd name="T4" fmla="*/ 5 w 23"/>
                  <a:gd name="T5" fmla="*/ 0 h 25"/>
                  <a:gd name="T6" fmla="*/ 1 w 23"/>
                  <a:gd name="T7" fmla="*/ 3 h 25"/>
                  <a:gd name="T8" fmla="*/ 0 w 23"/>
                  <a:gd name="T9" fmla="*/ 4 h 25"/>
                  <a:gd name="T10" fmla="*/ 12 w 23"/>
                  <a:gd name="T11" fmla="*/ 25 h 25"/>
                  <a:gd name="T12" fmla="*/ 18 w 23"/>
                  <a:gd name="T13" fmla="*/ 21 h 25"/>
                </a:gdLst>
                <a:ahLst/>
                <a:cxnLst>
                  <a:cxn ang="0">
                    <a:pos x="T0" y="T1"/>
                  </a:cxn>
                  <a:cxn ang="0">
                    <a:pos x="T2" y="T3"/>
                  </a:cxn>
                  <a:cxn ang="0">
                    <a:pos x="T4" y="T5"/>
                  </a:cxn>
                  <a:cxn ang="0">
                    <a:pos x="T6" y="T7"/>
                  </a:cxn>
                  <a:cxn ang="0">
                    <a:pos x="T8" y="T9"/>
                  </a:cxn>
                  <a:cxn ang="0">
                    <a:pos x="T10" y="T11"/>
                  </a:cxn>
                  <a:cxn ang="0">
                    <a:pos x="T12" y="T13"/>
                  </a:cxn>
                </a:cxnLst>
                <a:rect l="0" t="0" r="r" b="b"/>
                <a:pathLst>
                  <a:path w="23" h="25">
                    <a:moveTo>
                      <a:pt x="18" y="21"/>
                    </a:moveTo>
                    <a:cubicBezTo>
                      <a:pt x="20" y="20"/>
                      <a:pt x="22" y="18"/>
                      <a:pt x="23" y="17"/>
                    </a:cubicBezTo>
                    <a:cubicBezTo>
                      <a:pt x="5" y="0"/>
                      <a:pt x="5" y="0"/>
                      <a:pt x="5" y="0"/>
                    </a:cubicBezTo>
                    <a:cubicBezTo>
                      <a:pt x="4" y="1"/>
                      <a:pt x="2" y="2"/>
                      <a:pt x="1" y="3"/>
                    </a:cubicBezTo>
                    <a:cubicBezTo>
                      <a:pt x="0" y="4"/>
                      <a:pt x="0" y="4"/>
                      <a:pt x="0" y="4"/>
                    </a:cubicBezTo>
                    <a:cubicBezTo>
                      <a:pt x="12" y="25"/>
                      <a:pt x="12" y="25"/>
                      <a:pt x="12" y="25"/>
                    </a:cubicBezTo>
                    <a:cubicBezTo>
                      <a:pt x="14" y="24"/>
                      <a:pt x="16" y="23"/>
                      <a:pt x="18" y="2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1" name="Freeform 145"/>
              <p:cNvSpPr/>
              <p:nvPr/>
            </p:nvSpPr>
            <p:spPr bwMode="auto">
              <a:xfrm>
                <a:off x="6343" y="1389"/>
                <a:ext cx="73" cy="40"/>
              </a:xfrm>
              <a:custGeom>
                <a:avLst/>
                <a:gdLst>
                  <a:gd name="T0" fmla="*/ 17 w 31"/>
                  <a:gd name="T1" fmla="*/ 17 h 17"/>
                  <a:gd name="T2" fmla="*/ 31 w 31"/>
                  <a:gd name="T3" fmla="*/ 0 h 17"/>
                  <a:gd name="T4" fmla="*/ 7 w 31"/>
                  <a:gd name="T5" fmla="*/ 0 h 17"/>
                  <a:gd name="T6" fmla="*/ 0 w 31"/>
                  <a:gd name="T7" fmla="*/ 10 h 17"/>
                  <a:gd name="T8" fmla="*/ 17 w 31"/>
                  <a:gd name="T9" fmla="*/ 17 h 17"/>
                </a:gdLst>
                <a:ahLst/>
                <a:cxnLst>
                  <a:cxn ang="0">
                    <a:pos x="T0" y="T1"/>
                  </a:cxn>
                  <a:cxn ang="0">
                    <a:pos x="T2" y="T3"/>
                  </a:cxn>
                  <a:cxn ang="0">
                    <a:pos x="T4" y="T5"/>
                  </a:cxn>
                  <a:cxn ang="0">
                    <a:pos x="T6" y="T7"/>
                  </a:cxn>
                  <a:cxn ang="0">
                    <a:pos x="T8" y="T9"/>
                  </a:cxn>
                </a:cxnLst>
                <a:rect l="0" t="0" r="r" b="b"/>
                <a:pathLst>
                  <a:path w="31" h="17">
                    <a:moveTo>
                      <a:pt x="17" y="17"/>
                    </a:moveTo>
                    <a:cubicBezTo>
                      <a:pt x="22" y="12"/>
                      <a:pt x="27" y="6"/>
                      <a:pt x="31" y="0"/>
                    </a:cubicBezTo>
                    <a:cubicBezTo>
                      <a:pt x="7" y="0"/>
                      <a:pt x="7" y="0"/>
                      <a:pt x="7" y="0"/>
                    </a:cubicBezTo>
                    <a:cubicBezTo>
                      <a:pt x="4" y="3"/>
                      <a:pt x="2" y="7"/>
                      <a:pt x="0" y="10"/>
                    </a:cubicBezTo>
                    <a:cubicBezTo>
                      <a:pt x="6" y="11"/>
                      <a:pt x="12" y="14"/>
                      <a:pt x="17" y="17"/>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2" name="Freeform 146"/>
              <p:cNvSpPr/>
              <p:nvPr/>
            </p:nvSpPr>
            <p:spPr bwMode="auto">
              <a:xfrm>
                <a:off x="6442" y="2497"/>
                <a:ext cx="38" cy="40"/>
              </a:xfrm>
              <a:custGeom>
                <a:avLst/>
                <a:gdLst>
                  <a:gd name="T0" fmla="*/ 0 w 16"/>
                  <a:gd name="T1" fmla="*/ 12 h 17"/>
                  <a:gd name="T2" fmla="*/ 5 w 16"/>
                  <a:gd name="T3" fmla="*/ 17 h 17"/>
                  <a:gd name="T4" fmla="*/ 16 w 16"/>
                  <a:gd name="T5" fmla="*/ 5 h 17"/>
                  <a:gd name="T6" fmla="*/ 8 w 16"/>
                  <a:gd name="T7" fmla="*/ 0 h 17"/>
                  <a:gd name="T8" fmla="*/ 0 w 16"/>
                  <a:gd name="T9" fmla="*/ 12 h 17"/>
                </a:gdLst>
                <a:ahLst/>
                <a:cxnLst>
                  <a:cxn ang="0">
                    <a:pos x="T0" y="T1"/>
                  </a:cxn>
                  <a:cxn ang="0">
                    <a:pos x="T2" y="T3"/>
                  </a:cxn>
                  <a:cxn ang="0">
                    <a:pos x="T4" y="T5"/>
                  </a:cxn>
                  <a:cxn ang="0">
                    <a:pos x="T6" y="T7"/>
                  </a:cxn>
                  <a:cxn ang="0">
                    <a:pos x="T8" y="T9"/>
                  </a:cxn>
                </a:cxnLst>
                <a:rect l="0" t="0" r="r" b="b"/>
                <a:pathLst>
                  <a:path w="16" h="17">
                    <a:moveTo>
                      <a:pt x="0" y="12"/>
                    </a:moveTo>
                    <a:cubicBezTo>
                      <a:pt x="2" y="13"/>
                      <a:pt x="4" y="15"/>
                      <a:pt x="5" y="17"/>
                    </a:cubicBezTo>
                    <a:cubicBezTo>
                      <a:pt x="16" y="5"/>
                      <a:pt x="16" y="5"/>
                      <a:pt x="16" y="5"/>
                    </a:cubicBezTo>
                    <a:cubicBezTo>
                      <a:pt x="13" y="3"/>
                      <a:pt x="11" y="1"/>
                      <a:pt x="8" y="0"/>
                    </a:cubicBezTo>
                    <a:lnTo>
                      <a:pt x="0" y="12"/>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3" name="Freeform 147"/>
              <p:cNvSpPr/>
              <p:nvPr/>
            </p:nvSpPr>
            <p:spPr bwMode="auto">
              <a:xfrm>
                <a:off x="6106" y="1851"/>
                <a:ext cx="336" cy="584"/>
              </a:xfrm>
              <a:custGeom>
                <a:avLst/>
                <a:gdLst>
                  <a:gd name="T0" fmla="*/ 142 w 142"/>
                  <a:gd name="T1" fmla="*/ 64 h 246"/>
                  <a:gd name="T2" fmla="*/ 79 w 142"/>
                  <a:gd name="T3" fmla="*/ 1 h 246"/>
                  <a:gd name="T4" fmla="*/ 18 w 142"/>
                  <a:gd name="T5" fmla="*/ 42 h 246"/>
                  <a:gd name="T6" fmla="*/ 71 w 142"/>
                  <a:gd name="T7" fmla="*/ 98 h 246"/>
                  <a:gd name="T8" fmla="*/ 104 w 142"/>
                  <a:gd name="T9" fmla="*/ 57 h 246"/>
                  <a:gd name="T10" fmla="*/ 73 w 142"/>
                  <a:gd name="T11" fmla="*/ 23 h 246"/>
                  <a:gd name="T12" fmla="*/ 39 w 142"/>
                  <a:gd name="T13" fmla="*/ 52 h 246"/>
                  <a:gd name="T14" fmla="*/ 68 w 142"/>
                  <a:gd name="T15" fmla="*/ 75 h 246"/>
                  <a:gd name="T16" fmla="*/ 80 w 142"/>
                  <a:gd name="T17" fmla="*/ 50 h 246"/>
                  <a:gd name="T18" fmla="*/ 64 w 142"/>
                  <a:gd name="T19" fmla="*/ 44 h 246"/>
                  <a:gd name="T20" fmla="*/ 60 w 142"/>
                  <a:gd name="T21" fmla="*/ 58 h 246"/>
                  <a:gd name="T22" fmla="*/ 66 w 142"/>
                  <a:gd name="T23" fmla="*/ 53 h 246"/>
                  <a:gd name="T24" fmla="*/ 70 w 142"/>
                  <a:gd name="T25" fmla="*/ 53 h 246"/>
                  <a:gd name="T26" fmla="*/ 60 w 142"/>
                  <a:gd name="T27" fmla="*/ 62 h 246"/>
                  <a:gd name="T28" fmla="*/ 57 w 142"/>
                  <a:gd name="T29" fmla="*/ 42 h 246"/>
                  <a:gd name="T30" fmla="*/ 84 w 142"/>
                  <a:gd name="T31" fmla="*/ 48 h 246"/>
                  <a:gd name="T32" fmla="*/ 72 w 142"/>
                  <a:gd name="T33" fmla="*/ 80 h 246"/>
                  <a:gd name="T34" fmla="*/ 37 w 142"/>
                  <a:gd name="T35" fmla="*/ 42 h 246"/>
                  <a:gd name="T36" fmla="*/ 76 w 142"/>
                  <a:gd name="T37" fmla="*/ 17 h 246"/>
                  <a:gd name="T38" fmla="*/ 109 w 142"/>
                  <a:gd name="T39" fmla="*/ 56 h 246"/>
                  <a:gd name="T40" fmla="*/ 25 w 142"/>
                  <a:gd name="T41" fmla="*/ 169 h 246"/>
                  <a:gd name="T42" fmla="*/ 17 w 142"/>
                  <a:gd name="T43" fmla="*/ 246 h 246"/>
                  <a:gd name="T44" fmla="*/ 20 w 142"/>
                  <a:gd name="T45" fmla="*/ 223 h 246"/>
                  <a:gd name="T46" fmla="*/ 31 w 142"/>
                  <a:gd name="T47" fmla="*/ 225 h 246"/>
                  <a:gd name="T48" fmla="*/ 79 w 142"/>
                  <a:gd name="T49" fmla="*/ 136 h 246"/>
                  <a:gd name="T50" fmla="*/ 36 w 142"/>
                  <a:gd name="T51" fmla="*/ 226 h 246"/>
                  <a:gd name="T52" fmla="*/ 42 w 142"/>
                  <a:gd name="T53" fmla="*/ 226 h 246"/>
                  <a:gd name="T54" fmla="*/ 46 w 142"/>
                  <a:gd name="T55" fmla="*/ 203 h 246"/>
                  <a:gd name="T56" fmla="*/ 62 w 142"/>
                  <a:gd name="T57" fmla="*/ 206 h 246"/>
                  <a:gd name="T58" fmla="*/ 105 w 142"/>
                  <a:gd name="T59" fmla="*/ 117 h 246"/>
                  <a:gd name="T60" fmla="*/ 130 w 142"/>
                  <a:gd name="T61" fmla="*/ 121 h 246"/>
                  <a:gd name="T62" fmla="*/ 142 w 142"/>
                  <a:gd name="T63" fmla="*/ 64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2" h="246">
                    <a:moveTo>
                      <a:pt x="142" y="64"/>
                    </a:moveTo>
                    <a:cubicBezTo>
                      <a:pt x="141" y="24"/>
                      <a:pt x="111" y="1"/>
                      <a:pt x="79" y="1"/>
                    </a:cubicBezTo>
                    <a:cubicBezTo>
                      <a:pt x="53" y="0"/>
                      <a:pt x="25" y="17"/>
                      <a:pt x="18" y="42"/>
                    </a:cubicBezTo>
                    <a:cubicBezTo>
                      <a:pt x="9" y="81"/>
                      <a:pt x="46" y="104"/>
                      <a:pt x="71" y="98"/>
                    </a:cubicBezTo>
                    <a:cubicBezTo>
                      <a:pt x="97" y="92"/>
                      <a:pt x="103" y="71"/>
                      <a:pt x="104" y="57"/>
                    </a:cubicBezTo>
                    <a:cubicBezTo>
                      <a:pt x="105" y="40"/>
                      <a:pt x="97" y="25"/>
                      <a:pt x="73" y="23"/>
                    </a:cubicBezTo>
                    <a:cubicBezTo>
                      <a:pt x="61" y="22"/>
                      <a:pt x="41" y="33"/>
                      <a:pt x="39" y="52"/>
                    </a:cubicBezTo>
                    <a:cubicBezTo>
                      <a:pt x="37" y="73"/>
                      <a:pt x="57" y="79"/>
                      <a:pt x="68" y="75"/>
                    </a:cubicBezTo>
                    <a:cubicBezTo>
                      <a:pt x="79" y="71"/>
                      <a:pt x="84" y="59"/>
                      <a:pt x="80" y="50"/>
                    </a:cubicBezTo>
                    <a:cubicBezTo>
                      <a:pt x="77" y="43"/>
                      <a:pt x="69" y="40"/>
                      <a:pt x="64" y="44"/>
                    </a:cubicBezTo>
                    <a:cubicBezTo>
                      <a:pt x="58" y="48"/>
                      <a:pt x="56" y="56"/>
                      <a:pt x="60" y="58"/>
                    </a:cubicBezTo>
                    <a:cubicBezTo>
                      <a:pt x="63" y="60"/>
                      <a:pt x="67" y="57"/>
                      <a:pt x="66" y="53"/>
                    </a:cubicBezTo>
                    <a:cubicBezTo>
                      <a:pt x="66" y="51"/>
                      <a:pt x="68" y="51"/>
                      <a:pt x="70" y="53"/>
                    </a:cubicBezTo>
                    <a:cubicBezTo>
                      <a:pt x="73" y="59"/>
                      <a:pt x="66" y="65"/>
                      <a:pt x="60" y="62"/>
                    </a:cubicBezTo>
                    <a:cubicBezTo>
                      <a:pt x="52" y="58"/>
                      <a:pt x="51" y="47"/>
                      <a:pt x="57" y="42"/>
                    </a:cubicBezTo>
                    <a:cubicBezTo>
                      <a:pt x="67" y="34"/>
                      <a:pt x="79" y="38"/>
                      <a:pt x="84" y="48"/>
                    </a:cubicBezTo>
                    <a:cubicBezTo>
                      <a:pt x="91" y="61"/>
                      <a:pt x="82" y="76"/>
                      <a:pt x="72" y="80"/>
                    </a:cubicBezTo>
                    <a:cubicBezTo>
                      <a:pt x="45" y="90"/>
                      <a:pt x="27" y="65"/>
                      <a:pt x="37" y="42"/>
                    </a:cubicBezTo>
                    <a:cubicBezTo>
                      <a:pt x="44" y="27"/>
                      <a:pt x="58" y="16"/>
                      <a:pt x="76" y="17"/>
                    </a:cubicBezTo>
                    <a:cubicBezTo>
                      <a:pt x="95" y="19"/>
                      <a:pt x="109" y="35"/>
                      <a:pt x="109" y="56"/>
                    </a:cubicBezTo>
                    <a:cubicBezTo>
                      <a:pt x="110" y="102"/>
                      <a:pt x="54" y="134"/>
                      <a:pt x="25" y="169"/>
                    </a:cubicBezTo>
                    <a:cubicBezTo>
                      <a:pt x="10" y="188"/>
                      <a:pt x="0" y="213"/>
                      <a:pt x="17" y="246"/>
                    </a:cubicBezTo>
                    <a:cubicBezTo>
                      <a:pt x="20" y="223"/>
                      <a:pt x="20" y="223"/>
                      <a:pt x="20" y="223"/>
                    </a:cubicBezTo>
                    <a:cubicBezTo>
                      <a:pt x="31" y="225"/>
                      <a:pt x="31" y="225"/>
                      <a:pt x="31" y="225"/>
                    </a:cubicBezTo>
                    <a:cubicBezTo>
                      <a:pt x="27" y="197"/>
                      <a:pt x="66" y="156"/>
                      <a:pt x="79" y="136"/>
                    </a:cubicBezTo>
                    <a:cubicBezTo>
                      <a:pt x="61" y="165"/>
                      <a:pt x="33" y="197"/>
                      <a:pt x="36" y="226"/>
                    </a:cubicBezTo>
                    <a:cubicBezTo>
                      <a:pt x="42" y="226"/>
                      <a:pt x="42" y="226"/>
                      <a:pt x="42" y="226"/>
                    </a:cubicBezTo>
                    <a:cubicBezTo>
                      <a:pt x="46" y="203"/>
                      <a:pt x="46" y="203"/>
                      <a:pt x="46" y="203"/>
                    </a:cubicBezTo>
                    <a:cubicBezTo>
                      <a:pt x="62" y="206"/>
                      <a:pt x="62" y="206"/>
                      <a:pt x="62" y="206"/>
                    </a:cubicBezTo>
                    <a:cubicBezTo>
                      <a:pt x="76" y="172"/>
                      <a:pt x="98" y="122"/>
                      <a:pt x="105" y="117"/>
                    </a:cubicBezTo>
                    <a:cubicBezTo>
                      <a:pt x="108" y="114"/>
                      <a:pt x="118" y="117"/>
                      <a:pt x="130" y="121"/>
                    </a:cubicBezTo>
                    <a:cubicBezTo>
                      <a:pt x="139" y="106"/>
                      <a:pt x="142" y="87"/>
                      <a:pt x="142" y="64"/>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4" name="Freeform 148"/>
              <p:cNvSpPr/>
              <p:nvPr/>
            </p:nvSpPr>
            <p:spPr bwMode="auto">
              <a:xfrm>
                <a:off x="6286" y="1389"/>
                <a:ext cx="59" cy="21"/>
              </a:xfrm>
              <a:custGeom>
                <a:avLst/>
                <a:gdLst>
                  <a:gd name="T0" fmla="*/ 18 w 25"/>
                  <a:gd name="T1" fmla="*/ 9 h 9"/>
                  <a:gd name="T2" fmla="*/ 25 w 25"/>
                  <a:gd name="T3" fmla="*/ 0 h 9"/>
                  <a:gd name="T4" fmla="*/ 6 w 25"/>
                  <a:gd name="T5" fmla="*/ 0 h 9"/>
                  <a:gd name="T6" fmla="*/ 0 w 25"/>
                  <a:gd name="T7" fmla="*/ 7 h 9"/>
                  <a:gd name="T8" fmla="*/ 18 w 25"/>
                  <a:gd name="T9" fmla="*/ 9 h 9"/>
                </a:gdLst>
                <a:ahLst/>
                <a:cxnLst>
                  <a:cxn ang="0">
                    <a:pos x="T0" y="T1"/>
                  </a:cxn>
                  <a:cxn ang="0">
                    <a:pos x="T2" y="T3"/>
                  </a:cxn>
                  <a:cxn ang="0">
                    <a:pos x="T4" y="T5"/>
                  </a:cxn>
                  <a:cxn ang="0">
                    <a:pos x="T6" y="T7"/>
                  </a:cxn>
                  <a:cxn ang="0">
                    <a:pos x="T8" y="T9"/>
                  </a:cxn>
                </a:cxnLst>
                <a:rect l="0" t="0" r="r" b="b"/>
                <a:pathLst>
                  <a:path w="25" h="9">
                    <a:moveTo>
                      <a:pt x="18" y="9"/>
                    </a:moveTo>
                    <a:cubicBezTo>
                      <a:pt x="21" y="6"/>
                      <a:pt x="23" y="3"/>
                      <a:pt x="25" y="0"/>
                    </a:cubicBezTo>
                    <a:cubicBezTo>
                      <a:pt x="6" y="0"/>
                      <a:pt x="6" y="0"/>
                      <a:pt x="6" y="0"/>
                    </a:cubicBezTo>
                    <a:cubicBezTo>
                      <a:pt x="4" y="2"/>
                      <a:pt x="2" y="5"/>
                      <a:pt x="0" y="7"/>
                    </a:cubicBezTo>
                    <a:cubicBezTo>
                      <a:pt x="6" y="7"/>
                      <a:pt x="13" y="8"/>
                      <a:pt x="18" y="9"/>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5" name="Freeform 149"/>
              <p:cNvSpPr/>
              <p:nvPr/>
            </p:nvSpPr>
            <p:spPr bwMode="auto">
              <a:xfrm>
                <a:off x="6426" y="2490"/>
                <a:ext cx="28" cy="33"/>
              </a:xfrm>
              <a:custGeom>
                <a:avLst/>
                <a:gdLst>
                  <a:gd name="T0" fmla="*/ 0 w 12"/>
                  <a:gd name="T1" fmla="*/ 11 h 14"/>
                  <a:gd name="T2" fmla="*/ 5 w 12"/>
                  <a:gd name="T3" fmla="*/ 14 h 14"/>
                  <a:gd name="T4" fmla="*/ 12 w 12"/>
                  <a:gd name="T5" fmla="*/ 2 h 14"/>
                  <a:gd name="T6" fmla="*/ 5 w 12"/>
                  <a:gd name="T7" fmla="*/ 0 h 14"/>
                  <a:gd name="T8" fmla="*/ 0 w 12"/>
                  <a:gd name="T9" fmla="*/ 11 h 14"/>
                </a:gdLst>
                <a:ahLst/>
                <a:cxnLst>
                  <a:cxn ang="0">
                    <a:pos x="T0" y="T1"/>
                  </a:cxn>
                  <a:cxn ang="0">
                    <a:pos x="T2" y="T3"/>
                  </a:cxn>
                  <a:cxn ang="0">
                    <a:pos x="T4" y="T5"/>
                  </a:cxn>
                  <a:cxn ang="0">
                    <a:pos x="T6" y="T7"/>
                  </a:cxn>
                  <a:cxn ang="0">
                    <a:pos x="T8" y="T9"/>
                  </a:cxn>
                </a:cxnLst>
                <a:rect l="0" t="0" r="r" b="b"/>
                <a:pathLst>
                  <a:path w="12" h="14">
                    <a:moveTo>
                      <a:pt x="0" y="11"/>
                    </a:moveTo>
                    <a:cubicBezTo>
                      <a:pt x="2" y="11"/>
                      <a:pt x="4" y="12"/>
                      <a:pt x="5" y="14"/>
                    </a:cubicBezTo>
                    <a:cubicBezTo>
                      <a:pt x="12" y="2"/>
                      <a:pt x="12" y="2"/>
                      <a:pt x="12" y="2"/>
                    </a:cubicBezTo>
                    <a:cubicBezTo>
                      <a:pt x="10" y="1"/>
                      <a:pt x="8" y="0"/>
                      <a:pt x="5" y="0"/>
                    </a:cubicBezTo>
                    <a:lnTo>
                      <a:pt x="0" y="11"/>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6" name="Freeform 150"/>
              <p:cNvSpPr/>
              <p:nvPr/>
            </p:nvSpPr>
            <p:spPr bwMode="auto">
              <a:xfrm>
                <a:off x="6312" y="2514"/>
                <a:ext cx="163" cy="166"/>
              </a:xfrm>
              <a:custGeom>
                <a:avLst/>
                <a:gdLst>
                  <a:gd name="T0" fmla="*/ 58 w 69"/>
                  <a:gd name="T1" fmla="*/ 15 h 70"/>
                  <a:gd name="T2" fmla="*/ 25 w 69"/>
                  <a:gd name="T3" fmla="*/ 3 h 70"/>
                  <a:gd name="T4" fmla="*/ 7 w 69"/>
                  <a:gd name="T5" fmla="*/ 28 h 70"/>
                  <a:gd name="T6" fmla="*/ 1 w 69"/>
                  <a:gd name="T7" fmla="*/ 26 h 70"/>
                  <a:gd name="T8" fmla="*/ 7 w 69"/>
                  <a:gd name="T9" fmla="*/ 52 h 70"/>
                  <a:gd name="T10" fmla="*/ 52 w 69"/>
                  <a:gd name="T11" fmla="*/ 59 h 70"/>
                  <a:gd name="T12" fmla="*/ 58 w 69"/>
                  <a:gd name="T13" fmla="*/ 15 h 70"/>
                </a:gdLst>
                <a:ahLst/>
                <a:cxnLst>
                  <a:cxn ang="0">
                    <a:pos x="T0" y="T1"/>
                  </a:cxn>
                  <a:cxn ang="0">
                    <a:pos x="T2" y="T3"/>
                  </a:cxn>
                  <a:cxn ang="0">
                    <a:pos x="T4" y="T5"/>
                  </a:cxn>
                  <a:cxn ang="0">
                    <a:pos x="T6" y="T7"/>
                  </a:cxn>
                  <a:cxn ang="0">
                    <a:pos x="T8" y="T9"/>
                  </a:cxn>
                  <a:cxn ang="0">
                    <a:pos x="T10" y="T11"/>
                  </a:cxn>
                  <a:cxn ang="0">
                    <a:pos x="T12" y="T13"/>
                  </a:cxn>
                </a:cxnLst>
                <a:rect l="0" t="0" r="r" b="b"/>
                <a:pathLst>
                  <a:path w="69" h="70">
                    <a:moveTo>
                      <a:pt x="58" y="15"/>
                    </a:moveTo>
                    <a:cubicBezTo>
                      <a:pt x="50" y="4"/>
                      <a:pt x="37" y="0"/>
                      <a:pt x="25" y="3"/>
                    </a:cubicBezTo>
                    <a:cubicBezTo>
                      <a:pt x="7" y="28"/>
                      <a:pt x="7" y="28"/>
                      <a:pt x="7" y="28"/>
                    </a:cubicBezTo>
                    <a:cubicBezTo>
                      <a:pt x="1" y="26"/>
                      <a:pt x="1" y="26"/>
                      <a:pt x="1" y="26"/>
                    </a:cubicBezTo>
                    <a:cubicBezTo>
                      <a:pt x="0" y="35"/>
                      <a:pt x="1" y="44"/>
                      <a:pt x="7" y="52"/>
                    </a:cubicBezTo>
                    <a:cubicBezTo>
                      <a:pt x="18" y="66"/>
                      <a:pt x="38" y="70"/>
                      <a:pt x="52" y="59"/>
                    </a:cubicBezTo>
                    <a:cubicBezTo>
                      <a:pt x="66" y="49"/>
                      <a:pt x="69" y="29"/>
                      <a:pt x="58" y="15"/>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7" name="Freeform 151"/>
              <p:cNvSpPr/>
              <p:nvPr/>
            </p:nvSpPr>
            <p:spPr bwMode="auto">
              <a:xfrm>
                <a:off x="6421" y="2668"/>
                <a:ext cx="40" cy="59"/>
              </a:xfrm>
              <a:custGeom>
                <a:avLst/>
                <a:gdLst>
                  <a:gd name="T0" fmla="*/ 17 w 17"/>
                  <a:gd name="T1" fmla="*/ 21 h 25"/>
                  <a:gd name="T2" fmla="*/ 5 w 17"/>
                  <a:gd name="T3" fmla="*/ 0 h 25"/>
                  <a:gd name="T4" fmla="*/ 0 w 17"/>
                  <a:gd name="T5" fmla="*/ 3 h 25"/>
                  <a:gd name="T6" fmla="*/ 5 w 17"/>
                  <a:gd name="T7" fmla="*/ 25 h 25"/>
                  <a:gd name="T8" fmla="*/ 17 w 17"/>
                  <a:gd name="T9" fmla="*/ 21 h 25"/>
                </a:gdLst>
                <a:ahLst/>
                <a:cxnLst>
                  <a:cxn ang="0">
                    <a:pos x="T0" y="T1"/>
                  </a:cxn>
                  <a:cxn ang="0">
                    <a:pos x="T2" y="T3"/>
                  </a:cxn>
                  <a:cxn ang="0">
                    <a:pos x="T4" y="T5"/>
                  </a:cxn>
                  <a:cxn ang="0">
                    <a:pos x="T6" y="T7"/>
                  </a:cxn>
                  <a:cxn ang="0">
                    <a:pos x="T8" y="T9"/>
                  </a:cxn>
                </a:cxnLst>
                <a:rect l="0" t="0" r="r" b="b"/>
                <a:pathLst>
                  <a:path w="17" h="25">
                    <a:moveTo>
                      <a:pt x="17" y="21"/>
                    </a:moveTo>
                    <a:cubicBezTo>
                      <a:pt x="5" y="0"/>
                      <a:pt x="5" y="0"/>
                      <a:pt x="5" y="0"/>
                    </a:cubicBezTo>
                    <a:cubicBezTo>
                      <a:pt x="4" y="2"/>
                      <a:pt x="2" y="2"/>
                      <a:pt x="0" y="3"/>
                    </a:cubicBezTo>
                    <a:cubicBezTo>
                      <a:pt x="5" y="25"/>
                      <a:pt x="5" y="25"/>
                      <a:pt x="5" y="25"/>
                    </a:cubicBezTo>
                    <a:cubicBezTo>
                      <a:pt x="9" y="24"/>
                      <a:pt x="13" y="23"/>
                      <a:pt x="17" y="2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8" name="Freeform 152"/>
              <p:cNvSpPr/>
              <p:nvPr/>
            </p:nvSpPr>
            <p:spPr bwMode="auto">
              <a:xfrm>
                <a:off x="6414" y="2889"/>
                <a:ext cx="49" cy="42"/>
              </a:xfrm>
              <a:custGeom>
                <a:avLst/>
                <a:gdLst>
                  <a:gd name="T0" fmla="*/ 0 w 21"/>
                  <a:gd name="T1" fmla="*/ 17 h 18"/>
                  <a:gd name="T2" fmla="*/ 2 w 21"/>
                  <a:gd name="T3" fmla="*/ 18 h 18"/>
                  <a:gd name="T4" fmla="*/ 21 w 21"/>
                  <a:gd name="T5" fmla="*/ 18 h 18"/>
                  <a:gd name="T6" fmla="*/ 17 w 21"/>
                  <a:gd name="T7" fmla="*/ 0 h 18"/>
                  <a:gd name="T8" fmla="*/ 0 w 21"/>
                  <a:gd name="T9" fmla="*/ 17 h 18"/>
                </a:gdLst>
                <a:ahLst/>
                <a:cxnLst>
                  <a:cxn ang="0">
                    <a:pos x="T0" y="T1"/>
                  </a:cxn>
                  <a:cxn ang="0">
                    <a:pos x="T2" y="T3"/>
                  </a:cxn>
                  <a:cxn ang="0">
                    <a:pos x="T4" y="T5"/>
                  </a:cxn>
                  <a:cxn ang="0">
                    <a:pos x="T6" y="T7"/>
                  </a:cxn>
                  <a:cxn ang="0">
                    <a:pos x="T8" y="T9"/>
                  </a:cxn>
                </a:cxnLst>
                <a:rect l="0" t="0" r="r" b="b"/>
                <a:pathLst>
                  <a:path w="21" h="18">
                    <a:moveTo>
                      <a:pt x="0" y="17"/>
                    </a:moveTo>
                    <a:cubicBezTo>
                      <a:pt x="2" y="18"/>
                      <a:pt x="2" y="18"/>
                      <a:pt x="2" y="18"/>
                    </a:cubicBezTo>
                    <a:cubicBezTo>
                      <a:pt x="21" y="18"/>
                      <a:pt x="21" y="18"/>
                      <a:pt x="21" y="18"/>
                    </a:cubicBezTo>
                    <a:cubicBezTo>
                      <a:pt x="17" y="0"/>
                      <a:pt x="17" y="0"/>
                      <a:pt x="17" y="0"/>
                    </a:cubicBezTo>
                    <a:cubicBezTo>
                      <a:pt x="13" y="7"/>
                      <a:pt x="7" y="13"/>
                      <a:pt x="0" y="17"/>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9" name="Freeform 153"/>
              <p:cNvSpPr/>
              <p:nvPr/>
            </p:nvSpPr>
            <p:spPr bwMode="auto">
              <a:xfrm>
                <a:off x="6189" y="2345"/>
                <a:ext cx="246" cy="226"/>
              </a:xfrm>
              <a:custGeom>
                <a:avLst/>
                <a:gdLst>
                  <a:gd name="T0" fmla="*/ 52 w 246"/>
                  <a:gd name="T1" fmla="*/ 133 h 226"/>
                  <a:gd name="T2" fmla="*/ 76 w 246"/>
                  <a:gd name="T3" fmla="*/ 7 h 226"/>
                  <a:gd name="T4" fmla="*/ 36 w 246"/>
                  <a:gd name="T5" fmla="*/ 0 h 226"/>
                  <a:gd name="T6" fmla="*/ 0 w 246"/>
                  <a:gd name="T7" fmla="*/ 183 h 226"/>
                  <a:gd name="T8" fmla="*/ 43 w 246"/>
                  <a:gd name="T9" fmla="*/ 197 h 226"/>
                  <a:gd name="T10" fmla="*/ 95 w 246"/>
                  <a:gd name="T11" fmla="*/ 140 h 226"/>
                  <a:gd name="T12" fmla="*/ 102 w 246"/>
                  <a:gd name="T13" fmla="*/ 214 h 226"/>
                  <a:gd name="T14" fmla="*/ 135 w 246"/>
                  <a:gd name="T15" fmla="*/ 226 h 226"/>
                  <a:gd name="T16" fmla="*/ 246 w 246"/>
                  <a:gd name="T17" fmla="*/ 69 h 226"/>
                  <a:gd name="T18" fmla="*/ 201 w 246"/>
                  <a:gd name="T19" fmla="*/ 52 h 226"/>
                  <a:gd name="T20" fmla="*/ 135 w 246"/>
                  <a:gd name="T21" fmla="*/ 159 h 226"/>
                  <a:gd name="T22" fmla="*/ 118 w 246"/>
                  <a:gd name="T23" fmla="*/ 71 h 226"/>
                  <a:gd name="T24" fmla="*/ 52 w 246"/>
                  <a:gd name="T25" fmla="*/ 13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6" h="226">
                    <a:moveTo>
                      <a:pt x="52" y="133"/>
                    </a:moveTo>
                    <a:lnTo>
                      <a:pt x="76" y="7"/>
                    </a:lnTo>
                    <a:lnTo>
                      <a:pt x="36" y="0"/>
                    </a:lnTo>
                    <a:lnTo>
                      <a:pt x="0" y="183"/>
                    </a:lnTo>
                    <a:lnTo>
                      <a:pt x="43" y="197"/>
                    </a:lnTo>
                    <a:lnTo>
                      <a:pt x="95" y="140"/>
                    </a:lnTo>
                    <a:lnTo>
                      <a:pt x="102" y="214"/>
                    </a:lnTo>
                    <a:lnTo>
                      <a:pt x="135" y="226"/>
                    </a:lnTo>
                    <a:lnTo>
                      <a:pt x="246" y="69"/>
                    </a:lnTo>
                    <a:lnTo>
                      <a:pt x="201" y="52"/>
                    </a:lnTo>
                    <a:lnTo>
                      <a:pt x="135" y="159"/>
                    </a:lnTo>
                    <a:lnTo>
                      <a:pt x="118" y="71"/>
                    </a:lnTo>
                    <a:lnTo>
                      <a:pt x="52" y="133"/>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0" name="Freeform 154"/>
              <p:cNvSpPr/>
              <p:nvPr/>
            </p:nvSpPr>
            <p:spPr bwMode="auto">
              <a:xfrm>
                <a:off x="6310" y="2794"/>
                <a:ext cx="177" cy="168"/>
              </a:xfrm>
              <a:custGeom>
                <a:avLst/>
                <a:gdLst>
                  <a:gd name="T0" fmla="*/ 61 w 75"/>
                  <a:gd name="T1" fmla="*/ 0 h 71"/>
                  <a:gd name="T2" fmla="*/ 54 w 75"/>
                  <a:gd name="T3" fmla="*/ 3 h 71"/>
                  <a:gd name="T4" fmla="*/ 5 w 75"/>
                  <a:gd name="T5" fmla="*/ 39 h 71"/>
                  <a:gd name="T6" fmla="*/ 0 w 75"/>
                  <a:gd name="T7" fmla="*/ 45 h 71"/>
                  <a:gd name="T8" fmla="*/ 61 w 75"/>
                  <a:gd name="T9" fmla="*/ 0 h 71"/>
                </a:gdLst>
                <a:ahLst/>
                <a:cxnLst>
                  <a:cxn ang="0">
                    <a:pos x="T0" y="T1"/>
                  </a:cxn>
                  <a:cxn ang="0">
                    <a:pos x="T2" y="T3"/>
                  </a:cxn>
                  <a:cxn ang="0">
                    <a:pos x="T4" y="T5"/>
                  </a:cxn>
                  <a:cxn ang="0">
                    <a:pos x="T6" y="T7"/>
                  </a:cxn>
                  <a:cxn ang="0">
                    <a:pos x="T8" y="T9"/>
                  </a:cxn>
                </a:cxnLst>
                <a:rect l="0" t="0" r="r" b="b"/>
                <a:pathLst>
                  <a:path w="75" h="71">
                    <a:moveTo>
                      <a:pt x="61" y="0"/>
                    </a:moveTo>
                    <a:cubicBezTo>
                      <a:pt x="59" y="1"/>
                      <a:pt x="56" y="2"/>
                      <a:pt x="54" y="3"/>
                    </a:cubicBezTo>
                    <a:cubicBezTo>
                      <a:pt x="57" y="29"/>
                      <a:pt x="29" y="52"/>
                      <a:pt x="5" y="39"/>
                    </a:cubicBezTo>
                    <a:cubicBezTo>
                      <a:pt x="3" y="41"/>
                      <a:pt x="2" y="43"/>
                      <a:pt x="0" y="45"/>
                    </a:cubicBezTo>
                    <a:cubicBezTo>
                      <a:pt x="33" y="71"/>
                      <a:pt x="75" y="35"/>
                      <a:pt x="61" y="0"/>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1" name="Freeform 155"/>
              <p:cNvSpPr/>
              <p:nvPr/>
            </p:nvSpPr>
            <p:spPr bwMode="auto">
              <a:xfrm>
                <a:off x="5998" y="1389"/>
                <a:ext cx="184" cy="254"/>
              </a:xfrm>
              <a:custGeom>
                <a:avLst/>
                <a:gdLst>
                  <a:gd name="T0" fmla="*/ 12 w 78"/>
                  <a:gd name="T1" fmla="*/ 51 h 107"/>
                  <a:gd name="T2" fmla="*/ 5 w 78"/>
                  <a:gd name="T3" fmla="*/ 105 h 107"/>
                  <a:gd name="T4" fmla="*/ 12 w 78"/>
                  <a:gd name="T5" fmla="*/ 107 h 107"/>
                  <a:gd name="T6" fmla="*/ 78 w 78"/>
                  <a:gd name="T7" fmla="*/ 0 h 107"/>
                  <a:gd name="T8" fmla="*/ 53 w 78"/>
                  <a:gd name="T9" fmla="*/ 0 h 107"/>
                  <a:gd name="T10" fmla="*/ 12 w 78"/>
                  <a:gd name="T11" fmla="*/ 51 h 107"/>
                </a:gdLst>
                <a:ahLst/>
                <a:cxnLst>
                  <a:cxn ang="0">
                    <a:pos x="T0" y="T1"/>
                  </a:cxn>
                  <a:cxn ang="0">
                    <a:pos x="T2" y="T3"/>
                  </a:cxn>
                  <a:cxn ang="0">
                    <a:pos x="T4" y="T5"/>
                  </a:cxn>
                  <a:cxn ang="0">
                    <a:pos x="T6" y="T7"/>
                  </a:cxn>
                  <a:cxn ang="0">
                    <a:pos x="T8" y="T9"/>
                  </a:cxn>
                  <a:cxn ang="0">
                    <a:pos x="T10" y="T11"/>
                  </a:cxn>
                </a:cxnLst>
                <a:rect l="0" t="0" r="r" b="b"/>
                <a:pathLst>
                  <a:path w="78" h="107">
                    <a:moveTo>
                      <a:pt x="12" y="51"/>
                    </a:moveTo>
                    <a:cubicBezTo>
                      <a:pt x="4" y="66"/>
                      <a:pt x="0" y="83"/>
                      <a:pt x="5" y="105"/>
                    </a:cubicBezTo>
                    <a:cubicBezTo>
                      <a:pt x="12" y="107"/>
                      <a:pt x="12" y="107"/>
                      <a:pt x="12" y="107"/>
                    </a:cubicBezTo>
                    <a:cubicBezTo>
                      <a:pt x="11" y="50"/>
                      <a:pt x="45" y="25"/>
                      <a:pt x="78" y="0"/>
                    </a:cubicBezTo>
                    <a:cubicBezTo>
                      <a:pt x="53" y="0"/>
                      <a:pt x="53" y="0"/>
                      <a:pt x="53" y="0"/>
                    </a:cubicBezTo>
                    <a:cubicBezTo>
                      <a:pt x="37" y="14"/>
                      <a:pt x="22" y="31"/>
                      <a:pt x="12" y="51"/>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2" name="Freeform 156"/>
              <p:cNvSpPr/>
              <p:nvPr/>
            </p:nvSpPr>
            <p:spPr bwMode="auto">
              <a:xfrm>
                <a:off x="6028" y="1389"/>
                <a:ext cx="246" cy="261"/>
              </a:xfrm>
              <a:custGeom>
                <a:avLst/>
                <a:gdLst>
                  <a:gd name="T0" fmla="*/ 5 w 104"/>
                  <a:gd name="T1" fmla="*/ 108 h 110"/>
                  <a:gd name="T2" fmla="*/ 13 w 104"/>
                  <a:gd name="T3" fmla="*/ 110 h 110"/>
                  <a:gd name="T4" fmla="*/ 58 w 104"/>
                  <a:gd name="T5" fmla="*/ 24 h 110"/>
                  <a:gd name="T6" fmla="*/ 88 w 104"/>
                  <a:gd name="T7" fmla="*/ 10 h 110"/>
                  <a:gd name="T8" fmla="*/ 104 w 104"/>
                  <a:gd name="T9" fmla="*/ 0 h 110"/>
                  <a:gd name="T10" fmla="*/ 70 w 104"/>
                  <a:gd name="T11" fmla="*/ 0 h 110"/>
                  <a:gd name="T12" fmla="*/ 5 w 104"/>
                  <a:gd name="T13" fmla="*/ 108 h 110"/>
                </a:gdLst>
                <a:ahLst/>
                <a:cxnLst>
                  <a:cxn ang="0">
                    <a:pos x="T0" y="T1"/>
                  </a:cxn>
                  <a:cxn ang="0">
                    <a:pos x="T2" y="T3"/>
                  </a:cxn>
                  <a:cxn ang="0">
                    <a:pos x="T4" y="T5"/>
                  </a:cxn>
                  <a:cxn ang="0">
                    <a:pos x="T6" y="T7"/>
                  </a:cxn>
                  <a:cxn ang="0">
                    <a:pos x="T8" y="T9"/>
                  </a:cxn>
                  <a:cxn ang="0">
                    <a:pos x="T10" y="T11"/>
                  </a:cxn>
                  <a:cxn ang="0">
                    <a:pos x="T12" y="T13"/>
                  </a:cxn>
                </a:cxnLst>
                <a:rect l="0" t="0" r="r" b="b"/>
                <a:pathLst>
                  <a:path w="104" h="110">
                    <a:moveTo>
                      <a:pt x="5" y="108"/>
                    </a:moveTo>
                    <a:cubicBezTo>
                      <a:pt x="13" y="110"/>
                      <a:pt x="13" y="110"/>
                      <a:pt x="13" y="110"/>
                    </a:cubicBezTo>
                    <a:cubicBezTo>
                      <a:pt x="13" y="77"/>
                      <a:pt x="31" y="44"/>
                      <a:pt x="58" y="24"/>
                    </a:cubicBezTo>
                    <a:cubicBezTo>
                      <a:pt x="68" y="17"/>
                      <a:pt x="78" y="13"/>
                      <a:pt x="88" y="10"/>
                    </a:cubicBezTo>
                    <a:cubicBezTo>
                      <a:pt x="93" y="7"/>
                      <a:pt x="98" y="4"/>
                      <a:pt x="104" y="0"/>
                    </a:cubicBezTo>
                    <a:cubicBezTo>
                      <a:pt x="70" y="0"/>
                      <a:pt x="70" y="0"/>
                      <a:pt x="70" y="0"/>
                    </a:cubicBezTo>
                    <a:cubicBezTo>
                      <a:pt x="37" y="25"/>
                      <a:pt x="0" y="50"/>
                      <a:pt x="5" y="108"/>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3" name="Freeform 157"/>
              <p:cNvSpPr/>
              <p:nvPr/>
            </p:nvSpPr>
            <p:spPr bwMode="auto">
              <a:xfrm>
                <a:off x="6407" y="2485"/>
                <a:ext cx="26" cy="29"/>
              </a:xfrm>
              <a:custGeom>
                <a:avLst/>
                <a:gdLst>
                  <a:gd name="T0" fmla="*/ 0 w 11"/>
                  <a:gd name="T1" fmla="*/ 10 h 12"/>
                  <a:gd name="T2" fmla="*/ 6 w 11"/>
                  <a:gd name="T3" fmla="*/ 12 h 12"/>
                  <a:gd name="T4" fmla="*/ 11 w 11"/>
                  <a:gd name="T5" fmla="*/ 1 h 12"/>
                  <a:gd name="T6" fmla="*/ 4 w 11"/>
                  <a:gd name="T7" fmla="*/ 0 h 12"/>
                  <a:gd name="T8" fmla="*/ 0 w 11"/>
                  <a:gd name="T9" fmla="*/ 10 h 12"/>
                </a:gdLst>
                <a:ahLst/>
                <a:cxnLst>
                  <a:cxn ang="0">
                    <a:pos x="T0" y="T1"/>
                  </a:cxn>
                  <a:cxn ang="0">
                    <a:pos x="T2" y="T3"/>
                  </a:cxn>
                  <a:cxn ang="0">
                    <a:pos x="T4" y="T5"/>
                  </a:cxn>
                  <a:cxn ang="0">
                    <a:pos x="T6" y="T7"/>
                  </a:cxn>
                  <a:cxn ang="0">
                    <a:pos x="T8" y="T9"/>
                  </a:cxn>
                </a:cxnLst>
                <a:rect l="0" t="0" r="r" b="b"/>
                <a:pathLst>
                  <a:path w="11" h="12">
                    <a:moveTo>
                      <a:pt x="0" y="10"/>
                    </a:moveTo>
                    <a:cubicBezTo>
                      <a:pt x="2" y="10"/>
                      <a:pt x="4" y="11"/>
                      <a:pt x="6" y="12"/>
                    </a:cubicBezTo>
                    <a:cubicBezTo>
                      <a:pt x="11" y="1"/>
                      <a:pt x="11" y="1"/>
                      <a:pt x="11" y="1"/>
                    </a:cubicBezTo>
                    <a:cubicBezTo>
                      <a:pt x="9" y="1"/>
                      <a:pt x="6" y="0"/>
                      <a:pt x="4" y="0"/>
                    </a:cubicBezTo>
                    <a:lnTo>
                      <a:pt x="0" y="1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4" name="Freeform 158"/>
              <p:cNvSpPr/>
              <p:nvPr/>
            </p:nvSpPr>
            <p:spPr bwMode="auto">
              <a:xfrm>
                <a:off x="6267" y="2153"/>
                <a:ext cx="185" cy="206"/>
              </a:xfrm>
              <a:custGeom>
                <a:avLst/>
                <a:gdLst>
                  <a:gd name="T0" fmla="*/ 78 w 78"/>
                  <a:gd name="T1" fmla="*/ 77 h 87"/>
                  <a:gd name="T2" fmla="*/ 37 w 78"/>
                  <a:gd name="T3" fmla="*/ 0 h 87"/>
                  <a:gd name="T4" fmla="*/ 0 w 78"/>
                  <a:gd name="T5" fmla="*/ 80 h 87"/>
                  <a:gd name="T6" fmla="*/ 5 w 78"/>
                  <a:gd name="T7" fmla="*/ 80 h 87"/>
                  <a:gd name="T8" fmla="*/ 3 w 78"/>
                  <a:gd name="T9" fmla="*/ 87 h 87"/>
                  <a:gd name="T10" fmla="*/ 78 w 78"/>
                  <a:gd name="T11" fmla="*/ 77 h 87"/>
                </a:gdLst>
                <a:ahLst/>
                <a:cxnLst>
                  <a:cxn ang="0">
                    <a:pos x="T0" y="T1"/>
                  </a:cxn>
                  <a:cxn ang="0">
                    <a:pos x="T2" y="T3"/>
                  </a:cxn>
                  <a:cxn ang="0">
                    <a:pos x="T4" y="T5"/>
                  </a:cxn>
                  <a:cxn ang="0">
                    <a:pos x="T6" y="T7"/>
                  </a:cxn>
                  <a:cxn ang="0">
                    <a:pos x="T8" y="T9"/>
                  </a:cxn>
                  <a:cxn ang="0">
                    <a:pos x="T10" y="T11"/>
                  </a:cxn>
                </a:cxnLst>
                <a:rect l="0" t="0" r="r" b="b"/>
                <a:pathLst>
                  <a:path w="78" h="87">
                    <a:moveTo>
                      <a:pt x="78" y="77"/>
                    </a:moveTo>
                    <a:cubicBezTo>
                      <a:pt x="69" y="62"/>
                      <a:pt x="48" y="27"/>
                      <a:pt x="37" y="0"/>
                    </a:cubicBezTo>
                    <a:cubicBezTo>
                      <a:pt x="25" y="26"/>
                      <a:pt x="10" y="55"/>
                      <a:pt x="0" y="80"/>
                    </a:cubicBezTo>
                    <a:cubicBezTo>
                      <a:pt x="5" y="80"/>
                      <a:pt x="5" y="80"/>
                      <a:pt x="5" y="80"/>
                    </a:cubicBezTo>
                    <a:cubicBezTo>
                      <a:pt x="3" y="87"/>
                      <a:pt x="3" y="87"/>
                      <a:pt x="3" y="87"/>
                    </a:cubicBezTo>
                    <a:cubicBezTo>
                      <a:pt x="25" y="82"/>
                      <a:pt x="63" y="79"/>
                      <a:pt x="78" y="77"/>
                    </a:cubicBezTo>
                    <a:close/>
                  </a:path>
                </a:pathLst>
              </a:custGeom>
              <a:solidFill>
                <a:srgbClr val="C6D9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5" name="Freeform 159"/>
              <p:cNvSpPr/>
              <p:nvPr/>
            </p:nvSpPr>
            <p:spPr bwMode="auto">
              <a:xfrm>
                <a:off x="6397" y="2677"/>
                <a:ext cx="31" cy="53"/>
              </a:xfrm>
              <a:custGeom>
                <a:avLst/>
                <a:gdLst>
                  <a:gd name="T0" fmla="*/ 13 w 13"/>
                  <a:gd name="T1" fmla="*/ 21 h 22"/>
                  <a:gd name="T2" fmla="*/ 7 w 13"/>
                  <a:gd name="T3" fmla="*/ 0 h 22"/>
                  <a:gd name="T4" fmla="*/ 0 w 13"/>
                  <a:gd name="T5" fmla="*/ 1 h 22"/>
                  <a:gd name="T6" fmla="*/ 1 w 13"/>
                  <a:gd name="T7" fmla="*/ 21 h 22"/>
                  <a:gd name="T8" fmla="*/ 13 w 13"/>
                  <a:gd name="T9" fmla="*/ 21 h 22"/>
                </a:gdLst>
                <a:ahLst/>
                <a:cxnLst>
                  <a:cxn ang="0">
                    <a:pos x="T0" y="T1"/>
                  </a:cxn>
                  <a:cxn ang="0">
                    <a:pos x="T2" y="T3"/>
                  </a:cxn>
                  <a:cxn ang="0">
                    <a:pos x="T4" y="T5"/>
                  </a:cxn>
                  <a:cxn ang="0">
                    <a:pos x="T6" y="T7"/>
                  </a:cxn>
                  <a:cxn ang="0">
                    <a:pos x="T8" y="T9"/>
                  </a:cxn>
                </a:cxnLst>
                <a:rect l="0" t="0" r="r" b="b"/>
                <a:pathLst>
                  <a:path w="13" h="22">
                    <a:moveTo>
                      <a:pt x="13" y="21"/>
                    </a:moveTo>
                    <a:cubicBezTo>
                      <a:pt x="7" y="0"/>
                      <a:pt x="7" y="0"/>
                      <a:pt x="7" y="0"/>
                    </a:cubicBezTo>
                    <a:cubicBezTo>
                      <a:pt x="5" y="0"/>
                      <a:pt x="3" y="1"/>
                      <a:pt x="0" y="1"/>
                    </a:cubicBezTo>
                    <a:cubicBezTo>
                      <a:pt x="1" y="21"/>
                      <a:pt x="1" y="21"/>
                      <a:pt x="1" y="21"/>
                    </a:cubicBezTo>
                    <a:cubicBezTo>
                      <a:pt x="5" y="22"/>
                      <a:pt x="9" y="22"/>
                      <a:pt x="13" y="2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6" name="Freeform 160"/>
              <p:cNvSpPr/>
              <p:nvPr/>
            </p:nvSpPr>
            <p:spPr bwMode="auto">
              <a:xfrm>
                <a:off x="6381" y="2485"/>
                <a:ext cx="28" cy="21"/>
              </a:xfrm>
              <a:custGeom>
                <a:avLst/>
                <a:gdLst>
                  <a:gd name="T0" fmla="*/ 0 w 12"/>
                  <a:gd name="T1" fmla="*/ 9 h 9"/>
                  <a:gd name="T2" fmla="*/ 9 w 12"/>
                  <a:gd name="T3" fmla="*/ 9 h 9"/>
                  <a:gd name="T4" fmla="*/ 12 w 12"/>
                  <a:gd name="T5" fmla="*/ 0 h 9"/>
                  <a:gd name="T6" fmla="*/ 6 w 12"/>
                  <a:gd name="T7" fmla="*/ 0 h 9"/>
                  <a:gd name="T8" fmla="*/ 0 w 12"/>
                  <a:gd name="T9" fmla="*/ 9 h 9"/>
                </a:gdLst>
                <a:ahLst/>
                <a:cxnLst>
                  <a:cxn ang="0">
                    <a:pos x="T0" y="T1"/>
                  </a:cxn>
                  <a:cxn ang="0">
                    <a:pos x="T2" y="T3"/>
                  </a:cxn>
                  <a:cxn ang="0">
                    <a:pos x="T4" y="T5"/>
                  </a:cxn>
                  <a:cxn ang="0">
                    <a:pos x="T6" y="T7"/>
                  </a:cxn>
                  <a:cxn ang="0">
                    <a:pos x="T8" y="T9"/>
                  </a:cxn>
                </a:cxnLst>
                <a:rect l="0" t="0" r="r" b="b"/>
                <a:pathLst>
                  <a:path w="12" h="9">
                    <a:moveTo>
                      <a:pt x="0" y="9"/>
                    </a:moveTo>
                    <a:cubicBezTo>
                      <a:pt x="3" y="9"/>
                      <a:pt x="6" y="9"/>
                      <a:pt x="9" y="9"/>
                    </a:cubicBezTo>
                    <a:cubicBezTo>
                      <a:pt x="12" y="0"/>
                      <a:pt x="12" y="0"/>
                      <a:pt x="12" y="0"/>
                    </a:cubicBezTo>
                    <a:cubicBezTo>
                      <a:pt x="10" y="0"/>
                      <a:pt x="8" y="0"/>
                      <a:pt x="6" y="0"/>
                    </a:cubicBezTo>
                    <a:lnTo>
                      <a:pt x="0" y="9"/>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7" name="Freeform 161"/>
              <p:cNvSpPr/>
              <p:nvPr/>
            </p:nvSpPr>
            <p:spPr bwMode="auto">
              <a:xfrm>
                <a:off x="6326" y="2803"/>
                <a:ext cx="100" cy="93"/>
              </a:xfrm>
              <a:custGeom>
                <a:avLst/>
                <a:gdLst>
                  <a:gd name="T0" fmla="*/ 41 w 42"/>
                  <a:gd name="T1" fmla="*/ 0 h 39"/>
                  <a:gd name="T2" fmla="*/ 28 w 42"/>
                  <a:gd name="T3" fmla="*/ 1 h 39"/>
                  <a:gd name="T4" fmla="*/ 5 w 42"/>
                  <a:gd name="T5" fmla="*/ 21 h 39"/>
                  <a:gd name="T6" fmla="*/ 0 w 42"/>
                  <a:gd name="T7" fmla="*/ 31 h 39"/>
                  <a:gd name="T8" fmla="*/ 41 w 42"/>
                  <a:gd name="T9" fmla="*/ 0 h 39"/>
                </a:gdLst>
                <a:ahLst/>
                <a:cxnLst>
                  <a:cxn ang="0">
                    <a:pos x="T0" y="T1"/>
                  </a:cxn>
                  <a:cxn ang="0">
                    <a:pos x="T2" y="T3"/>
                  </a:cxn>
                  <a:cxn ang="0">
                    <a:pos x="T4" y="T5"/>
                  </a:cxn>
                  <a:cxn ang="0">
                    <a:pos x="T6" y="T7"/>
                  </a:cxn>
                  <a:cxn ang="0">
                    <a:pos x="T8" y="T9"/>
                  </a:cxn>
                </a:cxnLst>
                <a:rect l="0" t="0" r="r" b="b"/>
                <a:pathLst>
                  <a:path w="42" h="39">
                    <a:moveTo>
                      <a:pt x="41" y="0"/>
                    </a:moveTo>
                    <a:cubicBezTo>
                      <a:pt x="37" y="1"/>
                      <a:pt x="32" y="1"/>
                      <a:pt x="28" y="1"/>
                    </a:cubicBezTo>
                    <a:cubicBezTo>
                      <a:pt x="26" y="13"/>
                      <a:pt x="16" y="22"/>
                      <a:pt x="5" y="21"/>
                    </a:cubicBezTo>
                    <a:cubicBezTo>
                      <a:pt x="4" y="24"/>
                      <a:pt x="2" y="27"/>
                      <a:pt x="0" y="31"/>
                    </a:cubicBezTo>
                    <a:cubicBezTo>
                      <a:pt x="20" y="39"/>
                      <a:pt x="42" y="21"/>
                      <a:pt x="41"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8" name="Freeform 162"/>
              <p:cNvSpPr/>
              <p:nvPr/>
            </p:nvSpPr>
            <p:spPr bwMode="auto">
              <a:xfrm>
                <a:off x="6371" y="2680"/>
                <a:ext cx="24" cy="47"/>
              </a:xfrm>
              <a:custGeom>
                <a:avLst/>
                <a:gdLst>
                  <a:gd name="T0" fmla="*/ 9 w 10"/>
                  <a:gd name="T1" fmla="*/ 0 h 20"/>
                  <a:gd name="T2" fmla="*/ 3 w 10"/>
                  <a:gd name="T3" fmla="*/ 0 h 20"/>
                  <a:gd name="T4" fmla="*/ 0 w 10"/>
                  <a:gd name="T5" fmla="*/ 17 h 20"/>
                  <a:gd name="T6" fmla="*/ 10 w 10"/>
                  <a:gd name="T7" fmla="*/ 20 h 20"/>
                  <a:gd name="T8" fmla="*/ 9 w 10"/>
                  <a:gd name="T9" fmla="*/ 0 h 20"/>
                </a:gdLst>
                <a:ahLst/>
                <a:cxnLst>
                  <a:cxn ang="0">
                    <a:pos x="T0" y="T1"/>
                  </a:cxn>
                  <a:cxn ang="0">
                    <a:pos x="T2" y="T3"/>
                  </a:cxn>
                  <a:cxn ang="0">
                    <a:pos x="T4" y="T5"/>
                  </a:cxn>
                  <a:cxn ang="0">
                    <a:pos x="T6" y="T7"/>
                  </a:cxn>
                  <a:cxn ang="0">
                    <a:pos x="T8" y="T9"/>
                  </a:cxn>
                </a:cxnLst>
                <a:rect l="0" t="0" r="r" b="b"/>
                <a:pathLst>
                  <a:path w="10" h="20">
                    <a:moveTo>
                      <a:pt x="9" y="0"/>
                    </a:moveTo>
                    <a:cubicBezTo>
                      <a:pt x="7" y="0"/>
                      <a:pt x="5" y="0"/>
                      <a:pt x="3" y="0"/>
                    </a:cubicBezTo>
                    <a:cubicBezTo>
                      <a:pt x="0" y="17"/>
                      <a:pt x="0" y="17"/>
                      <a:pt x="0" y="17"/>
                    </a:cubicBezTo>
                    <a:cubicBezTo>
                      <a:pt x="3" y="18"/>
                      <a:pt x="6" y="19"/>
                      <a:pt x="10" y="20"/>
                    </a:cubicBezTo>
                    <a:lnTo>
                      <a:pt x="9"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9" name="Freeform 163"/>
              <p:cNvSpPr/>
              <p:nvPr/>
            </p:nvSpPr>
            <p:spPr bwMode="auto">
              <a:xfrm>
                <a:off x="6343" y="2673"/>
                <a:ext cx="31" cy="45"/>
              </a:xfrm>
              <a:custGeom>
                <a:avLst/>
                <a:gdLst>
                  <a:gd name="T0" fmla="*/ 13 w 13"/>
                  <a:gd name="T1" fmla="*/ 2 h 19"/>
                  <a:gd name="T2" fmla="*/ 6 w 13"/>
                  <a:gd name="T3" fmla="*/ 0 h 19"/>
                  <a:gd name="T4" fmla="*/ 0 w 13"/>
                  <a:gd name="T5" fmla="*/ 14 h 19"/>
                  <a:gd name="T6" fmla="*/ 9 w 13"/>
                  <a:gd name="T7" fmla="*/ 19 h 19"/>
                  <a:gd name="T8" fmla="*/ 13 w 13"/>
                  <a:gd name="T9" fmla="*/ 2 h 19"/>
                </a:gdLst>
                <a:ahLst/>
                <a:cxnLst>
                  <a:cxn ang="0">
                    <a:pos x="T0" y="T1"/>
                  </a:cxn>
                  <a:cxn ang="0">
                    <a:pos x="T2" y="T3"/>
                  </a:cxn>
                  <a:cxn ang="0">
                    <a:pos x="T4" y="T5"/>
                  </a:cxn>
                  <a:cxn ang="0">
                    <a:pos x="T6" y="T7"/>
                  </a:cxn>
                  <a:cxn ang="0">
                    <a:pos x="T8" y="T9"/>
                  </a:cxn>
                </a:cxnLst>
                <a:rect l="0" t="0" r="r" b="b"/>
                <a:pathLst>
                  <a:path w="13" h="19">
                    <a:moveTo>
                      <a:pt x="13" y="2"/>
                    </a:moveTo>
                    <a:cubicBezTo>
                      <a:pt x="11" y="2"/>
                      <a:pt x="8" y="1"/>
                      <a:pt x="6" y="0"/>
                    </a:cubicBezTo>
                    <a:cubicBezTo>
                      <a:pt x="0" y="14"/>
                      <a:pt x="0" y="14"/>
                      <a:pt x="0" y="14"/>
                    </a:cubicBezTo>
                    <a:cubicBezTo>
                      <a:pt x="3" y="16"/>
                      <a:pt x="6" y="18"/>
                      <a:pt x="9" y="19"/>
                    </a:cubicBezTo>
                    <a:lnTo>
                      <a:pt x="13" y="2"/>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0" name="Freeform 164"/>
              <p:cNvSpPr/>
              <p:nvPr/>
            </p:nvSpPr>
            <p:spPr bwMode="auto">
              <a:xfrm>
                <a:off x="6322" y="2426"/>
                <a:ext cx="30" cy="24"/>
              </a:xfrm>
              <a:custGeom>
                <a:avLst/>
                <a:gdLst>
                  <a:gd name="T0" fmla="*/ 13 w 13"/>
                  <a:gd name="T1" fmla="*/ 6 h 10"/>
                  <a:gd name="T2" fmla="*/ 0 w 13"/>
                  <a:gd name="T3" fmla="*/ 0 h 10"/>
                  <a:gd name="T4" fmla="*/ 1 w 13"/>
                  <a:gd name="T5" fmla="*/ 2 h 10"/>
                  <a:gd name="T6" fmla="*/ 10 w 13"/>
                  <a:gd name="T7" fmla="*/ 10 h 10"/>
                  <a:gd name="T8" fmla="*/ 13 w 13"/>
                  <a:gd name="T9" fmla="*/ 6 h 10"/>
                </a:gdLst>
                <a:ahLst/>
                <a:cxnLst>
                  <a:cxn ang="0">
                    <a:pos x="T0" y="T1"/>
                  </a:cxn>
                  <a:cxn ang="0">
                    <a:pos x="T2" y="T3"/>
                  </a:cxn>
                  <a:cxn ang="0">
                    <a:pos x="T4" y="T5"/>
                  </a:cxn>
                  <a:cxn ang="0">
                    <a:pos x="T6" y="T7"/>
                  </a:cxn>
                  <a:cxn ang="0">
                    <a:pos x="T8" y="T9"/>
                  </a:cxn>
                </a:cxnLst>
                <a:rect l="0" t="0" r="r" b="b"/>
                <a:pathLst>
                  <a:path w="13" h="10">
                    <a:moveTo>
                      <a:pt x="13" y="6"/>
                    </a:moveTo>
                    <a:cubicBezTo>
                      <a:pt x="9" y="4"/>
                      <a:pt x="5" y="2"/>
                      <a:pt x="0" y="0"/>
                    </a:cubicBezTo>
                    <a:cubicBezTo>
                      <a:pt x="1" y="2"/>
                      <a:pt x="1" y="2"/>
                      <a:pt x="1" y="2"/>
                    </a:cubicBezTo>
                    <a:cubicBezTo>
                      <a:pt x="10" y="10"/>
                      <a:pt x="10" y="10"/>
                      <a:pt x="10" y="10"/>
                    </a:cubicBezTo>
                    <a:lnTo>
                      <a:pt x="13" y="6"/>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1" name="Freeform 165"/>
              <p:cNvSpPr/>
              <p:nvPr/>
            </p:nvSpPr>
            <p:spPr bwMode="auto">
              <a:xfrm>
                <a:off x="6324" y="2438"/>
                <a:ext cx="19" cy="23"/>
              </a:xfrm>
              <a:custGeom>
                <a:avLst/>
                <a:gdLst>
                  <a:gd name="T0" fmla="*/ 19 w 19"/>
                  <a:gd name="T1" fmla="*/ 16 h 23"/>
                  <a:gd name="T2" fmla="*/ 0 w 19"/>
                  <a:gd name="T3" fmla="*/ 0 h 23"/>
                  <a:gd name="T4" fmla="*/ 2 w 19"/>
                  <a:gd name="T5" fmla="*/ 12 h 23"/>
                  <a:gd name="T6" fmla="*/ 14 w 19"/>
                  <a:gd name="T7" fmla="*/ 23 h 23"/>
                  <a:gd name="T8" fmla="*/ 19 w 19"/>
                  <a:gd name="T9" fmla="*/ 16 h 23"/>
                </a:gdLst>
                <a:ahLst/>
                <a:cxnLst>
                  <a:cxn ang="0">
                    <a:pos x="T0" y="T1"/>
                  </a:cxn>
                  <a:cxn ang="0">
                    <a:pos x="T2" y="T3"/>
                  </a:cxn>
                  <a:cxn ang="0">
                    <a:pos x="T4" y="T5"/>
                  </a:cxn>
                  <a:cxn ang="0">
                    <a:pos x="T6" y="T7"/>
                  </a:cxn>
                  <a:cxn ang="0">
                    <a:pos x="T8" y="T9"/>
                  </a:cxn>
                </a:cxnLst>
                <a:rect l="0" t="0" r="r" b="b"/>
                <a:pathLst>
                  <a:path w="19" h="23">
                    <a:moveTo>
                      <a:pt x="19" y="16"/>
                    </a:moveTo>
                    <a:lnTo>
                      <a:pt x="0" y="0"/>
                    </a:lnTo>
                    <a:lnTo>
                      <a:pt x="2" y="12"/>
                    </a:lnTo>
                    <a:lnTo>
                      <a:pt x="14" y="23"/>
                    </a:lnTo>
                    <a:lnTo>
                      <a:pt x="19" y="16"/>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2" name="Freeform 166"/>
              <p:cNvSpPr/>
              <p:nvPr/>
            </p:nvSpPr>
            <p:spPr bwMode="auto">
              <a:xfrm>
                <a:off x="6322" y="2661"/>
                <a:ext cx="30" cy="42"/>
              </a:xfrm>
              <a:custGeom>
                <a:avLst/>
                <a:gdLst>
                  <a:gd name="T0" fmla="*/ 13 w 13"/>
                  <a:gd name="T1" fmla="*/ 4 h 18"/>
                  <a:gd name="T2" fmla="*/ 6 w 13"/>
                  <a:gd name="T3" fmla="*/ 0 h 18"/>
                  <a:gd name="T4" fmla="*/ 0 w 13"/>
                  <a:gd name="T5" fmla="*/ 11 h 18"/>
                  <a:gd name="T6" fmla="*/ 7 w 13"/>
                  <a:gd name="T7" fmla="*/ 18 h 18"/>
                  <a:gd name="T8" fmla="*/ 13 w 13"/>
                  <a:gd name="T9" fmla="*/ 4 h 18"/>
                </a:gdLst>
                <a:ahLst/>
                <a:cxnLst>
                  <a:cxn ang="0">
                    <a:pos x="T0" y="T1"/>
                  </a:cxn>
                  <a:cxn ang="0">
                    <a:pos x="T2" y="T3"/>
                  </a:cxn>
                  <a:cxn ang="0">
                    <a:pos x="T4" y="T5"/>
                  </a:cxn>
                  <a:cxn ang="0">
                    <a:pos x="T6" y="T7"/>
                  </a:cxn>
                  <a:cxn ang="0">
                    <a:pos x="T8" y="T9"/>
                  </a:cxn>
                </a:cxnLst>
                <a:rect l="0" t="0" r="r" b="b"/>
                <a:pathLst>
                  <a:path w="13" h="18">
                    <a:moveTo>
                      <a:pt x="13" y="4"/>
                    </a:moveTo>
                    <a:cubicBezTo>
                      <a:pt x="11" y="3"/>
                      <a:pt x="9" y="2"/>
                      <a:pt x="6" y="0"/>
                    </a:cubicBezTo>
                    <a:cubicBezTo>
                      <a:pt x="0" y="11"/>
                      <a:pt x="0" y="11"/>
                      <a:pt x="0" y="11"/>
                    </a:cubicBezTo>
                    <a:cubicBezTo>
                      <a:pt x="2" y="14"/>
                      <a:pt x="5" y="16"/>
                      <a:pt x="7" y="18"/>
                    </a:cubicBezTo>
                    <a:lnTo>
                      <a:pt x="13" y="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3" name="Freeform 167"/>
              <p:cNvSpPr/>
              <p:nvPr/>
            </p:nvSpPr>
            <p:spPr bwMode="auto">
              <a:xfrm>
                <a:off x="6326" y="2454"/>
                <a:ext cx="10" cy="24"/>
              </a:xfrm>
              <a:custGeom>
                <a:avLst/>
                <a:gdLst>
                  <a:gd name="T0" fmla="*/ 10 w 10"/>
                  <a:gd name="T1" fmla="*/ 10 h 24"/>
                  <a:gd name="T2" fmla="*/ 0 w 10"/>
                  <a:gd name="T3" fmla="*/ 0 h 24"/>
                  <a:gd name="T4" fmla="*/ 3 w 10"/>
                  <a:gd name="T5" fmla="*/ 24 h 24"/>
                  <a:gd name="T6" fmla="*/ 10 w 10"/>
                  <a:gd name="T7" fmla="*/ 10 h 24"/>
                </a:gdLst>
                <a:ahLst/>
                <a:cxnLst>
                  <a:cxn ang="0">
                    <a:pos x="T0" y="T1"/>
                  </a:cxn>
                  <a:cxn ang="0">
                    <a:pos x="T2" y="T3"/>
                  </a:cxn>
                  <a:cxn ang="0">
                    <a:pos x="T4" y="T5"/>
                  </a:cxn>
                  <a:cxn ang="0">
                    <a:pos x="T6" y="T7"/>
                  </a:cxn>
                </a:cxnLst>
                <a:rect l="0" t="0" r="r" b="b"/>
                <a:pathLst>
                  <a:path w="10" h="24">
                    <a:moveTo>
                      <a:pt x="10" y="10"/>
                    </a:moveTo>
                    <a:lnTo>
                      <a:pt x="0" y="0"/>
                    </a:lnTo>
                    <a:lnTo>
                      <a:pt x="3" y="24"/>
                    </a:lnTo>
                    <a:lnTo>
                      <a:pt x="10" y="10"/>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4" name="Freeform 168"/>
              <p:cNvSpPr/>
              <p:nvPr/>
            </p:nvSpPr>
            <p:spPr bwMode="auto">
              <a:xfrm>
                <a:off x="6303" y="2644"/>
                <a:ext cx="30" cy="38"/>
              </a:xfrm>
              <a:custGeom>
                <a:avLst/>
                <a:gdLst>
                  <a:gd name="T0" fmla="*/ 6 w 13"/>
                  <a:gd name="T1" fmla="*/ 16 h 16"/>
                  <a:gd name="T2" fmla="*/ 13 w 13"/>
                  <a:gd name="T3" fmla="*/ 6 h 16"/>
                  <a:gd name="T4" fmla="*/ 8 w 13"/>
                  <a:gd name="T5" fmla="*/ 0 h 16"/>
                  <a:gd name="T6" fmla="*/ 0 w 13"/>
                  <a:gd name="T7" fmla="*/ 7 h 16"/>
                  <a:gd name="T8" fmla="*/ 4 w 13"/>
                  <a:gd name="T9" fmla="*/ 14 h 16"/>
                  <a:gd name="T10" fmla="*/ 6 w 13"/>
                  <a:gd name="T11" fmla="*/ 16 h 16"/>
                </a:gdLst>
                <a:ahLst/>
                <a:cxnLst>
                  <a:cxn ang="0">
                    <a:pos x="T0" y="T1"/>
                  </a:cxn>
                  <a:cxn ang="0">
                    <a:pos x="T2" y="T3"/>
                  </a:cxn>
                  <a:cxn ang="0">
                    <a:pos x="T4" y="T5"/>
                  </a:cxn>
                  <a:cxn ang="0">
                    <a:pos x="T6" y="T7"/>
                  </a:cxn>
                  <a:cxn ang="0">
                    <a:pos x="T8" y="T9"/>
                  </a:cxn>
                  <a:cxn ang="0">
                    <a:pos x="T10" y="T11"/>
                  </a:cxn>
                </a:cxnLst>
                <a:rect l="0" t="0" r="r" b="b"/>
                <a:pathLst>
                  <a:path w="13" h="16">
                    <a:moveTo>
                      <a:pt x="6" y="16"/>
                    </a:moveTo>
                    <a:cubicBezTo>
                      <a:pt x="13" y="6"/>
                      <a:pt x="13" y="6"/>
                      <a:pt x="13" y="6"/>
                    </a:cubicBezTo>
                    <a:cubicBezTo>
                      <a:pt x="11" y="4"/>
                      <a:pt x="9" y="2"/>
                      <a:pt x="8" y="0"/>
                    </a:cubicBezTo>
                    <a:cubicBezTo>
                      <a:pt x="0" y="7"/>
                      <a:pt x="0" y="7"/>
                      <a:pt x="0" y="7"/>
                    </a:cubicBezTo>
                    <a:cubicBezTo>
                      <a:pt x="1" y="10"/>
                      <a:pt x="3" y="12"/>
                      <a:pt x="4" y="14"/>
                    </a:cubicBezTo>
                    <a:cubicBezTo>
                      <a:pt x="5" y="15"/>
                      <a:pt x="5" y="15"/>
                      <a:pt x="6" y="16"/>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5" name="Freeform 169"/>
              <p:cNvSpPr/>
              <p:nvPr/>
            </p:nvSpPr>
            <p:spPr bwMode="auto">
              <a:xfrm>
                <a:off x="6288" y="2910"/>
                <a:ext cx="43" cy="21"/>
              </a:xfrm>
              <a:custGeom>
                <a:avLst/>
                <a:gdLst>
                  <a:gd name="T0" fmla="*/ 0 w 18"/>
                  <a:gd name="T1" fmla="*/ 4 h 9"/>
                  <a:gd name="T2" fmla="*/ 0 w 18"/>
                  <a:gd name="T3" fmla="*/ 9 h 9"/>
                  <a:gd name="T4" fmla="*/ 18 w 18"/>
                  <a:gd name="T5" fmla="*/ 9 h 9"/>
                  <a:gd name="T6" fmla="*/ 5 w 18"/>
                  <a:gd name="T7" fmla="*/ 0 h 9"/>
                  <a:gd name="T8" fmla="*/ 0 w 18"/>
                  <a:gd name="T9" fmla="*/ 4 h 9"/>
                </a:gdLst>
                <a:ahLst/>
                <a:cxnLst>
                  <a:cxn ang="0">
                    <a:pos x="T0" y="T1"/>
                  </a:cxn>
                  <a:cxn ang="0">
                    <a:pos x="T2" y="T3"/>
                  </a:cxn>
                  <a:cxn ang="0">
                    <a:pos x="T4" y="T5"/>
                  </a:cxn>
                  <a:cxn ang="0">
                    <a:pos x="T6" y="T7"/>
                  </a:cxn>
                  <a:cxn ang="0">
                    <a:pos x="T8" y="T9"/>
                  </a:cxn>
                </a:cxnLst>
                <a:rect l="0" t="0" r="r" b="b"/>
                <a:pathLst>
                  <a:path w="18" h="9">
                    <a:moveTo>
                      <a:pt x="0" y="4"/>
                    </a:moveTo>
                    <a:cubicBezTo>
                      <a:pt x="0" y="9"/>
                      <a:pt x="0" y="9"/>
                      <a:pt x="0" y="9"/>
                    </a:cubicBezTo>
                    <a:cubicBezTo>
                      <a:pt x="18" y="9"/>
                      <a:pt x="18" y="9"/>
                      <a:pt x="18" y="9"/>
                    </a:cubicBezTo>
                    <a:cubicBezTo>
                      <a:pt x="13" y="7"/>
                      <a:pt x="9" y="4"/>
                      <a:pt x="5" y="0"/>
                    </a:cubicBezTo>
                    <a:cubicBezTo>
                      <a:pt x="4" y="2"/>
                      <a:pt x="2" y="3"/>
                      <a:pt x="0" y="4"/>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6" name="Freeform 170"/>
              <p:cNvSpPr/>
              <p:nvPr/>
            </p:nvSpPr>
            <p:spPr bwMode="auto">
              <a:xfrm>
                <a:off x="6293" y="2625"/>
                <a:ext cx="24" cy="31"/>
              </a:xfrm>
              <a:custGeom>
                <a:avLst/>
                <a:gdLst>
                  <a:gd name="T0" fmla="*/ 10 w 10"/>
                  <a:gd name="T1" fmla="*/ 6 h 13"/>
                  <a:gd name="T2" fmla="*/ 7 w 10"/>
                  <a:gd name="T3" fmla="*/ 0 h 13"/>
                  <a:gd name="T4" fmla="*/ 0 w 10"/>
                  <a:gd name="T5" fmla="*/ 3 h 13"/>
                  <a:gd name="T6" fmla="*/ 3 w 10"/>
                  <a:gd name="T7" fmla="*/ 13 h 13"/>
                  <a:gd name="T8" fmla="*/ 10 w 10"/>
                  <a:gd name="T9" fmla="*/ 6 h 13"/>
                </a:gdLst>
                <a:ahLst/>
                <a:cxnLst>
                  <a:cxn ang="0">
                    <a:pos x="T0" y="T1"/>
                  </a:cxn>
                  <a:cxn ang="0">
                    <a:pos x="T2" y="T3"/>
                  </a:cxn>
                  <a:cxn ang="0">
                    <a:pos x="T4" y="T5"/>
                  </a:cxn>
                  <a:cxn ang="0">
                    <a:pos x="T6" y="T7"/>
                  </a:cxn>
                  <a:cxn ang="0">
                    <a:pos x="T8" y="T9"/>
                  </a:cxn>
                </a:cxnLst>
                <a:rect l="0" t="0" r="r" b="b"/>
                <a:pathLst>
                  <a:path w="10" h="13">
                    <a:moveTo>
                      <a:pt x="10" y="6"/>
                    </a:moveTo>
                    <a:cubicBezTo>
                      <a:pt x="9" y="4"/>
                      <a:pt x="7" y="2"/>
                      <a:pt x="7" y="0"/>
                    </a:cubicBezTo>
                    <a:cubicBezTo>
                      <a:pt x="0" y="3"/>
                      <a:pt x="0" y="3"/>
                      <a:pt x="0" y="3"/>
                    </a:cubicBezTo>
                    <a:cubicBezTo>
                      <a:pt x="0" y="7"/>
                      <a:pt x="2" y="10"/>
                      <a:pt x="3" y="13"/>
                    </a:cubicBezTo>
                    <a:lnTo>
                      <a:pt x="10" y="6"/>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7" name="Freeform 171"/>
              <p:cNvSpPr/>
              <p:nvPr/>
            </p:nvSpPr>
            <p:spPr bwMode="auto">
              <a:xfrm>
                <a:off x="6267" y="2400"/>
                <a:ext cx="33" cy="23"/>
              </a:xfrm>
              <a:custGeom>
                <a:avLst/>
                <a:gdLst>
                  <a:gd name="T0" fmla="*/ 0 w 14"/>
                  <a:gd name="T1" fmla="*/ 2 h 10"/>
                  <a:gd name="T2" fmla="*/ 9 w 14"/>
                  <a:gd name="T3" fmla="*/ 10 h 10"/>
                  <a:gd name="T4" fmla="*/ 14 w 14"/>
                  <a:gd name="T5" fmla="*/ 6 h 10"/>
                  <a:gd name="T6" fmla="*/ 0 w 14"/>
                  <a:gd name="T7" fmla="*/ 0 h 10"/>
                  <a:gd name="T8" fmla="*/ 0 w 14"/>
                  <a:gd name="T9" fmla="*/ 2 h 10"/>
                </a:gdLst>
                <a:ahLst/>
                <a:cxnLst>
                  <a:cxn ang="0">
                    <a:pos x="T0" y="T1"/>
                  </a:cxn>
                  <a:cxn ang="0">
                    <a:pos x="T2" y="T3"/>
                  </a:cxn>
                  <a:cxn ang="0">
                    <a:pos x="T4" y="T5"/>
                  </a:cxn>
                  <a:cxn ang="0">
                    <a:pos x="T6" y="T7"/>
                  </a:cxn>
                  <a:cxn ang="0">
                    <a:pos x="T8" y="T9"/>
                  </a:cxn>
                </a:cxnLst>
                <a:rect l="0" t="0" r="r" b="b"/>
                <a:pathLst>
                  <a:path w="14" h="10">
                    <a:moveTo>
                      <a:pt x="0" y="2"/>
                    </a:moveTo>
                    <a:cubicBezTo>
                      <a:pt x="9" y="10"/>
                      <a:pt x="9" y="10"/>
                      <a:pt x="9" y="10"/>
                    </a:cubicBezTo>
                    <a:cubicBezTo>
                      <a:pt x="14" y="6"/>
                      <a:pt x="14" y="6"/>
                      <a:pt x="14" y="6"/>
                    </a:cubicBezTo>
                    <a:cubicBezTo>
                      <a:pt x="8" y="4"/>
                      <a:pt x="3" y="2"/>
                      <a:pt x="0" y="0"/>
                    </a:cubicBezTo>
                    <a:lnTo>
                      <a:pt x="0" y="2"/>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8" name="Freeform 172"/>
              <p:cNvSpPr/>
              <p:nvPr/>
            </p:nvSpPr>
            <p:spPr bwMode="auto">
              <a:xfrm>
                <a:off x="6288" y="2568"/>
                <a:ext cx="17" cy="31"/>
              </a:xfrm>
              <a:custGeom>
                <a:avLst/>
                <a:gdLst>
                  <a:gd name="T0" fmla="*/ 2 w 7"/>
                  <a:gd name="T1" fmla="*/ 0 h 13"/>
                  <a:gd name="T2" fmla="*/ 0 w 7"/>
                  <a:gd name="T3" fmla="*/ 13 h 13"/>
                  <a:gd name="T4" fmla="*/ 6 w 7"/>
                  <a:gd name="T5" fmla="*/ 12 h 13"/>
                  <a:gd name="T6" fmla="*/ 7 w 7"/>
                  <a:gd name="T7" fmla="*/ 2 h 13"/>
                  <a:gd name="T8" fmla="*/ 2 w 7"/>
                  <a:gd name="T9" fmla="*/ 0 h 13"/>
                </a:gdLst>
                <a:ahLst/>
                <a:cxnLst>
                  <a:cxn ang="0">
                    <a:pos x="T0" y="T1"/>
                  </a:cxn>
                  <a:cxn ang="0">
                    <a:pos x="T2" y="T3"/>
                  </a:cxn>
                  <a:cxn ang="0">
                    <a:pos x="T4" y="T5"/>
                  </a:cxn>
                  <a:cxn ang="0">
                    <a:pos x="T6" y="T7"/>
                  </a:cxn>
                  <a:cxn ang="0">
                    <a:pos x="T8" y="T9"/>
                  </a:cxn>
                </a:cxnLst>
                <a:rect l="0" t="0" r="r" b="b"/>
                <a:pathLst>
                  <a:path w="7" h="13">
                    <a:moveTo>
                      <a:pt x="2" y="0"/>
                    </a:moveTo>
                    <a:cubicBezTo>
                      <a:pt x="1" y="4"/>
                      <a:pt x="0" y="9"/>
                      <a:pt x="0" y="13"/>
                    </a:cubicBezTo>
                    <a:cubicBezTo>
                      <a:pt x="6" y="12"/>
                      <a:pt x="6" y="12"/>
                      <a:pt x="6" y="12"/>
                    </a:cubicBezTo>
                    <a:cubicBezTo>
                      <a:pt x="6" y="8"/>
                      <a:pt x="6" y="5"/>
                      <a:pt x="7" y="2"/>
                    </a:cubicBezTo>
                    <a:lnTo>
                      <a:pt x="2"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9" name="Freeform 173"/>
              <p:cNvSpPr/>
              <p:nvPr/>
            </p:nvSpPr>
            <p:spPr bwMode="auto">
              <a:xfrm>
                <a:off x="6288" y="2601"/>
                <a:ext cx="19" cy="27"/>
              </a:xfrm>
              <a:custGeom>
                <a:avLst/>
                <a:gdLst>
                  <a:gd name="T0" fmla="*/ 1 w 8"/>
                  <a:gd name="T1" fmla="*/ 11 h 11"/>
                  <a:gd name="T2" fmla="*/ 8 w 8"/>
                  <a:gd name="T3" fmla="*/ 7 h 11"/>
                  <a:gd name="T4" fmla="*/ 6 w 8"/>
                  <a:gd name="T5" fmla="*/ 0 h 11"/>
                  <a:gd name="T6" fmla="*/ 0 w 8"/>
                  <a:gd name="T7" fmla="*/ 1 h 11"/>
                  <a:gd name="T8" fmla="*/ 1 w 8"/>
                  <a:gd name="T9" fmla="*/ 11 h 11"/>
                </a:gdLst>
                <a:ahLst/>
                <a:cxnLst>
                  <a:cxn ang="0">
                    <a:pos x="T0" y="T1"/>
                  </a:cxn>
                  <a:cxn ang="0">
                    <a:pos x="T2" y="T3"/>
                  </a:cxn>
                  <a:cxn ang="0">
                    <a:pos x="T4" y="T5"/>
                  </a:cxn>
                  <a:cxn ang="0">
                    <a:pos x="T6" y="T7"/>
                  </a:cxn>
                  <a:cxn ang="0">
                    <a:pos x="T8" y="T9"/>
                  </a:cxn>
                </a:cxnLst>
                <a:rect l="0" t="0" r="r" b="b"/>
                <a:pathLst>
                  <a:path w="8" h="11">
                    <a:moveTo>
                      <a:pt x="1" y="11"/>
                    </a:moveTo>
                    <a:cubicBezTo>
                      <a:pt x="8" y="7"/>
                      <a:pt x="8" y="7"/>
                      <a:pt x="8" y="7"/>
                    </a:cubicBezTo>
                    <a:cubicBezTo>
                      <a:pt x="7" y="5"/>
                      <a:pt x="6" y="3"/>
                      <a:pt x="6" y="0"/>
                    </a:cubicBezTo>
                    <a:cubicBezTo>
                      <a:pt x="0" y="1"/>
                      <a:pt x="0" y="1"/>
                      <a:pt x="0" y="1"/>
                    </a:cubicBezTo>
                    <a:cubicBezTo>
                      <a:pt x="0" y="5"/>
                      <a:pt x="0" y="8"/>
                      <a:pt x="1" y="1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0" name="Freeform 174"/>
              <p:cNvSpPr>
                <a:spLocks noEditPoints="1"/>
              </p:cNvSpPr>
              <p:nvPr/>
            </p:nvSpPr>
            <p:spPr bwMode="auto">
              <a:xfrm>
                <a:off x="5797" y="2601"/>
                <a:ext cx="565" cy="330"/>
              </a:xfrm>
              <a:custGeom>
                <a:avLst/>
                <a:gdLst>
                  <a:gd name="T0" fmla="*/ 218 w 239"/>
                  <a:gd name="T1" fmla="*/ 117 h 139"/>
                  <a:gd name="T2" fmla="*/ 173 w 239"/>
                  <a:gd name="T3" fmla="*/ 41 h 139"/>
                  <a:gd name="T4" fmla="*/ 175 w 239"/>
                  <a:gd name="T5" fmla="*/ 0 h 139"/>
                  <a:gd name="T6" fmla="*/ 137 w 239"/>
                  <a:gd name="T7" fmla="*/ 25 h 139"/>
                  <a:gd name="T8" fmla="*/ 20 w 239"/>
                  <a:gd name="T9" fmla="*/ 33 h 139"/>
                  <a:gd name="T10" fmla="*/ 91 w 239"/>
                  <a:gd name="T11" fmla="*/ 137 h 139"/>
                  <a:gd name="T12" fmla="*/ 96 w 239"/>
                  <a:gd name="T13" fmla="*/ 139 h 139"/>
                  <a:gd name="T14" fmla="*/ 190 w 239"/>
                  <a:gd name="T15" fmla="*/ 139 h 139"/>
                  <a:gd name="T16" fmla="*/ 218 w 239"/>
                  <a:gd name="T17" fmla="*/ 117 h 139"/>
                  <a:gd name="T18" fmla="*/ 80 w 239"/>
                  <a:gd name="T19" fmla="*/ 67 h 139"/>
                  <a:gd name="T20" fmla="*/ 63 w 239"/>
                  <a:gd name="T21" fmla="*/ 64 h 139"/>
                  <a:gd name="T22" fmla="*/ 65 w 239"/>
                  <a:gd name="T23" fmla="*/ 46 h 139"/>
                  <a:gd name="T24" fmla="*/ 83 w 239"/>
                  <a:gd name="T25" fmla="*/ 49 h 139"/>
                  <a:gd name="T26" fmla="*/ 80 w 239"/>
                  <a:gd name="T27" fmla="*/ 67 h 139"/>
                  <a:gd name="T28" fmla="*/ 119 w 239"/>
                  <a:gd name="T29" fmla="*/ 84 h 139"/>
                  <a:gd name="T30" fmla="*/ 100 w 239"/>
                  <a:gd name="T31" fmla="*/ 80 h 139"/>
                  <a:gd name="T32" fmla="*/ 103 w 239"/>
                  <a:gd name="T33" fmla="*/ 62 h 139"/>
                  <a:gd name="T34" fmla="*/ 121 w 239"/>
                  <a:gd name="T35" fmla="*/ 65 h 139"/>
                  <a:gd name="T36" fmla="*/ 119 w 239"/>
                  <a:gd name="T37" fmla="*/ 84 h 139"/>
                  <a:gd name="T38" fmla="*/ 155 w 239"/>
                  <a:gd name="T39" fmla="*/ 96 h 139"/>
                  <a:gd name="T40" fmla="*/ 136 w 239"/>
                  <a:gd name="T41" fmla="*/ 93 h 139"/>
                  <a:gd name="T42" fmla="*/ 139 w 239"/>
                  <a:gd name="T43" fmla="*/ 75 h 139"/>
                  <a:gd name="T44" fmla="*/ 157 w 239"/>
                  <a:gd name="T45" fmla="*/ 78 h 139"/>
                  <a:gd name="T46" fmla="*/ 155 w 239"/>
                  <a:gd name="T47" fmla="*/ 9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9" h="139">
                    <a:moveTo>
                      <a:pt x="218" y="117"/>
                    </a:moveTo>
                    <a:cubicBezTo>
                      <a:pt x="239" y="78"/>
                      <a:pt x="222" y="52"/>
                      <a:pt x="173" y="41"/>
                    </a:cubicBezTo>
                    <a:cubicBezTo>
                      <a:pt x="173" y="29"/>
                      <a:pt x="175" y="8"/>
                      <a:pt x="175" y="0"/>
                    </a:cubicBezTo>
                    <a:cubicBezTo>
                      <a:pt x="164" y="7"/>
                      <a:pt x="146" y="21"/>
                      <a:pt x="137" y="25"/>
                    </a:cubicBezTo>
                    <a:cubicBezTo>
                      <a:pt x="86" y="5"/>
                      <a:pt x="39" y="3"/>
                      <a:pt x="20" y="33"/>
                    </a:cubicBezTo>
                    <a:cubicBezTo>
                      <a:pt x="0" y="64"/>
                      <a:pt x="22" y="110"/>
                      <a:pt x="91" y="137"/>
                    </a:cubicBezTo>
                    <a:cubicBezTo>
                      <a:pt x="92" y="138"/>
                      <a:pt x="94" y="138"/>
                      <a:pt x="96" y="139"/>
                    </a:cubicBezTo>
                    <a:cubicBezTo>
                      <a:pt x="190" y="139"/>
                      <a:pt x="190" y="139"/>
                      <a:pt x="190" y="139"/>
                    </a:cubicBezTo>
                    <a:cubicBezTo>
                      <a:pt x="203" y="133"/>
                      <a:pt x="213" y="126"/>
                      <a:pt x="218" y="117"/>
                    </a:cubicBezTo>
                    <a:close/>
                    <a:moveTo>
                      <a:pt x="80" y="67"/>
                    </a:moveTo>
                    <a:cubicBezTo>
                      <a:pt x="75" y="71"/>
                      <a:pt x="67" y="70"/>
                      <a:pt x="63" y="64"/>
                    </a:cubicBezTo>
                    <a:cubicBezTo>
                      <a:pt x="59" y="58"/>
                      <a:pt x="60" y="50"/>
                      <a:pt x="65" y="46"/>
                    </a:cubicBezTo>
                    <a:cubicBezTo>
                      <a:pt x="71" y="42"/>
                      <a:pt x="79" y="44"/>
                      <a:pt x="83" y="49"/>
                    </a:cubicBezTo>
                    <a:cubicBezTo>
                      <a:pt x="87" y="55"/>
                      <a:pt x="86" y="63"/>
                      <a:pt x="80" y="67"/>
                    </a:cubicBezTo>
                    <a:close/>
                    <a:moveTo>
                      <a:pt x="119" y="84"/>
                    </a:moveTo>
                    <a:cubicBezTo>
                      <a:pt x="113" y="88"/>
                      <a:pt x="104" y="86"/>
                      <a:pt x="100" y="80"/>
                    </a:cubicBezTo>
                    <a:cubicBezTo>
                      <a:pt x="96" y="75"/>
                      <a:pt x="97" y="66"/>
                      <a:pt x="103" y="62"/>
                    </a:cubicBezTo>
                    <a:cubicBezTo>
                      <a:pt x="109" y="58"/>
                      <a:pt x="117" y="59"/>
                      <a:pt x="121" y="65"/>
                    </a:cubicBezTo>
                    <a:cubicBezTo>
                      <a:pt x="126" y="71"/>
                      <a:pt x="124" y="79"/>
                      <a:pt x="119" y="84"/>
                    </a:cubicBezTo>
                    <a:close/>
                    <a:moveTo>
                      <a:pt x="155" y="96"/>
                    </a:moveTo>
                    <a:cubicBezTo>
                      <a:pt x="149" y="101"/>
                      <a:pt x="141" y="99"/>
                      <a:pt x="136" y="93"/>
                    </a:cubicBezTo>
                    <a:cubicBezTo>
                      <a:pt x="132" y="87"/>
                      <a:pt x="133" y="79"/>
                      <a:pt x="139" y="75"/>
                    </a:cubicBezTo>
                    <a:cubicBezTo>
                      <a:pt x="145" y="71"/>
                      <a:pt x="153" y="72"/>
                      <a:pt x="157" y="78"/>
                    </a:cubicBezTo>
                    <a:cubicBezTo>
                      <a:pt x="162" y="84"/>
                      <a:pt x="161" y="92"/>
                      <a:pt x="155" y="96"/>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1" name="Freeform 175"/>
              <p:cNvSpPr/>
              <p:nvPr/>
            </p:nvSpPr>
            <p:spPr bwMode="auto">
              <a:xfrm>
                <a:off x="6265" y="2409"/>
                <a:ext cx="21" cy="22"/>
              </a:xfrm>
              <a:custGeom>
                <a:avLst/>
                <a:gdLst>
                  <a:gd name="T0" fmla="*/ 21 w 21"/>
                  <a:gd name="T1" fmla="*/ 17 h 22"/>
                  <a:gd name="T2" fmla="*/ 0 w 21"/>
                  <a:gd name="T3" fmla="*/ 0 h 22"/>
                  <a:gd name="T4" fmla="*/ 0 w 21"/>
                  <a:gd name="T5" fmla="*/ 10 h 22"/>
                  <a:gd name="T6" fmla="*/ 14 w 21"/>
                  <a:gd name="T7" fmla="*/ 22 h 22"/>
                  <a:gd name="T8" fmla="*/ 21 w 21"/>
                  <a:gd name="T9" fmla="*/ 17 h 22"/>
                </a:gdLst>
                <a:ahLst/>
                <a:cxnLst>
                  <a:cxn ang="0">
                    <a:pos x="T0" y="T1"/>
                  </a:cxn>
                  <a:cxn ang="0">
                    <a:pos x="T2" y="T3"/>
                  </a:cxn>
                  <a:cxn ang="0">
                    <a:pos x="T4" y="T5"/>
                  </a:cxn>
                  <a:cxn ang="0">
                    <a:pos x="T6" y="T7"/>
                  </a:cxn>
                  <a:cxn ang="0">
                    <a:pos x="T8" y="T9"/>
                  </a:cxn>
                </a:cxnLst>
                <a:rect l="0" t="0" r="r" b="b"/>
                <a:pathLst>
                  <a:path w="21" h="22">
                    <a:moveTo>
                      <a:pt x="21" y="17"/>
                    </a:moveTo>
                    <a:lnTo>
                      <a:pt x="0" y="0"/>
                    </a:lnTo>
                    <a:lnTo>
                      <a:pt x="0" y="10"/>
                    </a:lnTo>
                    <a:lnTo>
                      <a:pt x="14" y="22"/>
                    </a:lnTo>
                    <a:lnTo>
                      <a:pt x="21" y="17"/>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2" name="Freeform 176"/>
              <p:cNvSpPr/>
              <p:nvPr/>
            </p:nvSpPr>
            <p:spPr bwMode="auto">
              <a:xfrm>
                <a:off x="6258" y="2423"/>
                <a:ext cx="19" cy="27"/>
              </a:xfrm>
              <a:custGeom>
                <a:avLst/>
                <a:gdLst>
                  <a:gd name="T0" fmla="*/ 0 w 19"/>
                  <a:gd name="T1" fmla="*/ 27 h 27"/>
                  <a:gd name="T2" fmla="*/ 19 w 19"/>
                  <a:gd name="T3" fmla="*/ 12 h 27"/>
                  <a:gd name="T4" fmla="*/ 4 w 19"/>
                  <a:gd name="T5" fmla="*/ 0 h 27"/>
                  <a:gd name="T6" fmla="*/ 0 w 19"/>
                  <a:gd name="T7" fmla="*/ 27 h 27"/>
                </a:gdLst>
                <a:ahLst/>
                <a:cxnLst>
                  <a:cxn ang="0">
                    <a:pos x="T0" y="T1"/>
                  </a:cxn>
                  <a:cxn ang="0">
                    <a:pos x="T2" y="T3"/>
                  </a:cxn>
                  <a:cxn ang="0">
                    <a:pos x="T4" y="T5"/>
                  </a:cxn>
                  <a:cxn ang="0">
                    <a:pos x="T6" y="T7"/>
                  </a:cxn>
                </a:cxnLst>
                <a:rect l="0" t="0" r="r" b="b"/>
                <a:pathLst>
                  <a:path w="19" h="27">
                    <a:moveTo>
                      <a:pt x="0" y="27"/>
                    </a:moveTo>
                    <a:lnTo>
                      <a:pt x="19" y="12"/>
                    </a:lnTo>
                    <a:lnTo>
                      <a:pt x="4" y="0"/>
                    </a:lnTo>
                    <a:lnTo>
                      <a:pt x="0" y="27"/>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3" name="Freeform 177"/>
              <p:cNvSpPr/>
              <p:nvPr/>
            </p:nvSpPr>
            <p:spPr bwMode="auto">
              <a:xfrm>
                <a:off x="5837" y="1631"/>
                <a:ext cx="390" cy="344"/>
              </a:xfrm>
              <a:custGeom>
                <a:avLst/>
                <a:gdLst>
                  <a:gd name="T0" fmla="*/ 0 w 165"/>
                  <a:gd name="T1" fmla="*/ 136 h 145"/>
                  <a:gd name="T2" fmla="*/ 14 w 165"/>
                  <a:gd name="T3" fmla="*/ 140 h 145"/>
                  <a:gd name="T4" fmla="*/ 39 w 165"/>
                  <a:gd name="T5" fmla="*/ 45 h 145"/>
                  <a:gd name="T6" fmla="*/ 19 w 165"/>
                  <a:gd name="T7" fmla="*/ 141 h 145"/>
                  <a:gd name="T8" fmla="*/ 33 w 165"/>
                  <a:gd name="T9" fmla="*/ 145 h 145"/>
                  <a:gd name="T10" fmla="*/ 54 w 165"/>
                  <a:gd name="T11" fmla="*/ 39 h 145"/>
                  <a:gd name="T12" fmla="*/ 160 w 165"/>
                  <a:gd name="T13" fmla="*/ 59 h 145"/>
                  <a:gd name="T14" fmla="*/ 162 w 165"/>
                  <a:gd name="T15" fmla="*/ 46 h 145"/>
                  <a:gd name="T16" fmla="*/ 81 w 165"/>
                  <a:gd name="T17" fmla="*/ 29 h 145"/>
                  <a:gd name="T18" fmla="*/ 163 w 165"/>
                  <a:gd name="T19" fmla="*/ 42 h 145"/>
                  <a:gd name="T20" fmla="*/ 165 w 165"/>
                  <a:gd name="T21" fmla="*/ 28 h 145"/>
                  <a:gd name="T22" fmla="*/ 30 w 165"/>
                  <a:gd name="T23" fmla="*/ 0 h 145"/>
                  <a:gd name="T24" fmla="*/ 0 w 165"/>
                  <a:gd name="T25" fmla="*/ 13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5" h="145">
                    <a:moveTo>
                      <a:pt x="0" y="136"/>
                    </a:moveTo>
                    <a:cubicBezTo>
                      <a:pt x="2" y="136"/>
                      <a:pt x="8" y="138"/>
                      <a:pt x="14" y="140"/>
                    </a:cubicBezTo>
                    <a:cubicBezTo>
                      <a:pt x="23" y="107"/>
                      <a:pt x="31" y="66"/>
                      <a:pt x="39" y="45"/>
                    </a:cubicBezTo>
                    <a:cubicBezTo>
                      <a:pt x="35" y="68"/>
                      <a:pt x="23" y="124"/>
                      <a:pt x="19" y="141"/>
                    </a:cubicBezTo>
                    <a:cubicBezTo>
                      <a:pt x="25" y="143"/>
                      <a:pt x="31" y="145"/>
                      <a:pt x="33" y="145"/>
                    </a:cubicBezTo>
                    <a:cubicBezTo>
                      <a:pt x="36" y="131"/>
                      <a:pt x="49" y="58"/>
                      <a:pt x="54" y="39"/>
                    </a:cubicBezTo>
                    <a:cubicBezTo>
                      <a:pt x="72" y="42"/>
                      <a:pt x="147" y="58"/>
                      <a:pt x="160" y="59"/>
                    </a:cubicBezTo>
                    <a:cubicBezTo>
                      <a:pt x="160" y="57"/>
                      <a:pt x="161" y="52"/>
                      <a:pt x="162" y="46"/>
                    </a:cubicBezTo>
                    <a:cubicBezTo>
                      <a:pt x="132" y="40"/>
                      <a:pt x="100" y="35"/>
                      <a:pt x="81" y="29"/>
                    </a:cubicBezTo>
                    <a:cubicBezTo>
                      <a:pt x="100" y="30"/>
                      <a:pt x="139" y="37"/>
                      <a:pt x="163" y="42"/>
                    </a:cubicBezTo>
                    <a:cubicBezTo>
                      <a:pt x="164" y="37"/>
                      <a:pt x="165" y="32"/>
                      <a:pt x="165" y="28"/>
                    </a:cubicBezTo>
                    <a:cubicBezTo>
                      <a:pt x="142" y="23"/>
                      <a:pt x="66" y="8"/>
                      <a:pt x="30" y="0"/>
                    </a:cubicBezTo>
                    <a:cubicBezTo>
                      <a:pt x="28" y="12"/>
                      <a:pt x="9" y="97"/>
                      <a:pt x="0" y="136"/>
                    </a:cubicBezTo>
                    <a:close/>
                  </a:path>
                </a:pathLst>
              </a:custGeom>
              <a:solidFill>
                <a:srgbClr val="7A5C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4" name="Freeform 178"/>
              <p:cNvSpPr/>
              <p:nvPr/>
            </p:nvSpPr>
            <p:spPr bwMode="auto">
              <a:xfrm>
                <a:off x="6243" y="2514"/>
                <a:ext cx="24" cy="33"/>
              </a:xfrm>
              <a:custGeom>
                <a:avLst/>
                <a:gdLst>
                  <a:gd name="T0" fmla="*/ 10 w 10"/>
                  <a:gd name="T1" fmla="*/ 0 h 14"/>
                  <a:gd name="T2" fmla="*/ 0 w 10"/>
                  <a:gd name="T3" fmla="*/ 11 h 14"/>
                  <a:gd name="T4" fmla="*/ 3 w 10"/>
                  <a:gd name="T5" fmla="*/ 14 h 14"/>
                  <a:gd name="T6" fmla="*/ 10 w 10"/>
                  <a:gd name="T7" fmla="*/ 0 h 14"/>
                </a:gdLst>
                <a:ahLst/>
                <a:cxnLst>
                  <a:cxn ang="0">
                    <a:pos x="T0" y="T1"/>
                  </a:cxn>
                  <a:cxn ang="0">
                    <a:pos x="T2" y="T3"/>
                  </a:cxn>
                  <a:cxn ang="0">
                    <a:pos x="T4" y="T5"/>
                  </a:cxn>
                  <a:cxn ang="0">
                    <a:pos x="T6" y="T7"/>
                  </a:cxn>
                </a:cxnLst>
                <a:rect l="0" t="0" r="r" b="b"/>
                <a:pathLst>
                  <a:path w="10" h="14">
                    <a:moveTo>
                      <a:pt x="10" y="0"/>
                    </a:moveTo>
                    <a:cubicBezTo>
                      <a:pt x="0" y="11"/>
                      <a:pt x="0" y="11"/>
                      <a:pt x="0" y="11"/>
                    </a:cubicBezTo>
                    <a:cubicBezTo>
                      <a:pt x="3" y="14"/>
                      <a:pt x="3" y="14"/>
                      <a:pt x="3" y="14"/>
                    </a:cubicBezTo>
                    <a:cubicBezTo>
                      <a:pt x="5" y="9"/>
                      <a:pt x="7" y="4"/>
                      <a:pt x="10"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5" name="Freeform 179"/>
              <p:cNvSpPr/>
              <p:nvPr/>
            </p:nvSpPr>
            <p:spPr bwMode="auto">
              <a:xfrm>
                <a:off x="6201" y="2146"/>
                <a:ext cx="59" cy="50"/>
              </a:xfrm>
              <a:custGeom>
                <a:avLst/>
                <a:gdLst>
                  <a:gd name="T0" fmla="*/ 25 w 25"/>
                  <a:gd name="T1" fmla="*/ 0 h 21"/>
                  <a:gd name="T2" fmla="*/ 13 w 25"/>
                  <a:gd name="T3" fmla="*/ 1 h 21"/>
                  <a:gd name="T4" fmla="*/ 0 w 25"/>
                  <a:gd name="T5" fmla="*/ 21 h 21"/>
                  <a:gd name="T6" fmla="*/ 3 w 25"/>
                  <a:gd name="T7" fmla="*/ 21 h 21"/>
                  <a:gd name="T8" fmla="*/ 25 w 25"/>
                  <a:gd name="T9" fmla="*/ 0 h 21"/>
                </a:gdLst>
                <a:ahLst/>
                <a:cxnLst>
                  <a:cxn ang="0">
                    <a:pos x="T0" y="T1"/>
                  </a:cxn>
                  <a:cxn ang="0">
                    <a:pos x="T2" y="T3"/>
                  </a:cxn>
                  <a:cxn ang="0">
                    <a:pos x="T4" y="T5"/>
                  </a:cxn>
                  <a:cxn ang="0">
                    <a:pos x="T6" y="T7"/>
                  </a:cxn>
                  <a:cxn ang="0">
                    <a:pos x="T8" y="T9"/>
                  </a:cxn>
                </a:cxnLst>
                <a:rect l="0" t="0" r="r" b="b"/>
                <a:pathLst>
                  <a:path w="25" h="21">
                    <a:moveTo>
                      <a:pt x="25" y="0"/>
                    </a:moveTo>
                    <a:cubicBezTo>
                      <a:pt x="21" y="1"/>
                      <a:pt x="17" y="1"/>
                      <a:pt x="13" y="1"/>
                    </a:cubicBezTo>
                    <a:cubicBezTo>
                      <a:pt x="9" y="9"/>
                      <a:pt x="4" y="15"/>
                      <a:pt x="0" y="21"/>
                    </a:cubicBezTo>
                    <a:cubicBezTo>
                      <a:pt x="1" y="21"/>
                      <a:pt x="2" y="21"/>
                      <a:pt x="3" y="21"/>
                    </a:cubicBezTo>
                    <a:cubicBezTo>
                      <a:pt x="10" y="14"/>
                      <a:pt x="18" y="7"/>
                      <a:pt x="25" y="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6" name="Freeform 180"/>
              <p:cNvSpPr/>
              <p:nvPr/>
            </p:nvSpPr>
            <p:spPr bwMode="auto">
              <a:xfrm>
                <a:off x="6270" y="2924"/>
                <a:ext cx="14" cy="7"/>
              </a:xfrm>
              <a:custGeom>
                <a:avLst/>
                <a:gdLst>
                  <a:gd name="T0" fmla="*/ 0 w 6"/>
                  <a:gd name="T1" fmla="*/ 3 h 3"/>
                  <a:gd name="T2" fmla="*/ 6 w 6"/>
                  <a:gd name="T3" fmla="*/ 3 h 3"/>
                  <a:gd name="T4" fmla="*/ 5 w 6"/>
                  <a:gd name="T5" fmla="*/ 0 h 3"/>
                  <a:gd name="T6" fmla="*/ 0 w 6"/>
                  <a:gd name="T7" fmla="*/ 3 h 3"/>
                </a:gdLst>
                <a:ahLst/>
                <a:cxnLst>
                  <a:cxn ang="0">
                    <a:pos x="T0" y="T1"/>
                  </a:cxn>
                  <a:cxn ang="0">
                    <a:pos x="T2" y="T3"/>
                  </a:cxn>
                  <a:cxn ang="0">
                    <a:pos x="T4" y="T5"/>
                  </a:cxn>
                  <a:cxn ang="0">
                    <a:pos x="T6" y="T7"/>
                  </a:cxn>
                </a:cxnLst>
                <a:rect l="0" t="0" r="r" b="b"/>
                <a:pathLst>
                  <a:path w="6" h="3">
                    <a:moveTo>
                      <a:pt x="0" y="3"/>
                    </a:moveTo>
                    <a:cubicBezTo>
                      <a:pt x="6" y="3"/>
                      <a:pt x="6" y="3"/>
                      <a:pt x="6" y="3"/>
                    </a:cubicBezTo>
                    <a:cubicBezTo>
                      <a:pt x="5" y="0"/>
                      <a:pt x="5" y="0"/>
                      <a:pt x="5" y="0"/>
                    </a:cubicBezTo>
                    <a:cubicBezTo>
                      <a:pt x="4" y="1"/>
                      <a:pt x="2" y="2"/>
                      <a:pt x="0" y="3"/>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7" name="Freeform 181"/>
              <p:cNvSpPr/>
              <p:nvPr/>
            </p:nvSpPr>
            <p:spPr bwMode="auto">
              <a:xfrm>
                <a:off x="6234" y="2542"/>
                <a:ext cx="14" cy="19"/>
              </a:xfrm>
              <a:custGeom>
                <a:avLst/>
                <a:gdLst>
                  <a:gd name="T0" fmla="*/ 2 w 6"/>
                  <a:gd name="T1" fmla="*/ 0 h 8"/>
                  <a:gd name="T2" fmla="*/ 0 w 6"/>
                  <a:gd name="T3" fmla="*/ 3 h 8"/>
                  <a:gd name="T4" fmla="*/ 5 w 6"/>
                  <a:gd name="T5" fmla="*/ 8 h 8"/>
                  <a:gd name="T6" fmla="*/ 6 w 6"/>
                  <a:gd name="T7" fmla="*/ 3 h 8"/>
                  <a:gd name="T8" fmla="*/ 2 w 6"/>
                  <a:gd name="T9" fmla="*/ 0 h 8"/>
                </a:gdLst>
                <a:ahLst/>
                <a:cxnLst>
                  <a:cxn ang="0">
                    <a:pos x="T0" y="T1"/>
                  </a:cxn>
                  <a:cxn ang="0">
                    <a:pos x="T2" y="T3"/>
                  </a:cxn>
                  <a:cxn ang="0">
                    <a:pos x="T4" y="T5"/>
                  </a:cxn>
                  <a:cxn ang="0">
                    <a:pos x="T6" y="T7"/>
                  </a:cxn>
                  <a:cxn ang="0">
                    <a:pos x="T8" y="T9"/>
                  </a:cxn>
                </a:cxnLst>
                <a:rect l="0" t="0" r="r" b="b"/>
                <a:pathLst>
                  <a:path w="6" h="8">
                    <a:moveTo>
                      <a:pt x="2" y="0"/>
                    </a:moveTo>
                    <a:cubicBezTo>
                      <a:pt x="0" y="3"/>
                      <a:pt x="0" y="3"/>
                      <a:pt x="0" y="3"/>
                    </a:cubicBezTo>
                    <a:cubicBezTo>
                      <a:pt x="5" y="8"/>
                      <a:pt x="5" y="8"/>
                      <a:pt x="5" y="8"/>
                    </a:cubicBezTo>
                    <a:cubicBezTo>
                      <a:pt x="5" y="6"/>
                      <a:pt x="5" y="5"/>
                      <a:pt x="6" y="3"/>
                    </a:cubicBezTo>
                    <a:lnTo>
                      <a:pt x="2"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8" name="Freeform 182"/>
              <p:cNvSpPr/>
              <p:nvPr/>
            </p:nvSpPr>
            <p:spPr bwMode="auto">
              <a:xfrm>
                <a:off x="6217" y="2663"/>
                <a:ext cx="38" cy="38"/>
              </a:xfrm>
              <a:custGeom>
                <a:avLst/>
                <a:gdLst>
                  <a:gd name="T0" fmla="*/ 1 w 16"/>
                  <a:gd name="T1" fmla="*/ 0 h 16"/>
                  <a:gd name="T2" fmla="*/ 0 w 16"/>
                  <a:gd name="T3" fmla="*/ 10 h 16"/>
                  <a:gd name="T4" fmla="*/ 16 w 16"/>
                  <a:gd name="T5" fmla="*/ 16 h 16"/>
                  <a:gd name="T6" fmla="*/ 14 w 16"/>
                  <a:gd name="T7" fmla="*/ 11 h 16"/>
                  <a:gd name="T8" fmla="*/ 1 w 16"/>
                  <a:gd name="T9" fmla="*/ 0 h 16"/>
                </a:gdLst>
                <a:ahLst/>
                <a:cxnLst>
                  <a:cxn ang="0">
                    <a:pos x="T0" y="T1"/>
                  </a:cxn>
                  <a:cxn ang="0">
                    <a:pos x="T2" y="T3"/>
                  </a:cxn>
                  <a:cxn ang="0">
                    <a:pos x="T4" y="T5"/>
                  </a:cxn>
                  <a:cxn ang="0">
                    <a:pos x="T6" y="T7"/>
                  </a:cxn>
                  <a:cxn ang="0">
                    <a:pos x="T8" y="T9"/>
                  </a:cxn>
                </a:cxnLst>
                <a:rect l="0" t="0" r="r" b="b"/>
                <a:pathLst>
                  <a:path w="16" h="16">
                    <a:moveTo>
                      <a:pt x="1" y="0"/>
                    </a:moveTo>
                    <a:cubicBezTo>
                      <a:pt x="1" y="4"/>
                      <a:pt x="0" y="7"/>
                      <a:pt x="0" y="10"/>
                    </a:cubicBezTo>
                    <a:cubicBezTo>
                      <a:pt x="6" y="12"/>
                      <a:pt x="11" y="14"/>
                      <a:pt x="16" y="16"/>
                    </a:cubicBezTo>
                    <a:cubicBezTo>
                      <a:pt x="15" y="14"/>
                      <a:pt x="15" y="13"/>
                      <a:pt x="14" y="11"/>
                    </a:cubicBezTo>
                    <a:lnTo>
                      <a:pt x="1"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9" name="Freeform 183"/>
              <p:cNvSpPr/>
              <p:nvPr/>
            </p:nvSpPr>
            <p:spPr bwMode="auto">
              <a:xfrm>
                <a:off x="6187" y="2148"/>
                <a:ext cx="40" cy="45"/>
              </a:xfrm>
              <a:custGeom>
                <a:avLst/>
                <a:gdLst>
                  <a:gd name="T0" fmla="*/ 0 w 17"/>
                  <a:gd name="T1" fmla="*/ 19 h 19"/>
                  <a:gd name="T2" fmla="*/ 3 w 17"/>
                  <a:gd name="T3" fmla="*/ 19 h 19"/>
                  <a:gd name="T4" fmla="*/ 17 w 17"/>
                  <a:gd name="T5" fmla="*/ 0 h 19"/>
                  <a:gd name="T6" fmla="*/ 11 w 17"/>
                  <a:gd name="T7" fmla="*/ 0 h 19"/>
                  <a:gd name="T8" fmla="*/ 0 w 17"/>
                  <a:gd name="T9" fmla="*/ 19 h 19"/>
                </a:gdLst>
                <a:ahLst/>
                <a:cxnLst>
                  <a:cxn ang="0">
                    <a:pos x="T0" y="T1"/>
                  </a:cxn>
                  <a:cxn ang="0">
                    <a:pos x="T2" y="T3"/>
                  </a:cxn>
                  <a:cxn ang="0">
                    <a:pos x="T4" y="T5"/>
                  </a:cxn>
                  <a:cxn ang="0">
                    <a:pos x="T6" y="T7"/>
                  </a:cxn>
                  <a:cxn ang="0">
                    <a:pos x="T8" y="T9"/>
                  </a:cxn>
                </a:cxnLst>
                <a:rect l="0" t="0" r="r" b="b"/>
                <a:pathLst>
                  <a:path w="17" h="19">
                    <a:moveTo>
                      <a:pt x="0" y="19"/>
                    </a:moveTo>
                    <a:cubicBezTo>
                      <a:pt x="1" y="19"/>
                      <a:pt x="2" y="19"/>
                      <a:pt x="3" y="19"/>
                    </a:cubicBezTo>
                    <a:cubicBezTo>
                      <a:pt x="8" y="14"/>
                      <a:pt x="13" y="8"/>
                      <a:pt x="17" y="0"/>
                    </a:cubicBezTo>
                    <a:cubicBezTo>
                      <a:pt x="15" y="0"/>
                      <a:pt x="13" y="0"/>
                      <a:pt x="11" y="0"/>
                    </a:cubicBezTo>
                    <a:cubicBezTo>
                      <a:pt x="8" y="7"/>
                      <a:pt x="3" y="14"/>
                      <a:pt x="0" y="19"/>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0" name="Freeform 184"/>
              <p:cNvSpPr/>
              <p:nvPr/>
            </p:nvSpPr>
            <p:spPr bwMode="auto">
              <a:xfrm>
                <a:off x="6199" y="2542"/>
                <a:ext cx="44" cy="33"/>
              </a:xfrm>
              <a:custGeom>
                <a:avLst/>
                <a:gdLst>
                  <a:gd name="T0" fmla="*/ 19 w 19"/>
                  <a:gd name="T1" fmla="*/ 9 h 14"/>
                  <a:gd name="T2" fmla="*/ 12 w 19"/>
                  <a:gd name="T3" fmla="*/ 3 h 14"/>
                  <a:gd name="T4" fmla="*/ 0 w 19"/>
                  <a:gd name="T5" fmla="*/ 0 h 14"/>
                  <a:gd name="T6" fmla="*/ 18 w 19"/>
                  <a:gd name="T7" fmla="*/ 14 h 14"/>
                  <a:gd name="T8" fmla="*/ 19 w 19"/>
                  <a:gd name="T9" fmla="*/ 9 h 14"/>
                </a:gdLst>
                <a:ahLst/>
                <a:cxnLst>
                  <a:cxn ang="0">
                    <a:pos x="T0" y="T1"/>
                  </a:cxn>
                  <a:cxn ang="0">
                    <a:pos x="T2" y="T3"/>
                  </a:cxn>
                  <a:cxn ang="0">
                    <a:pos x="T4" y="T5"/>
                  </a:cxn>
                  <a:cxn ang="0">
                    <a:pos x="T6" y="T7"/>
                  </a:cxn>
                  <a:cxn ang="0">
                    <a:pos x="T8" y="T9"/>
                  </a:cxn>
                </a:cxnLst>
                <a:rect l="0" t="0" r="r" b="b"/>
                <a:pathLst>
                  <a:path w="19" h="14">
                    <a:moveTo>
                      <a:pt x="19" y="9"/>
                    </a:moveTo>
                    <a:cubicBezTo>
                      <a:pt x="12" y="3"/>
                      <a:pt x="12" y="3"/>
                      <a:pt x="12" y="3"/>
                    </a:cubicBezTo>
                    <a:cubicBezTo>
                      <a:pt x="0" y="0"/>
                      <a:pt x="0" y="0"/>
                      <a:pt x="0" y="0"/>
                    </a:cubicBezTo>
                    <a:cubicBezTo>
                      <a:pt x="18" y="14"/>
                      <a:pt x="18" y="14"/>
                      <a:pt x="18" y="14"/>
                    </a:cubicBezTo>
                    <a:cubicBezTo>
                      <a:pt x="18" y="13"/>
                      <a:pt x="18" y="11"/>
                      <a:pt x="19" y="9"/>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1" name="Freeform 185"/>
              <p:cNvSpPr/>
              <p:nvPr/>
            </p:nvSpPr>
            <p:spPr bwMode="auto">
              <a:xfrm>
                <a:off x="6220" y="2644"/>
                <a:ext cx="28" cy="38"/>
              </a:xfrm>
              <a:custGeom>
                <a:avLst/>
                <a:gdLst>
                  <a:gd name="T0" fmla="*/ 9 w 12"/>
                  <a:gd name="T1" fmla="*/ 7 h 16"/>
                  <a:gd name="T2" fmla="*/ 1 w 12"/>
                  <a:gd name="T3" fmla="*/ 0 h 16"/>
                  <a:gd name="T4" fmla="*/ 0 w 12"/>
                  <a:gd name="T5" fmla="*/ 6 h 16"/>
                  <a:gd name="T6" fmla="*/ 12 w 12"/>
                  <a:gd name="T7" fmla="*/ 16 h 16"/>
                  <a:gd name="T8" fmla="*/ 9 w 12"/>
                  <a:gd name="T9" fmla="*/ 7 h 16"/>
                </a:gdLst>
                <a:ahLst/>
                <a:cxnLst>
                  <a:cxn ang="0">
                    <a:pos x="T0" y="T1"/>
                  </a:cxn>
                  <a:cxn ang="0">
                    <a:pos x="T2" y="T3"/>
                  </a:cxn>
                  <a:cxn ang="0">
                    <a:pos x="T4" y="T5"/>
                  </a:cxn>
                  <a:cxn ang="0">
                    <a:pos x="T6" y="T7"/>
                  </a:cxn>
                  <a:cxn ang="0">
                    <a:pos x="T8" y="T9"/>
                  </a:cxn>
                </a:cxnLst>
                <a:rect l="0" t="0" r="r" b="b"/>
                <a:pathLst>
                  <a:path w="12" h="16">
                    <a:moveTo>
                      <a:pt x="9" y="7"/>
                    </a:moveTo>
                    <a:cubicBezTo>
                      <a:pt x="1" y="0"/>
                      <a:pt x="1" y="0"/>
                      <a:pt x="1" y="0"/>
                    </a:cubicBezTo>
                    <a:cubicBezTo>
                      <a:pt x="0" y="6"/>
                      <a:pt x="0" y="6"/>
                      <a:pt x="0" y="6"/>
                    </a:cubicBezTo>
                    <a:cubicBezTo>
                      <a:pt x="12" y="16"/>
                      <a:pt x="12" y="16"/>
                      <a:pt x="12" y="16"/>
                    </a:cubicBezTo>
                    <a:cubicBezTo>
                      <a:pt x="11" y="13"/>
                      <a:pt x="10" y="10"/>
                      <a:pt x="9" y="7"/>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2" name="Freeform 186"/>
              <p:cNvSpPr/>
              <p:nvPr/>
            </p:nvSpPr>
            <p:spPr bwMode="auto">
              <a:xfrm>
                <a:off x="6184" y="2537"/>
                <a:ext cx="55" cy="55"/>
              </a:xfrm>
              <a:custGeom>
                <a:avLst/>
                <a:gdLst>
                  <a:gd name="T0" fmla="*/ 18 w 23"/>
                  <a:gd name="T1" fmla="*/ 17 h 23"/>
                  <a:gd name="T2" fmla="*/ 18 w 23"/>
                  <a:gd name="T3" fmla="*/ 19 h 23"/>
                  <a:gd name="T4" fmla="*/ 23 w 23"/>
                  <a:gd name="T5" fmla="*/ 23 h 23"/>
                  <a:gd name="T6" fmla="*/ 23 w 23"/>
                  <a:gd name="T7" fmla="*/ 19 h 23"/>
                  <a:gd name="T8" fmla="*/ 2 w 23"/>
                  <a:gd name="T9" fmla="*/ 0 h 23"/>
                  <a:gd name="T10" fmla="*/ 1 w 23"/>
                  <a:gd name="T11" fmla="*/ 0 h 23"/>
                  <a:gd name="T12" fmla="*/ 0 w 23"/>
                  <a:gd name="T13" fmla="*/ 4 h 23"/>
                  <a:gd name="T14" fmla="*/ 17 w 23"/>
                  <a:gd name="T15" fmla="*/ 18 h 23"/>
                  <a:gd name="T16" fmla="*/ 18 w 23"/>
                  <a:gd name="T17"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18" y="17"/>
                    </a:moveTo>
                    <a:cubicBezTo>
                      <a:pt x="18" y="18"/>
                      <a:pt x="18" y="18"/>
                      <a:pt x="18" y="19"/>
                    </a:cubicBezTo>
                    <a:cubicBezTo>
                      <a:pt x="23" y="23"/>
                      <a:pt x="23" y="23"/>
                      <a:pt x="23" y="23"/>
                    </a:cubicBezTo>
                    <a:cubicBezTo>
                      <a:pt x="23" y="22"/>
                      <a:pt x="23" y="20"/>
                      <a:pt x="23" y="19"/>
                    </a:cubicBezTo>
                    <a:cubicBezTo>
                      <a:pt x="2" y="0"/>
                      <a:pt x="2" y="0"/>
                      <a:pt x="2" y="0"/>
                    </a:cubicBezTo>
                    <a:cubicBezTo>
                      <a:pt x="1" y="0"/>
                      <a:pt x="1" y="0"/>
                      <a:pt x="1" y="0"/>
                    </a:cubicBezTo>
                    <a:cubicBezTo>
                      <a:pt x="0" y="4"/>
                      <a:pt x="0" y="4"/>
                      <a:pt x="0" y="4"/>
                    </a:cubicBezTo>
                    <a:cubicBezTo>
                      <a:pt x="17" y="18"/>
                      <a:pt x="17" y="18"/>
                      <a:pt x="17" y="18"/>
                    </a:cubicBezTo>
                    <a:lnTo>
                      <a:pt x="18" y="17"/>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3" name="Freeform 187"/>
              <p:cNvSpPr/>
              <p:nvPr/>
            </p:nvSpPr>
            <p:spPr bwMode="auto">
              <a:xfrm>
                <a:off x="6225" y="2587"/>
                <a:ext cx="11" cy="22"/>
              </a:xfrm>
              <a:custGeom>
                <a:avLst/>
                <a:gdLst>
                  <a:gd name="T0" fmla="*/ 5 w 5"/>
                  <a:gd name="T1" fmla="*/ 4 h 9"/>
                  <a:gd name="T2" fmla="*/ 1 w 5"/>
                  <a:gd name="T3" fmla="*/ 0 h 9"/>
                  <a:gd name="T4" fmla="*/ 0 w 5"/>
                  <a:gd name="T5" fmla="*/ 5 h 9"/>
                  <a:gd name="T6" fmla="*/ 5 w 5"/>
                  <a:gd name="T7" fmla="*/ 9 h 9"/>
                  <a:gd name="T8" fmla="*/ 5 w 5"/>
                  <a:gd name="T9" fmla="*/ 4 h 9"/>
                </a:gdLst>
                <a:ahLst/>
                <a:cxnLst>
                  <a:cxn ang="0">
                    <a:pos x="T0" y="T1"/>
                  </a:cxn>
                  <a:cxn ang="0">
                    <a:pos x="T2" y="T3"/>
                  </a:cxn>
                  <a:cxn ang="0">
                    <a:pos x="T4" y="T5"/>
                  </a:cxn>
                  <a:cxn ang="0">
                    <a:pos x="T6" y="T7"/>
                  </a:cxn>
                  <a:cxn ang="0">
                    <a:pos x="T8" y="T9"/>
                  </a:cxn>
                </a:cxnLst>
                <a:rect l="0" t="0" r="r" b="b"/>
                <a:pathLst>
                  <a:path w="5" h="9">
                    <a:moveTo>
                      <a:pt x="5" y="4"/>
                    </a:moveTo>
                    <a:cubicBezTo>
                      <a:pt x="1" y="0"/>
                      <a:pt x="1" y="0"/>
                      <a:pt x="1" y="0"/>
                    </a:cubicBezTo>
                    <a:cubicBezTo>
                      <a:pt x="1" y="2"/>
                      <a:pt x="1" y="4"/>
                      <a:pt x="0" y="5"/>
                    </a:cubicBezTo>
                    <a:cubicBezTo>
                      <a:pt x="5" y="9"/>
                      <a:pt x="5" y="9"/>
                      <a:pt x="5" y="9"/>
                    </a:cubicBezTo>
                    <a:cubicBezTo>
                      <a:pt x="5" y="8"/>
                      <a:pt x="5" y="6"/>
                      <a:pt x="5" y="4"/>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4" name="Freeform 188"/>
              <p:cNvSpPr/>
              <p:nvPr/>
            </p:nvSpPr>
            <p:spPr bwMode="auto">
              <a:xfrm>
                <a:off x="6222" y="2623"/>
                <a:ext cx="17" cy="31"/>
              </a:xfrm>
              <a:custGeom>
                <a:avLst/>
                <a:gdLst>
                  <a:gd name="T0" fmla="*/ 0 w 7"/>
                  <a:gd name="T1" fmla="*/ 6 h 13"/>
                  <a:gd name="T2" fmla="*/ 7 w 7"/>
                  <a:gd name="T3" fmla="*/ 13 h 13"/>
                  <a:gd name="T4" fmla="*/ 6 w 7"/>
                  <a:gd name="T5" fmla="*/ 5 h 13"/>
                  <a:gd name="T6" fmla="*/ 1 w 7"/>
                  <a:gd name="T7" fmla="*/ 0 h 13"/>
                  <a:gd name="T8" fmla="*/ 0 w 7"/>
                  <a:gd name="T9" fmla="*/ 6 h 13"/>
                </a:gdLst>
                <a:ahLst/>
                <a:cxnLst>
                  <a:cxn ang="0">
                    <a:pos x="T0" y="T1"/>
                  </a:cxn>
                  <a:cxn ang="0">
                    <a:pos x="T2" y="T3"/>
                  </a:cxn>
                  <a:cxn ang="0">
                    <a:pos x="T4" y="T5"/>
                  </a:cxn>
                  <a:cxn ang="0">
                    <a:pos x="T6" y="T7"/>
                  </a:cxn>
                  <a:cxn ang="0">
                    <a:pos x="T8" y="T9"/>
                  </a:cxn>
                </a:cxnLst>
                <a:rect l="0" t="0" r="r" b="b"/>
                <a:pathLst>
                  <a:path w="7" h="13">
                    <a:moveTo>
                      <a:pt x="0" y="6"/>
                    </a:moveTo>
                    <a:cubicBezTo>
                      <a:pt x="7" y="13"/>
                      <a:pt x="7" y="13"/>
                      <a:pt x="7" y="13"/>
                    </a:cubicBezTo>
                    <a:cubicBezTo>
                      <a:pt x="7" y="10"/>
                      <a:pt x="7" y="8"/>
                      <a:pt x="6" y="5"/>
                    </a:cubicBezTo>
                    <a:cubicBezTo>
                      <a:pt x="1" y="0"/>
                      <a:pt x="1" y="0"/>
                      <a:pt x="1" y="0"/>
                    </a:cubicBezTo>
                    <a:cubicBezTo>
                      <a:pt x="0" y="2"/>
                      <a:pt x="0" y="4"/>
                      <a:pt x="0" y="6"/>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5" name="Freeform 189"/>
              <p:cNvSpPr/>
              <p:nvPr/>
            </p:nvSpPr>
            <p:spPr bwMode="auto">
              <a:xfrm>
                <a:off x="6225" y="2606"/>
                <a:ext cx="11" cy="22"/>
              </a:xfrm>
              <a:custGeom>
                <a:avLst/>
                <a:gdLst>
                  <a:gd name="T0" fmla="*/ 0 w 5"/>
                  <a:gd name="T1" fmla="*/ 5 h 9"/>
                  <a:gd name="T2" fmla="*/ 5 w 5"/>
                  <a:gd name="T3" fmla="*/ 9 h 9"/>
                  <a:gd name="T4" fmla="*/ 5 w 5"/>
                  <a:gd name="T5" fmla="*/ 4 h 9"/>
                  <a:gd name="T6" fmla="*/ 0 w 5"/>
                  <a:gd name="T7" fmla="*/ 0 h 9"/>
                  <a:gd name="T8" fmla="*/ 0 w 5"/>
                  <a:gd name="T9" fmla="*/ 5 h 9"/>
                </a:gdLst>
                <a:ahLst/>
                <a:cxnLst>
                  <a:cxn ang="0">
                    <a:pos x="T0" y="T1"/>
                  </a:cxn>
                  <a:cxn ang="0">
                    <a:pos x="T2" y="T3"/>
                  </a:cxn>
                  <a:cxn ang="0">
                    <a:pos x="T4" y="T5"/>
                  </a:cxn>
                  <a:cxn ang="0">
                    <a:pos x="T6" y="T7"/>
                  </a:cxn>
                  <a:cxn ang="0">
                    <a:pos x="T8" y="T9"/>
                  </a:cxn>
                </a:cxnLst>
                <a:rect l="0" t="0" r="r" b="b"/>
                <a:pathLst>
                  <a:path w="5" h="9">
                    <a:moveTo>
                      <a:pt x="0" y="5"/>
                    </a:moveTo>
                    <a:cubicBezTo>
                      <a:pt x="5" y="9"/>
                      <a:pt x="5" y="9"/>
                      <a:pt x="5" y="9"/>
                    </a:cubicBezTo>
                    <a:cubicBezTo>
                      <a:pt x="5" y="7"/>
                      <a:pt x="5" y="6"/>
                      <a:pt x="5" y="4"/>
                    </a:cubicBezTo>
                    <a:cubicBezTo>
                      <a:pt x="0" y="0"/>
                      <a:pt x="0" y="0"/>
                      <a:pt x="0" y="0"/>
                    </a:cubicBezTo>
                    <a:cubicBezTo>
                      <a:pt x="0" y="1"/>
                      <a:pt x="0" y="3"/>
                      <a:pt x="0" y="5"/>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6" name="Freeform 190"/>
              <p:cNvSpPr/>
              <p:nvPr/>
            </p:nvSpPr>
            <p:spPr bwMode="auto">
              <a:xfrm>
                <a:off x="5936" y="1742"/>
                <a:ext cx="263" cy="378"/>
              </a:xfrm>
              <a:custGeom>
                <a:avLst/>
                <a:gdLst>
                  <a:gd name="T0" fmla="*/ 16 w 111"/>
                  <a:gd name="T1" fmla="*/ 0 h 159"/>
                  <a:gd name="T2" fmla="*/ 0 w 111"/>
                  <a:gd name="T3" fmla="*/ 82 h 159"/>
                  <a:gd name="T4" fmla="*/ 52 w 111"/>
                  <a:gd name="T5" fmla="*/ 159 h 159"/>
                  <a:gd name="T6" fmla="*/ 70 w 111"/>
                  <a:gd name="T7" fmla="*/ 139 h 159"/>
                  <a:gd name="T8" fmla="*/ 65 w 111"/>
                  <a:gd name="T9" fmla="*/ 127 h 159"/>
                  <a:gd name="T10" fmla="*/ 24 w 111"/>
                  <a:gd name="T11" fmla="*/ 60 h 159"/>
                  <a:gd name="T12" fmla="*/ 75 w 111"/>
                  <a:gd name="T13" fmla="*/ 26 h 159"/>
                  <a:gd name="T14" fmla="*/ 89 w 111"/>
                  <a:gd name="T15" fmla="*/ 46 h 159"/>
                  <a:gd name="T16" fmla="*/ 111 w 111"/>
                  <a:gd name="T17" fmla="*/ 31 h 159"/>
                  <a:gd name="T18" fmla="*/ 100 w 111"/>
                  <a:gd name="T19" fmla="*/ 15 h 159"/>
                  <a:gd name="T20" fmla="*/ 16 w 111"/>
                  <a:gd name="T21"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159">
                    <a:moveTo>
                      <a:pt x="16" y="0"/>
                    </a:moveTo>
                    <a:cubicBezTo>
                      <a:pt x="14" y="11"/>
                      <a:pt x="2" y="70"/>
                      <a:pt x="0" y="82"/>
                    </a:cubicBezTo>
                    <a:cubicBezTo>
                      <a:pt x="10" y="97"/>
                      <a:pt x="34" y="131"/>
                      <a:pt x="52" y="159"/>
                    </a:cubicBezTo>
                    <a:cubicBezTo>
                      <a:pt x="59" y="153"/>
                      <a:pt x="65" y="146"/>
                      <a:pt x="70" y="139"/>
                    </a:cubicBezTo>
                    <a:cubicBezTo>
                      <a:pt x="68" y="135"/>
                      <a:pt x="67" y="131"/>
                      <a:pt x="65" y="127"/>
                    </a:cubicBezTo>
                    <a:cubicBezTo>
                      <a:pt x="52" y="105"/>
                      <a:pt x="33" y="76"/>
                      <a:pt x="24" y="60"/>
                    </a:cubicBezTo>
                    <a:cubicBezTo>
                      <a:pt x="38" y="51"/>
                      <a:pt x="65" y="33"/>
                      <a:pt x="75" y="26"/>
                    </a:cubicBezTo>
                    <a:cubicBezTo>
                      <a:pt x="80" y="33"/>
                      <a:pt x="85" y="40"/>
                      <a:pt x="89" y="46"/>
                    </a:cubicBezTo>
                    <a:cubicBezTo>
                      <a:pt x="96" y="40"/>
                      <a:pt x="103" y="35"/>
                      <a:pt x="111" y="31"/>
                    </a:cubicBezTo>
                    <a:cubicBezTo>
                      <a:pt x="107" y="26"/>
                      <a:pt x="103" y="21"/>
                      <a:pt x="100" y="15"/>
                    </a:cubicBezTo>
                    <a:cubicBezTo>
                      <a:pt x="84" y="12"/>
                      <a:pt x="34" y="2"/>
                      <a:pt x="16" y="0"/>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7" name="Freeform 191"/>
              <p:cNvSpPr/>
              <p:nvPr/>
            </p:nvSpPr>
            <p:spPr bwMode="auto">
              <a:xfrm>
                <a:off x="6170" y="2146"/>
                <a:ext cx="38" cy="47"/>
              </a:xfrm>
              <a:custGeom>
                <a:avLst/>
                <a:gdLst>
                  <a:gd name="T0" fmla="*/ 0 w 16"/>
                  <a:gd name="T1" fmla="*/ 19 h 20"/>
                  <a:gd name="T2" fmla="*/ 4 w 16"/>
                  <a:gd name="T3" fmla="*/ 20 h 20"/>
                  <a:gd name="T4" fmla="*/ 16 w 16"/>
                  <a:gd name="T5" fmla="*/ 1 h 20"/>
                  <a:gd name="T6" fmla="*/ 12 w 16"/>
                  <a:gd name="T7" fmla="*/ 0 h 20"/>
                  <a:gd name="T8" fmla="*/ 0 w 16"/>
                  <a:gd name="T9" fmla="*/ 19 h 20"/>
                </a:gdLst>
                <a:ahLst/>
                <a:cxnLst>
                  <a:cxn ang="0">
                    <a:pos x="T0" y="T1"/>
                  </a:cxn>
                  <a:cxn ang="0">
                    <a:pos x="T2" y="T3"/>
                  </a:cxn>
                  <a:cxn ang="0">
                    <a:pos x="T4" y="T5"/>
                  </a:cxn>
                  <a:cxn ang="0">
                    <a:pos x="T6" y="T7"/>
                  </a:cxn>
                  <a:cxn ang="0">
                    <a:pos x="T8" y="T9"/>
                  </a:cxn>
                </a:cxnLst>
                <a:rect l="0" t="0" r="r" b="b"/>
                <a:pathLst>
                  <a:path w="16" h="20">
                    <a:moveTo>
                      <a:pt x="0" y="19"/>
                    </a:moveTo>
                    <a:cubicBezTo>
                      <a:pt x="2" y="19"/>
                      <a:pt x="3" y="19"/>
                      <a:pt x="4" y="20"/>
                    </a:cubicBezTo>
                    <a:cubicBezTo>
                      <a:pt x="8" y="14"/>
                      <a:pt x="13" y="8"/>
                      <a:pt x="16" y="1"/>
                    </a:cubicBezTo>
                    <a:cubicBezTo>
                      <a:pt x="15" y="1"/>
                      <a:pt x="13" y="0"/>
                      <a:pt x="12" y="0"/>
                    </a:cubicBezTo>
                    <a:cubicBezTo>
                      <a:pt x="8" y="7"/>
                      <a:pt x="4" y="14"/>
                      <a:pt x="0" y="19"/>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8" name="Freeform 192"/>
              <p:cNvSpPr/>
              <p:nvPr/>
            </p:nvSpPr>
            <p:spPr bwMode="auto">
              <a:xfrm>
                <a:off x="6182" y="2552"/>
                <a:ext cx="38" cy="35"/>
              </a:xfrm>
              <a:custGeom>
                <a:avLst/>
                <a:gdLst>
                  <a:gd name="T0" fmla="*/ 2 w 38"/>
                  <a:gd name="T1" fmla="*/ 0 h 35"/>
                  <a:gd name="T2" fmla="*/ 0 w 38"/>
                  <a:gd name="T3" fmla="*/ 11 h 35"/>
                  <a:gd name="T4" fmla="*/ 28 w 38"/>
                  <a:gd name="T5" fmla="*/ 35 h 35"/>
                  <a:gd name="T6" fmla="*/ 38 w 38"/>
                  <a:gd name="T7" fmla="*/ 30 h 35"/>
                  <a:gd name="T8" fmla="*/ 2 w 38"/>
                  <a:gd name="T9" fmla="*/ 0 h 35"/>
                </a:gdLst>
                <a:ahLst/>
                <a:cxnLst>
                  <a:cxn ang="0">
                    <a:pos x="T0" y="T1"/>
                  </a:cxn>
                  <a:cxn ang="0">
                    <a:pos x="T2" y="T3"/>
                  </a:cxn>
                  <a:cxn ang="0">
                    <a:pos x="T4" y="T5"/>
                  </a:cxn>
                  <a:cxn ang="0">
                    <a:pos x="T6" y="T7"/>
                  </a:cxn>
                  <a:cxn ang="0">
                    <a:pos x="T8" y="T9"/>
                  </a:cxn>
                </a:cxnLst>
                <a:rect l="0" t="0" r="r" b="b"/>
                <a:pathLst>
                  <a:path w="38" h="35">
                    <a:moveTo>
                      <a:pt x="2" y="0"/>
                    </a:moveTo>
                    <a:lnTo>
                      <a:pt x="0" y="11"/>
                    </a:lnTo>
                    <a:lnTo>
                      <a:pt x="28" y="35"/>
                    </a:lnTo>
                    <a:lnTo>
                      <a:pt x="38" y="30"/>
                    </a:lnTo>
                    <a:lnTo>
                      <a:pt x="2"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9" name="Freeform 193"/>
              <p:cNvSpPr/>
              <p:nvPr/>
            </p:nvSpPr>
            <p:spPr bwMode="auto">
              <a:xfrm>
                <a:off x="5993" y="2390"/>
                <a:ext cx="210" cy="190"/>
              </a:xfrm>
              <a:custGeom>
                <a:avLst/>
                <a:gdLst>
                  <a:gd name="T0" fmla="*/ 80 w 210"/>
                  <a:gd name="T1" fmla="*/ 185 h 190"/>
                  <a:gd name="T2" fmla="*/ 106 w 210"/>
                  <a:gd name="T3" fmla="*/ 112 h 190"/>
                  <a:gd name="T4" fmla="*/ 142 w 210"/>
                  <a:gd name="T5" fmla="*/ 178 h 190"/>
                  <a:gd name="T6" fmla="*/ 180 w 210"/>
                  <a:gd name="T7" fmla="*/ 176 h 190"/>
                  <a:gd name="T8" fmla="*/ 210 w 210"/>
                  <a:gd name="T9" fmla="*/ 7 h 190"/>
                  <a:gd name="T10" fmla="*/ 175 w 210"/>
                  <a:gd name="T11" fmla="*/ 0 h 190"/>
                  <a:gd name="T12" fmla="*/ 151 w 210"/>
                  <a:gd name="T13" fmla="*/ 119 h 190"/>
                  <a:gd name="T14" fmla="*/ 104 w 210"/>
                  <a:gd name="T15" fmla="*/ 43 h 190"/>
                  <a:gd name="T16" fmla="*/ 61 w 210"/>
                  <a:gd name="T17" fmla="*/ 124 h 190"/>
                  <a:gd name="T18" fmla="*/ 38 w 210"/>
                  <a:gd name="T19" fmla="*/ 7 h 190"/>
                  <a:gd name="T20" fmla="*/ 0 w 210"/>
                  <a:gd name="T21" fmla="*/ 14 h 190"/>
                  <a:gd name="T22" fmla="*/ 33 w 210"/>
                  <a:gd name="T23" fmla="*/ 190 h 190"/>
                  <a:gd name="T24" fmla="*/ 80 w 210"/>
                  <a:gd name="T25" fmla="*/ 18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0" h="190">
                    <a:moveTo>
                      <a:pt x="80" y="185"/>
                    </a:moveTo>
                    <a:lnTo>
                      <a:pt x="106" y="112"/>
                    </a:lnTo>
                    <a:lnTo>
                      <a:pt x="142" y="178"/>
                    </a:lnTo>
                    <a:lnTo>
                      <a:pt x="180" y="176"/>
                    </a:lnTo>
                    <a:lnTo>
                      <a:pt x="210" y="7"/>
                    </a:lnTo>
                    <a:lnTo>
                      <a:pt x="175" y="0"/>
                    </a:lnTo>
                    <a:lnTo>
                      <a:pt x="151" y="119"/>
                    </a:lnTo>
                    <a:lnTo>
                      <a:pt x="104" y="43"/>
                    </a:lnTo>
                    <a:lnTo>
                      <a:pt x="61" y="124"/>
                    </a:lnTo>
                    <a:lnTo>
                      <a:pt x="38" y="7"/>
                    </a:lnTo>
                    <a:lnTo>
                      <a:pt x="0" y="14"/>
                    </a:lnTo>
                    <a:lnTo>
                      <a:pt x="33" y="190"/>
                    </a:lnTo>
                    <a:lnTo>
                      <a:pt x="80" y="185"/>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0" name="Freeform 194"/>
              <p:cNvSpPr/>
              <p:nvPr/>
            </p:nvSpPr>
            <p:spPr bwMode="auto">
              <a:xfrm>
                <a:off x="6156" y="2141"/>
                <a:ext cx="38" cy="47"/>
              </a:xfrm>
              <a:custGeom>
                <a:avLst/>
                <a:gdLst>
                  <a:gd name="T0" fmla="*/ 0 w 16"/>
                  <a:gd name="T1" fmla="*/ 19 h 20"/>
                  <a:gd name="T2" fmla="*/ 4 w 16"/>
                  <a:gd name="T3" fmla="*/ 20 h 20"/>
                  <a:gd name="T4" fmla="*/ 16 w 16"/>
                  <a:gd name="T5" fmla="*/ 1 h 20"/>
                  <a:gd name="T6" fmla="*/ 11 w 16"/>
                  <a:gd name="T7" fmla="*/ 0 h 20"/>
                  <a:gd name="T8" fmla="*/ 0 w 16"/>
                  <a:gd name="T9" fmla="*/ 19 h 20"/>
                </a:gdLst>
                <a:ahLst/>
                <a:cxnLst>
                  <a:cxn ang="0">
                    <a:pos x="T0" y="T1"/>
                  </a:cxn>
                  <a:cxn ang="0">
                    <a:pos x="T2" y="T3"/>
                  </a:cxn>
                  <a:cxn ang="0">
                    <a:pos x="T4" y="T5"/>
                  </a:cxn>
                  <a:cxn ang="0">
                    <a:pos x="T6" y="T7"/>
                  </a:cxn>
                  <a:cxn ang="0">
                    <a:pos x="T8" y="T9"/>
                  </a:cxn>
                </a:cxnLst>
                <a:rect l="0" t="0" r="r" b="b"/>
                <a:pathLst>
                  <a:path w="16" h="20">
                    <a:moveTo>
                      <a:pt x="0" y="19"/>
                    </a:moveTo>
                    <a:cubicBezTo>
                      <a:pt x="2" y="20"/>
                      <a:pt x="3" y="20"/>
                      <a:pt x="4" y="20"/>
                    </a:cubicBezTo>
                    <a:cubicBezTo>
                      <a:pt x="8" y="15"/>
                      <a:pt x="12" y="9"/>
                      <a:pt x="16" y="1"/>
                    </a:cubicBezTo>
                    <a:cubicBezTo>
                      <a:pt x="14" y="1"/>
                      <a:pt x="13" y="1"/>
                      <a:pt x="11" y="0"/>
                    </a:cubicBezTo>
                    <a:cubicBezTo>
                      <a:pt x="8" y="8"/>
                      <a:pt x="4" y="14"/>
                      <a:pt x="0" y="19"/>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1" name="Freeform 195"/>
              <p:cNvSpPr/>
              <p:nvPr/>
            </p:nvSpPr>
            <p:spPr bwMode="auto">
              <a:xfrm>
                <a:off x="6175" y="2568"/>
                <a:ext cx="33" cy="29"/>
              </a:xfrm>
              <a:custGeom>
                <a:avLst/>
                <a:gdLst>
                  <a:gd name="T0" fmla="*/ 5 w 33"/>
                  <a:gd name="T1" fmla="*/ 5 h 29"/>
                  <a:gd name="T2" fmla="*/ 0 w 33"/>
                  <a:gd name="T3" fmla="*/ 7 h 29"/>
                  <a:gd name="T4" fmla="*/ 24 w 33"/>
                  <a:gd name="T5" fmla="*/ 29 h 29"/>
                  <a:gd name="T6" fmla="*/ 33 w 33"/>
                  <a:gd name="T7" fmla="*/ 22 h 29"/>
                  <a:gd name="T8" fmla="*/ 7 w 33"/>
                  <a:gd name="T9" fmla="*/ 0 h 29"/>
                  <a:gd name="T10" fmla="*/ 5 w 33"/>
                  <a:gd name="T11" fmla="*/ 5 h 29"/>
                </a:gdLst>
                <a:ahLst/>
                <a:cxnLst>
                  <a:cxn ang="0">
                    <a:pos x="T0" y="T1"/>
                  </a:cxn>
                  <a:cxn ang="0">
                    <a:pos x="T2" y="T3"/>
                  </a:cxn>
                  <a:cxn ang="0">
                    <a:pos x="T4" y="T5"/>
                  </a:cxn>
                  <a:cxn ang="0">
                    <a:pos x="T6" y="T7"/>
                  </a:cxn>
                  <a:cxn ang="0">
                    <a:pos x="T8" y="T9"/>
                  </a:cxn>
                  <a:cxn ang="0">
                    <a:pos x="T10" y="T11"/>
                  </a:cxn>
                </a:cxnLst>
                <a:rect l="0" t="0" r="r" b="b"/>
                <a:pathLst>
                  <a:path w="33" h="29">
                    <a:moveTo>
                      <a:pt x="5" y="5"/>
                    </a:moveTo>
                    <a:lnTo>
                      <a:pt x="0" y="7"/>
                    </a:lnTo>
                    <a:lnTo>
                      <a:pt x="24" y="29"/>
                    </a:lnTo>
                    <a:lnTo>
                      <a:pt x="33" y="22"/>
                    </a:lnTo>
                    <a:lnTo>
                      <a:pt x="7" y="0"/>
                    </a:lnTo>
                    <a:lnTo>
                      <a:pt x="5" y="5"/>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2" name="Freeform 196"/>
              <p:cNvSpPr/>
              <p:nvPr/>
            </p:nvSpPr>
            <p:spPr bwMode="auto">
              <a:xfrm>
                <a:off x="5891" y="1389"/>
                <a:ext cx="83" cy="16"/>
              </a:xfrm>
              <a:custGeom>
                <a:avLst/>
                <a:gdLst>
                  <a:gd name="T0" fmla="*/ 27 w 35"/>
                  <a:gd name="T1" fmla="*/ 4 h 7"/>
                  <a:gd name="T2" fmla="*/ 35 w 35"/>
                  <a:gd name="T3" fmla="*/ 0 h 7"/>
                  <a:gd name="T4" fmla="*/ 0 w 35"/>
                  <a:gd name="T5" fmla="*/ 0 h 7"/>
                  <a:gd name="T6" fmla="*/ 27 w 35"/>
                  <a:gd name="T7" fmla="*/ 4 h 7"/>
                </a:gdLst>
                <a:ahLst/>
                <a:cxnLst>
                  <a:cxn ang="0">
                    <a:pos x="T0" y="T1"/>
                  </a:cxn>
                  <a:cxn ang="0">
                    <a:pos x="T2" y="T3"/>
                  </a:cxn>
                  <a:cxn ang="0">
                    <a:pos x="T4" y="T5"/>
                  </a:cxn>
                  <a:cxn ang="0">
                    <a:pos x="T6" y="T7"/>
                  </a:cxn>
                </a:cxnLst>
                <a:rect l="0" t="0" r="r" b="b"/>
                <a:pathLst>
                  <a:path w="35" h="7">
                    <a:moveTo>
                      <a:pt x="27" y="4"/>
                    </a:moveTo>
                    <a:cubicBezTo>
                      <a:pt x="30" y="3"/>
                      <a:pt x="33" y="2"/>
                      <a:pt x="35" y="0"/>
                    </a:cubicBezTo>
                    <a:cubicBezTo>
                      <a:pt x="0" y="0"/>
                      <a:pt x="0" y="0"/>
                      <a:pt x="0" y="0"/>
                    </a:cubicBezTo>
                    <a:cubicBezTo>
                      <a:pt x="7" y="5"/>
                      <a:pt x="17" y="7"/>
                      <a:pt x="27" y="4"/>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3" name="Freeform 197"/>
              <p:cNvSpPr/>
              <p:nvPr/>
            </p:nvSpPr>
            <p:spPr bwMode="auto">
              <a:xfrm>
                <a:off x="5820" y="1389"/>
                <a:ext cx="201" cy="87"/>
              </a:xfrm>
              <a:custGeom>
                <a:avLst/>
                <a:gdLst>
                  <a:gd name="T0" fmla="*/ 60 w 85"/>
                  <a:gd name="T1" fmla="*/ 29 h 37"/>
                  <a:gd name="T2" fmla="*/ 85 w 85"/>
                  <a:gd name="T3" fmla="*/ 0 h 37"/>
                  <a:gd name="T4" fmla="*/ 72 w 85"/>
                  <a:gd name="T5" fmla="*/ 0 h 37"/>
                  <a:gd name="T6" fmla="*/ 61 w 85"/>
                  <a:gd name="T7" fmla="*/ 8 h 37"/>
                  <a:gd name="T8" fmla="*/ 22 w 85"/>
                  <a:gd name="T9" fmla="*/ 0 h 37"/>
                  <a:gd name="T10" fmla="*/ 0 w 85"/>
                  <a:gd name="T11" fmla="*/ 0 h 37"/>
                  <a:gd name="T12" fmla="*/ 60 w 85"/>
                  <a:gd name="T13" fmla="*/ 29 h 37"/>
                </a:gdLst>
                <a:ahLst/>
                <a:cxnLst>
                  <a:cxn ang="0">
                    <a:pos x="T0" y="T1"/>
                  </a:cxn>
                  <a:cxn ang="0">
                    <a:pos x="T2" y="T3"/>
                  </a:cxn>
                  <a:cxn ang="0">
                    <a:pos x="T4" y="T5"/>
                  </a:cxn>
                  <a:cxn ang="0">
                    <a:pos x="T6" y="T7"/>
                  </a:cxn>
                  <a:cxn ang="0">
                    <a:pos x="T8" y="T9"/>
                  </a:cxn>
                  <a:cxn ang="0">
                    <a:pos x="T10" y="T11"/>
                  </a:cxn>
                  <a:cxn ang="0">
                    <a:pos x="T12" y="T13"/>
                  </a:cxn>
                </a:cxnLst>
                <a:rect l="0" t="0" r="r" b="b"/>
                <a:pathLst>
                  <a:path w="85" h="37">
                    <a:moveTo>
                      <a:pt x="60" y="29"/>
                    </a:moveTo>
                    <a:cubicBezTo>
                      <a:pt x="66" y="27"/>
                      <a:pt x="77" y="15"/>
                      <a:pt x="85" y="0"/>
                    </a:cubicBezTo>
                    <a:cubicBezTo>
                      <a:pt x="72" y="0"/>
                      <a:pt x="72" y="0"/>
                      <a:pt x="72" y="0"/>
                    </a:cubicBezTo>
                    <a:cubicBezTo>
                      <a:pt x="69" y="3"/>
                      <a:pt x="65" y="6"/>
                      <a:pt x="61" y="8"/>
                    </a:cubicBezTo>
                    <a:cubicBezTo>
                      <a:pt x="46" y="15"/>
                      <a:pt x="32" y="10"/>
                      <a:pt x="22" y="0"/>
                    </a:cubicBezTo>
                    <a:cubicBezTo>
                      <a:pt x="0" y="0"/>
                      <a:pt x="0" y="0"/>
                      <a:pt x="0" y="0"/>
                    </a:cubicBezTo>
                    <a:cubicBezTo>
                      <a:pt x="11" y="23"/>
                      <a:pt x="33" y="37"/>
                      <a:pt x="60" y="29"/>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4" name="Freeform 198"/>
              <p:cNvSpPr/>
              <p:nvPr/>
            </p:nvSpPr>
            <p:spPr bwMode="auto">
              <a:xfrm>
                <a:off x="5943" y="1389"/>
                <a:ext cx="159" cy="249"/>
              </a:xfrm>
              <a:custGeom>
                <a:avLst/>
                <a:gdLst>
                  <a:gd name="T0" fmla="*/ 12 w 67"/>
                  <a:gd name="T1" fmla="*/ 102 h 105"/>
                  <a:gd name="T2" fmla="*/ 24 w 67"/>
                  <a:gd name="T3" fmla="*/ 105 h 105"/>
                  <a:gd name="T4" fmla="*/ 28 w 67"/>
                  <a:gd name="T5" fmla="*/ 50 h 105"/>
                  <a:gd name="T6" fmla="*/ 67 w 67"/>
                  <a:gd name="T7" fmla="*/ 0 h 105"/>
                  <a:gd name="T8" fmla="*/ 38 w 67"/>
                  <a:gd name="T9" fmla="*/ 0 h 105"/>
                  <a:gd name="T10" fmla="*/ 9 w 67"/>
                  <a:gd name="T11" fmla="*/ 48 h 105"/>
                  <a:gd name="T12" fmla="*/ 12 w 67"/>
                  <a:gd name="T13" fmla="*/ 102 h 105"/>
                </a:gdLst>
                <a:ahLst/>
                <a:cxnLst>
                  <a:cxn ang="0">
                    <a:pos x="T0" y="T1"/>
                  </a:cxn>
                  <a:cxn ang="0">
                    <a:pos x="T2" y="T3"/>
                  </a:cxn>
                  <a:cxn ang="0">
                    <a:pos x="T4" y="T5"/>
                  </a:cxn>
                  <a:cxn ang="0">
                    <a:pos x="T6" y="T7"/>
                  </a:cxn>
                  <a:cxn ang="0">
                    <a:pos x="T8" y="T9"/>
                  </a:cxn>
                  <a:cxn ang="0">
                    <a:pos x="T10" y="T11"/>
                  </a:cxn>
                  <a:cxn ang="0">
                    <a:pos x="T12" y="T13"/>
                  </a:cxn>
                </a:cxnLst>
                <a:rect l="0" t="0" r="r" b="b"/>
                <a:pathLst>
                  <a:path w="67" h="105">
                    <a:moveTo>
                      <a:pt x="12" y="102"/>
                    </a:moveTo>
                    <a:cubicBezTo>
                      <a:pt x="16" y="103"/>
                      <a:pt x="20" y="104"/>
                      <a:pt x="24" y="105"/>
                    </a:cubicBezTo>
                    <a:cubicBezTo>
                      <a:pt x="19" y="83"/>
                      <a:pt x="22" y="66"/>
                      <a:pt x="28" y="50"/>
                    </a:cubicBezTo>
                    <a:cubicBezTo>
                      <a:pt x="38" y="27"/>
                      <a:pt x="56" y="15"/>
                      <a:pt x="67" y="0"/>
                    </a:cubicBezTo>
                    <a:cubicBezTo>
                      <a:pt x="38" y="0"/>
                      <a:pt x="38" y="0"/>
                      <a:pt x="38" y="0"/>
                    </a:cubicBezTo>
                    <a:cubicBezTo>
                      <a:pt x="29" y="17"/>
                      <a:pt x="15" y="33"/>
                      <a:pt x="9" y="48"/>
                    </a:cubicBezTo>
                    <a:cubicBezTo>
                      <a:pt x="0" y="72"/>
                      <a:pt x="7" y="91"/>
                      <a:pt x="12" y="102"/>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5" name="Freeform 199"/>
              <p:cNvSpPr/>
              <p:nvPr/>
            </p:nvSpPr>
            <p:spPr bwMode="auto">
              <a:xfrm>
                <a:off x="6142" y="2136"/>
                <a:ext cx="38" cy="50"/>
              </a:xfrm>
              <a:custGeom>
                <a:avLst/>
                <a:gdLst>
                  <a:gd name="T0" fmla="*/ 0 w 16"/>
                  <a:gd name="T1" fmla="*/ 19 h 21"/>
                  <a:gd name="T2" fmla="*/ 4 w 16"/>
                  <a:gd name="T3" fmla="*/ 21 h 21"/>
                  <a:gd name="T4" fmla="*/ 16 w 16"/>
                  <a:gd name="T5" fmla="*/ 2 h 21"/>
                  <a:gd name="T6" fmla="*/ 11 w 16"/>
                  <a:gd name="T7" fmla="*/ 0 h 21"/>
                  <a:gd name="T8" fmla="*/ 0 w 16"/>
                  <a:gd name="T9" fmla="*/ 19 h 21"/>
                </a:gdLst>
                <a:ahLst/>
                <a:cxnLst>
                  <a:cxn ang="0">
                    <a:pos x="T0" y="T1"/>
                  </a:cxn>
                  <a:cxn ang="0">
                    <a:pos x="T2" y="T3"/>
                  </a:cxn>
                  <a:cxn ang="0">
                    <a:pos x="T4" y="T5"/>
                  </a:cxn>
                  <a:cxn ang="0">
                    <a:pos x="T6" y="T7"/>
                  </a:cxn>
                  <a:cxn ang="0">
                    <a:pos x="T8" y="T9"/>
                  </a:cxn>
                </a:cxnLst>
                <a:rect l="0" t="0" r="r" b="b"/>
                <a:pathLst>
                  <a:path w="16" h="21">
                    <a:moveTo>
                      <a:pt x="0" y="19"/>
                    </a:moveTo>
                    <a:cubicBezTo>
                      <a:pt x="1" y="20"/>
                      <a:pt x="3" y="20"/>
                      <a:pt x="4" y="21"/>
                    </a:cubicBezTo>
                    <a:cubicBezTo>
                      <a:pt x="8" y="15"/>
                      <a:pt x="12" y="9"/>
                      <a:pt x="16" y="2"/>
                    </a:cubicBezTo>
                    <a:cubicBezTo>
                      <a:pt x="14" y="1"/>
                      <a:pt x="13" y="0"/>
                      <a:pt x="11" y="0"/>
                    </a:cubicBezTo>
                    <a:cubicBezTo>
                      <a:pt x="8" y="7"/>
                      <a:pt x="4" y="14"/>
                      <a:pt x="0" y="19"/>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6" name="Freeform 200"/>
              <p:cNvSpPr/>
              <p:nvPr/>
            </p:nvSpPr>
            <p:spPr bwMode="auto">
              <a:xfrm>
                <a:off x="6163" y="2575"/>
                <a:ext cx="31" cy="29"/>
              </a:xfrm>
              <a:custGeom>
                <a:avLst/>
                <a:gdLst>
                  <a:gd name="T0" fmla="*/ 0 w 13"/>
                  <a:gd name="T1" fmla="*/ 0 h 12"/>
                  <a:gd name="T2" fmla="*/ 0 w 13"/>
                  <a:gd name="T3" fmla="*/ 5 h 12"/>
                  <a:gd name="T4" fmla="*/ 9 w 13"/>
                  <a:gd name="T5" fmla="*/ 12 h 12"/>
                  <a:gd name="T6" fmla="*/ 13 w 13"/>
                  <a:gd name="T7" fmla="*/ 10 h 12"/>
                  <a:gd name="T8" fmla="*/ 2 w 13"/>
                  <a:gd name="T9" fmla="*/ 0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0" y="2"/>
                      <a:pt x="0" y="3"/>
                      <a:pt x="0" y="5"/>
                    </a:cubicBezTo>
                    <a:cubicBezTo>
                      <a:pt x="9" y="12"/>
                      <a:pt x="9" y="12"/>
                      <a:pt x="9" y="12"/>
                    </a:cubicBezTo>
                    <a:cubicBezTo>
                      <a:pt x="10" y="11"/>
                      <a:pt x="12" y="11"/>
                      <a:pt x="13" y="10"/>
                    </a:cubicBezTo>
                    <a:cubicBezTo>
                      <a:pt x="2" y="0"/>
                      <a:pt x="2" y="0"/>
                      <a:pt x="2" y="0"/>
                    </a:cubicBezTo>
                    <a:lnTo>
                      <a:pt x="0"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7" name="Freeform 201"/>
              <p:cNvSpPr/>
              <p:nvPr/>
            </p:nvSpPr>
            <p:spPr bwMode="auto">
              <a:xfrm>
                <a:off x="6090" y="2186"/>
                <a:ext cx="111" cy="57"/>
              </a:xfrm>
              <a:custGeom>
                <a:avLst/>
                <a:gdLst>
                  <a:gd name="T0" fmla="*/ 0 w 47"/>
                  <a:gd name="T1" fmla="*/ 17 h 24"/>
                  <a:gd name="T2" fmla="*/ 31 w 47"/>
                  <a:gd name="T3" fmla="*/ 24 h 24"/>
                  <a:gd name="T4" fmla="*/ 47 w 47"/>
                  <a:gd name="T5" fmla="*/ 8 h 24"/>
                  <a:gd name="T6" fmla="*/ 13 w 47"/>
                  <a:gd name="T7" fmla="*/ 0 h 24"/>
                  <a:gd name="T8" fmla="*/ 0 w 47"/>
                  <a:gd name="T9" fmla="*/ 17 h 24"/>
                </a:gdLst>
                <a:ahLst/>
                <a:cxnLst>
                  <a:cxn ang="0">
                    <a:pos x="T0" y="T1"/>
                  </a:cxn>
                  <a:cxn ang="0">
                    <a:pos x="T2" y="T3"/>
                  </a:cxn>
                  <a:cxn ang="0">
                    <a:pos x="T4" y="T5"/>
                  </a:cxn>
                  <a:cxn ang="0">
                    <a:pos x="T6" y="T7"/>
                  </a:cxn>
                  <a:cxn ang="0">
                    <a:pos x="T8" y="T9"/>
                  </a:cxn>
                </a:cxnLst>
                <a:rect l="0" t="0" r="r" b="b"/>
                <a:pathLst>
                  <a:path w="47" h="24">
                    <a:moveTo>
                      <a:pt x="0" y="17"/>
                    </a:moveTo>
                    <a:cubicBezTo>
                      <a:pt x="9" y="21"/>
                      <a:pt x="21" y="24"/>
                      <a:pt x="31" y="24"/>
                    </a:cubicBezTo>
                    <a:cubicBezTo>
                      <a:pt x="35" y="19"/>
                      <a:pt x="41" y="13"/>
                      <a:pt x="47" y="8"/>
                    </a:cubicBezTo>
                    <a:cubicBezTo>
                      <a:pt x="36" y="7"/>
                      <a:pt x="23" y="5"/>
                      <a:pt x="13" y="0"/>
                    </a:cubicBezTo>
                    <a:cubicBezTo>
                      <a:pt x="9" y="6"/>
                      <a:pt x="4" y="12"/>
                      <a:pt x="0" y="17"/>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8" name="Freeform 202"/>
              <p:cNvSpPr/>
              <p:nvPr/>
            </p:nvSpPr>
            <p:spPr bwMode="auto">
              <a:xfrm>
                <a:off x="6128" y="2129"/>
                <a:ext cx="37" cy="50"/>
              </a:xfrm>
              <a:custGeom>
                <a:avLst/>
                <a:gdLst>
                  <a:gd name="T0" fmla="*/ 0 w 16"/>
                  <a:gd name="T1" fmla="*/ 20 h 21"/>
                  <a:gd name="T2" fmla="*/ 4 w 16"/>
                  <a:gd name="T3" fmla="*/ 21 h 21"/>
                  <a:gd name="T4" fmla="*/ 16 w 16"/>
                  <a:gd name="T5" fmla="*/ 2 h 21"/>
                  <a:gd name="T6" fmla="*/ 12 w 16"/>
                  <a:gd name="T7" fmla="*/ 0 h 21"/>
                  <a:gd name="T8" fmla="*/ 0 w 16"/>
                  <a:gd name="T9" fmla="*/ 20 h 21"/>
                </a:gdLst>
                <a:ahLst/>
                <a:cxnLst>
                  <a:cxn ang="0">
                    <a:pos x="T0" y="T1"/>
                  </a:cxn>
                  <a:cxn ang="0">
                    <a:pos x="T2" y="T3"/>
                  </a:cxn>
                  <a:cxn ang="0">
                    <a:pos x="T4" y="T5"/>
                  </a:cxn>
                  <a:cxn ang="0">
                    <a:pos x="T6" y="T7"/>
                  </a:cxn>
                  <a:cxn ang="0">
                    <a:pos x="T8" y="T9"/>
                  </a:cxn>
                </a:cxnLst>
                <a:rect l="0" t="0" r="r" b="b"/>
                <a:pathLst>
                  <a:path w="16" h="21">
                    <a:moveTo>
                      <a:pt x="0" y="20"/>
                    </a:moveTo>
                    <a:cubicBezTo>
                      <a:pt x="1" y="20"/>
                      <a:pt x="3" y="21"/>
                      <a:pt x="4" y="21"/>
                    </a:cubicBezTo>
                    <a:cubicBezTo>
                      <a:pt x="8" y="16"/>
                      <a:pt x="12" y="9"/>
                      <a:pt x="16" y="2"/>
                    </a:cubicBezTo>
                    <a:cubicBezTo>
                      <a:pt x="14" y="1"/>
                      <a:pt x="13" y="0"/>
                      <a:pt x="12" y="0"/>
                    </a:cubicBezTo>
                    <a:cubicBezTo>
                      <a:pt x="8" y="7"/>
                      <a:pt x="4" y="14"/>
                      <a:pt x="0" y="2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9" name="Freeform 203"/>
              <p:cNvSpPr/>
              <p:nvPr/>
            </p:nvSpPr>
            <p:spPr bwMode="auto">
              <a:xfrm>
                <a:off x="6031" y="1851"/>
                <a:ext cx="106" cy="79"/>
              </a:xfrm>
              <a:custGeom>
                <a:avLst/>
                <a:gdLst>
                  <a:gd name="T0" fmla="*/ 106 w 106"/>
                  <a:gd name="T1" fmla="*/ 8 h 79"/>
                  <a:gd name="T2" fmla="*/ 101 w 106"/>
                  <a:gd name="T3" fmla="*/ 0 h 79"/>
                  <a:gd name="T4" fmla="*/ 0 w 106"/>
                  <a:gd name="T5" fmla="*/ 72 h 79"/>
                  <a:gd name="T6" fmla="*/ 4 w 106"/>
                  <a:gd name="T7" fmla="*/ 79 h 79"/>
                  <a:gd name="T8" fmla="*/ 106 w 106"/>
                  <a:gd name="T9" fmla="*/ 8 h 79"/>
                </a:gdLst>
                <a:ahLst/>
                <a:cxnLst>
                  <a:cxn ang="0">
                    <a:pos x="T0" y="T1"/>
                  </a:cxn>
                  <a:cxn ang="0">
                    <a:pos x="T2" y="T3"/>
                  </a:cxn>
                  <a:cxn ang="0">
                    <a:pos x="T4" y="T5"/>
                  </a:cxn>
                  <a:cxn ang="0">
                    <a:pos x="T6" y="T7"/>
                  </a:cxn>
                  <a:cxn ang="0">
                    <a:pos x="T8" y="T9"/>
                  </a:cxn>
                </a:cxnLst>
                <a:rect l="0" t="0" r="r" b="b"/>
                <a:pathLst>
                  <a:path w="106" h="79">
                    <a:moveTo>
                      <a:pt x="106" y="8"/>
                    </a:moveTo>
                    <a:lnTo>
                      <a:pt x="101" y="0"/>
                    </a:lnTo>
                    <a:lnTo>
                      <a:pt x="0" y="72"/>
                    </a:lnTo>
                    <a:lnTo>
                      <a:pt x="4" y="79"/>
                    </a:lnTo>
                    <a:lnTo>
                      <a:pt x="106" y="8"/>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0" name="Freeform 204"/>
              <p:cNvSpPr/>
              <p:nvPr/>
            </p:nvSpPr>
            <p:spPr bwMode="auto">
              <a:xfrm>
                <a:off x="6163" y="2592"/>
                <a:ext cx="17" cy="24"/>
              </a:xfrm>
              <a:custGeom>
                <a:avLst/>
                <a:gdLst>
                  <a:gd name="T0" fmla="*/ 1 w 7"/>
                  <a:gd name="T1" fmla="*/ 10 h 10"/>
                  <a:gd name="T2" fmla="*/ 7 w 7"/>
                  <a:gd name="T3" fmla="*/ 6 h 10"/>
                  <a:gd name="T4" fmla="*/ 0 w 7"/>
                  <a:gd name="T5" fmla="*/ 0 h 10"/>
                  <a:gd name="T6" fmla="*/ 1 w 7"/>
                  <a:gd name="T7" fmla="*/ 10 h 10"/>
                </a:gdLst>
                <a:ahLst/>
                <a:cxnLst>
                  <a:cxn ang="0">
                    <a:pos x="T0" y="T1"/>
                  </a:cxn>
                  <a:cxn ang="0">
                    <a:pos x="T2" y="T3"/>
                  </a:cxn>
                  <a:cxn ang="0">
                    <a:pos x="T4" y="T5"/>
                  </a:cxn>
                  <a:cxn ang="0">
                    <a:pos x="T6" y="T7"/>
                  </a:cxn>
                </a:cxnLst>
                <a:rect l="0" t="0" r="r" b="b"/>
                <a:pathLst>
                  <a:path w="7" h="10">
                    <a:moveTo>
                      <a:pt x="1" y="10"/>
                    </a:moveTo>
                    <a:cubicBezTo>
                      <a:pt x="3" y="9"/>
                      <a:pt x="5" y="8"/>
                      <a:pt x="7" y="6"/>
                    </a:cubicBezTo>
                    <a:cubicBezTo>
                      <a:pt x="0" y="0"/>
                      <a:pt x="0" y="0"/>
                      <a:pt x="0" y="0"/>
                    </a:cubicBezTo>
                    <a:cubicBezTo>
                      <a:pt x="0" y="4"/>
                      <a:pt x="0" y="7"/>
                      <a:pt x="1" y="1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0" name="Group 406"/>
            <p:cNvGrpSpPr/>
            <p:nvPr/>
          </p:nvGrpSpPr>
          <p:grpSpPr bwMode="auto">
            <a:xfrm>
              <a:off x="4813" y="1389"/>
              <a:ext cx="1352" cy="1549"/>
              <a:chOff x="4813" y="1389"/>
              <a:chExt cx="1352" cy="1549"/>
            </a:xfrm>
          </p:grpSpPr>
          <p:sp>
            <p:nvSpPr>
              <p:cNvPr id="951" name="Freeform 206"/>
              <p:cNvSpPr/>
              <p:nvPr/>
            </p:nvSpPr>
            <p:spPr bwMode="auto">
              <a:xfrm>
                <a:off x="6038" y="1868"/>
                <a:ext cx="94" cy="74"/>
              </a:xfrm>
              <a:custGeom>
                <a:avLst/>
                <a:gdLst>
                  <a:gd name="T0" fmla="*/ 33 w 40"/>
                  <a:gd name="T1" fmla="*/ 9 h 31"/>
                  <a:gd name="T2" fmla="*/ 40 w 40"/>
                  <a:gd name="T3" fmla="*/ 0 h 31"/>
                  <a:gd name="T4" fmla="*/ 0 w 40"/>
                  <a:gd name="T5" fmla="*/ 28 h 31"/>
                  <a:gd name="T6" fmla="*/ 2 w 40"/>
                  <a:gd name="T7" fmla="*/ 31 h 31"/>
                  <a:gd name="T8" fmla="*/ 33 w 40"/>
                  <a:gd name="T9" fmla="*/ 9 h 31"/>
                </a:gdLst>
                <a:ahLst/>
                <a:cxnLst>
                  <a:cxn ang="0">
                    <a:pos x="T0" y="T1"/>
                  </a:cxn>
                  <a:cxn ang="0">
                    <a:pos x="T2" y="T3"/>
                  </a:cxn>
                  <a:cxn ang="0">
                    <a:pos x="T4" y="T5"/>
                  </a:cxn>
                  <a:cxn ang="0">
                    <a:pos x="T6" y="T7"/>
                  </a:cxn>
                  <a:cxn ang="0">
                    <a:pos x="T8" y="T9"/>
                  </a:cxn>
                </a:cxnLst>
                <a:rect l="0" t="0" r="r" b="b"/>
                <a:pathLst>
                  <a:path w="40" h="31">
                    <a:moveTo>
                      <a:pt x="33" y="9"/>
                    </a:moveTo>
                    <a:cubicBezTo>
                      <a:pt x="36" y="6"/>
                      <a:pt x="38" y="3"/>
                      <a:pt x="40" y="0"/>
                    </a:cubicBezTo>
                    <a:cubicBezTo>
                      <a:pt x="0" y="28"/>
                      <a:pt x="0" y="28"/>
                      <a:pt x="0" y="28"/>
                    </a:cubicBezTo>
                    <a:cubicBezTo>
                      <a:pt x="2" y="31"/>
                      <a:pt x="2" y="31"/>
                      <a:pt x="2" y="31"/>
                    </a:cubicBezTo>
                    <a:lnTo>
                      <a:pt x="33" y="9"/>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2" name="Freeform 207"/>
              <p:cNvSpPr/>
              <p:nvPr/>
            </p:nvSpPr>
            <p:spPr bwMode="auto">
              <a:xfrm>
                <a:off x="6024" y="1842"/>
                <a:ext cx="106" cy="78"/>
              </a:xfrm>
              <a:custGeom>
                <a:avLst/>
                <a:gdLst>
                  <a:gd name="T0" fmla="*/ 106 w 106"/>
                  <a:gd name="T1" fmla="*/ 7 h 78"/>
                  <a:gd name="T2" fmla="*/ 101 w 106"/>
                  <a:gd name="T3" fmla="*/ 0 h 78"/>
                  <a:gd name="T4" fmla="*/ 0 w 106"/>
                  <a:gd name="T5" fmla="*/ 69 h 78"/>
                  <a:gd name="T6" fmla="*/ 4 w 106"/>
                  <a:gd name="T7" fmla="*/ 78 h 78"/>
                  <a:gd name="T8" fmla="*/ 106 w 106"/>
                  <a:gd name="T9" fmla="*/ 7 h 78"/>
                </a:gdLst>
                <a:ahLst/>
                <a:cxnLst>
                  <a:cxn ang="0">
                    <a:pos x="T0" y="T1"/>
                  </a:cxn>
                  <a:cxn ang="0">
                    <a:pos x="T2" y="T3"/>
                  </a:cxn>
                  <a:cxn ang="0">
                    <a:pos x="T4" y="T5"/>
                  </a:cxn>
                  <a:cxn ang="0">
                    <a:pos x="T6" y="T7"/>
                  </a:cxn>
                  <a:cxn ang="0">
                    <a:pos x="T8" y="T9"/>
                  </a:cxn>
                </a:cxnLst>
                <a:rect l="0" t="0" r="r" b="b"/>
                <a:pathLst>
                  <a:path w="106" h="78">
                    <a:moveTo>
                      <a:pt x="106" y="7"/>
                    </a:moveTo>
                    <a:lnTo>
                      <a:pt x="101" y="0"/>
                    </a:lnTo>
                    <a:lnTo>
                      <a:pt x="0" y="69"/>
                    </a:lnTo>
                    <a:lnTo>
                      <a:pt x="4" y="78"/>
                    </a:lnTo>
                    <a:lnTo>
                      <a:pt x="106" y="7"/>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3" name="Freeform 208"/>
              <p:cNvSpPr/>
              <p:nvPr/>
            </p:nvSpPr>
            <p:spPr bwMode="auto">
              <a:xfrm>
                <a:off x="6017" y="1832"/>
                <a:ext cx="106" cy="76"/>
              </a:xfrm>
              <a:custGeom>
                <a:avLst/>
                <a:gdLst>
                  <a:gd name="T0" fmla="*/ 106 w 106"/>
                  <a:gd name="T1" fmla="*/ 8 h 76"/>
                  <a:gd name="T2" fmla="*/ 101 w 106"/>
                  <a:gd name="T3" fmla="*/ 0 h 76"/>
                  <a:gd name="T4" fmla="*/ 0 w 106"/>
                  <a:gd name="T5" fmla="*/ 69 h 76"/>
                  <a:gd name="T6" fmla="*/ 4 w 106"/>
                  <a:gd name="T7" fmla="*/ 76 h 76"/>
                  <a:gd name="T8" fmla="*/ 106 w 106"/>
                  <a:gd name="T9" fmla="*/ 8 h 76"/>
                </a:gdLst>
                <a:ahLst/>
                <a:cxnLst>
                  <a:cxn ang="0">
                    <a:pos x="T0" y="T1"/>
                  </a:cxn>
                  <a:cxn ang="0">
                    <a:pos x="T2" y="T3"/>
                  </a:cxn>
                  <a:cxn ang="0">
                    <a:pos x="T4" y="T5"/>
                  </a:cxn>
                  <a:cxn ang="0">
                    <a:pos x="T6" y="T7"/>
                  </a:cxn>
                  <a:cxn ang="0">
                    <a:pos x="T8" y="T9"/>
                  </a:cxn>
                </a:cxnLst>
                <a:rect l="0" t="0" r="r" b="b"/>
                <a:pathLst>
                  <a:path w="106" h="76">
                    <a:moveTo>
                      <a:pt x="106" y="8"/>
                    </a:moveTo>
                    <a:lnTo>
                      <a:pt x="101" y="0"/>
                    </a:lnTo>
                    <a:lnTo>
                      <a:pt x="0" y="69"/>
                    </a:lnTo>
                    <a:lnTo>
                      <a:pt x="4" y="76"/>
                    </a:lnTo>
                    <a:lnTo>
                      <a:pt x="106" y="8"/>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4" name="Freeform 209"/>
              <p:cNvSpPr/>
              <p:nvPr/>
            </p:nvSpPr>
            <p:spPr bwMode="auto">
              <a:xfrm>
                <a:off x="5695" y="2084"/>
                <a:ext cx="449" cy="404"/>
              </a:xfrm>
              <a:custGeom>
                <a:avLst/>
                <a:gdLst>
                  <a:gd name="T0" fmla="*/ 22 w 190"/>
                  <a:gd name="T1" fmla="*/ 129 h 170"/>
                  <a:gd name="T2" fmla="*/ 190 w 190"/>
                  <a:gd name="T3" fmla="*/ 16 h 170"/>
                  <a:gd name="T4" fmla="*/ 185 w 190"/>
                  <a:gd name="T5" fmla="*/ 11 h 170"/>
                  <a:gd name="T6" fmla="*/ 60 w 190"/>
                  <a:gd name="T7" fmla="*/ 84 h 170"/>
                  <a:gd name="T8" fmla="*/ 181 w 190"/>
                  <a:gd name="T9" fmla="*/ 8 h 170"/>
                  <a:gd name="T10" fmla="*/ 175 w 190"/>
                  <a:gd name="T11" fmla="*/ 0 h 170"/>
                  <a:gd name="T12" fmla="*/ 109 w 190"/>
                  <a:gd name="T13" fmla="*/ 49 h 170"/>
                  <a:gd name="T14" fmla="*/ 35 w 190"/>
                  <a:gd name="T15" fmla="*/ 78 h 170"/>
                  <a:gd name="T16" fmla="*/ 20 w 190"/>
                  <a:gd name="T17" fmla="*/ 119 h 170"/>
                  <a:gd name="T18" fmla="*/ 5 w 190"/>
                  <a:gd name="T19" fmla="*/ 130 h 170"/>
                  <a:gd name="T20" fmla="*/ 7 w 190"/>
                  <a:gd name="T21" fmla="*/ 170 h 170"/>
                  <a:gd name="T22" fmla="*/ 24 w 190"/>
                  <a:gd name="T23" fmla="*/ 161 h 170"/>
                  <a:gd name="T24" fmla="*/ 22 w 190"/>
                  <a:gd name="T25" fmla="*/ 12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0" h="170">
                    <a:moveTo>
                      <a:pt x="22" y="129"/>
                    </a:moveTo>
                    <a:cubicBezTo>
                      <a:pt x="54" y="93"/>
                      <a:pt x="145" y="111"/>
                      <a:pt x="190" y="16"/>
                    </a:cubicBezTo>
                    <a:cubicBezTo>
                      <a:pt x="188" y="14"/>
                      <a:pt x="187" y="13"/>
                      <a:pt x="185" y="11"/>
                    </a:cubicBezTo>
                    <a:cubicBezTo>
                      <a:pt x="152" y="67"/>
                      <a:pt x="96" y="72"/>
                      <a:pt x="60" y="84"/>
                    </a:cubicBezTo>
                    <a:cubicBezTo>
                      <a:pt x="71" y="75"/>
                      <a:pt x="156" y="65"/>
                      <a:pt x="181" y="8"/>
                    </a:cubicBezTo>
                    <a:cubicBezTo>
                      <a:pt x="179" y="5"/>
                      <a:pt x="177" y="3"/>
                      <a:pt x="175" y="0"/>
                    </a:cubicBezTo>
                    <a:cubicBezTo>
                      <a:pt x="158" y="27"/>
                      <a:pt x="130" y="40"/>
                      <a:pt x="109" y="49"/>
                    </a:cubicBezTo>
                    <a:cubicBezTo>
                      <a:pt x="79" y="61"/>
                      <a:pt x="47" y="64"/>
                      <a:pt x="35" y="78"/>
                    </a:cubicBezTo>
                    <a:cubicBezTo>
                      <a:pt x="36" y="93"/>
                      <a:pt x="32" y="108"/>
                      <a:pt x="20" y="119"/>
                    </a:cubicBezTo>
                    <a:cubicBezTo>
                      <a:pt x="16" y="124"/>
                      <a:pt x="10" y="127"/>
                      <a:pt x="5" y="130"/>
                    </a:cubicBezTo>
                    <a:cubicBezTo>
                      <a:pt x="0" y="141"/>
                      <a:pt x="0" y="158"/>
                      <a:pt x="7" y="170"/>
                    </a:cubicBezTo>
                    <a:cubicBezTo>
                      <a:pt x="12" y="167"/>
                      <a:pt x="18" y="164"/>
                      <a:pt x="24" y="161"/>
                    </a:cubicBezTo>
                    <a:cubicBezTo>
                      <a:pt x="14" y="153"/>
                      <a:pt x="13" y="140"/>
                      <a:pt x="22" y="129"/>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5" name="Freeform 210"/>
              <p:cNvSpPr/>
              <p:nvPr/>
            </p:nvSpPr>
            <p:spPr bwMode="auto">
              <a:xfrm>
                <a:off x="6012" y="1821"/>
                <a:ext cx="104" cy="78"/>
              </a:xfrm>
              <a:custGeom>
                <a:avLst/>
                <a:gdLst>
                  <a:gd name="T0" fmla="*/ 0 w 44"/>
                  <a:gd name="T1" fmla="*/ 29 h 33"/>
                  <a:gd name="T2" fmla="*/ 2 w 44"/>
                  <a:gd name="T3" fmla="*/ 33 h 33"/>
                  <a:gd name="T4" fmla="*/ 44 w 44"/>
                  <a:gd name="T5" fmla="*/ 3 h 33"/>
                  <a:gd name="T6" fmla="*/ 42 w 44"/>
                  <a:gd name="T7" fmla="*/ 0 h 33"/>
                  <a:gd name="T8" fmla="*/ 0 w 44"/>
                  <a:gd name="T9" fmla="*/ 29 h 33"/>
                </a:gdLst>
                <a:ahLst/>
                <a:cxnLst>
                  <a:cxn ang="0">
                    <a:pos x="T0" y="T1"/>
                  </a:cxn>
                  <a:cxn ang="0">
                    <a:pos x="T2" y="T3"/>
                  </a:cxn>
                  <a:cxn ang="0">
                    <a:pos x="T4" y="T5"/>
                  </a:cxn>
                  <a:cxn ang="0">
                    <a:pos x="T6" y="T7"/>
                  </a:cxn>
                  <a:cxn ang="0">
                    <a:pos x="T8" y="T9"/>
                  </a:cxn>
                </a:cxnLst>
                <a:rect l="0" t="0" r="r" b="b"/>
                <a:pathLst>
                  <a:path w="44" h="33">
                    <a:moveTo>
                      <a:pt x="0" y="29"/>
                    </a:moveTo>
                    <a:cubicBezTo>
                      <a:pt x="0" y="30"/>
                      <a:pt x="1" y="31"/>
                      <a:pt x="2" y="33"/>
                    </a:cubicBezTo>
                    <a:cubicBezTo>
                      <a:pt x="44" y="3"/>
                      <a:pt x="44" y="3"/>
                      <a:pt x="44" y="3"/>
                    </a:cubicBezTo>
                    <a:cubicBezTo>
                      <a:pt x="42" y="0"/>
                      <a:pt x="42" y="0"/>
                      <a:pt x="42" y="0"/>
                    </a:cubicBezTo>
                    <a:cubicBezTo>
                      <a:pt x="34" y="6"/>
                      <a:pt x="11" y="21"/>
                      <a:pt x="0" y="29"/>
                    </a:cubicBez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6" name="Freeform 211"/>
              <p:cNvSpPr/>
              <p:nvPr/>
            </p:nvSpPr>
            <p:spPr bwMode="auto">
              <a:xfrm>
                <a:off x="6043" y="1899"/>
                <a:ext cx="68" cy="54"/>
              </a:xfrm>
              <a:custGeom>
                <a:avLst/>
                <a:gdLst>
                  <a:gd name="T0" fmla="*/ 26 w 29"/>
                  <a:gd name="T1" fmla="*/ 7 h 23"/>
                  <a:gd name="T2" fmla="*/ 29 w 29"/>
                  <a:gd name="T3" fmla="*/ 0 h 23"/>
                  <a:gd name="T4" fmla="*/ 0 w 29"/>
                  <a:gd name="T5" fmla="*/ 19 h 23"/>
                  <a:gd name="T6" fmla="*/ 2 w 29"/>
                  <a:gd name="T7" fmla="*/ 23 h 23"/>
                  <a:gd name="T8" fmla="*/ 26 w 29"/>
                  <a:gd name="T9" fmla="*/ 7 h 23"/>
                </a:gdLst>
                <a:ahLst/>
                <a:cxnLst>
                  <a:cxn ang="0">
                    <a:pos x="T0" y="T1"/>
                  </a:cxn>
                  <a:cxn ang="0">
                    <a:pos x="T2" y="T3"/>
                  </a:cxn>
                  <a:cxn ang="0">
                    <a:pos x="T4" y="T5"/>
                  </a:cxn>
                  <a:cxn ang="0">
                    <a:pos x="T6" y="T7"/>
                  </a:cxn>
                  <a:cxn ang="0">
                    <a:pos x="T8" y="T9"/>
                  </a:cxn>
                </a:cxnLst>
                <a:rect l="0" t="0" r="r" b="b"/>
                <a:pathLst>
                  <a:path w="29" h="23">
                    <a:moveTo>
                      <a:pt x="26" y="7"/>
                    </a:moveTo>
                    <a:cubicBezTo>
                      <a:pt x="27" y="4"/>
                      <a:pt x="28" y="2"/>
                      <a:pt x="29" y="0"/>
                    </a:cubicBezTo>
                    <a:cubicBezTo>
                      <a:pt x="0" y="19"/>
                      <a:pt x="0" y="19"/>
                      <a:pt x="0" y="19"/>
                    </a:cubicBezTo>
                    <a:cubicBezTo>
                      <a:pt x="2" y="23"/>
                      <a:pt x="2" y="23"/>
                      <a:pt x="2" y="23"/>
                    </a:cubicBezTo>
                    <a:lnTo>
                      <a:pt x="26" y="7"/>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7" name="Freeform 212"/>
              <p:cNvSpPr/>
              <p:nvPr/>
            </p:nvSpPr>
            <p:spPr bwMode="auto">
              <a:xfrm>
                <a:off x="6071" y="2369"/>
                <a:ext cx="73" cy="116"/>
              </a:xfrm>
              <a:custGeom>
                <a:avLst/>
                <a:gdLst>
                  <a:gd name="T0" fmla="*/ 11 w 31"/>
                  <a:gd name="T1" fmla="*/ 19 h 49"/>
                  <a:gd name="T2" fmla="*/ 29 w 31"/>
                  <a:gd name="T3" fmla="*/ 49 h 49"/>
                  <a:gd name="T4" fmla="*/ 31 w 31"/>
                  <a:gd name="T5" fmla="*/ 38 h 49"/>
                  <a:gd name="T6" fmla="*/ 17 w 31"/>
                  <a:gd name="T7" fmla="*/ 2 h 49"/>
                  <a:gd name="T8" fmla="*/ 2 w 31"/>
                  <a:gd name="T9" fmla="*/ 0 h 49"/>
                  <a:gd name="T10" fmla="*/ 3 w 31"/>
                  <a:gd name="T11" fmla="*/ 35 h 49"/>
                  <a:gd name="T12" fmla="*/ 11 w 31"/>
                  <a:gd name="T13" fmla="*/ 19 h 49"/>
                </a:gdLst>
                <a:ahLst/>
                <a:cxnLst>
                  <a:cxn ang="0">
                    <a:pos x="T0" y="T1"/>
                  </a:cxn>
                  <a:cxn ang="0">
                    <a:pos x="T2" y="T3"/>
                  </a:cxn>
                  <a:cxn ang="0">
                    <a:pos x="T4" y="T5"/>
                  </a:cxn>
                  <a:cxn ang="0">
                    <a:pos x="T6" y="T7"/>
                  </a:cxn>
                  <a:cxn ang="0">
                    <a:pos x="T8" y="T9"/>
                  </a:cxn>
                  <a:cxn ang="0">
                    <a:pos x="T10" y="T11"/>
                  </a:cxn>
                  <a:cxn ang="0">
                    <a:pos x="T12" y="T13"/>
                  </a:cxn>
                </a:cxnLst>
                <a:rect l="0" t="0" r="r" b="b"/>
                <a:pathLst>
                  <a:path w="31" h="49">
                    <a:moveTo>
                      <a:pt x="11" y="19"/>
                    </a:moveTo>
                    <a:cubicBezTo>
                      <a:pt x="29" y="49"/>
                      <a:pt x="29" y="49"/>
                      <a:pt x="29" y="49"/>
                    </a:cubicBezTo>
                    <a:cubicBezTo>
                      <a:pt x="31" y="38"/>
                      <a:pt x="31" y="38"/>
                      <a:pt x="31" y="38"/>
                    </a:cubicBezTo>
                    <a:cubicBezTo>
                      <a:pt x="22" y="25"/>
                      <a:pt x="18" y="13"/>
                      <a:pt x="17" y="2"/>
                    </a:cubicBezTo>
                    <a:cubicBezTo>
                      <a:pt x="13" y="2"/>
                      <a:pt x="8" y="1"/>
                      <a:pt x="2" y="0"/>
                    </a:cubicBezTo>
                    <a:cubicBezTo>
                      <a:pt x="0" y="11"/>
                      <a:pt x="0" y="23"/>
                      <a:pt x="3" y="35"/>
                    </a:cubicBezTo>
                    <a:lnTo>
                      <a:pt x="11" y="19"/>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8" name="Freeform 213"/>
              <p:cNvSpPr/>
              <p:nvPr/>
            </p:nvSpPr>
            <p:spPr bwMode="auto">
              <a:xfrm>
                <a:off x="6057" y="2549"/>
                <a:ext cx="97" cy="95"/>
              </a:xfrm>
              <a:custGeom>
                <a:avLst/>
                <a:gdLst>
                  <a:gd name="T0" fmla="*/ 39 w 41"/>
                  <a:gd name="T1" fmla="*/ 12 h 40"/>
                  <a:gd name="T2" fmla="*/ 30 w 41"/>
                  <a:gd name="T3" fmla="*/ 12 h 40"/>
                  <a:gd name="T4" fmla="*/ 25 w 41"/>
                  <a:gd name="T5" fmla="*/ 1 h 40"/>
                  <a:gd name="T6" fmla="*/ 15 w 41"/>
                  <a:gd name="T7" fmla="*/ 0 h 40"/>
                  <a:gd name="T8" fmla="*/ 9 w 41"/>
                  <a:gd name="T9" fmla="*/ 14 h 40"/>
                  <a:gd name="T10" fmla="*/ 0 w 41"/>
                  <a:gd name="T11" fmla="*/ 16 h 40"/>
                  <a:gd name="T12" fmla="*/ 5 w 41"/>
                  <a:gd name="T13" fmla="*/ 33 h 40"/>
                  <a:gd name="T14" fmla="*/ 26 w 41"/>
                  <a:gd name="T15" fmla="*/ 40 h 40"/>
                  <a:gd name="T16" fmla="*/ 41 w 41"/>
                  <a:gd name="T17" fmla="*/ 31 h 40"/>
                  <a:gd name="T18" fmla="*/ 39 w 41"/>
                  <a:gd name="T19"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0">
                    <a:moveTo>
                      <a:pt x="39" y="12"/>
                    </a:moveTo>
                    <a:cubicBezTo>
                      <a:pt x="30" y="12"/>
                      <a:pt x="30" y="12"/>
                      <a:pt x="30" y="12"/>
                    </a:cubicBezTo>
                    <a:cubicBezTo>
                      <a:pt x="25" y="1"/>
                      <a:pt x="25" y="1"/>
                      <a:pt x="25" y="1"/>
                    </a:cubicBezTo>
                    <a:cubicBezTo>
                      <a:pt x="21" y="0"/>
                      <a:pt x="18" y="0"/>
                      <a:pt x="15" y="0"/>
                    </a:cubicBezTo>
                    <a:cubicBezTo>
                      <a:pt x="9" y="14"/>
                      <a:pt x="9" y="14"/>
                      <a:pt x="9" y="14"/>
                    </a:cubicBezTo>
                    <a:cubicBezTo>
                      <a:pt x="0" y="16"/>
                      <a:pt x="0" y="16"/>
                      <a:pt x="0" y="16"/>
                    </a:cubicBezTo>
                    <a:cubicBezTo>
                      <a:pt x="0" y="21"/>
                      <a:pt x="2" y="27"/>
                      <a:pt x="5" y="33"/>
                    </a:cubicBezTo>
                    <a:cubicBezTo>
                      <a:pt x="12" y="34"/>
                      <a:pt x="19" y="37"/>
                      <a:pt x="26" y="40"/>
                    </a:cubicBezTo>
                    <a:cubicBezTo>
                      <a:pt x="30" y="38"/>
                      <a:pt x="35" y="35"/>
                      <a:pt x="41" y="31"/>
                    </a:cubicBezTo>
                    <a:cubicBezTo>
                      <a:pt x="40" y="25"/>
                      <a:pt x="39" y="18"/>
                      <a:pt x="39" y="12"/>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9" name="Freeform 214"/>
              <p:cNvSpPr/>
              <p:nvPr/>
            </p:nvSpPr>
            <p:spPr bwMode="auto">
              <a:xfrm>
                <a:off x="6123" y="2784"/>
                <a:ext cx="42" cy="43"/>
              </a:xfrm>
              <a:custGeom>
                <a:avLst/>
                <a:gdLst>
                  <a:gd name="T0" fmla="*/ 4 w 18"/>
                  <a:gd name="T1" fmla="*/ 2 h 18"/>
                  <a:gd name="T2" fmla="*/ 2 w 18"/>
                  <a:gd name="T3" fmla="*/ 13 h 18"/>
                  <a:gd name="T4" fmla="*/ 14 w 18"/>
                  <a:gd name="T5" fmla="*/ 15 h 18"/>
                  <a:gd name="T6" fmla="*/ 15 w 18"/>
                  <a:gd name="T7" fmla="*/ 4 h 18"/>
                  <a:gd name="T8" fmla="*/ 4 w 18"/>
                  <a:gd name="T9" fmla="*/ 2 h 18"/>
                </a:gdLst>
                <a:ahLst/>
                <a:cxnLst>
                  <a:cxn ang="0">
                    <a:pos x="T0" y="T1"/>
                  </a:cxn>
                  <a:cxn ang="0">
                    <a:pos x="T2" y="T3"/>
                  </a:cxn>
                  <a:cxn ang="0">
                    <a:pos x="T4" y="T5"/>
                  </a:cxn>
                  <a:cxn ang="0">
                    <a:pos x="T6" y="T7"/>
                  </a:cxn>
                  <a:cxn ang="0">
                    <a:pos x="T8" y="T9"/>
                  </a:cxn>
                </a:cxnLst>
                <a:rect l="0" t="0" r="r" b="b"/>
                <a:pathLst>
                  <a:path w="18" h="18">
                    <a:moveTo>
                      <a:pt x="4" y="2"/>
                    </a:moveTo>
                    <a:cubicBezTo>
                      <a:pt x="0" y="5"/>
                      <a:pt x="0" y="10"/>
                      <a:pt x="2" y="13"/>
                    </a:cubicBezTo>
                    <a:cubicBezTo>
                      <a:pt x="5" y="17"/>
                      <a:pt x="10" y="18"/>
                      <a:pt x="14" y="15"/>
                    </a:cubicBezTo>
                    <a:cubicBezTo>
                      <a:pt x="17" y="13"/>
                      <a:pt x="18" y="8"/>
                      <a:pt x="15" y="4"/>
                    </a:cubicBezTo>
                    <a:cubicBezTo>
                      <a:pt x="13" y="0"/>
                      <a:pt x="8" y="0"/>
                      <a:pt x="4" y="2"/>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0" name="Freeform 215"/>
              <p:cNvSpPr/>
              <p:nvPr/>
            </p:nvSpPr>
            <p:spPr bwMode="auto">
              <a:xfrm>
                <a:off x="6040" y="2234"/>
                <a:ext cx="116" cy="66"/>
              </a:xfrm>
              <a:custGeom>
                <a:avLst/>
                <a:gdLst>
                  <a:gd name="T0" fmla="*/ 0 w 49"/>
                  <a:gd name="T1" fmla="*/ 15 h 28"/>
                  <a:gd name="T2" fmla="*/ 36 w 49"/>
                  <a:gd name="T3" fmla="*/ 28 h 28"/>
                  <a:gd name="T4" fmla="*/ 49 w 49"/>
                  <a:gd name="T5" fmla="*/ 8 h 28"/>
                  <a:gd name="T6" fmla="*/ 18 w 49"/>
                  <a:gd name="T7" fmla="*/ 0 h 28"/>
                  <a:gd name="T8" fmla="*/ 0 w 49"/>
                  <a:gd name="T9" fmla="*/ 15 h 28"/>
                </a:gdLst>
                <a:ahLst/>
                <a:cxnLst>
                  <a:cxn ang="0">
                    <a:pos x="T0" y="T1"/>
                  </a:cxn>
                  <a:cxn ang="0">
                    <a:pos x="T2" y="T3"/>
                  </a:cxn>
                  <a:cxn ang="0">
                    <a:pos x="T4" y="T5"/>
                  </a:cxn>
                  <a:cxn ang="0">
                    <a:pos x="T6" y="T7"/>
                  </a:cxn>
                  <a:cxn ang="0">
                    <a:pos x="T8" y="T9"/>
                  </a:cxn>
                </a:cxnLst>
                <a:rect l="0" t="0" r="r" b="b"/>
                <a:pathLst>
                  <a:path w="49" h="28">
                    <a:moveTo>
                      <a:pt x="0" y="15"/>
                    </a:moveTo>
                    <a:cubicBezTo>
                      <a:pt x="10" y="21"/>
                      <a:pt x="24" y="27"/>
                      <a:pt x="36" y="28"/>
                    </a:cubicBezTo>
                    <a:cubicBezTo>
                      <a:pt x="39" y="21"/>
                      <a:pt x="44" y="14"/>
                      <a:pt x="49" y="8"/>
                    </a:cubicBezTo>
                    <a:cubicBezTo>
                      <a:pt x="38" y="7"/>
                      <a:pt x="27" y="5"/>
                      <a:pt x="18" y="0"/>
                    </a:cubicBezTo>
                    <a:cubicBezTo>
                      <a:pt x="12" y="6"/>
                      <a:pt x="6" y="11"/>
                      <a:pt x="0" y="15"/>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1" name="Freeform 216"/>
              <p:cNvSpPr/>
              <p:nvPr/>
            </p:nvSpPr>
            <p:spPr bwMode="auto">
              <a:xfrm>
                <a:off x="6050" y="1923"/>
                <a:ext cx="49" cy="42"/>
              </a:xfrm>
              <a:custGeom>
                <a:avLst/>
                <a:gdLst>
                  <a:gd name="T0" fmla="*/ 21 w 21"/>
                  <a:gd name="T1" fmla="*/ 0 h 18"/>
                  <a:gd name="T2" fmla="*/ 0 w 21"/>
                  <a:gd name="T3" fmla="*/ 14 h 18"/>
                  <a:gd name="T4" fmla="*/ 3 w 21"/>
                  <a:gd name="T5" fmla="*/ 18 h 18"/>
                  <a:gd name="T6" fmla="*/ 19 w 21"/>
                  <a:gd name="T7" fmla="*/ 7 h 18"/>
                  <a:gd name="T8" fmla="*/ 21 w 21"/>
                  <a:gd name="T9" fmla="*/ 0 h 18"/>
                </a:gdLst>
                <a:ahLst/>
                <a:cxnLst>
                  <a:cxn ang="0">
                    <a:pos x="T0" y="T1"/>
                  </a:cxn>
                  <a:cxn ang="0">
                    <a:pos x="T2" y="T3"/>
                  </a:cxn>
                  <a:cxn ang="0">
                    <a:pos x="T4" y="T5"/>
                  </a:cxn>
                  <a:cxn ang="0">
                    <a:pos x="T6" y="T7"/>
                  </a:cxn>
                  <a:cxn ang="0">
                    <a:pos x="T8" y="T9"/>
                  </a:cxn>
                </a:cxnLst>
                <a:rect l="0" t="0" r="r" b="b"/>
                <a:pathLst>
                  <a:path w="21" h="18">
                    <a:moveTo>
                      <a:pt x="21" y="0"/>
                    </a:moveTo>
                    <a:cubicBezTo>
                      <a:pt x="0" y="14"/>
                      <a:pt x="0" y="14"/>
                      <a:pt x="0" y="14"/>
                    </a:cubicBezTo>
                    <a:cubicBezTo>
                      <a:pt x="3" y="18"/>
                      <a:pt x="3" y="18"/>
                      <a:pt x="3" y="18"/>
                    </a:cubicBezTo>
                    <a:cubicBezTo>
                      <a:pt x="19" y="7"/>
                      <a:pt x="19" y="7"/>
                      <a:pt x="19" y="7"/>
                    </a:cubicBezTo>
                    <a:cubicBezTo>
                      <a:pt x="19" y="4"/>
                      <a:pt x="20" y="2"/>
                      <a:pt x="21" y="0"/>
                    </a:cubicBez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2" name="Freeform 217"/>
              <p:cNvSpPr/>
              <p:nvPr/>
            </p:nvSpPr>
            <p:spPr bwMode="auto">
              <a:xfrm>
                <a:off x="6057" y="1944"/>
                <a:ext cx="35" cy="33"/>
              </a:xfrm>
              <a:custGeom>
                <a:avLst/>
                <a:gdLst>
                  <a:gd name="T0" fmla="*/ 15 w 15"/>
                  <a:gd name="T1" fmla="*/ 1 h 14"/>
                  <a:gd name="T2" fmla="*/ 15 w 15"/>
                  <a:gd name="T3" fmla="*/ 0 h 14"/>
                  <a:gd name="T4" fmla="*/ 0 w 15"/>
                  <a:gd name="T5" fmla="*/ 10 h 14"/>
                  <a:gd name="T6" fmla="*/ 3 w 15"/>
                  <a:gd name="T7" fmla="*/ 14 h 14"/>
                  <a:gd name="T8" fmla="*/ 13 w 15"/>
                  <a:gd name="T9" fmla="*/ 6 h 14"/>
                  <a:gd name="T10" fmla="*/ 15 w 15"/>
                  <a:gd name="T11" fmla="*/ 1 h 14"/>
                </a:gdLst>
                <a:ahLst/>
                <a:cxnLst>
                  <a:cxn ang="0">
                    <a:pos x="T0" y="T1"/>
                  </a:cxn>
                  <a:cxn ang="0">
                    <a:pos x="T2" y="T3"/>
                  </a:cxn>
                  <a:cxn ang="0">
                    <a:pos x="T4" y="T5"/>
                  </a:cxn>
                  <a:cxn ang="0">
                    <a:pos x="T6" y="T7"/>
                  </a:cxn>
                  <a:cxn ang="0">
                    <a:pos x="T8" y="T9"/>
                  </a:cxn>
                  <a:cxn ang="0">
                    <a:pos x="T10" y="T11"/>
                  </a:cxn>
                </a:cxnLst>
                <a:rect l="0" t="0" r="r" b="b"/>
                <a:pathLst>
                  <a:path w="15" h="14">
                    <a:moveTo>
                      <a:pt x="15" y="1"/>
                    </a:moveTo>
                    <a:cubicBezTo>
                      <a:pt x="15" y="0"/>
                      <a:pt x="15" y="0"/>
                      <a:pt x="15" y="0"/>
                    </a:cubicBezTo>
                    <a:cubicBezTo>
                      <a:pt x="0" y="10"/>
                      <a:pt x="0" y="10"/>
                      <a:pt x="0" y="10"/>
                    </a:cubicBezTo>
                    <a:cubicBezTo>
                      <a:pt x="3" y="14"/>
                      <a:pt x="3" y="14"/>
                      <a:pt x="3" y="14"/>
                    </a:cubicBezTo>
                    <a:cubicBezTo>
                      <a:pt x="13" y="6"/>
                      <a:pt x="13" y="6"/>
                      <a:pt x="13" y="6"/>
                    </a:cubicBezTo>
                    <a:cubicBezTo>
                      <a:pt x="14" y="5"/>
                      <a:pt x="14" y="3"/>
                      <a:pt x="15" y="1"/>
                    </a:cubicBez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3" name="Freeform 218"/>
              <p:cNvSpPr/>
              <p:nvPr/>
            </p:nvSpPr>
            <p:spPr bwMode="auto">
              <a:xfrm>
                <a:off x="5964" y="2276"/>
                <a:ext cx="157" cy="88"/>
              </a:xfrm>
              <a:custGeom>
                <a:avLst/>
                <a:gdLst>
                  <a:gd name="T0" fmla="*/ 0 w 66"/>
                  <a:gd name="T1" fmla="*/ 14 h 37"/>
                  <a:gd name="T2" fmla="*/ 62 w 66"/>
                  <a:gd name="T3" fmla="*/ 35 h 37"/>
                  <a:gd name="T4" fmla="*/ 66 w 66"/>
                  <a:gd name="T5" fmla="*/ 14 h 37"/>
                  <a:gd name="T6" fmla="*/ 28 w 66"/>
                  <a:gd name="T7" fmla="*/ 0 h 37"/>
                  <a:gd name="T8" fmla="*/ 0 w 66"/>
                  <a:gd name="T9" fmla="*/ 14 h 37"/>
                </a:gdLst>
                <a:ahLst/>
                <a:cxnLst>
                  <a:cxn ang="0">
                    <a:pos x="T0" y="T1"/>
                  </a:cxn>
                  <a:cxn ang="0">
                    <a:pos x="T2" y="T3"/>
                  </a:cxn>
                  <a:cxn ang="0">
                    <a:pos x="T4" y="T5"/>
                  </a:cxn>
                  <a:cxn ang="0">
                    <a:pos x="T6" y="T7"/>
                  </a:cxn>
                  <a:cxn ang="0">
                    <a:pos x="T8" y="T9"/>
                  </a:cxn>
                </a:cxnLst>
                <a:rect l="0" t="0" r="r" b="b"/>
                <a:pathLst>
                  <a:path w="66" h="37">
                    <a:moveTo>
                      <a:pt x="0" y="14"/>
                    </a:moveTo>
                    <a:cubicBezTo>
                      <a:pt x="13" y="23"/>
                      <a:pt x="44" y="37"/>
                      <a:pt x="62" y="35"/>
                    </a:cubicBezTo>
                    <a:cubicBezTo>
                      <a:pt x="62" y="27"/>
                      <a:pt x="64" y="20"/>
                      <a:pt x="66" y="14"/>
                    </a:cubicBezTo>
                    <a:cubicBezTo>
                      <a:pt x="54" y="13"/>
                      <a:pt x="38" y="7"/>
                      <a:pt x="28" y="0"/>
                    </a:cubicBezTo>
                    <a:cubicBezTo>
                      <a:pt x="19" y="6"/>
                      <a:pt x="9" y="11"/>
                      <a:pt x="0" y="14"/>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4" name="Freeform 219"/>
              <p:cNvSpPr/>
              <p:nvPr/>
            </p:nvSpPr>
            <p:spPr bwMode="auto">
              <a:xfrm>
                <a:off x="6064" y="1965"/>
                <a:ext cx="23" cy="24"/>
              </a:xfrm>
              <a:custGeom>
                <a:avLst/>
                <a:gdLst>
                  <a:gd name="T0" fmla="*/ 10 w 10"/>
                  <a:gd name="T1" fmla="*/ 0 h 10"/>
                  <a:gd name="T2" fmla="*/ 0 w 10"/>
                  <a:gd name="T3" fmla="*/ 6 h 10"/>
                  <a:gd name="T4" fmla="*/ 2 w 10"/>
                  <a:gd name="T5" fmla="*/ 10 h 10"/>
                  <a:gd name="T6" fmla="*/ 9 w 10"/>
                  <a:gd name="T7" fmla="*/ 5 h 10"/>
                  <a:gd name="T8" fmla="*/ 10 w 10"/>
                  <a:gd name="T9" fmla="*/ 0 h 10"/>
                </a:gdLst>
                <a:ahLst/>
                <a:cxnLst>
                  <a:cxn ang="0">
                    <a:pos x="T0" y="T1"/>
                  </a:cxn>
                  <a:cxn ang="0">
                    <a:pos x="T2" y="T3"/>
                  </a:cxn>
                  <a:cxn ang="0">
                    <a:pos x="T4" y="T5"/>
                  </a:cxn>
                  <a:cxn ang="0">
                    <a:pos x="T6" y="T7"/>
                  </a:cxn>
                  <a:cxn ang="0">
                    <a:pos x="T8" y="T9"/>
                  </a:cxn>
                </a:cxnLst>
                <a:rect l="0" t="0" r="r" b="b"/>
                <a:pathLst>
                  <a:path w="10" h="10">
                    <a:moveTo>
                      <a:pt x="10" y="0"/>
                    </a:moveTo>
                    <a:cubicBezTo>
                      <a:pt x="0" y="6"/>
                      <a:pt x="0" y="6"/>
                      <a:pt x="0" y="6"/>
                    </a:cubicBezTo>
                    <a:cubicBezTo>
                      <a:pt x="2" y="10"/>
                      <a:pt x="2" y="10"/>
                      <a:pt x="2" y="10"/>
                    </a:cubicBezTo>
                    <a:cubicBezTo>
                      <a:pt x="9" y="5"/>
                      <a:pt x="9" y="5"/>
                      <a:pt x="9" y="5"/>
                    </a:cubicBezTo>
                    <a:cubicBezTo>
                      <a:pt x="9" y="3"/>
                      <a:pt x="9" y="1"/>
                      <a:pt x="10" y="0"/>
                    </a:cubicBez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5" name="Freeform 220"/>
              <p:cNvSpPr/>
              <p:nvPr/>
            </p:nvSpPr>
            <p:spPr bwMode="auto">
              <a:xfrm>
                <a:off x="6071" y="1982"/>
                <a:ext cx="14" cy="31"/>
              </a:xfrm>
              <a:custGeom>
                <a:avLst/>
                <a:gdLst>
                  <a:gd name="T0" fmla="*/ 0 w 6"/>
                  <a:gd name="T1" fmla="*/ 4 h 13"/>
                  <a:gd name="T2" fmla="*/ 6 w 6"/>
                  <a:gd name="T3" fmla="*/ 13 h 13"/>
                  <a:gd name="T4" fmla="*/ 6 w 6"/>
                  <a:gd name="T5" fmla="*/ 0 h 13"/>
                  <a:gd name="T6" fmla="*/ 0 w 6"/>
                  <a:gd name="T7" fmla="*/ 4 h 13"/>
                </a:gdLst>
                <a:ahLst/>
                <a:cxnLst>
                  <a:cxn ang="0">
                    <a:pos x="T0" y="T1"/>
                  </a:cxn>
                  <a:cxn ang="0">
                    <a:pos x="T2" y="T3"/>
                  </a:cxn>
                  <a:cxn ang="0">
                    <a:pos x="T4" y="T5"/>
                  </a:cxn>
                  <a:cxn ang="0">
                    <a:pos x="T6" y="T7"/>
                  </a:cxn>
                </a:cxnLst>
                <a:rect l="0" t="0" r="r" b="b"/>
                <a:pathLst>
                  <a:path w="6" h="13">
                    <a:moveTo>
                      <a:pt x="0" y="4"/>
                    </a:moveTo>
                    <a:cubicBezTo>
                      <a:pt x="2" y="7"/>
                      <a:pt x="4" y="10"/>
                      <a:pt x="6" y="13"/>
                    </a:cubicBezTo>
                    <a:cubicBezTo>
                      <a:pt x="5" y="9"/>
                      <a:pt x="5" y="5"/>
                      <a:pt x="6" y="0"/>
                    </a:cubicBezTo>
                    <a:lnTo>
                      <a:pt x="0" y="4"/>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6" name="Freeform 221"/>
              <p:cNvSpPr/>
              <p:nvPr/>
            </p:nvSpPr>
            <p:spPr bwMode="auto">
              <a:xfrm>
                <a:off x="6019" y="2352"/>
                <a:ext cx="54" cy="138"/>
              </a:xfrm>
              <a:custGeom>
                <a:avLst/>
                <a:gdLst>
                  <a:gd name="T0" fmla="*/ 2 w 23"/>
                  <a:gd name="T1" fmla="*/ 0 h 58"/>
                  <a:gd name="T2" fmla="*/ 0 w 23"/>
                  <a:gd name="T3" fmla="*/ 16 h 58"/>
                  <a:gd name="T4" fmla="*/ 8 w 23"/>
                  <a:gd name="T5" fmla="*/ 14 h 58"/>
                  <a:gd name="T6" fmla="*/ 17 w 23"/>
                  <a:gd name="T7" fmla="*/ 58 h 58"/>
                  <a:gd name="T8" fmla="*/ 23 w 23"/>
                  <a:gd name="T9" fmla="*/ 46 h 58"/>
                  <a:gd name="T10" fmla="*/ 21 w 23"/>
                  <a:gd name="T11" fmla="*/ 6 h 58"/>
                  <a:gd name="T12" fmla="*/ 2 w 23"/>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23" h="58">
                    <a:moveTo>
                      <a:pt x="2" y="0"/>
                    </a:moveTo>
                    <a:cubicBezTo>
                      <a:pt x="0" y="5"/>
                      <a:pt x="0" y="10"/>
                      <a:pt x="0" y="16"/>
                    </a:cubicBezTo>
                    <a:cubicBezTo>
                      <a:pt x="8" y="14"/>
                      <a:pt x="8" y="14"/>
                      <a:pt x="8" y="14"/>
                    </a:cubicBezTo>
                    <a:cubicBezTo>
                      <a:pt x="17" y="58"/>
                      <a:pt x="17" y="58"/>
                      <a:pt x="17" y="58"/>
                    </a:cubicBezTo>
                    <a:cubicBezTo>
                      <a:pt x="23" y="46"/>
                      <a:pt x="23" y="46"/>
                      <a:pt x="23" y="46"/>
                    </a:cubicBezTo>
                    <a:cubicBezTo>
                      <a:pt x="19" y="32"/>
                      <a:pt x="19" y="18"/>
                      <a:pt x="21" y="6"/>
                    </a:cubicBezTo>
                    <a:cubicBezTo>
                      <a:pt x="15" y="5"/>
                      <a:pt x="8" y="2"/>
                      <a:pt x="2"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7" name="Freeform 222"/>
              <p:cNvSpPr/>
              <p:nvPr/>
            </p:nvSpPr>
            <p:spPr bwMode="auto">
              <a:xfrm>
                <a:off x="6035" y="2751"/>
                <a:ext cx="45" cy="45"/>
              </a:xfrm>
              <a:custGeom>
                <a:avLst/>
                <a:gdLst>
                  <a:gd name="T0" fmla="*/ 5 w 19"/>
                  <a:gd name="T1" fmla="*/ 3 h 19"/>
                  <a:gd name="T2" fmla="*/ 3 w 19"/>
                  <a:gd name="T3" fmla="*/ 15 h 19"/>
                  <a:gd name="T4" fmla="*/ 15 w 19"/>
                  <a:gd name="T5" fmla="*/ 17 h 19"/>
                  <a:gd name="T6" fmla="*/ 16 w 19"/>
                  <a:gd name="T7" fmla="*/ 5 h 19"/>
                  <a:gd name="T8" fmla="*/ 5 w 19"/>
                  <a:gd name="T9" fmla="*/ 3 h 19"/>
                </a:gdLst>
                <a:ahLst/>
                <a:cxnLst>
                  <a:cxn ang="0">
                    <a:pos x="T0" y="T1"/>
                  </a:cxn>
                  <a:cxn ang="0">
                    <a:pos x="T2" y="T3"/>
                  </a:cxn>
                  <a:cxn ang="0">
                    <a:pos x="T4" y="T5"/>
                  </a:cxn>
                  <a:cxn ang="0">
                    <a:pos x="T6" y="T7"/>
                  </a:cxn>
                  <a:cxn ang="0">
                    <a:pos x="T8" y="T9"/>
                  </a:cxn>
                </a:cxnLst>
                <a:rect l="0" t="0" r="r" b="b"/>
                <a:pathLst>
                  <a:path w="19" h="19">
                    <a:moveTo>
                      <a:pt x="5" y="3"/>
                    </a:moveTo>
                    <a:cubicBezTo>
                      <a:pt x="1" y="6"/>
                      <a:pt x="0" y="11"/>
                      <a:pt x="3" y="15"/>
                    </a:cubicBezTo>
                    <a:cubicBezTo>
                      <a:pt x="6" y="18"/>
                      <a:pt x="11" y="19"/>
                      <a:pt x="15" y="17"/>
                    </a:cubicBezTo>
                    <a:cubicBezTo>
                      <a:pt x="18" y="14"/>
                      <a:pt x="19" y="9"/>
                      <a:pt x="16" y="5"/>
                    </a:cubicBezTo>
                    <a:cubicBezTo>
                      <a:pt x="14" y="1"/>
                      <a:pt x="8" y="0"/>
                      <a:pt x="5" y="3"/>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8" name="Freeform 223"/>
              <p:cNvSpPr/>
              <p:nvPr/>
            </p:nvSpPr>
            <p:spPr bwMode="auto">
              <a:xfrm>
                <a:off x="5839" y="2094"/>
                <a:ext cx="213" cy="130"/>
              </a:xfrm>
              <a:custGeom>
                <a:avLst/>
                <a:gdLst>
                  <a:gd name="T0" fmla="*/ 90 w 90"/>
                  <a:gd name="T1" fmla="*/ 14 h 55"/>
                  <a:gd name="T2" fmla="*/ 81 w 90"/>
                  <a:gd name="T3" fmla="*/ 0 h 55"/>
                  <a:gd name="T4" fmla="*/ 0 w 90"/>
                  <a:gd name="T5" fmla="*/ 30 h 55"/>
                  <a:gd name="T6" fmla="*/ 4 w 90"/>
                  <a:gd name="T7" fmla="*/ 55 h 55"/>
                  <a:gd name="T8" fmla="*/ 90 w 90"/>
                  <a:gd name="T9" fmla="*/ 14 h 55"/>
                </a:gdLst>
                <a:ahLst/>
                <a:cxnLst>
                  <a:cxn ang="0">
                    <a:pos x="T0" y="T1"/>
                  </a:cxn>
                  <a:cxn ang="0">
                    <a:pos x="T2" y="T3"/>
                  </a:cxn>
                  <a:cxn ang="0">
                    <a:pos x="T4" y="T5"/>
                  </a:cxn>
                  <a:cxn ang="0">
                    <a:pos x="T6" y="T7"/>
                  </a:cxn>
                  <a:cxn ang="0">
                    <a:pos x="T8" y="T9"/>
                  </a:cxn>
                </a:cxnLst>
                <a:rect l="0" t="0" r="r" b="b"/>
                <a:pathLst>
                  <a:path w="90" h="55">
                    <a:moveTo>
                      <a:pt x="90" y="14"/>
                    </a:moveTo>
                    <a:cubicBezTo>
                      <a:pt x="87" y="9"/>
                      <a:pt x="84" y="5"/>
                      <a:pt x="81" y="0"/>
                    </a:cubicBezTo>
                    <a:cubicBezTo>
                      <a:pt x="63" y="15"/>
                      <a:pt x="28" y="20"/>
                      <a:pt x="0" y="30"/>
                    </a:cubicBezTo>
                    <a:cubicBezTo>
                      <a:pt x="2" y="38"/>
                      <a:pt x="3" y="46"/>
                      <a:pt x="4" y="55"/>
                    </a:cubicBezTo>
                    <a:cubicBezTo>
                      <a:pt x="29" y="46"/>
                      <a:pt x="64" y="35"/>
                      <a:pt x="90" y="14"/>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9" name="Freeform 224"/>
              <p:cNvSpPr/>
              <p:nvPr/>
            </p:nvSpPr>
            <p:spPr bwMode="auto">
              <a:xfrm>
                <a:off x="5889" y="2540"/>
                <a:ext cx="168" cy="85"/>
              </a:xfrm>
              <a:custGeom>
                <a:avLst/>
                <a:gdLst>
                  <a:gd name="T0" fmla="*/ 56 w 71"/>
                  <a:gd name="T1" fmla="*/ 21 h 36"/>
                  <a:gd name="T2" fmla="*/ 51 w 71"/>
                  <a:gd name="T3" fmla="*/ 0 h 36"/>
                  <a:gd name="T4" fmla="*/ 31 w 71"/>
                  <a:gd name="T5" fmla="*/ 8 h 36"/>
                  <a:gd name="T6" fmla="*/ 25 w 71"/>
                  <a:gd name="T7" fmla="*/ 2 h 36"/>
                  <a:gd name="T8" fmla="*/ 7 w 71"/>
                  <a:gd name="T9" fmla="*/ 8 h 36"/>
                  <a:gd name="T10" fmla="*/ 7 w 71"/>
                  <a:gd name="T11" fmla="*/ 16 h 36"/>
                  <a:gd name="T12" fmla="*/ 0 w 71"/>
                  <a:gd name="T13" fmla="*/ 18 h 36"/>
                  <a:gd name="T14" fmla="*/ 6 w 71"/>
                  <a:gd name="T15" fmla="*/ 36 h 36"/>
                  <a:gd name="T16" fmla="*/ 71 w 71"/>
                  <a:gd name="T17" fmla="*/ 35 h 36"/>
                  <a:gd name="T18" fmla="*/ 66 w 71"/>
                  <a:gd name="T19" fmla="*/ 20 h 36"/>
                  <a:gd name="T20" fmla="*/ 56 w 71"/>
                  <a:gd name="T21"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36">
                    <a:moveTo>
                      <a:pt x="56" y="21"/>
                    </a:moveTo>
                    <a:cubicBezTo>
                      <a:pt x="51" y="0"/>
                      <a:pt x="51" y="0"/>
                      <a:pt x="51" y="0"/>
                    </a:cubicBezTo>
                    <a:cubicBezTo>
                      <a:pt x="31" y="8"/>
                      <a:pt x="31" y="8"/>
                      <a:pt x="31" y="8"/>
                    </a:cubicBezTo>
                    <a:cubicBezTo>
                      <a:pt x="25" y="2"/>
                      <a:pt x="25" y="2"/>
                      <a:pt x="25" y="2"/>
                    </a:cubicBezTo>
                    <a:cubicBezTo>
                      <a:pt x="19" y="3"/>
                      <a:pt x="13" y="5"/>
                      <a:pt x="7" y="8"/>
                    </a:cubicBezTo>
                    <a:cubicBezTo>
                      <a:pt x="7" y="16"/>
                      <a:pt x="7" y="16"/>
                      <a:pt x="7" y="16"/>
                    </a:cubicBezTo>
                    <a:cubicBezTo>
                      <a:pt x="0" y="18"/>
                      <a:pt x="0" y="18"/>
                      <a:pt x="0" y="18"/>
                    </a:cubicBezTo>
                    <a:cubicBezTo>
                      <a:pt x="3" y="22"/>
                      <a:pt x="5" y="28"/>
                      <a:pt x="6" y="36"/>
                    </a:cubicBezTo>
                    <a:cubicBezTo>
                      <a:pt x="23" y="29"/>
                      <a:pt x="46" y="29"/>
                      <a:pt x="71" y="35"/>
                    </a:cubicBezTo>
                    <a:cubicBezTo>
                      <a:pt x="68" y="30"/>
                      <a:pt x="67" y="25"/>
                      <a:pt x="66" y="20"/>
                    </a:cubicBezTo>
                    <a:lnTo>
                      <a:pt x="56" y="21"/>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0" name="Freeform 225"/>
              <p:cNvSpPr/>
              <p:nvPr/>
            </p:nvSpPr>
            <p:spPr bwMode="auto">
              <a:xfrm>
                <a:off x="5823" y="2060"/>
                <a:ext cx="201" cy="95"/>
              </a:xfrm>
              <a:custGeom>
                <a:avLst/>
                <a:gdLst>
                  <a:gd name="T0" fmla="*/ 85 w 85"/>
                  <a:gd name="T1" fmla="*/ 10 h 40"/>
                  <a:gd name="T2" fmla="*/ 78 w 85"/>
                  <a:gd name="T3" fmla="*/ 0 h 40"/>
                  <a:gd name="T4" fmla="*/ 0 w 85"/>
                  <a:gd name="T5" fmla="*/ 24 h 40"/>
                  <a:gd name="T6" fmla="*/ 6 w 85"/>
                  <a:gd name="T7" fmla="*/ 40 h 40"/>
                  <a:gd name="T8" fmla="*/ 85 w 85"/>
                  <a:gd name="T9" fmla="*/ 10 h 40"/>
                </a:gdLst>
                <a:ahLst/>
                <a:cxnLst>
                  <a:cxn ang="0">
                    <a:pos x="T0" y="T1"/>
                  </a:cxn>
                  <a:cxn ang="0">
                    <a:pos x="T2" y="T3"/>
                  </a:cxn>
                  <a:cxn ang="0">
                    <a:pos x="T4" y="T5"/>
                  </a:cxn>
                  <a:cxn ang="0">
                    <a:pos x="T6" y="T7"/>
                  </a:cxn>
                  <a:cxn ang="0">
                    <a:pos x="T8" y="T9"/>
                  </a:cxn>
                </a:cxnLst>
                <a:rect l="0" t="0" r="r" b="b"/>
                <a:pathLst>
                  <a:path w="85" h="40">
                    <a:moveTo>
                      <a:pt x="85" y="10"/>
                    </a:moveTo>
                    <a:cubicBezTo>
                      <a:pt x="83" y="7"/>
                      <a:pt x="81" y="3"/>
                      <a:pt x="78" y="0"/>
                    </a:cubicBezTo>
                    <a:cubicBezTo>
                      <a:pt x="59" y="14"/>
                      <a:pt x="29" y="12"/>
                      <a:pt x="0" y="24"/>
                    </a:cubicBezTo>
                    <a:cubicBezTo>
                      <a:pt x="2" y="29"/>
                      <a:pt x="5" y="34"/>
                      <a:pt x="6" y="40"/>
                    </a:cubicBezTo>
                    <a:cubicBezTo>
                      <a:pt x="34" y="29"/>
                      <a:pt x="67" y="25"/>
                      <a:pt x="85" y="1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1" name="Freeform 226"/>
              <p:cNvSpPr/>
              <p:nvPr/>
            </p:nvSpPr>
            <p:spPr bwMode="auto">
              <a:xfrm>
                <a:off x="5936" y="2908"/>
                <a:ext cx="45" cy="23"/>
              </a:xfrm>
              <a:custGeom>
                <a:avLst/>
                <a:gdLst>
                  <a:gd name="T0" fmla="*/ 4 w 19"/>
                  <a:gd name="T1" fmla="*/ 10 h 10"/>
                  <a:gd name="T2" fmla="*/ 19 w 19"/>
                  <a:gd name="T3" fmla="*/ 10 h 10"/>
                  <a:gd name="T4" fmla="*/ 0 w 19"/>
                  <a:gd name="T5" fmla="*/ 0 h 10"/>
                  <a:gd name="T6" fmla="*/ 4 w 19"/>
                  <a:gd name="T7" fmla="*/ 10 h 10"/>
                </a:gdLst>
                <a:ahLst/>
                <a:cxnLst>
                  <a:cxn ang="0">
                    <a:pos x="T0" y="T1"/>
                  </a:cxn>
                  <a:cxn ang="0">
                    <a:pos x="T2" y="T3"/>
                  </a:cxn>
                  <a:cxn ang="0">
                    <a:pos x="T4" y="T5"/>
                  </a:cxn>
                  <a:cxn ang="0">
                    <a:pos x="T6" y="T7"/>
                  </a:cxn>
                </a:cxnLst>
                <a:rect l="0" t="0" r="r" b="b"/>
                <a:pathLst>
                  <a:path w="19" h="10">
                    <a:moveTo>
                      <a:pt x="4" y="10"/>
                    </a:moveTo>
                    <a:cubicBezTo>
                      <a:pt x="19" y="10"/>
                      <a:pt x="19" y="10"/>
                      <a:pt x="19" y="10"/>
                    </a:cubicBezTo>
                    <a:cubicBezTo>
                      <a:pt x="12" y="7"/>
                      <a:pt x="6" y="3"/>
                      <a:pt x="0" y="0"/>
                    </a:cubicBezTo>
                    <a:cubicBezTo>
                      <a:pt x="1" y="3"/>
                      <a:pt x="3" y="7"/>
                      <a:pt x="4" y="1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2" name="Freeform 227"/>
              <p:cNvSpPr/>
              <p:nvPr/>
            </p:nvSpPr>
            <p:spPr bwMode="auto">
              <a:xfrm>
                <a:off x="5976" y="2039"/>
                <a:ext cx="26" cy="26"/>
              </a:xfrm>
              <a:custGeom>
                <a:avLst/>
                <a:gdLst>
                  <a:gd name="T0" fmla="*/ 7 w 11"/>
                  <a:gd name="T1" fmla="*/ 0 h 11"/>
                  <a:gd name="T2" fmla="*/ 0 w 11"/>
                  <a:gd name="T3" fmla="*/ 11 h 11"/>
                  <a:gd name="T4" fmla="*/ 11 w 11"/>
                  <a:gd name="T5" fmla="*/ 5 h 11"/>
                  <a:gd name="T6" fmla="*/ 7 w 11"/>
                  <a:gd name="T7" fmla="*/ 0 h 11"/>
                </a:gdLst>
                <a:ahLst/>
                <a:cxnLst>
                  <a:cxn ang="0">
                    <a:pos x="T0" y="T1"/>
                  </a:cxn>
                  <a:cxn ang="0">
                    <a:pos x="T2" y="T3"/>
                  </a:cxn>
                  <a:cxn ang="0">
                    <a:pos x="T4" y="T5"/>
                  </a:cxn>
                  <a:cxn ang="0">
                    <a:pos x="T6" y="T7"/>
                  </a:cxn>
                </a:cxnLst>
                <a:rect l="0" t="0" r="r" b="b"/>
                <a:pathLst>
                  <a:path w="11" h="11">
                    <a:moveTo>
                      <a:pt x="7" y="0"/>
                    </a:moveTo>
                    <a:cubicBezTo>
                      <a:pt x="0" y="11"/>
                      <a:pt x="0" y="11"/>
                      <a:pt x="0" y="11"/>
                    </a:cubicBezTo>
                    <a:cubicBezTo>
                      <a:pt x="4" y="9"/>
                      <a:pt x="7" y="7"/>
                      <a:pt x="11" y="5"/>
                    </a:cubicBezTo>
                    <a:lnTo>
                      <a:pt x="7" y="0"/>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3" name="Freeform 228"/>
              <p:cNvSpPr/>
              <p:nvPr/>
            </p:nvSpPr>
            <p:spPr bwMode="auto">
              <a:xfrm>
                <a:off x="5960" y="2029"/>
                <a:ext cx="30" cy="41"/>
              </a:xfrm>
              <a:custGeom>
                <a:avLst/>
                <a:gdLst>
                  <a:gd name="T0" fmla="*/ 0 w 13"/>
                  <a:gd name="T1" fmla="*/ 17 h 17"/>
                  <a:gd name="T2" fmla="*/ 5 w 13"/>
                  <a:gd name="T3" fmla="*/ 15 h 17"/>
                  <a:gd name="T4" fmla="*/ 13 w 13"/>
                  <a:gd name="T5" fmla="*/ 3 h 17"/>
                  <a:gd name="T6" fmla="*/ 11 w 13"/>
                  <a:gd name="T7" fmla="*/ 0 h 17"/>
                  <a:gd name="T8" fmla="*/ 0 w 13"/>
                  <a:gd name="T9" fmla="*/ 17 h 17"/>
                </a:gdLst>
                <a:ahLst/>
                <a:cxnLst>
                  <a:cxn ang="0">
                    <a:pos x="T0" y="T1"/>
                  </a:cxn>
                  <a:cxn ang="0">
                    <a:pos x="T2" y="T3"/>
                  </a:cxn>
                  <a:cxn ang="0">
                    <a:pos x="T4" y="T5"/>
                  </a:cxn>
                  <a:cxn ang="0">
                    <a:pos x="T6" y="T7"/>
                  </a:cxn>
                  <a:cxn ang="0">
                    <a:pos x="T8" y="T9"/>
                  </a:cxn>
                </a:cxnLst>
                <a:rect l="0" t="0" r="r" b="b"/>
                <a:pathLst>
                  <a:path w="13" h="17">
                    <a:moveTo>
                      <a:pt x="0" y="17"/>
                    </a:moveTo>
                    <a:cubicBezTo>
                      <a:pt x="1" y="17"/>
                      <a:pt x="3" y="16"/>
                      <a:pt x="5" y="15"/>
                    </a:cubicBezTo>
                    <a:cubicBezTo>
                      <a:pt x="13" y="3"/>
                      <a:pt x="13" y="3"/>
                      <a:pt x="13" y="3"/>
                    </a:cubicBezTo>
                    <a:cubicBezTo>
                      <a:pt x="11" y="0"/>
                      <a:pt x="11" y="0"/>
                      <a:pt x="11" y="0"/>
                    </a:cubicBezTo>
                    <a:lnTo>
                      <a:pt x="0" y="17"/>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4" name="Freeform 229"/>
              <p:cNvSpPr/>
              <p:nvPr/>
            </p:nvSpPr>
            <p:spPr bwMode="auto">
              <a:xfrm>
                <a:off x="5941" y="1469"/>
                <a:ext cx="26" cy="22"/>
              </a:xfrm>
              <a:custGeom>
                <a:avLst/>
                <a:gdLst>
                  <a:gd name="T0" fmla="*/ 11 w 11"/>
                  <a:gd name="T1" fmla="*/ 0 h 9"/>
                  <a:gd name="T2" fmla="*/ 0 w 11"/>
                  <a:gd name="T3" fmla="*/ 2 h 9"/>
                  <a:gd name="T4" fmla="*/ 7 w 11"/>
                  <a:gd name="T5" fmla="*/ 9 h 9"/>
                  <a:gd name="T6" fmla="*/ 11 w 11"/>
                  <a:gd name="T7" fmla="*/ 0 h 9"/>
                </a:gdLst>
                <a:ahLst/>
                <a:cxnLst>
                  <a:cxn ang="0">
                    <a:pos x="T0" y="T1"/>
                  </a:cxn>
                  <a:cxn ang="0">
                    <a:pos x="T2" y="T3"/>
                  </a:cxn>
                  <a:cxn ang="0">
                    <a:pos x="T4" y="T5"/>
                  </a:cxn>
                  <a:cxn ang="0">
                    <a:pos x="T6" y="T7"/>
                  </a:cxn>
                </a:cxnLst>
                <a:rect l="0" t="0" r="r" b="b"/>
                <a:pathLst>
                  <a:path w="11" h="9">
                    <a:moveTo>
                      <a:pt x="11" y="0"/>
                    </a:moveTo>
                    <a:cubicBezTo>
                      <a:pt x="8" y="1"/>
                      <a:pt x="4" y="1"/>
                      <a:pt x="0" y="2"/>
                    </a:cubicBezTo>
                    <a:cubicBezTo>
                      <a:pt x="7" y="9"/>
                      <a:pt x="7" y="9"/>
                      <a:pt x="7" y="9"/>
                    </a:cubicBezTo>
                    <a:cubicBezTo>
                      <a:pt x="8" y="6"/>
                      <a:pt x="9" y="3"/>
                      <a:pt x="11" y="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5" name="Freeform 230"/>
              <p:cNvSpPr/>
              <p:nvPr/>
            </p:nvSpPr>
            <p:spPr bwMode="auto">
              <a:xfrm>
                <a:off x="5967" y="2328"/>
                <a:ext cx="47" cy="67"/>
              </a:xfrm>
              <a:custGeom>
                <a:avLst/>
                <a:gdLst>
                  <a:gd name="T0" fmla="*/ 10 w 20"/>
                  <a:gd name="T1" fmla="*/ 28 h 28"/>
                  <a:gd name="T2" fmla="*/ 18 w 20"/>
                  <a:gd name="T3" fmla="*/ 27 h 28"/>
                  <a:gd name="T4" fmla="*/ 20 w 20"/>
                  <a:gd name="T5" fmla="*/ 8 h 28"/>
                  <a:gd name="T6" fmla="*/ 2 w 20"/>
                  <a:gd name="T7" fmla="*/ 0 h 28"/>
                  <a:gd name="T8" fmla="*/ 0 w 20"/>
                  <a:gd name="T9" fmla="*/ 15 h 28"/>
                  <a:gd name="T10" fmla="*/ 8 w 20"/>
                  <a:gd name="T11" fmla="*/ 13 h 28"/>
                  <a:gd name="T12" fmla="*/ 10 w 20"/>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20" h="28">
                    <a:moveTo>
                      <a:pt x="10" y="28"/>
                    </a:moveTo>
                    <a:cubicBezTo>
                      <a:pt x="18" y="27"/>
                      <a:pt x="18" y="27"/>
                      <a:pt x="18" y="27"/>
                    </a:cubicBezTo>
                    <a:cubicBezTo>
                      <a:pt x="17" y="20"/>
                      <a:pt x="18" y="14"/>
                      <a:pt x="20" y="8"/>
                    </a:cubicBezTo>
                    <a:cubicBezTo>
                      <a:pt x="14" y="6"/>
                      <a:pt x="7" y="2"/>
                      <a:pt x="2" y="0"/>
                    </a:cubicBezTo>
                    <a:cubicBezTo>
                      <a:pt x="1" y="5"/>
                      <a:pt x="0" y="10"/>
                      <a:pt x="0" y="15"/>
                    </a:cubicBezTo>
                    <a:cubicBezTo>
                      <a:pt x="8" y="13"/>
                      <a:pt x="8" y="13"/>
                      <a:pt x="8" y="13"/>
                    </a:cubicBezTo>
                    <a:lnTo>
                      <a:pt x="10" y="28"/>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6" name="Freeform 231"/>
              <p:cNvSpPr/>
              <p:nvPr/>
            </p:nvSpPr>
            <p:spPr bwMode="auto">
              <a:xfrm>
                <a:off x="5941" y="2018"/>
                <a:ext cx="42" cy="57"/>
              </a:xfrm>
              <a:custGeom>
                <a:avLst/>
                <a:gdLst>
                  <a:gd name="T0" fmla="*/ 0 w 18"/>
                  <a:gd name="T1" fmla="*/ 24 h 24"/>
                  <a:gd name="T2" fmla="*/ 6 w 18"/>
                  <a:gd name="T3" fmla="*/ 23 h 24"/>
                  <a:gd name="T4" fmla="*/ 18 w 18"/>
                  <a:gd name="T5" fmla="*/ 4 h 24"/>
                  <a:gd name="T6" fmla="*/ 16 w 18"/>
                  <a:gd name="T7" fmla="*/ 0 h 24"/>
                  <a:gd name="T8" fmla="*/ 0 w 18"/>
                  <a:gd name="T9" fmla="*/ 24 h 24"/>
                </a:gdLst>
                <a:ahLst/>
                <a:cxnLst>
                  <a:cxn ang="0">
                    <a:pos x="T0" y="T1"/>
                  </a:cxn>
                  <a:cxn ang="0">
                    <a:pos x="T2" y="T3"/>
                  </a:cxn>
                  <a:cxn ang="0">
                    <a:pos x="T4" y="T5"/>
                  </a:cxn>
                  <a:cxn ang="0">
                    <a:pos x="T6" y="T7"/>
                  </a:cxn>
                  <a:cxn ang="0">
                    <a:pos x="T8" y="T9"/>
                  </a:cxn>
                </a:cxnLst>
                <a:rect l="0" t="0" r="r" b="b"/>
                <a:pathLst>
                  <a:path w="18" h="24">
                    <a:moveTo>
                      <a:pt x="0" y="24"/>
                    </a:moveTo>
                    <a:cubicBezTo>
                      <a:pt x="2" y="24"/>
                      <a:pt x="4" y="23"/>
                      <a:pt x="6" y="23"/>
                    </a:cubicBezTo>
                    <a:cubicBezTo>
                      <a:pt x="18" y="4"/>
                      <a:pt x="18" y="4"/>
                      <a:pt x="18" y="4"/>
                    </a:cubicBezTo>
                    <a:cubicBezTo>
                      <a:pt x="16" y="0"/>
                      <a:pt x="16" y="0"/>
                      <a:pt x="16" y="0"/>
                    </a:cubicBezTo>
                    <a:lnTo>
                      <a:pt x="0" y="24"/>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7" name="Freeform 232"/>
              <p:cNvSpPr/>
              <p:nvPr/>
            </p:nvSpPr>
            <p:spPr bwMode="auto">
              <a:xfrm>
                <a:off x="5920" y="1474"/>
                <a:ext cx="33" cy="33"/>
              </a:xfrm>
              <a:custGeom>
                <a:avLst/>
                <a:gdLst>
                  <a:gd name="T0" fmla="*/ 14 w 14"/>
                  <a:gd name="T1" fmla="*/ 9 h 14"/>
                  <a:gd name="T2" fmla="*/ 6 w 14"/>
                  <a:gd name="T3" fmla="*/ 0 h 14"/>
                  <a:gd name="T4" fmla="*/ 0 w 14"/>
                  <a:gd name="T5" fmla="*/ 0 h 14"/>
                  <a:gd name="T6" fmla="*/ 13 w 14"/>
                  <a:gd name="T7" fmla="*/ 14 h 14"/>
                  <a:gd name="T8" fmla="*/ 14 w 14"/>
                  <a:gd name="T9" fmla="*/ 9 h 14"/>
                </a:gdLst>
                <a:ahLst/>
                <a:cxnLst>
                  <a:cxn ang="0">
                    <a:pos x="T0" y="T1"/>
                  </a:cxn>
                  <a:cxn ang="0">
                    <a:pos x="T2" y="T3"/>
                  </a:cxn>
                  <a:cxn ang="0">
                    <a:pos x="T4" y="T5"/>
                  </a:cxn>
                  <a:cxn ang="0">
                    <a:pos x="T6" y="T7"/>
                  </a:cxn>
                  <a:cxn ang="0">
                    <a:pos x="T8" y="T9"/>
                  </a:cxn>
                </a:cxnLst>
                <a:rect l="0" t="0" r="r" b="b"/>
                <a:pathLst>
                  <a:path w="14" h="14">
                    <a:moveTo>
                      <a:pt x="14" y="9"/>
                    </a:moveTo>
                    <a:cubicBezTo>
                      <a:pt x="6" y="0"/>
                      <a:pt x="6" y="0"/>
                      <a:pt x="6" y="0"/>
                    </a:cubicBezTo>
                    <a:cubicBezTo>
                      <a:pt x="4" y="0"/>
                      <a:pt x="2" y="0"/>
                      <a:pt x="0" y="0"/>
                    </a:cubicBezTo>
                    <a:cubicBezTo>
                      <a:pt x="13" y="14"/>
                      <a:pt x="13" y="14"/>
                      <a:pt x="13" y="14"/>
                    </a:cubicBezTo>
                    <a:cubicBezTo>
                      <a:pt x="13" y="12"/>
                      <a:pt x="14" y="11"/>
                      <a:pt x="14" y="9"/>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8" name="Freeform 233"/>
              <p:cNvSpPr/>
              <p:nvPr/>
            </p:nvSpPr>
            <p:spPr bwMode="auto">
              <a:xfrm>
                <a:off x="5938" y="2008"/>
                <a:ext cx="38" cy="64"/>
              </a:xfrm>
              <a:custGeom>
                <a:avLst/>
                <a:gdLst>
                  <a:gd name="T0" fmla="*/ 0 w 16"/>
                  <a:gd name="T1" fmla="*/ 27 h 27"/>
                  <a:gd name="T2" fmla="*/ 16 w 16"/>
                  <a:gd name="T3" fmla="*/ 3 h 27"/>
                  <a:gd name="T4" fmla="*/ 14 w 16"/>
                  <a:gd name="T5" fmla="*/ 0 h 27"/>
                  <a:gd name="T6" fmla="*/ 1 w 16"/>
                  <a:gd name="T7" fmla="*/ 20 h 27"/>
                  <a:gd name="T8" fmla="*/ 0 w 16"/>
                  <a:gd name="T9" fmla="*/ 27 h 27"/>
                </a:gdLst>
                <a:ahLst/>
                <a:cxnLst>
                  <a:cxn ang="0">
                    <a:pos x="T0" y="T1"/>
                  </a:cxn>
                  <a:cxn ang="0">
                    <a:pos x="T2" y="T3"/>
                  </a:cxn>
                  <a:cxn ang="0">
                    <a:pos x="T4" y="T5"/>
                  </a:cxn>
                  <a:cxn ang="0">
                    <a:pos x="T6" y="T7"/>
                  </a:cxn>
                  <a:cxn ang="0">
                    <a:pos x="T8" y="T9"/>
                  </a:cxn>
                </a:cxnLst>
                <a:rect l="0" t="0" r="r" b="b"/>
                <a:pathLst>
                  <a:path w="16" h="27">
                    <a:moveTo>
                      <a:pt x="0" y="27"/>
                    </a:moveTo>
                    <a:cubicBezTo>
                      <a:pt x="16" y="3"/>
                      <a:pt x="16" y="3"/>
                      <a:pt x="16" y="3"/>
                    </a:cubicBezTo>
                    <a:cubicBezTo>
                      <a:pt x="14" y="0"/>
                      <a:pt x="14" y="0"/>
                      <a:pt x="14" y="0"/>
                    </a:cubicBezTo>
                    <a:cubicBezTo>
                      <a:pt x="1" y="20"/>
                      <a:pt x="1" y="20"/>
                      <a:pt x="1" y="20"/>
                    </a:cubicBezTo>
                    <a:cubicBezTo>
                      <a:pt x="0" y="22"/>
                      <a:pt x="0" y="25"/>
                      <a:pt x="0" y="27"/>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9" name="Freeform 234"/>
              <p:cNvSpPr/>
              <p:nvPr/>
            </p:nvSpPr>
            <p:spPr bwMode="auto">
              <a:xfrm>
                <a:off x="5889" y="1467"/>
                <a:ext cx="59" cy="57"/>
              </a:xfrm>
              <a:custGeom>
                <a:avLst/>
                <a:gdLst>
                  <a:gd name="T0" fmla="*/ 25 w 25"/>
                  <a:gd name="T1" fmla="*/ 19 h 24"/>
                  <a:gd name="T2" fmla="*/ 9 w 25"/>
                  <a:gd name="T3" fmla="*/ 2 h 24"/>
                  <a:gd name="T4" fmla="*/ 0 w 25"/>
                  <a:gd name="T5" fmla="*/ 0 h 24"/>
                  <a:gd name="T6" fmla="*/ 23 w 25"/>
                  <a:gd name="T7" fmla="*/ 24 h 24"/>
                  <a:gd name="T8" fmla="*/ 25 w 25"/>
                  <a:gd name="T9" fmla="*/ 19 h 24"/>
                </a:gdLst>
                <a:ahLst/>
                <a:cxnLst>
                  <a:cxn ang="0">
                    <a:pos x="T0" y="T1"/>
                  </a:cxn>
                  <a:cxn ang="0">
                    <a:pos x="T2" y="T3"/>
                  </a:cxn>
                  <a:cxn ang="0">
                    <a:pos x="T4" y="T5"/>
                  </a:cxn>
                  <a:cxn ang="0">
                    <a:pos x="T6" y="T7"/>
                  </a:cxn>
                  <a:cxn ang="0">
                    <a:pos x="T8" y="T9"/>
                  </a:cxn>
                </a:cxnLst>
                <a:rect l="0" t="0" r="r" b="b"/>
                <a:pathLst>
                  <a:path w="25" h="24">
                    <a:moveTo>
                      <a:pt x="25" y="19"/>
                    </a:moveTo>
                    <a:cubicBezTo>
                      <a:pt x="9" y="2"/>
                      <a:pt x="9" y="2"/>
                      <a:pt x="9" y="2"/>
                    </a:cubicBezTo>
                    <a:cubicBezTo>
                      <a:pt x="6" y="2"/>
                      <a:pt x="2" y="1"/>
                      <a:pt x="0" y="0"/>
                    </a:cubicBezTo>
                    <a:cubicBezTo>
                      <a:pt x="23" y="24"/>
                      <a:pt x="23" y="24"/>
                      <a:pt x="23" y="24"/>
                    </a:cubicBezTo>
                    <a:cubicBezTo>
                      <a:pt x="24" y="22"/>
                      <a:pt x="24" y="21"/>
                      <a:pt x="25" y="19"/>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0" name="Freeform 235"/>
              <p:cNvSpPr/>
              <p:nvPr/>
            </p:nvSpPr>
            <p:spPr bwMode="auto">
              <a:xfrm>
                <a:off x="5749" y="1455"/>
                <a:ext cx="201" cy="171"/>
              </a:xfrm>
              <a:custGeom>
                <a:avLst/>
                <a:gdLst>
                  <a:gd name="T0" fmla="*/ 85 w 85"/>
                  <a:gd name="T1" fmla="*/ 72 h 72"/>
                  <a:gd name="T2" fmla="*/ 83 w 85"/>
                  <a:gd name="T3" fmla="*/ 64 h 72"/>
                  <a:gd name="T4" fmla="*/ 3 w 85"/>
                  <a:gd name="T5" fmla="*/ 0 h 72"/>
                  <a:gd name="T6" fmla="*/ 0 w 85"/>
                  <a:gd name="T7" fmla="*/ 11 h 72"/>
                  <a:gd name="T8" fmla="*/ 83 w 85"/>
                  <a:gd name="T9" fmla="*/ 72 h 72"/>
                  <a:gd name="T10" fmla="*/ 85 w 85"/>
                  <a:gd name="T11" fmla="*/ 72 h 72"/>
                </a:gdLst>
                <a:ahLst/>
                <a:cxnLst>
                  <a:cxn ang="0">
                    <a:pos x="T0" y="T1"/>
                  </a:cxn>
                  <a:cxn ang="0">
                    <a:pos x="T2" y="T3"/>
                  </a:cxn>
                  <a:cxn ang="0">
                    <a:pos x="T4" y="T5"/>
                  </a:cxn>
                  <a:cxn ang="0">
                    <a:pos x="T6" y="T7"/>
                  </a:cxn>
                  <a:cxn ang="0">
                    <a:pos x="T8" y="T9"/>
                  </a:cxn>
                  <a:cxn ang="0">
                    <a:pos x="T10" y="T11"/>
                  </a:cxn>
                </a:cxnLst>
                <a:rect l="0" t="0" r="r" b="b"/>
                <a:pathLst>
                  <a:path w="85" h="72">
                    <a:moveTo>
                      <a:pt x="85" y="72"/>
                    </a:moveTo>
                    <a:cubicBezTo>
                      <a:pt x="84" y="70"/>
                      <a:pt x="84" y="67"/>
                      <a:pt x="83" y="64"/>
                    </a:cubicBezTo>
                    <a:cubicBezTo>
                      <a:pt x="3" y="0"/>
                      <a:pt x="3" y="0"/>
                      <a:pt x="3" y="0"/>
                    </a:cubicBezTo>
                    <a:cubicBezTo>
                      <a:pt x="1" y="4"/>
                      <a:pt x="0" y="7"/>
                      <a:pt x="0" y="11"/>
                    </a:cubicBezTo>
                    <a:cubicBezTo>
                      <a:pt x="83" y="72"/>
                      <a:pt x="83" y="72"/>
                      <a:pt x="83" y="72"/>
                    </a:cubicBezTo>
                    <a:lnTo>
                      <a:pt x="85" y="72"/>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1" name="Freeform 236"/>
              <p:cNvSpPr/>
              <p:nvPr/>
            </p:nvSpPr>
            <p:spPr bwMode="auto">
              <a:xfrm>
                <a:off x="5787" y="2374"/>
                <a:ext cx="215" cy="204"/>
              </a:xfrm>
              <a:custGeom>
                <a:avLst/>
                <a:gdLst>
                  <a:gd name="T0" fmla="*/ 109 w 215"/>
                  <a:gd name="T1" fmla="*/ 197 h 204"/>
                  <a:gd name="T2" fmla="*/ 114 w 215"/>
                  <a:gd name="T3" fmla="*/ 109 h 204"/>
                  <a:gd name="T4" fmla="*/ 177 w 215"/>
                  <a:gd name="T5" fmla="*/ 173 h 204"/>
                  <a:gd name="T6" fmla="*/ 215 w 215"/>
                  <a:gd name="T7" fmla="*/ 159 h 204"/>
                  <a:gd name="T8" fmla="*/ 192 w 215"/>
                  <a:gd name="T9" fmla="*/ 0 h 204"/>
                  <a:gd name="T10" fmla="*/ 154 w 215"/>
                  <a:gd name="T11" fmla="*/ 9 h 204"/>
                  <a:gd name="T12" fmla="*/ 173 w 215"/>
                  <a:gd name="T13" fmla="*/ 106 h 204"/>
                  <a:gd name="T14" fmla="*/ 99 w 215"/>
                  <a:gd name="T15" fmla="*/ 52 h 204"/>
                  <a:gd name="T16" fmla="*/ 85 w 215"/>
                  <a:gd name="T17" fmla="*/ 130 h 204"/>
                  <a:gd name="T18" fmla="*/ 36 w 215"/>
                  <a:gd name="T19" fmla="*/ 47 h 204"/>
                  <a:gd name="T20" fmla="*/ 0 w 215"/>
                  <a:gd name="T21" fmla="*/ 59 h 204"/>
                  <a:gd name="T22" fmla="*/ 78 w 215"/>
                  <a:gd name="T23" fmla="*/ 204 h 204"/>
                  <a:gd name="T24" fmla="*/ 109 w 215"/>
                  <a:gd name="T25" fmla="*/ 19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5" h="204">
                    <a:moveTo>
                      <a:pt x="109" y="197"/>
                    </a:moveTo>
                    <a:lnTo>
                      <a:pt x="114" y="109"/>
                    </a:lnTo>
                    <a:lnTo>
                      <a:pt x="177" y="173"/>
                    </a:lnTo>
                    <a:lnTo>
                      <a:pt x="215" y="159"/>
                    </a:lnTo>
                    <a:lnTo>
                      <a:pt x="192" y="0"/>
                    </a:lnTo>
                    <a:lnTo>
                      <a:pt x="154" y="9"/>
                    </a:lnTo>
                    <a:lnTo>
                      <a:pt x="173" y="106"/>
                    </a:lnTo>
                    <a:lnTo>
                      <a:pt x="99" y="52"/>
                    </a:lnTo>
                    <a:lnTo>
                      <a:pt x="85" y="130"/>
                    </a:lnTo>
                    <a:lnTo>
                      <a:pt x="36" y="47"/>
                    </a:lnTo>
                    <a:lnTo>
                      <a:pt x="0" y="59"/>
                    </a:lnTo>
                    <a:lnTo>
                      <a:pt x="78" y="204"/>
                    </a:lnTo>
                    <a:lnTo>
                      <a:pt x="109" y="197"/>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2" name="Freeform 237"/>
              <p:cNvSpPr/>
              <p:nvPr/>
            </p:nvSpPr>
            <p:spPr bwMode="auto">
              <a:xfrm>
                <a:off x="5797" y="1400"/>
                <a:ext cx="146" cy="145"/>
              </a:xfrm>
              <a:custGeom>
                <a:avLst/>
                <a:gdLst>
                  <a:gd name="T0" fmla="*/ 62 w 62"/>
                  <a:gd name="T1" fmla="*/ 55 h 61"/>
                  <a:gd name="T2" fmla="*/ 31 w 62"/>
                  <a:gd name="T3" fmla="*/ 25 h 61"/>
                  <a:gd name="T4" fmla="*/ 6 w 62"/>
                  <a:gd name="T5" fmla="*/ 0 h 61"/>
                  <a:gd name="T6" fmla="*/ 0 w 62"/>
                  <a:gd name="T7" fmla="*/ 4 h 61"/>
                  <a:gd name="T8" fmla="*/ 61 w 62"/>
                  <a:gd name="T9" fmla="*/ 61 h 61"/>
                  <a:gd name="T10" fmla="*/ 62 w 62"/>
                  <a:gd name="T11" fmla="*/ 55 h 61"/>
                </a:gdLst>
                <a:ahLst/>
                <a:cxnLst>
                  <a:cxn ang="0">
                    <a:pos x="T0" y="T1"/>
                  </a:cxn>
                  <a:cxn ang="0">
                    <a:pos x="T2" y="T3"/>
                  </a:cxn>
                  <a:cxn ang="0">
                    <a:pos x="T4" y="T5"/>
                  </a:cxn>
                  <a:cxn ang="0">
                    <a:pos x="T6" y="T7"/>
                  </a:cxn>
                  <a:cxn ang="0">
                    <a:pos x="T8" y="T9"/>
                  </a:cxn>
                  <a:cxn ang="0">
                    <a:pos x="T10" y="T11"/>
                  </a:cxn>
                </a:cxnLst>
                <a:rect l="0" t="0" r="r" b="b"/>
                <a:pathLst>
                  <a:path w="62" h="61">
                    <a:moveTo>
                      <a:pt x="62" y="55"/>
                    </a:moveTo>
                    <a:cubicBezTo>
                      <a:pt x="31" y="25"/>
                      <a:pt x="31" y="25"/>
                      <a:pt x="31" y="25"/>
                    </a:cubicBezTo>
                    <a:cubicBezTo>
                      <a:pt x="21" y="20"/>
                      <a:pt x="12" y="11"/>
                      <a:pt x="6" y="0"/>
                    </a:cubicBezTo>
                    <a:cubicBezTo>
                      <a:pt x="4" y="2"/>
                      <a:pt x="2" y="3"/>
                      <a:pt x="0" y="4"/>
                    </a:cubicBezTo>
                    <a:cubicBezTo>
                      <a:pt x="61" y="61"/>
                      <a:pt x="61" y="61"/>
                      <a:pt x="61" y="61"/>
                    </a:cubicBezTo>
                    <a:cubicBezTo>
                      <a:pt x="61" y="59"/>
                      <a:pt x="61" y="57"/>
                      <a:pt x="62" y="55"/>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3" name="Freeform 238"/>
              <p:cNvSpPr/>
              <p:nvPr/>
            </p:nvSpPr>
            <p:spPr bwMode="auto">
              <a:xfrm>
                <a:off x="5941" y="1996"/>
                <a:ext cx="28" cy="50"/>
              </a:xfrm>
              <a:custGeom>
                <a:avLst/>
                <a:gdLst>
                  <a:gd name="T0" fmla="*/ 0 w 12"/>
                  <a:gd name="T1" fmla="*/ 21 h 21"/>
                  <a:gd name="T2" fmla="*/ 12 w 12"/>
                  <a:gd name="T3" fmla="*/ 4 h 21"/>
                  <a:gd name="T4" fmla="*/ 10 w 12"/>
                  <a:gd name="T5" fmla="*/ 0 h 21"/>
                  <a:gd name="T6" fmla="*/ 0 w 12"/>
                  <a:gd name="T7" fmla="*/ 21 h 21"/>
                </a:gdLst>
                <a:ahLst/>
                <a:cxnLst>
                  <a:cxn ang="0">
                    <a:pos x="T0" y="T1"/>
                  </a:cxn>
                  <a:cxn ang="0">
                    <a:pos x="T2" y="T3"/>
                  </a:cxn>
                  <a:cxn ang="0">
                    <a:pos x="T4" y="T5"/>
                  </a:cxn>
                  <a:cxn ang="0">
                    <a:pos x="T6" y="T7"/>
                  </a:cxn>
                </a:cxnLst>
                <a:rect l="0" t="0" r="r" b="b"/>
                <a:pathLst>
                  <a:path w="12" h="21">
                    <a:moveTo>
                      <a:pt x="0" y="21"/>
                    </a:moveTo>
                    <a:cubicBezTo>
                      <a:pt x="12" y="4"/>
                      <a:pt x="12" y="4"/>
                      <a:pt x="12" y="4"/>
                    </a:cubicBezTo>
                    <a:cubicBezTo>
                      <a:pt x="10" y="0"/>
                      <a:pt x="10" y="0"/>
                      <a:pt x="10" y="0"/>
                    </a:cubicBezTo>
                    <a:cubicBezTo>
                      <a:pt x="5" y="4"/>
                      <a:pt x="2" y="13"/>
                      <a:pt x="0" y="21"/>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4" name="Freeform 239"/>
              <p:cNvSpPr/>
              <p:nvPr/>
            </p:nvSpPr>
            <p:spPr bwMode="auto">
              <a:xfrm>
                <a:off x="5759" y="1431"/>
                <a:ext cx="184" cy="166"/>
              </a:xfrm>
              <a:custGeom>
                <a:avLst/>
                <a:gdLst>
                  <a:gd name="T0" fmla="*/ 77 w 78"/>
                  <a:gd name="T1" fmla="*/ 62 h 70"/>
                  <a:gd name="T2" fmla="*/ 6 w 78"/>
                  <a:gd name="T3" fmla="*/ 0 h 70"/>
                  <a:gd name="T4" fmla="*/ 0 w 78"/>
                  <a:gd name="T5" fmla="*/ 7 h 70"/>
                  <a:gd name="T6" fmla="*/ 78 w 78"/>
                  <a:gd name="T7" fmla="*/ 70 h 70"/>
                  <a:gd name="T8" fmla="*/ 77 w 78"/>
                  <a:gd name="T9" fmla="*/ 62 h 70"/>
                </a:gdLst>
                <a:ahLst/>
                <a:cxnLst>
                  <a:cxn ang="0">
                    <a:pos x="T0" y="T1"/>
                  </a:cxn>
                  <a:cxn ang="0">
                    <a:pos x="T2" y="T3"/>
                  </a:cxn>
                  <a:cxn ang="0">
                    <a:pos x="T4" y="T5"/>
                  </a:cxn>
                  <a:cxn ang="0">
                    <a:pos x="T6" y="T7"/>
                  </a:cxn>
                  <a:cxn ang="0">
                    <a:pos x="T8" y="T9"/>
                  </a:cxn>
                </a:cxnLst>
                <a:rect l="0" t="0" r="r" b="b"/>
                <a:pathLst>
                  <a:path w="78" h="70">
                    <a:moveTo>
                      <a:pt x="77" y="62"/>
                    </a:moveTo>
                    <a:cubicBezTo>
                      <a:pt x="6" y="0"/>
                      <a:pt x="6" y="0"/>
                      <a:pt x="6" y="0"/>
                    </a:cubicBezTo>
                    <a:cubicBezTo>
                      <a:pt x="4" y="2"/>
                      <a:pt x="2" y="5"/>
                      <a:pt x="0" y="7"/>
                    </a:cubicBezTo>
                    <a:cubicBezTo>
                      <a:pt x="78" y="70"/>
                      <a:pt x="78" y="70"/>
                      <a:pt x="78" y="70"/>
                    </a:cubicBezTo>
                    <a:cubicBezTo>
                      <a:pt x="77" y="68"/>
                      <a:pt x="77" y="65"/>
                      <a:pt x="77" y="62"/>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5" name="Freeform 240"/>
              <p:cNvSpPr/>
              <p:nvPr/>
            </p:nvSpPr>
            <p:spPr bwMode="auto">
              <a:xfrm>
                <a:off x="5778" y="1415"/>
                <a:ext cx="163" cy="156"/>
              </a:xfrm>
              <a:custGeom>
                <a:avLst/>
                <a:gdLst>
                  <a:gd name="T0" fmla="*/ 69 w 69"/>
                  <a:gd name="T1" fmla="*/ 58 h 66"/>
                  <a:gd name="T2" fmla="*/ 6 w 69"/>
                  <a:gd name="T3" fmla="*/ 0 h 66"/>
                  <a:gd name="T4" fmla="*/ 0 w 69"/>
                  <a:gd name="T5" fmla="*/ 5 h 66"/>
                  <a:gd name="T6" fmla="*/ 69 w 69"/>
                  <a:gd name="T7" fmla="*/ 66 h 66"/>
                  <a:gd name="T8" fmla="*/ 69 w 69"/>
                  <a:gd name="T9" fmla="*/ 58 h 66"/>
                </a:gdLst>
                <a:ahLst/>
                <a:cxnLst>
                  <a:cxn ang="0">
                    <a:pos x="T0" y="T1"/>
                  </a:cxn>
                  <a:cxn ang="0">
                    <a:pos x="T2" y="T3"/>
                  </a:cxn>
                  <a:cxn ang="0">
                    <a:pos x="T4" y="T5"/>
                  </a:cxn>
                  <a:cxn ang="0">
                    <a:pos x="T6" y="T7"/>
                  </a:cxn>
                  <a:cxn ang="0">
                    <a:pos x="T8" y="T9"/>
                  </a:cxn>
                </a:cxnLst>
                <a:rect l="0" t="0" r="r" b="b"/>
                <a:pathLst>
                  <a:path w="69" h="66">
                    <a:moveTo>
                      <a:pt x="69" y="58"/>
                    </a:moveTo>
                    <a:cubicBezTo>
                      <a:pt x="6" y="0"/>
                      <a:pt x="6" y="0"/>
                      <a:pt x="6" y="0"/>
                    </a:cubicBezTo>
                    <a:cubicBezTo>
                      <a:pt x="4" y="2"/>
                      <a:pt x="2" y="3"/>
                      <a:pt x="0" y="5"/>
                    </a:cubicBezTo>
                    <a:cubicBezTo>
                      <a:pt x="69" y="66"/>
                      <a:pt x="69" y="66"/>
                      <a:pt x="69" y="66"/>
                    </a:cubicBezTo>
                    <a:cubicBezTo>
                      <a:pt x="68" y="63"/>
                      <a:pt x="68" y="61"/>
                      <a:pt x="69" y="58"/>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6" name="Freeform 241"/>
              <p:cNvSpPr/>
              <p:nvPr/>
            </p:nvSpPr>
            <p:spPr bwMode="auto">
              <a:xfrm>
                <a:off x="5747" y="1488"/>
                <a:ext cx="184" cy="136"/>
              </a:xfrm>
              <a:custGeom>
                <a:avLst/>
                <a:gdLst>
                  <a:gd name="T0" fmla="*/ 64 w 78"/>
                  <a:gd name="T1" fmla="*/ 54 h 57"/>
                  <a:gd name="T2" fmla="*/ 64 w 78"/>
                  <a:gd name="T3" fmla="*/ 54 h 57"/>
                  <a:gd name="T4" fmla="*/ 78 w 78"/>
                  <a:gd name="T5" fmla="*/ 57 h 57"/>
                  <a:gd name="T6" fmla="*/ 0 w 78"/>
                  <a:gd name="T7" fmla="*/ 0 h 57"/>
                  <a:gd name="T8" fmla="*/ 0 w 78"/>
                  <a:gd name="T9" fmla="*/ 13 h 57"/>
                  <a:gd name="T10" fmla="*/ 64 w 78"/>
                  <a:gd name="T11" fmla="*/ 54 h 57"/>
                </a:gdLst>
                <a:ahLst/>
                <a:cxnLst>
                  <a:cxn ang="0">
                    <a:pos x="T0" y="T1"/>
                  </a:cxn>
                  <a:cxn ang="0">
                    <a:pos x="T2" y="T3"/>
                  </a:cxn>
                  <a:cxn ang="0">
                    <a:pos x="T4" y="T5"/>
                  </a:cxn>
                  <a:cxn ang="0">
                    <a:pos x="T6" y="T7"/>
                  </a:cxn>
                  <a:cxn ang="0">
                    <a:pos x="T8" y="T9"/>
                  </a:cxn>
                  <a:cxn ang="0">
                    <a:pos x="T10" y="T11"/>
                  </a:cxn>
                </a:cxnLst>
                <a:rect l="0" t="0" r="r" b="b"/>
                <a:pathLst>
                  <a:path w="78" h="57">
                    <a:moveTo>
                      <a:pt x="64" y="54"/>
                    </a:moveTo>
                    <a:cubicBezTo>
                      <a:pt x="64" y="54"/>
                      <a:pt x="64" y="54"/>
                      <a:pt x="64" y="54"/>
                    </a:cubicBezTo>
                    <a:cubicBezTo>
                      <a:pt x="68" y="55"/>
                      <a:pt x="73" y="56"/>
                      <a:pt x="78" y="57"/>
                    </a:cubicBezTo>
                    <a:cubicBezTo>
                      <a:pt x="0" y="0"/>
                      <a:pt x="0" y="0"/>
                      <a:pt x="0" y="0"/>
                    </a:cubicBezTo>
                    <a:cubicBezTo>
                      <a:pt x="0" y="5"/>
                      <a:pt x="0" y="9"/>
                      <a:pt x="0" y="13"/>
                    </a:cubicBezTo>
                    <a:lnTo>
                      <a:pt x="64" y="54"/>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7" name="Freeform 242"/>
              <p:cNvSpPr/>
              <p:nvPr/>
            </p:nvSpPr>
            <p:spPr bwMode="auto">
              <a:xfrm>
                <a:off x="5948" y="2715"/>
                <a:ext cx="42" cy="41"/>
              </a:xfrm>
              <a:custGeom>
                <a:avLst/>
                <a:gdLst>
                  <a:gd name="T0" fmla="*/ 4 w 18"/>
                  <a:gd name="T1" fmla="*/ 2 h 17"/>
                  <a:gd name="T2" fmla="*/ 3 w 18"/>
                  <a:gd name="T3" fmla="*/ 13 h 17"/>
                  <a:gd name="T4" fmla="*/ 13 w 18"/>
                  <a:gd name="T5" fmla="*/ 15 h 17"/>
                  <a:gd name="T6" fmla="*/ 15 w 18"/>
                  <a:gd name="T7" fmla="*/ 4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1" y="5"/>
                      <a:pt x="0" y="10"/>
                      <a:pt x="3" y="13"/>
                    </a:cubicBezTo>
                    <a:cubicBezTo>
                      <a:pt x="5" y="17"/>
                      <a:pt x="10" y="17"/>
                      <a:pt x="13" y="15"/>
                    </a:cubicBezTo>
                    <a:cubicBezTo>
                      <a:pt x="17" y="12"/>
                      <a:pt x="18" y="8"/>
                      <a:pt x="15" y="4"/>
                    </a:cubicBezTo>
                    <a:cubicBezTo>
                      <a:pt x="13" y="1"/>
                      <a:pt x="8" y="0"/>
                      <a:pt x="4" y="2"/>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8" name="Freeform 243"/>
              <p:cNvSpPr/>
              <p:nvPr/>
            </p:nvSpPr>
            <p:spPr bwMode="auto">
              <a:xfrm>
                <a:off x="5884" y="1949"/>
                <a:ext cx="73" cy="135"/>
              </a:xfrm>
              <a:custGeom>
                <a:avLst/>
                <a:gdLst>
                  <a:gd name="T0" fmla="*/ 16 w 31"/>
                  <a:gd name="T1" fmla="*/ 18 h 57"/>
                  <a:gd name="T2" fmla="*/ 6 w 31"/>
                  <a:gd name="T3" fmla="*/ 15 h 57"/>
                  <a:gd name="T4" fmla="*/ 4 w 31"/>
                  <a:gd name="T5" fmla="*/ 57 h 57"/>
                  <a:gd name="T6" fmla="*/ 19 w 31"/>
                  <a:gd name="T7" fmla="*/ 54 h 57"/>
                  <a:gd name="T8" fmla="*/ 31 w 31"/>
                  <a:gd name="T9" fmla="*/ 16 h 57"/>
                  <a:gd name="T10" fmla="*/ 20 w 31"/>
                  <a:gd name="T11" fmla="*/ 0 h 57"/>
                  <a:gd name="T12" fmla="*/ 16 w 31"/>
                  <a:gd name="T13" fmla="*/ 18 h 57"/>
                </a:gdLst>
                <a:ahLst/>
                <a:cxnLst>
                  <a:cxn ang="0">
                    <a:pos x="T0" y="T1"/>
                  </a:cxn>
                  <a:cxn ang="0">
                    <a:pos x="T2" y="T3"/>
                  </a:cxn>
                  <a:cxn ang="0">
                    <a:pos x="T4" y="T5"/>
                  </a:cxn>
                  <a:cxn ang="0">
                    <a:pos x="T6" y="T7"/>
                  </a:cxn>
                  <a:cxn ang="0">
                    <a:pos x="T8" y="T9"/>
                  </a:cxn>
                  <a:cxn ang="0">
                    <a:pos x="T10" y="T11"/>
                  </a:cxn>
                  <a:cxn ang="0">
                    <a:pos x="T12" y="T13"/>
                  </a:cxn>
                </a:cxnLst>
                <a:rect l="0" t="0" r="r" b="b"/>
                <a:pathLst>
                  <a:path w="31" h="57">
                    <a:moveTo>
                      <a:pt x="16" y="18"/>
                    </a:moveTo>
                    <a:cubicBezTo>
                      <a:pt x="15" y="17"/>
                      <a:pt x="11" y="16"/>
                      <a:pt x="6" y="15"/>
                    </a:cubicBezTo>
                    <a:cubicBezTo>
                      <a:pt x="0" y="29"/>
                      <a:pt x="1" y="47"/>
                      <a:pt x="4" y="57"/>
                    </a:cubicBezTo>
                    <a:cubicBezTo>
                      <a:pt x="9" y="56"/>
                      <a:pt x="15" y="55"/>
                      <a:pt x="19" y="54"/>
                    </a:cubicBezTo>
                    <a:cubicBezTo>
                      <a:pt x="17" y="44"/>
                      <a:pt x="23" y="23"/>
                      <a:pt x="31" y="16"/>
                    </a:cubicBezTo>
                    <a:cubicBezTo>
                      <a:pt x="26" y="10"/>
                      <a:pt x="23" y="4"/>
                      <a:pt x="20" y="0"/>
                    </a:cubicBezTo>
                    <a:cubicBezTo>
                      <a:pt x="18" y="8"/>
                      <a:pt x="17" y="14"/>
                      <a:pt x="16" y="18"/>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9" name="Freeform 244"/>
              <p:cNvSpPr/>
              <p:nvPr/>
            </p:nvSpPr>
            <p:spPr bwMode="auto">
              <a:xfrm>
                <a:off x="5849" y="2314"/>
                <a:ext cx="115" cy="166"/>
              </a:xfrm>
              <a:custGeom>
                <a:avLst/>
                <a:gdLst>
                  <a:gd name="T0" fmla="*/ 14 w 49"/>
                  <a:gd name="T1" fmla="*/ 39 h 70"/>
                  <a:gd name="T2" fmla="*/ 41 w 49"/>
                  <a:gd name="T3" fmla="*/ 61 h 70"/>
                  <a:gd name="T4" fmla="*/ 35 w 49"/>
                  <a:gd name="T5" fmla="*/ 26 h 70"/>
                  <a:gd name="T6" fmla="*/ 45 w 49"/>
                  <a:gd name="T7" fmla="*/ 23 h 70"/>
                  <a:gd name="T8" fmla="*/ 49 w 49"/>
                  <a:gd name="T9" fmla="*/ 3 h 70"/>
                  <a:gd name="T10" fmla="*/ 43 w 49"/>
                  <a:gd name="T11" fmla="*/ 0 h 70"/>
                  <a:gd name="T12" fmla="*/ 15 w 49"/>
                  <a:gd name="T13" fmla="*/ 9 h 70"/>
                  <a:gd name="T14" fmla="*/ 0 w 49"/>
                  <a:gd name="T15" fmla="*/ 57 h 70"/>
                  <a:gd name="T16" fmla="*/ 9 w 49"/>
                  <a:gd name="T17" fmla="*/ 70 h 70"/>
                  <a:gd name="T18" fmla="*/ 14 w 49"/>
                  <a:gd name="T19" fmla="*/ 3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70">
                    <a:moveTo>
                      <a:pt x="14" y="39"/>
                    </a:moveTo>
                    <a:cubicBezTo>
                      <a:pt x="41" y="61"/>
                      <a:pt x="41" y="61"/>
                      <a:pt x="41" y="61"/>
                    </a:cubicBezTo>
                    <a:cubicBezTo>
                      <a:pt x="35" y="26"/>
                      <a:pt x="35" y="26"/>
                      <a:pt x="35" y="26"/>
                    </a:cubicBezTo>
                    <a:cubicBezTo>
                      <a:pt x="45" y="23"/>
                      <a:pt x="45" y="23"/>
                      <a:pt x="45" y="23"/>
                    </a:cubicBezTo>
                    <a:cubicBezTo>
                      <a:pt x="45" y="16"/>
                      <a:pt x="46" y="9"/>
                      <a:pt x="49" y="3"/>
                    </a:cubicBezTo>
                    <a:cubicBezTo>
                      <a:pt x="47" y="2"/>
                      <a:pt x="45" y="1"/>
                      <a:pt x="43" y="0"/>
                    </a:cubicBezTo>
                    <a:cubicBezTo>
                      <a:pt x="34" y="4"/>
                      <a:pt x="24" y="7"/>
                      <a:pt x="15" y="9"/>
                    </a:cubicBezTo>
                    <a:cubicBezTo>
                      <a:pt x="15" y="25"/>
                      <a:pt x="9" y="44"/>
                      <a:pt x="0" y="57"/>
                    </a:cubicBezTo>
                    <a:cubicBezTo>
                      <a:pt x="9" y="70"/>
                      <a:pt x="9" y="70"/>
                      <a:pt x="9" y="70"/>
                    </a:cubicBezTo>
                    <a:lnTo>
                      <a:pt x="14" y="39"/>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0" name="Freeform 245"/>
              <p:cNvSpPr/>
              <p:nvPr/>
            </p:nvSpPr>
            <p:spPr bwMode="auto">
              <a:xfrm>
                <a:off x="5749" y="1529"/>
                <a:ext cx="147" cy="111"/>
              </a:xfrm>
              <a:custGeom>
                <a:avLst/>
                <a:gdLst>
                  <a:gd name="T0" fmla="*/ 62 w 62"/>
                  <a:gd name="T1" fmla="*/ 40 h 47"/>
                  <a:gd name="T2" fmla="*/ 0 w 62"/>
                  <a:gd name="T3" fmla="*/ 0 h 47"/>
                  <a:gd name="T4" fmla="*/ 1 w 62"/>
                  <a:gd name="T5" fmla="*/ 13 h 47"/>
                  <a:gd name="T6" fmla="*/ 61 w 62"/>
                  <a:gd name="T7" fmla="*/ 47 h 47"/>
                  <a:gd name="T8" fmla="*/ 62 w 62"/>
                  <a:gd name="T9" fmla="*/ 40 h 47"/>
                </a:gdLst>
                <a:ahLst/>
                <a:cxnLst>
                  <a:cxn ang="0">
                    <a:pos x="T0" y="T1"/>
                  </a:cxn>
                  <a:cxn ang="0">
                    <a:pos x="T2" y="T3"/>
                  </a:cxn>
                  <a:cxn ang="0">
                    <a:pos x="T4" y="T5"/>
                  </a:cxn>
                  <a:cxn ang="0">
                    <a:pos x="T6" y="T7"/>
                  </a:cxn>
                  <a:cxn ang="0">
                    <a:pos x="T8" y="T9"/>
                  </a:cxn>
                </a:cxnLst>
                <a:rect l="0" t="0" r="r" b="b"/>
                <a:pathLst>
                  <a:path w="62" h="47">
                    <a:moveTo>
                      <a:pt x="62" y="40"/>
                    </a:moveTo>
                    <a:cubicBezTo>
                      <a:pt x="0" y="0"/>
                      <a:pt x="0" y="0"/>
                      <a:pt x="0" y="0"/>
                    </a:cubicBezTo>
                    <a:cubicBezTo>
                      <a:pt x="0" y="4"/>
                      <a:pt x="1" y="9"/>
                      <a:pt x="1" y="13"/>
                    </a:cubicBezTo>
                    <a:cubicBezTo>
                      <a:pt x="61" y="47"/>
                      <a:pt x="61" y="47"/>
                      <a:pt x="61" y="47"/>
                    </a:cubicBezTo>
                    <a:cubicBezTo>
                      <a:pt x="61" y="45"/>
                      <a:pt x="62" y="42"/>
                      <a:pt x="62" y="4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1" name="Freeform 246"/>
              <p:cNvSpPr/>
              <p:nvPr/>
            </p:nvSpPr>
            <p:spPr bwMode="auto">
              <a:xfrm>
                <a:off x="5752" y="1569"/>
                <a:ext cx="139" cy="93"/>
              </a:xfrm>
              <a:custGeom>
                <a:avLst/>
                <a:gdLst>
                  <a:gd name="T0" fmla="*/ 58 w 59"/>
                  <a:gd name="T1" fmla="*/ 39 h 39"/>
                  <a:gd name="T2" fmla="*/ 59 w 59"/>
                  <a:gd name="T3" fmla="*/ 33 h 39"/>
                  <a:gd name="T4" fmla="*/ 0 w 59"/>
                  <a:gd name="T5" fmla="*/ 0 h 39"/>
                  <a:gd name="T6" fmla="*/ 1 w 59"/>
                  <a:gd name="T7" fmla="*/ 12 h 39"/>
                  <a:gd name="T8" fmla="*/ 58 w 59"/>
                  <a:gd name="T9" fmla="*/ 39 h 39"/>
                </a:gdLst>
                <a:ahLst/>
                <a:cxnLst>
                  <a:cxn ang="0">
                    <a:pos x="T0" y="T1"/>
                  </a:cxn>
                  <a:cxn ang="0">
                    <a:pos x="T2" y="T3"/>
                  </a:cxn>
                  <a:cxn ang="0">
                    <a:pos x="T4" y="T5"/>
                  </a:cxn>
                  <a:cxn ang="0">
                    <a:pos x="T6" y="T7"/>
                  </a:cxn>
                  <a:cxn ang="0">
                    <a:pos x="T8" y="T9"/>
                  </a:cxn>
                </a:cxnLst>
                <a:rect l="0" t="0" r="r" b="b"/>
                <a:pathLst>
                  <a:path w="59" h="39">
                    <a:moveTo>
                      <a:pt x="58" y="39"/>
                    </a:moveTo>
                    <a:cubicBezTo>
                      <a:pt x="59" y="37"/>
                      <a:pt x="59" y="35"/>
                      <a:pt x="59" y="33"/>
                    </a:cubicBezTo>
                    <a:cubicBezTo>
                      <a:pt x="0" y="0"/>
                      <a:pt x="0" y="0"/>
                      <a:pt x="0" y="0"/>
                    </a:cubicBezTo>
                    <a:cubicBezTo>
                      <a:pt x="1" y="4"/>
                      <a:pt x="1" y="8"/>
                      <a:pt x="1" y="12"/>
                    </a:cubicBezTo>
                    <a:lnTo>
                      <a:pt x="58" y="39"/>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2" name="Freeform 247"/>
              <p:cNvSpPr/>
              <p:nvPr/>
            </p:nvSpPr>
            <p:spPr bwMode="auto">
              <a:xfrm>
                <a:off x="5752" y="1605"/>
                <a:ext cx="137" cy="76"/>
              </a:xfrm>
              <a:custGeom>
                <a:avLst/>
                <a:gdLst>
                  <a:gd name="T0" fmla="*/ 58 w 58"/>
                  <a:gd name="T1" fmla="*/ 27 h 32"/>
                  <a:gd name="T2" fmla="*/ 1 w 58"/>
                  <a:gd name="T3" fmla="*/ 0 h 32"/>
                  <a:gd name="T4" fmla="*/ 0 w 58"/>
                  <a:gd name="T5" fmla="*/ 8 h 32"/>
                  <a:gd name="T6" fmla="*/ 57 w 58"/>
                  <a:gd name="T7" fmla="*/ 32 h 32"/>
                  <a:gd name="T8" fmla="*/ 58 w 58"/>
                  <a:gd name="T9" fmla="*/ 27 h 32"/>
                </a:gdLst>
                <a:ahLst/>
                <a:cxnLst>
                  <a:cxn ang="0">
                    <a:pos x="T0" y="T1"/>
                  </a:cxn>
                  <a:cxn ang="0">
                    <a:pos x="T2" y="T3"/>
                  </a:cxn>
                  <a:cxn ang="0">
                    <a:pos x="T4" y="T5"/>
                  </a:cxn>
                  <a:cxn ang="0">
                    <a:pos x="T6" y="T7"/>
                  </a:cxn>
                  <a:cxn ang="0">
                    <a:pos x="T8" y="T9"/>
                  </a:cxn>
                </a:cxnLst>
                <a:rect l="0" t="0" r="r" b="b"/>
                <a:pathLst>
                  <a:path w="58" h="32">
                    <a:moveTo>
                      <a:pt x="58" y="27"/>
                    </a:moveTo>
                    <a:cubicBezTo>
                      <a:pt x="1" y="0"/>
                      <a:pt x="1" y="0"/>
                      <a:pt x="1" y="0"/>
                    </a:cubicBezTo>
                    <a:cubicBezTo>
                      <a:pt x="1" y="3"/>
                      <a:pt x="0" y="6"/>
                      <a:pt x="0" y="8"/>
                    </a:cubicBezTo>
                    <a:cubicBezTo>
                      <a:pt x="57" y="32"/>
                      <a:pt x="57" y="32"/>
                      <a:pt x="57" y="32"/>
                    </a:cubicBezTo>
                    <a:cubicBezTo>
                      <a:pt x="57" y="30"/>
                      <a:pt x="57" y="28"/>
                      <a:pt x="58" y="27"/>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3" name="Freeform 248"/>
              <p:cNvSpPr/>
              <p:nvPr/>
            </p:nvSpPr>
            <p:spPr bwMode="auto">
              <a:xfrm>
                <a:off x="5745" y="1631"/>
                <a:ext cx="139" cy="69"/>
              </a:xfrm>
              <a:custGeom>
                <a:avLst/>
                <a:gdLst>
                  <a:gd name="T0" fmla="*/ 59 w 59"/>
                  <a:gd name="T1" fmla="*/ 24 h 29"/>
                  <a:gd name="T2" fmla="*/ 2 w 59"/>
                  <a:gd name="T3" fmla="*/ 0 h 29"/>
                  <a:gd name="T4" fmla="*/ 0 w 59"/>
                  <a:gd name="T5" fmla="*/ 6 h 29"/>
                  <a:gd name="T6" fmla="*/ 58 w 59"/>
                  <a:gd name="T7" fmla="*/ 29 h 29"/>
                  <a:gd name="T8" fmla="*/ 59 w 59"/>
                  <a:gd name="T9" fmla="*/ 24 h 29"/>
                </a:gdLst>
                <a:ahLst/>
                <a:cxnLst>
                  <a:cxn ang="0">
                    <a:pos x="T0" y="T1"/>
                  </a:cxn>
                  <a:cxn ang="0">
                    <a:pos x="T2" y="T3"/>
                  </a:cxn>
                  <a:cxn ang="0">
                    <a:pos x="T4" y="T5"/>
                  </a:cxn>
                  <a:cxn ang="0">
                    <a:pos x="T6" y="T7"/>
                  </a:cxn>
                  <a:cxn ang="0">
                    <a:pos x="T8" y="T9"/>
                  </a:cxn>
                </a:cxnLst>
                <a:rect l="0" t="0" r="r" b="b"/>
                <a:pathLst>
                  <a:path w="59" h="29">
                    <a:moveTo>
                      <a:pt x="59" y="24"/>
                    </a:moveTo>
                    <a:cubicBezTo>
                      <a:pt x="2" y="0"/>
                      <a:pt x="2" y="0"/>
                      <a:pt x="2" y="0"/>
                    </a:cubicBezTo>
                    <a:cubicBezTo>
                      <a:pt x="1" y="2"/>
                      <a:pt x="1" y="4"/>
                      <a:pt x="0" y="6"/>
                    </a:cubicBezTo>
                    <a:cubicBezTo>
                      <a:pt x="58" y="29"/>
                      <a:pt x="58" y="29"/>
                      <a:pt x="58" y="29"/>
                    </a:cubicBezTo>
                    <a:cubicBezTo>
                      <a:pt x="58" y="27"/>
                      <a:pt x="59" y="26"/>
                      <a:pt x="59" y="24"/>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4" name="Freeform 249"/>
              <p:cNvSpPr/>
              <p:nvPr/>
            </p:nvSpPr>
            <p:spPr bwMode="auto">
              <a:xfrm>
                <a:off x="5775" y="2832"/>
                <a:ext cx="154" cy="99"/>
              </a:xfrm>
              <a:custGeom>
                <a:avLst/>
                <a:gdLst>
                  <a:gd name="T0" fmla="*/ 32 w 65"/>
                  <a:gd name="T1" fmla="*/ 0 h 42"/>
                  <a:gd name="T2" fmla="*/ 0 w 65"/>
                  <a:gd name="T3" fmla="*/ 19 h 42"/>
                  <a:gd name="T4" fmla="*/ 18 w 65"/>
                  <a:gd name="T5" fmla="*/ 42 h 42"/>
                  <a:gd name="T6" fmla="*/ 65 w 65"/>
                  <a:gd name="T7" fmla="*/ 42 h 42"/>
                  <a:gd name="T8" fmla="*/ 56 w 65"/>
                  <a:gd name="T9" fmla="*/ 24 h 42"/>
                  <a:gd name="T10" fmla="*/ 32 w 65"/>
                  <a:gd name="T11" fmla="*/ 0 h 42"/>
                </a:gdLst>
                <a:ahLst/>
                <a:cxnLst>
                  <a:cxn ang="0">
                    <a:pos x="T0" y="T1"/>
                  </a:cxn>
                  <a:cxn ang="0">
                    <a:pos x="T2" y="T3"/>
                  </a:cxn>
                  <a:cxn ang="0">
                    <a:pos x="T4" y="T5"/>
                  </a:cxn>
                  <a:cxn ang="0">
                    <a:pos x="T6" y="T7"/>
                  </a:cxn>
                  <a:cxn ang="0">
                    <a:pos x="T8" y="T9"/>
                  </a:cxn>
                  <a:cxn ang="0">
                    <a:pos x="T10" y="T11"/>
                  </a:cxn>
                </a:cxnLst>
                <a:rect l="0" t="0" r="r" b="b"/>
                <a:pathLst>
                  <a:path w="65" h="42">
                    <a:moveTo>
                      <a:pt x="32" y="0"/>
                    </a:moveTo>
                    <a:cubicBezTo>
                      <a:pt x="20" y="1"/>
                      <a:pt x="9" y="8"/>
                      <a:pt x="0" y="19"/>
                    </a:cubicBezTo>
                    <a:cubicBezTo>
                      <a:pt x="7" y="27"/>
                      <a:pt x="13" y="35"/>
                      <a:pt x="18" y="42"/>
                    </a:cubicBezTo>
                    <a:cubicBezTo>
                      <a:pt x="65" y="42"/>
                      <a:pt x="65" y="42"/>
                      <a:pt x="65" y="42"/>
                    </a:cubicBezTo>
                    <a:cubicBezTo>
                      <a:pt x="63" y="36"/>
                      <a:pt x="59" y="29"/>
                      <a:pt x="56" y="24"/>
                    </a:cubicBezTo>
                    <a:cubicBezTo>
                      <a:pt x="46" y="16"/>
                      <a:pt x="38" y="8"/>
                      <a:pt x="32" y="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5" name="Freeform 250"/>
              <p:cNvSpPr/>
              <p:nvPr/>
            </p:nvSpPr>
            <p:spPr bwMode="auto">
              <a:xfrm>
                <a:off x="5733" y="1652"/>
                <a:ext cx="146" cy="64"/>
              </a:xfrm>
              <a:custGeom>
                <a:avLst/>
                <a:gdLst>
                  <a:gd name="T0" fmla="*/ 44 w 62"/>
                  <a:gd name="T1" fmla="*/ 17 h 27"/>
                  <a:gd name="T2" fmla="*/ 48 w 62"/>
                  <a:gd name="T3" fmla="*/ 22 h 27"/>
                  <a:gd name="T4" fmla="*/ 61 w 62"/>
                  <a:gd name="T5" fmla="*/ 27 h 27"/>
                  <a:gd name="T6" fmla="*/ 62 w 62"/>
                  <a:gd name="T7" fmla="*/ 23 h 27"/>
                  <a:gd name="T8" fmla="*/ 3 w 62"/>
                  <a:gd name="T9" fmla="*/ 0 h 27"/>
                  <a:gd name="T10" fmla="*/ 0 w 62"/>
                  <a:gd name="T11" fmla="*/ 5 h 27"/>
                  <a:gd name="T12" fmla="*/ 41 w 62"/>
                  <a:gd name="T13" fmla="*/ 20 h 27"/>
                  <a:gd name="T14" fmla="*/ 44 w 62"/>
                  <a:gd name="T15" fmla="*/ 17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27">
                    <a:moveTo>
                      <a:pt x="44" y="17"/>
                    </a:moveTo>
                    <a:cubicBezTo>
                      <a:pt x="45" y="18"/>
                      <a:pt x="46" y="20"/>
                      <a:pt x="48" y="22"/>
                    </a:cubicBezTo>
                    <a:cubicBezTo>
                      <a:pt x="61" y="27"/>
                      <a:pt x="61" y="27"/>
                      <a:pt x="61" y="27"/>
                    </a:cubicBezTo>
                    <a:cubicBezTo>
                      <a:pt x="62" y="23"/>
                      <a:pt x="62" y="23"/>
                      <a:pt x="62" y="23"/>
                    </a:cubicBezTo>
                    <a:cubicBezTo>
                      <a:pt x="3" y="0"/>
                      <a:pt x="3" y="0"/>
                      <a:pt x="3" y="0"/>
                    </a:cubicBezTo>
                    <a:cubicBezTo>
                      <a:pt x="3" y="1"/>
                      <a:pt x="2" y="3"/>
                      <a:pt x="0" y="5"/>
                    </a:cubicBezTo>
                    <a:cubicBezTo>
                      <a:pt x="41" y="20"/>
                      <a:pt x="41" y="20"/>
                      <a:pt x="41" y="20"/>
                    </a:cubicBezTo>
                    <a:cubicBezTo>
                      <a:pt x="42" y="18"/>
                      <a:pt x="43" y="18"/>
                      <a:pt x="44" y="17"/>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6" name="Freeform 251"/>
              <p:cNvSpPr/>
              <p:nvPr/>
            </p:nvSpPr>
            <p:spPr bwMode="auto">
              <a:xfrm>
                <a:off x="5853" y="1714"/>
                <a:ext cx="24" cy="23"/>
              </a:xfrm>
              <a:custGeom>
                <a:avLst/>
                <a:gdLst>
                  <a:gd name="T0" fmla="*/ 10 w 10"/>
                  <a:gd name="T1" fmla="*/ 4 h 10"/>
                  <a:gd name="T2" fmla="*/ 0 w 10"/>
                  <a:gd name="T3" fmla="*/ 0 h 10"/>
                  <a:gd name="T4" fmla="*/ 8 w 10"/>
                  <a:gd name="T5" fmla="*/ 10 h 10"/>
                  <a:gd name="T6" fmla="*/ 10 w 10"/>
                  <a:gd name="T7" fmla="*/ 4 h 10"/>
                </a:gdLst>
                <a:ahLst/>
                <a:cxnLst>
                  <a:cxn ang="0">
                    <a:pos x="T0" y="T1"/>
                  </a:cxn>
                  <a:cxn ang="0">
                    <a:pos x="T2" y="T3"/>
                  </a:cxn>
                  <a:cxn ang="0">
                    <a:pos x="T4" y="T5"/>
                  </a:cxn>
                  <a:cxn ang="0">
                    <a:pos x="T6" y="T7"/>
                  </a:cxn>
                </a:cxnLst>
                <a:rect l="0" t="0" r="r" b="b"/>
                <a:pathLst>
                  <a:path w="10" h="10">
                    <a:moveTo>
                      <a:pt x="10" y="4"/>
                    </a:moveTo>
                    <a:cubicBezTo>
                      <a:pt x="0" y="0"/>
                      <a:pt x="0" y="0"/>
                      <a:pt x="0" y="0"/>
                    </a:cubicBezTo>
                    <a:cubicBezTo>
                      <a:pt x="2" y="3"/>
                      <a:pt x="5" y="7"/>
                      <a:pt x="8" y="10"/>
                    </a:cubicBezTo>
                    <a:cubicBezTo>
                      <a:pt x="9" y="8"/>
                      <a:pt x="9" y="6"/>
                      <a:pt x="10" y="4"/>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7" name="Freeform 252"/>
              <p:cNvSpPr/>
              <p:nvPr/>
            </p:nvSpPr>
            <p:spPr bwMode="auto">
              <a:xfrm>
                <a:off x="5695" y="1389"/>
                <a:ext cx="40" cy="4"/>
              </a:xfrm>
              <a:custGeom>
                <a:avLst/>
                <a:gdLst>
                  <a:gd name="T0" fmla="*/ 17 w 17"/>
                  <a:gd name="T1" fmla="*/ 0 h 2"/>
                  <a:gd name="T2" fmla="*/ 0 w 17"/>
                  <a:gd name="T3" fmla="*/ 0 h 2"/>
                  <a:gd name="T4" fmla="*/ 15 w 17"/>
                  <a:gd name="T5" fmla="*/ 2 h 2"/>
                  <a:gd name="T6" fmla="*/ 17 w 17"/>
                  <a:gd name="T7" fmla="*/ 0 h 2"/>
                </a:gdLst>
                <a:ahLst/>
                <a:cxnLst>
                  <a:cxn ang="0">
                    <a:pos x="T0" y="T1"/>
                  </a:cxn>
                  <a:cxn ang="0">
                    <a:pos x="T2" y="T3"/>
                  </a:cxn>
                  <a:cxn ang="0">
                    <a:pos x="T4" y="T5"/>
                  </a:cxn>
                  <a:cxn ang="0">
                    <a:pos x="T6" y="T7"/>
                  </a:cxn>
                </a:cxnLst>
                <a:rect l="0" t="0" r="r" b="b"/>
                <a:pathLst>
                  <a:path w="17" h="2">
                    <a:moveTo>
                      <a:pt x="17" y="0"/>
                    </a:moveTo>
                    <a:cubicBezTo>
                      <a:pt x="0" y="0"/>
                      <a:pt x="0" y="0"/>
                      <a:pt x="0" y="0"/>
                    </a:cubicBezTo>
                    <a:cubicBezTo>
                      <a:pt x="5" y="1"/>
                      <a:pt x="10" y="2"/>
                      <a:pt x="15" y="2"/>
                    </a:cubicBezTo>
                    <a:cubicBezTo>
                      <a:pt x="16" y="1"/>
                      <a:pt x="17" y="1"/>
                      <a:pt x="17" y="0"/>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8" name="Freeform 253"/>
              <p:cNvSpPr/>
              <p:nvPr/>
            </p:nvSpPr>
            <p:spPr bwMode="auto">
              <a:xfrm>
                <a:off x="5825" y="1972"/>
                <a:ext cx="64" cy="124"/>
              </a:xfrm>
              <a:custGeom>
                <a:avLst/>
                <a:gdLst>
                  <a:gd name="T0" fmla="*/ 9 w 27"/>
                  <a:gd name="T1" fmla="*/ 52 h 52"/>
                  <a:gd name="T2" fmla="*/ 24 w 27"/>
                  <a:gd name="T3" fmla="*/ 48 h 52"/>
                  <a:gd name="T4" fmla="*/ 27 w 27"/>
                  <a:gd name="T5" fmla="*/ 4 h 52"/>
                  <a:gd name="T6" fmla="*/ 12 w 27"/>
                  <a:gd name="T7" fmla="*/ 0 h 52"/>
                  <a:gd name="T8" fmla="*/ 9 w 27"/>
                  <a:gd name="T9" fmla="*/ 52 h 52"/>
                </a:gdLst>
                <a:ahLst/>
                <a:cxnLst>
                  <a:cxn ang="0">
                    <a:pos x="T0" y="T1"/>
                  </a:cxn>
                  <a:cxn ang="0">
                    <a:pos x="T2" y="T3"/>
                  </a:cxn>
                  <a:cxn ang="0">
                    <a:pos x="T4" y="T5"/>
                  </a:cxn>
                  <a:cxn ang="0">
                    <a:pos x="T6" y="T7"/>
                  </a:cxn>
                  <a:cxn ang="0">
                    <a:pos x="T8" y="T9"/>
                  </a:cxn>
                </a:cxnLst>
                <a:rect l="0" t="0" r="r" b="b"/>
                <a:pathLst>
                  <a:path w="27" h="52">
                    <a:moveTo>
                      <a:pt x="9" y="52"/>
                    </a:moveTo>
                    <a:cubicBezTo>
                      <a:pt x="14" y="51"/>
                      <a:pt x="19" y="49"/>
                      <a:pt x="24" y="48"/>
                    </a:cubicBezTo>
                    <a:cubicBezTo>
                      <a:pt x="21" y="37"/>
                      <a:pt x="20" y="19"/>
                      <a:pt x="27" y="4"/>
                    </a:cubicBezTo>
                    <a:cubicBezTo>
                      <a:pt x="22" y="2"/>
                      <a:pt x="17" y="1"/>
                      <a:pt x="12" y="0"/>
                    </a:cubicBezTo>
                    <a:cubicBezTo>
                      <a:pt x="0" y="19"/>
                      <a:pt x="4" y="40"/>
                      <a:pt x="9" y="52"/>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9" name="Freeform 254"/>
              <p:cNvSpPr/>
              <p:nvPr/>
            </p:nvSpPr>
            <p:spPr bwMode="auto">
              <a:xfrm>
                <a:off x="5797" y="1707"/>
                <a:ext cx="73" cy="106"/>
              </a:xfrm>
              <a:custGeom>
                <a:avLst/>
                <a:gdLst>
                  <a:gd name="T0" fmla="*/ 0 w 31"/>
                  <a:gd name="T1" fmla="*/ 12 h 45"/>
                  <a:gd name="T2" fmla="*/ 25 w 31"/>
                  <a:gd name="T3" fmla="*/ 45 h 45"/>
                  <a:gd name="T4" fmla="*/ 31 w 31"/>
                  <a:gd name="T5" fmla="*/ 20 h 45"/>
                  <a:gd name="T6" fmla="*/ 15 w 31"/>
                  <a:gd name="T7" fmla="*/ 0 h 45"/>
                  <a:gd name="T8" fmla="*/ 0 w 31"/>
                  <a:gd name="T9" fmla="*/ 12 h 45"/>
                </a:gdLst>
                <a:ahLst/>
                <a:cxnLst>
                  <a:cxn ang="0">
                    <a:pos x="T0" y="T1"/>
                  </a:cxn>
                  <a:cxn ang="0">
                    <a:pos x="T2" y="T3"/>
                  </a:cxn>
                  <a:cxn ang="0">
                    <a:pos x="T4" y="T5"/>
                  </a:cxn>
                  <a:cxn ang="0">
                    <a:pos x="T6" y="T7"/>
                  </a:cxn>
                  <a:cxn ang="0">
                    <a:pos x="T8" y="T9"/>
                  </a:cxn>
                </a:cxnLst>
                <a:rect l="0" t="0" r="r" b="b"/>
                <a:pathLst>
                  <a:path w="31" h="45">
                    <a:moveTo>
                      <a:pt x="0" y="12"/>
                    </a:moveTo>
                    <a:cubicBezTo>
                      <a:pt x="3" y="16"/>
                      <a:pt x="18" y="35"/>
                      <a:pt x="25" y="45"/>
                    </a:cubicBezTo>
                    <a:cubicBezTo>
                      <a:pt x="27" y="36"/>
                      <a:pt x="29" y="28"/>
                      <a:pt x="31" y="20"/>
                    </a:cubicBezTo>
                    <a:cubicBezTo>
                      <a:pt x="24" y="12"/>
                      <a:pt x="18" y="4"/>
                      <a:pt x="15" y="0"/>
                    </a:cubicBezTo>
                    <a:cubicBezTo>
                      <a:pt x="13" y="2"/>
                      <a:pt x="4" y="9"/>
                      <a:pt x="0" y="12"/>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0" name="Freeform 255"/>
              <p:cNvSpPr/>
              <p:nvPr/>
            </p:nvSpPr>
            <p:spPr bwMode="auto">
              <a:xfrm>
                <a:off x="5622" y="1773"/>
                <a:ext cx="229" cy="74"/>
              </a:xfrm>
              <a:custGeom>
                <a:avLst/>
                <a:gdLst>
                  <a:gd name="T0" fmla="*/ 97 w 97"/>
                  <a:gd name="T1" fmla="*/ 24 h 31"/>
                  <a:gd name="T2" fmla="*/ 6 w 97"/>
                  <a:gd name="T3" fmla="*/ 0 h 31"/>
                  <a:gd name="T4" fmla="*/ 0 w 97"/>
                  <a:gd name="T5" fmla="*/ 9 h 31"/>
                  <a:gd name="T6" fmla="*/ 96 w 97"/>
                  <a:gd name="T7" fmla="*/ 31 h 31"/>
                  <a:gd name="T8" fmla="*/ 97 w 97"/>
                  <a:gd name="T9" fmla="*/ 24 h 31"/>
                </a:gdLst>
                <a:ahLst/>
                <a:cxnLst>
                  <a:cxn ang="0">
                    <a:pos x="T0" y="T1"/>
                  </a:cxn>
                  <a:cxn ang="0">
                    <a:pos x="T2" y="T3"/>
                  </a:cxn>
                  <a:cxn ang="0">
                    <a:pos x="T4" y="T5"/>
                  </a:cxn>
                  <a:cxn ang="0">
                    <a:pos x="T6" y="T7"/>
                  </a:cxn>
                  <a:cxn ang="0">
                    <a:pos x="T8" y="T9"/>
                  </a:cxn>
                </a:cxnLst>
                <a:rect l="0" t="0" r="r" b="b"/>
                <a:pathLst>
                  <a:path w="97" h="31">
                    <a:moveTo>
                      <a:pt x="97" y="24"/>
                    </a:moveTo>
                    <a:cubicBezTo>
                      <a:pt x="6" y="0"/>
                      <a:pt x="6" y="0"/>
                      <a:pt x="6" y="0"/>
                    </a:cubicBezTo>
                    <a:cubicBezTo>
                      <a:pt x="4" y="3"/>
                      <a:pt x="2" y="6"/>
                      <a:pt x="0" y="9"/>
                    </a:cubicBezTo>
                    <a:cubicBezTo>
                      <a:pt x="96" y="31"/>
                      <a:pt x="96" y="31"/>
                      <a:pt x="96" y="31"/>
                    </a:cubicBezTo>
                    <a:lnTo>
                      <a:pt x="97" y="24"/>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1" name="Freeform 256"/>
              <p:cNvSpPr/>
              <p:nvPr/>
            </p:nvSpPr>
            <p:spPr bwMode="auto">
              <a:xfrm>
                <a:off x="5641" y="1747"/>
                <a:ext cx="208" cy="76"/>
              </a:xfrm>
              <a:custGeom>
                <a:avLst/>
                <a:gdLst>
                  <a:gd name="T0" fmla="*/ 80 w 88"/>
                  <a:gd name="T1" fmla="*/ 22 h 32"/>
                  <a:gd name="T2" fmla="*/ 6 w 88"/>
                  <a:gd name="T3" fmla="*/ 0 h 32"/>
                  <a:gd name="T4" fmla="*/ 0 w 88"/>
                  <a:gd name="T5" fmla="*/ 8 h 32"/>
                  <a:gd name="T6" fmla="*/ 88 w 88"/>
                  <a:gd name="T7" fmla="*/ 32 h 32"/>
                  <a:gd name="T8" fmla="*/ 80 w 88"/>
                  <a:gd name="T9" fmla="*/ 22 h 32"/>
                </a:gdLst>
                <a:ahLst/>
                <a:cxnLst>
                  <a:cxn ang="0">
                    <a:pos x="T0" y="T1"/>
                  </a:cxn>
                  <a:cxn ang="0">
                    <a:pos x="T2" y="T3"/>
                  </a:cxn>
                  <a:cxn ang="0">
                    <a:pos x="T4" y="T5"/>
                  </a:cxn>
                  <a:cxn ang="0">
                    <a:pos x="T6" y="T7"/>
                  </a:cxn>
                  <a:cxn ang="0">
                    <a:pos x="T8" y="T9"/>
                  </a:cxn>
                </a:cxnLst>
                <a:rect l="0" t="0" r="r" b="b"/>
                <a:pathLst>
                  <a:path w="88" h="32">
                    <a:moveTo>
                      <a:pt x="80" y="22"/>
                    </a:moveTo>
                    <a:cubicBezTo>
                      <a:pt x="6" y="0"/>
                      <a:pt x="6" y="0"/>
                      <a:pt x="6" y="0"/>
                    </a:cubicBezTo>
                    <a:cubicBezTo>
                      <a:pt x="4" y="2"/>
                      <a:pt x="2" y="5"/>
                      <a:pt x="0" y="8"/>
                    </a:cubicBezTo>
                    <a:cubicBezTo>
                      <a:pt x="88" y="32"/>
                      <a:pt x="88" y="32"/>
                      <a:pt x="88" y="32"/>
                    </a:cubicBezTo>
                    <a:cubicBezTo>
                      <a:pt x="86" y="29"/>
                      <a:pt x="83" y="26"/>
                      <a:pt x="80" y="22"/>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2" name="Freeform 257"/>
              <p:cNvSpPr/>
              <p:nvPr/>
            </p:nvSpPr>
            <p:spPr bwMode="auto">
              <a:xfrm>
                <a:off x="5612" y="1802"/>
                <a:ext cx="234" cy="66"/>
              </a:xfrm>
              <a:custGeom>
                <a:avLst/>
                <a:gdLst>
                  <a:gd name="T0" fmla="*/ 99 w 99"/>
                  <a:gd name="T1" fmla="*/ 22 h 28"/>
                  <a:gd name="T2" fmla="*/ 3 w 99"/>
                  <a:gd name="T3" fmla="*/ 0 h 28"/>
                  <a:gd name="T4" fmla="*/ 0 w 99"/>
                  <a:gd name="T5" fmla="*/ 9 h 28"/>
                  <a:gd name="T6" fmla="*/ 97 w 99"/>
                  <a:gd name="T7" fmla="*/ 28 h 28"/>
                  <a:gd name="T8" fmla="*/ 99 w 99"/>
                  <a:gd name="T9" fmla="*/ 22 h 28"/>
                </a:gdLst>
                <a:ahLst/>
                <a:cxnLst>
                  <a:cxn ang="0">
                    <a:pos x="T0" y="T1"/>
                  </a:cxn>
                  <a:cxn ang="0">
                    <a:pos x="T2" y="T3"/>
                  </a:cxn>
                  <a:cxn ang="0">
                    <a:pos x="T4" y="T5"/>
                  </a:cxn>
                  <a:cxn ang="0">
                    <a:pos x="T6" y="T7"/>
                  </a:cxn>
                  <a:cxn ang="0">
                    <a:pos x="T8" y="T9"/>
                  </a:cxn>
                </a:cxnLst>
                <a:rect l="0" t="0" r="r" b="b"/>
                <a:pathLst>
                  <a:path w="99" h="28">
                    <a:moveTo>
                      <a:pt x="99" y="22"/>
                    </a:moveTo>
                    <a:cubicBezTo>
                      <a:pt x="3" y="0"/>
                      <a:pt x="3" y="0"/>
                      <a:pt x="3" y="0"/>
                    </a:cubicBezTo>
                    <a:cubicBezTo>
                      <a:pt x="2" y="3"/>
                      <a:pt x="1" y="6"/>
                      <a:pt x="0" y="9"/>
                    </a:cubicBezTo>
                    <a:cubicBezTo>
                      <a:pt x="97" y="28"/>
                      <a:pt x="97" y="28"/>
                      <a:pt x="97" y="28"/>
                    </a:cubicBezTo>
                    <a:lnTo>
                      <a:pt x="99" y="22"/>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3" name="Freeform 258"/>
              <p:cNvSpPr/>
              <p:nvPr/>
            </p:nvSpPr>
            <p:spPr bwMode="auto">
              <a:xfrm>
                <a:off x="5825" y="2340"/>
                <a:ext cx="47" cy="95"/>
              </a:xfrm>
              <a:custGeom>
                <a:avLst/>
                <a:gdLst>
                  <a:gd name="T0" fmla="*/ 19 w 20"/>
                  <a:gd name="T1" fmla="*/ 0 h 40"/>
                  <a:gd name="T2" fmla="*/ 7 w 20"/>
                  <a:gd name="T3" fmla="*/ 3 h 40"/>
                  <a:gd name="T4" fmla="*/ 0 w 20"/>
                  <a:gd name="T5" fmla="*/ 30 h 40"/>
                  <a:gd name="T6" fmla="*/ 7 w 20"/>
                  <a:gd name="T7" fmla="*/ 40 h 40"/>
                  <a:gd name="T8" fmla="*/ 19 w 20"/>
                  <a:gd name="T9" fmla="*/ 0 h 40"/>
                </a:gdLst>
                <a:ahLst/>
                <a:cxnLst>
                  <a:cxn ang="0">
                    <a:pos x="T0" y="T1"/>
                  </a:cxn>
                  <a:cxn ang="0">
                    <a:pos x="T2" y="T3"/>
                  </a:cxn>
                  <a:cxn ang="0">
                    <a:pos x="T4" y="T5"/>
                  </a:cxn>
                  <a:cxn ang="0">
                    <a:pos x="T6" y="T7"/>
                  </a:cxn>
                  <a:cxn ang="0">
                    <a:pos x="T8" y="T9"/>
                  </a:cxn>
                </a:cxnLst>
                <a:rect l="0" t="0" r="r" b="b"/>
                <a:pathLst>
                  <a:path w="20" h="40">
                    <a:moveTo>
                      <a:pt x="19" y="0"/>
                    </a:moveTo>
                    <a:cubicBezTo>
                      <a:pt x="15" y="1"/>
                      <a:pt x="11" y="2"/>
                      <a:pt x="7" y="3"/>
                    </a:cubicBezTo>
                    <a:cubicBezTo>
                      <a:pt x="6" y="12"/>
                      <a:pt x="4" y="22"/>
                      <a:pt x="0" y="30"/>
                    </a:cubicBezTo>
                    <a:cubicBezTo>
                      <a:pt x="7" y="40"/>
                      <a:pt x="7" y="40"/>
                      <a:pt x="7" y="40"/>
                    </a:cubicBezTo>
                    <a:cubicBezTo>
                      <a:pt x="15" y="30"/>
                      <a:pt x="20" y="15"/>
                      <a:pt x="19"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4" name="Freeform 259"/>
              <p:cNvSpPr/>
              <p:nvPr/>
            </p:nvSpPr>
            <p:spPr bwMode="auto">
              <a:xfrm>
                <a:off x="5811" y="2575"/>
                <a:ext cx="83" cy="69"/>
              </a:xfrm>
              <a:custGeom>
                <a:avLst/>
                <a:gdLst>
                  <a:gd name="T0" fmla="*/ 20 w 35"/>
                  <a:gd name="T1" fmla="*/ 7 h 29"/>
                  <a:gd name="T2" fmla="*/ 17 w 35"/>
                  <a:gd name="T3" fmla="*/ 0 h 29"/>
                  <a:gd name="T4" fmla="*/ 0 w 35"/>
                  <a:gd name="T5" fmla="*/ 9 h 29"/>
                  <a:gd name="T6" fmla="*/ 23 w 35"/>
                  <a:gd name="T7" fmla="*/ 29 h 29"/>
                  <a:gd name="T8" fmla="*/ 35 w 35"/>
                  <a:gd name="T9" fmla="*/ 22 h 29"/>
                  <a:gd name="T10" fmla="*/ 29 w 35"/>
                  <a:gd name="T11" fmla="*/ 4 h 29"/>
                  <a:gd name="T12" fmla="*/ 20 w 35"/>
                  <a:gd name="T13" fmla="*/ 7 h 29"/>
                </a:gdLst>
                <a:ahLst/>
                <a:cxnLst>
                  <a:cxn ang="0">
                    <a:pos x="T0" y="T1"/>
                  </a:cxn>
                  <a:cxn ang="0">
                    <a:pos x="T2" y="T3"/>
                  </a:cxn>
                  <a:cxn ang="0">
                    <a:pos x="T4" y="T5"/>
                  </a:cxn>
                  <a:cxn ang="0">
                    <a:pos x="T6" y="T7"/>
                  </a:cxn>
                  <a:cxn ang="0">
                    <a:pos x="T8" y="T9"/>
                  </a:cxn>
                  <a:cxn ang="0">
                    <a:pos x="T10" y="T11"/>
                  </a:cxn>
                  <a:cxn ang="0">
                    <a:pos x="T12" y="T13"/>
                  </a:cxn>
                </a:cxnLst>
                <a:rect l="0" t="0" r="r" b="b"/>
                <a:pathLst>
                  <a:path w="35" h="29">
                    <a:moveTo>
                      <a:pt x="20" y="7"/>
                    </a:moveTo>
                    <a:cubicBezTo>
                      <a:pt x="20" y="5"/>
                      <a:pt x="18" y="3"/>
                      <a:pt x="17" y="0"/>
                    </a:cubicBezTo>
                    <a:cubicBezTo>
                      <a:pt x="11" y="3"/>
                      <a:pt x="5" y="6"/>
                      <a:pt x="0" y="9"/>
                    </a:cubicBezTo>
                    <a:cubicBezTo>
                      <a:pt x="11" y="13"/>
                      <a:pt x="19" y="20"/>
                      <a:pt x="23" y="29"/>
                    </a:cubicBezTo>
                    <a:cubicBezTo>
                      <a:pt x="27" y="26"/>
                      <a:pt x="31" y="24"/>
                      <a:pt x="35" y="22"/>
                    </a:cubicBezTo>
                    <a:cubicBezTo>
                      <a:pt x="35" y="15"/>
                      <a:pt x="32" y="9"/>
                      <a:pt x="29" y="4"/>
                    </a:cubicBezTo>
                    <a:cubicBezTo>
                      <a:pt x="26" y="5"/>
                      <a:pt x="23" y="6"/>
                      <a:pt x="20" y="7"/>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5" name="Freeform 260"/>
              <p:cNvSpPr/>
              <p:nvPr/>
            </p:nvSpPr>
            <p:spPr bwMode="auto">
              <a:xfrm>
                <a:off x="5607" y="1832"/>
                <a:ext cx="235" cy="46"/>
              </a:xfrm>
              <a:custGeom>
                <a:avLst/>
                <a:gdLst>
                  <a:gd name="T0" fmla="*/ 98 w 99"/>
                  <a:gd name="T1" fmla="*/ 19 h 19"/>
                  <a:gd name="T2" fmla="*/ 99 w 99"/>
                  <a:gd name="T3" fmla="*/ 18 h 19"/>
                  <a:gd name="T4" fmla="*/ 1 w 99"/>
                  <a:gd name="T5" fmla="*/ 0 h 19"/>
                  <a:gd name="T6" fmla="*/ 0 w 99"/>
                  <a:gd name="T7" fmla="*/ 8 h 19"/>
                  <a:gd name="T8" fmla="*/ 75 w 99"/>
                  <a:gd name="T9" fmla="*/ 19 h 19"/>
                  <a:gd name="T10" fmla="*/ 98 w 99"/>
                  <a:gd name="T11" fmla="*/ 19 h 19"/>
                </a:gdLst>
                <a:ahLst/>
                <a:cxnLst>
                  <a:cxn ang="0">
                    <a:pos x="T0" y="T1"/>
                  </a:cxn>
                  <a:cxn ang="0">
                    <a:pos x="T2" y="T3"/>
                  </a:cxn>
                  <a:cxn ang="0">
                    <a:pos x="T4" y="T5"/>
                  </a:cxn>
                  <a:cxn ang="0">
                    <a:pos x="T6" y="T7"/>
                  </a:cxn>
                  <a:cxn ang="0">
                    <a:pos x="T8" y="T9"/>
                  </a:cxn>
                  <a:cxn ang="0">
                    <a:pos x="T10" y="T11"/>
                  </a:cxn>
                </a:cxnLst>
                <a:rect l="0" t="0" r="r" b="b"/>
                <a:pathLst>
                  <a:path w="99" h="19">
                    <a:moveTo>
                      <a:pt x="98" y="19"/>
                    </a:moveTo>
                    <a:cubicBezTo>
                      <a:pt x="99" y="18"/>
                      <a:pt x="99" y="18"/>
                      <a:pt x="99" y="18"/>
                    </a:cubicBezTo>
                    <a:cubicBezTo>
                      <a:pt x="1" y="0"/>
                      <a:pt x="1" y="0"/>
                      <a:pt x="1" y="0"/>
                    </a:cubicBezTo>
                    <a:cubicBezTo>
                      <a:pt x="1" y="2"/>
                      <a:pt x="0" y="5"/>
                      <a:pt x="0" y="8"/>
                    </a:cubicBezTo>
                    <a:cubicBezTo>
                      <a:pt x="75" y="19"/>
                      <a:pt x="75" y="19"/>
                      <a:pt x="75" y="19"/>
                    </a:cubicBezTo>
                    <a:cubicBezTo>
                      <a:pt x="83" y="18"/>
                      <a:pt x="90" y="18"/>
                      <a:pt x="98" y="19"/>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6" name="Freeform 261"/>
              <p:cNvSpPr/>
              <p:nvPr/>
            </p:nvSpPr>
            <p:spPr bwMode="auto">
              <a:xfrm>
                <a:off x="5685" y="1932"/>
                <a:ext cx="159" cy="107"/>
              </a:xfrm>
              <a:custGeom>
                <a:avLst/>
                <a:gdLst>
                  <a:gd name="T0" fmla="*/ 0 w 67"/>
                  <a:gd name="T1" fmla="*/ 40 h 45"/>
                  <a:gd name="T2" fmla="*/ 20 w 67"/>
                  <a:gd name="T3" fmla="*/ 45 h 45"/>
                  <a:gd name="T4" fmla="*/ 64 w 67"/>
                  <a:gd name="T5" fmla="*/ 20 h 45"/>
                  <a:gd name="T6" fmla="*/ 67 w 67"/>
                  <a:gd name="T7" fmla="*/ 16 h 45"/>
                  <a:gd name="T8" fmla="*/ 57 w 67"/>
                  <a:gd name="T9" fmla="*/ 13 h 45"/>
                  <a:gd name="T10" fmla="*/ 60 w 67"/>
                  <a:gd name="T11" fmla="*/ 1 h 45"/>
                  <a:gd name="T12" fmla="*/ 0 w 67"/>
                  <a:gd name="T13" fmla="*/ 40 h 45"/>
                </a:gdLst>
                <a:ahLst/>
                <a:cxnLst>
                  <a:cxn ang="0">
                    <a:pos x="T0" y="T1"/>
                  </a:cxn>
                  <a:cxn ang="0">
                    <a:pos x="T2" y="T3"/>
                  </a:cxn>
                  <a:cxn ang="0">
                    <a:pos x="T4" y="T5"/>
                  </a:cxn>
                  <a:cxn ang="0">
                    <a:pos x="T6" y="T7"/>
                  </a:cxn>
                  <a:cxn ang="0">
                    <a:pos x="T8" y="T9"/>
                  </a:cxn>
                  <a:cxn ang="0">
                    <a:pos x="T10" y="T11"/>
                  </a:cxn>
                  <a:cxn ang="0">
                    <a:pos x="T12" y="T13"/>
                  </a:cxn>
                </a:cxnLst>
                <a:rect l="0" t="0" r="r" b="b"/>
                <a:pathLst>
                  <a:path w="67" h="45">
                    <a:moveTo>
                      <a:pt x="0" y="40"/>
                    </a:moveTo>
                    <a:cubicBezTo>
                      <a:pt x="7" y="41"/>
                      <a:pt x="14" y="43"/>
                      <a:pt x="20" y="45"/>
                    </a:cubicBezTo>
                    <a:cubicBezTo>
                      <a:pt x="31" y="30"/>
                      <a:pt x="47" y="19"/>
                      <a:pt x="64" y="20"/>
                    </a:cubicBezTo>
                    <a:cubicBezTo>
                      <a:pt x="65" y="19"/>
                      <a:pt x="66" y="17"/>
                      <a:pt x="67" y="16"/>
                    </a:cubicBezTo>
                    <a:cubicBezTo>
                      <a:pt x="62" y="14"/>
                      <a:pt x="58" y="13"/>
                      <a:pt x="57" y="13"/>
                    </a:cubicBezTo>
                    <a:cubicBezTo>
                      <a:pt x="58" y="9"/>
                      <a:pt x="59" y="5"/>
                      <a:pt x="60" y="1"/>
                    </a:cubicBezTo>
                    <a:cubicBezTo>
                      <a:pt x="30" y="0"/>
                      <a:pt x="10" y="18"/>
                      <a:pt x="0" y="4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7" name="Freeform 262"/>
              <p:cNvSpPr/>
              <p:nvPr/>
            </p:nvSpPr>
            <p:spPr bwMode="auto">
              <a:xfrm>
                <a:off x="5721" y="1669"/>
                <a:ext cx="102" cy="45"/>
              </a:xfrm>
              <a:custGeom>
                <a:avLst/>
                <a:gdLst>
                  <a:gd name="T0" fmla="*/ 43 w 43"/>
                  <a:gd name="T1" fmla="*/ 15 h 19"/>
                  <a:gd name="T2" fmla="*/ 3 w 43"/>
                  <a:gd name="T3" fmla="*/ 0 h 19"/>
                  <a:gd name="T4" fmla="*/ 0 w 43"/>
                  <a:gd name="T5" fmla="*/ 5 h 19"/>
                  <a:gd name="T6" fmla="*/ 37 w 43"/>
                  <a:gd name="T7" fmla="*/ 19 h 19"/>
                  <a:gd name="T8" fmla="*/ 43 w 43"/>
                  <a:gd name="T9" fmla="*/ 15 h 19"/>
                </a:gdLst>
                <a:ahLst/>
                <a:cxnLst>
                  <a:cxn ang="0">
                    <a:pos x="T0" y="T1"/>
                  </a:cxn>
                  <a:cxn ang="0">
                    <a:pos x="T2" y="T3"/>
                  </a:cxn>
                  <a:cxn ang="0">
                    <a:pos x="T4" y="T5"/>
                  </a:cxn>
                  <a:cxn ang="0">
                    <a:pos x="T6" y="T7"/>
                  </a:cxn>
                  <a:cxn ang="0">
                    <a:pos x="T8" y="T9"/>
                  </a:cxn>
                </a:cxnLst>
                <a:rect l="0" t="0" r="r" b="b"/>
                <a:pathLst>
                  <a:path w="43" h="19">
                    <a:moveTo>
                      <a:pt x="43" y="15"/>
                    </a:moveTo>
                    <a:cubicBezTo>
                      <a:pt x="3" y="0"/>
                      <a:pt x="3" y="0"/>
                      <a:pt x="3" y="0"/>
                    </a:cubicBezTo>
                    <a:cubicBezTo>
                      <a:pt x="2" y="2"/>
                      <a:pt x="1" y="3"/>
                      <a:pt x="0" y="5"/>
                    </a:cubicBezTo>
                    <a:cubicBezTo>
                      <a:pt x="37" y="19"/>
                      <a:pt x="37" y="19"/>
                      <a:pt x="37" y="19"/>
                    </a:cubicBezTo>
                    <a:cubicBezTo>
                      <a:pt x="39" y="17"/>
                      <a:pt x="41" y="16"/>
                      <a:pt x="43" y="15"/>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8" name="Freeform 263"/>
              <p:cNvSpPr/>
              <p:nvPr/>
            </p:nvSpPr>
            <p:spPr bwMode="auto">
              <a:xfrm>
                <a:off x="5615" y="1880"/>
                <a:ext cx="222" cy="145"/>
              </a:xfrm>
              <a:custGeom>
                <a:avLst/>
                <a:gdLst>
                  <a:gd name="T0" fmla="*/ 91 w 94"/>
                  <a:gd name="T1" fmla="*/ 17 h 61"/>
                  <a:gd name="T2" fmla="*/ 94 w 94"/>
                  <a:gd name="T3" fmla="*/ 5 h 61"/>
                  <a:gd name="T4" fmla="*/ 0 w 94"/>
                  <a:gd name="T5" fmla="*/ 58 h 61"/>
                  <a:gd name="T6" fmla="*/ 25 w 94"/>
                  <a:gd name="T7" fmla="*/ 61 h 61"/>
                  <a:gd name="T8" fmla="*/ 91 w 94"/>
                  <a:gd name="T9" fmla="*/ 17 h 61"/>
                </a:gdLst>
                <a:ahLst/>
                <a:cxnLst>
                  <a:cxn ang="0">
                    <a:pos x="T0" y="T1"/>
                  </a:cxn>
                  <a:cxn ang="0">
                    <a:pos x="T2" y="T3"/>
                  </a:cxn>
                  <a:cxn ang="0">
                    <a:pos x="T4" y="T5"/>
                  </a:cxn>
                  <a:cxn ang="0">
                    <a:pos x="T6" y="T7"/>
                  </a:cxn>
                  <a:cxn ang="0">
                    <a:pos x="T8" y="T9"/>
                  </a:cxn>
                </a:cxnLst>
                <a:rect l="0" t="0" r="r" b="b"/>
                <a:pathLst>
                  <a:path w="94" h="61">
                    <a:moveTo>
                      <a:pt x="91" y="17"/>
                    </a:moveTo>
                    <a:cubicBezTo>
                      <a:pt x="92" y="13"/>
                      <a:pt x="93" y="9"/>
                      <a:pt x="94" y="5"/>
                    </a:cubicBezTo>
                    <a:cubicBezTo>
                      <a:pt x="48" y="0"/>
                      <a:pt x="12" y="23"/>
                      <a:pt x="0" y="58"/>
                    </a:cubicBezTo>
                    <a:cubicBezTo>
                      <a:pt x="9" y="59"/>
                      <a:pt x="17" y="60"/>
                      <a:pt x="25" y="61"/>
                    </a:cubicBezTo>
                    <a:cubicBezTo>
                      <a:pt x="37" y="37"/>
                      <a:pt x="59" y="16"/>
                      <a:pt x="91" y="17"/>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9" name="Freeform 264"/>
              <p:cNvSpPr/>
              <p:nvPr/>
            </p:nvSpPr>
            <p:spPr bwMode="auto">
              <a:xfrm>
                <a:off x="5662" y="1726"/>
                <a:ext cx="161" cy="66"/>
              </a:xfrm>
              <a:custGeom>
                <a:avLst/>
                <a:gdLst>
                  <a:gd name="T0" fmla="*/ 60 w 68"/>
                  <a:gd name="T1" fmla="*/ 17 h 28"/>
                  <a:gd name="T2" fmla="*/ 6 w 68"/>
                  <a:gd name="T3" fmla="*/ 0 h 28"/>
                  <a:gd name="T4" fmla="*/ 0 w 68"/>
                  <a:gd name="T5" fmla="*/ 6 h 28"/>
                  <a:gd name="T6" fmla="*/ 68 w 68"/>
                  <a:gd name="T7" fmla="*/ 28 h 28"/>
                  <a:gd name="T8" fmla="*/ 60 w 68"/>
                  <a:gd name="T9" fmla="*/ 17 h 28"/>
                </a:gdLst>
                <a:ahLst/>
                <a:cxnLst>
                  <a:cxn ang="0">
                    <a:pos x="T0" y="T1"/>
                  </a:cxn>
                  <a:cxn ang="0">
                    <a:pos x="T2" y="T3"/>
                  </a:cxn>
                  <a:cxn ang="0">
                    <a:pos x="T4" y="T5"/>
                  </a:cxn>
                  <a:cxn ang="0">
                    <a:pos x="T6" y="T7"/>
                  </a:cxn>
                  <a:cxn ang="0">
                    <a:pos x="T8" y="T9"/>
                  </a:cxn>
                </a:cxnLst>
                <a:rect l="0" t="0" r="r" b="b"/>
                <a:pathLst>
                  <a:path w="68" h="28">
                    <a:moveTo>
                      <a:pt x="60" y="17"/>
                    </a:moveTo>
                    <a:cubicBezTo>
                      <a:pt x="6" y="0"/>
                      <a:pt x="6" y="0"/>
                      <a:pt x="6" y="0"/>
                    </a:cubicBezTo>
                    <a:cubicBezTo>
                      <a:pt x="4" y="2"/>
                      <a:pt x="2" y="4"/>
                      <a:pt x="0" y="6"/>
                    </a:cubicBezTo>
                    <a:cubicBezTo>
                      <a:pt x="68" y="28"/>
                      <a:pt x="68" y="28"/>
                      <a:pt x="68" y="28"/>
                    </a:cubicBezTo>
                    <a:cubicBezTo>
                      <a:pt x="66" y="24"/>
                      <a:pt x="63" y="20"/>
                      <a:pt x="60" y="17"/>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0" name="Freeform 265"/>
              <p:cNvSpPr/>
              <p:nvPr/>
            </p:nvSpPr>
            <p:spPr bwMode="auto">
              <a:xfrm>
                <a:off x="5551" y="1389"/>
                <a:ext cx="255" cy="593"/>
              </a:xfrm>
              <a:custGeom>
                <a:avLst/>
                <a:gdLst>
                  <a:gd name="T0" fmla="*/ 72 w 108"/>
                  <a:gd name="T1" fmla="*/ 16 h 250"/>
                  <a:gd name="T2" fmla="*/ 61 w 108"/>
                  <a:gd name="T3" fmla="*/ 102 h 250"/>
                  <a:gd name="T4" fmla="*/ 4 w 108"/>
                  <a:gd name="T5" fmla="*/ 189 h 250"/>
                  <a:gd name="T6" fmla="*/ 28 w 108"/>
                  <a:gd name="T7" fmla="*/ 250 h 250"/>
                  <a:gd name="T8" fmla="*/ 36 w 108"/>
                  <a:gd name="T9" fmla="*/ 239 h 250"/>
                  <a:gd name="T10" fmla="*/ 20 w 108"/>
                  <a:gd name="T11" fmla="*/ 185 h 250"/>
                  <a:gd name="T12" fmla="*/ 76 w 108"/>
                  <a:gd name="T13" fmla="*/ 109 h 250"/>
                  <a:gd name="T14" fmla="*/ 82 w 108"/>
                  <a:gd name="T15" fmla="*/ 26 h 250"/>
                  <a:gd name="T16" fmla="*/ 108 w 108"/>
                  <a:gd name="T17" fmla="*/ 0 h 250"/>
                  <a:gd name="T18" fmla="*/ 108 w 108"/>
                  <a:gd name="T19" fmla="*/ 0 h 250"/>
                  <a:gd name="T20" fmla="*/ 87 w 108"/>
                  <a:gd name="T21" fmla="*/ 0 h 250"/>
                  <a:gd name="T22" fmla="*/ 72 w 108"/>
                  <a:gd name="T23" fmla="*/ 1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8" h="250">
                    <a:moveTo>
                      <a:pt x="72" y="16"/>
                    </a:moveTo>
                    <a:cubicBezTo>
                      <a:pt x="58" y="45"/>
                      <a:pt x="80" y="64"/>
                      <a:pt x="61" y="102"/>
                    </a:cubicBezTo>
                    <a:cubicBezTo>
                      <a:pt x="43" y="139"/>
                      <a:pt x="11" y="154"/>
                      <a:pt x="4" y="189"/>
                    </a:cubicBezTo>
                    <a:cubicBezTo>
                      <a:pt x="0" y="205"/>
                      <a:pt x="1" y="229"/>
                      <a:pt x="28" y="250"/>
                    </a:cubicBezTo>
                    <a:cubicBezTo>
                      <a:pt x="31" y="246"/>
                      <a:pt x="33" y="242"/>
                      <a:pt x="36" y="239"/>
                    </a:cubicBezTo>
                    <a:cubicBezTo>
                      <a:pt x="19" y="221"/>
                      <a:pt x="17" y="201"/>
                      <a:pt x="20" y="185"/>
                    </a:cubicBezTo>
                    <a:cubicBezTo>
                      <a:pt x="26" y="149"/>
                      <a:pt x="64" y="132"/>
                      <a:pt x="76" y="109"/>
                    </a:cubicBezTo>
                    <a:cubicBezTo>
                      <a:pt x="90" y="80"/>
                      <a:pt x="69" y="53"/>
                      <a:pt x="82" y="26"/>
                    </a:cubicBezTo>
                    <a:cubicBezTo>
                      <a:pt x="86" y="18"/>
                      <a:pt x="97" y="6"/>
                      <a:pt x="108" y="0"/>
                    </a:cubicBezTo>
                    <a:cubicBezTo>
                      <a:pt x="108" y="0"/>
                      <a:pt x="108" y="0"/>
                      <a:pt x="108" y="0"/>
                    </a:cubicBezTo>
                    <a:cubicBezTo>
                      <a:pt x="87" y="0"/>
                      <a:pt x="87" y="0"/>
                      <a:pt x="87" y="0"/>
                    </a:cubicBezTo>
                    <a:cubicBezTo>
                      <a:pt x="80" y="5"/>
                      <a:pt x="74" y="11"/>
                      <a:pt x="72" y="16"/>
                    </a:cubicBezTo>
                    <a:close/>
                  </a:path>
                </a:pathLst>
              </a:custGeom>
              <a:solidFill>
                <a:srgbClr val="A98C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1" name="Freeform 266"/>
              <p:cNvSpPr/>
              <p:nvPr/>
            </p:nvSpPr>
            <p:spPr bwMode="auto">
              <a:xfrm>
                <a:off x="5742" y="1989"/>
                <a:ext cx="92" cy="71"/>
              </a:xfrm>
              <a:custGeom>
                <a:avLst/>
                <a:gdLst>
                  <a:gd name="T0" fmla="*/ 0 w 39"/>
                  <a:gd name="T1" fmla="*/ 23 h 30"/>
                  <a:gd name="T2" fmla="*/ 13 w 39"/>
                  <a:gd name="T3" fmla="*/ 30 h 30"/>
                  <a:gd name="T4" fmla="*/ 35 w 39"/>
                  <a:gd name="T5" fmla="*/ 15 h 30"/>
                  <a:gd name="T6" fmla="*/ 39 w 39"/>
                  <a:gd name="T7" fmla="*/ 0 h 30"/>
                  <a:gd name="T8" fmla="*/ 0 w 39"/>
                  <a:gd name="T9" fmla="*/ 23 h 30"/>
                </a:gdLst>
                <a:ahLst/>
                <a:cxnLst>
                  <a:cxn ang="0">
                    <a:pos x="T0" y="T1"/>
                  </a:cxn>
                  <a:cxn ang="0">
                    <a:pos x="T2" y="T3"/>
                  </a:cxn>
                  <a:cxn ang="0">
                    <a:pos x="T4" y="T5"/>
                  </a:cxn>
                  <a:cxn ang="0">
                    <a:pos x="T6" y="T7"/>
                  </a:cxn>
                  <a:cxn ang="0">
                    <a:pos x="T8" y="T9"/>
                  </a:cxn>
                </a:cxnLst>
                <a:rect l="0" t="0" r="r" b="b"/>
                <a:pathLst>
                  <a:path w="39" h="30">
                    <a:moveTo>
                      <a:pt x="0" y="23"/>
                    </a:moveTo>
                    <a:cubicBezTo>
                      <a:pt x="5" y="25"/>
                      <a:pt x="9" y="27"/>
                      <a:pt x="13" y="30"/>
                    </a:cubicBezTo>
                    <a:cubicBezTo>
                      <a:pt x="19" y="23"/>
                      <a:pt x="26" y="18"/>
                      <a:pt x="35" y="15"/>
                    </a:cubicBezTo>
                    <a:cubicBezTo>
                      <a:pt x="36" y="10"/>
                      <a:pt x="37" y="5"/>
                      <a:pt x="39" y="0"/>
                    </a:cubicBezTo>
                    <a:cubicBezTo>
                      <a:pt x="23" y="0"/>
                      <a:pt x="10" y="10"/>
                      <a:pt x="0" y="23"/>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2" name="Freeform 267"/>
              <p:cNvSpPr/>
              <p:nvPr/>
            </p:nvSpPr>
            <p:spPr bwMode="auto">
              <a:xfrm>
                <a:off x="5804" y="2089"/>
                <a:ext cx="33" cy="19"/>
              </a:xfrm>
              <a:custGeom>
                <a:avLst/>
                <a:gdLst>
                  <a:gd name="T0" fmla="*/ 14 w 14"/>
                  <a:gd name="T1" fmla="*/ 5 h 8"/>
                  <a:gd name="T2" fmla="*/ 12 w 14"/>
                  <a:gd name="T3" fmla="*/ 0 h 8"/>
                  <a:gd name="T4" fmla="*/ 0 w 14"/>
                  <a:gd name="T5" fmla="*/ 1 h 8"/>
                  <a:gd name="T6" fmla="*/ 5 w 14"/>
                  <a:gd name="T7" fmla="*/ 8 h 8"/>
                  <a:gd name="T8" fmla="*/ 14 w 14"/>
                  <a:gd name="T9" fmla="*/ 5 h 8"/>
                </a:gdLst>
                <a:ahLst/>
                <a:cxnLst>
                  <a:cxn ang="0">
                    <a:pos x="T0" y="T1"/>
                  </a:cxn>
                  <a:cxn ang="0">
                    <a:pos x="T2" y="T3"/>
                  </a:cxn>
                  <a:cxn ang="0">
                    <a:pos x="T4" y="T5"/>
                  </a:cxn>
                  <a:cxn ang="0">
                    <a:pos x="T6" y="T7"/>
                  </a:cxn>
                  <a:cxn ang="0">
                    <a:pos x="T8" y="T9"/>
                  </a:cxn>
                </a:cxnLst>
                <a:rect l="0" t="0" r="r" b="b"/>
                <a:pathLst>
                  <a:path w="14" h="8">
                    <a:moveTo>
                      <a:pt x="14" y="5"/>
                    </a:moveTo>
                    <a:cubicBezTo>
                      <a:pt x="13" y="3"/>
                      <a:pt x="13" y="2"/>
                      <a:pt x="12" y="0"/>
                    </a:cubicBezTo>
                    <a:cubicBezTo>
                      <a:pt x="0" y="1"/>
                      <a:pt x="0" y="1"/>
                      <a:pt x="0" y="1"/>
                    </a:cubicBezTo>
                    <a:cubicBezTo>
                      <a:pt x="2" y="3"/>
                      <a:pt x="4" y="5"/>
                      <a:pt x="5" y="8"/>
                    </a:cubicBezTo>
                    <a:cubicBezTo>
                      <a:pt x="8" y="6"/>
                      <a:pt x="11" y="5"/>
                      <a:pt x="14" y="5"/>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3" name="Freeform 268"/>
              <p:cNvSpPr/>
              <p:nvPr/>
            </p:nvSpPr>
            <p:spPr bwMode="auto">
              <a:xfrm>
                <a:off x="5794" y="2077"/>
                <a:ext cx="38" cy="9"/>
              </a:xfrm>
              <a:custGeom>
                <a:avLst/>
                <a:gdLst>
                  <a:gd name="T0" fmla="*/ 16 w 16"/>
                  <a:gd name="T1" fmla="*/ 4 h 4"/>
                  <a:gd name="T2" fmla="*/ 15 w 16"/>
                  <a:gd name="T3" fmla="*/ 0 h 4"/>
                  <a:gd name="T4" fmla="*/ 0 w 16"/>
                  <a:gd name="T5" fmla="*/ 1 h 4"/>
                  <a:gd name="T6" fmla="*/ 3 w 16"/>
                  <a:gd name="T7" fmla="*/ 4 h 4"/>
                  <a:gd name="T8" fmla="*/ 16 w 16"/>
                  <a:gd name="T9" fmla="*/ 4 h 4"/>
                </a:gdLst>
                <a:ahLst/>
                <a:cxnLst>
                  <a:cxn ang="0">
                    <a:pos x="T0" y="T1"/>
                  </a:cxn>
                  <a:cxn ang="0">
                    <a:pos x="T2" y="T3"/>
                  </a:cxn>
                  <a:cxn ang="0">
                    <a:pos x="T4" y="T5"/>
                  </a:cxn>
                  <a:cxn ang="0">
                    <a:pos x="T6" y="T7"/>
                  </a:cxn>
                  <a:cxn ang="0">
                    <a:pos x="T8" y="T9"/>
                  </a:cxn>
                </a:cxnLst>
                <a:rect l="0" t="0" r="r" b="b"/>
                <a:pathLst>
                  <a:path w="16" h="4">
                    <a:moveTo>
                      <a:pt x="16" y="4"/>
                    </a:moveTo>
                    <a:cubicBezTo>
                      <a:pt x="15" y="3"/>
                      <a:pt x="15" y="1"/>
                      <a:pt x="15" y="0"/>
                    </a:cubicBezTo>
                    <a:cubicBezTo>
                      <a:pt x="0" y="1"/>
                      <a:pt x="0" y="1"/>
                      <a:pt x="0" y="1"/>
                    </a:cubicBezTo>
                    <a:cubicBezTo>
                      <a:pt x="1" y="2"/>
                      <a:pt x="2" y="3"/>
                      <a:pt x="3" y="4"/>
                    </a:cubicBezTo>
                    <a:lnTo>
                      <a:pt x="16" y="4"/>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4" name="Freeform 269"/>
              <p:cNvSpPr/>
              <p:nvPr/>
            </p:nvSpPr>
            <p:spPr bwMode="auto">
              <a:xfrm>
                <a:off x="5780" y="2065"/>
                <a:ext cx="47" cy="10"/>
              </a:xfrm>
              <a:custGeom>
                <a:avLst/>
                <a:gdLst>
                  <a:gd name="T0" fmla="*/ 20 w 20"/>
                  <a:gd name="T1" fmla="*/ 4 h 4"/>
                  <a:gd name="T2" fmla="*/ 20 w 20"/>
                  <a:gd name="T3" fmla="*/ 0 h 4"/>
                  <a:gd name="T4" fmla="*/ 0 w 20"/>
                  <a:gd name="T5" fmla="*/ 1 h 4"/>
                  <a:gd name="T6" fmla="*/ 4 w 20"/>
                  <a:gd name="T7" fmla="*/ 4 h 4"/>
                  <a:gd name="T8" fmla="*/ 20 w 20"/>
                  <a:gd name="T9" fmla="*/ 4 h 4"/>
                </a:gdLst>
                <a:ahLst/>
                <a:cxnLst>
                  <a:cxn ang="0">
                    <a:pos x="T0" y="T1"/>
                  </a:cxn>
                  <a:cxn ang="0">
                    <a:pos x="T2" y="T3"/>
                  </a:cxn>
                  <a:cxn ang="0">
                    <a:pos x="T4" y="T5"/>
                  </a:cxn>
                  <a:cxn ang="0">
                    <a:pos x="T6" y="T7"/>
                  </a:cxn>
                  <a:cxn ang="0">
                    <a:pos x="T8" y="T9"/>
                  </a:cxn>
                </a:cxnLst>
                <a:rect l="0" t="0" r="r" b="b"/>
                <a:pathLst>
                  <a:path w="20" h="4">
                    <a:moveTo>
                      <a:pt x="20" y="4"/>
                    </a:moveTo>
                    <a:cubicBezTo>
                      <a:pt x="20" y="2"/>
                      <a:pt x="20" y="1"/>
                      <a:pt x="20" y="0"/>
                    </a:cubicBezTo>
                    <a:cubicBezTo>
                      <a:pt x="0" y="1"/>
                      <a:pt x="0" y="1"/>
                      <a:pt x="0" y="1"/>
                    </a:cubicBezTo>
                    <a:cubicBezTo>
                      <a:pt x="2" y="2"/>
                      <a:pt x="3" y="3"/>
                      <a:pt x="4" y="4"/>
                    </a:cubicBezTo>
                    <a:lnTo>
                      <a:pt x="20" y="4"/>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5" name="Freeform 270"/>
              <p:cNvSpPr/>
              <p:nvPr/>
            </p:nvSpPr>
            <p:spPr bwMode="auto">
              <a:xfrm>
                <a:off x="5366" y="1804"/>
                <a:ext cx="471" cy="432"/>
              </a:xfrm>
              <a:custGeom>
                <a:avLst/>
                <a:gdLst>
                  <a:gd name="T0" fmla="*/ 154 w 199"/>
                  <a:gd name="T1" fmla="*/ 121 h 182"/>
                  <a:gd name="T2" fmla="*/ 188 w 199"/>
                  <a:gd name="T3" fmla="*/ 182 h 182"/>
                  <a:gd name="T4" fmla="*/ 198 w 199"/>
                  <a:gd name="T5" fmla="*/ 178 h 182"/>
                  <a:gd name="T6" fmla="*/ 155 w 199"/>
                  <a:gd name="T7" fmla="*/ 106 h 182"/>
                  <a:gd name="T8" fmla="*/ 57 w 199"/>
                  <a:gd name="T9" fmla="*/ 86 h 182"/>
                  <a:gd name="T10" fmla="*/ 16 w 199"/>
                  <a:gd name="T11" fmla="*/ 41 h 182"/>
                  <a:gd name="T12" fmla="*/ 49 w 199"/>
                  <a:gd name="T13" fmla="*/ 32 h 182"/>
                  <a:gd name="T14" fmla="*/ 47 w 199"/>
                  <a:gd name="T15" fmla="*/ 76 h 182"/>
                  <a:gd name="T16" fmla="*/ 57 w 199"/>
                  <a:gd name="T17" fmla="*/ 80 h 182"/>
                  <a:gd name="T18" fmla="*/ 58 w 199"/>
                  <a:gd name="T19" fmla="*/ 27 h 182"/>
                  <a:gd name="T20" fmla="*/ 3 w 199"/>
                  <a:gd name="T21" fmla="*/ 38 h 182"/>
                  <a:gd name="T22" fmla="*/ 50 w 199"/>
                  <a:gd name="T23" fmla="*/ 96 h 182"/>
                  <a:gd name="T24" fmla="*/ 154 w 199"/>
                  <a:gd name="T25" fmla="*/ 121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9" h="182">
                    <a:moveTo>
                      <a:pt x="154" y="121"/>
                    </a:moveTo>
                    <a:cubicBezTo>
                      <a:pt x="170" y="128"/>
                      <a:pt x="191" y="153"/>
                      <a:pt x="188" y="182"/>
                    </a:cubicBezTo>
                    <a:cubicBezTo>
                      <a:pt x="191" y="181"/>
                      <a:pt x="195" y="180"/>
                      <a:pt x="198" y="178"/>
                    </a:cubicBezTo>
                    <a:cubicBezTo>
                      <a:pt x="199" y="144"/>
                      <a:pt x="181" y="117"/>
                      <a:pt x="155" y="106"/>
                    </a:cubicBezTo>
                    <a:cubicBezTo>
                      <a:pt x="139" y="98"/>
                      <a:pt x="88" y="96"/>
                      <a:pt x="57" y="86"/>
                    </a:cubicBezTo>
                    <a:cubicBezTo>
                      <a:pt x="38" y="80"/>
                      <a:pt x="15" y="66"/>
                      <a:pt x="16" y="41"/>
                    </a:cubicBezTo>
                    <a:cubicBezTo>
                      <a:pt x="17" y="23"/>
                      <a:pt x="39" y="13"/>
                      <a:pt x="49" y="32"/>
                    </a:cubicBezTo>
                    <a:cubicBezTo>
                      <a:pt x="54" y="44"/>
                      <a:pt x="53" y="64"/>
                      <a:pt x="47" y="76"/>
                    </a:cubicBezTo>
                    <a:cubicBezTo>
                      <a:pt x="50" y="78"/>
                      <a:pt x="54" y="79"/>
                      <a:pt x="57" y="80"/>
                    </a:cubicBezTo>
                    <a:cubicBezTo>
                      <a:pt x="62" y="71"/>
                      <a:pt x="66" y="45"/>
                      <a:pt x="58" y="27"/>
                    </a:cubicBezTo>
                    <a:cubicBezTo>
                      <a:pt x="47" y="0"/>
                      <a:pt x="6" y="7"/>
                      <a:pt x="3" y="38"/>
                    </a:cubicBezTo>
                    <a:cubicBezTo>
                      <a:pt x="0" y="68"/>
                      <a:pt x="25" y="90"/>
                      <a:pt x="50" y="96"/>
                    </a:cubicBezTo>
                    <a:cubicBezTo>
                      <a:pt x="78" y="103"/>
                      <a:pt x="126" y="108"/>
                      <a:pt x="154" y="121"/>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6" name="Freeform 271"/>
              <p:cNvSpPr/>
              <p:nvPr/>
            </p:nvSpPr>
            <p:spPr bwMode="auto">
              <a:xfrm>
                <a:off x="5782" y="2051"/>
                <a:ext cx="43" cy="12"/>
              </a:xfrm>
              <a:custGeom>
                <a:avLst/>
                <a:gdLst>
                  <a:gd name="T0" fmla="*/ 0 w 18"/>
                  <a:gd name="T1" fmla="*/ 5 h 5"/>
                  <a:gd name="T2" fmla="*/ 18 w 18"/>
                  <a:gd name="T3" fmla="*/ 4 h 5"/>
                  <a:gd name="T4" fmla="*/ 18 w 18"/>
                  <a:gd name="T5" fmla="*/ 0 h 5"/>
                  <a:gd name="T6" fmla="*/ 5 w 18"/>
                  <a:gd name="T7" fmla="*/ 0 h 5"/>
                  <a:gd name="T8" fmla="*/ 0 w 18"/>
                  <a:gd name="T9" fmla="*/ 5 h 5"/>
                </a:gdLst>
                <a:ahLst/>
                <a:cxnLst>
                  <a:cxn ang="0">
                    <a:pos x="T0" y="T1"/>
                  </a:cxn>
                  <a:cxn ang="0">
                    <a:pos x="T2" y="T3"/>
                  </a:cxn>
                  <a:cxn ang="0">
                    <a:pos x="T4" y="T5"/>
                  </a:cxn>
                  <a:cxn ang="0">
                    <a:pos x="T6" y="T7"/>
                  </a:cxn>
                  <a:cxn ang="0">
                    <a:pos x="T8" y="T9"/>
                  </a:cxn>
                </a:cxnLst>
                <a:rect l="0" t="0" r="r" b="b"/>
                <a:pathLst>
                  <a:path w="18" h="5">
                    <a:moveTo>
                      <a:pt x="0" y="5"/>
                    </a:moveTo>
                    <a:cubicBezTo>
                      <a:pt x="18" y="4"/>
                      <a:pt x="18" y="4"/>
                      <a:pt x="18" y="4"/>
                    </a:cubicBezTo>
                    <a:cubicBezTo>
                      <a:pt x="18" y="3"/>
                      <a:pt x="18" y="1"/>
                      <a:pt x="18" y="0"/>
                    </a:cubicBezTo>
                    <a:cubicBezTo>
                      <a:pt x="5" y="0"/>
                      <a:pt x="5" y="0"/>
                      <a:pt x="5" y="0"/>
                    </a:cubicBezTo>
                    <a:cubicBezTo>
                      <a:pt x="3" y="2"/>
                      <a:pt x="2" y="3"/>
                      <a:pt x="0" y="5"/>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7" name="Freeform 272"/>
              <p:cNvSpPr/>
              <p:nvPr/>
            </p:nvSpPr>
            <p:spPr bwMode="auto">
              <a:xfrm>
                <a:off x="5799" y="2034"/>
                <a:ext cx="26" cy="14"/>
              </a:xfrm>
              <a:custGeom>
                <a:avLst/>
                <a:gdLst>
                  <a:gd name="T0" fmla="*/ 0 w 11"/>
                  <a:gd name="T1" fmla="*/ 6 h 6"/>
                  <a:gd name="T2" fmla="*/ 11 w 11"/>
                  <a:gd name="T3" fmla="*/ 5 h 6"/>
                  <a:gd name="T4" fmla="*/ 11 w 11"/>
                  <a:gd name="T5" fmla="*/ 0 h 6"/>
                  <a:gd name="T6" fmla="*/ 0 w 11"/>
                  <a:gd name="T7" fmla="*/ 6 h 6"/>
                </a:gdLst>
                <a:ahLst/>
                <a:cxnLst>
                  <a:cxn ang="0">
                    <a:pos x="T0" y="T1"/>
                  </a:cxn>
                  <a:cxn ang="0">
                    <a:pos x="T2" y="T3"/>
                  </a:cxn>
                  <a:cxn ang="0">
                    <a:pos x="T4" y="T5"/>
                  </a:cxn>
                  <a:cxn ang="0">
                    <a:pos x="T6" y="T7"/>
                  </a:cxn>
                </a:cxnLst>
                <a:rect l="0" t="0" r="r" b="b"/>
                <a:pathLst>
                  <a:path w="11" h="6">
                    <a:moveTo>
                      <a:pt x="0" y="6"/>
                    </a:moveTo>
                    <a:cubicBezTo>
                      <a:pt x="11" y="5"/>
                      <a:pt x="11" y="5"/>
                      <a:pt x="11" y="5"/>
                    </a:cubicBezTo>
                    <a:cubicBezTo>
                      <a:pt x="11" y="4"/>
                      <a:pt x="11" y="2"/>
                      <a:pt x="11" y="0"/>
                    </a:cubicBezTo>
                    <a:cubicBezTo>
                      <a:pt x="7" y="2"/>
                      <a:pt x="3" y="3"/>
                      <a:pt x="0" y="6"/>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8" name="Freeform 273"/>
              <p:cNvSpPr/>
              <p:nvPr/>
            </p:nvSpPr>
            <p:spPr bwMode="auto">
              <a:xfrm>
                <a:off x="5633" y="2518"/>
                <a:ext cx="211" cy="413"/>
              </a:xfrm>
              <a:custGeom>
                <a:avLst/>
                <a:gdLst>
                  <a:gd name="T0" fmla="*/ 89 w 89"/>
                  <a:gd name="T1" fmla="*/ 19 h 174"/>
                  <a:gd name="T2" fmla="*/ 78 w 89"/>
                  <a:gd name="T3" fmla="*/ 0 h 174"/>
                  <a:gd name="T4" fmla="*/ 12 w 89"/>
                  <a:gd name="T5" fmla="*/ 74 h 174"/>
                  <a:gd name="T6" fmla="*/ 50 w 89"/>
                  <a:gd name="T7" fmla="*/ 174 h 174"/>
                  <a:gd name="T8" fmla="*/ 74 w 89"/>
                  <a:gd name="T9" fmla="*/ 174 h 174"/>
                  <a:gd name="T10" fmla="*/ 57 w 89"/>
                  <a:gd name="T11" fmla="*/ 154 h 174"/>
                  <a:gd name="T12" fmla="*/ 89 w 89"/>
                  <a:gd name="T13" fmla="*/ 19 h 174"/>
                </a:gdLst>
                <a:ahLst/>
                <a:cxnLst>
                  <a:cxn ang="0">
                    <a:pos x="T0" y="T1"/>
                  </a:cxn>
                  <a:cxn ang="0">
                    <a:pos x="T2" y="T3"/>
                  </a:cxn>
                  <a:cxn ang="0">
                    <a:pos x="T4" y="T5"/>
                  </a:cxn>
                  <a:cxn ang="0">
                    <a:pos x="T6" y="T7"/>
                  </a:cxn>
                  <a:cxn ang="0">
                    <a:pos x="T8" y="T9"/>
                  </a:cxn>
                  <a:cxn ang="0">
                    <a:pos x="T10" y="T11"/>
                  </a:cxn>
                  <a:cxn ang="0">
                    <a:pos x="T12" y="T13"/>
                  </a:cxn>
                </a:cxnLst>
                <a:rect l="0" t="0" r="r" b="b"/>
                <a:pathLst>
                  <a:path w="89" h="174">
                    <a:moveTo>
                      <a:pt x="89" y="19"/>
                    </a:moveTo>
                    <a:cubicBezTo>
                      <a:pt x="85" y="13"/>
                      <a:pt x="81" y="5"/>
                      <a:pt x="78" y="0"/>
                    </a:cubicBezTo>
                    <a:cubicBezTo>
                      <a:pt x="43" y="14"/>
                      <a:pt x="20" y="47"/>
                      <a:pt x="12" y="74"/>
                    </a:cubicBezTo>
                    <a:cubicBezTo>
                      <a:pt x="0" y="116"/>
                      <a:pt x="13" y="139"/>
                      <a:pt x="50" y="174"/>
                    </a:cubicBezTo>
                    <a:cubicBezTo>
                      <a:pt x="74" y="174"/>
                      <a:pt x="74" y="174"/>
                      <a:pt x="74" y="174"/>
                    </a:cubicBezTo>
                    <a:cubicBezTo>
                      <a:pt x="69" y="168"/>
                      <a:pt x="64" y="161"/>
                      <a:pt x="57" y="154"/>
                    </a:cubicBezTo>
                    <a:cubicBezTo>
                      <a:pt x="13" y="106"/>
                      <a:pt x="44" y="37"/>
                      <a:pt x="89" y="19"/>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9" name="Freeform 274"/>
              <p:cNvSpPr/>
              <p:nvPr/>
            </p:nvSpPr>
            <p:spPr bwMode="auto">
              <a:xfrm>
                <a:off x="5702" y="1685"/>
                <a:ext cx="99" cy="43"/>
              </a:xfrm>
              <a:custGeom>
                <a:avLst/>
                <a:gdLst>
                  <a:gd name="T0" fmla="*/ 42 w 42"/>
                  <a:gd name="T1" fmla="*/ 14 h 18"/>
                  <a:gd name="T2" fmla="*/ 5 w 42"/>
                  <a:gd name="T3" fmla="*/ 0 h 18"/>
                  <a:gd name="T4" fmla="*/ 0 w 42"/>
                  <a:gd name="T5" fmla="*/ 6 h 18"/>
                  <a:gd name="T6" fmla="*/ 36 w 42"/>
                  <a:gd name="T7" fmla="*/ 18 h 18"/>
                  <a:gd name="T8" fmla="*/ 42 w 42"/>
                  <a:gd name="T9" fmla="*/ 14 h 18"/>
                </a:gdLst>
                <a:ahLst/>
                <a:cxnLst>
                  <a:cxn ang="0">
                    <a:pos x="T0" y="T1"/>
                  </a:cxn>
                  <a:cxn ang="0">
                    <a:pos x="T2" y="T3"/>
                  </a:cxn>
                  <a:cxn ang="0">
                    <a:pos x="T4" y="T5"/>
                  </a:cxn>
                  <a:cxn ang="0">
                    <a:pos x="T6" y="T7"/>
                  </a:cxn>
                  <a:cxn ang="0">
                    <a:pos x="T8" y="T9"/>
                  </a:cxn>
                </a:cxnLst>
                <a:rect l="0" t="0" r="r" b="b"/>
                <a:pathLst>
                  <a:path w="42" h="18">
                    <a:moveTo>
                      <a:pt x="42" y="14"/>
                    </a:moveTo>
                    <a:cubicBezTo>
                      <a:pt x="5" y="0"/>
                      <a:pt x="5" y="0"/>
                      <a:pt x="5" y="0"/>
                    </a:cubicBezTo>
                    <a:cubicBezTo>
                      <a:pt x="4" y="2"/>
                      <a:pt x="2" y="4"/>
                      <a:pt x="0" y="6"/>
                    </a:cubicBezTo>
                    <a:cubicBezTo>
                      <a:pt x="36" y="18"/>
                      <a:pt x="36" y="18"/>
                      <a:pt x="36" y="18"/>
                    </a:cubicBezTo>
                    <a:cubicBezTo>
                      <a:pt x="38" y="17"/>
                      <a:pt x="40" y="16"/>
                      <a:pt x="42" y="14"/>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0" name="Freeform 275"/>
              <p:cNvSpPr/>
              <p:nvPr/>
            </p:nvSpPr>
            <p:spPr bwMode="auto">
              <a:xfrm>
                <a:off x="5681" y="1704"/>
                <a:ext cx="116" cy="52"/>
              </a:xfrm>
              <a:custGeom>
                <a:avLst/>
                <a:gdLst>
                  <a:gd name="T0" fmla="*/ 42 w 49"/>
                  <a:gd name="T1" fmla="*/ 13 h 22"/>
                  <a:gd name="T2" fmla="*/ 43 w 49"/>
                  <a:gd name="T3" fmla="*/ 13 h 22"/>
                  <a:gd name="T4" fmla="*/ 7 w 49"/>
                  <a:gd name="T5" fmla="*/ 0 h 22"/>
                  <a:gd name="T6" fmla="*/ 0 w 49"/>
                  <a:gd name="T7" fmla="*/ 7 h 22"/>
                  <a:gd name="T8" fmla="*/ 49 w 49"/>
                  <a:gd name="T9" fmla="*/ 22 h 22"/>
                  <a:gd name="T10" fmla="*/ 42 w 49"/>
                  <a:gd name="T11" fmla="*/ 13 h 22"/>
                </a:gdLst>
                <a:ahLst/>
                <a:cxnLst>
                  <a:cxn ang="0">
                    <a:pos x="T0" y="T1"/>
                  </a:cxn>
                  <a:cxn ang="0">
                    <a:pos x="T2" y="T3"/>
                  </a:cxn>
                  <a:cxn ang="0">
                    <a:pos x="T4" y="T5"/>
                  </a:cxn>
                  <a:cxn ang="0">
                    <a:pos x="T6" y="T7"/>
                  </a:cxn>
                  <a:cxn ang="0">
                    <a:pos x="T8" y="T9"/>
                  </a:cxn>
                  <a:cxn ang="0">
                    <a:pos x="T10" y="T11"/>
                  </a:cxn>
                </a:cxnLst>
                <a:rect l="0" t="0" r="r" b="b"/>
                <a:pathLst>
                  <a:path w="49" h="22">
                    <a:moveTo>
                      <a:pt x="42" y="13"/>
                    </a:moveTo>
                    <a:cubicBezTo>
                      <a:pt x="43" y="13"/>
                      <a:pt x="43" y="13"/>
                      <a:pt x="43" y="13"/>
                    </a:cubicBezTo>
                    <a:cubicBezTo>
                      <a:pt x="7" y="0"/>
                      <a:pt x="7" y="0"/>
                      <a:pt x="7" y="0"/>
                    </a:cubicBezTo>
                    <a:cubicBezTo>
                      <a:pt x="5" y="2"/>
                      <a:pt x="2" y="4"/>
                      <a:pt x="0" y="7"/>
                    </a:cubicBezTo>
                    <a:cubicBezTo>
                      <a:pt x="49" y="22"/>
                      <a:pt x="49" y="22"/>
                      <a:pt x="49" y="22"/>
                    </a:cubicBezTo>
                    <a:cubicBezTo>
                      <a:pt x="46" y="18"/>
                      <a:pt x="43" y="15"/>
                      <a:pt x="42" y="13"/>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1" name="Freeform 276"/>
              <p:cNvSpPr/>
              <p:nvPr/>
            </p:nvSpPr>
            <p:spPr bwMode="auto">
              <a:xfrm>
                <a:off x="5756" y="2604"/>
                <a:ext cx="102" cy="76"/>
              </a:xfrm>
              <a:custGeom>
                <a:avLst/>
                <a:gdLst>
                  <a:gd name="T0" fmla="*/ 20 w 43"/>
                  <a:gd name="T1" fmla="*/ 0 h 32"/>
                  <a:gd name="T2" fmla="*/ 0 w 43"/>
                  <a:gd name="T3" fmla="*/ 22 h 32"/>
                  <a:gd name="T4" fmla="*/ 32 w 43"/>
                  <a:gd name="T5" fmla="*/ 32 h 32"/>
                  <a:gd name="T6" fmla="*/ 43 w 43"/>
                  <a:gd name="T7" fmla="*/ 19 h 32"/>
                  <a:gd name="T8" fmla="*/ 20 w 43"/>
                  <a:gd name="T9" fmla="*/ 0 h 32"/>
                </a:gdLst>
                <a:ahLst/>
                <a:cxnLst>
                  <a:cxn ang="0">
                    <a:pos x="T0" y="T1"/>
                  </a:cxn>
                  <a:cxn ang="0">
                    <a:pos x="T2" y="T3"/>
                  </a:cxn>
                  <a:cxn ang="0">
                    <a:pos x="T4" y="T5"/>
                  </a:cxn>
                  <a:cxn ang="0">
                    <a:pos x="T6" y="T7"/>
                  </a:cxn>
                  <a:cxn ang="0">
                    <a:pos x="T8" y="T9"/>
                  </a:cxn>
                </a:cxnLst>
                <a:rect l="0" t="0" r="r" b="b"/>
                <a:pathLst>
                  <a:path w="43" h="32">
                    <a:moveTo>
                      <a:pt x="20" y="0"/>
                    </a:moveTo>
                    <a:cubicBezTo>
                      <a:pt x="12" y="6"/>
                      <a:pt x="5" y="14"/>
                      <a:pt x="0" y="22"/>
                    </a:cubicBezTo>
                    <a:cubicBezTo>
                      <a:pt x="13" y="21"/>
                      <a:pt x="24" y="25"/>
                      <a:pt x="32" y="32"/>
                    </a:cubicBezTo>
                    <a:cubicBezTo>
                      <a:pt x="35" y="27"/>
                      <a:pt x="39" y="23"/>
                      <a:pt x="43" y="19"/>
                    </a:cubicBezTo>
                    <a:cubicBezTo>
                      <a:pt x="38" y="11"/>
                      <a:pt x="31" y="3"/>
                      <a:pt x="20" y="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2" name="Freeform 277"/>
              <p:cNvSpPr/>
              <p:nvPr/>
            </p:nvSpPr>
            <p:spPr bwMode="auto">
              <a:xfrm>
                <a:off x="5792" y="2352"/>
                <a:ext cx="38" cy="71"/>
              </a:xfrm>
              <a:custGeom>
                <a:avLst/>
                <a:gdLst>
                  <a:gd name="T0" fmla="*/ 0 w 16"/>
                  <a:gd name="T1" fmla="*/ 30 h 30"/>
                  <a:gd name="T2" fmla="*/ 8 w 16"/>
                  <a:gd name="T3" fmla="*/ 26 h 30"/>
                  <a:gd name="T4" fmla="*/ 16 w 16"/>
                  <a:gd name="T5" fmla="*/ 0 h 30"/>
                  <a:gd name="T6" fmla="*/ 5 w 16"/>
                  <a:gd name="T7" fmla="*/ 5 h 30"/>
                  <a:gd name="T8" fmla="*/ 0 w 16"/>
                  <a:gd name="T9" fmla="*/ 30 h 30"/>
                </a:gdLst>
                <a:ahLst/>
                <a:cxnLst>
                  <a:cxn ang="0">
                    <a:pos x="T0" y="T1"/>
                  </a:cxn>
                  <a:cxn ang="0">
                    <a:pos x="T2" y="T3"/>
                  </a:cxn>
                  <a:cxn ang="0">
                    <a:pos x="T4" y="T5"/>
                  </a:cxn>
                  <a:cxn ang="0">
                    <a:pos x="T6" y="T7"/>
                  </a:cxn>
                  <a:cxn ang="0">
                    <a:pos x="T8" y="T9"/>
                  </a:cxn>
                </a:cxnLst>
                <a:rect l="0" t="0" r="r" b="b"/>
                <a:pathLst>
                  <a:path w="16" h="30">
                    <a:moveTo>
                      <a:pt x="0" y="30"/>
                    </a:moveTo>
                    <a:cubicBezTo>
                      <a:pt x="8" y="26"/>
                      <a:pt x="8" y="26"/>
                      <a:pt x="8" y="26"/>
                    </a:cubicBezTo>
                    <a:cubicBezTo>
                      <a:pt x="13" y="19"/>
                      <a:pt x="16" y="10"/>
                      <a:pt x="16" y="0"/>
                    </a:cubicBezTo>
                    <a:cubicBezTo>
                      <a:pt x="12" y="2"/>
                      <a:pt x="8" y="3"/>
                      <a:pt x="5" y="5"/>
                    </a:cubicBezTo>
                    <a:cubicBezTo>
                      <a:pt x="5" y="13"/>
                      <a:pt x="3" y="22"/>
                      <a:pt x="0" y="30"/>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3" name="Freeform 278"/>
              <p:cNvSpPr/>
              <p:nvPr/>
            </p:nvSpPr>
            <p:spPr bwMode="auto">
              <a:xfrm>
                <a:off x="5761" y="2188"/>
                <a:ext cx="36" cy="67"/>
              </a:xfrm>
              <a:custGeom>
                <a:avLst/>
                <a:gdLst>
                  <a:gd name="T0" fmla="*/ 15 w 15"/>
                  <a:gd name="T1" fmla="*/ 23 h 28"/>
                  <a:gd name="T2" fmla="*/ 13 w 15"/>
                  <a:gd name="T3" fmla="*/ 0 h 28"/>
                  <a:gd name="T4" fmla="*/ 0 w 15"/>
                  <a:gd name="T5" fmla="*/ 12 h 28"/>
                  <a:gd name="T6" fmla="*/ 6 w 15"/>
                  <a:gd name="T7" fmla="*/ 28 h 28"/>
                  <a:gd name="T8" fmla="*/ 15 w 15"/>
                  <a:gd name="T9" fmla="*/ 23 h 28"/>
                </a:gdLst>
                <a:ahLst/>
                <a:cxnLst>
                  <a:cxn ang="0">
                    <a:pos x="T0" y="T1"/>
                  </a:cxn>
                  <a:cxn ang="0">
                    <a:pos x="T2" y="T3"/>
                  </a:cxn>
                  <a:cxn ang="0">
                    <a:pos x="T4" y="T5"/>
                  </a:cxn>
                  <a:cxn ang="0">
                    <a:pos x="T6" y="T7"/>
                  </a:cxn>
                  <a:cxn ang="0">
                    <a:pos x="T8" y="T9"/>
                  </a:cxn>
                </a:cxnLst>
                <a:rect l="0" t="0" r="r" b="b"/>
                <a:pathLst>
                  <a:path w="15" h="28">
                    <a:moveTo>
                      <a:pt x="15" y="23"/>
                    </a:moveTo>
                    <a:cubicBezTo>
                      <a:pt x="15" y="14"/>
                      <a:pt x="15" y="7"/>
                      <a:pt x="13" y="0"/>
                    </a:cubicBezTo>
                    <a:cubicBezTo>
                      <a:pt x="8" y="4"/>
                      <a:pt x="4" y="8"/>
                      <a:pt x="0" y="12"/>
                    </a:cubicBezTo>
                    <a:cubicBezTo>
                      <a:pt x="3" y="17"/>
                      <a:pt x="5" y="23"/>
                      <a:pt x="6" y="28"/>
                    </a:cubicBezTo>
                    <a:cubicBezTo>
                      <a:pt x="8" y="26"/>
                      <a:pt x="11" y="24"/>
                      <a:pt x="15" y="23"/>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4" name="Freeform 279"/>
              <p:cNvSpPr/>
              <p:nvPr/>
            </p:nvSpPr>
            <p:spPr bwMode="auto">
              <a:xfrm>
                <a:off x="5737" y="2782"/>
                <a:ext cx="109" cy="88"/>
              </a:xfrm>
              <a:custGeom>
                <a:avLst/>
                <a:gdLst>
                  <a:gd name="T0" fmla="*/ 0 w 46"/>
                  <a:gd name="T1" fmla="*/ 12 h 37"/>
                  <a:gd name="T2" fmla="*/ 14 w 46"/>
                  <a:gd name="T3" fmla="*/ 37 h 37"/>
                  <a:gd name="T4" fmla="*/ 46 w 46"/>
                  <a:gd name="T5" fmla="*/ 18 h 37"/>
                  <a:gd name="T6" fmla="*/ 37 w 46"/>
                  <a:gd name="T7" fmla="*/ 2 h 37"/>
                  <a:gd name="T8" fmla="*/ 0 w 46"/>
                  <a:gd name="T9" fmla="*/ 12 h 37"/>
                </a:gdLst>
                <a:ahLst/>
                <a:cxnLst>
                  <a:cxn ang="0">
                    <a:pos x="T0" y="T1"/>
                  </a:cxn>
                  <a:cxn ang="0">
                    <a:pos x="T2" y="T3"/>
                  </a:cxn>
                  <a:cxn ang="0">
                    <a:pos x="T4" y="T5"/>
                  </a:cxn>
                  <a:cxn ang="0">
                    <a:pos x="T6" y="T7"/>
                  </a:cxn>
                  <a:cxn ang="0">
                    <a:pos x="T8" y="T9"/>
                  </a:cxn>
                </a:cxnLst>
                <a:rect l="0" t="0" r="r" b="b"/>
                <a:pathLst>
                  <a:path w="46" h="37">
                    <a:moveTo>
                      <a:pt x="0" y="12"/>
                    </a:moveTo>
                    <a:cubicBezTo>
                      <a:pt x="3" y="21"/>
                      <a:pt x="8" y="29"/>
                      <a:pt x="14" y="37"/>
                    </a:cubicBezTo>
                    <a:cubicBezTo>
                      <a:pt x="22" y="26"/>
                      <a:pt x="34" y="19"/>
                      <a:pt x="46" y="18"/>
                    </a:cubicBezTo>
                    <a:cubicBezTo>
                      <a:pt x="42" y="13"/>
                      <a:pt x="39" y="7"/>
                      <a:pt x="37" y="2"/>
                    </a:cubicBezTo>
                    <a:cubicBezTo>
                      <a:pt x="25" y="0"/>
                      <a:pt x="11" y="3"/>
                      <a:pt x="0" y="12"/>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5" name="Freeform 280"/>
              <p:cNvSpPr/>
              <p:nvPr/>
            </p:nvSpPr>
            <p:spPr bwMode="auto">
              <a:xfrm>
                <a:off x="5733" y="2661"/>
                <a:ext cx="97" cy="61"/>
              </a:xfrm>
              <a:custGeom>
                <a:avLst/>
                <a:gdLst>
                  <a:gd name="T0" fmla="*/ 8 w 41"/>
                  <a:gd name="T1" fmla="*/ 2 h 26"/>
                  <a:gd name="T2" fmla="*/ 0 w 41"/>
                  <a:gd name="T3" fmla="*/ 25 h 26"/>
                  <a:gd name="T4" fmla="*/ 36 w 41"/>
                  <a:gd name="T5" fmla="*/ 26 h 26"/>
                  <a:gd name="T6" fmla="*/ 41 w 41"/>
                  <a:gd name="T7" fmla="*/ 11 h 26"/>
                  <a:gd name="T8" fmla="*/ 8 w 41"/>
                  <a:gd name="T9" fmla="*/ 2 h 26"/>
                </a:gdLst>
                <a:ahLst/>
                <a:cxnLst>
                  <a:cxn ang="0">
                    <a:pos x="T0" y="T1"/>
                  </a:cxn>
                  <a:cxn ang="0">
                    <a:pos x="T2" y="T3"/>
                  </a:cxn>
                  <a:cxn ang="0">
                    <a:pos x="T4" y="T5"/>
                  </a:cxn>
                  <a:cxn ang="0">
                    <a:pos x="T6" y="T7"/>
                  </a:cxn>
                  <a:cxn ang="0">
                    <a:pos x="T8" y="T9"/>
                  </a:cxn>
                </a:cxnLst>
                <a:rect l="0" t="0" r="r" b="b"/>
                <a:pathLst>
                  <a:path w="41" h="26">
                    <a:moveTo>
                      <a:pt x="8" y="2"/>
                    </a:moveTo>
                    <a:cubicBezTo>
                      <a:pt x="4" y="9"/>
                      <a:pt x="2" y="17"/>
                      <a:pt x="0" y="25"/>
                    </a:cubicBezTo>
                    <a:cubicBezTo>
                      <a:pt x="12" y="20"/>
                      <a:pt x="26" y="22"/>
                      <a:pt x="36" y="26"/>
                    </a:cubicBezTo>
                    <a:cubicBezTo>
                      <a:pt x="37" y="21"/>
                      <a:pt x="38" y="15"/>
                      <a:pt x="41" y="11"/>
                    </a:cubicBezTo>
                    <a:cubicBezTo>
                      <a:pt x="32" y="4"/>
                      <a:pt x="20" y="0"/>
                      <a:pt x="8" y="2"/>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6" name="Freeform 281"/>
              <p:cNvSpPr/>
              <p:nvPr/>
            </p:nvSpPr>
            <p:spPr bwMode="auto">
              <a:xfrm>
                <a:off x="5534" y="2471"/>
                <a:ext cx="279" cy="460"/>
              </a:xfrm>
              <a:custGeom>
                <a:avLst/>
                <a:gdLst>
                  <a:gd name="T0" fmla="*/ 49 w 118"/>
                  <a:gd name="T1" fmla="*/ 91 h 194"/>
                  <a:gd name="T2" fmla="*/ 118 w 118"/>
                  <a:gd name="T3" fmla="*/ 15 h 194"/>
                  <a:gd name="T4" fmla="*/ 110 w 118"/>
                  <a:gd name="T5" fmla="*/ 0 h 194"/>
                  <a:gd name="T6" fmla="*/ 18 w 118"/>
                  <a:gd name="T7" fmla="*/ 77 h 194"/>
                  <a:gd name="T8" fmla="*/ 57 w 118"/>
                  <a:gd name="T9" fmla="*/ 194 h 194"/>
                  <a:gd name="T10" fmla="*/ 84 w 118"/>
                  <a:gd name="T11" fmla="*/ 194 h 194"/>
                  <a:gd name="T12" fmla="*/ 49 w 118"/>
                  <a:gd name="T13" fmla="*/ 91 h 194"/>
                </a:gdLst>
                <a:ahLst/>
                <a:cxnLst>
                  <a:cxn ang="0">
                    <a:pos x="T0" y="T1"/>
                  </a:cxn>
                  <a:cxn ang="0">
                    <a:pos x="T2" y="T3"/>
                  </a:cxn>
                  <a:cxn ang="0">
                    <a:pos x="T4" y="T5"/>
                  </a:cxn>
                  <a:cxn ang="0">
                    <a:pos x="T6" y="T7"/>
                  </a:cxn>
                  <a:cxn ang="0">
                    <a:pos x="T8" y="T9"/>
                  </a:cxn>
                  <a:cxn ang="0">
                    <a:pos x="T10" y="T11"/>
                  </a:cxn>
                  <a:cxn ang="0">
                    <a:pos x="T12" y="T13"/>
                  </a:cxn>
                </a:cxnLst>
                <a:rect l="0" t="0" r="r" b="b"/>
                <a:pathLst>
                  <a:path w="118" h="194">
                    <a:moveTo>
                      <a:pt x="49" y="91"/>
                    </a:moveTo>
                    <a:cubicBezTo>
                      <a:pt x="57" y="64"/>
                      <a:pt x="84" y="29"/>
                      <a:pt x="118" y="15"/>
                    </a:cubicBezTo>
                    <a:cubicBezTo>
                      <a:pt x="115" y="8"/>
                      <a:pt x="112" y="2"/>
                      <a:pt x="110" y="0"/>
                    </a:cubicBezTo>
                    <a:cubicBezTo>
                      <a:pt x="68" y="5"/>
                      <a:pt x="28" y="50"/>
                      <a:pt x="18" y="77"/>
                    </a:cubicBezTo>
                    <a:cubicBezTo>
                      <a:pt x="0" y="127"/>
                      <a:pt x="23" y="161"/>
                      <a:pt x="57" y="194"/>
                    </a:cubicBezTo>
                    <a:cubicBezTo>
                      <a:pt x="84" y="194"/>
                      <a:pt x="84" y="194"/>
                      <a:pt x="84" y="194"/>
                    </a:cubicBezTo>
                    <a:cubicBezTo>
                      <a:pt x="48" y="160"/>
                      <a:pt x="37" y="133"/>
                      <a:pt x="49" y="91"/>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7" name="Freeform 282"/>
              <p:cNvSpPr/>
              <p:nvPr/>
            </p:nvSpPr>
            <p:spPr bwMode="auto">
              <a:xfrm>
                <a:off x="5728" y="2718"/>
                <a:ext cx="95" cy="85"/>
              </a:xfrm>
              <a:custGeom>
                <a:avLst/>
                <a:gdLst>
                  <a:gd name="T0" fmla="*/ 40 w 40"/>
                  <a:gd name="T1" fmla="*/ 25 h 36"/>
                  <a:gd name="T2" fmla="*/ 38 w 40"/>
                  <a:gd name="T3" fmla="*/ 6 h 36"/>
                  <a:gd name="T4" fmla="*/ 1 w 40"/>
                  <a:gd name="T5" fmla="*/ 5 h 36"/>
                  <a:gd name="T6" fmla="*/ 3 w 40"/>
                  <a:gd name="T7" fmla="*/ 36 h 36"/>
                  <a:gd name="T8" fmla="*/ 40 w 40"/>
                  <a:gd name="T9" fmla="*/ 25 h 36"/>
                </a:gdLst>
                <a:ahLst/>
                <a:cxnLst>
                  <a:cxn ang="0">
                    <a:pos x="T0" y="T1"/>
                  </a:cxn>
                  <a:cxn ang="0">
                    <a:pos x="T2" y="T3"/>
                  </a:cxn>
                  <a:cxn ang="0">
                    <a:pos x="T4" y="T5"/>
                  </a:cxn>
                  <a:cxn ang="0">
                    <a:pos x="T6" y="T7"/>
                  </a:cxn>
                  <a:cxn ang="0">
                    <a:pos x="T8" y="T9"/>
                  </a:cxn>
                </a:cxnLst>
                <a:rect l="0" t="0" r="r" b="b"/>
                <a:pathLst>
                  <a:path w="40" h="36">
                    <a:moveTo>
                      <a:pt x="40" y="25"/>
                    </a:moveTo>
                    <a:cubicBezTo>
                      <a:pt x="38" y="19"/>
                      <a:pt x="37" y="12"/>
                      <a:pt x="38" y="6"/>
                    </a:cubicBezTo>
                    <a:cubicBezTo>
                      <a:pt x="27" y="1"/>
                      <a:pt x="13" y="0"/>
                      <a:pt x="1" y="5"/>
                    </a:cubicBezTo>
                    <a:cubicBezTo>
                      <a:pt x="0" y="15"/>
                      <a:pt x="0" y="25"/>
                      <a:pt x="3" y="36"/>
                    </a:cubicBezTo>
                    <a:cubicBezTo>
                      <a:pt x="14" y="27"/>
                      <a:pt x="28" y="24"/>
                      <a:pt x="40" y="25"/>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8" name="Freeform 283"/>
              <p:cNvSpPr/>
              <p:nvPr/>
            </p:nvSpPr>
            <p:spPr bwMode="auto">
              <a:xfrm>
                <a:off x="5607" y="1861"/>
                <a:ext cx="154" cy="28"/>
              </a:xfrm>
              <a:custGeom>
                <a:avLst/>
                <a:gdLst>
                  <a:gd name="T0" fmla="*/ 65 w 65"/>
                  <a:gd name="T1" fmla="*/ 9 h 12"/>
                  <a:gd name="T2" fmla="*/ 0 w 65"/>
                  <a:gd name="T3" fmla="*/ 0 h 12"/>
                  <a:gd name="T4" fmla="*/ 1 w 65"/>
                  <a:gd name="T5" fmla="*/ 6 h 12"/>
                  <a:gd name="T6" fmla="*/ 53 w 65"/>
                  <a:gd name="T7" fmla="*/ 12 h 12"/>
                  <a:gd name="T8" fmla="*/ 65 w 65"/>
                  <a:gd name="T9" fmla="*/ 9 h 12"/>
                </a:gdLst>
                <a:ahLst/>
                <a:cxnLst>
                  <a:cxn ang="0">
                    <a:pos x="T0" y="T1"/>
                  </a:cxn>
                  <a:cxn ang="0">
                    <a:pos x="T2" y="T3"/>
                  </a:cxn>
                  <a:cxn ang="0">
                    <a:pos x="T4" y="T5"/>
                  </a:cxn>
                  <a:cxn ang="0">
                    <a:pos x="T6" y="T7"/>
                  </a:cxn>
                  <a:cxn ang="0">
                    <a:pos x="T8" y="T9"/>
                  </a:cxn>
                </a:cxnLst>
                <a:rect l="0" t="0" r="r" b="b"/>
                <a:pathLst>
                  <a:path w="65" h="12">
                    <a:moveTo>
                      <a:pt x="65" y="9"/>
                    </a:moveTo>
                    <a:cubicBezTo>
                      <a:pt x="0" y="0"/>
                      <a:pt x="0" y="0"/>
                      <a:pt x="0" y="0"/>
                    </a:cubicBezTo>
                    <a:cubicBezTo>
                      <a:pt x="0" y="2"/>
                      <a:pt x="1" y="4"/>
                      <a:pt x="1" y="6"/>
                    </a:cubicBezTo>
                    <a:cubicBezTo>
                      <a:pt x="53" y="12"/>
                      <a:pt x="53" y="12"/>
                      <a:pt x="53" y="12"/>
                    </a:cubicBezTo>
                    <a:cubicBezTo>
                      <a:pt x="57" y="11"/>
                      <a:pt x="61" y="9"/>
                      <a:pt x="65" y="9"/>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9" name="Freeform 284"/>
              <p:cNvSpPr/>
              <p:nvPr/>
            </p:nvSpPr>
            <p:spPr bwMode="auto">
              <a:xfrm>
                <a:off x="5735" y="2143"/>
                <a:ext cx="55" cy="64"/>
              </a:xfrm>
              <a:custGeom>
                <a:avLst/>
                <a:gdLst>
                  <a:gd name="T0" fmla="*/ 23 w 23"/>
                  <a:gd name="T1" fmla="*/ 15 h 27"/>
                  <a:gd name="T2" fmla="*/ 16 w 23"/>
                  <a:gd name="T3" fmla="*/ 0 h 27"/>
                  <a:gd name="T4" fmla="*/ 0 w 23"/>
                  <a:gd name="T5" fmla="*/ 14 h 27"/>
                  <a:gd name="T6" fmla="*/ 10 w 23"/>
                  <a:gd name="T7" fmla="*/ 27 h 27"/>
                  <a:gd name="T8" fmla="*/ 23 w 23"/>
                  <a:gd name="T9" fmla="*/ 15 h 27"/>
                </a:gdLst>
                <a:ahLst/>
                <a:cxnLst>
                  <a:cxn ang="0">
                    <a:pos x="T0" y="T1"/>
                  </a:cxn>
                  <a:cxn ang="0">
                    <a:pos x="T2" y="T3"/>
                  </a:cxn>
                  <a:cxn ang="0">
                    <a:pos x="T4" y="T5"/>
                  </a:cxn>
                  <a:cxn ang="0">
                    <a:pos x="T6" y="T7"/>
                  </a:cxn>
                  <a:cxn ang="0">
                    <a:pos x="T8" y="T9"/>
                  </a:cxn>
                </a:cxnLst>
                <a:rect l="0" t="0" r="r" b="b"/>
                <a:pathLst>
                  <a:path w="23" h="27">
                    <a:moveTo>
                      <a:pt x="23" y="15"/>
                    </a:moveTo>
                    <a:cubicBezTo>
                      <a:pt x="21" y="9"/>
                      <a:pt x="19" y="4"/>
                      <a:pt x="16" y="0"/>
                    </a:cubicBezTo>
                    <a:cubicBezTo>
                      <a:pt x="10" y="4"/>
                      <a:pt x="5" y="8"/>
                      <a:pt x="0" y="14"/>
                    </a:cubicBezTo>
                    <a:cubicBezTo>
                      <a:pt x="4" y="18"/>
                      <a:pt x="7" y="22"/>
                      <a:pt x="10" y="27"/>
                    </a:cubicBezTo>
                    <a:cubicBezTo>
                      <a:pt x="13" y="23"/>
                      <a:pt x="18" y="19"/>
                      <a:pt x="23" y="15"/>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0" name="Freeform 285"/>
              <p:cNvSpPr/>
              <p:nvPr/>
            </p:nvSpPr>
            <p:spPr bwMode="auto">
              <a:xfrm>
                <a:off x="5737" y="2371"/>
                <a:ext cx="53" cy="83"/>
              </a:xfrm>
              <a:custGeom>
                <a:avLst/>
                <a:gdLst>
                  <a:gd name="T0" fmla="*/ 10 w 22"/>
                  <a:gd name="T1" fmla="*/ 35 h 35"/>
                  <a:gd name="T2" fmla="*/ 22 w 22"/>
                  <a:gd name="T3" fmla="*/ 0 h 35"/>
                  <a:gd name="T4" fmla="*/ 10 w 22"/>
                  <a:gd name="T5" fmla="*/ 35 h 35"/>
                </a:gdLst>
                <a:ahLst/>
                <a:cxnLst>
                  <a:cxn ang="0">
                    <a:pos x="T0" y="T1"/>
                  </a:cxn>
                  <a:cxn ang="0">
                    <a:pos x="T2" y="T3"/>
                  </a:cxn>
                  <a:cxn ang="0">
                    <a:pos x="T4" y="T5"/>
                  </a:cxn>
                </a:cxnLst>
                <a:rect l="0" t="0" r="r" b="b"/>
                <a:pathLst>
                  <a:path w="22" h="35">
                    <a:moveTo>
                      <a:pt x="10" y="35"/>
                    </a:moveTo>
                    <a:cubicBezTo>
                      <a:pt x="18" y="25"/>
                      <a:pt x="22" y="13"/>
                      <a:pt x="22" y="0"/>
                    </a:cubicBezTo>
                    <a:cubicBezTo>
                      <a:pt x="9" y="9"/>
                      <a:pt x="0" y="24"/>
                      <a:pt x="10" y="3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1" name="Freeform 286"/>
              <p:cNvSpPr/>
              <p:nvPr/>
            </p:nvSpPr>
            <p:spPr bwMode="auto">
              <a:xfrm>
                <a:off x="5610" y="1389"/>
                <a:ext cx="109" cy="61"/>
              </a:xfrm>
              <a:custGeom>
                <a:avLst/>
                <a:gdLst>
                  <a:gd name="T0" fmla="*/ 38 w 46"/>
                  <a:gd name="T1" fmla="*/ 26 h 26"/>
                  <a:gd name="T2" fmla="*/ 46 w 46"/>
                  <a:gd name="T3" fmla="*/ 9 h 26"/>
                  <a:gd name="T4" fmla="*/ 21 w 46"/>
                  <a:gd name="T5" fmla="*/ 0 h 26"/>
                  <a:gd name="T6" fmla="*/ 0 w 46"/>
                  <a:gd name="T7" fmla="*/ 0 h 26"/>
                  <a:gd name="T8" fmla="*/ 38 w 46"/>
                  <a:gd name="T9" fmla="*/ 26 h 26"/>
                </a:gdLst>
                <a:ahLst/>
                <a:cxnLst>
                  <a:cxn ang="0">
                    <a:pos x="T0" y="T1"/>
                  </a:cxn>
                  <a:cxn ang="0">
                    <a:pos x="T2" y="T3"/>
                  </a:cxn>
                  <a:cxn ang="0">
                    <a:pos x="T4" y="T5"/>
                  </a:cxn>
                  <a:cxn ang="0">
                    <a:pos x="T6" y="T7"/>
                  </a:cxn>
                  <a:cxn ang="0">
                    <a:pos x="T8" y="T9"/>
                  </a:cxn>
                </a:cxnLst>
                <a:rect l="0" t="0" r="r" b="b"/>
                <a:pathLst>
                  <a:path w="46" h="26">
                    <a:moveTo>
                      <a:pt x="38" y="26"/>
                    </a:moveTo>
                    <a:cubicBezTo>
                      <a:pt x="40" y="20"/>
                      <a:pt x="42" y="14"/>
                      <a:pt x="46" y="9"/>
                    </a:cubicBezTo>
                    <a:cubicBezTo>
                      <a:pt x="37" y="8"/>
                      <a:pt x="29" y="5"/>
                      <a:pt x="21" y="0"/>
                    </a:cubicBezTo>
                    <a:cubicBezTo>
                      <a:pt x="0" y="0"/>
                      <a:pt x="0" y="0"/>
                      <a:pt x="0" y="0"/>
                    </a:cubicBezTo>
                    <a:cubicBezTo>
                      <a:pt x="6" y="11"/>
                      <a:pt x="17" y="20"/>
                      <a:pt x="38" y="26"/>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2" name="Freeform 287"/>
              <p:cNvSpPr/>
              <p:nvPr/>
            </p:nvSpPr>
            <p:spPr bwMode="auto">
              <a:xfrm>
                <a:off x="5593" y="1393"/>
                <a:ext cx="109" cy="166"/>
              </a:xfrm>
              <a:custGeom>
                <a:avLst/>
                <a:gdLst>
                  <a:gd name="T0" fmla="*/ 44 w 46"/>
                  <a:gd name="T1" fmla="*/ 27 h 70"/>
                  <a:gd name="T2" fmla="*/ 3 w 46"/>
                  <a:gd name="T3" fmla="*/ 0 h 70"/>
                  <a:gd name="T4" fmla="*/ 0 w 46"/>
                  <a:gd name="T5" fmla="*/ 3 h 70"/>
                  <a:gd name="T6" fmla="*/ 40 w 46"/>
                  <a:gd name="T7" fmla="*/ 70 h 70"/>
                  <a:gd name="T8" fmla="*/ 44 w 46"/>
                  <a:gd name="T9" fmla="*/ 70 h 70"/>
                  <a:gd name="T10" fmla="*/ 44 w 46"/>
                  <a:gd name="T11" fmla="*/ 27 h 70"/>
                </a:gdLst>
                <a:ahLst/>
                <a:cxnLst>
                  <a:cxn ang="0">
                    <a:pos x="T0" y="T1"/>
                  </a:cxn>
                  <a:cxn ang="0">
                    <a:pos x="T2" y="T3"/>
                  </a:cxn>
                  <a:cxn ang="0">
                    <a:pos x="T4" y="T5"/>
                  </a:cxn>
                  <a:cxn ang="0">
                    <a:pos x="T6" y="T7"/>
                  </a:cxn>
                  <a:cxn ang="0">
                    <a:pos x="T8" y="T9"/>
                  </a:cxn>
                  <a:cxn ang="0">
                    <a:pos x="T10" y="T11"/>
                  </a:cxn>
                </a:cxnLst>
                <a:rect l="0" t="0" r="r" b="b"/>
                <a:pathLst>
                  <a:path w="46" h="70">
                    <a:moveTo>
                      <a:pt x="44" y="27"/>
                    </a:moveTo>
                    <a:cubicBezTo>
                      <a:pt x="29" y="24"/>
                      <a:pt x="13" y="18"/>
                      <a:pt x="3" y="0"/>
                    </a:cubicBezTo>
                    <a:cubicBezTo>
                      <a:pt x="2" y="1"/>
                      <a:pt x="1" y="2"/>
                      <a:pt x="0" y="3"/>
                    </a:cubicBezTo>
                    <a:cubicBezTo>
                      <a:pt x="17" y="30"/>
                      <a:pt x="34" y="58"/>
                      <a:pt x="40" y="70"/>
                    </a:cubicBezTo>
                    <a:cubicBezTo>
                      <a:pt x="44" y="70"/>
                      <a:pt x="44" y="70"/>
                      <a:pt x="44" y="70"/>
                    </a:cubicBezTo>
                    <a:cubicBezTo>
                      <a:pt x="46" y="55"/>
                      <a:pt x="42" y="42"/>
                      <a:pt x="44" y="27"/>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3" name="Freeform 288"/>
              <p:cNvSpPr/>
              <p:nvPr/>
            </p:nvSpPr>
            <p:spPr bwMode="auto">
              <a:xfrm>
                <a:off x="5612" y="1882"/>
                <a:ext cx="107" cy="24"/>
              </a:xfrm>
              <a:custGeom>
                <a:avLst/>
                <a:gdLst>
                  <a:gd name="T0" fmla="*/ 45 w 45"/>
                  <a:gd name="T1" fmla="*/ 5 h 10"/>
                  <a:gd name="T2" fmla="*/ 0 w 45"/>
                  <a:gd name="T3" fmla="*/ 0 h 10"/>
                  <a:gd name="T4" fmla="*/ 2 w 45"/>
                  <a:gd name="T5" fmla="*/ 7 h 10"/>
                  <a:gd name="T6" fmla="*/ 35 w 45"/>
                  <a:gd name="T7" fmla="*/ 10 h 10"/>
                  <a:gd name="T8" fmla="*/ 45 w 45"/>
                  <a:gd name="T9" fmla="*/ 5 h 10"/>
                </a:gdLst>
                <a:ahLst/>
                <a:cxnLst>
                  <a:cxn ang="0">
                    <a:pos x="T0" y="T1"/>
                  </a:cxn>
                  <a:cxn ang="0">
                    <a:pos x="T2" y="T3"/>
                  </a:cxn>
                  <a:cxn ang="0">
                    <a:pos x="T4" y="T5"/>
                  </a:cxn>
                  <a:cxn ang="0">
                    <a:pos x="T6" y="T7"/>
                  </a:cxn>
                  <a:cxn ang="0">
                    <a:pos x="T8" y="T9"/>
                  </a:cxn>
                </a:cxnLst>
                <a:rect l="0" t="0" r="r" b="b"/>
                <a:pathLst>
                  <a:path w="45" h="10">
                    <a:moveTo>
                      <a:pt x="45" y="5"/>
                    </a:moveTo>
                    <a:cubicBezTo>
                      <a:pt x="0" y="0"/>
                      <a:pt x="0" y="0"/>
                      <a:pt x="0" y="0"/>
                    </a:cubicBezTo>
                    <a:cubicBezTo>
                      <a:pt x="0" y="2"/>
                      <a:pt x="1" y="5"/>
                      <a:pt x="2" y="7"/>
                    </a:cubicBezTo>
                    <a:cubicBezTo>
                      <a:pt x="35" y="10"/>
                      <a:pt x="35" y="10"/>
                      <a:pt x="35" y="10"/>
                    </a:cubicBezTo>
                    <a:cubicBezTo>
                      <a:pt x="38" y="8"/>
                      <a:pt x="41" y="7"/>
                      <a:pt x="45" y="5"/>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4" name="Freeform 289"/>
              <p:cNvSpPr/>
              <p:nvPr/>
            </p:nvSpPr>
            <p:spPr bwMode="auto">
              <a:xfrm>
                <a:off x="5484" y="1443"/>
                <a:ext cx="213" cy="240"/>
              </a:xfrm>
              <a:custGeom>
                <a:avLst/>
                <a:gdLst>
                  <a:gd name="T0" fmla="*/ 4 w 90"/>
                  <a:gd name="T1" fmla="*/ 44 h 101"/>
                  <a:gd name="T2" fmla="*/ 68 w 90"/>
                  <a:gd name="T3" fmla="*/ 101 h 101"/>
                  <a:gd name="T4" fmla="*/ 82 w 90"/>
                  <a:gd name="T5" fmla="*/ 79 h 101"/>
                  <a:gd name="T6" fmla="*/ 90 w 90"/>
                  <a:gd name="T7" fmla="*/ 49 h 101"/>
                  <a:gd name="T8" fmla="*/ 86 w 90"/>
                  <a:gd name="T9" fmla="*/ 49 h 101"/>
                  <a:gd name="T10" fmla="*/ 74 w 90"/>
                  <a:gd name="T11" fmla="*/ 70 h 101"/>
                  <a:gd name="T12" fmla="*/ 15 w 90"/>
                  <a:gd name="T13" fmla="*/ 48 h 101"/>
                  <a:gd name="T14" fmla="*/ 25 w 90"/>
                  <a:gd name="T15" fmla="*/ 28 h 101"/>
                  <a:gd name="T16" fmla="*/ 52 w 90"/>
                  <a:gd name="T17" fmla="*/ 36 h 101"/>
                  <a:gd name="T18" fmla="*/ 29 w 90"/>
                  <a:gd name="T19" fmla="*/ 0 h 101"/>
                  <a:gd name="T20" fmla="*/ 4 w 90"/>
                  <a:gd name="T21" fmla="*/ 4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101">
                    <a:moveTo>
                      <a:pt x="4" y="44"/>
                    </a:moveTo>
                    <a:cubicBezTo>
                      <a:pt x="9" y="54"/>
                      <a:pt x="38" y="78"/>
                      <a:pt x="68" y="101"/>
                    </a:cubicBezTo>
                    <a:cubicBezTo>
                      <a:pt x="73" y="95"/>
                      <a:pt x="78" y="88"/>
                      <a:pt x="82" y="79"/>
                    </a:cubicBezTo>
                    <a:cubicBezTo>
                      <a:pt x="88" y="68"/>
                      <a:pt x="90" y="58"/>
                      <a:pt x="90" y="49"/>
                    </a:cubicBezTo>
                    <a:cubicBezTo>
                      <a:pt x="86" y="49"/>
                      <a:pt x="86" y="49"/>
                      <a:pt x="86" y="49"/>
                    </a:cubicBezTo>
                    <a:cubicBezTo>
                      <a:pt x="84" y="54"/>
                      <a:pt x="77" y="65"/>
                      <a:pt x="74" y="70"/>
                    </a:cubicBezTo>
                    <a:cubicBezTo>
                      <a:pt x="57" y="64"/>
                      <a:pt x="27" y="53"/>
                      <a:pt x="15" y="48"/>
                    </a:cubicBezTo>
                    <a:cubicBezTo>
                      <a:pt x="16" y="44"/>
                      <a:pt x="23" y="32"/>
                      <a:pt x="25" y="28"/>
                    </a:cubicBezTo>
                    <a:cubicBezTo>
                      <a:pt x="32" y="30"/>
                      <a:pt x="40" y="33"/>
                      <a:pt x="52" y="36"/>
                    </a:cubicBezTo>
                    <a:cubicBezTo>
                      <a:pt x="47" y="28"/>
                      <a:pt x="38" y="15"/>
                      <a:pt x="29" y="0"/>
                    </a:cubicBezTo>
                    <a:cubicBezTo>
                      <a:pt x="12" y="19"/>
                      <a:pt x="0" y="36"/>
                      <a:pt x="4" y="44"/>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5" name="Freeform 290"/>
              <p:cNvSpPr>
                <a:spLocks noEditPoints="1"/>
              </p:cNvSpPr>
              <p:nvPr/>
            </p:nvSpPr>
            <p:spPr bwMode="auto">
              <a:xfrm>
                <a:off x="5345" y="2101"/>
                <a:ext cx="433" cy="382"/>
              </a:xfrm>
              <a:custGeom>
                <a:avLst/>
                <a:gdLst>
                  <a:gd name="T0" fmla="*/ 24 w 183"/>
                  <a:gd name="T1" fmla="*/ 101 h 161"/>
                  <a:gd name="T2" fmla="*/ 109 w 183"/>
                  <a:gd name="T3" fmla="*/ 27 h 161"/>
                  <a:gd name="T4" fmla="*/ 161 w 183"/>
                  <a:gd name="T5" fmla="*/ 82 h 161"/>
                  <a:gd name="T6" fmla="*/ 123 w 183"/>
                  <a:gd name="T7" fmla="*/ 102 h 161"/>
                  <a:gd name="T8" fmla="*/ 103 w 183"/>
                  <a:gd name="T9" fmla="*/ 62 h 161"/>
                  <a:gd name="T10" fmla="*/ 94 w 183"/>
                  <a:gd name="T11" fmla="*/ 67 h 161"/>
                  <a:gd name="T12" fmla="*/ 96 w 183"/>
                  <a:gd name="T13" fmla="*/ 85 h 161"/>
                  <a:gd name="T14" fmla="*/ 56 w 183"/>
                  <a:gd name="T15" fmla="*/ 120 h 161"/>
                  <a:gd name="T16" fmla="*/ 97 w 183"/>
                  <a:gd name="T17" fmla="*/ 142 h 161"/>
                  <a:gd name="T18" fmla="*/ 118 w 183"/>
                  <a:gd name="T19" fmla="*/ 121 h 161"/>
                  <a:gd name="T20" fmla="*/ 166 w 183"/>
                  <a:gd name="T21" fmla="*/ 108 h 161"/>
                  <a:gd name="T22" fmla="*/ 163 w 183"/>
                  <a:gd name="T23" fmla="*/ 38 h 161"/>
                  <a:gd name="T24" fmla="*/ 43 w 183"/>
                  <a:gd name="T25" fmla="*/ 36 h 161"/>
                  <a:gd name="T26" fmla="*/ 9 w 183"/>
                  <a:gd name="T27" fmla="*/ 137 h 161"/>
                  <a:gd name="T28" fmla="*/ 21 w 183"/>
                  <a:gd name="T29" fmla="*/ 145 h 161"/>
                  <a:gd name="T30" fmla="*/ 40 w 183"/>
                  <a:gd name="T31" fmla="*/ 161 h 161"/>
                  <a:gd name="T32" fmla="*/ 41 w 183"/>
                  <a:gd name="T33" fmla="*/ 160 h 161"/>
                  <a:gd name="T34" fmla="*/ 24 w 183"/>
                  <a:gd name="T35" fmla="*/ 101 h 161"/>
                  <a:gd name="T36" fmla="*/ 87 w 183"/>
                  <a:gd name="T37" fmla="*/ 133 h 161"/>
                  <a:gd name="T38" fmla="*/ 70 w 183"/>
                  <a:gd name="T39" fmla="*/ 106 h 161"/>
                  <a:gd name="T40" fmla="*/ 98 w 183"/>
                  <a:gd name="T41" fmla="*/ 94 h 161"/>
                  <a:gd name="T42" fmla="*/ 110 w 183"/>
                  <a:gd name="T43" fmla="*/ 114 h 161"/>
                  <a:gd name="T44" fmla="*/ 87 w 183"/>
                  <a:gd name="T45" fmla="*/ 13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3" h="161">
                    <a:moveTo>
                      <a:pt x="24" y="101"/>
                    </a:moveTo>
                    <a:cubicBezTo>
                      <a:pt x="27" y="49"/>
                      <a:pt x="79" y="23"/>
                      <a:pt x="109" y="27"/>
                    </a:cubicBezTo>
                    <a:cubicBezTo>
                      <a:pt x="142" y="31"/>
                      <a:pt x="165" y="51"/>
                      <a:pt x="161" y="82"/>
                    </a:cubicBezTo>
                    <a:cubicBezTo>
                      <a:pt x="158" y="104"/>
                      <a:pt x="140" y="113"/>
                      <a:pt x="123" y="102"/>
                    </a:cubicBezTo>
                    <a:cubicBezTo>
                      <a:pt x="109" y="93"/>
                      <a:pt x="104" y="74"/>
                      <a:pt x="103" y="62"/>
                    </a:cubicBezTo>
                    <a:cubicBezTo>
                      <a:pt x="94" y="67"/>
                      <a:pt x="94" y="67"/>
                      <a:pt x="94" y="67"/>
                    </a:cubicBezTo>
                    <a:cubicBezTo>
                      <a:pt x="96" y="85"/>
                      <a:pt x="96" y="85"/>
                      <a:pt x="96" y="85"/>
                    </a:cubicBezTo>
                    <a:cubicBezTo>
                      <a:pt x="73" y="83"/>
                      <a:pt x="55" y="97"/>
                      <a:pt x="56" y="120"/>
                    </a:cubicBezTo>
                    <a:cubicBezTo>
                      <a:pt x="56" y="138"/>
                      <a:pt x="74" y="155"/>
                      <a:pt x="97" y="142"/>
                    </a:cubicBezTo>
                    <a:cubicBezTo>
                      <a:pt x="108" y="136"/>
                      <a:pt x="114" y="127"/>
                      <a:pt x="118" y="121"/>
                    </a:cubicBezTo>
                    <a:cubicBezTo>
                      <a:pt x="133" y="127"/>
                      <a:pt x="156" y="120"/>
                      <a:pt x="166" y="108"/>
                    </a:cubicBezTo>
                    <a:cubicBezTo>
                      <a:pt x="181" y="90"/>
                      <a:pt x="183" y="61"/>
                      <a:pt x="163" y="38"/>
                    </a:cubicBezTo>
                    <a:cubicBezTo>
                      <a:pt x="129" y="0"/>
                      <a:pt x="78" y="7"/>
                      <a:pt x="43" y="36"/>
                    </a:cubicBezTo>
                    <a:cubicBezTo>
                      <a:pt x="12" y="61"/>
                      <a:pt x="0" y="99"/>
                      <a:pt x="9" y="137"/>
                    </a:cubicBezTo>
                    <a:cubicBezTo>
                      <a:pt x="13" y="139"/>
                      <a:pt x="17" y="141"/>
                      <a:pt x="21" y="145"/>
                    </a:cubicBezTo>
                    <a:cubicBezTo>
                      <a:pt x="40" y="161"/>
                      <a:pt x="40" y="161"/>
                      <a:pt x="40" y="161"/>
                    </a:cubicBezTo>
                    <a:cubicBezTo>
                      <a:pt x="41" y="160"/>
                      <a:pt x="41" y="160"/>
                      <a:pt x="41" y="160"/>
                    </a:cubicBezTo>
                    <a:cubicBezTo>
                      <a:pt x="23" y="144"/>
                      <a:pt x="22" y="119"/>
                      <a:pt x="24" y="101"/>
                    </a:cubicBezTo>
                    <a:close/>
                    <a:moveTo>
                      <a:pt x="87" y="133"/>
                    </a:moveTo>
                    <a:cubicBezTo>
                      <a:pt x="70" y="133"/>
                      <a:pt x="66" y="116"/>
                      <a:pt x="70" y="106"/>
                    </a:cubicBezTo>
                    <a:cubicBezTo>
                      <a:pt x="74" y="99"/>
                      <a:pt x="88" y="93"/>
                      <a:pt x="98" y="94"/>
                    </a:cubicBezTo>
                    <a:cubicBezTo>
                      <a:pt x="110" y="114"/>
                      <a:pt x="110" y="114"/>
                      <a:pt x="110" y="114"/>
                    </a:cubicBezTo>
                    <a:cubicBezTo>
                      <a:pt x="110" y="120"/>
                      <a:pt x="101" y="134"/>
                      <a:pt x="87" y="133"/>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6" name="Freeform 291"/>
              <p:cNvSpPr/>
              <p:nvPr/>
            </p:nvSpPr>
            <p:spPr bwMode="auto">
              <a:xfrm>
                <a:off x="5707" y="2098"/>
                <a:ext cx="33" cy="69"/>
              </a:xfrm>
              <a:custGeom>
                <a:avLst/>
                <a:gdLst>
                  <a:gd name="T0" fmla="*/ 0 w 14"/>
                  <a:gd name="T1" fmla="*/ 21 h 29"/>
                  <a:gd name="T2" fmla="*/ 9 w 14"/>
                  <a:gd name="T3" fmla="*/ 29 h 29"/>
                  <a:gd name="T4" fmla="*/ 10 w 14"/>
                  <a:gd name="T5" fmla="*/ 28 h 29"/>
                  <a:gd name="T6" fmla="*/ 14 w 14"/>
                  <a:gd name="T7" fmla="*/ 6 h 29"/>
                  <a:gd name="T8" fmla="*/ 3 w 14"/>
                  <a:gd name="T9" fmla="*/ 0 h 29"/>
                  <a:gd name="T10" fmla="*/ 0 w 14"/>
                  <a:gd name="T11" fmla="*/ 21 h 29"/>
                </a:gdLst>
                <a:ahLst/>
                <a:cxnLst>
                  <a:cxn ang="0">
                    <a:pos x="T0" y="T1"/>
                  </a:cxn>
                  <a:cxn ang="0">
                    <a:pos x="T2" y="T3"/>
                  </a:cxn>
                  <a:cxn ang="0">
                    <a:pos x="T4" y="T5"/>
                  </a:cxn>
                  <a:cxn ang="0">
                    <a:pos x="T6" y="T7"/>
                  </a:cxn>
                  <a:cxn ang="0">
                    <a:pos x="T8" y="T9"/>
                  </a:cxn>
                  <a:cxn ang="0">
                    <a:pos x="T10" y="T11"/>
                  </a:cxn>
                </a:cxnLst>
                <a:rect l="0" t="0" r="r" b="b"/>
                <a:pathLst>
                  <a:path w="14" h="29">
                    <a:moveTo>
                      <a:pt x="0" y="21"/>
                    </a:moveTo>
                    <a:cubicBezTo>
                      <a:pt x="3" y="24"/>
                      <a:pt x="6" y="27"/>
                      <a:pt x="9" y="29"/>
                    </a:cubicBezTo>
                    <a:cubicBezTo>
                      <a:pt x="9" y="29"/>
                      <a:pt x="10" y="29"/>
                      <a:pt x="10" y="28"/>
                    </a:cubicBezTo>
                    <a:cubicBezTo>
                      <a:pt x="10" y="21"/>
                      <a:pt x="11" y="14"/>
                      <a:pt x="14" y="6"/>
                    </a:cubicBezTo>
                    <a:cubicBezTo>
                      <a:pt x="11" y="3"/>
                      <a:pt x="7" y="2"/>
                      <a:pt x="3" y="0"/>
                    </a:cubicBezTo>
                    <a:cubicBezTo>
                      <a:pt x="1" y="8"/>
                      <a:pt x="0" y="15"/>
                      <a:pt x="0" y="21"/>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7" name="Freeform 292"/>
              <p:cNvSpPr/>
              <p:nvPr/>
            </p:nvSpPr>
            <p:spPr bwMode="auto">
              <a:xfrm>
                <a:off x="5659" y="2198"/>
                <a:ext cx="60" cy="149"/>
              </a:xfrm>
              <a:custGeom>
                <a:avLst/>
                <a:gdLst>
                  <a:gd name="T0" fmla="*/ 0 w 25"/>
                  <a:gd name="T1" fmla="*/ 61 h 63"/>
                  <a:gd name="T2" fmla="*/ 24 w 25"/>
                  <a:gd name="T3" fmla="*/ 39 h 63"/>
                  <a:gd name="T4" fmla="*/ 2 w 25"/>
                  <a:gd name="T5" fmla="*/ 0 h 63"/>
                  <a:gd name="T6" fmla="*/ 0 w 25"/>
                  <a:gd name="T7" fmla="*/ 61 h 63"/>
                </a:gdLst>
                <a:ahLst/>
                <a:cxnLst>
                  <a:cxn ang="0">
                    <a:pos x="T0" y="T1"/>
                  </a:cxn>
                  <a:cxn ang="0">
                    <a:pos x="T2" y="T3"/>
                  </a:cxn>
                  <a:cxn ang="0">
                    <a:pos x="T4" y="T5"/>
                  </a:cxn>
                  <a:cxn ang="0">
                    <a:pos x="T6" y="T7"/>
                  </a:cxn>
                </a:cxnLst>
                <a:rect l="0" t="0" r="r" b="b"/>
                <a:pathLst>
                  <a:path w="25" h="63">
                    <a:moveTo>
                      <a:pt x="0" y="61"/>
                    </a:moveTo>
                    <a:cubicBezTo>
                      <a:pt x="11" y="63"/>
                      <a:pt x="22" y="56"/>
                      <a:pt x="24" y="39"/>
                    </a:cubicBezTo>
                    <a:cubicBezTo>
                      <a:pt x="25" y="26"/>
                      <a:pt x="18" y="9"/>
                      <a:pt x="2" y="0"/>
                    </a:cubicBezTo>
                    <a:cubicBezTo>
                      <a:pt x="8" y="17"/>
                      <a:pt x="8" y="46"/>
                      <a:pt x="0" y="61"/>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8" name="Freeform 293"/>
              <p:cNvSpPr/>
              <p:nvPr/>
            </p:nvSpPr>
            <p:spPr bwMode="auto">
              <a:xfrm>
                <a:off x="5619" y="1908"/>
                <a:ext cx="64" cy="15"/>
              </a:xfrm>
              <a:custGeom>
                <a:avLst/>
                <a:gdLst>
                  <a:gd name="T0" fmla="*/ 27 w 27"/>
                  <a:gd name="T1" fmla="*/ 2 h 6"/>
                  <a:gd name="T2" fmla="*/ 0 w 27"/>
                  <a:gd name="T3" fmla="*/ 0 h 6"/>
                  <a:gd name="T4" fmla="*/ 3 w 27"/>
                  <a:gd name="T5" fmla="*/ 5 h 6"/>
                  <a:gd name="T6" fmla="*/ 21 w 27"/>
                  <a:gd name="T7" fmla="*/ 6 h 6"/>
                  <a:gd name="T8" fmla="*/ 27 w 27"/>
                  <a:gd name="T9" fmla="*/ 2 h 6"/>
                </a:gdLst>
                <a:ahLst/>
                <a:cxnLst>
                  <a:cxn ang="0">
                    <a:pos x="T0" y="T1"/>
                  </a:cxn>
                  <a:cxn ang="0">
                    <a:pos x="T2" y="T3"/>
                  </a:cxn>
                  <a:cxn ang="0">
                    <a:pos x="T4" y="T5"/>
                  </a:cxn>
                  <a:cxn ang="0">
                    <a:pos x="T6" y="T7"/>
                  </a:cxn>
                  <a:cxn ang="0">
                    <a:pos x="T8" y="T9"/>
                  </a:cxn>
                </a:cxnLst>
                <a:rect l="0" t="0" r="r" b="b"/>
                <a:pathLst>
                  <a:path w="27" h="6">
                    <a:moveTo>
                      <a:pt x="27" y="2"/>
                    </a:moveTo>
                    <a:cubicBezTo>
                      <a:pt x="0" y="0"/>
                      <a:pt x="0" y="0"/>
                      <a:pt x="0" y="0"/>
                    </a:cubicBezTo>
                    <a:cubicBezTo>
                      <a:pt x="1" y="1"/>
                      <a:pt x="2" y="3"/>
                      <a:pt x="3" y="5"/>
                    </a:cubicBezTo>
                    <a:cubicBezTo>
                      <a:pt x="21" y="6"/>
                      <a:pt x="21" y="6"/>
                      <a:pt x="21" y="6"/>
                    </a:cubicBezTo>
                    <a:cubicBezTo>
                      <a:pt x="23" y="5"/>
                      <a:pt x="25" y="3"/>
                      <a:pt x="27" y="2"/>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9" name="Freeform 294"/>
              <p:cNvSpPr/>
              <p:nvPr/>
            </p:nvSpPr>
            <p:spPr bwMode="auto">
              <a:xfrm>
                <a:off x="5664" y="2086"/>
                <a:ext cx="40" cy="57"/>
              </a:xfrm>
              <a:custGeom>
                <a:avLst/>
                <a:gdLst>
                  <a:gd name="T0" fmla="*/ 1 w 17"/>
                  <a:gd name="T1" fmla="*/ 17 h 24"/>
                  <a:gd name="T2" fmla="*/ 14 w 17"/>
                  <a:gd name="T3" fmla="*/ 24 h 24"/>
                  <a:gd name="T4" fmla="*/ 17 w 17"/>
                  <a:gd name="T5" fmla="*/ 4 h 24"/>
                  <a:gd name="T6" fmla="*/ 1 w 17"/>
                  <a:gd name="T7" fmla="*/ 0 h 24"/>
                  <a:gd name="T8" fmla="*/ 1 w 17"/>
                  <a:gd name="T9" fmla="*/ 17 h 24"/>
                </a:gdLst>
                <a:ahLst/>
                <a:cxnLst>
                  <a:cxn ang="0">
                    <a:pos x="T0" y="T1"/>
                  </a:cxn>
                  <a:cxn ang="0">
                    <a:pos x="T2" y="T3"/>
                  </a:cxn>
                  <a:cxn ang="0">
                    <a:pos x="T4" y="T5"/>
                  </a:cxn>
                  <a:cxn ang="0">
                    <a:pos x="T6" y="T7"/>
                  </a:cxn>
                  <a:cxn ang="0">
                    <a:pos x="T8" y="T9"/>
                  </a:cxn>
                </a:cxnLst>
                <a:rect l="0" t="0" r="r" b="b"/>
                <a:pathLst>
                  <a:path w="17" h="24">
                    <a:moveTo>
                      <a:pt x="1" y="17"/>
                    </a:moveTo>
                    <a:cubicBezTo>
                      <a:pt x="5" y="19"/>
                      <a:pt x="10" y="21"/>
                      <a:pt x="14" y="24"/>
                    </a:cubicBezTo>
                    <a:cubicBezTo>
                      <a:pt x="14" y="18"/>
                      <a:pt x="15" y="11"/>
                      <a:pt x="17" y="4"/>
                    </a:cubicBezTo>
                    <a:cubicBezTo>
                      <a:pt x="12" y="3"/>
                      <a:pt x="7" y="1"/>
                      <a:pt x="1" y="0"/>
                    </a:cubicBezTo>
                    <a:cubicBezTo>
                      <a:pt x="0" y="6"/>
                      <a:pt x="0" y="12"/>
                      <a:pt x="1" y="17"/>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0" name="Freeform 295"/>
              <p:cNvSpPr/>
              <p:nvPr/>
            </p:nvSpPr>
            <p:spPr bwMode="auto">
              <a:xfrm>
                <a:off x="5532" y="1389"/>
                <a:ext cx="144" cy="204"/>
              </a:xfrm>
              <a:custGeom>
                <a:avLst/>
                <a:gdLst>
                  <a:gd name="T0" fmla="*/ 8 w 61"/>
                  <a:gd name="T1" fmla="*/ 57 h 86"/>
                  <a:gd name="T2" fmla="*/ 1 w 61"/>
                  <a:gd name="T3" fmla="*/ 69 h 86"/>
                  <a:gd name="T4" fmla="*/ 52 w 61"/>
                  <a:gd name="T5" fmla="*/ 86 h 86"/>
                  <a:gd name="T6" fmla="*/ 61 w 61"/>
                  <a:gd name="T7" fmla="*/ 71 h 86"/>
                  <a:gd name="T8" fmla="*/ 17 w 61"/>
                  <a:gd name="T9" fmla="*/ 0 h 86"/>
                  <a:gd name="T10" fmla="*/ 0 w 61"/>
                  <a:gd name="T11" fmla="*/ 0 h 86"/>
                  <a:gd name="T12" fmla="*/ 42 w 61"/>
                  <a:gd name="T13" fmla="*/ 67 h 86"/>
                  <a:gd name="T14" fmla="*/ 8 w 61"/>
                  <a:gd name="T15" fmla="*/ 57 h 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86">
                    <a:moveTo>
                      <a:pt x="8" y="57"/>
                    </a:moveTo>
                    <a:cubicBezTo>
                      <a:pt x="6" y="60"/>
                      <a:pt x="3" y="66"/>
                      <a:pt x="1" y="69"/>
                    </a:cubicBezTo>
                    <a:cubicBezTo>
                      <a:pt x="15" y="73"/>
                      <a:pt x="36" y="82"/>
                      <a:pt x="52" y="86"/>
                    </a:cubicBezTo>
                    <a:cubicBezTo>
                      <a:pt x="55" y="82"/>
                      <a:pt x="59" y="76"/>
                      <a:pt x="61" y="71"/>
                    </a:cubicBezTo>
                    <a:cubicBezTo>
                      <a:pt x="54" y="59"/>
                      <a:pt x="34" y="28"/>
                      <a:pt x="17" y="0"/>
                    </a:cubicBezTo>
                    <a:cubicBezTo>
                      <a:pt x="0" y="0"/>
                      <a:pt x="0" y="0"/>
                      <a:pt x="0" y="0"/>
                    </a:cubicBezTo>
                    <a:cubicBezTo>
                      <a:pt x="16" y="25"/>
                      <a:pt x="36" y="55"/>
                      <a:pt x="42" y="67"/>
                    </a:cubicBezTo>
                    <a:cubicBezTo>
                      <a:pt x="31" y="64"/>
                      <a:pt x="15" y="59"/>
                      <a:pt x="8" y="57"/>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1" name="Freeform 296"/>
              <p:cNvSpPr/>
              <p:nvPr/>
            </p:nvSpPr>
            <p:spPr bwMode="auto">
              <a:xfrm>
                <a:off x="5631" y="1927"/>
                <a:ext cx="31" cy="19"/>
              </a:xfrm>
              <a:custGeom>
                <a:avLst/>
                <a:gdLst>
                  <a:gd name="T0" fmla="*/ 13 w 13"/>
                  <a:gd name="T1" fmla="*/ 1 h 8"/>
                  <a:gd name="T2" fmla="*/ 0 w 13"/>
                  <a:gd name="T3" fmla="*/ 0 h 8"/>
                  <a:gd name="T4" fmla="*/ 6 w 13"/>
                  <a:gd name="T5" fmla="*/ 8 h 8"/>
                  <a:gd name="T6" fmla="*/ 13 w 13"/>
                  <a:gd name="T7" fmla="*/ 1 h 8"/>
                </a:gdLst>
                <a:ahLst/>
                <a:cxnLst>
                  <a:cxn ang="0">
                    <a:pos x="T0" y="T1"/>
                  </a:cxn>
                  <a:cxn ang="0">
                    <a:pos x="T2" y="T3"/>
                  </a:cxn>
                  <a:cxn ang="0">
                    <a:pos x="T4" y="T5"/>
                  </a:cxn>
                  <a:cxn ang="0">
                    <a:pos x="T6" y="T7"/>
                  </a:cxn>
                </a:cxnLst>
                <a:rect l="0" t="0" r="r" b="b"/>
                <a:pathLst>
                  <a:path w="13" h="8">
                    <a:moveTo>
                      <a:pt x="13" y="1"/>
                    </a:moveTo>
                    <a:cubicBezTo>
                      <a:pt x="0" y="0"/>
                      <a:pt x="0" y="0"/>
                      <a:pt x="0" y="0"/>
                    </a:cubicBezTo>
                    <a:cubicBezTo>
                      <a:pt x="2" y="3"/>
                      <a:pt x="4" y="5"/>
                      <a:pt x="6" y="8"/>
                    </a:cubicBezTo>
                    <a:cubicBezTo>
                      <a:pt x="8" y="5"/>
                      <a:pt x="10" y="3"/>
                      <a:pt x="13" y="1"/>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2" name="Freeform 297"/>
              <p:cNvSpPr/>
              <p:nvPr/>
            </p:nvSpPr>
            <p:spPr bwMode="auto">
              <a:xfrm>
                <a:off x="5541" y="2400"/>
                <a:ext cx="161" cy="194"/>
              </a:xfrm>
              <a:custGeom>
                <a:avLst/>
                <a:gdLst>
                  <a:gd name="T0" fmla="*/ 64 w 68"/>
                  <a:gd name="T1" fmla="*/ 0 h 82"/>
                  <a:gd name="T2" fmla="*/ 37 w 68"/>
                  <a:gd name="T3" fmla="*/ 2 h 82"/>
                  <a:gd name="T4" fmla="*/ 11 w 68"/>
                  <a:gd name="T5" fmla="*/ 27 h 82"/>
                  <a:gd name="T6" fmla="*/ 12 w 68"/>
                  <a:gd name="T7" fmla="*/ 41 h 82"/>
                  <a:gd name="T8" fmla="*/ 44 w 68"/>
                  <a:gd name="T9" fmla="*/ 19 h 82"/>
                  <a:gd name="T10" fmla="*/ 54 w 68"/>
                  <a:gd name="T11" fmla="*/ 34 h 82"/>
                  <a:gd name="T12" fmla="*/ 0 w 68"/>
                  <a:gd name="T13" fmla="*/ 70 h 82"/>
                  <a:gd name="T14" fmla="*/ 14 w 68"/>
                  <a:gd name="T15" fmla="*/ 82 h 82"/>
                  <a:gd name="T16" fmla="*/ 31 w 68"/>
                  <a:gd name="T17" fmla="*/ 73 h 82"/>
                  <a:gd name="T18" fmla="*/ 68 w 68"/>
                  <a:gd name="T19" fmla="*/ 39 h 82"/>
                  <a:gd name="T20" fmla="*/ 64 w 68"/>
                  <a:gd name="T2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2">
                    <a:moveTo>
                      <a:pt x="64" y="0"/>
                    </a:moveTo>
                    <a:cubicBezTo>
                      <a:pt x="56" y="3"/>
                      <a:pt x="47" y="4"/>
                      <a:pt x="37" y="2"/>
                    </a:cubicBezTo>
                    <a:cubicBezTo>
                      <a:pt x="34" y="15"/>
                      <a:pt x="23" y="24"/>
                      <a:pt x="11" y="27"/>
                    </a:cubicBezTo>
                    <a:cubicBezTo>
                      <a:pt x="10" y="32"/>
                      <a:pt x="10" y="37"/>
                      <a:pt x="12" y="41"/>
                    </a:cubicBezTo>
                    <a:cubicBezTo>
                      <a:pt x="28" y="37"/>
                      <a:pt x="39" y="26"/>
                      <a:pt x="44" y="19"/>
                    </a:cubicBezTo>
                    <a:cubicBezTo>
                      <a:pt x="54" y="34"/>
                      <a:pt x="54" y="34"/>
                      <a:pt x="54" y="34"/>
                    </a:cubicBezTo>
                    <a:cubicBezTo>
                      <a:pt x="48" y="51"/>
                      <a:pt x="25" y="66"/>
                      <a:pt x="0" y="70"/>
                    </a:cubicBezTo>
                    <a:cubicBezTo>
                      <a:pt x="14" y="82"/>
                      <a:pt x="14" y="82"/>
                      <a:pt x="14" y="82"/>
                    </a:cubicBezTo>
                    <a:cubicBezTo>
                      <a:pt x="20" y="80"/>
                      <a:pt x="26" y="77"/>
                      <a:pt x="31" y="73"/>
                    </a:cubicBezTo>
                    <a:cubicBezTo>
                      <a:pt x="41" y="61"/>
                      <a:pt x="54" y="49"/>
                      <a:pt x="68" y="39"/>
                    </a:cubicBezTo>
                    <a:cubicBezTo>
                      <a:pt x="62" y="28"/>
                      <a:pt x="59" y="13"/>
                      <a:pt x="64" y="0"/>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3" name="Freeform 298"/>
              <p:cNvSpPr/>
              <p:nvPr/>
            </p:nvSpPr>
            <p:spPr bwMode="auto">
              <a:xfrm>
                <a:off x="5449" y="1415"/>
                <a:ext cx="192" cy="285"/>
              </a:xfrm>
              <a:custGeom>
                <a:avLst/>
                <a:gdLst>
                  <a:gd name="T0" fmla="*/ 4 w 81"/>
                  <a:gd name="T1" fmla="*/ 58 h 120"/>
                  <a:gd name="T2" fmla="*/ 78 w 81"/>
                  <a:gd name="T3" fmla="*/ 120 h 120"/>
                  <a:gd name="T4" fmla="*/ 81 w 81"/>
                  <a:gd name="T5" fmla="*/ 116 h 120"/>
                  <a:gd name="T6" fmla="*/ 14 w 81"/>
                  <a:gd name="T7" fmla="*/ 57 h 120"/>
                  <a:gd name="T8" fmla="*/ 42 w 81"/>
                  <a:gd name="T9" fmla="*/ 9 h 120"/>
                  <a:gd name="T10" fmla="*/ 36 w 81"/>
                  <a:gd name="T11" fmla="*/ 0 h 120"/>
                  <a:gd name="T12" fmla="*/ 4 w 81"/>
                  <a:gd name="T13" fmla="*/ 58 h 120"/>
                </a:gdLst>
                <a:ahLst/>
                <a:cxnLst>
                  <a:cxn ang="0">
                    <a:pos x="T0" y="T1"/>
                  </a:cxn>
                  <a:cxn ang="0">
                    <a:pos x="T2" y="T3"/>
                  </a:cxn>
                  <a:cxn ang="0">
                    <a:pos x="T4" y="T5"/>
                  </a:cxn>
                  <a:cxn ang="0">
                    <a:pos x="T6" y="T7"/>
                  </a:cxn>
                  <a:cxn ang="0">
                    <a:pos x="T8" y="T9"/>
                  </a:cxn>
                  <a:cxn ang="0">
                    <a:pos x="T10" y="T11"/>
                  </a:cxn>
                  <a:cxn ang="0">
                    <a:pos x="T12" y="T13"/>
                  </a:cxn>
                </a:cxnLst>
                <a:rect l="0" t="0" r="r" b="b"/>
                <a:pathLst>
                  <a:path w="81" h="120">
                    <a:moveTo>
                      <a:pt x="4" y="58"/>
                    </a:moveTo>
                    <a:cubicBezTo>
                      <a:pt x="8" y="73"/>
                      <a:pt x="38" y="94"/>
                      <a:pt x="78" y="120"/>
                    </a:cubicBezTo>
                    <a:cubicBezTo>
                      <a:pt x="79" y="119"/>
                      <a:pt x="80" y="117"/>
                      <a:pt x="81" y="116"/>
                    </a:cubicBezTo>
                    <a:cubicBezTo>
                      <a:pt x="49" y="92"/>
                      <a:pt x="20" y="68"/>
                      <a:pt x="14" y="57"/>
                    </a:cubicBezTo>
                    <a:cubicBezTo>
                      <a:pt x="10" y="49"/>
                      <a:pt x="23" y="29"/>
                      <a:pt x="42" y="9"/>
                    </a:cubicBezTo>
                    <a:cubicBezTo>
                      <a:pt x="40" y="6"/>
                      <a:pt x="38" y="3"/>
                      <a:pt x="36" y="0"/>
                    </a:cubicBezTo>
                    <a:cubicBezTo>
                      <a:pt x="15" y="22"/>
                      <a:pt x="0" y="43"/>
                      <a:pt x="4" y="58"/>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4" name="Freeform 299"/>
              <p:cNvSpPr/>
              <p:nvPr/>
            </p:nvSpPr>
            <p:spPr bwMode="auto">
              <a:xfrm>
                <a:off x="5586" y="1389"/>
                <a:ext cx="5" cy="2"/>
              </a:xfrm>
              <a:custGeom>
                <a:avLst/>
                <a:gdLst>
                  <a:gd name="T0" fmla="*/ 2 w 2"/>
                  <a:gd name="T1" fmla="*/ 0 h 1"/>
                  <a:gd name="T2" fmla="*/ 0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0"/>
                      <a:pt x="0" y="0"/>
                      <a:pt x="0" y="0"/>
                    </a:cubicBezTo>
                    <a:cubicBezTo>
                      <a:pt x="1" y="1"/>
                      <a:pt x="1" y="1"/>
                      <a:pt x="1" y="1"/>
                    </a:cubicBezTo>
                    <a:cubicBezTo>
                      <a:pt x="1" y="1"/>
                      <a:pt x="2" y="0"/>
                      <a:pt x="2" y="0"/>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5" name="Freeform 300"/>
              <p:cNvSpPr/>
              <p:nvPr/>
            </p:nvSpPr>
            <p:spPr bwMode="auto">
              <a:xfrm>
                <a:off x="5603" y="2072"/>
                <a:ext cx="54" cy="50"/>
              </a:xfrm>
              <a:custGeom>
                <a:avLst/>
                <a:gdLst>
                  <a:gd name="T0" fmla="*/ 0 w 23"/>
                  <a:gd name="T1" fmla="*/ 0 h 21"/>
                  <a:gd name="T2" fmla="*/ 0 w 23"/>
                  <a:gd name="T3" fmla="*/ 5 h 21"/>
                  <a:gd name="T4" fmla="*/ 15 w 23"/>
                  <a:gd name="T5" fmla="*/ 20 h 21"/>
                  <a:gd name="T6" fmla="*/ 22 w 23"/>
                  <a:gd name="T7" fmla="*/ 21 h 21"/>
                  <a:gd name="T8" fmla="*/ 23 w 23"/>
                  <a:gd name="T9" fmla="*/ 5 h 21"/>
                  <a:gd name="T10" fmla="*/ 0 w 23"/>
                  <a:gd name="T11" fmla="*/ 0 h 21"/>
                </a:gdLst>
                <a:ahLst/>
                <a:cxnLst>
                  <a:cxn ang="0">
                    <a:pos x="T0" y="T1"/>
                  </a:cxn>
                  <a:cxn ang="0">
                    <a:pos x="T2" y="T3"/>
                  </a:cxn>
                  <a:cxn ang="0">
                    <a:pos x="T4" y="T5"/>
                  </a:cxn>
                  <a:cxn ang="0">
                    <a:pos x="T6" y="T7"/>
                  </a:cxn>
                  <a:cxn ang="0">
                    <a:pos x="T8" y="T9"/>
                  </a:cxn>
                  <a:cxn ang="0">
                    <a:pos x="T10" y="T11"/>
                  </a:cxn>
                </a:cxnLst>
                <a:rect l="0" t="0" r="r" b="b"/>
                <a:pathLst>
                  <a:path w="23" h="21">
                    <a:moveTo>
                      <a:pt x="0" y="0"/>
                    </a:moveTo>
                    <a:cubicBezTo>
                      <a:pt x="0" y="1"/>
                      <a:pt x="0" y="3"/>
                      <a:pt x="0" y="5"/>
                    </a:cubicBezTo>
                    <a:cubicBezTo>
                      <a:pt x="5" y="8"/>
                      <a:pt x="11" y="13"/>
                      <a:pt x="15" y="20"/>
                    </a:cubicBezTo>
                    <a:cubicBezTo>
                      <a:pt x="18" y="20"/>
                      <a:pt x="20" y="21"/>
                      <a:pt x="22" y="21"/>
                    </a:cubicBezTo>
                    <a:cubicBezTo>
                      <a:pt x="22" y="16"/>
                      <a:pt x="22" y="11"/>
                      <a:pt x="23" y="5"/>
                    </a:cubicBezTo>
                    <a:cubicBezTo>
                      <a:pt x="16" y="3"/>
                      <a:pt x="8" y="1"/>
                      <a:pt x="0" y="0"/>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6" name="Freeform 301"/>
              <p:cNvSpPr/>
              <p:nvPr/>
            </p:nvSpPr>
            <p:spPr bwMode="auto">
              <a:xfrm>
                <a:off x="5612" y="2179"/>
                <a:ext cx="57" cy="161"/>
              </a:xfrm>
              <a:custGeom>
                <a:avLst/>
                <a:gdLst>
                  <a:gd name="T0" fmla="*/ 0 w 24"/>
                  <a:gd name="T1" fmla="*/ 0 h 68"/>
                  <a:gd name="T2" fmla="*/ 4 w 24"/>
                  <a:gd name="T3" fmla="*/ 57 h 68"/>
                  <a:gd name="T4" fmla="*/ 17 w 24"/>
                  <a:gd name="T5" fmla="*/ 68 h 68"/>
                  <a:gd name="T6" fmla="*/ 16 w 24"/>
                  <a:gd name="T7" fmla="*/ 5 h 68"/>
                  <a:gd name="T8" fmla="*/ 0 w 24"/>
                  <a:gd name="T9" fmla="*/ 0 h 68"/>
                </a:gdLst>
                <a:ahLst/>
                <a:cxnLst>
                  <a:cxn ang="0">
                    <a:pos x="T0" y="T1"/>
                  </a:cxn>
                  <a:cxn ang="0">
                    <a:pos x="T2" y="T3"/>
                  </a:cxn>
                  <a:cxn ang="0">
                    <a:pos x="T4" y="T5"/>
                  </a:cxn>
                  <a:cxn ang="0">
                    <a:pos x="T6" y="T7"/>
                  </a:cxn>
                  <a:cxn ang="0">
                    <a:pos x="T8" y="T9"/>
                  </a:cxn>
                </a:cxnLst>
                <a:rect l="0" t="0" r="r" b="b"/>
                <a:pathLst>
                  <a:path w="24" h="68">
                    <a:moveTo>
                      <a:pt x="0" y="0"/>
                    </a:moveTo>
                    <a:cubicBezTo>
                      <a:pt x="10" y="16"/>
                      <a:pt x="13" y="42"/>
                      <a:pt x="4" y="57"/>
                    </a:cubicBezTo>
                    <a:cubicBezTo>
                      <a:pt x="7" y="62"/>
                      <a:pt x="11" y="66"/>
                      <a:pt x="17" y="68"/>
                    </a:cubicBezTo>
                    <a:cubicBezTo>
                      <a:pt x="24" y="54"/>
                      <a:pt x="24" y="22"/>
                      <a:pt x="16" y="5"/>
                    </a:cubicBezTo>
                    <a:cubicBezTo>
                      <a:pt x="12" y="3"/>
                      <a:pt x="6" y="1"/>
                      <a:pt x="0" y="0"/>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7" name="Freeform 302"/>
              <p:cNvSpPr/>
              <p:nvPr/>
            </p:nvSpPr>
            <p:spPr bwMode="auto">
              <a:xfrm>
                <a:off x="5170" y="2421"/>
                <a:ext cx="442" cy="517"/>
              </a:xfrm>
              <a:custGeom>
                <a:avLst/>
                <a:gdLst>
                  <a:gd name="T0" fmla="*/ 187 w 187"/>
                  <a:gd name="T1" fmla="*/ 196 h 218"/>
                  <a:gd name="T2" fmla="*/ 182 w 187"/>
                  <a:gd name="T3" fmla="*/ 190 h 218"/>
                  <a:gd name="T4" fmla="*/ 169 w 187"/>
                  <a:gd name="T5" fmla="*/ 206 h 218"/>
                  <a:gd name="T6" fmla="*/ 138 w 187"/>
                  <a:gd name="T7" fmla="*/ 209 h 218"/>
                  <a:gd name="T8" fmla="*/ 30 w 187"/>
                  <a:gd name="T9" fmla="*/ 112 h 218"/>
                  <a:gd name="T10" fmla="*/ 24 w 187"/>
                  <a:gd name="T11" fmla="*/ 87 h 218"/>
                  <a:gd name="T12" fmla="*/ 61 w 187"/>
                  <a:gd name="T13" fmla="*/ 31 h 218"/>
                  <a:gd name="T14" fmla="*/ 95 w 187"/>
                  <a:gd name="T15" fmla="*/ 27 h 218"/>
                  <a:gd name="T16" fmla="*/ 170 w 187"/>
                  <a:gd name="T17" fmla="*/ 92 h 218"/>
                  <a:gd name="T18" fmla="*/ 175 w 187"/>
                  <a:gd name="T19" fmla="*/ 82 h 218"/>
                  <a:gd name="T20" fmla="*/ 95 w 187"/>
                  <a:gd name="T21" fmla="*/ 15 h 218"/>
                  <a:gd name="T22" fmla="*/ 56 w 187"/>
                  <a:gd name="T23" fmla="*/ 20 h 218"/>
                  <a:gd name="T24" fmla="*/ 10 w 187"/>
                  <a:gd name="T25" fmla="*/ 84 h 218"/>
                  <a:gd name="T26" fmla="*/ 16 w 187"/>
                  <a:gd name="T27" fmla="*/ 117 h 218"/>
                  <a:gd name="T28" fmla="*/ 127 w 187"/>
                  <a:gd name="T29" fmla="*/ 215 h 218"/>
                  <a:gd name="T30" fmla="*/ 180 w 187"/>
                  <a:gd name="T31" fmla="*/ 215 h 218"/>
                  <a:gd name="T32" fmla="*/ 187 w 187"/>
                  <a:gd name="T33" fmla="*/ 196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7" h="218">
                    <a:moveTo>
                      <a:pt x="187" y="196"/>
                    </a:moveTo>
                    <a:cubicBezTo>
                      <a:pt x="185" y="194"/>
                      <a:pt x="184" y="192"/>
                      <a:pt x="182" y="190"/>
                    </a:cubicBezTo>
                    <a:cubicBezTo>
                      <a:pt x="169" y="206"/>
                      <a:pt x="169" y="206"/>
                      <a:pt x="169" y="206"/>
                    </a:cubicBezTo>
                    <a:cubicBezTo>
                      <a:pt x="160" y="218"/>
                      <a:pt x="147" y="217"/>
                      <a:pt x="138" y="209"/>
                    </a:cubicBezTo>
                    <a:cubicBezTo>
                      <a:pt x="30" y="112"/>
                      <a:pt x="30" y="112"/>
                      <a:pt x="30" y="112"/>
                    </a:cubicBezTo>
                    <a:cubicBezTo>
                      <a:pt x="21" y="105"/>
                      <a:pt x="15" y="99"/>
                      <a:pt x="24" y="87"/>
                    </a:cubicBezTo>
                    <a:cubicBezTo>
                      <a:pt x="61" y="31"/>
                      <a:pt x="61" y="31"/>
                      <a:pt x="61" y="31"/>
                    </a:cubicBezTo>
                    <a:cubicBezTo>
                      <a:pt x="70" y="19"/>
                      <a:pt x="81" y="14"/>
                      <a:pt x="95" y="27"/>
                    </a:cubicBezTo>
                    <a:cubicBezTo>
                      <a:pt x="170" y="92"/>
                      <a:pt x="170" y="92"/>
                      <a:pt x="170" y="92"/>
                    </a:cubicBezTo>
                    <a:cubicBezTo>
                      <a:pt x="171" y="89"/>
                      <a:pt x="173" y="86"/>
                      <a:pt x="175" y="82"/>
                    </a:cubicBezTo>
                    <a:cubicBezTo>
                      <a:pt x="95" y="15"/>
                      <a:pt x="95" y="15"/>
                      <a:pt x="95" y="15"/>
                    </a:cubicBezTo>
                    <a:cubicBezTo>
                      <a:pt x="77" y="0"/>
                      <a:pt x="67" y="6"/>
                      <a:pt x="56" y="20"/>
                    </a:cubicBezTo>
                    <a:cubicBezTo>
                      <a:pt x="10" y="84"/>
                      <a:pt x="10" y="84"/>
                      <a:pt x="10" y="84"/>
                    </a:cubicBezTo>
                    <a:cubicBezTo>
                      <a:pt x="0" y="98"/>
                      <a:pt x="6" y="108"/>
                      <a:pt x="16" y="117"/>
                    </a:cubicBezTo>
                    <a:cubicBezTo>
                      <a:pt x="127" y="215"/>
                      <a:pt x="127" y="215"/>
                      <a:pt x="127" y="215"/>
                    </a:cubicBezTo>
                    <a:cubicBezTo>
                      <a:pt x="180" y="215"/>
                      <a:pt x="180" y="215"/>
                      <a:pt x="180" y="215"/>
                    </a:cubicBezTo>
                    <a:cubicBezTo>
                      <a:pt x="179" y="208"/>
                      <a:pt x="182" y="201"/>
                      <a:pt x="187" y="196"/>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8" name="Freeform 303"/>
              <p:cNvSpPr/>
              <p:nvPr/>
            </p:nvSpPr>
            <p:spPr bwMode="auto">
              <a:xfrm>
                <a:off x="5440" y="2464"/>
                <a:ext cx="217" cy="90"/>
              </a:xfrm>
              <a:custGeom>
                <a:avLst/>
                <a:gdLst>
                  <a:gd name="T0" fmla="*/ 92 w 92"/>
                  <a:gd name="T1" fmla="*/ 8 h 38"/>
                  <a:gd name="T2" fmla="*/ 87 w 92"/>
                  <a:gd name="T3" fmla="*/ 0 h 38"/>
                  <a:gd name="T4" fmla="*/ 1 w 92"/>
                  <a:gd name="T5" fmla="*/ 7 h 38"/>
                  <a:gd name="T6" fmla="*/ 0 w 92"/>
                  <a:gd name="T7" fmla="*/ 8 h 38"/>
                  <a:gd name="T8" fmla="*/ 37 w 92"/>
                  <a:gd name="T9" fmla="*/ 38 h 38"/>
                  <a:gd name="T10" fmla="*/ 92 w 92"/>
                  <a:gd name="T11" fmla="*/ 8 h 38"/>
                </a:gdLst>
                <a:ahLst/>
                <a:cxnLst>
                  <a:cxn ang="0">
                    <a:pos x="T0" y="T1"/>
                  </a:cxn>
                  <a:cxn ang="0">
                    <a:pos x="T2" y="T3"/>
                  </a:cxn>
                  <a:cxn ang="0">
                    <a:pos x="T4" y="T5"/>
                  </a:cxn>
                  <a:cxn ang="0">
                    <a:pos x="T6" y="T7"/>
                  </a:cxn>
                  <a:cxn ang="0">
                    <a:pos x="T8" y="T9"/>
                  </a:cxn>
                  <a:cxn ang="0">
                    <a:pos x="T10" y="T11"/>
                  </a:cxn>
                </a:cxnLst>
                <a:rect l="0" t="0" r="r" b="b"/>
                <a:pathLst>
                  <a:path w="92" h="38">
                    <a:moveTo>
                      <a:pt x="92" y="8"/>
                    </a:moveTo>
                    <a:cubicBezTo>
                      <a:pt x="87" y="0"/>
                      <a:pt x="87" y="0"/>
                      <a:pt x="87" y="0"/>
                    </a:cubicBezTo>
                    <a:cubicBezTo>
                      <a:pt x="78" y="13"/>
                      <a:pt x="37" y="38"/>
                      <a:pt x="1" y="7"/>
                    </a:cubicBezTo>
                    <a:cubicBezTo>
                      <a:pt x="0" y="8"/>
                      <a:pt x="0" y="8"/>
                      <a:pt x="0" y="8"/>
                    </a:cubicBezTo>
                    <a:cubicBezTo>
                      <a:pt x="37" y="38"/>
                      <a:pt x="37" y="38"/>
                      <a:pt x="37" y="38"/>
                    </a:cubicBezTo>
                    <a:cubicBezTo>
                      <a:pt x="60" y="36"/>
                      <a:pt x="82" y="25"/>
                      <a:pt x="92" y="8"/>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9" name="Freeform 304"/>
              <p:cNvSpPr/>
              <p:nvPr/>
            </p:nvSpPr>
            <p:spPr bwMode="auto">
              <a:xfrm>
                <a:off x="5581" y="1996"/>
                <a:ext cx="29" cy="19"/>
              </a:xfrm>
              <a:custGeom>
                <a:avLst/>
                <a:gdLst>
                  <a:gd name="T0" fmla="*/ 9 w 12"/>
                  <a:gd name="T1" fmla="*/ 8 h 8"/>
                  <a:gd name="T2" fmla="*/ 12 w 12"/>
                  <a:gd name="T3" fmla="*/ 1 h 8"/>
                  <a:gd name="T4" fmla="*/ 10 w 12"/>
                  <a:gd name="T5" fmla="*/ 0 h 8"/>
                  <a:gd name="T6" fmla="*/ 0 w 12"/>
                  <a:gd name="T7" fmla="*/ 7 h 8"/>
                  <a:gd name="T8" fmla="*/ 9 w 12"/>
                  <a:gd name="T9" fmla="*/ 8 h 8"/>
                </a:gdLst>
                <a:ahLst/>
                <a:cxnLst>
                  <a:cxn ang="0">
                    <a:pos x="T0" y="T1"/>
                  </a:cxn>
                  <a:cxn ang="0">
                    <a:pos x="T2" y="T3"/>
                  </a:cxn>
                  <a:cxn ang="0">
                    <a:pos x="T4" y="T5"/>
                  </a:cxn>
                  <a:cxn ang="0">
                    <a:pos x="T6" y="T7"/>
                  </a:cxn>
                  <a:cxn ang="0">
                    <a:pos x="T8" y="T9"/>
                  </a:cxn>
                </a:cxnLst>
                <a:rect l="0" t="0" r="r" b="b"/>
                <a:pathLst>
                  <a:path w="12" h="8">
                    <a:moveTo>
                      <a:pt x="9" y="8"/>
                    </a:moveTo>
                    <a:cubicBezTo>
                      <a:pt x="10" y="6"/>
                      <a:pt x="11" y="4"/>
                      <a:pt x="12" y="1"/>
                    </a:cubicBezTo>
                    <a:cubicBezTo>
                      <a:pt x="11" y="1"/>
                      <a:pt x="11" y="0"/>
                      <a:pt x="10" y="0"/>
                    </a:cubicBezTo>
                    <a:cubicBezTo>
                      <a:pt x="0" y="7"/>
                      <a:pt x="0" y="7"/>
                      <a:pt x="0" y="7"/>
                    </a:cubicBezTo>
                    <a:cubicBezTo>
                      <a:pt x="3" y="8"/>
                      <a:pt x="6" y="8"/>
                      <a:pt x="9" y="8"/>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0" name="Freeform 305"/>
              <p:cNvSpPr/>
              <p:nvPr/>
            </p:nvSpPr>
            <p:spPr bwMode="auto">
              <a:xfrm>
                <a:off x="5565" y="1989"/>
                <a:ext cx="38" cy="24"/>
              </a:xfrm>
              <a:custGeom>
                <a:avLst/>
                <a:gdLst>
                  <a:gd name="T0" fmla="*/ 5 w 16"/>
                  <a:gd name="T1" fmla="*/ 10 h 10"/>
                  <a:gd name="T2" fmla="*/ 16 w 16"/>
                  <a:gd name="T3" fmla="*/ 2 h 10"/>
                  <a:gd name="T4" fmla="*/ 13 w 16"/>
                  <a:gd name="T5" fmla="*/ 0 h 10"/>
                  <a:gd name="T6" fmla="*/ 0 w 16"/>
                  <a:gd name="T7" fmla="*/ 9 h 10"/>
                  <a:gd name="T8" fmla="*/ 5 w 16"/>
                  <a:gd name="T9" fmla="*/ 10 h 10"/>
                </a:gdLst>
                <a:ahLst/>
                <a:cxnLst>
                  <a:cxn ang="0">
                    <a:pos x="T0" y="T1"/>
                  </a:cxn>
                  <a:cxn ang="0">
                    <a:pos x="T2" y="T3"/>
                  </a:cxn>
                  <a:cxn ang="0">
                    <a:pos x="T4" y="T5"/>
                  </a:cxn>
                  <a:cxn ang="0">
                    <a:pos x="T6" y="T7"/>
                  </a:cxn>
                  <a:cxn ang="0">
                    <a:pos x="T8" y="T9"/>
                  </a:cxn>
                </a:cxnLst>
                <a:rect l="0" t="0" r="r" b="b"/>
                <a:pathLst>
                  <a:path w="16" h="10">
                    <a:moveTo>
                      <a:pt x="5" y="10"/>
                    </a:moveTo>
                    <a:cubicBezTo>
                      <a:pt x="16" y="2"/>
                      <a:pt x="16" y="2"/>
                      <a:pt x="16" y="2"/>
                    </a:cubicBezTo>
                    <a:cubicBezTo>
                      <a:pt x="15" y="1"/>
                      <a:pt x="14" y="1"/>
                      <a:pt x="13" y="0"/>
                    </a:cubicBezTo>
                    <a:cubicBezTo>
                      <a:pt x="0" y="9"/>
                      <a:pt x="0" y="9"/>
                      <a:pt x="0" y="9"/>
                    </a:cubicBezTo>
                    <a:cubicBezTo>
                      <a:pt x="2" y="9"/>
                      <a:pt x="4" y="10"/>
                      <a:pt x="5" y="10"/>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1" name="Freeform 306"/>
              <p:cNvSpPr/>
              <p:nvPr/>
            </p:nvSpPr>
            <p:spPr bwMode="auto">
              <a:xfrm>
                <a:off x="5496" y="2177"/>
                <a:ext cx="133" cy="128"/>
              </a:xfrm>
              <a:custGeom>
                <a:avLst/>
                <a:gdLst>
                  <a:gd name="T0" fmla="*/ 0 w 56"/>
                  <a:gd name="T1" fmla="*/ 12 h 54"/>
                  <a:gd name="T2" fmla="*/ 11 w 56"/>
                  <a:gd name="T3" fmla="*/ 51 h 54"/>
                  <a:gd name="T4" fmla="*/ 27 w 56"/>
                  <a:gd name="T5" fmla="*/ 49 h 54"/>
                  <a:gd name="T6" fmla="*/ 24 w 56"/>
                  <a:gd name="T7" fmla="*/ 33 h 54"/>
                  <a:gd name="T8" fmla="*/ 43 w 56"/>
                  <a:gd name="T9" fmla="*/ 23 h 54"/>
                  <a:gd name="T10" fmla="*/ 51 w 56"/>
                  <a:gd name="T11" fmla="*/ 54 h 54"/>
                  <a:gd name="T12" fmla="*/ 45 w 56"/>
                  <a:gd name="T13" fmla="*/ 1 h 54"/>
                  <a:gd name="T14" fmla="*/ 0 w 56"/>
                  <a:gd name="T15" fmla="*/ 12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0" y="12"/>
                    </a:moveTo>
                    <a:cubicBezTo>
                      <a:pt x="8" y="23"/>
                      <a:pt x="11" y="39"/>
                      <a:pt x="11" y="51"/>
                    </a:cubicBezTo>
                    <a:cubicBezTo>
                      <a:pt x="16" y="49"/>
                      <a:pt x="21" y="48"/>
                      <a:pt x="27" y="49"/>
                    </a:cubicBezTo>
                    <a:cubicBezTo>
                      <a:pt x="24" y="33"/>
                      <a:pt x="24" y="33"/>
                      <a:pt x="24" y="33"/>
                    </a:cubicBezTo>
                    <a:cubicBezTo>
                      <a:pt x="43" y="23"/>
                      <a:pt x="43" y="23"/>
                      <a:pt x="43" y="23"/>
                    </a:cubicBezTo>
                    <a:cubicBezTo>
                      <a:pt x="44" y="32"/>
                      <a:pt x="46" y="44"/>
                      <a:pt x="51" y="54"/>
                    </a:cubicBezTo>
                    <a:cubicBezTo>
                      <a:pt x="56" y="39"/>
                      <a:pt x="54" y="15"/>
                      <a:pt x="45" y="1"/>
                    </a:cubicBezTo>
                    <a:cubicBezTo>
                      <a:pt x="31" y="0"/>
                      <a:pt x="14" y="3"/>
                      <a:pt x="0" y="12"/>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2" name="Freeform 307"/>
              <p:cNvSpPr/>
              <p:nvPr/>
            </p:nvSpPr>
            <p:spPr bwMode="auto">
              <a:xfrm>
                <a:off x="5638" y="2924"/>
                <a:ext cx="12" cy="7"/>
              </a:xfrm>
              <a:custGeom>
                <a:avLst/>
                <a:gdLst>
                  <a:gd name="T0" fmla="*/ 2 w 5"/>
                  <a:gd name="T1" fmla="*/ 0 h 3"/>
                  <a:gd name="T2" fmla="*/ 0 w 5"/>
                  <a:gd name="T3" fmla="*/ 3 h 3"/>
                  <a:gd name="T4" fmla="*/ 5 w 5"/>
                  <a:gd name="T5" fmla="*/ 3 h 3"/>
                  <a:gd name="T6" fmla="*/ 5 w 5"/>
                  <a:gd name="T7" fmla="*/ 2 h 3"/>
                  <a:gd name="T8" fmla="*/ 2 w 5"/>
                  <a:gd name="T9" fmla="*/ 0 h 3"/>
                </a:gdLst>
                <a:ahLst/>
                <a:cxnLst>
                  <a:cxn ang="0">
                    <a:pos x="T0" y="T1"/>
                  </a:cxn>
                  <a:cxn ang="0">
                    <a:pos x="T2" y="T3"/>
                  </a:cxn>
                  <a:cxn ang="0">
                    <a:pos x="T4" y="T5"/>
                  </a:cxn>
                  <a:cxn ang="0">
                    <a:pos x="T6" y="T7"/>
                  </a:cxn>
                  <a:cxn ang="0">
                    <a:pos x="T8" y="T9"/>
                  </a:cxn>
                </a:cxnLst>
                <a:rect l="0" t="0" r="r" b="b"/>
                <a:pathLst>
                  <a:path w="5" h="3">
                    <a:moveTo>
                      <a:pt x="2" y="0"/>
                    </a:moveTo>
                    <a:cubicBezTo>
                      <a:pt x="0" y="3"/>
                      <a:pt x="0" y="3"/>
                      <a:pt x="0" y="3"/>
                    </a:cubicBezTo>
                    <a:cubicBezTo>
                      <a:pt x="5" y="3"/>
                      <a:pt x="5" y="3"/>
                      <a:pt x="5" y="3"/>
                    </a:cubicBezTo>
                    <a:cubicBezTo>
                      <a:pt x="5" y="2"/>
                      <a:pt x="5" y="2"/>
                      <a:pt x="5" y="2"/>
                    </a:cubicBezTo>
                    <a:cubicBezTo>
                      <a:pt x="4" y="1"/>
                      <a:pt x="3" y="0"/>
                      <a:pt x="2" y="0"/>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3" name="Freeform 308"/>
              <p:cNvSpPr/>
              <p:nvPr/>
            </p:nvSpPr>
            <p:spPr bwMode="auto">
              <a:xfrm>
                <a:off x="5551" y="1980"/>
                <a:ext cx="42" cy="30"/>
              </a:xfrm>
              <a:custGeom>
                <a:avLst/>
                <a:gdLst>
                  <a:gd name="T0" fmla="*/ 4 w 18"/>
                  <a:gd name="T1" fmla="*/ 13 h 13"/>
                  <a:gd name="T2" fmla="*/ 18 w 18"/>
                  <a:gd name="T3" fmla="*/ 3 h 13"/>
                  <a:gd name="T4" fmla="*/ 15 w 18"/>
                  <a:gd name="T5" fmla="*/ 0 h 13"/>
                  <a:gd name="T6" fmla="*/ 0 w 18"/>
                  <a:gd name="T7" fmla="*/ 12 h 13"/>
                  <a:gd name="T8" fmla="*/ 4 w 18"/>
                  <a:gd name="T9" fmla="*/ 13 h 13"/>
                </a:gdLst>
                <a:ahLst/>
                <a:cxnLst>
                  <a:cxn ang="0">
                    <a:pos x="T0" y="T1"/>
                  </a:cxn>
                  <a:cxn ang="0">
                    <a:pos x="T2" y="T3"/>
                  </a:cxn>
                  <a:cxn ang="0">
                    <a:pos x="T4" y="T5"/>
                  </a:cxn>
                  <a:cxn ang="0">
                    <a:pos x="T6" y="T7"/>
                  </a:cxn>
                  <a:cxn ang="0">
                    <a:pos x="T8" y="T9"/>
                  </a:cxn>
                </a:cxnLst>
                <a:rect l="0" t="0" r="r" b="b"/>
                <a:pathLst>
                  <a:path w="18" h="13">
                    <a:moveTo>
                      <a:pt x="4" y="13"/>
                    </a:moveTo>
                    <a:cubicBezTo>
                      <a:pt x="18" y="3"/>
                      <a:pt x="18" y="3"/>
                      <a:pt x="18" y="3"/>
                    </a:cubicBezTo>
                    <a:cubicBezTo>
                      <a:pt x="17" y="2"/>
                      <a:pt x="16" y="1"/>
                      <a:pt x="15" y="0"/>
                    </a:cubicBezTo>
                    <a:cubicBezTo>
                      <a:pt x="0" y="12"/>
                      <a:pt x="0" y="12"/>
                      <a:pt x="0" y="12"/>
                    </a:cubicBezTo>
                    <a:cubicBezTo>
                      <a:pt x="1" y="12"/>
                      <a:pt x="3" y="13"/>
                      <a:pt x="4" y="13"/>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4" name="Freeform 309"/>
              <p:cNvSpPr/>
              <p:nvPr/>
            </p:nvSpPr>
            <p:spPr bwMode="auto">
              <a:xfrm>
                <a:off x="5392" y="1474"/>
                <a:ext cx="232" cy="297"/>
              </a:xfrm>
              <a:custGeom>
                <a:avLst/>
                <a:gdLst>
                  <a:gd name="T0" fmla="*/ 16 w 98"/>
                  <a:gd name="T1" fmla="*/ 66 h 125"/>
                  <a:gd name="T2" fmla="*/ 75 w 98"/>
                  <a:gd name="T3" fmla="*/ 96 h 125"/>
                  <a:gd name="T4" fmla="*/ 59 w 98"/>
                  <a:gd name="T5" fmla="*/ 111 h 125"/>
                  <a:gd name="T6" fmla="*/ 76 w 98"/>
                  <a:gd name="T7" fmla="*/ 125 h 125"/>
                  <a:gd name="T8" fmla="*/ 98 w 98"/>
                  <a:gd name="T9" fmla="*/ 99 h 125"/>
                  <a:gd name="T10" fmla="*/ 23 w 98"/>
                  <a:gd name="T11" fmla="*/ 34 h 125"/>
                  <a:gd name="T12" fmla="*/ 30 w 98"/>
                  <a:gd name="T13" fmla="*/ 7 h 125"/>
                  <a:gd name="T14" fmla="*/ 25 w 98"/>
                  <a:gd name="T15" fmla="*/ 0 h 125"/>
                  <a:gd name="T16" fmla="*/ 0 w 98"/>
                  <a:gd name="T17" fmla="*/ 41 h 125"/>
                  <a:gd name="T18" fmla="*/ 16 w 98"/>
                  <a:gd name="T19" fmla="*/ 6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125">
                    <a:moveTo>
                      <a:pt x="16" y="66"/>
                    </a:moveTo>
                    <a:cubicBezTo>
                      <a:pt x="44" y="72"/>
                      <a:pt x="69" y="90"/>
                      <a:pt x="75" y="96"/>
                    </a:cubicBezTo>
                    <a:cubicBezTo>
                      <a:pt x="70" y="101"/>
                      <a:pt x="65" y="106"/>
                      <a:pt x="59" y="111"/>
                    </a:cubicBezTo>
                    <a:cubicBezTo>
                      <a:pt x="66" y="117"/>
                      <a:pt x="72" y="122"/>
                      <a:pt x="76" y="125"/>
                    </a:cubicBezTo>
                    <a:cubicBezTo>
                      <a:pt x="82" y="115"/>
                      <a:pt x="90" y="107"/>
                      <a:pt x="98" y="99"/>
                    </a:cubicBezTo>
                    <a:cubicBezTo>
                      <a:pt x="57" y="74"/>
                      <a:pt x="28" y="52"/>
                      <a:pt x="23" y="34"/>
                    </a:cubicBezTo>
                    <a:cubicBezTo>
                      <a:pt x="22" y="27"/>
                      <a:pt x="24" y="17"/>
                      <a:pt x="30" y="7"/>
                    </a:cubicBezTo>
                    <a:cubicBezTo>
                      <a:pt x="25" y="0"/>
                      <a:pt x="25" y="0"/>
                      <a:pt x="25" y="0"/>
                    </a:cubicBezTo>
                    <a:cubicBezTo>
                      <a:pt x="18" y="7"/>
                      <a:pt x="1" y="32"/>
                      <a:pt x="0" y="41"/>
                    </a:cubicBezTo>
                    <a:cubicBezTo>
                      <a:pt x="0" y="46"/>
                      <a:pt x="4" y="53"/>
                      <a:pt x="16" y="6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5" name="Freeform 310"/>
              <p:cNvSpPr/>
              <p:nvPr/>
            </p:nvSpPr>
            <p:spPr bwMode="auto">
              <a:xfrm>
                <a:off x="5350" y="2027"/>
                <a:ext cx="272" cy="176"/>
              </a:xfrm>
              <a:custGeom>
                <a:avLst/>
                <a:gdLst>
                  <a:gd name="T0" fmla="*/ 26 w 115"/>
                  <a:gd name="T1" fmla="*/ 74 h 74"/>
                  <a:gd name="T2" fmla="*/ 115 w 115"/>
                  <a:gd name="T3" fmla="*/ 37 h 74"/>
                  <a:gd name="T4" fmla="*/ 0 w 115"/>
                  <a:gd name="T5" fmla="*/ 67 h 74"/>
                  <a:gd name="T6" fmla="*/ 26 w 115"/>
                  <a:gd name="T7" fmla="*/ 74 h 74"/>
                </a:gdLst>
                <a:ahLst/>
                <a:cxnLst>
                  <a:cxn ang="0">
                    <a:pos x="T0" y="T1"/>
                  </a:cxn>
                  <a:cxn ang="0">
                    <a:pos x="T2" y="T3"/>
                  </a:cxn>
                  <a:cxn ang="0">
                    <a:pos x="T4" y="T5"/>
                  </a:cxn>
                  <a:cxn ang="0">
                    <a:pos x="T6" y="T7"/>
                  </a:cxn>
                </a:cxnLst>
                <a:rect l="0" t="0" r="r" b="b"/>
                <a:pathLst>
                  <a:path w="115" h="74">
                    <a:moveTo>
                      <a:pt x="26" y="74"/>
                    </a:moveTo>
                    <a:cubicBezTo>
                      <a:pt x="48" y="50"/>
                      <a:pt x="82" y="34"/>
                      <a:pt x="115" y="37"/>
                    </a:cubicBezTo>
                    <a:cubicBezTo>
                      <a:pt x="81" y="0"/>
                      <a:pt x="27" y="49"/>
                      <a:pt x="0" y="67"/>
                    </a:cubicBezTo>
                    <a:cubicBezTo>
                      <a:pt x="9" y="70"/>
                      <a:pt x="18" y="72"/>
                      <a:pt x="26" y="74"/>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6" name="Freeform 311"/>
              <p:cNvSpPr/>
              <p:nvPr/>
            </p:nvSpPr>
            <p:spPr bwMode="auto">
              <a:xfrm>
                <a:off x="5622" y="2915"/>
                <a:ext cx="19" cy="16"/>
              </a:xfrm>
              <a:custGeom>
                <a:avLst/>
                <a:gdLst>
                  <a:gd name="T0" fmla="*/ 6 w 8"/>
                  <a:gd name="T1" fmla="*/ 0 h 7"/>
                  <a:gd name="T2" fmla="*/ 0 w 8"/>
                  <a:gd name="T3" fmla="*/ 7 h 7"/>
                  <a:gd name="T4" fmla="*/ 5 w 8"/>
                  <a:gd name="T5" fmla="*/ 7 h 7"/>
                  <a:gd name="T6" fmla="*/ 8 w 8"/>
                  <a:gd name="T7" fmla="*/ 3 h 7"/>
                  <a:gd name="T8" fmla="*/ 6 w 8"/>
                  <a:gd name="T9" fmla="*/ 0 h 7"/>
                </a:gdLst>
                <a:ahLst/>
                <a:cxnLst>
                  <a:cxn ang="0">
                    <a:pos x="T0" y="T1"/>
                  </a:cxn>
                  <a:cxn ang="0">
                    <a:pos x="T2" y="T3"/>
                  </a:cxn>
                  <a:cxn ang="0">
                    <a:pos x="T4" y="T5"/>
                  </a:cxn>
                  <a:cxn ang="0">
                    <a:pos x="T6" y="T7"/>
                  </a:cxn>
                  <a:cxn ang="0">
                    <a:pos x="T8" y="T9"/>
                  </a:cxn>
                </a:cxnLst>
                <a:rect l="0" t="0" r="r" b="b"/>
                <a:pathLst>
                  <a:path w="8" h="7">
                    <a:moveTo>
                      <a:pt x="6" y="0"/>
                    </a:moveTo>
                    <a:cubicBezTo>
                      <a:pt x="0" y="7"/>
                      <a:pt x="0" y="7"/>
                      <a:pt x="0" y="7"/>
                    </a:cubicBezTo>
                    <a:cubicBezTo>
                      <a:pt x="5" y="7"/>
                      <a:pt x="5" y="7"/>
                      <a:pt x="5" y="7"/>
                    </a:cubicBezTo>
                    <a:cubicBezTo>
                      <a:pt x="8" y="3"/>
                      <a:pt x="8" y="3"/>
                      <a:pt x="8" y="3"/>
                    </a:cubicBezTo>
                    <a:cubicBezTo>
                      <a:pt x="8" y="2"/>
                      <a:pt x="7" y="1"/>
                      <a:pt x="6" y="0"/>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7" name="Freeform 312"/>
              <p:cNvSpPr/>
              <p:nvPr/>
            </p:nvSpPr>
            <p:spPr bwMode="auto">
              <a:xfrm>
                <a:off x="5548" y="1972"/>
                <a:ext cx="36" cy="34"/>
              </a:xfrm>
              <a:custGeom>
                <a:avLst/>
                <a:gdLst>
                  <a:gd name="T0" fmla="*/ 0 w 15"/>
                  <a:gd name="T1" fmla="*/ 14 h 14"/>
                  <a:gd name="T2" fmla="*/ 15 w 15"/>
                  <a:gd name="T3" fmla="*/ 3 h 14"/>
                  <a:gd name="T4" fmla="*/ 12 w 15"/>
                  <a:gd name="T5" fmla="*/ 0 h 14"/>
                  <a:gd name="T6" fmla="*/ 1 w 15"/>
                  <a:gd name="T7" fmla="*/ 8 h 14"/>
                  <a:gd name="T8" fmla="*/ 0 w 15"/>
                  <a:gd name="T9" fmla="*/ 14 h 14"/>
                </a:gdLst>
                <a:ahLst/>
                <a:cxnLst>
                  <a:cxn ang="0">
                    <a:pos x="T0" y="T1"/>
                  </a:cxn>
                  <a:cxn ang="0">
                    <a:pos x="T2" y="T3"/>
                  </a:cxn>
                  <a:cxn ang="0">
                    <a:pos x="T4" y="T5"/>
                  </a:cxn>
                  <a:cxn ang="0">
                    <a:pos x="T6" y="T7"/>
                  </a:cxn>
                  <a:cxn ang="0">
                    <a:pos x="T8" y="T9"/>
                  </a:cxn>
                </a:cxnLst>
                <a:rect l="0" t="0" r="r" b="b"/>
                <a:pathLst>
                  <a:path w="15" h="14">
                    <a:moveTo>
                      <a:pt x="0" y="14"/>
                    </a:moveTo>
                    <a:cubicBezTo>
                      <a:pt x="15" y="3"/>
                      <a:pt x="15" y="3"/>
                      <a:pt x="15" y="3"/>
                    </a:cubicBezTo>
                    <a:cubicBezTo>
                      <a:pt x="14" y="2"/>
                      <a:pt x="13" y="1"/>
                      <a:pt x="12" y="0"/>
                    </a:cubicBezTo>
                    <a:cubicBezTo>
                      <a:pt x="1" y="8"/>
                      <a:pt x="1" y="8"/>
                      <a:pt x="1" y="8"/>
                    </a:cubicBezTo>
                    <a:cubicBezTo>
                      <a:pt x="1" y="10"/>
                      <a:pt x="0" y="12"/>
                      <a:pt x="0" y="14"/>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8" name="Freeform 313"/>
              <p:cNvSpPr/>
              <p:nvPr/>
            </p:nvSpPr>
            <p:spPr bwMode="auto">
              <a:xfrm>
                <a:off x="5430" y="1389"/>
                <a:ext cx="99" cy="87"/>
              </a:xfrm>
              <a:custGeom>
                <a:avLst/>
                <a:gdLst>
                  <a:gd name="T0" fmla="*/ 42 w 42"/>
                  <a:gd name="T1" fmla="*/ 8 h 37"/>
                  <a:gd name="T2" fmla="*/ 37 w 42"/>
                  <a:gd name="T3" fmla="*/ 0 h 37"/>
                  <a:gd name="T4" fmla="*/ 0 w 42"/>
                  <a:gd name="T5" fmla="*/ 0 h 37"/>
                  <a:gd name="T6" fmla="*/ 18 w 42"/>
                  <a:gd name="T7" fmla="*/ 37 h 37"/>
                  <a:gd name="T8" fmla="*/ 42 w 42"/>
                  <a:gd name="T9" fmla="*/ 8 h 37"/>
                </a:gdLst>
                <a:ahLst/>
                <a:cxnLst>
                  <a:cxn ang="0">
                    <a:pos x="T0" y="T1"/>
                  </a:cxn>
                  <a:cxn ang="0">
                    <a:pos x="T2" y="T3"/>
                  </a:cxn>
                  <a:cxn ang="0">
                    <a:pos x="T4" y="T5"/>
                  </a:cxn>
                  <a:cxn ang="0">
                    <a:pos x="T6" y="T7"/>
                  </a:cxn>
                  <a:cxn ang="0">
                    <a:pos x="T8" y="T9"/>
                  </a:cxn>
                </a:cxnLst>
                <a:rect l="0" t="0" r="r" b="b"/>
                <a:pathLst>
                  <a:path w="42" h="37">
                    <a:moveTo>
                      <a:pt x="42" y="8"/>
                    </a:moveTo>
                    <a:cubicBezTo>
                      <a:pt x="40" y="5"/>
                      <a:pt x="38" y="2"/>
                      <a:pt x="37" y="0"/>
                    </a:cubicBezTo>
                    <a:cubicBezTo>
                      <a:pt x="0" y="0"/>
                      <a:pt x="0" y="0"/>
                      <a:pt x="0" y="0"/>
                    </a:cubicBezTo>
                    <a:cubicBezTo>
                      <a:pt x="3" y="12"/>
                      <a:pt x="8" y="24"/>
                      <a:pt x="18" y="37"/>
                    </a:cubicBezTo>
                    <a:cubicBezTo>
                      <a:pt x="24" y="28"/>
                      <a:pt x="32" y="18"/>
                      <a:pt x="42" y="8"/>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9" name="Freeform 314"/>
              <p:cNvSpPr/>
              <p:nvPr/>
            </p:nvSpPr>
            <p:spPr bwMode="auto">
              <a:xfrm>
                <a:off x="5610" y="2905"/>
                <a:ext cx="23" cy="26"/>
              </a:xfrm>
              <a:custGeom>
                <a:avLst/>
                <a:gdLst>
                  <a:gd name="T0" fmla="*/ 7 w 10"/>
                  <a:gd name="T1" fmla="*/ 0 h 11"/>
                  <a:gd name="T2" fmla="*/ 0 w 10"/>
                  <a:gd name="T3" fmla="*/ 10 h 11"/>
                  <a:gd name="T4" fmla="*/ 0 w 10"/>
                  <a:gd name="T5" fmla="*/ 11 h 11"/>
                  <a:gd name="T6" fmla="*/ 4 w 10"/>
                  <a:gd name="T7" fmla="*/ 11 h 11"/>
                  <a:gd name="T8" fmla="*/ 10 w 10"/>
                  <a:gd name="T9" fmla="*/ 3 h 11"/>
                  <a:gd name="T10" fmla="*/ 7 w 10"/>
                  <a:gd name="T11" fmla="*/ 0 h 11"/>
                </a:gdLst>
                <a:ahLst/>
                <a:cxnLst>
                  <a:cxn ang="0">
                    <a:pos x="T0" y="T1"/>
                  </a:cxn>
                  <a:cxn ang="0">
                    <a:pos x="T2" y="T3"/>
                  </a:cxn>
                  <a:cxn ang="0">
                    <a:pos x="T4" y="T5"/>
                  </a:cxn>
                  <a:cxn ang="0">
                    <a:pos x="T6" y="T7"/>
                  </a:cxn>
                  <a:cxn ang="0">
                    <a:pos x="T8" y="T9"/>
                  </a:cxn>
                  <a:cxn ang="0">
                    <a:pos x="T10" y="T11"/>
                  </a:cxn>
                </a:cxnLst>
                <a:rect l="0" t="0" r="r" b="b"/>
                <a:pathLst>
                  <a:path w="10" h="11">
                    <a:moveTo>
                      <a:pt x="7" y="0"/>
                    </a:moveTo>
                    <a:cubicBezTo>
                      <a:pt x="0" y="10"/>
                      <a:pt x="0" y="10"/>
                      <a:pt x="0" y="10"/>
                    </a:cubicBezTo>
                    <a:cubicBezTo>
                      <a:pt x="0" y="10"/>
                      <a:pt x="0" y="11"/>
                      <a:pt x="0" y="11"/>
                    </a:cubicBezTo>
                    <a:cubicBezTo>
                      <a:pt x="4" y="11"/>
                      <a:pt x="4" y="11"/>
                      <a:pt x="4" y="11"/>
                    </a:cubicBezTo>
                    <a:cubicBezTo>
                      <a:pt x="10" y="3"/>
                      <a:pt x="10" y="3"/>
                      <a:pt x="10" y="3"/>
                    </a:cubicBezTo>
                    <a:cubicBezTo>
                      <a:pt x="9" y="2"/>
                      <a:pt x="8" y="1"/>
                      <a:pt x="7" y="0"/>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0" name="Freeform 315"/>
              <p:cNvSpPr/>
              <p:nvPr/>
            </p:nvSpPr>
            <p:spPr bwMode="auto">
              <a:xfrm>
                <a:off x="5551" y="1956"/>
                <a:ext cx="23" cy="31"/>
              </a:xfrm>
              <a:custGeom>
                <a:avLst/>
                <a:gdLst>
                  <a:gd name="T0" fmla="*/ 10 w 10"/>
                  <a:gd name="T1" fmla="*/ 6 h 13"/>
                  <a:gd name="T2" fmla="*/ 6 w 10"/>
                  <a:gd name="T3" fmla="*/ 0 h 13"/>
                  <a:gd name="T4" fmla="*/ 0 w 10"/>
                  <a:gd name="T5" fmla="*/ 13 h 13"/>
                  <a:gd name="T6" fmla="*/ 10 w 10"/>
                  <a:gd name="T7" fmla="*/ 6 h 13"/>
                </a:gdLst>
                <a:ahLst/>
                <a:cxnLst>
                  <a:cxn ang="0">
                    <a:pos x="T0" y="T1"/>
                  </a:cxn>
                  <a:cxn ang="0">
                    <a:pos x="T2" y="T3"/>
                  </a:cxn>
                  <a:cxn ang="0">
                    <a:pos x="T4" y="T5"/>
                  </a:cxn>
                  <a:cxn ang="0">
                    <a:pos x="T6" y="T7"/>
                  </a:cxn>
                </a:cxnLst>
                <a:rect l="0" t="0" r="r" b="b"/>
                <a:pathLst>
                  <a:path w="10" h="13">
                    <a:moveTo>
                      <a:pt x="10" y="6"/>
                    </a:moveTo>
                    <a:cubicBezTo>
                      <a:pt x="9" y="4"/>
                      <a:pt x="7" y="2"/>
                      <a:pt x="6" y="0"/>
                    </a:cubicBezTo>
                    <a:cubicBezTo>
                      <a:pt x="3" y="4"/>
                      <a:pt x="2" y="8"/>
                      <a:pt x="0" y="13"/>
                    </a:cubicBezTo>
                    <a:lnTo>
                      <a:pt x="10" y="6"/>
                    </a:ln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1" name="Freeform 316"/>
              <p:cNvSpPr/>
              <p:nvPr/>
            </p:nvSpPr>
            <p:spPr bwMode="auto">
              <a:xfrm>
                <a:off x="5607" y="2893"/>
                <a:ext cx="17" cy="31"/>
              </a:xfrm>
              <a:custGeom>
                <a:avLst/>
                <a:gdLst>
                  <a:gd name="T0" fmla="*/ 0 w 7"/>
                  <a:gd name="T1" fmla="*/ 13 h 13"/>
                  <a:gd name="T2" fmla="*/ 7 w 7"/>
                  <a:gd name="T3" fmla="*/ 4 h 13"/>
                  <a:gd name="T4" fmla="*/ 4 w 7"/>
                  <a:gd name="T5" fmla="*/ 0 h 13"/>
                  <a:gd name="T6" fmla="*/ 0 w 7"/>
                  <a:gd name="T7" fmla="*/ 13 h 13"/>
                </a:gdLst>
                <a:ahLst/>
                <a:cxnLst>
                  <a:cxn ang="0">
                    <a:pos x="T0" y="T1"/>
                  </a:cxn>
                  <a:cxn ang="0">
                    <a:pos x="T2" y="T3"/>
                  </a:cxn>
                  <a:cxn ang="0">
                    <a:pos x="T4" y="T5"/>
                  </a:cxn>
                  <a:cxn ang="0">
                    <a:pos x="T6" y="T7"/>
                  </a:cxn>
                </a:cxnLst>
                <a:rect l="0" t="0" r="r" b="b"/>
                <a:pathLst>
                  <a:path w="7" h="13">
                    <a:moveTo>
                      <a:pt x="0" y="13"/>
                    </a:moveTo>
                    <a:cubicBezTo>
                      <a:pt x="7" y="4"/>
                      <a:pt x="7" y="4"/>
                      <a:pt x="7" y="4"/>
                    </a:cubicBezTo>
                    <a:cubicBezTo>
                      <a:pt x="6" y="3"/>
                      <a:pt x="5" y="1"/>
                      <a:pt x="4" y="0"/>
                    </a:cubicBezTo>
                    <a:cubicBezTo>
                      <a:pt x="1" y="4"/>
                      <a:pt x="0" y="9"/>
                      <a:pt x="0" y="13"/>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2" name="Freeform 317"/>
              <p:cNvSpPr/>
              <p:nvPr/>
            </p:nvSpPr>
            <p:spPr bwMode="auto">
              <a:xfrm>
                <a:off x="5515" y="2333"/>
                <a:ext cx="78" cy="76"/>
              </a:xfrm>
              <a:custGeom>
                <a:avLst/>
                <a:gdLst>
                  <a:gd name="T0" fmla="*/ 3 w 33"/>
                  <a:gd name="T1" fmla="*/ 12 h 32"/>
                  <a:gd name="T2" fmla="*/ 16 w 33"/>
                  <a:gd name="T3" fmla="*/ 32 h 32"/>
                  <a:gd name="T4" fmla="*/ 33 w 33"/>
                  <a:gd name="T5" fmla="*/ 16 h 32"/>
                  <a:gd name="T6" fmla="*/ 24 w 33"/>
                  <a:gd name="T7" fmla="*/ 1 h 32"/>
                  <a:gd name="T8" fmla="*/ 3 w 33"/>
                  <a:gd name="T9" fmla="*/ 12 h 32"/>
                </a:gdLst>
                <a:ahLst/>
                <a:cxnLst>
                  <a:cxn ang="0">
                    <a:pos x="T0" y="T1"/>
                  </a:cxn>
                  <a:cxn ang="0">
                    <a:pos x="T2" y="T3"/>
                  </a:cxn>
                  <a:cxn ang="0">
                    <a:pos x="T4" y="T5"/>
                  </a:cxn>
                  <a:cxn ang="0">
                    <a:pos x="T6" y="T7"/>
                  </a:cxn>
                  <a:cxn ang="0">
                    <a:pos x="T8" y="T9"/>
                  </a:cxn>
                </a:cxnLst>
                <a:rect l="0" t="0" r="r" b="b"/>
                <a:pathLst>
                  <a:path w="33" h="32">
                    <a:moveTo>
                      <a:pt x="3" y="12"/>
                    </a:moveTo>
                    <a:cubicBezTo>
                      <a:pt x="0" y="20"/>
                      <a:pt x="3" y="31"/>
                      <a:pt x="16" y="32"/>
                    </a:cubicBezTo>
                    <a:cubicBezTo>
                      <a:pt x="26" y="32"/>
                      <a:pt x="33" y="21"/>
                      <a:pt x="33" y="16"/>
                    </a:cubicBezTo>
                    <a:cubicBezTo>
                      <a:pt x="24" y="1"/>
                      <a:pt x="24" y="1"/>
                      <a:pt x="24" y="1"/>
                    </a:cubicBezTo>
                    <a:cubicBezTo>
                      <a:pt x="16" y="0"/>
                      <a:pt x="6" y="7"/>
                      <a:pt x="3" y="12"/>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3" name="Freeform 318"/>
              <p:cNvSpPr/>
              <p:nvPr/>
            </p:nvSpPr>
            <p:spPr bwMode="auto">
              <a:xfrm>
                <a:off x="5101" y="1730"/>
                <a:ext cx="459" cy="145"/>
              </a:xfrm>
              <a:custGeom>
                <a:avLst/>
                <a:gdLst>
                  <a:gd name="T0" fmla="*/ 87 w 194"/>
                  <a:gd name="T1" fmla="*/ 61 h 61"/>
                  <a:gd name="T2" fmla="*/ 113 w 194"/>
                  <a:gd name="T3" fmla="*/ 57 h 61"/>
                  <a:gd name="T4" fmla="*/ 162 w 194"/>
                  <a:gd name="T5" fmla="*/ 40 h 61"/>
                  <a:gd name="T6" fmla="*/ 194 w 194"/>
                  <a:gd name="T7" fmla="*/ 19 h 61"/>
                  <a:gd name="T8" fmla="*/ 178 w 194"/>
                  <a:gd name="T9" fmla="*/ 6 h 61"/>
                  <a:gd name="T10" fmla="*/ 118 w 194"/>
                  <a:gd name="T11" fmla="*/ 36 h 61"/>
                  <a:gd name="T12" fmla="*/ 25 w 194"/>
                  <a:gd name="T13" fmla="*/ 25 h 61"/>
                  <a:gd name="T14" fmla="*/ 39 w 194"/>
                  <a:gd name="T15" fmla="*/ 3 h 61"/>
                  <a:gd name="T16" fmla="*/ 31 w 194"/>
                  <a:gd name="T17" fmla="*/ 0 h 61"/>
                  <a:gd name="T18" fmla="*/ 0 w 194"/>
                  <a:gd name="T19" fmla="*/ 37 h 61"/>
                  <a:gd name="T20" fmla="*/ 46 w 194"/>
                  <a:gd name="T21" fmla="*/ 56 h 61"/>
                  <a:gd name="T22" fmla="*/ 87 w 194"/>
                  <a:gd name="T23"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4" h="61">
                    <a:moveTo>
                      <a:pt x="87" y="61"/>
                    </a:moveTo>
                    <a:cubicBezTo>
                      <a:pt x="95" y="60"/>
                      <a:pt x="104" y="59"/>
                      <a:pt x="113" y="57"/>
                    </a:cubicBezTo>
                    <a:cubicBezTo>
                      <a:pt x="120" y="38"/>
                      <a:pt x="145" y="31"/>
                      <a:pt x="162" y="40"/>
                    </a:cubicBezTo>
                    <a:cubicBezTo>
                      <a:pt x="172" y="35"/>
                      <a:pt x="183" y="28"/>
                      <a:pt x="194" y="19"/>
                    </a:cubicBezTo>
                    <a:cubicBezTo>
                      <a:pt x="191" y="17"/>
                      <a:pt x="185" y="12"/>
                      <a:pt x="178" y="6"/>
                    </a:cubicBezTo>
                    <a:cubicBezTo>
                      <a:pt x="158" y="21"/>
                      <a:pt x="135" y="33"/>
                      <a:pt x="118" y="36"/>
                    </a:cubicBezTo>
                    <a:cubicBezTo>
                      <a:pt x="84" y="42"/>
                      <a:pt x="38" y="34"/>
                      <a:pt x="25" y="25"/>
                    </a:cubicBezTo>
                    <a:cubicBezTo>
                      <a:pt x="28" y="19"/>
                      <a:pt x="32" y="11"/>
                      <a:pt x="39" y="3"/>
                    </a:cubicBezTo>
                    <a:cubicBezTo>
                      <a:pt x="31" y="0"/>
                      <a:pt x="31" y="0"/>
                      <a:pt x="31" y="0"/>
                    </a:cubicBezTo>
                    <a:cubicBezTo>
                      <a:pt x="21" y="13"/>
                      <a:pt x="10" y="25"/>
                      <a:pt x="0" y="37"/>
                    </a:cubicBezTo>
                    <a:cubicBezTo>
                      <a:pt x="9" y="42"/>
                      <a:pt x="25" y="51"/>
                      <a:pt x="46" y="56"/>
                    </a:cubicBezTo>
                    <a:cubicBezTo>
                      <a:pt x="59" y="49"/>
                      <a:pt x="75" y="49"/>
                      <a:pt x="87" y="61"/>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4" name="Freeform 319"/>
              <p:cNvSpPr/>
              <p:nvPr/>
            </p:nvSpPr>
            <p:spPr bwMode="auto">
              <a:xfrm>
                <a:off x="5494" y="1794"/>
                <a:ext cx="66" cy="212"/>
              </a:xfrm>
              <a:custGeom>
                <a:avLst/>
                <a:gdLst>
                  <a:gd name="T0" fmla="*/ 9 w 28"/>
                  <a:gd name="T1" fmla="*/ 27 h 89"/>
                  <a:gd name="T2" fmla="*/ 8 w 28"/>
                  <a:gd name="T3" fmla="*/ 86 h 89"/>
                  <a:gd name="T4" fmla="*/ 17 w 28"/>
                  <a:gd name="T5" fmla="*/ 89 h 89"/>
                  <a:gd name="T6" fmla="*/ 28 w 28"/>
                  <a:gd name="T7" fmla="*/ 64 h 89"/>
                  <a:gd name="T8" fmla="*/ 22 w 28"/>
                  <a:gd name="T9" fmla="*/ 18 h 89"/>
                  <a:gd name="T10" fmla="*/ 28 w 28"/>
                  <a:gd name="T11" fmla="*/ 0 h 89"/>
                  <a:gd name="T12" fmla="*/ 0 w 28"/>
                  <a:gd name="T13" fmla="*/ 16 h 89"/>
                  <a:gd name="T14" fmla="*/ 9 w 28"/>
                  <a:gd name="T15" fmla="*/ 27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89">
                    <a:moveTo>
                      <a:pt x="9" y="27"/>
                    </a:moveTo>
                    <a:cubicBezTo>
                      <a:pt x="20" y="50"/>
                      <a:pt x="13" y="77"/>
                      <a:pt x="8" y="86"/>
                    </a:cubicBezTo>
                    <a:cubicBezTo>
                      <a:pt x="11" y="87"/>
                      <a:pt x="14" y="88"/>
                      <a:pt x="17" y="89"/>
                    </a:cubicBezTo>
                    <a:cubicBezTo>
                      <a:pt x="20" y="79"/>
                      <a:pt x="23" y="71"/>
                      <a:pt x="28" y="64"/>
                    </a:cubicBezTo>
                    <a:cubicBezTo>
                      <a:pt x="18" y="48"/>
                      <a:pt x="19" y="30"/>
                      <a:pt x="22" y="18"/>
                    </a:cubicBezTo>
                    <a:cubicBezTo>
                      <a:pt x="23" y="11"/>
                      <a:pt x="25" y="5"/>
                      <a:pt x="28" y="0"/>
                    </a:cubicBezTo>
                    <a:cubicBezTo>
                      <a:pt x="19" y="6"/>
                      <a:pt x="10" y="12"/>
                      <a:pt x="0" y="16"/>
                    </a:cubicBezTo>
                    <a:cubicBezTo>
                      <a:pt x="4" y="19"/>
                      <a:pt x="7" y="23"/>
                      <a:pt x="9" y="27"/>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5" name="Freeform 320"/>
              <p:cNvSpPr/>
              <p:nvPr/>
            </p:nvSpPr>
            <p:spPr bwMode="auto">
              <a:xfrm>
                <a:off x="5229" y="1389"/>
                <a:ext cx="45" cy="52"/>
              </a:xfrm>
              <a:custGeom>
                <a:avLst/>
                <a:gdLst>
                  <a:gd name="T0" fmla="*/ 7 w 19"/>
                  <a:gd name="T1" fmla="*/ 22 h 22"/>
                  <a:gd name="T2" fmla="*/ 19 w 19"/>
                  <a:gd name="T3" fmla="*/ 0 h 22"/>
                  <a:gd name="T4" fmla="*/ 7 w 19"/>
                  <a:gd name="T5" fmla="*/ 0 h 22"/>
                  <a:gd name="T6" fmla="*/ 0 w 19"/>
                  <a:gd name="T7" fmla="*/ 12 h 22"/>
                  <a:gd name="T8" fmla="*/ 7 w 19"/>
                  <a:gd name="T9" fmla="*/ 22 h 22"/>
                </a:gdLst>
                <a:ahLst/>
                <a:cxnLst>
                  <a:cxn ang="0">
                    <a:pos x="T0" y="T1"/>
                  </a:cxn>
                  <a:cxn ang="0">
                    <a:pos x="T2" y="T3"/>
                  </a:cxn>
                  <a:cxn ang="0">
                    <a:pos x="T4" y="T5"/>
                  </a:cxn>
                  <a:cxn ang="0">
                    <a:pos x="T6" y="T7"/>
                  </a:cxn>
                  <a:cxn ang="0">
                    <a:pos x="T8" y="T9"/>
                  </a:cxn>
                </a:cxnLst>
                <a:rect l="0" t="0" r="r" b="b"/>
                <a:pathLst>
                  <a:path w="19" h="22">
                    <a:moveTo>
                      <a:pt x="7" y="22"/>
                    </a:moveTo>
                    <a:cubicBezTo>
                      <a:pt x="12" y="15"/>
                      <a:pt x="15" y="8"/>
                      <a:pt x="19" y="0"/>
                    </a:cubicBezTo>
                    <a:cubicBezTo>
                      <a:pt x="7" y="0"/>
                      <a:pt x="7" y="0"/>
                      <a:pt x="7" y="0"/>
                    </a:cubicBezTo>
                    <a:cubicBezTo>
                      <a:pt x="5" y="4"/>
                      <a:pt x="3" y="8"/>
                      <a:pt x="0" y="12"/>
                    </a:cubicBezTo>
                    <a:cubicBezTo>
                      <a:pt x="3" y="14"/>
                      <a:pt x="5" y="17"/>
                      <a:pt x="7" y="22"/>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6" name="Freeform 321"/>
              <p:cNvSpPr/>
              <p:nvPr/>
            </p:nvSpPr>
            <p:spPr bwMode="auto">
              <a:xfrm>
                <a:off x="5371" y="2696"/>
                <a:ext cx="218" cy="219"/>
              </a:xfrm>
              <a:custGeom>
                <a:avLst/>
                <a:gdLst>
                  <a:gd name="T0" fmla="*/ 17 w 92"/>
                  <a:gd name="T1" fmla="*/ 0 h 92"/>
                  <a:gd name="T2" fmla="*/ 0 w 92"/>
                  <a:gd name="T3" fmla="*/ 12 h 92"/>
                  <a:gd name="T4" fmla="*/ 3 w 92"/>
                  <a:gd name="T5" fmla="*/ 16 h 92"/>
                  <a:gd name="T6" fmla="*/ 2 w 92"/>
                  <a:gd name="T7" fmla="*/ 42 h 92"/>
                  <a:gd name="T8" fmla="*/ 9 w 92"/>
                  <a:gd name="T9" fmla="*/ 48 h 92"/>
                  <a:gd name="T10" fmla="*/ 12 w 92"/>
                  <a:gd name="T11" fmla="*/ 26 h 92"/>
                  <a:gd name="T12" fmla="*/ 11 w 92"/>
                  <a:gd name="T13" fmla="*/ 50 h 92"/>
                  <a:gd name="T14" fmla="*/ 19 w 92"/>
                  <a:gd name="T15" fmla="*/ 57 h 92"/>
                  <a:gd name="T16" fmla="*/ 22 w 92"/>
                  <a:gd name="T17" fmla="*/ 33 h 92"/>
                  <a:gd name="T18" fmla="*/ 21 w 92"/>
                  <a:gd name="T19" fmla="*/ 59 h 92"/>
                  <a:gd name="T20" fmla="*/ 30 w 92"/>
                  <a:gd name="T21" fmla="*/ 67 h 92"/>
                  <a:gd name="T22" fmla="*/ 33 w 92"/>
                  <a:gd name="T23" fmla="*/ 41 h 92"/>
                  <a:gd name="T24" fmla="*/ 32 w 92"/>
                  <a:gd name="T25" fmla="*/ 69 h 92"/>
                  <a:gd name="T26" fmla="*/ 40 w 92"/>
                  <a:gd name="T27" fmla="*/ 76 h 92"/>
                  <a:gd name="T28" fmla="*/ 43 w 92"/>
                  <a:gd name="T29" fmla="*/ 44 h 92"/>
                  <a:gd name="T30" fmla="*/ 43 w 92"/>
                  <a:gd name="T31" fmla="*/ 78 h 92"/>
                  <a:gd name="T32" fmla="*/ 51 w 92"/>
                  <a:gd name="T33" fmla="*/ 86 h 92"/>
                  <a:gd name="T34" fmla="*/ 55 w 92"/>
                  <a:gd name="T35" fmla="*/ 51 h 92"/>
                  <a:gd name="T36" fmla="*/ 54 w 92"/>
                  <a:gd name="T37" fmla="*/ 88 h 92"/>
                  <a:gd name="T38" fmla="*/ 61 w 92"/>
                  <a:gd name="T39" fmla="*/ 91 h 92"/>
                  <a:gd name="T40" fmla="*/ 64 w 92"/>
                  <a:gd name="T41" fmla="*/ 59 h 92"/>
                  <a:gd name="T42" fmla="*/ 63 w 92"/>
                  <a:gd name="T43" fmla="*/ 92 h 92"/>
                  <a:gd name="T44" fmla="*/ 71 w 92"/>
                  <a:gd name="T45" fmla="*/ 92 h 92"/>
                  <a:gd name="T46" fmla="*/ 73 w 92"/>
                  <a:gd name="T47" fmla="*/ 65 h 92"/>
                  <a:gd name="T48" fmla="*/ 73 w 92"/>
                  <a:gd name="T49" fmla="*/ 91 h 92"/>
                  <a:gd name="T50" fmla="*/ 80 w 92"/>
                  <a:gd name="T51" fmla="*/ 84 h 92"/>
                  <a:gd name="T52" fmla="*/ 92 w 92"/>
                  <a:gd name="T53" fmla="*/ 67 h 92"/>
                  <a:gd name="T54" fmla="*/ 76 w 92"/>
                  <a:gd name="T55" fmla="*/ 12 h 92"/>
                  <a:gd name="T56" fmla="*/ 67 w 92"/>
                  <a:gd name="T57" fmla="*/ 12 h 92"/>
                  <a:gd name="T58" fmla="*/ 17 w 92"/>
                  <a:gd name="T5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2" h="92">
                    <a:moveTo>
                      <a:pt x="17" y="0"/>
                    </a:moveTo>
                    <a:cubicBezTo>
                      <a:pt x="0" y="12"/>
                      <a:pt x="0" y="12"/>
                      <a:pt x="0" y="12"/>
                    </a:cubicBezTo>
                    <a:cubicBezTo>
                      <a:pt x="3" y="16"/>
                      <a:pt x="3" y="16"/>
                      <a:pt x="3" y="16"/>
                    </a:cubicBezTo>
                    <a:cubicBezTo>
                      <a:pt x="3" y="22"/>
                      <a:pt x="3" y="32"/>
                      <a:pt x="2" y="42"/>
                    </a:cubicBezTo>
                    <a:cubicBezTo>
                      <a:pt x="9" y="48"/>
                      <a:pt x="9" y="48"/>
                      <a:pt x="9" y="48"/>
                    </a:cubicBezTo>
                    <a:cubicBezTo>
                      <a:pt x="10" y="40"/>
                      <a:pt x="11" y="32"/>
                      <a:pt x="12" y="26"/>
                    </a:cubicBezTo>
                    <a:cubicBezTo>
                      <a:pt x="12" y="32"/>
                      <a:pt x="12" y="41"/>
                      <a:pt x="11" y="50"/>
                    </a:cubicBezTo>
                    <a:cubicBezTo>
                      <a:pt x="19" y="57"/>
                      <a:pt x="19" y="57"/>
                      <a:pt x="19" y="57"/>
                    </a:cubicBezTo>
                    <a:cubicBezTo>
                      <a:pt x="20" y="48"/>
                      <a:pt x="21" y="39"/>
                      <a:pt x="22" y="33"/>
                    </a:cubicBezTo>
                    <a:cubicBezTo>
                      <a:pt x="22" y="39"/>
                      <a:pt x="22" y="49"/>
                      <a:pt x="21" y="59"/>
                    </a:cubicBezTo>
                    <a:cubicBezTo>
                      <a:pt x="30" y="67"/>
                      <a:pt x="30" y="67"/>
                      <a:pt x="30" y="67"/>
                    </a:cubicBezTo>
                    <a:cubicBezTo>
                      <a:pt x="31" y="57"/>
                      <a:pt x="32" y="48"/>
                      <a:pt x="33" y="41"/>
                    </a:cubicBezTo>
                    <a:cubicBezTo>
                      <a:pt x="33" y="47"/>
                      <a:pt x="33" y="58"/>
                      <a:pt x="32" y="69"/>
                    </a:cubicBezTo>
                    <a:cubicBezTo>
                      <a:pt x="40" y="76"/>
                      <a:pt x="40" y="76"/>
                      <a:pt x="40" y="76"/>
                    </a:cubicBezTo>
                    <a:cubicBezTo>
                      <a:pt x="41" y="64"/>
                      <a:pt x="42" y="52"/>
                      <a:pt x="43" y="44"/>
                    </a:cubicBezTo>
                    <a:cubicBezTo>
                      <a:pt x="44" y="52"/>
                      <a:pt x="43" y="65"/>
                      <a:pt x="43" y="78"/>
                    </a:cubicBezTo>
                    <a:cubicBezTo>
                      <a:pt x="51" y="86"/>
                      <a:pt x="51" y="86"/>
                      <a:pt x="51" y="86"/>
                    </a:cubicBezTo>
                    <a:cubicBezTo>
                      <a:pt x="52" y="72"/>
                      <a:pt x="53" y="59"/>
                      <a:pt x="55" y="51"/>
                    </a:cubicBezTo>
                    <a:cubicBezTo>
                      <a:pt x="55" y="59"/>
                      <a:pt x="54" y="74"/>
                      <a:pt x="54" y="88"/>
                    </a:cubicBezTo>
                    <a:cubicBezTo>
                      <a:pt x="56" y="89"/>
                      <a:pt x="58" y="91"/>
                      <a:pt x="61" y="91"/>
                    </a:cubicBezTo>
                    <a:cubicBezTo>
                      <a:pt x="62" y="79"/>
                      <a:pt x="63" y="67"/>
                      <a:pt x="64" y="59"/>
                    </a:cubicBezTo>
                    <a:cubicBezTo>
                      <a:pt x="64" y="67"/>
                      <a:pt x="64" y="79"/>
                      <a:pt x="63" y="92"/>
                    </a:cubicBezTo>
                    <a:cubicBezTo>
                      <a:pt x="66" y="92"/>
                      <a:pt x="68" y="92"/>
                      <a:pt x="71" y="92"/>
                    </a:cubicBezTo>
                    <a:cubicBezTo>
                      <a:pt x="71" y="81"/>
                      <a:pt x="72" y="72"/>
                      <a:pt x="73" y="65"/>
                    </a:cubicBezTo>
                    <a:cubicBezTo>
                      <a:pt x="74" y="71"/>
                      <a:pt x="73" y="81"/>
                      <a:pt x="73" y="91"/>
                    </a:cubicBezTo>
                    <a:cubicBezTo>
                      <a:pt x="76" y="90"/>
                      <a:pt x="78" y="87"/>
                      <a:pt x="80" y="84"/>
                    </a:cubicBezTo>
                    <a:cubicBezTo>
                      <a:pt x="92" y="67"/>
                      <a:pt x="92" y="67"/>
                      <a:pt x="92" y="67"/>
                    </a:cubicBezTo>
                    <a:cubicBezTo>
                      <a:pt x="82" y="51"/>
                      <a:pt x="75" y="33"/>
                      <a:pt x="76" y="12"/>
                    </a:cubicBezTo>
                    <a:cubicBezTo>
                      <a:pt x="67" y="12"/>
                      <a:pt x="67" y="12"/>
                      <a:pt x="67" y="12"/>
                    </a:cubicBezTo>
                    <a:lnTo>
                      <a:pt x="17" y="0"/>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7" name="Freeform 322"/>
              <p:cNvSpPr/>
              <p:nvPr/>
            </p:nvSpPr>
            <p:spPr bwMode="auto">
              <a:xfrm>
                <a:off x="5364" y="1650"/>
                <a:ext cx="182" cy="154"/>
              </a:xfrm>
              <a:custGeom>
                <a:avLst/>
                <a:gdLst>
                  <a:gd name="T0" fmla="*/ 6 w 77"/>
                  <a:gd name="T1" fmla="*/ 64 h 65"/>
                  <a:gd name="T2" fmla="*/ 77 w 77"/>
                  <a:gd name="T3" fmla="*/ 21 h 65"/>
                  <a:gd name="T4" fmla="*/ 37 w 77"/>
                  <a:gd name="T5" fmla="*/ 0 h 65"/>
                  <a:gd name="T6" fmla="*/ 44 w 77"/>
                  <a:gd name="T7" fmla="*/ 18 h 65"/>
                  <a:gd name="T8" fmla="*/ 6 w 77"/>
                  <a:gd name="T9" fmla="*/ 62 h 65"/>
                  <a:gd name="T10" fmla="*/ 0 w 77"/>
                  <a:gd name="T11" fmla="*/ 63 h 65"/>
                  <a:gd name="T12" fmla="*/ 0 w 77"/>
                  <a:gd name="T13" fmla="*/ 65 h 65"/>
                  <a:gd name="T14" fmla="*/ 6 w 77"/>
                  <a:gd name="T15" fmla="*/ 6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65">
                    <a:moveTo>
                      <a:pt x="6" y="64"/>
                    </a:moveTo>
                    <a:cubicBezTo>
                      <a:pt x="27" y="60"/>
                      <a:pt x="55" y="44"/>
                      <a:pt x="77" y="21"/>
                    </a:cubicBezTo>
                    <a:cubicBezTo>
                      <a:pt x="72" y="15"/>
                      <a:pt x="56" y="5"/>
                      <a:pt x="37" y="0"/>
                    </a:cubicBezTo>
                    <a:cubicBezTo>
                      <a:pt x="41" y="4"/>
                      <a:pt x="44" y="10"/>
                      <a:pt x="44" y="18"/>
                    </a:cubicBezTo>
                    <a:cubicBezTo>
                      <a:pt x="47" y="45"/>
                      <a:pt x="22" y="58"/>
                      <a:pt x="6" y="62"/>
                    </a:cubicBezTo>
                    <a:cubicBezTo>
                      <a:pt x="4" y="62"/>
                      <a:pt x="2" y="62"/>
                      <a:pt x="0" y="63"/>
                    </a:cubicBezTo>
                    <a:cubicBezTo>
                      <a:pt x="0" y="65"/>
                      <a:pt x="0" y="65"/>
                      <a:pt x="0" y="65"/>
                    </a:cubicBezTo>
                    <a:cubicBezTo>
                      <a:pt x="2" y="65"/>
                      <a:pt x="4" y="65"/>
                      <a:pt x="6" y="64"/>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8" name="Freeform 323"/>
              <p:cNvSpPr/>
              <p:nvPr/>
            </p:nvSpPr>
            <p:spPr bwMode="auto">
              <a:xfrm>
                <a:off x="5525" y="2464"/>
                <a:ext cx="40" cy="40"/>
              </a:xfrm>
              <a:custGeom>
                <a:avLst/>
                <a:gdLst>
                  <a:gd name="T0" fmla="*/ 3 w 17"/>
                  <a:gd name="T1" fmla="*/ 0 h 17"/>
                  <a:gd name="T2" fmla="*/ 1 w 17"/>
                  <a:gd name="T3" fmla="*/ 16 h 17"/>
                  <a:gd name="T4" fmla="*/ 17 w 17"/>
                  <a:gd name="T5" fmla="*/ 15 h 17"/>
                  <a:gd name="T6" fmla="*/ 15 w 17"/>
                  <a:gd name="T7" fmla="*/ 0 h 17"/>
                  <a:gd name="T8" fmla="*/ 3 w 17"/>
                  <a:gd name="T9" fmla="*/ 0 h 17"/>
                </a:gdLst>
                <a:ahLst/>
                <a:cxnLst>
                  <a:cxn ang="0">
                    <a:pos x="T0" y="T1"/>
                  </a:cxn>
                  <a:cxn ang="0">
                    <a:pos x="T2" y="T3"/>
                  </a:cxn>
                  <a:cxn ang="0">
                    <a:pos x="T4" y="T5"/>
                  </a:cxn>
                  <a:cxn ang="0">
                    <a:pos x="T6" y="T7"/>
                  </a:cxn>
                  <a:cxn ang="0">
                    <a:pos x="T8" y="T9"/>
                  </a:cxn>
                </a:cxnLst>
                <a:rect l="0" t="0" r="r" b="b"/>
                <a:pathLst>
                  <a:path w="17" h="17">
                    <a:moveTo>
                      <a:pt x="3" y="0"/>
                    </a:moveTo>
                    <a:cubicBezTo>
                      <a:pt x="1" y="5"/>
                      <a:pt x="0" y="11"/>
                      <a:pt x="1" y="16"/>
                    </a:cubicBezTo>
                    <a:cubicBezTo>
                      <a:pt x="7" y="17"/>
                      <a:pt x="12" y="16"/>
                      <a:pt x="17" y="15"/>
                    </a:cubicBezTo>
                    <a:cubicBezTo>
                      <a:pt x="14" y="10"/>
                      <a:pt x="14" y="5"/>
                      <a:pt x="15" y="0"/>
                    </a:cubicBezTo>
                    <a:cubicBezTo>
                      <a:pt x="11" y="1"/>
                      <a:pt x="7" y="1"/>
                      <a:pt x="3" y="0"/>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9" name="Freeform 324"/>
              <p:cNvSpPr/>
              <p:nvPr/>
            </p:nvSpPr>
            <p:spPr bwMode="auto">
              <a:xfrm>
                <a:off x="5222" y="2476"/>
                <a:ext cx="343" cy="315"/>
              </a:xfrm>
              <a:custGeom>
                <a:avLst/>
                <a:gdLst>
                  <a:gd name="T0" fmla="*/ 41 w 145"/>
                  <a:gd name="T1" fmla="*/ 15 h 133"/>
                  <a:gd name="T2" fmla="*/ 7 w 145"/>
                  <a:gd name="T3" fmla="*/ 65 h 133"/>
                  <a:gd name="T4" fmla="*/ 13 w 145"/>
                  <a:gd name="T5" fmla="*/ 88 h 133"/>
                  <a:gd name="T6" fmla="*/ 20 w 145"/>
                  <a:gd name="T7" fmla="*/ 95 h 133"/>
                  <a:gd name="T8" fmla="*/ 24 w 145"/>
                  <a:gd name="T9" fmla="*/ 64 h 133"/>
                  <a:gd name="T10" fmla="*/ 23 w 145"/>
                  <a:gd name="T11" fmla="*/ 97 h 133"/>
                  <a:gd name="T12" fmla="*/ 31 w 145"/>
                  <a:gd name="T13" fmla="*/ 105 h 133"/>
                  <a:gd name="T14" fmla="*/ 34 w 145"/>
                  <a:gd name="T15" fmla="*/ 76 h 133"/>
                  <a:gd name="T16" fmla="*/ 33 w 145"/>
                  <a:gd name="T17" fmla="*/ 107 h 133"/>
                  <a:gd name="T18" fmla="*/ 41 w 145"/>
                  <a:gd name="T19" fmla="*/ 114 h 133"/>
                  <a:gd name="T20" fmla="*/ 44 w 145"/>
                  <a:gd name="T21" fmla="*/ 86 h 133"/>
                  <a:gd name="T22" fmla="*/ 44 w 145"/>
                  <a:gd name="T23" fmla="*/ 116 h 133"/>
                  <a:gd name="T24" fmla="*/ 63 w 145"/>
                  <a:gd name="T25" fmla="*/ 133 h 133"/>
                  <a:gd name="T26" fmla="*/ 66 w 145"/>
                  <a:gd name="T27" fmla="*/ 109 h 133"/>
                  <a:gd name="T28" fmla="*/ 63 w 145"/>
                  <a:gd name="T29" fmla="*/ 105 h 133"/>
                  <a:gd name="T30" fmla="*/ 55 w 145"/>
                  <a:gd name="T31" fmla="*/ 110 h 133"/>
                  <a:gd name="T32" fmla="*/ 63 w 145"/>
                  <a:gd name="T33" fmla="*/ 39 h 133"/>
                  <a:gd name="T34" fmla="*/ 130 w 145"/>
                  <a:gd name="T35" fmla="*/ 105 h 133"/>
                  <a:gd name="T36" fmla="*/ 139 w 145"/>
                  <a:gd name="T37" fmla="*/ 105 h 133"/>
                  <a:gd name="T38" fmla="*/ 145 w 145"/>
                  <a:gd name="T39" fmla="*/ 76 h 133"/>
                  <a:gd name="T40" fmla="*/ 72 w 145"/>
                  <a:gd name="T41" fmla="*/ 11 h 133"/>
                  <a:gd name="T42" fmla="*/ 41 w 145"/>
                  <a:gd name="T43" fmla="*/ 1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5" h="133">
                    <a:moveTo>
                      <a:pt x="41" y="15"/>
                    </a:moveTo>
                    <a:cubicBezTo>
                      <a:pt x="7" y="65"/>
                      <a:pt x="7" y="65"/>
                      <a:pt x="7" y="65"/>
                    </a:cubicBezTo>
                    <a:cubicBezTo>
                      <a:pt x="0" y="76"/>
                      <a:pt x="5" y="82"/>
                      <a:pt x="13" y="88"/>
                    </a:cubicBezTo>
                    <a:cubicBezTo>
                      <a:pt x="20" y="95"/>
                      <a:pt x="20" y="95"/>
                      <a:pt x="20" y="95"/>
                    </a:cubicBezTo>
                    <a:cubicBezTo>
                      <a:pt x="21" y="83"/>
                      <a:pt x="22" y="72"/>
                      <a:pt x="24" y="64"/>
                    </a:cubicBezTo>
                    <a:cubicBezTo>
                      <a:pt x="24" y="72"/>
                      <a:pt x="23" y="85"/>
                      <a:pt x="23" y="97"/>
                    </a:cubicBezTo>
                    <a:cubicBezTo>
                      <a:pt x="31" y="105"/>
                      <a:pt x="31" y="105"/>
                      <a:pt x="31" y="105"/>
                    </a:cubicBezTo>
                    <a:cubicBezTo>
                      <a:pt x="32" y="94"/>
                      <a:pt x="33" y="83"/>
                      <a:pt x="34" y="76"/>
                    </a:cubicBezTo>
                    <a:cubicBezTo>
                      <a:pt x="34" y="83"/>
                      <a:pt x="34" y="95"/>
                      <a:pt x="33" y="107"/>
                    </a:cubicBezTo>
                    <a:cubicBezTo>
                      <a:pt x="41" y="114"/>
                      <a:pt x="41" y="114"/>
                      <a:pt x="41" y="114"/>
                    </a:cubicBezTo>
                    <a:cubicBezTo>
                      <a:pt x="42" y="103"/>
                      <a:pt x="43" y="93"/>
                      <a:pt x="44" y="86"/>
                    </a:cubicBezTo>
                    <a:cubicBezTo>
                      <a:pt x="45" y="93"/>
                      <a:pt x="44" y="104"/>
                      <a:pt x="44" y="116"/>
                    </a:cubicBezTo>
                    <a:cubicBezTo>
                      <a:pt x="63" y="133"/>
                      <a:pt x="63" y="133"/>
                      <a:pt x="63" y="133"/>
                    </a:cubicBezTo>
                    <a:cubicBezTo>
                      <a:pt x="64" y="124"/>
                      <a:pt x="65" y="115"/>
                      <a:pt x="66" y="109"/>
                    </a:cubicBezTo>
                    <a:cubicBezTo>
                      <a:pt x="63" y="105"/>
                      <a:pt x="63" y="105"/>
                      <a:pt x="63" y="105"/>
                    </a:cubicBezTo>
                    <a:cubicBezTo>
                      <a:pt x="55" y="110"/>
                      <a:pt x="55" y="110"/>
                      <a:pt x="55" y="110"/>
                    </a:cubicBezTo>
                    <a:cubicBezTo>
                      <a:pt x="63" y="39"/>
                      <a:pt x="63" y="39"/>
                      <a:pt x="63" y="39"/>
                    </a:cubicBezTo>
                    <a:cubicBezTo>
                      <a:pt x="130" y="105"/>
                      <a:pt x="130" y="105"/>
                      <a:pt x="130" y="105"/>
                    </a:cubicBezTo>
                    <a:cubicBezTo>
                      <a:pt x="139" y="105"/>
                      <a:pt x="139" y="105"/>
                      <a:pt x="139" y="105"/>
                    </a:cubicBezTo>
                    <a:cubicBezTo>
                      <a:pt x="140" y="96"/>
                      <a:pt x="142" y="86"/>
                      <a:pt x="145" y="76"/>
                    </a:cubicBezTo>
                    <a:cubicBezTo>
                      <a:pt x="72" y="11"/>
                      <a:pt x="72" y="11"/>
                      <a:pt x="72" y="11"/>
                    </a:cubicBezTo>
                    <a:cubicBezTo>
                      <a:pt x="59" y="0"/>
                      <a:pt x="48" y="4"/>
                      <a:pt x="41" y="15"/>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0" name="Freeform 325"/>
              <p:cNvSpPr/>
              <p:nvPr/>
            </p:nvSpPr>
            <p:spPr bwMode="auto">
              <a:xfrm>
                <a:off x="5477" y="2041"/>
                <a:ext cx="50" cy="41"/>
              </a:xfrm>
              <a:custGeom>
                <a:avLst/>
                <a:gdLst>
                  <a:gd name="T0" fmla="*/ 0 w 21"/>
                  <a:gd name="T1" fmla="*/ 0 h 17"/>
                  <a:gd name="T2" fmla="*/ 8 w 21"/>
                  <a:gd name="T3" fmla="*/ 17 h 17"/>
                  <a:gd name="T4" fmla="*/ 20 w 21"/>
                  <a:gd name="T5" fmla="*/ 13 h 17"/>
                  <a:gd name="T6" fmla="*/ 21 w 21"/>
                  <a:gd name="T7" fmla="*/ 5 h 17"/>
                  <a:gd name="T8" fmla="*/ 0 w 21"/>
                  <a:gd name="T9" fmla="*/ 0 h 17"/>
                </a:gdLst>
                <a:ahLst/>
                <a:cxnLst>
                  <a:cxn ang="0">
                    <a:pos x="T0" y="T1"/>
                  </a:cxn>
                  <a:cxn ang="0">
                    <a:pos x="T2" y="T3"/>
                  </a:cxn>
                  <a:cxn ang="0">
                    <a:pos x="T4" y="T5"/>
                  </a:cxn>
                  <a:cxn ang="0">
                    <a:pos x="T6" y="T7"/>
                  </a:cxn>
                  <a:cxn ang="0">
                    <a:pos x="T8" y="T9"/>
                  </a:cxn>
                </a:cxnLst>
                <a:rect l="0" t="0" r="r" b="b"/>
                <a:pathLst>
                  <a:path w="21" h="17">
                    <a:moveTo>
                      <a:pt x="0" y="0"/>
                    </a:moveTo>
                    <a:cubicBezTo>
                      <a:pt x="8" y="17"/>
                      <a:pt x="8" y="17"/>
                      <a:pt x="8" y="17"/>
                    </a:cubicBezTo>
                    <a:cubicBezTo>
                      <a:pt x="12" y="15"/>
                      <a:pt x="16" y="14"/>
                      <a:pt x="20" y="13"/>
                    </a:cubicBezTo>
                    <a:cubicBezTo>
                      <a:pt x="20" y="11"/>
                      <a:pt x="21" y="8"/>
                      <a:pt x="21" y="5"/>
                    </a:cubicBezTo>
                    <a:cubicBezTo>
                      <a:pt x="13" y="4"/>
                      <a:pt x="6" y="2"/>
                      <a:pt x="0" y="0"/>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1" name="Freeform 326"/>
              <p:cNvSpPr/>
              <p:nvPr/>
            </p:nvSpPr>
            <p:spPr bwMode="auto">
              <a:xfrm>
                <a:off x="5380" y="1389"/>
                <a:ext cx="64" cy="99"/>
              </a:xfrm>
              <a:custGeom>
                <a:avLst/>
                <a:gdLst>
                  <a:gd name="T0" fmla="*/ 27 w 27"/>
                  <a:gd name="T1" fmla="*/ 31 h 42"/>
                  <a:gd name="T2" fmla="*/ 16 w 27"/>
                  <a:gd name="T3" fmla="*/ 0 h 42"/>
                  <a:gd name="T4" fmla="*/ 0 w 27"/>
                  <a:gd name="T5" fmla="*/ 0 h 42"/>
                  <a:gd name="T6" fmla="*/ 19 w 27"/>
                  <a:gd name="T7" fmla="*/ 42 h 42"/>
                  <a:gd name="T8" fmla="*/ 27 w 27"/>
                  <a:gd name="T9" fmla="*/ 31 h 42"/>
                </a:gdLst>
                <a:ahLst/>
                <a:cxnLst>
                  <a:cxn ang="0">
                    <a:pos x="T0" y="T1"/>
                  </a:cxn>
                  <a:cxn ang="0">
                    <a:pos x="T2" y="T3"/>
                  </a:cxn>
                  <a:cxn ang="0">
                    <a:pos x="T4" y="T5"/>
                  </a:cxn>
                  <a:cxn ang="0">
                    <a:pos x="T6" y="T7"/>
                  </a:cxn>
                  <a:cxn ang="0">
                    <a:pos x="T8" y="T9"/>
                  </a:cxn>
                </a:cxnLst>
                <a:rect l="0" t="0" r="r" b="b"/>
                <a:pathLst>
                  <a:path w="27" h="42">
                    <a:moveTo>
                      <a:pt x="27" y="31"/>
                    </a:moveTo>
                    <a:cubicBezTo>
                      <a:pt x="21" y="21"/>
                      <a:pt x="18" y="10"/>
                      <a:pt x="16" y="0"/>
                    </a:cubicBezTo>
                    <a:cubicBezTo>
                      <a:pt x="0" y="0"/>
                      <a:pt x="0" y="0"/>
                      <a:pt x="0" y="0"/>
                    </a:cubicBezTo>
                    <a:cubicBezTo>
                      <a:pt x="1" y="15"/>
                      <a:pt x="6" y="29"/>
                      <a:pt x="19" y="42"/>
                    </a:cubicBezTo>
                    <a:cubicBezTo>
                      <a:pt x="22" y="38"/>
                      <a:pt x="25" y="35"/>
                      <a:pt x="27" y="31"/>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2" name="Freeform 327"/>
              <p:cNvSpPr/>
              <p:nvPr/>
            </p:nvSpPr>
            <p:spPr bwMode="auto">
              <a:xfrm>
                <a:off x="5444" y="2210"/>
                <a:ext cx="71" cy="116"/>
              </a:xfrm>
              <a:custGeom>
                <a:avLst/>
                <a:gdLst>
                  <a:gd name="T0" fmla="*/ 0 w 30"/>
                  <a:gd name="T1" fmla="*/ 21 h 49"/>
                  <a:gd name="T2" fmla="*/ 17 w 30"/>
                  <a:gd name="T3" fmla="*/ 49 h 49"/>
                  <a:gd name="T4" fmla="*/ 30 w 30"/>
                  <a:gd name="T5" fmla="*/ 39 h 49"/>
                  <a:gd name="T6" fmla="*/ 19 w 30"/>
                  <a:gd name="T7" fmla="*/ 0 h 49"/>
                  <a:gd name="T8" fmla="*/ 0 w 30"/>
                  <a:gd name="T9" fmla="*/ 21 h 49"/>
                </a:gdLst>
                <a:ahLst/>
                <a:cxnLst>
                  <a:cxn ang="0">
                    <a:pos x="T0" y="T1"/>
                  </a:cxn>
                  <a:cxn ang="0">
                    <a:pos x="T2" y="T3"/>
                  </a:cxn>
                  <a:cxn ang="0">
                    <a:pos x="T4" y="T5"/>
                  </a:cxn>
                  <a:cxn ang="0">
                    <a:pos x="T6" y="T7"/>
                  </a:cxn>
                  <a:cxn ang="0">
                    <a:pos x="T8" y="T9"/>
                  </a:cxn>
                </a:cxnLst>
                <a:rect l="0" t="0" r="r" b="b"/>
                <a:pathLst>
                  <a:path w="30" h="49">
                    <a:moveTo>
                      <a:pt x="0" y="21"/>
                    </a:moveTo>
                    <a:cubicBezTo>
                      <a:pt x="10" y="29"/>
                      <a:pt x="16" y="39"/>
                      <a:pt x="17" y="49"/>
                    </a:cubicBezTo>
                    <a:cubicBezTo>
                      <a:pt x="20" y="45"/>
                      <a:pt x="25" y="41"/>
                      <a:pt x="30" y="39"/>
                    </a:cubicBezTo>
                    <a:cubicBezTo>
                      <a:pt x="30" y="26"/>
                      <a:pt x="27" y="11"/>
                      <a:pt x="19" y="0"/>
                    </a:cubicBezTo>
                    <a:cubicBezTo>
                      <a:pt x="12" y="5"/>
                      <a:pt x="5" y="12"/>
                      <a:pt x="0" y="21"/>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3" name="Freeform 328"/>
              <p:cNvSpPr/>
              <p:nvPr/>
            </p:nvSpPr>
            <p:spPr bwMode="auto">
              <a:xfrm>
                <a:off x="5484" y="2452"/>
                <a:ext cx="41" cy="50"/>
              </a:xfrm>
              <a:custGeom>
                <a:avLst/>
                <a:gdLst>
                  <a:gd name="T0" fmla="*/ 7 w 17"/>
                  <a:gd name="T1" fmla="*/ 0 h 21"/>
                  <a:gd name="T2" fmla="*/ 0 w 17"/>
                  <a:gd name="T3" fmla="*/ 17 h 21"/>
                  <a:gd name="T4" fmla="*/ 15 w 17"/>
                  <a:gd name="T5" fmla="*/ 21 h 21"/>
                  <a:gd name="T6" fmla="*/ 17 w 17"/>
                  <a:gd name="T7" fmla="*/ 5 h 21"/>
                  <a:gd name="T8" fmla="*/ 7 w 17"/>
                  <a:gd name="T9" fmla="*/ 0 h 21"/>
                </a:gdLst>
                <a:ahLst/>
                <a:cxnLst>
                  <a:cxn ang="0">
                    <a:pos x="T0" y="T1"/>
                  </a:cxn>
                  <a:cxn ang="0">
                    <a:pos x="T2" y="T3"/>
                  </a:cxn>
                  <a:cxn ang="0">
                    <a:pos x="T4" y="T5"/>
                  </a:cxn>
                  <a:cxn ang="0">
                    <a:pos x="T6" y="T7"/>
                  </a:cxn>
                  <a:cxn ang="0">
                    <a:pos x="T8" y="T9"/>
                  </a:cxn>
                </a:cxnLst>
                <a:rect l="0" t="0" r="r" b="b"/>
                <a:pathLst>
                  <a:path w="17" h="21">
                    <a:moveTo>
                      <a:pt x="7" y="0"/>
                    </a:moveTo>
                    <a:cubicBezTo>
                      <a:pt x="2" y="4"/>
                      <a:pt x="0" y="9"/>
                      <a:pt x="0" y="17"/>
                    </a:cubicBezTo>
                    <a:cubicBezTo>
                      <a:pt x="5" y="19"/>
                      <a:pt x="10" y="20"/>
                      <a:pt x="15" y="21"/>
                    </a:cubicBezTo>
                    <a:cubicBezTo>
                      <a:pt x="14" y="15"/>
                      <a:pt x="15" y="10"/>
                      <a:pt x="17" y="5"/>
                    </a:cubicBezTo>
                    <a:cubicBezTo>
                      <a:pt x="13" y="4"/>
                      <a:pt x="10" y="2"/>
                      <a:pt x="7" y="0"/>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4" name="Freeform 329"/>
              <p:cNvSpPr/>
              <p:nvPr/>
            </p:nvSpPr>
            <p:spPr bwMode="auto">
              <a:xfrm>
                <a:off x="5447" y="2048"/>
                <a:ext cx="40" cy="50"/>
              </a:xfrm>
              <a:custGeom>
                <a:avLst/>
                <a:gdLst>
                  <a:gd name="T0" fmla="*/ 6 w 17"/>
                  <a:gd name="T1" fmla="*/ 21 h 21"/>
                  <a:gd name="T2" fmla="*/ 17 w 17"/>
                  <a:gd name="T3" fmla="*/ 15 h 21"/>
                  <a:gd name="T4" fmla="*/ 10 w 17"/>
                  <a:gd name="T5" fmla="*/ 0 h 21"/>
                  <a:gd name="T6" fmla="*/ 0 w 17"/>
                  <a:gd name="T7" fmla="*/ 8 h 21"/>
                  <a:gd name="T8" fmla="*/ 6 w 17"/>
                  <a:gd name="T9" fmla="*/ 21 h 21"/>
                </a:gdLst>
                <a:ahLst/>
                <a:cxnLst>
                  <a:cxn ang="0">
                    <a:pos x="T0" y="T1"/>
                  </a:cxn>
                  <a:cxn ang="0">
                    <a:pos x="T2" y="T3"/>
                  </a:cxn>
                  <a:cxn ang="0">
                    <a:pos x="T4" y="T5"/>
                  </a:cxn>
                  <a:cxn ang="0">
                    <a:pos x="T6" y="T7"/>
                  </a:cxn>
                  <a:cxn ang="0">
                    <a:pos x="T8" y="T9"/>
                  </a:cxn>
                </a:cxnLst>
                <a:rect l="0" t="0" r="r" b="b"/>
                <a:pathLst>
                  <a:path w="17" h="21">
                    <a:moveTo>
                      <a:pt x="6" y="21"/>
                    </a:moveTo>
                    <a:cubicBezTo>
                      <a:pt x="10" y="19"/>
                      <a:pt x="13" y="17"/>
                      <a:pt x="17" y="15"/>
                    </a:cubicBezTo>
                    <a:cubicBezTo>
                      <a:pt x="10" y="0"/>
                      <a:pt x="10" y="0"/>
                      <a:pt x="10" y="0"/>
                    </a:cubicBezTo>
                    <a:cubicBezTo>
                      <a:pt x="7" y="3"/>
                      <a:pt x="3" y="6"/>
                      <a:pt x="0" y="8"/>
                    </a:cubicBezTo>
                    <a:lnTo>
                      <a:pt x="6" y="21"/>
                    </a:ln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5" name="Freeform 330"/>
              <p:cNvSpPr/>
              <p:nvPr/>
            </p:nvSpPr>
            <p:spPr bwMode="auto">
              <a:xfrm>
                <a:off x="5411" y="1851"/>
                <a:ext cx="71" cy="129"/>
              </a:xfrm>
              <a:custGeom>
                <a:avLst/>
                <a:gdLst>
                  <a:gd name="T0" fmla="*/ 3 w 30"/>
                  <a:gd name="T1" fmla="*/ 28 h 54"/>
                  <a:gd name="T2" fmla="*/ 24 w 30"/>
                  <a:gd name="T3" fmla="*/ 54 h 54"/>
                  <a:gd name="T4" fmla="*/ 27 w 30"/>
                  <a:gd name="T5" fmla="*/ 20 h 54"/>
                  <a:gd name="T6" fmla="*/ 3 w 30"/>
                  <a:gd name="T7" fmla="*/ 28 h 54"/>
                </a:gdLst>
                <a:ahLst/>
                <a:cxnLst>
                  <a:cxn ang="0">
                    <a:pos x="T0" y="T1"/>
                  </a:cxn>
                  <a:cxn ang="0">
                    <a:pos x="T2" y="T3"/>
                  </a:cxn>
                  <a:cxn ang="0">
                    <a:pos x="T4" y="T5"/>
                  </a:cxn>
                  <a:cxn ang="0">
                    <a:pos x="T6" y="T7"/>
                  </a:cxn>
                </a:cxnLst>
                <a:rect l="0" t="0" r="r" b="b"/>
                <a:pathLst>
                  <a:path w="30" h="54">
                    <a:moveTo>
                      <a:pt x="3" y="28"/>
                    </a:moveTo>
                    <a:cubicBezTo>
                      <a:pt x="5" y="37"/>
                      <a:pt x="14" y="49"/>
                      <a:pt x="24" y="54"/>
                    </a:cubicBezTo>
                    <a:cubicBezTo>
                      <a:pt x="28" y="44"/>
                      <a:pt x="30" y="29"/>
                      <a:pt x="27" y="20"/>
                    </a:cubicBezTo>
                    <a:cubicBezTo>
                      <a:pt x="21" y="0"/>
                      <a:pt x="0" y="9"/>
                      <a:pt x="3" y="28"/>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6" name="Freeform 331"/>
              <p:cNvSpPr/>
              <p:nvPr/>
            </p:nvSpPr>
            <p:spPr bwMode="auto">
              <a:xfrm>
                <a:off x="5345" y="1389"/>
                <a:ext cx="71" cy="128"/>
              </a:xfrm>
              <a:custGeom>
                <a:avLst/>
                <a:gdLst>
                  <a:gd name="T0" fmla="*/ 25 w 30"/>
                  <a:gd name="T1" fmla="*/ 54 h 54"/>
                  <a:gd name="T2" fmla="*/ 30 w 30"/>
                  <a:gd name="T3" fmla="*/ 46 h 54"/>
                  <a:gd name="T4" fmla="*/ 10 w 30"/>
                  <a:gd name="T5" fmla="*/ 0 h 54"/>
                  <a:gd name="T6" fmla="*/ 2 w 30"/>
                  <a:gd name="T7" fmla="*/ 0 h 54"/>
                  <a:gd name="T8" fmla="*/ 25 w 30"/>
                  <a:gd name="T9" fmla="*/ 54 h 54"/>
                </a:gdLst>
                <a:ahLst/>
                <a:cxnLst>
                  <a:cxn ang="0">
                    <a:pos x="T0" y="T1"/>
                  </a:cxn>
                  <a:cxn ang="0">
                    <a:pos x="T2" y="T3"/>
                  </a:cxn>
                  <a:cxn ang="0">
                    <a:pos x="T4" y="T5"/>
                  </a:cxn>
                  <a:cxn ang="0">
                    <a:pos x="T6" y="T7"/>
                  </a:cxn>
                  <a:cxn ang="0">
                    <a:pos x="T8" y="T9"/>
                  </a:cxn>
                </a:cxnLst>
                <a:rect l="0" t="0" r="r" b="b"/>
                <a:pathLst>
                  <a:path w="30" h="54">
                    <a:moveTo>
                      <a:pt x="25" y="54"/>
                    </a:moveTo>
                    <a:cubicBezTo>
                      <a:pt x="26" y="52"/>
                      <a:pt x="28" y="49"/>
                      <a:pt x="30" y="46"/>
                    </a:cubicBezTo>
                    <a:cubicBezTo>
                      <a:pt x="15" y="32"/>
                      <a:pt x="10" y="16"/>
                      <a:pt x="10" y="0"/>
                    </a:cubicBezTo>
                    <a:cubicBezTo>
                      <a:pt x="2" y="0"/>
                      <a:pt x="2" y="0"/>
                      <a:pt x="2" y="0"/>
                    </a:cubicBezTo>
                    <a:cubicBezTo>
                      <a:pt x="0" y="20"/>
                      <a:pt x="4" y="39"/>
                      <a:pt x="25" y="54"/>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7" name="Freeform 332"/>
              <p:cNvSpPr>
                <a:spLocks noEditPoints="1"/>
              </p:cNvSpPr>
              <p:nvPr/>
            </p:nvSpPr>
            <p:spPr bwMode="auto">
              <a:xfrm>
                <a:off x="5279" y="1633"/>
                <a:ext cx="177" cy="164"/>
              </a:xfrm>
              <a:custGeom>
                <a:avLst/>
                <a:gdLst>
                  <a:gd name="T0" fmla="*/ 41 w 75"/>
                  <a:gd name="T1" fmla="*/ 64 h 69"/>
                  <a:gd name="T2" fmla="*/ 73 w 75"/>
                  <a:gd name="T3" fmla="*/ 26 h 69"/>
                  <a:gd name="T4" fmla="*/ 35 w 75"/>
                  <a:gd name="T5" fmla="*/ 5 h 69"/>
                  <a:gd name="T6" fmla="*/ 2 w 75"/>
                  <a:gd name="T7" fmla="*/ 40 h 69"/>
                  <a:gd name="T8" fmla="*/ 41 w 75"/>
                  <a:gd name="T9" fmla="*/ 64 h 69"/>
                  <a:gd name="T10" fmla="*/ 30 w 75"/>
                  <a:gd name="T11" fmla="*/ 18 h 69"/>
                  <a:gd name="T12" fmla="*/ 53 w 75"/>
                  <a:gd name="T13" fmla="*/ 22 h 69"/>
                  <a:gd name="T14" fmla="*/ 48 w 75"/>
                  <a:gd name="T15" fmla="*/ 46 h 69"/>
                  <a:gd name="T16" fmla="*/ 25 w 75"/>
                  <a:gd name="T17" fmla="*/ 42 h 69"/>
                  <a:gd name="T18" fmla="*/ 30 w 75"/>
                  <a:gd name="T19" fmla="*/ 1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69">
                    <a:moveTo>
                      <a:pt x="41" y="64"/>
                    </a:moveTo>
                    <a:cubicBezTo>
                      <a:pt x="55" y="61"/>
                      <a:pt x="75" y="43"/>
                      <a:pt x="73" y="26"/>
                    </a:cubicBezTo>
                    <a:cubicBezTo>
                      <a:pt x="72" y="9"/>
                      <a:pt x="60" y="0"/>
                      <a:pt x="35" y="5"/>
                    </a:cubicBezTo>
                    <a:cubicBezTo>
                      <a:pt x="11" y="10"/>
                      <a:pt x="0" y="23"/>
                      <a:pt x="2" y="40"/>
                    </a:cubicBezTo>
                    <a:cubicBezTo>
                      <a:pt x="3" y="57"/>
                      <a:pt x="21" y="69"/>
                      <a:pt x="41" y="64"/>
                    </a:cubicBezTo>
                    <a:close/>
                    <a:moveTo>
                      <a:pt x="30" y="18"/>
                    </a:moveTo>
                    <a:cubicBezTo>
                      <a:pt x="38" y="12"/>
                      <a:pt x="48" y="14"/>
                      <a:pt x="53" y="22"/>
                    </a:cubicBezTo>
                    <a:cubicBezTo>
                      <a:pt x="58" y="30"/>
                      <a:pt x="56" y="41"/>
                      <a:pt x="48" y="46"/>
                    </a:cubicBezTo>
                    <a:cubicBezTo>
                      <a:pt x="40" y="52"/>
                      <a:pt x="29" y="50"/>
                      <a:pt x="25" y="42"/>
                    </a:cubicBezTo>
                    <a:cubicBezTo>
                      <a:pt x="20" y="34"/>
                      <a:pt x="22" y="23"/>
                      <a:pt x="30" y="18"/>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8" name="Freeform 333"/>
              <p:cNvSpPr/>
              <p:nvPr/>
            </p:nvSpPr>
            <p:spPr bwMode="auto">
              <a:xfrm>
                <a:off x="5437" y="2431"/>
                <a:ext cx="57" cy="57"/>
              </a:xfrm>
              <a:custGeom>
                <a:avLst/>
                <a:gdLst>
                  <a:gd name="T0" fmla="*/ 10 w 24"/>
                  <a:gd name="T1" fmla="*/ 21 h 24"/>
                  <a:gd name="T2" fmla="*/ 17 w 24"/>
                  <a:gd name="T3" fmla="*/ 24 h 24"/>
                  <a:gd name="T4" fmla="*/ 24 w 24"/>
                  <a:gd name="T5" fmla="*/ 7 h 24"/>
                  <a:gd name="T6" fmla="*/ 18 w 24"/>
                  <a:gd name="T7" fmla="*/ 0 h 24"/>
                  <a:gd name="T8" fmla="*/ 0 w 24"/>
                  <a:gd name="T9" fmla="*/ 11 h 24"/>
                  <a:gd name="T10" fmla="*/ 10 w 24"/>
                  <a:gd name="T11" fmla="*/ 21 h 24"/>
                </a:gdLst>
                <a:ahLst/>
                <a:cxnLst>
                  <a:cxn ang="0">
                    <a:pos x="T0" y="T1"/>
                  </a:cxn>
                  <a:cxn ang="0">
                    <a:pos x="T2" y="T3"/>
                  </a:cxn>
                  <a:cxn ang="0">
                    <a:pos x="T4" y="T5"/>
                  </a:cxn>
                  <a:cxn ang="0">
                    <a:pos x="T6" y="T7"/>
                  </a:cxn>
                  <a:cxn ang="0">
                    <a:pos x="T8" y="T9"/>
                  </a:cxn>
                  <a:cxn ang="0">
                    <a:pos x="T10" y="T11"/>
                  </a:cxn>
                </a:cxnLst>
                <a:rect l="0" t="0" r="r" b="b"/>
                <a:pathLst>
                  <a:path w="24" h="24">
                    <a:moveTo>
                      <a:pt x="10" y="21"/>
                    </a:moveTo>
                    <a:cubicBezTo>
                      <a:pt x="12" y="22"/>
                      <a:pt x="15" y="23"/>
                      <a:pt x="17" y="24"/>
                    </a:cubicBezTo>
                    <a:cubicBezTo>
                      <a:pt x="17" y="17"/>
                      <a:pt x="20" y="11"/>
                      <a:pt x="24" y="7"/>
                    </a:cubicBezTo>
                    <a:cubicBezTo>
                      <a:pt x="22" y="5"/>
                      <a:pt x="20" y="3"/>
                      <a:pt x="18" y="0"/>
                    </a:cubicBezTo>
                    <a:cubicBezTo>
                      <a:pt x="11" y="1"/>
                      <a:pt x="5" y="4"/>
                      <a:pt x="0" y="11"/>
                    </a:cubicBezTo>
                    <a:cubicBezTo>
                      <a:pt x="3" y="15"/>
                      <a:pt x="6" y="18"/>
                      <a:pt x="10" y="21"/>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9" name="Freeform 334"/>
              <p:cNvSpPr/>
              <p:nvPr/>
            </p:nvSpPr>
            <p:spPr bwMode="auto">
              <a:xfrm>
                <a:off x="5366" y="2592"/>
                <a:ext cx="128" cy="126"/>
              </a:xfrm>
              <a:custGeom>
                <a:avLst/>
                <a:gdLst>
                  <a:gd name="T0" fmla="*/ 12 w 128"/>
                  <a:gd name="T1" fmla="*/ 0 h 126"/>
                  <a:gd name="T2" fmla="*/ 0 w 128"/>
                  <a:gd name="T3" fmla="*/ 126 h 126"/>
                  <a:gd name="T4" fmla="*/ 45 w 128"/>
                  <a:gd name="T5" fmla="*/ 93 h 126"/>
                  <a:gd name="T6" fmla="*/ 128 w 128"/>
                  <a:gd name="T7" fmla="*/ 114 h 126"/>
                  <a:gd name="T8" fmla="*/ 12 w 128"/>
                  <a:gd name="T9" fmla="*/ 0 h 126"/>
                </a:gdLst>
                <a:ahLst/>
                <a:cxnLst>
                  <a:cxn ang="0">
                    <a:pos x="T0" y="T1"/>
                  </a:cxn>
                  <a:cxn ang="0">
                    <a:pos x="T2" y="T3"/>
                  </a:cxn>
                  <a:cxn ang="0">
                    <a:pos x="T4" y="T5"/>
                  </a:cxn>
                  <a:cxn ang="0">
                    <a:pos x="T6" y="T7"/>
                  </a:cxn>
                  <a:cxn ang="0">
                    <a:pos x="T8" y="T9"/>
                  </a:cxn>
                </a:cxnLst>
                <a:rect l="0" t="0" r="r" b="b"/>
                <a:pathLst>
                  <a:path w="128" h="126">
                    <a:moveTo>
                      <a:pt x="12" y="0"/>
                    </a:moveTo>
                    <a:lnTo>
                      <a:pt x="0" y="126"/>
                    </a:lnTo>
                    <a:lnTo>
                      <a:pt x="45" y="93"/>
                    </a:lnTo>
                    <a:lnTo>
                      <a:pt x="128" y="114"/>
                    </a:lnTo>
                    <a:lnTo>
                      <a:pt x="12" y="0"/>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0" name="Freeform 335"/>
              <p:cNvSpPr/>
              <p:nvPr/>
            </p:nvSpPr>
            <p:spPr bwMode="auto">
              <a:xfrm>
                <a:off x="5416" y="2267"/>
                <a:ext cx="64" cy="85"/>
              </a:xfrm>
              <a:custGeom>
                <a:avLst/>
                <a:gdLst>
                  <a:gd name="T0" fmla="*/ 0 w 27"/>
                  <a:gd name="T1" fmla="*/ 27 h 36"/>
                  <a:gd name="T2" fmla="*/ 23 w 27"/>
                  <a:gd name="T3" fmla="*/ 36 h 36"/>
                  <a:gd name="T4" fmla="*/ 27 w 27"/>
                  <a:gd name="T5" fmla="*/ 28 h 36"/>
                  <a:gd name="T6" fmla="*/ 10 w 27"/>
                  <a:gd name="T7" fmla="*/ 0 h 36"/>
                  <a:gd name="T8" fmla="*/ 0 w 27"/>
                  <a:gd name="T9" fmla="*/ 27 h 36"/>
                </a:gdLst>
                <a:ahLst/>
                <a:cxnLst>
                  <a:cxn ang="0">
                    <a:pos x="T0" y="T1"/>
                  </a:cxn>
                  <a:cxn ang="0">
                    <a:pos x="T2" y="T3"/>
                  </a:cxn>
                  <a:cxn ang="0">
                    <a:pos x="T4" y="T5"/>
                  </a:cxn>
                  <a:cxn ang="0">
                    <a:pos x="T6" y="T7"/>
                  </a:cxn>
                  <a:cxn ang="0">
                    <a:pos x="T8" y="T9"/>
                  </a:cxn>
                </a:cxnLst>
                <a:rect l="0" t="0" r="r" b="b"/>
                <a:pathLst>
                  <a:path w="27" h="36">
                    <a:moveTo>
                      <a:pt x="0" y="27"/>
                    </a:moveTo>
                    <a:cubicBezTo>
                      <a:pt x="9" y="27"/>
                      <a:pt x="17" y="31"/>
                      <a:pt x="23" y="36"/>
                    </a:cubicBezTo>
                    <a:cubicBezTo>
                      <a:pt x="24" y="33"/>
                      <a:pt x="25" y="31"/>
                      <a:pt x="27" y="28"/>
                    </a:cubicBezTo>
                    <a:cubicBezTo>
                      <a:pt x="26" y="17"/>
                      <a:pt x="20" y="7"/>
                      <a:pt x="10" y="0"/>
                    </a:cubicBezTo>
                    <a:cubicBezTo>
                      <a:pt x="6" y="7"/>
                      <a:pt x="2" y="16"/>
                      <a:pt x="0" y="27"/>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1" name="Freeform 336"/>
              <p:cNvSpPr/>
              <p:nvPr/>
            </p:nvSpPr>
            <p:spPr bwMode="auto">
              <a:xfrm>
                <a:off x="5284" y="1389"/>
                <a:ext cx="96" cy="135"/>
              </a:xfrm>
              <a:custGeom>
                <a:avLst/>
                <a:gdLst>
                  <a:gd name="T0" fmla="*/ 19 w 41"/>
                  <a:gd name="T1" fmla="*/ 57 h 57"/>
                  <a:gd name="T2" fmla="*/ 41 w 41"/>
                  <a:gd name="T3" fmla="*/ 54 h 57"/>
                  <a:gd name="T4" fmla="*/ 22 w 41"/>
                  <a:gd name="T5" fmla="*/ 0 h 57"/>
                  <a:gd name="T6" fmla="*/ 3 w 41"/>
                  <a:gd name="T7" fmla="*/ 0 h 57"/>
                  <a:gd name="T8" fmla="*/ 19 w 41"/>
                  <a:gd name="T9" fmla="*/ 57 h 57"/>
                </a:gdLst>
                <a:ahLst/>
                <a:cxnLst>
                  <a:cxn ang="0">
                    <a:pos x="T0" y="T1"/>
                  </a:cxn>
                  <a:cxn ang="0">
                    <a:pos x="T2" y="T3"/>
                  </a:cxn>
                  <a:cxn ang="0">
                    <a:pos x="T4" y="T5"/>
                  </a:cxn>
                  <a:cxn ang="0">
                    <a:pos x="T6" y="T7"/>
                  </a:cxn>
                  <a:cxn ang="0">
                    <a:pos x="T8" y="T9"/>
                  </a:cxn>
                </a:cxnLst>
                <a:rect l="0" t="0" r="r" b="b"/>
                <a:pathLst>
                  <a:path w="41" h="57">
                    <a:moveTo>
                      <a:pt x="19" y="57"/>
                    </a:moveTo>
                    <a:cubicBezTo>
                      <a:pt x="27" y="56"/>
                      <a:pt x="34" y="55"/>
                      <a:pt x="41" y="54"/>
                    </a:cubicBezTo>
                    <a:cubicBezTo>
                      <a:pt x="25" y="36"/>
                      <a:pt x="21" y="18"/>
                      <a:pt x="22" y="0"/>
                    </a:cubicBezTo>
                    <a:cubicBezTo>
                      <a:pt x="3" y="0"/>
                      <a:pt x="3" y="0"/>
                      <a:pt x="3" y="0"/>
                    </a:cubicBezTo>
                    <a:cubicBezTo>
                      <a:pt x="0" y="21"/>
                      <a:pt x="2" y="40"/>
                      <a:pt x="19" y="57"/>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2" name="Freeform 337"/>
              <p:cNvSpPr/>
              <p:nvPr/>
            </p:nvSpPr>
            <p:spPr bwMode="auto">
              <a:xfrm>
                <a:off x="5165" y="1835"/>
                <a:ext cx="298" cy="275"/>
              </a:xfrm>
              <a:custGeom>
                <a:avLst/>
                <a:gdLst>
                  <a:gd name="T0" fmla="*/ 126 w 126"/>
                  <a:gd name="T1" fmla="*/ 85 h 116"/>
                  <a:gd name="T2" fmla="*/ 118 w 126"/>
                  <a:gd name="T3" fmla="*/ 82 h 116"/>
                  <a:gd name="T4" fmla="*/ 47 w 126"/>
                  <a:gd name="T5" fmla="*/ 100 h 116"/>
                  <a:gd name="T6" fmla="*/ 16 w 126"/>
                  <a:gd name="T7" fmla="*/ 50 h 116"/>
                  <a:gd name="T8" fmla="*/ 58 w 126"/>
                  <a:gd name="T9" fmla="*/ 43 h 116"/>
                  <a:gd name="T10" fmla="*/ 44 w 126"/>
                  <a:gd name="T11" fmla="*/ 94 h 116"/>
                  <a:gd name="T12" fmla="*/ 55 w 126"/>
                  <a:gd name="T13" fmla="*/ 98 h 116"/>
                  <a:gd name="T14" fmla="*/ 63 w 126"/>
                  <a:gd name="T15" fmla="*/ 29 h 116"/>
                  <a:gd name="T16" fmla="*/ 3 w 126"/>
                  <a:gd name="T17" fmla="*/ 48 h 116"/>
                  <a:gd name="T18" fmla="*/ 43 w 126"/>
                  <a:gd name="T19" fmla="*/ 108 h 116"/>
                  <a:gd name="T20" fmla="*/ 126 w 126"/>
                  <a:gd name="T21" fmla="*/ 8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116">
                    <a:moveTo>
                      <a:pt x="126" y="85"/>
                    </a:moveTo>
                    <a:cubicBezTo>
                      <a:pt x="123" y="84"/>
                      <a:pt x="121" y="83"/>
                      <a:pt x="118" y="82"/>
                    </a:cubicBezTo>
                    <a:cubicBezTo>
                      <a:pt x="98" y="104"/>
                      <a:pt x="64" y="105"/>
                      <a:pt x="47" y="100"/>
                    </a:cubicBezTo>
                    <a:cubicBezTo>
                      <a:pt x="27" y="95"/>
                      <a:pt x="14" y="72"/>
                      <a:pt x="16" y="50"/>
                    </a:cubicBezTo>
                    <a:cubicBezTo>
                      <a:pt x="18" y="24"/>
                      <a:pt x="47" y="17"/>
                      <a:pt x="58" y="43"/>
                    </a:cubicBezTo>
                    <a:cubicBezTo>
                      <a:pt x="64" y="55"/>
                      <a:pt x="62" y="75"/>
                      <a:pt x="44" y="94"/>
                    </a:cubicBezTo>
                    <a:cubicBezTo>
                      <a:pt x="47" y="95"/>
                      <a:pt x="51" y="97"/>
                      <a:pt x="55" y="98"/>
                    </a:cubicBezTo>
                    <a:cubicBezTo>
                      <a:pt x="73" y="79"/>
                      <a:pt x="76" y="47"/>
                      <a:pt x="63" y="29"/>
                    </a:cubicBezTo>
                    <a:cubicBezTo>
                      <a:pt x="45" y="0"/>
                      <a:pt x="6" y="15"/>
                      <a:pt x="3" y="48"/>
                    </a:cubicBezTo>
                    <a:cubicBezTo>
                      <a:pt x="0" y="74"/>
                      <a:pt x="20" y="99"/>
                      <a:pt x="43" y="108"/>
                    </a:cubicBezTo>
                    <a:cubicBezTo>
                      <a:pt x="64" y="116"/>
                      <a:pt x="103" y="111"/>
                      <a:pt x="126" y="85"/>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3" name="Freeform 338"/>
              <p:cNvSpPr/>
              <p:nvPr/>
            </p:nvSpPr>
            <p:spPr bwMode="auto">
              <a:xfrm>
                <a:off x="5418" y="2075"/>
                <a:ext cx="33" cy="40"/>
              </a:xfrm>
              <a:custGeom>
                <a:avLst/>
                <a:gdLst>
                  <a:gd name="T0" fmla="*/ 0 w 14"/>
                  <a:gd name="T1" fmla="*/ 5 h 17"/>
                  <a:gd name="T2" fmla="*/ 5 w 14"/>
                  <a:gd name="T3" fmla="*/ 17 h 17"/>
                  <a:gd name="T4" fmla="*/ 14 w 14"/>
                  <a:gd name="T5" fmla="*/ 12 h 17"/>
                  <a:gd name="T6" fmla="*/ 9 w 14"/>
                  <a:gd name="T7" fmla="*/ 0 h 17"/>
                  <a:gd name="T8" fmla="*/ 0 w 14"/>
                  <a:gd name="T9" fmla="*/ 5 h 17"/>
                </a:gdLst>
                <a:ahLst/>
                <a:cxnLst>
                  <a:cxn ang="0">
                    <a:pos x="T0" y="T1"/>
                  </a:cxn>
                  <a:cxn ang="0">
                    <a:pos x="T2" y="T3"/>
                  </a:cxn>
                  <a:cxn ang="0">
                    <a:pos x="T4" y="T5"/>
                  </a:cxn>
                  <a:cxn ang="0">
                    <a:pos x="T6" y="T7"/>
                  </a:cxn>
                  <a:cxn ang="0">
                    <a:pos x="T8" y="T9"/>
                  </a:cxn>
                </a:cxnLst>
                <a:rect l="0" t="0" r="r" b="b"/>
                <a:pathLst>
                  <a:path w="14" h="17">
                    <a:moveTo>
                      <a:pt x="0" y="5"/>
                    </a:moveTo>
                    <a:cubicBezTo>
                      <a:pt x="5" y="17"/>
                      <a:pt x="5" y="17"/>
                      <a:pt x="5" y="17"/>
                    </a:cubicBezTo>
                    <a:cubicBezTo>
                      <a:pt x="8" y="15"/>
                      <a:pt x="11" y="14"/>
                      <a:pt x="14" y="12"/>
                    </a:cubicBezTo>
                    <a:cubicBezTo>
                      <a:pt x="9" y="0"/>
                      <a:pt x="9" y="0"/>
                      <a:pt x="9" y="0"/>
                    </a:cubicBezTo>
                    <a:cubicBezTo>
                      <a:pt x="6" y="2"/>
                      <a:pt x="3" y="3"/>
                      <a:pt x="0" y="5"/>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4" name="Freeform 339"/>
              <p:cNvSpPr/>
              <p:nvPr/>
            </p:nvSpPr>
            <p:spPr bwMode="auto">
              <a:xfrm>
                <a:off x="5411" y="2340"/>
                <a:ext cx="57" cy="55"/>
              </a:xfrm>
              <a:custGeom>
                <a:avLst/>
                <a:gdLst>
                  <a:gd name="T0" fmla="*/ 1 w 24"/>
                  <a:gd name="T1" fmla="*/ 23 h 23"/>
                  <a:gd name="T2" fmla="*/ 22 w 24"/>
                  <a:gd name="T3" fmla="*/ 19 h 23"/>
                  <a:gd name="T4" fmla="*/ 24 w 24"/>
                  <a:gd name="T5" fmla="*/ 8 h 23"/>
                  <a:gd name="T6" fmla="*/ 1 w 24"/>
                  <a:gd name="T7" fmla="*/ 0 h 23"/>
                  <a:gd name="T8" fmla="*/ 1 w 24"/>
                  <a:gd name="T9" fmla="*/ 23 h 23"/>
                </a:gdLst>
                <a:ahLst/>
                <a:cxnLst>
                  <a:cxn ang="0">
                    <a:pos x="T0" y="T1"/>
                  </a:cxn>
                  <a:cxn ang="0">
                    <a:pos x="T2" y="T3"/>
                  </a:cxn>
                  <a:cxn ang="0">
                    <a:pos x="T4" y="T5"/>
                  </a:cxn>
                  <a:cxn ang="0">
                    <a:pos x="T6" y="T7"/>
                  </a:cxn>
                  <a:cxn ang="0">
                    <a:pos x="T8" y="T9"/>
                  </a:cxn>
                </a:cxnLst>
                <a:rect l="0" t="0" r="r" b="b"/>
                <a:pathLst>
                  <a:path w="24" h="23">
                    <a:moveTo>
                      <a:pt x="1" y="23"/>
                    </a:moveTo>
                    <a:cubicBezTo>
                      <a:pt x="8" y="19"/>
                      <a:pt x="15" y="18"/>
                      <a:pt x="22" y="19"/>
                    </a:cubicBezTo>
                    <a:cubicBezTo>
                      <a:pt x="22" y="15"/>
                      <a:pt x="23" y="12"/>
                      <a:pt x="24" y="8"/>
                    </a:cubicBezTo>
                    <a:cubicBezTo>
                      <a:pt x="17" y="3"/>
                      <a:pt x="10" y="0"/>
                      <a:pt x="1" y="0"/>
                    </a:cubicBezTo>
                    <a:cubicBezTo>
                      <a:pt x="0" y="6"/>
                      <a:pt x="0" y="15"/>
                      <a:pt x="1" y="23"/>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5" name="Freeform 340"/>
              <p:cNvSpPr/>
              <p:nvPr/>
            </p:nvSpPr>
            <p:spPr bwMode="auto">
              <a:xfrm>
                <a:off x="5416" y="2390"/>
                <a:ext cx="59" cy="62"/>
              </a:xfrm>
              <a:custGeom>
                <a:avLst/>
                <a:gdLst>
                  <a:gd name="T0" fmla="*/ 25 w 25"/>
                  <a:gd name="T1" fmla="*/ 15 h 26"/>
                  <a:gd name="T2" fmla="*/ 20 w 25"/>
                  <a:gd name="T3" fmla="*/ 1 h 26"/>
                  <a:gd name="T4" fmla="*/ 0 w 25"/>
                  <a:gd name="T5" fmla="*/ 6 h 26"/>
                  <a:gd name="T6" fmla="*/ 7 w 25"/>
                  <a:gd name="T7" fmla="*/ 26 h 26"/>
                  <a:gd name="T8" fmla="*/ 25 w 25"/>
                  <a:gd name="T9" fmla="*/ 15 h 26"/>
                </a:gdLst>
                <a:ahLst/>
                <a:cxnLst>
                  <a:cxn ang="0">
                    <a:pos x="T0" y="T1"/>
                  </a:cxn>
                  <a:cxn ang="0">
                    <a:pos x="T2" y="T3"/>
                  </a:cxn>
                  <a:cxn ang="0">
                    <a:pos x="T4" y="T5"/>
                  </a:cxn>
                  <a:cxn ang="0">
                    <a:pos x="T6" y="T7"/>
                  </a:cxn>
                  <a:cxn ang="0">
                    <a:pos x="T8" y="T9"/>
                  </a:cxn>
                </a:cxnLst>
                <a:rect l="0" t="0" r="r" b="b"/>
                <a:pathLst>
                  <a:path w="25" h="26">
                    <a:moveTo>
                      <a:pt x="25" y="15"/>
                    </a:moveTo>
                    <a:cubicBezTo>
                      <a:pt x="22" y="10"/>
                      <a:pt x="21" y="6"/>
                      <a:pt x="20" y="1"/>
                    </a:cubicBezTo>
                    <a:cubicBezTo>
                      <a:pt x="13" y="0"/>
                      <a:pt x="7" y="1"/>
                      <a:pt x="0" y="6"/>
                    </a:cubicBezTo>
                    <a:cubicBezTo>
                      <a:pt x="1" y="13"/>
                      <a:pt x="3" y="20"/>
                      <a:pt x="7" y="26"/>
                    </a:cubicBezTo>
                    <a:cubicBezTo>
                      <a:pt x="12" y="19"/>
                      <a:pt x="18" y="16"/>
                      <a:pt x="25" y="15"/>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6" name="Freeform 341"/>
              <p:cNvSpPr/>
              <p:nvPr/>
            </p:nvSpPr>
            <p:spPr bwMode="auto">
              <a:xfrm>
                <a:off x="5378" y="2091"/>
                <a:ext cx="43" cy="50"/>
              </a:xfrm>
              <a:custGeom>
                <a:avLst/>
                <a:gdLst>
                  <a:gd name="T0" fmla="*/ 0 w 18"/>
                  <a:gd name="T1" fmla="*/ 4 h 21"/>
                  <a:gd name="T2" fmla="*/ 6 w 18"/>
                  <a:gd name="T3" fmla="*/ 21 h 21"/>
                  <a:gd name="T4" fmla="*/ 18 w 18"/>
                  <a:gd name="T5" fmla="*/ 13 h 21"/>
                  <a:gd name="T6" fmla="*/ 13 w 18"/>
                  <a:gd name="T7" fmla="*/ 0 h 21"/>
                  <a:gd name="T8" fmla="*/ 0 w 18"/>
                  <a:gd name="T9" fmla="*/ 4 h 21"/>
                </a:gdLst>
                <a:ahLst/>
                <a:cxnLst>
                  <a:cxn ang="0">
                    <a:pos x="T0" y="T1"/>
                  </a:cxn>
                  <a:cxn ang="0">
                    <a:pos x="T2" y="T3"/>
                  </a:cxn>
                  <a:cxn ang="0">
                    <a:pos x="T4" y="T5"/>
                  </a:cxn>
                  <a:cxn ang="0">
                    <a:pos x="T6" y="T7"/>
                  </a:cxn>
                  <a:cxn ang="0">
                    <a:pos x="T8" y="T9"/>
                  </a:cxn>
                </a:cxnLst>
                <a:rect l="0" t="0" r="r" b="b"/>
                <a:pathLst>
                  <a:path w="18" h="21">
                    <a:moveTo>
                      <a:pt x="0" y="4"/>
                    </a:moveTo>
                    <a:cubicBezTo>
                      <a:pt x="6" y="21"/>
                      <a:pt x="6" y="21"/>
                      <a:pt x="6" y="21"/>
                    </a:cubicBezTo>
                    <a:cubicBezTo>
                      <a:pt x="10" y="18"/>
                      <a:pt x="14" y="16"/>
                      <a:pt x="18" y="13"/>
                    </a:cubicBezTo>
                    <a:cubicBezTo>
                      <a:pt x="13" y="0"/>
                      <a:pt x="13" y="0"/>
                      <a:pt x="13" y="0"/>
                    </a:cubicBezTo>
                    <a:cubicBezTo>
                      <a:pt x="9" y="2"/>
                      <a:pt x="5" y="3"/>
                      <a:pt x="0" y="4"/>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7" name="Freeform 342"/>
              <p:cNvSpPr/>
              <p:nvPr/>
            </p:nvSpPr>
            <p:spPr bwMode="auto">
              <a:xfrm>
                <a:off x="5340" y="1678"/>
                <a:ext cx="64" cy="64"/>
              </a:xfrm>
              <a:custGeom>
                <a:avLst/>
                <a:gdLst>
                  <a:gd name="T0" fmla="*/ 19 w 27"/>
                  <a:gd name="T1" fmla="*/ 23 h 27"/>
                  <a:gd name="T2" fmla="*/ 23 w 27"/>
                  <a:gd name="T3" fmla="*/ 6 h 27"/>
                  <a:gd name="T4" fmla="*/ 7 w 27"/>
                  <a:gd name="T5" fmla="*/ 3 h 27"/>
                  <a:gd name="T6" fmla="*/ 3 w 27"/>
                  <a:gd name="T7" fmla="*/ 20 h 27"/>
                  <a:gd name="T8" fmla="*/ 19 w 27"/>
                  <a:gd name="T9" fmla="*/ 23 h 27"/>
                </a:gdLst>
                <a:ahLst/>
                <a:cxnLst>
                  <a:cxn ang="0">
                    <a:pos x="T0" y="T1"/>
                  </a:cxn>
                  <a:cxn ang="0">
                    <a:pos x="T2" y="T3"/>
                  </a:cxn>
                  <a:cxn ang="0">
                    <a:pos x="T4" y="T5"/>
                  </a:cxn>
                  <a:cxn ang="0">
                    <a:pos x="T6" y="T7"/>
                  </a:cxn>
                  <a:cxn ang="0">
                    <a:pos x="T8" y="T9"/>
                  </a:cxn>
                </a:cxnLst>
                <a:rect l="0" t="0" r="r" b="b"/>
                <a:pathLst>
                  <a:path w="27" h="27">
                    <a:moveTo>
                      <a:pt x="19" y="23"/>
                    </a:moveTo>
                    <a:cubicBezTo>
                      <a:pt x="25" y="20"/>
                      <a:pt x="27" y="12"/>
                      <a:pt x="23" y="6"/>
                    </a:cubicBezTo>
                    <a:cubicBezTo>
                      <a:pt x="20" y="1"/>
                      <a:pt x="13" y="0"/>
                      <a:pt x="7" y="3"/>
                    </a:cubicBezTo>
                    <a:cubicBezTo>
                      <a:pt x="2" y="7"/>
                      <a:pt x="0" y="15"/>
                      <a:pt x="3" y="20"/>
                    </a:cubicBezTo>
                    <a:cubicBezTo>
                      <a:pt x="7" y="26"/>
                      <a:pt x="14" y="27"/>
                      <a:pt x="19" y="23"/>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8" name="Freeform 343"/>
              <p:cNvSpPr/>
              <p:nvPr/>
            </p:nvSpPr>
            <p:spPr bwMode="auto">
              <a:xfrm>
                <a:off x="5175" y="1588"/>
                <a:ext cx="236" cy="149"/>
              </a:xfrm>
              <a:custGeom>
                <a:avLst/>
                <a:gdLst>
                  <a:gd name="T0" fmla="*/ 78 w 100"/>
                  <a:gd name="T1" fmla="*/ 18 h 63"/>
                  <a:gd name="T2" fmla="*/ 100 w 100"/>
                  <a:gd name="T3" fmla="*/ 17 h 63"/>
                  <a:gd name="T4" fmla="*/ 86 w 100"/>
                  <a:gd name="T5" fmla="*/ 0 h 63"/>
                  <a:gd name="T6" fmla="*/ 26 w 100"/>
                  <a:gd name="T7" fmla="*/ 22 h 63"/>
                  <a:gd name="T8" fmla="*/ 0 w 100"/>
                  <a:gd name="T9" fmla="*/ 60 h 63"/>
                  <a:gd name="T10" fmla="*/ 8 w 100"/>
                  <a:gd name="T11" fmla="*/ 63 h 63"/>
                  <a:gd name="T12" fmla="*/ 78 w 100"/>
                  <a:gd name="T13" fmla="*/ 18 h 63"/>
                </a:gdLst>
                <a:ahLst/>
                <a:cxnLst>
                  <a:cxn ang="0">
                    <a:pos x="T0" y="T1"/>
                  </a:cxn>
                  <a:cxn ang="0">
                    <a:pos x="T2" y="T3"/>
                  </a:cxn>
                  <a:cxn ang="0">
                    <a:pos x="T4" y="T5"/>
                  </a:cxn>
                  <a:cxn ang="0">
                    <a:pos x="T6" y="T7"/>
                  </a:cxn>
                  <a:cxn ang="0">
                    <a:pos x="T8" y="T9"/>
                  </a:cxn>
                  <a:cxn ang="0">
                    <a:pos x="T10" y="T11"/>
                  </a:cxn>
                  <a:cxn ang="0">
                    <a:pos x="T12" y="T13"/>
                  </a:cxn>
                </a:cxnLst>
                <a:rect l="0" t="0" r="r" b="b"/>
                <a:pathLst>
                  <a:path w="100" h="63">
                    <a:moveTo>
                      <a:pt x="78" y="18"/>
                    </a:moveTo>
                    <a:cubicBezTo>
                      <a:pt x="85" y="17"/>
                      <a:pt x="93" y="16"/>
                      <a:pt x="100" y="17"/>
                    </a:cubicBezTo>
                    <a:cubicBezTo>
                      <a:pt x="94" y="10"/>
                      <a:pt x="89" y="4"/>
                      <a:pt x="86" y="0"/>
                    </a:cubicBezTo>
                    <a:cubicBezTo>
                      <a:pt x="68" y="4"/>
                      <a:pt x="45" y="10"/>
                      <a:pt x="26" y="22"/>
                    </a:cubicBezTo>
                    <a:cubicBezTo>
                      <a:pt x="20" y="35"/>
                      <a:pt x="10" y="48"/>
                      <a:pt x="0" y="60"/>
                    </a:cubicBezTo>
                    <a:cubicBezTo>
                      <a:pt x="8" y="63"/>
                      <a:pt x="8" y="63"/>
                      <a:pt x="8" y="63"/>
                    </a:cubicBezTo>
                    <a:cubicBezTo>
                      <a:pt x="22" y="45"/>
                      <a:pt x="45" y="26"/>
                      <a:pt x="78" y="18"/>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9" name="Freeform 344"/>
              <p:cNvSpPr/>
              <p:nvPr/>
            </p:nvSpPr>
            <p:spPr bwMode="auto">
              <a:xfrm>
                <a:off x="5243" y="1529"/>
                <a:ext cx="152" cy="95"/>
              </a:xfrm>
              <a:custGeom>
                <a:avLst/>
                <a:gdLst>
                  <a:gd name="T0" fmla="*/ 64 w 64"/>
                  <a:gd name="T1" fmla="*/ 1 h 40"/>
                  <a:gd name="T2" fmla="*/ 8 w 64"/>
                  <a:gd name="T3" fmla="*/ 10 h 40"/>
                  <a:gd name="T4" fmla="*/ 0 w 64"/>
                  <a:gd name="T5" fmla="*/ 40 h 40"/>
                  <a:gd name="T6" fmla="*/ 55 w 64"/>
                  <a:gd name="T7" fmla="*/ 20 h 40"/>
                  <a:gd name="T8" fmla="*/ 64 w 64"/>
                  <a:gd name="T9" fmla="*/ 1 h 40"/>
                </a:gdLst>
                <a:ahLst/>
                <a:cxnLst>
                  <a:cxn ang="0">
                    <a:pos x="T0" y="T1"/>
                  </a:cxn>
                  <a:cxn ang="0">
                    <a:pos x="T2" y="T3"/>
                  </a:cxn>
                  <a:cxn ang="0">
                    <a:pos x="T4" y="T5"/>
                  </a:cxn>
                  <a:cxn ang="0">
                    <a:pos x="T6" y="T7"/>
                  </a:cxn>
                  <a:cxn ang="0">
                    <a:pos x="T8" y="T9"/>
                  </a:cxn>
                </a:cxnLst>
                <a:rect l="0" t="0" r="r" b="b"/>
                <a:pathLst>
                  <a:path w="64" h="40">
                    <a:moveTo>
                      <a:pt x="64" y="1"/>
                    </a:moveTo>
                    <a:cubicBezTo>
                      <a:pt x="49" y="0"/>
                      <a:pt x="27" y="2"/>
                      <a:pt x="8" y="10"/>
                    </a:cubicBezTo>
                    <a:cubicBezTo>
                      <a:pt x="7" y="19"/>
                      <a:pt x="4" y="29"/>
                      <a:pt x="0" y="40"/>
                    </a:cubicBezTo>
                    <a:cubicBezTo>
                      <a:pt x="16" y="30"/>
                      <a:pt x="32" y="24"/>
                      <a:pt x="55" y="20"/>
                    </a:cubicBezTo>
                    <a:cubicBezTo>
                      <a:pt x="58" y="13"/>
                      <a:pt x="62" y="5"/>
                      <a:pt x="64" y="1"/>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0" name="Freeform 345"/>
              <p:cNvSpPr/>
              <p:nvPr/>
            </p:nvSpPr>
            <p:spPr bwMode="auto">
              <a:xfrm>
                <a:off x="5310" y="1878"/>
                <a:ext cx="122" cy="189"/>
              </a:xfrm>
              <a:custGeom>
                <a:avLst/>
                <a:gdLst>
                  <a:gd name="T0" fmla="*/ 3 w 52"/>
                  <a:gd name="T1" fmla="*/ 3 h 80"/>
                  <a:gd name="T2" fmla="*/ 0 w 52"/>
                  <a:gd name="T3" fmla="*/ 79 h 80"/>
                  <a:gd name="T4" fmla="*/ 18 w 52"/>
                  <a:gd name="T5" fmla="*/ 79 h 80"/>
                  <a:gd name="T6" fmla="*/ 24 w 52"/>
                  <a:gd name="T7" fmla="*/ 52 h 80"/>
                  <a:gd name="T8" fmla="*/ 42 w 52"/>
                  <a:gd name="T9" fmla="*/ 70 h 80"/>
                  <a:gd name="T10" fmla="*/ 52 w 52"/>
                  <a:gd name="T11" fmla="*/ 61 h 80"/>
                  <a:gd name="T12" fmla="*/ 23 w 52"/>
                  <a:gd name="T13" fmla="*/ 0 h 80"/>
                  <a:gd name="T14" fmla="*/ 3 w 52"/>
                  <a:gd name="T15" fmla="*/ 3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80">
                    <a:moveTo>
                      <a:pt x="3" y="3"/>
                    </a:moveTo>
                    <a:cubicBezTo>
                      <a:pt x="20" y="24"/>
                      <a:pt x="19" y="60"/>
                      <a:pt x="0" y="79"/>
                    </a:cubicBezTo>
                    <a:cubicBezTo>
                      <a:pt x="6" y="80"/>
                      <a:pt x="12" y="80"/>
                      <a:pt x="18" y="79"/>
                    </a:cubicBezTo>
                    <a:cubicBezTo>
                      <a:pt x="24" y="72"/>
                      <a:pt x="24" y="59"/>
                      <a:pt x="24" y="52"/>
                    </a:cubicBezTo>
                    <a:cubicBezTo>
                      <a:pt x="28" y="57"/>
                      <a:pt x="35" y="66"/>
                      <a:pt x="42" y="70"/>
                    </a:cubicBezTo>
                    <a:cubicBezTo>
                      <a:pt x="45" y="67"/>
                      <a:pt x="48" y="65"/>
                      <a:pt x="52" y="61"/>
                    </a:cubicBezTo>
                    <a:cubicBezTo>
                      <a:pt x="32" y="50"/>
                      <a:pt x="18" y="28"/>
                      <a:pt x="23" y="0"/>
                    </a:cubicBezTo>
                    <a:cubicBezTo>
                      <a:pt x="17" y="2"/>
                      <a:pt x="10" y="3"/>
                      <a:pt x="3" y="3"/>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1" name="Freeform 346"/>
              <p:cNvSpPr/>
              <p:nvPr/>
            </p:nvSpPr>
            <p:spPr bwMode="auto">
              <a:xfrm>
                <a:off x="5191" y="2155"/>
                <a:ext cx="211" cy="162"/>
              </a:xfrm>
              <a:custGeom>
                <a:avLst/>
                <a:gdLst>
                  <a:gd name="T0" fmla="*/ 21 w 89"/>
                  <a:gd name="T1" fmla="*/ 68 h 68"/>
                  <a:gd name="T2" fmla="*/ 30 w 89"/>
                  <a:gd name="T3" fmla="*/ 68 h 68"/>
                  <a:gd name="T4" fmla="*/ 19 w 89"/>
                  <a:gd name="T5" fmla="*/ 19 h 68"/>
                  <a:gd name="T6" fmla="*/ 83 w 89"/>
                  <a:gd name="T7" fmla="*/ 32 h 68"/>
                  <a:gd name="T8" fmla="*/ 89 w 89"/>
                  <a:gd name="T9" fmla="*/ 25 h 68"/>
                  <a:gd name="T10" fmla="*/ 0 w 89"/>
                  <a:gd name="T11" fmla="*/ 0 h 68"/>
                  <a:gd name="T12" fmla="*/ 21 w 89"/>
                  <a:gd name="T13" fmla="*/ 68 h 68"/>
                </a:gdLst>
                <a:ahLst/>
                <a:cxnLst>
                  <a:cxn ang="0">
                    <a:pos x="T0" y="T1"/>
                  </a:cxn>
                  <a:cxn ang="0">
                    <a:pos x="T2" y="T3"/>
                  </a:cxn>
                  <a:cxn ang="0">
                    <a:pos x="T4" y="T5"/>
                  </a:cxn>
                  <a:cxn ang="0">
                    <a:pos x="T6" y="T7"/>
                  </a:cxn>
                  <a:cxn ang="0">
                    <a:pos x="T8" y="T9"/>
                  </a:cxn>
                  <a:cxn ang="0">
                    <a:pos x="T10" y="T11"/>
                  </a:cxn>
                  <a:cxn ang="0">
                    <a:pos x="T12" y="T13"/>
                  </a:cxn>
                </a:cxnLst>
                <a:rect l="0" t="0" r="r" b="b"/>
                <a:pathLst>
                  <a:path w="89" h="68">
                    <a:moveTo>
                      <a:pt x="21" y="68"/>
                    </a:moveTo>
                    <a:cubicBezTo>
                      <a:pt x="24" y="68"/>
                      <a:pt x="27" y="68"/>
                      <a:pt x="30" y="68"/>
                    </a:cubicBezTo>
                    <a:cubicBezTo>
                      <a:pt x="24" y="46"/>
                      <a:pt x="20" y="21"/>
                      <a:pt x="19" y="19"/>
                    </a:cubicBezTo>
                    <a:cubicBezTo>
                      <a:pt x="30" y="22"/>
                      <a:pt x="60" y="27"/>
                      <a:pt x="83" y="32"/>
                    </a:cubicBezTo>
                    <a:cubicBezTo>
                      <a:pt x="85" y="30"/>
                      <a:pt x="87" y="27"/>
                      <a:pt x="89" y="25"/>
                    </a:cubicBezTo>
                    <a:cubicBezTo>
                      <a:pt x="57" y="17"/>
                      <a:pt x="14" y="6"/>
                      <a:pt x="0" y="0"/>
                    </a:cubicBezTo>
                    <a:cubicBezTo>
                      <a:pt x="4" y="10"/>
                      <a:pt x="13" y="42"/>
                      <a:pt x="21" y="68"/>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2" name="Freeform 347"/>
              <p:cNvSpPr/>
              <p:nvPr/>
            </p:nvSpPr>
            <p:spPr bwMode="auto">
              <a:xfrm>
                <a:off x="5338" y="2889"/>
                <a:ext cx="92" cy="42"/>
              </a:xfrm>
              <a:custGeom>
                <a:avLst/>
                <a:gdLst>
                  <a:gd name="T0" fmla="*/ 26 w 39"/>
                  <a:gd name="T1" fmla="*/ 0 h 18"/>
                  <a:gd name="T2" fmla="*/ 10 w 39"/>
                  <a:gd name="T3" fmla="*/ 4 h 18"/>
                  <a:gd name="T4" fmla="*/ 0 w 39"/>
                  <a:gd name="T5" fmla="*/ 18 h 18"/>
                  <a:gd name="T6" fmla="*/ 11 w 39"/>
                  <a:gd name="T7" fmla="*/ 18 h 18"/>
                  <a:gd name="T8" fmla="*/ 39 w 39"/>
                  <a:gd name="T9" fmla="*/ 11 h 18"/>
                  <a:gd name="T10" fmla="*/ 26 w 39"/>
                  <a:gd name="T11" fmla="*/ 0 h 18"/>
                </a:gdLst>
                <a:ahLst/>
                <a:cxnLst>
                  <a:cxn ang="0">
                    <a:pos x="T0" y="T1"/>
                  </a:cxn>
                  <a:cxn ang="0">
                    <a:pos x="T2" y="T3"/>
                  </a:cxn>
                  <a:cxn ang="0">
                    <a:pos x="T4" y="T5"/>
                  </a:cxn>
                  <a:cxn ang="0">
                    <a:pos x="T6" y="T7"/>
                  </a:cxn>
                  <a:cxn ang="0">
                    <a:pos x="T8" y="T9"/>
                  </a:cxn>
                  <a:cxn ang="0">
                    <a:pos x="T10" y="T11"/>
                  </a:cxn>
                </a:cxnLst>
                <a:rect l="0" t="0" r="r" b="b"/>
                <a:pathLst>
                  <a:path w="39" h="18">
                    <a:moveTo>
                      <a:pt x="26" y="0"/>
                    </a:moveTo>
                    <a:cubicBezTo>
                      <a:pt x="21" y="0"/>
                      <a:pt x="15" y="2"/>
                      <a:pt x="10" y="4"/>
                    </a:cubicBezTo>
                    <a:cubicBezTo>
                      <a:pt x="7" y="9"/>
                      <a:pt x="3" y="13"/>
                      <a:pt x="0" y="18"/>
                    </a:cubicBezTo>
                    <a:cubicBezTo>
                      <a:pt x="11" y="18"/>
                      <a:pt x="11" y="18"/>
                      <a:pt x="11" y="18"/>
                    </a:cubicBezTo>
                    <a:cubicBezTo>
                      <a:pt x="19" y="14"/>
                      <a:pt x="29" y="11"/>
                      <a:pt x="39" y="11"/>
                    </a:cubicBezTo>
                    <a:lnTo>
                      <a:pt x="26" y="0"/>
                    </a:ln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3" name="Freeform 348"/>
              <p:cNvSpPr/>
              <p:nvPr/>
            </p:nvSpPr>
            <p:spPr bwMode="auto">
              <a:xfrm>
                <a:off x="5340" y="2103"/>
                <a:ext cx="45" cy="71"/>
              </a:xfrm>
              <a:custGeom>
                <a:avLst/>
                <a:gdLst>
                  <a:gd name="T0" fmla="*/ 0 w 19"/>
                  <a:gd name="T1" fmla="*/ 3 h 30"/>
                  <a:gd name="T2" fmla="*/ 5 w 19"/>
                  <a:gd name="T3" fmla="*/ 30 h 30"/>
                  <a:gd name="T4" fmla="*/ 19 w 19"/>
                  <a:gd name="T5" fmla="*/ 19 h 30"/>
                  <a:gd name="T6" fmla="*/ 12 w 19"/>
                  <a:gd name="T7" fmla="*/ 0 h 30"/>
                  <a:gd name="T8" fmla="*/ 0 w 19"/>
                  <a:gd name="T9" fmla="*/ 3 h 30"/>
                </a:gdLst>
                <a:ahLst/>
                <a:cxnLst>
                  <a:cxn ang="0">
                    <a:pos x="T0" y="T1"/>
                  </a:cxn>
                  <a:cxn ang="0">
                    <a:pos x="T2" y="T3"/>
                  </a:cxn>
                  <a:cxn ang="0">
                    <a:pos x="T4" y="T5"/>
                  </a:cxn>
                  <a:cxn ang="0">
                    <a:pos x="T6" y="T7"/>
                  </a:cxn>
                  <a:cxn ang="0">
                    <a:pos x="T8" y="T9"/>
                  </a:cxn>
                </a:cxnLst>
                <a:rect l="0" t="0" r="r" b="b"/>
                <a:pathLst>
                  <a:path w="19" h="30">
                    <a:moveTo>
                      <a:pt x="0" y="3"/>
                    </a:moveTo>
                    <a:cubicBezTo>
                      <a:pt x="5" y="30"/>
                      <a:pt x="5" y="30"/>
                      <a:pt x="5" y="30"/>
                    </a:cubicBezTo>
                    <a:cubicBezTo>
                      <a:pt x="9" y="26"/>
                      <a:pt x="14" y="23"/>
                      <a:pt x="19" y="19"/>
                    </a:cubicBezTo>
                    <a:cubicBezTo>
                      <a:pt x="12" y="0"/>
                      <a:pt x="12" y="0"/>
                      <a:pt x="12" y="0"/>
                    </a:cubicBezTo>
                    <a:cubicBezTo>
                      <a:pt x="8" y="2"/>
                      <a:pt x="4" y="2"/>
                      <a:pt x="0" y="3"/>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4" name="Freeform 349"/>
              <p:cNvSpPr/>
              <p:nvPr/>
            </p:nvSpPr>
            <p:spPr bwMode="auto">
              <a:xfrm>
                <a:off x="5179" y="1683"/>
                <a:ext cx="185" cy="128"/>
              </a:xfrm>
              <a:custGeom>
                <a:avLst/>
                <a:gdLst>
                  <a:gd name="T0" fmla="*/ 0 w 78"/>
                  <a:gd name="T1" fmla="*/ 40 h 54"/>
                  <a:gd name="T2" fmla="*/ 78 w 78"/>
                  <a:gd name="T3" fmla="*/ 51 h 54"/>
                  <a:gd name="T4" fmla="*/ 78 w 78"/>
                  <a:gd name="T5" fmla="*/ 49 h 54"/>
                  <a:gd name="T6" fmla="*/ 37 w 78"/>
                  <a:gd name="T7" fmla="*/ 20 h 54"/>
                  <a:gd name="T8" fmla="*/ 39 w 78"/>
                  <a:gd name="T9" fmla="*/ 0 h 54"/>
                  <a:gd name="T10" fmla="*/ 0 w 78"/>
                  <a:gd name="T11" fmla="*/ 40 h 54"/>
                </a:gdLst>
                <a:ahLst/>
                <a:cxnLst>
                  <a:cxn ang="0">
                    <a:pos x="T0" y="T1"/>
                  </a:cxn>
                  <a:cxn ang="0">
                    <a:pos x="T2" y="T3"/>
                  </a:cxn>
                  <a:cxn ang="0">
                    <a:pos x="T4" y="T5"/>
                  </a:cxn>
                  <a:cxn ang="0">
                    <a:pos x="T6" y="T7"/>
                  </a:cxn>
                  <a:cxn ang="0">
                    <a:pos x="T8" y="T9"/>
                  </a:cxn>
                  <a:cxn ang="0">
                    <a:pos x="T10" y="T11"/>
                  </a:cxn>
                </a:cxnLst>
                <a:rect l="0" t="0" r="r" b="b"/>
                <a:pathLst>
                  <a:path w="78" h="54">
                    <a:moveTo>
                      <a:pt x="0" y="40"/>
                    </a:moveTo>
                    <a:cubicBezTo>
                      <a:pt x="10" y="45"/>
                      <a:pt x="50" y="54"/>
                      <a:pt x="78" y="51"/>
                    </a:cubicBezTo>
                    <a:cubicBezTo>
                      <a:pt x="78" y="49"/>
                      <a:pt x="78" y="49"/>
                      <a:pt x="78" y="49"/>
                    </a:cubicBezTo>
                    <a:cubicBezTo>
                      <a:pt x="58" y="51"/>
                      <a:pt x="41" y="37"/>
                      <a:pt x="37" y="20"/>
                    </a:cubicBezTo>
                    <a:cubicBezTo>
                      <a:pt x="35" y="12"/>
                      <a:pt x="36" y="5"/>
                      <a:pt x="39" y="0"/>
                    </a:cubicBezTo>
                    <a:cubicBezTo>
                      <a:pt x="20" y="13"/>
                      <a:pt x="5" y="29"/>
                      <a:pt x="0" y="4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5" name="Freeform 350"/>
              <p:cNvSpPr/>
              <p:nvPr/>
            </p:nvSpPr>
            <p:spPr bwMode="auto">
              <a:xfrm>
                <a:off x="5250" y="2217"/>
                <a:ext cx="133" cy="100"/>
              </a:xfrm>
              <a:custGeom>
                <a:avLst/>
                <a:gdLst>
                  <a:gd name="T0" fmla="*/ 56 w 56"/>
                  <a:gd name="T1" fmla="*/ 10 h 42"/>
                  <a:gd name="T2" fmla="*/ 0 w 56"/>
                  <a:gd name="T3" fmla="*/ 0 h 42"/>
                  <a:gd name="T4" fmla="*/ 9 w 56"/>
                  <a:gd name="T5" fmla="*/ 42 h 42"/>
                  <a:gd name="T6" fmla="*/ 19 w 56"/>
                  <a:gd name="T7" fmla="*/ 42 h 42"/>
                  <a:gd name="T8" fmla="*/ 16 w 56"/>
                  <a:gd name="T9" fmla="*/ 15 h 42"/>
                  <a:gd name="T10" fmla="*/ 51 w 56"/>
                  <a:gd name="T11" fmla="*/ 19 h 42"/>
                  <a:gd name="T12" fmla="*/ 56 w 56"/>
                  <a:gd name="T13" fmla="*/ 10 h 42"/>
                </a:gdLst>
                <a:ahLst/>
                <a:cxnLst>
                  <a:cxn ang="0">
                    <a:pos x="T0" y="T1"/>
                  </a:cxn>
                  <a:cxn ang="0">
                    <a:pos x="T2" y="T3"/>
                  </a:cxn>
                  <a:cxn ang="0">
                    <a:pos x="T4" y="T5"/>
                  </a:cxn>
                  <a:cxn ang="0">
                    <a:pos x="T6" y="T7"/>
                  </a:cxn>
                  <a:cxn ang="0">
                    <a:pos x="T8" y="T9"/>
                  </a:cxn>
                  <a:cxn ang="0">
                    <a:pos x="T10" y="T11"/>
                  </a:cxn>
                  <a:cxn ang="0">
                    <a:pos x="T12" y="T13"/>
                  </a:cxn>
                </a:cxnLst>
                <a:rect l="0" t="0" r="r" b="b"/>
                <a:pathLst>
                  <a:path w="56" h="42">
                    <a:moveTo>
                      <a:pt x="56" y="10"/>
                    </a:moveTo>
                    <a:cubicBezTo>
                      <a:pt x="32" y="6"/>
                      <a:pt x="9" y="3"/>
                      <a:pt x="0" y="0"/>
                    </a:cubicBezTo>
                    <a:cubicBezTo>
                      <a:pt x="2" y="9"/>
                      <a:pt x="6" y="25"/>
                      <a:pt x="9" y="42"/>
                    </a:cubicBezTo>
                    <a:cubicBezTo>
                      <a:pt x="13" y="42"/>
                      <a:pt x="16" y="42"/>
                      <a:pt x="19" y="42"/>
                    </a:cubicBezTo>
                    <a:cubicBezTo>
                      <a:pt x="18" y="30"/>
                      <a:pt x="16" y="20"/>
                      <a:pt x="16" y="15"/>
                    </a:cubicBezTo>
                    <a:cubicBezTo>
                      <a:pt x="22" y="16"/>
                      <a:pt x="36" y="17"/>
                      <a:pt x="51" y="19"/>
                    </a:cubicBezTo>
                    <a:cubicBezTo>
                      <a:pt x="52" y="16"/>
                      <a:pt x="54" y="13"/>
                      <a:pt x="56" y="10"/>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6" name="Freeform 351"/>
              <p:cNvSpPr/>
              <p:nvPr/>
            </p:nvSpPr>
            <p:spPr bwMode="auto">
              <a:xfrm>
                <a:off x="5338" y="2269"/>
                <a:ext cx="28" cy="22"/>
              </a:xfrm>
              <a:custGeom>
                <a:avLst/>
                <a:gdLst>
                  <a:gd name="T0" fmla="*/ 0 w 12"/>
                  <a:gd name="T1" fmla="*/ 0 h 9"/>
                  <a:gd name="T2" fmla="*/ 9 w 12"/>
                  <a:gd name="T3" fmla="*/ 9 h 9"/>
                  <a:gd name="T4" fmla="*/ 12 w 12"/>
                  <a:gd name="T5" fmla="*/ 1 h 9"/>
                  <a:gd name="T6" fmla="*/ 0 w 12"/>
                  <a:gd name="T7" fmla="*/ 0 h 9"/>
                </a:gdLst>
                <a:ahLst/>
                <a:cxnLst>
                  <a:cxn ang="0">
                    <a:pos x="T0" y="T1"/>
                  </a:cxn>
                  <a:cxn ang="0">
                    <a:pos x="T2" y="T3"/>
                  </a:cxn>
                  <a:cxn ang="0">
                    <a:pos x="T4" y="T5"/>
                  </a:cxn>
                  <a:cxn ang="0">
                    <a:pos x="T6" y="T7"/>
                  </a:cxn>
                </a:cxnLst>
                <a:rect l="0" t="0" r="r" b="b"/>
                <a:pathLst>
                  <a:path w="12" h="9">
                    <a:moveTo>
                      <a:pt x="0" y="0"/>
                    </a:moveTo>
                    <a:cubicBezTo>
                      <a:pt x="9" y="9"/>
                      <a:pt x="9" y="9"/>
                      <a:pt x="9" y="9"/>
                    </a:cubicBezTo>
                    <a:cubicBezTo>
                      <a:pt x="10" y="6"/>
                      <a:pt x="11" y="4"/>
                      <a:pt x="12" y="1"/>
                    </a:cubicBezTo>
                    <a:lnTo>
                      <a:pt x="0"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7" name="Freeform 352"/>
              <p:cNvSpPr/>
              <p:nvPr/>
            </p:nvSpPr>
            <p:spPr bwMode="auto">
              <a:xfrm>
                <a:off x="5319" y="2267"/>
                <a:ext cx="40" cy="38"/>
              </a:xfrm>
              <a:custGeom>
                <a:avLst/>
                <a:gdLst>
                  <a:gd name="T0" fmla="*/ 0 w 17"/>
                  <a:gd name="T1" fmla="*/ 0 h 16"/>
                  <a:gd name="T2" fmla="*/ 15 w 17"/>
                  <a:gd name="T3" fmla="*/ 16 h 16"/>
                  <a:gd name="T4" fmla="*/ 17 w 17"/>
                  <a:gd name="T5" fmla="*/ 11 h 16"/>
                  <a:gd name="T6" fmla="*/ 6 w 17"/>
                  <a:gd name="T7" fmla="*/ 1 h 16"/>
                  <a:gd name="T8" fmla="*/ 0 w 17"/>
                  <a:gd name="T9" fmla="*/ 0 h 16"/>
                </a:gdLst>
                <a:ahLst/>
                <a:cxnLst>
                  <a:cxn ang="0">
                    <a:pos x="T0" y="T1"/>
                  </a:cxn>
                  <a:cxn ang="0">
                    <a:pos x="T2" y="T3"/>
                  </a:cxn>
                  <a:cxn ang="0">
                    <a:pos x="T4" y="T5"/>
                  </a:cxn>
                  <a:cxn ang="0">
                    <a:pos x="T6" y="T7"/>
                  </a:cxn>
                  <a:cxn ang="0">
                    <a:pos x="T8" y="T9"/>
                  </a:cxn>
                </a:cxnLst>
                <a:rect l="0" t="0" r="r" b="b"/>
                <a:pathLst>
                  <a:path w="17" h="16">
                    <a:moveTo>
                      <a:pt x="0" y="0"/>
                    </a:moveTo>
                    <a:cubicBezTo>
                      <a:pt x="15" y="16"/>
                      <a:pt x="15" y="16"/>
                      <a:pt x="15" y="16"/>
                    </a:cubicBezTo>
                    <a:cubicBezTo>
                      <a:pt x="16" y="14"/>
                      <a:pt x="16" y="13"/>
                      <a:pt x="17" y="11"/>
                    </a:cubicBezTo>
                    <a:cubicBezTo>
                      <a:pt x="6" y="1"/>
                      <a:pt x="6" y="1"/>
                      <a:pt x="6" y="1"/>
                    </a:cubicBezTo>
                    <a:cubicBezTo>
                      <a:pt x="4" y="1"/>
                      <a:pt x="2" y="0"/>
                      <a:pt x="0"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8" name="Freeform 353"/>
              <p:cNvSpPr/>
              <p:nvPr/>
            </p:nvSpPr>
            <p:spPr bwMode="auto">
              <a:xfrm>
                <a:off x="5198" y="1389"/>
                <a:ext cx="33" cy="19"/>
              </a:xfrm>
              <a:custGeom>
                <a:avLst/>
                <a:gdLst>
                  <a:gd name="T0" fmla="*/ 14 w 14"/>
                  <a:gd name="T1" fmla="*/ 0 h 8"/>
                  <a:gd name="T2" fmla="*/ 0 w 14"/>
                  <a:gd name="T3" fmla="*/ 0 h 8"/>
                  <a:gd name="T4" fmla="*/ 10 w 14"/>
                  <a:gd name="T5" fmla="*/ 8 h 8"/>
                  <a:gd name="T6" fmla="*/ 14 w 14"/>
                  <a:gd name="T7" fmla="*/ 0 h 8"/>
                </a:gdLst>
                <a:ahLst/>
                <a:cxnLst>
                  <a:cxn ang="0">
                    <a:pos x="T0" y="T1"/>
                  </a:cxn>
                  <a:cxn ang="0">
                    <a:pos x="T2" y="T3"/>
                  </a:cxn>
                  <a:cxn ang="0">
                    <a:pos x="T4" y="T5"/>
                  </a:cxn>
                  <a:cxn ang="0">
                    <a:pos x="T6" y="T7"/>
                  </a:cxn>
                </a:cxnLst>
                <a:rect l="0" t="0" r="r" b="b"/>
                <a:pathLst>
                  <a:path w="14" h="8">
                    <a:moveTo>
                      <a:pt x="14" y="0"/>
                    </a:moveTo>
                    <a:cubicBezTo>
                      <a:pt x="0" y="0"/>
                      <a:pt x="0" y="0"/>
                      <a:pt x="0" y="0"/>
                    </a:cubicBezTo>
                    <a:cubicBezTo>
                      <a:pt x="3" y="2"/>
                      <a:pt x="7" y="5"/>
                      <a:pt x="10" y="8"/>
                    </a:cubicBezTo>
                    <a:cubicBezTo>
                      <a:pt x="11" y="5"/>
                      <a:pt x="13" y="3"/>
                      <a:pt x="14" y="0"/>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9" name="Freeform 354"/>
              <p:cNvSpPr/>
              <p:nvPr/>
            </p:nvSpPr>
            <p:spPr bwMode="auto">
              <a:xfrm>
                <a:off x="5302" y="2264"/>
                <a:ext cx="52" cy="50"/>
              </a:xfrm>
              <a:custGeom>
                <a:avLst/>
                <a:gdLst>
                  <a:gd name="T0" fmla="*/ 0 w 22"/>
                  <a:gd name="T1" fmla="*/ 0 h 21"/>
                  <a:gd name="T2" fmla="*/ 19 w 22"/>
                  <a:gd name="T3" fmla="*/ 21 h 21"/>
                  <a:gd name="T4" fmla="*/ 21 w 22"/>
                  <a:gd name="T5" fmla="*/ 21 h 21"/>
                  <a:gd name="T6" fmla="*/ 22 w 22"/>
                  <a:gd name="T7" fmla="*/ 18 h 21"/>
                  <a:gd name="T8" fmla="*/ 5 w 22"/>
                  <a:gd name="T9" fmla="*/ 1 h 21"/>
                  <a:gd name="T10" fmla="*/ 0 w 22"/>
                  <a:gd name="T11" fmla="*/ 0 h 21"/>
                </a:gdLst>
                <a:ahLst/>
                <a:cxnLst>
                  <a:cxn ang="0">
                    <a:pos x="T0" y="T1"/>
                  </a:cxn>
                  <a:cxn ang="0">
                    <a:pos x="T2" y="T3"/>
                  </a:cxn>
                  <a:cxn ang="0">
                    <a:pos x="T4" y="T5"/>
                  </a:cxn>
                  <a:cxn ang="0">
                    <a:pos x="T6" y="T7"/>
                  </a:cxn>
                  <a:cxn ang="0">
                    <a:pos x="T8" y="T9"/>
                  </a:cxn>
                  <a:cxn ang="0">
                    <a:pos x="T10" y="T11"/>
                  </a:cxn>
                </a:cxnLst>
                <a:rect l="0" t="0" r="r" b="b"/>
                <a:pathLst>
                  <a:path w="22" h="21">
                    <a:moveTo>
                      <a:pt x="0" y="0"/>
                    </a:moveTo>
                    <a:cubicBezTo>
                      <a:pt x="19" y="21"/>
                      <a:pt x="19" y="21"/>
                      <a:pt x="19" y="21"/>
                    </a:cubicBezTo>
                    <a:cubicBezTo>
                      <a:pt x="21" y="21"/>
                      <a:pt x="21" y="21"/>
                      <a:pt x="21" y="21"/>
                    </a:cubicBezTo>
                    <a:cubicBezTo>
                      <a:pt x="21" y="20"/>
                      <a:pt x="22" y="19"/>
                      <a:pt x="22" y="18"/>
                    </a:cubicBezTo>
                    <a:cubicBezTo>
                      <a:pt x="5" y="1"/>
                      <a:pt x="5" y="1"/>
                      <a:pt x="5" y="1"/>
                    </a:cubicBezTo>
                    <a:cubicBezTo>
                      <a:pt x="3" y="1"/>
                      <a:pt x="1" y="1"/>
                      <a:pt x="0"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0" name="Freeform 355"/>
              <p:cNvSpPr/>
              <p:nvPr/>
            </p:nvSpPr>
            <p:spPr bwMode="auto">
              <a:xfrm>
                <a:off x="5298" y="2110"/>
                <a:ext cx="45" cy="74"/>
              </a:xfrm>
              <a:custGeom>
                <a:avLst/>
                <a:gdLst>
                  <a:gd name="T0" fmla="*/ 0 w 19"/>
                  <a:gd name="T1" fmla="*/ 0 h 31"/>
                  <a:gd name="T2" fmla="*/ 2 w 19"/>
                  <a:gd name="T3" fmla="*/ 27 h 31"/>
                  <a:gd name="T4" fmla="*/ 17 w 19"/>
                  <a:gd name="T5" fmla="*/ 31 h 31"/>
                  <a:gd name="T6" fmla="*/ 19 w 19"/>
                  <a:gd name="T7" fmla="*/ 29 h 31"/>
                  <a:gd name="T8" fmla="*/ 14 w 19"/>
                  <a:gd name="T9" fmla="*/ 0 h 31"/>
                  <a:gd name="T10" fmla="*/ 0 w 19"/>
                  <a:gd name="T11" fmla="*/ 0 h 31"/>
                </a:gdLst>
                <a:ahLst/>
                <a:cxnLst>
                  <a:cxn ang="0">
                    <a:pos x="T0" y="T1"/>
                  </a:cxn>
                  <a:cxn ang="0">
                    <a:pos x="T2" y="T3"/>
                  </a:cxn>
                  <a:cxn ang="0">
                    <a:pos x="T4" y="T5"/>
                  </a:cxn>
                  <a:cxn ang="0">
                    <a:pos x="T6" y="T7"/>
                  </a:cxn>
                  <a:cxn ang="0">
                    <a:pos x="T8" y="T9"/>
                  </a:cxn>
                  <a:cxn ang="0">
                    <a:pos x="T10" y="T11"/>
                  </a:cxn>
                </a:cxnLst>
                <a:rect l="0" t="0" r="r" b="b"/>
                <a:pathLst>
                  <a:path w="19" h="31">
                    <a:moveTo>
                      <a:pt x="0" y="0"/>
                    </a:moveTo>
                    <a:cubicBezTo>
                      <a:pt x="2" y="27"/>
                      <a:pt x="2" y="27"/>
                      <a:pt x="2" y="27"/>
                    </a:cubicBezTo>
                    <a:cubicBezTo>
                      <a:pt x="7" y="28"/>
                      <a:pt x="12" y="30"/>
                      <a:pt x="17" y="31"/>
                    </a:cubicBezTo>
                    <a:cubicBezTo>
                      <a:pt x="17" y="30"/>
                      <a:pt x="18" y="30"/>
                      <a:pt x="19" y="29"/>
                    </a:cubicBezTo>
                    <a:cubicBezTo>
                      <a:pt x="14" y="0"/>
                      <a:pt x="14" y="0"/>
                      <a:pt x="14" y="0"/>
                    </a:cubicBezTo>
                    <a:cubicBezTo>
                      <a:pt x="9" y="0"/>
                      <a:pt x="4" y="0"/>
                      <a:pt x="0" y="0"/>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1" name="Freeform 356"/>
              <p:cNvSpPr/>
              <p:nvPr/>
            </p:nvSpPr>
            <p:spPr bwMode="auto">
              <a:xfrm>
                <a:off x="5300" y="2267"/>
                <a:ext cx="45" cy="47"/>
              </a:xfrm>
              <a:custGeom>
                <a:avLst/>
                <a:gdLst>
                  <a:gd name="T0" fmla="*/ 19 w 19"/>
                  <a:gd name="T1" fmla="*/ 20 h 20"/>
                  <a:gd name="T2" fmla="*/ 0 w 19"/>
                  <a:gd name="T3" fmla="*/ 0 h 20"/>
                  <a:gd name="T4" fmla="*/ 1 w 19"/>
                  <a:gd name="T5" fmla="*/ 7 h 20"/>
                  <a:gd name="T6" fmla="*/ 14 w 19"/>
                  <a:gd name="T7" fmla="*/ 20 h 20"/>
                  <a:gd name="T8" fmla="*/ 19 w 19"/>
                  <a:gd name="T9" fmla="*/ 20 h 20"/>
                </a:gdLst>
                <a:ahLst/>
                <a:cxnLst>
                  <a:cxn ang="0">
                    <a:pos x="T0" y="T1"/>
                  </a:cxn>
                  <a:cxn ang="0">
                    <a:pos x="T2" y="T3"/>
                  </a:cxn>
                  <a:cxn ang="0">
                    <a:pos x="T4" y="T5"/>
                  </a:cxn>
                  <a:cxn ang="0">
                    <a:pos x="T6" y="T7"/>
                  </a:cxn>
                  <a:cxn ang="0">
                    <a:pos x="T8" y="T9"/>
                  </a:cxn>
                </a:cxnLst>
                <a:rect l="0" t="0" r="r" b="b"/>
                <a:pathLst>
                  <a:path w="19" h="20">
                    <a:moveTo>
                      <a:pt x="19" y="20"/>
                    </a:moveTo>
                    <a:cubicBezTo>
                      <a:pt x="0" y="0"/>
                      <a:pt x="0" y="0"/>
                      <a:pt x="0" y="0"/>
                    </a:cubicBezTo>
                    <a:cubicBezTo>
                      <a:pt x="0" y="2"/>
                      <a:pt x="1" y="4"/>
                      <a:pt x="1" y="7"/>
                    </a:cubicBezTo>
                    <a:cubicBezTo>
                      <a:pt x="14" y="20"/>
                      <a:pt x="14" y="20"/>
                      <a:pt x="14" y="20"/>
                    </a:cubicBezTo>
                    <a:lnTo>
                      <a:pt x="19" y="2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2" name="Freeform 357"/>
              <p:cNvSpPr/>
              <p:nvPr/>
            </p:nvSpPr>
            <p:spPr bwMode="auto">
              <a:xfrm>
                <a:off x="5049" y="2326"/>
                <a:ext cx="301" cy="245"/>
              </a:xfrm>
              <a:custGeom>
                <a:avLst/>
                <a:gdLst>
                  <a:gd name="T0" fmla="*/ 0 w 127"/>
                  <a:gd name="T1" fmla="*/ 3 h 103"/>
                  <a:gd name="T2" fmla="*/ 69 w 127"/>
                  <a:gd name="T3" fmla="*/ 103 h 103"/>
                  <a:gd name="T4" fmla="*/ 80 w 127"/>
                  <a:gd name="T5" fmla="*/ 88 h 103"/>
                  <a:gd name="T6" fmla="*/ 33 w 127"/>
                  <a:gd name="T7" fmla="*/ 18 h 103"/>
                  <a:gd name="T8" fmla="*/ 125 w 127"/>
                  <a:gd name="T9" fmla="*/ 13 h 103"/>
                  <a:gd name="T10" fmla="*/ 127 w 127"/>
                  <a:gd name="T11" fmla="*/ 0 h 103"/>
                  <a:gd name="T12" fmla="*/ 0 w 127"/>
                  <a:gd name="T13" fmla="*/ 3 h 103"/>
                </a:gdLst>
                <a:ahLst/>
                <a:cxnLst>
                  <a:cxn ang="0">
                    <a:pos x="T0" y="T1"/>
                  </a:cxn>
                  <a:cxn ang="0">
                    <a:pos x="T2" y="T3"/>
                  </a:cxn>
                  <a:cxn ang="0">
                    <a:pos x="T4" y="T5"/>
                  </a:cxn>
                  <a:cxn ang="0">
                    <a:pos x="T6" y="T7"/>
                  </a:cxn>
                  <a:cxn ang="0">
                    <a:pos x="T8" y="T9"/>
                  </a:cxn>
                  <a:cxn ang="0">
                    <a:pos x="T10" y="T11"/>
                  </a:cxn>
                  <a:cxn ang="0">
                    <a:pos x="T12" y="T13"/>
                  </a:cxn>
                </a:cxnLst>
                <a:rect l="0" t="0" r="r" b="b"/>
                <a:pathLst>
                  <a:path w="127" h="103">
                    <a:moveTo>
                      <a:pt x="0" y="3"/>
                    </a:moveTo>
                    <a:cubicBezTo>
                      <a:pt x="5" y="10"/>
                      <a:pt x="42" y="67"/>
                      <a:pt x="69" y="103"/>
                    </a:cubicBezTo>
                    <a:cubicBezTo>
                      <a:pt x="80" y="88"/>
                      <a:pt x="80" y="88"/>
                      <a:pt x="80" y="88"/>
                    </a:cubicBezTo>
                    <a:cubicBezTo>
                      <a:pt x="61" y="61"/>
                      <a:pt x="41" y="28"/>
                      <a:pt x="33" y="18"/>
                    </a:cubicBezTo>
                    <a:cubicBezTo>
                      <a:pt x="51" y="17"/>
                      <a:pt x="93" y="14"/>
                      <a:pt x="125" y="13"/>
                    </a:cubicBezTo>
                    <a:cubicBezTo>
                      <a:pt x="125" y="9"/>
                      <a:pt x="126" y="4"/>
                      <a:pt x="127" y="0"/>
                    </a:cubicBezTo>
                    <a:cubicBezTo>
                      <a:pt x="85" y="3"/>
                      <a:pt x="29" y="4"/>
                      <a:pt x="0" y="3"/>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3" name="Freeform 358"/>
              <p:cNvSpPr/>
              <p:nvPr/>
            </p:nvSpPr>
            <p:spPr bwMode="auto">
              <a:xfrm>
                <a:off x="5331" y="2407"/>
                <a:ext cx="19" cy="16"/>
              </a:xfrm>
              <a:custGeom>
                <a:avLst/>
                <a:gdLst>
                  <a:gd name="T0" fmla="*/ 0 w 8"/>
                  <a:gd name="T1" fmla="*/ 1 h 7"/>
                  <a:gd name="T2" fmla="*/ 4 w 8"/>
                  <a:gd name="T3" fmla="*/ 7 h 7"/>
                  <a:gd name="T4" fmla="*/ 8 w 8"/>
                  <a:gd name="T5" fmla="*/ 7 h 7"/>
                  <a:gd name="T6" fmla="*/ 7 w 8"/>
                  <a:gd name="T7" fmla="*/ 0 h 7"/>
                  <a:gd name="T8" fmla="*/ 0 w 8"/>
                  <a:gd name="T9" fmla="*/ 1 h 7"/>
                </a:gdLst>
                <a:ahLst/>
                <a:cxnLst>
                  <a:cxn ang="0">
                    <a:pos x="T0" y="T1"/>
                  </a:cxn>
                  <a:cxn ang="0">
                    <a:pos x="T2" y="T3"/>
                  </a:cxn>
                  <a:cxn ang="0">
                    <a:pos x="T4" y="T5"/>
                  </a:cxn>
                  <a:cxn ang="0">
                    <a:pos x="T6" y="T7"/>
                  </a:cxn>
                  <a:cxn ang="0">
                    <a:pos x="T8" y="T9"/>
                  </a:cxn>
                </a:cxnLst>
                <a:rect l="0" t="0" r="r" b="b"/>
                <a:pathLst>
                  <a:path w="8" h="7">
                    <a:moveTo>
                      <a:pt x="0" y="1"/>
                    </a:moveTo>
                    <a:cubicBezTo>
                      <a:pt x="4" y="7"/>
                      <a:pt x="4" y="7"/>
                      <a:pt x="4" y="7"/>
                    </a:cubicBezTo>
                    <a:cubicBezTo>
                      <a:pt x="5" y="6"/>
                      <a:pt x="6" y="6"/>
                      <a:pt x="8" y="7"/>
                    </a:cubicBezTo>
                    <a:cubicBezTo>
                      <a:pt x="7" y="4"/>
                      <a:pt x="7" y="2"/>
                      <a:pt x="7" y="0"/>
                    </a:cubicBezTo>
                    <a:cubicBezTo>
                      <a:pt x="4" y="0"/>
                      <a:pt x="2" y="0"/>
                      <a:pt x="0" y="1"/>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4" name="Freeform 359"/>
              <p:cNvSpPr/>
              <p:nvPr/>
            </p:nvSpPr>
            <p:spPr bwMode="auto">
              <a:xfrm>
                <a:off x="5151" y="2369"/>
                <a:ext cx="194" cy="156"/>
              </a:xfrm>
              <a:custGeom>
                <a:avLst/>
                <a:gdLst>
                  <a:gd name="T0" fmla="*/ 40 w 82"/>
                  <a:gd name="T1" fmla="*/ 47 h 66"/>
                  <a:gd name="T2" fmla="*/ 44 w 82"/>
                  <a:gd name="T3" fmla="*/ 39 h 66"/>
                  <a:gd name="T4" fmla="*/ 28 w 82"/>
                  <a:gd name="T5" fmla="*/ 13 h 66"/>
                  <a:gd name="T6" fmla="*/ 82 w 82"/>
                  <a:gd name="T7" fmla="*/ 11 h 66"/>
                  <a:gd name="T8" fmla="*/ 82 w 82"/>
                  <a:gd name="T9" fmla="*/ 0 h 66"/>
                  <a:gd name="T10" fmla="*/ 0 w 82"/>
                  <a:gd name="T11" fmla="*/ 5 h 66"/>
                  <a:gd name="T12" fmla="*/ 40 w 82"/>
                  <a:gd name="T13" fmla="*/ 66 h 66"/>
                  <a:gd name="T14" fmla="*/ 47 w 82"/>
                  <a:gd name="T15" fmla="*/ 56 h 66"/>
                  <a:gd name="T16" fmla="*/ 40 w 82"/>
                  <a:gd name="T17" fmla="*/ 4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66">
                    <a:moveTo>
                      <a:pt x="40" y="47"/>
                    </a:moveTo>
                    <a:cubicBezTo>
                      <a:pt x="40" y="45"/>
                      <a:pt x="42" y="42"/>
                      <a:pt x="44" y="39"/>
                    </a:cubicBezTo>
                    <a:cubicBezTo>
                      <a:pt x="37" y="27"/>
                      <a:pt x="30" y="17"/>
                      <a:pt x="28" y="13"/>
                    </a:cubicBezTo>
                    <a:cubicBezTo>
                      <a:pt x="39" y="13"/>
                      <a:pt x="60" y="12"/>
                      <a:pt x="82" y="11"/>
                    </a:cubicBezTo>
                    <a:cubicBezTo>
                      <a:pt x="82" y="8"/>
                      <a:pt x="82" y="4"/>
                      <a:pt x="82" y="0"/>
                    </a:cubicBezTo>
                    <a:cubicBezTo>
                      <a:pt x="51" y="2"/>
                      <a:pt x="18" y="5"/>
                      <a:pt x="0" y="5"/>
                    </a:cubicBezTo>
                    <a:cubicBezTo>
                      <a:pt x="3" y="9"/>
                      <a:pt x="22" y="38"/>
                      <a:pt x="40" y="66"/>
                    </a:cubicBezTo>
                    <a:cubicBezTo>
                      <a:pt x="47" y="56"/>
                      <a:pt x="47" y="56"/>
                      <a:pt x="47" y="56"/>
                    </a:cubicBezTo>
                    <a:cubicBezTo>
                      <a:pt x="43" y="54"/>
                      <a:pt x="40" y="51"/>
                      <a:pt x="40" y="47"/>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5" name="Freeform 360"/>
              <p:cNvSpPr/>
              <p:nvPr/>
            </p:nvSpPr>
            <p:spPr bwMode="auto">
              <a:xfrm>
                <a:off x="5305" y="2829"/>
                <a:ext cx="61" cy="79"/>
              </a:xfrm>
              <a:custGeom>
                <a:avLst/>
                <a:gdLst>
                  <a:gd name="T0" fmla="*/ 13 w 26"/>
                  <a:gd name="T1" fmla="*/ 33 h 33"/>
                  <a:gd name="T2" fmla="*/ 26 w 26"/>
                  <a:gd name="T3" fmla="*/ 11 h 33"/>
                  <a:gd name="T4" fmla="*/ 13 w 26"/>
                  <a:gd name="T5" fmla="*/ 0 h 33"/>
                  <a:gd name="T6" fmla="*/ 0 w 26"/>
                  <a:gd name="T7" fmla="*/ 21 h 33"/>
                  <a:gd name="T8" fmla="*/ 13 w 26"/>
                  <a:gd name="T9" fmla="*/ 33 h 33"/>
                </a:gdLst>
                <a:ahLst/>
                <a:cxnLst>
                  <a:cxn ang="0">
                    <a:pos x="T0" y="T1"/>
                  </a:cxn>
                  <a:cxn ang="0">
                    <a:pos x="T2" y="T3"/>
                  </a:cxn>
                  <a:cxn ang="0">
                    <a:pos x="T4" y="T5"/>
                  </a:cxn>
                  <a:cxn ang="0">
                    <a:pos x="T6" y="T7"/>
                  </a:cxn>
                  <a:cxn ang="0">
                    <a:pos x="T8" y="T9"/>
                  </a:cxn>
                </a:cxnLst>
                <a:rect l="0" t="0" r="r" b="b"/>
                <a:pathLst>
                  <a:path w="26" h="33">
                    <a:moveTo>
                      <a:pt x="13" y="33"/>
                    </a:moveTo>
                    <a:cubicBezTo>
                      <a:pt x="18" y="26"/>
                      <a:pt x="22" y="18"/>
                      <a:pt x="26" y="11"/>
                    </a:cubicBezTo>
                    <a:cubicBezTo>
                      <a:pt x="13" y="0"/>
                      <a:pt x="13" y="0"/>
                      <a:pt x="13" y="0"/>
                    </a:cubicBezTo>
                    <a:cubicBezTo>
                      <a:pt x="9" y="7"/>
                      <a:pt x="5" y="14"/>
                      <a:pt x="0" y="21"/>
                    </a:cubicBezTo>
                    <a:lnTo>
                      <a:pt x="13" y="33"/>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6" name="Freeform 361"/>
              <p:cNvSpPr/>
              <p:nvPr/>
            </p:nvSpPr>
            <p:spPr bwMode="auto">
              <a:xfrm>
                <a:off x="5317" y="2409"/>
                <a:ext cx="19" cy="17"/>
              </a:xfrm>
              <a:custGeom>
                <a:avLst/>
                <a:gdLst>
                  <a:gd name="T0" fmla="*/ 0 w 8"/>
                  <a:gd name="T1" fmla="*/ 0 h 7"/>
                  <a:gd name="T2" fmla="*/ 4 w 8"/>
                  <a:gd name="T3" fmla="*/ 7 h 7"/>
                  <a:gd name="T4" fmla="*/ 8 w 8"/>
                  <a:gd name="T5" fmla="*/ 6 h 7"/>
                  <a:gd name="T6" fmla="*/ 5 w 8"/>
                  <a:gd name="T7" fmla="*/ 0 h 7"/>
                  <a:gd name="T8" fmla="*/ 0 w 8"/>
                  <a:gd name="T9" fmla="*/ 0 h 7"/>
                </a:gdLst>
                <a:ahLst/>
                <a:cxnLst>
                  <a:cxn ang="0">
                    <a:pos x="T0" y="T1"/>
                  </a:cxn>
                  <a:cxn ang="0">
                    <a:pos x="T2" y="T3"/>
                  </a:cxn>
                  <a:cxn ang="0">
                    <a:pos x="T4" y="T5"/>
                  </a:cxn>
                  <a:cxn ang="0">
                    <a:pos x="T6" y="T7"/>
                  </a:cxn>
                  <a:cxn ang="0">
                    <a:pos x="T8" y="T9"/>
                  </a:cxn>
                </a:cxnLst>
                <a:rect l="0" t="0" r="r" b="b"/>
                <a:pathLst>
                  <a:path w="8" h="7">
                    <a:moveTo>
                      <a:pt x="0" y="0"/>
                    </a:moveTo>
                    <a:cubicBezTo>
                      <a:pt x="4" y="7"/>
                      <a:pt x="4" y="7"/>
                      <a:pt x="4" y="7"/>
                    </a:cubicBezTo>
                    <a:cubicBezTo>
                      <a:pt x="5" y="7"/>
                      <a:pt x="7" y="6"/>
                      <a:pt x="8" y="6"/>
                    </a:cubicBezTo>
                    <a:cubicBezTo>
                      <a:pt x="5" y="0"/>
                      <a:pt x="5" y="0"/>
                      <a:pt x="5" y="0"/>
                    </a:cubicBezTo>
                    <a:lnTo>
                      <a:pt x="0"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7" name="Freeform 362"/>
              <p:cNvSpPr/>
              <p:nvPr/>
            </p:nvSpPr>
            <p:spPr bwMode="auto">
              <a:xfrm>
                <a:off x="5305" y="2288"/>
                <a:ext cx="23" cy="26"/>
              </a:xfrm>
              <a:custGeom>
                <a:avLst/>
                <a:gdLst>
                  <a:gd name="T0" fmla="*/ 10 w 10"/>
                  <a:gd name="T1" fmla="*/ 11 h 11"/>
                  <a:gd name="T2" fmla="*/ 0 w 10"/>
                  <a:gd name="T3" fmla="*/ 0 h 11"/>
                  <a:gd name="T4" fmla="*/ 2 w 10"/>
                  <a:gd name="T5" fmla="*/ 11 h 11"/>
                  <a:gd name="T6" fmla="*/ 10 w 10"/>
                  <a:gd name="T7" fmla="*/ 11 h 11"/>
                </a:gdLst>
                <a:ahLst/>
                <a:cxnLst>
                  <a:cxn ang="0">
                    <a:pos x="T0" y="T1"/>
                  </a:cxn>
                  <a:cxn ang="0">
                    <a:pos x="T2" y="T3"/>
                  </a:cxn>
                  <a:cxn ang="0">
                    <a:pos x="T4" y="T5"/>
                  </a:cxn>
                  <a:cxn ang="0">
                    <a:pos x="T6" y="T7"/>
                  </a:cxn>
                </a:cxnLst>
                <a:rect l="0" t="0" r="r" b="b"/>
                <a:pathLst>
                  <a:path w="10" h="11">
                    <a:moveTo>
                      <a:pt x="10" y="11"/>
                    </a:moveTo>
                    <a:cubicBezTo>
                      <a:pt x="0" y="0"/>
                      <a:pt x="0" y="0"/>
                      <a:pt x="0" y="0"/>
                    </a:cubicBezTo>
                    <a:cubicBezTo>
                      <a:pt x="0" y="4"/>
                      <a:pt x="1" y="7"/>
                      <a:pt x="2" y="11"/>
                    </a:cubicBezTo>
                    <a:cubicBezTo>
                      <a:pt x="5" y="11"/>
                      <a:pt x="8" y="11"/>
                      <a:pt x="10" y="1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8" name="Freeform 363"/>
              <p:cNvSpPr/>
              <p:nvPr/>
            </p:nvSpPr>
            <p:spPr bwMode="auto">
              <a:xfrm>
                <a:off x="5253" y="1412"/>
                <a:ext cx="64" cy="129"/>
              </a:xfrm>
              <a:custGeom>
                <a:avLst/>
                <a:gdLst>
                  <a:gd name="T0" fmla="*/ 5 w 27"/>
                  <a:gd name="T1" fmla="*/ 54 h 54"/>
                  <a:gd name="T2" fmla="*/ 27 w 27"/>
                  <a:gd name="T3" fmla="*/ 48 h 54"/>
                  <a:gd name="T4" fmla="*/ 10 w 27"/>
                  <a:gd name="T5" fmla="*/ 0 h 54"/>
                  <a:gd name="T6" fmla="*/ 0 w 27"/>
                  <a:gd name="T7" fmla="*/ 18 h 54"/>
                  <a:gd name="T8" fmla="*/ 5 w 27"/>
                  <a:gd name="T9" fmla="*/ 54 h 54"/>
                </a:gdLst>
                <a:ahLst/>
                <a:cxnLst>
                  <a:cxn ang="0">
                    <a:pos x="T0" y="T1"/>
                  </a:cxn>
                  <a:cxn ang="0">
                    <a:pos x="T2" y="T3"/>
                  </a:cxn>
                  <a:cxn ang="0">
                    <a:pos x="T4" y="T5"/>
                  </a:cxn>
                  <a:cxn ang="0">
                    <a:pos x="T6" y="T7"/>
                  </a:cxn>
                  <a:cxn ang="0">
                    <a:pos x="T8" y="T9"/>
                  </a:cxn>
                </a:cxnLst>
                <a:rect l="0" t="0" r="r" b="b"/>
                <a:pathLst>
                  <a:path w="27" h="54">
                    <a:moveTo>
                      <a:pt x="5" y="54"/>
                    </a:moveTo>
                    <a:cubicBezTo>
                      <a:pt x="12" y="51"/>
                      <a:pt x="20" y="49"/>
                      <a:pt x="27" y="48"/>
                    </a:cubicBezTo>
                    <a:cubicBezTo>
                      <a:pt x="13" y="33"/>
                      <a:pt x="9" y="17"/>
                      <a:pt x="10" y="0"/>
                    </a:cubicBezTo>
                    <a:cubicBezTo>
                      <a:pt x="7" y="7"/>
                      <a:pt x="4" y="13"/>
                      <a:pt x="0" y="18"/>
                    </a:cubicBezTo>
                    <a:cubicBezTo>
                      <a:pt x="4" y="27"/>
                      <a:pt x="6" y="39"/>
                      <a:pt x="5" y="54"/>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9" name="Freeform 364"/>
              <p:cNvSpPr/>
              <p:nvPr/>
            </p:nvSpPr>
            <p:spPr bwMode="auto">
              <a:xfrm>
                <a:off x="5217" y="1894"/>
                <a:ext cx="85" cy="159"/>
              </a:xfrm>
              <a:custGeom>
                <a:avLst/>
                <a:gdLst>
                  <a:gd name="T0" fmla="*/ 0 w 36"/>
                  <a:gd name="T1" fmla="*/ 27 h 67"/>
                  <a:gd name="T2" fmla="*/ 18 w 36"/>
                  <a:gd name="T3" fmla="*/ 67 h 67"/>
                  <a:gd name="T4" fmla="*/ 34 w 36"/>
                  <a:gd name="T5" fmla="*/ 27 h 67"/>
                  <a:gd name="T6" fmla="*/ 0 w 36"/>
                  <a:gd name="T7" fmla="*/ 27 h 67"/>
                </a:gdLst>
                <a:ahLst/>
                <a:cxnLst>
                  <a:cxn ang="0">
                    <a:pos x="T0" y="T1"/>
                  </a:cxn>
                  <a:cxn ang="0">
                    <a:pos x="T2" y="T3"/>
                  </a:cxn>
                  <a:cxn ang="0">
                    <a:pos x="T4" y="T5"/>
                  </a:cxn>
                  <a:cxn ang="0">
                    <a:pos x="T6" y="T7"/>
                  </a:cxn>
                </a:cxnLst>
                <a:rect l="0" t="0" r="r" b="b"/>
                <a:pathLst>
                  <a:path w="36" h="67">
                    <a:moveTo>
                      <a:pt x="0" y="27"/>
                    </a:moveTo>
                    <a:cubicBezTo>
                      <a:pt x="0" y="38"/>
                      <a:pt x="1" y="52"/>
                      <a:pt x="18" y="67"/>
                    </a:cubicBezTo>
                    <a:cubicBezTo>
                      <a:pt x="28" y="57"/>
                      <a:pt x="36" y="38"/>
                      <a:pt x="34" y="27"/>
                    </a:cubicBezTo>
                    <a:cubicBezTo>
                      <a:pt x="30" y="0"/>
                      <a:pt x="1" y="6"/>
                      <a:pt x="0" y="27"/>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0" name="Freeform 365"/>
              <p:cNvSpPr/>
              <p:nvPr/>
            </p:nvSpPr>
            <p:spPr bwMode="auto">
              <a:xfrm>
                <a:off x="5302" y="2409"/>
                <a:ext cx="22" cy="24"/>
              </a:xfrm>
              <a:custGeom>
                <a:avLst/>
                <a:gdLst>
                  <a:gd name="T0" fmla="*/ 0 w 9"/>
                  <a:gd name="T1" fmla="*/ 0 h 10"/>
                  <a:gd name="T2" fmla="*/ 5 w 9"/>
                  <a:gd name="T3" fmla="*/ 10 h 10"/>
                  <a:gd name="T4" fmla="*/ 9 w 9"/>
                  <a:gd name="T5" fmla="*/ 8 h 10"/>
                  <a:gd name="T6" fmla="*/ 5 w 9"/>
                  <a:gd name="T7" fmla="*/ 0 h 10"/>
                  <a:gd name="T8" fmla="*/ 0 w 9"/>
                  <a:gd name="T9" fmla="*/ 0 h 10"/>
                </a:gdLst>
                <a:ahLst/>
                <a:cxnLst>
                  <a:cxn ang="0">
                    <a:pos x="T0" y="T1"/>
                  </a:cxn>
                  <a:cxn ang="0">
                    <a:pos x="T2" y="T3"/>
                  </a:cxn>
                  <a:cxn ang="0">
                    <a:pos x="T4" y="T5"/>
                  </a:cxn>
                  <a:cxn ang="0">
                    <a:pos x="T6" y="T7"/>
                  </a:cxn>
                  <a:cxn ang="0">
                    <a:pos x="T8" y="T9"/>
                  </a:cxn>
                </a:cxnLst>
                <a:rect l="0" t="0" r="r" b="b"/>
                <a:pathLst>
                  <a:path w="9" h="10">
                    <a:moveTo>
                      <a:pt x="0" y="0"/>
                    </a:moveTo>
                    <a:cubicBezTo>
                      <a:pt x="5" y="10"/>
                      <a:pt x="5" y="10"/>
                      <a:pt x="5" y="10"/>
                    </a:cubicBezTo>
                    <a:cubicBezTo>
                      <a:pt x="6" y="9"/>
                      <a:pt x="7" y="9"/>
                      <a:pt x="9" y="8"/>
                    </a:cubicBezTo>
                    <a:cubicBezTo>
                      <a:pt x="5" y="0"/>
                      <a:pt x="5" y="0"/>
                      <a:pt x="5" y="0"/>
                    </a:cubicBezTo>
                    <a:lnTo>
                      <a:pt x="0"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1" name="Freeform 366"/>
              <p:cNvSpPr/>
              <p:nvPr/>
            </p:nvSpPr>
            <p:spPr bwMode="auto">
              <a:xfrm>
                <a:off x="5288" y="2409"/>
                <a:ext cx="24" cy="29"/>
              </a:xfrm>
              <a:custGeom>
                <a:avLst/>
                <a:gdLst>
                  <a:gd name="T0" fmla="*/ 0 w 10"/>
                  <a:gd name="T1" fmla="*/ 1 h 12"/>
                  <a:gd name="T2" fmla="*/ 3 w 10"/>
                  <a:gd name="T3" fmla="*/ 7 h 12"/>
                  <a:gd name="T4" fmla="*/ 9 w 10"/>
                  <a:gd name="T5" fmla="*/ 12 h 12"/>
                  <a:gd name="T6" fmla="*/ 10 w 10"/>
                  <a:gd name="T7" fmla="*/ 11 h 12"/>
                  <a:gd name="T8" fmla="*/ 5 w 10"/>
                  <a:gd name="T9" fmla="*/ 0 h 12"/>
                  <a:gd name="T10" fmla="*/ 0 w 10"/>
                  <a:gd name="T11" fmla="*/ 1 h 12"/>
                </a:gdLst>
                <a:ahLst/>
                <a:cxnLst>
                  <a:cxn ang="0">
                    <a:pos x="T0" y="T1"/>
                  </a:cxn>
                  <a:cxn ang="0">
                    <a:pos x="T2" y="T3"/>
                  </a:cxn>
                  <a:cxn ang="0">
                    <a:pos x="T4" y="T5"/>
                  </a:cxn>
                  <a:cxn ang="0">
                    <a:pos x="T6" y="T7"/>
                  </a:cxn>
                  <a:cxn ang="0">
                    <a:pos x="T8" y="T9"/>
                  </a:cxn>
                  <a:cxn ang="0">
                    <a:pos x="T10" y="T11"/>
                  </a:cxn>
                </a:cxnLst>
                <a:rect l="0" t="0" r="r" b="b"/>
                <a:pathLst>
                  <a:path w="10" h="12">
                    <a:moveTo>
                      <a:pt x="0" y="1"/>
                    </a:moveTo>
                    <a:cubicBezTo>
                      <a:pt x="3" y="7"/>
                      <a:pt x="3" y="7"/>
                      <a:pt x="3" y="7"/>
                    </a:cubicBezTo>
                    <a:cubicBezTo>
                      <a:pt x="5" y="8"/>
                      <a:pt x="7" y="10"/>
                      <a:pt x="9" y="12"/>
                    </a:cubicBezTo>
                    <a:cubicBezTo>
                      <a:pt x="9" y="12"/>
                      <a:pt x="10" y="11"/>
                      <a:pt x="10" y="11"/>
                    </a:cubicBezTo>
                    <a:cubicBezTo>
                      <a:pt x="5" y="0"/>
                      <a:pt x="5" y="0"/>
                      <a:pt x="5" y="0"/>
                    </a:cubicBezTo>
                    <a:cubicBezTo>
                      <a:pt x="3" y="1"/>
                      <a:pt x="1" y="1"/>
                      <a:pt x="0" y="1"/>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2" name="Freeform 367"/>
              <p:cNvSpPr/>
              <p:nvPr/>
            </p:nvSpPr>
            <p:spPr bwMode="auto">
              <a:xfrm>
                <a:off x="5253" y="2103"/>
                <a:ext cx="40" cy="69"/>
              </a:xfrm>
              <a:custGeom>
                <a:avLst/>
                <a:gdLst>
                  <a:gd name="T0" fmla="*/ 17 w 17"/>
                  <a:gd name="T1" fmla="*/ 29 h 29"/>
                  <a:gd name="T2" fmla="*/ 15 w 17"/>
                  <a:gd name="T3" fmla="*/ 2 h 29"/>
                  <a:gd name="T4" fmla="*/ 8 w 17"/>
                  <a:gd name="T5" fmla="*/ 0 h 29"/>
                  <a:gd name="T6" fmla="*/ 0 w 17"/>
                  <a:gd name="T7" fmla="*/ 4 h 29"/>
                  <a:gd name="T8" fmla="*/ 1 w 17"/>
                  <a:gd name="T9" fmla="*/ 25 h 29"/>
                  <a:gd name="T10" fmla="*/ 17 w 17"/>
                  <a:gd name="T11" fmla="*/ 29 h 29"/>
                </a:gdLst>
                <a:ahLst/>
                <a:cxnLst>
                  <a:cxn ang="0">
                    <a:pos x="T0" y="T1"/>
                  </a:cxn>
                  <a:cxn ang="0">
                    <a:pos x="T2" y="T3"/>
                  </a:cxn>
                  <a:cxn ang="0">
                    <a:pos x="T4" y="T5"/>
                  </a:cxn>
                  <a:cxn ang="0">
                    <a:pos x="T6" y="T7"/>
                  </a:cxn>
                  <a:cxn ang="0">
                    <a:pos x="T8" y="T9"/>
                  </a:cxn>
                  <a:cxn ang="0">
                    <a:pos x="T10" y="T11"/>
                  </a:cxn>
                </a:cxnLst>
                <a:rect l="0" t="0" r="r" b="b"/>
                <a:pathLst>
                  <a:path w="17" h="29">
                    <a:moveTo>
                      <a:pt x="17" y="29"/>
                    </a:moveTo>
                    <a:cubicBezTo>
                      <a:pt x="15" y="2"/>
                      <a:pt x="15" y="2"/>
                      <a:pt x="15" y="2"/>
                    </a:cubicBezTo>
                    <a:cubicBezTo>
                      <a:pt x="12" y="2"/>
                      <a:pt x="10" y="1"/>
                      <a:pt x="8" y="0"/>
                    </a:cubicBezTo>
                    <a:cubicBezTo>
                      <a:pt x="5" y="2"/>
                      <a:pt x="2" y="3"/>
                      <a:pt x="0" y="4"/>
                    </a:cubicBezTo>
                    <a:cubicBezTo>
                      <a:pt x="1" y="25"/>
                      <a:pt x="1" y="25"/>
                      <a:pt x="1" y="25"/>
                    </a:cubicBezTo>
                    <a:lnTo>
                      <a:pt x="17" y="29"/>
                    </a:ln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3" name="Freeform 368"/>
              <p:cNvSpPr/>
              <p:nvPr/>
            </p:nvSpPr>
            <p:spPr bwMode="auto">
              <a:xfrm>
                <a:off x="5257" y="2791"/>
                <a:ext cx="71" cy="81"/>
              </a:xfrm>
              <a:custGeom>
                <a:avLst/>
                <a:gdLst>
                  <a:gd name="T0" fmla="*/ 17 w 30"/>
                  <a:gd name="T1" fmla="*/ 34 h 34"/>
                  <a:gd name="T2" fmla="*/ 30 w 30"/>
                  <a:gd name="T3" fmla="*/ 14 h 34"/>
                  <a:gd name="T4" fmla="*/ 14 w 30"/>
                  <a:gd name="T5" fmla="*/ 0 h 34"/>
                  <a:gd name="T6" fmla="*/ 0 w 30"/>
                  <a:gd name="T7" fmla="*/ 20 h 34"/>
                  <a:gd name="T8" fmla="*/ 17 w 30"/>
                  <a:gd name="T9" fmla="*/ 34 h 34"/>
                </a:gdLst>
                <a:ahLst/>
                <a:cxnLst>
                  <a:cxn ang="0">
                    <a:pos x="T0" y="T1"/>
                  </a:cxn>
                  <a:cxn ang="0">
                    <a:pos x="T2" y="T3"/>
                  </a:cxn>
                  <a:cxn ang="0">
                    <a:pos x="T4" y="T5"/>
                  </a:cxn>
                  <a:cxn ang="0">
                    <a:pos x="T6" y="T7"/>
                  </a:cxn>
                  <a:cxn ang="0">
                    <a:pos x="T8" y="T9"/>
                  </a:cxn>
                </a:cxnLst>
                <a:rect l="0" t="0" r="r" b="b"/>
                <a:pathLst>
                  <a:path w="30" h="34">
                    <a:moveTo>
                      <a:pt x="17" y="34"/>
                    </a:moveTo>
                    <a:cubicBezTo>
                      <a:pt x="22" y="27"/>
                      <a:pt x="26" y="20"/>
                      <a:pt x="30" y="14"/>
                    </a:cubicBezTo>
                    <a:cubicBezTo>
                      <a:pt x="14" y="0"/>
                      <a:pt x="14" y="0"/>
                      <a:pt x="14" y="0"/>
                    </a:cubicBezTo>
                    <a:cubicBezTo>
                      <a:pt x="10" y="6"/>
                      <a:pt x="6" y="13"/>
                      <a:pt x="0" y="20"/>
                    </a:cubicBezTo>
                    <a:lnTo>
                      <a:pt x="17" y="34"/>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4" name="Freeform 369"/>
              <p:cNvSpPr/>
              <p:nvPr/>
            </p:nvSpPr>
            <p:spPr bwMode="auto">
              <a:xfrm>
                <a:off x="4990" y="1389"/>
                <a:ext cx="265" cy="175"/>
              </a:xfrm>
              <a:custGeom>
                <a:avLst/>
                <a:gdLst>
                  <a:gd name="T0" fmla="*/ 38 w 112"/>
                  <a:gd name="T1" fmla="*/ 72 h 74"/>
                  <a:gd name="T2" fmla="*/ 94 w 112"/>
                  <a:gd name="T3" fmla="*/ 40 h 74"/>
                  <a:gd name="T4" fmla="*/ 89 w 112"/>
                  <a:gd name="T5" fmla="*/ 32 h 74"/>
                  <a:gd name="T6" fmla="*/ 39 w 112"/>
                  <a:gd name="T7" fmla="*/ 51 h 74"/>
                  <a:gd name="T8" fmla="*/ 47 w 112"/>
                  <a:gd name="T9" fmla="*/ 13 h 74"/>
                  <a:gd name="T10" fmla="*/ 96 w 112"/>
                  <a:gd name="T11" fmla="*/ 32 h 74"/>
                  <a:gd name="T12" fmla="*/ 102 w 112"/>
                  <a:gd name="T13" fmla="*/ 60 h 74"/>
                  <a:gd name="T14" fmla="*/ 111 w 112"/>
                  <a:gd name="T15" fmla="*/ 60 h 74"/>
                  <a:gd name="T16" fmla="*/ 96 w 112"/>
                  <a:gd name="T17" fmla="*/ 17 h 74"/>
                  <a:gd name="T18" fmla="*/ 76 w 112"/>
                  <a:gd name="T19" fmla="*/ 0 h 74"/>
                  <a:gd name="T20" fmla="*/ 36 w 112"/>
                  <a:gd name="T21" fmla="*/ 0 h 74"/>
                  <a:gd name="T22" fmla="*/ 32 w 112"/>
                  <a:gd name="T23" fmla="*/ 3 h 74"/>
                  <a:gd name="T24" fmla="*/ 38 w 112"/>
                  <a:gd name="T25" fmla="*/ 7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2" h="74">
                    <a:moveTo>
                      <a:pt x="38" y="72"/>
                    </a:moveTo>
                    <a:cubicBezTo>
                      <a:pt x="51" y="74"/>
                      <a:pt x="80" y="62"/>
                      <a:pt x="94" y="40"/>
                    </a:cubicBezTo>
                    <a:cubicBezTo>
                      <a:pt x="92" y="37"/>
                      <a:pt x="91" y="35"/>
                      <a:pt x="89" y="32"/>
                    </a:cubicBezTo>
                    <a:cubicBezTo>
                      <a:pt x="80" y="49"/>
                      <a:pt x="53" y="64"/>
                      <a:pt x="39" y="51"/>
                    </a:cubicBezTo>
                    <a:cubicBezTo>
                      <a:pt x="21" y="35"/>
                      <a:pt x="35" y="18"/>
                      <a:pt x="47" y="13"/>
                    </a:cubicBezTo>
                    <a:cubicBezTo>
                      <a:pt x="69" y="1"/>
                      <a:pt x="85" y="15"/>
                      <a:pt x="96" y="32"/>
                    </a:cubicBezTo>
                    <a:cubicBezTo>
                      <a:pt x="101" y="41"/>
                      <a:pt x="103" y="51"/>
                      <a:pt x="102" y="60"/>
                    </a:cubicBezTo>
                    <a:cubicBezTo>
                      <a:pt x="111" y="60"/>
                      <a:pt x="111" y="60"/>
                      <a:pt x="111" y="60"/>
                    </a:cubicBezTo>
                    <a:cubicBezTo>
                      <a:pt x="112" y="36"/>
                      <a:pt x="102" y="24"/>
                      <a:pt x="96" y="17"/>
                    </a:cubicBezTo>
                    <a:cubicBezTo>
                      <a:pt x="91" y="11"/>
                      <a:pt x="84" y="4"/>
                      <a:pt x="76" y="0"/>
                    </a:cubicBezTo>
                    <a:cubicBezTo>
                      <a:pt x="36" y="0"/>
                      <a:pt x="36" y="0"/>
                      <a:pt x="36" y="0"/>
                    </a:cubicBezTo>
                    <a:cubicBezTo>
                      <a:pt x="35" y="1"/>
                      <a:pt x="33" y="2"/>
                      <a:pt x="32" y="3"/>
                    </a:cubicBezTo>
                    <a:cubicBezTo>
                      <a:pt x="0" y="28"/>
                      <a:pt x="14" y="67"/>
                      <a:pt x="38" y="72"/>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5" name="Freeform 370"/>
              <p:cNvSpPr/>
              <p:nvPr/>
            </p:nvSpPr>
            <p:spPr bwMode="auto">
              <a:xfrm>
                <a:off x="4964" y="1531"/>
                <a:ext cx="296" cy="648"/>
              </a:xfrm>
              <a:custGeom>
                <a:avLst/>
                <a:gdLst>
                  <a:gd name="T0" fmla="*/ 103 w 125"/>
                  <a:gd name="T1" fmla="*/ 39 h 273"/>
                  <a:gd name="T2" fmla="*/ 18 w 125"/>
                  <a:gd name="T3" fmla="*/ 192 h 273"/>
                  <a:gd name="T4" fmla="*/ 125 w 125"/>
                  <a:gd name="T5" fmla="*/ 239 h 273"/>
                  <a:gd name="T6" fmla="*/ 110 w 125"/>
                  <a:gd name="T7" fmla="*/ 232 h 273"/>
                  <a:gd name="T8" fmla="*/ 30 w 125"/>
                  <a:gd name="T9" fmla="*/ 168 h 273"/>
                  <a:gd name="T10" fmla="*/ 112 w 125"/>
                  <a:gd name="T11" fmla="*/ 42 h 273"/>
                  <a:gd name="T12" fmla="*/ 122 w 125"/>
                  <a:gd name="T13" fmla="*/ 0 h 273"/>
                  <a:gd name="T14" fmla="*/ 113 w 125"/>
                  <a:gd name="T15" fmla="*/ 0 h 273"/>
                  <a:gd name="T16" fmla="*/ 103 w 125"/>
                  <a:gd name="T17" fmla="*/ 39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5" h="273">
                    <a:moveTo>
                      <a:pt x="103" y="39"/>
                    </a:moveTo>
                    <a:cubicBezTo>
                      <a:pt x="85" y="81"/>
                      <a:pt x="0" y="122"/>
                      <a:pt x="18" y="192"/>
                    </a:cubicBezTo>
                    <a:cubicBezTo>
                      <a:pt x="24" y="219"/>
                      <a:pt x="66" y="273"/>
                      <a:pt x="125" y="239"/>
                    </a:cubicBezTo>
                    <a:cubicBezTo>
                      <a:pt x="120" y="237"/>
                      <a:pt x="115" y="235"/>
                      <a:pt x="110" y="232"/>
                    </a:cubicBezTo>
                    <a:cubicBezTo>
                      <a:pt x="57" y="255"/>
                      <a:pt x="28" y="212"/>
                      <a:pt x="30" y="168"/>
                    </a:cubicBezTo>
                    <a:cubicBezTo>
                      <a:pt x="32" y="127"/>
                      <a:pt x="94" y="89"/>
                      <a:pt x="112" y="42"/>
                    </a:cubicBezTo>
                    <a:cubicBezTo>
                      <a:pt x="119" y="26"/>
                      <a:pt x="122" y="12"/>
                      <a:pt x="122" y="0"/>
                    </a:cubicBezTo>
                    <a:cubicBezTo>
                      <a:pt x="113" y="0"/>
                      <a:pt x="113" y="0"/>
                      <a:pt x="113" y="0"/>
                    </a:cubicBezTo>
                    <a:cubicBezTo>
                      <a:pt x="113" y="13"/>
                      <a:pt x="109" y="27"/>
                      <a:pt x="103" y="39"/>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6" name="Freeform 371"/>
              <p:cNvSpPr/>
              <p:nvPr/>
            </p:nvSpPr>
            <p:spPr bwMode="auto">
              <a:xfrm>
                <a:off x="5269" y="2886"/>
                <a:ext cx="62" cy="45"/>
              </a:xfrm>
              <a:custGeom>
                <a:avLst/>
                <a:gdLst>
                  <a:gd name="T0" fmla="*/ 13 w 26"/>
                  <a:gd name="T1" fmla="*/ 0 h 19"/>
                  <a:gd name="T2" fmla="*/ 0 w 26"/>
                  <a:gd name="T3" fmla="*/ 16 h 19"/>
                  <a:gd name="T4" fmla="*/ 4 w 26"/>
                  <a:gd name="T5" fmla="*/ 19 h 19"/>
                  <a:gd name="T6" fmla="*/ 20 w 26"/>
                  <a:gd name="T7" fmla="*/ 19 h 19"/>
                  <a:gd name="T8" fmla="*/ 26 w 26"/>
                  <a:gd name="T9" fmla="*/ 11 h 19"/>
                  <a:gd name="T10" fmla="*/ 13 w 26"/>
                  <a:gd name="T11" fmla="*/ 0 h 19"/>
                </a:gdLst>
                <a:ahLst/>
                <a:cxnLst>
                  <a:cxn ang="0">
                    <a:pos x="T0" y="T1"/>
                  </a:cxn>
                  <a:cxn ang="0">
                    <a:pos x="T2" y="T3"/>
                  </a:cxn>
                  <a:cxn ang="0">
                    <a:pos x="T4" y="T5"/>
                  </a:cxn>
                  <a:cxn ang="0">
                    <a:pos x="T6" y="T7"/>
                  </a:cxn>
                  <a:cxn ang="0">
                    <a:pos x="T8" y="T9"/>
                  </a:cxn>
                  <a:cxn ang="0">
                    <a:pos x="T10" y="T11"/>
                  </a:cxn>
                </a:cxnLst>
                <a:rect l="0" t="0" r="r" b="b"/>
                <a:pathLst>
                  <a:path w="26" h="19">
                    <a:moveTo>
                      <a:pt x="13" y="0"/>
                    </a:moveTo>
                    <a:cubicBezTo>
                      <a:pt x="9" y="5"/>
                      <a:pt x="4" y="11"/>
                      <a:pt x="0" y="16"/>
                    </a:cubicBezTo>
                    <a:cubicBezTo>
                      <a:pt x="4" y="19"/>
                      <a:pt x="4" y="19"/>
                      <a:pt x="4" y="19"/>
                    </a:cubicBezTo>
                    <a:cubicBezTo>
                      <a:pt x="20" y="19"/>
                      <a:pt x="20" y="19"/>
                      <a:pt x="20" y="19"/>
                    </a:cubicBezTo>
                    <a:cubicBezTo>
                      <a:pt x="22" y="16"/>
                      <a:pt x="24" y="14"/>
                      <a:pt x="26" y="11"/>
                    </a:cubicBezTo>
                    <a:lnTo>
                      <a:pt x="13" y="0"/>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7" name="Freeform 372"/>
              <p:cNvSpPr/>
              <p:nvPr/>
            </p:nvSpPr>
            <p:spPr bwMode="auto">
              <a:xfrm>
                <a:off x="5272" y="2412"/>
                <a:ext cx="19" cy="19"/>
              </a:xfrm>
              <a:custGeom>
                <a:avLst/>
                <a:gdLst>
                  <a:gd name="T0" fmla="*/ 8 w 8"/>
                  <a:gd name="T1" fmla="*/ 6 h 8"/>
                  <a:gd name="T2" fmla="*/ 5 w 8"/>
                  <a:gd name="T3" fmla="*/ 0 h 8"/>
                  <a:gd name="T4" fmla="*/ 0 w 8"/>
                  <a:gd name="T5" fmla="*/ 0 h 8"/>
                  <a:gd name="T6" fmla="*/ 5 w 8"/>
                  <a:gd name="T7" fmla="*/ 8 h 8"/>
                  <a:gd name="T8" fmla="*/ 8 w 8"/>
                  <a:gd name="T9" fmla="*/ 6 h 8"/>
                </a:gdLst>
                <a:ahLst/>
                <a:cxnLst>
                  <a:cxn ang="0">
                    <a:pos x="T0" y="T1"/>
                  </a:cxn>
                  <a:cxn ang="0">
                    <a:pos x="T2" y="T3"/>
                  </a:cxn>
                  <a:cxn ang="0">
                    <a:pos x="T4" y="T5"/>
                  </a:cxn>
                  <a:cxn ang="0">
                    <a:pos x="T6" y="T7"/>
                  </a:cxn>
                  <a:cxn ang="0">
                    <a:pos x="T8" y="T9"/>
                  </a:cxn>
                </a:cxnLst>
                <a:rect l="0" t="0" r="r" b="b"/>
                <a:pathLst>
                  <a:path w="8" h="8">
                    <a:moveTo>
                      <a:pt x="8" y="6"/>
                    </a:moveTo>
                    <a:cubicBezTo>
                      <a:pt x="5" y="0"/>
                      <a:pt x="5" y="0"/>
                      <a:pt x="5" y="0"/>
                    </a:cubicBezTo>
                    <a:cubicBezTo>
                      <a:pt x="3" y="0"/>
                      <a:pt x="2" y="0"/>
                      <a:pt x="0" y="0"/>
                    </a:cubicBezTo>
                    <a:cubicBezTo>
                      <a:pt x="5" y="8"/>
                      <a:pt x="5" y="8"/>
                      <a:pt x="5" y="8"/>
                    </a:cubicBezTo>
                    <a:cubicBezTo>
                      <a:pt x="6" y="7"/>
                      <a:pt x="7" y="6"/>
                      <a:pt x="8" y="6"/>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8" name="Freeform 373"/>
              <p:cNvSpPr/>
              <p:nvPr/>
            </p:nvSpPr>
            <p:spPr bwMode="auto">
              <a:xfrm>
                <a:off x="5255" y="2435"/>
                <a:ext cx="47" cy="60"/>
              </a:xfrm>
              <a:custGeom>
                <a:avLst/>
                <a:gdLst>
                  <a:gd name="T0" fmla="*/ 15 w 20"/>
                  <a:gd name="T1" fmla="*/ 0 h 25"/>
                  <a:gd name="T2" fmla="*/ 0 w 20"/>
                  <a:gd name="T3" fmla="*/ 19 h 25"/>
                  <a:gd name="T4" fmla="*/ 5 w 20"/>
                  <a:gd name="T5" fmla="*/ 25 h 25"/>
                  <a:gd name="T6" fmla="*/ 20 w 20"/>
                  <a:gd name="T7" fmla="*/ 4 h 25"/>
                  <a:gd name="T8" fmla="*/ 15 w 20"/>
                  <a:gd name="T9" fmla="*/ 0 h 25"/>
                </a:gdLst>
                <a:ahLst/>
                <a:cxnLst>
                  <a:cxn ang="0">
                    <a:pos x="T0" y="T1"/>
                  </a:cxn>
                  <a:cxn ang="0">
                    <a:pos x="T2" y="T3"/>
                  </a:cxn>
                  <a:cxn ang="0">
                    <a:pos x="T4" y="T5"/>
                  </a:cxn>
                  <a:cxn ang="0">
                    <a:pos x="T6" y="T7"/>
                  </a:cxn>
                  <a:cxn ang="0">
                    <a:pos x="T8" y="T9"/>
                  </a:cxn>
                </a:cxnLst>
                <a:rect l="0" t="0" r="r" b="b"/>
                <a:pathLst>
                  <a:path w="20" h="25">
                    <a:moveTo>
                      <a:pt x="15" y="0"/>
                    </a:moveTo>
                    <a:cubicBezTo>
                      <a:pt x="8" y="4"/>
                      <a:pt x="4" y="11"/>
                      <a:pt x="0" y="19"/>
                    </a:cubicBezTo>
                    <a:cubicBezTo>
                      <a:pt x="0" y="20"/>
                      <a:pt x="3" y="23"/>
                      <a:pt x="5" y="25"/>
                    </a:cubicBezTo>
                    <a:cubicBezTo>
                      <a:pt x="10" y="18"/>
                      <a:pt x="15" y="11"/>
                      <a:pt x="20" y="4"/>
                    </a:cubicBezTo>
                    <a:cubicBezTo>
                      <a:pt x="18" y="2"/>
                      <a:pt x="16" y="0"/>
                      <a:pt x="15" y="0"/>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9" name="Freeform 374"/>
              <p:cNvSpPr/>
              <p:nvPr/>
            </p:nvSpPr>
            <p:spPr bwMode="auto">
              <a:xfrm>
                <a:off x="5257" y="2412"/>
                <a:ext cx="22" cy="28"/>
              </a:xfrm>
              <a:custGeom>
                <a:avLst/>
                <a:gdLst>
                  <a:gd name="T0" fmla="*/ 9 w 9"/>
                  <a:gd name="T1" fmla="*/ 9 h 12"/>
                  <a:gd name="T2" fmla="*/ 5 w 9"/>
                  <a:gd name="T3" fmla="*/ 0 h 12"/>
                  <a:gd name="T4" fmla="*/ 0 w 9"/>
                  <a:gd name="T5" fmla="*/ 0 h 12"/>
                  <a:gd name="T6" fmla="*/ 6 w 9"/>
                  <a:gd name="T7" fmla="*/ 12 h 12"/>
                  <a:gd name="T8" fmla="*/ 9 w 9"/>
                  <a:gd name="T9" fmla="*/ 9 h 12"/>
                </a:gdLst>
                <a:ahLst/>
                <a:cxnLst>
                  <a:cxn ang="0">
                    <a:pos x="T0" y="T1"/>
                  </a:cxn>
                  <a:cxn ang="0">
                    <a:pos x="T2" y="T3"/>
                  </a:cxn>
                  <a:cxn ang="0">
                    <a:pos x="T4" y="T5"/>
                  </a:cxn>
                  <a:cxn ang="0">
                    <a:pos x="T6" y="T7"/>
                  </a:cxn>
                  <a:cxn ang="0">
                    <a:pos x="T8" y="T9"/>
                  </a:cxn>
                </a:cxnLst>
                <a:rect l="0" t="0" r="r" b="b"/>
                <a:pathLst>
                  <a:path w="9" h="12">
                    <a:moveTo>
                      <a:pt x="9" y="9"/>
                    </a:moveTo>
                    <a:cubicBezTo>
                      <a:pt x="5" y="0"/>
                      <a:pt x="5" y="0"/>
                      <a:pt x="5" y="0"/>
                    </a:cubicBezTo>
                    <a:cubicBezTo>
                      <a:pt x="3" y="0"/>
                      <a:pt x="1" y="0"/>
                      <a:pt x="0" y="0"/>
                    </a:cubicBezTo>
                    <a:cubicBezTo>
                      <a:pt x="6" y="12"/>
                      <a:pt x="6" y="12"/>
                      <a:pt x="6" y="12"/>
                    </a:cubicBezTo>
                    <a:cubicBezTo>
                      <a:pt x="7" y="11"/>
                      <a:pt x="8" y="10"/>
                      <a:pt x="9" y="9"/>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0" name="Freeform 375"/>
              <p:cNvSpPr/>
              <p:nvPr/>
            </p:nvSpPr>
            <p:spPr bwMode="auto">
              <a:xfrm>
                <a:off x="5165" y="1495"/>
                <a:ext cx="57" cy="83"/>
              </a:xfrm>
              <a:custGeom>
                <a:avLst/>
                <a:gdLst>
                  <a:gd name="T0" fmla="*/ 13 w 24"/>
                  <a:gd name="T1" fmla="*/ 35 h 35"/>
                  <a:gd name="T2" fmla="*/ 21 w 24"/>
                  <a:gd name="T3" fmla="*/ 29 h 35"/>
                  <a:gd name="T4" fmla="*/ 22 w 24"/>
                  <a:gd name="T5" fmla="*/ 0 h 35"/>
                  <a:gd name="T6" fmla="*/ 0 w 24"/>
                  <a:gd name="T7" fmla="*/ 22 h 35"/>
                  <a:gd name="T8" fmla="*/ 13 w 24"/>
                  <a:gd name="T9" fmla="*/ 35 h 35"/>
                </a:gdLst>
                <a:ahLst/>
                <a:cxnLst>
                  <a:cxn ang="0">
                    <a:pos x="T0" y="T1"/>
                  </a:cxn>
                  <a:cxn ang="0">
                    <a:pos x="T2" y="T3"/>
                  </a:cxn>
                  <a:cxn ang="0">
                    <a:pos x="T4" y="T5"/>
                  </a:cxn>
                  <a:cxn ang="0">
                    <a:pos x="T6" y="T7"/>
                  </a:cxn>
                  <a:cxn ang="0">
                    <a:pos x="T8" y="T9"/>
                  </a:cxn>
                </a:cxnLst>
                <a:rect l="0" t="0" r="r" b="b"/>
                <a:pathLst>
                  <a:path w="24" h="35">
                    <a:moveTo>
                      <a:pt x="13" y="35"/>
                    </a:moveTo>
                    <a:cubicBezTo>
                      <a:pt x="16" y="33"/>
                      <a:pt x="19" y="31"/>
                      <a:pt x="21" y="29"/>
                    </a:cubicBezTo>
                    <a:cubicBezTo>
                      <a:pt x="23" y="20"/>
                      <a:pt x="24" y="11"/>
                      <a:pt x="22" y="0"/>
                    </a:cubicBezTo>
                    <a:cubicBezTo>
                      <a:pt x="15" y="10"/>
                      <a:pt x="8" y="17"/>
                      <a:pt x="0" y="22"/>
                    </a:cubicBezTo>
                    <a:cubicBezTo>
                      <a:pt x="4" y="27"/>
                      <a:pt x="8" y="31"/>
                      <a:pt x="13" y="35"/>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1" name="Freeform 376"/>
              <p:cNvSpPr/>
              <p:nvPr/>
            </p:nvSpPr>
            <p:spPr bwMode="auto">
              <a:xfrm>
                <a:off x="5236" y="2412"/>
                <a:ext cx="33" cy="40"/>
              </a:xfrm>
              <a:custGeom>
                <a:avLst/>
                <a:gdLst>
                  <a:gd name="T0" fmla="*/ 0 w 14"/>
                  <a:gd name="T1" fmla="*/ 0 h 17"/>
                  <a:gd name="T2" fmla="*/ 11 w 14"/>
                  <a:gd name="T3" fmla="*/ 17 h 17"/>
                  <a:gd name="T4" fmla="*/ 14 w 14"/>
                  <a:gd name="T5" fmla="*/ 14 h 17"/>
                  <a:gd name="T6" fmla="*/ 7 w 14"/>
                  <a:gd name="T7" fmla="*/ 0 h 17"/>
                  <a:gd name="T8" fmla="*/ 0 w 14"/>
                  <a:gd name="T9" fmla="*/ 0 h 17"/>
                </a:gdLst>
                <a:ahLst/>
                <a:cxnLst>
                  <a:cxn ang="0">
                    <a:pos x="T0" y="T1"/>
                  </a:cxn>
                  <a:cxn ang="0">
                    <a:pos x="T2" y="T3"/>
                  </a:cxn>
                  <a:cxn ang="0">
                    <a:pos x="T4" y="T5"/>
                  </a:cxn>
                  <a:cxn ang="0">
                    <a:pos x="T6" y="T7"/>
                  </a:cxn>
                  <a:cxn ang="0">
                    <a:pos x="T8" y="T9"/>
                  </a:cxn>
                </a:cxnLst>
                <a:rect l="0" t="0" r="r" b="b"/>
                <a:pathLst>
                  <a:path w="14" h="17">
                    <a:moveTo>
                      <a:pt x="0" y="0"/>
                    </a:moveTo>
                    <a:cubicBezTo>
                      <a:pt x="2" y="2"/>
                      <a:pt x="6" y="8"/>
                      <a:pt x="11" y="17"/>
                    </a:cubicBezTo>
                    <a:cubicBezTo>
                      <a:pt x="12" y="16"/>
                      <a:pt x="13" y="15"/>
                      <a:pt x="14" y="14"/>
                    </a:cubicBezTo>
                    <a:cubicBezTo>
                      <a:pt x="7" y="0"/>
                      <a:pt x="7" y="0"/>
                      <a:pt x="7" y="0"/>
                    </a:cubicBezTo>
                    <a:cubicBezTo>
                      <a:pt x="5" y="0"/>
                      <a:pt x="2" y="0"/>
                      <a:pt x="0"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2" name="Freeform 377"/>
              <p:cNvSpPr/>
              <p:nvPr/>
            </p:nvSpPr>
            <p:spPr bwMode="auto">
              <a:xfrm>
                <a:off x="5220" y="2846"/>
                <a:ext cx="73" cy="71"/>
              </a:xfrm>
              <a:custGeom>
                <a:avLst/>
                <a:gdLst>
                  <a:gd name="T0" fmla="*/ 0 w 31"/>
                  <a:gd name="T1" fmla="*/ 16 h 30"/>
                  <a:gd name="T2" fmla="*/ 18 w 31"/>
                  <a:gd name="T3" fmla="*/ 30 h 30"/>
                  <a:gd name="T4" fmla="*/ 31 w 31"/>
                  <a:gd name="T5" fmla="*/ 14 h 30"/>
                  <a:gd name="T6" fmla="*/ 14 w 31"/>
                  <a:gd name="T7" fmla="*/ 0 h 30"/>
                  <a:gd name="T8" fmla="*/ 0 w 31"/>
                  <a:gd name="T9" fmla="*/ 16 h 30"/>
                </a:gdLst>
                <a:ahLst/>
                <a:cxnLst>
                  <a:cxn ang="0">
                    <a:pos x="T0" y="T1"/>
                  </a:cxn>
                  <a:cxn ang="0">
                    <a:pos x="T2" y="T3"/>
                  </a:cxn>
                  <a:cxn ang="0">
                    <a:pos x="T4" y="T5"/>
                  </a:cxn>
                  <a:cxn ang="0">
                    <a:pos x="T6" y="T7"/>
                  </a:cxn>
                  <a:cxn ang="0">
                    <a:pos x="T8" y="T9"/>
                  </a:cxn>
                </a:cxnLst>
                <a:rect l="0" t="0" r="r" b="b"/>
                <a:pathLst>
                  <a:path w="31" h="30">
                    <a:moveTo>
                      <a:pt x="0" y="16"/>
                    </a:moveTo>
                    <a:cubicBezTo>
                      <a:pt x="18" y="30"/>
                      <a:pt x="18" y="30"/>
                      <a:pt x="18" y="30"/>
                    </a:cubicBezTo>
                    <a:cubicBezTo>
                      <a:pt x="22" y="25"/>
                      <a:pt x="27" y="20"/>
                      <a:pt x="31" y="14"/>
                    </a:cubicBezTo>
                    <a:cubicBezTo>
                      <a:pt x="14" y="0"/>
                      <a:pt x="14" y="0"/>
                      <a:pt x="14" y="0"/>
                    </a:cubicBezTo>
                    <a:cubicBezTo>
                      <a:pt x="10" y="5"/>
                      <a:pt x="5" y="11"/>
                      <a:pt x="0" y="16"/>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3" name="Freeform 378"/>
              <p:cNvSpPr/>
              <p:nvPr/>
            </p:nvSpPr>
            <p:spPr bwMode="auto">
              <a:xfrm>
                <a:off x="5262" y="2929"/>
                <a:ext cx="5" cy="2"/>
              </a:xfrm>
              <a:custGeom>
                <a:avLst/>
                <a:gdLst>
                  <a:gd name="T0" fmla="*/ 0 w 2"/>
                  <a:gd name="T1" fmla="*/ 1 h 1"/>
                  <a:gd name="T2" fmla="*/ 2 w 2"/>
                  <a:gd name="T3" fmla="*/ 1 h 1"/>
                  <a:gd name="T4" fmla="*/ 1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2" y="1"/>
                      <a:pt x="2" y="1"/>
                      <a:pt x="2" y="1"/>
                    </a:cubicBezTo>
                    <a:cubicBezTo>
                      <a:pt x="1" y="0"/>
                      <a:pt x="1" y="0"/>
                      <a:pt x="1" y="0"/>
                    </a:cubicBezTo>
                    <a:cubicBezTo>
                      <a:pt x="1" y="1"/>
                      <a:pt x="0" y="1"/>
                      <a:pt x="0" y="1"/>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4" name="Freeform 379"/>
              <p:cNvSpPr/>
              <p:nvPr/>
            </p:nvSpPr>
            <p:spPr bwMode="auto">
              <a:xfrm>
                <a:off x="5213" y="2117"/>
                <a:ext cx="30" cy="41"/>
              </a:xfrm>
              <a:custGeom>
                <a:avLst/>
                <a:gdLst>
                  <a:gd name="T0" fmla="*/ 13 w 13"/>
                  <a:gd name="T1" fmla="*/ 17 h 17"/>
                  <a:gd name="T2" fmla="*/ 12 w 13"/>
                  <a:gd name="T3" fmla="*/ 0 h 17"/>
                  <a:gd name="T4" fmla="*/ 0 w 13"/>
                  <a:gd name="T5" fmla="*/ 5 h 17"/>
                  <a:gd name="T6" fmla="*/ 0 w 13"/>
                  <a:gd name="T7" fmla="*/ 14 h 17"/>
                  <a:gd name="T8" fmla="*/ 13 w 13"/>
                  <a:gd name="T9" fmla="*/ 17 h 17"/>
                </a:gdLst>
                <a:ahLst/>
                <a:cxnLst>
                  <a:cxn ang="0">
                    <a:pos x="T0" y="T1"/>
                  </a:cxn>
                  <a:cxn ang="0">
                    <a:pos x="T2" y="T3"/>
                  </a:cxn>
                  <a:cxn ang="0">
                    <a:pos x="T4" y="T5"/>
                  </a:cxn>
                  <a:cxn ang="0">
                    <a:pos x="T6" y="T7"/>
                  </a:cxn>
                  <a:cxn ang="0">
                    <a:pos x="T8" y="T9"/>
                  </a:cxn>
                </a:cxnLst>
                <a:rect l="0" t="0" r="r" b="b"/>
                <a:pathLst>
                  <a:path w="13" h="17">
                    <a:moveTo>
                      <a:pt x="13" y="17"/>
                    </a:moveTo>
                    <a:cubicBezTo>
                      <a:pt x="12" y="0"/>
                      <a:pt x="12" y="0"/>
                      <a:pt x="12" y="0"/>
                    </a:cubicBezTo>
                    <a:cubicBezTo>
                      <a:pt x="8" y="2"/>
                      <a:pt x="4" y="3"/>
                      <a:pt x="0" y="5"/>
                    </a:cubicBezTo>
                    <a:cubicBezTo>
                      <a:pt x="0" y="14"/>
                      <a:pt x="0" y="14"/>
                      <a:pt x="0" y="14"/>
                    </a:cubicBezTo>
                    <a:cubicBezTo>
                      <a:pt x="4" y="15"/>
                      <a:pt x="9" y="16"/>
                      <a:pt x="13" y="17"/>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5" name="Freeform 380"/>
              <p:cNvSpPr/>
              <p:nvPr/>
            </p:nvSpPr>
            <p:spPr bwMode="auto">
              <a:xfrm>
                <a:off x="5201" y="2739"/>
                <a:ext cx="83" cy="93"/>
              </a:xfrm>
              <a:custGeom>
                <a:avLst/>
                <a:gdLst>
                  <a:gd name="T0" fmla="*/ 21 w 35"/>
                  <a:gd name="T1" fmla="*/ 39 h 39"/>
                  <a:gd name="T2" fmla="*/ 35 w 35"/>
                  <a:gd name="T3" fmla="*/ 19 h 39"/>
                  <a:gd name="T4" fmla="*/ 15 w 35"/>
                  <a:gd name="T5" fmla="*/ 0 h 39"/>
                  <a:gd name="T6" fmla="*/ 0 w 35"/>
                  <a:gd name="T7" fmla="*/ 20 h 39"/>
                  <a:gd name="T8" fmla="*/ 21 w 35"/>
                  <a:gd name="T9" fmla="*/ 39 h 39"/>
                </a:gdLst>
                <a:ahLst/>
                <a:cxnLst>
                  <a:cxn ang="0">
                    <a:pos x="T0" y="T1"/>
                  </a:cxn>
                  <a:cxn ang="0">
                    <a:pos x="T2" y="T3"/>
                  </a:cxn>
                  <a:cxn ang="0">
                    <a:pos x="T4" y="T5"/>
                  </a:cxn>
                  <a:cxn ang="0">
                    <a:pos x="T6" y="T7"/>
                  </a:cxn>
                  <a:cxn ang="0">
                    <a:pos x="T8" y="T9"/>
                  </a:cxn>
                </a:cxnLst>
                <a:rect l="0" t="0" r="r" b="b"/>
                <a:pathLst>
                  <a:path w="35" h="39">
                    <a:moveTo>
                      <a:pt x="21" y="39"/>
                    </a:moveTo>
                    <a:cubicBezTo>
                      <a:pt x="27" y="32"/>
                      <a:pt x="31" y="26"/>
                      <a:pt x="35" y="19"/>
                    </a:cubicBezTo>
                    <a:cubicBezTo>
                      <a:pt x="28" y="13"/>
                      <a:pt x="21" y="6"/>
                      <a:pt x="15" y="0"/>
                    </a:cubicBezTo>
                    <a:cubicBezTo>
                      <a:pt x="10" y="7"/>
                      <a:pt x="5" y="13"/>
                      <a:pt x="0" y="20"/>
                    </a:cubicBezTo>
                    <a:lnTo>
                      <a:pt x="21" y="39"/>
                    </a:ln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6" name="Freeform 381"/>
              <p:cNvSpPr/>
              <p:nvPr/>
            </p:nvSpPr>
            <p:spPr bwMode="auto">
              <a:xfrm>
                <a:off x="5078" y="1583"/>
                <a:ext cx="132" cy="178"/>
              </a:xfrm>
              <a:custGeom>
                <a:avLst/>
                <a:gdLst>
                  <a:gd name="T0" fmla="*/ 0 w 56"/>
                  <a:gd name="T1" fmla="*/ 75 h 75"/>
                  <a:gd name="T2" fmla="*/ 35 w 56"/>
                  <a:gd name="T3" fmla="*/ 38 h 75"/>
                  <a:gd name="T4" fmla="*/ 56 w 56"/>
                  <a:gd name="T5" fmla="*/ 0 h 75"/>
                  <a:gd name="T6" fmla="*/ 0 w 56"/>
                  <a:gd name="T7" fmla="*/ 75 h 75"/>
                </a:gdLst>
                <a:ahLst/>
                <a:cxnLst>
                  <a:cxn ang="0">
                    <a:pos x="T0" y="T1"/>
                  </a:cxn>
                  <a:cxn ang="0">
                    <a:pos x="T2" y="T3"/>
                  </a:cxn>
                  <a:cxn ang="0">
                    <a:pos x="T4" y="T5"/>
                  </a:cxn>
                  <a:cxn ang="0">
                    <a:pos x="T6" y="T7"/>
                  </a:cxn>
                </a:cxnLst>
                <a:rect l="0" t="0" r="r" b="b"/>
                <a:pathLst>
                  <a:path w="56" h="75">
                    <a:moveTo>
                      <a:pt x="0" y="75"/>
                    </a:moveTo>
                    <a:cubicBezTo>
                      <a:pt x="12" y="63"/>
                      <a:pt x="25" y="51"/>
                      <a:pt x="35" y="38"/>
                    </a:cubicBezTo>
                    <a:cubicBezTo>
                      <a:pt x="43" y="27"/>
                      <a:pt x="52" y="15"/>
                      <a:pt x="56" y="0"/>
                    </a:cubicBezTo>
                    <a:cubicBezTo>
                      <a:pt x="29" y="20"/>
                      <a:pt x="15" y="35"/>
                      <a:pt x="0" y="75"/>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7" name="Freeform 382"/>
              <p:cNvSpPr/>
              <p:nvPr/>
            </p:nvSpPr>
            <p:spPr bwMode="auto">
              <a:xfrm>
                <a:off x="5177" y="2891"/>
                <a:ext cx="80" cy="40"/>
              </a:xfrm>
              <a:custGeom>
                <a:avLst/>
                <a:gdLst>
                  <a:gd name="T0" fmla="*/ 16 w 34"/>
                  <a:gd name="T1" fmla="*/ 0 h 17"/>
                  <a:gd name="T2" fmla="*/ 0 w 34"/>
                  <a:gd name="T3" fmla="*/ 15 h 17"/>
                  <a:gd name="T4" fmla="*/ 3 w 34"/>
                  <a:gd name="T5" fmla="*/ 17 h 17"/>
                  <a:gd name="T6" fmla="*/ 30 w 34"/>
                  <a:gd name="T7" fmla="*/ 17 h 17"/>
                  <a:gd name="T8" fmla="*/ 34 w 34"/>
                  <a:gd name="T9" fmla="*/ 14 h 17"/>
                  <a:gd name="T10" fmla="*/ 16 w 34"/>
                  <a:gd name="T11" fmla="*/ 0 h 17"/>
                </a:gdLst>
                <a:ahLst/>
                <a:cxnLst>
                  <a:cxn ang="0">
                    <a:pos x="T0" y="T1"/>
                  </a:cxn>
                  <a:cxn ang="0">
                    <a:pos x="T2" y="T3"/>
                  </a:cxn>
                  <a:cxn ang="0">
                    <a:pos x="T4" y="T5"/>
                  </a:cxn>
                  <a:cxn ang="0">
                    <a:pos x="T6" y="T7"/>
                  </a:cxn>
                  <a:cxn ang="0">
                    <a:pos x="T8" y="T9"/>
                  </a:cxn>
                  <a:cxn ang="0">
                    <a:pos x="T10" y="T11"/>
                  </a:cxn>
                </a:cxnLst>
                <a:rect l="0" t="0" r="r" b="b"/>
                <a:pathLst>
                  <a:path w="34" h="17">
                    <a:moveTo>
                      <a:pt x="16" y="0"/>
                    </a:moveTo>
                    <a:cubicBezTo>
                      <a:pt x="11" y="5"/>
                      <a:pt x="6" y="11"/>
                      <a:pt x="0" y="15"/>
                    </a:cubicBezTo>
                    <a:cubicBezTo>
                      <a:pt x="3" y="17"/>
                      <a:pt x="3" y="17"/>
                      <a:pt x="3" y="17"/>
                    </a:cubicBezTo>
                    <a:cubicBezTo>
                      <a:pt x="30" y="17"/>
                      <a:pt x="30" y="17"/>
                      <a:pt x="30" y="17"/>
                    </a:cubicBezTo>
                    <a:cubicBezTo>
                      <a:pt x="32" y="16"/>
                      <a:pt x="33" y="15"/>
                      <a:pt x="34" y="14"/>
                    </a:cubicBezTo>
                    <a:lnTo>
                      <a:pt x="16" y="0"/>
                    </a:ln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8" name="Freeform 383"/>
              <p:cNvSpPr/>
              <p:nvPr/>
            </p:nvSpPr>
            <p:spPr bwMode="auto">
              <a:xfrm>
                <a:off x="4813" y="2029"/>
                <a:ext cx="414" cy="290"/>
              </a:xfrm>
              <a:custGeom>
                <a:avLst/>
                <a:gdLst>
                  <a:gd name="T0" fmla="*/ 0 w 175"/>
                  <a:gd name="T1" fmla="*/ 0 h 122"/>
                  <a:gd name="T2" fmla="*/ 126 w 175"/>
                  <a:gd name="T3" fmla="*/ 122 h 122"/>
                  <a:gd name="T4" fmla="*/ 175 w 175"/>
                  <a:gd name="T5" fmla="*/ 122 h 122"/>
                  <a:gd name="T6" fmla="*/ 171 w 175"/>
                  <a:gd name="T7" fmla="*/ 109 h 122"/>
                  <a:gd name="T8" fmla="*/ 110 w 175"/>
                  <a:gd name="T9" fmla="*/ 102 h 122"/>
                  <a:gd name="T10" fmla="*/ 169 w 175"/>
                  <a:gd name="T11" fmla="*/ 103 h 122"/>
                  <a:gd name="T12" fmla="*/ 166 w 175"/>
                  <a:gd name="T13" fmla="*/ 93 h 122"/>
                  <a:gd name="T14" fmla="*/ 0 w 175"/>
                  <a:gd name="T15" fmla="*/ 0 h 1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5" h="122">
                    <a:moveTo>
                      <a:pt x="0" y="0"/>
                    </a:moveTo>
                    <a:cubicBezTo>
                      <a:pt x="17" y="68"/>
                      <a:pt x="72" y="109"/>
                      <a:pt x="126" y="122"/>
                    </a:cubicBezTo>
                    <a:cubicBezTo>
                      <a:pt x="141" y="122"/>
                      <a:pt x="158" y="122"/>
                      <a:pt x="175" y="122"/>
                    </a:cubicBezTo>
                    <a:cubicBezTo>
                      <a:pt x="174" y="118"/>
                      <a:pt x="172" y="113"/>
                      <a:pt x="171" y="109"/>
                    </a:cubicBezTo>
                    <a:cubicBezTo>
                      <a:pt x="152" y="112"/>
                      <a:pt x="122" y="110"/>
                      <a:pt x="110" y="102"/>
                    </a:cubicBezTo>
                    <a:cubicBezTo>
                      <a:pt x="128" y="108"/>
                      <a:pt x="160" y="105"/>
                      <a:pt x="169" y="103"/>
                    </a:cubicBezTo>
                    <a:cubicBezTo>
                      <a:pt x="168" y="100"/>
                      <a:pt x="167" y="96"/>
                      <a:pt x="166" y="93"/>
                    </a:cubicBezTo>
                    <a:cubicBezTo>
                      <a:pt x="97" y="100"/>
                      <a:pt x="28" y="61"/>
                      <a:pt x="0" y="0"/>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9" name="Freeform 384"/>
              <p:cNvSpPr/>
              <p:nvPr/>
            </p:nvSpPr>
            <p:spPr bwMode="auto">
              <a:xfrm>
                <a:off x="5120" y="1424"/>
                <a:ext cx="76" cy="81"/>
              </a:xfrm>
              <a:custGeom>
                <a:avLst/>
                <a:gdLst>
                  <a:gd name="T0" fmla="*/ 0 w 32"/>
                  <a:gd name="T1" fmla="*/ 2 h 34"/>
                  <a:gd name="T2" fmla="*/ 8 w 32"/>
                  <a:gd name="T3" fmla="*/ 34 h 34"/>
                  <a:gd name="T4" fmla="*/ 32 w 32"/>
                  <a:gd name="T5" fmla="*/ 14 h 34"/>
                  <a:gd name="T6" fmla="*/ 0 w 32"/>
                  <a:gd name="T7" fmla="*/ 2 h 34"/>
                </a:gdLst>
                <a:ahLst/>
                <a:cxnLst>
                  <a:cxn ang="0">
                    <a:pos x="T0" y="T1"/>
                  </a:cxn>
                  <a:cxn ang="0">
                    <a:pos x="T2" y="T3"/>
                  </a:cxn>
                  <a:cxn ang="0">
                    <a:pos x="T4" y="T5"/>
                  </a:cxn>
                  <a:cxn ang="0">
                    <a:pos x="T6" y="T7"/>
                  </a:cxn>
                </a:cxnLst>
                <a:rect l="0" t="0" r="r" b="b"/>
                <a:pathLst>
                  <a:path w="32" h="34">
                    <a:moveTo>
                      <a:pt x="0" y="2"/>
                    </a:moveTo>
                    <a:cubicBezTo>
                      <a:pt x="0" y="11"/>
                      <a:pt x="2" y="23"/>
                      <a:pt x="8" y="34"/>
                    </a:cubicBezTo>
                    <a:cubicBezTo>
                      <a:pt x="15" y="30"/>
                      <a:pt x="23" y="24"/>
                      <a:pt x="32" y="14"/>
                    </a:cubicBezTo>
                    <a:cubicBezTo>
                      <a:pt x="22" y="2"/>
                      <a:pt x="9" y="0"/>
                      <a:pt x="0" y="2"/>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0" name="Freeform 385"/>
              <p:cNvSpPr/>
              <p:nvPr/>
            </p:nvSpPr>
            <p:spPr bwMode="auto">
              <a:xfrm>
                <a:off x="5158" y="2794"/>
                <a:ext cx="88" cy="85"/>
              </a:xfrm>
              <a:custGeom>
                <a:avLst/>
                <a:gdLst>
                  <a:gd name="T0" fmla="*/ 15 w 37"/>
                  <a:gd name="T1" fmla="*/ 0 h 36"/>
                  <a:gd name="T2" fmla="*/ 0 w 37"/>
                  <a:gd name="T3" fmla="*/ 18 h 36"/>
                  <a:gd name="T4" fmla="*/ 23 w 37"/>
                  <a:gd name="T5" fmla="*/ 36 h 36"/>
                  <a:gd name="T6" fmla="*/ 37 w 37"/>
                  <a:gd name="T7" fmla="*/ 19 h 36"/>
                  <a:gd name="T8" fmla="*/ 15 w 37"/>
                  <a:gd name="T9" fmla="*/ 0 h 36"/>
                </a:gdLst>
                <a:ahLst/>
                <a:cxnLst>
                  <a:cxn ang="0">
                    <a:pos x="T0" y="T1"/>
                  </a:cxn>
                  <a:cxn ang="0">
                    <a:pos x="T2" y="T3"/>
                  </a:cxn>
                  <a:cxn ang="0">
                    <a:pos x="T4" y="T5"/>
                  </a:cxn>
                  <a:cxn ang="0">
                    <a:pos x="T6" y="T7"/>
                  </a:cxn>
                  <a:cxn ang="0">
                    <a:pos x="T8" y="T9"/>
                  </a:cxn>
                </a:cxnLst>
                <a:rect l="0" t="0" r="r" b="b"/>
                <a:pathLst>
                  <a:path w="37" h="36">
                    <a:moveTo>
                      <a:pt x="15" y="0"/>
                    </a:moveTo>
                    <a:cubicBezTo>
                      <a:pt x="10" y="6"/>
                      <a:pt x="5" y="12"/>
                      <a:pt x="0" y="18"/>
                    </a:cubicBezTo>
                    <a:cubicBezTo>
                      <a:pt x="23" y="36"/>
                      <a:pt x="23" y="36"/>
                      <a:pt x="23" y="36"/>
                    </a:cubicBezTo>
                    <a:cubicBezTo>
                      <a:pt x="28" y="30"/>
                      <a:pt x="33" y="25"/>
                      <a:pt x="37" y="19"/>
                    </a:cubicBezTo>
                    <a:lnTo>
                      <a:pt x="15" y="0"/>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1" name="Freeform 386"/>
              <p:cNvSpPr/>
              <p:nvPr/>
            </p:nvSpPr>
            <p:spPr bwMode="auto">
              <a:xfrm>
                <a:off x="5161" y="2131"/>
                <a:ext cx="42" cy="110"/>
              </a:xfrm>
              <a:custGeom>
                <a:avLst/>
                <a:gdLst>
                  <a:gd name="T0" fmla="*/ 4 w 18"/>
                  <a:gd name="T1" fmla="*/ 3 h 46"/>
                  <a:gd name="T2" fmla="*/ 18 w 18"/>
                  <a:gd name="T3" fmla="*/ 7 h 46"/>
                  <a:gd name="T4" fmla="*/ 17 w 18"/>
                  <a:gd name="T5" fmla="*/ 0 h 46"/>
                  <a:gd name="T6" fmla="*/ 1 w 18"/>
                  <a:gd name="T7" fmla="*/ 2 h 46"/>
                  <a:gd name="T8" fmla="*/ 0 w 18"/>
                  <a:gd name="T9" fmla="*/ 45 h 46"/>
                  <a:gd name="T10" fmla="*/ 18 w 18"/>
                  <a:gd name="T11" fmla="*/ 46 h 46"/>
                  <a:gd name="T12" fmla="*/ 4 w 18"/>
                  <a:gd name="T13" fmla="*/ 3 h 46"/>
                </a:gdLst>
                <a:ahLst/>
                <a:cxnLst>
                  <a:cxn ang="0">
                    <a:pos x="T0" y="T1"/>
                  </a:cxn>
                  <a:cxn ang="0">
                    <a:pos x="T2" y="T3"/>
                  </a:cxn>
                  <a:cxn ang="0">
                    <a:pos x="T4" y="T5"/>
                  </a:cxn>
                  <a:cxn ang="0">
                    <a:pos x="T6" y="T7"/>
                  </a:cxn>
                  <a:cxn ang="0">
                    <a:pos x="T8" y="T9"/>
                  </a:cxn>
                  <a:cxn ang="0">
                    <a:pos x="T10" y="T11"/>
                  </a:cxn>
                  <a:cxn ang="0">
                    <a:pos x="T12" y="T13"/>
                  </a:cxn>
                </a:cxnLst>
                <a:rect l="0" t="0" r="r" b="b"/>
                <a:pathLst>
                  <a:path w="18" h="46">
                    <a:moveTo>
                      <a:pt x="4" y="3"/>
                    </a:moveTo>
                    <a:cubicBezTo>
                      <a:pt x="8" y="4"/>
                      <a:pt x="13" y="6"/>
                      <a:pt x="18" y="7"/>
                    </a:cubicBezTo>
                    <a:cubicBezTo>
                      <a:pt x="17" y="0"/>
                      <a:pt x="17" y="0"/>
                      <a:pt x="17" y="0"/>
                    </a:cubicBezTo>
                    <a:cubicBezTo>
                      <a:pt x="12" y="1"/>
                      <a:pt x="6" y="2"/>
                      <a:pt x="1" y="2"/>
                    </a:cubicBezTo>
                    <a:cubicBezTo>
                      <a:pt x="0" y="45"/>
                      <a:pt x="0" y="45"/>
                      <a:pt x="0" y="45"/>
                    </a:cubicBezTo>
                    <a:cubicBezTo>
                      <a:pt x="6" y="45"/>
                      <a:pt x="12" y="46"/>
                      <a:pt x="18" y="46"/>
                    </a:cubicBezTo>
                    <a:cubicBezTo>
                      <a:pt x="12" y="27"/>
                      <a:pt x="7" y="10"/>
                      <a:pt x="4" y="3"/>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2" name="Freeform 387"/>
              <p:cNvSpPr/>
              <p:nvPr/>
            </p:nvSpPr>
            <p:spPr bwMode="auto">
              <a:xfrm>
                <a:off x="5125" y="1552"/>
                <a:ext cx="62" cy="55"/>
              </a:xfrm>
              <a:custGeom>
                <a:avLst/>
                <a:gdLst>
                  <a:gd name="T0" fmla="*/ 14 w 26"/>
                  <a:gd name="T1" fmla="*/ 23 h 23"/>
                  <a:gd name="T2" fmla="*/ 26 w 26"/>
                  <a:gd name="T3" fmla="*/ 14 h 23"/>
                  <a:gd name="T4" fmla="*/ 13 w 26"/>
                  <a:gd name="T5" fmla="*/ 0 h 23"/>
                  <a:gd name="T6" fmla="*/ 0 w 26"/>
                  <a:gd name="T7" fmla="*/ 6 h 23"/>
                  <a:gd name="T8" fmla="*/ 14 w 26"/>
                  <a:gd name="T9" fmla="*/ 23 h 23"/>
                </a:gdLst>
                <a:ahLst/>
                <a:cxnLst>
                  <a:cxn ang="0">
                    <a:pos x="T0" y="T1"/>
                  </a:cxn>
                  <a:cxn ang="0">
                    <a:pos x="T2" y="T3"/>
                  </a:cxn>
                  <a:cxn ang="0">
                    <a:pos x="T4" y="T5"/>
                  </a:cxn>
                  <a:cxn ang="0">
                    <a:pos x="T6" y="T7"/>
                  </a:cxn>
                  <a:cxn ang="0">
                    <a:pos x="T8" y="T9"/>
                  </a:cxn>
                </a:cxnLst>
                <a:rect l="0" t="0" r="r" b="b"/>
                <a:pathLst>
                  <a:path w="26" h="23">
                    <a:moveTo>
                      <a:pt x="14" y="23"/>
                    </a:moveTo>
                    <a:cubicBezTo>
                      <a:pt x="18" y="20"/>
                      <a:pt x="22" y="17"/>
                      <a:pt x="26" y="14"/>
                    </a:cubicBezTo>
                    <a:cubicBezTo>
                      <a:pt x="22" y="10"/>
                      <a:pt x="17" y="6"/>
                      <a:pt x="13" y="0"/>
                    </a:cubicBezTo>
                    <a:cubicBezTo>
                      <a:pt x="9" y="3"/>
                      <a:pt x="4" y="5"/>
                      <a:pt x="0" y="6"/>
                    </a:cubicBezTo>
                    <a:cubicBezTo>
                      <a:pt x="3" y="12"/>
                      <a:pt x="7" y="17"/>
                      <a:pt x="14" y="23"/>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3" name="Freeform 388"/>
              <p:cNvSpPr/>
              <p:nvPr/>
            </p:nvSpPr>
            <p:spPr bwMode="auto">
              <a:xfrm>
                <a:off x="5113" y="1856"/>
                <a:ext cx="100" cy="230"/>
              </a:xfrm>
              <a:custGeom>
                <a:avLst/>
                <a:gdLst>
                  <a:gd name="T0" fmla="*/ 19 w 42"/>
                  <a:gd name="T1" fmla="*/ 38 h 97"/>
                  <a:gd name="T2" fmla="*/ 35 w 42"/>
                  <a:gd name="T3" fmla="*/ 8 h 97"/>
                  <a:gd name="T4" fmla="*/ 14 w 42"/>
                  <a:gd name="T5" fmla="*/ 0 h 97"/>
                  <a:gd name="T6" fmla="*/ 0 w 42"/>
                  <a:gd name="T7" fmla="*/ 73 h 97"/>
                  <a:gd name="T8" fmla="*/ 15 w 42"/>
                  <a:gd name="T9" fmla="*/ 96 h 97"/>
                  <a:gd name="T10" fmla="*/ 42 w 42"/>
                  <a:gd name="T11" fmla="*/ 92 h 97"/>
                  <a:gd name="T12" fmla="*/ 19 w 42"/>
                  <a:gd name="T13" fmla="*/ 38 h 97"/>
                </a:gdLst>
                <a:ahLst/>
                <a:cxnLst>
                  <a:cxn ang="0">
                    <a:pos x="T0" y="T1"/>
                  </a:cxn>
                  <a:cxn ang="0">
                    <a:pos x="T2" y="T3"/>
                  </a:cxn>
                  <a:cxn ang="0">
                    <a:pos x="T4" y="T5"/>
                  </a:cxn>
                  <a:cxn ang="0">
                    <a:pos x="T6" y="T7"/>
                  </a:cxn>
                  <a:cxn ang="0">
                    <a:pos x="T8" y="T9"/>
                  </a:cxn>
                  <a:cxn ang="0">
                    <a:pos x="T10" y="T11"/>
                  </a:cxn>
                  <a:cxn ang="0">
                    <a:pos x="T12" y="T13"/>
                  </a:cxn>
                </a:cxnLst>
                <a:rect l="0" t="0" r="r" b="b"/>
                <a:pathLst>
                  <a:path w="42" h="97">
                    <a:moveTo>
                      <a:pt x="19" y="38"/>
                    </a:moveTo>
                    <a:cubicBezTo>
                      <a:pt x="20" y="26"/>
                      <a:pt x="26" y="15"/>
                      <a:pt x="35" y="8"/>
                    </a:cubicBezTo>
                    <a:cubicBezTo>
                      <a:pt x="27" y="5"/>
                      <a:pt x="20" y="3"/>
                      <a:pt x="14" y="0"/>
                    </a:cubicBezTo>
                    <a:cubicBezTo>
                      <a:pt x="0" y="73"/>
                      <a:pt x="0" y="73"/>
                      <a:pt x="0" y="73"/>
                    </a:cubicBezTo>
                    <a:cubicBezTo>
                      <a:pt x="0" y="80"/>
                      <a:pt x="5" y="92"/>
                      <a:pt x="15" y="96"/>
                    </a:cubicBezTo>
                    <a:cubicBezTo>
                      <a:pt x="23" y="97"/>
                      <a:pt x="32" y="96"/>
                      <a:pt x="42" y="92"/>
                    </a:cubicBezTo>
                    <a:cubicBezTo>
                      <a:pt x="28" y="81"/>
                      <a:pt x="18" y="65"/>
                      <a:pt x="19" y="38"/>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4" name="Freeform 389"/>
              <p:cNvSpPr/>
              <p:nvPr/>
            </p:nvSpPr>
            <p:spPr bwMode="auto">
              <a:xfrm>
                <a:off x="5156" y="2540"/>
                <a:ext cx="45" cy="69"/>
              </a:xfrm>
              <a:custGeom>
                <a:avLst/>
                <a:gdLst>
                  <a:gd name="T0" fmla="*/ 0 w 19"/>
                  <a:gd name="T1" fmla="*/ 13 h 29"/>
                  <a:gd name="T2" fmla="*/ 13 w 19"/>
                  <a:gd name="T3" fmla="*/ 29 h 29"/>
                  <a:gd name="T4" fmla="*/ 19 w 19"/>
                  <a:gd name="T5" fmla="*/ 20 h 29"/>
                  <a:gd name="T6" fmla="*/ 6 w 19"/>
                  <a:gd name="T7" fmla="*/ 0 h 29"/>
                  <a:gd name="T8" fmla="*/ 0 w 19"/>
                  <a:gd name="T9" fmla="*/ 13 h 29"/>
                </a:gdLst>
                <a:ahLst/>
                <a:cxnLst>
                  <a:cxn ang="0">
                    <a:pos x="T0" y="T1"/>
                  </a:cxn>
                  <a:cxn ang="0">
                    <a:pos x="T2" y="T3"/>
                  </a:cxn>
                  <a:cxn ang="0">
                    <a:pos x="T4" y="T5"/>
                  </a:cxn>
                  <a:cxn ang="0">
                    <a:pos x="T6" y="T7"/>
                  </a:cxn>
                  <a:cxn ang="0">
                    <a:pos x="T8" y="T9"/>
                  </a:cxn>
                </a:cxnLst>
                <a:rect l="0" t="0" r="r" b="b"/>
                <a:pathLst>
                  <a:path w="19" h="29">
                    <a:moveTo>
                      <a:pt x="0" y="13"/>
                    </a:moveTo>
                    <a:cubicBezTo>
                      <a:pt x="13" y="29"/>
                      <a:pt x="13" y="29"/>
                      <a:pt x="13" y="29"/>
                    </a:cubicBezTo>
                    <a:cubicBezTo>
                      <a:pt x="19" y="20"/>
                      <a:pt x="19" y="20"/>
                      <a:pt x="19" y="20"/>
                    </a:cubicBezTo>
                    <a:cubicBezTo>
                      <a:pt x="15" y="13"/>
                      <a:pt x="10" y="6"/>
                      <a:pt x="6" y="0"/>
                    </a:cubicBezTo>
                    <a:cubicBezTo>
                      <a:pt x="5" y="4"/>
                      <a:pt x="3" y="9"/>
                      <a:pt x="0" y="13"/>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5" name="Freeform 390"/>
              <p:cNvSpPr/>
              <p:nvPr/>
            </p:nvSpPr>
            <p:spPr bwMode="auto">
              <a:xfrm>
                <a:off x="5139" y="2685"/>
                <a:ext cx="90" cy="97"/>
              </a:xfrm>
              <a:custGeom>
                <a:avLst/>
                <a:gdLst>
                  <a:gd name="T0" fmla="*/ 0 w 38"/>
                  <a:gd name="T1" fmla="*/ 21 h 41"/>
                  <a:gd name="T2" fmla="*/ 23 w 38"/>
                  <a:gd name="T3" fmla="*/ 41 h 41"/>
                  <a:gd name="T4" fmla="*/ 38 w 38"/>
                  <a:gd name="T5" fmla="*/ 20 h 41"/>
                  <a:gd name="T6" fmla="*/ 16 w 38"/>
                  <a:gd name="T7" fmla="*/ 0 h 41"/>
                  <a:gd name="T8" fmla="*/ 0 w 38"/>
                  <a:gd name="T9" fmla="*/ 21 h 41"/>
                </a:gdLst>
                <a:ahLst/>
                <a:cxnLst>
                  <a:cxn ang="0">
                    <a:pos x="T0" y="T1"/>
                  </a:cxn>
                  <a:cxn ang="0">
                    <a:pos x="T2" y="T3"/>
                  </a:cxn>
                  <a:cxn ang="0">
                    <a:pos x="T4" y="T5"/>
                  </a:cxn>
                  <a:cxn ang="0">
                    <a:pos x="T6" y="T7"/>
                  </a:cxn>
                  <a:cxn ang="0">
                    <a:pos x="T8" y="T9"/>
                  </a:cxn>
                </a:cxnLst>
                <a:rect l="0" t="0" r="r" b="b"/>
                <a:pathLst>
                  <a:path w="38" h="41">
                    <a:moveTo>
                      <a:pt x="0" y="21"/>
                    </a:moveTo>
                    <a:cubicBezTo>
                      <a:pt x="23" y="41"/>
                      <a:pt x="23" y="41"/>
                      <a:pt x="23" y="41"/>
                    </a:cubicBezTo>
                    <a:cubicBezTo>
                      <a:pt x="28" y="34"/>
                      <a:pt x="33" y="27"/>
                      <a:pt x="38" y="20"/>
                    </a:cubicBezTo>
                    <a:cubicBezTo>
                      <a:pt x="30" y="13"/>
                      <a:pt x="23" y="7"/>
                      <a:pt x="16" y="0"/>
                    </a:cubicBezTo>
                    <a:cubicBezTo>
                      <a:pt x="12" y="7"/>
                      <a:pt x="6" y="14"/>
                      <a:pt x="0" y="21"/>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6" name="Freeform 391"/>
              <p:cNvSpPr/>
              <p:nvPr/>
            </p:nvSpPr>
            <p:spPr bwMode="auto">
              <a:xfrm>
                <a:off x="5111" y="2841"/>
                <a:ext cx="97" cy="81"/>
              </a:xfrm>
              <a:custGeom>
                <a:avLst/>
                <a:gdLst>
                  <a:gd name="T0" fmla="*/ 0 w 41"/>
                  <a:gd name="T1" fmla="*/ 17 h 34"/>
                  <a:gd name="T2" fmla="*/ 25 w 41"/>
                  <a:gd name="T3" fmla="*/ 34 h 34"/>
                  <a:gd name="T4" fmla="*/ 41 w 41"/>
                  <a:gd name="T5" fmla="*/ 18 h 34"/>
                  <a:gd name="T6" fmla="*/ 17 w 41"/>
                  <a:gd name="T7" fmla="*/ 0 h 34"/>
                  <a:gd name="T8" fmla="*/ 0 w 41"/>
                  <a:gd name="T9" fmla="*/ 17 h 34"/>
                </a:gdLst>
                <a:ahLst/>
                <a:cxnLst>
                  <a:cxn ang="0">
                    <a:pos x="T0" y="T1"/>
                  </a:cxn>
                  <a:cxn ang="0">
                    <a:pos x="T2" y="T3"/>
                  </a:cxn>
                  <a:cxn ang="0">
                    <a:pos x="T4" y="T5"/>
                  </a:cxn>
                  <a:cxn ang="0">
                    <a:pos x="T6" y="T7"/>
                  </a:cxn>
                  <a:cxn ang="0">
                    <a:pos x="T8" y="T9"/>
                  </a:cxn>
                </a:cxnLst>
                <a:rect l="0" t="0" r="r" b="b"/>
                <a:pathLst>
                  <a:path w="41" h="34">
                    <a:moveTo>
                      <a:pt x="0" y="17"/>
                    </a:moveTo>
                    <a:cubicBezTo>
                      <a:pt x="25" y="34"/>
                      <a:pt x="25" y="34"/>
                      <a:pt x="25" y="34"/>
                    </a:cubicBezTo>
                    <a:cubicBezTo>
                      <a:pt x="30" y="29"/>
                      <a:pt x="36" y="24"/>
                      <a:pt x="41" y="18"/>
                    </a:cubicBezTo>
                    <a:cubicBezTo>
                      <a:pt x="17" y="0"/>
                      <a:pt x="17" y="0"/>
                      <a:pt x="17" y="0"/>
                    </a:cubicBezTo>
                    <a:cubicBezTo>
                      <a:pt x="12" y="6"/>
                      <a:pt x="6" y="12"/>
                      <a:pt x="0" y="17"/>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7" name="Freeform 392"/>
              <p:cNvSpPr/>
              <p:nvPr/>
            </p:nvSpPr>
            <p:spPr bwMode="auto">
              <a:xfrm>
                <a:off x="5049" y="1431"/>
                <a:ext cx="81" cy="93"/>
              </a:xfrm>
              <a:custGeom>
                <a:avLst/>
                <a:gdLst>
                  <a:gd name="T0" fmla="*/ 34 w 34"/>
                  <a:gd name="T1" fmla="*/ 33 h 39"/>
                  <a:gd name="T2" fmla="*/ 26 w 34"/>
                  <a:gd name="T3" fmla="*/ 0 h 39"/>
                  <a:gd name="T4" fmla="*/ 34 w 34"/>
                  <a:gd name="T5" fmla="*/ 33 h 39"/>
                </a:gdLst>
                <a:ahLst/>
                <a:cxnLst>
                  <a:cxn ang="0">
                    <a:pos x="T0" y="T1"/>
                  </a:cxn>
                  <a:cxn ang="0">
                    <a:pos x="T2" y="T3"/>
                  </a:cxn>
                  <a:cxn ang="0">
                    <a:pos x="T4" y="T5"/>
                  </a:cxn>
                </a:cxnLst>
                <a:rect l="0" t="0" r="r" b="b"/>
                <a:pathLst>
                  <a:path w="34" h="39">
                    <a:moveTo>
                      <a:pt x="34" y="33"/>
                    </a:moveTo>
                    <a:cubicBezTo>
                      <a:pt x="29" y="22"/>
                      <a:pt x="26" y="11"/>
                      <a:pt x="26" y="0"/>
                    </a:cubicBezTo>
                    <a:cubicBezTo>
                      <a:pt x="0" y="8"/>
                      <a:pt x="12" y="39"/>
                      <a:pt x="34" y="33"/>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8" name="Freeform 393"/>
              <p:cNvSpPr/>
              <p:nvPr/>
            </p:nvSpPr>
            <p:spPr bwMode="auto">
              <a:xfrm>
                <a:off x="4957" y="1389"/>
                <a:ext cx="95" cy="154"/>
              </a:xfrm>
              <a:custGeom>
                <a:avLst/>
                <a:gdLst>
                  <a:gd name="T0" fmla="*/ 25 w 40"/>
                  <a:gd name="T1" fmla="*/ 57 h 65"/>
                  <a:gd name="T2" fmla="*/ 40 w 40"/>
                  <a:gd name="T3" fmla="*/ 0 h 65"/>
                  <a:gd name="T4" fmla="*/ 40 w 40"/>
                  <a:gd name="T5" fmla="*/ 0 h 65"/>
                  <a:gd name="T6" fmla="*/ 24 w 40"/>
                  <a:gd name="T7" fmla="*/ 0 h 65"/>
                  <a:gd name="T8" fmla="*/ 0 w 40"/>
                  <a:gd name="T9" fmla="*/ 65 h 65"/>
                  <a:gd name="T10" fmla="*/ 25 w 40"/>
                  <a:gd name="T11" fmla="*/ 57 h 65"/>
                </a:gdLst>
                <a:ahLst/>
                <a:cxnLst>
                  <a:cxn ang="0">
                    <a:pos x="T0" y="T1"/>
                  </a:cxn>
                  <a:cxn ang="0">
                    <a:pos x="T2" y="T3"/>
                  </a:cxn>
                  <a:cxn ang="0">
                    <a:pos x="T4" y="T5"/>
                  </a:cxn>
                  <a:cxn ang="0">
                    <a:pos x="T6" y="T7"/>
                  </a:cxn>
                  <a:cxn ang="0">
                    <a:pos x="T8" y="T9"/>
                  </a:cxn>
                  <a:cxn ang="0">
                    <a:pos x="T10" y="T11"/>
                  </a:cxn>
                </a:cxnLst>
                <a:rect l="0" t="0" r="r" b="b"/>
                <a:pathLst>
                  <a:path w="40" h="65">
                    <a:moveTo>
                      <a:pt x="25" y="57"/>
                    </a:moveTo>
                    <a:cubicBezTo>
                      <a:pt x="18" y="42"/>
                      <a:pt x="20" y="20"/>
                      <a:pt x="40" y="0"/>
                    </a:cubicBezTo>
                    <a:cubicBezTo>
                      <a:pt x="40" y="0"/>
                      <a:pt x="40" y="0"/>
                      <a:pt x="40" y="0"/>
                    </a:cubicBezTo>
                    <a:cubicBezTo>
                      <a:pt x="24" y="0"/>
                      <a:pt x="24" y="0"/>
                      <a:pt x="24" y="0"/>
                    </a:cubicBezTo>
                    <a:cubicBezTo>
                      <a:pt x="17" y="20"/>
                      <a:pt x="7" y="46"/>
                      <a:pt x="0" y="65"/>
                    </a:cubicBezTo>
                    <a:cubicBezTo>
                      <a:pt x="9" y="63"/>
                      <a:pt x="17" y="60"/>
                      <a:pt x="25" y="57"/>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9" name="Freeform 394"/>
              <p:cNvSpPr/>
              <p:nvPr/>
            </p:nvSpPr>
            <p:spPr bwMode="auto">
              <a:xfrm>
                <a:off x="5075" y="1840"/>
                <a:ext cx="62" cy="223"/>
              </a:xfrm>
              <a:custGeom>
                <a:avLst/>
                <a:gdLst>
                  <a:gd name="T0" fmla="*/ 16 w 26"/>
                  <a:gd name="T1" fmla="*/ 0 h 94"/>
                  <a:gd name="T2" fmla="*/ 0 w 26"/>
                  <a:gd name="T3" fmla="*/ 85 h 94"/>
                  <a:gd name="T4" fmla="*/ 10 w 26"/>
                  <a:gd name="T5" fmla="*/ 94 h 94"/>
                  <a:gd name="T6" fmla="*/ 26 w 26"/>
                  <a:gd name="T7" fmla="*/ 6 h 94"/>
                  <a:gd name="T8" fmla="*/ 16 w 26"/>
                  <a:gd name="T9" fmla="*/ 0 h 94"/>
                </a:gdLst>
                <a:ahLst/>
                <a:cxnLst>
                  <a:cxn ang="0">
                    <a:pos x="T0" y="T1"/>
                  </a:cxn>
                  <a:cxn ang="0">
                    <a:pos x="T2" y="T3"/>
                  </a:cxn>
                  <a:cxn ang="0">
                    <a:pos x="T4" y="T5"/>
                  </a:cxn>
                  <a:cxn ang="0">
                    <a:pos x="T6" y="T7"/>
                  </a:cxn>
                  <a:cxn ang="0">
                    <a:pos x="T8" y="T9"/>
                  </a:cxn>
                </a:cxnLst>
                <a:rect l="0" t="0" r="r" b="b"/>
                <a:pathLst>
                  <a:path w="26" h="94">
                    <a:moveTo>
                      <a:pt x="16" y="0"/>
                    </a:moveTo>
                    <a:cubicBezTo>
                      <a:pt x="0" y="85"/>
                      <a:pt x="0" y="85"/>
                      <a:pt x="0" y="85"/>
                    </a:cubicBezTo>
                    <a:cubicBezTo>
                      <a:pt x="3" y="88"/>
                      <a:pt x="6" y="91"/>
                      <a:pt x="10" y="94"/>
                    </a:cubicBezTo>
                    <a:cubicBezTo>
                      <a:pt x="26" y="6"/>
                      <a:pt x="26" y="6"/>
                      <a:pt x="26" y="6"/>
                    </a:cubicBezTo>
                    <a:cubicBezTo>
                      <a:pt x="22" y="4"/>
                      <a:pt x="19" y="2"/>
                      <a:pt x="16" y="0"/>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0" name="Freeform 395"/>
              <p:cNvSpPr/>
              <p:nvPr/>
            </p:nvSpPr>
            <p:spPr bwMode="auto">
              <a:xfrm>
                <a:off x="5123" y="2134"/>
                <a:ext cx="30" cy="104"/>
              </a:xfrm>
              <a:custGeom>
                <a:avLst/>
                <a:gdLst>
                  <a:gd name="T0" fmla="*/ 12 w 13"/>
                  <a:gd name="T1" fmla="*/ 44 h 44"/>
                  <a:gd name="T2" fmla="*/ 13 w 13"/>
                  <a:gd name="T3" fmla="*/ 1 h 44"/>
                  <a:gd name="T4" fmla="*/ 5 w 13"/>
                  <a:gd name="T5" fmla="*/ 0 h 44"/>
                  <a:gd name="T6" fmla="*/ 0 w 13"/>
                  <a:gd name="T7" fmla="*/ 43 h 44"/>
                  <a:gd name="T8" fmla="*/ 12 w 13"/>
                  <a:gd name="T9" fmla="*/ 44 h 44"/>
                </a:gdLst>
                <a:ahLst/>
                <a:cxnLst>
                  <a:cxn ang="0">
                    <a:pos x="T0" y="T1"/>
                  </a:cxn>
                  <a:cxn ang="0">
                    <a:pos x="T2" y="T3"/>
                  </a:cxn>
                  <a:cxn ang="0">
                    <a:pos x="T4" y="T5"/>
                  </a:cxn>
                  <a:cxn ang="0">
                    <a:pos x="T6" y="T7"/>
                  </a:cxn>
                  <a:cxn ang="0">
                    <a:pos x="T8" y="T9"/>
                  </a:cxn>
                </a:cxnLst>
                <a:rect l="0" t="0" r="r" b="b"/>
                <a:pathLst>
                  <a:path w="13" h="44">
                    <a:moveTo>
                      <a:pt x="12" y="44"/>
                    </a:moveTo>
                    <a:cubicBezTo>
                      <a:pt x="13" y="1"/>
                      <a:pt x="13" y="1"/>
                      <a:pt x="13" y="1"/>
                    </a:cubicBezTo>
                    <a:cubicBezTo>
                      <a:pt x="10" y="0"/>
                      <a:pt x="7" y="0"/>
                      <a:pt x="5" y="0"/>
                    </a:cubicBezTo>
                    <a:cubicBezTo>
                      <a:pt x="0" y="43"/>
                      <a:pt x="0" y="43"/>
                      <a:pt x="0" y="43"/>
                    </a:cubicBezTo>
                    <a:cubicBezTo>
                      <a:pt x="4" y="43"/>
                      <a:pt x="8" y="43"/>
                      <a:pt x="12" y="44"/>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1" name="Freeform 396"/>
              <p:cNvSpPr/>
              <p:nvPr/>
            </p:nvSpPr>
            <p:spPr bwMode="auto">
              <a:xfrm>
                <a:off x="5125" y="2580"/>
                <a:ext cx="54" cy="83"/>
              </a:xfrm>
              <a:custGeom>
                <a:avLst/>
                <a:gdLst>
                  <a:gd name="T0" fmla="*/ 23 w 23"/>
                  <a:gd name="T1" fmla="*/ 15 h 35"/>
                  <a:gd name="T2" fmla="*/ 11 w 23"/>
                  <a:gd name="T3" fmla="*/ 0 h 35"/>
                  <a:gd name="T4" fmla="*/ 0 w 23"/>
                  <a:gd name="T5" fmla="*/ 17 h 35"/>
                  <a:gd name="T6" fmla="*/ 18 w 23"/>
                  <a:gd name="T7" fmla="*/ 35 h 35"/>
                  <a:gd name="T8" fmla="*/ 23 w 23"/>
                  <a:gd name="T9" fmla="*/ 15 h 35"/>
                </a:gdLst>
                <a:ahLst/>
                <a:cxnLst>
                  <a:cxn ang="0">
                    <a:pos x="T0" y="T1"/>
                  </a:cxn>
                  <a:cxn ang="0">
                    <a:pos x="T2" y="T3"/>
                  </a:cxn>
                  <a:cxn ang="0">
                    <a:pos x="T4" y="T5"/>
                  </a:cxn>
                  <a:cxn ang="0">
                    <a:pos x="T6" y="T7"/>
                  </a:cxn>
                  <a:cxn ang="0">
                    <a:pos x="T8" y="T9"/>
                  </a:cxn>
                </a:cxnLst>
                <a:rect l="0" t="0" r="r" b="b"/>
                <a:pathLst>
                  <a:path w="23" h="35">
                    <a:moveTo>
                      <a:pt x="23" y="15"/>
                    </a:moveTo>
                    <a:cubicBezTo>
                      <a:pt x="11" y="0"/>
                      <a:pt x="11" y="0"/>
                      <a:pt x="11" y="0"/>
                    </a:cubicBezTo>
                    <a:cubicBezTo>
                      <a:pt x="8" y="5"/>
                      <a:pt x="4" y="11"/>
                      <a:pt x="0" y="17"/>
                    </a:cubicBezTo>
                    <a:cubicBezTo>
                      <a:pt x="18" y="35"/>
                      <a:pt x="18" y="35"/>
                      <a:pt x="18" y="35"/>
                    </a:cubicBezTo>
                    <a:cubicBezTo>
                      <a:pt x="17" y="29"/>
                      <a:pt x="18" y="23"/>
                      <a:pt x="23" y="15"/>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2" name="Freeform 397"/>
              <p:cNvSpPr/>
              <p:nvPr/>
            </p:nvSpPr>
            <p:spPr bwMode="auto">
              <a:xfrm>
                <a:off x="5073" y="1569"/>
                <a:ext cx="80" cy="107"/>
              </a:xfrm>
              <a:custGeom>
                <a:avLst/>
                <a:gdLst>
                  <a:gd name="T0" fmla="*/ 34 w 34"/>
                  <a:gd name="T1" fmla="*/ 19 h 45"/>
                  <a:gd name="T2" fmla="*/ 18 w 34"/>
                  <a:gd name="T3" fmla="*/ 0 h 45"/>
                  <a:gd name="T4" fmla="*/ 0 w 34"/>
                  <a:gd name="T5" fmla="*/ 2 h 45"/>
                  <a:gd name="T6" fmla="*/ 12 w 34"/>
                  <a:gd name="T7" fmla="*/ 45 h 45"/>
                  <a:gd name="T8" fmla="*/ 34 w 34"/>
                  <a:gd name="T9" fmla="*/ 19 h 45"/>
                </a:gdLst>
                <a:ahLst/>
                <a:cxnLst>
                  <a:cxn ang="0">
                    <a:pos x="T0" y="T1"/>
                  </a:cxn>
                  <a:cxn ang="0">
                    <a:pos x="T2" y="T3"/>
                  </a:cxn>
                  <a:cxn ang="0">
                    <a:pos x="T4" y="T5"/>
                  </a:cxn>
                  <a:cxn ang="0">
                    <a:pos x="T6" y="T7"/>
                  </a:cxn>
                  <a:cxn ang="0">
                    <a:pos x="T8" y="T9"/>
                  </a:cxn>
                </a:cxnLst>
                <a:rect l="0" t="0" r="r" b="b"/>
                <a:pathLst>
                  <a:path w="34" h="45">
                    <a:moveTo>
                      <a:pt x="34" y="19"/>
                    </a:moveTo>
                    <a:cubicBezTo>
                      <a:pt x="27" y="13"/>
                      <a:pt x="22" y="7"/>
                      <a:pt x="18" y="0"/>
                    </a:cubicBezTo>
                    <a:cubicBezTo>
                      <a:pt x="11" y="2"/>
                      <a:pt x="5" y="3"/>
                      <a:pt x="0" y="2"/>
                    </a:cubicBezTo>
                    <a:cubicBezTo>
                      <a:pt x="4" y="17"/>
                      <a:pt x="9" y="37"/>
                      <a:pt x="12" y="45"/>
                    </a:cubicBezTo>
                    <a:cubicBezTo>
                      <a:pt x="18" y="34"/>
                      <a:pt x="25" y="26"/>
                      <a:pt x="34" y="19"/>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3" name="Freeform 398"/>
              <p:cNvSpPr/>
              <p:nvPr/>
            </p:nvSpPr>
            <p:spPr bwMode="auto">
              <a:xfrm>
                <a:off x="5094" y="2741"/>
                <a:ext cx="93" cy="88"/>
              </a:xfrm>
              <a:custGeom>
                <a:avLst/>
                <a:gdLst>
                  <a:gd name="T0" fmla="*/ 39 w 39"/>
                  <a:gd name="T1" fmla="*/ 20 h 37"/>
                  <a:gd name="T2" fmla="*/ 17 w 39"/>
                  <a:gd name="T3" fmla="*/ 0 h 37"/>
                  <a:gd name="T4" fmla="*/ 0 w 39"/>
                  <a:gd name="T5" fmla="*/ 18 h 37"/>
                  <a:gd name="T6" fmla="*/ 24 w 39"/>
                  <a:gd name="T7" fmla="*/ 37 h 37"/>
                  <a:gd name="T8" fmla="*/ 39 w 39"/>
                  <a:gd name="T9" fmla="*/ 20 h 37"/>
                </a:gdLst>
                <a:ahLst/>
                <a:cxnLst>
                  <a:cxn ang="0">
                    <a:pos x="T0" y="T1"/>
                  </a:cxn>
                  <a:cxn ang="0">
                    <a:pos x="T2" y="T3"/>
                  </a:cxn>
                  <a:cxn ang="0">
                    <a:pos x="T4" y="T5"/>
                  </a:cxn>
                  <a:cxn ang="0">
                    <a:pos x="T6" y="T7"/>
                  </a:cxn>
                  <a:cxn ang="0">
                    <a:pos x="T8" y="T9"/>
                  </a:cxn>
                </a:cxnLst>
                <a:rect l="0" t="0" r="r" b="b"/>
                <a:pathLst>
                  <a:path w="39" h="37">
                    <a:moveTo>
                      <a:pt x="39" y="20"/>
                    </a:moveTo>
                    <a:cubicBezTo>
                      <a:pt x="17" y="0"/>
                      <a:pt x="17" y="0"/>
                      <a:pt x="17" y="0"/>
                    </a:cubicBezTo>
                    <a:cubicBezTo>
                      <a:pt x="12" y="6"/>
                      <a:pt x="6" y="13"/>
                      <a:pt x="0" y="18"/>
                    </a:cubicBezTo>
                    <a:cubicBezTo>
                      <a:pt x="24" y="37"/>
                      <a:pt x="24" y="37"/>
                      <a:pt x="24" y="37"/>
                    </a:cubicBezTo>
                    <a:cubicBezTo>
                      <a:pt x="29" y="31"/>
                      <a:pt x="34" y="26"/>
                      <a:pt x="39" y="2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4" name="Freeform 399"/>
              <p:cNvSpPr/>
              <p:nvPr/>
            </p:nvSpPr>
            <p:spPr bwMode="auto">
              <a:xfrm>
                <a:off x="5059" y="2919"/>
                <a:ext cx="19" cy="12"/>
              </a:xfrm>
              <a:custGeom>
                <a:avLst/>
                <a:gdLst>
                  <a:gd name="T0" fmla="*/ 0 w 8"/>
                  <a:gd name="T1" fmla="*/ 5 h 5"/>
                  <a:gd name="T2" fmla="*/ 8 w 8"/>
                  <a:gd name="T3" fmla="*/ 5 h 5"/>
                  <a:gd name="T4" fmla="*/ 1 w 8"/>
                  <a:gd name="T5" fmla="*/ 0 h 5"/>
                  <a:gd name="T6" fmla="*/ 0 w 8"/>
                  <a:gd name="T7" fmla="*/ 5 h 5"/>
                </a:gdLst>
                <a:ahLst/>
                <a:cxnLst>
                  <a:cxn ang="0">
                    <a:pos x="T0" y="T1"/>
                  </a:cxn>
                  <a:cxn ang="0">
                    <a:pos x="T2" y="T3"/>
                  </a:cxn>
                  <a:cxn ang="0">
                    <a:pos x="T4" y="T5"/>
                  </a:cxn>
                  <a:cxn ang="0">
                    <a:pos x="T6" y="T7"/>
                  </a:cxn>
                </a:cxnLst>
                <a:rect l="0" t="0" r="r" b="b"/>
                <a:pathLst>
                  <a:path w="8" h="5">
                    <a:moveTo>
                      <a:pt x="0" y="5"/>
                    </a:moveTo>
                    <a:cubicBezTo>
                      <a:pt x="8" y="5"/>
                      <a:pt x="8" y="5"/>
                      <a:pt x="8" y="5"/>
                    </a:cubicBezTo>
                    <a:cubicBezTo>
                      <a:pt x="5" y="4"/>
                      <a:pt x="3" y="2"/>
                      <a:pt x="1" y="0"/>
                    </a:cubicBezTo>
                    <a:cubicBezTo>
                      <a:pt x="0" y="2"/>
                      <a:pt x="0" y="4"/>
                      <a:pt x="0" y="5"/>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5" name="Freeform 400"/>
              <p:cNvSpPr/>
              <p:nvPr/>
            </p:nvSpPr>
            <p:spPr bwMode="auto">
              <a:xfrm>
                <a:off x="5075" y="2628"/>
                <a:ext cx="97" cy="99"/>
              </a:xfrm>
              <a:custGeom>
                <a:avLst/>
                <a:gdLst>
                  <a:gd name="T0" fmla="*/ 18 w 41"/>
                  <a:gd name="T1" fmla="*/ 0 h 42"/>
                  <a:gd name="T2" fmla="*/ 0 w 41"/>
                  <a:gd name="T3" fmla="*/ 21 h 42"/>
                  <a:gd name="T4" fmla="*/ 24 w 41"/>
                  <a:gd name="T5" fmla="*/ 42 h 42"/>
                  <a:gd name="T6" fmla="*/ 41 w 41"/>
                  <a:gd name="T7" fmla="*/ 21 h 42"/>
                  <a:gd name="T8" fmla="*/ 18 w 41"/>
                  <a:gd name="T9" fmla="*/ 0 h 42"/>
                </a:gdLst>
                <a:ahLst/>
                <a:cxnLst>
                  <a:cxn ang="0">
                    <a:pos x="T0" y="T1"/>
                  </a:cxn>
                  <a:cxn ang="0">
                    <a:pos x="T2" y="T3"/>
                  </a:cxn>
                  <a:cxn ang="0">
                    <a:pos x="T4" y="T5"/>
                  </a:cxn>
                  <a:cxn ang="0">
                    <a:pos x="T6" y="T7"/>
                  </a:cxn>
                  <a:cxn ang="0">
                    <a:pos x="T8" y="T9"/>
                  </a:cxn>
                </a:cxnLst>
                <a:rect l="0" t="0" r="r" b="b"/>
                <a:pathLst>
                  <a:path w="41" h="42">
                    <a:moveTo>
                      <a:pt x="18" y="0"/>
                    </a:moveTo>
                    <a:cubicBezTo>
                      <a:pt x="13" y="7"/>
                      <a:pt x="7" y="14"/>
                      <a:pt x="0" y="21"/>
                    </a:cubicBezTo>
                    <a:cubicBezTo>
                      <a:pt x="24" y="42"/>
                      <a:pt x="24" y="42"/>
                      <a:pt x="24" y="42"/>
                    </a:cubicBezTo>
                    <a:cubicBezTo>
                      <a:pt x="30" y="35"/>
                      <a:pt x="36" y="28"/>
                      <a:pt x="41" y="21"/>
                    </a:cubicBezTo>
                    <a:cubicBezTo>
                      <a:pt x="33" y="14"/>
                      <a:pt x="26" y="7"/>
                      <a:pt x="18" y="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6" name="Freeform 401"/>
              <p:cNvSpPr/>
              <p:nvPr/>
            </p:nvSpPr>
            <p:spPr bwMode="auto">
              <a:xfrm>
                <a:off x="5113" y="2483"/>
                <a:ext cx="50" cy="80"/>
              </a:xfrm>
              <a:custGeom>
                <a:avLst/>
                <a:gdLst>
                  <a:gd name="T0" fmla="*/ 8 w 21"/>
                  <a:gd name="T1" fmla="*/ 0 h 34"/>
                  <a:gd name="T2" fmla="*/ 0 w 21"/>
                  <a:gd name="T3" fmla="*/ 16 h 34"/>
                  <a:gd name="T4" fmla="*/ 15 w 21"/>
                  <a:gd name="T5" fmla="*/ 34 h 34"/>
                  <a:gd name="T6" fmla="*/ 21 w 21"/>
                  <a:gd name="T7" fmla="*/ 20 h 34"/>
                  <a:gd name="T8" fmla="*/ 8 w 21"/>
                  <a:gd name="T9" fmla="*/ 0 h 34"/>
                </a:gdLst>
                <a:ahLst/>
                <a:cxnLst>
                  <a:cxn ang="0">
                    <a:pos x="T0" y="T1"/>
                  </a:cxn>
                  <a:cxn ang="0">
                    <a:pos x="T2" y="T3"/>
                  </a:cxn>
                  <a:cxn ang="0">
                    <a:pos x="T4" y="T5"/>
                  </a:cxn>
                  <a:cxn ang="0">
                    <a:pos x="T6" y="T7"/>
                  </a:cxn>
                  <a:cxn ang="0">
                    <a:pos x="T8" y="T9"/>
                  </a:cxn>
                </a:cxnLst>
                <a:rect l="0" t="0" r="r" b="b"/>
                <a:pathLst>
                  <a:path w="21" h="34">
                    <a:moveTo>
                      <a:pt x="8" y="0"/>
                    </a:moveTo>
                    <a:cubicBezTo>
                      <a:pt x="6" y="4"/>
                      <a:pt x="4" y="9"/>
                      <a:pt x="0" y="16"/>
                    </a:cubicBezTo>
                    <a:cubicBezTo>
                      <a:pt x="15" y="34"/>
                      <a:pt x="15" y="34"/>
                      <a:pt x="15" y="34"/>
                    </a:cubicBezTo>
                    <a:cubicBezTo>
                      <a:pt x="18" y="29"/>
                      <a:pt x="20" y="24"/>
                      <a:pt x="21" y="20"/>
                    </a:cubicBezTo>
                    <a:cubicBezTo>
                      <a:pt x="16" y="12"/>
                      <a:pt x="11" y="5"/>
                      <a:pt x="8" y="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7" name="Freeform 402"/>
              <p:cNvSpPr/>
              <p:nvPr/>
            </p:nvSpPr>
            <p:spPr bwMode="auto">
              <a:xfrm>
                <a:off x="5078" y="2122"/>
                <a:ext cx="45" cy="112"/>
              </a:xfrm>
              <a:custGeom>
                <a:avLst/>
                <a:gdLst>
                  <a:gd name="T0" fmla="*/ 14 w 19"/>
                  <a:gd name="T1" fmla="*/ 47 h 47"/>
                  <a:gd name="T2" fmla="*/ 19 w 19"/>
                  <a:gd name="T3" fmla="*/ 4 h 47"/>
                  <a:gd name="T4" fmla="*/ 9 w 19"/>
                  <a:gd name="T5" fmla="*/ 0 h 47"/>
                  <a:gd name="T6" fmla="*/ 0 w 19"/>
                  <a:gd name="T7" fmla="*/ 44 h 47"/>
                  <a:gd name="T8" fmla="*/ 14 w 19"/>
                  <a:gd name="T9" fmla="*/ 47 h 47"/>
                </a:gdLst>
                <a:ahLst/>
                <a:cxnLst>
                  <a:cxn ang="0">
                    <a:pos x="T0" y="T1"/>
                  </a:cxn>
                  <a:cxn ang="0">
                    <a:pos x="T2" y="T3"/>
                  </a:cxn>
                  <a:cxn ang="0">
                    <a:pos x="T4" y="T5"/>
                  </a:cxn>
                  <a:cxn ang="0">
                    <a:pos x="T6" y="T7"/>
                  </a:cxn>
                  <a:cxn ang="0">
                    <a:pos x="T8" y="T9"/>
                  </a:cxn>
                </a:cxnLst>
                <a:rect l="0" t="0" r="r" b="b"/>
                <a:pathLst>
                  <a:path w="19" h="47">
                    <a:moveTo>
                      <a:pt x="14" y="47"/>
                    </a:moveTo>
                    <a:cubicBezTo>
                      <a:pt x="19" y="4"/>
                      <a:pt x="19" y="4"/>
                      <a:pt x="19" y="4"/>
                    </a:cubicBezTo>
                    <a:cubicBezTo>
                      <a:pt x="16" y="3"/>
                      <a:pt x="12" y="2"/>
                      <a:pt x="9" y="0"/>
                    </a:cubicBezTo>
                    <a:cubicBezTo>
                      <a:pt x="0" y="44"/>
                      <a:pt x="0" y="44"/>
                      <a:pt x="0" y="44"/>
                    </a:cubicBezTo>
                    <a:cubicBezTo>
                      <a:pt x="5" y="45"/>
                      <a:pt x="10" y="46"/>
                      <a:pt x="14" y="47"/>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8" name="Freeform 403"/>
              <p:cNvSpPr/>
              <p:nvPr/>
            </p:nvSpPr>
            <p:spPr bwMode="auto">
              <a:xfrm>
                <a:off x="5045" y="1828"/>
                <a:ext cx="59" cy="201"/>
              </a:xfrm>
              <a:custGeom>
                <a:avLst/>
                <a:gdLst>
                  <a:gd name="T0" fmla="*/ 21 w 25"/>
                  <a:gd name="T1" fmla="*/ 0 h 85"/>
                  <a:gd name="T2" fmla="*/ 1 w 25"/>
                  <a:gd name="T3" fmla="*/ 43 h 85"/>
                  <a:gd name="T4" fmla="*/ 10 w 25"/>
                  <a:gd name="T5" fmla="*/ 85 h 85"/>
                  <a:gd name="T6" fmla="*/ 25 w 25"/>
                  <a:gd name="T7" fmla="*/ 3 h 85"/>
                  <a:gd name="T8" fmla="*/ 21 w 25"/>
                  <a:gd name="T9" fmla="*/ 0 h 85"/>
                </a:gdLst>
                <a:ahLst/>
                <a:cxnLst>
                  <a:cxn ang="0">
                    <a:pos x="T0" y="T1"/>
                  </a:cxn>
                  <a:cxn ang="0">
                    <a:pos x="T2" y="T3"/>
                  </a:cxn>
                  <a:cxn ang="0">
                    <a:pos x="T4" y="T5"/>
                  </a:cxn>
                  <a:cxn ang="0">
                    <a:pos x="T6" y="T7"/>
                  </a:cxn>
                  <a:cxn ang="0">
                    <a:pos x="T8" y="T9"/>
                  </a:cxn>
                </a:cxnLst>
                <a:rect l="0" t="0" r="r" b="b"/>
                <a:pathLst>
                  <a:path w="25" h="85">
                    <a:moveTo>
                      <a:pt x="21" y="0"/>
                    </a:moveTo>
                    <a:cubicBezTo>
                      <a:pt x="10" y="15"/>
                      <a:pt x="2" y="29"/>
                      <a:pt x="1" y="43"/>
                    </a:cubicBezTo>
                    <a:cubicBezTo>
                      <a:pt x="0" y="59"/>
                      <a:pt x="3" y="74"/>
                      <a:pt x="10" y="85"/>
                    </a:cubicBezTo>
                    <a:cubicBezTo>
                      <a:pt x="25" y="3"/>
                      <a:pt x="25" y="3"/>
                      <a:pt x="25" y="3"/>
                    </a:cubicBezTo>
                    <a:cubicBezTo>
                      <a:pt x="23" y="2"/>
                      <a:pt x="22" y="1"/>
                      <a:pt x="21" y="0"/>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9" name="Freeform 404"/>
              <p:cNvSpPr/>
              <p:nvPr/>
            </p:nvSpPr>
            <p:spPr bwMode="auto">
              <a:xfrm>
                <a:off x="5080" y="2530"/>
                <a:ext cx="64" cy="83"/>
              </a:xfrm>
              <a:custGeom>
                <a:avLst/>
                <a:gdLst>
                  <a:gd name="T0" fmla="*/ 27 w 27"/>
                  <a:gd name="T1" fmla="*/ 18 h 35"/>
                  <a:gd name="T2" fmla="*/ 12 w 27"/>
                  <a:gd name="T3" fmla="*/ 0 h 35"/>
                  <a:gd name="T4" fmla="*/ 0 w 27"/>
                  <a:gd name="T5" fmla="*/ 19 h 35"/>
                  <a:gd name="T6" fmla="*/ 16 w 27"/>
                  <a:gd name="T7" fmla="*/ 35 h 35"/>
                  <a:gd name="T8" fmla="*/ 27 w 27"/>
                  <a:gd name="T9" fmla="*/ 18 h 35"/>
                </a:gdLst>
                <a:ahLst/>
                <a:cxnLst>
                  <a:cxn ang="0">
                    <a:pos x="T0" y="T1"/>
                  </a:cxn>
                  <a:cxn ang="0">
                    <a:pos x="T2" y="T3"/>
                  </a:cxn>
                  <a:cxn ang="0">
                    <a:pos x="T4" y="T5"/>
                  </a:cxn>
                  <a:cxn ang="0">
                    <a:pos x="T6" y="T7"/>
                  </a:cxn>
                  <a:cxn ang="0">
                    <a:pos x="T8" y="T9"/>
                  </a:cxn>
                </a:cxnLst>
                <a:rect l="0" t="0" r="r" b="b"/>
                <a:pathLst>
                  <a:path w="27" h="35">
                    <a:moveTo>
                      <a:pt x="27" y="18"/>
                    </a:moveTo>
                    <a:cubicBezTo>
                      <a:pt x="12" y="0"/>
                      <a:pt x="12" y="0"/>
                      <a:pt x="12" y="0"/>
                    </a:cubicBezTo>
                    <a:cubicBezTo>
                      <a:pt x="9" y="6"/>
                      <a:pt x="5" y="13"/>
                      <a:pt x="0" y="19"/>
                    </a:cubicBezTo>
                    <a:cubicBezTo>
                      <a:pt x="16" y="35"/>
                      <a:pt x="16" y="35"/>
                      <a:pt x="16" y="35"/>
                    </a:cubicBezTo>
                    <a:cubicBezTo>
                      <a:pt x="20" y="29"/>
                      <a:pt x="24" y="23"/>
                      <a:pt x="27" y="18"/>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0" name="Freeform 405"/>
              <p:cNvSpPr/>
              <p:nvPr/>
            </p:nvSpPr>
            <p:spPr bwMode="auto">
              <a:xfrm>
                <a:off x="5073" y="2886"/>
                <a:ext cx="92" cy="45"/>
              </a:xfrm>
              <a:custGeom>
                <a:avLst/>
                <a:gdLst>
                  <a:gd name="T0" fmla="*/ 14 w 39"/>
                  <a:gd name="T1" fmla="*/ 0 h 19"/>
                  <a:gd name="T2" fmla="*/ 0 w 39"/>
                  <a:gd name="T3" fmla="*/ 11 h 19"/>
                  <a:gd name="T4" fmla="*/ 11 w 39"/>
                  <a:gd name="T5" fmla="*/ 19 h 19"/>
                  <a:gd name="T6" fmla="*/ 37 w 39"/>
                  <a:gd name="T7" fmla="*/ 19 h 19"/>
                  <a:gd name="T8" fmla="*/ 39 w 39"/>
                  <a:gd name="T9" fmla="*/ 17 h 19"/>
                  <a:gd name="T10" fmla="*/ 14 w 39"/>
                  <a:gd name="T11" fmla="*/ 0 h 19"/>
                </a:gdLst>
                <a:ahLst/>
                <a:cxnLst>
                  <a:cxn ang="0">
                    <a:pos x="T0" y="T1"/>
                  </a:cxn>
                  <a:cxn ang="0">
                    <a:pos x="T2" y="T3"/>
                  </a:cxn>
                  <a:cxn ang="0">
                    <a:pos x="T4" y="T5"/>
                  </a:cxn>
                  <a:cxn ang="0">
                    <a:pos x="T6" y="T7"/>
                  </a:cxn>
                  <a:cxn ang="0">
                    <a:pos x="T8" y="T9"/>
                  </a:cxn>
                  <a:cxn ang="0">
                    <a:pos x="T10" y="T11"/>
                  </a:cxn>
                </a:cxnLst>
                <a:rect l="0" t="0" r="r" b="b"/>
                <a:pathLst>
                  <a:path w="39" h="19">
                    <a:moveTo>
                      <a:pt x="14" y="0"/>
                    </a:moveTo>
                    <a:cubicBezTo>
                      <a:pt x="9" y="4"/>
                      <a:pt x="4" y="8"/>
                      <a:pt x="0" y="11"/>
                    </a:cubicBezTo>
                    <a:cubicBezTo>
                      <a:pt x="4" y="14"/>
                      <a:pt x="8" y="16"/>
                      <a:pt x="11" y="19"/>
                    </a:cubicBezTo>
                    <a:cubicBezTo>
                      <a:pt x="37" y="19"/>
                      <a:pt x="37" y="19"/>
                      <a:pt x="37" y="19"/>
                    </a:cubicBezTo>
                    <a:cubicBezTo>
                      <a:pt x="37" y="18"/>
                      <a:pt x="38" y="18"/>
                      <a:pt x="39" y="17"/>
                    </a:cubicBezTo>
                    <a:lnTo>
                      <a:pt x="14" y="0"/>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1" name="Group 607"/>
            <p:cNvGrpSpPr/>
            <p:nvPr/>
          </p:nvGrpSpPr>
          <p:grpSpPr bwMode="auto">
            <a:xfrm>
              <a:off x="682" y="1372"/>
              <a:ext cx="5973" cy="1564"/>
              <a:chOff x="682" y="1372"/>
              <a:chExt cx="5973" cy="1564"/>
            </a:xfrm>
          </p:grpSpPr>
          <p:sp>
            <p:nvSpPr>
              <p:cNvPr id="751" name="Freeform 407"/>
              <p:cNvSpPr/>
              <p:nvPr/>
            </p:nvSpPr>
            <p:spPr bwMode="auto">
              <a:xfrm>
                <a:off x="5052" y="1574"/>
                <a:ext cx="40" cy="130"/>
              </a:xfrm>
              <a:custGeom>
                <a:avLst/>
                <a:gdLst>
                  <a:gd name="T0" fmla="*/ 17 w 17"/>
                  <a:gd name="T1" fmla="*/ 51 h 55"/>
                  <a:gd name="T2" fmla="*/ 3 w 17"/>
                  <a:gd name="T3" fmla="*/ 0 h 55"/>
                  <a:gd name="T4" fmla="*/ 0 w 17"/>
                  <a:gd name="T5" fmla="*/ 13 h 55"/>
                  <a:gd name="T6" fmla="*/ 15 w 17"/>
                  <a:gd name="T7" fmla="*/ 55 h 55"/>
                  <a:gd name="T8" fmla="*/ 17 w 17"/>
                  <a:gd name="T9" fmla="*/ 51 h 55"/>
                </a:gdLst>
                <a:ahLst/>
                <a:cxnLst>
                  <a:cxn ang="0">
                    <a:pos x="T0" y="T1"/>
                  </a:cxn>
                  <a:cxn ang="0">
                    <a:pos x="T2" y="T3"/>
                  </a:cxn>
                  <a:cxn ang="0">
                    <a:pos x="T4" y="T5"/>
                  </a:cxn>
                  <a:cxn ang="0">
                    <a:pos x="T6" y="T7"/>
                  </a:cxn>
                  <a:cxn ang="0">
                    <a:pos x="T8" y="T9"/>
                  </a:cxn>
                </a:cxnLst>
                <a:rect l="0" t="0" r="r" b="b"/>
                <a:pathLst>
                  <a:path w="17" h="55">
                    <a:moveTo>
                      <a:pt x="17" y="51"/>
                    </a:moveTo>
                    <a:cubicBezTo>
                      <a:pt x="14" y="44"/>
                      <a:pt x="7" y="17"/>
                      <a:pt x="3" y="0"/>
                    </a:cubicBezTo>
                    <a:cubicBezTo>
                      <a:pt x="2" y="4"/>
                      <a:pt x="1" y="9"/>
                      <a:pt x="0" y="13"/>
                    </a:cubicBezTo>
                    <a:cubicBezTo>
                      <a:pt x="15" y="55"/>
                      <a:pt x="15" y="55"/>
                      <a:pt x="15" y="55"/>
                    </a:cubicBezTo>
                    <a:cubicBezTo>
                      <a:pt x="16" y="53"/>
                      <a:pt x="16" y="52"/>
                      <a:pt x="17" y="5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2" name="Freeform 408"/>
              <p:cNvSpPr/>
              <p:nvPr/>
            </p:nvSpPr>
            <p:spPr bwMode="auto">
              <a:xfrm>
                <a:off x="5045" y="1612"/>
                <a:ext cx="40" cy="107"/>
              </a:xfrm>
              <a:custGeom>
                <a:avLst/>
                <a:gdLst>
                  <a:gd name="T0" fmla="*/ 17 w 17"/>
                  <a:gd name="T1" fmla="*/ 41 h 45"/>
                  <a:gd name="T2" fmla="*/ 2 w 17"/>
                  <a:gd name="T3" fmla="*/ 0 h 45"/>
                  <a:gd name="T4" fmla="*/ 0 w 17"/>
                  <a:gd name="T5" fmla="*/ 9 h 45"/>
                  <a:gd name="T6" fmla="*/ 15 w 17"/>
                  <a:gd name="T7" fmla="*/ 45 h 45"/>
                  <a:gd name="T8" fmla="*/ 17 w 17"/>
                  <a:gd name="T9" fmla="*/ 41 h 45"/>
                </a:gdLst>
                <a:ahLst/>
                <a:cxnLst>
                  <a:cxn ang="0">
                    <a:pos x="T0" y="T1"/>
                  </a:cxn>
                  <a:cxn ang="0">
                    <a:pos x="T2" y="T3"/>
                  </a:cxn>
                  <a:cxn ang="0">
                    <a:pos x="T4" y="T5"/>
                  </a:cxn>
                  <a:cxn ang="0">
                    <a:pos x="T6" y="T7"/>
                  </a:cxn>
                  <a:cxn ang="0">
                    <a:pos x="T8" y="T9"/>
                  </a:cxn>
                </a:cxnLst>
                <a:rect l="0" t="0" r="r" b="b"/>
                <a:pathLst>
                  <a:path w="17" h="45">
                    <a:moveTo>
                      <a:pt x="17" y="41"/>
                    </a:moveTo>
                    <a:cubicBezTo>
                      <a:pt x="2" y="0"/>
                      <a:pt x="2" y="0"/>
                      <a:pt x="2" y="0"/>
                    </a:cubicBezTo>
                    <a:cubicBezTo>
                      <a:pt x="0" y="9"/>
                      <a:pt x="0" y="9"/>
                      <a:pt x="0" y="9"/>
                    </a:cubicBezTo>
                    <a:cubicBezTo>
                      <a:pt x="15" y="45"/>
                      <a:pt x="15" y="45"/>
                      <a:pt x="15" y="45"/>
                    </a:cubicBezTo>
                    <a:cubicBezTo>
                      <a:pt x="16" y="44"/>
                      <a:pt x="16" y="42"/>
                      <a:pt x="17" y="4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3" name="Freeform 409"/>
              <p:cNvSpPr/>
              <p:nvPr/>
            </p:nvSpPr>
            <p:spPr bwMode="auto">
              <a:xfrm>
                <a:off x="4981" y="2877"/>
                <a:ext cx="35" cy="54"/>
              </a:xfrm>
              <a:custGeom>
                <a:avLst/>
                <a:gdLst>
                  <a:gd name="T0" fmla="*/ 7 w 15"/>
                  <a:gd name="T1" fmla="*/ 0 h 23"/>
                  <a:gd name="T2" fmla="*/ 0 w 15"/>
                  <a:gd name="T3" fmla="*/ 23 h 23"/>
                  <a:gd name="T4" fmla="*/ 11 w 15"/>
                  <a:gd name="T5" fmla="*/ 23 h 23"/>
                  <a:gd name="T6" fmla="*/ 15 w 15"/>
                  <a:gd name="T7" fmla="*/ 6 h 23"/>
                  <a:gd name="T8" fmla="*/ 7 w 15"/>
                  <a:gd name="T9" fmla="*/ 0 h 23"/>
                </a:gdLst>
                <a:ahLst/>
                <a:cxnLst>
                  <a:cxn ang="0">
                    <a:pos x="T0" y="T1"/>
                  </a:cxn>
                  <a:cxn ang="0">
                    <a:pos x="T2" y="T3"/>
                  </a:cxn>
                  <a:cxn ang="0">
                    <a:pos x="T4" y="T5"/>
                  </a:cxn>
                  <a:cxn ang="0">
                    <a:pos x="T6" y="T7"/>
                  </a:cxn>
                  <a:cxn ang="0">
                    <a:pos x="T8" y="T9"/>
                  </a:cxn>
                </a:cxnLst>
                <a:rect l="0" t="0" r="r" b="b"/>
                <a:pathLst>
                  <a:path w="15" h="23">
                    <a:moveTo>
                      <a:pt x="7" y="0"/>
                    </a:moveTo>
                    <a:cubicBezTo>
                      <a:pt x="3" y="8"/>
                      <a:pt x="1" y="16"/>
                      <a:pt x="0" y="23"/>
                    </a:cubicBezTo>
                    <a:cubicBezTo>
                      <a:pt x="11" y="23"/>
                      <a:pt x="11" y="23"/>
                      <a:pt x="11" y="23"/>
                    </a:cubicBezTo>
                    <a:cubicBezTo>
                      <a:pt x="11" y="16"/>
                      <a:pt x="12" y="10"/>
                      <a:pt x="15" y="6"/>
                    </a:cubicBezTo>
                    <a:cubicBezTo>
                      <a:pt x="12" y="4"/>
                      <a:pt x="9" y="2"/>
                      <a:pt x="7" y="0"/>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4" name="Freeform 410"/>
              <p:cNvSpPr/>
              <p:nvPr/>
            </p:nvSpPr>
            <p:spPr bwMode="auto">
              <a:xfrm>
                <a:off x="5016" y="2896"/>
                <a:ext cx="33" cy="35"/>
              </a:xfrm>
              <a:custGeom>
                <a:avLst/>
                <a:gdLst>
                  <a:gd name="T0" fmla="*/ 3 w 14"/>
                  <a:gd name="T1" fmla="*/ 0 h 15"/>
                  <a:gd name="T2" fmla="*/ 0 w 14"/>
                  <a:gd name="T3" fmla="*/ 15 h 15"/>
                  <a:gd name="T4" fmla="*/ 13 w 14"/>
                  <a:gd name="T5" fmla="*/ 15 h 15"/>
                  <a:gd name="T6" fmla="*/ 14 w 14"/>
                  <a:gd name="T7" fmla="*/ 7 h 15"/>
                  <a:gd name="T8" fmla="*/ 3 w 14"/>
                  <a:gd name="T9" fmla="*/ 0 h 15"/>
                </a:gdLst>
                <a:ahLst/>
                <a:cxnLst>
                  <a:cxn ang="0">
                    <a:pos x="T0" y="T1"/>
                  </a:cxn>
                  <a:cxn ang="0">
                    <a:pos x="T2" y="T3"/>
                  </a:cxn>
                  <a:cxn ang="0">
                    <a:pos x="T4" y="T5"/>
                  </a:cxn>
                  <a:cxn ang="0">
                    <a:pos x="T6" y="T7"/>
                  </a:cxn>
                  <a:cxn ang="0">
                    <a:pos x="T8" y="T9"/>
                  </a:cxn>
                </a:cxnLst>
                <a:rect l="0" t="0" r="r" b="b"/>
                <a:pathLst>
                  <a:path w="14" h="15">
                    <a:moveTo>
                      <a:pt x="3" y="0"/>
                    </a:moveTo>
                    <a:cubicBezTo>
                      <a:pt x="1" y="4"/>
                      <a:pt x="0" y="9"/>
                      <a:pt x="0" y="15"/>
                    </a:cubicBezTo>
                    <a:cubicBezTo>
                      <a:pt x="13" y="15"/>
                      <a:pt x="13" y="15"/>
                      <a:pt x="13" y="15"/>
                    </a:cubicBezTo>
                    <a:cubicBezTo>
                      <a:pt x="14" y="13"/>
                      <a:pt x="14" y="10"/>
                      <a:pt x="14" y="7"/>
                    </a:cubicBezTo>
                    <a:cubicBezTo>
                      <a:pt x="11" y="5"/>
                      <a:pt x="7" y="3"/>
                      <a:pt x="3" y="0"/>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5" name="Freeform 411"/>
              <p:cNvSpPr/>
              <p:nvPr/>
            </p:nvSpPr>
            <p:spPr bwMode="auto">
              <a:xfrm>
                <a:off x="5042" y="2791"/>
                <a:ext cx="102" cy="83"/>
              </a:xfrm>
              <a:custGeom>
                <a:avLst/>
                <a:gdLst>
                  <a:gd name="T0" fmla="*/ 19 w 43"/>
                  <a:gd name="T1" fmla="*/ 0 h 35"/>
                  <a:gd name="T2" fmla="*/ 0 w 43"/>
                  <a:gd name="T3" fmla="*/ 18 h 35"/>
                  <a:gd name="T4" fmla="*/ 26 w 43"/>
                  <a:gd name="T5" fmla="*/ 35 h 35"/>
                  <a:gd name="T6" fmla="*/ 43 w 43"/>
                  <a:gd name="T7" fmla="*/ 19 h 35"/>
                  <a:gd name="T8" fmla="*/ 19 w 43"/>
                  <a:gd name="T9" fmla="*/ 0 h 35"/>
                </a:gdLst>
                <a:ahLst/>
                <a:cxnLst>
                  <a:cxn ang="0">
                    <a:pos x="T0" y="T1"/>
                  </a:cxn>
                  <a:cxn ang="0">
                    <a:pos x="T2" y="T3"/>
                  </a:cxn>
                  <a:cxn ang="0">
                    <a:pos x="T4" y="T5"/>
                  </a:cxn>
                  <a:cxn ang="0">
                    <a:pos x="T6" y="T7"/>
                  </a:cxn>
                  <a:cxn ang="0">
                    <a:pos x="T8" y="T9"/>
                  </a:cxn>
                </a:cxnLst>
                <a:rect l="0" t="0" r="r" b="b"/>
                <a:pathLst>
                  <a:path w="43" h="35">
                    <a:moveTo>
                      <a:pt x="19" y="0"/>
                    </a:moveTo>
                    <a:cubicBezTo>
                      <a:pt x="13" y="7"/>
                      <a:pt x="7" y="13"/>
                      <a:pt x="0" y="18"/>
                    </a:cubicBezTo>
                    <a:cubicBezTo>
                      <a:pt x="26" y="35"/>
                      <a:pt x="26" y="35"/>
                      <a:pt x="26" y="35"/>
                    </a:cubicBezTo>
                    <a:cubicBezTo>
                      <a:pt x="32" y="30"/>
                      <a:pt x="37" y="25"/>
                      <a:pt x="43" y="19"/>
                    </a:cubicBezTo>
                    <a:lnTo>
                      <a:pt x="19" y="0"/>
                    </a:ln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6" name="Freeform 412"/>
              <p:cNvSpPr/>
              <p:nvPr/>
            </p:nvSpPr>
            <p:spPr bwMode="auto">
              <a:xfrm>
                <a:off x="4841" y="2442"/>
                <a:ext cx="286" cy="328"/>
              </a:xfrm>
              <a:custGeom>
                <a:avLst/>
                <a:gdLst>
                  <a:gd name="T0" fmla="*/ 54 w 121"/>
                  <a:gd name="T1" fmla="*/ 55 h 138"/>
                  <a:gd name="T2" fmla="*/ 4 w 121"/>
                  <a:gd name="T3" fmla="*/ 129 h 138"/>
                  <a:gd name="T4" fmla="*/ 70 w 121"/>
                  <a:gd name="T5" fmla="*/ 85 h 138"/>
                  <a:gd name="T6" fmla="*/ 118 w 121"/>
                  <a:gd name="T7" fmla="*/ 9 h 138"/>
                  <a:gd name="T8" fmla="*/ 54 w 121"/>
                  <a:gd name="T9" fmla="*/ 55 h 138"/>
                </a:gdLst>
                <a:ahLst/>
                <a:cxnLst>
                  <a:cxn ang="0">
                    <a:pos x="T0" y="T1"/>
                  </a:cxn>
                  <a:cxn ang="0">
                    <a:pos x="T2" y="T3"/>
                  </a:cxn>
                  <a:cxn ang="0">
                    <a:pos x="T4" y="T5"/>
                  </a:cxn>
                  <a:cxn ang="0">
                    <a:pos x="T6" y="T7"/>
                  </a:cxn>
                  <a:cxn ang="0">
                    <a:pos x="T8" y="T9"/>
                  </a:cxn>
                </a:cxnLst>
                <a:rect l="0" t="0" r="r" b="b"/>
                <a:pathLst>
                  <a:path w="121" h="138">
                    <a:moveTo>
                      <a:pt x="54" y="55"/>
                    </a:moveTo>
                    <a:cubicBezTo>
                      <a:pt x="23" y="87"/>
                      <a:pt x="0" y="119"/>
                      <a:pt x="4" y="129"/>
                    </a:cubicBezTo>
                    <a:cubicBezTo>
                      <a:pt x="6" y="138"/>
                      <a:pt x="40" y="118"/>
                      <a:pt x="70" y="85"/>
                    </a:cubicBezTo>
                    <a:cubicBezTo>
                      <a:pt x="100" y="53"/>
                      <a:pt x="121" y="16"/>
                      <a:pt x="118" y="9"/>
                    </a:cubicBezTo>
                    <a:cubicBezTo>
                      <a:pt x="114" y="0"/>
                      <a:pt x="85" y="22"/>
                      <a:pt x="54" y="55"/>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7" name="Freeform 413"/>
              <p:cNvSpPr/>
              <p:nvPr/>
            </p:nvSpPr>
            <p:spPr bwMode="auto">
              <a:xfrm>
                <a:off x="5040" y="1640"/>
                <a:ext cx="38" cy="97"/>
              </a:xfrm>
              <a:custGeom>
                <a:avLst/>
                <a:gdLst>
                  <a:gd name="T0" fmla="*/ 16 w 16"/>
                  <a:gd name="T1" fmla="*/ 35 h 41"/>
                  <a:gd name="T2" fmla="*/ 2 w 16"/>
                  <a:gd name="T3" fmla="*/ 0 h 41"/>
                  <a:gd name="T4" fmla="*/ 0 w 16"/>
                  <a:gd name="T5" fmla="*/ 8 h 41"/>
                  <a:gd name="T6" fmla="*/ 14 w 16"/>
                  <a:gd name="T7" fmla="*/ 41 h 41"/>
                  <a:gd name="T8" fmla="*/ 16 w 16"/>
                  <a:gd name="T9" fmla="*/ 35 h 41"/>
                </a:gdLst>
                <a:ahLst/>
                <a:cxnLst>
                  <a:cxn ang="0">
                    <a:pos x="T0" y="T1"/>
                  </a:cxn>
                  <a:cxn ang="0">
                    <a:pos x="T2" y="T3"/>
                  </a:cxn>
                  <a:cxn ang="0">
                    <a:pos x="T4" y="T5"/>
                  </a:cxn>
                  <a:cxn ang="0">
                    <a:pos x="T6" y="T7"/>
                  </a:cxn>
                  <a:cxn ang="0">
                    <a:pos x="T8" y="T9"/>
                  </a:cxn>
                </a:cxnLst>
                <a:rect l="0" t="0" r="r" b="b"/>
                <a:pathLst>
                  <a:path w="16" h="41">
                    <a:moveTo>
                      <a:pt x="16" y="35"/>
                    </a:moveTo>
                    <a:cubicBezTo>
                      <a:pt x="2" y="0"/>
                      <a:pt x="2" y="0"/>
                      <a:pt x="2" y="0"/>
                    </a:cubicBezTo>
                    <a:cubicBezTo>
                      <a:pt x="0" y="8"/>
                      <a:pt x="0" y="8"/>
                      <a:pt x="0" y="8"/>
                    </a:cubicBezTo>
                    <a:cubicBezTo>
                      <a:pt x="14" y="41"/>
                      <a:pt x="14" y="41"/>
                      <a:pt x="14" y="41"/>
                    </a:cubicBezTo>
                    <a:cubicBezTo>
                      <a:pt x="14" y="39"/>
                      <a:pt x="15" y="37"/>
                      <a:pt x="16" y="35"/>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8" name="Freeform 414"/>
              <p:cNvSpPr/>
              <p:nvPr/>
            </p:nvSpPr>
            <p:spPr bwMode="auto">
              <a:xfrm>
                <a:off x="5033" y="1666"/>
                <a:ext cx="38" cy="93"/>
              </a:xfrm>
              <a:custGeom>
                <a:avLst/>
                <a:gdLst>
                  <a:gd name="T0" fmla="*/ 16 w 16"/>
                  <a:gd name="T1" fmla="*/ 32 h 39"/>
                  <a:gd name="T2" fmla="*/ 2 w 16"/>
                  <a:gd name="T3" fmla="*/ 0 h 39"/>
                  <a:gd name="T4" fmla="*/ 0 w 16"/>
                  <a:gd name="T5" fmla="*/ 9 h 39"/>
                  <a:gd name="T6" fmla="*/ 14 w 16"/>
                  <a:gd name="T7" fmla="*/ 39 h 39"/>
                  <a:gd name="T8" fmla="*/ 16 w 16"/>
                  <a:gd name="T9" fmla="*/ 32 h 39"/>
                </a:gdLst>
                <a:ahLst/>
                <a:cxnLst>
                  <a:cxn ang="0">
                    <a:pos x="T0" y="T1"/>
                  </a:cxn>
                  <a:cxn ang="0">
                    <a:pos x="T2" y="T3"/>
                  </a:cxn>
                  <a:cxn ang="0">
                    <a:pos x="T4" y="T5"/>
                  </a:cxn>
                  <a:cxn ang="0">
                    <a:pos x="T6" y="T7"/>
                  </a:cxn>
                  <a:cxn ang="0">
                    <a:pos x="T8" y="T9"/>
                  </a:cxn>
                </a:cxnLst>
                <a:rect l="0" t="0" r="r" b="b"/>
                <a:pathLst>
                  <a:path w="16" h="39">
                    <a:moveTo>
                      <a:pt x="16" y="32"/>
                    </a:moveTo>
                    <a:cubicBezTo>
                      <a:pt x="2" y="0"/>
                      <a:pt x="2" y="0"/>
                      <a:pt x="2" y="0"/>
                    </a:cubicBezTo>
                    <a:cubicBezTo>
                      <a:pt x="0" y="9"/>
                      <a:pt x="0" y="9"/>
                      <a:pt x="0" y="9"/>
                    </a:cubicBezTo>
                    <a:cubicBezTo>
                      <a:pt x="14" y="39"/>
                      <a:pt x="14" y="39"/>
                      <a:pt x="14" y="39"/>
                    </a:cubicBezTo>
                    <a:cubicBezTo>
                      <a:pt x="14" y="37"/>
                      <a:pt x="15" y="34"/>
                      <a:pt x="16" y="32"/>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9" name="Freeform 415"/>
              <p:cNvSpPr/>
              <p:nvPr/>
            </p:nvSpPr>
            <p:spPr bwMode="auto">
              <a:xfrm>
                <a:off x="5026" y="2685"/>
                <a:ext cx="101" cy="94"/>
              </a:xfrm>
              <a:custGeom>
                <a:avLst/>
                <a:gdLst>
                  <a:gd name="T0" fmla="*/ 43 w 43"/>
                  <a:gd name="T1" fmla="*/ 22 h 40"/>
                  <a:gd name="T2" fmla="*/ 18 w 43"/>
                  <a:gd name="T3" fmla="*/ 0 h 40"/>
                  <a:gd name="T4" fmla="*/ 0 w 43"/>
                  <a:gd name="T5" fmla="*/ 19 h 40"/>
                  <a:gd name="T6" fmla="*/ 26 w 43"/>
                  <a:gd name="T7" fmla="*/ 40 h 40"/>
                  <a:gd name="T8" fmla="*/ 43 w 43"/>
                  <a:gd name="T9" fmla="*/ 22 h 40"/>
                </a:gdLst>
                <a:ahLst/>
                <a:cxnLst>
                  <a:cxn ang="0">
                    <a:pos x="T0" y="T1"/>
                  </a:cxn>
                  <a:cxn ang="0">
                    <a:pos x="T2" y="T3"/>
                  </a:cxn>
                  <a:cxn ang="0">
                    <a:pos x="T4" y="T5"/>
                  </a:cxn>
                  <a:cxn ang="0">
                    <a:pos x="T6" y="T7"/>
                  </a:cxn>
                  <a:cxn ang="0">
                    <a:pos x="T8" y="T9"/>
                  </a:cxn>
                </a:cxnLst>
                <a:rect l="0" t="0" r="r" b="b"/>
                <a:pathLst>
                  <a:path w="43" h="40">
                    <a:moveTo>
                      <a:pt x="43" y="22"/>
                    </a:moveTo>
                    <a:cubicBezTo>
                      <a:pt x="18" y="0"/>
                      <a:pt x="18" y="0"/>
                      <a:pt x="18" y="0"/>
                    </a:cubicBezTo>
                    <a:cubicBezTo>
                      <a:pt x="12" y="7"/>
                      <a:pt x="6" y="13"/>
                      <a:pt x="0" y="19"/>
                    </a:cubicBezTo>
                    <a:cubicBezTo>
                      <a:pt x="26" y="40"/>
                      <a:pt x="26" y="40"/>
                      <a:pt x="26" y="40"/>
                    </a:cubicBezTo>
                    <a:cubicBezTo>
                      <a:pt x="32" y="34"/>
                      <a:pt x="38" y="28"/>
                      <a:pt x="43" y="22"/>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0" name="Freeform 416"/>
              <p:cNvSpPr/>
              <p:nvPr/>
            </p:nvSpPr>
            <p:spPr bwMode="auto">
              <a:xfrm>
                <a:off x="5031" y="2096"/>
                <a:ext cx="59" cy="128"/>
              </a:xfrm>
              <a:custGeom>
                <a:avLst/>
                <a:gdLst>
                  <a:gd name="T0" fmla="*/ 16 w 25"/>
                  <a:gd name="T1" fmla="*/ 54 h 54"/>
                  <a:gd name="T2" fmla="*/ 25 w 25"/>
                  <a:gd name="T3" fmla="*/ 9 h 54"/>
                  <a:gd name="T4" fmla="*/ 12 w 25"/>
                  <a:gd name="T5" fmla="*/ 0 h 54"/>
                  <a:gd name="T6" fmla="*/ 0 w 25"/>
                  <a:gd name="T7" fmla="*/ 50 h 54"/>
                  <a:gd name="T8" fmla="*/ 16 w 25"/>
                  <a:gd name="T9" fmla="*/ 54 h 54"/>
                </a:gdLst>
                <a:ahLst/>
                <a:cxnLst>
                  <a:cxn ang="0">
                    <a:pos x="T0" y="T1"/>
                  </a:cxn>
                  <a:cxn ang="0">
                    <a:pos x="T2" y="T3"/>
                  </a:cxn>
                  <a:cxn ang="0">
                    <a:pos x="T4" y="T5"/>
                  </a:cxn>
                  <a:cxn ang="0">
                    <a:pos x="T6" y="T7"/>
                  </a:cxn>
                  <a:cxn ang="0">
                    <a:pos x="T8" y="T9"/>
                  </a:cxn>
                </a:cxnLst>
                <a:rect l="0" t="0" r="r" b="b"/>
                <a:pathLst>
                  <a:path w="25" h="54">
                    <a:moveTo>
                      <a:pt x="16" y="54"/>
                    </a:moveTo>
                    <a:cubicBezTo>
                      <a:pt x="25" y="9"/>
                      <a:pt x="25" y="9"/>
                      <a:pt x="25" y="9"/>
                    </a:cubicBezTo>
                    <a:cubicBezTo>
                      <a:pt x="20" y="7"/>
                      <a:pt x="16" y="3"/>
                      <a:pt x="12" y="0"/>
                    </a:cubicBezTo>
                    <a:cubicBezTo>
                      <a:pt x="0" y="50"/>
                      <a:pt x="0" y="50"/>
                      <a:pt x="0" y="50"/>
                    </a:cubicBezTo>
                    <a:cubicBezTo>
                      <a:pt x="5" y="52"/>
                      <a:pt x="11" y="53"/>
                      <a:pt x="16" y="54"/>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1" name="Freeform 417"/>
              <p:cNvSpPr/>
              <p:nvPr/>
            </p:nvSpPr>
            <p:spPr bwMode="auto">
              <a:xfrm>
                <a:off x="5026" y="1695"/>
                <a:ext cx="38" cy="85"/>
              </a:xfrm>
              <a:custGeom>
                <a:avLst/>
                <a:gdLst>
                  <a:gd name="T0" fmla="*/ 14 w 16"/>
                  <a:gd name="T1" fmla="*/ 36 h 36"/>
                  <a:gd name="T2" fmla="*/ 16 w 16"/>
                  <a:gd name="T3" fmla="*/ 29 h 36"/>
                  <a:gd name="T4" fmla="*/ 2 w 16"/>
                  <a:gd name="T5" fmla="*/ 0 h 36"/>
                  <a:gd name="T6" fmla="*/ 0 w 16"/>
                  <a:gd name="T7" fmla="*/ 7 h 36"/>
                  <a:gd name="T8" fmla="*/ 14 w 16"/>
                  <a:gd name="T9" fmla="*/ 36 h 36"/>
                </a:gdLst>
                <a:ahLst/>
                <a:cxnLst>
                  <a:cxn ang="0">
                    <a:pos x="T0" y="T1"/>
                  </a:cxn>
                  <a:cxn ang="0">
                    <a:pos x="T2" y="T3"/>
                  </a:cxn>
                  <a:cxn ang="0">
                    <a:pos x="T4" y="T5"/>
                  </a:cxn>
                  <a:cxn ang="0">
                    <a:pos x="T6" y="T7"/>
                  </a:cxn>
                  <a:cxn ang="0">
                    <a:pos x="T8" y="T9"/>
                  </a:cxn>
                </a:cxnLst>
                <a:rect l="0" t="0" r="r" b="b"/>
                <a:pathLst>
                  <a:path w="16" h="36">
                    <a:moveTo>
                      <a:pt x="14" y="36"/>
                    </a:moveTo>
                    <a:cubicBezTo>
                      <a:pt x="15" y="34"/>
                      <a:pt x="15" y="32"/>
                      <a:pt x="16" y="29"/>
                    </a:cubicBezTo>
                    <a:cubicBezTo>
                      <a:pt x="2" y="0"/>
                      <a:pt x="2" y="0"/>
                      <a:pt x="2" y="0"/>
                    </a:cubicBezTo>
                    <a:cubicBezTo>
                      <a:pt x="1" y="2"/>
                      <a:pt x="1" y="5"/>
                      <a:pt x="0" y="7"/>
                    </a:cubicBezTo>
                    <a:cubicBezTo>
                      <a:pt x="14" y="36"/>
                      <a:pt x="14" y="36"/>
                      <a:pt x="14" y="36"/>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2" name="Freeform 418"/>
              <p:cNvSpPr/>
              <p:nvPr/>
            </p:nvSpPr>
            <p:spPr bwMode="auto">
              <a:xfrm>
                <a:off x="5033" y="2585"/>
                <a:ext cx="80" cy="88"/>
              </a:xfrm>
              <a:custGeom>
                <a:avLst/>
                <a:gdLst>
                  <a:gd name="T0" fmla="*/ 0 w 34"/>
                  <a:gd name="T1" fmla="*/ 23 h 37"/>
                  <a:gd name="T2" fmla="*/ 15 w 34"/>
                  <a:gd name="T3" fmla="*/ 37 h 37"/>
                  <a:gd name="T4" fmla="*/ 34 w 34"/>
                  <a:gd name="T5" fmla="*/ 15 h 37"/>
                  <a:gd name="T6" fmla="*/ 18 w 34"/>
                  <a:gd name="T7" fmla="*/ 0 h 37"/>
                  <a:gd name="T8" fmla="*/ 0 w 34"/>
                  <a:gd name="T9" fmla="*/ 23 h 37"/>
                </a:gdLst>
                <a:ahLst/>
                <a:cxnLst>
                  <a:cxn ang="0">
                    <a:pos x="T0" y="T1"/>
                  </a:cxn>
                  <a:cxn ang="0">
                    <a:pos x="T2" y="T3"/>
                  </a:cxn>
                  <a:cxn ang="0">
                    <a:pos x="T4" y="T5"/>
                  </a:cxn>
                  <a:cxn ang="0">
                    <a:pos x="T6" y="T7"/>
                  </a:cxn>
                  <a:cxn ang="0">
                    <a:pos x="T8" y="T9"/>
                  </a:cxn>
                </a:cxnLst>
                <a:rect l="0" t="0" r="r" b="b"/>
                <a:pathLst>
                  <a:path w="34" h="37">
                    <a:moveTo>
                      <a:pt x="0" y="23"/>
                    </a:moveTo>
                    <a:cubicBezTo>
                      <a:pt x="15" y="37"/>
                      <a:pt x="15" y="37"/>
                      <a:pt x="15" y="37"/>
                    </a:cubicBezTo>
                    <a:cubicBezTo>
                      <a:pt x="22" y="29"/>
                      <a:pt x="28" y="22"/>
                      <a:pt x="34" y="15"/>
                    </a:cubicBezTo>
                    <a:cubicBezTo>
                      <a:pt x="28" y="10"/>
                      <a:pt x="23" y="5"/>
                      <a:pt x="18" y="0"/>
                    </a:cubicBezTo>
                    <a:cubicBezTo>
                      <a:pt x="12" y="7"/>
                      <a:pt x="6" y="15"/>
                      <a:pt x="0" y="23"/>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3" name="Freeform 419"/>
              <p:cNvSpPr/>
              <p:nvPr/>
            </p:nvSpPr>
            <p:spPr bwMode="auto">
              <a:xfrm>
                <a:off x="5019" y="1719"/>
                <a:ext cx="38" cy="73"/>
              </a:xfrm>
              <a:custGeom>
                <a:avLst/>
                <a:gdLst>
                  <a:gd name="T0" fmla="*/ 16 w 16"/>
                  <a:gd name="T1" fmla="*/ 27 h 31"/>
                  <a:gd name="T2" fmla="*/ 3 w 16"/>
                  <a:gd name="T3" fmla="*/ 0 h 31"/>
                  <a:gd name="T4" fmla="*/ 0 w 16"/>
                  <a:gd name="T5" fmla="*/ 9 h 31"/>
                  <a:gd name="T6" fmla="*/ 12 w 16"/>
                  <a:gd name="T7" fmla="*/ 31 h 31"/>
                  <a:gd name="T8" fmla="*/ 16 w 16"/>
                  <a:gd name="T9" fmla="*/ 27 h 31"/>
                </a:gdLst>
                <a:ahLst/>
                <a:cxnLst>
                  <a:cxn ang="0">
                    <a:pos x="T0" y="T1"/>
                  </a:cxn>
                  <a:cxn ang="0">
                    <a:pos x="T2" y="T3"/>
                  </a:cxn>
                  <a:cxn ang="0">
                    <a:pos x="T4" y="T5"/>
                  </a:cxn>
                  <a:cxn ang="0">
                    <a:pos x="T6" y="T7"/>
                  </a:cxn>
                  <a:cxn ang="0">
                    <a:pos x="T8" y="T9"/>
                  </a:cxn>
                </a:cxnLst>
                <a:rect l="0" t="0" r="r" b="b"/>
                <a:pathLst>
                  <a:path w="16" h="31">
                    <a:moveTo>
                      <a:pt x="16" y="27"/>
                    </a:moveTo>
                    <a:cubicBezTo>
                      <a:pt x="3" y="0"/>
                      <a:pt x="3" y="0"/>
                      <a:pt x="3" y="0"/>
                    </a:cubicBezTo>
                    <a:cubicBezTo>
                      <a:pt x="0" y="9"/>
                      <a:pt x="0" y="9"/>
                      <a:pt x="0" y="9"/>
                    </a:cubicBezTo>
                    <a:cubicBezTo>
                      <a:pt x="12" y="31"/>
                      <a:pt x="12" y="31"/>
                      <a:pt x="12" y="31"/>
                    </a:cubicBezTo>
                    <a:cubicBezTo>
                      <a:pt x="14" y="30"/>
                      <a:pt x="15" y="29"/>
                      <a:pt x="16" y="27"/>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4" name="Freeform 420"/>
              <p:cNvSpPr/>
              <p:nvPr/>
            </p:nvSpPr>
            <p:spPr bwMode="auto">
              <a:xfrm>
                <a:off x="4787" y="1982"/>
                <a:ext cx="317" cy="456"/>
              </a:xfrm>
              <a:custGeom>
                <a:avLst/>
                <a:gdLst>
                  <a:gd name="T0" fmla="*/ 118 w 134"/>
                  <a:gd name="T1" fmla="*/ 170 h 192"/>
                  <a:gd name="T2" fmla="*/ 99 w 134"/>
                  <a:gd name="T3" fmla="*/ 142 h 192"/>
                  <a:gd name="T4" fmla="*/ 118 w 134"/>
                  <a:gd name="T5" fmla="*/ 142 h 192"/>
                  <a:gd name="T6" fmla="*/ 1 w 134"/>
                  <a:gd name="T7" fmla="*/ 0 h 192"/>
                  <a:gd name="T8" fmla="*/ 134 w 134"/>
                  <a:gd name="T9" fmla="*/ 192 h 192"/>
                  <a:gd name="T10" fmla="*/ 123 w 134"/>
                  <a:gd name="T11" fmla="*/ 176 h 192"/>
                  <a:gd name="T12" fmla="*/ 52 w 134"/>
                  <a:gd name="T13" fmla="*/ 118 h 192"/>
                  <a:gd name="T14" fmla="*/ 118 w 134"/>
                  <a:gd name="T15" fmla="*/ 170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4" h="192">
                    <a:moveTo>
                      <a:pt x="118" y="170"/>
                    </a:moveTo>
                    <a:cubicBezTo>
                      <a:pt x="109" y="155"/>
                      <a:pt x="101" y="145"/>
                      <a:pt x="99" y="142"/>
                    </a:cubicBezTo>
                    <a:cubicBezTo>
                      <a:pt x="105" y="142"/>
                      <a:pt x="111" y="142"/>
                      <a:pt x="118" y="142"/>
                    </a:cubicBezTo>
                    <a:cubicBezTo>
                      <a:pt x="56" y="123"/>
                      <a:pt x="12" y="64"/>
                      <a:pt x="1" y="0"/>
                    </a:cubicBezTo>
                    <a:cubicBezTo>
                      <a:pt x="0" y="104"/>
                      <a:pt x="78" y="183"/>
                      <a:pt x="134" y="192"/>
                    </a:cubicBezTo>
                    <a:cubicBezTo>
                      <a:pt x="130" y="187"/>
                      <a:pt x="126" y="181"/>
                      <a:pt x="123" y="176"/>
                    </a:cubicBezTo>
                    <a:cubicBezTo>
                      <a:pt x="101" y="171"/>
                      <a:pt x="62" y="136"/>
                      <a:pt x="52" y="118"/>
                    </a:cubicBezTo>
                    <a:cubicBezTo>
                      <a:pt x="67" y="135"/>
                      <a:pt x="105" y="168"/>
                      <a:pt x="118" y="170"/>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5" name="Freeform 421"/>
              <p:cNvSpPr/>
              <p:nvPr/>
            </p:nvSpPr>
            <p:spPr bwMode="auto">
              <a:xfrm>
                <a:off x="5014" y="1745"/>
                <a:ext cx="31" cy="61"/>
              </a:xfrm>
              <a:custGeom>
                <a:avLst/>
                <a:gdLst>
                  <a:gd name="T0" fmla="*/ 13 w 13"/>
                  <a:gd name="T1" fmla="*/ 22 h 26"/>
                  <a:gd name="T2" fmla="*/ 2 w 13"/>
                  <a:gd name="T3" fmla="*/ 0 h 26"/>
                  <a:gd name="T4" fmla="*/ 0 w 13"/>
                  <a:gd name="T5" fmla="*/ 8 h 26"/>
                  <a:gd name="T6" fmla="*/ 10 w 13"/>
                  <a:gd name="T7" fmla="*/ 26 h 26"/>
                  <a:gd name="T8" fmla="*/ 13 w 13"/>
                  <a:gd name="T9" fmla="*/ 22 h 26"/>
                </a:gdLst>
                <a:ahLst/>
                <a:cxnLst>
                  <a:cxn ang="0">
                    <a:pos x="T0" y="T1"/>
                  </a:cxn>
                  <a:cxn ang="0">
                    <a:pos x="T2" y="T3"/>
                  </a:cxn>
                  <a:cxn ang="0">
                    <a:pos x="T4" y="T5"/>
                  </a:cxn>
                  <a:cxn ang="0">
                    <a:pos x="T6" y="T7"/>
                  </a:cxn>
                  <a:cxn ang="0">
                    <a:pos x="T8" y="T9"/>
                  </a:cxn>
                </a:cxnLst>
                <a:rect l="0" t="0" r="r" b="b"/>
                <a:pathLst>
                  <a:path w="13" h="26">
                    <a:moveTo>
                      <a:pt x="13" y="22"/>
                    </a:moveTo>
                    <a:cubicBezTo>
                      <a:pt x="2" y="0"/>
                      <a:pt x="2" y="0"/>
                      <a:pt x="2" y="0"/>
                    </a:cubicBezTo>
                    <a:cubicBezTo>
                      <a:pt x="0" y="8"/>
                      <a:pt x="0" y="8"/>
                      <a:pt x="0" y="8"/>
                    </a:cubicBezTo>
                    <a:cubicBezTo>
                      <a:pt x="10" y="26"/>
                      <a:pt x="10" y="26"/>
                      <a:pt x="10" y="26"/>
                    </a:cubicBezTo>
                    <a:cubicBezTo>
                      <a:pt x="11" y="25"/>
                      <a:pt x="12" y="23"/>
                      <a:pt x="13" y="22"/>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6" name="Freeform 422"/>
              <p:cNvSpPr/>
              <p:nvPr/>
            </p:nvSpPr>
            <p:spPr bwMode="auto">
              <a:xfrm>
                <a:off x="4744" y="1389"/>
                <a:ext cx="303" cy="754"/>
              </a:xfrm>
              <a:custGeom>
                <a:avLst/>
                <a:gdLst>
                  <a:gd name="T0" fmla="*/ 66 w 128"/>
                  <a:gd name="T1" fmla="*/ 12 h 318"/>
                  <a:gd name="T2" fmla="*/ 54 w 128"/>
                  <a:gd name="T3" fmla="*/ 38 h 318"/>
                  <a:gd name="T4" fmla="*/ 39 w 128"/>
                  <a:gd name="T5" fmla="*/ 31 h 318"/>
                  <a:gd name="T6" fmla="*/ 0 w 128"/>
                  <a:gd name="T7" fmla="*/ 123 h 318"/>
                  <a:gd name="T8" fmla="*/ 107 w 128"/>
                  <a:gd name="T9" fmla="*/ 89 h 318"/>
                  <a:gd name="T10" fmla="*/ 58 w 128"/>
                  <a:gd name="T11" fmla="*/ 303 h 318"/>
                  <a:gd name="T12" fmla="*/ 73 w 128"/>
                  <a:gd name="T13" fmla="*/ 318 h 318"/>
                  <a:gd name="T14" fmla="*/ 128 w 128"/>
                  <a:gd name="T15" fmla="*/ 74 h 318"/>
                  <a:gd name="T16" fmla="*/ 117 w 128"/>
                  <a:gd name="T17" fmla="*/ 61 h 318"/>
                  <a:gd name="T18" fmla="*/ 49 w 128"/>
                  <a:gd name="T19" fmla="*/ 82 h 318"/>
                  <a:gd name="T20" fmla="*/ 81 w 128"/>
                  <a:gd name="T21" fmla="*/ 0 h 318"/>
                  <a:gd name="T22" fmla="*/ 53 w 128"/>
                  <a:gd name="T23" fmla="*/ 0 h 318"/>
                  <a:gd name="T24" fmla="*/ 50 w 128"/>
                  <a:gd name="T25" fmla="*/ 7 h 318"/>
                  <a:gd name="T26" fmla="*/ 66 w 128"/>
                  <a:gd name="T27" fmla="*/ 12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318">
                    <a:moveTo>
                      <a:pt x="66" y="12"/>
                    </a:moveTo>
                    <a:cubicBezTo>
                      <a:pt x="54" y="38"/>
                      <a:pt x="54" y="38"/>
                      <a:pt x="54" y="38"/>
                    </a:cubicBezTo>
                    <a:cubicBezTo>
                      <a:pt x="39" y="31"/>
                      <a:pt x="39" y="31"/>
                      <a:pt x="39" y="31"/>
                    </a:cubicBezTo>
                    <a:cubicBezTo>
                      <a:pt x="26" y="62"/>
                      <a:pt x="12" y="93"/>
                      <a:pt x="0" y="123"/>
                    </a:cubicBezTo>
                    <a:cubicBezTo>
                      <a:pt x="16" y="118"/>
                      <a:pt x="90" y="93"/>
                      <a:pt x="107" y="89"/>
                    </a:cubicBezTo>
                    <a:cubicBezTo>
                      <a:pt x="95" y="141"/>
                      <a:pt x="71" y="245"/>
                      <a:pt x="58" y="303"/>
                    </a:cubicBezTo>
                    <a:cubicBezTo>
                      <a:pt x="63" y="308"/>
                      <a:pt x="68" y="313"/>
                      <a:pt x="73" y="318"/>
                    </a:cubicBezTo>
                    <a:cubicBezTo>
                      <a:pt x="85" y="261"/>
                      <a:pt x="117" y="128"/>
                      <a:pt x="128" y="74"/>
                    </a:cubicBezTo>
                    <a:cubicBezTo>
                      <a:pt x="124" y="71"/>
                      <a:pt x="120" y="67"/>
                      <a:pt x="117" y="61"/>
                    </a:cubicBezTo>
                    <a:cubicBezTo>
                      <a:pt x="100" y="67"/>
                      <a:pt x="72" y="76"/>
                      <a:pt x="49" y="82"/>
                    </a:cubicBezTo>
                    <a:cubicBezTo>
                      <a:pt x="54" y="66"/>
                      <a:pt x="73" y="21"/>
                      <a:pt x="81" y="0"/>
                    </a:cubicBezTo>
                    <a:cubicBezTo>
                      <a:pt x="53" y="0"/>
                      <a:pt x="53" y="0"/>
                      <a:pt x="53" y="0"/>
                    </a:cubicBezTo>
                    <a:cubicBezTo>
                      <a:pt x="52" y="2"/>
                      <a:pt x="51" y="5"/>
                      <a:pt x="50" y="7"/>
                    </a:cubicBezTo>
                    <a:lnTo>
                      <a:pt x="66" y="12"/>
                    </a:ln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7" name="Freeform 423"/>
              <p:cNvSpPr/>
              <p:nvPr/>
            </p:nvSpPr>
            <p:spPr bwMode="auto">
              <a:xfrm>
                <a:off x="5002" y="2839"/>
                <a:ext cx="95" cy="69"/>
              </a:xfrm>
              <a:custGeom>
                <a:avLst/>
                <a:gdLst>
                  <a:gd name="T0" fmla="*/ 0 w 40"/>
                  <a:gd name="T1" fmla="*/ 11 h 29"/>
                  <a:gd name="T2" fmla="*/ 26 w 40"/>
                  <a:gd name="T3" fmla="*/ 29 h 29"/>
                  <a:gd name="T4" fmla="*/ 40 w 40"/>
                  <a:gd name="T5" fmla="*/ 18 h 29"/>
                  <a:gd name="T6" fmla="*/ 15 w 40"/>
                  <a:gd name="T7" fmla="*/ 0 h 29"/>
                  <a:gd name="T8" fmla="*/ 0 w 40"/>
                  <a:gd name="T9" fmla="*/ 11 h 29"/>
                </a:gdLst>
                <a:ahLst/>
                <a:cxnLst>
                  <a:cxn ang="0">
                    <a:pos x="T0" y="T1"/>
                  </a:cxn>
                  <a:cxn ang="0">
                    <a:pos x="T2" y="T3"/>
                  </a:cxn>
                  <a:cxn ang="0">
                    <a:pos x="T4" y="T5"/>
                  </a:cxn>
                  <a:cxn ang="0">
                    <a:pos x="T6" y="T7"/>
                  </a:cxn>
                  <a:cxn ang="0">
                    <a:pos x="T8" y="T9"/>
                  </a:cxn>
                </a:cxnLst>
                <a:rect l="0" t="0" r="r" b="b"/>
                <a:pathLst>
                  <a:path w="40" h="29">
                    <a:moveTo>
                      <a:pt x="0" y="11"/>
                    </a:moveTo>
                    <a:cubicBezTo>
                      <a:pt x="8" y="17"/>
                      <a:pt x="17" y="23"/>
                      <a:pt x="26" y="29"/>
                    </a:cubicBezTo>
                    <a:cubicBezTo>
                      <a:pt x="31" y="25"/>
                      <a:pt x="35" y="22"/>
                      <a:pt x="40" y="18"/>
                    </a:cubicBezTo>
                    <a:cubicBezTo>
                      <a:pt x="15" y="0"/>
                      <a:pt x="15" y="0"/>
                      <a:pt x="15" y="0"/>
                    </a:cubicBezTo>
                    <a:cubicBezTo>
                      <a:pt x="10" y="4"/>
                      <a:pt x="5" y="8"/>
                      <a:pt x="0" y="11"/>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8" name="Freeform 424"/>
              <p:cNvSpPr/>
              <p:nvPr/>
            </p:nvSpPr>
            <p:spPr bwMode="auto">
              <a:xfrm>
                <a:off x="5009" y="1768"/>
                <a:ext cx="26" cy="53"/>
              </a:xfrm>
              <a:custGeom>
                <a:avLst/>
                <a:gdLst>
                  <a:gd name="T0" fmla="*/ 11 w 11"/>
                  <a:gd name="T1" fmla="*/ 17 h 22"/>
                  <a:gd name="T2" fmla="*/ 1 w 11"/>
                  <a:gd name="T3" fmla="*/ 0 h 22"/>
                  <a:gd name="T4" fmla="*/ 0 w 11"/>
                  <a:gd name="T5" fmla="*/ 8 h 22"/>
                  <a:gd name="T6" fmla="*/ 7 w 11"/>
                  <a:gd name="T7" fmla="*/ 22 h 22"/>
                  <a:gd name="T8" fmla="*/ 11 w 11"/>
                  <a:gd name="T9" fmla="*/ 17 h 22"/>
                </a:gdLst>
                <a:ahLst/>
                <a:cxnLst>
                  <a:cxn ang="0">
                    <a:pos x="T0" y="T1"/>
                  </a:cxn>
                  <a:cxn ang="0">
                    <a:pos x="T2" y="T3"/>
                  </a:cxn>
                  <a:cxn ang="0">
                    <a:pos x="T4" y="T5"/>
                  </a:cxn>
                  <a:cxn ang="0">
                    <a:pos x="T6" y="T7"/>
                  </a:cxn>
                  <a:cxn ang="0">
                    <a:pos x="T8" y="T9"/>
                  </a:cxn>
                </a:cxnLst>
                <a:rect l="0" t="0" r="r" b="b"/>
                <a:pathLst>
                  <a:path w="11" h="22">
                    <a:moveTo>
                      <a:pt x="11" y="17"/>
                    </a:moveTo>
                    <a:cubicBezTo>
                      <a:pt x="1" y="0"/>
                      <a:pt x="1" y="0"/>
                      <a:pt x="1" y="0"/>
                    </a:cubicBezTo>
                    <a:cubicBezTo>
                      <a:pt x="0" y="8"/>
                      <a:pt x="0" y="8"/>
                      <a:pt x="0" y="8"/>
                    </a:cubicBezTo>
                    <a:cubicBezTo>
                      <a:pt x="7" y="22"/>
                      <a:pt x="7" y="22"/>
                      <a:pt x="7" y="22"/>
                    </a:cubicBezTo>
                    <a:cubicBezTo>
                      <a:pt x="8" y="21"/>
                      <a:pt x="9" y="19"/>
                      <a:pt x="11" y="17"/>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9" name="Freeform 425"/>
              <p:cNvSpPr/>
              <p:nvPr/>
            </p:nvSpPr>
            <p:spPr bwMode="auto">
              <a:xfrm>
                <a:off x="4988" y="2051"/>
                <a:ext cx="61" cy="159"/>
              </a:xfrm>
              <a:custGeom>
                <a:avLst/>
                <a:gdLst>
                  <a:gd name="T0" fmla="*/ 14 w 26"/>
                  <a:gd name="T1" fmla="*/ 67 h 67"/>
                  <a:gd name="T2" fmla="*/ 26 w 26"/>
                  <a:gd name="T3" fmla="*/ 15 h 67"/>
                  <a:gd name="T4" fmla="*/ 14 w 26"/>
                  <a:gd name="T5" fmla="*/ 0 h 67"/>
                  <a:gd name="T6" fmla="*/ 0 w 26"/>
                  <a:gd name="T7" fmla="*/ 61 h 67"/>
                  <a:gd name="T8" fmla="*/ 14 w 26"/>
                  <a:gd name="T9" fmla="*/ 67 h 67"/>
                </a:gdLst>
                <a:ahLst/>
                <a:cxnLst>
                  <a:cxn ang="0">
                    <a:pos x="T0" y="T1"/>
                  </a:cxn>
                  <a:cxn ang="0">
                    <a:pos x="T2" y="T3"/>
                  </a:cxn>
                  <a:cxn ang="0">
                    <a:pos x="T4" y="T5"/>
                  </a:cxn>
                  <a:cxn ang="0">
                    <a:pos x="T6" y="T7"/>
                  </a:cxn>
                  <a:cxn ang="0">
                    <a:pos x="T8" y="T9"/>
                  </a:cxn>
                </a:cxnLst>
                <a:rect l="0" t="0" r="r" b="b"/>
                <a:pathLst>
                  <a:path w="26" h="67">
                    <a:moveTo>
                      <a:pt x="14" y="67"/>
                    </a:moveTo>
                    <a:cubicBezTo>
                      <a:pt x="26" y="15"/>
                      <a:pt x="26" y="15"/>
                      <a:pt x="26" y="15"/>
                    </a:cubicBezTo>
                    <a:cubicBezTo>
                      <a:pt x="21" y="10"/>
                      <a:pt x="17" y="5"/>
                      <a:pt x="14" y="0"/>
                    </a:cubicBezTo>
                    <a:cubicBezTo>
                      <a:pt x="0" y="61"/>
                      <a:pt x="0" y="61"/>
                      <a:pt x="0" y="61"/>
                    </a:cubicBezTo>
                    <a:cubicBezTo>
                      <a:pt x="5" y="63"/>
                      <a:pt x="10" y="66"/>
                      <a:pt x="14" y="67"/>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0" name="Freeform 426"/>
              <p:cNvSpPr/>
              <p:nvPr/>
            </p:nvSpPr>
            <p:spPr bwMode="auto">
              <a:xfrm>
                <a:off x="4997" y="1389"/>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1" name="Freeform 427"/>
              <p:cNvSpPr/>
              <p:nvPr/>
            </p:nvSpPr>
            <p:spPr bwMode="auto">
              <a:xfrm>
                <a:off x="4964" y="2737"/>
                <a:ext cx="116" cy="90"/>
              </a:xfrm>
              <a:custGeom>
                <a:avLst/>
                <a:gdLst>
                  <a:gd name="T0" fmla="*/ 49 w 49"/>
                  <a:gd name="T1" fmla="*/ 21 h 38"/>
                  <a:gd name="T2" fmla="*/ 22 w 49"/>
                  <a:gd name="T3" fmla="*/ 0 h 38"/>
                  <a:gd name="T4" fmla="*/ 0 w 49"/>
                  <a:gd name="T5" fmla="*/ 18 h 38"/>
                  <a:gd name="T6" fmla="*/ 30 w 49"/>
                  <a:gd name="T7" fmla="*/ 38 h 38"/>
                  <a:gd name="T8" fmla="*/ 49 w 49"/>
                  <a:gd name="T9" fmla="*/ 21 h 38"/>
                </a:gdLst>
                <a:ahLst/>
                <a:cxnLst>
                  <a:cxn ang="0">
                    <a:pos x="T0" y="T1"/>
                  </a:cxn>
                  <a:cxn ang="0">
                    <a:pos x="T2" y="T3"/>
                  </a:cxn>
                  <a:cxn ang="0">
                    <a:pos x="T4" y="T5"/>
                  </a:cxn>
                  <a:cxn ang="0">
                    <a:pos x="T6" y="T7"/>
                  </a:cxn>
                  <a:cxn ang="0">
                    <a:pos x="T8" y="T9"/>
                  </a:cxn>
                </a:cxnLst>
                <a:rect l="0" t="0" r="r" b="b"/>
                <a:pathLst>
                  <a:path w="49" h="38">
                    <a:moveTo>
                      <a:pt x="49" y="21"/>
                    </a:moveTo>
                    <a:cubicBezTo>
                      <a:pt x="22" y="0"/>
                      <a:pt x="22" y="0"/>
                      <a:pt x="22" y="0"/>
                    </a:cubicBezTo>
                    <a:cubicBezTo>
                      <a:pt x="15" y="7"/>
                      <a:pt x="7" y="13"/>
                      <a:pt x="0" y="18"/>
                    </a:cubicBezTo>
                    <a:cubicBezTo>
                      <a:pt x="30" y="38"/>
                      <a:pt x="30" y="38"/>
                      <a:pt x="30" y="38"/>
                    </a:cubicBezTo>
                    <a:cubicBezTo>
                      <a:pt x="36" y="33"/>
                      <a:pt x="43" y="27"/>
                      <a:pt x="49" y="21"/>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2" name="Freeform 428"/>
              <p:cNvSpPr/>
              <p:nvPr/>
            </p:nvSpPr>
            <p:spPr bwMode="auto">
              <a:xfrm>
                <a:off x="5002" y="1794"/>
                <a:ext cx="21" cy="43"/>
              </a:xfrm>
              <a:custGeom>
                <a:avLst/>
                <a:gdLst>
                  <a:gd name="T0" fmla="*/ 9 w 9"/>
                  <a:gd name="T1" fmla="*/ 13 h 18"/>
                  <a:gd name="T2" fmla="*/ 2 w 9"/>
                  <a:gd name="T3" fmla="*/ 0 h 18"/>
                  <a:gd name="T4" fmla="*/ 0 w 9"/>
                  <a:gd name="T5" fmla="*/ 8 h 18"/>
                  <a:gd name="T6" fmla="*/ 6 w 9"/>
                  <a:gd name="T7" fmla="*/ 18 h 18"/>
                  <a:gd name="T8" fmla="*/ 9 w 9"/>
                  <a:gd name="T9" fmla="*/ 13 h 18"/>
                </a:gdLst>
                <a:ahLst/>
                <a:cxnLst>
                  <a:cxn ang="0">
                    <a:pos x="T0" y="T1"/>
                  </a:cxn>
                  <a:cxn ang="0">
                    <a:pos x="T2" y="T3"/>
                  </a:cxn>
                  <a:cxn ang="0">
                    <a:pos x="T4" y="T5"/>
                  </a:cxn>
                  <a:cxn ang="0">
                    <a:pos x="T6" y="T7"/>
                  </a:cxn>
                  <a:cxn ang="0">
                    <a:pos x="T8" y="T9"/>
                  </a:cxn>
                </a:cxnLst>
                <a:rect l="0" t="0" r="r" b="b"/>
                <a:pathLst>
                  <a:path w="9" h="18">
                    <a:moveTo>
                      <a:pt x="9" y="13"/>
                    </a:moveTo>
                    <a:cubicBezTo>
                      <a:pt x="2" y="0"/>
                      <a:pt x="2" y="0"/>
                      <a:pt x="2" y="0"/>
                    </a:cubicBezTo>
                    <a:cubicBezTo>
                      <a:pt x="0" y="8"/>
                      <a:pt x="0" y="8"/>
                      <a:pt x="0" y="8"/>
                    </a:cubicBezTo>
                    <a:cubicBezTo>
                      <a:pt x="6" y="18"/>
                      <a:pt x="6" y="18"/>
                      <a:pt x="6" y="18"/>
                    </a:cubicBezTo>
                    <a:cubicBezTo>
                      <a:pt x="7" y="16"/>
                      <a:pt x="8" y="14"/>
                      <a:pt x="9" y="13"/>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3" name="Freeform 429"/>
              <p:cNvSpPr/>
              <p:nvPr/>
            </p:nvSpPr>
            <p:spPr bwMode="auto">
              <a:xfrm>
                <a:off x="4981" y="1389"/>
                <a:ext cx="16" cy="16"/>
              </a:xfrm>
              <a:custGeom>
                <a:avLst/>
                <a:gdLst>
                  <a:gd name="T0" fmla="*/ 16 w 16"/>
                  <a:gd name="T1" fmla="*/ 7 h 16"/>
                  <a:gd name="T2" fmla="*/ 12 w 16"/>
                  <a:gd name="T3" fmla="*/ 0 h 16"/>
                  <a:gd name="T4" fmla="*/ 0 w 16"/>
                  <a:gd name="T5" fmla="*/ 0 h 16"/>
                  <a:gd name="T6" fmla="*/ 14 w 16"/>
                  <a:gd name="T7" fmla="*/ 16 h 16"/>
                  <a:gd name="T8" fmla="*/ 16 w 16"/>
                  <a:gd name="T9" fmla="*/ 7 h 16"/>
                </a:gdLst>
                <a:ahLst/>
                <a:cxnLst>
                  <a:cxn ang="0">
                    <a:pos x="T0" y="T1"/>
                  </a:cxn>
                  <a:cxn ang="0">
                    <a:pos x="T2" y="T3"/>
                  </a:cxn>
                  <a:cxn ang="0">
                    <a:pos x="T4" y="T5"/>
                  </a:cxn>
                  <a:cxn ang="0">
                    <a:pos x="T6" y="T7"/>
                  </a:cxn>
                  <a:cxn ang="0">
                    <a:pos x="T8" y="T9"/>
                  </a:cxn>
                </a:cxnLst>
                <a:rect l="0" t="0" r="r" b="b"/>
                <a:pathLst>
                  <a:path w="16" h="16">
                    <a:moveTo>
                      <a:pt x="16" y="7"/>
                    </a:moveTo>
                    <a:lnTo>
                      <a:pt x="12" y="0"/>
                    </a:lnTo>
                    <a:lnTo>
                      <a:pt x="0" y="0"/>
                    </a:lnTo>
                    <a:lnTo>
                      <a:pt x="14" y="16"/>
                    </a:lnTo>
                    <a:lnTo>
                      <a:pt x="16" y="7"/>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4" name="Freeform 430"/>
              <p:cNvSpPr/>
              <p:nvPr/>
            </p:nvSpPr>
            <p:spPr bwMode="auto">
              <a:xfrm>
                <a:off x="4962" y="1389"/>
                <a:ext cx="31" cy="30"/>
              </a:xfrm>
              <a:custGeom>
                <a:avLst/>
                <a:gdLst>
                  <a:gd name="T0" fmla="*/ 31 w 31"/>
                  <a:gd name="T1" fmla="*/ 19 h 30"/>
                  <a:gd name="T2" fmla="*/ 14 w 31"/>
                  <a:gd name="T3" fmla="*/ 0 h 30"/>
                  <a:gd name="T4" fmla="*/ 0 w 31"/>
                  <a:gd name="T5" fmla="*/ 0 h 30"/>
                  <a:gd name="T6" fmla="*/ 28 w 31"/>
                  <a:gd name="T7" fmla="*/ 30 h 30"/>
                  <a:gd name="T8" fmla="*/ 31 w 31"/>
                  <a:gd name="T9" fmla="*/ 19 h 30"/>
                </a:gdLst>
                <a:ahLst/>
                <a:cxnLst>
                  <a:cxn ang="0">
                    <a:pos x="T0" y="T1"/>
                  </a:cxn>
                  <a:cxn ang="0">
                    <a:pos x="T2" y="T3"/>
                  </a:cxn>
                  <a:cxn ang="0">
                    <a:pos x="T4" y="T5"/>
                  </a:cxn>
                  <a:cxn ang="0">
                    <a:pos x="T6" y="T7"/>
                  </a:cxn>
                  <a:cxn ang="0">
                    <a:pos x="T8" y="T9"/>
                  </a:cxn>
                </a:cxnLst>
                <a:rect l="0" t="0" r="r" b="b"/>
                <a:pathLst>
                  <a:path w="31" h="30">
                    <a:moveTo>
                      <a:pt x="31" y="19"/>
                    </a:moveTo>
                    <a:lnTo>
                      <a:pt x="14" y="0"/>
                    </a:lnTo>
                    <a:lnTo>
                      <a:pt x="0" y="0"/>
                    </a:lnTo>
                    <a:lnTo>
                      <a:pt x="28" y="30"/>
                    </a:lnTo>
                    <a:lnTo>
                      <a:pt x="31" y="19"/>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5" name="Freeform 431"/>
              <p:cNvSpPr/>
              <p:nvPr/>
            </p:nvSpPr>
            <p:spPr bwMode="auto">
              <a:xfrm>
                <a:off x="4981" y="2647"/>
                <a:ext cx="80" cy="78"/>
              </a:xfrm>
              <a:custGeom>
                <a:avLst/>
                <a:gdLst>
                  <a:gd name="T0" fmla="*/ 0 w 34"/>
                  <a:gd name="T1" fmla="*/ 20 h 33"/>
                  <a:gd name="T2" fmla="*/ 15 w 34"/>
                  <a:gd name="T3" fmla="*/ 33 h 33"/>
                  <a:gd name="T4" fmla="*/ 34 w 34"/>
                  <a:gd name="T5" fmla="*/ 14 h 33"/>
                  <a:gd name="T6" fmla="*/ 19 w 34"/>
                  <a:gd name="T7" fmla="*/ 0 h 33"/>
                  <a:gd name="T8" fmla="*/ 0 w 34"/>
                  <a:gd name="T9" fmla="*/ 20 h 33"/>
                </a:gdLst>
                <a:ahLst/>
                <a:cxnLst>
                  <a:cxn ang="0">
                    <a:pos x="T0" y="T1"/>
                  </a:cxn>
                  <a:cxn ang="0">
                    <a:pos x="T2" y="T3"/>
                  </a:cxn>
                  <a:cxn ang="0">
                    <a:pos x="T4" y="T5"/>
                  </a:cxn>
                  <a:cxn ang="0">
                    <a:pos x="T6" y="T7"/>
                  </a:cxn>
                  <a:cxn ang="0">
                    <a:pos x="T8" y="T9"/>
                  </a:cxn>
                </a:cxnLst>
                <a:rect l="0" t="0" r="r" b="b"/>
                <a:pathLst>
                  <a:path w="34" h="33">
                    <a:moveTo>
                      <a:pt x="0" y="20"/>
                    </a:moveTo>
                    <a:cubicBezTo>
                      <a:pt x="15" y="33"/>
                      <a:pt x="15" y="33"/>
                      <a:pt x="15" y="33"/>
                    </a:cubicBezTo>
                    <a:cubicBezTo>
                      <a:pt x="22" y="27"/>
                      <a:pt x="28" y="20"/>
                      <a:pt x="34" y="14"/>
                    </a:cubicBezTo>
                    <a:cubicBezTo>
                      <a:pt x="19" y="0"/>
                      <a:pt x="19" y="0"/>
                      <a:pt x="19" y="0"/>
                    </a:cubicBezTo>
                    <a:cubicBezTo>
                      <a:pt x="13" y="7"/>
                      <a:pt x="6" y="14"/>
                      <a:pt x="0" y="2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6" name="Freeform 432"/>
              <p:cNvSpPr/>
              <p:nvPr/>
            </p:nvSpPr>
            <p:spPr bwMode="auto">
              <a:xfrm>
                <a:off x="4997" y="1818"/>
                <a:ext cx="15" cy="33"/>
              </a:xfrm>
              <a:custGeom>
                <a:avLst/>
                <a:gdLst>
                  <a:gd name="T0" fmla="*/ 6 w 6"/>
                  <a:gd name="T1" fmla="*/ 10 h 14"/>
                  <a:gd name="T2" fmla="*/ 1 w 6"/>
                  <a:gd name="T3" fmla="*/ 0 h 14"/>
                  <a:gd name="T4" fmla="*/ 0 w 6"/>
                  <a:gd name="T5" fmla="*/ 7 h 14"/>
                  <a:gd name="T6" fmla="*/ 4 w 6"/>
                  <a:gd name="T7" fmla="*/ 14 h 14"/>
                  <a:gd name="T8" fmla="*/ 6 w 6"/>
                  <a:gd name="T9" fmla="*/ 10 h 14"/>
                </a:gdLst>
                <a:ahLst/>
                <a:cxnLst>
                  <a:cxn ang="0">
                    <a:pos x="T0" y="T1"/>
                  </a:cxn>
                  <a:cxn ang="0">
                    <a:pos x="T2" y="T3"/>
                  </a:cxn>
                  <a:cxn ang="0">
                    <a:pos x="T4" y="T5"/>
                  </a:cxn>
                  <a:cxn ang="0">
                    <a:pos x="T6" y="T7"/>
                  </a:cxn>
                  <a:cxn ang="0">
                    <a:pos x="T8" y="T9"/>
                  </a:cxn>
                </a:cxnLst>
                <a:rect l="0" t="0" r="r" b="b"/>
                <a:pathLst>
                  <a:path w="6" h="14">
                    <a:moveTo>
                      <a:pt x="6" y="10"/>
                    </a:moveTo>
                    <a:cubicBezTo>
                      <a:pt x="1" y="0"/>
                      <a:pt x="1" y="0"/>
                      <a:pt x="1" y="0"/>
                    </a:cubicBezTo>
                    <a:cubicBezTo>
                      <a:pt x="0" y="7"/>
                      <a:pt x="0" y="7"/>
                      <a:pt x="0" y="7"/>
                    </a:cubicBezTo>
                    <a:cubicBezTo>
                      <a:pt x="4" y="14"/>
                      <a:pt x="4" y="14"/>
                      <a:pt x="4" y="14"/>
                    </a:cubicBezTo>
                    <a:cubicBezTo>
                      <a:pt x="5" y="12"/>
                      <a:pt x="6" y="11"/>
                      <a:pt x="6" y="1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7" name="Freeform 433"/>
              <p:cNvSpPr/>
              <p:nvPr/>
            </p:nvSpPr>
            <p:spPr bwMode="auto">
              <a:xfrm>
                <a:off x="4945" y="1389"/>
                <a:ext cx="43" cy="45"/>
              </a:xfrm>
              <a:custGeom>
                <a:avLst/>
                <a:gdLst>
                  <a:gd name="T0" fmla="*/ 16 w 18"/>
                  <a:gd name="T1" fmla="*/ 19 h 19"/>
                  <a:gd name="T2" fmla="*/ 18 w 18"/>
                  <a:gd name="T3" fmla="*/ 14 h 19"/>
                  <a:gd name="T4" fmla="*/ 5 w 18"/>
                  <a:gd name="T5" fmla="*/ 0 h 19"/>
                  <a:gd name="T6" fmla="*/ 1 w 18"/>
                  <a:gd name="T7" fmla="*/ 0 h 19"/>
                  <a:gd name="T8" fmla="*/ 0 w 18"/>
                  <a:gd name="T9" fmla="*/ 1 h 19"/>
                  <a:gd name="T10" fmla="*/ 16 w 18"/>
                  <a:gd name="T11" fmla="*/ 19 h 19"/>
                </a:gdLst>
                <a:ahLst/>
                <a:cxnLst>
                  <a:cxn ang="0">
                    <a:pos x="T0" y="T1"/>
                  </a:cxn>
                  <a:cxn ang="0">
                    <a:pos x="T2" y="T3"/>
                  </a:cxn>
                  <a:cxn ang="0">
                    <a:pos x="T4" y="T5"/>
                  </a:cxn>
                  <a:cxn ang="0">
                    <a:pos x="T6" y="T7"/>
                  </a:cxn>
                  <a:cxn ang="0">
                    <a:pos x="T8" y="T9"/>
                  </a:cxn>
                  <a:cxn ang="0">
                    <a:pos x="T10" y="T11"/>
                  </a:cxn>
                </a:cxnLst>
                <a:rect l="0" t="0" r="r" b="b"/>
                <a:pathLst>
                  <a:path w="18" h="19">
                    <a:moveTo>
                      <a:pt x="16" y="19"/>
                    </a:moveTo>
                    <a:cubicBezTo>
                      <a:pt x="18" y="14"/>
                      <a:pt x="18" y="14"/>
                      <a:pt x="18" y="14"/>
                    </a:cubicBezTo>
                    <a:cubicBezTo>
                      <a:pt x="5" y="0"/>
                      <a:pt x="5" y="0"/>
                      <a:pt x="5" y="0"/>
                    </a:cubicBezTo>
                    <a:cubicBezTo>
                      <a:pt x="1" y="0"/>
                      <a:pt x="1" y="0"/>
                      <a:pt x="1" y="0"/>
                    </a:cubicBezTo>
                    <a:cubicBezTo>
                      <a:pt x="1" y="0"/>
                      <a:pt x="0" y="0"/>
                      <a:pt x="0" y="1"/>
                    </a:cubicBezTo>
                    <a:lnTo>
                      <a:pt x="16" y="19"/>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8" name="Freeform 434"/>
              <p:cNvSpPr/>
              <p:nvPr/>
            </p:nvSpPr>
            <p:spPr bwMode="auto">
              <a:xfrm>
                <a:off x="4941" y="1393"/>
                <a:ext cx="42" cy="55"/>
              </a:xfrm>
              <a:custGeom>
                <a:avLst/>
                <a:gdLst>
                  <a:gd name="T0" fmla="*/ 18 w 18"/>
                  <a:gd name="T1" fmla="*/ 19 h 23"/>
                  <a:gd name="T2" fmla="*/ 2 w 18"/>
                  <a:gd name="T3" fmla="*/ 0 h 23"/>
                  <a:gd name="T4" fmla="*/ 0 w 18"/>
                  <a:gd name="T5" fmla="*/ 5 h 23"/>
                  <a:gd name="T6" fmla="*/ 16 w 18"/>
                  <a:gd name="T7" fmla="*/ 23 h 23"/>
                  <a:gd name="T8" fmla="*/ 18 w 18"/>
                  <a:gd name="T9" fmla="*/ 19 h 23"/>
                </a:gdLst>
                <a:ahLst/>
                <a:cxnLst>
                  <a:cxn ang="0">
                    <a:pos x="T0" y="T1"/>
                  </a:cxn>
                  <a:cxn ang="0">
                    <a:pos x="T2" y="T3"/>
                  </a:cxn>
                  <a:cxn ang="0">
                    <a:pos x="T4" y="T5"/>
                  </a:cxn>
                  <a:cxn ang="0">
                    <a:pos x="T6" y="T7"/>
                  </a:cxn>
                  <a:cxn ang="0">
                    <a:pos x="T8" y="T9"/>
                  </a:cxn>
                </a:cxnLst>
                <a:rect l="0" t="0" r="r" b="b"/>
                <a:pathLst>
                  <a:path w="18" h="23">
                    <a:moveTo>
                      <a:pt x="18" y="19"/>
                    </a:moveTo>
                    <a:cubicBezTo>
                      <a:pt x="2" y="0"/>
                      <a:pt x="2" y="0"/>
                      <a:pt x="2" y="0"/>
                    </a:cubicBezTo>
                    <a:cubicBezTo>
                      <a:pt x="1" y="2"/>
                      <a:pt x="0" y="3"/>
                      <a:pt x="0" y="5"/>
                    </a:cubicBezTo>
                    <a:cubicBezTo>
                      <a:pt x="16" y="23"/>
                      <a:pt x="16" y="23"/>
                      <a:pt x="16" y="23"/>
                    </a:cubicBezTo>
                    <a:lnTo>
                      <a:pt x="18" y="19"/>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9" name="Freeform 435"/>
              <p:cNvSpPr/>
              <p:nvPr/>
            </p:nvSpPr>
            <p:spPr bwMode="auto">
              <a:xfrm>
                <a:off x="4993" y="1840"/>
                <a:ext cx="11" cy="28"/>
              </a:xfrm>
              <a:custGeom>
                <a:avLst/>
                <a:gdLst>
                  <a:gd name="T0" fmla="*/ 5 w 5"/>
                  <a:gd name="T1" fmla="*/ 7 h 12"/>
                  <a:gd name="T2" fmla="*/ 1 w 5"/>
                  <a:gd name="T3" fmla="*/ 0 h 12"/>
                  <a:gd name="T4" fmla="*/ 0 w 5"/>
                  <a:gd name="T5" fmla="*/ 7 h 12"/>
                  <a:gd name="T6" fmla="*/ 3 w 5"/>
                  <a:gd name="T7" fmla="*/ 12 h 12"/>
                  <a:gd name="T8" fmla="*/ 5 w 5"/>
                  <a:gd name="T9" fmla="*/ 7 h 12"/>
                </a:gdLst>
                <a:ahLst/>
                <a:cxnLst>
                  <a:cxn ang="0">
                    <a:pos x="T0" y="T1"/>
                  </a:cxn>
                  <a:cxn ang="0">
                    <a:pos x="T2" y="T3"/>
                  </a:cxn>
                  <a:cxn ang="0">
                    <a:pos x="T4" y="T5"/>
                  </a:cxn>
                  <a:cxn ang="0">
                    <a:pos x="T6" y="T7"/>
                  </a:cxn>
                  <a:cxn ang="0">
                    <a:pos x="T8" y="T9"/>
                  </a:cxn>
                </a:cxnLst>
                <a:rect l="0" t="0" r="r" b="b"/>
                <a:pathLst>
                  <a:path w="5" h="12">
                    <a:moveTo>
                      <a:pt x="5" y="7"/>
                    </a:moveTo>
                    <a:cubicBezTo>
                      <a:pt x="1" y="0"/>
                      <a:pt x="1" y="0"/>
                      <a:pt x="1" y="0"/>
                    </a:cubicBezTo>
                    <a:cubicBezTo>
                      <a:pt x="0" y="7"/>
                      <a:pt x="0" y="7"/>
                      <a:pt x="0" y="7"/>
                    </a:cubicBezTo>
                    <a:cubicBezTo>
                      <a:pt x="3" y="12"/>
                      <a:pt x="3" y="12"/>
                      <a:pt x="3" y="12"/>
                    </a:cubicBezTo>
                    <a:cubicBezTo>
                      <a:pt x="4" y="10"/>
                      <a:pt x="4" y="8"/>
                      <a:pt x="5" y="7"/>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0" name="Freeform 436"/>
              <p:cNvSpPr/>
              <p:nvPr/>
            </p:nvSpPr>
            <p:spPr bwMode="auto">
              <a:xfrm>
                <a:off x="4759" y="2046"/>
                <a:ext cx="331" cy="446"/>
              </a:xfrm>
              <a:custGeom>
                <a:avLst/>
                <a:gdLst>
                  <a:gd name="T0" fmla="*/ 116 w 140"/>
                  <a:gd name="T1" fmla="*/ 188 h 188"/>
                  <a:gd name="T2" fmla="*/ 140 w 140"/>
                  <a:gd name="T3" fmla="*/ 172 h 188"/>
                  <a:gd name="T4" fmla="*/ 9 w 140"/>
                  <a:gd name="T5" fmla="*/ 0 h 188"/>
                  <a:gd name="T6" fmla="*/ 116 w 140"/>
                  <a:gd name="T7" fmla="*/ 188 h 188"/>
                </a:gdLst>
                <a:ahLst/>
                <a:cxnLst>
                  <a:cxn ang="0">
                    <a:pos x="T0" y="T1"/>
                  </a:cxn>
                  <a:cxn ang="0">
                    <a:pos x="T2" y="T3"/>
                  </a:cxn>
                  <a:cxn ang="0">
                    <a:pos x="T4" y="T5"/>
                  </a:cxn>
                  <a:cxn ang="0">
                    <a:pos x="T6" y="T7"/>
                  </a:cxn>
                </a:cxnLst>
                <a:rect l="0" t="0" r="r" b="b"/>
                <a:pathLst>
                  <a:path w="140" h="188">
                    <a:moveTo>
                      <a:pt x="116" y="188"/>
                    </a:moveTo>
                    <a:cubicBezTo>
                      <a:pt x="124" y="181"/>
                      <a:pt x="133" y="176"/>
                      <a:pt x="140" y="172"/>
                    </a:cubicBezTo>
                    <a:cubicBezTo>
                      <a:pt x="67" y="153"/>
                      <a:pt x="19" y="69"/>
                      <a:pt x="9" y="0"/>
                    </a:cubicBezTo>
                    <a:cubicBezTo>
                      <a:pt x="0" y="103"/>
                      <a:pt x="62" y="177"/>
                      <a:pt x="116" y="188"/>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1" name="Freeform 437"/>
              <p:cNvSpPr/>
              <p:nvPr/>
            </p:nvSpPr>
            <p:spPr bwMode="auto">
              <a:xfrm>
                <a:off x="4962" y="1975"/>
                <a:ext cx="52" cy="83"/>
              </a:xfrm>
              <a:custGeom>
                <a:avLst/>
                <a:gdLst>
                  <a:gd name="T0" fmla="*/ 22 w 22"/>
                  <a:gd name="T1" fmla="*/ 27 h 35"/>
                  <a:gd name="T2" fmla="*/ 1 w 22"/>
                  <a:gd name="T3" fmla="*/ 0 h 35"/>
                  <a:gd name="T4" fmla="*/ 0 w 22"/>
                  <a:gd name="T5" fmla="*/ 8 h 35"/>
                  <a:gd name="T6" fmla="*/ 20 w 22"/>
                  <a:gd name="T7" fmla="*/ 35 h 35"/>
                  <a:gd name="T8" fmla="*/ 22 w 22"/>
                  <a:gd name="T9" fmla="*/ 27 h 35"/>
                </a:gdLst>
                <a:ahLst/>
                <a:cxnLst>
                  <a:cxn ang="0">
                    <a:pos x="T0" y="T1"/>
                  </a:cxn>
                  <a:cxn ang="0">
                    <a:pos x="T2" y="T3"/>
                  </a:cxn>
                  <a:cxn ang="0">
                    <a:pos x="T4" y="T5"/>
                  </a:cxn>
                  <a:cxn ang="0">
                    <a:pos x="T6" y="T7"/>
                  </a:cxn>
                  <a:cxn ang="0">
                    <a:pos x="T8" y="T9"/>
                  </a:cxn>
                </a:cxnLst>
                <a:rect l="0" t="0" r="r" b="b"/>
                <a:pathLst>
                  <a:path w="22" h="35">
                    <a:moveTo>
                      <a:pt x="22" y="27"/>
                    </a:moveTo>
                    <a:cubicBezTo>
                      <a:pt x="1" y="0"/>
                      <a:pt x="1" y="0"/>
                      <a:pt x="1" y="0"/>
                    </a:cubicBezTo>
                    <a:cubicBezTo>
                      <a:pt x="1" y="3"/>
                      <a:pt x="0" y="5"/>
                      <a:pt x="0" y="8"/>
                    </a:cubicBezTo>
                    <a:cubicBezTo>
                      <a:pt x="20" y="35"/>
                      <a:pt x="20" y="35"/>
                      <a:pt x="20" y="35"/>
                    </a:cubicBezTo>
                    <a:lnTo>
                      <a:pt x="22" y="27"/>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2" name="Freeform 438"/>
              <p:cNvSpPr/>
              <p:nvPr/>
            </p:nvSpPr>
            <p:spPr bwMode="auto">
              <a:xfrm>
                <a:off x="4934" y="1410"/>
                <a:ext cx="42" cy="55"/>
              </a:xfrm>
              <a:custGeom>
                <a:avLst/>
                <a:gdLst>
                  <a:gd name="T0" fmla="*/ 42 w 42"/>
                  <a:gd name="T1" fmla="*/ 43 h 55"/>
                  <a:gd name="T2" fmla="*/ 4 w 42"/>
                  <a:gd name="T3" fmla="*/ 0 h 55"/>
                  <a:gd name="T4" fmla="*/ 0 w 42"/>
                  <a:gd name="T5" fmla="*/ 12 h 55"/>
                  <a:gd name="T6" fmla="*/ 37 w 42"/>
                  <a:gd name="T7" fmla="*/ 55 h 55"/>
                  <a:gd name="T8" fmla="*/ 42 w 42"/>
                  <a:gd name="T9" fmla="*/ 43 h 55"/>
                </a:gdLst>
                <a:ahLst/>
                <a:cxnLst>
                  <a:cxn ang="0">
                    <a:pos x="T0" y="T1"/>
                  </a:cxn>
                  <a:cxn ang="0">
                    <a:pos x="T2" y="T3"/>
                  </a:cxn>
                  <a:cxn ang="0">
                    <a:pos x="T4" y="T5"/>
                  </a:cxn>
                  <a:cxn ang="0">
                    <a:pos x="T6" y="T7"/>
                  </a:cxn>
                  <a:cxn ang="0">
                    <a:pos x="T8" y="T9"/>
                  </a:cxn>
                </a:cxnLst>
                <a:rect l="0" t="0" r="r" b="b"/>
                <a:pathLst>
                  <a:path w="42" h="55">
                    <a:moveTo>
                      <a:pt x="42" y="43"/>
                    </a:moveTo>
                    <a:lnTo>
                      <a:pt x="4" y="0"/>
                    </a:lnTo>
                    <a:lnTo>
                      <a:pt x="0" y="12"/>
                    </a:lnTo>
                    <a:lnTo>
                      <a:pt x="37" y="55"/>
                    </a:lnTo>
                    <a:lnTo>
                      <a:pt x="42" y="43"/>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3" name="Freeform 439"/>
              <p:cNvSpPr/>
              <p:nvPr/>
            </p:nvSpPr>
            <p:spPr bwMode="auto">
              <a:xfrm>
                <a:off x="4988" y="1861"/>
                <a:ext cx="9" cy="24"/>
              </a:xfrm>
              <a:custGeom>
                <a:avLst/>
                <a:gdLst>
                  <a:gd name="T0" fmla="*/ 4 w 4"/>
                  <a:gd name="T1" fmla="*/ 5 h 10"/>
                  <a:gd name="T2" fmla="*/ 1 w 4"/>
                  <a:gd name="T3" fmla="*/ 0 h 10"/>
                  <a:gd name="T4" fmla="*/ 0 w 4"/>
                  <a:gd name="T5" fmla="*/ 6 h 10"/>
                  <a:gd name="T6" fmla="*/ 2 w 4"/>
                  <a:gd name="T7" fmla="*/ 10 h 10"/>
                  <a:gd name="T8" fmla="*/ 4 w 4"/>
                  <a:gd name="T9" fmla="*/ 5 h 10"/>
                </a:gdLst>
                <a:ahLst/>
                <a:cxnLst>
                  <a:cxn ang="0">
                    <a:pos x="T0" y="T1"/>
                  </a:cxn>
                  <a:cxn ang="0">
                    <a:pos x="T2" y="T3"/>
                  </a:cxn>
                  <a:cxn ang="0">
                    <a:pos x="T4" y="T5"/>
                  </a:cxn>
                  <a:cxn ang="0">
                    <a:pos x="T6" y="T7"/>
                  </a:cxn>
                  <a:cxn ang="0">
                    <a:pos x="T8" y="T9"/>
                  </a:cxn>
                </a:cxnLst>
                <a:rect l="0" t="0" r="r" b="b"/>
                <a:pathLst>
                  <a:path w="4" h="10">
                    <a:moveTo>
                      <a:pt x="4" y="5"/>
                    </a:moveTo>
                    <a:cubicBezTo>
                      <a:pt x="1" y="0"/>
                      <a:pt x="1" y="0"/>
                      <a:pt x="1" y="0"/>
                    </a:cubicBezTo>
                    <a:cubicBezTo>
                      <a:pt x="0" y="6"/>
                      <a:pt x="0" y="6"/>
                      <a:pt x="0" y="6"/>
                    </a:cubicBezTo>
                    <a:cubicBezTo>
                      <a:pt x="2" y="10"/>
                      <a:pt x="2" y="10"/>
                      <a:pt x="2" y="10"/>
                    </a:cubicBezTo>
                    <a:cubicBezTo>
                      <a:pt x="3" y="8"/>
                      <a:pt x="3" y="6"/>
                      <a:pt x="4" y="5"/>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4" name="Freeform 440"/>
              <p:cNvSpPr/>
              <p:nvPr/>
            </p:nvSpPr>
            <p:spPr bwMode="auto">
              <a:xfrm>
                <a:off x="4957" y="1999"/>
                <a:ext cx="52" cy="78"/>
              </a:xfrm>
              <a:custGeom>
                <a:avLst/>
                <a:gdLst>
                  <a:gd name="T0" fmla="*/ 52 w 52"/>
                  <a:gd name="T1" fmla="*/ 64 h 78"/>
                  <a:gd name="T2" fmla="*/ 3 w 52"/>
                  <a:gd name="T3" fmla="*/ 0 h 78"/>
                  <a:gd name="T4" fmla="*/ 0 w 52"/>
                  <a:gd name="T5" fmla="*/ 16 h 78"/>
                  <a:gd name="T6" fmla="*/ 47 w 52"/>
                  <a:gd name="T7" fmla="*/ 78 h 78"/>
                  <a:gd name="T8" fmla="*/ 52 w 52"/>
                  <a:gd name="T9" fmla="*/ 64 h 78"/>
                </a:gdLst>
                <a:ahLst/>
                <a:cxnLst>
                  <a:cxn ang="0">
                    <a:pos x="T0" y="T1"/>
                  </a:cxn>
                  <a:cxn ang="0">
                    <a:pos x="T2" y="T3"/>
                  </a:cxn>
                  <a:cxn ang="0">
                    <a:pos x="T4" y="T5"/>
                  </a:cxn>
                  <a:cxn ang="0">
                    <a:pos x="T6" y="T7"/>
                  </a:cxn>
                  <a:cxn ang="0">
                    <a:pos x="T8" y="T9"/>
                  </a:cxn>
                </a:cxnLst>
                <a:rect l="0" t="0" r="r" b="b"/>
                <a:pathLst>
                  <a:path w="52" h="78">
                    <a:moveTo>
                      <a:pt x="52" y="64"/>
                    </a:moveTo>
                    <a:lnTo>
                      <a:pt x="3" y="0"/>
                    </a:lnTo>
                    <a:lnTo>
                      <a:pt x="0" y="16"/>
                    </a:lnTo>
                    <a:lnTo>
                      <a:pt x="47" y="78"/>
                    </a:lnTo>
                    <a:lnTo>
                      <a:pt x="52" y="6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5" name="Freeform 441"/>
              <p:cNvSpPr/>
              <p:nvPr/>
            </p:nvSpPr>
            <p:spPr bwMode="auto">
              <a:xfrm>
                <a:off x="4967" y="1953"/>
                <a:ext cx="37" cy="67"/>
              </a:xfrm>
              <a:custGeom>
                <a:avLst/>
                <a:gdLst>
                  <a:gd name="T0" fmla="*/ 12 w 16"/>
                  <a:gd name="T1" fmla="*/ 15 h 28"/>
                  <a:gd name="T2" fmla="*/ 11 w 16"/>
                  <a:gd name="T3" fmla="*/ 11 h 28"/>
                  <a:gd name="T4" fmla="*/ 2 w 16"/>
                  <a:gd name="T5" fmla="*/ 0 h 28"/>
                  <a:gd name="T6" fmla="*/ 0 w 16"/>
                  <a:gd name="T7" fmla="*/ 7 h 28"/>
                  <a:gd name="T8" fmla="*/ 16 w 16"/>
                  <a:gd name="T9" fmla="*/ 28 h 28"/>
                  <a:gd name="T10" fmla="*/ 12 w 16"/>
                  <a:gd name="T11" fmla="*/ 15 h 28"/>
                </a:gdLst>
                <a:ahLst/>
                <a:cxnLst>
                  <a:cxn ang="0">
                    <a:pos x="T0" y="T1"/>
                  </a:cxn>
                  <a:cxn ang="0">
                    <a:pos x="T2" y="T3"/>
                  </a:cxn>
                  <a:cxn ang="0">
                    <a:pos x="T4" y="T5"/>
                  </a:cxn>
                  <a:cxn ang="0">
                    <a:pos x="T6" y="T7"/>
                  </a:cxn>
                  <a:cxn ang="0">
                    <a:pos x="T8" y="T9"/>
                  </a:cxn>
                  <a:cxn ang="0">
                    <a:pos x="T10" y="T11"/>
                  </a:cxn>
                </a:cxnLst>
                <a:rect l="0" t="0" r="r" b="b"/>
                <a:pathLst>
                  <a:path w="16" h="28">
                    <a:moveTo>
                      <a:pt x="12" y="15"/>
                    </a:moveTo>
                    <a:cubicBezTo>
                      <a:pt x="11" y="14"/>
                      <a:pt x="11" y="13"/>
                      <a:pt x="11" y="11"/>
                    </a:cubicBezTo>
                    <a:cubicBezTo>
                      <a:pt x="2" y="0"/>
                      <a:pt x="2" y="0"/>
                      <a:pt x="2" y="0"/>
                    </a:cubicBezTo>
                    <a:cubicBezTo>
                      <a:pt x="1" y="2"/>
                      <a:pt x="0" y="5"/>
                      <a:pt x="0" y="7"/>
                    </a:cubicBezTo>
                    <a:cubicBezTo>
                      <a:pt x="16" y="28"/>
                      <a:pt x="16" y="28"/>
                      <a:pt x="16" y="28"/>
                    </a:cubicBezTo>
                    <a:cubicBezTo>
                      <a:pt x="14" y="24"/>
                      <a:pt x="13" y="19"/>
                      <a:pt x="12" y="15"/>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6" name="Freeform 442"/>
              <p:cNvSpPr/>
              <p:nvPr/>
            </p:nvSpPr>
            <p:spPr bwMode="auto">
              <a:xfrm>
                <a:off x="4929" y="1424"/>
                <a:ext cx="42" cy="57"/>
              </a:xfrm>
              <a:custGeom>
                <a:avLst/>
                <a:gdLst>
                  <a:gd name="T0" fmla="*/ 42 w 42"/>
                  <a:gd name="T1" fmla="*/ 45 h 57"/>
                  <a:gd name="T2" fmla="*/ 5 w 42"/>
                  <a:gd name="T3" fmla="*/ 0 h 57"/>
                  <a:gd name="T4" fmla="*/ 0 w 42"/>
                  <a:gd name="T5" fmla="*/ 12 h 57"/>
                  <a:gd name="T6" fmla="*/ 38 w 42"/>
                  <a:gd name="T7" fmla="*/ 57 h 57"/>
                  <a:gd name="T8" fmla="*/ 42 w 42"/>
                  <a:gd name="T9" fmla="*/ 45 h 57"/>
                </a:gdLst>
                <a:ahLst/>
                <a:cxnLst>
                  <a:cxn ang="0">
                    <a:pos x="T0" y="T1"/>
                  </a:cxn>
                  <a:cxn ang="0">
                    <a:pos x="T2" y="T3"/>
                  </a:cxn>
                  <a:cxn ang="0">
                    <a:pos x="T4" y="T5"/>
                  </a:cxn>
                  <a:cxn ang="0">
                    <a:pos x="T6" y="T7"/>
                  </a:cxn>
                  <a:cxn ang="0">
                    <a:pos x="T8" y="T9"/>
                  </a:cxn>
                </a:cxnLst>
                <a:rect l="0" t="0" r="r" b="b"/>
                <a:pathLst>
                  <a:path w="42" h="57">
                    <a:moveTo>
                      <a:pt x="42" y="45"/>
                    </a:moveTo>
                    <a:lnTo>
                      <a:pt x="5" y="0"/>
                    </a:lnTo>
                    <a:lnTo>
                      <a:pt x="0" y="12"/>
                    </a:lnTo>
                    <a:lnTo>
                      <a:pt x="38" y="57"/>
                    </a:lnTo>
                    <a:lnTo>
                      <a:pt x="42" y="45"/>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7" name="Freeform 443"/>
              <p:cNvSpPr/>
              <p:nvPr/>
            </p:nvSpPr>
            <p:spPr bwMode="auto">
              <a:xfrm>
                <a:off x="4952" y="2020"/>
                <a:ext cx="52" cy="81"/>
              </a:xfrm>
              <a:custGeom>
                <a:avLst/>
                <a:gdLst>
                  <a:gd name="T0" fmla="*/ 52 w 52"/>
                  <a:gd name="T1" fmla="*/ 64 h 81"/>
                  <a:gd name="T2" fmla="*/ 3 w 52"/>
                  <a:gd name="T3" fmla="*/ 0 h 81"/>
                  <a:gd name="T4" fmla="*/ 0 w 52"/>
                  <a:gd name="T5" fmla="*/ 19 h 81"/>
                  <a:gd name="T6" fmla="*/ 48 w 52"/>
                  <a:gd name="T7" fmla="*/ 81 h 81"/>
                  <a:gd name="T8" fmla="*/ 52 w 52"/>
                  <a:gd name="T9" fmla="*/ 64 h 81"/>
                </a:gdLst>
                <a:ahLst/>
                <a:cxnLst>
                  <a:cxn ang="0">
                    <a:pos x="T0" y="T1"/>
                  </a:cxn>
                  <a:cxn ang="0">
                    <a:pos x="T2" y="T3"/>
                  </a:cxn>
                  <a:cxn ang="0">
                    <a:pos x="T4" y="T5"/>
                  </a:cxn>
                  <a:cxn ang="0">
                    <a:pos x="T6" y="T7"/>
                  </a:cxn>
                  <a:cxn ang="0">
                    <a:pos x="T8" y="T9"/>
                  </a:cxn>
                </a:cxnLst>
                <a:rect l="0" t="0" r="r" b="b"/>
                <a:pathLst>
                  <a:path w="52" h="81">
                    <a:moveTo>
                      <a:pt x="52" y="64"/>
                    </a:moveTo>
                    <a:lnTo>
                      <a:pt x="3" y="0"/>
                    </a:lnTo>
                    <a:lnTo>
                      <a:pt x="0" y="19"/>
                    </a:lnTo>
                    <a:lnTo>
                      <a:pt x="48" y="81"/>
                    </a:lnTo>
                    <a:lnTo>
                      <a:pt x="52" y="6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8" name="Freeform 444"/>
              <p:cNvSpPr/>
              <p:nvPr/>
            </p:nvSpPr>
            <p:spPr bwMode="auto">
              <a:xfrm>
                <a:off x="4967" y="1616"/>
                <a:ext cx="16" cy="29"/>
              </a:xfrm>
              <a:custGeom>
                <a:avLst/>
                <a:gdLst>
                  <a:gd name="T0" fmla="*/ 7 w 7"/>
                  <a:gd name="T1" fmla="*/ 0 h 12"/>
                  <a:gd name="T2" fmla="*/ 0 w 7"/>
                  <a:gd name="T3" fmla="*/ 2 h 12"/>
                  <a:gd name="T4" fmla="*/ 4 w 7"/>
                  <a:gd name="T5" fmla="*/ 12 h 12"/>
                  <a:gd name="T6" fmla="*/ 7 w 7"/>
                  <a:gd name="T7" fmla="*/ 0 h 12"/>
                </a:gdLst>
                <a:ahLst/>
                <a:cxnLst>
                  <a:cxn ang="0">
                    <a:pos x="T0" y="T1"/>
                  </a:cxn>
                  <a:cxn ang="0">
                    <a:pos x="T2" y="T3"/>
                  </a:cxn>
                  <a:cxn ang="0">
                    <a:pos x="T4" y="T5"/>
                  </a:cxn>
                  <a:cxn ang="0">
                    <a:pos x="T6" y="T7"/>
                  </a:cxn>
                </a:cxnLst>
                <a:rect l="0" t="0" r="r" b="b"/>
                <a:pathLst>
                  <a:path w="7" h="12">
                    <a:moveTo>
                      <a:pt x="7" y="0"/>
                    </a:moveTo>
                    <a:cubicBezTo>
                      <a:pt x="5" y="1"/>
                      <a:pt x="3" y="1"/>
                      <a:pt x="0" y="2"/>
                    </a:cubicBezTo>
                    <a:cubicBezTo>
                      <a:pt x="4" y="12"/>
                      <a:pt x="4" y="12"/>
                      <a:pt x="4" y="12"/>
                    </a:cubicBezTo>
                    <a:cubicBezTo>
                      <a:pt x="5" y="8"/>
                      <a:pt x="6" y="4"/>
                      <a:pt x="7"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9" name="Freeform 445"/>
              <p:cNvSpPr/>
              <p:nvPr/>
            </p:nvSpPr>
            <p:spPr bwMode="auto">
              <a:xfrm>
                <a:off x="4981" y="1882"/>
                <a:ext cx="12" cy="29"/>
              </a:xfrm>
              <a:custGeom>
                <a:avLst/>
                <a:gdLst>
                  <a:gd name="T0" fmla="*/ 5 w 5"/>
                  <a:gd name="T1" fmla="*/ 3 h 12"/>
                  <a:gd name="T2" fmla="*/ 2 w 5"/>
                  <a:gd name="T3" fmla="*/ 0 h 12"/>
                  <a:gd name="T4" fmla="*/ 0 w 5"/>
                  <a:gd name="T5" fmla="*/ 8 h 12"/>
                  <a:gd name="T6" fmla="*/ 3 w 5"/>
                  <a:gd name="T7" fmla="*/ 12 h 12"/>
                  <a:gd name="T8" fmla="*/ 5 w 5"/>
                  <a:gd name="T9" fmla="*/ 3 h 12"/>
                </a:gdLst>
                <a:ahLst/>
                <a:cxnLst>
                  <a:cxn ang="0">
                    <a:pos x="T0" y="T1"/>
                  </a:cxn>
                  <a:cxn ang="0">
                    <a:pos x="T2" y="T3"/>
                  </a:cxn>
                  <a:cxn ang="0">
                    <a:pos x="T4" y="T5"/>
                  </a:cxn>
                  <a:cxn ang="0">
                    <a:pos x="T6" y="T7"/>
                  </a:cxn>
                  <a:cxn ang="0">
                    <a:pos x="T8" y="T9"/>
                  </a:cxn>
                </a:cxnLst>
                <a:rect l="0" t="0" r="r" b="b"/>
                <a:pathLst>
                  <a:path w="5" h="12">
                    <a:moveTo>
                      <a:pt x="5" y="3"/>
                    </a:moveTo>
                    <a:cubicBezTo>
                      <a:pt x="2" y="0"/>
                      <a:pt x="2" y="0"/>
                      <a:pt x="2" y="0"/>
                    </a:cubicBezTo>
                    <a:cubicBezTo>
                      <a:pt x="0" y="8"/>
                      <a:pt x="0" y="8"/>
                      <a:pt x="0" y="8"/>
                    </a:cubicBezTo>
                    <a:cubicBezTo>
                      <a:pt x="3" y="12"/>
                      <a:pt x="3" y="12"/>
                      <a:pt x="3" y="12"/>
                    </a:cubicBezTo>
                    <a:cubicBezTo>
                      <a:pt x="3" y="9"/>
                      <a:pt x="4" y="6"/>
                      <a:pt x="5" y="3"/>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0" name="Freeform 446"/>
              <p:cNvSpPr/>
              <p:nvPr/>
            </p:nvSpPr>
            <p:spPr bwMode="auto">
              <a:xfrm>
                <a:off x="4922" y="1441"/>
                <a:ext cx="42" cy="54"/>
              </a:xfrm>
              <a:custGeom>
                <a:avLst/>
                <a:gdLst>
                  <a:gd name="T0" fmla="*/ 42 w 42"/>
                  <a:gd name="T1" fmla="*/ 43 h 54"/>
                  <a:gd name="T2" fmla="*/ 4 w 42"/>
                  <a:gd name="T3" fmla="*/ 0 h 54"/>
                  <a:gd name="T4" fmla="*/ 0 w 42"/>
                  <a:gd name="T5" fmla="*/ 12 h 54"/>
                  <a:gd name="T6" fmla="*/ 40 w 42"/>
                  <a:gd name="T7" fmla="*/ 54 h 54"/>
                  <a:gd name="T8" fmla="*/ 42 w 42"/>
                  <a:gd name="T9" fmla="*/ 43 h 54"/>
                </a:gdLst>
                <a:ahLst/>
                <a:cxnLst>
                  <a:cxn ang="0">
                    <a:pos x="T0" y="T1"/>
                  </a:cxn>
                  <a:cxn ang="0">
                    <a:pos x="T2" y="T3"/>
                  </a:cxn>
                  <a:cxn ang="0">
                    <a:pos x="T4" y="T5"/>
                  </a:cxn>
                  <a:cxn ang="0">
                    <a:pos x="T6" y="T7"/>
                  </a:cxn>
                  <a:cxn ang="0">
                    <a:pos x="T8" y="T9"/>
                  </a:cxn>
                </a:cxnLst>
                <a:rect l="0" t="0" r="r" b="b"/>
                <a:pathLst>
                  <a:path w="42" h="54">
                    <a:moveTo>
                      <a:pt x="42" y="43"/>
                    </a:moveTo>
                    <a:lnTo>
                      <a:pt x="4" y="0"/>
                    </a:lnTo>
                    <a:lnTo>
                      <a:pt x="0" y="12"/>
                    </a:lnTo>
                    <a:lnTo>
                      <a:pt x="40" y="54"/>
                    </a:lnTo>
                    <a:lnTo>
                      <a:pt x="42" y="43"/>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1" name="Freeform 447"/>
              <p:cNvSpPr/>
              <p:nvPr/>
            </p:nvSpPr>
            <p:spPr bwMode="auto">
              <a:xfrm>
                <a:off x="4955" y="1624"/>
                <a:ext cx="19" cy="47"/>
              </a:xfrm>
              <a:custGeom>
                <a:avLst/>
                <a:gdLst>
                  <a:gd name="T0" fmla="*/ 8 w 8"/>
                  <a:gd name="T1" fmla="*/ 12 h 20"/>
                  <a:gd name="T2" fmla="*/ 4 w 8"/>
                  <a:gd name="T3" fmla="*/ 0 h 20"/>
                  <a:gd name="T4" fmla="*/ 0 w 8"/>
                  <a:gd name="T5" fmla="*/ 1 h 20"/>
                  <a:gd name="T6" fmla="*/ 6 w 8"/>
                  <a:gd name="T7" fmla="*/ 20 h 20"/>
                  <a:gd name="T8" fmla="*/ 8 w 8"/>
                  <a:gd name="T9" fmla="*/ 12 h 20"/>
                </a:gdLst>
                <a:ahLst/>
                <a:cxnLst>
                  <a:cxn ang="0">
                    <a:pos x="T0" y="T1"/>
                  </a:cxn>
                  <a:cxn ang="0">
                    <a:pos x="T2" y="T3"/>
                  </a:cxn>
                  <a:cxn ang="0">
                    <a:pos x="T4" y="T5"/>
                  </a:cxn>
                  <a:cxn ang="0">
                    <a:pos x="T6" y="T7"/>
                  </a:cxn>
                  <a:cxn ang="0">
                    <a:pos x="T8" y="T9"/>
                  </a:cxn>
                </a:cxnLst>
                <a:rect l="0" t="0" r="r" b="b"/>
                <a:pathLst>
                  <a:path w="8" h="20">
                    <a:moveTo>
                      <a:pt x="8" y="12"/>
                    </a:moveTo>
                    <a:cubicBezTo>
                      <a:pt x="4" y="0"/>
                      <a:pt x="4" y="0"/>
                      <a:pt x="4" y="0"/>
                    </a:cubicBezTo>
                    <a:cubicBezTo>
                      <a:pt x="2" y="0"/>
                      <a:pt x="1" y="0"/>
                      <a:pt x="0" y="1"/>
                    </a:cubicBezTo>
                    <a:cubicBezTo>
                      <a:pt x="6" y="20"/>
                      <a:pt x="6" y="20"/>
                      <a:pt x="6" y="20"/>
                    </a:cubicBezTo>
                    <a:cubicBezTo>
                      <a:pt x="7" y="18"/>
                      <a:pt x="8" y="15"/>
                      <a:pt x="8" y="12"/>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2" name="Freeform 448"/>
              <p:cNvSpPr/>
              <p:nvPr/>
            </p:nvSpPr>
            <p:spPr bwMode="auto">
              <a:xfrm>
                <a:off x="4948" y="2044"/>
                <a:ext cx="49" cy="76"/>
              </a:xfrm>
              <a:custGeom>
                <a:avLst/>
                <a:gdLst>
                  <a:gd name="T0" fmla="*/ 21 w 21"/>
                  <a:gd name="T1" fmla="*/ 26 h 32"/>
                  <a:gd name="T2" fmla="*/ 1 w 21"/>
                  <a:gd name="T3" fmla="*/ 0 h 32"/>
                  <a:gd name="T4" fmla="*/ 0 w 21"/>
                  <a:gd name="T5" fmla="*/ 7 h 32"/>
                  <a:gd name="T6" fmla="*/ 20 w 21"/>
                  <a:gd name="T7" fmla="*/ 32 h 32"/>
                  <a:gd name="T8" fmla="*/ 21 w 21"/>
                  <a:gd name="T9" fmla="*/ 26 h 32"/>
                </a:gdLst>
                <a:ahLst/>
                <a:cxnLst>
                  <a:cxn ang="0">
                    <a:pos x="T0" y="T1"/>
                  </a:cxn>
                  <a:cxn ang="0">
                    <a:pos x="T2" y="T3"/>
                  </a:cxn>
                  <a:cxn ang="0">
                    <a:pos x="T4" y="T5"/>
                  </a:cxn>
                  <a:cxn ang="0">
                    <a:pos x="T6" y="T7"/>
                  </a:cxn>
                  <a:cxn ang="0">
                    <a:pos x="T8" y="T9"/>
                  </a:cxn>
                </a:cxnLst>
                <a:rect l="0" t="0" r="r" b="b"/>
                <a:pathLst>
                  <a:path w="21" h="32">
                    <a:moveTo>
                      <a:pt x="21" y="26"/>
                    </a:moveTo>
                    <a:cubicBezTo>
                      <a:pt x="1" y="0"/>
                      <a:pt x="1" y="0"/>
                      <a:pt x="1" y="0"/>
                    </a:cubicBezTo>
                    <a:cubicBezTo>
                      <a:pt x="1" y="2"/>
                      <a:pt x="0" y="5"/>
                      <a:pt x="0" y="7"/>
                    </a:cubicBezTo>
                    <a:cubicBezTo>
                      <a:pt x="20" y="32"/>
                      <a:pt x="20" y="32"/>
                      <a:pt x="20" y="32"/>
                    </a:cubicBezTo>
                    <a:lnTo>
                      <a:pt x="21" y="26"/>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3" name="Freeform 449"/>
              <p:cNvSpPr/>
              <p:nvPr/>
            </p:nvSpPr>
            <p:spPr bwMode="auto">
              <a:xfrm>
                <a:off x="4976" y="1908"/>
                <a:ext cx="12" cy="29"/>
              </a:xfrm>
              <a:custGeom>
                <a:avLst/>
                <a:gdLst>
                  <a:gd name="T0" fmla="*/ 5 w 5"/>
                  <a:gd name="T1" fmla="*/ 3 h 12"/>
                  <a:gd name="T2" fmla="*/ 2 w 5"/>
                  <a:gd name="T3" fmla="*/ 0 h 12"/>
                  <a:gd name="T4" fmla="*/ 0 w 5"/>
                  <a:gd name="T5" fmla="*/ 7 h 12"/>
                  <a:gd name="T6" fmla="*/ 4 w 5"/>
                  <a:gd name="T7" fmla="*/ 12 h 12"/>
                  <a:gd name="T8" fmla="*/ 5 w 5"/>
                  <a:gd name="T9" fmla="*/ 3 h 12"/>
                </a:gdLst>
                <a:ahLst/>
                <a:cxnLst>
                  <a:cxn ang="0">
                    <a:pos x="T0" y="T1"/>
                  </a:cxn>
                  <a:cxn ang="0">
                    <a:pos x="T2" y="T3"/>
                  </a:cxn>
                  <a:cxn ang="0">
                    <a:pos x="T4" y="T5"/>
                  </a:cxn>
                  <a:cxn ang="0">
                    <a:pos x="T6" y="T7"/>
                  </a:cxn>
                  <a:cxn ang="0">
                    <a:pos x="T8" y="T9"/>
                  </a:cxn>
                </a:cxnLst>
                <a:rect l="0" t="0" r="r" b="b"/>
                <a:pathLst>
                  <a:path w="5" h="12">
                    <a:moveTo>
                      <a:pt x="5" y="3"/>
                    </a:moveTo>
                    <a:cubicBezTo>
                      <a:pt x="2" y="0"/>
                      <a:pt x="2" y="0"/>
                      <a:pt x="2" y="0"/>
                    </a:cubicBezTo>
                    <a:cubicBezTo>
                      <a:pt x="0" y="7"/>
                      <a:pt x="0" y="7"/>
                      <a:pt x="0" y="7"/>
                    </a:cubicBezTo>
                    <a:cubicBezTo>
                      <a:pt x="4" y="12"/>
                      <a:pt x="4" y="12"/>
                      <a:pt x="4" y="12"/>
                    </a:cubicBezTo>
                    <a:cubicBezTo>
                      <a:pt x="4" y="9"/>
                      <a:pt x="4" y="6"/>
                      <a:pt x="5" y="3"/>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4" name="Freeform 450"/>
              <p:cNvSpPr/>
              <p:nvPr/>
            </p:nvSpPr>
            <p:spPr bwMode="auto">
              <a:xfrm>
                <a:off x="4971" y="1930"/>
                <a:ext cx="19" cy="40"/>
              </a:xfrm>
              <a:custGeom>
                <a:avLst/>
                <a:gdLst>
                  <a:gd name="T0" fmla="*/ 6 w 8"/>
                  <a:gd name="T1" fmla="*/ 7 h 17"/>
                  <a:gd name="T2" fmla="*/ 2 w 8"/>
                  <a:gd name="T3" fmla="*/ 0 h 17"/>
                  <a:gd name="T4" fmla="*/ 0 w 8"/>
                  <a:gd name="T5" fmla="*/ 7 h 17"/>
                  <a:gd name="T6" fmla="*/ 8 w 8"/>
                  <a:gd name="T7" fmla="*/ 17 h 17"/>
                  <a:gd name="T8" fmla="*/ 6 w 8"/>
                  <a:gd name="T9" fmla="*/ 7 h 17"/>
                </a:gdLst>
                <a:ahLst/>
                <a:cxnLst>
                  <a:cxn ang="0">
                    <a:pos x="T0" y="T1"/>
                  </a:cxn>
                  <a:cxn ang="0">
                    <a:pos x="T2" y="T3"/>
                  </a:cxn>
                  <a:cxn ang="0">
                    <a:pos x="T4" y="T5"/>
                  </a:cxn>
                  <a:cxn ang="0">
                    <a:pos x="T6" y="T7"/>
                  </a:cxn>
                  <a:cxn ang="0">
                    <a:pos x="T8" y="T9"/>
                  </a:cxn>
                </a:cxnLst>
                <a:rect l="0" t="0" r="r" b="b"/>
                <a:pathLst>
                  <a:path w="8" h="17">
                    <a:moveTo>
                      <a:pt x="6" y="7"/>
                    </a:moveTo>
                    <a:cubicBezTo>
                      <a:pt x="2" y="0"/>
                      <a:pt x="2" y="0"/>
                      <a:pt x="2" y="0"/>
                    </a:cubicBezTo>
                    <a:cubicBezTo>
                      <a:pt x="0" y="7"/>
                      <a:pt x="0" y="7"/>
                      <a:pt x="0" y="7"/>
                    </a:cubicBezTo>
                    <a:cubicBezTo>
                      <a:pt x="8" y="17"/>
                      <a:pt x="8" y="17"/>
                      <a:pt x="8" y="17"/>
                    </a:cubicBezTo>
                    <a:cubicBezTo>
                      <a:pt x="7" y="14"/>
                      <a:pt x="7" y="10"/>
                      <a:pt x="6" y="7"/>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5" name="Freeform 451"/>
              <p:cNvSpPr/>
              <p:nvPr/>
            </p:nvSpPr>
            <p:spPr bwMode="auto">
              <a:xfrm>
                <a:off x="4917" y="1457"/>
                <a:ext cx="43" cy="53"/>
              </a:xfrm>
              <a:custGeom>
                <a:avLst/>
                <a:gdLst>
                  <a:gd name="T0" fmla="*/ 5 w 43"/>
                  <a:gd name="T1" fmla="*/ 0 h 53"/>
                  <a:gd name="T2" fmla="*/ 0 w 43"/>
                  <a:gd name="T3" fmla="*/ 10 h 53"/>
                  <a:gd name="T4" fmla="*/ 38 w 43"/>
                  <a:gd name="T5" fmla="*/ 53 h 53"/>
                  <a:gd name="T6" fmla="*/ 43 w 43"/>
                  <a:gd name="T7" fmla="*/ 43 h 53"/>
                  <a:gd name="T8" fmla="*/ 5 w 43"/>
                  <a:gd name="T9" fmla="*/ 0 h 53"/>
                </a:gdLst>
                <a:ahLst/>
                <a:cxnLst>
                  <a:cxn ang="0">
                    <a:pos x="T0" y="T1"/>
                  </a:cxn>
                  <a:cxn ang="0">
                    <a:pos x="T2" y="T3"/>
                  </a:cxn>
                  <a:cxn ang="0">
                    <a:pos x="T4" y="T5"/>
                  </a:cxn>
                  <a:cxn ang="0">
                    <a:pos x="T6" y="T7"/>
                  </a:cxn>
                  <a:cxn ang="0">
                    <a:pos x="T8" y="T9"/>
                  </a:cxn>
                </a:cxnLst>
                <a:rect l="0" t="0" r="r" b="b"/>
                <a:pathLst>
                  <a:path w="43" h="53">
                    <a:moveTo>
                      <a:pt x="5" y="0"/>
                    </a:moveTo>
                    <a:lnTo>
                      <a:pt x="0" y="10"/>
                    </a:lnTo>
                    <a:lnTo>
                      <a:pt x="38" y="53"/>
                    </a:lnTo>
                    <a:lnTo>
                      <a:pt x="43" y="43"/>
                    </a:lnTo>
                    <a:lnTo>
                      <a:pt x="5"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6" name="Freeform 452"/>
              <p:cNvSpPr/>
              <p:nvPr/>
            </p:nvSpPr>
            <p:spPr bwMode="auto">
              <a:xfrm>
                <a:off x="4943" y="2067"/>
                <a:ext cx="52" cy="69"/>
              </a:xfrm>
              <a:custGeom>
                <a:avLst/>
                <a:gdLst>
                  <a:gd name="T0" fmla="*/ 52 w 52"/>
                  <a:gd name="T1" fmla="*/ 60 h 69"/>
                  <a:gd name="T2" fmla="*/ 2 w 52"/>
                  <a:gd name="T3" fmla="*/ 0 h 69"/>
                  <a:gd name="T4" fmla="*/ 0 w 52"/>
                  <a:gd name="T5" fmla="*/ 12 h 69"/>
                  <a:gd name="T6" fmla="*/ 50 w 52"/>
                  <a:gd name="T7" fmla="*/ 69 h 69"/>
                  <a:gd name="T8" fmla="*/ 52 w 52"/>
                  <a:gd name="T9" fmla="*/ 60 h 69"/>
                </a:gdLst>
                <a:ahLst/>
                <a:cxnLst>
                  <a:cxn ang="0">
                    <a:pos x="T0" y="T1"/>
                  </a:cxn>
                  <a:cxn ang="0">
                    <a:pos x="T2" y="T3"/>
                  </a:cxn>
                  <a:cxn ang="0">
                    <a:pos x="T4" y="T5"/>
                  </a:cxn>
                  <a:cxn ang="0">
                    <a:pos x="T6" y="T7"/>
                  </a:cxn>
                  <a:cxn ang="0">
                    <a:pos x="T8" y="T9"/>
                  </a:cxn>
                </a:cxnLst>
                <a:rect l="0" t="0" r="r" b="b"/>
                <a:pathLst>
                  <a:path w="52" h="69">
                    <a:moveTo>
                      <a:pt x="52" y="60"/>
                    </a:moveTo>
                    <a:lnTo>
                      <a:pt x="2" y="0"/>
                    </a:lnTo>
                    <a:lnTo>
                      <a:pt x="0" y="12"/>
                    </a:lnTo>
                    <a:lnTo>
                      <a:pt x="50" y="69"/>
                    </a:lnTo>
                    <a:lnTo>
                      <a:pt x="52" y="6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7" name="Freeform 453"/>
              <p:cNvSpPr/>
              <p:nvPr/>
            </p:nvSpPr>
            <p:spPr bwMode="auto">
              <a:xfrm>
                <a:off x="4938" y="1626"/>
                <a:ext cx="31" cy="74"/>
              </a:xfrm>
              <a:custGeom>
                <a:avLst/>
                <a:gdLst>
                  <a:gd name="T0" fmla="*/ 13 w 13"/>
                  <a:gd name="T1" fmla="*/ 23 h 31"/>
                  <a:gd name="T2" fmla="*/ 5 w 13"/>
                  <a:gd name="T3" fmla="*/ 0 h 31"/>
                  <a:gd name="T4" fmla="*/ 0 w 13"/>
                  <a:gd name="T5" fmla="*/ 2 h 31"/>
                  <a:gd name="T6" fmla="*/ 11 w 13"/>
                  <a:gd name="T7" fmla="*/ 31 h 31"/>
                  <a:gd name="T8" fmla="*/ 13 w 13"/>
                  <a:gd name="T9" fmla="*/ 23 h 31"/>
                </a:gdLst>
                <a:ahLst/>
                <a:cxnLst>
                  <a:cxn ang="0">
                    <a:pos x="T0" y="T1"/>
                  </a:cxn>
                  <a:cxn ang="0">
                    <a:pos x="T2" y="T3"/>
                  </a:cxn>
                  <a:cxn ang="0">
                    <a:pos x="T4" y="T5"/>
                  </a:cxn>
                  <a:cxn ang="0">
                    <a:pos x="T6" y="T7"/>
                  </a:cxn>
                  <a:cxn ang="0">
                    <a:pos x="T8" y="T9"/>
                  </a:cxn>
                </a:cxnLst>
                <a:rect l="0" t="0" r="r" b="b"/>
                <a:pathLst>
                  <a:path w="13" h="31">
                    <a:moveTo>
                      <a:pt x="13" y="23"/>
                    </a:moveTo>
                    <a:cubicBezTo>
                      <a:pt x="5" y="0"/>
                      <a:pt x="5" y="0"/>
                      <a:pt x="5" y="0"/>
                    </a:cubicBezTo>
                    <a:cubicBezTo>
                      <a:pt x="3" y="1"/>
                      <a:pt x="1" y="1"/>
                      <a:pt x="0" y="2"/>
                    </a:cubicBezTo>
                    <a:cubicBezTo>
                      <a:pt x="11" y="31"/>
                      <a:pt x="11" y="31"/>
                      <a:pt x="11" y="31"/>
                    </a:cubicBezTo>
                    <a:cubicBezTo>
                      <a:pt x="11" y="28"/>
                      <a:pt x="12" y="25"/>
                      <a:pt x="13" y="23"/>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8" name="Freeform 454"/>
              <p:cNvSpPr/>
              <p:nvPr/>
            </p:nvSpPr>
            <p:spPr bwMode="auto">
              <a:xfrm>
                <a:off x="4938" y="2084"/>
                <a:ext cx="52" cy="69"/>
              </a:xfrm>
              <a:custGeom>
                <a:avLst/>
                <a:gdLst>
                  <a:gd name="T0" fmla="*/ 52 w 52"/>
                  <a:gd name="T1" fmla="*/ 57 h 69"/>
                  <a:gd name="T2" fmla="*/ 3 w 52"/>
                  <a:gd name="T3" fmla="*/ 0 h 69"/>
                  <a:gd name="T4" fmla="*/ 0 w 52"/>
                  <a:gd name="T5" fmla="*/ 12 h 69"/>
                  <a:gd name="T6" fmla="*/ 50 w 52"/>
                  <a:gd name="T7" fmla="*/ 69 h 69"/>
                  <a:gd name="T8" fmla="*/ 52 w 52"/>
                  <a:gd name="T9" fmla="*/ 57 h 69"/>
                </a:gdLst>
                <a:ahLst/>
                <a:cxnLst>
                  <a:cxn ang="0">
                    <a:pos x="T0" y="T1"/>
                  </a:cxn>
                  <a:cxn ang="0">
                    <a:pos x="T2" y="T3"/>
                  </a:cxn>
                  <a:cxn ang="0">
                    <a:pos x="T4" y="T5"/>
                  </a:cxn>
                  <a:cxn ang="0">
                    <a:pos x="T6" y="T7"/>
                  </a:cxn>
                  <a:cxn ang="0">
                    <a:pos x="T8" y="T9"/>
                  </a:cxn>
                </a:cxnLst>
                <a:rect l="0" t="0" r="r" b="b"/>
                <a:pathLst>
                  <a:path w="52" h="69">
                    <a:moveTo>
                      <a:pt x="52" y="57"/>
                    </a:moveTo>
                    <a:lnTo>
                      <a:pt x="3" y="0"/>
                    </a:lnTo>
                    <a:lnTo>
                      <a:pt x="0" y="12"/>
                    </a:lnTo>
                    <a:lnTo>
                      <a:pt x="50" y="69"/>
                    </a:lnTo>
                    <a:lnTo>
                      <a:pt x="52" y="57"/>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9" name="Freeform 455"/>
              <p:cNvSpPr/>
              <p:nvPr/>
            </p:nvSpPr>
            <p:spPr bwMode="auto">
              <a:xfrm>
                <a:off x="4910" y="1472"/>
                <a:ext cx="45" cy="54"/>
              </a:xfrm>
              <a:custGeom>
                <a:avLst/>
                <a:gdLst>
                  <a:gd name="T0" fmla="*/ 0 w 45"/>
                  <a:gd name="T1" fmla="*/ 9 h 54"/>
                  <a:gd name="T2" fmla="*/ 40 w 45"/>
                  <a:gd name="T3" fmla="*/ 54 h 54"/>
                  <a:gd name="T4" fmla="*/ 45 w 45"/>
                  <a:gd name="T5" fmla="*/ 42 h 54"/>
                  <a:gd name="T6" fmla="*/ 5 w 45"/>
                  <a:gd name="T7" fmla="*/ 0 h 54"/>
                  <a:gd name="T8" fmla="*/ 0 w 45"/>
                  <a:gd name="T9" fmla="*/ 9 h 54"/>
                </a:gdLst>
                <a:ahLst/>
                <a:cxnLst>
                  <a:cxn ang="0">
                    <a:pos x="T0" y="T1"/>
                  </a:cxn>
                  <a:cxn ang="0">
                    <a:pos x="T2" y="T3"/>
                  </a:cxn>
                  <a:cxn ang="0">
                    <a:pos x="T4" y="T5"/>
                  </a:cxn>
                  <a:cxn ang="0">
                    <a:pos x="T6" y="T7"/>
                  </a:cxn>
                  <a:cxn ang="0">
                    <a:pos x="T8" y="T9"/>
                  </a:cxn>
                </a:cxnLst>
                <a:rect l="0" t="0" r="r" b="b"/>
                <a:pathLst>
                  <a:path w="45" h="54">
                    <a:moveTo>
                      <a:pt x="0" y="9"/>
                    </a:moveTo>
                    <a:lnTo>
                      <a:pt x="40" y="54"/>
                    </a:lnTo>
                    <a:lnTo>
                      <a:pt x="45" y="42"/>
                    </a:lnTo>
                    <a:lnTo>
                      <a:pt x="5" y="0"/>
                    </a:lnTo>
                    <a:lnTo>
                      <a:pt x="0" y="9"/>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0" name="Freeform 456"/>
              <p:cNvSpPr/>
              <p:nvPr/>
            </p:nvSpPr>
            <p:spPr bwMode="auto">
              <a:xfrm>
                <a:off x="4919" y="2784"/>
                <a:ext cx="109" cy="74"/>
              </a:xfrm>
              <a:custGeom>
                <a:avLst/>
                <a:gdLst>
                  <a:gd name="T0" fmla="*/ 16 w 46"/>
                  <a:gd name="T1" fmla="*/ 0 h 31"/>
                  <a:gd name="T2" fmla="*/ 0 w 46"/>
                  <a:gd name="T3" fmla="*/ 9 h 31"/>
                  <a:gd name="T4" fmla="*/ 31 w 46"/>
                  <a:gd name="T5" fmla="*/ 31 h 31"/>
                  <a:gd name="T6" fmla="*/ 46 w 46"/>
                  <a:gd name="T7" fmla="*/ 20 h 31"/>
                  <a:gd name="T8" fmla="*/ 16 w 46"/>
                  <a:gd name="T9" fmla="*/ 0 h 31"/>
                </a:gdLst>
                <a:ahLst/>
                <a:cxnLst>
                  <a:cxn ang="0">
                    <a:pos x="T0" y="T1"/>
                  </a:cxn>
                  <a:cxn ang="0">
                    <a:pos x="T2" y="T3"/>
                  </a:cxn>
                  <a:cxn ang="0">
                    <a:pos x="T4" y="T5"/>
                  </a:cxn>
                  <a:cxn ang="0">
                    <a:pos x="T6" y="T7"/>
                  </a:cxn>
                  <a:cxn ang="0">
                    <a:pos x="T8" y="T9"/>
                  </a:cxn>
                </a:cxnLst>
                <a:rect l="0" t="0" r="r" b="b"/>
                <a:pathLst>
                  <a:path w="46" h="31">
                    <a:moveTo>
                      <a:pt x="16" y="0"/>
                    </a:moveTo>
                    <a:cubicBezTo>
                      <a:pt x="10" y="4"/>
                      <a:pt x="5" y="7"/>
                      <a:pt x="0" y="9"/>
                    </a:cubicBezTo>
                    <a:cubicBezTo>
                      <a:pt x="9" y="15"/>
                      <a:pt x="19" y="23"/>
                      <a:pt x="31" y="31"/>
                    </a:cubicBezTo>
                    <a:cubicBezTo>
                      <a:pt x="36" y="28"/>
                      <a:pt x="41" y="24"/>
                      <a:pt x="46" y="20"/>
                    </a:cubicBezTo>
                    <a:lnTo>
                      <a:pt x="16" y="0"/>
                    </a:ln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1" name="Freeform 457"/>
              <p:cNvSpPr/>
              <p:nvPr/>
            </p:nvSpPr>
            <p:spPr bwMode="auto">
              <a:xfrm>
                <a:off x="4919" y="1633"/>
                <a:ext cx="43" cy="86"/>
              </a:xfrm>
              <a:custGeom>
                <a:avLst/>
                <a:gdLst>
                  <a:gd name="T0" fmla="*/ 17 w 18"/>
                  <a:gd name="T1" fmla="*/ 35 h 36"/>
                  <a:gd name="T2" fmla="*/ 18 w 18"/>
                  <a:gd name="T3" fmla="*/ 31 h 36"/>
                  <a:gd name="T4" fmla="*/ 6 w 18"/>
                  <a:gd name="T5" fmla="*/ 0 h 36"/>
                  <a:gd name="T6" fmla="*/ 0 w 18"/>
                  <a:gd name="T7" fmla="*/ 1 h 36"/>
                  <a:gd name="T8" fmla="*/ 15 w 18"/>
                  <a:gd name="T9" fmla="*/ 36 h 36"/>
                  <a:gd name="T10" fmla="*/ 17 w 18"/>
                  <a:gd name="T11" fmla="*/ 35 h 36"/>
                </a:gdLst>
                <a:ahLst/>
                <a:cxnLst>
                  <a:cxn ang="0">
                    <a:pos x="T0" y="T1"/>
                  </a:cxn>
                  <a:cxn ang="0">
                    <a:pos x="T2" y="T3"/>
                  </a:cxn>
                  <a:cxn ang="0">
                    <a:pos x="T4" y="T5"/>
                  </a:cxn>
                  <a:cxn ang="0">
                    <a:pos x="T6" y="T7"/>
                  </a:cxn>
                  <a:cxn ang="0">
                    <a:pos x="T8" y="T9"/>
                  </a:cxn>
                  <a:cxn ang="0">
                    <a:pos x="T10" y="T11"/>
                  </a:cxn>
                </a:cxnLst>
                <a:rect l="0" t="0" r="r" b="b"/>
                <a:pathLst>
                  <a:path w="18" h="36">
                    <a:moveTo>
                      <a:pt x="17" y="35"/>
                    </a:moveTo>
                    <a:cubicBezTo>
                      <a:pt x="18" y="31"/>
                      <a:pt x="18" y="31"/>
                      <a:pt x="18" y="31"/>
                    </a:cubicBezTo>
                    <a:cubicBezTo>
                      <a:pt x="6" y="0"/>
                      <a:pt x="6" y="0"/>
                      <a:pt x="6" y="0"/>
                    </a:cubicBezTo>
                    <a:cubicBezTo>
                      <a:pt x="4" y="0"/>
                      <a:pt x="2" y="1"/>
                      <a:pt x="0" y="1"/>
                    </a:cubicBezTo>
                    <a:cubicBezTo>
                      <a:pt x="15" y="36"/>
                      <a:pt x="15" y="36"/>
                      <a:pt x="15" y="36"/>
                    </a:cubicBezTo>
                    <a:lnTo>
                      <a:pt x="17" y="3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2" name="Freeform 458"/>
              <p:cNvSpPr/>
              <p:nvPr/>
            </p:nvSpPr>
            <p:spPr bwMode="auto">
              <a:xfrm>
                <a:off x="4936" y="2101"/>
                <a:ext cx="52" cy="66"/>
              </a:xfrm>
              <a:custGeom>
                <a:avLst/>
                <a:gdLst>
                  <a:gd name="T0" fmla="*/ 52 w 52"/>
                  <a:gd name="T1" fmla="*/ 57 h 66"/>
                  <a:gd name="T2" fmla="*/ 2 w 52"/>
                  <a:gd name="T3" fmla="*/ 0 h 66"/>
                  <a:gd name="T4" fmla="*/ 0 w 52"/>
                  <a:gd name="T5" fmla="*/ 12 h 66"/>
                  <a:gd name="T6" fmla="*/ 50 w 52"/>
                  <a:gd name="T7" fmla="*/ 66 h 66"/>
                  <a:gd name="T8" fmla="*/ 52 w 52"/>
                  <a:gd name="T9" fmla="*/ 57 h 66"/>
                </a:gdLst>
                <a:ahLst/>
                <a:cxnLst>
                  <a:cxn ang="0">
                    <a:pos x="T0" y="T1"/>
                  </a:cxn>
                  <a:cxn ang="0">
                    <a:pos x="T2" y="T3"/>
                  </a:cxn>
                  <a:cxn ang="0">
                    <a:pos x="T4" y="T5"/>
                  </a:cxn>
                  <a:cxn ang="0">
                    <a:pos x="T6" y="T7"/>
                  </a:cxn>
                  <a:cxn ang="0">
                    <a:pos x="T8" y="T9"/>
                  </a:cxn>
                </a:cxnLst>
                <a:rect l="0" t="0" r="r" b="b"/>
                <a:pathLst>
                  <a:path w="52" h="66">
                    <a:moveTo>
                      <a:pt x="52" y="57"/>
                    </a:moveTo>
                    <a:lnTo>
                      <a:pt x="2" y="0"/>
                    </a:lnTo>
                    <a:lnTo>
                      <a:pt x="0" y="12"/>
                    </a:lnTo>
                    <a:lnTo>
                      <a:pt x="50" y="66"/>
                    </a:lnTo>
                    <a:lnTo>
                      <a:pt x="52" y="57"/>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3" name="Freeform 459"/>
              <p:cNvSpPr/>
              <p:nvPr/>
            </p:nvSpPr>
            <p:spPr bwMode="auto">
              <a:xfrm>
                <a:off x="4905" y="1486"/>
                <a:ext cx="43" cy="55"/>
              </a:xfrm>
              <a:custGeom>
                <a:avLst/>
                <a:gdLst>
                  <a:gd name="T0" fmla="*/ 0 w 43"/>
                  <a:gd name="T1" fmla="*/ 12 h 55"/>
                  <a:gd name="T2" fmla="*/ 38 w 43"/>
                  <a:gd name="T3" fmla="*/ 55 h 55"/>
                  <a:gd name="T4" fmla="*/ 43 w 43"/>
                  <a:gd name="T5" fmla="*/ 45 h 55"/>
                  <a:gd name="T6" fmla="*/ 5 w 43"/>
                  <a:gd name="T7" fmla="*/ 0 h 55"/>
                  <a:gd name="T8" fmla="*/ 0 w 43"/>
                  <a:gd name="T9" fmla="*/ 12 h 55"/>
                </a:gdLst>
                <a:ahLst/>
                <a:cxnLst>
                  <a:cxn ang="0">
                    <a:pos x="T0" y="T1"/>
                  </a:cxn>
                  <a:cxn ang="0">
                    <a:pos x="T2" y="T3"/>
                  </a:cxn>
                  <a:cxn ang="0">
                    <a:pos x="T4" y="T5"/>
                  </a:cxn>
                  <a:cxn ang="0">
                    <a:pos x="T6" y="T7"/>
                  </a:cxn>
                  <a:cxn ang="0">
                    <a:pos x="T8" y="T9"/>
                  </a:cxn>
                </a:cxnLst>
                <a:rect l="0" t="0" r="r" b="b"/>
                <a:pathLst>
                  <a:path w="43" h="55">
                    <a:moveTo>
                      <a:pt x="0" y="12"/>
                    </a:moveTo>
                    <a:lnTo>
                      <a:pt x="38" y="55"/>
                    </a:lnTo>
                    <a:lnTo>
                      <a:pt x="43" y="45"/>
                    </a:lnTo>
                    <a:lnTo>
                      <a:pt x="5" y="0"/>
                    </a:lnTo>
                    <a:lnTo>
                      <a:pt x="0" y="12"/>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4" name="Freeform 460"/>
              <p:cNvSpPr/>
              <p:nvPr/>
            </p:nvSpPr>
            <p:spPr bwMode="auto">
              <a:xfrm>
                <a:off x="4931" y="2120"/>
                <a:ext cx="52" cy="61"/>
              </a:xfrm>
              <a:custGeom>
                <a:avLst/>
                <a:gdLst>
                  <a:gd name="T0" fmla="*/ 52 w 52"/>
                  <a:gd name="T1" fmla="*/ 52 h 61"/>
                  <a:gd name="T2" fmla="*/ 3 w 52"/>
                  <a:gd name="T3" fmla="*/ 0 h 61"/>
                  <a:gd name="T4" fmla="*/ 0 w 52"/>
                  <a:gd name="T5" fmla="*/ 11 h 61"/>
                  <a:gd name="T6" fmla="*/ 50 w 52"/>
                  <a:gd name="T7" fmla="*/ 61 h 61"/>
                  <a:gd name="T8" fmla="*/ 52 w 52"/>
                  <a:gd name="T9" fmla="*/ 52 h 61"/>
                </a:gdLst>
                <a:ahLst/>
                <a:cxnLst>
                  <a:cxn ang="0">
                    <a:pos x="T0" y="T1"/>
                  </a:cxn>
                  <a:cxn ang="0">
                    <a:pos x="T2" y="T3"/>
                  </a:cxn>
                  <a:cxn ang="0">
                    <a:pos x="T4" y="T5"/>
                  </a:cxn>
                  <a:cxn ang="0">
                    <a:pos x="T6" y="T7"/>
                  </a:cxn>
                  <a:cxn ang="0">
                    <a:pos x="T8" y="T9"/>
                  </a:cxn>
                </a:cxnLst>
                <a:rect l="0" t="0" r="r" b="b"/>
                <a:pathLst>
                  <a:path w="52" h="61">
                    <a:moveTo>
                      <a:pt x="52" y="52"/>
                    </a:moveTo>
                    <a:lnTo>
                      <a:pt x="3" y="0"/>
                    </a:lnTo>
                    <a:lnTo>
                      <a:pt x="0" y="11"/>
                    </a:lnTo>
                    <a:lnTo>
                      <a:pt x="50" y="61"/>
                    </a:lnTo>
                    <a:lnTo>
                      <a:pt x="52" y="52"/>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5" name="Freeform 461"/>
              <p:cNvSpPr/>
              <p:nvPr/>
            </p:nvSpPr>
            <p:spPr bwMode="auto">
              <a:xfrm>
                <a:off x="4929" y="2136"/>
                <a:ext cx="52" cy="55"/>
              </a:xfrm>
              <a:custGeom>
                <a:avLst/>
                <a:gdLst>
                  <a:gd name="T0" fmla="*/ 22 w 22"/>
                  <a:gd name="T1" fmla="*/ 21 h 23"/>
                  <a:gd name="T2" fmla="*/ 1 w 22"/>
                  <a:gd name="T3" fmla="*/ 0 h 23"/>
                  <a:gd name="T4" fmla="*/ 0 w 22"/>
                  <a:gd name="T5" fmla="*/ 7 h 23"/>
                  <a:gd name="T6" fmla="*/ 21 w 22"/>
                  <a:gd name="T7" fmla="*/ 23 h 23"/>
                  <a:gd name="T8" fmla="*/ 22 w 22"/>
                  <a:gd name="T9" fmla="*/ 21 h 23"/>
                </a:gdLst>
                <a:ahLst/>
                <a:cxnLst>
                  <a:cxn ang="0">
                    <a:pos x="T0" y="T1"/>
                  </a:cxn>
                  <a:cxn ang="0">
                    <a:pos x="T2" y="T3"/>
                  </a:cxn>
                  <a:cxn ang="0">
                    <a:pos x="T4" y="T5"/>
                  </a:cxn>
                  <a:cxn ang="0">
                    <a:pos x="T6" y="T7"/>
                  </a:cxn>
                  <a:cxn ang="0">
                    <a:pos x="T8" y="T9"/>
                  </a:cxn>
                </a:cxnLst>
                <a:rect l="0" t="0" r="r" b="b"/>
                <a:pathLst>
                  <a:path w="22" h="23">
                    <a:moveTo>
                      <a:pt x="22" y="21"/>
                    </a:moveTo>
                    <a:cubicBezTo>
                      <a:pt x="1" y="0"/>
                      <a:pt x="1" y="0"/>
                      <a:pt x="1" y="0"/>
                    </a:cubicBezTo>
                    <a:cubicBezTo>
                      <a:pt x="1" y="2"/>
                      <a:pt x="0" y="5"/>
                      <a:pt x="0" y="7"/>
                    </a:cubicBezTo>
                    <a:cubicBezTo>
                      <a:pt x="7" y="14"/>
                      <a:pt x="14" y="19"/>
                      <a:pt x="21" y="23"/>
                    </a:cubicBezTo>
                    <a:lnTo>
                      <a:pt x="22" y="21"/>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6" name="Freeform 462"/>
              <p:cNvSpPr/>
              <p:nvPr/>
            </p:nvSpPr>
            <p:spPr bwMode="auto">
              <a:xfrm>
                <a:off x="4898" y="1500"/>
                <a:ext cx="45" cy="50"/>
              </a:xfrm>
              <a:custGeom>
                <a:avLst/>
                <a:gdLst>
                  <a:gd name="T0" fmla="*/ 0 w 19"/>
                  <a:gd name="T1" fmla="*/ 5 h 21"/>
                  <a:gd name="T2" fmla="*/ 15 w 19"/>
                  <a:gd name="T3" fmla="*/ 21 h 21"/>
                  <a:gd name="T4" fmla="*/ 18 w 19"/>
                  <a:gd name="T5" fmla="*/ 20 h 21"/>
                  <a:gd name="T6" fmla="*/ 19 w 19"/>
                  <a:gd name="T7" fmla="*/ 19 h 21"/>
                  <a:gd name="T8" fmla="*/ 2 w 19"/>
                  <a:gd name="T9" fmla="*/ 0 h 21"/>
                  <a:gd name="T10" fmla="*/ 0 w 19"/>
                  <a:gd name="T11" fmla="*/ 5 h 21"/>
                </a:gdLst>
                <a:ahLst/>
                <a:cxnLst>
                  <a:cxn ang="0">
                    <a:pos x="T0" y="T1"/>
                  </a:cxn>
                  <a:cxn ang="0">
                    <a:pos x="T2" y="T3"/>
                  </a:cxn>
                  <a:cxn ang="0">
                    <a:pos x="T4" y="T5"/>
                  </a:cxn>
                  <a:cxn ang="0">
                    <a:pos x="T6" y="T7"/>
                  </a:cxn>
                  <a:cxn ang="0">
                    <a:pos x="T8" y="T9"/>
                  </a:cxn>
                  <a:cxn ang="0">
                    <a:pos x="T10" y="T11"/>
                  </a:cxn>
                </a:cxnLst>
                <a:rect l="0" t="0" r="r" b="b"/>
                <a:pathLst>
                  <a:path w="19" h="21">
                    <a:moveTo>
                      <a:pt x="0" y="5"/>
                    </a:moveTo>
                    <a:cubicBezTo>
                      <a:pt x="15" y="21"/>
                      <a:pt x="15" y="21"/>
                      <a:pt x="15" y="21"/>
                    </a:cubicBezTo>
                    <a:cubicBezTo>
                      <a:pt x="16" y="21"/>
                      <a:pt x="17" y="21"/>
                      <a:pt x="18" y="20"/>
                    </a:cubicBezTo>
                    <a:cubicBezTo>
                      <a:pt x="19" y="19"/>
                      <a:pt x="19" y="19"/>
                      <a:pt x="19" y="19"/>
                    </a:cubicBezTo>
                    <a:cubicBezTo>
                      <a:pt x="2" y="0"/>
                      <a:pt x="2" y="0"/>
                      <a:pt x="2" y="0"/>
                    </a:cubicBezTo>
                    <a:lnTo>
                      <a:pt x="0" y="5"/>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7" name="Freeform 463"/>
              <p:cNvSpPr/>
              <p:nvPr/>
            </p:nvSpPr>
            <p:spPr bwMode="auto">
              <a:xfrm>
                <a:off x="4915" y="2701"/>
                <a:ext cx="94" cy="71"/>
              </a:xfrm>
              <a:custGeom>
                <a:avLst/>
                <a:gdLst>
                  <a:gd name="T0" fmla="*/ 40 w 40"/>
                  <a:gd name="T1" fmla="*/ 13 h 30"/>
                  <a:gd name="T2" fmla="*/ 24 w 40"/>
                  <a:gd name="T3" fmla="*/ 0 h 30"/>
                  <a:gd name="T4" fmla="*/ 0 w 40"/>
                  <a:gd name="T5" fmla="*/ 18 h 30"/>
                  <a:gd name="T6" fmla="*/ 17 w 40"/>
                  <a:gd name="T7" fmla="*/ 30 h 30"/>
                  <a:gd name="T8" fmla="*/ 40 w 40"/>
                  <a:gd name="T9" fmla="*/ 13 h 30"/>
                </a:gdLst>
                <a:ahLst/>
                <a:cxnLst>
                  <a:cxn ang="0">
                    <a:pos x="T0" y="T1"/>
                  </a:cxn>
                  <a:cxn ang="0">
                    <a:pos x="T2" y="T3"/>
                  </a:cxn>
                  <a:cxn ang="0">
                    <a:pos x="T4" y="T5"/>
                  </a:cxn>
                  <a:cxn ang="0">
                    <a:pos x="T6" y="T7"/>
                  </a:cxn>
                  <a:cxn ang="0">
                    <a:pos x="T8" y="T9"/>
                  </a:cxn>
                </a:cxnLst>
                <a:rect l="0" t="0" r="r" b="b"/>
                <a:pathLst>
                  <a:path w="40" h="30">
                    <a:moveTo>
                      <a:pt x="40" y="13"/>
                    </a:moveTo>
                    <a:cubicBezTo>
                      <a:pt x="24" y="0"/>
                      <a:pt x="24" y="0"/>
                      <a:pt x="24" y="0"/>
                    </a:cubicBezTo>
                    <a:cubicBezTo>
                      <a:pt x="16" y="7"/>
                      <a:pt x="8" y="13"/>
                      <a:pt x="0" y="18"/>
                    </a:cubicBezTo>
                    <a:cubicBezTo>
                      <a:pt x="17" y="30"/>
                      <a:pt x="17" y="30"/>
                      <a:pt x="17" y="30"/>
                    </a:cubicBezTo>
                    <a:cubicBezTo>
                      <a:pt x="25" y="25"/>
                      <a:pt x="32" y="19"/>
                      <a:pt x="40" y="13"/>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8" name="Freeform 464"/>
              <p:cNvSpPr/>
              <p:nvPr/>
            </p:nvSpPr>
            <p:spPr bwMode="auto">
              <a:xfrm>
                <a:off x="4903" y="1638"/>
                <a:ext cx="47" cy="85"/>
              </a:xfrm>
              <a:custGeom>
                <a:avLst/>
                <a:gdLst>
                  <a:gd name="T0" fmla="*/ 20 w 20"/>
                  <a:gd name="T1" fmla="*/ 34 h 36"/>
                  <a:gd name="T2" fmla="*/ 5 w 20"/>
                  <a:gd name="T3" fmla="*/ 0 h 36"/>
                  <a:gd name="T4" fmla="*/ 0 w 20"/>
                  <a:gd name="T5" fmla="*/ 2 h 36"/>
                  <a:gd name="T6" fmla="*/ 15 w 20"/>
                  <a:gd name="T7" fmla="*/ 36 h 36"/>
                  <a:gd name="T8" fmla="*/ 20 w 20"/>
                  <a:gd name="T9" fmla="*/ 34 h 36"/>
                </a:gdLst>
                <a:ahLst/>
                <a:cxnLst>
                  <a:cxn ang="0">
                    <a:pos x="T0" y="T1"/>
                  </a:cxn>
                  <a:cxn ang="0">
                    <a:pos x="T2" y="T3"/>
                  </a:cxn>
                  <a:cxn ang="0">
                    <a:pos x="T4" y="T5"/>
                  </a:cxn>
                  <a:cxn ang="0">
                    <a:pos x="T6" y="T7"/>
                  </a:cxn>
                  <a:cxn ang="0">
                    <a:pos x="T8" y="T9"/>
                  </a:cxn>
                </a:cxnLst>
                <a:rect l="0" t="0" r="r" b="b"/>
                <a:pathLst>
                  <a:path w="20" h="36">
                    <a:moveTo>
                      <a:pt x="20" y="34"/>
                    </a:moveTo>
                    <a:cubicBezTo>
                      <a:pt x="5" y="0"/>
                      <a:pt x="5" y="0"/>
                      <a:pt x="5" y="0"/>
                    </a:cubicBezTo>
                    <a:cubicBezTo>
                      <a:pt x="4" y="1"/>
                      <a:pt x="2" y="1"/>
                      <a:pt x="0" y="2"/>
                    </a:cubicBezTo>
                    <a:cubicBezTo>
                      <a:pt x="15" y="36"/>
                      <a:pt x="15" y="36"/>
                      <a:pt x="15" y="36"/>
                    </a:cubicBezTo>
                    <a:cubicBezTo>
                      <a:pt x="17" y="35"/>
                      <a:pt x="18" y="35"/>
                      <a:pt x="20" y="34"/>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9" name="Freeform 465"/>
              <p:cNvSpPr/>
              <p:nvPr/>
            </p:nvSpPr>
            <p:spPr bwMode="auto">
              <a:xfrm>
                <a:off x="4555" y="2167"/>
                <a:ext cx="459" cy="382"/>
              </a:xfrm>
              <a:custGeom>
                <a:avLst/>
                <a:gdLst>
                  <a:gd name="T0" fmla="*/ 180 w 194"/>
                  <a:gd name="T1" fmla="*/ 156 h 161"/>
                  <a:gd name="T2" fmla="*/ 194 w 194"/>
                  <a:gd name="T3" fmla="*/ 143 h 161"/>
                  <a:gd name="T4" fmla="*/ 96 w 194"/>
                  <a:gd name="T5" fmla="*/ 24 h 161"/>
                  <a:gd name="T6" fmla="*/ 44 w 194"/>
                  <a:gd name="T7" fmla="*/ 2 h 161"/>
                  <a:gd name="T8" fmla="*/ 3 w 194"/>
                  <a:gd name="T9" fmla="*/ 57 h 161"/>
                  <a:gd name="T10" fmla="*/ 42 w 194"/>
                  <a:gd name="T11" fmla="*/ 83 h 161"/>
                  <a:gd name="T12" fmla="*/ 52 w 194"/>
                  <a:gd name="T13" fmla="*/ 54 h 161"/>
                  <a:gd name="T14" fmla="*/ 27 w 194"/>
                  <a:gd name="T15" fmla="*/ 62 h 161"/>
                  <a:gd name="T16" fmla="*/ 54 w 194"/>
                  <a:gd name="T17" fmla="*/ 23 h 161"/>
                  <a:gd name="T18" fmla="*/ 124 w 194"/>
                  <a:gd name="T19" fmla="*/ 140 h 161"/>
                  <a:gd name="T20" fmla="*/ 180 w 194"/>
                  <a:gd name="T21" fmla="*/ 156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4" h="161">
                    <a:moveTo>
                      <a:pt x="180" y="156"/>
                    </a:moveTo>
                    <a:cubicBezTo>
                      <a:pt x="185" y="151"/>
                      <a:pt x="190" y="147"/>
                      <a:pt x="194" y="143"/>
                    </a:cubicBezTo>
                    <a:cubicBezTo>
                      <a:pt x="156" y="133"/>
                      <a:pt x="112" y="90"/>
                      <a:pt x="96" y="24"/>
                    </a:cubicBezTo>
                    <a:cubicBezTo>
                      <a:pt x="78" y="0"/>
                      <a:pt x="57" y="0"/>
                      <a:pt x="44" y="2"/>
                    </a:cubicBezTo>
                    <a:cubicBezTo>
                      <a:pt x="9" y="9"/>
                      <a:pt x="0" y="37"/>
                      <a:pt x="3" y="57"/>
                    </a:cubicBezTo>
                    <a:cubicBezTo>
                      <a:pt x="6" y="70"/>
                      <a:pt x="20" y="89"/>
                      <a:pt x="42" y="83"/>
                    </a:cubicBezTo>
                    <a:cubicBezTo>
                      <a:pt x="55" y="80"/>
                      <a:pt x="62" y="63"/>
                      <a:pt x="52" y="54"/>
                    </a:cubicBezTo>
                    <a:cubicBezTo>
                      <a:pt x="49" y="74"/>
                      <a:pt x="32" y="70"/>
                      <a:pt x="27" y="62"/>
                    </a:cubicBezTo>
                    <a:cubicBezTo>
                      <a:pt x="14" y="42"/>
                      <a:pt x="30" y="17"/>
                      <a:pt x="54" y="23"/>
                    </a:cubicBezTo>
                    <a:cubicBezTo>
                      <a:pt x="100" y="36"/>
                      <a:pt x="93" y="112"/>
                      <a:pt x="124" y="140"/>
                    </a:cubicBezTo>
                    <a:cubicBezTo>
                      <a:pt x="135" y="149"/>
                      <a:pt x="154" y="161"/>
                      <a:pt x="180" y="156"/>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0" name="Freeform 466"/>
              <p:cNvSpPr/>
              <p:nvPr/>
            </p:nvSpPr>
            <p:spPr bwMode="auto">
              <a:xfrm>
                <a:off x="4893" y="1517"/>
                <a:ext cx="36" cy="38"/>
              </a:xfrm>
              <a:custGeom>
                <a:avLst/>
                <a:gdLst>
                  <a:gd name="T0" fmla="*/ 0 w 15"/>
                  <a:gd name="T1" fmla="*/ 4 h 16"/>
                  <a:gd name="T2" fmla="*/ 10 w 15"/>
                  <a:gd name="T3" fmla="*/ 16 h 16"/>
                  <a:gd name="T4" fmla="*/ 15 w 15"/>
                  <a:gd name="T5" fmla="*/ 15 h 16"/>
                  <a:gd name="T6" fmla="*/ 2 w 15"/>
                  <a:gd name="T7" fmla="*/ 0 h 16"/>
                  <a:gd name="T8" fmla="*/ 0 w 15"/>
                  <a:gd name="T9" fmla="*/ 4 h 16"/>
                </a:gdLst>
                <a:ahLst/>
                <a:cxnLst>
                  <a:cxn ang="0">
                    <a:pos x="T0" y="T1"/>
                  </a:cxn>
                  <a:cxn ang="0">
                    <a:pos x="T2" y="T3"/>
                  </a:cxn>
                  <a:cxn ang="0">
                    <a:pos x="T4" y="T5"/>
                  </a:cxn>
                  <a:cxn ang="0">
                    <a:pos x="T6" y="T7"/>
                  </a:cxn>
                  <a:cxn ang="0">
                    <a:pos x="T8" y="T9"/>
                  </a:cxn>
                </a:cxnLst>
                <a:rect l="0" t="0" r="r" b="b"/>
                <a:pathLst>
                  <a:path w="15" h="16">
                    <a:moveTo>
                      <a:pt x="0" y="4"/>
                    </a:moveTo>
                    <a:cubicBezTo>
                      <a:pt x="10" y="16"/>
                      <a:pt x="10" y="16"/>
                      <a:pt x="10" y="16"/>
                    </a:cubicBezTo>
                    <a:cubicBezTo>
                      <a:pt x="12" y="16"/>
                      <a:pt x="13" y="15"/>
                      <a:pt x="15" y="15"/>
                    </a:cubicBezTo>
                    <a:cubicBezTo>
                      <a:pt x="2" y="0"/>
                      <a:pt x="2" y="0"/>
                      <a:pt x="2" y="0"/>
                    </a:cubicBezTo>
                    <a:lnTo>
                      <a:pt x="0" y="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1" name="Freeform 467"/>
              <p:cNvSpPr/>
              <p:nvPr/>
            </p:nvSpPr>
            <p:spPr bwMode="auto">
              <a:xfrm>
                <a:off x="4886" y="1643"/>
                <a:ext cx="50" cy="87"/>
              </a:xfrm>
              <a:custGeom>
                <a:avLst/>
                <a:gdLst>
                  <a:gd name="T0" fmla="*/ 21 w 21"/>
                  <a:gd name="T1" fmla="*/ 35 h 37"/>
                  <a:gd name="T2" fmla="*/ 5 w 21"/>
                  <a:gd name="T3" fmla="*/ 0 h 37"/>
                  <a:gd name="T4" fmla="*/ 0 w 21"/>
                  <a:gd name="T5" fmla="*/ 2 h 37"/>
                  <a:gd name="T6" fmla="*/ 15 w 21"/>
                  <a:gd name="T7" fmla="*/ 37 h 37"/>
                  <a:gd name="T8" fmla="*/ 21 w 21"/>
                  <a:gd name="T9" fmla="*/ 35 h 37"/>
                </a:gdLst>
                <a:ahLst/>
                <a:cxnLst>
                  <a:cxn ang="0">
                    <a:pos x="T0" y="T1"/>
                  </a:cxn>
                  <a:cxn ang="0">
                    <a:pos x="T2" y="T3"/>
                  </a:cxn>
                  <a:cxn ang="0">
                    <a:pos x="T4" y="T5"/>
                  </a:cxn>
                  <a:cxn ang="0">
                    <a:pos x="T6" y="T7"/>
                  </a:cxn>
                  <a:cxn ang="0">
                    <a:pos x="T8" y="T9"/>
                  </a:cxn>
                </a:cxnLst>
                <a:rect l="0" t="0" r="r" b="b"/>
                <a:pathLst>
                  <a:path w="21" h="37">
                    <a:moveTo>
                      <a:pt x="21" y="35"/>
                    </a:moveTo>
                    <a:cubicBezTo>
                      <a:pt x="5" y="0"/>
                      <a:pt x="5" y="0"/>
                      <a:pt x="5" y="0"/>
                    </a:cubicBezTo>
                    <a:cubicBezTo>
                      <a:pt x="0" y="2"/>
                      <a:pt x="0" y="2"/>
                      <a:pt x="0" y="2"/>
                    </a:cubicBezTo>
                    <a:cubicBezTo>
                      <a:pt x="15" y="37"/>
                      <a:pt x="15" y="37"/>
                      <a:pt x="15" y="37"/>
                    </a:cubicBezTo>
                    <a:cubicBezTo>
                      <a:pt x="17" y="36"/>
                      <a:pt x="19" y="35"/>
                      <a:pt x="21" y="35"/>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2" name="Freeform 468"/>
              <p:cNvSpPr/>
              <p:nvPr/>
            </p:nvSpPr>
            <p:spPr bwMode="auto">
              <a:xfrm>
                <a:off x="4709" y="1733"/>
                <a:ext cx="234" cy="104"/>
              </a:xfrm>
              <a:custGeom>
                <a:avLst/>
                <a:gdLst>
                  <a:gd name="T0" fmla="*/ 0 w 99"/>
                  <a:gd name="T1" fmla="*/ 15 h 44"/>
                  <a:gd name="T2" fmla="*/ 7 w 99"/>
                  <a:gd name="T3" fmla="*/ 18 h 44"/>
                  <a:gd name="T4" fmla="*/ 94 w 99"/>
                  <a:gd name="T5" fmla="*/ 44 h 44"/>
                  <a:gd name="T6" fmla="*/ 99 w 99"/>
                  <a:gd name="T7" fmla="*/ 23 h 44"/>
                  <a:gd name="T8" fmla="*/ 63 w 99"/>
                  <a:gd name="T9" fmla="*/ 14 h 44"/>
                  <a:gd name="T10" fmla="*/ 43 w 99"/>
                  <a:gd name="T11" fmla="*/ 22 h 44"/>
                  <a:gd name="T12" fmla="*/ 31 w 99"/>
                  <a:gd name="T13" fmla="*/ 6 h 44"/>
                  <a:gd name="T14" fmla="*/ 10 w 99"/>
                  <a:gd name="T15" fmla="*/ 0 h 44"/>
                  <a:gd name="T16" fmla="*/ 0 w 99"/>
                  <a:gd name="T17" fmla="*/ 1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44">
                    <a:moveTo>
                      <a:pt x="0" y="15"/>
                    </a:moveTo>
                    <a:cubicBezTo>
                      <a:pt x="7" y="18"/>
                      <a:pt x="7" y="18"/>
                      <a:pt x="7" y="18"/>
                    </a:cubicBezTo>
                    <a:cubicBezTo>
                      <a:pt x="29" y="25"/>
                      <a:pt x="63" y="37"/>
                      <a:pt x="94" y="44"/>
                    </a:cubicBezTo>
                    <a:cubicBezTo>
                      <a:pt x="95" y="37"/>
                      <a:pt x="97" y="30"/>
                      <a:pt x="99" y="23"/>
                    </a:cubicBezTo>
                    <a:cubicBezTo>
                      <a:pt x="86" y="20"/>
                      <a:pt x="75" y="17"/>
                      <a:pt x="63" y="14"/>
                    </a:cubicBezTo>
                    <a:cubicBezTo>
                      <a:pt x="55" y="17"/>
                      <a:pt x="48" y="20"/>
                      <a:pt x="43" y="22"/>
                    </a:cubicBezTo>
                    <a:cubicBezTo>
                      <a:pt x="40" y="17"/>
                      <a:pt x="35" y="12"/>
                      <a:pt x="31" y="6"/>
                    </a:cubicBezTo>
                    <a:cubicBezTo>
                      <a:pt x="23" y="4"/>
                      <a:pt x="16" y="2"/>
                      <a:pt x="10" y="0"/>
                    </a:cubicBezTo>
                    <a:cubicBezTo>
                      <a:pt x="7" y="5"/>
                      <a:pt x="4" y="10"/>
                      <a:pt x="0" y="15"/>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3" name="Freeform 469"/>
              <p:cNvSpPr/>
              <p:nvPr/>
            </p:nvSpPr>
            <p:spPr bwMode="auto">
              <a:xfrm>
                <a:off x="4889" y="1531"/>
                <a:ext cx="26" cy="28"/>
              </a:xfrm>
              <a:custGeom>
                <a:avLst/>
                <a:gdLst>
                  <a:gd name="T0" fmla="*/ 0 w 11"/>
                  <a:gd name="T1" fmla="*/ 4 h 12"/>
                  <a:gd name="T2" fmla="*/ 6 w 11"/>
                  <a:gd name="T3" fmla="*/ 12 h 12"/>
                  <a:gd name="T4" fmla="*/ 11 w 11"/>
                  <a:gd name="T5" fmla="*/ 11 h 12"/>
                  <a:gd name="T6" fmla="*/ 1 w 11"/>
                  <a:gd name="T7" fmla="*/ 0 h 12"/>
                  <a:gd name="T8" fmla="*/ 0 w 11"/>
                  <a:gd name="T9" fmla="*/ 4 h 12"/>
                </a:gdLst>
                <a:ahLst/>
                <a:cxnLst>
                  <a:cxn ang="0">
                    <a:pos x="T0" y="T1"/>
                  </a:cxn>
                  <a:cxn ang="0">
                    <a:pos x="T2" y="T3"/>
                  </a:cxn>
                  <a:cxn ang="0">
                    <a:pos x="T4" y="T5"/>
                  </a:cxn>
                  <a:cxn ang="0">
                    <a:pos x="T6" y="T7"/>
                  </a:cxn>
                  <a:cxn ang="0">
                    <a:pos x="T8" y="T9"/>
                  </a:cxn>
                </a:cxnLst>
                <a:rect l="0" t="0" r="r" b="b"/>
                <a:pathLst>
                  <a:path w="11" h="12">
                    <a:moveTo>
                      <a:pt x="0" y="4"/>
                    </a:moveTo>
                    <a:cubicBezTo>
                      <a:pt x="6" y="12"/>
                      <a:pt x="6" y="12"/>
                      <a:pt x="6" y="12"/>
                    </a:cubicBezTo>
                    <a:cubicBezTo>
                      <a:pt x="8" y="11"/>
                      <a:pt x="9" y="11"/>
                      <a:pt x="11" y="11"/>
                    </a:cubicBezTo>
                    <a:cubicBezTo>
                      <a:pt x="1" y="0"/>
                      <a:pt x="1" y="0"/>
                      <a:pt x="1" y="0"/>
                    </a:cubicBezTo>
                    <a:lnTo>
                      <a:pt x="0" y="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4" name="Freeform 470"/>
              <p:cNvSpPr/>
              <p:nvPr/>
            </p:nvSpPr>
            <p:spPr bwMode="auto">
              <a:xfrm>
                <a:off x="4867" y="1650"/>
                <a:ext cx="52" cy="85"/>
              </a:xfrm>
              <a:custGeom>
                <a:avLst/>
                <a:gdLst>
                  <a:gd name="T0" fmla="*/ 52 w 52"/>
                  <a:gd name="T1" fmla="*/ 80 h 85"/>
                  <a:gd name="T2" fmla="*/ 15 w 52"/>
                  <a:gd name="T3" fmla="*/ 0 h 85"/>
                  <a:gd name="T4" fmla="*/ 0 w 52"/>
                  <a:gd name="T5" fmla="*/ 4 h 85"/>
                  <a:gd name="T6" fmla="*/ 41 w 52"/>
                  <a:gd name="T7" fmla="*/ 85 h 85"/>
                  <a:gd name="T8" fmla="*/ 52 w 52"/>
                  <a:gd name="T9" fmla="*/ 80 h 85"/>
                </a:gdLst>
                <a:ahLst/>
                <a:cxnLst>
                  <a:cxn ang="0">
                    <a:pos x="T0" y="T1"/>
                  </a:cxn>
                  <a:cxn ang="0">
                    <a:pos x="T2" y="T3"/>
                  </a:cxn>
                  <a:cxn ang="0">
                    <a:pos x="T4" y="T5"/>
                  </a:cxn>
                  <a:cxn ang="0">
                    <a:pos x="T6" y="T7"/>
                  </a:cxn>
                  <a:cxn ang="0">
                    <a:pos x="T8" y="T9"/>
                  </a:cxn>
                </a:cxnLst>
                <a:rect l="0" t="0" r="r" b="b"/>
                <a:pathLst>
                  <a:path w="52" h="85">
                    <a:moveTo>
                      <a:pt x="52" y="80"/>
                    </a:moveTo>
                    <a:lnTo>
                      <a:pt x="15" y="0"/>
                    </a:lnTo>
                    <a:lnTo>
                      <a:pt x="0" y="4"/>
                    </a:lnTo>
                    <a:lnTo>
                      <a:pt x="41" y="85"/>
                    </a:lnTo>
                    <a:lnTo>
                      <a:pt x="52" y="8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5" name="Freeform 471"/>
              <p:cNvSpPr/>
              <p:nvPr/>
            </p:nvSpPr>
            <p:spPr bwMode="auto">
              <a:xfrm>
                <a:off x="4943" y="2554"/>
                <a:ext cx="21" cy="14"/>
              </a:xfrm>
              <a:custGeom>
                <a:avLst/>
                <a:gdLst>
                  <a:gd name="T0" fmla="*/ 9 w 9"/>
                  <a:gd name="T1" fmla="*/ 0 h 6"/>
                  <a:gd name="T2" fmla="*/ 0 w 9"/>
                  <a:gd name="T3" fmla="*/ 0 h 6"/>
                  <a:gd name="T4" fmla="*/ 3 w 9"/>
                  <a:gd name="T5" fmla="*/ 6 h 6"/>
                  <a:gd name="T6" fmla="*/ 9 w 9"/>
                  <a:gd name="T7" fmla="*/ 0 h 6"/>
                </a:gdLst>
                <a:ahLst/>
                <a:cxnLst>
                  <a:cxn ang="0">
                    <a:pos x="T0" y="T1"/>
                  </a:cxn>
                  <a:cxn ang="0">
                    <a:pos x="T2" y="T3"/>
                  </a:cxn>
                  <a:cxn ang="0">
                    <a:pos x="T4" y="T5"/>
                  </a:cxn>
                  <a:cxn ang="0">
                    <a:pos x="T6" y="T7"/>
                  </a:cxn>
                </a:cxnLst>
                <a:rect l="0" t="0" r="r" b="b"/>
                <a:pathLst>
                  <a:path w="9" h="6">
                    <a:moveTo>
                      <a:pt x="9" y="0"/>
                    </a:moveTo>
                    <a:cubicBezTo>
                      <a:pt x="6" y="0"/>
                      <a:pt x="3" y="1"/>
                      <a:pt x="0" y="0"/>
                    </a:cubicBezTo>
                    <a:cubicBezTo>
                      <a:pt x="3" y="6"/>
                      <a:pt x="3" y="6"/>
                      <a:pt x="3" y="6"/>
                    </a:cubicBezTo>
                    <a:cubicBezTo>
                      <a:pt x="5" y="4"/>
                      <a:pt x="7" y="2"/>
                      <a:pt x="9" y="0"/>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6" name="Freeform 472"/>
              <p:cNvSpPr/>
              <p:nvPr/>
            </p:nvSpPr>
            <p:spPr bwMode="auto">
              <a:xfrm>
                <a:off x="4912" y="2841"/>
                <a:ext cx="45" cy="90"/>
              </a:xfrm>
              <a:custGeom>
                <a:avLst/>
                <a:gdLst>
                  <a:gd name="T0" fmla="*/ 14 w 19"/>
                  <a:gd name="T1" fmla="*/ 0 h 38"/>
                  <a:gd name="T2" fmla="*/ 0 w 19"/>
                  <a:gd name="T3" fmla="*/ 38 h 38"/>
                  <a:gd name="T4" fmla="*/ 9 w 19"/>
                  <a:gd name="T5" fmla="*/ 38 h 38"/>
                  <a:gd name="T6" fmla="*/ 19 w 19"/>
                  <a:gd name="T7" fmla="*/ 4 h 38"/>
                  <a:gd name="T8" fmla="*/ 14 w 19"/>
                  <a:gd name="T9" fmla="*/ 0 h 38"/>
                </a:gdLst>
                <a:ahLst/>
                <a:cxnLst>
                  <a:cxn ang="0">
                    <a:pos x="T0" y="T1"/>
                  </a:cxn>
                  <a:cxn ang="0">
                    <a:pos x="T2" y="T3"/>
                  </a:cxn>
                  <a:cxn ang="0">
                    <a:pos x="T4" y="T5"/>
                  </a:cxn>
                  <a:cxn ang="0">
                    <a:pos x="T6" y="T7"/>
                  </a:cxn>
                  <a:cxn ang="0">
                    <a:pos x="T8" y="T9"/>
                  </a:cxn>
                </a:cxnLst>
                <a:rect l="0" t="0" r="r" b="b"/>
                <a:pathLst>
                  <a:path w="19" h="38">
                    <a:moveTo>
                      <a:pt x="14" y="0"/>
                    </a:moveTo>
                    <a:cubicBezTo>
                      <a:pt x="7" y="14"/>
                      <a:pt x="2" y="26"/>
                      <a:pt x="0" y="38"/>
                    </a:cubicBezTo>
                    <a:cubicBezTo>
                      <a:pt x="9" y="38"/>
                      <a:pt x="9" y="38"/>
                      <a:pt x="9" y="38"/>
                    </a:cubicBezTo>
                    <a:cubicBezTo>
                      <a:pt x="10" y="26"/>
                      <a:pt x="13" y="12"/>
                      <a:pt x="19" y="4"/>
                    </a:cubicBezTo>
                    <a:lnTo>
                      <a:pt x="14" y="0"/>
                    </a:ln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7" name="Freeform 473"/>
              <p:cNvSpPr/>
              <p:nvPr/>
            </p:nvSpPr>
            <p:spPr bwMode="auto">
              <a:xfrm>
                <a:off x="4943" y="2855"/>
                <a:ext cx="43" cy="76"/>
              </a:xfrm>
              <a:custGeom>
                <a:avLst/>
                <a:gdLst>
                  <a:gd name="T0" fmla="*/ 9 w 18"/>
                  <a:gd name="T1" fmla="*/ 0 h 32"/>
                  <a:gd name="T2" fmla="*/ 0 w 18"/>
                  <a:gd name="T3" fmla="*/ 32 h 32"/>
                  <a:gd name="T4" fmla="*/ 11 w 18"/>
                  <a:gd name="T5" fmla="*/ 32 h 32"/>
                  <a:gd name="T6" fmla="*/ 18 w 18"/>
                  <a:gd name="T7" fmla="*/ 6 h 32"/>
                  <a:gd name="T8" fmla="*/ 9 w 18"/>
                  <a:gd name="T9" fmla="*/ 0 h 32"/>
                </a:gdLst>
                <a:ahLst/>
                <a:cxnLst>
                  <a:cxn ang="0">
                    <a:pos x="T0" y="T1"/>
                  </a:cxn>
                  <a:cxn ang="0">
                    <a:pos x="T2" y="T3"/>
                  </a:cxn>
                  <a:cxn ang="0">
                    <a:pos x="T4" y="T5"/>
                  </a:cxn>
                  <a:cxn ang="0">
                    <a:pos x="T6" y="T7"/>
                  </a:cxn>
                  <a:cxn ang="0">
                    <a:pos x="T8" y="T9"/>
                  </a:cxn>
                </a:cxnLst>
                <a:rect l="0" t="0" r="r" b="b"/>
                <a:pathLst>
                  <a:path w="18" h="32">
                    <a:moveTo>
                      <a:pt x="9" y="0"/>
                    </a:moveTo>
                    <a:cubicBezTo>
                      <a:pt x="3" y="9"/>
                      <a:pt x="0" y="20"/>
                      <a:pt x="0" y="32"/>
                    </a:cubicBezTo>
                    <a:cubicBezTo>
                      <a:pt x="11" y="32"/>
                      <a:pt x="11" y="32"/>
                      <a:pt x="11" y="32"/>
                    </a:cubicBezTo>
                    <a:cubicBezTo>
                      <a:pt x="12" y="24"/>
                      <a:pt x="15" y="15"/>
                      <a:pt x="18" y="6"/>
                    </a:cubicBezTo>
                    <a:cubicBezTo>
                      <a:pt x="15" y="4"/>
                      <a:pt x="12" y="2"/>
                      <a:pt x="9" y="0"/>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8" name="Freeform 474"/>
              <p:cNvSpPr/>
              <p:nvPr/>
            </p:nvSpPr>
            <p:spPr bwMode="auto">
              <a:xfrm>
                <a:off x="4879" y="1545"/>
                <a:ext cx="21" cy="22"/>
              </a:xfrm>
              <a:custGeom>
                <a:avLst/>
                <a:gdLst>
                  <a:gd name="T0" fmla="*/ 0 w 9"/>
                  <a:gd name="T1" fmla="*/ 9 h 9"/>
                  <a:gd name="T2" fmla="*/ 9 w 9"/>
                  <a:gd name="T3" fmla="*/ 6 h 9"/>
                  <a:gd name="T4" fmla="*/ 3 w 9"/>
                  <a:gd name="T5" fmla="*/ 0 h 9"/>
                  <a:gd name="T6" fmla="*/ 0 w 9"/>
                  <a:gd name="T7" fmla="*/ 9 h 9"/>
                </a:gdLst>
                <a:ahLst/>
                <a:cxnLst>
                  <a:cxn ang="0">
                    <a:pos x="T0" y="T1"/>
                  </a:cxn>
                  <a:cxn ang="0">
                    <a:pos x="T2" y="T3"/>
                  </a:cxn>
                  <a:cxn ang="0">
                    <a:pos x="T4" y="T5"/>
                  </a:cxn>
                  <a:cxn ang="0">
                    <a:pos x="T6" y="T7"/>
                  </a:cxn>
                </a:cxnLst>
                <a:rect l="0" t="0" r="r" b="b"/>
                <a:pathLst>
                  <a:path w="9" h="9">
                    <a:moveTo>
                      <a:pt x="0" y="9"/>
                    </a:moveTo>
                    <a:cubicBezTo>
                      <a:pt x="3" y="8"/>
                      <a:pt x="6" y="7"/>
                      <a:pt x="9" y="6"/>
                    </a:cubicBezTo>
                    <a:cubicBezTo>
                      <a:pt x="3" y="0"/>
                      <a:pt x="3" y="0"/>
                      <a:pt x="3" y="0"/>
                    </a:cubicBezTo>
                    <a:cubicBezTo>
                      <a:pt x="2" y="3"/>
                      <a:pt x="1" y="6"/>
                      <a:pt x="0" y="9"/>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9" name="Freeform 475"/>
              <p:cNvSpPr/>
              <p:nvPr/>
            </p:nvSpPr>
            <p:spPr bwMode="auto">
              <a:xfrm>
                <a:off x="4851" y="1654"/>
                <a:ext cx="54" cy="86"/>
              </a:xfrm>
              <a:custGeom>
                <a:avLst/>
                <a:gdLst>
                  <a:gd name="T0" fmla="*/ 54 w 54"/>
                  <a:gd name="T1" fmla="*/ 81 h 86"/>
                  <a:gd name="T2" fmla="*/ 12 w 54"/>
                  <a:gd name="T3" fmla="*/ 0 h 86"/>
                  <a:gd name="T4" fmla="*/ 0 w 54"/>
                  <a:gd name="T5" fmla="*/ 5 h 86"/>
                  <a:gd name="T6" fmla="*/ 42 w 54"/>
                  <a:gd name="T7" fmla="*/ 86 h 86"/>
                  <a:gd name="T8" fmla="*/ 54 w 54"/>
                  <a:gd name="T9" fmla="*/ 81 h 86"/>
                </a:gdLst>
                <a:ahLst/>
                <a:cxnLst>
                  <a:cxn ang="0">
                    <a:pos x="T0" y="T1"/>
                  </a:cxn>
                  <a:cxn ang="0">
                    <a:pos x="T2" y="T3"/>
                  </a:cxn>
                  <a:cxn ang="0">
                    <a:pos x="T4" y="T5"/>
                  </a:cxn>
                  <a:cxn ang="0">
                    <a:pos x="T6" y="T7"/>
                  </a:cxn>
                  <a:cxn ang="0">
                    <a:pos x="T8" y="T9"/>
                  </a:cxn>
                </a:cxnLst>
                <a:rect l="0" t="0" r="r" b="b"/>
                <a:pathLst>
                  <a:path w="54" h="86">
                    <a:moveTo>
                      <a:pt x="54" y="81"/>
                    </a:moveTo>
                    <a:lnTo>
                      <a:pt x="12" y="0"/>
                    </a:lnTo>
                    <a:lnTo>
                      <a:pt x="0" y="5"/>
                    </a:lnTo>
                    <a:lnTo>
                      <a:pt x="42" y="86"/>
                    </a:lnTo>
                    <a:lnTo>
                      <a:pt x="54" y="81"/>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0" name="Freeform 476"/>
              <p:cNvSpPr/>
              <p:nvPr/>
            </p:nvSpPr>
            <p:spPr bwMode="auto">
              <a:xfrm>
                <a:off x="4756" y="1389"/>
                <a:ext cx="130" cy="78"/>
              </a:xfrm>
              <a:custGeom>
                <a:avLst/>
                <a:gdLst>
                  <a:gd name="T0" fmla="*/ 24 w 130"/>
                  <a:gd name="T1" fmla="*/ 78 h 78"/>
                  <a:gd name="T2" fmla="*/ 43 w 130"/>
                  <a:gd name="T3" fmla="*/ 40 h 78"/>
                  <a:gd name="T4" fmla="*/ 114 w 130"/>
                  <a:gd name="T5" fmla="*/ 76 h 78"/>
                  <a:gd name="T6" fmla="*/ 130 w 130"/>
                  <a:gd name="T7" fmla="*/ 33 h 78"/>
                  <a:gd name="T8" fmla="*/ 52 w 130"/>
                  <a:gd name="T9" fmla="*/ 11 h 78"/>
                  <a:gd name="T10" fmla="*/ 57 w 130"/>
                  <a:gd name="T11" fmla="*/ 0 h 78"/>
                  <a:gd name="T12" fmla="*/ 24 w 130"/>
                  <a:gd name="T13" fmla="*/ 0 h 78"/>
                  <a:gd name="T14" fmla="*/ 0 w 130"/>
                  <a:gd name="T15" fmla="*/ 11 h 78"/>
                  <a:gd name="T16" fmla="*/ 24 w 130"/>
                  <a:gd name="T17"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78">
                    <a:moveTo>
                      <a:pt x="24" y="78"/>
                    </a:moveTo>
                    <a:lnTo>
                      <a:pt x="43" y="40"/>
                    </a:lnTo>
                    <a:lnTo>
                      <a:pt x="114" y="76"/>
                    </a:lnTo>
                    <a:lnTo>
                      <a:pt x="130" y="33"/>
                    </a:lnTo>
                    <a:lnTo>
                      <a:pt x="52" y="11"/>
                    </a:lnTo>
                    <a:lnTo>
                      <a:pt x="57" y="0"/>
                    </a:lnTo>
                    <a:lnTo>
                      <a:pt x="24" y="0"/>
                    </a:lnTo>
                    <a:lnTo>
                      <a:pt x="0" y="11"/>
                    </a:lnTo>
                    <a:lnTo>
                      <a:pt x="24" y="78"/>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1" name="Freeform 477"/>
              <p:cNvSpPr/>
              <p:nvPr/>
            </p:nvSpPr>
            <p:spPr bwMode="auto">
              <a:xfrm>
                <a:off x="4929" y="2554"/>
                <a:ext cx="21" cy="24"/>
              </a:xfrm>
              <a:custGeom>
                <a:avLst/>
                <a:gdLst>
                  <a:gd name="T0" fmla="*/ 0 w 9"/>
                  <a:gd name="T1" fmla="*/ 0 h 10"/>
                  <a:gd name="T2" fmla="*/ 6 w 9"/>
                  <a:gd name="T3" fmla="*/ 10 h 10"/>
                  <a:gd name="T4" fmla="*/ 9 w 9"/>
                  <a:gd name="T5" fmla="*/ 7 h 10"/>
                  <a:gd name="T6" fmla="*/ 5 w 9"/>
                  <a:gd name="T7" fmla="*/ 0 h 10"/>
                  <a:gd name="T8" fmla="*/ 0 w 9"/>
                  <a:gd name="T9" fmla="*/ 0 h 10"/>
                </a:gdLst>
                <a:ahLst/>
                <a:cxnLst>
                  <a:cxn ang="0">
                    <a:pos x="T0" y="T1"/>
                  </a:cxn>
                  <a:cxn ang="0">
                    <a:pos x="T2" y="T3"/>
                  </a:cxn>
                  <a:cxn ang="0">
                    <a:pos x="T4" y="T5"/>
                  </a:cxn>
                  <a:cxn ang="0">
                    <a:pos x="T6" y="T7"/>
                  </a:cxn>
                  <a:cxn ang="0">
                    <a:pos x="T8" y="T9"/>
                  </a:cxn>
                </a:cxnLst>
                <a:rect l="0" t="0" r="r" b="b"/>
                <a:pathLst>
                  <a:path w="9" h="10">
                    <a:moveTo>
                      <a:pt x="0" y="0"/>
                    </a:moveTo>
                    <a:cubicBezTo>
                      <a:pt x="6" y="10"/>
                      <a:pt x="6" y="10"/>
                      <a:pt x="6" y="10"/>
                    </a:cubicBezTo>
                    <a:cubicBezTo>
                      <a:pt x="7" y="9"/>
                      <a:pt x="8" y="8"/>
                      <a:pt x="9" y="7"/>
                    </a:cubicBezTo>
                    <a:cubicBezTo>
                      <a:pt x="5" y="0"/>
                      <a:pt x="5" y="0"/>
                      <a:pt x="5" y="0"/>
                    </a:cubicBezTo>
                    <a:cubicBezTo>
                      <a:pt x="3" y="0"/>
                      <a:pt x="2" y="0"/>
                      <a:pt x="0" y="0"/>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2" name="Freeform 478"/>
              <p:cNvSpPr/>
              <p:nvPr/>
            </p:nvSpPr>
            <p:spPr bwMode="auto">
              <a:xfrm>
                <a:off x="4915" y="2552"/>
                <a:ext cx="26" cy="38"/>
              </a:xfrm>
              <a:custGeom>
                <a:avLst/>
                <a:gdLst>
                  <a:gd name="T0" fmla="*/ 0 w 11"/>
                  <a:gd name="T1" fmla="*/ 0 h 16"/>
                  <a:gd name="T2" fmla="*/ 8 w 11"/>
                  <a:gd name="T3" fmla="*/ 16 h 16"/>
                  <a:gd name="T4" fmla="*/ 11 w 11"/>
                  <a:gd name="T5" fmla="*/ 12 h 16"/>
                  <a:gd name="T6" fmla="*/ 5 w 11"/>
                  <a:gd name="T7" fmla="*/ 1 h 16"/>
                  <a:gd name="T8" fmla="*/ 0 w 11"/>
                  <a:gd name="T9" fmla="*/ 0 h 16"/>
                </a:gdLst>
                <a:ahLst/>
                <a:cxnLst>
                  <a:cxn ang="0">
                    <a:pos x="T0" y="T1"/>
                  </a:cxn>
                  <a:cxn ang="0">
                    <a:pos x="T2" y="T3"/>
                  </a:cxn>
                  <a:cxn ang="0">
                    <a:pos x="T4" y="T5"/>
                  </a:cxn>
                  <a:cxn ang="0">
                    <a:pos x="T6" y="T7"/>
                  </a:cxn>
                  <a:cxn ang="0">
                    <a:pos x="T8" y="T9"/>
                  </a:cxn>
                </a:cxnLst>
                <a:rect l="0" t="0" r="r" b="b"/>
                <a:pathLst>
                  <a:path w="11" h="16">
                    <a:moveTo>
                      <a:pt x="0" y="0"/>
                    </a:moveTo>
                    <a:cubicBezTo>
                      <a:pt x="8" y="16"/>
                      <a:pt x="8" y="16"/>
                      <a:pt x="8" y="16"/>
                    </a:cubicBezTo>
                    <a:cubicBezTo>
                      <a:pt x="9" y="15"/>
                      <a:pt x="10" y="13"/>
                      <a:pt x="11" y="12"/>
                    </a:cubicBezTo>
                    <a:cubicBezTo>
                      <a:pt x="5" y="1"/>
                      <a:pt x="5" y="1"/>
                      <a:pt x="5" y="1"/>
                    </a:cubicBezTo>
                    <a:cubicBezTo>
                      <a:pt x="3" y="0"/>
                      <a:pt x="1" y="0"/>
                      <a:pt x="0" y="0"/>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3" name="Freeform 479"/>
              <p:cNvSpPr/>
              <p:nvPr/>
            </p:nvSpPr>
            <p:spPr bwMode="auto">
              <a:xfrm>
                <a:off x="4832" y="1659"/>
                <a:ext cx="57" cy="86"/>
              </a:xfrm>
              <a:custGeom>
                <a:avLst/>
                <a:gdLst>
                  <a:gd name="T0" fmla="*/ 57 w 57"/>
                  <a:gd name="T1" fmla="*/ 83 h 86"/>
                  <a:gd name="T2" fmla="*/ 16 w 57"/>
                  <a:gd name="T3" fmla="*/ 0 h 86"/>
                  <a:gd name="T4" fmla="*/ 0 w 57"/>
                  <a:gd name="T5" fmla="*/ 5 h 86"/>
                  <a:gd name="T6" fmla="*/ 47 w 57"/>
                  <a:gd name="T7" fmla="*/ 86 h 86"/>
                  <a:gd name="T8" fmla="*/ 57 w 57"/>
                  <a:gd name="T9" fmla="*/ 83 h 86"/>
                </a:gdLst>
                <a:ahLst/>
                <a:cxnLst>
                  <a:cxn ang="0">
                    <a:pos x="T0" y="T1"/>
                  </a:cxn>
                  <a:cxn ang="0">
                    <a:pos x="T2" y="T3"/>
                  </a:cxn>
                  <a:cxn ang="0">
                    <a:pos x="T4" y="T5"/>
                  </a:cxn>
                  <a:cxn ang="0">
                    <a:pos x="T6" y="T7"/>
                  </a:cxn>
                  <a:cxn ang="0">
                    <a:pos x="T8" y="T9"/>
                  </a:cxn>
                </a:cxnLst>
                <a:rect l="0" t="0" r="r" b="b"/>
                <a:pathLst>
                  <a:path w="57" h="86">
                    <a:moveTo>
                      <a:pt x="57" y="83"/>
                    </a:moveTo>
                    <a:lnTo>
                      <a:pt x="16" y="0"/>
                    </a:lnTo>
                    <a:lnTo>
                      <a:pt x="0" y="5"/>
                    </a:lnTo>
                    <a:lnTo>
                      <a:pt x="47" y="86"/>
                    </a:lnTo>
                    <a:lnTo>
                      <a:pt x="57" y="83"/>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4" name="Freeform 480"/>
              <p:cNvSpPr/>
              <p:nvPr/>
            </p:nvSpPr>
            <p:spPr bwMode="auto">
              <a:xfrm>
                <a:off x="4867" y="2749"/>
                <a:ext cx="81" cy="49"/>
              </a:xfrm>
              <a:custGeom>
                <a:avLst/>
                <a:gdLst>
                  <a:gd name="T0" fmla="*/ 34 w 34"/>
                  <a:gd name="T1" fmla="*/ 12 h 21"/>
                  <a:gd name="T2" fmla="*/ 17 w 34"/>
                  <a:gd name="T3" fmla="*/ 0 h 21"/>
                  <a:gd name="T4" fmla="*/ 0 w 34"/>
                  <a:gd name="T5" fmla="*/ 8 h 21"/>
                  <a:gd name="T6" fmla="*/ 17 w 34"/>
                  <a:gd name="T7" fmla="*/ 21 h 21"/>
                  <a:gd name="T8" fmla="*/ 34 w 34"/>
                  <a:gd name="T9" fmla="*/ 12 h 21"/>
                </a:gdLst>
                <a:ahLst/>
                <a:cxnLst>
                  <a:cxn ang="0">
                    <a:pos x="T0" y="T1"/>
                  </a:cxn>
                  <a:cxn ang="0">
                    <a:pos x="T2" y="T3"/>
                  </a:cxn>
                  <a:cxn ang="0">
                    <a:pos x="T4" y="T5"/>
                  </a:cxn>
                  <a:cxn ang="0">
                    <a:pos x="T6" y="T7"/>
                  </a:cxn>
                  <a:cxn ang="0">
                    <a:pos x="T8" y="T9"/>
                  </a:cxn>
                </a:cxnLst>
                <a:rect l="0" t="0" r="r" b="b"/>
                <a:pathLst>
                  <a:path w="34" h="21">
                    <a:moveTo>
                      <a:pt x="34" y="12"/>
                    </a:moveTo>
                    <a:cubicBezTo>
                      <a:pt x="17" y="0"/>
                      <a:pt x="17" y="0"/>
                      <a:pt x="17" y="0"/>
                    </a:cubicBezTo>
                    <a:cubicBezTo>
                      <a:pt x="11" y="3"/>
                      <a:pt x="6" y="6"/>
                      <a:pt x="0" y="8"/>
                    </a:cubicBezTo>
                    <a:cubicBezTo>
                      <a:pt x="3" y="10"/>
                      <a:pt x="9" y="15"/>
                      <a:pt x="17" y="21"/>
                    </a:cubicBezTo>
                    <a:cubicBezTo>
                      <a:pt x="23" y="19"/>
                      <a:pt x="28" y="16"/>
                      <a:pt x="34" y="12"/>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5" name="Freeform 481"/>
              <p:cNvSpPr/>
              <p:nvPr/>
            </p:nvSpPr>
            <p:spPr bwMode="auto">
              <a:xfrm>
                <a:off x="4903" y="2547"/>
                <a:ext cx="28" cy="52"/>
              </a:xfrm>
              <a:custGeom>
                <a:avLst/>
                <a:gdLst>
                  <a:gd name="T0" fmla="*/ 0 w 12"/>
                  <a:gd name="T1" fmla="*/ 0 h 22"/>
                  <a:gd name="T2" fmla="*/ 0 w 12"/>
                  <a:gd name="T3" fmla="*/ 2 h 22"/>
                  <a:gd name="T4" fmla="*/ 10 w 12"/>
                  <a:gd name="T5" fmla="*/ 22 h 22"/>
                  <a:gd name="T6" fmla="*/ 12 w 12"/>
                  <a:gd name="T7" fmla="*/ 19 h 22"/>
                  <a:gd name="T8" fmla="*/ 3 w 12"/>
                  <a:gd name="T9" fmla="*/ 1 h 22"/>
                  <a:gd name="T10" fmla="*/ 0 w 12"/>
                  <a:gd name="T11" fmla="*/ 0 h 22"/>
                </a:gdLst>
                <a:ahLst/>
                <a:cxnLst>
                  <a:cxn ang="0">
                    <a:pos x="T0" y="T1"/>
                  </a:cxn>
                  <a:cxn ang="0">
                    <a:pos x="T2" y="T3"/>
                  </a:cxn>
                  <a:cxn ang="0">
                    <a:pos x="T4" y="T5"/>
                  </a:cxn>
                  <a:cxn ang="0">
                    <a:pos x="T6" y="T7"/>
                  </a:cxn>
                  <a:cxn ang="0">
                    <a:pos x="T8" y="T9"/>
                  </a:cxn>
                  <a:cxn ang="0">
                    <a:pos x="T10" y="T11"/>
                  </a:cxn>
                </a:cxnLst>
                <a:rect l="0" t="0" r="r" b="b"/>
                <a:pathLst>
                  <a:path w="12" h="22">
                    <a:moveTo>
                      <a:pt x="0" y="0"/>
                    </a:moveTo>
                    <a:cubicBezTo>
                      <a:pt x="0" y="1"/>
                      <a:pt x="0" y="2"/>
                      <a:pt x="0" y="2"/>
                    </a:cubicBezTo>
                    <a:cubicBezTo>
                      <a:pt x="10" y="22"/>
                      <a:pt x="10" y="22"/>
                      <a:pt x="10" y="22"/>
                    </a:cubicBezTo>
                    <a:cubicBezTo>
                      <a:pt x="11" y="21"/>
                      <a:pt x="11" y="20"/>
                      <a:pt x="12" y="19"/>
                    </a:cubicBezTo>
                    <a:cubicBezTo>
                      <a:pt x="3" y="1"/>
                      <a:pt x="3" y="1"/>
                      <a:pt x="3" y="1"/>
                    </a:cubicBezTo>
                    <a:cubicBezTo>
                      <a:pt x="2" y="1"/>
                      <a:pt x="1" y="1"/>
                      <a:pt x="0" y="0"/>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6" name="Freeform 482"/>
              <p:cNvSpPr/>
              <p:nvPr/>
            </p:nvSpPr>
            <p:spPr bwMode="auto">
              <a:xfrm>
                <a:off x="4822" y="1389"/>
                <a:ext cx="34" cy="14"/>
              </a:xfrm>
              <a:custGeom>
                <a:avLst/>
                <a:gdLst>
                  <a:gd name="T0" fmla="*/ 11 w 14"/>
                  <a:gd name="T1" fmla="*/ 6 h 6"/>
                  <a:gd name="T2" fmla="*/ 14 w 14"/>
                  <a:gd name="T3" fmla="*/ 0 h 6"/>
                  <a:gd name="T4" fmla="*/ 1 w 14"/>
                  <a:gd name="T5" fmla="*/ 0 h 6"/>
                  <a:gd name="T6" fmla="*/ 0 w 14"/>
                  <a:gd name="T7" fmla="*/ 3 h 6"/>
                  <a:gd name="T8" fmla="*/ 11 w 14"/>
                  <a:gd name="T9" fmla="*/ 6 h 6"/>
                </a:gdLst>
                <a:ahLst/>
                <a:cxnLst>
                  <a:cxn ang="0">
                    <a:pos x="T0" y="T1"/>
                  </a:cxn>
                  <a:cxn ang="0">
                    <a:pos x="T2" y="T3"/>
                  </a:cxn>
                  <a:cxn ang="0">
                    <a:pos x="T4" y="T5"/>
                  </a:cxn>
                  <a:cxn ang="0">
                    <a:pos x="T6" y="T7"/>
                  </a:cxn>
                  <a:cxn ang="0">
                    <a:pos x="T8" y="T9"/>
                  </a:cxn>
                </a:cxnLst>
                <a:rect l="0" t="0" r="r" b="b"/>
                <a:pathLst>
                  <a:path w="14" h="6">
                    <a:moveTo>
                      <a:pt x="11" y="6"/>
                    </a:moveTo>
                    <a:cubicBezTo>
                      <a:pt x="12" y="4"/>
                      <a:pt x="13" y="2"/>
                      <a:pt x="14" y="0"/>
                    </a:cubicBezTo>
                    <a:cubicBezTo>
                      <a:pt x="1" y="0"/>
                      <a:pt x="1" y="0"/>
                      <a:pt x="1" y="0"/>
                    </a:cubicBezTo>
                    <a:cubicBezTo>
                      <a:pt x="0" y="3"/>
                      <a:pt x="0" y="3"/>
                      <a:pt x="0" y="3"/>
                    </a:cubicBezTo>
                    <a:lnTo>
                      <a:pt x="11" y="6"/>
                    </a:ln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7" name="Freeform 483"/>
              <p:cNvSpPr/>
              <p:nvPr/>
            </p:nvSpPr>
            <p:spPr bwMode="auto">
              <a:xfrm>
                <a:off x="4702" y="1799"/>
                <a:ext cx="224" cy="221"/>
              </a:xfrm>
              <a:custGeom>
                <a:avLst/>
                <a:gdLst>
                  <a:gd name="T0" fmla="*/ 46 w 95"/>
                  <a:gd name="T1" fmla="*/ 40 h 93"/>
                  <a:gd name="T2" fmla="*/ 0 w 95"/>
                  <a:gd name="T3" fmla="*/ 77 h 93"/>
                  <a:gd name="T4" fmla="*/ 30 w 95"/>
                  <a:gd name="T5" fmla="*/ 83 h 93"/>
                  <a:gd name="T6" fmla="*/ 35 w 95"/>
                  <a:gd name="T7" fmla="*/ 55 h 93"/>
                  <a:gd name="T8" fmla="*/ 50 w 95"/>
                  <a:gd name="T9" fmla="*/ 87 h 93"/>
                  <a:gd name="T10" fmla="*/ 78 w 95"/>
                  <a:gd name="T11" fmla="*/ 93 h 93"/>
                  <a:gd name="T12" fmla="*/ 95 w 95"/>
                  <a:gd name="T13" fmla="*/ 22 h 93"/>
                  <a:gd name="T14" fmla="*/ 19 w 95"/>
                  <a:gd name="T15" fmla="*/ 0 h 93"/>
                  <a:gd name="T16" fmla="*/ 46 w 95"/>
                  <a:gd name="T17"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93">
                    <a:moveTo>
                      <a:pt x="46" y="40"/>
                    </a:moveTo>
                    <a:cubicBezTo>
                      <a:pt x="31" y="46"/>
                      <a:pt x="5" y="63"/>
                      <a:pt x="0" y="77"/>
                    </a:cubicBezTo>
                    <a:cubicBezTo>
                      <a:pt x="3" y="78"/>
                      <a:pt x="16" y="80"/>
                      <a:pt x="30" y="83"/>
                    </a:cubicBezTo>
                    <a:cubicBezTo>
                      <a:pt x="31" y="74"/>
                      <a:pt x="33" y="64"/>
                      <a:pt x="35" y="55"/>
                    </a:cubicBezTo>
                    <a:cubicBezTo>
                      <a:pt x="40" y="67"/>
                      <a:pt x="45" y="77"/>
                      <a:pt x="50" y="87"/>
                    </a:cubicBezTo>
                    <a:cubicBezTo>
                      <a:pt x="61" y="89"/>
                      <a:pt x="71" y="92"/>
                      <a:pt x="78" y="93"/>
                    </a:cubicBezTo>
                    <a:cubicBezTo>
                      <a:pt x="83" y="71"/>
                      <a:pt x="89" y="46"/>
                      <a:pt x="95" y="22"/>
                    </a:cubicBezTo>
                    <a:cubicBezTo>
                      <a:pt x="72" y="17"/>
                      <a:pt x="40" y="7"/>
                      <a:pt x="19" y="0"/>
                    </a:cubicBezTo>
                    <a:cubicBezTo>
                      <a:pt x="19" y="14"/>
                      <a:pt x="37" y="31"/>
                      <a:pt x="46" y="40"/>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8" name="Freeform 484"/>
              <p:cNvSpPr/>
              <p:nvPr/>
            </p:nvSpPr>
            <p:spPr bwMode="auto">
              <a:xfrm>
                <a:off x="4896" y="2556"/>
                <a:ext cx="28" cy="53"/>
              </a:xfrm>
              <a:custGeom>
                <a:avLst/>
                <a:gdLst>
                  <a:gd name="T0" fmla="*/ 10 w 12"/>
                  <a:gd name="T1" fmla="*/ 22 h 22"/>
                  <a:gd name="T2" fmla="*/ 12 w 12"/>
                  <a:gd name="T3" fmla="*/ 19 h 22"/>
                  <a:gd name="T4" fmla="*/ 2 w 12"/>
                  <a:gd name="T5" fmla="*/ 0 h 22"/>
                  <a:gd name="T6" fmla="*/ 10 w 12"/>
                  <a:gd name="T7" fmla="*/ 22 h 22"/>
                </a:gdLst>
                <a:ahLst/>
                <a:cxnLst>
                  <a:cxn ang="0">
                    <a:pos x="T0" y="T1"/>
                  </a:cxn>
                  <a:cxn ang="0">
                    <a:pos x="T2" y="T3"/>
                  </a:cxn>
                  <a:cxn ang="0">
                    <a:pos x="T4" y="T5"/>
                  </a:cxn>
                  <a:cxn ang="0">
                    <a:pos x="T6" y="T7"/>
                  </a:cxn>
                </a:cxnLst>
                <a:rect l="0" t="0" r="r" b="b"/>
                <a:pathLst>
                  <a:path w="12" h="22">
                    <a:moveTo>
                      <a:pt x="10" y="22"/>
                    </a:moveTo>
                    <a:cubicBezTo>
                      <a:pt x="10" y="21"/>
                      <a:pt x="11" y="20"/>
                      <a:pt x="12" y="19"/>
                    </a:cubicBezTo>
                    <a:cubicBezTo>
                      <a:pt x="2" y="0"/>
                      <a:pt x="2" y="0"/>
                      <a:pt x="2" y="0"/>
                    </a:cubicBezTo>
                    <a:cubicBezTo>
                      <a:pt x="0" y="8"/>
                      <a:pt x="3" y="15"/>
                      <a:pt x="10" y="22"/>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9" name="Freeform 485"/>
              <p:cNvSpPr/>
              <p:nvPr/>
            </p:nvSpPr>
            <p:spPr bwMode="auto">
              <a:xfrm>
                <a:off x="4813" y="1666"/>
                <a:ext cx="61" cy="86"/>
              </a:xfrm>
              <a:custGeom>
                <a:avLst/>
                <a:gdLst>
                  <a:gd name="T0" fmla="*/ 61 w 61"/>
                  <a:gd name="T1" fmla="*/ 81 h 86"/>
                  <a:gd name="T2" fmla="*/ 14 w 61"/>
                  <a:gd name="T3" fmla="*/ 0 h 86"/>
                  <a:gd name="T4" fmla="*/ 0 w 61"/>
                  <a:gd name="T5" fmla="*/ 5 h 86"/>
                  <a:gd name="T6" fmla="*/ 50 w 61"/>
                  <a:gd name="T7" fmla="*/ 86 h 86"/>
                  <a:gd name="T8" fmla="*/ 61 w 61"/>
                  <a:gd name="T9" fmla="*/ 81 h 86"/>
                </a:gdLst>
                <a:ahLst/>
                <a:cxnLst>
                  <a:cxn ang="0">
                    <a:pos x="T0" y="T1"/>
                  </a:cxn>
                  <a:cxn ang="0">
                    <a:pos x="T2" y="T3"/>
                  </a:cxn>
                  <a:cxn ang="0">
                    <a:pos x="T4" y="T5"/>
                  </a:cxn>
                  <a:cxn ang="0">
                    <a:pos x="T6" y="T7"/>
                  </a:cxn>
                  <a:cxn ang="0">
                    <a:pos x="T8" y="T9"/>
                  </a:cxn>
                </a:cxnLst>
                <a:rect l="0" t="0" r="r" b="b"/>
                <a:pathLst>
                  <a:path w="61" h="86">
                    <a:moveTo>
                      <a:pt x="61" y="81"/>
                    </a:moveTo>
                    <a:lnTo>
                      <a:pt x="14" y="0"/>
                    </a:lnTo>
                    <a:lnTo>
                      <a:pt x="0" y="5"/>
                    </a:lnTo>
                    <a:lnTo>
                      <a:pt x="50" y="86"/>
                    </a:lnTo>
                    <a:lnTo>
                      <a:pt x="61" y="81"/>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0" name="Freeform 486"/>
              <p:cNvSpPr/>
              <p:nvPr/>
            </p:nvSpPr>
            <p:spPr bwMode="auto">
              <a:xfrm>
                <a:off x="4789" y="2829"/>
                <a:ext cx="147" cy="102"/>
              </a:xfrm>
              <a:custGeom>
                <a:avLst/>
                <a:gdLst>
                  <a:gd name="T0" fmla="*/ 62 w 62"/>
                  <a:gd name="T1" fmla="*/ 3 h 43"/>
                  <a:gd name="T2" fmla="*/ 58 w 62"/>
                  <a:gd name="T3" fmla="*/ 0 h 43"/>
                  <a:gd name="T4" fmla="*/ 0 w 62"/>
                  <a:gd name="T5" fmla="*/ 26 h 43"/>
                  <a:gd name="T6" fmla="*/ 12 w 62"/>
                  <a:gd name="T7" fmla="*/ 43 h 43"/>
                  <a:gd name="T8" fmla="*/ 22 w 62"/>
                  <a:gd name="T9" fmla="*/ 43 h 43"/>
                  <a:gd name="T10" fmla="*/ 51 w 62"/>
                  <a:gd name="T11" fmla="*/ 27 h 43"/>
                  <a:gd name="T12" fmla="*/ 62 w 62"/>
                  <a:gd name="T13" fmla="*/ 3 h 43"/>
                </a:gdLst>
                <a:ahLst/>
                <a:cxnLst>
                  <a:cxn ang="0">
                    <a:pos x="T0" y="T1"/>
                  </a:cxn>
                  <a:cxn ang="0">
                    <a:pos x="T2" y="T3"/>
                  </a:cxn>
                  <a:cxn ang="0">
                    <a:pos x="T4" y="T5"/>
                  </a:cxn>
                  <a:cxn ang="0">
                    <a:pos x="T6" y="T7"/>
                  </a:cxn>
                  <a:cxn ang="0">
                    <a:pos x="T8" y="T9"/>
                  </a:cxn>
                  <a:cxn ang="0">
                    <a:pos x="T10" y="T11"/>
                  </a:cxn>
                  <a:cxn ang="0">
                    <a:pos x="T12" y="T13"/>
                  </a:cxn>
                </a:cxnLst>
                <a:rect l="0" t="0" r="r" b="b"/>
                <a:pathLst>
                  <a:path w="62" h="43">
                    <a:moveTo>
                      <a:pt x="62" y="3"/>
                    </a:moveTo>
                    <a:cubicBezTo>
                      <a:pt x="61" y="2"/>
                      <a:pt x="59" y="1"/>
                      <a:pt x="58" y="0"/>
                    </a:cubicBezTo>
                    <a:cubicBezTo>
                      <a:pt x="43" y="27"/>
                      <a:pt x="19" y="30"/>
                      <a:pt x="0" y="26"/>
                    </a:cubicBezTo>
                    <a:cubicBezTo>
                      <a:pt x="4" y="31"/>
                      <a:pt x="8" y="37"/>
                      <a:pt x="12" y="43"/>
                    </a:cubicBezTo>
                    <a:cubicBezTo>
                      <a:pt x="22" y="43"/>
                      <a:pt x="22" y="43"/>
                      <a:pt x="22" y="43"/>
                    </a:cubicBezTo>
                    <a:cubicBezTo>
                      <a:pt x="31" y="42"/>
                      <a:pt x="42" y="36"/>
                      <a:pt x="51" y="27"/>
                    </a:cubicBezTo>
                    <a:cubicBezTo>
                      <a:pt x="54" y="19"/>
                      <a:pt x="57" y="11"/>
                      <a:pt x="62" y="3"/>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1" name="Freeform 487"/>
              <p:cNvSpPr/>
              <p:nvPr/>
            </p:nvSpPr>
            <p:spPr bwMode="auto">
              <a:xfrm>
                <a:off x="4796" y="1671"/>
                <a:ext cx="62" cy="88"/>
              </a:xfrm>
              <a:custGeom>
                <a:avLst/>
                <a:gdLst>
                  <a:gd name="T0" fmla="*/ 26 w 26"/>
                  <a:gd name="T1" fmla="*/ 35 h 37"/>
                  <a:gd name="T2" fmla="*/ 5 w 26"/>
                  <a:gd name="T3" fmla="*/ 0 h 37"/>
                  <a:gd name="T4" fmla="*/ 0 w 26"/>
                  <a:gd name="T5" fmla="*/ 2 h 37"/>
                  <a:gd name="T6" fmla="*/ 21 w 26"/>
                  <a:gd name="T7" fmla="*/ 37 h 37"/>
                  <a:gd name="T8" fmla="*/ 26 w 26"/>
                  <a:gd name="T9" fmla="*/ 35 h 37"/>
                </a:gdLst>
                <a:ahLst/>
                <a:cxnLst>
                  <a:cxn ang="0">
                    <a:pos x="T0" y="T1"/>
                  </a:cxn>
                  <a:cxn ang="0">
                    <a:pos x="T2" y="T3"/>
                  </a:cxn>
                  <a:cxn ang="0">
                    <a:pos x="T4" y="T5"/>
                  </a:cxn>
                  <a:cxn ang="0">
                    <a:pos x="T6" y="T7"/>
                  </a:cxn>
                  <a:cxn ang="0">
                    <a:pos x="T8" y="T9"/>
                  </a:cxn>
                </a:cxnLst>
                <a:rect l="0" t="0" r="r" b="b"/>
                <a:pathLst>
                  <a:path w="26" h="37">
                    <a:moveTo>
                      <a:pt x="26" y="35"/>
                    </a:moveTo>
                    <a:cubicBezTo>
                      <a:pt x="5" y="0"/>
                      <a:pt x="5" y="0"/>
                      <a:pt x="5" y="0"/>
                    </a:cubicBezTo>
                    <a:cubicBezTo>
                      <a:pt x="0" y="2"/>
                      <a:pt x="0" y="2"/>
                      <a:pt x="0" y="2"/>
                    </a:cubicBezTo>
                    <a:cubicBezTo>
                      <a:pt x="21" y="37"/>
                      <a:pt x="21" y="37"/>
                      <a:pt x="21" y="37"/>
                    </a:cubicBezTo>
                    <a:cubicBezTo>
                      <a:pt x="22" y="36"/>
                      <a:pt x="24" y="35"/>
                      <a:pt x="26" y="35"/>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2" name="Freeform 488"/>
              <p:cNvSpPr/>
              <p:nvPr/>
            </p:nvSpPr>
            <p:spPr bwMode="auto">
              <a:xfrm>
                <a:off x="4827" y="2020"/>
                <a:ext cx="55" cy="57"/>
              </a:xfrm>
              <a:custGeom>
                <a:avLst/>
                <a:gdLst>
                  <a:gd name="T0" fmla="*/ 13 w 23"/>
                  <a:gd name="T1" fmla="*/ 23 h 24"/>
                  <a:gd name="T2" fmla="*/ 19 w 23"/>
                  <a:gd name="T3" fmla="*/ 24 h 24"/>
                  <a:gd name="T4" fmla="*/ 23 w 23"/>
                  <a:gd name="T5" fmla="*/ 5 h 24"/>
                  <a:gd name="T6" fmla="*/ 0 w 23"/>
                  <a:gd name="T7" fmla="*/ 0 h 24"/>
                  <a:gd name="T8" fmla="*/ 13 w 23"/>
                  <a:gd name="T9" fmla="*/ 23 h 24"/>
                </a:gdLst>
                <a:ahLst/>
                <a:cxnLst>
                  <a:cxn ang="0">
                    <a:pos x="T0" y="T1"/>
                  </a:cxn>
                  <a:cxn ang="0">
                    <a:pos x="T2" y="T3"/>
                  </a:cxn>
                  <a:cxn ang="0">
                    <a:pos x="T4" y="T5"/>
                  </a:cxn>
                  <a:cxn ang="0">
                    <a:pos x="T6" y="T7"/>
                  </a:cxn>
                  <a:cxn ang="0">
                    <a:pos x="T8" y="T9"/>
                  </a:cxn>
                </a:cxnLst>
                <a:rect l="0" t="0" r="r" b="b"/>
                <a:pathLst>
                  <a:path w="23" h="24">
                    <a:moveTo>
                      <a:pt x="13" y="23"/>
                    </a:moveTo>
                    <a:cubicBezTo>
                      <a:pt x="15" y="23"/>
                      <a:pt x="17" y="24"/>
                      <a:pt x="19" y="24"/>
                    </a:cubicBezTo>
                    <a:cubicBezTo>
                      <a:pt x="20" y="18"/>
                      <a:pt x="22" y="11"/>
                      <a:pt x="23" y="5"/>
                    </a:cubicBezTo>
                    <a:cubicBezTo>
                      <a:pt x="17" y="3"/>
                      <a:pt x="9" y="2"/>
                      <a:pt x="0" y="0"/>
                    </a:cubicBezTo>
                    <a:cubicBezTo>
                      <a:pt x="4" y="8"/>
                      <a:pt x="9" y="16"/>
                      <a:pt x="13" y="23"/>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3" name="Freeform 489"/>
              <p:cNvSpPr/>
              <p:nvPr/>
            </p:nvSpPr>
            <p:spPr bwMode="auto">
              <a:xfrm>
                <a:off x="4629" y="1389"/>
                <a:ext cx="196" cy="235"/>
              </a:xfrm>
              <a:custGeom>
                <a:avLst/>
                <a:gdLst>
                  <a:gd name="T0" fmla="*/ 28 w 83"/>
                  <a:gd name="T1" fmla="*/ 18 h 99"/>
                  <a:gd name="T2" fmla="*/ 34 w 83"/>
                  <a:gd name="T3" fmla="*/ 64 h 99"/>
                  <a:gd name="T4" fmla="*/ 53 w 83"/>
                  <a:gd name="T5" fmla="*/ 99 h 99"/>
                  <a:gd name="T6" fmla="*/ 83 w 83"/>
                  <a:gd name="T7" fmla="*/ 28 h 99"/>
                  <a:gd name="T8" fmla="*/ 75 w 83"/>
                  <a:gd name="T9" fmla="*/ 24 h 99"/>
                  <a:gd name="T10" fmla="*/ 63 w 83"/>
                  <a:gd name="T11" fmla="*/ 47 h 99"/>
                  <a:gd name="T12" fmla="*/ 48 w 83"/>
                  <a:gd name="T13" fmla="*/ 1 h 99"/>
                  <a:gd name="T14" fmla="*/ 51 w 83"/>
                  <a:gd name="T15" fmla="*/ 0 h 99"/>
                  <a:gd name="T16" fmla="*/ 11 w 83"/>
                  <a:gd name="T17" fmla="*/ 0 h 99"/>
                  <a:gd name="T18" fmla="*/ 28 w 83"/>
                  <a:gd name="T19"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99">
                    <a:moveTo>
                      <a:pt x="28" y="18"/>
                    </a:moveTo>
                    <a:cubicBezTo>
                      <a:pt x="0" y="29"/>
                      <a:pt x="4" y="64"/>
                      <a:pt x="34" y="64"/>
                    </a:cubicBezTo>
                    <a:cubicBezTo>
                      <a:pt x="15" y="88"/>
                      <a:pt x="39" y="97"/>
                      <a:pt x="53" y="99"/>
                    </a:cubicBezTo>
                    <a:cubicBezTo>
                      <a:pt x="63" y="76"/>
                      <a:pt x="73" y="52"/>
                      <a:pt x="83" y="28"/>
                    </a:cubicBezTo>
                    <a:cubicBezTo>
                      <a:pt x="75" y="24"/>
                      <a:pt x="75" y="24"/>
                      <a:pt x="75" y="24"/>
                    </a:cubicBezTo>
                    <a:cubicBezTo>
                      <a:pt x="63" y="47"/>
                      <a:pt x="63" y="47"/>
                      <a:pt x="63" y="47"/>
                    </a:cubicBezTo>
                    <a:cubicBezTo>
                      <a:pt x="48" y="1"/>
                      <a:pt x="48" y="1"/>
                      <a:pt x="48" y="1"/>
                    </a:cubicBezTo>
                    <a:cubicBezTo>
                      <a:pt x="51" y="0"/>
                      <a:pt x="51" y="0"/>
                      <a:pt x="51" y="0"/>
                    </a:cubicBezTo>
                    <a:cubicBezTo>
                      <a:pt x="11" y="0"/>
                      <a:pt x="11" y="0"/>
                      <a:pt x="11" y="0"/>
                    </a:cubicBezTo>
                    <a:cubicBezTo>
                      <a:pt x="13" y="7"/>
                      <a:pt x="19" y="13"/>
                      <a:pt x="28" y="18"/>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4" name="Freeform 490"/>
              <p:cNvSpPr/>
              <p:nvPr/>
            </p:nvSpPr>
            <p:spPr bwMode="auto">
              <a:xfrm>
                <a:off x="4775" y="1678"/>
                <a:ext cx="66" cy="86"/>
              </a:xfrm>
              <a:custGeom>
                <a:avLst/>
                <a:gdLst>
                  <a:gd name="T0" fmla="*/ 28 w 28"/>
                  <a:gd name="T1" fmla="*/ 34 h 36"/>
                  <a:gd name="T2" fmla="*/ 7 w 28"/>
                  <a:gd name="T3" fmla="*/ 0 h 36"/>
                  <a:gd name="T4" fmla="*/ 0 w 28"/>
                  <a:gd name="T5" fmla="*/ 2 h 36"/>
                  <a:gd name="T6" fmla="*/ 23 w 28"/>
                  <a:gd name="T7" fmla="*/ 36 h 36"/>
                  <a:gd name="T8" fmla="*/ 28 w 28"/>
                  <a:gd name="T9" fmla="*/ 34 h 36"/>
                </a:gdLst>
                <a:ahLst/>
                <a:cxnLst>
                  <a:cxn ang="0">
                    <a:pos x="T0" y="T1"/>
                  </a:cxn>
                  <a:cxn ang="0">
                    <a:pos x="T2" y="T3"/>
                  </a:cxn>
                  <a:cxn ang="0">
                    <a:pos x="T4" y="T5"/>
                  </a:cxn>
                  <a:cxn ang="0">
                    <a:pos x="T6" y="T7"/>
                  </a:cxn>
                  <a:cxn ang="0">
                    <a:pos x="T8" y="T9"/>
                  </a:cxn>
                </a:cxnLst>
                <a:rect l="0" t="0" r="r" b="b"/>
                <a:pathLst>
                  <a:path w="28" h="36">
                    <a:moveTo>
                      <a:pt x="28" y="34"/>
                    </a:moveTo>
                    <a:cubicBezTo>
                      <a:pt x="7" y="0"/>
                      <a:pt x="7" y="0"/>
                      <a:pt x="7" y="0"/>
                    </a:cubicBezTo>
                    <a:cubicBezTo>
                      <a:pt x="0" y="2"/>
                      <a:pt x="0" y="2"/>
                      <a:pt x="0" y="2"/>
                    </a:cubicBezTo>
                    <a:cubicBezTo>
                      <a:pt x="23" y="36"/>
                      <a:pt x="23" y="36"/>
                      <a:pt x="23" y="36"/>
                    </a:cubicBezTo>
                    <a:cubicBezTo>
                      <a:pt x="25" y="36"/>
                      <a:pt x="26" y="35"/>
                      <a:pt x="28" y="34"/>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5" name="Freeform 491"/>
              <p:cNvSpPr/>
              <p:nvPr/>
            </p:nvSpPr>
            <p:spPr bwMode="auto">
              <a:xfrm>
                <a:off x="4806" y="2511"/>
                <a:ext cx="104" cy="145"/>
              </a:xfrm>
              <a:custGeom>
                <a:avLst/>
                <a:gdLst>
                  <a:gd name="T0" fmla="*/ 16 w 44"/>
                  <a:gd name="T1" fmla="*/ 0 h 61"/>
                  <a:gd name="T2" fmla="*/ 32 w 44"/>
                  <a:gd name="T3" fmla="*/ 61 h 61"/>
                  <a:gd name="T4" fmla="*/ 44 w 44"/>
                  <a:gd name="T5" fmla="*/ 45 h 61"/>
                  <a:gd name="T6" fmla="*/ 35 w 44"/>
                  <a:gd name="T7" fmla="*/ 12 h 61"/>
                  <a:gd name="T8" fmla="*/ 16 w 44"/>
                  <a:gd name="T9" fmla="*/ 0 h 61"/>
                </a:gdLst>
                <a:ahLst/>
                <a:cxnLst>
                  <a:cxn ang="0">
                    <a:pos x="T0" y="T1"/>
                  </a:cxn>
                  <a:cxn ang="0">
                    <a:pos x="T2" y="T3"/>
                  </a:cxn>
                  <a:cxn ang="0">
                    <a:pos x="T4" y="T5"/>
                  </a:cxn>
                  <a:cxn ang="0">
                    <a:pos x="T6" y="T7"/>
                  </a:cxn>
                  <a:cxn ang="0">
                    <a:pos x="T8" y="T9"/>
                  </a:cxn>
                </a:cxnLst>
                <a:rect l="0" t="0" r="r" b="b"/>
                <a:pathLst>
                  <a:path w="44" h="61">
                    <a:moveTo>
                      <a:pt x="16" y="0"/>
                    </a:moveTo>
                    <a:cubicBezTo>
                      <a:pt x="0" y="21"/>
                      <a:pt x="8" y="50"/>
                      <a:pt x="32" y="61"/>
                    </a:cubicBezTo>
                    <a:cubicBezTo>
                      <a:pt x="36" y="55"/>
                      <a:pt x="40" y="50"/>
                      <a:pt x="44" y="45"/>
                    </a:cubicBezTo>
                    <a:cubicBezTo>
                      <a:pt x="33" y="36"/>
                      <a:pt x="29" y="24"/>
                      <a:pt x="35" y="12"/>
                    </a:cubicBezTo>
                    <a:cubicBezTo>
                      <a:pt x="28" y="9"/>
                      <a:pt x="22" y="5"/>
                      <a:pt x="16" y="0"/>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6" name="Freeform 492"/>
              <p:cNvSpPr/>
              <p:nvPr/>
            </p:nvSpPr>
            <p:spPr bwMode="auto">
              <a:xfrm>
                <a:off x="4891" y="2908"/>
                <a:ext cx="17" cy="23"/>
              </a:xfrm>
              <a:custGeom>
                <a:avLst/>
                <a:gdLst>
                  <a:gd name="T0" fmla="*/ 0 w 7"/>
                  <a:gd name="T1" fmla="*/ 6 h 10"/>
                  <a:gd name="T2" fmla="*/ 4 w 7"/>
                  <a:gd name="T3" fmla="*/ 10 h 10"/>
                  <a:gd name="T4" fmla="*/ 5 w 7"/>
                  <a:gd name="T5" fmla="*/ 10 h 10"/>
                  <a:gd name="T6" fmla="*/ 7 w 7"/>
                  <a:gd name="T7" fmla="*/ 0 h 10"/>
                  <a:gd name="T8" fmla="*/ 0 w 7"/>
                  <a:gd name="T9" fmla="*/ 6 h 10"/>
                </a:gdLst>
                <a:ahLst/>
                <a:cxnLst>
                  <a:cxn ang="0">
                    <a:pos x="T0" y="T1"/>
                  </a:cxn>
                  <a:cxn ang="0">
                    <a:pos x="T2" y="T3"/>
                  </a:cxn>
                  <a:cxn ang="0">
                    <a:pos x="T4" y="T5"/>
                  </a:cxn>
                  <a:cxn ang="0">
                    <a:pos x="T6" y="T7"/>
                  </a:cxn>
                  <a:cxn ang="0">
                    <a:pos x="T8" y="T9"/>
                  </a:cxn>
                </a:cxnLst>
                <a:rect l="0" t="0" r="r" b="b"/>
                <a:pathLst>
                  <a:path w="7" h="10">
                    <a:moveTo>
                      <a:pt x="0" y="6"/>
                    </a:moveTo>
                    <a:cubicBezTo>
                      <a:pt x="1" y="7"/>
                      <a:pt x="3" y="9"/>
                      <a:pt x="4" y="10"/>
                    </a:cubicBezTo>
                    <a:cubicBezTo>
                      <a:pt x="5" y="10"/>
                      <a:pt x="5" y="10"/>
                      <a:pt x="5" y="10"/>
                    </a:cubicBezTo>
                    <a:cubicBezTo>
                      <a:pt x="5" y="7"/>
                      <a:pt x="6" y="4"/>
                      <a:pt x="7" y="0"/>
                    </a:cubicBezTo>
                    <a:cubicBezTo>
                      <a:pt x="4" y="2"/>
                      <a:pt x="2" y="4"/>
                      <a:pt x="0" y="6"/>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7" name="Freeform 493"/>
              <p:cNvSpPr/>
              <p:nvPr/>
            </p:nvSpPr>
            <p:spPr bwMode="auto">
              <a:xfrm>
                <a:off x="4697" y="2644"/>
                <a:ext cx="220" cy="249"/>
              </a:xfrm>
              <a:custGeom>
                <a:avLst/>
                <a:gdLst>
                  <a:gd name="T0" fmla="*/ 31 w 93"/>
                  <a:gd name="T1" fmla="*/ 71 h 105"/>
                  <a:gd name="T2" fmla="*/ 29 w 93"/>
                  <a:gd name="T3" fmla="*/ 10 h 105"/>
                  <a:gd name="T4" fmla="*/ 24 w 93"/>
                  <a:gd name="T5" fmla="*/ 0 h 105"/>
                  <a:gd name="T6" fmla="*/ 3 w 93"/>
                  <a:gd name="T7" fmla="*/ 56 h 105"/>
                  <a:gd name="T8" fmla="*/ 34 w 93"/>
                  <a:gd name="T9" fmla="*/ 97 h 105"/>
                  <a:gd name="T10" fmla="*/ 93 w 93"/>
                  <a:gd name="T11" fmla="*/ 75 h 105"/>
                  <a:gd name="T12" fmla="*/ 81 w 93"/>
                  <a:gd name="T13" fmla="*/ 67 h 105"/>
                  <a:gd name="T14" fmla="*/ 31 w 93"/>
                  <a:gd name="T15" fmla="*/ 71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05">
                    <a:moveTo>
                      <a:pt x="31" y="71"/>
                    </a:moveTo>
                    <a:cubicBezTo>
                      <a:pt x="16" y="57"/>
                      <a:pt x="13" y="28"/>
                      <a:pt x="29" y="10"/>
                    </a:cubicBezTo>
                    <a:cubicBezTo>
                      <a:pt x="27" y="7"/>
                      <a:pt x="25" y="3"/>
                      <a:pt x="24" y="0"/>
                    </a:cubicBezTo>
                    <a:cubicBezTo>
                      <a:pt x="6" y="14"/>
                      <a:pt x="0" y="35"/>
                      <a:pt x="3" y="56"/>
                    </a:cubicBezTo>
                    <a:cubicBezTo>
                      <a:pt x="11" y="70"/>
                      <a:pt x="22" y="83"/>
                      <a:pt x="34" y="97"/>
                    </a:cubicBezTo>
                    <a:cubicBezTo>
                      <a:pt x="52" y="104"/>
                      <a:pt x="78" y="105"/>
                      <a:pt x="93" y="75"/>
                    </a:cubicBezTo>
                    <a:cubicBezTo>
                      <a:pt x="89" y="72"/>
                      <a:pt x="85" y="69"/>
                      <a:pt x="81" y="67"/>
                    </a:cubicBezTo>
                    <a:cubicBezTo>
                      <a:pt x="70" y="84"/>
                      <a:pt x="42" y="80"/>
                      <a:pt x="31" y="71"/>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8" name="Freeform 494"/>
              <p:cNvSpPr/>
              <p:nvPr/>
            </p:nvSpPr>
            <p:spPr bwMode="auto">
              <a:xfrm>
                <a:off x="4877" y="2924"/>
                <a:ext cx="19" cy="7"/>
              </a:xfrm>
              <a:custGeom>
                <a:avLst/>
                <a:gdLst>
                  <a:gd name="T0" fmla="*/ 0 w 8"/>
                  <a:gd name="T1" fmla="*/ 2 h 3"/>
                  <a:gd name="T2" fmla="*/ 1 w 8"/>
                  <a:gd name="T3" fmla="*/ 3 h 3"/>
                  <a:gd name="T4" fmla="*/ 8 w 8"/>
                  <a:gd name="T5" fmla="*/ 3 h 3"/>
                  <a:gd name="T6" fmla="*/ 4 w 8"/>
                  <a:gd name="T7" fmla="*/ 0 h 3"/>
                  <a:gd name="T8" fmla="*/ 0 w 8"/>
                  <a:gd name="T9" fmla="*/ 2 h 3"/>
                </a:gdLst>
                <a:ahLst/>
                <a:cxnLst>
                  <a:cxn ang="0">
                    <a:pos x="T0" y="T1"/>
                  </a:cxn>
                  <a:cxn ang="0">
                    <a:pos x="T2" y="T3"/>
                  </a:cxn>
                  <a:cxn ang="0">
                    <a:pos x="T4" y="T5"/>
                  </a:cxn>
                  <a:cxn ang="0">
                    <a:pos x="T6" y="T7"/>
                  </a:cxn>
                  <a:cxn ang="0">
                    <a:pos x="T8" y="T9"/>
                  </a:cxn>
                </a:cxnLst>
                <a:rect l="0" t="0" r="r" b="b"/>
                <a:pathLst>
                  <a:path w="8" h="3">
                    <a:moveTo>
                      <a:pt x="0" y="2"/>
                    </a:moveTo>
                    <a:cubicBezTo>
                      <a:pt x="0" y="2"/>
                      <a:pt x="1" y="3"/>
                      <a:pt x="1" y="3"/>
                    </a:cubicBezTo>
                    <a:cubicBezTo>
                      <a:pt x="8" y="3"/>
                      <a:pt x="8" y="3"/>
                      <a:pt x="8" y="3"/>
                    </a:cubicBezTo>
                    <a:cubicBezTo>
                      <a:pt x="7" y="2"/>
                      <a:pt x="5" y="1"/>
                      <a:pt x="4" y="0"/>
                    </a:cubicBezTo>
                    <a:cubicBezTo>
                      <a:pt x="3" y="1"/>
                      <a:pt x="2" y="1"/>
                      <a:pt x="0" y="2"/>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9" name="Freeform 495"/>
              <p:cNvSpPr/>
              <p:nvPr/>
            </p:nvSpPr>
            <p:spPr bwMode="auto">
              <a:xfrm>
                <a:off x="4872" y="2931"/>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0" y="0"/>
                      <a:pt x="0"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0" name="Freeform 496"/>
              <p:cNvSpPr/>
              <p:nvPr/>
            </p:nvSpPr>
            <p:spPr bwMode="auto">
              <a:xfrm>
                <a:off x="4751" y="1685"/>
                <a:ext cx="74" cy="86"/>
              </a:xfrm>
              <a:custGeom>
                <a:avLst/>
                <a:gdLst>
                  <a:gd name="T0" fmla="*/ 31 w 31"/>
                  <a:gd name="T1" fmla="*/ 34 h 36"/>
                  <a:gd name="T2" fmla="*/ 8 w 31"/>
                  <a:gd name="T3" fmla="*/ 0 h 36"/>
                  <a:gd name="T4" fmla="*/ 0 w 31"/>
                  <a:gd name="T5" fmla="*/ 2 h 36"/>
                  <a:gd name="T6" fmla="*/ 27 w 31"/>
                  <a:gd name="T7" fmla="*/ 36 h 36"/>
                  <a:gd name="T8" fmla="*/ 31 w 31"/>
                  <a:gd name="T9" fmla="*/ 34 h 36"/>
                </a:gdLst>
                <a:ahLst/>
                <a:cxnLst>
                  <a:cxn ang="0">
                    <a:pos x="T0" y="T1"/>
                  </a:cxn>
                  <a:cxn ang="0">
                    <a:pos x="T2" y="T3"/>
                  </a:cxn>
                  <a:cxn ang="0">
                    <a:pos x="T4" y="T5"/>
                  </a:cxn>
                  <a:cxn ang="0">
                    <a:pos x="T6" y="T7"/>
                  </a:cxn>
                  <a:cxn ang="0">
                    <a:pos x="T8" y="T9"/>
                  </a:cxn>
                </a:cxnLst>
                <a:rect l="0" t="0" r="r" b="b"/>
                <a:pathLst>
                  <a:path w="31" h="36">
                    <a:moveTo>
                      <a:pt x="31" y="34"/>
                    </a:moveTo>
                    <a:cubicBezTo>
                      <a:pt x="8" y="0"/>
                      <a:pt x="8" y="0"/>
                      <a:pt x="8" y="0"/>
                    </a:cubicBezTo>
                    <a:cubicBezTo>
                      <a:pt x="0" y="2"/>
                      <a:pt x="0" y="2"/>
                      <a:pt x="0" y="2"/>
                    </a:cubicBezTo>
                    <a:cubicBezTo>
                      <a:pt x="7" y="11"/>
                      <a:pt x="19" y="26"/>
                      <a:pt x="27" y="36"/>
                    </a:cubicBezTo>
                    <a:cubicBezTo>
                      <a:pt x="28" y="35"/>
                      <a:pt x="30" y="34"/>
                      <a:pt x="31" y="34"/>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1" name="Freeform 497"/>
              <p:cNvSpPr/>
              <p:nvPr/>
            </p:nvSpPr>
            <p:spPr bwMode="auto">
              <a:xfrm>
                <a:off x="4742" y="2677"/>
                <a:ext cx="140" cy="155"/>
              </a:xfrm>
              <a:custGeom>
                <a:avLst/>
                <a:gdLst>
                  <a:gd name="T0" fmla="*/ 16 w 59"/>
                  <a:gd name="T1" fmla="*/ 52 h 65"/>
                  <a:gd name="T2" fmla="*/ 59 w 59"/>
                  <a:gd name="T3" fmla="*/ 50 h 65"/>
                  <a:gd name="T4" fmla="*/ 52 w 59"/>
                  <a:gd name="T5" fmla="*/ 45 h 65"/>
                  <a:gd name="T6" fmla="*/ 21 w 59"/>
                  <a:gd name="T7" fmla="*/ 8 h 65"/>
                  <a:gd name="T8" fmla="*/ 13 w 59"/>
                  <a:gd name="T9" fmla="*/ 0 h 65"/>
                  <a:gd name="T10" fmla="*/ 16 w 59"/>
                  <a:gd name="T11" fmla="*/ 52 h 65"/>
                </a:gdLst>
                <a:ahLst/>
                <a:cxnLst>
                  <a:cxn ang="0">
                    <a:pos x="T0" y="T1"/>
                  </a:cxn>
                  <a:cxn ang="0">
                    <a:pos x="T2" y="T3"/>
                  </a:cxn>
                  <a:cxn ang="0">
                    <a:pos x="T4" y="T5"/>
                  </a:cxn>
                  <a:cxn ang="0">
                    <a:pos x="T6" y="T7"/>
                  </a:cxn>
                  <a:cxn ang="0">
                    <a:pos x="T8" y="T9"/>
                  </a:cxn>
                  <a:cxn ang="0">
                    <a:pos x="T10" y="T11"/>
                  </a:cxn>
                </a:cxnLst>
                <a:rect l="0" t="0" r="r" b="b"/>
                <a:pathLst>
                  <a:path w="59" h="65">
                    <a:moveTo>
                      <a:pt x="16" y="52"/>
                    </a:moveTo>
                    <a:cubicBezTo>
                      <a:pt x="26" y="62"/>
                      <a:pt x="48" y="65"/>
                      <a:pt x="59" y="50"/>
                    </a:cubicBezTo>
                    <a:cubicBezTo>
                      <a:pt x="56" y="48"/>
                      <a:pt x="54" y="47"/>
                      <a:pt x="52" y="45"/>
                    </a:cubicBezTo>
                    <a:cubicBezTo>
                      <a:pt x="21" y="54"/>
                      <a:pt x="10" y="27"/>
                      <a:pt x="21" y="8"/>
                    </a:cubicBezTo>
                    <a:cubicBezTo>
                      <a:pt x="18" y="5"/>
                      <a:pt x="15" y="3"/>
                      <a:pt x="13" y="0"/>
                    </a:cubicBezTo>
                    <a:cubicBezTo>
                      <a:pt x="0" y="16"/>
                      <a:pt x="3" y="40"/>
                      <a:pt x="16" y="52"/>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2" name="Freeform 498"/>
              <p:cNvSpPr/>
              <p:nvPr/>
            </p:nvSpPr>
            <p:spPr bwMode="auto">
              <a:xfrm>
                <a:off x="4721" y="2476"/>
                <a:ext cx="156" cy="230"/>
              </a:xfrm>
              <a:custGeom>
                <a:avLst/>
                <a:gdLst>
                  <a:gd name="T0" fmla="*/ 54 w 66"/>
                  <a:gd name="T1" fmla="*/ 97 h 97"/>
                  <a:gd name="T2" fmla="*/ 66 w 66"/>
                  <a:gd name="T3" fmla="*/ 80 h 97"/>
                  <a:gd name="T4" fmla="*/ 49 w 66"/>
                  <a:gd name="T5" fmla="*/ 12 h 97"/>
                  <a:gd name="T6" fmla="*/ 39 w 66"/>
                  <a:gd name="T7" fmla="*/ 0 h 97"/>
                  <a:gd name="T8" fmla="*/ 54 w 66"/>
                  <a:gd name="T9" fmla="*/ 97 h 97"/>
                </a:gdLst>
                <a:ahLst/>
                <a:cxnLst>
                  <a:cxn ang="0">
                    <a:pos x="T0" y="T1"/>
                  </a:cxn>
                  <a:cxn ang="0">
                    <a:pos x="T2" y="T3"/>
                  </a:cxn>
                  <a:cxn ang="0">
                    <a:pos x="T4" y="T5"/>
                  </a:cxn>
                  <a:cxn ang="0">
                    <a:pos x="T6" y="T7"/>
                  </a:cxn>
                  <a:cxn ang="0">
                    <a:pos x="T8" y="T9"/>
                  </a:cxn>
                </a:cxnLst>
                <a:rect l="0" t="0" r="r" b="b"/>
                <a:pathLst>
                  <a:path w="66" h="97">
                    <a:moveTo>
                      <a:pt x="54" y="97"/>
                    </a:moveTo>
                    <a:cubicBezTo>
                      <a:pt x="57" y="92"/>
                      <a:pt x="61" y="86"/>
                      <a:pt x="66" y="80"/>
                    </a:cubicBezTo>
                    <a:cubicBezTo>
                      <a:pt x="38" y="68"/>
                      <a:pt x="30" y="35"/>
                      <a:pt x="49" y="12"/>
                    </a:cubicBezTo>
                    <a:cubicBezTo>
                      <a:pt x="45" y="8"/>
                      <a:pt x="42" y="4"/>
                      <a:pt x="39" y="0"/>
                    </a:cubicBezTo>
                    <a:cubicBezTo>
                      <a:pt x="0" y="28"/>
                      <a:pt x="8" y="88"/>
                      <a:pt x="54" y="97"/>
                    </a:cubicBezTo>
                    <a:close/>
                  </a:path>
                </a:pathLst>
              </a:custGeom>
              <a:solidFill>
                <a:srgbClr val="A98C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3" name="Freeform 499"/>
              <p:cNvSpPr/>
              <p:nvPr/>
            </p:nvSpPr>
            <p:spPr bwMode="auto">
              <a:xfrm>
                <a:off x="4782" y="2701"/>
                <a:ext cx="74" cy="86"/>
              </a:xfrm>
              <a:custGeom>
                <a:avLst/>
                <a:gdLst>
                  <a:gd name="T0" fmla="*/ 8 w 31"/>
                  <a:gd name="T1" fmla="*/ 0 h 36"/>
                  <a:gd name="T2" fmla="*/ 31 w 31"/>
                  <a:gd name="T3" fmla="*/ 32 h 36"/>
                  <a:gd name="T4" fmla="*/ 23 w 31"/>
                  <a:gd name="T5" fmla="*/ 26 h 36"/>
                  <a:gd name="T6" fmla="*/ 26 w 31"/>
                  <a:gd name="T7" fmla="*/ 7 h 36"/>
                  <a:gd name="T8" fmla="*/ 8 w 31"/>
                  <a:gd name="T9" fmla="*/ 0 h 36"/>
                </a:gdLst>
                <a:ahLst/>
                <a:cxnLst>
                  <a:cxn ang="0">
                    <a:pos x="T0" y="T1"/>
                  </a:cxn>
                  <a:cxn ang="0">
                    <a:pos x="T2" y="T3"/>
                  </a:cxn>
                  <a:cxn ang="0">
                    <a:pos x="T4" y="T5"/>
                  </a:cxn>
                  <a:cxn ang="0">
                    <a:pos x="T6" y="T7"/>
                  </a:cxn>
                  <a:cxn ang="0">
                    <a:pos x="T8" y="T9"/>
                  </a:cxn>
                </a:cxnLst>
                <a:rect l="0" t="0" r="r" b="b"/>
                <a:pathLst>
                  <a:path w="31" h="36">
                    <a:moveTo>
                      <a:pt x="8" y="0"/>
                    </a:moveTo>
                    <a:cubicBezTo>
                      <a:pt x="0" y="16"/>
                      <a:pt x="9" y="36"/>
                      <a:pt x="31" y="32"/>
                    </a:cubicBezTo>
                    <a:cubicBezTo>
                      <a:pt x="27" y="30"/>
                      <a:pt x="25" y="28"/>
                      <a:pt x="23" y="26"/>
                    </a:cubicBezTo>
                    <a:cubicBezTo>
                      <a:pt x="20" y="22"/>
                      <a:pt x="22" y="15"/>
                      <a:pt x="26" y="7"/>
                    </a:cubicBezTo>
                    <a:cubicBezTo>
                      <a:pt x="19" y="6"/>
                      <a:pt x="13" y="3"/>
                      <a:pt x="8"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4" name="Freeform 500"/>
              <p:cNvSpPr/>
              <p:nvPr/>
            </p:nvSpPr>
            <p:spPr bwMode="auto">
              <a:xfrm>
                <a:off x="4747" y="2452"/>
                <a:ext cx="61" cy="50"/>
              </a:xfrm>
              <a:custGeom>
                <a:avLst/>
                <a:gdLst>
                  <a:gd name="T0" fmla="*/ 26 w 26"/>
                  <a:gd name="T1" fmla="*/ 6 h 21"/>
                  <a:gd name="T2" fmla="*/ 23 w 26"/>
                  <a:gd name="T3" fmla="*/ 0 h 21"/>
                  <a:gd name="T4" fmla="*/ 0 w 26"/>
                  <a:gd name="T5" fmla="*/ 15 h 21"/>
                  <a:gd name="T6" fmla="*/ 12 w 26"/>
                  <a:gd name="T7" fmla="*/ 21 h 21"/>
                  <a:gd name="T8" fmla="*/ 26 w 26"/>
                  <a:gd name="T9" fmla="*/ 6 h 21"/>
                </a:gdLst>
                <a:ahLst/>
                <a:cxnLst>
                  <a:cxn ang="0">
                    <a:pos x="T0" y="T1"/>
                  </a:cxn>
                  <a:cxn ang="0">
                    <a:pos x="T2" y="T3"/>
                  </a:cxn>
                  <a:cxn ang="0">
                    <a:pos x="T4" y="T5"/>
                  </a:cxn>
                  <a:cxn ang="0">
                    <a:pos x="T6" y="T7"/>
                  </a:cxn>
                  <a:cxn ang="0">
                    <a:pos x="T8" y="T9"/>
                  </a:cxn>
                </a:cxnLst>
                <a:rect l="0" t="0" r="r" b="b"/>
                <a:pathLst>
                  <a:path w="26" h="21">
                    <a:moveTo>
                      <a:pt x="26" y="6"/>
                    </a:moveTo>
                    <a:cubicBezTo>
                      <a:pt x="25" y="4"/>
                      <a:pt x="24" y="2"/>
                      <a:pt x="23" y="0"/>
                    </a:cubicBezTo>
                    <a:cubicBezTo>
                      <a:pt x="14" y="4"/>
                      <a:pt x="7" y="9"/>
                      <a:pt x="0" y="15"/>
                    </a:cubicBezTo>
                    <a:cubicBezTo>
                      <a:pt x="4" y="16"/>
                      <a:pt x="8" y="18"/>
                      <a:pt x="12" y="21"/>
                    </a:cubicBezTo>
                    <a:cubicBezTo>
                      <a:pt x="16" y="15"/>
                      <a:pt x="20" y="10"/>
                      <a:pt x="26" y="6"/>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5" name="Freeform 501"/>
              <p:cNvSpPr/>
              <p:nvPr/>
            </p:nvSpPr>
            <p:spPr bwMode="auto">
              <a:xfrm>
                <a:off x="4600" y="2426"/>
                <a:ext cx="196" cy="505"/>
              </a:xfrm>
              <a:custGeom>
                <a:avLst/>
                <a:gdLst>
                  <a:gd name="T0" fmla="*/ 83 w 83"/>
                  <a:gd name="T1" fmla="*/ 7 h 213"/>
                  <a:gd name="T2" fmla="*/ 81 w 83"/>
                  <a:gd name="T3" fmla="*/ 0 h 213"/>
                  <a:gd name="T4" fmla="*/ 13 w 83"/>
                  <a:gd name="T5" fmla="*/ 139 h 213"/>
                  <a:gd name="T6" fmla="*/ 60 w 83"/>
                  <a:gd name="T7" fmla="*/ 213 h 213"/>
                  <a:gd name="T8" fmla="*/ 83 w 83"/>
                  <a:gd name="T9" fmla="*/ 213 h 213"/>
                  <a:gd name="T10" fmla="*/ 28 w 83"/>
                  <a:gd name="T11" fmla="*/ 123 h 213"/>
                  <a:gd name="T12" fmla="*/ 83 w 83"/>
                  <a:gd name="T13" fmla="*/ 7 h 213"/>
                </a:gdLst>
                <a:ahLst/>
                <a:cxnLst>
                  <a:cxn ang="0">
                    <a:pos x="T0" y="T1"/>
                  </a:cxn>
                  <a:cxn ang="0">
                    <a:pos x="T2" y="T3"/>
                  </a:cxn>
                  <a:cxn ang="0">
                    <a:pos x="T4" y="T5"/>
                  </a:cxn>
                  <a:cxn ang="0">
                    <a:pos x="T6" y="T7"/>
                  </a:cxn>
                  <a:cxn ang="0">
                    <a:pos x="T8" y="T9"/>
                  </a:cxn>
                  <a:cxn ang="0">
                    <a:pos x="T10" y="T11"/>
                  </a:cxn>
                  <a:cxn ang="0">
                    <a:pos x="T12" y="T13"/>
                  </a:cxn>
                </a:cxnLst>
                <a:rect l="0" t="0" r="r" b="b"/>
                <a:pathLst>
                  <a:path w="83" h="213">
                    <a:moveTo>
                      <a:pt x="83" y="7"/>
                    </a:moveTo>
                    <a:cubicBezTo>
                      <a:pt x="82" y="5"/>
                      <a:pt x="81" y="3"/>
                      <a:pt x="81" y="0"/>
                    </a:cubicBezTo>
                    <a:cubicBezTo>
                      <a:pt x="23" y="30"/>
                      <a:pt x="0" y="94"/>
                      <a:pt x="13" y="139"/>
                    </a:cubicBezTo>
                    <a:cubicBezTo>
                      <a:pt x="22" y="173"/>
                      <a:pt x="43" y="188"/>
                      <a:pt x="60" y="213"/>
                    </a:cubicBezTo>
                    <a:cubicBezTo>
                      <a:pt x="83" y="213"/>
                      <a:pt x="83" y="213"/>
                      <a:pt x="83" y="213"/>
                    </a:cubicBezTo>
                    <a:cubicBezTo>
                      <a:pt x="60" y="176"/>
                      <a:pt x="36" y="155"/>
                      <a:pt x="28" y="123"/>
                    </a:cubicBezTo>
                    <a:cubicBezTo>
                      <a:pt x="17" y="82"/>
                      <a:pt x="37" y="27"/>
                      <a:pt x="83" y="7"/>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6" name="Freeform 502"/>
              <p:cNvSpPr>
                <a:spLocks noEditPoints="1"/>
              </p:cNvSpPr>
              <p:nvPr/>
            </p:nvSpPr>
            <p:spPr bwMode="auto">
              <a:xfrm>
                <a:off x="4513" y="1761"/>
                <a:ext cx="276" cy="295"/>
              </a:xfrm>
              <a:custGeom>
                <a:avLst/>
                <a:gdLst>
                  <a:gd name="T0" fmla="*/ 77 w 117"/>
                  <a:gd name="T1" fmla="*/ 13 h 124"/>
                  <a:gd name="T2" fmla="*/ 65 w 117"/>
                  <a:gd name="T3" fmla="*/ 81 h 124"/>
                  <a:gd name="T4" fmla="*/ 64 w 117"/>
                  <a:gd name="T5" fmla="*/ 112 h 124"/>
                  <a:gd name="T6" fmla="*/ 107 w 117"/>
                  <a:gd name="T7" fmla="*/ 124 h 124"/>
                  <a:gd name="T8" fmla="*/ 109 w 117"/>
                  <a:gd name="T9" fmla="*/ 104 h 124"/>
                  <a:gd name="T10" fmla="*/ 71 w 117"/>
                  <a:gd name="T11" fmla="*/ 96 h 124"/>
                  <a:gd name="T12" fmla="*/ 117 w 117"/>
                  <a:gd name="T13" fmla="*/ 54 h 124"/>
                  <a:gd name="T14" fmla="*/ 90 w 117"/>
                  <a:gd name="T15" fmla="*/ 6 h 124"/>
                  <a:gd name="T16" fmla="*/ 83 w 117"/>
                  <a:gd name="T17" fmla="*/ 3 h 124"/>
                  <a:gd name="T18" fmla="*/ 77 w 117"/>
                  <a:gd name="T19" fmla="*/ 13 h 124"/>
                  <a:gd name="T20" fmla="*/ 79 w 117"/>
                  <a:gd name="T21" fmla="*/ 64 h 124"/>
                  <a:gd name="T22" fmla="*/ 47 w 117"/>
                  <a:gd name="T23" fmla="*/ 59 h 124"/>
                  <a:gd name="T24" fmla="*/ 53 w 117"/>
                  <a:gd name="T25" fmla="*/ 27 h 124"/>
                  <a:gd name="T26" fmla="*/ 84 w 117"/>
                  <a:gd name="T27" fmla="*/ 33 h 124"/>
                  <a:gd name="T28" fmla="*/ 79 w 117"/>
                  <a:gd name="T29" fmla="*/ 6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 h="124">
                    <a:moveTo>
                      <a:pt x="77" y="13"/>
                    </a:moveTo>
                    <a:cubicBezTo>
                      <a:pt x="6" y="0"/>
                      <a:pt x="0" y="86"/>
                      <a:pt x="65" y="81"/>
                    </a:cubicBezTo>
                    <a:cubicBezTo>
                      <a:pt x="65" y="91"/>
                      <a:pt x="65" y="101"/>
                      <a:pt x="64" y="112"/>
                    </a:cubicBezTo>
                    <a:cubicBezTo>
                      <a:pt x="70" y="115"/>
                      <a:pt x="88" y="119"/>
                      <a:pt x="107" y="124"/>
                    </a:cubicBezTo>
                    <a:cubicBezTo>
                      <a:pt x="108" y="118"/>
                      <a:pt x="108" y="111"/>
                      <a:pt x="109" y="104"/>
                    </a:cubicBezTo>
                    <a:cubicBezTo>
                      <a:pt x="92" y="101"/>
                      <a:pt x="76" y="98"/>
                      <a:pt x="71" y="96"/>
                    </a:cubicBezTo>
                    <a:cubicBezTo>
                      <a:pt x="77" y="81"/>
                      <a:pt x="100" y="62"/>
                      <a:pt x="117" y="54"/>
                    </a:cubicBezTo>
                    <a:cubicBezTo>
                      <a:pt x="107" y="45"/>
                      <a:pt x="88" y="23"/>
                      <a:pt x="90" y="6"/>
                    </a:cubicBezTo>
                    <a:cubicBezTo>
                      <a:pt x="83" y="3"/>
                      <a:pt x="83" y="3"/>
                      <a:pt x="83" y="3"/>
                    </a:cubicBezTo>
                    <a:cubicBezTo>
                      <a:pt x="81" y="6"/>
                      <a:pt x="79" y="10"/>
                      <a:pt x="77" y="13"/>
                    </a:cubicBezTo>
                    <a:close/>
                    <a:moveTo>
                      <a:pt x="79" y="64"/>
                    </a:moveTo>
                    <a:cubicBezTo>
                      <a:pt x="68" y="72"/>
                      <a:pt x="54" y="69"/>
                      <a:pt x="47" y="59"/>
                    </a:cubicBezTo>
                    <a:cubicBezTo>
                      <a:pt x="40" y="49"/>
                      <a:pt x="42" y="35"/>
                      <a:pt x="53" y="27"/>
                    </a:cubicBezTo>
                    <a:cubicBezTo>
                      <a:pt x="63" y="20"/>
                      <a:pt x="77" y="22"/>
                      <a:pt x="84" y="33"/>
                    </a:cubicBezTo>
                    <a:cubicBezTo>
                      <a:pt x="91" y="43"/>
                      <a:pt x="89" y="57"/>
                      <a:pt x="79" y="64"/>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7" name="Freeform 503"/>
              <p:cNvSpPr/>
              <p:nvPr/>
            </p:nvSpPr>
            <p:spPr bwMode="auto">
              <a:xfrm>
                <a:off x="4669" y="2051"/>
                <a:ext cx="101" cy="128"/>
              </a:xfrm>
              <a:custGeom>
                <a:avLst/>
                <a:gdLst>
                  <a:gd name="T0" fmla="*/ 29 w 43"/>
                  <a:gd name="T1" fmla="*/ 48 h 54"/>
                  <a:gd name="T2" fmla="*/ 38 w 43"/>
                  <a:gd name="T3" fmla="*/ 54 h 54"/>
                  <a:gd name="T4" fmla="*/ 43 w 43"/>
                  <a:gd name="T5" fmla="*/ 47 h 54"/>
                  <a:gd name="T6" fmla="*/ 41 w 43"/>
                  <a:gd name="T7" fmla="*/ 8 h 54"/>
                  <a:gd name="T8" fmla="*/ 15 w 43"/>
                  <a:gd name="T9" fmla="*/ 0 h 54"/>
                  <a:gd name="T10" fmla="*/ 1 w 43"/>
                  <a:gd name="T11" fmla="*/ 21 h 54"/>
                  <a:gd name="T12" fmla="*/ 10 w 43"/>
                  <a:gd name="T13" fmla="*/ 44 h 54"/>
                  <a:gd name="T14" fmla="*/ 23 w 43"/>
                  <a:gd name="T15" fmla="*/ 46 h 54"/>
                  <a:gd name="T16" fmla="*/ 24 w 43"/>
                  <a:gd name="T17" fmla="*/ 45 h 54"/>
                  <a:gd name="T18" fmla="*/ 34 w 43"/>
                  <a:gd name="T19" fmla="*/ 24 h 54"/>
                  <a:gd name="T20" fmla="*/ 20 w 43"/>
                  <a:gd name="T21" fmla="*/ 17 h 54"/>
                  <a:gd name="T22" fmla="*/ 20 w 43"/>
                  <a:gd name="T23" fmla="*/ 29 h 54"/>
                  <a:gd name="T24" fmla="*/ 26 w 43"/>
                  <a:gd name="T25" fmla="*/ 25 h 54"/>
                  <a:gd name="T26" fmla="*/ 30 w 43"/>
                  <a:gd name="T27" fmla="*/ 26 h 54"/>
                  <a:gd name="T28" fmla="*/ 17 w 43"/>
                  <a:gd name="T29" fmla="*/ 33 h 54"/>
                  <a:gd name="T30" fmla="*/ 20 w 43"/>
                  <a:gd name="T31" fmla="*/ 11 h 54"/>
                  <a:gd name="T32" fmla="*/ 39 w 43"/>
                  <a:gd name="T33" fmla="*/ 24 h 54"/>
                  <a:gd name="T34" fmla="*/ 29 w 43"/>
                  <a:gd name="T3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 h="54">
                    <a:moveTo>
                      <a:pt x="29" y="48"/>
                    </a:moveTo>
                    <a:cubicBezTo>
                      <a:pt x="32" y="49"/>
                      <a:pt x="35" y="51"/>
                      <a:pt x="38" y="54"/>
                    </a:cubicBezTo>
                    <a:cubicBezTo>
                      <a:pt x="40" y="52"/>
                      <a:pt x="42" y="50"/>
                      <a:pt x="43" y="47"/>
                    </a:cubicBezTo>
                    <a:cubicBezTo>
                      <a:pt x="42" y="35"/>
                      <a:pt x="41" y="22"/>
                      <a:pt x="41" y="8"/>
                    </a:cubicBezTo>
                    <a:cubicBezTo>
                      <a:pt x="32" y="6"/>
                      <a:pt x="23" y="3"/>
                      <a:pt x="15" y="0"/>
                    </a:cubicBezTo>
                    <a:cubicBezTo>
                      <a:pt x="6" y="4"/>
                      <a:pt x="2" y="13"/>
                      <a:pt x="1" y="21"/>
                    </a:cubicBezTo>
                    <a:cubicBezTo>
                      <a:pt x="0" y="30"/>
                      <a:pt x="2" y="40"/>
                      <a:pt x="10" y="44"/>
                    </a:cubicBezTo>
                    <a:cubicBezTo>
                      <a:pt x="14" y="44"/>
                      <a:pt x="18" y="44"/>
                      <a:pt x="23" y="46"/>
                    </a:cubicBezTo>
                    <a:cubicBezTo>
                      <a:pt x="23" y="46"/>
                      <a:pt x="24" y="45"/>
                      <a:pt x="24" y="45"/>
                    </a:cubicBezTo>
                    <a:cubicBezTo>
                      <a:pt x="32" y="44"/>
                      <a:pt x="38" y="32"/>
                      <a:pt x="34" y="24"/>
                    </a:cubicBezTo>
                    <a:cubicBezTo>
                      <a:pt x="31" y="17"/>
                      <a:pt x="25" y="13"/>
                      <a:pt x="20" y="17"/>
                    </a:cubicBezTo>
                    <a:cubicBezTo>
                      <a:pt x="16" y="19"/>
                      <a:pt x="17" y="26"/>
                      <a:pt x="20" y="29"/>
                    </a:cubicBezTo>
                    <a:cubicBezTo>
                      <a:pt x="23" y="32"/>
                      <a:pt x="26" y="29"/>
                      <a:pt x="26" y="25"/>
                    </a:cubicBezTo>
                    <a:cubicBezTo>
                      <a:pt x="26" y="23"/>
                      <a:pt x="29" y="24"/>
                      <a:pt x="30" y="26"/>
                    </a:cubicBezTo>
                    <a:cubicBezTo>
                      <a:pt x="32" y="34"/>
                      <a:pt x="22" y="37"/>
                      <a:pt x="17" y="33"/>
                    </a:cubicBezTo>
                    <a:cubicBezTo>
                      <a:pt x="11" y="27"/>
                      <a:pt x="12" y="16"/>
                      <a:pt x="20" y="11"/>
                    </a:cubicBezTo>
                    <a:cubicBezTo>
                      <a:pt x="29" y="6"/>
                      <a:pt x="37" y="14"/>
                      <a:pt x="39" y="24"/>
                    </a:cubicBezTo>
                    <a:cubicBezTo>
                      <a:pt x="41" y="33"/>
                      <a:pt x="37" y="45"/>
                      <a:pt x="29" y="48"/>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8" name="Freeform 504"/>
              <p:cNvSpPr/>
              <p:nvPr/>
            </p:nvSpPr>
            <p:spPr bwMode="auto">
              <a:xfrm>
                <a:off x="4515" y="2390"/>
                <a:ext cx="272" cy="541"/>
              </a:xfrm>
              <a:custGeom>
                <a:avLst/>
                <a:gdLst>
                  <a:gd name="T0" fmla="*/ 115 w 115"/>
                  <a:gd name="T1" fmla="*/ 11 h 228"/>
                  <a:gd name="T2" fmla="*/ 112 w 115"/>
                  <a:gd name="T3" fmla="*/ 0 h 228"/>
                  <a:gd name="T4" fmla="*/ 10 w 115"/>
                  <a:gd name="T5" fmla="*/ 170 h 228"/>
                  <a:gd name="T6" fmla="*/ 34 w 115"/>
                  <a:gd name="T7" fmla="*/ 228 h 228"/>
                  <a:gd name="T8" fmla="*/ 54 w 115"/>
                  <a:gd name="T9" fmla="*/ 228 h 228"/>
                  <a:gd name="T10" fmla="*/ 22 w 115"/>
                  <a:gd name="T11" fmla="*/ 135 h 228"/>
                  <a:gd name="T12" fmla="*/ 58 w 115"/>
                  <a:gd name="T13" fmla="*/ 228 h 228"/>
                  <a:gd name="T14" fmla="*/ 88 w 115"/>
                  <a:gd name="T15" fmla="*/ 228 h 228"/>
                  <a:gd name="T16" fmla="*/ 44 w 115"/>
                  <a:gd name="T17" fmla="*/ 156 h 228"/>
                  <a:gd name="T18" fmla="*/ 115 w 115"/>
                  <a:gd name="T19" fmla="*/ 11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 h="228">
                    <a:moveTo>
                      <a:pt x="115" y="11"/>
                    </a:moveTo>
                    <a:cubicBezTo>
                      <a:pt x="114" y="7"/>
                      <a:pt x="113" y="3"/>
                      <a:pt x="112" y="0"/>
                    </a:cubicBezTo>
                    <a:cubicBezTo>
                      <a:pt x="26" y="43"/>
                      <a:pt x="0" y="117"/>
                      <a:pt x="10" y="170"/>
                    </a:cubicBezTo>
                    <a:cubicBezTo>
                      <a:pt x="15" y="198"/>
                      <a:pt x="23" y="214"/>
                      <a:pt x="34" y="228"/>
                    </a:cubicBezTo>
                    <a:cubicBezTo>
                      <a:pt x="54" y="228"/>
                      <a:pt x="54" y="228"/>
                      <a:pt x="54" y="228"/>
                    </a:cubicBezTo>
                    <a:cubicBezTo>
                      <a:pt x="37" y="205"/>
                      <a:pt x="24" y="182"/>
                      <a:pt x="22" y="135"/>
                    </a:cubicBezTo>
                    <a:cubicBezTo>
                      <a:pt x="28" y="182"/>
                      <a:pt x="42" y="207"/>
                      <a:pt x="58" y="228"/>
                    </a:cubicBezTo>
                    <a:cubicBezTo>
                      <a:pt x="88" y="228"/>
                      <a:pt x="88" y="228"/>
                      <a:pt x="88" y="228"/>
                    </a:cubicBezTo>
                    <a:cubicBezTo>
                      <a:pt x="72" y="208"/>
                      <a:pt x="53" y="189"/>
                      <a:pt x="44" y="156"/>
                    </a:cubicBezTo>
                    <a:cubicBezTo>
                      <a:pt x="31" y="111"/>
                      <a:pt x="51" y="43"/>
                      <a:pt x="115" y="11"/>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9" name="Freeform 505"/>
              <p:cNvSpPr>
                <a:spLocks noEditPoints="1"/>
              </p:cNvSpPr>
              <p:nvPr/>
            </p:nvSpPr>
            <p:spPr bwMode="auto">
              <a:xfrm>
                <a:off x="4487" y="1550"/>
                <a:ext cx="262" cy="244"/>
              </a:xfrm>
              <a:custGeom>
                <a:avLst/>
                <a:gdLst>
                  <a:gd name="T0" fmla="*/ 26 w 111"/>
                  <a:gd name="T1" fmla="*/ 12 h 103"/>
                  <a:gd name="T2" fmla="*/ 15 w 111"/>
                  <a:gd name="T3" fmla="*/ 80 h 103"/>
                  <a:gd name="T4" fmla="*/ 86 w 111"/>
                  <a:gd name="T5" fmla="*/ 88 h 103"/>
                  <a:gd name="T6" fmla="*/ 104 w 111"/>
                  <a:gd name="T7" fmla="*/ 61 h 103"/>
                  <a:gd name="T8" fmla="*/ 101 w 111"/>
                  <a:gd name="T9" fmla="*/ 60 h 103"/>
                  <a:gd name="T10" fmla="*/ 111 w 111"/>
                  <a:gd name="T11" fmla="*/ 35 h 103"/>
                  <a:gd name="T12" fmla="*/ 82 w 111"/>
                  <a:gd name="T13" fmla="*/ 13 h 103"/>
                  <a:gd name="T14" fmla="*/ 26 w 111"/>
                  <a:gd name="T15" fmla="*/ 12 h 103"/>
                  <a:gd name="T16" fmla="*/ 27 w 111"/>
                  <a:gd name="T17" fmla="*/ 78 h 103"/>
                  <a:gd name="T18" fmla="*/ 47 w 111"/>
                  <a:gd name="T19" fmla="*/ 48 h 103"/>
                  <a:gd name="T20" fmla="*/ 50 w 111"/>
                  <a:gd name="T21" fmla="*/ 15 h 103"/>
                  <a:gd name="T22" fmla="*/ 87 w 111"/>
                  <a:gd name="T23" fmla="*/ 60 h 103"/>
                  <a:gd name="T24" fmla="*/ 27 w 111"/>
                  <a:gd name="T25" fmla="*/ 7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 h="103">
                    <a:moveTo>
                      <a:pt x="26" y="12"/>
                    </a:moveTo>
                    <a:cubicBezTo>
                      <a:pt x="4" y="28"/>
                      <a:pt x="0" y="57"/>
                      <a:pt x="15" y="80"/>
                    </a:cubicBezTo>
                    <a:cubicBezTo>
                      <a:pt x="30" y="103"/>
                      <a:pt x="65" y="103"/>
                      <a:pt x="86" y="88"/>
                    </a:cubicBezTo>
                    <a:cubicBezTo>
                      <a:pt x="96" y="80"/>
                      <a:pt x="102" y="71"/>
                      <a:pt x="104" y="61"/>
                    </a:cubicBezTo>
                    <a:cubicBezTo>
                      <a:pt x="103" y="60"/>
                      <a:pt x="102" y="60"/>
                      <a:pt x="101" y="60"/>
                    </a:cubicBezTo>
                    <a:cubicBezTo>
                      <a:pt x="104" y="52"/>
                      <a:pt x="108" y="44"/>
                      <a:pt x="111" y="35"/>
                    </a:cubicBezTo>
                    <a:cubicBezTo>
                      <a:pt x="100" y="33"/>
                      <a:pt x="84" y="27"/>
                      <a:pt x="82" y="13"/>
                    </a:cubicBezTo>
                    <a:cubicBezTo>
                      <a:pt x="66" y="1"/>
                      <a:pt x="43" y="0"/>
                      <a:pt x="26" y="12"/>
                    </a:cubicBezTo>
                    <a:close/>
                    <a:moveTo>
                      <a:pt x="27" y="78"/>
                    </a:moveTo>
                    <a:cubicBezTo>
                      <a:pt x="22" y="65"/>
                      <a:pt x="29" y="53"/>
                      <a:pt x="47" y="48"/>
                    </a:cubicBezTo>
                    <a:cubicBezTo>
                      <a:pt x="36" y="36"/>
                      <a:pt x="38" y="20"/>
                      <a:pt x="50" y="15"/>
                    </a:cubicBezTo>
                    <a:cubicBezTo>
                      <a:pt x="65" y="8"/>
                      <a:pt x="76" y="27"/>
                      <a:pt x="87" y="60"/>
                    </a:cubicBezTo>
                    <a:cubicBezTo>
                      <a:pt x="51" y="98"/>
                      <a:pt x="33" y="96"/>
                      <a:pt x="27" y="78"/>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0" name="Freeform 506"/>
              <p:cNvSpPr/>
              <p:nvPr/>
            </p:nvSpPr>
            <p:spPr bwMode="auto">
              <a:xfrm>
                <a:off x="4491" y="2238"/>
                <a:ext cx="277" cy="231"/>
              </a:xfrm>
              <a:custGeom>
                <a:avLst/>
                <a:gdLst>
                  <a:gd name="T0" fmla="*/ 89 w 117"/>
                  <a:gd name="T1" fmla="*/ 74 h 97"/>
                  <a:gd name="T2" fmla="*/ 19 w 117"/>
                  <a:gd name="T3" fmla="*/ 61 h 97"/>
                  <a:gd name="T4" fmla="*/ 17 w 117"/>
                  <a:gd name="T5" fmla="*/ 0 h 97"/>
                  <a:gd name="T6" fmla="*/ 13 w 117"/>
                  <a:gd name="T7" fmla="*/ 74 h 97"/>
                  <a:gd name="T8" fmla="*/ 67 w 117"/>
                  <a:gd name="T9" fmla="*/ 95 h 97"/>
                  <a:gd name="T10" fmla="*/ 115 w 117"/>
                  <a:gd name="T11" fmla="*/ 62 h 97"/>
                  <a:gd name="T12" fmla="*/ 117 w 117"/>
                  <a:gd name="T13" fmla="*/ 50 h 97"/>
                  <a:gd name="T14" fmla="*/ 109 w 117"/>
                  <a:gd name="T15" fmla="*/ 27 h 97"/>
                  <a:gd name="T16" fmla="*/ 89 w 117"/>
                  <a:gd name="T17" fmla="*/ 7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 h="97">
                    <a:moveTo>
                      <a:pt x="89" y="74"/>
                    </a:moveTo>
                    <a:cubicBezTo>
                      <a:pt x="64" y="90"/>
                      <a:pt x="34" y="84"/>
                      <a:pt x="19" y="61"/>
                    </a:cubicBezTo>
                    <a:cubicBezTo>
                      <a:pt x="7" y="44"/>
                      <a:pt x="7" y="18"/>
                      <a:pt x="17" y="0"/>
                    </a:cubicBezTo>
                    <a:cubicBezTo>
                      <a:pt x="0" y="20"/>
                      <a:pt x="0" y="55"/>
                      <a:pt x="13" y="74"/>
                    </a:cubicBezTo>
                    <a:cubicBezTo>
                      <a:pt x="25" y="90"/>
                      <a:pt x="45" y="97"/>
                      <a:pt x="67" y="95"/>
                    </a:cubicBezTo>
                    <a:cubicBezTo>
                      <a:pt x="80" y="83"/>
                      <a:pt x="96" y="72"/>
                      <a:pt x="115" y="62"/>
                    </a:cubicBezTo>
                    <a:cubicBezTo>
                      <a:pt x="116" y="58"/>
                      <a:pt x="117" y="54"/>
                      <a:pt x="117" y="50"/>
                    </a:cubicBezTo>
                    <a:cubicBezTo>
                      <a:pt x="115" y="42"/>
                      <a:pt x="112" y="34"/>
                      <a:pt x="109" y="27"/>
                    </a:cubicBezTo>
                    <a:cubicBezTo>
                      <a:pt x="112" y="45"/>
                      <a:pt x="106" y="63"/>
                      <a:pt x="89" y="74"/>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1" name="Freeform 507"/>
              <p:cNvSpPr/>
              <p:nvPr/>
            </p:nvSpPr>
            <p:spPr bwMode="auto">
              <a:xfrm>
                <a:off x="4704" y="2495"/>
                <a:ext cx="64" cy="49"/>
              </a:xfrm>
              <a:custGeom>
                <a:avLst/>
                <a:gdLst>
                  <a:gd name="T0" fmla="*/ 20 w 27"/>
                  <a:gd name="T1" fmla="*/ 21 h 21"/>
                  <a:gd name="T2" fmla="*/ 27 w 27"/>
                  <a:gd name="T3" fmla="*/ 6 h 21"/>
                  <a:gd name="T4" fmla="*/ 15 w 27"/>
                  <a:gd name="T5" fmla="*/ 0 h 21"/>
                  <a:gd name="T6" fmla="*/ 0 w 27"/>
                  <a:gd name="T7" fmla="*/ 19 h 21"/>
                  <a:gd name="T8" fmla="*/ 20 w 27"/>
                  <a:gd name="T9" fmla="*/ 21 h 21"/>
                </a:gdLst>
                <a:ahLst/>
                <a:cxnLst>
                  <a:cxn ang="0">
                    <a:pos x="T0" y="T1"/>
                  </a:cxn>
                  <a:cxn ang="0">
                    <a:pos x="T2" y="T3"/>
                  </a:cxn>
                  <a:cxn ang="0">
                    <a:pos x="T4" y="T5"/>
                  </a:cxn>
                  <a:cxn ang="0">
                    <a:pos x="T6" y="T7"/>
                  </a:cxn>
                  <a:cxn ang="0">
                    <a:pos x="T8" y="T9"/>
                  </a:cxn>
                </a:cxnLst>
                <a:rect l="0" t="0" r="r" b="b"/>
                <a:pathLst>
                  <a:path w="27" h="21">
                    <a:moveTo>
                      <a:pt x="20" y="21"/>
                    </a:moveTo>
                    <a:cubicBezTo>
                      <a:pt x="22" y="16"/>
                      <a:pt x="24" y="11"/>
                      <a:pt x="27" y="6"/>
                    </a:cubicBezTo>
                    <a:cubicBezTo>
                      <a:pt x="24" y="3"/>
                      <a:pt x="20" y="1"/>
                      <a:pt x="15" y="0"/>
                    </a:cubicBezTo>
                    <a:cubicBezTo>
                      <a:pt x="9" y="6"/>
                      <a:pt x="4" y="12"/>
                      <a:pt x="0" y="19"/>
                    </a:cubicBezTo>
                    <a:cubicBezTo>
                      <a:pt x="8" y="16"/>
                      <a:pt x="15" y="18"/>
                      <a:pt x="20" y="21"/>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2" name="Freeform 508"/>
              <p:cNvSpPr/>
              <p:nvPr/>
            </p:nvSpPr>
            <p:spPr bwMode="auto">
              <a:xfrm>
                <a:off x="4624" y="1823"/>
                <a:ext cx="90" cy="90"/>
              </a:xfrm>
              <a:custGeom>
                <a:avLst/>
                <a:gdLst>
                  <a:gd name="T0" fmla="*/ 11 w 38"/>
                  <a:gd name="T1" fmla="*/ 5 h 38"/>
                  <a:gd name="T2" fmla="*/ 5 w 38"/>
                  <a:gd name="T3" fmla="*/ 29 h 38"/>
                  <a:gd name="T4" fmla="*/ 28 w 38"/>
                  <a:gd name="T5" fmla="*/ 33 h 38"/>
                  <a:gd name="T6" fmla="*/ 33 w 38"/>
                  <a:gd name="T7" fmla="*/ 9 h 38"/>
                  <a:gd name="T8" fmla="*/ 11 w 38"/>
                  <a:gd name="T9" fmla="*/ 5 h 38"/>
                </a:gdLst>
                <a:ahLst/>
                <a:cxnLst>
                  <a:cxn ang="0">
                    <a:pos x="T0" y="T1"/>
                  </a:cxn>
                  <a:cxn ang="0">
                    <a:pos x="T2" y="T3"/>
                  </a:cxn>
                  <a:cxn ang="0">
                    <a:pos x="T4" y="T5"/>
                  </a:cxn>
                  <a:cxn ang="0">
                    <a:pos x="T6" y="T7"/>
                  </a:cxn>
                  <a:cxn ang="0">
                    <a:pos x="T8" y="T9"/>
                  </a:cxn>
                </a:cxnLst>
                <a:rect l="0" t="0" r="r" b="b"/>
                <a:pathLst>
                  <a:path w="38" h="38">
                    <a:moveTo>
                      <a:pt x="11" y="5"/>
                    </a:moveTo>
                    <a:cubicBezTo>
                      <a:pt x="3" y="11"/>
                      <a:pt x="0" y="21"/>
                      <a:pt x="5" y="29"/>
                    </a:cubicBezTo>
                    <a:cubicBezTo>
                      <a:pt x="10" y="36"/>
                      <a:pt x="20" y="38"/>
                      <a:pt x="28" y="33"/>
                    </a:cubicBezTo>
                    <a:cubicBezTo>
                      <a:pt x="36" y="27"/>
                      <a:pt x="38" y="17"/>
                      <a:pt x="33" y="9"/>
                    </a:cubicBezTo>
                    <a:cubicBezTo>
                      <a:pt x="29" y="2"/>
                      <a:pt x="18" y="0"/>
                      <a:pt x="11" y="5"/>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3" name="Freeform 509"/>
              <p:cNvSpPr/>
              <p:nvPr/>
            </p:nvSpPr>
            <p:spPr bwMode="auto">
              <a:xfrm>
                <a:off x="4510" y="2212"/>
                <a:ext cx="237" cy="223"/>
              </a:xfrm>
              <a:custGeom>
                <a:avLst/>
                <a:gdLst>
                  <a:gd name="T0" fmla="*/ 14 w 100"/>
                  <a:gd name="T1" fmla="*/ 69 h 94"/>
                  <a:gd name="T2" fmla="*/ 77 w 100"/>
                  <a:gd name="T3" fmla="*/ 79 h 94"/>
                  <a:gd name="T4" fmla="*/ 92 w 100"/>
                  <a:gd name="T5" fmla="*/ 24 h 94"/>
                  <a:gd name="T6" fmla="*/ 73 w 100"/>
                  <a:gd name="T7" fmla="*/ 11 h 94"/>
                  <a:gd name="T8" fmla="*/ 53 w 100"/>
                  <a:gd name="T9" fmla="*/ 42 h 94"/>
                  <a:gd name="T10" fmla="*/ 58 w 100"/>
                  <a:gd name="T11" fmla="*/ 24 h 94"/>
                  <a:gd name="T12" fmla="*/ 69 w 100"/>
                  <a:gd name="T13" fmla="*/ 67 h 94"/>
                  <a:gd name="T14" fmla="*/ 18 w 100"/>
                  <a:gd name="T15" fmla="*/ 40 h 94"/>
                  <a:gd name="T16" fmla="*/ 25 w 100"/>
                  <a:gd name="T17" fmla="*/ 0 h 94"/>
                  <a:gd name="T18" fmla="*/ 14 w 100"/>
                  <a:gd name="T19" fmla="*/ 6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0" h="94">
                    <a:moveTo>
                      <a:pt x="14" y="69"/>
                    </a:moveTo>
                    <a:cubicBezTo>
                      <a:pt x="28" y="91"/>
                      <a:pt x="54" y="94"/>
                      <a:pt x="77" y="79"/>
                    </a:cubicBezTo>
                    <a:cubicBezTo>
                      <a:pt x="97" y="66"/>
                      <a:pt x="100" y="43"/>
                      <a:pt x="92" y="24"/>
                    </a:cubicBezTo>
                    <a:cubicBezTo>
                      <a:pt x="87" y="18"/>
                      <a:pt x="81" y="14"/>
                      <a:pt x="73" y="11"/>
                    </a:cubicBezTo>
                    <a:cubicBezTo>
                      <a:pt x="50" y="4"/>
                      <a:pt x="38" y="34"/>
                      <a:pt x="53" y="42"/>
                    </a:cubicBezTo>
                    <a:cubicBezTo>
                      <a:pt x="64" y="47"/>
                      <a:pt x="69" y="33"/>
                      <a:pt x="58" y="24"/>
                    </a:cubicBezTo>
                    <a:cubicBezTo>
                      <a:pt x="94" y="31"/>
                      <a:pt x="81" y="62"/>
                      <a:pt x="69" y="67"/>
                    </a:cubicBezTo>
                    <a:cubicBezTo>
                      <a:pt x="39" y="81"/>
                      <a:pt x="19" y="53"/>
                      <a:pt x="18" y="40"/>
                    </a:cubicBezTo>
                    <a:cubicBezTo>
                      <a:pt x="15" y="23"/>
                      <a:pt x="19" y="10"/>
                      <a:pt x="25" y="0"/>
                    </a:cubicBezTo>
                    <a:cubicBezTo>
                      <a:pt x="5" y="13"/>
                      <a:pt x="0" y="48"/>
                      <a:pt x="14" y="69"/>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4" name="Freeform 510"/>
              <p:cNvSpPr/>
              <p:nvPr/>
            </p:nvSpPr>
            <p:spPr bwMode="auto">
              <a:xfrm>
                <a:off x="4673" y="2542"/>
                <a:ext cx="76" cy="81"/>
              </a:xfrm>
              <a:custGeom>
                <a:avLst/>
                <a:gdLst>
                  <a:gd name="T0" fmla="*/ 30 w 32"/>
                  <a:gd name="T1" fmla="*/ 18 h 34"/>
                  <a:gd name="T2" fmla="*/ 32 w 32"/>
                  <a:gd name="T3" fmla="*/ 5 h 34"/>
                  <a:gd name="T4" fmla="*/ 7 w 32"/>
                  <a:gd name="T5" fmla="*/ 9 h 34"/>
                  <a:gd name="T6" fmla="*/ 0 w 32"/>
                  <a:gd name="T7" fmla="*/ 34 h 34"/>
                  <a:gd name="T8" fmla="*/ 0 w 32"/>
                  <a:gd name="T9" fmla="*/ 34 h 34"/>
                  <a:gd name="T10" fmla="*/ 30 w 32"/>
                  <a:gd name="T11" fmla="*/ 18 h 34"/>
                </a:gdLst>
                <a:ahLst/>
                <a:cxnLst>
                  <a:cxn ang="0">
                    <a:pos x="T0" y="T1"/>
                  </a:cxn>
                  <a:cxn ang="0">
                    <a:pos x="T2" y="T3"/>
                  </a:cxn>
                  <a:cxn ang="0">
                    <a:pos x="T4" y="T5"/>
                  </a:cxn>
                  <a:cxn ang="0">
                    <a:pos x="T6" y="T7"/>
                  </a:cxn>
                  <a:cxn ang="0">
                    <a:pos x="T8" y="T9"/>
                  </a:cxn>
                  <a:cxn ang="0">
                    <a:pos x="T10" y="T11"/>
                  </a:cxn>
                </a:cxnLst>
                <a:rect l="0" t="0" r="r" b="b"/>
                <a:pathLst>
                  <a:path w="32" h="34">
                    <a:moveTo>
                      <a:pt x="30" y="18"/>
                    </a:moveTo>
                    <a:cubicBezTo>
                      <a:pt x="30" y="14"/>
                      <a:pt x="31" y="9"/>
                      <a:pt x="32" y="5"/>
                    </a:cubicBezTo>
                    <a:cubicBezTo>
                      <a:pt x="25" y="2"/>
                      <a:pt x="17" y="0"/>
                      <a:pt x="7" y="9"/>
                    </a:cubicBezTo>
                    <a:cubicBezTo>
                      <a:pt x="4" y="17"/>
                      <a:pt x="1" y="25"/>
                      <a:pt x="0" y="34"/>
                    </a:cubicBezTo>
                    <a:cubicBezTo>
                      <a:pt x="0" y="34"/>
                      <a:pt x="0" y="34"/>
                      <a:pt x="0" y="34"/>
                    </a:cubicBezTo>
                    <a:cubicBezTo>
                      <a:pt x="7" y="22"/>
                      <a:pt x="21" y="18"/>
                      <a:pt x="30" y="18"/>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5" name="Freeform 511"/>
              <p:cNvSpPr/>
              <p:nvPr/>
            </p:nvSpPr>
            <p:spPr bwMode="auto">
              <a:xfrm>
                <a:off x="4669" y="2597"/>
                <a:ext cx="80" cy="152"/>
              </a:xfrm>
              <a:custGeom>
                <a:avLst/>
                <a:gdLst>
                  <a:gd name="T0" fmla="*/ 34 w 34"/>
                  <a:gd name="T1" fmla="*/ 15 h 64"/>
                  <a:gd name="T2" fmla="*/ 32 w 34"/>
                  <a:gd name="T3" fmla="*/ 0 h 64"/>
                  <a:gd name="T4" fmla="*/ 1 w 34"/>
                  <a:gd name="T5" fmla="*/ 19 h 64"/>
                  <a:gd name="T6" fmla="*/ 9 w 34"/>
                  <a:gd name="T7" fmla="*/ 64 h 64"/>
                  <a:gd name="T8" fmla="*/ 34 w 34"/>
                  <a:gd name="T9" fmla="*/ 15 h 64"/>
                </a:gdLst>
                <a:ahLst/>
                <a:cxnLst>
                  <a:cxn ang="0">
                    <a:pos x="T0" y="T1"/>
                  </a:cxn>
                  <a:cxn ang="0">
                    <a:pos x="T2" y="T3"/>
                  </a:cxn>
                  <a:cxn ang="0">
                    <a:pos x="T4" y="T5"/>
                  </a:cxn>
                  <a:cxn ang="0">
                    <a:pos x="T6" y="T7"/>
                  </a:cxn>
                  <a:cxn ang="0">
                    <a:pos x="T8" y="T9"/>
                  </a:cxn>
                </a:cxnLst>
                <a:rect l="0" t="0" r="r" b="b"/>
                <a:pathLst>
                  <a:path w="34" h="64">
                    <a:moveTo>
                      <a:pt x="34" y="15"/>
                    </a:moveTo>
                    <a:cubicBezTo>
                      <a:pt x="33" y="11"/>
                      <a:pt x="32" y="5"/>
                      <a:pt x="32" y="0"/>
                    </a:cubicBezTo>
                    <a:cubicBezTo>
                      <a:pt x="22" y="0"/>
                      <a:pt x="7" y="6"/>
                      <a:pt x="1" y="19"/>
                    </a:cubicBezTo>
                    <a:cubicBezTo>
                      <a:pt x="0" y="30"/>
                      <a:pt x="1" y="46"/>
                      <a:pt x="9" y="64"/>
                    </a:cubicBezTo>
                    <a:cubicBezTo>
                      <a:pt x="10" y="45"/>
                      <a:pt x="19" y="27"/>
                      <a:pt x="34" y="15"/>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6" name="Freeform 512"/>
              <p:cNvSpPr/>
              <p:nvPr/>
            </p:nvSpPr>
            <p:spPr bwMode="auto">
              <a:xfrm>
                <a:off x="4600" y="1500"/>
                <a:ext cx="88" cy="69"/>
              </a:xfrm>
              <a:custGeom>
                <a:avLst/>
                <a:gdLst>
                  <a:gd name="T0" fmla="*/ 2 w 37"/>
                  <a:gd name="T1" fmla="*/ 20 h 29"/>
                  <a:gd name="T2" fmla="*/ 34 w 37"/>
                  <a:gd name="T3" fmla="*/ 29 h 29"/>
                  <a:gd name="T4" fmla="*/ 37 w 37"/>
                  <a:gd name="T5" fmla="*/ 19 h 29"/>
                  <a:gd name="T6" fmla="*/ 17 w 37"/>
                  <a:gd name="T7" fmla="*/ 0 h 29"/>
                  <a:gd name="T8" fmla="*/ 2 w 37"/>
                  <a:gd name="T9" fmla="*/ 20 h 29"/>
                </a:gdLst>
                <a:ahLst/>
                <a:cxnLst>
                  <a:cxn ang="0">
                    <a:pos x="T0" y="T1"/>
                  </a:cxn>
                  <a:cxn ang="0">
                    <a:pos x="T2" y="T3"/>
                  </a:cxn>
                  <a:cxn ang="0">
                    <a:pos x="T4" y="T5"/>
                  </a:cxn>
                  <a:cxn ang="0">
                    <a:pos x="T6" y="T7"/>
                  </a:cxn>
                  <a:cxn ang="0">
                    <a:pos x="T8" y="T9"/>
                  </a:cxn>
                </a:cxnLst>
                <a:rect l="0" t="0" r="r" b="b"/>
                <a:pathLst>
                  <a:path w="37" h="29">
                    <a:moveTo>
                      <a:pt x="2" y="20"/>
                    </a:moveTo>
                    <a:cubicBezTo>
                      <a:pt x="13" y="19"/>
                      <a:pt x="25" y="21"/>
                      <a:pt x="34" y="29"/>
                    </a:cubicBezTo>
                    <a:cubicBezTo>
                      <a:pt x="35" y="26"/>
                      <a:pt x="35" y="23"/>
                      <a:pt x="37" y="19"/>
                    </a:cubicBezTo>
                    <a:cubicBezTo>
                      <a:pt x="26" y="19"/>
                      <a:pt x="19" y="10"/>
                      <a:pt x="17" y="0"/>
                    </a:cubicBezTo>
                    <a:cubicBezTo>
                      <a:pt x="8" y="1"/>
                      <a:pt x="0" y="9"/>
                      <a:pt x="2" y="2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7" name="Freeform 513"/>
              <p:cNvSpPr/>
              <p:nvPr/>
            </p:nvSpPr>
            <p:spPr bwMode="auto">
              <a:xfrm>
                <a:off x="4621" y="1389"/>
                <a:ext cx="52" cy="52"/>
              </a:xfrm>
              <a:custGeom>
                <a:avLst/>
                <a:gdLst>
                  <a:gd name="T0" fmla="*/ 22 w 22"/>
                  <a:gd name="T1" fmla="*/ 19 h 22"/>
                  <a:gd name="T2" fmla="*/ 8 w 22"/>
                  <a:gd name="T3" fmla="*/ 0 h 22"/>
                  <a:gd name="T4" fmla="*/ 0 w 22"/>
                  <a:gd name="T5" fmla="*/ 0 h 22"/>
                  <a:gd name="T6" fmla="*/ 17 w 22"/>
                  <a:gd name="T7" fmla="*/ 22 h 22"/>
                  <a:gd name="T8" fmla="*/ 22 w 22"/>
                  <a:gd name="T9" fmla="*/ 19 h 22"/>
                </a:gdLst>
                <a:ahLst/>
                <a:cxnLst>
                  <a:cxn ang="0">
                    <a:pos x="T0" y="T1"/>
                  </a:cxn>
                  <a:cxn ang="0">
                    <a:pos x="T2" y="T3"/>
                  </a:cxn>
                  <a:cxn ang="0">
                    <a:pos x="T4" y="T5"/>
                  </a:cxn>
                  <a:cxn ang="0">
                    <a:pos x="T6" y="T7"/>
                  </a:cxn>
                  <a:cxn ang="0">
                    <a:pos x="T8" y="T9"/>
                  </a:cxn>
                </a:cxnLst>
                <a:rect l="0" t="0" r="r" b="b"/>
                <a:pathLst>
                  <a:path w="22" h="22">
                    <a:moveTo>
                      <a:pt x="22" y="19"/>
                    </a:moveTo>
                    <a:cubicBezTo>
                      <a:pt x="14" y="13"/>
                      <a:pt x="10" y="6"/>
                      <a:pt x="8" y="0"/>
                    </a:cubicBezTo>
                    <a:cubicBezTo>
                      <a:pt x="0" y="0"/>
                      <a:pt x="0" y="0"/>
                      <a:pt x="0" y="0"/>
                    </a:cubicBezTo>
                    <a:cubicBezTo>
                      <a:pt x="5" y="7"/>
                      <a:pt x="11" y="14"/>
                      <a:pt x="17" y="22"/>
                    </a:cubicBezTo>
                    <a:cubicBezTo>
                      <a:pt x="19" y="21"/>
                      <a:pt x="20" y="19"/>
                      <a:pt x="22" y="19"/>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8" name="Freeform 514"/>
              <p:cNvSpPr/>
              <p:nvPr/>
            </p:nvSpPr>
            <p:spPr bwMode="auto">
              <a:xfrm>
                <a:off x="4536" y="1389"/>
                <a:ext cx="119" cy="68"/>
              </a:xfrm>
              <a:custGeom>
                <a:avLst/>
                <a:gdLst>
                  <a:gd name="T0" fmla="*/ 47 w 50"/>
                  <a:gd name="T1" fmla="*/ 29 h 29"/>
                  <a:gd name="T2" fmla="*/ 50 w 50"/>
                  <a:gd name="T3" fmla="*/ 25 h 29"/>
                  <a:gd name="T4" fmla="*/ 30 w 50"/>
                  <a:gd name="T5" fmla="*/ 0 h 29"/>
                  <a:gd name="T6" fmla="*/ 0 w 50"/>
                  <a:gd name="T7" fmla="*/ 0 h 29"/>
                  <a:gd name="T8" fmla="*/ 21 w 50"/>
                  <a:gd name="T9" fmla="*/ 28 h 29"/>
                  <a:gd name="T10" fmla="*/ 47 w 50"/>
                  <a:gd name="T11" fmla="*/ 29 h 29"/>
                </a:gdLst>
                <a:ahLst/>
                <a:cxnLst>
                  <a:cxn ang="0">
                    <a:pos x="T0" y="T1"/>
                  </a:cxn>
                  <a:cxn ang="0">
                    <a:pos x="T2" y="T3"/>
                  </a:cxn>
                  <a:cxn ang="0">
                    <a:pos x="T4" y="T5"/>
                  </a:cxn>
                  <a:cxn ang="0">
                    <a:pos x="T6" y="T7"/>
                  </a:cxn>
                  <a:cxn ang="0">
                    <a:pos x="T8" y="T9"/>
                  </a:cxn>
                  <a:cxn ang="0">
                    <a:pos x="T10" y="T11"/>
                  </a:cxn>
                </a:cxnLst>
                <a:rect l="0" t="0" r="r" b="b"/>
                <a:pathLst>
                  <a:path w="50" h="29">
                    <a:moveTo>
                      <a:pt x="47" y="29"/>
                    </a:moveTo>
                    <a:cubicBezTo>
                      <a:pt x="48" y="28"/>
                      <a:pt x="49" y="27"/>
                      <a:pt x="50" y="25"/>
                    </a:cubicBezTo>
                    <a:cubicBezTo>
                      <a:pt x="43" y="17"/>
                      <a:pt x="36" y="8"/>
                      <a:pt x="30" y="0"/>
                    </a:cubicBezTo>
                    <a:cubicBezTo>
                      <a:pt x="0" y="0"/>
                      <a:pt x="0" y="0"/>
                      <a:pt x="0" y="0"/>
                    </a:cubicBezTo>
                    <a:cubicBezTo>
                      <a:pt x="7" y="9"/>
                      <a:pt x="14" y="18"/>
                      <a:pt x="21" y="28"/>
                    </a:cubicBezTo>
                    <a:cubicBezTo>
                      <a:pt x="28" y="25"/>
                      <a:pt x="38" y="26"/>
                      <a:pt x="47" y="29"/>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9" name="Freeform 515"/>
              <p:cNvSpPr/>
              <p:nvPr/>
            </p:nvSpPr>
            <p:spPr bwMode="auto">
              <a:xfrm>
                <a:off x="4532" y="1446"/>
                <a:ext cx="111" cy="118"/>
              </a:xfrm>
              <a:custGeom>
                <a:avLst/>
                <a:gdLst>
                  <a:gd name="T0" fmla="*/ 10 w 47"/>
                  <a:gd name="T1" fmla="*/ 50 h 50"/>
                  <a:gd name="T2" fmla="*/ 26 w 47"/>
                  <a:gd name="T3" fmla="*/ 44 h 50"/>
                  <a:gd name="T4" fmla="*/ 46 w 47"/>
                  <a:gd name="T5" fmla="*/ 19 h 50"/>
                  <a:gd name="T6" fmla="*/ 47 w 47"/>
                  <a:gd name="T7" fmla="*/ 9 h 50"/>
                  <a:gd name="T8" fmla="*/ 10 w 47"/>
                  <a:gd name="T9" fmla="*/ 50 h 50"/>
                </a:gdLst>
                <a:ahLst/>
                <a:cxnLst>
                  <a:cxn ang="0">
                    <a:pos x="T0" y="T1"/>
                  </a:cxn>
                  <a:cxn ang="0">
                    <a:pos x="T2" y="T3"/>
                  </a:cxn>
                  <a:cxn ang="0">
                    <a:pos x="T4" y="T5"/>
                  </a:cxn>
                  <a:cxn ang="0">
                    <a:pos x="T6" y="T7"/>
                  </a:cxn>
                  <a:cxn ang="0">
                    <a:pos x="T8" y="T9"/>
                  </a:cxn>
                </a:cxnLst>
                <a:rect l="0" t="0" r="r" b="b"/>
                <a:pathLst>
                  <a:path w="47" h="50">
                    <a:moveTo>
                      <a:pt x="10" y="50"/>
                    </a:moveTo>
                    <a:cubicBezTo>
                      <a:pt x="15" y="47"/>
                      <a:pt x="20" y="45"/>
                      <a:pt x="26" y="44"/>
                    </a:cubicBezTo>
                    <a:cubicBezTo>
                      <a:pt x="24" y="30"/>
                      <a:pt x="34" y="20"/>
                      <a:pt x="46" y="19"/>
                    </a:cubicBezTo>
                    <a:cubicBezTo>
                      <a:pt x="46" y="15"/>
                      <a:pt x="46" y="12"/>
                      <a:pt x="47" y="9"/>
                    </a:cubicBezTo>
                    <a:cubicBezTo>
                      <a:pt x="22" y="0"/>
                      <a:pt x="0" y="19"/>
                      <a:pt x="10" y="50"/>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0" name="Freeform 516"/>
              <p:cNvSpPr/>
              <p:nvPr/>
            </p:nvSpPr>
            <p:spPr bwMode="auto">
              <a:xfrm>
                <a:off x="4617" y="2037"/>
                <a:ext cx="68" cy="130"/>
              </a:xfrm>
              <a:custGeom>
                <a:avLst/>
                <a:gdLst>
                  <a:gd name="T0" fmla="*/ 7 w 29"/>
                  <a:gd name="T1" fmla="*/ 55 h 55"/>
                  <a:gd name="T2" fmla="*/ 22 w 29"/>
                  <a:gd name="T3" fmla="*/ 51 h 55"/>
                  <a:gd name="T4" fmla="*/ 29 w 29"/>
                  <a:gd name="T5" fmla="*/ 4 h 55"/>
                  <a:gd name="T6" fmla="*/ 18 w 29"/>
                  <a:gd name="T7" fmla="*/ 0 h 55"/>
                  <a:gd name="T8" fmla="*/ 7 w 29"/>
                  <a:gd name="T9" fmla="*/ 55 h 55"/>
                </a:gdLst>
                <a:ahLst/>
                <a:cxnLst>
                  <a:cxn ang="0">
                    <a:pos x="T0" y="T1"/>
                  </a:cxn>
                  <a:cxn ang="0">
                    <a:pos x="T2" y="T3"/>
                  </a:cxn>
                  <a:cxn ang="0">
                    <a:pos x="T4" y="T5"/>
                  </a:cxn>
                  <a:cxn ang="0">
                    <a:pos x="T6" y="T7"/>
                  </a:cxn>
                  <a:cxn ang="0">
                    <a:pos x="T8" y="T9"/>
                  </a:cxn>
                </a:cxnLst>
                <a:rect l="0" t="0" r="r" b="b"/>
                <a:pathLst>
                  <a:path w="29" h="55">
                    <a:moveTo>
                      <a:pt x="7" y="55"/>
                    </a:moveTo>
                    <a:cubicBezTo>
                      <a:pt x="12" y="53"/>
                      <a:pt x="17" y="52"/>
                      <a:pt x="22" y="51"/>
                    </a:cubicBezTo>
                    <a:cubicBezTo>
                      <a:pt x="15" y="42"/>
                      <a:pt x="13" y="22"/>
                      <a:pt x="29" y="4"/>
                    </a:cubicBezTo>
                    <a:cubicBezTo>
                      <a:pt x="25" y="2"/>
                      <a:pt x="21" y="1"/>
                      <a:pt x="18" y="0"/>
                    </a:cubicBezTo>
                    <a:cubicBezTo>
                      <a:pt x="0" y="13"/>
                      <a:pt x="1" y="43"/>
                      <a:pt x="7" y="55"/>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1" name="Freeform 517"/>
              <p:cNvSpPr/>
              <p:nvPr/>
            </p:nvSpPr>
            <p:spPr bwMode="auto">
              <a:xfrm>
                <a:off x="4553" y="2006"/>
                <a:ext cx="99" cy="178"/>
              </a:xfrm>
              <a:custGeom>
                <a:avLst/>
                <a:gdLst>
                  <a:gd name="T0" fmla="*/ 29 w 42"/>
                  <a:gd name="T1" fmla="*/ 70 h 75"/>
                  <a:gd name="T2" fmla="*/ 42 w 42"/>
                  <a:gd name="T3" fmla="*/ 9 h 75"/>
                  <a:gd name="T4" fmla="*/ 42 w 42"/>
                  <a:gd name="T5" fmla="*/ 0 h 75"/>
                  <a:gd name="T6" fmla="*/ 20 w 42"/>
                  <a:gd name="T7" fmla="*/ 75 h 75"/>
                  <a:gd name="T8" fmla="*/ 29 w 42"/>
                  <a:gd name="T9" fmla="*/ 70 h 75"/>
                </a:gdLst>
                <a:ahLst/>
                <a:cxnLst>
                  <a:cxn ang="0">
                    <a:pos x="T0" y="T1"/>
                  </a:cxn>
                  <a:cxn ang="0">
                    <a:pos x="T2" y="T3"/>
                  </a:cxn>
                  <a:cxn ang="0">
                    <a:pos x="T4" y="T5"/>
                  </a:cxn>
                  <a:cxn ang="0">
                    <a:pos x="T6" y="T7"/>
                  </a:cxn>
                  <a:cxn ang="0">
                    <a:pos x="T8" y="T9"/>
                  </a:cxn>
                </a:cxnLst>
                <a:rect l="0" t="0" r="r" b="b"/>
                <a:pathLst>
                  <a:path w="42" h="75">
                    <a:moveTo>
                      <a:pt x="29" y="70"/>
                    </a:moveTo>
                    <a:cubicBezTo>
                      <a:pt x="20" y="51"/>
                      <a:pt x="23" y="23"/>
                      <a:pt x="42" y="9"/>
                    </a:cubicBezTo>
                    <a:cubicBezTo>
                      <a:pt x="42" y="6"/>
                      <a:pt x="42" y="3"/>
                      <a:pt x="42" y="0"/>
                    </a:cubicBezTo>
                    <a:cubicBezTo>
                      <a:pt x="0" y="12"/>
                      <a:pt x="12" y="62"/>
                      <a:pt x="20" y="75"/>
                    </a:cubicBezTo>
                    <a:cubicBezTo>
                      <a:pt x="23" y="73"/>
                      <a:pt x="26" y="71"/>
                      <a:pt x="29" y="70"/>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2" name="Freeform 518"/>
              <p:cNvSpPr/>
              <p:nvPr/>
            </p:nvSpPr>
            <p:spPr bwMode="auto">
              <a:xfrm>
                <a:off x="4548" y="1583"/>
                <a:ext cx="133" cy="188"/>
              </a:xfrm>
              <a:custGeom>
                <a:avLst/>
                <a:gdLst>
                  <a:gd name="T0" fmla="*/ 24 w 56"/>
                  <a:gd name="T1" fmla="*/ 6 h 79"/>
                  <a:gd name="T2" fmla="*/ 31 w 56"/>
                  <a:gd name="T3" fmla="*/ 39 h 79"/>
                  <a:gd name="T4" fmla="*/ 5 w 56"/>
                  <a:gd name="T5" fmla="*/ 63 h 79"/>
                  <a:gd name="T6" fmla="*/ 56 w 56"/>
                  <a:gd name="T7" fmla="*/ 45 h 79"/>
                  <a:gd name="T8" fmla="*/ 24 w 56"/>
                  <a:gd name="T9" fmla="*/ 6 h 79"/>
                </a:gdLst>
                <a:ahLst/>
                <a:cxnLst>
                  <a:cxn ang="0">
                    <a:pos x="T0" y="T1"/>
                  </a:cxn>
                  <a:cxn ang="0">
                    <a:pos x="T2" y="T3"/>
                  </a:cxn>
                  <a:cxn ang="0">
                    <a:pos x="T4" y="T5"/>
                  </a:cxn>
                  <a:cxn ang="0">
                    <a:pos x="T6" y="T7"/>
                  </a:cxn>
                  <a:cxn ang="0">
                    <a:pos x="T8" y="T9"/>
                  </a:cxn>
                </a:cxnLst>
                <a:rect l="0" t="0" r="r" b="b"/>
                <a:pathLst>
                  <a:path w="56" h="79">
                    <a:moveTo>
                      <a:pt x="24" y="6"/>
                    </a:moveTo>
                    <a:cubicBezTo>
                      <a:pt x="15" y="11"/>
                      <a:pt x="17" y="28"/>
                      <a:pt x="31" y="39"/>
                    </a:cubicBezTo>
                    <a:cubicBezTo>
                      <a:pt x="10" y="37"/>
                      <a:pt x="0" y="53"/>
                      <a:pt x="5" y="63"/>
                    </a:cubicBezTo>
                    <a:cubicBezTo>
                      <a:pt x="11" y="79"/>
                      <a:pt x="29" y="73"/>
                      <a:pt x="56" y="45"/>
                    </a:cubicBezTo>
                    <a:cubicBezTo>
                      <a:pt x="46" y="17"/>
                      <a:pt x="38" y="0"/>
                      <a:pt x="24" y="6"/>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3" name="Freeform 519"/>
              <p:cNvSpPr/>
              <p:nvPr/>
            </p:nvSpPr>
            <p:spPr bwMode="auto">
              <a:xfrm>
                <a:off x="4543" y="2459"/>
                <a:ext cx="55" cy="93"/>
              </a:xfrm>
              <a:custGeom>
                <a:avLst/>
                <a:gdLst>
                  <a:gd name="T0" fmla="*/ 20 w 23"/>
                  <a:gd name="T1" fmla="*/ 4 h 39"/>
                  <a:gd name="T2" fmla="*/ 7 w 23"/>
                  <a:gd name="T3" fmla="*/ 0 h 39"/>
                  <a:gd name="T4" fmla="*/ 14 w 23"/>
                  <a:gd name="T5" fmla="*/ 39 h 39"/>
                  <a:gd name="T6" fmla="*/ 23 w 23"/>
                  <a:gd name="T7" fmla="*/ 26 h 39"/>
                  <a:gd name="T8" fmla="*/ 20 w 23"/>
                  <a:gd name="T9" fmla="*/ 4 h 39"/>
                </a:gdLst>
                <a:ahLst/>
                <a:cxnLst>
                  <a:cxn ang="0">
                    <a:pos x="T0" y="T1"/>
                  </a:cxn>
                  <a:cxn ang="0">
                    <a:pos x="T2" y="T3"/>
                  </a:cxn>
                  <a:cxn ang="0">
                    <a:pos x="T4" y="T5"/>
                  </a:cxn>
                  <a:cxn ang="0">
                    <a:pos x="T6" y="T7"/>
                  </a:cxn>
                  <a:cxn ang="0">
                    <a:pos x="T8" y="T9"/>
                  </a:cxn>
                </a:cxnLst>
                <a:rect l="0" t="0" r="r" b="b"/>
                <a:pathLst>
                  <a:path w="23" h="39">
                    <a:moveTo>
                      <a:pt x="20" y="4"/>
                    </a:moveTo>
                    <a:cubicBezTo>
                      <a:pt x="15" y="3"/>
                      <a:pt x="11" y="2"/>
                      <a:pt x="7" y="0"/>
                    </a:cubicBezTo>
                    <a:cubicBezTo>
                      <a:pt x="0" y="12"/>
                      <a:pt x="2" y="29"/>
                      <a:pt x="14" y="39"/>
                    </a:cubicBezTo>
                    <a:cubicBezTo>
                      <a:pt x="17" y="34"/>
                      <a:pt x="20" y="30"/>
                      <a:pt x="23" y="26"/>
                    </a:cubicBezTo>
                    <a:cubicBezTo>
                      <a:pt x="19" y="20"/>
                      <a:pt x="17" y="12"/>
                      <a:pt x="20" y="4"/>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4" name="Freeform 520"/>
              <p:cNvSpPr/>
              <p:nvPr/>
            </p:nvSpPr>
            <p:spPr bwMode="auto">
              <a:xfrm>
                <a:off x="4480" y="2435"/>
                <a:ext cx="92" cy="166"/>
              </a:xfrm>
              <a:custGeom>
                <a:avLst/>
                <a:gdLst>
                  <a:gd name="T0" fmla="*/ 31 w 39"/>
                  <a:gd name="T1" fmla="*/ 8 h 70"/>
                  <a:gd name="T2" fmla="*/ 20 w 39"/>
                  <a:gd name="T3" fmla="*/ 0 h 70"/>
                  <a:gd name="T4" fmla="*/ 30 w 39"/>
                  <a:gd name="T5" fmla="*/ 70 h 70"/>
                  <a:gd name="T6" fmla="*/ 39 w 39"/>
                  <a:gd name="T7" fmla="*/ 52 h 70"/>
                  <a:gd name="T8" fmla="*/ 31 w 39"/>
                  <a:gd name="T9" fmla="*/ 8 h 70"/>
                </a:gdLst>
                <a:ahLst/>
                <a:cxnLst>
                  <a:cxn ang="0">
                    <a:pos x="T0" y="T1"/>
                  </a:cxn>
                  <a:cxn ang="0">
                    <a:pos x="T2" y="T3"/>
                  </a:cxn>
                  <a:cxn ang="0">
                    <a:pos x="T4" y="T5"/>
                  </a:cxn>
                  <a:cxn ang="0">
                    <a:pos x="T6" y="T7"/>
                  </a:cxn>
                  <a:cxn ang="0">
                    <a:pos x="T8" y="T9"/>
                  </a:cxn>
                </a:cxnLst>
                <a:rect l="0" t="0" r="r" b="b"/>
                <a:pathLst>
                  <a:path w="39" h="70">
                    <a:moveTo>
                      <a:pt x="31" y="8"/>
                    </a:moveTo>
                    <a:cubicBezTo>
                      <a:pt x="27" y="5"/>
                      <a:pt x="23" y="3"/>
                      <a:pt x="20" y="0"/>
                    </a:cubicBezTo>
                    <a:cubicBezTo>
                      <a:pt x="0" y="21"/>
                      <a:pt x="4" y="56"/>
                      <a:pt x="30" y="70"/>
                    </a:cubicBezTo>
                    <a:cubicBezTo>
                      <a:pt x="32" y="64"/>
                      <a:pt x="35" y="58"/>
                      <a:pt x="39" y="52"/>
                    </a:cubicBezTo>
                    <a:cubicBezTo>
                      <a:pt x="25" y="41"/>
                      <a:pt x="22" y="22"/>
                      <a:pt x="31" y="8"/>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5" name="Freeform 521"/>
              <p:cNvSpPr/>
              <p:nvPr/>
            </p:nvSpPr>
            <p:spPr bwMode="auto">
              <a:xfrm>
                <a:off x="6603" y="2867"/>
                <a:ext cx="52" cy="52"/>
              </a:xfrm>
              <a:custGeom>
                <a:avLst/>
                <a:gdLst>
                  <a:gd name="T0" fmla="*/ 18 w 22"/>
                  <a:gd name="T1" fmla="*/ 10 h 22"/>
                  <a:gd name="T2" fmla="*/ 12 w 22"/>
                  <a:gd name="T3" fmla="*/ 10 h 22"/>
                  <a:gd name="T4" fmla="*/ 10 w 22"/>
                  <a:gd name="T5" fmla="*/ 10 h 22"/>
                  <a:gd name="T6" fmla="*/ 9 w 22"/>
                  <a:gd name="T7" fmla="*/ 10 h 22"/>
                  <a:gd name="T8" fmla="*/ 3 w 22"/>
                  <a:gd name="T9" fmla="*/ 8 h 22"/>
                  <a:gd name="T10" fmla="*/ 3 w 22"/>
                  <a:gd name="T11" fmla="*/ 4 h 22"/>
                  <a:gd name="T12" fmla="*/ 5 w 22"/>
                  <a:gd name="T13" fmla="*/ 2 h 22"/>
                  <a:gd name="T14" fmla="*/ 6 w 22"/>
                  <a:gd name="T15" fmla="*/ 2 h 22"/>
                  <a:gd name="T16" fmla="*/ 7 w 22"/>
                  <a:gd name="T17" fmla="*/ 3 h 22"/>
                  <a:gd name="T18" fmla="*/ 8 w 22"/>
                  <a:gd name="T19" fmla="*/ 2 h 22"/>
                  <a:gd name="T20" fmla="*/ 7 w 22"/>
                  <a:gd name="T21" fmla="*/ 1 h 22"/>
                  <a:gd name="T22" fmla="*/ 3 w 22"/>
                  <a:gd name="T23" fmla="*/ 1 h 22"/>
                  <a:gd name="T24" fmla="*/ 0 w 22"/>
                  <a:gd name="T25" fmla="*/ 3 h 22"/>
                  <a:gd name="T26" fmla="*/ 2 w 22"/>
                  <a:gd name="T27" fmla="*/ 8 h 22"/>
                  <a:gd name="T28" fmla="*/ 8 w 22"/>
                  <a:gd name="T29" fmla="*/ 11 h 22"/>
                  <a:gd name="T30" fmla="*/ 11 w 22"/>
                  <a:gd name="T31" fmla="*/ 11 h 22"/>
                  <a:gd name="T32" fmla="*/ 13 w 22"/>
                  <a:gd name="T33" fmla="*/ 11 h 22"/>
                  <a:gd name="T34" fmla="*/ 20 w 22"/>
                  <a:gd name="T35" fmla="*/ 14 h 22"/>
                  <a:gd name="T36" fmla="*/ 20 w 22"/>
                  <a:gd name="T37" fmla="*/ 17 h 22"/>
                  <a:gd name="T38" fmla="*/ 19 w 22"/>
                  <a:gd name="T39" fmla="*/ 18 h 22"/>
                  <a:gd name="T40" fmla="*/ 15 w 22"/>
                  <a:gd name="T41" fmla="*/ 19 h 22"/>
                  <a:gd name="T42" fmla="*/ 11 w 22"/>
                  <a:gd name="T43" fmla="*/ 17 h 22"/>
                  <a:gd name="T44" fmla="*/ 11 w 22"/>
                  <a:gd name="T45" fmla="*/ 16 h 22"/>
                  <a:gd name="T46" fmla="*/ 10 w 22"/>
                  <a:gd name="T47" fmla="*/ 16 h 22"/>
                  <a:gd name="T48" fmla="*/ 10 w 22"/>
                  <a:gd name="T49" fmla="*/ 18 h 22"/>
                  <a:gd name="T50" fmla="*/ 10 w 22"/>
                  <a:gd name="T51" fmla="*/ 18 h 22"/>
                  <a:gd name="T52" fmla="*/ 11 w 22"/>
                  <a:gd name="T53" fmla="*/ 19 h 22"/>
                  <a:gd name="T54" fmla="*/ 12 w 22"/>
                  <a:gd name="T55" fmla="*/ 20 h 22"/>
                  <a:gd name="T56" fmla="*/ 17 w 22"/>
                  <a:gd name="T57" fmla="*/ 21 h 22"/>
                  <a:gd name="T58" fmla="*/ 22 w 22"/>
                  <a:gd name="T59" fmla="*/ 17 h 22"/>
                  <a:gd name="T60" fmla="*/ 21 w 22"/>
                  <a:gd name="T61" fmla="*/ 14 h 22"/>
                  <a:gd name="T62" fmla="*/ 18 w 22"/>
                  <a:gd name="T6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22">
                    <a:moveTo>
                      <a:pt x="18" y="10"/>
                    </a:moveTo>
                    <a:cubicBezTo>
                      <a:pt x="16" y="10"/>
                      <a:pt x="14" y="9"/>
                      <a:pt x="12" y="10"/>
                    </a:cubicBezTo>
                    <a:cubicBezTo>
                      <a:pt x="11" y="10"/>
                      <a:pt x="11" y="10"/>
                      <a:pt x="10" y="10"/>
                    </a:cubicBezTo>
                    <a:cubicBezTo>
                      <a:pt x="9" y="10"/>
                      <a:pt x="9" y="10"/>
                      <a:pt x="9" y="10"/>
                    </a:cubicBezTo>
                    <a:cubicBezTo>
                      <a:pt x="6" y="10"/>
                      <a:pt x="5" y="9"/>
                      <a:pt x="3" y="8"/>
                    </a:cubicBezTo>
                    <a:cubicBezTo>
                      <a:pt x="3" y="7"/>
                      <a:pt x="2" y="6"/>
                      <a:pt x="3" y="4"/>
                    </a:cubicBezTo>
                    <a:cubicBezTo>
                      <a:pt x="3" y="3"/>
                      <a:pt x="4" y="2"/>
                      <a:pt x="5" y="2"/>
                    </a:cubicBezTo>
                    <a:cubicBezTo>
                      <a:pt x="5" y="2"/>
                      <a:pt x="6" y="2"/>
                      <a:pt x="6" y="2"/>
                    </a:cubicBezTo>
                    <a:cubicBezTo>
                      <a:pt x="7" y="3"/>
                      <a:pt x="7" y="3"/>
                      <a:pt x="7" y="3"/>
                    </a:cubicBezTo>
                    <a:cubicBezTo>
                      <a:pt x="8" y="2"/>
                      <a:pt x="8" y="2"/>
                      <a:pt x="8" y="2"/>
                    </a:cubicBezTo>
                    <a:cubicBezTo>
                      <a:pt x="8" y="2"/>
                      <a:pt x="7" y="1"/>
                      <a:pt x="7" y="1"/>
                    </a:cubicBezTo>
                    <a:cubicBezTo>
                      <a:pt x="5" y="0"/>
                      <a:pt x="4" y="0"/>
                      <a:pt x="3" y="1"/>
                    </a:cubicBezTo>
                    <a:cubicBezTo>
                      <a:pt x="2" y="1"/>
                      <a:pt x="1" y="2"/>
                      <a:pt x="0" y="3"/>
                    </a:cubicBezTo>
                    <a:cubicBezTo>
                      <a:pt x="0" y="5"/>
                      <a:pt x="0" y="7"/>
                      <a:pt x="2" y="8"/>
                    </a:cubicBezTo>
                    <a:cubicBezTo>
                      <a:pt x="3" y="10"/>
                      <a:pt x="5" y="11"/>
                      <a:pt x="8" y="11"/>
                    </a:cubicBezTo>
                    <a:cubicBezTo>
                      <a:pt x="9" y="11"/>
                      <a:pt x="10" y="11"/>
                      <a:pt x="11" y="11"/>
                    </a:cubicBezTo>
                    <a:cubicBezTo>
                      <a:pt x="12" y="11"/>
                      <a:pt x="13" y="11"/>
                      <a:pt x="13" y="11"/>
                    </a:cubicBezTo>
                    <a:cubicBezTo>
                      <a:pt x="17" y="11"/>
                      <a:pt x="20" y="13"/>
                      <a:pt x="20" y="14"/>
                    </a:cubicBezTo>
                    <a:cubicBezTo>
                      <a:pt x="20" y="15"/>
                      <a:pt x="20" y="16"/>
                      <a:pt x="20" y="17"/>
                    </a:cubicBezTo>
                    <a:cubicBezTo>
                      <a:pt x="19" y="18"/>
                      <a:pt x="19" y="18"/>
                      <a:pt x="19" y="18"/>
                    </a:cubicBezTo>
                    <a:cubicBezTo>
                      <a:pt x="18" y="19"/>
                      <a:pt x="16" y="20"/>
                      <a:pt x="15" y="19"/>
                    </a:cubicBezTo>
                    <a:cubicBezTo>
                      <a:pt x="14" y="19"/>
                      <a:pt x="12" y="18"/>
                      <a:pt x="11" y="17"/>
                    </a:cubicBezTo>
                    <a:cubicBezTo>
                      <a:pt x="11" y="16"/>
                      <a:pt x="11" y="16"/>
                      <a:pt x="11" y="16"/>
                    </a:cubicBezTo>
                    <a:cubicBezTo>
                      <a:pt x="10" y="16"/>
                      <a:pt x="10" y="16"/>
                      <a:pt x="10" y="16"/>
                    </a:cubicBezTo>
                    <a:cubicBezTo>
                      <a:pt x="10" y="16"/>
                      <a:pt x="10" y="17"/>
                      <a:pt x="10" y="18"/>
                    </a:cubicBezTo>
                    <a:cubicBezTo>
                      <a:pt x="10" y="18"/>
                      <a:pt x="10" y="18"/>
                      <a:pt x="10" y="18"/>
                    </a:cubicBezTo>
                    <a:cubicBezTo>
                      <a:pt x="10" y="18"/>
                      <a:pt x="10" y="19"/>
                      <a:pt x="11" y="19"/>
                    </a:cubicBezTo>
                    <a:cubicBezTo>
                      <a:pt x="11" y="19"/>
                      <a:pt x="12" y="20"/>
                      <a:pt x="12" y="20"/>
                    </a:cubicBezTo>
                    <a:cubicBezTo>
                      <a:pt x="14" y="22"/>
                      <a:pt x="16" y="22"/>
                      <a:pt x="17" y="21"/>
                    </a:cubicBezTo>
                    <a:cubicBezTo>
                      <a:pt x="20" y="21"/>
                      <a:pt x="21" y="19"/>
                      <a:pt x="22" y="17"/>
                    </a:cubicBezTo>
                    <a:cubicBezTo>
                      <a:pt x="22" y="16"/>
                      <a:pt x="22" y="15"/>
                      <a:pt x="21" y="14"/>
                    </a:cubicBezTo>
                    <a:cubicBezTo>
                      <a:pt x="21" y="12"/>
                      <a:pt x="20" y="11"/>
                      <a:pt x="18" y="1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6" name="Freeform 522"/>
              <p:cNvSpPr/>
              <p:nvPr/>
            </p:nvSpPr>
            <p:spPr bwMode="auto">
              <a:xfrm>
                <a:off x="6584" y="2891"/>
                <a:ext cx="47" cy="40"/>
              </a:xfrm>
              <a:custGeom>
                <a:avLst/>
                <a:gdLst>
                  <a:gd name="T0" fmla="*/ 16 w 20"/>
                  <a:gd name="T1" fmla="*/ 14 h 17"/>
                  <a:gd name="T2" fmla="*/ 14 w 20"/>
                  <a:gd name="T3" fmla="*/ 12 h 17"/>
                  <a:gd name="T4" fmla="*/ 12 w 20"/>
                  <a:gd name="T5" fmla="*/ 11 h 17"/>
                  <a:gd name="T6" fmla="*/ 10 w 20"/>
                  <a:gd name="T7" fmla="*/ 9 h 17"/>
                  <a:gd name="T8" fmla="*/ 6 w 20"/>
                  <a:gd name="T9" fmla="*/ 4 h 17"/>
                  <a:gd name="T10" fmla="*/ 2 w 20"/>
                  <a:gd name="T11" fmla="*/ 1 h 17"/>
                  <a:gd name="T12" fmla="*/ 1 w 20"/>
                  <a:gd name="T13" fmla="*/ 1 h 17"/>
                  <a:gd name="T14" fmla="*/ 1 w 20"/>
                  <a:gd name="T15" fmla="*/ 1 h 17"/>
                  <a:gd name="T16" fmla="*/ 1 w 20"/>
                  <a:gd name="T17" fmla="*/ 2 h 17"/>
                  <a:gd name="T18" fmla="*/ 1 w 20"/>
                  <a:gd name="T19" fmla="*/ 2 h 17"/>
                  <a:gd name="T20" fmla="*/ 12 w 20"/>
                  <a:gd name="T21" fmla="*/ 13 h 17"/>
                  <a:gd name="T22" fmla="*/ 14 w 20"/>
                  <a:gd name="T23" fmla="*/ 14 h 17"/>
                  <a:gd name="T24" fmla="*/ 16 w 20"/>
                  <a:gd name="T25" fmla="*/ 16 h 17"/>
                  <a:gd name="T26" fmla="*/ 17 w 20"/>
                  <a:gd name="T27" fmla="*/ 17 h 17"/>
                  <a:gd name="T28" fmla="*/ 20 w 20"/>
                  <a:gd name="T29" fmla="*/ 17 h 17"/>
                  <a:gd name="T30" fmla="*/ 18 w 20"/>
                  <a:gd name="T31" fmla="*/ 15 h 17"/>
                  <a:gd name="T32" fmla="*/ 16 w 20"/>
                  <a:gd name="T33"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7">
                    <a:moveTo>
                      <a:pt x="16" y="14"/>
                    </a:moveTo>
                    <a:cubicBezTo>
                      <a:pt x="15" y="13"/>
                      <a:pt x="15" y="13"/>
                      <a:pt x="14" y="12"/>
                    </a:cubicBezTo>
                    <a:cubicBezTo>
                      <a:pt x="14" y="12"/>
                      <a:pt x="13" y="11"/>
                      <a:pt x="12" y="11"/>
                    </a:cubicBezTo>
                    <a:cubicBezTo>
                      <a:pt x="11" y="10"/>
                      <a:pt x="11" y="9"/>
                      <a:pt x="10" y="9"/>
                    </a:cubicBezTo>
                    <a:cubicBezTo>
                      <a:pt x="8" y="6"/>
                      <a:pt x="6" y="5"/>
                      <a:pt x="6" y="4"/>
                    </a:cubicBezTo>
                    <a:cubicBezTo>
                      <a:pt x="3" y="2"/>
                      <a:pt x="2" y="1"/>
                      <a:pt x="2" y="1"/>
                    </a:cubicBezTo>
                    <a:cubicBezTo>
                      <a:pt x="1" y="0"/>
                      <a:pt x="1" y="0"/>
                      <a:pt x="1" y="1"/>
                    </a:cubicBezTo>
                    <a:cubicBezTo>
                      <a:pt x="0" y="1"/>
                      <a:pt x="0" y="1"/>
                      <a:pt x="1" y="1"/>
                    </a:cubicBezTo>
                    <a:cubicBezTo>
                      <a:pt x="1" y="1"/>
                      <a:pt x="1" y="2"/>
                      <a:pt x="1" y="2"/>
                    </a:cubicBezTo>
                    <a:cubicBezTo>
                      <a:pt x="1" y="2"/>
                      <a:pt x="1" y="2"/>
                      <a:pt x="1" y="2"/>
                    </a:cubicBezTo>
                    <a:cubicBezTo>
                      <a:pt x="5" y="6"/>
                      <a:pt x="9" y="9"/>
                      <a:pt x="12" y="13"/>
                    </a:cubicBezTo>
                    <a:cubicBezTo>
                      <a:pt x="13" y="13"/>
                      <a:pt x="13" y="14"/>
                      <a:pt x="14" y="14"/>
                    </a:cubicBezTo>
                    <a:cubicBezTo>
                      <a:pt x="15" y="15"/>
                      <a:pt x="15" y="15"/>
                      <a:pt x="16" y="16"/>
                    </a:cubicBezTo>
                    <a:cubicBezTo>
                      <a:pt x="16" y="16"/>
                      <a:pt x="17" y="17"/>
                      <a:pt x="17" y="17"/>
                    </a:cubicBezTo>
                    <a:cubicBezTo>
                      <a:pt x="20" y="17"/>
                      <a:pt x="20" y="17"/>
                      <a:pt x="20" y="17"/>
                    </a:cubicBezTo>
                    <a:cubicBezTo>
                      <a:pt x="19" y="16"/>
                      <a:pt x="18" y="16"/>
                      <a:pt x="18" y="15"/>
                    </a:cubicBezTo>
                    <a:cubicBezTo>
                      <a:pt x="18" y="15"/>
                      <a:pt x="17" y="15"/>
                      <a:pt x="16" y="1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7" name="Freeform 523"/>
              <p:cNvSpPr/>
              <p:nvPr/>
            </p:nvSpPr>
            <p:spPr bwMode="auto">
              <a:xfrm>
                <a:off x="6572" y="2905"/>
                <a:ext cx="33" cy="26"/>
              </a:xfrm>
              <a:custGeom>
                <a:avLst/>
                <a:gdLst>
                  <a:gd name="T0" fmla="*/ 4 w 14"/>
                  <a:gd name="T1" fmla="*/ 2 h 11"/>
                  <a:gd name="T2" fmla="*/ 0 w 14"/>
                  <a:gd name="T3" fmla="*/ 2 h 11"/>
                  <a:gd name="T4" fmla="*/ 2 w 14"/>
                  <a:gd name="T5" fmla="*/ 3 h 11"/>
                  <a:gd name="T6" fmla="*/ 3 w 14"/>
                  <a:gd name="T7" fmla="*/ 4 h 11"/>
                  <a:gd name="T8" fmla="*/ 4 w 14"/>
                  <a:gd name="T9" fmla="*/ 5 h 11"/>
                  <a:gd name="T10" fmla="*/ 8 w 14"/>
                  <a:gd name="T11" fmla="*/ 8 h 11"/>
                  <a:gd name="T12" fmla="*/ 11 w 14"/>
                  <a:gd name="T13" fmla="*/ 11 h 11"/>
                  <a:gd name="T14" fmla="*/ 14 w 14"/>
                  <a:gd name="T15" fmla="*/ 11 h 11"/>
                  <a:gd name="T16" fmla="*/ 10 w 14"/>
                  <a:gd name="T17" fmla="*/ 8 h 11"/>
                  <a:gd name="T18" fmla="*/ 4 w 14"/>
                  <a:gd name="T1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1">
                    <a:moveTo>
                      <a:pt x="4" y="2"/>
                    </a:moveTo>
                    <a:cubicBezTo>
                      <a:pt x="2" y="0"/>
                      <a:pt x="1" y="0"/>
                      <a:pt x="0" y="2"/>
                    </a:cubicBezTo>
                    <a:cubicBezTo>
                      <a:pt x="0" y="2"/>
                      <a:pt x="1" y="3"/>
                      <a:pt x="2" y="3"/>
                    </a:cubicBezTo>
                    <a:cubicBezTo>
                      <a:pt x="2" y="4"/>
                      <a:pt x="2" y="4"/>
                      <a:pt x="3" y="4"/>
                    </a:cubicBezTo>
                    <a:cubicBezTo>
                      <a:pt x="3" y="5"/>
                      <a:pt x="4" y="5"/>
                      <a:pt x="4" y="5"/>
                    </a:cubicBezTo>
                    <a:cubicBezTo>
                      <a:pt x="5" y="6"/>
                      <a:pt x="6" y="7"/>
                      <a:pt x="8" y="8"/>
                    </a:cubicBezTo>
                    <a:cubicBezTo>
                      <a:pt x="9" y="9"/>
                      <a:pt x="10" y="10"/>
                      <a:pt x="11" y="11"/>
                    </a:cubicBezTo>
                    <a:cubicBezTo>
                      <a:pt x="14" y="11"/>
                      <a:pt x="14" y="11"/>
                      <a:pt x="14" y="11"/>
                    </a:cubicBezTo>
                    <a:cubicBezTo>
                      <a:pt x="13" y="10"/>
                      <a:pt x="12" y="9"/>
                      <a:pt x="10" y="8"/>
                    </a:cubicBezTo>
                    <a:cubicBezTo>
                      <a:pt x="8" y="5"/>
                      <a:pt x="5" y="3"/>
                      <a:pt x="4" y="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8" name="Freeform 524"/>
              <p:cNvSpPr/>
              <p:nvPr/>
            </p:nvSpPr>
            <p:spPr bwMode="auto">
              <a:xfrm>
                <a:off x="6556" y="2922"/>
                <a:ext cx="21" cy="9"/>
              </a:xfrm>
              <a:custGeom>
                <a:avLst/>
                <a:gdLst>
                  <a:gd name="T0" fmla="*/ 2 w 9"/>
                  <a:gd name="T1" fmla="*/ 1 h 4"/>
                  <a:gd name="T2" fmla="*/ 0 w 9"/>
                  <a:gd name="T3" fmla="*/ 4 h 4"/>
                  <a:gd name="T4" fmla="*/ 2 w 9"/>
                  <a:gd name="T5" fmla="*/ 4 h 4"/>
                  <a:gd name="T6" fmla="*/ 4 w 9"/>
                  <a:gd name="T7" fmla="*/ 3 h 4"/>
                  <a:gd name="T8" fmla="*/ 7 w 9"/>
                  <a:gd name="T9" fmla="*/ 4 h 4"/>
                  <a:gd name="T10" fmla="*/ 9 w 9"/>
                  <a:gd name="T11" fmla="*/ 4 h 4"/>
                  <a:gd name="T12" fmla="*/ 8 w 9"/>
                  <a:gd name="T13" fmla="*/ 3 h 4"/>
                  <a:gd name="T14" fmla="*/ 2 w 9"/>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4">
                    <a:moveTo>
                      <a:pt x="2" y="1"/>
                    </a:moveTo>
                    <a:cubicBezTo>
                      <a:pt x="1" y="2"/>
                      <a:pt x="0" y="3"/>
                      <a:pt x="0" y="4"/>
                    </a:cubicBezTo>
                    <a:cubicBezTo>
                      <a:pt x="2" y="4"/>
                      <a:pt x="2" y="4"/>
                      <a:pt x="2" y="4"/>
                    </a:cubicBezTo>
                    <a:cubicBezTo>
                      <a:pt x="2" y="4"/>
                      <a:pt x="3" y="3"/>
                      <a:pt x="4" y="3"/>
                    </a:cubicBezTo>
                    <a:cubicBezTo>
                      <a:pt x="5" y="3"/>
                      <a:pt x="6" y="3"/>
                      <a:pt x="7" y="4"/>
                    </a:cubicBezTo>
                    <a:cubicBezTo>
                      <a:pt x="9" y="4"/>
                      <a:pt x="9" y="4"/>
                      <a:pt x="9" y="4"/>
                    </a:cubicBezTo>
                    <a:cubicBezTo>
                      <a:pt x="9" y="4"/>
                      <a:pt x="8" y="3"/>
                      <a:pt x="8" y="3"/>
                    </a:cubicBezTo>
                    <a:cubicBezTo>
                      <a:pt x="6" y="1"/>
                      <a:pt x="4" y="0"/>
                      <a:pt x="2" y="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9" name="Freeform 525"/>
              <p:cNvSpPr>
                <a:spLocks noEditPoints="1"/>
              </p:cNvSpPr>
              <p:nvPr/>
            </p:nvSpPr>
            <p:spPr bwMode="auto">
              <a:xfrm>
                <a:off x="6191" y="1500"/>
                <a:ext cx="197" cy="183"/>
              </a:xfrm>
              <a:custGeom>
                <a:avLst/>
                <a:gdLst>
                  <a:gd name="T0" fmla="*/ 77 w 83"/>
                  <a:gd name="T1" fmla="*/ 58 h 77"/>
                  <a:gd name="T2" fmla="*/ 83 w 83"/>
                  <a:gd name="T3" fmla="*/ 37 h 77"/>
                  <a:gd name="T4" fmla="*/ 77 w 83"/>
                  <a:gd name="T5" fmla="*/ 18 h 77"/>
                  <a:gd name="T6" fmla="*/ 62 w 83"/>
                  <a:gd name="T7" fmla="*/ 7 h 77"/>
                  <a:gd name="T8" fmla="*/ 57 w 83"/>
                  <a:gd name="T9" fmla="*/ 24 h 77"/>
                  <a:gd name="T10" fmla="*/ 58 w 83"/>
                  <a:gd name="T11" fmla="*/ 26 h 77"/>
                  <a:gd name="T12" fmla="*/ 61 w 83"/>
                  <a:gd name="T13" fmla="*/ 45 h 77"/>
                  <a:gd name="T14" fmla="*/ 39 w 83"/>
                  <a:gd name="T15" fmla="*/ 57 h 77"/>
                  <a:gd name="T16" fmla="*/ 25 w 83"/>
                  <a:gd name="T17" fmla="*/ 52 h 77"/>
                  <a:gd name="T18" fmla="*/ 21 w 83"/>
                  <a:gd name="T19" fmla="*/ 27 h 77"/>
                  <a:gd name="T20" fmla="*/ 33 w 83"/>
                  <a:gd name="T21" fmla="*/ 18 h 77"/>
                  <a:gd name="T22" fmla="*/ 38 w 83"/>
                  <a:gd name="T23" fmla="*/ 18 h 77"/>
                  <a:gd name="T24" fmla="*/ 42 w 83"/>
                  <a:gd name="T25" fmla="*/ 1 h 77"/>
                  <a:gd name="T26" fmla="*/ 27 w 83"/>
                  <a:gd name="T27" fmla="*/ 0 h 77"/>
                  <a:gd name="T28" fmla="*/ 6 w 83"/>
                  <a:gd name="T29" fmla="*/ 14 h 77"/>
                  <a:gd name="T30" fmla="*/ 3 w 83"/>
                  <a:gd name="T31" fmla="*/ 45 h 77"/>
                  <a:gd name="T32" fmla="*/ 15 w 83"/>
                  <a:gd name="T33" fmla="*/ 65 h 77"/>
                  <a:gd name="T34" fmla="*/ 32 w 83"/>
                  <a:gd name="T35" fmla="*/ 74 h 77"/>
                  <a:gd name="T36" fmla="*/ 64 w 83"/>
                  <a:gd name="T37" fmla="*/ 71 h 77"/>
                  <a:gd name="T38" fmla="*/ 77 w 83"/>
                  <a:gd name="T39" fmla="*/ 58 h 77"/>
                  <a:gd name="T40" fmla="*/ 29 w 83"/>
                  <a:gd name="T41" fmla="*/ 70 h 77"/>
                  <a:gd name="T42" fmla="*/ 11 w 83"/>
                  <a:gd name="T43" fmla="*/ 57 h 77"/>
                  <a:gd name="T44" fmla="*/ 13 w 83"/>
                  <a:gd name="T45" fmla="*/ 10 h 77"/>
                  <a:gd name="T46" fmla="*/ 35 w 83"/>
                  <a:gd name="T47" fmla="*/ 4 h 77"/>
                  <a:gd name="T48" fmla="*/ 37 w 83"/>
                  <a:gd name="T49" fmla="*/ 4 h 77"/>
                  <a:gd name="T50" fmla="*/ 38 w 83"/>
                  <a:gd name="T51" fmla="*/ 5 h 77"/>
                  <a:gd name="T52" fmla="*/ 36 w 83"/>
                  <a:gd name="T53" fmla="*/ 11 h 77"/>
                  <a:gd name="T54" fmla="*/ 29 w 83"/>
                  <a:gd name="T55" fmla="*/ 13 h 77"/>
                  <a:gd name="T56" fmla="*/ 20 w 83"/>
                  <a:gd name="T57" fmla="*/ 20 h 77"/>
                  <a:gd name="T58" fmla="*/ 16 w 83"/>
                  <a:gd name="T59" fmla="*/ 43 h 77"/>
                  <a:gd name="T60" fmla="*/ 24 w 83"/>
                  <a:gd name="T61" fmla="*/ 56 h 77"/>
                  <a:gd name="T62" fmla="*/ 42 w 83"/>
                  <a:gd name="T63" fmla="*/ 61 h 77"/>
                  <a:gd name="T64" fmla="*/ 54 w 83"/>
                  <a:gd name="T65" fmla="*/ 57 h 77"/>
                  <a:gd name="T66" fmla="*/ 66 w 83"/>
                  <a:gd name="T67" fmla="*/ 31 h 77"/>
                  <a:gd name="T68" fmla="*/ 62 w 83"/>
                  <a:gd name="T69" fmla="*/ 23 h 77"/>
                  <a:gd name="T70" fmla="*/ 60 w 83"/>
                  <a:gd name="T71" fmla="*/ 21 h 77"/>
                  <a:gd name="T72" fmla="*/ 64 w 83"/>
                  <a:gd name="T73" fmla="*/ 11 h 77"/>
                  <a:gd name="T74" fmla="*/ 68 w 83"/>
                  <a:gd name="T75" fmla="*/ 13 h 77"/>
                  <a:gd name="T76" fmla="*/ 79 w 83"/>
                  <a:gd name="T77" fmla="*/ 43 h 77"/>
                  <a:gd name="T78" fmla="*/ 68 w 83"/>
                  <a:gd name="T79" fmla="*/ 65 h 77"/>
                  <a:gd name="T80" fmla="*/ 51 w 83"/>
                  <a:gd name="T81" fmla="*/ 72 h 77"/>
                  <a:gd name="T82" fmla="*/ 29 w 83"/>
                  <a:gd name="T83" fmla="*/ 7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 h="77">
                    <a:moveTo>
                      <a:pt x="77" y="58"/>
                    </a:moveTo>
                    <a:cubicBezTo>
                      <a:pt x="81" y="52"/>
                      <a:pt x="83" y="45"/>
                      <a:pt x="83" y="37"/>
                    </a:cubicBezTo>
                    <a:cubicBezTo>
                      <a:pt x="83" y="30"/>
                      <a:pt x="80" y="24"/>
                      <a:pt x="77" y="18"/>
                    </a:cubicBezTo>
                    <a:cubicBezTo>
                      <a:pt x="74" y="13"/>
                      <a:pt x="69" y="9"/>
                      <a:pt x="62" y="7"/>
                    </a:cubicBezTo>
                    <a:cubicBezTo>
                      <a:pt x="61" y="13"/>
                      <a:pt x="57" y="18"/>
                      <a:pt x="57" y="24"/>
                    </a:cubicBezTo>
                    <a:cubicBezTo>
                      <a:pt x="57" y="25"/>
                      <a:pt x="58" y="26"/>
                      <a:pt x="58" y="26"/>
                    </a:cubicBezTo>
                    <a:cubicBezTo>
                      <a:pt x="63" y="31"/>
                      <a:pt x="64" y="39"/>
                      <a:pt x="61" y="45"/>
                    </a:cubicBezTo>
                    <a:cubicBezTo>
                      <a:pt x="56" y="53"/>
                      <a:pt x="49" y="58"/>
                      <a:pt x="39" y="57"/>
                    </a:cubicBezTo>
                    <a:cubicBezTo>
                      <a:pt x="34" y="57"/>
                      <a:pt x="28" y="56"/>
                      <a:pt x="25" y="52"/>
                    </a:cubicBezTo>
                    <a:cubicBezTo>
                      <a:pt x="18" y="45"/>
                      <a:pt x="17" y="36"/>
                      <a:pt x="21" y="27"/>
                    </a:cubicBezTo>
                    <a:cubicBezTo>
                      <a:pt x="24" y="22"/>
                      <a:pt x="28" y="19"/>
                      <a:pt x="33" y="18"/>
                    </a:cubicBezTo>
                    <a:cubicBezTo>
                      <a:pt x="34" y="18"/>
                      <a:pt x="36" y="18"/>
                      <a:pt x="38" y="18"/>
                    </a:cubicBezTo>
                    <a:cubicBezTo>
                      <a:pt x="39" y="12"/>
                      <a:pt x="42" y="7"/>
                      <a:pt x="42" y="1"/>
                    </a:cubicBezTo>
                    <a:cubicBezTo>
                      <a:pt x="37" y="0"/>
                      <a:pt x="32" y="0"/>
                      <a:pt x="27" y="0"/>
                    </a:cubicBezTo>
                    <a:cubicBezTo>
                      <a:pt x="18" y="1"/>
                      <a:pt x="10" y="5"/>
                      <a:pt x="6" y="14"/>
                    </a:cubicBezTo>
                    <a:cubicBezTo>
                      <a:pt x="0" y="24"/>
                      <a:pt x="0" y="34"/>
                      <a:pt x="3" y="45"/>
                    </a:cubicBezTo>
                    <a:cubicBezTo>
                      <a:pt x="5" y="53"/>
                      <a:pt x="9" y="59"/>
                      <a:pt x="15" y="65"/>
                    </a:cubicBezTo>
                    <a:cubicBezTo>
                      <a:pt x="20" y="69"/>
                      <a:pt x="26" y="72"/>
                      <a:pt x="32" y="74"/>
                    </a:cubicBezTo>
                    <a:cubicBezTo>
                      <a:pt x="43" y="77"/>
                      <a:pt x="54" y="76"/>
                      <a:pt x="64" y="71"/>
                    </a:cubicBezTo>
                    <a:cubicBezTo>
                      <a:pt x="70" y="68"/>
                      <a:pt x="74" y="63"/>
                      <a:pt x="77" y="58"/>
                    </a:cubicBezTo>
                    <a:close/>
                    <a:moveTo>
                      <a:pt x="29" y="70"/>
                    </a:moveTo>
                    <a:cubicBezTo>
                      <a:pt x="22" y="67"/>
                      <a:pt x="15" y="63"/>
                      <a:pt x="11" y="57"/>
                    </a:cubicBezTo>
                    <a:cubicBezTo>
                      <a:pt x="2" y="42"/>
                      <a:pt x="0" y="25"/>
                      <a:pt x="13" y="10"/>
                    </a:cubicBezTo>
                    <a:cubicBezTo>
                      <a:pt x="19" y="4"/>
                      <a:pt x="27" y="1"/>
                      <a:pt x="35" y="4"/>
                    </a:cubicBezTo>
                    <a:cubicBezTo>
                      <a:pt x="36" y="4"/>
                      <a:pt x="36" y="4"/>
                      <a:pt x="37" y="4"/>
                    </a:cubicBezTo>
                    <a:cubicBezTo>
                      <a:pt x="37" y="5"/>
                      <a:pt x="37" y="5"/>
                      <a:pt x="38" y="5"/>
                    </a:cubicBezTo>
                    <a:cubicBezTo>
                      <a:pt x="37" y="7"/>
                      <a:pt x="37" y="9"/>
                      <a:pt x="36" y="11"/>
                    </a:cubicBezTo>
                    <a:cubicBezTo>
                      <a:pt x="34" y="12"/>
                      <a:pt x="31" y="12"/>
                      <a:pt x="29" y="13"/>
                    </a:cubicBezTo>
                    <a:cubicBezTo>
                      <a:pt x="24" y="13"/>
                      <a:pt x="22" y="16"/>
                      <a:pt x="20" y="20"/>
                    </a:cubicBezTo>
                    <a:cubicBezTo>
                      <a:pt x="16" y="27"/>
                      <a:pt x="14" y="35"/>
                      <a:pt x="16" y="43"/>
                    </a:cubicBezTo>
                    <a:cubicBezTo>
                      <a:pt x="17" y="48"/>
                      <a:pt x="20" y="52"/>
                      <a:pt x="24" y="56"/>
                    </a:cubicBezTo>
                    <a:cubicBezTo>
                      <a:pt x="30" y="59"/>
                      <a:pt x="36" y="61"/>
                      <a:pt x="42" y="61"/>
                    </a:cubicBezTo>
                    <a:cubicBezTo>
                      <a:pt x="46" y="61"/>
                      <a:pt x="50" y="59"/>
                      <a:pt x="54" y="57"/>
                    </a:cubicBezTo>
                    <a:cubicBezTo>
                      <a:pt x="61" y="53"/>
                      <a:pt x="68" y="41"/>
                      <a:pt x="66" y="31"/>
                    </a:cubicBezTo>
                    <a:cubicBezTo>
                      <a:pt x="66" y="28"/>
                      <a:pt x="64" y="26"/>
                      <a:pt x="62" y="23"/>
                    </a:cubicBezTo>
                    <a:cubicBezTo>
                      <a:pt x="61" y="22"/>
                      <a:pt x="61" y="22"/>
                      <a:pt x="60" y="21"/>
                    </a:cubicBezTo>
                    <a:cubicBezTo>
                      <a:pt x="61" y="18"/>
                      <a:pt x="62" y="15"/>
                      <a:pt x="64" y="11"/>
                    </a:cubicBezTo>
                    <a:cubicBezTo>
                      <a:pt x="65" y="12"/>
                      <a:pt x="67" y="12"/>
                      <a:pt x="68" y="13"/>
                    </a:cubicBezTo>
                    <a:cubicBezTo>
                      <a:pt x="78" y="21"/>
                      <a:pt x="80" y="31"/>
                      <a:pt x="79" y="43"/>
                    </a:cubicBezTo>
                    <a:cubicBezTo>
                      <a:pt x="78" y="52"/>
                      <a:pt x="75" y="59"/>
                      <a:pt x="68" y="65"/>
                    </a:cubicBezTo>
                    <a:cubicBezTo>
                      <a:pt x="63" y="69"/>
                      <a:pt x="58" y="72"/>
                      <a:pt x="51" y="72"/>
                    </a:cubicBezTo>
                    <a:cubicBezTo>
                      <a:pt x="44" y="74"/>
                      <a:pt x="36" y="73"/>
                      <a:pt x="29" y="7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0" name="Freeform 526"/>
              <p:cNvSpPr>
                <a:spLocks noEditPoints="1"/>
              </p:cNvSpPr>
              <p:nvPr/>
            </p:nvSpPr>
            <p:spPr bwMode="auto">
              <a:xfrm>
                <a:off x="6274" y="1488"/>
                <a:ext cx="59" cy="98"/>
              </a:xfrm>
              <a:custGeom>
                <a:avLst/>
                <a:gdLst>
                  <a:gd name="T0" fmla="*/ 2 w 25"/>
                  <a:gd name="T1" fmla="*/ 38 h 41"/>
                  <a:gd name="T2" fmla="*/ 11 w 25"/>
                  <a:gd name="T3" fmla="*/ 41 h 41"/>
                  <a:gd name="T4" fmla="*/ 25 w 25"/>
                  <a:gd name="T5" fmla="*/ 4 h 41"/>
                  <a:gd name="T6" fmla="*/ 13 w 25"/>
                  <a:gd name="T7" fmla="*/ 2 h 41"/>
                  <a:gd name="T8" fmla="*/ 10 w 25"/>
                  <a:gd name="T9" fmla="*/ 10 h 41"/>
                  <a:gd name="T10" fmla="*/ 1 w 25"/>
                  <a:gd name="T11" fmla="*/ 35 h 41"/>
                  <a:gd name="T12" fmla="*/ 2 w 25"/>
                  <a:gd name="T13" fmla="*/ 38 h 41"/>
                  <a:gd name="T14" fmla="*/ 15 w 25"/>
                  <a:gd name="T15" fmla="*/ 5 h 41"/>
                  <a:gd name="T16" fmla="*/ 20 w 25"/>
                  <a:gd name="T17" fmla="*/ 8 h 41"/>
                  <a:gd name="T18" fmla="*/ 9 w 25"/>
                  <a:gd name="T19" fmla="*/ 38 h 41"/>
                  <a:gd name="T20" fmla="*/ 4 w 25"/>
                  <a:gd name="T21" fmla="*/ 36 h 41"/>
                  <a:gd name="T22" fmla="*/ 15 w 25"/>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41">
                    <a:moveTo>
                      <a:pt x="2" y="38"/>
                    </a:moveTo>
                    <a:cubicBezTo>
                      <a:pt x="4" y="40"/>
                      <a:pt x="7" y="41"/>
                      <a:pt x="11" y="41"/>
                    </a:cubicBezTo>
                    <a:cubicBezTo>
                      <a:pt x="16" y="29"/>
                      <a:pt x="20" y="17"/>
                      <a:pt x="25" y="4"/>
                    </a:cubicBezTo>
                    <a:cubicBezTo>
                      <a:pt x="21" y="4"/>
                      <a:pt x="17" y="0"/>
                      <a:pt x="13" y="2"/>
                    </a:cubicBezTo>
                    <a:cubicBezTo>
                      <a:pt x="12" y="5"/>
                      <a:pt x="11" y="8"/>
                      <a:pt x="10" y="10"/>
                    </a:cubicBezTo>
                    <a:cubicBezTo>
                      <a:pt x="7" y="18"/>
                      <a:pt x="4" y="26"/>
                      <a:pt x="1" y="35"/>
                    </a:cubicBezTo>
                    <a:cubicBezTo>
                      <a:pt x="0" y="36"/>
                      <a:pt x="1" y="38"/>
                      <a:pt x="2" y="38"/>
                    </a:cubicBezTo>
                    <a:close/>
                    <a:moveTo>
                      <a:pt x="15" y="5"/>
                    </a:moveTo>
                    <a:cubicBezTo>
                      <a:pt x="17" y="6"/>
                      <a:pt x="18" y="7"/>
                      <a:pt x="20" y="8"/>
                    </a:cubicBezTo>
                    <a:cubicBezTo>
                      <a:pt x="18" y="18"/>
                      <a:pt x="14" y="28"/>
                      <a:pt x="9" y="38"/>
                    </a:cubicBezTo>
                    <a:cubicBezTo>
                      <a:pt x="7" y="38"/>
                      <a:pt x="6" y="37"/>
                      <a:pt x="4" y="36"/>
                    </a:cubicBezTo>
                    <a:cubicBezTo>
                      <a:pt x="8" y="26"/>
                      <a:pt x="11" y="16"/>
                      <a:pt x="15" y="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1" name="Freeform 527"/>
              <p:cNvSpPr/>
              <p:nvPr/>
            </p:nvSpPr>
            <p:spPr bwMode="auto">
              <a:xfrm>
                <a:off x="6191" y="1503"/>
                <a:ext cx="190" cy="173"/>
              </a:xfrm>
              <a:custGeom>
                <a:avLst/>
                <a:gdLst>
                  <a:gd name="T0" fmla="*/ 79 w 80"/>
                  <a:gd name="T1" fmla="*/ 42 h 73"/>
                  <a:gd name="T2" fmla="*/ 68 w 80"/>
                  <a:gd name="T3" fmla="*/ 12 h 73"/>
                  <a:gd name="T4" fmla="*/ 64 w 80"/>
                  <a:gd name="T5" fmla="*/ 10 h 73"/>
                  <a:gd name="T6" fmla="*/ 60 w 80"/>
                  <a:gd name="T7" fmla="*/ 20 h 73"/>
                  <a:gd name="T8" fmla="*/ 62 w 80"/>
                  <a:gd name="T9" fmla="*/ 22 h 73"/>
                  <a:gd name="T10" fmla="*/ 66 w 80"/>
                  <a:gd name="T11" fmla="*/ 30 h 73"/>
                  <a:gd name="T12" fmla="*/ 54 w 80"/>
                  <a:gd name="T13" fmla="*/ 56 h 73"/>
                  <a:gd name="T14" fmla="*/ 42 w 80"/>
                  <a:gd name="T15" fmla="*/ 60 h 73"/>
                  <a:gd name="T16" fmla="*/ 24 w 80"/>
                  <a:gd name="T17" fmla="*/ 55 h 73"/>
                  <a:gd name="T18" fmla="*/ 16 w 80"/>
                  <a:gd name="T19" fmla="*/ 42 h 73"/>
                  <a:gd name="T20" fmla="*/ 20 w 80"/>
                  <a:gd name="T21" fmla="*/ 19 h 73"/>
                  <a:gd name="T22" fmla="*/ 29 w 80"/>
                  <a:gd name="T23" fmla="*/ 12 h 73"/>
                  <a:gd name="T24" fmla="*/ 36 w 80"/>
                  <a:gd name="T25" fmla="*/ 10 h 73"/>
                  <a:gd name="T26" fmla="*/ 38 w 80"/>
                  <a:gd name="T27" fmla="*/ 4 h 73"/>
                  <a:gd name="T28" fmla="*/ 37 w 80"/>
                  <a:gd name="T29" fmla="*/ 3 h 73"/>
                  <a:gd name="T30" fmla="*/ 35 w 80"/>
                  <a:gd name="T31" fmla="*/ 3 h 73"/>
                  <a:gd name="T32" fmla="*/ 13 w 80"/>
                  <a:gd name="T33" fmla="*/ 9 h 73"/>
                  <a:gd name="T34" fmla="*/ 11 w 80"/>
                  <a:gd name="T35" fmla="*/ 56 h 73"/>
                  <a:gd name="T36" fmla="*/ 29 w 80"/>
                  <a:gd name="T37" fmla="*/ 69 h 73"/>
                  <a:gd name="T38" fmla="*/ 51 w 80"/>
                  <a:gd name="T39" fmla="*/ 71 h 73"/>
                  <a:gd name="T40" fmla="*/ 68 w 80"/>
                  <a:gd name="T41" fmla="*/ 64 h 73"/>
                  <a:gd name="T42" fmla="*/ 79 w 80"/>
                  <a:gd name="T43" fmla="*/ 4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 h="73">
                    <a:moveTo>
                      <a:pt x="79" y="42"/>
                    </a:moveTo>
                    <a:cubicBezTo>
                      <a:pt x="80" y="30"/>
                      <a:pt x="78" y="20"/>
                      <a:pt x="68" y="12"/>
                    </a:cubicBezTo>
                    <a:cubicBezTo>
                      <a:pt x="67" y="11"/>
                      <a:pt x="65" y="11"/>
                      <a:pt x="64" y="10"/>
                    </a:cubicBezTo>
                    <a:cubicBezTo>
                      <a:pt x="62" y="14"/>
                      <a:pt x="61" y="17"/>
                      <a:pt x="60" y="20"/>
                    </a:cubicBezTo>
                    <a:cubicBezTo>
                      <a:pt x="61" y="21"/>
                      <a:pt x="61" y="21"/>
                      <a:pt x="62" y="22"/>
                    </a:cubicBezTo>
                    <a:cubicBezTo>
                      <a:pt x="64" y="25"/>
                      <a:pt x="66" y="27"/>
                      <a:pt x="66" y="30"/>
                    </a:cubicBezTo>
                    <a:cubicBezTo>
                      <a:pt x="68" y="40"/>
                      <a:pt x="61" y="52"/>
                      <a:pt x="54" y="56"/>
                    </a:cubicBezTo>
                    <a:cubicBezTo>
                      <a:pt x="50" y="58"/>
                      <a:pt x="46" y="60"/>
                      <a:pt x="42" y="60"/>
                    </a:cubicBezTo>
                    <a:cubicBezTo>
                      <a:pt x="36" y="60"/>
                      <a:pt x="30" y="58"/>
                      <a:pt x="24" y="55"/>
                    </a:cubicBezTo>
                    <a:cubicBezTo>
                      <a:pt x="20" y="51"/>
                      <a:pt x="17" y="47"/>
                      <a:pt x="16" y="42"/>
                    </a:cubicBezTo>
                    <a:cubicBezTo>
                      <a:pt x="14" y="34"/>
                      <a:pt x="16" y="26"/>
                      <a:pt x="20" y="19"/>
                    </a:cubicBezTo>
                    <a:cubicBezTo>
                      <a:pt x="22" y="15"/>
                      <a:pt x="24" y="12"/>
                      <a:pt x="29" y="12"/>
                    </a:cubicBezTo>
                    <a:cubicBezTo>
                      <a:pt x="31" y="11"/>
                      <a:pt x="34" y="11"/>
                      <a:pt x="36" y="10"/>
                    </a:cubicBezTo>
                    <a:cubicBezTo>
                      <a:pt x="37" y="8"/>
                      <a:pt x="37" y="6"/>
                      <a:pt x="38" y="4"/>
                    </a:cubicBezTo>
                    <a:cubicBezTo>
                      <a:pt x="37" y="4"/>
                      <a:pt x="37" y="4"/>
                      <a:pt x="37" y="3"/>
                    </a:cubicBezTo>
                    <a:cubicBezTo>
                      <a:pt x="36" y="3"/>
                      <a:pt x="36" y="3"/>
                      <a:pt x="35" y="3"/>
                    </a:cubicBezTo>
                    <a:cubicBezTo>
                      <a:pt x="27" y="0"/>
                      <a:pt x="19" y="3"/>
                      <a:pt x="13" y="9"/>
                    </a:cubicBezTo>
                    <a:cubicBezTo>
                      <a:pt x="0" y="24"/>
                      <a:pt x="2" y="41"/>
                      <a:pt x="11" y="56"/>
                    </a:cubicBezTo>
                    <a:cubicBezTo>
                      <a:pt x="15" y="62"/>
                      <a:pt x="22" y="66"/>
                      <a:pt x="29" y="69"/>
                    </a:cubicBezTo>
                    <a:cubicBezTo>
                      <a:pt x="36" y="72"/>
                      <a:pt x="44" y="73"/>
                      <a:pt x="51" y="71"/>
                    </a:cubicBezTo>
                    <a:cubicBezTo>
                      <a:pt x="58" y="71"/>
                      <a:pt x="63" y="68"/>
                      <a:pt x="68" y="64"/>
                    </a:cubicBezTo>
                    <a:cubicBezTo>
                      <a:pt x="75" y="58"/>
                      <a:pt x="78" y="51"/>
                      <a:pt x="79" y="42"/>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2" name="Freeform 528"/>
              <p:cNvSpPr/>
              <p:nvPr/>
            </p:nvSpPr>
            <p:spPr bwMode="auto">
              <a:xfrm>
                <a:off x="6284" y="1500"/>
                <a:ext cx="38" cy="78"/>
              </a:xfrm>
              <a:custGeom>
                <a:avLst/>
                <a:gdLst>
                  <a:gd name="T0" fmla="*/ 16 w 16"/>
                  <a:gd name="T1" fmla="*/ 3 h 33"/>
                  <a:gd name="T2" fmla="*/ 11 w 16"/>
                  <a:gd name="T3" fmla="*/ 0 h 33"/>
                  <a:gd name="T4" fmla="*/ 0 w 16"/>
                  <a:gd name="T5" fmla="*/ 31 h 33"/>
                  <a:gd name="T6" fmla="*/ 5 w 16"/>
                  <a:gd name="T7" fmla="*/ 33 h 33"/>
                  <a:gd name="T8" fmla="*/ 16 w 16"/>
                  <a:gd name="T9" fmla="*/ 3 h 33"/>
                </a:gdLst>
                <a:ahLst/>
                <a:cxnLst>
                  <a:cxn ang="0">
                    <a:pos x="T0" y="T1"/>
                  </a:cxn>
                  <a:cxn ang="0">
                    <a:pos x="T2" y="T3"/>
                  </a:cxn>
                  <a:cxn ang="0">
                    <a:pos x="T4" y="T5"/>
                  </a:cxn>
                  <a:cxn ang="0">
                    <a:pos x="T6" y="T7"/>
                  </a:cxn>
                  <a:cxn ang="0">
                    <a:pos x="T8" y="T9"/>
                  </a:cxn>
                </a:cxnLst>
                <a:rect l="0" t="0" r="r" b="b"/>
                <a:pathLst>
                  <a:path w="16" h="33">
                    <a:moveTo>
                      <a:pt x="16" y="3"/>
                    </a:moveTo>
                    <a:cubicBezTo>
                      <a:pt x="14" y="2"/>
                      <a:pt x="13" y="1"/>
                      <a:pt x="11" y="0"/>
                    </a:cubicBezTo>
                    <a:cubicBezTo>
                      <a:pt x="7" y="11"/>
                      <a:pt x="4" y="21"/>
                      <a:pt x="0" y="31"/>
                    </a:cubicBezTo>
                    <a:cubicBezTo>
                      <a:pt x="2" y="32"/>
                      <a:pt x="3" y="33"/>
                      <a:pt x="5" y="33"/>
                    </a:cubicBezTo>
                    <a:cubicBezTo>
                      <a:pt x="10" y="23"/>
                      <a:pt x="14" y="13"/>
                      <a:pt x="16" y="3"/>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3" name="Freeform 529"/>
              <p:cNvSpPr>
                <a:spLocks noEditPoints="1"/>
              </p:cNvSpPr>
              <p:nvPr/>
            </p:nvSpPr>
            <p:spPr bwMode="auto">
              <a:xfrm>
                <a:off x="2820" y="1932"/>
                <a:ext cx="56" cy="81"/>
              </a:xfrm>
              <a:custGeom>
                <a:avLst/>
                <a:gdLst>
                  <a:gd name="T0" fmla="*/ 0 w 56"/>
                  <a:gd name="T1" fmla="*/ 74 h 81"/>
                  <a:gd name="T2" fmla="*/ 47 w 56"/>
                  <a:gd name="T3" fmla="*/ 81 h 81"/>
                  <a:gd name="T4" fmla="*/ 56 w 56"/>
                  <a:gd name="T5" fmla="*/ 5 h 81"/>
                  <a:gd name="T6" fmla="*/ 4 w 56"/>
                  <a:gd name="T7" fmla="*/ 0 h 81"/>
                  <a:gd name="T8" fmla="*/ 0 w 56"/>
                  <a:gd name="T9" fmla="*/ 74 h 81"/>
                  <a:gd name="T10" fmla="*/ 19 w 56"/>
                  <a:gd name="T11" fmla="*/ 12 h 81"/>
                  <a:gd name="T12" fmla="*/ 42 w 56"/>
                  <a:gd name="T13" fmla="*/ 14 h 81"/>
                  <a:gd name="T14" fmla="*/ 35 w 56"/>
                  <a:gd name="T15" fmla="*/ 67 h 81"/>
                  <a:gd name="T16" fmla="*/ 12 w 56"/>
                  <a:gd name="T17" fmla="*/ 64 h 81"/>
                  <a:gd name="T18" fmla="*/ 19 w 56"/>
                  <a:gd name="T19" fmla="*/ 1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81">
                    <a:moveTo>
                      <a:pt x="0" y="74"/>
                    </a:moveTo>
                    <a:lnTo>
                      <a:pt x="47" y="81"/>
                    </a:lnTo>
                    <a:lnTo>
                      <a:pt x="56" y="5"/>
                    </a:lnTo>
                    <a:lnTo>
                      <a:pt x="4" y="0"/>
                    </a:lnTo>
                    <a:lnTo>
                      <a:pt x="0" y="74"/>
                    </a:lnTo>
                    <a:close/>
                    <a:moveTo>
                      <a:pt x="19" y="12"/>
                    </a:moveTo>
                    <a:lnTo>
                      <a:pt x="42" y="14"/>
                    </a:lnTo>
                    <a:lnTo>
                      <a:pt x="35" y="67"/>
                    </a:lnTo>
                    <a:lnTo>
                      <a:pt x="12" y="64"/>
                    </a:lnTo>
                    <a:lnTo>
                      <a:pt x="19" y="12"/>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4" name="Freeform 530"/>
              <p:cNvSpPr>
                <a:spLocks noEditPoints="1"/>
              </p:cNvSpPr>
              <p:nvPr/>
            </p:nvSpPr>
            <p:spPr bwMode="auto">
              <a:xfrm>
                <a:off x="2529" y="1685"/>
                <a:ext cx="54" cy="50"/>
              </a:xfrm>
              <a:custGeom>
                <a:avLst/>
                <a:gdLst>
                  <a:gd name="T0" fmla="*/ 17 w 23"/>
                  <a:gd name="T1" fmla="*/ 3 h 21"/>
                  <a:gd name="T2" fmla="*/ 3 w 23"/>
                  <a:gd name="T3" fmla="*/ 6 h 21"/>
                  <a:gd name="T4" fmla="*/ 6 w 23"/>
                  <a:gd name="T5" fmla="*/ 19 h 21"/>
                  <a:gd name="T6" fmla="*/ 20 w 23"/>
                  <a:gd name="T7" fmla="*/ 16 h 21"/>
                  <a:gd name="T8" fmla="*/ 17 w 23"/>
                  <a:gd name="T9" fmla="*/ 3 h 21"/>
                  <a:gd name="T10" fmla="*/ 17 w 23"/>
                  <a:gd name="T11" fmla="*/ 14 h 21"/>
                  <a:gd name="T12" fmla="*/ 8 w 23"/>
                  <a:gd name="T13" fmla="*/ 15 h 21"/>
                  <a:gd name="T14" fmla="*/ 7 w 23"/>
                  <a:gd name="T15" fmla="*/ 8 h 21"/>
                  <a:gd name="T16" fmla="*/ 15 w 23"/>
                  <a:gd name="T17" fmla="*/ 6 h 21"/>
                  <a:gd name="T18" fmla="*/ 17 w 23"/>
                  <a:gd name="T19"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1">
                    <a:moveTo>
                      <a:pt x="17" y="3"/>
                    </a:moveTo>
                    <a:cubicBezTo>
                      <a:pt x="13" y="0"/>
                      <a:pt x="7" y="1"/>
                      <a:pt x="3" y="6"/>
                    </a:cubicBezTo>
                    <a:cubicBezTo>
                      <a:pt x="0" y="10"/>
                      <a:pt x="1" y="16"/>
                      <a:pt x="6" y="19"/>
                    </a:cubicBezTo>
                    <a:cubicBezTo>
                      <a:pt x="10" y="21"/>
                      <a:pt x="16" y="20"/>
                      <a:pt x="20" y="16"/>
                    </a:cubicBezTo>
                    <a:cubicBezTo>
                      <a:pt x="23" y="12"/>
                      <a:pt x="22" y="6"/>
                      <a:pt x="17" y="3"/>
                    </a:cubicBezTo>
                    <a:close/>
                    <a:moveTo>
                      <a:pt x="17" y="14"/>
                    </a:moveTo>
                    <a:cubicBezTo>
                      <a:pt x="15" y="16"/>
                      <a:pt x="11" y="17"/>
                      <a:pt x="8" y="15"/>
                    </a:cubicBezTo>
                    <a:cubicBezTo>
                      <a:pt x="6" y="14"/>
                      <a:pt x="5" y="10"/>
                      <a:pt x="7" y="8"/>
                    </a:cubicBezTo>
                    <a:cubicBezTo>
                      <a:pt x="9" y="5"/>
                      <a:pt x="13" y="5"/>
                      <a:pt x="15" y="6"/>
                    </a:cubicBezTo>
                    <a:cubicBezTo>
                      <a:pt x="18" y="8"/>
                      <a:pt x="18" y="11"/>
                      <a:pt x="17" y="1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5" name="Freeform 531"/>
              <p:cNvSpPr>
                <a:spLocks noEditPoints="1"/>
              </p:cNvSpPr>
              <p:nvPr/>
            </p:nvSpPr>
            <p:spPr bwMode="auto">
              <a:xfrm>
                <a:off x="2836" y="1830"/>
                <a:ext cx="59" cy="81"/>
              </a:xfrm>
              <a:custGeom>
                <a:avLst/>
                <a:gdLst>
                  <a:gd name="T0" fmla="*/ 10 w 59"/>
                  <a:gd name="T1" fmla="*/ 0 h 81"/>
                  <a:gd name="T2" fmla="*/ 0 w 59"/>
                  <a:gd name="T3" fmla="*/ 81 h 81"/>
                  <a:gd name="T4" fmla="*/ 48 w 59"/>
                  <a:gd name="T5" fmla="*/ 81 h 81"/>
                  <a:gd name="T6" fmla="*/ 59 w 59"/>
                  <a:gd name="T7" fmla="*/ 10 h 81"/>
                  <a:gd name="T8" fmla="*/ 10 w 59"/>
                  <a:gd name="T9" fmla="*/ 0 h 81"/>
                  <a:gd name="T10" fmla="*/ 36 w 59"/>
                  <a:gd name="T11" fmla="*/ 67 h 81"/>
                  <a:gd name="T12" fmla="*/ 12 w 59"/>
                  <a:gd name="T13" fmla="*/ 67 h 81"/>
                  <a:gd name="T14" fmla="*/ 17 w 59"/>
                  <a:gd name="T15" fmla="*/ 12 h 81"/>
                  <a:gd name="T16" fmla="*/ 45 w 59"/>
                  <a:gd name="T17" fmla="*/ 17 h 81"/>
                  <a:gd name="T18" fmla="*/ 36 w 59"/>
                  <a:gd name="T19" fmla="*/ 6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81">
                    <a:moveTo>
                      <a:pt x="10" y="0"/>
                    </a:moveTo>
                    <a:lnTo>
                      <a:pt x="0" y="81"/>
                    </a:lnTo>
                    <a:lnTo>
                      <a:pt x="48" y="81"/>
                    </a:lnTo>
                    <a:lnTo>
                      <a:pt x="59" y="10"/>
                    </a:lnTo>
                    <a:lnTo>
                      <a:pt x="10" y="0"/>
                    </a:lnTo>
                    <a:close/>
                    <a:moveTo>
                      <a:pt x="36" y="67"/>
                    </a:moveTo>
                    <a:lnTo>
                      <a:pt x="12" y="67"/>
                    </a:lnTo>
                    <a:lnTo>
                      <a:pt x="17" y="12"/>
                    </a:lnTo>
                    <a:lnTo>
                      <a:pt x="45" y="17"/>
                    </a:lnTo>
                    <a:lnTo>
                      <a:pt x="36" y="67"/>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6" name="Freeform 532"/>
              <p:cNvSpPr>
                <a:spLocks noEditPoints="1"/>
              </p:cNvSpPr>
              <p:nvPr/>
            </p:nvSpPr>
            <p:spPr bwMode="auto">
              <a:xfrm>
                <a:off x="2084" y="2215"/>
                <a:ext cx="88" cy="104"/>
              </a:xfrm>
              <a:custGeom>
                <a:avLst/>
                <a:gdLst>
                  <a:gd name="T0" fmla="*/ 33 w 37"/>
                  <a:gd name="T1" fmla="*/ 22 h 44"/>
                  <a:gd name="T2" fmla="*/ 37 w 37"/>
                  <a:gd name="T3" fmla="*/ 18 h 44"/>
                  <a:gd name="T4" fmla="*/ 33 w 37"/>
                  <a:gd name="T5" fmla="*/ 9 h 44"/>
                  <a:gd name="T6" fmla="*/ 19 w 37"/>
                  <a:gd name="T7" fmla="*/ 19 h 44"/>
                  <a:gd name="T8" fmla="*/ 15 w 37"/>
                  <a:gd name="T9" fmla="*/ 22 h 44"/>
                  <a:gd name="T10" fmla="*/ 22 w 37"/>
                  <a:gd name="T11" fmla="*/ 9 h 44"/>
                  <a:gd name="T12" fmla="*/ 18 w 37"/>
                  <a:gd name="T13" fmla="*/ 2 h 44"/>
                  <a:gd name="T14" fmla="*/ 6 w 37"/>
                  <a:gd name="T15" fmla="*/ 6 h 44"/>
                  <a:gd name="T16" fmla="*/ 6 w 37"/>
                  <a:gd name="T17" fmla="*/ 32 h 44"/>
                  <a:gd name="T18" fmla="*/ 24 w 37"/>
                  <a:gd name="T19" fmla="*/ 41 h 44"/>
                  <a:gd name="T20" fmla="*/ 33 w 37"/>
                  <a:gd name="T21" fmla="*/ 22 h 44"/>
                  <a:gd name="T22" fmla="*/ 8 w 37"/>
                  <a:gd name="T23" fmla="*/ 30 h 44"/>
                  <a:gd name="T24" fmla="*/ 14 w 37"/>
                  <a:gd name="T25" fmla="*/ 4 h 44"/>
                  <a:gd name="T26" fmla="*/ 17 w 37"/>
                  <a:gd name="T27" fmla="*/ 8 h 44"/>
                  <a:gd name="T28" fmla="*/ 12 w 37"/>
                  <a:gd name="T29" fmla="*/ 24 h 44"/>
                  <a:gd name="T30" fmla="*/ 21 w 37"/>
                  <a:gd name="T31" fmla="*/ 28 h 44"/>
                  <a:gd name="T32" fmla="*/ 23 w 37"/>
                  <a:gd name="T33" fmla="*/ 20 h 44"/>
                  <a:gd name="T34" fmla="*/ 31 w 37"/>
                  <a:gd name="T35" fmla="*/ 14 h 44"/>
                  <a:gd name="T36" fmla="*/ 33 w 37"/>
                  <a:gd name="T37" fmla="*/ 18 h 44"/>
                  <a:gd name="T38" fmla="*/ 29 w 37"/>
                  <a:gd name="T39" fmla="*/ 22 h 44"/>
                  <a:gd name="T40" fmla="*/ 23 w 37"/>
                  <a:gd name="T41" fmla="*/ 38 h 44"/>
                  <a:gd name="T42" fmla="*/ 8 w 37"/>
                  <a:gd name="T43" fmla="*/ 3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44">
                    <a:moveTo>
                      <a:pt x="33" y="22"/>
                    </a:moveTo>
                    <a:cubicBezTo>
                      <a:pt x="37" y="18"/>
                      <a:pt x="37" y="18"/>
                      <a:pt x="37" y="18"/>
                    </a:cubicBezTo>
                    <a:cubicBezTo>
                      <a:pt x="33" y="9"/>
                      <a:pt x="33" y="9"/>
                      <a:pt x="33" y="9"/>
                    </a:cubicBezTo>
                    <a:cubicBezTo>
                      <a:pt x="19" y="19"/>
                      <a:pt x="19" y="19"/>
                      <a:pt x="19" y="19"/>
                    </a:cubicBezTo>
                    <a:cubicBezTo>
                      <a:pt x="22" y="25"/>
                      <a:pt x="17" y="27"/>
                      <a:pt x="15" y="22"/>
                    </a:cubicBezTo>
                    <a:cubicBezTo>
                      <a:pt x="13" y="17"/>
                      <a:pt x="17" y="12"/>
                      <a:pt x="22" y="9"/>
                    </a:cubicBezTo>
                    <a:cubicBezTo>
                      <a:pt x="18" y="2"/>
                      <a:pt x="18" y="2"/>
                      <a:pt x="18" y="2"/>
                    </a:cubicBezTo>
                    <a:cubicBezTo>
                      <a:pt x="13" y="0"/>
                      <a:pt x="8" y="3"/>
                      <a:pt x="6" y="6"/>
                    </a:cubicBezTo>
                    <a:cubicBezTo>
                      <a:pt x="0" y="12"/>
                      <a:pt x="0" y="23"/>
                      <a:pt x="6" y="32"/>
                    </a:cubicBezTo>
                    <a:cubicBezTo>
                      <a:pt x="10" y="39"/>
                      <a:pt x="16" y="44"/>
                      <a:pt x="24" y="41"/>
                    </a:cubicBezTo>
                    <a:cubicBezTo>
                      <a:pt x="31" y="39"/>
                      <a:pt x="34" y="28"/>
                      <a:pt x="33" y="22"/>
                    </a:cubicBezTo>
                    <a:close/>
                    <a:moveTo>
                      <a:pt x="8" y="30"/>
                    </a:moveTo>
                    <a:cubicBezTo>
                      <a:pt x="3" y="21"/>
                      <a:pt x="4" y="8"/>
                      <a:pt x="14" y="4"/>
                    </a:cubicBezTo>
                    <a:cubicBezTo>
                      <a:pt x="17" y="8"/>
                      <a:pt x="17" y="8"/>
                      <a:pt x="17" y="8"/>
                    </a:cubicBezTo>
                    <a:cubicBezTo>
                      <a:pt x="12" y="11"/>
                      <a:pt x="10" y="19"/>
                      <a:pt x="12" y="24"/>
                    </a:cubicBezTo>
                    <a:cubicBezTo>
                      <a:pt x="14" y="27"/>
                      <a:pt x="18" y="29"/>
                      <a:pt x="21" y="28"/>
                    </a:cubicBezTo>
                    <a:cubicBezTo>
                      <a:pt x="23" y="26"/>
                      <a:pt x="24" y="22"/>
                      <a:pt x="23" y="20"/>
                    </a:cubicBezTo>
                    <a:cubicBezTo>
                      <a:pt x="31" y="14"/>
                      <a:pt x="31" y="14"/>
                      <a:pt x="31" y="14"/>
                    </a:cubicBezTo>
                    <a:cubicBezTo>
                      <a:pt x="33" y="18"/>
                      <a:pt x="33" y="18"/>
                      <a:pt x="33" y="18"/>
                    </a:cubicBezTo>
                    <a:cubicBezTo>
                      <a:pt x="29" y="22"/>
                      <a:pt x="29" y="22"/>
                      <a:pt x="29" y="22"/>
                    </a:cubicBezTo>
                    <a:cubicBezTo>
                      <a:pt x="30" y="25"/>
                      <a:pt x="29" y="36"/>
                      <a:pt x="23" y="38"/>
                    </a:cubicBezTo>
                    <a:cubicBezTo>
                      <a:pt x="18" y="40"/>
                      <a:pt x="12" y="36"/>
                      <a:pt x="8" y="3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7" name="Freeform 533"/>
              <p:cNvSpPr>
                <a:spLocks noEditPoints="1"/>
              </p:cNvSpPr>
              <p:nvPr/>
            </p:nvSpPr>
            <p:spPr bwMode="auto">
              <a:xfrm>
                <a:off x="3288" y="1970"/>
                <a:ext cx="85" cy="95"/>
              </a:xfrm>
              <a:custGeom>
                <a:avLst/>
                <a:gdLst>
                  <a:gd name="T0" fmla="*/ 26 w 85"/>
                  <a:gd name="T1" fmla="*/ 95 h 95"/>
                  <a:gd name="T2" fmla="*/ 31 w 85"/>
                  <a:gd name="T3" fmla="*/ 90 h 95"/>
                  <a:gd name="T4" fmla="*/ 85 w 85"/>
                  <a:gd name="T5" fmla="*/ 21 h 95"/>
                  <a:gd name="T6" fmla="*/ 57 w 85"/>
                  <a:gd name="T7" fmla="*/ 0 h 95"/>
                  <a:gd name="T8" fmla="*/ 9 w 85"/>
                  <a:gd name="T9" fmla="*/ 64 h 95"/>
                  <a:gd name="T10" fmla="*/ 0 w 85"/>
                  <a:gd name="T11" fmla="*/ 76 h 95"/>
                  <a:gd name="T12" fmla="*/ 26 w 85"/>
                  <a:gd name="T13" fmla="*/ 95 h 95"/>
                  <a:gd name="T14" fmla="*/ 59 w 85"/>
                  <a:gd name="T15" fmla="*/ 12 h 95"/>
                  <a:gd name="T16" fmla="*/ 71 w 85"/>
                  <a:gd name="T17" fmla="*/ 21 h 95"/>
                  <a:gd name="T18" fmla="*/ 24 w 85"/>
                  <a:gd name="T19" fmla="*/ 81 h 95"/>
                  <a:gd name="T20" fmla="*/ 14 w 85"/>
                  <a:gd name="T21" fmla="*/ 74 h 95"/>
                  <a:gd name="T22" fmla="*/ 59 w 85"/>
                  <a:gd name="T23" fmla="*/ 1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95">
                    <a:moveTo>
                      <a:pt x="26" y="95"/>
                    </a:moveTo>
                    <a:lnTo>
                      <a:pt x="31" y="90"/>
                    </a:lnTo>
                    <a:lnTo>
                      <a:pt x="85" y="21"/>
                    </a:lnTo>
                    <a:lnTo>
                      <a:pt x="57" y="0"/>
                    </a:lnTo>
                    <a:lnTo>
                      <a:pt x="9" y="64"/>
                    </a:lnTo>
                    <a:lnTo>
                      <a:pt x="0" y="76"/>
                    </a:lnTo>
                    <a:lnTo>
                      <a:pt x="26" y="95"/>
                    </a:lnTo>
                    <a:close/>
                    <a:moveTo>
                      <a:pt x="59" y="12"/>
                    </a:moveTo>
                    <a:lnTo>
                      <a:pt x="71" y="21"/>
                    </a:lnTo>
                    <a:lnTo>
                      <a:pt x="24" y="81"/>
                    </a:lnTo>
                    <a:lnTo>
                      <a:pt x="14" y="74"/>
                    </a:lnTo>
                    <a:lnTo>
                      <a:pt x="59" y="12"/>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8" name="Freeform 534"/>
              <p:cNvSpPr>
                <a:spLocks noEditPoints="1"/>
              </p:cNvSpPr>
              <p:nvPr/>
            </p:nvSpPr>
            <p:spPr bwMode="auto">
              <a:xfrm>
                <a:off x="2727" y="1923"/>
                <a:ext cx="60" cy="78"/>
              </a:xfrm>
              <a:custGeom>
                <a:avLst/>
                <a:gdLst>
                  <a:gd name="T0" fmla="*/ 0 w 60"/>
                  <a:gd name="T1" fmla="*/ 68 h 78"/>
                  <a:gd name="T2" fmla="*/ 45 w 60"/>
                  <a:gd name="T3" fmla="*/ 78 h 78"/>
                  <a:gd name="T4" fmla="*/ 60 w 60"/>
                  <a:gd name="T5" fmla="*/ 2 h 78"/>
                  <a:gd name="T6" fmla="*/ 10 w 60"/>
                  <a:gd name="T7" fmla="*/ 0 h 78"/>
                  <a:gd name="T8" fmla="*/ 0 w 60"/>
                  <a:gd name="T9" fmla="*/ 68 h 78"/>
                  <a:gd name="T10" fmla="*/ 19 w 60"/>
                  <a:gd name="T11" fmla="*/ 11 h 78"/>
                  <a:gd name="T12" fmla="*/ 48 w 60"/>
                  <a:gd name="T13" fmla="*/ 14 h 78"/>
                  <a:gd name="T14" fmla="*/ 36 w 60"/>
                  <a:gd name="T15" fmla="*/ 64 h 78"/>
                  <a:gd name="T16" fmla="*/ 15 w 60"/>
                  <a:gd name="T17" fmla="*/ 57 h 78"/>
                  <a:gd name="T18" fmla="*/ 19 w 60"/>
                  <a:gd name="T19" fmla="*/ 1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78">
                    <a:moveTo>
                      <a:pt x="0" y="68"/>
                    </a:moveTo>
                    <a:lnTo>
                      <a:pt x="45" y="78"/>
                    </a:lnTo>
                    <a:lnTo>
                      <a:pt x="60" y="2"/>
                    </a:lnTo>
                    <a:lnTo>
                      <a:pt x="10" y="0"/>
                    </a:lnTo>
                    <a:lnTo>
                      <a:pt x="0" y="68"/>
                    </a:lnTo>
                    <a:close/>
                    <a:moveTo>
                      <a:pt x="19" y="11"/>
                    </a:moveTo>
                    <a:lnTo>
                      <a:pt x="48" y="14"/>
                    </a:lnTo>
                    <a:lnTo>
                      <a:pt x="36" y="64"/>
                    </a:lnTo>
                    <a:lnTo>
                      <a:pt x="15" y="57"/>
                    </a:lnTo>
                    <a:lnTo>
                      <a:pt x="19" y="11"/>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9" name="Freeform 535"/>
              <p:cNvSpPr>
                <a:spLocks noEditPoints="1"/>
              </p:cNvSpPr>
              <p:nvPr/>
            </p:nvSpPr>
            <p:spPr bwMode="auto">
              <a:xfrm>
                <a:off x="2711" y="2025"/>
                <a:ext cx="57" cy="78"/>
              </a:xfrm>
              <a:custGeom>
                <a:avLst/>
                <a:gdLst>
                  <a:gd name="T0" fmla="*/ 0 w 57"/>
                  <a:gd name="T1" fmla="*/ 76 h 78"/>
                  <a:gd name="T2" fmla="*/ 47 w 57"/>
                  <a:gd name="T3" fmla="*/ 78 h 78"/>
                  <a:gd name="T4" fmla="*/ 57 w 57"/>
                  <a:gd name="T5" fmla="*/ 7 h 78"/>
                  <a:gd name="T6" fmla="*/ 7 w 57"/>
                  <a:gd name="T7" fmla="*/ 0 h 78"/>
                  <a:gd name="T8" fmla="*/ 0 w 57"/>
                  <a:gd name="T9" fmla="*/ 76 h 78"/>
                  <a:gd name="T10" fmla="*/ 16 w 57"/>
                  <a:gd name="T11" fmla="*/ 12 h 78"/>
                  <a:gd name="T12" fmla="*/ 42 w 57"/>
                  <a:gd name="T13" fmla="*/ 16 h 78"/>
                  <a:gd name="T14" fmla="*/ 40 w 57"/>
                  <a:gd name="T15" fmla="*/ 66 h 78"/>
                  <a:gd name="T16" fmla="*/ 12 w 57"/>
                  <a:gd name="T17" fmla="*/ 64 h 78"/>
                  <a:gd name="T18" fmla="*/ 16 w 57"/>
                  <a:gd name="T19" fmla="*/ 1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78">
                    <a:moveTo>
                      <a:pt x="0" y="76"/>
                    </a:moveTo>
                    <a:lnTo>
                      <a:pt x="47" y="78"/>
                    </a:lnTo>
                    <a:lnTo>
                      <a:pt x="57" y="7"/>
                    </a:lnTo>
                    <a:lnTo>
                      <a:pt x="7" y="0"/>
                    </a:lnTo>
                    <a:lnTo>
                      <a:pt x="0" y="76"/>
                    </a:lnTo>
                    <a:close/>
                    <a:moveTo>
                      <a:pt x="16" y="12"/>
                    </a:moveTo>
                    <a:lnTo>
                      <a:pt x="42" y="16"/>
                    </a:lnTo>
                    <a:lnTo>
                      <a:pt x="40" y="66"/>
                    </a:lnTo>
                    <a:lnTo>
                      <a:pt x="12" y="64"/>
                    </a:lnTo>
                    <a:lnTo>
                      <a:pt x="16" y="12"/>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0" name="Freeform 536"/>
              <p:cNvSpPr>
                <a:spLocks noEditPoints="1"/>
              </p:cNvSpPr>
              <p:nvPr/>
            </p:nvSpPr>
            <p:spPr bwMode="auto">
              <a:xfrm>
                <a:off x="2810" y="2037"/>
                <a:ext cx="55" cy="78"/>
              </a:xfrm>
              <a:custGeom>
                <a:avLst/>
                <a:gdLst>
                  <a:gd name="T0" fmla="*/ 0 w 55"/>
                  <a:gd name="T1" fmla="*/ 73 h 78"/>
                  <a:gd name="T2" fmla="*/ 43 w 55"/>
                  <a:gd name="T3" fmla="*/ 78 h 78"/>
                  <a:gd name="T4" fmla="*/ 55 w 55"/>
                  <a:gd name="T5" fmla="*/ 7 h 78"/>
                  <a:gd name="T6" fmla="*/ 12 w 55"/>
                  <a:gd name="T7" fmla="*/ 0 h 78"/>
                  <a:gd name="T8" fmla="*/ 0 w 55"/>
                  <a:gd name="T9" fmla="*/ 73 h 78"/>
                  <a:gd name="T10" fmla="*/ 19 w 55"/>
                  <a:gd name="T11" fmla="*/ 11 h 78"/>
                  <a:gd name="T12" fmla="*/ 43 w 55"/>
                  <a:gd name="T13" fmla="*/ 14 h 78"/>
                  <a:gd name="T14" fmla="*/ 36 w 55"/>
                  <a:gd name="T15" fmla="*/ 66 h 78"/>
                  <a:gd name="T16" fmla="*/ 12 w 55"/>
                  <a:gd name="T17" fmla="*/ 64 h 78"/>
                  <a:gd name="T18" fmla="*/ 19 w 55"/>
                  <a:gd name="T19" fmla="*/ 1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78">
                    <a:moveTo>
                      <a:pt x="0" y="73"/>
                    </a:moveTo>
                    <a:lnTo>
                      <a:pt x="43" y="78"/>
                    </a:lnTo>
                    <a:lnTo>
                      <a:pt x="55" y="7"/>
                    </a:lnTo>
                    <a:lnTo>
                      <a:pt x="12" y="0"/>
                    </a:lnTo>
                    <a:lnTo>
                      <a:pt x="0" y="73"/>
                    </a:lnTo>
                    <a:close/>
                    <a:moveTo>
                      <a:pt x="19" y="11"/>
                    </a:moveTo>
                    <a:lnTo>
                      <a:pt x="43" y="14"/>
                    </a:lnTo>
                    <a:lnTo>
                      <a:pt x="36" y="66"/>
                    </a:lnTo>
                    <a:lnTo>
                      <a:pt x="12" y="64"/>
                    </a:lnTo>
                    <a:lnTo>
                      <a:pt x="19" y="11"/>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1" name="Freeform 537"/>
              <p:cNvSpPr>
                <a:spLocks noEditPoints="1"/>
              </p:cNvSpPr>
              <p:nvPr/>
            </p:nvSpPr>
            <p:spPr bwMode="auto">
              <a:xfrm>
                <a:off x="2744" y="1818"/>
                <a:ext cx="62" cy="81"/>
              </a:xfrm>
              <a:custGeom>
                <a:avLst/>
                <a:gdLst>
                  <a:gd name="T0" fmla="*/ 0 w 62"/>
                  <a:gd name="T1" fmla="*/ 79 h 81"/>
                  <a:gd name="T2" fmla="*/ 45 w 62"/>
                  <a:gd name="T3" fmla="*/ 81 h 81"/>
                  <a:gd name="T4" fmla="*/ 62 w 62"/>
                  <a:gd name="T5" fmla="*/ 10 h 81"/>
                  <a:gd name="T6" fmla="*/ 7 w 62"/>
                  <a:gd name="T7" fmla="*/ 0 h 81"/>
                  <a:gd name="T8" fmla="*/ 0 w 62"/>
                  <a:gd name="T9" fmla="*/ 79 h 81"/>
                  <a:gd name="T10" fmla="*/ 17 w 62"/>
                  <a:gd name="T11" fmla="*/ 14 h 81"/>
                  <a:gd name="T12" fmla="*/ 47 w 62"/>
                  <a:gd name="T13" fmla="*/ 19 h 81"/>
                  <a:gd name="T14" fmla="*/ 38 w 62"/>
                  <a:gd name="T15" fmla="*/ 71 h 81"/>
                  <a:gd name="T16" fmla="*/ 12 w 62"/>
                  <a:gd name="T17" fmla="*/ 67 h 81"/>
                  <a:gd name="T18" fmla="*/ 17 w 62"/>
                  <a:gd name="T19" fmla="*/ 1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81">
                    <a:moveTo>
                      <a:pt x="0" y="79"/>
                    </a:moveTo>
                    <a:lnTo>
                      <a:pt x="45" y="81"/>
                    </a:lnTo>
                    <a:lnTo>
                      <a:pt x="62" y="10"/>
                    </a:lnTo>
                    <a:lnTo>
                      <a:pt x="7" y="0"/>
                    </a:lnTo>
                    <a:lnTo>
                      <a:pt x="0" y="79"/>
                    </a:lnTo>
                    <a:close/>
                    <a:moveTo>
                      <a:pt x="17" y="14"/>
                    </a:moveTo>
                    <a:lnTo>
                      <a:pt x="47" y="19"/>
                    </a:lnTo>
                    <a:lnTo>
                      <a:pt x="38" y="71"/>
                    </a:lnTo>
                    <a:lnTo>
                      <a:pt x="12" y="67"/>
                    </a:lnTo>
                    <a:lnTo>
                      <a:pt x="17" y="14"/>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2" name="Freeform 538"/>
              <p:cNvSpPr/>
              <p:nvPr/>
            </p:nvSpPr>
            <p:spPr bwMode="auto">
              <a:xfrm>
                <a:off x="1912" y="2378"/>
                <a:ext cx="30" cy="43"/>
              </a:xfrm>
              <a:custGeom>
                <a:avLst/>
                <a:gdLst>
                  <a:gd name="T0" fmla="*/ 0 w 13"/>
                  <a:gd name="T1" fmla="*/ 1 h 18"/>
                  <a:gd name="T2" fmla="*/ 10 w 13"/>
                  <a:gd name="T3" fmla="*/ 18 h 18"/>
                  <a:gd name="T4" fmla="*/ 13 w 13"/>
                  <a:gd name="T5" fmla="*/ 16 h 18"/>
                  <a:gd name="T6" fmla="*/ 4 w 13"/>
                  <a:gd name="T7" fmla="*/ 0 h 18"/>
                  <a:gd name="T8" fmla="*/ 0 w 13"/>
                  <a:gd name="T9" fmla="*/ 1 h 18"/>
                </a:gdLst>
                <a:ahLst/>
                <a:cxnLst>
                  <a:cxn ang="0">
                    <a:pos x="T0" y="T1"/>
                  </a:cxn>
                  <a:cxn ang="0">
                    <a:pos x="T2" y="T3"/>
                  </a:cxn>
                  <a:cxn ang="0">
                    <a:pos x="T4" y="T5"/>
                  </a:cxn>
                  <a:cxn ang="0">
                    <a:pos x="T6" y="T7"/>
                  </a:cxn>
                  <a:cxn ang="0">
                    <a:pos x="T8" y="T9"/>
                  </a:cxn>
                </a:cxnLst>
                <a:rect l="0" t="0" r="r" b="b"/>
                <a:pathLst>
                  <a:path w="13" h="18">
                    <a:moveTo>
                      <a:pt x="0" y="1"/>
                    </a:moveTo>
                    <a:cubicBezTo>
                      <a:pt x="2" y="9"/>
                      <a:pt x="6" y="16"/>
                      <a:pt x="10" y="18"/>
                    </a:cubicBezTo>
                    <a:cubicBezTo>
                      <a:pt x="13" y="16"/>
                      <a:pt x="13" y="16"/>
                      <a:pt x="13" y="16"/>
                    </a:cubicBezTo>
                    <a:cubicBezTo>
                      <a:pt x="7" y="11"/>
                      <a:pt x="5" y="3"/>
                      <a:pt x="4" y="0"/>
                    </a:cubicBezTo>
                    <a:lnTo>
                      <a:pt x="0" y="1"/>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3" name="Freeform 539"/>
              <p:cNvSpPr/>
              <p:nvPr/>
            </p:nvSpPr>
            <p:spPr bwMode="auto">
              <a:xfrm>
                <a:off x="1938" y="2238"/>
                <a:ext cx="38" cy="41"/>
              </a:xfrm>
              <a:custGeom>
                <a:avLst/>
                <a:gdLst>
                  <a:gd name="T0" fmla="*/ 16 w 16"/>
                  <a:gd name="T1" fmla="*/ 3 h 17"/>
                  <a:gd name="T2" fmla="*/ 14 w 16"/>
                  <a:gd name="T3" fmla="*/ 0 h 17"/>
                  <a:gd name="T4" fmla="*/ 0 w 16"/>
                  <a:gd name="T5" fmla="*/ 16 h 17"/>
                  <a:gd name="T6" fmla="*/ 3 w 16"/>
                  <a:gd name="T7" fmla="*/ 17 h 17"/>
                  <a:gd name="T8" fmla="*/ 16 w 16"/>
                  <a:gd name="T9" fmla="*/ 3 h 17"/>
                </a:gdLst>
                <a:ahLst/>
                <a:cxnLst>
                  <a:cxn ang="0">
                    <a:pos x="T0" y="T1"/>
                  </a:cxn>
                  <a:cxn ang="0">
                    <a:pos x="T2" y="T3"/>
                  </a:cxn>
                  <a:cxn ang="0">
                    <a:pos x="T4" y="T5"/>
                  </a:cxn>
                  <a:cxn ang="0">
                    <a:pos x="T6" y="T7"/>
                  </a:cxn>
                  <a:cxn ang="0">
                    <a:pos x="T8" y="T9"/>
                  </a:cxn>
                </a:cxnLst>
                <a:rect l="0" t="0" r="r" b="b"/>
                <a:pathLst>
                  <a:path w="16" h="17">
                    <a:moveTo>
                      <a:pt x="16" y="3"/>
                    </a:moveTo>
                    <a:cubicBezTo>
                      <a:pt x="14" y="0"/>
                      <a:pt x="14" y="0"/>
                      <a:pt x="14" y="0"/>
                    </a:cubicBezTo>
                    <a:cubicBezTo>
                      <a:pt x="9" y="4"/>
                      <a:pt x="2" y="12"/>
                      <a:pt x="0" y="16"/>
                    </a:cubicBezTo>
                    <a:cubicBezTo>
                      <a:pt x="3" y="17"/>
                      <a:pt x="3" y="17"/>
                      <a:pt x="3" y="17"/>
                    </a:cubicBezTo>
                    <a:cubicBezTo>
                      <a:pt x="7" y="12"/>
                      <a:pt x="14" y="5"/>
                      <a:pt x="16" y="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4" name="Freeform 540"/>
              <p:cNvSpPr>
                <a:spLocks noEditPoints="1"/>
              </p:cNvSpPr>
              <p:nvPr/>
            </p:nvSpPr>
            <p:spPr bwMode="auto">
              <a:xfrm>
                <a:off x="1966" y="2319"/>
                <a:ext cx="83" cy="107"/>
              </a:xfrm>
              <a:custGeom>
                <a:avLst/>
                <a:gdLst>
                  <a:gd name="T0" fmla="*/ 38 w 83"/>
                  <a:gd name="T1" fmla="*/ 107 h 107"/>
                  <a:gd name="T2" fmla="*/ 83 w 83"/>
                  <a:gd name="T3" fmla="*/ 57 h 107"/>
                  <a:gd name="T4" fmla="*/ 62 w 83"/>
                  <a:gd name="T5" fmla="*/ 24 h 107"/>
                  <a:gd name="T6" fmla="*/ 43 w 83"/>
                  <a:gd name="T7" fmla="*/ 40 h 107"/>
                  <a:gd name="T8" fmla="*/ 24 w 83"/>
                  <a:gd name="T9" fmla="*/ 0 h 107"/>
                  <a:gd name="T10" fmla="*/ 0 w 83"/>
                  <a:gd name="T11" fmla="*/ 21 h 107"/>
                  <a:gd name="T12" fmla="*/ 38 w 83"/>
                  <a:gd name="T13" fmla="*/ 107 h 107"/>
                  <a:gd name="T14" fmla="*/ 40 w 83"/>
                  <a:gd name="T15" fmla="*/ 55 h 107"/>
                  <a:gd name="T16" fmla="*/ 59 w 83"/>
                  <a:gd name="T17" fmla="*/ 36 h 107"/>
                  <a:gd name="T18" fmla="*/ 73 w 83"/>
                  <a:gd name="T19" fmla="*/ 55 h 107"/>
                  <a:gd name="T20" fmla="*/ 40 w 83"/>
                  <a:gd name="T21" fmla="*/ 90 h 107"/>
                  <a:gd name="T22" fmla="*/ 10 w 83"/>
                  <a:gd name="T23" fmla="*/ 24 h 107"/>
                  <a:gd name="T24" fmla="*/ 21 w 83"/>
                  <a:gd name="T25" fmla="*/ 14 h 107"/>
                  <a:gd name="T26" fmla="*/ 40 w 83"/>
                  <a:gd name="T27" fmla="*/ 5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3" h="107">
                    <a:moveTo>
                      <a:pt x="38" y="107"/>
                    </a:moveTo>
                    <a:lnTo>
                      <a:pt x="83" y="57"/>
                    </a:lnTo>
                    <a:lnTo>
                      <a:pt x="62" y="24"/>
                    </a:lnTo>
                    <a:lnTo>
                      <a:pt x="43" y="40"/>
                    </a:lnTo>
                    <a:lnTo>
                      <a:pt x="24" y="0"/>
                    </a:lnTo>
                    <a:lnTo>
                      <a:pt x="0" y="21"/>
                    </a:lnTo>
                    <a:lnTo>
                      <a:pt x="38" y="107"/>
                    </a:lnTo>
                    <a:close/>
                    <a:moveTo>
                      <a:pt x="40" y="55"/>
                    </a:moveTo>
                    <a:lnTo>
                      <a:pt x="59" y="36"/>
                    </a:lnTo>
                    <a:lnTo>
                      <a:pt x="73" y="55"/>
                    </a:lnTo>
                    <a:lnTo>
                      <a:pt x="40" y="90"/>
                    </a:lnTo>
                    <a:lnTo>
                      <a:pt x="10" y="24"/>
                    </a:lnTo>
                    <a:lnTo>
                      <a:pt x="21" y="14"/>
                    </a:lnTo>
                    <a:lnTo>
                      <a:pt x="40" y="55"/>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5" name="Freeform 541"/>
              <p:cNvSpPr>
                <a:spLocks noEditPoints="1"/>
              </p:cNvSpPr>
              <p:nvPr/>
            </p:nvSpPr>
            <p:spPr bwMode="auto">
              <a:xfrm>
                <a:off x="2049" y="2295"/>
                <a:ext cx="33" cy="45"/>
              </a:xfrm>
              <a:custGeom>
                <a:avLst/>
                <a:gdLst>
                  <a:gd name="T0" fmla="*/ 3 w 14"/>
                  <a:gd name="T1" fmla="*/ 2 h 19"/>
                  <a:gd name="T2" fmla="*/ 1 w 14"/>
                  <a:gd name="T3" fmla="*/ 13 h 19"/>
                  <a:gd name="T4" fmla="*/ 10 w 14"/>
                  <a:gd name="T5" fmla="*/ 17 h 19"/>
                  <a:gd name="T6" fmla="*/ 12 w 14"/>
                  <a:gd name="T7" fmla="*/ 6 h 19"/>
                  <a:gd name="T8" fmla="*/ 3 w 14"/>
                  <a:gd name="T9" fmla="*/ 2 h 19"/>
                  <a:gd name="T10" fmla="*/ 8 w 14"/>
                  <a:gd name="T11" fmla="*/ 13 h 19"/>
                  <a:gd name="T12" fmla="*/ 4 w 14"/>
                  <a:gd name="T13" fmla="*/ 11 h 19"/>
                  <a:gd name="T14" fmla="*/ 5 w 14"/>
                  <a:gd name="T15" fmla="*/ 6 h 19"/>
                  <a:gd name="T16" fmla="*/ 9 w 14"/>
                  <a:gd name="T17" fmla="*/ 8 h 19"/>
                  <a:gd name="T18" fmla="*/ 8 w 14"/>
                  <a:gd name="T19"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9">
                    <a:moveTo>
                      <a:pt x="3" y="2"/>
                    </a:moveTo>
                    <a:cubicBezTo>
                      <a:pt x="0" y="5"/>
                      <a:pt x="0" y="9"/>
                      <a:pt x="1" y="13"/>
                    </a:cubicBezTo>
                    <a:cubicBezTo>
                      <a:pt x="2" y="16"/>
                      <a:pt x="6" y="19"/>
                      <a:pt x="10" y="17"/>
                    </a:cubicBezTo>
                    <a:cubicBezTo>
                      <a:pt x="14" y="14"/>
                      <a:pt x="13" y="9"/>
                      <a:pt x="12" y="6"/>
                    </a:cubicBezTo>
                    <a:cubicBezTo>
                      <a:pt x="10" y="2"/>
                      <a:pt x="7" y="0"/>
                      <a:pt x="3" y="2"/>
                    </a:cubicBezTo>
                    <a:close/>
                    <a:moveTo>
                      <a:pt x="8" y="13"/>
                    </a:moveTo>
                    <a:cubicBezTo>
                      <a:pt x="6" y="15"/>
                      <a:pt x="5" y="13"/>
                      <a:pt x="4" y="11"/>
                    </a:cubicBezTo>
                    <a:cubicBezTo>
                      <a:pt x="3" y="9"/>
                      <a:pt x="3" y="7"/>
                      <a:pt x="5" y="6"/>
                    </a:cubicBezTo>
                    <a:cubicBezTo>
                      <a:pt x="7" y="5"/>
                      <a:pt x="8" y="6"/>
                      <a:pt x="9" y="8"/>
                    </a:cubicBezTo>
                    <a:cubicBezTo>
                      <a:pt x="10" y="10"/>
                      <a:pt x="10" y="12"/>
                      <a:pt x="8" y="1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6" name="Freeform 542"/>
              <p:cNvSpPr/>
              <p:nvPr/>
            </p:nvSpPr>
            <p:spPr bwMode="auto">
              <a:xfrm>
                <a:off x="2073" y="2129"/>
                <a:ext cx="44" cy="40"/>
              </a:xfrm>
              <a:custGeom>
                <a:avLst/>
                <a:gdLst>
                  <a:gd name="T0" fmla="*/ 44 w 44"/>
                  <a:gd name="T1" fmla="*/ 10 h 40"/>
                  <a:gd name="T2" fmla="*/ 37 w 44"/>
                  <a:gd name="T3" fmla="*/ 0 h 40"/>
                  <a:gd name="T4" fmla="*/ 0 w 44"/>
                  <a:gd name="T5" fmla="*/ 33 h 40"/>
                  <a:gd name="T6" fmla="*/ 7 w 44"/>
                  <a:gd name="T7" fmla="*/ 40 h 40"/>
                  <a:gd name="T8" fmla="*/ 44 w 44"/>
                  <a:gd name="T9" fmla="*/ 10 h 40"/>
                </a:gdLst>
                <a:ahLst/>
                <a:cxnLst>
                  <a:cxn ang="0">
                    <a:pos x="T0" y="T1"/>
                  </a:cxn>
                  <a:cxn ang="0">
                    <a:pos x="T2" y="T3"/>
                  </a:cxn>
                  <a:cxn ang="0">
                    <a:pos x="T4" y="T5"/>
                  </a:cxn>
                  <a:cxn ang="0">
                    <a:pos x="T6" y="T7"/>
                  </a:cxn>
                  <a:cxn ang="0">
                    <a:pos x="T8" y="T9"/>
                  </a:cxn>
                </a:cxnLst>
                <a:rect l="0" t="0" r="r" b="b"/>
                <a:pathLst>
                  <a:path w="44" h="40">
                    <a:moveTo>
                      <a:pt x="44" y="10"/>
                    </a:moveTo>
                    <a:lnTo>
                      <a:pt x="37" y="0"/>
                    </a:lnTo>
                    <a:lnTo>
                      <a:pt x="0" y="33"/>
                    </a:lnTo>
                    <a:lnTo>
                      <a:pt x="7" y="40"/>
                    </a:lnTo>
                    <a:lnTo>
                      <a:pt x="44" y="1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7" name="Freeform 543"/>
              <p:cNvSpPr/>
              <p:nvPr/>
            </p:nvSpPr>
            <p:spPr bwMode="auto">
              <a:xfrm>
                <a:off x="2004" y="2181"/>
                <a:ext cx="45" cy="38"/>
              </a:xfrm>
              <a:custGeom>
                <a:avLst/>
                <a:gdLst>
                  <a:gd name="T0" fmla="*/ 45 w 45"/>
                  <a:gd name="T1" fmla="*/ 7 h 38"/>
                  <a:gd name="T2" fmla="*/ 38 w 45"/>
                  <a:gd name="T3" fmla="*/ 0 h 38"/>
                  <a:gd name="T4" fmla="*/ 0 w 45"/>
                  <a:gd name="T5" fmla="*/ 31 h 38"/>
                  <a:gd name="T6" fmla="*/ 5 w 45"/>
                  <a:gd name="T7" fmla="*/ 38 h 38"/>
                  <a:gd name="T8" fmla="*/ 45 w 45"/>
                  <a:gd name="T9" fmla="*/ 7 h 38"/>
                </a:gdLst>
                <a:ahLst/>
                <a:cxnLst>
                  <a:cxn ang="0">
                    <a:pos x="T0" y="T1"/>
                  </a:cxn>
                  <a:cxn ang="0">
                    <a:pos x="T2" y="T3"/>
                  </a:cxn>
                  <a:cxn ang="0">
                    <a:pos x="T4" y="T5"/>
                  </a:cxn>
                  <a:cxn ang="0">
                    <a:pos x="T6" y="T7"/>
                  </a:cxn>
                  <a:cxn ang="0">
                    <a:pos x="T8" y="T9"/>
                  </a:cxn>
                </a:cxnLst>
                <a:rect l="0" t="0" r="r" b="b"/>
                <a:pathLst>
                  <a:path w="45" h="38">
                    <a:moveTo>
                      <a:pt x="45" y="7"/>
                    </a:moveTo>
                    <a:lnTo>
                      <a:pt x="38" y="0"/>
                    </a:lnTo>
                    <a:lnTo>
                      <a:pt x="0" y="31"/>
                    </a:lnTo>
                    <a:lnTo>
                      <a:pt x="5" y="38"/>
                    </a:lnTo>
                    <a:lnTo>
                      <a:pt x="45" y="7"/>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8" name="Freeform 544"/>
              <p:cNvSpPr>
                <a:spLocks noEditPoints="1"/>
              </p:cNvSpPr>
              <p:nvPr/>
            </p:nvSpPr>
            <p:spPr bwMode="auto">
              <a:xfrm>
                <a:off x="2025" y="2272"/>
                <a:ext cx="83" cy="92"/>
              </a:xfrm>
              <a:custGeom>
                <a:avLst/>
                <a:gdLst>
                  <a:gd name="T0" fmla="*/ 29 w 35"/>
                  <a:gd name="T1" fmla="*/ 10 h 39"/>
                  <a:gd name="T2" fmla="*/ 7 w 35"/>
                  <a:gd name="T3" fmla="*/ 5 h 39"/>
                  <a:gd name="T4" fmla="*/ 5 w 35"/>
                  <a:gd name="T5" fmla="*/ 30 h 39"/>
                  <a:gd name="T6" fmla="*/ 26 w 35"/>
                  <a:gd name="T7" fmla="*/ 33 h 39"/>
                  <a:gd name="T8" fmla="*/ 29 w 35"/>
                  <a:gd name="T9" fmla="*/ 10 h 39"/>
                  <a:gd name="T10" fmla="*/ 24 w 35"/>
                  <a:gd name="T11" fmla="*/ 31 h 39"/>
                  <a:gd name="T12" fmla="*/ 8 w 35"/>
                  <a:gd name="T13" fmla="*/ 27 h 39"/>
                  <a:gd name="T14" fmla="*/ 10 w 35"/>
                  <a:gd name="T15" fmla="*/ 9 h 39"/>
                  <a:gd name="T16" fmla="*/ 27 w 35"/>
                  <a:gd name="T17" fmla="*/ 13 h 39"/>
                  <a:gd name="T18" fmla="*/ 24 w 35"/>
                  <a:gd name="T19"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9">
                    <a:moveTo>
                      <a:pt x="29" y="10"/>
                    </a:moveTo>
                    <a:cubicBezTo>
                      <a:pt x="24" y="1"/>
                      <a:pt x="15" y="0"/>
                      <a:pt x="7" y="5"/>
                    </a:cubicBezTo>
                    <a:cubicBezTo>
                      <a:pt x="0" y="10"/>
                      <a:pt x="0" y="20"/>
                      <a:pt x="5" y="30"/>
                    </a:cubicBezTo>
                    <a:cubicBezTo>
                      <a:pt x="10" y="39"/>
                      <a:pt x="19" y="39"/>
                      <a:pt x="26" y="33"/>
                    </a:cubicBezTo>
                    <a:cubicBezTo>
                      <a:pt x="34" y="27"/>
                      <a:pt x="35" y="20"/>
                      <a:pt x="29" y="10"/>
                    </a:cubicBezTo>
                    <a:close/>
                    <a:moveTo>
                      <a:pt x="24" y="31"/>
                    </a:moveTo>
                    <a:cubicBezTo>
                      <a:pt x="17" y="36"/>
                      <a:pt x="12" y="34"/>
                      <a:pt x="8" y="27"/>
                    </a:cubicBezTo>
                    <a:cubicBezTo>
                      <a:pt x="4" y="20"/>
                      <a:pt x="5" y="13"/>
                      <a:pt x="10" y="9"/>
                    </a:cubicBezTo>
                    <a:cubicBezTo>
                      <a:pt x="16" y="5"/>
                      <a:pt x="23" y="6"/>
                      <a:pt x="27" y="13"/>
                    </a:cubicBezTo>
                    <a:cubicBezTo>
                      <a:pt x="31" y="20"/>
                      <a:pt x="30" y="26"/>
                      <a:pt x="24" y="3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9" name="Freeform 545"/>
              <p:cNvSpPr/>
              <p:nvPr/>
            </p:nvSpPr>
            <p:spPr bwMode="auto">
              <a:xfrm>
                <a:off x="2143" y="2089"/>
                <a:ext cx="45" cy="31"/>
              </a:xfrm>
              <a:custGeom>
                <a:avLst/>
                <a:gdLst>
                  <a:gd name="T0" fmla="*/ 19 w 19"/>
                  <a:gd name="T1" fmla="*/ 4 h 13"/>
                  <a:gd name="T2" fmla="*/ 18 w 19"/>
                  <a:gd name="T3" fmla="*/ 0 h 13"/>
                  <a:gd name="T4" fmla="*/ 0 w 19"/>
                  <a:gd name="T5" fmla="*/ 10 h 13"/>
                  <a:gd name="T6" fmla="*/ 2 w 19"/>
                  <a:gd name="T7" fmla="*/ 13 h 13"/>
                  <a:gd name="T8" fmla="*/ 19 w 19"/>
                  <a:gd name="T9" fmla="*/ 4 h 13"/>
                </a:gdLst>
                <a:ahLst/>
                <a:cxnLst>
                  <a:cxn ang="0">
                    <a:pos x="T0" y="T1"/>
                  </a:cxn>
                  <a:cxn ang="0">
                    <a:pos x="T2" y="T3"/>
                  </a:cxn>
                  <a:cxn ang="0">
                    <a:pos x="T4" y="T5"/>
                  </a:cxn>
                  <a:cxn ang="0">
                    <a:pos x="T6" y="T7"/>
                  </a:cxn>
                  <a:cxn ang="0">
                    <a:pos x="T8" y="T9"/>
                  </a:cxn>
                </a:cxnLst>
                <a:rect l="0" t="0" r="r" b="b"/>
                <a:pathLst>
                  <a:path w="19" h="13">
                    <a:moveTo>
                      <a:pt x="19" y="4"/>
                    </a:moveTo>
                    <a:cubicBezTo>
                      <a:pt x="18" y="0"/>
                      <a:pt x="18" y="0"/>
                      <a:pt x="18" y="0"/>
                    </a:cubicBezTo>
                    <a:cubicBezTo>
                      <a:pt x="11" y="2"/>
                      <a:pt x="3" y="7"/>
                      <a:pt x="0" y="10"/>
                    </a:cubicBezTo>
                    <a:cubicBezTo>
                      <a:pt x="2" y="13"/>
                      <a:pt x="2" y="13"/>
                      <a:pt x="2" y="13"/>
                    </a:cubicBezTo>
                    <a:cubicBezTo>
                      <a:pt x="7" y="9"/>
                      <a:pt x="16" y="5"/>
                      <a:pt x="19" y="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0" name="Freeform 546"/>
              <p:cNvSpPr/>
              <p:nvPr/>
            </p:nvSpPr>
            <p:spPr bwMode="auto">
              <a:xfrm>
                <a:off x="1661" y="1904"/>
                <a:ext cx="54" cy="71"/>
              </a:xfrm>
              <a:custGeom>
                <a:avLst/>
                <a:gdLst>
                  <a:gd name="T0" fmla="*/ 14 w 23"/>
                  <a:gd name="T1" fmla="*/ 21 h 30"/>
                  <a:gd name="T2" fmla="*/ 10 w 23"/>
                  <a:gd name="T3" fmla="*/ 11 h 30"/>
                  <a:gd name="T4" fmla="*/ 14 w 23"/>
                  <a:gd name="T5" fmla="*/ 9 h 30"/>
                  <a:gd name="T6" fmla="*/ 15 w 23"/>
                  <a:gd name="T7" fmla="*/ 8 h 30"/>
                  <a:gd name="T8" fmla="*/ 14 w 23"/>
                  <a:gd name="T9" fmla="*/ 6 h 30"/>
                  <a:gd name="T10" fmla="*/ 13 w 23"/>
                  <a:gd name="T11" fmla="*/ 5 h 30"/>
                  <a:gd name="T12" fmla="*/ 8 w 23"/>
                  <a:gd name="T13" fmla="*/ 7 h 30"/>
                  <a:gd name="T14" fmla="*/ 6 w 23"/>
                  <a:gd name="T15" fmla="*/ 1 h 30"/>
                  <a:gd name="T16" fmla="*/ 5 w 23"/>
                  <a:gd name="T17" fmla="*/ 1 h 30"/>
                  <a:gd name="T18" fmla="*/ 1 w 23"/>
                  <a:gd name="T19" fmla="*/ 3 h 30"/>
                  <a:gd name="T20" fmla="*/ 1 w 23"/>
                  <a:gd name="T21" fmla="*/ 4 h 30"/>
                  <a:gd name="T22" fmla="*/ 3 w 23"/>
                  <a:gd name="T23" fmla="*/ 9 h 30"/>
                  <a:gd name="T24" fmla="*/ 0 w 23"/>
                  <a:gd name="T25" fmla="*/ 11 h 30"/>
                  <a:gd name="T26" fmla="*/ 0 w 23"/>
                  <a:gd name="T27" fmla="*/ 11 h 30"/>
                  <a:gd name="T28" fmla="*/ 1 w 23"/>
                  <a:gd name="T29" fmla="*/ 14 h 30"/>
                  <a:gd name="T30" fmla="*/ 2 w 23"/>
                  <a:gd name="T31" fmla="*/ 14 h 30"/>
                  <a:gd name="T32" fmla="*/ 5 w 23"/>
                  <a:gd name="T33" fmla="*/ 13 h 30"/>
                  <a:gd name="T34" fmla="*/ 9 w 23"/>
                  <a:gd name="T35" fmla="*/ 22 h 30"/>
                  <a:gd name="T36" fmla="*/ 18 w 23"/>
                  <a:gd name="T37" fmla="*/ 28 h 30"/>
                  <a:gd name="T38" fmla="*/ 22 w 23"/>
                  <a:gd name="T39" fmla="*/ 25 h 30"/>
                  <a:gd name="T40" fmla="*/ 23 w 23"/>
                  <a:gd name="T41" fmla="*/ 23 h 30"/>
                  <a:gd name="T42" fmla="*/ 20 w 23"/>
                  <a:gd name="T43" fmla="*/ 20 h 30"/>
                  <a:gd name="T44" fmla="*/ 19 w 23"/>
                  <a:gd name="T45" fmla="*/ 21 h 30"/>
                  <a:gd name="T46" fmla="*/ 17 w 23"/>
                  <a:gd name="T47" fmla="*/ 22 h 30"/>
                  <a:gd name="T48" fmla="*/ 14 w 23"/>
                  <a:gd name="T49"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30">
                    <a:moveTo>
                      <a:pt x="14" y="21"/>
                    </a:moveTo>
                    <a:cubicBezTo>
                      <a:pt x="10" y="11"/>
                      <a:pt x="10" y="11"/>
                      <a:pt x="10" y="11"/>
                    </a:cubicBezTo>
                    <a:cubicBezTo>
                      <a:pt x="14" y="9"/>
                      <a:pt x="14" y="9"/>
                      <a:pt x="14" y="9"/>
                    </a:cubicBezTo>
                    <a:cubicBezTo>
                      <a:pt x="14" y="9"/>
                      <a:pt x="15" y="9"/>
                      <a:pt x="15" y="8"/>
                    </a:cubicBezTo>
                    <a:cubicBezTo>
                      <a:pt x="14" y="6"/>
                      <a:pt x="14" y="6"/>
                      <a:pt x="14" y="6"/>
                    </a:cubicBezTo>
                    <a:cubicBezTo>
                      <a:pt x="14" y="5"/>
                      <a:pt x="14" y="5"/>
                      <a:pt x="13" y="5"/>
                    </a:cubicBezTo>
                    <a:cubicBezTo>
                      <a:pt x="8" y="7"/>
                      <a:pt x="8" y="7"/>
                      <a:pt x="8" y="7"/>
                    </a:cubicBezTo>
                    <a:cubicBezTo>
                      <a:pt x="6" y="1"/>
                      <a:pt x="6" y="1"/>
                      <a:pt x="6" y="1"/>
                    </a:cubicBezTo>
                    <a:cubicBezTo>
                      <a:pt x="6" y="1"/>
                      <a:pt x="6" y="0"/>
                      <a:pt x="5" y="1"/>
                    </a:cubicBezTo>
                    <a:cubicBezTo>
                      <a:pt x="1" y="3"/>
                      <a:pt x="1" y="3"/>
                      <a:pt x="1" y="3"/>
                    </a:cubicBezTo>
                    <a:cubicBezTo>
                      <a:pt x="1" y="3"/>
                      <a:pt x="1" y="4"/>
                      <a:pt x="1" y="4"/>
                    </a:cubicBezTo>
                    <a:cubicBezTo>
                      <a:pt x="3" y="9"/>
                      <a:pt x="3" y="9"/>
                      <a:pt x="3" y="9"/>
                    </a:cubicBezTo>
                    <a:cubicBezTo>
                      <a:pt x="0" y="11"/>
                      <a:pt x="0" y="11"/>
                      <a:pt x="0" y="11"/>
                    </a:cubicBezTo>
                    <a:cubicBezTo>
                      <a:pt x="0" y="11"/>
                      <a:pt x="0" y="11"/>
                      <a:pt x="0" y="11"/>
                    </a:cubicBezTo>
                    <a:cubicBezTo>
                      <a:pt x="1" y="14"/>
                      <a:pt x="1" y="14"/>
                      <a:pt x="1" y="14"/>
                    </a:cubicBezTo>
                    <a:cubicBezTo>
                      <a:pt x="1" y="14"/>
                      <a:pt x="2" y="15"/>
                      <a:pt x="2" y="14"/>
                    </a:cubicBezTo>
                    <a:cubicBezTo>
                      <a:pt x="5" y="13"/>
                      <a:pt x="5" y="13"/>
                      <a:pt x="5" y="13"/>
                    </a:cubicBezTo>
                    <a:cubicBezTo>
                      <a:pt x="9" y="22"/>
                      <a:pt x="9" y="22"/>
                      <a:pt x="9" y="22"/>
                    </a:cubicBezTo>
                    <a:cubicBezTo>
                      <a:pt x="11" y="26"/>
                      <a:pt x="13" y="30"/>
                      <a:pt x="18" y="28"/>
                    </a:cubicBezTo>
                    <a:cubicBezTo>
                      <a:pt x="19" y="27"/>
                      <a:pt x="21" y="26"/>
                      <a:pt x="22" y="25"/>
                    </a:cubicBezTo>
                    <a:cubicBezTo>
                      <a:pt x="23" y="24"/>
                      <a:pt x="23" y="24"/>
                      <a:pt x="23" y="23"/>
                    </a:cubicBezTo>
                    <a:cubicBezTo>
                      <a:pt x="20" y="20"/>
                      <a:pt x="20" y="20"/>
                      <a:pt x="20" y="20"/>
                    </a:cubicBezTo>
                    <a:cubicBezTo>
                      <a:pt x="20" y="20"/>
                      <a:pt x="19" y="21"/>
                      <a:pt x="19" y="21"/>
                    </a:cubicBezTo>
                    <a:cubicBezTo>
                      <a:pt x="18" y="22"/>
                      <a:pt x="18" y="22"/>
                      <a:pt x="17" y="22"/>
                    </a:cubicBezTo>
                    <a:cubicBezTo>
                      <a:pt x="15" y="23"/>
                      <a:pt x="15" y="22"/>
                      <a:pt x="14" y="2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1" name="Freeform 547"/>
              <p:cNvSpPr>
                <a:spLocks noEditPoints="1"/>
              </p:cNvSpPr>
              <p:nvPr/>
            </p:nvSpPr>
            <p:spPr bwMode="auto">
              <a:xfrm>
                <a:off x="1619" y="1932"/>
                <a:ext cx="54" cy="67"/>
              </a:xfrm>
              <a:custGeom>
                <a:avLst/>
                <a:gdLst>
                  <a:gd name="T0" fmla="*/ 21 w 23"/>
                  <a:gd name="T1" fmla="*/ 16 h 28"/>
                  <a:gd name="T2" fmla="*/ 19 w 23"/>
                  <a:gd name="T3" fmla="*/ 17 h 28"/>
                  <a:gd name="T4" fmla="*/ 16 w 23"/>
                  <a:gd name="T5" fmla="*/ 20 h 28"/>
                  <a:gd name="T6" fmla="*/ 9 w 23"/>
                  <a:gd name="T7" fmla="*/ 16 h 28"/>
                  <a:gd name="T8" fmla="*/ 20 w 23"/>
                  <a:gd name="T9" fmla="*/ 12 h 28"/>
                  <a:gd name="T10" fmla="*/ 20 w 23"/>
                  <a:gd name="T11" fmla="*/ 10 h 28"/>
                  <a:gd name="T12" fmla="*/ 18 w 23"/>
                  <a:gd name="T13" fmla="*/ 6 h 28"/>
                  <a:gd name="T14" fmla="*/ 7 w 23"/>
                  <a:gd name="T15" fmla="*/ 3 h 28"/>
                  <a:gd name="T16" fmla="*/ 3 w 23"/>
                  <a:gd name="T17" fmla="*/ 18 h 28"/>
                  <a:gd name="T18" fmla="*/ 17 w 23"/>
                  <a:gd name="T19" fmla="*/ 24 h 28"/>
                  <a:gd name="T20" fmla="*/ 23 w 23"/>
                  <a:gd name="T21" fmla="*/ 19 h 28"/>
                  <a:gd name="T22" fmla="*/ 23 w 23"/>
                  <a:gd name="T23" fmla="*/ 18 h 28"/>
                  <a:gd name="T24" fmla="*/ 21 w 23"/>
                  <a:gd name="T25" fmla="*/ 16 h 28"/>
                  <a:gd name="T26" fmla="*/ 9 w 23"/>
                  <a:gd name="T27" fmla="*/ 7 h 28"/>
                  <a:gd name="T28" fmla="*/ 13 w 23"/>
                  <a:gd name="T29" fmla="*/ 10 h 28"/>
                  <a:gd name="T30" fmla="*/ 7 w 23"/>
                  <a:gd name="T31" fmla="*/ 13 h 28"/>
                  <a:gd name="T32" fmla="*/ 9 w 23"/>
                  <a:gd name="T33" fmla="*/ 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8">
                    <a:moveTo>
                      <a:pt x="21" y="16"/>
                    </a:moveTo>
                    <a:cubicBezTo>
                      <a:pt x="20" y="15"/>
                      <a:pt x="19" y="16"/>
                      <a:pt x="19" y="17"/>
                    </a:cubicBezTo>
                    <a:cubicBezTo>
                      <a:pt x="19" y="18"/>
                      <a:pt x="17" y="19"/>
                      <a:pt x="16" y="20"/>
                    </a:cubicBezTo>
                    <a:cubicBezTo>
                      <a:pt x="12" y="21"/>
                      <a:pt x="10" y="19"/>
                      <a:pt x="9" y="16"/>
                    </a:cubicBezTo>
                    <a:cubicBezTo>
                      <a:pt x="20" y="12"/>
                      <a:pt x="20" y="12"/>
                      <a:pt x="20" y="12"/>
                    </a:cubicBezTo>
                    <a:cubicBezTo>
                      <a:pt x="20" y="11"/>
                      <a:pt x="21" y="11"/>
                      <a:pt x="20" y="10"/>
                    </a:cubicBezTo>
                    <a:cubicBezTo>
                      <a:pt x="20" y="9"/>
                      <a:pt x="19" y="7"/>
                      <a:pt x="18" y="6"/>
                    </a:cubicBezTo>
                    <a:cubicBezTo>
                      <a:pt x="16" y="3"/>
                      <a:pt x="12" y="0"/>
                      <a:pt x="7" y="3"/>
                    </a:cubicBezTo>
                    <a:cubicBezTo>
                      <a:pt x="2" y="5"/>
                      <a:pt x="0" y="11"/>
                      <a:pt x="3" y="18"/>
                    </a:cubicBezTo>
                    <a:cubicBezTo>
                      <a:pt x="4" y="21"/>
                      <a:pt x="8" y="28"/>
                      <a:pt x="17" y="24"/>
                    </a:cubicBezTo>
                    <a:cubicBezTo>
                      <a:pt x="19" y="23"/>
                      <a:pt x="22" y="21"/>
                      <a:pt x="23" y="19"/>
                    </a:cubicBezTo>
                    <a:cubicBezTo>
                      <a:pt x="23" y="19"/>
                      <a:pt x="23" y="18"/>
                      <a:pt x="23" y="18"/>
                    </a:cubicBezTo>
                    <a:lnTo>
                      <a:pt x="21" y="16"/>
                    </a:lnTo>
                    <a:close/>
                    <a:moveTo>
                      <a:pt x="9" y="7"/>
                    </a:moveTo>
                    <a:cubicBezTo>
                      <a:pt x="11" y="5"/>
                      <a:pt x="13" y="8"/>
                      <a:pt x="13" y="10"/>
                    </a:cubicBezTo>
                    <a:cubicBezTo>
                      <a:pt x="7" y="13"/>
                      <a:pt x="7" y="13"/>
                      <a:pt x="7" y="13"/>
                    </a:cubicBezTo>
                    <a:cubicBezTo>
                      <a:pt x="6" y="10"/>
                      <a:pt x="6" y="8"/>
                      <a:pt x="9" y="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2" name="Freeform 548"/>
              <p:cNvSpPr/>
              <p:nvPr/>
            </p:nvSpPr>
            <p:spPr bwMode="auto">
              <a:xfrm>
                <a:off x="1531" y="1972"/>
                <a:ext cx="36" cy="62"/>
              </a:xfrm>
              <a:custGeom>
                <a:avLst/>
                <a:gdLst>
                  <a:gd name="T0" fmla="*/ 9 w 15"/>
                  <a:gd name="T1" fmla="*/ 9 h 26"/>
                  <a:gd name="T2" fmla="*/ 11 w 15"/>
                  <a:gd name="T3" fmla="*/ 6 h 26"/>
                  <a:gd name="T4" fmla="*/ 13 w 15"/>
                  <a:gd name="T5" fmla="*/ 5 h 26"/>
                  <a:gd name="T6" fmla="*/ 13 w 15"/>
                  <a:gd name="T7" fmla="*/ 1 h 26"/>
                  <a:gd name="T8" fmla="*/ 10 w 15"/>
                  <a:gd name="T9" fmla="*/ 1 h 26"/>
                  <a:gd name="T10" fmla="*/ 6 w 15"/>
                  <a:gd name="T11" fmla="*/ 6 h 26"/>
                  <a:gd name="T12" fmla="*/ 6 w 15"/>
                  <a:gd name="T13" fmla="*/ 6 h 26"/>
                  <a:gd name="T14" fmla="*/ 4 w 15"/>
                  <a:gd name="T15" fmla="*/ 4 h 26"/>
                  <a:gd name="T16" fmla="*/ 3 w 15"/>
                  <a:gd name="T17" fmla="*/ 4 h 26"/>
                  <a:gd name="T18" fmla="*/ 0 w 15"/>
                  <a:gd name="T19" fmla="*/ 7 h 26"/>
                  <a:gd name="T20" fmla="*/ 1 w 15"/>
                  <a:gd name="T21" fmla="*/ 8 h 26"/>
                  <a:gd name="T22" fmla="*/ 4 w 15"/>
                  <a:gd name="T23" fmla="*/ 13 h 26"/>
                  <a:gd name="T24" fmla="*/ 9 w 15"/>
                  <a:gd name="T25" fmla="*/ 25 h 26"/>
                  <a:gd name="T26" fmla="*/ 10 w 15"/>
                  <a:gd name="T27" fmla="*/ 25 h 26"/>
                  <a:gd name="T28" fmla="*/ 14 w 15"/>
                  <a:gd name="T29" fmla="*/ 24 h 26"/>
                  <a:gd name="T30" fmla="*/ 15 w 15"/>
                  <a:gd name="T31" fmla="*/ 23 h 26"/>
                  <a:gd name="T32" fmla="*/ 9 w 15"/>
                  <a:gd name="T33"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26">
                    <a:moveTo>
                      <a:pt x="9" y="9"/>
                    </a:moveTo>
                    <a:cubicBezTo>
                      <a:pt x="9" y="8"/>
                      <a:pt x="10" y="6"/>
                      <a:pt x="11" y="6"/>
                    </a:cubicBezTo>
                    <a:cubicBezTo>
                      <a:pt x="12" y="6"/>
                      <a:pt x="13" y="6"/>
                      <a:pt x="13" y="5"/>
                    </a:cubicBezTo>
                    <a:cubicBezTo>
                      <a:pt x="13" y="1"/>
                      <a:pt x="13" y="1"/>
                      <a:pt x="13" y="1"/>
                    </a:cubicBezTo>
                    <a:cubicBezTo>
                      <a:pt x="13" y="0"/>
                      <a:pt x="11" y="0"/>
                      <a:pt x="10" y="1"/>
                    </a:cubicBezTo>
                    <a:cubicBezTo>
                      <a:pt x="8" y="2"/>
                      <a:pt x="7" y="3"/>
                      <a:pt x="6" y="6"/>
                    </a:cubicBezTo>
                    <a:cubicBezTo>
                      <a:pt x="6" y="6"/>
                      <a:pt x="6" y="6"/>
                      <a:pt x="6" y="6"/>
                    </a:cubicBezTo>
                    <a:cubicBezTo>
                      <a:pt x="6" y="5"/>
                      <a:pt x="5" y="5"/>
                      <a:pt x="4" y="4"/>
                    </a:cubicBezTo>
                    <a:cubicBezTo>
                      <a:pt x="4" y="3"/>
                      <a:pt x="3" y="4"/>
                      <a:pt x="3" y="4"/>
                    </a:cubicBezTo>
                    <a:cubicBezTo>
                      <a:pt x="0" y="7"/>
                      <a:pt x="0" y="7"/>
                      <a:pt x="0" y="7"/>
                    </a:cubicBezTo>
                    <a:cubicBezTo>
                      <a:pt x="0" y="7"/>
                      <a:pt x="0" y="7"/>
                      <a:pt x="1" y="8"/>
                    </a:cubicBezTo>
                    <a:cubicBezTo>
                      <a:pt x="2" y="9"/>
                      <a:pt x="3" y="11"/>
                      <a:pt x="4" y="13"/>
                    </a:cubicBezTo>
                    <a:cubicBezTo>
                      <a:pt x="9" y="25"/>
                      <a:pt x="9" y="25"/>
                      <a:pt x="9" y="25"/>
                    </a:cubicBezTo>
                    <a:cubicBezTo>
                      <a:pt x="10" y="26"/>
                      <a:pt x="10" y="26"/>
                      <a:pt x="10" y="25"/>
                    </a:cubicBezTo>
                    <a:cubicBezTo>
                      <a:pt x="14" y="24"/>
                      <a:pt x="14" y="24"/>
                      <a:pt x="14" y="24"/>
                    </a:cubicBezTo>
                    <a:cubicBezTo>
                      <a:pt x="15" y="23"/>
                      <a:pt x="15" y="23"/>
                      <a:pt x="15" y="23"/>
                    </a:cubicBezTo>
                    <a:lnTo>
                      <a:pt x="9" y="9"/>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3" name="Freeform 549"/>
              <p:cNvSpPr/>
              <p:nvPr/>
            </p:nvSpPr>
            <p:spPr bwMode="auto">
              <a:xfrm>
                <a:off x="1444" y="1545"/>
                <a:ext cx="52" cy="86"/>
              </a:xfrm>
              <a:custGeom>
                <a:avLst/>
                <a:gdLst>
                  <a:gd name="T0" fmla="*/ 42 w 52"/>
                  <a:gd name="T1" fmla="*/ 0 h 86"/>
                  <a:gd name="T2" fmla="*/ 0 w 52"/>
                  <a:gd name="T3" fmla="*/ 81 h 86"/>
                  <a:gd name="T4" fmla="*/ 7 w 52"/>
                  <a:gd name="T5" fmla="*/ 86 h 86"/>
                  <a:gd name="T6" fmla="*/ 52 w 52"/>
                  <a:gd name="T7" fmla="*/ 3 h 86"/>
                  <a:gd name="T8" fmla="*/ 42 w 52"/>
                  <a:gd name="T9" fmla="*/ 0 h 86"/>
                </a:gdLst>
                <a:ahLst/>
                <a:cxnLst>
                  <a:cxn ang="0">
                    <a:pos x="T0" y="T1"/>
                  </a:cxn>
                  <a:cxn ang="0">
                    <a:pos x="T2" y="T3"/>
                  </a:cxn>
                  <a:cxn ang="0">
                    <a:pos x="T4" y="T5"/>
                  </a:cxn>
                  <a:cxn ang="0">
                    <a:pos x="T6" y="T7"/>
                  </a:cxn>
                  <a:cxn ang="0">
                    <a:pos x="T8" y="T9"/>
                  </a:cxn>
                </a:cxnLst>
                <a:rect l="0" t="0" r="r" b="b"/>
                <a:pathLst>
                  <a:path w="52" h="86">
                    <a:moveTo>
                      <a:pt x="42" y="0"/>
                    </a:moveTo>
                    <a:lnTo>
                      <a:pt x="0" y="81"/>
                    </a:lnTo>
                    <a:lnTo>
                      <a:pt x="7" y="86"/>
                    </a:lnTo>
                    <a:lnTo>
                      <a:pt x="52" y="3"/>
                    </a:lnTo>
                    <a:lnTo>
                      <a:pt x="42" y="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4" name="Freeform 550"/>
              <p:cNvSpPr/>
              <p:nvPr/>
            </p:nvSpPr>
            <p:spPr bwMode="auto">
              <a:xfrm>
                <a:off x="1491" y="1564"/>
                <a:ext cx="52" cy="98"/>
              </a:xfrm>
              <a:custGeom>
                <a:avLst/>
                <a:gdLst>
                  <a:gd name="T0" fmla="*/ 0 w 52"/>
                  <a:gd name="T1" fmla="*/ 90 h 98"/>
                  <a:gd name="T2" fmla="*/ 7 w 52"/>
                  <a:gd name="T3" fmla="*/ 98 h 98"/>
                  <a:gd name="T4" fmla="*/ 52 w 52"/>
                  <a:gd name="T5" fmla="*/ 3 h 98"/>
                  <a:gd name="T6" fmla="*/ 45 w 52"/>
                  <a:gd name="T7" fmla="*/ 0 h 98"/>
                  <a:gd name="T8" fmla="*/ 0 w 52"/>
                  <a:gd name="T9" fmla="*/ 90 h 98"/>
                </a:gdLst>
                <a:ahLst/>
                <a:cxnLst>
                  <a:cxn ang="0">
                    <a:pos x="T0" y="T1"/>
                  </a:cxn>
                  <a:cxn ang="0">
                    <a:pos x="T2" y="T3"/>
                  </a:cxn>
                  <a:cxn ang="0">
                    <a:pos x="T4" y="T5"/>
                  </a:cxn>
                  <a:cxn ang="0">
                    <a:pos x="T6" y="T7"/>
                  </a:cxn>
                  <a:cxn ang="0">
                    <a:pos x="T8" y="T9"/>
                  </a:cxn>
                </a:cxnLst>
                <a:rect l="0" t="0" r="r" b="b"/>
                <a:pathLst>
                  <a:path w="52" h="98">
                    <a:moveTo>
                      <a:pt x="0" y="90"/>
                    </a:moveTo>
                    <a:lnTo>
                      <a:pt x="7" y="98"/>
                    </a:lnTo>
                    <a:lnTo>
                      <a:pt x="52" y="3"/>
                    </a:lnTo>
                    <a:lnTo>
                      <a:pt x="45" y="0"/>
                    </a:lnTo>
                    <a:lnTo>
                      <a:pt x="0" y="9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5" name="Freeform 551"/>
              <p:cNvSpPr>
                <a:spLocks noEditPoints="1"/>
              </p:cNvSpPr>
              <p:nvPr/>
            </p:nvSpPr>
            <p:spPr bwMode="auto">
              <a:xfrm>
                <a:off x="2983" y="1821"/>
                <a:ext cx="54" cy="76"/>
              </a:xfrm>
              <a:custGeom>
                <a:avLst/>
                <a:gdLst>
                  <a:gd name="T0" fmla="*/ 54 w 54"/>
                  <a:gd name="T1" fmla="*/ 4 h 76"/>
                  <a:gd name="T2" fmla="*/ 7 w 54"/>
                  <a:gd name="T3" fmla="*/ 0 h 76"/>
                  <a:gd name="T4" fmla="*/ 0 w 54"/>
                  <a:gd name="T5" fmla="*/ 71 h 76"/>
                  <a:gd name="T6" fmla="*/ 47 w 54"/>
                  <a:gd name="T7" fmla="*/ 76 h 76"/>
                  <a:gd name="T8" fmla="*/ 54 w 54"/>
                  <a:gd name="T9" fmla="*/ 4 h 76"/>
                  <a:gd name="T10" fmla="*/ 38 w 54"/>
                  <a:gd name="T11" fmla="*/ 64 h 76"/>
                  <a:gd name="T12" fmla="*/ 12 w 54"/>
                  <a:gd name="T13" fmla="*/ 61 h 76"/>
                  <a:gd name="T14" fmla="*/ 16 w 54"/>
                  <a:gd name="T15" fmla="*/ 9 h 76"/>
                  <a:gd name="T16" fmla="*/ 45 w 54"/>
                  <a:gd name="T17" fmla="*/ 14 h 76"/>
                  <a:gd name="T18" fmla="*/ 38 w 54"/>
                  <a:gd name="T19" fmla="*/ 6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76">
                    <a:moveTo>
                      <a:pt x="54" y="4"/>
                    </a:moveTo>
                    <a:lnTo>
                      <a:pt x="7" y="0"/>
                    </a:lnTo>
                    <a:lnTo>
                      <a:pt x="0" y="71"/>
                    </a:lnTo>
                    <a:lnTo>
                      <a:pt x="47" y="76"/>
                    </a:lnTo>
                    <a:lnTo>
                      <a:pt x="54" y="4"/>
                    </a:lnTo>
                    <a:close/>
                    <a:moveTo>
                      <a:pt x="38" y="64"/>
                    </a:moveTo>
                    <a:lnTo>
                      <a:pt x="12" y="61"/>
                    </a:lnTo>
                    <a:lnTo>
                      <a:pt x="16" y="9"/>
                    </a:lnTo>
                    <a:lnTo>
                      <a:pt x="45" y="14"/>
                    </a:lnTo>
                    <a:lnTo>
                      <a:pt x="38" y="64"/>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6" name="Freeform 552"/>
              <p:cNvSpPr>
                <a:spLocks noEditPoints="1"/>
              </p:cNvSpPr>
              <p:nvPr/>
            </p:nvSpPr>
            <p:spPr bwMode="auto">
              <a:xfrm>
                <a:off x="1486" y="1991"/>
                <a:ext cx="54" cy="67"/>
              </a:xfrm>
              <a:custGeom>
                <a:avLst/>
                <a:gdLst>
                  <a:gd name="T0" fmla="*/ 20 w 23"/>
                  <a:gd name="T1" fmla="*/ 16 h 28"/>
                  <a:gd name="T2" fmla="*/ 19 w 23"/>
                  <a:gd name="T3" fmla="*/ 17 h 28"/>
                  <a:gd name="T4" fmla="*/ 15 w 23"/>
                  <a:gd name="T5" fmla="*/ 19 h 28"/>
                  <a:gd name="T6" fmla="*/ 8 w 23"/>
                  <a:gd name="T7" fmla="*/ 16 h 28"/>
                  <a:gd name="T8" fmla="*/ 19 w 23"/>
                  <a:gd name="T9" fmla="*/ 11 h 28"/>
                  <a:gd name="T10" fmla="*/ 20 w 23"/>
                  <a:gd name="T11" fmla="*/ 10 h 28"/>
                  <a:gd name="T12" fmla="*/ 17 w 23"/>
                  <a:gd name="T13" fmla="*/ 6 h 28"/>
                  <a:gd name="T14" fmla="*/ 7 w 23"/>
                  <a:gd name="T15" fmla="*/ 3 h 28"/>
                  <a:gd name="T16" fmla="*/ 3 w 23"/>
                  <a:gd name="T17" fmla="*/ 18 h 28"/>
                  <a:gd name="T18" fmla="*/ 17 w 23"/>
                  <a:gd name="T19" fmla="*/ 24 h 28"/>
                  <a:gd name="T20" fmla="*/ 22 w 23"/>
                  <a:gd name="T21" fmla="*/ 19 h 28"/>
                  <a:gd name="T22" fmla="*/ 22 w 23"/>
                  <a:gd name="T23" fmla="*/ 18 h 28"/>
                  <a:gd name="T24" fmla="*/ 20 w 23"/>
                  <a:gd name="T25" fmla="*/ 16 h 28"/>
                  <a:gd name="T26" fmla="*/ 8 w 23"/>
                  <a:gd name="T27" fmla="*/ 6 h 28"/>
                  <a:gd name="T28" fmla="*/ 13 w 23"/>
                  <a:gd name="T29" fmla="*/ 10 h 28"/>
                  <a:gd name="T30" fmla="*/ 7 w 23"/>
                  <a:gd name="T31" fmla="*/ 12 h 28"/>
                  <a:gd name="T32" fmla="*/ 8 w 23"/>
                  <a:gd name="T33"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8">
                    <a:moveTo>
                      <a:pt x="20" y="16"/>
                    </a:moveTo>
                    <a:cubicBezTo>
                      <a:pt x="20" y="15"/>
                      <a:pt x="19" y="16"/>
                      <a:pt x="19" y="17"/>
                    </a:cubicBezTo>
                    <a:cubicBezTo>
                      <a:pt x="18" y="17"/>
                      <a:pt x="17" y="19"/>
                      <a:pt x="15" y="19"/>
                    </a:cubicBezTo>
                    <a:cubicBezTo>
                      <a:pt x="12" y="21"/>
                      <a:pt x="10" y="19"/>
                      <a:pt x="8" y="16"/>
                    </a:cubicBezTo>
                    <a:cubicBezTo>
                      <a:pt x="19" y="11"/>
                      <a:pt x="19" y="11"/>
                      <a:pt x="19" y="11"/>
                    </a:cubicBezTo>
                    <a:cubicBezTo>
                      <a:pt x="20" y="11"/>
                      <a:pt x="20" y="11"/>
                      <a:pt x="20" y="10"/>
                    </a:cubicBezTo>
                    <a:cubicBezTo>
                      <a:pt x="19" y="9"/>
                      <a:pt x="19" y="7"/>
                      <a:pt x="17" y="6"/>
                    </a:cubicBezTo>
                    <a:cubicBezTo>
                      <a:pt x="15" y="3"/>
                      <a:pt x="12" y="0"/>
                      <a:pt x="7" y="3"/>
                    </a:cubicBezTo>
                    <a:cubicBezTo>
                      <a:pt x="1" y="5"/>
                      <a:pt x="0" y="11"/>
                      <a:pt x="3" y="18"/>
                    </a:cubicBezTo>
                    <a:cubicBezTo>
                      <a:pt x="4" y="20"/>
                      <a:pt x="8" y="28"/>
                      <a:pt x="17" y="24"/>
                    </a:cubicBezTo>
                    <a:cubicBezTo>
                      <a:pt x="19" y="23"/>
                      <a:pt x="21" y="21"/>
                      <a:pt x="22" y="19"/>
                    </a:cubicBezTo>
                    <a:cubicBezTo>
                      <a:pt x="23" y="19"/>
                      <a:pt x="23" y="18"/>
                      <a:pt x="22" y="18"/>
                    </a:cubicBezTo>
                    <a:lnTo>
                      <a:pt x="20" y="16"/>
                    </a:lnTo>
                    <a:close/>
                    <a:moveTo>
                      <a:pt x="8" y="6"/>
                    </a:moveTo>
                    <a:cubicBezTo>
                      <a:pt x="11" y="5"/>
                      <a:pt x="12" y="8"/>
                      <a:pt x="13" y="10"/>
                    </a:cubicBezTo>
                    <a:cubicBezTo>
                      <a:pt x="7" y="12"/>
                      <a:pt x="7" y="12"/>
                      <a:pt x="7" y="12"/>
                    </a:cubicBezTo>
                    <a:cubicBezTo>
                      <a:pt x="6" y="10"/>
                      <a:pt x="6" y="7"/>
                      <a:pt x="8" y="6"/>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7" name="Freeform 553"/>
              <p:cNvSpPr/>
              <p:nvPr/>
            </p:nvSpPr>
            <p:spPr bwMode="auto">
              <a:xfrm>
                <a:off x="1465" y="1555"/>
                <a:ext cx="52" cy="95"/>
              </a:xfrm>
              <a:custGeom>
                <a:avLst/>
                <a:gdLst>
                  <a:gd name="T0" fmla="*/ 42 w 52"/>
                  <a:gd name="T1" fmla="*/ 0 h 95"/>
                  <a:gd name="T2" fmla="*/ 0 w 52"/>
                  <a:gd name="T3" fmla="*/ 90 h 95"/>
                  <a:gd name="T4" fmla="*/ 7 w 52"/>
                  <a:gd name="T5" fmla="*/ 95 h 95"/>
                  <a:gd name="T6" fmla="*/ 52 w 52"/>
                  <a:gd name="T7" fmla="*/ 2 h 95"/>
                  <a:gd name="T8" fmla="*/ 42 w 52"/>
                  <a:gd name="T9" fmla="*/ 0 h 95"/>
                </a:gdLst>
                <a:ahLst/>
                <a:cxnLst>
                  <a:cxn ang="0">
                    <a:pos x="T0" y="T1"/>
                  </a:cxn>
                  <a:cxn ang="0">
                    <a:pos x="T2" y="T3"/>
                  </a:cxn>
                  <a:cxn ang="0">
                    <a:pos x="T4" y="T5"/>
                  </a:cxn>
                  <a:cxn ang="0">
                    <a:pos x="T6" y="T7"/>
                  </a:cxn>
                  <a:cxn ang="0">
                    <a:pos x="T8" y="T9"/>
                  </a:cxn>
                </a:cxnLst>
                <a:rect l="0" t="0" r="r" b="b"/>
                <a:pathLst>
                  <a:path w="52" h="95">
                    <a:moveTo>
                      <a:pt x="42" y="0"/>
                    </a:moveTo>
                    <a:lnTo>
                      <a:pt x="0" y="90"/>
                    </a:lnTo>
                    <a:lnTo>
                      <a:pt x="7" y="95"/>
                    </a:lnTo>
                    <a:lnTo>
                      <a:pt x="52" y="2"/>
                    </a:lnTo>
                    <a:lnTo>
                      <a:pt x="42" y="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8" name="Freeform 554"/>
              <p:cNvSpPr/>
              <p:nvPr/>
            </p:nvSpPr>
            <p:spPr bwMode="auto">
              <a:xfrm>
                <a:off x="1444" y="2001"/>
                <a:ext cx="54" cy="69"/>
              </a:xfrm>
              <a:custGeom>
                <a:avLst/>
                <a:gdLst>
                  <a:gd name="T0" fmla="*/ 21 w 23"/>
                  <a:gd name="T1" fmla="*/ 20 h 29"/>
                  <a:gd name="T2" fmla="*/ 19 w 23"/>
                  <a:gd name="T3" fmla="*/ 20 h 29"/>
                  <a:gd name="T4" fmla="*/ 15 w 23"/>
                  <a:gd name="T5" fmla="*/ 20 h 29"/>
                  <a:gd name="T6" fmla="*/ 10 w 23"/>
                  <a:gd name="T7" fmla="*/ 10 h 29"/>
                  <a:gd name="T8" fmla="*/ 15 w 23"/>
                  <a:gd name="T9" fmla="*/ 8 h 29"/>
                  <a:gd name="T10" fmla="*/ 15 w 23"/>
                  <a:gd name="T11" fmla="*/ 8 h 29"/>
                  <a:gd name="T12" fmla="*/ 14 w 23"/>
                  <a:gd name="T13" fmla="*/ 5 h 29"/>
                  <a:gd name="T14" fmla="*/ 13 w 23"/>
                  <a:gd name="T15" fmla="*/ 4 h 29"/>
                  <a:gd name="T16" fmla="*/ 9 w 23"/>
                  <a:gd name="T17" fmla="*/ 6 h 29"/>
                  <a:gd name="T18" fmla="*/ 6 w 23"/>
                  <a:gd name="T19" fmla="*/ 1 h 29"/>
                  <a:gd name="T20" fmla="*/ 5 w 23"/>
                  <a:gd name="T21" fmla="*/ 0 h 29"/>
                  <a:gd name="T22" fmla="*/ 2 w 23"/>
                  <a:gd name="T23" fmla="*/ 3 h 29"/>
                  <a:gd name="T24" fmla="*/ 1 w 23"/>
                  <a:gd name="T25" fmla="*/ 4 h 29"/>
                  <a:gd name="T26" fmla="*/ 4 w 23"/>
                  <a:gd name="T27" fmla="*/ 9 h 29"/>
                  <a:gd name="T28" fmla="*/ 1 w 23"/>
                  <a:gd name="T29" fmla="*/ 10 h 29"/>
                  <a:gd name="T30" fmla="*/ 0 w 23"/>
                  <a:gd name="T31" fmla="*/ 11 h 29"/>
                  <a:gd name="T32" fmla="*/ 2 w 23"/>
                  <a:gd name="T33" fmla="*/ 13 h 29"/>
                  <a:gd name="T34" fmla="*/ 2 w 23"/>
                  <a:gd name="T35" fmla="*/ 14 h 29"/>
                  <a:gd name="T36" fmla="*/ 5 w 23"/>
                  <a:gd name="T37" fmla="*/ 12 h 29"/>
                  <a:gd name="T38" fmla="*/ 9 w 23"/>
                  <a:gd name="T39" fmla="*/ 22 h 29"/>
                  <a:gd name="T40" fmla="*/ 18 w 23"/>
                  <a:gd name="T41" fmla="*/ 27 h 29"/>
                  <a:gd name="T42" fmla="*/ 22 w 23"/>
                  <a:gd name="T43" fmla="*/ 24 h 29"/>
                  <a:gd name="T44" fmla="*/ 23 w 23"/>
                  <a:gd name="T45" fmla="*/ 23 h 29"/>
                  <a:gd name="T46" fmla="*/ 21 w 23"/>
                  <a:gd name="T47" fmla="*/ 2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29">
                    <a:moveTo>
                      <a:pt x="21" y="20"/>
                    </a:moveTo>
                    <a:cubicBezTo>
                      <a:pt x="20" y="19"/>
                      <a:pt x="20" y="20"/>
                      <a:pt x="19" y="20"/>
                    </a:cubicBezTo>
                    <a:cubicBezTo>
                      <a:pt x="18" y="22"/>
                      <a:pt x="16" y="23"/>
                      <a:pt x="15" y="20"/>
                    </a:cubicBezTo>
                    <a:cubicBezTo>
                      <a:pt x="10" y="10"/>
                      <a:pt x="10" y="10"/>
                      <a:pt x="10" y="10"/>
                    </a:cubicBezTo>
                    <a:cubicBezTo>
                      <a:pt x="15" y="8"/>
                      <a:pt x="15" y="8"/>
                      <a:pt x="15" y="8"/>
                    </a:cubicBezTo>
                    <a:cubicBezTo>
                      <a:pt x="15" y="8"/>
                      <a:pt x="15" y="8"/>
                      <a:pt x="15" y="8"/>
                    </a:cubicBezTo>
                    <a:cubicBezTo>
                      <a:pt x="14" y="5"/>
                      <a:pt x="14" y="5"/>
                      <a:pt x="14" y="5"/>
                    </a:cubicBezTo>
                    <a:cubicBezTo>
                      <a:pt x="14" y="4"/>
                      <a:pt x="14" y="4"/>
                      <a:pt x="13" y="4"/>
                    </a:cubicBezTo>
                    <a:cubicBezTo>
                      <a:pt x="9" y="6"/>
                      <a:pt x="9" y="6"/>
                      <a:pt x="9" y="6"/>
                    </a:cubicBezTo>
                    <a:cubicBezTo>
                      <a:pt x="6" y="1"/>
                      <a:pt x="6" y="1"/>
                      <a:pt x="6" y="1"/>
                    </a:cubicBezTo>
                    <a:cubicBezTo>
                      <a:pt x="6" y="0"/>
                      <a:pt x="6" y="0"/>
                      <a:pt x="5" y="0"/>
                    </a:cubicBezTo>
                    <a:cubicBezTo>
                      <a:pt x="2" y="3"/>
                      <a:pt x="2" y="3"/>
                      <a:pt x="2" y="3"/>
                    </a:cubicBezTo>
                    <a:cubicBezTo>
                      <a:pt x="1" y="3"/>
                      <a:pt x="1" y="3"/>
                      <a:pt x="1" y="4"/>
                    </a:cubicBezTo>
                    <a:cubicBezTo>
                      <a:pt x="4" y="9"/>
                      <a:pt x="4" y="9"/>
                      <a:pt x="4" y="9"/>
                    </a:cubicBezTo>
                    <a:cubicBezTo>
                      <a:pt x="1" y="10"/>
                      <a:pt x="1" y="10"/>
                      <a:pt x="1" y="10"/>
                    </a:cubicBezTo>
                    <a:cubicBezTo>
                      <a:pt x="0" y="10"/>
                      <a:pt x="0" y="10"/>
                      <a:pt x="0" y="11"/>
                    </a:cubicBezTo>
                    <a:cubicBezTo>
                      <a:pt x="2" y="13"/>
                      <a:pt x="2" y="13"/>
                      <a:pt x="2" y="13"/>
                    </a:cubicBezTo>
                    <a:cubicBezTo>
                      <a:pt x="2" y="14"/>
                      <a:pt x="2" y="14"/>
                      <a:pt x="2" y="14"/>
                    </a:cubicBezTo>
                    <a:cubicBezTo>
                      <a:pt x="5" y="12"/>
                      <a:pt x="5" y="12"/>
                      <a:pt x="5" y="12"/>
                    </a:cubicBezTo>
                    <a:cubicBezTo>
                      <a:pt x="9" y="22"/>
                      <a:pt x="9" y="22"/>
                      <a:pt x="9" y="22"/>
                    </a:cubicBezTo>
                    <a:cubicBezTo>
                      <a:pt x="11" y="26"/>
                      <a:pt x="13" y="29"/>
                      <a:pt x="18" y="27"/>
                    </a:cubicBezTo>
                    <a:cubicBezTo>
                      <a:pt x="20" y="26"/>
                      <a:pt x="21" y="25"/>
                      <a:pt x="22" y="24"/>
                    </a:cubicBezTo>
                    <a:cubicBezTo>
                      <a:pt x="23" y="24"/>
                      <a:pt x="23" y="23"/>
                      <a:pt x="23" y="23"/>
                    </a:cubicBezTo>
                    <a:lnTo>
                      <a:pt x="21" y="2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9" name="Freeform 555"/>
              <p:cNvSpPr/>
              <p:nvPr/>
            </p:nvSpPr>
            <p:spPr bwMode="auto">
              <a:xfrm>
                <a:off x="1354" y="2032"/>
                <a:ext cx="54" cy="78"/>
              </a:xfrm>
              <a:custGeom>
                <a:avLst/>
                <a:gdLst>
                  <a:gd name="T0" fmla="*/ 22 w 23"/>
                  <a:gd name="T1" fmla="*/ 25 h 33"/>
                  <a:gd name="T2" fmla="*/ 21 w 23"/>
                  <a:gd name="T3" fmla="*/ 24 h 33"/>
                  <a:gd name="T4" fmla="*/ 19 w 23"/>
                  <a:gd name="T5" fmla="*/ 25 h 33"/>
                  <a:gd name="T6" fmla="*/ 10 w 23"/>
                  <a:gd name="T7" fmla="*/ 5 h 33"/>
                  <a:gd name="T8" fmla="*/ 12 w 23"/>
                  <a:gd name="T9" fmla="*/ 4 h 33"/>
                  <a:gd name="T10" fmla="*/ 12 w 23"/>
                  <a:gd name="T11" fmla="*/ 3 h 33"/>
                  <a:gd name="T12" fmla="*/ 11 w 23"/>
                  <a:gd name="T13" fmla="*/ 1 h 33"/>
                  <a:gd name="T14" fmla="*/ 10 w 23"/>
                  <a:gd name="T15" fmla="*/ 0 h 33"/>
                  <a:gd name="T16" fmla="*/ 0 w 23"/>
                  <a:gd name="T17" fmla="*/ 5 h 33"/>
                  <a:gd name="T18" fmla="*/ 0 w 23"/>
                  <a:gd name="T19" fmla="*/ 6 h 33"/>
                  <a:gd name="T20" fmla="*/ 1 w 23"/>
                  <a:gd name="T21" fmla="*/ 8 h 33"/>
                  <a:gd name="T22" fmla="*/ 2 w 23"/>
                  <a:gd name="T23" fmla="*/ 9 h 33"/>
                  <a:gd name="T24" fmla="*/ 4 w 23"/>
                  <a:gd name="T25" fmla="*/ 8 h 33"/>
                  <a:gd name="T26" fmla="*/ 13 w 23"/>
                  <a:gd name="T27" fmla="*/ 27 h 33"/>
                  <a:gd name="T28" fmla="*/ 11 w 23"/>
                  <a:gd name="T29" fmla="*/ 28 h 33"/>
                  <a:gd name="T30" fmla="*/ 10 w 23"/>
                  <a:gd name="T31" fmla="*/ 30 h 33"/>
                  <a:gd name="T32" fmla="*/ 11 w 23"/>
                  <a:gd name="T33" fmla="*/ 32 h 33"/>
                  <a:gd name="T34" fmla="*/ 13 w 23"/>
                  <a:gd name="T35" fmla="*/ 32 h 33"/>
                  <a:gd name="T36" fmla="*/ 23 w 23"/>
                  <a:gd name="T37" fmla="*/ 28 h 33"/>
                  <a:gd name="T38" fmla="*/ 23 w 23"/>
                  <a:gd name="T39" fmla="*/ 27 h 33"/>
                  <a:gd name="T40" fmla="*/ 22 w 23"/>
                  <a:gd name="T41"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33">
                    <a:moveTo>
                      <a:pt x="22" y="25"/>
                    </a:moveTo>
                    <a:cubicBezTo>
                      <a:pt x="22" y="24"/>
                      <a:pt x="22" y="24"/>
                      <a:pt x="21" y="24"/>
                    </a:cubicBezTo>
                    <a:cubicBezTo>
                      <a:pt x="19" y="25"/>
                      <a:pt x="19" y="25"/>
                      <a:pt x="19" y="25"/>
                    </a:cubicBezTo>
                    <a:cubicBezTo>
                      <a:pt x="10" y="5"/>
                      <a:pt x="10" y="5"/>
                      <a:pt x="10" y="5"/>
                    </a:cubicBezTo>
                    <a:cubicBezTo>
                      <a:pt x="12" y="4"/>
                      <a:pt x="12" y="4"/>
                      <a:pt x="12" y="4"/>
                    </a:cubicBezTo>
                    <a:cubicBezTo>
                      <a:pt x="12" y="4"/>
                      <a:pt x="13" y="4"/>
                      <a:pt x="12" y="3"/>
                    </a:cubicBezTo>
                    <a:cubicBezTo>
                      <a:pt x="11" y="1"/>
                      <a:pt x="11" y="1"/>
                      <a:pt x="11" y="1"/>
                    </a:cubicBezTo>
                    <a:cubicBezTo>
                      <a:pt x="11" y="0"/>
                      <a:pt x="11" y="0"/>
                      <a:pt x="10" y="0"/>
                    </a:cubicBezTo>
                    <a:cubicBezTo>
                      <a:pt x="0" y="5"/>
                      <a:pt x="0" y="5"/>
                      <a:pt x="0" y="5"/>
                    </a:cubicBezTo>
                    <a:cubicBezTo>
                      <a:pt x="0" y="5"/>
                      <a:pt x="0" y="5"/>
                      <a:pt x="0" y="6"/>
                    </a:cubicBezTo>
                    <a:cubicBezTo>
                      <a:pt x="1" y="8"/>
                      <a:pt x="1" y="8"/>
                      <a:pt x="1" y="8"/>
                    </a:cubicBezTo>
                    <a:cubicBezTo>
                      <a:pt x="1" y="9"/>
                      <a:pt x="2" y="9"/>
                      <a:pt x="2" y="9"/>
                    </a:cubicBezTo>
                    <a:cubicBezTo>
                      <a:pt x="4" y="8"/>
                      <a:pt x="4" y="8"/>
                      <a:pt x="4" y="8"/>
                    </a:cubicBezTo>
                    <a:cubicBezTo>
                      <a:pt x="13" y="27"/>
                      <a:pt x="13" y="27"/>
                      <a:pt x="13" y="27"/>
                    </a:cubicBezTo>
                    <a:cubicBezTo>
                      <a:pt x="11" y="28"/>
                      <a:pt x="11" y="28"/>
                      <a:pt x="11" y="28"/>
                    </a:cubicBezTo>
                    <a:cubicBezTo>
                      <a:pt x="10" y="29"/>
                      <a:pt x="10" y="29"/>
                      <a:pt x="10" y="30"/>
                    </a:cubicBezTo>
                    <a:cubicBezTo>
                      <a:pt x="11" y="32"/>
                      <a:pt x="11" y="32"/>
                      <a:pt x="11" y="32"/>
                    </a:cubicBezTo>
                    <a:cubicBezTo>
                      <a:pt x="12" y="33"/>
                      <a:pt x="12" y="33"/>
                      <a:pt x="13" y="32"/>
                    </a:cubicBezTo>
                    <a:cubicBezTo>
                      <a:pt x="23" y="28"/>
                      <a:pt x="23" y="28"/>
                      <a:pt x="23" y="28"/>
                    </a:cubicBezTo>
                    <a:cubicBezTo>
                      <a:pt x="23" y="28"/>
                      <a:pt x="23" y="27"/>
                      <a:pt x="23" y="27"/>
                    </a:cubicBezTo>
                    <a:lnTo>
                      <a:pt x="22" y="25"/>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0" name="Freeform 556"/>
              <p:cNvSpPr>
                <a:spLocks noEditPoints="1"/>
              </p:cNvSpPr>
              <p:nvPr/>
            </p:nvSpPr>
            <p:spPr bwMode="auto">
              <a:xfrm>
                <a:off x="2999" y="1716"/>
                <a:ext cx="60" cy="81"/>
              </a:xfrm>
              <a:custGeom>
                <a:avLst/>
                <a:gdLst>
                  <a:gd name="T0" fmla="*/ 60 w 60"/>
                  <a:gd name="T1" fmla="*/ 10 h 81"/>
                  <a:gd name="T2" fmla="*/ 12 w 60"/>
                  <a:gd name="T3" fmla="*/ 0 h 81"/>
                  <a:gd name="T4" fmla="*/ 0 w 60"/>
                  <a:gd name="T5" fmla="*/ 74 h 81"/>
                  <a:gd name="T6" fmla="*/ 45 w 60"/>
                  <a:gd name="T7" fmla="*/ 81 h 81"/>
                  <a:gd name="T8" fmla="*/ 60 w 60"/>
                  <a:gd name="T9" fmla="*/ 10 h 81"/>
                  <a:gd name="T10" fmla="*/ 12 w 60"/>
                  <a:gd name="T11" fmla="*/ 64 h 81"/>
                  <a:gd name="T12" fmla="*/ 19 w 60"/>
                  <a:gd name="T13" fmla="*/ 12 h 81"/>
                  <a:gd name="T14" fmla="*/ 48 w 60"/>
                  <a:gd name="T15" fmla="*/ 17 h 81"/>
                  <a:gd name="T16" fmla="*/ 38 w 60"/>
                  <a:gd name="T17" fmla="*/ 69 h 81"/>
                  <a:gd name="T18" fmla="*/ 12 w 60"/>
                  <a:gd name="T19" fmla="*/ 6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81">
                    <a:moveTo>
                      <a:pt x="60" y="10"/>
                    </a:moveTo>
                    <a:lnTo>
                      <a:pt x="12" y="0"/>
                    </a:lnTo>
                    <a:lnTo>
                      <a:pt x="0" y="74"/>
                    </a:lnTo>
                    <a:lnTo>
                      <a:pt x="45" y="81"/>
                    </a:lnTo>
                    <a:lnTo>
                      <a:pt x="60" y="10"/>
                    </a:lnTo>
                    <a:close/>
                    <a:moveTo>
                      <a:pt x="12" y="64"/>
                    </a:moveTo>
                    <a:lnTo>
                      <a:pt x="19" y="12"/>
                    </a:lnTo>
                    <a:lnTo>
                      <a:pt x="48" y="17"/>
                    </a:lnTo>
                    <a:lnTo>
                      <a:pt x="38" y="69"/>
                    </a:lnTo>
                    <a:lnTo>
                      <a:pt x="12" y="64"/>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1" name="Freeform 557"/>
              <p:cNvSpPr/>
              <p:nvPr/>
            </p:nvSpPr>
            <p:spPr bwMode="auto">
              <a:xfrm>
                <a:off x="1396" y="2029"/>
                <a:ext cx="62" cy="65"/>
              </a:xfrm>
              <a:custGeom>
                <a:avLst/>
                <a:gdLst>
                  <a:gd name="T0" fmla="*/ 19 w 26"/>
                  <a:gd name="T1" fmla="*/ 5 h 27"/>
                  <a:gd name="T2" fmla="*/ 11 w 26"/>
                  <a:gd name="T3" fmla="*/ 1 h 27"/>
                  <a:gd name="T4" fmla="*/ 6 w 26"/>
                  <a:gd name="T5" fmla="*/ 7 h 27"/>
                  <a:gd name="T6" fmla="*/ 5 w 26"/>
                  <a:gd name="T7" fmla="*/ 5 h 27"/>
                  <a:gd name="T8" fmla="*/ 3 w 26"/>
                  <a:gd name="T9" fmla="*/ 5 h 27"/>
                  <a:gd name="T10" fmla="*/ 1 w 26"/>
                  <a:gd name="T11" fmla="*/ 7 h 27"/>
                  <a:gd name="T12" fmla="*/ 0 w 26"/>
                  <a:gd name="T13" fmla="*/ 8 h 27"/>
                  <a:gd name="T14" fmla="*/ 1 w 26"/>
                  <a:gd name="T15" fmla="*/ 9 h 27"/>
                  <a:gd name="T16" fmla="*/ 9 w 26"/>
                  <a:gd name="T17" fmla="*/ 26 h 27"/>
                  <a:gd name="T18" fmla="*/ 10 w 26"/>
                  <a:gd name="T19" fmla="*/ 27 h 27"/>
                  <a:gd name="T20" fmla="*/ 14 w 26"/>
                  <a:gd name="T21" fmla="*/ 25 h 27"/>
                  <a:gd name="T22" fmla="*/ 15 w 26"/>
                  <a:gd name="T23" fmla="*/ 24 h 27"/>
                  <a:gd name="T24" fmla="*/ 8 w 26"/>
                  <a:gd name="T25" fmla="*/ 10 h 27"/>
                  <a:gd name="T26" fmla="*/ 11 w 26"/>
                  <a:gd name="T27" fmla="*/ 7 h 27"/>
                  <a:gd name="T28" fmla="*/ 15 w 26"/>
                  <a:gd name="T29" fmla="*/ 9 h 27"/>
                  <a:gd name="T30" fmla="*/ 20 w 26"/>
                  <a:gd name="T31" fmla="*/ 21 h 27"/>
                  <a:gd name="T32" fmla="*/ 21 w 26"/>
                  <a:gd name="T33" fmla="*/ 22 h 27"/>
                  <a:gd name="T34" fmla="*/ 25 w 26"/>
                  <a:gd name="T35" fmla="*/ 20 h 27"/>
                  <a:gd name="T36" fmla="*/ 26 w 26"/>
                  <a:gd name="T37" fmla="*/ 19 h 27"/>
                  <a:gd name="T38" fmla="*/ 19 w 26"/>
                  <a:gd name="T39"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27">
                    <a:moveTo>
                      <a:pt x="19" y="5"/>
                    </a:moveTo>
                    <a:cubicBezTo>
                      <a:pt x="18" y="2"/>
                      <a:pt x="15" y="0"/>
                      <a:pt x="11" y="1"/>
                    </a:cubicBezTo>
                    <a:cubicBezTo>
                      <a:pt x="9" y="2"/>
                      <a:pt x="8" y="4"/>
                      <a:pt x="6" y="7"/>
                    </a:cubicBezTo>
                    <a:cubicBezTo>
                      <a:pt x="6" y="6"/>
                      <a:pt x="5" y="5"/>
                      <a:pt x="5" y="5"/>
                    </a:cubicBezTo>
                    <a:cubicBezTo>
                      <a:pt x="4" y="4"/>
                      <a:pt x="4" y="4"/>
                      <a:pt x="3" y="5"/>
                    </a:cubicBezTo>
                    <a:cubicBezTo>
                      <a:pt x="1" y="7"/>
                      <a:pt x="1" y="7"/>
                      <a:pt x="1" y="7"/>
                    </a:cubicBezTo>
                    <a:cubicBezTo>
                      <a:pt x="0" y="8"/>
                      <a:pt x="0" y="8"/>
                      <a:pt x="0" y="8"/>
                    </a:cubicBezTo>
                    <a:cubicBezTo>
                      <a:pt x="1" y="8"/>
                      <a:pt x="1" y="9"/>
                      <a:pt x="1" y="9"/>
                    </a:cubicBezTo>
                    <a:cubicBezTo>
                      <a:pt x="5" y="14"/>
                      <a:pt x="7" y="21"/>
                      <a:pt x="9" y="26"/>
                    </a:cubicBezTo>
                    <a:cubicBezTo>
                      <a:pt x="10" y="27"/>
                      <a:pt x="10" y="27"/>
                      <a:pt x="10" y="27"/>
                    </a:cubicBezTo>
                    <a:cubicBezTo>
                      <a:pt x="14" y="25"/>
                      <a:pt x="14" y="25"/>
                      <a:pt x="14" y="25"/>
                    </a:cubicBezTo>
                    <a:cubicBezTo>
                      <a:pt x="15" y="25"/>
                      <a:pt x="15" y="24"/>
                      <a:pt x="15" y="24"/>
                    </a:cubicBezTo>
                    <a:cubicBezTo>
                      <a:pt x="8" y="10"/>
                      <a:pt x="8" y="10"/>
                      <a:pt x="8" y="10"/>
                    </a:cubicBezTo>
                    <a:cubicBezTo>
                      <a:pt x="9" y="8"/>
                      <a:pt x="10" y="7"/>
                      <a:pt x="11" y="7"/>
                    </a:cubicBezTo>
                    <a:cubicBezTo>
                      <a:pt x="13" y="6"/>
                      <a:pt x="14" y="7"/>
                      <a:pt x="15" y="9"/>
                    </a:cubicBezTo>
                    <a:cubicBezTo>
                      <a:pt x="20" y="21"/>
                      <a:pt x="20" y="21"/>
                      <a:pt x="20" y="21"/>
                    </a:cubicBezTo>
                    <a:cubicBezTo>
                      <a:pt x="21" y="22"/>
                      <a:pt x="21" y="22"/>
                      <a:pt x="21" y="22"/>
                    </a:cubicBezTo>
                    <a:cubicBezTo>
                      <a:pt x="25" y="20"/>
                      <a:pt x="25" y="20"/>
                      <a:pt x="25" y="20"/>
                    </a:cubicBezTo>
                    <a:cubicBezTo>
                      <a:pt x="26" y="20"/>
                      <a:pt x="26" y="20"/>
                      <a:pt x="26" y="19"/>
                    </a:cubicBezTo>
                    <a:lnTo>
                      <a:pt x="19" y="5"/>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2" name="Freeform 558"/>
              <p:cNvSpPr>
                <a:spLocks noEditPoints="1"/>
              </p:cNvSpPr>
              <p:nvPr/>
            </p:nvSpPr>
            <p:spPr bwMode="auto">
              <a:xfrm>
                <a:off x="1271" y="1806"/>
                <a:ext cx="537" cy="413"/>
              </a:xfrm>
              <a:custGeom>
                <a:avLst/>
                <a:gdLst>
                  <a:gd name="T0" fmla="*/ 184 w 227"/>
                  <a:gd name="T1" fmla="*/ 3 h 174"/>
                  <a:gd name="T2" fmla="*/ 3 w 227"/>
                  <a:gd name="T3" fmla="*/ 87 h 174"/>
                  <a:gd name="T4" fmla="*/ 45 w 227"/>
                  <a:gd name="T5" fmla="*/ 172 h 174"/>
                  <a:gd name="T6" fmla="*/ 135 w 227"/>
                  <a:gd name="T7" fmla="*/ 136 h 174"/>
                  <a:gd name="T8" fmla="*/ 224 w 227"/>
                  <a:gd name="T9" fmla="*/ 90 h 174"/>
                  <a:gd name="T10" fmla="*/ 184 w 227"/>
                  <a:gd name="T11" fmla="*/ 3 h 174"/>
                  <a:gd name="T12" fmla="*/ 217 w 227"/>
                  <a:gd name="T13" fmla="*/ 88 h 174"/>
                  <a:gd name="T14" fmla="*/ 134 w 227"/>
                  <a:gd name="T15" fmla="*/ 132 h 174"/>
                  <a:gd name="T16" fmla="*/ 47 w 227"/>
                  <a:gd name="T17" fmla="*/ 166 h 174"/>
                  <a:gd name="T18" fmla="*/ 10 w 227"/>
                  <a:gd name="T19" fmla="*/ 88 h 174"/>
                  <a:gd name="T20" fmla="*/ 180 w 227"/>
                  <a:gd name="T21" fmla="*/ 10 h 174"/>
                  <a:gd name="T22" fmla="*/ 217 w 227"/>
                  <a:gd name="T23" fmla="*/ 8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7" h="174">
                    <a:moveTo>
                      <a:pt x="184" y="3"/>
                    </a:moveTo>
                    <a:cubicBezTo>
                      <a:pt x="172" y="0"/>
                      <a:pt x="8" y="78"/>
                      <a:pt x="3" y="87"/>
                    </a:cubicBezTo>
                    <a:cubicBezTo>
                      <a:pt x="0" y="93"/>
                      <a:pt x="39" y="171"/>
                      <a:pt x="45" y="172"/>
                    </a:cubicBezTo>
                    <a:cubicBezTo>
                      <a:pt x="50" y="174"/>
                      <a:pt x="92" y="154"/>
                      <a:pt x="135" y="136"/>
                    </a:cubicBezTo>
                    <a:cubicBezTo>
                      <a:pt x="176" y="117"/>
                      <a:pt x="221" y="97"/>
                      <a:pt x="224" y="90"/>
                    </a:cubicBezTo>
                    <a:cubicBezTo>
                      <a:pt x="227" y="82"/>
                      <a:pt x="189" y="5"/>
                      <a:pt x="184" y="3"/>
                    </a:cubicBezTo>
                    <a:close/>
                    <a:moveTo>
                      <a:pt x="217" y="88"/>
                    </a:moveTo>
                    <a:cubicBezTo>
                      <a:pt x="215" y="95"/>
                      <a:pt x="174" y="113"/>
                      <a:pt x="134" y="132"/>
                    </a:cubicBezTo>
                    <a:cubicBezTo>
                      <a:pt x="93" y="150"/>
                      <a:pt x="52" y="167"/>
                      <a:pt x="47" y="166"/>
                    </a:cubicBezTo>
                    <a:cubicBezTo>
                      <a:pt x="41" y="164"/>
                      <a:pt x="7" y="94"/>
                      <a:pt x="10" y="88"/>
                    </a:cubicBezTo>
                    <a:cubicBezTo>
                      <a:pt x="15" y="79"/>
                      <a:pt x="170" y="7"/>
                      <a:pt x="180" y="10"/>
                    </a:cubicBezTo>
                    <a:cubicBezTo>
                      <a:pt x="189" y="13"/>
                      <a:pt x="221" y="79"/>
                      <a:pt x="217" y="8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3" name="Freeform 559"/>
              <p:cNvSpPr/>
              <p:nvPr/>
            </p:nvSpPr>
            <p:spPr bwMode="auto">
              <a:xfrm>
                <a:off x="1564" y="1953"/>
                <a:ext cx="62" cy="65"/>
              </a:xfrm>
              <a:custGeom>
                <a:avLst/>
                <a:gdLst>
                  <a:gd name="T0" fmla="*/ 20 w 26"/>
                  <a:gd name="T1" fmla="*/ 5 h 27"/>
                  <a:gd name="T2" fmla="*/ 12 w 26"/>
                  <a:gd name="T3" fmla="*/ 2 h 27"/>
                  <a:gd name="T4" fmla="*/ 7 w 26"/>
                  <a:gd name="T5" fmla="*/ 7 h 27"/>
                  <a:gd name="T6" fmla="*/ 5 w 26"/>
                  <a:gd name="T7" fmla="*/ 6 h 27"/>
                  <a:gd name="T8" fmla="*/ 4 w 26"/>
                  <a:gd name="T9" fmla="*/ 6 h 27"/>
                  <a:gd name="T10" fmla="*/ 1 w 26"/>
                  <a:gd name="T11" fmla="*/ 8 h 27"/>
                  <a:gd name="T12" fmla="*/ 2 w 26"/>
                  <a:gd name="T13" fmla="*/ 10 h 27"/>
                  <a:gd name="T14" fmla="*/ 4 w 26"/>
                  <a:gd name="T15" fmla="*/ 15 h 27"/>
                  <a:gd name="T16" fmla="*/ 10 w 26"/>
                  <a:gd name="T17" fmla="*/ 27 h 27"/>
                  <a:gd name="T18" fmla="*/ 11 w 26"/>
                  <a:gd name="T19" fmla="*/ 27 h 27"/>
                  <a:gd name="T20" fmla="*/ 15 w 26"/>
                  <a:gd name="T21" fmla="*/ 25 h 27"/>
                  <a:gd name="T22" fmla="*/ 15 w 26"/>
                  <a:gd name="T23" fmla="*/ 25 h 27"/>
                  <a:gd name="T24" fmla="*/ 9 w 26"/>
                  <a:gd name="T25" fmla="*/ 10 h 27"/>
                  <a:gd name="T26" fmla="*/ 11 w 26"/>
                  <a:gd name="T27" fmla="*/ 7 h 27"/>
                  <a:gd name="T28" fmla="*/ 15 w 26"/>
                  <a:gd name="T29" fmla="*/ 9 h 27"/>
                  <a:gd name="T30" fmla="*/ 21 w 26"/>
                  <a:gd name="T31" fmla="*/ 22 h 27"/>
                  <a:gd name="T32" fmla="*/ 22 w 26"/>
                  <a:gd name="T33" fmla="*/ 22 h 27"/>
                  <a:gd name="T34" fmla="*/ 26 w 26"/>
                  <a:gd name="T35" fmla="*/ 20 h 27"/>
                  <a:gd name="T36" fmla="*/ 26 w 26"/>
                  <a:gd name="T37" fmla="*/ 20 h 27"/>
                  <a:gd name="T38" fmla="*/ 20 w 26"/>
                  <a:gd name="T39"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27">
                    <a:moveTo>
                      <a:pt x="20" y="5"/>
                    </a:moveTo>
                    <a:cubicBezTo>
                      <a:pt x="18" y="2"/>
                      <a:pt x="15" y="0"/>
                      <a:pt x="12" y="2"/>
                    </a:cubicBezTo>
                    <a:cubicBezTo>
                      <a:pt x="10" y="3"/>
                      <a:pt x="8" y="4"/>
                      <a:pt x="7" y="7"/>
                    </a:cubicBezTo>
                    <a:cubicBezTo>
                      <a:pt x="6" y="7"/>
                      <a:pt x="6" y="6"/>
                      <a:pt x="5" y="6"/>
                    </a:cubicBezTo>
                    <a:cubicBezTo>
                      <a:pt x="5" y="5"/>
                      <a:pt x="4" y="5"/>
                      <a:pt x="4" y="6"/>
                    </a:cubicBezTo>
                    <a:cubicBezTo>
                      <a:pt x="1" y="8"/>
                      <a:pt x="1" y="8"/>
                      <a:pt x="1" y="8"/>
                    </a:cubicBezTo>
                    <a:cubicBezTo>
                      <a:pt x="0" y="9"/>
                      <a:pt x="1" y="9"/>
                      <a:pt x="2" y="10"/>
                    </a:cubicBezTo>
                    <a:cubicBezTo>
                      <a:pt x="2" y="11"/>
                      <a:pt x="3" y="12"/>
                      <a:pt x="4" y="15"/>
                    </a:cubicBezTo>
                    <a:cubicBezTo>
                      <a:pt x="10" y="27"/>
                      <a:pt x="10" y="27"/>
                      <a:pt x="10" y="27"/>
                    </a:cubicBezTo>
                    <a:cubicBezTo>
                      <a:pt x="10" y="27"/>
                      <a:pt x="10" y="27"/>
                      <a:pt x="11" y="27"/>
                    </a:cubicBezTo>
                    <a:cubicBezTo>
                      <a:pt x="15" y="25"/>
                      <a:pt x="15" y="25"/>
                      <a:pt x="15" y="25"/>
                    </a:cubicBezTo>
                    <a:cubicBezTo>
                      <a:pt x="15" y="25"/>
                      <a:pt x="15" y="25"/>
                      <a:pt x="15" y="25"/>
                    </a:cubicBezTo>
                    <a:cubicBezTo>
                      <a:pt x="9" y="10"/>
                      <a:pt x="9" y="10"/>
                      <a:pt x="9" y="10"/>
                    </a:cubicBezTo>
                    <a:cubicBezTo>
                      <a:pt x="10" y="8"/>
                      <a:pt x="11" y="7"/>
                      <a:pt x="11" y="7"/>
                    </a:cubicBezTo>
                    <a:cubicBezTo>
                      <a:pt x="14" y="6"/>
                      <a:pt x="15" y="8"/>
                      <a:pt x="15" y="9"/>
                    </a:cubicBezTo>
                    <a:cubicBezTo>
                      <a:pt x="21" y="22"/>
                      <a:pt x="21" y="22"/>
                      <a:pt x="21" y="22"/>
                    </a:cubicBezTo>
                    <a:cubicBezTo>
                      <a:pt x="21" y="22"/>
                      <a:pt x="21" y="22"/>
                      <a:pt x="22" y="22"/>
                    </a:cubicBezTo>
                    <a:cubicBezTo>
                      <a:pt x="26" y="20"/>
                      <a:pt x="26" y="20"/>
                      <a:pt x="26" y="20"/>
                    </a:cubicBezTo>
                    <a:cubicBezTo>
                      <a:pt x="26" y="20"/>
                      <a:pt x="26" y="20"/>
                      <a:pt x="26" y="20"/>
                    </a:cubicBezTo>
                    <a:lnTo>
                      <a:pt x="20" y="5"/>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4" name="Freeform 560"/>
              <p:cNvSpPr>
                <a:spLocks noEditPoints="1"/>
              </p:cNvSpPr>
              <p:nvPr/>
            </p:nvSpPr>
            <p:spPr bwMode="auto">
              <a:xfrm>
                <a:off x="3134" y="1742"/>
                <a:ext cx="52" cy="71"/>
              </a:xfrm>
              <a:custGeom>
                <a:avLst/>
                <a:gdLst>
                  <a:gd name="T0" fmla="*/ 52 w 52"/>
                  <a:gd name="T1" fmla="*/ 3 h 71"/>
                  <a:gd name="T2" fmla="*/ 10 w 52"/>
                  <a:gd name="T3" fmla="*/ 0 h 71"/>
                  <a:gd name="T4" fmla="*/ 0 w 52"/>
                  <a:gd name="T5" fmla="*/ 64 h 71"/>
                  <a:gd name="T6" fmla="*/ 40 w 52"/>
                  <a:gd name="T7" fmla="*/ 71 h 71"/>
                  <a:gd name="T8" fmla="*/ 52 w 52"/>
                  <a:gd name="T9" fmla="*/ 3 h 71"/>
                  <a:gd name="T10" fmla="*/ 12 w 52"/>
                  <a:gd name="T11" fmla="*/ 57 h 71"/>
                  <a:gd name="T12" fmla="*/ 19 w 52"/>
                  <a:gd name="T13" fmla="*/ 10 h 71"/>
                  <a:gd name="T14" fmla="*/ 40 w 52"/>
                  <a:gd name="T15" fmla="*/ 10 h 71"/>
                  <a:gd name="T16" fmla="*/ 33 w 52"/>
                  <a:gd name="T17" fmla="*/ 57 h 71"/>
                  <a:gd name="T18" fmla="*/ 12 w 52"/>
                  <a:gd name="T19" fmla="*/ 5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71">
                    <a:moveTo>
                      <a:pt x="52" y="3"/>
                    </a:moveTo>
                    <a:lnTo>
                      <a:pt x="10" y="0"/>
                    </a:lnTo>
                    <a:lnTo>
                      <a:pt x="0" y="64"/>
                    </a:lnTo>
                    <a:lnTo>
                      <a:pt x="40" y="71"/>
                    </a:lnTo>
                    <a:lnTo>
                      <a:pt x="52" y="3"/>
                    </a:lnTo>
                    <a:close/>
                    <a:moveTo>
                      <a:pt x="12" y="57"/>
                    </a:moveTo>
                    <a:lnTo>
                      <a:pt x="19" y="10"/>
                    </a:lnTo>
                    <a:lnTo>
                      <a:pt x="40" y="10"/>
                    </a:lnTo>
                    <a:lnTo>
                      <a:pt x="33" y="57"/>
                    </a:lnTo>
                    <a:lnTo>
                      <a:pt x="12" y="57"/>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5" name="Freeform 561"/>
              <p:cNvSpPr>
                <a:spLocks noEditPoints="1"/>
              </p:cNvSpPr>
              <p:nvPr/>
            </p:nvSpPr>
            <p:spPr bwMode="auto">
              <a:xfrm>
                <a:off x="3051" y="1832"/>
                <a:ext cx="57" cy="72"/>
              </a:xfrm>
              <a:custGeom>
                <a:avLst/>
                <a:gdLst>
                  <a:gd name="T0" fmla="*/ 50 w 57"/>
                  <a:gd name="T1" fmla="*/ 72 h 72"/>
                  <a:gd name="T2" fmla="*/ 57 w 57"/>
                  <a:gd name="T3" fmla="*/ 3 h 72"/>
                  <a:gd name="T4" fmla="*/ 10 w 57"/>
                  <a:gd name="T5" fmla="*/ 0 h 72"/>
                  <a:gd name="T6" fmla="*/ 0 w 57"/>
                  <a:gd name="T7" fmla="*/ 67 h 72"/>
                  <a:gd name="T8" fmla="*/ 50 w 57"/>
                  <a:gd name="T9" fmla="*/ 72 h 72"/>
                  <a:gd name="T10" fmla="*/ 17 w 57"/>
                  <a:gd name="T11" fmla="*/ 12 h 72"/>
                  <a:gd name="T12" fmla="*/ 48 w 57"/>
                  <a:gd name="T13" fmla="*/ 12 h 72"/>
                  <a:gd name="T14" fmla="*/ 41 w 57"/>
                  <a:gd name="T15" fmla="*/ 62 h 72"/>
                  <a:gd name="T16" fmla="*/ 12 w 57"/>
                  <a:gd name="T17" fmla="*/ 60 h 72"/>
                  <a:gd name="T18" fmla="*/ 17 w 57"/>
                  <a:gd name="T19" fmla="*/ 1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72">
                    <a:moveTo>
                      <a:pt x="50" y="72"/>
                    </a:moveTo>
                    <a:lnTo>
                      <a:pt x="57" y="3"/>
                    </a:lnTo>
                    <a:lnTo>
                      <a:pt x="10" y="0"/>
                    </a:lnTo>
                    <a:lnTo>
                      <a:pt x="0" y="67"/>
                    </a:lnTo>
                    <a:lnTo>
                      <a:pt x="50" y="72"/>
                    </a:lnTo>
                    <a:close/>
                    <a:moveTo>
                      <a:pt x="17" y="12"/>
                    </a:moveTo>
                    <a:lnTo>
                      <a:pt x="48" y="12"/>
                    </a:lnTo>
                    <a:lnTo>
                      <a:pt x="41" y="62"/>
                    </a:lnTo>
                    <a:lnTo>
                      <a:pt x="12" y="60"/>
                    </a:lnTo>
                    <a:lnTo>
                      <a:pt x="17" y="12"/>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6" name="Freeform 562"/>
              <p:cNvSpPr>
                <a:spLocks noEditPoints="1"/>
              </p:cNvSpPr>
              <p:nvPr/>
            </p:nvSpPr>
            <p:spPr bwMode="auto">
              <a:xfrm>
                <a:off x="4647" y="1854"/>
                <a:ext cx="133" cy="114"/>
              </a:xfrm>
              <a:custGeom>
                <a:avLst/>
                <a:gdLst>
                  <a:gd name="T0" fmla="*/ 107 w 133"/>
                  <a:gd name="T1" fmla="*/ 0 h 114"/>
                  <a:gd name="T2" fmla="*/ 0 w 133"/>
                  <a:gd name="T3" fmla="*/ 95 h 114"/>
                  <a:gd name="T4" fmla="*/ 19 w 133"/>
                  <a:gd name="T5" fmla="*/ 114 h 114"/>
                  <a:gd name="T6" fmla="*/ 133 w 133"/>
                  <a:gd name="T7" fmla="*/ 40 h 114"/>
                  <a:gd name="T8" fmla="*/ 107 w 133"/>
                  <a:gd name="T9" fmla="*/ 0 h 114"/>
                  <a:gd name="T10" fmla="*/ 15 w 133"/>
                  <a:gd name="T11" fmla="*/ 95 h 114"/>
                  <a:gd name="T12" fmla="*/ 104 w 133"/>
                  <a:gd name="T13" fmla="*/ 14 h 114"/>
                  <a:gd name="T14" fmla="*/ 119 w 133"/>
                  <a:gd name="T15" fmla="*/ 35 h 114"/>
                  <a:gd name="T16" fmla="*/ 22 w 133"/>
                  <a:gd name="T17" fmla="*/ 104 h 114"/>
                  <a:gd name="T18" fmla="*/ 15 w 133"/>
                  <a:gd name="T19" fmla="*/ 9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3" h="114">
                    <a:moveTo>
                      <a:pt x="107" y="0"/>
                    </a:moveTo>
                    <a:lnTo>
                      <a:pt x="0" y="95"/>
                    </a:lnTo>
                    <a:lnTo>
                      <a:pt x="19" y="114"/>
                    </a:lnTo>
                    <a:lnTo>
                      <a:pt x="133" y="40"/>
                    </a:lnTo>
                    <a:lnTo>
                      <a:pt x="107" y="0"/>
                    </a:lnTo>
                    <a:close/>
                    <a:moveTo>
                      <a:pt x="15" y="95"/>
                    </a:moveTo>
                    <a:lnTo>
                      <a:pt x="104" y="14"/>
                    </a:lnTo>
                    <a:lnTo>
                      <a:pt x="119" y="35"/>
                    </a:lnTo>
                    <a:lnTo>
                      <a:pt x="22" y="104"/>
                    </a:lnTo>
                    <a:lnTo>
                      <a:pt x="15" y="95"/>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7" name="Freeform 563"/>
              <p:cNvSpPr>
                <a:spLocks noEditPoints="1"/>
              </p:cNvSpPr>
              <p:nvPr/>
            </p:nvSpPr>
            <p:spPr bwMode="auto">
              <a:xfrm>
                <a:off x="3120" y="1840"/>
                <a:ext cx="43" cy="71"/>
              </a:xfrm>
              <a:custGeom>
                <a:avLst/>
                <a:gdLst>
                  <a:gd name="T0" fmla="*/ 33 w 43"/>
                  <a:gd name="T1" fmla="*/ 71 h 71"/>
                  <a:gd name="T2" fmla="*/ 43 w 43"/>
                  <a:gd name="T3" fmla="*/ 2 h 71"/>
                  <a:gd name="T4" fmla="*/ 7 w 43"/>
                  <a:gd name="T5" fmla="*/ 0 h 71"/>
                  <a:gd name="T6" fmla="*/ 0 w 43"/>
                  <a:gd name="T7" fmla="*/ 64 h 71"/>
                  <a:gd name="T8" fmla="*/ 33 w 43"/>
                  <a:gd name="T9" fmla="*/ 71 h 71"/>
                  <a:gd name="T10" fmla="*/ 14 w 43"/>
                  <a:gd name="T11" fmla="*/ 9 h 71"/>
                  <a:gd name="T12" fmla="*/ 35 w 43"/>
                  <a:gd name="T13" fmla="*/ 9 h 71"/>
                  <a:gd name="T14" fmla="*/ 28 w 43"/>
                  <a:gd name="T15" fmla="*/ 61 h 71"/>
                  <a:gd name="T16" fmla="*/ 9 w 43"/>
                  <a:gd name="T17" fmla="*/ 54 h 71"/>
                  <a:gd name="T18" fmla="*/ 14 w 43"/>
                  <a:gd name="T19" fmla="*/ 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71">
                    <a:moveTo>
                      <a:pt x="33" y="71"/>
                    </a:moveTo>
                    <a:lnTo>
                      <a:pt x="43" y="2"/>
                    </a:lnTo>
                    <a:lnTo>
                      <a:pt x="7" y="0"/>
                    </a:lnTo>
                    <a:lnTo>
                      <a:pt x="0" y="64"/>
                    </a:lnTo>
                    <a:lnTo>
                      <a:pt x="33" y="71"/>
                    </a:lnTo>
                    <a:close/>
                    <a:moveTo>
                      <a:pt x="14" y="9"/>
                    </a:moveTo>
                    <a:lnTo>
                      <a:pt x="35" y="9"/>
                    </a:lnTo>
                    <a:lnTo>
                      <a:pt x="28" y="61"/>
                    </a:lnTo>
                    <a:lnTo>
                      <a:pt x="9" y="54"/>
                    </a:lnTo>
                    <a:lnTo>
                      <a:pt x="14" y="9"/>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8" name="Freeform 564"/>
              <p:cNvSpPr>
                <a:spLocks noEditPoints="1"/>
              </p:cNvSpPr>
              <p:nvPr/>
            </p:nvSpPr>
            <p:spPr bwMode="auto">
              <a:xfrm>
                <a:off x="4621" y="1965"/>
                <a:ext cx="31" cy="31"/>
              </a:xfrm>
              <a:custGeom>
                <a:avLst/>
                <a:gdLst>
                  <a:gd name="T0" fmla="*/ 3 w 13"/>
                  <a:gd name="T1" fmla="*/ 2 h 13"/>
                  <a:gd name="T2" fmla="*/ 2 w 13"/>
                  <a:gd name="T3" fmla="*/ 10 h 13"/>
                  <a:gd name="T4" fmla="*/ 10 w 13"/>
                  <a:gd name="T5" fmla="*/ 12 h 13"/>
                  <a:gd name="T6" fmla="*/ 11 w 13"/>
                  <a:gd name="T7" fmla="*/ 3 h 13"/>
                  <a:gd name="T8" fmla="*/ 3 w 13"/>
                  <a:gd name="T9" fmla="*/ 2 h 13"/>
                  <a:gd name="T10" fmla="*/ 8 w 13"/>
                  <a:gd name="T11" fmla="*/ 9 h 13"/>
                  <a:gd name="T12" fmla="*/ 5 w 13"/>
                  <a:gd name="T13" fmla="*/ 8 h 13"/>
                  <a:gd name="T14" fmla="*/ 5 w 13"/>
                  <a:gd name="T15" fmla="*/ 5 h 13"/>
                  <a:gd name="T16" fmla="*/ 9 w 13"/>
                  <a:gd name="T17" fmla="*/ 5 h 13"/>
                  <a:gd name="T18" fmla="*/ 8 w 13"/>
                  <a:gd name="T19"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3">
                    <a:moveTo>
                      <a:pt x="3" y="2"/>
                    </a:moveTo>
                    <a:cubicBezTo>
                      <a:pt x="0" y="4"/>
                      <a:pt x="0" y="8"/>
                      <a:pt x="2" y="10"/>
                    </a:cubicBezTo>
                    <a:cubicBezTo>
                      <a:pt x="4" y="13"/>
                      <a:pt x="7" y="13"/>
                      <a:pt x="10" y="12"/>
                    </a:cubicBezTo>
                    <a:cubicBezTo>
                      <a:pt x="13" y="10"/>
                      <a:pt x="13" y="6"/>
                      <a:pt x="11" y="3"/>
                    </a:cubicBezTo>
                    <a:cubicBezTo>
                      <a:pt x="9" y="1"/>
                      <a:pt x="6" y="0"/>
                      <a:pt x="3" y="2"/>
                    </a:cubicBezTo>
                    <a:close/>
                    <a:moveTo>
                      <a:pt x="8" y="9"/>
                    </a:moveTo>
                    <a:cubicBezTo>
                      <a:pt x="7" y="10"/>
                      <a:pt x="6" y="9"/>
                      <a:pt x="5" y="8"/>
                    </a:cubicBezTo>
                    <a:cubicBezTo>
                      <a:pt x="4" y="7"/>
                      <a:pt x="4" y="6"/>
                      <a:pt x="5" y="5"/>
                    </a:cubicBezTo>
                    <a:cubicBezTo>
                      <a:pt x="6" y="4"/>
                      <a:pt x="8" y="4"/>
                      <a:pt x="9" y="5"/>
                    </a:cubicBezTo>
                    <a:cubicBezTo>
                      <a:pt x="10" y="6"/>
                      <a:pt x="9" y="8"/>
                      <a:pt x="8" y="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9" name="Freeform 565"/>
              <p:cNvSpPr>
                <a:spLocks noEditPoints="1"/>
              </p:cNvSpPr>
              <p:nvPr/>
            </p:nvSpPr>
            <p:spPr bwMode="auto">
              <a:xfrm>
                <a:off x="4619" y="1809"/>
                <a:ext cx="128" cy="125"/>
              </a:xfrm>
              <a:custGeom>
                <a:avLst/>
                <a:gdLst>
                  <a:gd name="T0" fmla="*/ 17 w 128"/>
                  <a:gd name="T1" fmla="*/ 125 h 125"/>
                  <a:gd name="T2" fmla="*/ 128 w 128"/>
                  <a:gd name="T3" fmla="*/ 26 h 125"/>
                  <a:gd name="T4" fmla="*/ 85 w 128"/>
                  <a:gd name="T5" fmla="*/ 0 h 125"/>
                  <a:gd name="T6" fmla="*/ 0 w 128"/>
                  <a:gd name="T7" fmla="*/ 114 h 125"/>
                  <a:gd name="T8" fmla="*/ 17 w 128"/>
                  <a:gd name="T9" fmla="*/ 125 h 125"/>
                  <a:gd name="T10" fmla="*/ 90 w 128"/>
                  <a:gd name="T11" fmla="*/ 14 h 125"/>
                  <a:gd name="T12" fmla="*/ 114 w 128"/>
                  <a:gd name="T13" fmla="*/ 26 h 125"/>
                  <a:gd name="T14" fmla="*/ 19 w 128"/>
                  <a:gd name="T15" fmla="*/ 116 h 125"/>
                  <a:gd name="T16" fmla="*/ 12 w 128"/>
                  <a:gd name="T17" fmla="*/ 111 h 125"/>
                  <a:gd name="T18" fmla="*/ 90 w 128"/>
                  <a:gd name="T19" fmla="*/ 1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5">
                    <a:moveTo>
                      <a:pt x="17" y="125"/>
                    </a:moveTo>
                    <a:lnTo>
                      <a:pt x="128" y="26"/>
                    </a:lnTo>
                    <a:lnTo>
                      <a:pt x="85" y="0"/>
                    </a:lnTo>
                    <a:lnTo>
                      <a:pt x="0" y="114"/>
                    </a:lnTo>
                    <a:lnTo>
                      <a:pt x="17" y="125"/>
                    </a:lnTo>
                    <a:close/>
                    <a:moveTo>
                      <a:pt x="90" y="14"/>
                    </a:moveTo>
                    <a:lnTo>
                      <a:pt x="114" y="26"/>
                    </a:lnTo>
                    <a:lnTo>
                      <a:pt x="19" y="116"/>
                    </a:lnTo>
                    <a:lnTo>
                      <a:pt x="12" y="111"/>
                    </a:lnTo>
                    <a:lnTo>
                      <a:pt x="90" y="14"/>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0" name="Freeform 566"/>
              <p:cNvSpPr>
                <a:spLocks noEditPoints="1"/>
              </p:cNvSpPr>
              <p:nvPr/>
            </p:nvSpPr>
            <p:spPr bwMode="auto">
              <a:xfrm>
                <a:off x="4536" y="1892"/>
                <a:ext cx="43" cy="45"/>
              </a:xfrm>
              <a:custGeom>
                <a:avLst/>
                <a:gdLst>
                  <a:gd name="T0" fmla="*/ 4 w 18"/>
                  <a:gd name="T1" fmla="*/ 3 h 19"/>
                  <a:gd name="T2" fmla="*/ 2 w 18"/>
                  <a:gd name="T3" fmla="*/ 14 h 19"/>
                  <a:gd name="T4" fmla="*/ 14 w 18"/>
                  <a:gd name="T5" fmla="*/ 16 h 19"/>
                  <a:gd name="T6" fmla="*/ 15 w 18"/>
                  <a:gd name="T7" fmla="*/ 5 h 19"/>
                  <a:gd name="T8" fmla="*/ 4 w 18"/>
                  <a:gd name="T9" fmla="*/ 3 h 19"/>
                  <a:gd name="T10" fmla="*/ 11 w 18"/>
                  <a:gd name="T11" fmla="*/ 13 h 19"/>
                  <a:gd name="T12" fmla="*/ 6 w 18"/>
                  <a:gd name="T13" fmla="*/ 12 h 19"/>
                  <a:gd name="T14" fmla="*/ 6 w 18"/>
                  <a:gd name="T15" fmla="*/ 6 h 19"/>
                  <a:gd name="T16" fmla="*/ 12 w 18"/>
                  <a:gd name="T17" fmla="*/ 7 h 19"/>
                  <a:gd name="T18" fmla="*/ 11 w 18"/>
                  <a:gd name="T19"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9">
                    <a:moveTo>
                      <a:pt x="4" y="3"/>
                    </a:moveTo>
                    <a:cubicBezTo>
                      <a:pt x="0" y="6"/>
                      <a:pt x="0" y="11"/>
                      <a:pt x="2" y="14"/>
                    </a:cubicBezTo>
                    <a:cubicBezTo>
                      <a:pt x="5" y="18"/>
                      <a:pt x="10" y="19"/>
                      <a:pt x="14" y="16"/>
                    </a:cubicBezTo>
                    <a:cubicBezTo>
                      <a:pt x="17" y="14"/>
                      <a:pt x="18" y="9"/>
                      <a:pt x="15" y="5"/>
                    </a:cubicBezTo>
                    <a:cubicBezTo>
                      <a:pt x="13" y="1"/>
                      <a:pt x="8" y="0"/>
                      <a:pt x="4" y="3"/>
                    </a:cubicBezTo>
                    <a:close/>
                    <a:moveTo>
                      <a:pt x="11" y="13"/>
                    </a:moveTo>
                    <a:cubicBezTo>
                      <a:pt x="9" y="14"/>
                      <a:pt x="7" y="13"/>
                      <a:pt x="6" y="12"/>
                    </a:cubicBezTo>
                    <a:cubicBezTo>
                      <a:pt x="4" y="10"/>
                      <a:pt x="5" y="7"/>
                      <a:pt x="6" y="6"/>
                    </a:cubicBezTo>
                    <a:cubicBezTo>
                      <a:pt x="8" y="5"/>
                      <a:pt x="11" y="5"/>
                      <a:pt x="12" y="7"/>
                    </a:cubicBezTo>
                    <a:cubicBezTo>
                      <a:pt x="13" y="9"/>
                      <a:pt x="13" y="11"/>
                      <a:pt x="11" y="1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1" name="Freeform 567"/>
              <p:cNvSpPr>
                <a:spLocks noEditPoints="1"/>
              </p:cNvSpPr>
              <p:nvPr/>
            </p:nvSpPr>
            <p:spPr bwMode="auto">
              <a:xfrm>
                <a:off x="4586" y="1934"/>
                <a:ext cx="43" cy="43"/>
              </a:xfrm>
              <a:custGeom>
                <a:avLst/>
                <a:gdLst>
                  <a:gd name="T0" fmla="*/ 15 w 18"/>
                  <a:gd name="T1" fmla="*/ 5 h 18"/>
                  <a:gd name="T2" fmla="*/ 4 w 18"/>
                  <a:gd name="T3" fmla="*/ 3 h 18"/>
                  <a:gd name="T4" fmla="*/ 3 w 18"/>
                  <a:gd name="T5" fmla="*/ 14 h 18"/>
                  <a:gd name="T6" fmla="*/ 14 w 18"/>
                  <a:gd name="T7" fmla="*/ 16 h 18"/>
                  <a:gd name="T8" fmla="*/ 15 w 18"/>
                  <a:gd name="T9" fmla="*/ 5 h 18"/>
                  <a:gd name="T10" fmla="*/ 11 w 18"/>
                  <a:gd name="T11" fmla="*/ 13 h 18"/>
                  <a:gd name="T12" fmla="*/ 6 w 18"/>
                  <a:gd name="T13" fmla="*/ 12 h 18"/>
                  <a:gd name="T14" fmla="*/ 7 w 18"/>
                  <a:gd name="T15" fmla="*/ 7 h 18"/>
                  <a:gd name="T16" fmla="*/ 12 w 18"/>
                  <a:gd name="T17" fmla="*/ 7 h 18"/>
                  <a:gd name="T18" fmla="*/ 11 w 18"/>
                  <a:gd name="T19"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8">
                    <a:moveTo>
                      <a:pt x="15" y="5"/>
                    </a:moveTo>
                    <a:cubicBezTo>
                      <a:pt x="13" y="1"/>
                      <a:pt x="8" y="0"/>
                      <a:pt x="4" y="3"/>
                    </a:cubicBezTo>
                    <a:cubicBezTo>
                      <a:pt x="1" y="5"/>
                      <a:pt x="0" y="10"/>
                      <a:pt x="3" y="14"/>
                    </a:cubicBezTo>
                    <a:cubicBezTo>
                      <a:pt x="5" y="17"/>
                      <a:pt x="10" y="18"/>
                      <a:pt x="14" y="16"/>
                    </a:cubicBezTo>
                    <a:cubicBezTo>
                      <a:pt x="17" y="13"/>
                      <a:pt x="18" y="8"/>
                      <a:pt x="15" y="5"/>
                    </a:cubicBezTo>
                    <a:close/>
                    <a:moveTo>
                      <a:pt x="11" y="13"/>
                    </a:moveTo>
                    <a:cubicBezTo>
                      <a:pt x="10" y="14"/>
                      <a:pt x="7" y="13"/>
                      <a:pt x="6" y="12"/>
                    </a:cubicBezTo>
                    <a:cubicBezTo>
                      <a:pt x="5" y="10"/>
                      <a:pt x="5" y="8"/>
                      <a:pt x="7" y="7"/>
                    </a:cubicBezTo>
                    <a:cubicBezTo>
                      <a:pt x="9" y="5"/>
                      <a:pt x="11" y="6"/>
                      <a:pt x="12" y="7"/>
                    </a:cubicBezTo>
                    <a:cubicBezTo>
                      <a:pt x="14" y="9"/>
                      <a:pt x="13" y="11"/>
                      <a:pt x="11" y="1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2" name="Freeform 568"/>
              <p:cNvSpPr>
                <a:spLocks noEditPoints="1"/>
              </p:cNvSpPr>
              <p:nvPr/>
            </p:nvSpPr>
            <p:spPr bwMode="auto">
              <a:xfrm>
                <a:off x="4782" y="2492"/>
                <a:ext cx="81" cy="93"/>
              </a:xfrm>
              <a:custGeom>
                <a:avLst/>
                <a:gdLst>
                  <a:gd name="T0" fmla="*/ 26 w 34"/>
                  <a:gd name="T1" fmla="*/ 33 h 39"/>
                  <a:gd name="T2" fmla="*/ 29 w 34"/>
                  <a:gd name="T3" fmla="*/ 9 h 39"/>
                  <a:gd name="T4" fmla="*/ 8 w 34"/>
                  <a:gd name="T5" fmla="*/ 5 h 39"/>
                  <a:gd name="T6" fmla="*/ 5 w 34"/>
                  <a:gd name="T7" fmla="*/ 29 h 39"/>
                  <a:gd name="T8" fmla="*/ 26 w 34"/>
                  <a:gd name="T9" fmla="*/ 33 h 39"/>
                  <a:gd name="T10" fmla="*/ 11 w 34"/>
                  <a:gd name="T11" fmla="*/ 11 h 39"/>
                  <a:gd name="T12" fmla="*/ 24 w 34"/>
                  <a:gd name="T13" fmla="*/ 13 h 39"/>
                  <a:gd name="T14" fmla="*/ 22 w 34"/>
                  <a:gd name="T15" fmla="*/ 28 h 39"/>
                  <a:gd name="T16" fmla="*/ 9 w 34"/>
                  <a:gd name="T17" fmla="*/ 25 h 39"/>
                  <a:gd name="T18" fmla="*/ 11 w 34"/>
                  <a:gd name="T19"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9">
                    <a:moveTo>
                      <a:pt x="26" y="33"/>
                    </a:moveTo>
                    <a:cubicBezTo>
                      <a:pt x="32" y="28"/>
                      <a:pt x="34" y="17"/>
                      <a:pt x="29" y="9"/>
                    </a:cubicBezTo>
                    <a:cubicBezTo>
                      <a:pt x="24" y="2"/>
                      <a:pt x="14" y="0"/>
                      <a:pt x="8" y="5"/>
                    </a:cubicBezTo>
                    <a:cubicBezTo>
                      <a:pt x="1" y="11"/>
                      <a:pt x="0" y="21"/>
                      <a:pt x="5" y="29"/>
                    </a:cubicBezTo>
                    <a:cubicBezTo>
                      <a:pt x="10" y="37"/>
                      <a:pt x="19" y="39"/>
                      <a:pt x="26" y="33"/>
                    </a:cubicBezTo>
                    <a:close/>
                    <a:moveTo>
                      <a:pt x="11" y="11"/>
                    </a:moveTo>
                    <a:cubicBezTo>
                      <a:pt x="15" y="7"/>
                      <a:pt x="21" y="8"/>
                      <a:pt x="24" y="13"/>
                    </a:cubicBezTo>
                    <a:cubicBezTo>
                      <a:pt x="27" y="18"/>
                      <a:pt x="26" y="25"/>
                      <a:pt x="22" y="28"/>
                    </a:cubicBezTo>
                    <a:cubicBezTo>
                      <a:pt x="18" y="31"/>
                      <a:pt x="12" y="30"/>
                      <a:pt x="9" y="25"/>
                    </a:cubicBezTo>
                    <a:cubicBezTo>
                      <a:pt x="6" y="21"/>
                      <a:pt x="7" y="14"/>
                      <a:pt x="11" y="1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3" name="Freeform 569"/>
              <p:cNvSpPr>
                <a:spLocks noEditPoints="1"/>
              </p:cNvSpPr>
              <p:nvPr/>
            </p:nvSpPr>
            <p:spPr bwMode="auto">
              <a:xfrm>
                <a:off x="4558" y="1740"/>
                <a:ext cx="130" cy="152"/>
              </a:xfrm>
              <a:custGeom>
                <a:avLst/>
                <a:gdLst>
                  <a:gd name="T0" fmla="*/ 24 w 55"/>
                  <a:gd name="T1" fmla="*/ 46 h 64"/>
                  <a:gd name="T2" fmla="*/ 49 w 55"/>
                  <a:gd name="T3" fmla="*/ 34 h 64"/>
                  <a:gd name="T4" fmla="*/ 17 w 55"/>
                  <a:gd name="T5" fmla="*/ 11 h 64"/>
                  <a:gd name="T6" fmla="*/ 22 w 55"/>
                  <a:gd name="T7" fmla="*/ 24 h 64"/>
                  <a:gd name="T8" fmla="*/ 29 w 55"/>
                  <a:gd name="T9" fmla="*/ 29 h 64"/>
                  <a:gd name="T10" fmla="*/ 11 w 55"/>
                  <a:gd name="T11" fmla="*/ 32 h 64"/>
                  <a:gd name="T12" fmla="*/ 0 w 55"/>
                  <a:gd name="T13" fmla="*/ 59 h 64"/>
                  <a:gd name="T14" fmla="*/ 11 w 55"/>
                  <a:gd name="T15" fmla="*/ 64 h 64"/>
                  <a:gd name="T16" fmla="*/ 24 w 55"/>
                  <a:gd name="T17" fmla="*/ 46 h 64"/>
                  <a:gd name="T18" fmla="*/ 9 w 55"/>
                  <a:gd name="T19" fmla="*/ 58 h 64"/>
                  <a:gd name="T20" fmla="*/ 5 w 55"/>
                  <a:gd name="T21" fmla="*/ 56 h 64"/>
                  <a:gd name="T22" fmla="*/ 13 w 55"/>
                  <a:gd name="T23" fmla="*/ 37 h 64"/>
                  <a:gd name="T24" fmla="*/ 33 w 55"/>
                  <a:gd name="T25" fmla="*/ 31 h 64"/>
                  <a:gd name="T26" fmla="*/ 24 w 55"/>
                  <a:gd name="T27" fmla="*/ 21 h 64"/>
                  <a:gd name="T28" fmla="*/ 23 w 55"/>
                  <a:gd name="T29" fmla="*/ 14 h 64"/>
                  <a:gd name="T30" fmla="*/ 45 w 55"/>
                  <a:gd name="T31" fmla="*/ 33 h 64"/>
                  <a:gd name="T32" fmla="*/ 20 w 55"/>
                  <a:gd name="T33" fmla="*/ 43 h 64"/>
                  <a:gd name="T34" fmla="*/ 9 w 55"/>
                  <a:gd name="T35"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64">
                    <a:moveTo>
                      <a:pt x="24" y="46"/>
                    </a:moveTo>
                    <a:cubicBezTo>
                      <a:pt x="31" y="43"/>
                      <a:pt x="41" y="48"/>
                      <a:pt x="49" y="34"/>
                    </a:cubicBezTo>
                    <a:cubicBezTo>
                      <a:pt x="55" y="23"/>
                      <a:pt x="42" y="0"/>
                      <a:pt x="17" y="11"/>
                    </a:cubicBezTo>
                    <a:cubicBezTo>
                      <a:pt x="22" y="24"/>
                      <a:pt x="22" y="24"/>
                      <a:pt x="22" y="24"/>
                    </a:cubicBezTo>
                    <a:cubicBezTo>
                      <a:pt x="25" y="23"/>
                      <a:pt x="31" y="24"/>
                      <a:pt x="29" y="29"/>
                    </a:cubicBezTo>
                    <a:cubicBezTo>
                      <a:pt x="27" y="35"/>
                      <a:pt x="19" y="28"/>
                      <a:pt x="11" y="32"/>
                    </a:cubicBezTo>
                    <a:cubicBezTo>
                      <a:pt x="5" y="36"/>
                      <a:pt x="1" y="53"/>
                      <a:pt x="0" y="59"/>
                    </a:cubicBezTo>
                    <a:cubicBezTo>
                      <a:pt x="11" y="64"/>
                      <a:pt x="11" y="64"/>
                      <a:pt x="11" y="64"/>
                    </a:cubicBezTo>
                    <a:cubicBezTo>
                      <a:pt x="14" y="57"/>
                      <a:pt x="16" y="50"/>
                      <a:pt x="24" y="46"/>
                    </a:cubicBezTo>
                    <a:close/>
                    <a:moveTo>
                      <a:pt x="9" y="58"/>
                    </a:moveTo>
                    <a:cubicBezTo>
                      <a:pt x="5" y="56"/>
                      <a:pt x="5" y="56"/>
                      <a:pt x="5" y="56"/>
                    </a:cubicBezTo>
                    <a:cubicBezTo>
                      <a:pt x="6" y="52"/>
                      <a:pt x="9" y="39"/>
                      <a:pt x="13" y="37"/>
                    </a:cubicBezTo>
                    <a:cubicBezTo>
                      <a:pt x="19" y="33"/>
                      <a:pt x="28" y="40"/>
                      <a:pt x="33" y="31"/>
                    </a:cubicBezTo>
                    <a:cubicBezTo>
                      <a:pt x="37" y="24"/>
                      <a:pt x="27" y="18"/>
                      <a:pt x="24" y="21"/>
                    </a:cubicBezTo>
                    <a:cubicBezTo>
                      <a:pt x="23" y="14"/>
                      <a:pt x="23" y="14"/>
                      <a:pt x="23" y="14"/>
                    </a:cubicBezTo>
                    <a:cubicBezTo>
                      <a:pt x="36" y="6"/>
                      <a:pt x="50" y="23"/>
                      <a:pt x="45" y="33"/>
                    </a:cubicBezTo>
                    <a:cubicBezTo>
                      <a:pt x="39" y="44"/>
                      <a:pt x="28" y="38"/>
                      <a:pt x="20" y="43"/>
                    </a:cubicBezTo>
                    <a:cubicBezTo>
                      <a:pt x="14" y="46"/>
                      <a:pt x="11" y="52"/>
                      <a:pt x="9" y="5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4" name="Freeform 570"/>
              <p:cNvSpPr/>
              <p:nvPr/>
            </p:nvSpPr>
            <p:spPr bwMode="auto">
              <a:xfrm>
                <a:off x="3321" y="2333"/>
                <a:ext cx="9" cy="10"/>
              </a:xfrm>
              <a:custGeom>
                <a:avLst/>
                <a:gdLst>
                  <a:gd name="T0" fmla="*/ 1 w 4"/>
                  <a:gd name="T1" fmla="*/ 0 h 4"/>
                  <a:gd name="T2" fmla="*/ 0 w 4"/>
                  <a:gd name="T3" fmla="*/ 1 h 4"/>
                  <a:gd name="T4" fmla="*/ 3 w 4"/>
                  <a:gd name="T5" fmla="*/ 4 h 4"/>
                  <a:gd name="T6" fmla="*/ 4 w 4"/>
                  <a:gd name="T7" fmla="*/ 4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0" y="1"/>
                      <a:pt x="0" y="1"/>
                      <a:pt x="0" y="1"/>
                    </a:cubicBezTo>
                    <a:cubicBezTo>
                      <a:pt x="1" y="2"/>
                      <a:pt x="2" y="3"/>
                      <a:pt x="3" y="4"/>
                    </a:cubicBezTo>
                    <a:cubicBezTo>
                      <a:pt x="4" y="4"/>
                      <a:pt x="4" y="4"/>
                      <a:pt x="4" y="4"/>
                    </a:cubicBezTo>
                    <a:cubicBezTo>
                      <a:pt x="3" y="3"/>
                      <a:pt x="2" y="2"/>
                      <a:pt x="1" y="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5" name="Freeform 571"/>
              <p:cNvSpPr/>
              <p:nvPr/>
            </p:nvSpPr>
            <p:spPr bwMode="auto">
              <a:xfrm>
                <a:off x="3340" y="2317"/>
                <a:ext cx="2" cy="2"/>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0"/>
                      <a:pt x="1" y="0"/>
                      <a:pt x="1" y="1"/>
                    </a:cubicBezTo>
                    <a:cubicBezTo>
                      <a:pt x="1" y="0"/>
                      <a:pt x="1" y="0"/>
                      <a:pt x="0" y="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6" name="Freeform 572"/>
              <p:cNvSpPr/>
              <p:nvPr/>
            </p:nvSpPr>
            <p:spPr bwMode="auto">
              <a:xfrm>
                <a:off x="4189" y="1953"/>
                <a:ext cx="49" cy="24"/>
              </a:xfrm>
              <a:custGeom>
                <a:avLst/>
                <a:gdLst>
                  <a:gd name="T0" fmla="*/ 49 w 49"/>
                  <a:gd name="T1" fmla="*/ 10 h 24"/>
                  <a:gd name="T2" fmla="*/ 47 w 49"/>
                  <a:gd name="T3" fmla="*/ 0 h 24"/>
                  <a:gd name="T4" fmla="*/ 0 w 49"/>
                  <a:gd name="T5" fmla="*/ 15 h 24"/>
                  <a:gd name="T6" fmla="*/ 2 w 49"/>
                  <a:gd name="T7" fmla="*/ 24 h 24"/>
                  <a:gd name="T8" fmla="*/ 49 w 49"/>
                  <a:gd name="T9" fmla="*/ 10 h 24"/>
                </a:gdLst>
                <a:ahLst/>
                <a:cxnLst>
                  <a:cxn ang="0">
                    <a:pos x="T0" y="T1"/>
                  </a:cxn>
                  <a:cxn ang="0">
                    <a:pos x="T2" y="T3"/>
                  </a:cxn>
                  <a:cxn ang="0">
                    <a:pos x="T4" y="T5"/>
                  </a:cxn>
                  <a:cxn ang="0">
                    <a:pos x="T6" y="T7"/>
                  </a:cxn>
                  <a:cxn ang="0">
                    <a:pos x="T8" y="T9"/>
                  </a:cxn>
                </a:cxnLst>
                <a:rect l="0" t="0" r="r" b="b"/>
                <a:pathLst>
                  <a:path w="49" h="24">
                    <a:moveTo>
                      <a:pt x="49" y="10"/>
                    </a:moveTo>
                    <a:lnTo>
                      <a:pt x="47" y="0"/>
                    </a:lnTo>
                    <a:lnTo>
                      <a:pt x="0" y="15"/>
                    </a:lnTo>
                    <a:lnTo>
                      <a:pt x="2" y="24"/>
                    </a:lnTo>
                    <a:lnTo>
                      <a:pt x="49" y="1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7" name="Freeform 573"/>
              <p:cNvSpPr>
                <a:spLocks noEditPoints="1"/>
              </p:cNvSpPr>
              <p:nvPr/>
            </p:nvSpPr>
            <p:spPr bwMode="auto">
              <a:xfrm>
                <a:off x="4546" y="1517"/>
                <a:ext cx="66" cy="66"/>
              </a:xfrm>
              <a:custGeom>
                <a:avLst/>
                <a:gdLst>
                  <a:gd name="T0" fmla="*/ 27 w 28"/>
                  <a:gd name="T1" fmla="*/ 21 h 28"/>
                  <a:gd name="T2" fmla="*/ 19 w 28"/>
                  <a:gd name="T3" fmla="*/ 12 h 28"/>
                  <a:gd name="T4" fmla="*/ 12 w 28"/>
                  <a:gd name="T5" fmla="*/ 0 h 28"/>
                  <a:gd name="T6" fmla="*/ 1 w 28"/>
                  <a:gd name="T7" fmla="*/ 28 h 28"/>
                  <a:gd name="T8" fmla="*/ 27 w 28"/>
                  <a:gd name="T9" fmla="*/ 21 h 28"/>
                  <a:gd name="T10" fmla="*/ 13 w 28"/>
                  <a:gd name="T11" fmla="*/ 4 h 28"/>
                  <a:gd name="T12" fmla="*/ 11 w 28"/>
                  <a:gd name="T13" fmla="*/ 16 h 28"/>
                  <a:gd name="T14" fmla="*/ 22 w 28"/>
                  <a:gd name="T15" fmla="*/ 18 h 28"/>
                  <a:gd name="T16" fmla="*/ 6 w 28"/>
                  <a:gd name="T17" fmla="*/ 23 h 28"/>
                  <a:gd name="T18" fmla="*/ 13 w 28"/>
                  <a:gd name="T19"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27" y="21"/>
                    </a:moveTo>
                    <a:cubicBezTo>
                      <a:pt x="28" y="18"/>
                      <a:pt x="27" y="11"/>
                      <a:pt x="19" y="12"/>
                    </a:cubicBezTo>
                    <a:cubicBezTo>
                      <a:pt x="21" y="4"/>
                      <a:pt x="16" y="0"/>
                      <a:pt x="12" y="0"/>
                    </a:cubicBezTo>
                    <a:cubicBezTo>
                      <a:pt x="3" y="0"/>
                      <a:pt x="0" y="11"/>
                      <a:pt x="1" y="28"/>
                    </a:cubicBezTo>
                    <a:cubicBezTo>
                      <a:pt x="11" y="27"/>
                      <a:pt x="23" y="28"/>
                      <a:pt x="27" y="21"/>
                    </a:cubicBezTo>
                    <a:close/>
                    <a:moveTo>
                      <a:pt x="13" y="4"/>
                    </a:moveTo>
                    <a:cubicBezTo>
                      <a:pt x="16" y="5"/>
                      <a:pt x="14" y="11"/>
                      <a:pt x="11" y="16"/>
                    </a:cubicBezTo>
                    <a:cubicBezTo>
                      <a:pt x="17" y="15"/>
                      <a:pt x="21" y="15"/>
                      <a:pt x="22" y="18"/>
                    </a:cubicBezTo>
                    <a:cubicBezTo>
                      <a:pt x="24" y="22"/>
                      <a:pt x="15" y="23"/>
                      <a:pt x="6" y="23"/>
                    </a:cubicBezTo>
                    <a:cubicBezTo>
                      <a:pt x="5" y="11"/>
                      <a:pt x="8" y="3"/>
                      <a:pt x="13" y="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8" name="Freeform 574"/>
              <p:cNvSpPr>
                <a:spLocks noEditPoints="1"/>
              </p:cNvSpPr>
              <p:nvPr/>
            </p:nvSpPr>
            <p:spPr bwMode="auto">
              <a:xfrm>
                <a:off x="2193" y="2150"/>
                <a:ext cx="88" cy="95"/>
              </a:xfrm>
              <a:custGeom>
                <a:avLst/>
                <a:gdLst>
                  <a:gd name="T0" fmla="*/ 19 w 37"/>
                  <a:gd name="T1" fmla="*/ 2 h 40"/>
                  <a:gd name="T2" fmla="*/ 21 w 37"/>
                  <a:gd name="T3" fmla="*/ 10 h 40"/>
                  <a:gd name="T4" fmla="*/ 10 w 37"/>
                  <a:gd name="T5" fmla="*/ 0 h 40"/>
                  <a:gd name="T6" fmla="*/ 0 w 37"/>
                  <a:gd name="T7" fmla="*/ 5 h 40"/>
                  <a:gd name="T8" fmla="*/ 11 w 37"/>
                  <a:gd name="T9" fmla="*/ 40 h 40"/>
                  <a:gd name="T10" fmla="*/ 21 w 37"/>
                  <a:gd name="T11" fmla="*/ 34 h 40"/>
                  <a:gd name="T12" fmla="*/ 18 w 37"/>
                  <a:gd name="T13" fmla="*/ 21 h 40"/>
                  <a:gd name="T14" fmla="*/ 27 w 37"/>
                  <a:gd name="T15" fmla="*/ 31 h 40"/>
                  <a:gd name="T16" fmla="*/ 37 w 37"/>
                  <a:gd name="T17" fmla="*/ 25 h 40"/>
                  <a:gd name="T18" fmla="*/ 29 w 37"/>
                  <a:gd name="T19" fmla="*/ 0 h 40"/>
                  <a:gd name="T20" fmla="*/ 19 w 37"/>
                  <a:gd name="T21" fmla="*/ 2 h 40"/>
                  <a:gd name="T22" fmla="*/ 28 w 37"/>
                  <a:gd name="T23" fmla="*/ 27 h 40"/>
                  <a:gd name="T24" fmla="*/ 12 w 37"/>
                  <a:gd name="T25" fmla="*/ 13 h 40"/>
                  <a:gd name="T26" fmla="*/ 18 w 37"/>
                  <a:gd name="T27" fmla="*/ 34 h 40"/>
                  <a:gd name="T28" fmla="*/ 12 w 37"/>
                  <a:gd name="T29" fmla="*/ 37 h 40"/>
                  <a:gd name="T30" fmla="*/ 4 w 37"/>
                  <a:gd name="T31" fmla="*/ 7 h 40"/>
                  <a:gd name="T32" fmla="*/ 9 w 37"/>
                  <a:gd name="T33" fmla="*/ 5 h 40"/>
                  <a:gd name="T34" fmla="*/ 27 w 37"/>
                  <a:gd name="T35" fmla="*/ 19 h 40"/>
                  <a:gd name="T36" fmla="*/ 23 w 37"/>
                  <a:gd name="T37" fmla="*/ 6 h 40"/>
                  <a:gd name="T38" fmla="*/ 28 w 37"/>
                  <a:gd name="T39" fmla="*/ 4 h 40"/>
                  <a:gd name="T40" fmla="*/ 33 w 37"/>
                  <a:gd name="T41" fmla="*/ 24 h 40"/>
                  <a:gd name="T42" fmla="*/ 28 w 37"/>
                  <a:gd name="T43" fmla="*/ 2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40">
                    <a:moveTo>
                      <a:pt x="19" y="2"/>
                    </a:moveTo>
                    <a:cubicBezTo>
                      <a:pt x="21" y="10"/>
                      <a:pt x="21" y="10"/>
                      <a:pt x="21" y="10"/>
                    </a:cubicBezTo>
                    <a:cubicBezTo>
                      <a:pt x="18" y="7"/>
                      <a:pt x="13" y="2"/>
                      <a:pt x="10" y="0"/>
                    </a:cubicBezTo>
                    <a:cubicBezTo>
                      <a:pt x="0" y="5"/>
                      <a:pt x="0" y="5"/>
                      <a:pt x="0" y="5"/>
                    </a:cubicBezTo>
                    <a:cubicBezTo>
                      <a:pt x="11" y="40"/>
                      <a:pt x="11" y="40"/>
                      <a:pt x="11" y="40"/>
                    </a:cubicBezTo>
                    <a:cubicBezTo>
                      <a:pt x="21" y="34"/>
                      <a:pt x="21" y="34"/>
                      <a:pt x="21" y="34"/>
                    </a:cubicBezTo>
                    <a:cubicBezTo>
                      <a:pt x="18" y="21"/>
                      <a:pt x="18" y="21"/>
                      <a:pt x="18" y="21"/>
                    </a:cubicBezTo>
                    <a:cubicBezTo>
                      <a:pt x="20" y="24"/>
                      <a:pt x="25" y="28"/>
                      <a:pt x="27" y="31"/>
                    </a:cubicBezTo>
                    <a:cubicBezTo>
                      <a:pt x="37" y="25"/>
                      <a:pt x="37" y="25"/>
                      <a:pt x="37" y="25"/>
                    </a:cubicBezTo>
                    <a:cubicBezTo>
                      <a:pt x="29" y="0"/>
                      <a:pt x="29" y="0"/>
                      <a:pt x="29" y="0"/>
                    </a:cubicBezTo>
                    <a:lnTo>
                      <a:pt x="19" y="2"/>
                    </a:lnTo>
                    <a:close/>
                    <a:moveTo>
                      <a:pt x="28" y="27"/>
                    </a:moveTo>
                    <a:cubicBezTo>
                      <a:pt x="24" y="23"/>
                      <a:pt x="15" y="15"/>
                      <a:pt x="12" y="13"/>
                    </a:cubicBezTo>
                    <a:cubicBezTo>
                      <a:pt x="18" y="34"/>
                      <a:pt x="18" y="34"/>
                      <a:pt x="18" y="34"/>
                    </a:cubicBezTo>
                    <a:cubicBezTo>
                      <a:pt x="12" y="37"/>
                      <a:pt x="12" y="37"/>
                      <a:pt x="12" y="37"/>
                    </a:cubicBezTo>
                    <a:cubicBezTo>
                      <a:pt x="4" y="7"/>
                      <a:pt x="4" y="7"/>
                      <a:pt x="4" y="7"/>
                    </a:cubicBezTo>
                    <a:cubicBezTo>
                      <a:pt x="9" y="5"/>
                      <a:pt x="9" y="5"/>
                      <a:pt x="9" y="5"/>
                    </a:cubicBezTo>
                    <a:cubicBezTo>
                      <a:pt x="12" y="6"/>
                      <a:pt x="21" y="15"/>
                      <a:pt x="27" y="19"/>
                    </a:cubicBezTo>
                    <a:cubicBezTo>
                      <a:pt x="23" y="6"/>
                      <a:pt x="23" y="6"/>
                      <a:pt x="23" y="6"/>
                    </a:cubicBezTo>
                    <a:cubicBezTo>
                      <a:pt x="28" y="4"/>
                      <a:pt x="28" y="4"/>
                      <a:pt x="28" y="4"/>
                    </a:cubicBezTo>
                    <a:cubicBezTo>
                      <a:pt x="33" y="24"/>
                      <a:pt x="33" y="24"/>
                      <a:pt x="33" y="24"/>
                    </a:cubicBezTo>
                    <a:lnTo>
                      <a:pt x="28" y="27"/>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9" name="Freeform 575"/>
              <p:cNvSpPr>
                <a:spLocks noEditPoints="1"/>
              </p:cNvSpPr>
              <p:nvPr/>
            </p:nvSpPr>
            <p:spPr bwMode="auto">
              <a:xfrm>
                <a:off x="4094" y="2167"/>
                <a:ext cx="109" cy="105"/>
              </a:xfrm>
              <a:custGeom>
                <a:avLst/>
                <a:gdLst>
                  <a:gd name="T0" fmla="*/ 11 w 46"/>
                  <a:gd name="T1" fmla="*/ 6 h 44"/>
                  <a:gd name="T2" fmla="*/ 6 w 46"/>
                  <a:gd name="T3" fmla="*/ 33 h 44"/>
                  <a:gd name="T4" fmla="*/ 35 w 46"/>
                  <a:gd name="T5" fmla="*/ 38 h 44"/>
                  <a:gd name="T6" fmla="*/ 40 w 46"/>
                  <a:gd name="T7" fmla="*/ 11 h 44"/>
                  <a:gd name="T8" fmla="*/ 11 w 46"/>
                  <a:gd name="T9" fmla="*/ 6 h 44"/>
                  <a:gd name="T10" fmla="*/ 32 w 46"/>
                  <a:gd name="T11" fmla="*/ 34 h 44"/>
                  <a:gd name="T12" fmla="*/ 11 w 46"/>
                  <a:gd name="T13" fmla="*/ 31 h 44"/>
                  <a:gd name="T14" fmla="*/ 14 w 46"/>
                  <a:gd name="T15" fmla="*/ 11 h 44"/>
                  <a:gd name="T16" fmla="*/ 35 w 46"/>
                  <a:gd name="T17" fmla="*/ 14 h 44"/>
                  <a:gd name="T18" fmla="*/ 32 w 46"/>
                  <a:gd name="T19"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4">
                    <a:moveTo>
                      <a:pt x="11" y="6"/>
                    </a:moveTo>
                    <a:cubicBezTo>
                      <a:pt x="1" y="12"/>
                      <a:pt x="0" y="25"/>
                      <a:pt x="6" y="33"/>
                    </a:cubicBezTo>
                    <a:cubicBezTo>
                      <a:pt x="13" y="42"/>
                      <a:pt x="26" y="44"/>
                      <a:pt x="35" y="38"/>
                    </a:cubicBezTo>
                    <a:cubicBezTo>
                      <a:pt x="44" y="32"/>
                      <a:pt x="46" y="19"/>
                      <a:pt x="40" y="11"/>
                    </a:cubicBezTo>
                    <a:cubicBezTo>
                      <a:pt x="33" y="2"/>
                      <a:pt x="20" y="0"/>
                      <a:pt x="11" y="6"/>
                    </a:cubicBezTo>
                    <a:close/>
                    <a:moveTo>
                      <a:pt x="32" y="34"/>
                    </a:moveTo>
                    <a:cubicBezTo>
                      <a:pt x="25" y="38"/>
                      <a:pt x="16" y="37"/>
                      <a:pt x="11" y="31"/>
                    </a:cubicBezTo>
                    <a:cubicBezTo>
                      <a:pt x="6" y="25"/>
                      <a:pt x="7" y="16"/>
                      <a:pt x="14" y="11"/>
                    </a:cubicBezTo>
                    <a:cubicBezTo>
                      <a:pt x="21" y="7"/>
                      <a:pt x="30" y="8"/>
                      <a:pt x="35" y="14"/>
                    </a:cubicBezTo>
                    <a:cubicBezTo>
                      <a:pt x="40" y="20"/>
                      <a:pt x="39" y="29"/>
                      <a:pt x="32" y="3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0" name="Freeform 576"/>
              <p:cNvSpPr/>
              <p:nvPr/>
            </p:nvSpPr>
            <p:spPr bwMode="auto">
              <a:xfrm>
                <a:off x="3333" y="2345"/>
                <a:ext cx="2" cy="2"/>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0"/>
                      <a:pt x="0" y="0"/>
                    </a:cubicBezTo>
                    <a:cubicBezTo>
                      <a:pt x="0" y="0"/>
                      <a:pt x="0" y="0"/>
                      <a:pt x="0" y="0"/>
                    </a:cubicBezTo>
                    <a:cubicBezTo>
                      <a:pt x="0" y="1"/>
                      <a:pt x="0" y="1"/>
                      <a:pt x="1" y="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1" name="Freeform 577"/>
              <p:cNvSpPr>
                <a:spLocks noEditPoints="1"/>
              </p:cNvSpPr>
              <p:nvPr/>
            </p:nvSpPr>
            <p:spPr bwMode="auto">
              <a:xfrm>
                <a:off x="3756" y="2205"/>
                <a:ext cx="102" cy="76"/>
              </a:xfrm>
              <a:custGeom>
                <a:avLst/>
                <a:gdLst>
                  <a:gd name="T0" fmla="*/ 7 w 43"/>
                  <a:gd name="T1" fmla="*/ 28 h 32"/>
                  <a:gd name="T2" fmla="*/ 35 w 43"/>
                  <a:gd name="T3" fmla="*/ 24 h 32"/>
                  <a:gd name="T4" fmla="*/ 36 w 43"/>
                  <a:gd name="T5" fmla="*/ 4 h 32"/>
                  <a:gd name="T6" fmla="*/ 9 w 43"/>
                  <a:gd name="T7" fmla="*/ 8 h 32"/>
                  <a:gd name="T8" fmla="*/ 7 w 43"/>
                  <a:gd name="T9" fmla="*/ 28 h 32"/>
                  <a:gd name="T10" fmla="*/ 13 w 43"/>
                  <a:gd name="T11" fmla="*/ 12 h 32"/>
                  <a:gd name="T12" fmla="*/ 33 w 43"/>
                  <a:gd name="T13" fmla="*/ 8 h 32"/>
                  <a:gd name="T14" fmla="*/ 31 w 43"/>
                  <a:gd name="T15" fmla="*/ 20 h 32"/>
                  <a:gd name="T16" fmla="*/ 12 w 43"/>
                  <a:gd name="T17" fmla="*/ 24 h 32"/>
                  <a:gd name="T18" fmla="*/ 13 w 43"/>
                  <a:gd name="T19" fmla="*/ 1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2">
                    <a:moveTo>
                      <a:pt x="7" y="28"/>
                    </a:moveTo>
                    <a:cubicBezTo>
                      <a:pt x="14" y="32"/>
                      <a:pt x="27" y="30"/>
                      <a:pt x="35" y="24"/>
                    </a:cubicBezTo>
                    <a:cubicBezTo>
                      <a:pt x="42" y="18"/>
                      <a:pt x="43" y="7"/>
                      <a:pt x="36" y="4"/>
                    </a:cubicBezTo>
                    <a:cubicBezTo>
                      <a:pt x="30" y="0"/>
                      <a:pt x="16" y="2"/>
                      <a:pt x="9" y="8"/>
                    </a:cubicBezTo>
                    <a:cubicBezTo>
                      <a:pt x="1" y="14"/>
                      <a:pt x="0" y="24"/>
                      <a:pt x="7" y="28"/>
                    </a:cubicBezTo>
                    <a:close/>
                    <a:moveTo>
                      <a:pt x="13" y="12"/>
                    </a:moveTo>
                    <a:cubicBezTo>
                      <a:pt x="18" y="7"/>
                      <a:pt x="27" y="5"/>
                      <a:pt x="33" y="8"/>
                    </a:cubicBezTo>
                    <a:cubicBezTo>
                      <a:pt x="38" y="11"/>
                      <a:pt x="37" y="15"/>
                      <a:pt x="31" y="20"/>
                    </a:cubicBezTo>
                    <a:cubicBezTo>
                      <a:pt x="25" y="24"/>
                      <a:pt x="17" y="26"/>
                      <a:pt x="12" y="24"/>
                    </a:cubicBezTo>
                    <a:cubicBezTo>
                      <a:pt x="6" y="21"/>
                      <a:pt x="7" y="16"/>
                      <a:pt x="13" y="1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2" name="Freeform 578"/>
              <p:cNvSpPr/>
              <p:nvPr/>
            </p:nvSpPr>
            <p:spPr bwMode="auto">
              <a:xfrm>
                <a:off x="1952" y="2442"/>
                <a:ext cx="31" cy="38"/>
              </a:xfrm>
              <a:custGeom>
                <a:avLst/>
                <a:gdLst>
                  <a:gd name="T0" fmla="*/ 0 w 31"/>
                  <a:gd name="T1" fmla="*/ 8 h 38"/>
                  <a:gd name="T2" fmla="*/ 24 w 31"/>
                  <a:gd name="T3" fmla="*/ 38 h 38"/>
                  <a:gd name="T4" fmla="*/ 31 w 31"/>
                  <a:gd name="T5" fmla="*/ 34 h 38"/>
                  <a:gd name="T6" fmla="*/ 5 w 31"/>
                  <a:gd name="T7" fmla="*/ 0 h 38"/>
                  <a:gd name="T8" fmla="*/ 0 w 31"/>
                  <a:gd name="T9" fmla="*/ 8 h 38"/>
                </a:gdLst>
                <a:ahLst/>
                <a:cxnLst>
                  <a:cxn ang="0">
                    <a:pos x="T0" y="T1"/>
                  </a:cxn>
                  <a:cxn ang="0">
                    <a:pos x="T2" y="T3"/>
                  </a:cxn>
                  <a:cxn ang="0">
                    <a:pos x="T4" y="T5"/>
                  </a:cxn>
                  <a:cxn ang="0">
                    <a:pos x="T6" y="T7"/>
                  </a:cxn>
                  <a:cxn ang="0">
                    <a:pos x="T8" y="T9"/>
                  </a:cxn>
                </a:cxnLst>
                <a:rect l="0" t="0" r="r" b="b"/>
                <a:pathLst>
                  <a:path w="31" h="38">
                    <a:moveTo>
                      <a:pt x="0" y="8"/>
                    </a:moveTo>
                    <a:lnTo>
                      <a:pt x="24" y="38"/>
                    </a:lnTo>
                    <a:lnTo>
                      <a:pt x="31" y="34"/>
                    </a:lnTo>
                    <a:lnTo>
                      <a:pt x="5" y="0"/>
                    </a:lnTo>
                    <a:lnTo>
                      <a:pt x="0" y="8"/>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3" name="Freeform 579"/>
              <p:cNvSpPr/>
              <p:nvPr/>
            </p:nvSpPr>
            <p:spPr bwMode="auto">
              <a:xfrm>
                <a:off x="1902" y="2305"/>
                <a:ext cx="19" cy="47"/>
              </a:xfrm>
              <a:custGeom>
                <a:avLst/>
                <a:gdLst>
                  <a:gd name="T0" fmla="*/ 8 w 8"/>
                  <a:gd name="T1" fmla="*/ 2 h 20"/>
                  <a:gd name="T2" fmla="*/ 5 w 8"/>
                  <a:gd name="T3" fmla="*/ 0 h 20"/>
                  <a:gd name="T4" fmla="*/ 2 w 8"/>
                  <a:gd name="T5" fmla="*/ 20 h 20"/>
                  <a:gd name="T6" fmla="*/ 5 w 8"/>
                  <a:gd name="T7" fmla="*/ 20 h 20"/>
                  <a:gd name="T8" fmla="*/ 8 w 8"/>
                  <a:gd name="T9" fmla="*/ 2 h 20"/>
                </a:gdLst>
                <a:ahLst/>
                <a:cxnLst>
                  <a:cxn ang="0">
                    <a:pos x="T0" y="T1"/>
                  </a:cxn>
                  <a:cxn ang="0">
                    <a:pos x="T2" y="T3"/>
                  </a:cxn>
                  <a:cxn ang="0">
                    <a:pos x="T4" y="T5"/>
                  </a:cxn>
                  <a:cxn ang="0">
                    <a:pos x="T6" y="T7"/>
                  </a:cxn>
                  <a:cxn ang="0">
                    <a:pos x="T8" y="T9"/>
                  </a:cxn>
                </a:cxnLst>
                <a:rect l="0" t="0" r="r" b="b"/>
                <a:pathLst>
                  <a:path w="8" h="20">
                    <a:moveTo>
                      <a:pt x="8" y="2"/>
                    </a:moveTo>
                    <a:cubicBezTo>
                      <a:pt x="5" y="0"/>
                      <a:pt x="5" y="0"/>
                      <a:pt x="5" y="0"/>
                    </a:cubicBezTo>
                    <a:cubicBezTo>
                      <a:pt x="2" y="3"/>
                      <a:pt x="0" y="15"/>
                      <a:pt x="2" y="20"/>
                    </a:cubicBezTo>
                    <a:cubicBezTo>
                      <a:pt x="5" y="20"/>
                      <a:pt x="5" y="20"/>
                      <a:pt x="5" y="20"/>
                    </a:cubicBezTo>
                    <a:cubicBezTo>
                      <a:pt x="3" y="13"/>
                      <a:pt x="6" y="4"/>
                      <a:pt x="8" y="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4" name="Freeform 580"/>
              <p:cNvSpPr/>
              <p:nvPr/>
            </p:nvSpPr>
            <p:spPr bwMode="auto">
              <a:xfrm>
                <a:off x="2290" y="2253"/>
                <a:ext cx="40" cy="40"/>
              </a:xfrm>
              <a:custGeom>
                <a:avLst/>
                <a:gdLst>
                  <a:gd name="T0" fmla="*/ 0 w 17"/>
                  <a:gd name="T1" fmla="*/ 14 h 17"/>
                  <a:gd name="T2" fmla="*/ 3 w 17"/>
                  <a:gd name="T3" fmla="*/ 17 h 17"/>
                  <a:gd name="T4" fmla="*/ 17 w 17"/>
                  <a:gd name="T5" fmla="*/ 2 h 17"/>
                  <a:gd name="T6" fmla="*/ 14 w 17"/>
                  <a:gd name="T7" fmla="*/ 0 h 17"/>
                  <a:gd name="T8" fmla="*/ 0 w 17"/>
                  <a:gd name="T9" fmla="*/ 14 h 17"/>
                </a:gdLst>
                <a:ahLst/>
                <a:cxnLst>
                  <a:cxn ang="0">
                    <a:pos x="T0" y="T1"/>
                  </a:cxn>
                  <a:cxn ang="0">
                    <a:pos x="T2" y="T3"/>
                  </a:cxn>
                  <a:cxn ang="0">
                    <a:pos x="T4" y="T5"/>
                  </a:cxn>
                  <a:cxn ang="0">
                    <a:pos x="T6" y="T7"/>
                  </a:cxn>
                  <a:cxn ang="0">
                    <a:pos x="T8" y="T9"/>
                  </a:cxn>
                </a:cxnLst>
                <a:rect l="0" t="0" r="r" b="b"/>
                <a:pathLst>
                  <a:path w="17" h="17">
                    <a:moveTo>
                      <a:pt x="0" y="14"/>
                    </a:moveTo>
                    <a:cubicBezTo>
                      <a:pt x="3" y="17"/>
                      <a:pt x="3" y="17"/>
                      <a:pt x="3" y="17"/>
                    </a:cubicBezTo>
                    <a:cubicBezTo>
                      <a:pt x="8" y="13"/>
                      <a:pt x="15" y="6"/>
                      <a:pt x="17" y="2"/>
                    </a:cubicBezTo>
                    <a:cubicBezTo>
                      <a:pt x="14" y="0"/>
                      <a:pt x="14" y="0"/>
                      <a:pt x="14" y="0"/>
                    </a:cubicBezTo>
                    <a:cubicBezTo>
                      <a:pt x="10" y="5"/>
                      <a:pt x="3" y="12"/>
                      <a:pt x="0" y="1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5" name="Freeform 581"/>
              <p:cNvSpPr/>
              <p:nvPr/>
            </p:nvSpPr>
            <p:spPr bwMode="auto">
              <a:xfrm>
                <a:off x="1997" y="2488"/>
                <a:ext cx="59" cy="26"/>
              </a:xfrm>
              <a:custGeom>
                <a:avLst/>
                <a:gdLst>
                  <a:gd name="T0" fmla="*/ 2 w 25"/>
                  <a:gd name="T1" fmla="*/ 2 h 11"/>
                  <a:gd name="T2" fmla="*/ 0 w 25"/>
                  <a:gd name="T3" fmla="*/ 4 h 11"/>
                  <a:gd name="T4" fmla="*/ 25 w 25"/>
                  <a:gd name="T5" fmla="*/ 3 h 11"/>
                  <a:gd name="T6" fmla="*/ 24 w 25"/>
                  <a:gd name="T7" fmla="*/ 0 h 11"/>
                  <a:gd name="T8" fmla="*/ 2 w 25"/>
                  <a:gd name="T9" fmla="*/ 2 h 11"/>
                </a:gdLst>
                <a:ahLst/>
                <a:cxnLst>
                  <a:cxn ang="0">
                    <a:pos x="T0" y="T1"/>
                  </a:cxn>
                  <a:cxn ang="0">
                    <a:pos x="T2" y="T3"/>
                  </a:cxn>
                  <a:cxn ang="0">
                    <a:pos x="T4" y="T5"/>
                  </a:cxn>
                  <a:cxn ang="0">
                    <a:pos x="T6" y="T7"/>
                  </a:cxn>
                  <a:cxn ang="0">
                    <a:pos x="T8" y="T9"/>
                  </a:cxn>
                </a:cxnLst>
                <a:rect l="0" t="0" r="r" b="b"/>
                <a:pathLst>
                  <a:path w="25" h="11">
                    <a:moveTo>
                      <a:pt x="2" y="2"/>
                    </a:moveTo>
                    <a:cubicBezTo>
                      <a:pt x="0" y="4"/>
                      <a:pt x="0" y="4"/>
                      <a:pt x="0" y="4"/>
                    </a:cubicBezTo>
                    <a:cubicBezTo>
                      <a:pt x="7" y="11"/>
                      <a:pt x="21" y="7"/>
                      <a:pt x="25" y="3"/>
                    </a:cubicBezTo>
                    <a:cubicBezTo>
                      <a:pt x="24" y="0"/>
                      <a:pt x="24" y="0"/>
                      <a:pt x="24" y="0"/>
                    </a:cubicBezTo>
                    <a:cubicBezTo>
                      <a:pt x="18" y="5"/>
                      <a:pt x="6" y="5"/>
                      <a:pt x="2" y="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6" name="Freeform 582"/>
              <p:cNvSpPr/>
              <p:nvPr/>
            </p:nvSpPr>
            <p:spPr bwMode="auto">
              <a:xfrm>
                <a:off x="2304" y="2181"/>
                <a:ext cx="31" cy="50"/>
              </a:xfrm>
              <a:custGeom>
                <a:avLst/>
                <a:gdLst>
                  <a:gd name="T0" fmla="*/ 12 w 13"/>
                  <a:gd name="T1" fmla="*/ 20 h 21"/>
                  <a:gd name="T2" fmla="*/ 2 w 13"/>
                  <a:gd name="T3" fmla="*/ 0 h 21"/>
                  <a:gd name="T4" fmla="*/ 0 w 13"/>
                  <a:gd name="T5" fmla="*/ 2 h 21"/>
                  <a:gd name="T6" fmla="*/ 9 w 13"/>
                  <a:gd name="T7" fmla="*/ 21 h 21"/>
                  <a:gd name="T8" fmla="*/ 12 w 13"/>
                  <a:gd name="T9" fmla="*/ 20 h 21"/>
                </a:gdLst>
                <a:ahLst/>
                <a:cxnLst>
                  <a:cxn ang="0">
                    <a:pos x="T0" y="T1"/>
                  </a:cxn>
                  <a:cxn ang="0">
                    <a:pos x="T2" y="T3"/>
                  </a:cxn>
                  <a:cxn ang="0">
                    <a:pos x="T4" y="T5"/>
                  </a:cxn>
                  <a:cxn ang="0">
                    <a:pos x="T6" y="T7"/>
                  </a:cxn>
                  <a:cxn ang="0">
                    <a:pos x="T8" y="T9"/>
                  </a:cxn>
                </a:cxnLst>
                <a:rect l="0" t="0" r="r" b="b"/>
                <a:pathLst>
                  <a:path w="13" h="21">
                    <a:moveTo>
                      <a:pt x="12" y="20"/>
                    </a:moveTo>
                    <a:cubicBezTo>
                      <a:pt x="13" y="13"/>
                      <a:pt x="8" y="3"/>
                      <a:pt x="2" y="0"/>
                    </a:cubicBezTo>
                    <a:cubicBezTo>
                      <a:pt x="0" y="2"/>
                      <a:pt x="0" y="2"/>
                      <a:pt x="0" y="2"/>
                    </a:cubicBezTo>
                    <a:cubicBezTo>
                      <a:pt x="5" y="7"/>
                      <a:pt x="9" y="17"/>
                      <a:pt x="9" y="21"/>
                    </a:cubicBezTo>
                    <a:lnTo>
                      <a:pt x="12" y="2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7" name="Freeform 583"/>
              <p:cNvSpPr/>
              <p:nvPr/>
            </p:nvSpPr>
            <p:spPr bwMode="auto">
              <a:xfrm>
                <a:off x="2207" y="2089"/>
                <a:ext cx="38" cy="28"/>
              </a:xfrm>
              <a:custGeom>
                <a:avLst/>
                <a:gdLst>
                  <a:gd name="T0" fmla="*/ 16 w 16"/>
                  <a:gd name="T1" fmla="*/ 10 h 12"/>
                  <a:gd name="T2" fmla="*/ 1 w 16"/>
                  <a:gd name="T3" fmla="*/ 0 h 12"/>
                  <a:gd name="T4" fmla="*/ 0 w 16"/>
                  <a:gd name="T5" fmla="*/ 3 h 12"/>
                  <a:gd name="T6" fmla="*/ 13 w 16"/>
                  <a:gd name="T7" fmla="*/ 12 h 12"/>
                  <a:gd name="T8" fmla="*/ 16 w 16"/>
                  <a:gd name="T9" fmla="*/ 10 h 12"/>
                </a:gdLst>
                <a:ahLst/>
                <a:cxnLst>
                  <a:cxn ang="0">
                    <a:pos x="T0" y="T1"/>
                  </a:cxn>
                  <a:cxn ang="0">
                    <a:pos x="T2" y="T3"/>
                  </a:cxn>
                  <a:cxn ang="0">
                    <a:pos x="T4" y="T5"/>
                  </a:cxn>
                  <a:cxn ang="0">
                    <a:pos x="T6" y="T7"/>
                  </a:cxn>
                  <a:cxn ang="0">
                    <a:pos x="T8" y="T9"/>
                  </a:cxn>
                </a:cxnLst>
                <a:rect l="0" t="0" r="r" b="b"/>
                <a:pathLst>
                  <a:path w="16" h="12">
                    <a:moveTo>
                      <a:pt x="16" y="10"/>
                    </a:moveTo>
                    <a:cubicBezTo>
                      <a:pt x="11" y="5"/>
                      <a:pt x="6" y="1"/>
                      <a:pt x="1" y="0"/>
                    </a:cubicBezTo>
                    <a:cubicBezTo>
                      <a:pt x="0" y="3"/>
                      <a:pt x="0" y="3"/>
                      <a:pt x="0" y="3"/>
                    </a:cubicBezTo>
                    <a:cubicBezTo>
                      <a:pt x="6" y="6"/>
                      <a:pt x="11" y="10"/>
                      <a:pt x="13" y="12"/>
                    </a:cubicBezTo>
                    <a:lnTo>
                      <a:pt x="16" y="1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8" name="Freeform 584"/>
              <p:cNvSpPr/>
              <p:nvPr/>
            </p:nvSpPr>
            <p:spPr bwMode="auto">
              <a:xfrm>
                <a:off x="2136" y="2390"/>
                <a:ext cx="38" cy="33"/>
              </a:xfrm>
              <a:custGeom>
                <a:avLst/>
                <a:gdLst>
                  <a:gd name="T0" fmla="*/ 0 w 38"/>
                  <a:gd name="T1" fmla="*/ 26 h 33"/>
                  <a:gd name="T2" fmla="*/ 7 w 38"/>
                  <a:gd name="T3" fmla="*/ 33 h 33"/>
                  <a:gd name="T4" fmla="*/ 38 w 38"/>
                  <a:gd name="T5" fmla="*/ 5 h 33"/>
                  <a:gd name="T6" fmla="*/ 33 w 38"/>
                  <a:gd name="T7" fmla="*/ 0 h 33"/>
                  <a:gd name="T8" fmla="*/ 0 w 38"/>
                  <a:gd name="T9" fmla="*/ 26 h 33"/>
                </a:gdLst>
                <a:ahLst/>
                <a:cxnLst>
                  <a:cxn ang="0">
                    <a:pos x="T0" y="T1"/>
                  </a:cxn>
                  <a:cxn ang="0">
                    <a:pos x="T2" y="T3"/>
                  </a:cxn>
                  <a:cxn ang="0">
                    <a:pos x="T4" y="T5"/>
                  </a:cxn>
                  <a:cxn ang="0">
                    <a:pos x="T6" y="T7"/>
                  </a:cxn>
                  <a:cxn ang="0">
                    <a:pos x="T8" y="T9"/>
                  </a:cxn>
                </a:cxnLst>
                <a:rect l="0" t="0" r="r" b="b"/>
                <a:pathLst>
                  <a:path w="38" h="33">
                    <a:moveTo>
                      <a:pt x="0" y="26"/>
                    </a:moveTo>
                    <a:lnTo>
                      <a:pt x="7" y="33"/>
                    </a:lnTo>
                    <a:lnTo>
                      <a:pt x="38" y="5"/>
                    </a:lnTo>
                    <a:lnTo>
                      <a:pt x="33" y="0"/>
                    </a:lnTo>
                    <a:lnTo>
                      <a:pt x="0" y="26"/>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9" name="Freeform 585"/>
              <p:cNvSpPr/>
              <p:nvPr/>
            </p:nvSpPr>
            <p:spPr bwMode="auto">
              <a:xfrm>
                <a:off x="2080" y="2435"/>
                <a:ext cx="42" cy="38"/>
              </a:xfrm>
              <a:custGeom>
                <a:avLst/>
                <a:gdLst>
                  <a:gd name="T0" fmla="*/ 0 w 42"/>
                  <a:gd name="T1" fmla="*/ 34 h 38"/>
                  <a:gd name="T2" fmla="*/ 4 w 42"/>
                  <a:gd name="T3" fmla="*/ 38 h 38"/>
                  <a:gd name="T4" fmla="*/ 42 w 42"/>
                  <a:gd name="T5" fmla="*/ 5 h 38"/>
                  <a:gd name="T6" fmla="*/ 37 w 42"/>
                  <a:gd name="T7" fmla="*/ 0 h 38"/>
                  <a:gd name="T8" fmla="*/ 0 w 42"/>
                  <a:gd name="T9" fmla="*/ 34 h 38"/>
                </a:gdLst>
                <a:ahLst/>
                <a:cxnLst>
                  <a:cxn ang="0">
                    <a:pos x="T0" y="T1"/>
                  </a:cxn>
                  <a:cxn ang="0">
                    <a:pos x="T2" y="T3"/>
                  </a:cxn>
                  <a:cxn ang="0">
                    <a:pos x="T4" y="T5"/>
                  </a:cxn>
                  <a:cxn ang="0">
                    <a:pos x="T6" y="T7"/>
                  </a:cxn>
                  <a:cxn ang="0">
                    <a:pos x="T8" y="T9"/>
                  </a:cxn>
                </a:cxnLst>
                <a:rect l="0" t="0" r="r" b="b"/>
                <a:pathLst>
                  <a:path w="42" h="38">
                    <a:moveTo>
                      <a:pt x="0" y="34"/>
                    </a:moveTo>
                    <a:lnTo>
                      <a:pt x="4" y="38"/>
                    </a:lnTo>
                    <a:lnTo>
                      <a:pt x="42" y="5"/>
                    </a:lnTo>
                    <a:lnTo>
                      <a:pt x="37" y="0"/>
                    </a:lnTo>
                    <a:lnTo>
                      <a:pt x="0" y="34"/>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0" name="Freeform 586"/>
              <p:cNvSpPr>
                <a:spLocks noEditPoints="1"/>
              </p:cNvSpPr>
              <p:nvPr/>
            </p:nvSpPr>
            <p:spPr bwMode="auto">
              <a:xfrm>
                <a:off x="2153" y="2174"/>
                <a:ext cx="57" cy="95"/>
              </a:xfrm>
              <a:custGeom>
                <a:avLst/>
                <a:gdLst>
                  <a:gd name="T0" fmla="*/ 0 w 57"/>
                  <a:gd name="T1" fmla="*/ 19 h 95"/>
                  <a:gd name="T2" fmla="*/ 31 w 57"/>
                  <a:gd name="T3" fmla="*/ 95 h 95"/>
                  <a:gd name="T4" fmla="*/ 57 w 57"/>
                  <a:gd name="T5" fmla="*/ 74 h 95"/>
                  <a:gd name="T6" fmla="*/ 24 w 57"/>
                  <a:gd name="T7" fmla="*/ 0 h 95"/>
                  <a:gd name="T8" fmla="*/ 0 w 57"/>
                  <a:gd name="T9" fmla="*/ 19 h 95"/>
                  <a:gd name="T10" fmla="*/ 35 w 57"/>
                  <a:gd name="T11" fmla="*/ 81 h 95"/>
                  <a:gd name="T12" fmla="*/ 9 w 57"/>
                  <a:gd name="T13" fmla="*/ 19 h 95"/>
                  <a:gd name="T14" fmla="*/ 24 w 57"/>
                  <a:gd name="T15" fmla="*/ 10 h 95"/>
                  <a:gd name="T16" fmla="*/ 47 w 57"/>
                  <a:gd name="T17" fmla="*/ 71 h 95"/>
                  <a:gd name="T18" fmla="*/ 35 w 57"/>
                  <a:gd name="T19" fmla="*/ 8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5">
                    <a:moveTo>
                      <a:pt x="0" y="19"/>
                    </a:moveTo>
                    <a:lnTo>
                      <a:pt x="31" y="95"/>
                    </a:lnTo>
                    <a:lnTo>
                      <a:pt x="57" y="74"/>
                    </a:lnTo>
                    <a:lnTo>
                      <a:pt x="24" y="0"/>
                    </a:lnTo>
                    <a:lnTo>
                      <a:pt x="0" y="19"/>
                    </a:lnTo>
                    <a:close/>
                    <a:moveTo>
                      <a:pt x="35" y="81"/>
                    </a:moveTo>
                    <a:lnTo>
                      <a:pt x="9" y="19"/>
                    </a:lnTo>
                    <a:lnTo>
                      <a:pt x="24" y="10"/>
                    </a:lnTo>
                    <a:lnTo>
                      <a:pt x="47" y="71"/>
                    </a:lnTo>
                    <a:lnTo>
                      <a:pt x="35" y="81"/>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1" name="Freeform 587"/>
              <p:cNvSpPr/>
              <p:nvPr/>
            </p:nvSpPr>
            <p:spPr bwMode="auto">
              <a:xfrm>
                <a:off x="2236" y="2310"/>
                <a:ext cx="35" cy="30"/>
              </a:xfrm>
              <a:custGeom>
                <a:avLst/>
                <a:gdLst>
                  <a:gd name="T0" fmla="*/ 0 w 35"/>
                  <a:gd name="T1" fmla="*/ 23 h 30"/>
                  <a:gd name="T2" fmla="*/ 4 w 35"/>
                  <a:gd name="T3" fmla="*/ 30 h 30"/>
                  <a:gd name="T4" fmla="*/ 35 w 35"/>
                  <a:gd name="T5" fmla="*/ 7 h 30"/>
                  <a:gd name="T6" fmla="*/ 30 w 35"/>
                  <a:gd name="T7" fmla="*/ 0 h 30"/>
                  <a:gd name="T8" fmla="*/ 0 w 35"/>
                  <a:gd name="T9" fmla="*/ 23 h 30"/>
                </a:gdLst>
                <a:ahLst/>
                <a:cxnLst>
                  <a:cxn ang="0">
                    <a:pos x="T0" y="T1"/>
                  </a:cxn>
                  <a:cxn ang="0">
                    <a:pos x="T2" y="T3"/>
                  </a:cxn>
                  <a:cxn ang="0">
                    <a:pos x="T4" y="T5"/>
                  </a:cxn>
                  <a:cxn ang="0">
                    <a:pos x="T6" y="T7"/>
                  </a:cxn>
                  <a:cxn ang="0">
                    <a:pos x="T8" y="T9"/>
                  </a:cxn>
                </a:cxnLst>
                <a:rect l="0" t="0" r="r" b="b"/>
                <a:pathLst>
                  <a:path w="35" h="30">
                    <a:moveTo>
                      <a:pt x="0" y="23"/>
                    </a:moveTo>
                    <a:lnTo>
                      <a:pt x="4" y="30"/>
                    </a:lnTo>
                    <a:lnTo>
                      <a:pt x="35" y="7"/>
                    </a:lnTo>
                    <a:lnTo>
                      <a:pt x="30" y="0"/>
                    </a:lnTo>
                    <a:lnTo>
                      <a:pt x="0" y="23"/>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2" name="Freeform 588"/>
              <p:cNvSpPr/>
              <p:nvPr/>
            </p:nvSpPr>
            <p:spPr bwMode="auto">
              <a:xfrm>
                <a:off x="2262" y="2129"/>
                <a:ext cx="33" cy="38"/>
              </a:xfrm>
              <a:custGeom>
                <a:avLst/>
                <a:gdLst>
                  <a:gd name="T0" fmla="*/ 2 w 14"/>
                  <a:gd name="T1" fmla="*/ 0 h 16"/>
                  <a:gd name="T2" fmla="*/ 0 w 14"/>
                  <a:gd name="T3" fmla="*/ 3 h 16"/>
                  <a:gd name="T4" fmla="*/ 11 w 14"/>
                  <a:gd name="T5" fmla="*/ 16 h 16"/>
                  <a:gd name="T6" fmla="*/ 14 w 14"/>
                  <a:gd name="T7" fmla="*/ 14 h 16"/>
                  <a:gd name="T8" fmla="*/ 2 w 14"/>
                  <a:gd name="T9" fmla="*/ 0 h 16"/>
                </a:gdLst>
                <a:ahLst/>
                <a:cxnLst>
                  <a:cxn ang="0">
                    <a:pos x="T0" y="T1"/>
                  </a:cxn>
                  <a:cxn ang="0">
                    <a:pos x="T2" y="T3"/>
                  </a:cxn>
                  <a:cxn ang="0">
                    <a:pos x="T4" y="T5"/>
                  </a:cxn>
                  <a:cxn ang="0">
                    <a:pos x="T6" y="T7"/>
                  </a:cxn>
                  <a:cxn ang="0">
                    <a:pos x="T8" y="T9"/>
                  </a:cxn>
                </a:cxnLst>
                <a:rect l="0" t="0" r="r" b="b"/>
                <a:pathLst>
                  <a:path w="14" h="16">
                    <a:moveTo>
                      <a:pt x="2" y="0"/>
                    </a:moveTo>
                    <a:cubicBezTo>
                      <a:pt x="0" y="3"/>
                      <a:pt x="0" y="3"/>
                      <a:pt x="0" y="3"/>
                    </a:cubicBezTo>
                    <a:cubicBezTo>
                      <a:pt x="5" y="7"/>
                      <a:pt x="10" y="13"/>
                      <a:pt x="11" y="16"/>
                    </a:cubicBezTo>
                    <a:cubicBezTo>
                      <a:pt x="14" y="14"/>
                      <a:pt x="14" y="14"/>
                      <a:pt x="14" y="14"/>
                    </a:cubicBezTo>
                    <a:cubicBezTo>
                      <a:pt x="11" y="8"/>
                      <a:pt x="6" y="3"/>
                      <a:pt x="2" y="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3" name="Freeform 589"/>
              <p:cNvSpPr>
                <a:spLocks noEditPoints="1"/>
              </p:cNvSpPr>
              <p:nvPr/>
            </p:nvSpPr>
            <p:spPr bwMode="auto">
              <a:xfrm>
                <a:off x="2999" y="2639"/>
                <a:ext cx="159" cy="145"/>
              </a:xfrm>
              <a:custGeom>
                <a:avLst/>
                <a:gdLst>
                  <a:gd name="T0" fmla="*/ 47 w 67"/>
                  <a:gd name="T1" fmla="*/ 0 h 61"/>
                  <a:gd name="T2" fmla="*/ 0 w 67"/>
                  <a:gd name="T3" fmla="*/ 39 h 61"/>
                  <a:gd name="T4" fmla="*/ 21 w 67"/>
                  <a:gd name="T5" fmla="*/ 61 h 61"/>
                  <a:gd name="T6" fmla="*/ 36 w 67"/>
                  <a:gd name="T7" fmla="*/ 47 h 61"/>
                  <a:gd name="T8" fmla="*/ 67 w 67"/>
                  <a:gd name="T9" fmla="*/ 19 h 61"/>
                  <a:gd name="T10" fmla="*/ 47 w 67"/>
                  <a:gd name="T11" fmla="*/ 0 h 61"/>
                  <a:gd name="T12" fmla="*/ 20 w 67"/>
                  <a:gd name="T13" fmla="*/ 53 h 61"/>
                  <a:gd name="T14" fmla="*/ 8 w 67"/>
                  <a:gd name="T15" fmla="*/ 41 h 61"/>
                  <a:gd name="T16" fmla="*/ 46 w 67"/>
                  <a:gd name="T17" fmla="*/ 8 h 61"/>
                  <a:gd name="T18" fmla="*/ 58 w 67"/>
                  <a:gd name="T19" fmla="*/ 21 h 61"/>
                  <a:gd name="T20" fmla="*/ 20 w 67"/>
                  <a:gd name="T21" fmla="*/ 5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61">
                    <a:moveTo>
                      <a:pt x="47" y="0"/>
                    </a:moveTo>
                    <a:cubicBezTo>
                      <a:pt x="41" y="5"/>
                      <a:pt x="8" y="31"/>
                      <a:pt x="0" y="39"/>
                    </a:cubicBezTo>
                    <a:cubicBezTo>
                      <a:pt x="4" y="45"/>
                      <a:pt x="14" y="56"/>
                      <a:pt x="21" y="61"/>
                    </a:cubicBezTo>
                    <a:cubicBezTo>
                      <a:pt x="24" y="59"/>
                      <a:pt x="29" y="53"/>
                      <a:pt x="36" y="47"/>
                    </a:cubicBezTo>
                    <a:cubicBezTo>
                      <a:pt x="47" y="37"/>
                      <a:pt x="61" y="25"/>
                      <a:pt x="67" y="19"/>
                    </a:cubicBezTo>
                    <a:cubicBezTo>
                      <a:pt x="64" y="17"/>
                      <a:pt x="52" y="4"/>
                      <a:pt x="47" y="0"/>
                    </a:cubicBezTo>
                    <a:close/>
                    <a:moveTo>
                      <a:pt x="20" y="53"/>
                    </a:moveTo>
                    <a:cubicBezTo>
                      <a:pt x="18" y="50"/>
                      <a:pt x="11" y="45"/>
                      <a:pt x="8" y="41"/>
                    </a:cubicBezTo>
                    <a:cubicBezTo>
                      <a:pt x="14" y="34"/>
                      <a:pt x="41" y="12"/>
                      <a:pt x="46" y="8"/>
                    </a:cubicBezTo>
                    <a:cubicBezTo>
                      <a:pt x="50" y="11"/>
                      <a:pt x="56" y="18"/>
                      <a:pt x="58" y="21"/>
                    </a:cubicBezTo>
                    <a:cubicBezTo>
                      <a:pt x="51" y="28"/>
                      <a:pt x="26" y="48"/>
                      <a:pt x="20" y="5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4" name="Freeform 590"/>
              <p:cNvSpPr>
                <a:spLocks noEditPoints="1"/>
              </p:cNvSpPr>
              <p:nvPr/>
            </p:nvSpPr>
            <p:spPr bwMode="auto">
              <a:xfrm>
                <a:off x="3068" y="1730"/>
                <a:ext cx="54" cy="76"/>
              </a:xfrm>
              <a:custGeom>
                <a:avLst/>
                <a:gdLst>
                  <a:gd name="T0" fmla="*/ 54 w 54"/>
                  <a:gd name="T1" fmla="*/ 7 h 76"/>
                  <a:gd name="T2" fmla="*/ 12 w 54"/>
                  <a:gd name="T3" fmla="*/ 0 h 76"/>
                  <a:gd name="T4" fmla="*/ 0 w 54"/>
                  <a:gd name="T5" fmla="*/ 69 h 76"/>
                  <a:gd name="T6" fmla="*/ 45 w 54"/>
                  <a:gd name="T7" fmla="*/ 76 h 76"/>
                  <a:gd name="T8" fmla="*/ 54 w 54"/>
                  <a:gd name="T9" fmla="*/ 7 h 76"/>
                  <a:gd name="T10" fmla="*/ 38 w 54"/>
                  <a:gd name="T11" fmla="*/ 67 h 76"/>
                  <a:gd name="T12" fmla="*/ 12 w 54"/>
                  <a:gd name="T13" fmla="*/ 62 h 76"/>
                  <a:gd name="T14" fmla="*/ 19 w 54"/>
                  <a:gd name="T15" fmla="*/ 10 h 76"/>
                  <a:gd name="T16" fmla="*/ 45 w 54"/>
                  <a:gd name="T17" fmla="*/ 15 h 76"/>
                  <a:gd name="T18" fmla="*/ 38 w 54"/>
                  <a:gd name="T19" fmla="*/ 6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76">
                    <a:moveTo>
                      <a:pt x="54" y="7"/>
                    </a:moveTo>
                    <a:lnTo>
                      <a:pt x="12" y="0"/>
                    </a:lnTo>
                    <a:lnTo>
                      <a:pt x="0" y="69"/>
                    </a:lnTo>
                    <a:lnTo>
                      <a:pt x="45" y="76"/>
                    </a:lnTo>
                    <a:lnTo>
                      <a:pt x="54" y="7"/>
                    </a:lnTo>
                    <a:close/>
                    <a:moveTo>
                      <a:pt x="38" y="67"/>
                    </a:moveTo>
                    <a:lnTo>
                      <a:pt x="12" y="62"/>
                    </a:lnTo>
                    <a:lnTo>
                      <a:pt x="19" y="10"/>
                    </a:lnTo>
                    <a:lnTo>
                      <a:pt x="45" y="15"/>
                    </a:lnTo>
                    <a:lnTo>
                      <a:pt x="38" y="67"/>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5" name="Freeform 591"/>
              <p:cNvSpPr>
                <a:spLocks noEditPoints="1"/>
              </p:cNvSpPr>
              <p:nvPr/>
            </p:nvSpPr>
            <p:spPr bwMode="auto">
              <a:xfrm>
                <a:off x="682" y="1372"/>
                <a:ext cx="4337" cy="1559"/>
              </a:xfrm>
              <a:custGeom>
                <a:avLst/>
                <a:gdLst>
                  <a:gd name="T0" fmla="*/ 1517 w 1834"/>
                  <a:gd name="T1" fmla="*/ 35 h 657"/>
                  <a:gd name="T2" fmla="*/ 1023 w 1834"/>
                  <a:gd name="T3" fmla="*/ 7 h 657"/>
                  <a:gd name="T4" fmla="*/ 830 w 1834"/>
                  <a:gd name="T5" fmla="*/ 43 h 657"/>
                  <a:gd name="T6" fmla="*/ 253 w 1834"/>
                  <a:gd name="T7" fmla="*/ 146 h 657"/>
                  <a:gd name="T8" fmla="*/ 204 w 1834"/>
                  <a:gd name="T9" fmla="*/ 657 h 657"/>
                  <a:gd name="T10" fmla="*/ 572 w 1834"/>
                  <a:gd name="T11" fmla="*/ 657 h 657"/>
                  <a:gd name="T12" fmla="*/ 733 w 1834"/>
                  <a:gd name="T13" fmla="*/ 630 h 657"/>
                  <a:gd name="T14" fmla="*/ 1069 w 1834"/>
                  <a:gd name="T15" fmla="*/ 424 h 657"/>
                  <a:gd name="T16" fmla="*/ 1653 w 1834"/>
                  <a:gd name="T17" fmla="*/ 546 h 657"/>
                  <a:gd name="T18" fmla="*/ 1555 w 1834"/>
                  <a:gd name="T19" fmla="*/ 578 h 657"/>
                  <a:gd name="T20" fmla="*/ 1405 w 1834"/>
                  <a:gd name="T21" fmla="*/ 160 h 657"/>
                  <a:gd name="T22" fmla="*/ 1576 w 1834"/>
                  <a:gd name="T23" fmla="*/ 59 h 657"/>
                  <a:gd name="T24" fmla="*/ 1777 w 1834"/>
                  <a:gd name="T25" fmla="*/ 306 h 657"/>
                  <a:gd name="T26" fmla="*/ 1398 w 1834"/>
                  <a:gd name="T27" fmla="*/ 463 h 657"/>
                  <a:gd name="T28" fmla="*/ 1506 w 1834"/>
                  <a:gd name="T29" fmla="*/ 394 h 657"/>
                  <a:gd name="T30" fmla="*/ 1547 w 1834"/>
                  <a:gd name="T31" fmla="*/ 316 h 657"/>
                  <a:gd name="T32" fmla="*/ 1579 w 1834"/>
                  <a:gd name="T33" fmla="*/ 278 h 657"/>
                  <a:gd name="T34" fmla="*/ 1630 w 1834"/>
                  <a:gd name="T35" fmla="*/ 154 h 657"/>
                  <a:gd name="T36" fmla="*/ 1312 w 1834"/>
                  <a:gd name="T37" fmla="*/ 344 h 657"/>
                  <a:gd name="T38" fmla="*/ 1366 w 1834"/>
                  <a:gd name="T39" fmla="*/ 480 h 657"/>
                  <a:gd name="T40" fmla="*/ 1487 w 1834"/>
                  <a:gd name="T41" fmla="*/ 529 h 657"/>
                  <a:gd name="T42" fmla="*/ 1505 w 1834"/>
                  <a:gd name="T43" fmla="*/ 485 h 657"/>
                  <a:gd name="T44" fmla="*/ 1728 w 1834"/>
                  <a:gd name="T45" fmla="*/ 292 h 657"/>
                  <a:gd name="T46" fmla="*/ 1725 w 1834"/>
                  <a:gd name="T47" fmla="*/ 111 h 657"/>
                  <a:gd name="T48" fmla="*/ 1542 w 1834"/>
                  <a:gd name="T49" fmla="*/ 56 h 657"/>
                  <a:gd name="T50" fmla="*/ 1269 w 1834"/>
                  <a:gd name="T51" fmla="*/ 126 h 657"/>
                  <a:gd name="T52" fmla="*/ 609 w 1834"/>
                  <a:gd name="T53" fmla="*/ 492 h 657"/>
                  <a:gd name="T54" fmla="*/ 439 w 1834"/>
                  <a:gd name="T55" fmla="*/ 340 h 657"/>
                  <a:gd name="T56" fmla="*/ 141 w 1834"/>
                  <a:gd name="T57" fmla="*/ 381 h 657"/>
                  <a:gd name="T58" fmla="*/ 83 w 1834"/>
                  <a:gd name="T59" fmla="*/ 364 h 657"/>
                  <a:gd name="T60" fmla="*/ 207 w 1834"/>
                  <a:gd name="T61" fmla="*/ 199 h 657"/>
                  <a:gd name="T62" fmla="*/ 634 w 1834"/>
                  <a:gd name="T63" fmla="*/ 95 h 657"/>
                  <a:gd name="T64" fmla="*/ 752 w 1834"/>
                  <a:gd name="T65" fmla="*/ 39 h 657"/>
                  <a:gd name="T66" fmla="*/ 830 w 1834"/>
                  <a:gd name="T67" fmla="*/ 331 h 657"/>
                  <a:gd name="T68" fmla="*/ 559 w 1834"/>
                  <a:gd name="T69" fmla="*/ 282 h 657"/>
                  <a:gd name="T70" fmla="*/ 842 w 1834"/>
                  <a:gd name="T71" fmla="*/ 184 h 657"/>
                  <a:gd name="T72" fmla="*/ 612 w 1834"/>
                  <a:gd name="T73" fmla="*/ 230 h 657"/>
                  <a:gd name="T74" fmla="*/ 546 w 1834"/>
                  <a:gd name="T75" fmla="*/ 241 h 657"/>
                  <a:gd name="T76" fmla="*/ 161 w 1834"/>
                  <a:gd name="T77" fmla="*/ 366 h 657"/>
                  <a:gd name="T78" fmla="*/ 926 w 1834"/>
                  <a:gd name="T79" fmla="*/ 409 h 657"/>
                  <a:gd name="T80" fmla="*/ 1051 w 1834"/>
                  <a:gd name="T81" fmla="*/ 245 h 657"/>
                  <a:gd name="T82" fmla="*/ 1164 w 1834"/>
                  <a:gd name="T83" fmla="*/ 199 h 657"/>
                  <a:gd name="T84" fmla="*/ 1141 w 1834"/>
                  <a:gd name="T85" fmla="*/ 126 h 657"/>
                  <a:gd name="T86" fmla="*/ 1230 w 1834"/>
                  <a:gd name="T87" fmla="*/ 95 h 657"/>
                  <a:gd name="T88" fmla="*/ 903 w 1834"/>
                  <a:gd name="T89" fmla="*/ 13 h 657"/>
                  <a:gd name="T90" fmla="*/ 813 w 1834"/>
                  <a:gd name="T91" fmla="*/ 73 h 657"/>
                  <a:gd name="T92" fmla="*/ 82 w 1834"/>
                  <a:gd name="T93" fmla="*/ 230 h 657"/>
                  <a:gd name="T94" fmla="*/ 79 w 1834"/>
                  <a:gd name="T95" fmla="*/ 553 h 657"/>
                  <a:gd name="T96" fmla="*/ 189 w 1834"/>
                  <a:gd name="T97" fmla="*/ 616 h 657"/>
                  <a:gd name="T98" fmla="*/ 241 w 1834"/>
                  <a:gd name="T99" fmla="*/ 591 h 657"/>
                  <a:gd name="T100" fmla="*/ 453 w 1834"/>
                  <a:gd name="T101" fmla="*/ 452 h 657"/>
                  <a:gd name="T102" fmla="*/ 457 w 1834"/>
                  <a:gd name="T103" fmla="*/ 494 h 657"/>
                  <a:gd name="T104" fmla="*/ 718 w 1834"/>
                  <a:gd name="T105" fmla="*/ 551 h 657"/>
                  <a:gd name="T106" fmla="*/ 840 w 1834"/>
                  <a:gd name="T107" fmla="*/ 480 h 657"/>
                  <a:gd name="T108" fmla="*/ 820 w 1834"/>
                  <a:gd name="T109" fmla="*/ 503 h 657"/>
                  <a:gd name="T110" fmla="*/ 1294 w 1834"/>
                  <a:gd name="T111" fmla="*/ 637 h 657"/>
                  <a:gd name="T112" fmla="*/ 1033 w 1834"/>
                  <a:gd name="T113" fmla="*/ 485 h 657"/>
                  <a:gd name="T114" fmla="*/ 1024 w 1834"/>
                  <a:gd name="T115" fmla="*/ 404 h 657"/>
                  <a:gd name="T116" fmla="*/ 1179 w 1834"/>
                  <a:gd name="T117" fmla="*/ 407 h 657"/>
                  <a:gd name="T118" fmla="*/ 1326 w 1834"/>
                  <a:gd name="T119" fmla="*/ 550 h 657"/>
                  <a:gd name="T120" fmla="*/ 1492 w 1834"/>
                  <a:gd name="T121" fmla="*/ 521 h 657"/>
                  <a:gd name="T122" fmla="*/ 1587 w 1834"/>
                  <a:gd name="T123" fmla="*/ 591 h 657"/>
                  <a:gd name="T124" fmla="*/ 1677 w 1834"/>
                  <a:gd name="T125" fmla="*/ 604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34" h="657">
                    <a:moveTo>
                      <a:pt x="1760" y="588"/>
                    </a:moveTo>
                    <a:cubicBezTo>
                      <a:pt x="1759" y="586"/>
                      <a:pt x="1758" y="584"/>
                      <a:pt x="1757" y="582"/>
                    </a:cubicBezTo>
                    <a:cubicBezTo>
                      <a:pt x="1767" y="579"/>
                      <a:pt x="1775" y="577"/>
                      <a:pt x="1783" y="575"/>
                    </a:cubicBezTo>
                    <a:cubicBezTo>
                      <a:pt x="1782" y="573"/>
                      <a:pt x="1781" y="570"/>
                      <a:pt x="1780" y="566"/>
                    </a:cubicBezTo>
                    <a:cubicBezTo>
                      <a:pt x="1790" y="564"/>
                      <a:pt x="1790" y="564"/>
                      <a:pt x="1790" y="564"/>
                    </a:cubicBezTo>
                    <a:cubicBezTo>
                      <a:pt x="1789" y="562"/>
                      <a:pt x="1789" y="560"/>
                      <a:pt x="1788" y="556"/>
                    </a:cubicBezTo>
                    <a:cubicBezTo>
                      <a:pt x="1796" y="554"/>
                      <a:pt x="1796" y="554"/>
                      <a:pt x="1796" y="554"/>
                    </a:cubicBezTo>
                    <a:cubicBezTo>
                      <a:pt x="1795" y="553"/>
                      <a:pt x="1795" y="550"/>
                      <a:pt x="1794" y="548"/>
                    </a:cubicBezTo>
                    <a:cubicBezTo>
                      <a:pt x="1806" y="544"/>
                      <a:pt x="1806" y="544"/>
                      <a:pt x="1806" y="544"/>
                    </a:cubicBezTo>
                    <a:cubicBezTo>
                      <a:pt x="1805" y="543"/>
                      <a:pt x="1804" y="540"/>
                      <a:pt x="1803" y="537"/>
                    </a:cubicBezTo>
                    <a:cubicBezTo>
                      <a:pt x="1807" y="536"/>
                      <a:pt x="1810" y="535"/>
                      <a:pt x="1813" y="534"/>
                    </a:cubicBezTo>
                    <a:cubicBezTo>
                      <a:pt x="1808" y="522"/>
                      <a:pt x="1801" y="494"/>
                      <a:pt x="1794" y="464"/>
                    </a:cubicBezTo>
                    <a:cubicBezTo>
                      <a:pt x="1823" y="455"/>
                      <a:pt x="1834" y="411"/>
                      <a:pt x="1807" y="396"/>
                    </a:cubicBezTo>
                    <a:cubicBezTo>
                      <a:pt x="1823" y="367"/>
                      <a:pt x="1816" y="324"/>
                      <a:pt x="1780" y="313"/>
                    </a:cubicBezTo>
                    <a:cubicBezTo>
                      <a:pt x="1786" y="297"/>
                      <a:pt x="1790" y="279"/>
                      <a:pt x="1792" y="261"/>
                    </a:cubicBezTo>
                    <a:cubicBezTo>
                      <a:pt x="1773" y="285"/>
                      <a:pt x="1751" y="293"/>
                      <a:pt x="1731" y="297"/>
                    </a:cubicBezTo>
                    <a:cubicBezTo>
                      <a:pt x="1756" y="278"/>
                      <a:pt x="1775" y="239"/>
                      <a:pt x="1758" y="193"/>
                    </a:cubicBezTo>
                    <a:cubicBezTo>
                      <a:pt x="1788" y="178"/>
                      <a:pt x="1799" y="155"/>
                      <a:pt x="1791" y="130"/>
                    </a:cubicBezTo>
                    <a:cubicBezTo>
                      <a:pt x="1804" y="87"/>
                      <a:pt x="1766" y="44"/>
                      <a:pt x="1724" y="47"/>
                    </a:cubicBezTo>
                    <a:cubicBezTo>
                      <a:pt x="1728" y="32"/>
                      <a:pt x="1722" y="18"/>
                      <a:pt x="1712" y="7"/>
                    </a:cubicBezTo>
                    <a:cubicBezTo>
                      <a:pt x="1706" y="7"/>
                      <a:pt x="1706" y="7"/>
                      <a:pt x="1706" y="7"/>
                    </a:cubicBezTo>
                    <a:cubicBezTo>
                      <a:pt x="1715" y="15"/>
                      <a:pt x="1723" y="27"/>
                      <a:pt x="1717" y="48"/>
                    </a:cubicBezTo>
                    <a:cubicBezTo>
                      <a:pt x="1713" y="49"/>
                      <a:pt x="1709" y="50"/>
                      <a:pt x="1705" y="52"/>
                    </a:cubicBezTo>
                    <a:cubicBezTo>
                      <a:pt x="1708" y="40"/>
                      <a:pt x="1706" y="30"/>
                      <a:pt x="1699" y="21"/>
                    </a:cubicBezTo>
                    <a:cubicBezTo>
                      <a:pt x="1690" y="8"/>
                      <a:pt x="1663" y="1"/>
                      <a:pt x="1653" y="20"/>
                    </a:cubicBezTo>
                    <a:cubicBezTo>
                      <a:pt x="1651" y="24"/>
                      <a:pt x="1650" y="29"/>
                      <a:pt x="1651" y="34"/>
                    </a:cubicBezTo>
                    <a:cubicBezTo>
                      <a:pt x="1653" y="41"/>
                      <a:pt x="1657" y="48"/>
                      <a:pt x="1663" y="51"/>
                    </a:cubicBezTo>
                    <a:cubicBezTo>
                      <a:pt x="1673" y="55"/>
                      <a:pt x="1687" y="51"/>
                      <a:pt x="1689" y="41"/>
                    </a:cubicBezTo>
                    <a:cubicBezTo>
                      <a:pt x="1690" y="31"/>
                      <a:pt x="1681" y="24"/>
                      <a:pt x="1672" y="26"/>
                    </a:cubicBezTo>
                    <a:cubicBezTo>
                      <a:pt x="1665" y="28"/>
                      <a:pt x="1664" y="38"/>
                      <a:pt x="1670" y="40"/>
                    </a:cubicBezTo>
                    <a:cubicBezTo>
                      <a:pt x="1672" y="41"/>
                      <a:pt x="1675" y="40"/>
                      <a:pt x="1674" y="38"/>
                    </a:cubicBezTo>
                    <a:cubicBezTo>
                      <a:pt x="1670" y="36"/>
                      <a:pt x="1671" y="32"/>
                      <a:pt x="1675" y="31"/>
                    </a:cubicBezTo>
                    <a:cubicBezTo>
                      <a:pt x="1679" y="31"/>
                      <a:pt x="1684" y="33"/>
                      <a:pt x="1683" y="40"/>
                    </a:cubicBezTo>
                    <a:cubicBezTo>
                      <a:pt x="1682" y="48"/>
                      <a:pt x="1674" y="50"/>
                      <a:pt x="1666" y="47"/>
                    </a:cubicBezTo>
                    <a:cubicBezTo>
                      <a:pt x="1657" y="44"/>
                      <a:pt x="1654" y="29"/>
                      <a:pt x="1658" y="22"/>
                    </a:cubicBezTo>
                    <a:cubicBezTo>
                      <a:pt x="1663" y="12"/>
                      <a:pt x="1682" y="11"/>
                      <a:pt x="1692" y="19"/>
                    </a:cubicBezTo>
                    <a:cubicBezTo>
                      <a:pt x="1708" y="34"/>
                      <a:pt x="1703" y="66"/>
                      <a:pt x="1673" y="64"/>
                    </a:cubicBezTo>
                    <a:cubicBezTo>
                      <a:pt x="1667" y="55"/>
                      <a:pt x="1655" y="50"/>
                      <a:pt x="1645" y="50"/>
                    </a:cubicBezTo>
                    <a:cubicBezTo>
                      <a:pt x="1647" y="45"/>
                      <a:pt x="1647" y="40"/>
                      <a:pt x="1646" y="35"/>
                    </a:cubicBezTo>
                    <a:cubicBezTo>
                      <a:pt x="1645" y="30"/>
                      <a:pt x="1643" y="25"/>
                      <a:pt x="1639" y="21"/>
                    </a:cubicBezTo>
                    <a:cubicBezTo>
                      <a:pt x="1641" y="15"/>
                      <a:pt x="1645" y="11"/>
                      <a:pt x="1649" y="7"/>
                    </a:cubicBezTo>
                    <a:cubicBezTo>
                      <a:pt x="1641" y="7"/>
                      <a:pt x="1641" y="7"/>
                      <a:pt x="1641" y="7"/>
                    </a:cubicBezTo>
                    <a:cubicBezTo>
                      <a:pt x="1638" y="10"/>
                      <a:pt x="1636" y="13"/>
                      <a:pt x="1634" y="17"/>
                    </a:cubicBezTo>
                    <a:cubicBezTo>
                      <a:pt x="1627" y="11"/>
                      <a:pt x="1617" y="7"/>
                      <a:pt x="1606" y="7"/>
                    </a:cubicBezTo>
                    <a:cubicBezTo>
                      <a:pt x="1605" y="7"/>
                      <a:pt x="1605" y="7"/>
                      <a:pt x="1605" y="7"/>
                    </a:cubicBezTo>
                    <a:cubicBezTo>
                      <a:pt x="1602" y="7"/>
                      <a:pt x="1598" y="7"/>
                      <a:pt x="1595" y="8"/>
                    </a:cubicBezTo>
                    <a:cubicBezTo>
                      <a:pt x="1594" y="7"/>
                      <a:pt x="1594" y="7"/>
                      <a:pt x="1594" y="7"/>
                    </a:cubicBezTo>
                    <a:cubicBezTo>
                      <a:pt x="1588" y="7"/>
                      <a:pt x="1588" y="7"/>
                      <a:pt x="1588" y="7"/>
                    </a:cubicBezTo>
                    <a:cubicBezTo>
                      <a:pt x="1588" y="8"/>
                      <a:pt x="1589" y="8"/>
                      <a:pt x="1589" y="9"/>
                    </a:cubicBezTo>
                    <a:cubicBezTo>
                      <a:pt x="1587" y="10"/>
                      <a:pt x="1584" y="11"/>
                      <a:pt x="1582" y="13"/>
                    </a:cubicBezTo>
                    <a:cubicBezTo>
                      <a:pt x="1580" y="11"/>
                      <a:pt x="1579" y="9"/>
                      <a:pt x="1578" y="7"/>
                    </a:cubicBezTo>
                    <a:cubicBezTo>
                      <a:pt x="1571" y="7"/>
                      <a:pt x="1571" y="7"/>
                      <a:pt x="1571" y="7"/>
                    </a:cubicBezTo>
                    <a:cubicBezTo>
                      <a:pt x="1573" y="10"/>
                      <a:pt x="1575" y="13"/>
                      <a:pt x="1578" y="16"/>
                    </a:cubicBezTo>
                    <a:cubicBezTo>
                      <a:pt x="1573" y="19"/>
                      <a:pt x="1570" y="24"/>
                      <a:pt x="1568" y="29"/>
                    </a:cubicBezTo>
                    <a:cubicBezTo>
                      <a:pt x="1561" y="19"/>
                      <a:pt x="1556" y="12"/>
                      <a:pt x="1555" y="10"/>
                    </a:cubicBezTo>
                    <a:cubicBezTo>
                      <a:pt x="1550" y="17"/>
                      <a:pt x="1542" y="31"/>
                      <a:pt x="1533" y="46"/>
                    </a:cubicBezTo>
                    <a:cubicBezTo>
                      <a:pt x="1529" y="43"/>
                      <a:pt x="1525" y="40"/>
                      <a:pt x="1521" y="37"/>
                    </a:cubicBezTo>
                    <a:cubicBezTo>
                      <a:pt x="1529" y="26"/>
                      <a:pt x="1536" y="16"/>
                      <a:pt x="1543" y="7"/>
                    </a:cubicBezTo>
                    <a:cubicBezTo>
                      <a:pt x="1537" y="7"/>
                      <a:pt x="1537" y="7"/>
                      <a:pt x="1537" y="7"/>
                    </a:cubicBezTo>
                    <a:cubicBezTo>
                      <a:pt x="1530" y="16"/>
                      <a:pt x="1523" y="26"/>
                      <a:pt x="1517" y="35"/>
                    </a:cubicBezTo>
                    <a:cubicBezTo>
                      <a:pt x="1513" y="33"/>
                      <a:pt x="1509" y="32"/>
                      <a:pt x="1504" y="30"/>
                    </a:cubicBezTo>
                    <a:cubicBezTo>
                      <a:pt x="1510" y="23"/>
                      <a:pt x="1515" y="15"/>
                      <a:pt x="1520" y="7"/>
                    </a:cubicBezTo>
                    <a:cubicBezTo>
                      <a:pt x="1469" y="7"/>
                      <a:pt x="1469" y="7"/>
                      <a:pt x="1469" y="7"/>
                    </a:cubicBezTo>
                    <a:cubicBezTo>
                      <a:pt x="1480" y="9"/>
                      <a:pt x="1495" y="9"/>
                      <a:pt x="1514" y="7"/>
                    </a:cubicBezTo>
                    <a:cubicBezTo>
                      <a:pt x="1512" y="10"/>
                      <a:pt x="1510" y="14"/>
                      <a:pt x="1508" y="16"/>
                    </a:cubicBezTo>
                    <a:cubicBezTo>
                      <a:pt x="1479" y="19"/>
                      <a:pt x="1460" y="14"/>
                      <a:pt x="1448" y="7"/>
                    </a:cubicBezTo>
                    <a:cubicBezTo>
                      <a:pt x="1440" y="7"/>
                      <a:pt x="1440" y="7"/>
                      <a:pt x="1440" y="7"/>
                    </a:cubicBezTo>
                    <a:cubicBezTo>
                      <a:pt x="1452" y="16"/>
                      <a:pt x="1471" y="24"/>
                      <a:pt x="1506" y="20"/>
                    </a:cubicBezTo>
                    <a:cubicBezTo>
                      <a:pt x="1504" y="24"/>
                      <a:pt x="1502" y="27"/>
                      <a:pt x="1500" y="29"/>
                    </a:cubicBezTo>
                    <a:cubicBezTo>
                      <a:pt x="1480" y="26"/>
                      <a:pt x="1459" y="29"/>
                      <a:pt x="1444" y="39"/>
                    </a:cubicBezTo>
                    <a:cubicBezTo>
                      <a:pt x="1441" y="22"/>
                      <a:pt x="1429" y="12"/>
                      <a:pt x="1415" y="7"/>
                    </a:cubicBezTo>
                    <a:cubicBezTo>
                      <a:pt x="1366" y="7"/>
                      <a:pt x="1366" y="7"/>
                      <a:pt x="1366" y="7"/>
                    </a:cubicBezTo>
                    <a:cubicBezTo>
                      <a:pt x="1380" y="20"/>
                      <a:pt x="1387" y="43"/>
                      <a:pt x="1383" y="70"/>
                    </a:cubicBezTo>
                    <a:cubicBezTo>
                      <a:pt x="1380" y="90"/>
                      <a:pt x="1345" y="123"/>
                      <a:pt x="1310" y="125"/>
                    </a:cubicBezTo>
                    <a:cubicBezTo>
                      <a:pt x="1297" y="117"/>
                      <a:pt x="1284" y="112"/>
                      <a:pt x="1274" y="112"/>
                    </a:cubicBezTo>
                    <a:cubicBezTo>
                      <a:pt x="1273" y="113"/>
                      <a:pt x="1272" y="113"/>
                      <a:pt x="1271" y="113"/>
                    </a:cubicBezTo>
                    <a:cubicBezTo>
                      <a:pt x="1255" y="116"/>
                      <a:pt x="1224" y="150"/>
                      <a:pt x="1197" y="183"/>
                    </a:cubicBezTo>
                    <a:cubicBezTo>
                      <a:pt x="1191" y="178"/>
                      <a:pt x="1185" y="173"/>
                      <a:pt x="1179" y="169"/>
                    </a:cubicBezTo>
                    <a:cubicBezTo>
                      <a:pt x="1194" y="117"/>
                      <a:pt x="1235" y="109"/>
                      <a:pt x="1274" y="107"/>
                    </a:cubicBezTo>
                    <a:cubicBezTo>
                      <a:pt x="1297" y="105"/>
                      <a:pt x="1318" y="106"/>
                      <a:pt x="1333" y="99"/>
                    </a:cubicBezTo>
                    <a:cubicBezTo>
                      <a:pt x="1368" y="84"/>
                      <a:pt x="1378" y="53"/>
                      <a:pt x="1366" y="29"/>
                    </a:cubicBezTo>
                    <a:cubicBezTo>
                      <a:pt x="1351" y="0"/>
                      <a:pt x="1315" y="3"/>
                      <a:pt x="1300" y="18"/>
                    </a:cubicBezTo>
                    <a:cubicBezTo>
                      <a:pt x="1285" y="32"/>
                      <a:pt x="1285" y="49"/>
                      <a:pt x="1294" y="56"/>
                    </a:cubicBezTo>
                    <a:cubicBezTo>
                      <a:pt x="1300" y="61"/>
                      <a:pt x="1311" y="62"/>
                      <a:pt x="1320" y="53"/>
                    </a:cubicBezTo>
                    <a:cubicBezTo>
                      <a:pt x="1320" y="73"/>
                      <a:pt x="1295" y="79"/>
                      <a:pt x="1281" y="70"/>
                    </a:cubicBezTo>
                    <a:cubicBezTo>
                      <a:pt x="1257" y="55"/>
                      <a:pt x="1260" y="24"/>
                      <a:pt x="1277" y="7"/>
                    </a:cubicBezTo>
                    <a:cubicBezTo>
                      <a:pt x="1269" y="7"/>
                      <a:pt x="1269" y="7"/>
                      <a:pt x="1269" y="7"/>
                    </a:cubicBezTo>
                    <a:cubicBezTo>
                      <a:pt x="1266" y="10"/>
                      <a:pt x="1264" y="14"/>
                      <a:pt x="1262" y="18"/>
                    </a:cubicBezTo>
                    <a:cubicBezTo>
                      <a:pt x="1253" y="17"/>
                      <a:pt x="1243" y="13"/>
                      <a:pt x="1235" y="7"/>
                    </a:cubicBezTo>
                    <a:cubicBezTo>
                      <a:pt x="1225" y="7"/>
                      <a:pt x="1225" y="7"/>
                      <a:pt x="1225" y="7"/>
                    </a:cubicBezTo>
                    <a:cubicBezTo>
                      <a:pt x="1220" y="17"/>
                      <a:pt x="1218" y="29"/>
                      <a:pt x="1218" y="42"/>
                    </a:cubicBezTo>
                    <a:cubicBezTo>
                      <a:pt x="1216" y="39"/>
                      <a:pt x="1213" y="35"/>
                      <a:pt x="1211" y="32"/>
                    </a:cubicBezTo>
                    <a:cubicBezTo>
                      <a:pt x="1211" y="23"/>
                      <a:pt x="1213" y="15"/>
                      <a:pt x="1217" y="7"/>
                    </a:cubicBezTo>
                    <a:cubicBezTo>
                      <a:pt x="1210" y="7"/>
                      <a:pt x="1210" y="7"/>
                      <a:pt x="1210" y="7"/>
                    </a:cubicBezTo>
                    <a:cubicBezTo>
                      <a:pt x="1208" y="12"/>
                      <a:pt x="1206" y="18"/>
                      <a:pt x="1206" y="24"/>
                    </a:cubicBezTo>
                    <a:cubicBezTo>
                      <a:pt x="1200" y="16"/>
                      <a:pt x="1195" y="9"/>
                      <a:pt x="1194" y="8"/>
                    </a:cubicBezTo>
                    <a:cubicBezTo>
                      <a:pt x="1192" y="12"/>
                      <a:pt x="1189" y="20"/>
                      <a:pt x="1185" y="31"/>
                    </a:cubicBezTo>
                    <a:cubicBezTo>
                      <a:pt x="1181" y="28"/>
                      <a:pt x="1177" y="25"/>
                      <a:pt x="1173" y="23"/>
                    </a:cubicBezTo>
                    <a:cubicBezTo>
                      <a:pt x="1173" y="17"/>
                      <a:pt x="1175" y="12"/>
                      <a:pt x="1177" y="7"/>
                    </a:cubicBezTo>
                    <a:cubicBezTo>
                      <a:pt x="1171" y="7"/>
                      <a:pt x="1171" y="7"/>
                      <a:pt x="1171" y="7"/>
                    </a:cubicBezTo>
                    <a:cubicBezTo>
                      <a:pt x="1169" y="11"/>
                      <a:pt x="1168" y="15"/>
                      <a:pt x="1167" y="19"/>
                    </a:cubicBezTo>
                    <a:cubicBezTo>
                      <a:pt x="1165" y="15"/>
                      <a:pt x="1164" y="11"/>
                      <a:pt x="1162" y="7"/>
                    </a:cubicBezTo>
                    <a:cubicBezTo>
                      <a:pt x="1156" y="7"/>
                      <a:pt x="1156" y="7"/>
                      <a:pt x="1156" y="7"/>
                    </a:cubicBezTo>
                    <a:cubicBezTo>
                      <a:pt x="1158" y="10"/>
                      <a:pt x="1159" y="13"/>
                      <a:pt x="1161" y="17"/>
                    </a:cubicBezTo>
                    <a:cubicBezTo>
                      <a:pt x="1156" y="15"/>
                      <a:pt x="1152" y="13"/>
                      <a:pt x="1147" y="11"/>
                    </a:cubicBezTo>
                    <a:cubicBezTo>
                      <a:pt x="1146" y="10"/>
                      <a:pt x="1146" y="8"/>
                      <a:pt x="1145" y="7"/>
                    </a:cubicBezTo>
                    <a:cubicBezTo>
                      <a:pt x="1111" y="7"/>
                      <a:pt x="1111" y="7"/>
                      <a:pt x="1111" y="7"/>
                    </a:cubicBezTo>
                    <a:cubicBezTo>
                      <a:pt x="1136" y="10"/>
                      <a:pt x="1161" y="18"/>
                      <a:pt x="1184" y="34"/>
                    </a:cubicBezTo>
                    <a:cubicBezTo>
                      <a:pt x="1182" y="38"/>
                      <a:pt x="1181" y="43"/>
                      <a:pt x="1179" y="47"/>
                    </a:cubicBezTo>
                    <a:cubicBezTo>
                      <a:pt x="1114" y="1"/>
                      <a:pt x="1038" y="36"/>
                      <a:pt x="1019" y="74"/>
                    </a:cubicBezTo>
                    <a:cubicBezTo>
                      <a:pt x="1016" y="71"/>
                      <a:pt x="1014" y="69"/>
                      <a:pt x="1010" y="67"/>
                    </a:cubicBezTo>
                    <a:cubicBezTo>
                      <a:pt x="1014" y="57"/>
                      <a:pt x="1015" y="40"/>
                      <a:pt x="1009" y="30"/>
                    </a:cubicBezTo>
                    <a:cubicBezTo>
                      <a:pt x="1021" y="18"/>
                      <a:pt x="1042" y="10"/>
                      <a:pt x="1066" y="7"/>
                    </a:cubicBezTo>
                    <a:cubicBezTo>
                      <a:pt x="1046" y="7"/>
                      <a:pt x="1046" y="7"/>
                      <a:pt x="1046" y="7"/>
                    </a:cubicBezTo>
                    <a:cubicBezTo>
                      <a:pt x="1045" y="7"/>
                      <a:pt x="1045" y="7"/>
                      <a:pt x="1044" y="7"/>
                    </a:cubicBezTo>
                    <a:cubicBezTo>
                      <a:pt x="1044" y="7"/>
                      <a:pt x="1044" y="7"/>
                      <a:pt x="1044" y="7"/>
                    </a:cubicBezTo>
                    <a:cubicBezTo>
                      <a:pt x="1040" y="7"/>
                      <a:pt x="1040" y="7"/>
                      <a:pt x="1040" y="7"/>
                    </a:cubicBezTo>
                    <a:cubicBezTo>
                      <a:pt x="1040" y="7"/>
                      <a:pt x="1040" y="8"/>
                      <a:pt x="1041" y="8"/>
                    </a:cubicBezTo>
                    <a:cubicBezTo>
                      <a:pt x="1036" y="10"/>
                      <a:pt x="1032" y="11"/>
                      <a:pt x="1028" y="13"/>
                    </a:cubicBezTo>
                    <a:cubicBezTo>
                      <a:pt x="1026" y="11"/>
                      <a:pt x="1024" y="9"/>
                      <a:pt x="1023" y="7"/>
                    </a:cubicBezTo>
                    <a:cubicBezTo>
                      <a:pt x="1018" y="7"/>
                      <a:pt x="1018" y="7"/>
                      <a:pt x="1018" y="7"/>
                    </a:cubicBezTo>
                    <a:cubicBezTo>
                      <a:pt x="1020" y="9"/>
                      <a:pt x="1022" y="12"/>
                      <a:pt x="1024" y="15"/>
                    </a:cubicBezTo>
                    <a:cubicBezTo>
                      <a:pt x="1020" y="17"/>
                      <a:pt x="1016" y="19"/>
                      <a:pt x="1013" y="21"/>
                    </a:cubicBezTo>
                    <a:cubicBezTo>
                      <a:pt x="1008" y="15"/>
                      <a:pt x="1004" y="10"/>
                      <a:pt x="1004" y="9"/>
                    </a:cubicBezTo>
                    <a:cubicBezTo>
                      <a:pt x="1001" y="12"/>
                      <a:pt x="997" y="17"/>
                      <a:pt x="992" y="22"/>
                    </a:cubicBezTo>
                    <a:cubicBezTo>
                      <a:pt x="991" y="19"/>
                      <a:pt x="989" y="16"/>
                      <a:pt x="987" y="13"/>
                    </a:cubicBezTo>
                    <a:cubicBezTo>
                      <a:pt x="989" y="11"/>
                      <a:pt x="991" y="9"/>
                      <a:pt x="993" y="7"/>
                    </a:cubicBezTo>
                    <a:cubicBezTo>
                      <a:pt x="987" y="7"/>
                      <a:pt x="987" y="7"/>
                      <a:pt x="987" y="7"/>
                    </a:cubicBezTo>
                    <a:cubicBezTo>
                      <a:pt x="985" y="8"/>
                      <a:pt x="984" y="9"/>
                      <a:pt x="983" y="10"/>
                    </a:cubicBezTo>
                    <a:cubicBezTo>
                      <a:pt x="979" y="8"/>
                      <a:pt x="975" y="8"/>
                      <a:pt x="971" y="12"/>
                    </a:cubicBezTo>
                    <a:cubicBezTo>
                      <a:pt x="970" y="11"/>
                      <a:pt x="970" y="10"/>
                      <a:pt x="969" y="9"/>
                    </a:cubicBezTo>
                    <a:cubicBezTo>
                      <a:pt x="969" y="8"/>
                      <a:pt x="970" y="7"/>
                      <a:pt x="970" y="7"/>
                    </a:cubicBezTo>
                    <a:cubicBezTo>
                      <a:pt x="947" y="7"/>
                      <a:pt x="947" y="7"/>
                      <a:pt x="947" y="7"/>
                    </a:cubicBezTo>
                    <a:cubicBezTo>
                      <a:pt x="947" y="22"/>
                      <a:pt x="946" y="39"/>
                      <a:pt x="947" y="55"/>
                    </a:cubicBezTo>
                    <a:cubicBezTo>
                      <a:pt x="955" y="55"/>
                      <a:pt x="951" y="17"/>
                      <a:pt x="951" y="11"/>
                    </a:cubicBezTo>
                    <a:cubicBezTo>
                      <a:pt x="954" y="6"/>
                      <a:pt x="959" y="6"/>
                      <a:pt x="962" y="10"/>
                    </a:cubicBezTo>
                    <a:cubicBezTo>
                      <a:pt x="968" y="19"/>
                      <a:pt x="969" y="39"/>
                      <a:pt x="969" y="56"/>
                    </a:cubicBezTo>
                    <a:cubicBezTo>
                      <a:pt x="975" y="52"/>
                      <a:pt x="973" y="23"/>
                      <a:pt x="972" y="16"/>
                    </a:cubicBezTo>
                    <a:cubicBezTo>
                      <a:pt x="975" y="13"/>
                      <a:pt x="981" y="13"/>
                      <a:pt x="986" y="18"/>
                    </a:cubicBezTo>
                    <a:cubicBezTo>
                      <a:pt x="991" y="23"/>
                      <a:pt x="990" y="37"/>
                      <a:pt x="990" y="58"/>
                    </a:cubicBezTo>
                    <a:cubicBezTo>
                      <a:pt x="995" y="57"/>
                      <a:pt x="994" y="40"/>
                      <a:pt x="994" y="31"/>
                    </a:cubicBezTo>
                    <a:cubicBezTo>
                      <a:pt x="1001" y="28"/>
                      <a:pt x="1005" y="31"/>
                      <a:pt x="1007" y="35"/>
                    </a:cubicBezTo>
                    <a:cubicBezTo>
                      <a:pt x="1011" y="43"/>
                      <a:pt x="1010" y="57"/>
                      <a:pt x="1007" y="66"/>
                    </a:cubicBezTo>
                    <a:cubicBezTo>
                      <a:pt x="1002" y="64"/>
                      <a:pt x="996" y="63"/>
                      <a:pt x="990" y="64"/>
                    </a:cubicBezTo>
                    <a:cubicBezTo>
                      <a:pt x="973" y="66"/>
                      <a:pt x="954" y="80"/>
                      <a:pt x="963" y="101"/>
                    </a:cubicBezTo>
                    <a:cubicBezTo>
                      <a:pt x="968" y="94"/>
                      <a:pt x="977" y="84"/>
                      <a:pt x="989" y="88"/>
                    </a:cubicBezTo>
                    <a:cubicBezTo>
                      <a:pt x="993" y="90"/>
                      <a:pt x="997" y="92"/>
                      <a:pt x="999" y="94"/>
                    </a:cubicBezTo>
                    <a:cubicBezTo>
                      <a:pt x="998" y="101"/>
                      <a:pt x="995" y="116"/>
                      <a:pt x="991" y="124"/>
                    </a:cubicBezTo>
                    <a:cubicBezTo>
                      <a:pt x="990" y="125"/>
                      <a:pt x="988" y="126"/>
                      <a:pt x="987" y="128"/>
                    </a:cubicBezTo>
                    <a:cubicBezTo>
                      <a:pt x="967" y="125"/>
                      <a:pt x="967" y="125"/>
                      <a:pt x="967" y="125"/>
                    </a:cubicBezTo>
                    <a:cubicBezTo>
                      <a:pt x="964" y="141"/>
                      <a:pt x="964" y="141"/>
                      <a:pt x="964" y="141"/>
                    </a:cubicBezTo>
                    <a:cubicBezTo>
                      <a:pt x="947" y="143"/>
                      <a:pt x="930" y="134"/>
                      <a:pt x="917" y="123"/>
                    </a:cubicBezTo>
                    <a:cubicBezTo>
                      <a:pt x="915" y="100"/>
                      <a:pt x="910" y="84"/>
                      <a:pt x="904" y="68"/>
                    </a:cubicBezTo>
                    <a:cubicBezTo>
                      <a:pt x="899" y="52"/>
                      <a:pt x="912" y="34"/>
                      <a:pt x="919" y="40"/>
                    </a:cubicBezTo>
                    <a:cubicBezTo>
                      <a:pt x="925" y="44"/>
                      <a:pt x="922" y="64"/>
                      <a:pt x="927" y="60"/>
                    </a:cubicBezTo>
                    <a:cubicBezTo>
                      <a:pt x="931" y="53"/>
                      <a:pt x="928" y="28"/>
                      <a:pt x="928" y="7"/>
                    </a:cubicBezTo>
                    <a:cubicBezTo>
                      <a:pt x="924" y="7"/>
                      <a:pt x="924" y="7"/>
                      <a:pt x="924" y="7"/>
                    </a:cubicBezTo>
                    <a:cubicBezTo>
                      <a:pt x="924" y="8"/>
                      <a:pt x="924" y="8"/>
                      <a:pt x="924" y="9"/>
                    </a:cubicBezTo>
                    <a:cubicBezTo>
                      <a:pt x="924" y="8"/>
                      <a:pt x="923" y="8"/>
                      <a:pt x="922" y="7"/>
                    </a:cubicBezTo>
                    <a:cubicBezTo>
                      <a:pt x="916" y="7"/>
                      <a:pt x="916" y="7"/>
                      <a:pt x="916" y="7"/>
                    </a:cubicBezTo>
                    <a:cubicBezTo>
                      <a:pt x="919" y="10"/>
                      <a:pt x="922" y="13"/>
                      <a:pt x="925" y="16"/>
                    </a:cubicBezTo>
                    <a:cubicBezTo>
                      <a:pt x="925" y="21"/>
                      <a:pt x="925" y="26"/>
                      <a:pt x="925" y="31"/>
                    </a:cubicBezTo>
                    <a:cubicBezTo>
                      <a:pt x="917" y="22"/>
                      <a:pt x="910" y="14"/>
                      <a:pt x="904" y="7"/>
                    </a:cubicBezTo>
                    <a:cubicBezTo>
                      <a:pt x="903" y="7"/>
                      <a:pt x="903" y="7"/>
                      <a:pt x="903" y="7"/>
                    </a:cubicBezTo>
                    <a:cubicBezTo>
                      <a:pt x="900" y="11"/>
                      <a:pt x="896" y="16"/>
                      <a:pt x="891" y="21"/>
                    </a:cubicBezTo>
                    <a:cubicBezTo>
                      <a:pt x="889" y="18"/>
                      <a:pt x="887" y="16"/>
                      <a:pt x="885" y="14"/>
                    </a:cubicBezTo>
                    <a:cubicBezTo>
                      <a:pt x="887" y="11"/>
                      <a:pt x="889" y="9"/>
                      <a:pt x="891" y="7"/>
                    </a:cubicBezTo>
                    <a:cubicBezTo>
                      <a:pt x="885" y="7"/>
                      <a:pt x="885" y="7"/>
                      <a:pt x="885" y="7"/>
                    </a:cubicBezTo>
                    <a:cubicBezTo>
                      <a:pt x="884" y="8"/>
                      <a:pt x="883" y="9"/>
                      <a:pt x="883" y="10"/>
                    </a:cubicBezTo>
                    <a:cubicBezTo>
                      <a:pt x="881" y="9"/>
                      <a:pt x="881" y="8"/>
                      <a:pt x="880" y="7"/>
                    </a:cubicBezTo>
                    <a:cubicBezTo>
                      <a:pt x="871" y="7"/>
                      <a:pt x="871" y="7"/>
                      <a:pt x="871" y="7"/>
                    </a:cubicBezTo>
                    <a:cubicBezTo>
                      <a:pt x="879" y="16"/>
                      <a:pt x="890" y="28"/>
                      <a:pt x="903" y="42"/>
                    </a:cubicBezTo>
                    <a:cubicBezTo>
                      <a:pt x="899" y="46"/>
                      <a:pt x="897" y="51"/>
                      <a:pt x="897" y="58"/>
                    </a:cubicBezTo>
                    <a:cubicBezTo>
                      <a:pt x="881" y="40"/>
                      <a:pt x="866" y="25"/>
                      <a:pt x="865" y="21"/>
                    </a:cubicBezTo>
                    <a:cubicBezTo>
                      <a:pt x="858" y="33"/>
                      <a:pt x="848" y="50"/>
                      <a:pt x="839" y="67"/>
                    </a:cubicBezTo>
                    <a:cubicBezTo>
                      <a:pt x="834" y="66"/>
                      <a:pt x="829" y="65"/>
                      <a:pt x="823" y="66"/>
                    </a:cubicBezTo>
                    <a:cubicBezTo>
                      <a:pt x="835" y="44"/>
                      <a:pt x="848" y="22"/>
                      <a:pt x="857" y="7"/>
                    </a:cubicBezTo>
                    <a:cubicBezTo>
                      <a:pt x="846" y="7"/>
                      <a:pt x="846" y="7"/>
                      <a:pt x="846" y="7"/>
                    </a:cubicBezTo>
                    <a:cubicBezTo>
                      <a:pt x="847" y="8"/>
                      <a:pt x="847" y="10"/>
                      <a:pt x="848" y="11"/>
                    </a:cubicBezTo>
                    <a:cubicBezTo>
                      <a:pt x="842" y="21"/>
                      <a:pt x="836" y="32"/>
                      <a:pt x="830" y="43"/>
                    </a:cubicBezTo>
                    <a:cubicBezTo>
                      <a:pt x="828" y="43"/>
                      <a:pt x="826" y="43"/>
                      <a:pt x="824" y="43"/>
                    </a:cubicBezTo>
                    <a:cubicBezTo>
                      <a:pt x="821" y="40"/>
                      <a:pt x="819" y="37"/>
                      <a:pt x="816" y="34"/>
                    </a:cubicBezTo>
                    <a:cubicBezTo>
                      <a:pt x="821" y="35"/>
                      <a:pt x="827" y="33"/>
                      <a:pt x="831" y="30"/>
                    </a:cubicBezTo>
                    <a:cubicBezTo>
                      <a:pt x="838" y="24"/>
                      <a:pt x="841" y="14"/>
                      <a:pt x="834" y="7"/>
                    </a:cubicBezTo>
                    <a:cubicBezTo>
                      <a:pt x="828" y="7"/>
                      <a:pt x="828" y="7"/>
                      <a:pt x="828" y="7"/>
                    </a:cubicBezTo>
                    <a:cubicBezTo>
                      <a:pt x="828" y="7"/>
                      <a:pt x="829" y="7"/>
                      <a:pt x="829" y="8"/>
                    </a:cubicBezTo>
                    <a:cubicBezTo>
                      <a:pt x="834" y="11"/>
                      <a:pt x="833" y="21"/>
                      <a:pt x="827" y="27"/>
                    </a:cubicBezTo>
                    <a:cubicBezTo>
                      <a:pt x="819" y="33"/>
                      <a:pt x="808" y="29"/>
                      <a:pt x="803" y="22"/>
                    </a:cubicBezTo>
                    <a:cubicBezTo>
                      <a:pt x="800" y="17"/>
                      <a:pt x="800" y="12"/>
                      <a:pt x="802" y="7"/>
                    </a:cubicBezTo>
                    <a:cubicBezTo>
                      <a:pt x="797" y="7"/>
                      <a:pt x="797" y="7"/>
                      <a:pt x="797" y="7"/>
                    </a:cubicBezTo>
                    <a:cubicBezTo>
                      <a:pt x="796" y="10"/>
                      <a:pt x="796" y="14"/>
                      <a:pt x="796" y="19"/>
                    </a:cubicBezTo>
                    <a:cubicBezTo>
                      <a:pt x="792" y="17"/>
                      <a:pt x="788" y="15"/>
                      <a:pt x="784" y="14"/>
                    </a:cubicBezTo>
                    <a:cubicBezTo>
                      <a:pt x="784" y="11"/>
                      <a:pt x="785" y="9"/>
                      <a:pt x="786" y="7"/>
                    </a:cubicBezTo>
                    <a:cubicBezTo>
                      <a:pt x="780" y="7"/>
                      <a:pt x="780" y="7"/>
                      <a:pt x="780" y="7"/>
                    </a:cubicBezTo>
                    <a:cubicBezTo>
                      <a:pt x="780" y="8"/>
                      <a:pt x="779" y="10"/>
                      <a:pt x="779" y="12"/>
                    </a:cubicBezTo>
                    <a:cubicBezTo>
                      <a:pt x="772" y="9"/>
                      <a:pt x="764" y="8"/>
                      <a:pt x="757" y="7"/>
                    </a:cubicBezTo>
                    <a:cubicBezTo>
                      <a:pt x="715" y="7"/>
                      <a:pt x="715" y="7"/>
                      <a:pt x="715" y="7"/>
                    </a:cubicBezTo>
                    <a:cubicBezTo>
                      <a:pt x="711" y="7"/>
                      <a:pt x="706" y="8"/>
                      <a:pt x="702" y="9"/>
                    </a:cubicBezTo>
                    <a:cubicBezTo>
                      <a:pt x="701" y="8"/>
                      <a:pt x="701" y="7"/>
                      <a:pt x="700" y="7"/>
                    </a:cubicBezTo>
                    <a:cubicBezTo>
                      <a:pt x="692" y="7"/>
                      <a:pt x="692" y="7"/>
                      <a:pt x="692" y="7"/>
                    </a:cubicBezTo>
                    <a:cubicBezTo>
                      <a:pt x="694" y="8"/>
                      <a:pt x="695" y="9"/>
                      <a:pt x="697" y="10"/>
                    </a:cubicBezTo>
                    <a:cubicBezTo>
                      <a:pt x="682" y="14"/>
                      <a:pt x="669" y="19"/>
                      <a:pt x="657" y="27"/>
                    </a:cubicBezTo>
                    <a:cubicBezTo>
                      <a:pt x="656" y="26"/>
                      <a:pt x="654" y="26"/>
                      <a:pt x="653" y="25"/>
                    </a:cubicBezTo>
                    <a:cubicBezTo>
                      <a:pt x="659" y="18"/>
                      <a:pt x="664" y="12"/>
                      <a:pt x="668" y="7"/>
                    </a:cubicBezTo>
                    <a:cubicBezTo>
                      <a:pt x="662" y="7"/>
                      <a:pt x="662" y="7"/>
                      <a:pt x="662" y="7"/>
                    </a:cubicBezTo>
                    <a:cubicBezTo>
                      <a:pt x="658" y="12"/>
                      <a:pt x="654" y="18"/>
                      <a:pt x="649" y="24"/>
                    </a:cubicBezTo>
                    <a:cubicBezTo>
                      <a:pt x="646" y="23"/>
                      <a:pt x="643" y="22"/>
                      <a:pt x="640" y="22"/>
                    </a:cubicBezTo>
                    <a:cubicBezTo>
                      <a:pt x="644" y="16"/>
                      <a:pt x="647" y="12"/>
                      <a:pt x="650" y="7"/>
                    </a:cubicBezTo>
                    <a:cubicBezTo>
                      <a:pt x="645" y="7"/>
                      <a:pt x="645" y="7"/>
                      <a:pt x="645" y="7"/>
                    </a:cubicBezTo>
                    <a:cubicBezTo>
                      <a:pt x="642" y="11"/>
                      <a:pt x="639" y="16"/>
                      <a:pt x="636" y="21"/>
                    </a:cubicBezTo>
                    <a:cubicBezTo>
                      <a:pt x="614" y="19"/>
                      <a:pt x="593" y="31"/>
                      <a:pt x="581" y="49"/>
                    </a:cubicBezTo>
                    <a:cubicBezTo>
                      <a:pt x="577" y="47"/>
                      <a:pt x="574" y="46"/>
                      <a:pt x="571" y="45"/>
                    </a:cubicBezTo>
                    <a:cubicBezTo>
                      <a:pt x="560" y="45"/>
                      <a:pt x="545" y="54"/>
                      <a:pt x="527" y="69"/>
                    </a:cubicBezTo>
                    <a:cubicBezTo>
                      <a:pt x="511" y="66"/>
                      <a:pt x="497" y="55"/>
                      <a:pt x="498" y="36"/>
                    </a:cubicBezTo>
                    <a:cubicBezTo>
                      <a:pt x="499" y="22"/>
                      <a:pt x="516" y="14"/>
                      <a:pt x="525" y="23"/>
                    </a:cubicBezTo>
                    <a:cubicBezTo>
                      <a:pt x="532" y="30"/>
                      <a:pt x="523" y="36"/>
                      <a:pt x="518" y="40"/>
                    </a:cubicBezTo>
                    <a:cubicBezTo>
                      <a:pt x="528" y="47"/>
                      <a:pt x="542" y="45"/>
                      <a:pt x="548" y="33"/>
                    </a:cubicBezTo>
                    <a:cubicBezTo>
                      <a:pt x="551" y="28"/>
                      <a:pt x="551" y="16"/>
                      <a:pt x="543" y="7"/>
                    </a:cubicBezTo>
                    <a:cubicBezTo>
                      <a:pt x="535" y="7"/>
                      <a:pt x="535" y="7"/>
                      <a:pt x="535" y="7"/>
                    </a:cubicBezTo>
                    <a:cubicBezTo>
                      <a:pt x="543" y="13"/>
                      <a:pt x="547" y="23"/>
                      <a:pt x="545" y="28"/>
                    </a:cubicBezTo>
                    <a:cubicBezTo>
                      <a:pt x="543" y="36"/>
                      <a:pt x="535" y="41"/>
                      <a:pt x="527" y="38"/>
                    </a:cubicBezTo>
                    <a:cubicBezTo>
                      <a:pt x="533" y="35"/>
                      <a:pt x="533" y="27"/>
                      <a:pt x="530" y="22"/>
                    </a:cubicBezTo>
                    <a:cubicBezTo>
                      <a:pt x="521" y="11"/>
                      <a:pt x="506" y="13"/>
                      <a:pt x="496" y="26"/>
                    </a:cubicBezTo>
                    <a:cubicBezTo>
                      <a:pt x="487" y="39"/>
                      <a:pt x="495" y="56"/>
                      <a:pt x="504" y="63"/>
                    </a:cubicBezTo>
                    <a:cubicBezTo>
                      <a:pt x="509" y="67"/>
                      <a:pt x="514" y="71"/>
                      <a:pt x="520" y="74"/>
                    </a:cubicBezTo>
                    <a:cubicBezTo>
                      <a:pt x="513" y="80"/>
                      <a:pt x="506" y="86"/>
                      <a:pt x="499" y="93"/>
                    </a:cubicBezTo>
                    <a:cubicBezTo>
                      <a:pt x="490" y="81"/>
                      <a:pt x="480" y="74"/>
                      <a:pt x="469" y="69"/>
                    </a:cubicBezTo>
                    <a:cubicBezTo>
                      <a:pt x="458" y="43"/>
                      <a:pt x="477" y="19"/>
                      <a:pt x="485" y="10"/>
                    </a:cubicBezTo>
                    <a:cubicBezTo>
                      <a:pt x="487" y="9"/>
                      <a:pt x="488" y="8"/>
                      <a:pt x="490" y="7"/>
                    </a:cubicBezTo>
                    <a:cubicBezTo>
                      <a:pt x="482" y="7"/>
                      <a:pt x="482" y="7"/>
                      <a:pt x="482" y="7"/>
                    </a:cubicBezTo>
                    <a:cubicBezTo>
                      <a:pt x="471" y="17"/>
                      <a:pt x="462" y="31"/>
                      <a:pt x="460" y="46"/>
                    </a:cubicBezTo>
                    <a:cubicBezTo>
                      <a:pt x="454" y="45"/>
                      <a:pt x="447" y="44"/>
                      <a:pt x="440" y="45"/>
                    </a:cubicBezTo>
                    <a:cubicBezTo>
                      <a:pt x="444" y="30"/>
                      <a:pt x="456" y="15"/>
                      <a:pt x="470" y="7"/>
                    </a:cubicBezTo>
                    <a:cubicBezTo>
                      <a:pt x="447" y="7"/>
                      <a:pt x="447" y="7"/>
                      <a:pt x="447" y="7"/>
                    </a:cubicBezTo>
                    <a:cubicBezTo>
                      <a:pt x="429" y="12"/>
                      <a:pt x="417" y="37"/>
                      <a:pt x="415" y="52"/>
                    </a:cubicBezTo>
                    <a:cubicBezTo>
                      <a:pt x="410" y="55"/>
                      <a:pt x="406" y="57"/>
                      <a:pt x="403" y="60"/>
                    </a:cubicBezTo>
                    <a:cubicBezTo>
                      <a:pt x="373" y="46"/>
                      <a:pt x="336" y="31"/>
                      <a:pt x="333" y="32"/>
                    </a:cubicBezTo>
                    <a:cubicBezTo>
                      <a:pt x="324" y="35"/>
                      <a:pt x="302" y="83"/>
                      <a:pt x="281" y="131"/>
                    </a:cubicBezTo>
                    <a:cubicBezTo>
                      <a:pt x="265" y="94"/>
                      <a:pt x="265" y="94"/>
                      <a:pt x="265" y="94"/>
                    </a:cubicBezTo>
                    <a:cubicBezTo>
                      <a:pt x="253" y="146"/>
                      <a:pt x="253" y="146"/>
                      <a:pt x="253" y="146"/>
                    </a:cubicBezTo>
                    <a:cubicBezTo>
                      <a:pt x="206" y="134"/>
                      <a:pt x="206" y="134"/>
                      <a:pt x="206" y="134"/>
                    </a:cubicBezTo>
                    <a:cubicBezTo>
                      <a:pt x="214" y="151"/>
                      <a:pt x="214" y="151"/>
                      <a:pt x="214" y="151"/>
                    </a:cubicBezTo>
                    <a:cubicBezTo>
                      <a:pt x="193" y="149"/>
                      <a:pt x="177" y="159"/>
                      <a:pt x="168" y="172"/>
                    </a:cubicBezTo>
                    <a:cubicBezTo>
                      <a:pt x="147" y="154"/>
                      <a:pt x="120" y="154"/>
                      <a:pt x="96" y="167"/>
                    </a:cubicBezTo>
                    <a:cubicBezTo>
                      <a:pt x="78" y="176"/>
                      <a:pt x="64" y="210"/>
                      <a:pt x="78" y="233"/>
                    </a:cubicBezTo>
                    <a:cubicBezTo>
                      <a:pt x="84" y="242"/>
                      <a:pt x="103" y="253"/>
                      <a:pt x="116" y="243"/>
                    </a:cubicBezTo>
                    <a:cubicBezTo>
                      <a:pt x="126" y="236"/>
                      <a:pt x="128" y="223"/>
                      <a:pt x="127" y="218"/>
                    </a:cubicBezTo>
                    <a:cubicBezTo>
                      <a:pt x="121" y="226"/>
                      <a:pt x="112" y="224"/>
                      <a:pt x="109" y="222"/>
                    </a:cubicBezTo>
                    <a:cubicBezTo>
                      <a:pt x="99" y="214"/>
                      <a:pt x="108" y="200"/>
                      <a:pt x="119" y="200"/>
                    </a:cubicBezTo>
                    <a:cubicBezTo>
                      <a:pt x="133" y="200"/>
                      <a:pt x="145" y="209"/>
                      <a:pt x="139" y="232"/>
                    </a:cubicBezTo>
                    <a:cubicBezTo>
                      <a:pt x="134" y="252"/>
                      <a:pt x="118" y="269"/>
                      <a:pt x="109" y="282"/>
                    </a:cubicBezTo>
                    <a:cubicBezTo>
                      <a:pt x="104" y="275"/>
                      <a:pt x="94" y="264"/>
                      <a:pt x="90" y="259"/>
                    </a:cubicBezTo>
                    <a:cubicBezTo>
                      <a:pt x="88" y="260"/>
                      <a:pt x="84" y="263"/>
                      <a:pt x="78" y="268"/>
                    </a:cubicBezTo>
                    <a:cubicBezTo>
                      <a:pt x="72" y="259"/>
                      <a:pt x="63" y="249"/>
                      <a:pt x="59" y="245"/>
                    </a:cubicBezTo>
                    <a:cubicBezTo>
                      <a:pt x="45" y="236"/>
                      <a:pt x="36" y="248"/>
                      <a:pt x="40" y="259"/>
                    </a:cubicBezTo>
                    <a:cubicBezTo>
                      <a:pt x="43" y="265"/>
                      <a:pt x="51" y="276"/>
                      <a:pt x="58" y="285"/>
                    </a:cubicBezTo>
                    <a:cubicBezTo>
                      <a:pt x="53" y="289"/>
                      <a:pt x="48" y="293"/>
                      <a:pt x="44" y="297"/>
                    </a:cubicBezTo>
                    <a:cubicBezTo>
                      <a:pt x="36" y="288"/>
                      <a:pt x="27" y="278"/>
                      <a:pt x="24" y="274"/>
                    </a:cubicBezTo>
                    <a:cubicBezTo>
                      <a:pt x="16" y="268"/>
                      <a:pt x="0" y="273"/>
                      <a:pt x="5" y="289"/>
                    </a:cubicBezTo>
                    <a:cubicBezTo>
                      <a:pt x="8" y="294"/>
                      <a:pt x="16" y="305"/>
                      <a:pt x="23" y="314"/>
                    </a:cubicBezTo>
                    <a:cubicBezTo>
                      <a:pt x="18" y="319"/>
                      <a:pt x="14" y="322"/>
                      <a:pt x="12" y="324"/>
                    </a:cubicBezTo>
                    <a:cubicBezTo>
                      <a:pt x="17" y="332"/>
                      <a:pt x="33" y="351"/>
                      <a:pt x="41" y="359"/>
                    </a:cubicBezTo>
                    <a:cubicBezTo>
                      <a:pt x="10" y="399"/>
                      <a:pt x="20" y="457"/>
                      <a:pt x="48" y="471"/>
                    </a:cubicBezTo>
                    <a:cubicBezTo>
                      <a:pt x="46" y="480"/>
                      <a:pt x="46" y="489"/>
                      <a:pt x="47" y="498"/>
                    </a:cubicBezTo>
                    <a:cubicBezTo>
                      <a:pt x="32" y="500"/>
                      <a:pt x="18" y="502"/>
                      <a:pt x="11" y="504"/>
                    </a:cubicBezTo>
                    <a:cubicBezTo>
                      <a:pt x="16" y="513"/>
                      <a:pt x="29" y="532"/>
                      <a:pt x="45" y="553"/>
                    </a:cubicBezTo>
                    <a:cubicBezTo>
                      <a:pt x="30" y="560"/>
                      <a:pt x="16" y="566"/>
                      <a:pt x="11" y="569"/>
                    </a:cubicBezTo>
                    <a:cubicBezTo>
                      <a:pt x="18" y="581"/>
                      <a:pt x="37" y="607"/>
                      <a:pt x="55" y="633"/>
                    </a:cubicBezTo>
                    <a:cubicBezTo>
                      <a:pt x="48" y="637"/>
                      <a:pt x="42" y="646"/>
                      <a:pt x="41" y="657"/>
                    </a:cubicBezTo>
                    <a:cubicBezTo>
                      <a:pt x="47" y="657"/>
                      <a:pt x="47" y="657"/>
                      <a:pt x="47" y="657"/>
                    </a:cubicBezTo>
                    <a:cubicBezTo>
                      <a:pt x="49" y="638"/>
                      <a:pt x="67" y="628"/>
                      <a:pt x="87" y="634"/>
                    </a:cubicBezTo>
                    <a:cubicBezTo>
                      <a:pt x="85" y="637"/>
                      <a:pt x="85" y="641"/>
                      <a:pt x="85" y="644"/>
                    </a:cubicBezTo>
                    <a:cubicBezTo>
                      <a:pt x="77" y="645"/>
                      <a:pt x="70" y="650"/>
                      <a:pt x="67" y="657"/>
                    </a:cubicBezTo>
                    <a:cubicBezTo>
                      <a:pt x="72" y="657"/>
                      <a:pt x="72" y="657"/>
                      <a:pt x="72" y="657"/>
                    </a:cubicBezTo>
                    <a:cubicBezTo>
                      <a:pt x="75" y="652"/>
                      <a:pt x="80" y="649"/>
                      <a:pt x="85" y="648"/>
                    </a:cubicBezTo>
                    <a:cubicBezTo>
                      <a:pt x="86" y="651"/>
                      <a:pt x="87" y="654"/>
                      <a:pt x="89" y="657"/>
                    </a:cubicBezTo>
                    <a:cubicBezTo>
                      <a:pt x="94" y="657"/>
                      <a:pt x="94" y="657"/>
                      <a:pt x="94" y="657"/>
                    </a:cubicBezTo>
                    <a:cubicBezTo>
                      <a:pt x="85" y="646"/>
                      <a:pt x="89" y="627"/>
                      <a:pt x="109" y="619"/>
                    </a:cubicBezTo>
                    <a:cubicBezTo>
                      <a:pt x="82" y="607"/>
                      <a:pt x="88" y="580"/>
                      <a:pt x="102" y="572"/>
                    </a:cubicBezTo>
                    <a:cubicBezTo>
                      <a:pt x="117" y="588"/>
                      <a:pt x="139" y="593"/>
                      <a:pt x="160" y="589"/>
                    </a:cubicBezTo>
                    <a:cubicBezTo>
                      <a:pt x="128" y="603"/>
                      <a:pt x="128" y="603"/>
                      <a:pt x="128" y="603"/>
                    </a:cubicBezTo>
                    <a:cubicBezTo>
                      <a:pt x="143" y="648"/>
                      <a:pt x="143" y="648"/>
                      <a:pt x="143" y="648"/>
                    </a:cubicBezTo>
                    <a:cubicBezTo>
                      <a:pt x="155" y="625"/>
                      <a:pt x="155" y="625"/>
                      <a:pt x="155" y="625"/>
                    </a:cubicBezTo>
                    <a:cubicBezTo>
                      <a:pt x="164" y="630"/>
                      <a:pt x="164" y="630"/>
                      <a:pt x="164" y="630"/>
                    </a:cubicBezTo>
                    <a:cubicBezTo>
                      <a:pt x="160" y="639"/>
                      <a:pt x="156" y="648"/>
                      <a:pt x="152" y="657"/>
                    </a:cubicBezTo>
                    <a:cubicBezTo>
                      <a:pt x="158" y="657"/>
                      <a:pt x="158" y="657"/>
                      <a:pt x="158" y="657"/>
                    </a:cubicBezTo>
                    <a:cubicBezTo>
                      <a:pt x="162" y="649"/>
                      <a:pt x="165" y="641"/>
                      <a:pt x="169" y="632"/>
                    </a:cubicBezTo>
                    <a:cubicBezTo>
                      <a:pt x="184" y="640"/>
                      <a:pt x="184" y="640"/>
                      <a:pt x="184" y="640"/>
                    </a:cubicBezTo>
                    <a:cubicBezTo>
                      <a:pt x="195" y="614"/>
                      <a:pt x="195" y="614"/>
                      <a:pt x="195" y="614"/>
                    </a:cubicBezTo>
                    <a:cubicBezTo>
                      <a:pt x="179" y="609"/>
                      <a:pt x="179" y="609"/>
                      <a:pt x="179" y="609"/>
                    </a:cubicBezTo>
                    <a:cubicBezTo>
                      <a:pt x="181" y="604"/>
                      <a:pt x="183" y="599"/>
                      <a:pt x="185" y="595"/>
                    </a:cubicBezTo>
                    <a:cubicBezTo>
                      <a:pt x="191" y="597"/>
                      <a:pt x="204" y="596"/>
                      <a:pt x="213" y="592"/>
                    </a:cubicBezTo>
                    <a:cubicBezTo>
                      <a:pt x="211" y="601"/>
                      <a:pt x="198" y="632"/>
                      <a:pt x="188" y="657"/>
                    </a:cubicBezTo>
                    <a:cubicBezTo>
                      <a:pt x="193" y="657"/>
                      <a:pt x="193" y="657"/>
                      <a:pt x="193" y="657"/>
                    </a:cubicBezTo>
                    <a:cubicBezTo>
                      <a:pt x="194" y="655"/>
                      <a:pt x="194" y="655"/>
                      <a:pt x="194" y="655"/>
                    </a:cubicBezTo>
                    <a:cubicBezTo>
                      <a:pt x="195" y="657"/>
                      <a:pt x="195" y="657"/>
                      <a:pt x="195" y="657"/>
                    </a:cubicBezTo>
                    <a:cubicBezTo>
                      <a:pt x="198" y="657"/>
                      <a:pt x="198" y="657"/>
                      <a:pt x="198" y="657"/>
                    </a:cubicBezTo>
                    <a:cubicBezTo>
                      <a:pt x="195" y="654"/>
                      <a:pt x="195" y="654"/>
                      <a:pt x="195" y="654"/>
                    </a:cubicBezTo>
                    <a:cubicBezTo>
                      <a:pt x="197" y="649"/>
                      <a:pt x="197" y="649"/>
                      <a:pt x="197" y="649"/>
                    </a:cubicBezTo>
                    <a:cubicBezTo>
                      <a:pt x="204" y="657"/>
                      <a:pt x="204" y="657"/>
                      <a:pt x="204" y="657"/>
                    </a:cubicBezTo>
                    <a:cubicBezTo>
                      <a:pt x="206" y="657"/>
                      <a:pt x="206" y="657"/>
                      <a:pt x="206" y="657"/>
                    </a:cubicBezTo>
                    <a:cubicBezTo>
                      <a:pt x="197" y="647"/>
                      <a:pt x="197" y="647"/>
                      <a:pt x="197" y="647"/>
                    </a:cubicBezTo>
                    <a:cubicBezTo>
                      <a:pt x="199" y="643"/>
                      <a:pt x="199" y="643"/>
                      <a:pt x="199" y="643"/>
                    </a:cubicBezTo>
                    <a:cubicBezTo>
                      <a:pt x="212" y="657"/>
                      <a:pt x="212" y="657"/>
                      <a:pt x="212" y="657"/>
                    </a:cubicBezTo>
                    <a:cubicBezTo>
                      <a:pt x="214" y="657"/>
                      <a:pt x="214" y="657"/>
                      <a:pt x="214" y="657"/>
                    </a:cubicBezTo>
                    <a:cubicBezTo>
                      <a:pt x="200" y="641"/>
                      <a:pt x="200" y="641"/>
                      <a:pt x="200" y="641"/>
                    </a:cubicBezTo>
                    <a:cubicBezTo>
                      <a:pt x="202" y="636"/>
                      <a:pt x="202" y="636"/>
                      <a:pt x="202" y="636"/>
                    </a:cubicBezTo>
                    <a:cubicBezTo>
                      <a:pt x="218" y="655"/>
                      <a:pt x="218" y="655"/>
                      <a:pt x="218" y="655"/>
                    </a:cubicBezTo>
                    <a:cubicBezTo>
                      <a:pt x="217" y="657"/>
                      <a:pt x="217" y="657"/>
                      <a:pt x="217" y="657"/>
                    </a:cubicBezTo>
                    <a:cubicBezTo>
                      <a:pt x="223" y="657"/>
                      <a:pt x="223" y="657"/>
                      <a:pt x="223" y="657"/>
                    </a:cubicBezTo>
                    <a:cubicBezTo>
                      <a:pt x="231" y="634"/>
                      <a:pt x="241" y="606"/>
                      <a:pt x="248" y="589"/>
                    </a:cubicBezTo>
                    <a:cubicBezTo>
                      <a:pt x="251" y="590"/>
                      <a:pt x="255" y="591"/>
                      <a:pt x="258" y="592"/>
                    </a:cubicBezTo>
                    <a:cubicBezTo>
                      <a:pt x="257" y="579"/>
                      <a:pt x="266" y="560"/>
                      <a:pt x="272" y="554"/>
                    </a:cubicBezTo>
                    <a:cubicBezTo>
                      <a:pt x="277" y="556"/>
                      <a:pt x="283" y="561"/>
                      <a:pt x="288" y="565"/>
                    </a:cubicBezTo>
                    <a:cubicBezTo>
                      <a:pt x="286" y="572"/>
                      <a:pt x="283" y="582"/>
                      <a:pt x="284" y="591"/>
                    </a:cubicBezTo>
                    <a:cubicBezTo>
                      <a:pt x="275" y="591"/>
                      <a:pt x="266" y="595"/>
                      <a:pt x="260" y="602"/>
                    </a:cubicBezTo>
                    <a:cubicBezTo>
                      <a:pt x="240" y="621"/>
                      <a:pt x="238" y="642"/>
                      <a:pt x="243" y="657"/>
                    </a:cubicBezTo>
                    <a:cubicBezTo>
                      <a:pt x="251" y="657"/>
                      <a:pt x="251" y="657"/>
                      <a:pt x="251" y="657"/>
                    </a:cubicBezTo>
                    <a:cubicBezTo>
                      <a:pt x="243" y="642"/>
                      <a:pt x="245" y="621"/>
                      <a:pt x="265" y="604"/>
                    </a:cubicBezTo>
                    <a:cubicBezTo>
                      <a:pt x="290" y="585"/>
                      <a:pt x="315" y="602"/>
                      <a:pt x="330" y="619"/>
                    </a:cubicBezTo>
                    <a:cubicBezTo>
                      <a:pt x="335" y="625"/>
                      <a:pt x="344" y="636"/>
                      <a:pt x="345" y="657"/>
                    </a:cubicBezTo>
                    <a:cubicBezTo>
                      <a:pt x="349" y="657"/>
                      <a:pt x="349" y="657"/>
                      <a:pt x="349" y="657"/>
                    </a:cubicBezTo>
                    <a:cubicBezTo>
                      <a:pt x="349" y="646"/>
                      <a:pt x="347" y="637"/>
                      <a:pt x="345" y="629"/>
                    </a:cubicBezTo>
                    <a:cubicBezTo>
                      <a:pt x="348" y="624"/>
                      <a:pt x="352" y="618"/>
                      <a:pt x="355" y="612"/>
                    </a:cubicBezTo>
                    <a:cubicBezTo>
                      <a:pt x="354" y="628"/>
                      <a:pt x="357" y="643"/>
                      <a:pt x="370" y="657"/>
                    </a:cubicBezTo>
                    <a:cubicBezTo>
                      <a:pt x="375" y="657"/>
                      <a:pt x="375" y="657"/>
                      <a:pt x="375" y="657"/>
                    </a:cubicBezTo>
                    <a:cubicBezTo>
                      <a:pt x="359" y="640"/>
                      <a:pt x="358" y="619"/>
                      <a:pt x="360" y="597"/>
                    </a:cubicBezTo>
                    <a:cubicBezTo>
                      <a:pt x="373" y="561"/>
                      <a:pt x="379" y="516"/>
                      <a:pt x="406" y="494"/>
                    </a:cubicBezTo>
                    <a:cubicBezTo>
                      <a:pt x="410" y="546"/>
                      <a:pt x="350" y="601"/>
                      <a:pt x="398" y="656"/>
                    </a:cubicBezTo>
                    <a:cubicBezTo>
                      <a:pt x="395" y="656"/>
                      <a:pt x="391" y="657"/>
                      <a:pt x="387" y="657"/>
                    </a:cubicBezTo>
                    <a:cubicBezTo>
                      <a:pt x="414" y="657"/>
                      <a:pt x="414" y="657"/>
                      <a:pt x="414" y="657"/>
                    </a:cubicBezTo>
                    <a:cubicBezTo>
                      <a:pt x="419" y="649"/>
                      <a:pt x="425" y="641"/>
                      <a:pt x="429" y="638"/>
                    </a:cubicBezTo>
                    <a:cubicBezTo>
                      <a:pt x="434" y="645"/>
                      <a:pt x="434" y="645"/>
                      <a:pt x="434" y="645"/>
                    </a:cubicBezTo>
                    <a:cubicBezTo>
                      <a:pt x="431" y="649"/>
                      <a:pt x="429" y="653"/>
                      <a:pt x="428" y="657"/>
                    </a:cubicBezTo>
                    <a:cubicBezTo>
                      <a:pt x="433" y="657"/>
                      <a:pt x="433" y="657"/>
                      <a:pt x="433" y="657"/>
                    </a:cubicBezTo>
                    <a:cubicBezTo>
                      <a:pt x="436" y="644"/>
                      <a:pt x="448" y="628"/>
                      <a:pt x="463" y="612"/>
                    </a:cubicBezTo>
                    <a:cubicBezTo>
                      <a:pt x="465" y="615"/>
                      <a:pt x="467" y="618"/>
                      <a:pt x="469" y="621"/>
                    </a:cubicBezTo>
                    <a:cubicBezTo>
                      <a:pt x="457" y="635"/>
                      <a:pt x="448" y="647"/>
                      <a:pt x="443" y="657"/>
                    </a:cubicBezTo>
                    <a:cubicBezTo>
                      <a:pt x="448" y="657"/>
                      <a:pt x="448" y="657"/>
                      <a:pt x="448" y="657"/>
                    </a:cubicBezTo>
                    <a:cubicBezTo>
                      <a:pt x="451" y="648"/>
                      <a:pt x="460" y="637"/>
                      <a:pt x="471" y="625"/>
                    </a:cubicBezTo>
                    <a:cubicBezTo>
                      <a:pt x="479" y="637"/>
                      <a:pt x="487" y="649"/>
                      <a:pt x="492" y="657"/>
                    </a:cubicBezTo>
                    <a:cubicBezTo>
                      <a:pt x="498" y="657"/>
                      <a:pt x="498" y="657"/>
                      <a:pt x="498" y="657"/>
                    </a:cubicBezTo>
                    <a:cubicBezTo>
                      <a:pt x="484" y="635"/>
                      <a:pt x="457" y="595"/>
                      <a:pt x="446" y="575"/>
                    </a:cubicBezTo>
                    <a:cubicBezTo>
                      <a:pt x="451" y="571"/>
                      <a:pt x="453" y="567"/>
                      <a:pt x="458" y="564"/>
                    </a:cubicBezTo>
                    <a:cubicBezTo>
                      <a:pt x="471" y="589"/>
                      <a:pt x="498" y="631"/>
                      <a:pt x="514" y="657"/>
                    </a:cubicBezTo>
                    <a:cubicBezTo>
                      <a:pt x="519" y="657"/>
                      <a:pt x="519" y="657"/>
                      <a:pt x="519" y="657"/>
                    </a:cubicBezTo>
                    <a:cubicBezTo>
                      <a:pt x="511" y="643"/>
                      <a:pt x="500" y="625"/>
                      <a:pt x="489" y="607"/>
                    </a:cubicBezTo>
                    <a:cubicBezTo>
                      <a:pt x="490" y="606"/>
                      <a:pt x="491" y="605"/>
                      <a:pt x="492" y="604"/>
                    </a:cubicBezTo>
                    <a:cubicBezTo>
                      <a:pt x="501" y="622"/>
                      <a:pt x="518" y="628"/>
                      <a:pt x="533" y="631"/>
                    </a:cubicBezTo>
                    <a:cubicBezTo>
                      <a:pt x="531" y="640"/>
                      <a:pt x="532" y="648"/>
                      <a:pt x="533" y="657"/>
                    </a:cubicBezTo>
                    <a:cubicBezTo>
                      <a:pt x="538" y="657"/>
                      <a:pt x="538" y="657"/>
                      <a:pt x="538" y="657"/>
                    </a:cubicBezTo>
                    <a:cubicBezTo>
                      <a:pt x="537" y="644"/>
                      <a:pt x="535" y="632"/>
                      <a:pt x="542" y="618"/>
                    </a:cubicBezTo>
                    <a:cubicBezTo>
                      <a:pt x="547" y="609"/>
                      <a:pt x="559" y="597"/>
                      <a:pt x="575" y="592"/>
                    </a:cubicBezTo>
                    <a:cubicBezTo>
                      <a:pt x="576" y="595"/>
                      <a:pt x="577" y="598"/>
                      <a:pt x="578" y="602"/>
                    </a:cubicBezTo>
                    <a:cubicBezTo>
                      <a:pt x="567" y="608"/>
                      <a:pt x="557" y="619"/>
                      <a:pt x="552" y="628"/>
                    </a:cubicBezTo>
                    <a:cubicBezTo>
                      <a:pt x="548" y="638"/>
                      <a:pt x="547" y="647"/>
                      <a:pt x="548" y="657"/>
                    </a:cubicBezTo>
                    <a:cubicBezTo>
                      <a:pt x="554" y="657"/>
                      <a:pt x="554" y="657"/>
                      <a:pt x="554" y="657"/>
                    </a:cubicBezTo>
                    <a:cubicBezTo>
                      <a:pt x="554" y="657"/>
                      <a:pt x="554" y="657"/>
                      <a:pt x="554" y="657"/>
                    </a:cubicBezTo>
                    <a:cubicBezTo>
                      <a:pt x="553" y="652"/>
                      <a:pt x="553" y="648"/>
                      <a:pt x="554" y="644"/>
                    </a:cubicBezTo>
                    <a:cubicBezTo>
                      <a:pt x="572" y="657"/>
                      <a:pt x="572" y="657"/>
                      <a:pt x="572" y="657"/>
                    </a:cubicBezTo>
                    <a:cubicBezTo>
                      <a:pt x="577" y="657"/>
                      <a:pt x="577" y="657"/>
                      <a:pt x="577" y="657"/>
                    </a:cubicBezTo>
                    <a:cubicBezTo>
                      <a:pt x="554" y="640"/>
                      <a:pt x="554" y="640"/>
                      <a:pt x="554" y="640"/>
                    </a:cubicBezTo>
                    <a:cubicBezTo>
                      <a:pt x="555" y="637"/>
                      <a:pt x="556" y="633"/>
                      <a:pt x="557" y="630"/>
                    </a:cubicBezTo>
                    <a:cubicBezTo>
                      <a:pt x="591" y="657"/>
                      <a:pt x="591" y="657"/>
                      <a:pt x="591" y="657"/>
                    </a:cubicBezTo>
                    <a:cubicBezTo>
                      <a:pt x="596" y="657"/>
                      <a:pt x="596" y="657"/>
                      <a:pt x="596" y="657"/>
                    </a:cubicBezTo>
                    <a:cubicBezTo>
                      <a:pt x="559" y="627"/>
                      <a:pt x="559" y="627"/>
                      <a:pt x="559" y="627"/>
                    </a:cubicBezTo>
                    <a:cubicBezTo>
                      <a:pt x="560" y="624"/>
                      <a:pt x="562" y="622"/>
                      <a:pt x="564" y="620"/>
                    </a:cubicBezTo>
                    <a:cubicBezTo>
                      <a:pt x="606" y="657"/>
                      <a:pt x="606" y="657"/>
                      <a:pt x="606" y="657"/>
                    </a:cubicBezTo>
                    <a:cubicBezTo>
                      <a:pt x="611" y="657"/>
                      <a:pt x="611" y="657"/>
                      <a:pt x="611" y="657"/>
                    </a:cubicBezTo>
                    <a:cubicBezTo>
                      <a:pt x="566" y="617"/>
                      <a:pt x="566" y="617"/>
                      <a:pt x="566" y="617"/>
                    </a:cubicBezTo>
                    <a:cubicBezTo>
                      <a:pt x="568" y="616"/>
                      <a:pt x="570" y="614"/>
                      <a:pt x="572" y="613"/>
                    </a:cubicBezTo>
                    <a:cubicBezTo>
                      <a:pt x="620" y="657"/>
                      <a:pt x="620" y="657"/>
                      <a:pt x="620" y="657"/>
                    </a:cubicBezTo>
                    <a:cubicBezTo>
                      <a:pt x="624" y="657"/>
                      <a:pt x="624" y="657"/>
                      <a:pt x="624" y="657"/>
                    </a:cubicBezTo>
                    <a:cubicBezTo>
                      <a:pt x="575" y="611"/>
                      <a:pt x="575" y="611"/>
                      <a:pt x="575" y="611"/>
                    </a:cubicBezTo>
                    <a:cubicBezTo>
                      <a:pt x="577" y="610"/>
                      <a:pt x="579" y="608"/>
                      <a:pt x="581" y="607"/>
                    </a:cubicBezTo>
                    <a:cubicBezTo>
                      <a:pt x="586" y="618"/>
                      <a:pt x="595" y="627"/>
                      <a:pt x="606" y="632"/>
                    </a:cubicBezTo>
                    <a:cubicBezTo>
                      <a:pt x="632" y="657"/>
                      <a:pt x="632" y="657"/>
                      <a:pt x="632" y="657"/>
                    </a:cubicBezTo>
                    <a:cubicBezTo>
                      <a:pt x="635" y="657"/>
                      <a:pt x="635" y="657"/>
                      <a:pt x="635" y="657"/>
                    </a:cubicBezTo>
                    <a:cubicBezTo>
                      <a:pt x="613" y="635"/>
                      <a:pt x="613" y="635"/>
                      <a:pt x="613" y="635"/>
                    </a:cubicBezTo>
                    <a:cubicBezTo>
                      <a:pt x="616" y="636"/>
                      <a:pt x="619" y="637"/>
                      <a:pt x="622" y="637"/>
                    </a:cubicBezTo>
                    <a:cubicBezTo>
                      <a:pt x="638" y="654"/>
                      <a:pt x="638" y="654"/>
                      <a:pt x="638" y="654"/>
                    </a:cubicBezTo>
                    <a:cubicBezTo>
                      <a:pt x="638" y="655"/>
                      <a:pt x="638" y="656"/>
                      <a:pt x="637" y="657"/>
                    </a:cubicBezTo>
                    <a:cubicBezTo>
                      <a:pt x="643" y="657"/>
                      <a:pt x="643" y="657"/>
                      <a:pt x="643" y="657"/>
                    </a:cubicBezTo>
                    <a:cubicBezTo>
                      <a:pt x="644" y="655"/>
                      <a:pt x="645" y="652"/>
                      <a:pt x="646" y="650"/>
                    </a:cubicBezTo>
                    <a:cubicBezTo>
                      <a:pt x="656" y="624"/>
                      <a:pt x="690" y="592"/>
                      <a:pt x="686" y="560"/>
                    </a:cubicBezTo>
                    <a:cubicBezTo>
                      <a:pt x="683" y="543"/>
                      <a:pt x="667" y="515"/>
                      <a:pt x="630" y="523"/>
                    </a:cubicBezTo>
                    <a:cubicBezTo>
                      <a:pt x="603" y="530"/>
                      <a:pt x="591" y="556"/>
                      <a:pt x="595" y="577"/>
                    </a:cubicBezTo>
                    <a:cubicBezTo>
                      <a:pt x="598" y="602"/>
                      <a:pt x="622" y="621"/>
                      <a:pt x="645" y="610"/>
                    </a:cubicBezTo>
                    <a:cubicBezTo>
                      <a:pt x="664" y="600"/>
                      <a:pt x="669" y="578"/>
                      <a:pt x="662" y="565"/>
                    </a:cubicBezTo>
                    <a:cubicBezTo>
                      <a:pt x="654" y="552"/>
                      <a:pt x="638" y="548"/>
                      <a:pt x="626" y="560"/>
                    </a:cubicBezTo>
                    <a:cubicBezTo>
                      <a:pt x="618" y="568"/>
                      <a:pt x="619" y="581"/>
                      <a:pt x="631" y="586"/>
                    </a:cubicBezTo>
                    <a:cubicBezTo>
                      <a:pt x="641" y="590"/>
                      <a:pt x="650" y="581"/>
                      <a:pt x="645" y="573"/>
                    </a:cubicBezTo>
                    <a:cubicBezTo>
                      <a:pt x="643" y="570"/>
                      <a:pt x="641" y="570"/>
                      <a:pt x="641" y="574"/>
                    </a:cubicBezTo>
                    <a:cubicBezTo>
                      <a:pt x="644" y="579"/>
                      <a:pt x="636" y="583"/>
                      <a:pt x="631" y="581"/>
                    </a:cubicBezTo>
                    <a:cubicBezTo>
                      <a:pt x="626" y="578"/>
                      <a:pt x="627" y="569"/>
                      <a:pt x="632" y="563"/>
                    </a:cubicBezTo>
                    <a:cubicBezTo>
                      <a:pt x="638" y="556"/>
                      <a:pt x="651" y="558"/>
                      <a:pt x="657" y="567"/>
                    </a:cubicBezTo>
                    <a:cubicBezTo>
                      <a:pt x="665" y="579"/>
                      <a:pt x="658" y="600"/>
                      <a:pt x="642" y="606"/>
                    </a:cubicBezTo>
                    <a:cubicBezTo>
                      <a:pt x="620" y="613"/>
                      <a:pt x="603" y="597"/>
                      <a:pt x="600" y="576"/>
                    </a:cubicBezTo>
                    <a:cubicBezTo>
                      <a:pt x="595" y="548"/>
                      <a:pt x="616" y="533"/>
                      <a:pt x="635" y="530"/>
                    </a:cubicBezTo>
                    <a:cubicBezTo>
                      <a:pt x="655" y="527"/>
                      <a:pt x="678" y="536"/>
                      <a:pt x="680" y="565"/>
                    </a:cubicBezTo>
                    <a:cubicBezTo>
                      <a:pt x="681" y="590"/>
                      <a:pt x="655" y="627"/>
                      <a:pt x="644" y="630"/>
                    </a:cubicBezTo>
                    <a:cubicBezTo>
                      <a:pt x="613" y="640"/>
                      <a:pt x="587" y="619"/>
                      <a:pt x="580" y="588"/>
                    </a:cubicBezTo>
                    <a:cubicBezTo>
                      <a:pt x="573" y="560"/>
                      <a:pt x="584" y="525"/>
                      <a:pt x="617" y="512"/>
                    </a:cubicBezTo>
                    <a:cubicBezTo>
                      <a:pt x="674" y="491"/>
                      <a:pt x="711" y="533"/>
                      <a:pt x="714" y="560"/>
                    </a:cubicBezTo>
                    <a:cubicBezTo>
                      <a:pt x="719" y="607"/>
                      <a:pt x="681" y="613"/>
                      <a:pt x="665" y="652"/>
                    </a:cubicBezTo>
                    <a:cubicBezTo>
                      <a:pt x="664" y="654"/>
                      <a:pt x="663" y="655"/>
                      <a:pt x="663" y="657"/>
                    </a:cubicBezTo>
                    <a:cubicBezTo>
                      <a:pt x="669" y="657"/>
                      <a:pt x="669" y="657"/>
                      <a:pt x="669" y="657"/>
                    </a:cubicBezTo>
                    <a:cubicBezTo>
                      <a:pt x="670" y="656"/>
                      <a:pt x="670" y="654"/>
                      <a:pt x="671" y="652"/>
                    </a:cubicBezTo>
                    <a:cubicBezTo>
                      <a:pt x="684" y="627"/>
                      <a:pt x="704" y="608"/>
                      <a:pt x="726" y="590"/>
                    </a:cubicBezTo>
                    <a:cubicBezTo>
                      <a:pt x="762" y="561"/>
                      <a:pt x="798" y="529"/>
                      <a:pt x="789" y="487"/>
                    </a:cubicBezTo>
                    <a:cubicBezTo>
                      <a:pt x="781" y="449"/>
                      <a:pt x="749" y="441"/>
                      <a:pt x="731" y="449"/>
                    </a:cubicBezTo>
                    <a:cubicBezTo>
                      <a:pt x="719" y="454"/>
                      <a:pt x="704" y="475"/>
                      <a:pt x="715" y="497"/>
                    </a:cubicBezTo>
                    <a:cubicBezTo>
                      <a:pt x="693" y="477"/>
                      <a:pt x="708" y="445"/>
                      <a:pt x="728" y="436"/>
                    </a:cubicBezTo>
                    <a:cubicBezTo>
                      <a:pt x="749" y="426"/>
                      <a:pt x="790" y="425"/>
                      <a:pt x="809" y="464"/>
                    </a:cubicBezTo>
                    <a:cubicBezTo>
                      <a:pt x="817" y="480"/>
                      <a:pt x="817" y="535"/>
                      <a:pt x="799" y="572"/>
                    </a:cubicBezTo>
                    <a:cubicBezTo>
                      <a:pt x="787" y="596"/>
                      <a:pt x="773" y="604"/>
                      <a:pt x="760" y="612"/>
                    </a:cubicBezTo>
                    <a:cubicBezTo>
                      <a:pt x="750" y="614"/>
                      <a:pt x="740" y="619"/>
                      <a:pt x="731" y="626"/>
                    </a:cubicBezTo>
                    <a:cubicBezTo>
                      <a:pt x="719" y="634"/>
                      <a:pt x="709" y="645"/>
                      <a:pt x="702" y="657"/>
                    </a:cubicBezTo>
                    <a:cubicBezTo>
                      <a:pt x="708" y="657"/>
                      <a:pt x="708" y="657"/>
                      <a:pt x="708" y="657"/>
                    </a:cubicBezTo>
                    <a:cubicBezTo>
                      <a:pt x="715" y="647"/>
                      <a:pt x="723" y="637"/>
                      <a:pt x="733" y="630"/>
                    </a:cubicBezTo>
                    <a:cubicBezTo>
                      <a:pt x="771" y="602"/>
                      <a:pt x="824" y="611"/>
                      <a:pt x="851" y="650"/>
                    </a:cubicBezTo>
                    <a:cubicBezTo>
                      <a:pt x="852" y="652"/>
                      <a:pt x="853" y="655"/>
                      <a:pt x="855" y="657"/>
                    </a:cubicBezTo>
                    <a:cubicBezTo>
                      <a:pt x="889" y="657"/>
                      <a:pt x="889" y="657"/>
                      <a:pt x="889" y="657"/>
                    </a:cubicBezTo>
                    <a:cubicBezTo>
                      <a:pt x="881" y="651"/>
                      <a:pt x="871" y="651"/>
                      <a:pt x="860" y="657"/>
                    </a:cubicBezTo>
                    <a:cubicBezTo>
                      <a:pt x="858" y="653"/>
                      <a:pt x="856" y="649"/>
                      <a:pt x="853" y="644"/>
                    </a:cubicBezTo>
                    <a:cubicBezTo>
                      <a:pt x="867" y="629"/>
                      <a:pt x="893" y="630"/>
                      <a:pt x="907" y="652"/>
                    </a:cubicBezTo>
                    <a:cubicBezTo>
                      <a:pt x="901" y="657"/>
                      <a:pt x="901" y="657"/>
                      <a:pt x="901" y="657"/>
                    </a:cubicBezTo>
                    <a:cubicBezTo>
                      <a:pt x="910" y="657"/>
                      <a:pt x="910" y="657"/>
                      <a:pt x="910" y="657"/>
                    </a:cubicBezTo>
                    <a:cubicBezTo>
                      <a:pt x="972" y="603"/>
                      <a:pt x="972" y="603"/>
                      <a:pt x="972" y="603"/>
                    </a:cubicBezTo>
                    <a:cubicBezTo>
                      <a:pt x="1023" y="657"/>
                      <a:pt x="1023" y="657"/>
                      <a:pt x="1023" y="657"/>
                    </a:cubicBezTo>
                    <a:cubicBezTo>
                      <a:pt x="1031" y="657"/>
                      <a:pt x="1031" y="657"/>
                      <a:pt x="1031" y="657"/>
                    </a:cubicBezTo>
                    <a:cubicBezTo>
                      <a:pt x="974" y="593"/>
                      <a:pt x="974" y="593"/>
                      <a:pt x="974" y="593"/>
                    </a:cubicBezTo>
                    <a:cubicBezTo>
                      <a:pt x="969" y="598"/>
                      <a:pt x="969" y="598"/>
                      <a:pt x="969" y="598"/>
                    </a:cubicBezTo>
                    <a:cubicBezTo>
                      <a:pt x="950" y="567"/>
                      <a:pt x="961" y="530"/>
                      <a:pt x="993" y="520"/>
                    </a:cubicBezTo>
                    <a:cubicBezTo>
                      <a:pt x="1004" y="523"/>
                      <a:pt x="1016" y="524"/>
                      <a:pt x="1028" y="525"/>
                    </a:cubicBezTo>
                    <a:cubicBezTo>
                      <a:pt x="1049" y="527"/>
                      <a:pt x="1070" y="527"/>
                      <a:pt x="1090" y="528"/>
                    </a:cubicBezTo>
                    <a:cubicBezTo>
                      <a:pt x="1112" y="540"/>
                      <a:pt x="1123" y="568"/>
                      <a:pt x="1122" y="593"/>
                    </a:cubicBezTo>
                    <a:cubicBezTo>
                      <a:pt x="1078" y="629"/>
                      <a:pt x="1078" y="629"/>
                      <a:pt x="1078" y="629"/>
                    </a:cubicBezTo>
                    <a:cubicBezTo>
                      <a:pt x="1076" y="628"/>
                      <a:pt x="1075" y="627"/>
                      <a:pt x="1074" y="626"/>
                    </a:cubicBezTo>
                    <a:cubicBezTo>
                      <a:pt x="1080" y="624"/>
                      <a:pt x="1081" y="619"/>
                      <a:pt x="1079" y="614"/>
                    </a:cubicBezTo>
                    <a:cubicBezTo>
                      <a:pt x="1086" y="617"/>
                      <a:pt x="1096" y="615"/>
                      <a:pt x="1090" y="603"/>
                    </a:cubicBezTo>
                    <a:cubicBezTo>
                      <a:pt x="1085" y="595"/>
                      <a:pt x="1075" y="588"/>
                      <a:pt x="1074" y="581"/>
                    </a:cubicBezTo>
                    <a:cubicBezTo>
                      <a:pt x="1073" y="575"/>
                      <a:pt x="1086" y="573"/>
                      <a:pt x="1094" y="569"/>
                    </a:cubicBezTo>
                    <a:cubicBezTo>
                      <a:pt x="1102" y="564"/>
                      <a:pt x="1096" y="552"/>
                      <a:pt x="1088" y="552"/>
                    </a:cubicBezTo>
                    <a:cubicBezTo>
                      <a:pt x="1078" y="552"/>
                      <a:pt x="1065" y="560"/>
                      <a:pt x="1059" y="561"/>
                    </a:cubicBezTo>
                    <a:cubicBezTo>
                      <a:pt x="1055" y="562"/>
                      <a:pt x="1054" y="559"/>
                      <a:pt x="1053" y="558"/>
                    </a:cubicBezTo>
                    <a:cubicBezTo>
                      <a:pt x="1046" y="561"/>
                      <a:pt x="1033" y="572"/>
                      <a:pt x="1022" y="582"/>
                    </a:cubicBezTo>
                    <a:cubicBezTo>
                      <a:pt x="1015" y="589"/>
                      <a:pt x="1009" y="597"/>
                      <a:pt x="1006" y="601"/>
                    </a:cubicBezTo>
                    <a:cubicBezTo>
                      <a:pt x="1010" y="609"/>
                      <a:pt x="1029" y="632"/>
                      <a:pt x="1040" y="642"/>
                    </a:cubicBezTo>
                    <a:cubicBezTo>
                      <a:pt x="1049" y="649"/>
                      <a:pt x="1057" y="643"/>
                      <a:pt x="1055" y="634"/>
                    </a:cubicBezTo>
                    <a:cubicBezTo>
                      <a:pt x="1059" y="636"/>
                      <a:pt x="1063" y="636"/>
                      <a:pt x="1065" y="634"/>
                    </a:cubicBezTo>
                    <a:cubicBezTo>
                      <a:pt x="1065" y="636"/>
                      <a:pt x="1065" y="638"/>
                      <a:pt x="1065" y="640"/>
                    </a:cubicBezTo>
                    <a:cubicBezTo>
                      <a:pt x="1044" y="657"/>
                      <a:pt x="1044" y="657"/>
                      <a:pt x="1044" y="657"/>
                    </a:cubicBezTo>
                    <a:cubicBezTo>
                      <a:pt x="1053" y="657"/>
                      <a:pt x="1053" y="657"/>
                      <a:pt x="1053" y="657"/>
                    </a:cubicBezTo>
                    <a:cubicBezTo>
                      <a:pt x="1065" y="647"/>
                      <a:pt x="1065" y="647"/>
                      <a:pt x="1065" y="647"/>
                    </a:cubicBezTo>
                    <a:cubicBezTo>
                      <a:pt x="1065" y="650"/>
                      <a:pt x="1064" y="654"/>
                      <a:pt x="1064" y="657"/>
                    </a:cubicBezTo>
                    <a:cubicBezTo>
                      <a:pt x="1069" y="657"/>
                      <a:pt x="1069" y="657"/>
                      <a:pt x="1069" y="657"/>
                    </a:cubicBezTo>
                    <a:cubicBezTo>
                      <a:pt x="1069" y="650"/>
                      <a:pt x="1070" y="642"/>
                      <a:pt x="1070" y="634"/>
                    </a:cubicBezTo>
                    <a:cubicBezTo>
                      <a:pt x="1079" y="639"/>
                      <a:pt x="1090" y="648"/>
                      <a:pt x="1102" y="657"/>
                    </a:cubicBezTo>
                    <a:cubicBezTo>
                      <a:pt x="1111" y="657"/>
                      <a:pt x="1111" y="657"/>
                      <a:pt x="1111" y="657"/>
                    </a:cubicBezTo>
                    <a:cubicBezTo>
                      <a:pt x="1109" y="655"/>
                      <a:pt x="1107" y="654"/>
                      <a:pt x="1105" y="652"/>
                    </a:cubicBezTo>
                    <a:cubicBezTo>
                      <a:pt x="1185" y="589"/>
                      <a:pt x="1185" y="589"/>
                      <a:pt x="1185" y="589"/>
                    </a:cubicBezTo>
                    <a:cubicBezTo>
                      <a:pt x="1187" y="592"/>
                      <a:pt x="1188" y="596"/>
                      <a:pt x="1189" y="599"/>
                    </a:cubicBezTo>
                    <a:cubicBezTo>
                      <a:pt x="1180" y="608"/>
                      <a:pt x="1165" y="622"/>
                      <a:pt x="1156" y="631"/>
                    </a:cubicBezTo>
                    <a:cubicBezTo>
                      <a:pt x="1167" y="623"/>
                      <a:pt x="1181" y="611"/>
                      <a:pt x="1191" y="604"/>
                    </a:cubicBezTo>
                    <a:cubicBezTo>
                      <a:pt x="1192" y="608"/>
                      <a:pt x="1193" y="613"/>
                      <a:pt x="1193" y="617"/>
                    </a:cubicBezTo>
                    <a:cubicBezTo>
                      <a:pt x="1145" y="657"/>
                      <a:pt x="1145" y="657"/>
                      <a:pt x="1145" y="657"/>
                    </a:cubicBezTo>
                    <a:cubicBezTo>
                      <a:pt x="1153" y="657"/>
                      <a:pt x="1153" y="657"/>
                      <a:pt x="1153" y="657"/>
                    </a:cubicBezTo>
                    <a:cubicBezTo>
                      <a:pt x="1158" y="653"/>
                      <a:pt x="1158" y="653"/>
                      <a:pt x="1158" y="653"/>
                    </a:cubicBezTo>
                    <a:cubicBezTo>
                      <a:pt x="1181" y="654"/>
                      <a:pt x="1210" y="655"/>
                      <a:pt x="1237" y="657"/>
                    </a:cubicBezTo>
                    <a:cubicBezTo>
                      <a:pt x="1280" y="657"/>
                      <a:pt x="1280" y="657"/>
                      <a:pt x="1280" y="657"/>
                    </a:cubicBezTo>
                    <a:cubicBezTo>
                      <a:pt x="1248" y="652"/>
                      <a:pt x="1201" y="650"/>
                      <a:pt x="1164" y="648"/>
                    </a:cubicBezTo>
                    <a:cubicBezTo>
                      <a:pt x="1172" y="641"/>
                      <a:pt x="1172" y="641"/>
                      <a:pt x="1172" y="641"/>
                    </a:cubicBezTo>
                    <a:cubicBezTo>
                      <a:pt x="1222" y="641"/>
                      <a:pt x="1288" y="646"/>
                      <a:pt x="1310" y="656"/>
                    </a:cubicBezTo>
                    <a:cubicBezTo>
                      <a:pt x="1311" y="656"/>
                      <a:pt x="1311" y="657"/>
                      <a:pt x="1312" y="657"/>
                    </a:cubicBezTo>
                    <a:cubicBezTo>
                      <a:pt x="1321" y="657"/>
                      <a:pt x="1321" y="657"/>
                      <a:pt x="1321" y="657"/>
                    </a:cubicBezTo>
                    <a:cubicBezTo>
                      <a:pt x="1318" y="655"/>
                      <a:pt x="1316" y="654"/>
                      <a:pt x="1313" y="653"/>
                    </a:cubicBezTo>
                    <a:cubicBezTo>
                      <a:pt x="1300" y="637"/>
                      <a:pt x="1286" y="621"/>
                      <a:pt x="1271" y="605"/>
                    </a:cubicBezTo>
                    <a:cubicBezTo>
                      <a:pt x="1253" y="536"/>
                      <a:pt x="1195" y="502"/>
                      <a:pt x="1149" y="492"/>
                    </a:cubicBezTo>
                    <a:cubicBezTo>
                      <a:pt x="1107" y="457"/>
                      <a:pt x="1075" y="430"/>
                      <a:pt x="1069" y="424"/>
                    </a:cubicBezTo>
                    <a:cubicBezTo>
                      <a:pt x="1064" y="417"/>
                      <a:pt x="1062" y="414"/>
                      <a:pt x="1065" y="407"/>
                    </a:cubicBezTo>
                    <a:cubicBezTo>
                      <a:pt x="1073" y="413"/>
                      <a:pt x="1080" y="419"/>
                      <a:pt x="1085" y="423"/>
                    </a:cubicBezTo>
                    <a:cubicBezTo>
                      <a:pt x="1081" y="418"/>
                      <a:pt x="1074" y="412"/>
                      <a:pt x="1066" y="405"/>
                    </a:cubicBezTo>
                    <a:cubicBezTo>
                      <a:pt x="1067" y="404"/>
                      <a:pt x="1068" y="402"/>
                      <a:pt x="1069" y="401"/>
                    </a:cubicBezTo>
                    <a:cubicBezTo>
                      <a:pt x="1078" y="407"/>
                      <a:pt x="1086" y="414"/>
                      <a:pt x="1092" y="419"/>
                    </a:cubicBezTo>
                    <a:cubicBezTo>
                      <a:pt x="1088" y="414"/>
                      <a:pt x="1080" y="406"/>
                      <a:pt x="1071" y="399"/>
                    </a:cubicBezTo>
                    <a:cubicBezTo>
                      <a:pt x="1072" y="397"/>
                      <a:pt x="1073" y="396"/>
                      <a:pt x="1074" y="394"/>
                    </a:cubicBezTo>
                    <a:cubicBezTo>
                      <a:pt x="1085" y="402"/>
                      <a:pt x="1094" y="410"/>
                      <a:pt x="1101" y="416"/>
                    </a:cubicBezTo>
                    <a:cubicBezTo>
                      <a:pt x="1096" y="410"/>
                      <a:pt x="1087" y="401"/>
                      <a:pt x="1076" y="392"/>
                    </a:cubicBezTo>
                    <a:cubicBezTo>
                      <a:pt x="1077" y="390"/>
                      <a:pt x="1078" y="388"/>
                      <a:pt x="1080" y="386"/>
                    </a:cubicBezTo>
                    <a:cubicBezTo>
                      <a:pt x="1091" y="395"/>
                      <a:pt x="1101" y="404"/>
                      <a:pt x="1108" y="410"/>
                    </a:cubicBezTo>
                    <a:cubicBezTo>
                      <a:pt x="1103" y="404"/>
                      <a:pt x="1093" y="394"/>
                      <a:pt x="1082" y="384"/>
                    </a:cubicBezTo>
                    <a:cubicBezTo>
                      <a:pt x="1083" y="382"/>
                      <a:pt x="1084" y="381"/>
                      <a:pt x="1085" y="379"/>
                    </a:cubicBezTo>
                    <a:cubicBezTo>
                      <a:pt x="1096" y="388"/>
                      <a:pt x="1107" y="398"/>
                      <a:pt x="1115" y="405"/>
                    </a:cubicBezTo>
                    <a:cubicBezTo>
                      <a:pt x="1115" y="405"/>
                      <a:pt x="1115" y="405"/>
                      <a:pt x="1115" y="405"/>
                    </a:cubicBezTo>
                    <a:cubicBezTo>
                      <a:pt x="1115" y="405"/>
                      <a:pt x="1116" y="405"/>
                      <a:pt x="1116" y="404"/>
                    </a:cubicBezTo>
                    <a:cubicBezTo>
                      <a:pt x="1109" y="397"/>
                      <a:pt x="1098" y="387"/>
                      <a:pt x="1087" y="377"/>
                    </a:cubicBezTo>
                    <a:cubicBezTo>
                      <a:pt x="1089" y="375"/>
                      <a:pt x="1090" y="373"/>
                      <a:pt x="1091" y="372"/>
                    </a:cubicBezTo>
                    <a:cubicBezTo>
                      <a:pt x="1104" y="381"/>
                      <a:pt x="1115" y="391"/>
                      <a:pt x="1123" y="397"/>
                    </a:cubicBezTo>
                    <a:cubicBezTo>
                      <a:pt x="1123" y="397"/>
                      <a:pt x="1123" y="397"/>
                      <a:pt x="1124" y="397"/>
                    </a:cubicBezTo>
                    <a:cubicBezTo>
                      <a:pt x="1117" y="390"/>
                      <a:pt x="1106" y="380"/>
                      <a:pt x="1093" y="370"/>
                    </a:cubicBezTo>
                    <a:cubicBezTo>
                      <a:pt x="1095" y="367"/>
                      <a:pt x="1097" y="366"/>
                      <a:pt x="1098" y="364"/>
                    </a:cubicBezTo>
                    <a:cubicBezTo>
                      <a:pt x="1109" y="373"/>
                      <a:pt x="1119" y="381"/>
                      <a:pt x="1126" y="386"/>
                    </a:cubicBezTo>
                    <a:cubicBezTo>
                      <a:pt x="1121" y="381"/>
                      <a:pt x="1111" y="372"/>
                      <a:pt x="1100" y="362"/>
                    </a:cubicBezTo>
                    <a:cubicBezTo>
                      <a:pt x="1105" y="358"/>
                      <a:pt x="1108" y="359"/>
                      <a:pt x="1112" y="361"/>
                    </a:cubicBezTo>
                    <a:cubicBezTo>
                      <a:pt x="1143" y="378"/>
                      <a:pt x="1335" y="549"/>
                      <a:pt x="1408" y="657"/>
                    </a:cubicBezTo>
                    <a:cubicBezTo>
                      <a:pt x="1413" y="657"/>
                      <a:pt x="1413" y="657"/>
                      <a:pt x="1413" y="657"/>
                    </a:cubicBezTo>
                    <a:cubicBezTo>
                      <a:pt x="1407" y="648"/>
                      <a:pt x="1401" y="639"/>
                      <a:pt x="1393" y="629"/>
                    </a:cubicBezTo>
                    <a:cubicBezTo>
                      <a:pt x="1410" y="631"/>
                      <a:pt x="1428" y="634"/>
                      <a:pt x="1443" y="640"/>
                    </a:cubicBezTo>
                    <a:cubicBezTo>
                      <a:pt x="1442" y="645"/>
                      <a:pt x="1441" y="651"/>
                      <a:pt x="1441" y="657"/>
                    </a:cubicBezTo>
                    <a:cubicBezTo>
                      <a:pt x="1446" y="657"/>
                      <a:pt x="1446" y="657"/>
                      <a:pt x="1446" y="657"/>
                    </a:cubicBezTo>
                    <a:cubicBezTo>
                      <a:pt x="1447" y="652"/>
                      <a:pt x="1448" y="647"/>
                      <a:pt x="1449" y="642"/>
                    </a:cubicBezTo>
                    <a:cubicBezTo>
                      <a:pt x="1459" y="646"/>
                      <a:pt x="1468" y="651"/>
                      <a:pt x="1476" y="657"/>
                    </a:cubicBezTo>
                    <a:cubicBezTo>
                      <a:pt x="1487" y="657"/>
                      <a:pt x="1487" y="657"/>
                      <a:pt x="1487" y="657"/>
                    </a:cubicBezTo>
                    <a:cubicBezTo>
                      <a:pt x="1486" y="655"/>
                      <a:pt x="1485" y="652"/>
                      <a:pt x="1483" y="650"/>
                    </a:cubicBezTo>
                    <a:cubicBezTo>
                      <a:pt x="1490" y="649"/>
                      <a:pt x="1498" y="647"/>
                      <a:pt x="1505" y="645"/>
                    </a:cubicBezTo>
                    <a:cubicBezTo>
                      <a:pt x="1507" y="649"/>
                      <a:pt x="1508" y="653"/>
                      <a:pt x="1510" y="657"/>
                    </a:cubicBezTo>
                    <a:cubicBezTo>
                      <a:pt x="1514" y="657"/>
                      <a:pt x="1514" y="657"/>
                      <a:pt x="1514" y="657"/>
                    </a:cubicBezTo>
                    <a:cubicBezTo>
                      <a:pt x="1506" y="634"/>
                      <a:pt x="1496" y="611"/>
                      <a:pt x="1494" y="597"/>
                    </a:cubicBezTo>
                    <a:cubicBezTo>
                      <a:pt x="1489" y="566"/>
                      <a:pt x="1499" y="544"/>
                      <a:pt x="1527" y="537"/>
                    </a:cubicBezTo>
                    <a:cubicBezTo>
                      <a:pt x="1562" y="528"/>
                      <a:pt x="1586" y="563"/>
                      <a:pt x="1567" y="582"/>
                    </a:cubicBezTo>
                    <a:cubicBezTo>
                      <a:pt x="1554" y="596"/>
                      <a:pt x="1520" y="600"/>
                      <a:pt x="1507" y="594"/>
                    </a:cubicBezTo>
                    <a:cubicBezTo>
                      <a:pt x="1506" y="591"/>
                      <a:pt x="1506" y="588"/>
                      <a:pt x="1506" y="585"/>
                    </a:cubicBezTo>
                    <a:cubicBezTo>
                      <a:pt x="1524" y="591"/>
                      <a:pt x="1550" y="589"/>
                      <a:pt x="1559" y="580"/>
                    </a:cubicBezTo>
                    <a:cubicBezTo>
                      <a:pt x="1577" y="562"/>
                      <a:pt x="1554" y="539"/>
                      <a:pt x="1529" y="545"/>
                    </a:cubicBezTo>
                    <a:cubicBezTo>
                      <a:pt x="1509" y="549"/>
                      <a:pt x="1497" y="568"/>
                      <a:pt x="1504" y="598"/>
                    </a:cubicBezTo>
                    <a:cubicBezTo>
                      <a:pt x="1509" y="619"/>
                      <a:pt x="1517" y="638"/>
                      <a:pt x="1523" y="657"/>
                    </a:cubicBezTo>
                    <a:cubicBezTo>
                      <a:pt x="1538" y="657"/>
                      <a:pt x="1538" y="657"/>
                      <a:pt x="1538" y="657"/>
                    </a:cubicBezTo>
                    <a:cubicBezTo>
                      <a:pt x="1561" y="649"/>
                      <a:pt x="1585" y="648"/>
                      <a:pt x="1603" y="657"/>
                    </a:cubicBezTo>
                    <a:cubicBezTo>
                      <a:pt x="1613" y="657"/>
                      <a:pt x="1613" y="657"/>
                      <a:pt x="1613" y="657"/>
                    </a:cubicBezTo>
                    <a:cubicBezTo>
                      <a:pt x="1612" y="656"/>
                      <a:pt x="1611" y="656"/>
                      <a:pt x="1610" y="655"/>
                    </a:cubicBezTo>
                    <a:cubicBezTo>
                      <a:pt x="1589" y="642"/>
                      <a:pt x="1556" y="644"/>
                      <a:pt x="1528" y="656"/>
                    </a:cubicBezTo>
                    <a:cubicBezTo>
                      <a:pt x="1526" y="651"/>
                      <a:pt x="1525" y="646"/>
                      <a:pt x="1523" y="640"/>
                    </a:cubicBezTo>
                    <a:cubicBezTo>
                      <a:pt x="1567" y="626"/>
                      <a:pt x="1616" y="601"/>
                      <a:pt x="1644" y="576"/>
                    </a:cubicBezTo>
                    <a:cubicBezTo>
                      <a:pt x="1647" y="596"/>
                      <a:pt x="1662" y="636"/>
                      <a:pt x="1673" y="657"/>
                    </a:cubicBezTo>
                    <a:cubicBezTo>
                      <a:pt x="1678" y="657"/>
                      <a:pt x="1678" y="657"/>
                      <a:pt x="1678" y="657"/>
                    </a:cubicBezTo>
                    <a:cubicBezTo>
                      <a:pt x="1666" y="634"/>
                      <a:pt x="1648" y="591"/>
                      <a:pt x="1647" y="567"/>
                    </a:cubicBezTo>
                    <a:cubicBezTo>
                      <a:pt x="1617" y="594"/>
                      <a:pt x="1570" y="621"/>
                      <a:pt x="1522" y="636"/>
                    </a:cubicBezTo>
                    <a:cubicBezTo>
                      <a:pt x="1521" y="633"/>
                      <a:pt x="1520" y="630"/>
                      <a:pt x="1519" y="628"/>
                    </a:cubicBezTo>
                    <a:cubicBezTo>
                      <a:pt x="1572" y="610"/>
                      <a:pt x="1623" y="580"/>
                      <a:pt x="1653" y="546"/>
                    </a:cubicBezTo>
                    <a:cubicBezTo>
                      <a:pt x="1657" y="572"/>
                      <a:pt x="1674" y="627"/>
                      <a:pt x="1687" y="657"/>
                    </a:cubicBezTo>
                    <a:cubicBezTo>
                      <a:pt x="1693" y="657"/>
                      <a:pt x="1693" y="657"/>
                      <a:pt x="1693" y="657"/>
                    </a:cubicBezTo>
                    <a:cubicBezTo>
                      <a:pt x="1693" y="657"/>
                      <a:pt x="1693" y="657"/>
                      <a:pt x="1693" y="657"/>
                    </a:cubicBezTo>
                    <a:cubicBezTo>
                      <a:pt x="1693" y="657"/>
                      <a:pt x="1694" y="657"/>
                      <a:pt x="1694" y="657"/>
                    </a:cubicBezTo>
                    <a:cubicBezTo>
                      <a:pt x="1703" y="657"/>
                      <a:pt x="1703" y="657"/>
                      <a:pt x="1703" y="657"/>
                    </a:cubicBezTo>
                    <a:cubicBezTo>
                      <a:pt x="1699" y="656"/>
                      <a:pt x="1695" y="654"/>
                      <a:pt x="1691" y="653"/>
                    </a:cubicBezTo>
                    <a:cubicBezTo>
                      <a:pt x="1690" y="650"/>
                      <a:pt x="1688" y="646"/>
                      <a:pt x="1687" y="642"/>
                    </a:cubicBezTo>
                    <a:cubicBezTo>
                      <a:pt x="1697" y="646"/>
                      <a:pt x="1710" y="651"/>
                      <a:pt x="1725" y="657"/>
                    </a:cubicBezTo>
                    <a:cubicBezTo>
                      <a:pt x="1738" y="657"/>
                      <a:pt x="1738" y="657"/>
                      <a:pt x="1738" y="657"/>
                    </a:cubicBezTo>
                    <a:cubicBezTo>
                      <a:pt x="1720" y="650"/>
                      <a:pt x="1705" y="644"/>
                      <a:pt x="1699" y="642"/>
                    </a:cubicBezTo>
                    <a:cubicBezTo>
                      <a:pt x="1705" y="641"/>
                      <a:pt x="1713" y="639"/>
                      <a:pt x="1718" y="637"/>
                    </a:cubicBezTo>
                    <a:cubicBezTo>
                      <a:pt x="1730" y="642"/>
                      <a:pt x="1749" y="649"/>
                      <a:pt x="1769" y="657"/>
                    </a:cubicBezTo>
                    <a:cubicBezTo>
                      <a:pt x="1782" y="657"/>
                      <a:pt x="1782" y="657"/>
                      <a:pt x="1782" y="657"/>
                    </a:cubicBezTo>
                    <a:cubicBezTo>
                      <a:pt x="1779" y="656"/>
                      <a:pt x="1777" y="655"/>
                      <a:pt x="1774" y="654"/>
                    </a:cubicBezTo>
                    <a:cubicBezTo>
                      <a:pt x="1783" y="642"/>
                      <a:pt x="1772" y="626"/>
                      <a:pt x="1759" y="625"/>
                    </a:cubicBezTo>
                    <a:cubicBezTo>
                      <a:pt x="1761" y="620"/>
                      <a:pt x="1762" y="615"/>
                      <a:pt x="1763" y="610"/>
                    </a:cubicBezTo>
                    <a:cubicBezTo>
                      <a:pt x="1788" y="610"/>
                      <a:pt x="1809" y="634"/>
                      <a:pt x="1796" y="657"/>
                    </a:cubicBezTo>
                    <a:cubicBezTo>
                      <a:pt x="1801" y="657"/>
                      <a:pt x="1801" y="657"/>
                      <a:pt x="1801" y="657"/>
                    </a:cubicBezTo>
                    <a:cubicBezTo>
                      <a:pt x="1813" y="634"/>
                      <a:pt x="1792" y="605"/>
                      <a:pt x="1763" y="605"/>
                    </a:cubicBezTo>
                    <a:cubicBezTo>
                      <a:pt x="1763" y="600"/>
                      <a:pt x="1763" y="596"/>
                      <a:pt x="1761" y="592"/>
                    </a:cubicBezTo>
                    <a:cubicBezTo>
                      <a:pt x="1798" y="592"/>
                      <a:pt x="1825" y="628"/>
                      <a:pt x="1815" y="657"/>
                    </a:cubicBezTo>
                    <a:cubicBezTo>
                      <a:pt x="1819" y="657"/>
                      <a:pt x="1819" y="657"/>
                      <a:pt x="1819" y="657"/>
                    </a:cubicBezTo>
                    <a:cubicBezTo>
                      <a:pt x="1832" y="625"/>
                      <a:pt x="1802" y="586"/>
                      <a:pt x="1760" y="588"/>
                    </a:cubicBezTo>
                    <a:close/>
                    <a:moveTo>
                      <a:pt x="647" y="636"/>
                    </a:moveTo>
                    <a:cubicBezTo>
                      <a:pt x="645" y="639"/>
                      <a:pt x="643" y="641"/>
                      <a:pt x="642" y="644"/>
                    </a:cubicBezTo>
                    <a:cubicBezTo>
                      <a:pt x="636" y="637"/>
                      <a:pt x="636" y="637"/>
                      <a:pt x="636" y="637"/>
                    </a:cubicBezTo>
                    <a:cubicBezTo>
                      <a:pt x="639" y="637"/>
                      <a:pt x="643" y="637"/>
                      <a:pt x="647" y="636"/>
                    </a:cubicBezTo>
                    <a:close/>
                    <a:moveTo>
                      <a:pt x="632" y="638"/>
                    </a:moveTo>
                    <a:cubicBezTo>
                      <a:pt x="641" y="647"/>
                      <a:pt x="641" y="647"/>
                      <a:pt x="641" y="647"/>
                    </a:cubicBezTo>
                    <a:cubicBezTo>
                      <a:pt x="640" y="648"/>
                      <a:pt x="640" y="650"/>
                      <a:pt x="639" y="651"/>
                    </a:cubicBezTo>
                    <a:cubicBezTo>
                      <a:pt x="626" y="637"/>
                      <a:pt x="626" y="637"/>
                      <a:pt x="626" y="637"/>
                    </a:cubicBezTo>
                    <a:cubicBezTo>
                      <a:pt x="628" y="638"/>
                      <a:pt x="630" y="638"/>
                      <a:pt x="632" y="638"/>
                    </a:cubicBezTo>
                    <a:close/>
                    <a:moveTo>
                      <a:pt x="1048" y="602"/>
                    </a:moveTo>
                    <a:cubicBezTo>
                      <a:pt x="1049" y="609"/>
                      <a:pt x="1068" y="623"/>
                      <a:pt x="1061" y="630"/>
                    </a:cubicBezTo>
                    <a:cubicBezTo>
                      <a:pt x="1055" y="636"/>
                      <a:pt x="1043" y="617"/>
                      <a:pt x="1036" y="614"/>
                    </a:cubicBezTo>
                    <a:cubicBezTo>
                      <a:pt x="1039" y="622"/>
                      <a:pt x="1056" y="634"/>
                      <a:pt x="1050" y="639"/>
                    </a:cubicBezTo>
                    <a:cubicBezTo>
                      <a:pt x="1044" y="644"/>
                      <a:pt x="1019" y="610"/>
                      <a:pt x="1012" y="602"/>
                    </a:cubicBezTo>
                    <a:cubicBezTo>
                      <a:pt x="1020" y="593"/>
                      <a:pt x="1041" y="569"/>
                      <a:pt x="1052" y="563"/>
                    </a:cubicBezTo>
                    <a:cubicBezTo>
                      <a:pt x="1053" y="564"/>
                      <a:pt x="1055" y="568"/>
                      <a:pt x="1058" y="567"/>
                    </a:cubicBezTo>
                    <a:cubicBezTo>
                      <a:pt x="1064" y="566"/>
                      <a:pt x="1075" y="560"/>
                      <a:pt x="1083" y="558"/>
                    </a:cubicBezTo>
                    <a:cubicBezTo>
                      <a:pt x="1091" y="557"/>
                      <a:pt x="1096" y="562"/>
                      <a:pt x="1089" y="566"/>
                    </a:cubicBezTo>
                    <a:cubicBezTo>
                      <a:pt x="1082" y="570"/>
                      <a:pt x="1068" y="572"/>
                      <a:pt x="1068" y="581"/>
                    </a:cubicBezTo>
                    <a:cubicBezTo>
                      <a:pt x="1069" y="589"/>
                      <a:pt x="1093" y="605"/>
                      <a:pt x="1087" y="611"/>
                    </a:cubicBezTo>
                    <a:cubicBezTo>
                      <a:pt x="1081" y="616"/>
                      <a:pt x="1065" y="592"/>
                      <a:pt x="1059" y="592"/>
                    </a:cubicBezTo>
                    <a:cubicBezTo>
                      <a:pt x="1062" y="597"/>
                      <a:pt x="1081" y="617"/>
                      <a:pt x="1075" y="621"/>
                    </a:cubicBezTo>
                    <a:cubicBezTo>
                      <a:pt x="1068" y="626"/>
                      <a:pt x="1055" y="604"/>
                      <a:pt x="1048" y="602"/>
                    </a:cubicBezTo>
                    <a:close/>
                    <a:moveTo>
                      <a:pt x="1540" y="584"/>
                    </a:moveTo>
                    <a:cubicBezTo>
                      <a:pt x="1542" y="582"/>
                      <a:pt x="1544" y="579"/>
                      <a:pt x="1546" y="577"/>
                    </a:cubicBezTo>
                    <a:cubicBezTo>
                      <a:pt x="1550" y="581"/>
                      <a:pt x="1550" y="581"/>
                      <a:pt x="1550" y="581"/>
                    </a:cubicBezTo>
                    <a:cubicBezTo>
                      <a:pt x="1547" y="583"/>
                      <a:pt x="1544" y="584"/>
                      <a:pt x="1540" y="584"/>
                    </a:cubicBezTo>
                    <a:close/>
                    <a:moveTo>
                      <a:pt x="1551" y="581"/>
                    </a:moveTo>
                    <a:cubicBezTo>
                      <a:pt x="1547" y="576"/>
                      <a:pt x="1547" y="576"/>
                      <a:pt x="1547" y="576"/>
                    </a:cubicBezTo>
                    <a:cubicBezTo>
                      <a:pt x="1548" y="575"/>
                      <a:pt x="1549" y="574"/>
                      <a:pt x="1550" y="573"/>
                    </a:cubicBezTo>
                    <a:cubicBezTo>
                      <a:pt x="1554" y="579"/>
                      <a:pt x="1554" y="579"/>
                      <a:pt x="1554" y="579"/>
                    </a:cubicBezTo>
                    <a:cubicBezTo>
                      <a:pt x="1553" y="579"/>
                      <a:pt x="1552" y="580"/>
                      <a:pt x="1551" y="581"/>
                    </a:cubicBezTo>
                    <a:close/>
                    <a:moveTo>
                      <a:pt x="1555" y="578"/>
                    </a:moveTo>
                    <a:cubicBezTo>
                      <a:pt x="1551" y="572"/>
                      <a:pt x="1551" y="572"/>
                      <a:pt x="1551" y="572"/>
                    </a:cubicBezTo>
                    <a:cubicBezTo>
                      <a:pt x="1552" y="571"/>
                      <a:pt x="1553" y="571"/>
                      <a:pt x="1554" y="570"/>
                    </a:cubicBezTo>
                    <a:cubicBezTo>
                      <a:pt x="1558" y="575"/>
                      <a:pt x="1558" y="575"/>
                      <a:pt x="1558" y="575"/>
                    </a:cubicBezTo>
                    <a:cubicBezTo>
                      <a:pt x="1557" y="576"/>
                      <a:pt x="1557" y="577"/>
                      <a:pt x="1555" y="578"/>
                    </a:cubicBezTo>
                    <a:close/>
                    <a:moveTo>
                      <a:pt x="1559" y="574"/>
                    </a:moveTo>
                    <a:cubicBezTo>
                      <a:pt x="1555" y="569"/>
                      <a:pt x="1555" y="569"/>
                      <a:pt x="1555" y="569"/>
                    </a:cubicBezTo>
                    <a:cubicBezTo>
                      <a:pt x="1557" y="568"/>
                      <a:pt x="1559" y="567"/>
                      <a:pt x="1561" y="566"/>
                    </a:cubicBezTo>
                    <a:cubicBezTo>
                      <a:pt x="1561" y="569"/>
                      <a:pt x="1560" y="571"/>
                      <a:pt x="1559" y="574"/>
                    </a:cubicBezTo>
                    <a:close/>
                    <a:moveTo>
                      <a:pt x="1560" y="562"/>
                    </a:moveTo>
                    <a:cubicBezTo>
                      <a:pt x="1552" y="566"/>
                      <a:pt x="1544" y="573"/>
                      <a:pt x="1538" y="581"/>
                    </a:cubicBezTo>
                    <a:cubicBezTo>
                      <a:pt x="1536" y="577"/>
                      <a:pt x="1534" y="574"/>
                      <a:pt x="1532" y="571"/>
                    </a:cubicBezTo>
                    <a:cubicBezTo>
                      <a:pt x="1537" y="564"/>
                      <a:pt x="1544" y="557"/>
                      <a:pt x="1552" y="552"/>
                    </a:cubicBezTo>
                    <a:cubicBezTo>
                      <a:pt x="1556" y="555"/>
                      <a:pt x="1559" y="558"/>
                      <a:pt x="1560" y="562"/>
                    </a:cubicBezTo>
                    <a:close/>
                    <a:moveTo>
                      <a:pt x="1536" y="547"/>
                    </a:moveTo>
                    <a:cubicBezTo>
                      <a:pt x="1541" y="547"/>
                      <a:pt x="1545" y="548"/>
                      <a:pt x="1549" y="550"/>
                    </a:cubicBezTo>
                    <a:cubicBezTo>
                      <a:pt x="1542" y="555"/>
                      <a:pt x="1535" y="562"/>
                      <a:pt x="1530" y="569"/>
                    </a:cubicBezTo>
                    <a:cubicBezTo>
                      <a:pt x="1528" y="566"/>
                      <a:pt x="1525" y="564"/>
                      <a:pt x="1522" y="562"/>
                    </a:cubicBezTo>
                    <a:cubicBezTo>
                      <a:pt x="1526" y="557"/>
                      <a:pt x="1531" y="552"/>
                      <a:pt x="1536" y="547"/>
                    </a:cubicBezTo>
                    <a:close/>
                    <a:moveTo>
                      <a:pt x="1512" y="562"/>
                    </a:moveTo>
                    <a:cubicBezTo>
                      <a:pt x="1523" y="566"/>
                      <a:pt x="1531" y="575"/>
                      <a:pt x="1535" y="585"/>
                    </a:cubicBezTo>
                    <a:cubicBezTo>
                      <a:pt x="1524" y="586"/>
                      <a:pt x="1511" y="584"/>
                      <a:pt x="1506" y="581"/>
                    </a:cubicBezTo>
                    <a:cubicBezTo>
                      <a:pt x="1506" y="574"/>
                      <a:pt x="1508" y="567"/>
                      <a:pt x="1512" y="562"/>
                    </a:cubicBezTo>
                    <a:close/>
                    <a:moveTo>
                      <a:pt x="1807" y="530"/>
                    </a:moveTo>
                    <a:cubicBezTo>
                      <a:pt x="1772" y="542"/>
                      <a:pt x="1718" y="557"/>
                      <a:pt x="1676" y="568"/>
                    </a:cubicBezTo>
                    <a:cubicBezTo>
                      <a:pt x="1679" y="565"/>
                      <a:pt x="1680" y="560"/>
                      <a:pt x="1681" y="555"/>
                    </a:cubicBezTo>
                    <a:cubicBezTo>
                      <a:pt x="1716" y="546"/>
                      <a:pt x="1761" y="533"/>
                      <a:pt x="1790" y="523"/>
                    </a:cubicBezTo>
                    <a:cubicBezTo>
                      <a:pt x="1786" y="510"/>
                      <a:pt x="1767" y="430"/>
                      <a:pt x="1760" y="402"/>
                    </a:cubicBezTo>
                    <a:cubicBezTo>
                      <a:pt x="1740" y="408"/>
                      <a:pt x="1721" y="415"/>
                      <a:pt x="1701" y="422"/>
                    </a:cubicBezTo>
                    <a:cubicBezTo>
                      <a:pt x="1708" y="418"/>
                      <a:pt x="1713" y="410"/>
                      <a:pt x="1716" y="402"/>
                    </a:cubicBezTo>
                    <a:cubicBezTo>
                      <a:pt x="1732" y="396"/>
                      <a:pt x="1751" y="389"/>
                      <a:pt x="1770" y="384"/>
                    </a:cubicBezTo>
                    <a:cubicBezTo>
                      <a:pt x="1778" y="419"/>
                      <a:pt x="1802" y="515"/>
                      <a:pt x="1807" y="530"/>
                    </a:cubicBezTo>
                    <a:close/>
                    <a:moveTo>
                      <a:pt x="1561" y="473"/>
                    </a:moveTo>
                    <a:cubicBezTo>
                      <a:pt x="1590" y="480"/>
                      <a:pt x="1619" y="485"/>
                      <a:pt x="1649" y="479"/>
                    </a:cubicBezTo>
                    <a:cubicBezTo>
                      <a:pt x="1645" y="492"/>
                      <a:pt x="1630" y="506"/>
                      <a:pt x="1605" y="506"/>
                    </a:cubicBezTo>
                    <a:cubicBezTo>
                      <a:pt x="1589" y="505"/>
                      <a:pt x="1576" y="502"/>
                      <a:pt x="1562" y="498"/>
                    </a:cubicBezTo>
                    <a:cubicBezTo>
                      <a:pt x="1565" y="488"/>
                      <a:pt x="1564" y="480"/>
                      <a:pt x="1561" y="473"/>
                    </a:cubicBezTo>
                    <a:close/>
                    <a:moveTo>
                      <a:pt x="1453" y="249"/>
                    </a:moveTo>
                    <a:cubicBezTo>
                      <a:pt x="1408" y="309"/>
                      <a:pt x="1339" y="261"/>
                      <a:pt x="1292" y="284"/>
                    </a:cubicBezTo>
                    <a:cubicBezTo>
                      <a:pt x="1292" y="277"/>
                      <a:pt x="1291" y="269"/>
                      <a:pt x="1288" y="262"/>
                    </a:cubicBezTo>
                    <a:cubicBezTo>
                      <a:pt x="1357" y="222"/>
                      <a:pt x="1382" y="289"/>
                      <a:pt x="1453" y="249"/>
                    </a:cubicBezTo>
                    <a:close/>
                    <a:moveTo>
                      <a:pt x="1284" y="254"/>
                    </a:moveTo>
                    <a:cubicBezTo>
                      <a:pt x="1279" y="244"/>
                      <a:pt x="1272" y="235"/>
                      <a:pt x="1263" y="230"/>
                    </a:cubicBezTo>
                    <a:cubicBezTo>
                      <a:pt x="1260" y="228"/>
                      <a:pt x="1257" y="226"/>
                      <a:pt x="1254" y="225"/>
                    </a:cubicBezTo>
                    <a:cubicBezTo>
                      <a:pt x="1244" y="221"/>
                      <a:pt x="1234" y="220"/>
                      <a:pt x="1224" y="220"/>
                    </a:cubicBezTo>
                    <a:cubicBezTo>
                      <a:pt x="1220" y="212"/>
                      <a:pt x="1215" y="204"/>
                      <a:pt x="1209" y="196"/>
                    </a:cubicBezTo>
                    <a:cubicBezTo>
                      <a:pt x="1221" y="181"/>
                      <a:pt x="1234" y="166"/>
                      <a:pt x="1245" y="154"/>
                    </a:cubicBezTo>
                    <a:cubicBezTo>
                      <a:pt x="1256" y="142"/>
                      <a:pt x="1266" y="134"/>
                      <a:pt x="1271" y="132"/>
                    </a:cubicBezTo>
                    <a:cubicBezTo>
                      <a:pt x="1283" y="129"/>
                      <a:pt x="1295" y="140"/>
                      <a:pt x="1313" y="153"/>
                    </a:cubicBezTo>
                    <a:cubicBezTo>
                      <a:pt x="1332" y="166"/>
                      <a:pt x="1348" y="179"/>
                      <a:pt x="1348" y="187"/>
                    </a:cubicBezTo>
                    <a:cubicBezTo>
                      <a:pt x="1348" y="198"/>
                      <a:pt x="1330" y="218"/>
                      <a:pt x="1307" y="244"/>
                    </a:cubicBezTo>
                    <a:cubicBezTo>
                      <a:pt x="1300" y="246"/>
                      <a:pt x="1293" y="249"/>
                      <a:pt x="1284" y="254"/>
                    </a:cubicBezTo>
                    <a:close/>
                    <a:moveTo>
                      <a:pt x="1362" y="164"/>
                    </a:moveTo>
                    <a:cubicBezTo>
                      <a:pt x="1365" y="164"/>
                      <a:pt x="1365" y="164"/>
                      <a:pt x="1365" y="164"/>
                    </a:cubicBezTo>
                    <a:cubicBezTo>
                      <a:pt x="1383" y="186"/>
                      <a:pt x="1383" y="186"/>
                      <a:pt x="1383" y="186"/>
                    </a:cubicBezTo>
                    <a:cubicBezTo>
                      <a:pt x="1379" y="190"/>
                      <a:pt x="1375" y="195"/>
                      <a:pt x="1372" y="199"/>
                    </a:cubicBezTo>
                    <a:cubicBezTo>
                      <a:pt x="1373" y="194"/>
                      <a:pt x="1374" y="189"/>
                      <a:pt x="1374" y="183"/>
                    </a:cubicBezTo>
                    <a:cubicBezTo>
                      <a:pt x="1374" y="179"/>
                      <a:pt x="1369" y="172"/>
                      <a:pt x="1362" y="164"/>
                    </a:cubicBezTo>
                    <a:close/>
                    <a:moveTo>
                      <a:pt x="1397" y="169"/>
                    </a:moveTo>
                    <a:cubicBezTo>
                      <a:pt x="1396" y="170"/>
                      <a:pt x="1395" y="171"/>
                      <a:pt x="1394" y="172"/>
                    </a:cubicBezTo>
                    <a:cubicBezTo>
                      <a:pt x="1386" y="162"/>
                      <a:pt x="1386" y="162"/>
                      <a:pt x="1386" y="162"/>
                    </a:cubicBezTo>
                    <a:cubicBezTo>
                      <a:pt x="1391" y="161"/>
                      <a:pt x="1391" y="161"/>
                      <a:pt x="1391" y="161"/>
                    </a:cubicBezTo>
                    <a:lnTo>
                      <a:pt x="1397" y="169"/>
                    </a:lnTo>
                    <a:close/>
                    <a:moveTo>
                      <a:pt x="1393" y="161"/>
                    </a:moveTo>
                    <a:cubicBezTo>
                      <a:pt x="1398" y="161"/>
                      <a:pt x="1402" y="160"/>
                      <a:pt x="1405" y="160"/>
                    </a:cubicBezTo>
                    <a:cubicBezTo>
                      <a:pt x="1403" y="162"/>
                      <a:pt x="1401" y="165"/>
                      <a:pt x="1398" y="168"/>
                    </a:cubicBezTo>
                    <a:lnTo>
                      <a:pt x="1393" y="161"/>
                    </a:lnTo>
                    <a:close/>
                    <a:moveTo>
                      <a:pt x="1393" y="173"/>
                    </a:moveTo>
                    <a:cubicBezTo>
                      <a:pt x="1391" y="176"/>
                      <a:pt x="1391" y="176"/>
                      <a:pt x="1391" y="176"/>
                    </a:cubicBezTo>
                    <a:cubicBezTo>
                      <a:pt x="1380" y="163"/>
                      <a:pt x="1380" y="163"/>
                      <a:pt x="1380" y="163"/>
                    </a:cubicBezTo>
                    <a:cubicBezTo>
                      <a:pt x="1384" y="162"/>
                      <a:pt x="1384" y="162"/>
                      <a:pt x="1384" y="162"/>
                    </a:cubicBezTo>
                    <a:lnTo>
                      <a:pt x="1393" y="173"/>
                    </a:lnTo>
                    <a:close/>
                    <a:moveTo>
                      <a:pt x="1390" y="178"/>
                    </a:moveTo>
                    <a:cubicBezTo>
                      <a:pt x="1387" y="181"/>
                      <a:pt x="1387" y="181"/>
                      <a:pt x="1387" y="181"/>
                    </a:cubicBezTo>
                    <a:cubicBezTo>
                      <a:pt x="1373" y="163"/>
                      <a:pt x="1373" y="163"/>
                      <a:pt x="1373" y="163"/>
                    </a:cubicBezTo>
                    <a:cubicBezTo>
                      <a:pt x="1378" y="163"/>
                      <a:pt x="1378" y="163"/>
                      <a:pt x="1378" y="163"/>
                    </a:cubicBezTo>
                    <a:lnTo>
                      <a:pt x="1390" y="178"/>
                    </a:lnTo>
                    <a:close/>
                    <a:moveTo>
                      <a:pt x="1386" y="182"/>
                    </a:moveTo>
                    <a:cubicBezTo>
                      <a:pt x="1383" y="185"/>
                      <a:pt x="1383" y="185"/>
                      <a:pt x="1383" y="185"/>
                    </a:cubicBezTo>
                    <a:cubicBezTo>
                      <a:pt x="1366" y="164"/>
                      <a:pt x="1366" y="164"/>
                      <a:pt x="1366" y="164"/>
                    </a:cubicBezTo>
                    <a:cubicBezTo>
                      <a:pt x="1371" y="164"/>
                      <a:pt x="1371" y="164"/>
                      <a:pt x="1371" y="164"/>
                    </a:cubicBezTo>
                    <a:lnTo>
                      <a:pt x="1386" y="182"/>
                    </a:lnTo>
                    <a:close/>
                    <a:moveTo>
                      <a:pt x="1357" y="160"/>
                    </a:moveTo>
                    <a:cubicBezTo>
                      <a:pt x="1352" y="154"/>
                      <a:pt x="1345" y="149"/>
                      <a:pt x="1338" y="143"/>
                    </a:cubicBezTo>
                    <a:cubicBezTo>
                      <a:pt x="1358" y="137"/>
                      <a:pt x="1374" y="125"/>
                      <a:pt x="1384" y="110"/>
                    </a:cubicBezTo>
                    <a:cubicBezTo>
                      <a:pt x="1390" y="129"/>
                      <a:pt x="1378" y="148"/>
                      <a:pt x="1357" y="160"/>
                    </a:cubicBezTo>
                    <a:close/>
                    <a:moveTo>
                      <a:pt x="1416" y="154"/>
                    </a:moveTo>
                    <a:cubicBezTo>
                      <a:pt x="1405" y="154"/>
                      <a:pt x="1388" y="156"/>
                      <a:pt x="1371" y="158"/>
                    </a:cubicBezTo>
                    <a:cubicBezTo>
                      <a:pt x="1376" y="153"/>
                      <a:pt x="1381" y="149"/>
                      <a:pt x="1384" y="143"/>
                    </a:cubicBezTo>
                    <a:cubicBezTo>
                      <a:pt x="1411" y="141"/>
                      <a:pt x="1437" y="138"/>
                      <a:pt x="1451" y="137"/>
                    </a:cubicBezTo>
                    <a:cubicBezTo>
                      <a:pt x="1434" y="156"/>
                      <a:pt x="1391" y="208"/>
                      <a:pt x="1359" y="247"/>
                    </a:cubicBezTo>
                    <a:cubicBezTo>
                      <a:pt x="1353" y="245"/>
                      <a:pt x="1348" y="244"/>
                      <a:pt x="1342" y="243"/>
                    </a:cubicBezTo>
                    <a:cubicBezTo>
                      <a:pt x="1352" y="231"/>
                      <a:pt x="1360" y="221"/>
                      <a:pt x="1366" y="211"/>
                    </a:cubicBezTo>
                    <a:cubicBezTo>
                      <a:pt x="1389" y="186"/>
                      <a:pt x="1410" y="162"/>
                      <a:pt x="1416" y="154"/>
                    </a:cubicBezTo>
                    <a:close/>
                    <a:moveTo>
                      <a:pt x="1389" y="35"/>
                    </a:moveTo>
                    <a:cubicBezTo>
                      <a:pt x="1402" y="32"/>
                      <a:pt x="1422" y="37"/>
                      <a:pt x="1430" y="52"/>
                    </a:cubicBezTo>
                    <a:cubicBezTo>
                      <a:pt x="1428" y="54"/>
                      <a:pt x="1427" y="56"/>
                      <a:pt x="1426" y="58"/>
                    </a:cubicBezTo>
                    <a:cubicBezTo>
                      <a:pt x="1414" y="53"/>
                      <a:pt x="1401" y="52"/>
                      <a:pt x="1391" y="55"/>
                    </a:cubicBezTo>
                    <a:cubicBezTo>
                      <a:pt x="1390" y="55"/>
                      <a:pt x="1390" y="54"/>
                      <a:pt x="1389" y="54"/>
                    </a:cubicBezTo>
                    <a:cubicBezTo>
                      <a:pt x="1390" y="47"/>
                      <a:pt x="1390" y="41"/>
                      <a:pt x="1389" y="35"/>
                    </a:cubicBezTo>
                    <a:close/>
                    <a:moveTo>
                      <a:pt x="1495" y="130"/>
                    </a:moveTo>
                    <a:cubicBezTo>
                      <a:pt x="1496" y="144"/>
                      <a:pt x="1496" y="144"/>
                      <a:pt x="1496" y="144"/>
                    </a:cubicBezTo>
                    <a:cubicBezTo>
                      <a:pt x="1526" y="143"/>
                      <a:pt x="1526" y="143"/>
                      <a:pt x="1526" y="143"/>
                    </a:cubicBezTo>
                    <a:cubicBezTo>
                      <a:pt x="1522" y="146"/>
                      <a:pt x="1518" y="149"/>
                      <a:pt x="1513" y="151"/>
                    </a:cubicBezTo>
                    <a:cubicBezTo>
                      <a:pt x="1498" y="148"/>
                      <a:pt x="1481" y="149"/>
                      <a:pt x="1466" y="154"/>
                    </a:cubicBezTo>
                    <a:cubicBezTo>
                      <a:pt x="1480" y="136"/>
                      <a:pt x="1493" y="120"/>
                      <a:pt x="1503" y="107"/>
                    </a:cubicBezTo>
                    <a:cubicBezTo>
                      <a:pt x="1492" y="108"/>
                      <a:pt x="1473" y="110"/>
                      <a:pt x="1452" y="112"/>
                    </a:cubicBezTo>
                    <a:cubicBezTo>
                      <a:pt x="1458" y="92"/>
                      <a:pt x="1452" y="77"/>
                      <a:pt x="1441" y="67"/>
                    </a:cubicBezTo>
                    <a:cubicBezTo>
                      <a:pt x="1463" y="40"/>
                      <a:pt x="1506" y="38"/>
                      <a:pt x="1528" y="70"/>
                    </a:cubicBezTo>
                    <a:cubicBezTo>
                      <a:pt x="1542" y="91"/>
                      <a:pt x="1543" y="119"/>
                      <a:pt x="1531" y="137"/>
                    </a:cubicBezTo>
                    <a:cubicBezTo>
                      <a:pt x="1530" y="128"/>
                      <a:pt x="1530" y="128"/>
                      <a:pt x="1530" y="128"/>
                    </a:cubicBezTo>
                    <a:lnTo>
                      <a:pt x="1495" y="130"/>
                    </a:lnTo>
                    <a:close/>
                    <a:moveTo>
                      <a:pt x="1526" y="138"/>
                    </a:moveTo>
                    <a:cubicBezTo>
                      <a:pt x="1500" y="140"/>
                      <a:pt x="1500" y="140"/>
                      <a:pt x="1500" y="140"/>
                    </a:cubicBezTo>
                    <a:cubicBezTo>
                      <a:pt x="1500" y="133"/>
                      <a:pt x="1500" y="133"/>
                      <a:pt x="1500" y="133"/>
                    </a:cubicBezTo>
                    <a:cubicBezTo>
                      <a:pt x="1525" y="132"/>
                      <a:pt x="1525" y="132"/>
                      <a:pt x="1525" y="132"/>
                    </a:cubicBezTo>
                    <a:lnTo>
                      <a:pt x="1526" y="138"/>
                    </a:lnTo>
                    <a:close/>
                    <a:moveTo>
                      <a:pt x="1623" y="115"/>
                    </a:moveTo>
                    <a:cubicBezTo>
                      <a:pt x="1619" y="116"/>
                      <a:pt x="1614" y="117"/>
                      <a:pt x="1609" y="119"/>
                    </a:cubicBezTo>
                    <a:cubicBezTo>
                      <a:pt x="1604" y="102"/>
                      <a:pt x="1581" y="81"/>
                      <a:pt x="1555" y="88"/>
                    </a:cubicBezTo>
                    <a:cubicBezTo>
                      <a:pt x="1554" y="83"/>
                      <a:pt x="1553" y="79"/>
                      <a:pt x="1551" y="75"/>
                    </a:cubicBezTo>
                    <a:cubicBezTo>
                      <a:pt x="1591" y="60"/>
                      <a:pt x="1622" y="83"/>
                      <a:pt x="1623" y="115"/>
                    </a:cubicBezTo>
                    <a:close/>
                    <a:moveTo>
                      <a:pt x="1549" y="70"/>
                    </a:moveTo>
                    <a:cubicBezTo>
                      <a:pt x="1548" y="67"/>
                      <a:pt x="1547" y="64"/>
                      <a:pt x="1545" y="62"/>
                    </a:cubicBezTo>
                    <a:cubicBezTo>
                      <a:pt x="1576" y="59"/>
                      <a:pt x="1576" y="59"/>
                      <a:pt x="1576" y="59"/>
                    </a:cubicBezTo>
                    <a:cubicBezTo>
                      <a:pt x="1577" y="61"/>
                      <a:pt x="1578" y="62"/>
                      <a:pt x="1580" y="64"/>
                    </a:cubicBezTo>
                    <a:cubicBezTo>
                      <a:pt x="1570" y="62"/>
                      <a:pt x="1559" y="64"/>
                      <a:pt x="1549" y="70"/>
                    </a:cubicBezTo>
                    <a:close/>
                    <a:moveTo>
                      <a:pt x="1556" y="105"/>
                    </a:moveTo>
                    <a:cubicBezTo>
                      <a:pt x="1557" y="100"/>
                      <a:pt x="1556" y="95"/>
                      <a:pt x="1556" y="91"/>
                    </a:cubicBezTo>
                    <a:cubicBezTo>
                      <a:pt x="1579" y="86"/>
                      <a:pt x="1601" y="105"/>
                      <a:pt x="1605" y="120"/>
                    </a:cubicBezTo>
                    <a:cubicBezTo>
                      <a:pt x="1600" y="122"/>
                      <a:pt x="1595" y="124"/>
                      <a:pt x="1591" y="126"/>
                    </a:cubicBezTo>
                    <a:cubicBezTo>
                      <a:pt x="1587" y="117"/>
                      <a:pt x="1572" y="103"/>
                      <a:pt x="1556" y="105"/>
                    </a:cubicBezTo>
                    <a:close/>
                    <a:moveTo>
                      <a:pt x="1587" y="128"/>
                    </a:moveTo>
                    <a:cubicBezTo>
                      <a:pt x="1583" y="130"/>
                      <a:pt x="1580" y="132"/>
                      <a:pt x="1576" y="135"/>
                    </a:cubicBezTo>
                    <a:cubicBezTo>
                      <a:pt x="1572" y="129"/>
                      <a:pt x="1564" y="123"/>
                      <a:pt x="1554" y="122"/>
                    </a:cubicBezTo>
                    <a:cubicBezTo>
                      <a:pt x="1555" y="118"/>
                      <a:pt x="1556" y="114"/>
                      <a:pt x="1556" y="109"/>
                    </a:cubicBezTo>
                    <a:cubicBezTo>
                      <a:pt x="1570" y="107"/>
                      <a:pt x="1585" y="121"/>
                      <a:pt x="1587" y="128"/>
                    </a:cubicBezTo>
                    <a:close/>
                    <a:moveTo>
                      <a:pt x="1573" y="137"/>
                    </a:moveTo>
                    <a:cubicBezTo>
                      <a:pt x="1570" y="140"/>
                      <a:pt x="1567" y="143"/>
                      <a:pt x="1564" y="147"/>
                    </a:cubicBezTo>
                    <a:cubicBezTo>
                      <a:pt x="1549" y="133"/>
                      <a:pt x="1549" y="133"/>
                      <a:pt x="1549" y="133"/>
                    </a:cubicBezTo>
                    <a:cubicBezTo>
                      <a:pt x="1550" y="131"/>
                      <a:pt x="1552" y="128"/>
                      <a:pt x="1552" y="126"/>
                    </a:cubicBezTo>
                    <a:cubicBezTo>
                      <a:pt x="1562" y="127"/>
                      <a:pt x="1569" y="132"/>
                      <a:pt x="1573" y="137"/>
                    </a:cubicBezTo>
                    <a:close/>
                    <a:moveTo>
                      <a:pt x="1549" y="140"/>
                    </a:moveTo>
                    <a:cubicBezTo>
                      <a:pt x="1572" y="160"/>
                      <a:pt x="1572" y="160"/>
                      <a:pt x="1572" y="160"/>
                    </a:cubicBezTo>
                    <a:cubicBezTo>
                      <a:pt x="1568" y="165"/>
                      <a:pt x="1568" y="165"/>
                      <a:pt x="1568" y="165"/>
                    </a:cubicBezTo>
                    <a:cubicBezTo>
                      <a:pt x="1545" y="147"/>
                      <a:pt x="1545" y="147"/>
                      <a:pt x="1545" y="147"/>
                    </a:cubicBezTo>
                    <a:lnTo>
                      <a:pt x="1549" y="140"/>
                    </a:lnTo>
                    <a:close/>
                    <a:moveTo>
                      <a:pt x="1554" y="160"/>
                    </a:moveTo>
                    <a:cubicBezTo>
                      <a:pt x="1552" y="163"/>
                      <a:pt x="1550" y="167"/>
                      <a:pt x="1549" y="172"/>
                    </a:cubicBezTo>
                    <a:cubicBezTo>
                      <a:pt x="1543" y="165"/>
                      <a:pt x="1536" y="160"/>
                      <a:pt x="1528" y="157"/>
                    </a:cubicBezTo>
                    <a:cubicBezTo>
                      <a:pt x="1532" y="154"/>
                      <a:pt x="1536" y="152"/>
                      <a:pt x="1539" y="148"/>
                    </a:cubicBezTo>
                    <a:lnTo>
                      <a:pt x="1554" y="160"/>
                    </a:lnTo>
                    <a:close/>
                    <a:moveTo>
                      <a:pt x="1554" y="186"/>
                    </a:moveTo>
                    <a:cubicBezTo>
                      <a:pt x="1570" y="211"/>
                      <a:pt x="1573" y="246"/>
                      <a:pt x="1563" y="273"/>
                    </a:cubicBezTo>
                    <a:cubicBezTo>
                      <a:pt x="1550" y="273"/>
                      <a:pt x="1524" y="274"/>
                      <a:pt x="1517" y="273"/>
                    </a:cubicBezTo>
                    <a:cubicBezTo>
                      <a:pt x="1517" y="271"/>
                      <a:pt x="1516" y="268"/>
                      <a:pt x="1515" y="265"/>
                    </a:cubicBezTo>
                    <a:cubicBezTo>
                      <a:pt x="1529" y="260"/>
                      <a:pt x="1541" y="255"/>
                      <a:pt x="1548" y="253"/>
                    </a:cubicBezTo>
                    <a:cubicBezTo>
                      <a:pt x="1535" y="193"/>
                      <a:pt x="1497" y="177"/>
                      <a:pt x="1471" y="185"/>
                    </a:cubicBezTo>
                    <a:cubicBezTo>
                      <a:pt x="1451" y="192"/>
                      <a:pt x="1437" y="215"/>
                      <a:pt x="1438" y="251"/>
                    </a:cubicBezTo>
                    <a:cubicBezTo>
                      <a:pt x="1430" y="254"/>
                      <a:pt x="1423" y="256"/>
                      <a:pt x="1416" y="257"/>
                    </a:cubicBezTo>
                    <a:cubicBezTo>
                      <a:pt x="1413" y="243"/>
                      <a:pt x="1413" y="228"/>
                      <a:pt x="1417" y="214"/>
                    </a:cubicBezTo>
                    <a:cubicBezTo>
                      <a:pt x="1430" y="198"/>
                      <a:pt x="1445" y="181"/>
                      <a:pt x="1458" y="164"/>
                    </a:cubicBezTo>
                    <a:cubicBezTo>
                      <a:pt x="1490" y="147"/>
                      <a:pt x="1532" y="154"/>
                      <a:pt x="1554" y="186"/>
                    </a:cubicBezTo>
                    <a:close/>
                    <a:moveTo>
                      <a:pt x="1760" y="350"/>
                    </a:moveTo>
                    <a:cubicBezTo>
                      <a:pt x="1764" y="345"/>
                      <a:pt x="1767" y="340"/>
                      <a:pt x="1770" y="335"/>
                    </a:cubicBezTo>
                    <a:cubicBezTo>
                      <a:pt x="1798" y="345"/>
                      <a:pt x="1798" y="382"/>
                      <a:pt x="1779" y="399"/>
                    </a:cubicBezTo>
                    <a:cubicBezTo>
                      <a:pt x="1777" y="392"/>
                      <a:pt x="1776" y="385"/>
                      <a:pt x="1774" y="379"/>
                    </a:cubicBezTo>
                    <a:cubicBezTo>
                      <a:pt x="1777" y="368"/>
                      <a:pt x="1773" y="355"/>
                      <a:pt x="1760" y="350"/>
                    </a:cubicBezTo>
                    <a:close/>
                    <a:moveTo>
                      <a:pt x="1746" y="367"/>
                    </a:moveTo>
                    <a:cubicBezTo>
                      <a:pt x="1750" y="363"/>
                      <a:pt x="1753" y="359"/>
                      <a:pt x="1757" y="354"/>
                    </a:cubicBezTo>
                    <a:cubicBezTo>
                      <a:pt x="1768" y="358"/>
                      <a:pt x="1772" y="369"/>
                      <a:pt x="1771" y="378"/>
                    </a:cubicBezTo>
                    <a:cubicBezTo>
                      <a:pt x="1765" y="380"/>
                      <a:pt x="1760" y="381"/>
                      <a:pt x="1755" y="383"/>
                    </a:cubicBezTo>
                    <a:cubicBezTo>
                      <a:pt x="1755" y="377"/>
                      <a:pt x="1753" y="370"/>
                      <a:pt x="1746" y="367"/>
                    </a:cubicBezTo>
                    <a:close/>
                    <a:moveTo>
                      <a:pt x="1751" y="384"/>
                    </a:moveTo>
                    <a:cubicBezTo>
                      <a:pt x="1750" y="385"/>
                      <a:pt x="1748" y="385"/>
                      <a:pt x="1747" y="386"/>
                    </a:cubicBezTo>
                    <a:cubicBezTo>
                      <a:pt x="1747" y="373"/>
                      <a:pt x="1747" y="373"/>
                      <a:pt x="1747" y="373"/>
                    </a:cubicBezTo>
                    <a:cubicBezTo>
                      <a:pt x="1750" y="376"/>
                      <a:pt x="1752" y="380"/>
                      <a:pt x="1751" y="384"/>
                    </a:cubicBezTo>
                    <a:close/>
                    <a:moveTo>
                      <a:pt x="1746" y="372"/>
                    </a:moveTo>
                    <a:cubicBezTo>
                      <a:pt x="1745" y="386"/>
                      <a:pt x="1745" y="386"/>
                      <a:pt x="1745" y="386"/>
                    </a:cubicBezTo>
                    <a:cubicBezTo>
                      <a:pt x="1742" y="387"/>
                      <a:pt x="1742" y="387"/>
                      <a:pt x="1742" y="387"/>
                    </a:cubicBezTo>
                    <a:cubicBezTo>
                      <a:pt x="1742" y="371"/>
                      <a:pt x="1742" y="371"/>
                      <a:pt x="1742" y="371"/>
                    </a:cubicBezTo>
                    <a:cubicBezTo>
                      <a:pt x="1744" y="371"/>
                      <a:pt x="1745" y="372"/>
                      <a:pt x="1746" y="372"/>
                    </a:cubicBezTo>
                    <a:close/>
                    <a:moveTo>
                      <a:pt x="1718" y="383"/>
                    </a:moveTo>
                    <a:cubicBezTo>
                      <a:pt x="1717" y="373"/>
                      <a:pt x="1715" y="365"/>
                      <a:pt x="1711" y="358"/>
                    </a:cubicBezTo>
                    <a:cubicBezTo>
                      <a:pt x="1737" y="348"/>
                      <a:pt x="1760" y="331"/>
                      <a:pt x="1777" y="306"/>
                    </a:cubicBezTo>
                    <a:cubicBezTo>
                      <a:pt x="1766" y="342"/>
                      <a:pt x="1744" y="367"/>
                      <a:pt x="1718" y="383"/>
                    </a:cubicBezTo>
                    <a:close/>
                    <a:moveTo>
                      <a:pt x="1741" y="372"/>
                    </a:moveTo>
                    <a:cubicBezTo>
                      <a:pt x="1740" y="388"/>
                      <a:pt x="1740" y="388"/>
                      <a:pt x="1740" y="388"/>
                    </a:cubicBezTo>
                    <a:cubicBezTo>
                      <a:pt x="1735" y="389"/>
                      <a:pt x="1735" y="389"/>
                      <a:pt x="1735" y="389"/>
                    </a:cubicBezTo>
                    <a:cubicBezTo>
                      <a:pt x="1736" y="376"/>
                      <a:pt x="1736" y="376"/>
                      <a:pt x="1736" y="376"/>
                    </a:cubicBezTo>
                    <a:cubicBezTo>
                      <a:pt x="1738" y="374"/>
                      <a:pt x="1739" y="373"/>
                      <a:pt x="1741" y="372"/>
                    </a:cubicBezTo>
                    <a:close/>
                    <a:moveTo>
                      <a:pt x="1735" y="377"/>
                    </a:moveTo>
                    <a:cubicBezTo>
                      <a:pt x="1734" y="390"/>
                      <a:pt x="1734" y="390"/>
                      <a:pt x="1734" y="390"/>
                    </a:cubicBezTo>
                    <a:cubicBezTo>
                      <a:pt x="1730" y="391"/>
                      <a:pt x="1730" y="391"/>
                      <a:pt x="1730" y="391"/>
                    </a:cubicBezTo>
                    <a:cubicBezTo>
                      <a:pt x="1730" y="380"/>
                      <a:pt x="1730" y="380"/>
                      <a:pt x="1730" y="380"/>
                    </a:cubicBezTo>
                    <a:cubicBezTo>
                      <a:pt x="1732" y="379"/>
                      <a:pt x="1733" y="378"/>
                      <a:pt x="1735" y="377"/>
                    </a:cubicBezTo>
                    <a:close/>
                    <a:moveTo>
                      <a:pt x="1729" y="382"/>
                    </a:moveTo>
                    <a:cubicBezTo>
                      <a:pt x="1728" y="392"/>
                      <a:pt x="1728" y="392"/>
                      <a:pt x="1728" y="392"/>
                    </a:cubicBezTo>
                    <a:cubicBezTo>
                      <a:pt x="1725" y="393"/>
                      <a:pt x="1725" y="393"/>
                      <a:pt x="1725" y="393"/>
                    </a:cubicBezTo>
                    <a:cubicBezTo>
                      <a:pt x="1725" y="384"/>
                      <a:pt x="1725" y="384"/>
                      <a:pt x="1725" y="384"/>
                    </a:cubicBezTo>
                    <a:cubicBezTo>
                      <a:pt x="1726" y="383"/>
                      <a:pt x="1728" y="383"/>
                      <a:pt x="1729" y="382"/>
                    </a:cubicBezTo>
                    <a:close/>
                    <a:moveTo>
                      <a:pt x="1724" y="385"/>
                    </a:moveTo>
                    <a:cubicBezTo>
                      <a:pt x="1723" y="393"/>
                      <a:pt x="1723" y="393"/>
                      <a:pt x="1723" y="393"/>
                    </a:cubicBezTo>
                    <a:cubicBezTo>
                      <a:pt x="1718" y="395"/>
                      <a:pt x="1718" y="395"/>
                      <a:pt x="1718" y="395"/>
                    </a:cubicBezTo>
                    <a:cubicBezTo>
                      <a:pt x="1718" y="395"/>
                      <a:pt x="1718" y="395"/>
                      <a:pt x="1718" y="395"/>
                    </a:cubicBezTo>
                    <a:cubicBezTo>
                      <a:pt x="1718" y="395"/>
                      <a:pt x="1718" y="395"/>
                      <a:pt x="1718" y="395"/>
                    </a:cubicBezTo>
                    <a:cubicBezTo>
                      <a:pt x="1718" y="393"/>
                      <a:pt x="1718" y="391"/>
                      <a:pt x="1718" y="389"/>
                    </a:cubicBezTo>
                    <a:cubicBezTo>
                      <a:pt x="1720" y="388"/>
                      <a:pt x="1722" y="387"/>
                      <a:pt x="1724" y="385"/>
                    </a:cubicBezTo>
                    <a:close/>
                    <a:moveTo>
                      <a:pt x="1713" y="382"/>
                    </a:moveTo>
                    <a:cubicBezTo>
                      <a:pt x="1717" y="410"/>
                      <a:pt x="1692" y="428"/>
                      <a:pt x="1666" y="438"/>
                    </a:cubicBezTo>
                    <a:cubicBezTo>
                      <a:pt x="1657" y="440"/>
                      <a:pt x="1648" y="441"/>
                      <a:pt x="1639" y="440"/>
                    </a:cubicBezTo>
                    <a:cubicBezTo>
                      <a:pt x="1592" y="436"/>
                      <a:pt x="1551" y="411"/>
                      <a:pt x="1499" y="431"/>
                    </a:cubicBezTo>
                    <a:cubicBezTo>
                      <a:pt x="1500" y="424"/>
                      <a:pt x="1499" y="417"/>
                      <a:pt x="1495" y="413"/>
                    </a:cubicBezTo>
                    <a:cubicBezTo>
                      <a:pt x="1520" y="421"/>
                      <a:pt x="1545" y="415"/>
                      <a:pt x="1563" y="405"/>
                    </a:cubicBezTo>
                    <a:cubicBezTo>
                      <a:pt x="1600" y="396"/>
                      <a:pt x="1634" y="428"/>
                      <a:pt x="1674" y="407"/>
                    </a:cubicBezTo>
                    <a:cubicBezTo>
                      <a:pt x="1692" y="397"/>
                      <a:pt x="1703" y="374"/>
                      <a:pt x="1684" y="354"/>
                    </a:cubicBezTo>
                    <a:cubicBezTo>
                      <a:pt x="1672" y="340"/>
                      <a:pt x="1653" y="343"/>
                      <a:pt x="1645" y="348"/>
                    </a:cubicBezTo>
                    <a:cubicBezTo>
                      <a:pt x="1637" y="352"/>
                      <a:pt x="1631" y="365"/>
                      <a:pt x="1638" y="374"/>
                    </a:cubicBezTo>
                    <a:cubicBezTo>
                      <a:pt x="1641" y="379"/>
                      <a:pt x="1650" y="381"/>
                      <a:pt x="1658" y="377"/>
                    </a:cubicBezTo>
                    <a:cubicBezTo>
                      <a:pt x="1653" y="395"/>
                      <a:pt x="1634" y="395"/>
                      <a:pt x="1624" y="389"/>
                    </a:cubicBezTo>
                    <a:cubicBezTo>
                      <a:pt x="1609" y="379"/>
                      <a:pt x="1607" y="358"/>
                      <a:pt x="1626" y="340"/>
                    </a:cubicBezTo>
                    <a:cubicBezTo>
                      <a:pt x="1657" y="312"/>
                      <a:pt x="1706" y="340"/>
                      <a:pt x="1713" y="382"/>
                    </a:cubicBezTo>
                    <a:close/>
                    <a:moveTo>
                      <a:pt x="1693" y="429"/>
                    </a:moveTo>
                    <a:cubicBezTo>
                      <a:pt x="1709" y="424"/>
                      <a:pt x="1735" y="415"/>
                      <a:pt x="1756" y="409"/>
                    </a:cubicBezTo>
                    <a:cubicBezTo>
                      <a:pt x="1763" y="435"/>
                      <a:pt x="1780" y="507"/>
                      <a:pt x="1784" y="519"/>
                    </a:cubicBezTo>
                    <a:cubicBezTo>
                      <a:pt x="1757" y="528"/>
                      <a:pt x="1716" y="540"/>
                      <a:pt x="1683" y="549"/>
                    </a:cubicBezTo>
                    <a:cubicBezTo>
                      <a:pt x="1702" y="532"/>
                      <a:pt x="1719" y="516"/>
                      <a:pt x="1728" y="508"/>
                    </a:cubicBezTo>
                    <a:cubicBezTo>
                      <a:pt x="1719" y="505"/>
                      <a:pt x="1702" y="501"/>
                      <a:pt x="1691" y="496"/>
                    </a:cubicBezTo>
                    <a:cubicBezTo>
                      <a:pt x="1710" y="477"/>
                      <a:pt x="1726" y="459"/>
                      <a:pt x="1732" y="453"/>
                    </a:cubicBezTo>
                    <a:cubicBezTo>
                      <a:pt x="1720" y="449"/>
                      <a:pt x="1706" y="443"/>
                      <a:pt x="1693" y="439"/>
                    </a:cubicBezTo>
                    <a:cubicBezTo>
                      <a:pt x="1694" y="436"/>
                      <a:pt x="1694" y="433"/>
                      <a:pt x="1693" y="429"/>
                    </a:cubicBezTo>
                    <a:close/>
                    <a:moveTo>
                      <a:pt x="1433" y="511"/>
                    </a:moveTo>
                    <a:cubicBezTo>
                      <a:pt x="1440" y="513"/>
                      <a:pt x="1447" y="515"/>
                      <a:pt x="1454" y="516"/>
                    </a:cubicBezTo>
                    <a:cubicBezTo>
                      <a:pt x="1452" y="530"/>
                      <a:pt x="1453" y="544"/>
                      <a:pt x="1458" y="557"/>
                    </a:cubicBezTo>
                    <a:cubicBezTo>
                      <a:pt x="1450" y="560"/>
                      <a:pt x="1440" y="565"/>
                      <a:pt x="1432" y="570"/>
                    </a:cubicBezTo>
                    <a:cubicBezTo>
                      <a:pt x="1429" y="560"/>
                      <a:pt x="1423" y="551"/>
                      <a:pt x="1413" y="547"/>
                    </a:cubicBezTo>
                    <a:cubicBezTo>
                      <a:pt x="1418" y="534"/>
                      <a:pt x="1418" y="534"/>
                      <a:pt x="1418" y="534"/>
                    </a:cubicBezTo>
                    <a:cubicBezTo>
                      <a:pt x="1438" y="555"/>
                      <a:pt x="1438" y="555"/>
                      <a:pt x="1438" y="555"/>
                    </a:cubicBezTo>
                    <a:lnTo>
                      <a:pt x="1433" y="511"/>
                    </a:lnTo>
                    <a:close/>
                    <a:moveTo>
                      <a:pt x="1455" y="512"/>
                    </a:moveTo>
                    <a:cubicBezTo>
                      <a:pt x="1447" y="511"/>
                      <a:pt x="1440" y="510"/>
                      <a:pt x="1433" y="508"/>
                    </a:cubicBezTo>
                    <a:cubicBezTo>
                      <a:pt x="1430" y="475"/>
                      <a:pt x="1430" y="475"/>
                      <a:pt x="1430" y="475"/>
                    </a:cubicBezTo>
                    <a:cubicBezTo>
                      <a:pt x="1408" y="496"/>
                      <a:pt x="1408" y="496"/>
                      <a:pt x="1408" y="496"/>
                    </a:cubicBezTo>
                    <a:cubicBezTo>
                      <a:pt x="1397" y="490"/>
                      <a:pt x="1387" y="482"/>
                      <a:pt x="1377" y="476"/>
                    </a:cubicBezTo>
                    <a:cubicBezTo>
                      <a:pt x="1386" y="472"/>
                      <a:pt x="1393" y="468"/>
                      <a:pt x="1398" y="463"/>
                    </a:cubicBezTo>
                    <a:cubicBezTo>
                      <a:pt x="1408" y="467"/>
                      <a:pt x="1418" y="470"/>
                      <a:pt x="1430" y="471"/>
                    </a:cubicBezTo>
                    <a:cubicBezTo>
                      <a:pt x="1433" y="471"/>
                      <a:pt x="1437" y="471"/>
                      <a:pt x="1440" y="471"/>
                    </a:cubicBezTo>
                    <a:cubicBezTo>
                      <a:pt x="1444" y="481"/>
                      <a:pt x="1450" y="491"/>
                      <a:pt x="1458" y="499"/>
                    </a:cubicBezTo>
                    <a:cubicBezTo>
                      <a:pt x="1456" y="503"/>
                      <a:pt x="1455" y="507"/>
                      <a:pt x="1455" y="512"/>
                    </a:cubicBezTo>
                    <a:close/>
                    <a:moveTo>
                      <a:pt x="1437" y="458"/>
                    </a:moveTo>
                    <a:cubicBezTo>
                      <a:pt x="1438" y="461"/>
                      <a:pt x="1438" y="464"/>
                      <a:pt x="1439" y="467"/>
                    </a:cubicBezTo>
                    <a:cubicBezTo>
                      <a:pt x="1426" y="468"/>
                      <a:pt x="1413" y="464"/>
                      <a:pt x="1402" y="460"/>
                    </a:cubicBezTo>
                    <a:cubicBezTo>
                      <a:pt x="1404" y="457"/>
                      <a:pt x="1406" y="455"/>
                      <a:pt x="1407" y="453"/>
                    </a:cubicBezTo>
                    <a:cubicBezTo>
                      <a:pt x="1416" y="456"/>
                      <a:pt x="1428" y="458"/>
                      <a:pt x="1437" y="458"/>
                    </a:cubicBezTo>
                    <a:close/>
                    <a:moveTo>
                      <a:pt x="1410" y="450"/>
                    </a:moveTo>
                    <a:cubicBezTo>
                      <a:pt x="1411" y="448"/>
                      <a:pt x="1412" y="446"/>
                      <a:pt x="1413" y="444"/>
                    </a:cubicBezTo>
                    <a:cubicBezTo>
                      <a:pt x="1420" y="446"/>
                      <a:pt x="1428" y="448"/>
                      <a:pt x="1437" y="449"/>
                    </a:cubicBezTo>
                    <a:cubicBezTo>
                      <a:pt x="1437" y="451"/>
                      <a:pt x="1437" y="453"/>
                      <a:pt x="1437" y="455"/>
                    </a:cubicBezTo>
                    <a:cubicBezTo>
                      <a:pt x="1428" y="454"/>
                      <a:pt x="1418" y="452"/>
                      <a:pt x="1410" y="450"/>
                    </a:cubicBezTo>
                    <a:close/>
                    <a:moveTo>
                      <a:pt x="1437" y="445"/>
                    </a:moveTo>
                    <a:cubicBezTo>
                      <a:pt x="1429" y="445"/>
                      <a:pt x="1421" y="443"/>
                      <a:pt x="1414" y="441"/>
                    </a:cubicBezTo>
                    <a:cubicBezTo>
                      <a:pt x="1417" y="436"/>
                      <a:pt x="1418" y="429"/>
                      <a:pt x="1419" y="423"/>
                    </a:cubicBezTo>
                    <a:cubicBezTo>
                      <a:pt x="1427" y="426"/>
                      <a:pt x="1436" y="427"/>
                      <a:pt x="1444" y="427"/>
                    </a:cubicBezTo>
                    <a:cubicBezTo>
                      <a:pt x="1440" y="432"/>
                      <a:pt x="1438" y="439"/>
                      <a:pt x="1437" y="445"/>
                    </a:cubicBezTo>
                    <a:close/>
                    <a:moveTo>
                      <a:pt x="1419" y="419"/>
                    </a:moveTo>
                    <a:cubicBezTo>
                      <a:pt x="1419" y="413"/>
                      <a:pt x="1418" y="407"/>
                      <a:pt x="1415" y="403"/>
                    </a:cubicBezTo>
                    <a:cubicBezTo>
                      <a:pt x="1404" y="389"/>
                      <a:pt x="1389" y="392"/>
                      <a:pt x="1381" y="400"/>
                    </a:cubicBezTo>
                    <a:cubicBezTo>
                      <a:pt x="1368" y="392"/>
                      <a:pt x="1359" y="383"/>
                      <a:pt x="1353" y="376"/>
                    </a:cubicBezTo>
                    <a:cubicBezTo>
                      <a:pt x="1358" y="368"/>
                      <a:pt x="1359" y="361"/>
                      <a:pt x="1358" y="354"/>
                    </a:cubicBezTo>
                    <a:cubicBezTo>
                      <a:pt x="1394" y="351"/>
                      <a:pt x="1419" y="333"/>
                      <a:pt x="1428" y="311"/>
                    </a:cubicBezTo>
                    <a:cubicBezTo>
                      <a:pt x="1431" y="310"/>
                      <a:pt x="1434" y="308"/>
                      <a:pt x="1436" y="306"/>
                    </a:cubicBezTo>
                    <a:cubicBezTo>
                      <a:pt x="1439" y="309"/>
                      <a:pt x="1442" y="312"/>
                      <a:pt x="1446" y="315"/>
                    </a:cubicBezTo>
                    <a:cubicBezTo>
                      <a:pt x="1435" y="322"/>
                      <a:pt x="1423" y="333"/>
                      <a:pt x="1425" y="350"/>
                    </a:cubicBezTo>
                    <a:cubicBezTo>
                      <a:pt x="1418" y="353"/>
                      <a:pt x="1389" y="367"/>
                      <a:pt x="1378" y="374"/>
                    </a:cubicBezTo>
                    <a:cubicBezTo>
                      <a:pt x="1389" y="376"/>
                      <a:pt x="1418" y="381"/>
                      <a:pt x="1432" y="384"/>
                    </a:cubicBezTo>
                    <a:cubicBezTo>
                      <a:pt x="1436" y="401"/>
                      <a:pt x="1455" y="407"/>
                      <a:pt x="1473" y="404"/>
                    </a:cubicBezTo>
                    <a:cubicBezTo>
                      <a:pt x="1473" y="405"/>
                      <a:pt x="1473" y="406"/>
                      <a:pt x="1473" y="407"/>
                    </a:cubicBezTo>
                    <a:cubicBezTo>
                      <a:pt x="1469" y="408"/>
                      <a:pt x="1465" y="409"/>
                      <a:pt x="1461" y="412"/>
                    </a:cubicBezTo>
                    <a:cubicBezTo>
                      <a:pt x="1455" y="415"/>
                      <a:pt x="1451" y="419"/>
                      <a:pt x="1447" y="423"/>
                    </a:cubicBezTo>
                    <a:cubicBezTo>
                      <a:pt x="1438" y="423"/>
                      <a:pt x="1428" y="422"/>
                      <a:pt x="1419" y="419"/>
                    </a:cubicBezTo>
                    <a:close/>
                    <a:moveTo>
                      <a:pt x="1445" y="228"/>
                    </a:moveTo>
                    <a:cubicBezTo>
                      <a:pt x="1445" y="220"/>
                      <a:pt x="1455" y="200"/>
                      <a:pt x="1476" y="193"/>
                    </a:cubicBezTo>
                    <a:cubicBezTo>
                      <a:pt x="1497" y="187"/>
                      <a:pt x="1517" y="198"/>
                      <a:pt x="1520" y="206"/>
                    </a:cubicBezTo>
                    <a:cubicBezTo>
                      <a:pt x="1505" y="213"/>
                      <a:pt x="1469" y="224"/>
                      <a:pt x="1445" y="228"/>
                    </a:cubicBezTo>
                    <a:close/>
                    <a:moveTo>
                      <a:pt x="1451" y="244"/>
                    </a:moveTo>
                    <a:cubicBezTo>
                      <a:pt x="1448" y="246"/>
                      <a:pt x="1446" y="247"/>
                      <a:pt x="1443" y="249"/>
                    </a:cubicBezTo>
                    <a:cubicBezTo>
                      <a:pt x="1443" y="243"/>
                      <a:pt x="1444" y="237"/>
                      <a:pt x="1445" y="232"/>
                    </a:cubicBezTo>
                    <a:cubicBezTo>
                      <a:pt x="1446" y="232"/>
                      <a:pt x="1447" y="232"/>
                      <a:pt x="1447" y="231"/>
                    </a:cubicBezTo>
                    <a:cubicBezTo>
                      <a:pt x="1448" y="236"/>
                      <a:pt x="1449" y="240"/>
                      <a:pt x="1451" y="244"/>
                    </a:cubicBezTo>
                    <a:close/>
                    <a:moveTo>
                      <a:pt x="1520" y="212"/>
                    </a:moveTo>
                    <a:cubicBezTo>
                      <a:pt x="1527" y="237"/>
                      <a:pt x="1519" y="261"/>
                      <a:pt x="1496" y="266"/>
                    </a:cubicBezTo>
                    <a:cubicBezTo>
                      <a:pt x="1481" y="269"/>
                      <a:pt x="1467" y="263"/>
                      <a:pt x="1459" y="251"/>
                    </a:cubicBezTo>
                    <a:cubicBezTo>
                      <a:pt x="1460" y="246"/>
                      <a:pt x="1462" y="240"/>
                      <a:pt x="1463" y="235"/>
                    </a:cubicBezTo>
                    <a:cubicBezTo>
                      <a:pt x="1460" y="237"/>
                      <a:pt x="1457" y="240"/>
                      <a:pt x="1454" y="242"/>
                    </a:cubicBezTo>
                    <a:cubicBezTo>
                      <a:pt x="1453" y="239"/>
                      <a:pt x="1452" y="235"/>
                      <a:pt x="1452" y="232"/>
                    </a:cubicBezTo>
                    <a:cubicBezTo>
                      <a:pt x="1466" y="230"/>
                      <a:pt x="1505" y="217"/>
                      <a:pt x="1520" y="212"/>
                    </a:cubicBezTo>
                    <a:close/>
                    <a:moveTo>
                      <a:pt x="1525" y="212"/>
                    </a:moveTo>
                    <a:cubicBezTo>
                      <a:pt x="1532" y="221"/>
                      <a:pt x="1539" y="234"/>
                      <a:pt x="1542" y="251"/>
                    </a:cubicBezTo>
                    <a:cubicBezTo>
                      <a:pt x="1535" y="253"/>
                      <a:pt x="1526" y="256"/>
                      <a:pt x="1516" y="259"/>
                    </a:cubicBezTo>
                    <a:cubicBezTo>
                      <a:pt x="1527" y="248"/>
                      <a:pt x="1530" y="231"/>
                      <a:pt x="1525" y="212"/>
                    </a:cubicBezTo>
                    <a:close/>
                    <a:moveTo>
                      <a:pt x="1501" y="327"/>
                    </a:moveTo>
                    <a:cubicBezTo>
                      <a:pt x="1509" y="326"/>
                      <a:pt x="1516" y="324"/>
                      <a:pt x="1523" y="322"/>
                    </a:cubicBezTo>
                    <a:cubicBezTo>
                      <a:pt x="1527" y="331"/>
                      <a:pt x="1520" y="342"/>
                      <a:pt x="1509" y="342"/>
                    </a:cubicBezTo>
                    <a:cubicBezTo>
                      <a:pt x="1508" y="336"/>
                      <a:pt x="1505" y="331"/>
                      <a:pt x="1501" y="327"/>
                    </a:cubicBezTo>
                    <a:close/>
                    <a:moveTo>
                      <a:pt x="1506" y="394"/>
                    </a:moveTo>
                    <a:cubicBezTo>
                      <a:pt x="1502" y="395"/>
                      <a:pt x="1498" y="394"/>
                      <a:pt x="1493" y="394"/>
                    </a:cubicBezTo>
                    <a:cubicBezTo>
                      <a:pt x="1499" y="389"/>
                      <a:pt x="1503" y="383"/>
                      <a:pt x="1506" y="376"/>
                    </a:cubicBezTo>
                    <a:lnTo>
                      <a:pt x="1506" y="394"/>
                    </a:lnTo>
                    <a:close/>
                    <a:moveTo>
                      <a:pt x="1528" y="319"/>
                    </a:moveTo>
                    <a:cubicBezTo>
                      <a:pt x="1532" y="317"/>
                      <a:pt x="1536" y="315"/>
                      <a:pt x="1540" y="313"/>
                    </a:cubicBezTo>
                    <a:cubicBezTo>
                      <a:pt x="1551" y="335"/>
                      <a:pt x="1539" y="364"/>
                      <a:pt x="1509" y="367"/>
                    </a:cubicBezTo>
                    <a:cubicBezTo>
                      <a:pt x="1511" y="360"/>
                      <a:pt x="1511" y="353"/>
                      <a:pt x="1510" y="346"/>
                    </a:cubicBezTo>
                    <a:cubicBezTo>
                      <a:pt x="1524" y="346"/>
                      <a:pt x="1533" y="332"/>
                      <a:pt x="1528" y="319"/>
                    </a:cubicBezTo>
                    <a:close/>
                    <a:moveTo>
                      <a:pt x="1514" y="371"/>
                    </a:moveTo>
                    <a:cubicBezTo>
                      <a:pt x="1517" y="393"/>
                      <a:pt x="1517" y="393"/>
                      <a:pt x="1517" y="393"/>
                    </a:cubicBezTo>
                    <a:cubicBezTo>
                      <a:pt x="1515" y="394"/>
                      <a:pt x="1512" y="394"/>
                      <a:pt x="1509" y="394"/>
                    </a:cubicBezTo>
                    <a:cubicBezTo>
                      <a:pt x="1509" y="371"/>
                      <a:pt x="1509" y="371"/>
                      <a:pt x="1509" y="371"/>
                    </a:cubicBezTo>
                    <a:cubicBezTo>
                      <a:pt x="1510" y="371"/>
                      <a:pt x="1512" y="371"/>
                      <a:pt x="1514" y="371"/>
                    </a:cubicBezTo>
                    <a:close/>
                    <a:moveTo>
                      <a:pt x="1516" y="370"/>
                    </a:moveTo>
                    <a:cubicBezTo>
                      <a:pt x="1518" y="370"/>
                      <a:pt x="1520" y="369"/>
                      <a:pt x="1521" y="369"/>
                    </a:cubicBezTo>
                    <a:cubicBezTo>
                      <a:pt x="1528" y="390"/>
                      <a:pt x="1528" y="390"/>
                      <a:pt x="1528" y="390"/>
                    </a:cubicBezTo>
                    <a:cubicBezTo>
                      <a:pt x="1526" y="391"/>
                      <a:pt x="1523" y="392"/>
                      <a:pt x="1520" y="393"/>
                    </a:cubicBezTo>
                    <a:lnTo>
                      <a:pt x="1516" y="370"/>
                    </a:lnTo>
                    <a:close/>
                    <a:moveTo>
                      <a:pt x="1524" y="368"/>
                    </a:moveTo>
                    <a:cubicBezTo>
                      <a:pt x="1525" y="367"/>
                      <a:pt x="1527" y="367"/>
                      <a:pt x="1528" y="366"/>
                    </a:cubicBezTo>
                    <a:cubicBezTo>
                      <a:pt x="1539" y="386"/>
                      <a:pt x="1539" y="386"/>
                      <a:pt x="1539" y="386"/>
                    </a:cubicBezTo>
                    <a:cubicBezTo>
                      <a:pt x="1536" y="387"/>
                      <a:pt x="1534" y="388"/>
                      <a:pt x="1530" y="390"/>
                    </a:cubicBezTo>
                    <a:lnTo>
                      <a:pt x="1524" y="368"/>
                    </a:lnTo>
                    <a:close/>
                    <a:moveTo>
                      <a:pt x="1530" y="365"/>
                    </a:moveTo>
                    <a:cubicBezTo>
                      <a:pt x="1532" y="364"/>
                      <a:pt x="1533" y="363"/>
                      <a:pt x="1535" y="362"/>
                    </a:cubicBezTo>
                    <a:cubicBezTo>
                      <a:pt x="1549" y="379"/>
                      <a:pt x="1549" y="379"/>
                      <a:pt x="1549" y="379"/>
                    </a:cubicBezTo>
                    <a:cubicBezTo>
                      <a:pt x="1547" y="381"/>
                      <a:pt x="1544" y="383"/>
                      <a:pt x="1541" y="384"/>
                    </a:cubicBezTo>
                    <a:lnTo>
                      <a:pt x="1530" y="365"/>
                    </a:lnTo>
                    <a:close/>
                    <a:moveTo>
                      <a:pt x="1536" y="360"/>
                    </a:moveTo>
                    <a:cubicBezTo>
                      <a:pt x="1537" y="359"/>
                      <a:pt x="1539" y="358"/>
                      <a:pt x="1539" y="357"/>
                    </a:cubicBezTo>
                    <a:cubicBezTo>
                      <a:pt x="1557" y="370"/>
                      <a:pt x="1557" y="370"/>
                      <a:pt x="1557" y="370"/>
                    </a:cubicBezTo>
                    <a:cubicBezTo>
                      <a:pt x="1555" y="372"/>
                      <a:pt x="1553" y="375"/>
                      <a:pt x="1551" y="377"/>
                    </a:cubicBezTo>
                    <a:lnTo>
                      <a:pt x="1536" y="360"/>
                    </a:lnTo>
                    <a:close/>
                    <a:moveTo>
                      <a:pt x="1541" y="355"/>
                    </a:moveTo>
                    <a:cubicBezTo>
                      <a:pt x="1542" y="354"/>
                      <a:pt x="1543" y="353"/>
                      <a:pt x="1544" y="352"/>
                    </a:cubicBezTo>
                    <a:cubicBezTo>
                      <a:pt x="1563" y="360"/>
                      <a:pt x="1563" y="360"/>
                      <a:pt x="1563" y="360"/>
                    </a:cubicBezTo>
                    <a:cubicBezTo>
                      <a:pt x="1561" y="363"/>
                      <a:pt x="1560" y="365"/>
                      <a:pt x="1558" y="368"/>
                    </a:cubicBezTo>
                    <a:lnTo>
                      <a:pt x="1541" y="355"/>
                    </a:lnTo>
                    <a:close/>
                    <a:moveTo>
                      <a:pt x="1545" y="349"/>
                    </a:moveTo>
                    <a:cubicBezTo>
                      <a:pt x="1546" y="348"/>
                      <a:pt x="1546" y="347"/>
                      <a:pt x="1547" y="345"/>
                    </a:cubicBezTo>
                    <a:cubicBezTo>
                      <a:pt x="1567" y="348"/>
                      <a:pt x="1567" y="348"/>
                      <a:pt x="1567" y="348"/>
                    </a:cubicBezTo>
                    <a:cubicBezTo>
                      <a:pt x="1566" y="352"/>
                      <a:pt x="1565" y="355"/>
                      <a:pt x="1564" y="358"/>
                    </a:cubicBezTo>
                    <a:lnTo>
                      <a:pt x="1545" y="349"/>
                    </a:lnTo>
                    <a:close/>
                    <a:moveTo>
                      <a:pt x="1548" y="343"/>
                    </a:moveTo>
                    <a:cubicBezTo>
                      <a:pt x="1548" y="341"/>
                      <a:pt x="1549" y="340"/>
                      <a:pt x="1549" y="338"/>
                    </a:cubicBezTo>
                    <a:cubicBezTo>
                      <a:pt x="1568" y="339"/>
                      <a:pt x="1568" y="339"/>
                      <a:pt x="1568" y="339"/>
                    </a:cubicBezTo>
                    <a:cubicBezTo>
                      <a:pt x="1568" y="341"/>
                      <a:pt x="1568" y="344"/>
                      <a:pt x="1567" y="346"/>
                    </a:cubicBezTo>
                    <a:lnTo>
                      <a:pt x="1548" y="343"/>
                    </a:lnTo>
                    <a:close/>
                    <a:moveTo>
                      <a:pt x="1550" y="336"/>
                    </a:moveTo>
                    <a:cubicBezTo>
                      <a:pt x="1550" y="334"/>
                      <a:pt x="1550" y="332"/>
                      <a:pt x="1550" y="330"/>
                    </a:cubicBezTo>
                    <a:cubicBezTo>
                      <a:pt x="1568" y="329"/>
                      <a:pt x="1568" y="329"/>
                      <a:pt x="1568" y="329"/>
                    </a:cubicBezTo>
                    <a:cubicBezTo>
                      <a:pt x="1569" y="331"/>
                      <a:pt x="1569" y="334"/>
                      <a:pt x="1568" y="337"/>
                    </a:cubicBezTo>
                    <a:lnTo>
                      <a:pt x="1550" y="336"/>
                    </a:lnTo>
                    <a:close/>
                    <a:moveTo>
                      <a:pt x="1550" y="328"/>
                    </a:moveTo>
                    <a:cubicBezTo>
                      <a:pt x="1550" y="326"/>
                      <a:pt x="1550" y="324"/>
                      <a:pt x="1549" y="322"/>
                    </a:cubicBezTo>
                    <a:cubicBezTo>
                      <a:pt x="1567" y="318"/>
                      <a:pt x="1567" y="318"/>
                      <a:pt x="1567" y="318"/>
                    </a:cubicBezTo>
                    <a:cubicBezTo>
                      <a:pt x="1567" y="321"/>
                      <a:pt x="1568" y="324"/>
                      <a:pt x="1568" y="326"/>
                    </a:cubicBezTo>
                    <a:lnTo>
                      <a:pt x="1550" y="328"/>
                    </a:lnTo>
                    <a:close/>
                    <a:moveTo>
                      <a:pt x="1549" y="320"/>
                    </a:moveTo>
                    <a:cubicBezTo>
                      <a:pt x="1548" y="318"/>
                      <a:pt x="1548" y="317"/>
                      <a:pt x="1547" y="316"/>
                    </a:cubicBezTo>
                    <a:cubicBezTo>
                      <a:pt x="1563" y="306"/>
                      <a:pt x="1563" y="306"/>
                      <a:pt x="1563" y="306"/>
                    </a:cubicBezTo>
                    <a:cubicBezTo>
                      <a:pt x="1564" y="309"/>
                      <a:pt x="1565" y="312"/>
                      <a:pt x="1566" y="316"/>
                    </a:cubicBezTo>
                    <a:lnTo>
                      <a:pt x="1549" y="320"/>
                    </a:lnTo>
                    <a:close/>
                    <a:moveTo>
                      <a:pt x="1546" y="313"/>
                    </a:moveTo>
                    <a:cubicBezTo>
                      <a:pt x="1546" y="312"/>
                      <a:pt x="1545" y="311"/>
                      <a:pt x="1544" y="309"/>
                    </a:cubicBezTo>
                    <a:cubicBezTo>
                      <a:pt x="1549" y="305"/>
                      <a:pt x="1554" y="301"/>
                      <a:pt x="1558" y="296"/>
                    </a:cubicBezTo>
                    <a:cubicBezTo>
                      <a:pt x="1559" y="299"/>
                      <a:pt x="1561" y="301"/>
                      <a:pt x="1562" y="304"/>
                    </a:cubicBezTo>
                    <a:lnTo>
                      <a:pt x="1546" y="313"/>
                    </a:lnTo>
                    <a:close/>
                    <a:moveTo>
                      <a:pt x="1495" y="320"/>
                    </a:moveTo>
                    <a:cubicBezTo>
                      <a:pt x="1486" y="314"/>
                      <a:pt x="1475" y="310"/>
                      <a:pt x="1464" y="310"/>
                    </a:cubicBezTo>
                    <a:cubicBezTo>
                      <a:pt x="1470" y="304"/>
                      <a:pt x="1480" y="293"/>
                      <a:pt x="1481" y="292"/>
                    </a:cubicBezTo>
                    <a:cubicBezTo>
                      <a:pt x="1486" y="295"/>
                      <a:pt x="1502" y="305"/>
                      <a:pt x="1512" y="307"/>
                    </a:cubicBezTo>
                    <a:cubicBezTo>
                      <a:pt x="1516" y="300"/>
                      <a:pt x="1524" y="286"/>
                      <a:pt x="1526" y="278"/>
                    </a:cubicBezTo>
                    <a:cubicBezTo>
                      <a:pt x="1534" y="279"/>
                      <a:pt x="1551" y="277"/>
                      <a:pt x="1560" y="278"/>
                    </a:cubicBezTo>
                    <a:cubicBezTo>
                      <a:pt x="1556" y="298"/>
                      <a:pt x="1527" y="321"/>
                      <a:pt x="1495" y="320"/>
                    </a:cubicBezTo>
                    <a:close/>
                    <a:moveTo>
                      <a:pt x="1510" y="300"/>
                    </a:moveTo>
                    <a:cubicBezTo>
                      <a:pt x="1505" y="300"/>
                      <a:pt x="1490" y="293"/>
                      <a:pt x="1485" y="288"/>
                    </a:cubicBezTo>
                    <a:cubicBezTo>
                      <a:pt x="1486" y="287"/>
                      <a:pt x="1487" y="285"/>
                      <a:pt x="1489" y="284"/>
                    </a:cubicBezTo>
                    <a:cubicBezTo>
                      <a:pt x="1489" y="279"/>
                      <a:pt x="1487" y="274"/>
                      <a:pt x="1487" y="271"/>
                    </a:cubicBezTo>
                    <a:cubicBezTo>
                      <a:pt x="1490" y="271"/>
                      <a:pt x="1493" y="271"/>
                      <a:pt x="1497" y="270"/>
                    </a:cubicBezTo>
                    <a:cubicBezTo>
                      <a:pt x="1502" y="269"/>
                      <a:pt x="1506" y="267"/>
                      <a:pt x="1510" y="264"/>
                    </a:cubicBezTo>
                    <a:cubicBezTo>
                      <a:pt x="1511" y="269"/>
                      <a:pt x="1513" y="274"/>
                      <a:pt x="1514" y="278"/>
                    </a:cubicBezTo>
                    <a:cubicBezTo>
                      <a:pt x="1516" y="278"/>
                      <a:pt x="1520" y="278"/>
                      <a:pt x="1522" y="278"/>
                    </a:cubicBezTo>
                    <a:cubicBezTo>
                      <a:pt x="1521" y="283"/>
                      <a:pt x="1514" y="297"/>
                      <a:pt x="1510" y="300"/>
                    </a:cubicBezTo>
                    <a:close/>
                    <a:moveTo>
                      <a:pt x="1458" y="256"/>
                    </a:moveTo>
                    <a:cubicBezTo>
                      <a:pt x="1464" y="263"/>
                      <a:pt x="1472" y="269"/>
                      <a:pt x="1481" y="270"/>
                    </a:cubicBezTo>
                    <a:cubicBezTo>
                      <a:pt x="1469" y="274"/>
                      <a:pt x="1458" y="278"/>
                      <a:pt x="1450" y="281"/>
                    </a:cubicBezTo>
                    <a:cubicBezTo>
                      <a:pt x="1453" y="273"/>
                      <a:pt x="1456" y="264"/>
                      <a:pt x="1458" y="256"/>
                    </a:cubicBezTo>
                    <a:close/>
                    <a:moveTo>
                      <a:pt x="1483" y="275"/>
                    </a:moveTo>
                    <a:cubicBezTo>
                      <a:pt x="1484" y="278"/>
                      <a:pt x="1484" y="280"/>
                      <a:pt x="1485" y="282"/>
                    </a:cubicBezTo>
                    <a:cubicBezTo>
                      <a:pt x="1483" y="283"/>
                      <a:pt x="1464" y="302"/>
                      <a:pt x="1455" y="311"/>
                    </a:cubicBezTo>
                    <a:cubicBezTo>
                      <a:pt x="1454" y="311"/>
                      <a:pt x="1453" y="312"/>
                      <a:pt x="1453" y="312"/>
                    </a:cubicBezTo>
                    <a:cubicBezTo>
                      <a:pt x="1448" y="309"/>
                      <a:pt x="1444" y="306"/>
                      <a:pt x="1440" y="302"/>
                    </a:cubicBezTo>
                    <a:cubicBezTo>
                      <a:pt x="1440" y="302"/>
                      <a:pt x="1440" y="302"/>
                      <a:pt x="1440" y="302"/>
                    </a:cubicBezTo>
                    <a:cubicBezTo>
                      <a:pt x="1443" y="297"/>
                      <a:pt x="1446" y="292"/>
                      <a:pt x="1449" y="285"/>
                    </a:cubicBezTo>
                    <a:cubicBezTo>
                      <a:pt x="1458" y="283"/>
                      <a:pt x="1470" y="280"/>
                      <a:pt x="1483" y="275"/>
                    </a:cubicBezTo>
                    <a:close/>
                    <a:moveTo>
                      <a:pt x="1436" y="377"/>
                    </a:moveTo>
                    <a:cubicBezTo>
                      <a:pt x="1424" y="375"/>
                      <a:pt x="1405" y="372"/>
                      <a:pt x="1395" y="370"/>
                    </a:cubicBezTo>
                    <a:cubicBezTo>
                      <a:pt x="1405" y="364"/>
                      <a:pt x="1425" y="356"/>
                      <a:pt x="1432" y="354"/>
                    </a:cubicBezTo>
                    <a:cubicBezTo>
                      <a:pt x="1431" y="341"/>
                      <a:pt x="1434" y="330"/>
                      <a:pt x="1444" y="323"/>
                    </a:cubicBezTo>
                    <a:cubicBezTo>
                      <a:pt x="1459" y="310"/>
                      <a:pt x="1487" y="314"/>
                      <a:pt x="1498" y="332"/>
                    </a:cubicBezTo>
                    <a:cubicBezTo>
                      <a:pt x="1509" y="352"/>
                      <a:pt x="1504" y="379"/>
                      <a:pt x="1488" y="393"/>
                    </a:cubicBezTo>
                    <a:cubicBezTo>
                      <a:pt x="1471" y="407"/>
                      <a:pt x="1446" y="401"/>
                      <a:pt x="1436" y="377"/>
                    </a:cubicBezTo>
                    <a:close/>
                    <a:moveTo>
                      <a:pt x="1489" y="397"/>
                    </a:moveTo>
                    <a:cubicBezTo>
                      <a:pt x="1568" y="408"/>
                      <a:pt x="1590" y="335"/>
                      <a:pt x="1560" y="292"/>
                    </a:cubicBezTo>
                    <a:cubicBezTo>
                      <a:pt x="1563" y="288"/>
                      <a:pt x="1565" y="284"/>
                      <a:pt x="1566" y="280"/>
                    </a:cubicBezTo>
                    <a:cubicBezTo>
                      <a:pt x="1597" y="304"/>
                      <a:pt x="1594" y="373"/>
                      <a:pt x="1566" y="395"/>
                    </a:cubicBezTo>
                    <a:cubicBezTo>
                      <a:pt x="1548" y="411"/>
                      <a:pt x="1518" y="421"/>
                      <a:pt x="1486" y="403"/>
                    </a:cubicBezTo>
                    <a:cubicBezTo>
                      <a:pt x="1486" y="402"/>
                      <a:pt x="1486" y="401"/>
                      <a:pt x="1486" y="399"/>
                    </a:cubicBezTo>
                    <a:cubicBezTo>
                      <a:pt x="1487" y="399"/>
                      <a:pt x="1488" y="398"/>
                      <a:pt x="1489" y="397"/>
                    </a:cubicBezTo>
                    <a:close/>
                    <a:moveTo>
                      <a:pt x="1573" y="225"/>
                    </a:moveTo>
                    <a:cubicBezTo>
                      <a:pt x="1576" y="219"/>
                      <a:pt x="1579" y="214"/>
                      <a:pt x="1583" y="209"/>
                    </a:cubicBezTo>
                    <a:cubicBezTo>
                      <a:pt x="1588" y="226"/>
                      <a:pt x="1588" y="226"/>
                      <a:pt x="1588" y="226"/>
                    </a:cubicBezTo>
                    <a:cubicBezTo>
                      <a:pt x="1603" y="222"/>
                      <a:pt x="1603" y="222"/>
                      <a:pt x="1603" y="222"/>
                    </a:cubicBezTo>
                    <a:cubicBezTo>
                      <a:pt x="1597" y="197"/>
                      <a:pt x="1597" y="197"/>
                      <a:pt x="1597" y="197"/>
                    </a:cubicBezTo>
                    <a:cubicBezTo>
                      <a:pt x="1601" y="194"/>
                      <a:pt x="1605" y="192"/>
                      <a:pt x="1609" y="190"/>
                    </a:cubicBezTo>
                    <a:cubicBezTo>
                      <a:pt x="1607" y="201"/>
                      <a:pt x="1607" y="214"/>
                      <a:pt x="1611" y="225"/>
                    </a:cubicBezTo>
                    <a:cubicBezTo>
                      <a:pt x="1605" y="229"/>
                      <a:pt x="1601" y="235"/>
                      <a:pt x="1597" y="241"/>
                    </a:cubicBezTo>
                    <a:cubicBezTo>
                      <a:pt x="1588" y="239"/>
                      <a:pt x="1588" y="239"/>
                      <a:pt x="1588" y="239"/>
                    </a:cubicBezTo>
                    <a:cubicBezTo>
                      <a:pt x="1579" y="278"/>
                      <a:pt x="1579" y="278"/>
                      <a:pt x="1579" y="278"/>
                    </a:cubicBezTo>
                    <a:cubicBezTo>
                      <a:pt x="1580" y="278"/>
                      <a:pt x="1580" y="278"/>
                      <a:pt x="1580" y="278"/>
                    </a:cubicBezTo>
                    <a:cubicBezTo>
                      <a:pt x="1580" y="280"/>
                      <a:pt x="1579" y="282"/>
                      <a:pt x="1578" y="283"/>
                    </a:cubicBezTo>
                    <a:cubicBezTo>
                      <a:pt x="1575" y="280"/>
                      <a:pt x="1572" y="277"/>
                      <a:pt x="1568" y="274"/>
                    </a:cubicBezTo>
                    <a:cubicBezTo>
                      <a:pt x="1573" y="259"/>
                      <a:pt x="1575" y="242"/>
                      <a:pt x="1573" y="225"/>
                    </a:cubicBezTo>
                    <a:close/>
                    <a:moveTo>
                      <a:pt x="1582" y="187"/>
                    </a:moveTo>
                    <a:cubicBezTo>
                      <a:pt x="1589" y="185"/>
                      <a:pt x="1589" y="185"/>
                      <a:pt x="1589" y="185"/>
                    </a:cubicBezTo>
                    <a:cubicBezTo>
                      <a:pt x="1598" y="219"/>
                      <a:pt x="1598" y="219"/>
                      <a:pt x="1598" y="219"/>
                    </a:cubicBezTo>
                    <a:cubicBezTo>
                      <a:pt x="1591" y="221"/>
                      <a:pt x="1591" y="221"/>
                      <a:pt x="1591" y="221"/>
                    </a:cubicBezTo>
                    <a:lnTo>
                      <a:pt x="1582" y="187"/>
                    </a:lnTo>
                    <a:close/>
                    <a:moveTo>
                      <a:pt x="1601" y="246"/>
                    </a:moveTo>
                    <a:cubicBezTo>
                      <a:pt x="1589" y="278"/>
                      <a:pt x="1589" y="278"/>
                      <a:pt x="1589" y="278"/>
                    </a:cubicBezTo>
                    <a:cubicBezTo>
                      <a:pt x="1583" y="276"/>
                      <a:pt x="1583" y="276"/>
                      <a:pt x="1583" y="276"/>
                    </a:cubicBezTo>
                    <a:cubicBezTo>
                      <a:pt x="1592" y="243"/>
                      <a:pt x="1592" y="243"/>
                      <a:pt x="1592" y="243"/>
                    </a:cubicBezTo>
                    <a:lnTo>
                      <a:pt x="1601" y="246"/>
                    </a:lnTo>
                    <a:close/>
                    <a:moveTo>
                      <a:pt x="1685" y="367"/>
                    </a:moveTo>
                    <a:cubicBezTo>
                      <a:pt x="1696" y="388"/>
                      <a:pt x="1672" y="406"/>
                      <a:pt x="1652" y="407"/>
                    </a:cubicBezTo>
                    <a:cubicBezTo>
                      <a:pt x="1615" y="408"/>
                      <a:pt x="1598" y="396"/>
                      <a:pt x="1577" y="394"/>
                    </a:cubicBezTo>
                    <a:cubicBezTo>
                      <a:pt x="1582" y="388"/>
                      <a:pt x="1586" y="381"/>
                      <a:pt x="1589" y="372"/>
                    </a:cubicBezTo>
                    <a:cubicBezTo>
                      <a:pt x="1595" y="373"/>
                      <a:pt x="1602" y="373"/>
                      <a:pt x="1608" y="374"/>
                    </a:cubicBezTo>
                    <a:cubicBezTo>
                      <a:pt x="1610" y="382"/>
                      <a:pt x="1616" y="390"/>
                      <a:pt x="1622" y="394"/>
                    </a:cubicBezTo>
                    <a:cubicBezTo>
                      <a:pt x="1632" y="401"/>
                      <a:pt x="1662" y="399"/>
                      <a:pt x="1663" y="371"/>
                    </a:cubicBezTo>
                    <a:cubicBezTo>
                      <a:pt x="1671" y="370"/>
                      <a:pt x="1678" y="369"/>
                      <a:pt x="1685" y="367"/>
                    </a:cubicBezTo>
                    <a:close/>
                    <a:moveTo>
                      <a:pt x="1643" y="370"/>
                    </a:moveTo>
                    <a:cubicBezTo>
                      <a:pt x="1638" y="366"/>
                      <a:pt x="1638" y="358"/>
                      <a:pt x="1647" y="353"/>
                    </a:cubicBezTo>
                    <a:cubicBezTo>
                      <a:pt x="1655" y="348"/>
                      <a:pt x="1672" y="347"/>
                      <a:pt x="1683" y="363"/>
                    </a:cubicBezTo>
                    <a:cubicBezTo>
                      <a:pt x="1670" y="366"/>
                      <a:pt x="1657" y="368"/>
                      <a:pt x="1643" y="370"/>
                    </a:cubicBezTo>
                    <a:close/>
                    <a:moveTo>
                      <a:pt x="1607" y="370"/>
                    </a:moveTo>
                    <a:cubicBezTo>
                      <a:pt x="1602" y="369"/>
                      <a:pt x="1596" y="369"/>
                      <a:pt x="1591" y="368"/>
                    </a:cubicBezTo>
                    <a:cubicBezTo>
                      <a:pt x="1593" y="359"/>
                      <a:pt x="1595" y="350"/>
                      <a:pt x="1595" y="341"/>
                    </a:cubicBezTo>
                    <a:cubicBezTo>
                      <a:pt x="1602" y="341"/>
                      <a:pt x="1610" y="341"/>
                      <a:pt x="1617" y="340"/>
                    </a:cubicBezTo>
                    <a:cubicBezTo>
                      <a:pt x="1609" y="349"/>
                      <a:pt x="1606" y="360"/>
                      <a:pt x="1607" y="370"/>
                    </a:cubicBezTo>
                    <a:close/>
                    <a:moveTo>
                      <a:pt x="1580" y="286"/>
                    </a:moveTo>
                    <a:cubicBezTo>
                      <a:pt x="1581" y="284"/>
                      <a:pt x="1582" y="282"/>
                      <a:pt x="1584" y="280"/>
                    </a:cubicBezTo>
                    <a:cubicBezTo>
                      <a:pt x="1592" y="284"/>
                      <a:pt x="1592" y="284"/>
                      <a:pt x="1592" y="284"/>
                    </a:cubicBezTo>
                    <a:cubicBezTo>
                      <a:pt x="1607" y="244"/>
                      <a:pt x="1607" y="244"/>
                      <a:pt x="1607" y="244"/>
                    </a:cubicBezTo>
                    <a:cubicBezTo>
                      <a:pt x="1601" y="242"/>
                      <a:pt x="1601" y="242"/>
                      <a:pt x="1601" y="242"/>
                    </a:cubicBezTo>
                    <a:cubicBezTo>
                      <a:pt x="1604" y="237"/>
                      <a:pt x="1608" y="233"/>
                      <a:pt x="1612" y="230"/>
                    </a:cubicBezTo>
                    <a:cubicBezTo>
                      <a:pt x="1615" y="237"/>
                      <a:pt x="1619" y="244"/>
                      <a:pt x="1625" y="249"/>
                    </a:cubicBezTo>
                    <a:cubicBezTo>
                      <a:pt x="1623" y="256"/>
                      <a:pt x="1607" y="285"/>
                      <a:pt x="1603" y="296"/>
                    </a:cubicBezTo>
                    <a:cubicBezTo>
                      <a:pt x="1616" y="291"/>
                      <a:pt x="1637" y="279"/>
                      <a:pt x="1646" y="276"/>
                    </a:cubicBezTo>
                    <a:cubicBezTo>
                      <a:pt x="1667" y="289"/>
                      <a:pt x="1695" y="295"/>
                      <a:pt x="1717" y="279"/>
                    </a:cubicBezTo>
                    <a:cubicBezTo>
                      <a:pt x="1719" y="285"/>
                      <a:pt x="1723" y="290"/>
                      <a:pt x="1726" y="293"/>
                    </a:cubicBezTo>
                    <a:cubicBezTo>
                      <a:pt x="1724" y="295"/>
                      <a:pt x="1722" y="297"/>
                      <a:pt x="1719" y="298"/>
                    </a:cubicBezTo>
                    <a:cubicBezTo>
                      <a:pt x="1674" y="301"/>
                      <a:pt x="1638" y="275"/>
                      <a:pt x="1593" y="316"/>
                    </a:cubicBezTo>
                    <a:cubicBezTo>
                      <a:pt x="1591" y="305"/>
                      <a:pt x="1586" y="295"/>
                      <a:pt x="1580" y="286"/>
                    </a:cubicBezTo>
                    <a:close/>
                    <a:moveTo>
                      <a:pt x="1713" y="273"/>
                    </a:moveTo>
                    <a:cubicBezTo>
                      <a:pt x="1692" y="286"/>
                      <a:pt x="1668" y="282"/>
                      <a:pt x="1649" y="270"/>
                    </a:cubicBezTo>
                    <a:cubicBezTo>
                      <a:pt x="1640" y="272"/>
                      <a:pt x="1623" y="283"/>
                      <a:pt x="1612" y="288"/>
                    </a:cubicBezTo>
                    <a:cubicBezTo>
                      <a:pt x="1616" y="278"/>
                      <a:pt x="1628" y="256"/>
                      <a:pt x="1630" y="250"/>
                    </a:cubicBezTo>
                    <a:cubicBezTo>
                      <a:pt x="1603" y="217"/>
                      <a:pt x="1609" y="172"/>
                      <a:pt x="1639" y="156"/>
                    </a:cubicBezTo>
                    <a:cubicBezTo>
                      <a:pt x="1672" y="138"/>
                      <a:pt x="1705" y="151"/>
                      <a:pt x="1727" y="184"/>
                    </a:cubicBezTo>
                    <a:cubicBezTo>
                      <a:pt x="1749" y="216"/>
                      <a:pt x="1743" y="256"/>
                      <a:pt x="1713" y="273"/>
                    </a:cubicBezTo>
                    <a:close/>
                    <a:moveTo>
                      <a:pt x="1611" y="184"/>
                    </a:moveTo>
                    <a:cubicBezTo>
                      <a:pt x="1605" y="186"/>
                      <a:pt x="1600" y="189"/>
                      <a:pt x="1596" y="193"/>
                    </a:cubicBezTo>
                    <a:cubicBezTo>
                      <a:pt x="1592" y="179"/>
                      <a:pt x="1592" y="179"/>
                      <a:pt x="1592" y="179"/>
                    </a:cubicBezTo>
                    <a:cubicBezTo>
                      <a:pt x="1577" y="184"/>
                      <a:pt x="1577" y="184"/>
                      <a:pt x="1577" y="184"/>
                    </a:cubicBezTo>
                    <a:cubicBezTo>
                      <a:pt x="1582" y="204"/>
                      <a:pt x="1582" y="204"/>
                      <a:pt x="1582" y="204"/>
                    </a:cubicBezTo>
                    <a:cubicBezTo>
                      <a:pt x="1578" y="209"/>
                      <a:pt x="1575" y="213"/>
                      <a:pt x="1572" y="218"/>
                    </a:cubicBezTo>
                    <a:cubicBezTo>
                      <a:pt x="1570" y="209"/>
                      <a:pt x="1568" y="201"/>
                      <a:pt x="1564" y="193"/>
                    </a:cubicBezTo>
                    <a:cubicBezTo>
                      <a:pt x="1585" y="168"/>
                      <a:pt x="1610" y="157"/>
                      <a:pt x="1630" y="154"/>
                    </a:cubicBezTo>
                    <a:cubicBezTo>
                      <a:pt x="1621" y="161"/>
                      <a:pt x="1614" y="172"/>
                      <a:pt x="1611" y="184"/>
                    </a:cubicBezTo>
                    <a:close/>
                    <a:moveTo>
                      <a:pt x="1409" y="234"/>
                    </a:moveTo>
                    <a:cubicBezTo>
                      <a:pt x="1409" y="236"/>
                      <a:pt x="1409" y="238"/>
                      <a:pt x="1409" y="239"/>
                    </a:cubicBezTo>
                    <a:cubicBezTo>
                      <a:pt x="1398" y="238"/>
                      <a:pt x="1398" y="238"/>
                      <a:pt x="1398" y="238"/>
                    </a:cubicBezTo>
                    <a:cubicBezTo>
                      <a:pt x="1401" y="234"/>
                      <a:pt x="1401" y="234"/>
                      <a:pt x="1401" y="234"/>
                    </a:cubicBezTo>
                    <a:lnTo>
                      <a:pt x="1409" y="234"/>
                    </a:lnTo>
                    <a:close/>
                    <a:moveTo>
                      <a:pt x="1402" y="233"/>
                    </a:moveTo>
                    <a:cubicBezTo>
                      <a:pt x="1405" y="230"/>
                      <a:pt x="1407" y="227"/>
                      <a:pt x="1410" y="223"/>
                    </a:cubicBezTo>
                    <a:cubicBezTo>
                      <a:pt x="1409" y="227"/>
                      <a:pt x="1409" y="230"/>
                      <a:pt x="1409" y="233"/>
                    </a:cubicBezTo>
                    <a:lnTo>
                      <a:pt x="1402" y="233"/>
                    </a:lnTo>
                    <a:close/>
                    <a:moveTo>
                      <a:pt x="1409" y="240"/>
                    </a:moveTo>
                    <a:cubicBezTo>
                      <a:pt x="1409" y="242"/>
                      <a:pt x="1409" y="243"/>
                      <a:pt x="1409" y="245"/>
                    </a:cubicBezTo>
                    <a:cubicBezTo>
                      <a:pt x="1393" y="244"/>
                      <a:pt x="1393" y="244"/>
                      <a:pt x="1393" y="244"/>
                    </a:cubicBezTo>
                    <a:cubicBezTo>
                      <a:pt x="1397" y="239"/>
                      <a:pt x="1397" y="239"/>
                      <a:pt x="1397" y="239"/>
                    </a:cubicBezTo>
                    <a:lnTo>
                      <a:pt x="1409" y="240"/>
                    </a:lnTo>
                    <a:close/>
                    <a:moveTo>
                      <a:pt x="1409" y="246"/>
                    </a:moveTo>
                    <a:cubicBezTo>
                      <a:pt x="1409" y="248"/>
                      <a:pt x="1409" y="250"/>
                      <a:pt x="1409" y="251"/>
                    </a:cubicBezTo>
                    <a:cubicBezTo>
                      <a:pt x="1388" y="250"/>
                      <a:pt x="1388" y="250"/>
                      <a:pt x="1388" y="250"/>
                    </a:cubicBezTo>
                    <a:cubicBezTo>
                      <a:pt x="1392" y="245"/>
                      <a:pt x="1392" y="245"/>
                      <a:pt x="1392" y="245"/>
                    </a:cubicBezTo>
                    <a:lnTo>
                      <a:pt x="1409" y="246"/>
                    </a:lnTo>
                    <a:close/>
                    <a:moveTo>
                      <a:pt x="1410" y="253"/>
                    </a:moveTo>
                    <a:cubicBezTo>
                      <a:pt x="1410" y="254"/>
                      <a:pt x="1410" y="256"/>
                      <a:pt x="1410" y="257"/>
                    </a:cubicBezTo>
                    <a:cubicBezTo>
                      <a:pt x="1401" y="258"/>
                      <a:pt x="1392" y="257"/>
                      <a:pt x="1384" y="255"/>
                    </a:cubicBezTo>
                    <a:cubicBezTo>
                      <a:pt x="1385" y="254"/>
                      <a:pt x="1386" y="252"/>
                      <a:pt x="1388" y="251"/>
                    </a:cubicBezTo>
                    <a:lnTo>
                      <a:pt x="1410" y="253"/>
                    </a:lnTo>
                    <a:close/>
                    <a:moveTo>
                      <a:pt x="1378" y="253"/>
                    </a:moveTo>
                    <a:cubicBezTo>
                      <a:pt x="1374" y="252"/>
                      <a:pt x="1370" y="251"/>
                      <a:pt x="1366" y="250"/>
                    </a:cubicBezTo>
                    <a:cubicBezTo>
                      <a:pt x="1393" y="215"/>
                      <a:pt x="1451" y="144"/>
                      <a:pt x="1462" y="130"/>
                    </a:cubicBezTo>
                    <a:cubicBezTo>
                      <a:pt x="1445" y="130"/>
                      <a:pt x="1414" y="133"/>
                      <a:pt x="1388" y="136"/>
                    </a:cubicBezTo>
                    <a:cubicBezTo>
                      <a:pt x="1390" y="131"/>
                      <a:pt x="1391" y="127"/>
                      <a:pt x="1391" y="122"/>
                    </a:cubicBezTo>
                    <a:cubicBezTo>
                      <a:pt x="1428" y="119"/>
                      <a:pt x="1473" y="115"/>
                      <a:pt x="1491" y="113"/>
                    </a:cubicBezTo>
                    <a:cubicBezTo>
                      <a:pt x="1464" y="149"/>
                      <a:pt x="1407" y="217"/>
                      <a:pt x="1378" y="253"/>
                    </a:cubicBezTo>
                    <a:close/>
                    <a:moveTo>
                      <a:pt x="1446" y="113"/>
                    </a:moveTo>
                    <a:cubicBezTo>
                      <a:pt x="1441" y="113"/>
                      <a:pt x="1436" y="114"/>
                      <a:pt x="1432" y="114"/>
                    </a:cubicBezTo>
                    <a:cubicBezTo>
                      <a:pt x="1439" y="83"/>
                      <a:pt x="1413" y="69"/>
                      <a:pt x="1397" y="72"/>
                    </a:cubicBezTo>
                    <a:cubicBezTo>
                      <a:pt x="1397" y="68"/>
                      <a:pt x="1395" y="64"/>
                      <a:pt x="1393" y="60"/>
                    </a:cubicBezTo>
                    <a:cubicBezTo>
                      <a:pt x="1417" y="53"/>
                      <a:pt x="1457" y="69"/>
                      <a:pt x="1446" y="113"/>
                    </a:cubicBezTo>
                    <a:close/>
                    <a:moveTo>
                      <a:pt x="1397" y="77"/>
                    </a:moveTo>
                    <a:cubicBezTo>
                      <a:pt x="1412" y="73"/>
                      <a:pt x="1435" y="87"/>
                      <a:pt x="1427" y="114"/>
                    </a:cubicBezTo>
                    <a:cubicBezTo>
                      <a:pt x="1422" y="115"/>
                      <a:pt x="1418" y="115"/>
                      <a:pt x="1413" y="116"/>
                    </a:cubicBezTo>
                    <a:cubicBezTo>
                      <a:pt x="1414" y="101"/>
                      <a:pt x="1402" y="94"/>
                      <a:pt x="1393" y="95"/>
                    </a:cubicBezTo>
                    <a:cubicBezTo>
                      <a:pt x="1396" y="89"/>
                      <a:pt x="1397" y="83"/>
                      <a:pt x="1397" y="77"/>
                    </a:cubicBezTo>
                    <a:close/>
                    <a:moveTo>
                      <a:pt x="1409" y="116"/>
                    </a:moveTo>
                    <a:cubicBezTo>
                      <a:pt x="1403" y="116"/>
                      <a:pt x="1396" y="117"/>
                      <a:pt x="1391" y="117"/>
                    </a:cubicBezTo>
                    <a:cubicBezTo>
                      <a:pt x="1390" y="113"/>
                      <a:pt x="1389" y="109"/>
                      <a:pt x="1388" y="105"/>
                    </a:cubicBezTo>
                    <a:cubicBezTo>
                      <a:pt x="1389" y="104"/>
                      <a:pt x="1390" y="102"/>
                      <a:pt x="1391" y="101"/>
                    </a:cubicBezTo>
                    <a:cubicBezTo>
                      <a:pt x="1397" y="97"/>
                      <a:pt x="1410" y="102"/>
                      <a:pt x="1409" y="116"/>
                    </a:cubicBezTo>
                    <a:close/>
                    <a:moveTo>
                      <a:pt x="1450" y="264"/>
                    </a:moveTo>
                    <a:cubicBezTo>
                      <a:pt x="1447" y="288"/>
                      <a:pt x="1436" y="302"/>
                      <a:pt x="1421" y="310"/>
                    </a:cubicBezTo>
                    <a:cubicBezTo>
                      <a:pt x="1386" y="328"/>
                      <a:pt x="1327" y="312"/>
                      <a:pt x="1299" y="320"/>
                    </a:cubicBezTo>
                    <a:cubicBezTo>
                      <a:pt x="1301" y="310"/>
                      <a:pt x="1300" y="300"/>
                      <a:pt x="1296" y="290"/>
                    </a:cubicBezTo>
                    <a:cubicBezTo>
                      <a:pt x="1338" y="265"/>
                      <a:pt x="1387" y="309"/>
                      <a:pt x="1450" y="264"/>
                    </a:cubicBezTo>
                    <a:close/>
                    <a:moveTo>
                      <a:pt x="1296" y="331"/>
                    </a:moveTo>
                    <a:cubicBezTo>
                      <a:pt x="1322" y="313"/>
                      <a:pt x="1378" y="331"/>
                      <a:pt x="1416" y="318"/>
                    </a:cubicBezTo>
                    <a:cubicBezTo>
                      <a:pt x="1407" y="338"/>
                      <a:pt x="1385" y="345"/>
                      <a:pt x="1356" y="349"/>
                    </a:cubicBezTo>
                    <a:cubicBezTo>
                      <a:pt x="1350" y="335"/>
                      <a:pt x="1330" y="328"/>
                      <a:pt x="1309" y="339"/>
                    </a:cubicBezTo>
                    <a:cubicBezTo>
                      <a:pt x="1301" y="344"/>
                      <a:pt x="1292" y="352"/>
                      <a:pt x="1284" y="361"/>
                    </a:cubicBezTo>
                    <a:cubicBezTo>
                      <a:pt x="1282" y="362"/>
                      <a:pt x="1280" y="361"/>
                      <a:pt x="1278" y="361"/>
                    </a:cubicBezTo>
                    <a:cubicBezTo>
                      <a:pt x="1286" y="352"/>
                      <a:pt x="1293" y="342"/>
                      <a:pt x="1296" y="331"/>
                    </a:cubicBezTo>
                    <a:close/>
                    <a:moveTo>
                      <a:pt x="1312" y="344"/>
                    </a:moveTo>
                    <a:cubicBezTo>
                      <a:pt x="1342" y="328"/>
                      <a:pt x="1368" y="354"/>
                      <a:pt x="1342" y="383"/>
                    </a:cubicBezTo>
                    <a:cubicBezTo>
                      <a:pt x="1329" y="397"/>
                      <a:pt x="1283" y="398"/>
                      <a:pt x="1256" y="406"/>
                    </a:cubicBezTo>
                    <a:cubicBezTo>
                      <a:pt x="1272" y="392"/>
                      <a:pt x="1291" y="356"/>
                      <a:pt x="1312" y="344"/>
                    </a:cubicBezTo>
                    <a:close/>
                    <a:moveTo>
                      <a:pt x="1305" y="401"/>
                    </a:moveTo>
                    <a:cubicBezTo>
                      <a:pt x="1307" y="404"/>
                      <a:pt x="1310" y="406"/>
                      <a:pt x="1312" y="409"/>
                    </a:cubicBezTo>
                    <a:cubicBezTo>
                      <a:pt x="1303" y="412"/>
                      <a:pt x="1303" y="412"/>
                      <a:pt x="1303" y="412"/>
                    </a:cubicBezTo>
                    <a:cubicBezTo>
                      <a:pt x="1301" y="409"/>
                      <a:pt x="1298" y="406"/>
                      <a:pt x="1296" y="403"/>
                    </a:cubicBezTo>
                    <a:cubicBezTo>
                      <a:pt x="1299" y="402"/>
                      <a:pt x="1302" y="402"/>
                      <a:pt x="1305" y="401"/>
                    </a:cubicBezTo>
                    <a:close/>
                    <a:moveTo>
                      <a:pt x="1308" y="400"/>
                    </a:moveTo>
                    <a:cubicBezTo>
                      <a:pt x="1311" y="399"/>
                      <a:pt x="1314" y="399"/>
                      <a:pt x="1316" y="398"/>
                    </a:cubicBezTo>
                    <a:cubicBezTo>
                      <a:pt x="1319" y="401"/>
                      <a:pt x="1321" y="403"/>
                      <a:pt x="1323" y="406"/>
                    </a:cubicBezTo>
                    <a:cubicBezTo>
                      <a:pt x="1316" y="408"/>
                      <a:pt x="1316" y="408"/>
                      <a:pt x="1316" y="408"/>
                    </a:cubicBezTo>
                    <a:cubicBezTo>
                      <a:pt x="1313" y="405"/>
                      <a:pt x="1311" y="403"/>
                      <a:pt x="1308" y="400"/>
                    </a:cubicBezTo>
                    <a:close/>
                    <a:moveTo>
                      <a:pt x="1321" y="397"/>
                    </a:moveTo>
                    <a:cubicBezTo>
                      <a:pt x="1333" y="393"/>
                      <a:pt x="1342" y="389"/>
                      <a:pt x="1347" y="384"/>
                    </a:cubicBezTo>
                    <a:cubicBezTo>
                      <a:pt x="1348" y="382"/>
                      <a:pt x="1350" y="381"/>
                      <a:pt x="1351" y="379"/>
                    </a:cubicBezTo>
                    <a:cubicBezTo>
                      <a:pt x="1356" y="386"/>
                      <a:pt x="1366" y="395"/>
                      <a:pt x="1378" y="403"/>
                    </a:cubicBezTo>
                    <a:cubicBezTo>
                      <a:pt x="1377" y="405"/>
                      <a:pt x="1376" y="406"/>
                      <a:pt x="1376" y="408"/>
                    </a:cubicBezTo>
                    <a:cubicBezTo>
                      <a:pt x="1371" y="423"/>
                      <a:pt x="1377" y="442"/>
                      <a:pt x="1391" y="446"/>
                    </a:cubicBezTo>
                    <a:cubicBezTo>
                      <a:pt x="1390" y="448"/>
                      <a:pt x="1388" y="450"/>
                      <a:pt x="1385" y="452"/>
                    </a:cubicBezTo>
                    <a:cubicBezTo>
                      <a:pt x="1368" y="445"/>
                      <a:pt x="1353" y="437"/>
                      <a:pt x="1337" y="438"/>
                    </a:cubicBezTo>
                    <a:cubicBezTo>
                      <a:pt x="1345" y="420"/>
                      <a:pt x="1353" y="405"/>
                      <a:pt x="1358" y="396"/>
                    </a:cubicBezTo>
                    <a:cubicBezTo>
                      <a:pt x="1350" y="398"/>
                      <a:pt x="1340" y="401"/>
                      <a:pt x="1328" y="405"/>
                    </a:cubicBezTo>
                    <a:cubicBezTo>
                      <a:pt x="1326" y="402"/>
                      <a:pt x="1323" y="399"/>
                      <a:pt x="1321" y="397"/>
                    </a:cubicBezTo>
                    <a:close/>
                    <a:moveTo>
                      <a:pt x="1380" y="456"/>
                    </a:moveTo>
                    <a:cubicBezTo>
                      <a:pt x="1374" y="459"/>
                      <a:pt x="1366" y="462"/>
                      <a:pt x="1356" y="464"/>
                    </a:cubicBezTo>
                    <a:cubicBezTo>
                      <a:pt x="1347" y="460"/>
                      <a:pt x="1338" y="458"/>
                      <a:pt x="1327" y="459"/>
                    </a:cubicBezTo>
                    <a:cubicBezTo>
                      <a:pt x="1329" y="455"/>
                      <a:pt x="1331" y="450"/>
                      <a:pt x="1333" y="446"/>
                    </a:cubicBezTo>
                    <a:cubicBezTo>
                      <a:pt x="1350" y="444"/>
                      <a:pt x="1365" y="450"/>
                      <a:pt x="1380" y="456"/>
                    </a:cubicBezTo>
                    <a:close/>
                    <a:moveTo>
                      <a:pt x="1398" y="446"/>
                    </a:moveTo>
                    <a:cubicBezTo>
                      <a:pt x="1406" y="436"/>
                      <a:pt x="1410" y="421"/>
                      <a:pt x="1405" y="413"/>
                    </a:cubicBezTo>
                    <a:cubicBezTo>
                      <a:pt x="1396" y="400"/>
                      <a:pt x="1385" y="407"/>
                      <a:pt x="1385" y="415"/>
                    </a:cubicBezTo>
                    <a:cubicBezTo>
                      <a:pt x="1385" y="422"/>
                      <a:pt x="1390" y="432"/>
                      <a:pt x="1399" y="437"/>
                    </a:cubicBezTo>
                    <a:cubicBezTo>
                      <a:pt x="1399" y="438"/>
                      <a:pt x="1397" y="441"/>
                      <a:pt x="1395" y="443"/>
                    </a:cubicBezTo>
                    <a:cubicBezTo>
                      <a:pt x="1381" y="438"/>
                      <a:pt x="1376" y="421"/>
                      <a:pt x="1379" y="410"/>
                    </a:cubicBezTo>
                    <a:cubicBezTo>
                      <a:pt x="1384" y="397"/>
                      <a:pt x="1402" y="393"/>
                      <a:pt x="1410" y="406"/>
                    </a:cubicBezTo>
                    <a:cubicBezTo>
                      <a:pt x="1418" y="417"/>
                      <a:pt x="1414" y="435"/>
                      <a:pt x="1406" y="447"/>
                    </a:cubicBezTo>
                    <a:cubicBezTo>
                      <a:pt x="1399" y="458"/>
                      <a:pt x="1378" y="484"/>
                      <a:pt x="1319" y="478"/>
                    </a:cubicBezTo>
                    <a:cubicBezTo>
                      <a:pt x="1323" y="469"/>
                      <a:pt x="1323" y="469"/>
                      <a:pt x="1323" y="469"/>
                    </a:cubicBezTo>
                    <a:cubicBezTo>
                      <a:pt x="1370" y="474"/>
                      <a:pt x="1390" y="456"/>
                      <a:pt x="1398" y="446"/>
                    </a:cubicBezTo>
                    <a:close/>
                    <a:moveTo>
                      <a:pt x="1401" y="434"/>
                    </a:moveTo>
                    <a:cubicBezTo>
                      <a:pt x="1397" y="432"/>
                      <a:pt x="1392" y="425"/>
                      <a:pt x="1390" y="421"/>
                    </a:cubicBezTo>
                    <a:cubicBezTo>
                      <a:pt x="1387" y="410"/>
                      <a:pt x="1397" y="405"/>
                      <a:pt x="1402" y="416"/>
                    </a:cubicBezTo>
                    <a:cubicBezTo>
                      <a:pt x="1404" y="421"/>
                      <a:pt x="1403" y="429"/>
                      <a:pt x="1401" y="434"/>
                    </a:cubicBezTo>
                    <a:close/>
                    <a:moveTo>
                      <a:pt x="1329" y="482"/>
                    </a:moveTo>
                    <a:cubicBezTo>
                      <a:pt x="1318" y="512"/>
                      <a:pt x="1318" y="512"/>
                      <a:pt x="1318" y="512"/>
                    </a:cubicBezTo>
                    <a:cubicBezTo>
                      <a:pt x="1312" y="513"/>
                      <a:pt x="1306" y="515"/>
                      <a:pt x="1301" y="516"/>
                    </a:cubicBezTo>
                    <a:cubicBezTo>
                      <a:pt x="1306" y="505"/>
                      <a:pt x="1312" y="494"/>
                      <a:pt x="1317" y="481"/>
                    </a:cubicBezTo>
                    <a:cubicBezTo>
                      <a:pt x="1321" y="482"/>
                      <a:pt x="1325" y="482"/>
                      <a:pt x="1329" y="482"/>
                    </a:cubicBezTo>
                    <a:close/>
                    <a:moveTo>
                      <a:pt x="1333" y="482"/>
                    </a:moveTo>
                    <a:cubicBezTo>
                      <a:pt x="1337" y="483"/>
                      <a:pt x="1341" y="482"/>
                      <a:pt x="1345" y="482"/>
                    </a:cubicBezTo>
                    <a:cubicBezTo>
                      <a:pt x="1336" y="507"/>
                      <a:pt x="1336" y="507"/>
                      <a:pt x="1336" y="507"/>
                    </a:cubicBezTo>
                    <a:cubicBezTo>
                      <a:pt x="1331" y="508"/>
                      <a:pt x="1327" y="509"/>
                      <a:pt x="1322" y="510"/>
                    </a:cubicBezTo>
                    <a:lnTo>
                      <a:pt x="1333" y="482"/>
                    </a:lnTo>
                    <a:close/>
                    <a:moveTo>
                      <a:pt x="1349" y="482"/>
                    </a:moveTo>
                    <a:cubicBezTo>
                      <a:pt x="1354" y="481"/>
                      <a:pt x="1358" y="481"/>
                      <a:pt x="1363" y="480"/>
                    </a:cubicBezTo>
                    <a:cubicBezTo>
                      <a:pt x="1354" y="501"/>
                      <a:pt x="1354" y="501"/>
                      <a:pt x="1354" y="501"/>
                    </a:cubicBezTo>
                    <a:cubicBezTo>
                      <a:pt x="1350" y="503"/>
                      <a:pt x="1345" y="504"/>
                      <a:pt x="1340" y="505"/>
                    </a:cubicBezTo>
                    <a:lnTo>
                      <a:pt x="1349" y="482"/>
                    </a:lnTo>
                    <a:close/>
                    <a:moveTo>
                      <a:pt x="1366" y="480"/>
                    </a:moveTo>
                    <a:cubicBezTo>
                      <a:pt x="1377" y="483"/>
                      <a:pt x="1390" y="491"/>
                      <a:pt x="1405" y="499"/>
                    </a:cubicBezTo>
                    <a:cubicBezTo>
                      <a:pt x="1369" y="534"/>
                      <a:pt x="1369" y="534"/>
                      <a:pt x="1369" y="534"/>
                    </a:cubicBezTo>
                    <a:cubicBezTo>
                      <a:pt x="1397" y="528"/>
                      <a:pt x="1397" y="528"/>
                      <a:pt x="1397" y="528"/>
                    </a:cubicBezTo>
                    <a:cubicBezTo>
                      <a:pt x="1389" y="548"/>
                      <a:pt x="1389" y="548"/>
                      <a:pt x="1389" y="548"/>
                    </a:cubicBezTo>
                    <a:cubicBezTo>
                      <a:pt x="1376" y="545"/>
                      <a:pt x="1362" y="548"/>
                      <a:pt x="1351" y="556"/>
                    </a:cubicBezTo>
                    <a:cubicBezTo>
                      <a:pt x="1362" y="534"/>
                      <a:pt x="1376" y="506"/>
                      <a:pt x="1382" y="494"/>
                    </a:cubicBezTo>
                    <a:cubicBezTo>
                      <a:pt x="1377" y="495"/>
                      <a:pt x="1368" y="497"/>
                      <a:pt x="1358" y="500"/>
                    </a:cubicBezTo>
                    <a:lnTo>
                      <a:pt x="1366" y="480"/>
                    </a:lnTo>
                    <a:close/>
                    <a:moveTo>
                      <a:pt x="1403" y="522"/>
                    </a:moveTo>
                    <a:cubicBezTo>
                      <a:pt x="1382" y="527"/>
                      <a:pt x="1382" y="527"/>
                      <a:pt x="1382" y="527"/>
                    </a:cubicBezTo>
                    <a:cubicBezTo>
                      <a:pt x="1425" y="487"/>
                      <a:pt x="1425" y="487"/>
                      <a:pt x="1425" y="487"/>
                    </a:cubicBezTo>
                    <a:cubicBezTo>
                      <a:pt x="1432" y="543"/>
                      <a:pt x="1432" y="543"/>
                      <a:pt x="1432" y="543"/>
                    </a:cubicBezTo>
                    <a:cubicBezTo>
                      <a:pt x="1417" y="526"/>
                      <a:pt x="1417" y="526"/>
                      <a:pt x="1417" y="526"/>
                    </a:cubicBezTo>
                    <a:cubicBezTo>
                      <a:pt x="1394" y="582"/>
                      <a:pt x="1394" y="582"/>
                      <a:pt x="1394" y="582"/>
                    </a:cubicBezTo>
                    <a:cubicBezTo>
                      <a:pt x="1382" y="577"/>
                      <a:pt x="1382" y="577"/>
                      <a:pt x="1382" y="577"/>
                    </a:cubicBezTo>
                    <a:lnTo>
                      <a:pt x="1403" y="522"/>
                    </a:lnTo>
                    <a:close/>
                    <a:moveTo>
                      <a:pt x="1407" y="562"/>
                    </a:moveTo>
                    <a:cubicBezTo>
                      <a:pt x="1416" y="570"/>
                      <a:pt x="1422" y="584"/>
                      <a:pt x="1420" y="603"/>
                    </a:cubicBezTo>
                    <a:cubicBezTo>
                      <a:pt x="1417" y="602"/>
                      <a:pt x="1413" y="601"/>
                      <a:pt x="1410" y="600"/>
                    </a:cubicBezTo>
                    <a:cubicBezTo>
                      <a:pt x="1411" y="589"/>
                      <a:pt x="1407" y="580"/>
                      <a:pt x="1402" y="574"/>
                    </a:cubicBezTo>
                    <a:lnTo>
                      <a:pt x="1407" y="562"/>
                    </a:lnTo>
                    <a:close/>
                    <a:moveTo>
                      <a:pt x="1408" y="558"/>
                    </a:moveTo>
                    <a:cubicBezTo>
                      <a:pt x="1411" y="551"/>
                      <a:pt x="1411" y="551"/>
                      <a:pt x="1411" y="551"/>
                    </a:cubicBezTo>
                    <a:cubicBezTo>
                      <a:pt x="1420" y="555"/>
                      <a:pt x="1426" y="562"/>
                      <a:pt x="1429" y="572"/>
                    </a:cubicBezTo>
                    <a:cubicBezTo>
                      <a:pt x="1426" y="573"/>
                      <a:pt x="1424" y="575"/>
                      <a:pt x="1422" y="576"/>
                    </a:cubicBezTo>
                    <a:cubicBezTo>
                      <a:pt x="1419" y="569"/>
                      <a:pt x="1414" y="563"/>
                      <a:pt x="1408" y="558"/>
                    </a:cubicBezTo>
                    <a:close/>
                    <a:moveTo>
                      <a:pt x="1460" y="562"/>
                    </a:moveTo>
                    <a:cubicBezTo>
                      <a:pt x="1462" y="567"/>
                      <a:pt x="1465" y="572"/>
                      <a:pt x="1469" y="576"/>
                    </a:cubicBezTo>
                    <a:cubicBezTo>
                      <a:pt x="1453" y="579"/>
                      <a:pt x="1435" y="589"/>
                      <a:pt x="1425" y="600"/>
                    </a:cubicBezTo>
                    <a:cubicBezTo>
                      <a:pt x="1426" y="593"/>
                      <a:pt x="1425" y="587"/>
                      <a:pt x="1423" y="582"/>
                    </a:cubicBezTo>
                    <a:cubicBezTo>
                      <a:pt x="1433" y="574"/>
                      <a:pt x="1448" y="566"/>
                      <a:pt x="1460" y="562"/>
                    </a:cubicBezTo>
                    <a:close/>
                    <a:moveTo>
                      <a:pt x="1461" y="502"/>
                    </a:moveTo>
                    <a:cubicBezTo>
                      <a:pt x="1463" y="504"/>
                      <a:pt x="1465" y="506"/>
                      <a:pt x="1467" y="508"/>
                    </a:cubicBezTo>
                    <a:cubicBezTo>
                      <a:pt x="1461" y="530"/>
                      <a:pt x="1473" y="567"/>
                      <a:pt x="1489" y="582"/>
                    </a:cubicBezTo>
                    <a:cubicBezTo>
                      <a:pt x="1489" y="584"/>
                      <a:pt x="1489" y="587"/>
                      <a:pt x="1489" y="589"/>
                    </a:cubicBezTo>
                    <a:cubicBezTo>
                      <a:pt x="1464" y="573"/>
                      <a:pt x="1453" y="536"/>
                      <a:pt x="1461" y="502"/>
                    </a:cubicBezTo>
                    <a:close/>
                    <a:moveTo>
                      <a:pt x="1486" y="543"/>
                    </a:moveTo>
                    <a:cubicBezTo>
                      <a:pt x="1486" y="544"/>
                      <a:pt x="1486" y="545"/>
                      <a:pt x="1486" y="546"/>
                    </a:cubicBezTo>
                    <a:cubicBezTo>
                      <a:pt x="1474" y="547"/>
                      <a:pt x="1474" y="547"/>
                      <a:pt x="1474" y="547"/>
                    </a:cubicBezTo>
                    <a:cubicBezTo>
                      <a:pt x="1473" y="545"/>
                      <a:pt x="1473" y="544"/>
                      <a:pt x="1473" y="543"/>
                    </a:cubicBezTo>
                    <a:lnTo>
                      <a:pt x="1486" y="543"/>
                    </a:lnTo>
                    <a:close/>
                    <a:moveTo>
                      <a:pt x="1472" y="542"/>
                    </a:moveTo>
                    <a:cubicBezTo>
                      <a:pt x="1472" y="541"/>
                      <a:pt x="1472" y="539"/>
                      <a:pt x="1472" y="538"/>
                    </a:cubicBezTo>
                    <a:cubicBezTo>
                      <a:pt x="1486" y="539"/>
                      <a:pt x="1486" y="539"/>
                      <a:pt x="1486" y="539"/>
                    </a:cubicBezTo>
                    <a:cubicBezTo>
                      <a:pt x="1486" y="540"/>
                      <a:pt x="1486" y="541"/>
                      <a:pt x="1486" y="542"/>
                    </a:cubicBezTo>
                    <a:lnTo>
                      <a:pt x="1472" y="542"/>
                    </a:lnTo>
                    <a:close/>
                    <a:moveTo>
                      <a:pt x="1471" y="536"/>
                    </a:moveTo>
                    <a:cubicBezTo>
                      <a:pt x="1471" y="535"/>
                      <a:pt x="1471" y="534"/>
                      <a:pt x="1471" y="533"/>
                    </a:cubicBezTo>
                    <a:cubicBezTo>
                      <a:pt x="1486" y="534"/>
                      <a:pt x="1486" y="534"/>
                      <a:pt x="1486" y="534"/>
                    </a:cubicBezTo>
                    <a:cubicBezTo>
                      <a:pt x="1486" y="535"/>
                      <a:pt x="1486" y="536"/>
                      <a:pt x="1486" y="537"/>
                    </a:cubicBezTo>
                    <a:lnTo>
                      <a:pt x="1471" y="536"/>
                    </a:lnTo>
                    <a:close/>
                    <a:moveTo>
                      <a:pt x="1474" y="548"/>
                    </a:moveTo>
                    <a:cubicBezTo>
                      <a:pt x="1486" y="548"/>
                      <a:pt x="1486" y="548"/>
                      <a:pt x="1486" y="548"/>
                    </a:cubicBezTo>
                    <a:cubicBezTo>
                      <a:pt x="1486" y="549"/>
                      <a:pt x="1486" y="551"/>
                      <a:pt x="1486" y="552"/>
                    </a:cubicBezTo>
                    <a:cubicBezTo>
                      <a:pt x="1483" y="552"/>
                      <a:pt x="1479" y="553"/>
                      <a:pt x="1476" y="553"/>
                    </a:cubicBezTo>
                    <a:cubicBezTo>
                      <a:pt x="1475" y="551"/>
                      <a:pt x="1474" y="550"/>
                      <a:pt x="1474" y="548"/>
                    </a:cubicBezTo>
                    <a:close/>
                    <a:moveTo>
                      <a:pt x="1486" y="533"/>
                    </a:moveTo>
                    <a:cubicBezTo>
                      <a:pt x="1471" y="531"/>
                      <a:pt x="1471" y="531"/>
                      <a:pt x="1471" y="531"/>
                    </a:cubicBezTo>
                    <a:cubicBezTo>
                      <a:pt x="1470" y="530"/>
                      <a:pt x="1470" y="528"/>
                      <a:pt x="1470" y="526"/>
                    </a:cubicBezTo>
                    <a:cubicBezTo>
                      <a:pt x="1487" y="529"/>
                      <a:pt x="1487" y="529"/>
                      <a:pt x="1487" y="529"/>
                    </a:cubicBezTo>
                    <a:cubicBezTo>
                      <a:pt x="1486" y="530"/>
                      <a:pt x="1486" y="531"/>
                      <a:pt x="1486" y="533"/>
                    </a:cubicBezTo>
                    <a:close/>
                    <a:moveTo>
                      <a:pt x="1470" y="525"/>
                    </a:moveTo>
                    <a:cubicBezTo>
                      <a:pt x="1470" y="523"/>
                      <a:pt x="1470" y="521"/>
                      <a:pt x="1470" y="520"/>
                    </a:cubicBezTo>
                    <a:cubicBezTo>
                      <a:pt x="1487" y="525"/>
                      <a:pt x="1487" y="525"/>
                      <a:pt x="1487" y="525"/>
                    </a:cubicBezTo>
                    <a:cubicBezTo>
                      <a:pt x="1487" y="526"/>
                      <a:pt x="1487" y="527"/>
                      <a:pt x="1487" y="528"/>
                    </a:cubicBezTo>
                    <a:lnTo>
                      <a:pt x="1470" y="525"/>
                    </a:lnTo>
                    <a:close/>
                    <a:moveTo>
                      <a:pt x="1470" y="518"/>
                    </a:moveTo>
                    <a:cubicBezTo>
                      <a:pt x="1471" y="516"/>
                      <a:pt x="1471" y="513"/>
                      <a:pt x="1472" y="511"/>
                    </a:cubicBezTo>
                    <a:cubicBezTo>
                      <a:pt x="1477" y="514"/>
                      <a:pt x="1483" y="517"/>
                      <a:pt x="1488" y="519"/>
                    </a:cubicBezTo>
                    <a:cubicBezTo>
                      <a:pt x="1488" y="521"/>
                      <a:pt x="1488" y="522"/>
                      <a:pt x="1488" y="523"/>
                    </a:cubicBezTo>
                    <a:lnTo>
                      <a:pt x="1470" y="518"/>
                    </a:lnTo>
                    <a:close/>
                    <a:moveTo>
                      <a:pt x="1443" y="463"/>
                    </a:moveTo>
                    <a:cubicBezTo>
                      <a:pt x="1440" y="443"/>
                      <a:pt x="1451" y="424"/>
                      <a:pt x="1464" y="418"/>
                    </a:cubicBezTo>
                    <a:cubicBezTo>
                      <a:pt x="1487" y="408"/>
                      <a:pt x="1501" y="423"/>
                      <a:pt x="1494" y="437"/>
                    </a:cubicBezTo>
                    <a:cubicBezTo>
                      <a:pt x="1489" y="447"/>
                      <a:pt x="1468" y="455"/>
                      <a:pt x="1454" y="454"/>
                    </a:cubicBezTo>
                    <a:cubicBezTo>
                      <a:pt x="1454" y="453"/>
                      <a:pt x="1454" y="452"/>
                      <a:pt x="1455" y="450"/>
                    </a:cubicBezTo>
                    <a:cubicBezTo>
                      <a:pt x="1465" y="451"/>
                      <a:pt x="1479" y="442"/>
                      <a:pt x="1483" y="435"/>
                    </a:cubicBezTo>
                    <a:cubicBezTo>
                      <a:pt x="1490" y="422"/>
                      <a:pt x="1478" y="415"/>
                      <a:pt x="1463" y="424"/>
                    </a:cubicBezTo>
                    <a:cubicBezTo>
                      <a:pt x="1453" y="430"/>
                      <a:pt x="1448" y="445"/>
                      <a:pt x="1450" y="462"/>
                    </a:cubicBezTo>
                    <a:cubicBezTo>
                      <a:pt x="1454" y="485"/>
                      <a:pt x="1474" y="500"/>
                      <a:pt x="1497" y="507"/>
                    </a:cubicBezTo>
                    <a:cubicBezTo>
                      <a:pt x="1513" y="512"/>
                      <a:pt x="1540" y="514"/>
                      <a:pt x="1545" y="495"/>
                    </a:cubicBezTo>
                    <a:cubicBezTo>
                      <a:pt x="1550" y="479"/>
                      <a:pt x="1535" y="468"/>
                      <a:pt x="1519" y="466"/>
                    </a:cubicBezTo>
                    <a:cubicBezTo>
                      <a:pt x="1501" y="464"/>
                      <a:pt x="1479" y="481"/>
                      <a:pt x="1475" y="492"/>
                    </a:cubicBezTo>
                    <a:cubicBezTo>
                      <a:pt x="1472" y="491"/>
                      <a:pt x="1470" y="489"/>
                      <a:pt x="1469" y="487"/>
                    </a:cubicBezTo>
                    <a:cubicBezTo>
                      <a:pt x="1483" y="467"/>
                      <a:pt x="1503" y="459"/>
                      <a:pt x="1517" y="457"/>
                    </a:cubicBezTo>
                    <a:cubicBezTo>
                      <a:pt x="1539" y="454"/>
                      <a:pt x="1566" y="474"/>
                      <a:pt x="1558" y="498"/>
                    </a:cubicBezTo>
                    <a:cubicBezTo>
                      <a:pt x="1551" y="521"/>
                      <a:pt x="1513" y="522"/>
                      <a:pt x="1497" y="517"/>
                    </a:cubicBezTo>
                    <a:cubicBezTo>
                      <a:pt x="1469" y="508"/>
                      <a:pt x="1448" y="490"/>
                      <a:pt x="1443" y="463"/>
                    </a:cubicBezTo>
                    <a:close/>
                    <a:moveTo>
                      <a:pt x="1455" y="464"/>
                    </a:moveTo>
                    <a:cubicBezTo>
                      <a:pt x="1455" y="462"/>
                      <a:pt x="1455" y="460"/>
                      <a:pt x="1455" y="458"/>
                    </a:cubicBezTo>
                    <a:cubicBezTo>
                      <a:pt x="1463" y="459"/>
                      <a:pt x="1474" y="457"/>
                      <a:pt x="1482" y="453"/>
                    </a:cubicBezTo>
                    <a:cubicBezTo>
                      <a:pt x="1488" y="454"/>
                      <a:pt x="1493" y="455"/>
                      <a:pt x="1498" y="456"/>
                    </a:cubicBezTo>
                    <a:cubicBezTo>
                      <a:pt x="1492" y="459"/>
                      <a:pt x="1486" y="462"/>
                      <a:pt x="1481" y="466"/>
                    </a:cubicBezTo>
                    <a:cubicBezTo>
                      <a:pt x="1474" y="464"/>
                      <a:pt x="1466" y="463"/>
                      <a:pt x="1455" y="464"/>
                    </a:cubicBezTo>
                    <a:close/>
                    <a:moveTo>
                      <a:pt x="1477" y="469"/>
                    </a:moveTo>
                    <a:cubicBezTo>
                      <a:pt x="1473" y="473"/>
                      <a:pt x="1469" y="478"/>
                      <a:pt x="1466" y="484"/>
                    </a:cubicBezTo>
                    <a:cubicBezTo>
                      <a:pt x="1461" y="480"/>
                      <a:pt x="1458" y="474"/>
                      <a:pt x="1456" y="468"/>
                    </a:cubicBezTo>
                    <a:cubicBezTo>
                      <a:pt x="1464" y="467"/>
                      <a:pt x="1471" y="468"/>
                      <a:pt x="1477" y="469"/>
                    </a:cubicBezTo>
                    <a:close/>
                    <a:moveTo>
                      <a:pt x="1455" y="446"/>
                    </a:moveTo>
                    <a:cubicBezTo>
                      <a:pt x="1455" y="441"/>
                      <a:pt x="1460" y="432"/>
                      <a:pt x="1464" y="428"/>
                    </a:cubicBezTo>
                    <a:cubicBezTo>
                      <a:pt x="1476" y="419"/>
                      <a:pt x="1488" y="426"/>
                      <a:pt x="1474" y="439"/>
                    </a:cubicBezTo>
                    <a:cubicBezTo>
                      <a:pt x="1470" y="443"/>
                      <a:pt x="1462" y="447"/>
                      <a:pt x="1455" y="446"/>
                    </a:cubicBezTo>
                    <a:close/>
                    <a:moveTo>
                      <a:pt x="1536" y="493"/>
                    </a:moveTo>
                    <a:cubicBezTo>
                      <a:pt x="1538" y="494"/>
                      <a:pt x="1539" y="494"/>
                      <a:pt x="1541" y="495"/>
                    </a:cubicBezTo>
                    <a:cubicBezTo>
                      <a:pt x="1538" y="501"/>
                      <a:pt x="1531" y="505"/>
                      <a:pt x="1518" y="507"/>
                    </a:cubicBezTo>
                    <a:cubicBezTo>
                      <a:pt x="1523" y="501"/>
                      <a:pt x="1529" y="497"/>
                      <a:pt x="1536" y="493"/>
                    </a:cubicBezTo>
                    <a:close/>
                    <a:moveTo>
                      <a:pt x="1512" y="507"/>
                    </a:moveTo>
                    <a:cubicBezTo>
                      <a:pt x="1508" y="506"/>
                      <a:pt x="1503" y="505"/>
                      <a:pt x="1499" y="504"/>
                    </a:cubicBezTo>
                    <a:cubicBezTo>
                      <a:pt x="1502" y="497"/>
                      <a:pt x="1507" y="490"/>
                      <a:pt x="1514" y="484"/>
                    </a:cubicBezTo>
                    <a:cubicBezTo>
                      <a:pt x="1519" y="486"/>
                      <a:pt x="1525" y="488"/>
                      <a:pt x="1531" y="491"/>
                    </a:cubicBezTo>
                    <a:cubicBezTo>
                      <a:pt x="1523" y="495"/>
                      <a:pt x="1517" y="500"/>
                      <a:pt x="1512" y="507"/>
                    </a:cubicBezTo>
                    <a:close/>
                    <a:moveTo>
                      <a:pt x="1501" y="474"/>
                    </a:moveTo>
                    <a:cubicBezTo>
                      <a:pt x="1515" y="468"/>
                      <a:pt x="1541" y="470"/>
                      <a:pt x="1542" y="491"/>
                    </a:cubicBezTo>
                    <a:cubicBezTo>
                      <a:pt x="1529" y="486"/>
                      <a:pt x="1516" y="480"/>
                      <a:pt x="1501" y="474"/>
                    </a:cubicBezTo>
                    <a:close/>
                    <a:moveTo>
                      <a:pt x="1508" y="481"/>
                    </a:moveTo>
                    <a:cubicBezTo>
                      <a:pt x="1507" y="482"/>
                      <a:pt x="1507" y="483"/>
                      <a:pt x="1506" y="484"/>
                    </a:cubicBezTo>
                    <a:cubicBezTo>
                      <a:pt x="1492" y="479"/>
                      <a:pt x="1492" y="479"/>
                      <a:pt x="1492" y="479"/>
                    </a:cubicBezTo>
                    <a:cubicBezTo>
                      <a:pt x="1494" y="478"/>
                      <a:pt x="1495" y="478"/>
                      <a:pt x="1496" y="477"/>
                    </a:cubicBezTo>
                    <a:cubicBezTo>
                      <a:pt x="1500" y="478"/>
                      <a:pt x="1504" y="480"/>
                      <a:pt x="1508" y="481"/>
                    </a:cubicBezTo>
                    <a:close/>
                    <a:moveTo>
                      <a:pt x="1505" y="485"/>
                    </a:moveTo>
                    <a:cubicBezTo>
                      <a:pt x="1504" y="486"/>
                      <a:pt x="1503" y="487"/>
                      <a:pt x="1503" y="488"/>
                    </a:cubicBezTo>
                    <a:cubicBezTo>
                      <a:pt x="1488" y="483"/>
                      <a:pt x="1488" y="483"/>
                      <a:pt x="1488" y="483"/>
                    </a:cubicBezTo>
                    <a:cubicBezTo>
                      <a:pt x="1489" y="482"/>
                      <a:pt x="1490" y="481"/>
                      <a:pt x="1491" y="480"/>
                    </a:cubicBezTo>
                    <a:lnTo>
                      <a:pt x="1505" y="485"/>
                    </a:lnTo>
                    <a:close/>
                    <a:moveTo>
                      <a:pt x="1502" y="490"/>
                    </a:moveTo>
                    <a:cubicBezTo>
                      <a:pt x="1501" y="491"/>
                      <a:pt x="1500" y="492"/>
                      <a:pt x="1500" y="492"/>
                    </a:cubicBezTo>
                    <a:cubicBezTo>
                      <a:pt x="1484" y="486"/>
                      <a:pt x="1484" y="486"/>
                      <a:pt x="1484" y="486"/>
                    </a:cubicBezTo>
                    <a:cubicBezTo>
                      <a:pt x="1485" y="485"/>
                      <a:pt x="1486" y="485"/>
                      <a:pt x="1486" y="484"/>
                    </a:cubicBezTo>
                    <a:lnTo>
                      <a:pt x="1502" y="490"/>
                    </a:lnTo>
                    <a:close/>
                    <a:moveTo>
                      <a:pt x="1499" y="494"/>
                    </a:moveTo>
                    <a:cubicBezTo>
                      <a:pt x="1498" y="495"/>
                      <a:pt x="1498" y="496"/>
                      <a:pt x="1497" y="497"/>
                    </a:cubicBezTo>
                    <a:cubicBezTo>
                      <a:pt x="1481" y="490"/>
                      <a:pt x="1481" y="490"/>
                      <a:pt x="1481" y="490"/>
                    </a:cubicBezTo>
                    <a:cubicBezTo>
                      <a:pt x="1481" y="489"/>
                      <a:pt x="1482" y="488"/>
                      <a:pt x="1483" y="487"/>
                    </a:cubicBezTo>
                    <a:lnTo>
                      <a:pt x="1499" y="494"/>
                    </a:lnTo>
                    <a:close/>
                    <a:moveTo>
                      <a:pt x="1496" y="498"/>
                    </a:moveTo>
                    <a:cubicBezTo>
                      <a:pt x="1496" y="500"/>
                      <a:pt x="1495" y="501"/>
                      <a:pt x="1494" y="502"/>
                    </a:cubicBezTo>
                    <a:cubicBezTo>
                      <a:pt x="1488" y="500"/>
                      <a:pt x="1482" y="497"/>
                      <a:pt x="1478" y="493"/>
                    </a:cubicBezTo>
                    <a:cubicBezTo>
                      <a:pt x="1478" y="493"/>
                      <a:pt x="1479" y="492"/>
                      <a:pt x="1480" y="491"/>
                    </a:cubicBezTo>
                    <a:lnTo>
                      <a:pt x="1496" y="498"/>
                    </a:lnTo>
                    <a:close/>
                    <a:moveTo>
                      <a:pt x="1557" y="466"/>
                    </a:moveTo>
                    <a:cubicBezTo>
                      <a:pt x="1547" y="455"/>
                      <a:pt x="1529" y="451"/>
                      <a:pt x="1516" y="453"/>
                    </a:cubicBezTo>
                    <a:cubicBezTo>
                      <a:pt x="1513" y="453"/>
                      <a:pt x="1511" y="453"/>
                      <a:pt x="1508" y="454"/>
                    </a:cubicBezTo>
                    <a:cubicBezTo>
                      <a:pt x="1501" y="452"/>
                      <a:pt x="1495" y="451"/>
                      <a:pt x="1488" y="449"/>
                    </a:cubicBezTo>
                    <a:cubicBezTo>
                      <a:pt x="1492" y="446"/>
                      <a:pt x="1496" y="442"/>
                      <a:pt x="1498" y="437"/>
                    </a:cubicBezTo>
                    <a:cubicBezTo>
                      <a:pt x="1566" y="409"/>
                      <a:pt x="1622" y="468"/>
                      <a:pt x="1686" y="435"/>
                    </a:cubicBezTo>
                    <a:cubicBezTo>
                      <a:pt x="1686" y="456"/>
                      <a:pt x="1672" y="469"/>
                      <a:pt x="1650" y="474"/>
                    </a:cubicBezTo>
                    <a:cubicBezTo>
                      <a:pt x="1623" y="482"/>
                      <a:pt x="1591" y="475"/>
                      <a:pt x="1557" y="466"/>
                    </a:cubicBezTo>
                    <a:close/>
                    <a:moveTo>
                      <a:pt x="1655" y="478"/>
                    </a:moveTo>
                    <a:cubicBezTo>
                      <a:pt x="1676" y="473"/>
                      <a:pt x="1688" y="460"/>
                      <a:pt x="1692" y="446"/>
                    </a:cubicBezTo>
                    <a:cubicBezTo>
                      <a:pt x="1703" y="449"/>
                      <a:pt x="1712" y="451"/>
                      <a:pt x="1723" y="455"/>
                    </a:cubicBezTo>
                    <a:cubicBezTo>
                      <a:pt x="1717" y="461"/>
                      <a:pt x="1701" y="479"/>
                      <a:pt x="1682" y="498"/>
                    </a:cubicBezTo>
                    <a:cubicBezTo>
                      <a:pt x="1692" y="503"/>
                      <a:pt x="1709" y="507"/>
                      <a:pt x="1718" y="511"/>
                    </a:cubicBezTo>
                    <a:cubicBezTo>
                      <a:pt x="1710" y="518"/>
                      <a:pt x="1696" y="529"/>
                      <a:pt x="1681" y="542"/>
                    </a:cubicBezTo>
                    <a:cubicBezTo>
                      <a:pt x="1679" y="521"/>
                      <a:pt x="1664" y="498"/>
                      <a:pt x="1646" y="493"/>
                    </a:cubicBezTo>
                    <a:cubicBezTo>
                      <a:pt x="1651" y="488"/>
                      <a:pt x="1654" y="483"/>
                      <a:pt x="1655" y="478"/>
                    </a:cubicBezTo>
                    <a:close/>
                    <a:moveTo>
                      <a:pt x="1784" y="420"/>
                    </a:moveTo>
                    <a:cubicBezTo>
                      <a:pt x="1788" y="418"/>
                      <a:pt x="1791" y="416"/>
                      <a:pt x="1795" y="413"/>
                    </a:cubicBezTo>
                    <a:cubicBezTo>
                      <a:pt x="1799" y="423"/>
                      <a:pt x="1798" y="436"/>
                      <a:pt x="1788" y="440"/>
                    </a:cubicBezTo>
                    <a:cubicBezTo>
                      <a:pt x="1787" y="433"/>
                      <a:pt x="1785" y="427"/>
                      <a:pt x="1784" y="420"/>
                    </a:cubicBezTo>
                    <a:close/>
                    <a:moveTo>
                      <a:pt x="1793" y="459"/>
                    </a:moveTo>
                    <a:cubicBezTo>
                      <a:pt x="1792" y="455"/>
                      <a:pt x="1791" y="450"/>
                      <a:pt x="1789" y="445"/>
                    </a:cubicBezTo>
                    <a:cubicBezTo>
                      <a:pt x="1802" y="440"/>
                      <a:pt x="1804" y="423"/>
                      <a:pt x="1798" y="410"/>
                    </a:cubicBezTo>
                    <a:cubicBezTo>
                      <a:pt x="1801" y="407"/>
                      <a:pt x="1803" y="404"/>
                      <a:pt x="1805" y="401"/>
                    </a:cubicBezTo>
                    <a:cubicBezTo>
                      <a:pt x="1828" y="414"/>
                      <a:pt x="1818" y="452"/>
                      <a:pt x="1793" y="459"/>
                    </a:cubicBezTo>
                    <a:close/>
                    <a:moveTo>
                      <a:pt x="1783" y="415"/>
                    </a:moveTo>
                    <a:cubicBezTo>
                      <a:pt x="1781" y="406"/>
                      <a:pt x="1781" y="406"/>
                      <a:pt x="1781" y="406"/>
                    </a:cubicBezTo>
                    <a:cubicBezTo>
                      <a:pt x="1805" y="387"/>
                      <a:pt x="1805" y="342"/>
                      <a:pt x="1773" y="329"/>
                    </a:cubicBezTo>
                    <a:cubicBezTo>
                      <a:pt x="1775" y="325"/>
                      <a:pt x="1776" y="321"/>
                      <a:pt x="1778" y="318"/>
                    </a:cubicBezTo>
                    <a:cubicBezTo>
                      <a:pt x="1822" y="332"/>
                      <a:pt x="1817" y="396"/>
                      <a:pt x="1783" y="415"/>
                    </a:cubicBezTo>
                    <a:close/>
                    <a:moveTo>
                      <a:pt x="1710" y="355"/>
                    </a:moveTo>
                    <a:cubicBezTo>
                      <a:pt x="1704" y="344"/>
                      <a:pt x="1695" y="337"/>
                      <a:pt x="1686" y="332"/>
                    </a:cubicBezTo>
                    <a:cubicBezTo>
                      <a:pt x="1724" y="323"/>
                      <a:pt x="1759" y="308"/>
                      <a:pt x="1779" y="287"/>
                    </a:cubicBezTo>
                    <a:cubicBezTo>
                      <a:pt x="1770" y="320"/>
                      <a:pt x="1743" y="342"/>
                      <a:pt x="1710" y="355"/>
                    </a:cubicBezTo>
                    <a:close/>
                    <a:moveTo>
                      <a:pt x="1775" y="285"/>
                    </a:moveTo>
                    <a:cubicBezTo>
                      <a:pt x="1764" y="303"/>
                      <a:pt x="1725" y="319"/>
                      <a:pt x="1680" y="329"/>
                    </a:cubicBezTo>
                    <a:cubicBezTo>
                      <a:pt x="1661" y="321"/>
                      <a:pt x="1638" y="324"/>
                      <a:pt x="1622" y="336"/>
                    </a:cubicBezTo>
                    <a:cubicBezTo>
                      <a:pt x="1613" y="337"/>
                      <a:pt x="1604" y="337"/>
                      <a:pt x="1595" y="336"/>
                    </a:cubicBezTo>
                    <a:cubicBezTo>
                      <a:pt x="1595" y="332"/>
                      <a:pt x="1595" y="329"/>
                      <a:pt x="1594" y="325"/>
                    </a:cubicBezTo>
                    <a:cubicBezTo>
                      <a:pt x="1646" y="267"/>
                      <a:pt x="1709" y="328"/>
                      <a:pt x="1775" y="285"/>
                    </a:cubicBezTo>
                    <a:close/>
                    <a:moveTo>
                      <a:pt x="1728" y="292"/>
                    </a:moveTo>
                    <a:cubicBezTo>
                      <a:pt x="1724" y="288"/>
                      <a:pt x="1721" y="283"/>
                      <a:pt x="1719" y="278"/>
                    </a:cubicBezTo>
                    <a:cubicBezTo>
                      <a:pt x="1721" y="276"/>
                      <a:pt x="1723" y="274"/>
                      <a:pt x="1725" y="272"/>
                    </a:cubicBezTo>
                    <a:cubicBezTo>
                      <a:pt x="1729" y="277"/>
                      <a:pt x="1733" y="281"/>
                      <a:pt x="1737" y="284"/>
                    </a:cubicBezTo>
                    <a:cubicBezTo>
                      <a:pt x="1734" y="287"/>
                      <a:pt x="1731" y="289"/>
                      <a:pt x="1728" y="292"/>
                    </a:cubicBezTo>
                    <a:close/>
                    <a:moveTo>
                      <a:pt x="1739" y="282"/>
                    </a:moveTo>
                    <a:cubicBezTo>
                      <a:pt x="1734" y="279"/>
                      <a:pt x="1730" y="274"/>
                      <a:pt x="1727" y="270"/>
                    </a:cubicBezTo>
                    <a:cubicBezTo>
                      <a:pt x="1729" y="268"/>
                      <a:pt x="1731" y="266"/>
                      <a:pt x="1733" y="263"/>
                    </a:cubicBezTo>
                    <a:cubicBezTo>
                      <a:pt x="1737" y="267"/>
                      <a:pt x="1742" y="270"/>
                      <a:pt x="1746" y="272"/>
                    </a:cubicBezTo>
                    <a:cubicBezTo>
                      <a:pt x="1744" y="276"/>
                      <a:pt x="1741" y="279"/>
                      <a:pt x="1739" y="282"/>
                    </a:cubicBezTo>
                    <a:close/>
                    <a:moveTo>
                      <a:pt x="1747" y="270"/>
                    </a:moveTo>
                    <a:cubicBezTo>
                      <a:pt x="1742" y="268"/>
                      <a:pt x="1738" y="264"/>
                      <a:pt x="1734" y="261"/>
                    </a:cubicBezTo>
                    <a:cubicBezTo>
                      <a:pt x="1736" y="259"/>
                      <a:pt x="1738" y="256"/>
                      <a:pt x="1739" y="253"/>
                    </a:cubicBezTo>
                    <a:cubicBezTo>
                      <a:pt x="1743" y="256"/>
                      <a:pt x="1748" y="259"/>
                      <a:pt x="1753" y="260"/>
                    </a:cubicBezTo>
                    <a:cubicBezTo>
                      <a:pt x="1751" y="264"/>
                      <a:pt x="1749" y="267"/>
                      <a:pt x="1747" y="270"/>
                    </a:cubicBezTo>
                    <a:close/>
                    <a:moveTo>
                      <a:pt x="1753" y="258"/>
                    </a:moveTo>
                    <a:cubicBezTo>
                      <a:pt x="1749" y="256"/>
                      <a:pt x="1744" y="254"/>
                      <a:pt x="1740" y="251"/>
                    </a:cubicBezTo>
                    <a:cubicBezTo>
                      <a:pt x="1741" y="248"/>
                      <a:pt x="1742" y="245"/>
                      <a:pt x="1743" y="242"/>
                    </a:cubicBezTo>
                    <a:cubicBezTo>
                      <a:pt x="1748" y="244"/>
                      <a:pt x="1753" y="245"/>
                      <a:pt x="1757" y="245"/>
                    </a:cubicBezTo>
                    <a:cubicBezTo>
                      <a:pt x="1756" y="250"/>
                      <a:pt x="1755" y="254"/>
                      <a:pt x="1753" y="258"/>
                    </a:cubicBezTo>
                    <a:close/>
                    <a:moveTo>
                      <a:pt x="1743" y="208"/>
                    </a:moveTo>
                    <a:cubicBezTo>
                      <a:pt x="1743" y="206"/>
                      <a:pt x="1742" y="203"/>
                      <a:pt x="1741" y="200"/>
                    </a:cubicBezTo>
                    <a:cubicBezTo>
                      <a:pt x="1745" y="199"/>
                      <a:pt x="1749" y="198"/>
                      <a:pt x="1752" y="196"/>
                    </a:cubicBezTo>
                    <a:cubicBezTo>
                      <a:pt x="1753" y="199"/>
                      <a:pt x="1754" y="202"/>
                      <a:pt x="1755" y="205"/>
                    </a:cubicBezTo>
                    <a:cubicBezTo>
                      <a:pt x="1751" y="207"/>
                      <a:pt x="1747" y="208"/>
                      <a:pt x="1743" y="208"/>
                    </a:cubicBezTo>
                    <a:close/>
                    <a:moveTo>
                      <a:pt x="1756" y="207"/>
                    </a:moveTo>
                    <a:cubicBezTo>
                      <a:pt x="1757" y="211"/>
                      <a:pt x="1757" y="215"/>
                      <a:pt x="1758" y="219"/>
                    </a:cubicBezTo>
                    <a:cubicBezTo>
                      <a:pt x="1754" y="220"/>
                      <a:pt x="1749" y="220"/>
                      <a:pt x="1745" y="220"/>
                    </a:cubicBezTo>
                    <a:cubicBezTo>
                      <a:pt x="1745" y="217"/>
                      <a:pt x="1745" y="214"/>
                      <a:pt x="1744" y="211"/>
                    </a:cubicBezTo>
                    <a:cubicBezTo>
                      <a:pt x="1748" y="210"/>
                      <a:pt x="1752" y="209"/>
                      <a:pt x="1756" y="207"/>
                    </a:cubicBezTo>
                    <a:close/>
                    <a:moveTo>
                      <a:pt x="1758" y="243"/>
                    </a:moveTo>
                    <a:cubicBezTo>
                      <a:pt x="1753" y="242"/>
                      <a:pt x="1748" y="241"/>
                      <a:pt x="1744" y="240"/>
                    </a:cubicBezTo>
                    <a:cubicBezTo>
                      <a:pt x="1744" y="237"/>
                      <a:pt x="1745" y="235"/>
                      <a:pt x="1745" y="232"/>
                    </a:cubicBezTo>
                    <a:cubicBezTo>
                      <a:pt x="1750" y="233"/>
                      <a:pt x="1755" y="233"/>
                      <a:pt x="1759" y="233"/>
                    </a:cubicBezTo>
                    <a:cubicBezTo>
                      <a:pt x="1758" y="236"/>
                      <a:pt x="1758" y="240"/>
                      <a:pt x="1758" y="243"/>
                    </a:cubicBezTo>
                    <a:close/>
                    <a:moveTo>
                      <a:pt x="1759" y="231"/>
                    </a:moveTo>
                    <a:cubicBezTo>
                      <a:pt x="1754" y="231"/>
                      <a:pt x="1750" y="231"/>
                      <a:pt x="1745" y="230"/>
                    </a:cubicBezTo>
                    <a:cubicBezTo>
                      <a:pt x="1746" y="227"/>
                      <a:pt x="1746" y="225"/>
                      <a:pt x="1746" y="222"/>
                    </a:cubicBezTo>
                    <a:cubicBezTo>
                      <a:pt x="1750" y="222"/>
                      <a:pt x="1754" y="222"/>
                      <a:pt x="1758" y="221"/>
                    </a:cubicBezTo>
                    <a:cubicBezTo>
                      <a:pt x="1759" y="224"/>
                      <a:pt x="1759" y="228"/>
                      <a:pt x="1759" y="231"/>
                    </a:cubicBezTo>
                    <a:close/>
                    <a:moveTo>
                      <a:pt x="1739" y="196"/>
                    </a:moveTo>
                    <a:cubicBezTo>
                      <a:pt x="1736" y="190"/>
                      <a:pt x="1733" y="184"/>
                      <a:pt x="1729" y="178"/>
                    </a:cubicBezTo>
                    <a:cubicBezTo>
                      <a:pt x="1760" y="179"/>
                      <a:pt x="1779" y="157"/>
                      <a:pt x="1788" y="138"/>
                    </a:cubicBezTo>
                    <a:cubicBezTo>
                      <a:pt x="1791" y="159"/>
                      <a:pt x="1780" y="182"/>
                      <a:pt x="1739" y="196"/>
                    </a:cubicBezTo>
                    <a:close/>
                    <a:moveTo>
                      <a:pt x="1748" y="54"/>
                    </a:moveTo>
                    <a:cubicBezTo>
                      <a:pt x="1767" y="62"/>
                      <a:pt x="1791" y="85"/>
                      <a:pt x="1790" y="118"/>
                    </a:cubicBezTo>
                    <a:cubicBezTo>
                      <a:pt x="1789" y="134"/>
                      <a:pt x="1773" y="176"/>
                      <a:pt x="1723" y="171"/>
                    </a:cubicBezTo>
                    <a:cubicBezTo>
                      <a:pt x="1701" y="145"/>
                      <a:pt x="1667" y="133"/>
                      <a:pt x="1635" y="151"/>
                    </a:cubicBezTo>
                    <a:cubicBezTo>
                      <a:pt x="1614" y="152"/>
                      <a:pt x="1589" y="163"/>
                      <a:pt x="1562" y="190"/>
                    </a:cubicBezTo>
                    <a:cubicBezTo>
                      <a:pt x="1561" y="187"/>
                      <a:pt x="1560" y="185"/>
                      <a:pt x="1558" y="183"/>
                    </a:cubicBezTo>
                    <a:cubicBezTo>
                      <a:pt x="1556" y="180"/>
                      <a:pt x="1554" y="178"/>
                      <a:pt x="1552" y="175"/>
                    </a:cubicBezTo>
                    <a:cubicBezTo>
                      <a:pt x="1554" y="171"/>
                      <a:pt x="1556" y="166"/>
                      <a:pt x="1559" y="163"/>
                    </a:cubicBezTo>
                    <a:cubicBezTo>
                      <a:pt x="1570" y="170"/>
                      <a:pt x="1570" y="170"/>
                      <a:pt x="1570" y="170"/>
                    </a:cubicBezTo>
                    <a:cubicBezTo>
                      <a:pt x="1578" y="161"/>
                      <a:pt x="1578" y="161"/>
                      <a:pt x="1578" y="161"/>
                    </a:cubicBezTo>
                    <a:cubicBezTo>
                      <a:pt x="1567" y="150"/>
                      <a:pt x="1567" y="150"/>
                      <a:pt x="1567" y="150"/>
                    </a:cubicBezTo>
                    <a:cubicBezTo>
                      <a:pt x="1584" y="131"/>
                      <a:pt x="1608" y="122"/>
                      <a:pt x="1627" y="120"/>
                    </a:cubicBezTo>
                    <a:cubicBezTo>
                      <a:pt x="1671" y="115"/>
                      <a:pt x="1702" y="153"/>
                      <a:pt x="1740" y="140"/>
                    </a:cubicBezTo>
                    <a:cubicBezTo>
                      <a:pt x="1759" y="133"/>
                      <a:pt x="1766" y="103"/>
                      <a:pt x="1754" y="88"/>
                    </a:cubicBezTo>
                    <a:cubicBezTo>
                      <a:pt x="1743" y="75"/>
                      <a:pt x="1721" y="76"/>
                      <a:pt x="1713" y="81"/>
                    </a:cubicBezTo>
                    <a:cubicBezTo>
                      <a:pt x="1705" y="85"/>
                      <a:pt x="1699" y="96"/>
                      <a:pt x="1705" y="106"/>
                    </a:cubicBezTo>
                    <a:cubicBezTo>
                      <a:pt x="1709" y="111"/>
                      <a:pt x="1717" y="115"/>
                      <a:pt x="1725" y="111"/>
                    </a:cubicBezTo>
                    <a:cubicBezTo>
                      <a:pt x="1719" y="130"/>
                      <a:pt x="1692" y="121"/>
                      <a:pt x="1687" y="107"/>
                    </a:cubicBezTo>
                    <a:cubicBezTo>
                      <a:pt x="1673" y="67"/>
                      <a:pt x="1710" y="40"/>
                      <a:pt x="1748" y="54"/>
                    </a:cubicBezTo>
                    <a:close/>
                    <a:moveTo>
                      <a:pt x="1687" y="129"/>
                    </a:moveTo>
                    <a:cubicBezTo>
                      <a:pt x="1684" y="128"/>
                      <a:pt x="1681" y="127"/>
                      <a:pt x="1678" y="125"/>
                    </a:cubicBezTo>
                    <a:cubicBezTo>
                      <a:pt x="1682" y="123"/>
                      <a:pt x="1686" y="120"/>
                      <a:pt x="1689" y="116"/>
                    </a:cubicBezTo>
                    <a:cubicBezTo>
                      <a:pt x="1691" y="118"/>
                      <a:pt x="1692" y="119"/>
                      <a:pt x="1694" y="121"/>
                    </a:cubicBezTo>
                    <a:cubicBezTo>
                      <a:pt x="1692" y="124"/>
                      <a:pt x="1690" y="127"/>
                      <a:pt x="1687" y="129"/>
                    </a:cubicBezTo>
                    <a:close/>
                    <a:moveTo>
                      <a:pt x="1697" y="122"/>
                    </a:moveTo>
                    <a:cubicBezTo>
                      <a:pt x="1698" y="123"/>
                      <a:pt x="1700" y="124"/>
                      <a:pt x="1701" y="124"/>
                    </a:cubicBezTo>
                    <a:cubicBezTo>
                      <a:pt x="1701" y="128"/>
                      <a:pt x="1698" y="131"/>
                      <a:pt x="1696" y="133"/>
                    </a:cubicBezTo>
                    <a:cubicBezTo>
                      <a:pt x="1694" y="132"/>
                      <a:pt x="1692" y="131"/>
                      <a:pt x="1690" y="131"/>
                    </a:cubicBezTo>
                    <a:cubicBezTo>
                      <a:pt x="1693" y="128"/>
                      <a:pt x="1695" y="125"/>
                      <a:pt x="1697" y="122"/>
                    </a:cubicBezTo>
                    <a:close/>
                    <a:moveTo>
                      <a:pt x="1673" y="123"/>
                    </a:moveTo>
                    <a:cubicBezTo>
                      <a:pt x="1671" y="122"/>
                      <a:pt x="1668" y="122"/>
                      <a:pt x="1666" y="121"/>
                    </a:cubicBezTo>
                    <a:cubicBezTo>
                      <a:pt x="1673" y="119"/>
                      <a:pt x="1679" y="115"/>
                      <a:pt x="1684" y="108"/>
                    </a:cubicBezTo>
                    <a:cubicBezTo>
                      <a:pt x="1684" y="110"/>
                      <a:pt x="1685" y="111"/>
                      <a:pt x="1686" y="113"/>
                    </a:cubicBezTo>
                    <a:cubicBezTo>
                      <a:pt x="1683" y="118"/>
                      <a:pt x="1679" y="121"/>
                      <a:pt x="1673" y="123"/>
                    </a:cubicBezTo>
                    <a:close/>
                    <a:moveTo>
                      <a:pt x="1730" y="95"/>
                    </a:moveTo>
                    <a:cubicBezTo>
                      <a:pt x="1728" y="106"/>
                      <a:pt x="1719" y="111"/>
                      <a:pt x="1712" y="106"/>
                    </a:cubicBezTo>
                    <a:cubicBezTo>
                      <a:pt x="1703" y="100"/>
                      <a:pt x="1708" y="89"/>
                      <a:pt x="1715" y="85"/>
                    </a:cubicBezTo>
                    <a:cubicBezTo>
                      <a:pt x="1723" y="80"/>
                      <a:pt x="1743" y="81"/>
                      <a:pt x="1752" y="94"/>
                    </a:cubicBezTo>
                    <a:cubicBezTo>
                      <a:pt x="1759" y="104"/>
                      <a:pt x="1756" y="130"/>
                      <a:pt x="1738" y="136"/>
                    </a:cubicBezTo>
                    <a:cubicBezTo>
                      <a:pt x="1726" y="140"/>
                      <a:pt x="1714" y="139"/>
                      <a:pt x="1702" y="135"/>
                    </a:cubicBezTo>
                    <a:cubicBezTo>
                      <a:pt x="1702" y="132"/>
                      <a:pt x="1703" y="129"/>
                      <a:pt x="1706" y="125"/>
                    </a:cubicBezTo>
                    <a:cubicBezTo>
                      <a:pt x="1720" y="127"/>
                      <a:pt x="1739" y="116"/>
                      <a:pt x="1730" y="95"/>
                    </a:cubicBezTo>
                    <a:close/>
                    <a:moveTo>
                      <a:pt x="1675" y="69"/>
                    </a:moveTo>
                    <a:cubicBezTo>
                      <a:pt x="1678" y="69"/>
                      <a:pt x="1682" y="69"/>
                      <a:pt x="1685" y="68"/>
                    </a:cubicBezTo>
                    <a:cubicBezTo>
                      <a:pt x="1679" y="78"/>
                      <a:pt x="1678" y="90"/>
                      <a:pt x="1682" y="104"/>
                    </a:cubicBezTo>
                    <a:cubicBezTo>
                      <a:pt x="1677" y="113"/>
                      <a:pt x="1670" y="117"/>
                      <a:pt x="1659" y="118"/>
                    </a:cubicBezTo>
                    <a:cubicBezTo>
                      <a:pt x="1649" y="115"/>
                      <a:pt x="1638" y="114"/>
                      <a:pt x="1627" y="115"/>
                    </a:cubicBezTo>
                    <a:cubicBezTo>
                      <a:pt x="1627" y="110"/>
                      <a:pt x="1626" y="105"/>
                      <a:pt x="1624" y="100"/>
                    </a:cubicBezTo>
                    <a:cubicBezTo>
                      <a:pt x="1635" y="110"/>
                      <a:pt x="1656" y="110"/>
                      <a:pt x="1665" y="103"/>
                    </a:cubicBezTo>
                    <a:cubicBezTo>
                      <a:pt x="1675" y="97"/>
                      <a:pt x="1679" y="81"/>
                      <a:pt x="1675" y="69"/>
                    </a:cubicBezTo>
                    <a:close/>
                    <a:moveTo>
                      <a:pt x="1667" y="64"/>
                    </a:moveTo>
                    <a:cubicBezTo>
                      <a:pt x="1674" y="72"/>
                      <a:pt x="1673" y="92"/>
                      <a:pt x="1662" y="99"/>
                    </a:cubicBezTo>
                    <a:cubicBezTo>
                      <a:pt x="1654" y="105"/>
                      <a:pt x="1634" y="105"/>
                      <a:pt x="1626" y="94"/>
                    </a:cubicBezTo>
                    <a:cubicBezTo>
                      <a:pt x="1619" y="85"/>
                      <a:pt x="1622" y="67"/>
                      <a:pt x="1633" y="59"/>
                    </a:cubicBezTo>
                    <a:cubicBezTo>
                      <a:pt x="1644" y="51"/>
                      <a:pt x="1659" y="54"/>
                      <a:pt x="1667" y="64"/>
                    </a:cubicBezTo>
                    <a:close/>
                    <a:moveTo>
                      <a:pt x="1586" y="14"/>
                    </a:moveTo>
                    <a:cubicBezTo>
                      <a:pt x="1599" y="8"/>
                      <a:pt x="1621" y="10"/>
                      <a:pt x="1632" y="22"/>
                    </a:cubicBezTo>
                    <a:cubicBezTo>
                      <a:pt x="1640" y="30"/>
                      <a:pt x="1645" y="40"/>
                      <a:pt x="1641" y="51"/>
                    </a:cubicBezTo>
                    <a:cubicBezTo>
                      <a:pt x="1629" y="53"/>
                      <a:pt x="1621" y="62"/>
                      <a:pt x="1619" y="74"/>
                    </a:cubicBezTo>
                    <a:cubicBezTo>
                      <a:pt x="1615" y="75"/>
                      <a:pt x="1612" y="76"/>
                      <a:pt x="1608" y="76"/>
                    </a:cubicBezTo>
                    <a:cubicBezTo>
                      <a:pt x="1604" y="74"/>
                      <a:pt x="1601" y="71"/>
                      <a:pt x="1597" y="69"/>
                    </a:cubicBezTo>
                    <a:cubicBezTo>
                      <a:pt x="1620" y="68"/>
                      <a:pt x="1627" y="47"/>
                      <a:pt x="1619" y="33"/>
                    </a:cubicBezTo>
                    <a:cubicBezTo>
                      <a:pt x="1613" y="21"/>
                      <a:pt x="1597" y="21"/>
                      <a:pt x="1590" y="28"/>
                    </a:cubicBezTo>
                    <a:cubicBezTo>
                      <a:pt x="1583" y="36"/>
                      <a:pt x="1584" y="48"/>
                      <a:pt x="1593" y="52"/>
                    </a:cubicBezTo>
                    <a:cubicBezTo>
                      <a:pt x="1600" y="56"/>
                      <a:pt x="1610" y="54"/>
                      <a:pt x="1611" y="45"/>
                    </a:cubicBezTo>
                    <a:cubicBezTo>
                      <a:pt x="1612" y="38"/>
                      <a:pt x="1603" y="33"/>
                      <a:pt x="1598" y="38"/>
                    </a:cubicBezTo>
                    <a:cubicBezTo>
                      <a:pt x="1597" y="40"/>
                      <a:pt x="1599" y="42"/>
                      <a:pt x="1601" y="42"/>
                    </a:cubicBezTo>
                    <a:cubicBezTo>
                      <a:pt x="1604" y="39"/>
                      <a:pt x="1607" y="42"/>
                      <a:pt x="1606" y="46"/>
                    </a:cubicBezTo>
                    <a:cubicBezTo>
                      <a:pt x="1605" y="50"/>
                      <a:pt x="1600" y="52"/>
                      <a:pt x="1595" y="48"/>
                    </a:cubicBezTo>
                    <a:cubicBezTo>
                      <a:pt x="1589" y="44"/>
                      <a:pt x="1591" y="34"/>
                      <a:pt x="1593" y="31"/>
                    </a:cubicBezTo>
                    <a:cubicBezTo>
                      <a:pt x="1600" y="24"/>
                      <a:pt x="1612" y="27"/>
                      <a:pt x="1615" y="35"/>
                    </a:cubicBezTo>
                    <a:cubicBezTo>
                      <a:pt x="1619" y="43"/>
                      <a:pt x="1620" y="57"/>
                      <a:pt x="1607" y="63"/>
                    </a:cubicBezTo>
                    <a:cubicBezTo>
                      <a:pt x="1597" y="68"/>
                      <a:pt x="1580" y="65"/>
                      <a:pt x="1575" y="50"/>
                    </a:cubicBezTo>
                    <a:cubicBezTo>
                      <a:pt x="1570" y="38"/>
                      <a:pt x="1571" y="21"/>
                      <a:pt x="1586" y="14"/>
                    </a:cubicBezTo>
                    <a:close/>
                    <a:moveTo>
                      <a:pt x="1575" y="58"/>
                    </a:moveTo>
                    <a:cubicBezTo>
                      <a:pt x="1544" y="60"/>
                      <a:pt x="1544" y="60"/>
                      <a:pt x="1544" y="60"/>
                    </a:cubicBezTo>
                    <a:cubicBezTo>
                      <a:pt x="1544" y="59"/>
                      <a:pt x="1543" y="58"/>
                      <a:pt x="1542" y="56"/>
                    </a:cubicBezTo>
                    <a:cubicBezTo>
                      <a:pt x="1572" y="54"/>
                      <a:pt x="1572" y="54"/>
                      <a:pt x="1572" y="54"/>
                    </a:cubicBezTo>
                    <a:cubicBezTo>
                      <a:pt x="1573" y="56"/>
                      <a:pt x="1574" y="57"/>
                      <a:pt x="1575" y="58"/>
                    </a:cubicBezTo>
                    <a:close/>
                    <a:moveTo>
                      <a:pt x="1571" y="53"/>
                    </a:moveTo>
                    <a:cubicBezTo>
                      <a:pt x="1541" y="55"/>
                      <a:pt x="1541" y="55"/>
                      <a:pt x="1541" y="55"/>
                    </a:cubicBezTo>
                    <a:cubicBezTo>
                      <a:pt x="1540" y="54"/>
                      <a:pt x="1539" y="53"/>
                      <a:pt x="1538" y="52"/>
                    </a:cubicBezTo>
                    <a:cubicBezTo>
                      <a:pt x="1569" y="49"/>
                      <a:pt x="1569" y="49"/>
                      <a:pt x="1569" y="49"/>
                    </a:cubicBezTo>
                    <a:cubicBezTo>
                      <a:pt x="1570" y="51"/>
                      <a:pt x="1570" y="52"/>
                      <a:pt x="1571" y="53"/>
                    </a:cubicBezTo>
                    <a:close/>
                    <a:moveTo>
                      <a:pt x="1556" y="18"/>
                    </a:moveTo>
                    <a:cubicBezTo>
                      <a:pt x="1557" y="19"/>
                      <a:pt x="1558" y="22"/>
                      <a:pt x="1560" y="25"/>
                    </a:cubicBezTo>
                    <a:cubicBezTo>
                      <a:pt x="1552" y="25"/>
                      <a:pt x="1552" y="25"/>
                      <a:pt x="1552" y="25"/>
                    </a:cubicBezTo>
                    <a:cubicBezTo>
                      <a:pt x="1553" y="23"/>
                      <a:pt x="1555" y="20"/>
                      <a:pt x="1556" y="18"/>
                    </a:cubicBezTo>
                    <a:close/>
                    <a:moveTo>
                      <a:pt x="1551" y="27"/>
                    </a:moveTo>
                    <a:cubicBezTo>
                      <a:pt x="1561" y="26"/>
                      <a:pt x="1561" y="26"/>
                      <a:pt x="1561" y="26"/>
                    </a:cubicBezTo>
                    <a:cubicBezTo>
                      <a:pt x="1562" y="27"/>
                      <a:pt x="1563" y="28"/>
                      <a:pt x="1563" y="29"/>
                    </a:cubicBezTo>
                    <a:cubicBezTo>
                      <a:pt x="1549" y="30"/>
                      <a:pt x="1549" y="30"/>
                      <a:pt x="1549" y="30"/>
                    </a:cubicBezTo>
                    <a:cubicBezTo>
                      <a:pt x="1550" y="29"/>
                      <a:pt x="1550" y="28"/>
                      <a:pt x="1551" y="27"/>
                    </a:cubicBezTo>
                    <a:close/>
                    <a:moveTo>
                      <a:pt x="1548" y="32"/>
                    </a:moveTo>
                    <a:cubicBezTo>
                      <a:pt x="1564" y="31"/>
                      <a:pt x="1564" y="31"/>
                      <a:pt x="1564" y="31"/>
                    </a:cubicBezTo>
                    <a:cubicBezTo>
                      <a:pt x="1567" y="34"/>
                      <a:pt x="1567" y="34"/>
                      <a:pt x="1567" y="34"/>
                    </a:cubicBezTo>
                    <a:cubicBezTo>
                      <a:pt x="1546" y="35"/>
                      <a:pt x="1546" y="35"/>
                      <a:pt x="1546" y="35"/>
                    </a:cubicBezTo>
                    <a:cubicBezTo>
                      <a:pt x="1547" y="34"/>
                      <a:pt x="1547" y="33"/>
                      <a:pt x="1548" y="32"/>
                    </a:cubicBezTo>
                    <a:close/>
                    <a:moveTo>
                      <a:pt x="1545" y="37"/>
                    </a:moveTo>
                    <a:cubicBezTo>
                      <a:pt x="1567" y="35"/>
                      <a:pt x="1567" y="35"/>
                      <a:pt x="1567" y="35"/>
                    </a:cubicBezTo>
                    <a:cubicBezTo>
                      <a:pt x="1567" y="36"/>
                      <a:pt x="1567" y="37"/>
                      <a:pt x="1567" y="38"/>
                    </a:cubicBezTo>
                    <a:cubicBezTo>
                      <a:pt x="1543" y="40"/>
                      <a:pt x="1543" y="40"/>
                      <a:pt x="1543" y="40"/>
                    </a:cubicBezTo>
                    <a:lnTo>
                      <a:pt x="1545" y="37"/>
                    </a:lnTo>
                    <a:close/>
                    <a:moveTo>
                      <a:pt x="1543" y="41"/>
                    </a:moveTo>
                    <a:cubicBezTo>
                      <a:pt x="1567" y="40"/>
                      <a:pt x="1567" y="40"/>
                      <a:pt x="1567" y="40"/>
                    </a:cubicBezTo>
                    <a:cubicBezTo>
                      <a:pt x="1567" y="41"/>
                      <a:pt x="1567" y="42"/>
                      <a:pt x="1567" y="43"/>
                    </a:cubicBezTo>
                    <a:cubicBezTo>
                      <a:pt x="1540" y="45"/>
                      <a:pt x="1540" y="45"/>
                      <a:pt x="1540" y="45"/>
                    </a:cubicBezTo>
                    <a:lnTo>
                      <a:pt x="1543" y="41"/>
                    </a:lnTo>
                    <a:close/>
                    <a:moveTo>
                      <a:pt x="1540" y="47"/>
                    </a:moveTo>
                    <a:cubicBezTo>
                      <a:pt x="1568" y="45"/>
                      <a:pt x="1568" y="45"/>
                      <a:pt x="1568" y="45"/>
                    </a:cubicBezTo>
                    <a:cubicBezTo>
                      <a:pt x="1568" y="46"/>
                      <a:pt x="1568" y="47"/>
                      <a:pt x="1569" y="48"/>
                    </a:cubicBezTo>
                    <a:cubicBezTo>
                      <a:pt x="1538" y="50"/>
                      <a:pt x="1538" y="50"/>
                      <a:pt x="1538" y="50"/>
                    </a:cubicBezTo>
                    <a:lnTo>
                      <a:pt x="1540" y="47"/>
                    </a:lnTo>
                    <a:close/>
                    <a:moveTo>
                      <a:pt x="1539" y="60"/>
                    </a:moveTo>
                    <a:cubicBezTo>
                      <a:pt x="1561" y="93"/>
                      <a:pt x="1556" y="136"/>
                      <a:pt x="1521" y="154"/>
                    </a:cubicBezTo>
                    <a:cubicBezTo>
                      <a:pt x="1520" y="153"/>
                      <a:pt x="1519" y="153"/>
                      <a:pt x="1518" y="153"/>
                    </a:cubicBezTo>
                    <a:cubicBezTo>
                      <a:pt x="1545" y="139"/>
                      <a:pt x="1551" y="98"/>
                      <a:pt x="1531" y="68"/>
                    </a:cubicBezTo>
                    <a:cubicBezTo>
                      <a:pt x="1508" y="34"/>
                      <a:pt x="1460" y="35"/>
                      <a:pt x="1436" y="63"/>
                    </a:cubicBezTo>
                    <a:cubicBezTo>
                      <a:pt x="1435" y="62"/>
                      <a:pt x="1433" y="61"/>
                      <a:pt x="1431" y="60"/>
                    </a:cubicBezTo>
                    <a:cubicBezTo>
                      <a:pt x="1452" y="28"/>
                      <a:pt x="1512" y="21"/>
                      <a:pt x="1539" y="60"/>
                    </a:cubicBezTo>
                    <a:close/>
                    <a:moveTo>
                      <a:pt x="1378" y="11"/>
                    </a:moveTo>
                    <a:cubicBezTo>
                      <a:pt x="1399" y="3"/>
                      <a:pt x="1435" y="12"/>
                      <a:pt x="1440" y="42"/>
                    </a:cubicBezTo>
                    <a:cubicBezTo>
                      <a:pt x="1437" y="44"/>
                      <a:pt x="1435" y="46"/>
                      <a:pt x="1433" y="48"/>
                    </a:cubicBezTo>
                    <a:cubicBezTo>
                      <a:pt x="1424" y="32"/>
                      <a:pt x="1402" y="26"/>
                      <a:pt x="1387" y="29"/>
                    </a:cubicBezTo>
                    <a:cubicBezTo>
                      <a:pt x="1385" y="22"/>
                      <a:pt x="1382" y="16"/>
                      <a:pt x="1378" y="11"/>
                    </a:cubicBezTo>
                    <a:close/>
                    <a:moveTo>
                      <a:pt x="1389" y="60"/>
                    </a:moveTo>
                    <a:cubicBezTo>
                      <a:pt x="1405" y="88"/>
                      <a:pt x="1371" y="129"/>
                      <a:pt x="1334" y="140"/>
                    </a:cubicBezTo>
                    <a:cubicBezTo>
                      <a:pt x="1328" y="136"/>
                      <a:pt x="1322" y="131"/>
                      <a:pt x="1315" y="127"/>
                    </a:cubicBezTo>
                    <a:cubicBezTo>
                      <a:pt x="1350" y="122"/>
                      <a:pt x="1383" y="95"/>
                      <a:pt x="1389" y="60"/>
                    </a:cubicBezTo>
                    <a:close/>
                    <a:moveTo>
                      <a:pt x="1270" y="118"/>
                    </a:moveTo>
                    <a:cubicBezTo>
                      <a:pt x="1284" y="114"/>
                      <a:pt x="1308" y="128"/>
                      <a:pt x="1329" y="143"/>
                    </a:cubicBezTo>
                    <a:cubicBezTo>
                      <a:pt x="1351" y="158"/>
                      <a:pt x="1369" y="175"/>
                      <a:pt x="1369" y="185"/>
                    </a:cubicBezTo>
                    <a:cubicBezTo>
                      <a:pt x="1369" y="207"/>
                      <a:pt x="1358" y="214"/>
                      <a:pt x="1335" y="241"/>
                    </a:cubicBezTo>
                    <a:cubicBezTo>
                      <a:pt x="1329" y="241"/>
                      <a:pt x="1322" y="241"/>
                      <a:pt x="1316" y="242"/>
                    </a:cubicBezTo>
                    <a:cubicBezTo>
                      <a:pt x="1339" y="213"/>
                      <a:pt x="1352" y="203"/>
                      <a:pt x="1353" y="186"/>
                    </a:cubicBezTo>
                    <a:cubicBezTo>
                      <a:pt x="1353" y="177"/>
                      <a:pt x="1334" y="163"/>
                      <a:pt x="1316" y="149"/>
                    </a:cubicBezTo>
                    <a:cubicBezTo>
                      <a:pt x="1298" y="135"/>
                      <a:pt x="1281" y="123"/>
                      <a:pt x="1269" y="126"/>
                    </a:cubicBezTo>
                    <a:cubicBezTo>
                      <a:pt x="1258" y="129"/>
                      <a:pt x="1230" y="162"/>
                      <a:pt x="1207" y="193"/>
                    </a:cubicBezTo>
                    <a:cubicBezTo>
                      <a:pt x="1205" y="191"/>
                      <a:pt x="1203" y="189"/>
                      <a:pt x="1201" y="187"/>
                    </a:cubicBezTo>
                    <a:cubicBezTo>
                      <a:pt x="1227" y="154"/>
                      <a:pt x="1258" y="121"/>
                      <a:pt x="1270" y="118"/>
                    </a:cubicBezTo>
                    <a:close/>
                    <a:moveTo>
                      <a:pt x="1218" y="220"/>
                    </a:moveTo>
                    <a:cubicBezTo>
                      <a:pt x="1210" y="220"/>
                      <a:pt x="1203" y="222"/>
                      <a:pt x="1197" y="223"/>
                    </a:cubicBezTo>
                    <a:cubicBezTo>
                      <a:pt x="1169" y="186"/>
                      <a:pt x="1116" y="166"/>
                      <a:pt x="1072" y="180"/>
                    </a:cubicBezTo>
                    <a:cubicBezTo>
                      <a:pt x="1077" y="155"/>
                      <a:pt x="1077" y="155"/>
                      <a:pt x="1077" y="155"/>
                    </a:cubicBezTo>
                    <a:cubicBezTo>
                      <a:pt x="1130" y="139"/>
                      <a:pt x="1197" y="172"/>
                      <a:pt x="1218" y="220"/>
                    </a:cubicBezTo>
                    <a:close/>
                    <a:moveTo>
                      <a:pt x="1159" y="324"/>
                    </a:moveTo>
                    <a:cubicBezTo>
                      <a:pt x="1150" y="323"/>
                      <a:pt x="1141" y="323"/>
                      <a:pt x="1132" y="324"/>
                    </a:cubicBezTo>
                    <a:cubicBezTo>
                      <a:pt x="1144" y="313"/>
                      <a:pt x="1148" y="296"/>
                      <a:pt x="1135" y="279"/>
                    </a:cubicBezTo>
                    <a:cubicBezTo>
                      <a:pt x="1129" y="285"/>
                      <a:pt x="1124" y="291"/>
                      <a:pt x="1121" y="294"/>
                    </a:cubicBezTo>
                    <a:cubicBezTo>
                      <a:pt x="1126" y="311"/>
                      <a:pt x="1106" y="322"/>
                      <a:pt x="1089" y="311"/>
                    </a:cubicBezTo>
                    <a:cubicBezTo>
                      <a:pt x="1068" y="298"/>
                      <a:pt x="1078" y="271"/>
                      <a:pt x="1100" y="275"/>
                    </a:cubicBezTo>
                    <a:cubicBezTo>
                      <a:pt x="1103" y="270"/>
                      <a:pt x="1107" y="263"/>
                      <a:pt x="1108" y="260"/>
                    </a:cubicBezTo>
                    <a:cubicBezTo>
                      <a:pt x="1089" y="251"/>
                      <a:pt x="1065" y="257"/>
                      <a:pt x="1057" y="281"/>
                    </a:cubicBezTo>
                    <a:cubicBezTo>
                      <a:pt x="1054" y="290"/>
                      <a:pt x="1052" y="300"/>
                      <a:pt x="1055" y="308"/>
                    </a:cubicBezTo>
                    <a:cubicBezTo>
                      <a:pt x="1048" y="305"/>
                      <a:pt x="1040" y="303"/>
                      <a:pt x="1032" y="302"/>
                    </a:cubicBezTo>
                    <a:cubicBezTo>
                      <a:pt x="1029" y="280"/>
                      <a:pt x="1043" y="256"/>
                      <a:pt x="1064" y="241"/>
                    </a:cubicBezTo>
                    <a:cubicBezTo>
                      <a:pt x="1092" y="222"/>
                      <a:pt x="1134" y="228"/>
                      <a:pt x="1155" y="253"/>
                    </a:cubicBezTo>
                    <a:cubicBezTo>
                      <a:pt x="1143" y="274"/>
                      <a:pt x="1153" y="296"/>
                      <a:pt x="1167" y="307"/>
                    </a:cubicBezTo>
                    <a:cubicBezTo>
                      <a:pt x="1166" y="313"/>
                      <a:pt x="1163" y="318"/>
                      <a:pt x="1159" y="324"/>
                    </a:cubicBezTo>
                    <a:close/>
                    <a:moveTo>
                      <a:pt x="1174" y="310"/>
                    </a:moveTo>
                    <a:cubicBezTo>
                      <a:pt x="1179" y="313"/>
                      <a:pt x="1185" y="314"/>
                      <a:pt x="1192" y="314"/>
                    </a:cubicBezTo>
                    <a:cubicBezTo>
                      <a:pt x="1192" y="318"/>
                      <a:pt x="1191" y="322"/>
                      <a:pt x="1190" y="326"/>
                    </a:cubicBezTo>
                    <a:cubicBezTo>
                      <a:pt x="1182" y="326"/>
                      <a:pt x="1174" y="325"/>
                      <a:pt x="1166" y="324"/>
                    </a:cubicBezTo>
                    <a:cubicBezTo>
                      <a:pt x="1169" y="320"/>
                      <a:pt x="1172" y="315"/>
                      <a:pt x="1174" y="310"/>
                    </a:cubicBezTo>
                    <a:close/>
                    <a:moveTo>
                      <a:pt x="910" y="388"/>
                    </a:moveTo>
                    <a:cubicBezTo>
                      <a:pt x="906" y="386"/>
                      <a:pt x="903" y="383"/>
                      <a:pt x="900" y="380"/>
                    </a:cubicBezTo>
                    <a:cubicBezTo>
                      <a:pt x="896" y="352"/>
                      <a:pt x="891" y="317"/>
                      <a:pt x="889" y="305"/>
                    </a:cubicBezTo>
                    <a:cubicBezTo>
                      <a:pt x="886" y="309"/>
                      <a:pt x="867" y="329"/>
                      <a:pt x="853" y="346"/>
                    </a:cubicBezTo>
                    <a:cubicBezTo>
                      <a:pt x="847" y="341"/>
                      <a:pt x="841" y="337"/>
                      <a:pt x="834" y="333"/>
                    </a:cubicBezTo>
                    <a:cubicBezTo>
                      <a:pt x="865" y="173"/>
                      <a:pt x="865" y="173"/>
                      <a:pt x="865" y="173"/>
                    </a:cubicBezTo>
                    <a:cubicBezTo>
                      <a:pt x="955" y="186"/>
                      <a:pt x="955" y="186"/>
                      <a:pt x="955" y="186"/>
                    </a:cubicBezTo>
                    <a:lnTo>
                      <a:pt x="910" y="388"/>
                    </a:lnTo>
                    <a:close/>
                    <a:moveTo>
                      <a:pt x="912" y="393"/>
                    </a:moveTo>
                    <a:cubicBezTo>
                      <a:pt x="910" y="400"/>
                      <a:pt x="909" y="407"/>
                      <a:pt x="909" y="414"/>
                    </a:cubicBezTo>
                    <a:cubicBezTo>
                      <a:pt x="907" y="413"/>
                      <a:pt x="906" y="412"/>
                      <a:pt x="904" y="411"/>
                    </a:cubicBezTo>
                    <a:cubicBezTo>
                      <a:pt x="903" y="405"/>
                      <a:pt x="902" y="396"/>
                      <a:pt x="901" y="387"/>
                    </a:cubicBezTo>
                    <a:cubicBezTo>
                      <a:pt x="904" y="389"/>
                      <a:pt x="908" y="391"/>
                      <a:pt x="912" y="393"/>
                    </a:cubicBezTo>
                    <a:close/>
                    <a:moveTo>
                      <a:pt x="653" y="477"/>
                    </a:moveTo>
                    <a:cubicBezTo>
                      <a:pt x="654" y="466"/>
                      <a:pt x="646" y="445"/>
                      <a:pt x="636" y="439"/>
                    </a:cubicBezTo>
                    <a:cubicBezTo>
                      <a:pt x="607" y="464"/>
                      <a:pt x="578" y="490"/>
                      <a:pt x="560" y="486"/>
                    </a:cubicBezTo>
                    <a:cubicBezTo>
                      <a:pt x="545" y="484"/>
                      <a:pt x="501" y="430"/>
                      <a:pt x="513" y="397"/>
                    </a:cubicBezTo>
                    <a:cubicBezTo>
                      <a:pt x="525" y="361"/>
                      <a:pt x="625" y="289"/>
                      <a:pt x="647" y="295"/>
                    </a:cubicBezTo>
                    <a:cubicBezTo>
                      <a:pt x="675" y="304"/>
                      <a:pt x="717" y="356"/>
                      <a:pt x="708" y="374"/>
                    </a:cubicBezTo>
                    <a:cubicBezTo>
                      <a:pt x="699" y="390"/>
                      <a:pt x="667" y="411"/>
                      <a:pt x="661" y="415"/>
                    </a:cubicBezTo>
                    <a:cubicBezTo>
                      <a:pt x="667" y="433"/>
                      <a:pt x="667" y="465"/>
                      <a:pt x="653" y="477"/>
                    </a:cubicBezTo>
                    <a:close/>
                    <a:moveTo>
                      <a:pt x="608" y="482"/>
                    </a:moveTo>
                    <a:cubicBezTo>
                      <a:pt x="608" y="484"/>
                      <a:pt x="608" y="485"/>
                      <a:pt x="608" y="486"/>
                    </a:cubicBezTo>
                    <a:cubicBezTo>
                      <a:pt x="593" y="481"/>
                      <a:pt x="593" y="481"/>
                      <a:pt x="593" y="481"/>
                    </a:cubicBezTo>
                    <a:cubicBezTo>
                      <a:pt x="594" y="480"/>
                      <a:pt x="596" y="479"/>
                      <a:pt x="597" y="478"/>
                    </a:cubicBezTo>
                    <a:lnTo>
                      <a:pt x="608" y="482"/>
                    </a:lnTo>
                    <a:close/>
                    <a:moveTo>
                      <a:pt x="598" y="477"/>
                    </a:moveTo>
                    <a:cubicBezTo>
                      <a:pt x="599" y="477"/>
                      <a:pt x="600" y="476"/>
                      <a:pt x="601" y="475"/>
                    </a:cubicBezTo>
                    <a:cubicBezTo>
                      <a:pt x="608" y="477"/>
                      <a:pt x="608" y="477"/>
                      <a:pt x="608" y="477"/>
                    </a:cubicBezTo>
                    <a:cubicBezTo>
                      <a:pt x="608" y="478"/>
                      <a:pt x="608" y="480"/>
                      <a:pt x="608" y="481"/>
                    </a:cubicBezTo>
                    <a:lnTo>
                      <a:pt x="598" y="477"/>
                    </a:lnTo>
                    <a:close/>
                    <a:moveTo>
                      <a:pt x="608" y="488"/>
                    </a:moveTo>
                    <a:cubicBezTo>
                      <a:pt x="608" y="489"/>
                      <a:pt x="608" y="491"/>
                      <a:pt x="609" y="492"/>
                    </a:cubicBezTo>
                    <a:cubicBezTo>
                      <a:pt x="597" y="488"/>
                      <a:pt x="597" y="488"/>
                      <a:pt x="597" y="488"/>
                    </a:cubicBezTo>
                    <a:cubicBezTo>
                      <a:pt x="595" y="486"/>
                      <a:pt x="594" y="484"/>
                      <a:pt x="592" y="482"/>
                    </a:cubicBezTo>
                    <a:lnTo>
                      <a:pt x="608" y="488"/>
                    </a:lnTo>
                    <a:close/>
                    <a:moveTo>
                      <a:pt x="608" y="476"/>
                    </a:moveTo>
                    <a:cubicBezTo>
                      <a:pt x="603" y="474"/>
                      <a:pt x="603" y="474"/>
                      <a:pt x="603" y="474"/>
                    </a:cubicBezTo>
                    <a:cubicBezTo>
                      <a:pt x="605" y="472"/>
                      <a:pt x="607" y="470"/>
                      <a:pt x="609" y="468"/>
                    </a:cubicBezTo>
                    <a:cubicBezTo>
                      <a:pt x="609" y="471"/>
                      <a:pt x="608" y="473"/>
                      <a:pt x="608" y="476"/>
                    </a:cubicBezTo>
                    <a:close/>
                    <a:moveTo>
                      <a:pt x="474" y="420"/>
                    </a:moveTo>
                    <a:cubicBezTo>
                      <a:pt x="496" y="436"/>
                      <a:pt x="506" y="458"/>
                      <a:pt x="510" y="480"/>
                    </a:cubicBezTo>
                    <a:cubicBezTo>
                      <a:pt x="497" y="490"/>
                      <a:pt x="489" y="503"/>
                      <a:pt x="485" y="518"/>
                    </a:cubicBezTo>
                    <a:cubicBezTo>
                      <a:pt x="487" y="489"/>
                      <a:pt x="492" y="452"/>
                      <a:pt x="474" y="420"/>
                    </a:cubicBezTo>
                    <a:close/>
                    <a:moveTo>
                      <a:pt x="258" y="447"/>
                    </a:moveTo>
                    <a:cubicBezTo>
                      <a:pt x="260" y="440"/>
                      <a:pt x="263" y="434"/>
                      <a:pt x="267" y="427"/>
                    </a:cubicBezTo>
                    <a:cubicBezTo>
                      <a:pt x="267" y="439"/>
                      <a:pt x="270" y="452"/>
                      <a:pt x="275" y="462"/>
                    </a:cubicBezTo>
                    <a:cubicBezTo>
                      <a:pt x="271" y="467"/>
                      <a:pt x="267" y="472"/>
                      <a:pt x="263" y="477"/>
                    </a:cubicBezTo>
                    <a:cubicBezTo>
                      <a:pt x="260" y="469"/>
                      <a:pt x="257" y="459"/>
                      <a:pt x="258" y="447"/>
                    </a:cubicBezTo>
                    <a:close/>
                    <a:moveTo>
                      <a:pt x="261" y="480"/>
                    </a:moveTo>
                    <a:cubicBezTo>
                      <a:pt x="255" y="489"/>
                      <a:pt x="249" y="497"/>
                      <a:pt x="245" y="505"/>
                    </a:cubicBezTo>
                    <a:cubicBezTo>
                      <a:pt x="248" y="490"/>
                      <a:pt x="250" y="473"/>
                      <a:pt x="255" y="457"/>
                    </a:cubicBezTo>
                    <a:cubicBezTo>
                      <a:pt x="255" y="465"/>
                      <a:pt x="257" y="473"/>
                      <a:pt x="261" y="480"/>
                    </a:cubicBezTo>
                    <a:close/>
                    <a:moveTo>
                      <a:pt x="271" y="422"/>
                    </a:moveTo>
                    <a:cubicBezTo>
                      <a:pt x="274" y="417"/>
                      <a:pt x="277" y="413"/>
                      <a:pt x="281" y="408"/>
                    </a:cubicBezTo>
                    <a:cubicBezTo>
                      <a:pt x="281" y="421"/>
                      <a:pt x="284" y="435"/>
                      <a:pt x="290" y="445"/>
                    </a:cubicBezTo>
                    <a:cubicBezTo>
                      <a:pt x="286" y="450"/>
                      <a:pt x="282" y="455"/>
                      <a:pt x="277" y="459"/>
                    </a:cubicBezTo>
                    <a:cubicBezTo>
                      <a:pt x="273" y="451"/>
                      <a:pt x="269" y="437"/>
                      <a:pt x="271" y="422"/>
                    </a:cubicBezTo>
                    <a:close/>
                    <a:moveTo>
                      <a:pt x="285" y="405"/>
                    </a:moveTo>
                    <a:cubicBezTo>
                      <a:pt x="289" y="401"/>
                      <a:pt x="294" y="397"/>
                      <a:pt x="299" y="394"/>
                    </a:cubicBezTo>
                    <a:cubicBezTo>
                      <a:pt x="299" y="406"/>
                      <a:pt x="302" y="419"/>
                      <a:pt x="307" y="429"/>
                    </a:cubicBezTo>
                    <a:cubicBezTo>
                      <a:pt x="302" y="434"/>
                      <a:pt x="297" y="438"/>
                      <a:pt x="293" y="443"/>
                    </a:cubicBezTo>
                    <a:cubicBezTo>
                      <a:pt x="288" y="434"/>
                      <a:pt x="284" y="421"/>
                      <a:pt x="285" y="405"/>
                    </a:cubicBezTo>
                    <a:close/>
                    <a:moveTo>
                      <a:pt x="302" y="391"/>
                    </a:moveTo>
                    <a:cubicBezTo>
                      <a:pt x="307" y="388"/>
                      <a:pt x="312" y="385"/>
                      <a:pt x="317" y="382"/>
                    </a:cubicBezTo>
                    <a:cubicBezTo>
                      <a:pt x="318" y="394"/>
                      <a:pt x="320" y="405"/>
                      <a:pt x="324" y="415"/>
                    </a:cubicBezTo>
                    <a:cubicBezTo>
                      <a:pt x="319" y="419"/>
                      <a:pt x="314" y="423"/>
                      <a:pt x="310" y="427"/>
                    </a:cubicBezTo>
                    <a:cubicBezTo>
                      <a:pt x="305" y="418"/>
                      <a:pt x="302" y="406"/>
                      <a:pt x="302" y="391"/>
                    </a:cubicBezTo>
                    <a:close/>
                    <a:moveTo>
                      <a:pt x="321" y="381"/>
                    </a:moveTo>
                    <a:cubicBezTo>
                      <a:pt x="326" y="378"/>
                      <a:pt x="332" y="376"/>
                      <a:pt x="338" y="375"/>
                    </a:cubicBezTo>
                    <a:cubicBezTo>
                      <a:pt x="338" y="384"/>
                      <a:pt x="339" y="393"/>
                      <a:pt x="342" y="402"/>
                    </a:cubicBezTo>
                    <a:cubicBezTo>
                      <a:pt x="337" y="405"/>
                      <a:pt x="332" y="409"/>
                      <a:pt x="327" y="413"/>
                    </a:cubicBezTo>
                    <a:cubicBezTo>
                      <a:pt x="323" y="405"/>
                      <a:pt x="320" y="393"/>
                      <a:pt x="321" y="381"/>
                    </a:cubicBezTo>
                    <a:close/>
                    <a:moveTo>
                      <a:pt x="342" y="374"/>
                    </a:moveTo>
                    <a:cubicBezTo>
                      <a:pt x="350" y="372"/>
                      <a:pt x="358" y="372"/>
                      <a:pt x="366" y="373"/>
                    </a:cubicBezTo>
                    <a:cubicBezTo>
                      <a:pt x="361" y="379"/>
                      <a:pt x="356" y="386"/>
                      <a:pt x="352" y="395"/>
                    </a:cubicBezTo>
                    <a:cubicBezTo>
                      <a:pt x="350" y="396"/>
                      <a:pt x="347" y="398"/>
                      <a:pt x="345" y="400"/>
                    </a:cubicBezTo>
                    <a:cubicBezTo>
                      <a:pt x="342" y="392"/>
                      <a:pt x="341" y="384"/>
                      <a:pt x="342" y="374"/>
                    </a:cubicBezTo>
                    <a:close/>
                    <a:moveTo>
                      <a:pt x="392" y="352"/>
                    </a:moveTo>
                    <a:cubicBezTo>
                      <a:pt x="390" y="348"/>
                      <a:pt x="386" y="339"/>
                      <a:pt x="383" y="333"/>
                    </a:cubicBezTo>
                    <a:cubicBezTo>
                      <a:pt x="387" y="331"/>
                      <a:pt x="392" y="328"/>
                      <a:pt x="396" y="327"/>
                    </a:cubicBezTo>
                    <a:cubicBezTo>
                      <a:pt x="398" y="331"/>
                      <a:pt x="403" y="342"/>
                      <a:pt x="405" y="346"/>
                    </a:cubicBezTo>
                    <a:cubicBezTo>
                      <a:pt x="415" y="344"/>
                      <a:pt x="436" y="343"/>
                      <a:pt x="454" y="345"/>
                    </a:cubicBezTo>
                    <a:cubicBezTo>
                      <a:pt x="418" y="358"/>
                      <a:pt x="387" y="373"/>
                      <a:pt x="361" y="389"/>
                    </a:cubicBezTo>
                    <a:cubicBezTo>
                      <a:pt x="368" y="375"/>
                      <a:pt x="381" y="362"/>
                      <a:pt x="392" y="352"/>
                    </a:cubicBezTo>
                    <a:close/>
                    <a:moveTo>
                      <a:pt x="438" y="340"/>
                    </a:moveTo>
                    <a:cubicBezTo>
                      <a:pt x="437" y="339"/>
                      <a:pt x="435" y="339"/>
                      <a:pt x="434" y="339"/>
                    </a:cubicBezTo>
                    <a:cubicBezTo>
                      <a:pt x="441" y="306"/>
                      <a:pt x="441" y="306"/>
                      <a:pt x="441" y="306"/>
                    </a:cubicBezTo>
                    <a:cubicBezTo>
                      <a:pt x="445" y="304"/>
                      <a:pt x="445" y="304"/>
                      <a:pt x="445" y="304"/>
                    </a:cubicBezTo>
                    <a:lnTo>
                      <a:pt x="438" y="340"/>
                    </a:lnTo>
                    <a:close/>
                    <a:moveTo>
                      <a:pt x="446" y="307"/>
                    </a:moveTo>
                    <a:cubicBezTo>
                      <a:pt x="446" y="315"/>
                      <a:pt x="445" y="329"/>
                      <a:pt x="444" y="340"/>
                    </a:cubicBezTo>
                    <a:cubicBezTo>
                      <a:pt x="442" y="340"/>
                      <a:pt x="441" y="340"/>
                      <a:pt x="439" y="340"/>
                    </a:cubicBezTo>
                    <a:lnTo>
                      <a:pt x="446" y="307"/>
                    </a:lnTo>
                    <a:close/>
                    <a:moveTo>
                      <a:pt x="433" y="339"/>
                    </a:moveTo>
                    <a:cubicBezTo>
                      <a:pt x="431" y="339"/>
                      <a:pt x="430" y="339"/>
                      <a:pt x="429" y="339"/>
                    </a:cubicBezTo>
                    <a:cubicBezTo>
                      <a:pt x="435" y="309"/>
                      <a:pt x="435" y="309"/>
                      <a:pt x="435" y="309"/>
                    </a:cubicBezTo>
                    <a:cubicBezTo>
                      <a:pt x="439" y="307"/>
                      <a:pt x="439" y="307"/>
                      <a:pt x="439" y="307"/>
                    </a:cubicBezTo>
                    <a:lnTo>
                      <a:pt x="433" y="339"/>
                    </a:lnTo>
                    <a:close/>
                    <a:moveTo>
                      <a:pt x="427" y="339"/>
                    </a:moveTo>
                    <a:cubicBezTo>
                      <a:pt x="426" y="339"/>
                      <a:pt x="425" y="339"/>
                      <a:pt x="424" y="339"/>
                    </a:cubicBezTo>
                    <a:cubicBezTo>
                      <a:pt x="429" y="311"/>
                      <a:pt x="429" y="311"/>
                      <a:pt x="429" y="311"/>
                    </a:cubicBezTo>
                    <a:cubicBezTo>
                      <a:pt x="434" y="309"/>
                      <a:pt x="434" y="309"/>
                      <a:pt x="434" y="309"/>
                    </a:cubicBezTo>
                    <a:lnTo>
                      <a:pt x="427" y="339"/>
                    </a:lnTo>
                    <a:close/>
                    <a:moveTo>
                      <a:pt x="422" y="339"/>
                    </a:moveTo>
                    <a:cubicBezTo>
                      <a:pt x="421" y="339"/>
                      <a:pt x="420" y="339"/>
                      <a:pt x="419" y="339"/>
                    </a:cubicBezTo>
                    <a:cubicBezTo>
                      <a:pt x="424" y="314"/>
                      <a:pt x="424" y="314"/>
                      <a:pt x="424" y="314"/>
                    </a:cubicBezTo>
                    <a:cubicBezTo>
                      <a:pt x="428" y="312"/>
                      <a:pt x="428" y="312"/>
                      <a:pt x="428" y="312"/>
                    </a:cubicBezTo>
                    <a:lnTo>
                      <a:pt x="422" y="339"/>
                    </a:lnTo>
                    <a:close/>
                    <a:moveTo>
                      <a:pt x="417" y="339"/>
                    </a:moveTo>
                    <a:cubicBezTo>
                      <a:pt x="416" y="339"/>
                      <a:pt x="415" y="339"/>
                      <a:pt x="413" y="339"/>
                    </a:cubicBezTo>
                    <a:cubicBezTo>
                      <a:pt x="418" y="317"/>
                      <a:pt x="418" y="317"/>
                      <a:pt x="418" y="317"/>
                    </a:cubicBezTo>
                    <a:cubicBezTo>
                      <a:pt x="422" y="314"/>
                      <a:pt x="422" y="314"/>
                      <a:pt x="422" y="314"/>
                    </a:cubicBezTo>
                    <a:lnTo>
                      <a:pt x="417" y="339"/>
                    </a:lnTo>
                    <a:close/>
                    <a:moveTo>
                      <a:pt x="412" y="339"/>
                    </a:moveTo>
                    <a:cubicBezTo>
                      <a:pt x="410" y="339"/>
                      <a:pt x="409" y="340"/>
                      <a:pt x="408" y="340"/>
                    </a:cubicBezTo>
                    <a:cubicBezTo>
                      <a:pt x="412" y="319"/>
                      <a:pt x="412" y="319"/>
                      <a:pt x="412" y="319"/>
                    </a:cubicBezTo>
                    <a:cubicBezTo>
                      <a:pt x="413" y="319"/>
                      <a:pt x="415" y="318"/>
                      <a:pt x="416" y="317"/>
                    </a:cubicBezTo>
                    <a:lnTo>
                      <a:pt x="412" y="339"/>
                    </a:lnTo>
                    <a:close/>
                    <a:moveTo>
                      <a:pt x="406" y="339"/>
                    </a:moveTo>
                    <a:cubicBezTo>
                      <a:pt x="406" y="338"/>
                      <a:pt x="405" y="336"/>
                      <a:pt x="404" y="334"/>
                    </a:cubicBezTo>
                    <a:cubicBezTo>
                      <a:pt x="407" y="322"/>
                      <a:pt x="407" y="322"/>
                      <a:pt x="407" y="322"/>
                    </a:cubicBezTo>
                    <a:cubicBezTo>
                      <a:pt x="408" y="321"/>
                      <a:pt x="409" y="321"/>
                      <a:pt x="410" y="320"/>
                    </a:cubicBezTo>
                    <a:lnTo>
                      <a:pt x="406" y="339"/>
                    </a:lnTo>
                    <a:close/>
                    <a:moveTo>
                      <a:pt x="403" y="332"/>
                    </a:moveTo>
                    <a:cubicBezTo>
                      <a:pt x="402" y="330"/>
                      <a:pt x="401" y="327"/>
                      <a:pt x="399" y="325"/>
                    </a:cubicBezTo>
                    <a:cubicBezTo>
                      <a:pt x="401" y="324"/>
                      <a:pt x="403" y="323"/>
                      <a:pt x="405" y="322"/>
                    </a:cubicBezTo>
                    <a:lnTo>
                      <a:pt x="403" y="332"/>
                    </a:lnTo>
                    <a:close/>
                    <a:moveTo>
                      <a:pt x="449" y="340"/>
                    </a:moveTo>
                    <a:cubicBezTo>
                      <a:pt x="450" y="327"/>
                      <a:pt x="451" y="308"/>
                      <a:pt x="451" y="301"/>
                    </a:cubicBezTo>
                    <a:cubicBezTo>
                      <a:pt x="453" y="300"/>
                      <a:pt x="458" y="298"/>
                      <a:pt x="463" y="296"/>
                    </a:cubicBezTo>
                    <a:cubicBezTo>
                      <a:pt x="462" y="305"/>
                      <a:pt x="462" y="323"/>
                      <a:pt x="462" y="342"/>
                    </a:cubicBezTo>
                    <a:cubicBezTo>
                      <a:pt x="458" y="341"/>
                      <a:pt x="453" y="341"/>
                      <a:pt x="449" y="340"/>
                    </a:cubicBezTo>
                    <a:close/>
                    <a:moveTo>
                      <a:pt x="386" y="326"/>
                    </a:moveTo>
                    <a:cubicBezTo>
                      <a:pt x="341" y="346"/>
                      <a:pt x="296" y="370"/>
                      <a:pt x="288" y="366"/>
                    </a:cubicBezTo>
                    <a:cubicBezTo>
                      <a:pt x="280" y="362"/>
                      <a:pt x="239" y="276"/>
                      <a:pt x="242" y="267"/>
                    </a:cubicBezTo>
                    <a:cubicBezTo>
                      <a:pt x="249" y="250"/>
                      <a:pt x="425" y="174"/>
                      <a:pt x="437" y="177"/>
                    </a:cubicBezTo>
                    <a:cubicBezTo>
                      <a:pt x="442" y="179"/>
                      <a:pt x="483" y="266"/>
                      <a:pt x="480" y="275"/>
                    </a:cubicBezTo>
                    <a:cubicBezTo>
                      <a:pt x="477" y="285"/>
                      <a:pt x="431" y="307"/>
                      <a:pt x="386" y="326"/>
                    </a:cubicBezTo>
                    <a:close/>
                    <a:moveTo>
                      <a:pt x="267" y="341"/>
                    </a:moveTo>
                    <a:cubicBezTo>
                      <a:pt x="265" y="342"/>
                      <a:pt x="262" y="343"/>
                      <a:pt x="260" y="344"/>
                    </a:cubicBezTo>
                    <a:cubicBezTo>
                      <a:pt x="260" y="328"/>
                      <a:pt x="260" y="328"/>
                      <a:pt x="260" y="328"/>
                    </a:cubicBezTo>
                    <a:cubicBezTo>
                      <a:pt x="262" y="332"/>
                      <a:pt x="265" y="337"/>
                      <a:pt x="267" y="341"/>
                    </a:cubicBezTo>
                    <a:close/>
                    <a:moveTo>
                      <a:pt x="259" y="325"/>
                    </a:moveTo>
                    <a:cubicBezTo>
                      <a:pt x="258" y="345"/>
                      <a:pt x="258" y="345"/>
                      <a:pt x="258" y="345"/>
                    </a:cubicBezTo>
                    <a:cubicBezTo>
                      <a:pt x="257" y="345"/>
                      <a:pt x="256" y="346"/>
                      <a:pt x="255" y="346"/>
                    </a:cubicBezTo>
                    <a:cubicBezTo>
                      <a:pt x="255" y="321"/>
                      <a:pt x="255" y="321"/>
                      <a:pt x="255" y="321"/>
                    </a:cubicBezTo>
                    <a:cubicBezTo>
                      <a:pt x="256" y="320"/>
                      <a:pt x="256" y="320"/>
                      <a:pt x="256" y="320"/>
                    </a:cubicBezTo>
                    <a:cubicBezTo>
                      <a:pt x="257" y="322"/>
                      <a:pt x="258" y="323"/>
                      <a:pt x="259" y="325"/>
                    </a:cubicBezTo>
                    <a:close/>
                    <a:moveTo>
                      <a:pt x="139" y="400"/>
                    </a:moveTo>
                    <a:cubicBezTo>
                      <a:pt x="132" y="399"/>
                      <a:pt x="121" y="392"/>
                      <a:pt x="104" y="367"/>
                    </a:cubicBezTo>
                    <a:cubicBezTo>
                      <a:pt x="117" y="357"/>
                      <a:pt x="117" y="357"/>
                      <a:pt x="117" y="357"/>
                    </a:cubicBezTo>
                    <a:cubicBezTo>
                      <a:pt x="124" y="368"/>
                      <a:pt x="137" y="380"/>
                      <a:pt x="141" y="381"/>
                    </a:cubicBezTo>
                    <a:cubicBezTo>
                      <a:pt x="155" y="383"/>
                      <a:pt x="222" y="324"/>
                      <a:pt x="248" y="302"/>
                    </a:cubicBezTo>
                    <a:cubicBezTo>
                      <a:pt x="250" y="307"/>
                      <a:pt x="252" y="311"/>
                      <a:pt x="254" y="316"/>
                    </a:cubicBezTo>
                    <a:cubicBezTo>
                      <a:pt x="229" y="339"/>
                      <a:pt x="162" y="400"/>
                      <a:pt x="139" y="400"/>
                    </a:cubicBezTo>
                    <a:close/>
                    <a:moveTo>
                      <a:pt x="254" y="322"/>
                    </a:moveTo>
                    <a:cubicBezTo>
                      <a:pt x="253" y="347"/>
                      <a:pt x="253" y="347"/>
                      <a:pt x="253" y="347"/>
                    </a:cubicBezTo>
                    <a:cubicBezTo>
                      <a:pt x="252" y="348"/>
                      <a:pt x="251" y="348"/>
                      <a:pt x="250" y="349"/>
                    </a:cubicBezTo>
                    <a:cubicBezTo>
                      <a:pt x="250" y="326"/>
                      <a:pt x="250" y="326"/>
                      <a:pt x="250" y="326"/>
                    </a:cubicBezTo>
                    <a:cubicBezTo>
                      <a:pt x="251" y="324"/>
                      <a:pt x="253" y="323"/>
                      <a:pt x="254" y="322"/>
                    </a:cubicBezTo>
                    <a:close/>
                    <a:moveTo>
                      <a:pt x="249" y="327"/>
                    </a:moveTo>
                    <a:cubicBezTo>
                      <a:pt x="249" y="349"/>
                      <a:pt x="249" y="349"/>
                      <a:pt x="249" y="349"/>
                    </a:cubicBezTo>
                    <a:cubicBezTo>
                      <a:pt x="247" y="349"/>
                      <a:pt x="246" y="348"/>
                      <a:pt x="245" y="347"/>
                    </a:cubicBezTo>
                    <a:cubicBezTo>
                      <a:pt x="245" y="330"/>
                      <a:pt x="245" y="330"/>
                      <a:pt x="245" y="330"/>
                    </a:cubicBezTo>
                    <a:cubicBezTo>
                      <a:pt x="247" y="329"/>
                      <a:pt x="248" y="328"/>
                      <a:pt x="249" y="327"/>
                    </a:cubicBezTo>
                    <a:close/>
                    <a:moveTo>
                      <a:pt x="135" y="513"/>
                    </a:moveTo>
                    <a:cubicBezTo>
                      <a:pt x="138" y="511"/>
                      <a:pt x="142" y="510"/>
                      <a:pt x="145" y="508"/>
                    </a:cubicBezTo>
                    <a:cubicBezTo>
                      <a:pt x="147" y="512"/>
                      <a:pt x="151" y="514"/>
                      <a:pt x="154" y="516"/>
                    </a:cubicBezTo>
                    <a:cubicBezTo>
                      <a:pt x="150" y="520"/>
                      <a:pt x="145" y="524"/>
                      <a:pt x="139" y="526"/>
                    </a:cubicBezTo>
                    <a:cubicBezTo>
                      <a:pt x="137" y="523"/>
                      <a:pt x="135" y="518"/>
                      <a:pt x="135" y="513"/>
                    </a:cubicBezTo>
                    <a:close/>
                    <a:moveTo>
                      <a:pt x="135" y="528"/>
                    </a:moveTo>
                    <a:cubicBezTo>
                      <a:pt x="130" y="530"/>
                      <a:pt x="125" y="531"/>
                      <a:pt x="119" y="531"/>
                    </a:cubicBezTo>
                    <a:cubicBezTo>
                      <a:pt x="118" y="526"/>
                      <a:pt x="118" y="520"/>
                      <a:pt x="119" y="513"/>
                    </a:cubicBezTo>
                    <a:cubicBezTo>
                      <a:pt x="123" y="514"/>
                      <a:pt x="127" y="514"/>
                      <a:pt x="131" y="513"/>
                    </a:cubicBezTo>
                    <a:cubicBezTo>
                      <a:pt x="131" y="519"/>
                      <a:pt x="133" y="524"/>
                      <a:pt x="135" y="528"/>
                    </a:cubicBezTo>
                    <a:close/>
                    <a:moveTo>
                      <a:pt x="148" y="506"/>
                    </a:moveTo>
                    <a:cubicBezTo>
                      <a:pt x="154" y="503"/>
                      <a:pt x="157" y="498"/>
                      <a:pt x="160" y="494"/>
                    </a:cubicBezTo>
                    <a:cubicBezTo>
                      <a:pt x="163" y="495"/>
                      <a:pt x="166" y="496"/>
                      <a:pt x="169" y="497"/>
                    </a:cubicBezTo>
                    <a:cubicBezTo>
                      <a:pt x="165" y="503"/>
                      <a:pt x="162" y="508"/>
                      <a:pt x="157" y="513"/>
                    </a:cubicBezTo>
                    <a:cubicBezTo>
                      <a:pt x="154" y="511"/>
                      <a:pt x="151" y="509"/>
                      <a:pt x="148" y="506"/>
                    </a:cubicBezTo>
                    <a:close/>
                    <a:moveTo>
                      <a:pt x="162" y="489"/>
                    </a:moveTo>
                    <a:cubicBezTo>
                      <a:pt x="164" y="485"/>
                      <a:pt x="165" y="480"/>
                      <a:pt x="165" y="475"/>
                    </a:cubicBezTo>
                    <a:cubicBezTo>
                      <a:pt x="169" y="476"/>
                      <a:pt x="173" y="476"/>
                      <a:pt x="177" y="476"/>
                    </a:cubicBezTo>
                    <a:cubicBezTo>
                      <a:pt x="175" y="482"/>
                      <a:pt x="173" y="488"/>
                      <a:pt x="171" y="493"/>
                    </a:cubicBezTo>
                    <a:cubicBezTo>
                      <a:pt x="168" y="492"/>
                      <a:pt x="165" y="491"/>
                      <a:pt x="162" y="489"/>
                    </a:cubicBezTo>
                    <a:close/>
                    <a:moveTo>
                      <a:pt x="164" y="470"/>
                    </a:moveTo>
                    <a:cubicBezTo>
                      <a:pt x="163" y="463"/>
                      <a:pt x="161" y="455"/>
                      <a:pt x="157" y="449"/>
                    </a:cubicBezTo>
                    <a:cubicBezTo>
                      <a:pt x="149" y="437"/>
                      <a:pt x="135" y="427"/>
                      <a:pt x="119" y="422"/>
                    </a:cubicBezTo>
                    <a:cubicBezTo>
                      <a:pt x="119" y="413"/>
                      <a:pt x="121" y="405"/>
                      <a:pt x="125" y="398"/>
                    </a:cubicBezTo>
                    <a:cubicBezTo>
                      <a:pt x="131" y="402"/>
                      <a:pt x="135" y="405"/>
                      <a:pt x="138" y="405"/>
                    </a:cubicBezTo>
                    <a:cubicBezTo>
                      <a:pt x="142" y="405"/>
                      <a:pt x="148" y="403"/>
                      <a:pt x="155" y="399"/>
                    </a:cubicBezTo>
                    <a:cubicBezTo>
                      <a:pt x="153" y="426"/>
                      <a:pt x="169" y="441"/>
                      <a:pt x="189" y="439"/>
                    </a:cubicBezTo>
                    <a:cubicBezTo>
                      <a:pt x="185" y="450"/>
                      <a:pt x="182" y="461"/>
                      <a:pt x="179" y="471"/>
                    </a:cubicBezTo>
                    <a:cubicBezTo>
                      <a:pt x="175" y="472"/>
                      <a:pt x="170" y="472"/>
                      <a:pt x="164" y="470"/>
                    </a:cubicBezTo>
                    <a:close/>
                    <a:moveTo>
                      <a:pt x="93" y="421"/>
                    </a:moveTo>
                    <a:cubicBezTo>
                      <a:pt x="89" y="422"/>
                      <a:pt x="85" y="423"/>
                      <a:pt x="81" y="425"/>
                    </a:cubicBezTo>
                    <a:cubicBezTo>
                      <a:pt x="72" y="406"/>
                      <a:pt x="78" y="385"/>
                      <a:pt x="88" y="373"/>
                    </a:cubicBezTo>
                    <a:cubicBezTo>
                      <a:pt x="90" y="373"/>
                      <a:pt x="92" y="374"/>
                      <a:pt x="93" y="373"/>
                    </a:cubicBezTo>
                    <a:cubicBezTo>
                      <a:pt x="95" y="372"/>
                      <a:pt x="97" y="371"/>
                      <a:pt x="100" y="368"/>
                    </a:cubicBezTo>
                    <a:cubicBezTo>
                      <a:pt x="102" y="371"/>
                      <a:pt x="104" y="374"/>
                      <a:pt x="106" y="377"/>
                    </a:cubicBezTo>
                    <a:cubicBezTo>
                      <a:pt x="98" y="385"/>
                      <a:pt x="92" y="402"/>
                      <a:pt x="93" y="421"/>
                    </a:cubicBezTo>
                    <a:close/>
                    <a:moveTo>
                      <a:pt x="85" y="371"/>
                    </a:moveTo>
                    <a:cubicBezTo>
                      <a:pt x="75" y="382"/>
                      <a:pt x="68" y="405"/>
                      <a:pt x="77" y="427"/>
                    </a:cubicBezTo>
                    <a:cubicBezTo>
                      <a:pt x="71" y="431"/>
                      <a:pt x="65" y="436"/>
                      <a:pt x="59" y="444"/>
                    </a:cubicBezTo>
                    <a:cubicBezTo>
                      <a:pt x="44" y="420"/>
                      <a:pt x="48" y="381"/>
                      <a:pt x="59" y="366"/>
                    </a:cubicBezTo>
                    <a:cubicBezTo>
                      <a:pt x="67" y="367"/>
                      <a:pt x="74" y="367"/>
                      <a:pt x="80" y="367"/>
                    </a:cubicBezTo>
                    <a:cubicBezTo>
                      <a:pt x="81" y="368"/>
                      <a:pt x="83" y="370"/>
                      <a:pt x="85" y="371"/>
                    </a:cubicBezTo>
                    <a:close/>
                    <a:moveTo>
                      <a:pt x="83" y="364"/>
                    </a:moveTo>
                    <a:cubicBezTo>
                      <a:pt x="87" y="361"/>
                      <a:pt x="108" y="342"/>
                      <a:pt x="113" y="338"/>
                    </a:cubicBezTo>
                    <a:cubicBezTo>
                      <a:pt x="116" y="341"/>
                      <a:pt x="117" y="345"/>
                      <a:pt x="116" y="349"/>
                    </a:cubicBezTo>
                    <a:cubicBezTo>
                      <a:pt x="114" y="351"/>
                      <a:pt x="99" y="366"/>
                      <a:pt x="93" y="369"/>
                    </a:cubicBezTo>
                    <a:cubicBezTo>
                      <a:pt x="89" y="370"/>
                      <a:pt x="85" y="368"/>
                      <a:pt x="83" y="364"/>
                    </a:cubicBezTo>
                    <a:close/>
                    <a:moveTo>
                      <a:pt x="108" y="380"/>
                    </a:moveTo>
                    <a:cubicBezTo>
                      <a:pt x="113" y="386"/>
                      <a:pt x="118" y="391"/>
                      <a:pt x="122" y="395"/>
                    </a:cubicBezTo>
                    <a:cubicBezTo>
                      <a:pt x="118" y="402"/>
                      <a:pt x="115" y="411"/>
                      <a:pt x="115" y="421"/>
                    </a:cubicBezTo>
                    <a:cubicBezTo>
                      <a:pt x="109" y="420"/>
                      <a:pt x="103" y="420"/>
                      <a:pt x="96" y="421"/>
                    </a:cubicBezTo>
                    <a:cubicBezTo>
                      <a:pt x="96" y="404"/>
                      <a:pt x="101" y="389"/>
                      <a:pt x="108" y="380"/>
                    </a:cubicBezTo>
                    <a:close/>
                    <a:moveTo>
                      <a:pt x="171" y="430"/>
                    </a:moveTo>
                    <a:cubicBezTo>
                      <a:pt x="169" y="429"/>
                      <a:pt x="167" y="427"/>
                      <a:pt x="166" y="425"/>
                    </a:cubicBezTo>
                    <a:cubicBezTo>
                      <a:pt x="178" y="411"/>
                      <a:pt x="178" y="411"/>
                      <a:pt x="178" y="411"/>
                    </a:cubicBezTo>
                    <a:cubicBezTo>
                      <a:pt x="179" y="413"/>
                      <a:pt x="180" y="414"/>
                      <a:pt x="182" y="415"/>
                    </a:cubicBezTo>
                    <a:lnTo>
                      <a:pt x="171" y="430"/>
                    </a:lnTo>
                    <a:close/>
                    <a:moveTo>
                      <a:pt x="184" y="416"/>
                    </a:moveTo>
                    <a:cubicBezTo>
                      <a:pt x="185" y="417"/>
                      <a:pt x="186" y="418"/>
                      <a:pt x="188" y="418"/>
                    </a:cubicBezTo>
                    <a:cubicBezTo>
                      <a:pt x="180" y="434"/>
                      <a:pt x="180" y="434"/>
                      <a:pt x="180" y="434"/>
                    </a:cubicBezTo>
                    <a:cubicBezTo>
                      <a:pt x="178" y="434"/>
                      <a:pt x="175" y="433"/>
                      <a:pt x="173" y="431"/>
                    </a:cubicBezTo>
                    <a:lnTo>
                      <a:pt x="184" y="416"/>
                    </a:lnTo>
                    <a:close/>
                    <a:moveTo>
                      <a:pt x="164" y="423"/>
                    </a:moveTo>
                    <a:cubicBezTo>
                      <a:pt x="163" y="421"/>
                      <a:pt x="162" y="418"/>
                      <a:pt x="161" y="416"/>
                    </a:cubicBezTo>
                    <a:cubicBezTo>
                      <a:pt x="174" y="405"/>
                      <a:pt x="174" y="405"/>
                      <a:pt x="174" y="405"/>
                    </a:cubicBezTo>
                    <a:cubicBezTo>
                      <a:pt x="175" y="407"/>
                      <a:pt x="176" y="408"/>
                      <a:pt x="177" y="409"/>
                    </a:cubicBezTo>
                    <a:lnTo>
                      <a:pt x="164" y="423"/>
                    </a:lnTo>
                    <a:close/>
                    <a:moveTo>
                      <a:pt x="160" y="413"/>
                    </a:moveTo>
                    <a:cubicBezTo>
                      <a:pt x="160" y="411"/>
                      <a:pt x="159" y="409"/>
                      <a:pt x="159" y="406"/>
                    </a:cubicBezTo>
                    <a:cubicBezTo>
                      <a:pt x="172" y="398"/>
                      <a:pt x="172" y="398"/>
                      <a:pt x="172" y="398"/>
                    </a:cubicBezTo>
                    <a:cubicBezTo>
                      <a:pt x="172" y="400"/>
                      <a:pt x="173" y="401"/>
                      <a:pt x="173" y="403"/>
                    </a:cubicBezTo>
                    <a:lnTo>
                      <a:pt x="160" y="413"/>
                    </a:lnTo>
                    <a:close/>
                    <a:moveTo>
                      <a:pt x="159" y="404"/>
                    </a:moveTo>
                    <a:cubicBezTo>
                      <a:pt x="159" y="401"/>
                      <a:pt x="159" y="399"/>
                      <a:pt x="159" y="397"/>
                    </a:cubicBezTo>
                    <a:cubicBezTo>
                      <a:pt x="163" y="395"/>
                      <a:pt x="167" y="392"/>
                      <a:pt x="171" y="389"/>
                    </a:cubicBezTo>
                    <a:cubicBezTo>
                      <a:pt x="171" y="391"/>
                      <a:pt x="171" y="393"/>
                      <a:pt x="171" y="395"/>
                    </a:cubicBezTo>
                    <a:lnTo>
                      <a:pt x="159" y="404"/>
                    </a:lnTo>
                    <a:close/>
                    <a:moveTo>
                      <a:pt x="183" y="434"/>
                    </a:moveTo>
                    <a:cubicBezTo>
                      <a:pt x="190" y="419"/>
                      <a:pt x="190" y="419"/>
                      <a:pt x="190" y="419"/>
                    </a:cubicBezTo>
                    <a:cubicBezTo>
                      <a:pt x="191" y="420"/>
                      <a:pt x="193" y="420"/>
                      <a:pt x="195" y="420"/>
                    </a:cubicBezTo>
                    <a:cubicBezTo>
                      <a:pt x="193" y="425"/>
                      <a:pt x="192" y="429"/>
                      <a:pt x="190" y="434"/>
                    </a:cubicBezTo>
                    <a:cubicBezTo>
                      <a:pt x="187" y="434"/>
                      <a:pt x="185" y="435"/>
                      <a:pt x="183" y="434"/>
                    </a:cubicBezTo>
                    <a:close/>
                    <a:moveTo>
                      <a:pt x="175" y="387"/>
                    </a:moveTo>
                    <a:cubicBezTo>
                      <a:pt x="178" y="384"/>
                      <a:pt x="182" y="382"/>
                      <a:pt x="186" y="379"/>
                    </a:cubicBezTo>
                    <a:cubicBezTo>
                      <a:pt x="187" y="389"/>
                      <a:pt x="193" y="400"/>
                      <a:pt x="205" y="397"/>
                    </a:cubicBezTo>
                    <a:cubicBezTo>
                      <a:pt x="202" y="403"/>
                      <a:pt x="199" y="409"/>
                      <a:pt x="197" y="416"/>
                    </a:cubicBezTo>
                    <a:cubicBezTo>
                      <a:pt x="179" y="414"/>
                      <a:pt x="175" y="401"/>
                      <a:pt x="175" y="387"/>
                    </a:cubicBezTo>
                    <a:close/>
                    <a:moveTo>
                      <a:pt x="190" y="376"/>
                    </a:moveTo>
                    <a:cubicBezTo>
                      <a:pt x="194" y="373"/>
                      <a:pt x="198" y="370"/>
                      <a:pt x="202" y="367"/>
                    </a:cubicBezTo>
                    <a:cubicBezTo>
                      <a:pt x="203" y="374"/>
                      <a:pt x="208" y="380"/>
                      <a:pt x="216" y="380"/>
                    </a:cubicBezTo>
                    <a:cubicBezTo>
                      <a:pt x="213" y="384"/>
                      <a:pt x="211" y="388"/>
                      <a:pt x="209" y="392"/>
                    </a:cubicBezTo>
                    <a:cubicBezTo>
                      <a:pt x="195" y="394"/>
                      <a:pt x="191" y="388"/>
                      <a:pt x="190" y="376"/>
                    </a:cubicBezTo>
                    <a:close/>
                    <a:moveTo>
                      <a:pt x="205" y="364"/>
                    </a:moveTo>
                    <a:cubicBezTo>
                      <a:pt x="216" y="356"/>
                      <a:pt x="226" y="347"/>
                      <a:pt x="235" y="339"/>
                    </a:cubicBezTo>
                    <a:cubicBezTo>
                      <a:pt x="237" y="344"/>
                      <a:pt x="240" y="350"/>
                      <a:pt x="245" y="352"/>
                    </a:cubicBezTo>
                    <a:cubicBezTo>
                      <a:pt x="234" y="359"/>
                      <a:pt x="226" y="368"/>
                      <a:pt x="218" y="377"/>
                    </a:cubicBezTo>
                    <a:cubicBezTo>
                      <a:pt x="210" y="377"/>
                      <a:pt x="207" y="372"/>
                      <a:pt x="205" y="364"/>
                    </a:cubicBezTo>
                    <a:close/>
                    <a:moveTo>
                      <a:pt x="239" y="335"/>
                    </a:moveTo>
                    <a:cubicBezTo>
                      <a:pt x="241" y="334"/>
                      <a:pt x="242" y="332"/>
                      <a:pt x="244" y="331"/>
                    </a:cubicBezTo>
                    <a:cubicBezTo>
                      <a:pt x="244" y="346"/>
                      <a:pt x="244" y="346"/>
                      <a:pt x="244" y="346"/>
                    </a:cubicBezTo>
                    <a:cubicBezTo>
                      <a:pt x="241" y="343"/>
                      <a:pt x="240" y="340"/>
                      <a:pt x="239" y="335"/>
                    </a:cubicBezTo>
                    <a:close/>
                    <a:moveTo>
                      <a:pt x="216" y="180"/>
                    </a:moveTo>
                    <a:cubicBezTo>
                      <a:pt x="207" y="176"/>
                      <a:pt x="197" y="179"/>
                      <a:pt x="195" y="189"/>
                    </a:cubicBezTo>
                    <a:cubicBezTo>
                      <a:pt x="192" y="198"/>
                      <a:pt x="199" y="206"/>
                      <a:pt x="209" y="203"/>
                    </a:cubicBezTo>
                    <a:cubicBezTo>
                      <a:pt x="216" y="201"/>
                      <a:pt x="218" y="191"/>
                      <a:pt x="212" y="188"/>
                    </a:cubicBezTo>
                    <a:cubicBezTo>
                      <a:pt x="209" y="187"/>
                      <a:pt x="207" y="190"/>
                      <a:pt x="209" y="192"/>
                    </a:cubicBezTo>
                    <a:cubicBezTo>
                      <a:pt x="212" y="194"/>
                      <a:pt x="211" y="199"/>
                      <a:pt x="207" y="199"/>
                    </a:cubicBezTo>
                    <a:cubicBezTo>
                      <a:pt x="203" y="200"/>
                      <a:pt x="198" y="197"/>
                      <a:pt x="199" y="190"/>
                    </a:cubicBezTo>
                    <a:cubicBezTo>
                      <a:pt x="200" y="184"/>
                      <a:pt x="208" y="180"/>
                      <a:pt x="215" y="183"/>
                    </a:cubicBezTo>
                    <a:cubicBezTo>
                      <a:pt x="223" y="188"/>
                      <a:pt x="224" y="200"/>
                      <a:pt x="220" y="207"/>
                    </a:cubicBezTo>
                    <a:cubicBezTo>
                      <a:pt x="214" y="209"/>
                      <a:pt x="209" y="213"/>
                      <a:pt x="204" y="217"/>
                    </a:cubicBezTo>
                    <a:cubicBezTo>
                      <a:pt x="199" y="216"/>
                      <a:pt x="194" y="214"/>
                      <a:pt x="190" y="209"/>
                    </a:cubicBezTo>
                    <a:cubicBezTo>
                      <a:pt x="183" y="201"/>
                      <a:pt x="181" y="184"/>
                      <a:pt x="191" y="175"/>
                    </a:cubicBezTo>
                    <a:cubicBezTo>
                      <a:pt x="199" y="168"/>
                      <a:pt x="210" y="164"/>
                      <a:pt x="221" y="167"/>
                    </a:cubicBezTo>
                    <a:cubicBezTo>
                      <a:pt x="236" y="202"/>
                      <a:pt x="236" y="202"/>
                      <a:pt x="236" y="202"/>
                    </a:cubicBezTo>
                    <a:cubicBezTo>
                      <a:pt x="233" y="202"/>
                      <a:pt x="229" y="203"/>
                      <a:pt x="226" y="204"/>
                    </a:cubicBezTo>
                    <a:cubicBezTo>
                      <a:pt x="229" y="195"/>
                      <a:pt x="224" y="183"/>
                      <a:pt x="216" y="180"/>
                    </a:cubicBezTo>
                    <a:close/>
                    <a:moveTo>
                      <a:pt x="208" y="219"/>
                    </a:moveTo>
                    <a:cubicBezTo>
                      <a:pt x="236" y="198"/>
                      <a:pt x="275" y="199"/>
                      <a:pt x="294" y="229"/>
                    </a:cubicBezTo>
                    <a:cubicBezTo>
                      <a:pt x="291" y="230"/>
                      <a:pt x="287" y="232"/>
                      <a:pt x="284" y="234"/>
                    </a:cubicBezTo>
                    <a:cubicBezTo>
                      <a:pt x="261" y="211"/>
                      <a:pt x="237" y="211"/>
                      <a:pt x="215" y="227"/>
                    </a:cubicBezTo>
                    <a:cubicBezTo>
                      <a:pt x="190" y="244"/>
                      <a:pt x="182" y="277"/>
                      <a:pt x="202" y="304"/>
                    </a:cubicBezTo>
                    <a:cubicBezTo>
                      <a:pt x="208" y="311"/>
                      <a:pt x="214" y="316"/>
                      <a:pt x="221" y="320"/>
                    </a:cubicBezTo>
                    <a:cubicBezTo>
                      <a:pt x="218" y="323"/>
                      <a:pt x="214" y="326"/>
                      <a:pt x="210" y="329"/>
                    </a:cubicBezTo>
                    <a:cubicBezTo>
                      <a:pt x="204" y="325"/>
                      <a:pt x="197" y="320"/>
                      <a:pt x="192" y="313"/>
                    </a:cubicBezTo>
                    <a:cubicBezTo>
                      <a:pt x="168" y="281"/>
                      <a:pt x="180" y="239"/>
                      <a:pt x="208" y="219"/>
                    </a:cubicBezTo>
                    <a:close/>
                    <a:moveTo>
                      <a:pt x="423" y="136"/>
                    </a:moveTo>
                    <a:cubicBezTo>
                      <a:pt x="418" y="134"/>
                      <a:pt x="413" y="132"/>
                      <a:pt x="408" y="129"/>
                    </a:cubicBezTo>
                    <a:cubicBezTo>
                      <a:pt x="415" y="100"/>
                      <a:pt x="454" y="82"/>
                      <a:pt x="481" y="110"/>
                    </a:cubicBezTo>
                    <a:cubicBezTo>
                      <a:pt x="477" y="114"/>
                      <a:pt x="473" y="118"/>
                      <a:pt x="470" y="121"/>
                    </a:cubicBezTo>
                    <a:cubicBezTo>
                      <a:pt x="452" y="107"/>
                      <a:pt x="427" y="116"/>
                      <a:pt x="423" y="136"/>
                    </a:cubicBezTo>
                    <a:close/>
                    <a:moveTo>
                      <a:pt x="466" y="125"/>
                    </a:moveTo>
                    <a:cubicBezTo>
                      <a:pt x="460" y="132"/>
                      <a:pt x="453" y="139"/>
                      <a:pt x="447" y="145"/>
                    </a:cubicBezTo>
                    <a:cubicBezTo>
                      <a:pt x="441" y="143"/>
                      <a:pt x="435" y="141"/>
                      <a:pt x="429" y="138"/>
                    </a:cubicBezTo>
                    <a:cubicBezTo>
                      <a:pt x="432" y="121"/>
                      <a:pt x="452" y="114"/>
                      <a:pt x="466" y="125"/>
                    </a:cubicBezTo>
                    <a:close/>
                    <a:moveTo>
                      <a:pt x="484" y="164"/>
                    </a:moveTo>
                    <a:cubicBezTo>
                      <a:pt x="481" y="168"/>
                      <a:pt x="478" y="171"/>
                      <a:pt x="475" y="175"/>
                    </a:cubicBezTo>
                    <a:cubicBezTo>
                      <a:pt x="436" y="159"/>
                      <a:pt x="391" y="145"/>
                      <a:pt x="387" y="142"/>
                    </a:cubicBezTo>
                    <a:cubicBezTo>
                      <a:pt x="386" y="155"/>
                      <a:pt x="384" y="172"/>
                      <a:pt x="383" y="189"/>
                    </a:cubicBezTo>
                    <a:cubicBezTo>
                      <a:pt x="376" y="192"/>
                      <a:pt x="369" y="195"/>
                      <a:pt x="362" y="198"/>
                    </a:cubicBezTo>
                    <a:cubicBezTo>
                      <a:pt x="363" y="167"/>
                      <a:pt x="366" y="136"/>
                      <a:pt x="366" y="117"/>
                    </a:cubicBezTo>
                    <a:cubicBezTo>
                      <a:pt x="387" y="128"/>
                      <a:pt x="442" y="149"/>
                      <a:pt x="484" y="164"/>
                    </a:cubicBezTo>
                    <a:close/>
                    <a:moveTo>
                      <a:pt x="640" y="75"/>
                    </a:moveTo>
                    <a:cubicBezTo>
                      <a:pt x="638" y="81"/>
                      <a:pt x="637" y="86"/>
                      <a:pt x="638" y="91"/>
                    </a:cubicBezTo>
                    <a:cubicBezTo>
                      <a:pt x="632" y="91"/>
                      <a:pt x="627" y="91"/>
                      <a:pt x="623" y="92"/>
                    </a:cubicBezTo>
                    <a:cubicBezTo>
                      <a:pt x="622" y="88"/>
                      <a:pt x="619" y="84"/>
                      <a:pt x="616" y="79"/>
                    </a:cubicBezTo>
                    <a:cubicBezTo>
                      <a:pt x="623" y="73"/>
                      <a:pt x="631" y="72"/>
                      <a:pt x="640" y="75"/>
                    </a:cubicBezTo>
                    <a:close/>
                    <a:moveTo>
                      <a:pt x="614" y="76"/>
                    </a:moveTo>
                    <a:cubicBezTo>
                      <a:pt x="610" y="71"/>
                      <a:pt x="605" y="66"/>
                      <a:pt x="600" y="62"/>
                    </a:cubicBezTo>
                    <a:cubicBezTo>
                      <a:pt x="612" y="47"/>
                      <a:pt x="632" y="43"/>
                      <a:pt x="650" y="55"/>
                    </a:cubicBezTo>
                    <a:cubicBezTo>
                      <a:pt x="647" y="60"/>
                      <a:pt x="644" y="65"/>
                      <a:pt x="641" y="71"/>
                    </a:cubicBezTo>
                    <a:cubicBezTo>
                      <a:pt x="631" y="66"/>
                      <a:pt x="621" y="69"/>
                      <a:pt x="614" y="76"/>
                    </a:cubicBezTo>
                    <a:close/>
                    <a:moveTo>
                      <a:pt x="646" y="116"/>
                    </a:moveTo>
                    <a:cubicBezTo>
                      <a:pt x="643" y="116"/>
                      <a:pt x="640" y="117"/>
                      <a:pt x="637" y="118"/>
                    </a:cubicBezTo>
                    <a:cubicBezTo>
                      <a:pt x="638" y="98"/>
                      <a:pt x="638" y="98"/>
                      <a:pt x="638" y="98"/>
                    </a:cubicBezTo>
                    <a:cubicBezTo>
                      <a:pt x="639" y="105"/>
                      <a:pt x="642" y="111"/>
                      <a:pt x="646" y="116"/>
                    </a:cubicBezTo>
                    <a:close/>
                    <a:moveTo>
                      <a:pt x="628" y="95"/>
                    </a:moveTo>
                    <a:cubicBezTo>
                      <a:pt x="630" y="95"/>
                      <a:pt x="631" y="95"/>
                      <a:pt x="632" y="95"/>
                    </a:cubicBezTo>
                    <a:cubicBezTo>
                      <a:pt x="631" y="120"/>
                      <a:pt x="631" y="120"/>
                      <a:pt x="631" y="120"/>
                    </a:cubicBezTo>
                    <a:cubicBezTo>
                      <a:pt x="630" y="120"/>
                      <a:pt x="628" y="121"/>
                      <a:pt x="627" y="122"/>
                    </a:cubicBezTo>
                    <a:lnTo>
                      <a:pt x="628" y="95"/>
                    </a:lnTo>
                    <a:close/>
                    <a:moveTo>
                      <a:pt x="626" y="122"/>
                    </a:moveTo>
                    <a:cubicBezTo>
                      <a:pt x="624" y="123"/>
                      <a:pt x="623" y="124"/>
                      <a:pt x="622" y="124"/>
                    </a:cubicBezTo>
                    <a:cubicBezTo>
                      <a:pt x="624" y="95"/>
                      <a:pt x="624" y="95"/>
                      <a:pt x="624" y="95"/>
                    </a:cubicBezTo>
                    <a:cubicBezTo>
                      <a:pt x="625" y="95"/>
                      <a:pt x="626" y="95"/>
                      <a:pt x="627" y="95"/>
                    </a:cubicBezTo>
                    <a:lnTo>
                      <a:pt x="626" y="122"/>
                    </a:lnTo>
                    <a:close/>
                    <a:moveTo>
                      <a:pt x="634" y="95"/>
                    </a:moveTo>
                    <a:cubicBezTo>
                      <a:pt x="635" y="95"/>
                      <a:pt x="636" y="95"/>
                      <a:pt x="637" y="95"/>
                    </a:cubicBezTo>
                    <a:cubicBezTo>
                      <a:pt x="636" y="118"/>
                      <a:pt x="636" y="118"/>
                      <a:pt x="636" y="118"/>
                    </a:cubicBezTo>
                    <a:cubicBezTo>
                      <a:pt x="635" y="119"/>
                      <a:pt x="633" y="119"/>
                      <a:pt x="632" y="119"/>
                    </a:cubicBezTo>
                    <a:lnTo>
                      <a:pt x="634" y="95"/>
                    </a:lnTo>
                    <a:close/>
                    <a:moveTo>
                      <a:pt x="622" y="99"/>
                    </a:moveTo>
                    <a:cubicBezTo>
                      <a:pt x="621" y="125"/>
                      <a:pt x="621" y="125"/>
                      <a:pt x="621" y="125"/>
                    </a:cubicBezTo>
                    <a:cubicBezTo>
                      <a:pt x="619" y="126"/>
                      <a:pt x="618" y="127"/>
                      <a:pt x="617" y="128"/>
                    </a:cubicBezTo>
                    <a:cubicBezTo>
                      <a:pt x="618" y="107"/>
                      <a:pt x="618" y="107"/>
                      <a:pt x="618" y="107"/>
                    </a:cubicBezTo>
                    <a:cubicBezTo>
                      <a:pt x="620" y="105"/>
                      <a:pt x="621" y="102"/>
                      <a:pt x="622" y="99"/>
                    </a:cubicBezTo>
                    <a:close/>
                    <a:moveTo>
                      <a:pt x="648" y="119"/>
                    </a:moveTo>
                    <a:cubicBezTo>
                      <a:pt x="662" y="135"/>
                      <a:pt x="698" y="144"/>
                      <a:pt x="707" y="105"/>
                    </a:cubicBezTo>
                    <a:cubicBezTo>
                      <a:pt x="702" y="110"/>
                      <a:pt x="689" y="111"/>
                      <a:pt x="689" y="102"/>
                    </a:cubicBezTo>
                    <a:cubicBezTo>
                      <a:pt x="689" y="91"/>
                      <a:pt x="706" y="90"/>
                      <a:pt x="712" y="95"/>
                    </a:cubicBezTo>
                    <a:cubicBezTo>
                      <a:pt x="720" y="100"/>
                      <a:pt x="721" y="114"/>
                      <a:pt x="713" y="122"/>
                    </a:cubicBezTo>
                    <a:cubicBezTo>
                      <a:pt x="700" y="135"/>
                      <a:pt x="681" y="141"/>
                      <a:pt x="666" y="142"/>
                    </a:cubicBezTo>
                    <a:cubicBezTo>
                      <a:pt x="649" y="143"/>
                      <a:pt x="630" y="141"/>
                      <a:pt x="612" y="152"/>
                    </a:cubicBezTo>
                    <a:cubicBezTo>
                      <a:pt x="612" y="149"/>
                      <a:pt x="612" y="145"/>
                      <a:pt x="612" y="141"/>
                    </a:cubicBezTo>
                    <a:cubicBezTo>
                      <a:pt x="622" y="129"/>
                      <a:pt x="635" y="122"/>
                      <a:pt x="648" y="119"/>
                    </a:cubicBezTo>
                    <a:close/>
                    <a:moveTo>
                      <a:pt x="715" y="91"/>
                    </a:moveTo>
                    <a:cubicBezTo>
                      <a:pt x="707" y="85"/>
                      <a:pt x="691" y="84"/>
                      <a:pt x="686" y="96"/>
                    </a:cubicBezTo>
                    <a:cubicBezTo>
                      <a:pt x="680" y="108"/>
                      <a:pt x="690" y="113"/>
                      <a:pt x="698" y="113"/>
                    </a:cubicBezTo>
                    <a:cubicBezTo>
                      <a:pt x="685" y="119"/>
                      <a:pt x="672" y="107"/>
                      <a:pt x="675" y="93"/>
                    </a:cubicBezTo>
                    <a:cubicBezTo>
                      <a:pt x="678" y="75"/>
                      <a:pt x="705" y="66"/>
                      <a:pt x="722" y="75"/>
                    </a:cubicBezTo>
                    <a:cubicBezTo>
                      <a:pt x="739" y="86"/>
                      <a:pt x="739" y="115"/>
                      <a:pt x="718" y="132"/>
                    </a:cubicBezTo>
                    <a:cubicBezTo>
                      <a:pt x="708" y="140"/>
                      <a:pt x="697" y="142"/>
                      <a:pt x="685" y="142"/>
                    </a:cubicBezTo>
                    <a:cubicBezTo>
                      <a:pt x="698" y="140"/>
                      <a:pt x="710" y="134"/>
                      <a:pt x="719" y="120"/>
                    </a:cubicBezTo>
                    <a:cubicBezTo>
                      <a:pt x="727" y="108"/>
                      <a:pt x="721" y="95"/>
                      <a:pt x="715" y="91"/>
                    </a:cubicBezTo>
                    <a:close/>
                    <a:moveTo>
                      <a:pt x="615" y="129"/>
                    </a:moveTo>
                    <a:cubicBezTo>
                      <a:pt x="614" y="131"/>
                      <a:pt x="612" y="132"/>
                      <a:pt x="611" y="133"/>
                    </a:cubicBezTo>
                    <a:cubicBezTo>
                      <a:pt x="612" y="114"/>
                      <a:pt x="612" y="114"/>
                      <a:pt x="612" y="114"/>
                    </a:cubicBezTo>
                    <a:cubicBezTo>
                      <a:pt x="614" y="113"/>
                      <a:pt x="615" y="111"/>
                      <a:pt x="616" y="109"/>
                    </a:cubicBezTo>
                    <a:lnTo>
                      <a:pt x="615" y="129"/>
                    </a:lnTo>
                    <a:close/>
                    <a:moveTo>
                      <a:pt x="721" y="134"/>
                    </a:moveTo>
                    <a:cubicBezTo>
                      <a:pt x="746" y="116"/>
                      <a:pt x="743" y="85"/>
                      <a:pt x="725" y="73"/>
                    </a:cubicBezTo>
                    <a:cubicBezTo>
                      <a:pt x="707" y="60"/>
                      <a:pt x="674" y="70"/>
                      <a:pt x="671" y="93"/>
                    </a:cubicBezTo>
                    <a:cubicBezTo>
                      <a:pt x="668" y="111"/>
                      <a:pt x="682" y="122"/>
                      <a:pt x="697" y="117"/>
                    </a:cubicBezTo>
                    <a:cubicBezTo>
                      <a:pt x="687" y="134"/>
                      <a:pt x="660" y="129"/>
                      <a:pt x="650" y="113"/>
                    </a:cubicBezTo>
                    <a:cubicBezTo>
                      <a:pt x="638" y="94"/>
                      <a:pt x="643" y="59"/>
                      <a:pt x="672" y="43"/>
                    </a:cubicBezTo>
                    <a:cubicBezTo>
                      <a:pt x="696" y="30"/>
                      <a:pt x="725" y="35"/>
                      <a:pt x="747" y="59"/>
                    </a:cubicBezTo>
                    <a:cubicBezTo>
                      <a:pt x="757" y="70"/>
                      <a:pt x="771" y="88"/>
                      <a:pt x="768" y="118"/>
                    </a:cubicBezTo>
                    <a:cubicBezTo>
                      <a:pt x="754" y="126"/>
                      <a:pt x="745" y="142"/>
                      <a:pt x="746" y="158"/>
                    </a:cubicBezTo>
                    <a:cubicBezTo>
                      <a:pt x="684" y="197"/>
                      <a:pt x="664" y="135"/>
                      <a:pt x="606" y="177"/>
                    </a:cubicBezTo>
                    <a:cubicBezTo>
                      <a:pt x="608" y="171"/>
                      <a:pt x="610" y="166"/>
                      <a:pt x="611" y="161"/>
                    </a:cubicBezTo>
                    <a:cubicBezTo>
                      <a:pt x="642" y="131"/>
                      <a:pt x="687" y="160"/>
                      <a:pt x="721" y="134"/>
                    </a:cubicBezTo>
                    <a:close/>
                    <a:moveTo>
                      <a:pt x="732" y="41"/>
                    </a:moveTo>
                    <a:cubicBezTo>
                      <a:pt x="736" y="40"/>
                      <a:pt x="740" y="40"/>
                      <a:pt x="744" y="39"/>
                    </a:cubicBezTo>
                    <a:cubicBezTo>
                      <a:pt x="744" y="49"/>
                      <a:pt x="744" y="49"/>
                      <a:pt x="744" y="49"/>
                    </a:cubicBezTo>
                    <a:cubicBezTo>
                      <a:pt x="740" y="45"/>
                      <a:pt x="736" y="43"/>
                      <a:pt x="732" y="41"/>
                    </a:cubicBezTo>
                    <a:close/>
                    <a:moveTo>
                      <a:pt x="745" y="50"/>
                    </a:moveTo>
                    <a:cubicBezTo>
                      <a:pt x="745" y="39"/>
                      <a:pt x="745" y="39"/>
                      <a:pt x="745" y="39"/>
                    </a:cubicBezTo>
                    <a:cubicBezTo>
                      <a:pt x="747" y="39"/>
                      <a:pt x="749" y="39"/>
                      <a:pt x="750" y="39"/>
                    </a:cubicBezTo>
                    <a:cubicBezTo>
                      <a:pt x="750" y="51"/>
                      <a:pt x="750" y="51"/>
                      <a:pt x="750" y="51"/>
                    </a:cubicBezTo>
                    <a:cubicBezTo>
                      <a:pt x="749" y="51"/>
                      <a:pt x="748" y="51"/>
                      <a:pt x="747" y="51"/>
                    </a:cubicBezTo>
                    <a:cubicBezTo>
                      <a:pt x="746" y="51"/>
                      <a:pt x="746" y="50"/>
                      <a:pt x="745" y="50"/>
                    </a:cubicBezTo>
                    <a:close/>
                    <a:moveTo>
                      <a:pt x="790" y="113"/>
                    </a:moveTo>
                    <a:cubicBezTo>
                      <a:pt x="785" y="113"/>
                      <a:pt x="779" y="114"/>
                      <a:pt x="772" y="117"/>
                    </a:cubicBezTo>
                    <a:cubicBezTo>
                      <a:pt x="775" y="86"/>
                      <a:pt x="762" y="66"/>
                      <a:pt x="751" y="55"/>
                    </a:cubicBezTo>
                    <a:cubicBezTo>
                      <a:pt x="765" y="54"/>
                      <a:pt x="793" y="65"/>
                      <a:pt x="790" y="113"/>
                    </a:cubicBezTo>
                    <a:close/>
                    <a:moveTo>
                      <a:pt x="752" y="51"/>
                    </a:moveTo>
                    <a:cubicBezTo>
                      <a:pt x="752" y="39"/>
                      <a:pt x="752" y="39"/>
                      <a:pt x="752" y="39"/>
                    </a:cubicBezTo>
                    <a:cubicBezTo>
                      <a:pt x="753" y="39"/>
                      <a:pt x="755" y="39"/>
                      <a:pt x="757" y="40"/>
                    </a:cubicBezTo>
                    <a:cubicBezTo>
                      <a:pt x="757" y="51"/>
                      <a:pt x="757" y="51"/>
                      <a:pt x="757" y="51"/>
                    </a:cubicBezTo>
                    <a:cubicBezTo>
                      <a:pt x="755" y="51"/>
                      <a:pt x="753" y="51"/>
                      <a:pt x="752" y="51"/>
                    </a:cubicBezTo>
                    <a:close/>
                    <a:moveTo>
                      <a:pt x="758" y="51"/>
                    </a:moveTo>
                    <a:cubicBezTo>
                      <a:pt x="758" y="40"/>
                      <a:pt x="758" y="40"/>
                      <a:pt x="758" y="40"/>
                    </a:cubicBezTo>
                    <a:cubicBezTo>
                      <a:pt x="760" y="40"/>
                      <a:pt x="762" y="40"/>
                      <a:pt x="763" y="40"/>
                    </a:cubicBezTo>
                    <a:cubicBezTo>
                      <a:pt x="763" y="52"/>
                      <a:pt x="763" y="52"/>
                      <a:pt x="763" y="52"/>
                    </a:cubicBezTo>
                    <a:cubicBezTo>
                      <a:pt x="761" y="52"/>
                      <a:pt x="760" y="51"/>
                      <a:pt x="758" y="51"/>
                    </a:cubicBezTo>
                    <a:close/>
                    <a:moveTo>
                      <a:pt x="764" y="52"/>
                    </a:moveTo>
                    <a:cubicBezTo>
                      <a:pt x="765" y="40"/>
                      <a:pt x="765" y="40"/>
                      <a:pt x="765" y="40"/>
                    </a:cubicBezTo>
                    <a:cubicBezTo>
                      <a:pt x="766" y="41"/>
                      <a:pt x="768" y="41"/>
                      <a:pt x="769" y="41"/>
                    </a:cubicBezTo>
                    <a:cubicBezTo>
                      <a:pt x="769" y="54"/>
                      <a:pt x="769" y="54"/>
                      <a:pt x="769" y="54"/>
                    </a:cubicBezTo>
                    <a:cubicBezTo>
                      <a:pt x="767" y="54"/>
                      <a:pt x="766" y="53"/>
                      <a:pt x="764" y="52"/>
                    </a:cubicBezTo>
                    <a:close/>
                    <a:moveTo>
                      <a:pt x="770" y="55"/>
                    </a:moveTo>
                    <a:cubicBezTo>
                      <a:pt x="771" y="42"/>
                      <a:pt x="771" y="42"/>
                      <a:pt x="771" y="42"/>
                    </a:cubicBezTo>
                    <a:cubicBezTo>
                      <a:pt x="772" y="42"/>
                      <a:pt x="774" y="42"/>
                      <a:pt x="775" y="43"/>
                    </a:cubicBezTo>
                    <a:cubicBezTo>
                      <a:pt x="775" y="58"/>
                      <a:pt x="775" y="58"/>
                      <a:pt x="775" y="58"/>
                    </a:cubicBezTo>
                    <a:cubicBezTo>
                      <a:pt x="774" y="57"/>
                      <a:pt x="772" y="56"/>
                      <a:pt x="770" y="55"/>
                    </a:cubicBezTo>
                    <a:close/>
                    <a:moveTo>
                      <a:pt x="777" y="59"/>
                    </a:moveTo>
                    <a:cubicBezTo>
                      <a:pt x="777" y="43"/>
                      <a:pt x="777" y="43"/>
                      <a:pt x="777" y="43"/>
                    </a:cubicBezTo>
                    <a:cubicBezTo>
                      <a:pt x="778" y="44"/>
                      <a:pt x="780" y="44"/>
                      <a:pt x="781" y="45"/>
                    </a:cubicBezTo>
                    <a:cubicBezTo>
                      <a:pt x="781" y="63"/>
                      <a:pt x="781" y="63"/>
                      <a:pt x="781" y="63"/>
                    </a:cubicBezTo>
                    <a:cubicBezTo>
                      <a:pt x="780" y="62"/>
                      <a:pt x="778" y="60"/>
                      <a:pt x="777" y="59"/>
                    </a:cubicBezTo>
                    <a:close/>
                    <a:moveTo>
                      <a:pt x="809" y="118"/>
                    </a:moveTo>
                    <a:cubicBezTo>
                      <a:pt x="805" y="115"/>
                      <a:pt x="800" y="114"/>
                      <a:pt x="795" y="113"/>
                    </a:cubicBezTo>
                    <a:cubicBezTo>
                      <a:pt x="796" y="92"/>
                      <a:pt x="791" y="77"/>
                      <a:pt x="785" y="68"/>
                    </a:cubicBezTo>
                    <a:cubicBezTo>
                      <a:pt x="798" y="64"/>
                      <a:pt x="820" y="74"/>
                      <a:pt x="809" y="118"/>
                    </a:cubicBezTo>
                    <a:close/>
                    <a:moveTo>
                      <a:pt x="789" y="62"/>
                    </a:moveTo>
                    <a:cubicBezTo>
                      <a:pt x="789" y="48"/>
                      <a:pt x="789" y="48"/>
                      <a:pt x="789" y="48"/>
                    </a:cubicBezTo>
                    <a:cubicBezTo>
                      <a:pt x="791" y="49"/>
                      <a:pt x="793" y="50"/>
                      <a:pt x="794" y="51"/>
                    </a:cubicBezTo>
                    <a:cubicBezTo>
                      <a:pt x="794" y="62"/>
                      <a:pt x="794" y="62"/>
                      <a:pt x="794" y="62"/>
                    </a:cubicBezTo>
                    <a:cubicBezTo>
                      <a:pt x="792" y="61"/>
                      <a:pt x="791" y="61"/>
                      <a:pt x="789" y="62"/>
                    </a:cubicBezTo>
                    <a:close/>
                    <a:moveTo>
                      <a:pt x="796" y="62"/>
                    </a:moveTo>
                    <a:cubicBezTo>
                      <a:pt x="796" y="52"/>
                      <a:pt x="796" y="52"/>
                      <a:pt x="796" y="52"/>
                    </a:cubicBezTo>
                    <a:cubicBezTo>
                      <a:pt x="797" y="53"/>
                      <a:pt x="799" y="54"/>
                      <a:pt x="800" y="55"/>
                    </a:cubicBezTo>
                    <a:cubicBezTo>
                      <a:pt x="800" y="63"/>
                      <a:pt x="800" y="63"/>
                      <a:pt x="800" y="63"/>
                    </a:cubicBezTo>
                    <a:cubicBezTo>
                      <a:pt x="799" y="62"/>
                      <a:pt x="797" y="62"/>
                      <a:pt x="796" y="62"/>
                    </a:cubicBezTo>
                    <a:close/>
                    <a:moveTo>
                      <a:pt x="802" y="64"/>
                    </a:moveTo>
                    <a:cubicBezTo>
                      <a:pt x="802" y="56"/>
                      <a:pt x="802" y="56"/>
                      <a:pt x="802" y="56"/>
                    </a:cubicBezTo>
                    <a:cubicBezTo>
                      <a:pt x="803" y="57"/>
                      <a:pt x="805" y="59"/>
                      <a:pt x="806" y="60"/>
                    </a:cubicBezTo>
                    <a:cubicBezTo>
                      <a:pt x="806" y="66"/>
                      <a:pt x="806" y="66"/>
                      <a:pt x="806" y="66"/>
                    </a:cubicBezTo>
                    <a:cubicBezTo>
                      <a:pt x="805" y="65"/>
                      <a:pt x="803" y="64"/>
                      <a:pt x="802" y="64"/>
                    </a:cubicBezTo>
                    <a:close/>
                    <a:moveTo>
                      <a:pt x="808" y="244"/>
                    </a:moveTo>
                    <a:cubicBezTo>
                      <a:pt x="812" y="244"/>
                      <a:pt x="815" y="245"/>
                      <a:pt x="819" y="245"/>
                    </a:cubicBezTo>
                    <a:cubicBezTo>
                      <a:pt x="810" y="322"/>
                      <a:pt x="810" y="322"/>
                      <a:pt x="810" y="322"/>
                    </a:cubicBezTo>
                    <a:cubicBezTo>
                      <a:pt x="808" y="322"/>
                      <a:pt x="805" y="321"/>
                      <a:pt x="803" y="320"/>
                    </a:cubicBezTo>
                    <a:lnTo>
                      <a:pt x="808" y="244"/>
                    </a:lnTo>
                    <a:close/>
                    <a:moveTo>
                      <a:pt x="800" y="319"/>
                    </a:moveTo>
                    <a:cubicBezTo>
                      <a:pt x="797" y="318"/>
                      <a:pt x="795" y="318"/>
                      <a:pt x="793" y="317"/>
                    </a:cubicBezTo>
                    <a:cubicBezTo>
                      <a:pt x="792" y="245"/>
                      <a:pt x="792" y="245"/>
                      <a:pt x="792" y="245"/>
                    </a:cubicBezTo>
                    <a:cubicBezTo>
                      <a:pt x="796" y="245"/>
                      <a:pt x="801" y="244"/>
                      <a:pt x="805" y="244"/>
                    </a:cubicBezTo>
                    <a:lnTo>
                      <a:pt x="800" y="319"/>
                    </a:lnTo>
                    <a:close/>
                    <a:moveTo>
                      <a:pt x="822" y="246"/>
                    </a:moveTo>
                    <a:cubicBezTo>
                      <a:pt x="826" y="247"/>
                      <a:pt x="830" y="248"/>
                      <a:pt x="834" y="249"/>
                    </a:cubicBezTo>
                    <a:cubicBezTo>
                      <a:pt x="821" y="327"/>
                      <a:pt x="821" y="327"/>
                      <a:pt x="821" y="327"/>
                    </a:cubicBezTo>
                    <a:cubicBezTo>
                      <a:pt x="818" y="325"/>
                      <a:pt x="816" y="324"/>
                      <a:pt x="813" y="324"/>
                    </a:cubicBezTo>
                    <a:lnTo>
                      <a:pt x="822" y="246"/>
                    </a:lnTo>
                    <a:close/>
                    <a:moveTo>
                      <a:pt x="837" y="250"/>
                    </a:moveTo>
                    <a:cubicBezTo>
                      <a:pt x="840" y="251"/>
                      <a:pt x="842" y="252"/>
                      <a:pt x="844" y="253"/>
                    </a:cubicBezTo>
                    <a:cubicBezTo>
                      <a:pt x="842" y="268"/>
                      <a:pt x="836" y="300"/>
                      <a:pt x="830" y="331"/>
                    </a:cubicBezTo>
                    <a:cubicBezTo>
                      <a:pt x="828" y="330"/>
                      <a:pt x="826" y="329"/>
                      <a:pt x="824" y="328"/>
                    </a:cubicBezTo>
                    <a:lnTo>
                      <a:pt x="837" y="250"/>
                    </a:lnTo>
                    <a:close/>
                    <a:moveTo>
                      <a:pt x="679" y="309"/>
                    </a:moveTo>
                    <a:cubicBezTo>
                      <a:pt x="677" y="307"/>
                      <a:pt x="675" y="305"/>
                      <a:pt x="673" y="304"/>
                    </a:cubicBezTo>
                    <a:cubicBezTo>
                      <a:pt x="696" y="274"/>
                      <a:pt x="781" y="210"/>
                      <a:pt x="846" y="240"/>
                    </a:cubicBezTo>
                    <a:cubicBezTo>
                      <a:pt x="846" y="242"/>
                      <a:pt x="846" y="246"/>
                      <a:pt x="845" y="249"/>
                    </a:cubicBezTo>
                    <a:cubicBezTo>
                      <a:pt x="780" y="217"/>
                      <a:pt x="706" y="277"/>
                      <a:pt x="679" y="309"/>
                    </a:cubicBezTo>
                    <a:close/>
                    <a:moveTo>
                      <a:pt x="690" y="304"/>
                    </a:moveTo>
                    <a:cubicBezTo>
                      <a:pt x="692" y="302"/>
                      <a:pt x="694" y="300"/>
                      <a:pt x="696" y="298"/>
                    </a:cubicBezTo>
                    <a:cubicBezTo>
                      <a:pt x="709" y="320"/>
                      <a:pt x="709" y="320"/>
                      <a:pt x="709" y="320"/>
                    </a:cubicBezTo>
                    <a:cubicBezTo>
                      <a:pt x="707" y="321"/>
                      <a:pt x="705" y="322"/>
                      <a:pt x="703" y="322"/>
                    </a:cubicBezTo>
                    <a:lnTo>
                      <a:pt x="690" y="304"/>
                    </a:lnTo>
                    <a:close/>
                    <a:moveTo>
                      <a:pt x="700" y="324"/>
                    </a:moveTo>
                    <a:cubicBezTo>
                      <a:pt x="699" y="324"/>
                      <a:pt x="697" y="325"/>
                      <a:pt x="695" y="326"/>
                    </a:cubicBezTo>
                    <a:cubicBezTo>
                      <a:pt x="691" y="321"/>
                      <a:pt x="687" y="317"/>
                      <a:pt x="683" y="312"/>
                    </a:cubicBezTo>
                    <a:cubicBezTo>
                      <a:pt x="684" y="310"/>
                      <a:pt x="686" y="308"/>
                      <a:pt x="688" y="306"/>
                    </a:cubicBezTo>
                    <a:lnTo>
                      <a:pt x="700" y="324"/>
                    </a:lnTo>
                    <a:close/>
                    <a:moveTo>
                      <a:pt x="698" y="296"/>
                    </a:moveTo>
                    <a:cubicBezTo>
                      <a:pt x="700" y="294"/>
                      <a:pt x="702" y="292"/>
                      <a:pt x="705" y="290"/>
                    </a:cubicBezTo>
                    <a:cubicBezTo>
                      <a:pt x="720" y="317"/>
                      <a:pt x="720" y="317"/>
                      <a:pt x="720" y="317"/>
                    </a:cubicBezTo>
                    <a:cubicBezTo>
                      <a:pt x="717" y="318"/>
                      <a:pt x="715" y="319"/>
                      <a:pt x="712" y="319"/>
                    </a:cubicBezTo>
                    <a:lnTo>
                      <a:pt x="698" y="296"/>
                    </a:lnTo>
                    <a:close/>
                    <a:moveTo>
                      <a:pt x="707" y="288"/>
                    </a:moveTo>
                    <a:cubicBezTo>
                      <a:pt x="709" y="286"/>
                      <a:pt x="712" y="284"/>
                      <a:pt x="715" y="281"/>
                    </a:cubicBezTo>
                    <a:cubicBezTo>
                      <a:pt x="729" y="315"/>
                      <a:pt x="729" y="315"/>
                      <a:pt x="729" y="315"/>
                    </a:cubicBezTo>
                    <a:cubicBezTo>
                      <a:pt x="727" y="316"/>
                      <a:pt x="725" y="316"/>
                      <a:pt x="722" y="317"/>
                    </a:cubicBezTo>
                    <a:lnTo>
                      <a:pt x="707" y="288"/>
                    </a:lnTo>
                    <a:close/>
                    <a:moveTo>
                      <a:pt x="717" y="280"/>
                    </a:moveTo>
                    <a:cubicBezTo>
                      <a:pt x="721" y="277"/>
                      <a:pt x="724" y="274"/>
                      <a:pt x="728" y="272"/>
                    </a:cubicBezTo>
                    <a:cubicBezTo>
                      <a:pt x="742" y="314"/>
                      <a:pt x="742" y="314"/>
                      <a:pt x="742" y="314"/>
                    </a:cubicBezTo>
                    <a:cubicBezTo>
                      <a:pt x="739" y="314"/>
                      <a:pt x="735" y="315"/>
                      <a:pt x="732" y="315"/>
                    </a:cubicBezTo>
                    <a:lnTo>
                      <a:pt x="717" y="280"/>
                    </a:lnTo>
                    <a:close/>
                    <a:moveTo>
                      <a:pt x="730" y="270"/>
                    </a:moveTo>
                    <a:cubicBezTo>
                      <a:pt x="734" y="268"/>
                      <a:pt x="738" y="265"/>
                      <a:pt x="742" y="263"/>
                    </a:cubicBezTo>
                    <a:cubicBezTo>
                      <a:pt x="753" y="313"/>
                      <a:pt x="753" y="313"/>
                      <a:pt x="753" y="313"/>
                    </a:cubicBezTo>
                    <a:cubicBezTo>
                      <a:pt x="750" y="313"/>
                      <a:pt x="747" y="313"/>
                      <a:pt x="745" y="314"/>
                    </a:cubicBezTo>
                    <a:lnTo>
                      <a:pt x="730" y="270"/>
                    </a:lnTo>
                    <a:close/>
                    <a:moveTo>
                      <a:pt x="745" y="261"/>
                    </a:moveTo>
                    <a:cubicBezTo>
                      <a:pt x="749" y="259"/>
                      <a:pt x="753" y="257"/>
                      <a:pt x="757" y="256"/>
                    </a:cubicBezTo>
                    <a:cubicBezTo>
                      <a:pt x="765" y="314"/>
                      <a:pt x="765" y="314"/>
                      <a:pt x="765" y="314"/>
                    </a:cubicBezTo>
                    <a:cubicBezTo>
                      <a:pt x="762" y="313"/>
                      <a:pt x="759" y="313"/>
                      <a:pt x="756" y="313"/>
                    </a:cubicBezTo>
                    <a:lnTo>
                      <a:pt x="745" y="261"/>
                    </a:lnTo>
                    <a:close/>
                    <a:moveTo>
                      <a:pt x="759" y="254"/>
                    </a:moveTo>
                    <a:cubicBezTo>
                      <a:pt x="764" y="252"/>
                      <a:pt x="768" y="251"/>
                      <a:pt x="773" y="249"/>
                    </a:cubicBezTo>
                    <a:cubicBezTo>
                      <a:pt x="778" y="315"/>
                      <a:pt x="778" y="315"/>
                      <a:pt x="778" y="315"/>
                    </a:cubicBezTo>
                    <a:cubicBezTo>
                      <a:pt x="775" y="314"/>
                      <a:pt x="772" y="314"/>
                      <a:pt x="769" y="314"/>
                    </a:cubicBezTo>
                    <a:lnTo>
                      <a:pt x="759" y="254"/>
                    </a:lnTo>
                    <a:close/>
                    <a:moveTo>
                      <a:pt x="776" y="249"/>
                    </a:moveTo>
                    <a:cubicBezTo>
                      <a:pt x="780" y="247"/>
                      <a:pt x="785" y="246"/>
                      <a:pt x="789" y="246"/>
                    </a:cubicBezTo>
                    <a:cubicBezTo>
                      <a:pt x="790" y="317"/>
                      <a:pt x="790" y="317"/>
                      <a:pt x="790" y="317"/>
                    </a:cubicBezTo>
                    <a:cubicBezTo>
                      <a:pt x="787" y="316"/>
                      <a:pt x="784" y="316"/>
                      <a:pt x="781" y="315"/>
                    </a:cubicBezTo>
                    <a:lnTo>
                      <a:pt x="776" y="249"/>
                    </a:lnTo>
                    <a:close/>
                    <a:moveTo>
                      <a:pt x="575" y="325"/>
                    </a:moveTo>
                    <a:cubicBezTo>
                      <a:pt x="572" y="328"/>
                      <a:pt x="568" y="330"/>
                      <a:pt x="565" y="333"/>
                    </a:cubicBezTo>
                    <a:cubicBezTo>
                      <a:pt x="564" y="314"/>
                      <a:pt x="563" y="296"/>
                      <a:pt x="563" y="289"/>
                    </a:cubicBezTo>
                    <a:cubicBezTo>
                      <a:pt x="570" y="292"/>
                      <a:pt x="585" y="300"/>
                      <a:pt x="601" y="308"/>
                    </a:cubicBezTo>
                    <a:cubicBezTo>
                      <a:pt x="598" y="310"/>
                      <a:pt x="595" y="312"/>
                      <a:pt x="592" y="314"/>
                    </a:cubicBezTo>
                    <a:cubicBezTo>
                      <a:pt x="584" y="310"/>
                      <a:pt x="578" y="306"/>
                      <a:pt x="574" y="304"/>
                    </a:cubicBezTo>
                    <a:cubicBezTo>
                      <a:pt x="574" y="307"/>
                      <a:pt x="574" y="315"/>
                      <a:pt x="575" y="325"/>
                    </a:cubicBezTo>
                    <a:close/>
                    <a:moveTo>
                      <a:pt x="559" y="282"/>
                    </a:moveTo>
                    <a:cubicBezTo>
                      <a:pt x="559" y="287"/>
                      <a:pt x="560" y="313"/>
                      <a:pt x="561" y="336"/>
                    </a:cubicBezTo>
                    <a:cubicBezTo>
                      <a:pt x="559" y="338"/>
                      <a:pt x="556" y="340"/>
                      <a:pt x="554" y="341"/>
                    </a:cubicBezTo>
                    <a:cubicBezTo>
                      <a:pt x="552" y="316"/>
                      <a:pt x="549" y="276"/>
                      <a:pt x="549" y="270"/>
                    </a:cubicBezTo>
                    <a:cubicBezTo>
                      <a:pt x="562" y="274"/>
                      <a:pt x="597" y="291"/>
                      <a:pt x="617" y="299"/>
                    </a:cubicBezTo>
                    <a:cubicBezTo>
                      <a:pt x="613" y="301"/>
                      <a:pt x="609" y="303"/>
                      <a:pt x="605" y="306"/>
                    </a:cubicBezTo>
                    <a:cubicBezTo>
                      <a:pt x="591" y="299"/>
                      <a:pt x="567" y="286"/>
                      <a:pt x="559" y="282"/>
                    </a:cubicBezTo>
                    <a:close/>
                    <a:moveTo>
                      <a:pt x="517" y="306"/>
                    </a:moveTo>
                    <a:cubicBezTo>
                      <a:pt x="514" y="303"/>
                      <a:pt x="514" y="303"/>
                      <a:pt x="514" y="303"/>
                    </a:cubicBezTo>
                    <a:cubicBezTo>
                      <a:pt x="519" y="275"/>
                      <a:pt x="519" y="275"/>
                      <a:pt x="519" y="275"/>
                    </a:cubicBezTo>
                    <a:cubicBezTo>
                      <a:pt x="520" y="274"/>
                      <a:pt x="522" y="273"/>
                      <a:pt x="523" y="273"/>
                    </a:cubicBezTo>
                    <a:cubicBezTo>
                      <a:pt x="523" y="278"/>
                      <a:pt x="523" y="278"/>
                      <a:pt x="523" y="278"/>
                    </a:cubicBezTo>
                    <a:lnTo>
                      <a:pt x="517" y="306"/>
                    </a:lnTo>
                    <a:close/>
                    <a:moveTo>
                      <a:pt x="523" y="284"/>
                    </a:moveTo>
                    <a:cubicBezTo>
                      <a:pt x="524" y="294"/>
                      <a:pt x="524" y="304"/>
                      <a:pt x="524" y="313"/>
                    </a:cubicBezTo>
                    <a:cubicBezTo>
                      <a:pt x="522" y="311"/>
                      <a:pt x="520" y="309"/>
                      <a:pt x="518" y="308"/>
                    </a:cubicBezTo>
                    <a:lnTo>
                      <a:pt x="523" y="284"/>
                    </a:lnTo>
                    <a:close/>
                    <a:moveTo>
                      <a:pt x="512" y="302"/>
                    </a:moveTo>
                    <a:cubicBezTo>
                      <a:pt x="511" y="301"/>
                      <a:pt x="510" y="300"/>
                      <a:pt x="509" y="299"/>
                    </a:cubicBezTo>
                    <a:cubicBezTo>
                      <a:pt x="513" y="278"/>
                      <a:pt x="513" y="278"/>
                      <a:pt x="513" y="278"/>
                    </a:cubicBezTo>
                    <a:cubicBezTo>
                      <a:pt x="515" y="277"/>
                      <a:pt x="516" y="276"/>
                      <a:pt x="518" y="276"/>
                    </a:cubicBezTo>
                    <a:lnTo>
                      <a:pt x="512" y="302"/>
                    </a:lnTo>
                    <a:close/>
                    <a:moveTo>
                      <a:pt x="508" y="298"/>
                    </a:moveTo>
                    <a:cubicBezTo>
                      <a:pt x="506" y="297"/>
                      <a:pt x="505" y="296"/>
                      <a:pt x="504" y="295"/>
                    </a:cubicBezTo>
                    <a:cubicBezTo>
                      <a:pt x="507" y="280"/>
                      <a:pt x="507" y="280"/>
                      <a:pt x="507" y="280"/>
                    </a:cubicBezTo>
                    <a:cubicBezTo>
                      <a:pt x="509" y="280"/>
                      <a:pt x="510" y="279"/>
                      <a:pt x="512" y="278"/>
                    </a:cubicBezTo>
                    <a:lnTo>
                      <a:pt x="508" y="298"/>
                    </a:lnTo>
                    <a:close/>
                    <a:moveTo>
                      <a:pt x="503" y="294"/>
                    </a:moveTo>
                    <a:cubicBezTo>
                      <a:pt x="502" y="293"/>
                      <a:pt x="501" y="292"/>
                      <a:pt x="500" y="291"/>
                    </a:cubicBezTo>
                    <a:cubicBezTo>
                      <a:pt x="501" y="282"/>
                      <a:pt x="501" y="282"/>
                      <a:pt x="501" y="282"/>
                    </a:cubicBezTo>
                    <a:cubicBezTo>
                      <a:pt x="503" y="281"/>
                      <a:pt x="504" y="281"/>
                      <a:pt x="506" y="280"/>
                    </a:cubicBezTo>
                    <a:lnTo>
                      <a:pt x="503" y="294"/>
                    </a:lnTo>
                    <a:close/>
                    <a:moveTo>
                      <a:pt x="498" y="290"/>
                    </a:moveTo>
                    <a:cubicBezTo>
                      <a:pt x="495" y="287"/>
                      <a:pt x="492" y="284"/>
                      <a:pt x="489" y="283"/>
                    </a:cubicBezTo>
                    <a:cubicBezTo>
                      <a:pt x="493" y="283"/>
                      <a:pt x="497" y="282"/>
                      <a:pt x="500" y="282"/>
                    </a:cubicBezTo>
                    <a:lnTo>
                      <a:pt x="498" y="290"/>
                    </a:lnTo>
                    <a:close/>
                    <a:moveTo>
                      <a:pt x="524" y="318"/>
                    </a:moveTo>
                    <a:cubicBezTo>
                      <a:pt x="521" y="319"/>
                      <a:pt x="517" y="320"/>
                      <a:pt x="514" y="321"/>
                    </a:cubicBezTo>
                    <a:cubicBezTo>
                      <a:pt x="496" y="311"/>
                      <a:pt x="479" y="301"/>
                      <a:pt x="467" y="294"/>
                    </a:cubicBezTo>
                    <a:cubicBezTo>
                      <a:pt x="473" y="291"/>
                      <a:pt x="480" y="287"/>
                      <a:pt x="483" y="285"/>
                    </a:cubicBezTo>
                    <a:cubicBezTo>
                      <a:pt x="489" y="289"/>
                      <a:pt x="510" y="306"/>
                      <a:pt x="524" y="318"/>
                    </a:cubicBezTo>
                    <a:close/>
                    <a:moveTo>
                      <a:pt x="547" y="318"/>
                    </a:moveTo>
                    <a:cubicBezTo>
                      <a:pt x="547" y="326"/>
                      <a:pt x="548" y="333"/>
                      <a:pt x="548" y="340"/>
                    </a:cubicBezTo>
                    <a:cubicBezTo>
                      <a:pt x="540" y="335"/>
                      <a:pt x="530" y="330"/>
                      <a:pt x="520" y="324"/>
                    </a:cubicBezTo>
                    <a:cubicBezTo>
                      <a:pt x="529" y="322"/>
                      <a:pt x="539" y="320"/>
                      <a:pt x="547" y="318"/>
                    </a:cubicBezTo>
                    <a:close/>
                    <a:moveTo>
                      <a:pt x="543" y="262"/>
                    </a:moveTo>
                    <a:cubicBezTo>
                      <a:pt x="543" y="266"/>
                      <a:pt x="545" y="290"/>
                      <a:pt x="546" y="313"/>
                    </a:cubicBezTo>
                    <a:cubicBezTo>
                      <a:pt x="541" y="314"/>
                      <a:pt x="535" y="316"/>
                      <a:pt x="530" y="317"/>
                    </a:cubicBezTo>
                    <a:cubicBezTo>
                      <a:pt x="529" y="304"/>
                      <a:pt x="529" y="285"/>
                      <a:pt x="528" y="269"/>
                    </a:cubicBezTo>
                    <a:cubicBezTo>
                      <a:pt x="536" y="263"/>
                      <a:pt x="542" y="255"/>
                      <a:pt x="548" y="247"/>
                    </a:cubicBezTo>
                    <a:cubicBezTo>
                      <a:pt x="559" y="246"/>
                      <a:pt x="587" y="259"/>
                      <a:pt x="599" y="270"/>
                    </a:cubicBezTo>
                    <a:cubicBezTo>
                      <a:pt x="602" y="263"/>
                      <a:pt x="599" y="252"/>
                      <a:pt x="593" y="241"/>
                    </a:cubicBezTo>
                    <a:cubicBezTo>
                      <a:pt x="595" y="240"/>
                      <a:pt x="597" y="238"/>
                      <a:pt x="599" y="237"/>
                    </a:cubicBezTo>
                    <a:cubicBezTo>
                      <a:pt x="612" y="244"/>
                      <a:pt x="625" y="259"/>
                      <a:pt x="627" y="271"/>
                    </a:cubicBezTo>
                    <a:cubicBezTo>
                      <a:pt x="620" y="278"/>
                      <a:pt x="613" y="284"/>
                      <a:pt x="605" y="289"/>
                    </a:cubicBezTo>
                    <a:cubicBezTo>
                      <a:pt x="581" y="278"/>
                      <a:pt x="553" y="265"/>
                      <a:pt x="543" y="262"/>
                    </a:cubicBezTo>
                    <a:close/>
                    <a:moveTo>
                      <a:pt x="831" y="156"/>
                    </a:moveTo>
                    <a:cubicBezTo>
                      <a:pt x="832" y="157"/>
                      <a:pt x="834" y="158"/>
                      <a:pt x="836" y="160"/>
                    </a:cubicBezTo>
                    <a:cubicBezTo>
                      <a:pt x="830" y="171"/>
                      <a:pt x="830" y="171"/>
                      <a:pt x="830" y="171"/>
                    </a:cubicBezTo>
                    <a:cubicBezTo>
                      <a:pt x="831" y="166"/>
                      <a:pt x="831" y="161"/>
                      <a:pt x="831" y="156"/>
                    </a:cubicBezTo>
                    <a:close/>
                    <a:moveTo>
                      <a:pt x="842" y="184"/>
                    </a:moveTo>
                    <a:cubicBezTo>
                      <a:pt x="841" y="183"/>
                      <a:pt x="840" y="182"/>
                      <a:pt x="839" y="181"/>
                    </a:cubicBezTo>
                    <a:cubicBezTo>
                      <a:pt x="847" y="166"/>
                      <a:pt x="847" y="166"/>
                      <a:pt x="847" y="166"/>
                    </a:cubicBezTo>
                    <a:cubicBezTo>
                      <a:pt x="848" y="166"/>
                      <a:pt x="849" y="167"/>
                      <a:pt x="850" y="167"/>
                    </a:cubicBezTo>
                    <a:lnTo>
                      <a:pt x="842" y="184"/>
                    </a:lnTo>
                    <a:close/>
                    <a:moveTo>
                      <a:pt x="851" y="168"/>
                    </a:moveTo>
                    <a:cubicBezTo>
                      <a:pt x="853" y="168"/>
                      <a:pt x="854" y="169"/>
                      <a:pt x="855" y="169"/>
                    </a:cubicBezTo>
                    <a:cubicBezTo>
                      <a:pt x="846" y="188"/>
                      <a:pt x="846" y="188"/>
                      <a:pt x="846" y="188"/>
                    </a:cubicBezTo>
                    <a:cubicBezTo>
                      <a:pt x="845" y="187"/>
                      <a:pt x="844" y="186"/>
                      <a:pt x="843" y="185"/>
                    </a:cubicBezTo>
                    <a:lnTo>
                      <a:pt x="851" y="168"/>
                    </a:lnTo>
                    <a:close/>
                    <a:moveTo>
                      <a:pt x="838" y="180"/>
                    </a:moveTo>
                    <a:cubicBezTo>
                      <a:pt x="837" y="179"/>
                      <a:pt x="836" y="178"/>
                      <a:pt x="835" y="177"/>
                    </a:cubicBezTo>
                    <a:cubicBezTo>
                      <a:pt x="842" y="163"/>
                      <a:pt x="842" y="163"/>
                      <a:pt x="842" y="163"/>
                    </a:cubicBezTo>
                    <a:cubicBezTo>
                      <a:pt x="843" y="164"/>
                      <a:pt x="844" y="164"/>
                      <a:pt x="845" y="165"/>
                    </a:cubicBezTo>
                    <a:lnTo>
                      <a:pt x="838" y="180"/>
                    </a:lnTo>
                    <a:close/>
                    <a:moveTo>
                      <a:pt x="834" y="176"/>
                    </a:moveTo>
                    <a:cubicBezTo>
                      <a:pt x="833" y="175"/>
                      <a:pt x="832" y="174"/>
                      <a:pt x="831" y="174"/>
                    </a:cubicBezTo>
                    <a:cubicBezTo>
                      <a:pt x="837" y="160"/>
                      <a:pt x="837" y="160"/>
                      <a:pt x="837" y="160"/>
                    </a:cubicBezTo>
                    <a:cubicBezTo>
                      <a:pt x="838" y="161"/>
                      <a:pt x="840" y="162"/>
                      <a:pt x="841" y="162"/>
                    </a:cubicBezTo>
                    <a:lnTo>
                      <a:pt x="834" y="176"/>
                    </a:lnTo>
                    <a:close/>
                    <a:moveTo>
                      <a:pt x="824" y="144"/>
                    </a:moveTo>
                    <a:cubicBezTo>
                      <a:pt x="833" y="165"/>
                      <a:pt x="827" y="191"/>
                      <a:pt x="797" y="213"/>
                    </a:cubicBezTo>
                    <a:cubicBezTo>
                      <a:pt x="786" y="221"/>
                      <a:pt x="741" y="242"/>
                      <a:pt x="706" y="209"/>
                    </a:cubicBezTo>
                    <a:cubicBezTo>
                      <a:pt x="711" y="206"/>
                      <a:pt x="716" y="203"/>
                      <a:pt x="722" y="199"/>
                    </a:cubicBezTo>
                    <a:cubicBezTo>
                      <a:pt x="739" y="208"/>
                      <a:pt x="754" y="207"/>
                      <a:pt x="764" y="203"/>
                    </a:cubicBezTo>
                    <a:cubicBezTo>
                      <a:pt x="782" y="193"/>
                      <a:pt x="784" y="171"/>
                      <a:pt x="770" y="154"/>
                    </a:cubicBezTo>
                    <a:cubicBezTo>
                      <a:pt x="752" y="164"/>
                      <a:pt x="752" y="164"/>
                      <a:pt x="752" y="164"/>
                    </a:cubicBezTo>
                    <a:cubicBezTo>
                      <a:pt x="747" y="145"/>
                      <a:pt x="757" y="125"/>
                      <a:pt x="776" y="119"/>
                    </a:cubicBezTo>
                    <a:cubicBezTo>
                      <a:pt x="796" y="113"/>
                      <a:pt x="816" y="124"/>
                      <a:pt x="824" y="144"/>
                    </a:cubicBezTo>
                    <a:close/>
                    <a:moveTo>
                      <a:pt x="822" y="130"/>
                    </a:moveTo>
                    <a:cubicBezTo>
                      <a:pt x="840" y="126"/>
                      <a:pt x="840" y="126"/>
                      <a:pt x="840" y="126"/>
                    </a:cubicBezTo>
                    <a:cubicBezTo>
                      <a:pt x="829" y="145"/>
                      <a:pt x="829" y="145"/>
                      <a:pt x="829" y="145"/>
                    </a:cubicBezTo>
                    <a:cubicBezTo>
                      <a:pt x="827" y="140"/>
                      <a:pt x="825" y="134"/>
                      <a:pt x="822" y="130"/>
                    </a:cubicBezTo>
                    <a:close/>
                    <a:moveTo>
                      <a:pt x="800" y="216"/>
                    </a:moveTo>
                    <a:cubicBezTo>
                      <a:pt x="804" y="213"/>
                      <a:pt x="807" y="210"/>
                      <a:pt x="811" y="206"/>
                    </a:cubicBezTo>
                    <a:cubicBezTo>
                      <a:pt x="820" y="211"/>
                      <a:pt x="835" y="223"/>
                      <a:pt x="842" y="234"/>
                    </a:cubicBezTo>
                    <a:cubicBezTo>
                      <a:pt x="834" y="231"/>
                      <a:pt x="826" y="229"/>
                      <a:pt x="818" y="229"/>
                    </a:cubicBezTo>
                    <a:cubicBezTo>
                      <a:pt x="813" y="224"/>
                      <a:pt x="806" y="219"/>
                      <a:pt x="800" y="216"/>
                    </a:cubicBezTo>
                    <a:close/>
                    <a:moveTo>
                      <a:pt x="811" y="229"/>
                    </a:moveTo>
                    <a:cubicBezTo>
                      <a:pt x="783" y="228"/>
                      <a:pt x="753" y="239"/>
                      <a:pt x="728" y="253"/>
                    </a:cubicBezTo>
                    <a:cubicBezTo>
                      <a:pt x="720" y="244"/>
                      <a:pt x="704" y="229"/>
                      <a:pt x="690" y="215"/>
                    </a:cubicBezTo>
                    <a:cubicBezTo>
                      <a:pt x="694" y="214"/>
                      <a:pt x="697" y="213"/>
                      <a:pt x="701" y="212"/>
                    </a:cubicBezTo>
                    <a:cubicBezTo>
                      <a:pt x="733" y="245"/>
                      <a:pt x="779" y="228"/>
                      <a:pt x="795" y="219"/>
                    </a:cubicBezTo>
                    <a:cubicBezTo>
                      <a:pt x="801" y="221"/>
                      <a:pt x="806" y="225"/>
                      <a:pt x="811" y="229"/>
                    </a:cubicBezTo>
                    <a:close/>
                    <a:moveTo>
                      <a:pt x="767" y="160"/>
                    </a:moveTo>
                    <a:cubicBezTo>
                      <a:pt x="785" y="180"/>
                      <a:pt x="764" y="222"/>
                      <a:pt x="715" y="190"/>
                    </a:cubicBezTo>
                    <a:lnTo>
                      <a:pt x="767" y="160"/>
                    </a:lnTo>
                    <a:close/>
                    <a:moveTo>
                      <a:pt x="708" y="189"/>
                    </a:moveTo>
                    <a:cubicBezTo>
                      <a:pt x="710" y="191"/>
                      <a:pt x="713" y="194"/>
                      <a:pt x="716" y="195"/>
                    </a:cubicBezTo>
                    <a:cubicBezTo>
                      <a:pt x="709" y="200"/>
                      <a:pt x="702" y="204"/>
                      <a:pt x="697" y="207"/>
                    </a:cubicBezTo>
                    <a:cubicBezTo>
                      <a:pt x="693" y="208"/>
                      <a:pt x="689" y="209"/>
                      <a:pt x="686" y="210"/>
                    </a:cubicBezTo>
                    <a:cubicBezTo>
                      <a:pt x="673" y="197"/>
                      <a:pt x="663" y="186"/>
                      <a:pt x="658" y="183"/>
                    </a:cubicBezTo>
                    <a:cubicBezTo>
                      <a:pt x="645" y="175"/>
                      <a:pt x="620" y="181"/>
                      <a:pt x="600" y="215"/>
                    </a:cubicBezTo>
                    <a:cubicBezTo>
                      <a:pt x="607" y="217"/>
                      <a:pt x="614" y="219"/>
                      <a:pt x="621" y="223"/>
                    </a:cubicBezTo>
                    <a:cubicBezTo>
                      <a:pt x="609" y="226"/>
                      <a:pt x="598" y="232"/>
                      <a:pt x="591" y="238"/>
                    </a:cubicBezTo>
                    <a:cubicBezTo>
                      <a:pt x="587" y="230"/>
                      <a:pt x="582" y="224"/>
                      <a:pt x="577" y="220"/>
                    </a:cubicBezTo>
                    <a:cubicBezTo>
                      <a:pt x="588" y="209"/>
                      <a:pt x="596" y="197"/>
                      <a:pt x="602" y="185"/>
                    </a:cubicBezTo>
                    <a:cubicBezTo>
                      <a:pt x="663" y="138"/>
                      <a:pt x="680" y="205"/>
                      <a:pt x="746" y="163"/>
                    </a:cubicBezTo>
                    <a:cubicBezTo>
                      <a:pt x="747" y="164"/>
                      <a:pt x="747" y="165"/>
                      <a:pt x="747" y="166"/>
                    </a:cubicBezTo>
                    <a:lnTo>
                      <a:pt x="708" y="189"/>
                    </a:lnTo>
                    <a:close/>
                    <a:moveTo>
                      <a:pt x="612" y="230"/>
                    </a:moveTo>
                    <a:cubicBezTo>
                      <a:pt x="616" y="228"/>
                      <a:pt x="621" y="227"/>
                      <a:pt x="626" y="226"/>
                    </a:cubicBezTo>
                    <a:cubicBezTo>
                      <a:pt x="634" y="231"/>
                      <a:pt x="641" y="238"/>
                      <a:pt x="646" y="248"/>
                    </a:cubicBezTo>
                    <a:cubicBezTo>
                      <a:pt x="644" y="251"/>
                      <a:pt x="641" y="255"/>
                      <a:pt x="638" y="259"/>
                    </a:cubicBezTo>
                    <a:cubicBezTo>
                      <a:pt x="634" y="244"/>
                      <a:pt x="623" y="234"/>
                      <a:pt x="612" y="230"/>
                    </a:cubicBezTo>
                    <a:close/>
                    <a:moveTo>
                      <a:pt x="636" y="261"/>
                    </a:moveTo>
                    <a:cubicBezTo>
                      <a:pt x="634" y="264"/>
                      <a:pt x="632" y="266"/>
                      <a:pt x="630" y="269"/>
                    </a:cubicBezTo>
                    <a:cubicBezTo>
                      <a:pt x="626" y="254"/>
                      <a:pt x="612" y="240"/>
                      <a:pt x="602" y="235"/>
                    </a:cubicBezTo>
                    <a:cubicBezTo>
                      <a:pt x="604" y="234"/>
                      <a:pt x="606" y="233"/>
                      <a:pt x="608" y="232"/>
                    </a:cubicBezTo>
                    <a:cubicBezTo>
                      <a:pt x="622" y="237"/>
                      <a:pt x="633" y="249"/>
                      <a:pt x="636" y="261"/>
                    </a:cubicBezTo>
                    <a:close/>
                    <a:moveTo>
                      <a:pt x="611" y="210"/>
                    </a:moveTo>
                    <a:cubicBezTo>
                      <a:pt x="621" y="189"/>
                      <a:pt x="648" y="179"/>
                      <a:pt x="660" y="192"/>
                    </a:cubicBezTo>
                    <a:cubicBezTo>
                      <a:pt x="667" y="201"/>
                      <a:pt x="653" y="236"/>
                      <a:pt x="649" y="243"/>
                    </a:cubicBezTo>
                    <a:cubicBezTo>
                      <a:pt x="643" y="232"/>
                      <a:pt x="627" y="213"/>
                      <a:pt x="611" y="210"/>
                    </a:cubicBezTo>
                    <a:close/>
                    <a:moveTo>
                      <a:pt x="609" y="291"/>
                    </a:moveTo>
                    <a:cubicBezTo>
                      <a:pt x="646" y="269"/>
                      <a:pt x="668" y="229"/>
                      <a:pt x="667" y="197"/>
                    </a:cubicBezTo>
                    <a:cubicBezTo>
                      <a:pt x="685" y="215"/>
                      <a:pt x="715" y="245"/>
                      <a:pt x="725" y="257"/>
                    </a:cubicBezTo>
                    <a:cubicBezTo>
                      <a:pt x="713" y="262"/>
                      <a:pt x="683" y="284"/>
                      <a:pt x="670" y="301"/>
                    </a:cubicBezTo>
                    <a:cubicBezTo>
                      <a:pt x="662" y="295"/>
                      <a:pt x="655" y="291"/>
                      <a:pt x="648" y="289"/>
                    </a:cubicBezTo>
                    <a:cubicBezTo>
                      <a:pt x="643" y="288"/>
                      <a:pt x="634" y="291"/>
                      <a:pt x="622" y="296"/>
                    </a:cubicBezTo>
                    <a:cubicBezTo>
                      <a:pt x="618" y="295"/>
                      <a:pt x="614" y="293"/>
                      <a:pt x="609" y="291"/>
                    </a:cubicBezTo>
                    <a:close/>
                    <a:moveTo>
                      <a:pt x="814" y="203"/>
                    </a:moveTo>
                    <a:cubicBezTo>
                      <a:pt x="820" y="196"/>
                      <a:pt x="825" y="188"/>
                      <a:pt x="828" y="180"/>
                    </a:cubicBezTo>
                    <a:cubicBezTo>
                      <a:pt x="836" y="185"/>
                      <a:pt x="847" y="195"/>
                      <a:pt x="853" y="206"/>
                    </a:cubicBezTo>
                    <a:cubicBezTo>
                      <a:pt x="847" y="235"/>
                      <a:pt x="847" y="235"/>
                      <a:pt x="847" y="235"/>
                    </a:cubicBezTo>
                    <a:cubicBezTo>
                      <a:pt x="844" y="223"/>
                      <a:pt x="825" y="208"/>
                      <a:pt x="814" y="203"/>
                    </a:cubicBezTo>
                    <a:close/>
                    <a:moveTo>
                      <a:pt x="850" y="193"/>
                    </a:moveTo>
                    <a:cubicBezTo>
                      <a:pt x="860" y="174"/>
                      <a:pt x="860" y="174"/>
                      <a:pt x="860" y="174"/>
                    </a:cubicBezTo>
                    <a:cubicBezTo>
                      <a:pt x="854" y="199"/>
                      <a:pt x="854" y="199"/>
                      <a:pt x="854" y="199"/>
                    </a:cubicBezTo>
                    <a:cubicBezTo>
                      <a:pt x="853" y="197"/>
                      <a:pt x="852" y="195"/>
                      <a:pt x="850" y="193"/>
                    </a:cubicBezTo>
                    <a:close/>
                    <a:moveTo>
                      <a:pt x="849" y="192"/>
                    </a:moveTo>
                    <a:cubicBezTo>
                      <a:pt x="849" y="191"/>
                      <a:pt x="848" y="190"/>
                      <a:pt x="847" y="189"/>
                    </a:cubicBezTo>
                    <a:cubicBezTo>
                      <a:pt x="856" y="170"/>
                      <a:pt x="856" y="170"/>
                      <a:pt x="856" y="170"/>
                    </a:cubicBezTo>
                    <a:cubicBezTo>
                      <a:pt x="858" y="170"/>
                      <a:pt x="859" y="170"/>
                      <a:pt x="860" y="171"/>
                    </a:cubicBezTo>
                    <a:lnTo>
                      <a:pt x="849" y="192"/>
                    </a:lnTo>
                    <a:close/>
                    <a:moveTo>
                      <a:pt x="830" y="150"/>
                    </a:moveTo>
                    <a:cubicBezTo>
                      <a:pt x="850" y="121"/>
                      <a:pt x="850" y="121"/>
                      <a:pt x="850" y="121"/>
                    </a:cubicBezTo>
                    <a:cubicBezTo>
                      <a:pt x="818" y="125"/>
                      <a:pt x="818" y="125"/>
                      <a:pt x="818" y="125"/>
                    </a:cubicBezTo>
                    <a:cubicBezTo>
                      <a:pt x="816" y="123"/>
                      <a:pt x="814" y="121"/>
                      <a:pt x="812" y="120"/>
                    </a:cubicBezTo>
                    <a:cubicBezTo>
                      <a:pt x="815" y="114"/>
                      <a:pt x="816" y="108"/>
                      <a:pt x="817" y="104"/>
                    </a:cubicBezTo>
                    <a:cubicBezTo>
                      <a:pt x="857" y="97"/>
                      <a:pt x="882" y="170"/>
                      <a:pt x="958" y="165"/>
                    </a:cubicBezTo>
                    <a:cubicBezTo>
                      <a:pt x="955" y="180"/>
                      <a:pt x="955" y="180"/>
                      <a:pt x="955" y="180"/>
                    </a:cubicBezTo>
                    <a:cubicBezTo>
                      <a:pt x="938" y="178"/>
                      <a:pt x="864" y="168"/>
                      <a:pt x="864" y="168"/>
                    </a:cubicBezTo>
                    <a:cubicBezTo>
                      <a:pt x="855" y="166"/>
                      <a:pt x="839" y="159"/>
                      <a:pt x="830" y="150"/>
                    </a:cubicBezTo>
                    <a:close/>
                    <a:moveTo>
                      <a:pt x="808" y="67"/>
                    </a:moveTo>
                    <a:cubicBezTo>
                      <a:pt x="808" y="61"/>
                      <a:pt x="808" y="61"/>
                      <a:pt x="808" y="61"/>
                    </a:cubicBezTo>
                    <a:cubicBezTo>
                      <a:pt x="810" y="63"/>
                      <a:pt x="812" y="66"/>
                      <a:pt x="814" y="68"/>
                    </a:cubicBezTo>
                    <a:cubicBezTo>
                      <a:pt x="812" y="68"/>
                      <a:pt x="811" y="69"/>
                      <a:pt x="810" y="69"/>
                    </a:cubicBezTo>
                    <a:cubicBezTo>
                      <a:pt x="809" y="69"/>
                      <a:pt x="808" y="68"/>
                      <a:pt x="808" y="67"/>
                    </a:cubicBezTo>
                    <a:close/>
                    <a:moveTo>
                      <a:pt x="787" y="62"/>
                    </a:moveTo>
                    <a:cubicBezTo>
                      <a:pt x="786" y="62"/>
                      <a:pt x="784" y="63"/>
                      <a:pt x="782" y="63"/>
                    </a:cubicBezTo>
                    <a:cubicBezTo>
                      <a:pt x="783" y="45"/>
                      <a:pt x="783" y="45"/>
                      <a:pt x="783" y="45"/>
                    </a:cubicBezTo>
                    <a:cubicBezTo>
                      <a:pt x="785" y="46"/>
                      <a:pt x="786" y="47"/>
                      <a:pt x="788" y="47"/>
                    </a:cubicBezTo>
                    <a:lnTo>
                      <a:pt x="787" y="62"/>
                    </a:lnTo>
                    <a:close/>
                    <a:moveTo>
                      <a:pt x="610" y="133"/>
                    </a:moveTo>
                    <a:cubicBezTo>
                      <a:pt x="609" y="129"/>
                      <a:pt x="607" y="125"/>
                      <a:pt x="604" y="123"/>
                    </a:cubicBezTo>
                    <a:cubicBezTo>
                      <a:pt x="606" y="121"/>
                      <a:pt x="609" y="118"/>
                      <a:pt x="611" y="116"/>
                    </a:cubicBezTo>
                    <a:lnTo>
                      <a:pt x="610" y="133"/>
                    </a:lnTo>
                    <a:close/>
                    <a:moveTo>
                      <a:pt x="571" y="219"/>
                    </a:moveTo>
                    <a:cubicBezTo>
                      <a:pt x="581" y="229"/>
                      <a:pt x="593" y="248"/>
                      <a:pt x="595" y="259"/>
                    </a:cubicBezTo>
                    <a:cubicBezTo>
                      <a:pt x="583" y="251"/>
                      <a:pt x="557" y="240"/>
                      <a:pt x="546" y="241"/>
                    </a:cubicBezTo>
                    <a:cubicBezTo>
                      <a:pt x="544" y="245"/>
                      <a:pt x="520" y="284"/>
                      <a:pt x="485" y="277"/>
                    </a:cubicBezTo>
                    <a:cubicBezTo>
                      <a:pt x="486" y="277"/>
                      <a:pt x="486" y="276"/>
                      <a:pt x="486" y="276"/>
                    </a:cubicBezTo>
                    <a:cubicBezTo>
                      <a:pt x="488" y="273"/>
                      <a:pt x="473" y="238"/>
                      <a:pt x="460" y="209"/>
                    </a:cubicBezTo>
                    <a:cubicBezTo>
                      <a:pt x="469" y="193"/>
                      <a:pt x="482" y="177"/>
                      <a:pt x="494" y="160"/>
                    </a:cubicBezTo>
                    <a:cubicBezTo>
                      <a:pt x="526" y="119"/>
                      <a:pt x="573" y="105"/>
                      <a:pt x="597" y="126"/>
                    </a:cubicBezTo>
                    <a:cubicBezTo>
                      <a:pt x="618" y="144"/>
                      <a:pt x="602" y="187"/>
                      <a:pt x="571" y="219"/>
                    </a:cubicBezTo>
                    <a:close/>
                    <a:moveTo>
                      <a:pt x="456" y="201"/>
                    </a:moveTo>
                    <a:cubicBezTo>
                      <a:pt x="448" y="184"/>
                      <a:pt x="441" y="171"/>
                      <a:pt x="439" y="171"/>
                    </a:cubicBezTo>
                    <a:cubicBezTo>
                      <a:pt x="435" y="170"/>
                      <a:pt x="416" y="176"/>
                      <a:pt x="390" y="186"/>
                    </a:cubicBezTo>
                    <a:cubicBezTo>
                      <a:pt x="391" y="171"/>
                      <a:pt x="391" y="158"/>
                      <a:pt x="392" y="149"/>
                    </a:cubicBezTo>
                    <a:cubicBezTo>
                      <a:pt x="408" y="155"/>
                      <a:pt x="440" y="167"/>
                      <a:pt x="473" y="178"/>
                    </a:cubicBezTo>
                    <a:cubicBezTo>
                      <a:pt x="467" y="186"/>
                      <a:pt x="461" y="194"/>
                      <a:pt x="456" y="201"/>
                    </a:cubicBezTo>
                    <a:close/>
                    <a:moveTo>
                      <a:pt x="487" y="161"/>
                    </a:moveTo>
                    <a:cubicBezTo>
                      <a:pt x="480" y="158"/>
                      <a:pt x="473" y="155"/>
                      <a:pt x="465" y="152"/>
                    </a:cubicBezTo>
                    <a:cubicBezTo>
                      <a:pt x="492" y="124"/>
                      <a:pt x="556" y="62"/>
                      <a:pt x="572" y="64"/>
                    </a:cubicBezTo>
                    <a:cubicBezTo>
                      <a:pt x="590" y="67"/>
                      <a:pt x="603" y="91"/>
                      <a:pt x="603" y="100"/>
                    </a:cubicBezTo>
                    <a:cubicBezTo>
                      <a:pt x="602" y="103"/>
                      <a:pt x="598" y="109"/>
                      <a:pt x="592" y="115"/>
                    </a:cubicBezTo>
                    <a:cubicBezTo>
                      <a:pt x="564" y="102"/>
                      <a:pt x="522" y="117"/>
                      <a:pt x="487" y="161"/>
                    </a:cubicBezTo>
                    <a:close/>
                    <a:moveTo>
                      <a:pt x="362" y="111"/>
                    </a:moveTo>
                    <a:cubicBezTo>
                      <a:pt x="361" y="129"/>
                      <a:pt x="358" y="161"/>
                      <a:pt x="357" y="191"/>
                    </a:cubicBezTo>
                    <a:cubicBezTo>
                      <a:pt x="324" y="116"/>
                      <a:pt x="324" y="116"/>
                      <a:pt x="324" y="116"/>
                    </a:cubicBezTo>
                    <a:cubicBezTo>
                      <a:pt x="310" y="161"/>
                      <a:pt x="310" y="161"/>
                      <a:pt x="310" y="161"/>
                    </a:cubicBezTo>
                    <a:cubicBezTo>
                      <a:pt x="293" y="157"/>
                      <a:pt x="293" y="157"/>
                      <a:pt x="293" y="157"/>
                    </a:cubicBezTo>
                    <a:cubicBezTo>
                      <a:pt x="291" y="153"/>
                      <a:pt x="291" y="153"/>
                      <a:pt x="291" y="153"/>
                    </a:cubicBezTo>
                    <a:cubicBezTo>
                      <a:pt x="311" y="108"/>
                      <a:pt x="334" y="61"/>
                      <a:pt x="341" y="59"/>
                    </a:cubicBezTo>
                    <a:cubicBezTo>
                      <a:pt x="347" y="57"/>
                      <a:pt x="379" y="71"/>
                      <a:pt x="402" y="83"/>
                    </a:cubicBezTo>
                    <a:cubicBezTo>
                      <a:pt x="392" y="93"/>
                      <a:pt x="386" y="105"/>
                      <a:pt x="384" y="120"/>
                    </a:cubicBezTo>
                    <a:cubicBezTo>
                      <a:pt x="376" y="116"/>
                      <a:pt x="368" y="113"/>
                      <a:pt x="362" y="111"/>
                    </a:cubicBezTo>
                    <a:close/>
                    <a:moveTo>
                      <a:pt x="314" y="168"/>
                    </a:moveTo>
                    <a:cubicBezTo>
                      <a:pt x="325" y="132"/>
                      <a:pt x="325" y="132"/>
                      <a:pt x="325" y="132"/>
                    </a:cubicBezTo>
                    <a:cubicBezTo>
                      <a:pt x="355" y="201"/>
                      <a:pt x="355" y="201"/>
                      <a:pt x="355" y="201"/>
                    </a:cubicBezTo>
                    <a:cubicBezTo>
                      <a:pt x="339" y="208"/>
                      <a:pt x="322" y="215"/>
                      <a:pt x="307" y="223"/>
                    </a:cubicBezTo>
                    <a:cubicBezTo>
                      <a:pt x="277" y="158"/>
                      <a:pt x="277" y="158"/>
                      <a:pt x="277" y="158"/>
                    </a:cubicBezTo>
                    <a:lnTo>
                      <a:pt x="314" y="168"/>
                    </a:lnTo>
                    <a:close/>
                    <a:moveTo>
                      <a:pt x="246" y="298"/>
                    </a:moveTo>
                    <a:cubicBezTo>
                      <a:pt x="238" y="298"/>
                      <a:pt x="229" y="294"/>
                      <a:pt x="224" y="287"/>
                    </a:cubicBezTo>
                    <a:cubicBezTo>
                      <a:pt x="215" y="273"/>
                      <a:pt x="218" y="254"/>
                      <a:pt x="231" y="245"/>
                    </a:cubicBezTo>
                    <a:cubicBezTo>
                      <a:pt x="241" y="237"/>
                      <a:pt x="253" y="236"/>
                      <a:pt x="264" y="245"/>
                    </a:cubicBezTo>
                    <a:cubicBezTo>
                      <a:pt x="248" y="254"/>
                      <a:pt x="238" y="261"/>
                      <a:pt x="236" y="266"/>
                    </a:cubicBezTo>
                    <a:cubicBezTo>
                      <a:pt x="235" y="269"/>
                      <a:pt x="239" y="282"/>
                      <a:pt x="246" y="298"/>
                    </a:cubicBezTo>
                    <a:close/>
                    <a:moveTo>
                      <a:pt x="228" y="241"/>
                    </a:moveTo>
                    <a:cubicBezTo>
                      <a:pt x="213" y="252"/>
                      <a:pt x="209" y="274"/>
                      <a:pt x="220" y="290"/>
                    </a:cubicBezTo>
                    <a:cubicBezTo>
                      <a:pt x="225" y="298"/>
                      <a:pt x="233" y="302"/>
                      <a:pt x="242" y="303"/>
                    </a:cubicBezTo>
                    <a:cubicBezTo>
                      <a:pt x="237" y="306"/>
                      <a:pt x="232" y="311"/>
                      <a:pt x="226" y="316"/>
                    </a:cubicBezTo>
                    <a:cubicBezTo>
                      <a:pt x="219" y="313"/>
                      <a:pt x="212" y="308"/>
                      <a:pt x="206" y="301"/>
                    </a:cubicBezTo>
                    <a:cubicBezTo>
                      <a:pt x="188" y="277"/>
                      <a:pt x="196" y="247"/>
                      <a:pt x="218" y="231"/>
                    </a:cubicBezTo>
                    <a:cubicBezTo>
                      <a:pt x="237" y="217"/>
                      <a:pt x="259" y="217"/>
                      <a:pt x="279" y="236"/>
                    </a:cubicBezTo>
                    <a:cubicBezTo>
                      <a:pt x="275" y="238"/>
                      <a:pt x="272" y="240"/>
                      <a:pt x="268" y="242"/>
                    </a:cubicBezTo>
                    <a:cubicBezTo>
                      <a:pt x="255" y="231"/>
                      <a:pt x="241" y="232"/>
                      <a:pt x="228" y="241"/>
                    </a:cubicBezTo>
                    <a:close/>
                    <a:moveTo>
                      <a:pt x="181" y="353"/>
                    </a:moveTo>
                    <a:cubicBezTo>
                      <a:pt x="175" y="357"/>
                      <a:pt x="170" y="360"/>
                      <a:pt x="166" y="363"/>
                    </a:cubicBezTo>
                    <a:cubicBezTo>
                      <a:pt x="152" y="338"/>
                      <a:pt x="165" y="319"/>
                      <a:pt x="184" y="310"/>
                    </a:cubicBezTo>
                    <a:cubicBezTo>
                      <a:pt x="186" y="313"/>
                      <a:pt x="189" y="317"/>
                      <a:pt x="191" y="319"/>
                    </a:cubicBezTo>
                    <a:cubicBezTo>
                      <a:pt x="180" y="327"/>
                      <a:pt x="176" y="340"/>
                      <a:pt x="181" y="353"/>
                    </a:cubicBezTo>
                    <a:close/>
                    <a:moveTo>
                      <a:pt x="194" y="323"/>
                    </a:moveTo>
                    <a:cubicBezTo>
                      <a:pt x="198" y="327"/>
                      <a:pt x="202" y="330"/>
                      <a:pt x="206" y="332"/>
                    </a:cubicBezTo>
                    <a:cubicBezTo>
                      <a:pt x="199" y="338"/>
                      <a:pt x="192" y="344"/>
                      <a:pt x="185" y="349"/>
                    </a:cubicBezTo>
                    <a:cubicBezTo>
                      <a:pt x="181" y="339"/>
                      <a:pt x="185" y="328"/>
                      <a:pt x="194" y="323"/>
                    </a:cubicBezTo>
                    <a:close/>
                    <a:moveTo>
                      <a:pt x="182" y="306"/>
                    </a:moveTo>
                    <a:cubicBezTo>
                      <a:pt x="160" y="317"/>
                      <a:pt x="147" y="338"/>
                      <a:pt x="161" y="366"/>
                    </a:cubicBezTo>
                    <a:cubicBezTo>
                      <a:pt x="157" y="369"/>
                      <a:pt x="153" y="371"/>
                      <a:pt x="150" y="372"/>
                    </a:cubicBezTo>
                    <a:cubicBezTo>
                      <a:pt x="116" y="343"/>
                      <a:pt x="146" y="293"/>
                      <a:pt x="177" y="295"/>
                    </a:cubicBezTo>
                    <a:cubicBezTo>
                      <a:pt x="179" y="299"/>
                      <a:pt x="180" y="303"/>
                      <a:pt x="182" y="306"/>
                    </a:cubicBezTo>
                    <a:close/>
                    <a:moveTo>
                      <a:pt x="469" y="301"/>
                    </a:moveTo>
                    <a:cubicBezTo>
                      <a:pt x="490" y="312"/>
                      <a:pt x="524" y="332"/>
                      <a:pt x="550" y="345"/>
                    </a:cubicBezTo>
                    <a:cubicBezTo>
                      <a:pt x="545" y="349"/>
                      <a:pt x="541" y="353"/>
                      <a:pt x="537" y="357"/>
                    </a:cubicBezTo>
                    <a:cubicBezTo>
                      <a:pt x="518" y="346"/>
                      <a:pt x="496" y="334"/>
                      <a:pt x="481" y="326"/>
                    </a:cubicBezTo>
                    <a:cubicBezTo>
                      <a:pt x="481" y="336"/>
                      <a:pt x="480" y="380"/>
                      <a:pt x="480" y="415"/>
                    </a:cubicBezTo>
                    <a:cubicBezTo>
                      <a:pt x="475" y="411"/>
                      <a:pt x="471" y="408"/>
                      <a:pt x="467" y="405"/>
                    </a:cubicBezTo>
                    <a:cubicBezTo>
                      <a:pt x="469" y="371"/>
                      <a:pt x="467" y="313"/>
                      <a:pt x="469" y="301"/>
                    </a:cubicBezTo>
                    <a:close/>
                    <a:moveTo>
                      <a:pt x="484" y="420"/>
                    </a:moveTo>
                    <a:cubicBezTo>
                      <a:pt x="485" y="387"/>
                      <a:pt x="486" y="344"/>
                      <a:pt x="486" y="335"/>
                    </a:cubicBezTo>
                    <a:cubicBezTo>
                      <a:pt x="499" y="341"/>
                      <a:pt x="516" y="351"/>
                      <a:pt x="533" y="361"/>
                    </a:cubicBezTo>
                    <a:cubicBezTo>
                      <a:pt x="530" y="364"/>
                      <a:pt x="527" y="367"/>
                      <a:pt x="524" y="370"/>
                    </a:cubicBezTo>
                    <a:cubicBezTo>
                      <a:pt x="512" y="363"/>
                      <a:pt x="502" y="357"/>
                      <a:pt x="494" y="352"/>
                    </a:cubicBezTo>
                    <a:cubicBezTo>
                      <a:pt x="495" y="362"/>
                      <a:pt x="499" y="379"/>
                      <a:pt x="504" y="399"/>
                    </a:cubicBezTo>
                    <a:cubicBezTo>
                      <a:pt x="499" y="416"/>
                      <a:pt x="507" y="437"/>
                      <a:pt x="519" y="454"/>
                    </a:cubicBezTo>
                    <a:cubicBezTo>
                      <a:pt x="521" y="460"/>
                      <a:pt x="522" y="465"/>
                      <a:pt x="524" y="470"/>
                    </a:cubicBezTo>
                    <a:cubicBezTo>
                      <a:pt x="521" y="472"/>
                      <a:pt x="519" y="473"/>
                      <a:pt x="517" y="474"/>
                    </a:cubicBezTo>
                    <a:cubicBezTo>
                      <a:pt x="513" y="453"/>
                      <a:pt x="500" y="435"/>
                      <a:pt x="484" y="420"/>
                    </a:cubicBezTo>
                    <a:close/>
                    <a:moveTo>
                      <a:pt x="504" y="380"/>
                    </a:moveTo>
                    <a:cubicBezTo>
                      <a:pt x="503" y="379"/>
                      <a:pt x="503" y="377"/>
                      <a:pt x="503" y="376"/>
                    </a:cubicBezTo>
                    <a:cubicBezTo>
                      <a:pt x="514" y="381"/>
                      <a:pt x="514" y="381"/>
                      <a:pt x="514" y="381"/>
                    </a:cubicBezTo>
                    <a:cubicBezTo>
                      <a:pt x="514" y="382"/>
                      <a:pt x="513" y="383"/>
                      <a:pt x="512" y="384"/>
                    </a:cubicBezTo>
                    <a:lnTo>
                      <a:pt x="504" y="380"/>
                    </a:lnTo>
                    <a:close/>
                    <a:moveTo>
                      <a:pt x="512" y="385"/>
                    </a:moveTo>
                    <a:cubicBezTo>
                      <a:pt x="510" y="388"/>
                      <a:pt x="509" y="390"/>
                      <a:pt x="507" y="392"/>
                    </a:cubicBezTo>
                    <a:cubicBezTo>
                      <a:pt x="506" y="389"/>
                      <a:pt x="505" y="385"/>
                      <a:pt x="504" y="382"/>
                    </a:cubicBezTo>
                    <a:lnTo>
                      <a:pt x="512" y="385"/>
                    </a:lnTo>
                    <a:close/>
                    <a:moveTo>
                      <a:pt x="502" y="374"/>
                    </a:moveTo>
                    <a:cubicBezTo>
                      <a:pt x="502" y="373"/>
                      <a:pt x="502" y="371"/>
                      <a:pt x="501" y="370"/>
                    </a:cubicBezTo>
                    <a:cubicBezTo>
                      <a:pt x="518" y="377"/>
                      <a:pt x="518" y="377"/>
                      <a:pt x="518" y="377"/>
                    </a:cubicBezTo>
                    <a:cubicBezTo>
                      <a:pt x="517" y="378"/>
                      <a:pt x="516" y="379"/>
                      <a:pt x="515" y="380"/>
                    </a:cubicBezTo>
                    <a:lnTo>
                      <a:pt x="502" y="374"/>
                    </a:lnTo>
                    <a:close/>
                    <a:moveTo>
                      <a:pt x="501" y="368"/>
                    </a:moveTo>
                    <a:cubicBezTo>
                      <a:pt x="501" y="366"/>
                      <a:pt x="500" y="364"/>
                      <a:pt x="500" y="362"/>
                    </a:cubicBezTo>
                    <a:cubicBezTo>
                      <a:pt x="506" y="365"/>
                      <a:pt x="513" y="369"/>
                      <a:pt x="521" y="373"/>
                    </a:cubicBezTo>
                    <a:cubicBezTo>
                      <a:pt x="520" y="374"/>
                      <a:pt x="519" y="375"/>
                      <a:pt x="518" y="376"/>
                    </a:cubicBezTo>
                    <a:lnTo>
                      <a:pt x="501" y="368"/>
                    </a:lnTo>
                    <a:close/>
                    <a:moveTo>
                      <a:pt x="699" y="332"/>
                    </a:moveTo>
                    <a:cubicBezTo>
                      <a:pt x="746" y="311"/>
                      <a:pt x="811" y="316"/>
                      <a:pt x="849" y="350"/>
                    </a:cubicBezTo>
                    <a:cubicBezTo>
                      <a:pt x="843" y="357"/>
                      <a:pt x="838" y="362"/>
                      <a:pt x="835" y="366"/>
                    </a:cubicBezTo>
                    <a:cubicBezTo>
                      <a:pt x="799" y="346"/>
                      <a:pt x="751" y="341"/>
                      <a:pt x="712" y="355"/>
                    </a:cubicBezTo>
                    <a:cubicBezTo>
                      <a:pt x="709" y="348"/>
                      <a:pt x="705" y="340"/>
                      <a:pt x="699" y="332"/>
                    </a:cubicBezTo>
                    <a:close/>
                    <a:moveTo>
                      <a:pt x="884" y="318"/>
                    </a:moveTo>
                    <a:cubicBezTo>
                      <a:pt x="886" y="333"/>
                      <a:pt x="894" y="388"/>
                      <a:pt x="897" y="407"/>
                    </a:cubicBezTo>
                    <a:cubicBezTo>
                      <a:pt x="888" y="402"/>
                      <a:pt x="880" y="397"/>
                      <a:pt x="874" y="391"/>
                    </a:cubicBezTo>
                    <a:cubicBezTo>
                      <a:pt x="872" y="381"/>
                      <a:pt x="871" y="372"/>
                      <a:pt x="869" y="364"/>
                    </a:cubicBezTo>
                    <a:cubicBezTo>
                      <a:pt x="866" y="368"/>
                      <a:pt x="861" y="373"/>
                      <a:pt x="855" y="379"/>
                    </a:cubicBezTo>
                    <a:cubicBezTo>
                      <a:pt x="851" y="376"/>
                      <a:pt x="845" y="372"/>
                      <a:pt x="841" y="369"/>
                    </a:cubicBezTo>
                    <a:cubicBezTo>
                      <a:pt x="846" y="363"/>
                      <a:pt x="879" y="324"/>
                      <a:pt x="884" y="318"/>
                    </a:cubicBezTo>
                    <a:close/>
                    <a:moveTo>
                      <a:pt x="915" y="408"/>
                    </a:moveTo>
                    <a:cubicBezTo>
                      <a:pt x="919" y="409"/>
                      <a:pt x="922" y="411"/>
                      <a:pt x="926" y="412"/>
                    </a:cubicBezTo>
                    <a:cubicBezTo>
                      <a:pt x="925" y="415"/>
                      <a:pt x="925" y="418"/>
                      <a:pt x="925" y="421"/>
                    </a:cubicBezTo>
                    <a:cubicBezTo>
                      <a:pt x="921" y="420"/>
                      <a:pt x="918" y="418"/>
                      <a:pt x="915" y="417"/>
                    </a:cubicBezTo>
                    <a:cubicBezTo>
                      <a:pt x="915" y="414"/>
                      <a:pt x="915" y="411"/>
                      <a:pt x="915" y="408"/>
                    </a:cubicBezTo>
                    <a:close/>
                    <a:moveTo>
                      <a:pt x="916" y="405"/>
                    </a:moveTo>
                    <a:cubicBezTo>
                      <a:pt x="916" y="402"/>
                      <a:pt x="917" y="398"/>
                      <a:pt x="918" y="395"/>
                    </a:cubicBezTo>
                    <a:cubicBezTo>
                      <a:pt x="921" y="397"/>
                      <a:pt x="925" y="398"/>
                      <a:pt x="928" y="399"/>
                    </a:cubicBezTo>
                    <a:cubicBezTo>
                      <a:pt x="927" y="402"/>
                      <a:pt x="927" y="406"/>
                      <a:pt x="926" y="409"/>
                    </a:cubicBezTo>
                    <a:cubicBezTo>
                      <a:pt x="923" y="408"/>
                      <a:pt x="919" y="407"/>
                      <a:pt x="916" y="405"/>
                    </a:cubicBezTo>
                    <a:close/>
                    <a:moveTo>
                      <a:pt x="918" y="393"/>
                    </a:moveTo>
                    <a:cubicBezTo>
                      <a:pt x="919" y="389"/>
                      <a:pt x="921" y="385"/>
                      <a:pt x="922" y="381"/>
                    </a:cubicBezTo>
                    <a:cubicBezTo>
                      <a:pt x="926" y="383"/>
                      <a:pt x="929" y="385"/>
                      <a:pt x="933" y="386"/>
                    </a:cubicBezTo>
                    <a:cubicBezTo>
                      <a:pt x="931" y="390"/>
                      <a:pt x="930" y="393"/>
                      <a:pt x="929" y="396"/>
                    </a:cubicBezTo>
                    <a:cubicBezTo>
                      <a:pt x="925" y="395"/>
                      <a:pt x="922" y="394"/>
                      <a:pt x="918" y="393"/>
                    </a:cubicBezTo>
                    <a:close/>
                    <a:moveTo>
                      <a:pt x="923" y="378"/>
                    </a:moveTo>
                    <a:cubicBezTo>
                      <a:pt x="924" y="375"/>
                      <a:pt x="926" y="371"/>
                      <a:pt x="928" y="367"/>
                    </a:cubicBezTo>
                    <a:cubicBezTo>
                      <a:pt x="932" y="370"/>
                      <a:pt x="935" y="372"/>
                      <a:pt x="939" y="374"/>
                    </a:cubicBezTo>
                    <a:cubicBezTo>
                      <a:pt x="937" y="377"/>
                      <a:pt x="935" y="381"/>
                      <a:pt x="934" y="384"/>
                    </a:cubicBezTo>
                    <a:cubicBezTo>
                      <a:pt x="930" y="382"/>
                      <a:pt x="926" y="380"/>
                      <a:pt x="923" y="378"/>
                    </a:cubicBezTo>
                    <a:close/>
                    <a:moveTo>
                      <a:pt x="929" y="365"/>
                    </a:moveTo>
                    <a:cubicBezTo>
                      <a:pt x="946" y="335"/>
                      <a:pt x="975" y="316"/>
                      <a:pt x="1000" y="310"/>
                    </a:cubicBezTo>
                    <a:cubicBezTo>
                      <a:pt x="1039" y="300"/>
                      <a:pt x="1070" y="315"/>
                      <a:pt x="1084" y="337"/>
                    </a:cubicBezTo>
                    <a:cubicBezTo>
                      <a:pt x="1077" y="341"/>
                      <a:pt x="1070" y="346"/>
                      <a:pt x="1064" y="353"/>
                    </a:cubicBezTo>
                    <a:cubicBezTo>
                      <a:pt x="1049" y="331"/>
                      <a:pt x="1018" y="321"/>
                      <a:pt x="989" y="332"/>
                    </a:cubicBezTo>
                    <a:cubicBezTo>
                      <a:pt x="969" y="339"/>
                      <a:pt x="952" y="354"/>
                      <a:pt x="940" y="372"/>
                    </a:cubicBezTo>
                    <a:cubicBezTo>
                      <a:pt x="936" y="370"/>
                      <a:pt x="933" y="368"/>
                      <a:pt x="929" y="365"/>
                    </a:cubicBezTo>
                    <a:close/>
                    <a:moveTo>
                      <a:pt x="1003" y="297"/>
                    </a:moveTo>
                    <a:cubicBezTo>
                      <a:pt x="1003" y="296"/>
                      <a:pt x="1004" y="295"/>
                      <a:pt x="1004" y="294"/>
                    </a:cubicBezTo>
                    <a:cubicBezTo>
                      <a:pt x="1014" y="303"/>
                      <a:pt x="1014" y="303"/>
                      <a:pt x="1014" y="303"/>
                    </a:cubicBezTo>
                    <a:cubicBezTo>
                      <a:pt x="1012" y="303"/>
                      <a:pt x="1011" y="303"/>
                      <a:pt x="1010" y="303"/>
                    </a:cubicBezTo>
                    <a:lnTo>
                      <a:pt x="1003" y="297"/>
                    </a:lnTo>
                    <a:close/>
                    <a:moveTo>
                      <a:pt x="1008" y="303"/>
                    </a:moveTo>
                    <a:cubicBezTo>
                      <a:pt x="1006" y="304"/>
                      <a:pt x="1003" y="304"/>
                      <a:pt x="1000" y="305"/>
                    </a:cubicBezTo>
                    <a:cubicBezTo>
                      <a:pt x="1001" y="302"/>
                      <a:pt x="1001" y="300"/>
                      <a:pt x="1002" y="298"/>
                    </a:cubicBezTo>
                    <a:lnTo>
                      <a:pt x="1008" y="303"/>
                    </a:lnTo>
                    <a:close/>
                    <a:moveTo>
                      <a:pt x="1005" y="293"/>
                    </a:moveTo>
                    <a:cubicBezTo>
                      <a:pt x="1005" y="292"/>
                      <a:pt x="1006" y="291"/>
                      <a:pt x="1006" y="290"/>
                    </a:cubicBezTo>
                    <a:cubicBezTo>
                      <a:pt x="1020" y="302"/>
                      <a:pt x="1020" y="302"/>
                      <a:pt x="1020" y="302"/>
                    </a:cubicBezTo>
                    <a:cubicBezTo>
                      <a:pt x="1019" y="302"/>
                      <a:pt x="1017" y="302"/>
                      <a:pt x="1016" y="302"/>
                    </a:cubicBezTo>
                    <a:lnTo>
                      <a:pt x="1005" y="293"/>
                    </a:lnTo>
                    <a:close/>
                    <a:moveTo>
                      <a:pt x="1007" y="289"/>
                    </a:moveTo>
                    <a:cubicBezTo>
                      <a:pt x="1008" y="288"/>
                      <a:pt x="1009" y="287"/>
                      <a:pt x="1010" y="286"/>
                    </a:cubicBezTo>
                    <a:cubicBezTo>
                      <a:pt x="1024" y="299"/>
                      <a:pt x="1024" y="299"/>
                      <a:pt x="1024" y="299"/>
                    </a:cubicBezTo>
                    <a:cubicBezTo>
                      <a:pt x="1024" y="300"/>
                      <a:pt x="1024" y="301"/>
                      <a:pt x="1024" y="302"/>
                    </a:cubicBezTo>
                    <a:cubicBezTo>
                      <a:pt x="1023" y="302"/>
                      <a:pt x="1023" y="302"/>
                      <a:pt x="1022" y="302"/>
                    </a:cubicBezTo>
                    <a:lnTo>
                      <a:pt x="1007" y="289"/>
                    </a:lnTo>
                    <a:close/>
                    <a:moveTo>
                      <a:pt x="1024" y="297"/>
                    </a:moveTo>
                    <a:cubicBezTo>
                      <a:pt x="1011" y="286"/>
                      <a:pt x="1011" y="286"/>
                      <a:pt x="1011" y="286"/>
                    </a:cubicBezTo>
                    <a:cubicBezTo>
                      <a:pt x="1011" y="285"/>
                      <a:pt x="1012" y="284"/>
                      <a:pt x="1013" y="283"/>
                    </a:cubicBezTo>
                    <a:cubicBezTo>
                      <a:pt x="1024" y="293"/>
                      <a:pt x="1024" y="293"/>
                      <a:pt x="1024" y="293"/>
                    </a:cubicBezTo>
                    <a:cubicBezTo>
                      <a:pt x="1024" y="294"/>
                      <a:pt x="1024" y="296"/>
                      <a:pt x="1024" y="297"/>
                    </a:cubicBezTo>
                    <a:close/>
                    <a:moveTo>
                      <a:pt x="1014" y="282"/>
                    </a:moveTo>
                    <a:cubicBezTo>
                      <a:pt x="1016" y="282"/>
                      <a:pt x="1017" y="281"/>
                      <a:pt x="1018" y="280"/>
                    </a:cubicBezTo>
                    <a:cubicBezTo>
                      <a:pt x="1025" y="287"/>
                      <a:pt x="1025" y="287"/>
                      <a:pt x="1025" y="287"/>
                    </a:cubicBezTo>
                    <a:cubicBezTo>
                      <a:pt x="1025" y="288"/>
                      <a:pt x="1025" y="290"/>
                      <a:pt x="1025" y="291"/>
                    </a:cubicBezTo>
                    <a:lnTo>
                      <a:pt x="1014" y="282"/>
                    </a:lnTo>
                    <a:close/>
                    <a:moveTo>
                      <a:pt x="1019" y="280"/>
                    </a:moveTo>
                    <a:cubicBezTo>
                      <a:pt x="1022" y="278"/>
                      <a:pt x="1025" y="278"/>
                      <a:pt x="1028" y="277"/>
                    </a:cubicBezTo>
                    <a:cubicBezTo>
                      <a:pt x="1027" y="280"/>
                      <a:pt x="1026" y="283"/>
                      <a:pt x="1026" y="285"/>
                    </a:cubicBezTo>
                    <a:lnTo>
                      <a:pt x="1019" y="280"/>
                    </a:lnTo>
                    <a:close/>
                    <a:moveTo>
                      <a:pt x="995" y="306"/>
                    </a:moveTo>
                    <a:cubicBezTo>
                      <a:pt x="990" y="308"/>
                      <a:pt x="985" y="310"/>
                      <a:pt x="979" y="312"/>
                    </a:cubicBezTo>
                    <a:cubicBezTo>
                      <a:pt x="980" y="270"/>
                      <a:pt x="1010" y="253"/>
                      <a:pt x="1038" y="259"/>
                    </a:cubicBezTo>
                    <a:cubicBezTo>
                      <a:pt x="1035" y="263"/>
                      <a:pt x="1032" y="268"/>
                      <a:pt x="1030" y="272"/>
                    </a:cubicBezTo>
                    <a:cubicBezTo>
                      <a:pt x="1012" y="274"/>
                      <a:pt x="997" y="287"/>
                      <a:pt x="995" y="306"/>
                    </a:cubicBezTo>
                    <a:close/>
                    <a:moveTo>
                      <a:pt x="974" y="315"/>
                    </a:moveTo>
                    <a:cubicBezTo>
                      <a:pt x="970" y="317"/>
                      <a:pt x="966" y="319"/>
                      <a:pt x="962" y="322"/>
                    </a:cubicBezTo>
                    <a:cubicBezTo>
                      <a:pt x="948" y="258"/>
                      <a:pt x="999" y="223"/>
                      <a:pt x="1051" y="245"/>
                    </a:cubicBezTo>
                    <a:cubicBezTo>
                      <a:pt x="1047" y="248"/>
                      <a:pt x="1044" y="252"/>
                      <a:pt x="1041" y="256"/>
                    </a:cubicBezTo>
                    <a:cubicBezTo>
                      <a:pt x="1004" y="244"/>
                      <a:pt x="969" y="272"/>
                      <a:pt x="974" y="315"/>
                    </a:cubicBezTo>
                    <a:close/>
                    <a:moveTo>
                      <a:pt x="1061" y="282"/>
                    </a:moveTo>
                    <a:cubicBezTo>
                      <a:pt x="1066" y="267"/>
                      <a:pt x="1083" y="257"/>
                      <a:pt x="1102" y="262"/>
                    </a:cubicBezTo>
                    <a:cubicBezTo>
                      <a:pt x="1101" y="264"/>
                      <a:pt x="1100" y="267"/>
                      <a:pt x="1097" y="271"/>
                    </a:cubicBezTo>
                    <a:cubicBezTo>
                      <a:pt x="1070" y="267"/>
                      <a:pt x="1064" y="303"/>
                      <a:pt x="1087" y="316"/>
                    </a:cubicBezTo>
                    <a:cubicBezTo>
                      <a:pt x="1103" y="325"/>
                      <a:pt x="1132" y="319"/>
                      <a:pt x="1127" y="294"/>
                    </a:cubicBezTo>
                    <a:cubicBezTo>
                      <a:pt x="1130" y="291"/>
                      <a:pt x="1132" y="289"/>
                      <a:pt x="1134" y="287"/>
                    </a:cubicBezTo>
                    <a:cubicBezTo>
                      <a:pt x="1145" y="308"/>
                      <a:pt x="1131" y="326"/>
                      <a:pt x="1105" y="327"/>
                    </a:cubicBezTo>
                    <a:cubicBezTo>
                      <a:pt x="1076" y="329"/>
                      <a:pt x="1055" y="304"/>
                      <a:pt x="1061" y="282"/>
                    </a:cubicBezTo>
                    <a:close/>
                    <a:moveTo>
                      <a:pt x="1061" y="237"/>
                    </a:moveTo>
                    <a:cubicBezTo>
                      <a:pt x="1060" y="237"/>
                      <a:pt x="1060" y="237"/>
                      <a:pt x="1059" y="238"/>
                    </a:cubicBezTo>
                    <a:cubicBezTo>
                      <a:pt x="1064" y="219"/>
                      <a:pt x="1064" y="219"/>
                      <a:pt x="1064" y="219"/>
                    </a:cubicBezTo>
                    <a:cubicBezTo>
                      <a:pt x="1097" y="197"/>
                      <a:pt x="1143" y="205"/>
                      <a:pt x="1171" y="235"/>
                    </a:cubicBezTo>
                    <a:cubicBezTo>
                      <a:pt x="1166" y="239"/>
                      <a:pt x="1162" y="243"/>
                      <a:pt x="1158" y="248"/>
                    </a:cubicBezTo>
                    <a:cubicBezTo>
                      <a:pt x="1135" y="222"/>
                      <a:pt x="1091" y="216"/>
                      <a:pt x="1061" y="237"/>
                    </a:cubicBezTo>
                    <a:close/>
                    <a:moveTo>
                      <a:pt x="1085" y="205"/>
                    </a:moveTo>
                    <a:cubicBezTo>
                      <a:pt x="1082" y="205"/>
                      <a:pt x="1080" y="206"/>
                      <a:pt x="1078" y="207"/>
                    </a:cubicBezTo>
                    <a:cubicBezTo>
                      <a:pt x="1074" y="187"/>
                      <a:pt x="1074" y="187"/>
                      <a:pt x="1074" y="187"/>
                    </a:cubicBezTo>
                    <a:cubicBezTo>
                      <a:pt x="1077" y="186"/>
                      <a:pt x="1079" y="185"/>
                      <a:pt x="1082" y="184"/>
                    </a:cubicBezTo>
                    <a:lnTo>
                      <a:pt x="1085" y="205"/>
                    </a:lnTo>
                    <a:close/>
                    <a:moveTo>
                      <a:pt x="1084" y="184"/>
                    </a:moveTo>
                    <a:cubicBezTo>
                      <a:pt x="1086" y="183"/>
                      <a:pt x="1089" y="183"/>
                      <a:pt x="1091" y="183"/>
                    </a:cubicBezTo>
                    <a:cubicBezTo>
                      <a:pt x="1093" y="203"/>
                      <a:pt x="1093" y="203"/>
                      <a:pt x="1093" y="203"/>
                    </a:cubicBezTo>
                    <a:cubicBezTo>
                      <a:pt x="1091" y="203"/>
                      <a:pt x="1089" y="204"/>
                      <a:pt x="1087" y="204"/>
                    </a:cubicBezTo>
                    <a:lnTo>
                      <a:pt x="1084" y="184"/>
                    </a:lnTo>
                    <a:close/>
                    <a:moveTo>
                      <a:pt x="1076" y="207"/>
                    </a:moveTo>
                    <a:cubicBezTo>
                      <a:pt x="1072" y="209"/>
                      <a:pt x="1069" y="211"/>
                      <a:pt x="1065" y="213"/>
                    </a:cubicBezTo>
                    <a:cubicBezTo>
                      <a:pt x="1070" y="188"/>
                      <a:pt x="1070" y="188"/>
                      <a:pt x="1070" y="188"/>
                    </a:cubicBezTo>
                    <a:cubicBezTo>
                      <a:pt x="1071" y="188"/>
                      <a:pt x="1071" y="188"/>
                      <a:pt x="1072" y="187"/>
                    </a:cubicBezTo>
                    <a:lnTo>
                      <a:pt x="1076" y="207"/>
                    </a:lnTo>
                    <a:close/>
                    <a:moveTo>
                      <a:pt x="1093" y="182"/>
                    </a:moveTo>
                    <a:cubicBezTo>
                      <a:pt x="1096" y="182"/>
                      <a:pt x="1098" y="182"/>
                      <a:pt x="1100" y="182"/>
                    </a:cubicBezTo>
                    <a:cubicBezTo>
                      <a:pt x="1101" y="202"/>
                      <a:pt x="1101" y="202"/>
                      <a:pt x="1101" y="202"/>
                    </a:cubicBezTo>
                    <a:cubicBezTo>
                      <a:pt x="1099" y="202"/>
                      <a:pt x="1097" y="202"/>
                      <a:pt x="1095" y="203"/>
                    </a:cubicBezTo>
                    <a:lnTo>
                      <a:pt x="1093" y="182"/>
                    </a:lnTo>
                    <a:close/>
                    <a:moveTo>
                      <a:pt x="1103" y="182"/>
                    </a:moveTo>
                    <a:cubicBezTo>
                      <a:pt x="1105" y="182"/>
                      <a:pt x="1108" y="182"/>
                      <a:pt x="1110" y="182"/>
                    </a:cubicBezTo>
                    <a:cubicBezTo>
                      <a:pt x="1110" y="202"/>
                      <a:pt x="1110" y="202"/>
                      <a:pt x="1110" y="202"/>
                    </a:cubicBezTo>
                    <a:cubicBezTo>
                      <a:pt x="1107" y="202"/>
                      <a:pt x="1105" y="202"/>
                      <a:pt x="1103" y="202"/>
                    </a:cubicBezTo>
                    <a:lnTo>
                      <a:pt x="1103" y="182"/>
                    </a:lnTo>
                    <a:close/>
                    <a:moveTo>
                      <a:pt x="1112" y="202"/>
                    </a:moveTo>
                    <a:cubicBezTo>
                      <a:pt x="1112" y="182"/>
                      <a:pt x="1112" y="182"/>
                      <a:pt x="1112" y="182"/>
                    </a:cubicBezTo>
                    <a:cubicBezTo>
                      <a:pt x="1115" y="182"/>
                      <a:pt x="1118" y="182"/>
                      <a:pt x="1120" y="183"/>
                    </a:cubicBezTo>
                    <a:cubicBezTo>
                      <a:pt x="1119" y="203"/>
                      <a:pt x="1119" y="203"/>
                      <a:pt x="1119" y="203"/>
                    </a:cubicBezTo>
                    <a:cubicBezTo>
                      <a:pt x="1116" y="203"/>
                      <a:pt x="1114" y="202"/>
                      <a:pt x="1112" y="202"/>
                    </a:cubicBezTo>
                    <a:close/>
                    <a:moveTo>
                      <a:pt x="1162" y="221"/>
                    </a:moveTo>
                    <a:cubicBezTo>
                      <a:pt x="1160" y="219"/>
                      <a:pt x="1158" y="218"/>
                      <a:pt x="1156" y="217"/>
                    </a:cubicBezTo>
                    <a:cubicBezTo>
                      <a:pt x="1166" y="200"/>
                      <a:pt x="1166" y="200"/>
                      <a:pt x="1166" y="200"/>
                    </a:cubicBezTo>
                    <a:cubicBezTo>
                      <a:pt x="1169" y="202"/>
                      <a:pt x="1172" y="204"/>
                      <a:pt x="1174" y="206"/>
                    </a:cubicBezTo>
                    <a:lnTo>
                      <a:pt x="1162" y="221"/>
                    </a:lnTo>
                    <a:close/>
                    <a:moveTo>
                      <a:pt x="1176" y="208"/>
                    </a:moveTo>
                    <a:cubicBezTo>
                      <a:pt x="1179" y="210"/>
                      <a:pt x="1181" y="212"/>
                      <a:pt x="1183" y="214"/>
                    </a:cubicBezTo>
                    <a:cubicBezTo>
                      <a:pt x="1169" y="226"/>
                      <a:pt x="1169" y="226"/>
                      <a:pt x="1169" y="226"/>
                    </a:cubicBezTo>
                    <a:cubicBezTo>
                      <a:pt x="1167" y="225"/>
                      <a:pt x="1165" y="223"/>
                      <a:pt x="1164" y="222"/>
                    </a:cubicBezTo>
                    <a:lnTo>
                      <a:pt x="1176" y="208"/>
                    </a:lnTo>
                    <a:close/>
                    <a:moveTo>
                      <a:pt x="1154" y="215"/>
                    </a:moveTo>
                    <a:cubicBezTo>
                      <a:pt x="1152" y="214"/>
                      <a:pt x="1150" y="213"/>
                      <a:pt x="1148" y="212"/>
                    </a:cubicBezTo>
                    <a:cubicBezTo>
                      <a:pt x="1156" y="194"/>
                      <a:pt x="1156" y="194"/>
                      <a:pt x="1156" y="194"/>
                    </a:cubicBezTo>
                    <a:cubicBezTo>
                      <a:pt x="1159" y="196"/>
                      <a:pt x="1162" y="197"/>
                      <a:pt x="1164" y="199"/>
                    </a:cubicBezTo>
                    <a:lnTo>
                      <a:pt x="1154" y="215"/>
                    </a:lnTo>
                    <a:close/>
                    <a:moveTo>
                      <a:pt x="1146" y="211"/>
                    </a:moveTo>
                    <a:cubicBezTo>
                      <a:pt x="1144" y="210"/>
                      <a:pt x="1141" y="209"/>
                      <a:pt x="1139" y="208"/>
                    </a:cubicBezTo>
                    <a:cubicBezTo>
                      <a:pt x="1145" y="189"/>
                      <a:pt x="1145" y="189"/>
                      <a:pt x="1145" y="189"/>
                    </a:cubicBezTo>
                    <a:cubicBezTo>
                      <a:pt x="1148" y="191"/>
                      <a:pt x="1151" y="192"/>
                      <a:pt x="1154" y="193"/>
                    </a:cubicBezTo>
                    <a:lnTo>
                      <a:pt x="1146" y="211"/>
                    </a:lnTo>
                    <a:close/>
                    <a:moveTo>
                      <a:pt x="1137" y="207"/>
                    </a:moveTo>
                    <a:cubicBezTo>
                      <a:pt x="1134" y="207"/>
                      <a:pt x="1132" y="206"/>
                      <a:pt x="1129" y="205"/>
                    </a:cubicBezTo>
                    <a:cubicBezTo>
                      <a:pt x="1133" y="185"/>
                      <a:pt x="1133" y="185"/>
                      <a:pt x="1133" y="185"/>
                    </a:cubicBezTo>
                    <a:cubicBezTo>
                      <a:pt x="1137" y="186"/>
                      <a:pt x="1140" y="187"/>
                      <a:pt x="1143" y="189"/>
                    </a:cubicBezTo>
                    <a:lnTo>
                      <a:pt x="1137" y="207"/>
                    </a:lnTo>
                    <a:close/>
                    <a:moveTo>
                      <a:pt x="1127" y="205"/>
                    </a:moveTo>
                    <a:cubicBezTo>
                      <a:pt x="1125" y="204"/>
                      <a:pt x="1123" y="204"/>
                      <a:pt x="1121" y="203"/>
                    </a:cubicBezTo>
                    <a:cubicBezTo>
                      <a:pt x="1123" y="183"/>
                      <a:pt x="1123" y="183"/>
                      <a:pt x="1123" y="183"/>
                    </a:cubicBezTo>
                    <a:cubicBezTo>
                      <a:pt x="1125" y="184"/>
                      <a:pt x="1128" y="184"/>
                      <a:pt x="1131" y="185"/>
                    </a:cubicBezTo>
                    <a:lnTo>
                      <a:pt x="1127" y="205"/>
                    </a:lnTo>
                    <a:close/>
                    <a:moveTo>
                      <a:pt x="1170" y="228"/>
                    </a:moveTo>
                    <a:cubicBezTo>
                      <a:pt x="1185" y="215"/>
                      <a:pt x="1185" y="215"/>
                      <a:pt x="1185" y="215"/>
                    </a:cubicBezTo>
                    <a:cubicBezTo>
                      <a:pt x="1188" y="218"/>
                      <a:pt x="1190" y="221"/>
                      <a:pt x="1193" y="225"/>
                    </a:cubicBezTo>
                    <a:cubicBezTo>
                      <a:pt x="1186" y="227"/>
                      <a:pt x="1180" y="229"/>
                      <a:pt x="1175" y="232"/>
                    </a:cubicBezTo>
                    <a:cubicBezTo>
                      <a:pt x="1174" y="231"/>
                      <a:pt x="1172" y="229"/>
                      <a:pt x="1170" y="228"/>
                    </a:cubicBezTo>
                    <a:close/>
                    <a:moveTo>
                      <a:pt x="1186" y="115"/>
                    </a:moveTo>
                    <a:cubicBezTo>
                      <a:pt x="1182" y="117"/>
                      <a:pt x="1179" y="120"/>
                      <a:pt x="1175" y="123"/>
                    </a:cubicBezTo>
                    <a:cubicBezTo>
                      <a:pt x="1163" y="110"/>
                      <a:pt x="1150" y="97"/>
                      <a:pt x="1144" y="90"/>
                    </a:cubicBezTo>
                    <a:cubicBezTo>
                      <a:pt x="1141" y="102"/>
                      <a:pt x="1136" y="127"/>
                      <a:pt x="1132" y="149"/>
                    </a:cubicBezTo>
                    <a:cubicBezTo>
                      <a:pt x="1129" y="148"/>
                      <a:pt x="1126" y="148"/>
                      <a:pt x="1124" y="147"/>
                    </a:cubicBezTo>
                    <a:cubicBezTo>
                      <a:pt x="1128" y="117"/>
                      <a:pt x="1134" y="78"/>
                      <a:pt x="1136" y="66"/>
                    </a:cubicBezTo>
                    <a:cubicBezTo>
                      <a:pt x="1147" y="78"/>
                      <a:pt x="1167" y="97"/>
                      <a:pt x="1186" y="115"/>
                    </a:cubicBezTo>
                    <a:close/>
                    <a:moveTo>
                      <a:pt x="1182" y="105"/>
                    </a:moveTo>
                    <a:cubicBezTo>
                      <a:pt x="1189" y="87"/>
                      <a:pt x="1195" y="68"/>
                      <a:pt x="1198" y="61"/>
                    </a:cubicBezTo>
                    <a:cubicBezTo>
                      <a:pt x="1200" y="63"/>
                      <a:pt x="1212" y="79"/>
                      <a:pt x="1225" y="96"/>
                    </a:cubicBezTo>
                    <a:cubicBezTo>
                      <a:pt x="1221" y="97"/>
                      <a:pt x="1217" y="98"/>
                      <a:pt x="1213" y="100"/>
                    </a:cubicBezTo>
                    <a:cubicBezTo>
                      <a:pt x="1206" y="89"/>
                      <a:pt x="1200" y="80"/>
                      <a:pt x="1199" y="78"/>
                    </a:cubicBezTo>
                    <a:cubicBezTo>
                      <a:pt x="1197" y="84"/>
                      <a:pt x="1192" y="97"/>
                      <a:pt x="1188" y="110"/>
                    </a:cubicBezTo>
                    <a:cubicBezTo>
                      <a:pt x="1186" y="109"/>
                      <a:pt x="1184" y="107"/>
                      <a:pt x="1182" y="105"/>
                    </a:cubicBezTo>
                    <a:close/>
                    <a:moveTo>
                      <a:pt x="1138" y="144"/>
                    </a:moveTo>
                    <a:cubicBezTo>
                      <a:pt x="1138" y="139"/>
                      <a:pt x="1138" y="139"/>
                      <a:pt x="1138" y="139"/>
                    </a:cubicBezTo>
                    <a:cubicBezTo>
                      <a:pt x="1157" y="142"/>
                      <a:pt x="1157" y="142"/>
                      <a:pt x="1157" y="142"/>
                    </a:cubicBezTo>
                    <a:cubicBezTo>
                      <a:pt x="1156" y="144"/>
                      <a:pt x="1155" y="145"/>
                      <a:pt x="1154" y="147"/>
                    </a:cubicBezTo>
                    <a:lnTo>
                      <a:pt x="1138" y="144"/>
                    </a:lnTo>
                    <a:close/>
                    <a:moveTo>
                      <a:pt x="1153" y="148"/>
                    </a:moveTo>
                    <a:cubicBezTo>
                      <a:pt x="1152" y="150"/>
                      <a:pt x="1150" y="152"/>
                      <a:pt x="1149" y="154"/>
                    </a:cubicBezTo>
                    <a:cubicBezTo>
                      <a:pt x="1145" y="153"/>
                      <a:pt x="1141" y="151"/>
                      <a:pt x="1136" y="150"/>
                    </a:cubicBezTo>
                    <a:cubicBezTo>
                      <a:pt x="1137" y="145"/>
                      <a:pt x="1137" y="145"/>
                      <a:pt x="1137" y="145"/>
                    </a:cubicBezTo>
                    <a:lnTo>
                      <a:pt x="1153" y="148"/>
                    </a:lnTo>
                    <a:close/>
                    <a:moveTo>
                      <a:pt x="1139" y="138"/>
                    </a:moveTo>
                    <a:cubicBezTo>
                      <a:pt x="1139" y="133"/>
                      <a:pt x="1139" y="133"/>
                      <a:pt x="1139" y="133"/>
                    </a:cubicBezTo>
                    <a:cubicBezTo>
                      <a:pt x="1161" y="137"/>
                      <a:pt x="1161" y="137"/>
                      <a:pt x="1161" y="137"/>
                    </a:cubicBezTo>
                    <a:cubicBezTo>
                      <a:pt x="1160" y="138"/>
                      <a:pt x="1159" y="140"/>
                      <a:pt x="1158" y="141"/>
                    </a:cubicBezTo>
                    <a:lnTo>
                      <a:pt x="1139" y="138"/>
                    </a:lnTo>
                    <a:close/>
                    <a:moveTo>
                      <a:pt x="1140" y="132"/>
                    </a:moveTo>
                    <a:cubicBezTo>
                      <a:pt x="1141" y="127"/>
                      <a:pt x="1141" y="127"/>
                      <a:pt x="1141" y="127"/>
                    </a:cubicBezTo>
                    <a:cubicBezTo>
                      <a:pt x="1166" y="132"/>
                      <a:pt x="1166" y="132"/>
                      <a:pt x="1166" y="132"/>
                    </a:cubicBezTo>
                    <a:cubicBezTo>
                      <a:pt x="1165" y="133"/>
                      <a:pt x="1164" y="134"/>
                      <a:pt x="1163" y="136"/>
                    </a:cubicBezTo>
                    <a:lnTo>
                      <a:pt x="1140" y="132"/>
                    </a:lnTo>
                    <a:close/>
                    <a:moveTo>
                      <a:pt x="1141" y="126"/>
                    </a:moveTo>
                    <a:cubicBezTo>
                      <a:pt x="1142" y="121"/>
                      <a:pt x="1142" y="121"/>
                      <a:pt x="1142" y="121"/>
                    </a:cubicBezTo>
                    <a:cubicBezTo>
                      <a:pt x="1172" y="126"/>
                      <a:pt x="1172" y="126"/>
                      <a:pt x="1172" y="126"/>
                    </a:cubicBezTo>
                    <a:cubicBezTo>
                      <a:pt x="1170" y="128"/>
                      <a:pt x="1169" y="129"/>
                      <a:pt x="1168" y="130"/>
                    </a:cubicBezTo>
                    <a:lnTo>
                      <a:pt x="1141" y="126"/>
                    </a:lnTo>
                    <a:close/>
                    <a:moveTo>
                      <a:pt x="1158" y="112"/>
                    </a:moveTo>
                    <a:cubicBezTo>
                      <a:pt x="1160" y="114"/>
                      <a:pt x="1162" y="116"/>
                      <a:pt x="1164" y="118"/>
                    </a:cubicBezTo>
                    <a:cubicBezTo>
                      <a:pt x="1143" y="114"/>
                      <a:pt x="1143" y="114"/>
                      <a:pt x="1143" y="114"/>
                    </a:cubicBezTo>
                    <a:cubicBezTo>
                      <a:pt x="1144" y="110"/>
                      <a:pt x="1144" y="110"/>
                      <a:pt x="1144" y="110"/>
                    </a:cubicBezTo>
                    <a:lnTo>
                      <a:pt x="1158" y="112"/>
                    </a:lnTo>
                    <a:close/>
                    <a:moveTo>
                      <a:pt x="1144" y="108"/>
                    </a:moveTo>
                    <a:cubicBezTo>
                      <a:pt x="1145" y="105"/>
                      <a:pt x="1146" y="102"/>
                      <a:pt x="1146" y="99"/>
                    </a:cubicBezTo>
                    <a:cubicBezTo>
                      <a:pt x="1149" y="103"/>
                      <a:pt x="1153" y="106"/>
                      <a:pt x="1157" y="110"/>
                    </a:cubicBezTo>
                    <a:lnTo>
                      <a:pt x="1144" y="108"/>
                    </a:lnTo>
                    <a:close/>
                    <a:moveTo>
                      <a:pt x="1166" y="120"/>
                    </a:moveTo>
                    <a:cubicBezTo>
                      <a:pt x="1168" y="121"/>
                      <a:pt x="1170" y="123"/>
                      <a:pt x="1171" y="125"/>
                    </a:cubicBezTo>
                    <a:cubicBezTo>
                      <a:pt x="1142" y="120"/>
                      <a:pt x="1142" y="120"/>
                      <a:pt x="1142" y="120"/>
                    </a:cubicBezTo>
                    <a:cubicBezTo>
                      <a:pt x="1143" y="116"/>
                      <a:pt x="1143" y="116"/>
                      <a:pt x="1143" y="116"/>
                    </a:cubicBezTo>
                    <a:lnTo>
                      <a:pt x="1166" y="120"/>
                    </a:lnTo>
                    <a:close/>
                    <a:moveTo>
                      <a:pt x="1121" y="126"/>
                    </a:moveTo>
                    <a:cubicBezTo>
                      <a:pt x="1101" y="126"/>
                      <a:pt x="1086" y="132"/>
                      <a:pt x="1073" y="143"/>
                    </a:cubicBezTo>
                    <a:cubicBezTo>
                      <a:pt x="1057" y="140"/>
                      <a:pt x="1057" y="140"/>
                      <a:pt x="1057" y="140"/>
                    </a:cubicBezTo>
                    <a:cubicBezTo>
                      <a:pt x="1071" y="117"/>
                      <a:pt x="1093" y="102"/>
                      <a:pt x="1124" y="104"/>
                    </a:cubicBezTo>
                    <a:cubicBezTo>
                      <a:pt x="1123" y="111"/>
                      <a:pt x="1122" y="119"/>
                      <a:pt x="1121" y="126"/>
                    </a:cubicBezTo>
                    <a:close/>
                    <a:moveTo>
                      <a:pt x="1120" y="132"/>
                    </a:moveTo>
                    <a:cubicBezTo>
                      <a:pt x="1120" y="137"/>
                      <a:pt x="1119" y="142"/>
                      <a:pt x="1118" y="146"/>
                    </a:cubicBezTo>
                    <a:cubicBezTo>
                      <a:pt x="1105" y="145"/>
                      <a:pt x="1092" y="145"/>
                      <a:pt x="1079" y="148"/>
                    </a:cubicBezTo>
                    <a:cubicBezTo>
                      <a:pt x="1080" y="145"/>
                      <a:pt x="1080" y="145"/>
                      <a:pt x="1080" y="145"/>
                    </a:cubicBezTo>
                    <a:cubicBezTo>
                      <a:pt x="1091" y="137"/>
                      <a:pt x="1104" y="132"/>
                      <a:pt x="1120" y="132"/>
                    </a:cubicBezTo>
                    <a:close/>
                    <a:moveTo>
                      <a:pt x="1361" y="34"/>
                    </a:moveTo>
                    <a:cubicBezTo>
                      <a:pt x="1370" y="55"/>
                      <a:pt x="1363" y="84"/>
                      <a:pt x="1331" y="95"/>
                    </a:cubicBezTo>
                    <a:cubicBezTo>
                      <a:pt x="1298" y="113"/>
                      <a:pt x="1198" y="83"/>
                      <a:pt x="1174" y="166"/>
                    </a:cubicBezTo>
                    <a:cubicBezTo>
                      <a:pt x="1169" y="163"/>
                      <a:pt x="1164" y="160"/>
                      <a:pt x="1158" y="158"/>
                    </a:cubicBezTo>
                    <a:cubicBezTo>
                      <a:pt x="1168" y="132"/>
                      <a:pt x="1188" y="116"/>
                      <a:pt x="1206" y="108"/>
                    </a:cubicBezTo>
                    <a:cubicBezTo>
                      <a:pt x="1252" y="87"/>
                      <a:pt x="1282" y="96"/>
                      <a:pt x="1307" y="90"/>
                    </a:cubicBezTo>
                    <a:cubicBezTo>
                      <a:pt x="1342" y="81"/>
                      <a:pt x="1349" y="64"/>
                      <a:pt x="1344" y="43"/>
                    </a:cubicBezTo>
                    <a:cubicBezTo>
                      <a:pt x="1341" y="26"/>
                      <a:pt x="1321" y="14"/>
                      <a:pt x="1306" y="19"/>
                    </a:cubicBezTo>
                    <a:cubicBezTo>
                      <a:pt x="1320" y="10"/>
                      <a:pt x="1349" y="9"/>
                      <a:pt x="1361" y="34"/>
                    </a:cubicBezTo>
                    <a:close/>
                    <a:moveTo>
                      <a:pt x="1282" y="77"/>
                    </a:moveTo>
                    <a:cubicBezTo>
                      <a:pt x="1297" y="84"/>
                      <a:pt x="1332" y="72"/>
                      <a:pt x="1322" y="45"/>
                    </a:cubicBezTo>
                    <a:cubicBezTo>
                      <a:pt x="1315" y="54"/>
                      <a:pt x="1303" y="59"/>
                      <a:pt x="1298" y="54"/>
                    </a:cubicBezTo>
                    <a:cubicBezTo>
                      <a:pt x="1289" y="47"/>
                      <a:pt x="1291" y="31"/>
                      <a:pt x="1302" y="26"/>
                    </a:cubicBezTo>
                    <a:cubicBezTo>
                      <a:pt x="1317" y="18"/>
                      <a:pt x="1338" y="28"/>
                      <a:pt x="1340" y="46"/>
                    </a:cubicBezTo>
                    <a:cubicBezTo>
                      <a:pt x="1343" y="67"/>
                      <a:pt x="1325" y="81"/>
                      <a:pt x="1298" y="86"/>
                    </a:cubicBezTo>
                    <a:cubicBezTo>
                      <a:pt x="1288" y="88"/>
                      <a:pt x="1277" y="88"/>
                      <a:pt x="1265" y="89"/>
                    </a:cubicBezTo>
                    <a:cubicBezTo>
                      <a:pt x="1272" y="86"/>
                      <a:pt x="1278" y="81"/>
                      <a:pt x="1282" y="77"/>
                    </a:cubicBezTo>
                    <a:close/>
                    <a:moveTo>
                      <a:pt x="1265" y="61"/>
                    </a:moveTo>
                    <a:cubicBezTo>
                      <a:pt x="1268" y="67"/>
                      <a:pt x="1273" y="72"/>
                      <a:pt x="1279" y="75"/>
                    </a:cubicBezTo>
                    <a:cubicBezTo>
                      <a:pt x="1272" y="82"/>
                      <a:pt x="1262" y="88"/>
                      <a:pt x="1250" y="90"/>
                    </a:cubicBezTo>
                    <a:cubicBezTo>
                      <a:pt x="1246" y="84"/>
                      <a:pt x="1242" y="77"/>
                      <a:pt x="1237" y="70"/>
                    </a:cubicBezTo>
                    <a:cubicBezTo>
                      <a:pt x="1248" y="69"/>
                      <a:pt x="1258" y="66"/>
                      <a:pt x="1265" y="61"/>
                    </a:cubicBezTo>
                    <a:close/>
                    <a:moveTo>
                      <a:pt x="1231" y="9"/>
                    </a:moveTo>
                    <a:cubicBezTo>
                      <a:pt x="1240" y="16"/>
                      <a:pt x="1251" y="20"/>
                      <a:pt x="1261" y="22"/>
                    </a:cubicBezTo>
                    <a:cubicBezTo>
                      <a:pt x="1259" y="27"/>
                      <a:pt x="1258" y="33"/>
                      <a:pt x="1258" y="39"/>
                    </a:cubicBezTo>
                    <a:cubicBezTo>
                      <a:pt x="1248" y="42"/>
                      <a:pt x="1236" y="41"/>
                      <a:pt x="1224" y="37"/>
                    </a:cubicBezTo>
                    <a:cubicBezTo>
                      <a:pt x="1225" y="27"/>
                      <a:pt x="1227" y="18"/>
                      <a:pt x="1231" y="9"/>
                    </a:cubicBezTo>
                    <a:close/>
                    <a:moveTo>
                      <a:pt x="1259" y="44"/>
                    </a:moveTo>
                    <a:cubicBezTo>
                      <a:pt x="1259" y="49"/>
                      <a:pt x="1261" y="53"/>
                      <a:pt x="1263" y="58"/>
                    </a:cubicBezTo>
                    <a:cubicBezTo>
                      <a:pt x="1255" y="63"/>
                      <a:pt x="1245" y="66"/>
                      <a:pt x="1234" y="66"/>
                    </a:cubicBezTo>
                    <a:cubicBezTo>
                      <a:pt x="1231" y="61"/>
                      <a:pt x="1228" y="56"/>
                      <a:pt x="1224" y="51"/>
                    </a:cubicBezTo>
                    <a:cubicBezTo>
                      <a:pt x="1224" y="48"/>
                      <a:pt x="1224" y="44"/>
                      <a:pt x="1224" y="41"/>
                    </a:cubicBezTo>
                    <a:cubicBezTo>
                      <a:pt x="1237" y="45"/>
                      <a:pt x="1249" y="46"/>
                      <a:pt x="1259" y="44"/>
                    </a:cubicBezTo>
                    <a:close/>
                    <a:moveTo>
                      <a:pt x="1194" y="21"/>
                    </a:moveTo>
                    <a:cubicBezTo>
                      <a:pt x="1197" y="26"/>
                      <a:pt x="1224" y="64"/>
                      <a:pt x="1243" y="92"/>
                    </a:cubicBezTo>
                    <a:cubicBezTo>
                      <a:pt x="1238" y="92"/>
                      <a:pt x="1234" y="93"/>
                      <a:pt x="1230" y="95"/>
                    </a:cubicBezTo>
                    <a:cubicBezTo>
                      <a:pt x="1216" y="75"/>
                      <a:pt x="1200" y="53"/>
                      <a:pt x="1198" y="51"/>
                    </a:cubicBezTo>
                    <a:cubicBezTo>
                      <a:pt x="1195" y="59"/>
                      <a:pt x="1186" y="80"/>
                      <a:pt x="1178" y="101"/>
                    </a:cubicBezTo>
                    <a:cubicBezTo>
                      <a:pt x="1175" y="98"/>
                      <a:pt x="1172" y="95"/>
                      <a:pt x="1169" y="92"/>
                    </a:cubicBezTo>
                    <a:cubicBezTo>
                      <a:pt x="1178" y="65"/>
                      <a:pt x="1190" y="32"/>
                      <a:pt x="1194" y="21"/>
                    </a:cubicBezTo>
                    <a:close/>
                    <a:moveTo>
                      <a:pt x="1177" y="51"/>
                    </a:moveTo>
                    <a:cubicBezTo>
                      <a:pt x="1173" y="63"/>
                      <a:pt x="1168" y="75"/>
                      <a:pt x="1164" y="87"/>
                    </a:cubicBezTo>
                    <a:cubicBezTo>
                      <a:pt x="1151" y="75"/>
                      <a:pt x="1140" y="63"/>
                      <a:pt x="1132" y="55"/>
                    </a:cubicBezTo>
                    <a:cubicBezTo>
                      <a:pt x="1131" y="63"/>
                      <a:pt x="1128" y="81"/>
                      <a:pt x="1125" y="101"/>
                    </a:cubicBezTo>
                    <a:cubicBezTo>
                      <a:pt x="1089" y="96"/>
                      <a:pt x="1065" y="113"/>
                      <a:pt x="1050" y="139"/>
                    </a:cubicBezTo>
                    <a:cubicBezTo>
                      <a:pt x="1046" y="138"/>
                      <a:pt x="1046" y="138"/>
                      <a:pt x="1046" y="138"/>
                    </a:cubicBezTo>
                    <a:cubicBezTo>
                      <a:pt x="1054" y="98"/>
                      <a:pt x="1054" y="98"/>
                      <a:pt x="1054" y="98"/>
                    </a:cubicBezTo>
                    <a:cubicBezTo>
                      <a:pt x="1068" y="97"/>
                      <a:pt x="1068" y="97"/>
                      <a:pt x="1068" y="97"/>
                    </a:cubicBezTo>
                    <a:cubicBezTo>
                      <a:pt x="1067" y="93"/>
                      <a:pt x="1067" y="93"/>
                      <a:pt x="1067" y="93"/>
                    </a:cubicBezTo>
                    <a:cubicBezTo>
                      <a:pt x="1055" y="94"/>
                      <a:pt x="1055" y="94"/>
                      <a:pt x="1055" y="94"/>
                    </a:cubicBezTo>
                    <a:cubicBezTo>
                      <a:pt x="1056" y="87"/>
                      <a:pt x="1056" y="87"/>
                      <a:pt x="1056" y="87"/>
                    </a:cubicBezTo>
                    <a:cubicBezTo>
                      <a:pt x="1081" y="87"/>
                      <a:pt x="1081" y="87"/>
                      <a:pt x="1081" y="87"/>
                    </a:cubicBezTo>
                    <a:cubicBezTo>
                      <a:pt x="1079" y="82"/>
                      <a:pt x="1079" y="82"/>
                      <a:pt x="1079" y="82"/>
                    </a:cubicBezTo>
                    <a:cubicBezTo>
                      <a:pt x="1057" y="83"/>
                      <a:pt x="1057" y="83"/>
                      <a:pt x="1057" y="83"/>
                    </a:cubicBezTo>
                    <a:cubicBezTo>
                      <a:pt x="1058" y="77"/>
                      <a:pt x="1058" y="77"/>
                      <a:pt x="1058" y="77"/>
                    </a:cubicBezTo>
                    <a:cubicBezTo>
                      <a:pt x="1073" y="74"/>
                      <a:pt x="1073" y="74"/>
                      <a:pt x="1073" y="74"/>
                    </a:cubicBezTo>
                    <a:cubicBezTo>
                      <a:pt x="1071" y="71"/>
                      <a:pt x="1071" y="71"/>
                      <a:pt x="1071" y="71"/>
                    </a:cubicBezTo>
                    <a:cubicBezTo>
                      <a:pt x="1059" y="73"/>
                      <a:pt x="1059" y="73"/>
                      <a:pt x="1059" y="73"/>
                    </a:cubicBezTo>
                    <a:cubicBezTo>
                      <a:pt x="1062" y="56"/>
                      <a:pt x="1062" y="56"/>
                      <a:pt x="1062" y="56"/>
                    </a:cubicBezTo>
                    <a:cubicBezTo>
                      <a:pt x="1056" y="56"/>
                      <a:pt x="1056" y="56"/>
                      <a:pt x="1056" y="56"/>
                    </a:cubicBezTo>
                    <a:cubicBezTo>
                      <a:pt x="1053" y="74"/>
                      <a:pt x="1053" y="74"/>
                      <a:pt x="1053" y="74"/>
                    </a:cubicBezTo>
                    <a:cubicBezTo>
                      <a:pt x="1040" y="77"/>
                      <a:pt x="1040" y="77"/>
                      <a:pt x="1040" y="77"/>
                    </a:cubicBezTo>
                    <a:cubicBezTo>
                      <a:pt x="1041" y="80"/>
                      <a:pt x="1041" y="80"/>
                      <a:pt x="1041" y="80"/>
                    </a:cubicBezTo>
                    <a:cubicBezTo>
                      <a:pt x="1052" y="78"/>
                      <a:pt x="1052" y="78"/>
                      <a:pt x="1052" y="78"/>
                    </a:cubicBezTo>
                    <a:cubicBezTo>
                      <a:pt x="1052" y="83"/>
                      <a:pt x="1052" y="83"/>
                      <a:pt x="1052" y="83"/>
                    </a:cubicBezTo>
                    <a:cubicBezTo>
                      <a:pt x="1033" y="84"/>
                      <a:pt x="1033" y="84"/>
                      <a:pt x="1033" y="84"/>
                    </a:cubicBezTo>
                    <a:cubicBezTo>
                      <a:pt x="1034" y="88"/>
                      <a:pt x="1034" y="88"/>
                      <a:pt x="1034" y="88"/>
                    </a:cubicBezTo>
                    <a:cubicBezTo>
                      <a:pt x="1051" y="87"/>
                      <a:pt x="1051" y="87"/>
                      <a:pt x="1051" y="87"/>
                    </a:cubicBezTo>
                    <a:cubicBezTo>
                      <a:pt x="1050" y="94"/>
                      <a:pt x="1050" y="94"/>
                      <a:pt x="1050" y="94"/>
                    </a:cubicBezTo>
                    <a:cubicBezTo>
                      <a:pt x="1039" y="95"/>
                      <a:pt x="1039" y="95"/>
                      <a:pt x="1039" y="95"/>
                    </a:cubicBezTo>
                    <a:cubicBezTo>
                      <a:pt x="1040" y="100"/>
                      <a:pt x="1040" y="100"/>
                      <a:pt x="1040" y="100"/>
                    </a:cubicBezTo>
                    <a:cubicBezTo>
                      <a:pt x="1049" y="99"/>
                      <a:pt x="1049" y="99"/>
                      <a:pt x="1049" y="99"/>
                    </a:cubicBezTo>
                    <a:cubicBezTo>
                      <a:pt x="1042" y="137"/>
                      <a:pt x="1042" y="137"/>
                      <a:pt x="1042" y="137"/>
                    </a:cubicBezTo>
                    <a:cubicBezTo>
                      <a:pt x="1036" y="136"/>
                      <a:pt x="1036" y="136"/>
                      <a:pt x="1036" y="136"/>
                    </a:cubicBezTo>
                    <a:cubicBezTo>
                      <a:pt x="1040" y="122"/>
                      <a:pt x="1041" y="105"/>
                      <a:pt x="1029" y="95"/>
                    </a:cubicBezTo>
                    <a:cubicBezTo>
                      <a:pt x="1028" y="88"/>
                      <a:pt x="1025" y="82"/>
                      <a:pt x="1021" y="76"/>
                    </a:cubicBezTo>
                    <a:cubicBezTo>
                      <a:pt x="1041" y="40"/>
                      <a:pt x="1113" y="8"/>
                      <a:pt x="1177" y="51"/>
                    </a:cubicBezTo>
                    <a:close/>
                    <a:moveTo>
                      <a:pt x="1032" y="136"/>
                    </a:moveTo>
                    <a:cubicBezTo>
                      <a:pt x="1017" y="133"/>
                      <a:pt x="1017" y="133"/>
                      <a:pt x="1017" y="133"/>
                    </a:cubicBezTo>
                    <a:cubicBezTo>
                      <a:pt x="1023" y="126"/>
                      <a:pt x="1027" y="117"/>
                      <a:pt x="1029" y="106"/>
                    </a:cubicBezTo>
                    <a:cubicBezTo>
                      <a:pt x="1036" y="114"/>
                      <a:pt x="1035" y="125"/>
                      <a:pt x="1032" y="136"/>
                    </a:cubicBezTo>
                    <a:close/>
                    <a:moveTo>
                      <a:pt x="991" y="84"/>
                    </a:moveTo>
                    <a:cubicBezTo>
                      <a:pt x="981" y="80"/>
                      <a:pt x="972" y="82"/>
                      <a:pt x="967" y="89"/>
                    </a:cubicBezTo>
                    <a:cubicBezTo>
                      <a:pt x="965" y="83"/>
                      <a:pt x="974" y="68"/>
                      <a:pt x="990" y="69"/>
                    </a:cubicBezTo>
                    <a:cubicBezTo>
                      <a:pt x="1011" y="69"/>
                      <a:pt x="1024" y="85"/>
                      <a:pt x="1025" y="106"/>
                    </a:cubicBezTo>
                    <a:cubicBezTo>
                      <a:pt x="1023" y="117"/>
                      <a:pt x="1018" y="125"/>
                      <a:pt x="1012" y="132"/>
                    </a:cubicBezTo>
                    <a:cubicBezTo>
                      <a:pt x="993" y="129"/>
                      <a:pt x="993" y="129"/>
                      <a:pt x="993" y="129"/>
                    </a:cubicBezTo>
                    <a:cubicBezTo>
                      <a:pt x="1010" y="112"/>
                      <a:pt x="1009" y="91"/>
                      <a:pt x="991" y="84"/>
                    </a:cubicBezTo>
                    <a:close/>
                    <a:moveTo>
                      <a:pt x="972" y="131"/>
                    </a:moveTo>
                    <a:cubicBezTo>
                      <a:pt x="1072" y="148"/>
                      <a:pt x="1072" y="148"/>
                      <a:pt x="1072" y="148"/>
                    </a:cubicBezTo>
                    <a:cubicBezTo>
                      <a:pt x="1053" y="241"/>
                      <a:pt x="1053" y="241"/>
                      <a:pt x="1053" y="241"/>
                    </a:cubicBezTo>
                    <a:cubicBezTo>
                      <a:pt x="996" y="217"/>
                      <a:pt x="942" y="255"/>
                      <a:pt x="958" y="325"/>
                    </a:cubicBezTo>
                    <a:cubicBezTo>
                      <a:pt x="943" y="336"/>
                      <a:pt x="929" y="351"/>
                      <a:pt x="920" y="370"/>
                    </a:cubicBezTo>
                    <a:lnTo>
                      <a:pt x="972" y="131"/>
                    </a:lnTo>
                    <a:close/>
                    <a:moveTo>
                      <a:pt x="894" y="25"/>
                    </a:moveTo>
                    <a:cubicBezTo>
                      <a:pt x="898" y="20"/>
                      <a:pt x="901" y="16"/>
                      <a:pt x="903" y="13"/>
                    </a:cubicBezTo>
                    <a:cubicBezTo>
                      <a:pt x="906" y="17"/>
                      <a:pt x="913" y="25"/>
                      <a:pt x="921" y="34"/>
                    </a:cubicBezTo>
                    <a:cubicBezTo>
                      <a:pt x="917" y="33"/>
                      <a:pt x="911" y="35"/>
                      <a:pt x="906" y="38"/>
                    </a:cubicBezTo>
                    <a:cubicBezTo>
                      <a:pt x="902" y="34"/>
                      <a:pt x="898" y="29"/>
                      <a:pt x="894" y="25"/>
                    </a:cubicBezTo>
                    <a:close/>
                    <a:moveTo>
                      <a:pt x="865" y="30"/>
                    </a:moveTo>
                    <a:cubicBezTo>
                      <a:pt x="870" y="37"/>
                      <a:pt x="883" y="50"/>
                      <a:pt x="898" y="66"/>
                    </a:cubicBezTo>
                    <a:cubicBezTo>
                      <a:pt x="900" y="77"/>
                      <a:pt x="906" y="84"/>
                      <a:pt x="906" y="100"/>
                    </a:cubicBezTo>
                    <a:cubicBezTo>
                      <a:pt x="889" y="79"/>
                      <a:pt x="873" y="60"/>
                      <a:pt x="871" y="56"/>
                    </a:cubicBezTo>
                    <a:cubicBezTo>
                      <a:pt x="867" y="62"/>
                      <a:pt x="863" y="68"/>
                      <a:pt x="859" y="74"/>
                    </a:cubicBezTo>
                    <a:cubicBezTo>
                      <a:pt x="854" y="71"/>
                      <a:pt x="849" y="69"/>
                      <a:pt x="844" y="68"/>
                    </a:cubicBezTo>
                    <a:cubicBezTo>
                      <a:pt x="853" y="52"/>
                      <a:pt x="860" y="39"/>
                      <a:pt x="865" y="30"/>
                    </a:cubicBezTo>
                    <a:close/>
                    <a:moveTo>
                      <a:pt x="875" y="69"/>
                    </a:moveTo>
                    <a:cubicBezTo>
                      <a:pt x="876" y="70"/>
                      <a:pt x="877" y="71"/>
                      <a:pt x="878" y="72"/>
                    </a:cubicBezTo>
                    <a:cubicBezTo>
                      <a:pt x="871" y="82"/>
                      <a:pt x="871" y="82"/>
                      <a:pt x="871" y="82"/>
                    </a:cubicBezTo>
                    <a:cubicBezTo>
                      <a:pt x="870" y="81"/>
                      <a:pt x="869" y="80"/>
                      <a:pt x="868" y="80"/>
                    </a:cubicBezTo>
                    <a:lnTo>
                      <a:pt x="875" y="69"/>
                    </a:lnTo>
                    <a:close/>
                    <a:moveTo>
                      <a:pt x="867" y="79"/>
                    </a:moveTo>
                    <a:cubicBezTo>
                      <a:pt x="866" y="78"/>
                      <a:pt x="865" y="77"/>
                      <a:pt x="864" y="77"/>
                    </a:cubicBezTo>
                    <a:cubicBezTo>
                      <a:pt x="866" y="72"/>
                      <a:pt x="869" y="68"/>
                      <a:pt x="871" y="64"/>
                    </a:cubicBezTo>
                    <a:cubicBezTo>
                      <a:pt x="872" y="65"/>
                      <a:pt x="873" y="67"/>
                      <a:pt x="874" y="68"/>
                    </a:cubicBezTo>
                    <a:lnTo>
                      <a:pt x="867" y="79"/>
                    </a:lnTo>
                    <a:close/>
                    <a:moveTo>
                      <a:pt x="879" y="74"/>
                    </a:moveTo>
                    <a:cubicBezTo>
                      <a:pt x="882" y="77"/>
                      <a:pt x="882" y="77"/>
                      <a:pt x="882" y="77"/>
                    </a:cubicBezTo>
                    <a:cubicBezTo>
                      <a:pt x="876" y="86"/>
                      <a:pt x="876" y="86"/>
                      <a:pt x="876" y="86"/>
                    </a:cubicBezTo>
                    <a:cubicBezTo>
                      <a:pt x="875" y="85"/>
                      <a:pt x="874" y="84"/>
                      <a:pt x="872" y="83"/>
                    </a:cubicBezTo>
                    <a:lnTo>
                      <a:pt x="879" y="74"/>
                    </a:lnTo>
                    <a:close/>
                    <a:moveTo>
                      <a:pt x="883" y="78"/>
                    </a:moveTo>
                    <a:cubicBezTo>
                      <a:pt x="886" y="82"/>
                      <a:pt x="886" y="82"/>
                      <a:pt x="886" y="82"/>
                    </a:cubicBezTo>
                    <a:cubicBezTo>
                      <a:pt x="881" y="90"/>
                      <a:pt x="881" y="90"/>
                      <a:pt x="881" y="90"/>
                    </a:cubicBezTo>
                    <a:cubicBezTo>
                      <a:pt x="880" y="89"/>
                      <a:pt x="878" y="88"/>
                      <a:pt x="877" y="87"/>
                    </a:cubicBezTo>
                    <a:lnTo>
                      <a:pt x="883" y="78"/>
                    </a:lnTo>
                    <a:close/>
                    <a:moveTo>
                      <a:pt x="887" y="83"/>
                    </a:moveTo>
                    <a:cubicBezTo>
                      <a:pt x="890" y="87"/>
                      <a:pt x="890" y="87"/>
                      <a:pt x="890" y="87"/>
                    </a:cubicBezTo>
                    <a:cubicBezTo>
                      <a:pt x="886" y="94"/>
                      <a:pt x="886" y="94"/>
                      <a:pt x="886" y="94"/>
                    </a:cubicBezTo>
                    <a:cubicBezTo>
                      <a:pt x="885" y="93"/>
                      <a:pt x="883" y="92"/>
                      <a:pt x="882" y="91"/>
                    </a:cubicBezTo>
                    <a:lnTo>
                      <a:pt x="887" y="83"/>
                    </a:lnTo>
                    <a:close/>
                    <a:moveTo>
                      <a:pt x="891" y="88"/>
                    </a:moveTo>
                    <a:cubicBezTo>
                      <a:pt x="894" y="92"/>
                      <a:pt x="894" y="92"/>
                      <a:pt x="894" y="92"/>
                    </a:cubicBezTo>
                    <a:cubicBezTo>
                      <a:pt x="890" y="98"/>
                      <a:pt x="890" y="98"/>
                      <a:pt x="890" y="98"/>
                    </a:cubicBezTo>
                    <a:cubicBezTo>
                      <a:pt x="889" y="97"/>
                      <a:pt x="888" y="96"/>
                      <a:pt x="887" y="95"/>
                    </a:cubicBezTo>
                    <a:lnTo>
                      <a:pt x="891" y="88"/>
                    </a:lnTo>
                    <a:close/>
                    <a:moveTo>
                      <a:pt x="895" y="93"/>
                    </a:moveTo>
                    <a:cubicBezTo>
                      <a:pt x="898" y="97"/>
                      <a:pt x="898" y="97"/>
                      <a:pt x="898" y="97"/>
                    </a:cubicBezTo>
                    <a:cubicBezTo>
                      <a:pt x="895" y="102"/>
                      <a:pt x="895" y="102"/>
                      <a:pt x="895" y="102"/>
                    </a:cubicBezTo>
                    <a:cubicBezTo>
                      <a:pt x="894" y="101"/>
                      <a:pt x="893" y="100"/>
                      <a:pt x="891" y="99"/>
                    </a:cubicBezTo>
                    <a:lnTo>
                      <a:pt x="895" y="93"/>
                    </a:lnTo>
                    <a:close/>
                    <a:moveTo>
                      <a:pt x="899" y="98"/>
                    </a:moveTo>
                    <a:cubicBezTo>
                      <a:pt x="902" y="101"/>
                      <a:pt x="902" y="101"/>
                      <a:pt x="902" y="101"/>
                    </a:cubicBezTo>
                    <a:cubicBezTo>
                      <a:pt x="899" y="106"/>
                      <a:pt x="899" y="106"/>
                      <a:pt x="899" y="106"/>
                    </a:cubicBezTo>
                    <a:cubicBezTo>
                      <a:pt x="898" y="105"/>
                      <a:pt x="897" y="104"/>
                      <a:pt x="896" y="103"/>
                    </a:cubicBezTo>
                    <a:lnTo>
                      <a:pt x="899" y="98"/>
                    </a:lnTo>
                    <a:close/>
                    <a:moveTo>
                      <a:pt x="903" y="102"/>
                    </a:moveTo>
                    <a:cubicBezTo>
                      <a:pt x="906" y="106"/>
                      <a:pt x="906" y="106"/>
                      <a:pt x="906" y="106"/>
                    </a:cubicBezTo>
                    <a:cubicBezTo>
                      <a:pt x="906" y="108"/>
                      <a:pt x="906" y="110"/>
                      <a:pt x="905" y="112"/>
                    </a:cubicBezTo>
                    <a:cubicBezTo>
                      <a:pt x="904" y="110"/>
                      <a:pt x="902" y="109"/>
                      <a:pt x="900" y="107"/>
                    </a:cubicBezTo>
                    <a:lnTo>
                      <a:pt x="903" y="102"/>
                    </a:lnTo>
                    <a:close/>
                    <a:moveTo>
                      <a:pt x="903" y="116"/>
                    </a:moveTo>
                    <a:cubicBezTo>
                      <a:pt x="918" y="128"/>
                      <a:pt x="939" y="147"/>
                      <a:pt x="963" y="145"/>
                    </a:cubicBezTo>
                    <a:cubicBezTo>
                      <a:pt x="960" y="159"/>
                      <a:pt x="960" y="159"/>
                      <a:pt x="960" y="159"/>
                    </a:cubicBezTo>
                    <a:cubicBezTo>
                      <a:pt x="883" y="167"/>
                      <a:pt x="858" y="91"/>
                      <a:pt x="818" y="96"/>
                    </a:cubicBezTo>
                    <a:cubicBezTo>
                      <a:pt x="819" y="86"/>
                      <a:pt x="817" y="79"/>
                      <a:pt x="813" y="73"/>
                    </a:cubicBezTo>
                    <a:cubicBezTo>
                      <a:pt x="851" y="61"/>
                      <a:pt x="874" y="93"/>
                      <a:pt x="903" y="116"/>
                    </a:cubicBezTo>
                    <a:close/>
                    <a:moveTo>
                      <a:pt x="824" y="53"/>
                    </a:moveTo>
                    <a:cubicBezTo>
                      <a:pt x="822" y="57"/>
                      <a:pt x="820" y="61"/>
                      <a:pt x="818" y="64"/>
                    </a:cubicBezTo>
                    <a:cubicBezTo>
                      <a:pt x="798" y="39"/>
                      <a:pt x="760" y="31"/>
                      <a:pt x="727" y="37"/>
                    </a:cubicBezTo>
                    <a:cubicBezTo>
                      <a:pt x="707" y="28"/>
                      <a:pt x="689" y="29"/>
                      <a:pt x="672" y="38"/>
                    </a:cubicBezTo>
                    <a:cubicBezTo>
                      <a:pt x="669" y="35"/>
                      <a:pt x="666" y="33"/>
                      <a:pt x="663" y="31"/>
                    </a:cubicBezTo>
                    <a:cubicBezTo>
                      <a:pt x="713" y="0"/>
                      <a:pt x="798" y="1"/>
                      <a:pt x="824" y="53"/>
                    </a:cubicBezTo>
                    <a:close/>
                    <a:moveTo>
                      <a:pt x="668" y="40"/>
                    </a:moveTo>
                    <a:cubicBezTo>
                      <a:pt x="662" y="44"/>
                      <a:pt x="657" y="48"/>
                      <a:pt x="653" y="52"/>
                    </a:cubicBezTo>
                    <a:cubicBezTo>
                      <a:pt x="633" y="37"/>
                      <a:pt x="610" y="42"/>
                      <a:pt x="597" y="59"/>
                    </a:cubicBezTo>
                    <a:cubicBezTo>
                      <a:pt x="593" y="56"/>
                      <a:pt x="590" y="54"/>
                      <a:pt x="586" y="52"/>
                    </a:cubicBezTo>
                    <a:cubicBezTo>
                      <a:pt x="602" y="26"/>
                      <a:pt x="639" y="15"/>
                      <a:pt x="668" y="40"/>
                    </a:cubicBezTo>
                    <a:close/>
                    <a:moveTo>
                      <a:pt x="569" y="52"/>
                    </a:moveTo>
                    <a:cubicBezTo>
                      <a:pt x="589" y="54"/>
                      <a:pt x="618" y="84"/>
                      <a:pt x="618" y="97"/>
                    </a:cubicBezTo>
                    <a:cubicBezTo>
                      <a:pt x="617" y="103"/>
                      <a:pt x="610" y="111"/>
                      <a:pt x="600" y="120"/>
                    </a:cubicBezTo>
                    <a:cubicBezTo>
                      <a:pt x="599" y="119"/>
                      <a:pt x="597" y="118"/>
                      <a:pt x="596" y="117"/>
                    </a:cubicBezTo>
                    <a:cubicBezTo>
                      <a:pt x="603" y="109"/>
                      <a:pt x="609" y="102"/>
                      <a:pt x="609" y="98"/>
                    </a:cubicBezTo>
                    <a:cubicBezTo>
                      <a:pt x="609" y="85"/>
                      <a:pt x="590" y="64"/>
                      <a:pt x="571" y="59"/>
                    </a:cubicBezTo>
                    <a:cubicBezTo>
                      <a:pt x="557" y="55"/>
                      <a:pt x="491" y="116"/>
                      <a:pt x="459" y="150"/>
                    </a:cubicBezTo>
                    <a:cubicBezTo>
                      <a:pt x="457" y="149"/>
                      <a:pt x="455" y="148"/>
                      <a:pt x="453" y="148"/>
                    </a:cubicBezTo>
                    <a:cubicBezTo>
                      <a:pt x="490" y="107"/>
                      <a:pt x="545" y="49"/>
                      <a:pt x="569" y="52"/>
                    </a:cubicBezTo>
                    <a:close/>
                    <a:moveTo>
                      <a:pt x="495" y="96"/>
                    </a:moveTo>
                    <a:cubicBezTo>
                      <a:pt x="491" y="100"/>
                      <a:pt x="487" y="104"/>
                      <a:pt x="484" y="107"/>
                    </a:cubicBezTo>
                    <a:cubicBezTo>
                      <a:pt x="455" y="76"/>
                      <a:pt x="412" y="95"/>
                      <a:pt x="403" y="127"/>
                    </a:cubicBezTo>
                    <a:cubicBezTo>
                      <a:pt x="398" y="125"/>
                      <a:pt x="393" y="123"/>
                      <a:pt x="389" y="122"/>
                    </a:cubicBezTo>
                    <a:cubicBezTo>
                      <a:pt x="394" y="73"/>
                      <a:pt x="457" y="46"/>
                      <a:pt x="495" y="96"/>
                    </a:cubicBezTo>
                    <a:close/>
                    <a:moveTo>
                      <a:pt x="457" y="10"/>
                    </a:moveTo>
                    <a:cubicBezTo>
                      <a:pt x="446" y="19"/>
                      <a:pt x="439" y="33"/>
                      <a:pt x="436" y="45"/>
                    </a:cubicBezTo>
                    <a:cubicBezTo>
                      <a:pt x="430" y="46"/>
                      <a:pt x="425" y="48"/>
                      <a:pt x="420" y="50"/>
                    </a:cubicBezTo>
                    <a:cubicBezTo>
                      <a:pt x="423" y="34"/>
                      <a:pt x="439" y="9"/>
                      <a:pt x="457" y="10"/>
                    </a:cubicBezTo>
                    <a:close/>
                    <a:moveTo>
                      <a:pt x="460" y="50"/>
                    </a:moveTo>
                    <a:cubicBezTo>
                      <a:pt x="460" y="55"/>
                      <a:pt x="460" y="61"/>
                      <a:pt x="462" y="67"/>
                    </a:cubicBezTo>
                    <a:cubicBezTo>
                      <a:pt x="448" y="63"/>
                      <a:pt x="434" y="64"/>
                      <a:pt x="421" y="69"/>
                    </a:cubicBezTo>
                    <a:cubicBezTo>
                      <a:pt x="417" y="67"/>
                      <a:pt x="413" y="65"/>
                      <a:pt x="409" y="63"/>
                    </a:cubicBezTo>
                    <a:cubicBezTo>
                      <a:pt x="422" y="51"/>
                      <a:pt x="441" y="45"/>
                      <a:pt x="460" y="50"/>
                    </a:cubicBezTo>
                    <a:close/>
                    <a:moveTo>
                      <a:pt x="336" y="39"/>
                    </a:moveTo>
                    <a:cubicBezTo>
                      <a:pt x="340" y="37"/>
                      <a:pt x="387" y="57"/>
                      <a:pt x="416" y="72"/>
                    </a:cubicBezTo>
                    <a:cubicBezTo>
                      <a:pt x="413" y="74"/>
                      <a:pt x="409" y="76"/>
                      <a:pt x="406" y="79"/>
                    </a:cubicBezTo>
                    <a:cubicBezTo>
                      <a:pt x="381" y="65"/>
                      <a:pt x="343" y="49"/>
                      <a:pt x="338" y="51"/>
                    </a:cubicBezTo>
                    <a:cubicBezTo>
                      <a:pt x="332" y="53"/>
                      <a:pt x="310" y="100"/>
                      <a:pt x="289" y="148"/>
                    </a:cubicBezTo>
                    <a:cubicBezTo>
                      <a:pt x="284" y="136"/>
                      <a:pt x="284" y="136"/>
                      <a:pt x="284" y="136"/>
                    </a:cubicBezTo>
                    <a:cubicBezTo>
                      <a:pt x="304" y="89"/>
                      <a:pt x="327" y="41"/>
                      <a:pt x="336" y="39"/>
                    </a:cubicBezTo>
                    <a:close/>
                    <a:moveTo>
                      <a:pt x="257" y="152"/>
                    </a:moveTo>
                    <a:cubicBezTo>
                      <a:pt x="266" y="110"/>
                      <a:pt x="266" y="110"/>
                      <a:pt x="266" y="110"/>
                    </a:cubicBezTo>
                    <a:cubicBezTo>
                      <a:pt x="287" y="156"/>
                      <a:pt x="287" y="156"/>
                      <a:pt x="287" y="156"/>
                    </a:cubicBezTo>
                    <a:cubicBezTo>
                      <a:pt x="268" y="151"/>
                      <a:pt x="268" y="151"/>
                      <a:pt x="268" y="151"/>
                    </a:cubicBezTo>
                    <a:cubicBezTo>
                      <a:pt x="293" y="205"/>
                      <a:pt x="293" y="205"/>
                      <a:pt x="293" y="205"/>
                    </a:cubicBezTo>
                    <a:cubicBezTo>
                      <a:pt x="284" y="211"/>
                      <a:pt x="284" y="211"/>
                      <a:pt x="284" y="211"/>
                    </a:cubicBezTo>
                    <a:cubicBezTo>
                      <a:pt x="272" y="202"/>
                      <a:pt x="257" y="199"/>
                      <a:pt x="242" y="201"/>
                    </a:cubicBezTo>
                    <a:cubicBezTo>
                      <a:pt x="216" y="141"/>
                      <a:pt x="216" y="141"/>
                      <a:pt x="216" y="141"/>
                    </a:cubicBezTo>
                    <a:lnTo>
                      <a:pt x="257" y="152"/>
                    </a:lnTo>
                    <a:close/>
                    <a:moveTo>
                      <a:pt x="170" y="179"/>
                    </a:moveTo>
                    <a:cubicBezTo>
                      <a:pt x="175" y="166"/>
                      <a:pt x="195" y="149"/>
                      <a:pt x="216" y="157"/>
                    </a:cubicBezTo>
                    <a:cubicBezTo>
                      <a:pt x="218" y="161"/>
                      <a:pt x="218" y="161"/>
                      <a:pt x="218" y="161"/>
                    </a:cubicBezTo>
                    <a:cubicBezTo>
                      <a:pt x="205" y="159"/>
                      <a:pt x="187" y="167"/>
                      <a:pt x="182" y="181"/>
                    </a:cubicBezTo>
                    <a:cubicBezTo>
                      <a:pt x="177" y="194"/>
                      <a:pt x="179" y="210"/>
                      <a:pt x="199" y="220"/>
                    </a:cubicBezTo>
                    <a:cubicBezTo>
                      <a:pt x="197" y="223"/>
                      <a:pt x="194" y="225"/>
                      <a:pt x="192" y="228"/>
                    </a:cubicBezTo>
                    <a:cubicBezTo>
                      <a:pt x="173" y="220"/>
                      <a:pt x="164" y="196"/>
                      <a:pt x="170" y="179"/>
                    </a:cubicBezTo>
                    <a:close/>
                    <a:moveTo>
                      <a:pt x="120" y="229"/>
                    </a:moveTo>
                    <a:cubicBezTo>
                      <a:pt x="112" y="251"/>
                      <a:pt x="90" y="243"/>
                      <a:pt x="82" y="230"/>
                    </a:cubicBezTo>
                    <a:cubicBezTo>
                      <a:pt x="69" y="209"/>
                      <a:pt x="84" y="182"/>
                      <a:pt x="102" y="172"/>
                    </a:cubicBezTo>
                    <a:cubicBezTo>
                      <a:pt x="124" y="160"/>
                      <a:pt x="146" y="162"/>
                      <a:pt x="165" y="178"/>
                    </a:cubicBezTo>
                    <a:cubicBezTo>
                      <a:pt x="162" y="186"/>
                      <a:pt x="161" y="197"/>
                      <a:pt x="165" y="206"/>
                    </a:cubicBezTo>
                    <a:cubicBezTo>
                      <a:pt x="169" y="215"/>
                      <a:pt x="177" y="224"/>
                      <a:pt x="189" y="232"/>
                    </a:cubicBezTo>
                    <a:cubicBezTo>
                      <a:pt x="180" y="244"/>
                      <a:pt x="174" y="259"/>
                      <a:pt x="174" y="275"/>
                    </a:cubicBezTo>
                    <a:cubicBezTo>
                      <a:pt x="172" y="280"/>
                      <a:pt x="169" y="286"/>
                      <a:pt x="167" y="291"/>
                    </a:cubicBezTo>
                    <a:cubicBezTo>
                      <a:pt x="144" y="297"/>
                      <a:pt x="126" y="325"/>
                      <a:pt x="132" y="351"/>
                    </a:cubicBezTo>
                    <a:cubicBezTo>
                      <a:pt x="130" y="353"/>
                      <a:pt x="128" y="356"/>
                      <a:pt x="126" y="358"/>
                    </a:cubicBezTo>
                    <a:cubicBezTo>
                      <a:pt x="123" y="356"/>
                      <a:pt x="121" y="353"/>
                      <a:pt x="119" y="350"/>
                    </a:cubicBezTo>
                    <a:cubicBezTo>
                      <a:pt x="120" y="350"/>
                      <a:pt x="121" y="349"/>
                      <a:pt x="121" y="349"/>
                    </a:cubicBezTo>
                    <a:cubicBezTo>
                      <a:pt x="122" y="345"/>
                      <a:pt x="120" y="339"/>
                      <a:pt x="116" y="335"/>
                    </a:cubicBezTo>
                    <a:cubicBezTo>
                      <a:pt x="116" y="331"/>
                      <a:pt x="116" y="327"/>
                      <a:pt x="116" y="323"/>
                    </a:cubicBezTo>
                    <a:cubicBezTo>
                      <a:pt x="138" y="297"/>
                      <a:pt x="157" y="266"/>
                      <a:pt x="160" y="243"/>
                    </a:cubicBezTo>
                    <a:cubicBezTo>
                      <a:pt x="161" y="232"/>
                      <a:pt x="160" y="220"/>
                      <a:pt x="157" y="209"/>
                    </a:cubicBezTo>
                    <a:cubicBezTo>
                      <a:pt x="151" y="194"/>
                      <a:pt x="140" y="182"/>
                      <a:pt x="120" y="183"/>
                    </a:cubicBezTo>
                    <a:cubicBezTo>
                      <a:pt x="97" y="184"/>
                      <a:pt x="90" y="204"/>
                      <a:pt x="93" y="216"/>
                    </a:cubicBezTo>
                    <a:cubicBezTo>
                      <a:pt x="97" y="226"/>
                      <a:pt x="104" y="235"/>
                      <a:pt x="120" y="229"/>
                    </a:cubicBezTo>
                    <a:close/>
                    <a:moveTo>
                      <a:pt x="144" y="234"/>
                    </a:moveTo>
                    <a:cubicBezTo>
                      <a:pt x="150" y="210"/>
                      <a:pt x="136" y="196"/>
                      <a:pt x="122" y="195"/>
                    </a:cubicBezTo>
                    <a:cubicBezTo>
                      <a:pt x="108" y="195"/>
                      <a:pt x="94" y="205"/>
                      <a:pt x="103" y="223"/>
                    </a:cubicBezTo>
                    <a:cubicBezTo>
                      <a:pt x="94" y="221"/>
                      <a:pt x="88" y="191"/>
                      <a:pt x="120" y="187"/>
                    </a:cubicBezTo>
                    <a:cubicBezTo>
                      <a:pt x="148" y="184"/>
                      <a:pt x="159" y="215"/>
                      <a:pt x="155" y="243"/>
                    </a:cubicBezTo>
                    <a:cubicBezTo>
                      <a:pt x="152" y="265"/>
                      <a:pt x="137" y="290"/>
                      <a:pt x="116" y="316"/>
                    </a:cubicBezTo>
                    <a:cubicBezTo>
                      <a:pt x="116" y="304"/>
                      <a:pt x="114" y="294"/>
                      <a:pt x="113" y="288"/>
                    </a:cubicBezTo>
                    <a:cubicBezTo>
                      <a:pt x="121" y="274"/>
                      <a:pt x="139" y="255"/>
                      <a:pt x="144" y="234"/>
                    </a:cubicBezTo>
                    <a:close/>
                    <a:moveTo>
                      <a:pt x="111" y="334"/>
                    </a:moveTo>
                    <a:cubicBezTo>
                      <a:pt x="101" y="342"/>
                      <a:pt x="92" y="350"/>
                      <a:pt x="80" y="361"/>
                    </a:cubicBezTo>
                    <a:cubicBezTo>
                      <a:pt x="71" y="363"/>
                      <a:pt x="49" y="360"/>
                      <a:pt x="44" y="354"/>
                    </a:cubicBezTo>
                    <a:cubicBezTo>
                      <a:pt x="56" y="343"/>
                      <a:pt x="92" y="308"/>
                      <a:pt x="108" y="296"/>
                    </a:cubicBezTo>
                    <a:cubicBezTo>
                      <a:pt x="110" y="306"/>
                      <a:pt x="111" y="324"/>
                      <a:pt x="111" y="334"/>
                    </a:cubicBezTo>
                    <a:close/>
                    <a:moveTo>
                      <a:pt x="45" y="258"/>
                    </a:moveTo>
                    <a:cubicBezTo>
                      <a:pt x="41" y="249"/>
                      <a:pt x="49" y="244"/>
                      <a:pt x="56" y="249"/>
                    </a:cubicBezTo>
                    <a:cubicBezTo>
                      <a:pt x="59" y="252"/>
                      <a:pt x="69" y="264"/>
                      <a:pt x="74" y="271"/>
                    </a:cubicBezTo>
                    <a:cubicBezTo>
                      <a:pt x="71" y="274"/>
                      <a:pt x="66" y="278"/>
                      <a:pt x="62" y="282"/>
                    </a:cubicBezTo>
                    <a:cubicBezTo>
                      <a:pt x="56" y="275"/>
                      <a:pt x="47" y="262"/>
                      <a:pt x="45" y="258"/>
                    </a:cubicBezTo>
                    <a:close/>
                    <a:moveTo>
                      <a:pt x="10" y="288"/>
                    </a:moveTo>
                    <a:cubicBezTo>
                      <a:pt x="7" y="279"/>
                      <a:pt x="15" y="274"/>
                      <a:pt x="22" y="279"/>
                    </a:cubicBezTo>
                    <a:cubicBezTo>
                      <a:pt x="25" y="283"/>
                      <a:pt x="34" y="294"/>
                      <a:pt x="39" y="301"/>
                    </a:cubicBezTo>
                    <a:cubicBezTo>
                      <a:pt x="35" y="304"/>
                      <a:pt x="30" y="308"/>
                      <a:pt x="26" y="312"/>
                    </a:cubicBezTo>
                    <a:cubicBezTo>
                      <a:pt x="21" y="304"/>
                      <a:pt x="12" y="293"/>
                      <a:pt x="10" y="288"/>
                    </a:cubicBezTo>
                    <a:close/>
                    <a:moveTo>
                      <a:pt x="41" y="351"/>
                    </a:moveTo>
                    <a:cubicBezTo>
                      <a:pt x="33" y="342"/>
                      <a:pt x="25" y="331"/>
                      <a:pt x="20" y="324"/>
                    </a:cubicBezTo>
                    <a:cubicBezTo>
                      <a:pt x="32" y="313"/>
                      <a:pt x="78" y="274"/>
                      <a:pt x="87" y="266"/>
                    </a:cubicBezTo>
                    <a:cubicBezTo>
                      <a:pt x="93" y="272"/>
                      <a:pt x="101" y="283"/>
                      <a:pt x="106" y="290"/>
                    </a:cubicBezTo>
                    <a:cubicBezTo>
                      <a:pt x="96" y="298"/>
                      <a:pt x="53" y="340"/>
                      <a:pt x="41" y="351"/>
                    </a:cubicBezTo>
                    <a:close/>
                    <a:moveTo>
                      <a:pt x="44" y="361"/>
                    </a:moveTo>
                    <a:cubicBezTo>
                      <a:pt x="47" y="362"/>
                      <a:pt x="50" y="364"/>
                      <a:pt x="55" y="365"/>
                    </a:cubicBezTo>
                    <a:cubicBezTo>
                      <a:pt x="44" y="379"/>
                      <a:pt x="39" y="424"/>
                      <a:pt x="57" y="448"/>
                    </a:cubicBezTo>
                    <a:cubicBezTo>
                      <a:pt x="53" y="453"/>
                      <a:pt x="51" y="460"/>
                      <a:pt x="49" y="466"/>
                    </a:cubicBezTo>
                    <a:cubicBezTo>
                      <a:pt x="17" y="441"/>
                      <a:pt x="25" y="385"/>
                      <a:pt x="44" y="361"/>
                    </a:cubicBezTo>
                    <a:close/>
                    <a:moveTo>
                      <a:pt x="22" y="508"/>
                    </a:moveTo>
                    <a:cubicBezTo>
                      <a:pt x="28" y="507"/>
                      <a:pt x="38" y="506"/>
                      <a:pt x="48" y="504"/>
                    </a:cubicBezTo>
                    <a:cubicBezTo>
                      <a:pt x="51" y="518"/>
                      <a:pt x="57" y="531"/>
                      <a:pt x="67" y="542"/>
                    </a:cubicBezTo>
                    <a:cubicBezTo>
                      <a:pt x="62" y="545"/>
                      <a:pt x="56" y="547"/>
                      <a:pt x="51" y="550"/>
                    </a:cubicBezTo>
                    <a:cubicBezTo>
                      <a:pt x="38" y="532"/>
                      <a:pt x="27" y="517"/>
                      <a:pt x="22" y="508"/>
                    </a:cubicBezTo>
                    <a:close/>
                    <a:moveTo>
                      <a:pt x="88" y="631"/>
                    </a:moveTo>
                    <a:cubicBezTo>
                      <a:pt x="79" y="627"/>
                      <a:pt x="70" y="627"/>
                      <a:pt x="62" y="629"/>
                    </a:cubicBezTo>
                    <a:cubicBezTo>
                      <a:pt x="45" y="606"/>
                      <a:pt x="27" y="583"/>
                      <a:pt x="20" y="571"/>
                    </a:cubicBezTo>
                    <a:cubicBezTo>
                      <a:pt x="28" y="567"/>
                      <a:pt x="51" y="556"/>
                      <a:pt x="71" y="547"/>
                    </a:cubicBezTo>
                    <a:cubicBezTo>
                      <a:pt x="73" y="549"/>
                      <a:pt x="76" y="551"/>
                      <a:pt x="79" y="553"/>
                    </a:cubicBezTo>
                    <a:cubicBezTo>
                      <a:pt x="66" y="559"/>
                      <a:pt x="55" y="565"/>
                      <a:pt x="46" y="568"/>
                    </a:cubicBezTo>
                    <a:cubicBezTo>
                      <a:pt x="55" y="581"/>
                      <a:pt x="74" y="605"/>
                      <a:pt x="91" y="627"/>
                    </a:cubicBezTo>
                    <a:cubicBezTo>
                      <a:pt x="90" y="628"/>
                      <a:pt x="89" y="629"/>
                      <a:pt x="88" y="631"/>
                    </a:cubicBezTo>
                    <a:close/>
                    <a:moveTo>
                      <a:pt x="100" y="620"/>
                    </a:moveTo>
                    <a:cubicBezTo>
                      <a:pt x="98" y="621"/>
                      <a:pt x="96" y="622"/>
                      <a:pt x="94" y="624"/>
                    </a:cubicBezTo>
                    <a:cubicBezTo>
                      <a:pt x="78" y="602"/>
                      <a:pt x="61" y="582"/>
                      <a:pt x="55" y="571"/>
                    </a:cubicBezTo>
                    <a:cubicBezTo>
                      <a:pt x="60" y="568"/>
                      <a:pt x="71" y="563"/>
                      <a:pt x="84" y="557"/>
                    </a:cubicBezTo>
                    <a:cubicBezTo>
                      <a:pt x="87" y="558"/>
                      <a:pt x="90" y="560"/>
                      <a:pt x="94" y="561"/>
                    </a:cubicBezTo>
                    <a:cubicBezTo>
                      <a:pt x="95" y="563"/>
                      <a:pt x="96" y="565"/>
                      <a:pt x="98" y="567"/>
                    </a:cubicBezTo>
                    <a:cubicBezTo>
                      <a:pt x="84" y="576"/>
                      <a:pt x="74" y="601"/>
                      <a:pt x="100" y="620"/>
                    </a:cubicBezTo>
                    <a:close/>
                    <a:moveTo>
                      <a:pt x="79" y="545"/>
                    </a:moveTo>
                    <a:cubicBezTo>
                      <a:pt x="48" y="523"/>
                      <a:pt x="41" y="472"/>
                      <a:pt x="67" y="443"/>
                    </a:cubicBezTo>
                    <a:cubicBezTo>
                      <a:pt x="93" y="415"/>
                      <a:pt x="134" y="424"/>
                      <a:pt x="152" y="452"/>
                    </a:cubicBezTo>
                    <a:cubicBezTo>
                      <a:pt x="165" y="472"/>
                      <a:pt x="162" y="502"/>
                      <a:pt x="131" y="509"/>
                    </a:cubicBezTo>
                    <a:cubicBezTo>
                      <a:pt x="117" y="512"/>
                      <a:pt x="94" y="501"/>
                      <a:pt x="104" y="482"/>
                    </a:cubicBezTo>
                    <a:cubicBezTo>
                      <a:pt x="108" y="492"/>
                      <a:pt x="117" y="495"/>
                      <a:pt x="123" y="494"/>
                    </a:cubicBezTo>
                    <a:cubicBezTo>
                      <a:pt x="134" y="491"/>
                      <a:pt x="142" y="478"/>
                      <a:pt x="133" y="464"/>
                    </a:cubicBezTo>
                    <a:cubicBezTo>
                      <a:pt x="125" y="452"/>
                      <a:pt x="107" y="442"/>
                      <a:pt x="88" y="455"/>
                    </a:cubicBezTo>
                    <a:cubicBezTo>
                      <a:pt x="64" y="472"/>
                      <a:pt x="73" y="508"/>
                      <a:pt x="86" y="520"/>
                    </a:cubicBezTo>
                    <a:cubicBezTo>
                      <a:pt x="114" y="547"/>
                      <a:pt x="152" y="539"/>
                      <a:pt x="175" y="495"/>
                    </a:cubicBezTo>
                    <a:cubicBezTo>
                      <a:pt x="195" y="460"/>
                      <a:pt x="197" y="369"/>
                      <a:pt x="271" y="346"/>
                    </a:cubicBezTo>
                    <a:cubicBezTo>
                      <a:pt x="273" y="352"/>
                      <a:pt x="278" y="360"/>
                      <a:pt x="279" y="366"/>
                    </a:cubicBezTo>
                    <a:cubicBezTo>
                      <a:pt x="230" y="383"/>
                      <a:pt x="212" y="485"/>
                      <a:pt x="191" y="516"/>
                    </a:cubicBezTo>
                    <a:cubicBezTo>
                      <a:pt x="154" y="568"/>
                      <a:pt x="107" y="564"/>
                      <a:pt x="79" y="545"/>
                    </a:cubicBezTo>
                    <a:close/>
                    <a:moveTo>
                      <a:pt x="115" y="530"/>
                    </a:moveTo>
                    <a:cubicBezTo>
                      <a:pt x="109" y="529"/>
                      <a:pt x="104" y="527"/>
                      <a:pt x="99" y="523"/>
                    </a:cubicBezTo>
                    <a:cubicBezTo>
                      <a:pt x="100" y="517"/>
                      <a:pt x="103" y="512"/>
                      <a:pt x="108" y="509"/>
                    </a:cubicBezTo>
                    <a:cubicBezTo>
                      <a:pt x="110" y="510"/>
                      <a:pt x="113" y="512"/>
                      <a:pt x="116" y="512"/>
                    </a:cubicBezTo>
                    <a:cubicBezTo>
                      <a:pt x="115" y="518"/>
                      <a:pt x="114" y="524"/>
                      <a:pt x="115" y="530"/>
                    </a:cubicBezTo>
                    <a:close/>
                    <a:moveTo>
                      <a:pt x="98" y="497"/>
                    </a:moveTo>
                    <a:cubicBezTo>
                      <a:pt x="99" y="501"/>
                      <a:pt x="101" y="504"/>
                      <a:pt x="104" y="506"/>
                    </a:cubicBezTo>
                    <a:cubicBezTo>
                      <a:pt x="99" y="509"/>
                      <a:pt x="97" y="514"/>
                      <a:pt x="95" y="520"/>
                    </a:cubicBezTo>
                    <a:cubicBezTo>
                      <a:pt x="90" y="515"/>
                      <a:pt x="85" y="508"/>
                      <a:pt x="82" y="500"/>
                    </a:cubicBezTo>
                    <a:cubicBezTo>
                      <a:pt x="88" y="499"/>
                      <a:pt x="93" y="498"/>
                      <a:pt x="98" y="497"/>
                    </a:cubicBezTo>
                    <a:close/>
                    <a:moveTo>
                      <a:pt x="80" y="494"/>
                    </a:moveTo>
                    <a:cubicBezTo>
                      <a:pt x="77" y="482"/>
                      <a:pt x="79" y="470"/>
                      <a:pt x="90" y="461"/>
                    </a:cubicBezTo>
                    <a:cubicBezTo>
                      <a:pt x="103" y="451"/>
                      <a:pt x="121" y="457"/>
                      <a:pt x="127" y="465"/>
                    </a:cubicBezTo>
                    <a:cubicBezTo>
                      <a:pt x="133" y="473"/>
                      <a:pt x="131" y="486"/>
                      <a:pt x="120" y="489"/>
                    </a:cubicBezTo>
                    <a:cubicBezTo>
                      <a:pt x="114" y="490"/>
                      <a:pt x="107" y="482"/>
                      <a:pt x="107" y="474"/>
                    </a:cubicBezTo>
                    <a:cubicBezTo>
                      <a:pt x="99" y="480"/>
                      <a:pt x="97" y="486"/>
                      <a:pt x="97" y="491"/>
                    </a:cubicBezTo>
                    <a:cubicBezTo>
                      <a:pt x="92" y="492"/>
                      <a:pt x="86" y="493"/>
                      <a:pt x="80" y="494"/>
                    </a:cubicBezTo>
                    <a:close/>
                    <a:moveTo>
                      <a:pt x="103" y="564"/>
                    </a:moveTo>
                    <a:cubicBezTo>
                      <a:pt x="131" y="569"/>
                      <a:pt x="166" y="558"/>
                      <a:pt x="193" y="521"/>
                    </a:cubicBezTo>
                    <a:cubicBezTo>
                      <a:pt x="221" y="483"/>
                      <a:pt x="235" y="389"/>
                      <a:pt x="282" y="371"/>
                    </a:cubicBezTo>
                    <a:cubicBezTo>
                      <a:pt x="283" y="372"/>
                      <a:pt x="283" y="373"/>
                      <a:pt x="284" y="375"/>
                    </a:cubicBezTo>
                    <a:cubicBezTo>
                      <a:pt x="286" y="379"/>
                      <a:pt x="324" y="359"/>
                      <a:pt x="354" y="346"/>
                    </a:cubicBezTo>
                    <a:cubicBezTo>
                      <a:pt x="363" y="345"/>
                      <a:pt x="376" y="344"/>
                      <a:pt x="384" y="344"/>
                    </a:cubicBezTo>
                    <a:cubicBezTo>
                      <a:pt x="384" y="346"/>
                      <a:pt x="386" y="349"/>
                      <a:pt x="387" y="351"/>
                    </a:cubicBezTo>
                    <a:cubicBezTo>
                      <a:pt x="382" y="356"/>
                      <a:pt x="374" y="364"/>
                      <a:pt x="371" y="369"/>
                    </a:cubicBezTo>
                    <a:cubicBezTo>
                      <a:pt x="332" y="361"/>
                      <a:pt x="290" y="389"/>
                      <a:pt x="271" y="412"/>
                    </a:cubicBezTo>
                    <a:cubicBezTo>
                      <a:pt x="234" y="458"/>
                      <a:pt x="246" y="509"/>
                      <a:pt x="227" y="537"/>
                    </a:cubicBezTo>
                    <a:cubicBezTo>
                      <a:pt x="193" y="587"/>
                      <a:pt x="134" y="601"/>
                      <a:pt x="103" y="564"/>
                    </a:cubicBezTo>
                    <a:close/>
                    <a:moveTo>
                      <a:pt x="189" y="616"/>
                    </a:moveTo>
                    <a:cubicBezTo>
                      <a:pt x="182" y="634"/>
                      <a:pt x="182" y="634"/>
                      <a:pt x="182" y="634"/>
                    </a:cubicBezTo>
                    <a:cubicBezTo>
                      <a:pt x="153" y="619"/>
                      <a:pt x="153" y="619"/>
                      <a:pt x="153" y="619"/>
                    </a:cubicBezTo>
                    <a:cubicBezTo>
                      <a:pt x="144" y="635"/>
                      <a:pt x="144" y="635"/>
                      <a:pt x="144" y="635"/>
                    </a:cubicBezTo>
                    <a:cubicBezTo>
                      <a:pt x="134" y="606"/>
                      <a:pt x="134" y="606"/>
                      <a:pt x="134" y="606"/>
                    </a:cubicBezTo>
                    <a:cubicBezTo>
                      <a:pt x="162" y="593"/>
                      <a:pt x="162" y="593"/>
                      <a:pt x="162" y="593"/>
                    </a:cubicBezTo>
                    <a:cubicBezTo>
                      <a:pt x="156" y="606"/>
                      <a:pt x="156" y="606"/>
                      <a:pt x="156" y="606"/>
                    </a:cubicBezTo>
                    <a:lnTo>
                      <a:pt x="189" y="616"/>
                    </a:lnTo>
                    <a:close/>
                    <a:moveTo>
                      <a:pt x="174" y="607"/>
                    </a:moveTo>
                    <a:cubicBezTo>
                      <a:pt x="162" y="604"/>
                      <a:pt x="162" y="604"/>
                      <a:pt x="162" y="604"/>
                    </a:cubicBezTo>
                    <a:cubicBezTo>
                      <a:pt x="168" y="589"/>
                      <a:pt x="168" y="589"/>
                      <a:pt x="168" y="589"/>
                    </a:cubicBezTo>
                    <a:cubicBezTo>
                      <a:pt x="172" y="590"/>
                      <a:pt x="176" y="592"/>
                      <a:pt x="180" y="593"/>
                    </a:cubicBezTo>
                    <a:cubicBezTo>
                      <a:pt x="178" y="598"/>
                      <a:pt x="176" y="603"/>
                      <a:pt x="174" y="607"/>
                    </a:cubicBezTo>
                    <a:close/>
                    <a:moveTo>
                      <a:pt x="172" y="585"/>
                    </a:moveTo>
                    <a:cubicBezTo>
                      <a:pt x="189" y="579"/>
                      <a:pt x="208" y="569"/>
                      <a:pt x="222" y="554"/>
                    </a:cubicBezTo>
                    <a:cubicBezTo>
                      <a:pt x="222" y="561"/>
                      <a:pt x="225" y="568"/>
                      <a:pt x="232" y="574"/>
                    </a:cubicBezTo>
                    <a:cubicBezTo>
                      <a:pt x="225" y="584"/>
                      <a:pt x="206" y="597"/>
                      <a:pt x="172" y="585"/>
                    </a:cubicBezTo>
                    <a:close/>
                    <a:moveTo>
                      <a:pt x="219" y="653"/>
                    </a:moveTo>
                    <a:cubicBezTo>
                      <a:pt x="202" y="634"/>
                      <a:pt x="202" y="634"/>
                      <a:pt x="202" y="634"/>
                    </a:cubicBezTo>
                    <a:cubicBezTo>
                      <a:pt x="204" y="630"/>
                      <a:pt x="204" y="630"/>
                      <a:pt x="204" y="630"/>
                    </a:cubicBezTo>
                    <a:cubicBezTo>
                      <a:pt x="220" y="649"/>
                      <a:pt x="220" y="649"/>
                      <a:pt x="220" y="649"/>
                    </a:cubicBezTo>
                    <a:lnTo>
                      <a:pt x="219" y="653"/>
                    </a:lnTo>
                    <a:close/>
                    <a:moveTo>
                      <a:pt x="221" y="647"/>
                    </a:moveTo>
                    <a:cubicBezTo>
                      <a:pt x="205" y="628"/>
                      <a:pt x="205" y="628"/>
                      <a:pt x="205" y="628"/>
                    </a:cubicBezTo>
                    <a:cubicBezTo>
                      <a:pt x="206" y="624"/>
                      <a:pt x="206" y="624"/>
                      <a:pt x="206" y="624"/>
                    </a:cubicBezTo>
                    <a:cubicBezTo>
                      <a:pt x="223" y="642"/>
                      <a:pt x="223" y="642"/>
                      <a:pt x="223" y="642"/>
                    </a:cubicBezTo>
                    <a:lnTo>
                      <a:pt x="221" y="647"/>
                    </a:lnTo>
                    <a:close/>
                    <a:moveTo>
                      <a:pt x="223" y="640"/>
                    </a:moveTo>
                    <a:cubicBezTo>
                      <a:pt x="207" y="622"/>
                      <a:pt x="207" y="622"/>
                      <a:pt x="207" y="622"/>
                    </a:cubicBezTo>
                    <a:cubicBezTo>
                      <a:pt x="209" y="617"/>
                      <a:pt x="209" y="617"/>
                      <a:pt x="209" y="617"/>
                    </a:cubicBezTo>
                    <a:cubicBezTo>
                      <a:pt x="225" y="635"/>
                      <a:pt x="225" y="635"/>
                      <a:pt x="225" y="635"/>
                    </a:cubicBezTo>
                    <a:lnTo>
                      <a:pt x="223" y="640"/>
                    </a:lnTo>
                    <a:close/>
                    <a:moveTo>
                      <a:pt x="226" y="634"/>
                    </a:moveTo>
                    <a:cubicBezTo>
                      <a:pt x="210" y="615"/>
                      <a:pt x="210" y="615"/>
                      <a:pt x="210" y="615"/>
                    </a:cubicBezTo>
                    <a:cubicBezTo>
                      <a:pt x="212" y="610"/>
                      <a:pt x="212" y="610"/>
                      <a:pt x="212" y="610"/>
                    </a:cubicBezTo>
                    <a:cubicBezTo>
                      <a:pt x="228" y="629"/>
                      <a:pt x="228" y="629"/>
                      <a:pt x="228" y="629"/>
                    </a:cubicBezTo>
                    <a:lnTo>
                      <a:pt x="226" y="634"/>
                    </a:lnTo>
                    <a:close/>
                    <a:moveTo>
                      <a:pt x="228" y="627"/>
                    </a:moveTo>
                    <a:cubicBezTo>
                      <a:pt x="212" y="609"/>
                      <a:pt x="212" y="609"/>
                      <a:pt x="212" y="609"/>
                    </a:cubicBezTo>
                    <a:cubicBezTo>
                      <a:pt x="213" y="607"/>
                      <a:pt x="213" y="606"/>
                      <a:pt x="214" y="604"/>
                    </a:cubicBezTo>
                    <a:cubicBezTo>
                      <a:pt x="230" y="622"/>
                      <a:pt x="230" y="622"/>
                      <a:pt x="230" y="622"/>
                    </a:cubicBezTo>
                    <a:lnTo>
                      <a:pt x="228" y="627"/>
                    </a:lnTo>
                    <a:close/>
                    <a:moveTo>
                      <a:pt x="231" y="620"/>
                    </a:moveTo>
                    <a:cubicBezTo>
                      <a:pt x="215" y="602"/>
                      <a:pt x="215" y="602"/>
                      <a:pt x="215" y="602"/>
                    </a:cubicBezTo>
                    <a:cubicBezTo>
                      <a:pt x="215" y="601"/>
                      <a:pt x="216" y="599"/>
                      <a:pt x="216" y="598"/>
                    </a:cubicBezTo>
                    <a:cubicBezTo>
                      <a:pt x="232" y="616"/>
                      <a:pt x="232" y="616"/>
                      <a:pt x="232" y="616"/>
                    </a:cubicBezTo>
                    <a:lnTo>
                      <a:pt x="231" y="620"/>
                    </a:lnTo>
                    <a:close/>
                    <a:moveTo>
                      <a:pt x="233" y="614"/>
                    </a:moveTo>
                    <a:cubicBezTo>
                      <a:pt x="217" y="596"/>
                      <a:pt x="217" y="596"/>
                      <a:pt x="217" y="596"/>
                    </a:cubicBezTo>
                    <a:cubicBezTo>
                      <a:pt x="217" y="595"/>
                      <a:pt x="218" y="593"/>
                      <a:pt x="218" y="592"/>
                    </a:cubicBezTo>
                    <a:cubicBezTo>
                      <a:pt x="234" y="610"/>
                      <a:pt x="234" y="610"/>
                      <a:pt x="234" y="610"/>
                    </a:cubicBezTo>
                    <a:lnTo>
                      <a:pt x="233" y="614"/>
                    </a:lnTo>
                    <a:close/>
                    <a:moveTo>
                      <a:pt x="235" y="608"/>
                    </a:moveTo>
                    <a:cubicBezTo>
                      <a:pt x="220" y="591"/>
                      <a:pt x="220" y="591"/>
                      <a:pt x="220" y="591"/>
                    </a:cubicBezTo>
                    <a:cubicBezTo>
                      <a:pt x="221" y="590"/>
                      <a:pt x="222" y="590"/>
                      <a:pt x="223" y="589"/>
                    </a:cubicBezTo>
                    <a:cubicBezTo>
                      <a:pt x="237" y="604"/>
                      <a:pt x="237" y="604"/>
                      <a:pt x="237" y="604"/>
                    </a:cubicBezTo>
                    <a:lnTo>
                      <a:pt x="235" y="608"/>
                    </a:lnTo>
                    <a:close/>
                    <a:moveTo>
                      <a:pt x="237" y="603"/>
                    </a:moveTo>
                    <a:cubicBezTo>
                      <a:pt x="224" y="588"/>
                      <a:pt x="224" y="588"/>
                      <a:pt x="224" y="588"/>
                    </a:cubicBezTo>
                    <a:cubicBezTo>
                      <a:pt x="226" y="587"/>
                      <a:pt x="227" y="587"/>
                      <a:pt x="228" y="586"/>
                    </a:cubicBezTo>
                    <a:cubicBezTo>
                      <a:pt x="239" y="598"/>
                      <a:pt x="239" y="598"/>
                      <a:pt x="239" y="598"/>
                    </a:cubicBezTo>
                    <a:lnTo>
                      <a:pt x="237" y="603"/>
                    </a:lnTo>
                    <a:close/>
                    <a:moveTo>
                      <a:pt x="240" y="596"/>
                    </a:moveTo>
                    <a:cubicBezTo>
                      <a:pt x="229" y="585"/>
                      <a:pt x="229" y="585"/>
                      <a:pt x="229" y="585"/>
                    </a:cubicBezTo>
                    <a:cubicBezTo>
                      <a:pt x="230" y="584"/>
                      <a:pt x="231" y="584"/>
                      <a:pt x="232" y="583"/>
                    </a:cubicBezTo>
                    <a:cubicBezTo>
                      <a:pt x="241" y="593"/>
                      <a:pt x="241" y="593"/>
                      <a:pt x="241" y="593"/>
                    </a:cubicBezTo>
                    <a:lnTo>
                      <a:pt x="240" y="596"/>
                    </a:lnTo>
                    <a:close/>
                    <a:moveTo>
                      <a:pt x="241" y="591"/>
                    </a:moveTo>
                    <a:cubicBezTo>
                      <a:pt x="233" y="582"/>
                      <a:pt x="233" y="582"/>
                      <a:pt x="233" y="582"/>
                    </a:cubicBezTo>
                    <a:cubicBezTo>
                      <a:pt x="234" y="581"/>
                      <a:pt x="235" y="580"/>
                      <a:pt x="235" y="580"/>
                    </a:cubicBezTo>
                    <a:cubicBezTo>
                      <a:pt x="237" y="581"/>
                      <a:pt x="241" y="586"/>
                      <a:pt x="243" y="587"/>
                    </a:cubicBezTo>
                    <a:cubicBezTo>
                      <a:pt x="243" y="588"/>
                      <a:pt x="242" y="590"/>
                      <a:pt x="241" y="591"/>
                    </a:cubicBezTo>
                    <a:close/>
                    <a:moveTo>
                      <a:pt x="254" y="581"/>
                    </a:moveTo>
                    <a:cubicBezTo>
                      <a:pt x="252" y="581"/>
                      <a:pt x="251" y="581"/>
                      <a:pt x="249" y="581"/>
                    </a:cubicBezTo>
                    <a:cubicBezTo>
                      <a:pt x="233" y="572"/>
                      <a:pt x="223" y="560"/>
                      <a:pt x="228" y="550"/>
                    </a:cubicBezTo>
                    <a:cubicBezTo>
                      <a:pt x="234" y="539"/>
                      <a:pt x="253" y="543"/>
                      <a:pt x="268" y="550"/>
                    </a:cubicBezTo>
                    <a:cubicBezTo>
                      <a:pt x="262" y="557"/>
                      <a:pt x="253" y="570"/>
                      <a:pt x="254" y="581"/>
                    </a:cubicBezTo>
                    <a:close/>
                    <a:moveTo>
                      <a:pt x="287" y="556"/>
                    </a:moveTo>
                    <a:cubicBezTo>
                      <a:pt x="292" y="546"/>
                      <a:pt x="297" y="536"/>
                      <a:pt x="300" y="530"/>
                    </a:cubicBezTo>
                    <a:cubicBezTo>
                      <a:pt x="296" y="536"/>
                      <a:pt x="291" y="545"/>
                      <a:pt x="285" y="554"/>
                    </a:cubicBezTo>
                    <a:cubicBezTo>
                      <a:pt x="284" y="553"/>
                      <a:pt x="282" y="552"/>
                      <a:pt x="280" y="551"/>
                    </a:cubicBezTo>
                    <a:cubicBezTo>
                      <a:pt x="286" y="541"/>
                      <a:pt x="292" y="529"/>
                      <a:pt x="295" y="522"/>
                    </a:cubicBezTo>
                    <a:cubicBezTo>
                      <a:pt x="290" y="529"/>
                      <a:pt x="284" y="539"/>
                      <a:pt x="278" y="550"/>
                    </a:cubicBezTo>
                    <a:cubicBezTo>
                      <a:pt x="275" y="548"/>
                      <a:pt x="273" y="547"/>
                      <a:pt x="270" y="545"/>
                    </a:cubicBezTo>
                    <a:cubicBezTo>
                      <a:pt x="275" y="536"/>
                      <a:pt x="280" y="526"/>
                      <a:pt x="282" y="520"/>
                    </a:cubicBezTo>
                    <a:cubicBezTo>
                      <a:pt x="278" y="526"/>
                      <a:pt x="273" y="535"/>
                      <a:pt x="268" y="544"/>
                    </a:cubicBezTo>
                    <a:cubicBezTo>
                      <a:pt x="266" y="543"/>
                      <a:pt x="264" y="543"/>
                      <a:pt x="263" y="542"/>
                    </a:cubicBezTo>
                    <a:cubicBezTo>
                      <a:pt x="267" y="534"/>
                      <a:pt x="271" y="525"/>
                      <a:pt x="273" y="519"/>
                    </a:cubicBezTo>
                    <a:cubicBezTo>
                      <a:pt x="270" y="525"/>
                      <a:pt x="265" y="533"/>
                      <a:pt x="260" y="541"/>
                    </a:cubicBezTo>
                    <a:cubicBezTo>
                      <a:pt x="258" y="541"/>
                      <a:pt x="257" y="540"/>
                      <a:pt x="255" y="540"/>
                    </a:cubicBezTo>
                    <a:cubicBezTo>
                      <a:pt x="258" y="533"/>
                      <a:pt x="261" y="527"/>
                      <a:pt x="263" y="523"/>
                    </a:cubicBezTo>
                    <a:cubicBezTo>
                      <a:pt x="260" y="527"/>
                      <a:pt x="256" y="533"/>
                      <a:pt x="253" y="539"/>
                    </a:cubicBezTo>
                    <a:cubicBezTo>
                      <a:pt x="251" y="539"/>
                      <a:pt x="250" y="539"/>
                      <a:pt x="249" y="539"/>
                    </a:cubicBezTo>
                    <a:cubicBezTo>
                      <a:pt x="251" y="533"/>
                      <a:pt x="254" y="528"/>
                      <a:pt x="255" y="524"/>
                    </a:cubicBezTo>
                    <a:cubicBezTo>
                      <a:pt x="253" y="528"/>
                      <a:pt x="250" y="533"/>
                      <a:pt x="247" y="538"/>
                    </a:cubicBezTo>
                    <a:cubicBezTo>
                      <a:pt x="245" y="538"/>
                      <a:pt x="244" y="538"/>
                      <a:pt x="242" y="538"/>
                    </a:cubicBezTo>
                    <a:cubicBezTo>
                      <a:pt x="247" y="530"/>
                      <a:pt x="251" y="521"/>
                      <a:pt x="253" y="515"/>
                    </a:cubicBezTo>
                    <a:cubicBezTo>
                      <a:pt x="249" y="521"/>
                      <a:pt x="245" y="529"/>
                      <a:pt x="239" y="538"/>
                    </a:cubicBezTo>
                    <a:cubicBezTo>
                      <a:pt x="238" y="539"/>
                      <a:pt x="236" y="539"/>
                      <a:pt x="234" y="539"/>
                    </a:cubicBezTo>
                    <a:cubicBezTo>
                      <a:pt x="261" y="479"/>
                      <a:pt x="325" y="390"/>
                      <a:pt x="462" y="347"/>
                    </a:cubicBezTo>
                    <a:cubicBezTo>
                      <a:pt x="462" y="364"/>
                      <a:pt x="461" y="384"/>
                      <a:pt x="461" y="400"/>
                    </a:cubicBezTo>
                    <a:cubicBezTo>
                      <a:pt x="451" y="393"/>
                      <a:pt x="442" y="387"/>
                      <a:pt x="436" y="383"/>
                    </a:cubicBezTo>
                    <a:cubicBezTo>
                      <a:pt x="445" y="398"/>
                      <a:pt x="450" y="411"/>
                      <a:pt x="452" y="424"/>
                    </a:cubicBezTo>
                    <a:cubicBezTo>
                      <a:pt x="398" y="446"/>
                      <a:pt x="348" y="487"/>
                      <a:pt x="314" y="579"/>
                    </a:cubicBezTo>
                    <a:cubicBezTo>
                      <a:pt x="313" y="577"/>
                      <a:pt x="311" y="575"/>
                      <a:pt x="309" y="573"/>
                    </a:cubicBezTo>
                    <a:cubicBezTo>
                      <a:pt x="313" y="562"/>
                      <a:pt x="318" y="550"/>
                      <a:pt x="320" y="542"/>
                    </a:cubicBezTo>
                    <a:cubicBezTo>
                      <a:pt x="316" y="549"/>
                      <a:pt x="311" y="560"/>
                      <a:pt x="307" y="571"/>
                    </a:cubicBezTo>
                    <a:cubicBezTo>
                      <a:pt x="305" y="570"/>
                      <a:pt x="303" y="568"/>
                      <a:pt x="301" y="566"/>
                    </a:cubicBezTo>
                    <a:cubicBezTo>
                      <a:pt x="305" y="557"/>
                      <a:pt x="309" y="547"/>
                      <a:pt x="312" y="541"/>
                    </a:cubicBezTo>
                    <a:cubicBezTo>
                      <a:pt x="308" y="547"/>
                      <a:pt x="304" y="555"/>
                      <a:pt x="299" y="565"/>
                    </a:cubicBezTo>
                    <a:cubicBezTo>
                      <a:pt x="298" y="563"/>
                      <a:pt x="296" y="562"/>
                      <a:pt x="294" y="561"/>
                    </a:cubicBezTo>
                    <a:cubicBezTo>
                      <a:pt x="300" y="550"/>
                      <a:pt x="307" y="536"/>
                      <a:pt x="310" y="529"/>
                    </a:cubicBezTo>
                    <a:cubicBezTo>
                      <a:pt x="305" y="536"/>
                      <a:pt x="299" y="547"/>
                      <a:pt x="292" y="559"/>
                    </a:cubicBezTo>
                    <a:cubicBezTo>
                      <a:pt x="291" y="558"/>
                      <a:pt x="289" y="557"/>
                      <a:pt x="287" y="556"/>
                    </a:cubicBezTo>
                    <a:close/>
                    <a:moveTo>
                      <a:pt x="439" y="456"/>
                    </a:moveTo>
                    <a:cubicBezTo>
                      <a:pt x="439" y="456"/>
                      <a:pt x="439" y="455"/>
                      <a:pt x="439" y="454"/>
                    </a:cubicBezTo>
                    <a:cubicBezTo>
                      <a:pt x="453" y="454"/>
                      <a:pt x="453" y="454"/>
                      <a:pt x="453" y="454"/>
                    </a:cubicBezTo>
                    <a:cubicBezTo>
                      <a:pt x="452" y="455"/>
                      <a:pt x="452" y="456"/>
                      <a:pt x="452" y="456"/>
                    </a:cubicBezTo>
                    <a:lnTo>
                      <a:pt x="439" y="456"/>
                    </a:lnTo>
                    <a:close/>
                    <a:moveTo>
                      <a:pt x="452" y="458"/>
                    </a:moveTo>
                    <a:cubicBezTo>
                      <a:pt x="452" y="459"/>
                      <a:pt x="451" y="461"/>
                      <a:pt x="451" y="462"/>
                    </a:cubicBezTo>
                    <a:cubicBezTo>
                      <a:pt x="447" y="462"/>
                      <a:pt x="444" y="462"/>
                      <a:pt x="440" y="462"/>
                    </a:cubicBezTo>
                    <a:cubicBezTo>
                      <a:pt x="440" y="460"/>
                      <a:pt x="440" y="459"/>
                      <a:pt x="439" y="458"/>
                    </a:cubicBezTo>
                    <a:lnTo>
                      <a:pt x="452" y="458"/>
                    </a:lnTo>
                    <a:close/>
                    <a:moveTo>
                      <a:pt x="438" y="453"/>
                    </a:moveTo>
                    <a:cubicBezTo>
                      <a:pt x="438" y="452"/>
                      <a:pt x="438" y="451"/>
                      <a:pt x="437" y="450"/>
                    </a:cubicBezTo>
                    <a:cubicBezTo>
                      <a:pt x="453" y="449"/>
                      <a:pt x="453" y="449"/>
                      <a:pt x="453" y="449"/>
                    </a:cubicBezTo>
                    <a:cubicBezTo>
                      <a:pt x="453" y="450"/>
                      <a:pt x="453" y="451"/>
                      <a:pt x="453" y="452"/>
                    </a:cubicBezTo>
                    <a:lnTo>
                      <a:pt x="438" y="453"/>
                    </a:lnTo>
                    <a:close/>
                    <a:moveTo>
                      <a:pt x="437" y="449"/>
                    </a:moveTo>
                    <a:cubicBezTo>
                      <a:pt x="437" y="448"/>
                      <a:pt x="436" y="447"/>
                      <a:pt x="436" y="446"/>
                    </a:cubicBezTo>
                    <a:cubicBezTo>
                      <a:pt x="454" y="444"/>
                      <a:pt x="454" y="444"/>
                      <a:pt x="454" y="444"/>
                    </a:cubicBezTo>
                    <a:cubicBezTo>
                      <a:pt x="454" y="445"/>
                      <a:pt x="453" y="446"/>
                      <a:pt x="453" y="447"/>
                    </a:cubicBezTo>
                    <a:lnTo>
                      <a:pt x="437" y="449"/>
                    </a:lnTo>
                    <a:close/>
                    <a:moveTo>
                      <a:pt x="435" y="445"/>
                    </a:moveTo>
                    <a:cubicBezTo>
                      <a:pt x="435" y="444"/>
                      <a:pt x="435" y="444"/>
                      <a:pt x="435" y="443"/>
                    </a:cubicBezTo>
                    <a:cubicBezTo>
                      <a:pt x="454" y="438"/>
                      <a:pt x="454" y="438"/>
                      <a:pt x="454" y="438"/>
                    </a:cubicBezTo>
                    <a:cubicBezTo>
                      <a:pt x="454" y="439"/>
                      <a:pt x="454" y="441"/>
                      <a:pt x="454" y="442"/>
                    </a:cubicBezTo>
                    <a:lnTo>
                      <a:pt x="435" y="445"/>
                    </a:lnTo>
                    <a:close/>
                    <a:moveTo>
                      <a:pt x="399" y="462"/>
                    </a:moveTo>
                    <a:cubicBezTo>
                      <a:pt x="401" y="460"/>
                      <a:pt x="404" y="458"/>
                      <a:pt x="406" y="456"/>
                    </a:cubicBezTo>
                    <a:cubicBezTo>
                      <a:pt x="409" y="459"/>
                      <a:pt x="411" y="463"/>
                      <a:pt x="412" y="467"/>
                    </a:cubicBezTo>
                    <a:cubicBezTo>
                      <a:pt x="409" y="468"/>
                      <a:pt x="407" y="470"/>
                      <a:pt x="404" y="471"/>
                    </a:cubicBezTo>
                    <a:cubicBezTo>
                      <a:pt x="403" y="468"/>
                      <a:pt x="401" y="465"/>
                      <a:pt x="399" y="462"/>
                    </a:cubicBezTo>
                    <a:close/>
                    <a:moveTo>
                      <a:pt x="400" y="474"/>
                    </a:moveTo>
                    <a:cubicBezTo>
                      <a:pt x="385" y="484"/>
                      <a:pt x="375" y="499"/>
                      <a:pt x="367" y="517"/>
                    </a:cubicBezTo>
                    <a:cubicBezTo>
                      <a:pt x="366" y="511"/>
                      <a:pt x="365" y="505"/>
                      <a:pt x="363" y="498"/>
                    </a:cubicBezTo>
                    <a:cubicBezTo>
                      <a:pt x="373" y="485"/>
                      <a:pt x="383" y="474"/>
                      <a:pt x="395" y="465"/>
                    </a:cubicBezTo>
                    <a:cubicBezTo>
                      <a:pt x="397" y="468"/>
                      <a:pt x="399" y="471"/>
                      <a:pt x="400" y="474"/>
                    </a:cubicBezTo>
                    <a:close/>
                    <a:moveTo>
                      <a:pt x="411" y="453"/>
                    </a:moveTo>
                    <a:cubicBezTo>
                      <a:pt x="417" y="449"/>
                      <a:pt x="422" y="445"/>
                      <a:pt x="428" y="442"/>
                    </a:cubicBezTo>
                    <a:cubicBezTo>
                      <a:pt x="432" y="448"/>
                      <a:pt x="434" y="455"/>
                      <a:pt x="435" y="462"/>
                    </a:cubicBezTo>
                    <a:cubicBezTo>
                      <a:pt x="429" y="462"/>
                      <a:pt x="423" y="464"/>
                      <a:pt x="418" y="465"/>
                    </a:cubicBezTo>
                    <a:cubicBezTo>
                      <a:pt x="416" y="461"/>
                      <a:pt x="414" y="457"/>
                      <a:pt x="411" y="453"/>
                    </a:cubicBezTo>
                    <a:close/>
                    <a:moveTo>
                      <a:pt x="433" y="440"/>
                    </a:moveTo>
                    <a:cubicBezTo>
                      <a:pt x="439" y="436"/>
                      <a:pt x="446" y="433"/>
                      <a:pt x="453" y="430"/>
                    </a:cubicBezTo>
                    <a:cubicBezTo>
                      <a:pt x="453" y="432"/>
                      <a:pt x="454" y="434"/>
                      <a:pt x="454" y="436"/>
                    </a:cubicBezTo>
                    <a:cubicBezTo>
                      <a:pt x="434" y="442"/>
                      <a:pt x="434" y="442"/>
                      <a:pt x="434" y="442"/>
                    </a:cubicBezTo>
                    <a:cubicBezTo>
                      <a:pt x="434" y="441"/>
                      <a:pt x="433" y="440"/>
                      <a:pt x="433" y="440"/>
                    </a:cubicBezTo>
                    <a:close/>
                    <a:moveTo>
                      <a:pt x="290" y="591"/>
                    </a:moveTo>
                    <a:cubicBezTo>
                      <a:pt x="289" y="583"/>
                      <a:pt x="291" y="575"/>
                      <a:pt x="293" y="568"/>
                    </a:cubicBezTo>
                    <a:cubicBezTo>
                      <a:pt x="301" y="573"/>
                      <a:pt x="308" y="579"/>
                      <a:pt x="316" y="587"/>
                    </a:cubicBezTo>
                    <a:cubicBezTo>
                      <a:pt x="329" y="553"/>
                      <a:pt x="343" y="526"/>
                      <a:pt x="358" y="504"/>
                    </a:cubicBezTo>
                    <a:cubicBezTo>
                      <a:pt x="361" y="511"/>
                      <a:pt x="363" y="518"/>
                      <a:pt x="363" y="526"/>
                    </a:cubicBezTo>
                    <a:cubicBezTo>
                      <a:pt x="352" y="554"/>
                      <a:pt x="344" y="587"/>
                      <a:pt x="331" y="609"/>
                    </a:cubicBezTo>
                    <a:cubicBezTo>
                      <a:pt x="322" y="600"/>
                      <a:pt x="306" y="592"/>
                      <a:pt x="290" y="591"/>
                    </a:cubicBezTo>
                    <a:close/>
                    <a:moveTo>
                      <a:pt x="342" y="623"/>
                    </a:moveTo>
                    <a:cubicBezTo>
                      <a:pt x="339" y="619"/>
                      <a:pt x="337" y="616"/>
                      <a:pt x="335" y="613"/>
                    </a:cubicBezTo>
                    <a:cubicBezTo>
                      <a:pt x="367" y="561"/>
                      <a:pt x="358" y="463"/>
                      <a:pt x="449" y="468"/>
                    </a:cubicBezTo>
                    <a:cubicBezTo>
                      <a:pt x="448" y="471"/>
                      <a:pt x="447" y="474"/>
                      <a:pt x="446" y="477"/>
                    </a:cubicBezTo>
                    <a:cubicBezTo>
                      <a:pt x="365" y="472"/>
                      <a:pt x="374" y="578"/>
                      <a:pt x="342" y="623"/>
                    </a:cubicBezTo>
                    <a:close/>
                    <a:moveTo>
                      <a:pt x="408" y="656"/>
                    </a:moveTo>
                    <a:cubicBezTo>
                      <a:pt x="353" y="613"/>
                      <a:pt x="414" y="548"/>
                      <a:pt x="409" y="491"/>
                    </a:cubicBezTo>
                    <a:cubicBezTo>
                      <a:pt x="412" y="490"/>
                      <a:pt x="414" y="488"/>
                      <a:pt x="417" y="487"/>
                    </a:cubicBezTo>
                    <a:cubicBezTo>
                      <a:pt x="421" y="541"/>
                      <a:pt x="365" y="602"/>
                      <a:pt x="414" y="648"/>
                    </a:cubicBezTo>
                    <a:cubicBezTo>
                      <a:pt x="412" y="651"/>
                      <a:pt x="410" y="653"/>
                      <a:pt x="408" y="656"/>
                    </a:cubicBezTo>
                    <a:close/>
                    <a:moveTo>
                      <a:pt x="417" y="643"/>
                    </a:moveTo>
                    <a:cubicBezTo>
                      <a:pt x="371" y="598"/>
                      <a:pt x="425" y="538"/>
                      <a:pt x="422" y="485"/>
                    </a:cubicBezTo>
                    <a:cubicBezTo>
                      <a:pt x="426" y="484"/>
                      <a:pt x="431" y="483"/>
                      <a:pt x="437" y="482"/>
                    </a:cubicBezTo>
                    <a:cubicBezTo>
                      <a:pt x="436" y="491"/>
                      <a:pt x="435" y="500"/>
                      <a:pt x="433" y="509"/>
                    </a:cubicBezTo>
                    <a:cubicBezTo>
                      <a:pt x="420" y="536"/>
                      <a:pt x="399" y="586"/>
                      <a:pt x="426" y="633"/>
                    </a:cubicBezTo>
                    <a:cubicBezTo>
                      <a:pt x="423" y="636"/>
                      <a:pt x="420" y="640"/>
                      <a:pt x="417" y="643"/>
                    </a:cubicBezTo>
                    <a:close/>
                    <a:moveTo>
                      <a:pt x="440" y="574"/>
                    </a:moveTo>
                    <a:cubicBezTo>
                      <a:pt x="445" y="584"/>
                      <a:pt x="453" y="597"/>
                      <a:pt x="461" y="609"/>
                    </a:cubicBezTo>
                    <a:cubicBezTo>
                      <a:pt x="452" y="619"/>
                      <a:pt x="443" y="629"/>
                      <a:pt x="437" y="639"/>
                    </a:cubicBezTo>
                    <a:cubicBezTo>
                      <a:pt x="394" y="581"/>
                      <a:pt x="433" y="527"/>
                      <a:pt x="442" y="505"/>
                    </a:cubicBezTo>
                    <a:cubicBezTo>
                      <a:pt x="449" y="487"/>
                      <a:pt x="462" y="455"/>
                      <a:pt x="457" y="410"/>
                    </a:cubicBezTo>
                    <a:cubicBezTo>
                      <a:pt x="468" y="441"/>
                      <a:pt x="463" y="474"/>
                      <a:pt x="457" y="494"/>
                    </a:cubicBezTo>
                    <a:cubicBezTo>
                      <a:pt x="450" y="517"/>
                      <a:pt x="440" y="540"/>
                      <a:pt x="447" y="568"/>
                    </a:cubicBezTo>
                    <a:cubicBezTo>
                      <a:pt x="444" y="571"/>
                      <a:pt x="442" y="573"/>
                      <a:pt x="440" y="574"/>
                    </a:cubicBezTo>
                    <a:close/>
                    <a:moveTo>
                      <a:pt x="459" y="557"/>
                    </a:moveTo>
                    <a:cubicBezTo>
                      <a:pt x="457" y="558"/>
                      <a:pt x="454" y="561"/>
                      <a:pt x="452" y="563"/>
                    </a:cubicBezTo>
                    <a:cubicBezTo>
                      <a:pt x="446" y="538"/>
                      <a:pt x="454" y="517"/>
                      <a:pt x="460" y="495"/>
                    </a:cubicBezTo>
                    <a:cubicBezTo>
                      <a:pt x="467" y="472"/>
                      <a:pt x="472" y="443"/>
                      <a:pt x="461" y="408"/>
                    </a:cubicBezTo>
                    <a:cubicBezTo>
                      <a:pt x="490" y="435"/>
                      <a:pt x="483" y="488"/>
                      <a:pt x="481" y="523"/>
                    </a:cubicBezTo>
                    <a:cubicBezTo>
                      <a:pt x="480" y="542"/>
                      <a:pt x="482" y="561"/>
                      <a:pt x="493" y="578"/>
                    </a:cubicBezTo>
                    <a:cubicBezTo>
                      <a:pt x="488" y="582"/>
                      <a:pt x="484" y="586"/>
                      <a:pt x="479" y="591"/>
                    </a:cubicBezTo>
                    <a:cubicBezTo>
                      <a:pt x="471" y="578"/>
                      <a:pt x="464" y="566"/>
                      <a:pt x="459" y="557"/>
                    </a:cubicBezTo>
                    <a:close/>
                    <a:moveTo>
                      <a:pt x="486" y="603"/>
                    </a:moveTo>
                    <a:cubicBezTo>
                      <a:pt x="481" y="594"/>
                      <a:pt x="481" y="594"/>
                      <a:pt x="481" y="594"/>
                    </a:cubicBezTo>
                    <a:cubicBezTo>
                      <a:pt x="486" y="590"/>
                      <a:pt x="490" y="586"/>
                      <a:pt x="495" y="581"/>
                    </a:cubicBezTo>
                    <a:cubicBezTo>
                      <a:pt x="497" y="584"/>
                      <a:pt x="499" y="586"/>
                      <a:pt x="501" y="588"/>
                    </a:cubicBezTo>
                    <a:cubicBezTo>
                      <a:pt x="496" y="593"/>
                      <a:pt x="491" y="598"/>
                      <a:pt x="486" y="603"/>
                    </a:cubicBezTo>
                    <a:close/>
                    <a:moveTo>
                      <a:pt x="533" y="627"/>
                    </a:moveTo>
                    <a:cubicBezTo>
                      <a:pt x="512" y="621"/>
                      <a:pt x="501" y="612"/>
                      <a:pt x="495" y="601"/>
                    </a:cubicBezTo>
                    <a:cubicBezTo>
                      <a:pt x="498" y="598"/>
                      <a:pt x="501" y="595"/>
                      <a:pt x="504" y="592"/>
                    </a:cubicBezTo>
                    <a:cubicBezTo>
                      <a:pt x="515" y="602"/>
                      <a:pt x="528" y="609"/>
                      <a:pt x="541" y="610"/>
                    </a:cubicBezTo>
                    <a:cubicBezTo>
                      <a:pt x="538" y="615"/>
                      <a:pt x="535" y="621"/>
                      <a:pt x="533" y="627"/>
                    </a:cubicBezTo>
                    <a:close/>
                    <a:moveTo>
                      <a:pt x="574" y="586"/>
                    </a:moveTo>
                    <a:cubicBezTo>
                      <a:pt x="564" y="589"/>
                      <a:pt x="554" y="595"/>
                      <a:pt x="546" y="604"/>
                    </a:cubicBezTo>
                    <a:cubicBezTo>
                      <a:pt x="518" y="604"/>
                      <a:pt x="492" y="581"/>
                      <a:pt x="488" y="552"/>
                    </a:cubicBezTo>
                    <a:cubicBezTo>
                      <a:pt x="483" y="518"/>
                      <a:pt x="505" y="483"/>
                      <a:pt x="534" y="472"/>
                    </a:cubicBezTo>
                    <a:cubicBezTo>
                      <a:pt x="544" y="483"/>
                      <a:pt x="555" y="491"/>
                      <a:pt x="562" y="492"/>
                    </a:cubicBezTo>
                    <a:cubicBezTo>
                      <a:pt x="570" y="493"/>
                      <a:pt x="578" y="491"/>
                      <a:pt x="586" y="485"/>
                    </a:cubicBezTo>
                    <a:cubicBezTo>
                      <a:pt x="595" y="492"/>
                      <a:pt x="602" y="500"/>
                      <a:pt x="608" y="509"/>
                    </a:cubicBezTo>
                    <a:cubicBezTo>
                      <a:pt x="579" y="524"/>
                      <a:pt x="569" y="560"/>
                      <a:pt x="574" y="586"/>
                    </a:cubicBezTo>
                    <a:close/>
                    <a:moveTo>
                      <a:pt x="599" y="490"/>
                    </a:moveTo>
                    <a:cubicBezTo>
                      <a:pt x="609" y="494"/>
                      <a:pt x="609" y="494"/>
                      <a:pt x="609" y="494"/>
                    </a:cubicBezTo>
                    <a:cubicBezTo>
                      <a:pt x="609" y="495"/>
                      <a:pt x="609" y="497"/>
                      <a:pt x="609" y="499"/>
                    </a:cubicBezTo>
                    <a:cubicBezTo>
                      <a:pt x="606" y="496"/>
                      <a:pt x="602" y="493"/>
                      <a:pt x="599" y="490"/>
                    </a:cubicBezTo>
                    <a:close/>
                    <a:moveTo>
                      <a:pt x="617" y="506"/>
                    </a:moveTo>
                    <a:cubicBezTo>
                      <a:pt x="613" y="489"/>
                      <a:pt x="614" y="475"/>
                      <a:pt x="617" y="462"/>
                    </a:cubicBezTo>
                    <a:cubicBezTo>
                      <a:pt x="622" y="457"/>
                      <a:pt x="628" y="452"/>
                      <a:pt x="634" y="446"/>
                    </a:cubicBezTo>
                    <a:cubicBezTo>
                      <a:pt x="648" y="453"/>
                      <a:pt x="648" y="478"/>
                      <a:pt x="648" y="490"/>
                    </a:cubicBezTo>
                    <a:cubicBezTo>
                      <a:pt x="670" y="474"/>
                      <a:pt x="672" y="438"/>
                      <a:pt x="667" y="419"/>
                    </a:cubicBezTo>
                    <a:cubicBezTo>
                      <a:pt x="673" y="414"/>
                      <a:pt x="707" y="390"/>
                      <a:pt x="714" y="373"/>
                    </a:cubicBezTo>
                    <a:cubicBezTo>
                      <a:pt x="715" y="370"/>
                      <a:pt x="715" y="367"/>
                      <a:pt x="715" y="364"/>
                    </a:cubicBezTo>
                    <a:cubicBezTo>
                      <a:pt x="759" y="346"/>
                      <a:pt x="817" y="352"/>
                      <a:pt x="853" y="383"/>
                    </a:cubicBezTo>
                    <a:cubicBezTo>
                      <a:pt x="848" y="387"/>
                      <a:pt x="844" y="393"/>
                      <a:pt x="839" y="398"/>
                    </a:cubicBezTo>
                    <a:cubicBezTo>
                      <a:pt x="816" y="385"/>
                      <a:pt x="761" y="365"/>
                      <a:pt x="714" y="388"/>
                    </a:cubicBezTo>
                    <a:cubicBezTo>
                      <a:pt x="748" y="378"/>
                      <a:pt x="789" y="377"/>
                      <a:pt x="836" y="402"/>
                    </a:cubicBezTo>
                    <a:cubicBezTo>
                      <a:pt x="831" y="407"/>
                      <a:pt x="827" y="413"/>
                      <a:pt x="822" y="418"/>
                    </a:cubicBezTo>
                    <a:cubicBezTo>
                      <a:pt x="756" y="372"/>
                      <a:pt x="665" y="410"/>
                      <a:pt x="674" y="506"/>
                    </a:cubicBezTo>
                    <a:cubicBezTo>
                      <a:pt x="658" y="500"/>
                      <a:pt x="638" y="498"/>
                      <a:pt x="617" y="506"/>
                    </a:cubicBezTo>
                    <a:close/>
                    <a:moveTo>
                      <a:pt x="705" y="529"/>
                    </a:moveTo>
                    <a:cubicBezTo>
                      <a:pt x="710" y="523"/>
                      <a:pt x="716" y="516"/>
                      <a:pt x="724" y="508"/>
                    </a:cubicBezTo>
                    <a:cubicBezTo>
                      <a:pt x="727" y="509"/>
                      <a:pt x="731" y="509"/>
                      <a:pt x="735" y="508"/>
                    </a:cubicBezTo>
                    <a:cubicBezTo>
                      <a:pt x="732" y="506"/>
                      <a:pt x="731" y="504"/>
                      <a:pt x="729" y="502"/>
                    </a:cubicBezTo>
                    <a:cubicBezTo>
                      <a:pt x="736" y="495"/>
                      <a:pt x="743" y="486"/>
                      <a:pt x="750" y="478"/>
                    </a:cubicBezTo>
                    <a:cubicBezTo>
                      <a:pt x="756" y="481"/>
                      <a:pt x="759" y="486"/>
                      <a:pt x="759" y="493"/>
                    </a:cubicBezTo>
                    <a:cubicBezTo>
                      <a:pt x="749" y="505"/>
                      <a:pt x="729" y="528"/>
                      <a:pt x="715" y="544"/>
                    </a:cubicBezTo>
                    <a:cubicBezTo>
                      <a:pt x="713" y="539"/>
                      <a:pt x="710" y="534"/>
                      <a:pt x="705" y="529"/>
                    </a:cubicBezTo>
                    <a:close/>
                    <a:moveTo>
                      <a:pt x="746" y="476"/>
                    </a:moveTo>
                    <a:cubicBezTo>
                      <a:pt x="739" y="484"/>
                      <a:pt x="733" y="491"/>
                      <a:pt x="727" y="498"/>
                    </a:cubicBezTo>
                    <a:cubicBezTo>
                      <a:pt x="721" y="486"/>
                      <a:pt x="733" y="472"/>
                      <a:pt x="746" y="476"/>
                    </a:cubicBezTo>
                    <a:close/>
                    <a:moveTo>
                      <a:pt x="759" y="503"/>
                    </a:moveTo>
                    <a:cubicBezTo>
                      <a:pt x="756" y="526"/>
                      <a:pt x="738" y="543"/>
                      <a:pt x="719" y="554"/>
                    </a:cubicBezTo>
                    <a:cubicBezTo>
                      <a:pt x="719" y="553"/>
                      <a:pt x="719" y="552"/>
                      <a:pt x="718" y="551"/>
                    </a:cubicBezTo>
                    <a:cubicBezTo>
                      <a:pt x="729" y="538"/>
                      <a:pt x="748" y="516"/>
                      <a:pt x="759" y="503"/>
                    </a:cubicBezTo>
                    <a:close/>
                    <a:moveTo>
                      <a:pt x="734" y="454"/>
                    </a:moveTo>
                    <a:cubicBezTo>
                      <a:pt x="751" y="447"/>
                      <a:pt x="779" y="457"/>
                      <a:pt x="784" y="486"/>
                    </a:cubicBezTo>
                    <a:cubicBezTo>
                      <a:pt x="792" y="533"/>
                      <a:pt x="750" y="561"/>
                      <a:pt x="716" y="590"/>
                    </a:cubicBezTo>
                    <a:cubicBezTo>
                      <a:pt x="719" y="582"/>
                      <a:pt x="721" y="573"/>
                      <a:pt x="720" y="562"/>
                    </a:cubicBezTo>
                    <a:cubicBezTo>
                      <a:pt x="737" y="550"/>
                      <a:pt x="755" y="542"/>
                      <a:pt x="764" y="511"/>
                    </a:cubicBezTo>
                    <a:cubicBezTo>
                      <a:pt x="770" y="493"/>
                      <a:pt x="759" y="469"/>
                      <a:pt x="739" y="471"/>
                    </a:cubicBezTo>
                    <a:cubicBezTo>
                      <a:pt x="728" y="472"/>
                      <a:pt x="719" y="480"/>
                      <a:pt x="720" y="496"/>
                    </a:cubicBezTo>
                    <a:cubicBezTo>
                      <a:pt x="709" y="479"/>
                      <a:pt x="724" y="457"/>
                      <a:pt x="734" y="454"/>
                    </a:cubicBezTo>
                    <a:close/>
                    <a:moveTo>
                      <a:pt x="705" y="495"/>
                    </a:moveTo>
                    <a:cubicBezTo>
                      <a:pt x="708" y="498"/>
                      <a:pt x="713" y="504"/>
                      <a:pt x="720" y="507"/>
                    </a:cubicBezTo>
                    <a:cubicBezTo>
                      <a:pt x="714" y="514"/>
                      <a:pt x="708" y="520"/>
                      <a:pt x="703" y="526"/>
                    </a:cubicBezTo>
                    <a:cubicBezTo>
                      <a:pt x="699" y="522"/>
                      <a:pt x="694" y="518"/>
                      <a:pt x="688" y="514"/>
                    </a:cubicBezTo>
                    <a:lnTo>
                      <a:pt x="705" y="495"/>
                    </a:lnTo>
                    <a:close/>
                    <a:moveTo>
                      <a:pt x="725" y="430"/>
                    </a:moveTo>
                    <a:cubicBezTo>
                      <a:pt x="708" y="439"/>
                      <a:pt x="687" y="463"/>
                      <a:pt x="703" y="491"/>
                    </a:cubicBezTo>
                    <a:cubicBezTo>
                      <a:pt x="696" y="498"/>
                      <a:pt x="690" y="505"/>
                      <a:pt x="685" y="511"/>
                    </a:cubicBezTo>
                    <a:cubicBezTo>
                      <a:pt x="661" y="457"/>
                      <a:pt x="711" y="395"/>
                      <a:pt x="774" y="406"/>
                    </a:cubicBezTo>
                    <a:cubicBezTo>
                      <a:pt x="771" y="410"/>
                      <a:pt x="766" y="416"/>
                      <a:pt x="760" y="424"/>
                    </a:cubicBezTo>
                    <a:cubicBezTo>
                      <a:pt x="747" y="423"/>
                      <a:pt x="735" y="425"/>
                      <a:pt x="725" y="430"/>
                    </a:cubicBezTo>
                    <a:close/>
                    <a:moveTo>
                      <a:pt x="765" y="424"/>
                    </a:moveTo>
                    <a:cubicBezTo>
                      <a:pt x="772" y="417"/>
                      <a:pt x="777" y="411"/>
                      <a:pt x="780" y="407"/>
                    </a:cubicBezTo>
                    <a:cubicBezTo>
                      <a:pt x="786" y="407"/>
                      <a:pt x="792" y="409"/>
                      <a:pt x="797" y="412"/>
                    </a:cubicBezTo>
                    <a:cubicBezTo>
                      <a:pt x="793" y="418"/>
                      <a:pt x="788" y="424"/>
                      <a:pt x="783" y="430"/>
                    </a:cubicBezTo>
                    <a:cubicBezTo>
                      <a:pt x="777" y="427"/>
                      <a:pt x="771" y="425"/>
                      <a:pt x="765" y="424"/>
                    </a:cubicBezTo>
                    <a:close/>
                    <a:moveTo>
                      <a:pt x="789" y="433"/>
                    </a:moveTo>
                    <a:cubicBezTo>
                      <a:pt x="794" y="427"/>
                      <a:pt x="799" y="420"/>
                      <a:pt x="804" y="415"/>
                    </a:cubicBezTo>
                    <a:cubicBezTo>
                      <a:pt x="807" y="416"/>
                      <a:pt x="813" y="419"/>
                      <a:pt x="818" y="423"/>
                    </a:cubicBezTo>
                    <a:cubicBezTo>
                      <a:pt x="812" y="429"/>
                      <a:pt x="806" y="436"/>
                      <a:pt x="801" y="442"/>
                    </a:cubicBezTo>
                    <a:cubicBezTo>
                      <a:pt x="797" y="439"/>
                      <a:pt x="793" y="436"/>
                      <a:pt x="789" y="433"/>
                    </a:cubicBezTo>
                    <a:close/>
                    <a:moveTo>
                      <a:pt x="813" y="458"/>
                    </a:moveTo>
                    <a:cubicBezTo>
                      <a:pt x="810" y="454"/>
                      <a:pt x="808" y="450"/>
                      <a:pt x="805" y="447"/>
                    </a:cubicBezTo>
                    <a:cubicBezTo>
                      <a:pt x="829" y="419"/>
                      <a:pt x="855" y="388"/>
                      <a:pt x="867" y="375"/>
                    </a:cubicBezTo>
                    <a:cubicBezTo>
                      <a:pt x="876" y="433"/>
                      <a:pt x="891" y="522"/>
                      <a:pt x="899" y="570"/>
                    </a:cubicBezTo>
                    <a:cubicBezTo>
                      <a:pt x="892" y="562"/>
                      <a:pt x="883" y="555"/>
                      <a:pt x="874" y="551"/>
                    </a:cubicBezTo>
                    <a:cubicBezTo>
                      <a:pt x="868" y="508"/>
                      <a:pt x="858" y="424"/>
                      <a:pt x="856" y="410"/>
                    </a:cubicBezTo>
                    <a:cubicBezTo>
                      <a:pt x="845" y="421"/>
                      <a:pt x="828" y="440"/>
                      <a:pt x="813" y="458"/>
                    </a:cubicBezTo>
                    <a:close/>
                    <a:moveTo>
                      <a:pt x="848" y="567"/>
                    </a:moveTo>
                    <a:cubicBezTo>
                      <a:pt x="848" y="562"/>
                      <a:pt x="846" y="557"/>
                      <a:pt x="844" y="553"/>
                    </a:cubicBezTo>
                    <a:cubicBezTo>
                      <a:pt x="872" y="546"/>
                      <a:pt x="914" y="577"/>
                      <a:pt x="903" y="618"/>
                    </a:cubicBezTo>
                    <a:cubicBezTo>
                      <a:pt x="899" y="614"/>
                      <a:pt x="895" y="612"/>
                      <a:pt x="890" y="610"/>
                    </a:cubicBezTo>
                    <a:cubicBezTo>
                      <a:pt x="893" y="585"/>
                      <a:pt x="870" y="568"/>
                      <a:pt x="848" y="567"/>
                    </a:cubicBezTo>
                    <a:close/>
                    <a:moveTo>
                      <a:pt x="849" y="572"/>
                    </a:moveTo>
                    <a:cubicBezTo>
                      <a:pt x="867" y="575"/>
                      <a:pt x="885" y="588"/>
                      <a:pt x="886" y="608"/>
                    </a:cubicBezTo>
                    <a:cubicBezTo>
                      <a:pt x="881" y="607"/>
                      <a:pt x="875" y="606"/>
                      <a:pt x="870" y="607"/>
                    </a:cubicBezTo>
                    <a:cubicBezTo>
                      <a:pt x="869" y="595"/>
                      <a:pt x="859" y="588"/>
                      <a:pt x="849" y="585"/>
                    </a:cubicBezTo>
                    <a:cubicBezTo>
                      <a:pt x="850" y="581"/>
                      <a:pt x="850" y="577"/>
                      <a:pt x="849" y="572"/>
                    </a:cubicBezTo>
                    <a:close/>
                    <a:moveTo>
                      <a:pt x="819" y="479"/>
                    </a:moveTo>
                    <a:cubicBezTo>
                      <a:pt x="818" y="473"/>
                      <a:pt x="817" y="468"/>
                      <a:pt x="815" y="464"/>
                    </a:cubicBezTo>
                    <a:cubicBezTo>
                      <a:pt x="830" y="446"/>
                      <a:pt x="844" y="430"/>
                      <a:pt x="852" y="422"/>
                    </a:cubicBezTo>
                    <a:cubicBezTo>
                      <a:pt x="854" y="431"/>
                      <a:pt x="863" y="505"/>
                      <a:pt x="869" y="549"/>
                    </a:cubicBezTo>
                    <a:cubicBezTo>
                      <a:pt x="864" y="547"/>
                      <a:pt x="859" y="546"/>
                      <a:pt x="854" y="545"/>
                    </a:cubicBezTo>
                    <a:cubicBezTo>
                      <a:pt x="849" y="513"/>
                      <a:pt x="843" y="471"/>
                      <a:pt x="840" y="456"/>
                    </a:cubicBezTo>
                    <a:cubicBezTo>
                      <a:pt x="834" y="462"/>
                      <a:pt x="827" y="470"/>
                      <a:pt x="819" y="479"/>
                    </a:cubicBezTo>
                    <a:close/>
                    <a:moveTo>
                      <a:pt x="839" y="473"/>
                    </a:moveTo>
                    <a:cubicBezTo>
                      <a:pt x="820" y="486"/>
                      <a:pt x="820" y="486"/>
                      <a:pt x="820" y="486"/>
                    </a:cubicBezTo>
                    <a:cubicBezTo>
                      <a:pt x="827" y="477"/>
                      <a:pt x="833" y="470"/>
                      <a:pt x="838" y="466"/>
                    </a:cubicBezTo>
                    <a:cubicBezTo>
                      <a:pt x="838" y="467"/>
                      <a:pt x="838" y="469"/>
                      <a:pt x="839" y="473"/>
                    </a:cubicBezTo>
                    <a:close/>
                    <a:moveTo>
                      <a:pt x="839" y="474"/>
                    </a:moveTo>
                    <a:cubicBezTo>
                      <a:pt x="839" y="476"/>
                      <a:pt x="840" y="478"/>
                      <a:pt x="840" y="480"/>
                    </a:cubicBezTo>
                    <a:cubicBezTo>
                      <a:pt x="820" y="494"/>
                      <a:pt x="820" y="494"/>
                      <a:pt x="820" y="494"/>
                    </a:cubicBezTo>
                    <a:cubicBezTo>
                      <a:pt x="820" y="492"/>
                      <a:pt x="820" y="490"/>
                      <a:pt x="819" y="488"/>
                    </a:cubicBezTo>
                    <a:lnTo>
                      <a:pt x="839" y="474"/>
                    </a:lnTo>
                    <a:close/>
                    <a:moveTo>
                      <a:pt x="840" y="482"/>
                    </a:moveTo>
                    <a:cubicBezTo>
                      <a:pt x="841" y="486"/>
                      <a:pt x="841" y="486"/>
                      <a:pt x="841" y="486"/>
                    </a:cubicBezTo>
                    <a:cubicBezTo>
                      <a:pt x="822" y="499"/>
                      <a:pt x="822" y="499"/>
                      <a:pt x="822" y="499"/>
                    </a:cubicBezTo>
                    <a:cubicBezTo>
                      <a:pt x="822" y="498"/>
                      <a:pt x="821" y="497"/>
                      <a:pt x="820" y="496"/>
                    </a:cubicBezTo>
                    <a:lnTo>
                      <a:pt x="840" y="482"/>
                    </a:lnTo>
                    <a:close/>
                    <a:moveTo>
                      <a:pt x="841" y="488"/>
                    </a:moveTo>
                    <a:cubicBezTo>
                      <a:pt x="842" y="492"/>
                      <a:pt x="842" y="492"/>
                      <a:pt x="842" y="492"/>
                    </a:cubicBezTo>
                    <a:cubicBezTo>
                      <a:pt x="825" y="503"/>
                      <a:pt x="825" y="503"/>
                      <a:pt x="825" y="503"/>
                    </a:cubicBezTo>
                    <a:cubicBezTo>
                      <a:pt x="825" y="502"/>
                      <a:pt x="824" y="501"/>
                      <a:pt x="823" y="500"/>
                    </a:cubicBezTo>
                    <a:lnTo>
                      <a:pt x="841" y="488"/>
                    </a:lnTo>
                    <a:close/>
                    <a:moveTo>
                      <a:pt x="842" y="494"/>
                    </a:moveTo>
                    <a:cubicBezTo>
                      <a:pt x="843" y="498"/>
                      <a:pt x="843" y="498"/>
                      <a:pt x="843" y="498"/>
                    </a:cubicBezTo>
                    <a:cubicBezTo>
                      <a:pt x="828" y="508"/>
                      <a:pt x="828" y="508"/>
                      <a:pt x="828" y="508"/>
                    </a:cubicBezTo>
                    <a:cubicBezTo>
                      <a:pt x="827" y="507"/>
                      <a:pt x="826" y="506"/>
                      <a:pt x="826" y="505"/>
                    </a:cubicBezTo>
                    <a:lnTo>
                      <a:pt x="842" y="494"/>
                    </a:lnTo>
                    <a:close/>
                    <a:moveTo>
                      <a:pt x="843" y="500"/>
                    </a:moveTo>
                    <a:cubicBezTo>
                      <a:pt x="843" y="504"/>
                      <a:pt x="843" y="504"/>
                      <a:pt x="843" y="504"/>
                    </a:cubicBezTo>
                    <a:cubicBezTo>
                      <a:pt x="830" y="513"/>
                      <a:pt x="830" y="513"/>
                      <a:pt x="830" y="513"/>
                    </a:cubicBezTo>
                    <a:cubicBezTo>
                      <a:pt x="829" y="512"/>
                      <a:pt x="829" y="511"/>
                      <a:pt x="828" y="510"/>
                    </a:cubicBezTo>
                    <a:lnTo>
                      <a:pt x="843" y="500"/>
                    </a:lnTo>
                    <a:close/>
                    <a:moveTo>
                      <a:pt x="844" y="505"/>
                    </a:moveTo>
                    <a:cubicBezTo>
                      <a:pt x="844" y="510"/>
                      <a:pt x="844" y="510"/>
                      <a:pt x="844" y="510"/>
                    </a:cubicBezTo>
                    <a:cubicBezTo>
                      <a:pt x="831" y="519"/>
                      <a:pt x="831" y="519"/>
                      <a:pt x="831" y="519"/>
                    </a:cubicBezTo>
                    <a:cubicBezTo>
                      <a:pt x="831" y="518"/>
                      <a:pt x="830" y="516"/>
                      <a:pt x="830" y="515"/>
                    </a:cubicBezTo>
                    <a:lnTo>
                      <a:pt x="844" y="505"/>
                    </a:lnTo>
                    <a:close/>
                    <a:moveTo>
                      <a:pt x="845" y="512"/>
                    </a:moveTo>
                    <a:cubicBezTo>
                      <a:pt x="845" y="517"/>
                      <a:pt x="845" y="517"/>
                      <a:pt x="845" y="517"/>
                    </a:cubicBezTo>
                    <a:cubicBezTo>
                      <a:pt x="832" y="526"/>
                      <a:pt x="832" y="526"/>
                      <a:pt x="832" y="526"/>
                    </a:cubicBezTo>
                    <a:cubicBezTo>
                      <a:pt x="832" y="524"/>
                      <a:pt x="832" y="522"/>
                      <a:pt x="832" y="521"/>
                    </a:cubicBezTo>
                    <a:lnTo>
                      <a:pt x="845" y="512"/>
                    </a:lnTo>
                    <a:close/>
                    <a:moveTo>
                      <a:pt x="846" y="518"/>
                    </a:moveTo>
                    <a:cubicBezTo>
                      <a:pt x="846" y="523"/>
                      <a:pt x="846" y="523"/>
                      <a:pt x="846" y="523"/>
                    </a:cubicBezTo>
                    <a:cubicBezTo>
                      <a:pt x="833" y="532"/>
                      <a:pt x="833" y="532"/>
                      <a:pt x="833" y="532"/>
                    </a:cubicBezTo>
                    <a:cubicBezTo>
                      <a:pt x="833" y="531"/>
                      <a:pt x="833" y="529"/>
                      <a:pt x="833" y="527"/>
                    </a:cubicBezTo>
                    <a:lnTo>
                      <a:pt x="846" y="518"/>
                    </a:lnTo>
                    <a:close/>
                    <a:moveTo>
                      <a:pt x="847" y="525"/>
                    </a:moveTo>
                    <a:cubicBezTo>
                      <a:pt x="847" y="530"/>
                      <a:pt x="847" y="530"/>
                      <a:pt x="847" y="530"/>
                    </a:cubicBezTo>
                    <a:cubicBezTo>
                      <a:pt x="836" y="537"/>
                      <a:pt x="836" y="537"/>
                      <a:pt x="836" y="537"/>
                    </a:cubicBezTo>
                    <a:cubicBezTo>
                      <a:pt x="835" y="536"/>
                      <a:pt x="834" y="535"/>
                      <a:pt x="833" y="534"/>
                    </a:cubicBezTo>
                    <a:lnTo>
                      <a:pt x="847" y="525"/>
                    </a:lnTo>
                    <a:close/>
                    <a:moveTo>
                      <a:pt x="847" y="531"/>
                    </a:moveTo>
                    <a:cubicBezTo>
                      <a:pt x="848" y="536"/>
                      <a:pt x="848" y="536"/>
                      <a:pt x="848" y="536"/>
                    </a:cubicBezTo>
                    <a:cubicBezTo>
                      <a:pt x="839" y="542"/>
                      <a:pt x="839" y="542"/>
                      <a:pt x="839" y="542"/>
                    </a:cubicBezTo>
                    <a:cubicBezTo>
                      <a:pt x="838" y="541"/>
                      <a:pt x="837" y="540"/>
                      <a:pt x="837" y="539"/>
                    </a:cubicBezTo>
                    <a:lnTo>
                      <a:pt x="847" y="531"/>
                    </a:lnTo>
                    <a:close/>
                    <a:moveTo>
                      <a:pt x="848" y="537"/>
                    </a:moveTo>
                    <a:cubicBezTo>
                      <a:pt x="849" y="540"/>
                      <a:pt x="849" y="543"/>
                      <a:pt x="850" y="546"/>
                    </a:cubicBezTo>
                    <a:cubicBezTo>
                      <a:pt x="847" y="546"/>
                      <a:pt x="844" y="546"/>
                      <a:pt x="841" y="547"/>
                    </a:cubicBezTo>
                    <a:cubicBezTo>
                      <a:pt x="841" y="546"/>
                      <a:pt x="840" y="545"/>
                      <a:pt x="840" y="543"/>
                    </a:cubicBezTo>
                    <a:lnTo>
                      <a:pt x="848" y="537"/>
                    </a:lnTo>
                    <a:close/>
                    <a:moveTo>
                      <a:pt x="901" y="552"/>
                    </a:moveTo>
                    <a:cubicBezTo>
                      <a:pt x="897" y="527"/>
                      <a:pt x="892" y="496"/>
                      <a:pt x="886" y="465"/>
                    </a:cubicBezTo>
                    <a:cubicBezTo>
                      <a:pt x="893" y="470"/>
                      <a:pt x="900" y="474"/>
                      <a:pt x="908" y="477"/>
                    </a:cubicBezTo>
                    <a:cubicBezTo>
                      <a:pt x="911" y="494"/>
                      <a:pt x="914" y="508"/>
                      <a:pt x="917" y="520"/>
                    </a:cubicBezTo>
                    <a:cubicBezTo>
                      <a:pt x="913" y="524"/>
                      <a:pt x="904" y="538"/>
                      <a:pt x="901" y="552"/>
                    </a:cubicBezTo>
                    <a:close/>
                    <a:moveTo>
                      <a:pt x="782" y="609"/>
                    </a:moveTo>
                    <a:cubicBezTo>
                      <a:pt x="807" y="582"/>
                      <a:pt x="818" y="539"/>
                      <a:pt x="820" y="503"/>
                    </a:cubicBezTo>
                    <a:cubicBezTo>
                      <a:pt x="841" y="535"/>
                      <a:pt x="820" y="584"/>
                      <a:pt x="800" y="610"/>
                    </a:cubicBezTo>
                    <a:cubicBezTo>
                      <a:pt x="794" y="609"/>
                      <a:pt x="788" y="609"/>
                      <a:pt x="782" y="609"/>
                    </a:cubicBezTo>
                    <a:close/>
                    <a:moveTo>
                      <a:pt x="823" y="618"/>
                    </a:moveTo>
                    <a:cubicBezTo>
                      <a:pt x="817" y="615"/>
                      <a:pt x="811" y="613"/>
                      <a:pt x="805" y="612"/>
                    </a:cubicBezTo>
                    <a:cubicBezTo>
                      <a:pt x="818" y="595"/>
                      <a:pt x="831" y="569"/>
                      <a:pt x="833" y="543"/>
                    </a:cubicBezTo>
                    <a:cubicBezTo>
                      <a:pt x="856" y="575"/>
                      <a:pt x="840" y="602"/>
                      <a:pt x="823" y="618"/>
                    </a:cubicBezTo>
                    <a:close/>
                    <a:moveTo>
                      <a:pt x="835" y="626"/>
                    </a:moveTo>
                    <a:cubicBezTo>
                      <a:pt x="833" y="624"/>
                      <a:pt x="831" y="623"/>
                      <a:pt x="828" y="622"/>
                    </a:cubicBezTo>
                    <a:cubicBezTo>
                      <a:pt x="838" y="613"/>
                      <a:pt x="846" y="603"/>
                      <a:pt x="848" y="590"/>
                    </a:cubicBezTo>
                    <a:cubicBezTo>
                      <a:pt x="856" y="593"/>
                      <a:pt x="863" y="599"/>
                      <a:pt x="864" y="607"/>
                    </a:cubicBezTo>
                    <a:cubicBezTo>
                      <a:pt x="852" y="610"/>
                      <a:pt x="841" y="616"/>
                      <a:pt x="835" y="626"/>
                    </a:cubicBezTo>
                    <a:close/>
                    <a:moveTo>
                      <a:pt x="910" y="649"/>
                    </a:moveTo>
                    <a:cubicBezTo>
                      <a:pt x="894" y="624"/>
                      <a:pt x="864" y="622"/>
                      <a:pt x="849" y="639"/>
                    </a:cubicBezTo>
                    <a:cubicBezTo>
                      <a:pt x="846" y="636"/>
                      <a:pt x="843" y="633"/>
                      <a:pt x="840" y="630"/>
                    </a:cubicBezTo>
                    <a:cubicBezTo>
                      <a:pt x="856" y="605"/>
                      <a:pt x="903" y="603"/>
                      <a:pt x="913" y="646"/>
                    </a:cubicBezTo>
                    <a:lnTo>
                      <a:pt x="910" y="649"/>
                    </a:lnTo>
                    <a:close/>
                    <a:moveTo>
                      <a:pt x="933" y="629"/>
                    </a:moveTo>
                    <a:cubicBezTo>
                      <a:pt x="895" y="588"/>
                      <a:pt x="899" y="522"/>
                      <a:pt x="949" y="501"/>
                    </a:cubicBezTo>
                    <a:cubicBezTo>
                      <a:pt x="952" y="504"/>
                      <a:pt x="956" y="506"/>
                      <a:pt x="960" y="509"/>
                    </a:cubicBezTo>
                    <a:cubicBezTo>
                      <a:pt x="932" y="531"/>
                      <a:pt x="919" y="577"/>
                      <a:pt x="951" y="613"/>
                    </a:cubicBezTo>
                    <a:lnTo>
                      <a:pt x="933" y="629"/>
                    </a:lnTo>
                    <a:close/>
                    <a:moveTo>
                      <a:pt x="921" y="482"/>
                    </a:moveTo>
                    <a:cubicBezTo>
                      <a:pt x="927" y="484"/>
                      <a:pt x="932" y="485"/>
                      <a:pt x="938" y="486"/>
                    </a:cubicBezTo>
                    <a:cubicBezTo>
                      <a:pt x="940" y="490"/>
                      <a:pt x="942" y="494"/>
                      <a:pt x="945" y="497"/>
                    </a:cubicBezTo>
                    <a:cubicBezTo>
                      <a:pt x="941" y="499"/>
                      <a:pt x="938" y="501"/>
                      <a:pt x="935" y="503"/>
                    </a:cubicBezTo>
                    <a:cubicBezTo>
                      <a:pt x="929" y="497"/>
                      <a:pt x="924" y="489"/>
                      <a:pt x="921" y="482"/>
                    </a:cubicBezTo>
                    <a:close/>
                    <a:moveTo>
                      <a:pt x="964" y="602"/>
                    </a:moveTo>
                    <a:cubicBezTo>
                      <a:pt x="955" y="610"/>
                      <a:pt x="955" y="610"/>
                      <a:pt x="955" y="610"/>
                    </a:cubicBezTo>
                    <a:cubicBezTo>
                      <a:pt x="925" y="575"/>
                      <a:pt x="938" y="531"/>
                      <a:pt x="965" y="511"/>
                    </a:cubicBezTo>
                    <a:cubicBezTo>
                      <a:pt x="970" y="514"/>
                      <a:pt x="975" y="516"/>
                      <a:pt x="981" y="517"/>
                    </a:cubicBezTo>
                    <a:cubicBezTo>
                      <a:pt x="955" y="533"/>
                      <a:pt x="946" y="574"/>
                      <a:pt x="964" y="602"/>
                    </a:cubicBezTo>
                    <a:close/>
                    <a:moveTo>
                      <a:pt x="1102" y="528"/>
                    </a:moveTo>
                    <a:cubicBezTo>
                      <a:pt x="1109" y="529"/>
                      <a:pt x="1117" y="530"/>
                      <a:pt x="1123" y="532"/>
                    </a:cubicBezTo>
                    <a:cubicBezTo>
                      <a:pt x="1133" y="547"/>
                      <a:pt x="1137" y="565"/>
                      <a:pt x="1136" y="581"/>
                    </a:cubicBezTo>
                    <a:cubicBezTo>
                      <a:pt x="1127" y="588"/>
                      <a:pt x="1127" y="588"/>
                      <a:pt x="1127" y="588"/>
                    </a:cubicBezTo>
                    <a:cubicBezTo>
                      <a:pt x="1127" y="567"/>
                      <a:pt x="1119" y="543"/>
                      <a:pt x="1102" y="528"/>
                    </a:cubicBezTo>
                    <a:close/>
                    <a:moveTo>
                      <a:pt x="1131" y="534"/>
                    </a:moveTo>
                    <a:cubicBezTo>
                      <a:pt x="1137" y="536"/>
                      <a:pt x="1143" y="539"/>
                      <a:pt x="1148" y="542"/>
                    </a:cubicBezTo>
                    <a:cubicBezTo>
                      <a:pt x="1151" y="551"/>
                      <a:pt x="1151" y="560"/>
                      <a:pt x="1151" y="568"/>
                    </a:cubicBezTo>
                    <a:cubicBezTo>
                      <a:pt x="1141" y="577"/>
                      <a:pt x="1141" y="577"/>
                      <a:pt x="1141" y="577"/>
                    </a:cubicBezTo>
                    <a:cubicBezTo>
                      <a:pt x="1141" y="563"/>
                      <a:pt x="1138" y="547"/>
                      <a:pt x="1131" y="534"/>
                    </a:cubicBezTo>
                    <a:close/>
                    <a:moveTo>
                      <a:pt x="1101" y="648"/>
                    </a:moveTo>
                    <a:cubicBezTo>
                      <a:pt x="1094" y="642"/>
                      <a:pt x="1088" y="637"/>
                      <a:pt x="1082" y="633"/>
                    </a:cubicBezTo>
                    <a:cubicBezTo>
                      <a:pt x="1170" y="561"/>
                      <a:pt x="1170" y="561"/>
                      <a:pt x="1170" y="561"/>
                    </a:cubicBezTo>
                    <a:cubicBezTo>
                      <a:pt x="1172" y="563"/>
                      <a:pt x="1174" y="566"/>
                      <a:pt x="1176" y="569"/>
                    </a:cubicBezTo>
                    <a:cubicBezTo>
                      <a:pt x="1167" y="577"/>
                      <a:pt x="1146" y="593"/>
                      <a:pt x="1138" y="602"/>
                    </a:cubicBezTo>
                    <a:cubicBezTo>
                      <a:pt x="1147" y="596"/>
                      <a:pt x="1166" y="581"/>
                      <a:pt x="1178" y="573"/>
                    </a:cubicBezTo>
                    <a:cubicBezTo>
                      <a:pt x="1180" y="576"/>
                      <a:pt x="1182" y="580"/>
                      <a:pt x="1184" y="583"/>
                    </a:cubicBezTo>
                    <a:lnTo>
                      <a:pt x="1101" y="648"/>
                    </a:lnTo>
                    <a:close/>
                    <a:moveTo>
                      <a:pt x="1199" y="636"/>
                    </a:moveTo>
                    <a:cubicBezTo>
                      <a:pt x="1200" y="561"/>
                      <a:pt x="1159" y="528"/>
                      <a:pt x="1096" y="521"/>
                    </a:cubicBezTo>
                    <a:cubicBezTo>
                      <a:pt x="1043" y="516"/>
                      <a:pt x="968" y="530"/>
                      <a:pt x="947" y="487"/>
                    </a:cubicBezTo>
                    <a:cubicBezTo>
                      <a:pt x="957" y="488"/>
                      <a:pt x="967" y="488"/>
                      <a:pt x="977" y="487"/>
                    </a:cubicBezTo>
                    <a:cubicBezTo>
                      <a:pt x="1013" y="511"/>
                      <a:pt x="1087" y="509"/>
                      <a:pt x="1112" y="510"/>
                    </a:cubicBezTo>
                    <a:cubicBezTo>
                      <a:pt x="1171" y="514"/>
                      <a:pt x="1238" y="545"/>
                      <a:pt x="1247" y="641"/>
                    </a:cubicBezTo>
                    <a:cubicBezTo>
                      <a:pt x="1236" y="639"/>
                      <a:pt x="1211" y="636"/>
                      <a:pt x="1199" y="636"/>
                    </a:cubicBezTo>
                    <a:close/>
                    <a:moveTo>
                      <a:pt x="1295" y="638"/>
                    </a:moveTo>
                    <a:cubicBezTo>
                      <a:pt x="1294" y="640"/>
                      <a:pt x="1292" y="642"/>
                      <a:pt x="1291" y="645"/>
                    </a:cubicBezTo>
                    <a:cubicBezTo>
                      <a:pt x="1288" y="644"/>
                      <a:pt x="1285" y="643"/>
                      <a:pt x="1282" y="643"/>
                    </a:cubicBezTo>
                    <a:cubicBezTo>
                      <a:pt x="1294" y="637"/>
                      <a:pt x="1294" y="637"/>
                      <a:pt x="1294" y="637"/>
                    </a:cubicBezTo>
                    <a:lnTo>
                      <a:pt x="1295" y="638"/>
                    </a:lnTo>
                    <a:close/>
                    <a:moveTo>
                      <a:pt x="1293" y="636"/>
                    </a:moveTo>
                    <a:cubicBezTo>
                      <a:pt x="1280" y="642"/>
                      <a:pt x="1280" y="642"/>
                      <a:pt x="1280" y="642"/>
                    </a:cubicBezTo>
                    <a:cubicBezTo>
                      <a:pt x="1279" y="642"/>
                      <a:pt x="1278" y="642"/>
                      <a:pt x="1277" y="642"/>
                    </a:cubicBezTo>
                    <a:cubicBezTo>
                      <a:pt x="1277" y="641"/>
                      <a:pt x="1277" y="640"/>
                      <a:pt x="1277" y="639"/>
                    </a:cubicBezTo>
                    <a:cubicBezTo>
                      <a:pt x="1290" y="632"/>
                      <a:pt x="1290" y="632"/>
                      <a:pt x="1290" y="632"/>
                    </a:cubicBezTo>
                    <a:lnTo>
                      <a:pt x="1293" y="636"/>
                    </a:lnTo>
                    <a:close/>
                    <a:moveTo>
                      <a:pt x="1289" y="631"/>
                    </a:moveTo>
                    <a:cubicBezTo>
                      <a:pt x="1277" y="637"/>
                      <a:pt x="1277" y="637"/>
                      <a:pt x="1277" y="637"/>
                    </a:cubicBezTo>
                    <a:cubicBezTo>
                      <a:pt x="1277" y="635"/>
                      <a:pt x="1276" y="634"/>
                      <a:pt x="1276" y="632"/>
                    </a:cubicBezTo>
                    <a:cubicBezTo>
                      <a:pt x="1286" y="628"/>
                      <a:pt x="1286" y="628"/>
                      <a:pt x="1286" y="628"/>
                    </a:cubicBezTo>
                    <a:cubicBezTo>
                      <a:pt x="1287" y="629"/>
                      <a:pt x="1288" y="630"/>
                      <a:pt x="1289" y="631"/>
                    </a:cubicBezTo>
                    <a:close/>
                    <a:moveTo>
                      <a:pt x="1285" y="626"/>
                    </a:moveTo>
                    <a:cubicBezTo>
                      <a:pt x="1276" y="631"/>
                      <a:pt x="1276" y="631"/>
                      <a:pt x="1276" y="631"/>
                    </a:cubicBezTo>
                    <a:cubicBezTo>
                      <a:pt x="1276" y="629"/>
                      <a:pt x="1276" y="627"/>
                      <a:pt x="1276" y="626"/>
                    </a:cubicBezTo>
                    <a:cubicBezTo>
                      <a:pt x="1282" y="623"/>
                      <a:pt x="1282" y="623"/>
                      <a:pt x="1282" y="623"/>
                    </a:cubicBezTo>
                    <a:cubicBezTo>
                      <a:pt x="1283" y="624"/>
                      <a:pt x="1284" y="625"/>
                      <a:pt x="1285" y="626"/>
                    </a:cubicBezTo>
                    <a:close/>
                    <a:moveTo>
                      <a:pt x="1281" y="622"/>
                    </a:moveTo>
                    <a:cubicBezTo>
                      <a:pt x="1275" y="624"/>
                      <a:pt x="1275" y="624"/>
                      <a:pt x="1275" y="624"/>
                    </a:cubicBezTo>
                    <a:cubicBezTo>
                      <a:pt x="1275" y="620"/>
                      <a:pt x="1274" y="617"/>
                      <a:pt x="1274" y="613"/>
                    </a:cubicBezTo>
                    <a:cubicBezTo>
                      <a:pt x="1276" y="616"/>
                      <a:pt x="1278" y="619"/>
                      <a:pt x="1281" y="622"/>
                    </a:cubicBezTo>
                    <a:close/>
                    <a:moveTo>
                      <a:pt x="1272" y="643"/>
                    </a:moveTo>
                    <a:cubicBezTo>
                      <a:pt x="1269" y="643"/>
                      <a:pt x="1261" y="642"/>
                      <a:pt x="1252" y="641"/>
                    </a:cubicBezTo>
                    <a:cubicBezTo>
                      <a:pt x="1236" y="545"/>
                      <a:pt x="1187" y="513"/>
                      <a:pt x="1112" y="506"/>
                    </a:cubicBezTo>
                    <a:cubicBezTo>
                      <a:pt x="1088" y="503"/>
                      <a:pt x="1021" y="506"/>
                      <a:pt x="985" y="486"/>
                    </a:cubicBezTo>
                    <a:cubicBezTo>
                      <a:pt x="990" y="485"/>
                      <a:pt x="996" y="483"/>
                      <a:pt x="1001" y="482"/>
                    </a:cubicBezTo>
                    <a:cubicBezTo>
                      <a:pt x="1038" y="497"/>
                      <a:pt x="1099" y="492"/>
                      <a:pt x="1122" y="494"/>
                    </a:cubicBezTo>
                    <a:cubicBezTo>
                      <a:pt x="1183" y="501"/>
                      <a:pt x="1269" y="538"/>
                      <a:pt x="1272" y="643"/>
                    </a:cubicBezTo>
                    <a:close/>
                    <a:moveTo>
                      <a:pt x="1094" y="488"/>
                    </a:moveTo>
                    <a:cubicBezTo>
                      <a:pt x="1099" y="485"/>
                      <a:pt x="1105" y="482"/>
                      <a:pt x="1109" y="477"/>
                    </a:cubicBezTo>
                    <a:cubicBezTo>
                      <a:pt x="1105" y="488"/>
                      <a:pt x="1105" y="488"/>
                      <a:pt x="1105" y="488"/>
                    </a:cubicBezTo>
                    <a:cubicBezTo>
                      <a:pt x="1101" y="488"/>
                      <a:pt x="1097" y="488"/>
                      <a:pt x="1094" y="488"/>
                    </a:cubicBezTo>
                    <a:close/>
                    <a:moveTo>
                      <a:pt x="1139" y="490"/>
                    </a:moveTo>
                    <a:cubicBezTo>
                      <a:pt x="1135" y="490"/>
                      <a:pt x="1130" y="489"/>
                      <a:pt x="1126" y="489"/>
                    </a:cubicBezTo>
                    <a:cubicBezTo>
                      <a:pt x="1129" y="482"/>
                      <a:pt x="1129" y="482"/>
                      <a:pt x="1129" y="482"/>
                    </a:cubicBezTo>
                    <a:lnTo>
                      <a:pt x="1139" y="490"/>
                    </a:lnTo>
                    <a:close/>
                    <a:moveTo>
                      <a:pt x="1128" y="481"/>
                    </a:moveTo>
                    <a:cubicBezTo>
                      <a:pt x="1124" y="489"/>
                      <a:pt x="1124" y="489"/>
                      <a:pt x="1124" y="489"/>
                    </a:cubicBezTo>
                    <a:cubicBezTo>
                      <a:pt x="1123" y="489"/>
                      <a:pt x="1121" y="489"/>
                      <a:pt x="1120" y="489"/>
                    </a:cubicBezTo>
                    <a:cubicBezTo>
                      <a:pt x="1124" y="478"/>
                      <a:pt x="1124" y="478"/>
                      <a:pt x="1124" y="478"/>
                    </a:cubicBezTo>
                    <a:lnTo>
                      <a:pt x="1128" y="481"/>
                    </a:lnTo>
                    <a:close/>
                    <a:moveTo>
                      <a:pt x="1123" y="477"/>
                    </a:moveTo>
                    <a:cubicBezTo>
                      <a:pt x="1118" y="489"/>
                      <a:pt x="1118" y="489"/>
                      <a:pt x="1118" y="489"/>
                    </a:cubicBezTo>
                    <a:cubicBezTo>
                      <a:pt x="1116" y="489"/>
                      <a:pt x="1115" y="489"/>
                      <a:pt x="1113" y="489"/>
                    </a:cubicBezTo>
                    <a:cubicBezTo>
                      <a:pt x="1119" y="474"/>
                      <a:pt x="1119" y="474"/>
                      <a:pt x="1119" y="474"/>
                    </a:cubicBezTo>
                    <a:lnTo>
                      <a:pt x="1123" y="477"/>
                    </a:lnTo>
                    <a:close/>
                    <a:moveTo>
                      <a:pt x="1118" y="473"/>
                    </a:moveTo>
                    <a:cubicBezTo>
                      <a:pt x="1112" y="488"/>
                      <a:pt x="1112" y="488"/>
                      <a:pt x="1112" y="488"/>
                    </a:cubicBezTo>
                    <a:cubicBezTo>
                      <a:pt x="1110" y="488"/>
                      <a:pt x="1108" y="488"/>
                      <a:pt x="1107" y="488"/>
                    </a:cubicBezTo>
                    <a:cubicBezTo>
                      <a:pt x="1112" y="475"/>
                      <a:pt x="1112" y="475"/>
                      <a:pt x="1112" y="475"/>
                    </a:cubicBezTo>
                    <a:cubicBezTo>
                      <a:pt x="1113" y="474"/>
                      <a:pt x="1115" y="473"/>
                      <a:pt x="1116" y="471"/>
                    </a:cubicBezTo>
                    <a:lnTo>
                      <a:pt x="1118" y="473"/>
                    </a:lnTo>
                    <a:close/>
                    <a:moveTo>
                      <a:pt x="1112" y="468"/>
                    </a:moveTo>
                    <a:cubicBezTo>
                      <a:pt x="1104" y="477"/>
                      <a:pt x="1093" y="483"/>
                      <a:pt x="1083" y="488"/>
                    </a:cubicBezTo>
                    <a:cubicBezTo>
                      <a:pt x="1077" y="488"/>
                      <a:pt x="1071" y="488"/>
                      <a:pt x="1065" y="488"/>
                    </a:cubicBezTo>
                    <a:cubicBezTo>
                      <a:pt x="1079" y="481"/>
                      <a:pt x="1092" y="471"/>
                      <a:pt x="1101" y="459"/>
                    </a:cubicBezTo>
                    <a:cubicBezTo>
                      <a:pt x="1105" y="462"/>
                      <a:pt x="1108" y="465"/>
                      <a:pt x="1112" y="468"/>
                    </a:cubicBezTo>
                    <a:close/>
                    <a:moveTo>
                      <a:pt x="1097" y="456"/>
                    </a:moveTo>
                    <a:cubicBezTo>
                      <a:pt x="1087" y="469"/>
                      <a:pt x="1072" y="480"/>
                      <a:pt x="1057" y="488"/>
                    </a:cubicBezTo>
                    <a:cubicBezTo>
                      <a:pt x="1049" y="487"/>
                      <a:pt x="1041" y="486"/>
                      <a:pt x="1033" y="485"/>
                    </a:cubicBezTo>
                    <a:cubicBezTo>
                      <a:pt x="1053" y="477"/>
                      <a:pt x="1073" y="464"/>
                      <a:pt x="1086" y="446"/>
                    </a:cubicBezTo>
                    <a:cubicBezTo>
                      <a:pt x="1089" y="449"/>
                      <a:pt x="1093" y="452"/>
                      <a:pt x="1097" y="456"/>
                    </a:cubicBezTo>
                    <a:close/>
                    <a:moveTo>
                      <a:pt x="1067" y="430"/>
                    </a:moveTo>
                    <a:cubicBezTo>
                      <a:pt x="1070" y="433"/>
                      <a:pt x="1075" y="438"/>
                      <a:pt x="1082" y="443"/>
                    </a:cubicBezTo>
                    <a:cubicBezTo>
                      <a:pt x="1067" y="463"/>
                      <a:pt x="1041" y="478"/>
                      <a:pt x="1019" y="482"/>
                    </a:cubicBezTo>
                    <a:cubicBezTo>
                      <a:pt x="1016" y="481"/>
                      <a:pt x="1012" y="480"/>
                      <a:pt x="1009" y="479"/>
                    </a:cubicBezTo>
                    <a:cubicBezTo>
                      <a:pt x="1032" y="471"/>
                      <a:pt x="1053" y="457"/>
                      <a:pt x="1067" y="430"/>
                    </a:cubicBezTo>
                    <a:close/>
                    <a:moveTo>
                      <a:pt x="1056" y="415"/>
                    </a:moveTo>
                    <a:cubicBezTo>
                      <a:pt x="1056" y="421"/>
                      <a:pt x="1060" y="423"/>
                      <a:pt x="1063" y="426"/>
                    </a:cubicBezTo>
                    <a:cubicBezTo>
                      <a:pt x="1047" y="463"/>
                      <a:pt x="1010" y="478"/>
                      <a:pt x="977" y="482"/>
                    </a:cubicBezTo>
                    <a:cubicBezTo>
                      <a:pt x="939" y="487"/>
                      <a:pt x="910" y="475"/>
                      <a:pt x="885" y="457"/>
                    </a:cubicBezTo>
                    <a:cubicBezTo>
                      <a:pt x="883" y="448"/>
                      <a:pt x="882" y="439"/>
                      <a:pt x="880" y="431"/>
                    </a:cubicBezTo>
                    <a:cubicBezTo>
                      <a:pt x="909" y="454"/>
                      <a:pt x="971" y="466"/>
                      <a:pt x="1004" y="456"/>
                    </a:cubicBezTo>
                    <a:cubicBezTo>
                      <a:pt x="965" y="459"/>
                      <a:pt x="916" y="452"/>
                      <a:pt x="879" y="424"/>
                    </a:cubicBezTo>
                    <a:cubicBezTo>
                      <a:pt x="878" y="415"/>
                      <a:pt x="876" y="407"/>
                      <a:pt x="875" y="398"/>
                    </a:cubicBezTo>
                    <a:cubicBezTo>
                      <a:pt x="892" y="413"/>
                      <a:pt x="918" y="429"/>
                      <a:pt x="951" y="434"/>
                    </a:cubicBezTo>
                    <a:cubicBezTo>
                      <a:pt x="981" y="439"/>
                      <a:pt x="1022" y="441"/>
                      <a:pt x="1040" y="412"/>
                    </a:cubicBezTo>
                    <a:cubicBezTo>
                      <a:pt x="1057" y="384"/>
                      <a:pt x="1043" y="332"/>
                      <a:pt x="997" y="350"/>
                    </a:cubicBezTo>
                    <a:cubicBezTo>
                      <a:pt x="975" y="358"/>
                      <a:pt x="945" y="385"/>
                      <a:pt x="956" y="430"/>
                    </a:cubicBezTo>
                    <a:cubicBezTo>
                      <a:pt x="950" y="429"/>
                      <a:pt x="941" y="428"/>
                      <a:pt x="934" y="427"/>
                    </a:cubicBezTo>
                    <a:cubicBezTo>
                      <a:pt x="928" y="391"/>
                      <a:pt x="956" y="354"/>
                      <a:pt x="988" y="340"/>
                    </a:cubicBezTo>
                    <a:cubicBezTo>
                      <a:pt x="1029" y="322"/>
                      <a:pt x="1070" y="346"/>
                      <a:pt x="1070" y="390"/>
                    </a:cubicBezTo>
                    <a:cubicBezTo>
                      <a:pt x="1065" y="396"/>
                      <a:pt x="1056" y="406"/>
                      <a:pt x="1056" y="415"/>
                    </a:cubicBezTo>
                    <a:close/>
                    <a:moveTo>
                      <a:pt x="980" y="422"/>
                    </a:moveTo>
                    <a:cubicBezTo>
                      <a:pt x="980" y="421"/>
                      <a:pt x="979" y="420"/>
                      <a:pt x="979" y="419"/>
                    </a:cubicBezTo>
                    <a:cubicBezTo>
                      <a:pt x="987" y="420"/>
                      <a:pt x="998" y="422"/>
                      <a:pt x="1007" y="427"/>
                    </a:cubicBezTo>
                    <a:cubicBezTo>
                      <a:pt x="1005" y="428"/>
                      <a:pt x="1004" y="428"/>
                      <a:pt x="1002" y="429"/>
                    </a:cubicBezTo>
                    <a:cubicBezTo>
                      <a:pt x="995" y="426"/>
                      <a:pt x="987" y="423"/>
                      <a:pt x="980" y="422"/>
                    </a:cubicBezTo>
                    <a:close/>
                    <a:moveTo>
                      <a:pt x="1000" y="430"/>
                    </a:moveTo>
                    <a:cubicBezTo>
                      <a:pt x="995" y="431"/>
                      <a:pt x="990" y="432"/>
                      <a:pt x="983" y="432"/>
                    </a:cubicBezTo>
                    <a:cubicBezTo>
                      <a:pt x="982" y="430"/>
                      <a:pt x="981" y="427"/>
                      <a:pt x="980" y="424"/>
                    </a:cubicBezTo>
                    <a:cubicBezTo>
                      <a:pt x="986" y="425"/>
                      <a:pt x="993" y="427"/>
                      <a:pt x="1000" y="430"/>
                    </a:cubicBezTo>
                    <a:close/>
                    <a:moveTo>
                      <a:pt x="979" y="417"/>
                    </a:moveTo>
                    <a:cubicBezTo>
                      <a:pt x="979" y="416"/>
                      <a:pt x="979" y="414"/>
                      <a:pt x="979" y="413"/>
                    </a:cubicBezTo>
                    <a:cubicBezTo>
                      <a:pt x="988" y="414"/>
                      <a:pt x="1002" y="417"/>
                      <a:pt x="1012" y="423"/>
                    </a:cubicBezTo>
                    <a:cubicBezTo>
                      <a:pt x="1011" y="424"/>
                      <a:pt x="1010" y="425"/>
                      <a:pt x="1008" y="426"/>
                    </a:cubicBezTo>
                    <a:cubicBezTo>
                      <a:pt x="1000" y="421"/>
                      <a:pt x="989" y="418"/>
                      <a:pt x="979" y="417"/>
                    </a:cubicBezTo>
                    <a:close/>
                    <a:moveTo>
                      <a:pt x="979" y="411"/>
                    </a:moveTo>
                    <a:cubicBezTo>
                      <a:pt x="979" y="410"/>
                      <a:pt x="980" y="409"/>
                      <a:pt x="980" y="408"/>
                    </a:cubicBezTo>
                    <a:cubicBezTo>
                      <a:pt x="990" y="408"/>
                      <a:pt x="1006" y="412"/>
                      <a:pt x="1016" y="419"/>
                    </a:cubicBezTo>
                    <a:cubicBezTo>
                      <a:pt x="1015" y="420"/>
                      <a:pt x="1014" y="421"/>
                      <a:pt x="1013" y="422"/>
                    </a:cubicBezTo>
                    <a:cubicBezTo>
                      <a:pt x="1005" y="417"/>
                      <a:pt x="990" y="412"/>
                      <a:pt x="979" y="411"/>
                    </a:cubicBezTo>
                    <a:close/>
                    <a:moveTo>
                      <a:pt x="1024" y="389"/>
                    </a:moveTo>
                    <a:cubicBezTo>
                      <a:pt x="1025" y="391"/>
                      <a:pt x="1025" y="393"/>
                      <a:pt x="1025" y="395"/>
                    </a:cubicBezTo>
                    <a:cubicBezTo>
                      <a:pt x="1017" y="390"/>
                      <a:pt x="1004" y="386"/>
                      <a:pt x="994" y="385"/>
                    </a:cubicBezTo>
                    <a:cubicBezTo>
                      <a:pt x="995" y="384"/>
                      <a:pt x="997" y="382"/>
                      <a:pt x="998" y="381"/>
                    </a:cubicBezTo>
                    <a:cubicBezTo>
                      <a:pt x="1006" y="382"/>
                      <a:pt x="1016" y="385"/>
                      <a:pt x="1024" y="389"/>
                    </a:cubicBezTo>
                    <a:close/>
                    <a:moveTo>
                      <a:pt x="1001" y="380"/>
                    </a:moveTo>
                    <a:cubicBezTo>
                      <a:pt x="1012" y="374"/>
                      <a:pt x="1020" y="378"/>
                      <a:pt x="1023" y="387"/>
                    </a:cubicBezTo>
                    <a:cubicBezTo>
                      <a:pt x="1017" y="384"/>
                      <a:pt x="1008" y="381"/>
                      <a:pt x="1001" y="380"/>
                    </a:cubicBezTo>
                    <a:close/>
                    <a:moveTo>
                      <a:pt x="1025" y="397"/>
                    </a:moveTo>
                    <a:cubicBezTo>
                      <a:pt x="1025" y="399"/>
                      <a:pt x="1025" y="400"/>
                      <a:pt x="1024" y="402"/>
                    </a:cubicBezTo>
                    <a:cubicBezTo>
                      <a:pt x="1016" y="396"/>
                      <a:pt x="1000" y="390"/>
                      <a:pt x="988" y="390"/>
                    </a:cubicBezTo>
                    <a:cubicBezTo>
                      <a:pt x="989" y="389"/>
                      <a:pt x="991" y="388"/>
                      <a:pt x="992" y="387"/>
                    </a:cubicBezTo>
                    <a:cubicBezTo>
                      <a:pt x="1001" y="387"/>
                      <a:pt x="1015" y="391"/>
                      <a:pt x="1025" y="397"/>
                    </a:cubicBezTo>
                    <a:close/>
                    <a:moveTo>
                      <a:pt x="1024" y="404"/>
                    </a:moveTo>
                    <a:cubicBezTo>
                      <a:pt x="1024" y="405"/>
                      <a:pt x="1023" y="407"/>
                      <a:pt x="1023" y="408"/>
                    </a:cubicBezTo>
                    <a:cubicBezTo>
                      <a:pt x="1014" y="401"/>
                      <a:pt x="996" y="396"/>
                      <a:pt x="984" y="396"/>
                    </a:cubicBezTo>
                    <a:cubicBezTo>
                      <a:pt x="985" y="394"/>
                      <a:pt x="986" y="393"/>
                      <a:pt x="987" y="392"/>
                    </a:cubicBezTo>
                    <a:cubicBezTo>
                      <a:pt x="997" y="392"/>
                      <a:pt x="1013" y="396"/>
                      <a:pt x="1024" y="404"/>
                    </a:cubicBezTo>
                    <a:close/>
                    <a:moveTo>
                      <a:pt x="1022" y="410"/>
                    </a:moveTo>
                    <a:cubicBezTo>
                      <a:pt x="1022" y="410"/>
                      <a:pt x="1021" y="411"/>
                      <a:pt x="1021" y="411"/>
                    </a:cubicBezTo>
                    <a:cubicBezTo>
                      <a:pt x="1021" y="412"/>
                      <a:pt x="1020" y="413"/>
                      <a:pt x="1020" y="413"/>
                    </a:cubicBezTo>
                    <a:cubicBezTo>
                      <a:pt x="1012" y="406"/>
                      <a:pt x="994" y="401"/>
                      <a:pt x="982" y="401"/>
                    </a:cubicBezTo>
                    <a:cubicBezTo>
                      <a:pt x="982" y="400"/>
                      <a:pt x="983" y="398"/>
                      <a:pt x="983" y="397"/>
                    </a:cubicBezTo>
                    <a:cubicBezTo>
                      <a:pt x="994" y="397"/>
                      <a:pt x="1011" y="402"/>
                      <a:pt x="1022" y="410"/>
                    </a:cubicBezTo>
                    <a:close/>
                    <a:moveTo>
                      <a:pt x="1019" y="415"/>
                    </a:moveTo>
                    <a:cubicBezTo>
                      <a:pt x="1019" y="416"/>
                      <a:pt x="1018" y="417"/>
                      <a:pt x="1017" y="418"/>
                    </a:cubicBezTo>
                    <a:cubicBezTo>
                      <a:pt x="1008" y="411"/>
                      <a:pt x="992" y="406"/>
                      <a:pt x="980" y="406"/>
                    </a:cubicBezTo>
                    <a:cubicBezTo>
                      <a:pt x="980" y="405"/>
                      <a:pt x="981" y="404"/>
                      <a:pt x="981" y="403"/>
                    </a:cubicBezTo>
                    <a:cubicBezTo>
                      <a:pt x="991" y="403"/>
                      <a:pt x="1008" y="407"/>
                      <a:pt x="1019" y="415"/>
                    </a:cubicBezTo>
                    <a:close/>
                    <a:moveTo>
                      <a:pt x="1026" y="413"/>
                    </a:moveTo>
                    <a:cubicBezTo>
                      <a:pt x="1040" y="385"/>
                      <a:pt x="1017" y="357"/>
                      <a:pt x="987" y="383"/>
                    </a:cubicBezTo>
                    <a:cubicBezTo>
                      <a:pt x="977" y="392"/>
                      <a:pt x="968" y="411"/>
                      <a:pt x="977" y="433"/>
                    </a:cubicBezTo>
                    <a:cubicBezTo>
                      <a:pt x="971" y="432"/>
                      <a:pt x="966" y="432"/>
                      <a:pt x="960" y="431"/>
                    </a:cubicBezTo>
                    <a:cubicBezTo>
                      <a:pt x="952" y="390"/>
                      <a:pt x="975" y="363"/>
                      <a:pt x="997" y="355"/>
                    </a:cubicBezTo>
                    <a:cubicBezTo>
                      <a:pt x="1034" y="342"/>
                      <a:pt x="1051" y="379"/>
                      <a:pt x="1038" y="406"/>
                    </a:cubicBezTo>
                    <a:cubicBezTo>
                      <a:pt x="1032" y="416"/>
                      <a:pt x="1024" y="423"/>
                      <a:pt x="1014" y="427"/>
                    </a:cubicBezTo>
                    <a:cubicBezTo>
                      <a:pt x="1020" y="422"/>
                      <a:pt x="1025" y="416"/>
                      <a:pt x="1026" y="413"/>
                    </a:cubicBezTo>
                    <a:close/>
                    <a:moveTo>
                      <a:pt x="1074" y="383"/>
                    </a:moveTo>
                    <a:cubicBezTo>
                      <a:pt x="1074" y="374"/>
                      <a:pt x="1072" y="367"/>
                      <a:pt x="1068" y="360"/>
                    </a:cubicBezTo>
                    <a:cubicBezTo>
                      <a:pt x="1111" y="298"/>
                      <a:pt x="1200" y="353"/>
                      <a:pt x="1235" y="318"/>
                    </a:cubicBezTo>
                    <a:cubicBezTo>
                      <a:pt x="1265" y="290"/>
                      <a:pt x="1243" y="265"/>
                      <a:pt x="1233" y="260"/>
                    </a:cubicBezTo>
                    <a:cubicBezTo>
                      <a:pt x="1216" y="254"/>
                      <a:pt x="1201" y="261"/>
                      <a:pt x="1198" y="277"/>
                    </a:cubicBezTo>
                    <a:cubicBezTo>
                      <a:pt x="1197" y="285"/>
                      <a:pt x="1205" y="292"/>
                      <a:pt x="1215" y="292"/>
                    </a:cubicBezTo>
                    <a:cubicBezTo>
                      <a:pt x="1199" y="300"/>
                      <a:pt x="1187" y="290"/>
                      <a:pt x="1185" y="282"/>
                    </a:cubicBezTo>
                    <a:cubicBezTo>
                      <a:pt x="1181" y="272"/>
                      <a:pt x="1184" y="256"/>
                      <a:pt x="1200" y="249"/>
                    </a:cubicBezTo>
                    <a:cubicBezTo>
                      <a:pt x="1217" y="240"/>
                      <a:pt x="1241" y="243"/>
                      <a:pt x="1254" y="262"/>
                    </a:cubicBezTo>
                    <a:cubicBezTo>
                      <a:pt x="1268" y="281"/>
                      <a:pt x="1274" y="314"/>
                      <a:pt x="1237" y="334"/>
                    </a:cubicBezTo>
                    <a:cubicBezTo>
                      <a:pt x="1192" y="357"/>
                      <a:pt x="1160" y="337"/>
                      <a:pt x="1118" y="355"/>
                    </a:cubicBezTo>
                    <a:cubicBezTo>
                      <a:pt x="1100" y="341"/>
                      <a:pt x="1092" y="359"/>
                      <a:pt x="1074" y="383"/>
                    </a:cubicBezTo>
                    <a:close/>
                    <a:moveTo>
                      <a:pt x="1204" y="277"/>
                    </a:moveTo>
                    <a:cubicBezTo>
                      <a:pt x="1207" y="269"/>
                      <a:pt x="1216" y="259"/>
                      <a:pt x="1231" y="265"/>
                    </a:cubicBezTo>
                    <a:cubicBezTo>
                      <a:pt x="1234" y="275"/>
                      <a:pt x="1235" y="300"/>
                      <a:pt x="1232" y="312"/>
                    </a:cubicBezTo>
                    <a:cubicBezTo>
                      <a:pt x="1223" y="322"/>
                      <a:pt x="1210" y="325"/>
                      <a:pt x="1196" y="326"/>
                    </a:cubicBezTo>
                    <a:cubicBezTo>
                      <a:pt x="1197" y="321"/>
                      <a:pt x="1198" y="317"/>
                      <a:pt x="1198" y="313"/>
                    </a:cubicBezTo>
                    <a:cubicBezTo>
                      <a:pt x="1209" y="311"/>
                      <a:pt x="1219" y="304"/>
                      <a:pt x="1223" y="287"/>
                    </a:cubicBezTo>
                    <a:cubicBezTo>
                      <a:pt x="1215" y="290"/>
                      <a:pt x="1200" y="286"/>
                      <a:pt x="1204" y="277"/>
                    </a:cubicBezTo>
                    <a:close/>
                    <a:moveTo>
                      <a:pt x="1123" y="360"/>
                    </a:moveTo>
                    <a:cubicBezTo>
                      <a:pt x="1168" y="341"/>
                      <a:pt x="1196" y="360"/>
                      <a:pt x="1241" y="338"/>
                    </a:cubicBezTo>
                    <a:cubicBezTo>
                      <a:pt x="1276" y="320"/>
                      <a:pt x="1273" y="279"/>
                      <a:pt x="1259" y="260"/>
                    </a:cubicBezTo>
                    <a:cubicBezTo>
                      <a:pt x="1240" y="235"/>
                      <a:pt x="1215" y="237"/>
                      <a:pt x="1198" y="244"/>
                    </a:cubicBezTo>
                    <a:cubicBezTo>
                      <a:pt x="1170" y="255"/>
                      <a:pt x="1173" y="277"/>
                      <a:pt x="1182" y="290"/>
                    </a:cubicBezTo>
                    <a:cubicBezTo>
                      <a:pt x="1188" y="297"/>
                      <a:pt x="1202" y="302"/>
                      <a:pt x="1214" y="296"/>
                    </a:cubicBezTo>
                    <a:cubicBezTo>
                      <a:pt x="1202" y="311"/>
                      <a:pt x="1184" y="310"/>
                      <a:pt x="1171" y="303"/>
                    </a:cubicBezTo>
                    <a:cubicBezTo>
                      <a:pt x="1151" y="290"/>
                      <a:pt x="1145" y="257"/>
                      <a:pt x="1177" y="238"/>
                    </a:cubicBezTo>
                    <a:cubicBezTo>
                      <a:pt x="1196" y="226"/>
                      <a:pt x="1224" y="222"/>
                      <a:pt x="1250" y="231"/>
                    </a:cubicBezTo>
                    <a:cubicBezTo>
                      <a:pt x="1275" y="240"/>
                      <a:pt x="1290" y="265"/>
                      <a:pt x="1287" y="295"/>
                    </a:cubicBezTo>
                    <a:cubicBezTo>
                      <a:pt x="1284" y="328"/>
                      <a:pt x="1243" y="375"/>
                      <a:pt x="1140" y="375"/>
                    </a:cubicBezTo>
                    <a:cubicBezTo>
                      <a:pt x="1133" y="368"/>
                      <a:pt x="1127" y="363"/>
                      <a:pt x="1123" y="360"/>
                    </a:cubicBezTo>
                    <a:close/>
                    <a:moveTo>
                      <a:pt x="1147" y="380"/>
                    </a:moveTo>
                    <a:cubicBezTo>
                      <a:pt x="1261" y="373"/>
                      <a:pt x="1290" y="325"/>
                      <a:pt x="1292" y="293"/>
                    </a:cubicBezTo>
                    <a:cubicBezTo>
                      <a:pt x="1311" y="354"/>
                      <a:pt x="1223" y="403"/>
                      <a:pt x="1174" y="403"/>
                    </a:cubicBezTo>
                    <a:cubicBezTo>
                      <a:pt x="1164" y="394"/>
                      <a:pt x="1155" y="387"/>
                      <a:pt x="1147" y="380"/>
                    </a:cubicBezTo>
                    <a:close/>
                    <a:moveTo>
                      <a:pt x="1207" y="403"/>
                    </a:moveTo>
                    <a:cubicBezTo>
                      <a:pt x="1206" y="406"/>
                      <a:pt x="1204" y="409"/>
                      <a:pt x="1203" y="412"/>
                    </a:cubicBezTo>
                    <a:cubicBezTo>
                      <a:pt x="1195" y="405"/>
                      <a:pt x="1195" y="405"/>
                      <a:pt x="1195" y="405"/>
                    </a:cubicBezTo>
                    <a:cubicBezTo>
                      <a:pt x="1199" y="405"/>
                      <a:pt x="1203" y="404"/>
                      <a:pt x="1207" y="403"/>
                    </a:cubicBezTo>
                    <a:close/>
                    <a:moveTo>
                      <a:pt x="1199" y="424"/>
                    </a:moveTo>
                    <a:cubicBezTo>
                      <a:pt x="1192" y="418"/>
                      <a:pt x="1185" y="412"/>
                      <a:pt x="1179" y="407"/>
                    </a:cubicBezTo>
                    <a:cubicBezTo>
                      <a:pt x="1181" y="407"/>
                      <a:pt x="1183" y="407"/>
                      <a:pt x="1184" y="407"/>
                    </a:cubicBezTo>
                    <a:cubicBezTo>
                      <a:pt x="1200" y="420"/>
                      <a:pt x="1200" y="420"/>
                      <a:pt x="1200" y="420"/>
                    </a:cubicBezTo>
                    <a:cubicBezTo>
                      <a:pt x="1200" y="421"/>
                      <a:pt x="1199" y="423"/>
                      <a:pt x="1199" y="424"/>
                    </a:cubicBezTo>
                    <a:close/>
                    <a:moveTo>
                      <a:pt x="1186" y="406"/>
                    </a:moveTo>
                    <a:cubicBezTo>
                      <a:pt x="1189" y="406"/>
                      <a:pt x="1191" y="406"/>
                      <a:pt x="1193" y="405"/>
                    </a:cubicBezTo>
                    <a:cubicBezTo>
                      <a:pt x="1203" y="413"/>
                      <a:pt x="1203" y="413"/>
                      <a:pt x="1203" y="413"/>
                    </a:cubicBezTo>
                    <a:cubicBezTo>
                      <a:pt x="1202" y="415"/>
                      <a:pt x="1201" y="417"/>
                      <a:pt x="1201" y="418"/>
                    </a:cubicBezTo>
                    <a:lnTo>
                      <a:pt x="1186" y="406"/>
                    </a:lnTo>
                    <a:close/>
                    <a:moveTo>
                      <a:pt x="1202" y="427"/>
                    </a:moveTo>
                    <a:cubicBezTo>
                      <a:pt x="1206" y="418"/>
                      <a:pt x="1210" y="409"/>
                      <a:pt x="1214" y="401"/>
                    </a:cubicBezTo>
                    <a:cubicBezTo>
                      <a:pt x="1219" y="399"/>
                      <a:pt x="1223" y="397"/>
                      <a:pt x="1228" y="395"/>
                    </a:cubicBezTo>
                    <a:cubicBezTo>
                      <a:pt x="1222" y="408"/>
                      <a:pt x="1216" y="421"/>
                      <a:pt x="1209" y="434"/>
                    </a:cubicBezTo>
                    <a:cubicBezTo>
                      <a:pt x="1207" y="432"/>
                      <a:pt x="1204" y="429"/>
                      <a:pt x="1202" y="427"/>
                    </a:cubicBezTo>
                    <a:close/>
                    <a:moveTo>
                      <a:pt x="1239" y="390"/>
                    </a:moveTo>
                    <a:cubicBezTo>
                      <a:pt x="1247" y="386"/>
                      <a:pt x="1255" y="381"/>
                      <a:pt x="1262" y="375"/>
                    </a:cubicBezTo>
                    <a:cubicBezTo>
                      <a:pt x="1264" y="377"/>
                      <a:pt x="1266" y="379"/>
                      <a:pt x="1268" y="381"/>
                    </a:cubicBezTo>
                    <a:cubicBezTo>
                      <a:pt x="1258" y="394"/>
                      <a:pt x="1250" y="407"/>
                      <a:pt x="1243" y="415"/>
                    </a:cubicBezTo>
                    <a:cubicBezTo>
                      <a:pt x="1256" y="411"/>
                      <a:pt x="1273" y="408"/>
                      <a:pt x="1289" y="404"/>
                    </a:cubicBezTo>
                    <a:cubicBezTo>
                      <a:pt x="1292" y="407"/>
                      <a:pt x="1295" y="410"/>
                      <a:pt x="1297" y="413"/>
                    </a:cubicBezTo>
                    <a:cubicBezTo>
                      <a:pt x="1270" y="421"/>
                      <a:pt x="1240" y="430"/>
                      <a:pt x="1217" y="437"/>
                    </a:cubicBezTo>
                    <a:cubicBezTo>
                      <a:pt x="1224" y="422"/>
                      <a:pt x="1232" y="405"/>
                      <a:pt x="1239" y="390"/>
                    </a:cubicBezTo>
                    <a:close/>
                    <a:moveTo>
                      <a:pt x="1269" y="490"/>
                    </a:moveTo>
                    <a:cubicBezTo>
                      <a:pt x="1262" y="483"/>
                      <a:pt x="1255" y="476"/>
                      <a:pt x="1248" y="470"/>
                    </a:cubicBezTo>
                    <a:cubicBezTo>
                      <a:pt x="1249" y="469"/>
                      <a:pt x="1251" y="468"/>
                      <a:pt x="1252" y="468"/>
                    </a:cubicBezTo>
                    <a:cubicBezTo>
                      <a:pt x="1270" y="486"/>
                      <a:pt x="1270" y="486"/>
                      <a:pt x="1270" y="486"/>
                    </a:cubicBezTo>
                    <a:cubicBezTo>
                      <a:pt x="1270" y="487"/>
                      <a:pt x="1269" y="489"/>
                      <a:pt x="1269" y="490"/>
                    </a:cubicBezTo>
                    <a:close/>
                    <a:moveTo>
                      <a:pt x="1271" y="484"/>
                    </a:moveTo>
                    <a:cubicBezTo>
                      <a:pt x="1254" y="467"/>
                      <a:pt x="1254" y="467"/>
                      <a:pt x="1254" y="467"/>
                    </a:cubicBezTo>
                    <a:cubicBezTo>
                      <a:pt x="1255" y="467"/>
                      <a:pt x="1256" y="466"/>
                      <a:pt x="1258" y="466"/>
                    </a:cubicBezTo>
                    <a:cubicBezTo>
                      <a:pt x="1272" y="480"/>
                      <a:pt x="1272" y="480"/>
                      <a:pt x="1272" y="480"/>
                    </a:cubicBezTo>
                    <a:lnTo>
                      <a:pt x="1271" y="484"/>
                    </a:lnTo>
                    <a:close/>
                    <a:moveTo>
                      <a:pt x="1259" y="466"/>
                    </a:moveTo>
                    <a:cubicBezTo>
                      <a:pt x="1260" y="465"/>
                      <a:pt x="1262" y="465"/>
                      <a:pt x="1263" y="464"/>
                    </a:cubicBezTo>
                    <a:cubicBezTo>
                      <a:pt x="1273" y="475"/>
                      <a:pt x="1273" y="475"/>
                      <a:pt x="1273" y="475"/>
                    </a:cubicBezTo>
                    <a:cubicBezTo>
                      <a:pt x="1272" y="479"/>
                      <a:pt x="1272" y="479"/>
                      <a:pt x="1272" y="479"/>
                    </a:cubicBezTo>
                    <a:lnTo>
                      <a:pt x="1259" y="466"/>
                    </a:lnTo>
                    <a:close/>
                    <a:moveTo>
                      <a:pt x="1275" y="470"/>
                    </a:moveTo>
                    <a:cubicBezTo>
                      <a:pt x="1274" y="474"/>
                      <a:pt x="1274" y="474"/>
                      <a:pt x="1274" y="474"/>
                    </a:cubicBezTo>
                    <a:cubicBezTo>
                      <a:pt x="1264" y="464"/>
                      <a:pt x="1264" y="464"/>
                      <a:pt x="1264" y="464"/>
                    </a:cubicBezTo>
                    <a:cubicBezTo>
                      <a:pt x="1265" y="464"/>
                      <a:pt x="1266" y="463"/>
                      <a:pt x="1268" y="463"/>
                    </a:cubicBezTo>
                    <a:lnTo>
                      <a:pt x="1275" y="470"/>
                    </a:lnTo>
                    <a:close/>
                    <a:moveTo>
                      <a:pt x="1269" y="462"/>
                    </a:moveTo>
                    <a:cubicBezTo>
                      <a:pt x="1272" y="461"/>
                      <a:pt x="1275" y="461"/>
                      <a:pt x="1278" y="460"/>
                    </a:cubicBezTo>
                    <a:cubicBezTo>
                      <a:pt x="1277" y="463"/>
                      <a:pt x="1276" y="466"/>
                      <a:pt x="1275" y="469"/>
                    </a:cubicBezTo>
                    <a:lnTo>
                      <a:pt x="1269" y="462"/>
                    </a:lnTo>
                    <a:close/>
                    <a:moveTo>
                      <a:pt x="1273" y="495"/>
                    </a:moveTo>
                    <a:cubicBezTo>
                      <a:pt x="1279" y="477"/>
                      <a:pt x="1283" y="462"/>
                      <a:pt x="1285" y="453"/>
                    </a:cubicBezTo>
                    <a:cubicBezTo>
                      <a:pt x="1274" y="455"/>
                      <a:pt x="1259" y="460"/>
                      <a:pt x="1243" y="465"/>
                    </a:cubicBezTo>
                    <a:cubicBezTo>
                      <a:pt x="1240" y="462"/>
                      <a:pt x="1237" y="459"/>
                      <a:pt x="1234" y="456"/>
                    </a:cubicBezTo>
                    <a:cubicBezTo>
                      <a:pt x="1264" y="446"/>
                      <a:pt x="1295" y="436"/>
                      <a:pt x="1312" y="432"/>
                    </a:cubicBezTo>
                    <a:cubicBezTo>
                      <a:pt x="1305" y="446"/>
                      <a:pt x="1294" y="474"/>
                      <a:pt x="1281" y="503"/>
                    </a:cubicBezTo>
                    <a:cubicBezTo>
                      <a:pt x="1279" y="500"/>
                      <a:pt x="1276" y="497"/>
                      <a:pt x="1273" y="495"/>
                    </a:cubicBezTo>
                    <a:close/>
                    <a:moveTo>
                      <a:pt x="1285" y="507"/>
                    </a:moveTo>
                    <a:cubicBezTo>
                      <a:pt x="1299" y="475"/>
                      <a:pt x="1312" y="444"/>
                      <a:pt x="1320" y="425"/>
                    </a:cubicBezTo>
                    <a:cubicBezTo>
                      <a:pt x="1298" y="429"/>
                      <a:pt x="1257" y="445"/>
                      <a:pt x="1229" y="452"/>
                    </a:cubicBezTo>
                    <a:cubicBezTo>
                      <a:pt x="1226" y="449"/>
                      <a:pt x="1222" y="446"/>
                      <a:pt x="1219" y="443"/>
                    </a:cubicBezTo>
                    <a:cubicBezTo>
                      <a:pt x="1261" y="432"/>
                      <a:pt x="1321" y="410"/>
                      <a:pt x="1347" y="405"/>
                    </a:cubicBezTo>
                    <a:cubicBezTo>
                      <a:pt x="1335" y="427"/>
                      <a:pt x="1314" y="478"/>
                      <a:pt x="1295" y="517"/>
                    </a:cubicBezTo>
                    <a:cubicBezTo>
                      <a:pt x="1292" y="513"/>
                      <a:pt x="1288" y="510"/>
                      <a:pt x="1285" y="507"/>
                    </a:cubicBezTo>
                    <a:close/>
                    <a:moveTo>
                      <a:pt x="1326" y="550"/>
                    </a:moveTo>
                    <a:cubicBezTo>
                      <a:pt x="1330" y="542"/>
                      <a:pt x="1333" y="536"/>
                      <a:pt x="1335" y="531"/>
                    </a:cubicBezTo>
                    <a:cubicBezTo>
                      <a:pt x="1331" y="532"/>
                      <a:pt x="1323" y="534"/>
                      <a:pt x="1314" y="536"/>
                    </a:cubicBezTo>
                    <a:cubicBezTo>
                      <a:pt x="1312" y="534"/>
                      <a:pt x="1311" y="533"/>
                      <a:pt x="1309" y="531"/>
                    </a:cubicBezTo>
                    <a:cubicBezTo>
                      <a:pt x="1326" y="527"/>
                      <a:pt x="1340" y="524"/>
                      <a:pt x="1348" y="522"/>
                    </a:cubicBezTo>
                    <a:cubicBezTo>
                      <a:pt x="1344" y="529"/>
                      <a:pt x="1338" y="542"/>
                      <a:pt x="1331" y="555"/>
                    </a:cubicBezTo>
                    <a:cubicBezTo>
                      <a:pt x="1330" y="553"/>
                      <a:pt x="1328" y="552"/>
                      <a:pt x="1326" y="550"/>
                    </a:cubicBezTo>
                    <a:close/>
                    <a:moveTo>
                      <a:pt x="1334" y="558"/>
                    </a:moveTo>
                    <a:cubicBezTo>
                      <a:pt x="1342" y="542"/>
                      <a:pt x="1351" y="526"/>
                      <a:pt x="1355" y="517"/>
                    </a:cubicBezTo>
                    <a:cubicBezTo>
                      <a:pt x="1346" y="518"/>
                      <a:pt x="1324" y="523"/>
                      <a:pt x="1305" y="527"/>
                    </a:cubicBezTo>
                    <a:cubicBezTo>
                      <a:pt x="1303" y="525"/>
                      <a:pt x="1301" y="523"/>
                      <a:pt x="1300" y="522"/>
                    </a:cubicBezTo>
                    <a:cubicBezTo>
                      <a:pt x="1327" y="514"/>
                      <a:pt x="1359" y="504"/>
                      <a:pt x="1373" y="502"/>
                    </a:cubicBezTo>
                    <a:cubicBezTo>
                      <a:pt x="1367" y="514"/>
                      <a:pt x="1352" y="543"/>
                      <a:pt x="1341" y="566"/>
                    </a:cubicBezTo>
                    <a:cubicBezTo>
                      <a:pt x="1339" y="563"/>
                      <a:pt x="1336" y="561"/>
                      <a:pt x="1334" y="558"/>
                    </a:cubicBezTo>
                    <a:close/>
                    <a:moveTo>
                      <a:pt x="1352" y="579"/>
                    </a:moveTo>
                    <a:cubicBezTo>
                      <a:pt x="1350" y="576"/>
                      <a:pt x="1347" y="573"/>
                      <a:pt x="1345" y="570"/>
                    </a:cubicBezTo>
                    <a:cubicBezTo>
                      <a:pt x="1355" y="554"/>
                      <a:pt x="1372" y="549"/>
                      <a:pt x="1387" y="552"/>
                    </a:cubicBezTo>
                    <a:cubicBezTo>
                      <a:pt x="1383" y="564"/>
                      <a:pt x="1383" y="564"/>
                      <a:pt x="1383" y="564"/>
                    </a:cubicBezTo>
                    <a:cubicBezTo>
                      <a:pt x="1371" y="563"/>
                      <a:pt x="1359" y="567"/>
                      <a:pt x="1352" y="579"/>
                    </a:cubicBezTo>
                    <a:close/>
                    <a:moveTo>
                      <a:pt x="1368" y="597"/>
                    </a:moveTo>
                    <a:cubicBezTo>
                      <a:pt x="1363" y="592"/>
                      <a:pt x="1359" y="587"/>
                      <a:pt x="1355" y="582"/>
                    </a:cubicBezTo>
                    <a:cubicBezTo>
                      <a:pt x="1361" y="572"/>
                      <a:pt x="1371" y="567"/>
                      <a:pt x="1381" y="568"/>
                    </a:cubicBezTo>
                    <a:cubicBezTo>
                      <a:pt x="1377" y="580"/>
                      <a:pt x="1377" y="580"/>
                      <a:pt x="1377" y="580"/>
                    </a:cubicBezTo>
                    <a:cubicBezTo>
                      <a:pt x="1396" y="588"/>
                      <a:pt x="1396" y="588"/>
                      <a:pt x="1396" y="588"/>
                    </a:cubicBezTo>
                    <a:cubicBezTo>
                      <a:pt x="1400" y="577"/>
                      <a:pt x="1400" y="577"/>
                      <a:pt x="1400" y="577"/>
                    </a:cubicBezTo>
                    <a:cubicBezTo>
                      <a:pt x="1405" y="583"/>
                      <a:pt x="1407" y="590"/>
                      <a:pt x="1406" y="599"/>
                    </a:cubicBezTo>
                    <a:cubicBezTo>
                      <a:pt x="1394" y="597"/>
                      <a:pt x="1381" y="596"/>
                      <a:pt x="1368" y="597"/>
                    </a:cubicBezTo>
                    <a:close/>
                    <a:moveTo>
                      <a:pt x="1445" y="636"/>
                    </a:moveTo>
                    <a:cubicBezTo>
                      <a:pt x="1427" y="629"/>
                      <a:pt x="1408" y="626"/>
                      <a:pt x="1390" y="624"/>
                    </a:cubicBezTo>
                    <a:cubicBezTo>
                      <a:pt x="1387" y="621"/>
                      <a:pt x="1384" y="617"/>
                      <a:pt x="1381" y="613"/>
                    </a:cubicBezTo>
                    <a:cubicBezTo>
                      <a:pt x="1381" y="610"/>
                      <a:pt x="1380" y="606"/>
                      <a:pt x="1380" y="602"/>
                    </a:cubicBezTo>
                    <a:cubicBezTo>
                      <a:pt x="1405" y="602"/>
                      <a:pt x="1429" y="609"/>
                      <a:pt x="1449" y="623"/>
                    </a:cubicBezTo>
                    <a:cubicBezTo>
                      <a:pt x="1448" y="627"/>
                      <a:pt x="1446" y="631"/>
                      <a:pt x="1445" y="636"/>
                    </a:cubicBezTo>
                    <a:close/>
                    <a:moveTo>
                      <a:pt x="1443" y="613"/>
                    </a:moveTo>
                    <a:cubicBezTo>
                      <a:pt x="1453" y="604"/>
                      <a:pt x="1473" y="596"/>
                      <a:pt x="1478" y="609"/>
                    </a:cubicBezTo>
                    <a:cubicBezTo>
                      <a:pt x="1483" y="619"/>
                      <a:pt x="1475" y="626"/>
                      <a:pt x="1466" y="629"/>
                    </a:cubicBezTo>
                    <a:cubicBezTo>
                      <a:pt x="1459" y="623"/>
                      <a:pt x="1451" y="617"/>
                      <a:pt x="1443" y="613"/>
                    </a:cubicBezTo>
                    <a:close/>
                    <a:moveTo>
                      <a:pt x="1450" y="638"/>
                    </a:moveTo>
                    <a:cubicBezTo>
                      <a:pt x="1451" y="634"/>
                      <a:pt x="1452" y="630"/>
                      <a:pt x="1454" y="626"/>
                    </a:cubicBezTo>
                    <a:cubicBezTo>
                      <a:pt x="1464" y="634"/>
                      <a:pt x="1473" y="644"/>
                      <a:pt x="1481" y="655"/>
                    </a:cubicBezTo>
                    <a:cubicBezTo>
                      <a:pt x="1472" y="648"/>
                      <a:pt x="1462" y="642"/>
                      <a:pt x="1450" y="638"/>
                    </a:cubicBezTo>
                    <a:close/>
                    <a:moveTo>
                      <a:pt x="1504" y="641"/>
                    </a:moveTo>
                    <a:cubicBezTo>
                      <a:pt x="1496" y="643"/>
                      <a:pt x="1488" y="644"/>
                      <a:pt x="1480" y="645"/>
                    </a:cubicBezTo>
                    <a:cubicBezTo>
                      <a:pt x="1478" y="643"/>
                      <a:pt x="1477" y="641"/>
                      <a:pt x="1475" y="639"/>
                    </a:cubicBezTo>
                    <a:cubicBezTo>
                      <a:pt x="1484" y="638"/>
                      <a:pt x="1492" y="636"/>
                      <a:pt x="1501" y="633"/>
                    </a:cubicBezTo>
                    <a:cubicBezTo>
                      <a:pt x="1502" y="636"/>
                      <a:pt x="1503" y="638"/>
                      <a:pt x="1504" y="641"/>
                    </a:cubicBezTo>
                    <a:close/>
                    <a:moveTo>
                      <a:pt x="1499" y="628"/>
                    </a:moveTo>
                    <a:cubicBezTo>
                      <a:pt x="1490" y="631"/>
                      <a:pt x="1481" y="633"/>
                      <a:pt x="1471" y="635"/>
                    </a:cubicBezTo>
                    <a:cubicBezTo>
                      <a:pt x="1470" y="634"/>
                      <a:pt x="1470" y="633"/>
                      <a:pt x="1469" y="632"/>
                    </a:cubicBezTo>
                    <a:cubicBezTo>
                      <a:pt x="1480" y="628"/>
                      <a:pt x="1490" y="620"/>
                      <a:pt x="1483" y="607"/>
                    </a:cubicBezTo>
                    <a:cubicBezTo>
                      <a:pt x="1476" y="591"/>
                      <a:pt x="1451" y="599"/>
                      <a:pt x="1438" y="610"/>
                    </a:cubicBezTo>
                    <a:cubicBezTo>
                      <a:pt x="1434" y="608"/>
                      <a:pt x="1430" y="606"/>
                      <a:pt x="1426" y="605"/>
                    </a:cubicBezTo>
                    <a:cubicBezTo>
                      <a:pt x="1436" y="594"/>
                      <a:pt x="1455" y="582"/>
                      <a:pt x="1472" y="580"/>
                    </a:cubicBezTo>
                    <a:cubicBezTo>
                      <a:pt x="1477" y="585"/>
                      <a:pt x="1483" y="590"/>
                      <a:pt x="1490" y="593"/>
                    </a:cubicBezTo>
                    <a:cubicBezTo>
                      <a:pt x="1492" y="605"/>
                      <a:pt x="1495" y="617"/>
                      <a:pt x="1499" y="628"/>
                    </a:cubicBezTo>
                    <a:close/>
                    <a:moveTo>
                      <a:pt x="1489" y="576"/>
                    </a:moveTo>
                    <a:cubicBezTo>
                      <a:pt x="1485" y="571"/>
                      <a:pt x="1481" y="565"/>
                      <a:pt x="1477" y="558"/>
                    </a:cubicBezTo>
                    <a:cubicBezTo>
                      <a:pt x="1483" y="557"/>
                      <a:pt x="1488" y="557"/>
                      <a:pt x="1493" y="557"/>
                    </a:cubicBezTo>
                    <a:cubicBezTo>
                      <a:pt x="1491" y="563"/>
                      <a:pt x="1489" y="569"/>
                      <a:pt x="1489" y="576"/>
                    </a:cubicBezTo>
                    <a:close/>
                    <a:moveTo>
                      <a:pt x="1490" y="552"/>
                    </a:moveTo>
                    <a:cubicBezTo>
                      <a:pt x="1489" y="543"/>
                      <a:pt x="1489" y="532"/>
                      <a:pt x="1492" y="521"/>
                    </a:cubicBezTo>
                    <a:cubicBezTo>
                      <a:pt x="1495" y="522"/>
                      <a:pt x="1498" y="523"/>
                      <a:pt x="1502" y="523"/>
                    </a:cubicBezTo>
                    <a:cubicBezTo>
                      <a:pt x="1497" y="533"/>
                      <a:pt x="1495" y="544"/>
                      <a:pt x="1495" y="553"/>
                    </a:cubicBezTo>
                    <a:cubicBezTo>
                      <a:pt x="1493" y="552"/>
                      <a:pt x="1492" y="552"/>
                      <a:pt x="1490" y="552"/>
                    </a:cubicBezTo>
                    <a:close/>
                    <a:moveTo>
                      <a:pt x="1535" y="616"/>
                    </a:moveTo>
                    <a:cubicBezTo>
                      <a:pt x="1529" y="619"/>
                      <a:pt x="1523" y="621"/>
                      <a:pt x="1517" y="623"/>
                    </a:cubicBezTo>
                    <a:cubicBezTo>
                      <a:pt x="1517" y="621"/>
                      <a:pt x="1516" y="620"/>
                      <a:pt x="1516" y="618"/>
                    </a:cubicBezTo>
                    <a:cubicBezTo>
                      <a:pt x="1518" y="612"/>
                      <a:pt x="1518" y="606"/>
                      <a:pt x="1516" y="600"/>
                    </a:cubicBezTo>
                    <a:cubicBezTo>
                      <a:pt x="1522" y="601"/>
                      <a:pt x="1530" y="601"/>
                      <a:pt x="1537" y="600"/>
                    </a:cubicBezTo>
                    <a:cubicBezTo>
                      <a:pt x="1537" y="605"/>
                      <a:pt x="1537" y="610"/>
                      <a:pt x="1535" y="616"/>
                    </a:cubicBezTo>
                    <a:close/>
                    <a:moveTo>
                      <a:pt x="1539" y="615"/>
                    </a:moveTo>
                    <a:cubicBezTo>
                      <a:pt x="1540" y="611"/>
                      <a:pt x="1541" y="607"/>
                      <a:pt x="1541" y="604"/>
                    </a:cubicBezTo>
                    <a:cubicBezTo>
                      <a:pt x="1547" y="611"/>
                      <a:pt x="1547" y="611"/>
                      <a:pt x="1547" y="611"/>
                    </a:cubicBezTo>
                    <a:cubicBezTo>
                      <a:pt x="1544" y="612"/>
                      <a:pt x="1542" y="613"/>
                      <a:pt x="1539" y="615"/>
                    </a:cubicBezTo>
                    <a:close/>
                    <a:moveTo>
                      <a:pt x="1548" y="611"/>
                    </a:moveTo>
                    <a:cubicBezTo>
                      <a:pt x="1541" y="602"/>
                      <a:pt x="1541" y="602"/>
                      <a:pt x="1541" y="602"/>
                    </a:cubicBezTo>
                    <a:cubicBezTo>
                      <a:pt x="1541" y="601"/>
                      <a:pt x="1541" y="600"/>
                      <a:pt x="1541" y="599"/>
                    </a:cubicBezTo>
                    <a:cubicBezTo>
                      <a:pt x="1542" y="599"/>
                      <a:pt x="1543" y="599"/>
                      <a:pt x="1543" y="599"/>
                    </a:cubicBezTo>
                    <a:cubicBezTo>
                      <a:pt x="1552" y="609"/>
                      <a:pt x="1552" y="609"/>
                      <a:pt x="1552" y="609"/>
                    </a:cubicBezTo>
                    <a:cubicBezTo>
                      <a:pt x="1551" y="610"/>
                      <a:pt x="1550" y="610"/>
                      <a:pt x="1548" y="611"/>
                    </a:cubicBezTo>
                    <a:close/>
                    <a:moveTo>
                      <a:pt x="1553" y="609"/>
                    </a:moveTo>
                    <a:cubicBezTo>
                      <a:pt x="1545" y="598"/>
                      <a:pt x="1545" y="598"/>
                      <a:pt x="1545" y="598"/>
                    </a:cubicBezTo>
                    <a:cubicBezTo>
                      <a:pt x="1546" y="598"/>
                      <a:pt x="1548" y="598"/>
                      <a:pt x="1549" y="597"/>
                    </a:cubicBezTo>
                    <a:cubicBezTo>
                      <a:pt x="1556" y="607"/>
                      <a:pt x="1556" y="607"/>
                      <a:pt x="1556" y="607"/>
                    </a:cubicBezTo>
                    <a:cubicBezTo>
                      <a:pt x="1555" y="607"/>
                      <a:pt x="1554" y="608"/>
                      <a:pt x="1553" y="609"/>
                    </a:cubicBezTo>
                    <a:close/>
                    <a:moveTo>
                      <a:pt x="1558" y="606"/>
                    </a:moveTo>
                    <a:cubicBezTo>
                      <a:pt x="1550" y="597"/>
                      <a:pt x="1550" y="597"/>
                      <a:pt x="1550" y="597"/>
                    </a:cubicBezTo>
                    <a:cubicBezTo>
                      <a:pt x="1552" y="596"/>
                      <a:pt x="1553" y="596"/>
                      <a:pt x="1554" y="596"/>
                    </a:cubicBezTo>
                    <a:cubicBezTo>
                      <a:pt x="1561" y="605"/>
                      <a:pt x="1561" y="605"/>
                      <a:pt x="1561" y="605"/>
                    </a:cubicBezTo>
                    <a:cubicBezTo>
                      <a:pt x="1560" y="605"/>
                      <a:pt x="1559" y="606"/>
                      <a:pt x="1558" y="606"/>
                    </a:cubicBezTo>
                    <a:close/>
                    <a:moveTo>
                      <a:pt x="1562" y="604"/>
                    </a:moveTo>
                    <a:cubicBezTo>
                      <a:pt x="1555" y="595"/>
                      <a:pt x="1555" y="595"/>
                      <a:pt x="1555" y="595"/>
                    </a:cubicBezTo>
                    <a:cubicBezTo>
                      <a:pt x="1557" y="595"/>
                      <a:pt x="1558" y="594"/>
                      <a:pt x="1559" y="594"/>
                    </a:cubicBezTo>
                    <a:cubicBezTo>
                      <a:pt x="1566" y="602"/>
                      <a:pt x="1566" y="602"/>
                      <a:pt x="1566" y="602"/>
                    </a:cubicBezTo>
                    <a:cubicBezTo>
                      <a:pt x="1565" y="603"/>
                      <a:pt x="1564" y="604"/>
                      <a:pt x="1562" y="604"/>
                    </a:cubicBezTo>
                    <a:close/>
                    <a:moveTo>
                      <a:pt x="1567" y="602"/>
                    </a:moveTo>
                    <a:cubicBezTo>
                      <a:pt x="1561" y="593"/>
                      <a:pt x="1561" y="593"/>
                      <a:pt x="1561" y="593"/>
                    </a:cubicBezTo>
                    <a:cubicBezTo>
                      <a:pt x="1562" y="592"/>
                      <a:pt x="1563" y="592"/>
                      <a:pt x="1564" y="591"/>
                    </a:cubicBezTo>
                    <a:cubicBezTo>
                      <a:pt x="1571" y="600"/>
                      <a:pt x="1571" y="600"/>
                      <a:pt x="1571" y="600"/>
                    </a:cubicBezTo>
                    <a:cubicBezTo>
                      <a:pt x="1570" y="600"/>
                      <a:pt x="1569" y="601"/>
                      <a:pt x="1567" y="602"/>
                    </a:cubicBezTo>
                    <a:close/>
                    <a:moveTo>
                      <a:pt x="1572" y="599"/>
                    </a:moveTo>
                    <a:cubicBezTo>
                      <a:pt x="1565" y="590"/>
                      <a:pt x="1565" y="590"/>
                      <a:pt x="1565" y="590"/>
                    </a:cubicBezTo>
                    <a:cubicBezTo>
                      <a:pt x="1567" y="590"/>
                      <a:pt x="1568" y="589"/>
                      <a:pt x="1569" y="588"/>
                    </a:cubicBezTo>
                    <a:cubicBezTo>
                      <a:pt x="1576" y="597"/>
                      <a:pt x="1576" y="597"/>
                      <a:pt x="1576" y="597"/>
                    </a:cubicBezTo>
                    <a:cubicBezTo>
                      <a:pt x="1575" y="598"/>
                      <a:pt x="1573" y="599"/>
                      <a:pt x="1572" y="599"/>
                    </a:cubicBezTo>
                    <a:close/>
                    <a:moveTo>
                      <a:pt x="1577" y="597"/>
                    </a:moveTo>
                    <a:cubicBezTo>
                      <a:pt x="1570" y="587"/>
                      <a:pt x="1570" y="587"/>
                      <a:pt x="1570" y="587"/>
                    </a:cubicBezTo>
                    <a:cubicBezTo>
                      <a:pt x="1571" y="587"/>
                      <a:pt x="1572" y="586"/>
                      <a:pt x="1572" y="585"/>
                    </a:cubicBezTo>
                    <a:cubicBezTo>
                      <a:pt x="1580" y="595"/>
                      <a:pt x="1580" y="595"/>
                      <a:pt x="1580" y="595"/>
                    </a:cubicBezTo>
                    <a:cubicBezTo>
                      <a:pt x="1579" y="595"/>
                      <a:pt x="1578" y="596"/>
                      <a:pt x="1577" y="597"/>
                    </a:cubicBezTo>
                    <a:close/>
                    <a:moveTo>
                      <a:pt x="1582" y="594"/>
                    </a:moveTo>
                    <a:cubicBezTo>
                      <a:pt x="1573" y="584"/>
                      <a:pt x="1573" y="584"/>
                      <a:pt x="1573" y="584"/>
                    </a:cubicBezTo>
                    <a:cubicBezTo>
                      <a:pt x="1574" y="583"/>
                      <a:pt x="1575" y="582"/>
                      <a:pt x="1576" y="580"/>
                    </a:cubicBezTo>
                    <a:cubicBezTo>
                      <a:pt x="1585" y="592"/>
                      <a:pt x="1585" y="592"/>
                      <a:pt x="1585" y="592"/>
                    </a:cubicBezTo>
                    <a:cubicBezTo>
                      <a:pt x="1584" y="593"/>
                      <a:pt x="1583" y="593"/>
                      <a:pt x="1582" y="594"/>
                    </a:cubicBezTo>
                    <a:close/>
                    <a:moveTo>
                      <a:pt x="1587" y="591"/>
                    </a:moveTo>
                    <a:cubicBezTo>
                      <a:pt x="1586" y="591"/>
                      <a:pt x="1586" y="591"/>
                      <a:pt x="1586" y="591"/>
                    </a:cubicBezTo>
                    <a:cubicBezTo>
                      <a:pt x="1577" y="579"/>
                      <a:pt x="1577" y="579"/>
                      <a:pt x="1577" y="579"/>
                    </a:cubicBezTo>
                    <a:cubicBezTo>
                      <a:pt x="1577" y="578"/>
                      <a:pt x="1578" y="577"/>
                      <a:pt x="1578" y="575"/>
                    </a:cubicBezTo>
                    <a:cubicBezTo>
                      <a:pt x="1588" y="588"/>
                      <a:pt x="1588" y="588"/>
                      <a:pt x="1588" y="588"/>
                    </a:cubicBezTo>
                    <a:cubicBezTo>
                      <a:pt x="1588" y="589"/>
                      <a:pt x="1587" y="590"/>
                      <a:pt x="1587" y="591"/>
                    </a:cubicBezTo>
                    <a:close/>
                    <a:moveTo>
                      <a:pt x="1589" y="586"/>
                    </a:moveTo>
                    <a:cubicBezTo>
                      <a:pt x="1579" y="574"/>
                      <a:pt x="1579" y="574"/>
                      <a:pt x="1579" y="574"/>
                    </a:cubicBezTo>
                    <a:cubicBezTo>
                      <a:pt x="1579" y="572"/>
                      <a:pt x="1580" y="570"/>
                      <a:pt x="1580" y="569"/>
                    </a:cubicBezTo>
                    <a:cubicBezTo>
                      <a:pt x="1590" y="582"/>
                      <a:pt x="1590" y="582"/>
                      <a:pt x="1590" y="582"/>
                    </a:cubicBezTo>
                    <a:cubicBezTo>
                      <a:pt x="1590" y="583"/>
                      <a:pt x="1590" y="585"/>
                      <a:pt x="1589" y="586"/>
                    </a:cubicBezTo>
                    <a:close/>
                    <a:moveTo>
                      <a:pt x="1591" y="580"/>
                    </a:moveTo>
                    <a:cubicBezTo>
                      <a:pt x="1580" y="567"/>
                      <a:pt x="1580" y="567"/>
                      <a:pt x="1580" y="567"/>
                    </a:cubicBezTo>
                    <a:cubicBezTo>
                      <a:pt x="1580" y="566"/>
                      <a:pt x="1580" y="565"/>
                      <a:pt x="1580" y="564"/>
                    </a:cubicBezTo>
                    <a:cubicBezTo>
                      <a:pt x="1589" y="565"/>
                      <a:pt x="1592" y="572"/>
                      <a:pt x="1591" y="580"/>
                    </a:cubicBezTo>
                    <a:close/>
                    <a:moveTo>
                      <a:pt x="1616" y="572"/>
                    </a:moveTo>
                    <a:cubicBezTo>
                      <a:pt x="1609" y="577"/>
                      <a:pt x="1602" y="582"/>
                      <a:pt x="1595" y="586"/>
                    </a:cubicBezTo>
                    <a:cubicBezTo>
                      <a:pt x="1598" y="573"/>
                      <a:pt x="1594" y="563"/>
                      <a:pt x="1580" y="560"/>
                    </a:cubicBezTo>
                    <a:cubicBezTo>
                      <a:pt x="1579" y="554"/>
                      <a:pt x="1576" y="548"/>
                      <a:pt x="1572" y="543"/>
                    </a:cubicBezTo>
                    <a:cubicBezTo>
                      <a:pt x="1604" y="535"/>
                      <a:pt x="1619" y="550"/>
                      <a:pt x="1616" y="572"/>
                    </a:cubicBezTo>
                    <a:close/>
                    <a:moveTo>
                      <a:pt x="1631" y="561"/>
                    </a:moveTo>
                    <a:cubicBezTo>
                      <a:pt x="1627" y="563"/>
                      <a:pt x="1624" y="566"/>
                      <a:pt x="1620" y="569"/>
                    </a:cubicBezTo>
                    <a:cubicBezTo>
                      <a:pt x="1622" y="546"/>
                      <a:pt x="1604" y="529"/>
                      <a:pt x="1569" y="540"/>
                    </a:cubicBezTo>
                    <a:cubicBezTo>
                      <a:pt x="1565" y="537"/>
                      <a:pt x="1561" y="535"/>
                      <a:pt x="1556" y="533"/>
                    </a:cubicBezTo>
                    <a:cubicBezTo>
                      <a:pt x="1598" y="510"/>
                      <a:pt x="1635" y="521"/>
                      <a:pt x="1631" y="561"/>
                    </a:cubicBezTo>
                    <a:close/>
                    <a:moveTo>
                      <a:pt x="1656" y="535"/>
                    </a:moveTo>
                    <a:cubicBezTo>
                      <a:pt x="1650" y="542"/>
                      <a:pt x="1643" y="550"/>
                      <a:pt x="1635" y="557"/>
                    </a:cubicBezTo>
                    <a:cubicBezTo>
                      <a:pt x="1636" y="532"/>
                      <a:pt x="1622" y="517"/>
                      <a:pt x="1600" y="516"/>
                    </a:cubicBezTo>
                    <a:cubicBezTo>
                      <a:pt x="1585" y="516"/>
                      <a:pt x="1568" y="520"/>
                      <a:pt x="1550" y="531"/>
                    </a:cubicBezTo>
                    <a:cubicBezTo>
                      <a:pt x="1544" y="530"/>
                      <a:pt x="1538" y="530"/>
                      <a:pt x="1531" y="530"/>
                    </a:cubicBezTo>
                    <a:cubicBezTo>
                      <a:pt x="1517" y="532"/>
                      <a:pt x="1507" y="538"/>
                      <a:pt x="1500" y="547"/>
                    </a:cubicBezTo>
                    <a:cubicBezTo>
                      <a:pt x="1501" y="539"/>
                      <a:pt x="1503" y="531"/>
                      <a:pt x="1507" y="524"/>
                    </a:cubicBezTo>
                    <a:cubicBezTo>
                      <a:pt x="1527" y="526"/>
                      <a:pt x="1554" y="520"/>
                      <a:pt x="1561" y="502"/>
                    </a:cubicBezTo>
                    <a:cubicBezTo>
                      <a:pt x="1573" y="506"/>
                      <a:pt x="1586" y="509"/>
                      <a:pt x="1600" y="510"/>
                    </a:cubicBezTo>
                    <a:cubicBezTo>
                      <a:pt x="1601" y="510"/>
                      <a:pt x="1601" y="510"/>
                      <a:pt x="1602" y="510"/>
                    </a:cubicBezTo>
                    <a:cubicBezTo>
                      <a:pt x="1620" y="510"/>
                      <a:pt x="1633" y="505"/>
                      <a:pt x="1642" y="497"/>
                    </a:cubicBezTo>
                    <a:cubicBezTo>
                      <a:pt x="1670" y="505"/>
                      <a:pt x="1689" y="557"/>
                      <a:pt x="1664" y="573"/>
                    </a:cubicBezTo>
                    <a:cubicBezTo>
                      <a:pt x="1660" y="559"/>
                      <a:pt x="1657" y="545"/>
                      <a:pt x="1656" y="535"/>
                    </a:cubicBezTo>
                    <a:close/>
                    <a:moveTo>
                      <a:pt x="1665" y="577"/>
                    </a:moveTo>
                    <a:cubicBezTo>
                      <a:pt x="1667" y="577"/>
                      <a:pt x="1668" y="576"/>
                      <a:pt x="1670" y="575"/>
                    </a:cubicBezTo>
                    <a:cubicBezTo>
                      <a:pt x="1711" y="563"/>
                      <a:pt x="1763" y="548"/>
                      <a:pt x="1800" y="538"/>
                    </a:cubicBezTo>
                    <a:cubicBezTo>
                      <a:pt x="1800" y="539"/>
                      <a:pt x="1800" y="541"/>
                      <a:pt x="1801" y="542"/>
                    </a:cubicBezTo>
                    <a:cubicBezTo>
                      <a:pt x="1767" y="552"/>
                      <a:pt x="1709" y="568"/>
                      <a:pt x="1666" y="580"/>
                    </a:cubicBezTo>
                    <a:cubicBezTo>
                      <a:pt x="1665" y="579"/>
                      <a:pt x="1665" y="578"/>
                      <a:pt x="1665" y="577"/>
                    </a:cubicBezTo>
                    <a:close/>
                    <a:moveTo>
                      <a:pt x="1666" y="583"/>
                    </a:moveTo>
                    <a:cubicBezTo>
                      <a:pt x="1704" y="573"/>
                      <a:pt x="1755" y="559"/>
                      <a:pt x="1790" y="549"/>
                    </a:cubicBezTo>
                    <a:cubicBezTo>
                      <a:pt x="1791" y="550"/>
                      <a:pt x="1791" y="551"/>
                      <a:pt x="1791" y="552"/>
                    </a:cubicBezTo>
                    <a:cubicBezTo>
                      <a:pt x="1760" y="561"/>
                      <a:pt x="1709" y="575"/>
                      <a:pt x="1667" y="586"/>
                    </a:cubicBezTo>
                    <a:cubicBezTo>
                      <a:pt x="1667" y="585"/>
                      <a:pt x="1667" y="584"/>
                      <a:pt x="1666" y="583"/>
                    </a:cubicBezTo>
                    <a:close/>
                    <a:moveTo>
                      <a:pt x="1668" y="589"/>
                    </a:moveTo>
                    <a:cubicBezTo>
                      <a:pt x="1706" y="579"/>
                      <a:pt x="1752" y="566"/>
                      <a:pt x="1784" y="557"/>
                    </a:cubicBezTo>
                    <a:cubicBezTo>
                      <a:pt x="1784" y="559"/>
                      <a:pt x="1785" y="561"/>
                      <a:pt x="1785" y="562"/>
                    </a:cubicBezTo>
                    <a:cubicBezTo>
                      <a:pt x="1756" y="570"/>
                      <a:pt x="1710" y="583"/>
                      <a:pt x="1670" y="594"/>
                    </a:cubicBezTo>
                    <a:cubicBezTo>
                      <a:pt x="1669" y="592"/>
                      <a:pt x="1669" y="591"/>
                      <a:pt x="1668" y="589"/>
                    </a:cubicBezTo>
                    <a:close/>
                    <a:moveTo>
                      <a:pt x="1671" y="597"/>
                    </a:moveTo>
                    <a:cubicBezTo>
                      <a:pt x="1706" y="587"/>
                      <a:pt x="1747" y="576"/>
                      <a:pt x="1777" y="568"/>
                    </a:cubicBezTo>
                    <a:cubicBezTo>
                      <a:pt x="1777" y="570"/>
                      <a:pt x="1778" y="571"/>
                      <a:pt x="1778" y="572"/>
                    </a:cubicBezTo>
                    <a:cubicBezTo>
                      <a:pt x="1751" y="580"/>
                      <a:pt x="1710" y="591"/>
                      <a:pt x="1672" y="602"/>
                    </a:cubicBezTo>
                    <a:cubicBezTo>
                      <a:pt x="1672" y="600"/>
                      <a:pt x="1671" y="599"/>
                      <a:pt x="1671" y="597"/>
                    </a:cubicBezTo>
                    <a:close/>
                    <a:moveTo>
                      <a:pt x="1688" y="601"/>
                    </a:moveTo>
                    <a:cubicBezTo>
                      <a:pt x="1693" y="600"/>
                      <a:pt x="1693" y="600"/>
                      <a:pt x="1693" y="600"/>
                    </a:cubicBezTo>
                    <a:cubicBezTo>
                      <a:pt x="1687" y="614"/>
                      <a:pt x="1687" y="614"/>
                      <a:pt x="1687" y="614"/>
                    </a:cubicBezTo>
                    <a:cubicBezTo>
                      <a:pt x="1686" y="613"/>
                      <a:pt x="1685" y="612"/>
                      <a:pt x="1684" y="611"/>
                    </a:cubicBezTo>
                    <a:lnTo>
                      <a:pt x="1688" y="601"/>
                    </a:lnTo>
                    <a:close/>
                    <a:moveTo>
                      <a:pt x="1683" y="610"/>
                    </a:moveTo>
                    <a:cubicBezTo>
                      <a:pt x="1681" y="609"/>
                      <a:pt x="1679" y="607"/>
                      <a:pt x="1677" y="604"/>
                    </a:cubicBezTo>
                    <a:cubicBezTo>
                      <a:pt x="1686" y="602"/>
                      <a:pt x="1686" y="602"/>
                      <a:pt x="1686" y="602"/>
                    </a:cubicBezTo>
                    <a:lnTo>
                      <a:pt x="1683" y="610"/>
                    </a:lnTo>
                    <a:close/>
                    <a:moveTo>
                      <a:pt x="1694" y="599"/>
                    </a:moveTo>
                    <a:cubicBezTo>
                      <a:pt x="1699" y="598"/>
                      <a:pt x="1699" y="598"/>
                      <a:pt x="1699" y="598"/>
                    </a:cubicBezTo>
                    <a:cubicBezTo>
                      <a:pt x="1692" y="616"/>
                      <a:pt x="1692" y="616"/>
                      <a:pt x="1692" y="616"/>
                    </a:cubicBezTo>
                    <a:cubicBezTo>
                      <a:pt x="1691" y="616"/>
                      <a:pt x="1690" y="615"/>
                      <a:pt x="1689" y="615"/>
                    </a:cubicBezTo>
                    <a:lnTo>
                      <a:pt x="1694" y="599"/>
                    </a:lnTo>
                    <a:close/>
                    <a:moveTo>
                      <a:pt x="1701" y="598"/>
                    </a:moveTo>
                    <a:cubicBezTo>
                      <a:pt x="1707" y="596"/>
                      <a:pt x="1707" y="596"/>
                      <a:pt x="1707" y="596"/>
                    </a:cubicBezTo>
                    <a:cubicBezTo>
                      <a:pt x="1698" y="618"/>
                      <a:pt x="1698" y="618"/>
                      <a:pt x="1698" y="618"/>
                    </a:cubicBezTo>
                    <a:cubicBezTo>
                      <a:pt x="1697" y="618"/>
                      <a:pt x="1695" y="617"/>
                      <a:pt x="1694" y="617"/>
                    </a:cubicBezTo>
                    <a:lnTo>
                      <a:pt x="1701" y="598"/>
                    </a:lnTo>
                    <a:close/>
                    <a:moveTo>
                      <a:pt x="1708" y="595"/>
                    </a:moveTo>
                    <a:cubicBezTo>
                      <a:pt x="1713" y="594"/>
                      <a:pt x="1713" y="594"/>
                      <a:pt x="1713" y="594"/>
                    </a:cubicBezTo>
                    <a:cubicBezTo>
                      <a:pt x="1704" y="617"/>
                      <a:pt x="1704" y="617"/>
                      <a:pt x="1704" y="617"/>
                    </a:cubicBezTo>
                    <a:cubicBezTo>
                      <a:pt x="1703" y="618"/>
                      <a:pt x="1702" y="618"/>
                      <a:pt x="1700" y="618"/>
                    </a:cubicBezTo>
                    <a:lnTo>
                      <a:pt x="1708" y="595"/>
                    </a:lnTo>
                    <a:close/>
                    <a:moveTo>
                      <a:pt x="1714" y="595"/>
                    </a:moveTo>
                    <a:cubicBezTo>
                      <a:pt x="1718" y="604"/>
                      <a:pt x="1714" y="614"/>
                      <a:pt x="1706" y="617"/>
                    </a:cubicBezTo>
                    <a:lnTo>
                      <a:pt x="1714" y="595"/>
                    </a:lnTo>
                    <a:close/>
                    <a:moveTo>
                      <a:pt x="1679" y="621"/>
                    </a:moveTo>
                    <a:cubicBezTo>
                      <a:pt x="1677" y="617"/>
                      <a:pt x="1676" y="612"/>
                      <a:pt x="1674" y="607"/>
                    </a:cubicBezTo>
                    <a:cubicBezTo>
                      <a:pt x="1699" y="638"/>
                      <a:pt x="1727" y="615"/>
                      <a:pt x="1718" y="593"/>
                    </a:cubicBezTo>
                    <a:cubicBezTo>
                      <a:pt x="1730" y="589"/>
                      <a:pt x="1730" y="589"/>
                      <a:pt x="1730" y="589"/>
                    </a:cubicBezTo>
                    <a:cubicBezTo>
                      <a:pt x="1750" y="626"/>
                      <a:pt x="1699" y="653"/>
                      <a:pt x="1679" y="621"/>
                    </a:cubicBezTo>
                    <a:close/>
                    <a:moveTo>
                      <a:pt x="1723" y="634"/>
                    </a:moveTo>
                    <a:cubicBezTo>
                      <a:pt x="1737" y="626"/>
                      <a:pt x="1745" y="608"/>
                      <a:pt x="1734" y="588"/>
                    </a:cubicBezTo>
                    <a:cubicBezTo>
                      <a:pt x="1740" y="587"/>
                      <a:pt x="1746" y="585"/>
                      <a:pt x="1751" y="583"/>
                    </a:cubicBezTo>
                    <a:cubicBezTo>
                      <a:pt x="1766" y="606"/>
                      <a:pt x="1756" y="633"/>
                      <a:pt x="1741" y="641"/>
                    </a:cubicBezTo>
                    <a:cubicBezTo>
                      <a:pt x="1734" y="639"/>
                      <a:pt x="1728" y="636"/>
                      <a:pt x="1723" y="634"/>
                    </a:cubicBezTo>
                    <a:close/>
                    <a:moveTo>
                      <a:pt x="1770" y="653"/>
                    </a:moveTo>
                    <a:cubicBezTo>
                      <a:pt x="1761" y="649"/>
                      <a:pt x="1753" y="646"/>
                      <a:pt x="1745" y="643"/>
                    </a:cubicBezTo>
                    <a:cubicBezTo>
                      <a:pt x="1750" y="640"/>
                      <a:pt x="1754" y="635"/>
                      <a:pt x="1757" y="630"/>
                    </a:cubicBezTo>
                    <a:cubicBezTo>
                      <a:pt x="1768" y="629"/>
                      <a:pt x="1778" y="642"/>
                      <a:pt x="1770" y="653"/>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6" name="Freeform 592"/>
              <p:cNvSpPr/>
              <p:nvPr/>
            </p:nvSpPr>
            <p:spPr bwMode="auto">
              <a:xfrm>
                <a:off x="1782" y="2919"/>
                <a:ext cx="40" cy="12"/>
              </a:xfrm>
              <a:custGeom>
                <a:avLst/>
                <a:gdLst>
                  <a:gd name="T0" fmla="*/ 0 w 17"/>
                  <a:gd name="T1" fmla="*/ 5 h 5"/>
                  <a:gd name="T2" fmla="*/ 17 w 17"/>
                  <a:gd name="T3" fmla="*/ 5 h 5"/>
                  <a:gd name="T4" fmla="*/ 3 w 17"/>
                  <a:gd name="T5" fmla="*/ 0 h 5"/>
                  <a:gd name="T6" fmla="*/ 0 w 17"/>
                  <a:gd name="T7" fmla="*/ 5 h 5"/>
                </a:gdLst>
                <a:ahLst/>
                <a:cxnLst>
                  <a:cxn ang="0">
                    <a:pos x="T0" y="T1"/>
                  </a:cxn>
                  <a:cxn ang="0">
                    <a:pos x="T2" y="T3"/>
                  </a:cxn>
                  <a:cxn ang="0">
                    <a:pos x="T4" y="T5"/>
                  </a:cxn>
                  <a:cxn ang="0">
                    <a:pos x="T6" y="T7"/>
                  </a:cxn>
                </a:cxnLst>
                <a:rect l="0" t="0" r="r" b="b"/>
                <a:pathLst>
                  <a:path w="17" h="5">
                    <a:moveTo>
                      <a:pt x="0" y="5"/>
                    </a:moveTo>
                    <a:cubicBezTo>
                      <a:pt x="17" y="5"/>
                      <a:pt x="17" y="5"/>
                      <a:pt x="17" y="5"/>
                    </a:cubicBezTo>
                    <a:cubicBezTo>
                      <a:pt x="12" y="3"/>
                      <a:pt x="7" y="2"/>
                      <a:pt x="3" y="0"/>
                    </a:cubicBezTo>
                    <a:cubicBezTo>
                      <a:pt x="2" y="1"/>
                      <a:pt x="1" y="3"/>
                      <a:pt x="0" y="5"/>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7" name="Freeform 593"/>
              <p:cNvSpPr>
                <a:spLocks noEditPoints="1"/>
              </p:cNvSpPr>
              <p:nvPr/>
            </p:nvSpPr>
            <p:spPr bwMode="auto">
              <a:xfrm>
                <a:off x="1285" y="2803"/>
                <a:ext cx="192" cy="133"/>
              </a:xfrm>
              <a:custGeom>
                <a:avLst/>
                <a:gdLst>
                  <a:gd name="T0" fmla="*/ 25 w 81"/>
                  <a:gd name="T1" fmla="*/ 11 h 56"/>
                  <a:gd name="T2" fmla="*/ 17 w 81"/>
                  <a:gd name="T3" fmla="*/ 50 h 56"/>
                  <a:gd name="T4" fmla="*/ 26 w 81"/>
                  <a:gd name="T5" fmla="*/ 54 h 56"/>
                  <a:gd name="T6" fmla="*/ 36 w 81"/>
                  <a:gd name="T7" fmla="*/ 54 h 56"/>
                  <a:gd name="T8" fmla="*/ 68 w 81"/>
                  <a:gd name="T9" fmla="*/ 30 h 56"/>
                  <a:gd name="T10" fmla="*/ 72 w 81"/>
                  <a:gd name="T11" fmla="*/ 39 h 56"/>
                  <a:gd name="T12" fmla="*/ 58 w 81"/>
                  <a:gd name="T13" fmla="*/ 54 h 56"/>
                  <a:gd name="T14" fmla="*/ 66 w 81"/>
                  <a:gd name="T15" fmla="*/ 54 h 56"/>
                  <a:gd name="T16" fmla="*/ 74 w 81"/>
                  <a:gd name="T17" fmla="*/ 44 h 56"/>
                  <a:gd name="T18" fmla="*/ 75 w 81"/>
                  <a:gd name="T19" fmla="*/ 54 h 56"/>
                  <a:gd name="T20" fmla="*/ 81 w 81"/>
                  <a:gd name="T21" fmla="*/ 54 h 56"/>
                  <a:gd name="T22" fmla="*/ 74 w 81"/>
                  <a:gd name="T23" fmla="*/ 31 h 56"/>
                  <a:gd name="T24" fmla="*/ 25 w 81"/>
                  <a:gd name="T25" fmla="*/ 11 h 56"/>
                  <a:gd name="T26" fmla="*/ 29 w 81"/>
                  <a:gd name="T27" fmla="*/ 17 h 56"/>
                  <a:gd name="T28" fmla="*/ 37 w 81"/>
                  <a:gd name="T29" fmla="*/ 49 h 56"/>
                  <a:gd name="T30" fmla="*/ 29 w 81"/>
                  <a:gd name="T31" fmla="*/ 17 h 56"/>
                  <a:gd name="T32" fmla="*/ 41 w 81"/>
                  <a:gd name="T33" fmla="*/ 48 h 56"/>
                  <a:gd name="T34" fmla="*/ 33 w 81"/>
                  <a:gd name="T35" fmla="*/ 16 h 56"/>
                  <a:gd name="T36" fmla="*/ 66 w 81"/>
                  <a:gd name="T37" fmla="*/ 27 h 56"/>
                  <a:gd name="T38" fmla="*/ 41 w 81"/>
                  <a:gd name="T39" fmla="*/ 4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1" h="56">
                    <a:moveTo>
                      <a:pt x="25" y="11"/>
                    </a:moveTo>
                    <a:cubicBezTo>
                      <a:pt x="13" y="17"/>
                      <a:pt x="0" y="34"/>
                      <a:pt x="17" y="50"/>
                    </a:cubicBezTo>
                    <a:cubicBezTo>
                      <a:pt x="20" y="52"/>
                      <a:pt x="23" y="53"/>
                      <a:pt x="26" y="54"/>
                    </a:cubicBezTo>
                    <a:cubicBezTo>
                      <a:pt x="36" y="54"/>
                      <a:pt x="36" y="54"/>
                      <a:pt x="36" y="54"/>
                    </a:cubicBezTo>
                    <a:cubicBezTo>
                      <a:pt x="48" y="52"/>
                      <a:pt x="61" y="41"/>
                      <a:pt x="68" y="30"/>
                    </a:cubicBezTo>
                    <a:cubicBezTo>
                      <a:pt x="69" y="33"/>
                      <a:pt x="71" y="36"/>
                      <a:pt x="72" y="39"/>
                    </a:cubicBezTo>
                    <a:cubicBezTo>
                      <a:pt x="69" y="44"/>
                      <a:pt x="64" y="50"/>
                      <a:pt x="58" y="54"/>
                    </a:cubicBezTo>
                    <a:cubicBezTo>
                      <a:pt x="66" y="54"/>
                      <a:pt x="66" y="54"/>
                      <a:pt x="66" y="54"/>
                    </a:cubicBezTo>
                    <a:cubicBezTo>
                      <a:pt x="69" y="51"/>
                      <a:pt x="72" y="48"/>
                      <a:pt x="74" y="44"/>
                    </a:cubicBezTo>
                    <a:cubicBezTo>
                      <a:pt x="75" y="47"/>
                      <a:pt x="75" y="51"/>
                      <a:pt x="75" y="54"/>
                    </a:cubicBezTo>
                    <a:cubicBezTo>
                      <a:pt x="81" y="54"/>
                      <a:pt x="81" y="54"/>
                      <a:pt x="81" y="54"/>
                    </a:cubicBezTo>
                    <a:cubicBezTo>
                      <a:pt x="80" y="46"/>
                      <a:pt x="78" y="38"/>
                      <a:pt x="74" y="31"/>
                    </a:cubicBezTo>
                    <a:cubicBezTo>
                      <a:pt x="64" y="13"/>
                      <a:pt x="48" y="0"/>
                      <a:pt x="25" y="11"/>
                    </a:cubicBezTo>
                    <a:close/>
                    <a:moveTo>
                      <a:pt x="29" y="17"/>
                    </a:moveTo>
                    <a:cubicBezTo>
                      <a:pt x="29" y="28"/>
                      <a:pt x="32" y="39"/>
                      <a:pt x="37" y="49"/>
                    </a:cubicBezTo>
                    <a:cubicBezTo>
                      <a:pt x="15" y="56"/>
                      <a:pt x="3" y="25"/>
                      <a:pt x="29" y="17"/>
                    </a:cubicBezTo>
                    <a:close/>
                    <a:moveTo>
                      <a:pt x="41" y="48"/>
                    </a:moveTo>
                    <a:cubicBezTo>
                      <a:pt x="36" y="36"/>
                      <a:pt x="33" y="25"/>
                      <a:pt x="33" y="16"/>
                    </a:cubicBezTo>
                    <a:cubicBezTo>
                      <a:pt x="43" y="14"/>
                      <a:pt x="55" y="15"/>
                      <a:pt x="66" y="27"/>
                    </a:cubicBezTo>
                    <a:cubicBezTo>
                      <a:pt x="56" y="37"/>
                      <a:pt x="48" y="44"/>
                      <a:pt x="41" y="48"/>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8" name="Freeform 594"/>
              <p:cNvSpPr/>
              <p:nvPr/>
            </p:nvSpPr>
            <p:spPr bwMode="auto">
              <a:xfrm>
                <a:off x="3978" y="2922"/>
                <a:ext cx="10" cy="9"/>
              </a:xfrm>
              <a:custGeom>
                <a:avLst/>
                <a:gdLst>
                  <a:gd name="T0" fmla="*/ 3 w 4"/>
                  <a:gd name="T1" fmla="*/ 4 h 4"/>
                  <a:gd name="T2" fmla="*/ 4 w 4"/>
                  <a:gd name="T3" fmla="*/ 4 h 4"/>
                  <a:gd name="T4" fmla="*/ 0 w 4"/>
                  <a:gd name="T5" fmla="*/ 0 h 4"/>
                  <a:gd name="T6" fmla="*/ 3 w 4"/>
                  <a:gd name="T7" fmla="*/ 4 h 4"/>
                </a:gdLst>
                <a:ahLst/>
                <a:cxnLst>
                  <a:cxn ang="0">
                    <a:pos x="T0" y="T1"/>
                  </a:cxn>
                  <a:cxn ang="0">
                    <a:pos x="T2" y="T3"/>
                  </a:cxn>
                  <a:cxn ang="0">
                    <a:pos x="T4" y="T5"/>
                  </a:cxn>
                  <a:cxn ang="0">
                    <a:pos x="T6" y="T7"/>
                  </a:cxn>
                </a:cxnLst>
                <a:rect l="0" t="0" r="r" b="b"/>
                <a:pathLst>
                  <a:path w="4" h="4">
                    <a:moveTo>
                      <a:pt x="3" y="4"/>
                    </a:moveTo>
                    <a:cubicBezTo>
                      <a:pt x="4" y="4"/>
                      <a:pt x="4" y="4"/>
                      <a:pt x="4" y="4"/>
                    </a:cubicBezTo>
                    <a:cubicBezTo>
                      <a:pt x="2" y="3"/>
                      <a:pt x="1" y="1"/>
                      <a:pt x="0" y="0"/>
                    </a:cubicBezTo>
                    <a:cubicBezTo>
                      <a:pt x="1" y="1"/>
                      <a:pt x="2" y="3"/>
                      <a:pt x="3" y="4"/>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9" name="Freeform 595"/>
              <p:cNvSpPr/>
              <p:nvPr/>
            </p:nvSpPr>
            <p:spPr bwMode="auto">
              <a:xfrm>
                <a:off x="2380" y="2827"/>
                <a:ext cx="298" cy="104"/>
              </a:xfrm>
              <a:custGeom>
                <a:avLst/>
                <a:gdLst>
                  <a:gd name="T0" fmla="*/ 20 w 126"/>
                  <a:gd name="T1" fmla="*/ 25 h 44"/>
                  <a:gd name="T2" fmla="*/ 0 w 126"/>
                  <a:gd name="T3" fmla="*/ 44 h 44"/>
                  <a:gd name="T4" fmla="*/ 6 w 126"/>
                  <a:gd name="T5" fmla="*/ 44 h 44"/>
                  <a:gd name="T6" fmla="*/ 22 w 126"/>
                  <a:gd name="T7" fmla="*/ 29 h 44"/>
                  <a:gd name="T8" fmla="*/ 119 w 126"/>
                  <a:gd name="T9" fmla="*/ 44 h 44"/>
                  <a:gd name="T10" fmla="*/ 126 w 126"/>
                  <a:gd name="T11" fmla="*/ 44 h 44"/>
                  <a:gd name="T12" fmla="*/ 125 w 126"/>
                  <a:gd name="T13" fmla="*/ 43 h 44"/>
                  <a:gd name="T14" fmla="*/ 20 w 126"/>
                  <a:gd name="T15" fmla="*/ 25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6" h="44">
                    <a:moveTo>
                      <a:pt x="20" y="25"/>
                    </a:moveTo>
                    <a:cubicBezTo>
                      <a:pt x="12" y="30"/>
                      <a:pt x="6" y="37"/>
                      <a:pt x="0" y="44"/>
                    </a:cubicBezTo>
                    <a:cubicBezTo>
                      <a:pt x="6" y="44"/>
                      <a:pt x="6" y="44"/>
                      <a:pt x="6" y="44"/>
                    </a:cubicBezTo>
                    <a:cubicBezTo>
                      <a:pt x="11" y="38"/>
                      <a:pt x="16" y="33"/>
                      <a:pt x="22" y="29"/>
                    </a:cubicBezTo>
                    <a:cubicBezTo>
                      <a:pt x="54" y="6"/>
                      <a:pt x="97" y="13"/>
                      <a:pt x="119" y="44"/>
                    </a:cubicBezTo>
                    <a:cubicBezTo>
                      <a:pt x="126" y="44"/>
                      <a:pt x="126" y="44"/>
                      <a:pt x="126" y="44"/>
                    </a:cubicBezTo>
                    <a:cubicBezTo>
                      <a:pt x="125" y="44"/>
                      <a:pt x="125" y="44"/>
                      <a:pt x="125" y="43"/>
                    </a:cubicBezTo>
                    <a:cubicBezTo>
                      <a:pt x="102" y="8"/>
                      <a:pt x="54" y="0"/>
                      <a:pt x="20" y="25"/>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0" name="Freeform 596"/>
              <p:cNvSpPr/>
              <p:nvPr/>
            </p:nvSpPr>
            <p:spPr bwMode="auto">
              <a:xfrm>
                <a:off x="2297" y="2722"/>
                <a:ext cx="218" cy="209"/>
              </a:xfrm>
              <a:custGeom>
                <a:avLst/>
                <a:gdLst>
                  <a:gd name="T0" fmla="*/ 92 w 92"/>
                  <a:gd name="T1" fmla="*/ 0 h 88"/>
                  <a:gd name="T2" fmla="*/ 0 w 92"/>
                  <a:gd name="T3" fmla="*/ 88 h 88"/>
                  <a:gd name="T4" fmla="*/ 4 w 92"/>
                  <a:gd name="T5" fmla="*/ 88 h 88"/>
                  <a:gd name="T6" fmla="*/ 92 w 92"/>
                  <a:gd name="T7" fmla="*/ 0 h 88"/>
                </a:gdLst>
                <a:ahLst/>
                <a:cxnLst>
                  <a:cxn ang="0">
                    <a:pos x="T0" y="T1"/>
                  </a:cxn>
                  <a:cxn ang="0">
                    <a:pos x="T2" y="T3"/>
                  </a:cxn>
                  <a:cxn ang="0">
                    <a:pos x="T4" y="T5"/>
                  </a:cxn>
                  <a:cxn ang="0">
                    <a:pos x="T6" y="T7"/>
                  </a:cxn>
                </a:cxnLst>
                <a:rect l="0" t="0" r="r" b="b"/>
                <a:pathLst>
                  <a:path w="92" h="88">
                    <a:moveTo>
                      <a:pt x="92" y="0"/>
                    </a:moveTo>
                    <a:cubicBezTo>
                      <a:pt x="64" y="31"/>
                      <a:pt x="20" y="49"/>
                      <a:pt x="0" y="88"/>
                    </a:cubicBezTo>
                    <a:cubicBezTo>
                      <a:pt x="4" y="88"/>
                      <a:pt x="4" y="88"/>
                      <a:pt x="4" y="88"/>
                    </a:cubicBezTo>
                    <a:cubicBezTo>
                      <a:pt x="24" y="49"/>
                      <a:pt x="71" y="32"/>
                      <a:pt x="92" y="0"/>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1" name="Freeform 597"/>
              <p:cNvSpPr/>
              <p:nvPr/>
            </p:nvSpPr>
            <p:spPr bwMode="auto">
              <a:xfrm>
                <a:off x="2888" y="2863"/>
                <a:ext cx="149" cy="68"/>
              </a:xfrm>
              <a:custGeom>
                <a:avLst/>
                <a:gdLst>
                  <a:gd name="T0" fmla="*/ 0 w 149"/>
                  <a:gd name="T1" fmla="*/ 68 h 68"/>
                  <a:gd name="T2" fmla="*/ 19 w 149"/>
                  <a:gd name="T3" fmla="*/ 68 h 68"/>
                  <a:gd name="T4" fmla="*/ 83 w 149"/>
                  <a:gd name="T5" fmla="*/ 14 h 68"/>
                  <a:gd name="T6" fmla="*/ 133 w 149"/>
                  <a:gd name="T7" fmla="*/ 68 h 68"/>
                  <a:gd name="T8" fmla="*/ 149 w 149"/>
                  <a:gd name="T9" fmla="*/ 68 h 68"/>
                  <a:gd name="T10" fmla="*/ 81 w 149"/>
                  <a:gd name="T11" fmla="*/ 0 h 68"/>
                  <a:gd name="T12" fmla="*/ 0 w 149"/>
                  <a:gd name="T13" fmla="*/ 68 h 68"/>
                </a:gdLst>
                <a:ahLst/>
                <a:cxnLst>
                  <a:cxn ang="0">
                    <a:pos x="T0" y="T1"/>
                  </a:cxn>
                  <a:cxn ang="0">
                    <a:pos x="T2" y="T3"/>
                  </a:cxn>
                  <a:cxn ang="0">
                    <a:pos x="T4" y="T5"/>
                  </a:cxn>
                  <a:cxn ang="0">
                    <a:pos x="T6" y="T7"/>
                  </a:cxn>
                  <a:cxn ang="0">
                    <a:pos x="T8" y="T9"/>
                  </a:cxn>
                  <a:cxn ang="0">
                    <a:pos x="T10" y="T11"/>
                  </a:cxn>
                  <a:cxn ang="0">
                    <a:pos x="T12" y="T13"/>
                  </a:cxn>
                </a:cxnLst>
                <a:rect l="0" t="0" r="r" b="b"/>
                <a:pathLst>
                  <a:path w="149" h="68">
                    <a:moveTo>
                      <a:pt x="0" y="68"/>
                    </a:moveTo>
                    <a:lnTo>
                      <a:pt x="19" y="68"/>
                    </a:lnTo>
                    <a:lnTo>
                      <a:pt x="83" y="14"/>
                    </a:lnTo>
                    <a:lnTo>
                      <a:pt x="133" y="68"/>
                    </a:lnTo>
                    <a:lnTo>
                      <a:pt x="149" y="68"/>
                    </a:lnTo>
                    <a:lnTo>
                      <a:pt x="81" y="0"/>
                    </a:lnTo>
                    <a:lnTo>
                      <a:pt x="0" y="68"/>
                    </a:ln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2" name="Freeform 598"/>
              <p:cNvSpPr/>
              <p:nvPr/>
            </p:nvSpPr>
            <p:spPr bwMode="auto">
              <a:xfrm>
                <a:off x="2595" y="1389"/>
                <a:ext cx="38" cy="38"/>
              </a:xfrm>
              <a:custGeom>
                <a:avLst/>
                <a:gdLst>
                  <a:gd name="T0" fmla="*/ 14 w 16"/>
                  <a:gd name="T1" fmla="*/ 12 h 16"/>
                  <a:gd name="T2" fmla="*/ 13 w 16"/>
                  <a:gd name="T3" fmla="*/ 8 h 16"/>
                  <a:gd name="T4" fmla="*/ 7 w 16"/>
                  <a:gd name="T5" fmla="*/ 3 h 16"/>
                  <a:gd name="T6" fmla="*/ 11 w 16"/>
                  <a:gd name="T7" fmla="*/ 0 h 16"/>
                  <a:gd name="T8" fmla="*/ 4 w 16"/>
                  <a:gd name="T9" fmla="*/ 0 h 16"/>
                  <a:gd name="T10" fmla="*/ 2 w 16"/>
                  <a:gd name="T11" fmla="*/ 3 h 16"/>
                  <a:gd name="T12" fmla="*/ 14 w 16"/>
                  <a:gd name="T13" fmla="*/ 12 h 16"/>
                </a:gdLst>
                <a:ahLst/>
                <a:cxnLst>
                  <a:cxn ang="0">
                    <a:pos x="T0" y="T1"/>
                  </a:cxn>
                  <a:cxn ang="0">
                    <a:pos x="T2" y="T3"/>
                  </a:cxn>
                  <a:cxn ang="0">
                    <a:pos x="T4" y="T5"/>
                  </a:cxn>
                  <a:cxn ang="0">
                    <a:pos x="T6" y="T7"/>
                  </a:cxn>
                  <a:cxn ang="0">
                    <a:pos x="T8" y="T9"/>
                  </a:cxn>
                  <a:cxn ang="0">
                    <a:pos x="T10" y="T11"/>
                  </a:cxn>
                  <a:cxn ang="0">
                    <a:pos x="T12" y="T13"/>
                  </a:cxn>
                </a:cxnLst>
                <a:rect l="0" t="0" r="r" b="b"/>
                <a:pathLst>
                  <a:path w="16" h="16">
                    <a:moveTo>
                      <a:pt x="14" y="12"/>
                    </a:moveTo>
                    <a:cubicBezTo>
                      <a:pt x="16" y="10"/>
                      <a:pt x="15" y="7"/>
                      <a:pt x="13" y="8"/>
                    </a:cubicBezTo>
                    <a:cubicBezTo>
                      <a:pt x="10" y="10"/>
                      <a:pt x="5" y="6"/>
                      <a:pt x="7" y="3"/>
                    </a:cubicBezTo>
                    <a:cubicBezTo>
                      <a:pt x="8" y="2"/>
                      <a:pt x="9" y="1"/>
                      <a:pt x="11" y="0"/>
                    </a:cubicBezTo>
                    <a:cubicBezTo>
                      <a:pt x="4" y="0"/>
                      <a:pt x="4" y="0"/>
                      <a:pt x="4" y="0"/>
                    </a:cubicBezTo>
                    <a:cubicBezTo>
                      <a:pt x="3" y="1"/>
                      <a:pt x="3" y="2"/>
                      <a:pt x="2" y="3"/>
                    </a:cubicBezTo>
                    <a:cubicBezTo>
                      <a:pt x="0" y="10"/>
                      <a:pt x="8" y="16"/>
                      <a:pt x="14" y="12"/>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3" name="Freeform 599"/>
              <p:cNvSpPr/>
              <p:nvPr/>
            </p:nvSpPr>
            <p:spPr bwMode="auto">
              <a:xfrm>
                <a:off x="4912" y="2324"/>
                <a:ext cx="92" cy="137"/>
              </a:xfrm>
              <a:custGeom>
                <a:avLst/>
                <a:gdLst>
                  <a:gd name="T0" fmla="*/ 9 w 39"/>
                  <a:gd name="T1" fmla="*/ 9 h 58"/>
                  <a:gd name="T2" fmla="*/ 0 w 39"/>
                  <a:gd name="T3" fmla="*/ 44 h 58"/>
                  <a:gd name="T4" fmla="*/ 4 w 39"/>
                  <a:gd name="T5" fmla="*/ 58 h 58"/>
                  <a:gd name="T6" fmla="*/ 16 w 39"/>
                  <a:gd name="T7" fmla="*/ 0 h 58"/>
                  <a:gd name="T8" fmla="*/ 9 w 39"/>
                  <a:gd name="T9" fmla="*/ 9 h 58"/>
                </a:gdLst>
                <a:ahLst/>
                <a:cxnLst>
                  <a:cxn ang="0">
                    <a:pos x="T0" y="T1"/>
                  </a:cxn>
                  <a:cxn ang="0">
                    <a:pos x="T2" y="T3"/>
                  </a:cxn>
                  <a:cxn ang="0">
                    <a:pos x="T4" y="T5"/>
                  </a:cxn>
                  <a:cxn ang="0">
                    <a:pos x="T6" y="T7"/>
                  </a:cxn>
                  <a:cxn ang="0">
                    <a:pos x="T8" y="T9"/>
                  </a:cxn>
                </a:cxnLst>
                <a:rect l="0" t="0" r="r" b="b"/>
                <a:pathLst>
                  <a:path w="39" h="58">
                    <a:moveTo>
                      <a:pt x="9" y="9"/>
                    </a:moveTo>
                    <a:cubicBezTo>
                      <a:pt x="15" y="22"/>
                      <a:pt x="13" y="39"/>
                      <a:pt x="0" y="44"/>
                    </a:cubicBezTo>
                    <a:cubicBezTo>
                      <a:pt x="2" y="49"/>
                      <a:pt x="3" y="54"/>
                      <a:pt x="4" y="58"/>
                    </a:cubicBezTo>
                    <a:cubicBezTo>
                      <a:pt x="29" y="51"/>
                      <a:pt x="39" y="13"/>
                      <a:pt x="16" y="0"/>
                    </a:cubicBezTo>
                    <a:cubicBezTo>
                      <a:pt x="14" y="3"/>
                      <a:pt x="12" y="6"/>
                      <a:pt x="9" y="9"/>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4" name="Freeform 600"/>
              <p:cNvSpPr/>
              <p:nvPr/>
            </p:nvSpPr>
            <p:spPr bwMode="auto">
              <a:xfrm>
                <a:off x="4352" y="1467"/>
                <a:ext cx="565" cy="356"/>
              </a:xfrm>
              <a:custGeom>
                <a:avLst/>
                <a:gdLst>
                  <a:gd name="T0" fmla="*/ 135 w 239"/>
                  <a:gd name="T1" fmla="*/ 67 h 150"/>
                  <a:gd name="T2" fmla="*/ 173 w 239"/>
                  <a:gd name="T3" fmla="*/ 71 h 150"/>
                  <a:gd name="T4" fmla="*/ 153 w 239"/>
                  <a:gd name="T5" fmla="*/ 66 h 150"/>
                  <a:gd name="T6" fmla="*/ 161 w 239"/>
                  <a:gd name="T7" fmla="*/ 41 h 150"/>
                  <a:gd name="T8" fmla="*/ 202 w 239"/>
                  <a:gd name="T9" fmla="*/ 48 h 150"/>
                  <a:gd name="T10" fmla="*/ 188 w 239"/>
                  <a:gd name="T11" fmla="*/ 100 h 150"/>
                  <a:gd name="T12" fmla="*/ 75 w 239"/>
                  <a:gd name="T13" fmla="*/ 80 h 150"/>
                  <a:gd name="T14" fmla="*/ 15 w 239"/>
                  <a:gd name="T15" fmla="*/ 110 h 150"/>
                  <a:gd name="T16" fmla="*/ 26 w 239"/>
                  <a:gd name="T17" fmla="*/ 121 h 150"/>
                  <a:gd name="T18" fmla="*/ 18 w 239"/>
                  <a:gd name="T19" fmla="*/ 130 h 150"/>
                  <a:gd name="T20" fmla="*/ 7 w 239"/>
                  <a:gd name="T21" fmla="*/ 123 h 150"/>
                  <a:gd name="T22" fmla="*/ 0 w 239"/>
                  <a:gd name="T23" fmla="*/ 135 h 150"/>
                  <a:gd name="T24" fmla="*/ 6 w 239"/>
                  <a:gd name="T25" fmla="*/ 143 h 150"/>
                  <a:gd name="T26" fmla="*/ 10 w 239"/>
                  <a:gd name="T27" fmla="*/ 150 h 150"/>
                  <a:gd name="T28" fmla="*/ 83 w 239"/>
                  <a:gd name="T29" fmla="*/ 111 h 150"/>
                  <a:gd name="T30" fmla="*/ 171 w 239"/>
                  <a:gd name="T31" fmla="*/ 131 h 150"/>
                  <a:gd name="T32" fmla="*/ 238 w 239"/>
                  <a:gd name="T33" fmla="*/ 78 h 150"/>
                  <a:gd name="T34" fmla="*/ 196 w 239"/>
                  <a:gd name="T35" fmla="*/ 14 h 150"/>
                  <a:gd name="T36" fmla="*/ 135 w 239"/>
                  <a:gd name="T37" fmla="*/ 6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9" h="150">
                    <a:moveTo>
                      <a:pt x="135" y="67"/>
                    </a:moveTo>
                    <a:cubicBezTo>
                      <a:pt x="140" y="81"/>
                      <a:pt x="167" y="90"/>
                      <a:pt x="173" y="71"/>
                    </a:cubicBezTo>
                    <a:cubicBezTo>
                      <a:pt x="165" y="75"/>
                      <a:pt x="157" y="71"/>
                      <a:pt x="153" y="66"/>
                    </a:cubicBezTo>
                    <a:cubicBezTo>
                      <a:pt x="147" y="56"/>
                      <a:pt x="153" y="45"/>
                      <a:pt x="161" y="41"/>
                    </a:cubicBezTo>
                    <a:cubicBezTo>
                      <a:pt x="169" y="36"/>
                      <a:pt x="191" y="35"/>
                      <a:pt x="202" y="48"/>
                    </a:cubicBezTo>
                    <a:cubicBezTo>
                      <a:pt x="214" y="63"/>
                      <a:pt x="207" y="93"/>
                      <a:pt x="188" y="100"/>
                    </a:cubicBezTo>
                    <a:cubicBezTo>
                      <a:pt x="150" y="113"/>
                      <a:pt x="119" y="75"/>
                      <a:pt x="75" y="80"/>
                    </a:cubicBezTo>
                    <a:cubicBezTo>
                      <a:pt x="56" y="82"/>
                      <a:pt x="32" y="91"/>
                      <a:pt x="15" y="110"/>
                    </a:cubicBezTo>
                    <a:cubicBezTo>
                      <a:pt x="26" y="121"/>
                      <a:pt x="26" y="121"/>
                      <a:pt x="26" y="121"/>
                    </a:cubicBezTo>
                    <a:cubicBezTo>
                      <a:pt x="18" y="130"/>
                      <a:pt x="18" y="130"/>
                      <a:pt x="18" y="130"/>
                    </a:cubicBezTo>
                    <a:cubicBezTo>
                      <a:pt x="7" y="123"/>
                      <a:pt x="7" y="123"/>
                      <a:pt x="7" y="123"/>
                    </a:cubicBezTo>
                    <a:cubicBezTo>
                      <a:pt x="4" y="126"/>
                      <a:pt x="2" y="131"/>
                      <a:pt x="0" y="135"/>
                    </a:cubicBezTo>
                    <a:cubicBezTo>
                      <a:pt x="2" y="138"/>
                      <a:pt x="4" y="140"/>
                      <a:pt x="6" y="143"/>
                    </a:cubicBezTo>
                    <a:cubicBezTo>
                      <a:pt x="8" y="145"/>
                      <a:pt x="9" y="147"/>
                      <a:pt x="10" y="150"/>
                    </a:cubicBezTo>
                    <a:cubicBezTo>
                      <a:pt x="37" y="123"/>
                      <a:pt x="62" y="112"/>
                      <a:pt x="83" y="111"/>
                    </a:cubicBezTo>
                    <a:cubicBezTo>
                      <a:pt x="115" y="93"/>
                      <a:pt x="149" y="105"/>
                      <a:pt x="171" y="131"/>
                    </a:cubicBezTo>
                    <a:cubicBezTo>
                      <a:pt x="221" y="136"/>
                      <a:pt x="237" y="94"/>
                      <a:pt x="238" y="78"/>
                    </a:cubicBezTo>
                    <a:cubicBezTo>
                      <a:pt x="239" y="45"/>
                      <a:pt x="215" y="22"/>
                      <a:pt x="196" y="14"/>
                    </a:cubicBezTo>
                    <a:cubicBezTo>
                      <a:pt x="158" y="0"/>
                      <a:pt x="121" y="27"/>
                      <a:pt x="135" y="67"/>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5" name="Freeform 601"/>
              <p:cNvSpPr/>
              <p:nvPr/>
            </p:nvSpPr>
            <p:spPr bwMode="auto">
              <a:xfrm>
                <a:off x="4770" y="1700"/>
                <a:ext cx="147" cy="137"/>
              </a:xfrm>
              <a:custGeom>
                <a:avLst/>
                <a:gdLst>
                  <a:gd name="T0" fmla="*/ 0 w 62"/>
                  <a:gd name="T1" fmla="*/ 40 h 58"/>
                  <a:gd name="T2" fmla="*/ 10 w 62"/>
                  <a:gd name="T3" fmla="*/ 58 h 58"/>
                  <a:gd name="T4" fmla="*/ 59 w 62"/>
                  <a:gd name="T5" fmla="*/ 0 h 58"/>
                  <a:gd name="T6" fmla="*/ 0 w 62"/>
                  <a:gd name="T7" fmla="*/ 40 h 58"/>
                </a:gdLst>
                <a:ahLst/>
                <a:cxnLst>
                  <a:cxn ang="0">
                    <a:pos x="T0" y="T1"/>
                  </a:cxn>
                  <a:cxn ang="0">
                    <a:pos x="T2" y="T3"/>
                  </a:cxn>
                  <a:cxn ang="0">
                    <a:pos x="T4" y="T5"/>
                  </a:cxn>
                  <a:cxn ang="0">
                    <a:pos x="T6" y="T7"/>
                  </a:cxn>
                </a:cxnLst>
                <a:rect l="0" t="0" r="r" b="b"/>
                <a:pathLst>
                  <a:path w="62" h="58">
                    <a:moveTo>
                      <a:pt x="0" y="40"/>
                    </a:moveTo>
                    <a:cubicBezTo>
                      <a:pt x="4" y="46"/>
                      <a:pt x="7" y="52"/>
                      <a:pt x="10" y="58"/>
                    </a:cubicBezTo>
                    <a:cubicBezTo>
                      <a:pt x="51" y="44"/>
                      <a:pt x="62" y="21"/>
                      <a:pt x="59" y="0"/>
                    </a:cubicBezTo>
                    <a:cubicBezTo>
                      <a:pt x="50" y="19"/>
                      <a:pt x="31" y="41"/>
                      <a:pt x="0" y="4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6" name="Freeform 602"/>
              <p:cNvSpPr/>
              <p:nvPr/>
            </p:nvSpPr>
            <p:spPr bwMode="auto">
              <a:xfrm>
                <a:off x="4846" y="2777"/>
                <a:ext cx="151" cy="154"/>
              </a:xfrm>
              <a:custGeom>
                <a:avLst/>
                <a:gdLst>
                  <a:gd name="T0" fmla="*/ 0 w 64"/>
                  <a:gd name="T1" fmla="*/ 0 h 65"/>
                  <a:gd name="T2" fmla="*/ 2 w 64"/>
                  <a:gd name="T3" fmla="*/ 13 h 65"/>
                  <a:gd name="T4" fmla="*/ 40 w 64"/>
                  <a:gd name="T5" fmla="*/ 65 h 65"/>
                  <a:gd name="T6" fmla="*/ 54 w 64"/>
                  <a:gd name="T7" fmla="*/ 65 h 65"/>
                  <a:gd name="T8" fmla="*/ 0 w 64"/>
                  <a:gd name="T9" fmla="*/ 0 h 65"/>
                </a:gdLst>
                <a:ahLst/>
                <a:cxnLst>
                  <a:cxn ang="0">
                    <a:pos x="T0" y="T1"/>
                  </a:cxn>
                  <a:cxn ang="0">
                    <a:pos x="T2" y="T3"/>
                  </a:cxn>
                  <a:cxn ang="0">
                    <a:pos x="T4" y="T5"/>
                  </a:cxn>
                  <a:cxn ang="0">
                    <a:pos x="T6" y="T7"/>
                  </a:cxn>
                  <a:cxn ang="0">
                    <a:pos x="T8" y="T9"/>
                  </a:cxn>
                </a:cxnLst>
                <a:rect l="0" t="0" r="r" b="b"/>
                <a:pathLst>
                  <a:path w="64" h="65">
                    <a:moveTo>
                      <a:pt x="0" y="0"/>
                    </a:moveTo>
                    <a:cubicBezTo>
                      <a:pt x="2" y="4"/>
                      <a:pt x="2" y="8"/>
                      <a:pt x="2" y="13"/>
                    </a:cubicBezTo>
                    <a:cubicBezTo>
                      <a:pt x="31" y="13"/>
                      <a:pt x="52" y="42"/>
                      <a:pt x="40" y="65"/>
                    </a:cubicBezTo>
                    <a:cubicBezTo>
                      <a:pt x="54" y="65"/>
                      <a:pt x="54" y="65"/>
                      <a:pt x="54" y="65"/>
                    </a:cubicBezTo>
                    <a:cubicBezTo>
                      <a:pt x="64" y="36"/>
                      <a:pt x="37" y="0"/>
                      <a:pt x="0" y="0"/>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7" name="Freeform 603"/>
              <p:cNvSpPr/>
              <p:nvPr/>
            </p:nvSpPr>
            <p:spPr bwMode="auto">
              <a:xfrm>
                <a:off x="4900" y="2352"/>
                <a:ext cx="36" cy="64"/>
              </a:xfrm>
              <a:custGeom>
                <a:avLst/>
                <a:gdLst>
                  <a:gd name="T0" fmla="*/ 11 w 15"/>
                  <a:gd name="T1" fmla="*/ 0 h 27"/>
                  <a:gd name="T2" fmla="*/ 0 w 15"/>
                  <a:gd name="T3" fmla="*/ 7 h 27"/>
                  <a:gd name="T4" fmla="*/ 4 w 15"/>
                  <a:gd name="T5" fmla="*/ 27 h 27"/>
                  <a:gd name="T6" fmla="*/ 11 w 15"/>
                  <a:gd name="T7" fmla="*/ 0 h 27"/>
                </a:gdLst>
                <a:ahLst/>
                <a:cxnLst>
                  <a:cxn ang="0">
                    <a:pos x="T0" y="T1"/>
                  </a:cxn>
                  <a:cxn ang="0">
                    <a:pos x="T2" y="T3"/>
                  </a:cxn>
                  <a:cxn ang="0">
                    <a:pos x="T4" y="T5"/>
                  </a:cxn>
                  <a:cxn ang="0">
                    <a:pos x="T6" y="T7"/>
                  </a:cxn>
                </a:cxnLst>
                <a:rect l="0" t="0" r="r" b="b"/>
                <a:pathLst>
                  <a:path w="15" h="27">
                    <a:moveTo>
                      <a:pt x="11" y="0"/>
                    </a:moveTo>
                    <a:cubicBezTo>
                      <a:pt x="7" y="3"/>
                      <a:pt x="4" y="5"/>
                      <a:pt x="0" y="7"/>
                    </a:cubicBezTo>
                    <a:cubicBezTo>
                      <a:pt x="1" y="14"/>
                      <a:pt x="3" y="20"/>
                      <a:pt x="4" y="27"/>
                    </a:cubicBezTo>
                    <a:cubicBezTo>
                      <a:pt x="14" y="23"/>
                      <a:pt x="15" y="10"/>
                      <a:pt x="11" y="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8" name="Freeform 604"/>
              <p:cNvSpPr/>
              <p:nvPr/>
            </p:nvSpPr>
            <p:spPr bwMode="auto">
              <a:xfrm>
                <a:off x="4619" y="2649"/>
                <a:ext cx="322" cy="100"/>
              </a:xfrm>
              <a:custGeom>
                <a:avLst/>
                <a:gdLst>
                  <a:gd name="T0" fmla="*/ 135 w 136"/>
                  <a:gd name="T1" fmla="*/ 0 h 42"/>
                  <a:gd name="T2" fmla="*/ 5 w 136"/>
                  <a:gd name="T3" fmla="*/ 37 h 42"/>
                  <a:gd name="T4" fmla="*/ 0 w 136"/>
                  <a:gd name="T5" fmla="*/ 39 h 42"/>
                  <a:gd name="T6" fmla="*/ 1 w 136"/>
                  <a:gd name="T7" fmla="*/ 42 h 42"/>
                  <a:gd name="T8" fmla="*/ 136 w 136"/>
                  <a:gd name="T9" fmla="*/ 4 h 42"/>
                  <a:gd name="T10" fmla="*/ 135 w 136"/>
                  <a:gd name="T11" fmla="*/ 0 h 42"/>
                </a:gdLst>
                <a:ahLst/>
                <a:cxnLst>
                  <a:cxn ang="0">
                    <a:pos x="T0" y="T1"/>
                  </a:cxn>
                  <a:cxn ang="0">
                    <a:pos x="T2" y="T3"/>
                  </a:cxn>
                  <a:cxn ang="0">
                    <a:pos x="T4" y="T5"/>
                  </a:cxn>
                  <a:cxn ang="0">
                    <a:pos x="T6" y="T7"/>
                  </a:cxn>
                  <a:cxn ang="0">
                    <a:pos x="T8" y="T9"/>
                  </a:cxn>
                  <a:cxn ang="0">
                    <a:pos x="T10" y="T11"/>
                  </a:cxn>
                </a:cxnLst>
                <a:rect l="0" t="0" r="r" b="b"/>
                <a:pathLst>
                  <a:path w="136" h="42">
                    <a:moveTo>
                      <a:pt x="135" y="0"/>
                    </a:moveTo>
                    <a:cubicBezTo>
                      <a:pt x="98" y="10"/>
                      <a:pt x="46" y="25"/>
                      <a:pt x="5" y="37"/>
                    </a:cubicBezTo>
                    <a:cubicBezTo>
                      <a:pt x="3" y="38"/>
                      <a:pt x="2" y="39"/>
                      <a:pt x="0" y="39"/>
                    </a:cubicBezTo>
                    <a:cubicBezTo>
                      <a:pt x="0" y="40"/>
                      <a:pt x="0" y="41"/>
                      <a:pt x="1" y="42"/>
                    </a:cubicBezTo>
                    <a:cubicBezTo>
                      <a:pt x="44" y="30"/>
                      <a:pt x="102" y="14"/>
                      <a:pt x="136" y="4"/>
                    </a:cubicBezTo>
                    <a:cubicBezTo>
                      <a:pt x="135" y="3"/>
                      <a:pt x="135" y="1"/>
                      <a:pt x="135" y="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9" name="Freeform 605"/>
              <p:cNvSpPr/>
              <p:nvPr/>
            </p:nvSpPr>
            <p:spPr bwMode="auto">
              <a:xfrm>
                <a:off x="4645" y="2283"/>
                <a:ext cx="310" cy="437"/>
              </a:xfrm>
              <a:custGeom>
                <a:avLst/>
                <a:gdLst>
                  <a:gd name="T0" fmla="*/ 40 w 131"/>
                  <a:gd name="T1" fmla="*/ 18 h 184"/>
                  <a:gd name="T2" fmla="*/ 25 w 131"/>
                  <a:gd name="T3" fmla="*/ 38 h 184"/>
                  <a:gd name="T4" fmla="*/ 84 w 131"/>
                  <a:gd name="T5" fmla="*/ 18 h 184"/>
                  <a:gd name="T6" fmla="*/ 114 w 131"/>
                  <a:gd name="T7" fmla="*/ 139 h 184"/>
                  <a:gd name="T8" fmla="*/ 5 w 131"/>
                  <a:gd name="T9" fmla="*/ 171 h 184"/>
                  <a:gd name="T10" fmla="*/ 0 w 131"/>
                  <a:gd name="T11" fmla="*/ 184 h 184"/>
                  <a:gd name="T12" fmla="*/ 131 w 131"/>
                  <a:gd name="T13" fmla="*/ 146 h 184"/>
                  <a:gd name="T14" fmla="*/ 94 w 131"/>
                  <a:gd name="T15" fmla="*/ 0 h 184"/>
                  <a:gd name="T16" fmla="*/ 40 w 131"/>
                  <a:gd name="T17" fmla="*/ 1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 h="184">
                    <a:moveTo>
                      <a:pt x="40" y="18"/>
                    </a:moveTo>
                    <a:cubicBezTo>
                      <a:pt x="37" y="26"/>
                      <a:pt x="32" y="34"/>
                      <a:pt x="25" y="38"/>
                    </a:cubicBezTo>
                    <a:cubicBezTo>
                      <a:pt x="45" y="31"/>
                      <a:pt x="64" y="24"/>
                      <a:pt x="84" y="18"/>
                    </a:cubicBezTo>
                    <a:cubicBezTo>
                      <a:pt x="91" y="46"/>
                      <a:pt x="110" y="126"/>
                      <a:pt x="114" y="139"/>
                    </a:cubicBezTo>
                    <a:cubicBezTo>
                      <a:pt x="85" y="149"/>
                      <a:pt x="40" y="162"/>
                      <a:pt x="5" y="171"/>
                    </a:cubicBezTo>
                    <a:cubicBezTo>
                      <a:pt x="4" y="176"/>
                      <a:pt x="3" y="181"/>
                      <a:pt x="0" y="184"/>
                    </a:cubicBezTo>
                    <a:cubicBezTo>
                      <a:pt x="42" y="173"/>
                      <a:pt x="96" y="158"/>
                      <a:pt x="131" y="146"/>
                    </a:cubicBezTo>
                    <a:cubicBezTo>
                      <a:pt x="126" y="131"/>
                      <a:pt x="102" y="35"/>
                      <a:pt x="94" y="0"/>
                    </a:cubicBezTo>
                    <a:cubicBezTo>
                      <a:pt x="75" y="5"/>
                      <a:pt x="56" y="12"/>
                      <a:pt x="40" y="18"/>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0" name="Freeform 606"/>
              <p:cNvSpPr/>
              <p:nvPr/>
            </p:nvSpPr>
            <p:spPr bwMode="auto">
              <a:xfrm>
                <a:off x="4874" y="2127"/>
                <a:ext cx="116" cy="230"/>
              </a:xfrm>
              <a:custGeom>
                <a:avLst/>
                <a:gdLst>
                  <a:gd name="T0" fmla="*/ 0 w 49"/>
                  <a:gd name="T1" fmla="*/ 11 h 97"/>
                  <a:gd name="T2" fmla="*/ 8 w 49"/>
                  <a:gd name="T3" fmla="*/ 88 h 97"/>
                  <a:gd name="T4" fmla="*/ 10 w 49"/>
                  <a:gd name="T5" fmla="*/ 97 h 97"/>
                  <a:gd name="T6" fmla="*/ 5 w 49"/>
                  <a:gd name="T7" fmla="*/ 0 h 97"/>
                  <a:gd name="T8" fmla="*/ 0 w 49"/>
                  <a:gd name="T9" fmla="*/ 11 h 97"/>
                </a:gdLst>
                <a:ahLst/>
                <a:cxnLst>
                  <a:cxn ang="0">
                    <a:pos x="T0" y="T1"/>
                  </a:cxn>
                  <a:cxn ang="0">
                    <a:pos x="T2" y="T3"/>
                  </a:cxn>
                  <a:cxn ang="0">
                    <a:pos x="T4" y="T5"/>
                  </a:cxn>
                  <a:cxn ang="0">
                    <a:pos x="T6" y="T7"/>
                  </a:cxn>
                  <a:cxn ang="0">
                    <a:pos x="T8" y="T9"/>
                  </a:cxn>
                </a:cxnLst>
                <a:rect l="0" t="0" r="r" b="b"/>
                <a:pathLst>
                  <a:path w="49" h="97">
                    <a:moveTo>
                      <a:pt x="0" y="11"/>
                    </a:moveTo>
                    <a:cubicBezTo>
                      <a:pt x="32" y="24"/>
                      <a:pt x="32" y="69"/>
                      <a:pt x="8" y="88"/>
                    </a:cubicBezTo>
                    <a:cubicBezTo>
                      <a:pt x="10" y="97"/>
                      <a:pt x="10" y="97"/>
                      <a:pt x="10" y="97"/>
                    </a:cubicBezTo>
                    <a:cubicBezTo>
                      <a:pt x="44" y="78"/>
                      <a:pt x="49" y="14"/>
                      <a:pt x="5" y="0"/>
                    </a:cubicBezTo>
                    <a:cubicBezTo>
                      <a:pt x="3" y="3"/>
                      <a:pt x="2" y="7"/>
                      <a:pt x="0" y="11"/>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2" name="Group 808"/>
            <p:cNvGrpSpPr/>
            <p:nvPr/>
          </p:nvGrpSpPr>
          <p:grpSpPr bwMode="auto">
            <a:xfrm>
              <a:off x="3546" y="1374"/>
              <a:ext cx="1414" cy="1557"/>
              <a:chOff x="3546" y="1374"/>
              <a:chExt cx="1414" cy="1557"/>
            </a:xfrm>
          </p:grpSpPr>
          <p:sp>
            <p:nvSpPr>
              <p:cNvPr id="551" name="Freeform 608"/>
              <p:cNvSpPr/>
              <p:nvPr/>
            </p:nvSpPr>
            <p:spPr bwMode="auto">
              <a:xfrm>
                <a:off x="4621" y="2675"/>
                <a:ext cx="296" cy="88"/>
              </a:xfrm>
              <a:custGeom>
                <a:avLst/>
                <a:gdLst>
                  <a:gd name="T0" fmla="*/ 124 w 125"/>
                  <a:gd name="T1" fmla="*/ 0 h 37"/>
                  <a:gd name="T2" fmla="*/ 0 w 125"/>
                  <a:gd name="T3" fmla="*/ 34 h 37"/>
                  <a:gd name="T4" fmla="*/ 1 w 125"/>
                  <a:gd name="T5" fmla="*/ 37 h 37"/>
                  <a:gd name="T6" fmla="*/ 125 w 125"/>
                  <a:gd name="T7" fmla="*/ 3 h 37"/>
                  <a:gd name="T8" fmla="*/ 124 w 125"/>
                  <a:gd name="T9" fmla="*/ 0 h 37"/>
                </a:gdLst>
                <a:ahLst/>
                <a:cxnLst>
                  <a:cxn ang="0">
                    <a:pos x="T0" y="T1"/>
                  </a:cxn>
                  <a:cxn ang="0">
                    <a:pos x="T2" y="T3"/>
                  </a:cxn>
                  <a:cxn ang="0">
                    <a:pos x="T4" y="T5"/>
                  </a:cxn>
                  <a:cxn ang="0">
                    <a:pos x="T6" y="T7"/>
                  </a:cxn>
                  <a:cxn ang="0">
                    <a:pos x="T8" y="T9"/>
                  </a:cxn>
                </a:cxnLst>
                <a:rect l="0" t="0" r="r" b="b"/>
                <a:pathLst>
                  <a:path w="125" h="37">
                    <a:moveTo>
                      <a:pt x="124" y="0"/>
                    </a:moveTo>
                    <a:cubicBezTo>
                      <a:pt x="89" y="10"/>
                      <a:pt x="38" y="24"/>
                      <a:pt x="0" y="34"/>
                    </a:cubicBezTo>
                    <a:cubicBezTo>
                      <a:pt x="1" y="35"/>
                      <a:pt x="1" y="36"/>
                      <a:pt x="1" y="37"/>
                    </a:cubicBezTo>
                    <a:cubicBezTo>
                      <a:pt x="43" y="26"/>
                      <a:pt x="94" y="12"/>
                      <a:pt x="125" y="3"/>
                    </a:cubicBezTo>
                    <a:cubicBezTo>
                      <a:pt x="125" y="2"/>
                      <a:pt x="125" y="1"/>
                      <a:pt x="124" y="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 name="Freeform 609"/>
              <p:cNvSpPr/>
              <p:nvPr/>
            </p:nvSpPr>
            <p:spPr bwMode="auto">
              <a:xfrm>
                <a:off x="4699" y="2884"/>
                <a:ext cx="166" cy="47"/>
              </a:xfrm>
              <a:custGeom>
                <a:avLst/>
                <a:gdLst>
                  <a:gd name="T0" fmla="*/ 0 w 70"/>
                  <a:gd name="T1" fmla="*/ 5 h 20"/>
                  <a:gd name="T2" fmla="*/ 39 w 70"/>
                  <a:gd name="T3" fmla="*/ 20 h 20"/>
                  <a:gd name="T4" fmla="*/ 70 w 70"/>
                  <a:gd name="T5" fmla="*/ 20 h 20"/>
                  <a:gd name="T6" fmla="*/ 19 w 70"/>
                  <a:gd name="T7" fmla="*/ 0 h 20"/>
                  <a:gd name="T8" fmla="*/ 0 w 70"/>
                  <a:gd name="T9" fmla="*/ 5 h 20"/>
                </a:gdLst>
                <a:ahLst/>
                <a:cxnLst>
                  <a:cxn ang="0">
                    <a:pos x="T0" y="T1"/>
                  </a:cxn>
                  <a:cxn ang="0">
                    <a:pos x="T2" y="T3"/>
                  </a:cxn>
                  <a:cxn ang="0">
                    <a:pos x="T4" y="T5"/>
                  </a:cxn>
                  <a:cxn ang="0">
                    <a:pos x="T6" y="T7"/>
                  </a:cxn>
                  <a:cxn ang="0">
                    <a:pos x="T8" y="T9"/>
                  </a:cxn>
                </a:cxnLst>
                <a:rect l="0" t="0" r="r" b="b"/>
                <a:pathLst>
                  <a:path w="70" h="20">
                    <a:moveTo>
                      <a:pt x="0" y="5"/>
                    </a:moveTo>
                    <a:cubicBezTo>
                      <a:pt x="6" y="7"/>
                      <a:pt x="21" y="13"/>
                      <a:pt x="39" y="20"/>
                    </a:cubicBezTo>
                    <a:cubicBezTo>
                      <a:pt x="70" y="20"/>
                      <a:pt x="70" y="20"/>
                      <a:pt x="70" y="20"/>
                    </a:cubicBezTo>
                    <a:cubicBezTo>
                      <a:pt x="50" y="12"/>
                      <a:pt x="31" y="5"/>
                      <a:pt x="19" y="0"/>
                    </a:cubicBezTo>
                    <a:cubicBezTo>
                      <a:pt x="14" y="2"/>
                      <a:pt x="6" y="4"/>
                      <a:pt x="0" y="5"/>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 name="Freeform 610"/>
              <p:cNvSpPr/>
              <p:nvPr/>
            </p:nvSpPr>
            <p:spPr bwMode="auto">
              <a:xfrm>
                <a:off x="4844" y="2167"/>
                <a:ext cx="90" cy="152"/>
              </a:xfrm>
              <a:custGeom>
                <a:avLst/>
                <a:gdLst>
                  <a:gd name="T0" fmla="*/ 19 w 38"/>
                  <a:gd name="T1" fmla="*/ 64 h 64"/>
                  <a:gd name="T2" fmla="*/ 10 w 38"/>
                  <a:gd name="T3" fmla="*/ 0 h 64"/>
                  <a:gd name="T4" fmla="*/ 0 w 38"/>
                  <a:gd name="T5" fmla="*/ 15 h 64"/>
                  <a:gd name="T6" fmla="*/ 14 w 38"/>
                  <a:gd name="T7" fmla="*/ 44 h 64"/>
                  <a:gd name="T8" fmla="*/ 19 w 38"/>
                  <a:gd name="T9" fmla="*/ 64 h 64"/>
                </a:gdLst>
                <a:ahLst/>
                <a:cxnLst>
                  <a:cxn ang="0">
                    <a:pos x="T0" y="T1"/>
                  </a:cxn>
                  <a:cxn ang="0">
                    <a:pos x="T2" y="T3"/>
                  </a:cxn>
                  <a:cxn ang="0">
                    <a:pos x="T4" y="T5"/>
                  </a:cxn>
                  <a:cxn ang="0">
                    <a:pos x="T6" y="T7"/>
                  </a:cxn>
                  <a:cxn ang="0">
                    <a:pos x="T8" y="T9"/>
                  </a:cxn>
                </a:cxnLst>
                <a:rect l="0" t="0" r="r" b="b"/>
                <a:pathLst>
                  <a:path w="38" h="64">
                    <a:moveTo>
                      <a:pt x="19" y="64"/>
                    </a:moveTo>
                    <a:cubicBezTo>
                      <a:pt x="38" y="47"/>
                      <a:pt x="38" y="10"/>
                      <a:pt x="10" y="0"/>
                    </a:cubicBezTo>
                    <a:cubicBezTo>
                      <a:pt x="7" y="5"/>
                      <a:pt x="4" y="10"/>
                      <a:pt x="0" y="15"/>
                    </a:cubicBezTo>
                    <a:cubicBezTo>
                      <a:pt x="13" y="20"/>
                      <a:pt x="17" y="33"/>
                      <a:pt x="14" y="44"/>
                    </a:cubicBezTo>
                    <a:cubicBezTo>
                      <a:pt x="16" y="50"/>
                      <a:pt x="17" y="57"/>
                      <a:pt x="19" y="64"/>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 name="Freeform 611"/>
              <p:cNvSpPr/>
              <p:nvPr/>
            </p:nvSpPr>
            <p:spPr bwMode="auto">
              <a:xfrm>
                <a:off x="4841" y="2820"/>
                <a:ext cx="119" cy="111"/>
              </a:xfrm>
              <a:custGeom>
                <a:avLst/>
                <a:gdLst>
                  <a:gd name="T0" fmla="*/ 4 w 50"/>
                  <a:gd name="T1" fmla="*/ 0 h 47"/>
                  <a:gd name="T2" fmla="*/ 0 w 50"/>
                  <a:gd name="T3" fmla="*/ 15 h 47"/>
                  <a:gd name="T4" fmla="*/ 15 w 50"/>
                  <a:gd name="T5" fmla="*/ 44 h 47"/>
                  <a:gd name="T6" fmla="*/ 23 w 50"/>
                  <a:gd name="T7" fmla="*/ 47 h 47"/>
                  <a:gd name="T8" fmla="*/ 37 w 50"/>
                  <a:gd name="T9" fmla="*/ 47 h 47"/>
                  <a:gd name="T10" fmla="*/ 4 w 50"/>
                  <a:gd name="T11" fmla="*/ 0 h 47"/>
                </a:gdLst>
                <a:ahLst/>
                <a:cxnLst>
                  <a:cxn ang="0">
                    <a:pos x="T0" y="T1"/>
                  </a:cxn>
                  <a:cxn ang="0">
                    <a:pos x="T2" y="T3"/>
                  </a:cxn>
                  <a:cxn ang="0">
                    <a:pos x="T4" y="T5"/>
                  </a:cxn>
                  <a:cxn ang="0">
                    <a:pos x="T6" y="T7"/>
                  </a:cxn>
                  <a:cxn ang="0">
                    <a:pos x="T8" y="T9"/>
                  </a:cxn>
                  <a:cxn ang="0">
                    <a:pos x="T10" y="T11"/>
                  </a:cxn>
                </a:cxnLst>
                <a:rect l="0" t="0" r="r" b="b"/>
                <a:pathLst>
                  <a:path w="50" h="47">
                    <a:moveTo>
                      <a:pt x="4" y="0"/>
                    </a:moveTo>
                    <a:cubicBezTo>
                      <a:pt x="3" y="5"/>
                      <a:pt x="2" y="10"/>
                      <a:pt x="0" y="15"/>
                    </a:cubicBezTo>
                    <a:cubicBezTo>
                      <a:pt x="13" y="16"/>
                      <a:pt x="24" y="32"/>
                      <a:pt x="15" y="44"/>
                    </a:cubicBezTo>
                    <a:cubicBezTo>
                      <a:pt x="18" y="45"/>
                      <a:pt x="20" y="46"/>
                      <a:pt x="23" y="47"/>
                    </a:cubicBezTo>
                    <a:cubicBezTo>
                      <a:pt x="37" y="47"/>
                      <a:pt x="37" y="47"/>
                      <a:pt x="37" y="47"/>
                    </a:cubicBezTo>
                    <a:cubicBezTo>
                      <a:pt x="50" y="24"/>
                      <a:pt x="29" y="0"/>
                      <a:pt x="4" y="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 name="Freeform 612"/>
              <p:cNvSpPr/>
              <p:nvPr/>
            </p:nvSpPr>
            <p:spPr bwMode="auto">
              <a:xfrm>
                <a:off x="4626" y="2694"/>
                <a:ext cx="277" cy="88"/>
              </a:xfrm>
              <a:custGeom>
                <a:avLst/>
                <a:gdLst>
                  <a:gd name="T0" fmla="*/ 116 w 117"/>
                  <a:gd name="T1" fmla="*/ 0 h 37"/>
                  <a:gd name="T2" fmla="*/ 0 w 117"/>
                  <a:gd name="T3" fmla="*/ 32 h 37"/>
                  <a:gd name="T4" fmla="*/ 2 w 117"/>
                  <a:gd name="T5" fmla="*/ 37 h 37"/>
                  <a:gd name="T6" fmla="*/ 117 w 117"/>
                  <a:gd name="T7" fmla="*/ 5 h 37"/>
                  <a:gd name="T8" fmla="*/ 116 w 117"/>
                  <a:gd name="T9" fmla="*/ 0 h 37"/>
                </a:gdLst>
                <a:ahLst/>
                <a:cxnLst>
                  <a:cxn ang="0">
                    <a:pos x="T0" y="T1"/>
                  </a:cxn>
                  <a:cxn ang="0">
                    <a:pos x="T2" y="T3"/>
                  </a:cxn>
                  <a:cxn ang="0">
                    <a:pos x="T4" y="T5"/>
                  </a:cxn>
                  <a:cxn ang="0">
                    <a:pos x="T6" y="T7"/>
                  </a:cxn>
                  <a:cxn ang="0">
                    <a:pos x="T8" y="T9"/>
                  </a:cxn>
                </a:cxnLst>
                <a:rect l="0" t="0" r="r" b="b"/>
                <a:pathLst>
                  <a:path w="117" h="37">
                    <a:moveTo>
                      <a:pt x="116" y="0"/>
                    </a:moveTo>
                    <a:cubicBezTo>
                      <a:pt x="84" y="9"/>
                      <a:pt x="38" y="22"/>
                      <a:pt x="0" y="32"/>
                    </a:cubicBezTo>
                    <a:cubicBezTo>
                      <a:pt x="1" y="34"/>
                      <a:pt x="1" y="35"/>
                      <a:pt x="2" y="37"/>
                    </a:cubicBezTo>
                    <a:cubicBezTo>
                      <a:pt x="42" y="26"/>
                      <a:pt x="88" y="13"/>
                      <a:pt x="117" y="5"/>
                    </a:cubicBezTo>
                    <a:cubicBezTo>
                      <a:pt x="117" y="4"/>
                      <a:pt x="116" y="2"/>
                      <a:pt x="116" y="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 name="Freeform 613"/>
              <p:cNvSpPr/>
              <p:nvPr/>
            </p:nvSpPr>
            <p:spPr bwMode="auto">
              <a:xfrm>
                <a:off x="4811" y="2212"/>
                <a:ext cx="61" cy="69"/>
              </a:xfrm>
              <a:custGeom>
                <a:avLst/>
                <a:gdLst>
                  <a:gd name="T0" fmla="*/ 25 w 26"/>
                  <a:gd name="T1" fmla="*/ 24 h 29"/>
                  <a:gd name="T2" fmla="*/ 11 w 26"/>
                  <a:gd name="T3" fmla="*/ 0 h 29"/>
                  <a:gd name="T4" fmla="*/ 0 w 26"/>
                  <a:gd name="T5" fmla="*/ 13 h 29"/>
                  <a:gd name="T6" fmla="*/ 9 w 26"/>
                  <a:gd name="T7" fmla="*/ 29 h 29"/>
                  <a:gd name="T8" fmla="*/ 25 w 26"/>
                  <a:gd name="T9" fmla="*/ 24 h 29"/>
                </a:gdLst>
                <a:ahLst/>
                <a:cxnLst>
                  <a:cxn ang="0">
                    <a:pos x="T0" y="T1"/>
                  </a:cxn>
                  <a:cxn ang="0">
                    <a:pos x="T2" y="T3"/>
                  </a:cxn>
                  <a:cxn ang="0">
                    <a:pos x="T4" y="T5"/>
                  </a:cxn>
                  <a:cxn ang="0">
                    <a:pos x="T6" y="T7"/>
                  </a:cxn>
                  <a:cxn ang="0">
                    <a:pos x="T8" y="T9"/>
                  </a:cxn>
                </a:cxnLst>
                <a:rect l="0" t="0" r="r" b="b"/>
                <a:pathLst>
                  <a:path w="26" h="29">
                    <a:moveTo>
                      <a:pt x="25" y="24"/>
                    </a:moveTo>
                    <a:cubicBezTo>
                      <a:pt x="26" y="15"/>
                      <a:pt x="22" y="4"/>
                      <a:pt x="11" y="0"/>
                    </a:cubicBezTo>
                    <a:cubicBezTo>
                      <a:pt x="7" y="5"/>
                      <a:pt x="4" y="9"/>
                      <a:pt x="0" y="13"/>
                    </a:cubicBezTo>
                    <a:cubicBezTo>
                      <a:pt x="7" y="16"/>
                      <a:pt x="9" y="23"/>
                      <a:pt x="9" y="29"/>
                    </a:cubicBezTo>
                    <a:cubicBezTo>
                      <a:pt x="14" y="27"/>
                      <a:pt x="19" y="26"/>
                      <a:pt x="25" y="24"/>
                    </a:cubicBez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 name="Freeform 614"/>
              <p:cNvSpPr/>
              <p:nvPr/>
            </p:nvSpPr>
            <p:spPr bwMode="auto">
              <a:xfrm>
                <a:off x="4707" y="1562"/>
                <a:ext cx="134" cy="142"/>
              </a:xfrm>
              <a:custGeom>
                <a:avLst/>
                <a:gdLst>
                  <a:gd name="T0" fmla="*/ 4 w 57"/>
                  <a:gd name="T1" fmla="*/ 45 h 60"/>
                  <a:gd name="T2" fmla="*/ 0 w 57"/>
                  <a:gd name="T3" fmla="*/ 55 h 60"/>
                  <a:gd name="T4" fmla="*/ 36 w 57"/>
                  <a:gd name="T5" fmla="*/ 56 h 60"/>
                  <a:gd name="T6" fmla="*/ 50 w 57"/>
                  <a:gd name="T7" fmla="*/ 14 h 60"/>
                  <a:gd name="T8" fmla="*/ 13 w 57"/>
                  <a:gd name="T9" fmla="*/ 5 h 60"/>
                  <a:gd name="T10" fmla="*/ 10 w 57"/>
                  <a:gd name="T11" fmla="*/ 26 h 60"/>
                  <a:gd name="T12" fmla="*/ 28 w 57"/>
                  <a:gd name="T13" fmla="*/ 15 h 60"/>
                  <a:gd name="T14" fmla="*/ 4 w 57"/>
                  <a:gd name="T15" fmla="*/ 45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60">
                    <a:moveTo>
                      <a:pt x="4" y="45"/>
                    </a:moveTo>
                    <a:cubicBezTo>
                      <a:pt x="1" y="49"/>
                      <a:pt x="0" y="52"/>
                      <a:pt x="0" y="55"/>
                    </a:cubicBezTo>
                    <a:cubicBezTo>
                      <a:pt x="12" y="59"/>
                      <a:pt x="24" y="60"/>
                      <a:pt x="36" y="56"/>
                    </a:cubicBezTo>
                    <a:cubicBezTo>
                      <a:pt x="54" y="50"/>
                      <a:pt x="57" y="24"/>
                      <a:pt x="50" y="14"/>
                    </a:cubicBezTo>
                    <a:cubicBezTo>
                      <a:pt x="41" y="1"/>
                      <a:pt x="21" y="0"/>
                      <a:pt x="13" y="5"/>
                    </a:cubicBezTo>
                    <a:cubicBezTo>
                      <a:pt x="6" y="9"/>
                      <a:pt x="1" y="20"/>
                      <a:pt x="10" y="26"/>
                    </a:cubicBezTo>
                    <a:cubicBezTo>
                      <a:pt x="17" y="31"/>
                      <a:pt x="26" y="26"/>
                      <a:pt x="28" y="15"/>
                    </a:cubicBezTo>
                    <a:cubicBezTo>
                      <a:pt x="37" y="36"/>
                      <a:pt x="18" y="47"/>
                      <a:pt x="4" y="45"/>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 name="Freeform 615"/>
              <p:cNvSpPr/>
              <p:nvPr/>
            </p:nvSpPr>
            <p:spPr bwMode="auto">
              <a:xfrm>
                <a:off x="4808" y="1897"/>
                <a:ext cx="33" cy="23"/>
              </a:xfrm>
              <a:custGeom>
                <a:avLst/>
                <a:gdLst>
                  <a:gd name="T0" fmla="*/ 1 w 14"/>
                  <a:gd name="T1" fmla="*/ 1 h 10"/>
                  <a:gd name="T2" fmla="*/ 0 w 14"/>
                  <a:gd name="T3" fmla="*/ 9 h 10"/>
                  <a:gd name="T4" fmla="*/ 14 w 14"/>
                  <a:gd name="T5" fmla="*/ 10 h 10"/>
                  <a:gd name="T6" fmla="*/ 13 w 14"/>
                  <a:gd name="T7" fmla="*/ 0 h 10"/>
                  <a:gd name="T8" fmla="*/ 1 w 14"/>
                  <a:gd name="T9" fmla="*/ 1 h 10"/>
                </a:gdLst>
                <a:ahLst/>
                <a:cxnLst>
                  <a:cxn ang="0">
                    <a:pos x="T0" y="T1"/>
                  </a:cxn>
                  <a:cxn ang="0">
                    <a:pos x="T2" y="T3"/>
                  </a:cxn>
                  <a:cxn ang="0">
                    <a:pos x="T4" y="T5"/>
                  </a:cxn>
                  <a:cxn ang="0">
                    <a:pos x="T6" y="T7"/>
                  </a:cxn>
                  <a:cxn ang="0">
                    <a:pos x="T8" y="T9"/>
                  </a:cxn>
                </a:cxnLst>
                <a:rect l="0" t="0" r="r" b="b"/>
                <a:pathLst>
                  <a:path w="14" h="10">
                    <a:moveTo>
                      <a:pt x="1" y="1"/>
                    </a:moveTo>
                    <a:cubicBezTo>
                      <a:pt x="1" y="4"/>
                      <a:pt x="1" y="6"/>
                      <a:pt x="0" y="9"/>
                    </a:cubicBezTo>
                    <a:cubicBezTo>
                      <a:pt x="5" y="10"/>
                      <a:pt x="9" y="10"/>
                      <a:pt x="14" y="10"/>
                    </a:cubicBezTo>
                    <a:cubicBezTo>
                      <a:pt x="14" y="7"/>
                      <a:pt x="14" y="3"/>
                      <a:pt x="13" y="0"/>
                    </a:cubicBezTo>
                    <a:cubicBezTo>
                      <a:pt x="9" y="1"/>
                      <a:pt x="5" y="1"/>
                      <a:pt x="1" y="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 name="Freeform 616"/>
              <p:cNvSpPr/>
              <p:nvPr/>
            </p:nvSpPr>
            <p:spPr bwMode="auto">
              <a:xfrm>
                <a:off x="4806" y="1923"/>
                <a:ext cx="35" cy="26"/>
              </a:xfrm>
              <a:custGeom>
                <a:avLst/>
                <a:gdLst>
                  <a:gd name="T0" fmla="*/ 1 w 15"/>
                  <a:gd name="T1" fmla="*/ 0 h 11"/>
                  <a:gd name="T2" fmla="*/ 0 w 15"/>
                  <a:gd name="T3" fmla="*/ 8 h 11"/>
                  <a:gd name="T4" fmla="*/ 14 w 15"/>
                  <a:gd name="T5" fmla="*/ 11 h 11"/>
                  <a:gd name="T6" fmla="*/ 15 w 15"/>
                  <a:gd name="T7" fmla="*/ 1 h 11"/>
                  <a:gd name="T8" fmla="*/ 1 w 15"/>
                  <a:gd name="T9" fmla="*/ 0 h 11"/>
                </a:gdLst>
                <a:ahLst/>
                <a:cxnLst>
                  <a:cxn ang="0">
                    <a:pos x="T0" y="T1"/>
                  </a:cxn>
                  <a:cxn ang="0">
                    <a:pos x="T2" y="T3"/>
                  </a:cxn>
                  <a:cxn ang="0">
                    <a:pos x="T4" y="T5"/>
                  </a:cxn>
                  <a:cxn ang="0">
                    <a:pos x="T6" y="T7"/>
                  </a:cxn>
                  <a:cxn ang="0">
                    <a:pos x="T8" y="T9"/>
                  </a:cxn>
                </a:cxnLst>
                <a:rect l="0" t="0" r="r" b="b"/>
                <a:pathLst>
                  <a:path w="15" h="11">
                    <a:moveTo>
                      <a:pt x="1" y="0"/>
                    </a:moveTo>
                    <a:cubicBezTo>
                      <a:pt x="1" y="3"/>
                      <a:pt x="0" y="5"/>
                      <a:pt x="0" y="8"/>
                    </a:cubicBezTo>
                    <a:cubicBezTo>
                      <a:pt x="4" y="9"/>
                      <a:pt x="9" y="10"/>
                      <a:pt x="14" y="11"/>
                    </a:cubicBezTo>
                    <a:cubicBezTo>
                      <a:pt x="14" y="8"/>
                      <a:pt x="14" y="4"/>
                      <a:pt x="15" y="1"/>
                    </a:cubicBezTo>
                    <a:cubicBezTo>
                      <a:pt x="11" y="1"/>
                      <a:pt x="6" y="1"/>
                      <a:pt x="1"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 name="Freeform 617"/>
              <p:cNvSpPr/>
              <p:nvPr/>
            </p:nvSpPr>
            <p:spPr bwMode="auto">
              <a:xfrm>
                <a:off x="4671" y="2896"/>
                <a:ext cx="90" cy="35"/>
              </a:xfrm>
              <a:custGeom>
                <a:avLst/>
                <a:gdLst>
                  <a:gd name="T0" fmla="*/ 4 w 38"/>
                  <a:gd name="T1" fmla="*/ 11 h 15"/>
                  <a:gd name="T2" fmla="*/ 16 w 38"/>
                  <a:gd name="T3" fmla="*/ 15 h 15"/>
                  <a:gd name="T4" fmla="*/ 38 w 38"/>
                  <a:gd name="T5" fmla="*/ 15 h 15"/>
                  <a:gd name="T6" fmla="*/ 0 w 38"/>
                  <a:gd name="T7" fmla="*/ 0 h 15"/>
                  <a:gd name="T8" fmla="*/ 4 w 38"/>
                  <a:gd name="T9" fmla="*/ 11 h 15"/>
                </a:gdLst>
                <a:ahLst/>
                <a:cxnLst>
                  <a:cxn ang="0">
                    <a:pos x="T0" y="T1"/>
                  </a:cxn>
                  <a:cxn ang="0">
                    <a:pos x="T2" y="T3"/>
                  </a:cxn>
                  <a:cxn ang="0">
                    <a:pos x="T4" y="T5"/>
                  </a:cxn>
                  <a:cxn ang="0">
                    <a:pos x="T6" y="T7"/>
                  </a:cxn>
                  <a:cxn ang="0">
                    <a:pos x="T8" y="T9"/>
                  </a:cxn>
                </a:cxnLst>
                <a:rect l="0" t="0" r="r" b="b"/>
                <a:pathLst>
                  <a:path w="38" h="15">
                    <a:moveTo>
                      <a:pt x="4" y="11"/>
                    </a:moveTo>
                    <a:cubicBezTo>
                      <a:pt x="8" y="12"/>
                      <a:pt x="12" y="14"/>
                      <a:pt x="16" y="15"/>
                    </a:cubicBezTo>
                    <a:cubicBezTo>
                      <a:pt x="38" y="15"/>
                      <a:pt x="38" y="15"/>
                      <a:pt x="38" y="15"/>
                    </a:cubicBezTo>
                    <a:cubicBezTo>
                      <a:pt x="23" y="9"/>
                      <a:pt x="10" y="4"/>
                      <a:pt x="0" y="0"/>
                    </a:cubicBezTo>
                    <a:cubicBezTo>
                      <a:pt x="1" y="4"/>
                      <a:pt x="3" y="8"/>
                      <a:pt x="4" y="11"/>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 name="Freeform 618"/>
              <p:cNvSpPr>
                <a:spLocks noEditPoints="1"/>
              </p:cNvSpPr>
              <p:nvPr/>
            </p:nvSpPr>
            <p:spPr bwMode="auto">
              <a:xfrm>
                <a:off x="4662" y="2343"/>
                <a:ext cx="238" cy="332"/>
              </a:xfrm>
              <a:custGeom>
                <a:avLst/>
                <a:gdLst>
                  <a:gd name="T0" fmla="*/ 49 w 101"/>
                  <a:gd name="T1" fmla="*/ 44 h 140"/>
                  <a:gd name="T2" fmla="*/ 8 w 101"/>
                  <a:gd name="T3" fmla="*/ 87 h 140"/>
                  <a:gd name="T4" fmla="*/ 45 w 101"/>
                  <a:gd name="T5" fmla="*/ 99 h 140"/>
                  <a:gd name="T6" fmla="*/ 0 w 101"/>
                  <a:gd name="T7" fmla="*/ 140 h 140"/>
                  <a:gd name="T8" fmla="*/ 101 w 101"/>
                  <a:gd name="T9" fmla="*/ 110 h 140"/>
                  <a:gd name="T10" fmla="*/ 73 w 101"/>
                  <a:gd name="T11" fmla="*/ 0 h 140"/>
                  <a:gd name="T12" fmla="*/ 10 w 101"/>
                  <a:gd name="T13" fmla="*/ 20 h 140"/>
                  <a:gd name="T14" fmla="*/ 10 w 101"/>
                  <a:gd name="T15" fmla="*/ 30 h 140"/>
                  <a:gd name="T16" fmla="*/ 49 w 101"/>
                  <a:gd name="T17" fmla="*/ 44 h 140"/>
                  <a:gd name="T18" fmla="*/ 59 w 101"/>
                  <a:gd name="T19" fmla="*/ 68 h 140"/>
                  <a:gd name="T20" fmla="*/ 80 w 101"/>
                  <a:gd name="T21" fmla="*/ 72 h 140"/>
                  <a:gd name="T22" fmla="*/ 77 w 101"/>
                  <a:gd name="T23" fmla="*/ 96 h 140"/>
                  <a:gd name="T24" fmla="*/ 56 w 101"/>
                  <a:gd name="T25" fmla="*/ 92 h 140"/>
                  <a:gd name="T26" fmla="*/ 59 w 101"/>
                  <a:gd name="T27" fmla="*/ 68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1" h="140">
                    <a:moveTo>
                      <a:pt x="49" y="44"/>
                    </a:moveTo>
                    <a:cubicBezTo>
                      <a:pt x="43" y="50"/>
                      <a:pt x="27" y="68"/>
                      <a:pt x="8" y="87"/>
                    </a:cubicBezTo>
                    <a:cubicBezTo>
                      <a:pt x="19" y="92"/>
                      <a:pt x="36" y="96"/>
                      <a:pt x="45" y="99"/>
                    </a:cubicBezTo>
                    <a:cubicBezTo>
                      <a:pt x="36" y="107"/>
                      <a:pt x="19" y="123"/>
                      <a:pt x="0" y="140"/>
                    </a:cubicBezTo>
                    <a:cubicBezTo>
                      <a:pt x="33" y="131"/>
                      <a:pt x="74" y="119"/>
                      <a:pt x="101" y="110"/>
                    </a:cubicBezTo>
                    <a:cubicBezTo>
                      <a:pt x="97" y="98"/>
                      <a:pt x="80" y="26"/>
                      <a:pt x="73" y="0"/>
                    </a:cubicBezTo>
                    <a:cubicBezTo>
                      <a:pt x="52" y="6"/>
                      <a:pt x="26" y="15"/>
                      <a:pt x="10" y="20"/>
                    </a:cubicBezTo>
                    <a:cubicBezTo>
                      <a:pt x="11" y="24"/>
                      <a:pt x="11" y="27"/>
                      <a:pt x="10" y="30"/>
                    </a:cubicBezTo>
                    <a:cubicBezTo>
                      <a:pt x="23" y="34"/>
                      <a:pt x="37" y="40"/>
                      <a:pt x="49" y="44"/>
                    </a:cubicBezTo>
                    <a:close/>
                    <a:moveTo>
                      <a:pt x="59" y="68"/>
                    </a:moveTo>
                    <a:cubicBezTo>
                      <a:pt x="65" y="63"/>
                      <a:pt x="75" y="65"/>
                      <a:pt x="80" y="72"/>
                    </a:cubicBezTo>
                    <a:cubicBezTo>
                      <a:pt x="85" y="80"/>
                      <a:pt x="83" y="91"/>
                      <a:pt x="77" y="96"/>
                    </a:cubicBezTo>
                    <a:cubicBezTo>
                      <a:pt x="70" y="102"/>
                      <a:pt x="61" y="100"/>
                      <a:pt x="56" y="92"/>
                    </a:cubicBezTo>
                    <a:cubicBezTo>
                      <a:pt x="51" y="84"/>
                      <a:pt x="52" y="74"/>
                      <a:pt x="59" y="68"/>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 name="Freeform 619"/>
              <p:cNvSpPr/>
              <p:nvPr/>
            </p:nvSpPr>
            <p:spPr bwMode="auto">
              <a:xfrm>
                <a:off x="4806" y="1863"/>
                <a:ext cx="33" cy="31"/>
              </a:xfrm>
              <a:custGeom>
                <a:avLst/>
                <a:gdLst>
                  <a:gd name="T0" fmla="*/ 14 w 14"/>
                  <a:gd name="T1" fmla="*/ 12 h 13"/>
                  <a:gd name="T2" fmla="*/ 12 w 14"/>
                  <a:gd name="T3" fmla="*/ 0 h 13"/>
                  <a:gd name="T4" fmla="*/ 0 w 14"/>
                  <a:gd name="T5" fmla="*/ 4 h 13"/>
                  <a:gd name="T6" fmla="*/ 1 w 14"/>
                  <a:gd name="T7" fmla="*/ 13 h 13"/>
                  <a:gd name="T8" fmla="*/ 14 w 14"/>
                  <a:gd name="T9" fmla="*/ 12 h 13"/>
                </a:gdLst>
                <a:ahLst/>
                <a:cxnLst>
                  <a:cxn ang="0">
                    <a:pos x="T0" y="T1"/>
                  </a:cxn>
                  <a:cxn ang="0">
                    <a:pos x="T2" y="T3"/>
                  </a:cxn>
                  <a:cxn ang="0">
                    <a:pos x="T4" y="T5"/>
                  </a:cxn>
                  <a:cxn ang="0">
                    <a:pos x="T6" y="T7"/>
                  </a:cxn>
                  <a:cxn ang="0">
                    <a:pos x="T8" y="T9"/>
                  </a:cxn>
                </a:cxnLst>
                <a:rect l="0" t="0" r="r" b="b"/>
                <a:pathLst>
                  <a:path w="14" h="13">
                    <a:moveTo>
                      <a:pt x="14" y="12"/>
                    </a:moveTo>
                    <a:cubicBezTo>
                      <a:pt x="13" y="8"/>
                      <a:pt x="13" y="4"/>
                      <a:pt x="12" y="0"/>
                    </a:cubicBezTo>
                    <a:cubicBezTo>
                      <a:pt x="8" y="2"/>
                      <a:pt x="4" y="3"/>
                      <a:pt x="0" y="4"/>
                    </a:cubicBezTo>
                    <a:cubicBezTo>
                      <a:pt x="1" y="7"/>
                      <a:pt x="1" y="10"/>
                      <a:pt x="1" y="13"/>
                    </a:cubicBezTo>
                    <a:cubicBezTo>
                      <a:pt x="5" y="13"/>
                      <a:pt x="10" y="13"/>
                      <a:pt x="14" y="12"/>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 name="Freeform 620"/>
              <p:cNvSpPr/>
              <p:nvPr/>
            </p:nvSpPr>
            <p:spPr bwMode="auto">
              <a:xfrm>
                <a:off x="4633" y="2720"/>
                <a:ext cx="253" cy="81"/>
              </a:xfrm>
              <a:custGeom>
                <a:avLst/>
                <a:gdLst>
                  <a:gd name="T0" fmla="*/ 106 w 107"/>
                  <a:gd name="T1" fmla="*/ 0 h 34"/>
                  <a:gd name="T2" fmla="*/ 0 w 107"/>
                  <a:gd name="T3" fmla="*/ 29 h 34"/>
                  <a:gd name="T4" fmla="*/ 1 w 107"/>
                  <a:gd name="T5" fmla="*/ 34 h 34"/>
                  <a:gd name="T6" fmla="*/ 107 w 107"/>
                  <a:gd name="T7" fmla="*/ 4 h 34"/>
                  <a:gd name="T8" fmla="*/ 106 w 107"/>
                  <a:gd name="T9" fmla="*/ 0 h 34"/>
                </a:gdLst>
                <a:ahLst/>
                <a:cxnLst>
                  <a:cxn ang="0">
                    <a:pos x="T0" y="T1"/>
                  </a:cxn>
                  <a:cxn ang="0">
                    <a:pos x="T2" y="T3"/>
                  </a:cxn>
                  <a:cxn ang="0">
                    <a:pos x="T4" y="T5"/>
                  </a:cxn>
                  <a:cxn ang="0">
                    <a:pos x="T6" y="T7"/>
                  </a:cxn>
                  <a:cxn ang="0">
                    <a:pos x="T8" y="T9"/>
                  </a:cxn>
                </a:cxnLst>
                <a:rect l="0" t="0" r="r" b="b"/>
                <a:pathLst>
                  <a:path w="107" h="34">
                    <a:moveTo>
                      <a:pt x="106" y="0"/>
                    </a:moveTo>
                    <a:cubicBezTo>
                      <a:pt x="76" y="8"/>
                      <a:pt x="35" y="19"/>
                      <a:pt x="0" y="29"/>
                    </a:cubicBezTo>
                    <a:cubicBezTo>
                      <a:pt x="0" y="31"/>
                      <a:pt x="1" y="32"/>
                      <a:pt x="1" y="34"/>
                    </a:cubicBezTo>
                    <a:cubicBezTo>
                      <a:pt x="39" y="23"/>
                      <a:pt x="80" y="12"/>
                      <a:pt x="107" y="4"/>
                    </a:cubicBezTo>
                    <a:cubicBezTo>
                      <a:pt x="107" y="3"/>
                      <a:pt x="106" y="2"/>
                      <a:pt x="106" y="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 name="Freeform 621"/>
              <p:cNvSpPr/>
              <p:nvPr/>
            </p:nvSpPr>
            <p:spPr bwMode="auto">
              <a:xfrm>
                <a:off x="4799" y="1837"/>
                <a:ext cx="33" cy="29"/>
              </a:xfrm>
              <a:custGeom>
                <a:avLst/>
                <a:gdLst>
                  <a:gd name="T0" fmla="*/ 0 w 14"/>
                  <a:gd name="T1" fmla="*/ 4 h 12"/>
                  <a:gd name="T2" fmla="*/ 2 w 14"/>
                  <a:gd name="T3" fmla="*/ 12 h 12"/>
                  <a:gd name="T4" fmla="*/ 14 w 14"/>
                  <a:gd name="T5" fmla="*/ 9 h 12"/>
                  <a:gd name="T6" fmla="*/ 11 w 14"/>
                  <a:gd name="T7" fmla="*/ 0 h 12"/>
                  <a:gd name="T8" fmla="*/ 0 w 14"/>
                  <a:gd name="T9" fmla="*/ 4 h 12"/>
                </a:gdLst>
                <a:ahLst/>
                <a:cxnLst>
                  <a:cxn ang="0">
                    <a:pos x="T0" y="T1"/>
                  </a:cxn>
                  <a:cxn ang="0">
                    <a:pos x="T2" y="T3"/>
                  </a:cxn>
                  <a:cxn ang="0">
                    <a:pos x="T4" y="T5"/>
                  </a:cxn>
                  <a:cxn ang="0">
                    <a:pos x="T6" y="T7"/>
                  </a:cxn>
                  <a:cxn ang="0">
                    <a:pos x="T8" y="T9"/>
                  </a:cxn>
                </a:cxnLst>
                <a:rect l="0" t="0" r="r" b="b"/>
                <a:pathLst>
                  <a:path w="14" h="12">
                    <a:moveTo>
                      <a:pt x="0" y="4"/>
                    </a:moveTo>
                    <a:cubicBezTo>
                      <a:pt x="1" y="7"/>
                      <a:pt x="2" y="10"/>
                      <a:pt x="2" y="12"/>
                    </a:cubicBezTo>
                    <a:cubicBezTo>
                      <a:pt x="6" y="12"/>
                      <a:pt x="10" y="11"/>
                      <a:pt x="14" y="9"/>
                    </a:cubicBezTo>
                    <a:cubicBezTo>
                      <a:pt x="13" y="6"/>
                      <a:pt x="12" y="3"/>
                      <a:pt x="11" y="0"/>
                    </a:cubicBezTo>
                    <a:cubicBezTo>
                      <a:pt x="8" y="2"/>
                      <a:pt x="4" y="3"/>
                      <a:pt x="0" y="4"/>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 name="Freeform 622"/>
              <p:cNvSpPr/>
              <p:nvPr/>
            </p:nvSpPr>
            <p:spPr bwMode="auto">
              <a:xfrm>
                <a:off x="4796" y="1946"/>
                <a:ext cx="41" cy="38"/>
              </a:xfrm>
              <a:custGeom>
                <a:avLst/>
                <a:gdLst>
                  <a:gd name="T0" fmla="*/ 0 w 17"/>
                  <a:gd name="T1" fmla="*/ 9 h 16"/>
                  <a:gd name="T2" fmla="*/ 13 w 17"/>
                  <a:gd name="T3" fmla="*/ 16 h 16"/>
                  <a:gd name="T4" fmla="*/ 17 w 17"/>
                  <a:gd name="T5" fmla="*/ 3 h 16"/>
                  <a:gd name="T6" fmla="*/ 3 w 17"/>
                  <a:gd name="T7" fmla="*/ 0 h 16"/>
                  <a:gd name="T8" fmla="*/ 0 w 17"/>
                  <a:gd name="T9" fmla="*/ 9 h 16"/>
                </a:gdLst>
                <a:ahLst/>
                <a:cxnLst>
                  <a:cxn ang="0">
                    <a:pos x="T0" y="T1"/>
                  </a:cxn>
                  <a:cxn ang="0">
                    <a:pos x="T2" y="T3"/>
                  </a:cxn>
                  <a:cxn ang="0">
                    <a:pos x="T4" y="T5"/>
                  </a:cxn>
                  <a:cxn ang="0">
                    <a:pos x="T6" y="T7"/>
                  </a:cxn>
                  <a:cxn ang="0">
                    <a:pos x="T8" y="T9"/>
                  </a:cxn>
                </a:cxnLst>
                <a:rect l="0" t="0" r="r" b="b"/>
                <a:pathLst>
                  <a:path w="17" h="16">
                    <a:moveTo>
                      <a:pt x="0" y="9"/>
                    </a:moveTo>
                    <a:cubicBezTo>
                      <a:pt x="4" y="12"/>
                      <a:pt x="9" y="14"/>
                      <a:pt x="13" y="16"/>
                    </a:cubicBezTo>
                    <a:cubicBezTo>
                      <a:pt x="15" y="12"/>
                      <a:pt x="16" y="8"/>
                      <a:pt x="17" y="3"/>
                    </a:cubicBezTo>
                    <a:cubicBezTo>
                      <a:pt x="13" y="3"/>
                      <a:pt x="8" y="2"/>
                      <a:pt x="3" y="0"/>
                    </a:cubicBezTo>
                    <a:cubicBezTo>
                      <a:pt x="2" y="3"/>
                      <a:pt x="1" y="6"/>
                      <a:pt x="0" y="9"/>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 name="Freeform 623"/>
              <p:cNvSpPr/>
              <p:nvPr/>
            </p:nvSpPr>
            <p:spPr bwMode="auto">
              <a:xfrm>
                <a:off x="4685" y="2931"/>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0" y="0"/>
                      <a:pt x="0" y="0"/>
                    </a:cubicBezTo>
                    <a:cubicBezTo>
                      <a:pt x="0" y="0"/>
                      <a:pt x="0" y="0"/>
                      <a:pt x="0" y="0"/>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 name="Freeform 624"/>
              <p:cNvSpPr/>
              <p:nvPr/>
            </p:nvSpPr>
            <p:spPr bwMode="auto">
              <a:xfrm>
                <a:off x="4669" y="2053"/>
                <a:ext cx="220" cy="162"/>
              </a:xfrm>
              <a:custGeom>
                <a:avLst/>
                <a:gdLst>
                  <a:gd name="T0" fmla="*/ 24 w 93"/>
                  <a:gd name="T1" fmla="*/ 68 h 68"/>
                  <a:gd name="T2" fmla="*/ 93 w 93"/>
                  <a:gd name="T3" fmla="*/ 0 h 68"/>
                  <a:gd name="T4" fmla="*/ 0 w 93"/>
                  <a:gd name="T5" fmla="*/ 45 h 68"/>
                  <a:gd name="T6" fmla="*/ 24 w 93"/>
                  <a:gd name="T7" fmla="*/ 68 h 68"/>
                </a:gdLst>
                <a:ahLst/>
                <a:cxnLst>
                  <a:cxn ang="0">
                    <a:pos x="T0" y="T1"/>
                  </a:cxn>
                  <a:cxn ang="0">
                    <a:pos x="T2" y="T3"/>
                  </a:cxn>
                  <a:cxn ang="0">
                    <a:pos x="T4" y="T5"/>
                  </a:cxn>
                  <a:cxn ang="0">
                    <a:pos x="T6" y="T7"/>
                  </a:cxn>
                </a:cxnLst>
                <a:rect l="0" t="0" r="r" b="b"/>
                <a:pathLst>
                  <a:path w="93" h="68">
                    <a:moveTo>
                      <a:pt x="24" y="68"/>
                    </a:moveTo>
                    <a:cubicBezTo>
                      <a:pt x="57" y="55"/>
                      <a:pt x="84" y="33"/>
                      <a:pt x="93" y="0"/>
                    </a:cubicBezTo>
                    <a:cubicBezTo>
                      <a:pt x="73" y="21"/>
                      <a:pt x="38" y="36"/>
                      <a:pt x="0" y="45"/>
                    </a:cubicBezTo>
                    <a:cubicBezTo>
                      <a:pt x="9" y="50"/>
                      <a:pt x="18" y="57"/>
                      <a:pt x="24" y="68"/>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 name="Freeform 625"/>
              <p:cNvSpPr/>
              <p:nvPr/>
            </p:nvSpPr>
            <p:spPr bwMode="auto">
              <a:xfrm>
                <a:off x="4728" y="2098"/>
                <a:ext cx="156" cy="183"/>
              </a:xfrm>
              <a:custGeom>
                <a:avLst/>
                <a:gdLst>
                  <a:gd name="T0" fmla="*/ 0 w 66"/>
                  <a:gd name="T1" fmla="*/ 52 h 77"/>
                  <a:gd name="T2" fmla="*/ 7 w 66"/>
                  <a:gd name="T3" fmla="*/ 77 h 77"/>
                  <a:gd name="T4" fmla="*/ 66 w 66"/>
                  <a:gd name="T5" fmla="*/ 0 h 77"/>
                  <a:gd name="T6" fmla="*/ 0 w 66"/>
                  <a:gd name="T7" fmla="*/ 52 h 77"/>
                </a:gdLst>
                <a:ahLst/>
                <a:cxnLst>
                  <a:cxn ang="0">
                    <a:pos x="T0" y="T1"/>
                  </a:cxn>
                  <a:cxn ang="0">
                    <a:pos x="T2" y="T3"/>
                  </a:cxn>
                  <a:cxn ang="0">
                    <a:pos x="T4" y="T5"/>
                  </a:cxn>
                  <a:cxn ang="0">
                    <a:pos x="T6" y="T7"/>
                  </a:cxn>
                </a:cxnLst>
                <a:rect l="0" t="0" r="r" b="b"/>
                <a:pathLst>
                  <a:path w="66" h="77">
                    <a:moveTo>
                      <a:pt x="0" y="52"/>
                    </a:moveTo>
                    <a:cubicBezTo>
                      <a:pt x="4" y="59"/>
                      <a:pt x="6" y="67"/>
                      <a:pt x="7" y="77"/>
                    </a:cubicBezTo>
                    <a:cubicBezTo>
                      <a:pt x="33" y="61"/>
                      <a:pt x="55" y="36"/>
                      <a:pt x="66" y="0"/>
                    </a:cubicBezTo>
                    <a:cubicBezTo>
                      <a:pt x="49" y="25"/>
                      <a:pt x="26" y="42"/>
                      <a:pt x="0" y="52"/>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 name="Freeform 626"/>
              <p:cNvSpPr/>
              <p:nvPr/>
            </p:nvSpPr>
            <p:spPr bwMode="auto">
              <a:xfrm>
                <a:off x="4782" y="1972"/>
                <a:ext cx="45" cy="41"/>
              </a:xfrm>
              <a:custGeom>
                <a:avLst/>
                <a:gdLst>
                  <a:gd name="T0" fmla="*/ 0 w 19"/>
                  <a:gd name="T1" fmla="*/ 8 h 17"/>
                  <a:gd name="T2" fmla="*/ 13 w 19"/>
                  <a:gd name="T3" fmla="*/ 17 h 17"/>
                  <a:gd name="T4" fmla="*/ 19 w 19"/>
                  <a:gd name="T5" fmla="*/ 7 h 17"/>
                  <a:gd name="T6" fmla="*/ 5 w 19"/>
                  <a:gd name="T7" fmla="*/ 0 h 17"/>
                  <a:gd name="T8" fmla="*/ 0 w 19"/>
                  <a:gd name="T9" fmla="*/ 8 h 17"/>
                </a:gdLst>
                <a:ahLst/>
                <a:cxnLst>
                  <a:cxn ang="0">
                    <a:pos x="T0" y="T1"/>
                  </a:cxn>
                  <a:cxn ang="0">
                    <a:pos x="T2" y="T3"/>
                  </a:cxn>
                  <a:cxn ang="0">
                    <a:pos x="T4" y="T5"/>
                  </a:cxn>
                  <a:cxn ang="0">
                    <a:pos x="T6" y="T7"/>
                  </a:cxn>
                  <a:cxn ang="0">
                    <a:pos x="T8" y="T9"/>
                  </a:cxn>
                </a:cxnLst>
                <a:rect l="0" t="0" r="r" b="b"/>
                <a:pathLst>
                  <a:path w="19" h="17">
                    <a:moveTo>
                      <a:pt x="0" y="8"/>
                    </a:moveTo>
                    <a:cubicBezTo>
                      <a:pt x="4" y="11"/>
                      <a:pt x="8" y="15"/>
                      <a:pt x="13" y="17"/>
                    </a:cubicBezTo>
                    <a:cubicBezTo>
                      <a:pt x="15" y="14"/>
                      <a:pt x="17" y="11"/>
                      <a:pt x="19" y="7"/>
                    </a:cubicBezTo>
                    <a:cubicBezTo>
                      <a:pt x="14" y="6"/>
                      <a:pt x="9" y="3"/>
                      <a:pt x="5" y="0"/>
                    </a:cubicBezTo>
                    <a:cubicBezTo>
                      <a:pt x="4" y="3"/>
                      <a:pt x="2" y="6"/>
                      <a:pt x="0" y="8"/>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 name="Freeform 627"/>
              <p:cNvSpPr/>
              <p:nvPr/>
            </p:nvSpPr>
            <p:spPr bwMode="auto">
              <a:xfrm>
                <a:off x="4808" y="2865"/>
                <a:ext cx="78" cy="57"/>
              </a:xfrm>
              <a:custGeom>
                <a:avLst/>
                <a:gdLst>
                  <a:gd name="T0" fmla="*/ 0 w 33"/>
                  <a:gd name="T1" fmla="*/ 14 h 24"/>
                  <a:gd name="T2" fmla="*/ 25 w 33"/>
                  <a:gd name="T3" fmla="*/ 24 h 24"/>
                  <a:gd name="T4" fmla="*/ 12 w 33"/>
                  <a:gd name="T5" fmla="*/ 1 h 24"/>
                  <a:gd name="T6" fmla="*/ 0 w 33"/>
                  <a:gd name="T7" fmla="*/ 14 h 24"/>
                </a:gdLst>
                <a:ahLst/>
                <a:cxnLst>
                  <a:cxn ang="0">
                    <a:pos x="T0" y="T1"/>
                  </a:cxn>
                  <a:cxn ang="0">
                    <a:pos x="T2" y="T3"/>
                  </a:cxn>
                  <a:cxn ang="0">
                    <a:pos x="T4" y="T5"/>
                  </a:cxn>
                  <a:cxn ang="0">
                    <a:pos x="T6" y="T7"/>
                  </a:cxn>
                </a:cxnLst>
                <a:rect l="0" t="0" r="r" b="b"/>
                <a:pathLst>
                  <a:path w="33" h="24">
                    <a:moveTo>
                      <a:pt x="0" y="14"/>
                    </a:moveTo>
                    <a:cubicBezTo>
                      <a:pt x="8" y="17"/>
                      <a:pt x="16" y="20"/>
                      <a:pt x="25" y="24"/>
                    </a:cubicBezTo>
                    <a:cubicBezTo>
                      <a:pt x="33" y="13"/>
                      <a:pt x="23" y="0"/>
                      <a:pt x="12" y="1"/>
                    </a:cubicBezTo>
                    <a:cubicBezTo>
                      <a:pt x="9" y="6"/>
                      <a:pt x="5" y="11"/>
                      <a:pt x="0" y="14"/>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 name="Freeform 628"/>
              <p:cNvSpPr/>
              <p:nvPr/>
            </p:nvSpPr>
            <p:spPr bwMode="auto">
              <a:xfrm>
                <a:off x="4796" y="2509"/>
                <a:ext cx="50" cy="57"/>
              </a:xfrm>
              <a:custGeom>
                <a:avLst/>
                <a:gdLst>
                  <a:gd name="T0" fmla="*/ 16 w 21"/>
                  <a:gd name="T1" fmla="*/ 21 h 24"/>
                  <a:gd name="T2" fmla="*/ 18 w 21"/>
                  <a:gd name="T3" fmla="*/ 6 h 24"/>
                  <a:gd name="T4" fmla="*/ 5 w 21"/>
                  <a:gd name="T5" fmla="*/ 4 h 24"/>
                  <a:gd name="T6" fmla="*/ 3 w 21"/>
                  <a:gd name="T7" fmla="*/ 18 h 24"/>
                  <a:gd name="T8" fmla="*/ 16 w 21"/>
                  <a:gd name="T9" fmla="*/ 21 h 24"/>
                </a:gdLst>
                <a:ahLst/>
                <a:cxnLst>
                  <a:cxn ang="0">
                    <a:pos x="T0" y="T1"/>
                  </a:cxn>
                  <a:cxn ang="0">
                    <a:pos x="T2" y="T3"/>
                  </a:cxn>
                  <a:cxn ang="0">
                    <a:pos x="T4" y="T5"/>
                  </a:cxn>
                  <a:cxn ang="0">
                    <a:pos x="T6" y="T7"/>
                  </a:cxn>
                  <a:cxn ang="0">
                    <a:pos x="T8" y="T9"/>
                  </a:cxn>
                </a:cxnLst>
                <a:rect l="0" t="0" r="r" b="b"/>
                <a:pathLst>
                  <a:path w="21" h="24">
                    <a:moveTo>
                      <a:pt x="16" y="21"/>
                    </a:moveTo>
                    <a:cubicBezTo>
                      <a:pt x="20" y="18"/>
                      <a:pt x="21" y="11"/>
                      <a:pt x="18" y="6"/>
                    </a:cubicBezTo>
                    <a:cubicBezTo>
                      <a:pt x="15" y="1"/>
                      <a:pt x="9" y="0"/>
                      <a:pt x="5" y="4"/>
                    </a:cubicBezTo>
                    <a:cubicBezTo>
                      <a:pt x="1" y="7"/>
                      <a:pt x="0" y="14"/>
                      <a:pt x="3" y="18"/>
                    </a:cubicBezTo>
                    <a:cubicBezTo>
                      <a:pt x="6" y="23"/>
                      <a:pt x="12" y="24"/>
                      <a:pt x="16" y="21"/>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 name="Freeform 629"/>
              <p:cNvSpPr/>
              <p:nvPr/>
            </p:nvSpPr>
            <p:spPr bwMode="auto">
              <a:xfrm>
                <a:off x="4813" y="2257"/>
                <a:ext cx="12" cy="31"/>
              </a:xfrm>
              <a:custGeom>
                <a:avLst/>
                <a:gdLst>
                  <a:gd name="T0" fmla="*/ 0 w 5"/>
                  <a:gd name="T1" fmla="*/ 13 h 13"/>
                  <a:gd name="T2" fmla="*/ 4 w 5"/>
                  <a:gd name="T3" fmla="*/ 11 h 13"/>
                  <a:gd name="T4" fmla="*/ 0 w 5"/>
                  <a:gd name="T5" fmla="*/ 0 h 13"/>
                  <a:gd name="T6" fmla="*/ 0 w 5"/>
                  <a:gd name="T7" fmla="*/ 13 h 13"/>
                </a:gdLst>
                <a:ahLst/>
                <a:cxnLst>
                  <a:cxn ang="0">
                    <a:pos x="T0" y="T1"/>
                  </a:cxn>
                  <a:cxn ang="0">
                    <a:pos x="T2" y="T3"/>
                  </a:cxn>
                  <a:cxn ang="0">
                    <a:pos x="T4" y="T5"/>
                  </a:cxn>
                  <a:cxn ang="0">
                    <a:pos x="T6" y="T7"/>
                  </a:cxn>
                </a:cxnLst>
                <a:rect l="0" t="0" r="r" b="b"/>
                <a:pathLst>
                  <a:path w="5" h="13">
                    <a:moveTo>
                      <a:pt x="0" y="13"/>
                    </a:moveTo>
                    <a:cubicBezTo>
                      <a:pt x="1" y="12"/>
                      <a:pt x="3" y="12"/>
                      <a:pt x="4" y="11"/>
                    </a:cubicBezTo>
                    <a:cubicBezTo>
                      <a:pt x="5" y="7"/>
                      <a:pt x="3" y="3"/>
                      <a:pt x="0" y="0"/>
                    </a:cubicBezTo>
                    <a:lnTo>
                      <a:pt x="0" y="13"/>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 name="Freeform 630"/>
              <p:cNvSpPr/>
              <p:nvPr/>
            </p:nvSpPr>
            <p:spPr bwMode="auto">
              <a:xfrm>
                <a:off x="4451" y="2006"/>
                <a:ext cx="428" cy="166"/>
              </a:xfrm>
              <a:custGeom>
                <a:avLst/>
                <a:gdLst>
                  <a:gd name="T0" fmla="*/ 0 w 181"/>
                  <a:gd name="T1" fmla="*/ 58 h 70"/>
                  <a:gd name="T2" fmla="*/ 1 w 181"/>
                  <a:gd name="T3" fmla="*/ 69 h 70"/>
                  <a:gd name="T4" fmla="*/ 28 w 181"/>
                  <a:gd name="T5" fmla="*/ 69 h 70"/>
                  <a:gd name="T6" fmla="*/ 86 w 181"/>
                  <a:gd name="T7" fmla="*/ 62 h 70"/>
                  <a:gd name="T8" fmla="*/ 181 w 181"/>
                  <a:gd name="T9" fmla="*/ 18 h 70"/>
                  <a:gd name="T10" fmla="*/ 0 w 181"/>
                  <a:gd name="T11" fmla="*/ 58 h 70"/>
                </a:gdLst>
                <a:ahLst/>
                <a:cxnLst>
                  <a:cxn ang="0">
                    <a:pos x="T0" y="T1"/>
                  </a:cxn>
                  <a:cxn ang="0">
                    <a:pos x="T2" y="T3"/>
                  </a:cxn>
                  <a:cxn ang="0">
                    <a:pos x="T4" y="T5"/>
                  </a:cxn>
                  <a:cxn ang="0">
                    <a:pos x="T6" y="T7"/>
                  </a:cxn>
                  <a:cxn ang="0">
                    <a:pos x="T8" y="T9"/>
                  </a:cxn>
                  <a:cxn ang="0">
                    <a:pos x="T10" y="T11"/>
                  </a:cxn>
                </a:cxnLst>
                <a:rect l="0" t="0" r="r" b="b"/>
                <a:pathLst>
                  <a:path w="181" h="70">
                    <a:moveTo>
                      <a:pt x="0" y="58"/>
                    </a:moveTo>
                    <a:cubicBezTo>
                      <a:pt x="1" y="62"/>
                      <a:pt x="1" y="65"/>
                      <a:pt x="1" y="69"/>
                    </a:cubicBezTo>
                    <a:cubicBezTo>
                      <a:pt x="10" y="70"/>
                      <a:pt x="19" y="70"/>
                      <a:pt x="28" y="69"/>
                    </a:cubicBezTo>
                    <a:cubicBezTo>
                      <a:pt x="44" y="57"/>
                      <a:pt x="67" y="54"/>
                      <a:pt x="86" y="62"/>
                    </a:cubicBezTo>
                    <a:cubicBezTo>
                      <a:pt x="131" y="52"/>
                      <a:pt x="170" y="36"/>
                      <a:pt x="181" y="18"/>
                    </a:cubicBezTo>
                    <a:cubicBezTo>
                      <a:pt x="115" y="61"/>
                      <a:pt x="52" y="0"/>
                      <a:pt x="0" y="58"/>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 name="Freeform 631"/>
              <p:cNvSpPr/>
              <p:nvPr/>
            </p:nvSpPr>
            <p:spPr bwMode="auto">
              <a:xfrm>
                <a:off x="4766" y="1996"/>
                <a:ext cx="45" cy="45"/>
              </a:xfrm>
              <a:custGeom>
                <a:avLst/>
                <a:gdLst>
                  <a:gd name="T0" fmla="*/ 0 w 19"/>
                  <a:gd name="T1" fmla="*/ 7 h 19"/>
                  <a:gd name="T2" fmla="*/ 12 w 19"/>
                  <a:gd name="T3" fmla="*/ 19 h 19"/>
                  <a:gd name="T4" fmla="*/ 19 w 19"/>
                  <a:gd name="T5" fmla="*/ 9 h 19"/>
                  <a:gd name="T6" fmla="*/ 6 w 19"/>
                  <a:gd name="T7" fmla="*/ 0 h 19"/>
                  <a:gd name="T8" fmla="*/ 0 w 19"/>
                  <a:gd name="T9" fmla="*/ 7 h 19"/>
                </a:gdLst>
                <a:ahLst/>
                <a:cxnLst>
                  <a:cxn ang="0">
                    <a:pos x="T0" y="T1"/>
                  </a:cxn>
                  <a:cxn ang="0">
                    <a:pos x="T2" y="T3"/>
                  </a:cxn>
                  <a:cxn ang="0">
                    <a:pos x="T4" y="T5"/>
                  </a:cxn>
                  <a:cxn ang="0">
                    <a:pos x="T6" y="T7"/>
                  </a:cxn>
                  <a:cxn ang="0">
                    <a:pos x="T8" y="T9"/>
                  </a:cxn>
                </a:cxnLst>
                <a:rect l="0" t="0" r="r" b="b"/>
                <a:pathLst>
                  <a:path w="19" h="19">
                    <a:moveTo>
                      <a:pt x="0" y="7"/>
                    </a:moveTo>
                    <a:cubicBezTo>
                      <a:pt x="3" y="11"/>
                      <a:pt x="7" y="16"/>
                      <a:pt x="12" y="19"/>
                    </a:cubicBezTo>
                    <a:cubicBezTo>
                      <a:pt x="14" y="16"/>
                      <a:pt x="17" y="13"/>
                      <a:pt x="19" y="9"/>
                    </a:cubicBezTo>
                    <a:cubicBezTo>
                      <a:pt x="15" y="7"/>
                      <a:pt x="10" y="4"/>
                      <a:pt x="6" y="0"/>
                    </a:cubicBezTo>
                    <a:cubicBezTo>
                      <a:pt x="4" y="3"/>
                      <a:pt x="2" y="5"/>
                      <a:pt x="0" y="7"/>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 name="Freeform 632"/>
              <p:cNvSpPr/>
              <p:nvPr/>
            </p:nvSpPr>
            <p:spPr bwMode="auto">
              <a:xfrm>
                <a:off x="4801" y="2253"/>
                <a:ext cx="10" cy="38"/>
              </a:xfrm>
              <a:custGeom>
                <a:avLst/>
                <a:gdLst>
                  <a:gd name="T0" fmla="*/ 0 w 4"/>
                  <a:gd name="T1" fmla="*/ 16 h 16"/>
                  <a:gd name="T2" fmla="*/ 3 w 4"/>
                  <a:gd name="T3" fmla="*/ 15 h 16"/>
                  <a:gd name="T4" fmla="*/ 4 w 4"/>
                  <a:gd name="T5" fmla="*/ 1 h 16"/>
                  <a:gd name="T6" fmla="*/ 0 w 4"/>
                  <a:gd name="T7" fmla="*/ 0 h 16"/>
                  <a:gd name="T8" fmla="*/ 0 w 4"/>
                  <a:gd name="T9" fmla="*/ 16 h 16"/>
                </a:gdLst>
                <a:ahLst/>
                <a:cxnLst>
                  <a:cxn ang="0">
                    <a:pos x="T0" y="T1"/>
                  </a:cxn>
                  <a:cxn ang="0">
                    <a:pos x="T2" y="T3"/>
                  </a:cxn>
                  <a:cxn ang="0">
                    <a:pos x="T4" y="T5"/>
                  </a:cxn>
                  <a:cxn ang="0">
                    <a:pos x="T6" y="T7"/>
                  </a:cxn>
                  <a:cxn ang="0">
                    <a:pos x="T8" y="T9"/>
                  </a:cxn>
                </a:cxnLst>
                <a:rect l="0" t="0" r="r" b="b"/>
                <a:pathLst>
                  <a:path w="4" h="16">
                    <a:moveTo>
                      <a:pt x="0" y="16"/>
                    </a:moveTo>
                    <a:cubicBezTo>
                      <a:pt x="3" y="15"/>
                      <a:pt x="3" y="15"/>
                      <a:pt x="3" y="15"/>
                    </a:cubicBezTo>
                    <a:cubicBezTo>
                      <a:pt x="4" y="1"/>
                      <a:pt x="4" y="1"/>
                      <a:pt x="4" y="1"/>
                    </a:cubicBezTo>
                    <a:cubicBezTo>
                      <a:pt x="3" y="1"/>
                      <a:pt x="2" y="0"/>
                      <a:pt x="0" y="0"/>
                    </a:cubicBezTo>
                    <a:lnTo>
                      <a:pt x="0" y="16"/>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 name="Freeform 633"/>
              <p:cNvSpPr/>
              <p:nvPr/>
            </p:nvSpPr>
            <p:spPr bwMode="auto">
              <a:xfrm>
                <a:off x="4785" y="2255"/>
                <a:ext cx="14" cy="40"/>
              </a:xfrm>
              <a:custGeom>
                <a:avLst/>
                <a:gdLst>
                  <a:gd name="T0" fmla="*/ 5 w 6"/>
                  <a:gd name="T1" fmla="*/ 16 h 17"/>
                  <a:gd name="T2" fmla="*/ 6 w 6"/>
                  <a:gd name="T3" fmla="*/ 0 h 17"/>
                  <a:gd name="T4" fmla="*/ 1 w 6"/>
                  <a:gd name="T5" fmla="*/ 4 h 17"/>
                  <a:gd name="T6" fmla="*/ 0 w 6"/>
                  <a:gd name="T7" fmla="*/ 17 h 17"/>
                  <a:gd name="T8" fmla="*/ 5 w 6"/>
                  <a:gd name="T9" fmla="*/ 16 h 17"/>
                </a:gdLst>
                <a:ahLst/>
                <a:cxnLst>
                  <a:cxn ang="0">
                    <a:pos x="T0" y="T1"/>
                  </a:cxn>
                  <a:cxn ang="0">
                    <a:pos x="T2" y="T3"/>
                  </a:cxn>
                  <a:cxn ang="0">
                    <a:pos x="T4" y="T5"/>
                  </a:cxn>
                  <a:cxn ang="0">
                    <a:pos x="T6" y="T7"/>
                  </a:cxn>
                  <a:cxn ang="0">
                    <a:pos x="T8" y="T9"/>
                  </a:cxn>
                </a:cxnLst>
                <a:rect l="0" t="0" r="r" b="b"/>
                <a:pathLst>
                  <a:path w="6" h="17">
                    <a:moveTo>
                      <a:pt x="5" y="16"/>
                    </a:moveTo>
                    <a:cubicBezTo>
                      <a:pt x="6" y="0"/>
                      <a:pt x="6" y="0"/>
                      <a:pt x="6" y="0"/>
                    </a:cubicBezTo>
                    <a:cubicBezTo>
                      <a:pt x="4" y="1"/>
                      <a:pt x="3" y="2"/>
                      <a:pt x="1" y="4"/>
                    </a:cubicBezTo>
                    <a:cubicBezTo>
                      <a:pt x="0" y="17"/>
                      <a:pt x="0" y="17"/>
                      <a:pt x="0" y="17"/>
                    </a:cubicBezTo>
                    <a:lnTo>
                      <a:pt x="5" y="16"/>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 name="Freeform 634"/>
              <p:cNvSpPr/>
              <p:nvPr/>
            </p:nvSpPr>
            <p:spPr bwMode="auto">
              <a:xfrm>
                <a:off x="4756" y="2756"/>
                <a:ext cx="102" cy="137"/>
              </a:xfrm>
              <a:custGeom>
                <a:avLst/>
                <a:gdLst>
                  <a:gd name="T0" fmla="*/ 28 w 43"/>
                  <a:gd name="T1" fmla="*/ 0 h 58"/>
                  <a:gd name="T2" fmla="*/ 11 w 43"/>
                  <a:gd name="T3" fmla="*/ 5 h 58"/>
                  <a:gd name="T4" fmla="*/ 0 w 43"/>
                  <a:gd name="T5" fmla="*/ 51 h 58"/>
                  <a:gd name="T6" fmla="*/ 18 w 43"/>
                  <a:gd name="T7" fmla="*/ 58 h 58"/>
                  <a:gd name="T8" fmla="*/ 28 w 43"/>
                  <a:gd name="T9" fmla="*/ 0 h 58"/>
                </a:gdLst>
                <a:ahLst/>
                <a:cxnLst>
                  <a:cxn ang="0">
                    <a:pos x="T0" y="T1"/>
                  </a:cxn>
                  <a:cxn ang="0">
                    <a:pos x="T2" y="T3"/>
                  </a:cxn>
                  <a:cxn ang="0">
                    <a:pos x="T4" y="T5"/>
                  </a:cxn>
                  <a:cxn ang="0">
                    <a:pos x="T6" y="T7"/>
                  </a:cxn>
                  <a:cxn ang="0">
                    <a:pos x="T8" y="T9"/>
                  </a:cxn>
                </a:cxnLst>
                <a:rect l="0" t="0" r="r" b="b"/>
                <a:pathLst>
                  <a:path w="43" h="58">
                    <a:moveTo>
                      <a:pt x="28" y="0"/>
                    </a:moveTo>
                    <a:cubicBezTo>
                      <a:pt x="23" y="2"/>
                      <a:pt x="17" y="4"/>
                      <a:pt x="11" y="5"/>
                    </a:cubicBezTo>
                    <a:cubicBezTo>
                      <a:pt x="22" y="25"/>
                      <a:pt x="14" y="43"/>
                      <a:pt x="0" y="51"/>
                    </a:cubicBezTo>
                    <a:cubicBezTo>
                      <a:pt x="5" y="53"/>
                      <a:pt x="11" y="56"/>
                      <a:pt x="18" y="58"/>
                    </a:cubicBezTo>
                    <a:cubicBezTo>
                      <a:pt x="33" y="50"/>
                      <a:pt x="43" y="23"/>
                      <a:pt x="28" y="0"/>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 name="Freeform 635"/>
              <p:cNvSpPr>
                <a:spLocks noEditPoints="1"/>
              </p:cNvSpPr>
              <p:nvPr/>
            </p:nvSpPr>
            <p:spPr bwMode="auto">
              <a:xfrm>
                <a:off x="4472" y="1700"/>
                <a:ext cx="346" cy="356"/>
              </a:xfrm>
              <a:custGeom>
                <a:avLst/>
                <a:gdLst>
                  <a:gd name="T0" fmla="*/ 124 w 146"/>
                  <a:gd name="T1" fmla="*/ 46 h 150"/>
                  <a:gd name="T2" fmla="*/ 36 w 146"/>
                  <a:gd name="T3" fmla="*/ 18 h 150"/>
                  <a:gd name="T4" fmla="*/ 27 w 146"/>
                  <a:gd name="T5" fmla="*/ 112 h 150"/>
                  <a:gd name="T6" fmla="*/ 9 w 146"/>
                  <a:gd name="T7" fmla="*/ 150 h 150"/>
                  <a:gd name="T8" fmla="*/ 46 w 146"/>
                  <a:gd name="T9" fmla="*/ 132 h 150"/>
                  <a:gd name="T10" fmla="*/ 110 w 146"/>
                  <a:gd name="T11" fmla="*/ 135 h 150"/>
                  <a:gd name="T12" fmla="*/ 124 w 146"/>
                  <a:gd name="T13" fmla="*/ 46 h 150"/>
                  <a:gd name="T14" fmla="*/ 116 w 146"/>
                  <a:gd name="T15" fmla="*/ 57 h 150"/>
                  <a:gd name="T16" fmla="*/ 69 w 146"/>
                  <a:gd name="T17" fmla="*/ 99 h 150"/>
                  <a:gd name="T18" fmla="*/ 62 w 146"/>
                  <a:gd name="T19" fmla="*/ 94 h 150"/>
                  <a:gd name="T20" fmla="*/ 98 w 146"/>
                  <a:gd name="T21" fmla="*/ 46 h 150"/>
                  <a:gd name="T22" fmla="*/ 116 w 146"/>
                  <a:gd name="T23" fmla="*/ 57 h 150"/>
                  <a:gd name="T24" fmla="*/ 41 w 146"/>
                  <a:gd name="T25" fmla="*/ 97 h 150"/>
                  <a:gd name="T26" fmla="*/ 29 w 146"/>
                  <a:gd name="T27" fmla="*/ 95 h 150"/>
                  <a:gd name="T28" fmla="*/ 31 w 146"/>
                  <a:gd name="T29" fmla="*/ 84 h 150"/>
                  <a:gd name="T30" fmla="*/ 42 w 146"/>
                  <a:gd name="T31" fmla="*/ 86 h 150"/>
                  <a:gd name="T32" fmla="*/ 41 w 146"/>
                  <a:gd name="T33" fmla="*/ 97 h 150"/>
                  <a:gd name="T34" fmla="*/ 36 w 146"/>
                  <a:gd name="T35" fmla="*/ 76 h 150"/>
                  <a:gd name="T36" fmla="*/ 47 w 146"/>
                  <a:gd name="T37" fmla="*/ 49 h 150"/>
                  <a:gd name="T38" fmla="*/ 65 w 146"/>
                  <a:gd name="T39" fmla="*/ 46 h 150"/>
                  <a:gd name="T40" fmla="*/ 58 w 146"/>
                  <a:gd name="T41" fmla="*/ 41 h 150"/>
                  <a:gd name="T42" fmla="*/ 53 w 146"/>
                  <a:gd name="T43" fmla="*/ 28 h 150"/>
                  <a:gd name="T44" fmla="*/ 85 w 146"/>
                  <a:gd name="T45" fmla="*/ 51 h 150"/>
                  <a:gd name="T46" fmla="*/ 60 w 146"/>
                  <a:gd name="T47" fmla="*/ 63 h 150"/>
                  <a:gd name="T48" fmla="*/ 47 w 146"/>
                  <a:gd name="T49" fmla="*/ 81 h 150"/>
                  <a:gd name="T50" fmla="*/ 36 w 146"/>
                  <a:gd name="T51" fmla="*/ 76 h 150"/>
                  <a:gd name="T52" fmla="*/ 51 w 146"/>
                  <a:gd name="T53" fmla="*/ 113 h 150"/>
                  <a:gd name="T54" fmla="*/ 52 w 146"/>
                  <a:gd name="T55" fmla="*/ 102 h 150"/>
                  <a:gd name="T56" fmla="*/ 63 w 146"/>
                  <a:gd name="T57" fmla="*/ 104 h 150"/>
                  <a:gd name="T58" fmla="*/ 62 w 146"/>
                  <a:gd name="T59" fmla="*/ 115 h 150"/>
                  <a:gd name="T60" fmla="*/ 51 w 146"/>
                  <a:gd name="T61" fmla="*/ 113 h 150"/>
                  <a:gd name="T62" fmla="*/ 73 w 146"/>
                  <a:gd name="T63" fmla="*/ 124 h 150"/>
                  <a:gd name="T64" fmla="*/ 65 w 146"/>
                  <a:gd name="T65" fmla="*/ 122 h 150"/>
                  <a:gd name="T66" fmla="*/ 66 w 146"/>
                  <a:gd name="T67" fmla="*/ 114 h 150"/>
                  <a:gd name="T68" fmla="*/ 74 w 146"/>
                  <a:gd name="T69" fmla="*/ 115 h 150"/>
                  <a:gd name="T70" fmla="*/ 73 w 146"/>
                  <a:gd name="T71" fmla="*/ 124 h 150"/>
                  <a:gd name="T72" fmla="*/ 82 w 146"/>
                  <a:gd name="T73" fmla="*/ 113 h 150"/>
                  <a:gd name="T74" fmla="*/ 74 w 146"/>
                  <a:gd name="T75" fmla="*/ 105 h 150"/>
                  <a:gd name="T76" fmla="*/ 119 w 146"/>
                  <a:gd name="T77" fmla="*/ 65 h 150"/>
                  <a:gd name="T78" fmla="*/ 130 w 146"/>
                  <a:gd name="T79" fmla="*/ 82 h 150"/>
                  <a:gd name="T80" fmla="*/ 82 w 146"/>
                  <a:gd name="T81" fmla="*/ 11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6" h="150">
                    <a:moveTo>
                      <a:pt x="124" y="46"/>
                    </a:moveTo>
                    <a:cubicBezTo>
                      <a:pt x="102" y="13"/>
                      <a:pt x="69" y="0"/>
                      <a:pt x="36" y="18"/>
                    </a:cubicBezTo>
                    <a:cubicBezTo>
                      <a:pt x="6" y="34"/>
                      <a:pt x="0" y="79"/>
                      <a:pt x="27" y="112"/>
                    </a:cubicBezTo>
                    <a:cubicBezTo>
                      <a:pt x="25" y="118"/>
                      <a:pt x="13" y="140"/>
                      <a:pt x="9" y="150"/>
                    </a:cubicBezTo>
                    <a:cubicBezTo>
                      <a:pt x="20" y="145"/>
                      <a:pt x="37" y="134"/>
                      <a:pt x="46" y="132"/>
                    </a:cubicBezTo>
                    <a:cubicBezTo>
                      <a:pt x="65" y="144"/>
                      <a:pt x="89" y="148"/>
                      <a:pt x="110" y="135"/>
                    </a:cubicBezTo>
                    <a:cubicBezTo>
                      <a:pt x="140" y="118"/>
                      <a:pt x="146" y="78"/>
                      <a:pt x="124" y="46"/>
                    </a:cubicBezTo>
                    <a:close/>
                    <a:moveTo>
                      <a:pt x="116" y="57"/>
                    </a:moveTo>
                    <a:cubicBezTo>
                      <a:pt x="69" y="99"/>
                      <a:pt x="69" y="99"/>
                      <a:pt x="69" y="99"/>
                    </a:cubicBezTo>
                    <a:cubicBezTo>
                      <a:pt x="62" y="94"/>
                      <a:pt x="62" y="94"/>
                      <a:pt x="62" y="94"/>
                    </a:cubicBezTo>
                    <a:cubicBezTo>
                      <a:pt x="98" y="46"/>
                      <a:pt x="98" y="46"/>
                      <a:pt x="98" y="46"/>
                    </a:cubicBezTo>
                    <a:lnTo>
                      <a:pt x="116" y="57"/>
                    </a:lnTo>
                    <a:close/>
                    <a:moveTo>
                      <a:pt x="41" y="97"/>
                    </a:moveTo>
                    <a:cubicBezTo>
                      <a:pt x="37" y="100"/>
                      <a:pt x="32" y="99"/>
                      <a:pt x="29" y="95"/>
                    </a:cubicBezTo>
                    <a:cubicBezTo>
                      <a:pt x="27" y="92"/>
                      <a:pt x="27" y="87"/>
                      <a:pt x="31" y="84"/>
                    </a:cubicBezTo>
                    <a:cubicBezTo>
                      <a:pt x="35" y="81"/>
                      <a:pt x="40" y="82"/>
                      <a:pt x="42" y="86"/>
                    </a:cubicBezTo>
                    <a:cubicBezTo>
                      <a:pt x="45" y="90"/>
                      <a:pt x="44" y="95"/>
                      <a:pt x="41" y="97"/>
                    </a:cubicBezTo>
                    <a:close/>
                    <a:moveTo>
                      <a:pt x="36" y="76"/>
                    </a:moveTo>
                    <a:cubicBezTo>
                      <a:pt x="37" y="70"/>
                      <a:pt x="41" y="53"/>
                      <a:pt x="47" y="49"/>
                    </a:cubicBezTo>
                    <a:cubicBezTo>
                      <a:pt x="55" y="45"/>
                      <a:pt x="63" y="52"/>
                      <a:pt x="65" y="46"/>
                    </a:cubicBezTo>
                    <a:cubicBezTo>
                      <a:pt x="67" y="41"/>
                      <a:pt x="61" y="40"/>
                      <a:pt x="58" y="41"/>
                    </a:cubicBezTo>
                    <a:cubicBezTo>
                      <a:pt x="53" y="28"/>
                      <a:pt x="53" y="28"/>
                      <a:pt x="53" y="28"/>
                    </a:cubicBezTo>
                    <a:cubicBezTo>
                      <a:pt x="78" y="17"/>
                      <a:pt x="91" y="40"/>
                      <a:pt x="85" y="51"/>
                    </a:cubicBezTo>
                    <a:cubicBezTo>
                      <a:pt x="77" y="65"/>
                      <a:pt x="67" y="60"/>
                      <a:pt x="60" y="63"/>
                    </a:cubicBezTo>
                    <a:cubicBezTo>
                      <a:pt x="52" y="67"/>
                      <a:pt x="50" y="74"/>
                      <a:pt x="47" y="81"/>
                    </a:cubicBezTo>
                    <a:lnTo>
                      <a:pt x="36" y="76"/>
                    </a:lnTo>
                    <a:close/>
                    <a:moveTo>
                      <a:pt x="51" y="113"/>
                    </a:moveTo>
                    <a:cubicBezTo>
                      <a:pt x="48" y="109"/>
                      <a:pt x="49" y="104"/>
                      <a:pt x="52" y="102"/>
                    </a:cubicBezTo>
                    <a:cubicBezTo>
                      <a:pt x="56" y="99"/>
                      <a:pt x="61" y="100"/>
                      <a:pt x="63" y="104"/>
                    </a:cubicBezTo>
                    <a:cubicBezTo>
                      <a:pt x="66" y="107"/>
                      <a:pt x="65" y="112"/>
                      <a:pt x="62" y="115"/>
                    </a:cubicBezTo>
                    <a:cubicBezTo>
                      <a:pt x="58" y="117"/>
                      <a:pt x="53" y="116"/>
                      <a:pt x="51" y="113"/>
                    </a:cubicBezTo>
                    <a:close/>
                    <a:moveTo>
                      <a:pt x="73" y="124"/>
                    </a:moveTo>
                    <a:cubicBezTo>
                      <a:pt x="70" y="125"/>
                      <a:pt x="67" y="125"/>
                      <a:pt x="65" y="122"/>
                    </a:cubicBezTo>
                    <a:cubicBezTo>
                      <a:pt x="63" y="120"/>
                      <a:pt x="63" y="116"/>
                      <a:pt x="66" y="114"/>
                    </a:cubicBezTo>
                    <a:cubicBezTo>
                      <a:pt x="69" y="112"/>
                      <a:pt x="72" y="113"/>
                      <a:pt x="74" y="115"/>
                    </a:cubicBezTo>
                    <a:cubicBezTo>
                      <a:pt x="76" y="118"/>
                      <a:pt x="76" y="122"/>
                      <a:pt x="73" y="124"/>
                    </a:cubicBezTo>
                    <a:close/>
                    <a:moveTo>
                      <a:pt x="82" y="113"/>
                    </a:moveTo>
                    <a:cubicBezTo>
                      <a:pt x="74" y="105"/>
                      <a:pt x="74" y="105"/>
                      <a:pt x="74" y="105"/>
                    </a:cubicBezTo>
                    <a:cubicBezTo>
                      <a:pt x="119" y="65"/>
                      <a:pt x="119" y="65"/>
                      <a:pt x="119" y="65"/>
                    </a:cubicBezTo>
                    <a:cubicBezTo>
                      <a:pt x="130" y="82"/>
                      <a:pt x="130" y="82"/>
                      <a:pt x="130" y="82"/>
                    </a:cubicBezTo>
                    <a:lnTo>
                      <a:pt x="82" y="113"/>
                    </a:ln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 name="Freeform 636"/>
              <p:cNvSpPr/>
              <p:nvPr/>
            </p:nvSpPr>
            <p:spPr bwMode="auto">
              <a:xfrm>
                <a:off x="4558" y="1374"/>
                <a:ext cx="198" cy="121"/>
              </a:xfrm>
              <a:custGeom>
                <a:avLst/>
                <a:gdLst>
                  <a:gd name="T0" fmla="*/ 7 w 84"/>
                  <a:gd name="T1" fmla="*/ 34 h 51"/>
                  <a:gd name="T2" fmla="*/ 12 w 84"/>
                  <a:gd name="T3" fmla="*/ 33 h 51"/>
                  <a:gd name="T4" fmla="*/ 14 w 84"/>
                  <a:gd name="T5" fmla="*/ 19 h 51"/>
                  <a:gd name="T6" fmla="*/ 60 w 84"/>
                  <a:gd name="T7" fmla="*/ 20 h 51"/>
                  <a:gd name="T8" fmla="*/ 66 w 84"/>
                  <a:gd name="T9" fmla="*/ 51 h 51"/>
                  <a:gd name="T10" fmla="*/ 78 w 84"/>
                  <a:gd name="T11" fmla="*/ 47 h 51"/>
                  <a:gd name="T12" fmla="*/ 67 w 84"/>
                  <a:gd name="T13" fmla="*/ 6 h 51"/>
                  <a:gd name="T14" fmla="*/ 10 w 84"/>
                  <a:gd name="T15" fmla="*/ 6 h 51"/>
                  <a:gd name="T16" fmla="*/ 0 w 84"/>
                  <a:gd name="T17" fmla="*/ 20 h 51"/>
                  <a:gd name="T18" fmla="*/ 7 w 84"/>
                  <a:gd name="T19" fmla="*/ 3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51">
                    <a:moveTo>
                      <a:pt x="7" y="34"/>
                    </a:moveTo>
                    <a:cubicBezTo>
                      <a:pt x="12" y="33"/>
                      <a:pt x="12" y="33"/>
                      <a:pt x="12" y="33"/>
                    </a:cubicBezTo>
                    <a:cubicBezTo>
                      <a:pt x="11" y="28"/>
                      <a:pt x="12" y="23"/>
                      <a:pt x="14" y="19"/>
                    </a:cubicBezTo>
                    <a:cubicBezTo>
                      <a:pt x="24" y="0"/>
                      <a:pt x="51" y="7"/>
                      <a:pt x="60" y="20"/>
                    </a:cubicBezTo>
                    <a:cubicBezTo>
                      <a:pt x="67" y="29"/>
                      <a:pt x="69" y="39"/>
                      <a:pt x="66" y="51"/>
                    </a:cubicBezTo>
                    <a:cubicBezTo>
                      <a:pt x="70" y="49"/>
                      <a:pt x="74" y="48"/>
                      <a:pt x="78" y="47"/>
                    </a:cubicBezTo>
                    <a:cubicBezTo>
                      <a:pt x="84" y="26"/>
                      <a:pt x="76" y="14"/>
                      <a:pt x="67" y="6"/>
                    </a:cubicBezTo>
                    <a:cubicBezTo>
                      <a:pt x="10" y="6"/>
                      <a:pt x="10" y="6"/>
                      <a:pt x="10" y="6"/>
                    </a:cubicBezTo>
                    <a:cubicBezTo>
                      <a:pt x="6" y="10"/>
                      <a:pt x="2" y="14"/>
                      <a:pt x="0" y="20"/>
                    </a:cubicBezTo>
                    <a:cubicBezTo>
                      <a:pt x="4" y="24"/>
                      <a:pt x="6" y="29"/>
                      <a:pt x="7" y="34"/>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 name="Freeform 637"/>
              <p:cNvSpPr/>
              <p:nvPr/>
            </p:nvSpPr>
            <p:spPr bwMode="auto">
              <a:xfrm>
                <a:off x="4662" y="1868"/>
                <a:ext cx="104" cy="90"/>
              </a:xfrm>
              <a:custGeom>
                <a:avLst/>
                <a:gdLst>
                  <a:gd name="T0" fmla="*/ 89 w 104"/>
                  <a:gd name="T1" fmla="*/ 0 h 90"/>
                  <a:gd name="T2" fmla="*/ 0 w 104"/>
                  <a:gd name="T3" fmla="*/ 81 h 90"/>
                  <a:gd name="T4" fmla="*/ 7 w 104"/>
                  <a:gd name="T5" fmla="*/ 90 h 90"/>
                  <a:gd name="T6" fmla="*/ 104 w 104"/>
                  <a:gd name="T7" fmla="*/ 21 h 90"/>
                  <a:gd name="T8" fmla="*/ 89 w 104"/>
                  <a:gd name="T9" fmla="*/ 0 h 90"/>
                </a:gdLst>
                <a:ahLst/>
                <a:cxnLst>
                  <a:cxn ang="0">
                    <a:pos x="T0" y="T1"/>
                  </a:cxn>
                  <a:cxn ang="0">
                    <a:pos x="T2" y="T3"/>
                  </a:cxn>
                  <a:cxn ang="0">
                    <a:pos x="T4" y="T5"/>
                  </a:cxn>
                  <a:cxn ang="0">
                    <a:pos x="T6" y="T7"/>
                  </a:cxn>
                  <a:cxn ang="0">
                    <a:pos x="T8" y="T9"/>
                  </a:cxn>
                </a:cxnLst>
                <a:rect l="0" t="0" r="r" b="b"/>
                <a:pathLst>
                  <a:path w="104" h="90">
                    <a:moveTo>
                      <a:pt x="89" y="0"/>
                    </a:moveTo>
                    <a:lnTo>
                      <a:pt x="0" y="81"/>
                    </a:lnTo>
                    <a:lnTo>
                      <a:pt x="7" y="90"/>
                    </a:lnTo>
                    <a:lnTo>
                      <a:pt x="104" y="21"/>
                    </a:lnTo>
                    <a:lnTo>
                      <a:pt x="89" y="0"/>
                    </a:ln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 name="Freeform 638"/>
              <p:cNvSpPr/>
              <p:nvPr/>
            </p:nvSpPr>
            <p:spPr bwMode="auto">
              <a:xfrm>
                <a:off x="4747" y="2018"/>
                <a:ext cx="42" cy="47"/>
              </a:xfrm>
              <a:custGeom>
                <a:avLst/>
                <a:gdLst>
                  <a:gd name="T0" fmla="*/ 6 w 18"/>
                  <a:gd name="T1" fmla="*/ 0 h 20"/>
                  <a:gd name="T2" fmla="*/ 0 w 18"/>
                  <a:gd name="T3" fmla="*/ 6 h 20"/>
                  <a:gd name="T4" fmla="*/ 9 w 18"/>
                  <a:gd name="T5" fmla="*/ 20 h 20"/>
                  <a:gd name="T6" fmla="*/ 18 w 18"/>
                  <a:gd name="T7" fmla="*/ 12 h 20"/>
                  <a:gd name="T8" fmla="*/ 6 w 18"/>
                  <a:gd name="T9" fmla="*/ 0 h 20"/>
                </a:gdLst>
                <a:ahLst/>
                <a:cxnLst>
                  <a:cxn ang="0">
                    <a:pos x="T0" y="T1"/>
                  </a:cxn>
                  <a:cxn ang="0">
                    <a:pos x="T2" y="T3"/>
                  </a:cxn>
                  <a:cxn ang="0">
                    <a:pos x="T4" y="T5"/>
                  </a:cxn>
                  <a:cxn ang="0">
                    <a:pos x="T6" y="T7"/>
                  </a:cxn>
                  <a:cxn ang="0">
                    <a:pos x="T8" y="T9"/>
                  </a:cxn>
                </a:cxnLst>
                <a:rect l="0" t="0" r="r" b="b"/>
                <a:pathLst>
                  <a:path w="18" h="20">
                    <a:moveTo>
                      <a:pt x="6" y="0"/>
                    </a:moveTo>
                    <a:cubicBezTo>
                      <a:pt x="4" y="2"/>
                      <a:pt x="2" y="4"/>
                      <a:pt x="0" y="6"/>
                    </a:cubicBezTo>
                    <a:cubicBezTo>
                      <a:pt x="2" y="11"/>
                      <a:pt x="5" y="16"/>
                      <a:pt x="9" y="20"/>
                    </a:cubicBezTo>
                    <a:cubicBezTo>
                      <a:pt x="12" y="17"/>
                      <a:pt x="15" y="15"/>
                      <a:pt x="18" y="12"/>
                    </a:cubicBezTo>
                    <a:cubicBezTo>
                      <a:pt x="14" y="9"/>
                      <a:pt x="10" y="5"/>
                      <a:pt x="6"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 name="Freeform 639"/>
              <p:cNvSpPr/>
              <p:nvPr/>
            </p:nvSpPr>
            <p:spPr bwMode="auto">
              <a:xfrm>
                <a:off x="4773" y="2267"/>
                <a:ext cx="12" cy="33"/>
              </a:xfrm>
              <a:custGeom>
                <a:avLst/>
                <a:gdLst>
                  <a:gd name="T0" fmla="*/ 4 w 5"/>
                  <a:gd name="T1" fmla="*/ 13 h 14"/>
                  <a:gd name="T2" fmla="*/ 5 w 5"/>
                  <a:gd name="T3" fmla="*/ 0 h 14"/>
                  <a:gd name="T4" fmla="*/ 0 w 5"/>
                  <a:gd name="T5" fmla="*/ 3 h 14"/>
                  <a:gd name="T6" fmla="*/ 0 w 5"/>
                  <a:gd name="T7" fmla="*/ 14 h 14"/>
                  <a:gd name="T8" fmla="*/ 4 w 5"/>
                  <a:gd name="T9" fmla="*/ 13 h 14"/>
                </a:gdLst>
                <a:ahLst/>
                <a:cxnLst>
                  <a:cxn ang="0">
                    <a:pos x="T0" y="T1"/>
                  </a:cxn>
                  <a:cxn ang="0">
                    <a:pos x="T2" y="T3"/>
                  </a:cxn>
                  <a:cxn ang="0">
                    <a:pos x="T4" y="T5"/>
                  </a:cxn>
                  <a:cxn ang="0">
                    <a:pos x="T6" y="T7"/>
                  </a:cxn>
                  <a:cxn ang="0">
                    <a:pos x="T8" y="T9"/>
                  </a:cxn>
                </a:cxnLst>
                <a:rect l="0" t="0" r="r" b="b"/>
                <a:pathLst>
                  <a:path w="5" h="14">
                    <a:moveTo>
                      <a:pt x="4" y="13"/>
                    </a:moveTo>
                    <a:cubicBezTo>
                      <a:pt x="5" y="0"/>
                      <a:pt x="5" y="0"/>
                      <a:pt x="5" y="0"/>
                    </a:cubicBezTo>
                    <a:cubicBezTo>
                      <a:pt x="3" y="1"/>
                      <a:pt x="2" y="2"/>
                      <a:pt x="0" y="3"/>
                    </a:cubicBezTo>
                    <a:cubicBezTo>
                      <a:pt x="0" y="14"/>
                      <a:pt x="0" y="14"/>
                      <a:pt x="0" y="14"/>
                    </a:cubicBezTo>
                    <a:lnTo>
                      <a:pt x="4" y="13"/>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 name="Freeform 640"/>
              <p:cNvSpPr/>
              <p:nvPr/>
            </p:nvSpPr>
            <p:spPr bwMode="auto">
              <a:xfrm>
                <a:off x="4761" y="2279"/>
                <a:ext cx="9" cy="26"/>
              </a:xfrm>
              <a:custGeom>
                <a:avLst/>
                <a:gdLst>
                  <a:gd name="T0" fmla="*/ 3 w 4"/>
                  <a:gd name="T1" fmla="*/ 10 h 11"/>
                  <a:gd name="T2" fmla="*/ 4 w 4"/>
                  <a:gd name="T3" fmla="*/ 0 h 11"/>
                  <a:gd name="T4" fmla="*/ 0 w 4"/>
                  <a:gd name="T5" fmla="*/ 2 h 11"/>
                  <a:gd name="T6" fmla="*/ 0 w 4"/>
                  <a:gd name="T7" fmla="*/ 11 h 11"/>
                  <a:gd name="T8" fmla="*/ 3 w 4"/>
                  <a:gd name="T9" fmla="*/ 10 h 11"/>
                </a:gdLst>
                <a:ahLst/>
                <a:cxnLst>
                  <a:cxn ang="0">
                    <a:pos x="T0" y="T1"/>
                  </a:cxn>
                  <a:cxn ang="0">
                    <a:pos x="T2" y="T3"/>
                  </a:cxn>
                  <a:cxn ang="0">
                    <a:pos x="T4" y="T5"/>
                  </a:cxn>
                  <a:cxn ang="0">
                    <a:pos x="T6" y="T7"/>
                  </a:cxn>
                  <a:cxn ang="0">
                    <a:pos x="T8" y="T9"/>
                  </a:cxn>
                </a:cxnLst>
                <a:rect l="0" t="0" r="r" b="b"/>
                <a:pathLst>
                  <a:path w="4" h="11">
                    <a:moveTo>
                      <a:pt x="3" y="10"/>
                    </a:moveTo>
                    <a:cubicBezTo>
                      <a:pt x="4" y="0"/>
                      <a:pt x="4" y="0"/>
                      <a:pt x="4" y="0"/>
                    </a:cubicBezTo>
                    <a:cubicBezTo>
                      <a:pt x="3" y="1"/>
                      <a:pt x="1" y="1"/>
                      <a:pt x="0" y="2"/>
                    </a:cubicBezTo>
                    <a:cubicBezTo>
                      <a:pt x="0" y="11"/>
                      <a:pt x="0" y="11"/>
                      <a:pt x="0" y="11"/>
                    </a:cubicBezTo>
                    <a:lnTo>
                      <a:pt x="3" y="1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 name="Freeform 641"/>
              <p:cNvSpPr/>
              <p:nvPr/>
            </p:nvSpPr>
            <p:spPr bwMode="auto">
              <a:xfrm>
                <a:off x="4418" y="1918"/>
                <a:ext cx="345" cy="204"/>
              </a:xfrm>
              <a:custGeom>
                <a:avLst/>
                <a:gdLst>
                  <a:gd name="T0" fmla="*/ 139 w 146"/>
                  <a:gd name="T1" fmla="*/ 68 h 86"/>
                  <a:gd name="T2" fmla="*/ 146 w 146"/>
                  <a:gd name="T3" fmla="*/ 63 h 86"/>
                  <a:gd name="T4" fmla="*/ 137 w 146"/>
                  <a:gd name="T5" fmla="*/ 49 h 86"/>
                  <a:gd name="T6" fmla="*/ 66 w 146"/>
                  <a:gd name="T7" fmla="*/ 46 h 86"/>
                  <a:gd name="T8" fmla="*/ 23 w 146"/>
                  <a:gd name="T9" fmla="*/ 66 h 86"/>
                  <a:gd name="T10" fmla="*/ 45 w 146"/>
                  <a:gd name="T11" fmla="*/ 19 h 86"/>
                  <a:gd name="T12" fmla="*/ 32 w 146"/>
                  <a:gd name="T13" fmla="*/ 0 h 86"/>
                  <a:gd name="T14" fmla="*/ 21 w 146"/>
                  <a:gd name="T15" fmla="*/ 12 h 86"/>
                  <a:gd name="T16" fmla="*/ 27 w 146"/>
                  <a:gd name="T17" fmla="*/ 14 h 86"/>
                  <a:gd name="T18" fmla="*/ 12 w 146"/>
                  <a:gd name="T19" fmla="*/ 54 h 86"/>
                  <a:gd name="T20" fmla="*/ 4 w 146"/>
                  <a:gd name="T21" fmla="*/ 50 h 86"/>
                  <a:gd name="T22" fmla="*/ 0 w 146"/>
                  <a:gd name="T23" fmla="*/ 56 h 86"/>
                  <a:gd name="T24" fmla="*/ 13 w 146"/>
                  <a:gd name="T25" fmla="*/ 86 h 86"/>
                  <a:gd name="T26" fmla="*/ 139 w 146"/>
                  <a:gd name="T27" fmla="*/ 6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6" h="86">
                    <a:moveTo>
                      <a:pt x="139" y="68"/>
                    </a:moveTo>
                    <a:cubicBezTo>
                      <a:pt x="142" y="67"/>
                      <a:pt x="144" y="65"/>
                      <a:pt x="146" y="63"/>
                    </a:cubicBezTo>
                    <a:cubicBezTo>
                      <a:pt x="143" y="60"/>
                      <a:pt x="139" y="55"/>
                      <a:pt x="137" y="49"/>
                    </a:cubicBezTo>
                    <a:cubicBezTo>
                      <a:pt x="115" y="65"/>
                      <a:pt x="87" y="59"/>
                      <a:pt x="66" y="46"/>
                    </a:cubicBezTo>
                    <a:cubicBezTo>
                      <a:pt x="57" y="49"/>
                      <a:pt x="36" y="61"/>
                      <a:pt x="23" y="66"/>
                    </a:cubicBezTo>
                    <a:cubicBezTo>
                      <a:pt x="27" y="55"/>
                      <a:pt x="43" y="26"/>
                      <a:pt x="45" y="19"/>
                    </a:cubicBezTo>
                    <a:cubicBezTo>
                      <a:pt x="39" y="14"/>
                      <a:pt x="35" y="7"/>
                      <a:pt x="32" y="0"/>
                    </a:cubicBezTo>
                    <a:cubicBezTo>
                      <a:pt x="28" y="3"/>
                      <a:pt x="24" y="7"/>
                      <a:pt x="21" y="12"/>
                    </a:cubicBezTo>
                    <a:cubicBezTo>
                      <a:pt x="27" y="14"/>
                      <a:pt x="27" y="14"/>
                      <a:pt x="27" y="14"/>
                    </a:cubicBezTo>
                    <a:cubicBezTo>
                      <a:pt x="12" y="54"/>
                      <a:pt x="12" y="54"/>
                      <a:pt x="12" y="54"/>
                    </a:cubicBezTo>
                    <a:cubicBezTo>
                      <a:pt x="4" y="50"/>
                      <a:pt x="4" y="50"/>
                      <a:pt x="4" y="50"/>
                    </a:cubicBezTo>
                    <a:cubicBezTo>
                      <a:pt x="2" y="52"/>
                      <a:pt x="1" y="54"/>
                      <a:pt x="0" y="56"/>
                    </a:cubicBezTo>
                    <a:cubicBezTo>
                      <a:pt x="6" y="65"/>
                      <a:pt x="11" y="75"/>
                      <a:pt x="13" y="86"/>
                    </a:cubicBezTo>
                    <a:cubicBezTo>
                      <a:pt x="58" y="45"/>
                      <a:pt x="94" y="71"/>
                      <a:pt x="139" y="68"/>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 name="Freeform 642"/>
              <p:cNvSpPr/>
              <p:nvPr/>
            </p:nvSpPr>
            <p:spPr bwMode="auto">
              <a:xfrm>
                <a:off x="4631" y="1823"/>
                <a:ext cx="102" cy="102"/>
              </a:xfrm>
              <a:custGeom>
                <a:avLst/>
                <a:gdLst>
                  <a:gd name="T0" fmla="*/ 7 w 102"/>
                  <a:gd name="T1" fmla="*/ 102 h 102"/>
                  <a:gd name="T2" fmla="*/ 102 w 102"/>
                  <a:gd name="T3" fmla="*/ 12 h 102"/>
                  <a:gd name="T4" fmla="*/ 78 w 102"/>
                  <a:gd name="T5" fmla="*/ 0 h 102"/>
                  <a:gd name="T6" fmla="*/ 0 w 102"/>
                  <a:gd name="T7" fmla="*/ 97 h 102"/>
                  <a:gd name="T8" fmla="*/ 7 w 102"/>
                  <a:gd name="T9" fmla="*/ 102 h 102"/>
                </a:gdLst>
                <a:ahLst/>
                <a:cxnLst>
                  <a:cxn ang="0">
                    <a:pos x="T0" y="T1"/>
                  </a:cxn>
                  <a:cxn ang="0">
                    <a:pos x="T2" y="T3"/>
                  </a:cxn>
                  <a:cxn ang="0">
                    <a:pos x="T4" y="T5"/>
                  </a:cxn>
                  <a:cxn ang="0">
                    <a:pos x="T6" y="T7"/>
                  </a:cxn>
                  <a:cxn ang="0">
                    <a:pos x="T8" y="T9"/>
                  </a:cxn>
                </a:cxnLst>
                <a:rect l="0" t="0" r="r" b="b"/>
                <a:pathLst>
                  <a:path w="102" h="102">
                    <a:moveTo>
                      <a:pt x="7" y="102"/>
                    </a:moveTo>
                    <a:lnTo>
                      <a:pt x="102" y="12"/>
                    </a:lnTo>
                    <a:lnTo>
                      <a:pt x="78" y="0"/>
                    </a:lnTo>
                    <a:lnTo>
                      <a:pt x="0" y="97"/>
                    </a:lnTo>
                    <a:lnTo>
                      <a:pt x="7" y="102"/>
                    </a:ln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 name="Freeform 643"/>
              <p:cNvSpPr/>
              <p:nvPr/>
            </p:nvSpPr>
            <p:spPr bwMode="auto">
              <a:xfrm>
                <a:off x="4744" y="2286"/>
                <a:ext cx="15" cy="24"/>
              </a:xfrm>
              <a:custGeom>
                <a:avLst/>
                <a:gdLst>
                  <a:gd name="T0" fmla="*/ 0 w 6"/>
                  <a:gd name="T1" fmla="*/ 10 h 10"/>
                  <a:gd name="T2" fmla="*/ 5 w 6"/>
                  <a:gd name="T3" fmla="*/ 8 h 10"/>
                  <a:gd name="T4" fmla="*/ 6 w 6"/>
                  <a:gd name="T5" fmla="*/ 0 h 10"/>
                  <a:gd name="T6" fmla="*/ 0 w 6"/>
                  <a:gd name="T7" fmla="*/ 4 h 10"/>
                  <a:gd name="T8" fmla="*/ 0 w 6"/>
                  <a:gd name="T9" fmla="*/ 10 h 10"/>
                </a:gdLst>
                <a:ahLst/>
                <a:cxnLst>
                  <a:cxn ang="0">
                    <a:pos x="T0" y="T1"/>
                  </a:cxn>
                  <a:cxn ang="0">
                    <a:pos x="T2" y="T3"/>
                  </a:cxn>
                  <a:cxn ang="0">
                    <a:pos x="T4" y="T5"/>
                  </a:cxn>
                  <a:cxn ang="0">
                    <a:pos x="T6" y="T7"/>
                  </a:cxn>
                  <a:cxn ang="0">
                    <a:pos x="T8" y="T9"/>
                  </a:cxn>
                </a:cxnLst>
                <a:rect l="0" t="0" r="r" b="b"/>
                <a:pathLst>
                  <a:path w="6" h="10">
                    <a:moveTo>
                      <a:pt x="0" y="10"/>
                    </a:moveTo>
                    <a:cubicBezTo>
                      <a:pt x="5" y="8"/>
                      <a:pt x="5" y="8"/>
                      <a:pt x="5" y="8"/>
                    </a:cubicBezTo>
                    <a:cubicBezTo>
                      <a:pt x="6" y="0"/>
                      <a:pt x="6" y="0"/>
                      <a:pt x="6" y="0"/>
                    </a:cubicBezTo>
                    <a:cubicBezTo>
                      <a:pt x="4" y="2"/>
                      <a:pt x="2" y="3"/>
                      <a:pt x="0" y="4"/>
                    </a:cubicBezTo>
                    <a:cubicBezTo>
                      <a:pt x="0" y="6"/>
                      <a:pt x="0" y="8"/>
                      <a:pt x="0" y="1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 name="Freeform 644"/>
              <p:cNvSpPr/>
              <p:nvPr/>
            </p:nvSpPr>
            <p:spPr bwMode="auto">
              <a:xfrm>
                <a:off x="4640" y="2770"/>
                <a:ext cx="180" cy="152"/>
              </a:xfrm>
              <a:custGeom>
                <a:avLst/>
                <a:gdLst>
                  <a:gd name="T0" fmla="*/ 56 w 76"/>
                  <a:gd name="T1" fmla="*/ 0 h 64"/>
                  <a:gd name="T2" fmla="*/ 44 w 76"/>
                  <a:gd name="T3" fmla="*/ 4 h 64"/>
                  <a:gd name="T4" fmla="*/ 0 w 76"/>
                  <a:gd name="T5" fmla="*/ 18 h 64"/>
                  <a:gd name="T6" fmla="*/ 5 w 76"/>
                  <a:gd name="T7" fmla="*/ 32 h 64"/>
                  <a:gd name="T8" fmla="*/ 56 w 76"/>
                  <a:gd name="T9" fmla="*/ 0 h 64"/>
                </a:gdLst>
                <a:ahLst/>
                <a:cxnLst>
                  <a:cxn ang="0">
                    <a:pos x="T0" y="T1"/>
                  </a:cxn>
                  <a:cxn ang="0">
                    <a:pos x="T2" y="T3"/>
                  </a:cxn>
                  <a:cxn ang="0">
                    <a:pos x="T4" y="T5"/>
                  </a:cxn>
                  <a:cxn ang="0">
                    <a:pos x="T6" y="T7"/>
                  </a:cxn>
                  <a:cxn ang="0">
                    <a:pos x="T8" y="T9"/>
                  </a:cxn>
                </a:cxnLst>
                <a:rect l="0" t="0" r="r" b="b"/>
                <a:pathLst>
                  <a:path w="76" h="64">
                    <a:moveTo>
                      <a:pt x="56" y="0"/>
                    </a:moveTo>
                    <a:cubicBezTo>
                      <a:pt x="44" y="4"/>
                      <a:pt x="44" y="4"/>
                      <a:pt x="44" y="4"/>
                    </a:cubicBezTo>
                    <a:cubicBezTo>
                      <a:pt x="53" y="26"/>
                      <a:pt x="25" y="49"/>
                      <a:pt x="0" y="18"/>
                    </a:cubicBezTo>
                    <a:cubicBezTo>
                      <a:pt x="2" y="23"/>
                      <a:pt x="3" y="28"/>
                      <a:pt x="5" y="32"/>
                    </a:cubicBezTo>
                    <a:cubicBezTo>
                      <a:pt x="25" y="64"/>
                      <a:pt x="76" y="37"/>
                      <a:pt x="56" y="0"/>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 name="Rectangle 645"/>
              <p:cNvSpPr>
                <a:spLocks noChangeArrowheads="1"/>
              </p:cNvSpPr>
              <p:nvPr/>
            </p:nvSpPr>
            <p:spPr bwMode="auto">
              <a:xfrm>
                <a:off x="4744" y="2310"/>
                <a:ext cx="1" cy="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89" name="Freeform 646"/>
              <p:cNvSpPr/>
              <p:nvPr/>
            </p:nvSpPr>
            <p:spPr bwMode="auto">
              <a:xfrm>
                <a:off x="4678" y="1662"/>
                <a:ext cx="26" cy="26"/>
              </a:xfrm>
              <a:custGeom>
                <a:avLst/>
                <a:gdLst>
                  <a:gd name="T0" fmla="*/ 6 w 11"/>
                  <a:gd name="T1" fmla="*/ 11 h 11"/>
                  <a:gd name="T2" fmla="*/ 11 w 11"/>
                  <a:gd name="T3" fmla="*/ 2 h 11"/>
                  <a:gd name="T4" fmla="*/ 7 w 11"/>
                  <a:gd name="T5" fmla="*/ 0 h 11"/>
                  <a:gd name="T6" fmla="*/ 0 w 11"/>
                  <a:gd name="T7" fmla="*/ 9 h 11"/>
                  <a:gd name="T8" fmla="*/ 6 w 11"/>
                  <a:gd name="T9" fmla="*/ 11 h 11"/>
                </a:gdLst>
                <a:ahLst/>
                <a:cxnLst>
                  <a:cxn ang="0">
                    <a:pos x="T0" y="T1"/>
                  </a:cxn>
                  <a:cxn ang="0">
                    <a:pos x="T2" y="T3"/>
                  </a:cxn>
                  <a:cxn ang="0">
                    <a:pos x="T4" y="T5"/>
                  </a:cxn>
                  <a:cxn ang="0">
                    <a:pos x="T6" y="T7"/>
                  </a:cxn>
                  <a:cxn ang="0">
                    <a:pos x="T8" y="T9"/>
                  </a:cxn>
                </a:cxnLst>
                <a:rect l="0" t="0" r="r" b="b"/>
                <a:pathLst>
                  <a:path w="11" h="11">
                    <a:moveTo>
                      <a:pt x="6" y="11"/>
                    </a:moveTo>
                    <a:cubicBezTo>
                      <a:pt x="8" y="9"/>
                      <a:pt x="11" y="6"/>
                      <a:pt x="11" y="2"/>
                    </a:cubicBezTo>
                    <a:cubicBezTo>
                      <a:pt x="10" y="2"/>
                      <a:pt x="8" y="1"/>
                      <a:pt x="7" y="0"/>
                    </a:cubicBezTo>
                    <a:cubicBezTo>
                      <a:pt x="5" y="3"/>
                      <a:pt x="3" y="6"/>
                      <a:pt x="0" y="9"/>
                    </a:cubicBezTo>
                    <a:cubicBezTo>
                      <a:pt x="2" y="9"/>
                      <a:pt x="4" y="10"/>
                      <a:pt x="6" y="11"/>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 name="Freeform 647"/>
              <p:cNvSpPr/>
              <p:nvPr/>
            </p:nvSpPr>
            <p:spPr bwMode="auto">
              <a:xfrm>
                <a:off x="4572" y="1398"/>
                <a:ext cx="149" cy="131"/>
              </a:xfrm>
              <a:custGeom>
                <a:avLst/>
                <a:gdLst>
                  <a:gd name="T0" fmla="*/ 0 w 63"/>
                  <a:gd name="T1" fmla="*/ 39 h 55"/>
                  <a:gd name="T2" fmla="*/ 28 w 63"/>
                  <a:gd name="T3" fmla="*/ 53 h 55"/>
                  <a:gd name="T4" fmla="*/ 47 w 63"/>
                  <a:gd name="T5" fmla="*/ 8 h 55"/>
                  <a:gd name="T6" fmla="*/ 13 w 63"/>
                  <a:gd name="T7" fmla="*/ 11 h 55"/>
                  <a:gd name="T8" fmla="*/ 21 w 63"/>
                  <a:gd name="T9" fmla="*/ 36 h 55"/>
                  <a:gd name="T10" fmla="*/ 38 w 63"/>
                  <a:gd name="T11" fmla="*/ 29 h 55"/>
                  <a:gd name="T12" fmla="*/ 30 w 63"/>
                  <a:gd name="T13" fmla="*/ 20 h 55"/>
                  <a:gd name="T14" fmla="*/ 29 w 63"/>
                  <a:gd name="T15" fmla="*/ 27 h 55"/>
                  <a:gd name="T16" fmla="*/ 25 w 63"/>
                  <a:gd name="T17" fmla="*/ 29 h 55"/>
                  <a:gd name="T18" fmla="*/ 27 w 63"/>
                  <a:gd name="T19" fmla="*/ 15 h 55"/>
                  <a:gd name="T20" fmla="*/ 44 w 63"/>
                  <a:gd name="T21" fmla="*/ 30 h 55"/>
                  <a:gd name="T22" fmla="*/ 18 w 63"/>
                  <a:gd name="T23" fmla="*/ 40 h 55"/>
                  <a:gd name="T24" fmla="*/ 6 w 63"/>
                  <a:gd name="T25" fmla="*/ 23 h 55"/>
                  <a:gd name="T26" fmla="*/ 1 w 63"/>
                  <a:gd name="T27" fmla="*/ 24 h 55"/>
                  <a:gd name="T28" fmla="*/ 0 w 63"/>
                  <a:gd name="T29" fmla="*/ 3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55">
                    <a:moveTo>
                      <a:pt x="0" y="39"/>
                    </a:moveTo>
                    <a:cubicBezTo>
                      <a:pt x="10" y="39"/>
                      <a:pt x="22" y="44"/>
                      <a:pt x="28" y="53"/>
                    </a:cubicBezTo>
                    <a:cubicBezTo>
                      <a:pt x="58" y="55"/>
                      <a:pt x="63" y="23"/>
                      <a:pt x="47" y="8"/>
                    </a:cubicBezTo>
                    <a:cubicBezTo>
                      <a:pt x="37" y="0"/>
                      <a:pt x="18" y="1"/>
                      <a:pt x="13" y="11"/>
                    </a:cubicBezTo>
                    <a:cubicBezTo>
                      <a:pt x="9" y="18"/>
                      <a:pt x="12" y="33"/>
                      <a:pt x="21" y="36"/>
                    </a:cubicBezTo>
                    <a:cubicBezTo>
                      <a:pt x="29" y="39"/>
                      <a:pt x="37" y="37"/>
                      <a:pt x="38" y="29"/>
                    </a:cubicBezTo>
                    <a:cubicBezTo>
                      <a:pt x="39" y="22"/>
                      <a:pt x="34" y="20"/>
                      <a:pt x="30" y="20"/>
                    </a:cubicBezTo>
                    <a:cubicBezTo>
                      <a:pt x="26" y="21"/>
                      <a:pt x="25" y="25"/>
                      <a:pt x="29" y="27"/>
                    </a:cubicBezTo>
                    <a:cubicBezTo>
                      <a:pt x="30" y="29"/>
                      <a:pt x="27" y="30"/>
                      <a:pt x="25" y="29"/>
                    </a:cubicBezTo>
                    <a:cubicBezTo>
                      <a:pt x="19" y="27"/>
                      <a:pt x="20" y="17"/>
                      <a:pt x="27" y="15"/>
                    </a:cubicBezTo>
                    <a:cubicBezTo>
                      <a:pt x="36" y="13"/>
                      <a:pt x="45" y="20"/>
                      <a:pt x="44" y="30"/>
                    </a:cubicBezTo>
                    <a:cubicBezTo>
                      <a:pt x="42" y="40"/>
                      <a:pt x="28" y="44"/>
                      <a:pt x="18" y="40"/>
                    </a:cubicBezTo>
                    <a:cubicBezTo>
                      <a:pt x="12" y="37"/>
                      <a:pt x="8" y="30"/>
                      <a:pt x="6" y="23"/>
                    </a:cubicBezTo>
                    <a:cubicBezTo>
                      <a:pt x="1" y="24"/>
                      <a:pt x="1" y="24"/>
                      <a:pt x="1" y="24"/>
                    </a:cubicBezTo>
                    <a:cubicBezTo>
                      <a:pt x="2" y="29"/>
                      <a:pt x="2" y="34"/>
                      <a:pt x="0" y="39"/>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 name="Freeform 648"/>
              <p:cNvSpPr/>
              <p:nvPr/>
            </p:nvSpPr>
            <p:spPr bwMode="auto">
              <a:xfrm>
                <a:off x="4217" y="2113"/>
                <a:ext cx="525" cy="306"/>
              </a:xfrm>
              <a:custGeom>
                <a:avLst/>
                <a:gdLst>
                  <a:gd name="T0" fmla="*/ 131 w 222"/>
                  <a:gd name="T1" fmla="*/ 28 h 129"/>
                  <a:gd name="T2" fmla="*/ 129 w 222"/>
                  <a:gd name="T3" fmla="*/ 77 h 129"/>
                  <a:gd name="T4" fmla="*/ 163 w 222"/>
                  <a:gd name="T5" fmla="*/ 65 h 129"/>
                  <a:gd name="T6" fmla="*/ 143 w 222"/>
                  <a:gd name="T7" fmla="*/ 62 h 129"/>
                  <a:gd name="T8" fmla="*/ 150 w 222"/>
                  <a:gd name="T9" fmla="*/ 36 h 129"/>
                  <a:gd name="T10" fmla="*/ 189 w 222"/>
                  <a:gd name="T11" fmla="*/ 42 h 129"/>
                  <a:gd name="T12" fmla="*/ 179 w 222"/>
                  <a:gd name="T13" fmla="*/ 95 h 129"/>
                  <a:gd name="T14" fmla="*/ 68 w 222"/>
                  <a:gd name="T15" fmla="*/ 93 h 129"/>
                  <a:gd name="T16" fmla="*/ 0 w 222"/>
                  <a:gd name="T17" fmla="*/ 101 h 129"/>
                  <a:gd name="T18" fmla="*/ 4 w 222"/>
                  <a:gd name="T19" fmla="*/ 119 h 129"/>
                  <a:gd name="T20" fmla="*/ 144 w 222"/>
                  <a:gd name="T21" fmla="*/ 128 h 129"/>
                  <a:gd name="T22" fmla="*/ 171 w 222"/>
                  <a:gd name="T23" fmla="*/ 126 h 129"/>
                  <a:gd name="T24" fmla="*/ 218 w 222"/>
                  <a:gd name="T25" fmla="*/ 70 h 129"/>
                  <a:gd name="T26" fmla="*/ 131 w 222"/>
                  <a:gd name="T27" fmla="*/ 28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2" h="129">
                    <a:moveTo>
                      <a:pt x="131" y="28"/>
                    </a:moveTo>
                    <a:cubicBezTo>
                      <a:pt x="112" y="46"/>
                      <a:pt x="114" y="67"/>
                      <a:pt x="129" y="77"/>
                    </a:cubicBezTo>
                    <a:cubicBezTo>
                      <a:pt x="139" y="83"/>
                      <a:pt x="158" y="83"/>
                      <a:pt x="163" y="65"/>
                    </a:cubicBezTo>
                    <a:cubicBezTo>
                      <a:pt x="155" y="69"/>
                      <a:pt x="146" y="67"/>
                      <a:pt x="143" y="62"/>
                    </a:cubicBezTo>
                    <a:cubicBezTo>
                      <a:pt x="136" y="53"/>
                      <a:pt x="142" y="40"/>
                      <a:pt x="150" y="36"/>
                    </a:cubicBezTo>
                    <a:cubicBezTo>
                      <a:pt x="158" y="31"/>
                      <a:pt x="177" y="28"/>
                      <a:pt x="189" y="42"/>
                    </a:cubicBezTo>
                    <a:cubicBezTo>
                      <a:pt x="208" y="62"/>
                      <a:pt x="197" y="85"/>
                      <a:pt x="179" y="95"/>
                    </a:cubicBezTo>
                    <a:cubicBezTo>
                      <a:pt x="139" y="116"/>
                      <a:pt x="105" y="84"/>
                      <a:pt x="68" y="93"/>
                    </a:cubicBezTo>
                    <a:cubicBezTo>
                      <a:pt x="50" y="103"/>
                      <a:pt x="25" y="109"/>
                      <a:pt x="0" y="101"/>
                    </a:cubicBezTo>
                    <a:cubicBezTo>
                      <a:pt x="4" y="105"/>
                      <a:pt x="5" y="112"/>
                      <a:pt x="4" y="119"/>
                    </a:cubicBezTo>
                    <a:cubicBezTo>
                      <a:pt x="56" y="99"/>
                      <a:pt x="97" y="124"/>
                      <a:pt x="144" y="128"/>
                    </a:cubicBezTo>
                    <a:cubicBezTo>
                      <a:pt x="153" y="129"/>
                      <a:pt x="162" y="128"/>
                      <a:pt x="171" y="126"/>
                    </a:cubicBezTo>
                    <a:cubicBezTo>
                      <a:pt x="197" y="116"/>
                      <a:pt x="222" y="98"/>
                      <a:pt x="218" y="70"/>
                    </a:cubicBezTo>
                    <a:cubicBezTo>
                      <a:pt x="211" y="28"/>
                      <a:pt x="162" y="0"/>
                      <a:pt x="131" y="28"/>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 name="Freeform 649"/>
              <p:cNvSpPr/>
              <p:nvPr/>
            </p:nvSpPr>
            <p:spPr bwMode="auto">
              <a:xfrm>
                <a:off x="4650" y="1647"/>
                <a:ext cx="38" cy="31"/>
              </a:xfrm>
              <a:custGeom>
                <a:avLst/>
                <a:gdLst>
                  <a:gd name="T0" fmla="*/ 0 w 16"/>
                  <a:gd name="T1" fmla="*/ 9 h 13"/>
                  <a:gd name="T2" fmla="*/ 9 w 16"/>
                  <a:gd name="T3" fmla="*/ 13 h 13"/>
                  <a:gd name="T4" fmla="*/ 16 w 16"/>
                  <a:gd name="T5" fmla="*/ 5 h 13"/>
                  <a:gd name="T6" fmla="*/ 11 w 16"/>
                  <a:gd name="T7" fmla="*/ 0 h 13"/>
                  <a:gd name="T8" fmla="*/ 0 w 16"/>
                  <a:gd name="T9" fmla="*/ 9 h 13"/>
                </a:gdLst>
                <a:ahLst/>
                <a:cxnLst>
                  <a:cxn ang="0">
                    <a:pos x="T0" y="T1"/>
                  </a:cxn>
                  <a:cxn ang="0">
                    <a:pos x="T2" y="T3"/>
                  </a:cxn>
                  <a:cxn ang="0">
                    <a:pos x="T4" y="T5"/>
                  </a:cxn>
                  <a:cxn ang="0">
                    <a:pos x="T6" y="T7"/>
                  </a:cxn>
                  <a:cxn ang="0">
                    <a:pos x="T8" y="T9"/>
                  </a:cxn>
                </a:cxnLst>
                <a:rect l="0" t="0" r="r" b="b"/>
                <a:pathLst>
                  <a:path w="16" h="13">
                    <a:moveTo>
                      <a:pt x="0" y="9"/>
                    </a:moveTo>
                    <a:cubicBezTo>
                      <a:pt x="3" y="11"/>
                      <a:pt x="6" y="12"/>
                      <a:pt x="9" y="13"/>
                    </a:cubicBezTo>
                    <a:cubicBezTo>
                      <a:pt x="12" y="11"/>
                      <a:pt x="14" y="8"/>
                      <a:pt x="16" y="5"/>
                    </a:cubicBezTo>
                    <a:cubicBezTo>
                      <a:pt x="14" y="3"/>
                      <a:pt x="13" y="2"/>
                      <a:pt x="11" y="0"/>
                    </a:cubicBezTo>
                    <a:cubicBezTo>
                      <a:pt x="8" y="4"/>
                      <a:pt x="4" y="7"/>
                      <a:pt x="0" y="9"/>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 name="Freeform 650"/>
              <p:cNvSpPr/>
              <p:nvPr/>
            </p:nvSpPr>
            <p:spPr bwMode="auto">
              <a:xfrm>
                <a:off x="4574" y="2431"/>
                <a:ext cx="182" cy="227"/>
              </a:xfrm>
              <a:custGeom>
                <a:avLst/>
                <a:gdLst>
                  <a:gd name="T0" fmla="*/ 35 w 77"/>
                  <a:gd name="T1" fmla="*/ 96 h 96"/>
                  <a:gd name="T2" fmla="*/ 72 w 77"/>
                  <a:gd name="T3" fmla="*/ 65 h 96"/>
                  <a:gd name="T4" fmla="*/ 36 w 77"/>
                  <a:gd name="T5" fmla="*/ 52 h 96"/>
                  <a:gd name="T6" fmla="*/ 77 w 77"/>
                  <a:gd name="T7" fmla="*/ 9 h 96"/>
                  <a:gd name="T8" fmla="*/ 46 w 77"/>
                  <a:gd name="T9" fmla="*/ 0 h 96"/>
                  <a:gd name="T10" fmla="*/ 9 w 77"/>
                  <a:gd name="T11" fmla="*/ 32 h 96"/>
                  <a:gd name="T12" fmla="*/ 0 w 77"/>
                  <a:gd name="T13" fmla="*/ 47 h 96"/>
                  <a:gd name="T14" fmla="*/ 35 w 77"/>
                  <a:gd name="T15" fmla="*/ 96 h 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96">
                    <a:moveTo>
                      <a:pt x="35" y="96"/>
                    </a:moveTo>
                    <a:cubicBezTo>
                      <a:pt x="50" y="83"/>
                      <a:pt x="64" y="72"/>
                      <a:pt x="72" y="65"/>
                    </a:cubicBezTo>
                    <a:cubicBezTo>
                      <a:pt x="63" y="61"/>
                      <a:pt x="46" y="57"/>
                      <a:pt x="36" y="52"/>
                    </a:cubicBezTo>
                    <a:cubicBezTo>
                      <a:pt x="55" y="33"/>
                      <a:pt x="71" y="15"/>
                      <a:pt x="77" y="9"/>
                    </a:cubicBezTo>
                    <a:cubicBezTo>
                      <a:pt x="66" y="5"/>
                      <a:pt x="57" y="3"/>
                      <a:pt x="46" y="0"/>
                    </a:cubicBezTo>
                    <a:cubicBezTo>
                      <a:pt x="42" y="14"/>
                      <a:pt x="30" y="27"/>
                      <a:pt x="9" y="32"/>
                    </a:cubicBezTo>
                    <a:cubicBezTo>
                      <a:pt x="8" y="37"/>
                      <a:pt x="5" y="42"/>
                      <a:pt x="0" y="47"/>
                    </a:cubicBezTo>
                    <a:cubicBezTo>
                      <a:pt x="18" y="52"/>
                      <a:pt x="33" y="75"/>
                      <a:pt x="35" y="96"/>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 name="Freeform 651"/>
              <p:cNvSpPr/>
              <p:nvPr/>
            </p:nvSpPr>
            <p:spPr bwMode="auto">
              <a:xfrm>
                <a:off x="4716" y="2784"/>
                <a:ext cx="28" cy="52"/>
              </a:xfrm>
              <a:custGeom>
                <a:avLst/>
                <a:gdLst>
                  <a:gd name="T0" fmla="*/ 8 w 12"/>
                  <a:gd name="T1" fmla="*/ 0 h 22"/>
                  <a:gd name="T2" fmla="*/ 0 w 12"/>
                  <a:gd name="T3" fmla="*/ 22 h 22"/>
                  <a:gd name="T4" fmla="*/ 8 w 12"/>
                  <a:gd name="T5" fmla="*/ 0 h 22"/>
                </a:gdLst>
                <a:ahLst/>
                <a:cxnLst>
                  <a:cxn ang="0">
                    <a:pos x="T0" y="T1"/>
                  </a:cxn>
                  <a:cxn ang="0">
                    <a:pos x="T2" y="T3"/>
                  </a:cxn>
                  <a:cxn ang="0">
                    <a:pos x="T4" y="T5"/>
                  </a:cxn>
                </a:cxnLst>
                <a:rect l="0" t="0" r="r" b="b"/>
                <a:pathLst>
                  <a:path w="12" h="22">
                    <a:moveTo>
                      <a:pt x="8" y="0"/>
                    </a:moveTo>
                    <a:cubicBezTo>
                      <a:pt x="0" y="22"/>
                      <a:pt x="0" y="22"/>
                      <a:pt x="0" y="22"/>
                    </a:cubicBezTo>
                    <a:cubicBezTo>
                      <a:pt x="8" y="19"/>
                      <a:pt x="12" y="9"/>
                      <a:pt x="8" y="0"/>
                    </a:cubicBezTo>
                    <a:close/>
                  </a:path>
                </a:pathLst>
              </a:custGeom>
              <a:solidFill>
                <a:srgbClr val="8E71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 name="Freeform 652"/>
              <p:cNvSpPr/>
              <p:nvPr/>
            </p:nvSpPr>
            <p:spPr bwMode="auto">
              <a:xfrm>
                <a:off x="4522" y="1533"/>
                <a:ext cx="144" cy="119"/>
              </a:xfrm>
              <a:custGeom>
                <a:avLst/>
                <a:gdLst>
                  <a:gd name="T0" fmla="*/ 41 w 61"/>
                  <a:gd name="T1" fmla="*/ 35 h 50"/>
                  <a:gd name="T2" fmla="*/ 0 w 61"/>
                  <a:gd name="T3" fmla="*/ 32 h 50"/>
                  <a:gd name="T4" fmla="*/ 3 w 61"/>
                  <a:gd name="T5" fmla="*/ 47 h 50"/>
                  <a:gd name="T6" fmla="*/ 35 w 61"/>
                  <a:gd name="T7" fmla="*/ 50 h 50"/>
                  <a:gd name="T8" fmla="*/ 58 w 61"/>
                  <a:gd name="T9" fmla="*/ 36 h 50"/>
                  <a:gd name="T10" fmla="*/ 61 w 61"/>
                  <a:gd name="T11" fmla="*/ 0 h 50"/>
                  <a:gd name="T12" fmla="*/ 51 w 61"/>
                  <a:gd name="T13" fmla="*/ 1 h 50"/>
                  <a:gd name="T14" fmla="*/ 41 w 61"/>
                  <a:gd name="T15" fmla="*/ 35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50">
                    <a:moveTo>
                      <a:pt x="41" y="35"/>
                    </a:moveTo>
                    <a:cubicBezTo>
                      <a:pt x="32" y="42"/>
                      <a:pt x="11" y="42"/>
                      <a:pt x="0" y="32"/>
                    </a:cubicBezTo>
                    <a:cubicBezTo>
                      <a:pt x="2" y="37"/>
                      <a:pt x="3" y="42"/>
                      <a:pt x="3" y="47"/>
                    </a:cubicBezTo>
                    <a:cubicBezTo>
                      <a:pt x="14" y="46"/>
                      <a:pt x="25" y="47"/>
                      <a:pt x="35" y="50"/>
                    </a:cubicBezTo>
                    <a:cubicBezTo>
                      <a:pt x="46" y="49"/>
                      <a:pt x="53" y="45"/>
                      <a:pt x="58" y="36"/>
                    </a:cubicBezTo>
                    <a:cubicBezTo>
                      <a:pt x="54" y="22"/>
                      <a:pt x="55" y="10"/>
                      <a:pt x="61" y="0"/>
                    </a:cubicBezTo>
                    <a:cubicBezTo>
                      <a:pt x="58" y="1"/>
                      <a:pt x="54" y="1"/>
                      <a:pt x="51" y="1"/>
                    </a:cubicBezTo>
                    <a:cubicBezTo>
                      <a:pt x="55" y="13"/>
                      <a:pt x="51" y="29"/>
                      <a:pt x="41" y="3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 name="Freeform 653"/>
              <p:cNvSpPr/>
              <p:nvPr/>
            </p:nvSpPr>
            <p:spPr bwMode="auto">
              <a:xfrm>
                <a:off x="4702" y="2782"/>
                <a:ext cx="31" cy="57"/>
              </a:xfrm>
              <a:custGeom>
                <a:avLst/>
                <a:gdLst>
                  <a:gd name="T0" fmla="*/ 13 w 13"/>
                  <a:gd name="T1" fmla="*/ 0 h 24"/>
                  <a:gd name="T2" fmla="*/ 8 w 13"/>
                  <a:gd name="T3" fmla="*/ 1 h 24"/>
                  <a:gd name="T4" fmla="*/ 0 w 13"/>
                  <a:gd name="T5" fmla="*/ 24 h 24"/>
                  <a:gd name="T6" fmla="*/ 4 w 13"/>
                  <a:gd name="T7" fmla="*/ 23 h 24"/>
                  <a:gd name="T8" fmla="*/ 13 w 13"/>
                  <a:gd name="T9" fmla="*/ 0 h 24"/>
                </a:gdLst>
                <a:ahLst/>
                <a:cxnLst>
                  <a:cxn ang="0">
                    <a:pos x="T0" y="T1"/>
                  </a:cxn>
                  <a:cxn ang="0">
                    <a:pos x="T2" y="T3"/>
                  </a:cxn>
                  <a:cxn ang="0">
                    <a:pos x="T4" y="T5"/>
                  </a:cxn>
                  <a:cxn ang="0">
                    <a:pos x="T6" y="T7"/>
                  </a:cxn>
                  <a:cxn ang="0">
                    <a:pos x="T8" y="T9"/>
                  </a:cxn>
                </a:cxnLst>
                <a:rect l="0" t="0" r="r" b="b"/>
                <a:pathLst>
                  <a:path w="13" h="24">
                    <a:moveTo>
                      <a:pt x="13" y="0"/>
                    </a:moveTo>
                    <a:cubicBezTo>
                      <a:pt x="8" y="1"/>
                      <a:pt x="8" y="1"/>
                      <a:pt x="8" y="1"/>
                    </a:cubicBezTo>
                    <a:cubicBezTo>
                      <a:pt x="0" y="24"/>
                      <a:pt x="0" y="24"/>
                      <a:pt x="0" y="24"/>
                    </a:cubicBezTo>
                    <a:cubicBezTo>
                      <a:pt x="2" y="24"/>
                      <a:pt x="3" y="24"/>
                      <a:pt x="4" y="23"/>
                    </a:cubicBezTo>
                    <a:lnTo>
                      <a:pt x="13" y="0"/>
                    </a:lnTo>
                    <a:close/>
                  </a:path>
                </a:pathLst>
              </a:custGeom>
              <a:solidFill>
                <a:srgbClr val="8E71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 name="Freeform 654"/>
              <p:cNvSpPr/>
              <p:nvPr/>
            </p:nvSpPr>
            <p:spPr bwMode="auto">
              <a:xfrm>
                <a:off x="4621" y="1628"/>
                <a:ext cx="48" cy="36"/>
              </a:xfrm>
              <a:custGeom>
                <a:avLst/>
                <a:gdLst>
                  <a:gd name="T0" fmla="*/ 0 w 20"/>
                  <a:gd name="T1" fmla="*/ 13 h 15"/>
                  <a:gd name="T2" fmla="*/ 7 w 20"/>
                  <a:gd name="T3" fmla="*/ 15 h 15"/>
                  <a:gd name="T4" fmla="*/ 20 w 20"/>
                  <a:gd name="T5" fmla="*/ 5 h 15"/>
                  <a:gd name="T6" fmla="*/ 18 w 20"/>
                  <a:gd name="T7" fmla="*/ 0 h 15"/>
                  <a:gd name="T8" fmla="*/ 0 w 20"/>
                  <a:gd name="T9" fmla="*/ 13 h 15"/>
                </a:gdLst>
                <a:ahLst/>
                <a:cxnLst>
                  <a:cxn ang="0">
                    <a:pos x="T0" y="T1"/>
                  </a:cxn>
                  <a:cxn ang="0">
                    <a:pos x="T2" y="T3"/>
                  </a:cxn>
                  <a:cxn ang="0">
                    <a:pos x="T4" y="T5"/>
                  </a:cxn>
                  <a:cxn ang="0">
                    <a:pos x="T6" y="T7"/>
                  </a:cxn>
                  <a:cxn ang="0">
                    <a:pos x="T8" y="T9"/>
                  </a:cxn>
                </a:cxnLst>
                <a:rect l="0" t="0" r="r" b="b"/>
                <a:pathLst>
                  <a:path w="20" h="15">
                    <a:moveTo>
                      <a:pt x="0" y="13"/>
                    </a:moveTo>
                    <a:cubicBezTo>
                      <a:pt x="2" y="14"/>
                      <a:pt x="5" y="14"/>
                      <a:pt x="7" y="15"/>
                    </a:cubicBezTo>
                    <a:cubicBezTo>
                      <a:pt x="13" y="13"/>
                      <a:pt x="17" y="10"/>
                      <a:pt x="20" y="5"/>
                    </a:cubicBezTo>
                    <a:cubicBezTo>
                      <a:pt x="19" y="3"/>
                      <a:pt x="18" y="2"/>
                      <a:pt x="18" y="0"/>
                    </a:cubicBezTo>
                    <a:cubicBezTo>
                      <a:pt x="13" y="7"/>
                      <a:pt x="7" y="11"/>
                      <a:pt x="0" y="13"/>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 name="Freeform 655"/>
              <p:cNvSpPr/>
              <p:nvPr/>
            </p:nvSpPr>
            <p:spPr bwMode="auto">
              <a:xfrm>
                <a:off x="4569" y="1754"/>
                <a:ext cx="107" cy="124"/>
              </a:xfrm>
              <a:custGeom>
                <a:avLst/>
                <a:gdLst>
                  <a:gd name="T0" fmla="*/ 40 w 45"/>
                  <a:gd name="T1" fmla="*/ 27 h 52"/>
                  <a:gd name="T2" fmla="*/ 18 w 45"/>
                  <a:gd name="T3" fmla="*/ 8 h 52"/>
                  <a:gd name="T4" fmla="*/ 19 w 45"/>
                  <a:gd name="T5" fmla="*/ 15 h 52"/>
                  <a:gd name="T6" fmla="*/ 28 w 45"/>
                  <a:gd name="T7" fmla="*/ 25 h 52"/>
                  <a:gd name="T8" fmla="*/ 8 w 45"/>
                  <a:gd name="T9" fmla="*/ 31 h 52"/>
                  <a:gd name="T10" fmla="*/ 0 w 45"/>
                  <a:gd name="T11" fmla="*/ 50 h 52"/>
                  <a:gd name="T12" fmla="*/ 4 w 45"/>
                  <a:gd name="T13" fmla="*/ 52 h 52"/>
                  <a:gd name="T14" fmla="*/ 15 w 45"/>
                  <a:gd name="T15" fmla="*/ 37 h 52"/>
                  <a:gd name="T16" fmla="*/ 40 w 45"/>
                  <a:gd name="T17" fmla="*/ 2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2">
                    <a:moveTo>
                      <a:pt x="40" y="27"/>
                    </a:moveTo>
                    <a:cubicBezTo>
                      <a:pt x="45" y="17"/>
                      <a:pt x="31" y="0"/>
                      <a:pt x="18" y="8"/>
                    </a:cubicBezTo>
                    <a:cubicBezTo>
                      <a:pt x="19" y="15"/>
                      <a:pt x="19" y="15"/>
                      <a:pt x="19" y="15"/>
                    </a:cubicBezTo>
                    <a:cubicBezTo>
                      <a:pt x="22" y="12"/>
                      <a:pt x="32" y="18"/>
                      <a:pt x="28" y="25"/>
                    </a:cubicBezTo>
                    <a:cubicBezTo>
                      <a:pt x="23" y="34"/>
                      <a:pt x="14" y="27"/>
                      <a:pt x="8" y="31"/>
                    </a:cubicBezTo>
                    <a:cubicBezTo>
                      <a:pt x="4" y="33"/>
                      <a:pt x="1" y="46"/>
                      <a:pt x="0" y="50"/>
                    </a:cubicBezTo>
                    <a:cubicBezTo>
                      <a:pt x="4" y="52"/>
                      <a:pt x="4" y="52"/>
                      <a:pt x="4" y="52"/>
                    </a:cubicBezTo>
                    <a:cubicBezTo>
                      <a:pt x="6" y="46"/>
                      <a:pt x="9" y="40"/>
                      <a:pt x="15" y="37"/>
                    </a:cubicBezTo>
                    <a:cubicBezTo>
                      <a:pt x="23" y="32"/>
                      <a:pt x="34" y="38"/>
                      <a:pt x="40" y="27"/>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 name="Freeform 656"/>
              <p:cNvSpPr/>
              <p:nvPr/>
            </p:nvSpPr>
            <p:spPr bwMode="auto">
              <a:xfrm>
                <a:off x="4688" y="2787"/>
                <a:ext cx="30" cy="52"/>
              </a:xfrm>
              <a:custGeom>
                <a:avLst/>
                <a:gdLst>
                  <a:gd name="T0" fmla="*/ 13 w 13"/>
                  <a:gd name="T1" fmla="*/ 0 h 22"/>
                  <a:gd name="T2" fmla="*/ 7 w 13"/>
                  <a:gd name="T3" fmla="*/ 2 h 22"/>
                  <a:gd name="T4" fmla="*/ 0 w 13"/>
                  <a:gd name="T5" fmla="*/ 21 h 22"/>
                  <a:gd name="T6" fmla="*/ 4 w 13"/>
                  <a:gd name="T7" fmla="*/ 22 h 22"/>
                  <a:gd name="T8" fmla="*/ 13 w 13"/>
                  <a:gd name="T9" fmla="*/ 0 h 22"/>
                </a:gdLst>
                <a:ahLst/>
                <a:cxnLst>
                  <a:cxn ang="0">
                    <a:pos x="T0" y="T1"/>
                  </a:cxn>
                  <a:cxn ang="0">
                    <a:pos x="T2" y="T3"/>
                  </a:cxn>
                  <a:cxn ang="0">
                    <a:pos x="T4" y="T5"/>
                  </a:cxn>
                  <a:cxn ang="0">
                    <a:pos x="T6" y="T7"/>
                  </a:cxn>
                  <a:cxn ang="0">
                    <a:pos x="T8" y="T9"/>
                  </a:cxn>
                </a:cxnLst>
                <a:rect l="0" t="0" r="r" b="b"/>
                <a:pathLst>
                  <a:path w="13" h="22">
                    <a:moveTo>
                      <a:pt x="13" y="0"/>
                    </a:moveTo>
                    <a:cubicBezTo>
                      <a:pt x="7" y="2"/>
                      <a:pt x="7" y="2"/>
                      <a:pt x="7" y="2"/>
                    </a:cubicBezTo>
                    <a:cubicBezTo>
                      <a:pt x="0" y="21"/>
                      <a:pt x="0" y="21"/>
                      <a:pt x="0" y="21"/>
                    </a:cubicBezTo>
                    <a:cubicBezTo>
                      <a:pt x="1" y="21"/>
                      <a:pt x="3" y="22"/>
                      <a:pt x="4" y="22"/>
                    </a:cubicBezTo>
                    <a:lnTo>
                      <a:pt x="13" y="0"/>
                    </a:lnTo>
                    <a:close/>
                  </a:path>
                </a:pathLst>
              </a:custGeom>
              <a:solidFill>
                <a:srgbClr val="8E71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 name="Freeform 657"/>
              <p:cNvSpPr/>
              <p:nvPr/>
            </p:nvSpPr>
            <p:spPr bwMode="auto">
              <a:xfrm>
                <a:off x="4411" y="2243"/>
                <a:ext cx="281" cy="97"/>
              </a:xfrm>
              <a:custGeom>
                <a:avLst/>
                <a:gdLst>
                  <a:gd name="T0" fmla="*/ 45 w 119"/>
                  <a:gd name="T1" fmla="*/ 27 h 41"/>
                  <a:gd name="T2" fmla="*/ 31 w 119"/>
                  <a:gd name="T3" fmla="*/ 7 h 41"/>
                  <a:gd name="T4" fmla="*/ 12 w 119"/>
                  <a:gd name="T5" fmla="*/ 5 h 41"/>
                  <a:gd name="T6" fmla="*/ 0 w 119"/>
                  <a:gd name="T7" fmla="*/ 27 h 41"/>
                  <a:gd name="T8" fmla="*/ 75 w 119"/>
                  <a:gd name="T9" fmla="*/ 40 h 41"/>
                  <a:gd name="T10" fmla="*/ 108 w 119"/>
                  <a:gd name="T11" fmla="*/ 0 h 41"/>
                  <a:gd name="T12" fmla="*/ 86 w 119"/>
                  <a:gd name="T13" fmla="*/ 4 h 41"/>
                  <a:gd name="T14" fmla="*/ 45 w 119"/>
                  <a:gd name="T15" fmla="*/ 27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 h="41">
                    <a:moveTo>
                      <a:pt x="45" y="27"/>
                    </a:moveTo>
                    <a:cubicBezTo>
                      <a:pt x="39" y="23"/>
                      <a:pt x="33" y="15"/>
                      <a:pt x="31" y="7"/>
                    </a:cubicBezTo>
                    <a:cubicBezTo>
                      <a:pt x="25" y="6"/>
                      <a:pt x="18" y="6"/>
                      <a:pt x="12" y="5"/>
                    </a:cubicBezTo>
                    <a:cubicBezTo>
                      <a:pt x="9" y="14"/>
                      <a:pt x="5" y="21"/>
                      <a:pt x="0" y="27"/>
                    </a:cubicBezTo>
                    <a:cubicBezTo>
                      <a:pt x="21" y="29"/>
                      <a:pt x="38" y="41"/>
                      <a:pt x="75" y="40"/>
                    </a:cubicBezTo>
                    <a:cubicBezTo>
                      <a:pt x="95" y="39"/>
                      <a:pt x="119" y="21"/>
                      <a:pt x="108" y="0"/>
                    </a:cubicBezTo>
                    <a:cubicBezTo>
                      <a:pt x="101" y="2"/>
                      <a:pt x="94" y="3"/>
                      <a:pt x="86" y="4"/>
                    </a:cubicBezTo>
                    <a:cubicBezTo>
                      <a:pt x="85" y="32"/>
                      <a:pt x="55" y="34"/>
                      <a:pt x="45" y="27"/>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 name="Freeform 658"/>
              <p:cNvSpPr/>
              <p:nvPr/>
            </p:nvSpPr>
            <p:spPr bwMode="auto">
              <a:xfrm>
                <a:off x="4676" y="2791"/>
                <a:ext cx="23" cy="43"/>
              </a:xfrm>
              <a:custGeom>
                <a:avLst/>
                <a:gdLst>
                  <a:gd name="T0" fmla="*/ 10 w 10"/>
                  <a:gd name="T1" fmla="*/ 0 h 18"/>
                  <a:gd name="T2" fmla="*/ 5 w 10"/>
                  <a:gd name="T3" fmla="*/ 1 h 18"/>
                  <a:gd name="T4" fmla="*/ 0 w 10"/>
                  <a:gd name="T5" fmla="*/ 17 h 18"/>
                  <a:gd name="T6" fmla="*/ 3 w 10"/>
                  <a:gd name="T7" fmla="*/ 18 h 18"/>
                  <a:gd name="T8" fmla="*/ 10 w 10"/>
                  <a:gd name="T9" fmla="*/ 0 h 18"/>
                </a:gdLst>
                <a:ahLst/>
                <a:cxnLst>
                  <a:cxn ang="0">
                    <a:pos x="T0" y="T1"/>
                  </a:cxn>
                  <a:cxn ang="0">
                    <a:pos x="T2" y="T3"/>
                  </a:cxn>
                  <a:cxn ang="0">
                    <a:pos x="T4" y="T5"/>
                  </a:cxn>
                  <a:cxn ang="0">
                    <a:pos x="T6" y="T7"/>
                  </a:cxn>
                  <a:cxn ang="0">
                    <a:pos x="T8" y="T9"/>
                  </a:cxn>
                </a:cxnLst>
                <a:rect l="0" t="0" r="r" b="b"/>
                <a:pathLst>
                  <a:path w="10" h="18">
                    <a:moveTo>
                      <a:pt x="10" y="0"/>
                    </a:moveTo>
                    <a:cubicBezTo>
                      <a:pt x="5" y="1"/>
                      <a:pt x="5" y="1"/>
                      <a:pt x="5" y="1"/>
                    </a:cubicBezTo>
                    <a:cubicBezTo>
                      <a:pt x="0" y="17"/>
                      <a:pt x="0" y="17"/>
                      <a:pt x="0" y="17"/>
                    </a:cubicBezTo>
                    <a:cubicBezTo>
                      <a:pt x="1" y="17"/>
                      <a:pt x="2" y="18"/>
                      <a:pt x="3" y="18"/>
                    </a:cubicBezTo>
                    <a:lnTo>
                      <a:pt x="10" y="0"/>
                    </a:lnTo>
                    <a:close/>
                  </a:path>
                </a:pathLst>
              </a:custGeom>
              <a:solidFill>
                <a:srgbClr val="8E71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 name="Freeform 659"/>
              <p:cNvSpPr>
                <a:spLocks noEditPoints="1"/>
              </p:cNvSpPr>
              <p:nvPr/>
            </p:nvSpPr>
            <p:spPr bwMode="auto">
              <a:xfrm>
                <a:off x="4510" y="1493"/>
                <a:ext cx="130" cy="128"/>
              </a:xfrm>
              <a:custGeom>
                <a:avLst/>
                <a:gdLst>
                  <a:gd name="T0" fmla="*/ 7 w 55"/>
                  <a:gd name="T1" fmla="*/ 43 h 54"/>
                  <a:gd name="T2" fmla="*/ 43 w 55"/>
                  <a:gd name="T3" fmla="*/ 48 h 54"/>
                  <a:gd name="T4" fmla="*/ 48 w 55"/>
                  <a:gd name="T5" fmla="*/ 13 h 54"/>
                  <a:gd name="T6" fmla="*/ 14 w 55"/>
                  <a:gd name="T7" fmla="*/ 8 h 54"/>
                  <a:gd name="T8" fmla="*/ 7 w 55"/>
                  <a:gd name="T9" fmla="*/ 43 h 54"/>
                  <a:gd name="T10" fmla="*/ 27 w 55"/>
                  <a:gd name="T11" fmla="*/ 10 h 54"/>
                  <a:gd name="T12" fmla="*/ 34 w 55"/>
                  <a:gd name="T13" fmla="*/ 22 h 54"/>
                  <a:gd name="T14" fmla="*/ 42 w 55"/>
                  <a:gd name="T15" fmla="*/ 31 h 54"/>
                  <a:gd name="T16" fmla="*/ 16 w 55"/>
                  <a:gd name="T17" fmla="*/ 38 h 54"/>
                  <a:gd name="T18" fmla="*/ 27 w 55"/>
                  <a:gd name="T19"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4">
                    <a:moveTo>
                      <a:pt x="7" y="43"/>
                    </a:moveTo>
                    <a:cubicBezTo>
                      <a:pt x="15" y="54"/>
                      <a:pt x="35" y="54"/>
                      <a:pt x="43" y="48"/>
                    </a:cubicBezTo>
                    <a:cubicBezTo>
                      <a:pt x="54" y="41"/>
                      <a:pt x="55" y="21"/>
                      <a:pt x="48" y="13"/>
                    </a:cubicBezTo>
                    <a:cubicBezTo>
                      <a:pt x="40" y="3"/>
                      <a:pt x="25" y="0"/>
                      <a:pt x="14" y="8"/>
                    </a:cubicBezTo>
                    <a:cubicBezTo>
                      <a:pt x="3" y="16"/>
                      <a:pt x="0" y="34"/>
                      <a:pt x="7" y="43"/>
                    </a:cubicBezTo>
                    <a:close/>
                    <a:moveTo>
                      <a:pt x="27" y="10"/>
                    </a:moveTo>
                    <a:cubicBezTo>
                      <a:pt x="31" y="10"/>
                      <a:pt x="36" y="14"/>
                      <a:pt x="34" y="22"/>
                    </a:cubicBezTo>
                    <a:cubicBezTo>
                      <a:pt x="42" y="21"/>
                      <a:pt x="43" y="28"/>
                      <a:pt x="42" y="31"/>
                    </a:cubicBezTo>
                    <a:cubicBezTo>
                      <a:pt x="38" y="38"/>
                      <a:pt x="26" y="37"/>
                      <a:pt x="16" y="38"/>
                    </a:cubicBezTo>
                    <a:cubicBezTo>
                      <a:pt x="15" y="21"/>
                      <a:pt x="18" y="10"/>
                      <a:pt x="27" y="10"/>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 name="Freeform 660"/>
              <p:cNvSpPr/>
              <p:nvPr/>
            </p:nvSpPr>
            <p:spPr bwMode="auto">
              <a:xfrm>
                <a:off x="4631" y="1975"/>
                <a:ext cx="14" cy="14"/>
              </a:xfrm>
              <a:custGeom>
                <a:avLst/>
                <a:gdLst>
                  <a:gd name="T0" fmla="*/ 1 w 6"/>
                  <a:gd name="T1" fmla="*/ 1 h 6"/>
                  <a:gd name="T2" fmla="*/ 1 w 6"/>
                  <a:gd name="T3" fmla="*/ 4 h 6"/>
                  <a:gd name="T4" fmla="*/ 4 w 6"/>
                  <a:gd name="T5" fmla="*/ 5 h 6"/>
                  <a:gd name="T6" fmla="*/ 5 w 6"/>
                  <a:gd name="T7" fmla="*/ 1 h 6"/>
                  <a:gd name="T8" fmla="*/ 1 w 6"/>
                  <a:gd name="T9" fmla="*/ 1 h 6"/>
                </a:gdLst>
                <a:ahLst/>
                <a:cxnLst>
                  <a:cxn ang="0">
                    <a:pos x="T0" y="T1"/>
                  </a:cxn>
                  <a:cxn ang="0">
                    <a:pos x="T2" y="T3"/>
                  </a:cxn>
                  <a:cxn ang="0">
                    <a:pos x="T4" y="T5"/>
                  </a:cxn>
                  <a:cxn ang="0">
                    <a:pos x="T6" y="T7"/>
                  </a:cxn>
                  <a:cxn ang="0">
                    <a:pos x="T8" y="T9"/>
                  </a:cxn>
                </a:cxnLst>
                <a:rect l="0" t="0" r="r" b="b"/>
                <a:pathLst>
                  <a:path w="6" h="6">
                    <a:moveTo>
                      <a:pt x="1" y="1"/>
                    </a:moveTo>
                    <a:cubicBezTo>
                      <a:pt x="0" y="2"/>
                      <a:pt x="0" y="3"/>
                      <a:pt x="1" y="4"/>
                    </a:cubicBezTo>
                    <a:cubicBezTo>
                      <a:pt x="2" y="5"/>
                      <a:pt x="3" y="6"/>
                      <a:pt x="4" y="5"/>
                    </a:cubicBezTo>
                    <a:cubicBezTo>
                      <a:pt x="5" y="4"/>
                      <a:pt x="6" y="2"/>
                      <a:pt x="5" y="1"/>
                    </a:cubicBezTo>
                    <a:cubicBezTo>
                      <a:pt x="4" y="0"/>
                      <a:pt x="2" y="0"/>
                      <a:pt x="1" y="1"/>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 name="Freeform 661"/>
              <p:cNvSpPr/>
              <p:nvPr/>
            </p:nvSpPr>
            <p:spPr bwMode="auto">
              <a:xfrm>
                <a:off x="4664" y="2796"/>
                <a:ext cx="21" cy="33"/>
              </a:xfrm>
              <a:custGeom>
                <a:avLst/>
                <a:gdLst>
                  <a:gd name="T0" fmla="*/ 9 w 9"/>
                  <a:gd name="T1" fmla="*/ 0 h 14"/>
                  <a:gd name="T2" fmla="*/ 4 w 9"/>
                  <a:gd name="T3" fmla="*/ 1 h 14"/>
                  <a:gd name="T4" fmla="*/ 0 w 9"/>
                  <a:gd name="T5" fmla="*/ 11 h 14"/>
                  <a:gd name="T6" fmla="*/ 3 w 9"/>
                  <a:gd name="T7" fmla="*/ 14 h 14"/>
                  <a:gd name="T8" fmla="*/ 9 w 9"/>
                  <a:gd name="T9" fmla="*/ 0 h 14"/>
                </a:gdLst>
                <a:ahLst/>
                <a:cxnLst>
                  <a:cxn ang="0">
                    <a:pos x="T0" y="T1"/>
                  </a:cxn>
                  <a:cxn ang="0">
                    <a:pos x="T2" y="T3"/>
                  </a:cxn>
                  <a:cxn ang="0">
                    <a:pos x="T4" y="T5"/>
                  </a:cxn>
                  <a:cxn ang="0">
                    <a:pos x="T6" y="T7"/>
                  </a:cxn>
                  <a:cxn ang="0">
                    <a:pos x="T8" y="T9"/>
                  </a:cxn>
                </a:cxnLst>
                <a:rect l="0" t="0" r="r" b="b"/>
                <a:pathLst>
                  <a:path w="9" h="14">
                    <a:moveTo>
                      <a:pt x="9" y="0"/>
                    </a:moveTo>
                    <a:cubicBezTo>
                      <a:pt x="4" y="1"/>
                      <a:pt x="4" y="1"/>
                      <a:pt x="4" y="1"/>
                    </a:cubicBezTo>
                    <a:cubicBezTo>
                      <a:pt x="0" y="11"/>
                      <a:pt x="0" y="11"/>
                      <a:pt x="0" y="11"/>
                    </a:cubicBezTo>
                    <a:cubicBezTo>
                      <a:pt x="1" y="12"/>
                      <a:pt x="2" y="13"/>
                      <a:pt x="3" y="14"/>
                    </a:cubicBezTo>
                    <a:lnTo>
                      <a:pt x="9" y="0"/>
                    </a:lnTo>
                    <a:close/>
                  </a:path>
                </a:pathLst>
              </a:custGeom>
              <a:solidFill>
                <a:srgbClr val="8E71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 name="Freeform 662"/>
              <p:cNvSpPr/>
              <p:nvPr/>
            </p:nvSpPr>
            <p:spPr bwMode="auto">
              <a:xfrm>
                <a:off x="4558" y="1524"/>
                <a:ext cx="45" cy="47"/>
              </a:xfrm>
              <a:custGeom>
                <a:avLst/>
                <a:gdLst>
                  <a:gd name="T0" fmla="*/ 17 w 19"/>
                  <a:gd name="T1" fmla="*/ 15 h 20"/>
                  <a:gd name="T2" fmla="*/ 6 w 19"/>
                  <a:gd name="T3" fmla="*/ 13 h 20"/>
                  <a:gd name="T4" fmla="*/ 8 w 19"/>
                  <a:gd name="T5" fmla="*/ 1 h 20"/>
                  <a:gd name="T6" fmla="*/ 1 w 19"/>
                  <a:gd name="T7" fmla="*/ 20 h 20"/>
                  <a:gd name="T8" fmla="*/ 17 w 19"/>
                  <a:gd name="T9" fmla="*/ 15 h 20"/>
                </a:gdLst>
                <a:ahLst/>
                <a:cxnLst>
                  <a:cxn ang="0">
                    <a:pos x="T0" y="T1"/>
                  </a:cxn>
                  <a:cxn ang="0">
                    <a:pos x="T2" y="T3"/>
                  </a:cxn>
                  <a:cxn ang="0">
                    <a:pos x="T4" y="T5"/>
                  </a:cxn>
                  <a:cxn ang="0">
                    <a:pos x="T6" y="T7"/>
                  </a:cxn>
                  <a:cxn ang="0">
                    <a:pos x="T8" y="T9"/>
                  </a:cxn>
                </a:cxnLst>
                <a:rect l="0" t="0" r="r" b="b"/>
                <a:pathLst>
                  <a:path w="19" h="20">
                    <a:moveTo>
                      <a:pt x="17" y="15"/>
                    </a:moveTo>
                    <a:cubicBezTo>
                      <a:pt x="16" y="12"/>
                      <a:pt x="12" y="12"/>
                      <a:pt x="6" y="13"/>
                    </a:cubicBezTo>
                    <a:cubicBezTo>
                      <a:pt x="9" y="8"/>
                      <a:pt x="11" y="2"/>
                      <a:pt x="8" y="1"/>
                    </a:cubicBezTo>
                    <a:cubicBezTo>
                      <a:pt x="3" y="0"/>
                      <a:pt x="0" y="8"/>
                      <a:pt x="1" y="20"/>
                    </a:cubicBezTo>
                    <a:cubicBezTo>
                      <a:pt x="10" y="20"/>
                      <a:pt x="19" y="19"/>
                      <a:pt x="17" y="15"/>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 name="Freeform 663"/>
              <p:cNvSpPr/>
              <p:nvPr/>
            </p:nvSpPr>
            <p:spPr bwMode="auto">
              <a:xfrm>
                <a:off x="4647" y="2801"/>
                <a:ext cx="22" cy="19"/>
              </a:xfrm>
              <a:custGeom>
                <a:avLst/>
                <a:gdLst>
                  <a:gd name="T0" fmla="*/ 6 w 9"/>
                  <a:gd name="T1" fmla="*/ 8 h 8"/>
                  <a:gd name="T2" fmla="*/ 9 w 9"/>
                  <a:gd name="T3" fmla="*/ 0 h 8"/>
                  <a:gd name="T4" fmla="*/ 0 w 9"/>
                  <a:gd name="T5" fmla="*/ 2 h 8"/>
                  <a:gd name="T6" fmla="*/ 6 w 9"/>
                  <a:gd name="T7" fmla="*/ 8 h 8"/>
                </a:gdLst>
                <a:ahLst/>
                <a:cxnLst>
                  <a:cxn ang="0">
                    <a:pos x="T0" y="T1"/>
                  </a:cxn>
                  <a:cxn ang="0">
                    <a:pos x="T2" y="T3"/>
                  </a:cxn>
                  <a:cxn ang="0">
                    <a:pos x="T4" y="T5"/>
                  </a:cxn>
                  <a:cxn ang="0">
                    <a:pos x="T6" y="T7"/>
                  </a:cxn>
                </a:cxnLst>
                <a:rect l="0" t="0" r="r" b="b"/>
                <a:pathLst>
                  <a:path w="9" h="8">
                    <a:moveTo>
                      <a:pt x="6" y="8"/>
                    </a:moveTo>
                    <a:cubicBezTo>
                      <a:pt x="9" y="0"/>
                      <a:pt x="9" y="0"/>
                      <a:pt x="9" y="0"/>
                    </a:cubicBezTo>
                    <a:cubicBezTo>
                      <a:pt x="0" y="2"/>
                      <a:pt x="0" y="2"/>
                      <a:pt x="0" y="2"/>
                    </a:cubicBezTo>
                    <a:cubicBezTo>
                      <a:pt x="2" y="5"/>
                      <a:pt x="4" y="7"/>
                      <a:pt x="6" y="8"/>
                    </a:cubicBezTo>
                    <a:close/>
                  </a:path>
                </a:pathLst>
              </a:custGeom>
              <a:solidFill>
                <a:srgbClr val="8E71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 name="Freeform 664"/>
              <p:cNvSpPr/>
              <p:nvPr/>
            </p:nvSpPr>
            <p:spPr bwMode="auto">
              <a:xfrm>
                <a:off x="4201" y="2343"/>
                <a:ext cx="468" cy="173"/>
              </a:xfrm>
              <a:custGeom>
                <a:avLst/>
                <a:gdLst>
                  <a:gd name="T0" fmla="*/ 162 w 198"/>
                  <a:gd name="T1" fmla="*/ 65 h 73"/>
                  <a:gd name="T2" fmla="*/ 198 w 198"/>
                  <a:gd name="T3" fmla="*/ 26 h 73"/>
                  <a:gd name="T4" fmla="*/ 10 w 198"/>
                  <a:gd name="T5" fmla="*/ 28 h 73"/>
                  <a:gd name="T6" fmla="*/ 0 w 198"/>
                  <a:gd name="T7" fmla="*/ 40 h 73"/>
                  <a:gd name="T8" fmla="*/ 20 w 198"/>
                  <a:gd name="T9" fmla="*/ 45 h 73"/>
                  <a:gd name="T10" fmla="*/ 28 w 198"/>
                  <a:gd name="T11" fmla="*/ 44 h 73"/>
                  <a:gd name="T12" fmla="*/ 69 w 198"/>
                  <a:gd name="T13" fmla="*/ 57 h 73"/>
                  <a:gd name="T14" fmla="*/ 162 w 198"/>
                  <a:gd name="T15" fmla="*/ 65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 h="73">
                    <a:moveTo>
                      <a:pt x="162" y="65"/>
                    </a:moveTo>
                    <a:cubicBezTo>
                      <a:pt x="184" y="60"/>
                      <a:pt x="198" y="47"/>
                      <a:pt x="198" y="26"/>
                    </a:cubicBezTo>
                    <a:cubicBezTo>
                      <a:pt x="134" y="59"/>
                      <a:pt x="78" y="0"/>
                      <a:pt x="10" y="28"/>
                    </a:cubicBezTo>
                    <a:cubicBezTo>
                      <a:pt x="8" y="33"/>
                      <a:pt x="4" y="37"/>
                      <a:pt x="0" y="40"/>
                    </a:cubicBezTo>
                    <a:cubicBezTo>
                      <a:pt x="7" y="42"/>
                      <a:pt x="13" y="43"/>
                      <a:pt x="20" y="45"/>
                    </a:cubicBezTo>
                    <a:cubicBezTo>
                      <a:pt x="23" y="44"/>
                      <a:pt x="25" y="44"/>
                      <a:pt x="28" y="44"/>
                    </a:cubicBezTo>
                    <a:cubicBezTo>
                      <a:pt x="41" y="42"/>
                      <a:pt x="59" y="46"/>
                      <a:pt x="69" y="57"/>
                    </a:cubicBezTo>
                    <a:cubicBezTo>
                      <a:pt x="103" y="66"/>
                      <a:pt x="135" y="73"/>
                      <a:pt x="162" y="65"/>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 name="Freeform 665"/>
              <p:cNvSpPr/>
              <p:nvPr/>
            </p:nvSpPr>
            <p:spPr bwMode="auto">
              <a:xfrm>
                <a:off x="4598" y="1946"/>
                <a:ext cx="21" cy="22"/>
              </a:xfrm>
              <a:custGeom>
                <a:avLst/>
                <a:gdLst>
                  <a:gd name="T0" fmla="*/ 2 w 9"/>
                  <a:gd name="T1" fmla="*/ 2 h 9"/>
                  <a:gd name="T2" fmla="*/ 1 w 9"/>
                  <a:gd name="T3" fmla="*/ 7 h 9"/>
                  <a:gd name="T4" fmla="*/ 6 w 9"/>
                  <a:gd name="T5" fmla="*/ 8 h 9"/>
                  <a:gd name="T6" fmla="*/ 7 w 9"/>
                  <a:gd name="T7" fmla="*/ 2 h 9"/>
                  <a:gd name="T8" fmla="*/ 2 w 9"/>
                  <a:gd name="T9" fmla="*/ 2 h 9"/>
                </a:gdLst>
                <a:ahLst/>
                <a:cxnLst>
                  <a:cxn ang="0">
                    <a:pos x="T0" y="T1"/>
                  </a:cxn>
                  <a:cxn ang="0">
                    <a:pos x="T2" y="T3"/>
                  </a:cxn>
                  <a:cxn ang="0">
                    <a:pos x="T4" y="T5"/>
                  </a:cxn>
                  <a:cxn ang="0">
                    <a:pos x="T6" y="T7"/>
                  </a:cxn>
                  <a:cxn ang="0">
                    <a:pos x="T8" y="T9"/>
                  </a:cxn>
                </a:cxnLst>
                <a:rect l="0" t="0" r="r" b="b"/>
                <a:pathLst>
                  <a:path w="9" h="9">
                    <a:moveTo>
                      <a:pt x="2" y="2"/>
                    </a:moveTo>
                    <a:cubicBezTo>
                      <a:pt x="0" y="3"/>
                      <a:pt x="0" y="5"/>
                      <a:pt x="1" y="7"/>
                    </a:cubicBezTo>
                    <a:cubicBezTo>
                      <a:pt x="2" y="8"/>
                      <a:pt x="5" y="9"/>
                      <a:pt x="6" y="8"/>
                    </a:cubicBezTo>
                    <a:cubicBezTo>
                      <a:pt x="8" y="6"/>
                      <a:pt x="9" y="4"/>
                      <a:pt x="7" y="2"/>
                    </a:cubicBezTo>
                    <a:cubicBezTo>
                      <a:pt x="6" y="1"/>
                      <a:pt x="4" y="0"/>
                      <a:pt x="2" y="2"/>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 name="Freeform 666"/>
              <p:cNvSpPr/>
              <p:nvPr/>
            </p:nvSpPr>
            <p:spPr bwMode="auto">
              <a:xfrm>
                <a:off x="4555" y="2196"/>
                <a:ext cx="107" cy="54"/>
              </a:xfrm>
              <a:custGeom>
                <a:avLst/>
                <a:gdLst>
                  <a:gd name="T0" fmla="*/ 9 w 45"/>
                  <a:gd name="T1" fmla="*/ 6 h 23"/>
                  <a:gd name="T2" fmla="*/ 5 w 45"/>
                  <a:gd name="T3" fmla="*/ 23 h 23"/>
                  <a:gd name="T4" fmla="*/ 45 w 45"/>
                  <a:gd name="T5" fmla="*/ 16 h 23"/>
                  <a:gd name="T6" fmla="*/ 9 w 45"/>
                  <a:gd name="T7" fmla="*/ 6 h 23"/>
                </a:gdLst>
                <a:ahLst/>
                <a:cxnLst>
                  <a:cxn ang="0">
                    <a:pos x="T0" y="T1"/>
                  </a:cxn>
                  <a:cxn ang="0">
                    <a:pos x="T2" y="T3"/>
                  </a:cxn>
                  <a:cxn ang="0">
                    <a:pos x="T4" y="T5"/>
                  </a:cxn>
                  <a:cxn ang="0">
                    <a:pos x="T6" y="T7"/>
                  </a:cxn>
                </a:cxnLst>
                <a:rect l="0" t="0" r="r" b="b"/>
                <a:pathLst>
                  <a:path w="45" h="23">
                    <a:moveTo>
                      <a:pt x="9" y="6"/>
                    </a:moveTo>
                    <a:cubicBezTo>
                      <a:pt x="0" y="11"/>
                      <a:pt x="0" y="19"/>
                      <a:pt x="5" y="23"/>
                    </a:cubicBezTo>
                    <a:cubicBezTo>
                      <a:pt x="19" y="21"/>
                      <a:pt x="32" y="19"/>
                      <a:pt x="45" y="16"/>
                    </a:cubicBezTo>
                    <a:cubicBezTo>
                      <a:pt x="34" y="0"/>
                      <a:pt x="17" y="1"/>
                      <a:pt x="9" y="6"/>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 name="Freeform 667"/>
              <p:cNvSpPr/>
              <p:nvPr/>
            </p:nvSpPr>
            <p:spPr bwMode="auto">
              <a:xfrm>
                <a:off x="4394" y="1391"/>
                <a:ext cx="178" cy="161"/>
              </a:xfrm>
              <a:custGeom>
                <a:avLst/>
                <a:gdLst>
                  <a:gd name="T0" fmla="*/ 37 w 75"/>
                  <a:gd name="T1" fmla="*/ 55 h 68"/>
                  <a:gd name="T2" fmla="*/ 45 w 75"/>
                  <a:gd name="T3" fmla="*/ 27 h 68"/>
                  <a:gd name="T4" fmla="*/ 23 w 75"/>
                  <a:gd name="T5" fmla="*/ 23 h 68"/>
                  <a:gd name="T6" fmla="*/ 25 w 75"/>
                  <a:gd name="T7" fmla="*/ 40 h 68"/>
                  <a:gd name="T8" fmla="*/ 36 w 75"/>
                  <a:gd name="T9" fmla="*/ 38 h 68"/>
                  <a:gd name="T10" fmla="*/ 31 w 75"/>
                  <a:gd name="T11" fmla="*/ 34 h 68"/>
                  <a:gd name="T12" fmla="*/ 28 w 75"/>
                  <a:gd name="T13" fmla="*/ 30 h 68"/>
                  <a:gd name="T14" fmla="*/ 41 w 75"/>
                  <a:gd name="T15" fmla="*/ 37 h 68"/>
                  <a:gd name="T16" fmla="*/ 23 w 75"/>
                  <a:gd name="T17" fmla="*/ 44 h 68"/>
                  <a:gd name="T18" fmla="*/ 20 w 75"/>
                  <a:gd name="T19" fmla="*/ 20 h 68"/>
                  <a:gd name="T20" fmla="*/ 49 w 75"/>
                  <a:gd name="T21" fmla="*/ 25 h 68"/>
                  <a:gd name="T22" fmla="*/ 27 w 75"/>
                  <a:gd name="T23" fmla="*/ 61 h 68"/>
                  <a:gd name="T24" fmla="*/ 38 w 75"/>
                  <a:gd name="T25" fmla="*/ 68 h 68"/>
                  <a:gd name="T26" fmla="*/ 49 w 75"/>
                  <a:gd name="T27" fmla="*/ 66 h 68"/>
                  <a:gd name="T28" fmla="*/ 71 w 75"/>
                  <a:gd name="T29" fmla="*/ 43 h 68"/>
                  <a:gd name="T30" fmla="*/ 62 w 75"/>
                  <a:gd name="T31" fmla="*/ 14 h 68"/>
                  <a:gd name="T32" fmla="*/ 16 w 75"/>
                  <a:gd name="T33" fmla="*/ 6 h 68"/>
                  <a:gd name="T34" fmla="*/ 5 w 75"/>
                  <a:gd name="T35" fmla="*/ 42 h 68"/>
                  <a:gd name="T36" fmla="*/ 37 w 75"/>
                  <a:gd name="T37" fmla="*/ 5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68">
                    <a:moveTo>
                      <a:pt x="37" y="55"/>
                    </a:moveTo>
                    <a:cubicBezTo>
                      <a:pt x="50" y="49"/>
                      <a:pt x="49" y="35"/>
                      <a:pt x="45" y="27"/>
                    </a:cubicBezTo>
                    <a:cubicBezTo>
                      <a:pt x="42" y="19"/>
                      <a:pt x="30" y="16"/>
                      <a:pt x="23" y="23"/>
                    </a:cubicBezTo>
                    <a:cubicBezTo>
                      <a:pt x="21" y="26"/>
                      <a:pt x="19" y="36"/>
                      <a:pt x="25" y="40"/>
                    </a:cubicBezTo>
                    <a:cubicBezTo>
                      <a:pt x="30" y="44"/>
                      <a:pt x="35" y="42"/>
                      <a:pt x="36" y="38"/>
                    </a:cubicBezTo>
                    <a:cubicBezTo>
                      <a:pt x="37" y="34"/>
                      <a:pt x="34" y="31"/>
                      <a:pt x="31" y="34"/>
                    </a:cubicBezTo>
                    <a:cubicBezTo>
                      <a:pt x="29" y="34"/>
                      <a:pt x="27" y="32"/>
                      <a:pt x="28" y="30"/>
                    </a:cubicBezTo>
                    <a:cubicBezTo>
                      <a:pt x="33" y="25"/>
                      <a:pt x="42" y="30"/>
                      <a:pt x="41" y="37"/>
                    </a:cubicBezTo>
                    <a:cubicBezTo>
                      <a:pt x="40" y="46"/>
                      <a:pt x="30" y="48"/>
                      <a:pt x="23" y="44"/>
                    </a:cubicBezTo>
                    <a:cubicBezTo>
                      <a:pt x="14" y="40"/>
                      <a:pt x="13" y="28"/>
                      <a:pt x="20" y="20"/>
                    </a:cubicBezTo>
                    <a:cubicBezTo>
                      <a:pt x="27" y="13"/>
                      <a:pt x="43" y="13"/>
                      <a:pt x="49" y="25"/>
                    </a:cubicBezTo>
                    <a:cubicBezTo>
                      <a:pt x="57" y="39"/>
                      <a:pt x="50" y="60"/>
                      <a:pt x="27" y="61"/>
                    </a:cubicBezTo>
                    <a:cubicBezTo>
                      <a:pt x="31" y="63"/>
                      <a:pt x="34" y="66"/>
                      <a:pt x="38" y="68"/>
                    </a:cubicBezTo>
                    <a:cubicBezTo>
                      <a:pt x="42" y="68"/>
                      <a:pt x="45" y="67"/>
                      <a:pt x="49" y="66"/>
                    </a:cubicBezTo>
                    <a:cubicBezTo>
                      <a:pt x="51" y="54"/>
                      <a:pt x="59" y="45"/>
                      <a:pt x="71" y="43"/>
                    </a:cubicBezTo>
                    <a:cubicBezTo>
                      <a:pt x="75" y="32"/>
                      <a:pt x="70" y="22"/>
                      <a:pt x="62" y="14"/>
                    </a:cubicBezTo>
                    <a:cubicBezTo>
                      <a:pt x="51" y="2"/>
                      <a:pt x="29" y="0"/>
                      <a:pt x="16" y="6"/>
                    </a:cubicBezTo>
                    <a:cubicBezTo>
                      <a:pt x="1" y="13"/>
                      <a:pt x="0" y="30"/>
                      <a:pt x="5" y="42"/>
                    </a:cubicBezTo>
                    <a:cubicBezTo>
                      <a:pt x="10" y="57"/>
                      <a:pt x="27" y="60"/>
                      <a:pt x="37" y="55"/>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 name="Freeform 668"/>
              <p:cNvSpPr/>
              <p:nvPr/>
            </p:nvSpPr>
            <p:spPr bwMode="auto">
              <a:xfrm>
                <a:off x="4274" y="2668"/>
                <a:ext cx="397" cy="263"/>
              </a:xfrm>
              <a:custGeom>
                <a:avLst/>
                <a:gdLst>
                  <a:gd name="T0" fmla="*/ 0 w 168"/>
                  <a:gd name="T1" fmla="*/ 82 h 111"/>
                  <a:gd name="T2" fmla="*/ 3 w 168"/>
                  <a:gd name="T3" fmla="*/ 90 h 111"/>
                  <a:gd name="T4" fmla="*/ 128 w 168"/>
                  <a:gd name="T5" fmla="*/ 21 h 111"/>
                  <a:gd name="T6" fmla="*/ 159 w 168"/>
                  <a:gd name="T7" fmla="*/ 111 h 111"/>
                  <a:gd name="T8" fmla="*/ 168 w 168"/>
                  <a:gd name="T9" fmla="*/ 111 h 111"/>
                  <a:gd name="T10" fmla="*/ 134 w 168"/>
                  <a:gd name="T11" fmla="*/ 0 h 111"/>
                  <a:gd name="T12" fmla="*/ 0 w 168"/>
                  <a:gd name="T13" fmla="*/ 82 h 111"/>
                </a:gdLst>
                <a:ahLst/>
                <a:cxnLst>
                  <a:cxn ang="0">
                    <a:pos x="T0" y="T1"/>
                  </a:cxn>
                  <a:cxn ang="0">
                    <a:pos x="T2" y="T3"/>
                  </a:cxn>
                  <a:cxn ang="0">
                    <a:pos x="T4" y="T5"/>
                  </a:cxn>
                  <a:cxn ang="0">
                    <a:pos x="T6" y="T7"/>
                  </a:cxn>
                  <a:cxn ang="0">
                    <a:pos x="T8" y="T9"/>
                  </a:cxn>
                  <a:cxn ang="0">
                    <a:pos x="T10" y="T11"/>
                  </a:cxn>
                  <a:cxn ang="0">
                    <a:pos x="T12" y="T13"/>
                  </a:cxn>
                </a:cxnLst>
                <a:rect l="0" t="0" r="r" b="b"/>
                <a:pathLst>
                  <a:path w="168" h="111">
                    <a:moveTo>
                      <a:pt x="0" y="82"/>
                    </a:moveTo>
                    <a:cubicBezTo>
                      <a:pt x="1" y="84"/>
                      <a:pt x="2" y="87"/>
                      <a:pt x="3" y="90"/>
                    </a:cubicBezTo>
                    <a:cubicBezTo>
                      <a:pt x="51" y="75"/>
                      <a:pt x="98" y="48"/>
                      <a:pt x="128" y="21"/>
                    </a:cubicBezTo>
                    <a:cubicBezTo>
                      <a:pt x="129" y="45"/>
                      <a:pt x="147" y="88"/>
                      <a:pt x="159" y="111"/>
                    </a:cubicBezTo>
                    <a:cubicBezTo>
                      <a:pt x="168" y="111"/>
                      <a:pt x="168" y="111"/>
                      <a:pt x="168" y="111"/>
                    </a:cubicBezTo>
                    <a:cubicBezTo>
                      <a:pt x="155" y="81"/>
                      <a:pt x="138" y="26"/>
                      <a:pt x="134" y="0"/>
                    </a:cubicBezTo>
                    <a:cubicBezTo>
                      <a:pt x="104" y="34"/>
                      <a:pt x="53" y="64"/>
                      <a:pt x="0" y="82"/>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 name="Freeform 669"/>
              <p:cNvSpPr/>
              <p:nvPr/>
            </p:nvSpPr>
            <p:spPr bwMode="auto">
              <a:xfrm>
                <a:off x="4451" y="1389"/>
                <a:ext cx="26" cy="2"/>
              </a:xfrm>
              <a:custGeom>
                <a:avLst/>
                <a:gdLst>
                  <a:gd name="T0" fmla="*/ 11 w 11"/>
                  <a:gd name="T1" fmla="*/ 0 h 1"/>
                  <a:gd name="T2" fmla="*/ 0 w 11"/>
                  <a:gd name="T3" fmla="*/ 0 h 1"/>
                  <a:gd name="T4" fmla="*/ 1 w 11"/>
                  <a:gd name="T5" fmla="*/ 1 h 1"/>
                  <a:gd name="T6" fmla="*/ 11 w 11"/>
                  <a:gd name="T7" fmla="*/ 0 h 1"/>
                </a:gdLst>
                <a:ahLst/>
                <a:cxnLst>
                  <a:cxn ang="0">
                    <a:pos x="T0" y="T1"/>
                  </a:cxn>
                  <a:cxn ang="0">
                    <a:pos x="T2" y="T3"/>
                  </a:cxn>
                  <a:cxn ang="0">
                    <a:pos x="T4" y="T5"/>
                  </a:cxn>
                  <a:cxn ang="0">
                    <a:pos x="T6" y="T7"/>
                  </a:cxn>
                </a:cxnLst>
                <a:rect l="0" t="0" r="r" b="b"/>
                <a:pathLst>
                  <a:path w="11" h="1">
                    <a:moveTo>
                      <a:pt x="11" y="0"/>
                    </a:moveTo>
                    <a:cubicBezTo>
                      <a:pt x="0" y="0"/>
                      <a:pt x="0" y="0"/>
                      <a:pt x="0" y="0"/>
                    </a:cubicBezTo>
                    <a:cubicBezTo>
                      <a:pt x="0" y="0"/>
                      <a:pt x="0" y="0"/>
                      <a:pt x="1" y="1"/>
                    </a:cubicBezTo>
                    <a:cubicBezTo>
                      <a:pt x="4" y="0"/>
                      <a:pt x="8" y="0"/>
                      <a:pt x="11"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 name="Freeform 670"/>
              <p:cNvSpPr/>
              <p:nvPr/>
            </p:nvSpPr>
            <p:spPr bwMode="auto">
              <a:xfrm>
                <a:off x="4480" y="1389"/>
                <a:ext cx="82" cy="23"/>
              </a:xfrm>
              <a:custGeom>
                <a:avLst/>
                <a:gdLst>
                  <a:gd name="T0" fmla="*/ 35 w 35"/>
                  <a:gd name="T1" fmla="*/ 0 h 10"/>
                  <a:gd name="T2" fmla="*/ 0 w 35"/>
                  <a:gd name="T3" fmla="*/ 0 h 10"/>
                  <a:gd name="T4" fmla="*/ 28 w 35"/>
                  <a:gd name="T5" fmla="*/ 10 h 10"/>
                  <a:gd name="T6" fmla="*/ 35 w 35"/>
                  <a:gd name="T7" fmla="*/ 0 h 10"/>
                </a:gdLst>
                <a:ahLst/>
                <a:cxnLst>
                  <a:cxn ang="0">
                    <a:pos x="T0" y="T1"/>
                  </a:cxn>
                  <a:cxn ang="0">
                    <a:pos x="T2" y="T3"/>
                  </a:cxn>
                  <a:cxn ang="0">
                    <a:pos x="T4" y="T5"/>
                  </a:cxn>
                  <a:cxn ang="0">
                    <a:pos x="T6" y="T7"/>
                  </a:cxn>
                </a:cxnLst>
                <a:rect l="0" t="0" r="r" b="b"/>
                <a:pathLst>
                  <a:path w="35" h="10">
                    <a:moveTo>
                      <a:pt x="35" y="0"/>
                    </a:moveTo>
                    <a:cubicBezTo>
                      <a:pt x="0" y="0"/>
                      <a:pt x="0" y="0"/>
                      <a:pt x="0" y="0"/>
                    </a:cubicBezTo>
                    <a:cubicBezTo>
                      <a:pt x="11" y="0"/>
                      <a:pt x="21" y="4"/>
                      <a:pt x="28" y="10"/>
                    </a:cubicBezTo>
                    <a:cubicBezTo>
                      <a:pt x="30" y="6"/>
                      <a:pt x="32" y="3"/>
                      <a:pt x="35"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 name="Freeform 671"/>
              <p:cNvSpPr/>
              <p:nvPr/>
            </p:nvSpPr>
            <p:spPr bwMode="auto">
              <a:xfrm>
                <a:off x="4465" y="2552"/>
                <a:ext cx="211" cy="180"/>
              </a:xfrm>
              <a:custGeom>
                <a:avLst/>
                <a:gdLst>
                  <a:gd name="T0" fmla="*/ 42 w 89"/>
                  <a:gd name="T1" fmla="*/ 0 h 76"/>
                  <a:gd name="T2" fmla="*/ 2 w 89"/>
                  <a:gd name="T3" fmla="*/ 13 h 76"/>
                  <a:gd name="T4" fmla="*/ 0 w 89"/>
                  <a:gd name="T5" fmla="*/ 13 h 76"/>
                  <a:gd name="T6" fmla="*/ 0 w 89"/>
                  <a:gd name="T7" fmla="*/ 19 h 76"/>
                  <a:gd name="T8" fmla="*/ 35 w 89"/>
                  <a:gd name="T9" fmla="*/ 60 h 76"/>
                  <a:gd name="T10" fmla="*/ 56 w 89"/>
                  <a:gd name="T11" fmla="*/ 38 h 76"/>
                  <a:gd name="T12" fmla="*/ 64 w 89"/>
                  <a:gd name="T13" fmla="*/ 76 h 76"/>
                  <a:gd name="T14" fmla="*/ 42 w 89"/>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76">
                    <a:moveTo>
                      <a:pt x="42" y="0"/>
                    </a:moveTo>
                    <a:cubicBezTo>
                      <a:pt x="33" y="8"/>
                      <a:pt x="20" y="13"/>
                      <a:pt x="2" y="13"/>
                    </a:cubicBezTo>
                    <a:cubicBezTo>
                      <a:pt x="1" y="13"/>
                      <a:pt x="1" y="13"/>
                      <a:pt x="0" y="13"/>
                    </a:cubicBezTo>
                    <a:cubicBezTo>
                      <a:pt x="0" y="19"/>
                      <a:pt x="0" y="19"/>
                      <a:pt x="0" y="19"/>
                    </a:cubicBezTo>
                    <a:cubicBezTo>
                      <a:pt x="22" y="20"/>
                      <a:pt x="36" y="35"/>
                      <a:pt x="35" y="60"/>
                    </a:cubicBezTo>
                    <a:cubicBezTo>
                      <a:pt x="43" y="53"/>
                      <a:pt x="50" y="45"/>
                      <a:pt x="56" y="38"/>
                    </a:cubicBezTo>
                    <a:cubicBezTo>
                      <a:pt x="57" y="48"/>
                      <a:pt x="60" y="62"/>
                      <a:pt x="64" y="76"/>
                    </a:cubicBezTo>
                    <a:cubicBezTo>
                      <a:pt x="89" y="60"/>
                      <a:pt x="70" y="8"/>
                      <a:pt x="42" y="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 name="Freeform 672"/>
              <p:cNvSpPr/>
              <p:nvPr/>
            </p:nvSpPr>
            <p:spPr bwMode="auto">
              <a:xfrm>
                <a:off x="4546" y="1904"/>
                <a:ext cx="21" cy="21"/>
              </a:xfrm>
              <a:custGeom>
                <a:avLst/>
                <a:gdLst>
                  <a:gd name="T0" fmla="*/ 2 w 9"/>
                  <a:gd name="T1" fmla="*/ 1 h 9"/>
                  <a:gd name="T2" fmla="*/ 2 w 9"/>
                  <a:gd name="T3" fmla="*/ 7 h 9"/>
                  <a:gd name="T4" fmla="*/ 7 w 9"/>
                  <a:gd name="T5" fmla="*/ 8 h 9"/>
                  <a:gd name="T6" fmla="*/ 8 w 9"/>
                  <a:gd name="T7" fmla="*/ 2 h 9"/>
                  <a:gd name="T8" fmla="*/ 2 w 9"/>
                  <a:gd name="T9" fmla="*/ 1 h 9"/>
                </a:gdLst>
                <a:ahLst/>
                <a:cxnLst>
                  <a:cxn ang="0">
                    <a:pos x="T0" y="T1"/>
                  </a:cxn>
                  <a:cxn ang="0">
                    <a:pos x="T2" y="T3"/>
                  </a:cxn>
                  <a:cxn ang="0">
                    <a:pos x="T4" y="T5"/>
                  </a:cxn>
                  <a:cxn ang="0">
                    <a:pos x="T6" y="T7"/>
                  </a:cxn>
                  <a:cxn ang="0">
                    <a:pos x="T8" y="T9"/>
                  </a:cxn>
                </a:cxnLst>
                <a:rect l="0" t="0" r="r" b="b"/>
                <a:pathLst>
                  <a:path w="9" h="9">
                    <a:moveTo>
                      <a:pt x="2" y="1"/>
                    </a:moveTo>
                    <a:cubicBezTo>
                      <a:pt x="1" y="2"/>
                      <a:pt x="0" y="5"/>
                      <a:pt x="2" y="7"/>
                    </a:cubicBezTo>
                    <a:cubicBezTo>
                      <a:pt x="3" y="8"/>
                      <a:pt x="5" y="9"/>
                      <a:pt x="7" y="8"/>
                    </a:cubicBezTo>
                    <a:cubicBezTo>
                      <a:pt x="9" y="6"/>
                      <a:pt x="9" y="4"/>
                      <a:pt x="8" y="2"/>
                    </a:cubicBezTo>
                    <a:cubicBezTo>
                      <a:pt x="7" y="0"/>
                      <a:pt x="4" y="0"/>
                      <a:pt x="2" y="1"/>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 name="Freeform 673"/>
              <p:cNvSpPr/>
              <p:nvPr/>
            </p:nvSpPr>
            <p:spPr bwMode="auto">
              <a:xfrm>
                <a:off x="4283" y="2739"/>
                <a:ext cx="355" cy="192"/>
              </a:xfrm>
              <a:custGeom>
                <a:avLst/>
                <a:gdLst>
                  <a:gd name="T0" fmla="*/ 0 w 150"/>
                  <a:gd name="T1" fmla="*/ 64 h 81"/>
                  <a:gd name="T2" fmla="*/ 5 w 150"/>
                  <a:gd name="T3" fmla="*/ 80 h 81"/>
                  <a:gd name="T4" fmla="*/ 87 w 150"/>
                  <a:gd name="T5" fmla="*/ 79 h 81"/>
                  <a:gd name="T6" fmla="*/ 90 w 150"/>
                  <a:gd name="T7" fmla="*/ 81 h 81"/>
                  <a:gd name="T8" fmla="*/ 150 w 150"/>
                  <a:gd name="T9" fmla="*/ 81 h 81"/>
                  <a:gd name="T10" fmla="*/ 121 w 150"/>
                  <a:gd name="T11" fmla="*/ 0 h 81"/>
                  <a:gd name="T12" fmla="*/ 0 w 150"/>
                  <a:gd name="T13" fmla="*/ 64 h 81"/>
                </a:gdLst>
                <a:ahLst/>
                <a:cxnLst>
                  <a:cxn ang="0">
                    <a:pos x="T0" y="T1"/>
                  </a:cxn>
                  <a:cxn ang="0">
                    <a:pos x="T2" y="T3"/>
                  </a:cxn>
                  <a:cxn ang="0">
                    <a:pos x="T4" y="T5"/>
                  </a:cxn>
                  <a:cxn ang="0">
                    <a:pos x="T6" y="T7"/>
                  </a:cxn>
                  <a:cxn ang="0">
                    <a:pos x="T8" y="T9"/>
                  </a:cxn>
                  <a:cxn ang="0">
                    <a:pos x="T10" y="T11"/>
                  </a:cxn>
                  <a:cxn ang="0">
                    <a:pos x="T12" y="T13"/>
                  </a:cxn>
                </a:cxnLst>
                <a:rect l="0" t="0" r="r" b="b"/>
                <a:pathLst>
                  <a:path w="150" h="81">
                    <a:moveTo>
                      <a:pt x="0" y="64"/>
                    </a:moveTo>
                    <a:cubicBezTo>
                      <a:pt x="2" y="70"/>
                      <a:pt x="3" y="75"/>
                      <a:pt x="5" y="80"/>
                    </a:cubicBezTo>
                    <a:cubicBezTo>
                      <a:pt x="33" y="68"/>
                      <a:pt x="66" y="66"/>
                      <a:pt x="87" y="79"/>
                    </a:cubicBezTo>
                    <a:cubicBezTo>
                      <a:pt x="88" y="80"/>
                      <a:pt x="89" y="80"/>
                      <a:pt x="90" y="81"/>
                    </a:cubicBezTo>
                    <a:cubicBezTo>
                      <a:pt x="150" y="81"/>
                      <a:pt x="150" y="81"/>
                      <a:pt x="150" y="81"/>
                    </a:cubicBezTo>
                    <a:cubicBezTo>
                      <a:pt x="139" y="60"/>
                      <a:pt x="124" y="20"/>
                      <a:pt x="121" y="0"/>
                    </a:cubicBezTo>
                    <a:cubicBezTo>
                      <a:pt x="93" y="25"/>
                      <a:pt x="44" y="50"/>
                      <a:pt x="0" y="64"/>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 name="Freeform 674"/>
              <p:cNvSpPr/>
              <p:nvPr/>
            </p:nvSpPr>
            <p:spPr bwMode="auto">
              <a:xfrm>
                <a:off x="4350" y="1514"/>
                <a:ext cx="170" cy="140"/>
              </a:xfrm>
              <a:custGeom>
                <a:avLst/>
                <a:gdLst>
                  <a:gd name="T0" fmla="*/ 58 w 72"/>
                  <a:gd name="T1" fmla="*/ 59 h 59"/>
                  <a:gd name="T2" fmla="*/ 72 w 72"/>
                  <a:gd name="T3" fmla="*/ 55 h 59"/>
                  <a:gd name="T4" fmla="*/ 0 w 72"/>
                  <a:gd name="T5" fmla="*/ 15 h 59"/>
                  <a:gd name="T6" fmla="*/ 4 w 72"/>
                  <a:gd name="T7" fmla="*/ 28 h 59"/>
                  <a:gd name="T8" fmla="*/ 58 w 72"/>
                  <a:gd name="T9" fmla="*/ 59 h 59"/>
                </a:gdLst>
                <a:ahLst/>
                <a:cxnLst>
                  <a:cxn ang="0">
                    <a:pos x="T0" y="T1"/>
                  </a:cxn>
                  <a:cxn ang="0">
                    <a:pos x="T2" y="T3"/>
                  </a:cxn>
                  <a:cxn ang="0">
                    <a:pos x="T4" y="T5"/>
                  </a:cxn>
                  <a:cxn ang="0">
                    <a:pos x="T6" y="T7"/>
                  </a:cxn>
                  <a:cxn ang="0">
                    <a:pos x="T8" y="T9"/>
                  </a:cxn>
                </a:cxnLst>
                <a:rect l="0" t="0" r="r" b="b"/>
                <a:pathLst>
                  <a:path w="72" h="59">
                    <a:moveTo>
                      <a:pt x="58" y="59"/>
                    </a:moveTo>
                    <a:cubicBezTo>
                      <a:pt x="63" y="57"/>
                      <a:pt x="68" y="56"/>
                      <a:pt x="72" y="55"/>
                    </a:cubicBezTo>
                    <a:cubicBezTo>
                      <a:pt x="71" y="23"/>
                      <a:pt x="40" y="0"/>
                      <a:pt x="0" y="15"/>
                    </a:cubicBezTo>
                    <a:cubicBezTo>
                      <a:pt x="2" y="19"/>
                      <a:pt x="3" y="23"/>
                      <a:pt x="4" y="28"/>
                    </a:cubicBezTo>
                    <a:cubicBezTo>
                      <a:pt x="30" y="21"/>
                      <a:pt x="53" y="42"/>
                      <a:pt x="58" y="59"/>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 name="Freeform 675"/>
              <p:cNvSpPr/>
              <p:nvPr/>
            </p:nvSpPr>
            <p:spPr bwMode="auto">
              <a:xfrm>
                <a:off x="4380" y="1737"/>
                <a:ext cx="156" cy="152"/>
              </a:xfrm>
              <a:custGeom>
                <a:avLst/>
                <a:gdLst>
                  <a:gd name="T0" fmla="*/ 0 w 66"/>
                  <a:gd name="T1" fmla="*/ 39 h 64"/>
                  <a:gd name="T2" fmla="*/ 8 w 66"/>
                  <a:gd name="T3" fmla="*/ 64 h 64"/>
                  <a:gd name="T4" fmla="*/ 18 w 66"/>
                  <a:gd name="T5" fmla="*/ 50 h 64"/>
                  <a:gd name="T6" fmla="*/ 13 w 66"/>
                  <a:gd name="T7" fmla="*/ 30 h 64"/>
                  <a:gd name="T8" fmla="*/ 28 w 66"/>
                  <a:gd name="T9" fmla="*/ 25 h 64"/>
                  <a:gd name="T10" fmla="*/ 32 w 66"/>
                  <a:gd name="T11" fmla="*/ 39 h 64"/>
                  <a:gd name="T12" fmla="*/ 47 w 66"/>
                  <a:gd name="T13" fmla="*/ 30 h 64"/>
                  <a:gd name="T14" fmla="*/ 66 w 66"/>
                  <a:gd name="T15" fmla="*/ 0 h 64"/>
                  <a:gd name="T16" fmla="*/ 0 w 66"/>
                  <a:gd name="T17" fmla="*/ 3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64">
                    <a:moveTo>
                      <a:pt x="0" y="39"/>
                    </a:moveTo>
                    <a:cubicBezTo>
                      <a:pt x="4" y="47"/>
                      <a:pt x="6" y="55"/>
                      <a:pt x="8" y="64"/>
                    </a:cubicBezTo>
                    <a:cubicBezTo>
                      <a:pt x="11" y="59"/>
                      <a:pt x="14" y="55"/>
                      <a:pt x="18" y="50"/>
                    </a:cubicBezTo>
                    <a:cubicBezTo>
                      <a:pt x="13" y="30"/>
                      <a:pt x="13" y="30"/>
                      <a:pt x="13" y="30"/>
                    </a:cubicBezTo>
                    <a:cubicBezTo>
                      <a:pt x="28" y="25"/>
                      <a:pt x="28" y="25"/>
                      <a:pt x="28" y="25"/>
                    </a:cubicBezTo>
                    <a:cubicBezTo>
                      <a:pt x="32" y="39"/>
                      <a:pt x="32" y="39"/>
                      <a:pt x="32" y="39"/>
                    </a:cubicBezTo>
                    <a:cubicBezTo>
                      <a:pt x="36" y="35"/>
                      <a:pt x="41" y="32"/>
                      <a:pt x="47" y="30"/>
                    </a:cubicBezTo>
                    <a:cubicBezTo>
                      <a:pt x="50" y="18"/>
                      <a:pt x="57" y="7"/>
                      <a:pt x="66" y="0"/>
                    </a:cubicBezTo>
                    <a:cubicBezTo>
                      <a:pt x="46" y="3"/>
                      <a:pt x="21" y="14"/>
                      <a:pt x="0" y="39"/>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 name="Freeform 676"/>
              <p:cNvSpPr/>
              <p:nvPr/>
            </p:nvSpPr>
            <p:spPr bwMode="auto">
              <a:xfrm>
                <a:off x="4373" y="2495"/>
                <a:ext cx="208" cy="78"/>
              </a:xfrm>
              <a:custGeom>
                <a:avLst/>
                <a:gdLst>
                  <a:gd name="T0" fmla="*/ 44 w 88"/>
                  <a:gd name="T1" fmla="*/ 33 h 33"/>
                  <a:gd name="T2" fmla="*/ 88 w 88"/>
                  <a:gd name="T3" fmla="*/ 6 h 33"/>
                  <a:gd name="T4" fmla="*/ 0 w 88"/>
                  <a:gd name="T5" fmla="*/ 0 h 33"/>
                  <a:gd name="T6" fmla="*/ 1 w 88"/>
                  <a:gd name="T7" fmla="*/ 25 h 33"/>
                  <a:gd name="T8" fmla="*/ 44 w 88"/>
                  <a:gd name="T9" fmla="*/ 33 h 33"/>
                </a:gdLst>
                <a:ahLst/>
                <a:cxnLst>
                  <a:cxn ang="0">
                    <a:pos x="T0" y="T1"/>
                  </a:cxn>
                  <a:cxn ang="0">
                    <a:pos x="T2" y="T3"/>
                  </a:cxn>
                  <a:cxn ang="0">
                    <a:pos x="T4" y="T5"/>
                  </a:cxn>
                  <a:cxn ang="0">
                    <a:pos x="T6" y="T7"/>
                  </a:cxn>
                  <a:cxn ang="0">
                    <a:pos x="T8" y="T9"/>
                  </a:cxn>
                </a:cxnLst>
                <a:rect l="0" t="0" r="r" b="b"/>
                <a:pathLst>
                  <a:path w="88" h="33">
                    <a:moveTo>
                      <a:pt x="44" y="33"/>
                    </a:moveTo>
                    <a:cubicBezTo>
                      <a:pt x="69" y="33"/>
                      <a:pt x="84" y="19"/>
                      <a:pt x="88" y="6"/>
                    </a:cubicBezTo>
                    <a:cubicBezTo>
                      <a:pt x="58" y="12"/>
                      <a:pt x="29" y="7"/>
                      <a:pt x="0" y="0"/>
                    </a:cubicBezTo>
                    <a:cubicBezTo>
                      <a:pt x="3" y="7"/>
                      <a:pt x="4" y="15"/>
                      <a:pt x="1" y="25"/>
                    </a:cubicBezTo>
                    <a:cubicBezTo>
                      <a:pt x="15" y="29"/>
                      <a:pt x="28" y="32"/>
                      <a:pt x="44" y="33"/>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 name="Freeform 677"/>
              <p:cNvSpPr/>
              <p:nvPr/>
            </p:nvSpPr>
            <p:spPr bwMode="auto">
              <a:xfrm>
                <a:off x="4361" y="2582"/>
                <a:ext cx="187" cy="140"/>
              </a:xfrm>
              <a:custGeom>
                <a:avLst/>
                <a:gdLst>
                  <a:gd name="T0" fmla="*/ 0 w 79"/>
                  <a:gd name="T1" fmla="*/ 23 h 59"/>
                  <a:gd name="T2" fmla="*/ 13 w 79"/>
                  <a:gd name="T3" fmla="*/ 30 h 59"/>
                  <a:gd name="T4" fmla="*/ 64 w 79"/>
                  <a:gd name="T5" fmla="*/ 59 h 59"/>
                  <a:gd name="T6" fmla="*/ 75 w 79"/>
                  <a:gd name="T7" fmla="*/ 51 h 59"/>
                  <a:gd name="T8" fmla="*/ 0 w 79"/>
                  <a:gd name="T9" fmla="*/ 23 h 59"/>
                </a:gdLst>
                <a:ahLst/>
                <a:cxnLst>
                  <a:cxn ang="0">
                    <a:pos x="T0" y="T1"/>
                  </a:cxn>
                  <a:cxn ang="0">
                    <a:pos x="T2" y="T3"/>
                  </a:cxn>
                  <a:cxn ang="0">
                    <a:pos x="T4" y="T5"/>
                  </a:cxn>
                  <a:cxn ang="0">
                    <a:pos x="T6" y="T7"/>
                  </a:cxn>
                  <a:cxn ang="0">
                    <a:pos x="T8" y="T9"/>
                  </a:cxn>
                </a:cxnLst>
                <a:rect l="0" t="0" r="r" b="b"/>
                <a:pathLst>
                  <a:path w="79" h="59">
                    <a:moveTo>
                      <a:pt x="0" y="23"/>
                    </a:moveTo>
                    <a:cubicBezTo>
                      <a:pt x="5" y="25"/>
                      <a:pt x="9" y="27"/>
                      <a:pt x="13" y="30"/>
                    </a:cubicBezTo>
                    <a:cubicBezTo>
                      <a:pt x="48" y="19"/>
                      <a:pt x="66" y="36"/>
                      <a:pt x="64" y="59"/>
                    </a:cubicBezTo>
                    <a:cubicBezTo>
                      <a:pt x="68" y="56"/>
                      <a:pt x="71" y="53"/>
                      <a:pt x="75" y="51"/>
                    </a:cubicBezTo>
                    <a:cubicBezTo>
                      <a:pt x="79" y="11"/>
                      <a:pt x="42" y="0"/>
                      <a:pt x="0" y="23"/>
                    </a:cubicBez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 name="Freeform 678"/>
              <p:cNvSpPr/>
              <p:nvPr/>
            </p:nvSpPr>
            <p:spPr bwMode="auto">
              <a:xfrm>
                <a:off x="4390" y="1823"/>
                <a:ext cx="101" cy="221"/>
              </a:xfrm>
              <a:custGeom>
                <a:avLst/>
                <a:gdLst>
                  <a:gd name="T0" fmla="*/ 10 w 43"/>
                  <a:gd name="T1" fmla="*/ 93 h 93"/>
                  <a:gd name="T2" fmla="*/ 12 w 43"/>
                  <a:gd name="T3" fmla="*/ 88 h 93"/>
                  <a:gd name="T4" fmla="*/ 11 w 43"/>
                  <a:gd name="T5" fmla="*/ 88 h 93"/>
                  <a:gd name="T6" fmla="*/ 20 w 43"/>
                  <a:gd name="T7" fmla="*/ 49 h 93"/>
                  <a:gd name="T8" fmla="*/ 29 w 43"/>
                  <a:gd name="T9" fmla="*/ 51 h 93"/>
                  <a:gd name="T10" fmla="*/ 43 w 43"/>
                  <a:gd name="T11" fmla="*/ 35 h 93"/>
                  <a:gd name="T12" fmla="*/ 41 w 43"/>
                  <a:gd name="T13" fmla="*/ 0 h 93"/>
                  <a:gd name="T14" fmla="*/ 29 w 43"/>
                  <a:gd name="T15" fmla="*/ 7 h 93"/>
                  <a:gd name="T16" fmla="*/ 35 w 43"/>
                  <a:gd name="T17" fmla="*/ 32 h 93"/>
                  <a:gd name="T18" fmla="*/ 20 w 43"/>
                  <a:gd name="T19" fmla="*/ 36 h 93"/>
                  <a:gd name="T20" fmla="*/ 15 w 43"/>
                  <a:gd name="T21" fmla="*/ 19 h 93"/>
                  <a:gd name="T22" fmla="*/ 5 w 43"/>
                  <a:gd name="T23" fmla="*/ 35 h 93"/>
                  <a:gd name="T24" fmla="*/ 0 w 43"/>
                  <a:gd name="T25" fmla="*/ 84 h 93"/>
                  <a:gd name="T26" fmla="*/ 10 w 43"/>
                  <a:gd name="T27"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 h="93">
                    <a:moveTo>
                      <a:pt x="10" y="93"/>
                    </a:moveTo>
                    <a:cubicBezTo>
                      <a:pt x="11" y="92"/>
                      <a:pt x="12" y="90"/>
                      <a:pt x="12" y="88"/>
                    </a:cubicBezTo>
                    <a:cubicBezTo>
                      <a:pt x="11" y="88"/>
                      <a:pt x="11" y="88"/>
                      <a:pt x="11" y="88"/>
                    </a:cubicBezTo>
                    <a:cubicBezTo>
                      <a:pt x="20" y="49"/>
                      <a:pt x="20" y="49"/>
                      <a:pt x="20" y="49"/>
                    </a:cubicBezTo>
                    <a:cubicBezTo>
                      <a:pt x="29" y="51"/>
                      <a:pt x="29" y="51"/>
                      <a:pt x="29" y="51"/>
                    </a:cubicBezTo>
                    <a:cubicBezTo>
                      <a:pt x="33" y="45"/>
                      <a:pt x="37" y="39"/>
                      <a:pt x="43" y="35"/>
                    </a:cubicBezTo>
                    <a:cubicBezTo>
                      <a:pt x="39" y="24"/>
                      <a:pt x="39" y="11"/>
                      <a:pt x="41" y="0"/>
                    </a:cubicBezTo>
                    <a:cubicBezTo>
                      <a:pt x="37" y="2"/>
                      <a:pt x="33" y="4"/>
                      <a:pt x="29" y="7"/>
                    </a:cubicBezTo>
                    <a:cubicBezTo>
                      <a:pt x="35" y="32"/>
                      <a:pt x="35" y="32"/>
                      <a:pt x="35" y="32"/>
                    </a:cubicBezTo>
                    <a:cubicBezTo>
                      <a:pt x="20" y="36"/>
                      <a:pt x="20" y="36"/>
                      <a:pt x="20" y="36"/>
                    </a:cubicBezTo>
                    <a:cubicBezTo>
                      <a:pt x="15" y="19"/>
                      <a:pt x="15" y="19"/>
                      <a:pt x="15" y="19"/>
                    </a:cubicBezTo>
                    <a:cubicBezTo>
                      <a:pt x="11" y="24"/>
                      <a:pt x="8" y="29"/>
                      <a:pt x="5" y="35"/>
                    </a:cubicBezTo>
                    <a:cubicBezTo>
                      <a:pt x="7" y="52"/>
                      <a:pt x="5" y="69"/>
                      <a:pt x="0" y="84"/>
                    </a:cubicBezTo>
                    <a:cubicBezTo>
                      <a:pt x="4" y="87"/>
                      <a:pt x="7" y="90"/>
                      <a:pt x="10" y="93"/>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 name="Freeform 679"/>
              <p:cNvSpPr/>
              <p:nvPr/>
            </p:nvSpPr>
            <p:spPr bwMode="auto">
              <a:xfrm>
                <a:off x="4319" y="2910"/>
                <a:ext cx="153" cy="21"/>
              </a:xfrm>
              <a:custGeom>
                <a:avLst/>
                <a:gdLst>
                  <a:gd name="T0" fmla="*/ 0 w 65"/>
                  <a:gd name="T1" fmla="*/ 9 h 9"/>
                  <a:gd name="T2" fmla="*/ 65 w 65"/>
                  <a:gd name="T3" fmla="*/ 9 h 9"/>
                  <a:gd name="T4" fmla="*/ 0 w 65"/>
                  <a:gd name="T5" fmla="*/ 9 h 9"/>
                </a:gdLst>
                <a:ahLst/>
                <a:cxnLst>
                  <a:cxn ang="0">
                    <a:pos x="T0" y="T1"/>
                  </a:cxn>
                  <a:cxn ang="0">
                    <a:pos x="T2" y="T3"/>
                  </a:cxn>
                  <a:cxn ang="0">
                    <a:pos x="T4" y="T5"/>
                  </a:cxn>
                </a:cxnLst>
                <a:rect l="0" t="0" r="r" b="b"/>
                <a:pathLst>
                  <a:path w="65" h="9">
                    <a:moveTo>
                      <a:pt x="0" y="9"/>
                    </a:moveTo>
                    <a:cubicBezTo>
                      <a:pt x="65" y="9"/>
                      <a:pt x="65" y="9"/>
                      <a:pt x="65" y="9"/>
                    </a:cubicBezTo>
                    <a:cubicBezTo>
                      <a:pt x="47" y="0"/>
                      <a:pt x="23" y="1"/>
                      <a:pt x="0" y="9"/>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 name="Freeform 680"/>
              <p:cNvSpPr/>
              <p:nvPr/>
            </p:nvSpPr>
            <p:spPr bwMode="auto">
              <a:xfrm>
                <a:off x="4425" y="1949"/>
                <a:ext cx="43" cy="83"/>
              </a:xfrm>
              <a:custGeom>
                <a:avLst/>
                <a:gdLst>
                  <a:gd name="T0" fmla="*/ 14 w 43"/>
                  <a:gd name="T1" fmla="*/ 83 h 83"/>
                  <a:gd name="T2" fmla="*/ 43 w 43"/>
                  <a:gd name="T3" fmla="*/ 7 h 83"/>
                  <a:gd name="T4" fmla="*/ 21 w 43"/>
                  <a:gd name="T5" fmla="*/ 0 h 83"/>
                  <a:gd name="T6" fmla="*/ 0 w 43"/>
                  <a:gd name="T7" fmla="*/ 78 h 83"/>
                  <a:gd name="T8" fmla="*/ 14 w 43"/>
                  <a:gd name="T9" fmla="*/ 83 h 83"/>
                </a:gdLst>
                <a:ahLst/>
                <a:cxnLst>
                  <a:cxn ang="0">
                    <a:pos x="T0" y="T1"/>
                  </a:cxn>
                  <a:cxn ang="0">
                    <a:pos x="T2" y="T3"/>
                  </a:cxn>
                  <a:cxn ang="0">
                    <a:pos x="T4" y="T5"/>
                  </a:cxn>
                  <a:cxn ang="0">
                    <a:pos x="T6" y="T7"/>
                  </a:cxn>
                  <a:cxn ang="0">
                    <a:pos x="T8" y="T9"/>
                  </a:cxn>
                </a:cxnLst>
                <a:rect l="0" t="0" r="r" b="b"/>
                <a:pathLst>
                  <a:path w="43" h="83">
                    <a:moveTo>
                      <a:pt x="14" y="83"/>
                    </a:moveTo>
                    <a:lnTo>
                      <a:pt x="43" y="7"/>
                    </a:lnTo>
                    <a:lnTo>
                      <a:pt x="21" y="0"/>
                    </a:lnTo>
                    <a:lnTo>
                      <a:pt x="0" y="78"/>
                    </a:lnTo>
                    <a:lnTo>
                      <a:pt x="14" y="83"/>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 name="Freeform 681"/>
              <p:cNvSpPr/>
              <p:nvPr/>
            </p:nvSpPr>
            <p:spPr bwMode="auto">
              <a:xfrm>
                <a:off x="4361" y="1576"/>
                <a:ext cx="116" cy="95"/>
              </a:xfrm>
              <a:custGeom>
                <a:avLst/>
                <a:gdLst>
                  <a:gd name="T0" fmla="*/ 49 w 49"/>
                  <a:gd name="T1" fmla="*/ 34 h 40"/>
                  <a:gd name="T2" fmla="*/ 0 w 49"/>
                  <a:gd name="T3" fmla="*/ 5 h 40"/>
                  <a:gd name="T4" fmla="*/ 0 w 49"/>
                  <a:gd name="T5" fmla="*/ 19 h 40"/>
                  <a:gd name="T6" fmla="*/ 35 w 49"/>
                  <a:gd name="T7" fmla="*/ 40 h 40"/>
                  <a:gd name="T8" fmla="*/ 49 w 49"/>
                  <a:gd name="T9" fmla="*/ 34 h 40"/>
                </a:gdLst>
                <a:ahLst/>
                <a:cxnLst>
                  <a:cxn ang="0">
                    <a:pos x="T0" y="T1"/>
                  </a:cxn>
                  <a:cxn ang="0">
                    <a:pos x="T2" y="T3"/>
                  </a:cxn>
                  <a:cxn ang="0">
                    <a:pos x="T4" y="T5"/>
                  </a:cxn>
                  <a:cxn ang="0">
                    <a:pos x="T6" y="T7"/>
                  </a:cxn>
                  <a:cxn ang="0">
                    <a:pos x="T8" y="T9"/>
                  </a:cxn>
                </a:cxnLst>
                <a:rect l="0" t="0" r="r" b="b"/>
                <a:pathLst>
                  <a:path w="49" h="40">
                    <a:moveTo>
                      <a:pt x="49" y="34"/>
                    </a:moveTo>
                    <a:cubicBezTo>
                      <a:pt x="45" y="19"/>
                      <a:pt x="23" y="0"/>
                      <a:pt x="0" y="5"/>
                    </a:cubicBezTo>
                    <a:cubicBezTo>
                      <a:pt x="0" y="9"/>
                      <a:pt x="1" y="14"/>
                      <a:pt x="0" y="19"/>
                    </a:cubicBezTo>
                    <a:cubicBezTo>
                      <a:pt x="16" y="17"/>
                      <a:pt x="31" y="31"/>
                      <a:pt x="35" y="40"/>
                    </a:cubicBezTo>
                    <a:cubicBezTo>
                      <a:pt x="39" y="38"/>
                      <a:pt x="44" y="36"/>
                      <a:pt x="49" y="34"/>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 name="Freeform 682"/>
              <p:cNvSpPr/>
              <p:nvPr/>
            </p:nvSpPr>
            <p:spPr bwMode="auto">
              <a:xfrm>
                <a:off x="4444" y="2179"/>
                <a:ext cx="62" cy="71"/>
              </a:xfrm>
              <a:custGeom>
                <a:avLst/>
                <a:gdLst>
                  <a:gd name="T0" fmla="*/ 0 w 26"/>
                  <a:gd name="T1" fmla="*/ 28 h 30"/>
                  <a:gd name="T2" fmla="*/ 16 w 26"/>
                  <a:gd name="T3" fmla="*/ 30 h 30"/>
                  <a:gd name="T4" fmla="*/ 26 w 26"/>
                  <a:gd name="T5" fmla="*/ 0 h 30"/>
                  <a:gd name="T6" fmla="*/ 4 w 26"/>
                  <a:gd name="T7" fmla="*/ 1 h 30"/>
                  <a:gd name="T8" fmla="*/ 0 w 26"/>
                  <a:gd name="T9" fmla="*/ 28 h 30"/>
                </a:gdLst>
                <a:ahLst/>
                <a:cxnLst>
                  <a:cxn ang="0">
                    <a:pos x="T0" y="T1"/>
                  </a:cxn>
                  <a:cxn ang="0">
                    <a:pos x="T2" y="T3"/>
                  </a:cxn>
                  <a:cxn ang="0">
                    <a:pos x="T4" y="T5"/>
                  </a:cxn>
                  <a:cxn ang="0">
                    <a:pos x="T6" y="T7"/>
                  </a:cxn>
                  <a:cxn ang="0">
                    <a:pos x="T8" y="T9"/>
                  </a:cxn>
                </a:cxnLst>
                <a:rect l="0" t="0" r="r" b="b"/>
                <a:pathLst>
                  <a:path w="26" h="30">
                    <a:moveTo>
                      <a:pt x="0" y="28"/>
                    </a:moveTo>
                    <a:cubicBezTo>
                      <a:pt x="5" y="29"/>
                      <a:pt x="11" y="29"/>
                      <a:pt x="16" y="30"/>
                    </a:cubicBezTo>
                    <a:cubicBezTo>
                      <a:pt x="15" y="20"/>
                      <a:pt x="18" y="9"/>
                      <a:pt x="26" y="0"/>
                    </a:cubicBezTo>
                    <a:cubicBezTo>
                      <a:pt x="19" y="1"/>
                      <a:pt x="11" y="1"/>
                      <a:pt x="4" y="1"/>
                    </a:cubicBezTo>
                    <a:cubicBezTo>
                      <a:pt x="4" y="10"/>
                      <a:pt x="2" y="19"/>
                      <a:pt x="0" y="28"/>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6" name="Freeform 683"/>
              <p:cNvSpPr/>
              <p:nvPr/>
            </p:nvSpPr>
            <p:spPr bwMode="auto">
              <a:xfrm>
                <a:off x="4423" y="1811"/>
                <a:ext cx="38" cy="86"/>
              </a:xfrm>
              <a:custGeom>
                <a:avLst/>
                <a:gdLst>
                  <a:gd name="T0" fmla="*/ 38 w 38"/>
                  <a:gd name="T1" fmla="*/ 81 h 86"/>
                  <a:gd name="T2" fmla="*/ 16 w 38"/>
                  <a:gd name="T3" fmla="*/ 0 h 86"/>
                  <a:gd name="T4" fmla="*/ 0 w 38"/>
                  <a:gd name="T5" fmla="*/ 5 h 86"/>
                  <a:gd name="T6" fmla="*/ 21 w 38"/>
                  <a:gd name="T7" fmla="*/ 86 h 86"/>
                  <a:gd name="T8" fmla="*/ 38 w 38"/>
                  <a:gd name="T9" fmla="*/ 81 h 86"/>
                </a:gdLst>
                <a:ahLst/>
                <a:cxnLst>
                  <a:cxn ang="0">
                    <a:pos x="T0" y="T1"/>
                  </a:cxn>
                  <a:cxn ang="0">
                    <a:pos x="T2" y="T3"/>
                  </a:cxn>
                  <a:cxn ang="0">
                    <a:pos x="T4" y="T5"/>
                  </a:cxn>
                  <a:cxn ang="0">
                    <a:pos x="T6" y="T7"/>
                  </a:cxn>
                  <a:cxn ang="0">
                    <a:pos x="T8" y="T9"/>
                  </a:cxn>
                </a:cxnLst>
                <a:rect l="0" t="0" r="r" b="b"/>
                <a:pathLst>
                  <a:path w="38" h="86">
                    <a:moveTo>
                      <a:pt x="38" y="81"/>
                    </a:moveTo>
                    <a:lnTo>
                      <a:pt x="16" y="0"/>
                    </a:lnTo>
                    <a:lnTo>
                      <a:pt x="0" y="5"/>
                    </a:lnTo>
                    <a:lnTo>
                      <a:pt x="21" y="86"/>
                    </a:lnTo>
                    <a:lnTo>
                      <a:pt x="38" y="81"/>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7" name="Freeform 684"/>
              <p:cNvSpPr/>
              <p:nvPr/>
            </p:nvSpPr>
            <p:spPr bwMode="auto">
              <a:xfrm>
                <a:off x="4399" y="2642"/>
                <a:ext cx="111" cy="121"/>
              </a:xfrm>
              <a:custGeom>
                <a:avLst/>
                <a:gdLst>
                  <a:gd name="T0" fmla="*/ 0 w 47"/>
                  <a:gd name="T1" fmla="*/ 8 h 51"/>
                  <a:gd name="T2" fmla="*/ 8 w 47"/>
                  <a:gd name="T3" fmla="*/ 25 h 51"/>
                  <a:gd name="T4" fmla="*/ 23 w 47"/>
                  <a:gd name="T5" fmla="*/ 51 h 51"/>
                  <a:gd name="T6" fmla="*/ 44 w 47"/>
                  <a:gd name="T7" fmla="*/ 37 h 51"/>
                  <a:gd name="T8" fmla="*/ 0 w 47"/>
                  <a:gd name="T9" fmla="*/ 8 h 51"/>
                </a:gdLst>
                <a:ahLst/>
                <a:cxnLst>
                  <a:cxn ang="0">
                    <a:pos x="T0" y="T1"/>
                  </a:cxn>
                  <a:cxn ang="0">
                    <a:pos x="T2" y="T3"/>
                  </a:cxn>
                  <a:cxn ang="0">
                    <a:pos x="T4" y="T5"/>
                  </a:cxn>
                  <a:cxn ang="0">
                    <a:pos x="T6" y="T7"/>
                  </a:cxn>
                  <a:cxn ang="0">
                    <a:pos x="T8" y="T9"/>
                  </a:cxn>
                </a:cxnLst>
                <a:rect l="0" t="0" r="r" b="b"/>
                <a:pathLst>
                  <a:path w="47" h="51">
                    <a:moveTo>
                      <a:pt x="0" y="8"/>
                    </a:moveTo>
                    <a:cubicBezTo>
                      <a:pt x="4" y="13"/>
                      <a:pt x="7" y="19"/>
                      <a:pt x="8" y="25"/>
                    </a:cubicBezTo>
                    <a:cubicBezTo>
                      <a:pt x="22" y="28"/>
                      <a:pt x="26" y="38"/>
                      <a:pt x="23" y="51"/>
                    </a:cubicBezTo>
                    <a:cubicBezTo>
                      <a:pt x="30" y="47"/>
                      <a:pt x="37" y="42"/>
                      <a:pt x="44" y="37"/>
                    </a:cubicBezTo>
                    <a:cubicBezTo>
                      <a:pt x="47" y="15"/>
                      <a:pt x="32" y="0"/>
                      <a:pt x="0" y="8"/>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8" name="Freeform 685"/>
              <p:cNvSpPr/>
              <p:nvPr/>
            </p:nvSpPr>
            <p:spPr bwMode="auto">
              <a:xfrm>
                <a:off x="4413" y="1389"/>
                <a:ext cx="26" cy="14"/>
              </a:xfrm>
              <a:custGeom>
                <a:avLst/>
                <a:gdLst>
                  <a:gd name="T0" fmla="*/ 11 w 11"/>
                  <a:gd name="T1" fmla="*/ 2 h 6"/>
                  <a:gd name="T2" fmla="*/ 10 w 11"/>
                  <a:gd name="T3" fmla="*/ 0 h 6"/>
                  <a:gd name="T4" fmla="*/ 0 w 11"/>
                  <a:gd name="T5" fmla="*/ 0 h 6"/>
                  <a:gd name="T6" fmla="*/ 4 w 11"/>
                  <a:gd name="T7" fmla="*/ 6 h 6"/>
                  <a:gd name="T8" fmla="*/ 11 w 11"/>
                  <a:gd name="T9" fmla="*/ 2 h 6"/>
                </a:gdLst>
                <a:ahLst/>
                <a:cxnLst>
                  <a:cxn ang="0">
                    <a:pos x="T0" y="T1"/>
                  </a:cxn>
                  <a:cxn ang="0">
                    <a:pos x="T2" y="T3"/>
                  </a:cxn>
                  <a:cxn ang="0">
                    <a:pos x="T4" y="T5"/>
                  </a:cxn>
                  <a:cxn ang="0">
                    <a:pos x="T6" y="T7"/>
                  </a:cxn>
                  <a:cxn ang="0">
                    <a:pos x="T8" y="T9"/>
                  </a:cxn>
                </a:cxnLst>
                <a:rect l="0" t="0" r="r" b="b"/>
                <a:pathLst>
                  <a:path w="11" h="6">
                    <a:moveTo>
                      <a:pt x="11" y="2"/>
                    </a:moveTo>
                    <a:cubicBezTo>
                      <a:pt x="11" y="1"/>
                      <a:pt x="10" y="1"/>
                      <a:pt x="10" y="0"/>
                    </a:cubicBezTo>
                    <a:cubicBezTo>
                      <a:pt x="0" y="0"/>
                      <a:pt x="0" y="0"/>
                      <a:pt x="0" y="0"/>
                    </a:cubicBezTo>
                    <a:cubicBezTo>
                      <a:pt x="1" y="2"/>
                      <a:pt x="2" y="4"/>
                      <a:pt x="4" y="6"/>
                    </a:cubicBezTo>
                    <a:cubicBezTo>
                      <a:pt x="6" y="4"/>
                      <a:pt x="9" y="3"/>
                      <a:pt x="11" y="2"/>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9" name="Freeform 686"/>
              <p:cNvSpPr/>
              <p:nvPr/>
            </p:nvSpPr>
            <p:spPr bwMode="auto">
              <a:xfrm>
                <a:off x="4238" y="1389"/>
                <a:ext cx="78" cy="66"/>
              </a:xfrm>
              <a:custGeom>
                <a:avLst/>
                <a:gdLst>
                  <a:gd name="T0" fmla="*/ 13 w 33"/>
                  <a:gd name="T1" fmla="*/ 28 h 28"/>
                  <a:gd name="T2" fmla="*/ 33 w 33"/>
                  <a:gd name="T3" fmla="*/ 0 h 28"/>
                  <a:gd name="T4" fmla="*/ 16 w 33"/>
                  <a:gd name="T5" fmla="*/ 0 h 28"/>
                  <a:gd name="T6" fmla="*/ 0 w 33"/>
                  <a:gd name="T7" fmla="*/ 23 h 28"/>
                  <a:gd name="T8" fmla="*/ 13 w 33"/>
                  <a:gd name="T9" fmla="*/ 28 h 28"/>
                </a:gdLst>
                <a:ahLst/>
                <a:cxnLst>
                  <a:cxn ang="0">
                    <a:pos x="T0" y="T1"/>
                  </a:cxn>
                  <a:cxn ang="0">
                    <a:pos x="T2" y="T3"/>
                  </a:cxn>
                  <a:cxn ang="0">
                    <a:pos x="T4" y="T5"/>
                  </a:cxn>
                  <a:cxn ang="0">
                    <a:pos x="T6" y="T7"/>
                  </a:cxn>
                  <a:cxn ang="0">
                    <a:pos x="T8" y="T9"/>
                  </a:cxn>
                </a:cxnLst>
                <a:rect l="0" t="0" r="r" b="b"/>
                <a:pathLst>
                  <a:path w="33" h="28">
                    <a:moveTo>
                      <a:pt x="13" y="28"/>
                    </a:moveTo>
                    <a:cubicBezTo>
                      <a:pt x="19" y="19"/>
                      <a:pt x="26" y="9"/>
                      <a:pt x="33" y="0"/>
                    </a:cubicBezTo>
                    <a:cubicBezTo>
                      <a:pt x="16" y="0"/>
                      <a:pt x="16" y="0"/>
                      <a:pt x="16" y="0"/>
                    </a:cubicBezTo>
                    <a:cubicBezTo>
                      <a:pt x="11" y="8"/>
                      <a:pt x="6" y="16"/>
                      <a:pt x="0" y="23"/>
                    </a:cubicBezTo>
                    <a:cubicBezTo>
                      <a:pt x="5" y="25"/>
                      <a:pt x="9" y="26"/>
                      <a:pt x="13" y="28"/>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0" name="Freeform 687"/>
              <p:cNvSpPr/>
              <p:nvPr/>
            </p:nvSpPr>
            <p:spPr bwMode="auto">
              <a:xfrm>
                <a:off x="4335" y="1512"/>
                <a:ext cx="83" cy="26"/>
              </a:xfrm>
              <a:custGeom>
                <a:avLst/>
                <a:gdLst>
                  <a:gd name="T0" fmla="*/ 31 w 35"/>
                  <a:gd name="T1" fmla="*/ 0 h 11"/>
                  <a:gd name="T2" fmla="*/ 0 w 35"/>
                  <a:gd name="T3" fmla="*/ 3 h 11"/>
                  <a:gd name="T4" fmla="*/ 4 w 35"/>
                  <a:gd name="T5" fmla="*/ 11 h 11"/>
                  <a:gd name="T6" fmla="*/ 35 w 35"/>
                  <a:gd name="T7" fmla="*/ 5 h 11"/>
                  <a:gd name="T8" fmla="*/ 31 w 35"/>
                  <a:gd name="T9" fmla="*/ 0 h 11"/>
                </a:gdLst>
                <a:ahLst/>
                <a:cxnLst>
                  <a:cxn ang="0">
                    <a:pos x="T0" y="T1"/>
                  </a:cxn>
                  <a:cxn ang="0">
                    <a:pos x="T2" y="T3"/>
                  </a:cxn>
                  <a:cxn ang="0">
                    <a:pos x="T4" y="T5"/>
                  </a:cxn>
                  <a:cxn ang="0">
                    <a:pos x="T6" y="T7"/>
                  </a:cxn>
                  <a:cxn ang="0">
                    <a:pos x="T8" y="T9"/>
                  </a:cxn>
                </a:cxnLst>
                <a:rect l="0" t="0" r="r" b="b"/>
                <a:pathLst>
                  <a:path w="35" h="11">
                    <a:moveTo>
                      <a:pt x="31" y="0"/>
                    </a:moveTo>
                    <a:cubicBezTo>
                      <a:pt x="0" y="3"/>
                      <a:pt x="0" y="3"/>
                      <a:pt x="0" y="3"/>
                    </a:cubicBezTo>
                    <a:cubicBezTo>
                      <a:pt x="2" y="5"/>
                      <a:pt x="3" y="8"/>
                      <a:pt x="4" y="11"/>
                    </a:cubicBezTo>
                    <a:cubicBezTo>
                      <a:pt x="14" y="5"/>
                      <a:pt x="25" y="3"/>
                      <a:pt x="35" y="5"/>
                    </a:cubicBezTo>
                    <a:cubicBezTo>
                      <a:pt x="33" y="3"/>
                      <a:pt x="32" y="2"/>
                      <a:pt x="31"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1" name="Freeform 688"/>
              <p:cNvSpPr/>
              <p:nvPr/>
            </p:nvSpPr>
            <p:spPr bwMode="auto">
              <a:xfrm>
                <a:off x="4357" y="1626"/>
                <a:ext cx="78" cy="66"/>
              </a:xfrm>
              <a:custGeom>
                <a:avLst/>
                <a:gdLst>
                  <a:gd name="T0" fmla="*/ 2 w 33"/>
                  <a:gd name="T1" fmla="*/ 2 h 28"/>
                  <a:gd name="T2" fmla="*/ 0 w 33"/>
                  <a:gd name="T3" fmla="*/ 15 h 28"/>
                  <a:gd name="T4" fmla="*/ 22 w 33"/>
                  <a:gd name="T5" fmla="*/ 28 h 28"/>
                  <a:gd name="T6" fmla="*/ 33 w 33"/>
                  <a:gd name="T7" fmla="*/ 21 h 28"/>
                  <a:gd name="T8" fmla="*/ 2 w 33"/>
                  <a:gd name="T9" fmla="*/ 2 h 28"/>
                </a:gdLst>
                <a:ahLst/>
                <a:cxnLst>
                  <a:cxn ang="0">
                    <a:pos x="T0" y="T1"/>
                  </a:cxn>
                  <a:cxn ang="0">
                    <a:pos x="T2" y="T3"/>
                  </a:cxn>
                  <a:cxn ang="0">
                    <a:pos x="T4" y="T5"/>
                  </a:cxn>
                  <a:cxn ang="0">
                    <a:pos x="T6" y="T7"/>
                  </a:cxn>
                  <a:cxn ang="0">
                    <a:pos x="T8" y="T9"/>
                  </a:cxn>
                </a:cxnLst>
                <a:rect l="0" t="0" r="r" b="b"/>
                <a:pathLst>
                  <a:path w="33" h="28">
                    <a:moveTo>
                      <a:pt x="2" y="2"/>
                    </a:moveTo>
                    <a:cubicBezTo>
                      <a:pt x="2" y="7"/>
                      <a:pt x="1" y="11"/>
                      <a:pt x="0" y="15"/>
                    </a:cubicBezTo>
                    <a:cubicBezTo>
                      <a:pt x="10" y="16"/>
                      <a:pt x="18" y="22"/>
                      <a:pt x="22" y="28"/>
                    </a:cubicBezTo>
                    <a:cubicBezTo>
                      <a:pt x="26" y="25"/>
                      <a:pt x="29" y="23"/>
                      <a:pt x="33" y="21"/>
                    </a:cubicBezTo>
                    <a:cubicBezTo>
                      <a:pt x="31" y="14"/>
                      <a:pt x="16" y="0"/>
                      <a:pt x="2" y="2"/>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2" name="Freeform 689"/>
              <p:cNvSpPr/>
              <p:nvPr/>
            </p:nvSpPr>
            <p:spPr bwMode="auto">
              <a:xfrm>
                <a:off x="4328" y="1500"/>
                <a:ext cx="78" cy="14"/>
              </a:xfrm>
              <a:custGeom>
                <a:avLst/>
                <a:gdLst>
                  <a:gd name="T0" fmla="*/ 2 w 33"/>
                  <a:gd name="T1" fmla="*/ 6 h 6"/>
                  <a:gd name="T2" fmla="*/ 33 w 33"/>
                  <a:gd name="T3" fmla="*/ 4 h 6"/>
                  <a:gd name="T4" fmla="*/ 30 w 33"/>
                  <a:gd name="T5" fmla="*/ 0 h 6"/>
                  <a:gd name="T6" fmla="*/ 0 w 33"/>
                  <a:gd name="T7" fmla="*/ 2 h 6"/>
                  <a:gd name="T8" fmla="*/ 2 w 33"/>
                  <a:gd name="T9" fmla="*/ 6 h 6"/>
                </a:gdLst>
                <a:ahLst/>
                <a:cxnLst>
                  <a:cxn ang="0">
                    <a:pos x="T0" y="T1"/>
                  </a:cxn>
                  <a:cxn ang="0">
                    <a:pos x="T2" y="T3"/>
                  </a:cxn>
                  <a:cxn ang="0">
                    <a:pos x="T4" y="T5"/>
                  </a:cxn>
                  <a:cxn ang="0">
                    <a:pos x="T6" y="T7"/>
                  </a:cxn>
                  <a:cxn ang="0">
                    <a:pos x="T8" y="T9"/>
                  </a:cxn>
                </a:cxnLst>
                <a:rect l="0" t="0" r="r" b="b"/>
                <a:pathLst>
                  <a:path w="33" h="6">
                    <a:moveTo>
                      <a:pt x="2" y="6"/>
                    </a:moveTo>
                    <a:cubicBezTo>
                      <a:pt x="33" y="4"/>
                      <a:pt x="33" y="4"/>
                      <a:pt x="33" y="4"/>
                    </a:cubicBezTo>
                    <a:cubicBezTo>
                      <a:pt x="32" y="3"/>
                      <a:pt x="31" y="2"/>
                      <a:pt x="30" y="0"/>
                    </a:cubicBezTo>
                    <a:cubicBezTo>
                      <a:pt x="0" y="2"/>
                      <a:pt x="0" y="2"/>
                      <a:pt x="0" y="2"/>
                    </a:cubicBezTo>
                    <a:cubicBezTo>
                      <a:pt x="1" y="4"/>
                      <a:pt x="2" y="5"/>
                      <a:pt x="2" y="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3" name="Freeform 690"/>
              <p:cNvSpPr/>
              <p:nvPr/>
            </p:nvSpPr>
            <p:spPr bwMode="auto">
              <a:xfrm>
                <a:off x="4229" y="2563"/>
                <a:ext cx="236" cy="107"/>
              </a:xfrm>
              <a:custGeom>
                <a:avLst/>
                <a:gdLst>
                  <a:gd name="T0" fmla="*/ 61 w 100"/>
                  <a:gd name="T1" fmla="*/ 0 h 45"/>
                  <a:gd name="T2" fmla="*/ 7 w 100"/>
                  <a:gd name="T3" fmla="*/ 22 h 45"/>
                  <a:gd name="T4" fmla="*/ 0 w 100"/>
                  <a:gd name="T5" fmla="*/ 45 h 45"/>
                  <a:gd name="T6" fmla="*/ 31 w 100"/>
                  <a:gd name="T7" fmla="*/ 28 h 45"/>
                  <a:gd name="T8" fmla="*/ 50 w 100"/>
                  <a:gd name="T9" fmla="*/ 29 h 45"/>
                  <a:gd name="T10" fmla="*/ 100 w 100"/>
                  <a:gd name="T11" fmla="*/ 14 h 45"/>
                  <a:gd name="T12" fmla="*/ 100 w 100"/>
                  <a:gd name="T13" fmla="*/ 8 h 45"/>
                  <a:gd name="T14" fmla="*/ 61 w 100"/>
                  <a:gd name="T15" fmla="*/ 0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45">
                    <a:moveTo>
                      <a:pt x="61" y="0"/>
                    </a:moveTo>
                    <a:cubicBezTo>
                      <a:pt x="54" y="18"/>
                      <a:pt x="27" y="24"/>
                      <a:pt x="7" y="22"/>
                    </a:cubicBezTo>
                    <a:cubicBezTo>
                      <a:pt x="3" y="29"/>
                      <a:pt x="1" y="37"/>
                      <a:pt x="0" y="45"/>
                    </a:cubicBezTo>
                    <a:cubicBezTo>
                      <a:pt x="7" y="36"/>
                      <a:pt x="17" y="30"/>
                      <a:pt x="31" y="28"/>
                    </a:cubicBezTo>
                    <a:cubicBezTo>
                      <a:pt x="38" y="28"/>
                      <a:pt x="44" y="28"/>
                      <a:pt x="50" y="29"/>
                    </a:cubicBezTo>
                    <a:cubicBezTo>
                      <a:pt x="68" y="18"/>
                      <a:pt x="85" y="14"/>
                      <a:pt x="100" y="14"/>
                    </a:cubicBezTo>
                    <a:cubicBezTo>
                      <a:pt x="100" y="8"/>
                      <a:pt x="100" y="8"/>
                      <a:pt x="100" y="8"/>
                    </a:cubicBezTo>
                    <a:cubicBezTo>
                      <a:pt x="86" y="7"/>
                      <a:pt x="73" y="4"/>
                      <a:pt x="61" y="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4" name="Freeform 691"/>
              <p:cNvSpPr/>
              <p:nvPr/>
            </p:nvSpPr>
            <p:spPr bwMode="auto">
              <a:xfrm>
                <a:off x="4319" y="1488"/>
                <a:ext cx="78" cy="15"/>
              </a:xfrm>
              <a:custGeom>
                <a:avLst/>
                <a:gdLst>
                  <a:gd name="T0" fmla="*/ 3 w 33"/>
                  <a:gd name="T1" fmla="*/ 6 h 6"/>
                  <a:gd name="T2" fmla="*/ 33 w 33"/>
                  <a:gd name="T3" fmla="*/ 4 h 6"/>
                  <a:gd name="T4" fmla="*/ 31 w 33"/>
                  <a:gd name="T5" fmla="*/ 0 h 6"/>
                  <a:gd name="T6" fmla="*/ 0 w 33"/>
                  <a:gd name="T7" fmla="*/ 3 h 6"/>
                  <a:gd name="T8" fmla="*/ 3 w 33"/>
                  <a:gd name="T9" fmla="*/ 6 h 6"/>
                </a:gdLst>
                <a:ahLst/>
                <a:cxnLst>
                  <a:cxn ang="0">
                    <a:pos x="T0" y="T1"/>
                  </a:cxn>
                  <a:cxn ang="0">
                    <a:pos x="T2" y="T3"/>
                  </a:cxn>
                  <a:cxn ang="0">
                    <a:pos x="T4" y="T5"/>
                  </a:cxn>
                  <a:cxn ang="0">
                    <a:pos x="T6" y="T7"/>
                  </a:cxn>
                  <a:cxn ang="0">
                    <a:pos x="T8" y="T9"/>
                  </a:cxn>
                </a:cxnLst>
                <a:rect l="0" t="0" r="r" b="b"/>
                <a:pathLst>
                  <a:path w="33" h="6">
                    <a:moveTo>
                      <a:pt x="3" y="6"/>
                    </a:moveTo>
                    <a:cubicBezTo>
                      <a:pt x="33" y="4"/>
                      <a:pt x="33" y="4"/>
                      <a:pt x="33" y="4"/>
                    </a:cubicBezTo>
                    <a:cubicBezTo>
                      <a:pt x="32" y="3"/>
                      <a:pt x="32" y="2"/>
                      <a:pt x="31" y="0"/>
                    </a:cubicBezTo>
                    <a:cubicBezTo>
                      <a:pt x="0" y="3"/>
                      <a:pt x="0" y="3"/>
                      <a:pt x="0" y="3"/>
                    </a:cubicBezTo>
                    <a:cubicBezTo>
                      <a:pt x="1" y="4"/>
                      <a:pt x="2" y="5"/>
                      <a:pt x="3" y="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5" name="Freeform 692"/>
              <p:cNvSpPr/>
              <p:nvPr/>
            </p:nvSpPr>
            <p:spPr bwMode="auto">
              <a:xfrm>
                <a:off x="4279" y="1389"/>
                <a:ext cx="134" cy="92"/>
              </a:xfrm>
              <a:custGeom>
                <a:avLst/>
                <a:gdLst>
                  <a:gd name="T0" fmla="*/ 12 w 57"/>
                  <a:gd name="T1" fmla="*/ 39 h 39"/>
                  <a:gd name="T2" fmla="*/ 34 w 57"/>
                  <a:gd name="T3" fmla="*/ 3 h 39"/>
                  <a:gd name="T4" fmla="*/ 47 w 57"/>
                  <a:gd name="T5" fmla="*/ 22 h 39"/>
                  <a:gd name="T6" fmla="*/ 57 w 57"/>
                  <a:gd name="T7" fmla="*/ 9 h 39"/>
                  <a:gd name="T8" fmla="*/ 50 w 57"/>
                  <a:gd name="T9" fmla="*/ 0 h 39"/>
                  <a:gd name="T10" fmla="*/ 22 w 57"/>
                  <a:gd name="T11" fmla="*/ 0 h 39"/>
                  <a:gd name="T12" fmla="*/ 0 w 57"/>
                  <a:gd name="T13" fmla="*/ 30 h 39"/>
                  <a:gd name="T14" fmla="*/ 12 w 57"/>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39">
                    <a:moveTo>
                      <a:pt x="12" y="39"/>
                    </a:moveTo>
                    <a:cubicBezTo>
                      <a:pt x="21" y="24"/>
                      <a:pt x="29" y="10"/>
                      <a:pt x="34" y="3"/>
                    </a:cubicBezTo>
                    <a:cubicBezTo>
                      <a:pt x="35" y="5"/>
                      <a:pt x="40" y="12"/>
                      <a:pt x="47" y="22"/>
                    </a:cubicBezTo>
                    <a:cubicBezTo>
                      <a:pt x="49" y="17"/>
                      <a:pt x="52" y="12"/>
                      <a:pt x="57" y="9"/>
                    </a:cubicBezTo>
                    <a:cubicBezTo>
                      <a:pt x="54" y="6"/>
                      <a:pt x="52" y="3"/>
                      <a:pt x="50" y="0"/>
                    </a:cubicBezTo>
                    <a:cubicBezTo>
                      <a:pt x="22" y="0"/>
                      <a:pt x="22" y="0"/>
                      <a:pt x="22" y="0"/>
                    </a:cubicBezTo>
                    <a:cubicBezTo>
                      <a:pt x="15" y="9"/>
                      <a:pt x="8" y="19"/>
                      <a:pt x="0" y="30"/>
                    </a:cubicBezTo>
                    <a:cubicBezTo>
                      <a:pt x="4" y="33"/>
                      <a:pt x="8" y="36"/>
                      <a:pt x="12" y="39"/>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6" name="Freeform 693"/>
              <p:cNvSpPr/>
              <p:nvPr/>
            </p:nvSpPr>
            <p:spPr bwMode="auto">
              <a:xfrm>
                <a:off x="4319" y="1479"/>
                <a:ext cx="73" cy="12"/>
              </a:xfrm>
              <a:custGeom>
                <a:avLst/>
                <a:gdLst>
                  <a:gd name="T0" fmla="*/ 30 w 31"/>
                  <a:gd name="T1" fmla="*/ 0 h 5"/>
                  <a:gd name="T2" fmla="*/ 2 w 31"/>
                  <a:gd name="T3" fmla="*/ 2 h 5"/>
                  <a:gd name="T4" fmla="*/ 0 w 31"/>
                  <a:gd name="T5" fmla="*/ 5 h 5"/>
                  <a:gd name="T6" fmla="*/ 31 w 31"/>
                  <a:gd name="T7" fmla="*/ 3 h 5"/>
                  <a:gd name="T8" fmla="*/ 30 w 31"/>
                  <a:gd name="T9" fmla="*/ 0 h 5"/>
                </a:gdLst>
                <a:ahLst/>
                <a:cxnLst>
                  <a:cxn ang="0">
                    <a:pos x="T0" y="T1"/>
                  </a:cxn>
                  <a:cxn ang="0">
                    <a:pos x="T2" y="T3"/>
                  </a:cxn>
                  <a:cxn ang="0">
                    <a:pos x="T4" y="T5"/>
                  </a:cxn>
                  <a:cxn ang="0">
                    <a:pos x="T6" y="T7"/>
                  </a:cxn>
                  <a:cxn ang="0">
                    <a:pos x="T8" y="T9"/>
                  </a:cxn>
                </a:cxnLst>
                <a:rect l="0" t="0" r="r" b="b"/>
                <a:pathLst>
                  <a:path w="31" h="5">
                    <a:moveTo>
                      <a:pt x="30" y="0"/>
                    </a:moveTo>
                    <a:cubicBezTo>
                      <a:pt x="2" y="2"/>
                      <a:pt x="2" y="2"/>
                      <a:pt x="2" y="2"/>
                    </a:cubicBezTo>
                    <a:cubicBezTo>
                      <a:pt x="0" y="5"/>
                      <a:pt x="0" y="5"/>
                      <a:pt x="0" y="5"/>
                    </a:cubicBezTo>
                    <a:cubicBezTo>
                      <a:pt x="31" y="3"/>
                      <a:pt x="31" y="3"/>
                      <a:pt x="31" y="3"/>
                    </a:cubicBezTo>
                    <a:cubicBezTo>
                      <a:pt x="30" y="2"/>
                      <a:pt x="30" y="1"/>
                      <a:pt x="30"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7" name="Freeform 694"/>
              <p:cNvSpPr/>
              <p:nvPr/>
            </p:nvSpPr>
            <p:spPr bwMode="auto">
              <a:xfrm>
                <a:off x="4331" y="1455"/>
                <a:ext cx="56" cy="12"/>
              </a:xfrm>
              <a:custGeom>
                <a:avLst/>
                <a:gdLst>
                  <a:gd name="T0" fmla="*/ 24 w 24"/>
                  <a:gd name="T1" fmla="*/ 0 h 5"/>
                  <a:gd name="T2" fmla="*/ 2 w 24"/>
                  <a:gd name="T3" fmla="*/ 2 h 5"/>
                  <a:gd name="T4" fmla="*/ 0 w 24"/>
                  <a:gd name="T5" fmla="*/ 5 h 5"/>
                  <a:gd name="T6" fmla="*/ 24 w 24"/>
                  <a:gd name="T7" fmla="*/ 3 h 5"/>
                  <a:gd name="T8" fmla="*/ 24 w 24"/>
                  <a:gd name="T9" fmla="*/ 0 h 5"/>
                </a:gdLst>
                <a:ahLst/>
                <a:cxnLst>
                  <a:cxn ang="0">
                    <a:pos x="T0" y="T1"/>
                  </a:cxn>
                  <a:cxn ang="0">
                    <a:pos x="T2" y="T3"/>
                  </a:cxn>
                  <a:cxn ang="0">
                    <a:pos x="T4" y="T5"/>
                  </a:cxn>
                  <a:cxn ang="0">
                    <a:pos x="T6" y="T7"/>
                  </a:cxn>
                  <a:cxn ang="0">
                    <a:pos x="T8" y="T9"/>
                  </a:cxn>
                </a:cxnLst>
                <a:rect l="0" t="0" r="r" b="b"/>
                <a:pathLst>
                  <a:path w="24" h="5">
                    <a:moveTo>
                      <a:pt x="24" y="0"/>
                    </a:moveTo>
                    <a:cubicBezTo>
                      <a:pt x="2" y="2"/>
                      <a:pt x="2" y="2"/>
                      <a:pt x="2" y="2"/>
                    </a:cubicBezTo>
                    <a:cubicBezTo>
                      <a:pt x="0" y="5"/>
                      <a:pt x="0" y="5"/>
                      <a:pt x="0" y="5"/>
                    </a:cubicBezTo>
                    <a:cubicBezTo>
                      <a:pt x="24" y="3"/>
                      <a:pt x="24" y="3"/>
                      <a:pt x="24" y="3"/>
                    </a:cubicBezTo>
                    <a:cubicBezTo>
                      <a:pt x="24" y="2"/>
                      <a:pt x="24" y="1"/>
                      <a:pt x="24"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8" name="Freeform 695"/>
              <p:cNvSpPr/>
              <p:nvPr/>
            </p:nvSpPr>
            <p:spPr bwMode="auto">
              <a:xfrm>
                <a:off x="4324" y="1467"/>
                <a:ext cx="63" cy="12"/>
              </a:xfrm>
              <a:custGeom>
                <a:avLst/>
                <a:gdLst>
                  <a:gd name="T0" fmla="*/ 27 w 27"/>
                  <a:gd name="T1" fmla="*/ 0 h 5"/>
                  <a:gd name="T2" fmla="*/ 3 w 27"/>
                  <a:gd name="T3" fmla="*/ 1 h 5"/>
                  <a:gd name="T4" fmla="*/ 0 w 27"/>
                  <a:gd name="T5" fmla="*/ 5 h 5"/>
                  <a:gd name="T6" fmla="*/ 27 w 27"/>
                  <a:gd name="T7" fmla="*/ 3 h 5"/>
                  <a:gd name="T8" fmla="*/ 27 w 27"/>
                  <a:gd name="T9" fmla="*/ 0 h 5"/>
                </a:gdLst>
                <a:ahLst/>
                <a:cxnLst>
                  <a:cxn ang="0">
                    <a:pos x="T0" y="T1"/>
                  </a:cxn>
                  <a:cxn ang="0">
                    <a:pos x="T2" y="T3"/>
                  </a:cxn>
                  <a:cxn ang="0">
                    <a:pos x="T4" y="T5"/>
                  </a:cxn>
                  <a:cxn ang="0">
                    <a:pos x="T6" y="T7"/>
                  </a:cxn>
                  <a:cxn ang="0">
                    <a:pos x="T8" y="T9"/>
                  </a:cxn>
                </a:cxnLst>
                <a:rect l="0" t="0" r="r" b="b"/>
                <a:pathLst>
                  <a:path w="27" h="5">
                    <a:moveTo>
                      <a:pt x="27" y="0"/>
                    </a:moveTo>
                    <a:cubicBezTo>
                      <a:pt x="3" y="1"/>
                      <a:pt x="3" y="1"/>
                      <a:pt x="3" y="1"/>
                    </a:cubicBezTo>
                    <a:cubicBezTo>
                      <a:pt x="0" y="5"/>
                      <a:pt x="0" y="5"/>
                      <a:pt x="0" y="5"/>
                    </a:cubicBezTo>
                    <a:cubicBezTo>
                      <a:pt x="27" y="3"/>
                      <a:pt x="27" y="3"/>
                      <a:pt x="27" y="3"/>
                    </a:cubicBezTo>
                    <a:cubicBezTo>
                      <a:pt x="27" y="2"/>
                      <a:pt x="27" y="1"/>
                      <a:pt x="27"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9" name="Freeform 696"/>
              <p:cNvSpPr/>
              <p:nvPr/>
            </p:nvSpPr>
            <p:spPr bwMode="auto">
              <a:xfrm>
                <a:off x="4338" y="1446"/>
                <a:ext cx="49" cy="9"/>
              </a:xfrm>
              <a:custGeom>
                <a:avLst/>
                <a:gdLst>
                  <a:gd name="T0" fmla="*/ 18 w 21"/>
                  <a:gd name="T1" fmla="*/ 0 h 4"/>
                  <a:gd name="T2" fmla="*/ 2 w 21"/>
                  <a:gd name="T3" fmla="*/ 1 h 4"/>
                  <a:gd name="T4" fmla="*/ 0 w 21"/>
                  <a:gd name="T5" fmla="*/ 4 h 4"/>
                  <a:gd name="T6" fmla="*/ 21 w 21"/>
                  <a:gd name="T7" fmla="*/ 3 h 4"/>
                  <a:gd name="T8" fmla="*/ 18 w 21"/>
                  <a:gd name="T9" fmla="*/ 0 h 4"/>
                </a:gdLst>
                <a:ahLst/>
                <a:cxnLst>
                  <a:cxn ang="0">
                    <a:pos x="T0" y="T1"/>
                  </a:cxn>
                  <a:cxn ang="0">
                    <a:pos x="T2" y="T3"/>
                  </a:cxn>
                  <a:cxn ang="0">
                    <a:pos x="T4" y="T5"/>
                  </a:cxn>
                  <a:cxn ang="0">
                    <a:pos x="T6" y="T7"/>
                  </a:cxn>
                  <a:cxn ang="0">
                    <a:pos x="T8" y="T9"/>
                  </a:cxn>
                </a:cxnLst>
                <a:rect l="0" t="0" r="r" b="b"/>
                <a:pathLst>
                  <a:path w="21" h="4">
                    <a:moveTo>
                      <a:pt x="18" y="0"/>
                    </a:moveTo>
                    <a:cubicBezTo>
                      <a:pt x="2" y="1"/>
                      <a:pt x="2" y="1"/>
                      <a:pt x="2" y="1"/>
                    </a:cubicBezTo>
                    <a:cubicBezTo>
                      <a:pt x="1" y="2"/>
                      <a:pt x="1" y="3"/>
                      <a:pt x="0" y="4"/>
                    </a:cubicBezTo>
                    <a:cubicBezTo>
                      <a:pt x="21" y="3"/>
                      <a:pt x="21" y="3"/>
                      <a:pt x="21" y="3"/>
                    </a:cubicBezTo>
                    <a:lnTo>
                      <a:pt x="18" y="0"/>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0" name="Freeform 697"/>
              <p:cNvSpPr/>
              <p:nvPr/>
            </p:nvSpPr>
            <p:spPr bwMode="auto">
              <a:xfrm>
                <a:off x="4335" y="1704"/>
                <a:ext cx="64" cy="60"/>
              </a:xfrm>
              <a:custGeom>
                <a:avLst/>
                <a:gdLst>
                  <a:gd name="T0" fmla="*/ 55 w 64"/>
                  <a:gd name="T1" fmla="*/ 60 h 60"/>
                  <a:gd name="T2" fmla="*/ 64 w 64"/>
                  <a:gd name="T3" fmla="*/ 48 h 60"/>
                  <a:gd name="T4" fmla="*/ 10 w 64"/>
                  <a:gd name="T5" fmla="*/ 0 h 60"/>
                  <a:gd name="T6" fmla="*/ 0 w 64"/>
                  <a:gd name="T7" fmla="*/ 17 h 60"/>
                  <a:gd name="T8" fmla="*/ 55 w 64"/>
                  <a:gd name="T9" fmla="*/ 60 h 60"/>
                </a:gdLst>
                <a:ahLst/>
                <a:cxnLst>
                  <a:cxn ang="0">
                    <a:pos x="T0" y="T1"/>
                  </a:cxn>
                  <a:cxn ang="0">
                    <a:pos x="T2" y="T3"/>
                  </a:cxn>
                  <a:cxn ang="0">
                    <a:pos x="T4" y="T5"/>
                  </a:cxn>
                  <a:cxn ang="0">
                    <a:pos x="T6" y="T7"/>
                  </a:cxn>
                  <a:cxn ang="0">
                    <a:pos x="T8" y="T9"/>
                  </a:cxn>
                </a:cxnLst>
                <a:rect l="0" t="0" r="r" b="b"/>
                <a:pathLst>
                  <a:path w="64" h="60">
                    <a:moveTo>
                      <a:pt x="55" y="60"/>
                    </a:moveTo>
                    <a:lnTo>
                      <a:pt x="64" y="48"/>
                    </a:lnTo>
                    <a:lnTo>
                      <a:pt x="10" y="0"/>
                    </a:lnTo>
                    <a:lnTo>
                      <a:pt x="0" y="17"/>
                    </a:lnTo>
                    <a:lnTo>
                      <a:pt x="55" y="60"/>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698"/>
              <p:cNvSpPr/>
              <p:nvPr/>
            </p:nvSpPr>
            <p:spPr bwMode="auto">
              <a:xfrm>
                <a:off x="4345" y="1434"/>
                <a:ext cx="33" cy="9"/>
              </a:xfrm>
              <a:custGeom>
                <a:avLst/>
                <a:gdLst>
                  <a:gd name="T0" fmla="*/ 12 w 14"/>
                  <a:gd name="T1" fmla="*/ 0 h 4"/>
                  <a:gd name="T2" fmla="*/ 2 w 14"/>
                  <a:gd name="T3" fmla="*/ 1 h 4"/>
                  <a:gd name="T4" fmla="*/ 0 w 14"/>
                  <a:gd name="T5" fmla="*/ 4 h 4"/>
                  <a:gd name="T6" fmla="*/ 14 w 14"/>
                  <a:gd name="T7" fmla="*/ 3 h 4"/>
                  <a:gd name="T8" fmla="*/ 12 w 14"/>
                  <a:gd name="T9" fmla="*/ 0 h 4"/>
                </a:gdLst>
                <a:ahLst/>
                <a:cxnLst>
                  <a:cxn ang="0">
                    <a:pos x="T0" y="T1"/>
                  </a:cxn>
                  <a:cxn ang="0">
                    <a:pos x="T2" y="T3"/>
                  </a:cxn>
                  <a:cxn ang="0">
                    <a:pos x="T4" y="T5"/>
                  </a:cxn>
                  <a:cxn ang="0">
                    <a:pos x="T6" y="T7"/>
                  </a:cxn>
                  <a:cxn ang="0">
                    <a:pos x="T8" y="T9"/>
                  </a:cxn>
                </a:cxnLst>
                <a:rect l="0" t="0" r="r" b="b"/>
                <a:pathLst>
                  <a:path w="14" h="4">
                    <a:moveTo>
                      <a:pt x="12" y="0"/>
                    </a:moveTo>
                    <a:cubicBezTo>
                      <a:pt x="2" y="1"/>
                      <a:pt x="2" y="1"/>
                      <a:pt x="2" y="1"/>
                    </a:cubicBezTo>
                    <a:cubicBezTo>
                      <a:pt x="1" y="2"/>
                      <a:pt x="1" y="3"/>
                      <a:pt x="0" y="4"/>
                    </a:cubicBezTo>
                    <a:cubicBezTo>
                      <a:pt x="14" y="3"/>
                      <a:pt x="14" y="3"/>
                      <a:pt x="14" y="3"/>
                    </a:cubicBezTo>
                    <a:cubicBezTo>
                      <a:pt x="14" y="2"/>
                      <a:pt x="13" y="1"/>
                      <a:pt x="12"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Freeform 699"/>
              <p:cNvSpPr/>
              <p:nvPr/>
            </p:nvSpPr>
            <p:spPr bwMode="auto">
              <a:xfrm>
                <a:off x="4345" y="1671"/>
                <a:ext cx="57" cy="50"/>
              </a:xfrm>
              <a:custGeom>
                <a:avLst/>
                <a:gdLst>
                  <a:gd name="T0" fmla="*/ 15 w 24"/>
                  <a:gd name="T1" fmla="*/ 21 h 21"/>
                  <a:gd name="T2" fmla="*/ 24 w 24"/>
                  <a:gd name="T3" fmla="*/ 11 h 21"/>
                  <a:gd name="T4" fmla="*/ 3 w 24"/>
                  <a:gd name="T5" fmla="*/ 0 h 21"/>
                  <a:gd name="T6" fmla="*/ 0 w 24"/>
                  <a:gd name="T7" fmla="*/ 7 h 21"/>
                  <a:gd name="T8" fmla="*/ 15 w 24"/>
                  <a:gd name="T9" fmla="*/ 21 h 21"/>
                </a:gdLst>
                <a:ahLst/>
                <a:cxnLst>
                  <a:cxn ang="0">
                    <a:pos x="T0" y="T1"/>
                  </a:cxn>
                  <a:cxn ang="0">
                    <a:pos x="T2" y="T3"/>
                  </a:cxn>
                  <a:cxn ang="0">
                    <a:pos x="T4" y="T5"/>
                  </a:cxn>
                  <a:cxn ang="0">
                    <a:pos x="T6" y="T7"/>
                  </a:cxn>
                  <a:cxn ang="0">
                    <a:pos x="T8" y="T9"/>
                  </a:cxn>
                </a:cxnLst>
                <a:rect l="0" t="0" r="r" b="b"/>
                <a:pathLst>
                  <a:path w="24" h="21">
                    <a:moveTo>
                      <a:pt x="15" y="21"/>
                    </a:moveTo>
                    <a:cubicBezTo>
                      <a:pt x="18" y="17"/>
                      <a:pt x="21" y="14"/>
                      <a:pt x="24" y="11"/>
                    </a:cubicBezTo>
                    <a:cubicBezTo>
                      <a:pt x="20" y="6"/>
                      <a:pt x="13" y="1"/>
                      <a:pt x="3" y="0"/>
                    </a:cubicBezTo>
                    <a:cubicBezTo>
                      <a:pt x="3" y="2"/>
                      <a:pt x="1" y="5"/>
                      <a:pt x="0" y="7"/>
                    </a:cubicBezTo>
                    <a:lnTo>
                      <a:pt x="15" y="21"/>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3" name="Freeform 700"/>
              <p:cNvSpPr/>
              <p:nvPr/>
            </p:nvSpPr>
            <p:spPr bwMode="auto">
              <a:xfrm>
                <a:off x="4352" y="1415"/>
                <a:ext cx="19" cy="16"/>
              </a:xfrm>
              <a:custGeom>
                <a:avLst/>
                <a:gdLst>
                  <a:gd name="T0" fmla="*/ 4 w 8"/>
                  <a:gd name="T1" fmla="*/ 0 h 7"/>
                  <a:gd name="T2" fmla="*/ 0 w 8"/>
                  <a:gd name="T3" fmla="*/ 7 h 7"/>
                  <a:gd name="T4" fmla="*/ 8 w 8"/>
                  <a:gd name="T5" fmla="*/ 7 h 7"/>
                  <a:gd name="T6" fmla="*/ 4 w 8"/>
                  <a:gd name="T7" fmla="*/ 0 h 7"/>
                </a:gdLst>
                <a:ahLst/>
                <a:cxnLst>
                  <a:cxn ang="0">
                    <a:pos x="T0" y="T1"/>
                  </a:cxn>
                  <a:cxn ang="0">
                    <a:pos x="T2" y="T3"/>
                  </a:cxn>
                  <a:cxn ang="0">
                    <a:pos x="T4" y="T5"/>
                  </a:cxn>
                  <a:cxn ang="0">
                    <a:pos x="T6" y="T7"/>
                  </a:cxn>
                </a:cxnLst>
                <a:rect l="0" t="0" r="r" b="b"/>
                <a:pathLst>
                  <a:path w="8" h="7">
                    <a:moveTo>
                      <a:pt x="4" y="0"/>
                    </a:moveTo>
                    <a:cubicBezTo>
                      <a:pt x="3" y="2"/>
                      <a:pt x="1" y="5"/>
                      <a:pt x="0" y="7"/>
                    </a:cubicBezTo>
                    <a:cubicBezTo>
                      <a:pt x="8" y="7"/>
                      <a:pt x="8" y="7"/>
                      <a:pt x="8" y="7"/>
                    </a:cubicBezTo>
                    <a:cubicBezTo>
                      <a:pt x="6" y="4"/>
                      <a:pt x="5" y="1"/>
                      <a:pt x="4"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4" name="Freeform 701"/>
              <p:cNvSpPr/>
              <p:nvPr/>
            </p:nvSpPr>
            <p:spPr bwMode="auto">
              <a:xfrm>
                <a:off x="4418" y="2711"/>
                <a:ext cx="28" cy="38"/>
              </a:xfrm>
              <a:custGeom>
                <a:avLst/>
                <a:gdLst>
                  <a:gd name="T0" fmla="*/ 0 w 12"/>
                  <a:gd name="T1" fmla="*/ 0 h 16"/>
                  <a:gd name="T2" fmla="*/ 0 w 12"/>
                  <a:gd name="T3" fmla="*/ 3 h 16"/>
                  <a:gd name="T4" fmla="*/ 11 w 12"/>
                  <a:gd name="T5" fmla="*/ 16 h 16"/>
                  <a:gd name="T6" fmla="*/ 0 w 12"/>
                  <a:gd name="T7" fmla="*/ 0 h 16"/>
                </a:gdLst>
                <a:ahLst/>
                <a:cxnLst>
                  <a:cxn ang="0">
                    <a:pos x="T0" y="T1"/>
                  </a:cxn>
                  <a:cxn ang="0">
                    <a:pos x="T2" y="T3"/>
                  </a:cxn>
                  <a:cxn ang="0">
                    <a:pos x="T4" y="T5"/>
                  </a:cxn>
                  <a:cxn ang="0">
                    <a:pos x="T6" y="T7"/>
                  </a:cxn>
                </a:cxnLst>
                <a:rect l="0" t="0" r="r" b="b"/>
                <a:pathLst>
                  <a:path w="12" h="16">
                    <a:moveTo>
                      <a:pt x="0" y="0"/>
                    </a:moveTo>
                    <a:cubicBezTo>
                      <a:pt x="0" y="1"/>
                      <a:pt x="0" y="2"/>
                      <a:pt x="0" y="3"/>
                    </a:cubicBezTo>
                    <a:cubicBezTo>
                      <a:pt x="11" y="16"/>
                      <a:pt x="11" y="16"/>
                      <a:pt x="11" y="16"/>
                    </a:cubicBezTo>
                    <a:cubicBezTo>
                      <a:pt x="12" y="8"/>
                      <a:pt x="9" y="1"/>
                      <a:pt x="0"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5" name="Freeform 702"/>
              <p:cNvSpPr/>
              <p:nvPr/>
            </p:nvSpPr>
            <p:spPr bwMode="auto">
              <a:xfrm>
                <a:off x="4416" y="2722"/>
                <a:ext cx="26" cy="41"/>
              </a:xfrm>
              <a:custGeom>
                <a:avLst/>
                <a:gdLst>
                  <a:gd name="T0" fmla="*/ 0 w 11"/>
                  <a:gd name="T1" fmla="*/ 5 h 17"/>
                  <a:gd name="T2" fmla="*/ 10 w 11"/>
                  <a:gd name="T3" fmla="*/ 17 h 17"/>
                  <a:gd name="T4" fmla="*/ 11 w 11"/>
                  <a:gd name="T5" fmla="*/ 13 h 17"/>
                  <a:gd name="T6" fmla="*/ 1 w 11"/>
                  <a:gd name="T7" fmla="*/ 0 h 17"/>
                  <a:gd name="T8" fmla="*/ 0 w 11"/>
                  <a:gd name="T9" fmla="*/ 5 h 17"/>
                </a:gdLst>
                <a:ahLst/>
                <a:cxnLst>
                  <a:cxn ang="0">
                    <a:pos x="T0" y="T1"/>
                  </a:cxn>
                  <a:cxn ang="0">
                    <a:pos x="T2" y="T3"/>
                  </a:cxn>
                  <a:cxn ang="0">
                    <a:pos x="T4" y="T5"/>
                  </a:cxn>
                  <a:cxn ang="0">
                    <a:pos x="T6" y="T7"/>
                  </a:cxn>
                  <a:cxn ang="0">
                    <a:pos x="T8" y="T9"/>
                  </a:cxn>
                </a:cxnLst>
                <a:rect l="0" t="0" r="r" b="b"/>
                <a:pathLst>
                  <a:path w="11" h="17">
                    <a:moveTo>
                      <a:pt x="0" y="5"/>
                    </a:moveTo>
                    <a:cubicBezTo>
                      <a:pt x="10" y="17"/>
                      <a:pt x="10" y="17"/>
                      <a:pt x="10" y="17"/>
                    </a:cubicBezTo>
                    <a:cubicBezTo>
                      <a:pt x="11" y="16"/>
                      <a:pt x="11" y="14"/>
                      <a:pt x="11" y="13"/>
                    </a:cubicBezTo>
                    <a:cubicBezTo>
                      <a:pt x="1" y="0"/>
                      <a:pt x="1" y="0"/>
                      <a:pt x="1" y="0"/>
                    </a:cubicBezTo>
                    <a:cubicBezTo>
                      <a:pt x="1" y="1"/>
                      <a:pt x="0" y="3"/>
                      <a:pt x="0" y="5"/>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6" name="Freeform 703"/>
              <p:cNvSpPr/>
              <p:nvPr/>
            </p:nvSpPr>
            <p:spPr bwMode="auto">
              <a:xfrm>
                <a:off x="4411" y="2737"/>
                <a:ext cx="26" cy="38"/>
              </a:xfrm>
              <a:custGeom>
                <a:avLst/>
                <a:gdLst>
                  <a:gd name="T0" fmla="*/ 0 w 11"/>
                  <a:gd name="T1" fmla="*/ 4 h 16"/>
                  <a:gd name="T2" fmla="*/ 9 w 11"/>
                  <a:gd name="T3" fmla="*/ 16 h 16"/>
                  <a:gd name="T4" fmla="*/ 10 w 11"/>
                  <a:gd name="T5" fmla="*/ 16 h 16"/>
                  <a:gd name="T6" fmla="*/ 11 w 11"/>
                  <a:gd name="T7" fmla="*/ 13 h 16"/>
                  <a:gd name="T8" fmla="*/ 1 w 11"/>
                  <a:gd name="T9" fmla="*/ 0 h 16"/>
                  <a:gd name="T10" fmla="*/ 0 w 11"/>
                  <a:gd name="T11" fmla="*/ 4 h 16"/>
                </a:gdLst>
                <a:ahLst/>
                <a:cxnLst>
                  <a:cxn ang="0">
                    <a:pos x="T0" y="T1"/>
                  </a:cxn>
                  <a:cxn ang="0">
                    <a:pos x="T2" y="T3"/>
                  </a:cxn>
                  <a:cxn ang="0">
                    <a:pos x="T4" y="T5"/>
                  </a:cxn>
                  <a:cxn ang="0">
                    <a:pos x="T6" y="T7"/>
                  </a:cxn>
                  <a:cxn ang="0">
                    <a:pos x="T8" y="T9"/>
                  </a:cxn>
                  <a:cxn ang="0">
                    <a:pos x="T10" y="T11"/>
                  </a:cxn>
                </a:cxnLst>
                <a:rect l="0" t="0" r="r" b="b"/>
                <a:pathLst>
                  <a:path w="11" h="16">
                    <a:moveTo>
                      <a:pt x="0" y="4"/>
                    </a:moveTo>
                    <a:cubicBezTo>
                      <a:pt x="9" y="16"/>
                      <a:pt x="9" y="16"/>
                      <a:pt x="9" y="16"/>
                    </a:cubicBezTo>
                    <a:cubicBezTo>
                      <a:pt x="10" y="16"/>
                      <a:pt x="10" y="16"/>
                      <a:pt x="10" y="16"/>
                    </a:cubicBezTo>
                    <a:cubicBezTo>
                      <a:pt x="10" y="15"/>
                      <a:pt x="11" y="14"/>
                      <a:pt x="11" y="13"/>
                    </a:cubicBezTo>
                    <a:cubicBezTo>
                      <a:pt x="1" y="0"/>
                      <a:pt x="1" y="0"/>
                      <a:pt x="1" y="0"/>
                    </a:cubicBezTo>
                    <a:cubicBezTo>
                      <a:pt x="1" y="2"/>
                      <a:pt x="0" y="3"/>
                      <a:pt x="0" y="4"/>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7" name="Freeform 704"/>
              <p:cNvSpPr/>
              <p:nvPr/>
            </p:nvSpPr>
            <p:spPr bwMode="auto">
              <a:xfrm>
                <a:off x="4196" y="2037"/>
                <a:ext cx="262" cy="334"/>
              </a:xfrm>
              <a:custGeom>
                <a:avLst/>
                <a:gdLst>
                  <a:gd name="T0" fmla="*/ 80 w 111"/>
                  <a:gd name="T1" fmla="*/ 115 h 141"/>
                  <a:gd name="T2" fmla="*/ 80 w 111"/>
                  <a:gd name="T3" fmla="*/ 0 h 141"/>
                  <a:gd name="T4" fmla="*/ 74 w 111"/>
                  <a:gd name="T5" fmla="*/ 12 h 141"/>
                  <a:gd name="T6" fmla="*/ 3 w 111"/>
                  <a:gd name="T7" fmla="*/ 117 h 141"/>
                  <a:gd name="T8" fmla="*/ 0 w 111"/>
                  <a:gd name="T9" fmla="*/ 119 h 141"/>
                  <a:gd name="T10" fmla="*/ 0 w 111"/>
                  <a:gd name="T11" fmla="*/ 123 h 141"/>
                  <a:gd name="T12" fmla="*/ 80 w 111"/>
                  <a:gd name="T13" fmla="*/ 115 h 141"/>
                </a:gdLst>
                <a:ahLst/>
                <a:cxnLst>
                  <a:cxn ang="0">
                    <a:pos x="T0" y="T1"/>
                  </a:cxn>
                  <a:cxn ang="0">
                    <a:pos x="T2" y="T3"/>
                  </a:cxn>
                  <a:cxn ang="0">
                    <a:pos x="T4" y="T5"/>
                  </a:cxn>
                  <a:cxn ang="0">
                    <a:pos x="T6" y="T7"/>
                  </a:cxn>
                  <a:cxn ang="0">
                    <a:pos x="T8" y="T9"/>
                  </a:cxn>
                  <a:cxn ang="0">
                    <a:pos x="T10" y="T11"/>
                  </a:cxn>
                  <a:cxn ang="0">
                    <a:pos x="T12" y="T13"/>
                  </a:cxn>
                </a:cxnLst>
                <a:rect l="0" t="0" r="r" b="b"/>
                <a:pathLst>
                  <a:path w="111" h="141">
                    <a:moveTo>
                      <a:pt x="80" y="115"/>
                    </a:moveTo>
                    <a:cubicBezTo>
                      <a:pt x="108" y="93"/>
                      <a:pt x="111" y="24"/>
                      <a:pt x="80" y="0"/>
                    </a:cubicBezTo>
                    <a:cubicBezTo>
                      <a:pt x="79" y="4"/>
                      <a:pt x="77" y="8"/>
                      <a:pt x="74" y="12"/>
                    </a:cubicBezTo>
                    <a:cubicBezTo>
                      <a:pt x="104" y="55"/>
                      <a:pt x="82" y="128"/>
                      <a:pt x="3" y="117"/>
                    </a:cubicBezTo>
                    <a:cubicBezTo>
                      <a:pt x="2" y="118"/>
                      <a:pt x="1" y="119"/>
                      <a:pt x="0" y="119"/>
                    </a:cubicBezTo>
                    <a:cubicBezTo>
                      <a:pt x="0" y="121"/>
                      <a:pt x="0" y="122"/>
                      <a:pt x="0" y="123"/>
                    </a:cubicBezTo>
                    <a:cubicBezTo>
                      <a:pt x="32" y="141"/>
                      <a:pt x="62" y="131"/>
                      <a:pt x="80" y="115"/>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8" name="Freeform 705"/>
              <p:cNvSpPr/>
              <p:nvPr/>
            </p:nvSpPr>
            <p:spPr bwMode="auto">
              <a:xfrm>
                <a:off x="4402" y="2749"/>
                <a:ext cx="28" cy="33"/>
              </a:xfrm>
              <a:custGeom>
                <a:avLst/>
                <a:gdLst>
                  <a:gd name="T0" fmla="*/ 0 w 12"/>
                  <a:gd name="T1" fmla="*/ 4 h 14"/>
                  <a:gd name="T2" fmla="*/ 9 w 12"/>
                  <a:gd name="T3" fmla="*/ 14 h 14"/>
                  <a:gd name="T4" fmla="*/ 12 w 12"/>
                  <a:gd name="T5" fmla="*/ 12 h 14"/>
                  <a:gd name="T6" fmla="*/ 3 w 12"/>
                  <a:gd name="T7" fmla="*/ 0 h 14"/>
                  <a:gd name="T8" fmla="*/ 0 w 12"/>
                  <a:gd name="T9" fmla="*/ 4 h 14"/>
                </a:gdLst>
                <a:ahLst/>
                <a:cxnLst>
                  <a:cxn ang="0">
                    <a:pos x="T0" y="T1"/>
                  </a:cxn>
                  <a:cxn ang="0">
                    <a:pos x="T2" y="T3"/>
                  </a:cxn>
                  <a:cxn ang="0">
                    <a:pos x="T4" y="T5"/>
                  </a:cxn>
                  <a:cxn ang="0">
                    <a:pos x="T6" y="T7"/>
                  </a:cxn>
                  <a:cxn ang="0">
                    <a:pos x="T8" y="T9"/>
                  </a:cxn>
                </a:cxnLst>
                <a:rect l="0" t="0" r="r" b="b"/>
                <a:pathLst>
                  <a:path w="12" h="14">
                    <a:moveTo>
                      <a:pt x="0" y="4"/>
                    </a:moveTo>
                    <a:cubicBezTo>
                      <a:pt x="9" y="14"/>
                      <a:pt x="9" y="14"/>
                      <a:pt x="9" y="14"/>
                    </a:cubicBezTo>
                    <a:cubicBezTo>
                      <a:pt x="10" y="13"/>
                      <a:pt x="11" y="13"/>
                      <a:pt x="12" y="12"/>
                    </a:cubicBezTo>
                    <a:cubicBezTo>
                      <a:pt x="3" y="0"/>
                      <a:pt x="3" y="0"/>
                      <a:pt x="3" y="0"/>
                    </a:cubicBezTo>
                    <a:cubicBezTo>
                      <a:pt x="2" y="2"/>
                      <a:pt x="1" y="3"/>
                      <a:pt x="0" y="4"/>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9" name="Freeform 706"/>
              <p:cNvSpPr/>
              <p:nvPr/>
            </p:nvSpPr>
            <p:spPr bwMode="auto">
              <a:xfrm>
                <a:off x="4347" y="2153"/>
                <a:ext cx="45" cy="19"/>
              </a:xfrm>
              <a:custGeom>
                <a:avLst/>
                <a:gdLst>
                  <a:gd name="T0" fmla="*/ 18 w 19"/>
                  <a:gd name="T1" fmla="*/ 0 h 8"/>
                  <a:gd name="T2" fmla="*/ 0 w 19"/>
                  <a:gd name="T3" fmla="*/ 1 h 8"/>
                  <a:gd name="T4" fmla="*/ 0 w 19"/>
                  <a:gd name="T5" fmla="*/ 7 h 8"/>
                  <a:gd name="T6" fmla="*/ 18 w 19"/>
                  <a:gd name="T7" fmla="*/ 8 h 8"/>
                  <a:gd name="T8" fmla="*/ 18 w 19"/>
                  <a:gd name="T9" fmla="*/ 0 h 8"/>
                </a:gdLst>
                <a:ahLst/>
                <a:cxnLst>
                  <a:cxn ang="0">
                    <a:pos x="T0" y="T1"/>
                  </a:cxn>
                  <a:cxn ang="0">
                    <a:pos x="T2" y="T3"/>
                  </a:cxn>
                  <a:cxn ang="0">
                    <a:pos x="T4" y="T5"/>
                  </a:cxn>
                  <a:cxn ang="0">
                    <a:pos x="T6" y="T7"/>
                  </a:cxn>
                  <a:cxn ang="0">
                    <a:pos x="T8" y="T9"/>
                  </a:cxn>
                </a:cxnLst>
                <a:rect l="0" t="0" r="r" b="b"/>
                <a:pathLst>
                  <a:path w="19" h="8">
                    <a:moveTo>
                      <a:pt x="18" y="0"/>
                    </a:moveTo>
                    <a:cubicBezTo>
                      <a:pt x="0" y="1"/>
                      <a:pt x="0" y="1"/>
                      <a:pt x="0" y="1"/>
                    </a:cubicBezTo>
                    <a:cubicBezTo>
                      <a:pt x="0" y="3"/>
                      <a:pt x="0" y="5"/>
                      <a:pt x="0" y="7"/>
                    </a:cubicBezTo>
                    <a:cubicBezTo>
                      <a:pt x="18" y="8"/>
                      <a:pt x="18" y="8"/>
                      <a:pt x="18" y="8"/>
                    </a:cubicBezTo>
                    <a:cubicBezTo>
                      <a:pt x="19" y="5"/>
                      <a:pt x="19" y="2"/>
                      <a:pt x="18" y="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0" name="Freeform 707"/>
              <p:cNvSpPr/>
              <p:nvPr/>
            </p:nvSpPr>
            <p:spPr bwMode="auto">
              <a:xfrm>
                <a:off x="4345" y="2127"/>
                <a:ext cx="45" cy="23"/>
              </a:xfrm>
              <a:custGeom>
                <a:avLst/>
                <a:gdLst>
                  <a:gd name="T0" fmla="*/ 0 w 19"/>
                  <a:gd name="T1" fmla="*/ 4 h 10"/>
                  <a:gd name="T2" fmla="*/ 1 w 19"/>
                  <a:gd name="T3" fmla="*/ 10 h 10"/>
                  <a:gd name="T4" fmla="*/ 19 w 19"/>
                  <a:gd name="T5" fmla="*/ 8 h 10"/>
                  <a:gd name="T6" fmla="*/ 18 w 19"/>
                  <a:gd name="T7" fmla="*/ 0 h 10"/>
                  <a:gd name="T8" fmla="*/ 0 w 19"/>
                  <a:gd name="T9" fmla="*/ 4 h 10"/>
                </a:gdLst>
                <a:ahLst/>
                <a:cxnLst>
                  <a:cxn ang="0">
                    <a:pos x="T0" y="T1"/>
                  </a:cxn>
                  <a:cxn ang="0">
                    <a:pos x="T2" y="T3"/>
                  </a:cxn>
                  <a:cxn ang="0">
                    <a:pos x="T4" y="T5"/>
                  </a:cxn>
                  <a:cxn ang="0">
                    <a:pos x="T6" y="T7"/>
                  </a:cxn>
                  <a:cxn ang="0">
                    <a:pos x="T8" y="T9"/>
                  </a:cxn>
                </a:cxnLst>
                <a:rect l="0" t="0" r="r" b="b"/>
                <a:pathLst>
                  <a:path w="19" h="10">
                    <a:moveTo>
                      <a:pt x="0" y="4"/>
                    </a:moveTo>
                    <a:cubicBezTo>
                      <a:pt x="1" y="6"/>
                      <a:pt x="1" y="8"/>
                      <a:pt x="1" y="10"/>
                    </a:cubicBezTo>
                    <a:cubicBezTo>
                      <a:pt x="19" y="8"/>
                      <a:pt x="19" y="8"/>
                      <a:pt x="19" y="8"/>
                    </a:cubicBezTo>
                    <a:cubicBezTo>
                      <a:pt x="19" y="6"/>
                      <a:pt x="18" y="3"/>
                      <a:pt x="18" y="0"/>
                    </a:cubicBezTo>
                    <a:lnTo>
                      <a:pt x="0" y="4"/>
                    </a:ln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1" name="Freeform 708"/>
              <p:cNvSpPr/>
              <p:nvPr/>
            </p:nvSpPr>
            <p:spPr bwMode="auto">
              <a:xfrm>
                <a:off x="4342" y="2174"/>
                <a:ext cx="48" cy="19"/>
              </a:xfrm>
              <a:custGeom>
                <a:avLst/>
                <a:gdLst>
                  <a:gd name="T0" fmla="*/ 20 w 20"/>
                  <a:gd name="T1" fmla="*/ 1 h 8"/>
                  <a:gd name="T2" fmla="*/ 1 w 20"/>
                  <a:gd name="T3" fmla="*/ 0 h 8"/>
                  <a:gd name="T4" fmla="*/ 0 w 20"/>
                  <a:gd name="T5" fmla="*/ 5 h 8"/>
                  <a:gd name="T6" fmla="*/ 19 w 20"/>
                  <a:gd name="T7" fmla="*/ 8 h 8"/>
                  <a:gd name="T8" fmla="*/ 20 w 20"/>
                  <a:gd name="T9" fmla="*/ 1 h 8"/>
                </a:gdLst>
                <a:ahLst/>
                <a:cxnLst>
                  <a:cxn ang="0">
                    <a:pos x="T0" y="T1"/>
                  </a:cxn>
                  <a:cxn ang="0">
                    <a:pos x="T2" y="T3"/>
                  </a:cxn>
                  <a:cxn ang="0">
                    <a:pos x="T4" y="T5"/>
                  </a:cxn>
                  <a:cxn ang="0">
                    <a:pos x="T6" y="T7"/>
                  </a:cxn>
                  <a:cxn ang="0">
                    <a:pos x="T8" y="T9"/>
                  </a:cxn>
                </a:cxnLst>
                <a:rect l="0" t="0" r="r" b="b"/>
                <a:pathLst>
                  <a:path w="20" h="8">
                    <a:moveTo>
                      <a:pt x="20" y="1"/>
                    </a:moveTo>
                    <a:cubicBezTo>
                      <a:pt x="1" y="0"/>
                      <a:pt x="1" y="0"/>
                      <a:pt x="1" y="0"/>
                    </a:cubicBezTo>
                    <a:cubicBezTo>
                      <a:pt x="1" y="2"/>
                      <a:pt x="0" y="3"/>
                      <a:pt x="0" y="5"/>
                    </a:cubicBezTo>
                    <a:cubicBezTo>
                      <a:pt x="19" y="8"/>
                      <a:pt x="19" y="8"/>
                      <a:pt x="19" y="8"/>
                    </a:cubicBezTo>
                    <a:cubicBezTo>
                      <a:pt x="20" y="6"/>
                      <a:pt x="20" y="3"/>
                      <a:pt x="20" y="1"/>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2" name="Freeform 709"/>
              <p:cNvSpPr/>
              <p:nvPr/>
            </p:nvSpPr>
            <p:spPr bwMode="auto">
              <a:xfrm>
                <a:off x="4340" y="2098"/>
                <a:ext cx="45" cy="33"/>
              </a:xfrm>
              <a:custGeom>
                <a:avLst/>
                <a:gdLst>
                  <a:gd name="T0" fmla="*/ 0 w 19"/>
                  <a:gd name="T1" fmla="*/ 10 h 14"/>
                  <a:gd name="T2" fmla="*/ 2 w 19"/>
                  <a:gd name="T3" fmla="*/ 14 h 14"/>
                  <a:gd name="T4" fmla="*/ 19 w 19"/>
                  <a:gd name="T5" fmla="*/ 10 h 14"/>
                  <a:gd name="T6" fmla="*/ 16 w 19"/>
                  <a:gd name="T7" fmla="*/ 0 h 14"/>
                  <a:gd name="T8" fmla="*/ 0 w 19"/>
                  <a:gd name="T9" fmla="*/ 10 h 14"/>
                </a:gdLst>
                <a:ahLst/>
                <a:cxnLst>
                  <a:cxn ang="0">
                    <a:pos x="T0" y="T1"/>
                  </a:cxn>
                  <a:cxn ang="0">
                    <a:pos x="T2" y="T3"/>
                  </a:cxn>
                  <a:cxn ang="0">
                    <a:pos x="T4" y="T5"/>
                  </a:cxn>
                  <a:cxn ang="0">
                    <a:pos x="T6" y="T7"/>
                  </a:cxn>
                  <a:cxn ang="0">
                    <a:pos x="T8" y="T9"/>
                  </a:cxn>
                </a:cxnLst>
                <a:rect l="0" t="0" r="r" b="b"/>
                <a:pathLst>
                  <a:path w="19" h="14">
                    <a:moveTo>
                      <a:pt x="0" y="10"/>
                    </a:moveTo>
                    <a:cubicBezTo>
                      <a:pt x="1" y="11"/>
                      <a:pt x="1" y="12"/>
                      <a:pt x="2" y="14"/>
                    </a:cubicBezTo>
                    <a:cubicBezTo>
                      <a:pt x="19" y="10"/>
                      <a:pt x="19" y="10"/>
                      <a:pt x="19" y="10"/>
                    </a:cubicBezTo>
                    <a:cubicBezTo>
                      <a:pt x="18" y="6"/>
                      <a:pt x="17" y="3"/>
                      <a:pt x="16" y="0"/>
                    </a:cubicBezTo>
                    <a:lnTo>
                      <a:pt x="0" y="10"/>
                    </a:ln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3" name="Freeform 710"/>
              <p:cNvSpPr/>
              <p:nvPr/>
            </p:nvSpPr>
            <p:spPr bwMode="auto">
              <a:xfrm>
                <a:off x="4023" y="1721"/>
                <a:ext cx="379" cy="301"/>
              </a:xfrm>
              <a:custGeom>
                <a:avLst/>
                <a:gdLst>
                  <a:gd name="T0" fmla="*/ 45 w 160"/>
                  <a:gd name="T1" fmla="*/ 17 h 127"/>
                  <a:gd name="T2" fmla="*/ 4 w 160"/>
                  <a:gd name="T3" fmla="*/ 67 h 127"/>
                  <a:gd name="T4" fmla="*/ 3 w 160"/>
                  <a:gd name="T5" fmla="*/ 110 h 127"/>
                  <a:gd name="T6" fmla="*/ 25 w 160"/>
                  <a:gd name="T7" fmla="*/ 104 h 127"/>
                  <a:gd name="T8" fmla="*/ 58 w 160"/>
                  <a:gd name="T9" fmla="*/ 38 h 127"/>
                  <a:gd name="T10" fmla="*/ 135 w 160"/>
                  <a:gd name="T11" fmla="*/ 106 h 127"/>
                  <a:gd name="T12" fmla="*/ 102 w 160"/>
                  <a:gd name="T13" fmla="*/ 118 h 127"/>
                  <a:gd name="T14" fmla="*/ 104 w 160"/>
                  <a:gd name="T15" fmla="*/ 126 h 127"/>
                  <a:gd name="T16" fmla="*/ 150 w 160"/>
                  <a:gd name="T17" fmla="*/ 126 h 127"/>
                  <a:gd name="T18" fmla="*/ 141 w 160"/>
                  <a:gd name="T19" fmla="*/ 39 h 127"/>
                  <a:gd name="T20" fmla="*/ 45 w 160"/>
                  <a:gd name="T21" fmla="*/ 1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0" h="127">
                    <a:moveTo>
                      <a:pt x="45" y="17"/>
                    </a:moveTo>
                    <a:cubicBezTo>
                      <a:pt x="32" y="34"/>
                      <a:pt x="17" y="51"/>
                      <a:pt x="4" y="67"/>
                    </a:cubicBezTo>
                    <a:cubicBezTo>
                      <a:pt x="0" y="81"/>
                      <a:pt x="0" y="96"/>
                      <a:pt x="3" y="110"/>
                    </a:cubicBezTo>
                    <a:cubicBezTo>
                      <a:pt x="10" y="109"/>
                      <a:pt x="17" y="107"/>
                      <a:pt x="25" y="104"/>
                    </a:cubicBezTo>
                    <a:cubicBezTo>
                      <a:pt x="24" y="68"/>
                      <a:pt x="38" y="45"/>
                      <a:pt x="58" y="38"/>
                    </a:cubicBezTo>
                    <a:cubicBezTo>
                      <a:pt x="84" y="30"/>
                      <a:pt x="122" y="46"/>
                      <a:pt x="135" y="106"/>
                    </a:cubicBezTo>
                    <a:cubicBezTo>
                      <a:pt x="128" y="108"/>
                      <a:pt x="116" y="113"/>
                      <a:pt x="102" y="118"/>
                    </a:cubicBezTo>
                    <a:cubicBezTo>
                      <a:pt x="103" y="121"/>
                      <a:pt x="104" y="124"/>
                      <a:pt x="104" y="126"/>
                    </a:cubicBezTo>
                    <a:cubicBezTo>
                      <a:pt x="111" y="127"/>
                      <a:pt x="137" y="126"/>
                      <a:pt x="150" y="126"/>
                    </a:cubicBezTo>
                    <a:cubicBezTo>
                      <a:pt x="160" y="99"/>
                      <a:pt x="157" y="64"/>
                      <a:pt x="141" y="39"/>
                    </a:cubicBezTo>
                    <a:cubicBezTo>
                      <a:pt x="119" y="7"/>
                      <a:pt x="77" y="0"/>
                      <a:pt x="45" y="17"/>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4" name="Freeform 711"/>
              <p:cNvSpPr/>
              <p:nvPr/>
            </p:nvSpPr>
            <p:spPr bwMode="auto">
              <a:xfrm>
                <a:off x="4335" y="2191"/>
                <a:ext cx="52" cy="31"/>
              </a:xfrm>
              <a:custGeom>
                <a:avLst/>
                <a:gdLst>
                  <a:gd name="T0" fmla="*/ 22 w 22"/>
                  <a:gd name="T1" fmla="*/ 3 h 13"/>
                  <a:gd name="T2" fmla="*/ 2 w 22"/>
                  <a:gd name="T3" fmla="*/ 0 h 13"/>
                  <a:gd name="T4" fmla="*/ 0 w 22"/>
                  <a:gd name="T5" fmla="*/ 4 h 13"/>
                  <a:gd name="T6" fmla="*/ 19 w 22"/>
                  <a:gd name="T7" fmla="*/ 13 h 13"/>
                  <a:gd name="T8" fmla="*/ 22 w 22"/>
                  <a:gd name="T9" fmla="*/ 3 h 13"/>
                </a:gdLst>
                <a:ahLst/>
                <a:cxnLst>
                  <a:cxn ang="0">
                    <a:pos x="T0" y="T1"/>
                  </a:cxn>
                  <a:cxn ang="0">
                    <a:pos x="T2" y="T3"/>
                  </a:cxn>
                  <a:cxn ang="0">
                    <a:pos x="T4" y="T5"/>
                  </a:cxn>
                  <a:cxn ang="0">
                    <a:pos x="T6" y="T7"/>
                  </a:cxn>
                  <a:cxn ang="0">
                    <a:pos x="T8" y="T9"/>
                  </a:cxn>
                </a:cxnLst>
                <a:rect l="0" t="0" r="r" b="b"/>
                <a:pathLst>
                  <a:path w="22" h="13">
                    <a:moveTo>
                      <a:pt x="22" y="3"/>
                    </a:moveTo>
                    <a:cubicBezTo>
                      <a:pt x="2" y="0"/>
                      <a:pt x="2" y="0"/>
                      <a:pt x="2" y="0"/>
                    </a:cubicBezTo>
                    <a:cubicBezTo>
                      <a:pt x="1" y="2"/>
                      <a:pt x="1" y="3"/>
                      <a:pt x="0" y="4"/>
                    </a:cubicBezTo>
                    <a:cubicBezTo>
                      <a:pt x="19" y="13"/>
                      <a:pt x="19" y="13"/>
                      <a:pt x="19" y="13"/>
                    </a:cubicBezTo>
                    <a:cubicBezTo>
                      <a:pt x="20" y="10"/>
                      <a:pt x="21" y="7"/>
                      <a:pt x="22" y="3"/>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 name="Freeform 712"/>
              <p:cNvSpPr/>
              <p:nvPr/>
            </p:nvSpPr>
            <p:spPr bwMode="auto">
              <a:xfrm>
                <a:off x="4394" y="2760"/>
                <a:ext cx="24" cy="29"/>
              </a:xfrm>
              <a:custGeom>
                <a:avLst/>
                <a:gdLst>
                  <a:gd name="T0" fmla="*/ 0 w 10"/>
                  <a:gd name="T1" fmla="*/ 2 h 12"/>
                  <a:gd name="T2" fmla="*/ 7 w 10"/>
                  <a:gd name="T3" fmla="*/ 12 h 12"/>
                  <a:gd name="T4" fmla="*/ 10 w 10"/>
                  <a:gd name="T5" fmla="*/ 10 h 12"/>
                  <a:gd name="T6" fmla="*/ 2 w 10"/>
                  <a:gd name="T7" fmla="*/ 0 h 12"/>
                  <a:gd name="T8" fmla="*/ 0 w 10"/>
                  <a:gd name="T9" fmla="*/ 2 h 12"/>
                </a:gdLst>
                <a:ahLst/>
                <a:cxnLst>
                  <a:cxn ang="0">
                    <a:pos x="T0" y="T1"/>
                  </a:cxn>
                  <a:cxn ang="0">
                    <a:pos x="T2" y="T3"/>
                  </a:cxn>
                  <a:cxn ang="0">
                    <a:pos x="T4" y="T5"/>
                  </a:cxn>
                  <a:cxn ang="0">
                    <a:pos x="T6" y="T7"/>
                  </a:cxn>
                  <a:cxn ang="0">
                    <a:pos x="T8" y="T9"/>
                  </a:cxn>
                </a:cxnLst>
                <a:rect l="0" t="0" r="r" b="b"/>
                <a:pathLst>
                  <a:path w="10" h="12">
                    <a:moveTo>
                      <a:pt x="0" y="2"/>
                    </a:moveTo>
                    <a:cubicBezTo>
                      <a:pt x="7" y="12"/>
                      <a:pt x="7" y="12"/>
                      <a:pt x="7" y="12"/>
                    </a:cubicBezTo>
                    <a:cubicBezTo>
                      <a:pt x="8" y="11"/>
                      <a:pt x="9" y="10"/>
                      <a:pt x="10" y="10"/>
                    </a:cubicBezTo>
                    <a:cubicBezTo>
                      <a:pt x="2" y="0"/>
                      <a:pt x="2" y="0"/>
                      <a:pt x="2" y="0"/>
                    </a:cubicBezTo>
                    <a:cubicBezTo>
                      <a:pt x="2" y="1"/>
                      <a:pt x="1" y="2"/>
                      <a:pt x="0" y="2"/>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 name="Freeform 713"/>
              <p:cNvSpPr/>
              <p:nvPr/>
            </p:nvSpPr>
            <p:spPr bwMode="auto">
              <a:xfrm>
                <a:off x="4295" y="1723"/>
                <a:ext cx="62" cy="57"/>
              </a:xfrm>
              <a:custGeom>
                <a:avLst/>
                <a:gdLst>
                  <a:gd name="T0" fmla="*/ 0 w 26"/>
                  <a:gd name="T1" fmla="*/ 9 h 24"/>
                  <a:gd name="T2" fmla="*/ 21 w 26"/>
                  <a:gd name="T3" fmla="*/ 24 h 24"/>
                  <a:gd name="T4" fmla="*/ 26 w 26"/>
                  <a:gd name="T5" fmla="*/ 12 h 24"/>
                  <a:gd name="T6" fmla="*/ 11 w 26"/>
                  <a:gd name="T7" fmla="*/ 0 h 24"/>
                  <a:gd name="T8" fmla="*/ 0 w 26"/>
                  <a:gd name="T9" fmla="*/ 9 h 24"/>
                </a:gdLst>
                <a:ahLst/>
                <a:cxnLst>
                  <a:cxn ang="0">
                    <a:pos x="T0" y="T1"/>
                  </a:cxn>
                  <a:cxn ang="0">
                    <a:pos x="T2" y="T3"/>
                  </a:cxn>
                  <a:cxn ang="0">
                    <a:pos x="T4" y="T5"/>
                  </a:cxn>
                  <a:cxn ang="0">
                    <a:pos x="T6" y="T7"/>
                  </a:cxn>
                  <a:cxn ang="0">
                    <a:pos x="T8" y="T9"/>
                  </a:cxn>
                </a:cxnLst>
                <a:rect l="0" t="0" r="r" b="b"/>
                <a:pathLst>
                  <a:path w="26" h="24">
                    <a:moveTo>
                      <a:pt x="0" y="9"/>
                    </a:moveTo>
                    <a:cubicBezTo>
                      <a:pt x="8" y="12"/>
                      <a:pt x="15" y="17"/>
                      <a:pt x="21" y="24"/>
                    </a:cubicBezTo>
                    <a:cubicBezTo>
                      <a:pt x="22" y="19"/>
                      <a:pt x="24" y="15"/>
                      <a:pt x="26" y="12"/>
                    </a:cubicBezTo>
                    <a:cubicBezTo>
                      <a:pt x="11" y="0"/>
                      <a:pt x="11" y="0"/>
                      <a:pt x="11" y="0"/>
                    </a:cubicBezTo>
                    <a:cubicBezTo>
                      <a:pt x="8" y="4"/>
                      <a:pt x="4" y="6"/>
                      <a:pt x="0" y="9"/>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7" name="Freeform 714"/>
              <p:cNvSpPr/>
              <p:nvPr/>
            </p:nvSpPr>
            <p:spPr bwMode="auto">
              <a:xfrm>
                <a:off x="4333" y="2075"/>
                <a:ext cx="43" cy="40"/>
              </a:xfrm>
              <a:custGeom>
                <a:avLst/>
                <a:gdLst>
                  <a:gd name="T0" fmla="*/ 0 w 18"/>
                  <a:gd name="T1" fmla="*/ 13 h 17"/>
                  <a:gd name="T2" fmla="*/ 2 w 18"/>
                  <a:gd name="T3" fmla="*/ 17 h 17"/>
                  <a:gd name="T4" fmla="*/ 18 w 18"/>
                  <a:gd name="T5" fmla="*/ 8 h 17"/>
                  <a:gd name="T6" fmla="*/ 14 w 18"/>
                  <a:gd name="T7" fmla="*/ 0 h 17"/>
                  <a:gd name="T8" fmla="*/ 0 w 18"/>
                  <a:gd name="T9" fmla="*/ 13 h 17"/>
                </a:gdLst>
                <a:ahLst/>
                <a:cxnLst>
                  <a:cxn ang="0">
                    <a:pos x="T0" y="T1"/>
                  </a:cxn>
                  <a:cxn ang="0">
                    <a:pos x="T2" y="T3"/>
                  </a:cxn>
                  <a:cxn ang="0">
                    <a:pos x="T4" y="T5"/>
                  </a:cxn>
                  <a:cxn ang="0">
                    <a:pos x="T6" y="T7"/>
                  </a:cxn>
                  <a:cxn ang="0">
                    <a:pos x="T8" y="T9"/>
                  </a:cxn>
                </a:cxnLst>
                <a:rect l="0" t="0" r="r" b="b"/>
                <a:pathLst>
                  <a:path w="18" h="17">
                    <a:moveTo>
                      <a:pt x="0" y="13"/>
                    </a:moveTo>
                    <a:cubicBezTo>
                      <a:pt x="1" y="15"/>
                      <a:pt x="2" y="16"/>
                      <a:pt x="2" y="17"/>
                    </a:cubicBezTo>
                    <a:cubicBezTo>
                      <a:pt x="18" y="8"/>
                      <a:pt x="18" y="8"/>
                      <a:pt x="18" y="8"/>
                    </a:cubicBezTo>
                    <a:cubicBezTo>
                      <a:pt x="17" y="5"/>
                      <a:pt x="15" y="3"/>
                      <a:pt x="14" y="0"/>
                    </a:cubicBezTo>
                    <a:cubicBezTo>
                      <a:pt x="10" y="5"/>
                      <a:pt x="5" y="9"/>
                      <a:pt x="0" y="13"/>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 name="Freeform 715"/>
              <p:cNvSpPr/>
              <p:nvPr/>
            </p:nvSpPr>
            <p:spPr bwMode="auto">
              <a:xfrm>
                <a:off x="4326" y="2207"/>
                <a:ext cx="52" cy="38"/>
              </a:xfrm>
              <a:custGeom>
                <a:avLst/>
                <a:gdLst>
                  <a:gd name="T0" fmla="*/ 22 w 22"/>
                  <a:gd name="T1" fmla="*/ 8 h 16"/>
                  <a:gd name="T2" fmla="*/ 3 w 22"/>
                  <a:gd name="T3" fmla="*/ 0 h 16"/>
                  <a:gd name="T4" fmla="*/ 0 w 22"/>
                  <a:gd name="T5" fmla="*/ 3 h 16"/>
                  <a:gd name="T6" fmla="*/ 17 w 22"/>
                  <a:gd name="T7" fmla="*/ 16 h 16"/>
                  <a:gd name="T8" fmla="*/ 22 w 22"/>
                  <a:gd name="T9" fmla="*/ 8 h 16"/>
                </a:gdLst>
                <a:ahLst/>
                <a:cxnLst>
                  <a:cxn ang="0">
                    <a:pos x="T0" y="T1"/>
                  </a:cxn>
                  <a:cxn ang="0">
                    <a:pos x="T2" y="T3"/>
                  </a:cxn>
                  <a:cxn ang="0">
                    <a:pos x="T4" y="T5"/>
                  </a:cxn>
                  <a:cxn ang="0">
                    <a:pos x="T6" y="T7"/>
                  </a:cxn>
                  <a:cxn ang="0">
                    <a:pos x="T8" y="T9"/>
                  </a:cxn>
                </a:cxnLst>
                <a:rect l="0" t="0" r="r" b="b"/>
                <a:pathLst>
                  <a:path w="22" h="16">
                    <a:moveTo>
                      <a:pt x="22" y="8"/>
                    </a:moveTo>
                    <a:cubicBezTo>
                      <a:pt x="3" y="0"/>
                      <a:pt x="3" y="0"/>
                      <a:pt x="3" y="0"/>
                    </a:cubicBezTo>
                    <a:cubicBezTo>
                      <a:pt x="2" y="1"/>
                      <a:pt x="1" y="2"/>
                      <a:pt x="0" y="3"/>
                    </a:cubicBezTo>
                    <a:cubicBezTo>
                      <a:pt x="17" y="16"/>
                      <a:pt x="17" y="16"/>
                      <a:pt x="17" y="16"/>
                    </a:cubicBezTo>
                    <a:cubicBezTo>
                      <a:pt x="19" y="13"/>
                      <a:pt x="20" y="11"/>
                      <a:pt x="22" y="8"/>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9" name="Freeform 716"/>
              <p:cNvSpPr/>
              <p:nvPr/>
            </p:nvSpPr>
            <p:spPr bwMode="auto">
              <a:xfrm>
                <a:off x="4383" y="2768"/>
                <a:ext cx="26" cy="26"/>
              </a:xfrm>
              <a:custGeom>
                <a:avLst/>
                <a:gdLst>
                  <a:gd name="T0" fmla="*/ 0 w 11"/>
                  <a:gd name="T1" fmla="*/ 2 h 11"/>
                  <a:gd name="T2" fmla="*/ 7 w 11"/>
                  <a:gd name="T3" fmla="*/ 11 h 11"/>
                  <a:gd name="T4" fmla="*/ 11 w 11"/>
                  <a:gd name="T5" fmla="*/ 9 h 11"/>
                  <a:gd name="T6" fmla="*/ 4 w 11"/>
                  <a:gd name="T7" fmla="*/ 0 h 11"/>
                  <a:gd name="T8" fmla="*/ 0 w 11"/>
                  <a:gd name="T9" fmla="*/ 2 h 11"/>
                </a:gdLst>
                <a:ahLst/>
                <a:cxnLst>
                  <a:cxn ang="0">
                    <a:pos x="T0" y="T1"/>
                  </a:cxn>
                  <a:cxn ang="0">
                    <a:pos x="T2" y="T3"/>
                  </a:cxn>
                  <a:cxn ang="0">
                    <a:pos x="T4" y="T5"/>
                  </a:cxn>
                  <a:cxn ang="0">
                    <a:pos x="T6" y="T7"/>
                  </a:cxn>
                  <a:cxn ang="0">
                    <a:pos x="T8" y="T9"/>
                  </a:cxn>
                </a:cxnLst>
                <a:rect l="0" t="0" r="r" b="b"/>
                <a:pathLst>
                  <a:path w="11" h="11">
                    <a:moveTo>
                      <a:pt x="0" y="2"/>
                    </a:moveTo>
                    <a:cubicBezTo>
                      <a:pt x="7" y="11"/>
                      <a:pt x="7" y="11"/>
                      <a:pt x="7" y="11"/>
                    </a:cubicBezTo>
                    <a:cubicBezTo>
                      <a:pt x="8" y="11"/>
                      <a:pt x="10" y="10"/>
                      <a:pt x="11" y="9"/>
                    </a:cubicBezTo>
                    <a:cubicBezTo>
                      <a:pt x="4" y="0"/>
                      <a:pt x="4" y="0"/>
                      <a:pt x="4" y="0"/>
                    </a:cubicBezTo>
                    <a:cubicBezTo>
                      <a:pt x="3" y="1"/>
                      <a:pt x="2" y="2"/>
                      <a:pt x="0" y="2"/>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0" name="Freeform 717"/>
              <p:cNvSpPr/>
              <p:nvPr/>
            </p:nvSpPr>
            <p:spPr bwMode="auto">
              <a:xfrm>
                <a:off x="4066" y="1422"/>
                <a:ext cx="307" cy="315"/>
              </a:xfrm>
              <a:custGeom>
                <a:avLst/>
                <a:gdLst>
                  <a:gd name="T0" fmla="*/ 0 w 130"/>
                  <a:gd name="T1" fmla="*/ 39 h 133"/>
                  <a:gd name="T2" fmla="*/ 5 w 130"/>
                  <a:gd name="T3" fmla="*/ 42 h 133"/>
                  <a:gd name="T4" fmla="*/ 100 w 130"/>
                  <a:gd name="T5" fmla="*/ 47 h 133"/>
                  <a:gd name="T6" fmla="*/ 87 w 130"/>
                  <a:gd name="T7" fmla="*/ 132 h 133"/>
                  <a:gd name="T8" fmla="*/ 90 w 130"/>
                  <a:gd name="T9" fmla="*/ 133 h 133"/>
                  <a:gd name="T10" fmla="*/ 108 w 130"/>
                  <a:gd name="T11" fmla="*/ 39 h 133"/>
                  <a:gd name="T12" fmla="*/ 0 w 130"/>
                  <a:gd name="T13" fmla="*/ 39 h 133"/>
                </a:gdLst>
                <a:ahLst/>
                <a:cxnLst>
                  <a:cxn ang="0">
                    <a:pos x="T0" y="T1"/>
                  </a:cxn>
                  <a:cxn ang="0">
                    <a:pos x="T2" y="T3"/>
                  </a:cxn>
                  <a:cxn ang="0">
                    <a:pos x="T4" y="T5"/>
                  </a:cxn>
                  <a:cxn ang="0">
                    <a:pos x="T6" y="T7"/>
                  </a:cxn>
                  <a:cxn ang="0">
                    <a:pos x="T8" y="T9"/>
                  </a:cxn>
                  <a:cxn ang="0">
                    <a:pos x="T10" y="T11"/>
                  </a:cxn>
                  <a:cxn ang="0">
                    <a:pos x="T12" y="T13"/>
                  </a:cxn>
                </a:cxnLst>
                <a:rect l="0" t="0" r="r" b="b"/>
                <a:pathLst>
                  <a:path w="130" h="133">
                    <a:moveTo>
                      <a:pt x="0" y="39"/>
                    </a:moveTo>
                    <a:cubicBezTo>
                      <a:pt x="2" y="40"/>
                      <a:pt x="4" y="41"/>
                      <a:pt x="5" y="42"/>
                    </a:cubicBezTo>
                    <a:cubicBezTo>
                      <a:pt x="29" y="14"/>
                      <a:pt x="77" y="13"/>
                      <a:pt x="100" y="47"/>
                    </a:cubicBezTo>
                    <a:cubicBezTo>
                      <a:pt x="120" y="77"/>
                      <a:pt x="114" y="118"/>
                      <a:pt x="87" y="132"/>
                    </a:cubicBezTo>
                    <a:cubicBezTo>
                      <a:pt x="88" y="132"/>
                      <a:pt x="89" y="132"/>
                      <a:pt x="90" y="133"/>
                    </a:cubicBezTo>
                    <a:cubicBezTo>
                      <a:pt x="125" y="115"/>
                      <a:pt x="130" y="72"/>
                      <a:pt x="108" y="39"/>
                    </a:cubicBezTo>
                    <a:cubicBezTo>
                      <a:pt x="81" y="0"/>
                      <a:pt x="21" y="7"/>
                      <a:pt x="0" y="39"/>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1" name="Freeform 718"/>
              <p:cNvSpPr/>
              <p:nvPr/>
            </p:nvSpPr>
            <p:spPr bwMode="auto">
              <a:xfrm>
                <a:off x="4373" y="2775"/>
                <a:ext cx="24" cy="26"/>
              </a:xfrm>
              <a:custGeom>
                <a:avLst/>
                <a:gdLst>
                  <a:gd name="T0" fmla="*/ 0 w 10"/>
                  <a:gd name="T1" fmla="*/ 2 h 11"/>
                  <a:gd name="T2" fmla="*/ 6 w 10"/>
                  <a:gd name="T3" fmla="*/ 11 h 11"/>
                  <a:gd name="T4" fmla="*/ 10 w 10"/>
                  <a:gd name="T5" fmla="*/ 9 h 11"/>
                  <a:gd name="T6" fmla="*/ 3 w 10"/>
                  <a:gd name="T7" fmla="*/ 0 h 11"/>
                  <a:gd name="T8" fmla="*/ 0 w 10"/>
                  <a:gd name="T9" fmla="*/ 2 h 11"/>
                </a:gdLst>
                <a:ahLst/>
                <a:cxnLst>
                  <a:cxn ang="0">
                    <a:pos x="T0" y="T1"/>
                  </a:cxn>
                  <a:cxn ang="0">
                    <a:pos x="T2" y="T3"/>
                  </a:cxn>
                  <a:cxn ang="0">
                    <a:pos x="T4" y="T5"/>
                  </a:cxn>
                  <a:cxn ang="0">
                    <a:pos x="T6" y="T7"/>
                  </a:cxn>
                  <a:cxn ang="0">
                    <a:pos x="T8" y="T9"/>
                  </a:cxn>
                </a:cxnLst>
                <a:rect l="0" t="0" r="r" b="b"/>
                <a:pathLst>
                  <a:path w="10" h="11">
                    <a:moveTo>
                      <a:pt x="0" y="2"/>
                    </a:moveTo>
                    <a:cubicBezTo>
                      <a:pt x="6" y="11"/>
                      <a:pt x="6" y="11"/>
                      <a:pt x="6" y="11"/>
                    </a:cubicBezTo>
                    <a:cubicBezTo>
                      <a:pt x="8" y="10"/>
                      <a:pt x="9" y="9"/>
                      <a:pt x="10" y="9"/>
                    </a:cubicBezTo>
                    <a:cubicBezTo>
                      <a:pt x="3" y="0"/>
                      <a:pt x="3" y="0"/>
                      <a:pt x="3" y="0"/>
                    </a:cubicBezTo>
                    <a:cubicBezTo>
                      <a:pt x="2" y="1"/>
                      <a:pt x="1" y="1"/>
                      <a:pt x="0" y="2"/>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2" name="Freeform 719"/>
              <p:cNvSpPr/>
              <p:nvPr/>
            </p:nvSpPr>
            <p:spPr bwMode="auto">
              <a:xfrm>
                <a:off x="4314" y="2219"/>
                <a:ext cx="50" cy="48"/>
              </a:xfrm>
              <a:custGeom>
                <a:avLst/>
                <a:gdLst>
                  <a:gd name="T0" fmla="*/ 21 w 21"/>
                  <a:gd name="T1" fmla="*/ 13 h 20"/>
                  <a:gd name="T2" fmla="*/ 3 w 21"/>
                  <a:gd name="T3" fmla="*/ 0 h 20"/>
                  <a:gd name="T4" fmla="*/ 0 w 21"/>
                  <a:gd name="T5" fmla="*/ 3 h 20"/>
                  <a:gd name="T6" fmla="*/ 15 w 21"/>
                  <a:gd name="T7" fmla="*/ 20 h 20"/>
                  <a:gd name="T8" fmla="*/ 21 w 21"/>
                  <a:gd name="T9" fmla="*/ 13 h 20"/>
                </a:gdLst>
                <a:ahLst/>
                <a:cxnLst>
                  <a:cxn ang="0">
                    <a:pos x="T0" y="T1"/>
                  </a:cxn>
                  <a:cxn ang="0">
                    <a:pos x="T2" y="T3"/>
                  </a:cxn>
                  <a:cxn ang="0">
                    <a:pos x="T4" y="T5"/>
                  </a:cxn>
                  <a:cxn ang="0">
                    <a:pos x="T6" y="T7"/>
                  </a:cxn>
                  <a:cxn ang="0">
                    <a:pos x="T8" y="T9"/>
                  </a:cxn>
                </a:cxnLst>
                <a:rect l="0" t="0" r="r" b="b"/>
                <a:pathLst>
                  <a:path w="21" h="20">
                    <a:moveTo>
                      <a:pt x="21" y="13"/>
                    </a:moveTo>
                    <a:cubicBezTo>
                      <a:pt x="3" y="0"/>
                      <a:pt x="3" y="0"/>
                      <a:pt x="3" y="0"/>
                    </a:cubicBezTo>
                    <a:cubicBezTo>
                      <a:pt x="3" y="1"/>
                      <a:pt x="1" y="2"/>
                      <a:pt x="0" y="3"/>
                    </a:cubicBezTo>
                    <a:cubicBezTo>
                      <a:pt x="15" y="20"/>
                      <a:pt x="15" y="20"/>
                      <a:pt x="15" y="20"/>
                    </a:cubicBezTo>
                    <a:cubicBezTo>
                      <a:pt x="17" y="18"/>
                      <a:pt x="19" y="15"/>
                      <a:pt x="21" y="13"/>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3" name="Freeform 720"/>
              <p:cNvSpPr/>
              <p:nvPr/>
            </p:nvSpPr>
            <p:spPr bwMode="auto">
              <a:xfrm>
                <a:off x="4203" y="2625"/>
                <a:ext cx="229" cy="306"/>
              </a:xfrm>
              <a:custGeom>
                <a:avLst/>
                <a:gdLst>
                  <a:gd name="T0" fmla="*/ 40 w 97"/>
                  <a:gd name="T1" fmla="*/ 17 h 129"/>
                  <a:gd name="T2" fmla="*/ 70 w 97"/>
                  <a:gd name="T3" fmla="*/ 52 h 129"/>
                  <a:gd name="T4" fmla="*/ 17 w 97"/>
                  <a:gd name="T5" fmla="*/ 57 h 129"/>
                  <a:gd name="T6" fmla="*/ 18 w 97"/>
                  <a:gd name="T7" fmla="*/ 66 h 129"/>
                  <a:gd name="T8" fmla="*/ 78 w 97"/>
                  <a:gd name="T9" fmla="*/ 54 h 129"/>
                  <a:gd name="T10" fmla="*/ 38 w 97"/>
                  <a:gd name="T11" fmla="*/ 9 h 129"/>
                  <a:gd name="T12" fmla="*/ 5 w 97"/>
                  <a:gd name="T13" fmla="*/ 69 h 129"/>
                  <a:gd name="T14" fmla="*/ 25 w 97"/>
                  <a:gd name="T15" fmla="*/ 129 h 129"/>
                  <a:gd name="T16" fmla="*/ 34 w 97"/>
                  <a:gd name="T17" fmla="*/ 129 h 129"/>
                  <a:gd name="T18" fmla="*/ 15 w 97"/>
                  <a:gd name="T19" fmla="*/ 70 h 129"/>
                  <a:gd name="T20" fmla="*/ 40 w 97"/>
                  <a:gd name="T21" fmla="*/ 17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7" h="129">
                    <a:moveTo>
                      <a:pt x="40" y="17"/>
                    </a:moveTo>
                    <a:cubicBezTo>
                      <a:pt x="65" y="11"/>
                      <a:pt x="88" y="34"/>
                      <a:pt x="70" y="52"/>
                    </a:cubicBezTo>
                    <a:cubicBezTo>
                      <a:pt x="61" y="61"/>
                      <a:pt x="35" y="63"/>
                      <a:pt x="17" y="57"/>
                    </a:cubicBezTo>
                    <a:cubicBezTo>
                      <a:pt x="17" y="60"/>
                      <a:pt x="17" y="63"/>
                      <a:pt x="18" y="66"/>
                    </a:cubicBezTo>
                    <a:cubicBezTo>
                      <a:pt x="31" y="72"/>
                      <a:pt x="65" y="68"/>
                      <a:pt x="78" y="54"/>
                    </a:cubicBezTo>
                    <a:cubicBezTo>
                      <a:pt x="97" y="35"/>
                      <a:pt x="73" y="0"/>
                      <a:pt x="38" y="9"/>
                    </a:cubicBezTo>
                    <a:cubicBezTo>
                      <a:pt x="10" y="16"/>
                      <a:pt x="0" y="38"/>
                      <a:pt x="5" y="69"/>
                    </a:cubicBezTo>
                    <a:cubicBezTo>
                      <a:pt x="7" y="83"/>
                      <a:pt x="17" y="106"/>
                      <a:pt x="25" y="129"/>
                    </a:cubicBezTo>
                    <a:cubicBezTo>
                      <a:pt x="34" y="129"/>
                      <a:pt x="34" y="129"/>
                      <a:pt x="34" y="129"/>
                    </a:cubicBezTo>
                    <a:cubicBezTo>
                      <a:pt x="28" y="110"/>
                      <a:pt x="20" y="91"/>
                      <a:pt x="15" y="70"/>
                    </a:cubicBezTo>
                    <a:cubicBezTo>
                      <a:pt x="8" y="40"/>
                      <a:pt x="20" y="21"/>
                      <a:pt x="40" y="17"/>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4" name="Freeform 721"/>
              <p:cNvSpPr/>
              <p:nvPr/>
            </p:nvSpPr>
            <p:spPr bwMode="auto">
              <a:xfrm>
                <a:off x="4359" y="2782"/>
                <a:ext cx="26" cy="24"/>
              </a:xfrm>
              <a:custGeom>
                <a:avLst/>
                <a:gdLst>
                  <a:gd name="T0" fmla="*/ 0 w 11"/>
                  <a:gd name="T1" fmla="*/ 1 h 10"/>
                  <a:gd name="T2" fmla="*/ 7 w 11"/>
                  <a:gd name="T3" fmla="*/ 10 h 10"/>
                  <a:gd name="T4" fmla="*/ 11 w 11"/>
                  <a:gd name="T5" fmla="*/ 8 h 10"/>
                  <a:gd name="T6" fmla="*/ 4 w 11"/>
                  <a:gd name="T7" fmla="*/ 0 h 10"/>
                  <a:gd name="T8" fmla="*/ 0 w 11"/>
                  <a:gd name="T9" fmla="*/ 1 h 10"/>
                </a:gdLst>
                <a:ahLst/>
                <a:cxnLst>
                  <a:cxn ang="0">
                    <a:pos x="T0" y="T1"/>
                  </a:cxn>
                  <a:cxn ang="0">
                    <a:pos x="T2" y="T3"/>
                  </a:cxn>
                  <a:cxn ang="0">
                    <a:pos x="T4" y="T5"/>
                  </a:cxn>
                  <a:cxn ang="0">
                    <a:pos x="T6" y="T7"/>
                  </a:cxn>
                  <a:cxn ang="0">
                    <a:pos x="T8" y="T9"/>
                  </a:cxn>
                </a:cxnLst>
                <a:rect l="0" t="0" r="r" b="b"/>
                <a:pathLst>
                  <a:path w="11" h="10">
                    <a:moveTo>
                      <a:pt x="0" y="1"/>
                    </a:moveTo>
                    <a:cubicBezTo>
                      <a:pt x="7" y="10"/>
                      <a:pt x="7" y="10"/>
                      <a:pt x="7" y="10"/>
                    </a:cubicBezTo>
                    <a:cubicBezTo>
                      <a:pt x="9" y="10"/>
                      <a:pt x="10" y="9"/>
                      <a:pt x="11" y="8"/>
                    </a:cubicBezTo>
                    <a:cubicBezTo>
                      <a:pt x="4" y="0"/>
                      <a:pt x="4" y="0"/>
                      <a:pt x="4" y="0"/>
                    </a:cubicBezTo>
                    <a:cubicBezTo>
                      <a:pt x="3" y="0"/>
                      <a:pt x="2" y="1"/>
                      <a:pt x="0" y="1"/>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5" name="Freeform 722"/>
              <p:cNvSpPr/>
              <p:nvPr/>
            </p:nvSpPr>
            <p:spPr bwMode="auto">
              <a:xfrm>
                <a:off x="4087" y="2340"/>
                <a:ext cx="298" cy="271"/>
              </a:xfrm>
              <a:custGeom>
                <a:avLst/>
                <a:gdLst>
                  <a:gd name="T0" fmla="*/ 118 w 126"/>
                  <a:gd name="T1" fmla="*/ 90 h 114"/>
                  <a:gd name="T2" fmla="*/ 77 w 126"/>
                  <a:gd name="T3" fmla="*/ 49 h 114"/>
                  <a:gd name="T4" fmla="*/ 29 w 126"/>
                  <a:gd name="T5" fmla="*/ 79 h 114"/>
                  <a:gd name="T6" fmla="*/ 35 w 126"/>
                  <a:gd name="T7" fmla="*/ 84 h 114"/>
                  <a:gd name="T8" fmla="*/ 79 w 126"/>
                  <a:gd name="T9" fmla="*/ 58 h 114"/>
                  <a:gd name="T10" fmla="*/ 105 w 126"/>
                  <a:gd name="T11" fmla="*/ 87 h 114"/>
                  <a:gd name="T12" fmla="*/ 57 w 126"/>
                  <a:gd name="T13" fmla="*/ 99 h 114"/>
                  <a:gd name="T14" fmla="*/ 10 w 126"/>
                  <a:gd name="T15" fmla="*/ 54 h 114"/>
                  <a:gd name="T16" fmla="*/ 23 w 126"/>
                  <a:gd name="T17" fmla="*/ 16 h 114"/>
                  <a:gd name="T18" fmla="*/ 43 w 126"/>
                  <a:gd name="T19" fmla="*/ 27 h 114"/>
                  <a:gd name="T20" fmla="*/ 15 w 126"/>
                  <a:gd name="T21" fmla="*/ 42 h 114"/>
                  <a:gd name="T22" fmla="*/ 14 w 126"/>
                  <a:gd name="T23" fmla="*/ 46 h 114"/>
                  <a:gd name="T24" fmla="*/ 54 w 126"/>
                  <a:gd name="T25" fmla="*/ 29 h 114"/>
                  <a:gd name="T26" fmla="*/ 24 w 126"/>
                  <a:gd name="T27" fmla="*/ 10 h 114"/>
                  <a:gd name="T28" fmla="*/ 3 w 126"/>
                  <a:gd name="T29" fmla="*/ 55 h 114"/>
                  <a:gd name="T30" fmla="*/ 57 w 126"/>
                  <a:gd name="T31" fmla="*/ 109 h 114"/>
                  <a:gd name="T32" fmla="*/ 118 w 126"/>
                  <a:gd name="T33" fmla="*/ 9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114">
                    <a:moveTo>
                      <a:pt x="118" y="90"/>
                    </a:moveTo>
                    <a:cubicBezTo>
                      <a:pt x="126" y="66"/>
                      <a:pt x="99" y="46"/>
                      <a:pt x="77" y="49"/>
                    </a:cubicBezTo>
                    <a:cubicBezTo>
                      <a:pt x="63" y="51"/>
                      <a:pt x="43" y="59"/>
                      <a:pt x="29" y="79"/>
                    </a:cubicBezTo>
                    <a:cubicBezTo>
                      <a:pt x="30" y="81"/>
                      <a:pt x="32" y="83"/>
                      <a:pt x="35" y="84"/>
                    </a:cubicBezTo>
                    <a:cubicBezTo>
                      <a:pt x="39" y="73"/>
                      <a:pt x="61" y="56"/>
                      <a:pt x="79" y="58"/>
                    </a:cubicBezTo>
                    <a:cubicBezTo>
                      <a:pt x="95" y="60"/>
                      <a:pt x="110" y="71"/>
                      <a:pt x="105" y="87"/>
                    </a:cubicBezTo>
                    <a:cubicBezTo>
                      <a:pt x="100" y="106"/>
                      <a:pt x="73" y="104"/>
                      <a:pt x="57" y="99"/>
                    </a:cubicBezTo>
                    <a:cubicBezTo>
                      <a:pt x="34" y="92"/>
                      <a:pt x="14" y="77"/>
                      <a:pt x="10" y="54"/>
                    </a:cubicBezTo>
                    <a:cubicBezTo>
                      <a:pt x="8" y="37"/>
                      <a:pt x="13" y="22"/>
                      <a:pt x="23" y="16"/>
                    </a:cubicBezTo>
                    <a:cubicBezTo>
                      <a:pt x="38" y="7"/>
                      <a:pt x="50" y="14"/>
                      <a:pt x="43" y="27"/>
                    </a:cubicBezTo>
                    <a:cubicBezTo>
                      <a:pt x="39" y="34"/>
                      <a:pt x="25" y="43"/>
                      <a:pt x="15" y="42"/>
                    </a:cubicBezTo>
                    <a:cubicBezTo>
                      <a:pt x="14" y="44"/>
                      <a:pt x="14" y="45"/>
                      <a:pt x="14" y="46"/>
                    </a:cubicBezTo>
                    <a:cubicBezTo>
                      <a:pt x="28" y="47"/>
                      <a:pt x="49" y="39"/>
                      <a:pt x="54" y="29"/>
                    </a:cubicBezTo>
                    <a:cubicBezTo>
                      <a:pt x="61" y="15"/>
                      <a:pt x="47" y="0"/>
                      <a:pt x="24" y="10"/>
                    </a:cubicBezTo>
                    <a:cubicBezTo>
                      <a:pt x="11" y="16"/>
                      <a:pt x="0" y="35"/>
                      <a:pt x="3" y="55"/>
                    </a:cubicBezTo>
                    <a:cubicBezTo>
                      <a:pt x="8" y="82"/>
                      <a:pt x="29" y="100"/>
                      <a:pt x="57" y="109"/>
                    </a:cubicBezTo>
                    <a:cubicBezTo>
                      <a:pt x="73" y="114"/>
                      <a:pt x="111" y="113"/>
                      <a:pt x="118" y="9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6" name="Freeform 723"/>
              <p:cNvSpPr/>
              <p:nvPr/>
            </p:nvSpPr>
            <p:spPr bwMode="auto">
              <a:xfrm>
                <a:off x="4144" y="2029"/>
                <a:ext cx="227" cy="105"/>
              </a:xfrm>
              <a:custGeom>
                <a:avLst/>
                <a:gdLst>
                  <a:gd name="T0" fmla="*/ 62 w 96"/>
                  <a:gd name="T1" fmla="*/ 1 h 44"/>
                  <a:gd name="T2" fmla="*/ 48 w 96"/>
                  <a:gd name="T3" fmla="*/ 30 h 44"/>
                  <a:gd name="T4" fmla="*/ 17 w 96"/>
                  <a:gd name="T5" fmla="*/ 15 h 44"/>
                  <a:gd name="T6" fmla="*/ 0 w 96"/>
                  <a:gd name="T7" fmla="*/ 33 h 44"/>
                  <a:gd name="T8" fmla="*/ 31 w 96"/>
                  <a:gd name="T9" fmla="*/ 43 h 44"/>
                  <a:gd name="T10" fmla="*/ 96 w 96"/>
                  <a:gd name="T11" fmla="*/ 1 h 44"/>
                  <a:gd name="T12" fmla="*/ 62 w 96"/>
                  <a:gd name="T13" fmla="*/ 1 h 44"/>
                </a:gdLst>
                <a:ahLst/>
                <a:cxnLst>
                  <a:cxn ang="0">
                    <a:pos x="T0" y="T1"/>
                  </a:cxn>
                  <a:cxn ang="0">
                    <a:pos x="T2" y="T3"/>
                  </a:cxn>
                  <a:cxn ang="0">
                    <a:pos x="T4" y="T5"/>
                  </a:cxn>
                  <a:cxn ang="0">
                    <a:pos x="T6" y="T7"/>
                  </a:cxn>
                  <a:cxn ang="0">
                    <a:pos x="T8" y="T9"/>
                  </a:cxn>
                  <a:cxn ang="0">
                    <a:pos x="T10" y="T11"/>
                  </a:cxn>
                  <a:cxn ang="0">
                    <a:pos x="T12" y="T13"/>
                  </a:cxn>
                </a:cxnLst>
                <a:rect l="0" t="0" r="r" b="b"/>
                <a:pathLst>
                  <a:path w="96" h="44">
                    <a:moveTo>
                      <a:pt x="62" y="1"/>
                    </a:moveTo>
                    <a:cubicBezTo>
                      <a:pt x="60" y="9"/>
                      <a:pt x="52" y="23"/>
                      <a:pt x="48" y="30"/>
                    </a:cubicBezTo>
                    <a:cubicBezTo>
                      <a:pt x="38" y="28"/>
                      <a:pt x="22" y="18"/>
                      <a:pt x="17" y="15"/>
                    </a:cubicBezTo>
                    <a:cubicBezTo>
                      <a:pt x="16" y="16"/>
                      <a:pt x="6" y="27"/>
                      <a:pt x="0" y="33"/>
                    </a:cubicBezTo>
                    <a:cubicBezTo>
                      <a:pt x="11" y="33"/>
                      <a:pt x="22" y="37"/>
                      <a:pt x="31" y="43"/>
                    </a:cubicBezTo>
                    <a:cubicBezTo>
                      <a:pt x="63" y="44"/>
                      <a:pt x="92" y="21"/>
                      <a:pt x="96" y="1"/>
                    </a:cubicBezTo>
                    <a:cubicBezTo>
                      <a:pt x="87" y="0"/>
                      <a:pt x="70" y="2"/>
                      <a:pt x="62" y="1"/>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 name="Freeform 724"/>
              <p:cNvSpPr/>
              <p:nvPr/>
            </p:nvSpPr>
            <p:spPr bwMode="auto">
              <a:xfrm>
                <a:off x="4300" y="2231"/>
                <a:ext cx="45" cy="52"/>
              </a:xfrm>
              <a:custGeom>
                <a:avLst/>
                <a:gdLst>
                  <a:gd name="T0" fmla="*/ 19 w 19"/>
                  <a:gd name="T1" fmla="*/ 17 h 22"/>
                  <a:gd name="T2" fmla="*/ 5 w 19"/>
                  <a:gd name="T3" fmla="*/ 0 h 22"/>
                  <a:gd name="T4" fmla="*/ 0 w 19"/>
                  <a:gd name="T5" fmla="*/ 3 h 22"/>
                  <a:gd name="T6" fmla="*/ 11 w 19"/>
                  <a:gd name="T7" fmla="*/ 22 h 22"/>
                  <a:gd name="T8" fmla="*/ 19 w 19"/>
                  <a:gd name="T9" fmla="*/ 17 h 22"/>
                </a:gdLst>
                <a:ahLst/>
                <a:cxnLst>
                  <a:cxn ang="0">
                    <a:pos x="T0" y="T1"/>
                  </a:cxn>
                  <a:cxn ang="0">
                    <a:pos x="T2" y="T3"/>
                  </a:cxn>
                  <a:cxn ang="0">
                    <a:pos x="T4" y="T5"/>
                  </a:cxn>
                  <a:cxn ang="0">
                    <a:pos x="T6" y="T7"/>
                  </a:cxn>
                  <a:cxn ang="0">
                    <a:pos x="T8" y="T9"/>
                  </a:cxn>
                </a:cxnLst>
                <a:rect l="0" t="0" r="r" b="b"/>
                <a:pathLst>
                  <a:path w="19" h="22">
                    <a:moveTo>
                      <a:pt x="19" y="17"/>
                    </a:moveTo>
                    <a:cubicBezTo>
                      <a:pt x="5" y="0"/>
                      <a:pt x="5" y="0"/>
                      <a:pt x="5" y="0"/>
                    </a:cubicBezTo>
                    <a:cubicBezTo>
                      <a:pt x="3" y="1"/>
                      <a:pt x="2" y="2"/>
                      <a:pt x="0" y="3"/>
                    </a:cubicBezTo>
                    <a:cubicBezTo>
                      <a:pt x="11" y="22"/>
                      <a:pt x="11" y="22"/>
                      <a:pt x="11" y="22"/>
                    </a:cubicBezTo>
                    <a:cubicBezTo>
                      <a:pt x="14" y="21"/>
                      <a:pt x="17" y="19"/>
                      <a:pt x="19" y="17"/>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8" name="Freeform 725"/>
              <p:cNvSpPr/>
              <p:nvPr/>
            </p:nvSpPr>
            <p:spPr bwMode="auto">
              <a:xfrm>
                <a:off x="4359" y="2715"/>
                <a:ext cx="14" cy="19"/>
              </a:xfrm>
              <a:custGeom>
                <a:avLst/>
                <a:gdLst>
                  <a:gd name="T0" fmla="*/ 4 w 6"/>
                  <a:gd name="T1" fmla="*/ 8 h 8"/>
                  <a:gd name="T2" fmla="*/ 6 w 6"/>
                  <a:gd name="T3" fmla="*/ 0 h 8"/>
                  <a:gd name="T4" fmla="*/ 0 w 6"/>
                  <a:gd name="T5" fmla="*/ 3 h 8"/>
                  <a:gd name="T6" fmla="*/ 4 w 6"/>
                  <a:gd name="T7" fmla="*/ 8 h 8"/>
                </a:gdLst>
                <a:ahLst/>
                <a:cxnLst>
                  <a:cxn ang="0">
                    <a:pos x="T0" y="T1"/>
                  </a:cxn>
                  <a:cxn ang="0">
                    <a:pos x="T2" y="T3"/>
                  </a:cxn>
                  <a:cxn ang="0">
                    <a:pos x="T4" y="T5"/>
                  </a:cxn>
                  <a:cxn ang="0">
                    <a:pos x="T6" y="T7"/>
                  </a:cxn>
                </a:cxnLst>
                <a:rect l="0" t="0" r="r" b="b"/>
                <a:pathLst>
                  <a:path w="6" h="8">
                    <a:moveTo>
                      <a:pt x="4" y="8"/>
                    </a:moveTo>
                    <a:cubicBezTo>
                      <a:pt x="5" y="5"/>
                      <a:pt x="6" y="3"/>
                      <a:pt x="6" y="0"/>
                    </a:cubicBezTo>
                    <a:cubicBezTo>
                      <a:pt x="4" y="1"/>
                      <a:pt x="2" y="2"/>
                      <a:pt x="0" y="3"/>
                    </a:cubicBezTo>
                    <a:lnTo>
                      <a:pt x="4" y="8"/>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 name="Freeform 726"/>
              <p:cNvSpPr/>
              <p:nvPr/>
            </p:nvSpPr>
            <p:spPr bwMode="auto">
              <a:xfrm>
                <a:off x="4347" y="2787"/>
                <a:ext cx="26" cy="23"/>
              </a:xfrm>
              <a:custGeom>
                <a:avLst/>
                <a:gdLst>
                  <a:gd name="T0" fmla="*/ 0 w 11"/>
                  <a:gd name="T1" fmla="*/ 1 h 10"/>
                  <a:gd name="T2" fmla="*/ 8 w 11"/>
                  <a:gd name="T3" fmla="*/ 10 h 10"/>
                  <a:gd name="T4" fmla="*/ 11 w 11"/>
                  <a:gd name="T5" fmla="*/ 9 h 10"/>
                  <a:gd name="T6" fmla="*/ 4 w 11"/>
                  <a:gd name="T7" fmla="*/ 0 h 10"/>
                  <a:gd name="T8" fmla="*/ 0 w 11"/>
                  <a:gd name="T9" fmla="*/ 1 h 10"/>
                </a:gdLst>
                <a:ahLst/>
                <a:cxnLst>
                  <a:cxn ang="0">
                    <a:pos x="T0" y="T1"/>
                  </a:cxn>
                  <a:cxn ang="0">
                    <a:pos x="T2" y="T3"/>
                  </a:cxn>
                  <a:cxn ang="0">
                    <a:pos x="T4" y="T5"/>
                  </a:cxn>
                  <a:cxn ang="0">
                    <a:pos x="T6" y="T7"/>
                  </a:cxn>
                  <a:cxn ang="0">
                    <a:pos x="T8" y="T9"/>
                  </a:cxn>
                </a:cxnLst>
                <a:rect l="0" t="0" r="r" b="b"/>
                <a:pathLst>
                  <a:path w="11" h="10">
                    <a:moveTo>
                      <a:pt x="0" y="1"/>
                    </a:moveTo>
                    <a:cubicBezTo>
                      <a:pt x="8" y="10"/>
                      <a:pt x="8" y="10"/>
                      <a:pt x="8" y="10"/>
                    </a:cubicBezTo>
                    <a:cubicBezTo>
                      <a:pt x="9" y="10"/>
                      <a:pt x="10" y="9"/>
                      <a:pt x="11" y="9"/>
                    </a:cubicBezTo>
                    <a:cubicBezTo>
                      <a:pt x="4" y="0"/>
                      <a:pt x="4" y="0"/>
                      <a:pt x="4" y="0"/>
                    </a:cubicBezTo>
                    <a:cubicBezTo>
                      <a:pt x="3" y="0"/>
                      <a:pt x="2" y="0"/>
                      <a:pt x="0" y="1"/>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 name="Freeform 727"/>
              <p:cNvSpPr>
                <a:spLocks noEditPoints="1"/>
              </p:cNvSpPr>
              <p:nvPr/>
            </p:nvSpPr>
            <p:spPr bwMode="auto">
              <a:xfrm>
                <a:off x="4089" y="1462"/>
                <a:ext cx="242" cy="275"/>
              </a:xfrm>
              <a:custGeom>
                <a:avLst/>
                <a:gdLst>
                  <a:gd name="T0" fmla="*/ 90 w 102"/>
                  <a:gd name="T1" fmla="*/ 99 h 116"/>
                  <a:gd name="T2" fmla="*/ 87 w 102"/>
                  <a:gd name="T3" fmla="*/ 32 h 116"/>
                  <a:gd name="T4" fmla="*/ 0 w 102"/>
                  <a:gd name="T5" fmla="*/ 29 h 116"/>
                  <a:gd name="T6" fmla="*/ 11 w 102"/>
                  <a:gd name="T7" fmla="*/ 74 h 116"/>
                  <a:gd name="T8" fmla="*/ 62 w 102"/>
                  <a:gd name="T9" fmla="*/ 69 h 116"/>
                  <a:gd name="T10" fmla="*/ 25 w 102"/>
                  <a:gd name="T11" fmla="*/ 116 h 116"/>
                  <a:gd name="T12" fmla="*/ 72 w 102"/>
                  <a:gd name="T13" fmla="*/ 113 h 116"/>
                  <a:gd name="T14" fmla="*/ 85 w 102"/>
                  <a:gd name="T15" fmla="*/ 105 h 116"/>
                  <a:gd name="T16" fmla="*/ 55 w 102"/>
                  <a:gd name="T17" fmla="*/ 106 h 116"/>
                  <a:gd name="T18" fmla="*/ 54 w 102"/>
                  <a:gd name="T19" fmla="*/ 92 h 116"/>
                  <a:gd name="T20" fmla="*/ 89 w 102"/>
                  <a:gd name="T21" fmla="*/ 90 h 116"/>
                  <a:gd name="T22" fmla="*/ 90 w 102"/>
                  <a:gd name="T23" fmla="*/ 99 h 116"/>
                  <a:gd name="T24" fmla="*/ 68 w 102"/>
                  <a:gd name="T25" fmla="*/ 27 h 116"/>
                  <a:gd name="T26" fmla="*/ 60 w 102"/>
                  <a:gd name="T27" fmla="*/ 35 h 116"/>
                  <a:gd name="T28" fmla="*/ 58 w 102"/>
                  <a:gd name="T29" fmla="*/ 37 h 116"/>
                  <a:gd name="T30" fmla="*/ 65 w 102"/>
                  <a:gd name="T31" fmla="*/ 48 h 116"/>
                  <a:gd name="T32" fmla="*/ 66 w 102"/>
                  <a:gd name="T33" fmla="*/ 50 h 116"/>
                  <a:gd name="T34" fmla="*/ 65 w 102"/>
                  <a:gd name="T35" fmla="*/ 54 h 116"/>
                  <a:gd name="T36" fmla="*/ 47 w 102"/>
                  <a:gd name="T37" fmla="*/ 49 h 116"/>
                  <a:gd name="T38" fmla="*/ 39 w 102"/>
                  <a:gd name="T39" fmla="*/ 56 h 116"/>
                  <a:gd name="T40" fmla="*/ 33 w 102"/>
                  <a:gd name="T41" fmla="*/ 63 h 116"/>
                  <a:gd name="T42" fmla="*/ 31 w 102"/>
                  <a:gd name="T43" fmla="*/ 60 h 116"/>
                  <a:gd name="T44" fmla="*/ 33 w 102"/>
                  <a:gd name="T45" fmla="*/ 52 h 116"/>
                  <a:gd name="T46" fmla="*/ 33 w 102"/>
                  <a:gd name="T47" fmla="*/ 45 h 116"/>
                  <a:gd name="T48" fmla="*/ 16 w 102"/>
                  <a:gd name="T49" fmla="*/ 39 h 116"/>
                  <a:gd name="T50" fmla="*/ 19 w 102"/>
                  <a:gd name="T51" fmla="*/ 35 h 116"/>
                  <a:gd name="T52" fmla="*/ 34 w 102"/>
                  <a:gd name="T53" fmla="*/ 30 h 116"/>
                  <a:gd name="T54" fmla="*/ 38 w 102"/>
                  <a:gd name="T55" fmla="*/ 22 h 116"/>
                  <a:gd name="T56" fmla="*/ 41 w 102"/>
                  <a:gd name="T57" fmla="*/ 13 h 116"/>
                  <a:gd name="T58" fmla="*/ 42 w 102"/>
                  <a:gd name="T59" fmla="*/ 12 h 116"/>
                  <a:gd name="T60" fmla="*/ 45 w 102"/>
                  <a:gd name="T61" fmla="*/ 15 h 116"/>
                  <a:gd name="T62" fmla="*/ 49 w 102"/>
                  <a:gd name="T63" fmla="*/ 23 h 116"/>
                  <a:gd name="T64" fmla="*/ 50 w 102"/>
                  <a:gd name="T65" fmla="*/ 26 h 116"/>
                  <a:gd name="T66" fmla="*/ 68 w 102"/>
                  <a:gd name="T67" fmla="*/ 24 h 116"/>
                  <a:gd name="T68" fmla="*/ 68 w 102"/>
                  <a:gd name="T69" fmla="*/ 2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2" h="116">
                    <a:moveTo>
                      <a:pt x="90" y="99"/>
                    </a:moveTo>
                    <a:cubicBezTo>
                      <a:pt x="102" y="81"/>
                      <a:pt x="101" y="53"/>
                      <a:pt x="87" y="32"/>
                    </a:cubicBezTo>
                    <a:cubicBezTo>
                      <a:pt x="65" y="0"/>
                      <a:pt x="22" y="2"/>
                      <a:pt x="0" y="29"/>
                    </a:cubicBezTo>
                    <a:cubicBezTo>
                      <a:pt x="11" y="39"/>
                      <a:pt x="17" y="54"/>
                      <a:pt x="11" y="74"/>
                    </a:cubicBezTo>
                    <a:cubicBezTo>
                      <a:pt x="32" y="72"/>
                      <a:pt x="51" y="70"/>
                      <a:pt x="62" y="69"/>
                    </a:cubicBezTo>
                    <a:cubicBezTo>
                      <a:pt x="52" y="82"/>
                      <a:pt x="39" y="98"/>
                      <a:pt x="25" y="116"/>
                    </a:cubicBezTo>
                    <a:cubicBezTo>
                      <a:pt x="40" y="111"/>
                      <a:pt x="57" y="110"/>
                      <a:pt x="72" y="113"/>
                    </a:cubicBezTo>
                    <a:cubicBezTo>
                      <a:pt x="77" y="111"/>
                      <a:pt x="81" y="108"/>
                      <a:pt x="85" y="105"/>
                    </a:cubicBezTo>
                    <a:cubicBezTo>
                      <a:pt x="55" y="106"/>
                      <a:pt x="55" y="106"/>
                      <a:pt x="55" y="106"/>
                    </a:cubicBezTo>
                    <a:cubicBezTo>
                      <a:pt x="54" y="92"/>
                      <a:pt x="54" y="92"/>
                      <a:pt x="54" y="92"/>
                    </a:cubicBezTo>
                    <a:cubicBezTo>
                      <a:pt x="89" y="90"/>
                      <a:pt x="89" y="90"/>
                      <a:pt x="89" y="90"/>
                    </a:cubicBezTo>
                    <a:lnTo>
                      <a:pt x="90" y="99"/>
                    </a:lnTo>
                    <a:close/>
                    <a:moveTo>
                      <a:pt x="68" y="27"/>
                    </a:moveTo>
                    <a:cubicBezTo>
                      <a:pt x="65" y="30"/>
                      <a:pt x="62" y="33"/>
                      <a:pt x="60" y="35"/>
                    </a:cubicBezTo>
                    <a:cubicBezTo>
                      <a:pt x="59" y="36"/>
                      <a:pt x="59" y="37"/>
                      <a:pt x="58" y="37"/>
                    </a:cubicBezTo>
                    <a:cubicBezTo>
                      <a:pt x="60" y="41"/>
                      <a:pt x="63" y="45"/>
                      <a:pt x="65" y="48"/>
                    </a:cubicBezTo>
                    <a:cubicBezTo>
                      <a:pt x="65" y="49"/>
                      <a:pt x="65" y="50"/>
                      <a:pt x="66" y="50"/>
                    </a:cubicBezTo>
                    <a:cubicBezTo>
                      <a:pt x="66" y="52"/>
                      <a:pt x="66" y="52"/>
                      <a:pt x="65" y="54"/>
                    </a:cubicBezTo>
                    <a:cubicBezTo>
                      <a:pt x="59" y="51"/>
                      <a:pt x="53" y="50"/>
                      <a:pt x="47" y="49"/>
                    </a:cubicBezTo>
                    <a:cubicBezTo>
                      <a:pt x="44" y="51"/>
                      <a:pt x="42" y="54"/>
                      <a:pt x="39" y="56"/>
                    </a:cubicBezTo>
                    <a:cubicBezTo>
                      <a:pt x="37" y="58"/>
                      <a:pt x="35" y="61"/>
                      <a:pt x="33" y="63"/>
                    </a:cubicBezTo>
                    <a:cubicBezTo>
                      <a:pt x="31" y="62"/>
                      <a:pt x="31" y="61"/>
                      <a:pt x="31" y="60"/>
                    </a:cubicBezTo>
                    <a:cubicBezTo>
                      <a:pt x="32" y="58"/>
                      <a:pt x="32" y="55"/>
                      <a:pt x="33" y="52"/>
                    </a:cubicBezTo>
                    <a:cubicBezTo>
                      <a:pt x="33" y="50"/>
                      <a:pt x="33" y="47"/>
                      <a:pt x="33" y="45"/>
                    </a:cubicBezTo>
                    <a:cubicBezTo>
                      <a:pt x="28" y="42"/>
                      <a:pt x="22" y="40"/>
                      <a:pt x="16" y="39"/>
                    </a:cubicBezTo>
                    <a:cubicBezTo>
                      <a:pt x="16" y="36"/>
                      <a:pt x="18" y="36"/>
                      <a:pt x="19" y="35"/>
                    </a:cubicBezTo>
                    <a:cubicBezTo>
                      <a:pt x="25" y="34"/>
                      <a:pt x="29" y="32"/>
                      <a:pt x="34" y="30"/>
                    </a:cubicBezTo>
                    <a:cubicBezTo>
                      <a:pt x="36" y="28"/>
                      <a:pt x="37" y="25"/>
                      <a:pt x="38" y="22"/>
                    </a:cubicBezTo>
                    <a:cubicBezTo>
                      <a:pt x="39" y="19"/>
                      <a:pt x="40" y="16"/>
                      <a:pt x="41" y="13"/>
                    </a:cubicBezTo>
                    <a:cubicBezTo>
                      <a:pt x="41" y="13"/>
                      <a:pt x="41" y="12"/>
                      <a:pt x="42" y="12"/>
                    </a:cubicBezTo>
                    <a:cubicBezTo>
                      <a:pt x="44" y="12"/>
                      <a:pt x="44" y="14"/>
                      <a:pt x="45" y="15"/>
                    </a:cubicBezTo>
                    <a:cubicBezTo>
                      <a:pt x="46" y="18"/>
                      <a:pt x="47" y="21"/>
                      <a:pt x="49" y="23"/>
                    </a:cubicBezTo>
                    <a:cubicBezTo>
                      <a:pt x="49" y="24"/>
                      <a:pt x="50" y="25"/>
                      <a:pt x="50" y="26"/>
                    </a:cubicBezTo>
                    <a:cubicBezTo>
                      <a:pt x="56" y="25"/>
                      <a:pt x="62" y="24"/>
                      <a:pt x="68" y="24"/>
                    </a:cubicBezTo>
                    <a:cubicBezTo>
                      <a:pt x="69" y="26"/>
                      <a:pt x="69" y="26"/>
                      <a:pt x="68" y="27"/>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1" name="Freeform 728"/>
              <p:cNvSpPr/>
              <p:nvPr/>
            </p:nvSpPr>
            <p:spPr bwMode="auto">
              <a:xfrm>
                <a:off x="4350" y="2725"/>
                <a:ext cx="16" cy="19"/>
              </a:xfrm>
              <a:custGeom>
                <a:avLst/>
                <a:gdLst>
                  <a:gd name="T0" fmla="*/ 0 w 7"/>
                  <a:gd name="T1" fmla="*/ 2 h 8"/>
                  <a:gd name="T2" fmla="*/ 4 w 7"/>
                  <a:gd name="T3" fmla="*/ 8 h 8"/>
                  <a:gd name="T4" fmla="*/ 7 w 7"/>
                  <a:gd name="T5" fmla="*/ 5 h 8"/>
                  <a:gd name="T6" fmla="*/ 3 w 7"/>
                  <a:gd name="T7" fmla="*/ 0 h 8"/>
                  <a:gd name="T8" fmla="*/ 0 w 7"/>
                  <a:gd name="T9" fmla="*/ 2 h 8"/>
                </a:gdLst>
                <a:ahLst/>
                <a:cxnLst>
                  <a:cxn ang="0">
                    <a:pos x="T0" y="T1"/>
                  </a:cxn>
                  <a:cxn ang="0">
                    <a:pos x="T2" y="T3"/>
                  </a:cxn>
                  <a:cxn ang="0">
                    <a:pos x="T4" y="T5"/>
                  </a:cxn>
                  <a:cxn ang="0">
                    <a:pos x="T6" y="T7"/>
                  </a:cxn>
                  <a:cxn ang="0">
                    <a:pos x="T8" y="T9"/>
                  </a:cxn>
                </a:cxnLst>
                <a:rect l="0" t="0" r="r" b="b"/>
                <a:pathLst>
                  <a:path w="7" h="8">
                    <a:moveTo>
                      <a:pt x="0" y="2"/>
                    </a:moveTo>
                    <a:cubicBezTo>
                      <a:pt x="4" y="8"/>
                      <a:pt x="4" y="8"/>
                      <a:pt x="4" y="8"/>
                    </a:cubicBezTo>
                    <a:cubicBezTo>
                      <a:pt x="6" y="7"/>
                      <a:pt x="6" y="6"/>
                      <a:pt x="7" y="5"/>
                    </a:cubicBezTo>
                    <a:cubicBezTo>
                      <a:pt x="3" y="0"/>
                      <a:pt x="3" y="0"/>
                      <a:pt x="3" y="0"/>
                    </a:cubicBezTo>
                    <a:cubicBezTo>
                      <a:pt x="2" y="1"/>
                      <a:pt x="1" y="1"/>
                      <a:pt x="0" y="2"/>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2" name="Freeform 729"/>
              <p:cNvSpPr/>
              <p:nvPr/>
            </p:nvSpPr>
            <p:spPr bwMode="auto">
              <a:xfrm>
                <a:off x="4267" y="1875"/>
                <a:ext cx="61" cy="112"/>
              </a:xfrm>
              <a:custGeom>
                <a:avLst/>
                <a:gdLst>
                  <a:gd name="T0" fmla="*/ 26 w 26"/>
                  <a:gd name="T1" fmla="*/ 39 h 47"/>
                  <a:gd name="T2" fmla="*/ 9 w 26"/>
                  <a:gd name="T3" fmla="*/ 0 h 47"/>
                  <a:gd name="T4" fmla="*/ 0 w 26"/>
                  <a:gd name="T5" fmla="*/ 47 h 47"/>
                  <a:gd name="T6" fmla="*/ 26 w 26"/>
                  <a:gd name="T7" fmla="*/ 39 h 47"/>
                </a:gdLst>
                <a:ahLst/>
                <a:cxnLst>
                  <a:cxn ang="0">
                    <a:pos x="T0" y="T1"/>
                  </a:cxn>
                  <a:cxn ang="0">
                    <a:pos x="T2" y="T3"/>
                  </a:cxn>
                  <a:cxn ang="0">
                    <a:pos x="T4" y="T5"/>
                  </a:cxn>
                  <a:cxn ang="0">
                    <a:pos x="T6" y="T7"/>
                  </a:cxn>
                </a:cxnLst>
                <a:rect l="0" t="0" r="r" b="b"/>
                <a:pathLst>
                  <a:path w="26" h="47">
                    <a:moveTo>
                      <a:pt x="26" y="39"/>
                    </a:moveTo>
                    <a:cubicBezTo>
                      <a:pt x="23" y="22"/>
                      <a:pt x="16" y="9"/>
                      <a:pt x="9" y="0"/>
                    </a:cubicBezTo>
                    <a:cubicBezTo>
                      <a:pt x="14" y="19"/>
                      <a:pt x="11" y="36"/>
                      <a:pt x="0" y="47"/>
                    </a:cubicBezTo>
                    <a:cubicBezTo>
                      <a:pt x="10" y="44"/>
                      <a:pt x="19" y="41"/>
                      <a:pt x="26" y="39"/>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3" name="Freeform 730"/>
              <p:cNvSpPr/>
              <p:nvPr/>
            </p:nvSpPr>
            <p:spPr bwMode="auto">
              <a:xfrm>
                <a:off x="4250" y="2115"/>
                <a:ext cx="100" cy="128"/>
              </a:xfrm>
              <a:custGeom>
                <a:avLst/>
                <a:gdLst>
                  <a:gd name="T0" fmla="*/ 1 w 42"/>
                  <a:gd name="T1" fmla="*/ 33 h 54"/>
                  <a:gd name="T2" fmla="*/ 0 w 42"/>
                  <a:gd name="T3" fmla="*/ 54 h 54"/>
                  <a:gd name="T4" fmla="*/ 31 w 42"/>
                  <a:gd name="T5" fmla="*/ 0 h 54"/>
                  <a:gd name="T6" fmla="*/ 19 w 42"/>
                  <a:gd name="T7" fmla="*/ 6 h 54"/>
                  <a:gd name="T8" fmla="*/ 1 w 42"/>
                  <a:gd name="T9" fmla="*/ 33 h 54"/>
                </a:gdLst>
                <a:ahLst/>
                <a:cxnLst>
                  <a:cxn ang="0">
                    <a:pos x="T0" y="T1"/>
                  </a:cxn>
                  <a:cxn ang="0">
                    <a:pos x="T2" y="T3"/>
                  </a:cxn>
                  <a:cxn ang="0">
                    <a:pos x="T4" y="T5"/>
                  </a:cxn>
                  <a:cxn ang="0">
                    <a:pos x="T6" y="T7"/>
                  </a:cxn>
                  <a:cxn ang="0">
                    <a:pos x="T8" y="T9"/>
                  </a:cxn>
                </a:cxnLst>
                <a:rect l="0" t="0" r="r" b="b"/>
                <a:pathLst>
                  <a:path w="42" h="54">
                    <a:moveTo>
                      <a:pt x="1" y="33"/>
                    </a:moveTo>
                    <a:cubicBezTo>
                      <a:pt x="2" y="40"/>
                      <a:pt x="2" y="47"/>
                      <a:pt x="0" y="54"/>
                    </a:cubicBezTo>
                    <a:cubicBezTo>
                      <a:pt x="30" y="51"/>
                      <a:pt x="42" y="22"/>
                      <a:pt x="31" y="0"/>
                    </a:cubicBezTo>
                    <a:cubicBezTo>
                      <a:pt x="27" y="2"/>
                      <a:pt x="23" y="4"/>
                      <a:pt x="19" y="6"/>
                    </a:cubicBezTo>
                    <a:cubicBezTo>
                      <a:pt x="24" y="19"/>
                      <a:pt x="15" y="33"/>
                      <a:pt x="1" y="33"/>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4" name="Freeform 731"/>
              <p:cNvSpPr/>
              <p:nvPr/>
            </p:nvSpPr>
            <p:spPr bwMode="auto">
              <a:xfrm>
                <a:off x="4335" y="2789"/>
                <a:ext cx="26" cy="28"/>
              </a:xfrm>
              <a:custGeom>
                <a:avLst/>
                <a:gdLst>
                  <a:gd name="T0" fmla="*/ 0 w 11"/>
                  <a:gd name="T1" fmla="*/ 1 h 12"/>
                  <a:gd name="T2" fmla="*/ 8 w 11"/>
                  <a:gd name="T3" fmla="*/ 12 h 12"/>
                  <a:gd name="T4" fmla="*/ 11 w 11"/>
                  <a:gd name="T5" fmla="*/ 10 h 12"/>
                  <a:gd name="T6" fmla="*/ 4 w 11"/>
                  <a:gd name="T7" fmla="*/ 0 h 12"/>
                  <a:gd name="T8" fmla="*/ 0 w 11"/>
                  <a:gd name="T9" fmla="*/ 1 h 12"/>
                </a:gdLst>
                <a:ahLst/>
                <a:cxnLst>
                  <a:cxn ang="0">
                    <a:pos x="T0" y="T1"/>
                  </a:cxn>
                  <a:cxn ang="0">
                    <a:pos x="T2" y="T3"/>
                  </a:cxn>
                  <a:cxn ang="0">
                    <a:pos x="T4" y="T5"/>
                  </a:cxn>
                  <a:cxn ang="0">
                    <a:pos x="T6" y="T7"/>
                  </a:cxn>
                  <a:cxn ang="0">
                    <a:pos x="T8" y="T9"/>
                  </a:cxn>
                </a:cxnLst>
                <a:rect l="0" t="0" r="r" b="b"/>
                <a:pathLst>
                  <a:path w="11" h="12">
                    <a:moveTo>
                      <a:pt x="0" y="1"/>
                    </a:moveTo>
                    <a:cubicBezTo>
                      <a:pt x="8" y="12"/>
                      <a:pt x="8" y="12"/>
                      <a:pt x="8" y="12"/>
                    </a:cubicBezTo>
                    <a:cubicBezTo>
                      <a:pt x="9" y="11"/>
                      <a:pt x="10" y="10"/>
                      <a:pt x="11" y="10"/>
                    </a:cubicBezTo>
                    <a:cubicBezTo>
                      <a:pt x="4" y="0"/>
                      <a:pt x="4" y="0"/>
                      <a:pt x="4" y="0"/>
                    </a:cubicBezTo>
                    <a:cubicBezTo>
                      <a:pt x="3" y="1"/>
                      <a:pt x="1" y="1"/>
                      <a:pt x="0" y="1"/>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5" name="Freeform 732"/>
              <p:cNvSpPr/>
              <p:nvPr/>
            </p:nvSpPr>
            <p:spPr bwMode="auto">
              <a:xfrm>
                <a:off x="4305" y="2682"/>
                <a:ext cx="66" cy="69"/>
              </a:xfrm>
              <a:custGeom>
                <a:avLst/>
                <a:gdLst>
                  <a:gd name="T0" fmla="*/ 0 w 28"/>
                  <a:gd name="T1" fmla="*/ 19 h 29"/>
                  <a:gd name="T2" fmla="*/ 6 w 28"/>
                  <a:gd name="T3" fmla="*/ 29 h 29"/>
                  <a:gd name="T4" fmla="*/ 28 w 28"/>
                  <a:gd name="T5" fmla="*/ 10 h 29"/>
                  <a:gd name="T6" fmla="*/ 20 w 28"/>
                  <a:gd name="T7" fmla="*/ 0 h 29"/>
                  <a:gd name="T8" fmla="*/ 0 w 28"/>
                  <a:gd name="T9" fmla="*/ 19 h 29"/>
                </a:gdLst>
                <a:ahLst/>
                <a:cxnLst>
                  <a:cxn ang="0">
                    <a:pos x="T0" y="T1"/>
                  </a:cxn>
                  <a:cxn ang="0">
                    <a:pos x="T2" y="T3"/>
                  </a:cxn>
                  <a:cxn ang="0">
                    <a:pos x="T4" y="T5"/>
                  </a:cxn>
                  <a:cxn ang="0">
                    <a:pos x="T6" y="T7"/>
                  </a:cxn>
                  <a:cxn ang="0">
                    <a:pos x="T8" y="T9"/>
                  </a:cxn>
                </a:cxnLst>
                <a:rect l="0" t="0" r="r" b="b"/>
                <a:pathLst>
                  <a:path w="28" h="29">
                    <a:moveTo>
                      <a:pt x="0" y="19"/>
                    </a:moveTo>
                    <a:cubicBezTo>
                      <a:pt x="2" y="22"/>
                      <a:pt x="4" y="25"/>
                      <a:pt x="6" y="29"/>
                    </a:cubicBezTo>
                    <a:cubicBezTo>
                      <a:pt x="12" y="21"/>
                      <a:pt x="20" y="14"/>
                      <a:pt x="28" y="10"/>
                    </a:cubicBezTo>
                    <a:cubicBezTo>
                      <a:pt x="27" y="6"/>
                      <a:pt x="24" y="3"/>
                      <a:pt x="20" y="0"/>
                    </a:cubicBezTo>
                    <a:cubicBezTo>
                      <a:pt x="12" y="5"/>
                      <a:pt x="5" y="12"/>
                      <a:pt x="0" y="19"/>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6" name="Freeform 733"/>
              <p:cNvSpPr/>
              <p:nvPr/>
            </p:nvSpPr>
            <p:spPr bwMode="auto">
              <a:xfrm>
                <a:off x="4340" y="2732"/>
                <a:ext cx="17" cy="19"/>
              </a:xfrm>
              <a:custGeom>
                <a:avLst/>
                <a:gdLst>
                  <a:gd name="T0" fmla="*/ 0 w 7"/>
                  <a:gd name="T1" fmla="*/ 3 h 8"/>
                  <a:gd name="T2" fmla="*/ 4 w 7"/>
                  <a:gd name="T3" fmla="*/ 8 h 8"/>
                  <a:gd name="T4" fmla="*/ 7 w 7"/>
                  <a:gd name="T5" fmla="*/ 6 h 8"/>
                  <a:gd name="T6" fmla="*/ 3 w 7"/>
                  <a:gd name="T7" fmla="*/ 0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4" y="8"/>
                      <a:pt x="4" y="8"/>
                      <a:pt x="4" y="8"/>
                    </a:cubicBezTo>
                    <a:cubicBezTo>
                      <a:pt x="5" y="7"/>
                      <a:pt x="6" y="6"/>
                      <a:pt x="7" y="6"/>
                    </a:cubicBezTo>
                    <a:cubicBezTo>
                      <a:pt x="3" y="0"/>
                      <a:pt x="3" y="0"/>
                      <a:pt x="3" y="0"/>
                    </a:cubicBezTo>
                    <a:cubicBezTo>
                      <a:pt x="2" y="1"/>
                      <a:pt x="1" y="2"/>
                      <a:pt x="0" y="3"/>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7" name="Freeform 734"/>
              <p:cNvSpPr/>
              <p:nvPr/>
            </p:nvSpPr>
            <p:spPr bwMode="auto">
              <a:xfrm>
                <a:off x="4229" y="1685"/>
                <a:ext cx="61" cy="19"/>
              </a:xfrm>
              <a:custGeom>
                <a:avLst/>
                <a:gdLst>
                  <a:gd name="T0" fmla="*/ 0 w 61"/>
                  <a:gd name="T1" fmla="*/ 19 h 19"/>
                  <a:gd name="T2" fmla="*/ 61 w 61"/>
                  <a:gd name="T3" fmla="*/ 15 h 19"/>
                  <a:gd name="T4" fmla="*/ 59 w 61"/>
                  <a:gd name="T5" fmla="*/ 0 h 19"/>
                  <a:gd name="T6" fmla="*/ 0 w 61"/>
                  <a:gd name="T7" fmla="*/ 3 h 19"/>
                  <a:gd name="T8" fmla="*/ 0 w 61"/>
                  <a:gd name="T9" fmla="*/ 19 h 19"/>
                </a:gdLst>
                <a:ahLst/>
                <a:cxnLst>
                  <a:cxn ang="0">
                    <a:pos x="T0" y="T1"/>
                  </a:cxn>
                  <a:cxn ang="0">
                    <a:pos x="T2" y="T3"/>
                  </a:cxn>
                  <a:cxn ang="0">
                    <a:pos x="T4" y="T5"/>
                  </a:cxn>
                  <a:cxn ang="0">
                    <a:pos x="T6" y="T7"/>
                  </a:cxn>
                  <a:cxn ang="0">
                    <a:pos x="T8" y="T9"/>
                  </a:cxn>
                </a:cxnLst>
                <a:rect l="0" t="0" r="r" b="b"/>
                <a:pathLst>
                  <a:path w="61" h="19">
                    <a:moveTo>
                      <a:pt x="0" y="19"/>
                    </a:moveTo>
                    <a:lnTo>
                      <a:pt x="61" y="15"/>
                    </a:lnTo>
                    <a:lnTo>
                      <a:pt x="59" y="0"/>
                    </a:lnTo>
                    <a:lnTo>
                      <a:pt x="0" y="3"/>
                    </a:lnTo>
                    <a:lnTo>
                      <a:pt x="0" y="19"/>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8" name="Freeform 735"/>
              <p:cNvSpPr/>
              <p:nvPr/>
            </p:nvSpPr>
            <p:spPr bwMode="auto">
              <a:xfrm>
                <a:off x="4286" y="2241"/>
                <a:ext cx="35" cy="57"/>
              </a:xfrm>
              <a:custGeom>
                <a:avLst/>
                <a:gdLst>
                  <a:gd name="T0" fmla="*/ 15 w 15"/>
                  <a:gd name="T1" fmla="*/ 20 h 24"/>
                  <a:gd name="T2" fmla="*/ 4 w 15"/>
                  <a:gd name="T3" fmla="*/ 0 h 24"/>
                  <a:gd name="T4" fmla="*/ 0 w 15"/>
                  <a:gd name="T5" fmla="*/ 2 h 24"/>
                  <a:gd name="T6" fmla="*/ 6 w 15"/>
                  <a:gd name="T7" fmla="*/ 24 h 24"/>
                  <a:gd name="T8" fmla="*/ 15 w 15"/>
                  <a:gd name="T9" fmla="*/ 20 h 24"/>
                </a:gdLst>
                <a:ahLst/>
                <a:cxnLst>
                  <a:cxn ang="0">
                    <a:pos x="T0" y="T1"/>
                  </a:cxn>
                  <a:cxn ang="0">
                    <a:pos x="T2" y="T3"/>
                  </a:cxn>
                  <a:cxn ang="0">
                    <a:pos x="T4" y="T5"/>
                  </a:cxn>
                  <a:cxn ang="0">
                    <a:pos x="T6" y="T7"/>
                  </a:cxn>
                  <a:cxn ang="0">
                    <a:pos x="T8" y="T9"/>
                  </a:cxn>
                </a:cxnLst>
                <a:rect l="0" t="0" r="r" b="b"/>
                <a:pathLst>
                  <a:path w="15" h="24">
                    <a:moveTo>
                      <a:pt x="15" y="20"/>
                    </a:moveTo>
                    <a:cubicBezTo>
                      <a:pt x="4" y="0"/>
                      <a:pt x="4" y="0"/>
                      <a:pt x="4" y="0"/>
                    </a:cubicBezTo>
                    <a:cubicBezTo>
                      <a:pt x="3" y="1"/>
                      <a:pt x="1" y="1"/>
                      <a:pt x="0" y="2"/>
                    </a:cubicBezTo>
                    <a:cubicBezTo>
                      <a:pt x="6" y="24"/>
                      <a:pt x="6" y="24"/>
                      <a:pt x="6" y="24"/>
                    </a:cubicBezTo>
                    <a:cubicBezTo>
                      <a:pt x="10" y="22"/>
                      <a:pt x="12" y="21"/>
                      <a:pt x="15" y="2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9" name="Freeform 736"/>
              <p:cNvSpPr/>
              <p:nvPr/>
            </p:nvSpPr>
            <p:spPr bwMode="auto">
              <a:xfrm>
                <a:off x="4326" y="2794"/>
                <a:ext cx="26" cy="28"/>
              </a:xfrm>
              <a:custGeom>
                <a:avLst/>
                <a:gdLst>
                  <a:gd name="T0" fmla="*/ 0 w 11"/>
                  <a:gd name="T1" fmla="*/ 0 h 12"/>
                  <a:gd name="T2" fmla="*/ 0 w 11"/>
                  <a:gd name="T3" fmla="*/ 3 h 12"/>
                  <a:gd name="T4" fmla="*/ 7 w 11"/>
                  <a:gd name="T5" fmla="*/ 12 h 12"/>
                  <a:gd name="T6" fmla="*/ 11 w 11"/>
                  <a:gd name="T7" fmla="*/ 10 h 12"/>
                  <a:gd name="T8" fmla="*/ 2 w 11"/>
                  <a:gd name="T9" fmla="*/ 0 h 12"/>
                  <a:gd name="T10" fmla="*/ 0 w 11"/>
                  <a:gd name="T11" fmla="*/ 0 h 12"/>
                </a:gdLst>
                <a:ahLst/>
                <a:cxnLst>
                  <a:cxn ang="0">
                    <a:pos x="T0" y="T1"/>
                  </a:cxn>
                  <a:cxn ang="0">
                    <a:pos x="T2" y="T3"/>
                  </a:cxn>
                  <a:cxn ang="0">
                    <a:pos x="T4" y="T5"/>
                  </a:cxn>
                  <a:cxn ang="0">
                    <a:pos x="T6" y="T7"/>
                  </a:cxn>
                  <a:cxn ang="0">
                    <a:pos x="T8" y="T9"/>
                  </a:cxn>
                  <a:cxn ang="0">
                    <a:pos x="T10" y="T11"/>
                  </a:cxn>
                </a:cxnLst>
                <a:rect l="0" t="0" r="r" b="b"/>
                <a:pathLst>
                  <a:path w="11" h="12">
                    <a:moveTo>
                      <a:pt x="0" y="0"/>
                    </a:moveTo>
                    <a:cubicBezTo>
                      <a:pt x="0" y="1"/>
                      <a:pt x="0" y="2"/>
                      <a:pt x="0" y="3"/>
                    </a:cubicBezTo>
                    <a:cubicBezTo>
                      <a:pt x="7" y="12"/>
                      <a:pt x="7" y="12"/>
                      <a:pt x="7" y="12"/>
                    </a:cubicBezTo>
                    <a:cubicBezTo>
                      <a:pt x="9" y="11"/>
                      <a:pt x="10" y="11"/>
                      <a:pt x="11" y="10"/>
                    </a:cubicBezTo>
                    <a:cubicBezTo>
                      <a:pt x="2" y="0"/>
                      <a:pt x="2" y="0"/>
                      <a:pt x="2" y="0"/>
                    </a:cubicBezTo>
                    <a:cubicBezTo>
                      <a:pt x="2" y="0"/>
                      <a:pt x="1" y="0"/>
                      <a:pt x="0"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0" name="Freeform 737"/>
              <p:cNvSpPr/>
              <p:nvPr/>
            </p:nvSpPr>
            <p:spPr bwMode="auto">
              <a:xfrm>
                <a:off x="4324" y="2741"/>
                <a:ext cx="23" cy="17"/>
              </a:xfrm>
              <a:custGeom>
                <a:avLst/>
                <a:gdLst>
                  <a:gd name="T0" fmla="*/ 0 w 10"/>
                  <a:gd name="T1" fmla="*/ 7 h 7"/>
                  <a:gd name="T2" fmla="*/ 10 w 10"/>
                  <a:gd name="T3" fmla="*/ 4 h 7"/>
                  <a:gd name="T4" fmla="*/ 6 w 10"/>
                  <a:gd name="T5" fmla="*/ 0 h 7"/>
                  <a:gd name="T6" fmla="*/ 0 w 10"/>
                  <a:gd name="T7" fmla="*/ 7 h 7"/>
                </a:gdLst>
                <a:ahLst/>
                <a:cxnLst>
                  <a:cxn ang="0">
                    <a:pos x="T0" y="T1"/>
                  </a:cxn>
                  <a:cxn ang="0">
                    <a:pos x="T2" y="T3"/>
                  </a:cxn>
                  <a:cxn ang="0">
                    <a:pos x="T4" y="T5"/>
                  </a:cxn>
                  <a:cxn ang="0">
                    <a:pos x="T6" y="T7"/>
                  </a:cxn>
                </a:cxnLst>
                <a:rect l="0" t="0" r="r" b="b"/>
                <a:pathLst>
                  <a:path w="10" h="7">
                    <a:moveTo>
                      <a:pt x="0" y="7"/>
                    </a:moveTo>
                    <a:cubicBezTo>
                      <a:pt x="4" y="7"/>
                      <a:pt x="7" y="6"/>
                      <a:pt x="10" y="4"/>
                    </a:cubicBezTo>
                    <a:cubicBezTo>
                      <a:pt x="6" y="0"/>
                      <a:pt x="6" y="0"/>
                      <a:pt x="6" y="0"/>
                    </a:cubicBezTo>
                    <a:cubicBezTo>
                      <a:pt x="4" y="2"/>
                      <a:pt x="2" y="5"/>
                      <a:pt x="0" y="7"/>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1" name="Freeform 738"/>
              <p:cNvSpPr/>
              <p:nvPr/>
            </p:nvSpPr>
            <p:spPr bwMode="auto">
              <a:xfrm>
                <a:off x="4231" y="2483"/>
                <a:ext cx="97" cy="54"/>
              </a:xfrm>
              <a:custGeom>
                <a:avLst/>
                <a:gdLst>
                  <a:gd name="T0" fmla="*/ 0 w 41"/>
                  <a:gd name="T1" fmla="*/ 6 h 23"/>
                  <a:gd name="T2" fmla="*/ 41 w 41"/>
                  <a:gd name="T3" fmla="*/ 23 h 23"/>
                  <a:gd name="T4" fmla="*/ 0 w 41"/>
                  <a:gd name="T5" fmla="*/ 6 h 23"/>
                </a:gdLst>
                <a:ahLst/>
                <a:cxnLst>
                  <a:cxn ang="0">
                    <a:pos x="T0" y="T1"/>
                  </a:cxn>
                  <a:cxn ang="0">
                    <a:pos x="T2" y="T3"/>
                  </a:cxn>
                  <a:cxn ang="0">
                    <a:pos x="T4" y="T5"/>
                  </a:cxn>
                </a:cxnLst>
                <a:rect l="0" t="0" r="r" b="b"/>
                <a:pathLst>
                  <a:path w="41" h="23">
                    <a:moveTo>
                      <a:pt x="0" y="6"/>
                    </a:moveTo>
                    <a:cubicBezTo>
                      <a:pt x="15" y="12"/>
                      <a:pt x="28" y="18"/>
                      <a:pt x="41" y="23"/>
                    </a:cubicBezTo>
                    <a:cubicBezTo>
                      <a:pt x="40" y="2"/>
                      <a:pt x="14" y="0"/>
                      <a:pt x="0" y="6"/>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2" name="Freeform 739"/>
              <p:cNvSpPr/>
              <p:nvPr/>
            </p:nvSpPr>
            <p:spPr bwMode="auto">
              <a:xfrm>
                <a:off x="4271" y="2542"/>
                <a:ext cx="55" cy="33"/>
              </a:xfrm>
              <a:custGeom>
                <a:avLst/>
                <a:gdLst>
                  <a:gd name="T0" fmla="*/ 23 w 23"/>
                  <a:gd name="T1" fmla="*/ 2 h 14"/>
                  <a:gd name="T2" fmla="*/ 18 w 23"/>
                  <a:gd name="T3" fmla="*/ 0 h 14"/>
                  <a:gd name="T4" fmla="*/ 0 w 23"/>
                  <a:gd name="T5" fmla="*/ 14 h 14"/>
                  <a:gd name="T6" fmla="*/ 23 w 23"/>
                  <a:gd name="T7" fmla="*/ 2 h 14"/>
                </a:gdLst>
                <a:ahLst/>
                <a:cxnLst>
                  <a:cxn ang="0">
                    <a:pos x="T0" y="T1"/>
                  </a:cxn>
                  <a:cxn ang="0">
                    <a:pos x="T2" y="T3"/>
                  </a:cxn>
                  <a:cxn ang="0">
                    <a:pos x="T4" y="T5"/>
                  </a:cxn>
                  <a:cxn ang="0">
                    <a:pos x="T6" y="T7"/>
                  </a:cxn>
                </a:cxnLst>
                <a:rect l="0" t="0" r="r" b="b"/>
                <a:pathLst>
                  <a:path w="23" h="14">
                    <a:moveTo>
                      <a:pt x="23" y="2"/>
                    </a:moveTo>
                    <a:cubicBezTo>
                      <a:pt x="21" y="1"/>
                      <a:pt x="20" y="1"/>
                      <a:pt x="18" y="0"/>
                    </a:cubicBezTo>
                    <a:cubicBezTo>
                      <a:pt x="11" y="4"/>
                      <a:pt x="5" y="8"/>
                      <a:pt x="0" y="14"/>
                    </a:cubicBezTo>
                    <a:cubicBezTo>
                      <a:pt x="13" y="12"/>
                      <a:pt x="20" y="8"/>
                      <a:pt x="23" y="2"/>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3" name="Freeform 740"/>
              <p:cNvSpPr/>
              <p:nvPr/>
            </p:nvSpPr>
            <p:spPr bwMode="auto">
              <a:xfrm>
                <a:off x="4321" y="2806"/>
                <a:ext cx="19" cy="26"/>
              </a:xfrm>
              <a:custGeom>
                <a:avLst/>
                <a:gdLst>
                  <a:gd name="T0" fmla="*/ 0 w 8"/>
                  <a:gd name="T1" fmla="*/ 11 h 11"/>
                  <a:gd name="T2" fmla="*/ 8 w 8"/>
                  <a:gd name="T3" fmla="*/ 7 h 11"/>
                  <a:gd name="T4" fmla="*/ 2 w 8"/>
                  <a:gd name="T5" fmla="*/ 0 h 11"/>
                  <a:gd name="T6" fmla="*/ 0 w 8"/>
                  <a:gd name="T7" fmla="*/ 11 h 11"/>
                </a:gdLst>
                <a:ahLst/>
                <a:cxnLst>
                  <a:cxn ang="0">
                    <a:pos x="T0" y="T1"/>
                  </a:cxn>
                  <a:cxn ang="0">
                    <a:pos x="T2" y="T3"/>
                  </a:cxn>
                  <a:cxn ang="0">
                    <a:pos x="T4" y="T5"/>
                  </a:cxn>
                  <a:cxn ang="0">
                    <a:pos x="T6" y="T7"/>
                  </a:cxn>
                </a:cxnLst>
                <a:rect l="0" t="0" r="r" b="b"/>
                <a:pathLst>
                  <a:path w="8" h="11">
                    <a:moveTo>
                      <a:pt x="0" y="11"/>
                    </a:moveTo>
                    <a:cubicBezTo>
                      <a:pt x="3" y="9"/>
                      <a:pt x="5" y="8"/>
                      <a:pt x="8" y="7"/>
                    </a:cubicBezTo>
                    <a:cubicBezTo>
                      <a:pt x="2" y="0"/>
                      <a:pt x="2" y="0"/>
                      <a:pt x="2" y="0"/>
                    </a:cubicBezTo>
                    <a:cubicBezTo>
                      <a:pt x="2" y="3"/>
                      <a:pt x="1" y="7"/>
                      <a:pt x="0" y="11"/>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4" name="Freeform 741"/>
              <p:cNvSpPr>
                <a:spLocks noEditPoints="1"/>
              </p:cNvSpPr>
              <p:nvPr/>
            </p:nvSpPr>
            <p:spPr bwMode="auto">
              <a:xfrm>
                <a:off x="4115" y="1875"/>
                <a:ext cx="178" cy="135"/>
              </a:xfrm>
              <a:custGeom>
                <a:avLst/>
                <a:gdLst>
                  <a:gd name="T0" fmla="*/ 11 w 75"/>
                  <a:gd name="T1" fmla="*/ 23 h 57"/>
                  <a:gd name="T2" fmla="*/ 7 w 75"/>
                  <a:gd name="T3" fmla="*/ 39 h 57"/>
                  <a:gd name="T4" fmla="*/ 44 w 75"/>
                  <a:gd name="T5" fmla="*/ 54 h 57"/>
                  <a:gd name="T6" fmla="*/ 68 w 75"/>
                  <a:gd name="T7" fmla="*/ 0 h 57"/>
                  <a:gd name="T8" fmla="*/ 0 w 75"/>
                  <a:gd name="T9" fmla="*/ 20 h 57"/>
                  <a:gd name="T10" fmla="*/ 2 w 75"/>
                  <a:gd name="T11" fmla="*/ 30 h 57"/>
                  <a:gd name="T12" fmla="*/ 11 w 75"/>
                  <a:gd name="T13" fmla="*/ 23 h 57"/>
                  <a:gd name="T14" fmla="*/ 51 w 75"/>
                  <a:gd name="T15" fmla="*/ 33 h 57"/>
                  <a:gd name="T16" fmla="*/ 52 w 75"/>
                  <a:gd name="T17" fmla="*/ 37 h 57"/>
                  <a:gd name="T18" fmla="*/ 32 w 75"/>
                  <a:gd name="T19" fmla="*/ 43 h 57"/>
                  <a:gd name="T20" fmla="*/ 31 w 75"/>
                  <a:gd name="T21" fmla="*/ 39 h 57"/>
                  <a:gd name="T22" fmla="*/ 51 w 75"/>
                  <a:gd name="T23" fmla="*/ 3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 h="57">
                    <a:moveTo>
                      <a:pt x="11" y="23"/>
                    </a:moveTo>
                    <a:cubicBezTo>
                      <a:pt x="10" y="28"/>
                      <a:pt x="8" y="34"/>
                      <a:pt x="7" y="39"/>
                    </a:cubicBezTo>
                    <a:cubicBezTo>
                      <a:pt x="15" y="51"/>
                      <a:pt x="29" y="57"/>
                      <a:pt x="44" y="54"/>
                    </a:cubicBezTo>
                    <a:cubicBezTo>
                      <a:pt x="67" y="49"/>
                      <a:pt x="75" y="25"/>
                      <a:pt x="68" y="0"/>
                    </a:cubicBezTo>
                    <a:cubicBezTo>
                      <a:pt x="53" y="5"/>
                      <a:pt x="14" y="18"/>
                      <a:pt x="0" y="20"/>
                    </a:cubicBezTo>
                    <a:cubicBezTo>
                      <a:pt x="0" y="23"/>
                      <a:pt x="1" y="27"/>
                      <a:pt x="2" y="30"/>
                    </a:cubicBezTo>
                    <a:cubicBezTo>
                      <a:pt x="5" y="28"/>
                      <a:pt x="8" y="25"/>
                      <a:pt x="11" y="23"/>
                    </a:cubicBezTo>
                    <a:close/>
                    <a:moveTo>
                      <a:pt x="51" y="33"/>
                    </a:moveTo>
                    <a:cubicBezTo>
                      <a:pt x="52" y="37"/>
                      <a:pt x="52" y="37"/>
                      <a:pt x="52" y="37"/>
                    </a:cubicBezTo>
                    <a:cubicBezTo>
                      <a:pt x="32" y="43"/>
                      <a:pt x="32" y="43"/>
                      <a:pt x="32" y="43"/>
                    </a:cubicBezTo>
                    <a:cubicBezTo>
                      <a:pt x="31" y="39"/>
                      <a:pt x="31" y="39"/>
                      <a:pt x="31" y="39"/>
                    </a:cubicBezTo>
                    <a:lnTo>
                      <a:pt x="51" y="33"/>
                    </a:lnTo>
                    <a:close/>
                  </a:path>
                </a:pathLst>
              </a:custGeom>
              <a:solidFill>
                <a:srgbClr val="D6AC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5" name="Freeform 742"/>
              <p:cNvSpPr/>
              <p:nvPr/>
            </p:nvSpPr>
            <p:spPr bwMode="auto">
              <a:xfrm>
                <a:off x="4106" y="1389"/>
                <a:ext cx="156" cy="28"/>
              </a:xfrm>
              <a:custGeom>
                <a:avLst/>
                <a:gdLst>
                  <a:gd name="T0" fmla="*/ 60 w 66"/>
                  <a:gd name="T1" fmla="*/ 9 h 12"/>
                  <a:gd name="T2" fmla="*/ 66 w 66"/>
                  <a:gd name="T3" fmla="*/ 0 h 12"/>
                  <a:gd name="T4" fmla="*/ 21 w 66"/>
                  <a:gd name="T5" fmla="*/ 0 h 12"/>
                  <a:gd name="T6" fmla="*/ 0 w 66"/>
                  <a:gd name="T7" fmla="*/ 0 h 12"/>
                  <a:gd name="T8" fmla="*/ 60 w 66"/>
                  <a:gd name="T9" fmla="*/ 9 h 12"/>
                </a:gdLst>
                <a:ahLst/>
                <a:cxnLst>
                  <a:cxn ang="0">
                    <a:pos x="T0" y="T1"/>
                  </a:cxn>
                  <a:cxn ang="0">
                    <a:pos x="T2" y="T3"/>
                  </a:cxn>
                  <a:cxn ang="0">
                    <a:pos x="T4" y="T5"/>
                  </a:cxn>
                  <a:cxn ang="0">
                    <a:pos x="T6" y="T7"/>
                  </a:cxn>
                  <a:cxn ang="0">
                    <a:pos x="T8" y="T9"/>
                  </a:cxn>
                </a:cxnLst>
                <a:rect l="0" t="0" r="r" b="b"/>
                <a:pathLst>
                  <a:path w="66" h="12">
                    <a:moveTo>
                      <a:pt x="60" y="9"/>
                    </a:moveTo>
                    <a:cubicBezTo>
                      <a:pt x="62" y="7"/>
                      <a:pt x="64" y="3"/>
                      <a:pt x="66" y="0"/>
                    </a:cubicBezTo>
                    <a:cubicBezTo>
                      <a:pt x="47" y="2"/>
                      <a:pt x="32" y="2"/>
                      <a:pt x="21" y="0"/>
                    </a:cubicBezTo>
                    <a:cubicBezTo>
                      <a:pt x="0" y="0"/>
                      <a:pt x="0" y="0"/>
                      <a:pt x="0" y="0"/>
                    </a:cubicBezTo>
                    <a:cubicBezTo>
                      <a:pt x="12" y="7"/>
                      <a:pt x="31" y="12"/>
                      <a:pt x="60" y="9"/>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6" name="Freeform 743"/>
              <p:cNvSpPr/>
              <p:nvPr/>
            </p:nvSpPr>
            <p:spPr bwMode="auto">
              <a:xfrm>
                <a:off x="4281" y="2670"/>
                <a:ext cx="64" cy="52"/>
              </a:xfrm>
              <a:custGeom>
                <a:avLst/>
                <a:gdLst>
                  <a:gd name="T0" fmla="*/ 27 w 27"/>
                  <a:gd name="T1" fmla="*/ 3 h 22"/>
                  <a:gd name="T2" fmla="*/ 14 w 27"/>
                  <a:gd name="T3" fmla="*/ 0 h 22"/>
                  <a:gd name="T4" fmla="*/ 0 w 27"/>
                  <a:gd name="T5" fmla="*/ 15 h 22"/>
                  <a:gd name="T6" fmla="*/ 8 w 27"/>
                  <a:gd name="T7" fmla="*/ 22 h 22"/>
                  <a:gd name="T8" fmla="*/ 27 w 27"/>
                  <a:gd name="T9" fmla="*/ 3 h 22"/>
                </a:gdLst>
                <a:ahLst/>
                <a:cxnLst>
                  <a:cxn ang="0">
                    <a:pos x="T0" y="T1"/>
                  </a:cxn>
                  <a:cxn ang="0">
                    <a:pos x="T2" y="T3"/>
                  </a:cxn>
                  <a:cxn ang="0">
                    <a:pos x="T4" y="T5"/>
                  </a:cxn>
                  <a:cxn ang="0">
                    <a:pos x="T6" y="T7"/>
                  </a:cxn>
                  <a:cxn ang="0">
                    <a:pos x="T8" y="T9"/>
                  </a:cxn>
                </a:cxnLst>
                <a:rect l="0" t="0" r="r" b="b"/>
                <a:pathLst>
                  <a:path w="27" h="22">
                    <a:moveTo>
                      <a:pt x="27" y="3"/>
                    </a:moveTo>
                    <a:cubicBezTo>
                      <a:pt x="23" y="1"/>
                      <a:pt x="19" y="0"/>
                      <a:pt x="14" y="0"/>
                    </a:cubicBezTo>
                    <a:cubicBezTo>
                      <a:pt x="9" y="5"/>
                      <a:pt x="4" y="10"/>
                      <a:pt x="0" y="15"/>
                    </a:cubicBezTo>
                    <a:cubicBezTo>
                      <a:pt x="3" y="17"/>
                      <a:pt x="6" y="19"/>
                      <a:pt x="8" y="22"/>
                    </a:cubicBezTo>
                    <a:cubicBezTo>
                      <a:pt x="13" y="15"/>
                      <a:pt x="20" y="8"/>
                      <a:pt x="27" y="3"/>
                    </a:cubicBez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7" name="Freeform 744"/>
              <p:cNvSpPr/>
              <p:nvPr/>
            </p:nvSpPr>
            <p:spPr bwMode="auto">
              <a:xfrm>
                <a:off x="4267" y="2248"/>
                <a:ext cx="28" cy="57"/>
              </a:xfrm>
              <a:custGeom>
                <a:avLst/>
                <a:gdLst>
                  <a:gd name="T0" fmla="*/ 12 w 12"/>
                  <a:gd name="T1" fmla="*/ 21 h 24"/>
                  <a:gd name="T2" fmla="*/ 5 w 12"/>
                  <a:gd name="T3" fmla="*/ 0 h 24"/>
                  <a:gd name="T4" fmla="*/ 0 w 12"/>
                  <a:gd name="T5" fmla="*/ 1 h 24"/>
                  <a:gd name="T6" fmla="*/ 4 w 12"/>
                  <a:gd name="T7" fmla="*/ 24 h 24"/>
                  <a:gd name="T8" fmla="*/ 12 w 12"/>
                  <a:gd name="T9" fmla="*/ 21 h 24"/>
                </a:gdLst>
                <a:ahLst/>
                <a:cxnLst>
                  <a:cxn ang="0">
                    <a:pos x="T0" y="T1"/>
                  </a:cxn>
                  <a:cxn ang="0">
                    <a:pos x="T2" y="T3"/>
                  </a:cxn>
                  <a:cxn ang="0">
                    <a:pos x="T4" y="T5"/>
                  </a:cxn>
                  <a:cxn ang="0">
                    <a:pos x="T6" y="T7"/>
                  </a:cxn>
                  <a:cxn ang="0">
                    <a:pos x="T8" y="T9"/>
                  </a:cxn>
                </a:cxnLst>
                <a:rect l="0" t="0" r="r" b="b"/>
                <a:pathLst>
                  <a:path w="12" h="24">
                    <a:moveTo>
                      <a:pt x="12" y="21"/>
                    </a:moveTo>
                    <a:cubicBezTo>
                      <a:pt x="5" y="0"/>
                      <a:pt x="5" y="0"/>
                      <a:pt x="5" y="0"/>
                    </a:cubicBezTo>
                    <a:cubicBezTo>
                      <a:pt x="4" y="0"/>
                      <a:pt x="2" y="1"/>
                      <a:pt x="0" y="1"/>
                    </a:cubicBezTo>
                    <a:cubicBezTo>
                      <a:pt x="4" y="24"/>
                      <a:pt x="4" y="24"/>
                      <a:pt x="4" y="24"/>
                    </a:cubicBezTo>
                    <a:cubicBezTo>
                      <a:pt x="7" y="23"/>
                      <a:pt x="10" y="22"/>
                      <a:pt x="12" y="21"/>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8" name="Freeform 745"/>
              <p:cNvSpPr/>
              <p:nvPr/>
            </p:nvSpPr>
            <p:spPr bwMode="auto">
              <a:xfrm>
                <a:off x="4231" y="2136"/>
                <a:ext cx="62" cy="48"/>
              </a:xfrm>
              <a:custGeom>
                <a:avLst/>
                <a:gdLst>
                  <a:gd name="T0" fmla="*/ 22 w 26"/>
                  <a:gd name="T1" fmla="*/ 0 h 20"/>
                  <a:gd name="T2" fmla="*/ 0 w 26"/>
                  <a:gd name="T3" fmla="*/ 5 h 20"/>
                  <a:gd name="T4" fmla="*/ 8 w 26"/>
                  <a:gd name="T5" fmla="*/ 20 h 20"/>
                  <a:gd name="T6" fmla="*/ 22 w 26"/>
                  <a:gd name="T7" fmla="*/ 0 h 20"/>
                </a:gdLst>
                <a:ahLst/>
                <a:cxnLst>
                  <a:cxn ang="0">
                    <a:pos x="T0" y="T1"/>
                  </a:cxn>
                  <a:cxn ang="0">
                    <a:pos x="T2" y="T3"/>
                  </a:cxn>
                  <a:cxn ang="0">
                    <a:pos x="T4" y="T5"/>
                  </a:cxn>
                  <a:cxn ang="0">
                    <a:pos x="T6" y="T7"/>
                  </a:cxn>
                </a:cxnLst>
                <a:rect l="0" t="0" r="r" b="b"/>
                <a:pathLst>
                  <a:path w="26" h="20">
                    <a:moveTo>
                      <a:pt x="22" y="0"/>
                    </a:moveTo>
                    <a:cubicBezTo>
                      <a:pt x="15" y="2"/>
                      <a:pt x="8" y="4"/>
                      <a:pt x="0" y="5"/>
                    </a:cubicBezTo>
                    <a:cubicBezTo>
                      <a:pt x="4" y="9"/>
                      <a:pt x="7" y="14"/>
                      <a:pt x="8" y="20"/>
                    </a:cubicBezTo>
                    <a:cubicBezTo>
                      <a:pt x="19" y="20"/>
                      <a:pt x="26" y="9"/>
                      <a:pt x="22" y="0"/>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9" name="Freeform 746"/>
              <p:cNvSpPr/>
              <p:nvPr/>
            </p:nvSpPr>
            <p:spPr bwMode="auto">
              <a:xfrm>
                <a:off x="4193" y="1999"/>
                <a:ext cx="88" cy="85"/>
              </a:xfrm>
              <a:custGeom>
                <a:avLst/>
                <a:gdLst>
                  <a:gd name="T0" fmla="*/ 25 w 37"/>
                  <a:gd name="T1" fmla="*/ 0 h 36"/>
                  <a:gd name="T2" fmla="*/ 12 w 37"/>
                  <a:gd name="T3" fmla="*/ 6 h 36"/>
                  <a:gd name="T4" fmla="*/ 2 w 37"/>
                  <a:gd name="T5" fmla="*/ 7 h 36"/>
                  <a:gd name="T6" fmla="*/ 4 w 37"/>
                  <a:gd name="T7" fmla="*/ 20 h 36"/>
                  <a:gd name="T8" fmla="*/ 0 w 37"/>
                  <a:gd name="T9" fmla="*/ 24 h 36"/>
                  <a:gd name="T10" fmla="*/ 25 w 37"/>
                  <a:gd name="T11" fmla="*/ 36 h 36"/>
                  <a:gd name="T12" fmla="*/ 37 w 37"/>
                  <a:gd name="T13" fmla="*/ 14 h 36"/>
                  <a:gd name="T14" fmla="*/ 29 w 37"/>
                  <a:gd name="T15" fmla="*/ 14 h 36"/>
                  <a:gd name="T16" fmla="*/ 25 w 37"/>
                  <a:gd name="T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36">
                    <a:moveTo>
                      <a:pt x="25" y="0"/>
                    </a:moveTo>
                    <a:cubicBezTo>
                      <a:pt x="21" y="3"/>
                      <a:pt x="17" y="5"/>
                      <a:pt x="12" y="6"/>
                    </a:cubicBezTo>
                    <a:cubicBezTo>
                      <a:pt x="8" y="7"/>
                      <a:pt x="5" y="7"/>
                      <a:pt x="2" y="7"/>
                    </a:cubicBezTo>
                    <a:cubicBezTo>
                      <a:pt x="2" y="10"/>
                      <a:pt x="4" y="15"/>
                      <a:pt x="4" y="20"/>
                    </a:cubicBezTo>
                    <a:cubicBezTo>
                      <a:pt x="2" y="21"/>
                      <a:pt x="1" y="23"/>
                      <a:pt x="0" y="24"/>
                    </a:cubicBezTo>
                    <a:cubicBezTo>
                      <a:pt x="5" y="29"/>
                      <a:pt x="20" y="36"/>
                      <a:pt x="25" y="36"/>
                    </a:cubicBezTo>
                    <a:cubicBezTo>
                      <a:pt x="29" y="33"/>
                      <a:pt x="36" y="19"/>
                      <a:pt x="37" y="14"/>
                    </a:cubicBezTo>
                    <a:cubicBezTo>
                      <a:pt x="35" y="14"/>
                      <a:pt x="31" y="14"/>
                      <a:pt x="29" y="14"/>
                    </a:cubicBezTo>
                    <a:cubicBezTo>
                      <a:pt x="28" y="10"/>
                      <a:pt x="26" y="5"/>
                      <a:pt x="25" y="0"/>
                    </a:cubicBezTo>
                    <a:close/>
                  </a:path>
                </a:pathLst>
              </a:custGeom>
              <a:solidFill>
                <a:srgbClr val="D6AC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0" name="Freeform 747"/>
              <p:cNvSpPr/>
              <p:nvPr/>
            </p:nvSpPr>
            <p:spPr bwMode="auto">
              <a:xfrm>
                <a:off x="4243" y="2706"/>
                <a:ext cx="69" cy="57"/>
              </a:xfrm>
              <a:custGeom>
                <a:avLst/>
                <a:gdLst>
                  <a:gd name="T0" fmla="*/ 29 w 29"/>
                  <a:gd name="T1" fmla="*/ 23 h 24"/>
                  <a:gd name="T2" fmla="*/ 6 w 29"/>
                  <a:gd name="T3" fmla="*/ 0 h 24"/>
                  <a:gd name="T4" fmla="*/ 0 w 29"/>
                  <a:gd name="T5" fmla="*/ 19 h 24"/>
                  <a:gd name="T6" fmla="*/ 29 w 29"/>
                  <a:gd name="T7" fmla="*/ 23 h 24"/>
                </a:gdLst>
                <a:ahLst/>
                <a:cxnLst>
                  <a:cxn ang="0">
                    <a:pos x="T0" y="T1"/>
                  </a:cxn>
                  <a:cxn ang="0">
                    <a:pos x="T2" y="T3"/>
                  </a:cxn>
                  <a:cxn ang="0">
                    <a:pos x="T4" y="T5"/>
                  </a:cxn>
                  <a:cxn ang="0">
                    <a:pos x="T6" y="T7"/>
                  </a:cxn>
                </a:cxnLst>
                <a:rect l="0" t="0" r="r" b="b"/>
                <a:pathLst>
                  <a:path w="29" h="24">
                    <a:moveTo>
                      <a:pt x="29" y="23"/>
                    </a:moveTo>
                    <a:cubicBezTo>
                      <a:pt x="25" y="13"/>
                      <a:pt x="17" y="4"/>
                      <a:pt x="6" y="0"/>
                    </a:cubicBezTo>
                    <a:cubicBezTo>
                      <a:pt x="2" y="5"/>
                      <a:pt x="0" y="12"/>
                      <a:pt x="0" y="19"/>
                    </a:cubicBezTo>
                    <a:cubicBezTo>
                      <a:pt x="5" y="22"/>
                      <a:pt x="18" y="24"/>
                      <a:pt x="29" y="23"/>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1" name="Freeform 748"/>
              <p:cNvSpPr/>
              <p:nvPr/>
            </p:nvSpPr>
            <p:spPr bwMode="auto">
              <a:xfrm>
                <a:off x="4028" y="1389"/>
                <a:ext cx="215" cy="76"/>
              </a:xfrm>
              <a:custGeom>
                <a:avLst/>
                <a:gdLst>
                  <a:gd name="T0" fmla="*/ 29 w 91"/>
                  <a:gd name="T1" fmla="*/ 32 h 32"/>
                  <a:gd name="T2" fmla="*/ 85 w 91"/>
                  <a:gd name="T3" fmla="*/ 22 h 32"/>
                  <a:gd name="T4" fmla="*/ 91 w 91"/>
                  <a:gd name="T5" fmla="*/ 13 h 32"/>
                  <a:gd name="T6" fmla="*/ 25 w 91"/>
                  <a:gd name="T7" fmla="*/ 0 h 32"/>
                  <a:gd name="T8" fmla="*/ 0 w 91"/>
                  <a:gd name="T9" fmla="*/ 0 h 32"/>
                  <a:gd name="T10" fmla="*/ 29 w 91"/>
                  <a:gd name="T11" fmla="*/ 32 h 32"/>
                </a:gdLst>
                <a:ahLst/>
                <a:cxnLst>
                  <a:cxn ang="0">
                    <a:pos x="T0" y="T1"/>
                  </a:cxn>
                  <a:cxn ang="0">
                    <a:pos x="T2" y="T3"/>
                  </a:cxn>
                  <a:cxn ang="0">
                    <a:pos x="T4" y="T5"/>
                  </a:cxn>
                  <a:cxn ang="0">
                    <a:pos x="T6" y="T7"/>
                  </a:cxn>
                  <a:cxn ang="0">
                    <a:pos x="T8" y="T9"/>
                  </a:cxn>
                  <a:cxn ang="0">
                    <a:pos x="T10" y="T11"/>
                  </a:cxn>
                </a:cxnLst>
                <a:rect l="0" t="0" r="r" b="b"/>
                <a:pathLst>
                  <a:path w="91" h="32">
                    <a:moveTo>
                      <a:pt x="29" y="32"/>
                    </a:moveTo>
                    <a:cubicBezTo>
                      <a:pt x="44" y="22"/>
                      <a:pt x="65" y="19"/>
                      <a:pt x="85" y="22"/>
                    </a:cubicBezTo>
                    <a:cubicBezTo>
                      <a:pt x="87" y="20"/>
                      <a:pt x="89" y="17"/>
                      <a:pt x="91" y="13"/>
                    </a:cubicBezTo>
                    <a:cubicBezTo>
                      <a:pt x="56" y="17"/>
                      <a:pt x="37" y="9"/>
                      <a:pt x="25" y="0"/>
                    </a:cubicBezTo>
                    <a:cubicBezTo>
                      <a:pt x="0" y="0"/>
                      <a:pt x="0" y="0"/>
                      <a:pt x="0" y="0"/>
                    </a:cubicBezTo>
                    <a:cubicBezTo>
                      <a:pt x="14" y="5"/>
                      <a:pt x="26" y="15"/>
                      <a:pt x="29" y="32"/>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2" name="Freeform 749"/>
              <p:cNvSpPr/>
              <p:nvPr/>
            </p:nvSpPr>
            <p:spPr bwMode="auto">
              <a:xfrm>
                <a:off x="4267" y="2796"/>
                <a:ext cx="49" cy="55"/>
              </a:xfrm>
              <a:custGeom>
                <a:avLst/>
                <a:gdLst>
                  <a:gd name="T0" fmla="*/ 0 w 21"/>
                  <a:gd name="T1" fmla="*/ 0 h 23"/>
                  <a:gd name="T2" fmla="*/ 0 w 21"/>
                  <a:gd name="T3" fmla="*/ 18 h 23"/>
                  <a:gd name="T4" fmla="*/ 1 w 21"/>
                  <a:gd name="T5" fmla="*/ 23 h 23"/>
                  <a:gd name="T6" fmla="*/ 19 w 21"/>
                  <a:gd name="T7" fmla="*/ 16 h 23"/>
                  <a:gd name="T8" fmla="*/ 21 w 21"/>
                  <a:gd name="T9" fmla="*/ 0 h 23"/>
                  <a:gd name="T10" fmla="*/ 0 w 21"/>
                  <a:gd name="T11" fmla="*/ 0 h 23"/>
                </a:gdLst>
                <a:ahLst/>
                <a:cxnLst>
                  <a:cxn ang="0">
                    <a:pos x="T0" y="T1"/>
                  </a:cxn>
                  <a:cxn ang="0">
                    <a:pos x="T2" y="T3"/>
                  </a:cxn>
                  <a:cxn ang="0">
                    <a:pos x="T4" y="T5"/>
                  </a:cxn>
                  <a:cxn ang="0">
                    <a:pos x="T6" y="T7"/>
                  </a:cxn>
                  <a:cxn ang="0">
                    <a:pos x="T8" y="T9"/>
                  </a:cxn>
                  <a:cxn ang="0">
                    <a:pos x="T10" y="T11"/>
                  </a:cxn>
                </a:cxnLst>
                <a:rect l="0" t="0" r="r" b="b"/>
                <a:pathLst>
                  <a:path w="21" h="23">
                    <a:moveTo>
                      <a:pt x="0" y="0"/>
                    </a:moveTo>
                    <a:cubicBezTo>
                      <a:pt x="2" y="6"/>
                      <a:pt x="2" y="12"/>
                      <a:pt x="0" y="18"/>
                    </a:cubicBezTo>
                    <a:cubicBezTo>
                      <a:pt x="0" y="20"/>
                      <a:pt x="1" y="21"/>
                      <a:pt x="1" y="23"/>
                    </a:cubicBezTo>
                    <a:cubicBezTo>
                      <a:pt x="7" y="21"/>
                      <a:pt x="13" y="19"/>
                      <a:pt x="19" y="16"/>
                    </a:cubicBezTo>
                    <a:cubicBezTo>
                      <a:pt x="21" y="10"/>
                      <a:pt x="21" y="5"/>
                      <a:pt x="21" y="0"/>
                    </a:cubicBezTo>
                    <a:cubicBezTo>
                      <a:pt x="14" y="1"/>
                      <a:pt x="6" y="1"/>
                      <a:pt x="0"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3" name="Freeform 750"/>
              <p:cNvSpPr/>
              <p:nvPr/>
            </p:nvSpPr>
            <p:spPr bwMode="auto">
              <a:xfrm>
                <a:off x="4250" y="2253"/>
                <a:ext cx="19" cy="54"/>
              </a:xfrm>
              <a:custGeom>
                <a:avLst/>
                <a:gdLst>
                  <a:gd name="T0" fmla="*/ 8 w 8"/>
                  <a:gd name="T1" fmla="*/ 22 h 23"/>
                  <a:gd name="T2" fmla="*/ 5 w 8"/>
                  <a:gd name="T3" fmla="*/ 0 h 23"/>
                  <a:gd name="T4" fmla="*/ 0 w 8"/>
                  <a:gd name="T5" fmla="*/ 0 h 23"/>
                  <a:gd name="T6" fmla="*/ 0 w 8"/>
                  <a:gd name="T7" fmla="*/ 23 h 23"/>
                  <a:gd name="T8" fmla="*/ 8 w 8"/>
                  <a:gd name="T9" fmla="*/ 22 h 23"/>
                </a:gdLst>
                <a:ahLst/>
                <a:cxnLst>
                  <a:cxn ang="0">
                    <a:pos x="T0" y="T1"/>
                  </a:cxn>
                  <a:cxn ang="0">
                    <a:pos x="T2" y="T3"/>
                  </a:cxn>
                  <a:cxn ang="0">
                    <a:pos x="T4" y="T5"/>
                  </a:cxn>
                  <a:cxn ang="0">
                    <a:pos x="T6" y="T7"/>
                  </a:cxn>
                  <a:cxn ang="0">
                    <a:pos x="T8" y="T9"/>
                  </a:cxn>
                </a:cxnLst>
                <a:rect l="0" t="0" r="r" b="b"/>
                <a:pathLst>
                  <a:path w="8" h="23">
                    <a:moveTo>
                      <a:pt x="8" y="22"/>
                    </a:moveTo>
                    <a:cubicBezTo>
                      <a:pt x="5" y="0"/>
                      <a:pt x="5" y="0"/>
                      <a:pt x="5" y="0"/>
                    </a:cubicBezTo>
                    <a:cubicBezTo>
                      <a:pt x="3" y="0"/>
                      <a:pt x="1" y="0"/>
                      <a:pt x="0" y="0"/>
                    </a:cubicBezTo>
                    <a:cubicBezTo>
                      <a:pt x="0" y="23"/>
                      <a:pt x="0" y="23"/>
                      <a:pt x="0" y="23"/>
                    </a:cubicBezTo>
                    <a:cubicBezTo>
                      <a:pt x="3" y="23"/>
                      <a:pt x="6" y="23"/>
                      <a:pt x="8" y="22"/>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4" name="Freeform 751"/>
              <p:cNvSpPr/>
              <p:nvPr/>
            </p:nvSpPr>
            <p:spPr bwMode="auto">
              <a:xfrm>
                <a:off x="4227" y="2521"/>
                <a:ext cx="75" cy="54"/>
              </a:xfrm>
              <a:custGeom>
                <a:avLst/>
                <a:gdLst>
                  <a:gd name="T0" fmla="*/ 0 w 32"/>
                  <a:gd name="T1" fmla="*/ 20 h 23"/>
                  <a:gd name="T2" fmla="*/ 13 w 32"/>
                  <a:gd name="T3" fmla="*/ 23 h 23"/>
                  <a:gd name="T4" fmla="*/ 32 w 32"/>
                  <a:gd name="T5" fmla="*/ 7 h 23"/>
                  <a:gd name="T6" fmla="*/ 15 w 32"/>
                  <a:gd name="T7" fmla="*/ 0 h 23"/>
                  <a:gd name="T8" fmla="*/ 0 w 32"/>
                  <a:gd name="T9" fmla="*/ 20 h 23"/>
                </a:gdLst>
                <a:ahLst/>
                <a:cxnLst>
                  <a:cxn ang="0">
                    <a:pos x="T0" y="T1"/>
                  </a:cxn>
                  <a:cxn ang="0">
                    <a:pos x="T2" y="T3"/>
                  </a:cxn>
                  <a:cxn ang="0">
                    <a:pos x="T4" y="T5"/>
                  </a:cxn>
                  <a:cxn ang="0">
                    <a:pos x="T6" y="T7"/>
                  </a:cxn>
                  <a:cxn ang="0">
                    <a:pos x="T8" y="T9"/>
                  </a:cxn>
                </a:cxnLst>
                <a:rect l="0" t="0" r="r" b="b"/>
                <a:pathLst>
                  <a:path w="32" h="23">
                    <a:moveTo>
                      <a:pt x="0" y="20"/>
                    </a:moveTo>
                    <a:cubicBezTo>
                      <a:pt x="4" y="21"/>
                      <a:pt x="9" y="22"/>
                      <a:pt x="13" y="23"/>
                    </a:cubicBezTo>
                    <a:cubicBezTo>
                      <a:pt x="18" y="16"/>
                      <a:pt x="24" y="11"/>
                      <a:pt x="32" y="7"/>
                    </a:cubicBezTo>
                    <a:cubicBezTo>
                      <a:pt x="26" y="4"/>
                      <a:pt x="20" y="2"/>
                      <a:pt x="15" y="0"/>
                    </a:cubicBezTo>
                    <a:cubicBezTo>
                      <a:pt x="8" y="6"/>
                      <a:pt x="3" y="13"/>
                      <a:pt x="0" y="2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5" name="Freeform 752"/>
              <p:cNvSpPr/>
              <p:nvPr/>
            </p:nvSpPr>
            <p:spPr bwMode="auto">
              <a:xfrm>
                <a:off x="4212" y="2264"/>
                <a:ext cx="31" cy="46"/>
              </a:xfrm>
              <a:custGeom>
                <a:avLst/>
                <a:gdLst>
                  <a:gd name="T0" fmla="*/ 0 w 13"/>
                  <a:gd name="T1" fmla="*/ 18 h 19"/>
                  <a:gd name="T2" fmla="*/ 13 w 13"/>
                  <a:gd name="T3" fmla="*/ 18 h 19"/>
                  <a:gd name="T4" fmla="*/ 13 w 13"/>
                  <a:gd name="T5" fmla="*/ 0 h 19"/>
                  <a:gd name="T6" fmla="*/ 0 w 13"/>
                  <a:gd name="T7" fmla="*/ 18 h 19"/>
                </a:gdLst>
                <a:ahLst/>
                <a:cxnLst>
                  <a:cxn ang="0">
                    <a:pos x="T0" y="T1"/>
                  </a:cxn>
                  <a:cxn ang="0">
                    <a:pos x="T2" y="T3"/>
                  </a:cxn>
                  <a:cxn ang="0">
                    <a:pos x="T4" y="T5"/>
                  </a:cxn>
                  <a:cxn ang="0">
                    <a:pos x="T6" y="T7"/>
                  </a:cxn>
                </a:cxnLst>
                <a:rect l="0" t="0" r="r" b="b"/>
                <a:pathLst>
                  <a:path w="13" h="19">
                    <a:moveTo>
                      <a:pt x="0" y="18"/>
                    </a:moveTo>
                    <a:cubicBezTo>
                      <a:pt x="5" y="18"/>
                      <a:pt x="9" y="19"/>
                      <a:pt x="13" y="18"/>
                    </a:cubicBezTo>
                    <a:cubicBezTo>
                      <a:pt x="13" y="0"/>
                      <a:pt x="13" y="0"/>
                      <a:pt x="13" y="0"/>
                    </a:cubicBezTo>
                    <a:cubicBezTo>
                      <a:pt x="10" y="7"/>
                      <a:pt x="6" y="13"/>
                      <a:pt x="0" y="18"/>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6" name="Freeform 753"/>
              <p:cNvSpPr>
                <a:spLocks noEditPoints="1"/>
              </p:cNvSpPr>
              <p:nvPr/>
            </p:nvSpPr>
            <p:spPr bwMode="auto">
              <a:xfrm>
                <a:off x="3981" y="2108"/>
                <a:ext cx="269" cy="230"/>
              </a:xfrm>
              <a:custGeom>
                <a:avLst/>
                <a:gdLst>
                  <a:gd name="T0" fmla="*/ 103 w 114"/>
                  <a:gd name="T1" fmla="*/ 22 h 97"/>
                  <a:gd name="T2" fmla="*/ 49 w 114"/>
                  <a:gd name="T3" fmla="*/ 13 h 97"/>
                  <a:gd name="T4" fmla="*/ 37 w 114"/>
                  <a:gd name="T5" fmla="*/ 44 h 97"/>
                  <a:gd name="T6" fmla="*/ 0 w 114"/>
                  <a:gd name="T7" fmla="*/ 60 h 97"/>
                  <a:gd name="T8" fmla="*/ 41 w 114"/>
                  <a:gd name="T9" fmla="*/ 67 h 97"/>
                  <a:gd name="T10" fmla="*/ 93 w 114"/>
                  <a:gd name="T11" fmla="*/ 83 h 97"/>
                  <a:gd name="T12" fmla="*/ 103 w 114"/>
                  <a:gd name="T13" fmla="*/ 22 h 97"/>
                  <a:gd name="T14" fmla="*/ 83 w 114"/>
                  <a:gd name="T15" fmla="*/ 63 h 97"/>
                  <a:gd name="T16" fmla="*/ 54 w 114"/>
                  <a:gd name="T17" fmla="*/ 58 h 97"/>
                  <a:gd name="T18" fmla="*/ 59 w 114"/>
                  <a:gd name="T19" fmla="*/ 31 h 97"/>
                  <a:gd name="T20" fmla="*/ 88 w 114"/>
                  <a:gd name="T21" fmla="*/ 36 h 97"/>
                  <a:gd name="T22" fmla="*/ 83 w 114"/>
                  <a:gd name="T23" fmla="*/ 6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4" h="97">
                    <a:moveTo>
                      <a:pt x="103" y="22"/>
                    </a:moveTo>
                    <a:cubicBezTo>
                      <a:pt x="92" y="4"/>
                      <a:pt x="64" y="0"/>
                      <a:pt x="49" y="13"/>
                    </a:cubicBezTo>
                    <a:cubicBezTo>
                      <a:pt x="39" y="20"/>
                      <a:pt x="36" y="31"/>
                      <a:pt x="37" y="44"/>
                    </a:cubicBezTo>
                    <a:cubicBezTo>
                      <a:pt x="30" y="46"/>
                      <a:pt x="10" y="54"/>
                      <a:pt x="0" y="60"/>
                    </a:cubicBezTo>
                    <a:cubicBezTo>
                      <a:pt x="10" y="62"/>
                      <a:pt x="29" y="65"/>
                      <a:pt x="41" y="67"/>
                    </a:cubicBezTo>
                    <a:cubicBezTo>
                      <a:pt x="51" y="91"/>
                      <a:pt x="76" y="97"/>
                      <a:pt x="93" y="83"/>
                    </a:cubicBezTo>
                    <a:cubicBezTo>
                      <a:pt x="109" y="69"/>
                      <a:pt x="114" y="42"/>
                      <a:pt x="103" y="22"/>
                    </a:cubicBezTo>
                    <a:close/>
                    <a:moveTo>
                      <a:pt x="83" y="63"/>
                    </a:moveTo>
                    <a:cubicBezTo>
                      <a:pt x="74" y="69"/>
                      <a:pt x="61" y="67"/>
                      <a:pt x="54" y="58"/>
                    </a:cubicBezTo>
                    <a:cubicBezTo>
                      <a:pt x="48" y="50"/>
                      <a:pt x="49" y="37"/>
                      <a:pt x="59" y="31"/>
                    </a:cubicBezTo>
                    <a:cubicBezTo>
                      <a:pt x="68" y="25"/>
                      <a:pt x="81" y="27"/>
                      <a:pt x="88" y="36"/>
                    </a:cubicBezTo>
                    <a:cubicBezTo>
                      <a:pt x="94" y="44"/>
                      <a:pt x="92" y="57"/>
                      <a:pt x="83" y="63"/>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7" name="Freeform 754"/>
              <p:cNvSpPr/>
              <p:nvPr/>
            </p:nvSpPr>
            <p:spPr bwMode="auto">
              <a:xfrm>
                <a:off x="4210" y="2504"/>
                <a:ext cx="38" cy="17"/>
              </a:xfrm>
              <a:custGeom>
                <a:avLst/>
                <a:gdLst>
                  <a:gd name="T0" fmla="*/ 0 w 16"/>
                  <a:gd name="T1" fmla="*/ 2 h 7"/>
                  <a:gd name="T2" fmla="*/ 14 w 16"/>
                  <a:gd name="T3" fmla="*/ 7 h 7"/>
                  <a:gd name="T4" fmla="*/ 16 w 16"/>
                  <a:gd name="T5" fmla="*/ 4 h 7"/>
                  <a:gd name="T6" fmla="*/ 4 w 16"/>
                  <a:gd name="T7" fmla="*/ 0 h 7"/>
                  <a:gd name="T8" fmla="*/ 0 w 16"/>
                  <a:gd name="T9" fmla="*/ 2 h 7"/>
                </a:gdLst>
                <a:ahLst/>
                <a:cxnLst>
                  <a:cxn ang="0">
                    <a:pos x="T0" y="T1"/>
                  </a:cxn>
                  <a:cxn ang="0">
                    <a:pos x="T2" y="T3"/>
                  </a:cxn>
                  <a:cxn ang="0">
                    <a:pos x="T4" y="T5"/>
                  </a:cxn>
                  <a:cxn ang="0">
                    <a:pos x="T6" y="T7"/>
                  </a:cxn>
                  <a:cxn ang="0">
                    <a:pos x="T8" y="T9"/>
                  </a:cxn>
                </a:cxnLst>
                <a:rect l="0" t="0" r="r" b="b"/>
                <a:pathLst>
                  <a:path w="16" h="7">
                    <a:moveTo>
                      <a:pt x="0" y="2"/>
                    </a:moveTo>
                    <a:cubicBezTo>
                      <a:pt x="14" y="7"/>
                      <a:pt x="14" y="7"/>
                      <a:pt x="14" y="7"/>
                    </a:cubicBezTo>
                    <a:cubicBezTo>
                      <a:pt x="15" y="6"/>
                      <a:pt x="15" y="5"/>
                      <a:pt x="16" y="4"/>
                    </a:cubicBezTo>
                    <a:cubicBezTo>
                      <a:pt x="12" y="3"/>
                      <a:pt x="8" y="1"/>
                      <a:pt x="4" y="0"/>
                    </a:cubicBezTo>
                    <a:cubicBezTo>
                      <a:pt x="3" y="1"/>
                      <a:pt x="2" y="1"/>
                      <a:pt x="0" y="2"/>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8" name="Freeform 755"/>
              <p:cNvSpPr/>
              <p:nvPr/>
            </p:nvSpPr>
            <p:spPr bwMode="auto">
              <a:xfrm>
                <a:off x="4099" y="1816"/>
                <a:ext cx="177" cy="97"/>
              </a:xfrm>
              <a:custGeom>
                <a:avLst/>
                <a:gdLst>
                  <a:gd name="T0" fmla="*/ 31 w 75"/>
                  <a:gd name="T1" fmla="*/ 6 h 41"/>
                  <a:gd name="T2" fmla="*/ 0 w 75"/>
                  <a:gd name="T3" fmla="*/ 41 h 41"/>
                  <a:gd name="T4" fmla="*/ 75 w 75"/>
                  <a:gd name="T5" fmla="*/ 19 h 41"/>
                  <a:gd name="T6" fmla="*/ 31 w 75"/>
                  <a:gd name="T7" fmla="*/ 6 h 41"/>
                </a:gdLst>
                <a:ahLst/>
                <a:cxnLst>
                  <a:cxn ang="0">
                    <a:pos x="T0" y="T1"/>
                  </a:cxn>
                  <a:cxn ang="0">
                    <a:pos x="T2" y="T3"/>
                  </a:cxn>
                  <a:cxn ang="0">
                    <a:pos x="T4" y="T5"/>
                  </a:cxn>
                  <a:cxn ang="0">
                    <a:pos x="T6" y="T7"/>
                  </a:cxn>
                </a:cxnLst>
                <a:rect l="0" t="0" r="r" b="b"/>
                <a:pathLst>
                  <a:path w="75" h="41">
                    <a:moveTo>
                      <a:pt x="31" y="6"/>
                    </a:moveTo>
                    <a:cubicBezTo>
                      <a:pt x="10" y="13"/>
                      <a:pt x="0" y="33"/>
                      <a:pt x="0" y="41"/>
                    </a:cubicBezTo>
                    <a:cubicBezTo>
                      <a:pt x="24" y="37"/>
                      <a:pt x="60" y="26"/>
                      <a:pt x="75" y="19"/>
                    </a:cubicBezTo>
                    <a:cubicBezTo>
                      <a:pt x="72" y="11"/>
                      <a:pt x="52" y="0"/>
                      <a:pt x="31" y="6"/>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9" name="Freeform 756"/>
              <p:cNvSpPr/>
              <p:nvPr/>
            </p:nvSpPr>
            <p:spPr bwMode="auto">
              <a:xfrm>
                <a:off x="4201" y="2511"/>
                <a:ext cx="40" cy="19"/>
              </a:xfrm>
              <a:custGeom>
                <a:avLst/>
                <a:gdLst>
                  <a:gd name="T0" fmla="*/ 0 w 17"/>
                  <a:gd name="T1" fmla="*/ 3 h 8"/>
                  <a:gd name="T2" fmla="*/ 15 w 17"/>
                  <a:gd name="T3" fmla="*/ 8 h 8"/>
                  <a:gd name="T4" fmla="*/ 17 w 17"/>
                  <a:gd name="T5" fmla="*/ 5 h 8"/>
                  <a:gd name="T6" fmla="*/ 3 w 17"/>
                  <a:gd name="T7" fmla="*/ 0 h 8"/>
                  <a:gd name="T8" fmla="*/ 0 w 17"/>
                  <a:gd name="T9" fmla="*/ 3 h 8"/>
                </a:gdLst>
                <a:ahLst/>
                <a:cxnLst>
                  <a:cxn ang="0">
                    <a:pos x="T0" y="T1"/>
                  </a:cxn>
                  <a:cxn ang="0">
                    <a:pos x="T2" y="T3"/>
                  </a:cxn>
                  <a:cxn ang="0">
                    <a:pos x="T4" y="T5"/>
                  </a:cxn>
                  <a:cxn ang="0">
                    <a:pos x="T6" y="T7"/>
                  </a:cxn>
                  <a:cxn ang="0">
                    <a:pos x="T8" y="T9"/>
                  </a:cxn>
                </a:cxnLst>
                <a:rect l="0" t="0" r="r" b="b"/>
                <a:pathLst>
                  <a:path w="17" h="8">
                    <a:moveTo>
                      <a:pt x="0" y="3"/>
                    </a:moveTo>
                    <a:cubicBezTo>
                      <a:pt x="15" y="8"/>
                      <a:pt x="15" y="8"/>
                      <a:pt x="15" y="8"/>
                    </a:cubicBezTo>
                    <a:cubicBezTo>
                      <a:pt x="15" y="7"/>
                      <a:pt x="16" y="6"/>
                      <a:pt x="17" y="5"/>
                    </a:cubicBezTo>
                    <a:cubicBezTo>
                      <a:pt x="3" y="0"/>
                      <a:pt x="3" y="0"/>
                      <a:pt x="3" y="0"/>
                    </a:cubicBezTo>
                    <a:cubicBezTo>
                      <a:pt x="2" y="1"/>
                      <a:pt x="1" y="2"/>
                      <a:pt x="0" y="3"/>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0" name="Freeform 757"/>
              <p:cNvSpPr/>
              <p:nvPr/>
            </p:nvSpPr>
            <p:spPr bwMode="auto">
              <a:xfrm>
                <a:off x="4191" y="2521"/>
                <a:ext cx="43" cy="19"/>
              </a:xfrm>
              <a:custGeom>
                <a:avLst/>
                <a:gdLst>
                  <a:gd name="T0" fmla="*/ 0 w 18"/>
                  <a:gd name="T1" fmla="*/ 2 h 8"/>
                  <a:gd name="T2" fmla="*/ 16 w 18"/>
                  <a:gd name="T3" fmla="*/ 8 h 8"/>
                  <a:gd name="T4" fmla="*/ 18 w 18"/>
                  <a:gd name="T5" fmla="*/ 6 h 8"/>
                  <a:gd name="T6" fmla="*/ 2 w 18"/>
                  <a:gd name="T7" fmla="*/ 0 h 8"/>
                  <a:gd name="T8" fmla="*/ 0 w 18"/>
                  <a:gd name="T9" fmla="*/ 2 h 8"/>
                </a:gdLst>
                <a:ahLst/>
                <a:cxnLst>
                  <a:cxn ang="0">
                    <a:pos x="T0" y="T1"/>
                  </a:cxn>
                  <a:cxn ang="0">
                    <a:pos x="T2" y="T3"/>
                  </a:cxn>
                  <a:cxn ang="0">
                    <a:pos x="T4" y="T5"/>
                  </a:cxn>
                  <a:cxn ang="0">
                    <a:pos x="T6" y="T7"/>
                  </a:cxn>
                  <a:cxn ang="0">
                    <a:pos x="T8" y="T9"/>
                  </a:cxn>
                </a:cxnLst>
                <a:rect l="0" t="0" r="r" b="b"/>
                <a:pathLst>
                  <a:path w="18" h="8">
                    <a:moveTo>
                      <a:pt x="0" y="2"/>
                    </a:moveTo>
                    <a:cubicBezTo>
                      <a:pt x="16" y="8"/>
                      <a:pt x="16" y="8"/>
                      <a:pt x="16" y="8"/>
                    </a:cubicBezTo>
                    <a:cubicBezTo>
                      <a:pt x="16" y="8"/>
                      <a:pt x="17" y="7"/>
                      <a:pt x="18" y="6"/>
                    </a:cubicBezTo>
                    <a:cubicBezTo>
                      <a:pt x="2" y="0"/>
                      <a:pt x="2" y="0"/>
                      <a:pt x="2" y="0"/>
                    </a:cubicBezTo>
                    <a:cubicBezTo>
                      <a:pt x="2" y="1"/>
                      <a:pt x="1" y="1"/>
                      <a:pt x="0" y="2"/>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1" name="Freeform 758"/>
              <p:cNvSpPr/>
              <p:nvPr/>
            </p:nvSpPr>
            <p:spPr bwMode="auto">
              <a:xfrm>
                <a:off x="4184" y="2528"/>
                <a:ext cx="43" cy="24"/>
              </a:xfrm>
              <a:custGeom>
                <a:avLst/>
                <a:gdLst>
                  <a:gd name="T0" fmla="*/ 0 w 18"/>
                  <a:gd name="T1" fmla="*/ 3 h 10"/>
                  <a:gd name="T2" fmla="*/ 16 w 18"/>
                  <a:gd name="T3" fmla="*/ 10 h 10"/>
                  <a:gd name="T4" fmla="*/ 18 w 18"/>
                  <a:gd name="T5" fmla="*/ 7 h 10"/>
                  <a:gd name="T6" fmla="*/ 2 w 18"/>
                  <a:gd name="T7" fmla="*/ 0 h 10"/>
                  <a:gd name="T8" fmla="*/ 0 w 18"/>
                  <a:gd name="T9" fmla="*/ 3 h 10"/>
                </a:gdLst>
                <a:ahLst/>
                <a:cxnLst>
                  <a:cxn ang="0">
                    <a:pos x="T0" y="T1"/>
                  </a:cxn>
                  <a:cxn ang="0">
                    <a:pos x="T2" y="T3"/>
                  </a:cxn>
                  <a:cxn ang="0">
                    <a:pos x="T4" y="T5"/>
                  </a:cxn>
                  <a:cxn ang="0">
                    <a:pos x="T6" y="T7"/>
                  </a:cxn>
                  <a:cxn ang="0">
                    <a:pos x="T8" y="T9"/>
                  </a:cxn>
                </a:cxnLst>
                <a:rect l="0" t="0" r="r" b="b"/>
                <a:pathLst>
                  <a:path w="18" h="10">
                    <a:moveTo>
                      <a:pt x="0" y="3"/>
                    </a:moveTo>
                    <a:cubicBezTo>
                      <a:pt x="16" y="10"/>
                      <a:pt x="16" y="10"/>
                      <a:pt x="16" y="10"/>
                    </a:cubicBezTo>
                    <a:cubicBezTo>
                      <a:pt x="17" y="9"/>
                      <a:pt x="17" y="8"/>
                      <a:pt x="18" y="7"/>
                    </a:cubicBezTo>
                    <a:cubicBezTo>
                      <a:pt x="2" y="0"/>
                      <a:pt x="2" y="0"/>
                      <a:pt x="2" y="0"/>
                    </a:cubicBezTo>
                    <a:cubicBezTo>
                      <a:pt x="1" y="1"/>
                      <a:pt x="0" y="2"/>
                      <a:pt x="0" y="3"/>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2" name="Freeform 759"/>
              <p:cNvSpPr/>
              <p:nvPr/>
            </p:nvSpPr>
            <p:spPr bwMode="auto">
              <a:xfrm>
                <a:off x="4189" y="2903"/>
                <a:ext cx="64" cy="28"/>
              </a:xfrm>
              <a:custGeom>
                <a:avLst/>
                <a:gdLst>
                  <a:gd name="T0" fmla="*/ 0 w 27"/>
                  <a:gd name="T1" fmla="*/ 5 h 12"/>
                  <a:gd name="T2" fmla="*/ 4 w 27"/>
                  <a:gd name="T3" fmla="*/ 12 h 12"/>
                  <a:gd name="T4" fmla="*/ 27 w 27"/>
                  <a:gd name="T5" fmla="*/ 12 h 12"/>
                  <a:gd name="T6" fmla="*/ 22 w 27"/>
                  <a:gd name="T7" fmla="*/ 0 h 12"/>
                  <a:gd name="T8" fmla="*/ 0 w 27"/>
                  <a:gd name="T9" fmla="*/ 5 h 12"/>
                </a:gdLst>
                <a:ahLst/>
                <a:cxnLst>
                  <a:cxn ang="0">
                    <a:pos x="T0" y="T1"/>
                  </a:cxn>
                  <a:cxn ang="0">
                    <a:pos x="T2" y="T3"/>
                  </a:cxn>
                  <a:cxn ang="0">
                    <a:pos x="T4" y="T5"/>
                  </a:cxn>
                  <a:cxn ang="0">
                    <a:pos x="T6" y="T7"/>
                  </a:cxn>
                  <a:cxn ang="0">
                    <a:pos x="T8" y="T9"/>
                  </a:cxn>
                </a:cxnLst>
                <a:rect l="0" t="0" r="r" b="b"/>
                <a:pathLst>
                  <a:path w="27" h="12">
                    <a:moveTo>
                      <a:pt x="0" y="5"/>
                    </a:moveTo>
                    <a:cubicBezTo>
                      <a:pt x="2" y="7"/>
                      <a:pt x="3" y="10"/>
                      <a:pt x="4" y="12"/>
                    </a:cubicBezTo>
                    <a:cubicBezTo>
                      <a:pt x="27" y="12"/>
                      <a:pt x="27" y="12"/>
                      <a:pt x="27" y="12"/>
                    </a:cubicBezTo>
                    <a:cubicBezTo>
                      <a:pt x="25" y="8"/>
                      <a:pt x="24" y="4"/>
                      <a:pt x="22" y="0"/>
                    </a:cubicBezTo>
                    <a:cubicBezTo>
                      <a:pt x="15" y="2"/>
                      <a:pt x="7" y="4"/>
                      <a:pt x="0" y="5"/>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3" name="Freeform 760"/>
              <p:cNvSpPr/>
              <p:nvPr/>
            </p:nvSpPr>
            <p:spPr bwMode="auto">
              <a:xfrm>
                <a:off x="4087" y="2025"/>
                <a:ext cx="106" cy="88"/>
              </a:xfrm>
              <a:custGeom>
                <a:avLst/>
                <a:gdLst>
                  <a:gd name="T0" fmla="*/ 0 w 45"/>
                  <a:gd name="T1" fmla="*/ 27 h 37"/>
                  <a:gd name="T2" fmla="*/ 0 w 45"/>
                  <a:gd name="T3" fmla="*/ 27 h 37"/>
                  <a:gd name="T4" fmla="*/ 13 w 45"/>
                  <a:gd name="T5" fmla="*/ 37 h 37"/>
                  <a:gd name="T6" fmla="*/ 15 w 45"/>
                  <a:gd name="T7" fmla="*/ 36 h 37"/>
                  <a:gd name="T8" fmla="*/ 45 w 45"/>
                  <a:gd name="T9" fmla="*/ 7 h 37"/>
                  <a:gd name="T10" fmla="*/ 43 w 45"/>
                  <a:gd name="T11" fmla="*/ 0 h 37"/>
                  <a:gd name="T12" fmla="*/ 9 w 45"/>
                  <a:gd name="T13" fmla="*/ 10 h 37"/>
                  <a:gd name="T14" fmla="*/ 0 w 45"/>
                  <a:gd name="T15" fmla="*/ 2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37">
                    <a:moveTo>
                      <a:pt x="0" y="27"/>
                    </a:moveTo>
                    <a:cubicBezTo>
                      <a:pt x="0" y="27"/>
                      <a:pt x="0" y="27"/>
                      <a:pt x="0" y="27"/>
                    </a:cubicBezTo>
                    <a:cubicBezTo>
                      <a:pt x="4" y="31"/>
                      <a:pt x="8" y="34"/>
                      <a:pt x="13" y="37"/>
                    </a:cubicBezTo>
                    <a:cubicBezTo>
                      <a:pt x="13" y="37"/>
                      <a:pt x="14" y="36"/>
                      <a:pt x="15" y="36"/>
                    </a:cubicBezTo>
                    <a:cubicBezTo>
                      <a:pt x="24" y="27"/>
                      <a:pt x="43" y="8"/>
                      <a:pt x="45" y="7"/>
                    </a:cubicBezTo>
                    <a:cubicBezTo>
                      <a:pt x="44" y="5"/>
                      <a:pt x="44" y="3"/>
                      <a:pt x="43" y="0"/>
                    </a:cubicBezTo>
                    <a:cubicBezTo>
                      <a:pt x="30" y="5"/>
                      <a:pt x="18" y="8"/>
                      <a:pt x="9" y="10"/>
                    </a:cubicBezTo>
                    <a:cubicBezTo>
                      <a:pt x="6" y="17"/>
                      <a:pt x="3" y="22"/>
                      <a:pt x="0" y="27"/>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4" name="Freeform 761"/>
              <p:cNvSpPr/>
              <p:nvPr/>
            </p:nvSpPr>
            <p:spPr bwMode="auto">
              <a:xfrm>
                <a:off x="4177" y="2537"/>
                <a:ext cx="42" cy="26"/>
              </a:xfrm>
              <a:custGeom>
                <a:avLst/>
                <a:gdLst>
                  <a:gd name="T0" fmla="*/ 0 w 18"/>
                  <a:gd name="T1" fmla="*/ 2 h 11"/>
                  <a:gd name="T2" fmla="*/ 16 w 18"/>
                  <a:gd name="T3" fmla="*/ 11 h 11"/>
                  <a:gd name="T4" fmla="*/ 18 w 18"/>
                  <a:gd name="T5" fmla="*/ 7 h 11"/>
                  <a:gd name="T6" fmla="*/ 2 w 18"/>
                  <a:gd name="T7" fmla="*/ 0 h 11"/>
                  <a:gd name="T8" fmla="*/ 0 w 18"/>
                  <a:gd name="T9" fmla="*/ 2 h 11"/>
                </a:gdLst>
                <a:ahLst/>
                <a:cxnLst>
                  <a:cxn ang="0">
                    <a:pos x="T0" y="T1"/>
                  </a:cxn>
                  <a:cxn ang="0">
                    <a:pos x="T2" y="T3"/>
                  </a:cxn>
                  <a:cxn ang="0">
                    <a:pos x="T4" y="T5"/>
                  </a:cxn>
                  <a:cxn ang="0">
                    <a:pos x="T6" y="T7"/>
                  </a:cxn>
                  <a:cxn ang="0">
                    <a:pos x="T8" y="T9"/>
                  </a:cxn>
                </a:cxnLst>
                <a:rect l="0" t="0" r="r" b="b"/>
                <a:pathLst>
                  <a:path w="18" h="11">
                    <a:moveTo>
                      <a:pt x="0" y="2"/>
                    </a:moveTo>
                    <a:cubicBezTo>
                      <a:pt x="4" y="6"/>
                      <a:pt x="10" y="9"/>
                      <a:pt x="16" y="11"/>
                    </a:cubicBezTo>
                    <a:cubicBezTo>
                      <a:pt x="17" y="10"/>
                      <a:pt x="18" y="9"/>
                      <a:pt x="18" y="7"/>
                    </a:cubicBezTo>
                    <a:cubicBezTo>
                      <a:pt x="2" y="0"/>
                      <a:pt x="2" y="0"/>
                      <a:pt x="2" y="0"/>
                    </a:cubicBezTo>
                    <a:cubicBezTo>
                      <a:pt x="1" y="1"/>
                      <a:pt x="0" y="2"/>
                      <a:pt x="0" y="2"/>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5" name="Freeform 762"/>
              <p:cNvSpPr/>
              <p:nvPr/>
            </p:nvSpPr>
            <p:spPr bwMode="auto">
              <a:xfrm>
                <a:off x="4170" y="2874"/>
                <a:ext cx="68" cy="29"/>
              </a:xfrm>
              <a:custGeom>
                <a:avLst/>
                <a:gdLst>
                  <a:gd name="T0" fmla="*/ 5 w 29"/>
                  <a:gd name="T1" fmla="*/ 12 h 12"/>
                  <a:gd name="T2" fmla="*/ 29 w 29"/>
                  <a:gd name="T3" fmla="*/ 8 h 12"/>
                  <a:gd name="T4" fmla="*/ 26 w 29"/>
                  <a:gd name="T5" fmla="*/ 0 h 12"/>
                  <a:gd name="T6" fmla="*/ 0 w 29"/>
                  <a:gd name="T7" fmla="*/ 6 h 12"/>
                  <a:gd name="T8" fmla="*/ 5 w 29"/>
                  <a:gd name="T9" fmla="*/ 12 h 12"/>
                </a:gdLst>
                <a:ahLst/>
                <a:cxnLst>
                  <a:cxn ang="0">
                    <a:pos x="T0" y="T1"/>
                  </a:cxn>
                  <a:cxn ang="0">
                    <a:pos x="T2" y="T3"/>
                  </a:cxn>
                  <a:cxn ang="0">
                    <a:pos x="T4" y="T5"/>
                  </a:cxn>
                  <a:cxn ang="0">
                    <a:pos x="T6" y="T7"/>
                  </a:cxn>
                  <a:cxn ang="0">
                    <a:pos x="T8" y="T9"/>
                  </a:cxn>
                </a:cxnLst>
                <a:rect l="0" t="0" r="r" b="b"/>
                <a:pathLst>
                  <a:path w="29" h="12">
                    <a:moveTo>
                      <a:pt x="5" y="12"/>
                    </a:moveTo>
                    <a:cubicBezTo>
                      <a:pt x="13" y="11"/>
                      <a:pt x="21" y="10"/>
                      <a:pt x="29" y="8"/>
                    </a:cubicBezTo>
                    <a:cubicBezTo>
                      <a:pt x="28" y="5"/>
                      <a:pt x="27" y="3"/>
                      <a:pt x="26" y="0"/>
                    </a:cubicBezTo>
                    <a:cubicBezTo>
                      <a:pt x="17" y="3"/>
                      <a:pt x="9" y="5"/>
                      <a:pt x="0" y="6"/>
                    </a:cubicBezTo>
                    <a:cubicBezTo>
                      <a:pt x="2" y="8"/>
                      <a:pt x="3" y="10"/>
                      <a:pt x="5" y="12"/>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6" name="Freeform 763"/>
              <p:cNvSpPr/>
              <p:nvPr/>
            </p:nvSpPr>
            <p:spPr bwMode="auto">
              <a:xfrm>
                <a:off x="4203" y="2609"/>
                <a:ext cx="31" cy="76"/>
              </a:xfrm>
              <a:custGeom>
                <a:avLst/>
                <a:gdLst>
                  <a:gd name="T0" fmla="*/ 3 w 13"/>
                  <a:gd name="T1" fmla="*/ 0 h 32"/>
                  <a:gd name="T2" fmla="*/ 1 w 13"/>
                  <a:gd name="T3" fmla="*/ 31 h 32"/>
                  <a:gd name="T4" fmla="*/ 6 w 13"/>
                  <a:gd name="T5" fmla="*/ 32 h 32"/>
                  <a:gd name="T6" fmla="*/ 13 w 13"/>
                  <a:gd name="T7" fmla="*/ 2 h 32"/>
                  <a:gd name="T8" fmla="*/ 3 w 13"/>
                  <a:gd name="T9" fmla="*/ 0 h 32"/>
                </a:gdLst>
                <a:ahLst/>
                <a:cxnLst>
                  <a:cxn ang="0">
                    <a:pos x="T0" y="T1"/>
                  </a:cxn>
                  <a:cxn ang="0">
                    <a:pos x="T2" y="T3"/>
                  </a:cxn>
                  <a:cxn ang="0">
                    <a:pos x="T4" y="T5"/>
                  </a:cxn>
                  <a:cxn ang="0">
                    <a:pos x="T6" y="T7"/>
                  </a:cxn>
                  <a:cxn ang="0">
                    <a:pos x="T8" y="T9"/>
                  </a:cxn>
                </a:cxnLst>
                <a:rect l="0" t="0" r="r" b="b"/>
                <a:pathLst>
                  <a:path w="13" h="32">
                    <a:moveTo>
                      <a:pt x="3" y="0"/>
                    </a:moveTo>
                    <a:cubicBezTo>
                      <a:pt x="0" y="11"/>
                      <a:pt x="0" y="22"/>
                      <a:pt x="1" y="31"/>
                    </a:cubicBezTo>
                    <a:cubicBezTo>
                      <a:pt x="3" y="31"/>
                      <a:pt x="4" y="31"/>
                      <a:pt x="6" y="32"/>
                    </a:cubicBezTo>
                    <a:cubicBezTo>
                      <a:pt x="6" y="23"/>
                      <a:pt x="8" y="12"/>
                      <a:pt x="13" y="2"/>
                    </a:cubicBezTo>
                    <a:cubicBezTo>
                      <a:pt x="9" y="2"/>
                      <a:pt x="6" y="1"/>
                      <a:pt x="3"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7" name="Freeform 764"/>
              <p:cNvSpPr/>
              <p:nvPr/>
            </p:nvSpPr>
            <p:spPr bwMode="auto">
              <a:xfrm>
                <a:off x="4123" y="2447"/>
                <a:ext cx="101" cy="31"/>
              </a:xfrm>
              <a:custGeom>
                <a:avLst/>
                <a:gdLst>
                  <a:gd name="T0" fmla="*/ 43 w 43"/>
                  <a:gd name="T1" fmla="*/ 3 h 13"/>
                  <a:gd name="T2" fmla="*/ 27 w 43"/>
                  <a:gd name="T3" fmla="*/ 0 h 13"/>
                  <a:gd name="T4" fmla="*/ 0 w 43"/>
                  <a:gd name="T5" fmla="*/ 5 h 13"/>
                  <a:gd name="T6" fmla="*/ 0 w 43"/>
                  <a:gd name="T7" fmla="*/ 11 h 13"/>
                  <a:gd name="T8" fmla="*/ 26 w 43"/>
                  <a:gd name="T9" fmla="*/ 13 h 13"/>
                  <a:gd name="T10" fmla="*/ 43 w 43"/>
                  <a:gd name="T11" fmla="*/ 3 h 13"/>
                </a:gdLst>
                <a:ahLst/>
                <a:cxnLst>
                  <a:cxn ang="0">
                    <a:pos x="T0" y="T1"/>
                  </a:cxn>
                  <a:cxn ang="0">
                    <a:pos x="T2" y="T3"/>
                  </a:cxn>
                  <a:cxn ang="0">
                    <a:pos x="T4" y="T5"/>
                  </a:cxn>
                  <a:cxn ang="0">
                    <a:pos x="T6" y="T7"/>
                  </a:cxn>
                  <a:cxn ang="0">
                    <a:pos x="T8" y="T9"/>
                  </a:cxn>
                  <a:cxn ang="0">
                    <a:pos x="T10" y="T11"/>
                  </a:cxn>
                </a:cxnLst>
                <a:rect l="0" t="0" r="r" b="b"/>
                <a:pathLst>
                  <a:path w="43" h="13">
                    <a:moveTo>
                      <a:pt x="43" y="3"/>
                    </a:moveTo>
                    <a:cubicBezTo>
                      <a:pt x="38" y="2"/>
                      <a:pt x="33" y="1"/>
                      <a:pt x="27" y="0"/>
                    </a:cubicBezTo>
                    <a:cubicBezTo>
                      <a:pt x="19" y="4"/>
                      <a:pt x="8" y="6"/>
                      <a:pt x="0" y="5"/>
                    </a:cubicBezTo>
                    <a:cubicBezTo>
                      <a:pt x="0" y="7"/>
                      <a:pt x="0" y="9"/>
                      <a:pt x="0" y="11"/>
                    </a:cubicBezTo>
                    <a:cubicBezTo>
                      <a:pt x="11" y="10"/>
                      <a:pt x="19" y="11"/>
                      <a:pt x="26" y="13"/>
                    </a:cubicBezTo>
                    <a:cubicBezTo>
                      <a:pt x="31" y="9"/>
                      <a:pt x="37" y="6"/>
                      <a:pt x="43" y="3"/>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8" name="Freeform 765"/>
              <p:cNvSpPr/>
              <p:nvPr/>
            </p:nvSpPr>
            <p:spPr bwMode="auto">
              <a:xfrm>
                <a:off x="4108" y="2184"/>
                <a:ext cx="81" cy="73"/>
              </a:xfrm>
              <a:custGeom>
                <a:avLst/>
                <a:gdLst>
                  <a:gd name="T0" fmla="*/ 8 w 34"/>
                  <a:gd name="T1" fmla="*/ 4 h 31"/>
                  <a:gd name="T2" fmla="*/ 5 w 34"/>
                  <a:gd name="T3" fmla="*/ 24 h 31"/>
                  <a:gd name="T4" fmla="*/ 26 w 34"/>
                  <a:gd name="T5" fmla="*/ 27 h 31"/>
                  <a:gd name="T6" fmla="*/ 29 w 34"/>
                  <a:gd name="T7" fmla="*/ 7 h 31"/>
                  <a:gd name="T8" fmla="*/ 8 w 34"/>
                  <a:gd name="T9" fmla="*/ 4 h 31"/>
                </a:gdLst>
                <a:ahLst/>
                <a:cxnLst>
                  <a:cxn ang="0">
                    <a:pos x="T0" y="T1"/>
                  </a:cxn>
                  <a:cxn ang="0">
                    <a:pos x="T2" y="T3"/>
                  </a:cxn>
                  <a:cxn ang="0">
                    <a:pos x="T4" y="T5"/>
                  </a:cxn>
                  <a:cxn ang="0">
                    <a:pos x="T6" y="T7"/>
                  </a:cxn>
                  <a:cxn ang="0">
                    <a:pos x="T8" y="T9"/>
                  </a:cxn>
                </a:cxnLst>
                <a:rect l="0" t="0" r="r" b="b"/>
                <a:pathLst>
                  <a:path w="34" h="31">
                    <a:moveTo>
                      <a:pt x="8" y="4"/>
                    </a:moveTo>
                    <a:cubicBezTo>
                      <a:pt x="1" y="9"/>
                      <a:pt x="0" y="18"/>
                      <a:pt x="5" y="24"/>
                    </a:cubicBezTo>
                    <a:cubicBezTo>
                      <a:pt x="10" y="30"/>
                      <a:pt x="19" y="31"/>
                      <a:pt x="26" y="27"/>
                    </a:cubicBezTo>
                    <a:cubicBezTo>
                      <a:pt x="33" y="22"/>
                      <a:pt x="34" y="13"/>
                      <a:pt x="29" y="7"/>
                    </a:cubicBezTo>
                    <a:cubicBezTo>
                      <a:pt x="24" y="1"/>
                      <a:pt x="15" y="0"/>
                      <a:pt x="8" y="4"/>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9" name="Freeform 766"/>
              <p:cNvSpPr/>
              <p:nvPr/>
            </p:nvSpPr>
            <p:spPr bwMode="auto">
              <a:xfrm>
                <a:off x="4158" y="2585"/>
                <a:ext cx="43" cy="28"/>
              </a:xfrm>
              <a:custGeom>
                <a:avLst/>
                <a:gdLst>
                  <a:gd name="T0" fmla="*/ 18 w 18"/>
                  <a:gd name="T1" fmla="*/ 8 h 12"/>
                  <a:gd name="T2" fmla="*/ 2 w 18"/>
                  <a:gd name="T3" fmla="*/ 0 h 12"/>
                  <a:gd name="T4" fmla="*/ 0 w 18"/>
                  <a:gd name="T5" fmla="*/ 7 h 12"/>
                  <a:gd name="T6" fmla="*/ 18 w 18"/>
                  <a:gd name="T7" fmla="*/ 12 h 12"/>
                  <a:gd name="T8" fmla="*/ 18 w 18"/>
                  <a:gd name="T9" fmla="*/ 8 h 12"/>
                </a:gdLst>
                <a:ahLst/>
                <a:cxnLst>
                  <a:cxn ang="0">
                    <a:pos x="T0" y="T1"/>
                  </a:cxn>
                  <a:cxn ang="0">
                    <a:pos x="T2" y="T3"/>
                  </a:cxn>
                  <a:cxn ang="0">
                    <a:pos x="T4" y="T5"/>
                  </a:cxn>
                  <a:cxn ang="0">
                    <a:pos x="T6" y="T7"/>
                  </a:cxn>
                  <a:cxn ang="0">
                    <a:pos x="T8" y="T9"/>
                  </a:cxn>
                </a:cxnLst>
                <a:rect l="0" t="0" r="r" b="b"/>
                <a:pathLst>
                  <a:path w="18" h="12">
                    <a:moveTo>
                      <a:pt x="18" y="8"/>
                    </a:moveTo>
                    <a:cubicBezTo>
                      <a:pt x="13" y="6"/>
                      <a:pt x="7" y="3"/>
                      <a:pt x="2" y="0"/>
                    </a:cubicBezTo>
                    <a:cubicBezTo>
                      <a:pt x="1" y="2"/>
                      <a:pt x="1" y="5"/>
                      <a:pt x="0" y="7"/>
                    </a:cubicBezTo>
                    <a:cubicBezTo>
                      <a:pt x="18" y="12"/>
                      <a:pt x="18" y="12"/>
                      <a:pt x="18" y="12"/>
                    </a:cubicBezTo>
                    <a:cubicBezTo>
                      <a:pt x="18" y="11"/>
                      <a:pt x="18" y="10"/>
                      <a:pt x="18" y="8"/>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0" name="Freeform 767"/>
              <p:cNvSpPr/>
              <p:nvPr/>
            </p:nvSpPr>
            <p:spPr bwMode="auto">
              <a:xfrm>
                <a:off x="4158" y="2606"/>
                <a:ext cx="40" cy="19"/>
              </a:xfrm>
              <a:custGeom>
                <a:avLst/>
                <a:gdLst>
                  <a:gd name="T0" fmla="*/ 17 w 17"/>
                  <a:gd name="T1" fmla="*/ 5 h 8"/>
                  <a:gd name="T2" fmla="*/ 0 w 17"/>
                  <a:gd name="T3" fmla="*/ 0 h 8"/>
                  <a:gd name="T4" fmla="*/ 0 w 17"/>
                  <a:gd name="T5" fmla="*/ 5 h 8"/>
                  <a:gd name="T6" fmla="*/ 17 w 17"/>
                  <a:gd name="T7" fmla="*/ 8 h 8"/>
                  <a:gd name="T8" fmla="*/ 17 w 17"/>
                  <a:gd name="T9" fmla="*/ 5 h 8"/>
                </a:gdLst>
                <a:ahLst/>
                <a:cxnLst>
                  <a:cxn ang="0">
                    <a:pos x="T0" y="T1"/>
                  </a:cxn>
                  <a:cxn ang="0">
                    <a:pos x="T2" y="T3"/>
                  </a:cxn>
                  <a:cxn ang="0">
                    <a:pos x="T4" y="T5"/>
                  </a:cxn>
                  <a:cxn ang="0">
                    <a:pos x="T6" y="T7"/>
                  </a:cxn>
                  <a:cxn ang="0">
                    <a:pos x="T8" y="T9"/>
                  </a:cxn>
                </a:cxnLst>
                <a:rect l="0" t="0" r="r" b="b"/>
                <a:pathLst>
                  <a:path w="17" h="8">
                    <a:moveTo>
                      <a:pt x="17" y="5"/>
                    </a:moveTo>
                    <a:cubicBezTo>
                      <a:pt x="0" y="0"/>
                      <a:pt x="0" y="0"/>
                      <a:pt x="0" y="0"/>
                    </a:cubicBezTo>
                    <a:cubicBezTo>
                      <a:pt x="0" y="1"/>
                      <a:pt x="0" y="3"/>
                      <a:pt x="0" y="5"/>
                    </a:cubicBezTo>
                    <a:cubicBezTo>
                      <a:pt x="17" y="8"/>
                      <a:pt x="17" y="8"/>
                      <a:pt x="17" y="8"/>
                    </a:cubicBezTo>
                    <a:cubicBezTo>
                      <a:pt x="17" y="7"/>
                      <a:pt x="17" y="6"/>
                      <a:pt x="17" y="5"/>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1" name="Freeform 768"/>
              <p:cNvSpPr/>
              <p:nvPr/>
            </p:nvSpPr>
            <p:spPr bwMode="auto">
              <a:xfrm>
                <a:off x="4175" y="2694"/>
                <a:ext cx="37" cy="45"/>
              </a:xfrm>
              <a:custGeom>
                <a:avLst/>
                <a:gdLst>
                  <a:gd name="T0" fmla="*/ 0 w 16"/>
                  <a:gd name="T1" fmla="*/ 1 h 19"/>
                  <a:gd name="T2" fmla="*/ 12 w 16"/>
                  <a:gd name="T3" fmla="*/ 19 h 19"/>
                  <a:gd name="T4" fmla="*/ 16 w 16"/>
                  <a:gd name="T5" fmla="*/ 0 h 19"/>
                  <a:gd name="T6" fmla="*/ 0 w 16"/>
                  <a:gd name="T7" fmla="*/ 1 h 19"/>
                </a:gdLst>
                <a:ahLst/>
                <a:cxnLst>
                  <a:cxn ang="0">
                    <a:pos x="T0" y="T1"/>
                  </a:cxn>
                  <a:cxn ang="0">
                    <a:pos x="T2" y="T3"/>
                  </a:cxn>
                  <a:cxn ang="0">
                    <a:pos x="T4" y="T5"/>
                  </a:cxn>
                  <a:cxn ang="0">
                    <a:pos x="T6" y="T7"/>
                  </a:cxn>
                </a:cxnLst>
                <a:rect l="0" t="0" r="r" b="b"/>
                <a:pathLst>
                  <a:path w="16" h="19">
                    <a:moveTo>
                      <a:pt x="0" y="1"/>
                    </a:moveTo>
                    <a:cubicBezTo>
                      <a:pt x="4" y="8"/>
                      <a:pt x="8" y="14"/>
                      <a:pt x="12" y="19"/>
                    </a:cubicBezTo>
                    <a:cubicBezTo>
                      <a:pt x="12" y="12"/>
                      <a:pt x="14" y="6"/>
                      <a:pt x="16" y="0"/>
                    </a:cubicBezTo>
                    <a:cubicBezTo>
                      <a:pt x="11" y="0"/>
                      <a:pt x="6" y="0"/>
                      <a:pt x="0" y="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2" name="Freeform 769"/>
              <p:cNvSpPr/>
              <p:nvPr/>
            </p:nvSpPr>
            <p:spPr bwMode="auto">
              <a:xfrm>
                <a:off x="4158" y="2620"/>
                <a:ext cx="40" cy="17"/>
              </a:xfrm>
              <a:custGeom>
                <a:avLst/>
                <a:gdLst>
                  <a:gd name="T0" fmla="*/ 0 w 17"/>
                  <a:gd name="T1" fmla="*/ 0 h 7"/>
                  <a:gd name="T2" fmla="*/ 1 w 17"/>
                  <a:gd name="T3" fmla="*/ 5 h 7"/>
                  <a:gd name="T4" fmla="*/ 16 w 17"/>
                  <a:gd name="T5" fmla="*/ 7 h 7"/>
                  <a:gd name="T6" fmla="*/ 17 w 17"/>
                  <a:gd name="T7" fmla="*/ 3 h 7"/>
                  <a:gd name="T8" fmla="*/ 0 w 17"/>
                  <a:gd name="T9" fmla="*/ 0 h 7"/>
                </a:gdLst>
                <a:ahLst/>
                <a:cxnLst>
                  <a:cxn ang="0">
                    <a:pos x="T0" y="T1"/>
                  </a:cxn>
                  <a:cxn ang="0">
                    <a:pos x="T2" y="T3"/>
                  </a:cxn>
                  <a:cxn ang="0">
                    <a:pos x="T4" y="T5"/>
                  </a:cxn>
                  <a:cxn ang="0">
                    <a:pos x="T6" y="T7"/>
                  </a:cxn>
                  <a:cxn ang="0">
                    <a:pos x="T8" y="T9"/>
                  </a:cxn>
                </a:cxnLst>
                <a:rect l="0" t="0" r="r" b="b"/>
                <a:pathLst>
                  <a:path w="17" h="7">
                    <a:moveTo>
                      <a:pt x="0" y="0"/>
                    </a:moveTo>
                    <a:cubicBezTo>
                      <a:pt x="0" y="2"/>
                      <a:pt x="0" y="4"/>
                      <a:pt x="1" y="5"/>
                    </a:cubicBezTo>
                    <a:cubicBezTo>
                      <a:pt x="16" y="7"/>
                      <a:pt x="16" y="7"/>
                      <a:pt x="16" y="7"/>
                    </a:cubicBezTo>
                    <a:cubicBezTo>
                      <a:pt x="16" y="5"/>
                      <a:pt x="16" y="4"/>
                      <a:pt x="17" y="3"/>
                    </a:cubicBezTo>
                    <a:lnTo>
                      <a:pt x="0" y="0"/>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3" name="Freeform 770"/>
              <p:cNvSpPr/>
              <p:nvPr/>
            </p:nvSpPr>
            <p:spPr bwMode="auto">
              <a:xfrm>
                <a:off x="4054" y="2749"/>
                <a:ext cx="173" cy="130"/>
              </a:xfrm>
              <a:custGeom>
                <a:avLst/>
                <a:gdLst>
                  <a:gd name="T0" fmla="*/ 46 w 73"/>
                  <a:gd name="T1" fmla="*/ 0 h 55"/>
                  <a:gd name="T2" fmla="*/ 0 w 73"/>
                  <a:gd name="T3" fmla="*/ 25 h 55"/>
                  <a:gd name="T4" fmla="*/ 12 w 73"/>
                  <a:gd name="T5" fmla="*/ 30 h 55"/>
                  <a:gd name="T6" fmla="*/ 57 w 73"/>
                  <a:gd name="T7" fmla="*/ 27 h 55"/>
                  <a:gd name="T8" fmla="*/ 43 w 73"/>
                  <a:gd name="T9" fmla="*/ 52 h 55"/>
                  <a:gd name="T10" fmla="*/ 45 w 73"/>
                  <a:gd name="T11" fmla="*/ 55 h 55"/>
                  <a:gd name="T12" fmla="*/ 73 w 73"/>
                  <a:gd name="T13" fmla="*/ 48 h 55"/>
                  <a:gd name="T14" fmla="*/ 64 w 73"/>
                  <a:gd name="T15" fmla="*/ 13 h 55"/>
                  <a:gd name="T16" fmla="*/ 46 w 73"/>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55">
                    <a:moveTo>
                      <a:pt x="46" y="0"/>
                    </a:moveTo>
                    <a:cubicBezTo>
                      <a:pt x="29" y="2"/>
                      <a:pt x="10" y="14"/>
                      <a:pt x="0" y="25"/>
                    </a:cubicBezTo>
                    <a:cubicBezTo>
                      <a:pt x="4" y="26"/>
                      <a:pt x="8" y="28"/>
                      <a:pt x="12" y="30"/>
                    </a:cubicBezTo>
                    <a:cubicBezTo>
                      <a:pt x="25" y="19"/>
                      <a:pt x="50" y="11"/>
                      <a:pt x="57" y="27"/>
                    </a:cubicBezTo>
                    <a:cubicBezTo>
                      <a:pt x="64" y="40"/>
                      <a:pt x="54" y="48"/>
                      <a:pt x="43" y="52"/>
                    </a:cubicBezTo>
                    <a:cubicBezTo>
                      <a:pt x="44" y="53"/>
                      <a:pt x="44" y="54"/>
                      <a:pt x="45" y="55"/>
                    </a:cubicBezTo>
                    <a:cubicBezTo>
                      <a:pt x="55" y="53"/>
                      <a:pt x="64" y="51"/>
                      <a:pt x="73" y="48"/>
                    </a:cubicBezTo>
                    <a:cubicBezTo>
                      <a:pt x="69" y="37"/>
                      <a:pt x="66" y="25"/>
                      <a:pt x="64" y="13"/>
                    </a:cubicBezTo>
                    <a:cubicBezTo>
                      <a:pt x="57" y="10"/>
                      <a:pt x="51" y="5"/>
                      <a:pt x="46" y="0"/>
                    </a:cubicBez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4" name="Freeform 771"/>
              <p:cNvSpPr/>
              <p:nvPr/>
            </p:nvSpPr>
            <p:spPr bwMode="auto">
              <a:xfrm>
                <a:off x="4118" y="2563"/>
                <a:ext cx="85" cy="207"/>
              </a:xfrm>
              <a:custGeom>
                <a:avLst/>
                <a:gdLst>
                  <a:gd name="T0" fmla="*/ 36 w 36"/>
                  <a:gd name="T1" fmla="*/ 87 h 87"/>
                  <a:gd name="T2" fmla="*/ 36 w 36"/>
                  <a:gd name="T3" fmla="*/ 80 h 87"/>
                  <a:gd name="T4" fmla="*/ 14 w 36"/>
                  <a:gd name="T5" fmla="*/ 6 h 87"/>
                  <a:gd name="T6" fmla="*/ 8 w 36"/>
                  <a:gd name="T7" fmla="*/ 0 h 87"/>
                  <a:gd name="T8" fmla="*/ 36 w 36"/>
                  <a:gd name="T9" fmla="*/ 87 h 87"/>
                </a:gdLst>
                <a:ahLst/>
                <a:cxnLst>
                  <a:cxn ang="0">
                    <a:pos x="T0" y="T1"/>
                  </a:cxn>
                  <a:cxn ang="0">
                    <a:pos x="T2" y="T3"/>
                  </a:cxn>
                  <a:cxn ang="0">
                    <a:pos x="T4" y="T5"/>
                  </a:cxn>
                  <a:cxn ang="0">
                    <a:pos x="T6" y="T7"/>
                  </a:cxn>
                  <a:cxn ang="0">
                    <a:pos x="T8" y="T9"/>
                  </a:cxn>
                </a:cxnLst>
                <a:rect l="0" t="0" r="r" b="b"/>
                <a:pathLst>
                  <a:path w="36" h="87">
                    <a:moveTo>
                      <a:pt x="36" y="87"/>
                    </a:moveTo>
                    <a:cubicBezTo>
                      <a:pt x="36" y="85"/>
                      <a:pt x="36" y="82"/>
                      <a:pt x="36" y="80"/>
                    </a:cubicBezTo>
                    <a:cubicBezTo>
                      <a:pt x="20" y="65"/>
                      <a:pt x="8" y="28"/>
                      <a:pt x="14" y="6"/>
                    </a:cubicBezTo>
                    <a:cubicBezTo>
                      <a:pt x="12" y="4"/>
                      <a:pt x="10" y="2"/>
                      <a:pt x="8" y="0"/>
                    </a:cubicBezTo>
                    <a:cubicBezTo>
                      <a:pt x="0" y="34"/>
                      <a:pt x="11" y="71"/>
                      <a:pt x="36" y="87"/>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5" name="Freeform 772"/>
              <p:cNvSpPr/>
              <p:nvPr/>
            </p:nvSpPr>
            <p:spPr bwMode="auto">
              <a:xfrm>
                <a:off x="4160" y="2637"/>
                <a:ext cx="36" cy="10"/>
              </a:xfrm>
              <a:custGeom>
                <a:avLst/>
                <a:gdLst>
                  <a:gd name="T0" fmla="*/ 15 w 15"/>
                  <a:gd name="T1" fmla="*/ 1 h 4"/>
                  <a:gd name="T2" fmla="*/ 0 w 15"/>
                  <a:gd name="T3" fmla="*/ 0 h 4"/>
                  <a:gd name="T4" fmla="*/ 0 w 15"/>
                  <a:gd name="T5" fmla="*/ 3 h 4"/>
                  <a:gd name="T6" fmla="*/ 15 w 15"/>
                  <a:gd name="T7" fmla="*/ 4 h 4"/>
                  <a:gd name="T8" fmla="*/ 15 w 15"/>
                  <a:gd name="T9" fmla="*/ 1 h 4"/>
                </a:gdLst>
                <a:ahLst/>
                <a:cxnLst>
                  <a:cxn ang="0">
                    <a:pos x="T0" y="T1"/>
                  </a:cxn>
                  <a:cxn ang="0">
                    <a:pos x="T2" y="T3"/>
                  </a:cxn>
                  <a:cxn ang="0">
                    <a:pos x="T4" y="T5"/>
                  </a:cxn>
                  <a:cxn ang="0">
                    <a:pos x="T6" y="T7"/>
                  </a:cxn>
                  <a:cxn ang="0">
                    <a:pos x="T8" y="T9"/>
                  </a:cxn>
                </a:cxnLst>
                <a:rect l="0" t="0" r="r" b="b"/>
                <a:pathLst>
                  <a:path w="15" h="4">
                    <a:moveTo>
                      <a:pt x="15" y="1"/>
                    </a:moveTo>
                    <a:cubicBezTo>
                      <a:pt x="0" y="0"/>
                      <a:pt x="0" y="0"/>
                      <a:pt x="0" y="0"/>
                    </a:cubicBezTo>
                    <a:cubicBezTo>
                      <a:pt x="0" y="1"/>
                      <a:pt x="0" y="2"/>
                      <a:pt x="0" y="3"/>
                    </a:cubicBezTo>
                    <a:cubicBezTo>
                      <a:pt x="15" y="4"/>
                      <a:pt x="15" y="4"/>
                      <a:pt x="15" y="4"/>
                    </a:cubicBezTo>
                    <a:cubicBezTo>
                      <a:pt x="15" y="3"/>
                      <a:pt x="15" y="2"/>
                      <a:pt x="15" y="1"/>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6" name="Freeform 773"/>
              <p:cNvSpPr/>
              <p:nvPr/>
            </p:nvSpPr>
            <p:spPr bwMode="auto">
              <a:xfrm>
                <a:off x="4163" y="2649"/>
                <a:ext cx="33" cy="9"/>
              </a:xfrm>
              <a:custGeom>
                <a:avLst/>
                <a:gdLst>
                  <a:gd name="T0" fmla="*/ 0 w 14"/>
                  <a:gd name="T1" fmla="*/ 0 h 4"/>
                  <a:gd name="T2" fmla="*/ 0 w 14"/>
                  <a:gd name="T3" fmla="*/ 4 h 4"/>
                  <a:gd name="T4" fmla="*/ 14 w 14"/>
                  <a:gd name="T5" fmla="*/ 4 h 4"/>
                  <a:gd name="T6" fmla="*/ 14 w 14"/>
                  <a:gd name="T7" fmla="*/ 1 h 4"/>
                  <a:gd name="T8" fmla="*/ 0 w 14"/>
                  <a:gd name="T9" fmla="*/ 0 h 4"/>
                </a:gdLst>
                <a:ahLst/>
                <a:cxnLst>
                  <a:cxn ang="0">
                    <a:pos x="T0" y="T1"/>
                  </a:cxn>
                  <a:cxn ang="0">
                    <a:pos x="T2" y="T3"/>
                  </a:cxn>
                  <a:cxn ang="0">
                    <a:pos x="T4" y="T5"/>
                  </a:cxn>
                  <a:cxn ang="0">
                    <a:pos x="T6" y="T7"/>
                  </a:cxn>
                  <a:cxn ang="0">
                    <a:pos x="T8" y="T9"/>
                  </a:cxn>
                </a:cxnLst>
                <a:rect l="0" t="0" r="r" b="b"/>
                <a:pathLst>
                  <a:path w="14" h="4">
                    <a:moveTo>
                      <a:pt x="0" y="0"/>
                    </a:moveTo>
                    <a:cubicBezTo>
                      <a:pt x="0" y="1"/>
                      <a:pt x="0" y="3"/>
                      <a:pt x="0" y="4"/>
                    </a:cubicBezTo>
                    <a:cubicBezTo>
                      <a:pt x="14" y="4"/>
                      <a:pt x="14" y="4"/>
                      <a:pt x="14" y="4"/>
                    </a:cubicBezTo>
                    <a:cubicBezTo>
                      <a:pt x="14" y="3"/>
                      <a:pt x="14" y="2"/>
                      <a:pt x="14" y="1"/>
                    </a:cubicBezTo>
                    <a:lnTo>
                      <a:pt x="0" y="0"/>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7" name="Freeform 774"/>
              <p:cNvSpPr/>
              <p:nvPr/>
            </p:nvSpPr>
            <p:spPr bwMode="auto">
              <a:xfrm>
                <a:off x="3912" y="1640"/>
                <a:ext cx="296" cy="332"/>
              </a:xfrm>
              <a:custGeom>
                <a:avLst/>
                <a:gdLst>
                  <a:gd name="T0" fmla="*/ 25 w 125"/>
                  <a:gd name="T1" fmla="*/ 9 h 140"/>
                  <a:gd name="T2" fmla="*/ 22 w 125"/>
                  <a:gd name="T3" fmla="*/ 23 h 140"/>
                  <a:gd name="T4" fmla="*/ 96 w 125"/>
                  <a:gd name="T5" fmla="*/ 17 h 140"/>
                  <a:gd name="T6" fmla="*/ 0 w 125"/>
                  <a:gd name="T7" fmla="*/ 137 h 140"/>
                  <a:gd name="T8" fmla="*/ 12 w 125"/>
                  <a:gd name="T9" fmla="*/ 140 h 140"/>
                  <a:gd name="T10" fmla="*/ 125 w 125"/>
                  <a:gd name="T11" fmla="*/ 0 h 140"/>
                  <a:gd name="T12" fmla="*/ 25 w 125"/>
                  <a:gd name="T13" fmla="*/ 9 h 140"/>
                </a:gdLst>
                <a:ahLst/>
                <a:cxnLst>
                  <a:cxn ang="0">
                    <a:pos x="T0" y="T1"/>
                  </a:cxn>
                  <a:cxn ang="0">
                    <a:pos x="T2" y="T3"/>
                  </a:cxn>
                  <a:cxn ang="0">
                    <a:pos x="T4" y="T5"/>
                  </a:cxn>
                  <a:cxn ang="0">
                    <a:pos x="T6" y="T7"/>
                  </a:cxn>
                  <a:cxn ang="0">
                    <a:pos x="T8" y="T9"/>
                  </a:cxn>
                  <a:cxn ang="0">
                    <a:pos x="T10" y="T11"/>
                  </a:cxn>
                  <a:cxn ang="0">
                    <a:pos x="T12" y="T13"/>
                  </a:cxn>
                </a:cxnLst>
                <a:rect l="0" t="0" r="r" b="b"/>
                <a:pathLst>
                  <a:path w="125" h="140">
                    <a:moveTo>
                      <a:pt x="25" y="9"/>
                    </a:moveTo>
                    <a:cubicBezTo>
                      <a:pt x="25" y="14"/>
                      <a:pt x="24" y="18"/>
                      <a:pt x="22" y="23"/>
                    </a:cubicBezTo>
                    <a:cubicBezTo>
                      <a:pt x="48" y="20"/>
                      <a:pt x="79" y="17"/>
                      <a:pt x="96" y="17"/>
                    </a:cubicBezTo>
                    <a:cubicBezTo>
                      <a:pt x="85" y="31"/>
                      <a:pt x="27" y="102"/>
                      <a:pt x="0" y="137"/>
                    </a:cubicBezTo>
                    <a:cubicBezTo>
                      <a:pt x="4" y="138"/>
                      <a:pt x="8" y="139"/>
                      <a:pt x="12" y="140"/>
                    </a:cubicBezTo>
                    <a:cubicBezTo>
                      <a:pt x="41" y="104"/>
                      <a:pt x="98" y="36"/>
                      <a:pt x="125" y="0"/>
                    </a:cubicBezTo>
                    <a:cubicBezTo>
                      <a:pt x="107" y="2"/>
                      <a:pt x="62" y="6"/>
                      <a:pt x="25" y="9"/>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8" name="Freeform 775"/>
              <p:cNvSpPr/>
              <p:nvPr/>
            </p:nvSpPr>
            <p:spPr bwMode="auto">
              <a:xfrm>
                <a:off x="4111" y="1980"/>
                <a:ext cx="73" cy="59"/>
              </a:xfrm>
              <a:custGeom>
                <a:avLst/>
                <a:gdLst>
                  <a:gd name="T0" fmla="*/ 31 w 31"/>
                  <a:gd name="T1" fmla="*/ 14 h 25"/>
                  <a:gd name="T2" fmla="*/ 8 w 31"/>
                  <a:gd name="T3" fmla="*/ 0 h 25"/>
                  <a:gd name="T4" fmla="*/ 0 w 31"/>
                  <a:gd name="T5" fmla="*/ 25 h 25"/>
                  <a:gd name="T6" fmla="*/ 31 w 31"/>
                  <a:gd name="T7" fmla="*/ 14 h 25"/>
                </a:gdLst>
                <a:ahLst/>
                <a:cxnLst>
                  <a:cxn ang="0">
                    <a:pos x="T0" y="T1"/>
                  </a:cxn>
                  <a:cxn ang="0">
                    <a:pos x="T2" y="T3"/>
                  </a:cxn>
                  <a:cxn ang="0">
                    <a:pos x="T4" y="T5"/>
                  </a:cxn>
                  <a:cxn ang="0">
                    <a:pos x="T6" y="T7"/>
                  </a:cxn>
                </a:cxnLst>
                <a:rect l="0" t="0" r="r" b="b"/>
                <a:pathLst>
                  <a:path w="31" h="25">
                    <a:moveTo>
                      <a:pt x="31" y="14"/>
                    </a:moveTo>
                    <a:cubicBezTo>
                      <a:pt x="22" y="13"/>
                      <a:pt x="14" y="7"/>
                      <a:pt x="8" y="0"/>
                    </a:cubicBezTo>
                    <a:cubicBezTo>
                      <a:pt x="6" y="8"/>
                      <a:pt x="3" y="17"/>
                      <a:pt x="0" y="25"/>
                    </a:cubicBezTo>
                    <a:cubicBezTo>
                      <a:pt x="8" y="22"/>
                      <a:pt x="19" y="18"/>
                      <a:pt x="31" y="14"/>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9" name="Freeform 776"/>
              <p:cNvSpPr/>
              <p:nvPr/>
            </p:nvSpPr>
            <p:spPr bwMode="auto">
              <a:xfrm>
                <a:off x="4167" y="2673"/>
                <a:ext cx="29" cy="12"/>
              </a:xfrm>
              <a:custGeom>
                <a:avLst/>
                <a:gdLst>
                  <a:gd name="T0" fmla="*/ 12 w 12"/>
                  <a:gd name="T1" fmla="*/ 0 h 5"/>
                  <a:gd name="T2" fmla="*/ 0 w 12"/>
                  <a:gd name="T3" fmla="*/ 0 h 5"/>
                  <a:gd name="T4" fmla="*/ 2 w 12"/>
                  <a:gd name="T5" fmla="*/ 5 h 5"/>
                  <a:gd name="T6" fmla="*/ 12 w 12"/>
                  <a:gd name="T7" fmla="*/ 4 h 5"/>
                  <a:gd name="T8" fmla="*/ 12 w 12"/>
                  <a:gd name="T9" fmla="*/ 0 h 5"/>
                </a:gdLst>
                <a:ahLst/>
                <a:cxnLst>
                  <a:cxn ang="0">
                    <a:pos x="T0" y="T1"/>
                  </a:cxn>
                  <a:cxn ang="0">
                    <a:pos x="T2" y="T3"/>
                  </a:cxn>
                  <a:cxn ang="0">
                    <a:pos x="T4" y="T5"/>
                  </a:cxn>
                  <a:cxn ang="0">
                    <a:pos x="T6" y="T7"/>
                  </a:cxn>
                  <a:cxn ang="0">
                    <a:pos x="T8" y="T9"/>
                  </a:cxn>
                </a:cxnLst>
                <a:rect l="0" t="0" r="r" b="b"/>
                <a:pathLst>
                  <a:path w="12" h="5">
                    <a:moveTo>
                      <a:pt x="12" y="0"/>
                    </a:moveTo>
                    <a:cubicBezTo>
                      <a:pt x="0" y="0"/>
                      <a:pt x="0" y="0"/>
                      <a:pt x="0" y="0"/>
                    </a:cubicBezTo>
                    <a:cubicBezTo>
                      <a:pt x="0" y="2"/>
                      <a:pt x="1" y="3"/>
                      <a:pt x="2" y="5"/>
                    </a:cubicBezTo>
                    <a:cubicBezTo>
                      <a:pt x="5" y="5"/>
                      <a:pt x="9" y="4"/>
                      <a:pt x="12" y="4"/>
                    </a:cubicBezTo>
                    <a:cubicBezTo>
                      <a:pt x="12" y="3"/>
                      <a:pt x="12" y="1"/>
                      <a:pt x="12" y="0"/>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0" name="Freeform 777"/>
              <p:cNvSpPr/>
              <p:nvPr/>
            </p:nvSpPr>
            <p:spPr bwMode="auto">
              <a:xfrm>
                <a:off x="4165" y="2661"/>
                <a:ext cx="31" cy="9"/>
              </a:xfrm>
              <a:custGeom>
                <a:avLst/>
                <a:gdLst>
                  <a:gd name="T0" fmla="*/ 13 w 13"/>
                  <a:gd name="T1" fmla="*/ 3 h 4"/>
                  <a:gd name="T2" fmla="*/ 13 w 13"/>
                  <a:gd name="T3" fmla="*/ 0 h 4"/>
                  <a:gd name="T4" fmla="*/ 0 w 13"/>
                  <a:gd name="T5" fmla="*/ 0 h 4"/>
                  <a:gd name="T6" fmla="*/ 1 w 13"/>
                  <a:gd name="T7" fmla="*/ 4 h 4"/>
                  <a:gd name="T8" fmla="*/ 13 w 13"/>
                  <a:gd name="T9" fmla="*/ 3 h 4"/>
                </a:gdLst>
                <a:ahLst/>
                <a:cxnLst>
                  <a:cxn ang="0">
                    <a:pos x="T0" y="T1"/>
                  </a:cxn>
                  <a:cxn ang="0">
                    <a:pos x="T2" y="T3"/>
                  </a:cxn>
                  <a:cxn ang="0">
                    <a:pos x="T4" y="T5"/>
                  </a:cxn>
                  <a:cxn ang="0">
                    <a:pos x="T6" y="T7"/>
                  </a:cxn>
                  <a:cxn ang="0">
                    <a:pos x="T8" y="T9"/>
                  </a:cxn>
                </a:cxnLst>
                <a:rect l="0" t="0" r="r" b="b"/>
                <a:pathLst>
                  <a:path w="13" h="4">
                    <a:moveTo>
                      <a:pt x="13" y="3"/>
                    </a:moveTo>
                    <a:cubicBezTo>
                      <a:pt x="13" y="2"/>
                      <a:pt x="13" y="1"/>
                      <a:pt x="13" y="0"/>
                    </a:cubicBezTo>
                    <a:cubicBezTo>
                      <a:pt x="0" y="0"/>
                      <a:pt x="0" y="0"/>
                      <a:pt x="0" y="0"/>
                    </a:cubicBezTo>
                    <a:cubicBezTo>
                      <a:pt x="0" y="1"/>
                      <a:pt x="0" y="2"/>
                      <a:pt x="1" y="4"/>
                    </a:cubicBezTo>
                    <a:lnTo>
                      <a:pt x="13" y="3"/>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1" name="Freeform 778"/>
              <p:cNvSpPr/>
              <p:nvPr/>
            </p:nvSpPr>
            <p:spPr bwMode="auto">
              <a:xfrm>
                <a:off x="4123" y="2366"/>
                <a:ext cx="78" cy="67"/>
              </a:xfrm>
              <a:custGeom>
                <a:avLst/>
                <a:gdLst>
                  <a:gd name="T0" fmla="*/ 9 w 33"/>
                  <a:gd name="T1" fmla="*/ 9 h 28"/>
                  <a:gd name="T2" fmla="*/ 0 w 33"/>
                  <a:gd name="T3" fmla="*/ 27 h 28"/>
                  <a:gd name="T4" fmla="*/ 19 w 33"/>
                  <a:gd name="T5" fmla="*/ 20 h 28"/>
                  <a:gd name="T6" fmla="*/ 9 w 33"/>
                  <a:gd name="T7" fmla="*/ 9 h 28"/>
                </a:gdLst>
                <a:ahLst/>
                <a:cxnLst>
                  <a:cxn ang="0">
                    <a:pos x="T0" y="T1"/>
                  </a:cxn>
                  <a:cxn ang="0">
                    <a:pos x="T2" y="T3"/>
                  </a:cxn>
                  <a:cxn ang="0">
                    <a:pos x="T4" y="T5"/>
                  </a:cxn>
                  <a:cxn ang="0">
                    <a:pos x="T6" y="T7"/>
                  </a:cxn>
                </a:cxnLst>
                <a:rect l="0" t="0" r="r" b="b"/>
                <a:pathLst>
                  <a:path w="33" h="28">
                    <a:moveTo>
                      <a:pt x="9" y="9"/>
                    </a:moveTo>
                    <a:cubicBezTo>
                      <a:pt x="5" y="13"/>
                      <a:pt x="0" y="22"/>
                      <a:pt x="0" y="27"/>
                    </a:cubicBezTo>
                    <a:cubicBezTo>
                      <a:pt x="7" y="28"/>
                      <a:pt x="15" y="24"/>
                      <a:pt x="19" y="20"/>
                    </a:cubicBezTo>
                    <a:cubicBezTo>
                      <a:pt x="33" y="7"/>
                      <a:pt x="21" y="0"/>
                      <a:pt x="9" y="9"/>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2" name="Freeform 779"/>
              <p:cNvSpPr/>
              <p:nvPr/>
            </p:nvSpPr>
            <p:spPr bwMode="auto">
              <a:xfrm>
                <a:off x="4101" y="2896"/>
                <a:ext cx="71" cy="35"/>
              </a:xfrm>
              <a:custGeom>
                <a:avLst/>
                <a:gdLst>
                  <a:gd name="T0" fmla="*/ 0 w 30"/>
                  <a:gd name="T1" fmla="*/ 15 h 15"/>
                  <a:gd name="T2" fmla="*/ 30 w 30"/>
                  <a:gd name="T3" fmla="*/ 15 h 15"/>
                  <a:gd name="T4" fmla="*/ 3 w 30"/>
                  <a:gd name="T5" fmla="*/ 0 h 15"/>
                  <a:gd name="T6" fmla="*/ 0 w 30"/>
                  <a:gd name="T7" fmla="*/ 15 h 15"/>
                </a:gdLst>
                <a:ahLst/>
                <a:cxnLst>
                  <a:cxn ang="0">
                    <a:pos x="T0" y="T1"/>
                  </a:cxn>
                  <a:cxn ang="0">
                    <a:pos x="T2" y="T3"/>
                  </a:cxn>
                  <a:cxn ang="0">
                    <a:pos x="T4" y="T5"/>
                  </a:cxn>
                  <a:cxn ang="0">
                    <a:pos x="T6" y="T7"/>
                  </a:cxn>
                </a:cxnLst>
                <a:rect l="0" t="0" r="r" b="b"/>
                <a:pathLst>
                  <a:path w="30" h="15">
                    <a:moveTo>
                      <a:pt x="0" y="15"/>
                    </a:moveTo>
                    <a:cubicBezTo>
                      <a:pt x="30" y="15"/>
                      <a:pt x="30" y="15"/>
                      <a:pt x="30" y="15"/>
                    </a:cubicBezTo>
                    <a:cubicBezTo>
                      <a:pt x="22" y="9"/>
                      <a:pt x="13" y="4"/>
                      <a:pt x="3" y="0"/>
                    </a:cubicBezTo>
                    <a:cubicBezTo>
                      <a:pt x="2" y="5"/>
                      <a:pt x="1" y="10"/>
                      <a:pt x="0" y="15"/>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3" name="Freeform 780"/>
              <p:cNvSpPr/>
              <p:nvPr/>
            </p:nvSpPr>
            <p:spPr bwMode="auto">
              <a:xfrm>
                <a:off x="3881" y="2098"/>
                <a:ext cx="284" cy="278"/>
              </a:xfrm>
              <a:custGeom>
                <a:avLst/>
                <a:gdLst>
                  <a:gd name="T0" fmla="*/ 108 w 120"/>
                  <a:gd name="T1" fmla="*/ 106 h 117"/>
                  <a:gd name="T2" fmla="*/ 120 w 120"/>
                  <a:gd name="T3" fmla="*/ 101 h 117"/>
                  <a:gd name="T4" fmla="*/ 120 w 120"/>
                  <a:gd name="T5" fmla="*/ 98 h 117"/>
                  <a:gd name="T6" fmla="*/ 79 w 120"/>
                  <a:gd name="T7" fmla="*/ 78 h 117"/>
                  <a:gd name="T8" fmla="*/ 25 w 120"/>
                  <a:gd name="T9" fmla="*/ 68 h 117"/>
                  <a:gd name="T10" fmla="*/ 72 w 120"/>
                  <a:gd name="T11" fmla="*/ 44 h 117"/>
                  <a:gd name="T12" fmla="*/ 93 w 120"/>
                  <a:gd name="T13" fmla="*/ 9 h 117"/>
                  <a:gd name="T14" fmla="*/ 83 w 120"/>
                  <a:gd name="T15" fmla="*/ 0 h 117"/>
                  <a:gd name="T16" fmla="*/ 75 w 120"/>
                  <a:gd name="T17" fmla="*/ 5 h 117"/>
                  <a:gd name="T18" fmla="*/ 5 w 120"/>
                  <a:gd name="T19" fmla="*/ 48 h 117"/>
                  <a:gd name="T20" fmla="*/ 0 w 120"/>
                  <a:gd name="T21" fmla="*/ 70 h 117"/>
                  <a:gd name="T22" fmla="*/ 28 w 120"/>
                  <a:gd name="T23" fmla="*/ 94 h 117"/>
                  <a:gd name="T24" fmla="*/ 62 w 120"/>
                  <a:gd name="T25" fmla="*/ 97 h 117"/>
                  <a:gd name="T26" fmla="*/ 66 w 120"/>
                  <a:gd name="T27" fmla="*/ 113 h 117"/>
                  <a:gd name="T28" fmla="*/ 94 w 120"/>
                  <a:gd name="T29" fmla="*/ 117 h 117"/>
                  <a:gd name="T30" fmla="*/ 108 w 120"/>
                  <a:gd name="T31" fmla="*/ 10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117">
                    <a:moveTo>
                      <a:pt x="108" y="106"/>
                    </a:moveTo>
                    <a:cubicBezTo>
                      <a:pt x="112" y="103"/>
                      <a:pt x="116" y="102"/>
                      <a:pt x="120" y="101"/>
                    </a:cubicBezTo>
                    <a:cubicBezTo>
                      <a:pt x="120" y="100"/>
                      <a:pt x="120" y="99"/>
                      <a:pt x="120" y="98"/>
                    </a:cubicBezTo>
                    <a:cubicBezTo>
                      <a:pt x="102" y="101"/>
                      <a:pt x="83" y="95"/>
                      <a:pt x="79" y="78"/>
                    </a:cubicBezTo>
                    <a:cubicBezTo>
                      <a:pt x="65" y="75"/>
                      <a:pt x="36" y="70"/>
                      <a:pt x="25" y="68"/>
                    </a:cubicBezTo>
                    <a:cubicBezTo>
                      <a:pt x="36" y="61"/>
                      <a:pt x="65" y="47"/>
                      <a:pt x="72" y="44"/>
                    </a:cubicBezTo>
                    <a:cubicBezTo>
                      <a:pt x="70" y="27"/>
                      <a:pt x="82" y="16"/>
                      <a:pt x="93" y="9"/>
                    </a:cubicBezTo>
                    <a:cubicBezTo>
                      <a:pt x="89" y="6"/>
                      <a:pt x="86" y="3"/>
                      <a:pt x="83" y="0"/>
                    </a:cubicBezTo>
                    <a:cubicBezTo>
                      <a:pt x="81" y="2"/>
                      <a:pt x="78" y="4"/>
                      <a:pt x="75" y="5"/>
                    </a:cubicBezTo>
                    <a:cubicBezTo>
                      <a:pt x="66" y="27"/>
                      <a:pt x="41" y="45"/>
                      <a:pt x="5" y="48"/>
                    </a:cubicBezTo>
                    <a:cubicBezTo>
                      <a:pt x="6" y="55"/>
                      <a:pt x="5" y="62"/>
                      <a:pt x="0" y="70"/>
                    </a:cubicBezTo>
                    <a:cubicBezTo>
                      <a:pt x="6" y="77"/>
                      <a:pt x="15" y="86"/>
                      <a:pt x="28" y="94"/>
                    </a:cubicBezTo>
                    <a:cubicBezTo>
                      <a:pt x="36" y="86"/>
                      <a:pt x="51" y="83"/>
                      <a:pt x="62" y="97"/>
                    </a:cubicBezTo>
                    <a:cubicBezTo>
                      <a:pt x="65" y="101"/>
                      <a:pt x="66" y="107"/>
                      <a:pt x="66" y="113"/>
                    </a:cubicBezTo>
                    <a:cubicBezTo>
                      <a:pt x="75" y="116"/>
                      <a:pt x="85" y="117"/>
                      <a:pt x="94" y="117"/>
                    </a:cubicBezTo>
                    <a:cubicBezTo>
                      <a:pt x="98" y="113"/>
                      <a:pt x="102" y="109"/>
                      <a:pt x="108" y="106"/>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4" name="Freeform 781"/>
              <p:cNvSpPr/>
              <p:nvPr/>
            </p:nvSpPr>
            <p:spPr bwMode="auto">
              <a:xfrm>
                <a:off x="4094" y="2787"/>
                <a:ext cx="95" cy="78"/>
              </a:xfrm>
              <a:custGeom>
                <a:avLst/>
                <a:gdLst>
                  <a:gd name="T0" fmla="*/ 35 w 40"/>
                  <a:gd name="T1" fmla="*/ 13 h 33"/>
                  <a:gd name="T2" fmla="*/ 0 w 40"/>
                  <a:gd name="T3" fmla="*/ 17 h 33"/>
                  <a:gd name="T4" fmla="*/ 23 w 40"/>
                  <a:gd name="T5" fmla="*/ 33 h 33"/>
                  <a:gd name="T6" fmla="*/ 35 w 40"/>
                  <a:gd name="T7" fmla="*/ 13 h 33"/>
                </a:gdLst>
                <a:ahLst/>
                <a:cxnLst>
                  <a:cxn ang="0">
                    <a:pos x="T0" y="T1"/>
                  </a:cxn>
                  <a:cxn ang="0">
                    <a:pos x="T2" y="T3"/>
                  </a:cxn>
                  <a:cxn ang="0">
                    <a:pos x="T4" y="T5"/>
                  </a:cxn>
                  <a:cxn ang="0">
                    <a:pos x="T6" y="T7"/>
                  </a:cxn>
                </a:cxnLst>
                <a:rect l="0" t="0" r="r" b="b"/>
                <a:pathLst>
                  <a:path w="40" h="33">
                    <a:moveTo>
                      <a:pt x="35" y="13"/>
                    </a:moveTo>
                    <a:cubicBezTo>
                      <a:pt x="30" y="0"/>
                      <a:pt x="10" y="8"/>
                      <a:pt x="0" y="17"/>
                    </a:cubicBezTo>
                    <a:cubicBezTo>
                      <a:pt x="8" y="21"/>
                      <a:pt x="16" y="27"/>
                      <a:pt x="23" y="33"/>
                    </a:cubicBezTo>
                    <a:cubicBezTo>
                      <a:pt x="32" y="30"/>
                      <a:pt x="40" y="23"/>
                      <a:pt x="35" y="13"/>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5" name="Freeform 782"/>
              <p:cNvSpPr/>
              <p:nvPr/>
            </p:nvSpPr>
            <p:spPr bwMode="auto">
              <a:xfrm>
                <a:off x="3976" y="1498"/>
                <a:ext cx="151" cy="145"/>
              </a:xfrm>
              <a:custGeom>
                <a:avLst/>
                <a:gdLst>
                  <a:gd name="T0" fmla="*/ 0 w 64"/>
                  <a:gd name="T1" fmla="*/ 7 h 61"/>
                  <a:gd name="T2" fmla="*/ 4 w 64"/>
                  <a:gd name="T3" fmla="*/ 19 h 61"/>
                  <a:gd name="T4" fmla="*/ 39 w 64"/>
                  <a:gd name="T5" fmla="*/ 61 h 61"/>
                  <a:gd name="T6" fmla="*/ 53 w 64"/>
                  <a:gd name="T7" fmla="*/ 60 h 61"/>
                  <a:gd name="T8" fmla="*/ 0 w 64"/>
                  <a:gd name="T9" fmla="*/ 7 h 61"/>
                </a:gdLst>
                <a:ahLst/>
                <a:cxnLst>
                  <a:cxn ang="0">
                    <a:pos x="T0" y="T1"/>
                  </a:cxn>
                  <a:cxn ang="0">
                    <a:pos x="T2" y="T3"/>
                  </a:cxn>
                  <a:cxn ang="0">
                    <a:pos x="T4" y="T5"/>
                  </a:cxn>
                  <a:cxn ang="0">
                    <a:pos x="T6" y="T7"/>
                  </a:cxn>
                  <a:cxn ang="0">
                    <a:pos x="T8" y="T9"/>
                  </a:cxn>
                </a:cxnLst>
                <a:rect l="0" t="0" r="r" b="b"/>
                <a:pathLst>
                  <a:path w="64" h="61">
                    <a:moveTo>
                      <a:pt x="0" y="7"/>
                    </a:moveTo>
                    <a:cubicBezTo>
                      <a:pt x="2" y="11"/>
                      <a:pt x="4" y="15"/>
                      <a:pt x="4" y="19"/>
                    </a:cubicBezTo>
                    <a:cubicBezTo>
                      <a:pt x="20" y="16"/>
                      <a:pt x="46" y="30"/>
                      <a:pt x="39" y="61"/>
                    </a:cubicBezTo>
                    <a:cubicBezTo>
                      <a:pt x="43" y="61"/>
                      <a:pt x="48" y="60"/>
                      <a:pt x="53" y="60"/>
                    </a:cubicBezTo>
                    <a:cubicBezTo>
                      <a:pt x="64" y="16"/>
                      <a:pt x="24" y="0"/>
                      <a:pt x="0" y="7"/>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6" name="Freeform 783"/>
              <p:cNvSpPr/>
              <p:nvPr/>
            </p:nvSpPr>
            <p:spPr bwMode="auto">
              <a:xfrm>
                <a:off x="4125" y="2480"/>
                <a:ext cx="50" cy="41"/>
              </a:xfrm>
              <a:custGeom>
                <a:avLst/>
                <a:gdLst>
                  <a:gd name="T0" fmla="*/ 0 w 21"/>
                  <a:gd name="T1" fmla="*/ 1 h 17"/>
                  <a:gd name="T2" fmla="*/ 10 w 21"/>
                  <a:gd name="T3" fmla="*/ 17 h 17"/>
                  <a:gd name="T4" fmla="*/ 21 w 21"/>
                  <a:gd name="T5" fmla="*/ 2 h 17"/>
                  <a:gd name="T6" fmla="*/ 0 w 21"/>
                  <a:gd name="T7" fmla="*/ 1 h 17"/>
                </a:gdLst>
                <a:ahLst/>
                <a:cxnLst>
                  <a:cxn ang="0">
                    <a:pos x="T0" y="T1"/>
                  </a:cxn>
                  <a:cxn ang="0">
                    <a:pos x="T2" y="T3"/>
                  </a:cxn>
                  <a:cxn ang="0">
                    <a:pos x="T4" y="T5"/>
                  </a:cxn>
                  <a:cxn ang="0">
                    <a:pos x="T6" y="T7"/>
                  </a:cxn>
                </a:cxnLst>
                <a:rect l="0" t="0" r="r" b="b"/>
                <a:pathLst>
                  <a:path w="21" h="17">
                    <a:moveTo>
                      <a:pt x="0" y="1"/>
                    </a:moveTo>
                    <a:cubicBezTo>
                      <a:pt x="2" y="7"/>
                      <a:pt x="5" y="13"/>
                      <a:pt x="10" y="17"/>
                    </a:cubicBezTo>
                    <a:cubicBezTo>
                      <a:pt x="13" y="11"/>
                      <a:pt x="17" y="6"/>
                      <a:pt x="21" y="2"/>
                    </a:cubicBezTo>
                    <a:cubicBezTo>
                      <a:pt x="15" y="1"/>
                      <a:pt x="8" y="0"/>
                      <a:pt x="0" y="1"/>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7" name="Freeform 784"/>
              <p:cNvSpPr/>
              <p:nvPr/>
            </p:nvSpPr>
            <p:spPr bwMode="auto">
              <a:xfrm>
                <a:off x="4094" y="1920"/>
                <a:ext cx="19" cy="43"/>
              </a:xfrm>
              <a:custGeom>
                <a:avLst/>
                <a:gdLst>
                  <a:gd name="T0" fmla="*/ 0 w 8"/>
                  <a:gd name="T1" fmla="*/ 18 h 18"/>
                  <a:gd name="T2" fmla="*/ 8 w 8"/>
                  <a:gd name="T3" fmla="*/ 13 h 18"/>
                  <a:gd name="T4" fmla="*/ 4 w 8"/>
                  <a:gd name="T5" fmla="*/ 0 h 18"/>
                  <a:gd name="T6" fmla="*/ 2 w 8"/>
                  <a:gd name="T7" fmla="*/ 1 h 18"/>
                  <a:gd name="T8" fmla="*/ 0 w 8"/>
                  <a:gd name="T9" fmla="*/ 18 h 18"/>
                </a:gdLst>
                <a:ahLst/>
                <a:cxnLst>
                  <a:cxn ang="0">
                    <a:pos x="T0" y="T1"/>
                  </a:cxn>
                  <a:cxn ang="0">
                    <a:pos x="T2" y="T3"/>
                  </a:cxn>
                  <a:cxn ang="0">
                    <a:pos x="T4" y="T5"/>
                  </a:cxn>
                  <a:cxn ang="0">
                    <a:pos x="T6" y="T7"/>
                  </a:cxn>
                  <a:cxn ang="0">
                    <a:pos x="T8" y="T9"/>
                  </a:cxn>
                </a:cxnLst>
                <a:rect l="0" t="0" r="r" b="b"/>
                <a:pathLst>
                  <a:path w="8" h="18">
                    <a:moveTo>
                      <a:pt x="0" y="18"/>
                    </a:moveTo>
                    <a:cubicBezTo>
                      <a:pt x="3" y="16"/>
                      <a:pt x="5" y="15"/>
                      <a:pt x="8" y="13"/>
                    </a:cubicBezTo>
                    <a:cubicBezTo>
                      <a:pt x="6" y="9"/>
                      <a:pt x="5" y="5"/>
                      <a:pt x="4" y="0"/>
                    </a:cubicBezTo>
                    <a:cubicBezTo>
                      <a:pt x="4" y="1"/>
                      <a:pt x="3" y="1"/>
                      <a:pt x="2" y="1"/>
                    </a:cubicBezTo>
                    <a:cubicBezTo>
                      <a:pt x="1" y="6"/>
                      <a:pt x="0" y="12"/>
                      <a:pt x="0" y="18"/>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8" name="Freeform 785"/>
              <p:cNvSpPr/>
              <p:nvPr/>
            </p:nvSpPr>
            <p:spPr bwMode="auto">
              <a:xfrm>
                <a:off x="3940" y="1379"/>
                <a:ext cx="147" cy="107"/>
              </a:xfrm>
              <a:custGeom>
                <a:avLst/>
                <a:gdLst>
                  <a:gd name="T0" fmla="*/ 55 w 62"/>
                  <a:gd name="T1" fmla="*/ 45 h 45"/>
                  <a:gd name="T2" fmla="*/ 62 w 62"/>
                  <a:gd name="T3" fmla="*/ 39 h 45"/>
                  <a:gd name="T4" fmla="*/ 0 w 62"/>
                  <a:gd name="T5" fmla="*/ 8 h 45"/>
                  <a:gd name="T6" fmla="*/ 9 w 62"/>
                  <a:gd name="T7" fmla="*/ 26 h 45"/>
                  <a:gd name="T8" fmla="*/ 55 w 62"/>
                  <a:gd name="T9" fmla="*/ 45 h 45"/>
                </a:gdLst>
                <a:ahLst/>
                <a:cxnLst>
                  <a:cxn ang="0">
                    <a:pos x="T0" y="T1"/>
                  </a:cxn>
                  <a:cxn ang="0">
                    <a:pos x="T2" y="T3"/>
                  </a:cxn>
                  <a:cxn ang="0">
                    <a:pos x="T4" y="T5"/>
                  </a:cxn>
                  <a:cxn ang="0">
                    <a:pos x="T6" y="T7"/>
                  </a:cxn>
                  <a:cxn ang="0">
                    <a:pos x="T8" y="T9"/>
                  </a:cxn>
                </a:cxnLst>
                <a:rect l="0" t="0" r="r" b="b"/>
                <a:pathLst>
                  <a:path w="62" h="45">
                    <a:moveTo>
                      <a:pt x="55" y="45"/>
                    </a:moveTo>
                    <a:cubicBezTo>
                      <a:pt x="57" y="43"/>
                      <a:pt x="59" y="41"/>
                      <a:pt x="62" y="39"/>
                    </a:cubicBezTo>
                    <a:cubicBezTo>
                      <a:pt x="57" y="9"/>
                      <a:pt x="21" y="0"/>
                      <a:pt x="0" y="8"/>
                    </a:cubicBezTo>
                    <a:cubicBezTo>
                      <a:pt x="4" y="13"/>
                      <a:pt x="7" y="19"/>
                      <a:pt x="9" y="26"/>
                    </a:cubicBezTo>
                    <a:cubicBezTo>
                      <a:pt x="24" y="23"/>
                      <a:pt x="46" y="29"/>
                      <a:pt x="55" y="45"/>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9" name="Freeform 786"/>
              <p:cNvSpPr/>
              <p:nvPr/>
            </p:nvSpPr>
            <p:spPr bwMode="auto">
              <a:xfrm>
                <a:off x="4047" y="2706"/>
                <a:ext cx="109" cy="90"/>
              </a:xfrm>
              <a:custGeom>
                <a:avLst/>
                <a:gdLst>
                  <a:gd name="T0" fmla="*/ 46 w 46"/>
                  <a:gd name="T1" fmla="*/ 14 h 38"/>
                  <a:gd name="T2" fmla="*/ 37 w 46"/>
                  <a:gd name="T3" fmla="*/ 0 h 38"/>
                  <a:gd name="T4" fmla="*/ 0 w 46"/>
                  <a:gd name="T5" fmla="*/ 20 h 38"/>
                  <a:gd name="T6" fmla="*/ 2 w 46"/>
                  <a:gd name="T7" fmla="*/ 38 h 38"/>
                  <a:gd name="T8" fmla="*/ 46 w 46"/>
                  <a:gd name="T9" fmla="*/ 14 h 38"/>
                </a:gdLst>
                <a:ahLst/>
                <a:cxnLst>
                  <a:cxn ang="0">
                    <a:pos x="T0" y="T1"/>
                  </a:cxn>
                  <a:cxn ang="0">
                    <a:pos x="T2" y="T3"/>
                  </a:cxn>
                  <a:cxn ang="0">
                    <a:pos x="T4" y="T5"/>
                  </a:cxn>
                  <a:cxn ang="0">
                    <a:pos x="T6" y="T7"/>
                  </a:cxn>
                  <a:cxn ang="0">
                    <a:pos x="T8" y="T9"/>
                  </a:cxn>
                </a:cxnLst>
                <a:rect l="0" t="0" r="r" b="b"/>
                <a:pathLst>
                  <a:path w="46" h="38">
                    <a:moveTo>
                      <a:pt x="46" y="14"/>
                    </a:moveTo>
                    <a:cubicBezTo>
                      <a:pt x="42" y="10"/>
                      <a:pt x="39" y="5"/>
                      <a:pt x="37" y="0"/>
                    </a:cubicBezTo>
                    <a:cubicBezTo>
                      <a:pt x="25" y="4"/>
                      <a:pt x="10" y="12"/>
                      <a:pt x="0" y="20"/>
                    </a:cubicBezTo>
                    <a:cubicBezTo>
                      <a:pt x="2" y="25"/>
                      <a:pt x="3" y="31"/>
                      <a:pt x="2" y="38"/>
                    </a:cubicBezTo>
                    <a:cubicBezTo>
                      <a:pt x="12" y="27"/>
                      <a:pt x="30" y="17"/>
                      <a:pt x="46" y="14"/>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0" name="Freeform 787"/>
              <p:cNvSpPr/>
              <p:nvPr/>
            </p:nvSpPr>
            <p:spPr bwMode="auto">
              <a:xfrm>
                <a:off x="4063" y="2490"/>
                <a:ext cx="67" cy="97"/>
              </a:xfrm>
              <a:custGeom>
                <a:avLst/>
                <a:gdLst>
                  <a:gd name="T0" fmla="*/ 0 w 28"/>
                  <a:gd name="T1" fmla="*/ 0 h 41"/>
                  <a:gd name="T2" fmla="*/ 0 w 28"/>
                  <a:gd name="T3" fmla="*/ 4 h 41"/>
                  <a:gd name="T4" fmla="*/ 3 w 28"/>
                  <a:gd name="T5" fmla="*/ 37 h 41"/>
                  <a:gd name="T6" fmla="*/ 25 w 28"/>
                  <a:gd name="T7" fmla="*/ 41 h 41"/>
                  <a:gd name="T8" fmla="*/ 28 w 28"/>
                  <a:gd name="T9" fmla="*/ 28 h 41"/>
                  <a:gd name="T10" fmla="*/ 10 w 28"/>
                  <a:gd name="T11" fmla="*/ 0 h 41"/>
                  <a:gd name="T12" fmla="*/ 0 w 28"/>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28" h="41">
                    <a:moveTo>
                      <a:pt x="0" y="0"/>
                    </a:moveTo>
                    <a:cubicBezTo>
                      <a:pt x="0" y="4"/>
                      <a:pt x="0" y="4"/>
                      <a:pt x="0" y="4"/>
                    </a:cubicBezTo>
                    <a:cubicBezTo>
                      <a:pt x="3" y="37"/>
                      <a:pt x="3" y="37"/>
                      <a:pt x="3" y="37"/>
                    </a:cubicBezTo>
                    <a:cubicBezTo>
                      <a:pt x="10" y="39"/>
                      <a:pt x="17" y="40"/>
                      <a:pt x="25" y="41"/>
                    </a:cubicBezTo>
                    <a:cubicBezTo>
                      <a:pt x="25" y="36"/>
                      <a:pt x="26" y="32"/>
                      <a:pt x="28" y="28"/>
                    </a:cubicBezTo>
                    <a:cubicBezTo>
                      <a:pt x="20" y="20"/>
                      <a:pt x="14" y="10"/>
                      <a:pt x="10" y="0"/>
                    </a:cubicBezTo>
                    <a:cubicBezTo>
                      <a:pt x="7" y="0"/>
                      <a:pt x="3" y="0"/>
                      <a:pt x="0" y="0"/>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1" name="Freeform 788"/>
              <p:cNvSpPr/>
              <p:nvPr/>
            </p:nvSpPr>
            <p:spPr bwMode="auto">
              <a:xfrm>
                <a:off x="3747" y="1999"/>
                <a:ext cx="364" cy="151"/>
              </a:xfrm>
              <a:custGeom>
                <a:avLst/>
                <a:gdLst>
                  <a:gd name="T0" fmla="*/ 3 w 154"/>
                  <a:gd name="T1" fmla="*/ 56 h 64"/>
                  <a:gd name="T2" fmla="*/ 125 w 154"/>
                  <a:gd name="T3" fmla="*/ 46 h 64"/>
                  <a:gd name="T4" fmla="*/ 154 w 154"/>
                  <a:gd name="T5" fmla="*/ 0 h 64"/>
                  <a:gd name="T6" fmla="*/ 0 w 154"/>
                  <a:gd name="T7" fmla="*/ 26 h 64"/>
                  <a:gd name="T8" fmla="*/ 3 w 154"/>
                  <a:gd name="T9" fmla="*/ 56 h 64"/>
                </a:gdLst>
                <a:ahLst/>
                <a:cxnLst>
                  <a:cxn ang="0">
                    <a:pos x="T0" y="T1"/>
                  </a:cxn>
                  <a:cxn ang="0">
                    <a:pos x="T2" y="T3"/>
                  </a:cxn>
                  <a:cxn ang="0">
                    <a:pos x="T4" y="T5"/>
                  </a:cxn>
                  <a:cxn ang="0">
                    <a:pos x="T6" y="T7"/>
                  </a:cxn>
                  <a:cxn ang="0">
                    <a:pos x="T8" y="T9"/>
                  </a:cxn>
                </a:cxnLst>
                <a:rect l="0" t="0" r="r" b="b"/>
                <a:pathLst>
                  <a:path w="154" h="64">
                    <a:moveTo>
                      <a:pt x="3" y="56"/>
                    </a:moveTo>
                    <a:cubicBezTo>
                      <a:pt x="31" y="48"/>
                      <a:pt x="90" y="64"/>
                      <a:pt x="125" y="46"/>
                    </a:cubicBezTo>
                    <a:cubicBezTo>
                      <a:pt x="140" y="38"/>
                      <a:pt x="151" y="24"/>
                      <a:pt x="154" y="0"/>
                    </a:cubicBezTo>
                    <a:cubicBezTo>
                      <a:pt x="91" y="45"/>
                      <a:pt x="42" y="1"/>
                      <a:pt x="0" y="26"/>
                    </a:cubicBezTo>
                    <a:cubicBezTo>
                      <a:pt x="4" y="36"/>
                      <a:pt x="5" y="46"/>
                      <a:pt x="3" y="56"/>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2" name="Freeform 789"/>
              <p:cNvSpPr/>
              <p:nvPr/>
            </p:nvSpPr>
            <p:spPr bwMode="auto">
              <a:xfrm>
                <a:off x="3966" y="1448"/>
                <a:ext cx="97" cy="62"/>
              </a:xfrm>
              <a:custGeom>
                <a:avLst/>
                <a:gdLst>
                  <a:gd name="T0" fmla="*/ 2 w 41"/>
                  <a:gd name="T1" fmla="*/ 23 h 26"/>
                  <a:gd name="T2" fmla="*/ 37 w 41"/>
                  <a:gd name="T3" fmla="*/ 26 h 26"/>
                  <a:gd name="T4" fmla="*/ 41 w 41"/>
                  <a:gd name="T5" fmla="*/ 20 h 26"/>
                  <a:gd name="T6" fmla="*/ 0 w 41"/>
                  <a:gd name="T7" fmla="*/ 3 h 26"/>
                  <a:gd name="T8" fmla="*/ 0 w 41"/>
                  <a:gd name="T9" fmla="*/ 22 h 26"/>
                  <a:gd name="T10" fmla="*/ 2 w 41"/>
                  <a:gd name="T11" fmla="*/ 23 h 26"/>
                </a:gdLst>
                <a:ahLst/>
                <a:cxnLst>
                  <a:cxn ang="0">
                    <a:pos x="T0" y="T1"/>
                  </a:cxn>
                  <a:cxn ang="0">
                    <a:pos x="T2" y="T3"/>
                  </a:cxn>
                  <a:cxn ang="0">
                    <a:pos x="T4" y="T5"/>
                  </a:cxn>
                  <a:cxn ang="0">
                    <a:pos x="T6" y="T7"/>
                  </a:cxn>
                  <a:cxn ang="0">
                    <a:pos x="T8" y="T9"/>
                  </a:cxn>
                  <a:cxn ang="0">
                    <a:pos x="T10" y="T11"/>
                  </a:cxn>
                </a:cxnLst>
                <a:rect l="0" t="0" r="r" b="b"/>
                <a:pathLst>
                  <a:path w="41" h="26">
                    <a:moveTo>
                      <a:pt x="2" y="23"/>
                    </a:moveTo>
                    <a:cubicBezTo>
                      <a:pt x="12" y="20"/>
                      <a:pt x="25" y="21"/>
                      <a:pt x="37" y="26"/>
                    </a:cubicBezTo>
                    <a:cubicBezTo>
                      <a:pt x="38" y="24"/>
                      <a:pt x="39" y="22"/>
                      <a:pt x="41" y="20"/>
                    </a:cubicBezTo>
                    <a:cubicBezTo>
                      <a:pt x="33" y="5"/>
                      <a:pt x="13" y="0"/>
                      <a:pt x="0" y="3"/>
                    </a:cubicBezTo>
                    <a:cubicBezTo>
                      <a:pt x="1" y="9"/>
                      <a:pt x="1" y="15"/>
                      <a:pt x="0" y="22"/>
                    </a:cubicBezTo>
                    <a:cubicBezTo>
                      <a:pt x="1" y="22"/>
                      <a:pt x="1" y="23"/>
                      <a:pt x="2" y="23"/>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3" name="Freeform 790"/>
              <p:cNvSpPr/>
              <p:nvPr/>
            </p:nvSpPr>
            <p:spPr bwMode="auto">
              <a:xfrm>
                <a:off x="3546" y="1389"/>
                <a:ext cx="33" cy="83"/>
              </a:xfrm>
              <a:custGeom>
                <a:avLst/>
                <a:gdLst>
                  <a:gd name="T0" fmla="*/ 7 w 14"/>
                  <a:gd name="T1" fmla="*/ 35 h 35"/>
                  <a:gd name="T2" fmla="*/ 14 w 14"/>
                  <a:gd name="T3" fmla="*/ 0 h 35"/>
                  <a:gd name="T4" fmla="*/ 6 w 14"/>
                  <a:gd name="T5" fmla="*/ 0 h 35"/>
                  <a:gd name="T6" fmla="*/ 0 w 14"/>
                  <a:gd name="T7" fmla="*/ 25 h 35"/>
                  <a:gd name="T8" fmla="*/ 7 w 14"/>
                  <a:gd name="T9" fmla="*/ 35 h 35"/>
                </a:gdLst>
                <a:ahLst/>
                <a:cxnLst>
                  <a:cxn ang="0">
                    <a:pos x="T0" y="T1"/>
                  </a:cxn>
                  <a:cxn ang="0">
                    <a:pos x="T2" y="T3"/>
                  </a:cxn>
                  <a:cxn ang="0">
                    <a:pos x="T4" y="T5"/>
                  </a:cxn>
                  <a:cxn ang="0">
                    <a:pos x="T6" y="T7"/>
                  </a:cxn>
                  <a:cxn ang="0">
                    <a:pos x="T8" y="T9"/>
                  </a:cxn>
                </a:cxnLst>
                <a:rect l="0" t="0" r="r" b="b"/>
                <a:pathLst>
                  <a:path w="14" h="35">
                    <a:moveTo>
                      <a:pt x="7" y="35"/>
                    </a:moveTo>
                    <a:cubicBezTo>
                      <a:pt x="7" y="22"/>
                      <a:pt x="9" y="10"/>
                      <a:pt x="14" y="0"/>
                    </a:cubicBezTo>
                    <a:cubicBezTo>
                      <a:pt x="6" y="0"/>
                      <a:pt x="6" y="0"/>
                      <a:pt x="6" y="0"/>
                    </a:cubicBezTo>
                    <a:cubicBezTo>
                      <a:pt x="2" y="8"/>
                      <a:pt x="0" y="16"/>
                      <a:pt x="0" y="25"/>
                    </a:cubicBezTo>
                    <a:cubicBezTo>
                      <a:pt x="2" y="28"/>
                      <a:pt x="5" y="32"/>
                      <a:pt x="7" y="35"/>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4" name="Freeform 791"/>
              <p:cNvSpPr/>
              <p:nvPr/>
            </p:nvSpPr>
            <p:spPr bwMode="auto">
              <a:xfrm>
                <a:off x="4023" y="2585"/>
                <a:ext cx="107" cy="140"/>
              </a:xfrm>
              <a:custGeom>
                <a:avLst/>
                <a:gdLst>
                  <a:gd name="T0" fmla="*/ 0 w 45"/>
                  <a:gd name="T1" fmla="*/ 36 h 59"/>
                  <a:gd name="T2" fmla="*/ 19 w 45"/>
                  <a:gd name="T3" fmla="*/ 59 h 59"/>
                  <a:gd name="T4" fmla="*/ 45 w 45"/>
                  <a:gd name="T5" fmla="*/ 46 h 59"/>
                  <a:gd name="T6" fmla="*/ 41 w 45"/>
                  <a:gd name="T7" fmla="*/ 5 h 59"/>
                  <a:gd name="T8" fmla="*/ 20 w 45"/>
                  <a:gd name="T9" fmla="*/ 0 h 59"/>
                  <a:gd name="T10" fmla="*/ 25 w 45"/>
                  <a:gd name="T11" fmla="*/ 44 h 59"/>
                  <a:gd name="T12" fmla="*/ 5 w 45"/>
                  <a:gd name="T13" fmla="*/ 23 h 59"/>
                  <a:gd name="T14" fmla="*/ 0 w 45"/>
                  <a:gd name="T15" fmla="*/ 36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59">
                    <a:moveTo>
                      <a:pt x="0" y="36"/>
                    </a:moveTo>
                    <a:cubicBezTo>
                      <a:pt x="10" y="40"/>
                      <a:pt x="16" y="49"/>
                      <a:pt x="19" y="59"/>
                    </a:cubicBezTo>
                    <a:cubicBezTo>
                      <a:pt x="27" y="54"/>
                      <a:pt x="37" y="49"/>
                      <a:pt x="45" y="46"/>
                    </a:cubicBezTo>
                    <a:cubicBezTo>
                      <a:pt x="40" y="33"/>
                      <a:pt x="39" y="19"/>
                      <a:pt x="41" y="5"/>
                    </a:cubicBezTo>
                    <a:cubicBezTo>
                      <a:pt x="34" y="4"/>
                      <a:pt x="27" y="2"/>
                      <a:pt x="20" y="0"/>
                    </a:cubicBezTo>
                    <a:cubicBezTo>
                      <a:pt x="25" y="44"/>
                      <a:pt x="25" y="44"/>
                      <a:pt x="25" y="44"/>
                    </a:cubicBezTo>
                    <a:cubicBezTo>
                      <a:pt x="5" y="23"/>
                      <a:pt x="5" y="23"/>
                      <a:pt x="5" y="23"/>
                    </a:cubicBezTo>
                    <a:lnTo>
                      <a:pt x="0" y="36"/>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5" name="Freeform 792"/>
              <p:cNvSpPr/>
              <p:nvPr/>
            </p:nvSpPr>
            <p:spPr bwMode="auto">
              <a:xfrm>
                <a:off x="4111" y="2858"/>
                <a:ext cx="73" cy="69"/>
              </a:xfrm>
              <a:custGeom>
                <a:avLst/>
                <a:gdLst>
                  <a:gd name="T0" fmla="*/ 4 w 31"/>
                  <a:gd name="T1" fmla="*/ 0 h 29"/>
                  <a:gd name="T2" fmla="*/ 0 w 31"/>
                  <a:gd name="T3" fmla="*/ 12 h 29"/>
                  <a:gd name="T4" fmla="*/ 31 w 31"/>
                  <a:gd name="T5" fmla="*/ 29 h 29"/>
                  <a:gd name="T6" fmla="*/ 4 w 31"/>
                  <a:gd name="T7" fmla="*/ 0 h 29"/>
                </a:gdLst>
                <a:ahLst/>
                <a:cxnLst>
                  <a:cxn ang="0">
                    <a:pos x="T0" y="T1"/>
                  </a:cxn>
                  <a:cxn ang="0">
                    <a:pos x="T2" y="T3"/>
                  </a:cxn>
                  <a:cxn ang="0">
                    <a:pos x="T4" y="T5"/>
                  </a:cxn>
                  <a:cxn ang="0">
                    <a:pos x="T6" y="T7"/>
                  </a:cxn>
                </a:cxnLst>
                <a:rect l="0" t="0" r="r" b="b"/>
                <a:pathLst>
                  <a:path w="31" h="29">
                    <a:moveTo>
                      <a:pt x="4" y="0"/>
                    </a:moveTo>
                    <a:cubicBezTo>
                      <a:pt x="2" y="4"/>
                      <a:pt x="1" y="8"/>
                      <a:pt x="0" y="12"/>
                    </a:cubicBezTo>
                    <a:cubicBezTo>
                      <a:pt x="12" y="16"/>
                      <a:pt x="22" y="22"/>
                      <a:pt x="31" y="29"/>
                    </a:cubicBezTo>
                    <a:cubicBezTo>
                      <a:pt x="23" y="18"/>
                      <a:pt x="14" y="8"/>
                      <a:pt x="4" y="0"/>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6" name="Freeform 793"/>
              <p:cNvSpPr/>
              <p:nvPr/>
            </p:nvSpPr>
            <p:spPr bwMode="auto">
              <a:xfrm>
                <a:off x="3976" y="1545"/>
                <a:ext cx="99" cy="102"/>
              </a:xfrm>
              <a:custGeom>
                <a:avLst/>
                <a:gdLst>
                  <a:gd name="T0" fmla="*/ 20 w 42"/>
                  <a:gd name="T1" fmla="*/ 43 h 43"/>
                  <a:gd name="T2" fmla="*/ 34 w 42"/>
                  <a:gd name="T3" fmla="*/ 41 h 43"/>
                  <a:gd name="T4" fmla="*/ 4 w 42"/>
                  <a:gd name="T5" fmla="*/ 4 h 43"/>
                  <a:gd name="T6" fmla="*/ 0 w 42"/>
                  <a:gd name="T7" fmla="*/ 22 h 43"/>
                  <a:gd name="T8" fmla="*/ 20 w 42"/>
                  <a:gd name="T9" fmla="*/ 43 h 43"/>
                </a:gdLst>
                <a:ahLst/>
                <a:cxnLst>
                  <a:cxn ang="0">
                    <a:pos x="T0" y="T1"/>
                  </a:cxn>
                  <a:cxn ang="0">
                    <a:pos x="T2" y="T3"/>
                  </a:cxn>
                  <a:cxn ang="0">
                    <a:pos x="T4" y="T5"/>
                  </a:cxn>
                  <a:cxn ang="0">
                    <a:pos x="T6" y="T7"/>
                  </a:cxn>
                  <a:cxn ang="0">
                    <a:pos x="T8" y="T9"/>
                  </a:cxn>
                </a:cxnLst>
                <a:rect l="0" t="0" r="r" b="b"/>
                <a:pathLst>
                  <a:path w="42" h="43">
                    <a:moveTo>
                      <a:pt x="20" y="43"/>
                    </a:moveTo>
                    <a:cubicBezTo>
                      <a:pt x="25" y="42"/>
                      <a:pt x="29" y="42"/>
                      <a:pt x="34" y="41"/>
                    </a:cubicBezTo>
                    <a:cubicBezTo>
                      <a:pt x="42" y="14"/>
                      <a:pt x="19" y="0"/>
                      <a:pt x="4" y="4"/>
                    </a:cubicBezTo>
                    <a:cubicBezTo>
                      <a:pt x="4" y="10"/>
                      <a:pt x="3" y="16"/>
                      <a:pt x="0" y="22"/>
                    </a:cubicBezTo>
                    <a:cubicBezTo>
                      <a:pt x="9" y="21"/>
                      <a:pt x="21" y="28"/>
                      <a:pt x="20" y="43"/>
                    </a:cubicBezTo>
                    <a:close/>
                  </a:path>
                </a:pathLst>
              </a:custGeom>
              <a:solidFill>
                <a:srgbClr val="8E71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7" name="Freeform 794"/>
              <p:cNvSpPr/>
              <p:nvPr/>
            </p:nvSpPr>
            <p:spPr bwMode="auto">
              <a:xfrm>
                <a:off x="3855" y="1697"/>
                <a:ext cx="258" cy="261"/>
              </a:xfrm>
              <a:custGeom>
                <a:avLst/>
                <a:gdLst>
                  <a:gd name="T0" fmla="*/ 0 w 109"/>
                  <a:gd name="T1" fmla="*/ 106 h 110"/>
                  <a:gd name="T2" fmla="*/ 17 w 109"/>
                  <a:gd name="T3" fmla="*/ 110 h 110"/>
                  <a:gd name="T4" fmla="*/ 109 w 109"/>
                  <a:gd name="T5" fmla="*/ 0 h 110"/>
                  <a:gd name="T6" fmla="*/ 42 w 109"/>
                  <a:gd name="T7" fmla="*/ 6 h 110"/>
                  <a:gd name="T8" fmla="*/ 29 w 109"/>
                  <a:gd name="T9" fmla="*/ 21 h 110"/>
                  <a:gd name="T10" fmla="*/ 74 w 109"/>
                  <a:gd name="T11" fmla="*/ 17 h 110"/>
                  <a:gd name="T12" fmla="*/ 24 w 109"/>
                  <a:gd name="T13" fmla="*/ 74 h 110"/>
                  <a:gd name="T14" fmla="*/ 0 w 109"/>
                  <a:gd name="T15" fmla="*/ 106 h 1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110">
                    <a:moveTo>
                      <a:pt x="0" y="106"/>
                    </a:moveTo>
                    <a:cubicBezTo>
                      <a:pt x="6" y="107"/>
                      <a:pt x="11" y="108"/>
                      <a:pt x="17" y="110"/>
                    </a:cubicBezTo>
                    <a:cubicBezTo>
                      <a:pt x="49" y="71"/>
                      <a:pt x="92" y="19"/>
                      <a:pt x="109" y="0"/>
                    </a:cubicBezTo>
                    <a:cubicBezTo>
                      <a:pt x="95" y="1"/>
                      <a:pt x="69" y="4"/>
                      <a:pt x="42" y="6"/>
                    </a:cubicBezTo>
                    <a:cubicBezTo>
                      <a:pt x="39" y="12"/>
                      <a:pt x="34" y="16"/>
                      <a:pt x="29" y="21"/>
                    </a:cubicBezTo>
                    <a:cubicBezTo>
                      <a:pt x="46" y="19"/>
                      <a:pt x="63" y="17"/>
                      <a:pt x="74" y="17"/>
                    </a:cubicBezTo>
                    <a:cubicBezTo>
                      <a:pt x="68" y="25"/>
                      <a:pt x="47" y="49"/>
                      <a:pt x="24" y="74"/>
                    </a:cubicBezTo>
                    <a:cubicBezTo>
                      <a:pt x="18" y="84"/>
                      <a:pt x="10" y="94"/>
                      <a:pt x="0" y="106"/>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8" name="Freeform 795"/>
              <p:cNvSpPr/>
              <p:nvPr/>
            </p:nvSpPr>
            <p:spPr bwMode="auto">
              <a:xfrm>
                <a:off x="3997" y="2447"/>
                <a:ext cx="88" cy="36"/>
              </a:xfrm>
              <a:custGeom>
                <a:avLst/>
                <a:gdLst>
                  <a:gd name="T0" fmla="*/ 0 w 37"/>
                  <a:gd name="T1" fmla="*/ 7 h 15"/>
                  <a:gd name="T2" fmla="*/ 37 w 37"/>
                  <a:gd name="T3" fmla="*/ 14 h 15"/>
                  <a:gd name="T4" fmla="*/ 35 w 37"/>
                  <a:gd name="T5" fmla="*/ 5 h 15"/>
                  <a:gd name="T6" fmla="*/ 5 w 37"/>
                  <a:gd name="T7" fmla="*/ 0 h 15"/>
                  <a:gd name="T8" fmla="*/ 0 w 37"/>
                  <a:gd name="T9" fmla="*/ 7 h 15"/>
                </a:gdLst>
                <a:ahLst/>
                <a:cxnLst>
                  <a:cxn ang="0">
                    <a:pos x="T0" y="T1"/>
                  </a:cxn>
                  <a:cxn ang="0">
                    <a:pos x="T2" y="T3"/>
                  </a:cxn>
                  <a:cxn ang="0">
                    <a:pos x="T4" y="T5"/>
                  </a:cxn>
                  <a:cxn ang="0">
                    <a:pos x="T6" y="T7"/>
                  </a:cxn>
                  <a:cxn ang="0">
                    <a:pos x="T8" y="T9"/>
                  </a:cxn>
                </a:cxnLst>
                <a:rect l="0" t="0" r="r" b="b"/>
                <a:pathLst>
                  <a:path w="37" h="15">
                    <a:moveTo>
                      <a:pt x="0" y="7"/>
                    </a:moveTo>
                    <a:cubicBezTo>
                      <a:pt x="11" y="11"/>
                      <a:pt x="24" y="15"/>
                      <a:pt x="37" y="14"/>
                    </a:cubicBezTo>
                    <a:cubicBezTo>
                      <a:pt x="36" y="11"/>
                      <a:pt x="36" y="8"/>
                      <a:pt x="35" y="5"/>
                    </a:cubicBezTo>
                    <a:cubicBezTo>
                      <a:pt x="26" y="5"/>
                      <a:pt x="14" y="3"/>
                      <a:pt x="5" y="0"/>
                    </a:cubicBezTo>
                    <a:cubicBezTo>
                      <a:pt x="4" y="2"/>
                      <a:pt x="2" y="4"/>
                      <a:pt x="0" y="7"/>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9" name="Freeform 796"/>
              <p:cNvSpPr/>
              <p:nvPr/>
            </p:nvSpPr>
            <p:spPr bwMode="auto">
              <a:xfrm>
                <a:off x="4026" y="2376"/>
                <a:ext cx="71" cy="52"/>
              </a:xfrm>
              <a:custGeom>
                <a:avLst/>
                <a:gdLst>
                  <a:gd name="T0" fmla="*/ 5 w 30"/>
                  <a:gd name="T1" fmla="*/ 0 h 22"/>
                  <a:gd name="T2" fmla="*/ 0 w 30"/>
                  <a:gd name="T3" fmla="*/ 18 h 22"/>
                  <a:gd name="T4" fmla="*/ 23 w 30"/>
                  <a:gd name="T5" fmla="*/ 22 h 22"/>
                  <a:gd name="T6" fmla="*/ 30 w 30"/>
                  <a:gd name="T7" fmla="*/ 4 h 22"/>
                  <a:gd name="T8" fmla="*/ 5 w 30"/>
                  <a:gd name="T9" fmla="*/ 0 h 22"/>
                </a:gdLst>
                <a:ahLst/>
                <a:cxnLst>
                  <a:cxn ang="0">
                    <a:pos x="T0" y="T1"/>
                  </a:cxn>
                  <a:cxn ang="0">
                    <a:pos x="T2" y="T3"/>
                  </a:cxn>
                  <a:cxn ang="0">
                    <a:pos x="T4" y="T5"/>
                  </a:cxn>
                  <a:cxn ang="0">
                    <a:pos x="T6" y="T7"/>
                  </a:cxn>
                  <a:cxn ang="0">
                    <a:pos x="T8" y="T9"/>
                  </a:cxn>
                </a:cxnLst>
                <a:rect l="0" t="0" r="r" b="b"/>
                <a:pathLst>
                  <a:path w="30" h="22">
                    <a:moveTo>
                      <a:pt x="5" y="0"/>
                    </a:moveTo>
                    <a:cubicBezTo>
                      <a:pt x="4" y="6"/>
                      <a:pt x="3" y="13"/>
                      <a:pt x="0" y="18"/>
                    </a:cubicBezTo>
                    <a:cubicBezTo>
                      <a:pt x="7" y="20"/>
                      <a:pt x="15" y="22"/>
                      <a:pt x="23" y="22"/>
                    </a:cubicBezTo>
                    <a:cubicBezTo>
                      <a:pt x="24" y="16"/>
                      <a:pt x="26" y="9"/>
                      <a:pt x="30" y="4"/>
                    </a:cubicBezTo>
                    <a:cubicBezTo>
                      <a:pt x="22" y="4"/>
                      <a:pt x="13" y="3"/>
                      <a:pt x="5" y="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0" name="Freeform 797"/>
              <p:cNvSpPr/>
              <p:nvPr/>
            </p:nvSpPr>
            <p:spPr bwMode="auto">
              <a:xfrm>
                <a:off x="4016" y="2426"/>
                <a:ext cx="64" cy="26"/>
              </a:xfrm>
              <a:custGeom>
                <a:avLst/>
                <a:gdLst>
                  <a:gd name="T0" fmla="*/ 3 w 27"/>
                  <a:gd name="T1" fmla="*/ 0 h 11"/>
                  <a:gd name="T2" fmla="*/ 0 w 27"/>
                  <a:gd name="T3" fmla="*/ 6 h 11"/>
                  <a:gd name="T4" fmla="*/ 27 w 27"/>
                  <a:gd name="T5" fmla="*/ 11 h 11"/>
                  <a:gd name="T6" fmla="*/ 27 w 27"/>
                  <a:gd name="T7" fmla="*/ 5 h 11"/>
                  <a:gd name="T8" fmla="*/ 3 w 27"/>
                  <a:gd name="T9" fmla="*/ 0 h 11"/>
                </a:gdLst>
                <a:ahLst/>
                <a:cxnLst>
                  <a:cxn ang="0">
                    <a:pos x="T0" y="T1"/>
                  </a:cxn>
                  <a:cxn ang="0">
                    <a:pos x="T2" y="T3"/>
                  </a:cxn>
                  <a:cxn ang="0">
                    <a:pos x="T4" y="T5"/>
                  </a:cxn>
                  <a:cxn ang="0">
                    <a:pos x="T6" y="T7"/>
                  </a:cxn>
                  <a:cxn ang="0">
                    <a:pos x="T8" y="T9"/>
                  </a:cxn>
                </a:cxnLst>
                <a:rect l="0" t="0" r="r" b="b"/>
                <a:pathLst>
                  <a:path w="27" h="11">
                    <a:moveTo>
                      <a:pt x="3" y="0"/>
                    </a:moveTo>
                    <a:cubicBezTo>
                      <a:pt x="2" y="2"/>
                      <a:pt x="1" y="4"/>
                      <a:pt x="0" y="6"/>
                    </a:cubicBezTo>
                    <a:cubicBezTo>
                      <a:pt x="8" y="8"/>
                      <a:pt x="18" y="10"/>
                      <a:pt x="27" y="11"/>
                    </a:cubicBezTo>
                    <a:cubicBezTo>
                      <a:pt x="27" y="9"/>
                      <a:pt x="27" y="7"/>
                      <a:pt x="27" y="5"/>
                    </a:cubicBezTo>
                    <a:cubicBezTo>
                      <a:pt x="18" y="4"/>
                      <a:pt x="10" y="2"/>
                      <a:pt x="3" y="0"/>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1" name="Freeform 798"/>
              <p:cNvSpPr/>
              <p:nvPr/>
            </p:nvSpPr>
            <p:spPr bwMode="auto">
              <a:xfrm>
                <a:off x="3945" y="2801"/>
                <a:ext cx="163" cy="81"/>
              </a:xfrm>
              <a:custGeom>
                <a:avLst/>
                <a:gdLst>
                  <a:gd name="T0" fmla="*/ 1 w 69"/>
                  <a:gd name="T1" fmla="*/ 11 h 34"/>
                  <a:gd name="T2" fmla="*/ 10 w 69"/>
                  <a:gd name="T3" fmla="*/ 22 h 34"/>
                  <a:gd name="T4" fmla="*/ 65 w 69"/>
                  <a:gd name="T5" fmla="*/ 34 h 34"/>
                  <a:gd name="T6" fmla="*/ 69 w 69"/>
                  <a:gd name="T7" fmla="*/ 21 h 34"/>
                  <a:gd name="T8" fmla="*/ 0 w 69"/>
                  <a:gd name="T9" fmla="*/ 0 h 34"/>
                  <a:gd name="T10" fmla="*/ 1 w 69"/>
                  <a:gd name="T11" fmla="*/ 11 h 34"/>
                </a:gdLst>
                <a:ahLst/>
                <a:cxnLst>
                  <a:cxn ang="0">
                    <a:pos x="T0" y="T1"/>
                  </a:cxn>
                  <a:cxn ang="0">
                    <a:pos x="T2" y="T3"/>
                  </a:cxn>
                  <a:cxn ang="0">
                    <a:pos x="T4" y="T5"/>
                  </a:cxn>
                  <a:cxn ang="0">
                    <a:pos x="T6" y="T7"/>
                  </a:cxn>
                  <a:cxn ang="0">
                    <a:pos x="T8" y="T9"/>
                  </a:cxn>
                  <a:cxn ang="0">
                    <a:pos x="T10" y="T11"/>
                  </a:cxn>
                </a:cxnLst>
                <a:rect l="0" t="0" r="r" b="b"/>
                <a:pathLst>
                  <a:path w="69" h="34">
                    <a:moveTo>
                      <a:pt x="1" y="11"/>
                    </a:moveTo>
                    <a:cubicBezTo>
                      <a:pt x="4" y="15"/>
                      <a:pt x="7" y="19"/>
                      <a:pt x="10" y="22"/>
                    </a:cubicBezTo>
                    <a:cubicBezTo>
                      <a:pt x="28" y="24"/>
                      <a:pt x="47" y="27"/>
                      <a:pt x="65" y="34"/>
                    </a:cubicBezTo>
                    <a:cubicBezTo>
                      <a:pt x="66" y="29"/>
                      <a:pt x="68" y="25"/>
                      <a:pt x="69" y="21"/>
                    </a:cubicBezTo>
                    <a:cubicBezTo>
                      <a:pt x="49" y="7"/>
                      <a:pt x="25" y="0"/>
                      <a:pt x="0" y="0"/>
                    </a:cubicBezTo>
                    <a:cubicBezTo>
                      <a:pt x="0" y="4"/>
                      <a:pt x="1" y="8"/>
                      <a:pt x="1" y="11"/>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2" name="Freeform 799"/>
              <p:cNvSpPr/>
              <p:nvPr/>
            </p:nvSpPr>
            <p:spPr bwMode="auto">
              <a:xfrm>
                <a:off x="3938" y="2471"/>
                <a:ext cx="125" cy="78"/>
              </a:xfrm>
              <a:custGeom>
                <a:avLst/>
                <a:gdLst>
                  <a:gd name="T0" fmla="*/ 21 w 53"/>
                  <a:gd name="T1" fmla="*/ 0 h 33"/>
                  <a:gd name="T2" fmla="*/ 0 w 53"/>
                  <a:gd name="T3" fmla="*/ 13 h 33"/>
                  <a:gd name="T4" fmla="*/ 31 w 53"/>
                  <a:gd name="T5" fmla="*/ 33 h 33"/>
                  <a:gd name="T6" fmla="*/ 53 w 53"/>
                  <a:gd name="T7" fmla="*/ 12 h 33"/>
                  <a:gd name="T8" fmla="*/ 53 w 53"/>
                  <a:gd name="T9" fmla="*/ 8 h 33"/>
                  <a:gd name="T10" fmla="*/ 21 w 53"/>
                  <a:gd name="T11" fmla="*/ 0 h 33"/>
                </a:gdLst>
                <a:ahLst/>
                <a:cxnLst>
                  <a:cxn ang="0">
                    <a:pos x="T0" y="T1"/>
                  </a:cxn>
                  <a:cxn ang="0">
                    <a:pos x="T2" y="T3"/>
                  </a:cxn>
                  <a:cxn ang="0">
                    <a:pos x="T4" y="T5"/>
                  </a:cxn>
                  <a:cxn ang="0">
                    <a:pos x="T6" y="T7"/>
                  </a:cxn>
                  <a:cxn ang="0">
                    <a:pos x="T8" y="T9"/>
                  </a:cxn>
                  <a:cxn ang="0">
                    <a:pos x="T10" y="T11"/>
                  </a:cxn>
                </a:cxnLst>
                <a:rect l="0" t="0" r="r" b="b"/>
                <a:pathLst>
                  <a:path w="53" h="33">
                    <a:moveTo>
                      <a:pt x="21" y="0"/>
                    </a:moveTo>
                    <a:cubicBezTo>
                      <a:pt x="16" y="5"/>
                      <a:pt x="9" y="9"/>
                      <a:pt x="0" y="13"/>
                    </a:cubicBezTo>
                    <a:cubicBezTo>
                      <a:pt x="10" y="19"/>
                      <a:pt x="20" y="27"/>
                      <a:pt x="31" y="33"/>
                    </a:cubicBezTo>
                    <a:cubicBezTo>
                      <a:pt x="53" y="12"/>
                      <a:pt x="53" y="12"/>
                      <a:pt x="53" y="12"/>
                    </a:cubicBezTo>
                    <a:cubicBezTo>
                      <a:pt x="53" y="8"/>
                      <a:pt x="53" y="8"/>
                      <a:pt x="53" y="8"/>
                    </a:cubicBezTo>
                    <a:cubicBezTo>
                      <a:pt x="41" y="7"/>
                      <a:pt x="31" y="4"/>
                      <a:pt x="21" y="0"/>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3" name="Freeform 800"/>
              <p:cNvSpPr/>
              <p:nvPr/>
            </p:nvSpPr>
            <p:spPr bwMode="auto">
              <a:xfrm>
                <a:off x="3964" y="1602"/>
                <a:ext cx="52" cy="48"/>
              </a:xfrm>
              <a:custGeom>
                <a:avLst/>
                <a:gdLst>
                  <a:gd name="T0" fmla="*/ 0 w 22"/>
                  <a:gd name="T1" fmla="*/ 8 h 20"/>
                  <a:gd name="T2" fmla="*/ 3 w 22"/>
                  <a:gd name="T3" fmla="*/ 20 h 20"/>
                  <a:gd name="T4" fmla="*/ 21 w 22"/>
                  <a:gd name="T5" fmla="*/ 19 h 20"/>
                  <a:gd name="T6" fmla="*/ 3 w 22"/>
                  <a:gd name="T7" fmla="*/ 4 h 20"/>
                  <a:gd name="T8" fmla="*/ 0 w 22"/>
                  <a:gd name="T9" fmla="*/ 8 h 20"/>
                </a:gdLst>
                <a:ahLst/>
                <a:cxnLst>
                  <a:cxn ang="0">
                    <a:pos x="T0" y="T1"/>
                  </a:cxn>
                  <a:cxn ang="0">
                    <a:pos x="T2" y="T3"/>
                  </a:cxn>
                  <a:cxn ang="0">
                    <a:pos x="T4" y="T5"/>
                  </a:cxn>
                  <a:cxn ang="0">
                    <a:pos x="T6" y="T7"/>
                  </a:cxn>
                  <a:cxn ang="0">
                    <a:pos x="T8" y="T9"/>
                  </a:cxn>
                </a:cxnLst>
                <a:rect l="0" t="0" r="r" b="b"/>
                <a:pathLst>
                  <a:path w="22" h="20">
                    <a:moveTo>
                      <a:pt x="0" y="8"/>
                    </a:moveTo>
                    <a:cubicBezTo>
                      <a:pt x="1" y="12"/>
                      <a:pt x="2" y="16"/>
                      <a:pt x="3" y="20"/>
                    </a:cubicBezTo>
                    <a:cubicBezTo>
                      <a:pt x="8" y="20"/>
                      <a:pt x="15" y="19"/>
                      <a:pt x="21" y="19"/>
                    </a:cubicBezTo>
                    <a:cubicBezTo>
                      <a:pt x="22" y="5"/>
                      <a:pt x="9" y="0"/>
                      <a:pt x="3" y="4"/>
                    </a:cubicBezTo>
                    <a:cubicBezTo>
                      <a:pt x="2" y="5"/>
                      <a:pt x="1" y="7"/>
                      <a:pt x="0" y="8"/>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4" name="Freeform 801"/>
              <p:cNvSpPr/>
              <p:nvPr/>
            </p:nvSpPr>
            <p:spPr bwMode="auto">
              <a:xfrm>
                <a:off x="3976" y="2865"/>
                <a:ext cx="118" cy="66"/>
              </a:xfrm>
              <a:custGeom>
                <a:avLst/>
                <a:gdLst>
                  <a:gd name="T0" fmla="*/ 0 w 50"/>
                  <a:gd name="T1" fmla="*/ 0 h 28"/>
                  <a:gd name="T2" fmla="*/ 20 w 50"/>
                  <a:gd name="T3" fmla="*/ 28 h 28"/>
                  <a:gd name="T4" fmla="*/ 48 w 50"/>
                  <a:gd name="T5" fmla="*/ 28 h 28"/>
                  <a:gd name="T6" fmla="*/ 50 w 50"/>
                  <a:gd name="T7" fmla="*/ 11 h 28"/>
                  <a:gd name="T8" fmla="*/ 0 w 50"/>
                  <a:gd name="T9" fmla="*/ 0 h 28"/>
                </a:gdLst>
                <a:ahLst/>
                <a:cxnLst>
                  <a:cxn ang="0">
                    <a:pos x="T0" y="T1"/>
                  </a:cxn>
                  <a:cxn ang="0">
                    <a:pos x="T2" y="T3"/>
                  </a:cxn>
                  <a:cxn ang="0">
                    <a:pos x="T4" y="T5"/>
                  </a:cxn>
                  <a:cxn ang="0">
                    <a:pos x="T6" y="T7"/>
                  </a:cxn>
                  <a:cxn ang="0">
                    <a:pos x="T8" y="T9"/>
                  </a:cxn>
                </a:cxnLst>
                <a:rect l="0" t="0" r="r" b="b"/>
                <a:pathLst>
                  <a:path w="50" h="28">
                    <a:moveTo>
                      <a:pt x="0" y="0"/>
                    </a:moveTo>
                    <a:cubicBezTo>
                      <a:pt x="8" y="10"/>
                      <a:pt x="14" y="19"/>
                      <a:pt x="20" y="28"/>
                    </a:cubicBezTo>
                    <a:cubicBezTo>
                      <a:pt x="48" y="28"/>
                      <a:pt x="48" y="28"/>
                      <a:pt x="48" y="28"/>
                    </a:cubicBezTo>
                    <a:cubicBezTo>
                      <a:pt x="48" y="22"/>
                      <a:pt x="49" y="16"/>
                      <a:pt x="50" y="11"/>
                    </a:cubicBezTo>
                    <a:cubicBezTo>
                      <a:pt x="35" y="5"/>
                      <a:pt x="17" y="2"/>
                      <a:pt x="0" y="0"/>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5" name="Freeform 802"/>
              <p:cNvSpPr/>
              <p:nvPr/>
            </p:nvSpPr>
            <p:spPr bwMode="auto">
              <a:xfrm>
                <a:off x="3950" y="2528"/>
                <a:ext cx="118" cy="225"/>
              </a:xfrm>
              <a:custGeom>
                <a:avLst/>
                <a:gdLst>
                  <a:gd name="T0" fmla="*/ 28 w 118"/>
                  <a:gd name="T1" fmla="*/ 225 h 225"/>
                  <a:gd name="T2" fmla="*/ 83 w 118"/>
                  <a:gd name="T3" fmla="*/ 92 h 225"/>
                  <a:gd name="T4" fmla="*/ 118 w 118"/>
                  <a:gd name="T5" fmla="*/ 133 h 225"/>
                  <a:gd name="T6" fmla="*/ 102 w 118"/>
                  <a:gd name="T7" fmla="*/ 0 h 225"/>
                  <a:gd name="T8" fmla="*/ 0 w 118"/>
                  <a:gd name="T9" fmla="*/ 95 h 225"/>
                  <a:gd name="T10" fmla="*/ 50 w 118"/>
                  <a:gd name="T11" fmla="*/ 83 h 225"/>
                  <a:gd name="T12" fmla="*/ 0 w 118"/>
                  <a:gd name="T13" fmla="*/ 213 h 225"/>
                  <a:gd name="T14" fmla="*/ 28 w 118"/>
                  <a:gd name="T15" fmla="*/ 225 h 2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225">
                    <a:moveTo>
                      <a:pt x="28" y="225"/>
                    </a:moveTo>
                    <a:lnTo>
                      <a:pt x="83" y="92"/>
                    </a:lnTo>
                    <a:lnTo>
                      <a:pt x="118" y="133"/>
                    </a:lnTo>
                    <a:lnTo>
                      <a:pt x="102" y="0"/>
                    </a:lnTo>
                    <a:lnTo>
                      <a:pt x="0" y="95"/>
                    </a:lnTo>
                    <a:lnTo>
                      <a:pt x="50" y="83"/>
                    </a:lnTo>
                    <a:lnTo>
                      <a:pt x="0" y="213"/>
                    </a:lnTo>
                    <a:lnTo>
                      <a:pt x="28" y="225"/>
                    </a:ln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6" name="Freeform 803"/>
              <p:cNvSpPr/>
              <p:nvPr/>
            </p:nvSpPr>
            <p:spPr bwMode="auto">
              <a:xfrm>
                <a:off x="3728" y="1899"/>
                <a:ext cx="390" cy="206"/>
              </a:xfrm>
              <a:custGeom>
                <a:avLst/>
                <a:gdLst>
                  <a:gd name="T0" fmla="*/ 165 w 165"/>
                  <a:gd name="T1" fmla="*/ 27 h 87"/>
                  <a:gd name="T2" fmla="*/ 0 w 165"/>
                  <a:gd name="T3" fmla="*/ 40 h 87"/>
                  <a:gd name="T4" fmla="*/ 4 w 165"/>
                  <a:gd name="T5" fmla="*/ 62 h 87"/>
                  <a:gd name="T6" fmla="*/ 165 w 165"/>
                  <a:gd name="T7" fmla="*/ 27 h 87"/>
                </a:gdLst>
                <a:ahLst/>
                <a:cxnLst>
                  <a:cxn ang="0">
                    <a:pos x="T0" y="T1"/>
                  </a:cxn>
                  <a:cxn ang="0">
                    <a:pos x="T2" y="T3"/>
                  </a:cxn>
                  <a:cxn ang="0">
                    <a:pos x="T4" y="T5"/>
                  </a:cxn>
                  <a:cxn ang="0">
                    <a:pos x="T6" y="T7"/>
                  </a:cxn>
                </a:cxnLst>
                <a:rect l="0" t="0" r="r" b="b"/>
                <a:pathLst>
                  <a:path w="165" h="87">
                    <a:moveTo>
                      <a:pt x="165" y="27"/>
                    </a:moveTo>
                    <a:cubicBezTo>
                      <a:pt x="94" y="67"/>
                      <a:pt x="69" y="0"/>
                      <a:pt x="0" y="40"/>
                    </a:cubicBezTo>
                    <a:cubicBezTo>
                      <a:pt x="3" y="47"/>
                      <a:pt x="4" y="55"/>
                      <a:pt x="4" y="62"/>
                    </a:cubicBezTo>
                    <a:cubicBezTo>
                      <a:pt x="51" y="39"/>
                      <a:pt x="120" y="87"/>
                      <a:pt x="165" y="27"/>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7" name="Freeform 804"/>
              <p:cNvSpPr/>
              <p:nvPr/>
            </p:nvSpPr>
            <p:spPr bwMode="auto">
              <a:xfrm>
                <a:off x="3997" y="1901"/>
                <a:ext cx="19" cy="24"/>
              </a:xfrm>
              <a:custGeom>
                <a:avLst/>
                <a:gdLst>
                  <a:gd name="T0" fmla="*/ 8 w 8"/>
                  <a:gd name="T1" fmla="*/ 0 h 10"/>
                  <a:gd name="T2" fmla="*/ 0 w 8"/>
                  <a:gd name="T3" fmla="*/ 10 h 10"/>
                  <a:gd name="T4" fmla="*/ 7 w 8"/>
                  <a:gd name="T5" fmla="*/ 10 h 10"/>
                  <a:gd name="T6" fmla="*/ 8 w 8"/>
                  <a:gd name="T7" fmla="*/ 0 h 10"/>
                </a:gdLst>
                <a:ahLst/>
                <a:cxnLst>
                  <a:cxn ang="0">
                    <a:pos x="T0" y="T1"/>
                  </a:cxn>
                  <a:cxn ang="0">
                    <a:pos x="T2" y="T3"/>
                  </a:cxn>
                  <a:cxn ang="0">
                    <a:pos x="T4" y="T5"/>
                  </a:cxn>
                  <a:cxn ang="0">
                    <a:pos x="T6" y="T7"/>
                  </a:cxn>
                </a:cxnLst>
                <a:rect l="0" t="0" r="r" b="b"/>
                <a:pathLst>
                  <a:path w="8" h="10">
                    <a:moveTo>
                      <a:pt x="8" y="0"/>
                    </a:moveTo>
                    <a:cubicBezTo>
                      <a:pt x="5" y="4"/>
                      <a:pt x="3" y="7"/>
                      <a:pt x="0" y="10"/>
                    </a:cubicBezTo>
                    <a:cubicBezTo>
                      <a:pt x="7" y="10"/>
                      <a:pt x="7" y="10"/>
                      <a:pt x="7" y="10"/>
                    </a:cubicBezTo>
                    <a:cubicBezTo>
                      <a:pt x="7" y="7"/>
                      <a:pt x="7" y="4"/>
                      <a:pt x="8"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8" name="Freeform 805"/>
              <p:cNvSpPr/>
              <p:nvPr/>
            </p:nvSpPr>
            <p:spPr bwMode="auto">
              <a:xfrm>
                <a:off x="3955" y="1968"/>
                <a:ext cx="61" cy="16"/>
              </a:xfrm>
              <a:custGeom>
                <a:avLst/>
                <a:gdLst>
                  <a:gd name="T0" fmla="*/ 0 w 26"/>
                  <a:gd name="T1" fmla="*/ 4 h 7"/>
                  <a:gd name="T2" fmla="*/ 26 w 26"/>
                  <a:gd name="T3" fmla="*/ 6 h 7"/>
                  <a:gd name="T4" fmla="*/ 26 w 26"/>
                  <a:gd name="T5" fmla="*/ 2 h 7"/>
                  <a:gd name="T6" fmla="*/ 4 w 26"/>
                  <a:gd name="T7" fmla="*/ 0 h 7"/>
                  <a:gd name="T8" fmla="*/ 0 w 26"/>
                  <a:gd name="T9" fmla="*/ 4 h 7"/>
                </a:gdLst>
                <a:ahLst/>
                <a:cxnLst>
                  <a:cxn ang="0">
                    <a:pos x="T0" y="T1"/>
                  </a:cxn>
                  <a:cxn ang="0">
                    <a:pos x="T2" y="T3"/>
                  </a:cxn>
                  <a:cxn ang="0">
                    <a:pos x="T4" y="T5"/>
                  </a:cxn>
                  <a:cxn ang="0">
                    <a:pos x="T6" y="T7"/>
                  </a:cxn>
                  <a:cxn ang="0">
                    <a:pos x="T8" y="T9"/>
                  </a:cxn>
                </a:cxnLst>
                <a:rect l="0" t="0" r="r" b="b"/>
                <a:pathLst>
                  <a:path w="26" h="7">
                    <a:moveTo>
                      <a:pt x="0" y="4"/>
                    </a:moveTo>
                    <a:cubicBezTo>
                      <a:pt x="8" y="6"/>
                      <a:pt x="17" y="7"/>
                      <a:pt x="26" y="6"/>
                    </a:cubicBezTo>
                    <a:cubicBezTo>
                      <a:pt x="26" y="5"/>
                      <a:pt x="26" y="3"/>
                      <a:pt x="26" y="2"/>
                    </a:cubicBezTo>
                    <a:cubicBezTo>
                      <a:pt x="4" y="0"/>
                      <a:pt x="4" y="0"/>
                      <a:pt x="4" y="0"/>
                    </a:cubicBezTo>
                    <a:cubicBezTo>
                      <a:pt x="2" y="1"/>
                      <a:pt x="1" y="3"/>
                      <a:pt x="0" y="4"/>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9" name="Freeform 806"/>
              <p:cNvSpPr/>
              <p:nvPr/>
            </p:nvSpPr>
            <p:spPr bwMode="auto">
              <a:xfrm>
                <a:off x="3988" y="1927"/>
                <a:ext cx="26" cy="12"/>
              </a:xfrm>
              <a:custGeom>
                <a:avLst/>
                <a:gdLst>
                  <a:gd name="T0" fmla="*/ 0 w 11"/>
                  <a:gd name="T1" fmla="*/ 4 h 5"/>
                  <a:gd name="T2" fmla="*/ 11 w 11"/>
                  <a:gd name="T3" fmla="*/ 5 h 5"/>
                  <a:gd name="T4" fmla="*/ 11 w 11"/>
                  <a:gd name="T5" fmla="*/ 0 h 5"/>
                  <a:gd name="T6" fmla="*/ 3 w 11"/>
                  <a:gd name="T7" fmla="*/ 0 h 5"/>
                  <a:gd name="T8" fmla="*/ 0 w 11"/>
                  <a:gd name="T9" fmla="*/ 4 h 5"/>
                </a:gdLst>
                <a:ahLst/>
                <a:cxnLst>
                  <a:cxn ang="0">
                    <a:pos x="T0" y="T1"/>
                  </a:cxn>
                  <a:cxn ang="0">
                    <a:pos x="T2" y="T3"/>
                  </a:cxn>
                  <a:cxn ang="0">
                    <a:pos x="T4" y="T5"/>
                  </a:cxn>
                  <a:cxn ang="0">
                    <a:pos x="T6" y="T7"/>
                  </a:cxn>
                  <a:cxn ang="0">
                    <a:pos x="T8" y="T9"/>
                  </a:cxn>
                </a:cxnLst>
                <a:rect l="0" t="0" r="r" b="b"/>
                <a:pathLst>
                  <a:path w="11" h="5">
                    <a:moveTo>
                      <a:pt x="0" y="4"/>
                    </a:moveTo>
                    <a:cubicBezTo>
                      <a:pt x="11" y="5"/>
                      <a:pt x="11" y="5"/>
                      <a:pt x="11" y="5"/>
                    </a:cubicBezTo>
                    <a:cubicBezTo>
                      <a:pt x="11" y="4"/>
                      <a:pt x="11" y="2"/>
                      <a:pt x="11" y="0"/>
                    </a:cubicBezTo>
                    <a:cubicBezTo>
                      <a:pt x="3" y="0"/>
                      <a:pt x="3" y="0"/>
                      <a:pt x="3" y="0"/>
                    </a:cubicBezTo>
                    <a:lnTo>
                      <a:pt x="0" y="4"/>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0" name="Freeform 807"/>
              <p:cNvSpPr/>
              <p:nvPr/>
            </p:nvSpPr>
            <p:spPr bwMode="auto">
              <a:xfrm>
                <a:off x="3964" y="1953"/>
                <a:ext cx="50" cy="15"/>
              </a:xfrm>
              <a:custGeom>
                <a:avLst/>
                <a:gdLst>
                  <a:gd name="T0" fmla="*/ 0 w 21"/>
                  <a:gd name="T1" fmla="*/ 5 h 6"/>
                  <a:gd name="T2" fmla="*/ 21 w 21"/>
                  <a:gd name="T3" fmla="*/ 6 h 6"/>
                  <a:gd name="T4" fmla="*/ 21 w 21"/>
                  <a:gd name="T5" fmla="*/ 1 h 6"/>
                  <a:gd name="T6" fmla="*/ 4 w 21"/>
                  <a:gd name="T7" fmla="*/ 0 h 6"/>
                  <a:gd name="T8" fmla="*/ 0 w 21"/>
                  <a:gd name="T9" fmla="*/ 5 h 6"/>
                </a:gdLst>
                <a:ahLst/>
                <a:cxnLst>
                  <a:cxn ang="0">
                    <a:pos x="T0" y="T1"/>
                  </a:cxn>
                  <a:cxn ang="0">
                    <a:pos x="T2" y="T3"/>
                  </a:cxn>
                  <a:cxn ang="0">
                    <a:pos x="T4" y="T5"/>
                  </a:cxn>
                  <a:cxn ang="0">
                    <a:pos x="T6" y="T7"/>
                  </a:cxn>
                  <a:cxn ang="0">
                    <a:pos x="T8" y="T9"/>
                  </a:cxn>
                </a:cxnLst>
                <a:rect l="0" t="0" r="r" b="b"/>
                <a:pathLst>
                  <a:path w="21" h="6">
                    <a:moveTo>
                      <a:pt x="0" y="5"/>
                    </a:moveTo>
                    <a:cubicBezTo>
                      <a:pt x="21" y="6"/>
                      <a:pt x="21" y="6"/>
                      <a:pt x="21" y="6"/>
                    </a:cubicBezTo>
                    <a:cubicBezTo>
                      <a:pt x="21" y="5"/>
                      <a:pt x="21" y="3"/>
                      <a:pt x="21" y="1"/>
                    </a:cubicBezTo>
                    <a:cubicBezTo>
                      <a:pt x="4" y="0"/>
                      <a:pt x="4" y="0"/>
                      <a:pt x="4" y="0"/>
                    </a:cubicBezTo>
                    <a:lnTo>
                      <a:pt x="0" y="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3" name="Group 1009"/>
            <p:cNvGrpSpPr/>
            <p:nvPr/>
          </p:nvGrpSpPr>
          <p:grpSpPr bwMode="auto">
            <a:xfrm>
              <a:off x="2586" y="1372"/>
              <a:ext cx="1475" cy="1559"/>
              <a:chOff x="2586" y="1372"/>
              <a:chExt cx="1475" cy="1559"/>
            </a:xfrm>
          </p:grpSpPr>
          <p:sp>
            <p:nvSpPr>
              <p:cNvPr id="351" name="Freeform 809"/>
              <p:cNvSpPr/>
              <p:nvPr/>
            </p:nvSpPr>
            <p:spPr bwMode="auto">
              <a:xfrm>
                <a:off x="3976" y="1939"/>
                <a:ext cx="38" cy="14"/>
              </a:xfrm>
              <a:custGeom>
                <a:avLst/>
                <a:gdLst>
                  <a:gd name="T0" fmla="*/ 0 w 16"/>
                  <a:gd name="T1" fmla="*/ 5 h 6"/>
                  <a:gd name="T2" fmla="*/ 16 w 16"/>
                  <a:gd name="T3" fmla="*/ 6 h 6"/>
                  <a:gd name="T4" fmla="*/ 16 w 16"/>
                  <a:gd name="T5" fmla="*/ 1 h 6"/>
                  <a:gd name="T6" fmla="*/ 4 w 16"/>
                  <a:gd name="T7" fmla="*/ 0 h 6"/>
                  <a:gd name="T8" fmla="*/ 0 w 16"/>
                  <a:gd name="T9" fmla="*/ 5 h 6"/>
                </a:gdLst>
                <a:ahLst/>
                <a:cxnLst>
                  <a:cxn ang="0">
                    <a:pos x="T0" y="T1"/>
                  </a:cxn>
                  <a:cxn ang="0">
                    <a:pos x="T2" y="T3"/>
                  </a:cxn>
                  <a:cxn ang="0">
                    <a:pos x="T4" y="T5"/>
                  </a:cxn>
                  <a:cxn ang="0">
                    <a:pos x="T6" y="T7"/>
                  </a:cxn>
                  <a:cxn ang="0">
                    <a:pos x="T8" y="T9"/>
                  </a:cxn>
                </a:cxnLst>
                <a:rect l="0" t="0" r="r" b="b"/>
                <a:pathLst>
                  <a:path w="16" h="6">
                    <a:moveTo>
                      <a:pt x="0" y="5"/>
                    </a:moveTo>
                    <a:cubicBezTo>
                      <a:pt x="16" y="6"/>
                      <a:pt x="16" y="6"/>
                      <a:pt x="16" y="6"/>
                    </a:cubicBezTo>
                    <a:cubicBezTo>
                      <a:pt x="16" y="4"/>
                      <a:pt x="16" y="3"/>
                      <a:pt x="16" y="1"/>
                    </a:cubicBezTo>
                    <a:cubicBezTo>
                      <a:pt x="4" y="0"/>
                      <a:pt x="4" y="0"/>
                      <a:pt x="4" y="0"/>
                    </a:cubicBezTo>
                    <a:lnTo>
                      <a:pt x="0" y="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Freeform 810"/>
              <p:cNvSpPr/>
              <p:nvPr/>
            </p:nvSpPr>
            <p:spPr bwMode="auto">
              <a:xfrm>
                <a:off x="4011" y="2680"/>
                <a:ext cx="50" cy="59"/>
              </a:xfrm>
              <a:custGeom>
                <a:avLst/>
                <a:gdLst>
                  <a:gd name="T0" fmla="*/ 21 w 21"/>
                  <a:gd name="T1" fmla="*/ 21 h 25"/>
                  <a:gd name="T2" fmla="*/ 3 w 21"/>
                  <a:gd name="T3" fmla="*/ 0 h 25"/>
                  <a:gd name="T4" fmla="*/ 0 w 21"/>
                  <a:gd name="T5" fmla="*/ 7 h 25"/>
                  <a:gd name="T6" fmla="*/ 14 w 21"/>
                  <a:gd name="T7" fmla="*/ 25 h 25"/>
                  <a:gd name="T8" fmla="*/ 21 w 21"/>
                  <a:gd name="T9" fmla="*/ 21 h 25"/>
                </a:gdLst>
                <a:ahLst/>
                <a:cxnLst>
                  <a:cxn ang="0">
                    <a:pos x="T0" y="T1"/>
                  </a:cxn>
                  <a:cxn ang="0">
                    <a:pos x="T2" y="T3"/>
                  </a:cxn>
                  <a:cxn ang="0">
                    <a:pos x="T4" y="T5"/>
                  </a:cxn>
                  <a:cxn ang="0">
                    <a:pos x="T6" y="T7"/>
                  </a:cxn>
                  <a:cxn ang="0">
                    <a:pos x="T8" y="T9"/>
                  </a:cxn>
                </a:cxnLst>
                <a:rect l="0" t="0" r="r" b="b"/>
                <a:pathLst>
                  <a:path w="21" h="25">
                    <a:moveTo>
                      <a:pt x="21" y="21"/>
                    </a:moveTo>
                    <a:cubicBezTo>
                      <a:pt x="18" y="11"/>
                      <a:pt x="12" y="4"/>
                      <a:pt x="3" y="0"/>
                    </a:cubicBezTo>
                    <a:cubicBezTo>
                      <a:pt x="0" y="7"/>
                      <a:pt x="0" y="7"/>
                      <a:pt x="0" y="7"/>
                    </a:cubicBezTo>
                    <a:cubicBezTo>
                      <a:pt x="6" y="12"/>
                      <a:pt x="11" y="18"/>
                      <a:pt x="14" y="25"/>
                    </a:cubicBezTo>
                    <a:cubicBezTo>
                      <a:pt x="16" y="24"/>
                      <a:pt x="18" y="22"/>
                      <a:pt x="21" y="21"/>
                    </a:cubicBez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Freeform 811"/>
              <p:cNvSpPr/>
              <p:nvPr/>
            </p:nvSpPr>
            <p:spPr bwMode="auto">
              <a:xfrm>
                <a:off x="3976" y="1752"/>
                <a:ext cx="28" cy="19"/>
              </a:xfrm>
              <a:custGeom>
                <a:avLst/>
                <a:gdLst>
                  <a:gd name="T0" fmla="*/ 12 w 12"/>
                  <a:gd name="T1" fmla="*/ 0 h 8"/>
                  <a:gd name="T2" fmla="*/ 0 w 12"/>
                  <a:gd name="T3" fmla="*/ 1 h 8"/>
                  <a:gd name="T4" fmla="*/ 5 w 12"/>
                  <a:gd name="T5" fmla="*/ 8 h 8"/>
                  <a:gd name="T6" fmla="*/ 12 w 12"/>
                  <a:gd name="T7" fmla="*/ 0 h 8"/>
                </a:gdLst>
                <a:ahLst/>
                <a:cxnLst>
                  <a:cxn ang="0">
                    <a:pos x="T0" y="T1"/>
                  </a:cxn>
                  <a:cxn ang="0">
                    <a:pos x="T2" y="T3"/>
                  </a:cxn>
                  <a:cxn ang="0">
                    <a:pos x="T4" y="T5"/>
                  </a:cxn>
                  <a:cxn ang="0">
                    <a:pos x="T6" y="T7"/>
                  </a:cxn>
                </a:cxnLst>
                <a:rect l="0" t="0" r="r" b="b"/>
                <a:pathLst>
                  <a:path w="12" h="8">
                    <a:moveTo>
                      <a:pt x="12" y="0"/>
                    </a:moveTo>
                    <a:cubicBezTo>
                      <a:pt x="9" y="0"/>
                      <a:pt x="5" y="1"/>
                      <a:pt x="0" y="1"/>
                    </a:cubicBezTo>
                    <a:cubicBezTo>
                      <a:pt x="5" y="8"/>
                      <a:pt x="5" y="8"/>
                      <a:pt x="5" y="8"/>
                    </a:cubicBezTo>
                    <a:cubicBezTo>
                      <a:pt x="8" y="5"/>
                      <a:pt x="10" y="2"/>
                      <a:pt x="12"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812"/>
              <p:cNvSpPr/>
              <p:nvPr/>
            </p:nvSpPr>
            <p:spPr bwMode="auto">
              <a:xfrm>
                <a:off x="3801" y="2305"/>
                <a:ext cx="234" cy="216"/>
              </a:xfrm>
              <a:custGeom>
                <a:avLst/>
                <a:gdLst>
                  <a:gd name="T0" fmla="*/ 0 w 99"/>
                  <a:gd name="T1" fmla="*/ 85 h 91"/>
                  <a:gd name="T2" fmla="*/ 87 w 99"/>
                  <a:gd name="T3" fmla="*/ 54 h 91"/>
                  <a:gd name="T4" fmla="*/ 91 w 99"/>
                  <a:gd name="T5" fmla="*/ 13 h 91"/>
                  <a:gd name="T6" fmla="*/ 60 w 99"/>
                  <a:gd name="T7" fmla="*/ 17 h 91"/>
                  <a:gd name="T8" fmla="*/ 76 w 99"/>
                  <a:gd name="T9" fmla="*/ 50 h 91"/>
                  <a:gd name="T10" fmla="*/ 80 w 99"/>
                  <a:gd name="T11" fmla="*/ 44 h 91"/>
                  <a:gd name="T12" fmla="*/ 66 w 99"/>
                  <a:gd name="T13" fmla="*/ 22 h 91"/>
                  <a:gd name="T14" fmla="*/ 86 w 99"/>
                  <a:gd name="T15" fmla="*/ 20 h 91"/>
                  <a:gd name="T16" fmla="*/ 79 w 99"/>
                  <a:gd name="T17" fmla="*/ 53 h 91"/>
                  <a:gd name="T18" fmla="*/ 4 w 99"/>
                  <a:gd name="T19" fmla="*/ 76 h 91"/>
                  <a:gd name="T20" fmla="*/ 0 w 99"/>
                  <a:gd name="T21" fmla="*/ 8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 h="91">
                    <a:moveTo>
                      <a:pt x="0" y="85"/>
                    </a:moveTo>
                    <a:cubicBezTo>
                      <a:pt x="59" y="91"/>
                      <a:pt x="80" y="65"/>
                      <a:pt x="87" y="54"/>
                    </a:cubicBezTo>
                    <a:cubicBezTo>
                      <a:pt x="95" y="42"/>
                      <a:pt x="99" y="24"/>
                      <a:pt x="91" y="13"/>
                    </a:cubicBezTo>
                    <a:cubicBezTo>
                      <a:pt x="83" y="0"/>
                      <a:pt x="65" y="4"/>
                      <a:pt x="60" y="17"/>
                    </a:cubicBezTo>
                    <a:cubicBezTo>
                      <a:pt x="57" y="28"/>
                      <a:pt x="62" y="45"/>
                      <a:pt x="76" y="50"/>
                    </a:cubicBezTo>
                    <a:cubicBezTo>
                      <a:pt x="78" y="48"/>
                      <a:pt x="80" y="45"/>
                      <a:pt x="80" y="44"/>
                    </a:cubicBezTo>
                    <a:cubicBezTo>
                      <a:pt x="71" y="39"/>
                      <a:pt x="66" y="29"/>
                      <a:pt x="66" y="22"/>
                    </a:cubicBezTo>
                    <a:cubicBezTo>
                      <a:pt x="66" y="14"/>
                      <a:pt x="77" y="7"/>
                      <a:pt x="86" y="20"/>
                    </a:cubicBezTo>
                    <a:cubicBezTo>
                      <a:pt x="91" y="28"/>
                      <a:pt x="87" y="43"/>
                      <a:pt x="79" y="53"/>
                    </a:cubicBezTo>
                    <a:cubicBezTo>
                      <a:pt x="71" y="63"/>
                      <a:pt x="51" y="81"/>
                      <a:pt x="4" y="76"/>
                    </a:cubicBezTo>
                    <a:lnTo>
                      <a:pt x="0" y="85"/>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813"/>
              <p:cNvSpPr/>
              <p:nvPr/>
            </p:nvSpPr>
            <p:spPr bwMode="auto">
              <a:xfrm>
                <a:off x="3959" y="1754"/>
                <a:ext cx="26" cy="26"/>
              </a:xfrm>
              <a:custGeom>
                <a:avLst/>
                <a:gdLst>
                  <a:gd name="T0" fmla="*/ 0 w 11"/>
                  <a:gd name="T1" fmla="*/ 1 h 11"/>
                  <a:gd name="T2" fmla="*/ 8 w 11"/>
                  <a:gd name="T3" fmla="*/ 11 h 11"/>
                  <a:gd name="T4" fmla="*/ 11 w 11"/>
                  <a:gd name="T5" fmla="*/ 8 h 11"/>
                  <a:gd name="T6" fmla="*/ 5 w 11"/>
                  <a:gd name="T7" fmla="*/ 0 h 11"/>
                  <a:gd name="T8" fmla="*/ 0 w 11"/>
                  <a:gd name="T9" fmla="*/ 1 h 11"/>
                </a:gdLst>
                <a:ahLst/>
                <a:cxnLst>
                  <a:cxn ang="0">
                    <a:pos x="T0" y="T1"/>
                  </a:cxn>
                  <a:cxn ang="0">
                    <a:pos x="T2" y="T3"/>
                  </a:cxn>
                  <a:cxn ang="0">
                    <a:pos x="T4" y="T5"/>
                  </a:cxn>
                  <a:cxn ang="0">
                    <a:pos x="T6" y="T7"/>
                  </a:cxn>
                  <a:cxn ang="0">
                    <a:pos x="T8" y="T9"/>
                  </a:cxn>
                </a:cxnLst>
                <a:rect l="0" t="0" r="r" b="b"/>
                <a:pathLst>
                  <a:path w="11" h="11">
                    <a:moveTo>
                      <a:pt x="0" y="1"/>
                    </a:moveTo>
                    <a:cubicBezTo>
                      <a:pt x="8" y="11"/>
                      <a:pt x="8" y="11"/>
                      <a:pt x="8" y="11"/>
                    </a:cubicBezTo>
                    <a:cubicBezTo>
                      <a:pt x="9" y="10"/>
                      <a:pt x="10" y="9"/>
                      <a:pt x="11" y="8"/>
                    </a:cubicBezTo>
                    <a:cubicBezTo>
                      <a:pt x="5" y="0"/>
                      <a:pt x="5" y="0"/>
                      <a:pt x="5" y="0"/>
                    </a:cubicBezTo>
                    <a:lnTo>
                      <a:pt x="0" y="1"/>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Freeform 814"/>
              <p:cNvSpPr/>
              <p:nvPr/>
            </p:nvSpPr>
            <p:spPr bwMode="auto">
              <a:xfrm>
                <a:off x="3792" y="1514"/>
                <a:ext cx="212" cy="190"/>
              </a:xfrm>
              <a:custGeom>
                <a:avLst/>
                <a:gdLst>
                  <a:gd name="T0" fmla="*/ 74 w 90"/>
                  <a:gd name="T1" fmla="*/ 0 h 80"/>
                  <a:gd name="T2" fmla="*/ 0 w 90"/>
                  <a:gd name="T3" fmla="*/ 67 h 80"/>
                  <a:gd name="T4" fmla="*/ 19 w 90"/>
                  <a:gd name="T5" fmla="*/ 80 h 80"/>
                  <a:gd name="T6" fmla="*/ 74 w 90"/>
                  <a:gd name="T7" fmla="*/ 0 h 80"/>
                </a:gdLst>
                <a:ahLst/>
                <a:cxnLst>
                  <a:cxn ang="0">
                    <a:pos x="T0" y="T1"/>
                  </a:cxn>
                  <a:cxn ang="0">
                    <a:pos x="T2" y="T3"/>
                  </a:cxn>
                  <a:cxn ang="0">
                    <a:pos x="T4" y="T5"/>
                  </a:cxn>
                  <a:cxn ang="0">
                    <a:pos x="T6" y="T7"/>
                  </a:cxn>
                </a:cxnLst>
                <a:rect l="0" t="0" r="r" b="b"/>
                <a:pathLst>
                  <a:path w="90" h="80">
                    <a:moveTo>
                      <a:pt x="74" y="0"/>
                    </a:moveTo>
                    <a:cubicBezTo>
                      <a:pt x="68" y="35"/>
                      <a:pt x="35" y="62"/>
                      <a:pt x="0" y="67"/>
                    </a:cubicBezTo>
                    <a:cubicBezTo>
                      <a:pt x="7" y="71"/>
                      <a:pt x="13" y="76"/>
                      <a:pt x="19" y="80"/>
                    </a:cubicBezTo>
                    <a:cubicBezTo>
                      <a:pt x="56" y="69"/>
                      <a:pt x="90" y="28"/>
                      <a:pt x="74" y="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815"/>
              <p:cNvSpPr/>
              <p:nvPr/>
            </p:nvSpPr>
            <p:spPr bwMode="auto">
              <a:xfrm>
                <a:off x="3997" y="2706"/>
                <a:ext cx="48" cy="97"/>
              </a:xfrm>
              <a:custGeom>
                <a:avLst/>
                <a:gdLst>
                  <a:gd name="T0" fmla="*/ 18 w 20"/>
                  <a:gd name="T1" fmla="*/ 41 h 41"/>
                  <a:gd name="T2" fmla="*/ 5 w 20"/>
                  <a:gd name="T3" fmla="*/ 0 h 41"/>
                  <a:gd name="T4" fmla="*/ 0 w 20"/>
                  <a:gd name="T5" fmla="*/ 12 h 41"/>
                  <a:gd name="T6" fmla="*/ 8 w 20"/>
                  <a:gd name="T7" fmla="*/ 38 h 41"/>
                  <a:gd name="T8" fmla="*/ 18 w 20"/>
                  <a:gd name="T9" fmla="*/ 41 h 41"/>
                </a:gdLst>
                <a:ahLst/>
                <a:cxnLst>
                  <a:cxn ang="0">
                    <a:pos x="T0" y="T1"/>
                  </a:cxn>
                  <a:cxn ang="0">
                    <a:pos x="T2" y="T3"/>
                  </a:cxn>
                  <a:cxn ang="0">
                    <a:pos x="T4" y="T5"/>
                  </a:cxn>
                  <a:cxn ang="0">
                    <a:pos x="T6" y="T7"/>
                  </a:cxn>
                  <a:cxn ang="0">
                    <a:pos x="T8" y="T9"/>
                  </a:cxn>
                </a:cxnLst>
                <a:rect l="0" t="0" r="r" b="b"/>
                <a:pathLst>
                  <a:path w="20" h="41">
                    <a:moveTo>
                      <a:pt x="18" y="41"/>
                    </a:moveTo>
                    <a:cubicBezTo>
                      <a:pt x="20" y="22"/>
                      <a:pt x="14" y="8"/>
                      <a:pt x="5" y="0"/>
                    </a:cubicBezTo>
                    <a:cubicBezTo>
                      <a:pt x="0" y="12"/>
                      <a:pt x="0" y="12"/>
                      <a:pt x="0" y="12"/>
                    </a:cubicBezTo>
                    <a:cubicBezTo>
                      <a:pt x="5" y="18"/>
                      <a:pt x="9" y="27"/>
                      <a:pt x="8" y="38"/>
                    </a:cubicBezTo>
                    <a:cubicBezTo>
                      <a:pt x="11" y="39"/>
                      <a:pt x="15" y="40"/>
                      <a:pt x="18" y="41"/>
                    </a:cubicBez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816"/>
              <p:cNvSpPr/>
              <p:nvPr/>
            </p:nvSpPr>
            <p:spPr bwMode="auto">
              <a:xfrm>
                <a:off x="3945" y="1756"/>
                <a:ext cx="31" cy="34"/>
              </a:xfrm>
              <a:custGeom>
                <a:avLst/>
                <a:gdLst>
                  <a:gd name="T0" fmla="*/ 0 w 31"/>
                  <a:gd name="T1" fmla="*/ 3 h 34"/>
                  <a:gd name="T2" fmla="*/ 26 w 31"/>
                  <a:gd name="T3" fmla="*/ 34 h 34"/>
                  <a:gd name="T4" fmla="*/ 31 w 31"/>
                  <a:gd name="T5" fmla="*/ 27 h 34"/>
                  <a:gd name="T6" fmla="*/ 10 w 31"/>
                  <a:gd name="T7" fmla="*/ 0 h 34"/>
                  <a:gd name="T8" fmla="*/ 0 w 31"/>
                  <a:gd name="T9" fmla="*/ 3 h 34"/>
                </a:gdLst>
                <a:ahLst/>
                <a:cxnLst>
                  <a:cxn ang="0">
                    <a:pos x="T0" y="T1"/>
                  </a:cxn>
                  <a:cxn ang="0">
                    <a:pos x="T2" y="T3"/>
                  </a:cxn>
                  <a:cxn ang="0">
                    <a:pos x="T4" y="T5"/>
                  </a:cxn>
                  <a:cxn ang="0">
                    <a:pos x="T6" y="T7"/>
                  </a:cxn>
                  <a:cxn ang="0">
                    <a:pos x="T8" y="T9"/>
                  </a:cxn>
                </a:cxnLst>
                <a:rect l="0" t="0" r="r" b="b"/>
                <a:pathLst>
                  <a:path w="31" h="34">
                    <a:moveTo>
                      <a:pt x="0" y="3"/>
                    </a:moveTo>
                    <a:lnTo>
                      <a:pt x="26" y="34"/>
                    </a:lnTo>
                    <a:lnTo>
                      <a:pt x="31" y="27"/>
                    </a:lnTo>
                    <a:lnTo>
                      <a:pt x="10" y="0"/>
                    </a:lnTo>
                    <a:lnTo>
                      <a:pt x="0" y="3"/>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817"/>
              <p:cNvSpPr/>
              <p:nvPr/>
            </p:nvSpPr>
            <p:spPr bwMode="auto">
              <a:xfrm>
                <a:off x="3929" y="1759"/>
                <a:ext cx="40" cy="43"/>
              </a:xfrm>
              <a:custGeom>
                <a:avLst/>
                <a:gdLst>
                  <a:gd name="T0" fmla="*/ 0 w 40"/>
                  <a:gd name="T1" fmla="*/ 0 h 43"/>
                  <a:gd name="T2" fmla="*/ 33 w 40"/>
                  <a:gd name="T3" fmla="*/ 43 h 43"/>
                  <a:gd name="T4" fmla="*/ 40 w 40"/>
                  <a:gd name="T5" fmla="*/ 35 h 43"/>
                  <a:gd name="T6" fmla="*/ 11 w 40"/>
                  <a:gd name="T7" fmla="*/ 0 h 43"/>
                  <a:gd name="T8" fmla="*/ 0 w 40"/>
                  <a:gd name="T9" fmla="*/ 0 h 43"/>
                </a:gdLst>
                <a:ahLst/>
                <a:cxnLst>
                  <a:cxn ang="0">
                    <a:pos x="T0" y="T1"/>
                  </a:cxn>
                  <a:cxn ang="0">
                    <a:pos x="T2" y="T3"/>
                  </a:cxn>
                  <a:cxn ang="0">
                    <a:pos x="T4" y="T5"/>
                  </a:cxn>
                  <a:cxn ang="0">
                    <a:pos x="T6" y="T7"/>
                  </a:cxn>
                  <a:cxn ang="0">
                    <a:pos x="T8" y="T9"/>
                  </a:cxn>
                </a:cxnLst>
                <a:rect l="0" t="0" r="r" b="b"/>
                <a:pathLst>
                  <a:path w="40" h="43">
                    <a:moveTo>
                      <a:pt x="0" y="0"/>
                    </a:moveTo>
                    <a:lnTo>
                      <a:pt x="33" y="43"/>
                    </a:lnTo>
                    <a:lnTo>
                      <a:pt x="40" y="35"/>
                    </a:lnTo>
                    <a:lnTo>
                      <a:pt x="11" y="0"/>
                    </a:lnTo>
                    <a:lnTo>
                      <a:pt x="0"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818"/>
              <p:cNvSpPr/>
              <p:nvPr/>
            </p:nvSpPr>
            <p:spPr bwMode="auto">
              <a:xfrm>
                <a:off x="3323" y="2307"/>
                <a:ext cx="31" cy="36"/>
              </a:xfrm>
              <a:custGeom>
                <a:avLst/>
                <a:gdLst>
                  <a:gd name="T0" fmla="*/ 6 w 13"/>
                  <a:gd name="T1" fmla="*/ 11 h 15"/>
                  <a:gd name="T2" fmla="*/ 12 w 13"/>
                  <a:gd name="T3" fmla="*/ 6 h 15"/>
                  <a:gd name="T4" fmla="*/ 13 w 13"/>
                  <a:gd name="T5" fmla="*/ 2 h 15"/>
                  <a:gd name="T6" fmla="*/ 12 w 13"/>
                  <a:gd name="T7" fmla="*/ 1 h 15"/>
                  <a:gd name="T8" fmla="*/ 11 w 13"/>
                  <a:gd name="T9" fmla="*/ 1 h 15"/>
                  <a:gd name="T10" fmla="*/ 8 w 13"/>
                  <a:gd name="T11" fmla="*/ 3 h 15"/>
                  <a:gd name="T12" fmla="*/ 7 w 13"/>
                  <a:gd name="T13" fmla="*/ 4 h 15"/>
                  <a:gd name="T14" fmla="*/ 8 w 13"/>
                  <a:gd name="T15" fmla="*/ 5 h 15"/>
                  <a:gd name="T16" fmla="*/ 7 w 13"/>
                  <a:gd name="T17" fmla="*/ 4 h 15"/>
                  <a:gd name="T18" fmla="*/ 7 w 13"/>
                  <a:gd name="T19" fmla="*/ 4 h 15"/>
                  <a:gd name="T20" fmla="*/ 6 w 13"/>
                  <a:gd name="T21" fmla="*/ 6 h 15"/>
                  <a:gd name="T22" fmla="*/ 0 w 13"/>
                  <a:gd name="T23" fmla="*/ 11 h 15"/>
                  <a:gd name="T24" fmla="*/ 3 w 13"/>
                  <a:gd name="T25" fmla="*/ 15 h 15"/>
                  <a:gd name="T26" fmla="*/ 6 w 13"/>
                  <a:gd name="T27"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15">
                    <a:moveTo>
                      <a:pt x="6" y="11"/>
                    </a:moveTo>
                    <a:cubicBezTo>
                      <a:pt x="9" y="9"/>
                      <a:pt x="11" y="7"/>
                      <a:pt x="12" y="6"/>
                    </a:cubicBezTo>
                    <a:cubicBezTo>
                      <a:pt x="13" y="5"/>
                      <a:pt x="13" y="4"/>
                      <a:pt x="13" y="2"/>
                    </a:cubicBezTo>
                    <a:cubicBezTo>
                      <a:pt x="13" y="2"/>
                      <a:pt x="13" y="1"/>
                      <a:pt x="12" y="1"/>
                    </a:cubicBezTo>
                    <a:cubicBezTo>
                      <a:pt x="12" y="1"/>
                      <a:pt x="11" y="0"/>
                      <a:pt x="11" y="1"/>
                    </a:cubicBezTo>
                    <a:cubicBezTo>
                      <a:pt x="10" y="1"/>
                      <a:pt x="10" y="2"/>
                      <a:pt x="8" y="3"/>
                    </a:cubicBezTo>
                    <a:cubicBezTo>
                      <a:pt x="8" y="3"/>
                      <a:pt x="8" y="3"/>
                      <a:pt x="7" y="4"/>
                    </a:cubicBezTo>
                    <a:cubicBezTo>
                      <a:pt x="8" y="4"/>
                      <a:pt x="8" y="4"/>
                      <a:pt x="8" y="5"/>
                    </a:cubicBezTo>
                    <a:cubicBezTo>
                      <a:pt x="8" y="4"/>
                      <a:pt x="7" y="4"/>
                      <a:pt x="7" y="4"/>
                    </a:cubicBezTo>
                    <a:cubicBezTo>
                      <a:pt x="7" y="4"/>
                      <a:pt x="7" y="4"/>
                      <a:pt x="7" y="4"/>
                    </a:cubicBezTo>
                    <a:cubicBezTo>
                      <a:pt x="6" y="5"/>
                      <a:pt x="6" y="5"/>
                      <a:pt x="6" y="6"/>
                    </a:cubicBezTo>
                    <a:cubicBezTo>
                      <a:pt x="4" y="7"/>
                      <a:pt x="2" y="9"/>
                      <a:pt x="0" y="11"/>
                    </a:cubicBezTo>
                    <a:cubicBezTo>
                      <a:pt x="1" y="13"/>
                      <a:pt x="2" y="14"/>
                      <a:pt x="3" y="15"/>
                    </a:cubicBezTo>
                    <a:cubicBezTo>
                      <a:pt x="4" y="14"/>
                      <a:pt x="5" y="13"/>
                      <a:pt x="6" y="11"/>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819"/>
              <p:cNvSpPr/>
              <p:nvPr/>
            </p:nvSpPr>
            <p:spPr bwMode="auto">
              <a:xfrm>
                <a:off x="3713" y="2675"/>
                <a:ext cx="34" cy="38"/>
              </a:xfrm>
              <a:custGeom>
                <a:avLst/>
                <a:gdLst>
                  <a:gd name="T0" fmla="*/ 1 w 14"/>
                  <a:gd name="T1" fmla="*/ 11 h 16"/>
                  <a:gd name="T2" fmla="*/ 0 w 14"/>
                  <a:gd name="T3" fmla="*/ 14 h 16"/>
                  <a:gd name="T4" fmla="*/ 2 w 14"/>
                  <a:gd name="T5" fmla="*/ 16 h 16"/>
                  <a:gd name="T6" fmla="*/ 7 w 14"/>
                  <a:gd name="T7" fmla="*/ 14 h 16"/>
                  <a:gd name="T8" fmla="*/ 13 w 14"/>
                  <a:gd name="T9" fmla="*/ 7 h 16"/>
                  <a:gd name="T10" fmla="*/ 13 w 14"/>
                  <a:gd name="T11" fmla="*/ 4 h 16"/>
                  <a:gd name="T12" fmla="*/ 13 w 14"/>
                  <a:gd name="T13" fmla="*/ 2 h 16"/>
                  <a:gd name="T14" fmla="*/ 10 w 14"/>
                  <a:gd name="T15" fmla="*/ 1 h 16"/>
                  <a:gd name="T16" fmla="*/ 7 w 14"/>
                  <a:gd name="T17" fmla="*/ 4 h 16"/>
                  <a:gd name="T18" fmla="*/ 3 w 14"/>
                  <a:gd name="T19" fmla="*/ 9 h 16"/>
                  <a:gd name="T20" fmla="*/ 1 w 14"/>
                  <a:gd name="T21"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6">
                    <a:moveTo>
                      <a:pt x="1" y="11"/>
                    </a:moveTo>
                    <a:cubicBezTo>
                      <a:pt x="0" y="12"/>
                      <a:pt x="0" y="13"/>
                      <a:pt x="0" y="14"/>
                    </a:cubicBezTo>
                    <a:cubicBezTo>
                      <a:pt x="1" y="14"/>
                      <a:pt x="1" y="15"/>
                      <a:pt x="2" y="16"/>
                    </a:cubicBezTo>
                    <a:cubicBezTo>
                      <a:pt x="3" y="16"/>
                      <a:pt x="5" y="16"/>
                      <a:pt x="7" y="14"/>
                    </a:cubicBezTo>
                    <a:cubicBezTo>
                      <a:pt x="9" y="12"/>
                      <a:pt x="11" y="10"/>
                      <a:pt x="13" y="7"/>
                    </a:cubicBezTo>
                    <a:cubicBezTo>
                      <a:pt x="14" y="6"/>
                      <a:pt x="14" y="5"/>
                      <a:pt x="13" y="4"/>
                    </a:cubicBezTo>
                    <a:cubicBezTo>
                      <a:pt x="13" y="3"/>
                      <a:pt x="13" y="3"/>
                      <a:pt x="13" y="2"/>
                    </a:cubicBezTo>
                    <a:cubicBezTo>
                      <a:pt x="12" y="1"/>
                      <a:pt x="11" y="0"/>
                      <a:pt x="10" y="1"/>
                    </a:cubicBezTo>
                    <a:cubicBezTo>
                      <a:pt x="10" y="1"/>
                      <a:pt x="9" y="2"/>
                      <a:pt x="7" y="4"/>
                    </a:cubicBezTo>
                    <a:cubicBezTo>
                      <a:pt x="4" y="8"/>
                      <a:pt x="2" y="9"/>
                      <a:pt x="3" y="9"/>
                    </a:cubicBezTo>
                    <a:cubicBezTo>
                      <a:pt x="2" y="10"/>
                      <a:pt x="1" y="10"/>
                      <a:pt x="1" y="11"/>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820"/>
              <p:cNvSpPr>
                <a:spLocks noEditPoints="1"/>
              </p:cNvSpPr>
              <p:nvPr/>
            </p:nvSpPr>
            <p:spPr bwMode="auto">
              <a:xfrm>
                <a:off x="3193" y="2222"/>
                <a:ext cx="818" cy="709"/>
              </a:xfrm>
              <a:custGeom>
                <a:avLst/>
                <a:gdLst>
                  <a:gd name="T0" fmla="*/ 71 w 346"/>
                  <a:gd name="T1" fmla="*/ 29 h 299"/>
                  <a:gd name="T2" fmla="*/ 59 w 346"/>
                  <a:gd name="T3" fmla="*/ 52 h 299"/>
                  <a:gd name="T4" fmla="*/ 51 w 346"/>
                  <a:gd name="T5" fmla="*/ 51 h 299"/>
                  <a:gd name="T6" fmla="*/ 30 w 346"/>
                  <a:gd name="T7" fmla="*/ 61 h 299"/>
                  <a:gd name="T8" fmla="*/ 336 w 346"/>
                  <a:gd name="T9" fmla="*/ 299 h 299"/>
                  <a:gd name="T10" fmla="*/ 87 w 346"/>
                  <a:gd name="T11" fmla="*/ 54 h 299"/>
                  <a:gd name="T12" fmla="*/ 91 w 346"/>
                  <a:gd name="T13" fmla="*/ 57 h 299"/>
                  <a:gd name="T14" fmla="*/ 80 w 346"/>
                  <a:gd name="T15" fmla="*/ 73 h 299"/>
                  <a:gd name="T16" fmla="*/ 69 w 346"/>
                  <a:gd name="T17" fmla="*/ 64 h 299"/>
                  <a:gd name="T18" fmla="*/ 77 w 346"/>
                  <a:gd name="T19" fmla="*/ 44 h 299"/>
                  <a:gd name="T20" fmla="*/ 80 w 346"/>
                  <a:gd name="T21" fmla="*/ 47 h 299"/>
                  <a:gd name="T22" fmla="*/ 69 w 346"/>
                  <a:gd name="T23" fmla="*/ 63 h 299"/>
                  <a:gd name="T24" fmla="*/ 71 w 346"/>
                  <a:gd name="T25" fmla="*/ 88 h 299"/>
                  <a:gd name="T26" fmla="*/ 97 w 346"/>
                  <a:gd name="T27" fmla="*/ 62 h 299"/>
                  <a:gd name="T28" fmla="*/ 97 w 346"/>
                  <a:gd name="T29" fmla="*/ 86 h 299"/>
                  <a:gd name="T30" fmla="*/ 117 w 346"/>
                  <a:gd name="T31" fmla="*/ 79 h 299"/>
                  <a:gd name="T32" fmla="*/ 103 w 346"/>
                  <a:gd name="T33" fmla="*/ 88 h 299"/>
                  <a:gd name="T34" fmla="*/ 126 w 346"/>
                  <a:gd name="T35" fmla="*/ 87 h 299"/>
                  <a:gd name="T36" fmla="*/ 113 w 346"/>
                  <a:gd name="T37" fmla="*/ 96 h 299"/>
                  <a:gd name="T38" fmla="*/ 118 w 346"/>
                  <a:gd name="T39" fmla="*/ 107 h 299"/>
                  <a:gd name="T40" fmla="*/ 127 w 346"/>
                  <a:gd name="T41" fmla="*/ 105 h 299"/>
                  <a:gd name="T42" fmla="*/ 141 w 346"/>
                  <a:gd name="T43" fmla="*/ 103 h 299"/>
                  <a:gd name="T44" fmla="*/ 139 w 346"/>
                  <a:gd name="T45" fmla="*/ 120 h 299"/>
                  <a:gd name="T46" fmla="*/ 144 w 346"/>
                  <a:gd name="T47" fmla="*/ 106 h 299"/>
                  <a:gd name="T48" fmla="*/ 143 w 346"/>
                  <a:gd name="T49" fmla="*/ 122 h 299"/>
                  <a:gd name="T50" fmla="*/ 140 w 346"/>
                  <a:gd name="T51" fmla="*/ 126 h 299"/>
                  <a:gd name="T52" fmla="*/ 151 w 346"/>
                  <a:gd name="T53" fmla="*/ 123 h 299"/>
                  <a:gd name="T54" fmla="*/ 154 w 346"/>
                  <a:gd name="T55" fmla="*/ 132 h 299"/>
                  <a:gd name="T56" fmla="*/ 166 w 346"/>
                  <a:gd name="T57" fmla="*/ 127 h 299"/>
                  <a:gd name="T58" fmla="*/ 160 w 346"/>
                  <a:gd name="T59" fmla="*/ 144 h 299"/>
                  <a:gd name="T60" fmla="*/ 180 w 346"/>
                  <a:gd name="T61" fmla="*/ 128 h 299"/>
                  <a:gd name="T62" fmla="*/ 180 w 346"/>
                  <a:gd name="T63" fmla="*/ 141 h 299"/>
                  <a:gd name="T64" fmla="*/ 181 w 346"/>
                  <a:gd name="T65" fmla="*/ 162 h 299"/>
                  <a:gd name="T66" fmla="*/ 192 w 346"/>
                  <a:gd name="T67" fmla="*/ 150 h 299"/>
                  <a:gd name="T68" fmla="*/ 183 w 346"/>
                  <a:gd name="T69" fmla="*/ 159 h 299"/>
                  <a:gd name="T70" fmla="*/ 202 w 346"/>
                  <a:gd name="T71" fmla="*/ 160 h 299"/>
                  <a:gd name="T72" fmla="*/ 217 w 346"/>
                  <a:gd name="T73" fmla="*/ 178 h 299"/>
                  <a:gd name="T74" fmla="*/ 210 w 346"/>
                  <a:gd name="T75" fmla="*/ 177 h 299"/>
                  <a:gd name="T76" fmla="*/ 200 w 346"/>
                  <a:gd name="T77" fmla="*/ 178 h 299"/>
                  <a:gd name="T78" fmla="*/ 211 w 346"/>
                  <a:gd name="T79" fmla="*/ 168 h 299"/>
                  <a:gd name="T80" fmla="*/ 212 w 346"/>
                  <a:gd name="T81" fmla="*/ 187 h 299"/>
                  <a:gd name="T82" fmla="*/ 294 w 346"/>
                  <a:gd name="T83" fmla="*/ 260 h 299"/>
                  <a:gd name="T84" fmla="*/ 298 w 346"/>
                  <a:gd name="T85" fmla="*/ 265 h 299"/>
                  <a:gd name="T86" fmla="*/ 296 w 346"/>
                  <a:gd name="T87" fmla="*/ 276 h 299"/>
                  <a:gd name="T88" fmla="*/ 290 w 346"/>
                  <a:gd name="T89" fmla="*/ 273 h 299"/>
                  <a:gd name="T90" fmla="*/ 282 w 346"/>
                  <a:gd name="T91" fmla="*/ 273 h 299"/>
                  <a:gd name="T92" fmla="*/ 290 w 346"/>
                  <a:gd name="T93" fmla="*/ 256 h 299"/>
                  <a:gd name="T94" fmla="*/ 281 w 346"/>
                  <a:gd name="T95" fmla="*/ 247 h 299"/>
                  <a:gd name="T96" fmla="*/ 265 w 346"/>
                  <a:gd name="T97" fmla="*/ 261 h 299"/>
                  <a:gd name="T98" fmla="*/ 259 w 346"/>
                  <a:gd name="T99" fmla="*/ 222 h 299"/>
                  <a:gd name="T100" fmla="*/ 256 w 346"/>
                  <a:gd name="T101" fmla="*/ 243 h 299"/>
                  <a:gd name="T102" fmla="*/ 250 w 346"/>
                  <a:gd name="T103" fmla="*/ 240 h 299"/>
                  <a:gd name="T104" fmla="*/ 253 w 346"/>
                  <a:gd name="T105" fmla="*/ 227 h 299"/>
                  <a:gd name="T106" fmla="*/ 255 w 346"/>
                  <a:gd name="T107" fmla="*/ 223 h 299"/>
                  <a:gd name="T108" fmla="*/ 244 w 346"/>
                  <a:gd name="T109" fmla="*/ 225 h 299"/>
                  <a:gd name="T110" fmla="*/ 240 w 346"/>
                  <a:gd name="T111" fmla="*/ 229 h 299"/>
                  <a:gd name="T112" fmla="*/ 241 w 346"/>
                  <a:gd name="T113" fmla="*/ 211 h 299"/>
                  <a:gd name="T114" fmla="*/ 233 w 346"/>
                  <a:gd name="T115" fmla="*/ 217 h 299"/>
                  <a:gd name="T116" fmla="*/ 234 w 346"/>
                  <a:gd name="T117" fmla="*/ 209 h 299"/>
                  <a:gd name="T118" fmla="*/ 232 w 346"/>
                  <a:gd name="T119" fmla="*/ 188 h 299"/>
                  <a:gd name="T120" fmla="*/ 214 w 346"/>
                  <a:gd name="T121" fmla="*/ 209 h 299"/>
                  <a:gd name="T122" fmla="*/ 225 w 346"/>
                  <a:gd name="T123" fmla="*/ 196 h 299"/>
                  <a:gd name="T124" fmla="*/ 216 w 346"/>
                  <a:gd name="T125" fmla="*/ 197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 h="299">
                    <a:moveTo>
                      <a:pt x="50" y="3"/>
                    </a:moveTo>
                    <a:cubicBezTo>
                      <a:pt x="46" y="1"/>
                      <a:pt x="43" y="0"/>
                      <a:pt x="38" y="4"/>
                    </a:cubicBezTo>
                    <a:cubicBezTo>
                      <a:pt x="49" y="14"/>
                      <a:pt x="59" y="23"/>
                      <a:pt x="64" y="28"/>
                    </a:cubicBezTo>
                    <a:cubicBezTo>
                      <a:pt x="57" y="23"/>
                      <a:pt x="47" y="15"/>
                      <a:pt x="36" y="6"/>
                    </a:cubicBezTo>
                    <a:cubicBezTo>
                      <a:pt x="35" y="8"/>
                      <a:pt x="33" y="9"/>
                      <a:pt x="31" y="12"/>
                    </a:cubicBezTo>
                    <a:cubicBezTo>
                      <a:pt x="44" y="22"/>
                      <a:pt x="55" y="32"/>
                      <a:pt x="62" y="39"/>
                    </a:cubicBezTo>
                    <a:cubicBezTo>
                      <a:pt x="62" y="39"/>
                      <a:pt x="62" y="39"/>
                      <a:pt x="62" y="39"/>
                    </a:cubicBezTo>
                    <a:cubicBezTo>
                      <a:pt x="63" y="38"/>
                      <a:pt x="63" y="37"/>
                      <a:pt x="63" y="37"/>
                    </a:cubicBezTo>
                    <a:cubicBezTo>
                      <a:pt x="64" y="37"/>
                      <a:pt x="64" y="36"/>
                      <a:pt x="65" y="35"/>
                    </a:cubicBezTo>
                    <a:cubicBezTo>
                      <a:pt x="66" y="35"/>
                      <a:pt x="66" y="34"/>
                      <a:pt x="67" y="34"/>
                    </a:cubicBezTo>
                    <a:cubicBezTo>
                      <a:pt x="67" y="33"/>
                      <a:pt x="68" y="32"/>
                      <a:pt x="69" y="31"/>
                    </a:cubicBezTo>
                    <a:cubicBezTo>
                      <a:pt x="70" y="30"/>
                      <a:pt x="71" y="29"/>
                      <a:pt x="71" y="29"/>
                    </a:cubicBezTo>
                    <a:cubicBezTo>
                      <a:pt x="72" y="28"/>
                      <a:pt x="73" y="27"/>
                      <a:pt x="72" y="27"/>
                    </a:cubicBezTo>
                    <a:cubicBezTo>
                      <a:pt x="73" y="27"/>
                      <a:pt x="73" y="27"/>
                      <a:pt x="73" y="27"/>
                    </a:cubicBezTo>
                    <a:cubicBezTo>
                      <a:pt x="74" y="27"/>
                      <a:pt x="74" y="27"/>
                      <a:pt x="74" y="28"/>
                    </a:cubicBezTo>
                    <a:cubicBezTo>
                      <a:pt x="74" y="28"/>
                      <a:pt x="74" y="28"/>
                      <a:pt x="74" y="28"/>
                    </a:cubicBezTo>
                    <a:cubicBezTo>
                      <a:pt x="74" y="28"/>
                      <a:pt x="74" y="28"/>
                      <a:pt x="73" y="29"/>
                    </a:cubicBezTo>
                    <a:cubicBezTo>
                      <a:pt x="72" y="30"/>
                      <a:pt x="72" y="30"/>
                      <a:pt x="72" y="30"/>
                    </a:cubicBezTo>
                    <a:cubicBezTo>
                      <a:pt x="69" y="33"/>
                      <a:pt x="68" y="34"/>
                      <a:pt x="68" y="34"/>
                    </a:cubicBezTo>
                    <a:cubicBezTo>
                      <a:pt x="67" y="35"/>
                      <a:pt x="68" y="35"/>
                      <a:pt x="68" y="36"/>
                    </a:cubicBezTo>
                    <a:cubicBezTo>
                      <a:pt x="69" y="37"/>
                      <a:pt x="70" y="37"/>
                      <a:pt x="70" y="38"/>
                    </a:cubicBezTo>
                    <a:cubicBezTo>
                      <a:pt x="71" y="39"/>
                      <a:pt x="70" y="41"/>
                      <a:pt x="68" y="43"/>
                    </a:cubicBezTo>
                    <a:cubicBezTo>
                      <a:pt x="68" y="43"/>
                      <a:pt x="66" y="45"/>
                      <a:pt x="62" y="49"/>
                    </a:cubicBezTo>
                    <a:cubicBezTo>
                      <a:pt x="60" y="50"/>
                      <a:pt x="60" y="51"/>
                      <a:pt x="59" y="52"/>
                    </a:cubicBezTo>
                    <a:cubicBezTo>
                      <a:pt x="59" y="52"/>
                      <a:pt x="59" y="53"/>
                      <a:pt x="60" y="53"/>
                    </a:cubicBezTo>
                    <a:cubicBezTo>
                      <a:pt x="59" y="53"/>
                      <a:pt x="59" y="53"/>
                      <a:pt x="59" y="52"/>
                    </a:cubicBezTo>
                    <a:cubicBezTo>
                      <a:pt x="59" y="52"/>
                      <a:pt x="58" y="53"/>
                      <a:pt x="58" y="53"/>
                    </a:cubicBezTo>
                    <a:cubicBezTo>
                      <a:pt x="58" y="53"/>
                      <a:pt x="58" y="53"/>
                      <a:pt x="58" y="53"/>
                    </a:cubicBezTo>
                    <a:cubicBezTo>
                      <a:pt x="58" y="54"/>
                      <a:pt x="57" y="54"/>
                      <a:pt x="57" y="54"/>
                    </a:cubicBezTo>
                    <a:cubicBezTo>
                      <a:pt x="57" y="55"/>
                      <a:pt x="56" y="56"/>
                      <a:pt x="56" y="55"/>
                    </a:cubicBezTo>
                    <a:cubicBezTo>
                      <a:pt x="55" y="55"/>
                      <a:pt x="55" y="54"/>
                      <a:pt x="56" y="53"/>
                    </a:cubicBezTo>
                    <a:cubicBezTo>
                      <a:pt x="56" y="52"/>
                      <a:pt x="57" y="52"/>
                      <a:pt x="57" y="51"/>
                    </a:cubicBezTo>
                    <a:cubicBezTo>
                      <a:pt x="56" y="50"/>
                      <a:pt x="55" y="49"/>
                      <a:pt x="54" y="48"/>
                    </a:cubicBezTo>
                    <a:cubicBezTo>
                      <a:pt x="53" y="49"/>
                      <a:pt x="52" y="50"/>
                      <a:pt x="51" y="50"/>
                    </a:cubicBezTo>
                    <a:cubicBezTo>
                      <a:pt x="51" y="51"/>
                      <a:pt x="51" y="51"/>
                      <a:pt x="51" y="51"/>
                    </a:cubicBezTo>
                    <a:cubicBezTo>
                      <a:pt x="51" y="51"/>
                      <a:pt x="51" y="51"/>
                      <a:pt x="51" y="51"/>
                    </a:cubicBezTo>
                    <a:cubicBezTo>
                      <a:pt x="51" y="51"/>
                      <a:pt x="50" y="51"/>
                      <a:pt x="50" y="51"/>
                    </a:cubicBezTo>
                    <a:cubicBezTo>
                      <a:pt x="50" y="50"/>
                      <a:pt x="50" y="50"/>
                      <a:pt x="51" y="49"/>
                    </a:cubicBezTo>
                    <a:cubicBezTo>
                      <a:pt x="50" y="50"/>
                      <a:pt x="51" y="49"/>
                      <a:pt x="53" y="47"/>
                    </a:cubicBezTo>
                    <a:cubicBezTo>
                      <a:pt x="45" y="40"/>
                      <a:pt x="34" y="30"/>
                      <a:pt x="23" y="21"/>
                    </a:cubicBezTo>
                    <a:cubicBezTo>
                      <a:pt x="22" y="23"/>
                      <a:pt x="21" y="24"/>
                      <a:pt x="20" y="26"/>
                    </a:cubicBezTo>
                    <a:cubicBezTo>
                      <a:pt x="31" y="36"/>
                      <a:pt x="41" y="46"/>
                      <a:pt x="46" y="52"/>
                    </a:cubicBezTo>
                    <a:cubicBezTo>
                      <a:pt x="39" y="46"/>
                      <a:pt x="29" y="37"/>
                      <a:pt x="18" y="28"/>
                    </a:cubicBezTo>
                    <a:cubicBezTo>
                      <a:pt x="16" y="30"/>
                      <a:pt x="15" y="32"/>
                      <a:pt x="14" y="34"/>
                    </a:cubicBezTo>
                    <a:cubicBezTo>
                      <a:pt x="25" y="43"/>
                      <a:pt x="34" y="52"/>
                      <a:pt x="39" y="58"/>
                    </a:cubicBezTo>
                    <a:cubicBezTo>
                      <a:pt x="32" y="52"/>
                      <a:pt x="23" y="44"/>
                      <a:pt x="12" y="36"/>
                    </a:cubicBezTo>
                    <a:cubicBezTo>
                      <a:pt x="11" y="38"/>
                      <a:pt x="10" y="39"/>
                      <a:pt x="9" y="41"/>
                    </a:cubicBezTo>
                    <a:cubicBezTo>
                      <a:pt x="18" y="48"/>
                      <a:pt x="26" y="56"/>
                      <a:pt x="30" y="61"/>
                    </a:cubicBezTo>
                    <a:cubicBezTo>
                      <a:pt x="24" y="56"/>
                      <a:pt x="16" y="49"/>
                      <a:pt x="7" y="43"/>
                    </a:cubicBezTo>
                    <a:cubicBezTo>
                      <a:pt x="6" y="44"/>
                      <a:pt x="5" y="46"/>
                      <a:pt x="4" y="47"/>
                    </a:cubicBezTo>
                    <a:cubicBezTo>
                      <a:pt x="12" y="54"/>
                      <a:pt x="19" y="60"/>
                      <a:pt x="23" y="65"/>
                    </a:cubicBezTo>
                    <a:cubicBezTo>
                      <a:pt x="18" y="61"/>
                      <a:pt x="11" y="55"/>
                      <a:pt x="3" y="49"/>
                    </a:cubicBezTo>
                    <a:cubicBezTo>
                      <a:pt x="0" y="56"/>
                      <a:pt x="2" y="59"/>
                      <a:pt x="7" y="66"/>
                    </a:cubicBezTo>
                    <a:cubicBezTo>
                      <a:pt x="13" y="72"/>
                      <a:pt x="45" y="99"/>
                      <a:pt x="87" y="134"/>
                    </a:cubicBezTo>
                    <a:cubicBezTo>
                      <a:pt x="133" y="144"/>
                      <a:pt x="191" y="178"/>
                      <a:pt x="209" y="247"/>
                    </a:cubicBezTo>
                    <a:cubicBezTo>
                      <a:pt x="224" y="263"/>
                      <a:pt x="238" y="279"/>
                      <a:pt x="251" y="295"/>
                    </a:cubicBezTo>
                    <a:cubicBezTo>
                      <a:pt x="254" y="296"/>
                      <a:pt x="256" y="297"/>
                      <a:pt x="259" y="299"/>
                    </a:cubicBezTo>
                    <a:cubicBezTo>
                      <a:pt x="335" y="299"/>
                      <a:pt x="335" y="299"/>
                      <a:pt x="335" y="299"/>
                    </a:cubicBezTo>
                    <a:cubicBezTo>
                      <a:pt x="334" y="298"/>
                      <a:pt x="333" y="296"/>
                      <a:pt x="332" y="295"/>
                    </a:cubicBezTo>
                    <a:cubicBezTo>
                      <a:pt x="333" y="296"/>
                      <a:pt x="334" y="298"/>
                      <a:pt x="336" y="299"/>
                    </a:cubicBezTo>
                    <a:cubicBezTo>
                      <a:pt x="346" y="299"/>
                      <a:pt x="346" y="299"/>
                      <a:pt x="346" y="299"/>
                    </a:cubicBezTo>
                    <a:cubicBezTo>
                      <a:pt x="273" y="191"/>
                      <a:pt x="81" y="20"/>
                      <a:pt x="50" y="3"/>
                    </a:cubicBezTo>
                    <a:close/>
                    <a:moveTo>
                      <a:pt x="102" y="76"/>
                    </a:moveTo>
                    <a:cubicBezTo>
                      <a:pt x="102" y="76"/>
                      <a:pt x="102" y="75"/>
                      <a:pt x="103" y="75"/>
                    </a:cubicBezTo>
                    <a:cubicBezTo>
                      <a:pt x="104" y="75"/>
                      <a:pt x="105" y="75"/>
                      <a:pt x="105" y="76"/>
                    </a:cubicBezTo>
                    <a:cubicBezTo>
                      <a:pt x="105" y="77"/>
                      <a:pt x="105" y="77"/>
                      <a:pt x="105" y="77"/>
                    </a:cubicBezTo>
                    <a:cubicBezTo>
                      <a:pt x="105" y="78"/>
                      <a:pt x="105" y="79"/>
                      <a:pt x="104" y="79"/>
                    </a:cubicBezTo>
                    <a:cubicBezTo>
                      <a:pt x="103" y="79"/>
                      <a:pt x="102" y="79"/>
                      <a:pt x="102" y="78"/>
                    </a:cubicBezTo>
                    <a:cubicBezTo>
                      <a:pt x="101" y="78"/>
                      <a:pt x="101" y="77"/>
                      <a:pt x="102" y="76"/>
                    </a:cubicBezTo>
                    <a:close/>
                    <a:moveTo>
                      <a:pt x="85" y="52"/>
                    </a:moveTo>
                    <a:cubicBezTo>
                      <a:pt x="85" y="52"/>
                      <a:pt x="85" y="52"/>
                      <a:pt x="86" y="53"/>
                    </a:cubicBezTo>
                    <a:cubicBezTo>
                      <a:pt x="86" y="53"/>
                      <a:pt x="86" y="53"/>
                      <a:pt x="87" y="54"/>
                    </a:cubicBezTo>
                    <a:cubicBezTo>
                      <a:pt x="87" y="54"/>
                      <a:pt x="88" y="54"/>
                      <a:pt x="89" y="52"/>
                    </a:cubicBezTo>
                    <a:cubicBezTo>
                      <a:pt x="90" y="52"/>
                      <a:pt x="90" y="52"/>
                      <a:pt x="90" y="51"/>
                    </a:cubicBezTo>
                    <a:cubicBezTo>
                      <a:pt x="91" y="51"/>
                      <a:pt x="91" y="51"/>
                      <a:pt x="91" y="50"/>
                    </a:cubicBezTo>
                    <a:cubicBezTo>
                      <a:pt x="93" y="49"/>
                      <a:pt x="94" y="49"/>
                      <a:pt x="94" y="49"/>
                    </a:cubicBezTo>
                    <a:cubicBezTo>
                      <a:pt x="94" y="49"/>
                      <a:pt x="94" y="49"/>
                      <a:pt x="94" y="49"/>
                    </a:cubicBezTo>
                    <a:cubicBezTo>
                      <a:pt x="94" y="50"/>
                      <a:pt x="94" y="50"/>
                      <a:pt x="94" y="50"/>
                    </a:cubicBezTo>
                    <a:cubicBezTo>
                      <a:pt x="94" y="50"/>
                      <a:pt x="94" y="50"/>
                      <a:pt x="93" y="51"/>
                    </a:cubicBezTo>
                    <a:cubicBezTo>
                      <a:pt x="91" y="53"/>
                      <a:pt x="91" y="53"/>
                      <a:pt x="91" y="53"/>
                    </a:cubicBezTo>
                    <a:cubicBezTo>
                      <a:pt x="90" y="54"/>
                      <a:pt x="89" y="55"/>
                      <a:pt x="88" y="55"/>
                    </a:cubicBezTo>
                    <a:cubicBezTo>
                      <a:pt x="89" y="55"/>
                      <a:pt x="89" y="55"/>
                      <a:pt x="89" y="55"/>
                    </a:cubicBezTo>
                    <a:cubicBezTo>
                      <a:pt x="89" y="55"/>
                      <a:pt x="89" y="55"/>
                      <a:pt x="89" y="55"/>
                    </a:cubicBezTo>
                    <a:cubicBezTo>
                      <a:pt x="89" y="55"/>
                      <a:pt x="89" y="56"/>
                      <a:pt x="91" y="57"/>
                    </a:cubicBezTo>
                    <a:cubicBezTo>
                      <a:pt x="91" y="57"/>
                      <a:pt x="92" y="58"/>
                      <a:pt x="93" y="58"/>
                    </a:cubicBezTo>
                    <a:cubicBezTo>
                      <a:pt x="93" y="58"/>
                      <a:pt x="93" y="59"/>
                      <a:pt x="94" y="59"/>
                    </a:cubicBezTo>
                    <a:cubicBezTo>
                      <a:pt x="94" y="60"/>
                      <a:pt x="94" y="60"/>
                      <a:pt x="93" y="60"/>
                    </a:cubicBezTo>
                    <a:cubicBezTo>
                      <a:pt x="93" y="60"/>
                      <a:pt x="93" y="60"/>
                      <a:pt x="92" y="60"/>
                    </a:cubicBezTo>
                    <a:cubicBezTo>
                      <a:pt x="91" y="59"/>
                      <a:pt x="91" y="59"/>
                      <a:pt x="90" y="58"/>
                    </a:cubicBezTo>
                    <a:cubicBezTo>
                      <a:pt x="89" y="57"/>
                      <a:pt x="88" y="56"/>
                      <a:pt x="87" y="56"/>
                    </a:cubicBezTo>
                    <a:cubicBezTo>
                      <a:pt x="87" y="56"/>
                      <a:pt x="87" y="57"/>
                      <a:pt x="85" y="59"/>
                    </a:cubicBezTo>
                    <a:cubicBezTo>
                      <a:pt x="84" y="60"/>
                      <a:pt x="83" y="61"/>
                      <a:pt x="83" y="61"/>
                    </a:cubicBezTo>
                    <a:cubicBezTo>
                      <a:pt x="82" y="61"/>
                      <a:pt x="80" y="63"/>
                      <a:pt x="77" y="67"/>
                    </a:cubicBezTo>
                    <a:cubicBezTo>
                      <a:pt x="76" y="68"/>
                      <a:pt x="75" y="70"/>
                      <a:pt x="75" y="71"/>
                    </a:cubicBezTo>
                    <a:cubicBezTo>
                      <a:pt x="76" y="72"/>
                      <a:pt x="77" y="73"/>
                      <a:pt x="79" y="73"/>
                    </a:cubicBezTo>
                    <a:cubicBezTo>
                      <a:pt x="79" y="73"/>
                      <a:pt x="79" y="73"/>
                      <a:pt x="80" y="73"/>
                    </a:cubicBezTo>
                    <a:cubicBezTo>
                      <a:pt x="80" y="74"/>
                      <a:pt x="80" y="74"/>
                      <a:pt x="80" y="74"/>
                    </a:cubicBezTo>
                    <a:cubicBezTo>
                      <a:pt x="79" y="75"/>
                      <a:pt x="79" y="75"/>
                      <a:pt x="77" y="75"/>
                    </a:cubicBezTo>
                    <a:cubicBezTo>
                      <a:pt x="76" y="75"/>
                      <a:pt x="75" y="74"/>
                      <a:pt x="74" y="72"/>
                    </a:cubicBezTo>
                    <a:cubicBezTo>
                      <a:pt x="73" y="71"/>
                      <a:pt x="74" y="69"/>
                      <a:pt x="75" y="67"/>
                    </a:cubicBezTo>
                    <a:cubicBezTo>
                      <a:pt x="76" y="65"/>
                      <a:pt x="78" y="63"/>
                      <a:pt x="80" y="61"/>
                    </a:cubicBezTo>
                    <a:cubicBezTo>
                      <a:pt x="83" y="59"/>
                      <a:pt x="84" y="58"/>
                      <a:pt x="84" y="58"/>
                    </a:cubicBezTo>
                    <a:cubicBezTo>
                      <a:pt x="84" y="58"/>
                      <a:pt x="84" y="57"/>
                      <a:pt x="85" y="57"/>
                    </a:cubicBezTo>
                    <a:cubicBezTo>
                      <a:pt x="86" y="56"/>
                      <a:pt x="86" y="56"/>
                      <a:pt x="86" y="55"/>
                    </a:cubicBezTo>
                    <a:cubicBezTo>
                      <a:pt x="87" y="55"/>
                      <a:pt x="86" y="55"/>
                      <a:pt x="84" y="53"/>
                    </a:cubicBezTo>
                    <a:cubicBezTo>
                      <a:pt x="84" y="53"/>
                      <a:pt x="84" y="53"/>
                      <a:pt x="84" y="52"/>
                    </a:cubicBezTo>
                    <a:cubicBezTo>
                      <a:pt x="84" y="52"/>
                      <a:pt x="84" y="52"/>
                      <a:pt x="85" y="52"/>
                    </a:cubicBezTo>
                    <a:close/>
                    <a:moveTo>
                      <a:pt x="69" y="64"/>
                    </a:moveTo>
                    <a:cubicBezTo>
                      <a:pt x="68" y="65"/>
                      <a:pt x="68" y="65"/>
                      <a:pt x="67" y="65"/>
                    </a:cubicBezTo>
                    <a:cubicBezTo>
                      <a:pt x="65" y="65"/>
                      <a:pt x="64" y="64"/>
                      <a:pt x="63" y="62"/>
                    </a:cubicBezTo>
                    <a:cubicBezTo>
                      <a:pt x="62" y="61"/>
                      <a:pt x="63" y="59"/>
                      <a:pt x="64" y="57"/>
                    </a:cubicBezTo>
                    <a:cubicBezTo>
                      <a:pt x="65" y="55"/>
                      <a:pt x="67" y="53"/>
                      <a:pt x="69" y="51"/>
                    </a:cubicBezTo>
                    <a:cubicBezTo>
                      <a:pt x="72" y="49"/>
                      <a:pt x="73" y="48"/>
                      <a:pt x="73" y="48"/>
                    </a:cubicBezTo>
                    <a:cubicBezTo>
                      <a:pt x="73" y="48"/>
                      <a:pt x="74" y="47"/>
                      <a:pt x="74" y="47"/>
                    </a:cubicBezTo>
                    <a:cubicBezTo>
                      <a:pt x="75" y="46"/>
                      <a:pt x="75" y="46"/>
                      <a:pt x="76" y="45"/>
                    </a:cubicBezTo>
                    <a:cubicBezTo>
                      <a:pt x="76" y="45"/>
                      <a:pt x="75" y="45"/>
                      <a:pt x="74" y="43"/>
                    </a:cubicBezTo>
                    <a:cubicBezTo>
                      <a:pt x="73" y="43"/>
                      <a:pt x="73" y="43"/>
                      <a:pt x="73" y="42"/>
                    </a:cubicBezTo>
                    <a:cubicBezTo>
                      <a:pt x="73" y="42"/>
                      <a:pt x="74" y="42"/>
                      <a:pt x="74" y="42"/>
                    </a:cubicBezTo>
                    <a:cubicBezTo>
                      <a:pt x="74" y="42"/>
                      <a:pt x="75" y="42"/>
                      <a:pt x="75" y="43"/>
                    </a:cubicBezTo>
                    <a:cubicBezTo>
                      <a:pt x="75" y="43"/>
                      <a:pt x="76" y="43"/>
                      <a:pt x="77" y="44"/>
                    </a:cubicBezTo>
                    <a:cubicBezTo>
                      <a:pt x="77" y="44"/>
                      <a:pt x="77" y="43"/>
                      <a:pt x="79" y="42"/>
                    </a:cubicBezTo>
                    <a:cubicBezTo>
                      <a:pt x="79" y="42"/>
                      <a:pt x="79" y="42"/>
                      <a:pt x="80" y="41"/>
                    </a:cubicBezTo>
                    <a:cubicBezTo>
                      <a:pt x="80" y="41"/>
                      <a:pt x="80" y="41"/>
                      <a:pt x="80" y="40"/>
                    </a:cubicBezTo>
                    <a:cubicBezTo>
                      <a:pt x="82" y="39"/>
                      <a:pt x="83" y="38"/>
                      <a:pt x="83" y="39"/>
                    </a:cubicBezTo>
                    <a:cubicBezTo>
                      <a:pt x="84" y="39"/>
                      <a:pt x="84" y="39"/>
                      <a:pt x="84" y="39"/>
                    </a:cubicBezTo>
                    <a:cubicBezTo>
                      <a:pt x="83" y="40"/>
                      <a:pt x="83" y="40"/>
                      <a:pt x="83" y="40"/>
                    </a:cubicBezTo>
                    <a:cubicBezTo>
                      <a:pt x="83" y="40"/>
                      <a:pt x="83" y="40"/>
                      <a:pt x="82" y="41"/>
                    </a:cubicBezTo>
                    <a:cubicBezTo>
                      <a:pt x="80" y="43"/>
                      <a:pt x="80" y="43"/>
                      <a:pt x="80" y="43"/>
                    </a:cubicBezTo>
                    <a:cubicBezTo>
                      <a:pt x="79" y="44"/>
                      <a:pt x="78" y="45"/>
                      <a:pt x="78" y="45"/>
                    </a:cubicBezTo>
                    <a:cubicBezTo>
                      <a:pt x="78" y="45"/>
                      <a:pt x="78" y="45"/>
                      <a:pt x="78" y="45"/>
                    </a:cubicBezTo>
                    <a:cubicBezTo>
                      <a:pt x="78" y="45"/>
                      <a:pt x="78" y="45"/>
                      <a:pt x="78" y="45"/>
                    </a:cubicBezTo>
                    <a:cubicBezTo>
                      <a:pt x="78" y="45"/>
                      <a:pt x="79" y="46"/>
                      <a:pt x="80" y="47"/>
                    </a:cubicBezTo>
                    <a:cubicBezTo>
                      <a:pt x="80" y="47"/>
                      <a:pt x="81" y="48"/>
                      <a:pt x="82" y="48"/>
                    </a:cubicBezTo>
                    <a:cubicBezTo>
                      <a:pt x="82" y="48"/>
                      <a:pt x="83" y="49"/>
                      <a:pt x="83" y="49"/>
                    </a:cubicBezTo>
                    <a:cubicBezTo>
                      <a:pt x="83" y="50"/>
                      <a:pt x="83" y="50"/>
                      <a:pt x="83" y="50"/>
                    </a:cubicBezTo>
                    <a:cubicBezTo>
                      <a:pt x="82" y="50"/>
                      <a:pt x="82" y="50"/>
                      <a:pt x="81" y="50"/>
                    </a:cubicBezTo>
                    <a:cubicBezTo>
                      <a:pt x="81" y="49"/>
                      <a:pt x="80" y="49"/>
                      <a:pt x="79" y="48"/>
                    </a:cubicBezTo>
                    <a:cubicBezTo>
                      <a:pt x="78" y="47"/>
                      <a:pt x="77" y="46"/>
                      <a:pt x="77" y="46"/>
                    </a:cubicBezTo>
                    <a:cubicBezTo>
                      <a:pt x="77" y="46"/>
                      <a:pt x="76" y="47"/>
                      <a:pt x="74" y="49"/>
                    </a:cubicBezTo>
                    <a:cubicBezTo>
                      <a:pt x="73" y="50"/>
                      <a:pt x="72" y="50"/>
                      <a:pt x="72" y="51"/>
                    </a:cubicBezTo>
                    <a:cubicBezTo>
                      <a:pt x="71" y="51"/>
                      <a:pt x="70" y="53"/>
                      <a:pt x="67" y="56"/>
                    </a:cubicBezTo>
                    <a:cubicBezTo>
                      <a:pt x="65" y="58"/>
                      <a:pt x="64" y="60"/>
                      <a:pt x="64" y="61"/>
                    </a:cubicBezTo>
                    <a:cubicBezTo>
                      <a:pt x="65" y="62"/>
                      <a:pt x="66" y="63"/>
                      <a:pt x="68" y="63"/>
                    </a:cubicBezTo>
                    <a:cubicBezTo>
                      <a:pt x="68" y="63"/>
                      <a:pt x="69" y="63"/>
                      <a:pt x="69" y="63"/>
                    </a:cubicBezTo>
                    <a:cubicBezTo>
                      <a:pt x="69" y="64"/>
                      <a:pt x="69" y="64"/>
                      <a:pt x="69" y="64"/>
                    </a:cubicBezTo>
                    <a:close/>
                    <a:moveTo>
                      <a:pt x="91" y="82"/>
                    </a:moveTo>
                    <a:cubicBezTo>
                      <a:pt x="89" y="83"/>
                      <a:pt x="87" y="83"/>
                      <a:pt x="86" y="82"/>
                    </a:cubicBezTo>
                    <a:cubicBezTo>
                      <a:pt x="85" y="82"/>
                      <a:pt x="84" y="81"/>
                      <a:pt x="84" y="80"/>
                    </a:cubicBezTo>
                    <a:cubicBezTo>
                      <a:pt x="84" y="79"/>
                      <a:pt x="84" y="78"/>
                      <a:pt x="84" y="78"/>
                    </a:cubicBezTo>
                    <a:cubicBezTo>
                      <a:pt x="84" y="78"/>
                      <a:pt x="83" y="78"/>
                      <a:pt x="83" y="79"/>
                    </a:cubicBezTo>
                    <a:cubicBezTo>
                      <a:pt x="83" y="79"/>
                      <a:pt x="81" y="80"/>
                      <a:pt x="78" y="83"/>
                    </a:cubicBezTo>
                    <a:cubicBezTo>
                      <a:pt x="78" y="84"/>
                      <a:pt x="77" y="84"/>
                      <a:pt x="76" y="86"/>
                    </a:cubicBezTo>
                    <a:cubicBezTo>
                      <a:pt x="75" y="87"/>
                      <a:pt x="74" y="87"/>
                      <a:pt x="73" y="88"/>
                    </a:cubicBezTo>
                    <a:cubicBezTo>
                      <a:pt x="72" y="89"/>
                      <a:pt x="72" y="89"/>
                      <a:pt x="72" y="89"/>
                    </a:cubicBezTo>
                    <a:cubicBezTo>
                      <a:pt x="71" y="89"/>
                      <a:pt x="71" y="89"/>
                      <a:pt x="71" y="89"/>
                    </a:cubicBezTo>
                    <a:cubicBezTo>
                      <a:pt x="71" y="89"/>
                      <a:pt x="71" y="88"/>
                      <a:pt x="71" y="88"/>
                    </a:cubicBezTo>
                    <a:cubicBezTo>
                      <a:pt x="71" y="88"/>
                      <a:pt x="72" y="87"/>
                      <a:pt x="74" y="85"/>
                    </a:cubicBezTo>
                    <a:cubicBezTo>
                      <a:pt x="75" y="84"/>
                      <a:pt x="76" y="83"/>
                      <a:pt x="77" y="82"/>
                    </a:cubicBezTo>
                    <a:cubicBezTo>
                      <a:pt x="79" y="81"/>
                      <a:pt x="80" y="80"/>
                      <a:pt x="80" y="79"/>
                    </a:cubicBezTo>
                    <a:cubicBezTo>
                      <a:pt x="81" y="79"/>
                      <a:pt x="82" y="78"/>
                      <a:pt x="84" y="76"/>
                    </a:cubicBezTo>
                    <a:cubicBezTo>
                      <a:pt x="85" y="75"/>
                      <a:pt x="86" y="74"/>
                      <a:pt x="87" y="73"/>
                    </a:cubicBezTo>
                    <a:cubicBezTo>
                      <a:pt x="88" y="72"/>
                      <a:pt x="88" y="72"/>
                      <a:pt x="88" y="72"/>
                    </a:cubicBezTo>
                    <a:cubicBezTo>
                      <a:pt x="89" y="70"/>
                      <a:pt x="89" y="70"/>
                      <a:pt x="89" y="70"/>
                    </a:cubicBezTo>
                    <a:cubicBezTo>
                      <a:pt x="91" y="69"/>
                      <a:pt x="91" y="69"/>
                      <a:pt x="91" y="69"/>
                    </a:cubicBezTo>
                    <a:cubicBezTo>
                      <a:pt x="92" y="67"/>
                      <a:pt x="92" y="67"/>
                      <a:pt x="92" y="67"/>
                    </a:cubicBezTo>
                    <a:cubicBezTo>
                      <a:pt x="94" y="65"/>
                      <a:pt x="95" y="64"/>
                      <a:pt x="95" y="64"/>
                    </a:cubicBezTo>
                    <a:cubicBezTo>
                      <a:pt x="96" y="62"/>
                      <a:pt x="96" y="62"/>
                      <a:pt x="97" y="62"/>
                    </a:cubicBezTo>
                    <a:cubicBezTo>
                      <a:pt x="97" y="62"/>
                      <a:pt x="97" y="62"/>
                      <a:pt x="97" y="62"/>
                    </a:cubicBezTo>
                    <a:cubicBezTo>
                      <a:pt x="97" y="63"/>
                      <a:pt x="98" y="63"/>
                      <a:pt x="98" y="63"/>
                    </a:cubicBezTo>
                    <a:cubicBezTo>
                      <a:pt x="98" y="64"/>
                      <a:pt x="98" y="64"/>
                      <a:pt x="98" y="64"/>
                    </a:cubicBezTo>
                    <a:cubicBezTo>
                      <a:pt x="98" y="65"/>
                      <a:pt x="98" y="65"/>
                      <a:pt x="99" y="65"/>
                    </a:cubicBezTo>
                    <a:cubicBezTo>
                      <a:pt x="99" y="66"/>
                      <a:pt x="99" y="66"/>
                      <a:pt x="99" y="66"/>
                    </a:cubicBezTo>
                    <a:cubicBezTo>
                      <a:pt x="101" y="68"/>
                      <a:pt x="101" y="70"/>
                      <a:pt x="99" y="73"/>
                    </a:cubicBezTo>
                    <a:cubicBezTo>
                      <a:pt x="98" y="74"/>
                      <a:pt x="97" y="76"/>
                      <a:pt x="95" y="78"/>
                    </a:cubicBezTo>
                    <a:cubicBezTo>
                      <a:pt x="93" y="80"/>
                      <a:pt x="92" y="81"/>
                      <a:pt x="91" y="82"/>
                    </a:cubicBezTo>
                    <a:close/>
                    <a:moveTo>
                      <a:pt x="95" y="84"/>
                    </a:moveTo>
                    <a:cubicBezTo>
                      <a:pt x="95" y="83"/>
                      <a:pt x="96" y="82"/>
                      <a:pt x="96" y="82"/>
                    </a:cubicBezTo>
                    <a:cubicBezTo>
                      <a:pt x="97" y="82"/>
                      <a:pt x="98" y="82"/>
                      <a:pt x="99" y="84"/>
                    </a:cubicBezTo>
                    <a:cubicBezTo>
                      <a:pt x="99" y="84"/>
                      <a:pt x="99" y="84"/>
                      <a:pt x="99" y="84"/>
                    </a:cubicBezTo>
                    <a:cubicBezTo>
                      <a:pt x="99" y="85"/>
                      <a:pt x="98" y="86"/>
                      <a:pt x="97" y="86"/>
                    </a:cubicBezTo>
                    <a:cubicBezTo>
                      <a:pt x="96" y="86"/>
                      <a:pt x="96" y="86"/>
                      <a:pt x="95" y="85"/>
                    </a:cubicBezTo>
                    <a:cubicBezTo>
                      <a:pt x="95" y="85"/>
                      <a:pt x="95" y="84"/>
                      <a:pt x="95" y="84"/>
                    </a:cubicBezTo>
                    <a:close/>
                    <a:moveTo>
                      <a:pt x="100" y="90"/>
                    </a:moveTo>
                    <a:cubicBezTo>
                      <a:pt x="99" y="91"/>
                      <a:pt x="98" y="92"/>
                      <a:pt x="97" y="92"/>
                    </a:cubicBezTo>
                    <a:cubicBezTo>
                      <a:pt x="96" y="93"/>
                      <a:pt x="96" y="93"/>
                      <a:pt x="95" y="93"/>
                    </a:cubicBezTo>
                    <a:cubicBezTo>
                      <a:pt x="95" y="93"/>
                      <a:pt x="96" y="92"/>
                      <a:pt x="98" y="90"/>
                    </a:cubicBezTo>
                    <a:cubicBezTo>
                      <a:pt x="98" y="90"/>
                      <a:pt x="100" y="89"/>
                      <a:pt x="102" y="87"/>
                    </a:cubicBezTo>
                    <a:cubicBezTo>
                      <a:pt x="102" y="87"/>
                      <a:pt x="103" y="87"/>
                      <a:pt x="104" y="86"/>
                    </a:cubicBezTo>
                    <a:cubicBezTo>
                      <a:pt x="104" y="86"/>
                      <a:pt x="105" y="85"/>
                      <a:pt x="106" y="85"/>
                    </a:cubicBezTo>
                    <a:cubicBezTo>
                      <a:pt x="108" y="83"/>
                      <a:pt x="110" y="82"/>
                      <a:pt x="111" y="81"/>
                    </a:cubicBezTo>
                    <a:cubicBezTo>
                      <a:pt x="112" y="81"/>
                      <a:pt x="113" y="81"/>
                      <a:pt x="114" y="80"/>
                    </a:cubicBezTo>
                    <a:cubicBezTo>
                      <a:pt x="115" y="80"/>
                      <a:pt x="116" y="79"/>
                      <a:pt x="117" y="79"/>
                    </a:cubicBezTo>
                    <a:cubicBezTo>
                      <a:pt x="118" y="78"/>
                      <a:pt x="119" y="78"/>
                      <a:pt x="119" y="78"/>
                    </a:cubicBezTo>
                    <a:cubicBezTo>
                      <a:pt x="119" y="78"/>
                      <a:pt x="120" y="77"/>
                      <a:pt x="122" y="77"/>
                    </a:cubicBezTo>
                    <a:cubicBezTo>
                      <a:pt x="123" y="76"/>
                      <a:pt x="123" y="76"/>
                      <a:pt x="123" y="76"/>
                    </a:cubicBezTo>
                    <a:cubicBezTo>
                      <a:pt x="124" y="77"/>
                      <a:pt x="124" y="77"/>
                      <a:pt x="124" y="77"/>
                    </a:cubicBezTo>
                    <a:cubicBezTo>
                      <a:pt x="123" y="78"/>
                      <a:pt x="122" y="78"/>
                      <a:pt x="121" y="79"/>
                    </a:cubicBezTo>
                    <a:cubicBezTo>
                      <a:pt x="120" y="79"/>
                      <a:pt x="118" y="80"/>
                      <a:pt x="116" y="80"/>
                    </a:cubicBezTo>
                    <a:cubicBezTo>
                      <a:pt x="115" y="81"/>
                      <a:pt x="114" y="81"/>
                      <a:pt x="113" y="82"/>
                    </a:cubicBezTo>
                    <a:cubicBezTo>
                      <a:pt x="112" y="82"/>
                      <a:pt x="111" y="83"/>
                      <a:pt x="110" y="83"/>
                    </a:cubicBezTo>
                    <a:cubicBezTo>
                      <a:pt x="110" y="83"/>
                      <a:pt x="109" y="84"/>
                      <a:pt x="109" y="84"/>
                    </a:cubicBezTo>
                    <a:cubicBezTo>
                      <a:pt x="109" y="84"/>
                      <a:pt x="109" y="84"/>
                      <a:pt x="108" y="84"/>
                    </a:cubicBezTo>
                    <a:cubicBezTo>
                      <a:pt x="108" y="85"/>
                      <a:pt x="107" y="85"/>
                      <a:pt x="107" y="85"/>
                    </a:cubicBezTo>
                    <a:cubicBezTo>
                      <a:pt x="105" y="86"/>
                      <a:pt x="104" y="87"/>
                      <a:pt x="103" y="88"/>
                    </a:cubicBezTo>
                    <a:cubicBezTo>
                      <a:pt x="103" y="88"/>
                      <a:pt x="102" y="89"/>
                      <a:pt x="100" y="90"/>
                    </a:cubicBezTo>
                    <a:close/>
                    <a:moveTo>
                      <a:pt x="113" y="96"/>
                    </a:moveTo>
                    <a:cubicBezTo>
                      <a:pt x="112" y="96"/>
                      <a:pt x="111" y="97"/>
                      <a:pt x="110" y="98"/>
                    </a:cubicBezTo>
                    <a:cubicBezTo>
                      <a:pt x="108" y="99"/>
                      <a:pt x="107" y="100"/>
                      <a:pt x="106" y="101"/>
                    </a:cubicBezTo>
                    <a:cubicBezTo>
                      <a:pt x="106" y="101"/>
                      <a:pt x="105" y="102"/>
                      <a:pt x="105" y="102"/>
                    </a:cubicBezTo>
                    <a:cubicBezTo>
                      <a:pt x="105" y="101"/>
                      <a:pt x="105" y="100"/>
                      <a:pt x="107" y="99"/>
                    </a:cubicBezTo>
                    <a:cubicBezTo>
                      <a:pt x="108" y="98"/>
                      <a:pt x="109" y="97"/>
                      <a:pt x="111" y="96"/>
                    </a:cubicBezTo>
                    <a:cubicBezTo>
                      <a:pt x="112" y="96"/>
                      <a:pt x="112" y="95"/>
                      <a:pt x="113" y="95"/>
                    </a:cubicBezTo>
                    <a:cubicBezTo>
                      <a:pt x="114" y="94"/>
                      <a:pt x="115" y="94"/>
                      <a:pt x="115" y="93"/>
                    </a:cubicBezTo>
                    <a:cubicBezTo>
                      <a:pt x="117" y="92"/>
                      <a:pt x="119" y="91"/>
                      <a:pt x="121" y="90"/>
                    </a:cubicBezTo>
                    <a:cubicBezTo>
                      <a:pt x="121" y="89"/>
                      <a:pt x="122" y="89"/>
                      <a:pt x="124" y="88"/>
                    </a:cubicBezTo>
                    <a:cubicBezTo>
                      <a:pt x="124" y="88"/>
                      <a:pt x="125" y="88"/>
                      <a:pt x="126" y="87"/>
                    </a:cubicBezTo>
                    <a:cubicBezTo>
                      <a:pt x="127" y="87"/>
                      <a:pt x="128" y="86"/>
                      <a:pt x="129" y="86"/>
                    </a:cubicBezTo>
                    <a:cubicBezTo>
                      <a:pt x="129" y="86"/>
                      <a:pt x="130" y="86"/>
                      <a:pt x="132" y="85"/>
                    </a:cubicBezTo>
                    <a:cubicBezTo>
                      <a:pt x="132" y="85"/>
                      <a:pt x="133" y="85"/>
                      <a:pt x="133" y="85"/>
                    </a:cubicBezTo>
                    <a:cubicBezTo>
                      <a:pt x="133" y="85"/>
                      <a:pt x="133" y="85"/>
                      <a:pt x="133" y="86"/>
                    </a:cubicBezTo>
                    <a:cubicBezTo>
                      <a:pt x="133" y="86"/>
                      <a:pt x="132" y="87"/>
                      <a:pt x="130" y="87"/>
                    </a:cubicBezTo>
                    <a:cubicBezTo>
                      <a:pt x="130" y="87"/>
                      <a:pt x="128" y="88"/>
                      <a:pt x="125" y="89"/>
                    </a:cubicBezTo>
                    <a:cubicBezTo>
                      <a:pt x="125" y="89"/>
                      <a:pt x="124" y="89"/>
                      <a:pt x="122" y="90"/>
                    </a:cubicBezTo>
                    <a:cubicBezTo>
                      <a:pt x="121" y="91"/>
                      <a:pt x="120" y="91"/>
                      <a:pt x="119" y="92"/>
                    </a:cubicBezTo>
                    <a:cubicBezTo>
                      <a:pt x="119" y="92"/>
                      <a:pt x="119" y="92"/>
                      <a:pt x="119" y="92"/>
                    </a:cubicBezTo>
                    <a:cubicBezTo>
                      <a:pt x="118" y="92"/>
                      <a:pt x="118" y="93"/>
                      <a:pt x="118" y="93"/>
                    </a:cubicBezTo>
                    <a:cubicBezTo>
                      <a:pt x="118" y="93"/>
                      <a:pt x="117" y="93"/>
                      <a:pt x="116" y="94"/>
                    </a:cubicBezTo>
                    <a:cubicBezTo>
                      <a:pt x="115" y="95"/>
                      <a:pt x="113" y="95"/>
                      <a:pt x="113" y="96"/>
                    </a:cubicBezTo>
                    <a:close/>
                    <a:moveTo>
                      <a:pt x="127" y="115"/>
                    </a:moveTo>
                    <a:cubicBezTo>
                      <a:pt x="125" y="116"/>
                      <a:pt x="124" y="116"/>
                      <a:pt x="124" y="116"/>
                    </a:cubicBezTo>
                    <a:cubicBezTo>
                      <a:pt x="123" y="116"/>
                      <a:pt x="123" y="116"/>
                      <a:pt x="122" y="116"/>
                    </a:cubicBezTo>
                    <a:cubicBezTo>
                      <a:pt x="122" y="115"/>
                      <a:pt x="122" y="115"/>
                      <a:pt x="122" y="114"/>
                    </a:cubicBezTo>
                    <a:cubicBezTo>
                      <a:pt x="122" y="114"/>
                      <a:pt x="123" y="112"/>
                      <a:pt x="125" y="110"/>
                    </a:cubicBezTo>
                    <a:cubicBezTo>
                      <a:pt x="126" y="109"/>
                      <a:pt x="126" y="108"/>
                      <a:pt x="126" y="108"/>
                    </a:cubicBezTo>
                    <a:cubicBezTo>
                      <a:pt x="126" y="107"/>
                      <a:pt x="126" y="107"/>
                      <a:pt x="125" y="107"/>
                    </a:cubicBezTo>
                    <a:cubicBezTo>
                      <a:pt x="125" y="107"/>
                      <a:pt x="124" y="108"/>
                      <a:pt x="123" y="109"/>
                    </a:cubicBezTo>
                    <a:cubicBezTo>
                      <a:pt x="123" y="109"/>
                      <a:pt x="122" y="110"/>
                      <a:pt x="120" y="112"/>
                    </a:cubicBezTo>
                    <a:cubicBezTo>
                      <a:pt x="120" y="112"/>
                      <a:pt x="119" y="112"/>
                      <a:pt x="118" y="112"/>
                    </a:cubicBezTo>
                    <a:cubicBezTo>
                      <a:pt x="117" y="111"/>
                      <a:pt x="117" y="111"/>
                      <a:pt x="117" y="110"/>
                    </a:cubicBezTo>
                    <a:cubicBezTo>
                      <a:pt x="117" y="109"/>
                      <a:pt x="117" y="108"/>
                      <a:pt x="118" y="107"/>
                    </a:cubicBezTo>
                    <a:cubicBezTo>
                      <a:pt x="119" y="106"/>
                      <a:pt x="121" y="104"/>
                      <a:pt x="124" y="99"/>
                    </a:cubicBezTo>
                    <a:cubicBezTo>
                      <a:pt x="124" y="99"/>
                      <a:pt x="125" y="98"/>
                      <a:pt x="127" y="97"/>
                    </a:cubicBezTo>
                    <a:cubicBezTo>
                      <a:pt x="128" y="96"/>
                      <a:pt x="129" y="95"/>
                      <a:pt x="129" y="94"/>
                    </a:cubicBezTo>
                    <a:cubicBezTo>
                      <a:pt x="130" y="93"/>
                      <a:pt x="130" y="93"/>
                      <a:pt x="131" y="93"/>
                    </a:cubicBezTo>
                    <a:cubicBezTo>
                      <a:pt x="131" y="93"/>
                      <a:pt x="131" y="93"/>
                      <a:pt x="131" y="94"/>
                    </a:cubicBezTo>
                    <a:cubicBezTo>
                      <a:pt x="131" y="94"/>
                      <a:pt x="131" y="94"/>
                      <a:pt x="130" y="95"/>
                    </a:cubicBezTo>
                    <a:cubicBezTo>
                      <a:pt x="128" y="97"/>
                      <a:pt x="127" y="99"/>
                      <a:pt x="126" y="99"/>
                    </a:cubicBezTo>
                    <a:cubicBezTo>
                      <a:pt x="124" y="101"/>
                      <a:pt x="123" y="102"/>
                      <a:pt x="123" y="102"/>
                    </a:cubicBezTo>
                    <a:cubicBezTo>
                      <a:pt x="121" y="105"/>
                      <a:pt x="119" y="107"/>
                      <a:pt x="119" y="108"/>
                    </a:cubicBezTo>
                    <a:cubicBezTo>
                      <a:pt x="119" y="109"/>
                      <a:pt x="119" y="110"/>
                      <a:pt x="119" y="110"/>
                    </a:cubicBezTo>
                    <a:cubicBezTo>
                      <a:pt x="120" y="110"/>
                      <a:pt x="121" y="110"/>
                      <a:pt x="123" y="108"/>
                    </a:cubicBezTo>
                    <a:cubicBezTo>
                      <a:pt x="124" y="106"/>
                      <a:pt x="126" y="105"/>
                      <a:pt x="127" y="105"/>
                    </a:cubicBezTo>
                    <a:cubicBezTo>
                      <a:pt x="128" y="106"/>
                      <a:pt x="128" y="106"/>
                      <a:pt x="127" y="108"/>
                    </a:cubicBezTo>
                    <a:cubicBezTo>
                      <a:pt x="127" y="109"/>
                      <a:pt x="127" y="109"/>
                      <a:pt x="126" y="110"/>
                    </a:cubicBezTo>
                    <a:cubicBezTo>
                      <a:pt x="125" y="111"/>
                      <a:pt x="125" y="112"/>
                      <a:pt x="124" y="112"/>
                    </a:cubicBezTo>
                    <a:cubicBezTo>
                      <a:pt x="124" y="113"/>
                      <a:pt x="124" y="113"/>
                      <a:pt x="124" y="114"/>
                    </a:cubicBezTo>
                    <a:cubicBezTo>
                      <a:pt x="125" y="114"/>
                      <a:pt x="125" y="114"/>
                      <a:pt x="126" y="114"/>
                    </a:cubicBezTo>
                    <a:cubicBezTo>
                      <a:pt x="127" y="113"/>
                      <a:pt x="128" y="112"/>
                      <a:pt x="130" y="111"/>
                    </a:cubicBezTo>
                    <a:cubicBezTo>
                      <a:pt x="130" y="110"/>
                      <a:pt x="131" y="110"/>
                      <a:pt x="132" y="109"/>
                    </a:cubicBezTo>
                    <a:cubicBezTo>
                      <a:pt x="133" y="108"/>
                      <a:pt x="133" y="107"/>
                      <a:pt x="134" y="107"/>
                    </a:cubicBezTo>
                    <a:cubicBezTo>
                      <a:pt x="135" y="106"/>
                      <a:pt x="137" y="104"/>
                      <a:pt x="138" y="103"/>
                    </a:cubicBezTo>
                    <a:cubicBezTo>
                      <a:pt x="139" y="102"/>
                      <a:pt x="140" y="101"/>
                      <a:pt x="140" y="101"/>
                    </a:cubicBezTo>
                    <a:cubicBezTo>
                      <a:pt x="140" y="101"/>
                      <a:pt x="141" y="101"/>
                      <a:pt x="141" y="102"/>
                    </a:cubicBezTo>
                    <a:cubicBezTo>
                      <a:pt x="141" y="102"/>
                      <a:pt x="141" y="102"/>
                      <a:pt x="141" y="103"/>
                    </a:cubicBezTo>
                    <a:cubicBezTo>
                      <a:pt x="140" y="103"/>
                      <a:pt x="140" y="103"/>
                      <a:pt x="140" y="104"/>
                    </a:cubicBezTo>
                    <a:cubicBezTo>
                      <a:pt x="139" y="104"/>
                      <a:pt x="139" y="104"/>
                      <a:pt x="139" y="104"/>
                    </a:cubicBezTo>
                    <a:cubicBezTo>
                      <a:pt x="138" y="105"/>
                      <a:pt x="136" y="106"/>
                      <a:pt x="135" y="107"/>
                    </a:cubicBezTo>
                    <a:cubicBezTo>
                      <a:pt x="135" y="108"/>
                      <a:pt x="134" y="109"/>
                      <a:pt x="133" y="110"/>
                    </a:cubicBezTo>
                    <a:cubicBezTo>
                      <a:pt x="131" y="111"/>
                      <a:pt x="130" y="112"/>
                      <a:pt x="130" y="112"/>
                    </a:cubicBezTo>
                    <a:cubicBezTo>
                      <a:pt x="129" y="113"/>
                      <a:pt x="128" y="114"/>
                      <a:pt x="127" y="115"/>
                    </a:cubicBezTo>
                    <a:close/>
                    <a:moveTo>
                      <a:pt x="140" y="126"/>
                    </a:moveTo>
                    <a:cubicBezTo>
                      <a:pt x="139" y="127"/>
                      <a:pt x="138" y="128"/>
                      <a:pt x="137" y="128"/>
                    </a:cubicBezTo>
                    <a:cubicBezTo>
                      <a:pt x="137" y="128"/>
                      <a:pt x="136" y="128"/>
                      <a:pt x="136" y="127"/>
                    </a:cubicBezTo>
                    <a:cubicBezTo>
                      <a:pt x="135" y="127"/>
                      <a:pt x="135" y="127"/>
                      <a:pt x="135" y="126"/>
                    </a:cubicBezTo>
                    <a:cubicBezTo>
                      <a:pt x="136" y="125"/>
                      <a:pt x="136" y="124"/>
                      <a:pt x="138" y="122"/>
                    </a:cubicBezTo>
                    <a:cubicBezTo>
                      <a:pt x="139" y="121"/>
                      <a:pt x="139" y="120"/>
                      <a:pt x="139" y="120"/>
                    </a:cubicBezTo>
                    <a:cubicBezTo>
                      <a:pt x="139" y="119"/>
                      <a:pt x="139" y="119"/>
                      <a:pt x="138" y="119"/>
                    </a:cubicBezTo>
                    <a:cubicBezTo>
                      <a:pt x="139" y="119"/>
                      <a:pt x="138" y="120"/>
                      <a:pt x="136" y="121"/>
                    </a:cubicBezTo>
                    <a:cubicBezTo>
                      <a:pt x="136" y="121"/>
                      <a:pt x="135" y="122"/>
                      <a:pt x="134" y="123"/>
                    </a:cubicBezTo>
                    <a:cubicBezTo>
                      <a:pt x="133" y="124"/>
                      <a:pt x="132" y="124"/>
                      <a:pt x="132" y="123"/>
                    </a:cubicBezTo>
                    <a:cubicBezTo>
                      <a:pt x="131" y="123"/>
                      <a:pt x="130" y="122"/>
                      <a:pt x="130" y="122"/>
                    </a:cubicBezTo>
                    <a:cubicBezTo>
                      <a:pt x="130" y="121"/>
                      <a:pt x="131" y="120"/>
                      <a:pt x="132" y="118"/>
                    </a:cubicBezTo>
                    <a:cubicBezTo>
                      <a:pt x="132" y="118"/>
                      <a:pt x="134" y="116"/>
                      <a:pt x="138" y="111"/>
                    </a:cubicBezTo>
                    <a:cubicBezTo>
                      <a:pt x="138" y="111"/>
                      <a:pt x="139" y="110"/>
                      <a:pt x="140" y="108"/>
                    </a:cubicBezTo>
                    <a:cubicBezTo>
                      <a:pt x="141" y="107"/>
                      <a:pt x="142" y="106"/>
                      <a:pt x="142" y="106"/>
                    </a:cubicBezTo>
                    <a:cubicBezTo>
                      <a:pt x="143" y="105"/>
                      <a:pt x="144" y="104"/>
                      <a:pt x="144" y="105"/>
                    </a:cubicBezTo>
                    <a:cubicBezTo>
                      <a:pt x="145" y="105"/>
                      <a:pt x="145" y="105"/>
                      <a:pt x="145" y="105"/>
                    </a:cubicBezTo>
                    <a:cubicBezTo>
                      <a:pt x="145" y="105"/>
                      <a:pt x="144" y="106"/>
                      <a:pt x="144" y="106"/>
                    </a:cubicBezTo>
                    <a:cubicBezTo>
                      <a:pt x="142" y="109"/>
                      <a:pt x="140" y="110"/>
                      <a:pt x="140" y="111"/>
                    </a:cubicBezTo>
                    <a:cubicBezTo>
                      <a:pt x="138" y="113"/>
                      <a:pt x="137" y="114"/>
                      <a:pt x="137" y="114"/>
                    </a:cubicBezTo>
                    <a:cubicBezTo>
                      <a:pt x="134" y="117"/>
                      <a:pt x="133" y="119"/>
                      <a:pt x="133" y="120"/>
                    </a:cubicBezTo>
                    <a:cubicBezTo>
                      <a:pt x="132" y="121"/>
                      <a:pt x="132" y="121"/>
                      <a:pt x="133" y="122"/>
                    </a:cubicBezTo>
                    <a:cubicBezTo>
                      <a:pt x="133" y="122"/>
                      <a:pt x="134" y="121"/>
                      <a:pt x="136" y="120"/>
                    </a:cubicBezTo>
                    <a:cubicBezTo>
                      <a:pt x="138" y="118"/>
                      <a:pt x="139" y="117"/>
                      <a:pt x="140" y="117"/>
                    </a:cubicBezTo>
                    <a:cubicBezTo>
                      <a:pt x="142" y="117"/>
                      <a:pt x="142" y="118"/>
                      <a:pt x="141" y="120"/>
                    </a:cubicBezTo>
                    <a:cubicBezTo>
                      <a:pt x="140" y="120"/>
                      <a:pt x="140" y="121"/>
                      <a:pt x="139" y="122"/>
                    </a:cubicBezTo>
                    <a:cubicBezTo>
                      <a:pt x="139" y="123"/>
                      <a:pt x="138" y="124"/>
                      <a:pt x="138" y="124"/>
                    </a:cubicBezTo>
                    <a:cubicBezTo>
                      <a:pt x="137" y="125"/>
                      <a:pt x="137" y="125"/>
                      <a:pt x="138" y="125"/>
                    </a:cubicBezTo>
                    <a:cubicBezTo>
                      <a:pt x="138" y="126"/>
                      <a:pt x="139" y="126"/>
                      <a:pt x="139" y="125"/>
                    </a:cubicBezTo>
                    <a:cubicBezTo>
                      <a:pt x="140" y="125"/>
                      <a:pt x="141" y="124"/>
                      <a:pt x="143" y="122"/>
                    </a:cubicBezTo>
                    <a:cubicBezTo>
                      <a:pt x="144" y="122"/>
                      <a:pt x="144" y="121"/>
                      <a:pt x="145" y="120"/>
                    </a:cubicBezTo>
                    <a:cubicBezTo>
                      <a:pt x="146" y="120"/>
                      <a:pt x="147" y="119"/>
                      <a:pt x="147" y="118"/>
                    </a:cubicBezTo>
                    <a:cubicBezTo>
                      <a:pt x="149" y="117"/>
                      <a:pt x="150" y="116"/>
                      <a:pt x="151" y="115"/>
                    </a:cubicBezTo>
                    <a:cubicBezTo>
                      <a:pt x="152" y="114"/>
                      <a:pt x="153" y="113"/>
                      <a:pt x="153" y="113"/>
                    </a:cubicBezTo>
                    <a:cubicBezTo>
                      <a:pt x="154" y="113"/>
                      <a:pt x="154" y="113"/>
                      <a:pt x="154" y="113"/>
                    </a:cubicBezTo>
                    <a:cubicBezTo>
                      <a:pt x="154" y="114"/>
                      <a:pt x="154" y="114"/>
                      <a:pt x="154" y="115"/>
                    </a:cubicBezTo>
                    <a:cubicBezTo>
                      <a:pt x="154" y="115"/>
                      <a:pt x="154" y="115"/>
                      <a:pt x="153" y="115"/>
                    </a:cubicBezTo>
                    <a:cubicBezTo>
                      <a:pt x="153" y="116"/>
                      <a:pt x="153" y="116"/>
                      <a:pt x="152" y="116"/>
                    </a:cubicBezTo>
                    <a:cubicBezTo>
                      <a:pt x="151" y="117"/>
                      <a:pt x="150" y="118"/>
                      <a:pt x="149" y="119"/>
                    </a:cubicBezTo>
                    <a:cubicBezTo>
                      <a:pt x="148" y="120"/>
                      <a:pt x="147" y="120"/>
                      <a:pt x="146" y="121"/>
                    </a:cubicBezTo>
                    <a:cubicBezTo>
                      <a:pt x="145" y="123"/>
                      <a:pt x="144" y="123"/>
                      <a:pt x="143" y="124"/>
                    </a:cubicBezTo>
                    <a:cubicBezTo>
                      <a:pt x="142" y="125"/>
                      <a:pt x="141" y="125"/>
                      <a:pt x="140" y="126"/>
                    </a:cubicBezTo>
                    <a:close/>
                    <a:moveTo>
                      <a:pt x="150" y="140"/>
                    </a:moveTo>
                    <a:cubicBezTo>
                      <a:pt x="150" y="140"/>
                      <a:pt x="149" y="140"/>
                      <a:pt x="149" y="139"/>
                    </a:cubicBezTo>
                    <a:cubicBezTo>
                      <a:pt x="149" y="139"/>
                      <a:pt x="149" y="138"/>
                      <a:pt x="149" y="138"/>
                    </a:cubicBezTo>
                    <a:cubicBezTo>
                      <a:pt x="149" y="137"/>
                      <a:pt x="150" y="136"/>
                      <a:pt x="152" y="133"/>
                    </a:cubicBezTo>
                    <a:cubicBezTo>
                      <a:pt x="152" y="132"/>
                      <a:pt x="153" y="132"/>
                      <a:pt x="153" y="131"/>
                    </a:cubicBezTo>
                    <a:cubicBezTo>
                      <a:pt x="153" y="131"/>
                      <a:pt x="152" y="130"/>
                      <a:pt x="152" y="131"/>
                    </a:cubicBezTo>
                    <a:cubicBezTo>
                      <a:pt x="152" y="131"/>
                      <a:pt x="151" y="131"/>
                      <a:pt x="150" y="132"/>
                    </a:cubicBezTo>
                    <a:cubicBezTo>
                      <a:pt x="150" y="133"/>
                      <a:pt x="149" y="133"/>
                      <a:pt x="147" y="135"/>
                    </a:cubicBezTo>
                    <a:cubicBezTo>
                      <a:pt x="147" y="135"/>
                      <a:pt x="146" y="135"/>
                      <a:pt x="145" y="135"/>
                    </a:cubicBezTo>
                    <a:cubicBezTo>
                      <a:pt x="144" y="135"/>
                      <a:pt x="144" y="134"/>
                      <a:pt x="144" y="133"/>
                    </a:cubicBezTo>
                    <a:cubicBezTo>
                      <a:pt x="144" y="132"/>
                      <a:pt x="144" y="131"/>
                      <a:pt x="145" y="130"/>
                    </a:cubicBezTo>
                    <a:cubicBezTo>
                      <a:pt x="145" y="130"/>
                      <a:pt x="147" y="127"/>
                      <a:pt x="151" y="123"/>
                    </a:cubicBezTo>
                    <a:cubicBezTo>
                      <a:pt x="151" y="122"/>
                      <a:pt x="152" y="122"/>
                      <a:pt x="153" y="120"/>
                    </a:cubicBezTo>
                    <a:cubicBezTo>
                      <a:pt x="154" y="119"/>
                      <a:pt x="155" y="118"/>
                      <a:pt x="156" y="117"/>
                    </a:cubicBezTo>
                    <a:cubicBezTo>
                      <a:pt x="156" y="116"/>
                      <a:pt x="157" y="116"/>
                      <a:pt x="158" y="116"/>
                    </a:cubicBezTo>
                    <a:cubicBezTo>
                      <a:pt x="158" y="117"/>
                      <a:pt x="158" y="117"/>
                      <a:pt x="158" y="117"/>
                    </a:cubicBezTo>
                    <a:cubicBezTo>
                      <a:pt x="158" y="117"/>
                      <a:pt x="158" y="118"/>
                      <a:pt x="157" y="118"/>
                    </a:cubicBezTo>
                    <a:cubicBezTo>
                      <a:pt x="155" y="121"/>
                      <a:pt x="154" y="122"/>
                      <a:pt x="153" y="123"/>
                    </a:cubicBezTo>
                    <a:cubicBezTo>
                      <a:pt x="151" y="125"/>
                      <a:pt x="150" y="126"/>
                      <a:pt x="150" y="126"/>
                    </a:cubicBezTo>
                    <a:cubicBezTo>
                      <a:pt x="148" y="129"/>
                      <a:pt x="146" y="131"/>
                      <a:pt x="146" y="132"/>
                    </a:cubicBezTo>
                    <a:cubicBezTo>
                      <a:pt x="146" y="132"/>
                      <a:pt x="146" y="133"/>
                      <a:pt x="146" y="133"/>
                    </a:cubicBezTo>
                    <a:cubicBezTo>
                      <a:pt x="147" y="134"/>
                      <a:pt x="148" y="133"/>
                      <a:pt x="149" y="131"/>
                    </a:cubicBezTo>
                    <a:cubicBezTo>
                      <a:pt x="151" y="129"/>
                      <a:pt x="152" y="129"/>
                      <a:pt x="154" y="129"/>
                    </a:cubicBezTo>
                    <a:cubicBezTo>
                      <a:pt x="155" y="129"/>
                      <a:pt x="155" y="130"/>
                      <a:pt x="154" y="132"/>
                    </a:cubicBezTo>
                    <a:cubicBezTo>
                      <a:pt x="154" y="132"/>
                      <a:pt x="153" y="133"/>
                      <a:pt x="153" y="134"/>
                    </a:cubicBezTo>
                    <a:cubicBezTo>
                      <a:pt x="152" y="135"/>
                      <a:pt x="151" y="135"/>
                      <a:pt x="151" y="136"/>
                    </a:cubicBezTo>
                    <a:cubicBezTo>
                      <a:pt x="151" y="136"/>
                      <a:pt x="151" y="137"/>
                      <a:pt x="151" y="137"/>
                    </a:cubicBezTo>
                    <a:cubicBezTo>
                      <a:pt x="152" y="137"/>
                      <a:pt x="152" y="137"/>
                      <a:pt x="153" y="137"/>
                    </a:cubicBezTo>
                    <a:cubicBezTo>
                      <a:pt x="153" y="137"/>
                      <a:pt x="155" y="136"/>
                      <a:pt x="157" y="134"/>
                    </a:cubicBezTo>
                    <a:cubicBezTo>
                      <a:pt x="157" y="134"/>
                      <a:pt x="158" y="133"/>
                      <a:pt x="158" y="132"/>
                    </a:cubicBezTo>
                    <a:cubicBezTo>
                      <a:pt x="159" y="131"/>
                      <a:pt x="160" y="131"/>
                      <a:pt x="161" y="130"/>
                    </a:cubicBezTo>
                    <a:cubicBezTo>
                      <a:pt x="162" y="129"/>
                      <a:pt x="163" y="128"/>
                      <a:pt x="164" y="127"/>
                    </a:cubicBezTo>
                    <a:cubicBezTo>
                      <a:pt x="165" y="125"/>
                      <a:pt x="166" y="125"/>
                      <a:pt x="166" y="125"/>
                    </a:cubicBezTo>
                    <a:cubicBezTo>
                      <a:pt x="167" y="125"/>
                      <a:pt x="167" y="125"/>
                      <a:pt x="167" y="125"/>
                    </a:cubicBezTo>
                    <a:cubicBezTo>
                      <a:pt x="167" y="126"/>
                      <a:pt x="167" y="126"/>
                      <a:pt x="167" y="126"/>
                    </a:cubicBezTo>
                    <a:cubicBezTo>
                      <a:pt x="167" y="126"/>
                      <a:pt x="167" y="127"/>
                      <a:pt x="166" y="127"/>
                    </a:cubicBezTo>
                    <a:cubicBezTo>
                      <a:pt x="166" y="127"/>
                      <a:pt x="166" y="128"/>
                      <a:pt x="166" y="128"/>
                    </a:cubicBezTo>
                    <a:cubicBezTo>
                      <a:pt x="164" y="129"/>
                      <a:pt x="163" y="130"/>
                      <a:pt x="162" y="131"/>
                    </a:cubicBezTo>
                    <a:cubicBezTo>
                      <a:pt x="161" y="131"/>
                      <a:pt x="160" y="132"/>
                      <a:pt x="159" y="133"/>
                    </a:cubicBezTo>
                    <a:cubicBezTo>
                      <a:pt x="158" y="134"/>
                      <a:pt x="157" y="135"/>
                      <a:pt x="157" y="135"/>
                    </a:cubicBezTo>
                    <a:cubicBezTo>
                      <a:pt x="155" y="136"/>
                      <a:pt x="154" y="137"/>
                      <a:pt x="153" y="138"/>
                    </a:cubicBezTo>
                    <a:cubicBezTo>
                      <a:pt x="152" y="139"/>
                      <a:pt x="151" y="140"/>
                      <a:pt x="150" y="140"/>
                    </a:cubicBezTo>
                    <a:close/>
                    <a:moveTo>
                      <a:pt x="158" y="146"/>
                    </a:moveTo>
                    <a:cubicBezTo>
                      <a:pt x="157" y="146"/>
                      <a:pt x="156" y="146"/>
                      <a:pt x="156" y="145"/>
                    </a:cubicBezTo>
                    <a:cubicBezTo>
                      <a:pt x="156" y="144"/>
                      <a:pt x="156" y="144"/>
                      <a:pt x="156" y="143"/>
                    </a:cubicBezTo>
                    <a:cubicBezTo>
                      <a:pt x="156" y="142"/>
                      <a:pt x="157" y="142"/>
                      <a:pt x="157" y="142"/>
                    </a:cubicBezTo>
                    <a:cubicBezTo>
                      <a:pt x="158" y="142"/>
                      <a:pt x="159" y="142"/>
                      <a:pt x="159" y="143"/>
                    </a:cubicBezTo>
                    <a:cubicBezTo>
                      <a:pt x="159" y="143"/>
                      <a:pt x="160" y="144"/>
                      <a:pt x="160" y="144"/>
                    </a:cubicBezTo>
                    <a:cubicBezTo>
                      <a:pt x="160" y="145"/>
                      <a:pt x="159" y="145"/>
                      <a:pt x="158" y="146"/>
                    </a:cubicBezTo>
                    <a:close/>
                    <a:moveTo>
                      <a:pt x="164" y="150"/>
                    </a:moveTo>
                    <a:cubicBezTo>
                      <a:pt x="164" y="151"/>
                      <a:pt x="164" y="151"/>
                      <a:pt x="163" y="151"/>
                    </a:cubicBezTo>
                    <a:cubicBezTo>
                      <a:pt x="162" y="151"/>
                      <a:pt x="162" y="150"/>
                      <a:pt x="162" y="149"/>
                    </a:cubicBezTo>
                    <a:cubicBezTo>
                      <a:pt x="162" y="148"/>
                      <a:pt x="163" y="147"/>
                      <a:pt x="164" y="146"/>
                    </a:cubicBezTo>
                    <a:cubicBezTo>
                      <a:pt x="164" y="146"/>
                      <a:pt x="165" y="145"/>
                      <a:pt x="166" y="145"/>
                    </a:cubicBezTo>
                    <a:cubicBezTo>
                      <a:pt x="166" y="144"/>
                      <a:pt x="167" y="144"/>
                      <a:pt x="167" y="144"/>
                    </a:cubicBezTo>
                    <a:cubicBezTo>
                      <a:pt x="169" y="142"/>
                      <a:pt x="171" y="140"/>
                      <a:pt x="173" y="138"/>
                    </a:cubicBezTo>
                    <a:cubicBezTo>
                      <a:pt x="177" y="133"/>
                      <a:pt x="179" y="131"/>
                      <a:pt x="179" y="132"/>
                    </a:cubicBezTo>
                    <a:cubicBezTo>
                      <a:pt x="180" y="130"/>
                      <a:pt x="181" y="129"/>
                      <a:pt x="181" y="129"/>
                    </a:cubicBezTo>
                    <a:cubicBezTo>
                      <a:pt x="181" y="129"/>
                      <a:pt x="181" y="129"/>
                      <a:pt x="180" y="128"/>
                    </a:cubicBezTo>
                    <a:cubicBezTo>
                      <a:pt x="180" y="128"/>
                      <a:pt x="180" y="128"/>
                      <a:pt x="180" y="128"/>
                    </a:cubicBezTo>
                    <a:cubicBezTo>
                      <a:pt x="180" y="128"/>
                      <a:pt x="180" y="127"/>
                      <a:pt x="180" y="127"/>
                    </a:cubicBezTo>
                    <a:cubicBezTo>
                      <a:pt x="181" y="127"/>
                      <a:pt x="181" y="127"/>
                      <a:pt x="181" y="127"/>
                    </a:cubicBezTo>
                    <a:cubicBezTo>
                      <a:pt x="181" y="127"/>
                      <a:pt x="182" y="127"/>
                      <a:pt x="182" y="128"/>
                    </a:cubicBezTo>
                    <a:cubicBezTo>
                      <a:pt x="183" y="129"/>
                      <a:pt x="183" y="130"/>
                      <a:pt x="181" y="132"/>
                    </a:cubicBezTo>
                    <a:cubicBezTo>
                      <a:pt x="180" y="133"/>
                      <a:pt x="178" y="135"/>
                      <a:pt x="175" y="138"/>
                    </a:cubicBezTo>
                    <a:cubicBezTo>
                      <a:pt x="172" y="141"/>
                      <a:pt x="170" y="143"/>
                      <a:pt x="169" y="144"/>
                    </a:cubicBezTo>
                    <a:cubicBezTo>
                      <a:pt x="166" y="147"/>
                      <a:pt x="165" y="149"/>
                      <a:pt x="164" y="150"/>
                    </a:cubicBezTo>
                    <a:close/>
                    <a:moveTo>
                      <a:pt x="171" y="159"/>
                    </a:moveTo>
                    <a:cubicBezTo>
                      <a:pt x="170" y="158"/>
                      <a:pt x="169" y="157"/>
                      <a:pt x="169" y="155"/>
                    </a:cubicBezTo>
                    <a:cubicBezTo>
                      <a:pt x="169" y="154"/>
                      <a:pt x="170" y="152"/>
                      <a:pt x="171" y="150"/>
                    </a:cubicBezTo>
                    <a:cubicBezTo>
                      <a:pt x="172" y="149"/>
                      <a:pt x="173" y="148"/>
                      <a:pt x="176" y="145"/>
                    </a:cubicBezTo>
                    <a:cubicBezTo>
                      <a:pt x="177" y="144"/>
                      <a:pt x="178" y="143"/>
                      <a:pt x="180" y="141"/>
                    </a:cubicBezTo>
                    <a:cubicBezTo>
                      <a:pt x="182" y="140"/>
                      <a:pt x="183" y="139"/>
                      <a:pt x="184" y="139"/>
                    </a:cubicBezTo>
                    <a:cubicBezTo>
                      <a:pt x="184" y="139"/>
                      <a:pt x="185" y="140"/>
                      <a:pt x="185" y="141"/>
                    </a:cubicBezTo>
                    <a:cubicBezTo>
                      <a:pt x="185" y="141"/>
                      <a:pt x="186" y="141"/>
                      <a:pt x="186" y="142"/>
                    </a:cubicBezTo>
                    <a:cubicBezTo>
                      <a:pt x="187" y="144"/>
                      <a:pt x="187" y="144"/>
                      <a:pt x="187" y="145"/>
                    </a:cubicBezTo>
                    <a:cubicBezTo>
                      <a:pt x="187" y="146"/>
                      <a:pt x="186" y="148"/>
                      <a:pt x="183" y="151"/>
                    </a:cubicBezTo>
                    <a:cubicBezTo>
                      <a:pt x="183" y="151"/>
                      <a:pt x="182" y="152"/>
                      <a:pt x="182" y="152"/>
                    </a:cubicBezTo>
                    <a:cubicBezTo>
                      <a:pt x="181" y="153"/>
                      <a:pt x="181" y="153"/>
                      <a:pt x="180" y="154"/>
                    </a:cubicBezTo>
                    <a:cubicBezTo>
                      <a:pt x="179" y="155"/>
                      <a:pt x="177" y="156"/>
                      <a:pt x="175" y="158"/>
                    </a:cubicBezTo>
                    <a:cubicBezTo>
                      <a:pt x="173" y="159"/>
                      <a:pt x="172" y="159"/>
                      <a:pt x="171" y="159"/>
                    </a:cubicBezTo>
                    <a:close/>
                    <a:moveTo>
                      <a:pt x="183" y="159"/>
                    </a:moveTo>
                    <a:cubicBezTo>
                      <a:pt x="183" y="159"/>
                      <a:pt x="183" y="160"/>
                      <a:pt x="182" y="161"/>
                    </a:cubicBezTo>
                    <a:cubicBezTo>
                      <a:pt x="182" y="161"/>
                      <a:pt x="181" y="162"/>
                      <a:pt x="181" y="162"/>
                    </a:cubicBezTo>
                    <a:cubicBezTo>
                      <a:pt x="179" y="164"/>
                      <a:pt x="178" y="165"/>
                      <a:pt x="178" y="165"/>
                    </a:cubicBezTo>
                    <a:cubicBezTo>
                      <a:pt x="178" y="165"/>
                      <a:pt x="178" y="165"/>
                      <a:pt x="177" y="164"/>
                    </a:cubicBezTo>
                    <a:cubicBezTo>
                      <a:pt x="177" y="164"/>
                      <a:pt x="177" y="163"/>
                      <a:pt x="178" y="163"/>
                    </a:cubicBezTo>
                    <a:cubicBezTo>
                      <a:pt x="178" y="163"/>
                      <a:pt x="179" y="162"/>
                      <a:pt x="182" y="158"/>
                    </a:cubicBezTo>
                    <a:cubicBezTo>
                      <a:pt x="183" y="158"/>
                      <a:pt x="184" y="157"/>
                      <a:pt x="185" y="156"/>
                    </a:cubicBezTo>
                    <a:cubicBezTo>
                      <a:pt x="186" y="155"/>
                      <a:pt x="187" y="155"/>
                      <a:pt x="187" y="154"/>
                    </a:cubicBezTo>
                    <a:cubicBezTo>
                      <a:pt x="189" y="152"/>
                      <a:pt x="190" y="151"/>
                      <a:pt x="190" y="150"/>
                    </a:cubicBezTo>
                    <a:cubicBezTo>
                      <a:pt x="190" y="150"/>
                      <a:pt x="190" y="150"/>
                      <a:pt x="190" y="149"/>
                    </a:cubicBezTo>
                    <a:cubicBezTo>
                      <a:pt x="190" y="149"/>
                      <a:pt x="190" y="149"/>
                      <a:pt x="190" y="148"/>
                    </a:cubicBezTo>
                    <a:cubicBezTo>
                      <a:pt x="190" y="148"/>
                      <a:pt x="191" y="148"/>
                      <a:pt x="191" y="148"/>
                    </a:cubicBezTo>
                    <a:cubicBezTo>
                      <a:pt x="191" y="148"/>
                      <a:pt x="191" y="148"/>
                      <a:pt x="191" y="148"/>
                    </a:cubicBezTo>
                    <a:cubicBezTo>
                      <a:pt x="191" y="148"/>
                      <a:pt x="192" y="149"/>
                      <a:pt x="192" y="150"/>
                    </a:cubicBezTo>
                    <a:cubicBezTo>
                      <a:pt x="192" y="150"/>
                      <a:pt x="192" y="151"/>
                      <a:pt x="192" y="151"/>
                    </a:cubicBezTo>
                    <a:cubicBezTo>
                      <a:pt x="192" y="151"/>
                      <a:pt x="192" y="151"/>
                      <a:pt x="193" y="151"/>
                    </a:cubicBezTo>
                    <a:cubicBezTo>
                      <a:pt x="195" y="151"/>
                      <a:pt x="196" y="152"/>
                      <a:pt x="197" y="153"/>
                    </a:cubicBezTo>
                    <a:cubicBezTo>
                      <a:pt x="198" y="154"/>
                      <a:pt x="198" y="155"/>
                      <a:pt x="198" y="156"/>
                    </a:cubicBezTo>
                    <a:cubicBezTo>
                      <a:pt x="198" y="157"/>
                      <a:pt x="198" y="158"/>
                      <a:pt x="197" y="158"/>
                    </a:cubicBezTo>
                    <a:cubicBezTo>
                      <a:pt x="196" y="159"/>
                      <a:pt x="196" y="159"/>
                      <a:pt x="195" y="159"/>
                    </a:cubicBezTo>
                    <a:cubicBezTo>
                      <a:pt x="195" y="158"/>
                      <a:pt x="195" y="158"/>
                      <a:pt x="195" y="158"/>
                    </a:cubicBezTo>
                    <a:cubicBezTo>
                      <a:pt x="196" y="157"/>
                      <a:pt x="196" y="157"/>
                      <a:pt x="196" y="157"/>
                    </a:cubicBezTo>
                    <a:cubicBezTo>
                      <a:pt x="197" y="156"/>
                      <a:pt x="197" y="155"/>
                      <a:pt x="196" y="155"/>
                    </a:cubicBezTo>
                    <a:cubicBezTo>
                      <a:pt x="195" y="153"/>
                      <a:pt x="194" y="153"/>
                      <a:pt x="192" y="152"/>
                    </a:cubicBezTo>
                    <a:cubicBezTo>
                      <a:pt x="191" y="152"/>
                      <a:pt x="190" y="153"/>
                      <a:pt x="188" y="154"/>
                    </a:cubicBezTo>
                    <a:cubicBezTo>
                      <a:pt x="186" y="156"/>
                      <a:pt x="185" y="158"/>
                      <a:pt x="183" y="159"/>
                    </a:cubicBezTo>
                    <a:close/>
                    <a:moveTo>
                      <a:pt x="193" y="169"/>
                    </a:moveTo>
                    <a:cubicBezTo>
                      <a:pt x="191" y="171"/>
                      <a:pt x="190" y="173"/>
                      <a:pt x="190" y="174"/>
                    </a:cubicBezTo>
                    <a:cubicBezTo>
                      <a:pt x="190" y="175"/>
                      <a:pt x="191" y="175"/>
                      <a:pt x="191" y="176"/>
                    </a:cubicBezTo>
                    <a:cubicBezTo>
                      <a:pt x="192" y="176"/>
                      <a:pt x="193" y="176"/>
                      <a:pt x="192" y="176"/>
                    </a:cubicBezTo>
                    <a:cubicBezTo>
                      <a:pt x="193" y="177"/>
                      <a:pt x="193" y="177"/>
                      <a:pt x="193" y="178"/>
                    </a:cubicBezTo>
                    <a:cubicBezTo>
                      <a:pt x="194" y="178"/>
                      <a:pt x="193" y="179"/>
                      <a:pt x="192" y="178"/>
                    </a:cubicBezTo>
                    <a:cubicBezTo>
                      <a:pt x="192" y="178"/>
                      <a:pt x="191" y="178"/>
                      <a:pt x="190" y="177"/>
                    </a:cubicBezTo>
                    <a:cubicBezTo>
                      <a:pt x="189" y="175"/>
                      <a:pt x="188" y="174"/>
                      <a:pt x="189" y="172"/>
                    </a:cubicBezTo>
                    <a:cubicBezTo>
                      <a:pt x="189" y="172"/>
                      <a:pt x="190" y="170"/>
                      <a:pt x="192" y="169"/>
                    </a:cubicBezTo>
                    <a:cubicBezTo>
                      <a:pt x="194" y="166"/>
                      <a:pt x="196" y="165"/>
                      <a:pt x="196" y="164"/>
                    </a:cubicBezTo>
                    <a:cubicBezTo>
                      <a:pt x="198" y="162"/>
                      <a:pt x="200" y="161"/>
                      <a:pt x="199" y="161"/>
                    </a:cubicBezTo>
                    <a:cubicBezTo>
                      <a:pt x="200" y="160"/>
                      <a:pt x="201" y="160"/>
                      <a:pt x="202" y="160"/>
                    </a:cubicBezTo>
                    <a:cubicBezTo>
                      <a:pt x="203" y="160"/>
                      <a:pt x="204" y="160"/>
                      <a:pt x="205" y="161"/>
                    </a:cubicBezTo>
                    <a:cubicBezTo>
                      <a:pt x="207" y="162"/>
                      <a:pt x="207" y="164"/>
                      <a:pt x="205" y="166"/>
                    </a:cubicBezTo>
                    <a:cubicBezTo>
                      <a:pt x="205" y="166"/>
                      <a:pt x="204" y="168"/>
                      <a:pt x="202" y="170"/>
                    </a:cubicBezTo>
                    <a:cubicBezTo>
                      <a:pt x="201" y="171"/>
                      <a:pt x="200" y="172"/>
                      <a:pt x="199" y="172"/>
                    </a:cubicBezTo>
                    <a:cubicBezTo>
                      <a:pt x="199" y="172"/>
                      <a:pt x="198" y="171"/>
                      <a:pt x="198" y="171"/>
                    </a:cubicBezTo>
                    <a:cubicBezTo>
                      <a:pt x="197" y="171"/>
                      <a:pt x="197" y="170"/>
                      <a:pt x="196" y="169"/>
                    </a:cubicBezTo>
                    <a:cubicBezTo>
                      <a:pt x="195" y="168"/>
                      <a:pt x="194" y="168"/>
                      <a:pt x="193" y="169"/>
                    </a:cubicBezTo>
                    <a:close/>
                    <a:moveTo>
                      <a:pt x="206" y="192"/>
                    </a:moveTo>
                    <a:cubicBezTo>
                      <a:pt x="206" y="191"/>
                      <a:pt x="207" y="190"/>
                      <a:pt x="208" y="189"/>
                    </a:cubicBezTo>
                    <a:cubicBezTo>
                      <a:pt x="209" y="188"/>
                      <a:pt x="210" y="186"/>
                      <a:pt x="213" y="184"/>
                    </a:cubicBezTo>
                    <a:cubicBezTo>
                      <a:pt x="215" y="182"/>
                      <a:pt x="216" y="181"/>
                      <a:pt x="217" y="180"/>
                    </a:cubicBezTo>
                    <a:cubicBezTo>
                      <a:pt x="217" y="179"/>
                      <a:pt x="217" y="178"/>
                      <a:pt x="217" y="178"/>
                    </a:cubicBezTo>
                    <a:cubicBezTo>
                      <a:pt x="217" y="177"/>
                      <a:pt x="216" y="176"/>
                      <a:pt x="216" y="176"/>
                    </a:cubicBezTo>
                    <a:cubicBezTo>
                      <a:pt x="214" y="176"/>
                      <a:pt x="212" y="177"/>
                      <a:pt x="210" y="179"/>
                    </a:cubicBezTo>
                    <a:cubicBezTo>
                      <a:pt x="210" y="180"/>
                      <a:pt x="209" y="181"/>
                      <a:pt x="207" y="182"/>
                    </a:cubicBezTo>
                    <a:cubicBezTo>
                      <a:pt x="206" y="184"/>
                      <a:pt x="205" y="184"/>
                      <a:pt x="205" y="185"/>
                    </a:cubicBezTo>
                    <a:cubicBezTo>
                      <a:pt x="203" y="186"/>
                      <a:pt x="203" y="187"/>
                      <a:pt x="203" y="187"/>
                    </a:cubicBezTo>
                    <a:cubicBezTo>
                      <a:pt x="202" y="188"/>
                      <a:pt x="202" y="188"/>
                      <a:pt x="202" y="188"/>
                    </a:cubicBezTo>
                    <a:cubicBezTo>
                      <a:pt x="201" y="188"/>
                      <a:pt x="201" y="187"/>
                      <a:pt x="201" y="187"/>
                    </a:cubicBezTo>
                    <a:cubicBezTo>
                      <a:pt x="202" y="186"/>
                      <a:pt x="202" y="185"/>
                      <a:pt x="203" y="185"/>
                    </a:cubicBezTo>
                    <a:cubicBezTo>
                      <a:pt x="203" y="184"/>
                      <a:pt x="204" y="184"/>
                      <a:pt x="205" y="183"/>
                    </a:cubicBezTo>
                    <a:cubicBezTo>
                      <a:pt x="205" y="182"/>
                      <a:pt x="206" y="182"/>
                      <a:pt x="207" y="181"/>
                    </a:cubicBezTo>
                    <a:cubicBezTo>
                      <a:pt x="208" y="180"/>
                      <a:pt x="208" y="179"/>
                      <a:pt x="209" y="179"/>
                    </a:cubicBezTo>
                    <a:cubicBezTo>
                      <a:pt x="209" y="178"/>
                      <a:pt x="209" y="178"/>
                      <a:pt x="210" y="177"/>
                    </a:cubicBezTo>
                    <a:cubicBezTo>
                      <a:pt x="211" y="176"/>
                      <a:pt x="211" y="175"/>
                      <a:pt x="212" y="175"/>
                    </a:cubicBezTo>
                    <a:cubicBezTo>
                      <a:pt x="213" y="174"/>
                      <a:pt x="213" y="173"/>
                      <a:pt x="213" y="171"/>
                    </a:cubicBezTo>
                    <a:cubicBezTo>
                      <a:pt x="212" y="171"/>
                      <a:pt x="212" y="170"/>
                      <a:pt x="211" y="170"/>
                    </a:cubicBezTo>
                    <a:cubicBezTo>
                      <a:pt x="210" y="170"/>
                      <a:pt x="210" y="171"/>
                      <a:pt x="209" y="171"/>
                    </a:cubicBezTo>
                    <a:cubicBezTo>
                      <a:pt x="208" y="172"/>
                      <a:pt x="207" y="173"/>
                      <a:pt x="205" y="174"/>
                    </a:cubicBezTo>
                    <a:cubicBezTo>
                      <a:pt x="205" y="175"/>
                      <a:pt x="204" y="176"/>
                      <a:pt x="201" y="179"/>
                    </a:cubicBezTo>
                    <a:cubicBezTo>
                      <a:pt x="200" y="181"/>
                      <a:pt x="198" y="182"/>
                      <a:pt x="198" y="182"/>
                    </a:cubicBezTo>
                    <a:cubicBezTo>
                      <a:pt x="197" y="183"/>
                      <a:pt x="197" y="183"/>
                      <a:pt x="197" y="182"/>
                    </a:cubicBezTo>
                    <a:cubicBezTo>
                      <a:pt x="196" y="182"/>
                      <a:pt x="197" y="182"/>
                      <a:pt x="197" y="181"/>
                    </a:cubicBezTo>
                    <a:cubicBezTo>
                      <a:pt x="197" y="181"/>
                      <a:pt x="197" y="181"/>
                      <a:pt x="198" y="180"/>
                    </a:cubicBezTo>
                    <a:cubicBezTo>
                      <a:pt x="198" y="180"/>
                      <a:pt x="199" y="179"/>
                      <a:pt x="199" y="179"/>
                    </a:cubicBezTo>
                    <a:cubicBezTo>
                      <a:pt x="200" y="179"/>
                      <a:pt x="200" y="178"/>
                      <a:pt x="200" y="178"/>
                    </a:cubicBezTo>
                    <a:cubicBezTo>
                      <a:pt x="200" y="178"/>
                      <a:pt x="201" y="177"/>
                      <a:pt x="202" y="176"/>
                    </a:cubicBezTo>
                    <a:cubicBezTo>
                      <a:pt x="203" y="175"/>
                      <a:pt x="204" y="174"/>
                      <a:pt x="204" y="174"/>
                    </a:cubicBezTo>
                    <a:cubicBezTo>
                      <a:pt x="205" y="173"/>
                      <a:pt x="205" y="173"/>
                      <a:pt x="205" y="173"/>
                    </a:cubicBezTo>
                    <a:cubicBezTo>
                      <a:pt x="206" y="172"/>
                      <a:pt x="206" y="172"/>
                      <a:pt x="206" y="172"/>
                    </a:cubicBezTo>
                    <a:cubicBezTo>
                      <a:pt x="207" y="171"/>
                      <a:pt x="207" y="171"/>
                      <a:pt x="207" y="171"/>
                    </a:cubicBezTo>
                    <a:cubicBezTo>
                      <a:pt x="209" y="169"/>
                      <a:pt x="210" y="168"/>
                      <a:pt x="210" y="167"/>
                    </a:cubicBezTo>
                    <a:cubicBezTo>
                      <a:pt x="210" y="167"/>
                      <a:pt x="210" y="167"/>
                      <a:pt x="210" y="167"/>
                    </a:cubicBezTo>
                    <a:cubicBezTo>
                      <a:pt x="210" y="167"/>
                      <a:pt x="210" y="167"/>
                      <a:pt x="210" y="166"/>
                    </a:cubicBezTo>
                    <a:cubicBezTo>
                      <a:pt x="211" y="166"/>
                      <a:pt x="211" y="166"/>
                      <a:pt x="211" y="166"/>
                    </a:cubicBezTo>
                    <a:cubicBezTo>
                      <a:pt x="211" y="166"/>
                      <a:pt x="211" y="166"/>
                      <a:pt x="211" y="166"/>
                    </a:cubicBezTo>
                    <a:cubicBezTo>
                      <a:pt x="211" y="166"/>
                      <a:pt x="211" y="166"/>
                      <a:pt x="211" y="166"/>
                    </a:cubicBezTo>
                    <a:cubicBezTo>
                      <a:pt x="212" y="167"/>
                      <a:pt x="212" y="167"/>
                      <a:pt x="211" y="168"/>
                    </a:cubicBezTo>
                    <a:cubicBezTo>
                      <a:pt x="211" y="168"/>
                      <a:pt x="211" y="169"/>
                      <a:pt x="211" y="169"/>
                    </a:cubicBezTo>
                    <a:cubicBezTo>
                      <a:pt x="211" y="169"/>
                      <a:pt x="211" y="169"/>
                      <a:pt x="212" y="169"/>
                    </a:cubicBezTo>
                    <a:cubicBezTo>
                      <a:pt x="212" y="169"/>
                      <a:pt x="212" y="169"/>
                      <a:pt x="212" y="169"/>
                    </a:cubicBezTo>
                    <a:cubicBezTo>
                      <a:pt x="213" y="169"/>
                      <a:pt x="213" y="170"/>
                      <a:pt x="214" y="170"/>
                    </a:cubicBezTo>
                    <a:cubicBezTo>
                      <a:pt x="214" y="171"/>
                      <a:pt x="214" y="171"/>
                      <a:pt x="214" y="172"/>
                    </a:cubicBezTo>
                    <a:cubicBezTo>
                      <a:pt x="214" y="172"/>
                      <a:pt x="214" y="173"/>
                      <a:pt x="214" y="173"/>
                    </a:cubicBezTo>
                    <a:cubicBezTo>
                      <a:pt x="214" y="173"/>
                      <a:pt x="214" y="174"/>
                      <a:pt x="214" y="174"/>
                    </a:cubicBezTo>
                    <a:cubicBezTo>
                      <a:pt x="215" y="175"/>
                      <a:pt x="215" y="175"/>
                      <a:pt x="216" y="175"/>
                    </a:cubicBezTo>
                    <a:cubicBezTo>
                      <a:pt x="217" y="175"/>
                      <a:pt x="218" y="176"/>
                      <a:pt x="218" y="176"/>
                    </a:cubicBezTo>
                    <a:cubicBezTo>
                      <a:pt x="219" y="178"/>
                      <a:pt x="218" y="180"/>
                      <a:pt x="217" y="182"/>
                    </a:cubicBezTo>
                    <a:cubicBezTo>
                      <a:pt x="216" y="183"/>
                      <a:pt x="215" y="184"/>
                      <a:pt x="214" y="185"/>
                    </a:cubicBezTo>
                    <a:cubicBezTo>
                      <a:pt x="213" y="186"/>
                      <a:pt x="212" y="186"/>
                      <a:pt x="212" y="187"/>
                    </a:cubicBezTo>
                    <a:cubicBezTo>
                      <a:pt x="210" y="189"/>
                      <a:pt x="209" y="190"/>
                      <a:pt x="209" y="190"/>
                    </a:cubicBezTo>
                    <a:cubicBezTo>
                      <a:pt x="208" y="191"/>
                      <a:pt x="208" y="192"/>
                      <a:pt x="208" y="192"/>
                    </a:cubicBezTo>
                    <a:cubicBezTo>
                      <a:pt x="208" y="194"/>
                      <a:pt x="207" y="194"/>
                      <a:pt x="206" y="194"/>
                    </a:cubicBezTo>
                    <a:cubicBezTo>
                      <a:pt x="205" y="194"/>
                      <a:pt x="205" y="193"/>
                      <a:pt x="206" y="192"/>
                    </a:cubicBezTo>
                    <a:close/>
                    <a:moveTo>
                      <a:pt x="260" y="253"/>
                    </a:moveTo>
                    <a:cubicBezTo>
                      <a:pt x="259" y="253"/>
                      <a:pt x="258" y="253"/>
                      <a:pt x="258" y="252"/>
                    </a:cubicBezTo>
                    <a:cubicBezTo>
                      <a:pt x="257" y="251"/>
                      <a:pt x="257" y="251"/>
                      <a:pt x="258" y="250"/>
                    </a:cubicBezTo>
                    <a:cubicBezTo>
                      <a:pt x="258" y="249"/>
                      <a:pt x="258" y="249"/>
                      <a:pt x="259" y="249"/>
                    </a:cubicBezTo>
                    <a:cubicBezTo>
                      <a:pt x="260" y="249"/>
                      <a:pt x="261" y="249"/>
                      <a:pt x="261" y="250"/>
                    </a:cubicBezTo>
                    <a:cubicBezTo>
                      <a:pt x="261" y="250"/>
                      <a:pt x="261" y="251"/>
                      <a:pt x="261" y="251"/>
                    </a:cubicBezTo>
                    <a:cubicBezTo>
                      <a:pt x="261" y="252"/>
                      <a:pt x="261" y="252"/>
                      <a:pt x="260" y="253"/>
                    </a:cubicBezTo>
                    <a:close/>
                    <a:moveTo>
                      <a:pt x="294" y="260"/>
                    </a:moveTo>
                    <a:cubicBezTo>
                      <a:pt x="294" y="260"/>
                      <a:pt x="294" y="260"/>
                      <a:pt x="294" y="259"/>
                    </a:cubicBezTo>
                    <a:cubicBezTo>
                      <a:pt x="294" y="259"/>
                      <a:pt x="294" y="259"/>
                      <a:pt x="294" y="259"/>
                    </a:cubicBezTo>
                    <a:cubicBezTo>
                      <a:pt x="294" y="258"/>
                      <a:pt x="295" y="258"/>
                      <a:pt x="295" y="259"/>
                    </a:cubicBezTo>
                    <a:cubicBezTo>
                      <a:pt x="295" y="259"/>
                      <a:pt x="295" y="259"/>
                      <a:pt x="295" y="259"/>
                    </a:cubicBezTo>
                    <a:cubicBezTo>
                      <a:pt x="295" y="259"/>
                      <a:pt x="295" y="259"/>
                      <a:pt x="295" y="259"/>
                    </a:cubicBezTo>
                    <a:cubicBezTo>
                      <a:pt x="295" y="259"/>
                      <a:pt x="295" y="259"/>
                      <a:pt x="295" y="260"/>
                    </a:cubicBezTo>
                    <a:cubicBezTo>
                      <a:pt x="295" y="261"/>
                      <a:pt x="295" y="261"/>
                      <a:pt x="295" y="261"/>
                    </a:cubicBezTo>
                    <a:cubicBezTo>
                      <a:pt x="295" y="262"/>
                      <a:pt x="295" y="262"/>
                      <a:pt x="295" y="262"/>
                    </a:cubicBezTo>
                    <a:cubicBezTo>
                      <a:pt x="296" y="262"/>
                      <a:pt x="296" y="262"/>
                      <a:pt x="296" y="262"/>
                    </a:cubicBezTo>
                    <a:cubicBezTo>
                      <a:pt x="297" y="262"/>
                      <a:pt x="297" y="262"/>
                      <a:pt x="297" y="262"/>
                    </a:cubicBezTo>
                    <a:cubicBezTo>
                      <a:pt x="298" y="263"/>
                      <a:pt x="298" y="264"/>
                      <a:pt x="298" y="265"/>
                    </a:cubicBezTo>
                    <a:cubicBezTo>
                      <a:pt x="298" y="265"/>
                      <a:pt x="298" y="265"/>
                      <a:pt x="298" y="265"/>
                    </a:cubicBezTo>
                    <a:cubicBezTo>
                      <a:pt x="298" y="266"/>
                      <a:pt x="298" y="266"/>
                      <a:pt x="298" y="266"/>
                    </a:cubicBezTo>
                    <a:cubicBezTo>
                      <a:pt x="298" y="267"/>
                      <a:pt x="299" y="267"/>
                      <a:pt x="300" y="267"/>
                    </a:cubicBezTo>
                    <a:cubicBezTo>
                      <a:pt x="301" y="267"/>
                      <a:pt x="302" y="268"/>
                      <a:pt x="302" y="268"/>
                    </a:cubicBezTo>
                    <a:cubicBezTo>
                      <a:pt x="303" y="270"/>
                      <a:pt x="302" y="272"/>
                      <a:pt x="300" y="274"/>
                    </a:cubicBezTo>
                    <a:cubicBezTo>
                      <a:pt x="300" y="275"/>
                      <a:pt x="299" y="276"/>
                      <a:pt x="298" y="277"/>
                    </a:cubicBezTo>
                    <a:cubicBezTo>
                      <a:pt x="297" y="278"/>
                      <a:pt x="296" y="278"/>
                      <a:pt x="295" y="279"/>
                    </a:cubicBezTo>
                    <a:cubicBezTo>
                      <a:pt x="294" y="281"/>
                      <a:pt x="293" y="282"/>
                      <a:pt x="293" y="282"/>
                    </a:cubicBezTo>
                    <a:cubicBezTo>
                      <a:pt x="292" y="283"/>
                      <a:pt x="292" y="284"/>
                      <a:pt x="292" y="284"/>
                    </a:cubicBezTo>
                    <a:cubicBezTo>
                      <a:pt x="291" y="285"/>
                      <a:pt x="291" y="286"/>
                      <a:pt x="290" y="286"/>
                    </a:cubicBezTo>
                    <a:cubicBezTo>
                      <a:pt x="289" y="286"/>
                      <a:pt x="289" y="285"/>
                      <a:pt x="289" y="284"/>
                    </a:cubicBezTo>
                    <a:cubicBezTo>
                      <a:pt x="290" y="283"/>
                      <a:pt x="290" y="282"/>
                      <a:pt x="292" y="281"/>
                    </a:cubicBezTo>
                    <a:cubicBezTo>
                      <a:pt x="293" y="280"/>
                      <a:pt x="294" y="279"/>
                      <a:pt x="296" y="276"/>
                    </a:cubicBezTo>
                    <a:cubicBezTo>
                      <a:pt x="298" y="274"/>
                      <a:pt x="300" y="273"/>
                      <a:pt x="300" y="272"/>
                    </a:cubicBezTo>
                    <a:cubicBezTo>
                      <a:pt x="301" y="271"/>
                      <a:pt x="301" y="271"/>
                      <a:pt x="301" y="270"/>
                    </a:cubicBezTo>
                    <a:cubicBezTo>
                      <a:pt x="301" y="269"/>
                      <a:pt x="300" y="268"/>
                      <a:pt x="299" y="268"/>
                    </a:cubicBezTo>
                    <a:cubicBezTo>
                      <a:pt x="298" y="268"/>
                      <a:pt x="296" y="269"/>
                      <a:pt x="294" y="272"/>
                    </a:cubicBezTo>
                    <a:cubicBezTo>
                      <a:pt x="293" y="272"/>
                      <a:pt x="292" y="273"/>
                      <a:pt x="291" y="275"/>
                    </a:cubicBezTo>
                    <a:cubicBezTo>
                      <a:pt x="290" y="276"/>
                      <a:pt x="289" y="277"/>
                      <a:pt x="288" y="277"/>
                    </a:cubicBezTo>
                    <a:cubicBezTo>
                      <a:pt x="287" y="279"/>
                      <a:pt x="286" y="279"/>
                      <a:pt x="286" y="279"/>
                    </a:cubicBezTo>
                    <a:cubicBezTo>
                      <a:pt x="286" y="280"/>
                      <a:pt x="285" y="280"/>
                      <a:pt x="285" y="280"/>
                    </a:cubicBezTo>
                    <a:cubicBezTo>
                      <a:pt x="285" y="280"/>
                      <a:pt x="285" y="280"/>
                      <a:pt x="285" y="279"/>
                    </a:cubicBezTo>
                    <a:cubicBezTo>
                      <a:pt x="285" y="278"/>
                      <a:pt x="286" y="278"/>
                      <a:pt x="286" y="277"/>
                    </a:cubicBezTo>
                    <a:cubicBezTo>
                      <a:pt x="287" y="277"/>
                      <a:pt x="287" y="276"/>
                      <a:pt x="288" y="275"/>
                    </a:cubicBezTo>
                    <a:cubicBezTo>
                      <a:pt x="289" y="275"/>
                      <a:pt x="289" y="274"/>
                      <a:pt x="290" y="273"/>
                    </a:cubicBezTo>
                    <a:cubicBezTo>
                      <a:pt x="291" y="272"/>
                      <a:pt x="292" y="272"/>
                      <a:pt x="292" y="271"/>
                    </a:cubicBezTo>
                    <a:cubicBezTo>
                      <a:pt x="292" y="271"/>
                      <a:pt x="293" y="270"/>
                      <a:pt x="294" y="269"/>
                    </a:cubicBezTo>
                    <a:cubicBezTo>
                      <a:pt x="294" y="269"/>
                      <a:pt x="295" y="268"/>
                      <a:pt x="295" y="267"/>
                    </a:cubicBezTo>
                    <a:cubicBezTo>
                      <a:pt x="296" y="266"/>
                      <a:pt x="297" y="265"/>
                      <a:pt x="296" y="264"/>
                    </a:cubicBezTo>
                    <a:cubicBezTo>
                      <a:pt x="296" y="263"/>
                      <a:pt x="295" y="263"/>
                      <a:pt x="295" y="263"/>
                    </a:cubicBezTo>
                    <a:cubicBezTo>
                      <a:pt x="294" y="263"/>
                      <a:pt x="293" y="263"/>
                      <a:pt x="293" y="263"/>
                    </a:cubicBezTo>
                    <a:cubicBezTo>
                      <a:pt x="291" y="264"/>
                      <a:pt x="290" y="265"/>
                      <a:pt x="289" y="267"/>
                    </a:cubicBezTo>
                    <a:cubicBezTo>
                      <a:pt x="289" y="267"/>
                      <a:pt x="287" y="269"/>
                      <a:pt x="285" y="272"/>
                    </a:cubicBezTo>
                    <a:cubicBezTo>
                      <a:pt x="283" y="273"/>
                      <a:pt x="282" y="274"/>
                      <a:pt x="281" y="275"/>
                    </a:cubicBezTo>
                    <a:cubicBezTo>
                      <a:pt x="281" y="275"/>
                      <a:pt x="280" y="275"/>
                      <a:pt x="280" y="275"/>
                    </a:cubicBezTo>
                    <a:cubicBezTo>
                      <a:pt x="280" y="275"/>
                      <a:pt x="280" y="274"/>
                      <a:pt x="280" y="274"/>
                    </a:cubicBezTo>
                    <a:cubicBezTo>
                      <a:pt x="281" y="274"/>
                      <a:pt x="281" y="273"/>
                      <a:pt x="282" y="273"/>
                    </a:cubicBezTo>
                    <a:cubicBezTo>
                      <a:pt x="282" y="272"/>
                      <a:pt x="282" y="272"/>
                      <a:pt x="282" y="272"/>
                    </a:cubicBezTo>
                    <a:cubicBezTo>
                      <a:pt x="283" y="271"/>
                      <a:pt x="283" y="271"/>
                      <a:pt x="283" y="271"/>
                    </a:cubicBezTo>
                    <a:cubicBezTo>
                      <a:pt x="284" y="270"/>
                      <a:pt x="285" y="270"/>
                      <a:pt x="286" y="268"/>
                    </a:cubicBezTo>
                    <a:cubicBezTo>
                      <a:pt x="287" y="267"/>
                      <a:pt x="287" y="267"/>
                      <a:pt x="288" y="266"/>
                    </a:cubicBezTo>
                    <a:cubicBezTo>
                      <a:pt x="288" y="266"/>
                      <a:pt x="289" y="266"/>
                      <a:pt x="289" y="265"/>
                    </a:cubicBezTo>
                    <a:cubicBezTo>
                      <a:pt x="289" y="265"/>
                      <a:pt x="289" y="265"/>
                      <a:pt x="290" y="264"/>
                    </a:cubicBezTo>
                    <a:cubicBezTo>
                      <a:pt x="291" y="263"/>
                      <a:pt x="291" y="263"/>
                      <a:pt x="291" y="263"/>
                    </a:cubicBezTo>
                    <a:cubicBezTo>
                      <a:pt x="293" y="261"/>
                      <a:pt x="294" y="260"/>
                      <a:pt x="294" y="260"/>
                    </a:cubicBezTo>
                    <a:close/>
                    <a:moveTo>
                      <a:pt x="287" y="250"/>
                    </a:moveTo>
                    <a:cubicBezTo>
                      <a:pt x="288" y="251"/>
                      <a:pt x="288" y="251"/>
                      <a:pt x="289" y="252"/>
                    </a:cubicBezTo>
                    <a:cubicBezTo>
                      <a:pt x="289" y="252"/>
                      <a:pt x="289" y="253"/>
                      <a:pt x="289" y="253"/>
                    </a:cubicBezTo>
                    <a:cubicBezTo>
                      <a:pt x="290" y="255"/>
                      <a:pt x="290" y="256"/>
                      <a:pt x="290" y="256"/>
                    </a:cubicBezTo>
                    <a:cubicBezTo>
                      <a:pt x="290" y="258"/>
                      <a:pt x="289" y="260"/>
                      <a:pt x="286" y="262"/>
                    </a:cubicBezTo>
                    <a:cubicBezTo>
                      <a:pt x="286" y="263"/>
                      <a:pt x="285" y="263"/>
                      <a:pt x="285" y="264"/>
                    </a:cubicBezTo>
                    <a:cubicBezTo>
                      <a:pt x="284" y="264"/>
                      <a:pt x="283" y="265"/>
                      <a:pt x="283" y="265"/>
                    </a:cubicBezTo>
                    <a:cubicBezTo>
                      <a:pt x="282" y="266"/>
                      <a:pt x="280" y="268"/>
                      <a:pt x="278" y="269"/>
                    </a:cubicBezTo>
                    <a:cubicBezTo>
                      <a:pt x="276" y="270"/>
                      <a:pt x="275" y="270"/>
                      <a:pt x="274" y="270"/>
                    </a:cubicBezTo>
                    <a:cubicBezTo>
                      <a:pt x="273" y="269"/>
                      <a:pt x="272" y="268"/>
                      <a:pt x="272" y="266"/>
                    </a:cubicBezTo>
                    <a:cubicBezTo>
                      <a:pt x="272" y="265"/>
                      <a:pt x="273" y="263"/>
                      <a:pt x="274" y="261"/>
                    </a:cubicBezTo>
                    <a:cubicBezTo>
                      <a:pt x="275" y="260"/>
                      <a:pt x="277" y="259"/>
                      <a:pt x="279" y="256"/>
                    </a:cubicBezTo>
                    <a:cubicBezTo>
                      <a:pt x="280" y="255"/>
                      <a:pt x="282" y="254"/>
                      <a:pt x="284" y="252"/>
                    </a:cubicBezTo>
                    <a:cubicBezTo>
                      <a:pt x="285" y="251"/>
                      <a:pt x="286" y="250"/>
                      <a:pt x="287" y="250"/>
                    </a:cubicBezTo>
                    <a:close/>
                    <a:moveTo>
                      <a:pt x="278" y="243"/>
                    </a:moveTo>
                    <a:cubicBezTo>
                      <a:pt x="280" y="244"/>
                      <a:pt x="281" y="245"/>
                      <a:pt x="281" y="247"/>
                    </a:cubicBezTo>
                    <a:cubicBezTo>
                      <a:pt x="281" y="248"/>
                      <a:pt x="281" y="248"/>
                      <a:pt x="281" y="249"/>
                    </a:cubicBezTo>
                    <a:cubicBezTo>
                      <a:pt x="281" y="250"/>
                      <a:pt x="280" y="250"/>
                      <a:pt x="280" y="250"/>
                    </a:cubicBezTo>
                    <a:cubicBezTo>
                      <a:pt x="280" y="250"/>
                      <a:pt x="280" y="250"/>
                      <a:pt x="279" y="250"/>
                    </a:cubicBezTo>
                    <a:cubicBezTo>
                      <a:pt x="280" y="250"/>
                      <a:pt x="280" y="249"/>
                      <a:pt x="279" y="247"/>
                    </a:cubicBezTo>
                    <a:cubicBezTo>
                      <a:pt x="279" y="245"/>
                      <a:pt x="278" y="245"/>
                      <a:pt x="277" y="244"/>
                    </a:cubicBezTo>
                    <a:cubicBezTo>
                      <a:pt x="274" y="244"/>
                      <a:pt x="272" y="246"/>
                      <a:pt x="269" y="249"/>
                    </a:cubicBezTo>
                    <a:cubicBezTo>
                      <a:pt x="269" y="250"/>
                      <a:pt x="269" y="250"/>
                      <a:pt x="268" y="251"/>
                    </a:cubicBezTo>
                    <a:cubicBezTo>
                      <a:pt x="267" y="252"/>
                      <a:pt x="267" y="253"/>
                      <a:pt x="266" y="254"/>
                    </a:cubicBezTo>
                    <a:cubicBezTo>
                      <a:pt x="265" y="256"/>
                      <a:pt x="264" y="257"/>
                      <a:pt x="265" y="258"/>
                    </a:cubicBezTo>
                    <a:cubicBezTo>
                      <a:pt x="265" y="259"/>
                      <a:pt x="266" y="259"/>
                      <a:pt x="267" y="260"/>
                    </a:cubicBezTo>
                    <a:cubicBezTo>
                      <a:pt x="268" y="260"/>
                      <a:pt x="268" y="261"/>
                      <a:pt x="268" y="262"/>
                    </a:cubicBezTo>
                    <a:cubicBezTo>
                      <a:pt x="267" y="262"/>
                      <a:pt x="266" y="262"/>
                      <a:pt x="265" y="261"/>
                    </a:cubicBezTo>
                    <a:cubicBezTo>
                      <a:pt x="264" y="260"/>
                      <a:pt x="264" y="259"/>
                      <a:pt x="263" y="259"/>
                    </a:cubicBezTo>
                    <a:cubicBezTo>
                      <a:pt x="263" y="257"/>
                      <a:pt x="263" y="256"/>
                      <a:pt x="264" y="254"/>
                    </a:cubicBezTo>
                    <a:cubicBezTo>
                      <a:pt x="266" y="251"/>
                      <a:pt x="268" y="248"/>
                      <a:pt x="270" y="246"/>
                    </a:cubicBezTo>
                    <a:cubicBezTo>
                      <a:pt x="273" y="243"/>
                      <a:pt x="276" y="242"/>
                      <a:pt x="278" y="243"/>
                    </a:cubicBezTo>
                    <a:close/>
                    <a:moveTo>
                      <a:pt x="258" y="220"/>
                    </a:moveTo>
                    <a:cubicBezTo>
                      <a:pt x="258" y="220"/>
                      <a:pt x="258" y="220"/>
                      <a:pt x="258" y="220"/>
                    </a:cubicBezTo>
                    <a:cubicBezTo>
                      <a:pt x="258" y="219"/>
                      <a:pt x="258" y="219"/>
                      <a:pt x="258" y="219"/>
                    </a:cubicBezTo>
                    <a:cubicBezTo>
                      <a:pt x="258" y="219"/>
                      <a:pt x="259" y="218"/>
                      <a:pt x="259" y="219"/>
                    </a:cubicBezTo>
                    <a:cubicBezTo>
                      <a:pt x="259" y="219"/>
                      <a:pt x="259" y="219"/>
                      <a:pt x="259" y="219"/>
                    </a:cubicBezTo>
                    <a:cubicBezTo>
                      <a:pt x="259" y="219"/>
                      <a:pt x="259" y="219"/>
                      <a:pt x="259" y="219"/>
                    </a:cubicBezTo>
                    <a:cubicBezTo>
                      <a:pt x="259" y="219"/>
                      <a:pt x="259" y="220"/>
                      <a:pt x="259" y="220"/>
                    </a:cubicBezTo>
                    <a:cubicBezTo>
                      <a:pt x="259" y="221"/>
                      <a:pt x="259" y="221"/>
                      <a:pt x="259" y="222"/>
                    </a:cubicBezTo>
                    <a:cubicBezTo>
                      <a:pt x="259" y="222"/>
                      <a:pt x="259" y="222"/>
                      <a:pt x="259" y="222"/>
                    </a:cubicBezTo>
                    <a:cubicBezTo>
                      <a:pt x="260" y="222"/>
                      <a:pt x="260" y="222"/>
                      <a:pt x="260" y="222"/>
                    </a:cubicBezTo>
                    <a:cubicBezTo>
                      <a:pt x="260" y="222"/>
                      <a:pt x="261" y="222"/>
                      <a:pt x="261" y="223"/>
                    </a:cubicBezTo>
                    <a:cubicBezTo>
                      <a:pt x="261" y="223"/>
                      <a:pt x="261" y="224"/>
                      <a:pt x="262" y="225"/>
                    </a:cubicBezTo>
                    <a:cubicBezTo>
                      <a:pt x="262" y="225"/>
                      <a:pt x="262" y="226"/>
                      <a:pt x="262" y="226"/>
                    </a:cubicBezTo>
                    <a:cubicBezTo>
                      <a:pt x="261" y="226"/>
                      <a:pt x="261" y="227"/>
                      <a:pt x="262" y="227"/>
                    </a:cubicBezTo>
                    <a:cubicBezTo>
                      <a:pt x="262" y="228"/>
                      <a:pt x="262" y="228"/>
                      <a:pt x="263" y="228"/>
                    </a:cubicBezTo>
                    <a:cubicBezTo>
                      <a:pt x="264" y="228"/>
                      <a:pt x="265" y="229"/>
                      <a:pt x="265" y="229"/>
                    </a:cubicBezTo>
                    <a:cubicBezTo>
                      <a:pt x="266" y="231"/>
                      <a:pt x="265" y="233"/>
                      <a:pt x="263" y="235"/>
                    </a:cubicBezTo>
                    <a:cubicBezTo>
                      <a:pt x="263" y="236"/>
                      <a:pt x="262" y="237"/>
                      <a:pt x="261" y="238"/>
                    </a:cubicBezTo>
                    <a:cubicBezTo>
                      <a:pt x="260" y="239"/>
                      <a:pt x="259" y="239"/>
                      <a:pt x="259" y="240"/>
                    </a:cubicBezTo>
                    <a:cubicBezTo>
                      <a:pt x="257" y="242"/>
                      <a:pt x="256" y="243"/>
                      <a:pt x="256" y="243"/>
                    </a:cubicBezTo>
                    <a:cubicBezTo>
                      <a:pt x="255" y="244"/>
                      <a:pt x="255" y="245"/>
                      <a:pt x="255" y="245"/>
                    </a:cubicBezTo>
                    <a:cubicBezTo>
                      <a:pt x="254" y="247"/>
                      <a:pt x="254" y="247"/>
                      <a:pt x="253" y="247"/>
                    </a:cubicBezTo>
                    <a:cubicBezTo>
                      <a:pt x="252" y="247"/>
                      <a:pt x="252" y="246"/>
                      <a:pt x="253" y="245"/>
                    </a:cubicBezTo>
                    <a:cubicBezTo>
                      <a:pt x="253" y="244"/>
                      <a:pt x="254" y="243"/>
                      <a:pt x="255" y="242"/>
                    </a:cubicBezTo>
                    <a:cubicBezTo>
                      <a:pt x="256" y="241"/>
                      <a:pt x="257" y="239"/>
                      <a:pt x="260" y="237"/>
                    </a:cubicBezTo>
                    <a:cubicBezTo>
                      <a:pt x="262" y="235"/>
                      <a:pt x="263" y="234"/>
                      <a:pt x="264" y="233"/>
                    </a:cubicBezTo>
                    <a:cubicBezTo>
                      <a:pt x="264" y="232"/>
                      <a:pt x="264" y="231"/>
                      <a:pt x="264" y="231"/>
                    </a:cubicBezTo>
                    <a:cubicBezTo>
                      <a:pt x="264" y="230"/>
                      <a:pt x="263" y="229"/>
                      <a:pt x="263" y="229"/>
                    </a:cubicBezTo>
                    <a:cubicBezTo>
                      <a:pt x="261" y="229"/>
                      <a:pt x="259" y="230"/>
                      <a:pt x="257" y="232"/>
                    </a:cubicBezTo>
                    <a:cubicBezTo>
                      <a:pt x="257" y="233"/>
                      <a:pt x="256" y="234"/>
                      <a:pt x="254" y="235"/>
                    </a:cubicBezTo>
                    <a:cubicBezTo>
                      <a:pt x="253" y="237"/>
                      <a:pt x="252" y="237"/>
                      <a:pt x="252" y="238"/>
                    </a:cubicBezTo>
                    <a:cubicBezTo>
                      <a:pt x="250" y="239"/>
                      <a:pt x="250" y="240"/>
                      <a:pt x="250" y="240"/>
                    </a:cubicBezTo>
                    <a:cubicBezTo>
                      <a:pt x="249" y="240"/>
                      <a:pt x="249" y="241"/>
                      <a:pt x="249" y="241"/>
                    </a:cubicBezTo>
                    <a:cubicBezTo>
                      <a:pt x="248" y="241"/>
                      <a:pt x="248" y="240"/>
                      <a:pt x="248" y="240"/>
                    </a:cubicBezTo>
                    <a:cubicBezTo>
                      <a:pt x="249" y="239"/>
                      <a:pt x="249" y="238"/>
                      <a:pt x="250" y="238"/>
                    </a:cubicBezTo>
                    <a:cubicBezTo>
                      <a:pt x="250" y="237"/>
                      <a:pt x="251" y="237"/>
                      <a:pt x="252" y="236"/>
                    </a:cubicBezTo>
                    <a:cubicBezTo>
                      <a:pt x="252" y="235"/>
                      <a:pt x="253" y="235"/>
                      <a:pt x="254" y="234"/>
                    </a:cubicBezTo>
                    <a:cubicBezTo>
                      <a:pt x="255" y="233"/>
                      <a:pt x="255" y="232"/>
                      <a:pt x="256" y="232"/>
                    </a:cubicBezTo>
                    <a:cubicBezTo>
                      <a:pt x="256" y="231"/>
                      <a:pt x="257" y="231"/>
                      <a:pt x="257" y="230"/>
                    </a:cubicBezTo>
                    <a:cubicBezTo>
                      <a:pt x="258" y="229"/>
                      <a:pt x="259" y="228"/>
                      <a:pt x="259" y="228"/>
                    </a:cubicBezTo>
                    <a:cubicBezTo>
                      <a:pt x="260" y="227"/>
                      <a:pt x="260" y="226"/>
                      <a:pt x="260" y="224"/>
                    </a:cubicBezTo>
                    <a:cubicBezTo>
                      <a:pt x="260" y="224"/>
                      <a:pt x="259" y="223"/>
                      <a:pt x="258" y="223"/>
                    </a:cubicBezTo>
                    <a:cubicBezTo>
                      <a:pt x="258" y="223"/>
                      <a:pt x="257" y="223"/>
                      <a:pt x="257" y="224"/>
                    </a:cubicBezTo>
                    <a:cubicBezTo>
                      <a:pt x="255" y="225"/>
                      <a:pt x="254" y="226"/>
                      <a:pt x="253" y="227"/>
                    </a:cubicBezTo>
                    <a:cubicBezTo>
                      <a:pt x="253" y="227"/>
                      <a:pt x="251" y="229"/>
                      <a:pt x="248" y="232"/>
                    </a:cubicBezTo>
                    <a:cubicBezTo>
                      <a:pt x="247" y="234"/>
                      <a:pt x="246" y="235"/>
                      <a:pt x="245" y="235"/>
                    </a:cubicBezTo>
                    <a:cubicBezTo>
                      <a:pt x="244" y="236"/>
                      <a:pt x="244" y="236"/>
                      <a:pt x="244" y="235"/>
                    </a:cubicBezTo>
                    <a:cubicBezTo>
                      <a:pt x="244" y="235"/>
                      <a:pt x="244" y="235"/>
                      <a:pt x="244" y="234"/>
                    </a:cubicBezTo>
                    <a:cubicBezTo>
                      <a:pt x="244" y="234"/>
                      <a:pt x="245" y="233"/>
                      <a:pt x="245" y="233"/>
                    </a:cubicBezTo>
                    <a:cubicBezTo>
                      <a:pt x="246" y="233"/>
                      <a:pt x="246" y="232"/>
                      <a:pt x="246" y="232"/>
                    </a:cubicBezTo>
                    <a:cubicBezTo>
                      <a:pt x="247" y="231"/>
                      <a:pt x="247" y="231"/>
                      <a:pt x="247" y="231"/>
                    </a:cubicBezTo>
                    <a:cubicBezTo>
                      <a:pt x="248" y="231"/>
                      <a:pt x="249" y="230"/>
                      <a:pt x="250" y="229"/>
                    </a:cubicBezTo>
                    <a:cubicBezTo>
                      <a:pt x="251" y="228"/>
                      <a:pt x="251" y="227"/>
                      <a:pt x="252" y="226"/>
                    </a:cubicBezTo>
                    <a:cubicBezTo>
                      <a:pt x="252" y="226"/>
                      <a:pt x="252" y="226"/>
                      <a:pt x="253" y="225"/>
                    </a:cubicBezTo>
                    <a:cubicBezTo>
                      <a:pt x="253" y="225"/>
                      <a:pt x="253" y="225"/>
                      <a:pt x="253" y="225"/>
                    </a:cubicBezTo>
                    <a:cubicBezTo>
                      <a:pt x="255" y="223"/>
                      <a:pt x="255" y="223"/>
                      <a:pt x="255" y="223"/>
                    </a:cubicBezTo>
                    <a:cubicBezTo>
                      <a:pt x="257" y="222"/>
                      <a:pt x="258" y="220"/>
                      <a:pt x="258" y="220"/>
                    </a:cubicBezTo>
                    <a:close/>
                    <a:moveTo>
                      <a:pt x="246" y="211"/>
                    </a:moveTo>
                    <a:cubicBezTo>
                      <a:pt x="246" y="211"/>
                      <a:pt x="246" y="211"/>
                      <a:pt x="247" y="211"/>
                    </a:cubicBezTo>
                    <a:cubicBezTo>
                      <a:pt x="247" y="210"/>
                      <a:pt x="248" y="210"/>
                      <a:pt x="248" y="210"/>
                    </a:cubicBezTo>
                    <a:cubicBezTo>
                      <a:pt x="249" y="209"/>
                      <a:pt x="249" y="209"/>
                      <a:pt x="249" y="209"/>
                    </a:cubicBezTo>
                    <a:cubicBezTo>
                      <a:pt x="249" y="209"/>
                      <a:pt x="249" y="209"/>
                      <a:pt x="249" y="210"/>
                    </a:cubicBezTo>
                    <a:cubicBezTo>
                      <a:pt x="249" y="210"/>
                      <a:pt x="249" y="211"/>
                      <a:pt x="247" y="212"/>
                    </a:cubicBezTo>
                    <a:cubicBezTo>
                      <a:pt x="247" y="213"/>
                      <a:pt x="246" y="214"/>
                      <a:pt x="244" y="215"/>
                    </a:cubicBezTo>
                    <a:cubicBezTo>
                      <a:pt x="241" y="218"/>
                      <a:pt x="240" y="220"/>
                      <a:pt x="238" y="222"/>
                    </a:cubicBezTo>
                    <a:cubicBezTo>
                      <a:pt x="237" y="223"/>
                      <a:pt x="237" y="224"/>
                      <a:pt x="237" y="224"/>
                    </a:cubicBezTo>
                    <a:cubicBezTo>
                      <a:pt x="237" y="225"/>
                      <a:pt x="237" y="226"/>
                      <a:pt x="238" y="227"/>
                    </a:cubicBezTo>
                    <a:cubicBezTo>
                      <a:pt x="239" y="228"/>
                      <a:pt x="241" y="228"/>
                      <a:pt x="244" y="225"/>
                    </a:cubicBezTo>
                    <a:cubicBezTo>
                      <a:pt x="245" y="224"/>
                      <a:pt x="247" y="222"/>
                      <a:pt x="250" y="219"/>
                    </a:cubicBezTo>
                    <a:cubicBezTo>
                      <a:pt x="252" y="217"/>
                      <a:pt x="253" y="216"/>
                      <a:pt x="252" y="216"/>
                    </a:cubicBezTo>
                    <a:cubicBezTo>
                      <a:pt x="253" y="216"/>
                      <a:pt x="253" y="216"/>
                      <a:pt x="254" y="215"/>
                    </a:cubicBezTo>
                    <a:cubicBezTo>
                      <a:pt x="254" y="215"/>
                      <a:pt x="255" y="215"/>
                      <a:pt x="255" y="216"/>
                    </a:cubicBezTo>
                    <a:cubicBezTo>
                      <a:pt x="255" y="216"/>
                      <a:pt x="254" y="217"/>
                      <a:pt x="253" y="218"/>
                    </a:cubicBezTo>
                    <a:cubicBezTo>
                      <a:pt x="252" y="219"/>
                      <a:pt x="251" y="219"/>
                      <a:pt x="250" y="220"/>
                    </a:cubicBezTo>
                    <a:cubicBezTo>
                      <a:pt x="248" y="223"/>
                      <a:pt x="246" y="224"/>
                      <a:pt x="245" y="226"/>
                    </a:cubicBezTo>
                    <a:cubicBezTo>
                      <a:pt x="244" y="227"/>
                      <a:pt x="243" y="228"/>
                      <a:pt x="242" y="229"/>
                    </a:cubicBezTo>
                    <a:cubicBezTo>
                      <a:pt x="242" y="229"/>
                      <a:pt x="242" y="229"/>
                      <a:pt x="242" y="230"/>
                    </a:cubicBezTo>
                    <a:cubicBezTo>
                      <a:pt x="242" y="230"/>
                      <a:pt x="242" y="231"/>
                      <a:pt x="242" y="231"/>
                    </a:cubicBezTo>
                    <a:cubicBezTo>
                      <a:pt x="242" y="232"/>
                      <a:pt x="241" y="232"/>
                      <a:pt x="241" y="232"/>
                    </a:cubicBezTo>
                    <a:cubicBezTo>
                      <a:pt x="240" y="232"/>
                      <a:pt x="240" y="231"/>
                      <a:pt x="240" y="229"/>
                    </a:cubicBezTo>
                    <a:cubicBezTo>
                      <a:pt x="239" y="229"/>
                      <a:pt x="238" y="229"/>
                      <a:pt x="237" y="228"/>
                    </a:cubicBezTo>
                    <a:cubicBezTo>
                      <a:pt x="236" y="227"/>
                      <a:pt x="235" y="226"/>
                      <a:pt x="235" y="225"/>
                    </a:cubicBezTo>
                    <a:cubicBezTo>
                      <a:pt x="235" y="224"/>
                      <a:pt x="236" y="222"/>
                      <a:pt x="237" y="221"/>
                    </a:cubicBezTo>
                    <a:cubicBezTo>
                      <a:pt x="237" y="221"/>
                      <a:pt x="238" y="220"/>
                      <a:pt x="240" y="218"/>
                    </a:cubicBezTo>
                    <a:cubicBezTo>
                      <a:pt x="240" y="217"/>
                      <a:pt x="242" y="216"/>
                      <a:pt x="243" y="215"/>
                    </a:cubicBezTo>
                    <a:cubicBezTo>
                      <a:pt x="245" y="213"/>
                      <a:pt x="246" y="212"/>
                      <a:pt x="246" y="211"/>
                    </a:cubicBezTo>
                    <a:close/>
                    <a:moveTo>
                      <a:pt x="238" y="201"/>
                    </a:moveTo>
                    <a:cubicBezTo>
                      <a:pt x="239" y="201"/>
                      <a:pt x="240" y="201"/>
                      <a:pt x="241" y="201"/>
                    </a:cubicBezTo>
                    <a:cubicBezTo>
                      <a:pt x="242" y="202"/>
                      <a:pt x="243" y="203"/>
                      <a:pt x="244" y="205"/>
                    </a:cubicBezTo>
                    <a:cubicBezTo>
                      <a:pt x="244" y="207"/>
                      <a:pt x="244" y="208"/>
                      <a:pt x="243" y="209"/>
                    </a:cubicBezTo>
                    <a:cubicBezTo>
                      <a:pt x="242" y="210"/>
                      <a:pt x="242" y="210"/>
                      <a:pt x="241" y="210"/>
                    </a:cubicBezTo>
                    <a:cubicBezTo>
                      <a:pt x="241" y="211"/>
                      <a:pt x="241" y="211"/>
                      <a:pt x="241" y="211"/>
                    </a:cubicBezTo>
                    <a:cubicBezTo>
                      <a:pt x="241" y="211"/>
                      <a:pt x="241" y="211"/>
                      <a:pt x="240" y="211"/>
                    </a:cubicBezTo>
                    <a:cubicBezTo>
                      <a:pt x="240" y="211"/>
                      <a:pt x="239" y="211"/>
                      <a:pt x="239" y="211"/>
                    </a:cubicBezTo>
                    <a:cubicBezTo>
                      <a:pt x="239" y="211"/>
                      <a:pt x="239" y="211"/>
                      <a:pt x="239" y="210"/>
                    </a:cubicBezTo>
                    <a:cubicBezTo>
                      <a:pt x="239" y="210"/>
                      <a:pt x="239" y="210"/>
                      <a:pt x="240" y="210"/>
                    </a:cubicBezTo>
                    <a:cubicBezTo>
                      <a:pt x="241" y="209"/>
                      <a:pt x="241" y="208"/>
                      <a:pt x="242" y="207"/>
                    </a:cubicBezTo>
                    <a:cubicBezTo>
                      <a:pt x="242" y="206"/>
                      <a:pt x="242" y="205"/>
                      <a:pt x="241" y="204"/>
                    </a:cubicBezTo>
                    <a:cubicBezTo>
                      <a:pt x="241" y="203"/>
                      <a:pt x="241" y="203"/>
                      <a:pt x="241" y="203"/>
                    </a:cubicBezTo>
                    <a:cubicBezTo>
                      <a:pt x="240" y="202"/>
                      <a:pt x="239" y="202"/>
                      <a:pt x="239" y="202"/>
                    </a:cubicBezTo>
                    <a:cubicBezTo>
                      <a:pt x="237" y="203"/>
                      <a:pt x="236" y="204"/>
                      <a:pt x="236" y="208"/>
                    </a:cubicBezTo>
                    <a:cubicBezTo>
                      <a:pt x="235" y="208"/>
                      <a:pt x="235" y="209"/>
                      <a:pt x="235" y="210"/>
                    </a:cubicBezTo>
                    <a:cubicBezTo>
                      <a:pt x="235" y="211"/>
                      <a:pt x="235" y="212"/>
                      <a:pt x="235" y="212"/>
                    </a:cubicBezTo>
                    <a:cubicBezTo>
                      <a:pt x="235" y="214"/>
                      <a:pt x="234" y="216"/>
                      <a:pt x="233" y="217"/>
                    </a:cubicBezTo>
                    <a:cubicBezTo>
                      <a:pt x="231" y="219"/>
                      <a:pt x="230" y="219"/>
                      <a:pt x="229" y="218"/>
                    </a:cubicBezTo>
                    <a:cubicBezTo>
                      <a:pt x="228" y="217"/>
                      <a:pt x="227" y="216"/>
                      <a:pt x="227" y="216"/>
                    </a:cubicBezTo>
                    <a:cubicBezTo>
                      <a:pt x="226" y="215"/>
                      <a:pt x="226" y="214"/>
                      <a:pt x="227" y="213"/>
                    </a:cubicBezTo>
                    <a:cubicBezTo>
                      <a:pt x="228" y="212"/>
                      <a:pt x="228" y="212"/>
                      <a:pt x="228" y="212"/>
                    </a:cubicBezTo>
                    <a:cubicBezTo>
                      <a:pt x="228" y="211"/>
                      <a:pt x="228" y="212"/>
                      <a:pt x="228" y="212"/>
                    </a:cubicBezTo>
                    <a:cubicBezTo>
                      <a:pt x="229" y="212"/>
                      <a:pt x="228" y="213"/>
                      <a:pt x="228" y="213"/>
                    </a:cubicBezTo>
                    <a:cubicBezTo>
                      <a:pt x="228" y="213"/>
                      <a:pt x="228" y="214"/>
                      <a:pt x="228" y="214"/>
                    </a:cubicBezTo>
                    <a:cubicBezTo>
                      <a:pt x="228" y="215"/>
                      <a:pt x="228" y="216"/>
                      <a:pt x="229" y="216"/>
                    </a:cubicBezTo>
                    <a:cubicBezTo>
                      <a:pt x="230" y="216"/>
                      <a:pt x="231" y="216"/>
                      <a:pt x="232" y="216"/>
                    </a:cubicBezTo>
                    <a:cubicBezTo>
                      <a:pt x="233" y="215"/>
                      <a:pt x="234" y="213"/>
                      <a:pt x="234" y="212"/>
                    </a:cubicBezTo>
                    <a:cubicBezTo>
                      <a:pt x="234" y="211"/>
                      <a:pt x="234" y="211"/>
                      <a:pt x="234" y="210"/>
                    </a:cubicBezTo>
                    <a:cubicBezTo>
                      <a:pt x="234" y="210"/>
                      <a:pt x="234" y="209"/>
                      <a:pt x="234" y="209"/>
                    </a:cubicBezTo>
                    <a:cubicBezTo>
                      <a:pt x="234" y="207"/>
                      <a:pt x="234" y="205"/>
                      <a:pt x="235" y="204"/>
                    </a:cubicBezTo>
                    <a:cubicBezTo>
                      <a:pt x="236" y="202"/>
                      <a:pt x="237" y="201"/>
                      <a:pt x="238" y="201"/>
                    </a:cubicBezTo>
                    <a:close/>
                    <a:moveTo>
                      <a:pt x="229" y="179"/>
                    </a:moveTo>
                    <a:cubicBezTo>
                      <a:pt x="230" y="179"/>
                      <a:pt x="230" y="179"/>
                      <a:pt x="230" y="179"/>
                    </a:cubicBezTo>
                    <a:cubicBezTo>
                      <a:pt x="231" y="179"/>
                      <a:pt x="232" y="179"/>
                      <a:pt x="232" y="180"/>
                    </a:cubicBezTo>
                    <a:cubicBezTo>
                      <a:pt x="232" y="181"/>
                      <a:pt x="232" y="181"/>
                      <a:pt x="231" y="182"/>
                    </a:cubicBezTo>
                    <a:cubicBezTo>
                      <a:pt x="231" y="182"/>
                      <a:pt x="230" y="182"/>
                      <a:pt x="229" y="182"/>
                    </a:cubicBezTo>
                    <a:cubicBezTo>
                      <a:pt x="229" y="181"/>
                      <a:pt x="229" y="181"/>
                      <a:pt x="229" y="180"/>
                    </a:cubicBezTo>
                    <a:cubicBezTo>
                      <a:pt x="229" y="180"/>
                      <a:pt x="229" y="179"/>
                      <a:pt x="229" y="179"/>
                    </a:cubicBezTo>
                    <a:close/>
                    <a:moveTo>
                      <a:pt x="230" y="190"/>
                    </a:moveTo>
                    <a:cubicBezTo>
                      <a:pt x="231" y="188"/>
                      <a:pt x="232" y="187"/>
                      <a:pt x="232" y="188"/>
                    </a:cubicBezTo>
                    <a:cubicBezTo>
                      <a:pt x="232" y="188"/>
                      <a:pt x="232" y="188"/>
                      <a:pt x="232" y="188"/>
                    </a:cubicBezTo>
                    <a:cubicBezTo>
                      <a:pt x="232" y="188"/>
                      <a:pt x="233" y="189"/>
                      <a:pt x="233" y="189"/>
                    </a:cubicBezTo>
                    <a:cubicBezTo>
                      <a:pt x="233" y="190"/>
                      <a:pt x="233" y="190"/>
                      <a:pt x="233" y="190"/>
                    </a:cubicBezTo>
                    <a:cubicBezTo>
                      <a:pt x="233" y="191"/>
                      <a:pt x="233" y="191"/>
                      <a:pt x="233" y="192"/>
                    </a:cubicBezTo>
                    <a:cubicBezTo>
                      <a:pt x="234" y="192"/>
                      <a:pt x="234" y="192"/>
                      <a:pt x="234" y="192"/>
                    </a:cubicBezTo>
                    <a:cubicBezTo>
                      <a:pt x="236" y="195"/>
                      <a:pt x="235" y="197"/>
                      <a:pt x="234" y="199"/>
                    </a:cubicBezTo>
                    <a:cubicBezTo>
                      <a:pt x="233" y="201"/>
                      <a:pt x="231" y="202"/>
                      <a:pt x="229" y="205"/>
                    </a:cubicBezTo>
                    <a:cubicBezTo>
                      <a:pt x="228" y="206"/>
                      <a:pt x="226" y="208"/>
                      <a:pt x="225" y="208"/>
                    </a:cubicBezTo>
                    <a:cubicBezTo>
                      <a:pt x="223" y="209"/>
                      <a:pt x="222" y="209"/>
                      <a:pt x="221" y="208"/>
                    </a:cubicBezTo>
                    <a:cubicBezTo>
                      <a:pt x="220" y="207"/>
                      <a:pt x="219" y="207"/>
                      <a:pt x="219" y="205"/>
                    </a:cubicBezTo>
                    <a:cubicBezTo>
                      <a:pt x="219" y="205"/>
                      <a:pt x="219" y="204"/>
                      <a:pt x="219" y="204"/>
                    </a:cubicBezTo>
                    <a:cubicBezTo>
                      <a:pt x="219" y="204"/>
                      <a:pt x="219" y="204"/>
                      <a:pt x="218" y="204"/>
                    </a:cubicBezTo>
                    <a:cubicBezTo>
                      <a:pt x="218" y="204"/>
                      <a:pt x="216" y="206"/>
                      <a:pt x="214" y="209"/>
                    </a:cubicBezTo>
                    <a:cubicBezTo>
                      <a:pt x="213" y="209"/>
                      <a:pt x="212" y="210"/>
                      <a:pt x="211" y="211"/>
                    </a:cubicBezTo>
                    <a:cubicBezTo>
                      <a:pt x="210" y="212"/>
                      <a:pt x="209" y="213"/>
                      <a:pt x="209" y="213"/>
                    </a:cubicBezTo>
                    <a:cubicBezTo>
                      <a:pt x="208" y="214"/>
                      <a:pt x="207" y="215"/>
                      <a:pt x="207" y="215"/>
                    </a:cubicBezTo>
                    <a:cubicBezTo>
                      <a:pt x="207" y="215"/>
                      <a:pt x="207" y="214"/>
                      <a:pt x="207" y="214"/>
                    </a:cubicBezTo>
                    <a:cubicBezTo>
                      <a:pt x="207" y="214"/>
                      <a:pt x="207" y="214"/>
                      <a:pt x="207" y="213"/>
                    </a:cubicBezTo>
                    <a:cubicBezTo>
                      <a:pt x="207" y="213"/>
                      <a:pt x="208" y="212"/>
                      <a:pt x="210" y="210"/>
                    </a:cubicBezTo>
                    <a:cubicBezTo>
                      <a:pt x="210" y="210"/>
                      <a:pt x="211" y="209"/>
                      <a:pt x="213" y="207"/>
                    </a:cubicBezTo>
                    <a:cubicBezTo>
                      <a:pt x="214" y="206"/>
                      <a:pt x="215" y="205"/>
                      <a:pt x="216" y="205"/>
                    </a:cubicBezTo>
                    <a:cubicBezTo>
                      <a:pt x="216" y="204"/>
                      <a:pt x="217" y="203"/>
                      <a:pt x="219" y="202"/>
                    </a:cubicBezTo>
                    <a:cubicBezTo>
                      <a:pt x="220" y="201"/>
                      <a:pt x="221" y="200"/>
                      <a:pt x="222" y="199"/>
                    </a:cubicBezTo>
                    <a:cubicBezTo>
                      <a:pt x="223" y="197"/>
                      <a:pt x="223" y="197"/>
                      <a:pt x="223" y="197"/>
                    </a:cubicBezTo>
                    <a:cubicBezTo>
                      <a:pt x="225" y="196"/>
                      <a:pt x="225" y="196"/>
                      <a:pt x="225" y="196"/>
                    </a:cubicBezTo>
                    <a:cubicBezTo>
                      <a:pt x="226" y="195"/>
                      <a:pt x="226" y="195"/>
                      <a:pt x="226" y="195"/>
                    </a:cubicBezTo>
                    <a:cubicBezTo>
                      <a:pt x="227" y="193"/>
                      <a:pt x="227" y="193"/>
                      <a:pt x="227" y="193"/>
                    </a:cubicBezTo>
                    <a:cubicBezTo>
                      <a:pt x="229" y="191"/>
                      <a:pt x="230" y="190"/>
                      <a:pt x="230" y="190"/>
                    </a:cubicBezTo>
                    <a:close/>
                    <a:moveTo>
                      <a:pt x="223" y="187"/>
                    </a:moveTo>
                    <a:cubicBezTo>
                      <a:pt x="223" y="186"/>
                      <a:pt x="223" y="186"/>
                      <a:pt x="223" y="186"/>
                    </a:cubicBezTo>
                    <a:cubicBezTo>
                      <a:pt x="223" y="186"/>
                      <a:pt x="223" y="185"/>
                      <a:pt x="223" y="185"/>
                    </a:cubicBezTo>
                    <a:cubicBezTo>
                      <a:pt x="223" y="185"/>
                      <a:pt x="224" y="184"/>
                      <a:pt x="224" y="184"/>
                    </a:cubicBezTo>
                    <a:cubicBezTo>
                      <a:pt x="225" y="184"/>
                      <a:pt x="225" y="184"/>
                      <a:pt x="225" y="184"/>
                    </a:cubicBezTo>
                    <a:cubicBezTo>
                      <a:pt x="225" y="184"/>
                      <a:pt x="226" y="184"/>
                      <a:pt x="226" y="185"/>
                    </a:cubicBezTo>
                    <a:cubicBezTo>
                      <a:pt x="226" y="185"/>
                      <a:pt x="226" y="186"/>
                      <a:pt x="226" y="186"/>
                    </a:cubicBezTo>
                    <a:cubicBezTo>
                      <a:pt x="226" y="186"/>
                      <a:pt x="223" y="189"/>
                      <a:pt x="218" y="195"/>
                    </a:cubicBezTo>
                    <a:cubicBezTo>
                      <a:pt x="216" y="197"/>
                      <a:pt x="216" y="197"/>
                      <a:pt x="216" y="197"/>
                    </a:cubicBezTo>
                    <a:cubicBezTo>
                      <a:pt x="215" y="198"/>
                      <a:pt x="213" y="199"/>
                      <a:pt x="212" y="199"/>
                    </a:cubicBezTo>
                    <a:cubicBezTo>
                      <a:pt x="212" y="200"/>
                      <a:pt x="211" y="199"/>
                      <a:pt x="211" y="199"/>
                    </a:cubicBezTo>
                    <a:cubicBezTo>
                      <a:pt x="211" y="199"/>
                      <a:pt x="212" y="198"/>
                      <a:pt x="212" y="198"/>
                    </a:cubicBezTo>
                    <a:cubicBezTo>
                      <a:pt x="212" y="197"/>
                      <a:pt x="213" y="197"/>
                      <a:pt x="213" y="196"/>
                    </a:cubicBezTo>
                    <a:cubicBezTo>
                      <a:pt x="214" y="196"/>
                      <a:pt x="215" y="195"/>
                      <a:pt x="215" y="195"/>
                    </a:cubicBezTo>
                    <a:cubicBezTo>
                      <a:pt x="215" y="195"/>
                      <a:pt x="216" y="194"/>
                      <a:pt x="217" y="193"/>
                    </a:cubicBezTo>
                    <a:cubicBezTo>
                      <a:pt x="217" y="193"/>
                      <a:pt x="218" y="192"/>
                      <a:pt x="218" y="192"/>
                    </a:cubicBezTo>
                    <a:cubicBezTo>
                      <a:pt x="220" y="190"/>
                      <a:pt x="221" y="189"/>
                      <a:pt x="221" y="189"/>
                    </a:cubicBezTo>
                    <a:cubicBezTo>
                      <a:pt x="223" y="188"/>
                      <a:pt x="223" y="187"/>
                      <a:pt x="223" y="187"/>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821"/>
              <p:cNvSpPr/>
              <p:nvPr/>
            </p:nvSpPr>
            <p:spPr bwMode="auto">
              <a:xfrm>
                <a:off x="3839" y="2820"/>
                <a:ext cx="40" cy="40"/>
              </a:xfrm>
              <a:custGeom>
                <a:avLst/>
                <a:gdLst>
                  <a:gd name="T0" fmla="*/ 4 w 17"/>
                  <a:gd name="T1" fmla="*/ 8 h 17"/>
                  <a:gd name="T2" fmla="*/ 3 w 17"/>
                  <a:gd name="T3" fmla="*/ 9 h 17"/>
                  <a:gd name="T4" fmla="*/ 1 w 17"/>
                  <a:gd name="T5" fmla="*/ 12 h 17"/>
                  <a:gd name="T6" fmla="*/ 2 w 17"/>
                  <a:gd name="T7" fmla="*/ 16 h 17"/>
                  <a:gd name="T8" fmla="*/ 7 w 17"/>
                  <a:gd name="T9" fmla="*/ 14 h 17"/>
                  <a:gd name="T10" fmla="*/ 10 w 17"/>
                  <a:gd name="T11" fmla="*/ 11 h 17"/>
                  <a:gd name="T12" fmla="*/ 15 w 17"/>
                  <a:gd name="T13" fmla="*/ 1 h 17"/>
                  <a:gd name="T14" fmla="*/ 13 w 17"/>
                  <a:gd name="T15" fmla="*/ 0 h 17"/>
                  <a:gd name="T16" fmla="*/ 13 w 17"/>
                  <a:gd name="T17" fmla="*/ 0 h 17"/>
                  <a:gd name="T18" fmla="*/ 10 w 17"/>
                  <a:gd name="T19" fmla="*/ 2 h 17"/>
                  <a:gd name="T20" fmla="*/ 9 w 17"/>
                  <a:gd name="T21" fmla="*/ 3 h 17"/>
                  <a:gd name="T22" fmla="*/ 5 w 17"/>
                  <a:gd name="T23" fmla="*/ 7 h 17"/>
                  <a:gd name="T24" fmla="*/ 4 w 17"/>
                  <a:gd name="T25"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7">
                    <a:moveTo>
                      <a:pt x="4" y="8"/>
                    </a:moveTo>
                    <a:cubicBezTo>
                      <a:pt x="4" y="9"/>
                      <a:pt x="3" y="9"/>
                      <a:pt x="3" y="9"/>
                    </a:cubicBezTo>
                    <a:cubicBezTo>
                      <a:pt x="2" y="10"/>
                      <a:pt x="1" y="11"/>
                      <a:pt x="1" y="12"/>
                    </a:cubicBezTo>
                    <a:cubicBezTo>
                      <a:pt x="0" y="14"/>
                      <a:pt x="1" y="15"/>
                      <a:pt x="2" y="16"/>
                    </a:cubicBezTo>
                    <a:cubicBezTo>
                      <a:pt x="3" y="17"/>
                      <a:pt x="4" y="16"/>
                      <a:pt x="7" y="14"/>
                    </a:cubicBezTo>
                    <a:cubicBezTo>
                      <a:pt x="9" y="13"/>
                      <a:pt x="10" y="12"/>
                      <a:pt x="10" y="11"/>
                    </a:cubicBezTo>
                    <a:cubicBezTo>
                      <a:pt x="15" y="7"/>
                      <a:pt x="17" y="4"/>
                      <a:pt x="15" y="1"/>
                    </a:cubicBezTo>
                    <a:cubicBezTo>
                      <a:pt x="14" y="0"/>
                      <a:pt x="14" y="0"/>
                      <a:pt x="13" y="0"/>
                    </a:cubicBezTo>
                    <a:cubicBezTo>
                      <a:pt x="13" y="0"/>
                      <a:pt x="13" y="0"/>
                      <a:pt x="13" y="0"/>
                    </a:cubicBezTo>
                    <a:cubicBezTo>
                      <a:pt x="12" y="0"/>
                      <a:pt x="11" y="1"/>
                      <a:pt x="10" y="2"/>
                    </a:cubicBezTo>
                    <a:cubicBezTo>
                      <a:pt x="9" y="3"/>
                      <a:pt x="9" y="3"/>
                      <a:pt x="9" y="3"/>
                    </a:cubicBezTo>
                    <a:cubicBezTo>
                      <a:pt x="6" y="6"/>
                      <a:pt x="5" y="7"/>
                      <a:pt x="5" y="7"/>
                    </a:cubicBezTo>
                    <a:cubicBezTo>
                      <a:pt x="5" y="8"/>
                      <a:pt x="4" y="8"/>
                      <a:pt x="4" y="8"/>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822"/>
              <p:cNvSpPr/>
              <p:nvPr/>
            </p:nvSpPr>
            <p:spPr bwMode="auto">
              <a:xfrm>
                <a:off x="3595" y="2556"/>
                <a:ext cx="38" cy="41"/>
              </a:xfrm>
              <a:custGeom>
                <a:avLst/>
                <a:gdLst>
                  <a:gd name="T0" fmla="*/ 15 w 16"/>
                  <a:gd name="T1" fmla="*/ 1 h 17"/>
                  <a:gd name="T2" fmla="*/ 13 w 16"/>
                  <a:gd name="T3" fmla="*/ 0 h 17"/>
                  <a:gd name="T4" fmla="*/ 13 w 16"/>
                  <a:gd name="T5" fmla="*/ 0 h 17"/>
                  <a:gd name="T6" fmla="*/ 10 w 16"/>
                  <a:gd name="T7" fmla="*/ 2 h 17"/>
                  <a:gd name="T8" fmla="*/ 9 w 16"/>
                  <a:gd name="T9" fmla="*/ 3 h 17"/>
                  <a:gd name="T10" fmla="*/ 4 w 16"/>
                  <a:gd name="T11" fmla="*/ 7 h 17"/>
                  <a:gd name="T12" fmla="*/ 4 w 16"/>
                  <a:gd name="T13" fmla="*/ 8 h 17"/>
                  <a:gd name="T14" fmla="*/ 3 w 16"/>
                  <a:gd name="T15" fmla="*/ 9 h 17"/>
                  <a:gd name="T16" fmla="*/ 1 w 16"/>
                  <a:gd name="T17" fmla="*/ 12 h 17"/>
                  <a:gd name="T18" fmla="*/ 1 w 16"/>
                  <a:gd name="T19" fmla="*/ 16 h 17"/>
                  <a:gd name="T20" fmla="*/ 7 w 16"/>
                  <a:gd name="T21" fmla="*/ 14 h 17"/>
                  <a:gd name="T22" fmla="*/ 11 w 16"/>
                  <a:gd name="T23" fmla="*/ 11 h 17"/>
                  <a:gd name="T24" fmla="*/ 15 w 16"/>
                  <a:gd name="T25"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7">
                    <a:moveTo>
                      <a:pt x="15" y="1"/>
                    </a:moveTo>
                    <a:cubicBezTo>
                      <a:pt x="14" y="0"/>
                      <a:pt x="13" y="0"/>
                      <a:pt x="13" y="0"/>
                    </a:cubicBezTo>
                    <a:cubicBezTo>
                      <a:pt x="13" y="0"/>
                      <a:pt x="13" y="0"/>
                      <a:pt x="13" y="0"/>
                    </a:cubicBezTo>
                    <a:cubicBezTo>
                      <a:pt x="12" y="0"/>
                      <a:pt x="11" y="1"/>
                      <a:pt x="10" y="2"/>
                    </a:cubicBezTo>
                    <a:cubicBezTo>
                      <a:pt x="9" y="3"/>
                      <a:pt x="9" y="3"/>
                      <a:pt x="9" y="3"/>
                    </a:cubicBezTo>
                    <a:cubicBezTo>
                      <a:pt x="6" y="6"/>
                      <a:pt x="5" y="7"/>
                      <a:pt x="4" y="7"/>
                    </a:cubicBezTo>
                    <a:cubicBezTo>
                      <a:pt x="4" y="8"/>
                      <a:pt x="4" y="8"/>
                      <a:pt x="4" y="8"/>
                    </a:cubicBezTo>
                    <a:cubicBezTo>
                      <a:pt x="3" y="9"/>
                      <a:pt x="3" y="9"/>
                      <a:pt x="3" y="9"/>
                    </a:cubicBezTo>
                    <a:cubicBezTo>
                      <a:pt x="2" y="10"/>
                      <a:pt x="1" y="11"/>
                      <a:pt x="1" y="12"/>
                    </a:cubicBezTo>
                    <a:cubicBezTo>
                      <a:pt x="0" y="14"/>
                      <a:pt x="0" y="15"/>
                      <a:pt x="1" y="16"/>
                    </a:cubicBezTo>
                    <a:cubicBezTo>
                      <a:pt x="3" y="17"/>
                      <a:pt x="4" y="16"/>
                      <a:pt x="7" y="14"/>
                    </a:cubicBezTo>
                    <a:cubicBezTo>
                      <a:pt x="9" y="13"/>
                      <a:pt x="10" y="11"/>
                      <a:pt x="11" y="11"/>
                    </a:cubicBezTo>
                    <a:cubicBezTo>
                      <a:pt x="15" y="7"/>
                      <a:pt x="16" y="3"/>
                      <a:pt x="15" y="1"/>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823"/>
              <p:cNvSpPr/>
              <p:nvPr/>
            </p:nvSpPr>
            <p:spPr bwMode="auto">
              <a:xfrm>
                <a:off x="3654" y="2604"/>
                <a:ext cx="24" cy="21"/>
              </a:xfrm>
              <a:custGeom>
                <a:avLst/>
                <a:gdLst>
                  <a:gd name="T0" fmla="*/ 6 w 10"/>
                  <a:gd name="T1" fmla="*/ 7 h 9"/>
                  <a:gd name="T2" fmla="*/ 10 w 10"/>
                  <a:gd name="T3" fmla="*/ 3 h 9"/>
                  <a:gd name="T4" fmla="*/ 10 w 10"/>
                  <a:gd name="T5" fmla="*/ 1 h 9"/>
                  <a:gd name="T6" fmla="*/ 6 w 10"/>
                  <a:gd name="T7" fmla="*/ 1 h 9"/>
                  <a:gd name="T8" fmla="*/ 2 w 10"/>
                  <a:gd name="T9" fmla="*/ 4 h 9"/>
                  <a:gd name="T10" fmla="*/ 1 w 10"/>
                  <a:gd name="T11" fmla="*/ 6 h 9"/>
                  <a:gd name="T12" fmla="*/ 2 w 10"/>
                  <a:gd name="T13" fmla="*/ 8 h 9"/>
                  <a:gd name="T14" fmla="*/ 2 w 10"/>
                  <a:gd name="T15" fmla="*/ 8 h 9"/>
                  <a:gd name="T16" fmla="*/ 4 w 10"/>
                  <a:gd name="T17" fmla="*/ 9 h 9"/>
                  <a:gd name="T18" fmla="*/ 6 w 10"/>
                  <a:gd name="T1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9">
                    <a:moveTo>
                      <a:pt x="6" y="7"/>
                    </a:moveTo>
                    <a:cubicBezTo>
                      <a:pt x="8" y="5"/>
                      <a:pt x="10" y="3"/>
                      <a:pt x="10" y="3"/>
                    </a:cubicBezTo>
                    <a:cubicBezTo>
                      <a:pt x="10" y="2"/>
                      <a:pt x="10" y="2"/>
                      <a:pt x="10" y="1"/>
                    </a:cubicBezTo>
                    <a:cubicBezTo>
                      <a:pt x="9" y="0"/>
                      <a:pt x="8" y="0"/>
                      <a:pt x="6" y="1"/>
                    </a:cubicBezTo>
                    <a:cubicBezTo>
                      <a:pt x="4" y="2"/>
                      <a:pt x="3" y="3"/>
                      <a:pt x="2" y="4"/>
                    </a:cubicBezTo>
                    <a:cubicBezTo>
                      <a:pt x="1" y="5"/>
                      <a:pt x="0" y="6"/>
                      <a:pt x="1" y="6"/>
                    </a:cubicBezTo>
                    <a:cubicBezTo>
                      <a:pt x="0" y="6"/>
                      <a:pt x="1" y="7"/>
                      <a:pt x="2" y="8"/>
                    </a:cubicBezTo>
                    <a:cubicBezTo>
                      <a:pt x="2" y="8"/>
                      <a:pt x="2" y="8"/>
                      <a:pt x="2" y="8"/>
                    </a:cubicBezTo>
                    <a:cubicBezTo>
                      <a:pt x="3" y="9"/>
                      <a:pt x="4" y="9"/>
                      <a:pt x="4" y="9"/>
                    </a:cubicBezTo>
                    <a:cubicBezTo>
                      <a:pt x="5" y="9"/>
                      <a:pt x="5" y="8"/>
                      <a:pt x="6" y="7"/>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824"/>
              <p:cNvSpPr/>
              <p:nvPr/>
            </p:nvSpPr>
            <p:spPr bwMode="auto">
              <a:xfrm>
                <a:off x="3394" y="2378"/>
                <a:ext cx="33" cy="36"/>
              </a:xfrm>
              <a:custGeom>
                <a:avLst/>
                <a:gdLst>
                  <a:gd name="T0" fmla="*/ 13 w 14"/>
                  <a:gd name="T1" fmla="*/ 1 h 15"/>
                  <a:gd name="T2" fmla="*/ 10 w 14"/>
                  <a:gd name="T3" fmla="*/ 0 h 15"/>
                  <a:gd name="T4" fmla="*/ 7 w 14"/>
                  <a:gd name="T5" fmla="*/ 4 h 15"/>
                  <a:gd name="T6" fmla="*/ 2 w 14"/>
                  <a:gd name="T7" fmla="*/ 8 h 15"/>
                  <a:gd name="T8" fmla="*/ 1 w 14"/>
                  <a:gd name="T9" fmla="*/ 10 h 15"/>
                  <a:gd name="T10" fmla="*/ 0 w 14"/>
                  <a:gd name="T11" fmla="*/ 13 h 15"/>
                  <a:gd name="T12" fmla="*/ 2 w 14"/>
                  <a:gd name="T13" fmla="*/ 15 h 15"/>
                  <a:gd name="T14" fmla="*/ 8 w 14"/>
                  <a:gd name="T15" fmla="*/ 13 h 15"/>
                  <a:gd name="T16" fmla="*/ 14 w 14"/>
                  <a:gd name="T17" fmla="*/ 6 h 15"/>
                  <a:gd name="T18" fmla="*/ 14 w 14"/>
                  <a:gd name="T19" fmla="*/ 2 h 15"/>
                  <a:gd name="T20" fmla="*/ 13 w 14"/>
                  <a:gd name="T2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5">
                    <a:moveTo>
                      <a:pt x="13" y="1"/>
                    </a:moveTo>
                    <a:cubicBezTo>
                      <a:pt x="12" y="0"/>
                      <a:pt x="11" y="0"/>
                      <a:pt x="10" y="0"/>
                    </a:cubicBezTo>
                    <a:cubicBezTo>
                      <a:pt x="10" y="0"/>
                      <a:pt x="9" y="1"/>
                      <a:pt x="7" y="4"/>
                    </a:cubicBezTo>
                    <a:cubicBezTo>
                      <a:pt x="4" y="7"/>
                      <a:pt x="2" y="8"/>
                      <a:pt x="2" y="8"/>
                    </a:cubicBezTo>
                    <a:cubicBezTo>
                      <a:pt x="2" y="9"/>
                      <a:pt x="1" y="10"/>
                      <a:pt x="1" y="10"/>
                    </a:cubicBezTo>
                    <a:cubicBezTo>
                      <a:pt x="0" y="11"/>
                      <a:pt x="0" y="12"/>
                      <a:pt x="0" y="13"/>
                    </a:cubicBezTo>
                    <a:cubicBezTo>
                      <a:pt x="1" y="14"/>
                      <a:pt x="1" y="14"/>
                      <a:pt x="2" y="15"/>
                    </a:cubicBezTo>
                    <a:cubicBezTo>
                      <a:pt x="3" y="15"/>
                      <a:pt x="5" y="15"/>
                      <a:pt x="8" y="13"/>
                    </a:cubicBezTo>
                    <a:cubicBezTo>
                      <a:pt x="10" y="11"/>
                      <a:pt x="12" y="9"/>
                      <a:pt x="14" y="6"/>
                    </a:cubicBezTo>
                    <a:cubicBezTo>
                      <a:pt x="14" y="5"/>
                      <a:pt x="14" y="4"/>
                      <a:pt x="14" y="2"/>
                    </a:cubicBezTo>
                    <a:cubicBezTo>
                      <a:pt x="14" y="2"/>
                      <a:pt x="13" y="1"/>
                      <a:pt x="13" y="1"/>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825"/>
              <p:cNvSpPr/>
              <p:nvPr/>
            </p:nvSpPr>
            <p:spPr bwMode="auto">
              <a:xfrm>
                <a:off x="3252" y="2255"/>
                <a:ext cx="86" cy="76"/>
              </a:xfrm>
              <a:custGeom>
                <a:avLst/>
                <a:gdLst>
                  <a:gd name="T0" fmla="*/ 34 w 36"/>
                  <a:gd name="T1" fmla="*/ 28 h 32"/>
                  <a:gd name="T2" fmla="*/ 36 w 36"/>
                  <a:gd name="T3" fmla="*/ 26 h 32"/>
                  <a:gd name="T4" fmla="*/ 36 w 36"/>
                  <a:gd name="T5" fmla="*/ 25 h 32"/>
                  <a:gd name="T6" fmla="*/ 4 w 36"/>
                  <a:gd name="T7" fmla="*/ 0 h 32"/>
                  <a:gd name="T8" fmla="*/ 0 w 36"/>
                  <a:gd name="T9" fmla="*/ 5 h 32"/>
                  <a:gd name="T10" fmla="*/ 29 w 36"/>
                  <a:gd name="T11" fmla="*/ 32 h 32"/>
                  <a:gd name="T12" fmla="*/ 32 w 36"/>
                  <a:gd name="T13" fmla="*/ 29 h 32"/>
                  <a:gd name="T14" fmla="*/ 34 w 36"/>
                  <a:gd name="T15" fmla="*/ 28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32">
                    <a:moveTo>
                      <a:pt x="34" y="28"/>
                    </a:moveTo>
                    <a:cubicBezTo>
                      <a:pt x="35" y="27"/>
                      <a:pt x="35" y="26"/>
                      <a:pt x="36" y="26"/>
                    </a:cubicBezTo>
                    <a:cubicBezTo>
                      <a:pt x="36" y="26"/>
                      <a:pt x="36" y="25"/>
                      <a:pt x="36" y="25"/>
                    </a:cubicBezTo>
                    <a:cubicBezTo>
                      <a:pt x="28" y="19"/>
                      <a:pt x="17" y="9"/>
                      <a:pt x="4" y="0"/>
                    </a:cubicBezTo>
                    <a:cubicBezTo>
                      <a:pt x="3" y="1"/>
                      <a:pt x="2" y="3"/>
                      <a:pt x="0" y="5"/>
                    </a:cubicBezTo>
                    <a:cubicBezTo>
                      <a:pt x="11" y="15"/>
                      <a:pt x="22" y="25"/>
                      <a:pt x="29" y="32"/>
                    </a:cubicBezTo>
                    <a:cubicBezTo>
                      <a:pt x="29" y="32"/>
                      <a:pt x="31" y="31"/>
                      <a:pt x="32" y="29"/>
                    </a:cubicBezTo>
                    <a:cubicBezTo>
                      <a:pt x="33" y="29"/>
                      <a:pt x="33" y="28"/>
                      <a:pt x="34" y="28"/>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826"/>
              <p:cNvSpPr/>
              <p:nvPr/>
            </p:nvSpPr>
            <p:spPr bwMode="auto">
              <a:xfrm>
                <a:off x="3654" y="1372"/>
                <a:ext cx="308" cy="297"/>
              </a:xfrm>
              <a:custGeom>
                <a:avLst/>
                <a:gdLst>
                  <a:gd name="T0" fmla="*/ 24 w 130"/>
                  <a:gd name="T1" fmla="*/ 70 h 125"/>
                  <a:gd name="T2" fmla="*/ 63 w 130"/>
                  <a:gd name="T3" fmla="*/ 53 h 125"/>
                  <a:gd name="T4" fmla="*/ 37 w 130"/>
                  <a:gd name="T5" fmla="*/ 56 h 125"/>
                  <a:gd name="T6" fmla="*/ 43 w 130"/>
                  <a:gd name="T7" fmla="*/ 18 h 125"/>
                  <a:gd name="T8" fmla="*/ 109 w 130"/>
                  <a:gd name="T9" fmla="*/ 29 h 125"/>
                  <a:gd name="T10" fmla="*/ 76 w 130"/>
                  <a:gd name="T11" fmla="*/ 99 h 125"/>
                  <a:gd name="T12" fmla="*/ 17 w 130"/>
                  <a:gd name="T13" fmla="*/ 107 h 125"/>
                  <a:gd name="T14" fmla="*/ 17 w 130"/>
                  <a:gd name="T15" fmla="*/ 112 h 125"/>
                  <a:gd name="T16" fmla="*/ 53 w 130"/>
                  <a:gd name="T17" fmla="*/ 125 h 125"/>
                  <a:gd name="T18" fmla="*/ 126 w 130"/>
                  <a:gd name="T19" fmla="*/ 70 h 125"/>
                  <a:gd name="T20" fmla="*/ 109 w 130"/>
                  <a:gd name="T21" fmla="*/ 7 h 125"/>
                  <a:gd name="T22" fmla="*/ 20 w 130"/>
                  <a:gd name="T23" fmla="*/ 7 h 125"/>
                  <a:gd name="T24" fmla="*/ 24 w 130"/>
                  <a:gd name="T25" fmla="*/ 7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0" h="125">
                    <a:moveTo>
                      <a:pt x="24" y="70"/>
                    </a:moveTo>
                    <a:cubicBezTo>
                      <a:pt x="38" y="79"/>
                      <a:pt x="63" y="73"/>
                      <a:pt x="63" y="53"/>
                    </a:cubicBezTo>
                    <a:cubicBezTo>
                      <a:pt x="54" y="62"/>
                      <a:pt x="43" y="61"/>
                      <a:pt x="37" y="56"/>
                    </a:cubicBezTo>
                    <a:cubicBezTo>
                      <a:pt x="28" y="49"/>
                      <a:pt x="28" y="32"/>
                      <a:pt x="43" y="18"/>
                    </a:cubicBezTo>
                    <a:cubicBezTo>
                      <a:pt x="58" y="3"/>
                      <a:pt x="94" y="0"/>
                      <a:pt x="109" y="29"/>
                    </a:cubicBezTo>
                    <a:cubicBezTo>
                      <a:pt x="121" y="53"/>
                      <a:pt x="111" y="84"/>
                      <a:pt x="76" y="99"/>
                    </a:cubicBezTo>
                    <a:cubicBezTo>
                      <a:pt x="61" y="106"/>
                      <a:pt x="40" y="105"/>
                      <a:pt x="17" y="107"/>
                    </a:cubicBezTo>
                    <a:cubicBezTo>
                      <a:pt x="17" y="112"/>
                      <a:pt x="17" y="112"/>
                      <a:pt x="17" y="112"/>
                    </a:cubicBezTo>
                    <a:cubicBezTo>
                      <a:pt x="27" y="112"/>
                      <a:pt x="40" y="117"/>
                      <a:pt x="53" y="125"/>
                    </a:cubicBezTo>
                    <a:cubicBezTo>
                      <a:pt x="88" y="123"/>
                      <a:pt x="123" y="90"/>
                      <a:pt x="126" y="70"/>
                    </a:cubicBezTo>
                    <a:cubicBezTo>
                      <a:pt x="130" y="43"/>
                      <a:pt x="123" y="20"/>
                      <a:pt x="109" y="7"/>
                    </a:cubicBezTo>
                    <a:cubicBezTo>
                      <a:pt x="20" y="7"/>
                      <a:pt x="20" y="7"/>
                      <a:pt x="20" y="7"/>
                    </a:cubicBezTo>
                    <a:cubicBezTo>
                      <a:pt x="3" y="24"/>
                      <a:pt x="0" y="55"/>
                      <a:pt x="24" y="70"/>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827"/>
              <p:cNvSpPr/>
              <p:nvPr/>
            </p:nvSpPr>
            <p:spPr bwMode="auto">
              <a:xfrm>
                <a:off x="3846" y="1633"/>
                <a:ext cx="123" cy="119"/>
              </a:xfrm>
              <a:custGeom>
                <a:avLst/>
                <a:gdLst>
                  <a:gd name="T0" fmla="*/ 46 w 52"/>
                  <a:gd name="T1" fmla="*/ 0 h 50"/>
                  <a:gd name="T2" fmla="*/ 0 w 52"/>
                  <a:gd name="T3" fmla="*/ 33 h 50"/>
                  <a:gd name="T4" fmla="*/ 19 w 52"/>
                  <a:gd name="T5" fmla="*/ 50 h 50"/>
                  <a:gd name="T6" fmla="*/ 46 w 52"/>
                  <a:gd name="T7" fmla="*/ 0 h 50"/>
                </a:gdLst>
                <a:ahLst/>
                <a:cxnLst>
                  <a:cxn ang="0">
                    <a:pos x="T0" y="T1"/>
                  </a:cxn>
                  <a:cxn ang="0">
                    <a:pos x="T2" y="T3"/>
                  </a:cxn>
                  <a:cxn ang="0">
                    <a:pos x="T4" y="T5"/>
                  </a:cxn>
                  <a:cxn ang="0">
                    <a:pos x="T6" y="T7"/>
                  </a:cxn>
                </a:cxnLst>
                <a:rect l="0" t="0" r="r" b="b"/>
                <a:pathLst>
                  <a:path w="52" h="50">
                    <a:moveTo>
                      <a:pt x="46" y="0"/>
                    </a:moveTo>
                    <a:cubicBezTo>
                      <a:pt x="36" y="15"/>
                      <a:pt x="20" y="27"/>
                      <a:pt x="0" y="33"/>
                    </a:cubicBezTo>
                    <a:cubicBezTo>
                      <a:pt x="7" y="39"/>
                      <a:pt x="14" y="44"/>
                      <a:pt x="19" y="50"/>
                    </a:cubicBezTo>
                    <a:cubicBezTo>
                      <a:pt x="40" y="38"/>
                      <a:pt x="52" y="19"/>
                      <a:pt x="46" y="0"/>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828"/>
              <p:cNvSpPr/>
              <p:nvPr/>
            </p:nvSpPr>
            <p:spPr bwMode="auto">
              <a:xfrm>
                <a:off x="3962" y="2333"/>
                <a:ext cx="40" cy="69"/>
              </a:xfrm>
              <a:custGeom>
                <a:avLst/>
                <a:gdLst>
                  <a:gd name="T0" fmla="*/ 3 w 17"/>
                  <a:gd name="T1" fmla="*/ 16 h 29"/>
                  <a:gd name="T2" fmla="*/ 14 w 17"/>
                  <a:gd name="T3" fmla="*/ 29 h 29"/>
                  <a:gd name="T4" fmla="*/ 15 w 17"/>
                  <a:gd name="T5" fmla="*/ 11 h 29"/>
                  <a:gd name="T6" fmla="*/ 3 w 17"/>
                  <a:gd name="T7" fmla="*/ 16 h 29"/>
                </a:gdLst>
                <a:ahLst/>
                <a:cxnLst>
                  <a:cxn ang="0">
                    <a:pos x="T0" y="T1"/>
                  </a:cxn>
                  <a:cxn ang="0">
                    <a:pos x="T2" y="T3"/>
                  </a:cxn>
                  <a:cxn ang="0">
                    <a:pos x="T4" y="T5"/>
                  </a:cxn>
                  <a:cxn ang="0">
                    <a:pos x="T6" y="T7"/>
                  </a:cxn>
                </a:cxnLst>
                <a:rect l="0" t="0" r="r" b="b"/>
                <a:pathLst>
                  <a:path w="17" h="29">
                    <a:moveTo>
                      <a:pt x="3" y="16"/>
                    </a:moveTo>
                    <a:cubicBezTo>
                      <a:pt x="5" y="20"/>
                      <a:pt x="10" y="27"/>
                      <a:pt x="14" y="29"/>
                    </a:cubicBezTo>
                    <a:cubicBezTo>
                      <a:pt x="16" y="24"/>
                      <a:pt x="17" y="16"/>
                      <a:pt x="15" y="11"/>
                    </a:cubicBezTo>
                    <a:cubicBezTo>
                      <a:pt x="10" y="0"/>
                      <a:pt x="0" y="5"/>
                      <a:pt x="3" y="16"/>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829"/>
              <p:cNvSpPr/>
              <p:nvPr/>
            </p:nvSpPr>
            <p:spPr bwMode="auto">
              <a:xfrm>
                <a:off x="3877" y="2511"/>
                <a:ext cx="127" cy="181"/>
              </a:xfrm>
              <a:custGeom>
                <a:avLst/>
                <a:gdLst>
                  <a:gd name="T0" fmla="*/ 0 w 54"/>
                  <a:gd name="T1" fmla="*/ 76 h 76"/>
                  <a:gd name="T2" fmla="*/ 38 w 54"/>
                  <a:gd name="T3" fmla="*/ 68 h 76"/>
                  <a:gd name="T4" fmla="*/ 46 w 54"/>
                  <a:gd name="T5" fmla="*/ 48 h 76"/>
                  <a:gd name="T6" fmla="*/ 18 w 54"/>
                  <a:gd name="T7" fmla="*/ 54 h 76"/>
                  <a:gd name="T8" fmla="*/ 54 w 54"/>
                  <a:gd name="T9" fmla="*/ 19 h 76"/>
                  <a:gd name="T10" fmla="*/ 15 w 54"/>
                  <a:gd name="T11" fmla="*/ 0 h 76"/>
                  <a:gd name="T12" fmla="*/ 7 w 54"/>
                  <a:gd name="T13" fmla="*/ 20 h 76"/>
                  <a:gd name="T14" fmla="*/ 31 w 54"/>
                  <a:gd name="T15" fmla="*/ 14 h 76"/>
                  <a:gd name="T16" fmla="*/ 0 w 54"/>
                  <a:gd name="T17"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6">
                    <a:moveTo>
                      <a:pt x="0" y="76"/>
                    </a:moveTo>
                    <a:cubicBezTo>
                      <a:pt x="11" y="68"/>
                      <a:pt x="25" y="65"/>
                      <a:pt x="38" y="68"/>
                    </a:cubicBezTo>
                    <a:cubicBezTo>
                      <a:pt x="46" y="48"/>
                      <a:pt x="46" y="48"/>
                      <a:pt x="46" y="48"/>
                    </a:cubicBezTo>
                    <a:cubicBezTo>
                      <a:pt x="18" y="54"/>
                      <a:pt x="18" y="54"/>
                      <a:pt x="18" y="54"/>
                    </a:cubicBezTo>
                    <a:cubicBezTo>
                      <a:pt x="54" y="19"/>
                      <a:pt x="54" y="19"/>
                      <a:pt x="54" y="19"/>
                    </a:cubicBezTo>
                    <a:cubicBezTo>
                      <a:pt x="39" y="11"/>
                      <a:pt x="26" y="3"/>
                      <a:pt x="15" y="0"/>
                    </a:cubicBezTo>
                    <a:cubicBezTo>
                      <a:pt x="7" y="20"/>
                      <a:pt x="7" y="20"/>
                      <a:pt x="7" y="20"/>
                    </a:cubicBezTo>
                    <a:cubicBezTo>
                      <a:pt x="17" y="17"/>
                      <a:pt x="26" y="15"/>
                      <a:pt x="31" y="14"/>
                    </a:cubicBezTo>
                    <a:cubicBezTo>
                      <a:pt x="25" y="26"/>
                      <a:pt x="11" y="54"/>
                      <a:pt x="0" y="7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830"/>
              <p:cNvSpPr/>
              <p:nvPr/>
            </p:nvSpPr>
            <p:spPr bwMode="auto">
              <a:xfrm>
                <a:off x="3704" y="2115"/>
                <a:ext cx="326" cy="116"/>
              </a:xfrm>
              <a:custGeom>
                <a:avLst/>
                <a:gdLst>
                  <a:gd name="T0" fmla="*/ 6 w 138"/>
                  <a:gd name="T1" fmla="*/ 48 h 49"/>
                  <a:gd name="T2" fmla="*/ 31 w 138"/>
                  <a:gd name="T3" fmla="*/ 26 h 49"/>
                  <a:gd name="T4" fmla="*/ 78 w 138"/>
                  <a:gd name="T5" fmla="*/ 36 h 49"/>
                  <a:gd name="T6" fmla="*/ 138 w 138"/>
                  <a:gd name="T7" fmla="*/ 5 h 49"/>
                  <a:gd name="T8" fmla="*/ 18 w 138"/>
                  <a:gd name="T9" fmla="*/ 18 h 49"/>
                  <a:gd name="T10" fmla="*/ 0 w 138"/>
                  <a:gd name="T11" fmla="*/ 48 h 49"/>
                  <a:gd name="T12" fmla="*/ 6 w 138"/>
                  <a:gd name="T13" fmla="*/ 48 h 49"/>
                </a:gdLst>
                <a:ahLst/>
                <a:cxnLst>
                  <a:cxn ang="0">
                    <a:pos x="T0" y="T1"/>
                  </a:cxn>
                  <a:cxn ang="0">
                    <a:pos x="T2" y="T3"/>
                  </a:cxn>
                  <a:cxn ang="0">
                    <a:pos x="T4" y="T5"/>
                  </a:cxn>
                  <a:cxn ang="0">
                    <a:pos x="T6" y="T7"/>
                  </a:cxn>
                  <a:cxn ang="0">
                    <a:pos x="T8" y="T9"/>
                  </a:cxn>
                  <a:cxn ang="0">
                    <a:pos x="T10" y="T11"/>
                  </a:cxn>
                  <a:cxn ang="0">
                    <a:pos x="T12" y="T13"/>
                  </a:cxn>
                </a:cxnLst>
                <a:rect l="0" t="0" r="r" b="b"/>
                <a:pathLst>
                  <a:path w="138" h="49">
                    <a:moveTo>
                      <a:pt x="6" y="48"/>
                    </a:moveTo>
                    <a:cubicBezTo>
                      <a:pt x="14" y="39"/>
                      <a:pt x="23" y="31"/>
                      <a:pt x="31" y="26"/>
                    </a:cubicBezTo>
                    <a:cubicBezTo>
                      <a:pt x="52" y="15"/>
                      <a:pt x="72" y="22"/>
                      <a:pt x="78" y="36"/>
                    </a:cubicBezTo>
                    <a:cubicBezTo>
                      <a:pt x="107" y="32"/>
                      <a:pt x="129" y="25"/>
                      <a:pt x="138" y="5"/>
                    </a:cubicBezTo>
                    <a:cubicBezTo>
                      <a:pt x="100" y="18"/>
                      <a:pt x="44" y="0"/>
                      <a:pt x="18" y="18"/>
                    </a:cubicBezTo>
                    <a:cubicBezTo>
                      <a:pt x="15" y="29"/>
                      <a:pt x="8" y="39"/>
                      <a:pt x="0" y="48"/>
                    </a:cubicBezTo>
                    <a:cubicBezTo>
                      <a:pt x="2" y="48"/>
                      <a:pt x="4" y="49"/>
                      <a:pt x="6" y="48"/>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831"/>
              <p:cNvSpPr/>
              <p:nvPr/>
            </p:nvSpPr>
            <p:spPr bwMode="auto">
              <a:xfrm>
                <a:off x="3912" y="1761"/>
                <a:ext cx="47" cy="50"/>
              </a:xfrm>
              <a:custGeom>
                <a:avLst/>
                <a:gdLst>
                  <a:gd name="T0" fmla="*/ 0 w 47"/>
                  <a:gd name="T1" fmla="*/ 0 h 50"/>
                  <a:gd name="T2" fmla="*/ 40 w 47"/>
                  <a:gd name="T3" fmla="*/ 50 h 50"/>
                  <a:gd name="T4" fmla="*/ 47 w 47"/>
                  <a:gd name="T5" fmla="*/ 43 h 50"/>
                  <a:gd name="T6" fmla="*/ 12 w 47"/>
                  <a:gd name="T7" fmla="*/ 0 h 50"/>
                  <a:gd name="T8" fmla="*/ 0 w 47"/>
                  <a:gd name="T9" fmla="*/ 0 h 50"/>
                </a:gdLst>
                <a:ahLst/>
                <a:cxnLst>
                  <a:cxn ang="0">
                    <a:pos x="T0" y="T1"/>
                  </a:cxn>
                  <a:cxn ang="0">
                    <a:pos x="T2" y="T3"/>
                  </a:cxn>
                  <a:cxn ang="0">
                    <a:pos x="T4" y="T5"/>
                  </a:cxn>
                  <a:cxn ang="0">
                    <a:pos x="T6" y="T7"/>
                  </a:cxn>
                  <a:cxn ang="0">
                    <a:pos x="T8" y="T9"/>
                  </a:cxn>
                </a:cxnLst>
                <a:rect l="0" t="0" r="r" b="b"/>
                <a:pathLst>
                  <a:path w="47" h="50">
                    <a:moveTo>
                      <a:pt x="0" y="0"/>
                    </a:moveTo>
                    <a:lnTo>
                      <a:pt x="40" y="50"/>
                    </a:lnTo>
                    <a:lnTo>
                      <a:pt x="47" y="43"/>
                    </a:lnTo>
                    <a:lnTo>
                      <a:pt x="12" y="0"/>
                    </a:lnTo>
                    <a:lnTo>
                      <a:pt x="0"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832"/>
              <p:cNvSpPr/>
              <p:nvPr/>
            </p:nvSpPr>
            <p:spPr bwMode="auto">
              <a:xfrm>
                <a:off x="3886" y="2718"/>
                <a:ext cx="123" cy="76"/>
              </a:xfrm>
              <a:custGeom>
                <a:avLst/>
                <a:gdLst>
                  <a:gd name="T0" fmla="*/ 45 w 52"/>
                  <a:gd name="T1" fmla="*/ 10 h 32"/>
                  <a:gd name="T2" fmla="*/ 41 w 52"/>
                  <a:gd name="T3" fmla="*/ 21 h 32"/>
                  <a:gd name="T4" fmla="*/ 22 w 52"/>
                  <a:gd name="T5" fmla="*/ 13 h 32"/>
                  <a:gd name="T6" fmla="*/ 26 w 52"/>
                  <a:gd name="T7" fmla="*/ 1 h 32"/>
                  <a:gd name="T8" fmla="*/ 0 w 52"/>
                  <a:gd name="T9" fmla="*/ 15 h 32"/>
                  <a:gd name="T10" fmla="*/ 13 w 52"/>
                  <a:gd name="T11" fmla="*/ 30 h 32"/>
                  <a:gd name="T12" fmla="*/ 51 w 52"/>
                  <a:gd name="T13" fmla="*/ 32 h 32"/>
                  <a:gd name="T14" fmla="*/ 45 w 52"/>
                  <a:gd name="T15" fmla="*/ 10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32">
                    <a:moveTo>
                      <a:pt x="45" y="10"/>
                    </a:moveTo>
                    <a:cubicBezTo>
                      <a:pt x="41" y="21"/>
                      <a:pt x="41" y="21"/>
                      <a:pt x="41" y="21"/>
                    </a:cubicBezTo>
                    <a:cubicBezTo>
                      <a:pt x="22" y="13"/>
                      <a:pt x="22" y="13"/>
                      <a:pt x="22" y="13"/>
                    </a:cubicBezTo>
                    <a:cubicBezTo>
                      <a:pt x="26" y="1"/>
                      <a:pt x="26" y="1"/>
                      <a:pt x="26" y="1"/>
                    </a:cubicBezTo>
                    <a:cubicBezTo>
                      <a:pt x="16" y="0"/>
                      <a:pt x="6" y="5"/>
                      <a:pt x="0" y="15"/>
                    </a:cubicBezTo>
                    <a:cubicBezTo>
                      <a:pt x="4" y="20"/>
                      <a:pt x="8" y="25"/>
                      <a:pt x="13" y="30"/>
                    </a:cubicBezTo>
                    <a:cubicBezTo>
                      <a:pt x="26" y="29"/>
                      <a:pt x="39" y="30"/>
                      <a:pt x="51" y="32"/>
                    </a:cubicBezTo>
                    <a:cubicBezTo>
                      <a:pt x="52" y="23"/>
                      <a:pt x="50" y="16"/>
                      <a:pt x="45" y="1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833"/>
              <p:cNvSpPr/>
              <p:nvPr/>
            </p:nvSpPr>
            <p:spPr bwMode="auto">
              <a:xfrm>
                <a:off x="3903" y="1761"/>
                <a:ext cx="49" cy="83"/>
              </a:xfrm>
              <a:custGeom>
                <a:avLst/>
                <a:gdLst>
                  <a:gd name="T0" fmla="*/ 21 w 21"/>
                  <a:gd name="T1" fmla="*/ 22 h 35"/>
                  <a:gd name="T2" fmla="*/ 3 w 21"/>
                  <a:gd name="T3" fmla="*/ 0 h 35"/>
                  <a:gd name="T4" fmla="*/ 0 w 21"/>
                  <a:gd name="T5" fmla="*/ 0 h 35"/>
                  <a:gd name="T6" fmla="*/ 12 w 21"/>
                  <a:gd name="T7" fmla="*/ 19 h 35"/>
                  <a:gd name="T8" fmla="*/ 10 w 21"/>
                  <a:gd name="T9" fmla="*/ 35 h 35"/>
                  <a:gd name="T10" fmla="*/ 21 w 21"/>
                  <a:gd name="T11" fmla="*/ 22 h 35"/>
                </a:gdLst>
                <a:ahLst/>
                <a:cxnLst>
                  <a:cxn ang="0">
                    <a:pos x="T0" y="T1"/>
                  </a:cxn>
                  <a:cxn ang="0">
                    <a:pos x="T2" y="T3"/>
                  </a:cxn>
                  <a:cxn ang="0">
                    <a:pos x="T4" y="T5"/>
                  </a:cxn>
                  <a:cxn ang="0">
                    <a:pos x="T6" y="T7"/>
                  </a:cxn>
                  <a:cxn ang="0">
                    <a:pos x="T8" y="T9"/>
                  </a:cxn>
                  <a:cxn ang="0">
                    <a:pos x="T10" y="T11"/>
                  </a:cxn>
                </a:cxnLst>
                <a:rect l="0" t="0" r="r" b="b"/>
                <a:pathLst>
                  <a:path w="21" h="35">
                    <a:moveTo>
                      <a:pt x="21" y="22"/>
                    </a:moveTo>
                    <a:cubicBezTo>
                      <a:pt x="3" y="0"/>
                      <a:pt x="3" y="0"/>
                      <a:pt x="3" y="0"/>
                    </a:cubicBezTo>
                    <a:cubicBezTo>
                      <a:pt x="0" y="0"/>
                      <a:pt x="0" y="0"/>
                      <a:pt x="0" y="0"/>
                    </a:cubicBezTo>
                    <a:cubicBezTo>
                      <a:pt x="7" y="8"/>
                      <a:pt x="12" y="15"/>
                      <a:pt x="12" y="19"/>
                    </a:cubicBezTo>
                    <a:cubicBezTo>
                      <a:pt x="12" y="25"/>
                      <a:pt x="11" y="30"/>
                      <a:pt x="10" y="35"/>
                    </a:cubicBezTo>
                    <a:cubicBezTo>
                      <a:pt x="13" y="31"/>
                      <a:pt x="17" y="26"/>
                      <a:pt x="21" y="22"/>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834"/>
              <p:cNvSpPr/>
              <p:nvPr/>
            </p:nvSpPr>
            <p:spPr bwMode="auto">
              <a:xfrm>
                <a:off x="3806" y="2272"/>
                <a:ext cx="165" cy="173"/>
              </a:xfrm>
              <a:custGeom>
                <a:avLst/>
                <a:gdLst>
                  <a:gd name="T0" fmla="*/ 37 w 70"/>
                  <a:gd name="T1" fmla="*/ 17 h 73"/>
                  <a:gd name="T2" fmla="*/ 16 w 70"/>
                  <a:gd name="T3" fmla="*/ 59 h 73"/>
                  <a:gd name="T4" fmla="*/ 64 w 70"/>
                  <a:gd name="T5" fmla="*/ 73 h 73"/>
                  <a:gd name="T6" fmla="*/ 70 w 70"/>
                  <a:gd name="T7" fmla="*/ 67 h 73"/>
                  <a:gd name="T8" fmla="*/ 55 w 70"/>
                  <a:gd name="T9" fmla="*/ 29 h 73"/>
                  <a:gd name="T10" fmla="*/ 57 w 70"/>
                  <a:gd name="T11" fmla="*/ 24 h 73"/>
                  <a:gd name="T12" fmla="*/ 30 w 70"/>
                  <a:gd name="T13" fmla="*/ 0 h 73"/>
                  <a:gd name="T14" fmla="*/ 26 w 70"/>
                  <a:gd name="T15" fmla="*/ 5 h 73"/>
                  <a:gd name="T16" fmla="*/ 0 w 70"/>
                  <a:gd name="T17" fmla="*/ 18 h 73"/>
                  <a:gd name="T18" fmla="*/ 7 w 70"/>
                  <a:gd name="T19" fmla="*/ 26 h 73"/>
                  <a:gd name="T20" fmla="*/ 37 w 70"/>
                  <a:gd name="T21" fmla="*/ 1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73">
                    <a:moveTo>
                      <a:pt x="37" y="17"/>
                    </a:moveTo>
                    <a:cubicBezTo>
                      <a:pt x="32" y="26"/>
                      <a:pt x="24" y="41"/>
                      <a:pt x="16" y="59"/>
                    </a:cubicBezTo>
                    <a:cubicBezTo>
                      <a:pt x="32" y="58"/>
                      <a:pt x="47" y="66"/>
                      <a:pt x="64" y="73"/>
                    </a:cubicBezTo>
                    <a:cubicBezTo>
                      <a:pt x="67" y="71"/>
                      <a:pt x="69" y="69"/>
                      <a:pt x="70" y="67"/>
                    </a:cubicBezTo>
                    <a:cubicBezTo>
                      <a:pt x="56" y="63"/>
                      <a:pt x="50" y="44"/>
                      <a:pt x="55" y="29"/>
                    </a:cubicBezTo>
                    <a:cubicBezTo>
                      <a:pt x="55" y="27"/>
                      <a:pt x="56" y="26"/>
                      <a:pt x="57" y="24"/>
                    </a:cubicBezTo>
                    <a:cubicBezTo>
                      <a:pt x="45" y="16"/>
                      <a:pt x="35" y="7"/>
                      <a:pt x="30" y="0"/>
                    </a:cubicBezTo>
                    <a:cubicBezTo>
                      <a:pt x="29" y="2"/>
                      <a:pt x="27" y="3"/>
                      <a:pt x="26" y="5"/>
                    </a:cubicBezTo>
                    <a:cubicBezTo>
                      <a:pt x="21" y="10"/>
                      <a:pt x="12" y="14"/>
                      <a:pt x="0" y="18"/>
                    </a:cubicBezTo>
                    <a:cubicBezTo>
                      <a:pt x="2" y="20"/>
                      <a:pt x="5" y="23"/>
                      <a:pt x="7" y="26"/>
                    </a:cubicBezTo>
                    <a:cubicBezTo>
                      <a:pt x="19" y="22"/>
                      <a:pt x="29" y="19"/>
                      <a:pt x="37" y="17"/>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835"/>
              <p:cNvSpPr/>
              <p:nvPr/>
            </p:nvSpPr>
            <p:spPr bwMode="auto">
              <a:xfrm>
                <a:off x="3420" y="1393"/>
                <a:ext cx="502" cy="373"/>
              </a:xfrm>
              <a:custGeom>
                <a:avLst/>
                <a:gdLst>
                  <a:gd name="T0" fmla="*/ 186 w 212"/>
                  <a:gd name="T1" fmla="*/ 34 h 157"/>
                  <a:gd name="T2" fmla="*/ 149 w 212"/>
                  <a:gd name="T3" fmla="*/ 81 h 157"/>
                  <a:gd name="T4" fmla="*/ 48 w 212"/>
                  <a:gd name="T5" fmla="*/ 99 h 157"/>
                  <a:gd name="T6" fmla="*/ 0 w 212"/>
                  <a:gd name="T7" fmla="*/ 149 h 157"/>
                  <a:gd name="T8" fmla="*/ 16 w 212"/>
                  <a:gd name="T9" fmla="*/ 157 h 157"/>
                  <a:gd name="T10" fmla="*/ 173 w 212"/>
                  <a:gd name="T11" fmla="*/ 86 h 157"/>
                  <a:gd name="T12" fmla="*/ 203 w 212"/>
                  <a:gd name="T13" fmla="*/ 25 h 157"/>
                  <a:gd name="T14" fmla="*/ 148 w 212"/>
                  <a:gd name="T15" fmla="*/ 10 h 157"/>
                  <a:gd name="T16" fmla="*/ 186 w 212"/>
                  <a:gd name="T17" fmla="*/ 3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157">
                    <a:moveTo>
                      <a:pt x="186" y="34"/>
                    </a:moveTo>
                    <a:cubicBezTo>
                      <a:pt x="191" y="55"/>
                      <a:pt x="184" y="72"/>
                      <a:pt x="149" y="81"/>
                    </a:cubicBezTo>
                    <a:cubicBezTo>
                      <a:pt x="124" y="87"/>
                      <a:pt x="94" y="78"/>
                      <a:pt x="48" y="99"/>
                    </a:cubicBezTo>
                    <a:cubicBezTo>
                      <a:pt x="30" y="107"/>
                      <a:pt x="10" y="123"/>
                      <a:pt x="0" y="149"/>
                    </a:cubicBezTo>
                    <a:cubicBezTo>
                      <a:pt x="6" y="151"/>
                      <a:pt x="11" y="154"/>
                      <a:pt x="16" y="157"/>
                    </a:cubicBezTo>
                    <a:cubicBezTo>
                      <a:pt x="40" y="74"/>
                      <a:pt x="140" y="104"/>
                      <a:pt x="173" y="86"/>
                    </a:cubicBezTo>
                    <a:cubicBezTo>
                      <a:pt x="205" y="75"/>
                      <a:pt x="212" y="46"/>
                      <a:pt x="203" y="25"/>
                    </a:cubicBezTo>
                    <a:cubicBezTo>
                      <a:pt x="191" y="0"/>
                      <a:pt x="162" y="1"/>
                      <a:pt x="148" y="10"/>
                    </a:cubicBezTo>
                    <a:cubicBezTo>
                      <a:pt x="163" y="5"/>
                      <a:pt x="183" y="17"/>
                      <a:pt x="186" y="34"/>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836"/>
              <p:cNvSpPr/>
              <p:nvPr/>
            </p:nvSpPr>
            <p:spPr bwMode="auto">
              <a:xfrm>
                <a:off x="3522" y="1643"/>
                <a:ext cx="397" cy="303"/>
              </a:xfrm>
              <a:custGeom>
                <a:avLst/>
                <a:gdLst>
                  <a:gd name="T0" fmla="*/ 68 w 168"/>
                  <a:gd name="T1" fmla="*/ 12 h 128"/>
                  <a:gd name="T2" fmla="*/ 115 w 168"/>
                  <a:gd name="T3" fmla="*/ 35 h 128"/>
                  <a:gd name="T4" fmla="*/ 152 w 168"/>
                  <a:gd name="T5" fmla="*/ 72 h 128"/>
                  <a:gd name="T6" fmla="*/ 115 w 168"/>
                  <a:gd name="T7" fmla="*/ 128 h 128"/>
                  <a:gd name="T8" fmla="*/ 134 w 168"/>
                  <a:gd name="T9" fmla="*/ 127 h 128"/>
                  <a:gd name="T10" fmla="*/ 168 w 168"/>
                  <a:gd name="T11" fmla="*/ 71 h 128"/>
                  <a:gd name="T12" fmla="*/ 128 w 168"/>
                  <a:gd name="T13" fmla="*/ 29 h 128"/>
                  <a:gd name="T14" fmla="*/ 69 w 168"/>
                  <a:gd name="T15" fmla="*/ 4 h 128"/>
                  <a:gd name="T16" fmla="*/ 0 w 168"/>
                  <a:gd name="T17" fmla="*/ 73 h 128"/>
                  <a:gd name="T18" fmla="*/ 6 w 168"/>
                  <a:gd name="T19" fmla="*/ 79 h 128"/>
                  <a:gd name="T20" fmla="*/ 68 w 168"/>
                  <a:gd name="T21" fmla="*/ 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8" h="128">
                    <a:moveTo>
                      <a:pt x="68" y="12"/>
                    </a:moveTo>
                    <a:cubicBezTo>
                      <a:pt x="80" y="9"/>
                      <a:pt x="97" y="21"/>
                      <a:pt x="115" y="35"/>
                    </a:cubicBezTo>
                    <a:cubicBezTo>
                      <a:pt x="133" y="49"/>
                      <a:pt x="152" y="63"/>
                      <a:pt x="152" y="72"/>
                    </a:cubicBezTo>
                    <a:cubicBezTo>
                      <a:pt x="151" y="89"/>
                      <a:pt x="138" y="99"/>
                      <a:pt x="115" y="128"/>
                    </a:cubicBezTo>
                    <a:cubicBezTo>
                      <a:pt x="121" y="127"/>
                      <a:pt x="128" y="127"/>
                      <a:pt x="134" y="127"/>
                    </a:cubicBezTo>
                    <a:cubicBezTo>
                      <a:pt x="157" y="100"/>
                      <a:pt x="168" y="93"/>
                      <a:pt x="168" y="71"/>
                    </a:cubicBezTo>
                    <a:cubicBezTo>
                      <a:pt x="168" y="61"/>
                      <a:pt x="150" y="44"/>
                      <a:pt x="128" y="29"/>
                    </a:cubicBezTo>
                    <a:cubicBezTo>
                      <a:pt x="107" y="14"/>
                      <a:pt x="83" y="0"/>
                      <a:pt x="69" y="4"/>
                    </a:cubicBezTo>
                    <a:cubicBezTo>
                      <a:pt x="57" y="7"/>
                      <a:pt x="26" y="40"/>
                      <a:pt x="0" y="73"/>
                    </a:cubicBezTo>
                    <a:cubicBezTo>
                      <a:pt x="2" y="75"/>
                      <a:pt x="4" y="77"/>
                      <a:pt x="6" y="79"/>
                    </a:cubicBezTo>
                    <a:cubicBezTo>
                      <a:pt x="29" y="48"/>
                      <a:pt x="57" y="15"/>
                      <a:pt x="68" y="12"/>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837"/>
              <p:cNvSpPr/>
              <p:nvPr/>
            </p:nvSpPr>
            <p:spPr bwMode="auto">
              <a:xfrm>
                <a:off x="3862" y="2675"/>
                <a:ext cx="100" cy="71"/>
              </a:xfrm>
              <a:custGeom>
                <a:avLst/>
                <a:gdLst>
                  <a:gd name="T0" fmla="*/ 38 w 42"/>
                  <a:gd name="T1" fmla="*/ 15 h 30"/>
                  <a:gd name="T2" fmla="*/ 42 w 42"/>
                  <a:gd name="T3" fmla="*/ 3 h 30"/>
                  <a:gd name="T4" fmla="*/ 0 w 42"/>
                  <a:gd name="T5" fmla="*/ 21 h 30"/>
                  <a:gd name="T6" fmla="*/ 7 w 42"/>
                  <a:gd name="T7" fmla="*/ 30 h 30"/>
                  <a:gd name="T8" fmla="*/ 38 w 42"/>
                  <a:gd name="T9" fmla="*/ 15 h 30"/>
                </a:gdLst>
                <a:ahLst/>
                <a:cxnLst>
                  <a:cxn ang="0">
                    <a:pos x="T0" y="T1"/>
                  </a:cxn>
                  <a:cxn ang="0">
                    <a:pos x="T2" y="T3"/>
                  </a:cxn>
                  <a:cxn ang="0">
                    <a:pos x="T4" y="T5"/>
                  </a:cxn>
                  <a:cxn ang="0">
                    <a:pos x="T6" y="T7"/>
                  </a:cxn>
                  <a:cxn ang="0">
                    <a:pos x="T8" y="T9"/>
                  </a:cxn>
                </a:cxnLst>
                <a:rect l="0" t="0" r="r" b="b"/>
                <a:pathLst>
                  <a:path w="42" h="30">
                    <a:moveTo>
                      <a:pt x="38" y="15"/>
                    </a:moveTo>
                    <a:cubicBezTo>
                      <a:pt x="42" y="3"/>
                      <a:pt x="42" y="3"/>
                      <a:pt x="42" y="3"/>
                    </a:cubicBezTo>
                    <a:cubicBezTo>
                      <a:pt x="27" y="0"/>
                      <a:pt x="10" y="5"/>
                      <a:pt x="0" y="21"/>
                    </a:cubicBezTo>
                    <a:cubicBezTo>
                      <a:pt x="2" y="24"/>
                      <a:pt x="5" y="27"/>
                      <a:pt x="7" y="30"/>
                    </a:cubicBezTo>
                    <a:cubicBezTo>
                      <a:pt x="14" y="18"/>
                      <a:pt x="26" y="14"/>
                      <a:pt x="38" y="15"/>
                    </a:cubicBez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838"/>
              <p:cNvSpPr/>
              <p:nvPr/>
            </p:nvSpPr>
            <p:spPr bwMode="auto">
              <a:xfrm>
                <a:off x="3673" y="1415"/>
                <a:ext cx="185" cy="168"/>
              </a:xfrm>
              <a:custGeom>
                <a:avLst/>
                <a:gdLst>
                  <a:gd name="T0" fmla="*/ 0 w 78"/>
                  <a:gd name="T1" fmla="*/ 71 h 71"/>
                  <a:gd name="T2" fmla="*/ 33 w 78"/>
                  <a:gd name="T3" fmla="*/ 68 h 71"/>
                  <a:gd name="T4" fmla="*/ 75 w 78"/>
                  <a:gd name="T5" fmla="*/ 28 h 71"/>
                  <a:gd name="T6" fmla="*/ 37 w 78"/>
                  <a:gd name="T7" fmla="*/ 8 h 71"/>
                  <a:gd name="T8" fmla="*/ 33 w 78"/>
                  <a:gd name="T9" fmla="*/ 36 h 71"/>
                  <a:gd name="T10" fmla="*/ 57 w 78"/>
                  <a:gd name="T11" fmla="*/ 27 h 71"/>
                  <a:gd name="T12" fmla="*/ 17 w 78"/>
                  <a:gd name="T13" fmla="*/ 59 h 71"/>
                  <a:gd name="T14" fmla="*/ 0 w 78"/>
                  <a:gd name="T15" fmla="*/ 71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 h="71">
                    <a:moveTo>
                      <a:pt x="0" y="71"/>
                    </a:moveTo>
                    <a:cubicBezTo>
                      <a:pt x="12" y="70"/>
                      <a:pt x="23" y="70"/>
                      <a:pt x="33" y="68"/>
                    </a:cubicBezTo>
                    <a:cubicBezTo>
                      <a:pt x="60" y="63"/>
                      <a:pt x="78" y="49"/>
                      <a:pt x="75" y="28"/>
                    </a:cubicBezTo>
                    <a:cubicBezTo>
                      <a:pt x="73" y="10"/>
                      <a:pt x="52" y="0"/>
                      <a:pt x="37" y="8"/>
                    </a:cubicBezTo>
                    <a:cubicBezTo>
                      <a:pt x="26" y="13"/>
                      <a:pt x="24" y="29"/>
                      <a:pt x="33" y="36"/>
                    </a:cubicBezTo>
                    <a:cubicBezTo>
                      <a:pt x="38" y="41"/>
                      <a:pt x="50" y="36"/>
                      <a:pt x="57" y="27"/>
                    </a:cubicBezTo>
                    <a:cubicBezTo>
                      <a:pt x="67" y="54"/>
                      <a:pt x="32" y="66"/>
                      <a:pt x="17" y="59"/>
                    </a:cubicBezTo>
                    <a:cubicBezTo>
                      <a:pt x="13" y="63"/>
                      <a:pt x="7" y="68"/>
                      <a:pt x="0" y="71"/>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839"/>
              <p:cNvSpPr/>
              <p:nvPr/>
            </p:nvSpPr>
            <p:spPr bwMode="auto">
              <a:xfrm>
                <a:off x="3851" y="2511"/>
                <a:ext cx="54" cy="60"/>
              </a:xfrm>
              <a:custGeom>
                <a:avLst/>
                <a:gdLst>
                  <a:gd name="T0" fmla="*/ 23 w 23"/>
                  <a:gd name="T1" fmla="*/ 0 h 25"/>
                  <a:gd name="T2" fmla="*/ 9 w 23"/>
                  <a:gd name="T3" fmla="*/ 2 h 25"/>
                  <a:gd name="T4" fmla="*/ 0 w 23"/>
                  <a:gd name="T5" fmla="*/ 25 h 25"/>
                  <a:gd name="T6" fmla="*/ 14 w 23"/>
                  <a:gd name="T7" fmla="*/ 21 h 25"/>
                  <a:gd name="T8" fmla="*/ 23 w 23"/>
                  <a:gd name="T9" fmla="*/ 0 h 25"/>
                </a:gdLst>
                <a:ahLst/>
                <a:cxnLst>
                  <a:cxn ang="0">
                    <a:pos x="T0" y="T1"/>
                  </a:cxn>
                  <a:cxn ang="0">
                    <a:pos x="T2" y="T3"/>
                  </a:cxn>
                  <a:cxn ang="0">
                    <a:pos x="T4" y="T5"/>
                  </a:cxn>
                  <a:cxn ang="0">
                    <a:pos x="T6" y="T7"/>
                  </a:cxn>
                  <a:cxn ang="0">
                    <a:pos x="T8" y="T9"/>
                  </a:cxn>
                </a:cxnLst>
                <a:rect l="0" t="0" r="r" b="b"/>
                <a:pathLst>
                  <a:path w="23" h="25">
                    <a:moveTo>
                      <a:pt x="23" y="0"/>
                    </a:moveTo>
                    <a:cubicBezTo>
                      <a:pt x="18" y="1"/>
                      <a:pt x="14" y="1"/>
                      <a:pt x="9" y="2"/>
                    </a:cubicBezTo>
                    <a:cubicBezTo>
                      <a:pt x="0" y="25"/>
                      <a:pt x="0" y="25"/>
                      <a:pt x="0" y="25"/>
                    </a:cubicBezTo>
                    <a:cubicBezTo>
                      <a:pt x="5" y="24"/>
                      <a:pt x="10" y="23"/>
                      <a:pt x="14" y="21"/>
                    </a:cubicBezTo>
                    <a:lnTo>
                      <a:pt x="23"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840"/>
              <p:cNvSpPr/>
              <p:nvPr/>
            </p:nvSpPr>
            <p:spPr bwMode="auto">
              <a:xfrm>
                <a:off x="3820" y="2426"/>
                <a:ext cx="125" cy="47"/>
              </a:xfrm>
              <a:custGeom>
                <a:avLst/>
                <a:gdLst>
                  <a:gd name="T0" fmla="*/ 0 w 53"/>
                  <a:gd name="T1" fmla="*/ 15 h 20"/>
                  <a:gd name="T2" fmla="*/ 29 w 53"/>
                  <a:gd name="T3" fmla="*/ 20 h 20"/>
                  <a:gd name="T4" fmla="*/ 53 w 53"/>
                  <a:gd name="T5" fmla="*/ 12 h 20"/>
                  <a:gd name="T6" fmla="*/ 6 w 53"/>
                  <a:gd name="T7" fmla="*/ 2 h 20"/>
                  <a:gd name="T8" fmla="*/ 0 w 53"/>
                  <a:gd name="T9" fmla="*/ 15 h 20"/>
                </a:gdLst>
                <a:ahLst/>
                <a:cxnLst>
                  <a:cxn ang="0">
                    <a:pos x="T0" y="T1"/>
                  </a:cxn>
                  <a:cxn ang="0">
                    <a:pos x="T2" y="T3"/>
                  </a:cxn>
                  <a:cxn ang="0">
                    <a:pos x="T4" y="T5"/>
                  </a:cxn>
                  <a:cxn ang="0">
                    <a:pos x="T6" y="T7"/>
                  </a:cxn>
                  <a:cxn ang="0">
                    <a:pos x="T8" y="T9"/>
                  </a:cxn>
                </a:cxnLst>
                <a:rect l="0" t="0" r="r" b="b"/>
                <a:pathLst>
                  <a:path w="53" h="20">
                    <a:moveTo>
                      <a:pt x="0" y="15"/>
                    </a:moveTo>
                    <a:cubicBezTo>
                      <a:pt x="11" y="14"/>
                      <a:pt x="20" y="16"/>
                      <a:pt x="29" y="20"/>
                    </a:cubicBezTo>
                    <a:cubicBezTo>
                      <a:pt x="39" y="18"/>
                      <a:pt x="47" y="15"/>
                      <a:pt x="53" y="12"/>
                    </a:cubicBezTo>
                    <a:cubicBezTo>
                      <a:pt x="38" y="6"/>
                      <a:pt x="23" y="0"/>
                      <a:pt x="6" y="2"/>
                    </a:cubicBezTo>
                    <a:cubicBezTo>
                      <a:pt x="4" y="6"/>
                      <a:pt x="2" y="11"/>
                      <a:pt x="0" y="15"/>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841"/>
              <p:cNvSpPr/>
              <p:nvPr/>
            </p:nvSpPr>
            <p:spPr bwMode="auto">
              <a:xfrm>
                <a:off x="3756" y="2563"/>
                <a:ext cx="173" cy="152"/>
              </a:xfrm>
              <a:custGeom>
                <a:avLst/>
                <a:gdLst>
                  <a:gd name="T0" fmla="*/ 0 w 73"/>
                  <a:gd name="T1" fmla="*/ 20 h 64"/>
                  <a:gd name="T2" fmla="*/ 5 w 73"/>
                  <a:gd name="T3" fmla="*/ 25 h 64"/>
                  <a:gd name="T4" fmla="*/ 55 w 73"/>
                  <a:gd name="T5" fmla="*/ 15 h 64"/>
                  <a:gd name="T6" fmla="*/ 34 w 73"/>
                  <a:gd name="T7" fmla="*/ 56 h 64"/>
                  <a:gd name="T8" fmla="*/ 41 w 73"/>
                  <a:gd name="T9" fmla="*/ 64 h 64"/>
                  <a:gd name="T10" fmla="*/ 73 w 73"/>
                  <a:gd name="T11" fmla="*/ 0 h 64"/>
                  <a:gd name="T12" fmla="*/ 0 w 73"/>
                  <a:gd name="T13" fmla="*/ 20 h 64"/>
                </a:gdLst>
                <a:ahLst/>
                <a:cxnLst>
                  <a:cxn ang="0">
                    <a:pos x="T0" y="T1"/>
                  </a:cxn>
                  <a:cxn ang="0">
                    <a:pos x="T2" y="T3"/>
                  </a:cxn>
                  <a:cxn ang="0">
                    <a:pos x="T4" y="T5"/>
                  </a:cxn>
                  <a:cxn ang="0">
                    <a:pos x="T6" y="T7"/>
                  </a:cxn>
                  <a:cxn ang="0">
                    <a:pos x="T8" y="T9"/>
                  </a:cxn>
                  <a:cxn ang="0">
                    <a:pos x="T10" y="T11"/>
                  </a:cxn>
                  <a:cxn ang="0">
                    <a:pos x="T12" y="T13"/>
                  </a:cxn>
                </a:cxnLst>
                <a:rect l="0" t="0" r="r" b="b"/>
                <a:pathLst>
                  <a:path w="73" h="64">
                    <a:moveTo>
                      <a:pt x="0" y="20"/>
                    </a:moveTo>
                    <a:cubicBezTo>
                      <a:pt x="1" y="21"/>
                      <a:pt x="3" y="23"/>
                      <a:pt x="5" y="25"/>
                    </a:cubicBezTo>
                    <a:cubicBezTo>
                      <a:pt x="24" y="21"/>
                      <a:pt x="46" y="16"/>
                      <a:pt x="55" y="15"/>
                    </a:cubicBezTo>
                    <a:cubicBezTo>
                      <a:pt x="51" y="24"/>
                      <a:pt x="42" y="40"/>
                      <a:pt x="34" y="56"/>
                    </a:cubicBezTo>
                    <a:cubicBezTo>
                      <a:pt x="36" y="59"/>
                      <a:pt x="39" y="61"/>
                      <a:pt x="41" y="64"/>
                    </a:cubicBezTo>
                    <a:cubicBezTo>
                      <a:pt x="52" y="41"/>
                      <a:pt x="67" y="12"/>
                      <a:pt x="73" y="0"/>
                    </a:cubicBezTo>
                    <a:cubicBezTo>
                      <a:pt x="59" y="2"/>
                      <a:pt x="27" y="12"/>
                      <a:pt x="0" y="20"/>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842"/>
              <p:cNvSpPr>
                <a:spLocks noEditPoints="1"/>
              </p:cNvSpPr>
              <p:nvPr/>
            </p:nvSpPr>
            <p:spPr bwMode="auto">
              <a:xfrm>
                <a:off x="3652" y="2150"/>
                <a:ext cx="265" cy="186"/>
              </a:xfrm>
              <a:custGeom>
                <a:avLst/>
                <a:gdLst>
                  <a:gd name="T0" fmla="*/ 0 w 112"/>
                  <a:gd name="T1" fmla="*/ 78 h 78"/>
                  <a:gd name="T2" fmla="*/ 86 w 112"/>
                  <a:gd name="T3" fmla="*/ 55 h 78"/>
                  <a:gd name="T4" fmla="*/ 56 w 112"/>
                  <a:gd name="T5" fmla="*/ 16 h 78"/>
                  <a:gd name="T6" fmla="*/ 0 w 112"/>
                  <a:gd name="T7" fmla="*/ 78 h 78"/>
                  <a:gd name="T8" fmla="*/ 53 w 112"/>
                  <a:gd name="T9" fmla="*/ 31 h 78"/>
                  <a:gd name="T10" fmla="*/ 80 w 112"/>
                  <a:gd name="T11" fmla="*/ 27 h 78"/>
                  <a:gd name="T12" fmla="*/ 79 w 112"/>
                  <a:gd name="T13" fmla="*/ 47 h 78"/>
                  <a:gd name="T14" fmla="*/ 51 w 112"/>
                  <a:gd name="T15" fmla="*/ 51 h 78"/>
                  <a:gd name="T16" fmla="*/ 53 w 112"/>
                  <a:gd name="T17" fmla="*/ 3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78">
                    <a:moveTo>
                      <a:pt x="0" y="78"/>
                    </a:moveTo>
                    <a:cubicBezTo>
                      <a:pt x="27" y="70"/>
                      <a:pt x="73" y="69"/>
                      <a:pt x="86" y="55"/>
                    </a:cubicBezTo>
                    <a:cubicBezTo>
                      <a:pt x="112" y="26"/>
                      <a:pt x="86" y="0"/>
                      <a:pt x="56" y="16"/>
                    </a:cubicBezTo>
                    <a:cubicBezTo>
                      <a:pt x="35" y="28"/>
                      <a:pt x="16" y="64"/>
                      <a:pt x="0" y="78"/>
                    </a:cubicBezTo>
                    <a:close/>
                    <a:moveTo>
                      <a:pt x="53" y="31"/>
                    </a:moveTo>
                    <a:cubicBezTo>
                      <a:pt x="60" y="25"/>
                      <a:pt x="74" y="23"/>
                      <a:pt x="80" y="27"/>
                    </a:cubicBezTo>
                    <a:cubicBezTo>
                      <a:pt x="87" y="30"/>
                      <a:pt x="86" y="41"/>
                      <a:pt x="79" y="47"/>
                    </a:cubicBezTo>
                    <a:cubicBezTo>
                      <a:pt x="71" y="53"/>
                      <a:pt x="58" y="55"/>
                      <a:pt x="51" y="51"/>
                    </a:cubicBezTo>
                    <a:cubicBezTo>
                      <a:pt x="44" y="47"/>
                      <a:pt x="45" y="37"/>
                      <a:pt x="53" y="31"/>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843"/>
              <p:cNvSpPr/>
              <p:nvPr/>
            </p:nvSpPr>
            <p:spPr bwMode="auto">
              <a:xfrm>
                <a:off x="3808" y="2516"/>
                <a:ext cx="54" cy="66"/>
              </a:xfrm>
              <a:custGeom>
                <a:avLst/>
                <a:gdLst>
                  <a:gd name="T0" fmla="*/ 23 w 23"/>
                  <a:gd name="T1" fmla="*/ 0 h 28"/>
                  <a:gd name="T2" fmla="*/ 11 w 23"/>
                  <a:gd name="T3" fmla="*/ 0 h 28"/>
                  <a:gd name="T4" fmla="*/ 0 w 23"/>
                  <a:gd name="T5" fmla="*/ 28 h 28"/>
                  <a:gd name="T6" fmla="*/ 14 w 23"/>
                  <a:gd name="T7" fmla="*/ 25 h 28"/>
                  <a:gd name="T8" fmla="*/ 23 w 23"/>
                  <a:gd name="T9" fmla="*/ 0 h 28"/>
                </a:gdLst>
                <a:ahLst/>
                <a:cxnLst>
                  <a:cxn ang="0">
                    <a:pos x="T0" y="T1"/>
                  </a:cxn>
                  <a:cxn ang="0">
                    <a:pos x="T2" y="T3"/>
                  </a:cxn>
                  <a:cxn ang="0">
                    <a:pos x="T4" y="T5"/>
                  </a:cxn>
                  <a:cxn ang="0">
                    <a:pos x="T6" y="T7"/>
                  </a:cxn>
                  <a:cxn ang="0">
                    <a:pos x="T8" y="T9"/>
                  </a:cxn>
                </a:cxnLst>
                <a:rect l="0" t="0" r="r" b="b"/>
                <a:pathLst>
                  <a:path w="23" h="28">
                    <a:moveTo>
                      <a:pt x="23" y="0"/>
                    </a:moveTo>
                    <a:cubicBezTo>
                      <a:pt x="19" y="0"/>
                      <a:pt x="15" y="1"/>
                      <a:pt x="11" y="0"/>
                    </a:cubicBezTo>
                    <a:cubicBezTo>
                      <a:pt x="0" y="28"/>
                      <a:pt x="0" y="28"/>
                      <a:pt x="0" y="28"/>
                    </a:cubicBezTo>
                    <a:cubicBezTo>
                      <a:pt x="5" y="27"/>
                      <a:pt x="9" y="26"/>
                      <a:pt x="14" y="25"/>
                    </a:cubicBezTo>
                    <a:lnTo>
                      <a:pt x="23"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844"/>
              <p:cNvSpPr/>
              <p:nvPr/>
            </p:nvSpPr>
            <p:spPr bwMode="auto">
              <a:xfrm>
                <a:off x="3770" y="2217"/>
                <a:ext cx="76" cy="50"/>
              </a:xfrm>
              <a:custGeom>
                <a:avLst/>
                <a:gdLst>
                  <a:gd name="T0" fmla="*/ 6 w 32"/>
                  <a:gd name="T1" fmla="*/ 19 h 21"/>
                  <a:gd name="T2" fmla="*/ 25 w 32"/>
                  <a:gd name="T3" fmla="*/ 15 h 21"/>
                  <a:gd name="T4" fmla="*/ 27 w 32"/>
                  <a:gd name="T5" fmla="*/ 3 h 21"/>
                  <a:gd name="T6" fmla="*/ 7 w 32"/>
                  <a:gd name="T7" fmla="*/ 7 h 21"/>
                  <a:gd name="T8" fmla="*/ 6 w 32"/>
                  <a:gd name="T9" fmla="*/ 19 h 21"/>
                </a:gdLst>
                <a:ahLst/>
                <a:cxnLst>
                  <a:cxn ang="0">
                    <a:pos x="T0" y="T1"/>
                  </a:cxn>
                  <a:cxn ang="0">
                    <a:pos x="T2" y="T3"/>
                  </a:cxn>
                  <a:cxn ang="0">
                    <a:pos x="T4" y="T5"/>
                  </a:cxn>
                  <a:cxn ang="0">
                    <a:pos x="T6" y="T7"/>
                  </a:cxn>
                  <a:cxn ang="0">
                    <a:pos x="T8" y="T9"/>
                  </a:cxn>
                </a:cxnLst>
                <a:rect l="0" t="0" r="r" b="b"/>
                <a:pathLst>
                  <a:path w="32" h="21">
                    <a:moveTo>
                      <a:pt x="6" y="19"/>
                    </a:moveTo>
                    <a:cubicBezTo>
                      <a:pt x="11" y="21"/>
                      <a:pt x="19" y="19"/>
                      <a:pt x="25" y="15"/>
                    </a:cubicBezTo>
                    <a:cubicBezTo>
                      <a:pt x="31" y="10"/>
                      <a:pt x="32" y="6"/>
                      <a:pt x="27" y="3"/>
                    </a:cubicBezTo>
                    <a:cubicBezTo>
                      <a:pt x="21" y="0"/>
                      <a:pt x="12" y="2"/>
                      <a:pt x="7" y="7"/>
                    </a:cubicBezTo>
                    <a:cubicBezTo>
                      <a:pt x="1" y="11"/>
                      <a:pt x="0" y="16"/>
                      <a:pt x="6" y="19"/>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845"/>
              <p:cNvSpPr/>
              <p:nvPr/>
            </p:nvSpPr>
            <p:spPr bwMode="auto">
              <a:xfrm>
                <a:off x="3777" y="2611"/>
                <a:ext cx="93" cy="78"/>
              </a:xfrm>
              <a:custGeom>
                <a:avLst/>
                <a:gdLst>
                  <a:gd name="T0" fmla="*/ 0 w 39"/>
                  <a:gd name="T1" fmla="*/ 9 h 33"/>
                  <a:gd name="T2" fmla="*/ 5 w 39"/>
                  <a:gd name="T3" fmla="*/ 14 h 33"/>
                  <a:gd name="T4" fmla="*/ 26 w 39"/>
                  <a:gd name="T5" fmla="*/ 9 h 33"/>
                  <a:gd name="T6" fmla="*/ 17 w 39"/>
                  <a:gd name="T7" fmla="*/ 28 h 33"/>
                  <a:gd name="T8" fmla="*/ 22 w 39"/>
                  <a:gd name="T9" fmla="*/ 33 h 33"/>
                  <a:gd name="T10" fmla="*/ 39 w 39"/>
                  <a:gd name="T11" fmla="*/ 0 h 33"/>
                  <a:gd name="T12" fmla="*/ 0 w 39"/>
                  <a:gd name="T13" fmla="*/ 9 h 33"/>
                </a:gdLst>
                <a:ahLst/>
                <a:cxnLst>
                  <a:cxn ang="0">
                    <a:pos x="T0" y="T1"/>
                  </a:cxn>
                  <a:cxn ang="0">
                    <a:pos x="T2" y="T3"/>
                  </a:cxn>
                  <a:cxn ang="0">
                    <a:pos x="T4" y="T5"/>
                  </a:cxn>
                  <a:cxn ang="0">
                    <a:pos x="T6" y="T7"/>
                  </a:cxn>
                  <a:cxn ang="0">
                    <a:pos x="T8" y="T9"/>
                  </a:cxn>
                  <a:cxn ang="0">
                    <a:pos x="T10" y="T11"/>
                  </a:cxn>
                  <a:cxn ang="0">
                    <a:pos x="T12" y="T13"/>
                  </a:cxn>
                </a:cxnLst>
                <a:rect l="0" t="0" r="r" b="b"/>
                <a:pathLst>
                  <a:path w="39" h="33">
                    <a:moveTo>
                      <a:pt x="0" y="9"/>
                    </a:moveTo>
                    <a:cubicBezTo>
                      <a:pt x="2" y="11"/>
                      <a:pt x="3" y="12"/>
                      <a:pt x="5" y="14"/>
                    </a:cubicBezTo>
                    <a:cubicBezTo>
                      <a:pt x="14" y="12"/>
                      <a:pt x="22" y="10"/>
                      <a:pt x="26" y="9"/>
                    </a:cubicBezTo>
                    <a:cubicBezTo>
                      <a:pt x="24" y="14"/>
                      <a:pt x="21" y="20"/>
                      <a:pt x="17" y="28"/>
                    </a:cubicBezTo>
                    <a:cubicBezTo>
                      <a:pt x="19" y="30"/>
                      <a:pt x="21" y="31"/>
                      <a:pt x="22" y="33"/>
                    </a:cubicBezTo>
                    <a:cubicBezTo>
                      <a:pt x="29" y="20"/>
                      <a:pt x="35" y="7"/>
                      <a:pt x="39" y="0"/>
                    </a:cubicBezTo>
                    <a:cubicBezTo>
                      <a:pt x="31" y="2"/>
                      <a:pt x="17" y="5"/>
                      <a:pt x="0" y="9"/>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846"/>
              <p:cNvSpPr/>
              <p:nvPr/>
            </p:nvSpPr>
            <p:spPr bwMode="auto">
              <a:xfrm>
                <a:off x="3758" y="2514"/>
                <a:ext cx="67" cy="83"/>
              </a:xfrm>
              <a:custGeom>
                <a:avLst/>
                <a:gdLst>
                  <a:gd name="T0" fmla="*/ 0 w 28"/>
                  <a:gd name="T1" fmla="*/ 35 h 35"/>
                  <a:gd name="T2" fmla="*/ 17 w 28"/>
                  <a:gd name="T3" fmla="*/ 31 h 35"/>
                  <a:gd name="T4" fmla="*/ 28 w 28"/>
                  <a:gd name="T5" fmla="*/ 1 h 35"/>
                  <a:gd name="T6" fmla="*/ 16 w 28"/>
                  <a:gd name="T7" fmla="*/ 0 h 35"/>
                  <a:gd name="T8" fmla="*/ 0 w 28"/>
                  <a:gd name="T9" fmla="*/ 35 h 35"/>
                </a:gdLst>
                <a:ahLst/>
                <a:cxnLst>
                  <a:cxn ang="0">
                    <a:pos x="T0" y="T1"/>
                  </a:cxn>
                  <a:cxn ang="0">
                    <a:pos x="T2" y="T3"/>
                  </a:cxn>
                  <a:cxn ang="0">
                    <a:pos x="T4" y="T5"/>
                  </a:cxn>
                  <a:cxn ang="0">
                    <a:pos x="T6" y="T7"/>
                  </a:cxn>
                  <a:cxn ang="0">
                    <a:pos x="T8" y="T9"/>
                  </a:cxn>
                </a:cxnLst>
                <a:rect l="0" t="0" r="r" b="b"/>
                <a:pathLst>
                  <a:path w="28" h="35">
                    <a:moveTo>
                      <a:pt x="0" y="35"/>
                    </a:moveTo>
                    <a:cubicBezTo>
                      <a:pt x="5" y="34"/>
                      <a:pt x="11" y="32"/>
                      <a:pt x="17" y="31"/>
                    </a:cubicBezTo>
                    <a:cubicBezTo>
                      <a:pt x="28" y="1"/>
                      <a:pt x="28" y="1"/>
                      <a:pt x="28" y="1"/>
                    </a:cubicBezTo>
                    <a:cubicBezTo>
                      <a:pt x="24" y="1"/>
                      <a:pt x="20" y="1"/>
                      <a:pt x="16" y="0"/>
                    </a:cubicBezTo>
                    <a:cubicBezTo>
                      <a:pt x="11" y="13"/>
                      <a:pt x="5" y="24"/>
                      <a:pt x="0" y="35"/>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847"/>
              <p:cNvSpPr/>
              <p:nvPr/>
            </p:nvSpPr>
            <p:spPr bwMode="auto">
              <a:xfrm>
                <a:off x="3775" y="2317"/>
                <a:ext cx="35" cy="23"/>
              </a:xfrm>
              <a:custGeom>
                <a:avLst/>
                <a:gdLst>
                  <a:gd name="T0" fmla="*/ 15 w 15"/>
                  <a:gd name="T1" fmla="*/ 8 h 10"/>
                  <a:gd name="T2" fmla="*/ 8 w 15"/>
                  <a:gd name="T3" fmla="*/ 0 h 10"/>
                  <a:gd name="T4" fmla="*/ 0 w 15"/>
                  <a:gd name="T5" fmla="*/ 2 h 10"/>
                  <a:gd name="T6" fmla="*/ 8 w 15"/>
                  <a:gd name="T7" fmla="*/ 10 h 10"/>
                  <a:gd name="T8" fmla="*/ 15 w 15"/>
                  <a:gd name="T9" fmla="*/ 8 h 10"/>
                </a:gdLst>
                <a:ahLst/>
                <a:cxnLst>
                  <a:cxn ang="0">
                    <a:pos x="T0" y="T1"/>
                  </a:cxn>
                  <a:cxn ang="0">
                    <a:pos x="T2" y="T3"/>
                  </a:cxn>
                  <a:cxn ang="0">
                    <a:pos x="T4" y="T5"/>
                  </a:cxn>
                  <a:cxn ang="0">
                    <a:pos x="T6" y="T7"/>
                  </a:cxn>
                  <a:cxn ang="0">
                    <a:pos x="T8" y="T9"/>
                  </a:cxn>
                </a:cxnLst>
                <a:rect l="0" t="0" r="r" b="b"/>
                <a:pathLst>
                  <a:path w="15" h="10">
                    <a:moveTo>
                      <a:pt x="15" y="8"/>
                    </a:moveTo>
                    <a:cubicBezTo>
                      <a:pt x="13" y="5"/>
                      <a:pt x="11" y="3"/>
                      <a:pt x="8" y="0"/>
                    </a:cubicBezTo>
                    <a:cubicBezTo>
                      <a:pt x="6" y="1"/>
                      <a:pt x="3" y="1"/>
                      <a:pt x="0" y="2"/>
                    </a:cubicBezTo>
                    <a:cubicBezTo>
                      <a:pt x="3" y="5"/>
                      <a:pt x="5" y="7"/>
                      <a:pt x="8" y="10"/>
                    </a:cubicBezTo>
                    <a:lnTo>
                      <a:pt x="15" y="8"/>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848"/>
              <p:cNvSpPr/>
              <p:nvPr/>
            </p:nvSpPr>
            <p:spPr bwMode="auto">
              <a:xfrm>
                <a:off x="3565" y="2333"/>
                <a:ext cx="302" cy="266"/>
              </a:xfrm>
              <a:custGeom>
                <a:avLst/>
                <a:gdLst>
                  <a:gd name="T0" fmla="*/ 0 w 128"/>
                  <a:gd name="T1" fmla="*/ 38 h 112"/>
                  <a:gd name="T2" fmla="*/ 10 w 128"/>
                  <a:gd name="T3" fmla="*/ 47 h 112"/>
                  <a:gd name="T4" fmla="*/ 101 w 128"/>
                  <a:gd name="T5" fmla="*/ 20 h 112"/>
                  <a:gd name="T6" fmla="*/ 66 w 128"/>
                  <a:gd name="T7" fmla="*/ 102 h 112"/>
                  <a:gd name="T8" fmla="*/ 76 w 128"/>
                  <a:gd name="T9" fmla="*/ 112 h 112"/>
                  <a:gd name="T10" fmla="*/ 128 w 128"/>
                  <a:gd name="T11" fmla="*/ 0 h 112"/>
                  <a:gd name="T12" fmla="*/ 0 w 128"/>
                  <a:gd name="T13" fmla="*/ 38 h 112"/>
                </a:gdLst>
                <a:ahLst/>
                <a:cxnLst>
                  <a:cxn ang="0">
                    <a:pos x="T0" y="T1"/>
                  </a:cxn>
                  <a:cxn ang="0">
                    <a:pos x="T2" y="T3"/>
                  </a:cxn>
                  <a:cxn ang="0">
                    <a:pos x="T4" y="T5"/>
                  </a:cxn>
                  <a:cxn ang="0">
                    <a:pos x="T6" y="T7"/>
                  </a:cxn>
                  <a:cxn ang="0">
                    <a:pos x="T8" y="T9"/>
                  </a:cxn>
                  <a:cxn ang="0">
                    <a:pos x="T10" y="T11"/>
                  </a:cxn>
                  <a:cxn ang="0">
                    <a:pos x="T12" y="T13"/>
                  </a:cxn>
                </a:cxnLst>
                <a:rect l="0" t="0" r="r" b="b"/>
                <a:pathLst>
                  <a:path w="128" h="112">
                    <a:moveTo>
                      <a:pt x="0" y="38"/>
                    </a:moveTo>
                    <a:cubicBezTo>
                      <a:pt x="3" y="41"/>
                      <a:pt x="7" y="44"/>
                      <a:pt x="10" y="47"/>
                    </a:cubicBezTo>
                    <a:cubicBezTo>
                      <a:pt x="38" y="40"/>
                      <a:pt x="79" y="24"/>
                      <a:pt x="101" y="20"/>
                    </a:cubicBezTo>
                    <a:cubicBezTo>
                      <a:pt x="93" y="39"/>
                      <a:pt x="80" y="70"/>
                      <a:pt x="66" y="102"/>
                    </a:cubicBezTo>
                    <a:cubicBezTo>
                      <a:pt x="69" y="105"/>
                      <a:pt x="73" y="108"/>
                      <a:pt x="76" y="112"/>
                    </a:cubicBezTo>
                    <a:cubicBezTo>
                      <a:pt x="95" y="73"/>
                      <a:pt x="116" y="22"/>
                      <a:pt x="128" y="0"/>
                    </a:cubicBezTo>
                    <a:cubicBezTo>
                      <a:pt x="102" y="5"/>
                      <a:pt x="42" y="27"/>
                      <a:pt x="0" y="38"/>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849"/>
              <p:cNvSpPr/>
              <p:nvPr/>
            </p:nvSpPr>
            <p:spPr bwMode="auto">
              <a:xfrm>
                <a:off x="3434" y="2893"/>
                <a:ext cx="350" cy="38"/>
              </a:xfrm>
              <a:custGeom>
                <a:avLst/>
                <a:gdLst>
                  <a:gd name="T0" fmla="*/ 8 w 148"/>
                  <a:gd name="T1" fmla="*/ 0 h 16"/>
                  <a:gd name="T2" fmla="*/ 0 w 148"/>
                  <a:gd name="T3" fmla="*/ 7 h 16"/>
                  <a:gd name="T4" fmla="*/ 116 w 148"/>
                  <a:gd name="T5" fmla="*/ 16 h 16"/>
                  <a:gd name="T6" fmla="*/ 148 w 148"/>
                  <a:gd name="T7" fmla="*/ 16 h 16"/>
                  <a:gd name="T8" fmla="*/ 146 w 148"/>
                  <a:gd name="T9" fmla="*/ 15 h 16"/>
                  <a:gd name="T10" fmla="*/ 8 w 148"/>
                  <a:gd name="T11" fmla="*/ 0 h 16"/>
                </a:gdLst>
                <a:ahLst/>
                <a:cxnLst>
                  <a:cxn ang="0">
                    <a:pos x="T0" y="T1"/>
                  </a:cxn>
                  <a:cxn ang="0">
                    <a:pos x="T2" y="T3"/>
                  </a:cxn>
                  <a:cxn ang="0">
                    <a:pos x="T4" y="T5"/>
                  </a:cxn>
                  <a:cxn ang="0">
                    <a:pos x="T6" y="T7"/>
                  </a:cxn>
                  <a:cxn ang="0">
                    <a:pos x="T8" y="T9"/>
                  </a:cxn>
                  <a:cxn ang="0">
                    <a:pos x="T10" y="T11"/>
                  </a:cxn>
                </a:cxnLst>
                <a:rect l="0" t="0" r="r" b="b"/>
                <a:pathLst>
                  <a:path w="148" h="16">
                    <a:moveTo>
                      <a:pt x="8" y="0"/>
                    </a:moveTo>
                    <a:cubicBezTo>
                      <a:pt x="0" y="7"/>
                      <a:pt x="0" y="7"/>
                      <a:pt x="0" y="7"/>
                    </a:cubicBezTo>
                    <a:cubicBezTo>
                      <a:pt x="37" y="9"/>
                      <a:pt x="84" y="11"/>
                      <a:pt x="116" y="16"/>
                    </a:cubicBezTo>
                    <a:cubicBezTo>
                      <a:pt x="148" y="16"/>
                      <a:pt x="148" y="16"/>
                      <a:pt x="148" y="16"/>
                    </a:cubicBezTo>
                    <a:cubicBezTo>
                      <a:pt x="147" y="16"/>
                      <a:pt x="147" y="15"/>
                      <a:pt x="146" y="15"/>
                    </a:cubicBezTo>
                    <a:cubicBezTo>
                      <a:pt x="124" y="5"/>
                      <a:pt x="58" y="0"/>
                      <a:pt x="8" y="0"/>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850"/>
              <p:cNvSpPr/>
              <p:nvPr/>
            </p:nvSpPr>
            <p:spPr bwMode="auto">
              <a:xfrm>
                <a:off x="3747" y="2324"/>
                <a:ext cx="37" cy="26"/>
              </a:xfrm>
              <a:custGeom>
                <a:avLst/>
                <a:gdLst>
                  <a:gd name="T0" fmla="*/ 16 w 16"/>
                  <a:gd name="T1" fmla="*/ 8 h 11"/>
                  <a:gd name="T2" fmla="*/ 9 w 16"/>
                  <a:gd name="T3" fmla="*/ 0 h 11"/>
                  <a:gd name="T4" fmla="*/ 0 w 16"/>
                  <a:gd name="T5" fmla="*/ 2 h 11"/>
                  <a:gd name="T6" fmla="*/ 7 w 16"/>
                  <a:gd name="T7" fmla="*/ 11 h 11"/>
                  <a:gd name="T8" fmla="*/ 16 w 16"/>
                  <a:gd name="T9" fmla="*/ 8 h 11"/>
                </a:gdLst>
                <a:ahLst/>
                <a:cxnLst>
                  <a:cxn ang="0">
                    <a:pos x="T0" y="T1"/>
                  </a:cxn>
                  <a:cxn ang="0">
                    <a:pos x="T2" y="T3"/>
                  </a:cxn>
                  <a:cxn ang="0">
                    <a:pos x="T4" y="T5"/>
                  </a:cxn>
                  <a:cxn ang="0">
                    <a:pos x="T6" y="T7"/>
                  </a:cxn>
                  <a:cxn ang="0">
                    <a:pos x="T8" y="T9"/>
                  </a:cxn>
                </a:cxnLst>
                <a:rect l="0" t="0" r="r" b="b"/>
                <a:pathLst>
                  <a:path w="16" h="11">
                    <a:moveTo>
                      <a:pt x="16" y="8"/>
                    </a:moveTo>
                    <a:cubicBezTo>
                      <a:pt x="14" y="5"/>
                      <a:pt x="11" y="3"/>
                      <a:pt x="9" y="0"/>
                    </a:cubicBezTo>
                    <a:cubicBezTo>
                      <a:pt x="6" y="1"/>
                      <a:pt x="3" y="1"/>
                      <a:pt x="0" y="2"/>
                    </a:cubicBezTo>
                    <a:cubicBezTo>
                      <a:pt x="2" y="5"/>
                      <a:pt x="5" y="8"/>
                      <a:pt x="7" y="11"/>
                    </a:cubicBezTo>
                    <a:lnTo>
                      <a:pt x="16" y="8"/>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851"/>
              <p:cNvSpPr/>
              <p:nvPr/>
            </p:nvSpPr>
            <p:spPr bwMode="auto">
              <a:xfrm>
                <a:off x="3456" y="1389"/>
                <a:ext cx="87" cy="57"/>
              </a:xfrm>
              <a:custGeom>
                <a:avLst/>
                <a:gdLst>
                  <a:gd name="T0" fmla="*/ 12 w 37"/>
                  <a:gd name="T1" fmla="*/ 24 h 24"/>
                  <a:gd name="T2" fmla="*/ 21 w 37"/>
                  <a:gd name="T3" fmla="*/ 1 h 24"/>
                  <a:gd name="T4" fmla="*/ 33 w 37"/>
                  <a:gd name="T5" fmla="*/ 17 h 24"/>
                  <a:gd name="T6" fmla="*/ 37 w 37"/>
                  <a:gd name="T7" fmla="*/ 0 h 24"/>
                  <a:gd name="T8" fmla="*/ 4 w 37"/>
                  <a:gd name="T9" fmla="*/ 0 h 24"/>
                  <a:gd name="T10" fmla="*/ 0 w 37"/>
                  <a:gd name="T11" fmla="*/ 16 h 24"/>
                  <a:gd name="T12" fmla="*/ 12 w 37"/>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37" h="24">
                    <a:moveTo>
                      <a:pt x="12" y="24"/>
                    </a:moveTo>
                    <a:cubicBezTo>
                      <a:pt x="16" y="13"/>
                      <a:pt x="19" y="5"/>
                      <a:pt x="21" y="1"/>
                    </a:cubicBezTo>
                    <a:cubicBezTo>
                      <a:pt x="22" y="2"/>
                      <a:pt x="27" y="9"/>
                      <a:pt x="33" y="17"/>
                    </a:cubicBezTo>
                    <a:cubicBezTo>
                      <a:pt x="33" y="11"/>
                      <a:pt x="35" y="5"/>
                      <a:pt x="37" y="0"/>
                    </a:cubicBezTo>
                    <a:cubicBezTo>
                      <a:pt x="4" y="0"/>
                      <a:pt x="4" y="0"/>
                      <a:pt x="4" y="0"/>
                    </a:cubicBezTo>
                    <a:cubicBezTo>
                      <a:pt x="2" y="5"/>
                      <a:pt x="0" y="10"/>
                      <a:pt x="0" y="16"/>
                    </a:cubicBezTo>
                    <a:cubicBezTo>
                      <a:pt x="4" y="18"/>
                      <a:pt x="8" y="21"/>
                      <a:pt x="12" y="24"/>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852"/>
              <p:cNvSpPr/>
              <p:nvPr/>
            </p:nvSpPr>
            <p:spPr bwMode="auto">
              <a:xfrm>
                <a:off x="3394" y="2067"/>
                <a:ext cx="388" cy="261"/>
              </a:xfrm>
              <a:custGeom>
                <a:avLst/>
                <a:gdLst>
                  <a:gd name="T0" fmla="*/ 145 w 164"/>
                  <a:gd name="T1" fmla="*/ 0 h 110"/>
                  <a:gd name="T2" fmla="*/ 0 w 164"/>
                  <a:gd name="T3" fmla="*/ 87 h 110"/>
                  <a:gd name="T4" fmla="*/ 27 w 164"/>
                  <a:gd name="T5" fmla="*/ 110 h 110"/>
                  <a:gd name="T6" fmla="*/ 145 w 164"/>
                  <a:gd name="T7" fmla="*/ 0 h 110"/>
                </a:gdLst>
                <a:ahLst/>
                <a:cxnLst>
                  <a:cxn ang="0">
                    <a:pos x="T0" y="T1"/>
                  </a:cxn>
                  <a:cxn ang="0">
                    <a:pos x="T2" y="T3"/>
                  </a:cxn>
                  <a:cxn ang="0">
                    <a:pos x="T4" y="T5"/>
                  </a:cxn>
                  <a:cxn ang="0">
                    <a:pos x="T6" y="T7"/>
                  </a:cxn>
                </a:cxnLst>
                <a:rect l="0" t="0" r="r" b="b"/>
                <a:pathLst>
                  <a:path w="164" h="110">
                    <a:moveTo>
                      <a:pt x="145" y="0"/>
                    </a:moveTo>
                    <a:cubicBezTo>
                      <a:pt x="143" y="32"/>
                      <a:pt x="114" y="80"/>
                      <a:pt x="0" y="87"/>
                    </a:cubicBezTo>
                    <a:cubicBezTo>
                      <a:pt x="8" y="94"/>
                      <a:pt x="17" y="101"/>
                      <a:pt x="27" y="110"/>
                    </a:cubicBezTo>
                    <a:cubicBezTo>
                      <a:pt x="76" y="110"/>
                      <a:pt x="164" y="61"/>
                      <a:pt x="145" y="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853"/>
              <p:cNvSpPr/>
              <p:nvPr/>
            </p:nvSpPr>
            <p:spPr bwMode="auto">
              <a:xfrm>
                <a:off x="3600" y="2397"/>
                <a:ext cx="184" cy="169"/>
              </a:xfrm>
              <a:custGeom>
                <a:avLst/>
                <a:gdLst>
                  <a:gd name="T0" fmla="*/ 0 w 78"/>
                  <a:gd name="T1" fmla="*/ 24 h 71"/>
                  <a:gd name="T2" fmla="*/ 9 w 78"/>
                  <a:gd name="T3" fmla="*/ 33 h 71"/>
                  <a:gd name="T4" fmla="*/ 51 w 78"/>
                  <a:gd name="T5" fmla="*/ 21 h 71"/>
                  <a:gd name="T6" fmla="*/ 39 w 78"/>
                  <a:gd name="T7" fmla="*/ 63 h 71"/>
                  <a:gd name="T8" fmla="*/ 47 w 78"/>
                  <a:gd name="T9" fmla="*/ 71 h 71"/>
                  <a:gd name="T10" fmla="*/ 78 w 78"/>
                  <a:gd name="T11" fmla="*/ 0 h 71"/>
                  <a:gd name="T12" fmla="*/ 0 w 78"/>
                  <a:gd name="T13" fmla="*/ 24 h 71"/>
                </a:gdLst>
                <a:ahLst/>
                <a:cxnLst>
                  <a:cxn ang="0">
                    <a:pos x="T0" y="T1"/>
                  </a:cxn>
                  <a:cxn ang="0">
                    <a:pos x="T2" y="T3"/>
                  </a:cxn>
                  <a:cxn ang="0">
                    <a:pos x="T4" y="T5"/>
                  </a:cxn>
                  <a:cxn ang="0">
                    <a:pos x="T6" y="T7"/>
                  </a:cxn>
                  <a:cxn ang="0">
                    <a:pos x="T8" y="T9"/>
                  </a:cxn>
                  <a:cxn ang="0">
                    <a:pos x="T10" y="T11"/>
                  </a:cxn>
                  <a:cxn ang="0">
                    <a:pos x="T12" y="T13"/>
                  </a:cxn>
                </a:cxnLst>
                <a:rect l="0" t="0" r="r" b="b"/>
                <a:pathLst>
                  <a:path w="78" h="71">
                    <a:moveTo>
                      <a:pt x="0" y="24"/>
                    </a:moveTo>
                    <a:cubicBezTo>
                      <a:pt x="3" y="27"/>
                      <a:pt x="6" y="30"/>
                      <a:pt x="9" y="33"/>
                    </a:cubicBezTo>
                    <a:cubicBezTo>
                      <a:pt x="25" y="28"/>
                      <a:pt x="40" y="23"/>
                      <a:pt x="51" y="21"/>
                    </a:cubicBezTo>
                    <a:cubicBezTo>
                      <a:pt x="49" y="30"/>
                      <a:pt x="45" y="45"/>
                      <a:pt x="39" y="63"/>
                    </a:cubicBezTo>
                    <a:cubicBezTo>
                      <a:pt x="42" y="65"/>
                      <a:pt x="45" y="68"/>
                      <a:pt x="47" y="71"/>
                    </a:cubicBezTo>
                    <a:cubicBezTo>
                      <a:pt x="60" y="42"/>
                      <a:pt x="71" y="14"/>
                      <a:pt x="78" y="0"/>
                    </a:cubicBezTo>
                    <a:cubicBezTo>
                      <a:pt x="61" y="4"/>
                      <a:pt x="30" y="14"/>
                      <a:pt x="0" y="24"/>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854"/>
              <p:cNvSpPr/>
              <p:nvPr/>
            </p:nvSpPr>
            <p:spPr bwMode="auto">
              <a:xfrm>
                <a:off x="3602" y="1389"/>
                <a:ext cx="81" cy="26"/>
              </a:xfrm>
              <a:custGeom>
                <a:avLst/>
                <a:gdLst>
                  <a:gd name="T0" fmla="*/ 34 w 34"/>
                  <a:gd name="T1" fmla="*/ 0 h 11"/>
                  <a:gd name="T2" fmla="*/ 0 w 34"/>
                  <a:gd name="T3" fmla="*/ 0 h 11"/>
                  <a:gd name="T4" fmla="*/ 27 w 34"/>
                  <a:gd name="T5" fmla="*/ 11 h 11"/>
                  <a:gd name="T6" fmla="*/ 34 w 34"/>
                  <a:gd name="T7" fmla="*/ 0 h 11"/>
                </a:gdLst>
                <a:ahLst/>
                <a:cxnLst>
                  <a:cxn ang="0">
                    <a:pos x="T0" y="T1"/>
                  </a:cxn>
                  <a:cxn ang="0">
                    <a:pos x="T2" y="T3"/>
                  </a:cxn>
                  <a:cxn ang="0">
                    <a:pos x="T4" y="T5"/>
                  </a:cxn>
                  <a:cxn ang="0">
                    <a:pos x="T6" y="T7"/>
                  </a:cxn>
                </a:cxnLst>
                <a:rect l="0" t="0" r="r" b="b"/>
                <a:pathLst>
                  <a:path w="34" h="11">
                    <a:moveTo>
                      <a:pt x="34" y="0"/>
                    </a:moveTo>
                    <a:cubicBezTo>
                      <a:pt x="0" y="0"/>
                      <a:pt x="0" y="0"/>
                      <a:pt x="0" y="0"/>
                    </a:cubicBezTo>
                    <a:cubicBezTo>
                      <a:pt x="8" y="6"/>
                      <a:pt x="18" y="10"/>
                      <a:pt x="27" y="11"/>
                    </a:cubicBezTo>
                    <a:cubicBezTo>
                      <a:pt x="29" y="7"/>
                      <a:pt x="31" y="3"/>
                      <a:pt x="34" y="0"/>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855"/>
              <p:cNvSpPr/>
              <p:nvPr/>
            </p:nvSpPr>
            <p:spPr bwMode="auto">
              <a:xfrm>
                <a:off x="3408" y="2922"/>
                <a:ext cx="199" cy="9"/>
              </a:xfrm>
              <a:custGeom>
                <a:avLst/>
                <a:gdLst>
                  <a:gd name="T0" fmla="*/ 0 w 84"/>
                  <a:gd name="T1" fmla="*/ 4 h 4"/>
                  <a:gd name="T2" fmla="*/ 84 w 84"/>
                  <a:gd name="T3" fmla="*/ 4 h 4"/>
                  <a:gd name="T4" fmla="*/ 5 w 84"/>
                  <a:gd name="T5" fmla="*/ 0 h 4"/>
                  <a:gd name="T6" fmla="*/ 0 w 84"/>
                  <a:gd name="T7" fmla="*/ 4 h 4"/>
                </a:gdLst>
                <a:ahLst/>
                <a:cxnLst>
                  <a:cxn ang="0">
                    <a:pos x="T0" y="T1"/>
                  </a:cxn>
                  <a:cxn ang="0">
                    <a:pos x="T2" y="T3"/>
                  </a:cxn>
                  <a:cxn ang="0">
                    <a:pos x="T4" y="T5"/>
                  </a:cxn>
                  <a:cxn ang="0">
                    <a:pos x="T6" y="T7"/>
                  </a:cxn>
                </a:cxnLst>
                <a:rect l="0" t="0" r="r" b="b"/>
                <a:pathLst>
                  <a:path w="84" h="4">
                    <a:moveTo>
                      <a:pt x="0" y="4"/>
                    </a:moveTo>
                    <a:cubicBezTo>
                      <a:pt x="84" y="4"/>
                      <a:pt x="84" y="4"/>
                      <a:pt x="84" y="4"/>
                    </a:cubicBezTo>
                    <a:cubicBezTo>
                      <a:pt x="57" y="2"/>
                      <a:pt x="28" y="1"/>
                      <a:pt x="5" y="0"/>
                    </a:cubicBezTo>
                    <a:lnTo>
                      <a:pt x="0" y="4"/>
                    </a:ln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856"/>
              <p:cNvSpPr/>
              <p:nvPr/>
            </p:nvSpPr>
            <p:spPr bwMode="auto">
              <a:xfrm>
                <a:off x="3338" y="1899"/>
                <a:ext cx="394" cy="363"/>
              </a:xfrm>
              <a:custGeom>
                <a:avLst/>
                <a:gdLst>
                  <a:gd name="T0" fmla="*/ 164 w 167"/>
                  <a:gd name="T1" fmla="*/ 73 h 153"/>
                  <a:gd name="T2" fmla="*/ 127 w 167"/>
                  <a:gd name="T3" fmla="*/ 9 h 153"/>
                  <a:gd name="T4" fmla="*/ 54 w 167"/>
                  <a:gd name="T5" fmla="*/ 16 h 153"/>
                  <a:gd name="T6" fmla="*/ 48 w 167"/>
                  <a:gd name="T7" fmla="*/ 81 h 153"/>
                  <a:gd name="T8" fmla="*/ 91 w 167"/>
                  <a:gd name="T9" fmla="*/ 74 h 153"/>
                  <a:gd name="T10" fmla="*/ 59 w 167"/>
                  <a:gd name="T11" fmla="*/ 68 h 153"/>
                  <a:gd name="T12" fmla="*/ 75 w 167"/>
                  <a:gd name="T13" fmla="*/ 22 h 153"/>
                  <a:gd name="T14" fmla="*/ 136 w 167"/>
                  <a:gd name="T15" fmla="*/ 38 h 153"/>
                  <a:gd name="T16" fmla="*/ 118 w 167"/>
                  <a:gd name="T17" fmla="*/ 116 h 153"/>
                  <a:gd name="T18" fmla="*/ 0 w 167"/>
                  <a:gd name="T19" fmla="*/ 138 h 153"/>
                  <a:gd name="T20" fmla="*/ 17 w 167"/>
                  <a:gd name="T21" fmla="*/ 153 h 153"/>
                  <a:gd name="T22" fmla="*/ 164 w 167"/>
                  <a:gd name="T23" fmla="*/ 7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7" h="153">
                    <a:moveTo>
                      <a:pt x="164" y="73"/>
                    </a:moveTo>
                    <a:cubicBezTo>
                      <a:pt x="167" y="43"/>
                      <a:pt x="152" y="18"/>
                      <a:pt x="127" y="9"/>
                    </a:cubicBezTo>
                    <a:cubicBezTo>
                      <a:pt x="101" y="0"/>
                      <a:pt x="73" y="4"/>
                      <a:pt x="54" y="16"/>
                    </a:cubicBezTo>
                    <a:cubicBezTo>
                      <a:pt x="22" y="35"/>
                      <a:pt x="28" y="68"/>
                      <a:pt x="48" y="81"/>
                    </a:cubicBezTo>
                    <a:cubicBezTo>
                      <a:pt x="61" y="88"/>
                      <a:pt x="79" y="89"/>
                      <a:pt x="91" y="74"/>
                    </a:cubicBezTo>
                    <a:cubicBezTo>
                      <a:pt x="79" y="80"/>
                      <a:pt x="65" y="75"/>
                      <a:pt x="59" y="68"/>
                    </a:cubicBezTo>
                    <a:cubicBezTo>
                      <a:pt x="50" y="55"/>
                      <a:pt x="47" y="33"/>
                      <a:pt x="75" y="22"/>
                    </a:cubicBezTo>
                    <a:cubicBezTo>
                      <a:pt x="92" y="15"/>
                      <a:pt x="117" y="13"/>
                      <a:pt x="136" y="38"/>
                    </a:cubicBezTo>
                    <a:cubicBezTo>
                      <a:pt x="150" y="57"/>
                      <a:pt x="153" y="98"/>
                      <a:pt x="118" y="116"/>
                    </a:cubicBezTo>
                    <a:cubicBezTo>
                      <a:pt x="73" y="138"/>
                      <a:pt x="45" y="119"/>
                      <a:pt x="0" y="138"/>
                    </a:cubicBezTo>
                    <a:cubicBezTo>
                      <a:pt x="4" y="141"/>
                      <a:pt x="10" y="146"/>
                      <a:pt x="17" y="153"/>
                    </a:cubicBezTo>
                    <a:cubicBezTo>
                      <a:pt x="120" y="153"/>
                      <a:pt x="161" y="106"/>
                      <a:pt x="164" y="73"/>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857"/>
              <p:cNvSpPr/>
              <p:nvPr/>
            </p:nvSpPr>
            <p:spPr bwMode="auto">
              <a:xfrm>
                <a:off x="3560" y="2262"/>
                <a:ext cx="189" cy="147"/>
              </a:xfrm>
              <a:custGeom>
                <a:avLst/>
                <a:gdLst>
                  <a:gd name="T0" fmla="*/ 72 w 80"/>
                  <a:gd name="T1" fmla="*/ 29 h 62"/>
                  <a:gd name="T2" fmla="*/ 26 w 80"/>
                  <a:gd name="T3" fmla="*/ 40 h 62"/>
                  <a:gd name="T4" fmla="*/ 51 w 80"/>
                  <a:gd name="T5" fmla="*/ 6 h 62"/>
                  <a:gd name="T6" fmla="*/ 45 w 80"/>
                  <a:gd name="T7" fmla="*/ 0 h 62"/>
                  <a:gd name="T8" fmla="*/ 22 w 80"/>
                  <a:gd name="T9" fmla="*/ 15 h 62"/>
                  <a:gd name="T10" fmla="*/ 0 w 80"/>
                  <a:gd name="T11" fmla="*/ 62 h 62"/>
                  <a:gd name="T12" fmla="*/ 80 w 80"/>
                  <a:gd name="T13" fmla="*/ 38 h 62"/>
                  <a:gd name="T14" fmla="*/ 72 w 80"/>
                  <a:gd name="T15" fmla="*/ 29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0" h="62">
                    <a:moveTo>
                      <a:pt x="72" y="29"/>
                    </a:moveTo>
                    <a:cubicBezTo>
                      <a:pt x="56" y="33"/>
                      <a:pt x="39" y="36"/>
                      <a:pt x="26" y="40"/>
                    </a:cubicBezTo>
                    <a:cubicBezTo>
                      <a:pt x="33" y="32"/>
                      <a:pt x="41" y="19"/>
                      <a:pt x="51" y="6"/>
                    </a:cubicBezTo>
                    <a:cubicBezTo>
                      <a:pt x="49" y="4"/>
                      <a:pt x="47" y="2"/>
                      <a:pt x="45" y="0"/>
                    </a:cubicBezTo>
                    <a:cubicBezTo>
                      <a:pt x="38" y="6"/>
                      <a:pt x="30" y="11"/>
                      <a:pt x="22" y="15"/>
                    </a:cubicBezTo>
                    <a:cubicBezTo>
                      <a:pt x="15" y="30"/>
                      <a:pt x="7" y="47"/>
                      <a:pt x="0" y="62"/>
                    </a:cubicBezTo>
                    <a:cubicBezTo>
                      <a:pt x="23" y="55"/>
                      <a:pt x="53" y="46"/>
                      <a:pt x="80" y="38"/>
                    </a:cubicBezTo>
                    <a:cubicBezTo>
                      <a:pt x="78" y="35"/>
                      <a:pt x="75" y="32"/>
                      <a:pt x="72" y="29"/>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858"/>
              <p:cNvSpPr/>
              <p:nvPr/>
            </p:nvSpPr>
            <p:spPr bwMode="auto">
              <a:xfrm>
                <a:off x="3470" y="1626"/>
                <a:ext cx="225" cy="180"/>
              </a:xfrm>
              <a:custGeom>
                <a:avLst/>
                <a:gdLst>
                  <a:gd name="T0" fmla="*/ 0 w 95"/>
                  <a:gd name="T1" fmla="*/ 62 h 76"/>
                  <a:gd name="T2" fmla="*/ 18 w 95"/>
                  <a:gd name="T3" fmla="*/ 76 h 76"/>
                  <a:gd name="T4" fmla="*/ 92 w 95"/>
                  <a:gd name="T5" fmla="*/ 6 h 76"/>
                  <a:gd name="T6" fmla="*/ 95 w 95"/>
                  <a:gd name="T7" fmla="*/ 5 h 76"/>
                  <a:gd name="T8" fmla="*/ 95 w 95"/>
                  <a:gd name="T9" fmla="*/ 0 h 76"/>
                  <a:gd name="T10" fmla="*/ 0 w 95"/>
                  <a:gd name="T11" fmla="*/ 62 h 76"/>
                </a:gdLst>
                <a:ahLst/>
                <a:cxnLst>
                  <a:cxn ang="0">
                    <a:pos x="T0" y="T1"/>
                  </a:cxn>
                  <a:cxn ang="0">
                    <a:pos x="T2" y="T3"/>
                  </a:cxn>
                  <a:cxn ang="0">
                    <a:pos x="T4" y="T5"/>
                  </a:cxn>
                  <a:cxn ang="0">
                    <a:pos x="T6" y="T7"/>
                  </a:cxn>
                  <a:cxn ang="0">
                    <a:pos x="T8" y="T9"/>
                  </a:cxn>
                  <a:cxn ang="0">
                    <a:pos x="T10" y="T11"/>
                  </a:cxn>
                </a:cxnLst>
                <a:rect l="0" t="0" r="r" b="b"/>
                <a:pathLst>
                  <a:path w="95" h="76">
                    <a:moveTo>
                      <a:pt x="0" y="62"/>
                    </a:moveTo>
                    <a:cubicBezTo>
                      <a:pt x="6" y="66"/>
                      <a:pt x="12" y="71"/>
                      <a:pt x="18" y="76"/>
                    </a:cubicBezTo>
                    <a:cubicBezTo>
                      <a:pt x="45" y="43"/>
                      <a:pt x="76" y="9"/>
                      <a:pt x="92" y="6"/>
                    </a:cubicBezTo>
                    <a:cubicBezTo>
                      <a:pt x="93" y="6"/>
                      <a:pt x="94" y="6"/>
                      <a:pt x="95" y="5"/>
                    </a:cubicBezTo>
                    <a:cubicBezTo>
                      <a:pt x="95" y="0"/>
                      <a:pt x="95" y="0"/>
                      <a:pt x="95" y="0"/>
                    </a:cubicBezTo>
                    <a:cubicBezTo>
                      <a:pt x="56" y="2"/>
                      <a:pt x="15" y="10"/>
                      <a:pt x="0" y="62"/>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859"/>
              <p:cNvSpPr/>
              <p:nvPr/>
            </p:nvSpPr>
            <p:spPr bwMode="auto">
              <a:xfrm>
                <a:off x="3607" y="1517"/>
                <a:ext cx="99" cy="69"/>
              </a:xfrm>
              <a:custGeom>
                <a:avLst/>
                <a:gdLst>
                  <a:gd name="T0" fmla="*/ 13 w 42"/>
                  <a:gd name="T1" fmla="*/ 29 h 29"/>
                  <a:gd name="T2" fmla="*/ 42 w 42"/>
                  <a:gd name="T3" fmla="*/ 14 h 29"/>
                  <a:gd name="T4" fmla="*/ 28 w 42"/>
                  <a:gd name="T5" fmla="*/ 0 h 29"/>
                  <a:gd name="T6" fmla="*/ 0 w 42"/>
                  <a:gd name="T7" fmla="*/ 9 h 29"/>
                  <a:gd name="T8" fmla="*/ 13 w 42"/>
                  <a:gd name="T9" fmla="*/ 29 h 29"/>
                </a:gdLst>
                <a:ahLst/>
                <a:cxnLst>
                  <a:cxn ang="0">
                    <a:pos x="T0" y="T1"/>
                  </a:cxn>
                  <a:cxn ang="0">
                    <a:pos x="T2" y="T3"/>
                  </a:cxn>
                  <a:cxn ang="0">
                    <a:pos x="T4" y="T5"/>
                  </a:cxn>
                  <a:cxn ang="0">
                    <a:pos x="T6" y="T7"/>
                  </a:cxn>
                  <a:cxn ang="0">
                    <a:pos x="T8" y="T9"/>
                  </a:cxn>
                </a:cxnLst>
                <a:rect l="0" t="0" r="r" b="b"/>
                <a:pathLst>
                  <a:path w="42" h="29">
                    <a:moveTo>
                      <a:pt x="13" y="29"/>
                    </a:moveTo>
                    <a:cubicBezTo>
                      <a:pt x="25" y="27"/>
                      <a:pt x="35" y="21"/>
                      <a:pt x="42" y="14"/>
                    </a:cubicBezTo>
                    <a:cubicBezTo>
                      <a:pt x="36" y="11"/>
                      <a:pt x="31" y="6"/>
                      <a:pt x="28" y="0"/>
                    </a:cubicBezTo>
                    <a:cubicBezTo>
                      <a:pt x="21" y="5"/>
                      <a:pt x="11" y="8"/>
                      <a:pt x="0" y="9"/>
                    </a:cubicBezTo>
                    <a:cubicBezTo>
                      <a:pt x="5" y="16"/>
                      <a:pt x="9" y="23"/>
                      <a:pt x="13" y="29"/>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860"/>
              <p:cNvSpPr/>
              <p:nvPr/>
            </p:nvSpPr>
            <p:spPr bwMode="auto">
              <a:xfrm>
                <a:off x="3713" y="2884"/>
                <a:ext cx="31" cy="19"/>
              </a:xfrm>
              <a:custGeom>
                <a:avLst/>
                <a:gdLst>
                  <a:gd name="T0" fmla="*/ 9 w 13"/>
                  <a:gd name="T1" fmla="*/ 8 h 8"/>
                  <a:gd name="T2" fmla="*/ 13 w 13"/>
                  <a:gd name="T3" fmla="*/ 1 h 8"/>
                  <a:gd name="T4" fmla="*/ 12 w 13"/>
                  <a:gd name="T5" fmla="*/ 0 h 8"/>
                  <a:gd name="T6" fmla="*/ 0 w 13"/>
                  <a:gd name="T7" fmla="*/ 6 h 8"/>
                  <a:gd name="T8" fmla="*/ 9 w 13"/>
                  <a:gd name="T9" fmla="*/ 8 h 8"/>
                </a:gdLst>
                <a:ahLst/>
                <a:cxnLst>
                  <a:cxn ang="0">
                    <a:pos x="T0" y="T1"/>
                  </a:cxn>
                  <a:cxn ang="0">
                    <a:pos x="T2" y="T3"/>
                  </a:cxn>
                  <a:cxn ang="0">
                    <a:pos x="T4" y="T5"/>
                  </a:cxn>
                  <a:cxn ang="0">
                    <a:pos x="T6" y="T7"/>
                  </a:cxn>
                  <a:cxn ang="0">
                    <a:pos x="T8" y="T9"/>
                  </a:cxn>
                </a:cxnLst>
                <a:rect l="0" t="0" r="r" b="b"/>
                <a:pathLst>
                  <a:path w="13" h="8">
                    <a:moveTo>
                      <a:pt x="9" y="8"/>
                    </a:moveTo>
                    <a:cubicBezTo>
                      <a:pt x="10" y="5"/>
                      <a:pt x="12" y="3"/>
                      <a:pt x="13" y="1"/>
                    </a:cubicBezTo>
                    <a:cubicBezTo>
                      <a:pt x="12" y="0"/>
                      <a:pt x="12" y="0"/>
                      <a:pt x="12" y="0"/>
                    </a:cubicBezTo>
                    <a:cubicBezTo>
                      <a:pt x="0" y="6"/>
                      <a:pt x="0" y="6"/>
                      <a:pt x="0" y="6"/>
                    </a:cubicBezTo>
                    <a:cubicBezTo>
                      <a:pt x="3" y="6"/>
                      <a:pt x="6" y="7"/>
                      <a:pt x="9" y="8"/>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861"/>
              <p:cNvSpPr/>
              <p:nvPr/>
            </p:nvSpPr>
            <p:spPr bwMode="auto">
              <a:xfrm>
                <a:off x="3702" y="2872"/>
                <a:ext cx="37" cy="24"/>
              </a:xfrm>
              <a:custGeom>
                <a:avLst/>
                <a:gdLst>
                  <a:gd name="T0" fmla="*/ 0 w 16"/>
                  <a:gd name="T1" fmla="*/ 10 h 10"/>
                  <a:gd name="T2" fmla="*/ 3 w 16"/>
                  <a:gd name="T3" fmla="*/ 10 h 10"/>
                  <a:gd name="T4" fmla="*/ 16 w 16"/>
                  <a:gd name="T5" fmla="*/ 4 h 10"/>
                  <a:gd name="T6" fmla="*/ 13 w 16"/>
                  <a:gd name="T7" fmla="*/ 0 h 10"/>
                  <a:gd name="T8" fmla="*/ 0 w 16"/>
                  <a:gd name="T9" fmla="*/ 7 h 10"/>
                  <a:gd name="T10" fmla="*/ 0 w 16"/>
                  <a:gd name="T11" fmla="*/ 10 h 10"/>
                </a:gdLst>
                <a:ahLst/>
                <a:cxnLst>
                  <a:cxn ang="0">
                    <a:pos x="T0" y="T1"/>
                  </a:cxn>
                  <a:cxn ang="0">
                    <a:pos x="T2" y="T3"/>
                  </a:cxn>
                  <a:cxn ang="0">
                    <a:pos x="T4" y="T5"/>
                  </a:cxn>
                  <a:cxn ang="0">
                    <a:pos x="T6" y="T7"/>
                  </a:cxn>
                  <a:cxn ang="0">
                    <a:pos x="T8" y="T9"/>
                  </a:cxn>
                  <a:cxn ang="0">
                    <a:pos x="T10" y="T11"/>
                  </a:cxn>
                </a:cxnLst>
                <a:rect l="0" t="0" r="r" b="b"/>
                <a:pathLst>
                  <a:path w="16" h="10">
                    <a:moveTo>
                      <a:pt x="0" y="10"/>
                    </a:moveTo>
                    <a:cubicBezTo>
                      <a:pt x="1" y="10"/>
                      <a:pt x="2" y="10"/>
                      <a:pt x="3" y="10"/>
                    </a:cubicBezTo>
                    <a:cubicBezTo>
                      <a:pt x="16" y="4"/>
                      <a:pt x="16" y="4"/>
                      <a:pt x="16" y="4"/>
                    </a:cubicBezTo>
                    <a:cubicBezTo>
                      <a:pt x="13" y="0"/>
                      <a:pt x="13" y="0"/>
                      <a:pt x="13" y="0"/>
                    </a:cubicBezTo>
                    <a:cubicBezTo>
                      <a:pt x="0" y="7"/>
                      <a:pt x="0" y="7"/>
                      <a:pt x="0" y="7"/>
                    </a:cubicBezTo>
                    <a:cubicBezTo>
                      <a:pt x="0" y="8"/>
                      <a:pt x="0" y="9"/>
                      <a:pt x="0" y="10"/>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862"/>
              <p:cNvSpPr/>
              <p:nvPr/>
            </p:nvSpPr>
            <p:spPr bwMode="auto">
              <a:xfrm>
                <a:off x="3576" y="1469"/>
                <a:ext cx="93" cy="60"/>
              </a:xfrm>
              <a:custGeom>
                <a:avLst/>
                <a:gdLst>
                  <a:gd name="T0" fmla="*/ 10 w 39"/>
                  <a:gd name="T1" fmla="*/ 25 h 25"/>
                  <a:gd name="T2" fmla="*/ 39 w 39"/>
                  <a:gd name="T3" fmla="*/ 17 h 25"/>
                  <a:gd name="T4" fmla="*/ 35 w 39"/>
                  <a:gd name="T5" fmla="*/ 3 h 25"/>
                  <a:gd name="T6" fmla="*/ 0 w 39"/>
                  <a:gd name="T7" fmla="*/ 0 h 25"/>
                  <a:gd name="T8" fmla="*/ 0 w 39"/>
                  <a:gd name="T9" fmla="*/ 10 h 25"/>
                  <a:gd name="T10" fmla="*/ 10 w 39"/>
                  <a:gd name="T11" fmla="*/ 25 h 25"/>
                </a:gdLst>
                <a:ahLst/>
                <a:cxnLst>
                  <a:cxn ang="0">
                    <a:pos x="T0" y="T1"/>
                  </a:cxn>
                  <a:cxn ang="0">
                    <a:pos x="T2" y="T3"/>
                  </a:cxn>
                  <a:cxn ang="0">
                    <a:pos x="T4" y="T5"/>
                  </a:cxn>
                  <a:cxn ang="0">
                    <a:pos x="T6" y="T7"/>
                  </a:cxn>
                  <a:cxn ang="0">
                    <a:pos x="T8" y="T9"/>
                  </a:cxn>
                  <a:cxn ang="0">
                    <a:pos x="T10" y="T11"/>
                  </a:cxn>
                </a:cxnLst>
                <a:rect l="0" t="0" r="r" b="b"/>
                <a:pathLst>
                  <a:path w="39" h="25">
                    <a:moveTo>
                      <a:pt x="10" y="25"/>
                    </a:moveTo>
                    <a:cubicBezTo>
                      <a:pt x="21" y="25"/>
                      <a:pt x="31" y="22"/>
                      <a:pt x="39" y="17"/>
                    </a:cubicBezTo>
                    <a:cubicBezTo>
                      <a:pt x="37" y="12"/>
                      <a:pt x="35" y="8"/>
                      <a:pt x="35" y="3"/>
                    </a:cubicBezTo>
                    <a:cubicBezTo>
                      <a:pt x="25" y="5"/>
                      <a:pt x="13" y="4"/>
                      <a:pt x="0" y="0"/>
                    </a:cubicBezTo>
                    <a:cubicBezTo>
                      <a:pt x="0" y="3"/>
                      <a:pt x="0" y="7"/>
                      <a:pt x="0" y="10"/>
                    </a:cubicBezTo>
                    <a:cubicBezTo>
                      <a:pt x="4" y="15"/>
                      <a:pt x="7" y="20"/>
                      <a:pt x="10" y="25"/>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863"/>
              <p:cNvSpPr/>
              <p:nvPr/>
            </p:nvSpPr>
            <p:spPr bwMode="auto">
              <a:xfrm>
                <a:off x="3576" y="1393"/>
                <a:ext cx="88" cy="79"/>
              </a:xfrm>
              <a:custGeom>
                <a:avLst/>
                <a:gdLst>
                  <a:gd name="T0" fmla="*/ 34 w 37"/>
                  <a:gd name="T1" fmla="*/ 30 h 33"/>
                  <a:gd name="T2" fmla="*/ 37 w 37"/>
                  <a:gd name="T3" fmla="*/ 13 h 33"/>
                  <a:gd name="T4" fmla="*/ 7 w 37"/>
                  <a:gd name="T5" fmla="*/ 0 h 33"/>
                  <a:gd name="T6" fmla="*/ 0 w 37"/>
                  <a:gd name="T7" fmla="*/ 28 h 33"/>
                  <a:gd name="T8" fmla="*/ 34 w 37"/>
                  <a:gd name="T9" fmla="*/ 30 h 33"/>
                </a:gdLst>
                <a:ahLst/>
                <a:cxnLst>
                  <a:cxn ang="0">
                    <a:pos x="T0" y="T1"/>
                  </a:cxn>
                  <a:cxn ang="0">
                    <a:pos x="T2" y="T3"/>
                  </a:cxn>
                  <a:cxn ang="0">
                    <a:pos x="T4" y="T5"/>
                  </a:cxn>
                  <a:cxn ang="0">
                    <a:pos x="T6" y="T7"/>
                  </a:cxn>
                  <a:cxn ang="0">
                    <a:pos x="T8" y="T9"/>
                  </a:cxn>
                </a:cxnLst>
                <a:rect l="0" t="0" r="r" b="b"/>
                <a:pathLst>
                  <a:path w="37" h="33">
                    <a:moveTo>
                      <a:pt x="34" y="30"/>
                    </a:moveTo>
                    <a:cubicBezTo>
                      <a:pt x="34" y="24"/>
                      <a:pt x="35" y="18"/>
                      <a:pt x="37" y="13"/>
                    </a:cubicBezTo>
                    <a:cubicBezTo>
                      <a:pt x="27" y="11"/>
                      <a:pt x="16" y="7"/>
                      <a:pt x="7" y="0"/>
                    </a:cubicBezTo>
                    <a:cubicBezTo>
                      <a:pt x="3" y="9"/>
                      <a:pt x="1" y="18"/>
                      <a:pt x="0" y="28"/>
                    </a:cubicBezTo>
                    <a:cubicBezTo>
                      <a:pt x="12" y="32"/>
                      <a:pt x="24" y="33"/>
                      <a:pt x="34" y="30"/>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864"/>
              <p:cNvSpPr/>
              <p:nvPr/>
            </p:nvSpPr>
            <p:spPr bwMode="auto">
              <a:xfrm>
                <a:off x="3699" y="2863"/>
                <a:ext cx="31" cy="21"/>
              </a:xfrm>
              <a:custGeom>
                <a:avLst/>
                <a:gdLst>
                  <a:gd name="T0" fmla="*/ 1 w 13"/>
                  <a:gd name="T1" fmla="*/ 9 h 9"/>
                  <a:gd name="T2" fmla="*/ 13 w 13"/>
                  <a:gd name="T3" fmla="*/ 3 h 9"/>
                  <a:gd name="T4" fmla="*/ 10 w 13"/>
                  <a:gd name="T5" fmla="*/ 0 h 9"/>
                  <a:gd name="T6" fmla="*/ 0 w 13"/>
                  <a:gd name="T7" fmla="*/ 4 h 9"/>
                  <a:gd name="T8" fmla="*/ 1 w 13"/>
                  <a:gd name="T9" fmla="*/ 9 h 9"/>
                </a:gdLst>
                <a:ahLst/>
                <a:cxnLst>
                  <a:cxn ang="0">
                    <a:pos x="T0" y="T1"/>
                  </a:cxn>
                  <a:cxn ang="0">
                    <a:pos x="T2" y="T3"/>
                  </a:cxn>
                  <a:cxn ang="0">
                    <a:pos x="T4" y="T5"/>
                  </a:cxn>
                  <a:cxn ang="0">
                    <a:pos x="T6" y="T7"/>
                  </a:cxn>
                  <a:cxn ang="0">
                    <a:pos x="T8" y="T9"/>
                  </a:cxn>
                </a:cxnLst>
                <a:rect l="0" t="0" r="r" b="b"/>
                <a:pathLst>
                  <a:path w="13" h="9">
                    <a:moveTo>
                      <a:pt x="1" y="9"/>
                    </a:moveTo>
                    <a:cubicBezTo>
                      <a:pt x="13" y="3"/>
                      <a:pt x="13" y="3"/>
                      <a:pt x="13" y="3"/>
                    </a:cubicBezTo>
                    <a:cubicBezTo>
                      <a:pt x="12" y="2"/>
                      <a:pt x="11" y="1"/>
                      <a:pt x="10" y="0"/>
                    </a:cubicBezTo>
                    <a:cubicBezTo>
                      <a:pt x="0" y="4"/>
                      <a:pt x="0" y="4"/>
                      <a:pt x="0" y="4"/>
                    </a:cubicBezTo>
                    <a:cubicBezTo>
                      <a:pt x="0" y="6"/>
                      <a:pt x="1" y="7"/>
                      <a:pt x="1" y="9"/>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865"/>
              <p:cNvSpPr/>
              <p:nvPr/>
            </p:nvSpPr>
            <p:spPr bwMode="auto">
              <a:xfrm>
                <a:off x="3683" y="2464"/>
                <a:ext cx="21" cy="21"/>
              </a:xfrm>
              <a:custGeom>
                <a:avLst/>
                <a:gdLst>
                  <a:gd name="T0" fmla="*/ 9 w 9"/>
                  <a:gd name="T1" fmla="*/ 0 h 9"/>
                  <a:gd name="T2" fmla="*/ 0 w 9"/>
                  <a:gd name="T3" fmla="*/ 2 h 9"/>
                  <a:gd name="T4" fmla="*/ 6 w 9"/>
                  <a:gd name="T5" fmla="*/ 9 h 9"/>
                  <a:gd name="T6" fmla="*/ 9 w 9"/>
                  <a:gd name="T7" fmla="*/ 0 h 9"/>
                </a:gdLst>
                <a:ahLst/>
                <a:cxnLst>
                  <a:cxn ang="0">
                    <a:pos x="T0" y="T1"/>
                  </a:cxn>
                  <a:cxn ang="0">
                    <a:pos x="T2" y="T3"/>
                  </a:cxn>
                  <a:cxn ang="0">
                    <a:pos x="T4" y="T5"/>
                  </a:cxn>
                  <a:cxn ang="0">
                    <a:pos x="T6" y="T7"/>
                  </a:cxn>
                </a:cxnLst>
                <a:rect l="0" t="0" r="r" b="b"/>
                <a:pathLst>
                  <a:path w="9" h="9">
                    <a:moveTo>
                      <a:pt x="9" y="0"/>
                    </a:moveTo>
                    <a:cubicBezTo>
                      <a:pt x="6" y="1"/>
                      <a:pt x="3" y="1"/>
                      <a:pt x="0" y="2"/>
                    </a:cubicBezTo>
                    <a:cubicBezTo>
                      <a:pt x="6" y="9"/>
                      <a:pt x="6" y="9"/>
                      <a:pt x="6" y="9"/>
                    </a:cubicBezTo>
                    <a:cubicBezTo>
                      <a:pt x="7" y="6"/>
                      <a:pt x="8" y="3"/>
                      <a:pt x="9"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866"/>
              <p:cNvSpPr/>
              <p:nvPr/>
            </p:nvSpPr>
            <p:spPr bwMode="auto">
              <a:xfrm>
                <a:off x="3699" y="2851"/>
                <a:ext cx="22" cy="19"/>
              </a:xfrm>
              <a:custGeom>
                <a:avLst/>
                <a:gdLst>
                  <a:gd name="T0" fmla="*/ 0 w 9"/>
                  <a:gd name="T1" fmla="*/ 8 h 8"/>
                  <a:gd name="T2" fmla="*/ 9 w 9"/>
                  <a:gd name="T3" fmla="*/ 3 h 8"/>
                  <a:gd name="T4" fmla="*/ 6 w 9"/>
                  <a:gd name="T5" fmla="*/ 0 h 8"/>
                  <a:gd name="T6" fmla="*/ 0 w 9"/>
                  <a:gd name="T7" fmla="*/ 3 h 8"/>
                  <a:gd name="T8" fmla="*/ 0 w 9"/>
                  <a:gd name="T9" fmla="*/ 8 h 8"/>
                </a:gdLst>
                <a:ahLst/>
                <a:cxnLst>
                  <a:cxn ang="0">
                    <a:pos x="T0" y="T1"/>
                  </a:cxn>
                  <a:cxn ang="0">
                    <a:pos x="T2" y="T3"/>
                  </a:cxn>
                  <a:cxn ang="0">
                    <a:pos x="T4" y="T5"/>
                  </a:cxn>
                  <a:cxn ang="0">
                    <a:pos x="T6" y="T7"/>
                  </a:cxn>
                  <a:cxn ang="0">
                    <a:pos x="T8" y="T9"/>
                  </a:cxn>
                </a:cxnLst>
                <a:rect l="0" t="0" r="r" b="b"/>
                <a:pathLst>
                  <a:path w="9" h="8">
                    <a:moveTo>
                      <a:pt x="0" y="8"/>
                    </a:moveTo>
                    <a:cubicBezTo>
                      <a:pt x="9" y="3"/>
                      <a:pt x="9" y="3"/>
                      <a:pt x="9" y="3"/>
                    </a:cubicBezTo>
                    <a:cubicBezTo>
                      <a:pt x="8" y="2"/>
                      <a:pt x="7" y="1"/>
                      <a:pt x="6" y="0"/>
                    </a:cubicBezTo>
                    <a:cubicBezTo>
                      <a:pt x="0" y="3"/>
                      <a:pt x="0" y="3"/>
                      <a:pt x="0" y="3"/>
                    </a:cubicBezTo>
                    <a:cubicBezTo>
                      <a:pt x="0" y="4"/>
                      <a:pt x="0" y="6"/>
                      <a:pt x="0" y="8"/>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867"/>
              <p:cNvSpPr/>
              <p:nvPr/>
            </p:nvSpPr>
            <p:spPr bwMode="auto">
              <a:xfrm>
                <a:off x="3671" y="2471"/>
                <a:ext cx="26" cy="26"/>
              </a:xfrm>
              <a:custGeom>
                <a:avLst/>
                <a:gdLst>
                  <a:gd name="T0" fmla="*/ 0 w 11"/>
                  <a:gd name="T1" fmla="*/ 1 h 11"/>
                  <a:gd name="T2" fmla="*/ 10 w 11"/>
                  <a:gd name="T3" fmla="*/ 11 h 11"/>
                  <a:gd name="T4" fmla="*/ 11 w 11"/>
                  <a:gd name="T5" fmla="*/ 7 h 11"/>
                  <a:gd name="T6" fmla="*/ 4 w 11"/>
                  <a:gd name="T7" fmla="*/ 0 h 11"/>
                  <a:gd name="T8" fmla="*/ 0 w 11"/>
                  <a:gd name="T9" fmla="*/ 1 h 11"/>
                </a:gdLst>
                <a:ahLst/>
                <a:cxnLst>
                  <a:cxn ang="0">
                    <a:pos x="T0" y="T1"/>
                  </a:cxn>
                  <a:cxn ang="0">
                    <a:pos x="T2" y="T3"/>
                  </a:cxn>
                  <a:cxn ang="0">
                    <a:pos x="T4" y="T5"/>
                  </a:cxn>
                  <a:cxn ang="0">
                    <a:pos x="T6" y="T7"/>
                  </a:cxn>
                  <a:cxn ang="0">
                    <a:pos x="T8" y="T9"/>
                  </a:cxn>
                </a:cxnLst>
                <a:rect l="0" t="0" r="r" b="b"/>
                <a:pathLst>
                  <a:path w="11" h="11">
                    <a:moveTo>
                      <a:pt x="0" y="1"/>
                    </a:moveTo>
                    <a:cubicBezTo>
                      <a:pt x="10" y="11"/>
                      <a:pt x="10" y="11"/>
                      <a:pt x="10" y="11"/>
                    </a:cubicBezTo>
                    <a:cubicBezTo>
                      <a:pt x="11" y="7"/>
                      <a:pt x="11" y="7"/>
                      <a:pt x="11" y="7"/>
                    </a:cubicBezTo>
                    <a:cubicBezTo>
                      <a:pt x="4" y="0"/>
                      <a:pt x="4" y="0"/>
                      <a:pt x="4" y="0"/>
                    </a:cubicBezTo>
                    <a:cubicBezTo>
                      <a:pt x="2" y="0"/>
                      <a:pt x="1" y="1"/>
                      <a:pt x="0" y="1"/>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868"/>
              <p:cNvSpPr/>
              <p:nvPr/>
            </p:nvSpPr>
            <p:spPr bwMode="auto">
              <a:xfrm>
                <a:off x="3659" y="2473"/>
                <a:ext cx="33" cy="36"/>
              </a:xfrm>
              <a:custGeom>
                <a:avLst/>
                <a:gdLst>
                  <a:gd name="T0" fmla="*/ 4 w 14"/>
                  <a:gd name="T1" fmla="*/ 0 h 15"/>
                  <a:gd name="T2" fmla="*/ 0 w 14"/>
                  <a:gd name="T3" fmla="*/ 2 h 15"/>
                  <a:gd name="T4" fmla="*/ 13 w 14"/>
                  <a:gd name="T5" fmla="*/ 15 h 15"/>
                  <a:gd name="T6" fmla="*/ 14 w 14"/>
                  <a:gd name="T7" fmla="*/ 11 h 15"/>
                  <a:gd name="T8" fmla="*/ 4 w 14"/>
                  <a:gd name="T9" fmla="*/ 0 h 15"/>
                </a:gdLst>
                <a:ahLst/>
                <a:cxnLst>
                  <a:cxn ang="0">
                    <a:pos x="T0" y="T1"/>
                  </a:cxn>
                  <a:cxn ang="0">
                    <a:pos x="T2" y="T3"/>
                  </a:cxn>
                  <a:cxn ang="0">
                    <a:pos x="T4" y="T5"/>
                  </a:cxn>
                  <a:cxn ang="0">
                    <a:pos x="T6" y="T7"/>
                  </a:cxn>
                  <a:cxn ang="0">
                    <a:pos x="T8" y="T9"/>
                  </a:cxn>
                </a:cxnLst>
                <a:rect l="0" t="0" r="r" b="b"/>
                <a:pathLst>
                  <a:path w="14" h="15">
                    <a:moveTo>
                      <a:pt x="4" y="0"/>
                    </a:moveTo>
                    <a:cubicBezTo>
                      <a:pt x="3" y="1"/>
                      <a:pt x="1" y="1"/>
                      <a:pt x="0" y="2"/>
                    </a:cubicBezTo>
                    <a:cubicBezTo>
                      <a:pt x="13" y="15"/>
                      <a:pt x="13" y="15"/>
                      <a:pt x="13" y="15"/>
                    </a:cubicBezTo>
                    <a:cubicBezTo>
                      <a:pt x="14" y="11"/>
                      <a:pt x="14" y="11"/>
                      <a:pt x="14" y="11"/>
                    </a:cubicBezTo>
                    <a:lnTo>
                      <a:pt x="4"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869"/>
              <p:cNvSpPr/>
              <p:nvPr/>
            </p:nvSpPr>
            <p:spPr bwMode="auto">
              <a:xfrm>
                <a:off x="3695" y="2827"/>
                <a:ext cx="16" cy="26"/>
              </a:xfrm>
              <a:custGeom>
                <a:avLst/>
                <a:gdLst>
                  <a:gd name="T0" fmla="*/ 7 w 7"/>
                  <a:gd name="T1" fmla="*/ 9 h 11"/>
                  <a:gd name="T2" fmla="*/ 0 w 7"/>
                  <a:gd name="T3" fmla="*/ 0 h 11"/>
                  <a:gd name="T4" fmla="*/ 1 w 7"/>
                  <a:gd name="T5" fmla="*/ 11 h 11"/>
                  <a:gd name="T6" fmla="*/ 7 w 7"/>
                  <a:gd name="T7" fmla="*/ 9 h 11"/>
                </a:gdLst>
                <a:ahLst/>
                <a:cxnLst>
                  <a:cxn ang="0">
                    <a:pos x="T0" y="T1"/>
                  </a:cxn>
                  <a:cxn ang="0">
                    <a:pos x="T2" y="T3"/>
                  </a:cxn>
                  <a:cxn ang="0">
                    <a:pos x="T4" y="T5"/>
                  </a:cxn>
                  <a:cxn ang="0">
                    <a:pos x="T6" y="T7"/>
                  </a:cxn>
                </a:cxnLst>
                <a:rect l="0" t="0" r="r" b="b"/>
                <a:pathLst>
                  <a:path w="7" h="11">
                    <a:moveTo>
                      <a:pt x="7" y="9"/>
                    </a:moveTo>
                    <a:cubicBezTo>
                      <a:pt x="4" y="6"/>
                      <a:pt x="2" y="3"/>
                      <a:pt x="0" y="0"/>
                    </a:cubicBezTo>
                    <a:cubicBezTo>
                      <a:pt x="0" y="4"/>
                      <a:pt x="1" y="7"/>
                      <a:pt x="1" y="11"/>
                    </a:cubicBezTo>
                    <a:lnTo>
                      <a:pt x="7" y="9"/>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870"/>
              <p:cNvSpPr/>
              <p:nvPr/>
            </p:nvSpPr>
            <p:spPr bwMode="auto">
              <a:xfrm>
                <a:off x="3647" y="2478"/>
                <a:ext cx="43" cy="43"/>
              </a:xfrm>
              <a:custGeom>
                <a:avLst/>
                <a:gdLst>
                  <a:gd name="T0" fmla="*/ 0 w 18"/>
                  <a:gd name="T1" fmla="*/ 1 h 18"/>
                  <a:gd name="T2" fmla="*/ 17 w 18"/>
                  <a:gd name="T3" fmla="*/ 18 h 18"/>
                  <a:gd name="T4" fmla="*/ 18 w 18"/>
                  <a:gd name="T5" fmla="*/ 14 h 18"/>
                  <a:gd name="T6" fmla="*/ 4 w 18"/>
                  <a:gd name="T7" fmla="*/ 0 h 18"/>
                  <a:gd name="T8" fmla="*/ 0 w 18"/>
                  <a:gd name="T9" fmla="*/ 1 h 18"/>
                </a:gdLst>
                <a:ahLst/>
                <a:cxnLst>
                  <a:cxn ang="0">
                    <a:pos x="T0" y="T1"/>
                  </a:cxn>
                  <a:cxn ang="0">
                    <a:pos x="T2" y="T3"/>
                  </a:cxn>
                  <a:cxn ang="0">
                    <a:pos x="T4" y="T5"/>
                  </a:cxn>
                  <a:cxn ang="0">
                    <a:pos x="T6" y="T7"/>
                  </a:cxn>
                  <a:cxn ang="0">
                    <a:pos x="T8" y="T9"/>
                  </a:cxn>
                </a:cxnLst>
                <a:rect l="0" t="0" r="r" b="b"/>
                <a:pathLst>
                  <a:path w="18" h="18">
                    <a:moveTo>
                      <a:pt x="0" y="1"/>
                    </a:moveTo>
                    <a:cubicBezTo>
                      <a:pt x="17" y="18"/>
                      <a:pt x="17" y="18"/>
                      <a:pt x="17" y="18"/>
                    </a:cubicBezTo>
                    <a:cubicBezTo>
                      <a:pt x="18" y="14"/>
                      <a:pt x="18" y="14"/>
                      <a:pt x="18" y="14"/>
                    </a:cubicBezTo>
                    <a:cubicBezTo>
                      <a:pt x="4" y="0"/>
                      <a:pt x="4" y="0"/>
                      <a:pt x="4" y="0"/>
                    </a:cubicBezTo>
                    <a:cubicBezTo>
                      <a:pt x="2" y="0"/>
                      <a:pt x="1" y="1"/>
                      <a:pt x="0" y="1"/>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871"/>
              <p:cNvSpPr/>
              <p:nvPr/>
            </p:nvSpPr>
            <p:spPr bwMode="auto">
              <a:xfrm>
                <a:off x="3633" y="2483"/>
                <a:ext cx="52" cy="52"/>
              </a:xfrm>
              <a:custGeom>
                <a:avLst/>
                <a:gdLst>
                  <a:gd name="T0" fmla="*/ 0 w 22"/>
                  <a:gd name="T1" fmla="*/ 2 h 22"/>
                  <a:gd name="T2" fmla="*/ 21 w 22"/>
                  <a:gd name="T3" fmla="*/ 22 h 22"/>
                  <a:gd name="T4" fmla="*/ 22 w 22"/>
                  <a:gd name="T5" fmla="*/ 18 h 22"/>
                  <a:gd name="T6" fmla="*/ 4 w 22"/>
                  <a:gd name="T7" fmla="*/ 0 h 22"/>
                  <a:gd name="T8" fmla="*/ 0 w 22"/>
                  <a:gd name="T9" fmla="*/ 2 h 22"/>
                </a:gdLst>
                <a:ahLst/>
                <a:cxnLst>
                  <a:cxn ang="0">
                    <a:pos x="T0" y="T1"/>
                  </a:cxn>
                  <a:cxn ang="0">
                    <a:pos x="T2" y="T3"/>
                  </a:cxn>
                  <a:cxn ang="0">
                    <a:pos x="T4" y="T5"/>
                  </a:cxn>
                  <a:cxn ang="0">
                    <a:pos x="T6" y="T7"/>
                  </a:cxn>
                  <a:cxn ang="0">
                    <a:pos x="T8" y="T9"/>
                  </a:cxn>
                </a:cxnLst>
                <a:rect l="0" t="0" r="r" b="b"/>
                <a:pathLst>
                  <a:path w="22" h="22">
                    <a:moveTo>
                      <a:pt x="0" y="2"/>
                    </a:moveTo>
                    <a:cubicBezTo>
                      <a:pt x="7" y="8"/>
                      <a:pt x="14" y="15"/>
                      <a:pt x="21" y="22"/>
                    </a:cubicBezTo>
                    <a:cubicBezTo>
                      <a:pt x="21" y="21"/>
                      <a:pt x="22" y="19"/>
                      <a:pt x="22" y="18"/>
                    </a:cubicBezTo>
                    <a:cubicBezTo>
                      <a:pt x="4" y="0"/>
                      <a:pt x="4" y="0"/>
                      <a:pt x="4" y="0"/>
                    </a:cubicBezTo>
                    <a:cubicBezTo>
                      <a:pt x="3" y="0"/>
                      <a:pt x="1" y="1"/>
                      <a:pt x="0" y="2"/>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Freeform 872"/>
              <p:cNvSpPr/>
              <p:nvPr/>
            </p:nvSpPr>
            <p:spPr bwMode="auto">
              <a:xfrm>
                <a:off x="3207" y="1942"/>
                <a:ext cx="488" cy="339"/>
              </a:xfrm>
              <a:custGeom>
                <a:avLst/>
                <a:gdLst>
                  <a:gd name="T0" fmla="*/ 186 w 206"/>
                  <a:gd name="T1" fmla="*/ 22 h 143"/>
                  <a:gd name="T2" fmla="*/ 132 w 206"/>
                  <a:gd name="T3" fmla="*/ 9 h 143"/>
                  <a:gd name="T4" fmla="*/ 117 w 206"/>
                  <a:gd name="T5" fmla="*/ 42 h 143"/>
                  <a:gd name="T6" fmla="*/ 147 w 206"/>
                  <a:gd name="T7" fmla="*/ 52 h 143"/>
                  <a:gd name="T8" fmla="*/ 130 w 206"/>
                  <a:gd name="T9" fmla="*/ 37 h 143"/>
                  <a:gd name="T10" fmla="*/ 165 w 206"/>
                  <a:gd name="T11" fmla="*/ 20 h 143"/>
                  <a:gd name="T12" fmla="*/ 167 w 206"/>
                  <a:gd name="T13" fmla="*/ 78 h 143"/>
                  <a:gd name="T14" fmla="*/ 0 w 206"/>
                  <a:gd name="T15" fmla="*/ 120 h 143"/>
                  <a:gd name="T16" fmla="*/ 6 w 206"/>
                  <a:gd name="T17" fmla="*/ 143 h 143"/>
                  <a:gd name="T18" fmla="*/ 50 w 206"/>
                  <a:gd name="T19" fmla="*/ 115 h 143"/>
                  <a:gd name="T20" fmla="*/ 169 w 206"/>
                  <a:gd name="T21" fmla="*/ 94 h 143"/>
                  <a:gd name="T22" fmla="*/ 186 w 206"/>
                  <a:gd name="T23" fmla="*/ 2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6" h="143">
                    <a:moveTo>
                      <a:pt x="186" y="22"/>
                    </a:moveTo>
                    <a:cubicBezTo>
                      <a:pt x="173" y="3"/>
                      <a:pt x="149" y="0"/>
                      <a:pt x="132" y="9"/>
                    </a:cubicBezTo>
                    <a:cubicBezTo>
                      <a:pt x="116" y="16"/>
                      <a:pt x="113" y="32"/>
                      <a:pt x="117" y="42"/>
                    </a:cubicBezTo>
                    <a:cubicBezTo>
                      <a:pt x="119" y="50"/>
                      <a:pt x="131" y="60"/>
                      <a:pt x="147" y="52"/>
                    </a:cubicBezTo>
                    <a:cubicBezTo>
                      <a:pt x="137" y="52"/>
                      <a:pt x="129" y="45"/>
                      <a:pt x="130" y="37"/>
                    </a:cubicBezTo>
                    <a:cubicBezTo>
                      <a:pt x="133" y="21"/>
                      <a:pt x="148" y="14"/>
                      <a:pt x="165" y="20"/>
                    </a:cubicBezTo>
                    <a:cubicBezTo>
                      <a:pt x="175" y="25"/>
                      <a:pt x="197" y="50"/>
                      <a:pt x="167" y="78"/>
                    </a:cubicBezTo>
                    <a:cubicBezTo>
                      <a:pt x="132" y="113"/>
                      <a:pt x="43" y="58"/>
                      <a:pt x="0" y="120"/>
                    </a:cubicBezTo>
                    <a:cubicBezTo>
                      <a:pt x="4" y="127"/>
                      <a:pt x="6" y="134"/>
                      <a:pt x="6" y="143"/>
                    </a:cubicBezTo>
                    <a:cubicBezTo>
                      <a:pt x="24" y="119"/>
                      <a:pt x="32" y="101"/>
                      <a:pt x="50" y="115"/>
                    </a:cubicBezTo>
                    <a:cubicBezTo>
                      <a:pt x="92" y="97"/>
                      <a:pt x="124" y="117"/>
                      <a:pt x="169" y="94"/>
                    </a:cubicBezTo>
                    <a:cubicBezTo>
                      <a:pt x="206" y="74"/>
                      <a:pt x="200" y="41"/>
                      <a:pt x="186" y="22"/>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873"/>
              <p:cNvSpPr/>
              <p:nvPr/>
            </p:nvSpPr>
            <p:spPr bwMode="auto">
              <a:xfrm>
                <a:off x="3011" y="2516"/>
                <a:ext cx="679" cy="382"/>
              </a:xfrm>
              <a:custGeom>
                <a:avLst/>
                <a:gdLst>
                  <a:gd name="T0" fmla="*/ 16 w 287"/>
                  <a:gd name="T1" fmla="*/ 0 h 161"/>
                  <a:gd name="T2" fmla="*/ 0 w 287"/>
                  <a:gd name="T3" fmla="*/ 4 h 161"/>
                  <a:gd name="T4" fmla="*/ 127 w 287"/>
                  <a:gd name="T5" fmla="*/ 24 h 161"/>
                  <a:gd name="T6" fmla="*/ 267 w 287"/>
                  <a:gd name="T7" fmla="*/ 159 h 161"/>
                  <a:gd name="T8" fmla="*/ 287 w 287"/>
                  <a:gd name="T9" fmla="*/ 161 h 161"/>
                  <a:gd name="T10" fmla="*/ 137 w 287"/>
                  <a:gd name="T11" fmla="*/ 12 h 161"/>
                  <a:gd name="T12" fmla="*/ 16 w 287"/>
                  <a:gd name="T13" fmla="*/ 0 h 161"/>
                </a:gdLst>
                <a:ahLst/>
                <a:cxnLst>
                  <a:cxn ang="0">
                    <a:pos x="T0" y="T1"/>
                  </a:cxn>
                  <a:cxn ang="0">
                    <a:pos x="T2" y="T3"/>
                  </a:cxn>
                  <a:cxn ang="0">
                    <a:pos x="T4" y="T5"/>
                  </a:cxn>
                  <a:cxn ang="0">
                    <a:pos x="T6" y="T7"/>
                  </a:cxn>
                  <a:cxn ang="0">
                    <a:pos x="T8" y="T9"/>
                  </a:cxn>
                  <a:cxn ang="0">
                    <a:pos x="T10" y="T11"/>
                  </a:cxn>
                  <a:cxn ang="0">
                    <a:pos x="T12" y="T13"/>
                  </a:cxn>
                </a:cxnLst>
                <a:rect l="0" t="0" r="r" b="b"/>
                <a:pathLst>
                  <a:path w="287" h="161">
                    <a:moveTo>
                      <a:pt x="16" y="0"/>
                    </a:moveTo>
                    <a:cubicBezTo>
                      <a:pt x="11" y="1"/>
                      <a:pt x="5" y="3"/>
                      <a:pt x="0" y="4"/>
                    </a:cubicBezTo>
                    <a:cubicBezTo>
                      <a:pt x="36" y="24"/>
                      <a:pt x="103" y="21"/>
                      <a:pt x="127" y="24"/>
                    </a:cubicBezTo>
                    <a:cubicBezTo>
                      <a:pt x="202" y="31"/>
                      <a:pt x="251" y="63"/>
                      <a:pt x="267" y="159"/>
                    </a:cubicBezTo>
                    <a:cubicBezTo>
                      <a:pt x="276" y="160"/>
                      <a:pt x="284" y="161"/>
                      <a:pt x="287" y="161"/>
                    </a:cubicBezTo>
                    <a:cubicBezTo>
                      <a:pt x="284" y="56"/>
                      <a:pt x="198" y="19"/>
                      <a:pt x="137" y="12"/>
                    </a:cubicBezTo>
                    <a:cubicBezTo>
                      <a:pt x="114" y="10"/>
                      <a:pt x="53" y="15"/>
                      <a:pt x="16" y="0"/>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874"/>
              <p:cNvSpPr/>
              <p:nvPr/>
            </p:nvSpPr>
            <p:spPr bwMode="auto">
              <a:xfrm>
                <a:off x="3446" y="1422"/>
                <a:ext cx="175" cy="190"/>
              </a:xfrm>
              <a:custGeom>
                <a:avLst/>
                <a:gdLst>
                  <a:gd name="T0" fmla="*/ 9 w 74"/>
                  <a:gd name="T1" fmla="*/ 80 h 80"/>
                  <a:gd name="T2" fmla="*/ 29 w 74"/>
                  <a:gd name="T3" fmla="*/ 30 h 80"/>
                  <a:gd name="T4" fmla="*/ 61 w 74"/>
                  <a:gd name="T5" fmla="*/ 74 h 80"/>
                  <a:gd name="T6" fmla="*/ 74 w 74"/>
                  <a:gd name="T7" fmla="*/ 71 h 80"/>
                  <a:gd name="T8" fmla="*/ 25 w 74"/>
                  <a:gd name="T9" fmla="*/ 0 h 80"/>
                  <a:gd name="T10" fmla="*/ 0 w 74"/>
                  <a:gd name="T11" fmla="*/ 71 h 80"/>
                  <a:gd name="T12" fmla="*/ 9 w 74"/>
                  <a:gd name="T13" fmla="*/ 80 h 80"/>
                </a:gdLst>
                <a:ahLst/>
                <a:cxnLst>
                  <a:cxn ang="0">
                    <a:pos x="T0" y="T1"/>
                  </a:cxn>
                  <a:cxn ang="0">
                    <a:pos x="T2" y="T3"/>
                  </a:cxn>
                  <a:cxn ang="0">
                    <a:pos x="T4" y="T5"/>
                  </a:cxn>
                  <a:cxn ang="0">
                    <a:pos x="T6" y="T7"/>
                  </a:cxn>
                  <a:cxn ang="0">
                    <a:pos x="T8" y="T9"/>
                  </a:cxn>
                  <a:cxn ang="0">
                    <a:pos x="T10" y="T11"/>
                  </a:cxn>
                  <a:cxn ang="0">
                    <a:pos x="T12" y="T13"/>
                  </a:cxn>
                </a:cxnLst>
                <a:rect l="0" t="0" r="r" b="b"/>
                <a:pathLst>
                  <a:path w="74" h="80">
                    <a:moveTo>
                      <a:pt x="9" y="80"/>
                    </a:moveTo>
                    <a:cubicBezTo>
                      <a:pt x="17" y="59"/>
                      <a:pt x="26" y="38"/>
                      <a:pt x="29" y="30"/>
                    </a:cubicBezTo>
                    <a:cubicBezTo>
                      <a:pt x="31" y="32"/>
                      <a:pt x="47" y="54"/>
                      <a:pt x="61" y="74"/>
                    </a:cubicBezTo>
                    <a:cubicBezTo>
                      <a:pt x="65" y="72"/>
                      <a:pt x="69" y="71"/>
                      <a:pt x="74" y="71"/>
                    </a:cubicBezTo>
                    <a:cubicBezTo>
                      <a:pt x="55" y="43"/>
                      <a:pt x="28" y="5"/>
                      <a:pt x="25" y="0"/>
                    </a:cubicBezTo>
                    <a:cubicBezTo>
                      <a:pt x="21" y="11"/>
                      <a:pt x="9" y="44"/>
                      <a:pt x="0" y="71"/>
                    </a:cubicBezTo>
                    <a:cubicBezTo>
                      <a:pt x="3" y="74"/>
                      <a:pt x="6" y="77"/>
                      <a:pt x="9" y="80"/>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875"/>
              <p:cNvSpPr/>
              <p:nvPr/>
            </p:nvSpPr>
            <p:spPr bwMode="auto">
              <a:xfrm>
                <a:off x="3510" y="1987"/>
                <a:ext cx="92" cy="159"/>
              </a:xfrm>
              <a:custGeom>
                <a:avLst/>
                <a:gdLst>
                  <a:gd name="T0" fmla="*/ 2 w 39"/>
                  <a:gd name="T1" fmla="*/ 54 h 67"/>
                  <a:gd name="T2" fmla="*/ 0 w 39"/>
                  <a:gd name="T3" fmla="*/ 67 h 67"/>
                  <a:gd name="T4" fmla="*/ 36 w 39"/>
                  <a:gd name="T5" fmla="*/ 53 h 67"/>
                  <a:gd name="T6" fmla="*/ 35 w 39"/>
                  <a:gd name="T7" fmla="*/ 6 h 67"/>
                  <a:gd name="T8" fmla="*/ 8 w 39"/>
                  <a:gd name="T9" fmla="*/ 18 h 67"/>
                  <a:gd name="T10" fmla="*/ 27 w 39"/>
                  <a:gd name="T11" fmla="*/ 28 h 67"/>
                  <a:gd name="T12" fmla="*/ 2 w 39"/>
                  <a:gd name="T13" fmla="*/ 54 h 67"/>
                </a:gdLst>
                <a:ahLst/>
                <a:cxnLst>
                  <a:cxn ang="0">
                    <a:pos x="T0" y="T1"/>
                  </a:cxn>
                  <a:cxn ang="0">
                    <a:pos x="T2" y="T3"/>
                  </a:cxn>
                  <a:cxn ang="0">
                    <a:pos x="T4" y="T5"/>
                  </a:cxn>
                  <a:cxn ang="0">
                    <a:pos x="T6" y="T7"/>
                  </a:cxn>
                  <a:cxn ang="0">
                    <a:pos x="T8" y="T9"/>
                  </a:cxn>
                  <a:cxn ang="0">
                    <a:pos x="T10" y="T11"/>
                  </a:cxn>
                  <a:cxn ang="0">
                    <a:pos x="T12" y="T13"/>
                  </a:cxn>
                </a:cxnLst>
                <a:rect l="0" t="0" r="r" b="b"/>
                <a:pathLst>
                  <a:path w="39" h="67">
                    <a:moveTo>
                      <a:pt x="2" y="54"/>
                    </a:moveTo>
                    <a:cubicBezTo>
                      <a:pt x="2" y="58"/>
                      <a:pt x="1" y="62"/>
                      <a:pt x="0" y="67"/>
                    </a:cubicBezTo>
                    <a:cubicBezTo>
                      <a:pt x="14" y="66"/>
                      <a:pt x="27" y="63"/>
                      <a:pt x="36" y="53"/>
                    </a:cubicBezTo>
                    <a:cubicBezTo>
                      <a:pt x="39" y="41"/>
                      <a:pt x="38" y="16"/>
                      <a:pt x="35" y="6"/>
                    </a:cubicBezTo>
                    <a:cubicBezTo>
                      <a:pt x="20" y="0"/>
                      <a:pt x="11" y="10"/>
                      <a:pt x="8" y="18"/>
                    </a:cubicBezTo>
                    <a:cubicBezTo>
                      <a:pt x="4" y="27"/>
                      <a:pt x="19" y="31"/>
                      <a:pt x="27" y="28"/>
                    </a:cubicBezTo>
                    <a:cubicBezTo>
                      <a:pt x="23" y="45"/>
                      <a:pt x="13" y="52"/>
                      <a:pt x="2" y="54"/>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876"/>
              <p:cNvSpPr/>
              <p:nvPr/>
            </p:nvSpPr>
            <p:spPr bwMode="auto">
              <a:xfrm>
                <a:off x="3477" y="1517"/>
                <a:ext cx="102" cy="116"/>
              </a:xfrm>
              <a:custGeom>
                <a:avLst/>
                <a:gdLst>
                  <a:gd name="T0" fmla="*/ 17 w 43"/>
                  <a:gd name="T1" fmla="*/ 17 h 49"/>
                  <a:gd name="T2" fmla="*/ 31 w 43"/>
                  <a:gd name="T3" fmla="*/ 39 h 49"/>
                  <a:gd name="T4" fmla="*/ 43 w 43"/>
                  <a:gd name="T5" fmla="*/ 35 h 49"/>
                  <a:gd name="T6" fmla="*/ 16 w 43"/>
                  <a:gd name="T7" fmla="*/ 0 h 49"/>
                  <a:gd name="T8" fmla="*/ 0 w 43"/>
                  <a:gd name="T9" fmla="*/ 44 h 49"/>
                  <a:gd name="T10" fmla="*/ 6 w 43"/>
                  <a:gd name="T11" fmla="*/ 49 h 49"/>
                  <a:gd name="T12" fmla="*/ 17 w 43"/>
                  <a:gd name="T13" fmla="*/ 17 h 49"/>
                </a:gdLst>
                <a:ahLst/>
                <a:cxnLst>
                  <a:cxn ang="0">
                    <a:pos x="T0" y="T1"/>
                  </a:cxn>
                  <a:cxn ang="0">
                    <a:pos x="T2" y="T3"/>
                  </a:cxn>
                  <a:cxn ang="0">
                    <a:pos x="T4" y="T5"/>
                  </a:cxn>
                  <a:cxn ang="0">
                    <a:pos x="T6" y="T7"/>
                  </a:cxn>
                  <a:cxn ang="0">
                    <a:pos x="T8" y="T9"/>
                  </a:cxn>
                  <a:cxn ang="0">
                    <a:pos x="T10" y="T11"/>
                  </a:cxn>
                  <a:cxn ang="0">
                    <a:pos x="T12" y="T13"/>
                  </a:cxn>
                </a:cxnLst>
                <a:rect l="0" t="0" r="r" b="b"/>
                <a:pathLst>
                  <a:path w="43" h="49">
                    <a:moveTo>
                      <a:pt x="17" y="17"/>
                    </a:moveTo>
                    <a:cubicBezTo>
                      <a:pt x="18" y="19"/>
                      <a:pt x="24" y="28"/>
                      <a:pt x="31" y="39"/>
                    </a:cubicBezTo>
                    <a:cubicBezTo>
                      <a:pt x="35" y="37"/>
                      <a:pt x="39" y="36"/>
                      <a:pt x="43" y="35"/>
                    </a:cubicBezTo>
                    <a:cubicBezTo>
                      <a:pt x="30" y="18"/>
                      <a:pt x="18" y="2"/>
                      <a:pt x="16" y="0"/>
                    </a:cubicBezTo>
                    <a:cubicBezTo>
                      <a:pt x="13" y="7"/>
                      <a:pt x="7" y="26"/>
                      <a:pt x="0" y="44"/>
                    </a:cubicBezTo>
                    <a:cubicBezTo>
                      <a:pt x="2" y="46"/>
                      <a:pt x="4" y="48"/>
                      <a:pt x="6" y="49"/>
                    </a:cubicBezTo>
                    <a:cubicBezTo>
                      <a:pt x="10" y="36"/>
                      <a:pt x="15" y="23"/>
                      <a:pt x="17" y="17"/>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877"/>
              <p:cNvSpPr/>
              <p:nvPr/>
            </p:nvSpPr>
            <p:spPr bwMode="auto">
              <a:xfrm>
                <a:off x="3217" y="1702"/>
                <a:ext cx="345" cy="199"/>
              </a:xfrm>
              <a:custGeom>
                <a:avLst/>
                <a:gdLst>
                  <a:gd name="T0" fmla="*/ 5 w 146"/>
                  <a:gd name="T1" fmla="*/ 16 h 84"/>
                  <a:gd name="T2" fmla="*/ 0 w 146"/>
                  <a:gd name="T3" fmla="*/ 41 h 84"/>
                  <a:gd name="T4" fmla="*/ 125 w 146"/>
                  <a:gd name="T5" fmla="*/ 84 h 84"/>
                  <a:gd name="T6" fmla="*/ 146 w 146"/>
                  <a:gd name="T7" fmla="*/ 81 h 84"/>
                  <a:gd name="T8" fmla="*/ 5 w 146"/>
                  <a:gd name="T9" fmla="*/ 16 h 84"/>
                </a:gdLst>
                <a:ahLst/>
                <a:cxnLst>
                  <a:cxn ang="0">
                    <a:pos x="T0" y="T1"/>
                  </a:cxn>
                  <a:cxn ang="0">
                    <a:pos x="T2" y="T3"/>
                  </a:cxn>
                  <a:cxn ang="0">
                    <a:pos x="T4" y="T5"/>
                  </a:cxn>
                  <a:cxn ang="0">
                    <a:pos x="T6" y="T7"/>
                  </a:cxn>
                  <a:cxn ang="0">
                    <a:pos x="T8" y="T9"/>
                  </a:cxn>
                </a:cxnLst>
                <a:rect l="0" t="0" r="r" b="b"/>
                <a:pathLst>
                  <a:path w="146" h="84">
                    <a:moveTo>
                      <a:pt x="5" y="16"/>
                    </a:moveTo>
                    <a:cubicBezTo>
                      <a:pt x="0" y="41"/>
                      <a:pt x="0" y="41"/>
                      <a:pt x="0" y="41"/>
                    </a:cubicBezTo>
                    <a:cubicBezTo>
                      <a:pt x="44" y="27"/>
                      <a:pt x="97" y="47"/>
                      <a:pt x="125" y="84"/>
                    </a:cubicBezTo>
                    <a:cubicBezTo>
                      <a:pt x="131" y="83"/>
                      <a:pt x="138" y="81"/>
                      <a:pt x="146" y="81"/>
                    </a:cubicBezTo>
                    <a:cubicBezTo>
                      <a:pt x="125" y="33"/>
                      <a:pt x="58" y="0"/>
                      <a:pt x="5" y="16"/>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878"/>
              <p:cNvSpPr/>
              <p:nvPr/>
            </p:nvSpPr>
            <p:spPr bwMode="auto">
              <a:xfrm>
                <a:off x="3524" y="2310"/>
                <a:ext cx="62" cy="92"/>
              </a:xfrm>
              <a:custGeom>
                <a:avLst/>
                <a:gdLst>
                  <a:gd name="T0" fmla="*/ 12 w 26"/>
                  <a:gd name="T1" fmla="*/ 6 h 39"/>
                  <a:gd name="T2" fmla="*/ 0 w 26"/>
                  <a:gd name="T3" fmla="*/ 32 h 39"/>
                  <a:gd name="T4" fmla="*/ 7 w 26"/>
                  <a:gd name="T5" fmla="*/ 39 h 39"/>
                  <a:gd name="T6" fmla="*/ 26 w 26"/>
                  <a:gd name="T7" fmla="*/ 0 h 39"/>
                  <a:gd name="T8" fmla="*/ 12 w 26"/>
                  <a:gd name="T9" fmla="*/ 6 h 39"/>
                </a:gdLst>
                <a:ahLst/>
                <a:cxnLst>
                  <a:cxn ang="0">
                    <a:pos x="T0" y="T1"/>
                  </a:cxn>
                  <a:cxn ang="0">
                    <a:pos x="T2" y="T3"/>
                  </a:cxn>
                  <a:cxn ang="0">
                    <a:pos x="T4" y="T5"/>
                  </a:cxn>
                  <a:cxn ang="0">
                    <a:pos x="T6" y="T7"/>
                  </a:cxn>
                  <a:cxn ang="0">
                    <a:pos x="T8" y="T9"/>
                  </a:cxn>
                </a:cxnLst>
                <a:rect l="0" t="0" r="r" b="b"/>
                <a:pathLst>
                  <a:path w="26" h="39">
                    <a:moveTo>
                      <a:pt x="12" y="6"/>
                    </a:moveTo>
                    <a:cubicBezTo>
                      <a:pt x="8" y="14"/>
                      <a:pt x="4" y="23"/>
                      <a:pt x="0" y="32"/>
                    </a:cubicBezTo>
                    <a:cubicBezTo>
                      <a:pt x="2" y="34"/>
                      <a:pt x="5" y="37"/>
                      <a:pt x="7" y="39"/>
                    </a:cubicBezTo>
                    <a:cubicBezTo>
                      <a:pt x="14" y="26"/>
                      <a:pt x="20" y="13"/>
                      <a:pt x="26" y="0"/>
                    </a:cubicBezTo>
                    <a:cubicBezTo>
                      <a:pt x="21" y="2"/>
                      <a:pt x="17" y="4"/>
                      <a:pt x="12" y="6"/>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Freeform 879"/>
              <p:cNvSpPr/>
              <p:nvPr/>
            </p:nvSpPr>
            <p:spPr bwMode="auto">
              <a:xfrm>
                <a:off x="2921" y="2528"/>
                <a:ext cx="710" cy="365"/>
              </a:xfrm>
              <a:custGeom>
                <a:avLst/>
                <a:gdLst>
                  <a:gd name="T0" fmla="*/ 165 w 300"/>
                  <a:gd name="T1" fmla="*/ 23 h 154"/>
                  <a:gd name="T2" fmla="*/ 30 w 300"/>
                  <a:gd name="T3" fmla="*/ 0 h 154"/>
                  <a:gd name="T4" fmla="*/ 0 w 300"/>
                  <a:gd name="T5" fmla="*/ 0 h 154"/>
                  <a:gd name="T6" fmla="*/ 149 w 300"/>
                  <a:gd name="T7" fmla="*/ 34 h 154"/>
                  <a:gd name="T8" fmla="*/ 252 w 300"/>
                  <a:gd name="T9" fmla="*/ 149 h 154"/>
                  <a:gd name="T10" fmla="*/ 300 w 300"/>
                  <a:gd name="T11" fmla="*/ 154 h 154"/>
                  <a:gd name="T12" fmla="*/ 165 w 300"/>
                  <a:gd name="T13" fmla="*/ 23 h 154"/>
                </a:gdLst>
                <a:ahLst/>
                <a:cxnLst>
                  <a:cxn ang="0">
                    <a:pos x="T0" y="T1"/>
                  </a:cxn>
                  <a:cxn ang="0">
                    <a:pos x="T2" y="T3"/>
                  </a:cxn>
                  <a:cxn ang="0">
                    <a:pos x="T4" y="T5"/>
                  </a:cxn>
                  <a:cxn ang="0">
                    <a:pos x="T6" y="T7"/>
                  </a:cxn>
                  <a:cxn ang="0">
                    <a:pos x="T8" y="T9"/>
                  </a:cxn>
                  <a:cxn ang="0">
                    <a:pos x="T10" y="T11"/>
                  </a:cxn>
                  <a:cxn ang="0">
                    <a:pos x="T12" y="T13"/>
                  </a:cxn>
                </a:cxnLst>
                <a:rect l="0" t="0" r="r" b="b"/>
                <a:pathLst>
                  <a:path w="300" h="154">
                    <a:moveTo>
                      <a:pt x="165" y="23"/>
                    </a:moveTo>
                    <a:cubicBezTo>
                      <a:pt x="140" y="22"/>
                      <a:pt x="66" y="24"/>
                      <a:pt x="30" y="0"/>
                    </a:cubicBezTo>
                    <a:cubicBezTo>
                      <a:pt x="20" y="1"/>
                      <a:pt x="10" y="1"/>
                      <a:pt x="0" y="0"/>
                    </a:cubicBezTo>
                    <a:cubicBezTo>
                      <a:pt x="21" y="43"/>
                      <a:pt x="96" y="29"/>
                      <a:pt x="149" y="34"/>
                    </a:cubicBezTo>
                    <a:cubicBezTo>
                      <a:pt x="212" y="41"/>
                      <a:pt x="253" y="74"/>
                      <a:pt x="252" y="149"/>
                    </a:cubicBezTo>
                    <a:cubicBezTo>
                      <a:pt x="264" y="149"/>
                      <a:pt x="289" y="152"/>
                      <a:pt x="300" y="154"/>
                    </a:cubicBezTo>
                    <a:cubicBezTo>
                      <a:pt x="291" y="58"/>
                      <a:pt x="224" y="27"/>
                      <a:pt x="165" y="23"/>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880"/>
              <p:cNvSpPr/>
              <p:nvPr/>
            </p:nvSpPr>
            <p:spPr bwMode="auto">
              <a:xfrm>
                <a:off x="3508" y="2328"/>
                <a:ext cx="28" cy="22"/>
              </a:xfrm>
              <a:custGeom>
                <a:avLst/>
                <a:gdLst>
                  <a:gd name="T0" fmla="*/ 12 w 12"/>
                  <a:gd name="T1" fmla="*/ 0 h 9"/>
                  <a:gd name="T2" fmla="*/ 0 w 12"/>
                  <a:gd name="T3" fmla="*/ 2 h 9"/>
                  <a:gd name="T4" fmla="*/ 8 w 12"/>
                  <a:gd name="T5" fmla="*/ 9 h 9"/>
                  <a:gd name="T6" fmla="*/ 12 w 12"/>
                  <a:gd name="T7" fmla="*/ 0 h 9"/>
                </a:gdLst>
                <a:ahLst/>
                <a:cxnLst>
                  <a:cxn ang="0">
                    <a:pos x="T0" y="T1"/>
                  </a:cxn>
                  <a:cxn ang="0">
                    <a:pos x="T2" y="T3"/>
                  </a:cxn>
                  <a:cxn ang="0">
                    <a:pos x="T4" y="T5"/>
                  </a:cxn>
                  <a:cxn ang="0">
                    <a:pos x="T6" y="T7"/>
                  </a:cxn>
                </a:cxnLst>
                <a:rect l="0" t="0" r="r" b="b"/>
                <a:pathLst>
                  <a:path w="12" h="9">
                    <a:moveTo>
                      <a:pt x="12" y="0"/>
                    </a:moveTo>
                    <a:cubicBezTo>
                      <a:pt x="8" y="1"/>
                      <a:pt x="4" y="2"/>
                      <a:pt x="0" y="2"/>
                    </a:cubicBezTo>
                    <a:cubicBezTo>
                      <a:pt x="8" y="9"/>
                      <a:pt x="8" y="9"/>
                      <a:pt x="8" y="9"/>
                    </a:cubicBezTo>
                    <a:cubicBezTo>
                      <a:pt x="9" y="6"/>
                      <a:pt x="11" y="3"/>
                      <a:pt x="12"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Freeform 881"/>
              <p:cNvSpPr/>
              <p:nvPr/>
            </p:nvSpPr>
            <p:spPr bwMode="auto">
              <a:xfrm>
                <a:off x="3486" y="2333"/>
                <a:ext cx="41" cy="31"/>
              </a:xfrm>
              <a:custGeom>
                <a:avLst/>
                <a:gdLst>
                  <a:gd name="T0" fmla="*/ 7 w 17"/>
                  <a:gd name="T1" fmla="*/ 0 h 13"/>
                  <a:gd name="T2" fmla="*/ 0 w 17"/>
                  <a:gd name="T3" fmla="*/ 1 h 13"/>
                  <a:gd name="T4" fmla="*/ 15 w 17"/>
                  <a:gd name="T5" fmla="*/ 13 h 13"/>
                  <a:gd name="T6" fmla="*/ 17 w 17"/>
                  <a:gd name="T7" fmla="*/ 8 h 13"/>
                  <a:gd name="T8" fmla="*/ 7 w 17"/>
                  <a:gd name="T9" fmla="*/ 0 h 13"/>
                </a:gdLst>
                <a:ahLst/>
                <a:cxnLst>
                  <a:cxn ang="0">
                    <a:pos x="T0" y="T1"/>
                  </a:cxn>
                  <a:cxn ang="0">
                    <a:pos x="T2" y="T3"/>
                  </a:cxn>
                  <a:cxn ang="0">
                    <a:pos x="T4" y="T5"/>
                  </a:cxn>
                  <a:cxn ang="0">
                    <a:pos x="T6" y="T7"/>
                  </a:cxn>
                  <a:cxn ang="0">
                    <a:pos x="T8" y="T9"/>
                  </a:cxn>
                </a:cxnLst>
                <a:rect l="0" t="0" r="r" b="b"/>
                <a:pathLst>
                  <a:path w="17" h="13">
                    <a:moveTo>
                      <a:pt x="7" y="0"/>
                    </a:moveTo>
                    <a:cubicBezTo>
                      <a:pt x="5" y="1"/>
                      <a:pt x="3" y="1"/>
                      <a:pt x="0" y="1"/>
                    </a:cubicBezTo>
                    <a:cubicBezTo>
                      <a:pt x="15" y="13"/>
                      <a:pt x="15" y="13"/>
                      <a:pt x="15" y="13"/>
                    </a:cubicBezTo>
                    <a:cubicBezTo>
                      <a:pt x="15" y="12"/>
                      <a:pt x="16" y="10"/>
                      <a:pt x="17" y="8"/>
                    </a:cubicBezTo>
                    <a:lnTo>
                      <a:pt x="7" y="0"/>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Freeform 882"/>
              <p:cNvSpPr/>
              <p:nvPr/>
            </p:nvSpPr>
            <p:spPr bwMode="auto">
              <a:xfrm>
                <a:off x="3068" y="1374"/>
                <a:ext cx="414" cy="174"/>
              </a:xfrm>
              <a:custGeom>
                <a:avLst/>
                <a:gdLst>
                  <a:gd name="T0" fmla="*/ 1 w 175"/>
                  <a:gd name="T1" fmla="*/ 66 h 73"/>
                  <a:gd name="T2" fmla="*/ 10 w 175"/>
                  <a:gd name="T3" fmla="*/ 73 h 73"/>
                  <a:gd name="T4" fmla="*/ 170 w 175"/>
                  <a:gd name="T5" fmla="*/ 46 h 73"/>
                  <a:gd name="T6" fmla="*/ 175 w 175"/>
                  <a:gd name="T7" fmla="*/ 33 h 73"/>
                  <a:gd name="T8" fmla="*/ 102 w 175"/>
                  <a:gd name="T9" fmla="*/ 6 h 73"/>
                  <a:gd name="T10" fmla="*/ 57 w 175"/>
                  <a:gd name="T11" fmla="*/ 6 h 73"/>
                  <a:gd name="T12" fmla="*/ 0 w 175"/>
                  <a:gd name="T13" fmla="*/ 29 h 73"/>
                  <a:gd name="T14" fmla="*/ 1 w 175"/>
                  <a:gd name="T15" fmla="*/ 66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5" h="73">
                    <a:moveTo>
                      <a:pt x="1" y="66"/>
                    </a:moveTo>
                    <a:cubicBezTo>
                      <a:pt x="5" y="68"/>
                      <a:pt x="7" y="70"/>
                      <a:pt x="10" y="73"/>
                    </a:cubicBezTo>
                    <a:cubicBezTo>
                      <a:pt x="29" y="35"/>
                      <a:pt x="105" y="0"/>
                      <a:pt x="170" y="46"/>
                    </a:cubicBezTo>
                    <a:cubicBezTo>
                      <a:pt x="172" y="42"/>
                      <a:pt x="173" y="37"/>
                      <a:pt x="175" y="33"/>
                    </a:cubicBezTo>
                    <a:cubicBezTo>
                      <a:pt x="152" y="17"/>
                      <a:pt x="127" y="9"/>
                      <a:pt x="102" y="6"/>
                    </a:cubicBezTo>
                    <a:cubicBezTo>
                      <a:pt x="57" y="6"/>
                      <a:pt x="57" y="6"/>
                      <a:pt x="57" y="6"/>
                    </a:cubicBezTo>
                    <a:cubicBezTo>
                      <a:pt x="33" y="9"/>
                      <a:pt x="12" y="17"/>
                      <a:pt x="0" y="29"/>
                    </a:cubicBezTo>
                    <a:cubicBezTo>
                      <a:pt x="6" y="39"/>
                      <a:pt x="5" y="56"/>
                      <a:pt x="1" y="66"/>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883"/>
              <p:cNvSpPr/>
              <p:nvPr/>
            </p:nvSpPr>
            <p:spPr bwMode="auto">
              <a:xfrm>
                <a:off x="3470" y="2338"/>
                <a:ext cx="50" cy="40"/>
              </a:xfrm>
              <a:custGeom>
                <a:avLst/>
                <a:gdLst>
                  <a:gd name="T0" fmla="*/ 0 w 21"/>
                  <a:gd name="T1" fmla="*/ 0 h 17"/>
                  <a:gd name="T2" fmla="*/ 20 w 21"/>
                  <a:gd name="T3" fmla="*/ 17 h 17"/>
                  <a:gd name="T4" fmla="*/ 21 w 21"/>
                  <a:gd name="T5" fmla="*/ 13 h 17"/>
                  <a:gd name="T6" fmla="*/ 5 w 21"/>
                  <a:gd name="T7" fmla="*/ 0 h 17"/>
                  <a:gd name="T8" fmla="*/ 0 w 21"/>
                  <a:gd name="T9" fmla="*/ 0 h 17"/>
                </a:gdLst>
                <a:ahLst/>
                <a:cxnLst>
                  <a:cxn ang="0">
                    <a:pos x="T0" y="T1"/>
                  </a:cxn>
                  <a:cxn ang="0">
                    <a:pos x="T2" y="T3"/>
                  </a:cxn>
                  <a:cxn ang="0">
                    <a:pos x="T4" y="T5"/>
                  </a:cxn>
                  <a:cxn ang="0">
                    <a:pos x="T6" y="T7"/>
                  </a:cxn>
                  <a:cxn ang="0">
                    <a:pos x="T8" y="T9"/>
                  </a:cxn>
                </a:cxnLst>
                <a:rect l="0" t="0" r="r" b="b"/>
                <a:pathLst>
                  <a:path w="21" h="17">
                    <a:moveTo>
                      <a:pt x="0" y="0"/>
                    </a:moveTo>
                    <a:cubicBezTo>
                      <a:pt x="6" y="5"/>
                      <a:pt x="13" y="11"/>
                      <a:pt x="20" y="17"/>
                    </a:cubicBezTo>
                    <a:cubicBezTo>
                      <a:pt x="20" y="16"/>
                      <a:pt x="21" y="14"/>
                      <a:pt x="21" y="13"/>
                    </a:cubicBezTo>
                    <a:cubicBezTo>
                      <a:pt x="5" y="0"/>
                      <a:pt x="5" y="0"/>
                      <a:pt x="5" y="0"/>
                    </a:cubicBezTo>
                    <a:cubicBezTo>
                      <a:pt x="4" y="0"/>
                      <a:pt x="2" y="0"/>
                      <a:pt x="0"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884"/>
              <p:cNvSpPr/>
              <p:nvPr/>
            </p:nvSpPr>
            <p:spPr bwMode="auto">
              <a:xfrm>
                <a:off x="3449" y="1882"/>
                <a:ext cx="54" cy="41"/>
              </a:xfrm>
              <a:custGeom>
                <a:avLst/>
                <a:gdLst>
                  <a:gd name="T0" fmla="*/ 23 w 23"/>
                  <a:gd name="T1" fmla="*/ 10 h 17"/>
                  <a:gd name="T2" fmla="*/ 15 w 23"/>
                  <a:gd name="T3" fmla="*/ 0 h 17"/>
                  <a:gd name="T4" fmla="*/ 0 w 23"/>
                  <a:gd name="T5" fmla="*/ 13 h 17"/>
                  <a:gd name="T6" fmla="*/ 5 w 23"/>
                  <a:gd name="T7" fmla="*/ 17 h 17"/>
                  <a:gd name="T8" fmla="*/ 23 w 23"/>
                  <a:gd name="T9" fmla="*/ 10 h 17"/>
                </a:gdLst>
                <a:ahLst/>
                <a:cxnLst>
                  <a:cxn ang="0">
                    <a:pos x="T0" y="T1"/>
                  </a:cxn>
                  <a:cxn ang="0">
                    <a:pos x="T2" y="T3"/>
                  </a:cxn>
                  <a:cxn ang="0">
                    <a:pos x="T4" y="T5"/>
                  </a:cxn>
                  <a:cxn ang="0">
                    <a:pos x="T6" y="T7"/>
                  </a:cxn>
                  <a:cxn ang="0">
                    <a:pos x="T8" y="T9"/>
                  </a:cxn>
                </a:cxnLst>
                <a:rect l="0" t="0" r="r" b="b"/>
                <a:pathLst>
                  <a:path w="23" h="17">
                    <a:moveTo>
                      <a:pt x="23" y="10"/>
                    </a:moveTo>
                    <a:cubicBezTo>
                      <a:pt x="20" y="6"/>
                      <a:pt x="18" y="3"/>
                      <a:pt x="15" y="0"/>
                    </a:cubicBezTo>
                    <a:cubicBezTo>
                      <a:pt x="0" y="13"/>
                      <a:pt x="0" y="13"/>
                      <a:pt x="0" y="13"/>
                    </a:cubicBezTo>
                    <a:cubicBezTo>
                      <a:pt x="2" y="14"/>
                      <a:pt x="4" y="16"/>
                      <a:pt x="5" y="17"/>
                    </a:cubicBezTo>
                    <a:cubicBezTo>
                      <a:pt x="10" y="14"/>
                      <a:pt x="16" y="12"/>
                      <a:pt x="23" y="1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885"/>
              <p:cNvSpPr/>
              <p:nvPr/>
            </p:nvSpPr>
            <p:spPr bwMode="auto">
              <a:xfrm>
                <a:off x="3439" y="2108"/>
                <a:ext cx="62" cy="38"/>
              </a:xfrm>
              <a:custGeom>
                <a:avLst/>
                <a:gdLst>
                  <a:gd name="T0" fmla="*/ 26 w 26"/>
                  <a:gd name="T1" fmla="*/ 4 h 16"/>
                  <a:gd name="T2" fmla="*/ 8 w 26"/>
                  <a:gd name="T3" fmla="*/ 0 h 16"/>
                  <a:gd name="T4" fmla="*/ 0 w 26"/>
                  <a:gd name="T5" fmla="*/ 14 h 16"/>
                  <a:gd name="T6" fmla="*/ 24 w 26"/>
                  <a:gd name="T7" fmla="*/ 16 h 16"/>
                  <a:gd name="T8" fmla="*/ 26 w 26"/>
                  <a:gd name="T9" fmla="*/ 4 h 16"/>
                </a:gdLst>
                <a:ahLst/>
                <a:cxnLst>
                  <a:cxn ang="0">
                    <a:pos x="T0" y="T1"/>
                  </a:cxn>
                  <a:cxn ang="0">
                    <a:pos x="T2" y="T3"/>
                  </a:cxn>
                  <a:cxn ang="0">
                    <a:pos x="T4" y="T5"/>
                  </a:cxn>
                  <a:cxn ang="0">
                    <a:pos x="T6" y="T7"/>
                  </a:cxn>
                  <a:cxn ang="0">
                    <a:pos x="T8" y="T9"/>
                  </a:cxn>
                </a:cxnLst>
                <a:rect l="0" t="0" r="r" b="b"/>
                <a:pathLst>
                  <a:path w="26" h="16">
                    <a:moveTo>
                      <a:pt x="26" y="4"/>
                    </a:moveTo>
                    <a:cubicBezTo>
                      <a:pt x="19" y="4"/>
                      <a:pt x="13" y="3"/>
                      <a:pt x="8" y="0"/>
                    </a:cubicBezTo>
                    <a:cubicBezTo>
                      <a:pt x="6" y="5"/>
                      <a:pt x="3" y="10"/>
                      <a:pt x="0" y="14"/>
                    </a:cubicBezTo>
                    <a:cubicBezTo>
                      <a:pt x="8" y="15"/>
                      <a:pt x="16" y="16"/>
                      <a:pt x="24" y="16"/>
                    </a:cubicBezTo>
                    <a:cubicBezTo>
                      <a:pt x="25" y="12"/>
                      <a:pt x="26" y="8"/>
                      <a:pt x="26" y="4"/>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Freeform 886"/>
              <p:cNvSpPr/>
              <p:nvPr/>
            </p:nvSpPr>
            <p:spPr bwMode="auto">
              <a:xfrm>
                <a:off x="3340" y="1529"/>
                <a:ext cx="146" cy="197"/>
              </a:xfrm>
              <a:custGeom>
                <a:avLst/>
                <a:gdLst>
                  <a:gd name="T0" fmla="*/ 12 w 62"/>
                  <a:gd name="T1" fmla="*/ 0 h 83"/>
                  <a:gd name="T2" fmla="*/ 0 w 62"/>
                  <a:gd name="T3" fmla="*/ 81 h 83"/>
                  <a:gd name="T4" fmla="*/ 8 w 62"/>
                  <a:gd name="T5" fmla="*/ 83 h 83"/>
                  <a:gd name="T6" fmla="*/ 20 w 62"/>
                  <a:gd name="T7" fmla="*/ 24 h 83"/>
                  <a:gd name="T8" fmla="*/ 51 w 62"/>
                  <a:gd name="T9" fmla="*/ 57 h 83"/>
                  <a:gd name="T10" fmla="*/ 62 w 62"/>
                  <a:gd name="T11" fmla="*/ 49 h 83"/>
                  <a:gd name="T12" fmla="*/ 12 w 62"/>
                  <a:gd name="T13" fmla="*/ 0 h 83"/>
                </a:gdLst>
                <a:ahLst/>
                <a:cxnLst>
                  <a:cxn ang="0">
                    <a:pos x="T0" y="T1"/>
                  </a:cxn>
                  <a:cxn ang="0">
                    <a:pos x="T2" y="T3"/>
                  </a:cxn>
                  <a:cxn ang="0">
                    <a:pos x="T4" y="T5"/>
                  </a:cxn>
                  <a:cxn ang="0">
                    <a:pos x="T6" y="T7"/>
                  </a:cxn>
                  <a:cxn ang="0">
                    <a:pos x="T8" y="T9"/>
                  </a:cxn>
                  <a:cxn ang="0">
                    <a:pos x="T10" y="T11"/>
                  </a:cxn>
                  <a:cxn ang="0">
                    <a:pos x="T12" y="T13"/>
                  </a:cxn>
                </a:cxnLst>
                <a:rect l="0" t="0" r="r" b="b"/>
                <a:pathLst>
                  <a:path w="62" h="83">
                    <a:moveTo>
                      <a:pt x="12" y="0"/>
                    </a:moveTo>
                    <a:cubicBezTo>
                      <a:pt x="10" y="12"/>
                      <a:pt x="4" y="51"/>
                      <a:pt x="0" y="81"/>
                    </a:cubicBezTo>
                    <a:cubicBezTo>
                      <a:pt x="2" y="82"/>
                      <a:pt x="5" y="82"/>
                      <a:pt x="8" y="83"/>
                    </a:cubicBezTo>
                    <a:cubicBezTo>
                      <a:pt x="12" y="61"/>
                      <a:pt x="17" y="36"/>
                      <a:pt x="20" y="24"/>
                    </a:cubicBezTo>
                    <a:cubicBezTo>
                      <a:pt x="26" y="31"/>
                      <a:pt x="39" y="44"/>
                      <a:pt x="51" y="57"/>
                    </a:cubicBezTo>
                    <a:cubicBezTo>
                      <a:pt x="55" y="54"/>
                      <a:pt x="58" y="51"/>
                      <a:pt x="62" y="49"/>
                    </a:cubicBezTo>
                    <a:cubicBezTo>
                      <a:pt x="43" y="31"/>
                      <a:pt x="23" y="12"/>
                      <a:pt x="12" y="0"/>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Freeform 887"/>
              <p:cNvSpPr/>
              <p:nvPr/>
            </p:nvSpPr>
            <p:spPr bwMode="auto">
              <a:xfrm>
                <a:off x="3434" y="1866"/>
                <a:ext cx="45" cy="42"/>
              </a:xfrm>
              <a:custGeom>
                <a:avLst/>
                <a:gdLst>
                  <a:gd name="T0" fmla="*/ 19 w 19"/>
                  <a:gd name="T1" fmla="*/ 6 h 18"/>
                  <a:gd name="T2" fmla="*/ 12 w 19"/>
                  <a:gd name="T3" fmla="*/ 0 h 18"/>
                  <a:gd name="T4" fmla="*/ 0 w 19"/>
                  <a:gd name="T5" fmla="*/ 14 h 18"/>
                  <a:gd name="T6" fmla="*/ 5 w 19"/>
                  <a:gd name="T7" fmla="*/ 18 h 18"/>
                  <a:gd name="T8" fmla="*/ 19 w 19"/>
                  <a:gd name="T9" fmla="*/ 6 h 18"/>
                </a:gdLst>
                <a:ahLst/>
                <a:cxnLst>
                  <a:cxn ang="0">
                    <a:pos x="T0" y="T1"/>
                  </a:cxn>
                  <a:cxn ang="0">
                    <a:pos x="T2" y="T3"/>
                  </a:cxn>
                  <a:cxn ang="0">
                    <a:pos x="T4" y="T5"/>
                  </a:cxn>
                  <a:cxn ang="0">
                    <a:pos x="T6" y="T7"/>
                  </a:cxn>
                  <a:cxn ang="0">
                    <a:pos x="T8" y="T9"/>
                  </a:cxn>
                </a:cxnLst>
                <a:rect l="0" t="0" r="r" b="b"/>
                <a:pathLst>
                  <a:path w="19" h="18">
                    <a:moveTo>
                      <a:pt x="19" y="6"/>
                    </a:moveTo>
                    <a:cubicBezTo>
                      <a:pt x="17" y="4"/>
                      <a:pt x="15" y="2"/>
                      <a:pt x="12" y="0"/>
                    </a:cubicBezTo>
                    <a:cubicBezTo>
                      <a:pt x="0" y="14"/>
                      <a:pt x="0" y="14"/>
                      <a:pt x="0" y="14"/>
                    </a:cubicBezTo>
                    <a:cubicBezTo>
                      <a:pt x="1" y="15"/>
                      <a:pt x="3" y="17"/>
                      <a:pt x="5" y="18"/>
                    </a:cubicBezTo>
                    <a:lnTo>
                      <a:pt x="19" y="6"/>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Freeform 888"/>
              <p:cNvSpPr/>
              <p:nvPr/>
            </p:nvSpPr>
            <p:spPr bwMode="auto">
              <a:xfrm>
                <a:off x="3380" y="1659"/>
                <a:ext cx="73" cy="22"/>
              </a:xfrm>
              <a:custGeom>
                <a:avLst/>
                <a:gdLst>
                  <a:gd name="T0" fmla="*/ 31 w 31"/>
                  <a:gd name="T1" fmla="*/ 5 h 9"/>
                  <a:gd name="T2" fmla="*/ 1 w 31"/>
                  <a:gd name="T3" fmla="*/ 0 h 9"/>
                  <a:gd name="T4" fmla="*/ 0 w 31"/>
                  <a:gd name="T5" fmla="*/ 5 h 9"/>
                  <a:gd name="T6" fmla="*/ 27 w 31"/>
                  <a:gd name="T7" fmla="*/ 9 h 9"/>
                  <a:gd name="T8" fmla="*/ 31 w 31"/>
                  <a:gd name="T9" fmla="*/ 5 h 9"/>
                </a:gdLst>
                <a:ahLst/>
                <a:cxnLst>
                  <a:cxn ang="0">
                    <a:pos x="T0" y="T1"/>
                  </a:cxn>
                  <a:cxn ang="0">
                    <a:pos x="T2" y="T3"/>
                  </a:cxn>
                  <a:cxn ang="0">
                    <a:pos x="T4" y="T5"/>
                  </a:cxn>
                  <a:cxn ang="0">
                    <a:pos x="T6" y="T7"/>
                  </a:cxn>
                  <a:cxn ang="0">
                    <a:pos x="T8" y="T9"/>
                  </a:cxn>
                </a:cxnLst>
                <a:rect l="0" t="0" r="r" b="b"/>
                <a:pathLst>
                  <a:path w="31" h="9">
                    <a:moveTo>
                      <a:pt x="31" y="5"/>
                    </a:moveTo>
                    <a:cubicBezTo>
                      <a:pt x="1" y="0"/>
                      <a:pt x="1" y="0"/>
                      <a:pt x="1" y="0"/>
                    </a:cubicBezTo>
                    <a:cubicBezTo>
                      <a:pt x="0" y="5"/>
                      <a:pt x="0" y="5"/>
                      <a:pt x="0" y="5"/>
                    </a:cubicBezTo>
                    <a:cubicBezTo>
                      <a:pt x="27" y="9"/>
                      <a:pt x="27" y="9"/>
                      <a:pt x="27" y="9"/>
                    </a:cubicBezTo>
                    <a:cubicBezTo>
                      <a:pt x="28" y="8"/>
                      <a:pt x="29" y="7"/>
                      <a:pt x="31" y="5"/>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Freeform 889"/>
              <p:cNvSpPr/>
              <p:nvPr/>
            </p:nvSpPr>
            <p:spPr bwMode="auto">
              <a:xfrm>
                <a:off x="3382" y="1647"/>
                <a:ext cx="69" cy="22"/>
              </a:xfrm>
              <a:custGeom>
                <a:avLst/>
                <a:gdLst>
                  <a:gd name="T0" fmla="*/ 0 w 29"/>
                  <a:gd name="T1" fmla="*/ 4 h 9"/>
                  <a:gd name="T2" fmla="*/ 29 w 29"/>
                  <a:gd name="T3" fmla="*/ 9 h 9"/>
                  <a:gd name="T4" fmla="*/ 24 w 29"/>
                  <a:gd name="T5" fmla="*/ 4 h 9"/>
                  <a:gd name="T6" fmla="*/ 1 w 29"/>
                  <a:gd name="T7" fmla="*/ 0 h 9"/>
                  <a:gd name="T8" fmla="*/ 0 w 29"/>
                  <a:gd name="T9" fmla="*/ 4 h 9"/>
                </a:gdLst>
                <a:ahLst/>
                <a:cxnLst>
                  <a:cxn ang="0">
                    <a:pos x="T0" y="T1"/>
                  </a:cxn>
                  <a:cxn ang="0">
                    <a:pos x="T2" y="T3"/>
                  </a:cxn>
                  <a:cxn ang="0">
                    <a:pos x="T4" y="T5"/>
                  </a:cxn>
                  <a:cxn ang="0">
                    <a:pos x="T6" y="T7"/>
                  </a:cxn>
                  <a:cxn ang="0">
                    <a:pos x="T8" y="T9"/>
                  </a:cxn>
                </a:cxnLst>
                <a:rect l="0" t="0" r="r" b="b"/>
                <a:pathLst>
                  <a:path w="29" h="9">
                    <a:moveTo>
                      <a:pt x="0" y="4"/>
                    </a:moveTo>
                    <a:cubicBezTo>
                      <a:pt x="29" y="9"/>
                      <a:pt x="29" y="9"/>
                      <a:pt x="29" y="9"/>
                    </a:cubicBezTo>
                    <a:cubicBezTo>
                      <a:pt x="28" y="7"/>
                      <a:pt x="26" y="5"/>
                      <a:pt x="24" y="4"/>
                    </a:cubicBezTo>
                    <a:cubicBezTo>
                      <a:pt x="1" y="0"/>
                      <a:pt x="1" y="0"/>
                      <a:pt x="1" y="0"/>
                    </a:cubicBezTo>
                    <a:lnTo>
                      <a:pt x="0" y="4"/>
                    </a:ln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890"/>
              <p:cNvSpPr/>
              <p:nvPr/>
            </p:nvSpPr>
            <p:spPr bwMode="auto">
              <a:xfrm>
                <a:off x="3416" y="1847"/>
                <a:ext cx="42" cy="50"/>
              </a:xfrm>
              <a:custGeom>
                <a:avLst/>
                <a:gdLst>
                  <a:gd name="T0" fmla="*/ 0 w 18"/>
                  <a:gd name="T1" fmla="*/ 17 h 21"/>
                  <a:gd name="T2" fmla="*/ 6 w 18"/>
                  <a:gd name="T3" fmla="*/ 21 h 21"/>
                  <a:gd name="T4" fmla="*/ 18 w 18"/>
                  <a:gd name="T5" fmla="*/ 6 h 21"/>
                  <a:gd name="T6" fmla="*/ 10 w 18"/>
                  <a:gd name="T7" fmla="*/ 0 h 21"/>
                  <a:gd name="T8" fmla="*/ 0 w 18"/>
                  <a:gd name="T9" fmla="*/ 17 h 21"/>
                </a:gdLst>
                <a:ahLst/>
                <a:cxnLst>
                  <a:cxn ang="0">
                    <a:pos x="T0" y="T1"/>
                  </a:cxn>
                  <a:cxn ang="0">
                    <a:pos x="T2" y="T3"/>
                  </a:cxn>
                  <a:cxn ang="0">
                    <a:pos x="T4" y="T5"/>
                  </a:cxn>
                  <a:cxn ang="0">
                    <a:pos x="T6" y="T7"/>
                  </a:cxn>
                  <a:cxn ang="0">
                    <a:pos x="T8" y="T9"/>
                  </a:cxn>
                </a:cxnLst>
                <a:rect l="0" t="0" r="r" b="b"/>
                <a:pathLst>
                  <a:path w="18" h="21">
                    <a:moveTo>
                      <a:pt x="0" y="17"/>
                    </a:moveTo>
                    <a:cubicBezTo>
                      <a:pt x="2" y="18"/>
                      <a:pt x="4" y="19"/>
                      <a:pt x="6" y="21"/>
                    </a:cubicBezTo>
                    <a:cubicBezTo>
                      <a:pt x="18" y="6"/>
                      <a:pt x="18" y="6"/>
                      <a:pt x="18" y="6"/>
                    </a:cubicBezTo>
                    <a:cubicBezTo>
                      <a:pt x="16" y="4"/>
                      <a:pt x="13" y="2"/>
                      <a:pt x="10" y="0"/>
                    </a:cubicBezTo>
                    <a:lnTo>
                      <a:pt x="0" y="17"/>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Freeform 891"/>
              <p:cNvSpPr/>
              <p:nvPr/>
            </p:nvSpPr>
            <p:spPr bwMode="auto">
              <a:xfrm>
                <a:off x="3096" y="1391"/>
                <a:ext cx="369" cy="311"/>
              </a:xfrm>
              <a:custGeom>
                <a:avLst/>
                <a:gdLst>
                  <a:gd name="T0" fmla="*/ 15 w 156"/>
                  <a:gd name="T1" fmla="*/ 128 h 131"/>
                  <a:gd name="T2" fmla="*/ 21 w 156"/>
                  <a:gd name="T3" fmla="*/ 129 h 131"/>
                  <a:gd name="T4" fmla="*/ 28 w 156"/>
                  <a:gd name="T5" fmla="*/ 91 h 131"/>
                  <a:gd name="T6" fmla="*/ 19 w 156"/>
                  <a:gd name="T7" fmla="*/ 92 h 131"/>
                  <a:gd name="T8" fmla="*/ 18 w 156"/>
                  <a:gd name="T9" fmla="*/ 87 h 131"/>
                  <a:gd name="T10" fmla="*/ 29 w 156"/>
                  <a:gd name="T11" fmla="*/ 86 h 131"/>
                  <a:gd name="T12" fmla="*/ 30 w 156"/>
                  <a:gd name="T13" fmla="*/ 79 h 131"/>
                  <a:gd name="T14" fmla="*/ 13 w 156"/>
                  <a:gd name="T15" fmla="*/ 80 h 131"/>
                  <a:gd name="T16" fmla="*/ 12 w 156"/>
                  <a:gd name="T17" fmla="*/ 76 h 131"/>
                  <a:gd name="T18" fmla="*/ 31 w 156"/>
                  <a:gd name="T19" fmla="*/ 75 h 131"/>
                  <a:gd name="T20" fmla="*/ 31 w 156"/>
                  <a:gd name="T21" fmla="*/ 70 h 131"/>
                  <a:gd name="T22" fmla="*/ 20 w 156"/>
                  <a:gd name="T23" fmla="*/ 72 h 131"/>
                  <a:gd name="T24" fmla="*/ 19 w 156"/>
                  <a:gd name="T25" fmla="*/ 69 h 131"/>
                  <a:gd name="T26" fmla="*/ 32 w 156"/>
                  <a:gd name="T27" fmla="*/ 66 h 131"/>
                  <a:gd name="T28" fmla="*/ 35 w 156"/>
                  <a:gd name="T29" fmla="*/ 48 h 131"/>
                  <a:gd name="T30" fmla="*/ 41 w 156"/>
                  <a:gd name="T31" fmla="*/ 48 h 131"/>
                  <a:gd name="T32" fmla="*/ 38 w 156"/>
                  <a:gd name="T33" fmla="*/ 65 h 131"/>
                  <a:gd name="T34" fmla="*/ 50 w 156"/>
                  <a:gd name="T35" fmla="*/ 63 h 131"/>
                  <a:gd name="T36" fmla="*/ 52 w 156"/>
                  <a:gd name="T37" fmla="*/ 66 h 131"/>
                  <a:gd name="T38" fmla="*/ 37 w 156"/>
                  <a:gd name="T39" fmla="*/ 69 h 131"/>
                  <a:gd name="T40" fmla="*/ 36 w 156"/>
                  <a:gd name="T41" fmla="*/ 75 h 131"/>
                  <a:gd name="T42" fmla="*/ 58 w 156"/>
                  <a:gd name="T43" fmla="*/ 74 h 131"/>
                  <a:gd name="T44" fmla="*/ 60 w 156"/>
                  <a:gd name="T45" fmla="*/ 79 h 131"/>
                  <a:gd name="T46" fmla="*/ 35 w 156"/>
                  <a:gd name="T47" fmla="*/ 79 h 131"/>
                  <a:gd name="T48" fmla="*/ 34 w 156"/>
                  <a:gd name="T49" fmla="*/ 86 h 131"/>
                  <a:gd name="T50" fmla="*/ 46 w 156"/>
                  <a:gd name="T51" fmla="*/ 85 h 131"/>
                  <a:gd name="T52" fmla="*/ 47 w 156"/>
                  <a:gd name="T53" fmla="*/ 89 h 131"/>
                  <a:gd name="T54" fmla="*/ 33 w 156"/>
                  <a:gd name="T55" fmla="*/ 90 h 131"/>
                  <a:gd name="T56" fmla="*/ 25 w 156"/>
                  <a:gd name="T57" fmla="*/ 130 h 131"/>
                  <a:gd name="T58" fmla="*/ 29 w 156"/>
                  <a:gd name="T59" fmla="*/ 131 h 131"/>
                  <a:gd name="T60" fmla="*/ 104 w 156"/>
                  <a:gd name="T61" fmla="*/ 93 h 131"/>
                  <a:gd name="T62" fmla="*/ 111 w 156"/>
                  <a:gd name="T63" fmla="*/ 47 h 131"/>
                  <a:gd name="T64" fmla="*/ 143 w 156"/>
                  <a:gd name="T65" fmla="*/ 79 h 131"/>
                  <a:gd name="T66" fmla="*/ 156 w 156"/>
                  <a:gd name="T67" fmla="*/ 43 h 131"/>
                  <a:gd name="T68" fmla="*/ 0 w 156"/>
                  <a:gd name="T69" fmla="*/ 68 h 131"/>
                  <a:gd name="T70" fmla="*/ 8 w 156"/>
                  <a:gd name="T71" fmla="*/ 87 h 131"/>
                  <a:gd name="T72" fmla="*/ 15 w 156"/>
                  <a:gd name="T73" fmla="*/ 12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6" h="131">
                    <a:moveTo>
                      <a:pt x="15" y="128"/>
                    </a:moveTo>
                    <a:cubicBezTo>
                      <a:pt x="21" y="129"/>
                      <a:pt x="21" y="129"/>
                      <a:pt x="21" y="129"/>
                    </a:cubicBezTo>
                    <a:cubicBezTo>
                      <a:pt x="28" y="91"/>
                      <a:pt x="28" y="91"/>
                      <a:pt x="28" y="91"/>
                    </a:cubicBezTo>
                    <a:cubicBezTo>
                      <a:pt x="19" y="92"/>
                      <a:pt x="19" y="92"/>
                      <a:pt x="19" y="92"/>
                    </a:cubicBezTo>
                    <a:cubicBezTo>
                      <a:pt x="18" y="87"/>
                      <a:pt x="18" y="87"/>
                      <a:pt x="18" y="87"/>
                    </a:cubicBezTo>
                    <a:cubicBezTo>
                      <a:pt x="29" y="86"/>
                      <a:pt x="29" y="86"/>
                      <a:pt x="29" y="86"/>
                    </a:cubicBezTo>
                    <a:cubicBezTo>
                      <a:pt x="30" y="79"/>
                      <a:pt x="30" y="79"/>
                      <a:pt x="30" y="79"/>
                    </a:cubicBezTo>
                    <a:cubicBezTo>
                      <a:pt x="13" y="80"/>
                      <a:pt x="13" y="80"/>
                      <a:pt x="13" y="80"/>
                    </a:cubicBezTo>
                    <a:cubicBezTo>
                      <a:pt x="12" y="76"/>
                      <a:pt x="12" y="76"/>
                      <a:pt x="12" y="76"/>
                    </a:cubicBezTo>
                    <a:cubicBezTo>
                      <a:pt x="31" y="75"/>
                      <a:pt x="31" y="75"/>
                      <a:pt x="31" y="75"/>
                    </a:cubicBezTo>
                    <a:cubicBezTo>
                      <a:pt x="31" y="70"/>
                      <a:pt x="31" y="70"/>
                      <a:pt x="31" y="70"/>
                    </a:cubicBezTo>
                    <a:cubicBezTo>
                      <a:pt x="20" y="72"/>
                      <a:pt x="20" y="72"/>
                      <a:pt x="20" y="72"/>
                    </a:cubicBezTo>
                    <a:cubicBezTo>
                      <a:pt x="19" y="69"/>
                      <a:pt x="19" y="69"/>
                      <a:pt x="19" y="69"/>
                    </a:cubicBezTo>
                    <a:cubicBezTo>
                      <a:pt x="32" y="66"/>
                      <a:pt x="32" y="66"/>
                      <a:pt x="32" y="66"/>
                    </a:cubicBezTo>
                    <a:cubicBezTo>
                      <a:pt x="35" y="48"/>
                      <a:pt x="35" y="48"/>
                      <a:pt x="35" y="48"/>
                    </a:cubicBezTo>
                    <a:cubicBezTo>
                      <a:pt x="41" y="48"/>
                      <a:pt x="41" y="48"/>
                      <a:pt x="41" y="48"/>
                    </a:cubicBezTo>
                    <a:cubicBezTo>
                      <a:pt x="38" y="65"/>
                      <a:pt x="38" y="65"/>
                      <a:pt x="38" y="65"/>
                    </a:cubicBezTo>
                    <a:cubicBezTo>
                      <a:pt x="50" y="63"/>
                      <a:pt x="50" y="63"/>
                      <a:pt x="50" y="63"/>
                    </a:cubicBezTo>
                    <a:cubicBezTo>
                      <a:pt x="52" y="66"/>
                      <a:pt x="52" y="66"/>
                      <a:pt x="52" y="66"/>
                    </a:cubicBezTo>
                    <a:cubicBezTo>
                      <a:pt x="37" y="69"/>
                      <a:pt x="37" y="69"/>
                      <a:pt x="37" y="69"/>
                    </a:cubicBezTo>
                    <a:cubicBezTo>
                      <a:pt x="36" y="75"/>
                      <a:pt x="36" y="75"/>
                      <a:pt x="36" y="75"/>
                    </a:cubicBezTo>
                    <a:cubicBezTo>
                      <a:pt x="58" y="74"/>
                      <a:pt x="58" y="74"/>
                      <a:pt x="58" y="74"/>
                    </a:cubicBezTo>
                    <a:cubicBezTo>
                      <a:pt x="60" y="79"/>
                      <a:pt x="60" y="79"/>
                      <a:pt x="60" y="79"/>
                    </a:cubicBezTo>
                    <a:cubicBezTo>
                      <a:pt x="35" y="79"/>
                      <a:pt x="35" y="79"/>
                      <a:pt x="35" y="79"/>
                    </a:cubicBezTo>
                    <a:cubicBezTo>
                      <a:pt x="34" y="86"/>
                      <a:pt x="34" y="86"/>
                      <a:pt x="34" y="86"/>
                    </a:cubicBezTo>
                    <a:cubicBezTo>
                      <a:pt x="46" y="85"/>
                      <a:pt x="46" y="85"/>
                      <a:pt x="46" y="85"/>
                    </a:cubicBezTo>
                    <a:cubicBezTo>
                      <a:pt x="47" y="89"/>
                      <a:pt x="47" y="89"/>
                      <a:pt x="47" y="89"/>
                    </a:cubicBezTo>
                    <a:cubicBezTo>
                      <a:pt x="33" y="90"/>
                      <a:pt x="33" y="90"/>
                      <a:pt x="33" y="90"/>
                    </a:cubicBezTo>
                    <a:cubicBezTo>
                      <a:pt x="25" y="130"/>
                      <a:pt x="25" y="130"/>
                      <a:pt x="25" y="130"/>
                    </a:cubicBezTo>
                    <a:cubicBezTo>
                      <a:pt x="29" y="131"/>
                      <a:pt x="29" y="131"/>
                      <a:pt x="29" y="131"/>
                    </a:cubicBezTo>
                    <a:cubicBezTo>
                      <a:pt x="44" y="105"/>
                      <a:pt x="68" y="88"/>
                      <a:pt x="104" y="93"/>
                    </a:cubicBezTo>
                    <a:cubicBezTo>
                      <a:pt x="107" y="73"/>
                      <a:pt x="110" y="55"/>
                      <a:pt x="111" y="47"/>
                    </a:cubicBezTo>
                    <a:cubicBezTo>
                      <a:pt x="119" y="55"/>
                      <a:pt x="130" y="67"/>
                      <a:pt x="143" y="79"/>
                    </a:cubicBezTo>
                    <a:cubicBezTo>
                      <a:pt x="147" y="67"/>
                      <a:pt x="152" y="55"/>
                      <a:pt x="156" y="43"/>
                    </a:cubicBezTo>
                    <a:cubicBezTo>
                      <a:pt x="92" y="0"/>
                      <a:pt x="20" y="32"/>
                      <a:pt x="0" y="68"/>
                    </a:cubicBezTo>
                    <a:cubicBezTo>
                      <a:pt x="4" y="74"/>
                      <a:pt x="7" y="80"/>
                      <a:pt x="8" y="87"/>
                    </a:cubicBezTo>
                    <a:cubicBezTo>
                      <a:pt x="20" y="97"/>
                      <a:pt x="19" y="114"/>
                      <a:pt x="15" y="128"/>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Freeform 892"/>
              <p:cNvSpPr/>
              <p:nvPr/>
            </p:nvSpPr>
            <p:spPr bwMode="auto">
              <a:xfrm>
                <a:off x="3378" y="1673"/>
                <a:ext cx="61" cy="22"/>
              </a:xfrm>
              <a:custGeom>
                <a:avLst/>
                <a:gdLst>
                  <a:gd name="T0" fmla="*/ 26 w 26"/>
                  <a:gd name="T1" fmla="*/ 5 h 9"/>
                  <a:gd name="T2" fmla="*/ 1 w 26"/>
                  <a:gd name="T3" fmla="*/ 0 h 9"/>
                  <a:gd name="T4" fmla="*/ 0 w 26"/>
                  <a:gd name="T5" fmla="*/ 5 h 9"/>
                  <a:gd name="T6" fmla="*/ 23 w 26"/>
                  <a:gd name="T7" fmla="*/ 9 h 9"/>
                  <a:gd name="T8" fmla="*/ 26 w 26"/>
                  <a:gd name="T9" fmla="*/ 5 h 9"/>
                </a:gdLst>
                <a:ahLst/>
                <a:cxnLst>
                  <a:cxn ang="0">
                    <a:pos x="T0" y="T1"/>
                  </a:cxn>
                  <a:cxn ang="0">
                    <a:pos x="T2" y="T3"/>
                  </a:cxn>
                  <a:cxn ang="0">
                    <a:pos x="T4" y="T5"/>
                  </a:cxn>
                  <a:cxn ang="0">
                    <a:pos x="T6" y="T7"/>
                  </a:cxn>
                  <a:cxn ang="0">
                    <a:pos x="T8" y="T9"/>
                  </a:cxn>
                </a:cxnLst>
                <a:rect l="0" t="0" r="r" b="b"/>
                <a:pathLst>
                  <a:path w="26" h="9">
                    <a:moveTo>
                      <a:pt x="26" y="5"/>
                    </a:moveTo>
                    <a:cubicBezTo>
                      <a:pt x="1" y="0"/>
                      <a:pt x="1" y="0"/>
                      <a:pt x="1" y="0"/>
                    </a:cubicBezTo>
                    <a:cubicBezTo>
                      <a:pt x="0" y="5"/>
                      <a:pt x="0" y="5"/>
                      <a:pt x="0" y="5"/>
                    </a:cubicBezTo>
                    <a:cubicBezTo>
                      <a:pt x="23" y="9"/>
                      <a:pt x="23" y="9"/>
                      <a:pt x="23" y="9"/>
                    </a:cubicBezTo>
                    <a:cubicBezTo>
                      <a:pt x="24" y="7"/>
                      <a:pt x="25" y="6"/>
                      <a:pt x="26" y="5"/>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893"/>
              <p:cNvSpPr/>
              <p:nvPr/>
            </p:nvSpPr>
            <p:spPr bwMode="auto">
              <a:xfrm>
                <a:off x="3385" y="1633"/>
                <a:ext cx="49" cy="19"/>
              </a:xfrm>
              <a:custGeom>
                <a:avLst/>
                <a:gdLst>
                  <a:gd name="T0" fmla="*/ 0 w 21"/>
                  <a:gd name="T1" fmla="*/ 4 h 8"/>
                  <a:gd name="T2" fmla="*/ 21 w 21"/>
                  <a:gd name="T3" fmla="*/ 8 h 8"/>
                  <a:gd name="T4" fmla="*/ 15 w 21"/>
                  <a:gd name="T5" fmla="*/ 2 h 8"/>
                  <a:gd name="T6" fmla="*/ 1 w 21"/>
                  <a:gd name="T7" fmla="*/ 0 h 8"/>
                  <a:gd name="T8" fmla="*/ 0 w 21"/>
                  <a:gd name="T9" fmla="*/ 4 h 8"/>
                </a:gdLst>
                <a:ahLst/>
                <a:cxnLst>
                  <a:cxn ang="0">
                    <a:pos x="T0" y="T1"/>
                  </a:cxn>
                  <a:cxn ang="0">
                    <a:pos x="T2" y="T3"/>
                  </a:cxn>
                  <a:cxn ang="0">
                    <a:pos x="T4" y="T5"/>
                  </a:cxn>
                  <a:cxn ang="0">
                    <a:pos x="T6" y="T7"/>
                  </a:cxn>
                  <a:cxn ang="0">
                    <a:pos x="T8" y="T9"/>
                  </a:cxn>
                </a:cxnLst>
                <a:rect l="0" t="0" r="r" b="b"/>
                <a:pathLst>
                  <a:path w="21" h="8">
                    <a:moveTo>
                      <a:pt x="0" y="4"/>
                    </a:moveTo>
                    <a:cubicBezTo>
                      <a:pt x="21" y="8"/>
                      <a:pt x="21" y="8"/>
                      <a:pt x="21" y="8"/>
                    </a:cubicBezTo>
                    <a:cubicBezTo>
                      <a:pt x="19" y="6"/>
                      <a:pt x="17" y="4"/>
                      <a:pt x="15" y="2"/>
                    </a:cubicBezTo>
                    <a:cubicBezTo>
                      <a:pt x="1" y="0"/>
                      <a:pt x="1" y="0"/>
                      <a:pt x="1" y="0"/>
                    </a:cubicBezTo>
                    <a:lnTo>
                      <a:pt x="0" y="4"/>
                    </a:ln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Freeform 894"/>
              <p:cNvSpPr/>
              <p:nvPr/>
            </p:nvSpPr>
            <p:spPr bwMode="auto">
              <a:xfrm>
                <a:off x="3295" y="2770"/>
                <a:ext cx="208" cy="161"/>
              </a:xfrm>
              <a:custGeom>
                <a:avLst/>
                <a:gdLst>
                  <a:gd name="T0" fmla="*/ 86 w 88"/>
                  <a:gd name="T1" fmla="*/ 15 h 68"/>
                  <a:gd name="T2" fmla="*/ 51 w 88"/>
                  <a:gd name="T3" fmla="*/ 42 h 68"/>
                  <a:gd name="T4" fmla="*/ 84 w 88"/>
                  <a:gd name="T5" fmla="*/ 10 h 68"/>
                  <a:gd name="T6" fmla="*/ 80 w 88"/>
                  <a:gd name="T7" fmla="*/ 0 h 68"/>
                  <a:gd name="T8" fmla="*/ 0 w 88"/>
                  <a:gd name="T9" fmla="*/ 63 h 68"/>
                  <a:gd name="T10" fmla="*/ 6 w 88"/>
                  <a:gd name="T11" fmla="*/ 68 h 68"/>
                  <a:gd name="T12" fmla="*/ 40 w 88"/>
                  <a:gd name="T13" fmla="*/ 68 h 68"/>
                  <a:gd name="T14" fmla="*/ 88 w 88"/>
                  <a:gd name="T15" fmla="*/ 28 h 68"/>
                  <a:gd name="T16" fmla="*/ 86 w 88"/>
                  <a:gd name="T17" fmla="*/ 1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68">
                    <a:moveTo>
                      <a:pt x="86" y="15"/>
                    </a:moveTo>
                    <a:cubicBezTo>
                      <a:pt x="76" y="22"/>
                      <a:pt x="62" y="34"/>
                      <a:pt x="51" y="42"/>
                    </a:cubicBezTo>
                    <a:cubicBezTo>
                      <a:pt x="60" y="33"/>
                      <a:pt x="75" y="19"/>
                      <a:pt x="84" y="10"/>
                    </a:cubicBezTo>
                    <a:cubicBezTo>
                      <a:pt x="83" y="7"/>
                      <a:pt x="82" y="3"/>
                      <a:pt x="80" y="0"/>
                    </a:cubicBezTo>
                    <a:cubicBezTo>
                      <a:pt x="0" y="63"/>
                      <a:pt x="0" y="63"/>
                      <a:pt x="0" y="63"/>
                    </a:cubicBezTo>
                    <a:cubicBezTo>
                      <a:pt x="2" y="65"/>
                      <a:pt x="4" y="66"/>
                      <a:pt x="6" y="68"/>
                    </a:cubicBezTo>
                    <a:cubicBezTo>
                      <a:pt x="40" y="68"/>
                      <a:pt x="40" y="68"/>
                      <a:pt x="40" y="68"/>
                    </a:cubicBezTo>
                    <a:cubicBezTo>
                      <a:pt x="88" y="28"/>
                      <a:pt x="88" y="28"/>
                      <a:pt x="88" y="28"/>
                    </a:cubicBezTo>
                    <a:cubicBezTo>
                      <a:pt x="88" y="24"/>
                      <a:pt x="87" y="19"/>
                      <a:pt x="86" y="15"/>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895"/>
              <p:cNvSpPr/>
              <p:nvPr/>
            </p:nvSpPr>
            <p:spPr bwMode="auto">
              <a:xfrm>
                <a:off x="3375" y="1688"/>
                <a:ext cx="52" cy="19"/>
              </a:xfrm>
              <a:custGeom>
                <a:avLst/>
                <a:gdLst>
                  <a:gd name="T0" fmla="*/ 22 w 22"/>
                  <a:gd name="T1" fmla="*/ 4 h 8"/>
                  <a:gd name="T2" fmla="*/ 0 w 22"/>
                  <a:gd name="T3" fmla="*/ 0 h 8"/>
                  <a:gd name="T4" fmla="*/ 0 w 22"/>
                  <a:gd name="T5" fmla="*/ 5 h 8"/>
                  <a:gd name="T6" fmla="*/ 19 w 22"/>
                  <a:gd name="T7" fmla="*/ 8 h 8"/>
                  <a:gd name="T8" fmla="*/ 22 w 22"/>
                  <a:gd name="T9" fmla="*/ 4 h 8"/>
                </a:gdLst>
                <a:ahLst/>
                <a:cxnLst>
                  <a:cxn ang="0">
                    <a:pos x="T0" y="T1"/>
                  </a:cxn>
                  <a:cxn ang="0">
                    <a:pos x="T2" y="T3"/>
                  </a:cxn>
                  <a:cxn ang="0">
                    <a:pos x="T4" y="T5"/>
                  </a:cxn>
                  <a:cxn ang="0">
                    <a:pos x="T6" y="T7"/>
                  </a:cxn>
                  <a:cxn ang="0">
                    <a:pos x="T8" y="T9"/>
                  </a:cxn>
                </a:cxnLst>
                <a:rect l="0" t="0" r="r" b="b"/>
                <a:pathLst>
                  <a:path w="22" h="8">
                    <a:moveTo>
                      <a:pt x="22" y="4"/>
                    </a:moveTo>
                    <a:cubicBezTo>
                      <a:pt x="0" y="0"/>
                      <a:pt x="0" y="0"/>
                      <a:pt x="0" y="0"/>
                    </a:cubicBezTo>
                    <a:cubicBezTo>
                      <a:pt x="0" y="5"/>
                      <a:pt x="0" y="5"/>
                      <a:pt x="0" y="5"/>
                    </a:cubicBezTo>
                    <a:cubicBezTo>
                      <a:pt x="19" y="8"/>
                      <a:pt x="19" y="8"/>
                      <a:pt x="19" y="8"/>
                    </a:cubicBezTo>
                    <a:cubicBezTo>
                      <a:pt x="20" y="7"/>
                      <a:pt x="21" y="5"/>
                      <a:pt x="22" y="4"/>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896"/>
              <p:cNvSpPr/>
              <p:nvPr/>
            </p:nvSpPr>
            <p:spPr bwMode="auto">
              <a:xfrm>
                <a:off x="3397" y="1832"/>
                <a:ext cx="37" cy="50"/>
              </a:xfrm>
              <a:custGeom>
                <a:avLst/>
                <a:gdLst>
                  <a:gd name="T0" fmla="*/ 0 w 16"/>
                  <a:gd name="T1" fmla="*/ 18 h 21"/>
                  <a:gd name="T2" fmla="*/ 6 w 16"/>
                  <a:gd name="T3" fmla="*/ 21 h 21"/>
                  <a:gd name="T4" fmla="*/ 16 w 16"/>
                  <a:gd name="T5" fmla="*/ 5 h 21"/>
                  <a:gd name="T6" fmla="*/ 8 w 16"/>
                  <a:gd name="T7" fmla="*/ 0 h 21"/>
                  <a:gd name="T8" fmla="*/ 0 w 16"/>
                  <a:gd name="T9" fmla="*/ 18 h 21"/>
                </a:gdLst>
                <a:ahLst/>
                <a:cxnLst>
                  <a:cxn ang="0">
                    <a:pos x="T0" y="T1"/>
                  </a:cxn>
                  <a:cxn ang="0">
                    <a:pos x="T2" y="T3"/>
                  </a:cxn>
                  <a:cxn ang="0">
                    <a:pos x="T4" y="T5"/>
                  </a:cxn>
                  <a:cxn ang="0">
                    <a:pos x="T6" y="T7"/>
                  </a:cxn>
                  <a:cxn ang="0">
                    <a:pos x="T8" y="T9"/>
                  </a:cxn>
                </a:cxnLst>
                <a:rect l="0" t="0" r="r" b="b"/>
                <a:pathLst>
                  <a:path w="16" h="21">
                    <a:moveTo>
                      <a:pt x="0" y="18"/>
                    </a:moveTo>
                    <a:cubicBezTo>
                      <a:pt x="2" y="19"/>
                      <a:pt x="4" y="20"/>
                      <a:pt x="6" y="21"/>
                    </a:cubicBezTo>
                    <a:cubicBezTo>
                      <a:pt x="16" y="5"/>
                      <a:pt x="16" y="5"/>
                      <a:pt x="16" y="5"/>
                    </a:cubicBezTo>
                    <a:cubicBezTo>
                      <a:pt x="14" y="3"/>
                      <a:pt x="11" y="2"/>
                      <a:pt x="8" y="0"/>
                    </a:cubicBezTo>
                    <a:lnTo>
                      <a:pt x="0" y="18"/>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Freeform 897"/>
              <p:cNvSpPr/>
              <p:nvPr/>
            </p:nvSpPr>
            <p:spPr bwMode="auto">
              <a:xfrm>
                <a:off x="3390" y="1389"/>
                <a:ext cx="37" cy="23"/>
              </a:xfrm>
              <a:custGeom>
                <a:avLst/>
                <a:gdLst>
                  <a:gd name="T0" fmla="*/ 16 w 16"/>
                  <a:gd name="T1" fmla="*/ 10 h 10"/>
                  <a:gd name="T2" fmla="*/ 11 w 16"/>
                  <a:gd name="T3" fmla="*/ 0 h 10"/>
                  <a:gd name="T4" fmla="*/ 0 w 16"/>
                  <a:gd name="T5" fmla="*/ 0 h 10"/>
                  <a:gd name="T6" fmla="*/ 2 w 16"/>
                  <a:gd name="T7" fmla="*/ 4 h 10"/>
                  <a:gd name="T8" fmla="*/ 16 w 16"/>
                  <a:gd name="T9" fmla="*/ 10 h 10"/>
                </a:gdLst>
                <a:ahLst/>
                <a:cxnLst>
                  <a:cxn ang="0">
                    <a:pos x="T0" y="T1"/>
                  </a:cxn>
                  <a:cxn ang="0">
                    <a:pos x="T2" y="T3"/>
                  </a:cxn>
                  <a:cxn ang="0">
                    <a:pos x="T4" y="T5"/>
                  </a:cxn>
                  <a:cxn ang="0">
                    <a:pos x="T6" y="T7"/>
                  </a:cxn>
                  <a:cxn ang="0">
                    <a:pos x="T8" y="T9"/>
                  </a:cxn>
                </a:cxnLst>
                <a:rect l="0" t="0" r="r" b="b"/>
                <a:pathLst>
                  <a:path w="16" h="10">
                    <a:moveTo>
                      <a:pt x="16" y="10"/>
                    </a:moveTo>
                    <a:cubicBezTo>
                      <a:pt x="14" y="6"/>
                      <a:pt x="13" y="3"/>
                      <a:pt x="11" y="0"/>
                    </a:cubicBezTo>
                    <a:cubicBezTo>
                      <a:pt x="0" y="0"/>
                      <a:pt x="0" y="0"/>
                      <a:pt x="0" y="0"/>
                    </a:cubicBezTo>
                    <a:cubicBezTo>
                      <a:pt x="1" y="1"/>
                      <a:pt x="1" y="3"/>
                      <a:pt x="2" y="4"/>
                    </a:cubicBezTo>
                    <a:cubicBezTo>
                      <a:pt x="7" y="6"/>
                      <a:pt x="11" y="8"/>
                      <a:pt x="16" y="10"/>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Freeform 898"/>
              <p:cNvSpPr/>
              <p:nvPr/>
            </p:nvSpPr>
            <p:spPr bwMode="auto">
              <a:xfrm>
                <a:off x="3241" y="2703"/>
                <a:ext cx="241" cy="207"/>
              </a:xfrm>
              <a:custGeom>
                <a:avLst/>
                <a:gdLst>
                  <a:gd name="T0" fmla="*/ 56 w 102"/>
                  <a:gd name="T1" fmla="*/ 41 h 87"/>
                  <a:gd name="T2" fmla="*/ 94 w 102"/>
                  <a:gd name="T3" fmla="*/ 8 h 87"/>
                  <a:gd name="T4" fmla="*/ 88 w 102"/>
                  <a:gd name="T5" fmla="*/ 0 h 87"/>
                  <a:gd name="T6" fmla="*/ 0 w 102"/>
                  <a:gd name="T7" fmla="*/ 72 h 87"/>
                  <a:gd name="T8" fmla="*/ 19 w 102"/>
                  <a:gd name="T9" fmla="*/ 87 h 87"/>
                  <a:gd name="T10" fmla="*/ 102 w 102"/>
                  <a:gd name="T11" fmla="*/ 22 h 87"/>
                  <a:gd name="T12" fmla="*/ 96 w 102"/>
                  <a:gd name="T13" fmla="*/ 12 h 87"/>
                  <a:gd name="T14" fmla="*/ 56 w 102"/>
                  <a:gd name="T15" fmla="*/ 41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87">
                    <a:moveTo>
                      <a:pt x="56" y="41"/>
                    </a:moveTo>
                    <a:cubicBezTo>
                      <a:pt x="64" y="32"/>
                      <a:pt x="85" y="16"/>
                      <a:pt x="94" y="8"/>
                    </a:cubicBezTo>
                    <a:cubicBezTo>
                      <a:pt x="92" y="5"/>
                      <a:pt x="90" y="2"/>
                      <a:pt x="88" y="0"/>
                    </a:cubicBezTo>
                    <a:cubicBezTo>
                      <a:pt x="0" y="72"/>
                      <a:pt x="0" y="72"/>
                      <a:pt x="0" y="72"/>
                    </a:cubicBezTo>
                    <a:cubicBezTo>
                      <a:pt x="6" y="76"/>
                      <a:pt x="12" y="81"/>
                      <a:pt x="19" y="87"/>
                    </a:cubicBezTo>
                    <a:cubicBezTo>
                      <a:pt x="102" y="22"/>
                      <a:pt x="102" y="22"/>
                      <a:pt x="102" y="22"/>
                    </a:cubicBezTo>
                    <a:cubicBezTo>
                      <a:pt x="100" y="19"/>
                      <a:pt x="98" y="15"/>
                      <a:pt x="96" y="12"/>
                    </a:cubicBezTo>
                    <a:cubicBezTo>
                      <a:pt x="84" y="20"/>
                      <a:pt x="65" y="35"/>
                      <a:pt x="56" y="41"/>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899"/>
              <p:cNvSpPr/>
              <p:nvPr/>
            </p:nvSpPr>
            <p:spPr bwMode="auto">
              <a:xfrm>
                <a:off x="3387" y="1607"/>
                <a:ext cx="31" cy="26"/>
              </a:xfrm>
              <a:custGeom>
                <a:avLst/>
                <a:gdLst>
                  <a:gd name="T0" fmla="*/ 0 w 13"/>
                  <a:gd name="T1" fmla="*/ 9 h 11"/>
                  <a:gd name="T2" fmla="*/ 13 w 13"/>
                  <a:gd name="T3" fmla="*/ 11 h 11"/>
                  <a:gd name="T4" fmla="*/ 2 w 13"/>
                  <a:gd name="T5" fmla="*/ 0 h 11"/>
                  <a:gd name="T6" fmla="*/ 0 w 13"/>
                  <a:gd name="T7" fmla="*/ 9 h 11"/>
                </a:gdLst>
                <a:ahLst/>
                <a:cxnLst>
                  <a:cxn ang="0">
                    <a:pos x="T0" y="T1"/>
                  </a:cxn>
                  <a:cxn ang="0">
                    <a:pos x="T2" y="T3"/>
                  </a:cxn>
                  <a:cxn ang="0">
                    <a:pos x="T4" y="T5"/>
                  </a:cxn>
                  <a:cxn ang="0">
                    <a:pos x="T6" y="T7"/>
                  </a:cxn>
                </a:cxnLst>
                <a:rect l="0" t="0" r="r" b="b"/>
                <a:pathLst>
                  <a:path w="13" h="11">
                    <a:moveTo>
                      <a:pt x="0" y="9"/>
                    </a:moveTo>
                    <a:cubicBezTo>
                      <a:pt x="13" y="11"/>
                      <a:pt x="13" y="11"/>
                      <a:pt x="13" y="11"/>
                    </a:cubicBezTo>
                    <a:cubicBezTo>
                      <a:pt x="9" y="7"/>
                      <a:pt x="5" y="4"/>
                      <a:pt x="2" y="0"/>
                    </a:cubicBezTo>
                    <a:cubicBezTo>
                      <a:pt x="2" y="3"/>
                      <a:pt x="1" y="6"/>
                      <a:pt x="0" y="9"/>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900"/>
              <p:cNvSpPr/>
              <p:nvPr/>
            </p:nvSpPr>
            <p:spPr bwMode="auto">
              <a:xfrm>
                <a:off x="3373" y="1702"/>
                <a:ext cx="45" cy="19"/>
              </a:xfrm>
              <a:custGeom>
                <a:avLst/>
                <a:gdLst>
                  <a:gd name="T0" fmla="*/ 19 w 19"/>
                  <a:gd name="T1" fmla="*/ 3 h 8"/>
                  <a:gd name="T2" fmla="*/ 0 w 19"/>
                  <a:gd name="T3" fmla="*/ 0 h 8"/>
                  <a:gd name="T4" fmla="*/ 0 w 19"/>
                  <a:gd name="T5" fmla="*/ 5 h 8"/>
                  <a:gd name="T6" fmla="*/ 16 w 19"/>
                  <a:gd name="T7" fmla="*/ 8 h 8"/>
                  <a:gd name="T8" fmla="*/ 19 w 19"/>
                  <a:gd name="T9" fmla="*/ 3 h 8"/>
                </a:gdLst>
                <a:ahLst/>
                <a:cxnLst>
                  <a:cxn ang="0">
                    <a:pos x="T0" y="T1"/>
                  </a:cxn>
                  <a:cxn ang="0">
                    <a:pos x="T2" y="T3"/>
                  </a:cxn>
                  <a:cxn ang="0">
                    <a:pos x="T4" y="T5"/>
                  </a:cxn>
                  <a:cxn ang="0">
                    <a:pos x="T6" y="T7"/>
                  </a:cxn>
                  <a:cxn ang="0">
                    <a:pos x="T8" y="T9"/>
                  </a:cxn>
                </a:cxnLst>
                <a:rect l="0" t="0" r="r" b="b"/>
                <a:pathLst>
                  <a:path w="19" h="8">
                    <a:moveTo>
                      <a:pt x="19" y="3"/>
                    </a:moveTo>
                    <a:cubicBezTo>
                      <a:pt x="0" y="0"/>
                      <a:pt x="0" y="0"/>
                      <a:pt x="0" y="0"/>
                    </a:cubicBezTo>
                    <a:cubicBezTo>
                      <a:pt x="0" y="5"/>
                      <a:pt x="0" y="5"/>
                      <a:pt x="0" y="5"/>
                    </a:cubicBezTo>
                    <a:cubicBezTo>
                      <a:pt x="16" y="8"/>
                      <a:pt x="16" y="8"/>
                      <a:pt x="16" y="8"/>
                    </a:cubicBezTo>
                    <a:cubicBezTo>
                      <a:pt x="17" y="6"/>
                      <a:pt x="18" y="5"/>
                      <a:pt x="19" y="3"/>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Freeform 901"/>
              <p:cNvSpPr/>
              <p:nvPr/>
            </p:nvSpPr>
            <p:spPr bwMode="auto">
              <a:xfrm>
                <a:off x="3186" y="1840"/>
                <a:ext cx="265" cy="121"/>
              </a:xfrm>
              <a:custGeom>
                <a:avLst/>
                <a:gdLst>
                  <a:gd name="T0" fmla="*/ 112 w 112"/>
                  <a:gd name="T1" fmla="*/ 38 h 51"/>
                  <a:gd name="T2" fmla="*/ 5 w 112"/>
                  <a:gd name="T3" fmla="*/ 22 h 51"/>
                  <a:gd name="T4" fmla="*/ 0 w 112"/>
                  <a:gd name="T5" fmla="*/ 41 h 51"/>
                  <a:gd name="T6" fmla="*/ 2 w 112"/>
                  <a:gd name="T7" fmla="*/ 40 h 51"/>
                  <a:gd name="T8" fmla="*/ 99 w 112"/>
                  <a:gd name="T9" fmla="*/ 51 h 51"/>
                  <a:gd name="T10" fmla="*/ 112 w 112"/>
                  <a:gd name="T11" fmla="*/ 38 h 51"/>
                </a:gdLst>
                <a:ahLst/>
                <a:cxnLst>
                  <a:cxn ang="0">
                    <a:pos x="T0" y="T1"/>
                  </a:cxn>
                  <a:cxn ang="0">
                    <a:pos x="T2" y="T3"/>
                  </a:cxn>
                  <a:cxn ang="0">
                    <a:pos x="T4" y="T5"/>
                  </a:cxn>
                  <a:cxn ang="0">
                    <a:pos x="T6" y="T7"/>
                  </a:cxn>
                  <a:cxn ang="0">
                    <a:pos x="T8" y="T9"/>
                  </a:cxn>
                  <a:cxn ang="0">
                    <a:pos x="T10" y="T11"/>
                  </a:cxn>
                </a:cxnLst>
                <a:rect l="0" t="0" r="r" b="b"/>
                <a:pathLst>
                  <a:path w="112" h="51">
                    <a:moveTo>
                      <a:pt x="112" y="38"/>
                    </a:moveTo>
                    <a:cubicBezTo>
                      <a:pt x="84" y="8"/>
                      <a:pt x="38" y="0"/>
                      <a:pt x="5" y="22"/>
                    </a:cubicBezTo>
                    <a:cubicBezTo>
                      <a:pt x="0" y="41"/>
                      <a:pt x="0" y="41"/>
                      <a:pt x="0" y="41"/>
                    </a:cubicBezTo>
                    <a:cubicBezTo>
                      <a:pt x="1" y="40"/>
                      <a:pt x="1" y="40"/>
                      <a:pt x="2" y="40"/>
                    </a:cubicBezTo>
                    <a:cubicBezTo>
                      <a:pt x="32" y="19"/>
                      <a:pt x="76" y="25"/>
                      <a:pt x="99" y="51"/>
                    </a:cubicBezTo>
                    <a:cubicBezTo>
                      <a:pt x="103" y="46"/>
                      <a:pt x="107" y="42"/>
                      <a:pt x="112" y="38"/>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902"/>
              <p:cNvSpPr/>
              <p:nvPr/>
            </p:nvSpPr>
            <p:spPr bwMode="auto">
              <a:xfrm>
                <a:off x="3368" y="1716"/>
                <a:ext cx="40" cy="21"/>
              </a:xfrm>
              <a:custGeom>
                <a:avLst/>
                <a:gdLst>
                  <a:gd name="T0" fmla="*/ 0 w 17"/>
                  <a:gd name="T1" fmla="*/ 5 h 9"/>
                  <a:gd name="T2" fmla="*/ 13 w 17"/>
                  <a:gd name="T3" fmla="*/ 9 h 9"/>
                  <a:gd name="T4" fmla="*/ 17 w 17"/>
                  <a:gd name="T5" fmla="*/ 3 h 9"/>
                  <a:gd name="T6" fmla="*/ 1 w 17"/>
                  <a:gd name="T7" fmla="*/ 0 h 9"/>
                  <a:gd name="T8" fmla="*/ 0 w 17"/>
                  <a:gd name="T9" fmla="*/ 5 h 9"/>
                </a:gdLst>
                <a:ahLst/>
                <a:cxnLst>
                  <a:cxn ang="0">
                    <a:pos x="T0" y="T1"/>
                  </a:cxn>
                  <a:cxn ang="0">
                    <a:pos x="T2" y="T3"/>
                  </a:cxn>
                  <a:cxn ang="0">
                    <a:pos x="T4" y="T5"/>
                  </a:cxn>
                  <a:cxn ang="0">
                    <a:pos x="T6" y="T7"/>
                  </a:cxn>
                  <a:cxn ang="0">
                    <a:pos x="T8" y="T9"/>
                  </a:cxn>
                </a:cxnLst>
                <a:rect l="0" t="0" r="r" b="b"/>
                <a:pathLst>
                  <a:path w="17" h="9">
                    <a:moveTo>
                      <a:pt x="0" y="5"/>
                    </a:moveTo>
                    <a:cubicBezTo>
                      <a:pt x="5" y="6"/>
                      <a:pt x="9" y="8"/>
                      <a:pt x="13" y="9"/>
                    </a:cubicBezTo>
                    <a:cubicBezTo>
                      <a:pt x="14" y="7"/>
                      <a:pt x="16" y="5"/>
                      <a:pt x="17" y="3"/>
                    </a:cubicBezTo>
                    <a:cubicBezTo>
                      <a:pt x="1" y="0"/>
                      <a:pt x="1" y="0"/>
                      <a:pt x="1" y="0"/>
                    </a:cubicBezTo>
                    <a:lnTo>
                      <a:pt x="0" y="5"/>
                    </a:ln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Freeform 903"/>
              <p:cNvSpPr/>
              <p:nvPr/>
            </p:nvSpPr>
            <p:spPr bwMode="auto">
              <a:xfrm>
                <a:off x="3375" y="1821"/>
                <a:ext cx="36" cy="52"/>
              </a:xfrm>
              <a:custGeom>
                <a:avLst/>
                <a:gdLst>
                  <a:gd name="T0" fmla="*/ 0 w 15"/>
                  <a:gd name="T1" fmla="*/ 19 h 22"/>
                  <a:gd name="T2" fmla="*/ 7 w 15"/>
                  <a:gd name="T3" fmla="*/ 22 h 22"/>
                  <a:gd name="T4" fmla="*/ 15 w 15"/>
                  <a:gd name="T5" fmla="*/ 4 h 22"/>
                  <a:gd name="T6" fmla="*/ 6 w 15"/>
                  <a:gd name="T7" fmla="*/ 0 h 22"/>
                  <a:gd name="T8" fmla="*/ 0 w 15"/>
                  <a:gd name="T9" fmla="*/ 19 h 22"/>
                </a:gdLst>
                <a:ahLst/>
                <a:cxnLst>
                  <a:cxn ang="0">
                    <a:pos x="T0" y="T1"/>
                  </a:cxn>
                  <a:cxn ang="0">
                    <a:pos x="T2" y="T3"/>
                  </a:cxn>
                  <a:cxn ang="0">
                    <a:pos x="T4" y="T5"/>
                  </a:cxn>
                  <a:cxn ang="0">
                    <a:pos x="T6" y="T7"/>
                  </a:cxn>
                  <a:cxn ang="0">
                    <a:pos x="T8" y="T9"/>
                  </a:cxn>
                </a:cxnLst>
                <a:rect l="0" t="0" r="r" b="b"/>
                <a:pathLst>
                  <a:path w="15" h="22">
                    <a:moveTo>
                      <a:pt x="0" y="19"/>
                    </a:moveTo>
                    <a:cubicBezTo>
                      <a:pt x="2" y="20"/>
                      <a:pt x="5" y="21"/>
                      <a:pt x="7" y="22"/>
                    </a:cubicBezTo>
                    <a:cubicBezTo>
                      <a:pt x="15" y="4"/>
                      <a:pt x="15" y="4"/>
                      <a:pt x="15" y="4"/>
                    </a:cubicBezTo>
                    <a:cubicBezTo>
                      <a:pt x="12" y="3"/>
                      <a:pt x="9" y="2"/>
                      <a:pt x="6" y="0"/>
                    </a:cubicBezTo>
                    <a:lnTo>
                      <a:pt x="0" y="19"/>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904"/>
              <p:cNvSpPr/>
              <p:nvPr/>
            </p:nvSpPr>
            <p:spPr bwMode="auto">
              <a:xfrm>
                <a:off x="3115" y="1899"/>
                <a:ext cx="327" cy="242"/>
              </a:xfrm>
              <a:custGeom>
                <a:avLst/>
                <a:gdLst>
                  <a:gd name="T0" fmla="*/ 126 w 138"/>
                  <a:gd name="T1" fmla="*/ 31 h 102"/>
                  <a:gd name="T2" fmla="*/ 35 w 138"/>
                  <a:gd name="T3" fmla="*/ 19 h 102"/>
                  <a:gd name="T4" fmla="*/ 3 w 138"/>
                  <a:gd name="T5" fmla="*/ 80 h 102"/>
                  <a:gd name="T6" fmla="*/ 26 w 138"/>
                  <a:gd name="T7" fmla="*/ 86 h 102"/>
                  <a:gd name="T8" fmla="*/ 28 w 138"/>
                  <a:gd name="T9" fmla="*/ 59 h 102"/>
                  <a:gd name="T10" fmla="*/ 79 w 138"/>
                  <a:gd name="T11" fmla="*/ 38 h 102"/>
                  <a:gd name="T12" fmla="*/ 71 w 138"/>
                  <a:gd name="T13" fmla="*/ 53 h 102"/>
                  <a:gd name="T14" fmla="*/ 77 w 138"/>
                  <a:gd name="T15" fmla="*/ 57 h 102"/>
                  <a:gd name="T16" fmla="*/ 97 w 138"/>
                  <a:gd name="T17" fmla="*/ 30 h 102"/>
                  <a:gd name="T18" fmla="*/ 109 w 138"/>
                  <a:gd name="T19" fmla="*/ 39 h 102"/>
                  <a:gd name="T20" fmla="*/ 86 w 138"/>
                  <a:gd name="T21" fmla="*/ 68 h 102"/>
                  <a:gd name="T22" fmla="*/ 92 w 138"/>
                  <a:gd name="T23" fmla="*/ 72 h 102"/>
                  <a:gd name="T24" fmla="*/ 106 w 138"/>
                  <a:gd name="T25" fmla="*/ 57 h 102"/>
                  <a:gd name="T26" fmla="*/ 103 w 138"/>
                  <a:gd name="T27" fmla="*/ 102 h 102"/>
                  <a:gd name="T28" fmla="*/ 130 w 138"/>
                  <a:gd name="T29" fmla="*/ 102 h 102"/>
                  <a:gd name="T30" fmla="*/ 138 w 138"/>
                  <a:gd name="T31" fmla="*/ 85 h 102"/>
                  <a:gd name="T32" fmla="*/ 126 w 138"/>
                  <a:gd name="T33" fmla="*/ 3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8" h="102">
                    <a:moveTo>
                      <a:pt x="126" y="31"/>
                    </a:moveTo>
                    <a:cubicBezTo>
                      <a:pt x="105" y="6"/>
                      <a:pt x="63" y="0"/>
                      <a:pt x="35" y="19"/>
                    </a:cubicBezTo>
                    <a:cubicBezTo>
                      <a:pt x="14" y="34"/>
                      <a:pt x="0" y="58"/>
                      <a:pt x="3" y="80"/>
                    </a:cubicBezTo>
                    <a:cubicBezTo>
                      <a:pt x="11" y="81"/>
                      <a:pt x="19" y="83"/>
                      <a:pt x="26" y="86"/>
                    </a:cubicBezTo>
                    <a:cubicBezTo>
                      <a:pt x="23" y="78"/>
                      <a:pt x="25" y="68"/>
                      <a:pt x="28" y="59"/>
                    </a:cubicBezTo>
                    <a:cubicBezTo>
                      <a:pt x="36" y="35"/>
                      <a:pt x="60" y="29"/>
                      <a:pt x="79" y="38"/>
                    </a:cubicBezTo>
                    <a:cubicBezTo>
                      <a:pt x="78" y="41"/>
                      <a:pt x="74" y="48"/>
                      <a:pt x="71" y="53"/>
                    </a:cubicBezTo>
                    <a:cubicBezTo>
                      <a:pt x="77" y="57"/>
                      <a:pt x="77" y="57"/>
                      <a:pt x="77" y="57"/>
                    </a:cubicBezTo>
                    <a:cubicBezTo>
                      <a:pt x="97" y="30"/>
                      <a:pt x="97" y="30"/>
                      <a:pt x="97" y="30"/>
                    </a:cubicBezTo>
                    <a:cubicBezTo>
                      <a:pt x="109" y="39"/>
                      <a:pt x="109" y="39"/>
                      <a:pt x="109" y="39"/>
                    </a:cubicBezTo>
                    <a:cubicBezTo>
                      <a:pt x="86" y="68"/>
                      <a:pt x="86" y="68"/>
                      <a:pt x="86" y="68"/>
                    </a:cubicBezTo>
                    <a:cubicBezTo>
                      <a:pt x="92" y="72"/>
                      <a:pt x="92" y="72"/>
                      <a:pt x="92" y="72"/>
                    </a:cubicBezTo>
                    <a:cubicBezTo>
                      <a:pt x="95" y="69"/>
                      <a:pt x="100" y="63"/>
                      <a:pt x="106" y="57"/>
                    </a:cubicBezTo>
                    <a:cubicBezTo>
                      <a:pt x="119" y="74"/>
                      <a:pt x="115" y="91"/>
                      <a:pt x="103" y="102"/>
                    </a:cubicBezTo>
                    <a:cubicBezTo>
                      <a:pt x="112" y="101"/>
                      <a:pt x="121" y="101"/>
                      <a:pt x="130" y="102"/>
                    </a:cubicBezTo>
                    <a:cubicBezTo>
                      <a:pt x="134" y="96"/>
                      <a:pt x="137" y="91"/>
                      <a:pt x="138" y="85"/>
                    </a:cubicBezTo>
                    <a:cubicBezTo>
                      <a:pt x="124" y="74"/>
                      <a:pt x="114" y="52"/>
                      <a:pt x="126" y="31"/>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905"/>
              <p:cNvSpPr/>
              <p:nvPr/>
            </p:nvSpPr>
            <p:spPr bwMode="auto">
              <a:xfrm>
                <a:off x="3352" y="1811"/>
                <a:ext cx="33" cy="52"/>
              </a:xfrm>
              <a:custGeom>
                <a:avLst/>
                <a:gdLst>
                  <a:gd name="T0" fmla="*/ 0 w 14"/>
                  <a:gd name="T1" fmla="*/ 20 h 22"/>
                  <a:gd name="T2" fmla="*/ 8 w 14"/>
                  <a:gd name="T3" fmla="*/ 22 h 22"/>
                  <a:gd name="T4" fmla="*/ 14 w 14"/>
                  <a:gd name="T5" fmla="*/ 4 h 22"/>
                  <a:gd name="T6" fmla="*/ 4 w 14"/>
                  <a:gd name="T7" fmla="*/ 0 h 22"/>
                  <a:gd name="T8" fmla="*/ 0 w 14"/>
                  <a:gd name="T9" fmla="*/ 20 h 22"/>
                </a:gdLst>
                <a:ahLst/>
                <a:cxnLst>
                  <a:cxn ang="0">
                    <a:pos x="T0" y="T1"/>
                  </a:cxn>
                  <a:cxn ang="0">
                    <a:pos x="T2" y="T3"/>
                  </a:cxn>
                  <a:cxn ang="0">
                    <a:pos x="T4" y="T5"/>
                  </a:cxn>
                  <a:cxn ang="0">
                    <a:pos x="T6" y="T7"/>
                  </a:cxn>
                  <a:cxn ang="0">
                    <a:pos x="T8" y="T9"/>
                  </a:cxn>
                </a:cxnLst>
                <a:rect l="0" t="0" r="r" b="b"/>
                <a:pathLst>
                  <a:path w="14" h="22">
                    <a:moveTo>
                      <a:pt x="0" y="20"/>
                    </a:moveTo>
                    <a:cubicBezTo>
                      <a:pt x="3" y="21"/>
                      <a:pt x="5" y="22"/>
                      <a:pt x="8" y="22"/>
                    </a:cubicBezTo>
                    <a:cubicBezTo>
                      <a:pt x="14" y="4"/>
                      <a:pt x="14" y="4"/>
                      <a:pt x="14" y="4"/>
                    </a:cubicBezTo>
                    <a:cubicBezTo>
                      <a:pt x="11" y="2"/>
                      <a:pt x="8" y="1"/>
                      <a:pt x="4" y="0"/>
                    </a:cubicBezTo>
                    <a:lnTo>
                      <a:pt x="0" y="2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906"/>
              <p:cNvSpPr/>
              <p:nvPr/>
            </p:nvSpPr>
            <p:spPr bwMode="auto">
              <a:xfrm>
                <a:off x="3333" y="1806"/>
                <a:ext cx="23" cy="53"/>
              </a:xfrm>
              <a:custGeom>
                <a:avLst/>
                <a:gdLst>
                  <a:gd name="T0" fmla="*/ 0 w 10"/>
                  <a:gd name="T1" fmla="*/ 20 h 22"/>
                  <a:gd name="T2" fmla="*/ 6 w 10"/>
                  <a:gd name="T3" fmla="*/ 22 h 22"/>
                  <a:gd name="T4" fmla="*/ 10 w 10"/>
                  <a:gd name="T5" fmla="*/ 2 h 22"/>
                  <a:gd name="T6" fmla="*/ 2 w 10"/>
                  <a:gd name="T7" fmla="*/ 0 h 22"/>
                  <a:gd name="T8" fmla="*/ 0 w 10"/>
                  <a:gd name="T9" fmla="*/ 20 h 22"/>
                </a:gdLst>
                <a:ahLst/>
                <a:cxnLst>
                  <a:cxn ang="0">
                    <a:pos x="T0" y="T1"/>
                  </a:cxn>
                  <a:cxn ang="0">
                    <a:pos x="T2" y="T3"/>
                  </a:cxn>
                  <a:cxn ang="0">
                    <a:pos x="T4" y="T5"/>
                  </a:cxn>
                  <a:cxn ang="0">
                    <a:pos x="T6" y="T7"/>
                  </a:cxn>
                  <a:cxn ang="0">
                    <a:pos x="T8" y="T9"/>
                  </a:cxn>
                </a:cxnLst>
                <a:rect l="0" t="0" r="r" b="b"/>
                <a:pathLst>
                  <a:path w="10" h="22">
                    <a:moveTo>
                      <a:pt x="0" y="20"/>
                    </a:moveTo>
                    <a:cubicBezTo>
                      <a:pt x="2" y="21"/>
                      <a:pt x="4" y="21"/>
                      <a:pt x="6" y="22"/>
                    </a:cubicBezTo>
                    <a:cubicBezTo>
                      <a:pt x="10" y="2"/>
                      <a:pt x="10" y="2"/>
                      <a:pt x="10" y="2"/>
                    </a:cubicBezTo>
                    <a:cubicBezTo>
                      <a:pt x="7" y="1"/>
                      <a:pt x="4" y="1"/>
                      <a:pt x="2" y="0"/>
                    </a:cubicBezTo>
                    <a:lnTo>
                      <a:pt x="0" y="2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907"/>
              <p:cNvSpPr/>
              <p:nvPr/>
            </p:nvSpPr>
            <p:spPr bwMode="auto">
              <a:xfrm>
                <a:off x="3177" y="1982"/>
                <a:ext cx="213" cy="171"/>
              </a:xfrm>
              <a:custGeom>
                <a:avLst/>
                <a:gdLst>
                  <a:gd name="T0" fmla="*/ 50 w 90"/>
                  <a:gd name="T1" fmla="*/ 70 h 72"/>
                  <a:gd name="T2" fmla="*/ 79 w 90"/>
                  <a:gd name="T3" fmla="*/ 30 h 72"/>
                  <a:gd name="T4" fmla="*/ 72 w 90"/>
                  <a:gd name="T5" fmla="*/ 37 h 72"/>
                  <a:gd name="T6" fmla="*/ 32 w 90"/>
                  <a:gd name="T7" fmla="*/ 59 h 72"/>
                  <a:gd name="T8" fmla="*/ 42 w 90"/>
                  <a:gd name="T9" fmla="*/ 14 h 72"/>
                  <a:gd name="T10" fmla="*/ 47 w 90"/>
                  <a:gd name="T11" fmla="*/ 5 h 72"/>
                  <a:gd name="T12" fmla="*/ 6 w 90"/>
                  <a:gd name="T13" fmla="*/ 25 h 72"/>
                  <a:gd name="T14" fmla="*/ 50 w 90"/>
                  <a:gd name="T15" fmla="*/ 70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72">
                    <a:moveTo>
                      <a:pt x="50" y="70"/>
                    </a:moveTo>
                    <a:cubicBezTo>
                      <a:pt x="76" y="69"/>
                      <a:pt x="90" y="51"/>
                      <a:pt x="79" y="30"/>
                    </a:cubicBezTo>
                    <a:cubicBezTo>
                      <a:pt x="77" y="32"/>
                      <a:pt x="75" y="34"/>
                      <a:pt x="72" y="37"/>
                    </a:cubicBezTo>
                    <a:cubicBezTo>
                      <a:pt x="77" y="62"/>
                      <a:pt x="48" y="68"/>
                      <a:pt x="32" y="59"/>
                    </a:cubicBezTo>
                    <a:cubicBezTo>
                      <a:pt x="9" y="46"/>
                      <a:pt x="15" y="10"/>
                      <a:pt x="42" y="14"/>
                    </a:cubicBezTo>
                    <a:cubicBezTo>
                      <a:pt x="45" y="10"/>
                      <a:pt x="46" y="7"/>
                      <a:pt x="47" y="5"/>
                    </a:cubicBezTo>
                    <a:cubicBezTo>
                      <a:pt x="28" y="0"/>
                      <a:pt x="11" y="10"/>
                      <a:pt x="6" y="25"/>
                    </a:cubicBezTo>
                    <a:cubicBezTo>
                      <a:pt x="0" y="47"/>
                      <a:pt x="21" y="72"/>
                      <a:pt x="50" y="70"/>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908"/>
              <p:cNvSpPr/>
              <p:nvPr/>
            </p:nvSpPr>
            <p:spPr bwMode="auto">
              <a:xfrm>
                <a:off x="3356" y="2639"/>
                <a:ext cx="48" cy="102"/>
              </a:xfrm>
              <a:custGeom>
                <a:avLst/>
                <a:gdLst>
                  <a:gd name="T0" fmla="*/ 20 w 20"/>
                  <a:gd name="T1" fmla="*/ 34 h 43"/>
                  <a:gd name="T2" fmla="*/ 17 w 20"/>
                  <a:gd name="T3" fmla="*/ 8 h 43"/>
                  <a:gd name="T4" fmla="*/ 0 w 20"/>
                  <a:gd name="T5" fmla="*/ 0 h 43"/>
                  <a:gd name="T6" fmla="*/ 10 w 20"/>
                  <a:gd name="T7" fmla="*/ 43 h 43"/>
                  <a:gd name="T8" fmla="*/ 20 w 20"/>
                  <a:gd name="T9" fmla="*/ 34 h 43"/>
                </a:gdLst>
                <a:ahLst/>
                <a:cxnLst>
                  <a:cxn ang="0">
                    <a:pos x="T0" y="T1"/>
                  </a:cxn>
                  <a:cxn ang="0">
                    <a:pos x="T2" y="T3"/>
                  </a:cxn>
                  <a:cxn ang="0">
                    <a:pos x="T4" y="T5"/>
                  </a:cxn>
                  <a:cxn ang="0">
                    <a:pos x="T6" y="T7"/>
                  </a:cxn>
                  <a:cxn ang="0">
                    <a:pos x="T8" y="T9"/>
                  </a:cxn>
                </a:cxnLst>
                <a:rect l="0" t="0" r="r" b="b"/>
                <a:pathLst>
                  <a:path w="20" h="43">
                    <a:moveTo>
                      <a:pt x="20" y="34"/>
                    </a:moveTo>
                    <a:cubicBezTo>
                      <a:pt x="20" y="26"/>
                      <a:pt x="20" y="17"/>
                      <a:pt x="17" y="8"/>
                    </a:cubicBezTo>
                    <a:cubicBezTo>
                      <a:pt x="12" y="5"/>
                      <a:pt x="6" y="2"/>
                      <a:pt x="0" y="0"/>
                    </a:cubicBezTo>
                    <a:cubicBezTo>
                      <a:pt x="7" y="13"/>
                      <a:pt x="10" y="29"/>
                      <a:pt x="10" y="43"/>
                    </a:cubicBezTo>
                    <a:lnTo>
                      <a:pt x="20" y="34"/>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909"/>
              <p:cNvSpPr/>
              <p:nvPr/>
            </p:nvSpPr>
            <p:spPr bwMode="auto">
              <a:xfrm>
                <a:off x="3302" y="1982"/>
                <a:ext cx="57" cy="69"/>
              </a:xfrm>
              <a:custGeom>
                <a:avLst/>
                <a:gdLst>
                  <a:gd name="T0" fmla="*/ 57 w 57"/>
                  <a:gd name="T1" fmla="*/ 9 h 69"/>
                  <a:gd name="T2" fmla="*/ 45 w 57"/>
                  <a:gd name="T3" fmla="*/ 0 h 69"/>
                  <a:gd name="T4" fmla="*/ 0 w 57"/>
                  <a:gd name="T5" fmla="*/ 62 h 69"/>
                  <a:gd name="T6" fmla="*/ 10 w 57"/>
                  <a:gd name="T7" fmla="*/ 69 h 69"/>
                  <a:gd name="T8" fmla="*/ 57 w 57"/>
                  <a:gd name="T9" fmla="*/ 9 h 69"/>
                </a:gdLst>
                <a:ahLst/>
                <a:cxnLst>
                  <a:cxn ang="0">
                    <a:pos x="T0" y="T1"/>
                  </a:cxn>
                  <a:cxn ang="0">
                    <a:pos x="T2" y="T3"/>
                  </a:cxn>
                  <a:cxn ang="0">
                    <a:pos x="T4" y="T5"/>
                  </a:cxn>
                  <a:cxn ang="0">
                    <a:pos x="T6" y="T7"/>
                  </a:cxn>
                  <a:cxn ang="0">
                    <a:pos x="T8" y="T9"/>
                  </a:cxn>
                </a:cxnLst>
                <a:rect l="0" t="0" r="r" b="b"/>
                <a:pathLst>
                  <a:path w="57" h="69">
                    <a:moveTo>
                      <a:pt x="57" y="9"/>
                    </a:moveTo>
                    <a:lnTo>
                      <a:pt x="45" y="0"/>
                    </a:lnTo>
                    <a:lnTo>
                      <a:pt x="0" y="62"/>
                    </a:lnTo>
                    <a:lnTo>
                      <a:pt x="10" y="69"/>
                    </a:lnTo>
                    <a:lnTo>
                      <a:pt x="57" y="9"/>
                    </a:ln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Freeform 910"/>
              <p:cNvSpPr/>
              <p:nvPr/>
            </p:nvSpPr>
            <p:spPr bwMode="auto">
              <a:xfrm>
                <a:off x="3181" y="1614"/>
                <a:ext cx="159" cy="97"/>
              </a:xfrm>
              <a:custGeom>
                <a:avLst/>
                <a:gdLst>
                  <a:gd name="T0" fmla="*/ 0 w 67"/>
                  <a:gd name="T1" fmla="*/ 38 h 41"/>
                  <a:gd name="T2" fmla="*/ 16 w 67"/>
                  <a:gd name="T3" fmla="*/ 41 h 41"/>
                  <a:gd name="T4" fmla="*/ 64 w 67"/>
                  <a:gd name="T5" fmla="*/ 24 h 41"/>
                  <a:gd name="T6" fmla="*/ 67 w 67"/>
                  <a:gd name="T7" fmla="*/ 2 h 41"/>
                  <a:gd name="T8" fmla="*/ 0 w 67"/>
                  <a:gd name="T9" fmla="*/ 38 h 41"/>
                </a:gdLst>
                <a:ahLst/>
                <a:cxnLst>
                  <a:cxn ang="0">
                    <a:pos x="T0" y="T1"/>
                  </a:cxn>
                  <a:cxn ang="0">
                    <a:pos x="T2" y="T3"/>
                  </a:cxn>
                  <a:cxn ang="0">
                    <a:pos x="T4" y="T5"/>
                  </a:cxn>
                  <a:cxn ang="0">
                    <a:pos x="T6" y="T7"/>
                  </a:cxn>
                  <a:cxn ang="0">
                    <a:pos x="T8" y="T9"/>
                  </a:cxn>
                </a:cxnLst>
                <a:rect l="0" t="0" r="r" b="b"/>
                <a:pathLst>
                  <a:path w="67" h="41">
                    <a:moveTo>
                      <a:pt x="0" y="38"/>
                    </a:moveTo>
                    <a:cubicBezTo>
                      <a:pt x="16" y="41"/>
                      <a:pt x="16" y="41"/>
                      <a:pt x="16" y="41"/>
                    </a:cubicBezTo>
                    <a:cubicBezTo>
                      <a:pt x="29" y="30"/>
                      <a:pt x="44" y="24"/>
                      <a:pt x="64" y="24"/>
                    </a:cubicBezTo>
                    <a:cubicBezTo>
                      <a:pt x="65" y="17"/>
                      <a:pt x="66" y="9"/>
                      <a:pt x="67" y="2"/>
                    </a:cubicBezTo>
                    <a:cubicBezTo>
                      <a:pt x="36" y="0"/>
                      <a:pt x="14" y="15"/>
                      <a:pt x="0" y="38"/>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Freeform 911"/>
              <p:cNvSpPr/>
              <p:nvPr/>
            </p:nvSpPr>
            <p:spPr bwMode="auto">
              <a:xfrm>
                <a:off x="3345" y="2516"/>
                <a:ext cx="30" cy="19"/>
              </a:xfrm>
              <a:custGeom>
                <a:avLst/>
                <a:gdLst>
                  <a:gd name="T0" fmla="*/ 13 w 13"/>
                  <a:gd name="T1" fmla="*/ 8 h 8"/>
                  <a:gd name="T2" fmla="*/ 3 w 13"/>
                  <a:gd name="T3" fmla="*/ 0 h 8"/>
                  <a:gd name="T4" fmla="*/ 0 w 13"/>
                  <a:gd name="T5" fmla="*/ 7 h 8"/>
                  <a:gd name="T6" fmla="*/ 13 w 13"/>
                  <a:gd name="T7" fmla="*/ 8 h 8"/>
                </a:gdLst>
                <a:ahLst/>
                <a:cxnLst>
                  <a:cxn ang="0">
                    <a:pos x="T0" y="T1"/>
                  </a:cxn>
                  <a:cxn ang="0">
                    <a:pos x="T2" y="T3"/>
                  </a:cxn>
                  <a:cxn ang="0">
                    <a:pos x="T4" y="T5"/>
                  </a:cxn>
                  <a:cxn ang="0">
                    <a:pos x="T6" y="T7"/>
                  </a:cxn>
                </a:cxnLst>
                <a:rect l="0" t="0" r="r" b="b"/>
                <a:pathLst>
                  <a:path w="13" h="8">
                    <a:moveTo>
                      <a:pt x="13" y="8"/>
                    </a:moveTo>
                    <a:cubicBezTo>
                      <a:pt x="3" y="0"/>
                      <a:pt x="3" y="0"/>
                      <a:pt x="3" y="0"/>
                    </a:cubicBezTo>
                    <a:cubicBezTo>
                      <a:pt x="0" y="7"/>
                      <a:pt x="0" y="7"/>
                      <a:pt x="0" y="7"/>
                    </a:cubicBezTo>
                    <a:cubicBezTo>
                      <a:pt x="4" y="7"/>
                      <a:pt x="9" y="8"/>
                      <a:pt x="13" y="8"/>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912"/>
              <p:cNvSpPr/>
              <p:nvPr/>
            </p:nvSpPr>
            <p:spPr bwMode="auto">
              <a:xfrm>
                <a:off x="3233" y="1685"/>
                <a:ext cx="97" cy="38"/>
              </a:xfrm>
              <a:custGeom>
                <a:avLst/>
                <a:gdLst>
                  <a:gd name="T0" fmla="*/ 39 w 41"/>
                  <a:gd name="T1" fmla="*/ 14 h 16"/>
                  <a:gd name="T2" fmla="*/ 41 w 41"/>
                  <a:gd name="T3" fmla="*/ 0 h 16"/>
                  <a:gd name="T4" fmla="*/ 1 w 41"/>
                  <a:gd name="T5" fmla="*/ 13 h 16"/>
                  <a:gd name="T6" fmla="*/ 0 w 41"/>
                  <a:gd name="T7" fmla="*/ 16 h 16"/>
                  <a:gd name="T8" fmla="*/ 39 w 41"/>
                  <a:gd name="T9" fmla="*/ 14 h 16"/>
                </a:gdLst>
                <a:ahLst/>
                <a:cxnLst>
                  <a:cxn ang="0">
                    <a:pos x="T0" y="T1"/>
                  </a:cxn>
                  <a:cxn ang="0">
                    <a:pos x="T2" y="T3"/>
                  </a:cxn>
                  <a:cxn ang="0">
                    <a:pos x="T4" y="T5"/>
                  </a:cxn>
                  <a:cxn ang="0">
                    <a:pos x="T6" y="T7"/>
                  </a:cxn>
                  <a:cxn ang="0">
                    <a:pos x="T8" y="T9"/>
                  </a:cxn>
                </a:cxnLst>
                <a:rect l="0" t="0" r="r" b="b"/>
                <a:pathLst>
                  <a:path w="41" h="16">
                    <a:moveTo>
                      <a:pt x="39" y="14"/>
                    </a:moveTo>
                    <a:cubicBezTo>
                      <a:pt x="40" y="10"/>
                      <a:pt x="41" y="5"/>
                      <a:pt x="41" y="0"/>
                    </a:cubicBezTo>
                    <a:cubicBezTo>
                      <a:pt x="25" y="0"/>
                      <a:pt x="12" y="5"/>
                      <a:pt x="1" y="13"/>
                    </a:cubicBezTo>
                    <a:cubicBezTo>
                      <a:pt x="0" y="16"/>
                      <a:pt x="0" y="16"/>
                      <a:pt x="0" y="16"/>
                    </a:cubicBezTo>
                    <a:cubicBezTo>
                      <a:pt x="13" y="13"/>
                      <a:pt x="26" y="13"/>
                      <a:pt x="39" y="14"/>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913"/>
              <p:cNvSpPr/>
              <p:nvPr/>
            </p:nvSpPr>
            <p:spPr bwMode="auto">
              <a:xfrm>
                <a:off x="3312" y="1804"/>
                <a:ext cx="18" cy="50"/>
              </a:xfrm>
              <a:custGeom>
                <a:avLst/>
                <a:gdLst>
                  <a:gd name="T0" fmla="*/ 0 w 8"/>
                  <a:gd name="T1" fmla="*/ 0 h 21"/>
                  <a:gd name="T2" fmla="*/ 0 w 8"/>
                  <a:gd name="T3" fmla="*/ 20 h 21"/>
                  <a:gd name="T4" fmla="*/ 7 w 8"/>
                  <a:gd name="T5" fmla="*/ 21 h 21"/>
                  <a:gd name="T6" fmla="*/ 8 w 8"/>
                  <a:gd name="T7" fmla="*/ 1 h 21"/>
                  <a:gd name="T8" fmla="*/ 0 w 8"/>
                  <a:gd name="T9" fmla="*/ 0 h 21"/>
                </a:gdLst>
                <a:ahLst/>
                <a:cxnLst>
                  <a:cxn ang="0">
                    <a:pos x="T0" y="T1"/>
                  </a:cxn>
                  <a:cxn ang="0">
                    <a:pos x="T2" y="T3"/>
                  </a:cxn>
                  <a:cxn ang="0">
                    <a:pos x="T4" y="T5"/>
                  </a:cxn>
                  <a:cxn ang="0">
                    <a:pos x="T6" y="T7"/>
                  </a:cxn>
                  <a:cxn ang="0">
                    <a:pos x="T8" y="T9"/>
                  </a:cxn>
                </a:cxnLst>
                <a:rect l="0" t="0" r="r" b="b"/>
                <a:pathLst>
                  <a:path w="8" h="21">
                    <a:moveTo>
                      <a:pt x="0" y="0"/>
                    </a:moveTo>
                    <a:cubicBezTo>
                      <a:pt x="0" y="20"/>
                      <a:pt x="0" y="20"/>
                      <a:pt x="0" y="20"/>
                    </a:cubicBezTo>
                    <a:cubicBezTo>
                      <a:pt x="2" y="20"/>
                      <a:pt x="4" y="21"/>
                      <a:pt x="7" y="21"/>
                    </a:cubicBezTo>
                    <a:cubicBezTo>
                      <a:pt x="8" y="1"/>
                      <a:pt x="8" y="1"/>
                      <a:pt x="8" y="1"/>
                    </a:cubicBezTo>
                    <a:cubicBezTo>
                      <a:pt x="6" y="0"/>
                      <a:pt x="3" y="0"/>
                      <a:pt x="0"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914"/>
              <p:cNvSpPr/>
              <p:nvPr/>
            </p:nvSpPr>
            <p:spPr bwMode="auto">
              <a:xfrm>
                <a:off x="3207" y="2015"/>
                <a:ext cx="138" cy="121"/>
              </a:xfrm>
              <a:custGeom>
                <a:avLst/>
                <a:gdLst>
                  <a:gd name="T0" fmla="*/ 45 w 58"/>
                  <a:gd name="T1" fmla="*/ 21 h 51"/>
                  <a:gd name="T2" fmla="*/ 34 w 58"/>
                  <a:gd name="T3" fmla="*/ 13 h 51"/>
                  <a:gd name="T4" fmla="*/ 38 w 58"/>
                  <a:gd name="T5" fmla="*/ 8 h 51"/>
                  <a:gd name="T6" fmla="*/ 32 w 58"/>
                  <a:gd name="T7" fmla="*/ 4 h 51"/>
                  <a:gd name="T8" fmla="*/ 21 w 58"/>
                  <a:gd name="T9" fmla="*/ 40 h 51"/>
                  <a:gd name="T10" fmla="*/ 53 w 58"/>
                  <a:gd name="T11" fmla="*/ 23 h 51"/>
                  <a:gd name="T12" fmla="*/ 47 w 58"/>
                  <a:gd name="T13" fmla="*/ 19 h 51"/>
                  <a:gd name="T14" fmla="*/ 45 w 58"/>
                  <a:gd name="T15" fmla="*/ 2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51">
                    <a:moveTo>
                      <a:pt x="45" y="21"/>
                    </a:moveTo>
                    <a:cubicBezTo>
                      <a:pt x="34" y="13"/>
                      <a:pt x="34" y="13"/>
                      <a:pt x="34" y="13"/>
                    </a:cubicBezTo>
                    <a:cubicBezTo>
                      <a:pt x="38" y="8"/>
                      <a:pt x="38" y="8"/>
                      <a:pt x="38" y="8"/>
                    </a:cubicBezTo>
                    <a:cubicBezTo>
                      <a:pt x="32" y="4"/>
                      <a:pt x="32" y="4"/>
                      <a:pt x="32" y="4"/>
                    </a:cubicBezTo>
                    <a:cubicBezTo>
                      <a:pt x="10" y="0"/>
                      <a:pt x="0" y="27"/>
                      <a:pt x="21" y="40"/>
                    </a:cubicBezTo>
                    <a:cubicBezTo>
                      <a:pt x="38" y="51"/>
                      <a:pt x="58" y="40"/>
                      <a:pt x="53" y="23"/>
                    </a:cubicBezTo>
                    <a:cubicBezTo>
                      <a:pt x="47" y="19"/>
                      <a:pt x="47" y="19"/>
                      <a:pt x="47" y="19"/>
                    </a:cubicBezTo>
                    <a:lnTo>
                      <a:pt x="45" y="21"/>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Freeform 915"/>
              <p:cNvSpPr/>
              <p:nvPr/>
            </p:nvSpPr>
            <p:spPr bwMode="auto">
              <a:xfrm>
                <a:off x="3288" y="2625"/>
                <a:ext cx="83" cy="143"/>
              </a:xfrm>
              <a:custGeom>
                <a:avLst/>
                <a:gdLst>
                  <a:gd name="T0" fmla="*/ 34 w 35"/>
                  <a:gd name="T1" fmla="*/ 53 h 60"/>
                  <a:gd name="T2" fmla="*/ 21 w 35"/>
                  <a:gd name="T3" fmla="*/ 4 h 60"/>
                  <a:gd name="T4" fmla="*/ 0 w 35"/>
                  <a:gd name="T5" fmla="*/ 0 h 60"/>
                  <a:gd name="T6" fmla="*/ 25 w 35"/>
                  <a:gd name="T7" fmla="*/ 60 h 60"/>
                  <a:gd name="T8" fmla="*/ 34 w 35"/>
                  <a:gd name="T9" fmla="*/ 53 h 60"/>
                </a:gdLst>
                <a:ahLst/>
                <a:cxnLst>
                  <a:cxn ang="0">
                    <a:pos x="T0" y="T1"/>
                  </a:cxn>
                  <a:cxn ang="0">
                    <a:pos x="T2" y="T3"/>
                  </a:cxn>
                  <a:cxn ang="0">
                    <a:pos x="T4" y="T5"/>
                  </a:cxn>
                  <a:cxn ang="0">
                    <a:pos x="T6" y="T7"/>
                  </a:cxn>
                  <a:cxn ang="0">
                    <a:pos x="T8" y="T9"/>
                  </a:cxn>
                </a:cxnLst>
                <a:rect l="0" t="0" r="r" b="b"/>
                <a:pathLst>
                  <a:path w="35" h="60">
                    <a:moveTo>
                      <a:pt x="34" y="53"/>
                    </a:moveTo>
                    <a:cubicBezTo>
                      <a:pt x="35" y="37"/>
                      <a:pt x="31" y="19"/>
                      <a:pt x="21" y="4"/>
                    </a:cubicBezTo>
                    <a:cubicBezTo>
                      <a:pt x="15" y="2"/>
                      <a:pt x="7" y="1"/>
                      <a:pt x="0" y="0"/>
                    </a:cubicBezTo>
                    <a:cubicBezTo>
                      <a:pt x="17" y="15"/>
                      <a:pt x="25" y="39"/>
                      <a:pt x="25" y="60"/>
                    </a:cubicBezTo>
                    <a:lnTo>
                      <a:pt x="34" y="53"/>
                    </a:ln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 name="Freeform 916"/>
              <p:cNvSpPr/>
              <p:nvPr/>
            </p:nvSpPr>
            <p:spPr bwMode="auto">
              <a:xfrm>
                <a:off x="3330" y="2506"/>
                <a:ext cx="19" cy="27"/>
              </a:xfrm>
              <a:custGeom>
                <a:avLst/>
                <a:gdLst>
                  <a:gd name="T0" fmla="*/ 4 w 8"/>
                  <a:gd name="T1" fmla="*/ 11 h 11"/>
                  <a:gd name="T2" fmla="*/ 8 w 8"/>
                  <a:gd name="T3" fmla="*/ 3 h 11"/>
                  <a:gd name="T4" fmla="*/ 4 w 8"/>
                  <a:gd name="T5" fmla="*/ 0 h 11"/>
                  <a:gd name="T6" fmla="*/ 0 w 8"/>
                  <a:gd name="T7" fmla="*/ 11 h 11"/>
                  <a:gd name="T8" fmla="*/ 4 w 8"/>
                  <a:gd name="T9" fmla="*/ 11 h 11"/>
                </a:gdLst>
                <a:ahLst/>
                <a:cxnLst>
                  <a:cxn ang="0">
                    <a:pos x="T0" y="T1"/>
                  </a:cxn>
                  <a:cxn ang="0">
                    <a:pos x="T2" y="T3"/>
                  </a:cxn>
                  <a:cxn ang="0">
                    <a:pos x="T4" y="T5"/>
                  </a:cxn>
                  <a:cxn ang="0">
                    <a:pos x="T6" y="T7"/>
                  </a:cxn>
                  <a:cxn ang="0">
                    <a:pos x="T8" y="T9"/>
                  </a:cxn>
                </a:cxnLst>
                <a:rect l="0" t="0" r="r" b="b"/>
                <a:pathLst>
                  <a:path w="8" h="11">
                    <a:moveTo>
                      <a:pt x="4" y="11"/>
                    </a:moveTo>
                    <a:cubicBezTo>
                      <a:pt x="8" y="3"/>
                      <a:pt x="8" y="3"/>
                      <a:pt x="8" y="3"/>
                    </a:cubicBezTo>
                    <a:cubicBezTo>
                      <a:pt x="4" y="0"/>
                      <a:pt x="4" y="0"/>
                      <a:pt x="4" y="0"/>
                    </a:cubicBezTo>
                    <a:cubicBezTo>
                      <a:pt x="0" y="11"/>
                      <a:pt x="0" y="11"/>
                      <a:pt x="0" y="11"/>
                    </a:cubicBezTo>
                    <a:cubicBezTo>
                      <a:pt x="1" y="11"/>
                      <a:pt x="3" y="11"/>
                      <a:pt x="4" y="11"/>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Freeform 917"/>
              <p:cNvSpPr/>
              <p:nvPr/>
            </p:nvSpPr>
            <p:spPr bwMode="auto">
              <a:xfrm>
                <a:off x="3290" y="1804"/>
                <a:ext cx="17" cy="47"/>
              </a:xfrm>
              <a:custGeom>
                <a:avLst/>
                <a:gdLst>
                  <a:gd name="T0" fmla="*/ 7 w 7"/>
                  <a:gd name="T1" fmla="*/ 0 h 20"/>
                  <a:gd name="T2" fmla="*/ 0 w 7"/>
                  <a:gd name="T3" fmla="*/ 0 h 20"/>
                  <a:gd name="T4" fmla="*/ 0 w 7"/>
                  <a:gd name="T5" fmla="*/ 20 h 20"/>
                  <a:gd name="T6" fmla="*/ 7 w 7"/>
                  <a:gd name="T7" fmla="*/ 20 h 20"/>
                  <a:gd name="T8" fmla="*/ 7 w 7"/>
                  <a:gd name="T9" fmla="*/ 0 h 20"/>
                </a:gdLst>
                <a:ahLst/>
                <a:cxnLst>
                  <a:cxn ang="0">
                    <a:pos x="T0" y="T1"/>
                  </a:cxn>
                  <a:cxn ang="0">
                    <a:pos x="T2" y="T3"/>
                  </a:cxn>
                  <a:cxn ang="0">
                    <a:pos x="T4" y="T5"/>
                  </a:cxn>
                  <a:cxn ang="0">
                    <a:pos x="T6" y="T7"/>
                  </a:cxn>
                  <a:cxn ang="0">
                    <a:pos x="T8" y="T9"/>
                  </a:cxn>
                </a:cxnLst>
                <a:rect l="0" t="0" r="r" b="b"/>
                <a:pathLst>
                  <a:path w="7" h="20">
                    <a:moveTo>
                      <a:pt x="7" y="0"/>
                    </a:moveTo>
                    <a:cubicBezTo>
                      <a:pt x="5" y="0"/>
                      <a:pt x="2" y="0"/>
                      <a:pt x="0" y="0"/>
                    </a:cubicBezTo>
                    <a:cubicBezTo>
                      <a:pt x="0" y="20"/>
                      <a:pt x="0" y="20"/>
                      <a:pt x="0" y="20"/>
                    </a:cubicBezTo>
                    <a:cubicBezTo>
                      <a:pt x="2" y="20"/>
                      <a:pt x="4" y="20"/>
                      <a:pt x="7" y="20"/>
                    </a:cubicBezTo>
                    <a:lnTo>
                      <a:pt x="7"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Freeform 918"/>
              <p:cNvSpPr/>
              <p:nvPr/>
            </p:nvSpPr>
            <p:spPr bwMode="auto">
              <a:xfrm>
                <a:off x="3210" y="2877"/>
                <a:ext cx="78" cy="54"/>
              </a:xfrm>
              <a:custGeom>
                <a:avLst/>
                <a:gdLst>
                  <a:gd name="T0" fmla="*/ 0 w 33"/>
                  <a:gd name="T1" fmla="*/ 23 h 23"/>
                  <a:gd name="T2" fmla="*/ 33 w 33"/>
                  <a:gd name="T3" fmla="*/ 23 h 23"/>
                  <a:gd name="T4" fmla="*/ 1 w 33"/>
                  <a:gd name="T5" fmla="*/ 0 h 23"/>
                  <a:gd name="T6" fmla="*/ 0 w 33"/>
                  <a:gd name="T7" fmla="*/ 23 h 23"/>
                </a:gdLst>
                <a:ahLst/>
                <a:cxnLst>
                  <a:cxn ang="0">
                    <a:pos x="T0" y="T1"/>
                  </a:cxn>
                  <a:cxn ang="0">
                    <a:pos x="T2" y="T3"/>
                  </a:cxn>
                  <a:cxn ang="0">
                    <a:pos x="T4" y="T5"/>
                  </a:cxn>
                  <a:cxn ang="0">
                    <a:pos x="T6" y="T7"/>
                  </a:cxn>
                </a:cxnLst>
                <a:rect l="0" t="0" r="r" b="b"/>
                <a:pathLst>
                  <a:path w="33" h="23">
                    <a:moveTo>
                      <a:pt x="0" y="23"/>
                    </a:moveTo>
                    <a:cubicBezTo>
                      <a:pt x="33" y="23"/>
                      <a:pt x="33" y="23"/>
                      <a:pt x="33" y="23"/>
                    </a:cubicBezTo>
                    <a:cubicBezTo>
                      <a:pt x="21" y="14"/>
                      <a:pt x="10" y="5"/>
                      <a:pt x="1" y="0"/>
                    </a:cubicBezTo>
                    <a:cubicBezTo>
                      <a:pt x="1" y="8"/>
                      <a:pt x="0" y="16"/>
                      <a:pt x="0" y="23"/>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Freeform 919"/>
              <p:cNvSpPr/>
              <p:nvPr/>
            </p:nvSpPr>
            <p:spPr bwMode="auto">
              <a:xfrm>
                <a:off x="3314" y="2497"/>
                <a:ext cx="24" cy="36"/>
              </a:xfrm>
              <a:custGeom>
                <a:avLst/>
                <a:gdLst>
                  <a:gd name="T0" fmla="*/ 5 w 10"/>
                  <a:gd name="T1" fmla="*/ 15 h 15"/>
                  <a:gd name="T2" fmla="*/ 10 w 10"/>
                  <a:gd name="T3" fmla="*/ 3 h 15"/>
                  <a:gd name="T4" fmla="*/ 6 w 10"/>
                  <a:gd name="T5" fmla="*/ 0 h 15"/>
                  <a:gd name="T6" fmla="*/ 0 w 10"/>
                  <a:gd name="T7" fmla="*/ 15 h 15"/>
                  <a:gd name="T8" fmla="*/ 5 w 10"/>
                  <a:gd name="T9" fmla="*/ 15 h 15"/>
                </a:gdLst>
                <a:ahLst/>
                <a:cxnLst>
                  <a:cxn ang="0">
                    <a:pos x="T0" y="T1"/>
                  </a:cxn>
                  <a:cxn ang="0">
                    <a:pos x="T2" y="T3"/>
                  </a:cxn>
                  <a:cxn ang="0">
                    <a:pos x="T4" y="T5"/>
                  </a:cxn>
                  <a:cxn ang="0">
                    <a:pos x="T6" y="T7"/>
                  </a:cxn>
                  <a:cxn ang="0">
                    <a:pos x="T8" y="T9"/>
                  </a:cxn>
                </a:cxnLst>
                <a:rect l="0" t="0" r="r" b="b"/>
                <a:pathLst>
                  <a:path w="10" h="15">
                    <a:moveTo>
                      <a:pt x="5" y="15"/>
                    </a:moveTo>
                    <a:cubicBezTo>
                      <a:pt x="10" y="3"/>
                      <a:pt x="10" y="3"/>
                      <a:pt x="10" y="3"/>
                    </a:cubicBezTo>
                    <a:cubicBezTo>
                      <a:pt x="6" y="0"/>
                      <a:pt x="6" y="0"/>
                      <a:pt x="6" y="0"/>
                    </a:cubicBezTo>
                    <a:cubicBezTo>
                      <a:pt x="0" y="15"/>
                      <a:pt x="0" y="15"/>
                      <a:pt x="0" y="15"/>
                    </a:cubicBezTo>
                    <a:cubicBezTo>
                      <a:pt x="2" y="15"/>
                      <a:pt x="3" y="15"/>
                      <a:pt x="5" y="15"/>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920"/>
              <p:cNvSpPr/>
              <p:nvPr/>
            </p:nvSpPr>
            <p:spPr bwMode="auto">
              <a:xfrm>
                <a:off x="3300" y="2490"/>
                <a:ext cx="26" cy="40"/>
              </a:xfrm>
              <a:custGeom>
                <a:avLst/>
                <a:gdLst>
                  <a:gd name="T0" fmla="*/ 0 w 11"/>
                  <a:gd name="T1" fmla="*/ 17 h 17"/>
                  <a:gd name="T2" fmla="*/ 5 w 11"/>
                  <a:gd name="T3" fmla="*/ 17 h 17"/>
                  <a:gd name="T4" fmla="*/ 11 w 11"/>
                  <a:gd name="T5" fmla="*/ 2 h 17"/>
                  <a:gd name="T6" fmla="*/ 9 w 11"/>
                  <a:gd name="T7" fmla="*/ 0 h 17"/>
                  <a:gd name="T8" fmla="*/ 5 w 11"/>
                  <a:gd name="T9" fmla="*/ 4 h 17"/>
                  <a:gd name="T10" fmla="*/ 0 w 11"/>
                  <a:gd name="T11" fmla="*/ 17 h 17"/>
                </a:gdLst>
                <a:ahLst/>
                <a:cxnLst>
                  <a:cxn ang="0">
                    <a:pos x="T0" y="T1"/>
                  </a:cxn>
                  <a:cxn ang="0">
                    <a:pos x="T2" y="T3"/>
                  </a:cxn>
                  <a:cxn ang="0">
                    <a:pos x="T4" y="T5"/>
                  </a:cxn>
                  <a:cxn ang="0">
                    <a:pos x="T6" y="T7"/>
                  </a:cxn>
                  <a:cxn ang="0">
                    <a:pos x="T8" y="T9"/>
                  </a:cxn>
                  <a:cxn ang="0">
                    <a:pos x="T10" y="T11"/>
                  </a:cxn>
                </a:cxnLst>
                <a:rect l="0" t="0" r="r" b="b"/>
                <a:pathLst>
                  <a:path w="11" h="17">
                    <a:moveTo>
                      <a:pt x="0" y="17"/>
                    </a:moveTo>
                    <a:cubicBezTo>
                      <a:pt x="1" y="17"/>
                      <a:pt x="3" y="17"/>
                      <a:pt x="5" y="17"/>
                    </a:cubicBezTo>
                    <a:cubicBezTo>
                      <a:pt x="11" y="2"/>
                      <a:pt x="11" y="2"/>
                      <a:pt x="11" y="2"/>
                    </a:cubicBezTo>
                    <a:cubicBezTo>
                      <a:pt x="9" y="0"/>
                      <a:pt x="9" y="0"/>
                      <a:pt x="9" y="0"/>
                    </a:cubicBezTo>
                    <a:cubicBezTo>
                      <a:pt x="8" y="2"/>
                      <a:pt x="6" y="3"/>
                      <a:pt x="5" y="4"/>
                    </a:cubicBezTo>
                    <a:lnTo>
                      <a:pt x="0" y="17"/>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921"/>
              <p:cNvSpPr/>
              <p:nvPr/>
            </p:nvSpPr>
            <p:spPr bwMode="auto">
              <a:xfrm>
                <a:off x="3267" y="1804"/>
                <a:ext cx="19" cy="50"/>
              </a:xfrm>
              <a:custGeom>
                <a:avLst/>
                <a:gdLst>
                  <a:gd name="T0" fmla="*/ 7 w 8"/>
                  <a:gd name="T1" fmla="*/ 0 h 21"/>
                  <a:gd name="T2" fmla="*/ 0 w 8"/>
                  <a:gd name="T3" fmla="*/ 0 h 21"/>
                  <a:gd name="T4" fmla="*/ 2 w 8"/>
                  <a:gd name="T5" fmla="*/ 21 h 21"/>
                  <a:gd name="T6" fmla="*/ 8 w 8"/>
                  <a:gd name="T7" fmla="*/ 20 h 21"/>
                  <a:gd name="T8" fmla="*/ 7 w 8"/>
                  <a:gd name="T9" fmla="*/ 0 h 21"/>
                </a:gdLst>
                <a:ahLst/>
                <a:cxnLst>
                  <a:cxn ang="0">
                    <a:pos x="T0" y="T1"/>
                  </a:cxn>
                  <a:cxn ang="0">
                    <a:pos x="T2" y="T3"/>
                  </a:cxn>
                  <a:cxn ang="0">
                    <a:pos x="T4" y="T5"/>
                  </a:cxn>
                  <a:cxn ang="0">
                    <a:pos x="T6" y="T7"/>
                  </a:cxn>
                  <a:cxn ang="0">
                    <a:pos x="T8" y="T9"/>
                  </a:cxn>
                </a:cxnLst>
                <a:rect l="0" t="0" r="r" b="b"/>
                <a:pathLst>
                  <a:path w="8" h="21">
                    <a:moveTo>
                      <a:pt x="7" y="0"/>
                    </a:moveTo>
                    <a:cubicBezTo>
                      <a:pt x="5" y="0"/>
                      <a:pt x="3" y="0"/>
                      <a:pt x="0" y="0"/>
                    </a:cubicBezTo>
                    <a:cubicBezTo>
                      <a:pt x="2" y="21"/>
                      <a:pt x="2" y="21"/>
                      <a:pt x="2" y="21"/>
                    </a:cubicBezTo>
                    <a:cubicBezTo>
                      <a:pt x="4" y="20"/>
                      <a:pt x="6" y="20"/>
                      <a:pt x="8" y="20"/>
                    </a:cubicBezTo>
                    <a:lnTo>
                      <a:pt x="7"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922"/>
              <p:cNvSpPr/>
              <p:nvPr/>
            </p:nvSpPr>
            <p:spPr bwMode="auto">
              <a:xfrm>
                <a:off x="3085" y="2618"/>
                <a:ext cx="253" cy="247"/>
              </a:xfrm>
              <a:custGeom>
                <a:avLst/>
                <a:gdLst>
                  <a:gd name="T0" fmla="*/ 31 w 107"/>
                  <a:gd name="T1" fmla="*/ 28 h 104"/>
                  <a:gd name="T2" fmla="*/ 0 w 107"/>
                  <a:gd name="T3" fmla="*/ 56 h 104"/>
                  <a:gd name="T4" fmla="*/ 6 w 107"/>
                  <a:gd name="T5" fmla="*/ 57 h 104"/>
                  <a:gd name="T6" fmla="*/ 37 w 107"/>
                  <a:gd name="T7" fmla="*/ 33 h 104"/>
                  <a:gd name="T8" fmla="*/ 43 w 107"/>
                  <a:gd name="T9" fmla="*/ 36 h 104"/>
                  <a:gd name="T10" fmla="*/ 72 w 107"/>
                  <a:gd name="T11" fmla="*/ 27 h 104"/>
                  <a:gd name="T12" fmla="*/ 78 w 107"/>
                  <a:gd name="T13" fmla="*/ 44 h 104"/>
                  <a:gd name="T14" fmla="*/ 58 w 107"/>
                  <a:gd name="T15" fmla="*/ 56 h 104"/>
                  <a:gd name="T16" fmla="*/ 74 w 107"/>
                  <a:gd name="T17" fmla="*/ 78 h 104"/>
                  <a:gd name="T18" fmla="*/ 63 w 107"/>
                  <a:gd name="T19" fmla="*/ 89 h 104"/>
                  <a:gd name="T20" fmla="*/ 58 w 107"/>
                  <a:gd name="T21" fmla="*/ 101 h 104"/>
                  <a:gd name="T22" fmla="*/ 62 w 107"/>
                  <a:gd name="T23" fmla="*/ 104 h 104"/>
                  <a:gd name="T24" fmla="*/ 106 w 107"/>
                  <a:gd name="T25" fmla="*/ 68 h 104"/>
                  <a:gd name="T26" fmla="*/ 74 w 107"/>
                  <a:gd name="T27" fmla="*/ 3 h 104"/>
                  <a:gd name="T28" fmla="*/ 12 w 107"/>
                  <a:gd name="T29" fmla="*/ 0 h 104"/>
                  <a:gd name="T30" fmla="*/ 11 w 107"/>
                  <a:gd name="T31" fmla="*/ 9 h 104"/>
                  <a:gd name="T32" fmla="*/ 31 w 107"/>
                  <a:gd name="T33" fmla="*/ 2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7" h="104">
                    <a:moveTo>
                      <a:pt x="31" y="28"/>
                    </a:moveTo>
                    <a:cubicBezTo>
                      <a:pt x="25" y="34"/>
                      <a:pt x="11" y="46"/>
                      <a:pt x="0" y="56"/>
                    </a:cubicBezTo>
                    <a:cubicBezTo>
                      <a:pt x="6" y="57"/>
                      <a:pt x="6" y="57"/>
                      <a:pt x="6" y="57"/>
                    </a:cubicBezTo>
                    <a:cubicBezTo>
                      <a:pt x="17" y="47"/>
                      <a:pt x="30" y="36"/>
                      <a:pt x="37" y="33"/>
                    </a:cubicBezTo>
                    <a:cubicBezTo>
                      <a:pt x="38" y="34"/>
                      <a:pt x="39" y="37"/>
                      <a:pt x="43" y="36"/>
                    </a:cubicBezTo>
                    <a:cubicBezTo>
                      <a:pt x="49" y="35"/>
                      <a:pt x="62" y="27"/>
                      <a:pt x="72" y="27"/>
                    </a:cubicBezTo>
                    <a:cubicBezTo>
                      <a:pt x="80" y="27"/>
                      <a:pt x="86" y="39"/>
                      <a:pt x="78" y="44"/>
                    </a:cubicBezTo>
                    <a:cubicBezTo>
                      <a:pt x="70" y="48"/>
                      <a:pt x="57" y="50"/>
                      <a:pt x="58" y="56"/>
                    </a:cubicBezTo>
                    <a:cubicBezTo>
                      <a:pt x="59" y="63"/>
                      <a:pt x="69" y="70"/>
                      <a:pt x="74" y="78"/>
                    </a:cubicBezTo>
                    <a:cubicBezTo>
                      <a:pt x="80" y="90"/>
                      <a:pt x="70" y="92"/>
                      <a:pt x="63" y="89"/>
                    </a:cubicBezTo>
                    <a:cubicBezTo>
                      <a:pt x="65" y="94"/>
                      <a:pt x="64" y="99"/>
                      <a:pt x="58" y="101"/>
                    </a:cubicBezTo>
                    <a:cubicBezTo>
                      <a:pt x="59" y="102"/>
                      <a:pt x="60" y="103"/>
                      <a:pt x="62" y="104"/>
                    </a:cubicBezTo>
                    <a:cubicBezTo>
                      <a:pt x="106" y="68"/>
                      <a:pt x="106" y="68"/>
                      <a:pt x="106" y="68"/>
                    </a:cubicBezTo>
                    <a:cubicBezTo>
                      <a:pt x="107" y="43"/>
                      <a:pt x="96" y="15"/>
                      <a:pt x="74" y="3"/>
                    </a:cubicBezTo>
                    <a:cubicBezTo>
                      <a:pt x="54" y="2"/>
                      <a:pt x="33" y="2"/>
                      <a:pt x="12" y="0"/>
                    </a:cubicBezTo>
                    <a:cubicBezTo>
                      <a:pt x="11" y="9"/>
                      <a:pt x="11" y="9"/>
                      <a:pt x="11" y="9"/>
                    </a:cubicBezTo>
                    <a:cubicBezTo>
                      <a:pt x="16" y="13"/>
                      <a:pt x="28" y="26"/>
                      <a:pt x="31" y="28"/>
                    </a:cubicBezTo>
                    <a:close/>
                  </a:path>
                </a:pathLst>
              </a:custGeom>
              <a:solidFill>
                <a:srgbClr val="A98C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923"/>
              <p:cNvSpPr/>
              <p:nvPr/>
            </p:nvSpPr>
            <p:spPr bwMode="auto">
              <a:xfrm>
                <a:off x="3269" y="2504"/>
                <a:ext cx="35" cy="26"/>
              </a:xfrm>
              <a:custGeom>
                <a:avLst/>
                <a:gdLst>
                  <a:gd name="T0" fmla="*/ 0 w 15"/>
                  <a:gd name="T1" fmla="*/ 11 h 11"/>
                  <a:gd name="T2" fmla="*/ 11 w 15"/>
                  <a:gd name="T3" fmla="*/ 11 h 11"/>
                  <a:gd name="T4" fmla="*/ 15 w 15"/>
                  <a:gd name="T5" fmla="*/ 0 h 11"/>
                  <a:gd name="T6" fmla="*/ 0 w 15"/>
                  <a:gd name="T7" fmla="*/ 11 h 11"/>
                </a:gdLst>
                <a:ahLst/>
                <a:cxnLst>
                  <a:cxn ang="0">
                    <a:pos x="T0" y="T1"/>
                  </a:cxn>
                  <a:cxn ang="0">
                    <a:pos x="T2" y="T3"/>
                  </a:cxn>
                  <a:cxn ang="0">
                    <a:pos x="T4" y="T5"/>
                  </a:cxn>
                  <a:cxn ang="0">
                    <a:pos x="T6" y="T7"/>
                  </a:cxn>
                </a:cxnLst>
                <a:rect l="0" t="0" r="r" b="b"/>
                <a:pathLst>
                  <a:path w="15" h="11">
                    <a:moveTo>
                      <a:pt x="0" y="11"/>
                    </a:moveTo>
                    <a:cubicBezTo>
                      <a:pt x="3" y="11"/>
                      <a:pt x="7" y="11"/>
                      <a:pt x="11" y="11"/>
                    </a:cubicBezTo>
                    <a:cubicBezTo>
                      <a:pt x="15" y="0"/>
                      <a:pt x="15" y="0"/>
                      <a:pt x="15" y="0"/>
                    </a:cubicBezTo>
                    <a:cubicBezTo>
                      <a:pt x="11" y="5"/>
                      <a:pt x="5" y="8"/>
                      <a:pt x="0" y="11"/>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924"/>
              <p:cNvSpPr/>
              <p:nvPr/>
            </p:nvSpPr>
            <p:spPr bwMode="auto">
              <a:xfrm>
                <a:off x="3245" y="1806"/>
                <a:ext cx="22" cy="50"/>
              </a:xfrm>
              <a:custGeom>
                <a:avLst/>
                <a:gdLst>
                  <a:gd name="T0" fmla="*/ 9 w 9"/>
                  <a:gd name="T1" fmla="*/ 20 h 21"/>
                  <a:gd name="T2" fmla="*/ 7 w 9"/>
                  <a:gd name="T3" fmla="*/ 0 h 21"/>
                  <a:gd name="T4" fmla="*/ 0 w 9"/>
                  <a:gd name="T5" fmla="*/ 1 h 21"/>
                  <a:gd name="T6" fmla="*/ 3 w 9"/>
                  <a:gd name="T7" fmla="*/ 21 h 21"/>
                  <a:gd name="T8" fmla="*/ 9 w 9"/>
                  <a:gd name="T9" fmla="*/ 20 h 21"/>
                </a:gdLst>
                <a:ahLst/>
                <a:cxnLst>
                  <a:cxn ang="0">
                    <a:pos x="T0" y="T1"/>
                  </a:cxn>
                  <a:cxn ang="0">
                    <a:pos x="T2" y="T3"/>
                  </a:cxn>
                  <a:cxn ang="0">
                    <a:pos x="T4" y="T5"/>
                  </a:cxn>
                  <a:cxn ang="0">
                    <a:pos x="T6" y="T7"/>
                  </a:cxn>
                  <a:cxn ang="0">
                    <a:pos x="T8" y="T9"/>
                  </a:cxn>
                </a:cxnLst>
                <a:rect l="0" t="0" r="r" b="b"/>
                <a:pathLst>
                  <a:path w="9" h="21">
                    <a:moveTo>
                      <a:pt x="9" y="20"/>
                    </a:moveTo>
                    <a:cubicBezTo>
                      <a:pt x="7" y="0"/>
                      <a:pt x="7" y="0"/>
                      <a:pt x="7" y="0"/>
                    </a:cubicBezTo>
                    <a:cubicBezTo>
                      <a:pt x="5" y="0"/>
                      <a:pt x="2" y="0"/>
                      <a:pt x="0" y="1"/>
                    </a:cubicBezTo>
                    <a:cubicBezTo>
                      <a:pt x="3" y="21"/>
                      <a:pt x="3" y="21"/>
                      <a:pt x="3" y="21"/>
                    </a:cubicBezTo>
                    <a:cubicBezTo>
                      <a:pt x="5" y="21"/>
                      <a:pt x="7" y="20"/>
                      <a:pt x="9" y="2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925"/>
              <p:cNvSpPr/>
              <p:nvPr/>
            </p:nvSpPr>
            <p:spPr bwMode="auto">
              <a:xfrm>
                <a:off x="3200" y="2461"/>
                <a:ext cx="112" cy="69"/>
              </a:xfrm>
              <a:custGeom>
                <a:avLst/>
                <a:gdLst>
                  <a:gd name="T0" fmla="*/ 0 w 47"/>
                  <a:gd name="T1" fmla="*/ 29 h 29"/>
                  <a:gd name="T2" fmla="*/ 18 w 47"/>
                  <a:gd name="T3" fmla="*/ 29 h 29"/>
                  <a:gd name="T4" fmla="*/ 47 w 47"/>
                  <a:gd name="T5" fmla="*/ 9 h 29"/>
                  <a:gd name="T6" fmla="*/ 36 w 47"/>
                  <a:gd name="T7" fmla="*/ 0 h 29"/>
                  <a:gd name="T8" fmla="*/ 0 w 47"/>
                  <a:gd name="T9" fmla="*/ 29 h 29"/>
                </a:gdLst>
                <a:ahLst/>
                <a:cxnLst>
                  <a:cxn ang="0">
                    <a:pos x="T0" y="T1"/>
                  </a:cxn>
                  <a:cxn ang="0">
                    <a:pos x="T2" y="T3"/>
                  </a:cxn>
                  <a:cxn ang="0">
                    <a:pos x="T4" y="T5"/>
                  </a:cxn>
                  <a:cxn ang="0">
                    <a:pos x="T6" y="T7"/>
                  </a:cxn>
                  <a:cxn ang="0">
                    <a:pos x="T8" y="T9"/>
                  </a:cxn>
                </a:cxnLst>
                <a:rect l="0" t="0" r="r" b="b"/>
                <a:pathLst>
                  <a:path w="47" h="29">
                    <a:moveTo>
                      <a:pt x="0" y="29"/>
                    </a:moveTo>
                    <a:cubicBezTo>
                      <a:pt x="6" y="29"/>
                      <a:pt x="12" y="29"/>
                      <a:pt x="18" y="29"/>
                    </a:cubicBezTo>
                    <a:cubicBezTo>
                      <a:pt x="28" y="24"/>
                      <a:pt x="39" y="18"/>
                      <a:pt x="47" y="9"/>
                    </a:cubicBezTo>
                    <a:cubicBezTo>
                      <a:pt x="43" y="6"/>
                      <a:pt x="40" y="3"/>
                      <a:pt x="36" y="0"/>
                    </a:cubicBezTo>
                    <a:cubicBezTo>
                      <a:pt x="27" y="12"/>
                      <a:pt x="14" y="22"/>
                      <a:pt x="0" y="29"/>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926"/>
              <p:cNvSpPr/>
              <p:nvPr/>
            </p:nvSpPr>
            <p:spPr bwMode="auto">
              <a:xfrm>
                <a:off x="3222" y="1809"/>
                <a:ext cx="26" cy="54"/>
              </a:xfrm>
              <a:custGeom>
                <a:avLst/>
                <a:gdLst>
                  <a:gd name="T0" fmla="*/ 0 w 11"/>
                  <a:gd name="T1" fmla="*/ 3 h 23"/>
                  <a:gd name="T2" fmla="*/ 4 w 11"/>
                  <a:gd name="T3" fmla="*/ 23 h 23"/>
                  <a:gd name="T4" fmla="*/ 11 w 11"/>
                  <a:gd name="T5" fmla="*/ 21 h 23"/>
                  <a:gd name="T6" fmla="*/ 8 w 11"/>
                  <a:gd name="T7" fmla="*/ 0 h 23"/>
                  <a:gd name="T8" fmla="*/ 0 w 11"/>
                  <a:gd name="T9" fmla="*/ 3 h 23"/>
                </a:gdLst>
                <a:ahLst/>
                <a:cxnLst>
                  <a:cxn ang="0">
                    <a:pos x="T0" y="T1"/>
                  </a:cxn>
                  <a:cxn ang="0">
                    <a:pos x="T2" y="T3"/>
                  </a:cxn>
                  <a:cxn ang="0">
                    <a:pos x="T4" y="T5"/>
                  </a:cxn>
                  <a:cxn ang="0">
                    <a:pos x="T6" y="T7"/>
                  </a:cxn>
                  <a:cxn ang="0">
                    <a:pos x="T8" y="T9"/>
                  </a:cxn>
                </a:cxnLst>
                <a:rect l="0" t="0" r="r" b="b"/>
                <a:pathLst>
                  <a:path w="11" h="23">
                    <a:moveTo>
                      <a:pt x="0" y="3"/>
                    </a:moveTo>
                    <a:cubicBezTo>
                      <a:pt x="4" y="23"/>
                      <a:pt x="4" y="23"/>
                      <a:pt x="4" y="23"/>
                    </a:cubicBezTo>
                    <a:cubicBezTo>
                      <a:pt x="6" y="22"/>
                      <a:pt x="8" y="21"/>
                      <a:pt x="11" y="21"/>
                    </a:cubicBezTo>
                    <a:cubicBezTo>
                      <a:pt x="8" y="0"/>
                      <a:pt x="8" y="0"/>
                      <a:pt x="8" y="0"/>
                    </a:cubicBezTo>
                    <a:cubicBezTo>
                      <a:pt x="5" y="1"/>
                      <a:pt x="3" y="2"/>
                      <a:pt x="0" y="3"/>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927"/>
              <p:cNvSpPr/>
              <p:nvPr/>
            </p:nvSpPr>
            <p:spPr bwMode="auto">
              <a:xfrm>
                <a:off x="3200" y="1816"/>
                <a:ext cx="26" cy="62"/>
              </a:xfrm>
              <a:custGeom>
                <a:avLst/>
                <a:gdLst>
                  <a:gd name="T0" fmla="*/ 5 w 11"/>
                  <a:gd name="T1" fmla="*/ 1 h 26"/>
                  <a:gd name="T2" fmla="*/ 0 w 11"/>
                  <a:gd name="T3" fmla="*/ 26 h 26"/>
                  <a:gd name="T4" fmla="*/ 11 w 11"/>
                  <a:gd name="T5" fmla="*/ 20 h 26"/>
                  <a:gd name="T6" fmla="*/ 7 w 11"/>
                  <a:gd name="T7" fmla="*/ 0 h 26"/>
                  <a:gd name="T8" fmla="*/ 5 w 11"/>
                  <a:gd name="T9" fmla="*/ 1 h 26"/>
                </a:gdLst>
                <a:ahLst/>
                <a:cxnLst>
                  <a:cxn ang="0">
                    <a:pos x="T0" y="T1"/>
                  </a:cxn>
                  <a:cxn ang="0">
                    <a:pos x="T2" y="T3"/>
                  </a:cxn>
                  <a:cxn ang="0">
                    <a:pos x="T4" y="T5"/>
                  </a:cxn>
                  <a:cxn ang="0">
                    <a:pos x="T6" y="T7"/>
                  </a:cxn>
                  <a:cxn ang="0">
                    <a:pos x="T8" y="T9"/>
                  </a:cxn>
                </a:cxnLst>
                <a:rect l="0" t="0" r="r" b="b"/>
                <a:pathLst>
                  <a:path w="11" h="26">
                    <a:moveTo>
                      <a:pt x="5" y="1"/>
                    </a:moveTo>
                    <a:cubicBezTo>
                      <a:pt x="0" y="26"/>
                      <a:pt x="0" y="26"/>
                      <a:pt x="0" y="26"/>
                    </a:cubicBezTo>
                    <a:cubicBezTo>
                      <a:pt x="4" y="24"/>
                      <a:pt x="7" y="22"/>
                      <a:pt x="11" y="20"/>
                    </a:cubicBezTo>
                    <a:cubicBezTo>
                      <a:pt x="7" y="0"/>
                      <a:pt x="7" y="0"/>
                      <a:pt x="7" y="0"/>
                    </a:cubicBezTo>
                    <a:cubicBezTo>
                      <a:pt x="6" y="1"/>
                      <a:pt x="6" y="1"/>
                      <a:pt x="5" y="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928"/>
              <p:cNvSpPr>
                <a:spLocks noEditPoints="1"/>
              </p:cNvSpPr>
              <p:nvPr/>
            </p:nvSpPr>
            <p:spPr bwMode="auto">
              <a:xfrm>
                <a:off x="2858" y="1683"/>
                <a:ext cx="359" cy="567"/>
              </a:xfrm>
              <a:custGeom>
                <a:avLst/>
                <a:gdLst>
                  <a:gd name="T0" fmla="*/ 38 w 152"/>
                  <a:gd name="T1" fmla="*/ 194 h 239"/>
                  <a:gd name="T2" fmla="*/ 133 w 152"/>
                  <a:gd name="T3" fmla="*/ 110 h 239"/>
                  <a:gd name="T4" fmla="*/ 152 w 152"/>
                  <a:gd name="T5" fmla="*/ 17 h 239"/>
                  <a:gd name="T6" fmla="*/ 52 w 152"/>
                  <a:gd name="T7" fmla="*/ 0 h 239"/>
                  <a:gd name="T8" fmla="*/ 0 w 152"/>
                  <a:gd name="T9" fmla="*/ 239 h 239"/>
                  <a:gd name="T10" fmla="*/ 38 w 152"/>
                  <a:gd name="T11" fmla="*/ 194 h 239"/>
                  <a:gd name="T12" fmla="*/ 121 w 152"/>
                  <a:gd name="T13" fmla="*/ 25 h 239"/>
                  <a:gd name="T14" fmla="*/ 139 w 152"/>
                  <a:gd name="T15" fmla="*/ 26 h 239"/>
                  <a:gd name="T16" fmla="*/ 134 w 152"/>
                  <a:gd name="T17" fmla="*/ 55 h 239"/>
                  <a:gd name="T18" fmla="*/ 117 w 152"/>
                  <a:gd name="T19" fmla="*/ 52 h 239"/>
                  <a:gd name="T20" fmla="*/ 121 w 152"/>
                  <a:gd name="T21" fmla="*/ 25 h 239"/>
                  <a:gd name="T22" fmla="*/ 129 w 152"/>
                  <a:gd name="T23" fmla="*/ 67 h 239"/>
                  <a:gd name="T24" fmla="*/ 125 w 152"/>
                  <a:gd name="T25" fmla="*/ 96 h 239"/>
                  <a:gd name="T26" fmla="*/ 111 w 152"/>
                  <a:gd name="T27" fmla="*/ 93 h 239"/>
                  <a:gd name="T28" fmla="*/ 114 w 152"/>
                  <a:gd name="T29" fmla="*/ 66 h 239"/>
                  <a:gd name="T30" fmla="*/ 129 w 152"/>
                  <a:gd name="T31" fmla="*/ 67 h 239"/>
                  <a:gd name="T32" fmla="*/ 94 w 152"/>
                  <a:gd name="T33" fmla="*/ 20 h 239"/>
                  <a:gd name="T34" fmla="*/ 112 w 152"/>
                  <a:gd name="T35" fmla="*/ 23 h 239"/>
                  <a:gd name="T36" fmla="*/ 108 w 152"/>
                  <a:gd name="T37" fmla="*/ 52 h 239"/>
                  <a:gd name="T38" fmla="*/ 89 w 152"/>
                  <a:gd name="T39" fmla="*/ 49 h 239"/>
                  <a:gd name="T40" fmla="*/ 94 w 152"/>
                  <a:gd name="T41" fmla="*/ 20 h 239"/>
                  <a:gd name="T42" fmla="*/ 106 w 152"/>
                  <a:gd name="T43" fmla="*/ 64 h 239"/>
                  <a:gd name="T44" fmla="*/ 103 w 152"/>
                  <a:gd name="T45" fmla="*/ 93 h 239"/>
                  <a:gd name="T46" fmla="*/ 82 w 152"/>
                  <a:gd name="T47" fmla="*/ 91 h 239"/>
                  <a:gd name="T48" fmla="*/ 86 w 152"/>
                  <a:gd name="T49" fmla="*/ 63 h 239"/>
                  <a:gd name="T50" fmla="*/ 106 w 152"/>
                  <a:gd name="T51" fmla="*/ 64 h 239"/>
                  <a:gd name="T52" fmla="*/ 65 w 152"/>
                  <a:gd name="T53" fmla="*/ 14 h 239"/>
                  <a:gd name="T54" fmla="*/ 85 w 152"/>
                  <a:gd name="T55" fmla="*/ 18 h 239"/>
                  <a:gd name="T56" fmla="*/ 79 w 152"/>
                  <a:gd name="T57" fmla="*/ 48 h 239"/>
                  <a:gd name="T58" fmla="*/ 60 w 152"/>
                  <a:gd name="T59" fmla="*/ 45 h 239"/>
                  <a:gd name="T60" fmla="*/ 65 w 152"/>
                  <a:gd name="T61" fmla="*/ 14 h 239"/>
                  <a:gd name="T62" fmla="*/ 56 w 152"/>
                  <a:gd name="T63" fmla="*/ 58 h 239"/>
                  <a:gd name="T64" fmla="*/ 76 w 152"/>
                  <a:gd name="T65" fmla="*/ 60 h 239"/>
                  <a:gd name="T66" fmla="*/ 73 w 152"/>
                  <a:gd name="T67" fmla="*/ 90 h 239"/>
                  <a:gd name="T68" fmla="*/ 53 w 152"/>
                  <a:gd name="T69" fmla="*/ 88 h 239"/>
                  <a:gd name="T70" fmla="*/ 56 w 152"/>
                  <a:gd name="T71" fmla="*/ 58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2" h="239">
                    <a:moveTo>
                      <a:pt x="38" y="194"/>
                    </a:moveTo>
                    <a:cubicBezTo>
                      <a:pt x="22" y="124"/>
                      <a:pt x="76" y="86"/>
                      <a:pt x="133" y="110"/>
                    </a:cubicBezTo>
                    <a:cubicBezTo>
                      <a:pt x="152" y="17"/>
                      <a:pt x="152" y="17"/>
                      <a:pt x="152" y="17"/>
                    </a:cubicBezTo>
                    <a:cubicBezTo>
                      <a:pt x="52" y="0"/>
                      <a:pt x="52" y="0"/>
                      <a:pt x="52" y="0"/>
                    </a:cubicBezTo>
                    <a:cubicBezTo>
                      <a:pt x="0" y="239"/>
                      <a:pt x="0" y="239"/>
                      <a:pt x="0" y="239"/>
                    </a:cubicBezTo>
                    <a:cubicBezTo>
                      <a:pt x="9" y="220"/>
                      <a:pt x="23" y="205"/>
                      <a:pt x="38" y="194"/>
                    </a:cubicBezTo>
                    <a:close/>
                    <a:moveTo>
                      <a:pt x="121" y="25"/>
                    </a:moveTo>
                    <a:cubicBezTo>
                      <a:pt x="139" y="26"/>
                      <a:pt x="139" y="26"/>
                      <a:pt x="139" y="26"/>
                    </a:cubicBezTo>
                    <a:cubicBezTo>
                      <a:pt x="134" y="55"/>
                      <a:pt x="134" y="55"/>
                      <a:pt x="134" y="55"/>
                    </a:cubicBezTo>
                    <a:cubicBezTo>
                      <a:pt x="117" y="52"/>
                      <a:pt x="117" y="52"/>
                      <a:pt x="117" y="52"/>
                    </a:cubicBezTo>
                    <a:lnTo>
                      <a:pt x="121" y="25"/>
                    </a:lnTo>
                    <a:close/>
                    <a:moveTo>
                      <a:pt x="129" y="67"/>
                    </a:moveTo>
                    <a:cubicBezTo>
                      <a:pt x="125" y="96"/>
                      <a:pt x="125" y="96"/>
                      <a:pt x="125" y="96"/>
                    </a:cubicBezTo>
                    <a:cubicBezTo>
                      <a:pt x="111" y="93"/>
                      <a:pt x="111" y="93"/>
                      <a:pt x="111" y="93"/>
                    </a:cubicBezTo>
                    <a:cubicBezTo>
                      <a:pt x="114" y="66"/>
                      <a:pt x="114" y="66"/>
                      <a:pt x="114" y="66"/>
                    </a:cubicBezTo>
                    <a:lnTo>
                      <a:pt x="129" y="67"/>
                    </a:lnTo>
                    <a:close/>
                    <a:moveTo>
                      <a:pt x="94" y="20"/>
                    </a:moveTo>
                    <a:cubicBezTo>
                      <a:pt x="112" y="23"/>
                      <a:pt x="112" y="23"/>
                      <a:pt x="112" y="23"/>
                    </a:cubicBezTo>
                    <a:cubicBezTo>
                      <a:pt x="108" y="52"/>
                      <a:pt x="108" y="52"/>
                      <a:pt x="108" y="52"/>
                    </a:cubicBezTo>
                    <a:cubicBezTo>
                      <a:pt x="89" y="49"/>
                      <a:pt x="89" y="49"/>
                      <a:pt x="89" y="49"/>
                    </a:cubicBezTo>
                    <a:lnTo>
                      <a:pt x="94" y="20"/>
                    </a:lnTo>
                    <a:close/>
                    <a:moveTo>
                      <a:pt x="106" y="64"/>
                    </a:moveTo>
                    <a:cubicBezTo>
                      <a:pt x="103" y="93"/>
                      <a:pt x="103" y="93"/>
                      <a:pt x="103" y="93"/>
                    </a:cubicBezTo>
                    <a:cubicBezTo>
                      <a:pt x="82" y="91"/>
                      <a:pt x="82" y="91"/>
                      <a:pt x="82" y="91"/>
                    </a:cubicBezTo>
                    <a:cubicBezTo>
                      <a:pt x="86" y="63"/>
                      <a:pt x="86" y="63"/>
                      <a:pt x="86" y="63"/>
                    </a:cubicBezTo>
                    <a:lnTo>
                      <a:pt x="106" y="64"/>
                    </a:lnTo>
                    <a:close/>
                    <a:moveTo>
                      <a:pt x="65" y="14"/>
                    </a:moveTo>
                    <a:cubicBezTo>
                      <a:pt x="85" y="18"/>
                      <a:pt x="85" y="18"/>
                      <a:pt x="85" y="18"/>
                    </a:cubicBezTo>
                    <a:cubicBezTo>
                      <a:pt x="79" y="48"/>
                      <a:pt x="79" y="48"/>
                      <a:pt x="79" y="48"/>
                    </a:cubicBezTo>
                    <a:cubicBezTo>
                      <a:pt x="60" y="45"/>
                      <a:pt x="60" y="45"/>
                      <a:pt x="60" y="45"/>
                    </a:cubicBezTo>
                    <a:lnTo>
                      <a:pt x="65" y="14"/>
                    </a:lnTo>
                    <a:close/>
                    <a:moveTo>
                      <a:pt x="56" y="58"/>
                    </a:moveTo>
                    <a:cubicBezTo>
                      <a:pt x="76" y="60"/>
                      <a:pt x="76" y="60"/>
                      <a:pt x="76" y="60"/>
                    </a:cubicBezTo>
                    <a:cubicBezTo>
                      <a:pt x="73" y="90"/>
                      <a:pt x="73" y="90"/>
                      <a:pt x="73" y="90"/>
                    </a:cubicBezTo>
                    <a:cubicBezTo>
                      <a:pt x="53" y="88"/>
                      <a:pt x="53" y="88"/>
                      <a:pt x="53" y="88"/>
                    </a:cubicBezTo>
                    <a:lnTo>
                      <a:pt x="56" y="58"/>
                    </a:ln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929"/>
              <p:cNvSpPr/>
              <p:nvPr/>
            </p:nvSpPr>
            <p:spPr bwMode="auto">
              <a:xfrm>
                <a:off x="3125" y="2431"/>
                <a:ext cx="151" cy="99"/>
              </a:xfrm>
              <a:custGeom>
                <a:avLst/>
                <a:gdLst>
                  <a:gd name="T0" fmla="*/ 0 w 64"/>
                  <a:gd name="T1" fmla="*/ 39 h 42"/>
                  <a:gd name="T2" fmla="*/ 24 w 64"/>
                  <a:gd name="T3" fmla="*/ 42 h 42"/>
                  <a:gd name="T4" fmla="*/ 64 w 64"/>
                  <a:gd name="T5" fmla="*/ 10 h 42"/>
                  <a:gd name="T6" fmla="*/ 53 w 64"/>
                  <a:gd name="T7" fmla="*/ 0 h 42"/>
                  <a:gd name="T8" fmla="*/ 0 w 64"/>
                  <a:gd name="T9" fmla="*/ 39 h 42"/>
                </a:gdLst>
                <a:ahLst/>
                <a:cxnLst>
                  <a:cxn ang="0">
                    <a:pos x="T0" y="T1"/>
                  </a:cxn>
                  <a:cxn ang="0">
                    <a:pos x="T2" y="T3"/>
                  </a:cxn>
                  <a:cxn ang="0">
                    <a:pos x="T4" y="T5"/>
                  </a:cxn>
                  <a:cxn ang="0">
                    <a:pos x="T6" y="T7"/>
                  </a:cxn>
                  <a:cxn ang="0">
                    <a:pos x="T8" y="T9"/>
                  </a:cxn>
                </a:cxnLst>
                <a:rect l="0" t="0" r="r" b="b"/>
                <a:pathLst>
                  <a:path w="64" h="42">
                    <a:moveTo>
                      <a:pt x="0" y="39"/>
                    </a:moveTo>
                    <a:cubicBezTo>
                      <a:pt x="8" y="40"/>
                      <a:pt x="16" y="41"/>
                      <a:pt x="24" y="42"/>
                    </a:cubicBezTo>
                    <a:cubicBezTo>
                      <a:pt x="39" y="34"/>
                      <a:pt x="54" y="23"/>
                      <a:pt x="64" y="10"/>
                    </a:cubicBezTo>
                    <a:cubicBezTo>
                      <a:pt x="60" y="6"/>
                      <a:pt x="56" y="3"/>
                      <a:pt x="53" y="0"/>
                    </a:cubicBezTo>
                    <a:cubicBezTo>
                      <a:pt x="40" y="18"/>
                      <a:pt x="20" y="31"/>
                      <a:pt x="0" y="39"/>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930"/>
              <p:cNvSpPr/>
              <p:nvPr/>
            </p:nvSpPr>
            <p:spPr bwMode="auto">
              <a:xfrm>
                <a:off x="3075" y="2694"/>
                <a:ext cx="199" cy="206"/>
              </a:xfrm>
              <a:custGeom>
                <a:avLst/>
                <a:gdLst>
                  <a:gd name="T0" fmla="*/ 47 w 84"/>
                  <a:gd name="T1" fmla="*/ 35 h 87"/>
                  <a:gd name="T2" fmla="*/ 75 w 84"/>
                  <a:gd name="T3" fmla="*/ 54 h 87"/>
                  <a:gd name="T4" fmla="*/ 56 w 84"/>
                  <a:gd name="T5" fmla="*/ 24 h 87"/>
                  <a:gd name="T6" fmla="*/ 77 w 84"/>
                  <a:gd name="T7" fmla="*/ 9 h 87"/>
                  <a:gd name="T8" fmla="*/ 71 w 84"/>
                  <a:gd name="T9" fmla="*/ 1 h 87"/>
                  <a:gd name="T10" fmla="*/ 46 w 84"/>
                  <a:gd name="T11" fmla="*/ 10 h 87"/>
                  <a:gd name="T12" fmla="*/ 40 w 84"/>
                  <a:gd name="T13" fmla="*/ 6 h 87"/>
                  <a:gd name="T14" fmla="*/ 0 w 84"/>
                  <a:gd name="T15" fmla="*/ 45 h 87"/>
                  <a:gd name="T16" fmla="*/ 38 w 84"/>
                  <a:gd name="T17" fmla="*/ 82 h 87"/>
                  <a:gd name="T18" fmla="*/ 24 w 84"/>
                  <a:gd name="T19" fmla="*/ 57 h 87"/>
                  <a:gd name="T20" fmla="*/ 49 w 84"/>
                  <a:gd name="T21" fmla="*/ 73 h 87"/>
                  <a:gd name="T22" fmla="*/ 36 w 84"/>
                  <a:gd name="T23" fmla="*/ 45 h 87"/>
                  <a:gd name="T24" fmla="*/ 63 w 84"/>
                  <a:gd name="T25" fmla="*/ 64 h 87"/>
                  <a:gd name="T26" fmla="*/ 47 w 84"/>
                  <a:gd name="T27" fmla="*/ 3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4" h="87">
                    <a:moveTo>
                      <a:pt x="47" y="35"/>
                    </a:moveTo>
                    <a:cubicBezTo>
                      <a:pt x="53" y="35"/>
                      <a:pt x="69" y="59"/>
                      <a:pt x="75" y="54"/>
                    </a:cubicBezTo>
                    <a:cubicBezTo>
                      <a:pt x="81" y="48"/>
                      <a:pt x="57" y="32"/>
                      <a:pt x="56" y="24"/>
                    </a:cubicBezTo>
                    <a:cubicBezTo>
                      <a:pt x="56" y="15"/>
                      <a:pt x="70" y="13"/>
                      <a:pt x="77" y="9"/>
                    </a:cubicBezTo>
                    <a:cubicBezTo>
                      <a:pt x="84" y="5"/>
                      <a:pt x="79" y="0"/>
                      <a:pt x="71" y="1"/>
                    </a:cubicBezTo>
                    <a:cubicBezTo>
                      <a:pt x="63" y="3"/>
                      <a:pt x="52" y="9"/>
                      <a:pt x="46" y="10"/>
                    </a:cubicBezTo>
                    <a:cubicBezTo>
                      <a:pt x="43" y="11"/>
                      <a:pt x="41" y="7"/>
                      <a:pt x="40" y="6"/>
                    </a:cubicBezTo>
                    <a:cubicBezTo>
                      <a:pt x="29" y="12"/>
                      <a:pt x="8" y="36"/>
                      <a:pt x="0" y="45"/>
                    </a:cubicBezTo>
                    <a:cubicBezTo>
                      <a:pt x="7" y="53"/>
                      <a:pt x="32" y="87"/>
                      <a:pt x="38" y="82"/>
                    </a:cubicBezTo>
                    <a:cubicBezTo>
                      <a:pt x="44" y="77"/>
                      <a:pt x="27" y="65"/>
                      <a:pt x="24" y="57"/>
                    </a:cubicBezTo>
                    <a:cubicBezTo>
                      <a:pt x="31" y="60"/>
                      <a:pt x="43" y="79"/>
                      <a:pt x="49" y="73"/>
                    </a:cubicBezTo>
                    <a:cubicBezTo>
                      <a:pt x="56" y="66"/>
                      <a:pt x="37" y="52"/>
                      <a:pt x="36" y="45"/>
                    </a:cubicBezTo>
                    <a:cubicBezTo>
                      <a:pt x="43" y="47"/>
                      <a:pt x="56" y="69"/>
                      <a:pt x="63" y="64"/>
                    </a:cubicBezTo>
                    <a:cubicBezTo>
                      <a:pt x="69" y="60"/>
                      <a:pt x="50" y="40"/>
                      <a:pt x="47" y="35"/>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 name="Freeform 931"/>
              <p:cNvSpPr/>
              <p:nvPr/>
            </p:nvSpPr>
            <p:spPr bwMode="auto">
              <a:xfrm>
                <a:off x="3151" y="1389"/>
                <a:ext cx="4" cy="0"/>
              </a:xfrm>
              <a:custGeom>
                <a:avLst/>
                <a:gdLst>
                  <a:gd name="T0" fmla="*/ 2 w 2"/>
                  <a:gd name="T1" fmla="*/ 0 w 2"/>
                  <a:gd name="T2" fmla="*/ 0 w 2"/>
                  <a:gd name="T3" fmla="*/ 2 w 2"/>
                </a:gdLst>
                <a:ahLst/>
                <a:cxnLst>
                  <a:cxn ang="0">
                    <a:pos x="T0" y="0"/>
                  </a:cxn>
                  <a:cxn ang="0">
                    <a:pos x="T1" y="0"/>
                  </a:cxn>
                  <a:cxn ang="0">
                    <a:pos x="T2" y="0"/>
                  </a:cxn>
                  <a:cxn ang="0">
                    <a:pos x="T3" y="0"/>
                  </a:cxn>
                </a:cxnLst>
                <a:rect l="0" t="0" r="r" b="b"/>
                <a:pathLst>
                  <a:path w="2">
                    <a:moveTo>
                      <a:pt x="2" y="0"/>
                    </a:moveTo>
                    <a:cubicBezTo>
                      <a:pt x="0" y="0"/>
                      <a:pt x="0" y="0"/>
                      <a:pt x="0" y="0"/>
                    </a:cubicBezTo>
                    <a:cubicBezTo>
                      <a:pt x="0" y="0"/>
                      <a:pt x="0" y="0"/>
                      <a:pt x="0" y="0"/>
                    </a:cubicBezTo>
                    <a:cubicBezTo>
                      <a:pt x="1" y="0"/>
                      <a:pt x="1" y="0"/>
                      <a:pt x="2" y="0"/>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Freeform 932"/>
              <p:cNvSpPr/>
              <p:nvPr/>
            </p:nvSpPr>
            <p:spPr bwMode="auto">
              <a:xfrm>
                <a:off x="2751" y="2136"/>
                <a:ext cx="461" cy="392"/>
              </a:xfrm>
              <a:custGeom>
                <a:avLst/>
                <a:gdLst>
                  <a:gd name="T0" fmla="*/ 113 w 195"/>
                  <a:gd name="T1" fmla="*/ 18 h 165"/>
                  <a:gd name="T2" fmla="*/ 59 w 195"/>
                  <a:gd name="T3" fmla="*/ 105 h 165"/>
                  <a:gd name="T4" fmla="*/ 81 w 195"/>
                  <a:gd name="T5" fmla="*/ 108 h 165"/>
                  <a:gd name="T6" fmla="*/ 122 w 195"/>
                  <a:gd name="T7" fmla="*/ 28 h 165"/>
                  <a:gd name="T8" fmla="*/ 165 w 195"/>
                  <a:gd name="T9" fmla="*/ 90 h 165"/>
                  <a:gd name="T10" fmla="*/ 76 w 195"/>
                  <a:gd name="T11" fmla="*/ 112 h 165"/>
                  <a:gd name="T12" fmla="*/ 0 w 195"/>
                  <a:gd name="T13" fmla="*/ 76 h 165"/>
                  <a:gd name="T14" fmla="*/ 4 w 195"/>
                  <a:gd name="T15" fmla="*/ 102 h 165"/>
                  <a:gd name="T16" fmla="*/ 129 w 195"/>
                  <a:gd name="T17" fmla="*/ 134 h 165"/>
                  <a:gd name="T18" fmla="*/ 5 w 195"/>
                  <a:gd name="T19" fmla="*/ 109 h 165"/>
                  <a:gd name="T20" fmla="*/ 10 w 195"/>
                  <a:gd name="T21" fmla="*/ 135 h 165"/>
                  <a:gd name="T22" fmla="*/ 102 w 195"/>
                  <a:gd name="T23" fmla="*/ 160 h 165"/>
                  <a:gd name="T24" fmla="*/ 188 w 195"/>
                  <a:gd name="T25" fmla="*/ 104 h 165"/>
                  <a:gd name="T26" fmla="*/ 181 w 195"/>
                  <a:gd name="T27" fmla="*/ 93 h 165"/>
                  <a:gd name="T28" fmla="*/ 195 w 195"/>
                  <a:gd name="T29" fmla="*/ 68 h 165"/>
                  <a:gd name="T30" fmla="*/ 113 w 195"/>
                  <a:gd name="T31" fmla="*/ 1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5" h="165">
                    <a:moveTo>
                      <a:pt x="113" y="18"/>
                    </a:moveTo>
                    <a:cubicBezTo>
                      <a:pt x="81" y="32"/>
                      <a:pt x="53" y="69"/>
                      <a:pt x="59" y="105"/>
                    </a:cubicBezTo>
                    <a:cubicBezTo>
                      <a:pt x="66" y="106"/>
                      <a:pt x="75" y="107"/>
                      <a:pt x="81" y="108"/>
                    </a:cubicBezTo>
                    <a:cubicBezTo>
                      <a:pt x="70" y="63"/>
                      <a:pt x="100" y="36"/>
                      <a:pt x="122" y="28"/>
                    </a:cubicBezTo>
                    <a:cubicBezTo>
                      <a:pt x="168" y="10"/>
                      <a:pt x="182" y="62"/>
                      <a:pt x="165" y="90"/>
                    </a:cubicBezTo>
                    <a:cubicBezTo>
                      <a:pt x="147" y="119"/>
                      <a:pt x="106" y="117"/>
                      <a:pt x="76" y="112"/>
                    </a:cubicBezTo>
                    <a:cubicBezTo>
                      <a:pt x="43" y="107"/>
                      <a:pt x="17" y="91"/>
                      <a:pt x="0" y="76"/>
                    </a:cubicBezTo>
                    <a:cubicBezTo>
                      <a:pt x="1" y="85"/>
                      <a:pt x="3" y="93"/>
                      <a:pt x="4" y="102"/>
                    </a:cubicBezTo>
                    <a:cubicBezTo>
                      <a:pt x="41" y="130"/>
                      <a:pt x="90" y="137"/>
                      <a:pt x="129" y="134"/>
                    </a:cubicBezTo>
                    <a:cubicBezTo>
                      <a:pt x="96" y="144"/>
                      <a:pt x="34" y="132"/>
                      <a:pt x="5" y="109"/>
                    </a:cubicBezTo>
                    <a:cubicBezTo>
                      <a:pt x="7" y="117"/>
                      <a:pt x="8" y="126"/>
                      <a:pt x="10" y="135"/>
                    </a:cubicBezTo>
                    <a:cubicBezTo>
                      <a:pt x="35" y="153"/>
                      <a:pt x="64" y="165"/>
                      <a:pt x="102" y="160"/>
                    </a:cubicBezTo>
                    <a:cubicBezTo>
                      <a:pt x="135" y="156"/>
                      <a:pt x="172" y="141"/>
                      <a:pt x="188" y="104"/>
                    </a:cubicBezTo>
                    <a:cubicBezTo>
                      <a:pt x="185" y="101"/>
                      <a:pt x="181" y="99"/>
                      <a:pt x="181" y="93"/>
                    </a:cubicBezTo>
                    <a:cubicBezTo>
                      <a:pt x="181" y="84"/>
                      <a:pt x="190" y="74"/>
                      <a:pt x="195" y="68"/>
                    </a:cubicBezTo>
                    <a:cubicBezTo>
                      <a:pt x="195" y="24"/>
                      <a:pt x="154" y="0"/>
                      <a:pt x="113" y="18"/>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933"/>
              <p:cNvSpPr/>
              <p:nvPr/>
            </p:nvSpPr>
            <p:spPr bwMode="auto">
              <a:xfrm>
                <a:off x="2879" y="2084"/>
                <a:ext cx="366" cy="171"/>
              </a:xfrm>
              <a:custGeom>
                <a:avLst/>
                <a:gdLst>
                  <a:gd name="T0" fmla="*/ 60 w 155"/>
                  <a:gd name="T1" fmla="*/ 32 h 72"/>
                  <a:gd name="T2" fmla="*/ 135 w 155"/>
                  <a:gd name="T3" fmla="*/ 53 h 72"/>
                  <a:gd name="T4" fmla="*/ 155 w 155"/>
                  <a:gd name="T5" fmla="*/ 37 h 72"/>
                  <a:gd name="T6" fmla="*/ 71 w 155"/>
                  <a:gd name="T7" fmla="*/ 10 h 72"/>
                  <a:gd name="T8" fmla="*/ 0 w 155"/>
                  <a:gd name="T9" fmla="*/ 65 h 72"/>
                  <a:gd name="T10" fmla="*/ 11 w 155"/>
                  <a:gd name="T11" fmla="*/ 72 h 72"/>
                  <a:gd name="T12" fmla="*/ 60 w 155"/>
                  <a:gd name="T13" fmla="*/ 32 h 72"/>
                </a:gdLst>
                <a:ahLst/>
                <a:cxnLst>
                  <a:cxn ang="0">
                    <a:pos x="T0" y="T1"/>
                  </a:cxn>
                  <a:cxn ang="0">
                    <a:pos x="T2" y="T3"/>
                  </a:cxn>
                  <a:cxn ang="0">
                    <a:pos x="T4" y="T5"/>
                  </a:cxn>
                  <a:cxn ang="0">
                    <a:pos x="T6" y="T7"/>
                  </a:cxn>
                  <a:cxn ang="0">
                    <a:pos x="T8" y="T9"/>
                  </a:cxn>
                  <a:cxn ang="0">
                    <a:pos x="T10" y="T11"/>
                  </a:cxn>
                  <a:cxn ang="0">
                    <a:pos x="T12" y="T13"/>
                  </a:cxn>
                </a:cxnLst>
                <a:rect l="0" t="0" r="r" b="b"/>
                <a:pathLst>
                  <a:path w="155" h="72">
                    <a:moveTo>
                      <a:pt x="60" y="32"/>
                    </a:moveTo>
                    <a:cubicBezTo>
                      <a:pt x="89" y="21"/>
                      <a:pt x="120" y="31"/>
                      <a:pt x="135" y="53"/>
                    </a:cubicBezTo>
                    <a:cubicBezTo>
                      <a:pt x="141" y="46"/>
                      <a:pt x="148" y="41"/>
                      <a:pt x="155" y="37"/>
                    </a:cubicBezTo>
                    <a:cubicBezTo>
                      <a:pt x="141" y="15"/>
                      <a:pt x="110" y="0"/>
                      <a:pt x="71" y="10"/>
                    </a:cubicBezTo>
                    <a:cubicBezTo>
                      <a:pt x="46" y="16"/>
                      <a:pt x="17" y="35"/>
                      <a:pt x="0" y="65"/>
                    </a:cubicBezTo>
                    <a:cubicBezTo>
                      <a:pt x="4" y="68"/>
                      <a:pt x="7" y="70"/>
                      <a:pt x="11" y="72"/>
                    </a:cubicBezTo>
                    <a:cubicBezTo>
                      <a:pt x="23" y="54"/>
                      <a:pt x="40" y="39"/>
                      <a:pt x="60" y="32"/>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Freeform 934"/>
              <p:cNvSpPr/>
              <p:nvPr/>
            </p:nvSpPr>
            <p:spPr bwMode="auto">
              <a:xfrm>
                <a:off x="3146" y="1752"/>
                <a:ext cx="28" cy="47"/>
              </a:xfrm>
              <a:custGeom>
                <a:avLst/>
                <a:gdLst>
                  <a:gd name="T0" fmla="*/ 7 w 28"/>
                  <a:gd name="T1" fmla="*/ 0 h 47"/>
                  <a:gd name="T2" fmla="*/ 0 w 28"/>
                  <a:gd name="T3" fmla="*/ 47 h 47"/>
                  <a:gd name="T4" fmla="*/ 21 w 28"/>
                  <a:gd name="T5" fmla="*/ 47 h 47"/>
                  <a:gd name="T6" fmla="*/ 28 w 28"/>
                  <a:gd name="T7" fmla="*/ 0 h 47"/>
                  <a:gd name="T8" fmla="*/ 7 w 28"/>
                  <a:gd name="T9" fmla="*/ 0 h 47"/>
                </a:gdLst>
                <a:ahLst/>
                <a:cxnLst>
                  <a:cxn ang="0">
                    <a:pos x="T0" y="T1"/>
                  </a:cxn>
                  <a:cxn ang="0">
                    <a:pos x="T2" y="T3"/>
                  </a:cxn>
                  <a:cxn ang="0">
                    <a:pos x="T4" y="T5"/>
                  </a:cxn>
                  <a:cxn ang="0">
                    <a:pos x="T6" y="T7"/>
                  </a:cxn>
                  <a:cxn ang="0">
                    <a:pos x="T8" y="T9"/>
                  </a:cxn>
                </a:cxnLst>
                <a:rect l="0" t="0" r="r" b="b"/>
                <a:pathLst>
                  <a:path w="28" h="47">
                    <a:moveTo>
                      <a:pt x="7" y="0"/>
                    </a:moveTo>
                    <a:lnTo>
                      <a:pt x="0" y="47"/>
                    </a:lnTo>
                    <a:lnTo>
                      <a:pt x="21" y="47"/>
                    </a:lnTo>
                    <a:lnTo>
                      <a:pt x="28" y="0"/>
                    </a:lnTo>
                    <a:lnTo>
                      <a:pt x="7" y="0"/>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935"/>
              <p:cNvSpPr/>
              <p:nvPr/>
            </p:nvSpPr>
            <p:spPr bwMode="auto">
              <a:xfrm>
                <a:off x="3068" y="2393"/>
                <a:ext cx="173" cy="123"/>
              </a:xfrm>
              <a:custGeom>
                <a:avLst/>
                <a:gdLst>
                  <a:gd name="T0" fmla="*/ 0 w 73"/>
                  <a:gd name="T1" fmla="*/ 49 h 52"/>
                  <a:gd name="T2" fmla="*/ 10 w 73"/>
                  <a:gd name="T3" fmla="*/ 52 h 52"/>
                  <a:gd name="T4" fmla="*/ 73 w 73"/>
                  <a:gd name="T5" fmla="*/ 13 h 52"/>
                  <a:gd name="T6" fmla="*/ 58 w 73"/>
                  <a:gd name="T7" fmla="*/ 0 h 52"/>
                  <a:gd name="T8" fmla="*/ 0 w 73"/>
                  <a:gd name="T9" fmla="*/ 49 h 52"/>
                </a:gdLst>
                <a:ahLst/>
                <a:cxnLst>
                  <a:cxn ang="0">
                    <a:pos x="T0" y="T1"/>
                  </a:cxn>
                  <a:cxn ang="0">
                    <a:pos x="T2" y="T3"/>
                  </a:cxn>
                  <a:cxn ang="0">
                    <a:pos x="T4" y="T5"/>
                  </a:cxn>
                  <a:cxn ang="0">
                    <a:pos x="T6" y="T7"/>
                  </a:cxn>
                  <a:cxn ang="0">
                    <a:pos x="T8" y="T9"/>
                  </a:cxn>
                </a:cxnLst>
                <a:rect l="0" t="0" r="r" b="b"/>
                <a:pathLst>
                  <a:path w="73" h="52">
                    <a:moveTo>
                      <a:pt x="0" y="49"/>
                    </a:moveTo>
                    <a:cubicBezTo>
                      <a:pt x="3" y="50"/>
                      <a:pt x="7" y="51"/>
                      <a:pt x="10" y="52"/>
                    </a:cubicBezTo>
                    <a:cubicBezTo>
                      <a:pt x="32" y="48"/>
                      <a:pt x="58" y="33"/>
                      <a:pt x="73" y="13"/>
                    </a:cubicBezTo>
                    <a:cubicBezTo>
                      <a:pt x="66" y="8"/>
                      <a:pt x="61" y="3"/>
                      <a:pt x="58" y="0"/>
                    </a:cubicBezTo>
                    <a:cubicBezTo>
                      <a:pt x="44" y="27"/>
                      <a:pt x="23" y="41"/>
                      <a:pt x="0" y="49"/>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936"/>
              <p:cNvSpPr/>
              <p:nvPr/>
            </p:nvSpPr>
            <p:spPr bwMode="auto">
              <a:xfrm>
                <a:off x="3129" y="1849"/>
                <a:ext cx="26" cy="52"/>
              </a:xfrm>
              <a:custGeom>
                <a:avLst/>
                <a:gdLst>
                  <a:gd name="T0" fmla="*/ 26 w 26"/>
                  <a:gd name="T1" fmla="*/ 0 h 52"/>
                  <a:gd name="T2" fmla="*/ 5 w 26"/>
                  <a:gd name="T3" fmla="*/ 0 h 52"/>
                  <a:gd name="T4" fmla="*/ 0 w 26"/>
                  <a:gd name="T5" fmla="*/ 45 h 52"/>
                  <a:gd name="T6" fmla="*/ 19 w 26"/>
                  <a:gd name="T7" fmla="*/ 52 h 52"/>
                  <a:gd name="T8" fmla="*/ 26 w 26"/>
                  <a:gd name="T9" fmla="*/ 0 h 52"/>
                </a:gdLst>
                <a:ahLst/>
                <a:cxnLst>
                  <a:cxn ang="0">
                    <a:pos x="T0" y="T1"/>
                  </a:cxn>
                  <a:cxn ang="0">
                    <a:pos x="T2" y="T3"/>
                  </a:cxn>
                  <a:cxn ang="0">
                    <a:pos x="T4" y="T5"/>
                  </a:cxn>
                  <a:cxn ang="0">
                    <a:pos x="T6" y="T7"/>
                  </a:cxn>
                  <a:cxn ang="0">
                    <a:pos x="T8" y="T9"/>
                  </a:cxn>
                </a:cxnLst>
                <a:rect l="0" t="0" r="r" b="b"/>
                <a:pathLst>
                  <a:path w="26" h="52">
                    <a:moveTo>
                      <a:pt x="26" y="0"/>
                    </a:moveTo>
                    <a:lnTo>
                      <a:pt x="5" y="0"/>
                    </a:lnTo>
                    <a:lnTo>
                      <a:pt x="0" y="45"/>
                    </a:lnTo>
                    <a:lnTo>
                      <a:pt x="19" y="52"/>
                    </a:lnTo>
                    <a:lnTo>
                      <a:pt x="26" y="0"/>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937"/>
              <p:cNvSpPr/>
              <p:nvPr/>
            </p:nvSpPr>
            <p:spPr bwMode="auto">
              <a:xfrm>
                <a:off x="2973" y="1389"/>
                <a:ext cx="43" cy="11"/>
              </a:xfrm>
              <a:custGeom>
                <a:avLst/>
                <a:gdLst>
                  <a:gd name="T0" fmla="*/ 2 w 18"/>
                  <a:gd name="T1" fmla="*/ 5 h 5"/>
                  <a:gd name="T2" fmla="*/ 14 w 18"/>
                  <a:gd name="T3" fmla="*/ 3 h 5"/>
                  <a:gd name="T4" fmla="*/ 18 w 18"/>
                  <a:gd name="T5" fmla="*/ 0 h 5"/>
                  <a:gd name="T6" fmla="*/ 1 w 18"/>
                  <a:gd name="T7" fmla="*/ 0 h 5"/>
                  <a:gd name="T8" fmla="*/ 0 w 18"/>
                  <a:gd name="T9" fmla="*/ 2 h 5"/>
                  <a:gd name="T10" fmla="*/ 2 w 18"/>
                  <a:gd name="T11" fmla="*/ 5 h 5"/>
                </a:gdLst>
                <a:ahLst/>
                <a:cxnLst>
                  <a:cxn ang="0">
                    <a:pos x="T0" y="T1"/>
                  </a:cxn>
                  <a:cxn ang="0">
                    <a:pos x="T2" y="T3"/>
                  </a:cxn>
                  <a:cxn ang="0">
                    <a:pos x="T4" y="T5"/>
                  </a:cxn>
                  <a:cxn ang="0">
                    <a:pos x="T6" y="T7"/>
                  </a:cxn>
                  <a:cxn ang="0">
                    <a:pos x="T8" y="T9"/>
                  </a:cxn>
                  <a:cxn ang="0">
                    <a:pos x="T10" y="T11"/>
                  </a:cxn>
                </a:cxnLst>
                <a:rect l="0" t="0" r="r" b="b"/>
                <a:pathLst>
                  <a:path w="18" h="5">
                    <a:moveTo>
                      <a:pt x="2" y="5"/>
                    </a:moveTo>
                    <a:cubicBezTo>
                      <a:pt x="6" y="1"/>
                      <a:pt x="10" y="1"/>
                      <a:pt x="14" y="3"/>
                    </a:cubicBezTo>
                    <a:cubicBezTo>
                      <a:pt x="15" y="2"/>
                      <a:pt x="16" y="1"/>
                      <a:pt x="18" y="0"/>
                    </a:cubicBezTo>
                    <a:cubicBezTo>
                      <a:pt x="1" y="0"/>
                      <a:pt x="1" y="0"/>
                      <a:pt x="1" y="0"/>
                    </a:cubicBezTo>
                    <a:cubicBezTo>
                      <a:pt x="1" y="0"/>
                      <a:pt x="0" y="1"/>
                      <a:pt x="0" y="2"/>
                    </a:cubicBezTo>
                    <a:cubicBezTo>
                      <a:pt x="1" y="3"/>
                      <a:pt x="1" y="4"/>
                      <a:pt x="2" y="5"/>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938"/>
              <p:cNvSpPr/>
              <p:nvPr/>
            </p:nvSpPr>
            <p:spPr bwMode="auto">
              <a:xfrm>
                <a:off x="3101" y="1389"/>
                <a:ext cx="43" cy="14"/>
              </a:xfrm>
              <a:custGeom>
                <a:avLst/>
                <a:gdLst>
                  <a:gd name="T0" fmla="*/ 18 w 18"/>
                  <a:gd name="T1" fmla="*/ 1 h 6"/>
                  <a:gd name="T2" fmla="*/ 17 w 18"/>
                  <a:gd name="T3" fmla="*/ 0 h 6"/>
                  <a:gd name="T4" fmla="*/ 0 w 18"/>
                  <a:gd name="T5" fmla="*/ 0 h 6"/>
                  <a:gd name="T6" fmla="*/ 5 w 18"/>
                  <a:gd name="T7" fmla="*/ 6 h 6"/>
                  <a:gd name="T8" fmla="*/ 18 w 18"/>
                  <a:gd name="T9" fmla="*/ 1 h 6"/>
                </a:gdLst>
                <a:ahLst/>
                <a:cxnLst>
                  <a:cxn ang="0">
                    <a:pos x="T0" y="T1"/>
                  </a:cxn>
                  <a:cxn ang="0">
                    <a:pos x="T2" y="T3"/>
                  </a:cxn>
                  <a:cxn ang="0">
                    <a:pos x="T4" y="T5"/>
                  </a:cxn>
                  <a:cxn ang="0">
                    <a:pos x="T6" y="T7"/>
                  </a:cxn>
                  <a:cxn ang="0">
                    <a:pos x="T8" y="T9"/>
                  </a:cxn>
                </a:cxnLst>
                <a:rect l="0" t="0" r="r" b="b"/>
                <a:pathLst>
                  <a:path w="18" h="6">
                    <a:moveTo>
                      <a:pt x="18" y="1"/>
                    </a:moveTo>
                    <a:cubicBezTo>
                      <a:pt x="17" y="1"/>
                      <a:pt x="17" y="0"/>
                      <a:pt x="17" y="0"/>
                    </a:cubicBezTo>
                    <a:cubicBezTo>
                      <a:pt x="0" y="0"/>
                      <a:pt x="0" y="0"/>
                      <a:pt x="0" y="0"/>
                    </a:cubicBezTo>
                    <a:cubicBezTo>
                      <a:pt x="1" y="2"/>
                      <a:pt x="3" y="4"/>
                      <a:pt x="5" y="6"/>
                    </a:cubicBezTo>
                    <a:cubicBezTo>
                      <a:pt x="9" y="4"/>
                      <a:pt x="13" y="3"/>
                      <a:pt x="18" y="1"/>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939"/>
              <p:cNvSpPr/>
              <p:nvPr/>
            </p:nvSpPr>
            <p:spPr bwMode="auto">
              <a:xfrm>
                <a:off x="2928" y="2606"/>
                <a:ext cx="272" cy="325"/>
              </a:xfrm>
              <a:custGeom>
                <a:avLst/>
                <a:gdLst>
                  <a:gd name="T0" fmla="*/ 115 w 115"/>
                  <a:gd name="T1" fmla="*/ 114 h 137"/>
                  <a:gd name="T2" fmla="*/ 105 w 115"/>
                  <a:gd name="T3" fmla="*/ 114 h 137"/>
                  <a:gd name="T4" fmla="*/ 90 w 115"/>
                  <a:gd name="T5" fmla="*/ 122 h 137"/>
                  <a:gd name="T6" fmla="*/ 56 w 115"/>
                  <a:gd name="T7" fmla="*/ 81 h 137"/>
                  <a:gd name="T8" fmla="*/ 72 w 115"/>
                  <a:gd name="T9" fmla="*/ 62 h 137"/>
                  <a:gd name="T10" fmla="*/ 66 w 115"/>
                  <a:gd name="T11" fmla="*/ 61 h 137"/>
                  <a:gd name="T12" fmla="*/ 51 w 115"/>
                  <a:gd name="T13" fmla="*/ 75 h 137"/>
                  <a:gd name="T14" fmla="*/ 30 w 115"/>
                  <a:gd name="T15" fmla="*/ 53 h 137"/>
                  <a:gd name="T16" fmla="*/ 77 w 115"/>
                  <a:gd name="T17" fmla="*/ 14 h 137"/>
                  <a:gd name="T18" fmla="*/ 78 w 115"/>
                  <a:gd name="T19" fmla="*/ 5 h 137"/>
                  <a:gd name="T20" fmla="*/ 43 w 115"/>
                  <a:gd name="T21" fmla="*/ 0 h 137"/>
                  <a:gd name="T22" fmla="*/ 19 w 115"/>
                  <a:gd name="T23" fmla="*/ 78 h 137"/>
                  <a:gd name="T24" fmla="*/ 24 w 115"/>
                  <a:gd name="T25" fmla="*/ 73 h 137"/>
                  <a:gd name="T26" fmla="*/ 81 w 115"/>
                  <a:gd name="T27" fmla="*/ 137 h 137"/>
                  <a:gd name="T28" fmla="*/ 94 w 115"/>
                  <a:gd name="T29" fmla="*/ 137 h 137"/>
                  <a:gd name="T30" fmla="*/ 115 w 115"/>
                  <a:gd name="T31" fmla="*/ 120 h 137"/>
                  <a:gd name="T32" fmla="*/ 115 w 115"/>
                  <a:gd name="T33" fmla="*/ 1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137">
                    <a:moveTo>
                      <a:pt x="115" y="114"/>
                    </a:moveTo>
                    <a:cubicBezTo>
                      <a:pt x="113" y="116"/>
                      <a:pt x="109" y="116"/>
                      <a:pt x="105" y="114"/>
                    </a:cubicBezTo>
                    <a:cubicBezTo>
                      <a:pt x="107" y="123"/>
                      <a:pt x="99" y="129"/>
                      <a:pt x="90" y="122"/>
                    </a:cubicBezTo>
                    <a:cubicBezTo>
                      <a:pt x="79" y="112"/>
                      <a:pt x="60" y="89"/>
                      <a:pt x="56" y="81"/>
                    </a:cubicBezTo>
                    <a:cubicBezTo>
                      <a:pt x="59" y="77"/>
                      <a:pt x="65" y="69"/>
                      <a:pt x="72" y="62"/>
                    </a:cubicBezTo>
                    <a:cubicBezTo>
                      <a:pt x="66" y="61"/>
                      <a:pt x="66" y="61"/>
                      <a:pt x="66" y="61"/>
                    </a:cubicBezTo>
                    <a:cubicBezTo>
                      <a:pt x="59" y="67"/>
                      <a:pt x="54" y="73"/>
                      <a:pt x="51" y="75"/>
                    </a:cubicBezTo>
                    <a:cubicBezTo>
                      <a:pt x="44" y="70"/>
                      <a:pt x="34" y="59"/>
                      <a:pt x="30" y="53"/>
                    </a:cubicBezTo>
                    <a:cubicBezTo>
                      <a:pt x="38" y="45"/>
                      <a:pt x="71" y="19"/>
                      <a:pt x="77" y="14"/>
                    </a:cubicBezTo>
                    <a:cubicBezTo>
                      <a:pt x="78" y="5"/>
                      <a:pt x="78" y="5"/>
                      <a:pt x="78" y="5"/>
                    </a:cubicBezTo>
                    <a:cubicBezTo>
                      <a:pt x="66" y="4"/>
                      <a:pt x="54" y="3"/>
                      <a:pt x="43" y="0"/>
                    </a:cubicBezTo>
                    <a:cubicBezTo>
                      <a:pt x="11" y="10"/>
                      <a:pt x="0" y="47"/>
                      <a:pt x="19" y="78"/>
                    </a:cubicBezTo>
                    <a:cubicBezTo>
                      <a:pt x="24" y="73"/>
                      <a:pt x="24" y="73"/>
                      <a:pt x="24" y="73"/>
                    </a:cubicBezTo>
                    <a:cubicBezTo>
                      <a:pt x="81" y="137"/>
                      <a:pt x="81" y="137"/>
                      <a:pt x="81" y="137"/>
                    </a:cubicBezTo>
                    <a:cubicBezTo>
                      <a:pt x="94" y="137"/>
                      <a:pt x="94" y="137"/>
                      <a:pt x="94" y="137"/>
                    </a:cubicBezTo>
                    <a:cubicBezTo>
                      <a:pt x="115" y="120"/>
                      <a:pt x="115" y="120"/>
                      <a:pt x="115" y="120"/>
                    </a:cubicBezTo>
                    <a:cubicBezTo>
                      <a:pt x="115" y="118"/>
                      <a:pt x="115" y="116"/>
                      <a:pt x="115" y="114"/>
                    </a:cubicBezTo>
                    <a:close/>
                  </a:path>
                </a:pathLst>
              </a:custGeom>
              <a:solidFill>
                <a:srgbClr val="A98C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940"/>
              <p:cNvSpPr/>
              <p:nvPr/>
            </p:nvSpPr>
            <p:spPr bwMode="auto">
              <a:xfrm>
                <a:off x="2924" y="1901"/>
                <a:ext cx="243" cy="235"/>
              </a:xfrm>
              <a:custGeom>
                <a:avLst/>
                <a:gdLst>
                  <a:gd name="T0" fmla="*/ 103 w 103"/>
                  <a:gd name="T1" fmla="*/ 22 h 99"/>
                  <a:gd name="T2" fmla="*/ 14 w 103"/>
                  <a:gd name="T3" fmla="*/ 99 h 99"/>
                  <a:gd name="T4" fmla="*/ 26 w 103"/>
                  <a:gd name="T5" fmla="*/ 92 h 99"/>
                  <a:gd name="T6" fmla="*/ 93 w 103"/>
                  <a:gd name="T7" fmla="*/ 33 h 99"/>
                  <a:gd name="T8" fmla="*/ 103 w 103"/>
                  <a:gd name="T9" fmla="*/ 22 h 99"/>
                </a:gdLst>
                <a:ahLst/>
                <a:cxnLst>
                  <a:cxn ang="0">
                    <a:pos x="T0" y="T1"/>
                  </a:cxn>
                  <a:cxn ang="0">
                    <a:pos x="T2" y="T3"/>
                  </a:cxn>
                  <a:cxn ang="0">
                    <a:pos x="T4" y="T5"/>
                  </a:cxn>
                  <a:cxn ang="0">
                    <a:pos x="T6" y="T7"/>
                  </a:cxn>
                  <a:cxn ang="0">
                    <a:pos x="T8" y="T9"/>
                  </a:cxn>
                </a:cxnLst>
                <a:rect l="0" t="0" r="r" b="b"/>
                <a:pathLst>
                  <a:path w="103" h="99">
                    <a:moveTo>
                      <a:pt x="103" y="22"/>
                    </a:moveTo>
                    <a:cubicBezTo>
                      <a:pt x="51" y="0"/>
                      <a:pt x="0" y="35"/>
                      <a:pt x="14" y="99"/>
                    </a:cubicBezTo>
                    <a:cubicBezTo>
                      <a:pt x="18" y="96"/>
                      <a:pt x="22" y="94"/>
                      <a:pt x="26" y="92"/>
                    </a:cubicBezTo>
                    <a:cubicBezTo>
                      <a:pt x="21" y="49"/>
                      <a:pt x="56" y="21"/>
                      <a:pt x="93" y="33"/>
                    </a:cubicBezTo>
                    <a:cubicBezTo>
                      <a:pt x="96" y="29"/>
                      <a:pt x="99" y="25"/>
                      <a:pt x="103" y="22"/>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941"/>
              <p:cNvSpPr/>
              <p:nvPr/>
            </p:nvSpPr>
            <p:spPr bwMode="auto">
              <a:xfrm>
                <a:off x="2834" y="2803"/>
                <a:ext cx="267" cy="128"/>
              </a:xfrm>
              <a:custGeom>
                <a:avLst/>
                <a:gdLst>
                  <a:gd name="T0" fmla="*/ 0 w 267"/>
                  <a:gd name="T1" fmla="*/ 128 h 128"/>
                  <a:gd name="T2" fmla="*/ 54 w 267"/>
                  <a:gd name="T3" fmla="*/ 128 h 128"/>
                  <a:gd name="T4" fmla="*/ 135 w 267"/>
                  <a:gd name="T5" fmla="*/ 60 h 128"/>
                  <a:gd name="T6" fmla="*/ 203 w 267"/>
                  <a:gd name="T7" fmla="*/ 128 h 128"/>
                  <a:gd name="T8" fmla="*/ 267 w 267"/>
                  <a:gd name="T9" fmla="*/ 128 h 128"/>
                  <a:gd name="T10" fmla="*/ 146 w 267"/>
                  <a:gd name="T11" fmla="*/ 0 h 128"/>
                  <a:gd name="T12" fmla="*/ 0 w 267"/>
                  <a:gd name="T13" fmla="*/ 128 h 128"/>
                </a:gdLst>
                <a:ahLst/>
                <a:cxnLst>
                  <a:cxn ang="0">
                    <a:pos x="T0" y="T1"/>
                  </a:cxn>
                  <a:cxn ang="0">
                    <a:pos x="T2" y="T3"/>
                  </a:cxn>
                  <a:cxn ang="0">
                    <a:pos x="T4" y="T5"/>
                  </a:cxn>
                  <a:cxn ang="0">
                    <a:pos x="T6" y="T7"/>
                  </a:cxn>
                  <a:cxn ang="0">
                    <a:pos x="T8" y="T9"/>
                  </a:cxn>
                  <a:cxn ang="0">
                    <a:pos x="T10" y="T11"/>
                  </a:cxn>
                  <a:cxn ang="0">
                    <a:pos x="T12" y="T13"/>
                  </a:cxn>
                </a:cxnLst>
                <a:rect l="0" t="0" r="r" b="b"/>
                <a:pathLst>
                  <a:path w="267" h="128">
                    <a:moveTo>
                      <a:pt x="0" y="128"/>
                    </a:moveTo>
                    <a:lnTo>
                      <a:pt x="54" y="128"/>
                    </a:lnTo>
                    <a:lnTo>
                      <a:pt x="135" y="60"/>
                    </a:lnTo>
                    <a:lnTo>
                      <a:pt x="203" y="128"/>
                    </a:lnTo>
                    <a:lnTo>
                      <a:pt x="267" y="128"/>
                    </a:lnTo>
                    <a:lnTo>
                      <a:pt x="146" y="0"/>
                    </a:lnTo>
                    <a:lnTo>
                      <a:pt x="0" y="128"/>
                    </a:ln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942"/>
              <p:cNvSpPr/>
              <p:nvPr/>
            </p:nvSpPr>
            <p:spPr bwMode="auto">
              <a:xfrm>
                <a:off x="3172" y="2908"/>
                <a:ext cx="28" cy="23"/>
              </a:xfrm>
              <a:custGeom>
                <a:avLst/>
                <a:gdLst>
                  <a:gd name="T0" fmla="*/ 0 w 12"/>
                  <a:gd name="T1" fmla="*/ 10 h 10"/>
                  <a:gd name="T2" fmla="*/ 11 w 12"/>
                  <a:gd name="T3" fmla="*/ 10 h 10"/>
                  <a:gd name="T4" fmla="*/ 12 w 12"/>
                  <a:gd name="T5" fmla="*/ 0 h 10"/>
                  <a:gd name="T6" fmla="*/ 0 w 12"/>
                  <a:gd name="T7" fmla="*/ 10 h 10"/>
                </a:gdLst>
                <a:ahLst/>
                <a:cxnLst>
                  <a:cxn ang="0">
                    <a:pos x="T0" y="T1"/>
                  </a:cxn>
                  <a:cxn ang="0">
                    <a:pos x="T2" y="T3"/>
                  </a:cxn>
                  <a:cxn ang="0">
                    <a:pos x="T4" y="T5"/>
                  </a:cxn>
                  <a:cxn ang="0">
                    <a:pos x="T6" y="T7"/>
                  </a:cxn>
                </a:cxnLst>
                <a:rect l="0" t="0" r="r" b="b"/>
                <a:pathLst>
                  <a:path w="12" h="10">
                    <a:moveTo>
                      <a:pt x="0" y="10"/>
                    </a:moveTo>
                    <a:cubicBezTo>
                      <a:pt x="11" y="10"/>
                      <a:pt x="11" y="10"/>
                      <a:pt x="11" y="10"/>
                    </a:cubicBezTo>
                    <a:cubicBezTo>
                      <a:pt x="11" y="7"/>
                      <a:pt x="12" y="3"/>
                      <a:pt x="12" y="0"/>
                    </a:cubicBezTo>
                    <a:lnTo>
                      <a:pt x="0" y="10"/>
                    </a:ln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943"/>
              <p:cNvSpPr/>
              <p:nvPr/>
            </p:nvSpPr>
            <p:spPr bwMode="auto">
              <a:xfrm>
                <a:off x="3087" y="1624"/>
                <a:ext cx="45" cy="71"/>
              </a:xfrm>
              <a:custGeom>
                <a:avLst/>
                <a:gdLst>
                  <a:gd name="T0" fmla="*/ 0 w 19"/>
                  <a:gd name="T1" fmla="*/ 27 h 30"/>
                  <a:gd name="T2" fmla="*/ 15 w 19"/>
                  <a:gd name="T3" fmla="*/ 30 h 30"/>
                  <a:gd name="T4" fmla="*/ 12 w 19"/>
                  <a:gd name="T5" fmla="*/ 0 h 30"/>
                  <a:gd name="T6" fmla="*/ 0 w 19"/>
                  <a:gd name="T7" fmla="*/ 27 h 30"/>
                </a:gdLst>
                <a:ahLst/>
                <a:cxnLst>
                  <a:cxn ang="0">
                    <a:pos x="T0" y="T1"/>
                  </a:cxn>
                  <a:cxn ang="0">
                    <a:pos x="T2" y="T3"/>
                  </a:cxn>
                  <a:cxn ang="0">
                    <a:pos x="T4" y="T5"/>
                  </a:cxn>
                  <a:cxn ang="0">
                    <a:pos x="T6" y="T7"/>
                  </a:cxn>
                </a:cxnLst>
                <a:rect l="0" t="0" r="r" b="b"/>
                <a:pathLst>
                  <a:path w="19" h="30">
                    <a:moveTo>
                      <a:pt x="0" y="27"/>
                    </a:moveTo>
                    <a:cubicBezTo>
                      <a:pt x="15" y="30"/>
                      <a:pt x="15" y="30"/>
                      <a:pt x="15" y="30"/>
                    </a:cubicBezTo>
                    <a:cubicBezTo>
                      <a:pt x="18" y="19"/>
                      <a:pt x="19" y="8"/>
                      <a:pt x="12" y="0"/>
                    </a:cubicBezTo>
                    <a:cubicBezTo>
                      <a:pt x="10" y="11"/>
                      <a:pt x="6" y="20"/>
                      <a:pt x="0" y="27"/>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944"/>
              <p:cNvSpPr/>
              <p:nvPr/>
            </p:nvSpPr>
            <p:spPr bwMode="auto">
              <a:xfrm>
                <a:off x="2907" y="2877"/>
                <a:ext cx="114" cy="54"/>
              </a:xfrm>
              <a:custGeom>
                <a:avLst/>
                <a:gdLst>
                  <a:gd name="T0" fmla="*/ 0 w 114"/>
                  <a:gd name="T1" fmla="*/ 54 h 54"/>
                  <a:gd name="T2" fmla="*/ 114 w 114"/>
                  <a:gd name="T3" fmla="*/ 54 h 54"/>
                  <a:gd name="T4" fmla="*/ 64 w 114"/>
                  <a:gd name="T5" fmla="*/ 0 h 54"/>
                  <a:gd name="T6" fmla="*/ 0 w 114"/>
                  <a:gd name="T7" fmla="*/ 54 h 54"/>
                </a:gdLst>
                <a:ahLst/>
                <a:cxnLst>
                  <a:cxn ang="0">
                    <a:pos x="T0" y="T1"/>
                  </a:cxn>
                  <a:cxn ang="0">
                    <a:pos x="T2" y="T3"/>
                  </a:cxn>
                  <a:cxn ang="0">
                    <a:pos x="T4" y="T5"/>
                  </a:cxn>
                  <a:cxn ang="0">
                    <a:pos x="T6" y="T7"/>
                  </a:cxn>
                </a:cxnLst>
                <a:rect l="0" t="0" r="r" b="b"/>
                <a:pathLst>
                  <a:path w="114" h="54">
                    <a:moveTo>
                      <a:pt x="0" y="54"/>
                    </a:moveTo>
                    <a:lnTo>
                      <a:pt x="114" y="54"/>
                    </a:lnTo>
                    <a:lnTo>
                      <a:pt x="64" y="0"/>
                    </a:lnTo>
                    <a:lnTo>
                      <a:pt x="0" y="54"/>
                    </a:ln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945"/>
              <p:cNvSpPr/>
              <p:nvPr/>
            </p:nvSpPr>
            <p:spPr bwMode="auto">
              <a:xfrm>
                <a:off x="3080" y="1740"/>
                <a:ext cx="33" cy="57"/>
              </a:xfrm>
              <a:custGeom>
                <a:avLst/>
                <a:gdLst>
                  <a:gd name="T0" fmla="*/ 0 w 33"/>
                  <a:gd name="T1" fmla="*/ 52 h 57"/>
                  <a:gd name="T2" fmla="*/ 26 w 33"/>
                  <a:gd name="T3" fmla="*/ 57 h 57"/>
                  <a:gd name="T4" fmla="*/ 33 w 33"/>
                  <a:gd name="T5" fmla="*/ 5 h 57"/>
                  <a:gd name="T6" fmla="*/ 7 w 33"/>
                  <a:gd name="T7" fmla="*/ 0 h 57"/>
                  <a:gd name="T8" fmla="*/ 0 w 33"/>
                  <a:gd name="T9" fmla="*/ 52 h 57"/>
                </a:gdLst>
                <a:ahLst/>
                <a:cxnLst>
                  <a:cxn ang="0">
                    <a:pos x="T0" y="T1"/>
                  </a:cxn>
                  <a:cxn ang="0">
                    <a:pos x="T2" y="T3"/>
                  </a:cxn>
                  <a:cxn ang="0">
                    <a:pos x="T4" y="T5"/>
                  </a:cxn>
                  <a:cxn ang="0">
                    <a:pos x="T6" y="T7"/>
                  </a:cxn>
                  <a:cxn ang="0">
                    <a:pos x="T8" y="T9"/>
                  </a:cxn>
                </a:cxnLst>
                <a:rect l="0" t="0" r="r" b="b"/>
                <a:pathLst>
                  <a:path w="33" h="57">
                    <a:moveTo>
                      <a:pt x="0" y="52"/>
                    </a:moveTo>
                    <a:lnTo>
                      <a:pt x="26" y="57"/>
                    </a:lnTo>
                    <a:lnTo>
                      <a:pt x="33" y="5"/>
                    </a:lnTo>
                    <a:lnTo>
                      <a:pt x="7" y="0"/>
                    </a:lnTo>
                    <a:lnTo>
                      <a:pt x="0" y="52"/>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946"/>
              <p:cNvSpPr/>
              <p:nvPr/>
            </p:nvSpPr>
            <p:spPr bwMode="auto">
              <a:xfrm>
                <a:off x="2997" y="1972"/>
                <a:ext cx="140" cy="141"/>
              </a:xfrm>
              <a:custGeom>
                <a:avLst/>
                <a:gdLst>
                  <a:gd name="T0" fmla="*/ 59 w 59"/>
                  <a:gd name="T1" fmla="*/ 6 h 59"/>
                  <a:gd name="T2" fmla="*/ 0 w 59"/>
                  <a:gd name="T3" fmla="*/ 59 h 59"/>
                  <a:gd name="T4" fmla="*/ 16 w 59"/>
                  <a:gd name="T5" fmla="*/ 53 h 59"/>
                  <a:gd name="T6" fmla="*/ 51 w 59"/>
                  <a:gd name="T7" fmla="*/ 19 h 59"/>
                  <a:gd name="T8" fmla="*/ 59 w 59"/>
                  <a:gd name="T9" fmla="*/ 6 h 59"/>
                </a:gdLst>
                <a:ahLst/>
                <a:cxnLst>
                  <a:cxn ang="0">
                    <a:pos x="T0" y="T1"/>
                  </a:cxn>
                  <a:cxn ang="0">
                    <a:pos x="T2" y="T3"/>
                  </a:cxn>
                  <a:cxn ang="0">
                    <a:pos x="T4" y="T5"/>
                  </a:cxn>
                  <a:cxn ang="0">
                    <a:pos x="T6" y="T7"/>
                  </a:cxn>
                  <a:cxn ang="0">
                    <a:pos x="T8" y="T9"/>
                  </a:cxn>
                </a:cxnLst>
                <a:rect l="0" t="0" r="r" b="b"/>
                <a:pathLst>
                  <a:path w="59" h="59">
                    <a:moveTo>
                      <a:pt x="59" y="6"/>
                    </a:moveTo>
                    <a:cubicBezTo>
                      <a:pt x="31" y="0"/>
                      <a:pt x="1" y="17"/>
                      <a:pt x="0" y="59"/>
                    </a:cubicBezTo>
                    <a:cubicBezTo>
                      <a:pt x="6" y="57"/>
                      <a:pt x="11" y="55"/>
                      <a:pt x="16" y="53"/>
                    </a:cubicBezTo>
                    <a:cubicBezTo>
                      <a:pt x="18" y="34"/>
                      <a:pt x="33" y="21"/>
                      <a:pt x="51" y="19"/>
                    </a:cubicBezTo>
                    <a:cubicBezTo>
                      <a:pt x="53" y="15"/>
                      <a:pt x="56" y="10"/>
                      <a:pt x="59" y="6"/>
                    </a:cubicBez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947"/>
              <p:cNvSpPr/>
              <p:nvPr/>
            </p:nvSpPr>
            <p:spPr bwMode="auto">
              <a:xfrm>
                <a:off x="2933" y="2184"/>
                <a:ext cx="234" cy="216"/>
              </a:xfrm>
              <a:custGeom>
                <a:avLst/>
                <a:gdLst>
                  <a:gd name="T0" fmla="*/ 86 w 99"/>
                  <a:gd name="T1" fmla="*/ 64 h 91"/>
                  <a:gd name="T2" fmla="*/ 45 w 99"/>
                  <a:gd name="T3" fmla="*/ 13 h 91"/>
                  <a:gd name="T4" fmla="*/ 8 w 99"/>
                  <a:gd name="T5" fmla="*/ 89 h 91"/>
                  <a:gd name="T6" fmla="*/ 25 w 99"/>
                  <a:gd name="T7" fmla="*/ 91 h 91"/>
                  <a:gd name="T8" fmla="*/ 35 w 99"/>
                  <a:gd name="T9" fmla="*/ 41 h 91"/>
                  <a:gd name="T10" fmla="*/ 74 w 99"/>
                  <a:gd name="T11" fmla="*/ 71 h 91"/>
                  <a:gd name="T12" fmla="*/ 62 w 99"/>
                  <a:gd name="T13" fmla="*/ 85 h 91"/>
                  <a:gd name="T14" fmla="*/ 86 w 99"/>
                  <a:gd name="T15" fmla="*/ 64 h 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91">
                    <a:moveTo>
                      <a:pt x="86" y="64"/>
                    </a:moveTo>
                    <a:cubicBezTo>
                      <a:pt x="99" y="37"/>
                      <a:pt x="82" y="0"/>
                      <a:pt x="45" y="13"/>
                    </a:cubicBezTo>
                    <a:cubicBezTo>
                      <a:pt x="23" y="21"/>
                      <a:pt x="0" y="48"/>
                      <a:pt x="8" y="89"/>
                    </a:cubicBezTo>
                    <a:cubicBezTo>
                      <a:pt x="14" y="90"/>
                      <a:pt x="19" y="90"/>
                      <a:pt x="25" y="91"/>
                    </a:cubicBezTo>
                    <a:cubicBezTo>
                      <a:pt x="16" y="69"/>
                      <a:pt x="25" y="50"/>
                      <a:pt x="35" y="41"/>
                    </a:cubicBezTo>
                    <a:cubicBezTo>
                      <a:pt x="65" y="15"/>
                      <a:pt x="88" y="43"/>
                      <a:pt x="74" y="71"/>
                    </a:cubicBezTo>
                    <a:cubicBezTo>
                      <a:pt x="73" y="74"/>
                      <a:pt x="68" y="80"/>
                      <a:pt x="62" y="85"/>
                    </a:cubicBezTo>
                    <a:cubicBezTo>
                      <a:pt x="72" y="81"/>
                      <a:pt x="80" y="74"/>
                      <a:pt x="86" y="64"/>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Freeform 948"/>
              <p:cNvSpPr/>
              <p:nvPr/>
            </p:nvSpPr>
            <p:spPr bwMode="auto">
              <a:xfrm>
                <a:off x="3016" y="1389"/>
                <a:ext cx="87" cy="35"/>
              </a:xfrm>
              <a:custGeom>
                <a:avLst/>
                <a:gdLst>
                  <a:gd name="T0" fmla="*/ 5 w 37"/>
                  <a:gd name="T1" fmla="*/ 15 h 15"/>
                  <a:gd name="T2" fmla="*/ 17 w 37"/>
                  <a:gd name="T3" fmla="*/ 2 h 15"/>
                  <a:gd name="T4" fmla="*/ 26 w 37"/>
                  <a:gd name="T5" fmla="*/ 14 h 15"/>
                  <a:gd name="T6" fmla="*/ 37 w 37"/>
                  <a:gd name="T7" fmla="*/ 8 h 15"/>
                  <a:gd name="T8" fmla="*/ 31 w 37"/>
                  <a:gd name="T9" fmla="*/ 0 h 15"/>
                  <a:gd name="T10" fmla="*/ 6 w 37"/>
                  <a:gd name="T11" fmla="*/ 0 h 15"/>
                  <a:gd name="T12" fmla="*/ 0 w 37"/>
                  <a:gd name="T13" fmla="*/ 6 h 15"/>
                  <a:gd name="T14" fmla="*/ 5 w 37"/>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15">
                    <a:moveTo>
                      <a:pt x="5" y="15"/>
                    </a:moveTo>
                    <a:cubicBezTo>
                      <a:pt x="10" y="10"/>
                      <a:pt x="14" y="5"/>
                      <a:pt x="17" y="2"/>
                    </a:cubicBezTo>
                    <a:cubicBezTo>
                      <a:pt x="17" y="3"/>
                      <a:pt x="21" y="8"/>
                      <a:pt x="26" y="14"/>
                    </a:cubicBezTo>
                    <a:cubicBezTo>
                      <a:pt x="29" y="12"/>
                      <a:pt x="33" y="10"/>
                      <a:pt x="37" y="8"/>
                    </a:cubicBezTo>
                    <a:cubicBezTo>
                      <a:pt x="35" y="5"/>
                      <a:pt x="33" y="2"/>
                      <a:pt x="31" y="0"/>
                    </a:cubicBezTo>
                    <a:cubicBezTo>
                      <a:pt x="6" y="0"/>
                      <a:pt x="6" y="0"/>
                      <a:pt x="6" y="0"/>
                    </a:cubicBezTo>
                    <a:cubicBezTo>
                      <a:pt x="4" y="2"/>
                      <a:pt x="2" y="4"/>
                      <a:pt x="0" y="6"/>
                    </a:cubicBezTo>
                    <a:cubicBezTo>
                      <a:pt x="2" y="9"/>
                      <a:pt x="4" y="12"/>
                      <a:pt x="5" y="15"/>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Freeform 949"/>
              <p:cNvSpPr/>
              <p:nvPr/>
            </p:nvSpPr>
            <p:spPr bwMode="auto">
              <a:xfrm>
                <a:off x="2964" y="1533"/>
                <a:ext cx="142" cy="152"/>
              </a:xfrm>
              <a:custGeom>
                <a:avLst/>
                <a:gdLst>
                  <a:gd name="T0" fmla="*/ 60 w 60"/>
                  <a:gd name="T1" fmla="*/ 38 h 64"/>
                  <a:gd name="T2" fmla="*/ 25 w 60"/>
                  <a:gd name="T3" fmla="*/ 1 h 64"/>
                  <a:gd name="T4" fmla="*/ 2 w 60"/>
                  <a:gd name="T5" fmla="*/ 21 h 64"/>
                  <a:gd name="T6" fmla="*/ 26 w 60"/>
                  <a:gd name="T7" fmla="*/ 16 h 64"/>
                  <a:gd name="T8" fmla="*/ 28 w 60"/>
                  <a:gd name="T9" fmla="*/ 61 h 64"/>
                  <a:gd name="T10" fmla="*/ 47 w 60"/>
                  <a:gd name="T11" fmla="*/ 64 h 64"/>
                  <a:gd name="T12" fmla="*/ 60 w 60"/>
                  <a:gd name="T13" fmla="*/ 38 h 64"/>
                </a:gdLst>
                <a:ahLst/>
                <a:cxnLst>
                  <a:cxn ang="0">
                    <a:pos x="T0" y="T1"/>
                  </a:cxn>
                  <a:cxn ang="0">
                    <a:pos x="T2" y="T3"/>
                  </a:cxn>
                  <a:cxn ang="0">
                    <a:pos x="T4" y="T5"/>
                  </a:cxn>
                  <a:cxn ang="0">
                    <a:pos x="T6" y="T7"/>
                  </a:cxn>
                  <a:cxn ang="0">
                    <a:pos x="T8" y="T9"/>
                  </a:cxn>
                  <a:cxn ang="0">
                    <a:pos x="T10" y="T11"/>
                  </a:cxn>
                  <a:cxn ang="0">
                    <a:pos x="T12" y="T13"/>
                  </a:cxn>
                </a:cxnLst>
                <a:rect l="0" t="0" r="r" b="b"/>
                <a:pathLst>
                  <a:path w="60" h="64">
                    <a:moveTo>
                      <a:pt x="60" y="38"/>
                    </a:moveTo>
                    <a:cubicBezTo>
                      <a:pt x="59" y="17"/>
                      <a:pt x="46" y="1"/>
                      <a:pt x="25" y="1"/>
                    </a:cubicBezTo>
                    <a:cubicBezTo>
                      <a:pt x="9" y="0"/>
                      <a:pt x="0" y="15"/>
                      <a:pt x="2" y="21"/>
                    </a:cubicBezTo>
                    <a:cubicBezTo>
                      <a:pt x="7" y="14"/>
                      <a:pt x="16" y="12"/>
                      <a:pt x="26" y="16"/>
                    </a:cubicBezTo>
                    <a:cubicBezTo>
                      <a:pt x="44" y="23"/>
                      <a:pt x="45" y="44"/>
                      <a:pt x="28" y="61"/>
                    </a:cubicBezTo>
                    <a:cubicBezTo>
                      <a:pt x="47" y="64"/>
                      <a:pt x="47" y="64"/>
                      <a:pt x="47" y="64"/>
                    </a:cubicBezTo>
                    <a:cubicBezTo>
                      <a:pt x="53" y="57"/>
                      <a:pt x="58" y="49"/>
                      <a:pt x="60" y="38"/>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950"/>
              <p:cNvSpPr/>
              <p:nvPr/>
            </p:nvSpPr>
            <p:spPr bwMode="auto">
              <a:xfrm>
                <a:off x="3063" y="1844"/>
                <a:ext cx="36" cy="50"/>
              </a:xfrm>
              <a:custGeom>
                <a:avLst/>
                <a:gdLst>
                  <a:gd name="T0" fmla="*/ 36 w 36"/>
                  <a:gd name="T1" fmla="*/ 0 h 50"/>
                  <a:gd name="T2" fmla="*/ 5 w 36"/>
                  <a:gd name="T3" fmla="*/ 0 h 50"/>
                  <a:gd name="T4" fmla="*/ 0 w 36"/>
                  <a:gd name="T5" fmla="*/ 48 h 50"/>
                  <a:gd name="T6" fmla="*/ 29 w 36"/>
                  <a:gd name="T7" fmla="*/ 50 h 50"/>
                  <a:gd name="T8" fmla="*/ 36 w 36"/>
                  <a:gd name="T9" fmla="*/ 0 h 50"/>
                </a:gdLst>
                <a:ahLst/>
                <a:cxnLst>
                  <a:cxn ang="0">
                    <a:pos x="T0" y="T1"/>
                  </a:cxn>
                  <a:cxn ang="0">
                    <a:pos x="T2" y="T3"/>
                  </a:cxn>
                  <a:cxn ang="0">
                    <a:pos x="T4" y="T5"/>
                  </a:cxn>
                  <a:cxn ang="0">
                    <a:pos x="T6" y="T7"/>
                  </a:cxn>
                  <a:cxn ang="0">
                    <a:pos x="T8" y="T9"/>
                  </a:cxn>
                </a:cxnLst>
                <a:rect l="0" t="0" r="r" b="b"/>
                <a:pathLst>
                  <a:path w="36" h="50">
                    <a:moveTo>
                      <a:pt x="36" y="0"/>
                    </a:moveTo>
                    <a:lnTo>
                      <a:pt x="5" y="0"/>
                    </a:lnTo>
                    <a:lnTo>
                      <a:pt x="0" y="48"/>
                    </a:lnTo>
                    <a:lnTo>
                      <a:pt x="29" y="50"/>
                    </a:lnTo>
                    <a:lnTo>
                      <a:pt x="36" y="0"/>
                    </a:ln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951"/>
              <p:cNvSpPr/>
              <p:nvPr/>
            </p:nvSpPr>
            <p:spPr bwMode="auto">
              <a:xfrm>
                <a:off x="3092" y="2029"/>
                <a:ext cx="21" cy="19"/>
              </a:xfrm>
              <a:custGeom>
                <a:avLst/>
                <a:gdLst>
                  <a:gd name="T0" fmla="*/ 9 w 9"/>
                  <a:gd name="T1" fmla="*/ 0 h 8"/>
                  <a:gd name="T2" fmla="*/ 0 w 9"/>
                  <a:gd name="T3" fmla="*/ 3 h 8"/>
                  <a:gd name="T4" fmla="*/ 7 w 9"/>
                  <a:gd name="T5" fmla="*/ 8 h 8"/>
                  <a:gd name="T6" fmla="*/ 9 w 9"/>
                  <a:gd name="T7" fmla="*/ 0 h 8"/>
                </a:gdLst>
                <a:ahLst/>
                <a:cxnLst>
                  <a:cxn ang="0">
                    <a:pos x="T0" y="T1"/>
                  </a:cxn>
                  <a:cxn ang="0">
                    <a:pos x="T2" y="T3"/>
                  </a:cxn>
                  <a:cxn ang="0">
                    <a:pos x="T4" y="T5"/>
                  </a:cxn>
                  <a:cxn ang="0">
                    <a:pos x="T6" y="T7"/>
                  </a:cxn>
                </a:cxnLst>
                <a:rect l="0" t="0" r="r" b="b"/>
                <a:pathLst>
                  <a:path w="9" h="8">
                    <a:moveTo>
                      <a:pt x="9" y="0"/>
                    </a:moveTo>
                    <a:cubicBezTo>
                      <a:pt x="6" y="1"/>
                      <a:pt x="3" y="1"/>
                      <a:pt x="0" y="3"/>
                    </a:cubicBezTo>
                    <a:cubicBezTo>
                      <a:pt x="7" y="8"/>
                      <a:pt x="7" y="8"/>
                      <a:pt x="7" y="8"/>
                    </a:cubicBezTo>
                    <a:cubicBezTo>
                      <a:pt x="7" y="6"/>
                      <a:pt x="8" y="3"/>
                      <a:pt x="9" y="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952"/>
              <p:cNvSpPr/>
              <p:nvPr/>
            </p:nvSpPr>
            <p:spPr bwMode="auto">
              <a:xfrm>
                <a:off x="3080" y="2037"/>
                <a:ext cx="26" cy="26"/>
              </a:xfrm>
              <a:custGeom>
                <a:avLst/>
                <a:gdLst>
                  <a:gd name="T0" fmla="*/ 11 w 11"/>
                  <a:gd name="T1" fmla="*/ 7 h 11"/>
                  <a:gd name="T2" fmla="*/ 4 w 11"/>
                  <a:gd name="T3" fmla="*/ 0 h 11"/>
                  <a:gd name="T4" fmla="*/ 0 w 11"/>
                  <a:gd name="T5" fmla="*/ 2 h 11"/>
                  <a:gd name="T6" fmla="*/ 11 w 11"/>
                  <a:gd name="T7" fmla="*/ 11 h 11"/>
                  <a:gd name="T8" fmla="*/ 11 w 11"/>
                  <a:gd name="T9" fmla="*/ 7 h 11"/>
                </a:gdLst>
                <a:ahLst/>
                <a:cxnLst>
                  <a:cxn ang="0">
                    <a:pos x="T0" y="T1"/>
                  </a:cxn>
                  <a:cxn ang="0">
                    <a:pos x="T2" y="T3"/>
                  </a:cxn>
                  <a:cxn ang="0">
                    <a:pos x="T4" y="T5"/>
                  </a:cxn>
                  <a:cxn ang="0">
                    <a:pos x="T6" y="T7"/>
                  </a:cxn>
                  <a:cxn ang="0">
                    <a:pos x="T8" y="T9"/>
                  </a:cxn>
                </a:cxnLst>
                <a:rect l="0" t="0" r="r" b="b"/>
                <a:pathLst>
                  <a:path w="11" h="11">
                    <a:moveTo>
                      <a:pt x="11" y="7"/>
                    </a:moveTo>
                    <a:cubicBezTo>
                      <a:pt x="4" y="0"/>
                      <a:pt x="4" y="0"/>
                      <a:pt x="4" y="0"/>
                    </a:cubicBezTo>
                    <a:cubicBezTo>
                      <a:pt x="3" y="1"/>
                      <a:pt x="2" y="2"/>
                      <a:pt x="0" y="2"/>
                    </a:cubicBezTo>
                    <a:cubicBezTo>
                      <a:pt x="11" y="11"/>
                      <a:pt x="11" y="11"/>
                      <a:pt x="11" y="11"/>
                    </a:cubicBezTo>
                    <a:cubicBezTo>
                      <a:pt x="11" y="10"/>
                      <a:pt x="11" y="8"/>
                      <a:pt x="11" y="7"/>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953"/>
              <p:cNvSpPr/>
              <p:nvPr/>
            </p:nvSpPr>
            <p:spPr bwMode="auto">
              <a:xfrm>
                <a:off x="3073" y="2044"/>
                <a:ext cx="30" cy="33"/>
              </a:xfrm>
              <a:custGeom>
                <a:avLst/>
                <a:gdLst>
                  <a:gd name="T0" fmla="*/ 2 w 13"/>
                  <a:gd name="T1" fmla="*/ 0 h 14"/>
                  <a:gd name="T2" fmla="*/ 0 w 13"/>
                  <a:gd name="T3" fmla="*/ 3 h 14"/>
                  <a:gd name="T4" fmla="*/ 13 w 13"/>
                  <a:gd name="T5" fmla="*/ 14 h 14"/>
                  <a:gd name="T6" fmla="*/ 13 w 13"/>
                  <a:gd name="T7" fmla="*/ 10 h 14"/>
                  <a:gd name="T8" fmla="*/ 2 w 13"/>
                  <a:gd name="T9" fmla="*/ 0 h 14"/>
                </a:gdLst>
                <a:ahLst/>
                <a:cxnLst>
                  <a:cxn ang="0">
                    <a:pos x="T0" y="T1"/>
                  </a:cxn>
                  <a:cxn ang="0">
                    <a:pos x="T2" y="T3"/>
                  </a:cxn>
                  <a:cxn ang="0">
                    <a:pos x="T4" y="T5"/>
                  </a:cxn>
                  <a:cxn ang="0">
                    <a:pos x="T6" y="T7"/>
                  </a:cxn>
                  <a:cxn ang="0">
                    <a:pos x="T8" y="T9"/>
                  </a:cxn>
                </a:cxnLst>
                <a:rect l="0" t="0" r="r" b="b"/>
                <a:pathLst>
                  <a:path w="13" h="14">
                    <a:moveTo>
                      <a:pt x="2" y="0"/>
                    </a:moveTo>
                    <a:cubicBezTo>
                      <a:pt x="1" y="1"/>
                      <a:pt x="0" y="2"/>
                      <a:pt x="0" y="3"/>
                    </a:cubicBezTo>
                    <a:cubicBezTo>
                      <a:pt x="13" y="14"/>
                      <a:pt x="13" y="14"/>
                      <a:pt x="13" y="14"/>
                    </a:cubicBezTo>
                    <a:cubicBezTo>
                      <a:pt x="13" y="13"/>
                      <a:pt x="13" y="11"/>
                      <a:pt x="13" y="10"/>
                    </a:cubicBezTo>
                    <a:lnTo>
                      <a:pt x="2" y="0"/>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954"/>
              <p:cNvSpPr/>
              <p:nvPr/>
            </p:nvSpPr>
            <p:spPr bwMode="auto">
              <a:xfrm>
                <a:off x="3063" y="2051"/>
                <a:ext cx="40" cy="38"/>
              </a:xfrm>
              <a:custGeom>
                <a:avLst/>
                <a:gdLst>
                  <a:gd name="T0" fmla="*/ 17 w 17"/>
                  <a:gd name="T1" fmla="*/ 16 h 16"/>
                  <a:gd name="T2" fmla="*/ 17 w 17"/>
                  <a:gd name="T3" fmla="*/ 13 h 16"/>
                  <a:gd name="T4" fmla="*/ 3 w 17"/>
                  <a:gd name="T5" fmla="*/ 0 h 16"/>
                  <a:gd name="T6" fmla="*/ 0 w 17"/>
                  <a:gd name="T7" fmla="*/ 3 h 16"/>
                  <a:gd name="T8" fmla="*/ 15 w 17"/>
                  <a:gd name="T9" fmla="*/ 16 h 16"/>
                  <a:gd name="T10" fmla="*/ 17 w 17"/>
                  <a:gd name="T11" fmla="*/ 16 h 16"/>
                </a:gdLst>
                <a:ahLst/>
                <a:cxnLst>
                  <a:cxn ang="0">
                    <a:pos x="T0" y="T1"/>
                  </a:cxn>
                  <a:cxn ang="0">
                    <a:pos x="T2" y="T3"/>
                  </a:cxn>
                  <a:cxn ang="0">
                    <a:pos x="T4" y="T5"/>
                  </a:cxn>
                  <a:cxn ang="0">
                    <a:pos x="T6" y="T7"/>
                  </a:cxn>
                  <a:cxn ang="0">
                    <a:pos x="T8" y="T9"/>
                  </a:cxn>
                  <a:cxn ang="0">
                    <a:pos x="T10" y="T11"/>
                  </a:cxn>
                </a:cxnLst>
                <a:rect l="0" t="0" r="r" b="b"/>
                <a:pathLst>
                  <a:path w="17" h="16">
                    <a:moveTo>
                      <a:pt x="17" y="16"/>
                    </a:moveTo>
                    <a:cubicBezTo>
                      <a:pt x="17" y="15"/>
                      <a:pt x="17" y="14"/>
                      <a:pt x="17" y="13"/>
                    </a:cubicBezTo>
                    <a:cubicBezTo>
                      <a:pt x="3" y="0"/>
                      <a:pt x="3" y="0"/>
                      <a:pt x="3" y="0"/>
                    </a:cubicBezTo>
                    <a:cubicBezTo>
                      <a:pt x="2" y="1"/>
                      <a:pt x="1" y="2"/>
                      <a:pt x="0" y="3"/>
                    </a:cubicBezTo>
                    <a:cubicBezTo>
                      <a:pt x="15" y="16"/>
                      <a:pt x="15" y="16"/>
                      <a:pt x="15" y="16"/>
                    </a:cubicBezTo>
                    <a:cubicBezTo>
                      <a:pt x="16" y="16"/>
                      <a:pt x="16" y="16"/>
                      <a:pt x="17" y="16"/>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955"/>
              <p:cNvSpPr/>
              <p:nvPr/>
            </p:nvSpPr>
            <p:spPr bwMode="auto">
              <a:xfrm>
                <a:off x="2808" y="1386"/>
                <a:ext cx="265" cy="325"/>
              </a:xfrm>
              <a:custGeom>
                <a:avLst/>
                <a:gdLst>
                  <a:gd name="T0" fmla="*/ 28 w 112"/>
                  <a:gd name="T1" fmla="*/ 54 h 137"/>
                  <a:gd name="T2" fmla="*/ 20 w 112"/>
                  <a:gd name="T3" fmla="*/ 34 h 137"/>
                  <a:gd name="T4" fmla="*/ 5 w 112"/>
                  <a:gd name="T5" fmla="*/ 62 h 137"/>
                  <a:gd name="T6" fmla="*/ 18 w 112"/>
                  <a:gd name="T7" fmla="*/ 117 h 137"/>
                  <a:gd name="T8" fmla="*/ 65 w 112"/>
                  <a:gd name="T9" fmla="*/ 135 h 137"/>
                  <a:gd name="T10" fmla="*/ 68 w 112"/>
                  <a:gd name="T11" fmla="*/ 119 h 137"/>
                  <a:gd name="T12" fmla="*/ 88 w 112"/>
                  <a:gd name="T13" fmla="*/ 122 h 137"/>
                  <a:gd name="T14" fmla="*/ 92 w 112"/>
                  <a:gd name="T15" fmla="*/ 118 h 137"/>
                  <a:gd name="T16" fmla="*/ 100 w 112"/>
                  <a:gd name="T17" fmla="*/ 88 h 137"/>
                  <a:gd name="T18" fmla="*/ 90 w 112"/>
                  <a:gd name="T19" fmla="*/ 82 h 137"/>
                  <a:gd name="T20" fmla="*/ 64 w 112"/>
                  <a:gd name="T21" fmla="*/ 95 h 137"/>
                  <a:gd name="T22" fmla="*/ 91 w 112"/>
                  <a:gd name="T23" fmla="*/ 58 h 137"/>
                  <a:gd name="T24" fmla="*/ 108 w 112"/>
                  <a:gd name="T25" fmla="*/ 60 h 137"/>
                  <a:gd name="T26" fmla="*/ 108 w 112"/>
                  <a:gd name="T27" fmla="*/ 29 h 137"/>
                  <a:gd name="T28" fmla="*/ 95 w 112"/>
                  <a:gd name="T29" fmla="*/ 25 h 137"/>
                  <a:gd name="T30" fmla="*/ 91 w 112"/>
                  <a:gd name="T31" fmla="*/ 52 h 137"/>
                  <a:gd name="T32" fmla="*/ 87 w 112"/>
                  <a:gd name="T33" fmla="*/ 12 h 137"/>
                  <a:gd name="T34" fmla="*/ 73 w 112"/>
                  <a:gd name="T35" fmla="*/ 10 h 137"/>
                  <a:gd name="T36" fmla="*/ 70 w 112"/>
                  <a:gd name="T37" fmla="*/ 50 h 137"/>
                  <a:gd name="T38" fmla="*/ 63 w 112"/>
                  <a:gd name="T39" fmla="*/ 4 h 137"/>
                  <a:gd name="T40" fmla="*/ 52 w 112"/>
                  <a:gd name="T41" fmla="*/ 5 h 137"/>
                  <a:gd name="T42" fmla="*/ 48 w 112"/>
                  <a:gd name="T43" fmla="*/ 49 h 137"/>
                  <a:gd name="T44" fmla="*/ 48 w 112"/>
                  <a:gd name="T45" fmla="*/ 1 h 137"/>
                  <a:gd name="T46" fmla="*/ 29 w 112"/>
                  <a:gd name="T47" fmla="*/ 1 h 137"/>
                  <a:gd name="T48" fmla="*/ 28 w 112"/>
                  <a:gd name="T49" fmla="*/ 5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2" h="137">
                    <a:moveTo>
                      <a:pt x="28" y="54"/>
                    </a:moveTo>
                    <a:cubicBezTo>
                      <a:pt x="23" y="58"/>
                      <a:pt x="26" y="38"/>
                      <a:pt x="20" y="34"/>
                    </a:cubicBezTo>
                    <a:cubicBezTo>
                      <a:pt x="13" y="28"/>
                      <a:pt x="0" y="46"/>
                      <a:pt x="5" y="62"/>
                    </a:cubicBezTo>
                    <a:cubicBezTo>
                      <a:pt x="11" y="78"/>
                      <a:pt x="16" y="94"/>
                      <a:pt x="18" y="117"/>
                    </a:cubicBezTo>
                    <a:cubicBezTo>
                      <a:pt x="31" y="128"/>
                      <a:pt x="48" y="137"/>
                      <a:pt x="65" y="135"/>
                    </a:cubicBezTo>
                    <a:cubicBezTo>
                      <a:pt x="68" y="119"/>
                      <a:pt x="68" y="119"/>
                      <a:pt x="68" y="119"/>
                    </a:cubicBezTo>
                    <a:cubicBezTo>
                      <a:pt x="88" y="122"/>
                      <a:pt x="88" y="122"/>
                      <a:pt x="88" y="122"/>
                    </a:cubicBezTo>
                    <a:cubicBezTo>
                      <a:pt x="89" y="120"/>
                      <a:pt x="91" y="119"/>
                      <a:pt x="92" y="118"/>
                    </a:cubicBezTo>
                    <a:cubicBezTo>
                      <a:pt x="96" y="110"/>
                      <a:pt x="99" y="95"/>
                      <a:pt x="100" y="88"/>
                    </a:cubicBezTo>
                    <a:cubicBezTo>
                      <a:pt x="98" y="86"/>
                      <a:pt x="94" y="84"/>
                      <a:pt x="90" y="82"/>
                    </a:cubicBezTo>
                    <a:cubicBezTo>
                      <a:pt x="78" y="78"/>
                      <a:pt x="69" y="88"/>
                      <a:pt x="64" y="95"/>
                    </a:cubicBezTo>
                    <a:cubicBezTo>
                      <a:pt x="55" y="74"/>
                      <a:pt x="74" y="60"/>
                      <a:pt x="91" y="58"/>
                    </a:cubicBezTo>
                    <a:cubicBezTo>
                      <a:pt x="97" y="57"/>
                      <a:pt x="103" y="58"/>
                      <a:pt x="108" y="60"/>
                    </a:cubicBezTo>
                    <a:cubicBezTo>
                      <a:pt x="111" y="51"/>
                      <a:pt x="112" y="37"/>
                      <a:pt x="108" y="29"/>
                    </a:cubicBezTo>
                    <a:cubicBezTo>
                      <a:pt x="106" y="25"/>
                      <a:pt x="102" y="22"/>
                      <a:pt x="95" y="25"/>
                    </a:cubicBezTo>
                    <a:cubicBezTo>
                      <a:pt x="95" y="34"/>
                      <a:pt x="96" y="51"/>
                      <a:pt x="91" y="52"/>
                    </a:cubicBezTo>
                    <a:cubicBezTo>
                      <a:pt x="91" y="31"/>
                      <a:pt x="92" y="17"/>
                      <a:pt x="87" y="12"/>
                    </a:cubicBezTo>
                    <a:cubicBezTo>
                      <a:pt x="82" y="7"/>
                      <a:pt x="76" y="7"/>
                      <a:pt x="73" y="10"/>
                    </a:cubicBezTo>
                    <a:cubicBezTo>
                      <a:pt x="74" y="17"/>
                      <a:pt x="76" y="46"/>
                      <a:pt x="70" y="50"/>
                    </a:cubicBezTo>
                    <a:cubicBezTo>
                      <a:pt x="70" y="33"/>
                      <a:pt x="69" y="13"/>
                      <a:pt x="63" y="4"/>
                    </a:cubicBezTo>
                    <a:cubicBezTo>
                      <a:pt x="60" y="0"/>
                      <a:pt x="55" y="0"/>
                      <a:pt x="52" y="5"/>
                    </a:cubicBezTo>
                    <a:cubicBezTo>
                      <a:pt x="52" y="11"/>
                      <a:pt x="56" y="49"/>
                      <a:pt x="48" y="49"/>
                    </a:cubicBezTo>
                    <a:cubicBezTo>
                      <a:pt x="47" y="33"/>
                      <a:pt x="48" y="16"/>
                      <a:pt x="48" y="1"/>
                    </a:cubicBezTo>
                    <a:cubicBezTo>
                      <a:pt x="29" y="1"/>
                      <a:pt x="29" y="1"/>
                      <a:pt x="29" y="1"/>
                    </a:cubicBezTo>
                    <a:cubicBezTo>
                      <a:pt x="29" y="22"/>
                      <a:pt x="32" y="47"/>
                      <a:pt x="28" y="54"/>
                    </a:cubicBezTo>
                    <a:close/>
                  </a:path>
                </a:pathLst>
              </a:custGeom>
              <a:solidFill>
                <a:srgbClr val="D8B5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Freeform 956"/>
              <p:cNvSpPr/>
              <p:nvPr/>
            </p:nvSpPr>
            <p:spPr bwMode="auto">
              <a:xfrm>
                <a:off x="3059" y="2060"/>
                <a:ext cx="35" cy="29"/>
              </a:xfrm>
              <a:custGeom>
                <a:avLst/>
                <a:gdLst>
                  <a:gd name="T0" fmla="*/ 15 w 15"/>
                  <a:gd name="T1" fmla="*/ 12 h 12"/>
                  <a:gd name="T2" fmla="*/ 1 w 15"/>
                  <a:gd name="T3" fmla="*/ 0 h 12"/>
                  <a:gd name="T4" fmla="*/ 0 w 15"/>
                  <a:gd name="T5" fmla="*/ 3 h 12"/>
                  <a:gd name="T6" fmla="*/ 11 w 15"/>
                  <a:gd name="T7" fmla="*/ 12 h 12"/>
                  <a:gd name="T8" fmla="*/ 15 w 15"/>
                  <a:gd name="T9" fmla="*/ 12 h 12"/>
                </a:gdLst>
                <a:ahLst/>
                <a:cxnLst>
                  <a:cxn ang="0">
                    <a:pos x="T0" y="T1"/>
                  </a:cxn>
                  <a:cxn ang="0">
                    <a:pos x="T2" y="T3"/>
                  </a:cxn>
                  <a:cxn ang="0">
                    <a:pos x="T4" y="T5"/>
                  </a:cxn>
                  <a:cxn ang="0">
                    <a:pos x="T6" y="T7"/>
                  </a:cxn>
                  <a:cxn ang="0">
                    <a:pos x="T8" y="T9"/>
                  </a:cxn>
                </a:cxnLst>
                <a:rect l="0" t="0" r="r" b="b"/>
                <a:pathLst>
                  <a:path w="15" h="12">
                    <a:moveTo>
                      <a:pt x="15" y="12"/>
                    </a:moveTo>
                    <a:cubicBezTo>
                      <a:pt x="1" y="0"/>
                      <a:pt x="1" y="0"/>
                      <a:pt x="1" y="0"/>
                    </a:cubicBezTo>
                    <a:cubicBezTo>
                      <a:pt x="1" y="1"/>
                      <a:pt x="0" y="2"/>
                      <a:pt x="0" y="3"/>
                    </a:cubicBezTo>
                    <a:cubicBezTo>
                      <a:pt x="11" y="12"/>
                      <a:pt x="11" y="12"/>
                      <a:pt x="11" y="12"/>
                    </a:cubicBezTo>
                    <a:cubicBezTo>
                      <a:pt x="12" y="12"/>
                      <a:pt x="14" y="12"/>
                      <a:pt x="15" y="12"/>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957"/>
              <p:cNvSpPr/>
              <p:nvPr/>
            </p:nvSpPr>
            <p:spPr bwMode="auto">
              <a:xfrm>
                <a:off x="3032" y="2276"/>
                <a:ext cx="74" cy="34"/>
              </a:xfrm>
              <a:custGeom>
                <a:avLst/>
                <a:gdLst>
                  <a:gd name="T0" fmla="*/ 0 w 31"/>
                  <a:gd name="T1" fmla="*/ 4 h 14"/>
                  <a:gd name="T2" fmla="*/ 31 w 31"/>
                  <a:gd name="T3" fmla="*/ 14 h 14"/>
                  <a:gd name="T4" fmla="*/ 30 w 31"/>
                  <a:gd name="T5" fmla="*/ 8 h 14"/>
                  <a:gd name="T6" fmla="*/ 4 w 31"/>
                  <a:gd name="T7" fmla="*/ 0 h 14"/>
                  <a:gd name="T8" fmla="*/ 0 w 31"/>
                  <a:gd name="T9" fmla="*/ 4 h 14"/>
                </a:gdLst>
                <a:ahLst/>
                <a:cxnLst>
                  <a:cxn ang="0">
                    <a:pos x="T0" y="T1"/>
                  </a:cxn>
                  <a:cxn ang="0">
                    <a:pos x="T2" y="T3"/>
                  </a:cxn>
                  <a:cxn ang="0">
                    <a:pos x="T4" y="T5"/>
                  </a:cxn>
                  <a:cxn ang="0">
                    <a:pos x="T6" y="T7"/>
                  </a:cxn>
                  <a:cxn ang="0">
                    <a:pos x="T8" y="T9"/>
                  </a:cxn>
                </a:cxnLst>
                <a:rect l="0" t="0" r="r" b="b"/>
                <a:pathLst>
                  <a:path w="31" h="14">
                    <a:moveTo>
                      <a:pt x="0" y="4"/>
                    </a:moveTo>
                    <a:cubicBezTo>
                      <a:pt x="10" y="5"/>
                      <a:pt x="23" y="9"/>
                      <a:pt x="31" y="14"/>
                    </a:cubicBezTo>
                    <a:cubicBezTo>
                      <a:pt x="31" y="12"/>
                      <a:pt x="31" y="10"/>
                      <a:pt x="30" y="8"/>
                    </a:cubicBezTo>
                    <a:cubicBezTo>
                      <a:pt x="22" y="4"/>
                      <a:pt x="12" y="1"/>
                      <a:pt x="4" y="0"/>
                    </a:cubicBezTo>
                    <a:cubicBezTo>
                      <a:pt x="3" y="1"/>
                      <a:pt x="1" y="3"/>
                      <a:pt x="0" y="4"/>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Freeform 958"/>
              <p:cNvSpPr/>
              <p:nvPr/>
            </p:nvSpPr>
            <p:spPr bwMode="auto">
              <a:xfrm>
                <a:off x="3018" y="2291"/>
                <a:ext cx="88" cy="35"/>
              </a:xfrm>
              <a:custGeom>
                <a:avLst/>
                <a:gdLst>
                  <a:gd name="T0" fmla="*/ 0 w 37"/>
                  <a:gd name="T1" fmla="*/ 3 h 15"/>
                  <a:gd name="T2" fmla="*/ 36 w 37"/>
                  <a:gd name="T3" fmla="*/ 15 h 15"/>
                  <a:gd name="T4" fmla="*/ 37 w 37"/>
                  <a:gd name="T5" fmla="*/ 10 h 15"/>
                  <a:gd name="T6" fmla="*/ 4 w 37"/>
                  <a:gd name="T7" fmla="*/ 0 h 15"/>
                  <a:gd name="T8" fmla="*/ 0 w 37"/>
                  <a:gd name="T9" fmla="*/ 3 h 15"/>
                </a:gdLst>
                <a:ahLst/>
                <a:cxnLst>
                  <a:cxn ang="0">
                    <a:pos x="T0" y="T1"/>
                  </a:cxn>
                  <a:cxn ang="0">
                    <a:pos x="T2" y="T3"/>
                  </a:cxn>
                  <a:cxn ang="0">
                    <a:pos x="T4" y="T5"/>
                  </a:cxn>
                  <a:cxn ang="0">
                    <a:pos x="T6" y="T7"/>
                  </a:cxn>
                  <a:cxn ang="0">
                    <a:pos x="T8" y="T9"/>
                  </a:cxn>
                </a:cxnLst>
                <a:rect l="0" t="0" r="r" b="b"/>
                <a:pathLst>
                  <a:path w="37" h="15">
                    <a:moveTo>
                      <a:pt x="0" y="3"/>
                    </a:moveTo>
                    <a:cubicBezTo>
                      <a:pt x="12" y="3"/>
                      <a:pt x="28" y="9"/>
                      <a:pt x="36" y="15"/>
                    </a:cubicBezTo>
                    <a:cubicBezTo>
                      <a:pt x="37" y="13"/>
                      <a:pt x="37" y="12"/>
                      <a:pt x="37" y="10"/>
                    </a:cubicBezTo>
                    <a:cubicBezTo>
                      <a:pt x="27" y="4"/>
                      <a:pt x="13" y="0"/>
                      <a:pt x="4" y="0"/>
                    </a:cubicBezTo>
                    <a:cubicBezTo>
                      <a:pt x="3" y="1"/>
                      <a:pt x="1" y="2"/>
                      <a:pt x="0" y="3"/>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959"/>
              <p:cNvSpPr/>
              <p:nvPr/>
            </p:nvSpPr>
            <p:spPr bwMode="auto">
              <a:xfrm>
                <a:off x="3018" y="2658"/>
                <a:ext cx="119" cy="107"/>
              </a:xfrm>
              <a:custGeom>
                <a:avLst/>
                <a:gdLst>
                  <a:gd name="T0" fmla="*/ 38 w 50"/>
                  <a:gd name="T1" fmla="*/ 0 h 45"/>
                  <a:gd name="T2" fmla="*/ 0 w 50"/>
                  <a:gd name="T3" fmla="*/ 33 h 45"/>
                  <a:gd name="T4" fmla="*/ 12 w 50"/>
                  <a:gd name="T5" fmla="*/ 45 h 45"/>
                  <a:gd name="T6" fmla="*/ 50 w 50"/>
                  <a:gd name="T7" fmla="*/ 13 h 45"/>
                  <a:gd name="T8" fmla="*/ 38 w 50"/>
                  <a:gd name="T9" fmla="*/ 0 h 45"/>
                </a:gdLst>
                <a:ahLst/>
                <a:cxnLst>
                  <a:cxn ang="0">
                    <a:pos x="T0" y="T1"/>
                  </a:cxn>
                  <a:cxn ang="0">
                    <a:pos x="T2" y="T3"/>
                  </a:cxn>
                  <a:cxn ang="0">
                    <a:pos x="T4" y="T5"/>
                  </a:cxn>
                  <a:cxn ang="0">
                    <a:pos x="T6" y="T7"/>
                  </a:cxn>
                  <a:cxn ang="0">
                    <a:pos x="T8" y="T9"/>
                  </a:cxn>
                </a:cxnLst>
                <a:rect l="0" t="0" r="r" b="b"/>
                <a:pathLst>
                  <a:path w="50" h="45">
                    <a:moveTo>
                      <a:pt x="38" y="0"/>
                    </a:moveTo>
                    <a:cubicBezTo>
                      <a:pt x="33" y="4"/>
                      <a:pt x="6" y="26"/>
                      <a:pt x="0" y="33"/>
                    </a:cubicBezTo>
                    <a:cubicBezTo>
                      <a:pt x="3" y="37"/>
                      <a:pt x="10" y="42"/>
                      <a:pt x="12" y="45"/>
                    </a:cubicBezTo>
                    <a:cubicBezTo>
                      <a:pt x="18" y="40"/>
                      <a:pt x="43" y="20"/>
                      <a:pt x="50" y="13"/>
                    </a:cubicBezTo>
                    <a:cubicBezTo>
                      <a:pt x="48" y="10"/>
                      <a:pt x="42" y="3"/>
                      <a:pt x="38" y="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960"/>
              <p:cNvSpPr/>
              <p:nvPr/>
            </p:nvSpPr>
            <p:spPr bwMode="auto">
              <a:xfrm>
                <a:off x="3009" y="2302"/>
                <a:ext cx="94" cy="38"/>
              </a:xfrm>
              <a:custGeom>
                <a:avLst/>
                <a:gdLst>
                  <a:gd name="T0" fmla="*/ 0 w 40"/>
                  <a:gd name="T1" fmla="*/ 4 h 16"/>
                  <a:gd name="T2" fmla="*/ 39 w 40"/>
                  <a:gd name="T3" fmla="*/ 16 h 16"/>
                  <a:gd name="T4" fmla="*/ 40 w 40"/>
                  <a:gd name="T5" fmla="*/ 12 h 16"/>
                  <a:gd name="T6" fmla="*/ 3 w 40"/>
                  <a:gd name="T7" fmla="*/ 0 h 16"/>
                  <a:gd name="T8" fmla="*/ 0 w 40"/>
                  <a:gd name="T9" fmla="*/ 4 h 16"/>
                </a:gdLst>
                <a:ahLst/>
                <a:cxnLst>
                  <a:cxn ang="0">
                    <a:pos x="T0" y="T1"/>
                  </a:cxn>
                  <a:cxn ang="0">
                    <a:pos x="T2" y="T3"/>
                  </a:cxn>
                  <a:cxn ang="0">
                    <a:pos x="T4" y="T5"/>
                  </a:cxn>
                  <a:cxn ang="0">
                    <a:pos x="T6" y="T7"/>
                  </a:cxn>
                  <a:cxn ang="0">
                    <a:pos x="T8" y="T9"/>
                  </a:cxn>
                </a:cxnLst>
                <a:rect l="0" t="0" r="r" b="b"/>
                <a:pathLst>
                  <a:path w="40" h="16">
                    <a:moveTo>
                      <a:pt x="0" y="4"/>
                    </a:moveTo>
                    <a:cubicBezTo>
                      <a:pt x="12" y="4"/>
                      <a:pt x="30" y="9"/>
                      <a:pt x="39" y="16"/>
                    </a:cubicBezTo>
                    <a:cubicBezTo>
                      <a:pt x="39" y="15"/>
                      <a:pt x="40" y="13"/>
                      <a:pt x="40" y="12"/>
                    </a:cubicBezTo>
                    <a:cubicBezTo>
                      <a:pt x="29" y="4"/>
                      <a:pt x="13" y="0"/>
                      <a:pt x="3" y="0"/>
                    </a:cubicBezTo>
                    <a:cubicBezTo>
                      <a:pt x="2" y="1"/>
                      <a:pt x="1" y="2"/>
                      <a:pt x="0" y="4"/>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Freeform 961"/>
              <p:cNvSpPr/>
              <p:nvPr/>
            </p:nvSpPr>
            <p:spPr bwMode="auto">
              <a:xfrm>
                <a:off x="3004" y="2314"/>
                <a:ext cx="95" cy="38"/>
              </a:xfrm>
              <a:custGeom>
                <a:avLst/>
                <a:gdLst>
                  <a:gd name="T0" fmla="*/ 0 w 40"/>
                  <a:gd name="T1" fmla="*/ 4 h 16"/>
                  <a:gd name="T2" fmla="*/ 38 w 40"/>
                  <a:gd name="T3" fmla="*/ 16 h 16"/>
                  <a:gd name="T4" fmla="*/ 39 w 40"/>
                  <a:gd name="T5" fmla="*/ 14 h 16"/>
                  <a:gd name="T6" fmla="*/ 40 w 40"/>
                  <a:gd name="T7" fmla="*/ 13 h 16"/>
                  <a:gd name="T8" fmla="*/ 1 w 40"/>
                  <a:gd name="T9" fmla="*/ 0 h 16"/>
                  <a:gd name="T10" fmla="*/ 0 w 40"/>
                  <a:gd name="T11" fmla="*/ 4 h 16"/>
                </a:gdLst>
                <a:ahLst/>
                <a:cxnLst>
                  <a:cxn ang="0">
                    <a:pos x="T0" y="T1"/>
                  </a:cxn>
                  <a:cxn ang="0">
                    <a:pos x="T2" y="T3"/>
                  </a:cxn>
                  <a:cxn ang="0">
                    <a:pos x="T4" y="T5"/>
                  </a:cxn>
                  <a:cxn ang="0">
                    <a:pos x="T6" y="T7"/>
                  </a:cxn>
                  <a:cxn ang="0">
                    <a:pos x="T8" y="T9"/>
                  </a:cxn>
                  <a:cxn ang="0">
                    <a:pos x="T10" y="T11"/>
                  </a:cxn>
                </a:cxnLst>
                <a:rect l="0" t="0" r="r" b="b"/>
                <a:pathLst>
                  <a:path w="40" h="16">
                    <a:moveTo>
                      <a:pt x="0" y="4"/>
                    </a:moveTo>
                    <a:cubicBezTo>
                      <a:pt x="12" y="4"/>
                      <a:pt x="30" y="9"/>
                      <a:pt x="38" y="16"/>
                    </a:cubicBezTo>
                    <a:cubicBezTo>
                      <a:pt x="38" y="16"/>
                      <a:pt x="39" y="15"/>
                      <a:pt x="39" y="14"/>
                    </a:cubicBezTo>
                    <a:cubicBezTo>
                      <a:pt x="39" y="14"/>
                      <a:pt x="40" y="13"/>
                      <a:pt x="40" y="13"/>
                    </a:cubicBezTo>
                    <a:cubicBezTo>
                      <a:pt x="29" y="5"/>
                      <a:pt x="12" y="0"/>
                      <a:pt x="1" y="0"/>
                    </a:cubicBezTo>
                    <a:cubicBezTo>
                      <a:pt x="1" y="1"/>
                      <a:pt x="0" y="3"/>
                      <a:pt x="0" y="4"/>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Freeform 962"/>
              <p:cNvSpPr/>
              <p:nvPr/>
            </p:nvSpPr>
            <p:spPr bwMode="auto">
              <a:xfrm>
                <a:off x="3054" y="2070"/>
                <a:ext cx="26" cy="21"/>
              </a:xfrm>
              <a:custGeom>
                <a:avLst/>
                <a:gdLst>
                  <a:gd name="T0" fmla="*/ 11 w 11"/>
                  <a:gd name="T1" fmla="*/ 9 h 9"/>
                  <a:gd name="T2" fmla="*/ 1 w 11"/>
                  <a:gd name="T3" fmla="*/ 0 h 9"/>
                  <a:gd name="T4" fmla="*/ 0 w 11"/>
                  <a:gd name="T5" fmla="*/ 3 h 9"/>
                  <a:gd name="T6" fmla="*/ 7 w 11"/>
                  <a:gd name="T7" fmla="*/ 9 h 9"/>
                  <a:gd name="T8" fmla="*/ 11 w 11"/>
                  <a:gd name="T9" fmla="*/ 9 h 9"/>
                </a:gdLst>
                <a:ahLst/>
                <a:cxnLst>
                  <a:cxn ang="0">
                    <a:pos x="T0" y="T1"/>
                  </a:cxn>
                  <a:cxn ang="0">
                    <a:pos x="T2" y="T3"/>
                  </a:cxn>
                  <a:cxn ang="0">
                    <a:pos x="T4" y="T5"/>
                  </a:cxn>
                  <a:cxn ang="0">
                    <a:pos x="T6" y="T7"/>
                  </a:cxn>
                  <a:cxn ang="0">
                    <a:pos x="T8" y="T9"/>
                  </a:cxn>
                </a:cxnLst>
                <a:rect l="0" t="0" r="r" b="b"/>
                <a:pathLst>
                  <a:path w="11" h="9">
                    <a:moveTo>
                      <a:pt x="11" y="9"/>
                    </a:moveTo>
                    <a:cubicBezTo>
                      <a:pt x="1" y="0"/>
                      <a:pt x="1" y="0"/>
                      <a:pt x="1" y="0"/>
                    </a:cubicBezTo>
                    <a:cubicBezTo>
                      <a:pt x="1" y="1"/>
                      <a:pt x="0" y="2"/>
                      <a:pt x="0" y="3"/>
                    </a:cubicBezTo>
                    <a:cubicBezTo>
                      <a:pt x="7" y="9"/>
                      <a:pt x="7" y="9"/>
                      <a:pt x="7" y="9"/>
                    </a:cubicBezTo>
                    <a:cubicBezTo>
                      <a:pt x="8" y="9"/>
                      <a:pt x="9" y="9"/>
                      <a:pt x="11" y="9"/>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963"/>
              <p:cNvSpPr/>
              <p:nvPr/>
            </p:nvSpPr>
            <p:spPr bwMode="auto">
              <a:xfrm>
                <a:off x="2999" y="2328"/>
                <a:ext cx="93" cy="36"/>
              </a:xfrm>
              <a:custGeom>
                <a:avLst/>
                <a:gdLst>
                  <a:gd name="T0" fmla="*/ 0 w 39"/>
                  <a:gd name="T1" fmla="*/ 3 h 15"/>
                  <a:gd name="T2" fmla="*/ 37 w 39"/>
                  <a:gd name="T3" fmla="*/ 15 h 15"/>
                  <a:gd name="T4" fmla="*/ 39 w 39"/>
                  <a:gd name="T5" fmla="*/ 12 h 15"/>
                  <a:gd name="T6" fmla="*/ 1 w 39"/>
                  <a:gd name="T7" fmla="*/ 0 h 15"/>
                  <a:gd name="T8" fmla="*/ 0 w 39"/>
                  <a:gd name="T9" fmla="*/ 3 h 15"/>
                </a:gdLst>
                <a:ahLst/>
                <a:cxnLst>
                  <a:cxn ang="0">
                    <a:pos x="T0" y="T1"/>
                  </a:cxn>
                  <a:cxn ang="0">
                    <a:pos x="T2" y="T3"/>
                  </a:cxn>
                  <a:cxn ang="0">
                    <a:pos x="T4" y="T5"/>
                  </a:cxn>
                  <a:cxn ang="0">
                    <a:pos x="T6" y="T7"/>
                  </a:cxn>
                  <a:cxn ang="0">
                    <a:pos x="T8" y="T9"/>
                  </a:cxn>
                </a:cxnLst>
                <a:rect l="0" t="0" r="r" b="b"/>
                <a:pathLst>
                  <a:path w="39" h="15">
                    <a:moveTo>
                      <a:pt x="0" y="3"/>
                    </a:moveTo>
                    <a:cubicBezTo>
                      <a:pt x="12" y="3"/>
                      <a:pt x="28" y="8"/>
                      <a:pt x="37" y="15"/>
                    </a:cubicBezTo>
                    <a:cubicBezTo>
                      <a:pt x="38" y="14"/>
                      <a:pt x="39" y="13"/>
                      <a:pt x="39" y="12"/>
                    </a:cubicBezTo>
                    <a:cubicBezTo>
                      <a:pt x="28" y="4"/>
                      <a:pt x="11" y="0"/>
                      <a:pt x="1" y="0"/>
                    </a:cubicBezTo>
                    <a:cubicBezTo>
                      <a:pt x="1" y="1"/>
                      <a:pt x="0" y="2"/>
                      <a:pt x="0" y="3"/>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964"/>
              <p:cNvSpPr/>
              <p:nvPr/>
            </p:nvSpPr>
            <p:spPr bwMode="auto">
              <a:xfrm>
                <a:off x="3011" y="1728"/>
                <a:ext cx="36" cy="57"/>
              </a:xfrm>
              <a:custGeom>
                <a:avLst/>
                <a:gdLst>
                  <a:gd name="T0" fmla="*/ 7 w 36"/>
                  <a:gd name="T1" fmla="*/ 0 h 57"/>
                  <a:gd name="T2" fmla="*/ 0 w 36"/>
                  <a:gd name="T3" fmla="*/ 52 h 57"/>
                  <a:gd name="T4" fmla="*/ 26 w 36"/>
                  <a:gd name="T5" fmla="*/ 57 h 57"/>
                  <a:gd name="T6" fmla="*/ 36 w 36"/>
                  <a:gd name="T7" fmla="*/ 5 h 57"/>
                  <a:gd name="T8" fmla="*/ 7 w 36"/>
                  <a:gd name="T9" fmla="*/ 0 h 57"/>
                </a:gdLst>
                <a:ahLst/>
                <a:cxnLst>
                  <a:cxn ang="0">
                    <a:pos x="T0" y="T1"/>
                  </a:cxn>
                  <a:cxn ang="0">
                    <a:pos x="T2" y="T3"/>
                  </a:cxn>
                  <a:cxn ang="0">
                    <a:pos x="T4" y="T5"/>
                  </a:cxn>
                  <a:cxn ang="0">
                    <a:pos x="T6" y="T7"/>
                  </a:cxn>
                  <a:cxn ang="0">
                    <a:pos x="T8" y="T9"/>
                  </a:cxn>
                </a:cxnLst>
                <a:rect l="0" t="0" r="r" b="b"/>
                <a:pathLst>
                  <a:path w="36" h="57">
                    <a:moveTo>
                      <a:pt x="7" y="0"/>
                    </a:moveTo>
                    <a:lnTo>
                      <a:pt x="0" y="52"/>
                    </a:lnTo>
                    <a:lnTo>
                      <a:pt x="26" y="57"/>
                    </a:lnTo>
                    <a:lnTo>
                      <a:pt x="36" y="5"/>
                    </a:lnTo>
                    <a:lnTo>
                      <a:pt x="7" y="0"/>
                    </a:ln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965"/>
              <p:cNvSpPr/>
              <p:nvPr/>
            </p:nvSpPr>
            <p:spPr bwMode="auto">
              <a:xfrm>
                <a:off x="3047" y="2079"/>
                <a:ext cx="19" cy="17"/>
              </a:xfrm>
              <a:custGeom>
                <a:avLst/>
                <a:gdLst>
                  <a:gd name="T0" fmla="*/ 0 w 8"/>
                  <a:gd name="T1" fmla="*/ 7 h 7"/>
                  <a:gd name="T2" fmla="*/ 8 w 8"/>
                  <a:gd name="T3" fmla="*/ 5 h 7"/>
                  <a:gd name="T4" fmla="*/ 2 w 8"/>
                  <a:gd name="T5" fmla="*/ 0 h 7"/>
                  <a:gd name="T6" fmla="*/ 0 w 8"/>
                  <a:gd name="T7" fmla="*/ 7 h 7"/>
                </a:gdLst>
                <a:ahLst/>
                <a:cxnLst>
                  <a:cxn ang="0">
                    <a:pos x="T0" y="T1"/>
                  </a:cxn>
                  <a:cxn ang="0">
                    <a:pos x="T2" y="T3"/>
                  </a:cxn>
                  <a:cxn ang="0">
                    <a:pos x="T4" y="T5"/>
                  </a:cxn>
                  <a:cxn ang="0">
                    <a:pos x="T6" y="T7"/>
                  </a:cxn>
                </a:cxnLst>
                <a:rect l="0" t="0" r="r" b="b"/>
                <a:pathLst>
                  <a:path w="8" h="7">
                    <a:moveTo>
                      <a:pt x="0" y="7"/>
                    </a:moveTo>
                    <a:cubicBezTo>
                      <a:pt x="3" y="6"/>
                      <a:pt x="6" y="6"/>
                      <a:pt x="8" y="5"/>
                    </a:cubicBezTo>
                    <a:cubicBezTo>
                      <a:pt x="2" y="0"/>
                      <a:pt x="2" y="0"/>
                      <a:pt x="2" y="0"/>
                    </a:cubicBezTo>
                    <a:cubicBezTo>
                      <a:pt x="1" y="2"/>
                      <a:pt x="1" y="4"/>
                      <a:pt x="0" y="7"/>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Freeform 966"/>
              <p:cNvSpPr/>
              <p:nvPr/>
            </p:nvSpPr>
            <p:spPr bwMode="auto">
              <a:xfrm>
                <a:off x="2997" y="2340"/>
                <a:ext cx="88" cy="34"/>
              </a:xfrm>
              <a:custGeom>
                <a:avLst/>
                <a:gdLst>
                  <a:gd name="T0" fmla="*/ 37 w 37"/>
                  <a:gd name="T1" fmla="*/ 11 h 14"/>
                  <a:gd name="T2" fmla="*/ 1 w 37"/>
                  <a:gd name="T3" fmla="*/ 0 h 14"/>
                  <a:gd name="T4" fmla="*/ 0 w 37"/>
                  <a:gd name="T5" fmla="*/ 3 h 14"/>
                  <a:gd name="T6" fmla="*/ 34 w 37"/>
                  <a:gd name="T7" fmla="*/ 14 h 14"/>
                  <a:gd name="T8" fmla="*/ 37 w 37"/>
                  <a:gd name="T9" fmla="*/ 11 h 14"/>
                </a:gdLst>
                <a:ahLst/>
                <a:cxnLst>
                  <a:cxn ang="0">
                    <a:pos x="T0" y="T1"/>
                  </a:cxn>
                  <a:cxn ang="0">
                    <a:pos x="T2" y="T3"/>
                  </a:cxn>
                  <a:cxn ang="0">
                    <a:pos x="T4" y="T5"/>
                  </a:cxn>
                  <a:cxn ang="0">
                    <a:pos x="T6" y="T7"/>
                  </a:cxn>
                  <a:cxn ang="0">
                    <a:pos x="T8" y="T9"/>
                  </a:cxn>
                </a:cxnLst>
                <a:rect l="0" t="0" r="r" b="b"/>
                <a:pathLst>
                  <a:path w="37" h="14">
                    <a:moveTo>
                      <a:pt x="37" y="11"/>
                    </a:moveTo>
                    <a:cubicBezTo>
                      <a:pt x="27" y="4"/>
                      <a:pt x="11" y="0"/>
                      <a:pt x="1" y="0"/>
                    </a:cubicBezTo>
                    <a:cubicBezTo>
                      <a:pt x="1" y="1"/>
                      <a:pt x="0" y="2"/>
                      <a:pt x="0" y="3"/>
                    </a:cubicBezTo>
                    <a:cubicBezTo>
                      <a:pt x="11" y="4"/>
                      <a:pt x="26" y="9"/>
                      <a:pt x="34" y="14"/>
                    </a:cubicBezTo>
                    <a:cubicBezTo>
                      <a:pt x="35" y="13"/>
                      <a:pt x="36" y="12"/>
                      <a:pt x="37" y="11"/>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967"/>
              <p:cNvSpPr/>
              <p:nvPr/>
            </p:nvSpPr>
            <p:spPr bwMode="auto">
              <a:xfrm>
                <a:off x="3049" y="2260"/>
                <a:ext cx="52" cy="31"/>
              </a:xfrm>
              <a:custGeom>
                <a:avLst/>
                <a:gdLst>
                  <a:gd name="T0" fmla="*/ 0 w 22"/>
                  <a:gd name="T1" fmla="*/ 6 h 13"/>
                  <a:gd name="T2" fmla="*/ 22 w 22"/>
                  <a:gd name="T3" fmla="*/ 13 h 13"/>
                  <a:gd name="T4" fmla="*/ 0 w 22"/>
                  <a:gd name="T5" fmla="*/ 6 h 13"/>
                </a:gdLst>
                <a:ahLst/>
                <a:cxnLst>
                  <a:cxn ang="0">
                    <a:pos x="T0" y="T1"/>
                  </a:cxn>
                  <a:cxn ang="0">
                    <a:pos x="T2" y="T3"/>
                  </a:cxn>
                  <a:cxn ang="0">
                    <a:pos x="T4" y="T5"/>
                  </a:cxn>
                </a:cxnLst>
                <a:rect l="0" t="0" r="r" b="b"/>
                <a:pathLst>
                  <a:path w="22" h="13">
                    <a:moveTo>
                      <a:pt x="0" y="6"/>
                    </a:moveTo>
                    <a:cubicBezTo>
                      <a:pt x="7" y="7"/>
                      <a:pt x="16" y="10"/>
                      <a:pt x="22" y="13"/>
                    </a:cubicBezTo>
                    <a:cubicBezTo>
                      <a:pt x="19" y="4"/>
                      <a:pt x="11" y="0"/>
                      <a:pt x="0" y="6"/>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Freeform 968"/>
              <p:cNvSpPr/>
              <p:nvPr/>
            </p:nvSpPr>
            <p:spPr bwMode="auto">
              <a:xfrm>
                <a:off x="2997" y="2352"/>
                <a:ext cx="78" cy="31"/>
              </a:xfrm>
              <a:custGeom>
                <a:avLst/>
                <a:gdLst>
                  <a:gd name="T0" fmla="*/ 33 w 33"/>
                  <a:gd name="T1" fmla="*/ 10 h 13"/>
                  <a:gd name="T2" fmla="*/ 0 w 33"/>
                  <a:gd name="T3" fmla="*/ 0 h 13"/>
                  <a:gd name="T4" fmla="*/ 0 w 33"/>
                  <a:gd name="T5" fmla="*/ 4 h 13"/>
                  <a:gd name="T6" fmla="*/ 29 w 33"/>
                  <a:gd name="T7" fmla="*/ 13 h 13"/>
                  <a:gd name="T8" fmla="*/ 33 w 33"/>
                  <a:gd name="T9" fmla="*/ 10 h 13"/>
                </a:gdLst>
                <a:ahLst/>
                <a:cxnLst>
                  <a:cxn ang="0">
                    <a:pos x="T0" y="T1"/>
                  </a:cxn>
                  <a:cxn ang="0">
                    <a:pos x="T2" y="T3"/>
                  </a:cxn>
                  <a:cxn ang="0">
                    <a:pos x="T4" y="T5"/>
                  </a:cxn>
                  <a:cxn ang="0">
                    <a:pos x="T6" y="T7"/>
                  </a:cxn>
                  <a:cxn ang="0">
                    <a:pos x="T8" y="T9"/>
                  </a:cxn>
                </a:cxnLst>
                <a:rect l="0" t="0" r="r" b="b"/>
                <a:pathLst>
                  <a:path w="33" h="13">
                    <a:moveTo>
                      <a:pt x="33" y="10"/>
                    </a:moveTo>
                    <a:cubicBezTo>
                      <a:pt x="23" y="4"/>
                      <a:pt x="9" y="1"/>
                      <a:pt x="0" y="0"/>
                    </a:cubicBezTo>
                    <a:cubicBezTo>
                      <a:pt x="0" y="1"/>
                      <a:pt x="0" y="3"/>
                      <a:pt x="0" y="4"/>
                    </a:cubicBezTo>
                    <a:cubicBezTo>
                      <a:pt x="10" y="5"/>
                      <a:pt x="21" y="8"/>
                      <a:pt x="29" y="13"/>
                    </a:cubicBezTo>
                    <a:cubicBezTo>
                      <a:pt x="31" y="12"/>
                      <a:pt x="32" y="11"/>
                      <a:pt x="33" y="1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969"/>
              <p:cNvSpPr/>
              <p:nvPr/>
            </p:nvSpPr>
            <p:spPr bwMode="auto">
              <a:xfrm>
                <a:off x="2995" y="1830"/>
                <a:ext cx="33" cy="55"/>
              </a:xfrm>
              <a:custGeom>
                <a:avLst/>
                <a:gdLst>
                  <a:gd name="T0" fmla="*/ 0 w 33"/>
                  <a:gd name="T1" fmla="*/ 52 h 55"/>
                  <a:gd name="T2" fmla="*/ 26 w 33"/>
                  <a:gd name="T3" fmla="*/ 55 h 55"/>
                  <a:gd name="T4" fmla="*/ 33 w 33"/>
                  <a:gd name="T5" fmla="*/ 5 h 55"/>
                  <a:gd name="T6" fmla="*/ 4 w 33"/>
                  <a:gd name="T7" fmla="*/ 0 h 55"/>
                  <a:gd name="T8" fmla="*/ 0 w 33"/>
                  <a:gd name="T9" fmla="*/ 52 h 55"/>
                </a:gdLst>
                <a:ahLst/>
                <a:cxnLst>
                  <a:cxn ang="0">
                    <a:pos x="T0" y="T1"/>
                  </a:cxn>
                  <a:cxn ang="0">
                    <a:pos x="T2" y="T3"/>
                  </a:cxn>
                  <a:cxn ang="0">
                    <a:pos x="T4" y="T5"/>
                  </a:cxn>
                  <a:cxn ang="0">
                    <a:pos x="T6" y="T7"/>
                  </a:cxn>
                  <a:cxn ang="0">
                    <a:pos x="T8" y="T9"/>
                  </a:cxn>
                </a:cxnLst>
                <a:rect l="0" t="0" r="r" b="b"/>
                <a:pathLst>
                  <a:path w="33" h="55">
                    <a:moveTo>
                      <a:pt x="0" y="52"/>
                    </a:moveTo>
                    <a:lnTo>
                      <a:pt x="26" y="55"/>
                    </a:lnTo>
                    <a:lnTo>
                      <a:pt x="33" y="5"/>
                    </a:lnTo>
                    <a:lnTo>
                      <a:pt x="4" y="0"/>
                    </a:lnTo>
                    <a:lnTo>
                      <a:pt x="0" y="52"/>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970"/>
              <p:cNvSpPr/>
              <p:nvPr/>
            </p:nvSpPr>
            <p:spPr bwMode="auto">
              <a:xfrm>
                <a:off x="2997" y="2366"/>
                <a:ext cx="66" cy="24"/>
              </a:xfrm>
              <a:custGeom>
                <a:avLst/>
                <a:gdLst>
                  <a:gd name="T0" fmla="*/ 28 w 28"/>
                  <a:gd name="T1" fmla="*/ 8 h 10"/>
                  <a:gd name="T2" fmla="*/ 0 w 28"/>
                  <a:gd name="T3" fmla="*/ 0 h 10"/>
                  <a:gd name="T4" fmla="*/ 1 w 28"/>
                  <a:gd name="T5" fmla="*/ 3 h 10"/>
                  <a:gd name="T6" fmla="*/ 23 w 28"/>
                  <a:gd name="T7" fmla="*/ 10 h 10"/>
                  <a:gd name="T8" fmla="*/ 28 w 28"/>
                  <a:gd name="T9" fmla="*/ 8 h 10"/>
                </a:gdLst>
                <a:ahLst/>
                <a:cxnLst>
                  <a:cxn ang="0">
                    <a:pos x="T0" y="T1"/>
                  </a:cxn>
                  <a:cxn ang="0">
                    <a:pos x="T2" y="T3"/>
                  </a:cxn>
                  <a:cxn ang="0">
                    <a:pos x="T4" y="T5"/>
                  </a:cxn>
                  <a:cxn ang="0">
                    <a:pos x="T6" y="T7"/>
                  </a:cxn>
                  <a:cxn ang="0">
                    <a:pos x="T8" y="T9"/>
                  </a:cxn>
                </a:cxnLst>
                <a:rect l="0" t="0" r="r" b="b"/>
                <a:pathLst>
                  <a:path w="28" h="10">
                    <a:moveTo>
                      <a:pt x="28" y="8"/>
                    </a:moveTo>
                    <a:cubicBezTo>
                      <a:pt x="19" y="3"/>
                      <a:pt x="8" y="1"/>
                      <a:pt x="0" y="0"/>
                    </a:cubicBezTo>
                    <a:cubicBezTo>
                      <a:pt x="0" y="1"/>
                      <a:pt x="1" y="2"/>
                      <a:pt x="1" y="3"/>
                    </a:cubicBezTo>
                    <a:cubicBezTo>
                      <a:pt x="8" y="4"/>
                      <a:pt x="16" y="7"/>
                      <a:pt x="23" y="10"/>
                    </a:cubicBezTo>
                    <a:cubicBezTo>
                      <a:pt x="25" y="9"/>
                      <a:pt x="26" y="9"/>
                      <a:pt x="28" y="8"/>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971"/>
              <p:cNvSpPr/>
              <p:nvPr/>
            </p:nvSpPr>
            <p:spPr bwMode="auto">
              <a:xfrm>
                <a:off x="2999" y="2378"/>
                <a:ext cx="48" cy="19"/>
              </a:xfrm>
              <a:custGeom>
                <a:avLst/>
                <a:gdLst>
                  <a:gd name="T0" fmla="*/ 20 w 20"/>
                  <a:gd name="T1" fmla="*/ 6 h 8"/>
                  <a:gd name="T2" fmla="*/ 0 w 20"/>
                  <a:gd name="T3" fmla="*/ 0 h 8"/>
                  <a:gd name="T4" fmla="*/ 3 w 20"/>
                  <a:gd name="T5" fmla="*/ 8 h 8"/>
                  <a:gd name="T6" fmla="*/ 20 w 20"/>
                  <a:gd name="T7" fmla="*/ 6 h 8"/>
                </a:gdLst>
                <a:ahLst/>
                <a:cxnLst>
                  <a:cxn ang="0">
                    <a:pos x="T0" y="T1"/>
                  </a:cxn>
                  <a:cxn ang="0">
                    <a:pos x="T2" y="T3"/>
                  </a:cxn>
                  <a:cxn ang="0">
                    <a:pos x="T4" y="T5"/>
                  </a:cxn>
                  <a:cxn ang="0">
                    <a:pos x="T6" y="T7"/>
                  </a:cxn>
                </a:cxnLst>
                <a:rect l="0" t="0" r="r" b="b"/>
                <a:pathLst>
                  <a:path w="20" h="8">
                    <a:moveTo>
                      <a:pt x="20" y="6"/>
                    </a:moveTo>
                    <a:cubicBezTo>
                      <a:pt x="13" y="3"/>
                      <a:pt x="6" y="1"/>
                      <a:pt x="0" y="0"/>
                    </a:cubicBezTo>
                    <a:cubicBezTo>
                      <a:pt x="1" y="3"/>
                      <a:pt x="2" y="6"/>
                      <a:pt x="3" y="8"/>
                    </a:cubicBezTo>
                    <a:cubicBezTo>
                      <a:pt x="10" y="8"/>
                      <a:pt x="15" y="7"/>
                      <a:pt x="20" y="6"/>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972"/>
              <p:cNvSpPr/>
              <p:nvPr/>
            </p:nvSpPr>
            <p:spPr bwMode="auto">
              <a:xfrm>
                <a:off x="2605" y="1517"/>
                <a:ext cx="354" cy="251"/>
              </a:xfrm>
              <a:custGeom>
                <a:avLst/>
                <a:gdLst>
                  <a:gd name="T0" fmla="*/ 5 w 150"/>
                  <a:gd name="T1" fmla="*/ 35 h 106"/>
                  <a:gd name="T2" fmla="*/ 147 w 150"/>
                  <a:gd name="T3" fmla="*/ 98 h 106"/>
                  <a:gd name="T4" fmla="*/ 150 w 150"/>
                  <a:gd name="T5" fmla="*/ 84 h 106"/>
                  <a:gd name="T6" fmla="*/ 90 w 150"/>
                  <a:gd name="T7" fmla="*/ 55 h 106"/>
                  <a:gd name="T8" fmla="*/ 0 w 150"/>
                  <a:gd name="T9" fmla="*/ 12 h 106"/>
                  <a:gd name="T10" fmla="*/ 5 w 150"/>
                  <a:gd name="T11" fmla="*/ 35 h 106"/>
                </a:gdLst>
                <a:ahLst/>
                <a:cxnLst>
                  <a:cxn ang="0">
                    <a:pos x="T0" y="T1"/>
                  </a:cxn>
                  <a:cxn ang="0">
                    <a:pos x="T2" y="T3"/>
                  </a:cxn>
                  <a:cxn ang="0">
                    <a:pos x="T4" y="T5"/>
                  </a:cxn>
                  <a:cxn ang="0">
                    <a:pos x="T6" y="T7"/>
                  </a:cxn>
                  <a:cxn ang="0">
                    <a:pos x="T8" y="T9"/>
                  </a:cxn>
                  <a:cxn ang="0">
                    <a:pos x="T10" y="T11"/>
                  </a:cxn>
                </a:cxnLst>
                <a:rect l="0" t="0" r="r" b="b"/>
                <a:pathLst>
                  <a:path w="150" h="106">
                    <a:moveTo>
                      <a:pt x="5" y="35"/>
                    </a:moveTo>
                    <a:cubicBezTo>
                      <a:pt x="45" y="30"/>
                      <a:pt x="70" y="106"/>
                      <a:pt x="147" y="98"/>
                    </a:cubicBezTo>
                    <a:cubicBezTo>
                      <a:pt x="150" y="84"/>
                      <a:pt x="150" y="84"/>
                      <a:pt x="150" y="84"/>
                    </a:cubicBezTo>
                    <a:cubicBezTo>
                      <a:pt x="126" y="86"/>
                      <a:pt x="105" y="67"/>
                      <a:pt x="90" y="55"/>
                    </a:cubicBezTo>
                    <a:cubicBezTo>
                      <a:pt x="61" y="32"/>
                      <a:pt x="38" y="0"/>
                      <a:pt x="0" y="12"/>
                    </a:cubicBezTo>
                    <a:cubicBezTo>
                      <a:pt x="4" y="18"/>
                      <a:pt x="6" y="25"/>
                      <a:pt x="5" y="35"/>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973"/>
              <p:cNvSpPr/>
              <p:nvPr/>
            </p:nvSpPr>
            <p:spPr bwMode="auto">
              <a:xfrm>
                <a:off x="2602" y="1602"/>
                <a:ext cx="345" cy="197"/>
              </a:xfrm>
              <a:custGeom>
                <a:avLst/>
                <a:gdLst>
                  <a:gd name="T0" fmla="*/ 143 w 146"/>
                  <a:gd name="T1" fmla="*/ 83 h 83"/>
                  <a:gd name="T2" fmla="*/ 146 w 146"/>
                  <a:gd name="T3" fmla="*/ 68 h 83"/>
                  <a:gd name="T4" fmla="*/ 5 w 146"/>
                  <a:gd name="T5" fmla="*/ 7 h 83"/>
                  <a:gd name="T6" fmla="*/ 0 w 146"/>
                  <a:gd name="T7" fmla="*/ 23 h 83"/>
                  <a:gd name="T8" fmla="*/ 6 w 146"/>
                  <a:gd name="T9" fmla="*/ 28 h 83"/>
                  <a:gd name="T10" fmla="*/ 38 w 146"/>
                  <a:gd name="T11" fmla="*/ 24 h 83"/>
                  <a:gd name="T12" fmla="*/ 18 w 146"/>
                  <a:gd name="T13" fmla="*/ 53 h 83"/>
                  <a:gd name="T14" fmla="*/ 52 w 146"/>
                  <a:gd name="T15" fmla="*/ 71 h 83"/>
                  <a:gd name="T16" fmla="*/ 143 w 146"/>
                  <a:gd name="T17"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83">
                    <a:moveTo>
                      <a:pt x="143" y="83"/>
                    </a:moveTo>
                    <a:cubicBezTo>
                      <a:pt x="146" y="68"/>
                      <a:pt x="146" y="68"/>
                      <a:pt x="146" y="68"/>
                    </a:cubicBezTo>
                    <a:cubicBezTo>
                      <a:pt x="70" y="73"/>
                      <a:pt x="45" y="0"/>
                      <a:pt x="5" y="7"/>
                    </a:cubicBezTo>
                    <a:cubicBezTo>
                      <a:pt x="4" y="11"/>
                      <a:pt x="3" y="17"/>
                      <a:pt x="0" y="23"/>
                    </a:cubicBezTo>
                    <a:cubicBezTo>
                      <a:pt x="2" y="24"/>
                      <a:pt x="4" y="26"/>
                      <a:pt x="6" y="28"/>
                    </a:cubicBezTo>
                    <a:cubicBezTo>
                      <a:pt x="38" y="24"/>
                      <a:pt x="38" y="24"/>
                      <a:pt x="38" y="24"/>
                    </a:cubicBezTo>
                    <a:cubicBezTo>
                      <a:pt x="18" y="53"/>
                      <a:pt x="18" y="53"/>
                      <a:pt x="18" y="53"/>
                    </a:cubicBezTo>
                    <a:cubicBezTo>
                      <a:pt x="27" y="62"/>
                      <a:pt x="43" y="69"/>
                      <a:pt x="52" y="71"/>
                    </a:cubicBezTo>
                    <a:cubicBezTo>
                      <a:pt x="52" y="71"/>
                      <a:pt x="126" y="81"/>
                      <a:pt x="143" y="83"/>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 name="Freeform 974"/>
              <p:cNvSpPr>
                <a:spLocks noEditPoints="1"/>
              </p:cNvSpPr>
              <p:nvPr/>
            </p:nvSpPr>
            <p:spPr bwMode="auto">
              <a:xfrm>
                <a:off x="2654" y="1783"/>
                <a:ext cx="286" cy="510"/>
              </a:xfrm>
              <a:custGeom>
                <a:avLst/>
                <a:gdLst>
                  <a:gd name="T0" fmla="*/ 31 w 121"/>
                  <a:gd name="T1" fmla="*/ 0 h 215"/>
                  <a:gd name="T2" fmla="*/ 0 w 121"/>
                  <a:gd name="T3" fmla="*/ 160 h 215"/>
                  <a:gd name="T4" fmla="*/ 19 w 121"/>
                  <a:gd name="T5" fmla="*/ 173 h 215"/>
                  <a:gd name="T6" fmla="*/ 55 w 121"/>
                  <a:gd name="T7" fmla="*/ 132 h 215"/>
                  <a:gd name="T8" fmla="*/ 66 w 121"/>
                  <a:gd name="T9" fmla="*/ 207 h 215"/>
                  <a:gd name="T10" fmla="*/ 76 w 121"/>
                  <a:gd name="T11" fmla="*/ 215 h 215"/>
                  <a:gd name="T12" fmla="*/ 121 w 121"/>
                  <a:gd name="T13" fmla="*/ 13 h 215"/>
                  <a:gd name="T14" fmla="*/ 31 w 121"/>
                  <a:gd name="T15" fmla="*/ 0 h 215"/>
                  <a:gd name="T16" fmla="*/ 44 w 121"/>
                  <a:gd name="T17" fmla="*/ 135 h 215"/>
                  <a:gd name="T18" fmla="*/ 24 w 121"/>
                  <a:gd name="T19" fmla="*/ 134 h 215"/>
                  <a:gd name="T20" fmla="*/ 27 w 121"/>
                  <a:gd name="T21" fmla="*/ 102 h 215"/>
                  <a:gd name="T22" fmla="*/ 48 w 121"/>
                  <a:gd name="T23" fmla="*/ 105 h 215"/>
                  <a:gd name="T24" fmla="*/ 44 w 121"/>
                  <a:gd name="T25" fmla="*/ 135 h 215"/>
                  <a:gd name="T26" fmla="*/ 50 w 121"/>
                  <a:gd name="T27" fmla="*/ 92 h 215"/>
                  <a:gd name="T28" fmla="*/ 31 w 121"/>
                  <a:gd name="T29" fmla="*/ 88 h 215"/>
                  <a:gd name="T30" fmla="*/ 35 w 121"/>
                  <a:gd name="T31" fmla="*/ 59 h 215"/>
                  <a:gd name="T32" fmla="*/ 56 w 121"/>
                  <a:gd name="T33" fmla="*/ 60 h 215"/>
                  <a:gd name="T34" fmla="*/ 50 w 121"/>
                  <a:gd name="T35" fmla="*/ 92 h 215"/>
                  <a:gd name="T36" fmla="*/ 57 w 121"/>
                  <a:gd name="T37" fmla="*/ 49 h 215"/>
                  <a:gd name="T38" fmla="*/ 38 w 121"/>
                  <a:gd name="T39" fmla="*/ 48 h 215"/>
                  <a:gd name="T40" fmla="*/ 41 w 121"/>
                  <a:gd name="T41" fmla="*/ 15 h 215"/>
                  <a:gd name="T42" fmla="*/ 64 w 121"/>
                  <a:gd name="T43" fmla="*/ 19 h 215"/>
                  <a:gd name="T44" fmla="*/ 57 w 121"/>
                  <a:gd name="T45" fmla="*/ 49 h 215"/>
                  <a:gd name="T46" fmla="*/ 84 w 121"/>
                  <a:gd name="T47" fmla="*/ 140 h 215"/>
                  <a:gd name="T48" fmla="*/ 66 w 121"/>
                  <a:gd name="T49" fmla="*/ 138 h 215"/>
                  <a:gd name="T50" fmla="*/ 71 w 121"/>
                  <a:gd name="T51" fmla="*/ 107 h 215"/>
                  <a:gd name="T52" fmla="*/ 89 w 121"/>
                  <a:gd name="T53" fmla="*/ 110 h 215"/>
                  <a:gd name="T54" fmla="*/ 84 w 121"/>
                  <a:gd name="T55" fmla="*/ 140 h 215"/>
                  <a:gd name="T56" fmla="*/ 90 w 121"/>
                  <a:gd name="T57" fmla="*/ 97 h 215"/>
                  <a:gd name="T58" fmla="*/ 70 w 121"/>
                  <a:gd name="T59" fmla="*/ 94 h 215"/>
                  <a:gd name="T60" fmla="*/ 72 w 121"/>
                  <a:gd name="T61" fmla="*/ 63 h 215"/>
                  <a:gd name="T62" fmla="*/ 94 w 121"/>
                  <a:gd name="T63" fmla="*/ 65 h 215"/>
                  <a:gd name="T64" fmla="*/ 90 w 121"/>
                  <a:gd name="T65" fmla="*/ 97 h 215"/>
                  <a:gd name="T66" fmla="*/ 77 w 121"/>
                  <a:gd name="T67" fmla="*/ 54 h 215"/>
                  <a:gd name="T68" fmla="*/ 81 w 121"/>
                  <a:gd name="T69" fmla="*/ 20 h 215"/>
                  <a:gd name="T70" fmla="*/ 102 w 121"/>
                  <a:gd name="T71" fmla="*/ 24 h 215"/>
                  <a:gd name="T72" fmla="*/ 97 w 121"/>
                  <a:gd name="T73" fmla="*/ 54 h 215"/>
                  <a:gd name="T74" fmla="*/ 77 w 121"/>
                  <a:gd name="T75" fmla="*/ 54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1" h="215">
                    <a:moveTo>
                      <a:pt x="31" y="0"/>
                    </a:moveTo>
                    <a:cubicBezTo>
                      <a:pt x="0" y="160"/>
                      <a:pt x="0" y="160"/>
                      <a:pt x="0" y="160"/>
                    </a:cubicBezTo>
                    <a:cubicBezTo>
                      <a:pt x="7" y="164"/>
                      <a:pt x="13" y="168"/>
                      <a:pt x="19" y="173"/>
                    </a:cubicBezTo>
                    <a:cubicBezTo>
                      <a:pt x="33" y="156"/>
                      <a:pt x="52" y="136"/>
                      <a:pt x="55" y="132"/>
                    </a:cubicBezTo>
                    <a:cubicBezTo>
                      <a:pt x="57" y="144"/>
                      <a:pt x="62" y="179"/>
                      <a:pt x="66" y="207"/>
                    </a:cubicBezTo>
                    <a:cubicBezTo>
                      <a:pt x="69" y="210"/>
                      <a:pt x="72" y="213"/>
                      <a:pt x="76" y="215"/>
                    </a:cubicBezTo>
                    <a:cubicBezTo>
                      <a:pt x="121" y="13"/>
                      <a:pt x="121" y="13"/>
                      <a:pt x="121" y="13"/>
                    </a:cubicBezTo>
                    <a:lnTo>
                      <a:pt x="31" y="0"/>
                    </a:lnTo>
                    <a:close/>
                    <a:moveTo>
                      <a:pt x="44" y="135"/>
                    </a:moveTo>
                    <a:cubicBezTo>
                      <a:pt x="24" y="134"/>
                      <a:pt x="24" y="134"/>
                      <a:pt x="24" y="134"/>
                    </a:cubicBezTo>
                    <a:cubicBezTo>
                      <a:pt x="27" y="102"/>
                      <a:pt x="27" y="102"/>
                      <a:pt x="27" y="102"/>
                    </a:cubicBezTo>
                    <a:cubicBezTo>
                      <a:pt x="48" y="105"/>
                      <a:pt x="48" y="105"/>
                      <a:pt x="48" y="105"/>
                    </a:cubicBezTo>
                    <a:lnTo>
                      <a:pt x="44" y="135"/>
                    </a:lnTo>
                    <a:close/>
                    <a:moveTo>
                      <a:pt x="50" y="92"/>
                    </a:moveTo>
                    <a:cubicBezTo>
                      <a:pt x="31" y="88"/>
                      <a:pt x="31" y="88"/>
                      <a:pt x="31" y="88"/>
                    </a:cubicBezTo>
                    <a:cubicBezTo>
                      <a:pt x="35" y="59"/>
                      <a:pt x="35" y="59"/>
                      <a:pt x="35" y="59"/>
                    </a:cubicBezTo>
                    <a:cubicBezTo>
                      <a:pt x="56" y="60"/>
                      <a:pt x="56" y="60"/>
                      <a:pt x="56" y="60"/>
                    </a:cubicBezTo>
                    <a:lnTo>
                      <a:pt x="50" y="92"/>
                    </a:lnTo>
                    <a:close/>
                    <a:moveTo>
                      <a:pt x="57" y="49"/>
                    </a:moveTo>
                    <a:cubicBezTo>
                      <a:pt x="38" y="48"/>
                      <a:pt x="38" y="48"/>
                      <a:pt x="38" y="48"/>
                    </a:cubicBezTo>
                    <a:cubicBezTo>
                      <a:pt x="41" y="15"/>
                      <a:pt x="41" y="15"/>
                      <a:pt x="41" y="15"/>
                    </a:cubicBezTo>
                    <a:cubicBezTo>
                      <a:pt x="64" y="19"/>
                      <a:pt x="64" y="19"/>
                      <a:pt x="64" y="19"/>
                    </a:cubicBezTo>
                    <a:lnTo>
                      <a:pt x="57" y="49"/>
                    </a:lnTo>
                    <a:close/>
                    <a:moveTo>
                      <a:pt x="84" y="140"/>
                    </a:moveTo>
                    <a:cubicBezTo>
                      <a:pt x="66" y="138"/>
                      <a:pt x="66" y="138"/>
                      <a:pt x="66" y="138"/>
                    </a:cubicBezTo>
                    <a:cubicBezTo>
                      <a:pt x="71" y="107"/>
                      <a:pt x="71" y="107"/>
                      <a:pt x="71" y="107"/>
                    </a:cubicBezTo>
                    <a:cubicBezTo>
                      <a:pt x="89" y="110"/>
                      <a:pt x="89" y="110"/>
                      <a:pt x="89" y="110"/>
                    </a:cubicBezTo>
                    <a:lnTo>
                      <a:pt x="84" y="140"/>
                    </a:lnTo>
                    <a:close/>
                    <a:moveTo>
                      <a:pt x="90" y="97"/>
                    </a:moveTo>
                    <a:cubicBezTo>
                      <a:pt x="70" y="94"/>
                      <a:pt x="70" y="94"/>
                      <a:pt x="70" y="94"/>
                    </a:cubicBezTo>
                    <a:cubicBezTo>
                      <a:pt x="72" y="63"/>
                      <a:pt x="72" y="63"/>
                      <a:pt x="72" y="63"/>
                    </a:cubicBezTo>
                    <a:cubicBezTo>
                      <a:pt x="94" y="65"/>
                      <a:pt x="94" y="65"/>
                      <a:pt x="94" y="65"/>
                    </a:cubicBezTo>
                    <a:lnTo>
                      <a:pt x="90" y="97"/>
                    </a:lnTo>
                    <a:close/>
                    <a:moveTo>
                      <a:pt x="77" y="54"/>
                    </a:moveTo>
                    <a:cubicBezTo>
                      <a:pt x="81" y="20"/>
                      <a:pt x="81" y="20"/>
                      <a:pt x="81" y="20"/>
                    </a:cubicBezTo>
                    <a:cubicBezTo>
                      <a:pt x="102" y="24"/>
                      <a:pt x="102" y="24"/>
                      <a:pt x="102" y="24"/>
                    </a:cubicBezTo>
                    <a:cubicBezTo>
                      <a:pt x="97" y="54"/>
                      <a:pt x="97" y="54"/>
                      <a:pt x="97" y="54"/>
                    </a:cubicBezTo>
                    <a:lnTo>
                      <a:pt x="77" y="54"/>
                    </a:lnTo>
                    <a:close/>
                  </a:path>
                </a:pathLst>
              </a:custGeom>
              <a:solidFill>
                <a:srgbClr val="A8AA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Freeform 975"/>
              <p:cNvSpPr/>
              <p:nvPr/>
            </p:nvSpPr>
            <p:spPr bwMode="auto">
              <a:xfrm>
                <a:off x="2869" y="2585"/>
                <a:ext cx="133" cy="235"/>
              </a:xfrm>
              <a:custGeom>
                <a:avLst/>
                <a:gdLst>
                  <a:gd name="T0" fmla="*/ 30 w 56"/>
                  <a:gd name="T1" fmla="*/ 99 h 99"/>
                  <a:gd name="T2" fmla="*/ 39 w 56"/>
                  <a:gd name="T3" fmla="*/ 91 h 99"/>
                  <a:gd name="T4" fmla="*/ 56 w 56"/>
                  <a:gd name="T5" fmla="*/ 6 h 99"/>
                  <a:gd name="T6" fmla="*/ 40 w 56"/>
                  <a:gd name="T7" fmla="*/ 0 h 99"/>
                  <a:gd name="T8" fmla="*/ 30 w 56"/>
                  <a:gd name="T9" fmla="*/ 99 h 99"/>
                </a:gdLst>
                <a:ahLst/>
                <a:cxnLst>
                  <a:cxn ang="0">
                    <a:pos x="T0" y="T1"/>
                  </a:cxn>
                  <a:cxn ang="0">
                    <a:pos x="T2" y="T3"/>
                  </a:cxn>
                  <a:cxn ang="0">
                    <a:pos x="T4" y="T5"/>
                  </a:cxn>
                  <a:cxn ang="0">
                    <a:pos x="T6" y="T7"/>
                  </a:cxn>
                  <a:cxn ang="0">
                    <a:pos x="T8" y="T9"/>
                  </a:cxn>
                </a:cxnLst>
                <a:rect l="0" t="0" r="r" b="b"/>
                <a:pathLst>
                  <a:path w="56" h="99">
                    <a:moveTo>
                      <a:pt x="30" y="99"/>
                    </a:moveTo>
                    <a:cubicBezTo>
                      <a:pt x="39" y="91"/>
                      <a:pt x="39" y="91"/>
                      <a:pt x="39" y="91"/>
                    </a:cubicBezTo>
                    <a:cubicBezTo>
                      <a:pt x="21" y="63"/>
                      <a:pt x="30" y="22"/>
                      <a:pt x="56" y="6"/>
                    </a:cubicBezTo>
                    <a:cubicBezTo>
                      <a:pt x="50" y="5"/>
                      <a:pt x="45" y="3"/>
                      <a:pt x="40" y="0"/>
                    </a:cubicBezTo>
                    <a:cubicBezTo>
                      <a:pt x="13" y="20"/>
                      <a:pt x="0" y="64"/>
                      <a:pt x="30" y="99"/>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976"/>
              <p:cNvSpPr/>
              <p:nvPr/>
            </p:nvSpPr>
            <p:spPr bwMode="auto">
              <a:xfrm>
                <a:off x="2820" y="1389"/>
                <a:ext cx="49" cy="57"/>
              </a:xfrm>
              <a:custGeom>
                <a:avLst/>
                <a:gdLst>
                  <a:gd name="T0" fmla="*/ 21 w 21"/>
                  <a:gd name="T1" fmla="*/ 9 h 24"/>
                  <a:gd name="T2" fmla="*/ 12 w 21"/>
                  <a:gd name="T3" fmla="*/ 0 h 24"/>
                  <a:gd name="T4" fmla="*/ 0 w 21"/>
                  <a:gd name="T5" fmla="*/ 0 h 24"/>
                  <a:gd name="T6" fmla="*/ 21 w 21"/>
                  <a:gd name="T7" fmla="*/ 24 h 24"/>
                  <a:gd name="T8" fmla="*/ 21 w 21"/>
                  <a:gd name="T9" fmla="*/ 9 h 24"/>
                </a:gdLst>
                <a:ahLst/>
                <a:cxnLst>
                  <a:cxn ang="0">
                    <a:pos x="T0" y="T1"/>
                  </a:cxn>
                  <a:cxn ang="0">
                    <a:pos x="T2" y="T3"/>
                  </a:cxn>
                  <a:cxn ang="0">
                    <a:pos x="T4" y="T5"/>
                  </a:cxn>
                  <a:cxn ang="0">
                    <a:pos x="T6" y="T7"/>
                  </a:cxn>
                  <a:cxn ang="0">
                    <a:pos x="T8" y="T9"/>
                  </a:cxn>
                </a:cxnLst>
                <a:rect l="0" t="0" r="r" b="b"/>
                <a:pathLst>
                  <a:path w="21" h="24">
                    <a:moveTo>
                      <a:pt x="21" y="9"/>
                    </a:moveTo>
                    <a:cubicBezTo>
                      <a:pt x="18" y="6"/>
                      <a:pt x="15" y="3"/>
                      <a:pt x="12" y="0"/>
                    </a:cubicBezTo>
                    <a:cubicBezTo>
                      <a:pt x="0" y="0"/>
                      <a:pt x="0" y="0"/>
                      <a:pt x="0" y="0"/>
                    </a:cubicBezTo>
                    <a:cubicBezTo>
                      <a:pt x="6" y="7"/>
                      <a:pt x="13" y="15"/>
                      <a:pt x="21" y="24"/>
                    </a:cubicBezTo>
                    <a:cubicBezTo>
                      <a:pt x="21" y="19"/>
                      <a:pt x="21" y="14"/>
                      <a:pt x="21" y="9"/>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 name="Freeform 977"/>
              <p:cNvSpPr/>
              <p:nvPr/>
            </p:nvSpPr>
            <p:spPr bwMode="auto">
              <a:xfrm>
                <a:off x="2775" y="1389"/>
                <a:ext cx="42" cy="33"/>
              </a:xfrm>
              <a:custGeom>
                <a:avLst/>
                <a:gdLst>
                  <a:gd name="T0" fmla="*/ 6 w 18"/>
                  <a:gd name="T1" fmla="*/ 14 h 14"/>
                  <a:gd name="T2" fmla="*/ 18 w 18"/>
                  <a:gd name="T3" fmla="*/ 0 h 14"/>
                  <a:gd name="T4" fmla="*/ 6 w 18"/>
                  <a:gd name="T5" fmla="*/ 0 h 14"/>
                  <a:gd name="T6" fmla="*/ 0 w 18"/>
                  <a:gd name="T7" fmla="*/ 7 h 14"/>
                  <a:gd name="T8" fmla="*/ 6 w 18"/>
                  <a:gd name="T9" fmla="*/ 14 h 14"/>
                </a:gdLst>
                <a:ahLst/>
                <a:cxnLst>
                  <a:cxn ang="0">
                    <a:pos x="T0" y="T1"/>
                  </a:cxn>
                  <a:cxn ang="0">
                    <a:pos x="T2" y="T3"/>
                  </a:cxn>
                  <a:cxn ang="0">
                    <a:pos x="T4" y="T5"/>
                  </a:cxn>
                  <a:cxn ang="0">
                    <a:pos x="T6" y="T7"/>
                  </a:cxn>
                  <a:cxn ang="0">
                    <a:pos x="T8" y="T9"/>
                  </a:cxn>
                </a:cxnLst>
                <a:rect l="0" t="0" r="r" b="b"/>
                <a:pathLst>
                  <a:path w="18" h="14">
                    <a:moveTo>
                      <a:pt x="6" y="14"/>
                    </a:moveTo>
                    <a:cubicBezTo>
                      <a:pt x="11" y="9"/>
                      <a:pt x="15" y="4"/>
                      <a:pt x="18" y="0"/>
                    </a:cubicBezTo>
                    <a:cubicBezTo>
                      <a:pt x="6" y="0"/>
                      <a:pt x="6" y="0"/>
                      <a:pt x="6" y="0"/>
                    </a:cubicBezTo>
                    <a:cubicBezTo>
                      <a:pt x="4" y="2"/>
                      <a:pt x="2" y="4"/>
                      <a:pt x="0" y="7"/>
                    </a:cubicBezTo>
                    <a:cubicBezTo>
                      <a:pt x="2" y="9"/>
                      <a:pt x="4" y="11"/>
                      <a:pt x="6" y="14"/>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 name="Freeform 978"/>
              <p:cNvSpPr/>
              <p:nvPr/>
            </p:nvSpPr>
            <p:spPr bwMode="auto">
              <a:xfrm>
                <a:off x="2798" y="2561"/>
                <a:ext cx="154" cy="304"/>
              </a:xfrm>
              <a:custGeom>
                <a:avLst/>
                <a:gdLst>
                  <a:gd name="T0" fmla="*/ 65 w 65"/>
                  <a:gd name="T1" fmla="*/ 8 h 128"/>
                  <a:gd name="T2" fmla="*/ 54 w 65"/>
                  <a:gd name="T3" fmla="*/ 0 h 128"/>
                  <a:gd name="T4" fmla="*/ 38 w 65"/>
                  <a:gd name="T5" fmla="*/ 128 h 128"/>
                  <a:gd name="T6" fmla="*/ 56 w 65"/>
                  <a:gd name="T7" fmla="*/ 112 h 128"/>
                  <a:gd name="T8" fmla="*/ 65 w 65"/>
                  <a:gd name="T9" fmla="*/ 8 h 128"/>
                </a:gdLst>
                <a:ahLst/>
                <a:cxnLst>
                  <a:cxn ang="0">
                    <a:pos x="T0" y="T1"/>
                  </a:cxn>
                  <a:cxn ang="0">
                    <a:pos x="T2" y="T3"/>
                  </a:cxn>
                  <a:cxn ang="0">
                    <a:pos x="T4" y="T5"/>
                  </a:cxn>
                  <a:cxn ang="0">
                    <a:pos x="T6" y="T7"/>
                  </a:cxn>
                  <a:cxn ang="0">
                    <a:pos x="T8" y="T9"/>
                  </a:cxn>
                </a:cxnLst>
                <a:rect l="0" t="0" r="r" b="b"/>
                <a:pathLst>
                  <a:path w="65" h="128">
                    <a:moveTo>
                      <a:pt x="65" y="8"/>
                    </a:moveTo>
                    <a:cubicBezTo>
                      <a:pt x="61" y="5"/>
                      <a:pt x="57" y="3"/>
                      <a:pt x="54" y="0"/>
                    </a:cubicBezTo>
                    <a:cubicBezTo>
                      <a:pt x="4" y="21"/>
                      <a:pt x="0" y="87"/>
                      <a:pt x="38" y="128"/>
                    </a:cubicBezTo>
                    <a:cubicBezTo>
                      <a:pt x="56" y="112"/>
                      <a:pt x="56" y="112"/>
                      <a:pt x="56" y="112"/>
                    </a:cubicBezTo>
                    <a:cubicBezTo>
                      <a:pt x="24" y="76"/>
                      <a:pt x="37" y="30"/>
                      <a:pt x="65" y="8"/>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 name="Freeform 979"/>
              <p:cNvSpPr/>
              <p:nvPr/>
            </p:nvSpPr>
            <p:spPr bwMode="auto">
              <a:xfrm>
                <a:off x="2848" y="1842"/>
                <a:ext cx="33" cy="55"/>
              </a:xfrm>
              <a:custGeom>
                <a:avLst/>
                <a:gdLst>
                  <a:gd name="T0" fmla="*/ 0 w 33"/>
                  <a:gd name="T1" fmla="*/ 55 h 55"/>
                  <a:gd name="T2" fmla="*/ 24 w 33"/>
                  <a:gd name="T3" fmla="*/ 55 h 55"/>
                  <a:gd name="T4" fmla="*/ 33 w 33"/>
                  <a:gd name="T5" fmla="*/ 5 h 55"/>
                  <a:gd name="T6" fmla="*/ 5 w 33"/>
                  <a:gd name="T7" fmla="*/ 0 h 55"/>
                  <a:gd name="T8" fmla="*/ 0 w 33"/>
                  <a:gd name="T9" fmla="*/ 55 h 55"/>
                </a:gdLst>
                <a:ahLst/>
                <a:cxnLst>
                  <a:cxn ang="0">
                    <a:pos x="T0" y="T1"/>
                  </a:cxn>
                  <a:cxn ang="0">
                    <a:pos x="T2" y="T3"/>
                  </a:cxn>
                  <a:cxn ang="0">
                    <a:pos x="T4" y="T5"/>
                  </a:cxn>
                  <a:cxn ang="0">
                    <a:pos x="T6" y="T7"/>
                  </a:cxn>
                  <a:cxn ang="0">
                    <a:pos x="T8" y="T9"/>
                  </a:cxn>
                </a:cxnLst>
                <a:rect l="0" t="0" r="r" b="b"/>
                <a:pathLst>
                  <a:path w="33" h="55">
                    <a:moveTo>
                      <a:pt x="0" y="55"/>
                    </a:moveTo>
                    <a:lnTo>
                      <a:pt x="24" y="55"/>
                    </a:lnTo>
                    <a:lnTo>
                      <a:pt x="33" y="5"/>
                    </a:lnTo>
                    <a:lnTo>
                      <a:pt x="5" y="0"/>
                    </a:lnTo>
                    <a:lnTo>
                      <a:pt x="0" y="55"/>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980"/>
              <p:cNvSpPr/>
              <p:nvPr/>
            </p:nvSpPr>
            <p:spPr bwMode="auto">
              <a:xfrm>
                <a:off x="2796" y="1403"/>
                <a:ext cx="64" cy="59"/>
              </a:xfrm>
              <a:custGeom>
                <a:avLst/>
                <a:gdLst>
                  <a:gd name="T0" fmla="*/ 27 w 27"/>
                  <a:gd name="T1" fmla="*/ 21 h 25"/>
                  <a:gd name="T2" fmla="*/ 9 w 27"/>
                  <a:gd name="T3" fmla="*/ 0 h 25"/>
                  <a:gd name="T4" fmla="*/ 0 w 27"/>
                  <a:gd name="T5" fmla="*/ 12 h 25"/>
                  <a:gd name="T6" fmla="*/ 12 w 27"/>
                  <a:gd name="T7" fmla="*/ 25 h 25"/>
                  <a:gd name="T8" fmla="*/ 27 w 27"/>
                  <a:gd name="T9" fmla="*/ 21 h 25"/>
                </a:gdLst>
                <a:ahLst/>
                <a:cxnLst>
                  <a:cxn ang="0">
                    <a:pos x="T0" y="T1"/>
                  </a:cxn>
                  <a:cxn ang="0">
                    <a:pos x="T2" y="T3"/>
                  </a:cxn>
                  <a:cxn ang="0">
                    <a:pos x="T4" y="T5"/>
                  </a:cxn>
                  <a:cxn ang="0">
                    <a:pos x="T6" y="T7"/>
                  </a:cxn>
                  <a:cxn ang="0">
                    <a:pos x="T8" y="T9"/>
                  </a:cxn>
                </a:cxnLst>
                <a:rect l="0" t="0" r="r" b="b"/>
                <a:pathLst>
                  <a:path w="27" h="25">
                    <a:moveTo>
                      <a:pt x="27" y="21"/>
                    </a:moveTo>
                    <a:cubicBezTo>
                      <a:pt x="19" y="12"/>
                      <a:pt x="12" y="4"/>
                      <a:pt x="9" y="0"/>
                    </a:cubicBezTo>
                    <a:cubicBezTo>
                      <a:pt x="7" y="3"/>
                      <a:pt x="4" y="7"/>
                      <a:pt x="0" y="12"/>
                    </a:cubicBezTo>
                    <a:cubicBezTo>
                      <a:pt x="4" y="16"/>
                      <a:pt x="8" y="21"/>
                      <a:pt x="12" y="25"/>
                    </a:cubicBezTo>
                    <a:cubicBezTo>
                      <a:pt x="17" y="22"/>
                      <a:pt x="23" y="20"/>
                      <a:pt x="27" y="2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Freeform 981"/>
              <p:cNvSpPr/>
              <p:nvPr/>
            </p:nvSpPr>
            <p:spPr bwMode="auto">
              <a:xfrm>
                <a:off x="2865" y="2243"/>
                <a:ext cx="37" cy="40"/>
              </a:xfrm>
              <a:custGeom>
                <a:avLst/>
                <a:gdLst>
                  <a:gd name="T0" fmla="*/ 16 w 16"/>
                  <a:gd name="T1" fmla="*/ 7 h 17"/>
                  <a:gd name="T2" fmla="*/ 5 w 16"/>
                  <a:gd name="T3" fmla="*/ 0 h 17"/>
                  <a:gd name="T4" fmla="*/ 0 w 16"/>
                  <a:gd name="T5" fmla="*/ 11 h 17"/>
                  <a:gd name="T6" fmla="*/ 11 w 16"/>
                  <a:gd name="T7" fmla="*/ 17 h 17"/>
                  <a:gd name="T8" fmla="*/ 16 w 16"/>
                  <a:gd name="T9" fmla="*/ 7 h 17"/>
                </a:gdLst>
                <a:ahLst/>
                <a:cxnLst>
                  <a:cxn ang="0">
                    <a:pos x="T0" y="T1"/>
                  </a:cxn>
                  <a:cxn ang="0">
                    <a:pos x="T2" y="T3"/>
                  </a:cxn>
                  <a:cxn ang="0">
                    <a:pos x="T4" y="T5"/>
                  </a:cxn>
                  <a:cxn ang="0">
                    <a:pos x="T6" y="T7"/>
                  </a:cxn>
                  <a:cxn ang="0">
                    <a:pos x="T8" y="T9"/>
                  </a:cxn>
                </a:cxnLst>
                <a:rect l="0" t="0" r="r" b="b"/>
                <a:pathLst>
                  <a:path w="16" h="17">
                    <a:moveTo>
                      <a:pt x="16" y="7"/>
                    </a:moveTo>
                    <a:cubicBezTo>
                      <a:pt x="12" y="5"/>
                      <a:pt x="9" y="3"/>
                      <a:pt x="5" y="0"/>
                    </a:cubicBezTo>
                    <a:cubicBezTo>
                      <a:pt x="3" y="4"/>
                      <a:pt x="1" y="8"/>
                      <a:pt x="0" y="11"/>
                    </a:cubicBezTo>
                    <a:cubicBezTo>
                      <a:pt x="3" y="13"/>
                      <a:pt x="7" y="15"/>
                      <a:pt x="11" y="17"/>
                    </a:cubicBezTo>
                    <a:cubicBezTo>
                      <a:pt x="12" y="14"/>
                      <a:pt x="14" y="10"/>
                      <a:pt x="16" y="7"/>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 name="Freeform 982"/>
              <p:cNvSpPr/>
              <p:nvPr/>
            </p:nvSpPr>
            <p:spPr bwMode="auto">
              <a:xfrm>
                <a:off x="2860" y="2516"/>
                <a:ext cx="57" cy="50"/>
              </a:xfrm>
              <a:custGeom>
                <a:avLst/>
                <a:gdLst>
                  <a:gd name="T0" fmla="*/ 24 w 24"/>
                  <a:gd name="T1" fmla="*/ 15 h 21"/>
                  <a:gd name="T2" fmla="*/ 17 w 24"/>
                  <a:gd name="T3" fmla="*/ 4 h 21"/>
                  <a:gd name="T4" fmla="*/ 0 w 24"/>
                  <a:gd name="T5" fmla="*/ 0 h 21"/>
                  <a:gd name="T6" fmla="*/ 14 w 24"/>
                  <a:gd name="T7" fmla="*/ 21 h 21"/>
                  <a:gd name="T8" fmla="*/ 24 w 24"/>
                  <a:gd name="T9" fmla="*/ 15 h 21"/>
                </a:gdLst>
                <a:ahLst/>
                <a:cxnLst>
                  <a:cxn ang="0">
                    <a:pos x="T0" y="T1"/>
                  </a:cxn>
                  <a:cxn ang="0">
                    <a:pos x="T2" y="T3"/>
                  </a:cxn>
                  <a:cxn ang="0">
                    <a:pos x="T4" y="T5"/>
                  </a:cxn>
                  <a:cxn ang="0">
                    <a:pos x="T6" y="T7"/>
                  </a:cxn>
                  <a:cxn ang="0">
                    <a:pos x="T8" y="T9"/>
                  </a:cxn>
                </a:cxnLst>
                <a:rect l="0" t="0" r="r" b="b"/>
                <a:pathLst>
                  <a:path w="24" h="21">
                    <a:moveTo>
                      <a:pt x="24" y="15"/>
                    </a:moveTo>
                    <a:cubicBezTo>
                      <a:pt x="21" y="12"/>
                      <a:pt x="19" y="8"/>
                      <a:pt x="17" y="4"/>
                    </a:cubicBezTo>
                    <a:cubicBezTo>
                      <a:pt x="11" y="3"/>
                      <a:pt x="6" y="2"/>
                      <a:pt x="0" y="0"/>
                    </a:cubicBezTo>
                    <a:cubicBezTo>
                      <a:pt x="3" y="7"/>
                      <a:pt x="8" y="15"/>
                      <a:pt x="14" y="21"/>
                    </a:cubicBezTo>
                    <a:cubicBezTo>
                      <a:pt x="17" y="19"/>
                      <a:pt x="20" y="17"/>
                      <a:pt x="24" y="15"/>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983"/>
              <p:cNvSpPr/>
              <p:nvPr/>
            </p:nvSpPr>
            <p:spPr bwMode="auto">
              <a:xfrm>
                <a:off x="2832" y="1944"/>
                <a:ext cx="30" cy="55"/>
              </a:xfrm>
              <a:custGeom>
                <a:avLst/>
                <a:gdLst>
                  <a:gd name="T0" fmla="*/ 30 w 30"/>
                  <a:gd name="T1" fmla="*/ 2 h 55"/>
                  <a:gd name="T2" fmla="*/ 7 w 30"/>
                  <a:gd name="T3" fmla="*/ 0 h 55"/>
                  <a:gd name="T4" fmla="*/ 0 w 30"/>
                  <a:gd name="T5" fmla="*/ 52 h 55"/>
                  <a:gd name="T6" fmla="*/ 23 w 30"/>
                  <a:gd name="T7" fmla="*/ 55 h 55"/>
                  <a:gd name="T8" fmla="*/ 30 w 30"/>
                  <a:gd name="T9" fmla="*/ 2 h 55"/>
                </a:gdLst>
                <a:ahLst/>
                <a:cxnLst>
                  <a:cxn ang="0">
                    <a:pos x="T0" y="T1"/>
                  </a:cxn>
                  <a:cxn ang="0">
                    <a:pos x="T2" y="T3"/>
                  </a:cxn>
                  <a:cxn ang="0">
                    <a:pos x="T4" y="T5"/>
                  </a:cxn>
                  <a:cxn ang="0">
                    <a:pos x="T6" y="T7"/>
                  </a:cxn>
                  <a:cxn ang="0">
                    <a:pos x="T8" y="T9"/>
                  </a:cxn>
                </a:cxnLst>
                <a:rect l="0" t="0" r="r" b="b"/>
                <a:pathLst>
                  <a:path w="30" h="55">
                    <a:moveTo>
                      <a:pt x="30" y="2"/>
                    </a:moveTo>
                    <a:lnTo>
                      <a:pt x="7" y="0"/>
                    </a:lnTo>
                    <a:lnTo>
                      <a:pt x="0" y="52"/>
                    </a:lnTo>
                    <a:lnTo>
                      <a:pt x="23" y="55"/>
                    </a:lnTo>
                    <a:lnTo>
                      <a:pt x="30" y="2"/>
                    </a:ln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984"/>
              <p:cNvSpPr/>
              <p:nvPr/>
            </p:nvSpPr>
            <p:spPr bwMode="auto">
              <a:xfrm>
                <a:off x="2853" y="2276"/>
                <a:ext cx="35" cy="36"/>
              </a:xfrm>
              <a:custGeom>
                <a:avLst/>
                <a:gdLst>
                  <a:gd name="T0" fmla="*/ 15 w 15"/>
                  <a:gd name="T1" fmla="*/ 5 h 15"/>
                  <a:gd name="T2" fmla="*/ 4 w 15"/>
                  <a:gd name="T3" fmla="*/ 0 h 15"/>
                  <a:gd name="T4" fmla="*/ 0 w 15"/>
                  <a:gd name="T5" fmla="*/ 12 h 15"/>
                  <a:gd name="T6" fmla="*/ 11 w 15"/>
                  <a:gd name="T7" fmla="*/ 15 h 15"/>
                  <a:gd name="T8" fmla="*/ 15 w 15"/>
                  <a:gd name="T9" fmla="*/ 5 h 15"/>
                </a:gdLst>
                <a:ahLst/>
                <a:cxnLst>
                  <a:cxn ang="0">
                    <a:pos x="T0" y="T1"/>
                  </a:cxn>
                  <a:cxn ang="0">
                    <a:pos x="T2" y="T3"/>
                  </a:cxn>
                  <a:cxn ang="0">
                    <a:pos x="T4" y="T5"/>
                  </a:cxn>
                  <a:cxn ang="0">
                    <a:pos x="T6" y="T7"/>
                  </a:cxn>
                  <a:cxn ang="0">
                    <a:pos x="T8" y="T9"/>
                  </a:cxn>
                </a:cxnLst>
                <a:rect l="0" t="0" r="r" b="b"/>
                <a:pathLst>
                  <a:path w="15" h="15">
                    <a:moveTo>
                      <a:pt x="15" y="5"/>
                    </a:moveTo>
                    <a:cubicBezTo>
                      <a:pt x="11" y="4"/>
                      <a:pt x="8" y="2"/>
                      <a:pt x="4" y="0"/>
                    </a:cubicBezTo>
                    <a:cubicBezTo>
                      <a:pt x="3" y="4"/>
                      <a:pt x="1" y="8"/>
                      <a:pt x="0" y="12"/>
                    </a:cubicBezTo>
                    <a:cubicBezTo>
                      <a:pt x="4" y="13"/>
                      <a:pt x="7" y="14"/>
                      <a:pt x="11" y="15"/>
                    </a:cubicBezTo>
                    <a:cubicBezTo>
                      <a:pt x="12" y="12"/>
                      <a:pt x="13" y="9"/>
                      <a:pt x="15" y="5"/>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985"/>
              <p:cNvSpPr/>
              <p:nvPr/>
            </p:nvSpPr>
            <p:spPr bwMode="auto">
              <a:xfrm>
                <a:off x="2848" y="2310"/>
                <a:ext cx="28" cy="33"/>
              </a:xfrm>
              <a:custGeom>
                <a:avLst/>
                <a:gdLst>
                  <a:gd name="T0" fmla="*/ 12 w 12"/>
                  <a:gd name="T1" fmla="*/ 4 h 14"/>
                  <a:gd name="T2" fmla="*/ 2 w 12"/>
                  <a:gd name="T3" fmla="*/ 0 h 14"/>
                  <a:gd name="T4" fmla="*/ 0 w 12"/>
                  <a:gd name="T5" fmla="*/ 10 h 14"/>
                  <a:gd name="T6" fmla="*/ 10 w 12"/>
                  <a:gd name="T7" fmla="*/ 14 h 14"/>
                  <a:gd name="T8" fmla="*/ 12 w 12"/>
                  <a:gd name="T9" fmla="*/ 4 h 14"/>
                </a:gdLst>
                <a:ahLst/>
                <a:cxnLst>
                  <a:cxn ang="0">
                    <a:pos x="T0" y="T1"/>
                  </a:cxn>
                  <a:cxn ang="0">
                    <a:pos x="T2" y="T3"/>
                  </a:cxn>
                  <a:cxn ang="0">
                    <a:pos x="T4" y="T5"/>
                  </a:cxn>
                  <a:cxn ang="0">
                    <a:pos x="T6" y="T7"/>
                  </a:cxn>
                  <a:cxn ang="0">
                    <a:pos x="T8" y="T9"/>
                  </a:cxn>
                </a:cxnLst>
                <a:rect l="0" t="0" r="r" b="b"/>
                <a:pathLst>
                  <a:path w="12" h="14">
                    <a:moveTo>
                      <a:pt x="12" y="4"/>
                    </a:moveTo>
                    <a:cubicBezTo>
                      <a:pt x="9" y="3"/>
                      <a:pt x="5" y="2"/>
                      <a:pt x="2" y="0"/>
                    </a:cubicBezTo>
                    <a:cubicBezTo>
                      <a:pt x="1" y="3"/>
                      <a:pt x="0" y="7"/>
                      <a:pt x="0" y="10"/>
                    </a:cubicBezTo>
                    <a:cubicBezTo>
                      <a:pt x="3" y="12"/>
                      <a:pt x="7" y="13"/>
                      <a:pt x="10" y="14"/>
                    </a:cubicBezTo>
                    <a:cubicBezTo>
                      <a:pt x="11" y="11"/>
                      <a:pt x="11" y="7"/>
                      <a:pt x="12" y="4"/>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986"/>
              <p:cNvSpPr/>
              <p:nvPr/>
            </p:nvSpPr>
            <p:spPr bwMode="auto">
              <a:xfrm>
                <a:off x="2822" y="2048"/>
                <a:ext cx="31" cy="55"/>
              </a:xfrm>
              <a:custGeom>
                <a:avLst/>
                <a:gdLst>
                  <a:gd name="T0" fmla="*/ 31 w 31"/>
                  <a:gd name="T1" fmla="*/ 3 h 55"/>
                  <a:gd name="T2" fmla="*/ 7 w 31"/>
                  <a:gd name="T3" fmla="*/ 0 h 55"/>
                  <a:gd name="T4" fmla="*/ 0 w 31"/>
                  <a:gd name="T5" fmla="*/ 53 h 55"/>
                  <a:gd name="T6" fmla="*/ 24 w 31"/>
                  <a:gd name="T7" fmla="*/ 55 h 55"/>
                  <a:gd name="T8" fmla="*/ 31 w 31"/>
                  <a:gd name="T9" fmla="*/ 3 h 55"/>
                </a:gdLst>
                <a:ahLst/>
                <a:cxnLst>
                  <a:cxn ang="0">
                    <a:pos x="T0" y="T1"/>
                  </a:cxn>
                  <a:cxn ang="0">
                    <a:pos x="T2" y="T3"/>
                  </a:cxn>
                  <a:cxn ang="0">
                    <a:pos x="T4" y="T5"/>
                  </a:cxn>
                  <a:cxn ang="0">
                    <a:pos x="T6" y="T7"/>
                  </a:cxn>
                  <a:cxn ang="0">
                    <a:pos x="T8" y="T9"/>
                  </a:cxn>
                </a:cxnLst>
                <a:rect l="0" t="0" r="r" b="b"/>
                <a:pathLst>
                  <a:path w="31" h="55">
                    <a:moveTo>
                      <a:pt x="31" y="3"/>
                    </a:moveTo>
                    <a:lnTo>
                      <a:pt x="7" y="0"/>
                    </a:lnTo>
                    <a:lnTo>
                      <a:pt x="0" y="53"/>
                    </a:lnTo>
                    <a:lnTo>
                      <a:pt x="24" y="55"/>
                    </a:lnTo>
                    <a:lnTo>
                      <a:pt x="31" y="3"/>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987"/>
              <p:cNvSpPr/>
              <p:nvPr/>
            </p:nvSpPr>
            <p:spPr bwMode="auto">
              <a:xfrm>
                <a:off x="2846" y="2340"/>
                <a:ext cx="26" cy="31"/>
              </a:xfrm>
              <a:custGeom>
                <a:avLst/>
                <a:gdLst>
                  <a:gd name="T0" fmla="*/ 11 w 11"/>
                  <a:gd name="T1" fmla="*/ 4 h 13"/>
                  <a:gd name="T2" fmla="*/ 0 w 11"/>
                  <a:gd name="T3" fmla="*/ 0 h 13"/>
                  <a:gd name="T4" fmla="*/ 0 w 11"/>
                  <a:gd name="T5" fmla="*/ 9 h 13"/>
                  <a:gd name="T6" fmla="*/ 10 w 11"/>
                  <a:gd name="T7" fmla="*/ 13 h 13"/>
                  <a:gd name="T8" fmla="*/ 11 w 11"/>
                  <a:gd name="T9" fmla="*/ 4 h 13"/>
                </a:gdLst>
                <a:ahLst/>
                <a:cxnLst>
                  <a:cxn ang="0">
                    <a:pos x="T0" y="T1"/>
                  </a:cxn>
                  <a:cxn ang="0">
                    <a:pos x="T2" y="T3"/>
                  </a:cxn>
                  <a:cxn ang="0">
                    <a:pos x="T4" y="T5"/>
                  </a:cxn>
                  <a:cxn ang="0">
                    <a:pos x="T6" y="T7"/>
                  </a:cxn>
                  <a:cxn ang="0">
                    <a:pos x="T8" y="T9"/>
                  </a:cxn>
                </a:cxnLst>
                <a:rect l="0" t="0" r="r" b="b"/>
                <a:pathLst>
                  <a:path w="11" h="13">
                    <a:moveTo>
                      <a:pt x="11" y="4"/>
                    </a:moveTo>
                    <a:cubicBezTo>
                      <a:pt x="7" y="3"/>
                      <a:pt x="4" y="1"/>
                      <a:pt x="0" y="0"/>
                    </a:cubicBezTo>
                    <a:cubicBezTo>
                      <a:pt x="0" y="3"/>
                      <a:pt x="0" y="6"/>
                      <a:pt x="0" y="9"/>
                    </a:cubicBezTo>
                    <a:cubicBezTo>
                      <a:pt x="3" y="10"/>
                      <a:pt x="6" y="12"/>
                      <a:pt x="10" y="13"/>
                    </a:cubicBezTo>
                    <a:cubicBezTo>
                      <a:pt x="10" y="10"/>
                      <a:pt x="10" y="7"/>
                      <a:pt x="11" y="4"/>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988"/>
              <p:cNvSpPr/>
              <p:nvPr/>
            </p:nvSpPr>
            <p:spPr bwMode="auto">
              <a:xfrm>
                <a:off x="2678" y="1443"/>
                <a:ext cx="146" cy="166"/>
              </a:xfrm>
              <a:custGeom>
                <a:avLst/>
                <a:gdLst>
                  <a:gd name="T0" fmla="*/ 27 w 62"/>
                  <a:gd name="T1" fmla="*/ 26 h 70"/>
                  <a:gd name="T2" fmla="*/ 62 w 62"/>
                  <a:gd name="T3" fmla="*/ 70 h 70"/>
                  <a:gd name="T4" fmla="*/ 54 w 62"/>
                  <a:gd name="T5" fmla="*/ 36 h 70"/>
                  <a:gd name="T6" fmla="*/ 21 w 62"/>
                  <a:gd name="T7" fmla="*/ 0 h 70"/>
                  <a:gd name="T8" fmla="*/ 0 w 62"/>
                  <a:gd name="T9" fmla="*/ 38 h 70"/>
                  <a:gd name="T10" fmla="*/ 15 w 62"/>
                  <a:gd name="T11" fmla="*/ 44 h 70"/>
                  <a:gd name="T12" fmla="*/ 27 w 62"/>
                  <a:gd name="T13" fmla="*/ 26 h 70"/>
                </a:gdLst>
                <a:ahLst/>
                <a:cxnLst>
                  <a:cxn ang="0">
                    <a:pos x="T0" y="T1"/>
                  </a:cxn>
                  <a:cxn ang="0">
                    <a:pos x="T2" y="T3"/>
                  </a:cxn>
                  <a:cxn ang="0">
                    <a:pos x="T4" y="T5"/>
                  </a:cxn>
                  <a:cxn ang="0">
                    <a:pos x="T6" y="T7"/>
                  </a:cxn>
                  <a:cxn ang="0">
                    <a:pos x="T8" y="T9"/>
                  </a:cxn>
                  <a:cxn ang="0">
                    <a:pos x="T10" y="T11"/>
                  </a:cxn>
                  <a:cxn ang="0">
                    <a:pos x="T12" y="T13"/>
                  </a:cxn>
                </a:cxnLst>
                <a:rect l="0" t="0" r="r" b="b"/>
                <a:pathLst>
                  <a:path w="62" h="70">
                    <a:moveTo>
                      <a:pt x="27" y="26"/>
                    </a:moveTo>
                    <a:cubicBezTo>
                      <a:pt x="29" y="30"/>
                      <a:pt x="45" y="49"/>
                      <a:pt x="62" y="70"/>
                    </a:cubicBezTo>
                    <a:cubicBezTo>
                      <a:pt x="62" y="54"/>
                      <a:pt x="56" y="47"/>
                      <a:pt x="54" y="36"/>
                    </a:cubicBezTo>
                    <a:cubicBezTo>
                      <a:pt x="39" y="20"/>
                      <a:pt x="26" y="7"/>
                      <a:pt x="21" y="0"/>
                    </a:cubicBezTo>
                    <a:cubicBezTo>
                      <a:pt x="16" y="9"/>
                      <a:pt x="9" y="22"/>
                      <a:pt x="0" y="38"/>
                    </a:cubicBezTo>
                    <a:cubicBezTo>
                      <a:pt x="5" y="39"/>
                      <a:pt x="10" y="41"/>
                      <a:pt x="15" y="44"/>
                    </a:cubicBezTo>
                    <a:cubicBezTo>
                      <a:pt x="19" y="38"/>
                      <a:pt x="23" y="32"/>
                      <a:pt x="27" y="26"/>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989"/>
              <p:cNvSpPr/>
              <p:nvPr/>
            </p:nvSpPr>
            <p:spPr bwMode="auto">
              <a:xfrm>
                <a:off x="2810" y="1614"/>
                <a:ext cx="14" cy="24"/>
              </a:xfrm>
              <a:custGeom>
                <a:avLst/>
                <a:gdLst>
                  <a:gd name="T0" fmla="*/ 6 w 6"/>
                  <a:gd name="T1" fmla="*/ 4 h 10"/>
                  <a:gd name="T2" fmla="*/ 3 w 6"/>
                  <a:gd name="T3" fmla="*/ 0 h 10"/>
                  <a:gd name="T4" fmla="*/ 0 w 6"/>
                  <a:gd name="T5" fmla="*/ 5 h 10"/>
                  <a:gd name="T6" fmla="*/ 5 w 6"/>
                  <a:gd name="T7" fmla="*/ 10 h 10"/>
                  <a:gd name="T8" fmla="*/ 6 w 6"/>
                  <a:gd name="T9" fmla="*/ 4 h 10"/>
                </a:gdLst>
                <a:ahLst/>
                <a:cxnLst>
                  <a:cxn ang="0">
                    <a:pos x="T0" y="T1"/>
                  </a:cxn>
                  <a:cxn ang="0">
                    <a:pos x="T2" y="T3"/>
                  </a:cxn>
                  <a:cxn ang="0">
                    <a:pos x="T4" y="T5"/>
                  </a:cxn>
                  <a:cxn ang="0">
                    <a:pos x="T6" y="T7"/>
                  </a:cxn>
                  <a:cxn ang="0">
                    <a:pos x="T8" y="T9"/>
                  </a:cxn>
                </a:cxnLst>
                <a:rect l="0" t="0" r="r" b="b"/>
                <a:pathLst>
                  <a:path w="6" h="10">
                    <a:moveTo>
                      <a:pt x="6" y="4"/>
                    </a:moveTo>
                    <a:cubicBezTo>
                      <a:pt x="3" y="0"/>
                      <a:pt x="3" y="0"/>
                      <a:pt x="3" y="0"/>
                    </a:cubicBezTo>
                    <a:cubicBezTo>
                      <a:pt x="0" y="5"/>
                      <a:pt x="0" y="5"/>
                      <a:pt x="0" y="5"/>
                    </a:cubicBezTo>
                    <a:cubicBezTo>
                      <a:pt x="2" y="7"/>
                      <a:pt x="4" y="8"/>
                      <a:pt x="5" y="10"/>
                    </a:cubicBezTo>
                    <a:cubicBezTo>
                      <a:pt x="6" y="8"/>
                      <a:pt x="6" y="6"/>
                      <a:pt x="6" y="4"/>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990"/>
              <p:cNvSpPr/>
              <p:nvPr/>
            </p:nvSpPr>
            <p:spPr bwMode="auto">
              <a:xfrm>
                <a:off x="2801" y="1605"/>
                <a:ext cx="14" cy="19"/>
              </a:xfrm>
              <a:custGeom>
                <a:avLst/>
                <a:gdLst>
                  <a:gd name="T0" fmla="*/ 6 w 6"/>
                  <a:gd name="T1" fmla="*/ 3 h 8"/>
                  <a:gd name="T2" fmla="*/ 3 w 6"/>
                  <a:gd name="T3" fmla="*/ 0 h 8"/>
                  <a:gd name="T4" fmla="*/ 0 w 6"/>
                  <a:gd name="T5" fmla="*/ 5 h 8"/>
                  <a:gd name="T6" fmla="*/ 3 w 6"/>
                  <a:gd name="T7" fmla="*/ 8 h 8"/>
                  <a:gd name="T8" fmla="*/ 6 w 6"/>
                  <a:gd name="T9" fmla="*/ 3 h 8"/>
                </a:gdLst>
                <a:ahLst/>
                <a:cxnLst>
                  <a:cxn ang="0">
                    <a:pos x="T0" y="T1"/>
                  </a:cxn>
                  <a:cxn ang="0">
                    <a:pos x="T2" y="T3"/>
                  </a:cxn>
                  <a:cxn ang="0">
                    <a:pos x="T4" y="T5"/>
                  </a:cxn>
                  <a:cxn ang="0">
                    <a:pos x="T6" y="T7"/>
                  </a:cxn>
                  <a:cxn ang="0">
                    <a:pos x="T8" y="T9"/>
                  </a:cxn>
                </a:cxnLst>
                <a:rect l="0" t="0" r="r" b="b"/>
                <a:pathLst>
                  <a:path w="6" h="8">
                    <a:moveTo>
                      <a:pt x="6" y="3"/>
                    </a:moveTo>
                    <a:cubicBezTo>
                      <a:pt x="3" y="0"/>
                      <a:pt x="3" y="0"/>
                      <a:pt x="3" y="0"/>
                    </a:cubicBezTo>
                    <a:cubicBezTo>
                      <a:pt x="0" y="5"/>
                      <a:pt x="0" y="5"/>
                      <a:pt x="0" y="5"/>
                    </a:cubicBezTo>
                    <a:cubicBezTo>
                      <a:pt x="1" y="6"/>
                      <a:pt x="2" y="7"/>
                      <a:pt x="3" y="8"/>
                    </a:cubicBezTo>
                    <a:lnTo>
                      <a:pt x="6" y="3"/>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991"/>
              <p:cNvSpPr/>
              <p:nvPr/>
            </p:nvSpPr>
            <p:spPr bwMode="auto">
              <a:xfrm>
                <a:off x="2628" y="1389"/>
                <a:ext cx="189" cy="142"/>
              </a:xfrm>
              <a:custGeom>
                <a:avLst/>
                <a:gdLst>
                  <a:gd name="T0" fmla="*/ 16 w 80"/>
                  <a:gd name="T1" fmla="*/ 60 h 60"/>
                  <a:gd name="T2" fmla="*/ 42 w 80"/>
                  <a:gd name="T3" fmla="*/ 14 h 60"/>
                  <a:gd name="T4" fmla="*/ 74 w 80"/>
                  <a:gd name="T5" fmla="*/ 51 h 60"/>
                  <a:gd name="T6" fmla="*/ 80 w 80"/>
                  <a:gd name="T7" fmla="*/ 35 h 60"/>
                  <a:gd name="T8" fmla="*/ 48 w 80"/>
                  <a:gd name="T9" fmla="*/ 0 h 60"/>
                  <a:gd name="T10" fmla="*/ 34 w 80"/>
                  <a:gd name="T11" fmla="*/ 0 h 60"/>
                  <a:gd name="T12" fmla="*/ 0 w 80"/>
                  <a:gd name="T13" fmla="*/ 59 h 60"/>
                  <a:gd name="T14" fmla="*/ 16 w 80"/>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0" h="60">
                    <a:moveTo>
                      <a:pt x="16" y="60"/>
                    </a:moveTo>
                    <a:cubicBezTo>
                      <a:pt x="25" y="43"/>
                      <a:pt x="35" y="26"/>
                      <a:pt x="42" y="14"/>
                    </a:cubicBezTo>
                    <a:cubicBezTo>
                      <a:pt x="43" y="18"/>
                      <a:pt x="58" y="33"/>
                      <a:pt x="74" y="51"/>
                    </a:cubicBezTo>
                    <a:cubicBezTo>
                      <a:pt x="74" y="44"/>
                      <a:pt x="76" y="39"/>
                      <a:pt x="80" y="35"/>
                    </a:cubicBezTo>
                    <a:cubicBezTo>
                      <a:pt x="67" y="21"/>
                      <a:pt x="56" y="9"/>
                      <a:pt x="48" y="0"/>
                    </a:cubicBezTo>
                    <a:cubicBezTo>
                      <a:pt x="34" y="0"/>
                      <a:pt x="34" y="0"/>
                      <a:pt x="34" y="0"/>
                    </a:cubicBezTo>
                    <a:cubicBezTo>
                      <a:pt x="25" y="15"/>
                      <a:pt x="12" y="37"/>
                      <a:pt x="0" y="59"/>
                    </a:cubicBezTo>
                    <a:cubicBezTo>
                      <a:pt x="6" y="58"/>
                      <a:pt x="11" y="59"/>
                      <a:pt x="16" y="6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 name="Freeform 992"/>
              <p:cNvSpPr/>
              <p:nvPr/>
            </p:nvSpPr>
            <p:spPr bwMode="auto">
              <a:xfrm>
                <a:off x="2789" y="1593"/>
                <a:ext cx="17" cy="21"/>
              </a:xfrm>
              <a:custGeom>
                <a:avLst/>
                <a:gdLst>
                  <a:gd name="T0" fmla="*/ 7 w 7"/>
                  <a:gd name="T1" fmla="*/ 4 h 9"/>
                  <a:gd name="T2" fmla="*/ 4 w 7"/>
                  <a:gd name="T3" fmla="*/ 0 h 9"/>
                  <a:gd name="T4" fmla="*/ 0 w 7"/>
                  <a:gd name="T5" fmla="*/ 6 h 9"/>
                  <a:gd name="T6" fmla="*/ 4 w 7"/>
                  <a:gd name="T7" fmla="*/ 9 h 9"/>
                  <a:gd name="T8" fmla="*/ 7 w 7"/>
                  <a:gd name="T9" fmla="*/ 4 h 9"/>
                </a:gdLst>
                <a:ahLst/>
                <a:cxnLst>
                  <a:cxn ang="0">
                    <a:pos x="T0" y="T1"/>
                  </a:cxn>
                  <a:cxn ang="0">
                    <a:pos x="T2" y="T3"/>
                  </a:cxn>
                  <a:cxn ang="0">
                    <a:pos x="T4" y="T5"/>
                  </a:cxn>
                  <a:cxn ang="0">
                    <a:pos x="T6" y="T7"/>
                  </a:cxn>
                  <a:cxn ang="0">
                    <a:pos x="T8" y="T9"/>
                  </a:cxn>
                </a:cxnLst>
                <a:rect l="0" t="0" r="r" b="b"/>
                <a:pathLst>
                  <a:path w="7" h="9">
                    <a:moveTo>
                      <a:pt x="7" y="4"/>
                    </a:moveTo>
                    <a:cubicBezTo>
                      <a:pt x="4" y="0"/>
                      <a:pt x="4" y="0"/>
                      <a:pt x="4" y="0"/>
                    </a:cubicBezTo>
                    <a:cubicBezTo>
                      <a:pt x="0" y="6"/>
                      <a:pt x="0" y="6"/>
                      <a:pt x="0" y="6"/>
                    </a:cubicBezTo>
                    <a:cubicBezTo>
                      <a:pt x="2" y="7"/>
                      <a:pt x="3" y="8"/>
                      <a:pt x="4" y="9"/>
                    </a:cubicBezTo>
                    <a:lnTo>
                      <a:pt x="7" y="4"/>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993"/>
              <p:cNvSpPr/>
              <p:nvPr/>
            </p:nvSpPr>
            <p:spPr bwMode="auto">
              <a:xfrm>
                <a:off x="2779" y="1581"/>
                <a:ext cx="17" cy="24"/>
              </a:xfrm>
              <a:custGeom>
                <a:avLst/>
                <a:gdLst>
                  <a:gd name="T0" fmla="*/ 7 w 7"/>
                  <a:gd name="T1" fmla="*/ 4 h 10"/>
                  <a:gd name="T2" fmla="*/ 4 w 7"/>
                  <a:gd name="T3" fmla="*/ 0 h 10"/>
                  <a:gd name="T4" fmla="*/ 0 w 7"/>
                  <a:gd name="T5" fmla="*/ 7 h 10"/>
                  <a:gd name="T6" fmla="*/ 3 w 7"/>
                  <a:gd name="T7" fmla="*/ 10 h 10"/>
                  <a:gd name="T8" fmla="*/ 7 w 7"/>
                  <a:gd name="T9" fmla="*/ 4 h 10"/>
                </a:gdLst>
                <a:ahLst/>
                <a:cxnLst>
                  <a:cxn ang="0">
                    <a:pos x="T0" y="T1"/>
                  </a:cxn>
                  <a:cxn ang="0">
                    <a:pos x="T2" y="T3"/>
                  </a:cxn>
                  <a:cxn ang="0">
                    <a:pos x="T4" y="T5"/>
                  </a:cxn>
                  <a:cxn ang="0">
                    <a:pos x="T6" y="T7"/>
                  </a:cxn>
                  <a:cxn ang="0">
                    <a:pos x="T8" y="T9"/>
                  </a:cxn>
                </a:cxnLst>
                <a:rect l="0" t="0" r="r" b="b"/>
                <a:pathLst>
                  <a:path w="7" h="10">
                    <a:moveTo>
                      <a:pt x="7" y="4"/>
                    </a:moveTo>
                    <a:cubicBezTo>
                      <a:pt x="4" y="0"/>
                      <a:pt x="4" y="0"/>
                      <a:pt x="4" y="0"/>
                    </a:cubicBezTo>
                    <a:cubicBezTo>
                      <a:pt x="0" y="7"/>
                      <a:pt x="0" y="7"/>
                      <a:pt x="0" y="7"/>
                    </a:cubicBezTo>
                    <a:cubicBezTo>
                      <a:pt x="1" y="8"/>
                      <a:pt x="2" y="9"/>
                      <a:pt x="3" y="10"/>
                    </a:cubicBezTo>
                    <a:lnTo>
                      <a:pt x="7" y="4"/>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Freeform 994"/>
              <p:cNvSpPr/>
              <p:nvPr/>
            </p:nvSpPr>
            <p:spPr bwMode="auto">
              <a:xfrm>
                <a:off x="2813" y="2291"/>
                <a:ext cx="26" cy="64"/>
              </a:xfrm>
              <a:custGeom>
                <a:avLst/>
                <a:gdLst>
                  <a:gd name="T0" fmla="*/ 3 w 11"/>
                  <a:gd name="T1" fmla="*/ 24 h 27"/>
                  <a:gd name="T2" fmla="*/ 8 w 11"/>
                  <a:gd name="T3" fmla="*/ 27 h 27"/>
                  <a:gd name="T4" fmla="*/ 11 w 11"/>
                  <a:gd name="T5" fmla="*/ 6 h 27"/>
                  <a:gd name="T6" fmla="*/ 0 w 11"/>
                  <a:gd name="T7" fmla="*/ 0 h 27"/>
                  <a:gd name="T8" fmla="*/ 3 w 11"/>
                  <a:gd name="T9" fmla="*/ 24 h 27"/>
                </a:gdLst>
                <a:ahLst/>
                <a:cxnLst>
                  <a:cxn ang="0">
                    <a:pos x="T0" y="T1"/>
                  </a:cxn>
                  <a:cxn ang="0">
                    <a:pos x="T2" y="T3"/>
                  </a:cxn>
                  <a:cxn ang="0">
                    <a:pos x="T4" y="T5"/>
                  </a:cxn>
                  <a:cxn ang="0">
                    <a:pos x="T6" y="T7"/>
                  </a:cxn>
                  <a:cxn ang="0">
                    <a:pos x="T8" y="T9"/>
                  </a:cxn>
                </a:cxnLst>
                <a:rect l="0" t="0" r="r" b="b"/>
                <a:pathLst>
                  <a:path w="11" h="27">
                    <a:moveTo>
                      <a:pt x="3" y="24"/>
                    </a:moveTo>
                    <a:cubicBezTo>
                      <a:pt x="5" y="25"/>
                      <a:pt x="6" y="26"/>
                      <a:pt x="8" y="27"/>
                    </a:cubicBezTo>
                    <a:cubicBezTo>
                      <a:pt x="8" y="20"/>
                      <a:pt x="9" y="13"/>
                      <a:pt x="11" y="6"/>
                    </a:cubicBezTo>
                    <a:cubicBezTo>
                      <a:pt x="7" y="4"/>
                      <a:pt x="3" y="2"/>
                      <a:pt x="0" y="0"/>
                    </a:cubicBezTo>
                    <a:cubicBezTo>
                      <a:pt x="1" y="9"/>
                      <a:pt x="2" y="18"/>
                      <a:pt x="3" y="24"/>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995"/>
              <p:cNvSpPr/>
              <p:nvPr/>
            </p:nvSpPr>
            <p:spPr bwMode="auto">
              <a:xfrm>
                <a:off x="2768" y="1569"/>
                <a:ext cx="19" cy="26"/>
              </a:xfrm>
              <a:custGeom>
                <a:avLst/>
                <a:gdLst>
                  <a:gd name="T0" fmla="*/ 8 w 8"/>
                  <a:gd name="T1" fmla="*/ 4 h 11"/>
                  <a:gd name="T2" fmla="*/ 5 w 8"/>
                  <a:gd name="T3" fmla="*/ 0 h 11"/>
                  <a:gd name="T4" fmla="*/ 0 w 8"/>
                  <a:gd name="T5" fmla="*/ 8 h 11"/>
                  <a:gd name="T6" fmla="*/ 4 w 8"/>
                  <a:gd name="T7" fmla="*/ 11 h 11"/>
                  <a:gd name="T8" fmla="*/ 8 w 8"/>
                  <a:gd name="T9" fmla="*/ 4 h 11"/>
                </a:gdLst>
                <a:ahLst/>
                <a:cxnLst>
                  <a:cxn ang="0">
                    <a:pos x="T0" y="T1"/>
                  </a:cxn>
                  <a:cxn ang="0">
                    <a:pos x="T2" y="T3"/>
                  </a:cxn>
                  <a:cxn ang="0">
                    <a:pos x="T4" y="T5"/>
                  </a:cxn>
                  <a:cxn ang="0">
                    <a:pos x="T6" y="T7"/>
                  </a:cxn>
                  <a:cxn ang="0">
                    <a:pos x="T8" y="T9"/>
                  </a:cxn>
                </a:cxnLst>
                <a:rect l="0" t="0" r="r" b="b"/>
                <a:pathLst>
                  <a:path w="8" h="11">
                    <a:moveTo>
                      <a:pt x="8" y="4"/>
                    </a:moveTo>
                    <a:cubicBezTo>
                      <a:pt x="5" y="0"/>
                      <a:pt x="5" y="0"/>
                      <a:pt x="5" y="0"/>
                    </a:cubicBezTo>
                    <a:cubicBezTo>
                      <a:pt x="0" y="8"/>
                      <a:pt x="0" y="8"/>
                      <a:pt x="0" y="8"/>
                    </a:cubicBezTo>
                    <a:cubicBezTo>
                      <a:pt x="1" y="9"/>
                      <a:pt x="3" y="10"/>
                      <a:pt x="4" y="11"/>
                    </a:cubicBezTo>
                    <a:lnTo>
                      <a:pt x="8" y="4"/>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996"/>
              <p:cNvSpPr/>
              <p:nvPr/>
            </p:nvSpPr>
            <p:spPr bwMode="auto">
              <a:xfrm>
                <a:off x="2777" y="2476"/>
                <a:ext cx="73" cy="206"/>
              </a:xfrm>
              <a:custGeom>
                <a:avLst/>
                <a:gdLst>
                  <a:gd name="T0" fmla="*/ 22 w 31"/>
                  <a:gd name="T1" fmla="*/ 12 h 87"/>
                  <a:gd name="T2" fmla="*/ 0 w 31"/>
                  <a:gd name="T3" fmla="*/ 0 h 87"/>
                  <a:gd name="T4" fmla="*/ 15 w 31"/>
                  <a:gd name="T5" fmla="*/ 87 h 87"/>
                  <a:gd name="T6" fmla="*/ 31 w 31"/>
                  <a:gd name="T7" fmla="*/ 55 h 87"/>
                  <a:gd name="T8" fmla="*/ 22 w 31"/>
                  <a:gd name="T9" fmla="*/ 12 h 87"/>
                </a:gdLst>
                <a:ahLst/>
                <a:cxnLst>
                  <a:cxn ang="0">
                    <a:pos x="T0" y="T1"/>
                  </a:cxn>
                  <a:cxn ang="0">
                    <a:pos x="T2" y="T3"/>
                  </a:cxn>
                  <a:cxn ang="0">
                    <a:pos x="T4" y="T5"/>
                  </a:cxn>
                  <a:cxn ang="0">
                    <a:pos x="T6" y="T7"/>
                  </a:cxn>
                  <a:cxn ang="0">
                    <a:pos x="T8" y="T9"/>
                  </a:cxn>
                </a:cxnLst>
                <a:rect l="0" t="0" r="r" b="b"/>
                <a:pathLst>
                  <a:path w="31" h="87">
                    <a:moveTo>
                      <a:pt x="22" y="12"/>
                    </a:moveTo>
                    <a:cubicBezTo>
                      <a:pt x="14" y="9"/>
                      <a:pt x="7" y="5"/>
                      <a:pt x="0" y="0"/>
                    </a:cubicBezTo>
                    <a:cubicBezTo>
                      <a:pt x="6" y="31"/>
                      <a:pt x="11" y="62"/>
                      <a:pt x="15" y="87"/>
                    </a:cubicBezTo>
                    <a:cubicBezTo>
                      <a:pt x="18" y="73"/>
                      <a:pt x="27" y="59"/>
                      <a:pt x="31" y="55"/>
                    </a:cubicBezTo>
                    <a:cubicBezTo>
                      <a:pt x="28" y="43"/>
                      <a:pt x="25" y="29"/>
                      <a:pt x="22" y="12"/>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 name="Freeform 997"/>
              <p:cNvSpPr/>
              <p:nvPr/>
            </p:nvSpPr>
            <p:spPr bwMode="auto">
              <a:xfrm>
                <a:off x="2756" y="1557"/>
                <a:ext cx="21" cy="29"/>
              </a:xfrm>
              <a:custGeom>
                <a:avLst/>
                <a:gdLst>
                  <a:gd name="T0" fmla="*/ 9 w 9"/>
                  <a:gd name="T1" fmla="*/ 4 h 12"/>
                  <a:gd name="T2" fmla="*/ 6 w 9"/>
                  <a:gd name="T3" fmla="*/ 0 h 12"/>
                  <a:gd name="T4" fmla="*/ 0 w 9"/>
                  <a:gd name="T5" fmla="*/ 9 h 12"/>
                  <a:gd name="T6" fmla="*/ 4 w 9"/>
                  <a:gd name="T7" fmla="*/ 12 h 12"/>
                  <a:gd name="T8" fmla="*/ 9 w 9"/>
                  <a:gd name="T9" fmla="*/ 4 h 12"/>
                </a:gdLst>
                <a:ahLst/>
                <a:cxnLst>
                  <a:cxn ang="0">
                    <a:pos x="T0" y="T1"/>
                  </a:cxn>
                  <a:cxn ang="0">
                    <a:pos x="T2" y="T3"/>
                  </a:cxn>
                  <a:cxn ang="0">
                    <a:pos x="T4" y="T5"/>
                  </a:cxn>
                  <a:cxn ang="0">
                    <a:pos x="T6" y="T7"/>
                  </a:cxn>
                  <a:cxn ang="0">
                    <a:pos x="T8" y="T9"/>
                  </a:cxn>
                </a:cxnLst>
                <a:rect l="0" t="0" r="r" b="b"/>
                <a:pathLst>
                  <a:path w="9" h="12">
                    <a:moveTo>
                      <a:pt x="9" y="4"/>
                    </a:moveTo>
                    <a:cubicBezTo>
                      <a:pt x="6" y="0"/>
                      <a:pt x="6" y="0"/>
                      <a:pt x="6" y="0"/>
                    </a:cubicBezTo>
                    <a:cubicBezTo>
                      <a:pt x="0" y="9"/>
                      <a:pt x="0" y="9"/>
                      <a:pt x="0" y="9"/>
                    </a:cubicBezTo>
                    <a:cubicBezTo>
                      <a:pt x="1" y="10"/>
                      <a:pt x="3" y="11"/>
                      <a:pt x="4" y="12"/>
                    </a:cubicBezTo>
                    <a:lnTo>
                      <a:pt x="9" y="4"/>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 name="Freeform 998"/>
              <p:cNvSpPr/>
              <p:nvPr/>
            </p:nvSpPr>
            <p:spPr bwMode="auto">
              <a:xfrm>
                <a:off x="2756" y="1832"/>
                <a:ext cx="35" cy="57"/>
              </a:xfrm>
              <a:custGeom>
                <a:avLst/>
                <a:gdLst>
                  <a:gd name="T0" fmla="*/ 35 w 35"/>
                  <a:gd name="T1" fmla="*/ 5 h 57"/>
                  <a:gd name="T2" fmla="*/ 5 w 35"/>
                  <a:gd name="T3" fmla="*/ 0 h 57"/>
                  <a:gd name="T4" fmla="*/ 0 w 35"/>
                  <a:gd name="T5" fmla="*/ 53 h 57"/>
                  <a:gd name="T6" fmla="*/ 26 w 35"/>
                  <a:gd name="T7" fmla="*/ 57 h 57"/>
                  <a:gd name="T8" fmla="*/ 35 w 35"/>
                  <a:gd name="T9" fmla="*/ 5 h 57"/>
                </a:gdLst>
                <a:ahLst/>
                <a:cxnLst>
                  <a:cxn ang="0">
                    <a:pos x="T0" y="T1"/>
                  </a:cxn>
                  <a:cxn ang="0">
                    <a:pos x="T2" y="T3"/>
                  </a:cxn>
                  <a:cxn ang="0">
                    <a:pos x="T4" y="T5"/>
                  </a:cxn>
                  <a:cxn ang="0">
                    <a:pos x="T6" y="T7"/>
                  </a:cxn>
                  <a:cxn ang="0">
                    <a:pos x="T8" y="T9"/>
                  </a:cxn>
                </a:cxnLst>
                <a:rect l="0" t="0" r="r" b="b"/>
                <a:pathLst>
                  <a:path w="35" h="57">
                    <a:moveTo>
                      <a:pt x="35" y="5"/>
                    </a:moveTo>
                    <a:lnTo>
                      <a:pt x="5" y="0"/>
                    </a:lnTo>
                    <a:lnTo>
                      <a:pt x="0" y="53"/>
                    </a:lnTo>
                    <a:lnTo>
                      <a:pt x="26" y="57"/>
                    </a:lnTo>
                    <a:lnTo>
                      <a:pt x="35" y="5"/>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 name="Freeform 999"/>
              <p:cNvSpPr/>
              <p:nvPr/>
            </p:nvSpPr>
            <p:spPr bwMode="auto">
              <a:xfrm>
                <a:off x="2744" y="1548"/>
                <a:ext cx="24" cy="28"/>
              </a:xfrm>
              <a:custGeom>
                <a:avLst/>
                <a:gdLst>
                  <a:gd name="T0" fmla="*/ 10 w 10"/>
                  <a:gd name="T1" fmla="*/ 3 h 12"/>
                  <a:gd name="T2" fmla="*/ 7 w 10"/>
                  <a:gd name="T3" fmla="*/ 0 h 12"/>
                  <a:gd name="T4" fmla="*/ 0 w 10"/>
                  <a:gd name="T5" fmla="*/ 9 h 12"/>
                  <a:gd name="T6" fmla="*/ 4 w 10"/>
                  <a:gd name="T7" fmla="*/ 12 h 12"/>
                  <a:gd name="T8" fmla="*/ 10 w 10"/>
                  <a:gd name="T9" fmla="*/ 3 h 12"/>
                </a:gdLst>
                <a:ahLst/>
                <a:cxnLst>
                  <a:cxn ang="0">
                    <a:pos x="T0" y="T1"/>
                  </a:cxn>
                  <a:cxn ang="0">
                    <a:pos x="T2" y="T3"/>
                  </a:cxn>
                  <a:cxn ang="0">
                    <a:pos x="T4" y="T5"/>
                  </a:cxn>
                  <a:cxn ang="0">
                    <a:pos x="T6" y="T7"/>
                  </a:cxn>
                  <a:cxn ang="0">
                    <a:pos x="T8" y="T9"/>
                  </a:cxn>
                </a:cxnLst>
                <a:rect l="0" t="0" r="r" b="b"/>
                <a:pathLst>
                  <a:path w="10" h="12">
                    <a:moveTo>
                      <a:pt x="10" y="3"/>
                    </a:moveTo>
                    <a:cubicBezTo>
                      <a:pt x="7" y="0"/>
                      <a:pt x="7" y="0"/>
                      <a:pt x="7" y="0"/>
                    </a:cubicBezTo>
                    <a:cubicBezTo>
                      <a:pt x="0" y="9"/>
                      <a:pt x="0" y="9"/>
                      <a:pt x="0" y="9"/>
                    </a:cubicBezTo>
                    <a:cubicBezTo>
                      <a:pt x="2" y="10"/>
                      <a:pt x="3" y="11"/>
                      <a:pt x="4" y="12"/>
                    </a:cubicBezTo>
                    <a:lnTo>
                      <a:pt x="10" y="3"/>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 name="Freeform 1000"/>
              <p:cNvSpPr/>
              <p:nvPr/>
            </p:nvSpPr>
            <p:spPr bwMode="auto">
              <a:xfrm>
                <a:off x="2668" y="2803"/>
                <a:ext cx="173" cy="109"/>
              </a:xfrm>
              <a:custGeom>
                <a:avLst/>
                <a:gdLst>
                  <a:gd name="T0" fmla="*/ 0 w 73"/>
                  <a:gd name="T1" fmla="*/ 27 h 46"/>
                  <a:gd name="T2" fmla="*/ 9 w 73"/>
                  <a:gd name="T3" fmla="*/ 36 h 46"/>
                  <a:gd name="T4" fmla="*/ 70 w 73"/>
                  <a:gd name="T5" fmla="*/ 46 h 46"/>
                  <a:gd name="T6" fmla="*/ 73 w 73"/>
                  <a:gd name="T7" fmla="*/ 43 h 46"/>
                  <a:gd name="T8" fmla="*/ 0 w 73"/>
                  <a:gd name="T9" fmla="*/ 27 h 46"/>
                </a:gdLst>
                <a:ahLst/>
                <a:cxnLst>
                  <a:cxn ang="0">
                    <a:pos x="T0" y="T1"/>
                  </a:cxn>
                  <a:cxn ang="0">
                    <a:pos x="T2" y="T3"/>
                  </a:cxn>
                  <a:cxn ang="0">
                    <a:pos x="T4" y="T5"/>
                  </a:cxn>
                  <a:cxn ang="0">
                    <a:pos x="T6" y="T7"/>
                  </a:cxn>
                  <a:cxn ang="0">
                    <a:pos x="T8" y="T9"/>
                  </a:cxn>
                </a:cxnLst>
                <a:rect l="0" t="0" r="r" b="b"/>
                <a:pathLst>
                  <a:path w="73" h="46">
                    <a:moveTo>
                      <a:pt x="0" y="27"/>
                    </a:moveTo>
                    <a:cubicBezTo>
                      <a:pt x="3" y="30"/>
                      <a:pt x="6" y="33"/>
                      <a:pt x="9" y="36"/>
                    </a:cubicBezTo>
                    <a:cubicBezTo>
                      <a:pt x="24" y="19"/>
                      <a:pt x="54" y="21"/>
                      <a:pt x="70" y="46"/>
                    </a:cubicBezTo>
                    <a:cubicBezTo>
                      <a:pt x="73" y="43"/>
                      <a:pt x="73" y="43"/>
                      <a:pt x="73" y="43"/>
                    </a:cubicBezTo>
                    <a:cubicBezTo>
                      <a:pt x="63" y="0"/>
                      <a:pt x="16" y="2"/>
                      <a:pt x="0" y="27"/>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 name="Freeform 1001"/>
              <p:cNvSpPr/>
              <p:nvPr/>
            </p:nvSpPr>
            <p:spPr bwMode="auto">
              <a:xfrm>
                <a:off x="2735" y="1536"/>
                <a:ext cx="23" cy="31"/>
              </a:xfrm>
              <a:custGeom>
                <a:avLst/>
                <a:gdLst>
                  <a:gd name="T0" fmla="*/ 10 w 10"/>
                  <a:gd name="T1" fmla="*/ 3 h 13"/>
                  <a:gd name="T2" fmla="*/ 7 w 10"/>
                  <a:gd name="T3" fmla="*/ 0 h 13"/>
                  <a:gd name="T4" fmla="*/ 0 w 10"/>
                  <a:gd name="T5" fmla="*/ 11 h 13"/>
                  <a:gd name="T6" fmla="*/ 3 w 10"/>
                  <a:gd name="T7" fmla="*/ 13 h 13"/>
                  <a:gd name="T8" fmla="*/ 10 w 10"/>
                  <a:gd name="T9" fmla="*/ 3 h 13"/>
                </a:gdLst>
                <a:ahLst/>
                <a:cxnLst>
                  <a:cxn ang="0">
                    <a:pos x="T0" y="T1"/>
                  </a:cxn>
                  <a:cxn ang="0">
                    <a:pos x="T2" y="T3"/>
                  </a:cxn>
                  <a:cxn ang="0">
                    <a:pos x="T4" y="T5"/>
                  </a:cxn>
                  <a:cxn ang="0">
                    <a:pos x="T6" y="T7"/>
                  </a:cxn>
                  <a:cxn ang="0">
                    <a:pos x="T8" y="T9"/>
                  </a:cxn>
                </a:cxnLst>
                <a:rect l="0" t="0" r="r" b="b"/>
                <a:pathLst>
                  <a:path w="10" h="13">
                    <a:moveTo>
                      <a:pt x="10" y="3"/>
                    </a:moveTo>
                    <a:cubicBezTo>
                      <a:pt x="9" y="2"/>
                      <a:pt x="8" y="1"/>
                      <a:pt x="7" y="0"/>
                    </a:cubicBezTo>
                    <a:cubicBezTo>
                      <a:pt x="0" y="11"/>
                      <a:pt x="0" y="11"/>
                      <a:pt x="0" y="11"/>
                    </a:cubicBezTo>
                    <a:cubicBezTo>
                      <a:pt x="1" y="11"/>
                      <a:pt x="2" y="12"/>
                      <a:pt x="3" y="13"/>
                    </a:cubicBezTo>
                    <a:lnTo>
                      <a:pt x="10" y="3"/>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Freeform 1002"/>
              <p:cNvSpPr/>
              <p:nvPr/>
            </p:nvSpPr>
            <p:spPr bwMode="auto">
              <a:xfrm>
                <a:off x="2742" y="1934"/>
                <a:ext cx="33" cy="53"/>
              </a:xfrm>
              <a:custGeom>
                <a:avLst/>
                <a:gdLst>
                  <a:gd name="T0" fmla="*/ 33 w 33"/>
                  <a:gd name="T1" fmla="*/ 3 h 53"/>
                  <a:gd name="T2" fmla="*/ 4 w 33"/>
                  <a:gd name="T3" fmla="*/ 0 h 53"/>
                  <a:gd name="T4" fmla="*/ 0 w 33"/>
                  <a:gd name="T5" fmla="*/ 46 h 53"/>
                  <a:gd name="T6" fmla="*/ 21 w 33"/>
                  <a:gd name="T7" fmla="*/ 53 h 53"/>
                  <a:gd name="T8" fmla="*/ 33 w 33"/>
                  <a:gd name="T9" fmla="*/ 3 h 53"/>
                </a:gdLst>
                <a:ahLst/>
                <a:cxnLst>
                  <a:cxn ang="0">
                    <a:pos x="T0" y="T1"/>
                  </a:cxn>
                  <a:cxn ang="0">
                    <a:pos x="T2" y="T3"/>
                  </a:cxn>
                  <a:cxn ang="0">
                    <a:pos x="T4" y="T5"/>
                  </a:cxn>
                  <a:cxn ang="0">
                    <a:pos x="T6" y="T7"/>
                  </a:cxn>
                  <a:cxn ang="0">
                    <a:pos x="T8" y="T9"/>
                  </a:cxn>
                </a:cxnLst>
                <a:rect l="0" t="0" r="r" b="b"/>
                <a:pathLst>
                  <a:path w="33" h="53">
                    <a:moveTo>
                      <a:pt x="33" y="3"/>
                    </a:moveTo>
                    <a:lnTo>
                      <a:pt x="4" y="0"/>
                    </a:lnTo>
                    <a:lnTo>
                      <a:pt x="0" y="46"/>
                    </a:lnTo>
                    <a:lnTo>
                      <a:pt x="21" y="53"/>
                    </a:lnTo>
                    <a:lnTo>
                      <a:pt x="33" y="3"/>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1003"/>
              <p:cNvSpPr/>
              <p:nvPr/>
            </p:nvSpPr>
            <p:spPr bwMode="auto">
              <a:xfrm>
                <a:off x="2725" y="1524"/>
                <a:ext cx="24" cy="35"/>
              </a:xfrm>
              <a:custGeom>
                <a:avLst/>
                <a:gdLst>
                  <a:gd name="T0" fmla="*/ 0 w 10"/>
                  <a:gd name="T1" fmla="*/ 13 h 15"/>
                  <a:gd name="T2" fmla="*/ 3 w 10"/>
                  <a:gd name="T3" fmla="*/ 15 h 15"/>
                  <a:gd name="T4" fmla="*/ 10 w 10"/>
                  <a:gd name="T5" fmla="*/ 4 h 15"/>
                  <a:gd name="T6" fmla="*/ 7 w 10"/>
                  <a:gd name="T7" fmla="*/ 0 h 15"/>
                  <a:gd name="T8" fmla="*/ 0 w 10"/>
                  <a:gd name="T9" fmla="*/ 13 h 15"/>
                </a:gdLst>
                <a:ahLst/>
                <a:cxnLst>
                  <a:cxn ang="0">
                    <a:pos x="T0" y="T1"/>
                  </a:cxn>
                  <a:cxn ang="0">
                    <a:pos x="T2" y="T3"/>
                  </a:cxn>
                  <a:cxn ang="0">
                    <a:pos x="T4" y="T5"/>
                  </a:cxn>
                  <a:cxn ang="0">
                    <a:pos x="T6" y="T7"/>
                  </a:cxn>
                  <a:cxn ang="0">
                    <a:pos x="T8" y="T9"/>
                  </a:cxn>
                </a:cxnLst>
                <a:rect l="0" t="0" r="r" b="b"/>
                <a:pathLst>
                  <a:path w="10" h="15">
                    <a:moveTo>
                      <a:pt x="0" y="13"/>
                    </a:moveTo>
                    <a:cubicBezTo>
                      <a:pt x="1" y="13"/>
                      <a:pt x="2" y="14"/>
                      <a:pt x="3" y="15"/>
                    </a:cubicBezTo>
                    <a:cubicBezTo>
                      <a:pt x="10" y="4"/>
                      <a:pt x="10" y="4"/>
                      <a:pt x="10" y="4"/>
                    </a:cubicBezTo>
                    <a:cubicBezTo>
                      <a:pt x="9" y="3"/>
                      <a:pt x="8" y="1"/>
                      <a:pt x="7" y="0"/>
                    </a:cubicBezTo>
                    <a:cubicBezTo>
                      <a:pt x="5" y="4"/>
                      <a:pt x="2" y="8"/>
                      <a:pt x="0" y="13"/>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1004"/>
              <p:cNvSpPr/>
              <p:nvPr/>
            </p:nvSpPr>
            <p:spPr bwMode="auto">
              <a:xfrm>
                <a:off x="2671" y="2127"/>
                <a:ext cx="132" cy="211"/>
              </a:xfrm>
              <a:custGeom>
                <a:avLst/>
                <a:gdLst>
                  <a:gd name="T0" fmla="*/ 28 w 56"/>
                  <a:gd name="T1" fmla="*/ 46 h 89"/>
                  <a:gd name="T2" fmla="*/ 33 w 56"/>
                  <a:gd name="T3" fmla="*/ 73 h 89"/>
                  <a:gd name="T4" fmla="*/ 56 w 56"/>
                  <a:gd name="T5" fmla="*/ 89 h 89"/>
                  <a:gd name="T6" fmla="*/ 43 w 56"/>
                  <a:gd name="T7" fmla="*/ 0 h 89"/>
                  <a:gd name="T8" fmla="*/ 0 w 56"/>
                  <a:gd name="T9" fmla="*/ 51 h 89"/>
                  <a:gd name="T10" fmla="*/ 14 w 56"/>
                  <a:gd name="T11" fmla="*/ 61 h 89"/>
                  <a:gd name="T12" fmla="*/ 28 w 56"/>
                  <a:gd name="T13" fmla="*/ 46 h 89"/>
                </a:gdLst>
                <a:ahLst/>
                <a:cxnLst>
                  <a:cxn ang="0">
                    <a:pos x="T0" y="T1"/>
                  </a:cxn>
                  <a:cxn ang="0">
                    <a:pos x="T2" y="T3"/>
                  </a:cxn>
                  <a:cxn ang="0">
                    <a:pos x="T4" y="T5"/>
                  </a:cxn>
                  <a:cxn ang="0">
                    <a:pos x="T6" y="T7"/>
                  </a:cxn>
                  <a:cxn ang="0">
                    <a:pos x="T8" y="T9"/>
                  </a:cxn>
                  <a:cxn ang="0">
                    <a:pos x="T10" y="T11"/>
                  </a:cxn>
                  <a:cxn ang="0">
                    <a:pos x="T12" y="T13"/>
                  </a:cxn>
                </a:cxnLst>
                <a:rect l="0" t="0" r="r" b="b"/>
                <a:pathLst>
                  <a:path w="56" h="89">
                    <a:moveTo>
                      <a:pt x="28" y="46"/>
                    </a:moveTo>
                    <a:cubicBezTo>
                      <a:pt x="30" y="54"/>
                      <a:pt x="31" y="63"/>
                      <a:pt x="33" y="73"/>
                    </a:cubicBezTo>
                    <a:cubicBezTo>
                      <a:pt x="39" y="79"/>
                      <a:pt x="47" y="84"/>
                      <a:pt x="56" y="89"/>
                    </a:cubicBezTo>
                    <a:cubicBezTo>
                      <a:pt x="53" y="70"/>
                      <a:pt x="45" y="15"/>
                      <a:pt x="43" y="0"/>
                    </a:cubicBezTo>
                    <a:cubicBezTo>
                      <a:pt x="38" y="6"/>
                      <a:pt x="5" y="45"/>
                      <a:pt x="0" y="51"/>
                    </a:cubicBezTo>
                    <a:cubicBezTo>
                      <a:pt x="4" y="54"/>
                      <a:pt x="10" y="58"/>
                      <a:pt x="14" y="61"/>
                    </a:cubicBezTo>
                    <a:cubicBezTo>
                      <a:pt x="20" y="55"/>
                      <a:pt x="25" y="50"/>
                      <a:pt x="28" y="46"/>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 name="Freeform 1005"/>
              <p:cNvSpPr/>
              <p:nvPr/>
            </p:nvSpPr>
            <p:spPr bwMode="auto">
              <a:xfrm>
                <a:off x="2699" y="2865"/>
                <a:ext cx="128" cy="66"/>
              </a:xfrm>
              <a:custGeom>
                <a:avLst/>
                <a:gdLst>
                  <a:gd name="T0" fmla="*/ 0 w 54"/>
                  <a:gd name="T1" fmla="*/ 15 h 28"/>
                  <a:gd name="T2" fmla="*/ 7 w 54"/>
                  <a:gd name="T3" fmla="*/ 28 h 28"/>
                  <a:gd name="T4" fmla="*/ 36 w 54"/>
                  <a:gd name="T5" fmla="*/ 28 h 28"/>
                  <a:gd name="T6" fmla="*/ 48 w 54"/>
                  <a:gd name="T7" fmla="*/ 28 h 28"/>
                  <a:gd name="T8" fmla="*/ 54 w 54"/>
                  <a:gd name="T9" fmla="*/ 23 h 28"/>
                  <a:gd name="T10" fmla="*/ 0 w 54"/>
                  <a:gd name="T11" fmla="*/ 15 h 28"/>
                </a:gdLst>
                <a:ahLst/>
                <a:cxnLst>
                  <a:cxn ang="0">
                    <a:pos x="T0" y="T1"/>
                  </a:cxn>
                  <a:cxn ang="0">
                    <a:pos x="T2" y="T3"/>
                  </a:cxn>
                  <a:cxn ang="0">
                    <a:pos x="T4" y="T5"/>
                  </a:cxn>
                  <a:cxn ang="0">
                    <a:pos x="T6" y="T7"/>
                  </a:cxn>
                  <a:cxn ang="0">
                    <a:pos x="T8" y="T9"/>
                  </a:cxn>
                  <a:cxn ang="0">
                    <a:pos x="T10" y="T11"/>
                  </a:cxn>
                </a:cxnLst>
                <a:rect l="0" t="0" r="r" b="b"/>
                <a:pathLst>
                  <a:path w="54" h="28">
                    <a:moveTo>
                      <a:pt x="0" y="15"/>
                    </a:moveTo>
                    <a:cubicBezTo>
                      <a:pt x="3" y="20"/>
                      <a:pt x="5" y="24"/>
                      <a:pt x="7" y="28"/>
                    </a:cubicBezTo>
                    <a:cubicBezTo>
                      <a:pt x="18" y="22"/>
                      <a:pt x="28" y="22"/>
                      <a:pt x="36" y="28"/>
                    </a:cubicBezTo>
                    <a:cubicBezTo>
                      <a:pt x="48" y="28"/>
                      <a:pt x="48" y="28"/>
                      <a:pt x="48" y="28"/>
                    </a:cubicBezTo>
                    <a:cubicBezTo>
                      <a:pt x="54" y="23"/>
                      <a:pt x="54" y="23"/>
                      <a:pt x="54" y="23"/>
                    </a:cubicBezTo>
                    <a:cubicBezTo>
                      <a:pt x="40" y="1"/>
                      <a:pt x="14" y="0"/>
                      <a:pt x="0" y="15"/>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 name="Freeform 1006"/>
              <p:cNvSpPr/>
              <p:nvPr/>
            </p:nvSpPr>
            <p:spPr bwMode="auto">
              <a:xfrm>
                <a:off x="2678" y="2668"/>
                <a:ext cx="165" cy="171"/>
              </a:xfrm>
              <a:custGeom>
                <a:avLst/>
                <a:gdLst>
                  <a:gd name="T0" fmla="*/ 59 w 70"/>
                  <a:gd name="T1" fmla="*/ 72 h 72"/>
                  <a:gd name="T2" fmla="*/ 0 w 70"/>
                  <a:gd name="T3" fmla="*/ 7 h 72"/>
                  <a:gd name="T4" fmla="*/ 4 w 70"/>
                  <a:gd name="T5" fmla="*/ 21 h 72"/>
                  <a:gd name="T6" fmla="*/ 46 w 70"/>
                  <a:gd name="T7" fmla="*/ 64 h 72"/>
                  <a:gd name="T8" fmla="*/ 59 w 70"/>
                  <a:gd name="T9" fmla="*/ 72 h 72"/>
                </a:gdLst>
                <a:ahLst/>
                <a:cxnLst>
                  <a:cxn ang="0">
                    <a:pos x="T0" y="T1"/>
                  </a:cxn>
                  <a:cxn ang="0">
                    <a:pos x="T2" y="T3"/>
                  </a:cxn>
                  <a:cxn ang="0">
                    <a:pos x="T4" y="T5"/>
                  </a:cxn>
                  <a:cxn ang="0">
                    <a:pos x="T6" y="T7"/>
                  </a:cxn>
                  <a:cxn ang="0">
                    <a:pos x="T8" y="T9"/>
                  </a:cxn>
                </a:cxnLst>
                <a:rect l="0" t="0" r="r" b="b"/>
                <a:pathLst>
                  <a:path w="70" h="72">
                    <a:moveTo>
                      <a:pt x="59" y="72"/>
                    </a:moveTo>
                    <a:cubicBezTo>
                      <a:pt x="70" y="31"/>
                      <a:pt x="28" y="0"/>
                      <a:pt x="0" y="7"/>
                    </a:cubicBezTo>
                    <a:cubicBezTo>
                      <a:pt x="2" y="11"/>
                      <a:pt x="4" y="16"/>
                      <a:pt x="4" y="21"/>
                    </a:cubicBezTo>
                    <a:cubicBezTo>
                      <a:pt x="26" y="22"/>
                      <a:pt x="49" y="39"/>
                      <a:pt x="46" y="64"/>
                    </a:cubicBezTo>
                    <a:cubicBezTo>
                      <a:pt x="51" y="66"/>
                      <a:pt x="55" y="68"/>
                      <a:pt x="59" y="72"/>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 name="Freeform 1007"/>
              <p:cNvSpPr/>
              <p:nvPr/>
            </p:nvSpPr>
            <p:spPr bwMode="auto">
              <a:xfrm>
                <a:off x="2723" y="2037"/>
                <a:ext cx="30" cy="54"/>
              </a:xfrm>
              <a:custGeom>
                <a:avLst/>
                <a:gdLst>
                  <a:gd name="T0" fmla="*/ 30 w 30"/>
                  <a:gd name="T1" fmla="*/ 4 h 54"/>
                  <a:gd name="T2" fmla="*/ 4 w 30"/>
                  <a:gd name="T3" fmla="*/ 0 h 54"/>
                  <a:gd name="T4" fmla="*/ 0 w 30"/>
                  <a:gd name="T5" fmla="*/ 52 h 54"/>
                  <a:gd name="T6" fmla="*/ 28 w 30"/>
                  <a:gd name="T7" fmla="*/ 54 h 54"/>
                  <a:gd name="T8" fmla="*/ 30 w 30"/>
                  <a:gd name="T9" fmla="*/ 4 h 54"/>
                </a:gdLst>
                <a:ahLst/>
                <a:cxnLst>
                  <a:cxn ang="0">
                    <a:pos x="T0" y="T1"/>
                  </a:cxn>
                  <a:cxn ang="0">
                    <a:pos x="T2" y="T3"/>
                  </a:cxn>
                  <a:cxn ang="0">
                    <a:pos x="T4" y="T5"/>
                  </a:cxn>
                  <a:cxn ang="0">
                    <a:pos x="T6" y="T7"/>
                  </a:cxn>
                  <a:cxn ang="0">
                    <a:pos x="T8" y="T9"/>
                  </a:cxn>
                </a:cxnLst>
                <a:rect l="0" t="0" r="r" b="b"/>
                <a:pathLst>
                  <a:path w="30" h="54">
                    <a:moveTo>
                      <a:pt x="30" y="4"/>
                    </a:moveTo>
                    <a:lnTo>
                      <a:pt x="4" y="0"/>
                    </a:lnTo>
                    <a:lnTo>
                      <a:pt x="0" y="52"/>
                    </a:lnTo>
                    <a:lnTo>
                      <a:pt x="28" y="54"/>
                    </a:lnTo>
                    <a:lnTo>
                      <a:pt x="30" y="4"/>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 name="Freeform 1008"/>
              <p:cNvSpPr/>
              <p:nvPr/>
            </p:nvSpPr>
            <p:spPr bwMode="auto">
              <a:xfrm>
                <a:off x="2586" y="2262"/>
                <a:ext cx="222" cy="463"/>
              </a:xfrm>
              <a:custGeom>
                <a:avLst/>
                <a:gdLst>
                  <a:gd name="T0" fmla="*/ 69 w 94"/>
                  <a:gd name="T1" fmla="*/ 176 h 195"/>
                  <a:gd name="T2" fmla="*/ 94 w 94"/>
                  <a:gd name="T3" fmla="*/ 195 h 195"/>
                  <a:gd name="T4" fmla="*/ 62 w 94"/>
                  <a:gd name="T5" fmla="*/ 0 h 195"/>
                  <a:gd name="T6" fmla="*/ 0 w 94"/>
                  <a:gd name="T7" fmla="*/ 72 h 195"/>
                  <a:gd name="T8" fmla="*/ 8 w 94"/>
                  <a:gd name="T9" fmla="*/ 83 h 195"/>
                  <a:gd name="T10" fmla="*/ 51 w 94"/>
                  <a:gd name="T11" fmla="*/ 35 h 195"/>
                  <a:gd name="T12" fmla="*/ 69 w 94"/>
                  <a:gd name="T13" fmla="*/ 176 h 195"/>
                </a:gdLst>
                <a:ahLst/>
                <a:cxnLst>
                  <a:cxn ang="0">
                    <a:pos x="T0" y="T1"/>
                  </a:cxn>
                  <a:cxn ang="0">
                    <a:pos x="T2" y="T3"/>
                  </a:cxn>
                  <a:cxn ang="0">
                    <a:pos x="T4" y="T5"/>
                  </a:cxn>
                  <a:cxn ang="0">
                    <a:pos x="T6" y="T7"/>
                  </a:cxn>
                  <a:cxn ang="0">
                    <a:pos x="T8" y="T9"/>
                  </a:cxn>
                  <a:cxn ang="0">
                    <a:pos x="T10" y="T11"/>
                  </a:cxn>
                  <a:cxn ang="0">
                    <a:pos x="T12" y="T13"/>
                  </a:cxn>
                </a:cxnLst>
                <a:rect l="0" t="0" r="r" b="b"/>
                <a:pathLst>
                  <a:path w="94" h="195">
                    <a:moveTo>
                      <a:pt x="69" y="176"/>
                    </a:moveTo>
                    <a:cubicBezTo>
                      <a:pt x="78" y="180"/>
                      <a:pt x="87" y="187"/>
                      <a:pt x="94" y="195"/>
                    </a:cubicBezTo>
                    <a:cubicBezTo>
                      <a:pt x="86" y="147"/>
                      <a:pt x="71" y="58"/>
                      <a:pt x="62" y="0"/>
                    </a:cubicBezTo>
                    <a:cubicBezTo>
                      <a:pt x="50" y="13"/>
                      <a:pt x="24" y="44"/>
                      <a:pt x="0" y="72"/>
                    </a:cubicBezTo>
                    <a:cubicBezTo>
                      <a:pt x="3" y="75"/>
                      <a:pt x="5" y="79"/>
                      <a:pt x="8" y="83"/>
                    </a:cubicBezTo>
                    <a:cubicBezTo>
                      <a:pt x="23" y="65"/>
                      <a:pt x="40" y="46"/>
                      <a:pt x="51" y="35"/>
                    </a:cubicBezTo>
                    <a:cubicBezTo>
                      <a:pt x="53" y="49"/>
                      <a:pt x="63" y="133"/>
                      <a:pt x="69" y="176"/>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4" name="Group 1210"/>
            <p:cNvGrpSpPr/>
            <p:nvPr/>
          </p:nvGrpSpPr>
          <p:grpSpPr bwMode="auto">
            <a:xfrm>
              <a:off x="926" y="1372"/>
              <a:ext cx="1851" cy="1559"/>
              <a:chOff x="926" y="1372"/>
              <a:chExt cx="1851" cy="1559"/>
            </a:xfrm>
          </p:grpSpPr>
          <p:sp>
            <p:nvSpPr>
              <p:cNvPr id="151" name="Freeform 1010"/>
              <p:cNvSpPr/>
              <p:nvPr/>
            </p:nvSpPr>
            <p:spPr bwMode="auto">
              <a:xfrm>
                <a:off x="2536" y="1389"/>
                <a:ext cx="31" cy="28"/>
              </a:xfrm>
              <a:custGeom>
                <a:avLst/>
                <a:gdLst>
                  <a:gd name="T0" fmla="*/ 12 w 13"/>
                  <a:gd name="T1" fmla="*/ 12 h 12"/>
                  <a:gd name="T2" fmla="*/ 13 w 13"/>
                  <a:gd name="T3" fmla="*/ 0 h 12"/>
                  <a:gd name="T4" fmla="*/ 2 w 13"/>
                  <a:gd name="T5" fmla="*/ 0 h 12"/>
                  <a:gd name="T6" fmla="*/ 0 w 13"/>
                  <a:gd name="T7" fmla="*/ 7 h 12"/>
                  <a:gd name="T8" fmla="*/ 12 w 13"/>
                  <a:gd name="T9" fmla="*/ 12 h 12"/>
                </a:gdLst>
                <a:ahLst/>
                <a:cxnLst>
                  <a:cxn ang="0">
                    <a:pos x="T0" y="T1"/>
                  </a:cxn>
                  <a:cxn ang="0">
                    <a:pos x="T2" y="T3"/>
                  </a:cxn>
                  <a:cxn ang="0">
                    <a:pos x="T4" y="T5"/>
                  </a:cxn>
                  <a:cxn ang="0">
                    <a:pos x="T6" y="T7"/>
                  </a:cxn>
                  <a:cxn ang="0">
                    <a:pos x="T8" y="T9"/>
                  </a:cxn>
                </a:cxnLst>
                <a:rect l="0" t="0" r="r" b="b"/>
                <a:pathLst>
                  <a:path w="13" h="12">
                    <a:moveTo>
                      <a:pt x="12" y="12"/>
                    </a:moveTo>
                    <a:cubicBezTo>
                      <a:pt x="12" y="7"/>
                      <a:pt x="12" y="3"/>
                      <a:pt x="13" y="0"/>
                    </a:cubicBezTo>
                    <a:cubicBezTo>
                      <a:pt x="2" y="0"/>
                      <a:pt x="2" y="0"/>
                      <a:pt x="2" y="0"/>
                    </a:cubicBezTo>
                    <a:cubicBezTo>
                      <a:pt x="1" y="2"/>
                      <a:pt x="0" y="4"/>
                      <a:pt x="0" y="7"/>
                    </a:cubicBezTo>
                    <a:cubicBezTo>
                      <a:pt x="4" y="8"/>
                      <a:pt x="8" y="10"/>
                      <a:pt x="12" y="12"/>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1011"/>
              <p:cNvSpPr/>
              <p:nvPr/>
            </p:nvSpPr>
            <p:spPr bwMode="auto">
              <a:xfrm>
                <a:off x="2690" y="2730"/>
                <a:ext cx="87" cy="85"/>
              </a:xfrm>
              <a:custGeom>
                <a:avLst/>
                <a:gdLst>
                  <a:gd name="T0" fmla="*/ 21 w 37"/>
                  <a:gd name="T1" fmla="*/ 35 h 36"/>
                  <a:gd name="T2" fmla="*/ 37 w 37"/>
                  <a:gd name="T3" fmla="*/ 36 h 36"/>
                  <a:gd name="T4" fmla="*/ 0 w 37"/>
                  <a:gd name="T5" fmla="*/ 0 h 36"/>
                  <a:gd name="T6" fmla="*/ 0 w 37"/>
                  <a:gd name="T7" fmla="*/ 13 h 36"/>
                  <a:gd name="T8" fmla="*/ 21 w 37"/>
                  <a:gd name="T9" fmla="*/ 35 h 36"/>
                </a:gdLst>
                <a:ahLst/>
                <a:cxnLst>
                  <a:cxn ang="0">
                    <a:pos x="T0" y="T1"/>
                  </a:cxn>
                  <a:cxn ang="0">
                    <a:pos x="T2" y="T3"/>
                  </a:cxn>
                  <a:cxn ang="0">
                    <a:pos x="T4" y="T5"/>
                  </a:cxn>
                  <a:cxn ang="0">
                    <a:pos x="T6" y="T7"/>
                  </a:cxn>
                  <a:cxn ang="0">
                    <a:pos x="T8" y="T9"/>
                  </a:cxn>
                </a:cxnLst>
                <a:rect l="0" t="0" r="r" b="b"/>
                <a:pathLst>
                  <a:path w="37" h="36">
                    <a:moveTo>
                      <a:pt x="21" y="35"/>
                    </a:moveTo>
                    <a:cubicBezTo>
                      <a:pt x="26" y="34"/>
                      <a:pt x="32" y="35"/>
                      <a:pt x="37" y="36"/>
                    </a:cubicBezTo>
                    <a:cubicBezTo>
                      <a:pt x="36" y="16"/>
                      <a:pt x="18" y="3"/>
                      <a:pt x="0" y="0"/>
                    </a:cubicBezTo>
                    <a:cubicBezTo>
                      <a:pt x="1" y="5"/>
                      <a:pt x="1" y="9"/>
                      <a:pt x="0" y="13"/>
                    </a:cubicBezTo>
                    <a:cubicBezTo>
                      <a:pt x="10" y="16"/>
                      <a:pt x="20" y="23"/>
                      <a:pt x="21" y="35"/>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1012"/>
              <p:cNvSpPr/>
              <p:nvPr/>
            </p:nvSpPr>
            <p:spPr bwMode="auto">
              <a:xfrm>
                <a:off x="2685" y="1775"/>
                <a:ext cx="31" cy="53"/>
              </a:xfrm>
              <a:custGeom>
                <a:avLst/>
                <a:gdLst>
                  <a:gd name="T0" fmla="*/ 9 w 13"/>
                  <a:gd name="T1" fmla="*/ 0 h 22"/>
                  <a:gd name="T2" fmla="*/ 0 w 13"/>
                  <a:gd name="T3" fmla="*/ 19 h 22"/>
                  <a:gd name="T4" fmla="*/ 2 w 13"/>
                  <a:gd name="T5" fmla="*/ 22 h 22"/>
                  <a:gd name="T6" fmla="*/ 13 w 13"/>
                  <a:gd name="T7" fmla="*/ 1 h 22"/>
                  <a:gd name="T8" fmla="*/ 9 w 13"/>
                  <a:gd name="T9" fmla="*/ 0 h 22"/>
                </a:gdLst>
                <a:ahLst/>
                <a:cxnLst>
                  <a:cxn ang="0">
                    <a:pos x="T0" y="T1"/>
                  </a:cxn>
                  <a:cxn ang="0">
                    <a:pos x="T2" y="T3"/>
                  </a:cxn>
                  <a:cxn ang="0">
                    <a:pos x="T4" y="T5"/>
                  </a:cxn>
                  <a:cxn ang="0">
                    <a:pos x="T6" y="T7"/>
                  </a:cxn>
                  <a:cxn ang="0">
                    <a:pos x="T8" y="T9"/>
                  </a:cxn>
                </a:cxnLst>
                <a:rect l="0" t="0" r="r" b="b"/>
                <a:pathLst>
                  <a:path w="13" h="22">
                    <a:moveTo>
                      <a:pt x="9" y="0"/>
                    </a:moveTo>
                    <a:cubicBezTo>
                      <a:pt x="0" y="19"/>
                      <a:pt x="0" y="19"/>
                      <a:pt x="0" y="19"/>
                    </a:cubicBezTo>
                    <a:cubicBezTo>
                      <a:pt x="1" y="20"/>
                      <a:pt x="2" y="21"/>
                      <a:pt x="2" y="22"/>
                    </a:cubicBezTo>
                    <a:cubicBezTo>
                      <a:pt x="13" y="1"/>
                      <a:pt x="13" y="1"/>
                      <a:pt x="13" y="1"/>
                    </a:cubicBezTo>
                    <a:cubicBezTo>
                      <a:pt x="12" y="0"/>
                      <a:pt x="11" y="0"/>
                      <a:pt x="9" y="0"/>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1013"/>
              <p:cNvSpPr/>
              <p:nvPr/>
            </p:nvSpPr>
            <p:spPr bwMode="auto">
              <a:xfrm>
                <a:off x="2692" y="1785"/>
                <a:ext cx="24" cy="59"/>
              </a:xfrm>
              <a:custGeom>
                <a:avLst/>
                <a:gdLst>
                  <a:gd name="T0" fmla="*/ 10 w 10"/>
                  <a:gd name="T1" fmla="*/ 0 h 25"/>
                  <a:gd name="T2" fmla="*/ 0 w 10"/>
                  <a:gd name="T3" fmla="*/ 19 h 25"/>
                  <a:gd name="T4" fmla="*/ 4 w 10"/>
                  <a:gd name="T5" fmla="*/ 25 h 25"/>
                  <a:gd name="T6" fmla="*/ 10 w 10"/>
                  <a:gd name="T7" fmla="*/ 0 h 25"/>
                </a:gdLst>
                <a:ahLst/>
                <a:cxnLst>
                  <a:cxn ang="0">
                    <a:pos x="T0" y="T1"/>
                  </a:cxn>
                  <a:cxn ang="0">
                    <a:pos x="T2" y="T3"/>
                  </a:cxn>
                  <a:cxn ang="0">
                    <a:pos x="T4" y="T5"/>
                  </a:cxn>
                  <a:cxn ang="0">
                    <a:pos x="T6" y="T7"/>
                  </a:cxn>
                </a:cxnLst>
                <a:rect l="0" t="0" r="r" b="b"/>
                <a:pathLst>
                  <a:path w="10" h="25">
                    <a:moveTo>
                      <a:pt x="10" y="0"/>
                    </a:moveTo>
                    <a:cubicBezTo>
                      <a:pt x="0" y="19"/>
                      <a:pt x="0" y="19"/>
                      <a:pt x="0" y="19"/>
                    </a:cubicBezTo>
                    <a:cubicBezTo>
                      <a:pt x="2" y="21"/>
                      <a:pt x="3" y="23"/>
                      <a:pt x="4" y="25"/>
                    </a:cubicBezTo>
                    <a:lnTo>
                      <a:pt x="10" y="0"/>
                    </a:ln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1014"/>
              <p:cNvSpPr/>
              <p:nvPr/>
            </p:nvSpPr>
            <p:spPr bwMode="auto">
              <a:xfrm>
                <a:off x="2675" y="1771"/>
                <a:ext cx="29" cy="47"/>
              </a:xfrm>
              <a:custGeom>
                <a:avLst/>
                <a:gdLst>
                  <a:gd name="T0" fmla="*/ 12 w 12"/>
                  <a:gd name="T1" fmla="*/ 1 h 20"/>
                  <a:gd name="T2" fmla="*/ 8 w 12"/>
                  <a:gd name="T3" fmla="*/ 0 h 20"/>
                  <a:gd name="T4" fmla="*/ 0 w 12"/>
                  <a:gd name="T5" fmla="*/ 17 h 20"/>
                  <a:gd name="T6" fmla="*/ 3 w 12"/>
                  <a:gd name="T7" fmla="*/ 20 h 20"/>
                  <a:gd name="T8" fmla="*/ 12 w 12"/>
                  <a:gd name="T9" fmla="*/ 1 h 20"/>
                </a:gdLst>
                <a:ahLst/>
                <a:cxnLst>
                  <a:cxn ang="0">
                    <a:pos x="T0" y="T1"/>
                  </a:cxn>
                  <a:cxn ang="0">
                    <a:pos x="T2" y="T3"/>
                  </a:cxn>
                  <a:cxn ang="0">
                    <a:pos x="T4" y="T5"/>
                  </a:cxn>
                  <a:cxn ang="0">
                    <a:pos x="T6" y="T7"/>
                  </a:cxn>
                  <a:cxn ang="0">
                    <a:pos x="T8" y="T9"/>
                  </a:cxn>
                </a:cxnLst>
                <a:rect l="0" t="0" r="r" b="b"/>
                <a:pathLst>
                  <a:path w="12" h="20">
                    <a:moveTo>
                      <a:pt x="12" y="1"/>
                    </a:moveTo>
                    <a:cubicBezTo>
                      <a:pt x="11" y="1"/>
                      <a:pt x="10" y="0"/>
                      <a:pt x="8" y="0"/>
                    </a:cubicBezTo>
                    <a:cubicBezTo>
                      <a:pt x="0" y="17"/>
                      <a:pt x="0" y="17"/>
                      <a:pt x="0" y="17"/>
                    </a:cubicBezTo>
                    <a:cubicBezTo>
                      <a:pt x="1" y="18"/>
                      <a:pt x="2" y="19"/>
                      <a:pt x="3" y="20"/>
                    </a:cubicBezTo>
                    <a:lnTo>
                      <a:pt x="12" y="1"/>
                    </a:ln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1015"/>
              <p:cNvSpPr/>
              <p:nvPr/>
            </p:nvSpPr>
            <p:spPr bwMode="auto">
              <a:xfrm>
                <a:off x="2607" y="1799"/>
                <a:ext cx="92" cy="131"/>
              </a:xfrm>
              <a:custGeom>
                <a:avLst/>
                <a:gdLst>
                  <a:gd name="T0" fmla="*/ 39 w 39"/>
                  <a:gd name="T1" fmla="*/ 26 h 55"/>
                  <a:gd name="T2" fmla="*/ 14 w 39"/>
                  <a:gd name="T3" fmla="*/ 0 h 55"/>
                  <a:gd name="T4" fmla="*/ 0 w 39"/>
                  <a:gd name="T5" fmla="*/ 23 h 55"/>
                  <a:gd name="T6" fmla="*/ 33 w 39"/>
                  <a:gd name="T7" fmla="*/ 55 h 55"/>
                  <a:gd name="T8" fmla="*/ 39 w 39"/>
                  <a:gd name="T9" fmla="*/ 26 h 55"/>
                </a:gdLst>
                <a:ahLst/>
                <a:cxnLst>
                  <a:cxn ang="0">
                    <a:pos x="T0" y="T1"/>
                  </a:cxn>
                  <a:cxn ang="0">
                    <a:pos x="T2" y="T3"/>
                  </a:cxn>
                  <a:cxn ang="0">
                    <a:pos x="T4" y="T5"/>
                  </a:cxn>
                  <a:cxn ang="0">
                    <a:pos x="T6" y="T7"/>
                  </a:cxn>
                  <a:cxn ang="0">
                    <a:pos x="T8" y="T9"/>
                  </a:cxn>
                </a:cxnLst>
                <a:rect l="0" t="0" r="r" b="b"/>
                <a:pathLst>
                  <a:path w="39" h="55">
                    <a:moveTo>
                      <a:pt x="39" y="26"/>
                    </a:moveTo>
                    <a:cubicBezTo>
                      <a:pt x="33" y="15"/>
                      <a:pt x="22" y="5"/>
                      <a:pt x="14" y="0"/>
                    </a:cubicBezTo>
                    <a:cubicBezTo>
                      <a:pt x="11" y="8"/>
                      <a:pt x="6" y="16"/>
                      <a:pt x="0" y="23"/>
                    </a:cubicBezTo>
                    <a:cubicBezTo>
                      <a:pt x="11" y="28"/>
                      <a:pt x="30" y="43"/>
                      <a:pt x="33" y="55"/>
                    </a:cubicBezTo>
                    <a:lnTo>
                      <a:pt x="39" y="26"/>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1016"/>
              <p:cNvSpPr/>
              <p:nvPr/>
            </p:nvSpPr>
            <p:spPr bwMode="auto">
              <a:xfrm>
                <a:off x="2666" y="1766"/>
                <a:ext cx="26" cy="43"/>
              </a:xfrm>
              <a:custGeom>
                <a:avLst/>
                <a:gdLst>
                  <a:gd name="T0" fmla="*/ 0 w 11"/>
                  <a:gd name="T1" fmla="*/ 15 h 18"/>
                  <a:gd name="T2" fmla="*/ 3 w 11"/>
                  <a:gd name="T3" fmla="*/ 18 h 18"/>
                  <a:gd name="T4" fmla="*/ 11 w 11"/>
                  <a:gd name="T5" fmla="*/ 1 h 18"/>
                  <a:gd name="T6" fmla="*/ 8 w 11"/>
                  <a:gd name="T7" fmla="*/ 0 h 18"/>
                  <a:gd name="T8" fmla="*/ 0 w 11"/>
                  <a:gd name="T9" fmla="*/ 15 h 18"/>
                </a:gdLst>
                <a:ahLst/>
                <a:cxnLst>
                  <a:cxn ang="0">
                    <a:pos x="T0" y="T1"/>
                  </a:cxn>
                  <a:cxn ang="0">
                    <a:pos x="T2" y="T3"/>
                  </a:cxn>
                  <a:cxn ang="0">
                    <a:pos x="T4" y="T5"/>
                  </a:cxn>
                  <a:cxn ang="0">
                    <a:pos x="T6" y="T7"/>
                  </a:cxn>
                  <a:cxn ang="0">
                    <a:pos x="T8" y="T9"/>
                  </a:cxn>
                </a:cxnLst>
                <a:rect l="0" t="0" r="r" b="b"/>
                <a:pathLst>
                  <a:path w="11" h="18">
                    <a:moveTo>
                      <a:pt x="0" y="15"/>
                    </a:moveTo>
                    <a:cubicBezTo>
                      <a:pt x="1" y="16"/>
                      <a:pt x="2" y="17"/>
                      <a:pt x="3" y="18"/>
                    </a:cubicBezTo>
                    <a:cubicBezTo>
                      <a:pt x="11" y="1"/>
                      <a:pt x="11" y="1"/>
                      <a:pt x="11" y="1"/>
                    </a:cubicBezTo>
                    <a:cubicBezTo>
                      <a:pt x="10" y="1"/>
                      <a:pt x="9" y="0"/>
                      <a:pt x="8" y="0"/>
                    </a:cubicBezTo>
                    <a:lnTo>
                      <a:pt x="0" y="15"/>
                    </a:ln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1017"/>
              <p:cNvSpPr/>
              <p:nvPr/>
            </p:nvSpPr>
            <p:spPr bwMode="auto">
              <a:xfrm>
                <a:off x="2657" y="1759"/>
                <a:ext cx="23" cy="40"/>
              </a:xfrm>
              <a:custGeom>
                <a:avLst/>
                <a:gdLst>
                  <a:gd name="T0" fmla="*/ 0 w 10"/>
                  <a:gd name="T1" fmla="*/ 14 h 17"/>
                  <a:gd name="T2" fmla="*/ 3 w 10"/>
                  <a:gd name="T3" fmla="*/ 17 h 17"/>
                  <a:gd name="T4" fmla="*/ 10 w 10"/>
                  <a:gd name="T5" fmla="*/ 2 h 17"/>
                  <a:gd name="T6" fmla="*/ 7 w 10"/>
                  <a:gd name="T7" fmla="*/ 0 h 17"/>
                  <a:gd name="T8" fmla="*/ 0 w 10"/>
                  <a:gd name="T9" fmla="*/ 14 h 17"/>
                </a:gdLst>
                <a:ahLst/>
                <a:cxnLst>
                  <a:cxn ang="0">
                    <a:pos x="T0" y="T1"/>
                  </a:cxn>
                  <a:cxn ang="0">
                    <a:pos x="T2" y="T3"/>
                  </a:cxn>
                  <a:cxn ang="0">
                    <a:pos x="T4" y="T5"/>
                  </a:cxn>
                  <a:cxn ang="0">
                    <a:pos x="T6" y="T7"/>
                  </a:cxn>
                  <a:cxn ang="0">
                    <a:pos x="T8" y="T9"/>
                  </a:cxn>
                </a:cxnLst>
                <a:rect l="0" t="0" r="r" b="b"/>
                <a:pathLst>
                  <a:path w="10" h="17">
                    <a:moveTo>
                      <a:pt x="0" y="14"/>
                    </a:moveTo>
                    <a:cubicBezTo>
                      <a:pt x="1" y="15"/>
                      <a:pt x="2" y="16"/>
                      <a:pt x="3" y="17"/>
                    </a:cubicBezTo>
                    <a:cubicBezTo>
                      <a:pt x="10" y="2"/>
                      <a:pt x="10" y="2"/>
                      <a:pt x="10" y="2"/>
                    </a:cubicBezTo>
                    <a:cubicBezTo>
                      <a:pt x="9" y="1"/>
                      <a:pt x="8" y="1"/>
                      <a:pt x="7" y="0"/>
                    </a:cubicBezTo>
                    <a:lnTo>
                      <a:pt x="0" y="14"/>
                    </a:ln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1018"/>
              <p:cNvSpPr/>
              <p:nvPr/>
            </p:nvSpPr>
            <p:spPr bwMode="auto">
              <a:xfrm>
                <a:off x="2574" y="1389"/>
                <a:ext cx="80" cy="61"/>
              </a:xfrm>
              <a:custGeom>
                <a:avLst/>
                <a:gdLst>
                  <a:gd name="T0" fmla="*/ 3 w 34"/>
                  <a:gd name="T1" fmla="*/ 15 h 26"/>
                  <a:gd name="T2" fmla="*/ 27 w 34"/>
                  <a:gd name="T3" fmla="*/ 20 h 26"/>
                  <a:gd name="T4" fmla="*/ 29 w 34"/>
                  <a:gd name="T5" fmla="*/ 1 h 26"/>
                  <a:gd name="T6" fmla="*/ 28 w 34"/>
                  <a:gd name="T7" fmla="*/ 0 h 26"/>
                  <a:gd name="T8" fmla="*/ 20 w 34"/>
                  <a:gd name="T9" fmla="*/ 0 h 26"/>
                  <a:gd name="T10" fmla="*/ 16 w 34"/>
                  <a:gd name="T11" fmla="*/ 3 h 26"/>
                  <a:gd name="T12" fmla="*/ 22 w 34"/>
                  <a:gd name="T13" fmla="*/ 8 h 26"/>
                  <a:gd name="T14" fmla="*/ 23 w 34"/>
                  <a:gd name="T15" fmla="*/ 12 h 26"/>
                  <a:gd name="T16" fmla="*/ 11 w 34"/>
                  <a:gd name="T17" fmla="*/ 3 h 26"/>
                  <a:gd name="T18" fmla="*/ 13 w 34"/>
                  <a:gd name="T19" fmla="*/ 0 h 26"/>
                  <a:gd name="T20" fmla="*/ 2 w 34"/>
                  <a:gd name="T21" fmla="*/ 0 h 26"/>
                  <a:gd name="T22" fmla="*/ 3 w 34"/>
                  <a:gd name="T23" fmla="*/ 1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26">
                    <a:moveTo>
                      <a:pt x="3" y="15"/>
                    </a:moveTo>
                    <a:cubicBezTo>
                      <a:pt x="8" y="22"/>
                      <a:pt x="19" y="26"/>
                      <a:pt x="27" y="20"/>
                    </a:cubicBezTo>
                    <a:cubicBezTo>
                      <a:pt x="33" y="14"/>
                      <a:pt x="34" y="4"/>
                      <a:pt x="29" y="1"/>
                    </a:cubicBezTo>
                    <a:cubicBezTo>
                      <a:pt x="29" y="0"/>
                      <a:pt x="28" y="0"/>
                      <a:pt x="28" y="0"/>
                    </a:cubicBezTo>
                    <a:cubicBezTo>
                      <a:pt x="20" y="0"/>
                      <a:pt x="20" y="0"/>
                      <a:pt x="20" y="0"/>
                    </a:cubicBezTo>
                    <a:cubicBezTo>
                      <a:pt x="18" y="1"/>
                      <a:pt x="17" y="2"/>
                      <a:pt x="16" y="3"/>
                    </a:cubicBezTo>
                    <a:cubicBezTo>
                      <a:pt x="14" y="6"/>
                      <a:pt x="19" y="10"/>
                      <a:pt x="22" y="8"/>
                    </a:cubicBezTo>
                    <a:cubicBezTo>
                      <a:pt x="24" y="7"/>
                      <a:pt x="25" y="10"/>
                      <a:pt x="23" y="12"/>
                    </a:cubicBezTo>
                    <a:cubicBezTo>
                      <a:pt x="17" y="16"/>
                      <a:pt x="9" y="10"/>
                      <a:pt x="11" y="3"/>
                    </a:cubicBezTo>
                    <a:cubicBezTo>
                      <a:pt x="12" y="2"/>
                      <a:pt x="12" y="1"/>
                      <a:pt x="13" y="0"/>
                    </a:cubicBezTo>
                    <a:cubicBezTo>
                      <a:pt x="2" y="0"/>
                      <a:pt x="2" y="0"/>
                      <a:pt x="2" y="0"/>
                    </a:cubicBezTo>
                    <a:cubicBezTo>
                      <a:pt x="0" y="5"/>
                      <a:pt x="0" y="10"/>
                      <a:pt x="3" y="15"/>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1019"/>
              <p:cNvSpPr/>
              <p:nvPr/>
            </p:nvSpPr>
            <p:spPr bwMode="auto">
              <a:xfrm>
                <a:off x="2612" y="1389"/>
                <a:ext cx="75" cy="85"/>
              </a:xfrm>
              <a:custGeom>
                <a:avLst/>
                <a:gdLst>
                  <a:gd name="T0" fmla="*/ 15 w 32"/>
                  <a:gd name="T1" fmla="*/ 23 h 36"/>
                  <a:gd name="T2" fmla="*/ 0 w 32"/>
                  <a:gd name="T3" fmla="*/ 27 h 36"/>
                  <a:gd name="T4" fmla="*/ 8 w 32"/>
                  <a:gd name="T5" fmla="*/ 36 h 36"/>
                  <a:gd name="T6" fmla="*/ 14 w 32"/>
                  <a:gd name="T7" fmla="*/ 36 h 36"/>
                  <a:gd name="T8" fmla="*/ 32 w 32"/>
                  <a:gd name="T9" fmla="*/ 4 h 36"/>
                  <a:gd name="T10" fmla="*/ 30 w 32"/>
                  <a:gd name="T11" fmla="*/ 0 h 36"/>
                  <a:gd name="T12" fmla="*/ 18 w 32"/>
                  <a:gd name="T13" fmla="*/ 0 h 36"/>
                  <a:gd name="T14" fmla="*/ 15 w 32"/>
                  <a:gd name="T15" fmla="*/ 23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6">
                    <a:moveTo>
                      <a:pt x="15" y="23"/>
                    </a:moveTo>
                    <a:cubicBezTo>
                      <a:pt x="11" y="26"/>
                      <a:pt x="5" y="28"/>
                      <a:pt x="0" y="27"/>
                    </a:cubicBezTo>
                    <a:cubicBezTo>
                      <a:pt x="3" y="30"/>
                      <a:pt x="5" y="33"/>
                      <a:pt x="8" y="36"/>
                    </a:cubicBezTo>
                    <a:cubicBezTo>
                      <a:pt x="10" y="36"/>
                      <a:pt x="12" y="36"/>
                      <a:pt x="14" y="36"/>
                    </a:cubicBezTo>
                    <a:cubicBezTo>
                      <a:pt x="20" y="25"/>
                      <a:pt x="26" y="14"/>
                      <a:pt x="32" y="4"/>
                    </a:cubicBezTo>
                    <a:cubicBezTo>
                      <a:pt x="31" y="3"/>
                      <a:pt x="31" y="1"/>
                      <a:pt x="30" y="0"/>
                    </a:cubicBezTo>
                    <a:cubicBezTo>
                      <a:pt x="18" y="0"/>
                      <a:pt x="18" y="0"/>
                      <a:pt x="18" y="0"/>
                    </a:cubicBezTo>
                    <a:cubicBezTo>
                      <a:pt x="25" y="7"/>
                      <a:pt x="22" y="17"/>
                      <a:pt x="15" y="23"/>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1020"/>
              <p:cNvSpPr/>
              <p:nvPr/>
            </p:nvSpPr>
            <p:spPr bwMode="auto">
              <a:xfrm>
                <a:off x="2626" y="1671"/>
                <a:ext cx="42" cy="45"/>
              </a:xfrm>
              <a:custGeom>
                <a:avLst/>
                <a:gdLst>
                  <a:gd name="T0" fmla="*/ 18 w 18"/>
                  <a:gd name="T1" fmla="*/ 0 h 19"/>
                  <a:gd name="T2" fmla="*/ 0 w 18"/>
                  <a:gd name="T3" fmla="*/ 4 h 19"/>
                  <a:gd name="T4" fmla="*/ 7 w 18"/>
                  <a:gd name="T5" fmla="*/ 19 h 19"/>
                  <a:gd name="T6" fmla="*/ 18 w 18"/>
                  <a:gd name="T7" fmla="*/ 0 h 19"/>
                </a:gdLst>
                <a:ahLst/>
                <a:cxnLst>
                  <a:cxn ang="0">
                    <a:pos x="T0" y="T1"/>
                  </a:cxn>
                  <a:cxn ang="0">
                    <a:pos x="T2" y="T3"/>
                  </a:cxn>
                  <a:cxn ang="0">
                    <a:pos x="T4" y="T5"/>
                  </a:cxn>
                  <a:cxn ang="0">
                    <a:pos x="T6" y="T7"/>
                  </a:cxn>
                </a:cxnLst>
                <a:rect l="0" t="0" r="r" b="b"/>
                <a:pathLst>
                  <a:path w="18" h="19">
                    <a:moveTo>
                      <a:pt x="18" y="0"/>
                    </a:moveTo>
                    <a:cubicBezTo>
                      <a:pt x="0" y="4"/>
                      <a:pt x="0" y="4"/>
                      <a:pt x="0" y="4"/>
                    </a:cubicBezTo>
                    <a:cubicBezTo>
                      <a:pt x="3" y="8"/>
                      <a:pt x="5" y="14"/>
                      <a:pt x="7" y="19"/>
                    </a:cubicBezTo>
                    <a:lnTo>
                      <a:pt x="18" y="0"/>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1021"/>
              <p:cNvSpPr/>
              <p:nvPr/>
            </p:nvSpPr>
            <p:spPr bwMode="auto">
              <a:xfrm>
                <a:off x="2609" y="2374"/>
                <a:ext cx="128" cy="301"/>
              </a:xfrm>
              <a:custGeom>
                <a:avLst/>
                <a:gdLst>
                  <a:gd name="T0" fmla="*/ 39 w 54"/>
                  <a:gd name="T1" fmla="*/ 123 h 127"/>
                  <a:gd name="T2" fmla="*/ 54 w 54"/>
                  <a:gd name="T3" fmla="*/ 127 h 127"/>
                  <a:gd name="T4" fmla="*/ 37 w 54"/>
                  <a:gd name="T5" fmla="*/ 0 h 127"/>
                  <a:gd name="T6" fmla="*/ 0 w 54"/>
                  <a:gd name="T7" fmla="*/ 42 h 127"/>
                  <a:gd name="T8" fmla="*/ 4 w 54"/>
                  <a:gd name="T9" fmla="*/ 57 h 127"/>
                  <a:gd name="T10" fmla="*/ 25 w 54"/>
                  <a:gd name="T11" fmla="*/ 34 h 127"/>
                  <a:gd name="T12" fmla="*/ 39 w 54"/>
                  <a:gd name="T13" fmla="*/ 123 h 127"/>
                </a:gdLst>
                <a:ahLst/>
                <a:cxnLst>
                  <a:cxn ang="0">
                    <a:pos x="T0" y="T1"/>
                  </a:cxn>
                  <a:cxn ang="0">
                    <a:pos x="T2" y="T3"/>
                  </a:cxn>
                  <a:cxn ang="0">
                    <a:pos x="T4" y="T5"/>
                  </a:cxn>
                  <a:cxn ang="0">
                    <a:pos x="T6" y="T7"/>
                  </a:cxn>
                  <a:cxn ang="0">
                    <a:pos x="T8" y="T9"/>
                  </a:cxn>
                  <a:cxn ang="0">
                    <a:pos x="T10" y="T11"/>
                  </a:cxn>
                  <a:cxn ang="0">
                    <a:pos x="T12" y="T13"/>
                  </a:cxn>
                </a:cxnLst>
                <a:rect l="0" t="0" r="r" b="b"/>
                <a:pathLst>
                  <a:path w="54" h="127">
                    <a:moveTo>
                      <a:pt x="39" y="123"/>
                    </a:moveTo>
                    <a:cubicBezTo>
                      <a:pt x="44" y="124"/>
                      <a:pt x="49" y="125"/>
                      <a:pt x="54" y="127"/>
                    </a:cubicBezTo>
                    <a:cubicBezTo>
                      <a:pt x="48" y="83"/>
                      <a:pt x="39" y="9"/>
                      <a:pt x="37" y="0"/>
                    </a:cubicBezTo>
                    <a:cubicBezTo>
                      <a:pt x="29" y="8"/>
                      <a:pt x="15" y="24"/>
                      <a:pt x="0" y="42"/>
                    </a:cubicBezTo>
                    <a:cubicBezTo>
                      <a:pt x="2" y="46"/>
                      <a:pt x="3" y="51"/>
                      <a:pt x="4" y="57"/>
                    </a:cubicBezTo>
                    <a:cubicBezTo>
                      <a:pt x="12" y="48"/>
                      <a:pt x="19" y="40"/>
                      <a:pt x="25" y="34"/>
                    </a:cubicBezTo>
                    <a:cubicBezTo>
                      <a:pt x="28" y="49"/>
                      <a:pt x="34" y="91"/>
                      <a:pt x="39" y="123"/>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1022"/>
              <p:cNvSpPr/>
              <p:nvPr/>
            </p:nvSpPr>
            <p:spPr bwMode="auto">
              <a:xfrm>
                <a:off x="2647" y="1752"/>
                <a:ext cx="24" cy="38"/>
              </a:xfrm>
              <a:custGeom>
                <a:avLst/>
                <a:gdLst>
                  <a:gd name="T0" fmla="*/ 0 w 10"/>
                  <a:gd name="T1" fmla="*/ 14 h 16"/>
                  <a:gd name="T2" fmla="*/ 3 w 10"/>
                  <a:gd name="T3" fmla="*/ 16 h 16"/>
                  <a:gd name="T4" fmla="*/ 10 w 10"/>
                  <a:gd name="T5" fmla="*/ 2 h 16"/>
                  <a:gd name="T6" fmla="*/ 6 w 10"/>
                  <a:gd name="T7" fmla="*/ 0 h 16"/>
                  <a:gd name="T8" fmla="*/ 0 w 10"/>
                  <a:gd name="T9" fmla="*/ 14 h 16"/>
                </a:gdLst>
                <a:ahLst/>
                <a:cxnLst>
                  <a:cxn ang="0">
                    <a:pos x="T0" y="T1"/>
                  </a:cxn>
                  <a:cxn ang="0">
                    <a:pos x="T2" y="T3"/>
                  </a:cxn>
                  <a:cxn ang="0">
                    <a:pos x="T4" y="T5"/>
                  </a:cxn>
                  <a:cxn ang="0">
                    <a:pos x="T6" y="T7"/>
                  </a:cxn>
                  <a:cxn ang="0">
                    <a:pos x="T8" y="T9"/>
                  </a:cxn>
                </a:cxnLst>
                <a:rect l="0" t="0" r="r" b="b"/>
                <a:pathLst>
                  <a:path w="10" h="16">
                    <a:moveTo>
                      <a:pt x="0" y="14"/>
                    </a:moveTo>
                    <a:cubicBezTo>
                      <a:pt x="1" y="14"/>
                      <a:pt x="2" y="15"/>
                      <a:pt x="3" y="16"/>
                    </a:cubicBezTo>
                    <a:cubicBezTo>
                      <a:pt x="10" y="2"/>
                      <a:pt x="10" y="2"/>
                      <a:pt x="10" y="2"/>
                    </a:cubicBezTo>
                    <a:cubicBezTo>
                      <a:pt x="9" y="2"/>
                      <a:pt x="7" y="1"/>
                      <a:pt x="6" y="0"/>
                    </a:cubicBezTo>
                    <a:lnTo>
                      <a:pt x="0" y="14"/>
                    </a:ln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1023"/>
              <p:cNvSpPr/>
              <p:nvPr/>
            </p:nvSpPr>
            <p:spPr bwMode="auto">
              <a:xfrm>
                <a:off x="2273" y="1870"/>
                <a:ext cx="410" cy="235"/>
              </a:xfrm>
              <a:custGeom>
                <a:avLst/>
                <a:gdLst>
                  <a:gd name="T0" fmla="*/ 173 w 173"/>
                  <a:gd name="T1" fmla="*/ 30 h 99"/>
                  <a:gd name="T2" fmla="*/ 0 w 173"/>
                  <a:gd name="T3" fmla="*/ 94 h 99"/>
                  <a:gd name="T4" fmla="*/ 6 w 173"/>
                  <a:gd name="T5" fmla="*/ 99 h 99"/>
                  <a:gd name="T6" fmla="*/ 172 w 173"/>
                  <a:gd name="T7" fmla="*/ 39 h 99"/>
                  <a:gd name="T8" fmla="*/ 173 w 173"/>
                  <a:gd name="T9" fmla="*/ 30 h 99"/>
                </a:gdLst>
                <a:ahLst/>
                <a:cxnLst>
                  <a:cxn ang="0">
                    <a:pos x="T0" y="T1"/>
                  </a:cxn>
                  <a:cxn ang="0">
                    <a:pos x="T2" y="T3"/>
                  </a:cxn>
                  <a:cxn ang="0">
                    <a:pos x="T4" y="T5"/>
                  </a:cxn>
                  <a:cxn ang="0">
                    <a:pos x="T6" y="T7"/>
                  </a:cxn>
                  <a:cxn ang="0">
                    <a:pos x="T8" y="T9"/>
                  </a:cxn>
                </a:cxnLst>
                <a:rect l="0" t="0" r="r" b="b"/>
                <a:pathLst>
                  <a:path w="173" h="99">
                    <a:moveTo>
                      <a:pt x="173" y="30"/>
                    </a:moveTo>
                    <a:cubicBezTo>
                      <a:pt x="108" y="0"/>
                      <a:pt x="23" y="64"/>
                      <a:pt x="0" y="94"/>
                    </a:cubicBezTo>
                    <a:cubicBezTo>
                      <a:pt x="2" y="95"/>
                      <a:pt x="4" y="97"/>
                      <a:pt x="6" y="99"/>
                    </a:cubicBezTo>
                    <a:cubicBezTo>
                      <a:pt x="33" y="67"/>
                      <a:pt x="107" y="7"/>
                      <a:pt x="172" y="39"/>
                    </a:cubicBezTo>
                    <a:cubicBezTo>
                      <a:pt x="173" y="36"/>
                      <a:pt x="173" y="32"/>
                      <a:pt x="173" y="30"/>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1024"/>
              <p:cNvSpPr/>
              <p:nvPr/>
            </p:nvSpPr>
            <p:spPr bwMode="auto">
              <a:xfrm>
                <a:off x="2645" y="1742"/>
                <a:ext cx="14" cy="36"/>
              </a:xfrm>
              <a:custGeom>
                <a:avLst/>
                <a:gdLst>
                  <a:gd name="T0" fmla="*/ 6 w 6"/>
                  <a:gd name="T1" fmla="*/ 4 h 15"/>
                  <a:gd name="T2" fmla="*/ 1 w 6"/>
                  <a:gd name="T3" fmla="*/ 0 h 15"/>
                  <a:gd name="T4" fmla="*/ 0 w 6"/>
                  <a:gd name="T5" fmla="*/ 15 h 15"/>
                  <a:gd name="T6" fmla="*/ 6 w 6"/>
                  <a:gd name="T7" fmla="*/ 4 h 15"/>
                </a:gdLst>
                <a:ahLst/>
                <a:cxnLst>
                  <a:cxn ang="0">
                    <a:pos x="T0" y="T1"/>
                  </a:cxn>
                  <a:cxn ang="0">
                    <a:pos x="T2" y="T3"/>
                  </a:cxn>
                  <a:cxn ang="0">
                    <a:pos x="T4" y="T5"/>
                  </a:cxn>
                  <a:cxn ang="0">
                    <a:pos x="T6" y="T7"/>
                  </a:cxn>
                </a:cxnLst>
                <a:rect l="0" t="0" r="r" b="b"/>
                <a:pathLst>
                  <a:path w="6" h="15">
                    <a:moveTo>
                      <a:pt x="6" y="4"/>
                    </a:moveTo>
                    <a:cubicBezTo>
                      <a:pt x="4" y="2"/>
                      <a:pt x="2" y="1"/>
                      <a:pt x="1" y="0"/>
                    </a:cubicBezTo>
                    <a:cubicBezTo>
                      <a:pt x="1" y="5"/>
                      <a:pt x="1" y="10"/>
                      <a:pt x="0" y="15"/>
                    </a:cubicBezTo>
                    <a:lnTo>
                      <a:pt x="6" y="4"/>
                    </a:ln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1025"/>
              <p:cNvSpPr/>
              <p:nvPr/>
            </p:nvSpPr>
            <p:spPr bwMode="auto">
              <a:xfrm>
                <a:off x="2631" y="1965"/>
                <a:ext cx="47" cy="193"/>
              </a:xfrm>
              <a:custGeom>
                <a:avLst/>
                <a:gdLst>
                  <a:gd name="T0" fmla="*/ 20 w 20"/>
                  <a:gd name="T1" fmla="*/ 3 h 81"/>
                  <a:gd name="T2" fmla="*/ 13 w 20"/>
                  <a:gd name="T3" fmla="*/ 0 h 81"/>
                  <a:gd name="T4" fmla="*/ 0 w 20"/>
                  <a:gd name="T5" fmla="*/ 78 h 81"/>
                  <a:gd name="T6" fmla="*/ 6 w 20"/>
                  <a:gd name="T7" fmla="*/ 81 h 81"/>
                  <a:gd name="T8" fmla="*/ 20 w 20"/>
                  <a:gd name="T9" fmla="*/ 3 h 81"/>
                </a:gdLst>
                <a:ahLst/>
                <a:cxnLst>
                  <a:cxn ang="0">
                    <a:pos x="T0" y="T1"/>
                  </a:cxn>
                  <a:cxn ang="0">
                    <a:pos x="T2" y="T3"/>
                  </a:cxn>
                  <a:cxn ang="0">
                    <a:pos x="T4" y="T5"/>
                  </a:cxn>
                  <a:cxn ang="0">
                    <a:pos x="T6" y="T7"/>
                  </a:cxn>
                  <a:cxn ang="0">
                    <a:pos x="T8" y="T9"/>
                  </a:cxn>
                </a:cxnLst>
                <a:rect l="0" t="0" r="r" b="b"/>
                <a:pathLst>
                  <a:path w="20" h="81">
                    <a:moveTo>
                      <a:pt x="20" y="3"/>
                    </a:moveTo>
                    <a:cubicBezTo>
                      <a:pt x="18" y="2"/>
                      <a:pt x="16" y="1"/>
                      <a:pt x="13" y="0"/>
                    </a:cubicBezTo>
                    <a:cubicBezTo>
                      <a:pt x="0" y="78"/>
                      <a:pt x="0" y="78"/>
                      <a:pt x="0" y="78"/>
                    </a:cubicBezTo>
                    <a:cubicBezTo>
                      <a:pt x="2" y="79"/>
                      <a:pt x="4" y="80"/>
                      <a:pt x="6" y="81"/>
                    </a:cubicBezTo>
                    <a:cubicBezTo>
                      <a:pt x="12" y="50"/>
                      <a:pt x="18" y="18"/>
                      <a:pt x="20" y="3"/>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1026"/>
              <p:cNvSpPr/>
              <p:nvPr/>
            </p:nvSpPr>
            <p:spPr bwMode="auto">
              <a:xfrm>
                <a:off x="2640" y="2772"/>
                <a:ext cx="85" cy="86"/>
              </a:xfrm>
              <a:custGeom>
                <a:avLst/>
                <a:gdLst>
                  <a:gd name="T0" fmla="*/ 36 w 36"/>
                  <a:gd name="T1" fmla="*/ 17 h 36"/>
                  <a:gd name="T2" fmla="*/ 20 w 36"/>
                  <a:gd name="T3" fmla="*/ 0 h 36"/>
                  <a:gd name="T4" fmla="*/ 0 w 36"/>
                  <a:gd name="T5" fmla="*/ 32 h 36"/>
                  <a:gd name="T6" fmla="*/ 7 w 36"/>
                  <a:gd name="T7" fmla="*/ 36 h 36"/>
                  <a:gd name="T8" fmla="*/ 36 w 36"/>
                  <a:gd name="T9" fmla="*/ 17 h 36"/>
                </a:gdLst>
                <a:ahLst/>
                <a:cxnLst>
                  <a:cxn ang="0">
                    <a:pos x="T0" y="T1"/>
                  </a:cxn>
                  <a:cxn ang="0">
                    <a:pos x="T2" y="T3"/>
                  </a:cxn>
                  <a:cxn ang="0">
                    <a:pos x="T4" y="T5"/>
                  </a:cxn>
                  <a:cxn ang="0">
                    <a:pos x="T6" y="T7"/>
                  </a:cxn>
                  <a:cxn ang="0">
                    <a:pos x="T8" y="T9"/>
                  </a:cxn>
                </a:cxnLst>
                <a:rect l="0" t="0" r="r" b="b"/>
                <a:pathLst>
                  <a:path w="36" h="36">
                    <a:moveTo>
                      <a:pt x="36" y="17"/>
                    </a:moveTo>
                    <a:cubicBezTo>
                      <a:pt x="35" y="9"/>
                      <a:pt x="28" y="3"/>
                      <a:pt x="20" y="0"/>
                    </a:cubicBezTo>
                    <a:cubicBezTo>
                      <a:pt x="18" y="13"/>
                      <a:pt x="10" y="23"/>
                      <a:pt x="0" y="32"/>
                    </a:cubicBezTo>
                    <a:cubicBezTo>
                      <a:pt x="3" y="33"/>
                      <a:pt x="5" y="34"/>
                      <a:pt x="7" y="36"/>
                    </a:cubicBezTo>
                    <a:cubicBezTo>
                      <a:pt x="13" y="26"/>
                      <a:pt x="24" y="20"/>
                      <a:pt x="36" y="17"/>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1027"/>
              <p:cNvSpPr/>
              <p:nvPr/>
            </p:nvSpPr>
            <p:spPr bwMode="auto">
              <a:xfrm>
                <a:off x="2356" y="2801"/>
                <a:ext cx="348" cy="130"/>
              </a:xfrm>
              <a:custGeom>
                <a:avLst/>
                <a:gdLst>
                  <a:gd name="T0" fmla="*/ 25 w 147"/>
                  <a:gd name="T1" fmla="*/ 28 h 55"/>
                  <a:gd name="T2" fmla="*/ 0 w 147"/>
                  <a:gd name="T3" fmla="*/ 55 h 55"/>
                  <a:gd name="T4" fmla="*/ 10 w 147"/>
                  <a:gd name="T5" fmla="*/ 55 h 55"/>
                  <a:gd name="T6" fmla="*/ 30 w 147"/>
                  <a:gd name="T7" fmla="*/ 36 h 55"/>
                  <a:gd name="T8" fmla="*/ 135 w 147"/>
                  <a:gd name="T9" fmla="*/ 54 h 55"/>
                  <a:gd name="T10" fmla="*/ 136 w 147"/>
                  <a:gd name="T11" fmla="*/ 55 h 55"/>
                  <a:gd name="T12" fmla="*/ 147 w 147"/>
                  <a:gd name="T13" fmla="*/ 55 h 55"/>
                  <a:gd name="T14" fmla="*/ 143 w 147"/>
                  <a:gd name="T15" fmla="*/ 48 h 55"/>
                  <a:gd name="T16" fmla="*/ 25 w 147"/>
                  <a:gd name="T17"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7" h="55">
                    <a:moveTo>
                      <a:pt x="25" y="28"/>
                    </a:moveTo>
                    <a:cubicBezTo>
                      <a:pt x="15" y="35"/>
                      <a:pt x="7" y="45"/>
                      <a:pt x="0" y="55"/>
                    </a:cubicBezTo>
                    <a:cubicBezTo>
                      <a:pt x="10" y="55"/>
                      <a:pt x="10" y="55"/>
                      <a:pt x="10" y="55"/>
                    </a:cubicBezTo>
                    <a:cubicBezTo>
                      <a:pt x="16" y="48"/>
                      <a:pt x="22" y="41"/>
                      <a:pt x="30" y="36"/>
                    </a:cubicBezTo>
                    <a:cubicBezTo>
                      <a:pt x="64" y="11"/>
                      <a:pt x="112" y="19"/>
                      <a:pt x="135" y="54"/>
                    </a:cubicBezTo>
                    <a:cubicBezTo>
                      <a:pt x="135" y="55"/>
                      <a:pt x="135" y="55"/>
                      <a:pt x="136" y="55"/>
                    </a:cubicBezTo>
                    <a:cubicBezTo>
                      <a:pt x="147" y="55"/>
                      <a:pt x="147" y="55"/>
                      <a:pt x="147" y="55"/>
                    </a:cubicBezTo>
                    <a:cubicBezTo>
                      <a:pt x="145" y="53"/>
                      <a:pt x="144" y="50"/>
                      <a:pt x="143" y="48"/>
                    </a:cubicBezTo>
                    <a:cubicBezTo>
                      <a:pt x="116" y="9"/>
                      <a:pt x="63" y="0"/>
                      <a:pt x="25" y="28"/>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1028"/>
              <p:cNvSpPr/>
              <p:nvPr/>
            </p:nvSpPr>
            <p:spPr bwMode="auto">
              <a:xfrm>
                <a:off x="2605" y="1956"/>
                <a:ext cx="49" cy="192"/>
              </a:xfrm>
              <a:custGeom>
                <a:avLst/>
                <a:gdLst>
                  <a:gd name="T0" fmla="*/ 21 w 21"/>
                  <a:gd name="T1" fmla="*/ 3 h 81"/>
                  <a:gd name="T2" fmla="*/ 9 w 21"/>
                  <a:gd name="T3" fmla="*/ 0 h 81"/>
                  <a:gd name="T4" fmla="*/ 0 w 21"/>
                  <a:gd name="T5" fmla="*/ 78 h 81"/>
                  <a:gd name="T6" fmla="*/ 8 w 21"/>
                  <a:gd name="T7" fmla="*/ 81 h 81"/>
                  <a:gd name="T8" fmla="*/ 21 w 21"/>
                  <a:gd name="T9" fmla="*/ 3 h 81"/>
                </a:gdLst>
                <a:ahLst/>
                <a:cxnLst>
                  <a:cxn ang="0">
                    <a:pos x="T0" y="T1"/>
                  </a:cxn>
                  <a:cxn ang="0">
                    <a:pos x="T2" y="T3"/>
                  </a:cxn>
                  <a:cxn ang="0">
                    <a:pos x="T4" y="T5"/>
                  </a:cxn>
                  <a:cxn ang="0">
                    <a:pos x="T6" y="T7"/>
                  </a:cxn>
                  <a:cxn ang="0">
                    <a:pos x="T8" y="T9"/>
                  </a:cxn>
                </a:cxnLst>
                <a:rect l="0" t="0" r="r" b="b"/>
                <a:pathLst>
                  <a:path w="21" h="81">
                    <a:moveTo>
                      <a:pt x="21" y="3"/>
                    </a:moveTo>
                    <a:cubicBezTo>
                      <a:pt x="17" y="2"/>
                      <a:pt x="13" y="1"/>
                      <a:pt x="9" y="0"/>
                    </a:cubicBezTo>
                    <a:cubicBezTo>
                      <a:pt x="0" y="78"/>
                      <a:pt x="0" y="78"/>
                      <a:pt x="0" y="78"/>
                    </a:cubicBezTo>
                    <a:cubicBezTo>
                      <a:pt x="3" y="78"/>
                      <a:pt x="5" y="79"/>
                      <a:pt x="8" y="81"/>
                    </a:cubicBezTo>
                    <a:lnTo>
                      <a:pt x="21" y="3"/>
                    </a:ln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1029"/>
              <p:cNvSpPr/>
              <p:nvPr/>
            </p:nvSpPr>
            <p:spPr bwMode="auto">
              <a:xfrm>
                <a:off x="2132" y="2193"/>
                <a:ext cx="567" cy="380"/>
              </a:xfrm>
              <a:custGeom>
                <a:avLst/>
                <a:gdLst>
                  <a:gd name="T0" fmla="*/ 209 w 240"/>
                  <a:gd name="T1" fmla="*/ 72 h 160"/>
                  <a:gd name="T2" fmla="*/ 223 w 240"/>
                  <a:gd name="T3" fmla="*/ 56 h 160"/>
                  <a:gd name="T4" fmla="*/ 101 w 240"/>
                  <a:gd name="T5" fmla="*/ 42 h 160"/>
                  <a:gd name="T6" fmla="*/ 226 w 240"/>
                  <a:gd name="T7" fmla="*/ 52 h 160"/>
                  <a:gd name="T8" fmla="*/ 240 w 240"/>
                  <a:gd name="T9" fmla="*/ 37 h 160"/>
                  <a:gd name="T10" fmla="*/ 102 w 240"/>
                  <a:gd name="T11" fmla="*/ 18 h 160"/>
                  <a:gd name="T12" fmla="*/ 101 w 240"/>
                  <a:gd name="T13" fmla="*/ 27 h 160"/>
                  <a:gd name="T14" fmla="*/ 54 w 240"/>
                  <a:gd name="T15" fmla="*/ 73 h 160"/>
                  <a:gd name="T16" fmla="*/ 35 w 240"/>
                  <a:gd name="T17" fmla="*/ 144 h 160"/>
                  <a:gd name="T18" fmla="*/ 21 w 240"/>
                  <a:gd name="T19" fmla="*/ 100 h 160"/>
                  <a:gd name="T20" fmla="*/ 4 w 240"/>
                  <a:gd name="T21" fmla="*/ 116 h 160"/>
                  <a:gd name="T22" fmla="*/ 4 w 240"/>
                  <a:gd name="T23" fmla="*/ 160 h 160"/>
                  <a:gd name="T24" fmla="*/ 61 w 240"/>
                  <a:gd name="T25" fmla="*/ 160 h 160"/>
                  <a:gd name="T26" fmla="*/ 209 w 240"/>
                  <a:gd name="T27" fmla="*/ 7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0" h="160">
                    <a:moveTo>
                      <a:pt x="209" y="72"/>
                    </a:moveTo>
                    <a:cubicBezTo>
                      <a:pt x="214" y="67"/>
                      <a:pt x="218" y="61"/>
                      <a:pt x="223" y="56"/>
                    </a:cubicBezTo>
                    <a:cubicBezTo>
                      <a:pt x="176" y="31"/>
                      <a:pt x="135" y="32"/>
                      <a:pt x="101" y="42"/>
                    </a:cubicBezTo>
                    <a:cubicBezTo>
                      <a:pt x="148" y="19"/>
                      <a:pt x="203" y="39"/>
                      <a:pt x="226" y="52"/>
                    </a:cubicBezTo>
                    <a:cubicBezTo>
                      <a:pt x="231" y="47"/>
                      <a:pt x="235" y="41"/>
                      <a:pt x="240" y="37"/>
                    </a:cubicBezTo>
                    <a:cubicBezTo>
                      <a:pt x="204" y="6"/>
                      <a:pt x="146" y="0"/>
                      <a:pt x="102" y="18"/>
                    </a:cubicBezTo>
                    <a:cubicBezTo>
                      <a:pt x="102" y="21"/>
                      <a:pt x="102" y="24"/>
                      <a:pt x="101" y="27"/>
                    </a:cubicBezTo>
                    <a:cubicBezTo>
                      <a:pt x="94" y="44"/>
                      <a:pt x="60" y="68"/>
                      <a:pt x="54" y="73"/>
                    </a:cubicBezTo>
                    <a:cubicBezTo>
                      <a:pt x="59" y="92"/>
                      <a:pt x="57" y="128"/>
                      <a:pt x="35" y="144"/>
                    </a:cubicBezTo>
                    <a:cubicBezTo>
                      <a:pt x="35" y="132"/>
                      <a:pt x="35" y="107"/>
                      <a:pt x="21" y="100"/>
                    </a:cubicBezTo>
                    <a:cubicBezTo>
                      <a:pt x="15" y="106"/>
                      <a:pt x="9" y="111"/>
                      <a:pt x="4" y="116"/>
                    </a:cubicBezTo>
                    <a:cubicBezTo>
                      <a:pt x="1" y="129"/>
                      <a:pt x="0" y="143"/>
                      <a:pt x="4" y="160"/>
                    </a:cubicBezTo>
                    <a:cubicBezTo>
                      <a:pt x="25" y="152"/>
                      <a:pt x="45" y="154"/>
                      <a:pt x="61" y="160"/>
                    </a:cubicBezTo>
                    <a:cubicBezTo>
                      <a:pt x="52" y="64"/>
                      <a:pt x="143" y="26"/>
                      <a:pt x="209" y="72"/>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1030"/>
              <p:cNvSpPr/>
              <p:nvPr/>
            </p:nvSpPr>
            <p:spPr bwMode="auto">
              <a:xfrm>
                <a:off x="2668" y="2647"/>
                <a:ext cx="24" cy="23"/>
              </a:xfrm>
              <a:custGeom>
                <a:avLst/>
                <a:gdLst>
                  <a:gd name="T0" fmla="*/ 10 w 10"/>
                  <a:gd name="T1" fmla="*/ 9 h 10"/>
                  <a:gd name="T2" fmla="*/ 8 w 10"/>
                  <a:gd name="T3" fmla="*/ 0 h 10"/>
                  <a:gd name="T4" fmla="*/ 0 w 10"/>
                  <a:gd name="T5" fmla="*/ 6 h 10"/>
                  <a:gd name="T6" fmla="*/ 1 w 10"/>
                  <a:gd name="T7" fmla="*/ 10 h 10"/>
                  <a:gd name="T8" fmla="*/ 10 w 10"/>
                  <a:gd name="T9" fmla="*/ 9 h 10"/>
                </a:gdLst>
                <a:ahLst/>
                <a:cxnLst>
                  <a:cxn ang="0">
                    <a:pos x="T0" y="T1"/>
                  </a:cxn>
                  <a:cxn ang="0">
                    <a:pos x="T2" y="T3"/>
                  </a:cxn>
                  <a:cxn ang="0">
                    <a:pos x="T4" y="T5"/>
                  </a:cxn>
                  <a:cxn ang="0">
                    <a:pos x="T6" y="T7"/>
                  </a:cxn>
                  <a:cxn ang="0">
                    <a:pos x="T8" y="T9"/>
                  </a:cxn>
                </a:cxnLst>
                <a:rect l="0" t="0" r="r" b="b"/>
                <a:pathLst>
                  <a:path w="10" h="10">
                    <a:moveTo>
                      <a:pt x="10" y="9"/>
                    </a:moveTo>
                    <a:cubicBezTo>
                      <a:pt x="9" y="6"/>
                      <a:pt x="9" y="3"/>
                      <a:pt x="8" y="0"/>
                    </a:cubicBezTo>
                    <a:cubicBezTo>
                      <a:pt x="0" y="6"/>
                      <a:pt x="0" y="6"/>
                      <a:pt x="0" y="6"/>
                    </a:cubicBezTo>
                    <a:cubicBezTo>
                      <a:pt x="0" y="8"/>
                      <a:pt x="1" y="9"/>
                      <a:pt x="1" y="10"/>
                    </a:cubicBezTo>
                    <a:cubicBezTo>
                      <a:pt x="4" y="9"/>
                      <a:pt x="7" y="9"/>
                      <a:pt x="10" y="9"/>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1031"/>
              <p:cNvSpPr/>
              <p:nvPr/>
            </p:nvSpPr>
            <p:spPr bwMode="auto">
              <a:xfrm>
                <a:off x="2250" y="1372"/>
                <a:ext cx="381" cy="152"/>
              </a:xfrm>
              <a:custGeom>
                <a:avLst/>
                <a:gdLst>
                  <a:gd name="T0" fmla="*/ 64 w 161"/>
                  <a:gd name="T1" fmla="*/ 37 h 64"/>
                  <a:gd name="T2" fmla="*/ 155 w 161"/>
                  <a:gd name="T3" fmla="*/ 64 h 64"/>
                  <a:gd name="T4" fmla="*/ 161 w 161"/>
                  <a:gd name="T5" fmla="*/ 53 h 64"/>
                  <a:gd name="T6" fmla="*/ 0 w 161"/>
                  <a:gd name="T7" fmla="*/ 31 h 64"/>
                  <a:gd name="T8" fmla="*/ 9 w 161"/>
                  <a:gd name="T9" fmla="*/ 38 h 64"/>
                  <a:gd name="T10" fmla="*/ 64 w 161"/>
                  <a:gd name="T11" fmla="*/ 37 h 64"/>
                </a:gdLst>
                <a:ahLst/>
                <a:cxnLst>
                  <a:cxn ang="0">
                    <a:pos x="T0" y="T1"/>
                  </a:cxn>
                  <a:cxn ang="0">
                    <a:pos x="T2" y="T3"/>
                  </a:cxn>
                  <a:cxn ang="0">
                    <a:pos x="T4" y="T5"/>
                  </a:cxn>
                  <a:cxn ang="0">
                    <a:pos x="T6" y="T7"/>
                  </a:cxn>
                  <a:cxn ang="0">
                    <a:pos x="T8" y="T9"/>
                  </a:cxn>
                  <a:cxn ang="0">
                    <a:pos x="T10" y="T11"/>
                  </a:cxn>
                </a:cxnLst>
                <a:rect l="0" t="0" r="r" b="b"/>
                <a:pathLst>
                  <a:path w="161" h="64">
                    <a:moveTo>
                      <a:pt x="64" y="37"/>
                    </a:moveTo>
                    <a:cubicBezTo>
                      <a:pt x="97" y="31"/>
                      <a:pt x="135" y="39"/>
                      <a:pt x="155" y="64"/>
                    </a:cubicBezTo>
                    <a:cubicBezTo>
                      <a:pt x="157" y="61"/>
                      <a:pt x="159" y="57"/>
                      <a:pt x="161" y="53"/>
                    </a:cubicBezTo>
                    <a:cubicBezTo>
                      <a:pt x="135" y="1"/>
                      <a:pt x="50" y="0"/>
                      <a:pt x="0" y="31"/>
                    </a:cubicBezTo>
                    <a:cubicBezTo>
                      <a:pt x="3" y="33"/>
                      <a:pt x="6" y="35"/>
                      <a:pt x="9" y="38"/>
                    </a:cubicBezTo>
                    <a:cubicBezTo>
                      <a:pt x="26" y="29"/>
                      <a:pt x="44" y="28"/>
                      <a:pt x="64" y="37"/>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1032"/>
              <p:cNvSpPr/>
              <p:nvPr/>
            </p:nvSpPr>
            <p:spPr bwMode="auto">
              <a:xfrm>
                <a:off x="2661" y="2632"/>
                <a:ext cx="26" cy="26"/>
              </a:xfrm>
              <a:custGeom>
                <a:avLst/>
                <a:gdLst>
                  <a:gd name="T0" fmla="*/ 11 w 11"/>
                  <a:gd name="T1" fmla="*/ 5 h 11"/>
                  <a:gd name="T2" fmla="*/ 10 w 11"/>
                  <a:gd name="T3" fmla="*/ 0 h 11"/>
                  <a:gd name="T4" fmla="*/ 0 w 11"/>
                  <a:gd name="T5" fmla="*/ 8 h 11"/>
                  <a:gd name="T6" fmla="*/ 2 w 11"/>
                  <a:gd name="T7" fmla="*/ 11 h 11"/>
                  <a:gd name="T8" fmla="*/ 11 w 11"/>
                  <a:gd name="T9" fmla="*/ 5 h 11"/>
                </a:gdLst>
                <a:ahLst/>
                <a:cxnLst>
                  <a:cxn ang="0">
                    <a:pos x="T0" y="T1"/>
                  </a:cxn>
                  <a:cxn ang="0">
                    <a:pos x="T2" y="T3"/>
                  </a:cxn>
                  <a:cxn ang="0">
                    <a:pos x="T4" y="T5"/>
                  </a:cxn>
                  <a:cxn ang="0">
                    <a:pos x="T6" y="T7"/>
                  </a:cxn>
                  <a:cxn ang="0">
                    <a:pos x="T8" y="T9"/>
                  </a:cxn>
                </a:cxnLst>
                <a:rect l="0" t="0" r="r" b="b"/>
                <a:pathLst>
                  <a:path w="11" h="11">
                    <a:moveTo>
                      <a:pt x="11" y="5"/>
                    </a:moveTo>
                    <a:cubicBezTo>
                      <a:pt x="10" y="0"/>
                      <a:pt x="10" y="0"/>
                      <a:pt x="10" y="0"/>
                    </a:cubicBezTo>
                    <a:cubicBezTo>
                      <a:pt x="0" y="8"/>
                      <a:pt x="0" y="8"/>
                      <a:pt x="0" y="8"/>
                    </a:cubicBezTo>
                    <a:cubicBezTo>
                      <a:pt x="0" y="9"/>
                      <a:pt x="1" y="10"/>
                      <a:pt x="2" y="11"/>
                    </a:cubicBezTo>
                    <a:lnTo>
                      <a:pt x="11" y="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1033"/>
              <p:cNvSpPr/>
              <p:nvPr/>
            </p:nvSpPr>
            <p:spPr bwMode="auto">
              <a:xfrm>
                <a:off x="2574" y="1861"/>
                <a:ext cx="99" cy="66"/>
              </a:xfrm>
              <a:custGeom>
                <a:avLst/>
                <a:gdLst>
                  <a:gd name="T0" fmla="*/ 42 w 42"/>
                  <a:gd name="T1" fmla="*/ 28 h 28"/>
                  <a:gd name="T2" fmla="*/ 11 w 42"/>
                  <a:gd name="T3" fmla="*/ 0 h 28"/>
                  <a:gd name="T4" fmla="*/ 0 w 42"/>
                  <a:gd name="T5" fmla="*/ 10 h 28"/>
                  <a:gd name="T6" fmla="*/ 18 w 42"/>
                  <a:gd name="T7" fmla="*/ 23 h 28"/>
                  <a:gd name="T8" fmla="*/ 42 w 42"/>
                  <a:gd name="T9" fmla="*/ 28 h 28"/>
                </a:gdLst>
                <a:ahLst/>
                <a:cxnLst>
                  <a:cxn ang="0">
                    <a:pos x="T0" y="T1"/>
                  </a:cxn>
                  <a:cxn ang="0">
                    <a:pos x="T2" y="T3"/>
                  </a:cxn>
                  <a:cxn ang="0">
                    <a:pos x="T4" y="T5"/>
                  </a:cxn>
                  <a:cxn ang="0">
                    <a:pos x="T6" y="T7"/>
                  </a:cxn>
                  <a:cxn ang="0">
                    <a:pos x="T8" y="T9"/>
                  </a:cxn>
                </a:cxnLst>
                <a:rect l="0" t="0" r="r" b="b"/>
                <a:pathLst>
                  <a:path w="42" h="28">
                    <a:moveTo>
                      <a:pt x="42" y="28"/>
                    </a:moveTo>
                    <a:cubicBezTo>
                      <a:pt x="35" y="17"/>
                      <a:pt x="20" y="5"/>
                      <a:pt x="11" y="0"/>
                    </a:cubicBezTo>
                    <a:cubicBezTo>
                      <a:pt x="7" y="4"/>
                      <a:pt x="4" y="7"/>
                      <a:pt x="0" y="10"/>
                    </a:cubicBezTo>
                    <a:cubicBezTo>
                      <a:pt x="6" y="13"/>
                      <a:pt x="13" y="18"/>
                      <a:pt x="18" y="23"/>
                    </a:cubicBezTo>
                    <a:cubicBezTo>
                      <a:pt x="26" y="23"/>
                      <a:pt x="34" y="25"/>
                      <a:pt x="42" y="28"/>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1034"/>
              <p:cNvSpPr/>
              <p:nvPr/>
            </p:nvSpPr>
            <p:spPr bwMode="auto">
              <a:xfrm>
                <a:off x="2652" y="2618"/>
                <a:ext cx="33" cy="29"/>
              </a:xfrm>
              <a:custGeom>
                <a:avLst/>
                <a:gdLst>
                  <a:gd name="T0" fmla="*/ 14 w 14"/>
                  <a:gd name="T1" fmla="*/ 5 h 12"/>
                  <a:gd name="T2" fmla="*/ 14 w 14"/>
                  <a:gd name="T3" fmla="*/ 0 h 12"/>
                  <a:gd name="T4" fmla="*/ 0 w 14"/>
                  <a:gd name="T5" fmla="*/ 9 h 12"/>
                  <a:gd name="T6" fmla="*/ 3 w 14"/>
                  <a:gd name="T7" fmla="*/ 12 h 12"/>
                  <a:gd name="T8" fmla="*/ 14 w 14"/>
                  <a:gd name="T9" fmla="*/ 5 h 12"/>
                </a:gdLst>
                <a:ahLst/>
                <a:cxnLst>
                  <a:cxn ang="0">
                    <a:pos x="T0" y="T1"/>
                  </a:cxn>
                  <a:cxn ang="0">
                    <a:pos x="T2" y="T3"/>
                  </a:cxn>
                  <a:cxn ang="0">
                    <a:pos x="T4" y="T5"/>
                  </a:cxn>
                  <a:cxn ang="0">
                    <a:pos x="T6" y="T7"/>
                  </a:cxn>
                  <a:cxn ang="0">
                    <a:pos x="T8" y="T9"/>
                  </a:cxn>
                </a:cxnLst>
                <a:rect l="0" t="0" r="r" b="b"/>
                <a:pathLst>
                  <a:path w="14" h="12">
                    <a:moveTo>
                      <a:pt x="14" y="5"/>
                    </a:moveTo>
                    <a:cubicBezTo>
                      <a:pt x="14" y="0"/>
                      <a:pt x="14" y="0"/>
                      <a:pt x="14" y="0"/>
                    </a:cubicBezTo>
                    <a:cubicBezTo>
                      <a:pt x="0" y="9"/>
                      <a:pt x="0" y="9"/>
                      <a:pt x="0" y="9"/>
                    </a:cubicBezTo>
                    <a:cubicBezTo>
                      <a:pt x="1" y="10"/>
                      <a:pt x="2" y="11"/>
                      <a:pt x="3" y="12"/>
                    </a:cubicBezTo>
                    <a:lnTo>
                      <a:pt x="14" y="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1035"/>
              <p:cNvSpPr>
                <a:spLocks noEditPoints="1"/>
              </p:cNvSpPr>
              <p:nvPr/>
            </p:nvSpPr>
            <p:spPr bwMode="auto">
              <a:xfrm>
                <a:off x="2352" y="1640"/>
                <a:ext cx="300" cy="306"/>
              </a:xfrm>
              <a:custGeom>
                <a:avLst/>
                <a:gdLst>
                  <a:gd name="T0" fmla="*/ 70 w 127"/>
                  <a:gd name="T1" fmla="*/ 6 h 129"/>
                  <a:gd name="T2" fmla="*/ 46 w 127"/>
                  <a:gd name="T3" fmla="*/ 51 h 129"/>
                  <a:gd name="T4" fmla="*/ 64 w 127"/>
                  <a:gd name="T5" fmla="*/ 41 h 129"/>
                  <a:gd name="T6" fmla="*/ 58 w 127"/>
                  <a:gd name="T7" fmla="*/ 90 h 129"/>
                  <a:gd name="T8" fmla="*/ 16 w 127"/>
                  <a:gd name="T9" fmla="*/ 86 h 129"/>
                  <a:gd name="T10" fmla="*/ 0 w 127"/>
                  <a:gd name="T11" fmla="*/ 96 h 129"/>
                  <a:gd name="T12" fmla="*/ 91 w 127"/>
                  <a:gd name="T13" fmla="*/ 100 h 129"/>
                  <a:gd name="T14" fmla="*/ 118 w 127"/>
                  <a:gd name="T15" fmla="*/ 31 h 129"/>
                  <a:gd name="T16" fmla="*/ 70 w 127"/>
                  <a:gd name="T17" fmla="*/ 6 h 129"/>
                  <a:gd name="T18" fmla="*/ 95 w 127"/>
                  <a:gd name="T19" fmla="*/ 35 h 129"/>
                  <a:gd name="T20" fmla="*/ 81 w 127"/>
                  <a:gd name="T21" fmla="*/ 38 h 129"/>
                  <a:gd name="T22" fmla="*/ 78 w 127"/>
                  <a:gd name="T23" fmla="*/ 25 h 129"/>
                  <a:gd name="T24" fmla="*/ 92 w 127"/>
                  <a:gd name="T25" fmla="*/ 22 h 129"/>
                  <a:gd name="T26" fmla="*/ 95 w 127"/>
                  <a:gd name="T27" fmla="*/ 35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29">
                    <a:moveTo>
                      <a:pt x="70" y="6"/>
                    </a:moveTo>
                    <a:cubicBezTo>
                      <a:pt x="51" y="12"/>
                      <a:pt x="41" y="32"/>
                      <a:pt x="46" y="51"/>
                    </a:cubicBezTo>
                    <a:cubicBezTo>
                      <a:pt x="64" y="41"/>
                      <a:pt x="64" y="41"/>
                      <a:pt x="64" y="41"/>
                    </a:cubicBezTo>
                    <a:cubicBezTo>
                      <a:pt x="78" y="58"/>
                      <a:pt x="76" y="80"/>
                      <a:pt x="58" y="90"/>
                    </a:cubicBezTo>
                    <a:cubicBezTo>
                      <a:pt x="48" y="94"/>
                      <a:pt x="33" y="95"/>
                      <a:pt x="16" y="86"/>
                    </a:cubicBezTo>
                    <a:cubicBezTo>
                      <a:pt x="10" y="90"/>
                      <a:pt x="5" y="93"/>
                      <a:pt x="0" y="96"/>
                    </a:cubicBezTo>
                    <a:cubicBezTo>
                      <a:pt x="35" y="129"/>
                      <a:pt x="80" y="108"/>
                      <a:pt x="91" y="100"/>
                    </a:cubicBezTo>
                    <a:cubicBezTo>
                      <a:pt x="121" y="78"/>
                      <a:pt x="127" y="52"/>
                      <a:pt x="118" y="31"/>
                    </a:cubicBezTo>
                    <a:cubicBezTo>
                      <a:pt x="110" y="11"/>
                      <a:pt x="90" y="0"/>
                      <a:pt x="70" y="6"/>
                    </a:cubicBezTo>
                    <a:close/>
                    <a:moveTo>
                      <a:pt x="95" y="35"/>
                    </a:moveTo>
                    <a:cubicBezTo>
                      <a:pt x="91" y="39"/>
                      <a:pt x="85" y="40"/>
                      <a:pt x="81" y="38"/>
                    </a:cubicBezTo>
                    <a:cubicBezTo>
                      <a:pt x="76" y="35"/>
                      <a:pt x="75" y="29"/>
                      <a:pt x="78" y="25"/>
                    </a:cubicBezTo>
                    <a:cubicBezTo>
                      <a:pt x="82" y="20"/>
                      <a:pt x="88" y="19"/>
                      <a:pt x="92" y="22"/>
                    </a:cubicBezTo>
                    <a:cubicBezTo>
                      <a:pt x="97" y="25"/>
                      <a:pt x="98" y="31"/>
                      <a:pt x="95" y="35"/>
                    </a:cubicBezTo>
                    <a:close/>
                  </a:path>
                </a:pathLst>
              </a:custGeom>
              <a:solidFill>
                <a:srgbClr val="8E71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1036"/>
              <p:cNvSpPr/>
              <p:nvPr/>
            </p:nvSpPr>
            <p:spPr bwMode="auto">
              <a:xfrm>
                <a:off x="2652" y="2601"/>
                <a:ext cx="31" cy="34"/>
              </a:xfrm>
              <a:custGeom>
                <a:avLst/>
                <a:gdLst>
                  <a:gd name="T0" fmla="*/ 13 w 13"/>
                  <a:gd name="T1" fmla="*/ 5 h 14"/>
                  <a:gd name="T2" fmla="*/ 13 w 13"/>
                  <a:gd name="T3" fmla="*/ 0 h 14"/>
                  <a:gd name="T4" fmla="*/ 0 w 13"/>
                  <a:gd name="T5" fmla="*/ 9 h 14"/>
                  <a:gd name="T6" fmla="*/ 0 w 13"/>
                  <a:gd name="T7" fmla="*/ 14 h 14"/>
                  <a:gd name="T8" fmla="*/ 13 w 13"/>
                  <a:gd name="T9" fmla="*/ 5 h 14"/>
                </a:gdLst>
                <a:ahLst/>
                <a:cxnLst>
                  <a:cxn ang="0">
                    <a:pos x="T0" y="T1"/>
                  </a:cxn>
                  <a:cxn ang="0">
                    <a:pos x="T2" y="T3"/>
                  </a:cxn>
                  <a:cxn ang="0">
                    <a:pos x="T4" y="T5"/>
                  </a:cxn>
                  <a:cxn ang="0">
                    <a:pos x="T6" y="T7"/>
                  </a:cxn>
                  <a:cxn ang="0">
                    <a:pos x="T8" y="T9"/>
                  </a:cxn>
                </a:cxnLst>
                <a:rect l="0" t="0" r="r" b="b"/>
                <a:pathLst>
                  <a:path w="13" h="14">
                    <a:moveTo>
                      <a:pt x="13" y="5"/>
                    </a:moveTo>
                    <a:cubicBezTo>
                      <a:pt x="13" y="0"/>
                      <a:pt x="13" y="0"/>
                      <a:pt x="13" y="0"/>
                    </a:cubicBezTo>
                    <a:cubicBezTo>
                      <a:pt x="0" y="9"/>
                      <a:pt x="0" y="9"/>
                      <a:pt x="0" y="9"/>
                    </a:cubicBezTo>
                    <a:cubicBezTo>
                      <a:pt x="0" y="11"/>
                      <a:pt x="0" y="13"/>
                      <a:pt x="0" y="14"/>
                    </a:cubicBezTo>
                    <a:lnTo>
                      <a:pt x="13" y="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1037"/>
              <p:cNvSpPr/>
              <p:nvPr/>
            </p:nvSpPr>
            <p:spPr bwMode="auto">
              <a:xfrm>
                <a:off x="2649" y="2587"/>
                <a:ext cx="31" cy="33"/>
              </a:xfrm>
              <a:custGeom>
                <a:avLst/>
                <a:gdLst>
                  <a:gd name="T0" fmla="*/ 13 w 13"/>
                  <a:gd name="T1" fmla="*/ 5 h 14"/>
                  <a:gd name="T2" fmla="*/ 13 w 13"/>
                  <a:gd name="T3" fmla="*/ 0 h 14"/>
                  <a:gd name="T4" fmla="*/ 0 w 13"/>
                  <a:gd name="T5" fmla="*/ 9 h 14"/>
                  <a:gd name="T6" fmla="*/ 0 w 13"/>
                  <a:gd name="T7" fmla="*/ 14 h 14"/>
                  <a:gd name="T8" fmla="*/ 13 w 13"/>
                  <a:gd name="T9" fmla="*/ 5 h 14"/>
                </a:gdLst>
                <a:ahLst/>
                <a:cxnLst>
                  <a:cxn ang="0">
                    <a:pos x="T0" y="T1"/>
                  </a:cxn>
                  <a:cxn ang="0">
                    <a:pos x="T2" y="T3"/>
                  </a:cxn>
                  <a:cxn ang="0">
                    <a:pos x="T4" y="T5"/>
                  </a:cxn>
                  <a:cxn ang="0">
                    <a:pos x="T6" y="T7"/>
                  </a:cxn>
                  <a:cxn ang="0">
                    <a:pos x="T8" y="T9"/>
                  </a:cxn>
                </a:cxnLst>
                <a:rect l="0" t="0" r="r" b="b"/>
                <a:pathLst>
                  <a:path w="13" h="14">
                    <a:moveTo>
                      <a:pt x="13" y="5"/>
                    </a:moveTo>
                    <a:cubicBezTo>
                      <a:pt x="13" y="0"/>
                      <a:pt x="13" y="0"/>
                      <a:pt x="13" y="0"/>
                    </a:cubicBezTo>
                    <a:cubicBezTo>
                      <a:pt x="0" y="9"/>
                      <a:pt x="0" y="9"/>
                      <a:pt x="0" y="9"/>
                    </a:cubicBezTo>
                    <a:cubicBezTo>
                      <a:pt x="0" y="10"/>
                      <a:pt x="0" y="12"/>
                      <a:pt x="0" y="14"/>
                    </a:cubicBezTo>
                    <a:lnTo>
                      <a:pt x="13" y="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1038"/>
              <p:cNvSpPr/>
              <p:nvPr/>
            </p:nvSpPr>
            <p:spPr bwMode="auto">
              <a:xfrm>
                <a:off x="2335" y="2110"/>
                <a:ext cx="355" cy="131"/>
              </a:xfrm>
              <a:custGeom>
                <a:avLst/>
                <a:gdLst>
                  <a:gd name="T0" fmla="*/ 136 w 150"/>
                  <a:gd name="T1" fmla="*/ 55 h 55"/>
                  <a:gd name="T2" fmla="*/ 150 w 150"/>
                  <a:gd name="T3" fmla="*/ 39 h 55"/>
                  <a:gd name="T4" fmla="*/ 0 w 150"/>
                  <a:gd name="T5" fmla="*/ 21 h 55"/>
                  <a:gd name="T6" fmla="*/ 13 w 150"/>
                  <a:gd name="T7" fmla="*/ 44 h 55"/>
                  <a:gd name="T8" fmla="*/ 136 w 150"/>
                  <a:gd name="T9" fmla="*/ 55 h 55"/>
                </a:gdLst>
                <a:ahLst/>
                <a:cxnLst>
                  <a:cxn ang="0">
                    <a:pos x="T0" y="T1"/>
                  </a:cxn>
                  <a:cxn ang="0">
                    <a:pos x="T2" y="T3"/>
                  </a:cxn>
                  <a:cxn ang="0">
                    <a:pos x="T4" y="T5"/>
                  </a:cxn>
                  <a:cxn ang="0">
                    <a:pos x="T6" y="T7"/>
                  </a:cxn>
                  <a:cxn ang="0">
                    <a:pos x="T8" y="T9"/>
                  </a:cxn>
                </a:cxnLst>
                <a:rect l="0" t="0" r="r" b="b"/>
                <a:pathLst>
                  <a:path w="150" h="55">
                    <a:moveTo>
                      <a:pt x="136" y="55"/>
                    </a:moveTo>
                    <a:cubicBezTo>
                      <a:pt x="139" y="51"/>
                      <a:pt x="144" y="46"/>
                      <a:pt x="150" y="39"/>
                    </a:cubicBezTo>
                    <a:cubicBezTo>
                      <a:pt x="112" y="5"/>
                      <a:pt x="47" y="0"/>
                      <a:pt x="0" y="21"/>
                    </a:cubicBezTo>
                    <a:cubicBezTo>
                      <a:pt x="6" y="29"/>
                      <a:pt x="10" y="37"/>
                      <a:pt x="13" y="44"/>
                    </a:cubicBezTo>
                    <a:cubicBezTo>
                      <a:pt x="52" y="30"/>
                      <a:pt x="100" y="35"/>
                      <a:pt x="136" y="55"/>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1039"/>
              <p:cNvSpPr/>
              <p:nvPr/>
            </p:nvSpPr>
            <p:spPr bwMode="auto">
              <a:xfrm>
                <a:off x="2645" y="2571"/>
                <a:ext cx="33" cy="33"/>
              </a:xfrm>
              <a:custGeom>
                <a:avLst/>
                <a:gdLst>
                  <a:gd name="T0" fmla="*/ 14 w 14"/>
                  <a:gd name="T1" fmla="*/ 5 h 14"/>
                  <a:gd name="T2" fmla="*/ 14 w 14"/>
                  <a:gd name="T3" fmla="*/ 0 h 14"/>
                  <a:gd name="T4" fmla="*/ 0 w 14"/>
                  <a:gd name="T5" fmla="*/ 10 h 14"/>
                  <a:gd name="T6" fmla="*/ 1 w 14"/>
                  <a:gd name="T7" fmla="*/ 14 h 14"/>
                  <a:gd name="T8" fmla="*/ 14 w 14"/>
                  <a:gd name="T9" fmla="*/ 5 h 14"/>
                </a:gdLst>
                <a:ahLst/>
                <a:cxnLst>
                  <a:cxn ang="0">
                    <a:pos x="T0" y="T1"/>
                  </a:cxn>
                  <a:cxn ang="0">
                    <a:pos x="T2" y="T3"/>
                  </a:cxn>
                  <a:cxn ang="0">
                    <a:pos x="T4" y="T5"/>
                  </a:cxn>
                  <a:cxn ang="0">
                    <a:pos x="T6" y="T7"/>
                  </a:cxn>
                  <a:cxn ang="0">
                    <a:pos x="T8" y="T9"/>
                  </a:cxn>
                </a:cxnLst>
                <a:rect l="0" t="0" r="r" b="b"/>
                <a:pathLst>
                  <a:path w="14" h="14">
                    <a:moveTo>
                      <a:pt x="14" y="5"/>
                    </a:moveTo>
                    <a:cubicBezTo>
                      <a:pt x="14" y="0"/>
                      <a:pt x="14" y="0"/>
                      <a:pt x="14" y="0"/>
                    </a:cubicBezTo>
                    <a:cubicBezTo>
                      <a:pt x="0" y="10"/>
                      <a:pt x="0" y="10"/>
                      <a:pt x="0" y="10"/>
                    </a:cubicBezTo>
                    <a:cubicBezTo>
                      <a:pt x="0" y="11"/>
                      <a:pt x="1" y="13"/>
                      <a:pt x="1" y="14"/>
                    </a:cubicBezTo>
                    <a:lnTo>
                      <a:pt x="14" y="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1040"/>
              <p:cNvSpPr/>
              <p:nvPr/>
            </p:nvSpPr>
            <p:spPr bwMode="auto">
              <a:xfrm>
                <a:off x="2640" y="2559"/>
                <a:ext cx="35" cy="31"/>
              </a:xfrm>
              <a:custGeom>
                <a:avLst/>
                <a:gdLst>
                  <a:gd name="T0" fmla="*/ 15 w 15"/>
                  <a:gd name="T1" fmla="*/ 4 h 13"/>
                  <a:gd name="T2" fmla="*/ 15 w 15"/>
                  <a:gd name="T3" fmla="*/ 0 h 13"/>
                  <a:gd name="T4" fmla="*/ 0 w 15"/>
                  <a:gd name="T5" fmla="*/ 10 h 13"/>
                  <a:gd name="T6" fmla="*/ 2 w 15"/>
                  <a:gd name="T7" fmla="*/ 13 h 13"/>
                  <a:gd name="T8" fmla="*/ 15 w 15"/>
                  <a:gd name="T9" fmla="*/ 4 h 13"/>
                </a:gdLst>
                <a:ahLst/>
                <a:cxnLst>
                  <a:cxn ang="0">
                    <a:pos x="T0" y="T1"/>
                  </a:cxn>
                  <a:cxn ang="0">
                    <a:pos x="T2" y="T3"/>
                  </a:cxn>
                  <a:cxn ang="0">
                    <a:pos x="T4" y="T5"/>
                  </a:cxn>
                  <a:cxn ang="0">
                    <a:pos x="T6" y="T7"/>
                  </a:cxn>
                  <a:cxn ang="0">
                    <a:pos x="T8" y="T9"/>
                  </a:cxn>
                </a:cxnLst>
                <a:rect l="0" t="0" r="r" b="b"/>
                <a:pathLst>
                  <a:path w="15" h="13">
                    <a:moveTo>
                      <a:pt x="15" y="4"/>
                    </a:moveTo>
                    <a:cubicBezTo>
                      <a:pt x="15" y="0"/>
                      <a:pt x="15" y="0"/>
                      <a:pt x="15" y="0"/>
                    </a:cubicBezTo>
                    <a:cubicBezTo>
                      <a:pt x="0" y="10"/>
                      <a:pt x="0" y="10"/>
                      <a:pt x="0" y="10"/>
                    </a:cubicBezTo>
                    <a:cubicBezTo>
                      <a:pt x="1" y="11"/>
                      <a:pt x="1" y="12"/>
                      <a:pt x="2" y="13"/>
                    </a:cubicBezTo>
                    <a:lnTo>
                      <a:pt x="15" y="4"/>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1041"/>
              <p:cNvSpPr/>
              <p:nvPr/>
            </p:nvSpPr>
            <p:spPr bwMode="auto">
              <a:xfrm>
                <a:off x="2635" y="2544"/>
                <a:ext cx="40" cy="34"/>
              </a:xfrm>
              <a:custGeom>
                <a:avLst/>
                <a:gdLst>
                  <a:gd name="T0" fmla="*/ 17 w 17"/>
                  <a:gd name="T1" fmla="*/ 4 h 14"/>
                  <a:gd name="T2" fmla="*/ 16 w 17"/>
                  <a:gd name="T3" fmla="*/ 0 h 14"/>
                  <a:gd name="T4" fmla="*/ 0 w 17"/>
                  <a:gd name="T5" fmla="*/ 11 h 14"/>
                  <a:gd name="T6" fmla="*/ 2 w 17"/>
                  <a:gd name="T7" fmla="*/ 14 h 14"/>
                  <a:gd name="T8" fmla="*/ 17 w 17"/>
                  <a:gd name="T9" fmla="*/ 4 h 14"/>
                </a:gdLst>
                <a:ahLst/>
                <a:cxnLst>
                  <a:cxn ang="0">
                    <a:pos x="T0" y="T1"/>
                  </a:cxn>
                  <a:cxn ang="0">
                    <a:pos x="T2" y="T3"/>
                  </a:cxn>
                  <a:cxn ang="0">
                    <a:pos x="T4" y="T5"/>
                  </a:cxn>
                  <a:cxn ang="0">
                    <a:pos x="T6" y="T7"/>
                  </a:cxn>
                  <a:cxn ang="0">
                    <a:pos x="T8" y="T9"/>
                  </a:cxn>
                </a:cxnLst>
                <a:rect l="0" t="0" r="r" b="b"/>
                <a:pathLst>
                  <a:path w="17" h="14">
                    <a:moveTo>
                      <a:pt x="17" y="4"/>
                    </a:moveTo>
                    <a:cubicBezTo>
                      <a:pt x="16" y="0"/>
                      <a:pt x="16" y="0"/>
                      <a:pt x="16" y="0"/>
                    </a:cubicBezTo>
                    <a:cubicBezTo>
                      <a:pt x="0" y="11"/>
                      <a:pt x="0" y="11"/>
                      <a:pt x="0" y="11"/>
                    </a:cubicBezTo>
                    <a:cubicBezTo>
                      <a:pt x="0" y="12"/>
                      <a:pt x="1" y="13"/>
                      <a:pt x="2" y="14"/>
                    </a:cubicBezTo>
                    <a:lnTo>
                      <a:pt x="17" y="4"/>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1042"/>
              <p:cNvSpPr/>
              <p:nvPr/>
            </p:nvSpPr>
            <p:spPr bwMode="auto">
              <a:xfrm>
                <a:off x="2628" y="2530"/>
                <a:ext cx="45" cy="36"/>
              </a:xfrm>
              <a:custGeom>
                <a:avLst/>
                <a:gdLst>
                  <a:gd name="T0" fmla="*/ 19 w 19"/>
                  <a:gd name="T1" fmla="*/ 4 h 15"/>
                  <a:gd name="T2" fmla="*/ 18 w 19"/>
                  <a:gd name="T3" fmla="*/ 0 h 15"/>
                  <a:gd name="T4" fmla="*/ 0 w 19"/>
                  <a:gd name="T5" fmla="*/ 12 h 15"/>
                  <a:gd name="T6" fmla="*/ 2 w 19"/>
                  <a:gd name="T7" fmla="*/ 15 h 15"/>
                  <a:gd name="T8" fmla="*/ 19 w 19"/>
                  <a:gd name="T9" fmla="*/ 4 h 15"/>
                </a:gdLst>
                <a:ahLst/>
                <a:cxnLst>
                  <a:cxn ang="0">
                    <a:pos x="T0" y="T1"/>
                  </a:cxn>
                  <a:cxn ang="0">
                    <a:pos x="T2" y="T3"/>
                  </a:cxn>
                  <a:cxn ang="0">
                    <a:pos x="T4" y="T5"/>
                  </a:cxn>
                  <a:cxn ang="0">
                    <a:pos x="T6" y="T7"/>
                  </a:cxn>
                  <a:cxn ang="0">
                    <a:pos x="T8" y="T9"/>
                  </a:cxn>
                </a:cxnLst>
                <a:rect l="0" t="0" r="r" b="b"/>
                <a:pathLst>
                  <a:path w="19" h="15">
                    <a:moveTo>
                      <a:pt x="19" y="4"/>
                    </a:moveTo>
                    <a:cubicBezTo>
                      <a:pt x="18" y="0"/>
                      <a:pt x="18" y="0"/>
                      <a:pt x="18" y="0"/>
                    </a:cubicBezTo>
                    <a:cubicBezTo>
                      <a:pt x="0" y="12"/>
                      <a:pt x="0" y="12"/>
                      <a:pt x="0" y="12"/>
                    </a:cubicBezTo>
                    <a:cubicBezTo>
                      <a:pt x="1" y="13"/>
                      <a:pt x="2" y="14"/>
                      <a:pt x="2" y="15"/>
                    </a:cubicBezTo>
                    <a:lnTo>
                      <a:pt x="19" y="4"/>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1043"/>
              <p:cNvSpPr/>
              <p:nvPr/>
            </p:nvSpPr>
            <p:spPr bwMode="auto">
              <a:xfrm>
                <a:off x="2621" y="2516"/>
                <a:ext cx="50" cy="40"/>
              </a:xfrm>
              <a:custGeom>
                <a:avLst/>
                <a:gdLst>
                  <a:gd name="T0" fmla="*/ 21 w 21"/>
                  <a:gd name="T1" fmla="*/ 4 h 17"/>
                  <a:gd name="T2" fmla="*/ 20 w 21"/>
                  <a:gd name="T3" fmla="*/ 0 h 17"/>
                  <a:gd name="T4" fmla="*/ 0 w 21"/>
                  <a:gd name="T5" fmla="*/ 14 h 17"/>
                  <a:gd name="T6" fmla="*/ 2 w 21"/>
                  <a:gd name="T7" fmla="*/ 17 h 17"/>
                  <a:gd name="T8" fmla="*/ 21 w 21"/>
                  <a:gd name="T9" fmla="*/ 4 h 17"/>
                </a:gdLst>
                <a:ahLst/>
                <a:cxnLst>
                  <a:cxn ang="0">
                    <a:pos x="T0" y="T1"/>
                  </a:cxn>
                  <a:cxn ang="0">
                    <a:pos x="T2" y="T3"/>
                  </a:cxn>
                  <a:cxn ang="0">
                    <a:pos x="T4" y="T5"/>
                  </a:cxn>
                  <a:cxn ang="0">
                    <a:pos x="T6" y="T7"/>
                  </a:cxn>
                  <a:cxn ang="0">
                    <a:pos x="T8" y="T9"/>
                  </a:cxn>
                </a:cxnLst>
                <a:rect l="0" t="0" r="r" b="b"/>
                <a:pathLst>
                  <a:path w="21" h="17">
                    <a:moveTo>
                      <a:pt x="21" y="4"/>
                    </a:moveTo>
                    <a:cubicBezTo>
                      <a:pt x="20" y="0"/>
                      <a:pt x="20" y="0"/>
                      <a:pt x="20" y="0"/>
                    </a:cubicBezTo>
                    <a:cubicBezTo>
                      <a:pt x="0" y="14"/>
                      <a:pt x="0" y="14"/>
                      <a:pt x="0" y="14"/>
                    </a:cubicBezTo>
                    <a:cubicBezTo>
                      <a:pt x="1" y="15"/>
                      <a:pt x="2" y="16"/>
                      <a:pt x="2" y="17"/>
                    </a:cubicBezTo>
                    <a:lnTo>
                      <a:pt x="21" y="4"/>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1044"/>
              <p:cNvSpPr/>
              <p:nvPr/>
            </p:nvSpPr>
            <p:spPr bwMode="auto">
              <a:xfrm>
                <a:off x="2619" y="2497"/>
                <a:ext cx="49" cy="47"/>
              </a:xfrm>
              <a:custGeom>
                <a:avLst/>
                <a:gdLst>
                  <a:gd name="T0" fmla="*/ 21 w 21"/>
                  <a:gd name="T1" fmla="*/ 6 h 20"/>
                  <a:gd name="T2" fmla="*/ 20 w 21"/>
                  <a:gd name="T3" fmla="*/ 0 h 20"/>
                  <a:gd name="T4" fmla="*/ 0 w 21"/>
                  <a:gd name="T5" fmla="*/ 14 h 20"/>
                  <a:gd name="T6" fmla="*/ 1 w 21"/>
                  <a:gd name="T7" fmla="*/ 20 h 20"/>
                  <a:gd name="T8" fmla="*/ 21 w 21"/>
                  <a:gd name="T9" fmla="*/ 6 h 20"/>
                </a:gdLst>
                <a:ahLst/>
                <a:cxnLst>
                  <a:cxn ang="0">
                    <a:pos x="T0" y="T1"/>
                  </a:cxn>
                  <a:cxn ang="0">
                    <a:pos x="T2" y="T3"/>
                  </a:cxn>
                  <a:cxn ang="0">
                    <a:pos x="T4" y="T5"/>
                  </a:cxn>
                  <a:cxn ang="0">
                    <a:pos x="T6" y="T7"/>
                  </a:cxn>
                  <a:cxn ang="0">
                    <a:pos x="T8" y="T9"/>
                  </a:cxn>
                </a:cxnLst>
                <a:rect l="0" t="0" r="r" b="b"/>
                <a:pathLst>
                  <a:path w="21" h="20">
                    <a:moveTo>
                      <a:pt x="21" y="6"/>
                    </a:moveTo>
                    <a:cubicBezTo>
                      <a:pt x="21" y="4"/>
                      <a:pt x="20" y="2"/>
                      <a:pt x="20" y="0"/>
                    </a:cubicBezTo>
                    <a:cubicBezTo>
                      <a:pt x="0" y="14"/>
                      <a:pt x="0" y="14"/>
                      <a:pt x="0" y="14"/>
                    </a:cubicBezTo>
                    <a:cubicBezTo>
                      <a:pt x="1" y="16"/>
                      <a:pt x="1" y="18"/>
                      <a:pt x="1" y="20"/>
                    </a:cubicBezTo>
                    <a:lnTo>
                      <a:pt x="21" y="6"/>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1045"/>
              <p:cNvSpPr/>
              <p:nvPr/>
            </p:nvSpPr>
            <p:spPr bwMode="auto">
              <a:xfrm>
                <a:off x="2621" y="2478"/>
                <a:ext cx="45" cy="47"/>
              </a:xfrm>
              <a:custGeom>
                <a:avLst/>
                <a:gdLst>
                  <a:gd name="T0" fmla="*/ 19 w 19"/>
                  <a:gd name="T1" fmla="*/ 7 h 20"/>
                  <a:gd name="T2" fmla="*/ 18 w 19"/>
                  <a:gd name="T3" fmla="*/ 0 h 20"/>
                  <a:gd name="T4" fmla="*/ 0 w 19"/>
                  <a:gd name="T5" fmla="*/ 20 h 20"/>
                  <a:gd name="T6" fmla="*/ 19 w 19"/>
                  <a:gd name="T7" fmla="*/ 7 h 20"/>
                </a:gdLst>
                <a:ahLst/>
                <a:cxnLst>
                  <a:cxn ang="0">
                    <a:pos x="T0" y="T1"/>
                  </a:cxn>
                  <a:cxn ang="0">
                    <a:pos x="T2" y="T3"/>
                  </a:cxn>
                  <a:cxn ang="0">
                    <a:pos x="T4" y="T5"/>
                  </a:cxn>
                  <a:cxn ang="0">
                    <a:pos x="T6" y="T7"/>
                  </a:cxn>
                </a:cxnLst>
                <a:rect l="0" t="0" r="r" b="b"/>
                <a:pathLst>
                  <a:path w="19" h="20">
                    <a:moveTo>
                      <a:pt x="19" y="7"/>
                    </a:moveTo>
                    <a:cubicBezTo>
                      <a:pt x="18" y="3"/>
                      <a:pt x="18" y="1"/>
                      <a:pt x="18" y="0"/>
                    </a:cubicBezTo>
                    <a:cubicBezTo>
                      <a:pt x="13" y="4"/>
                      <a:pt x="7" y="11"/>
                      <a:pt x="0" y="20"/>
                    </a:cubicBezTo>
                    <a:lnTo>
                      <a:pt x="19" y="7"/>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1046"/>
              <p:cNvSpPr/>
              <p:nvPr/>
            </p:nvSpPr>
            <p:spPr bwMode="auto">
              <a:xfrm>
                <a:off x="2394" y="2841"/>
                <a:ext cx="267" cy="90"/>
              </a:xfrm>
              <a:custGeom>
                <a:avLst/>
                <a:gdLst>
                  <a:gd name="T0" fmla="*/ 16 w 113"/>
                  <a:gd name="T1" fmla="*/ 23 h 38"/>
                  <a:gd name="T2" fmla="*/ 0 w 113"/>
                  <a:gd name="T3" fmla="*/ 38 h 38"/>
                  <a:gd name="T4" fmla="*/ 27 w 113"/>
                  <a:gd name="T5" fmla="*/ 38 h 38"/>
                  <a:gd name="T6" fmla="*/ 44 w 113"/>
                  <a:gd name="T7" fmla="*/ 30 h 38"/>
                  <a:gd name="T8" fmla="*/ 59 w 113"/>
                  <a:gd name="T9" fmla="*/ 31 h 38"/>
                  <a:gd name="T10" fmla="*/ 58 w 113"/>
                  <a:gd name="T11" fmla="*/ 38 h 38"/>
                  <a:gd name="T12" fmla="*/ 61 w 113"/>
                  <a:gd name="T13" fmla="*/ 38 h 38"/>
                  <a:gd name="T14" fmla="*/ 62 w 113"/>
                  <a:gd name="T15" fmla="*/ 35 h 38"/>
                  <a:gd name="T16" fmla="*/ 65 w 113"/>
                  <a:gd name="T17" fmla="*/ 27 h 38"/>
                  <a:gd name="T18" fmla="*/ 77 w 113"/>
                  <a:gd name="T19" fmla="*/ 29 h 38"/>
                  <a:gd name="T20" fmla="*/ 74 w 113"/>
                  <a:gd name="T21" fmla="*/ 38 h 38"/>
                  <a:gd name="T22" fmla="*/ 79 w 113"/>
                  <a:gd name="T23" fmla="*/ 38 h 38"/>
                  <a:gd name="T24" fmla="*/ 79 w 113"/>
                  <a:gd name="T25" fmla="*/ 37 h 38"/>
                  <a:gd name="T26" fmla="*/ 82 w 113"/>
                  <a:gd name="T27" fmla="*/ 38 h 38"/>
                  <a:gd name="T28" fmla="*/ 113 w 113"/>
                  <a:gd name="T29" fmla="*/ 38 h 38"/>
                  <a:gd name="T30" fmla="*/ 16 w 113"/>
                  <a:gd name="T31"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38">
                    <a:moveTo>
                      <a:pt x="16" y="23"/>
                    </a:moveTo>
                    <a:cubicBezTo>
                      <a:pt x="10" y="27"/>
                      <a:pt x="5" y="32"/>
                      <a:pt x="0" y="38"/>
                    </a:cubicBezTo>
                    <a:cubicBezTo>
                      <a:pt x="27" y="38"/>
                      <a:pt x="27" y="38"/>
                      <a:pt x="27" y="38"/>
                    </a:cubicBezTo>
                    <a:cubicBezTo>
                      <a:pt x="31" y="33"/>
                      <a:pt x="37" y="30"/>
                      <a:pt x="44" y="30"/>
                    </a:cubicBezTo>
                    <a:cubicBezTo>
                      <a:pt x="49" y="29"/>
                      <a:pt x="54" y="30"/>
                      <a:pt x="59" y="31"/>
                    </a:cubicBezTo>
                    <a:cubicBezTo>
                      <a:pt x="59" y="33"/>
                      <a:pt x="58" y="36"/>
                      <a:pt x="58" y="38"/>
                    </a:cubicBezTo>
                    <a:cubicBezTo>
                      <a:pt x="61" y="38"/>
                      <a:pt x="61" y="38"/>
                      <a:pt x="61" y="38"/>
                    </a:cubicBezTo>
                    <a:cubicBezTo>
                      <a:pt x="62" y="37"/>
                      <a:pt x="62" y="36"/>
                      <a:pt x="62" y="35"/>
                    </a:cubicBezTo>
                    <a:cubicBezTo>
                      <a:pt x="63" y="32"/>
                      <a:pt x="64" y="30"/>
                      <a:pt x="65" y="27"/>
                    </a:cubicBezTo>
                    <a:cubicBezTo>
                      <a:pt x="70" y="25"/>
                      <a:pt x="73" y="29"/>
                      <a:pt x="77" y="29"/>
                    </a:cubicBezTo>
                    <a:cubicBezTo>
                      <a:pt x="76" y="32"/>
                      <a:pt x="75" y="35"/>
                      <a:pt x="74" y="38"/>
                    </a:cubicBezTo>
                    <a:cubicBezTo>
                      <a:pt x="79" y="38"/>
                      <a:pt x="79" y="38"/>
                      <a:pt x="79" y="38"/>
                    </a:cubicBezTo>
                    <a:cubicBezTo>
                      <a:pt x="79" y="38"/>
                      <a:pt x="79" y="37"/>
                      <a:pt x="79" y="37"/>
                    </a:cubicBezTo>
                    <a:cubicBezTo>
                      <a:pt x="80" y="37"/>
                      <a:pt x="81" y="38"/>
                      <a:pt x="82" y="38"/>
                    </a:cubicBezTo>
                    <a:cubicBezTo>
                      <a:pt x="113" y="38"/>
                      <a:pt x="113" y="38"/>
                      <a:pt x="113" y="38"/>
                    </a:cubicBezTo>
                    <a:cubicBezTo>
                      <a:pt x="91" y="7"/>
                      <a:pt x="48" y="0"/>
                      <a:pt x="16" y="23"/>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1047"/>
              <p:cNvSpPr/>
              <p:nvPr/>
            </p:nvSpPr>
            <p:spPr bwMode="auto">
              <a:xfrm>
                <a:off x="2593" y="1517"/>
                <a:ext cx="14" cy="19"/>
              </a:xfrm>
              <a:custGeom>
                <a:avLst/>
                <a:gdLst>
                  <a:gd name="T0" fmla="*/ 0 w 6"/>
                  <a:gd name="T1" fmla="*/ 0 h 8"/>
                  <a:gd name="T2" fmla="*/ 0 w 6"/>
                  <a:gd name="T3" fmla="*/ 6 h 8"/>
                  <a:gd name="T4" fmla="*/ 2 w 6"/>
                  <a:gd name="T5" fmla="*/ 8 h 8"/>
                  <a:gd name="T6" fmla="*/ 6 w 6"/>
                  <a:gd name="T7" fmla="*/ 7 h 8"/>
                  <a:gd name="T8" fmla="*/ 0 w 6"/>
                  <a:gd name="T9" fmla="*/ 0 h 8"/>
                </a:gdLst>
                <a:ahLst/>
                <a:cxnLst>
                  <a:cxn ang="0">
                    <a:pos x="T0" y="T1"/>
                  </a:cxn>
                  <a:cxn ang="0">
                    <a:pos x="T2" y="T3"/>
                  </a:cxn>
                  <a:cxn ang="0">
                    <a:pos x="T4" y="T5"/>
                  </a:cxn>
                  <a:cxn ang="0">
                    <a:pos x="T6" y="T7"/>
                  </a:cxn>
                  <a:cxn ang="0">
                    <a:pos x="T8" y="T9"/>
                  </a:cxn>
                </a:cxnLst>
                <a:rect l="0" t="0" r="r" b="b"/>
                <a:pathLst>
                  <a:path w="6" h="8">
                    <a:moveTo>
                      <a:pt x="0" y="0"/>
                    </a:moveTo>
                    <a:cubicBezTo>
                      <a:pt x="0" y="6"/>
                      <a:pt x="0" y="6"/>
                      <a:pt x="0" y="6"/>
                    </a:cubicBezTo>
                    <a:cubicBezTo>
                      <a:pt x="0" y="7"/>
                      <a:pt x="1" y="8"/>
                      <a:pt x="2" y="8"/>
                    </a:cubicBezTo>
                    <a:cubicBezTo>
                      <a:pt x="3" y="8"/>
                      <a:pt x="4" y="7"/>
                      <a:pt x="6" y="7"/>
                    </a:cubicBezTo>
                    <a:cubicBezTo>
                      <a:pt x="4" y="5"/>
                      <a:pt x="2" y="2"/>
                      <a:pt x="0" y="0"/>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1048"/>
              <p:cNvSpPr/>
              <p:nvPr/>
            </p:nvSpPr>
            <p:spPr bwMode="auto">
              <a:xfrm>
                <a:off x="2581" y="1951"/>
                <a:ext cx="38" cy="185"/>
              </a:xfrm>
              <a:custGeom>
                <a:avLst/>
                <a:gdLst>
                  <a:gd name="T0" fmla="*/ 16 w 16"/>
                  <a:gd name="T1" fmla="*/ 1 h 78"/>
                  <a:gd name="T2" fmla="*/ 5 w 16"/>
                  <a:gd name="T3" fmla="*/ 0 h 78"/>
                  <a:gd name="T4" fmla="*/ 0 w 16"/>
                  <a:gd name="T5" fmla="*/ 76 h 78"/>
                  <a:gd name="T6" fmla="*/ 7 w 16"/>
                  <a:gd name="T7" fmla="*/ 78 h 78"/>
                  <a:gd name="T8" fmla="*/ 16 w 16"/>
                  <a:gd name="T9" fmla="*/ 1 h 78"/>
                </a:gdLst>
                <a:ahLst/>
                <a:cxnLst>
                  <a:cxn ang="0">
                    <a:pos x="T0" y="T1"/>
                  </a:cxn>
                  <a:cxn ang="0">
                    <a:pos x="T2" y="T3"/>
                  </a:cxn>
                  <a:cxn ang="0">
                    <a:pos x="T4" y="T5"/>
                  </a:cxn>
                  <a:cxn ang="0">
                    <a:pos x="T6" y="T7"/>
                  </a:cxn>
                  <a:cxn ang="0">
                    <a:pos x="T8" y="T9"/>
                  </a:cxn>
                </a:cxnLst>
                <a:rect l="0" t="0" r="r" b="b"/>
                <a:pathLst>
                  <a:path w="16" h="78">
                    <a:moveTo>
                      <a:pt x="16" y="1"/>
                    </a:moveTo>
                    <a:cubicBezTo>
                      <a:pt x="12" y="1"/>
                      <a:pt x="9" y="0"/>
                      <a:pt x="5" y="0"/>
                    </a:cubicBezTo>
                    <a:cubicBezTo>
                      <a:pt x="0" y="76"/>
                      <a:pt x="0" y="76"/>
                      <a:pt x="0" y="76"/>
                    </a:cubicBezTo>
                    <a:cubicBezTo>
                      <a:pt x="2" y="77"/>
                      <a:pt x="5" y="78"/>
                      <a:pt x="7" y="78"/>
                    </a:cubicBezTo>
                    <a:lnTo>
                      <a:pt x="16" y="1"/>
                    </a:ln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1049"/>
              <p:cNvSpPr/>
              <p:nvPr/>
            </p:nvSpPr>
            <p:spPr bwMode="auto">
              <a:xfrm>
                <a:off x="2538" y="1524"/>
                <a:ext cx="83" cy="128"/>
              </a:xfrm>
              <a:custGeom>
                <a:avLst/>
                <a:gdLst>
                  <a:gd name="T0" fmla="*/ 10 w 35"/>
                  <a:gd name="T1" fmla="*/ 49 h 54"/>
                  <a:gd name="T2" fmla="*/ 24 w 35"/>
                  <a:gd name="T3" fmla="*/ 54 h 54"/>
                  <a:gd name="T4" fmla="*/ 0 w 35"/>
                  <a:gd name="T5" fmla="*/ 4 h 54"/>
                  <a:gd name="T6" fmla="*/ 10 w 35"/>
                  <a:gd name="T7" fmla="*/ 49 h 54"/>
                </a:gdLst>
                <a:ahLst/>
                <a:cxnLst>
                  <a:cxn ang="0">
                    <a:pos x="T0" y="T1"/>
                  </a:cxn>
                  <a:cxn ang="0">
                    <a:pos x="T2" y="T3"/>
                  </a:cxn>
                  <a:cxn ang="0">
                    <a:pos x="T4" y="T5"/>
                  </a:cxn>
                  <a:cxn ang="0">
                    <a:pos x="T6" y="T7"/>
                  </a:cxn>
                </a:cxnLst>
                <a:rect l="0" t="0" r="r" b="b"/>
                <a:pathLst>
                  <a:path w="35" h="54">
                    <a:moveTo>
                      <a:pt x="10" y="49"/>
                    </a:moveTo>
                    <a:cubicBezTo>
                      <a:pt x="15" y="50"/>
                      <a:pt x="20" y="51"/>
                      <a:pt x="24" y="54"/>
                    </a:cubicBezTo>
                    <a:cubicBezTo>
                      <a:pt x="35" y="10"/>
                      <a:pt x="13" y="0"/>
                      <a:pt x="0" y="4"/>
                    </a:cubicBezTo>
                    <a:cubicBezTo>
                      <a:pt x="6" y="13"/>
                      <a:pt x="11" y="28"/>
                      <a:pt x="10" y="49"/>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1050"/>
              <p:cNvSpPr/>
              <p:nvPr/>
            </p:nvSpPr>
            <p:spPr bwMode="auto">
              <a:xfrm>
                <a:off x="2579" y="1505"/>
                <a:ext cx="9" cy="24"/>
              </a:xfrm>
              <a:custGeom>
                <a:avLst/>
                <a:gdLst>
                  <a:gd name="T0" fmla="*/ 4 w 4"/>
                  <a:gd name="T1" fmla="*/ 4 h 10"/>
                  <a:gd name="T2" fmla="*/ 0 w 4"/>
                  <a:gd name="T3" fmla="*/ 0 h 10"/>
                  <a:gd name="T4" fmla="*/ 0 w 4"/>
                  <a:gd name="T5" fmla="*/ 8 h 10"/>
                  <a:gd name="T6" fmla="*/ 4 w 4"/>
                  <a:gd name="T7" fmla="*/ 10 h 10"/>
                  <a:gd name="T8" fmla="*/ 4 w 4"/>
                  <a:gd name="T9" fmla="*/ 4 h 10"/>
                </a:gdLst>
                <a:ahLst/>
                <a:cxnLst>
                  <a:cxn ang="0">
                    <a:pos x="T0" y="T1"/>
                  </a:cxn>
                  <a:cxn ang="0">
                    <a:pos x="T2" y="T3"/>
                  </a:cxn>
                  <a:cxn ang="0">
                    <a:pos x="T4" y="T5"/>
                  </a:cxn>
                  <a:cxn ang="0">
                    <a:pos x="T6" y="T7"/>
                  </a:cxn>
                  <a:cxn ang="0">
                    <a:pos x="T8" y="T9"/>
                  </a:cxn>
                </a:cxnLst>
                <a:rect l="0" t="0" r="r" b="b"/>
                <a:pathLst>
                  <a:path w="4" h="10">
                    <a:moveTo>
                      <a:pt x="4" y="4"/>
                    </a:moveTo>
                    <a:cubicBezTo>
                      <a:pt x="3" y="3"/>
                      <a:pt x="1" y="1"/>
                      <a:pt x="0" y="0"/>
                    </a:cubicBezTo>
                    <a:cubicBezTo>
                      <a:pt x="0" y="8"/>
                      <a:pt x="0" y="8"/>
                      <a:pt x="0" y="8"/>
                    </a:cubicBezTo>
                    <a:cubicBezTo>
                      <a:pt x="1" y="8"/>
                      <a:pt x="3" y="9"/>
                      <a:pt x="4" y="10"/>
                    </a:cubicBezTo>
                    <a:lnTo>
                      <a:pt x="4" y="4"/>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1051"/>
              <p:cNvSpPr/>
              <p:nvPr/>
            </p:nvSpPr>
            <p:spPr bwMode="auto">
              <a:xfrm>
                <a:off x="2586" y="2661"/>
                <a:ext cx="120" cy="178"/>
              </a:xfrm>
              <a:custGeom>
                <a:avLst/>
                <a:gdLst>
                  <a:gd name="T0" fmla="*/ 28 w 51"/>
                  <a:gd name="T1" fmla="*/ 0 h 75"/>
                  <a:gd name="T2" fmla="*/ 0 w 51"/>
                  <a:gd name="T3" fmla="*/ 69 h 75"/>
                  <a:gd name="T4" fmla="*/ 18 w 51"/>
                  <a:gd name="T5" fmla="*/ 75 h 75"/>
                  <a:gd name="T6" fmla="*/ 28 w 51"/>
                  <a:gd name="T7" fmla="*/ 0 h 75"/>
                </a:gdLst>
                <a:ahLst/>
                <a:cxnLst>
                  <a:cxn ang="0">
                    <a:pos x="T0" y="T1"/>
                  </a:cxn>
                  <a:cxn ang="0">
                    <a:pos x="T2" y="T3"/>
                  </a:cxn>
                  <a:cxn ang="0">
                    <a:pos x="T4" y="T5"/>
                  </a:cxn>
                  <a:cxn ang="0">
                    <a:pos x="T6" y="T7"/>
                  </a:cxn>
                </a:cxnLst>
                <a:rect l="0" t="0" r="r" b="b"/>
                <a:pathLst>
                  <a:path w="51" h="75">
                    <a:moveTo>
                      <a:pt x="28" y="0"/>
                    </a:moveTo>
                    <a:cubicBezTo>
                      <a:pt x="26" y="26"/>
                      <a:pt x="13" y="52"/>
                      <a:pt x="0" y="69"/>
                    </a:cubicBezTo>
                    <a:cubicBezTo>
                      <a:pt x="6" y="70"/>
                      <a:pt x="12" y="72"/>
                      <a:pt x="18" y="75"/>
                    </a:cubicBezTo>
                    <a:cubicBezTo>
                      <a:pt x="35" y="59"/>
                      <a:pt x="51" y="32"/>
                      <a:pt x="28" y="0"/>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1052"/>
              <p:cNvSpPr/>
              <p:nvPr/>
            </p:nvSpPr>
            <p:spPr bwMode="auto">
              <a:xfrm>
                <a:off x="2564" y="1495"/>
                <a:ext cx="10" cy="27"/>
              </a:xfrm>
              <a:custGeom>
                <a:avLst/>
                <a:gdLst>
                  <a:gd name="T0" fmla="*/ 0 w 4"/>
                  <a:gd name="T1" fmla="*/ 0 h 11"/>
                  <a:gd name="T2" fmla="*/ 0 w 4"/>
                  <a:gd name="T3" fmla="*/ 10 h 11"/>
                  <a:gd name="T4" fmla="*/ 4 w 4"/>
                  <a:gd name="T5" fmla="*/ 11 h 11"/>
                  <a:gd name="T6" fmla="*/ 4 w 4"/>
                  <a:gd name="T7" fmla="*/ 3 h 11"/>
                  <a:gd name="T8" fmla="*/ 0 w 4"/>
                  <a:gd name="T9" fmla="*/ 0 h 11"/>
                </a:gdLst>
                <a:ahLst/>
                <a:cxnLst>
                  <a:cxn ang="0">
                    <a:pos x="T0" y="T1"/>
                  </a:cxn>
                  <a:cxn ang="0">
                    <a:pos x="T2" y="T3"/>
                  </a:cxn>
                  <a:cxn ang="0">
                    <a:pos x="T4" y="T5"/>
                  </a:cxn>
                  <a:cxn ang="0">
                    <a:pos x="T6" y="T7"/>
                  </a:cxn>
                  <a:cxn ang="0">
                    <a:pos x="T8" y="T9"/>
                  </a:cxn>
                </a:cxnLst>
                <a:rect l="0" t="0" r="r" b="b"/>
                <a:pathLst>
                  <a:path w="4" h="11">
                    <a:moveTo>
                      <a:pt x="0" y="0"/>
                    </a:moveTo>
                    <a:cubicBezTo>
                      <a:pt x="0" y="10"/>
                      <a:pt x="0" y="10"/>
                      <a:pt x="0" y="10"/>
                    </a:cubicBezTo>
                    <a:cubicBezTo>
                      <a:pt x="1" y="10"/>
                      <a:pt x="3" y="10"/>
                      <a:pt x="4" y="11"/>
                    </a:cubicBezTo>
                    <a:cubicBezTo>
                      <a:pt x="4" y="3"/>
                      <a:pt x="4" y="3"/>
                      <a:pt x="4" y="3"/>
                    </a:cubicBezTo>
                    <a:cubicBezTo>
                      <a:pt x="3" y="2"/>
                      <a:pt x="1" y="1"/>
                      <a:pt x="0" y="0"/>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1053"/>
              <p:cNvSpPr/>
              <p:nvPr/>
            </p:nvSpPr>
            <p:spPr bwMode="auto">
              <a:xfrm>
                <a:off x="2314" y="1875"/>
                <a:ext cx="286" cy="97"/>
              </a:xfrm>
              <a:custGeom>
                <a:avLst/>
                <a:gdLst>
                  <a:gd name="T0" fmla="*/ 11 w 121"/>
                  <a:gd name="T1" fmla="*/ 0 h 41"/>
                  <a:gd name="T2" fmla="*/ 0 w 121"/>
                  <a:gd name="T3" fmla="*/ 3 h 41"/>
                  <a:gd name="T4" fmla="*/ 38 w 121"/>
                  <a:gd name="T5" fmla="*/ 41 h 41"/>
                  <a:gd name="T6" fmla="*/ 121 w 121"/>
                  <a:gd name="T7" fmla="*/ 17 h 41"/>
                  <a:gd name="T8" fmla="*/ 105 w 121"/>
                  <a:gd name="T9" fmla="*/ 7 h 41"/>
                  <a:gd name="T10" fmla="*/ 11 w 121"/>
                  <a:gd name="T11" fmla="*/ 0 h 41"/>
                </a:gdLst>
                <a:ahLst/>
                <a:cxnLst>
                  <a:cxn ang="0">
                    <a:pos x="T0" y="T1"/>
                  </a:cxn>
                  <a:cxn ang="0">
                    <a:pos x="T2" y="T3"/>
                  </a:cxn>
                  <a:cxn ang="0">
                    <a:pos x="T4" y="T5"/>
                  </a:cxn>
                  <a:cxn ang="0">
                    <a:pos x="T6" y="T7"/>
                  </a:cxn>
                  <a:cxn ang="0">
                    <a:pos x="T8" y="T9"/>
                  </a:cxn>
                  <a:cxn ang="0">
                    <a:pos x="T10" y="T11"/>
                  </a:cxn>
                </a:cxnLst>
                <a:rect l="0" t="0" r="r" b="b"/>
                <a:pathLst>
                  <a:path w="121" h="41">
                    <a:moveTo>
                      <a:pt x="11" y="0"/>
                    </a:moveTo>
                    <a:cubicBezTo>
                      <a:pt x="7" y="1"/>
                      <a:pt x="4" y="2"/>
                      <a:pt x="0" y="3"/>
                    </a:cubicBezTo>
                    <a:cubicBezTo>
                      <a:pt x="14" y="17"/>
                      <a:pt x="30" y="32"/>
                      <a:pt x="38" y="41"/>
                    </a:cubicBezTo>
                    <a:cubicBezTo>
                      <a:pt x="63" y="27"/>
                      <a:pt x="93" y="16"/>
                      <a:pt x="121" y="17"/>
                    </a:cubicBezTo>
                    <a:cubicBezTo>
                      <a:pt x="116" y="13"/>
                      <a:pt x="111" y="9"/>
                      <a:pt x="105" y="7"/>
                    </a:cubicBezTo>
                    <a:cubicBezTo>
                      <a:pt x="89" y="16"/>
                      <a:pt x="43" y="33"/>
                      <a:pt x="11" y="0"/>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1054"/>
              <p:cNvSpPr/>
              <p:nvPr/>
            </p:nvSpPr>
            <p:spPr bwMode="auto">
              <a:xfrm>
                <a:off x="2531" y="2566"/>
                <a:ext cx="140" cy="254"/>
              </a:xfrm>
              <a:custGeom>
                <a:avLst/>
                <a:gdLst>
                  <a:gd name="T0" fmla="*/ 38 w 59"/>
                  <a:gd name="T1" fmla="*/ 0 h 107"/>
                  <a:gd name="T2" fmla="*/ 0 w 59"/>
                  <a:gd name="T3" fmla="*/ 106 h 107"/>
                  <a:gd name="T4" fmla="*/ 18 w 59"/>
                  <a:gd name="T5" fmla="*/ 107 h 107"/>
                  <a:gd name="T6" fmla="*/ 38 w 59"/>
                  <a:gd name="T7" fmla="*/ 0 h 107"/>
                </a:gdLst>
                <a:ahLst/>
                <a:cxnLst>
                  <a:cxn ang="0">
                    <a:pos x="T0" y="T1"/>
                  </a:cxn>
                  <a:cxn ang="0">
                    <a:pos x="T2" y="T3"/>
                  </a:cxn>
                  <a:cxn ang="0">
                    <a:pos x="T4" y="T5"/>
                  </a:cxn>
                  <a:cxn ang="0">
                    <a:pos x="T6" y="T7"/>
                  </a:cxn>
                </a:cxnLst>
                <a:rect l="0" t="0" r="r" b="b"/>
                <a:pathLst>
                  <a:path w="59" h="107">
                    <a:moveTo>
                      <a:pt x="38" y="0"/>
                    </a:moveTo>
                    <a:cubicBezTo>
                      <a:pt x="36" y="36"/>
                      <a:pt x="25" y="79"/>
                      <a:pt x="0" y="106"/>
                    </a:cubicBezTo>
                    <a:cubicBezTo>
                      <a:pt x="6" y="106"/>
                      <a:pt x="12" y="106"/>
                      <a:pt x="18" y="107"/>
                    </a:cubicBezTo>
                    <a:cubicBezTo>
                      <a:pt x="38" y="81"/>
                      <a:pt x="59" y="32"/>
                      <a:pt x="38" y="0"/>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1055"/>
              <p:cNvSpPr/>
              <p:nvPr/>
            </p:nvSpPr>
            <p:spPr bwMode="auto">
              <a:xfrm>
                <a:off x="2548" y="1486"/>
                <a:ext cx="12" cy="33"/>
              </a:xfrm>
              <a:custGeom>
                <a:avLst/>
                <a:gdLst>
                  <a:gd name="T0" fmla="*/ 5 w 5"/>
                  <a:gd name="T1" fmla="*/ 3 h 14"/>
                  <a:gd name="T2" fmla="*/ 0 w 5"/>
                  <a:gd name="T3" fmla="*/ 0 h 14"/>
                  <a:gd name="T4" fmla="*/ 0 w 5"/>
                  <a:gd name="T5" fmla="*/ 14 h 14"/>
                  <a:gd name="T6" fmla="*/ 5 w 5"/>
                  <a:gd name="T7" fmla="*/ 14 h 14"/>
                  <a:gd name="T8" fmla="*/ 5 w 5"/>
                  <a:gd name="T9" fmla="*/ 3 h 14"/>
                </a:gdLst>
                <a:ahLst/>
                <a:cxnLst>
                  <a:cxn ang="0">
                    <a:pos x="T0" y="T1"/>
                  </a:cxn>
                  <a:cxn ang="0">
                    <a:pos x="T2" y="T3"/>
                  </a:cxn>
                  <a:cxn ang="0">
                    <a:pos x="T4" y="T5"/>
                  </a:cxn>
                  <a:cxn ang="0">
                    <a:pos x="T6" y="T7"/>
                  </a:cxn>
                  <a:cxn ang="0">
                    <a:pos x="T8" y="T9"/>
                  </a:cxn>
                </a:cxnLst>
                <a:rect l="0" t="0" r="r" b="b"/>
                <a:pathLst>
                  <a:path w="5" h="14">
                    <a:moveTo>
                      <a:pt x="5" y="3"/>
                    </a:moveTo>
                    <a:cubicBezTo>
                      <a:pt x="4" y="2"/>
                      <a:pt x="2" y="1"/>
                      <a:pt x="0" y="0"/>
                    </a:cubicBezTo>
                    <a:cubicBezTo>
                      <a:pt x="0" y="14"/>
                      <a:pt x="0" y="14"/>
                      <a:pt x="0" y="14"/>
                    </a:cubicBezTo>
                    <a:cubicBezTo>
                      <a:pt x="2" y="13"/>
                      <a:pt x="3" y="13"/>
                      <a:pt x="5" y="14"/>
                    </a:cubicBezTo>
                    <a:lnTo>
                      <a:pt x="5" y="3"/>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1056"/>
              <p:cNvSpPr/>
              <p:nvPr/>
            </p:nvSpPr>
            <p:spPr bwMode="auto">
              <a:xfrm>
                <a:off x="2555" y="1951"/>
                <a:ext cx="31" cy="178"/>
              </a:xfrm>
              <a:custGeom>
                <a:avLst/>
                <a:gdLst>
                  <a:gd name="T0" fmla="*/ 1 w 13"/>
                  <a:gd name="T1" fmla="*/ 73 h 75"/>
                  <a:gd name="T2" fmla="*/ 8 w 13"/>
                  <a:gd name="T3" fmla="*/ 75 h 75"/>
                  <a:gd name="T4" fmla="*/ 13 w 13"/>
                  <a:gd name="T5" fmla="*/ 0 h 75"/>
                  <a:gd name="T6" fmla="*/ 0 w 13"/>
                  <a:gd name="T7" fmla="*/ 1 h 75"/>
                  <a:gd name="T8" fmla="*/ 1 w 13"/>
                  <a:gd name="T9" fmla="*/ 73 h 75"/>
                </a:gdLst>
                <a:ahLst/>
                <a:cxnLst>
                  <a:cxn ang="0">
                    <a:pos x="T0" y="T1"/>
                  </a:cxn>
                  <a:cxn ang="0">
                    <a:pos x="T2" y="T3"/>
                  </a:cxn>
                  <a:cxn ang="0">
                    <a:pos x="T4" y="T5"/>
                  </a:cxn>
                  <a:cxn ang="0">
                    <a:pos x="T6" y="T7"/>
                  </a:cxn>
                  <a:cxn ang="0">
                    <a:pos x="T8" y="T9"/>
                  </a:cxn>
                </a:cxnLst>
                <a:rect l="0" t="0" r="r" b="b"/>
                <a:pathLst>
                  <a:path w="13" h="75">
                    <a:moveTo>
                      <a:pt x="1" y="73"/>
                    </a:moveTo>
                    <a:cubicBezTo>
                      <a:pt x="3" y="74"/>
                      <a:pt x="5" y="74"/>
                      <a:pt x="8" y="75"/>
                    </a:cubicBezTo>
                    <a:cubicBezTo>
                      <a:pt x="13" y="0"/>
                      <a:pt x="13" y="0"/>
                      <a:pt x="13" y="0"/>
                    </a:cubicBezTo>
                    <a:cubicBezTo>
                      <a:pt x="9" y="0"/>
                      <a:pt x="4" y="1"/>
                      <a:pt x="0" y="1"/>
                    </a:cubicBezTo>
                    <a:lnTo>
                      <a:pt x="1" y="73"/>
                    </a:ln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1057"/>
              <p:cNvSpPr/>
              <p:nvPr/>
            </p:nvSpPr>
            <p:spPr bwMode="auto">
              <a:xfrm>
                <a:off x="2541" y="1697"/>
                <a:ext cx="30" cy="29"/>
              </a:xfrm>
              <a:custGeom>
                <a:avLst/>
                <a:gdLst>
                  <a:gd name="T0" fmla="*/ 10 w 13"/>
                  <a:gd name="T1" fmla="*/ 1 h 12"/>
                  <a:gd name="T2" fmla="*/ 2 w 13"/>
                  <a:gd name="T3" fmla="*/ 3 h 12"/>
                  <a:gd name="T4" fmla="*/ 3 w 13"/>
                  <a:gd name="T5" fmla="*/ 10 h 12"/>
                  <a:gd name="T6" fmla="*/ 12 w 13"/>
                  <a:gd name="T7" fmla="*/ 9 h 12"/>
                  <a:gd name="T8" fmla="*/ 10 w 13"/>
                  <a:gd name="T9" fmla="*/ 1 h 12"/>
                </a:gdLst>
                <a:ahLst/>
                <a:cxnLst>
                  <a:cxn ang="0">
                    <a:pos x="T0" y="T1"/>
                  </a:cxn>
                  <a:cxn ang="0">
                    <a:pos x="T2" y="T3"/>
                  </a:cxn>
                  <a:cxn ang="0">
                    <a:pos x="T4" y="T5"/>
                  </a:cxn>
                  <a:cxn ang="0">
                    <a:pos x="T6" y="T7"/>
                  </a:cxn>
                  <a:cxn ang="0">
                    <a:pos x="T8" y="T9"/>
                  </a:cxn>
                </a:cxnLst>
                <a:rect l="0" t="0" r="r" b="b"/>
                <a:pathLst>
                  <a:path w="13" h="12">
                    <a:moveTo>
                      <a:pt x="10" y="1"/>
                    </a:moveTo>
                    <a:cubicBezTo>
                      <a:pt x="8" y="0"/>
                      <a:pt x="4" y="0"/>
                      <a:pt x="2" y="3"/>
                    </a:cubicBezTo>
                    <a:cubicBezTo>
                      <a:pt x="0" y="5"/>
                      <a:pt x="1" y="9"/>
                      <a:pt x="3" y="10"/>
                    </a:cubicBezTo>
                    <a:cubicBezTo>
                      <a:pt x="6" y="12"/>
                      <a:pt x="10" y="11"/>
                      <a:pt x="12" y="9"/>
                    </a:cubicBezTo>
                    <a:cubicBezTo>
                      <a:pt x="13" y="6"/>
                      <a:pt x="13" y="3"/>
                      <a:pt x="10" y="1"/>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1058"/>
              <p:cNvSpPr/>
              <p:nvPr/>
            </p:nvSpPr>
            <p:spPr bwMode="auto">
              <a:xfrm>
                <a:off x="2548" y="2357"/>
                <a:ext cx="68" cy="64"/>
              </a:xfrm>
              <a:custGeom>
                <a:avLst/>
                <a:gdLst>
                  <a:gd name="T0" fmla="*/ 15 w 29"/>
                  <a:gd name="T1" fmla="*/ 0 h 27"/>
                  <a:gd name="T2" fmla="*/ 0 w 29"/>
                  <a:gd name="T3" fmla="*/ 18 h 27"/>
                  <a:gd name="T4" fmla="*/ 12 w 29"/>
                  <a:gd name="T5" fmla="*/ 27 h 27"/>
                  <a:gd name="T6" fmla="*/ 29 w 29"/>
                  <a:gd name="T7" fmla="*/ 8 h 27"/>
                  <a:gd name="T8" fmla="*/ 15 w 29"/>
                  <a:gd name="T9" fmla="*/ 0 h 27"/>
                </a:gdLst>
                <a:ahLst/>
                <a:cxnLst>
                  <a:cxn ang="0">
                    <a:pos x="T0" y="T1"/>
                  </a:cxn>
                  <a:cxn ang="0">
                    <a:pos x="T2" y="T3"/>
                  </a:cxn>
                  <a:cxn ang="0">
                    <a:pos x="T4" y="T5"/>
                  </a:cxn>
                  <a:cxn ang="0">
                    <a:pos x="T6" y="T7"/>
                  </a:cxn>
                  <a:cxn ang="0">
                    <a:pos x="T8" y="T9"/>
                  </a:cxn>
                </a:cxnLst>
                <a:rect l="0" t="0" r="r" b="b"/>
                <a:pathLst>
                  <a:path w="29" h="27">
                    <a:moveTo>
                      <a:pt x="15" y="0"/>
                    </a:moveTo>
                    <a:cubicBezTo>
                      <a:pt x="10" y="5"/>
                      <a:pt x="5" y="12"/>
                      <a:pt x="0" y="18"/>
                    </a:cubicBezTo>
                    <a:cubicBezTo>
                      <a:pt x="4" y="21"/>
                      <a:pt x="8" y="24"/>
                      <a:pt x="12" y="27"/>
                    </a:cubicBezTo>
                    <a:cubicBezTo>
                      <a:pt x="17" y="21"/>
                      <a:pt x="23" y="14"/>
                      <a:pt x="29" y="8"/>
                    </a:cubicBezTo>
                    <a:cubicBezTo>
                      <a:pt x="24" y="4"/>
                      <a:pt x="18" y="1"/>
                      <a:pt x="15" y="0"/>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1059"/>
              <p:cNvSpPr/>
              <p:nvPr/>
            </p:nvSpPr>
            <p:spPr bwMode="auto">
              <a:xfrm>
                <a:off x="2531" y="1479"/>
                <a:ext cx="14" cy="43"/>
              </a:xfrm>
              <a:custGeom>
                <a:avLst/>
                <a:gdLst>
                  <a:gd name="T0" fmla="*/ 0 w 6"/>
                  <a:gd name="T1" fmla="*/ 18 h 18"/>
                  <a:gd name="T2" fmla="*/ 5 w 6"/>
                  <a:gd name="T3" fmla="*/ 17 h 18"/>
                  <a:gd name="T4" fmla="*/ 6 w 6"/>
                  <a:gd name="T5" fmla="*/ 2 h 18"/>
                  <a:gd name="T6" fmla="*/ 1 w 6"/>
                  <a:gd name="T7" fmla="*/ 0 h 18"/>
                  <a:gd name="T8" fmla="*/ 0 w 6"/>
                  <a:gd name="T9" fmla="*/ 18 h 18"/>
                </a:gdLst>
                <a:ahLst/>
                <a:cxnLst>
                  <a:cxn ang="0">
                    <a:pos x="T0" y="T1"/>
                  </a:cxn>
                  <a:cxn ang="0">
                    <a:pos x="T2" y="T3"/>
                  </a:cxn>
                  <a:cxn ang="0">
                    <a:pos x="T4" y="T5"/>
                  </a:cxn>
                  <a:cxn ang="0">
                    <a:pos x="T6" y="T7"/>
                  </a:cxn>
                  <a:cxn ang="0">
                    <a:pos x="T8" y="T9"/>
                  </a:cxn>
                </a:cxnLst>
                <a:rect l="0" t="0" r="r" b="b"/>
                <a:pathLst>
                  <a:path w="6" h="18">
                    <a:moveTo>
                      <a:pt x="0" y="18"/>
                    </a:moveTo>
                    <a:cubicBezTo>
                      <a:pt x="2" y="18"/>
                      <a:pt x="4" y="17"/>
                      <a:pt x="5" y="17"/>
                    </a:cubicBezTo>
                    <a:cubicBezTo>
                      <a:pt x="6" y="2"/>
                      <a:pt x="6" y="2"/>
                      <a:pt x="6" y="2"/>
                    </a:cubicBezTo>
                    <a:cubicBezTo>
                      <a:pt x="4" y="2"/>
                      <a:pt x="3" y="1"/>
                      <a:pt x="1" y="0"/>
                    </a:cubicBezTo>
                    <a:lnTo>
                      <a:pt x="0" y="18"/>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1060"/>
              <p:cNvSpPr/>
              <p:nvPr/>
            </p:nvSpPr>
            <p:spPr bwMode="auto">
              <a:xfrm>
                <a:off x="2458" y="1500"/>
                <a:ext cx="99" cy="150"/>
              </a:xfrm>
              <a:custGeom>
                <a:avLst/>
                <a:gdLst>
                  <a:gd name="T0" fmla="*/ 21 w 42"/>
                  <a:gd name="T1" fmla="*/ 63 h 63"/>
                  <a:gd name="T2" fmla="*/ 39 w 42"/>
                  <a:gd name="T3" fmla="*/ 59 h 63"/>
                  <a:gd name="T4" fmla="*/ 0 w 42"/>
                  <a:gd name="T5" fmla="*/ 1 h 63"/>
                  <a:gd name="T6" fmla="*/ 21 w 42"/>
                  <a:gd name="T7" fmla="*/ 63 h 63"/>
                </a:gdLst>
                <a:ahLst/>
                <a:cxnLst>
                  <a:cxn ang="0">
                    <a:pos x="T0" y="T1"/>
                  </a:cxn>
                  <a:cxn ang="0">
                    <a:pos x="T2" y="T3"/>
                  </a:cxn>
                  <a:cxn ang="0">
                    <a:pos x="T4" y="T5"/>
                  </a:cxn>
                  <a:cxn ang="0">
                    <a:pos x="T6" y="T7"/>
                  </a:cxn>
                </a:cxnLst>
                <a:rect l="0" t="0" r="r" b="b"/>
                <a:pathLst>
                  <a:path w="42" h="63">
                    <a:moveTo>
                      <a:pt x="21" y="63"/>
                    </a:moveTo>
                    <a:cubicBezTo>
                      <a:pt x="28" y="60"/>
                      <a:pt x="34" y="59"/>
                      <a:pt x="39" y="59"/>
                    </a:cubicBezTo>
                    <a:cubicBezTo>
                      <a:pt x="42" y="11"/>
                      <a:pt x="14" y="0"/>
                      <a:pt x="0" y="1"/>
                    </a:cubicBezTo>
                    <a:cubicBezTo>
                      <a:pt x="11" y="12"/>
                      <a:pt x="24" y="32"/>
                      <a:pt x="21" y="63"/>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1061"/>
              <p:cNvSpPr/>
              <p:nvPr/>
            </p:nvSpPr>
            <p:spPr bwMode="auto">
              <a:xfrm>
                <a:off x="2264" y="2381"/>
                <a:ext cx="350" cy="550"/>
              </a:xfrm>
              <a:custGeom>
                <a:avLst/>
                <a:gdLst>
                  <a:gd name="T0" fmla="*/ 62 w 148"/>
                  <a:gd name="T1" fmla="*/ 201 h 232"/>
                  <a:gd name="T2" fmla="*/ 91 w 148"/>
                  <a:gd name="T3" fmla="*/ 187 h 232"/>
                  <a:gd name="T4" fmla="*/ 130 w 148"/>
                  <a:gd name="T5" fmla="*/ 147 h 232"/>
                  <a:gd name="T6" fmla="*/ 140 w 148"/>
                  <a:gd name="T7" fmla="*/ 39 h 232"/>
                  <a:gd name="T8" fmla="*/ 59 w 148"/>
                  <a:gd name="T9" fmla="*/ 11 h 232"/>
                  <a:gd name="T10" fmla="*/ 46 w 148"/>
                  <a:gd name="T11" fmla="*/ 72 h 232"/>
                  <a:gd name="T12" fmla="*/ 62 w 148"/>
                  <a:gd name="T13" fmla="*/ 24 h 232"/>
                  <a:gd name="T14" fmla="*/ 120 w 148"/>
                  <a:gd name="T15" fmla="*/ 62 h 232"/>
                  <a:gd name="T16" fmla="*/ 57 w 148"/>
                  <a:gd name="T17" fmla="*/ 165 h 232"/>
                  <a:gd name="T18" fmla="*/ 2 w 148"/>
                  <a:gd name="T19" fmla="*/ 227 h 232"/>
                  <a:gd name="T20" fmla="*/ 0 w 148"/>
                  <a:gd name="T21" fmla="*/ 232 h 232"/>
                  <a:gd name="T22" fmla="*/ 14 w 148"/>
                  <a:gd name="T23" fmla="*/ 232 h 232"/>
                  <a:gd name="T24" fmla="*/ 106 w 148"/>
                  <a:gd name="T25" fmla="*/ 144 h 232"/>
                  <a:gd name="T26" fmla="*/ 18 w 148"/>
                  <a:gd name="T27" fmla="*/ 232 h 232"/>
                  <a:gd name="T28" fmla="*/ 33 w 148"/>
                  <a:gd name="T29" fmla="*/ 232 h 232"/>
                  <a:gd name="T30" fmla="*/ 62 w 148"/>
                  <a:gd name="T31" fmla="*/ 201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8" h="232">
                    <a:moveTo>
                      <a:pt x="62" y="201"/>
                    </a:moveTo>
                    <a:cubicBezTo>
                      <a:pt x="71" y="194"/>
                      <a:pt x="81" y="189"/>
                      <a:pt x="91" y="187"/>
                    </a:cubicBezTo>
                    <a:cubicBezTo>
                      <a:pt x="104" y="179"/>
                      <a:pt x="118" y="171"/>
                      <a:pt x="130" y="147"/>
                    </a:cubicBezTo>
                    <a:cubicBezTo>
                      <a:pt x="148" y="110"/>
                      <a:pt x="148" y="55"/>
                      <a:pt x="140" y="39"/>
                    </a:cubicBezTo>
                    <a:cubicBezTo>
                      <a:pt x="121" y="0"/>
                      <a:pt x="80" y="1"/>
                      <a:pt x="59" y="11"/>
                    </a:cubicBezTo>
                    <a:cubicBezTo>
                      <a:pt x="39" y="20"/>
                      <a:pt x="24" y="52"/>
                      <a:pt x="46" y="72"/>
                    </a:cubicBezTo>
                    <a:cubicBezTo>
                      <a:pt x="35" y="50"/>
                      <a:pt x="50" y="29"/>
                      <a:pt x="62" y="24"/>
                    </a:cubicBezTo>
                    <a:cubicBezTo>
                      <a:pt x="80" y="16"/>
                      <a:pt x="112" y="24"/>
                      <a:pt x="120" y="62"/>
                    </a:cubicBezTo>
                    <a:cubicBezTo>
                      <a:pt x="129" y="104"/>
                      <a:pt x="93" y="136"/>
                      <a:pt x="57" y="165"/>
                    </a:cubicBezTo>
                    <a:cubicBezTo>
                      <a:pt x="35" y="183"/>
                      <a:pt x="15" y="202"/>
                      <a:pt x="2" y="227"/>
                    </a:cubicBezTo>
                    <a:cubicBezTo>
                      <a:pt x="1" y="229"/>
                      <a:pt x="1" y="231"/>
                      <a:pt x="0" y="232"/>
                    </a:cubicBezTo>
                    <a:cubicBezTo>
                      <a:pt x="14" y="232"/>
                      <a:pt x="14" y="232"/>
                      <a:pt x="14" y="232"/>
                    </a:cubicBezTo>
                    <a:cubicBezTo>
                      <a:pt x="34" y="193"/>
                      <a:pt x="78" y="175"/>
                      <a:pt x="106" y="144"/>
                    </a:cubicBezTo>
                    <a:cubicBezTo>
                      <a:pt x="85" y="176"/>
                      <a:pt x="38" y="193"/>
                      <a:pt x="18" y="232"/>
                    </a:cubicBezTo>
                    <a:cubicBezTo>
                      <a:pt x="33" y="232"/>
                      <a:pt x="33" y="232"/>
                      <a:pt x="33" y="232"/>
                    </a:cubicBezTo>
                    <a:cubicBezTo>
                      <a:pt x="40" y="220"/>
                      <a:pt x="50" y="209"/>
                      <a:pt x="62" y="201"/>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1062"/>
              <p:cNvSpPr/>
              <p:nvPr/>
            </p:nvSpPr>
            <p:spPr bwMode="auto">
              <a:xfrm>
                <a:off x="2519" y="1474"/>
                <a:ext cx="10" cy="48"/>
              </a:xfrm>
              <a:custGeom>
                <a:avLst/>
                <a:gdLst>
                  <a:gd name="T0" fmla="*/ 4 w 4"/>
                  <a:gd name="T1" fmla="*/ 2 h 20"/>
                  <a:gd name="T2" fmla="*/ 0 w 4"/>
                  <a:gd name="T3" fmla="*/ 0 h 20"/>
                  <a:gd name="T4" fmla="*/ 0 w 4"/>
                  <a:gd name="T5" fmla="*/ 16 h 20"/>
                  <a:gd name="T6" fmla="*/ 4 w 4"/>
                  <a:gd name="T7" fmla="*/ 20 h 20"/>
                  <a:gd name="T8" fmla="*/ 4 w 4"/>
                  <a:gd name="T9" fmla="*/ 2 h 20"/>
                </a:gdLst>
                <a:ahLst/>
                <a:cxnLst>
                  <a:cxn ang="0">
                    <a:pos x="T0" y="T1"/>
                  </a:cxn>
                  <a:cxn ang="0">
                    <a:pos x="T2" y="T3"/>
                  </a:cxn>
                  <a:cxn ang="0">
                    <a:pos x="T4" y="T5"/>
                  </a:cxn>
                  <a:cxn ang="0">
                    <a:pos x="T6" y="T7"/>
                  </a:cxn>
                  <a:cxn ang="0">
                    <a:pos x="T8" y="T9"/>
                  </a:cxn>
                </a:cxnLst>
                <a:rect l="0" t="0" r="r" b="b"/>
                <a:pathLst>
                  <a:path w="4" h="20">
                    <a:moveTo>
                      <a:pt x="4" y="2"/>
                    </a:moveTo>
                    <a:cubicBezTo>
                      <a:pt x="3" y="1"/>
                      <a:pt x="1" y="1"/>
                      <a:pt x="0" y="0"/>
                    </a:cubicBezTo>
                    <a:cubicBezTo>
                      <a:pt x="0" y="16"/>
                      <a:pt x="0" y="16"/>
                      <a:pt x="0" y="16"/>
                    </a:cubicBezTo>
                    <a:cubicBezTo>
                      <a:pt x="1" y="17"/>
                      <a:pt x="3" y="19"/>
                      <a:pt x="4" y="20"/>
                    </a:cubicBezTo>
                    <a:lnTo>
                      <a:pt x="4" y="2"/>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1063"/>
              <p:cNvSpPr/>
              <p:nvPr/>
            </p:nvSpPr>
            <p:spPr bwMode="auto">
              <a:xfrm>
                <a:off x="2517" y="1956"/>
                <a:ext cx="33" cy="168"/>
              </a:xfrm>
              <a:custGeom>
                <a:avLst/>
                <a:gdLst>
                  <a:gd name="T0" fmla="*/ 14 w 14"/>
                  <a:gd name="T1" fmla="*/ 71 h 71"/>
                  <a:gd name="T2" fmla="*/ 13 w 14"/>
                  <a:gd name="T3" fmla="*/ 0 h 71"/>
                  <a:gd name="T4" fmla="*/ 0 w 14"/>
                  <a:gd name="T5" fmla="*/ 3 h 71"/>
                  <a:gd name="T6" fmla="*/ 5 w 14"/>
                  <a:gd name="T7" fmla="*/ 69 h 71"/>
                  <a:gd name="T8" fmla="*/ 14 w 14"/>
                  <a:gd name="T9" fmla="*/ 71 h 71"/>
                </a:gdLst>
                <a:ahLst/>
                <a:cxnLst>
                  <a:cxn ang="0">
                    <a:pos x="T0" y="T1"/>
                  </a:cxn>
                  <a:cxn ang="0">
                    <a:pos x="T2" y="T3"/>
                  </a:cxn>
                  <a:cxn ang="0">
                    <a:pos x="T4" y="T5"/>
                  </a:cxn>
                  <a:cxn ang="0">
                    <a:pos x="T6" y="T7"/>
                  </a:cxn>
                  <a:cxn ang="0">
                    <a:pos x="T8" y="T9"/>
                  </a:cxn>
                </a:cxnLst>
                <a:rect l="0" t="0" r="r" b="b"/>
                <a:pathLst>
                  <a:path w="14" h="71">
                    <a:moveTo>
                      <a:pt x="14" y="71"/>
                    </a:moveTo>
                    <a:cubicBezTo>
                      <a:pt x="13" y="0"/>
                      <a:pt x="13" y="0"/>
                      <a:pt x="13" y="0"/>
                    </a:cubicBezTo>
                    <a:cubicBezTo>
                      <a:pt x="9" y="0"/>
                      <a:pt x="4" y="1"/>
                      <a:pt x="0" y="3"/>
                    </a:cubicBezTo>
                    <a:cubicBezTo>
                      <a:pt x="5" y="69"/>
                      <a:pt x="5" y="69"/>
                      <a:pt x="5" y="69"/>
                    </a:cubicBezTo>
                    <a:cubicBezTo>
                      <a:pt x="8" y="70"/>
                      <a:pt x="11" y="70"/>
                      <a:pt x="14" y="71"/>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1064"/>
              <p:cNvSpPr/>
              <p:nvPr/>
            </p:nvSpPr>
            <p:spPr bwMode="auto">
              <a:xfrm>
                <a:off x="2503" y="1472"/>
                <a:ext cx="12" cy="38"/>
              </a:xfrm>
              <a:custGeom>
                <a:avLst/>
                <a:gdLst>
                  <a:gd name="T0" fmla="*/ 1 w 5"/>
                  <a:gd name="T1" fmla="*/ 0 h 16"/>
                  <a:gd name="T2" fmla="*/ 0 w 5"/>
                  <a:gd name="T3" fmla="*/ 13 h 16"/>
                  <a:gd name="T4" fmla="*/ 5 w 5"/>
                  <a:gd name="T5" fmla="*/ 16 h 16"/>
                  <a:gd name="T6" fmla="*/ 5 w 5"/>
                  <a:gd name="T7" fmla="*/ 1 h 16"/>
                  <a:gd name="T8" fmla="*/ 1 w 5"/>
                  <a:gd name="T9" fmla="*/ 0 h 16"/>
                </a:gdLst>
                <a:ahLst/>
                <a:cxnLst>
                  <a:cxn ang="0">
                    <a:pos x="T0" y="T1"/>
                  </a:cxn>
                  <a:cxn ang="0">
                    <a:pos x="T2" y="T3"/>
                  </a:cxn>
                  <a:cxn ang="0">
                    <a:pos x="T4" y="T5"/>
                  </a:cxn>
                  <a:cxn ang="0">
                    <a:pos x="T6" y="T7"/>
                  </a:cxn>
                  <a:cxn ang="0">
                    <a:pos x="T8" y="T9"/>
                  </a:cxn>
                </a:cxnLst>
                <a:rect l="0" t="0" r="r" b="b"/>
                <a:pathLst>
                  <a:path w="5" h="16">
                    <a:moveTo>
                      <a:pt x="1" y="0"/>
                    </a:moveTo>
                    <a:cubicBezTo>
                      <a:pt x="0" y="13"/>
                      <a:pt x="0" y="13"/>
                      <a:pt x="0" y="13"/>
                    </a:cubicBezTo>
                    <a:cubicBezTo>
                      <a:pt x="2" y="14"/>
                      <a:pt x="4" y="15"/>
                      <a:pt x="5" y="16"/>
                    </a:cubicBezTo>
                    <a:cubicBezTo>
                      <a:pt x="5" y="1"/>
                      <a:pt x="5" y="1"/>
                      <a:pt x="5" y="1"/>
                    </a:cubicBezTo>
                    <a:cubicBezTo>
                      <a:pt x="4" y="0"/>
                      <a:pt x="2" y="0"/>
                      <a:pt x="1" y="0"/>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1065"/>
              <p:cNvSpPr/>
              <p:nvPr/>
            </p:nvSpPr>
            <p:spPr bwMode="auto">
              <a:xfrm>
                <a:off x="2489" y="1467"/>
                <a:ext cx="11" cy="33"/>
              </a:xfrm>
              <a:custGeom>
                <a:avLst/>
                <a:gdLst>
                  <a:gd name="T0" fmla="*/ 1 w 5"/>
                  <a:gd name="T1" fmla="*/ 0 h 14"/>
                  <a:gd name="T2" fmla="*/ 0 w 5"/>
                  <a:gd name="T3" fmla="*/ 12 h 14"/>
                  <a:gd name="T4" fmla="*/ 5 w 5"/>
                  <a:gd name="T5" fmla="*/ 14 h 14"/>
                  <a:gd name="T6" fmla="*/ 5 w 5"/>
                  <a:gd name="T7" fmla="*/ 1 h 14"/>
                  <a:gd name="T8" fmla="*/ 1 w 5"/>
                  <a:gd name="T9" fmla="*/ 0 h 14"/>
                </a:gdLst>
                <a:ahLst/>
                <a:cxnLst>
                  <a:cxn ang="0">
                    <a:pos x="T0" y="T1"/>
                  </a:cxn>
                  <a:cxn ang="0">
                    <a:pos x="T2" y="T3"/>
                  </a:cxn>
                  <a:cxn ang="0">
                    <a:pos x="T4" y="T5"/>
                  </a:cxn>
                  <a:cxn ang="0">
                    <a:pos x="T6" y="T7"/>
                  </a:cxn>
                  <a:cxn ang="0">
                    <a:pos x="T8" y="T9"/>
                  </a:cxn>
                </a:cxnLst>
                <a:rect l="0" t="0" r="r" b="b"/>
                <a:pathLst>
                  <a:path w="5" h="14">
                    <a:moveTo>
                      <a:pt x="1" y="0"/>
                    </a:moveTo>
                    <a:cubicBezTo>
                      <a:pt x="0" y="12"/>
                      <a:pt x="0" y="12"/>
                      <a:pt x="0" y="12"/>
                    </a:cubicBezTo>
                    <a:cubicBezTo>
                      <a:pt x="2" y="13"/>
                      <a:pt x="3" y="14"/>
                      <a:pt x="5" y="14"/>
                    </a:cubicBezTo>
                    <a:cubicBezTo>
                      <a:pt x="5" y="1"/>
                      <a:pt x="5" y="1"/>
                      <a:pt x="5" y="1"/>
                    </a:cubicBezTo>
                    <a:cubicBezTo>
                      <a:pt x="4" y="1"/>
                      <a:pt x="2" y="1"/>
                      <a:pt x="1" y="0"/>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1066"/>
              <p:cNvSpPr/>
              <p:nvPr/>
            </p:nvSpPr>
            <p:spPr bwMode="auto">
              <a:xfrm>
                <a:off x="2491" y="2338"/>
                <a:ext cx="76" cy="55"/>
              </a:xfrm>
              <a:custGeom>
                <a:avLst/>
                <a:gdLst>
                  <a:gd name="T0" fmla="*/ 15 w 32"/>
                  <a:gd name="T1" fmla="*/ 0 h 23"/>
                  <a:gd name="T2" fmla="*/ 0 w 32"/>
                  <a:gd name="T3" fmla="*/ 17 h 23"/>
                  <a:gd name="T4" fmla="*/ 18 w 32"/>
                  <a:gd name="T5" fmla="*/ 23 h 23"/>
                  <a:gd name="T6" fmla="*/ 32 w 32"/>
                  <a:gd name="T7" fmla="*/ 5 h 23"/>
                  <a:gd name="T8" fmla="*/ 15 w 32"/>
                  <a:gd name="T9" fmla="*/ 0 h 23"/>
                </a:gdLst>
                <a:ahLst/>
                <a:cxnLst>
                  <a:cxn ang="0">
                    <a:pos x="T0" y="T1"/>
                  </a:cxn>
                  <a:cxn ang="0">
                    <a:pos x="T2" y="T3"/>
                  </a:cxn>
                  <a:cxn ang="0">
                    <a:pos x="T4" y="T5"/>
                  </a:cxn>
                  <a:cxn ang="0">
                    <a:pos x="T6" y="T7"/>
                  </a:cxn>
                  <a:cxn ang="0">
                    <a:pos x="T8" y="T9"/>
                  </a:cxn>
                </a:cxnLst>
                <a:rect l="0" t="0" r="r" b="b"/>
                <a:pathLst>
                  <a:path w="32" h="23">
                    <a:moveTo>
                      <a:pt x="15" y="0"/>
                    </a:moveTo>
                    <a:cubicBezTo>
                      <a:pt x="12" y="4"/>
                      <a:pt x="7" y="10"/>
                      <a:pt x="0" y="17"/>
                    </a:cubicBezTo>
                    <a:cubicBezTo>
                      <a:pt x="6" y="18"/>
                      <a:pt x="12" y="20"/>
                      <a:pt x="18" y="23"/>
                    </a:cubicBezTo>
                    <a:cubicBezTo>
                      <a:pt x="23" y="17"/>
                      <a:pt x="28" y="11"/>
                      <a:pt x="32" y="5"/>
                    </a:cubicBezTo>
                    <a:cubicBezTo>
                      <a:pt x="27" y="2"/>
                      <a:pt x="21" y="0"/>
                      <a:pt x="15" y="0"/>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1067"/>
              <p:cNvSpPr/>
              <p:nvPr/>
            </p:nvSpPr>
            <p:spPr bwMode="auto">
              <a:xfrm>
                <a:off x="2115" y="1443"/>
                <a:ext cx="390" cy="397"/>
              </a:xfrm>
              <a:custGeom>
                <a:avLst/>
                <a:gdLst>
                  <a:gd name="T0" fmla="*/ 0 w 165"/>
                  <a:gd name="T1" fmla="*/ 147 h 167"/>
                  <a:gd name="T2" fmla="*/ 140 w 165"/>
                  <a:gd name="T3" fmla="*/ 128 h 167"/>
                  <a:gd name="T4" fmla="*/ 162 w 165"/>
                  <a:gd name="T5" fmla="*/ 88 h 167"/>
                  <a:gd name="T6" fmla="*/ 141 w 165"/>
                  <a:gd name="T7" fmla="*/ 29 h 167"/>
                  <a:gd name="T8" fmla="*/ 66 w 165"/>
                  <a:gd name="T9" fmla="*/ 13 h 167"/>
                  <a:gd name="T10" fmla="*/ 44 w 165"/>
                  <a:gd name="T11" fmla="*/ 83 h 167"/>
                  <a:gd name="T12" fmla="*/ 91 w 165"/>
                  <a:gd name="T13" fmla="*/ 87 h 167"/>
                  <a:gd name="T14" fmla="*/ 65 w 165"/>
                  <a:gd name="T15" fmla="*/ 63 h 167"/>
                  <a:gd name="T16" fmla="*/ 119 w 165"/>
                  <a:gd name="T17" fmla="*/ 43 h 167"/>
                  <a:gd name="T18" fmla="*/ 115 w 165"/>
                  <a:gd name="T19" fmla="*/ 104 h 167"/>
                  <a:gd name="T20" fmla="*/ 5 w 165"/>
                  <a:gd name="T21" fmla="*/ 131 h 167"/>
                  <a:gd name="T22" fmla="*/ 0 w 165"/>
                  <a:gd name="T23" fmla="*/ 14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 h="167">
                    <a:moveTo>
                      <a:pt x="0" y="147"/>
                    </a:moveTo>
                    <a:cubicBezTo>
                      <a:pt x="58" y="105"/>
                      <a:pt x="78" y="167"/>
                      <a:pt x="140" y="128"/>
                    </a:cubicBezTo>
                    <a:cubicBezTo>
                      <a:pt x="139" y="112"/>
                      <a:pt x="148" y="96"/>
                      <a:pt x="162" y="88"/>
                    </a:cubicBezTo>
                    <a:cubicBezTo>
                      <a:pt x="165" y="58"/>
                      <a:pt x="151" y="40"/>
                      <a:pt x="141" y="29"/>
                    </a:cubicBezTo>
                    <a:cubicBezTo>
                      <a:pt x="119" y="5"/>
                      <a:pt x="90" y="0"/>
                      <a:pt x="66" y="13"/>
                    </a:cubicBezTo>
                    <a:cubicBezTo>
                      <a:pt x="37" y="29"/>
                      <a:pt x="32" y="64"/>
                      <a:pt x="44" y="83"/>
                    </a:cubicBezTo>
                    <a:cubicBezTo>
                      <a:pt x="54" y="99"/>
                      <a:pt x="81" y="104"/>
                      <a:pt x="91" y="87"/>
                    </a:cubicBezTo>
                    <a:cubicBezTo>
                      <a:pt x="76" y="92"/>
                      <a:pt x="62" y="81"/>
                      <a:pt x="65" y="63"/>
                    </a:cubicBezTo>
                    <a:cubicBezTo>
                      <a:pt x="68" y="40"/>
                      <a:pt x="101" y="30"/>
                      <a:pt x="119" y="43"/>
                    </a:cubicBezTo>
                    <a:cubicBezTo>
                      <a:pt x="137" y="55"/>
                      <a:pt x="140" y="86"/>
                      <a:pt x="115" y="104"/>
                    </a:cubicBezTo>
                    <a:cubicBezTo>
                      <a:pt x="81" y="130"/>
                      <a:pt x="36" y="101"/>
                      <a:pt x="5" y="131"/>
                    </a:cubicBezTo>
                    <a:cubicBezTo>
                      <a:pt x="4" y="136"/>
                      <a:pt x="2" y="141"/>
                      <a:pt x="0" y="147"/>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1068"/>
              <p:cNvSpPr/>
              <p:nvPr/>
            </p:nvSpPr>
            <p:spPr bwMode="auto">
              <a:xfrm>
                <a:off x="2474" y="1467"/>
                <a:ext cx="12" cy="28"/>
              </a:xfrm>
              <a:custGeom>
                <a:avLst/>
                <a:gdLst>
                  <a:gd name="T0" fmla="*/ 0 w 5"/>
                  <a:gd name="T1" fmla="*/ 0 h 12"/>
                  <a:gd name="T2" fmla="*/ 0 w 5"/>
                  <a:gd name="T3" fmla="*/ 11 h 12"/>
                  <a:gd name="T4" fmla="*/ 5 w 5"/>
                  <a:gd name="T5" fmla="*/ 12 h 12"/>
                  <a:gd name="T6" fmla="*/ 5 w 5"/>
                  <a:gd name="T7" fmla="*/ 0 h 12"/>
                  <a:gd name="T8" fmla="*/ 0 w 5"/>
                  <a:gd name="T9" fmla="*/ 0 h 12"/>
                </a:gdLst>
                <a:ahLst/>
                <a:cxnLst>
                  <a:cxn ang="0">
                    <a:pos x="T0" y="T1"/>
                  </a:cxn>
                  <a:cxn ang="0">
                    <a:pos x="T2" y="T3"/>
                  </a:cxn>
                  <a:cxn ang="0">
                    <a:pos x="T4" y="T5"/>
                  </a:cxn>
                  <a:cxn ang="0">
                    <a:pos x="T6" y="T7"/>
                  </a:cxn>
                  <a:cxn ang="0">
                    <a:pos x="T8" y="T9"/>
                  </a:cxn>
                </a:cxnLst>
                <a:rect l="0" t="0" r="r" b="b"/>
                <a:pathLst>
                  <a:path w="5" h="12">
                    <a:moveTo>
                      <a:pt x="0" y="0"/>
                    </a:moveTo>
                    <a:cubicBezTo>
                      <a:pt x="0" y="11"/>
                      <a:pt x="0" y="11"/>
                      <a:pt x="0" y="11"/>
                    </a:cubicBezTo>
                    <a:cubicBezTo>
                      <a:pt x="2" y="11"/>
                      <a:pt x="3" y="12"/>
                      <a:pt x="5" y="12"/>
                    </a:cubicBezTo>
                    <a:cubicBezTo>
                      <a:pt x="5" y="0"/>
                      <a:pt x="5" y="0"/>
                      <a:pt x="5" y="0"/>
                    </a:cubicBezTo>
                    <a:cubicBezTo>
                      <a:pt x="4" y="0"/>
                      <a:pt x="2" y="0"/>
                      <a:pt x="0" y="0"/>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1069"/>
              <p:cNvSpPr/>
              <p:nvPr/>
            </p:nvSpPr>
            <p:spPr bwMode="auto">
              <a:xfrm>
                <a:off x="2477" y="1963"/>
                <a:ext cx="45" cy="157"/>
              </a:xfrm>
              <a:custGeom>
                <a:avLst/>
                <a:gdLst>
                  <a:gd name="T0" fmla="*/ 19 w 19"/>
                  <a:gd name="T1" fmla="*/ 66 h 66"/>
                  <a:gd name="T2" fmla="*/ 14 w 19"/>
                  <a:gd name="T3" fmla="*/ 0 h 66"/>
                  <a:gd name="T4" fmla="*/ 0 w 19"/>
                  <a:gd name="T5" fmla="*/ 5 h 66"/>
                  <a:gd name="T6" fmla="*/ 10 w 19"/>
                  <a:gd name="T7" fmla="*/ 65 h 66"/>
                  <a:gd name="T8" fmla="*/ 19 w 19"/>
                  <a:gd name="T9" fmla="*/ 66 h 66"/>
                </a:gdLst>
                <a:ahLst/>
                <a:cxnLst>
                  <a:cxn ang="0">
                    <a:pos x="T0" y="T1"/>
                  </a:cxn>
                  <a:cxn ang="0">
                    <a:pos x="T2" y="T3"/>
                  </a:cxn>
                  <a:cxn ang="0">
                    <a:pos x="T4" y="T5"/>
                  </a:cxn>
                  <a:cxn ang="0">
                    <a:pos x="T6" y="T7"/>
                  </a:cxn>
                  <a:cxn ang="0">
                    <a:pos x="T8" y="T9"/>
                  </a:cxn>
                </a:cxnLst>
                <a:rect l="0" t="0" r="r" b="b"/>
                <a:pathLst>
                  <a:path w="19" h="66">
                    <a:moveTo>
                      <a:pt x="19" y="66"/>
                    </a:moveTo>
                    <a:cubicBezTo>
                      <a:pt x="14" y="0"/>
                      <a:pt x="14" y="0"/>
                      <a:pt x="14" y="0"/>
                    </a:cubicBezTo>
                    <a:cubicBezTo>
                      <a:pt x="9" y="2"/>
                      <a:pt x="5" y="3"/>
                      <a:pt x="0" y="5"/>
                    </a:cubicBezTo>
                    <a:cubicBezTo>
                      <a:pt x="10" y="65"/>
                      <a:pt x="10" y="65"/>
                      <a:pt x="10" y="65"/>
                    </a:cubicBezTo>
                    <a:cubicBezTo>
                      <a:pt x="13" y="65"/>
                      <a:pt x="16" y="65"/>
                      <a:pt x="19" y="66"/>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1070"/>
              <p:cNvSpPr/>
              <p:nvPr/>
            </p:nvSpPr>
            <p:spPr bwMode="auto">
              <a:xfrm>
                <a:off x="2373" y="1752"/>
                <a:ext cx="165" cy="147"/>
              </a:xfrm>
              <a:custGeom>
                <a:avLst/>
                <a:gdLst>
                  <a:gd name="T0" fmla="*/ 52 w 70"/>
                  <a:gd name="T1" fmla="*/ 0 h 62"/>
                  <a:gd name="T2" fmla="*/ 0 w 70"/>
                  <a:gd name="T3" fmla="*/ 30 h 62"/>
                  <a:gd name="T4" fmla="*/ 52 w 70"/>
                  <a:gd name="T5" fmla="*/ 0 h 62"/>
                </a:gdLst>
                <a:ahLst/>
                <a:cxnLst>
                  <a:cxn ang="0">
                    <a:pos x="T0" y="T1"/>
                  </a:cxn>
                  <a:cxn ang="0">
                    <a:pos x="T2" y="T3"/>
                  </a:cxn>
                  <a:cxn ang="0">
                    <a:pos x="T4" y="T5"/>
                  </a:cxn>
                </a:cxnLst>
                <a:rect l="0" t="0" r="r" b="b"/>
                <a:pathLst>
                  <a:path w="70" h="62">
                    <a:moveTo>
                      <a:pt x="52" y="0"/>
                    </a:moveTo>
                    <a:cubicBezTo>
                      <a:pt x="0" y="30"/>
                      <a:pt x="0" y="30"/>
                      <a:pt x="0" y="30"/>
                    </a:cubicBezTo>
                    <a:cubicBezTo>
                      <a:pt x="49" y="62"/>
                      <a:pt x="70" y="20"/>
                      <a:pt x="52" y="0"/>
                    </a:cubicBezTo>
                    <a:close/>
                  </a:path>
                </a:pathLst>
              </a:custGeom>
              <a:solidFill>
                <a:srgbClr val="A076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1071"/>
              <p:cNvSpPr/>
              <p:nvPr/>
            </p:nvSpPr>
            <p:spPr bwMode="auto">
              <a:xfrm>
                <a:off x="2359" y="2433"/>
                <a:ext cx="196" cy="339"/>
              </a:xfrm>
              <a:custGeom>
                <a:avLst/>
                <a:gdLst>
                  <a:gd name="T0" fmla="*/ 30 w 83"/>
                  <a:gd name="T1" fmla="*/ 24 h 143"/>
                  <a:gd name="T2" fmla="*/ 55 w 83"/>
                  <a:gd name="T3" fmla="*/ 64 h 143"/>
                  <a:gd name="T4" fmla="*/ 11 w 83"/>
                  <a:gd name="T5" fmla="*/ 115 h 143"/>
                  <a:gd name="T6" fmla="*/ 7 w 83"/>
                  <a:gd name="T7" fmla="*/ 143 h 143"/>
                  <a:gd name="T8" fmla="*/ 75 w 83"/>
                  <a:gd name="T9" fmla="*/ 39 h 143"/>
                  <a:gd name="T10" fmla="*/ 25 w 83"/>
                  <a:gd name="T11" fmla="*/ 7 h 143"/>
                  <a:gd name="T12" fmla="*/ 11 w 83"/>
                  <a:gd name="T13" fmla="*/ 49 h 143"/>
                  <a:gd name="T14" fmla="*/ 30 w 83"/>
                  <a:gd name="T15" fmla="*/ 24 h 1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143">
                    <a:moveTo>
                      <a:pt x="30" y="24"/>
                    </a:moveTo>
                    <a:cubicBezTo>
                      <a:pt x="50" y="22"/>
                      <a:pt x="61" y="46"/>
                      <a:pt x="55" y="64"/>
                    </a:cubicBezTo>
                    <a:cubicBezTo>
                      <a:pt x="46" y="95"/>
                      <a:pt x="28" y="103"/>
                      <a:pt x="11" y="115"/>
                    </a:cubicBezTo>
                    <a:cubicBezTo>
                      <a:pt x="12" y="126"/>
                      <a:pt x="10" y="135"/>
                      <a:pt x="7" y="143"/>
                    </a:cubicBezTo>
                    <a:cubicBezTo>
                      <a:pt x="41" y="114"/>
                      <a:pt x="83" y="86"/>
                      <a:pt x="75" y="39"/>
                    </a:cubicBezTo>
                    <a:cubicBezTo>
                      <a:pt x="70" y="10"/>
                      <a:pt x="42" y="0"/>
                      <a:pt x="25" y="7"/>
                    </a:cubicBezTo>
                    <a:cubicBezTo>
                      <a:pt x="15" y="10"/>
                      <a:pt x="0" y="32"/>
                      <a:pt x="11" y="49"/>
                    </a:cubicBezTo>
                    <a:cubicBezTo>
                      <a:pt x="10" y="33"/>
                      <a:pt x="19" y="25"/>
                      <a:pt x="30" y="24"/>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1072"/>
              <p:cNvSpPr/>
              <p:nvPr/>
            </p:nvSpPr>
            <p:spPr bwMode="auto">
              <a:xfrm>
                <a:off x="2460" y="1465"/>
                <a:ext cx="12" cy="28"/>
              </a:xfrm>
              <a:custGeom>
                <a:avLst/>
                <a:gdLst>
                  <a:gd name="T0" fmla="*/ 5 w 5"/>
                  <a:gd name="T1" fmla="*/ 1 h 12"/>
                  <a:gd name="T2" fmla="*/ 0 w 5"/>
                  <a:gd name="T3" fmla="*/ 0 h 12"/>
                  <a:gd name="T4" fmla="*/ 0 w 5"/>
                  <a:gd name="T5" fmla="*/ 12 h 12"/>
                  <a:gd name="T6" fmla="*/ 5 w 5"/>
                  <a:gd name="T7" fmla="*/ 12 h 12"/>
                  <a:gd name="T8" fmla="*/ 5 w 5"/>
                  <a:gd name="T9" fmla="*/ 1 h 12"/>
                </a:gdLst>
                <a:ahLst/>
                <a:cxnLst>
                  <a:cxn ang="0">
                    <a:pos x="T0" y="T1"/>
                  </a:cxn>
                  <a:cxn ang="0">
                    <a:pos x="T2" y="T3"/>
                  </a:cxn>
                  <a:cxn ang="0">
                    <a:pos x="T4" y="T5"/>
                  </a:cxn>
                  <a:cxn ang="0">
                    <a:pos x="T6" y="T7"/>
                  </a:cxn>
                  <a:cxn ang="0">
                    <a:pos x="T8" y="T9"/>
                  </a:cxn>
                </a:cxnLst>
                <a:rect l="0" t="0" r="r" b="b"/>
                <a:pathLst>
                  <a:path w="5" h="12">
                    <a:moveTo>
                      <a:pt x="5" y="1"/>
                    </a:moveTo>
                    <a:cubicBezTo>
                      <a:pt x="3" y="0"/>
                      <a:pt x="1" y="0"/>
                      <a:pt x="0" y="0"/>
                    </a:cubicBezTo>
                    <a:cubicBezTo>
                      <a:pt x="0" y="12"/>
                      <a:pt x="0" y="12"/>
                      <a:pt x="0" y="12"/>
                    </a:cubicBezTo>
                    <a:cubicBezTo>
                      <a:pt x="1" y="12"/>
                      <a:pt x="3" y="12"/>
                      <a:pt x="5" y="12"/>
                    </a:cubicBezTo>
                    <a:lnTo>
                      <a:pt x="5" y="1"/>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1073"/>
              <p:cNvSpPr/>
              <p:nvPr/>
            </p:nvSpPr>
            <p:spPr bwMode="auto">
              <a:xfrm>
                <a:off x="2444" y="1465"/>
                <a:ext cx="12" cy="28"/>
              </a:xfrm>
              <a:custGeom>
                <a:avLst/>
                <a:gdLst>
                  <a:gd name="T0" fmla="*/ 5 w 5"/>
                  <a:gd name="T1" fmla="*/ 0 h 12"/>
                  <a:gd name="T2" fmla="*/ 0 w 5"/>
                  <a:gd name="T3" fmla="*/ 0 h 12"/>
                  <a:gd name="T4" fmla="*/ 0 w 5"/>
                  <a:gd name="T5" fmla="*/ 11 h 12"/>
                  <a:gd name="T6" fmla="*/ 2 w 5"/>
                  <a:gd name="T7" fmla="*/ 12 h 12"/>
                  <a:gd name="T8" fmla="*/ 5 w 5"/>
                  <a:gd name="T9" fmla="*/ 12 h 12"/>
                  <a:gd name="T10" fmla="*/ 5 w 5"/>
                  <a:gd name="T11" fmla="*/ 0 h 12"/>
                </a:gdLst>
                <a:ahLst/>
                <a:cxnLst>
                  <a:cxn ang="0">
                    <a:pos x="T0" y="T1"/>
                  </a:cxn>
                  <a:cxn ang="0">
                    <a:pos x="T2" y="T3"/>
                  </a:cxn>
                  <a:cxn ang="0">
                    <a:pos x="T4" y="T5"/>
                  </a:cxn>
                  <a:cxn ang="0">
                    <a:pos x="T6" y="T7"/>
                  </a:cxn>
                  <a:cxn ang="0">
                    <a:pos x="T8" y="T9"/>
                  </a:cxn>
                  <a:cxn ang="0">
                    <a:pos x="T10" y="T11"/>
                  </a:cxn>
                </a:cxnLst>
                <a:rect l="0" t="0" r="r" b="b"/>
                <a:pathLst>
                  <a:path w="5" h="12">
                    <a:moveTo>
                      <a:pt x="5" y="0"/>
                    </a:moveTo>
                    <a:cubicBezTo>
                      <a:pt x="4" y="0"/>
                      <a:pt x="2" y="0"/>
                      <a:pt x="0" y="0"/>
                    </a:cubicBezTo>
                    <a:cubicBezTo>
                      <a:pt x="0" y="11"/>
                      <a:pt x="0" y="11"/>
                      <a:pt x="0" y="11"/>
                    </a:cubicBezTo>
                    <a:cubicBezTo>
                      <a:pt x="1" y="11"/>
                      <a:pt x="1" y="12"/>
                      <a:pt x="2" y="12"/>
                    </a:cubicBezTo>
                    <a:cubicBezTo>
                      <a:pt x="3" y="12"/>
                      <a:pt x="4" y="12"/>
                      <a:pt x="5" y="12"/>
                    </a:cubicBezTo>
                    <a:lnTo>
                      <a:pt x="5" y="0"/>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1074"/>
              <p:cNvSpPr/>
              <p:nvPr/>
            </p:nvSpPr>
            <p:spPr bwMode="auto">
              <a:xfrm>
                <a:off x="2444" y="1980"/>
                <a:ext cx="47" cy="137"/>
              </a:xfrm>
              <a:custGeom>
                <a:avLst/>
                <a:gdLst>
                  <a:gd name="T0" fmla="*/ 20 w 20"/>
                  <a:gd name="T1" fmla="*/ 58 h 58"/>
                  <a:gd name="T2" fmla="*/ 12 w 20"/>
                  <a:gd name="T3" fmla="*/ 0 h 58"/>
                  <a:gd name="T4" fmla="*/ 0 w 20"/>
                  <a:gd name="T5" fmla="*/ 5 h 58"/>
                  <a:gd name="T6" fmla="*/ 11 w 20"/>
                  <a:gd name="T7" fmla="*/ 57 h 58"/>
                  <a:gd name="T8" fmla="*/ 20 w 20"/>
                  <a:gd name="T9" fmla="*/ 58 h 58"/>
                </a:gdLst>
                <a:ahLst/>
                <a:cxnLst>
                  <a:cxn ang="0">
                    <a:pos x="T0" y="T1"/>
                  </a:cxn>
                  <a:cxn ang="0">
                    <a:pos x="T2" y="T3"/>
                  </a:cxn>
                  <a:cxn ang="0">
                    <a:pos x="T4" y="T5"/>
                  </a:cxn>
                  <a:cxn ang="0">
                    <a:pos x="T6" y="T7"/>
                  </a:cxn>
                  <a:cxn ang="0">
                    <a:pos x="T8" y="T9"/>
                  </a:cxn>
                </a:cxnLst>
                <a:rect l="0" t="0" r="r" b="b"/>
                <a:pathLst>
                  <a:path w="20" h="58">
                    <a:moveTo>
                      <a:pt x="20" y="58"/>
                    </a:moveTo>
                    <a:cubicBezTo>
                      <a:pt x="12" y="0"/>
                      <a:pt x="12" y="0"/>
                      <a:pt x="12" y="0"/>
                    </a:cubicBezTo>
                    <a:cubicBezTo>
                      <a:pt x="8" y="1"/>
                      <a:pt x="4" y="3"/>
                      <a:pt x="0" y="5"/>
                    </a:cubicBezTo>
                    <a:cubicBezTo>
                      <a:pt x="11" y="57"/>
                      <a:pt x="11" y="57"/>
                      <a:pt x="11" y="57"/>
                    </a:cubicBezTo>
                    <a:cubicBezTo>
                      <a:pt x="14" y="57"/>
                      <a:pt x="17" y="57"/>
                      <a:pt x="20" y="58"/>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1075"/>
              <p:cNvSpPr/>
              <p:nvPr/>
            </p:nvSpPr>
            <p:spPr bwMode="auto">
              <a:xfrm>
                <a:off x="2413" y="1465"/>
                <a:ext cx="28" cy="23"/>
              </a:xfrm>
              <a:custGeom>
                <a:avLst/>
                <a:gdLst>
                  <a:gd name="T0" fmla="*/ 0 w 12"/>
                  <a:gd name="T1" fmla="*/ 2 h 10"/>
                  <a:gd name="T2" fmla="*/ 12 w 12"/>
                  <a:gd name="T3" fmla="*/ 10 h 10"/>
                  <a:gd name="T4" fmla="*/ 12 w 12"/>
                  <a:gd name="T5" fmla="*/ 0 h 10"/>
                  <a:gd name="T6" fmla="*/ 0 w 12"/>
                  <a:gd name="T7" fmla="*/ 2 h 10"/>
                </a:gdLst>
                <a:ahLst/>
                <a:cxnLst>
                  <a:cxn ang="0">
                    <a:pos x="T0" y="T1"/>
                  </a:cxn>
                  <a:cxn ang="0">
                    <a:pos x="T2" y="T3"/>
                  </a:cxn>
                  <a:cxn ang="0">
                    <a:pos x="T4" y="T5"/>
                  </a:cxn>
                  <a:cxn ang="0">
                    <a:pos x="T6" y="T7"/>
                  </a:cxn>
                </a:cxnLst>
                <a:rect l="0" t="0" r="r" b="b"/>
                <a:pathLst>
                  <a:path w="12" h="10">
                    <a:moveTo>
                      <a:pt x="0" y="2"/>
                    </a:moveTo>
                    <a:cubicBezTo>
                      <a:pt x="4" y="4"/>
                      <a:pt x="8" y="6"/>
                      <a:pt x="12" y="10"/>
                    </a:cubicBezTo>
                    <a:cubicBezTo>
                      <a:pt x="12" y="0"/>
                      <a:pt x="12" y="0"/>
                      <a:pt x="12" y="0"/>
                    </a:cubicBezTo>
                    <a:cubicBezTo>
                      <a:pt x="8" y="1"/>
                      <a:pt x="4" y="1"/>
                      <a:pt x="0" y="2"/>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1076"/>
              <p:cNvSpPr/>
              <p:nvPr/>
            </p:nvSpPr>
            <p:spPr bwMode="auto">
              <a:xfrm>
                <a:off x="2047" y="1700"/>
                <a:ext cx="401" cy="237"/>
              </a:xfrm>
              <a:custGeom>
                <a:avLst/>
                <a:gdLst>
                  <a:gd name="T0" fmla="*/ 25 w 170"/>
                  <a:gd name="T1" fmla="*/ 47 h 100"/>
                  <a:gd name="T2" fmla="*/ 0 w 170"/>
                  <a:gd name="T3" fmla="*/ 82 h 100"/>
                  <a:gd name="T4" fmla="*/ 14 w 170"/>
                  <a:gd name="T5" fmla="*/ 100 h 100"/>
                  <a:gd name="T6" fmla="*/ 44 w 170"/>
                  <a:gd name="T7" fmla="*/ 85 h 100"/>
                  <a:gd name="T8" fmla="*/ 23 w 170"/>
                  <a:gd name="T9" fmla="*/ 77 h 100"/>
                  <a:gd name="T10" fmla="*/ 81 w 170"/>
                  <a:gd name="T11" fmla="*/ 45 h 100"/>
                  <a:gd name="T12" fmla="*/ 109 w 170"/>
                  <a:gd name="T13" fmla="*/ 72 h 100"/>
                  <a:gd name="T14" fmla="*/ 120 w 170"/>
                  <a:gd name="T15" fmla="*/ 69 h 100"/>
                  <a:gd name="T16" fmla="*/ 139 w 170"/>
                  <a:gd name="T17" fmla="*/ 57 h 100"/>
                  <a:gd name="T18" fmla="*/ 131 w 170"/>
                  <a:gd name="T19" fmla="*/ 51 h 100"/>
                  <a:gd name="T20" fmla="*/ 170 w 170"/>
                  <a:gd name="T21" fmla="*/ 28 h 100"/>
                  <a:gd name="T22" fmla="*/ 169 w 170"/>
                  <a:gd name="T23" fmla="*/ 25 h 100"/>
                  <a:gd name="T24" fmla="*/ 25 w 170"/>
                  <a:gd name="T25" fmla="*/ 4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0" h="100">
                    <a:moveTo>
                      <a:pt x="25" y="47"/>
                    </a:moveTo>
                    <a:cubicBezTo>
                      <a:pt x="19" y="59"/>
                      <a:pt x="11" y="71"/>
                      <a:pt x="0" y="82"/>
                    </a:cubicBezTo>
                    <a:cubicBezTo>
                      <a:pt x="5" y="86"/>
                      <a:pt x="10" y="92"/>
                      <a:pt x="14" y="100"/>
                    </a:cubicBezTo>
                    <a:cubicBezTo>
                      <a:pt x="21" y="94"/>
                      <a:pt x="32" y="88"/>
                      <a:pt x="44" y="85"/>
                    </a:cubicBezTo>
                    <a:cubicBezTo>
                      <a:pt x="37" y="81"/>
                      <a:pt x="30" y="79"/>
                      <a:pt x="23" y="77"/>
                    </a:cubicBezTo>
                    <a:cubicBezTo>
                      <a:pt x="43" y="43"/>
                      <a:pt x="68" y="37"/>
                      <a:pt x="81" y="45"/>
                    </a:cubicBezTo>
                    <a:cubicBezTo>
                      <a:pt x="86" y="48"/>
                      <a:pt x="96" y="59"/>
                      <a:pt x="109" y="72"/>
                    </a:cubicBezTo>
                    <a:cubicBezTo>
                      <a:pt x="112" y="71"/>
                      <a:pt x="116" y="70"/>
                      <a:pt x="120" y="69"/>
                    </a:cubicBezTo>
                    <a:cubicBezTo>
                      <a:pt x="125" y="66"/>
                      <a:pt x="132" y="62"/>
                      <a:pt x="139" y="57"/>
                    </a:cubicBezTo>
                    <a:cubicBezTo>
                      <a:pt x="136" y="56"/>
                      <a:pt x="133" y="53"/>
                      <a:pt x="131" y="51"/>
                    </a:cubicBezTo>
                    <a:cubicBezTo>
                      <a:pt x="170" y="28"/>
                      <a:pt x="170" y="28"/>
                      <a:pt x="170" y="28"/>
                    </a:cubicBezTo>
                    <a:cubicBezTo>
                      <a:pt x="170" y="27"/>
                      <a:pt x="170" y="26"/>
                      <a:pt x="169" y="25"/>
                    </a:cubicBezTo>
                    <a:cubicBezTo>
                      <a:pt x="103" y="67"/>
                      <a:pt x="86" y="0"/>
                      <a:pt x="25" y="47"/>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1077"/>
              <p:cNvSpPr/>
              <p:nvPr/>
            </p:nvSpPr>
            <p:spPr bwMode="auto">
              <a:xfrm>
                <a:off x="2245" y="2310"/>
                <a:ext cx="267" cy="275"/>
              </a:xfrm>
              <a:custGeom>
                <a:avLst/>
                <a:gdLst>
                  <a:gd name="T0" fmla="*/ 24 w 113"/>
                  <a:gd name="T1" fmla="*/ 116 h 116"/>
                  <a:gd name="T2" fmla="*/ 42 w 113"/>
                  <a:gd name="T3" fmla="*/ 96 h 116"/>
                  <a:gd name="T4" fmla="*/ 64 w 113"/>
                  <a:gd name="T5" fmla="*/ 35 h 116"/>
                  <a:gd name="T6" fmla="*/ 99 w 113"/>
                  <a:gd name="T7" fmla="*/ 29 h 116"/>
                  <a:gd name="T8" fmla="*/ 113 w 113"/>
                  <a:gd name="T9" fmla="*/ 11 h 116"/>
                  <a:gd name="T10" fmla="*/ 24 w 113"/>
                  <a:gd name="T11" fmla="*/ 116 h 116"/>
                </a:gdLst>
                <a:ahLst/>
                <a:cxnLst>
                  <a:cxn ang="0">
                    <a:pos x="T0" y="T1"/>
                  </a:cxn>
                  <a:cxn ang="0">
                    <a:pos x="T2" y="T3"/>
                  </a:cxn>
                  <a:cxn ang="0">
                    <a:pos x="T4" y="T5"/>
                  </a:cxn>
                  <a:cxn ang="0">
                    <a:pos x="T6" y="T7"/>
                  </a:cxn>
                  <a:cxn ang="0">
                    <a:pos x="T8" y="T9"/>
                  </a:cxn>
                  <a:cxn ang="0">
                    <a:pos x="T10" y="T11"/>
                  </a:cxn>
                </a:cxnLst>
                <a:rect l="0" t="0" r="r" b="b"/>
                <a:pathLst>
                  <a:path w="113" h="116">
                    <a:moveTo>
                      <a:pt x="24" y="116"/>
                    </a:moveTo>
                    <a:cubicBezTo>
                      <a:pt x="29" y="110"/>
                      <a:pt x="35" y="103"/>
                      <a:pt x="42" y="96"/>
                    </a:cubicBezTo>
                    <a:cubicBezTo>
                      <a:pt x="26" y="68"/>
                      <a:pt x="47" y="44"/>
                      <a:pt x="64" y="35"/>
                    </a:cubicBezTo>
                    <a:cubicBezTo>
                      <a:pt x="74" y="30"/>
                      <a:pt x="86" y="28"/>
                      <a:pt x="99" y="29"/>
                    </a:cubicBezTo>
                    <a:cubicBezTo>
                      <a:pt x="105" y="21"/>
                      <a:pt x="110" y="15"/>
                      <a:pt x="113" y="11"/>
                    </a:cubicBezTo>
                    <a:cubicBezTo>
                      <a:pt x="50" y="0"/>
                      <a:pt x="0" y="62"/>
                      <a:pt x="24" y="11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1078"/>
              <p:cNvSpPr/>
              <p:nvPr/>
            </p:nvSpPr>
            <p:spPr bwMode="auto">
              <a:xfrm>
                <a:off x="2408" y="1996"/>
                <a:ext cx="55" cy="121"/>
              </a:xfrm>
              <a:custGeom>
                <a:avLst/>
                <a:gdLst>
                  <a:gd name="T0" fmla="*/ 23 w 23"/>
                  <a:gd name="T1" fmla="*/ 50 h 51"/>
                  <a:gd name="T2" fmla="*/ 12 w 23"/>
                  <a:gd name="T3" fmla="*/ 0 h 51"/>
                  <a:gd name="T4" fmla="*/ 0 w 23"/>
                  <a:gd name="T5" fmla="*/ 7 h 51"/>
                  <a:gd name="T6" fmla="*/ 15 w 23"/>
                  <a:gd name="T7" fmla="*/ 51 h 51"/>
                  <a:gd name="T8" fmla="*/ 23 w 23"/>
                  <a:gd name="T9" fmla="*/ 50 h 51"/>
                </a:gdLst>
                <a:ahLst/>
                <a:cxnLst>
                  <a:cxn ang="0">
                    <a:pos x="T0" y="T1"/>
                  </a:cxn>
                  <a:cxn ang="0">
                    <a:pos x="T2" y="T3"/>
                  </a:cxn>
                  <a:cxn ang="0">
                    <a:pos x="T4" y="T5"/>
                  </a:cxn>
                  <a:cxn ang="0">
                    <a:pos x="T6" y="T7"/>
                  </a:cxn>
                  <a:cxn ang="0">
                    <a:pos x="T8" y="T9"/>
                  </a:cxn>
                </a:cxnLst>
                <a:rect l="0" t="0" r="r" b="b"/>
                <a:pathLst>
                  <a:path w="23" h="51">
                    <a:moveTo>
                      <a:pt x="23" y="50"/>
                    </a:moveTo>
                    <a:cubicBezTo>
                      <a:pt x="12" y="0"/>
                      <a:pt x="12" y="0"/>
                      <a:pt x="12" y="0"/>
                    </a:cubicBezTo>
                    <a:cubicBezTo>
                      <a:pt x="8" y="2"/>
                      <a:pt x="4" y="5"/>
                      <a:pt x="0" y="7"/>
                    </a:cubicBezTo>
                    <a:cubicBezTo>
                      <a:pt x="15" y="51"/>
                      <a:pt x="15" y="51"/>
                      <a:pt x="15" y="51"/>
                    </a:cubicBezTo>
                    <a:cubicBezTo>
                      <a:pt x="17" y="50"/>
                      <a:pt x="20" y="50"/>
                      <a:pt x="23" y="50"/>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1079"/>
              <p:cNvSpPr/>
              <p:nvPr/>
            </p:nvSpPr>
            <p:spPr bwMode="auto">
              <a:xfrm>
                <a:off x="2349" y="2506"/>
                <a:ext cx="128" cy="157"/>
              </a:xfrm>
              <a:custGeom>
                <a:avLst/>
                <a:gdLst>
                  <a:gd name="T0" fmla="*/ 45 w 54"/>
                  <a:gd name="T1" fmla="*/ 0 h 66"/>
                  <a:gd name="T2" fmla="*/ 24 w 54"/>
                  <a:gd name="T3" fmla="*/ 24 h 66"/>
                  <a:gd name="T4" fmla="*/ 30 w 54"/>
                  <a:gd name="T5" fmla="*/ 30 h 66"/>
                  <a:gd name="T6" fmla="*/ 19 w 54"/>
                  <a:gd name="T7" fmla="*/ 30 h 66"/>
                  <a:gd name="T8" fmla="*/ 0 w 54"/>
                  <a:gd name="T9" fmla="*/ 51 h 66"/>
                  <a:gd name="T10" fmla="*/ 10 w 54"/>
                  <a:gd name="T11" fmla="*/ 66 h 66"/>
                  <a:gd name="T12" fmla="*/ 54 w 54"/>
                  <a:gd name="T13" fmla="*/ 15 h 66"/>
                  <a:gd name="T14" fmla="*/ 45 w 54"/>
                  <a:gd name="T15" fmla="*/ 0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66">
                    <a:moveTo>
                      <a:pt x="45" y="0"/>
                    </a:moveTo>
                    <a:cubicBezTo>
                      <a:pt x="38" y="8"/>
                      <a:pt x="31" y="17"/>
                      <a:pt x="24" y="24"/>
                    </a:cubicBezTo>
                    <a:cubicBezTo>
                      <a:pt x="26" y="26"/>
                      <a:pt x="27" y="28"/>
                      <a:pt x="30" y="30"/>
                    </a:cubicBezTo>
                    <a:cubicBezTo>
                      <a:pt x="26" y="31"/>
                      <a:pt x="22" y="31"/>
                      <a:pt x="19" y="30"/>
                    </a:cubicBezTo>
                    <a:cubicBezTo>
                      <a:pt x="11" y="38"/>
                      <a:pt x="5" y="45"/>
                      <a:pt x="0" y="51"/>
                    </a:cubicBezTo>
                    <a:cubicBezTo>
                      <a:pt x="5" y="56"/>
                      <a:pt x="8" y="61"/>
                      <a:pt x="10" y="66"/>
                    </a:cubicBezTo>
                    <a:cubicBezTo>
                      <a:pt x="24" y="50"/>
                      <a:pt x="44" y="27"/>
                      <a:pt x="54" y="15"/>
                    </a:cubicBezTo>
                    <a:cubicBezTo>
                      <a:pt x="54" y="8"/>
                      <a:pt x="51" y="3"/>
                      <a:pt x="45" y="0"/>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1080"/>
              <p:cNvSpPr/>
              <p:nvPr/>
            </p:nvSpPr>
            <p:spPr bwMode="auto">
              <a:xfrm>
                <a:off x="2378" y="2018"/>
                <a:ext cx="59" cy="102"/>
              </a:xfrm>
              <a:custGeom>
                <a:avLst/>
                <a:gdLst>
                  <a:gd name="T0" fmla="*/ 25 w 25"/>
                  <a:gd name="T1" fmla="*/ 42 h 43"/>
                  <a:gd name="T2" fmla="*/ 11 w 25"/>
                  <a:gd name="T3" fmla="*/ 0 h 43"/>
                  <a:gd name="T4" fmla="*/ 0 w 25"/>
                  <a:gd name="T5" fmla="*/ 8 h 43"/>
                  <a:gd name="T6" fmla="*/ 15 w 25"/>
                  <a:gd name="T7" fmla="*/ 43 h 43"/>
                  <a:gd name="T8" fmla="*/ 25 w 25"/>
                  <a:gd name="T9" fmla="*/ 42 h 43"/>
                </a:gdLst>
                <a:ahLst/>
                <a:cxnLst>
                  <a:cxn ang="0">
                    <a:pos x="T0" y="T1"/>
                  </a:cxn>
                  <a:cxn ang="0">
                    <a:pos x="T2" y="T3"/>
                  </a:cxn>
                  <a:cxn ang="0">
                    <a:pos x="T4" y="T5"/>
                  </a:cxn>
                  <a:cxn ang="0">
                    <a:pos x="T6" y="T7"/>
                  </a:cxn>
                  <a:cxn ang="0">
                    <a:pos x="T8" y="T9"/>
                  </a:cxn>
                </a:cxnLst>
                <a:rect l="0" t="0" r="r" b="b"/>
                <a:pathLst>
                  <a:path w="25" h="43">
                    <a:moveTo>
                      <a:pt x="25" y="42"/>
                    </a:moveTo>
                    <a:cubicBezTo>
                      <a:pt x="11" y="0"/>
                      <a:pt x="11" y="0"/>
                      <a:pt x="11" y="0"/>
                    </a:cubicBezTo>
                    <a:cubicBezTo>
                      <a:pt x="7" y="2"/>
                      <a:pt x="4" y="5"/>
                      <a:pt x="0" y="8"/>
                    </a:cubicBezTo>
                    <a:cubicBezTo>
                      <a:pt x="15" y="43"/>
                      <a:pt x="15" y="43"/>
                      <a:pt x="15" y="43"/>
                    </a:cubicBezTo>
                    <a:cubicBezTo>
                      <a:pt x="18" y="43"/>
                      <a:pt x="22" y="42"/>
                      <a:pt x="25" y="42"/>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1081"/>
              <p:cNvSpPr/>
              <p:nvPr/>
            </p:nvSpPr>
            <p:spPr bwMode="auto">
              <a:xfrm>
                <a:off x="2271" y="1529"/>
                <a:ext cx="159" cy="180"/>
              </a:xfrm>
              <a:custGeom>
                <a:avLst/>
                <a:gdLst>
                  <a:gd name="T0" fmla="*/ 13 w 67"/>
                  <a:gd name="T1" fmla="*/ 76 h 76"/>
                  <a:gd name="T2" fmla="*/ 46 w 67"/>
                  <a:gd name="T3" fmla="*/ 66 h 76"/>
                  <a:gd name="T4" fmla="*/ 50 w 67"/>
                  <a:gd name="T5" fmla="*/ 9 h 76"/>
                  <a:gd name="T6" fmla="*/ 3 w 67"/>
                  <a:gd name="T7" fmla="*/ 27 h 76"/>
                  <a:gd name="T8" fmla="*/ 26 w 67"/>
                  <a:gd name="T9" fmla="*/ 47 h 76"/>
                  <a:gd name="T10" fmla="*/ 14 w 67"/>
                  <a:gd name="T11" fmla="*/ 30 h 76"/>
                  <a:gd name="T12" fmla="*/ 43 w 67"/>
                  <a:gd name="T13" fmla="*/ 25 h 76"/>
                  <a:gd name="T14" fmla="*/ 47 w 67"/>
                  <a:gd name="T15" fmla="*/ 54 h 76"/>
                  <a:gd name="T16" fmla="*/ 13 w 67"/>
                  <a:gd name="T17"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76">
                    <a:moveTo>
                      <a:pt x="13" y="76"/>
                    </a:moveTo>
                    <a:cubicBezTo>
                      <a:pt x="25" y="76"/>
                      <a:pt x="36" y="74"/>
                      <a:pt x="46" y="66"/>
                    </a:cubicBezTo>
                    <a:cubicBezTo>
                      <a:pt x="67" y="49"/>
                      <a:pt x="67" y="20"/>
                      <a:pt x="50" y="9"/>
                    </a:cubicBezTo>
                    <a:cubicBezTo>
                      <a:pt x="33" y="0"/>
                      <a:pt x="6" y="9"/>
                      <a:pt x="3" y="27"/>
                    </a:cubicBezTo>
                    <a:cubicBezTo>
                      <a:pt x="0" y="41"/>
                      <a:pt x="13" y="53"/>
                      <a:pt x="26" y="47"/>
                    </a:cubicBezTo>
                    <a:cubicBezTo>
                      <a:pt x="18" y="47"/>
                      <a:pt x="8" y="42"/>
                      <a:pt x="14" y="30"/>
                    </a:cubicBezTo>
                    <a:cubicBezTo>
                      <a:pt x="19" y="18"/>
                      <a:pt x="35" y="19"/>
                      <a:pt x="43" y="25"/>
                    </a:cubicBezTo>
                    <a:cubicBezTo>
                      <a:pt x="49" y="29"/>
                      <a:pt x="55" y="42"/>
                      <a:pt x="47" y="54"/>
                    </a:cubicBezTo>
                    <a:cubicBezTo>
                      <a:pt x="38" y="68"/>
                      <a:pt x="26" y="74"/>
                      <a:pt x="13" y="76"/>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1082"/>
              <p:cNvSpPr/>
              <p:nvPr/>
            </p:nvSpPr>
            <p:spPr bwMode="auto">
              <a:xfrm>
                <a:off x="2380" y="2566"/>
                <a:ext cx="97" cy="121"/>
              </a:xfrm>
              <a:custGeom>
                <a:avLst/>
                <a:gdLst>
                  <a:gd name="T0" fmla="*/ 41 w 41"/>
                  <a:gd name="T1" fmla="*/ 0 h 51"/>
                  <a:gd name="T2" fmla="*/ 0 w 41"/>
                  <a:gd name="T3" fmla="*/ 48 h 51"/>
                  <a:gd name="T4" fmla="*/ 1 w 41"/>
                  <a:gd name="T5" fmla="*/ 51 h 51"/>
                  <a:gd name="T6" fmla="*/ 41 w 41"/>
                  <a:gd name="T7" fmla="*/ 0 h 51"/>
                </a:gdLst>
                <a:ahLst/>
                <a:cxnLst>
                  <a:cxn ang="0">
                    <a:pos x="T0" y="T1"/>
                  </a:cxn>
                  <a:cxn ang="0">
                    <a:pos x="T2" y="T3"/>
                  </a:cxn>
                  <a:cxn ang="0">
                    <a:pos x="T4" y="T5"/>
                  </a:cxn>
                  <a:cxn ang="0">
                    <a:pos x="T6" y="T7"/>
                  </a:cxn>
                </a:cxnLst>
                <a:rect l="0" t="0" r="r" b="b"/>
                <a:pathLst>
                  <a:path w="41" h="51">
                    <a:moveTo>
                      <a:pt x="41" y="0"/>
                    </a:moveTo>
                    <a:cubicBezTo>
                      <a:pt x="30" y="13"/>
                      <a:pt x="11" y="35"/>
                      <a:pt x="0" y="48"/>
                    </a:cubicBezTo>
                    <a:cubicBezTo>
                      <a:pt x="1" y="49"/>
                      <a:pt x="1" y="50"/>
                      <a:pt x="1" y="51"/>
                    </a:cubicBezTo>
                    <a:cubicBezTo>
                      <a:pt x="20" y="40"/>
                      <a:pt x="38" y="23"/>
                      <a:pt x="41" y="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1083"/>
              <p:cNvSpPr/>
              <p:nvPr/>
            </p:nvSpPr>
            <p:spPr bwMode="auto">
              <a:xfrm>
                <a:off x="2387" y="2492"/>
                <a:ext cx="59" cy="62"/>
              </a:xfrm>
              <a:custGeom>
                <a:avLst/>
                <a:gdLst>
                  <a:gd name="T0" fmla="*/ 6 w 25"/>
                  <a:gd name="T1" fmla="*/ 26 h 26"/>
                  <a:gd name="T2" fmla="*/ 25 w 25"/>
                  <a:gd name="T3" fmla="*/ 4 h 26"/>
                  <a:gd name="T4" fmla="*/ 6 w 25"/>
                  <a:gd name="T5" fmla="*/ 26 h 26"/>
                </a:gdLst>
                <a:ahLst/>
                <a:cxnLst>
                  <a:cxn ang="0">
                    <a:pos x="T0" y="T1"/>
                  </a:cxn>
                  <a:cxn ang="0">
                    <a:pos x="T2" y="T3"/>
                  </a:cxn>
                  <a:cxn ang="0">
                    <a:pos x="T4" y="T5"/>
                  </a:cxn>
                </a:cxnLst>
                <a:rect l="0" t="0" r="r" b="b"/>
                <a:pathLst>
                  <a:path w="25" h="26">
                    <a:moveTo>
                      <a:pt x="6" y="26"/>
                    </a:moveTo>
                    <a:cubicBezTo>
                      <a:pt x="12" y="19"/>
                      <a:pt x="18" y="12"/>
                      <a:pt x="25" y="4"/>
                    </a:cubicBezTo>
                    <a:cubicBezTo>
                      <a:pt x="12" y="0"/>
                      <a:pt x="0" y="14"/>
                      <a:pt x="6" y="26"/>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1084"/>
              <p:cNvSpPr/>
              <p:nvPr/>
            </p:nvSpPr>
            <p:spPr bwMode="auto">
              <a:xfrm>
                <a:off x="2354" y="2039"/>
                <a:ext cx="52" cy="85"/>
              </a:xfrm>
              <a:custGeom>
                <a:avLst/>
                <a:gdLst>
                  <a:gd name="T0" fmla="*/ 22 w 22"/>
                  <a:gd name="T1" fmla="*/ 34 h 36"/>
                  <a:gd name="T2" fmla="*/ 8 w 22"/>
                  <a:gd name="T3" fmla="*/ 0 h 36"/>
                  <a:gd name="T4" fmla="*/ 0 w 22"/>
                  <a:gd name="T5" fmla="*/ 7 h 36"/>
                  <a:gd name="T6" fmla="*/ 15 w 22"/>
                  <a:gd name="T7" fmla="*/ 36 h 36"/>
                  <a:gd name="T8" fmla="*/ 22 w 22"/>
                  <a:gd name="T9" fmla="*/ 34 h 36"/>
                </a:gdLst>
                <a:ahLst/>
                <a:cxnLst>
                  <a:cxn ang="0">
                    <a:pos x="T0" y="T1"/>
                  </a:cxn>
                  <a:cxn ang="0">
                    <a:pos x="T2" y="T3"/>
                  </a:cxn>
                  <a:cxn ang="0">
                    <a:pos x="T4" y="T5"/>
                  </a:cxn>
                  <a:cxn ang="0">
                    <a:pos x="T6" y="T7"/>
                  </a:cxn>
                  <a:cxn ang="0">
                    <a:pos x="T8" y="T9"/>
                  </a:cxn>
                </a:cxnLst>
                <a:rect l="0" t="0" r="r" b="b"/>
                <a:pathLst>
                  <a:path w="22" h="36">
                    <a:moveTo>
                      <a:pt x="22" y="34"/>
                    </a:moveTo>
                    <a:cubicBezTo>
                      <a:pt x="8" y="0"/>
                      <a:pt x="8" y="0"/>
                      <a:pt x="8" y="0"/>
                    </a:cubicBezTo>
                    <a:cubicBezTo>
                      <a:pt x="5" y="3"/>
                      <a:pt x="2" y="5"/>
                      <a:pt x="0" y="7"/>
                    </a:cubicBezTo>
                    <a:cubicBezTo>
                      <a:pt x="15" y="36"/>
                      <a:pt x="15" y="36"/>
                      <a:pt x="15" y="36"/>
                    </a:cubicBezTo>
                    <a:cubicBezTo>
                      <a:pt x="18" y="35"/>
                      <a:pt x="20" y="35"/>
                      <a:pt x="22" y="34"/>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1085"/>
              <p:cNvSpPr/>
              <p:nvPr/>
            </p:nvSpPr>
            <p:spPr bwMode="auto">
              <a:xfrm>
                <a:off x="2129" y="1586"/>
                <a:ext cx="258" cy="147"/>
              </a:xfrm>
              <a:custGeom>
                <a:avLst/>
                <a:gdLst>
                  <a:gd name="T0" fmla="*/ 0 w 109"/>
                  <a:gd name="T1" fmla="*/ 62 h 62"/>
                  <a:gd name="T2" fmla="*/ 54 w 109"/>
                  <a:gd name="T3" fmla="*/ 52 h 62"/>
                  <a:gd name="T4" fmla="*/ 101 w 109"/>
                  <a:gd name="T5" fmla="*/ 32 h 62"/>
                  <a:gd name="T6" fmla="*/ 100 w 109"/>
                  <a:gd name="T7" fmla="*/ 5 h 62"/>
                  <a:gd name="T8" fmla="*/ 77 w 109"/>
                  <a:gd name="T9" fmla="*/ 12 h 62"/>
                  <a:gd name="T10" fmla="*/ 95 w 109"/>
                  <a:gd name="T11" fmla="*/ 15 h 62"/>
                  <a:gd name="T12" fmla="*/ 36 w 109"/>
                  <a:gd name="T13" fmla="*/ 29 h 62"/>
                  <a:gd name="T14" fmla="*/ 0 w 109"/>
                  <a:gd name="T15" fmla="*/ 51 h 62"/>
                  <a:gd name="T16" fmla="*/ 0 w 109"/>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62">
                    <a:moveTo>
                      <a:pt x="0" y="62"/>
                    </a:moveTo>
                    <a:cubicBezTo>
                      <a:pt x="18" y="51"/>
                      <a:pt x="37" y="53"/>
                      <a:pt x="54" y="52"/>
                    </a:cubicBezTo>
                    <a:cubicBezTo>
                      <a:pt x="69" y="51"/>
                      <a:pt x="88" y="45"/>
                      <a:pt x="101" y="32"/>
                    </a:cubicBezTo>
                    <a:cubicBezTo>
                      <a:pt x="109" y="24"/>
                      <a:pt x="108" y="10"/>
                      <a:pt x="100" y="5"/>
                    </a:cubicBezTo>
                    <a:cubicBezTo>
                      <a:pt x="94" y="0"/>
                      <a:pt x="77" y="1"/>
                      <a:pt x="77" y="12"/>
                    </a:cubicBezTo>
                    <a:cubicBezTo>
                      <a:pt x="77" y="21"/>
                      <a:pt x="90" y="20"/>
                      <a:pt x="95" y="15"/>
                    </a:cubicBezTo>
                    <a:cubicBezTo>
                      <a:pt x="86" y="54"/>
                      <a:pt x="50" y="45"/>
                      <a:pt x="36" y="29"/>
                    </a:cubicBezTo>
                    <a:cubicBezTo>
                      <a:pt x="23" y="32"/>
                      <a:pt x="10" y="39"/>
                      <a:pt x="0" y="51"/>
                    </a:cubicBezTo>
                    <a:cubicBezTo>
                      <a:pt x="0" y="55"/>
                      <a:pt x="0" y="59"/>
                      <a:pt x="0" y="62"/>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1086"/>
              <p:cNvSpPr/>
              <p:nvPr/>
            </p:nvSpPr>
            <p:spPr bwMode="auto">
              <a:xfrm>
                <a:off x="2195" y="1389"/>
                <a:ext cx="52" cy="40"/>
              </a:xfrm>
              <a:custGeom>
                <a:avLst/>
                <a:gdLst>
                  <a:gd name="T0" fmla="*/ 9 w 22"/>
                  <a:gd name="T1" fmla="*/ 17 h 17"/>
                  <a:gd name="T2" fmla="*/ 22 w 22"/>
                  <a:gd name="T3" fmla="*/ 0 h 17"/>
                  <a:gd name="T4" fmla="*/ 10 w 22"/>
                  <a:gd name="T5" fmla="*/ 0 h 17"/>
                  <a:gd name="T6" fmla="*/ 0 w 22"/>
                  <a:gd name="T7" fmla="*/ 15 h 17"/>
                  <a:gd name="T8" fmla="*/ 9 w 22"/>
                  <a:gd name="T9" fmla="*/ 17 h 17"/>
                </a:gdLst>
                <a:ahLst/>
                <a:cxnLst>
                  <a:cxn ang="0">
                    <a:pos x="T0" y="T1"/>
                  </a:cxn>
                  <a:cxn ang="0">
                    <a:pos x="T2" y="T3"/>
                  </a:cxn>
                  <a:cxn ang="0">
                    <a:pos x="T4" y="T5"/>
                  </a:cxn>
                  <a:cxn ang="0">
                    <a:pos x="T6" y="T7"/>
                  </a:cxn>
                  <a:cxn ang="0">
                    <a:pos x="T8" y="T9"/>
                  </a:cxn>
                </a:cxnLst>
                <a:rect l="0" t="0" r="r" b="b"/>
                <a:pathLst>
                  <a:path w="22" h="17">
                    <a:moveTo>
                      <a:pt x="9" y="17"/>
                    </a:moveTo>
                    <a:cubicBezTo>
                      <a:pt x="14" y="11"/>
                      <a:pt x="18" y="5"/>
                      <a:pt x="22" y="0"/>
                    </a:cubicBezTo>
                    <a:cubicBezTo>
                      <a:pt x="10" y="0"/>
                      <a:pt x="10" y="0"/>
                      <a:pt x="10" y="0"/>
                    </a:cubicBezTo>
                    <a:cubicBezTo>
                      <a:pt x="7" y="5"/>
                      <a:pt x="4" y="9"/>
                      <a:pt x="0" y="15"/>
                    </a:cubicBezTo>
                    <a:cubicBezTo>
                      <a:pt x="3" y="15"/>
                      <a:pt x="6" y="16"/>
                      <a:pt x="9" y="17"/>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1087"/>
              <p:cNvSpPr/>
              <p:nvPr/>
            </p:nvSpPr>
            <p:spPr bwMode="auto">
              <a:xfrm>
                <a:off x="2337" y="1389"/>
                <a:ext cx="36" cy="4"/>
              </a:xfrm>
              <a:custGeom>
                <a:avLst/>
                <a:gdLst>
                  <a:gd name="T0" fmla="*/ 15 w 15"/>
                  <a:gd name="T1" fmla="*/ 0 h 2"/>
                  <a:gd name="T2" fmla="*/ 0 w 15"/>
                  <a:gd name="T3" fmla="*/ 0 h 2"/>
                  <a:gd name="T4" fmla="*/ 2 w 15"/>
                  <a:gd name="T5" fmla="*/ 2 h 2"/>
                  <a:gd name="T6" fmla="*/ 15 w 15"/>
                  <a:gd name="T7" fmla="*/ 0 h 2"/>
                </a:gdLst>
                <a:ahLst/>
                <a:cxnLst>
                  <a:cxn ang="0">
                    <a:pos x="T0" y="T1"/>
                  </a:cxn>
                  <a:cxn ang="0">
                    <a:pos x="T2" y="T3"/>
                  </a:cxn>
                  <a:cxn ang="0">
                    <a:pos x="T4" y="T5"/>
                  </a:cxn>
                  <a:cxn ang="0">
                    <a:pos x="T6" y="T7"/>
                  </a:cxn>
                </a:cxnLst>
                <a:rect l="0" t="0" r="r" b="b"/>
                <a:pathLst>
                  <a:path w="15" h="2">
                    <a:moveTo>
                      <a:pt x="15" y="0"/>
                    </a:moveTo>
                    <a:cubicBezTo>
                      <a:pt x="0" y="0"/>
                      <a:pt x="0" y="0"/>
                      <a:pt x="0" y="0"/>
                    </a:cubicBezTo>
                    <a:cubicBezTo>
                      <a:pt x="1" y="0"/>
                      <a:pt x="1" y="1"/>
                      <a:pt x="2" y="2"/>
                    </a:cubicBezTo>
                    <a:cubicBezTo>
                      <a:pt x="6" y="1"/>
                      <a:pt x="11" y="0"/>
                      <a:pt x="15" y="0"/>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1088"/>
              <p:cNvSpPr/>
              <p:nvPr/>
            </p:nvSpPr>
            <p:spPr bwMode="auto">
              <a:xfrm>
                <a:off x="2333" y="2060"/>
                <a:ext cx="52" cy="69"/>
              </a:xfrm>
              <a:custGeom>
                <a:avLst/>
                <a:gdLst>
                  <a:gd name="T0" fmla="*/ 22 w 22"/>
                  <a:gd name="T1" fmla="*/ 27 h 29"/>
                  <a:gd name="T2" fmla="*/ 7 w 22"/>
                  <a:gd name="T3" fmla="*/ 0 h 29"/>
                  <a:gd name="T4" fmla="*/ 0 w 22"/>
                  <a:gd name="T5" fmla="*/ 6 h 29"/>
                  <a:gd name="T6" fmla="*/ 14 w 22"/>
                  <a:gd name="T7" fmla="*/ 29 h 29"/>
                  <a:gd name="T8" fmla="*/ 22 w 22"/>
                  <a:gd name="T9" fmla="*/ 27 h 29"/>
                </a:gdLst>
                <a:ahLst/>
                <a:cxnLst>
                  <a:cxn ang="0">
                    <a:pos x="T0" y="T1"/>
                  </a:cxn>
                  <a:cxn ang="0">
                    <a:pos x="T2" y="T3"/>
                  </a:cxn>
                  <a:cxn ang="0">
                    <a:pos x="T4" y="T5"/>
                  </a:cxn>
                  <a:cxn ang="0">
                    <a:pos x="T6" y="T7"/>
                  </a:cxn>
                  <a:cxn ang="0">
                    <a:pos x="T8" y="T9"/>
                  </a:cxn>
                </a:cxnLst>
                <a:rect l="0" t="0" r="r" b="b"/>
                <a:pathLst>
                  <a:path w="22" h="29">
                    <a:moveTo>
                      <a:pt x="22" y="27"/>
                    </a:moveTo>
                    <a:cubicBezTo>
                      <a:pt x="7" y="0"/>
                      <a:pt x="7" y="0"/>
                      <a:pt x="7" y="0"/>
                    </a:cubicBezTo>
                    <a:cubicBezTo>
                      <a:pt x="4" y="2"/>
                      <a:pt x="2" y="4"/>
                      <a:pt x="0" y="6"/>
                    </a:cubicBezTo>
                    <a:cubicBezTo>
                      <a:pt x="14" y="29"/>
                      <a:pt x="14" y="29"/>
                      <a:pt x="14" y="29"/>
                    </a:cubicBezTo>
                    <a:cubicBezTo>
                      <a:pt x="17" y="29"/>
                      <a:pt x="19" y="28"/>
                      <a:pt x="22" y="27"/>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1089"/>
              <p:cNvSpPr/>
              <p:nvPr/>
            </p:nvSpPr>
            <p:spPr bwMode="auto">
              <a:xfrm>
                <a:off x="2314" y="2079"/>
                <a:ext cx="45" cy="57"/>
              </a:xfrm>
              <a:custGeom>
                <a:avLst/>
                <a:gdLst>
                  <a:gd name="T0" fmla="*/ 19 w 19"/>
                  <a:gd name="T1" fmla="*/ 22 h 24"/>
                  <a:gd name="T2" fmla="*/ 6 w 19"/>
                  <a:gd name="T3" fmla="*/ 0 h 24"/>
                  <a:gd name="T4" fmla="*/ 0 w 19"/>
                  <a:gd name="T5" fmla="*/ 6 h 24"/>
                  <a:gd name="T6" fmla="*/ 13 w 19"/>
                  <a:gd name="T7" fmla="*/ 24 h 24"/>
                  <a:gd name="T8" fmla="*/ 19 w 19"/>
                  <a:gd name="T9" fmla="*/ 22 h 24"/>
                </a:gdLst>
                <a:ahLst/>
                <a:cxnLst>
                  <a:cxn ang="0">
                    <a:pos x="T0" y="T1"/>
                  </a:cxn>
                  <a:cxn ang="0">
                    <a:pos x="T2" y="T3"/>
                  </a:cxn>
                  <a:cxn ang="0">
                    <a:pos x="T4" y="T5"/>
                  </a:cxn>
                  <a:cxn ang="0">
                    <a:pos x="T6" y="T7"/>
                  </a:cxn>
                  <a:cxn ang="0">
                    <a:pos x="T8" y="T9"/>
                  </a:cxn>
                </a:cxnLst>
                <a:rect l="0" t="0" r="r" b="b"/>
                <a:pathLst>
                  <a:path w="19" h="24">
                    <a:moveTo>
                      <a:pt x="19" y="22"/>
                    </a:moveTo>
                    <a:cubicBezTo>
                      <a:pt x="6" y="0"/>
                      <a:pt x="6" y="0"/>
                      <a:pt x="6" y="0"/>
                    </a:cubicBezTo>
                    <a:cubicBezTo>
                      <a:pt x="4" y="2"/>
                      <a:pt x="2" y="4"/>
                      <a:pt x="0" y="6"/>
                    </a:cubicBezTo>
                    <a:cubicBezTo>
                      <a:pt x="13" y="24"/>
                      <a:pt x="13" y="24"/>
                      <a:pt x="13" y="24"/>
                    </a:cubicBezTo>
                    <a:cubicBezTo>
                      <a:pt x="15" y="24"/>
                      <a:pt x="17" y="23"/>
                      <a:pt x="19" y="22"/>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1090"/>
              <p:cNvSpPr/>
              <p:nvPr/>
            </p:nvSpPr>
            <p:spPr bwMode="auto">
              <a:xfrm>
                <a:off x="2122" y="1840"/>
                <a:ext cx="274" cy="246"/>
              </a:xfrm>
              <a:custGeom>
                <a:avLst/>
                <a:gdLst>
                  <a:gd name="T0" fmla="*/ 39 w 116"/>
                  <a:gd name="T1" fmla="*/ 92 h 104"/>
                  <a:gd name="T2" fmla="*/ 61 w 116"/>
                  <a:gd name="T3" fmla="*/ 104 h 104"/>
                  <a:gd name="T4" fmla="*/ 116 w 116"/>
                  <a:gd name="T5" fmla="*/ 60 h 104"/>
                  <a:gd name="T6" fmla="*/ 58 w 116"/>
                  <a:gd name="T7" fmla="*/ 0 h 104"/>
                  <a:gd name="T8" fmla="*/ 0 w 116"/>
                  <a:gd name="T9" fmla="*/ 94 h 104"/>
                  <a:gd name="T10" fmla="*/ 13 w 116"/>
                  <a:gd name="T11" fmla="*/ 99 h 104"/>
                  <a:gd name="T12" fmla="*/ 39 w 116"/>
                  <a:gd name="T13" fmla="*/ 92 h 104"/>
                </a:gdLst>
                <a:ahLst/>
                <a:cxnLst>
                  <a:cxn ang="0">
                    <a:pos x="T0" y="T1"/>
                  </a:cxn>
                  <a:cxn ang="0">
                    <a:pos x="T2" y="T3"/>
                  </a:cxn>
                  <a:cxn ang="0">
                    <a:pos x="T4" y="T5"/>
                  </a:cxn>
                  <a:cxn ang="0">
                    <a:pos x="T6" y="T7"/>
                  </a:cxn>
                  <a:cxn ang="0">
                    <a:pos x="T8" y="T9"/>
                  </a:cxn>
                  <a:cxn ang="0">
                    <a:pos x="T10" y="T11"/>
                  </a:cxn>
                  <a:cxn ang="0">
                    <a:pos x="T12" y="T13"/>
                  </a:cxn>
                </a:cxnLst>
                <a:rect l="0" t="0" r="r" b="b"/>
                <a:pathLst>
                  <a:path w="116" h="104">
                    <a:moveTo>
                      <a:pt x="39" y="92"/>
                    </a:moveTo>
                    <a:cubicBezTo>
                      <a:pt x="46" y="94"/>
                      <a:pt x="53" y="98"/>
                      <a:pt x="61" y="104"/>
                    </a:cubicBezTo>
                    <a:cubicBezTo>
                      <a:pt x="74" y="87"/>
                      <a:pt x="104" y="65"/>
                      <a:pt x="116" y="60"/>
                    </a:cubicBezTo>
                    <a:cubicBezTo>
                      <a:pt x="106" y="48"/>
                      <a:pt x="76" y="18"/>
                      <a:pt x="58" y="0"/>
                    </a:cubicBezTo>
                    <a:cubicBezTo>
                      <a:pt x="59" y="32"/>
                      <a:pt x="37" y="72"/>
                      <a:pt x="0" y="94"/>
                    </a:cubicBezTo>
                    <a:cubicBezTo>
                      <a:pt x="5" y="96"/>
                      <a:pt x="9" y="98"/>
                      <a:pt x="13" y="99"/>
                    </a:cubicBezTo>
                    <a:cubicBezTo>
                      <a:pt x="25" y="94"/>
                      <a:pt x="34" y="91"/>
                      <a:pt x="39" y="92"/>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1091"/>
              <p:cNvSpPr>
                <a:spLocks noEditPoints="1"/>
              </p:cNvSpPr>
              <p:nvPr/>
            </p:nvSpPr>
            <p:spPr bwMode="auto">
              <a:xfrm>
                <a:off x="1867" y="2058"/>
                <a:ext cx="511" cy="477"/>
              </a:xfrm>
              <a:custGeom>
                <a:avLst/>
                <a:gdLst>
                  <a:gd name="T0" fmla="*/ 146 w 216"/>
                  <a:gd name="T1" fmla="*/ 6 h 201"/>
                  <a:gd name="T2" fmla="*/ 59 w 216"/>
                  <a:gd name="T3" fmla="*/ 197 h 201"/>
                  <a:gd name="T4" fmla="*/ 152 w 216"/>
                  <a:gd name="T5" fmla="*/ 188 h 201"/>
                  <a:gd name="T6" fmla="*/ 207 w 216"/>
                  <a:gd name="T7" fmla="*/ 85 h 201"/>
                  <a:gd name="T8" fmla="*/ 197 w 216"/>
                  <a:gd name="T9" fmla="*/ 72 h 201"/>
                  <a:gd name="T10" fmla="*/ 185 w 216"/>
                  <a:gd name="T11" fmla="*/ 54 h 201"/>
                  <a:gd name="T12" fmla="*/ 145 w 216"/>
                  <a:gd name="T13" fmla="*/ 13 h 201"/>
                  <a:gd name="T14" fmla="*/ 157 w 216"/>
                  <a:gd name="T15" fmla="*/ 25 h 201"/>
                  <a:gd name="T16" fmla="*/ 145 w 216"/>
                  <a:gd name="T17" fmla="*/ 13 h 201"/>
                  <a:gd name="T18" fmla="*/ 136 w 216"/>
                  <a:gd name="T19" fmla="*/ 17 h 201"/>
                  <a:gd name="T20" fmla="*/ 117 w 216"/>
                  <a:gd name="T21" fmla="*/ 23 h 201"/>
                  <a:gd name="T22" fmla="*/ 103 w 216"/>
                  <a:gd name="T23" fmla="*/ 30 h 201"/>
                  <a:gd name="T24" fmla="*/ 90 w 216"/>
                  <a:gd name="T25" fmla="*/ 47 h 201"/>
                  <a:gd name="T26" fmla="*/ 103 w 216"/>
                  <a:gd name="T27" fmla="*/ 30 h 201"/>
                  <a:gd name="T28" fmla="*/ 77 w 216"/>
                  <a:gd name="T29" fmla="*/ 55 h 201"/>
                  <a:gd name="T30" fmla="*/ 58 w 216"/>
                  <a:gd name="T31" fmla="*/ 65 h 201"/>
                  <a:gd name="T32" fmla="*/ 60 w 216"/>
                  <a:gd name="T33" fmla="*/ 127 h 201"/>
                  <a:gd name="T34" fmla="*/ 77 w 216"/>
                  <a:gd name="T35" fmla="*/ 134 h 201"/>
                  <a:gd name="T36" fmla="*/ 42 w 216"/>
                  <a:gd name="T37" fmla="*/ 119 h 201"/>
                  <a:gd name="T38" fmla="*/ 60 w 216"/>
                  <a:gd name="T39" fmla="*/ 127 h 201"/>
                  <a:gd name="T40" fmla="*/ 23 w 216"/>
                  <a:gd name="T41" fmla="*/ 106 h 201"/>
                  <a:gd name="T42" fmla="*/ 17 w 216"/>
                  <a:gd name="T43" fmla="*/ 124 h 201"/>
                  <a:gd name="T44" fmla="*/ 29 w 216"/>
                  <a:gd name="T45" fmla="*/ 153 h 201"/>
                  <a:gd name="T46" fmla="*/ 23 w 216"/>
                  <a:gd name="T47" fmla="*/ 135 h 201"/>
                  <a:gd name="T48" fmla="*/ 29 w 216"/>
                  <a:gd name="T49" fmla="*/ 153 h 201"/>
                  <a:gd name="T50" fmla="*/ 44 w 216"/>
                  <a:gd name="T51" fmla="*/ 76 h 201"/>
                  <a:gd name="T52" fmla="*/ 33 w 216"/>
                  <a:gd name="T53" fmla="*/ 93 h 201"/>
                  <a:gd name="T54" fmla="*/ 46 w 216"/>
                  <a:gd name="T55" fmla="*/ 178 h 201"/>
                  <a:gd name="T56" fmla="*/ 38 w 216"/>
                  <a:gd name="T57" fmla="*/ 162 h 201"/>
                  <a:gd name="T58" fmla="*/ 46 w 216"/>
                  <a:gd name="T59" fmla="*/ 178 h 201"/>
                  <a:gd name="T60" fmla="*/ 57 w 216"/>
                  <a:gd name="T61" fmla="*/ 183 h 201"/>
                  <a:gd name="T62" fmla="*/ 80 w 216"/>
                  <a:gd name="T63" fmla="*/ 184 h 201"/>
                  <a:gd name="T64" fmla="*/ 72 w 216"/>
                  <a:gd name="T65" fmla="*/ 120 h 201"/>
                  <a:gd name="T66" fmla="*/ 96 w 216"/>
                  <a:gd name="T67" fmla="*/ 100 h 201"/>
                  <a:gd name="T68" fmla="*/ 72 w 216"/>
                  <a:gd name="T69" fmla="*/ 120 h 201"/>
                  <a:gd name="T70" fmla="*/ 90 w 216"/>
                  <a:gd name="T71" fmla="*/ 173 h 201"/>
                  <a:gd name="T72" fmla="*/ 108 w 216"/>
                  <a:gd name="T73" fmla="*/ 161 h 201"/>
                  <a:gd name="T74" fmla="*/ 98 w 216"/>
                  <a:gd name="T75" fmla="*/ 98 h 201"/>
                  <a:gd name="T76" fmla="*/ 110 w 216"/>
                  <a:gd name="T77" fmla="*/ 68 h 201"/>
                  <a:gd name="T78" fmla="*/ 107 w 216"/>
                  <a:gd name="T79" fmla="*/ 88 h 201"/>
                  <a:gd name="T80" fmla="*/ 125 w 216"/>
                  <a:gd name="T81" fmla="*/ 75 h 201"/>
                  <a:gd name="T82" fmla="*/ 125 w 216"/>
                  <a:gd name="T83" fmla="*/ 88 h 201"/>
                  <a:gd name="T84" fmla="*/ 98 w 216"/>
                  <a:gd name="T85" fmla="*/ 98 h 201"/>
                  <a:gd name="T86" fmla="*/ 114 w 216"/>
                  <a:gd name="T87" fmla="*/ 151 h 201"/>
                  <a:gd name="T88" fmla="*/ 130 w 216"/>
                  <a:gd name="T89" fmla="*/ 142 h 201"/>
                  <a:gd name="T90" fmla="*/ 134 w 216"/>
                  <a:gd name="T91" fmla="*/ 89 h 201"/>
                  <a:gd name="T92" fmla="*/ 131 w 216"/>
                  <a:gd name="T93" fmla="*/ 49 h 201"/>
                  <a:gd name="T94" fmla="*/ 134 w 216"/>
                  <a:gd name="T95" fmla="*/ 89 h 201"/>
                  <a:gd name="T96" fmla="*/ 156 w 216"/>
                  <a:gd name="T97" fmla="*/ 116 h 201"/>
                  <a:gd name="T98" fmla="*/ 171 w 216"/>
                  <a:gd name="T99" fmla="*/ 109 h 201"/>
                  <a:gd name="T100" fmla="*/ 165 w 216"/>
                  <a:gd name="T101" fmla="*/ 70 h 201"/>
                  <a:gd name="T102" fmla="*/ 159 w 216"/>
                  <a:gd name="T103" fmla="*/ 73 h 201"/>
                  <a:gd name="T104" fmla="*/ 138 w 216"/>
                  <a:gd name="T105" fmla="*/ 44 h 201"/>
                  <a:gd name="T106" fmla="*/ 159 w 216"/>
                  <a:gd name="T107" fmla="*/ 49 h 201"/>
                  <a:gd name="T108" fmla="*/ 167 w 216"/>
                  <a:gd name="T109" fmla="*/ 39 h 201"/>
                  <a:gd name="T110" fmla="*/ 165 w 216"/>
                  <a:gd name="T111" fmla="*/ 70 h 201"/>
                  <a:gd name="T112" fmla="*/ 169 w 216"/>
                  <a:gd name="T113" fmla="*/ 30 h 201"/>
                  <a:gd name="T114" fmla="*/ 178 w 216"/>
                  <a:gd name="T115" fmla="*/ 46 h 201"/>
                  <a:gd name="T116" fmla="*/ 182 w 216"/>
                  <a:gd name="T117" fmla="*/ 99 h 201"/>
                  <a:gd name="T118" fmla="*/ 193 w 216"/>
                  <a:gd name="T119" fmla="*/ 82 h 201"/>
                  <a:gd name="T120" fmla="*/ 182 w 216"/>
                  <a:gd name="T121" fmla="*/ 9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6" h="201">
                    <a:moveTo>
                      <a:pt x="207" y="85"/>
                    </a:moveTo>
                    <a:cubicBezTo>
                      <a:pt x="216" y="67"/>
                      <a:pt x="174" y="15"/>
                      <a:pt x="146" y="6"/>
                    </a:cubicBezTo>
                    <a:cubicBezTo>
                      <a:pt x="124" y="0"/>
                      <a:pt x="24" y="72"/>
                      <a:pt x="12" y="108"/>
                    </a:cubicBezTo>
                    <a:cubicBezTo>
                      <a:pt x="0" y="141"/>
                      <a:pt x="44" y="195"/>
                      <a:pt x="59" y="197"/>
                    </a:cubicBezTo>
                    <a:cubicBezTo>
                      <a:pt x="77" y="201"/>
                      <a:pt x="106" y="175"/>
                      <a:pt x="135" y="150"/>
                    </a:cubicBezTo>
                    <a:cubicBezTo>
                      <a:pt x="145" y="156"/>
                      <a:pt x="153" y="177"/>
                      <a:pt x="152" y="188"/>
                    </a:cubicBezTo>
                    <a:cubicBezTo>
                      <a:pt x="166" y="176"/>
                      <a:pt x="166" y="144"/>
                      <a:pt x="160" y="126"/>
                    </a:cubicBezTo>
                    <a:cubicBezTo>
                      <a:pt x="166" y="122"/>
                      <a:pt x="198" y="101"/>
                      <a:pt x="207" y="85"/>
                    </a:cubicBezTo>
                    <a:close/>
                    <a:moveTo>
                      <a:pt x="187" y="52"/>
                    </a:moveTo>
                    <a:cubicBezTo>
                      <a:pt x="193" y="55"/>
                      <a:pt x="198" y="65"/>
                      <a:pt x="197" y="72"/>
                    </a:cubicBezTo>
                    <a:cubicBezTo>
                      <a:pt x="194" y="73"/>
                      <a:pt x="194" y="73"/>
                      <a:pt x="194" y="73"/>
                    </a:cubicBezTo>
                    <a:cubicBezTo>
                      <a:pt x="194" y="69"/>
                      <a:pt x="190" y="59"/>
                      <a:pt x="185" y="54"/>
                    </a:cubicBezTo>
                    <a:lnTo>
                      <a:pt x="187" y="52"/>
                    </a:lnTo>
                    <a:close/>
                    <a:moveTo>
                      <a:pt x="145" y="13"/>
                    </a:moveTo>
                    <a:cubicBezTo>
                      <a:pt x="150" y="14"/>
                      <a:pt x="155" y="18"/>
                      <a:pt x="160" y="23"/>
                    </a:cubicBezTo>
                    <a:cubicBezTo>
                      <a:pt x="157" y="25"/>
                      <a:pt x="157" y="25"/>
                      <a:pt x="157" y="25"/>
                    </a:cubicBezTo>
                    <a:cubicBezTo>
                      <a:pt x="155" y="23"/>
                      <a:pt x="150" y="19"/>
                      <a:pt x="144" y="16"/>
                    </a:cubicBezTo>
                    <a:lnTo>
                      <a:pt x="145" y="13"/>
                    </a:lnTo>
                    <a:close/>
                    <a:moveTo>
                      <a:pt x="135" y="13"/>
                    </a:moveTo>
                    <a:cubicBezTo>
                      <a:pt x="136" y="17"/>
                      <a:pt x="136" y="17"/>
                      <a:pt x="136" y="17"/>
                    </a:cubicBezTo>
                    <a:cubicBezTo>
                      <a:pt x="133" y="18"/>
                      <a:pt x="124" y="22"/>
                      <a:pt x="119" y="26"/>
                    </a:cubicBezTo>
                    <a:cubicBezTo>
                      <a:pt x="117" y="23"/>
                      <a:pt x="117" y="23"/>
                      <a:pt x="117" y="23"/>
                    </a:cubicBezTo>
                    <a:cubicBezTo>
                      <a:pt x="120" y="20"/>
                      <a:pt x="128" y="15"/>
                      <a:pt x="135" y="13"/>
                    </a:cubicBezTo>
                    <a:close/>
                    <a:moveTo>
                      <a:pt x="103" y="30"/>
                    </a:moveTo>
                    <a:cubicBezTo>
                      <a:pt x="106" y="34"/>
                      <a:pt x="106" y="34"/>
                      <a:pt x="106" y="34"/>
                    </a:cubicBezTo>
                    <a:cubicBezTo>
                      <a:pt x="90" y="47"/>
                      <a:pt x="90" y="47"/>
                      <a:pt x="90" y="47"/>
                    </a:cubicBezTo>
                    <a:cubicBezTo>
                      <a:pt x="87" y="44"/>
                      <a:pt x="87" y="44"/>
                      <a:pt x="87" y="44"/>
                    </a:cubicBezTo>
                    <a:lnTo>
                      <a:pt x="103" y="30"/>
                    </a:lnTo>
                    <a:close/>
                    <a:moveTo>
                      <a:pt x="74" y="52"/>
                    </a:moveTo>
                    <a:cubicBezTo>
                      <a:pt x="77" y="55"/>
                      <a:pt x="77" y="55"/>
                      <a:pt x="77" y="55"/>
                    </a:cubicBezTo>
                    <a:cubicBezTo>
                      <a:pt x="60" y="68"/>
                      <a:pt x="60" y="68"/>
                      <a:pt x="60" y="68"/>
                    </a:cubicBezTo>
                    <a:cubicBezTo>
                      <a:pt x="58" y="65"/>
                      <a:pt x="58" y="65"/>
                      <a:pt x="58" y="65"/>
                    </a:cubicBezTo>
                    <a:lnTo>
                      <a:pt x="74" y="52"/>
                    </a:lnTo>
                    <a:close/>
                    <a:moveTo>
                      <a:pt x="60" y="127"/>
                    </a:moveTo>
                    <a:cubicBezTo>
                      <a:pt x="68" y="120"/>
                      <a:pt x="68" y="120"/>
                      <a:pt x="68" y="120"/>
                    </a:cubicBezTo>
                    <a:cubicBezTo>
                      <a:pt x="77" y="134"/>
                      <a:pt x="77" y="134"/>
                      <a:pt x="77" y="134"/>
                    </a:cubicBezTo>
                    <a:cubicBezTo>
                      <a:pt x="58" y="155"/>
                      <a:pt x="58" y="155"/>
                      <a:pt x="58" y="155"/>
                    </a:cubicBezTo>
                    <a:cubicBezTo>
                      <a:pt x="42" y="119"/>
                      <a:pt x="42" y="119"/>
                      <a:pt x="42" y="119"/>
                    </a:cubicBezTo>
                    <a:cubicBezTo>
                      <a:pt x="52" y="110"/>
                      <a:pt x="52" y="110"/>
                      <a:pt x="52" y="110"/>
                    </a:cubicBezTo>
                    <a:lnTo>
                      <a:pt x="60" y="127"/>
                    </a:lnTo>
                    <a:close/>
                    <a:moveTo>
                      <a:pt x="20" y="104"/>
                    </a:moveTo>
                    <a:cubicBezTo>
                      <a:pt x="23" y="106"/>
                      <a:pt x="23" y="106"/>
                      <a:pt x="23" y="106"/>
                    </a:cubicBezTo>
                    <a:cubicBezTo>
                      <a:pt x="21" y="108"/>
                      <a:pt x="18" y="117"/>
                      <a:pt x="20" y="124"/>
                    </a:cubicBezTo>
                    <a:cubicBezTo>
                      <a:pt x="17" y="124"/>
                      <a:pt x="17" y="124"/>
                      <a:pt x="17" y="124"/>
                    </a:cubicBezTo>
                    <a:cubicBezTo>
                      <a:pt x="15" y="119"/>
                      <a:pt x="17" y="107"/>
                      <a:pt x="20" y="104"/>
                    </a:cubicBezTo>
                    <a:close/>
                    <a:moveTo>
                      <a:pt x="29" y="153"/>
                    </a:moveTo>
                    <a:cubicBezTo>
                      <a:pt x="25" y="151"/>
                      <a:pt x="21" y="144"/>
                      <a:pt x="19" y="136"/>
                    </a:cubicBezTo>
                    <a:cubicBezTo>
                      <a:pt x="23" y="135"/>
                      <a:pt x="23" y="135"/>
                      <a:pt x="23" y="135"/>
                    </a:cubicBezTo>
                    <a:cubicBezTo>
                      <a:pt x="24" y="138"/>
                      <a:pt x="26" y="146"/>
                      <a:pt x="32" y="151"/>
                    </a:cubicBezTo>
                    <a:lnTo>
                      <a:pt x="29" y="153"/>
                    </a:lnTo>
                    <a:close/>
                    <a:moveTo>
                      <a:pt x="30" y="92"/>
                    </a:moveTo>
                    <a:cubicBezTo>
                      <a:pt x="32" y="88"/>
                      <a:pt x="39" y="80"/>
                      <a:pt x="44" y="76"/>
                    </a:cubicBezTo>
                    <a:cubicBezTo>
                      <a:pt x="46" y="79"/>
                      <a:pt x="46" y="79"/>
                      <a:pt x="46" y="79"/>
                    </a:cubicBezTo>
                    <a:cubicBezTo>
                      <a:pt x="44" y="81"/>
                      <a:pt x="37" y="88"/>
                      <a:pt x="33" y="93"/>
                    </a:cubicBezTo>
                    <a:lnTo>
                      <a:pt x="30" y="92"/>
                    </a:lnTo>
                    <a:close/>
                    <a:moveTo>
                      <a:pt x="46" y="178"/>
                    </a:moveTo>
                    <a:cubicBezTo>
                      <a:pt x="36" y="165"/>
                      <a:pt x="36" y="165"/>
                      <a:pt x="36" y="165"/>
                    </a:cubicBezTo>
                    <a:cubicBezTo>
                      <a:pt x="38" y="162"/>
                      <a:pt x="38" y="162"/>
                      <a:pt x="38" y="162"/>
                    </a:cubicBezTo>
                    <a:cubicBezTo>
                      <a:pt x="49" y="176"/>
                      <a:pt x="49" y="176"/>
                      <a:pt x="49" y="176"/>
                    </a:cubicBezTo>
                    <a:lnTo>
                      <a:pt x="46" y="178"/>
                    </a:lnTo>
                    <a:close/>
                    <a:moveTo>
                      <a:pt x="55" y="185"/>
                    </a:moveTo>
                    <a:cubicBezTo>
                      <a:pt x="57" y="183"/>
                      <a:pt x="57" y="183"/>
                      <a:pt x="57" y="183"/>
                    </a:cubicBezTo>
                    <a:cubicBezTo>
                      <a:pt x="61" y="186"/>
                      <a:pt x="73" y="186"/>
                      <a:pt x="79" y="181"/>
                    </a:cubicBezTo>
                    <a:cubicBezTo>
                      <a:pt x="80" y="184"/>
                      <a:pt x="80" y="184"/>
                      <a:pt x="80" y="184"/>
                    </a:cubicBezTo>
                    <a:cubicBezTo>
                      <a:pt x="76" y="188"/>
                      <a:pt x="62" y="192"/>
                      <a:pt x="55" y="185"/>
                    </a:cubicBezTo>
                    <a:close/>
                    <a:moveTo>
                      <a:pt x="72" y="120"/>
                    </a:moveTo>
                    <a:cubicBezTo>
                      <a:pt x="67" y="110"/>
                      <a:pt x="67" y="100"/>
                      <a:pt x="74" y="95"/>
                    </a:cubicBezTo>
                    <a:cubicBezTo>
                      <a:pt x="82" y="90"/>
                      <a:pt x="91" y="91"/>
                      <a:pt x="96" y="100"/>
                    </a:cubicBezTo>
                    <a:cubicBezTo>
                      <a:pt x="102" y="110"/>
                      <a:pt x="101" y="117"/>
                      <a:pt x="93" y="123"/>
                    </a:cubicBezTo>
                    <a:cubicBezTo>
                      <a:pt x="86" y="129"/>
                      <a:pt x="77" y="129"/>
                      <a:pt x="72" y="120"/>
                    </a:cubicBezTo>
                    <a:close/>
                    <a:moveTo>
                      <a:pt x="92" y="175"/>
                    </a:moveTo>
                    <a:cubicBezTo>
                      <a:pt x="90" y="173"/>
                      <a:pt x="90" y="173"/>
                      <a:pt x="90" y="173"/>
                    </a:cubicBezTo>
                    <a:cubicBezTo>
                      <a:pt x="106" y="159"/>
                      <a:pt x="106" y="159"/>
                      <a:pt x="106" y="159"/>
                    </a:cubicBezTo>
                    <a:cubicBezTo>
                      <a:pt x="108" y="161"/>
                      <a:pt x="108" y="161"/>
                      <a:pt x="108" y="161"/>
                    </a:cubicBezTo>
                    <a:lnTo>
                      <a:pt x="92" y="175"/>
                    </a:lnTo>
                    <a:close/>
                    <a:moveTo>
                      <a:pt x="98" y="98"/>
                    </a:moveTo>
                    <a:cubicBezTo>
                      <a:pt x="92" y="89"/>
                      <a:pt x="92" y="78"/>
                      <a:pt x="98" y="72"/>
                    </a:cubicBezTo>
                    <a:cubicBezTo>
                      <a:pt x="100" y="69"/>
                      <a:pt x="105" y="66"/>
                      <a:pt x="110" y="68"/>
                    </a:cubicBezTo>
                    <a:cubicBezTo>
                      <a:pt x="114" y="75"/>
                      <a:pt x="114" y="75"/>
                      <a:pt x="114" y="75"/>
                    </a:cubicBezTo>
                    <a:cubicBezTo>
                      <a:pt x="109" y="78"/>
                      <a:pt x="105" y="83"/>
                      <a:pt x="107" y="88"/>
                    </a:cubicBezTo>
                    <a:cubicBezTo>
                      <a:pt x="109" y="93"/>
                      <a:pt x="114" y="91"/>
                      <a:pt x="111" y="85"/>
                    </a:cubicBezTo>
                    <a:cubicBezTo>
                      <a:pt x="125" y="75"/>
                      <a:pt x="125" y="75"/>
                      <a:pt x="125" y="75"/>
                    </a:cubicBezTo>
                    <a:cubicBezTo>
                      <a:pt x="129" y="84"/>
                      <a:pt x="129" y="84"/>
                      <a:pt x="129" y="84"/>
                    </a:cubicBezTo>
                    <a:cubicBezTo>
                      <a:pt x="125" y="88"/>
                      <a:pt x="125" y="88"/>
                      <a:pt x="125" y="88"/>
                    </a:cubicBezTo>
                    <a:cubicBezTo>
                      <a:pt x="126" y="94"/>
                      <a:pt x="123" y="105"/>
                      <a:pt x="116" y="107"/>
                    </a:cubicBezTo>
                    <a:cubicBezTo>
                      <a:pt x="108" y="110"/>
                      <a:pt x="102" y="105"/>
                      <a:pt x="98" y="98"/>
                    </a:cubicBezTo>
                    <a:close/>
                    <a:moveTo>
                      <a:pt x="117" y="154"/>
                    </a:moveTo>
                    <a:cubicBezTo>
                      <a:pt x="114" y="151"/>
                      <a:pt x="114" y="151"/>
                      <a:pt x="114" y="151"/>
                    </a:cubicBezTo>
                    <a:cubicBezTo>
                      <a:pt x="128" y="140"/>
                      <a:pt x="128" y="140"/>
                      <a:pt x="128" y="140"/>
                    </a:cubicBezTo>
                    <a:cubicBezTo>
                      <a:pt x="130" y="142"/>
                      <a:pt x="130" y="142"/>
                      <a:pt x="130" y="142"/>
                    </a:cubicBezTo>
                    <a:lnTo>
                      <a:pt x="117" y="154"/>
                    </a:lnTo>
                    <a:close/>
                    <a:moveTo>
                      <a:pt x="134" y="89"/>
                    </a:moveTo>
                    <a:cubicBezTo>
                      <a:pt x="121" y="57"/>
                      <a:pt x="121" y="57"/>
                      <a:pt x="121" y="57"/>
                    </a:cubicBezTo>
                    <a:cubicBezTo>
                      <a:pt x="131" y="49"/>
                      <a:pt x="131" y="49"/>
                      <a:pt x="131" y="49"/>
                    </a:cubicBezTo>
                    <a:cubicBezTo>
                      <a:pt x="145" y="80"/>
                      <a:pt x="145" y="80"/>
                      <a:pt x="145" y="80"/>
                    </a:cubicBezTo>
                    <a:lnTo>
                      <a:pt x="134" y="89"/>
                    </a:lnTo>
                    <a:close/>
                    <a:moveTo>
                      <a:pt x="158" y="119"/>
                    </a:moveTo>
                    <a:cubicBezTo>
                      <a:pt x="156" y="116"/>
                      <a:pt x="156" y="116"/>
                      <a:pt x="156" y="116"/>
                    </a:cubicBezTo>
                    <a:cubicBezTo>
                      <a:pt x="169" y="106"/>
                      <a:pt x="169" y="106"/>
                      <a:pt x="169" y="106"/>
                    </a:cubicBezTo>
                    <a:cubicBezTo>
                      <a:pt x="171" y="109"/>
                      <a:pt x="171" y="109"/>
                      <a:pt x="171" y="109"/>
                    </a:cubicBezTo>
                    <a:lnTo>
                      <a:pt x="158" y="119"/>
                    </a:lnTo>
                    <a:close/>
                    <a:moveTo>
                      <a:pt x="165" y="70"/>
                    </a:moveTo>
                    <a:cubicBezTo>
                      <a:pt x="163" y="67"/>
                      <a:pt x="158" y="63"/>
                      <a:pt x="156" y="60"/>
                    </a:cubicBezTo>
                    <a:cubicBezTo>
                      <a:pt x="159" y="73"/>
                      <a:pt x="159" y="73"/>
                      <a:pt x="159" y="73"/>
                    </a:cubicBezTo>
                    <a:cubicBezTo>
                      <a:pt x="149" y="79"/>
                      <a:pt x="149" y="79"/>
                      <a:pt x="149" y="79"/>
                    </a:cubicBezTo>
                    <a:cubicBezTo>
                      <a:pt x="138" y="44"/>
                      <a:pt x="138" y="44"/>
                      <a:pt x="138" y="44"/>
                    </a:cubicBezTo>
                    <a:cubicBezTo>
                      <a:pt x="148" y="39"/>
                      <a:pt x="148" y="39"/>
                      <a:pt x="148" y="39"/>
                    </a:cubicBezTo>
                    <a:cubicBezTo>
                      <a:pt x="151" y="41"/>
                      <a:pt x="156" y="46"/>
                      <a:pt x="159" y="49"/>
                    </a:cubicBezTo>
                    <a:cubicBezTo>
                      <a:pt x="157" y="41"/>
                      <a:pt x="157" y="41"/>
                      <a:pt x="157" y="41"/>
                    </a:cubicBezTo>
                    <a:cubicBezTo>
                      <a:pt x="167" y="39"/>
                      <a:pt x="167" y="39"/>
                      <a:pt x="167" y="39"/>
                    </a:cubicBezTo>
                    <a:cubicBezTo>
                      <a:pt x="175" y="64"/>
                      <a:pt x="175" y="64"/>
                      <a:pt x="175" y="64"/>
                    </a:cubicBezTo>
                    <a:lnTo>
                      <a:pt x="165" y="70"/>
                    </a:lnTo>
                    <a:close/>
                    <a:moveTo>
                      <a:pt x="167" y="33"/>
                    </a:moveTo>
                    <a:cubicBezTo>
                      <a:pt x="169" y="30"/>
                      <a:pt x="169" y="30"/>
                      <a:pt x="169" y="30"/>
                    </a:cubicBezTo>
                    <a:cubicBezTo>
                      <a:pt x="173" y="33"/>
                      <a:pt x="178" y="38"/>
                      <a:pt x="181" y="44"/>
                    </a:cubicBezTo>
                    <a:cubicBezTo>
                      <a:pt x="178" y="46"/>
                      <a:pt x="178" y="46"/>
                      <a:pt x="178" y="46"/>
                    </a:cubicBezTo>
                    <a:cubicBezTo>
                      <a:pt x="177" y="43"/>
                      <a:pt x="172" y="37"/>
                      <a:pt x="167" y="33"/>
                    </a:cubicBezTo>
                    <a:close/>
                    <a:moveTo>
                      <a:pt x="182" y="99"/>
                    </a:moveTo>
                    <a:cubicBezTo>
                      <a:pt x="179" y="96"/>
                      <a:pt x="179" y="96"/>
                      <a:pt x="179" y="96"/>
                    </a:cubicBezTo>
                    <a:cubicBezTo>
                      <a:pt x="182" y="94"/>
                      <a:pt x="189" y="87"/>
                      <a:pt x="193" y="82"/>
                    </a:cubicBezTo>
                    <a:cubicBezTo>
                      <a:pt x="196" y="84"/>
                      <a:pt x="196" y="84"/>
                      <a:pt x="196" y="84"/>
                    </a:cubicBezTo>
                    <a:cubicBezTo>
                      <a:pt x="194" y="88"/>
                      <a:pt x="187" y="95"/>
                      <a:pt x="182" y="99"/>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1092"/>
              <p:cNvSpPr/>
              <p:nvPr/>
            </p:nvSpPr>
            <p:spPr bwMode="auto">
              <a:xfrm>
                <a:off x="2037" y="2537"/>
                <a:ext cx="345" cy="394"/>
              </a:xfrm>
              <a:custGeom>
                <a:avLst/>
                <a:gdLst>
                  <a:gd name="T0" fmla="*/ 141 w 146"/>
                  <a:gd name="T1" fmla="*/ 69 h 166"/>
                  <a:gd name="T2" fmla="*/ 44 w 146"/>
                  <a:gd name="T3" fmla="*/ 21 h 166"/>
                  <a:gd name="T4" fmla="*/ 7 w 146"/>
                  <a:gd name="T5" fmla="*/ 97 h 166"/>
                  <a:gd name="T6" fmla="*/ 71 w 146"/>
                  <a:gd name="T7" fmla="*/ 139 h 166"/>
                  <a:gd name="T8" fmla="*/ 107 w 146"/>
                  <a:gd name="T9" fmla="*/ 74 h 166"/>
                  <a:gd name="T10" fmla="*/ 62 w 146"/>
                  <a:gd name="T11" fmla="*/ 39 h 166"/>
                  <a:gd name="T12" fmla="*/ 27 w 146"/>
                  <a:gd name="T13" fmla="*/ 85 h 166"/>
                  <a:gd name="T14" fmla="*/ 69 w 146"/>
                  <a:gd name="T15" fmla="*/ 115 h 166"/>
                  <a:gd name="T16" fmla="*/ 84 w 146"/>
                  <a:gd name="T17" fmla="*/ 76 h 166"/>
                  <a:gd name="T18" fmla="*/ 59 w 146"/>
                  <a:gd name="T19" fmla="*/ 72 h 166"/>
                  <a:gd name="T20" fmla="*/ 58 w 146"/>
                  <a:gd name="T21" fmla="*/ 90 h 166"/>
                  <a:gd name="T22" fmla="*/ 68 w 146"/>
                  <a:gd name="T23" fmla="*/ 83 h 166"/>
                  <a:gd name="T24" fmla="*/ 72 w 146"/>
                  <a:gd name="T25" fmla="*/ 82 h 166"/>
                  <a:gd name="T26" fmla="*/ 58 w 146"/>
                  <a:gd name="T27" fmla="*/ 95 h 166"/>
                  <a:gd name="T28" fmla="*/ 53 w 146"/>
                  <a:gd name="T29" fmla="*/ 69 h 166"/>
                  <a:gd name="T30" fmla="*/ 89 w 146"/>
                  <a:gd name="T31" fmla="*/ 74 h 166"/>
                  <a:gd name="T32" fmla="*/ 72 w 146"/>
                  <a:gd name="T33" fmla="*/ 119 h 166"/>
                  <a:gd name="T34" fmla="*/ 22 w 146"/>
                  <a:gd name="T35" fmla="*/ 86 h 166"/>
                  <a:gd name="T36" fmla="*/ 57 w 146"/>
                  <a:gd name="T37" fmla="*/ 32 h 166"/>
                  <a:gd name="T38" fmla="*/ 113 w 146"/>
                  <a:gd name="T39" fmla="*/ 69 h 166"/>
                  <a:gd name="T40" fmla="*/ 73 w 146"/>
                  <a:gd name="T41" fmla="*/ 159 h 166"/>
                  <a:gd name="T42" fmla="*/ 70 w 146"/>
                  <a:gd name="T43" fmla="*/ 166 h 166"/>
                  <a:gd name="T44" fmla="*/ 90 w 146"/>
                  <a:gd name="T45" fmla="*/ 166 h 166"/>
                  <a:gd name="T46" fmla="*/ 92 w 146"/>
                  <a:gd name="T47" fmla="*/ 161 h 166"/>
                  <a:gd name="T48" fmla="*/ 141 w 146"/>
                  <a:gd name="T49" fmla="*/ 69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6" h="166">
                    <a:moveTo>
                      <a:pt x="141" y="69"/>
                    </a:moveTo>
                    <a:cubicBezTo>
                      <a:pt x="138" y="42"/>
                      <a:pt x="101" y="0"/>
                      <a:pt x="44" y="21"/>
                    </a:cubicBezTo>
                    <a:cubicBezTo>
                      <a:pt x="11" y="34"/>
                      <a:pt x="0" y="69"/>
                      <a:pt x="7" y="97"/>
                    </a:cubicBezTo>
                    <a:cubicBezTo>
                      <a:pt x="14" y="128"/>
                      <a:pt x="40" y="149"/>
                      <a:pt x="71" y="139"/>
                    </a:cubicBezTo>
                    <a:cubicBezTo>
                      <a:pt x="82" y="136"/>
                      <a:pt x="108" y="99"/>
                      <a:pt x="107" y="74"/>
                    </a:cubicBezTo>
                    <a:cubicBezTo>
                      <a:pt x="105" y="45"/>
                      <a:pt x="82" y="36"/>
                      <a:pt x="62" y="39"/>
                    </a:cubicBezTo>
                    <a:cubicBezTo>
                      <a:pt x="43" y="42"/>
                      <a:pt x="22" y="57"/>
                      <a:pt x="27" y="85"/>
                    </a:cubicBezTo>
                    <a:cubicBezTo>
                      <a:pt x="30" y="106"/>
                      <a:pt x="47" y="122"/>
                      <a:pt x="69" y="115"/>
                    </a:cubicBezTo>
                    <a:cubicBezTo>
                      <a:pt x="85" y="109"/>
                      <a:pt x="92" y="88"/>
                      <a:pt x="84" y="76"/>
                    </a:cubicBezTo>
                    <a:cubicBezTo>
                      <a:pt x="78" y="67"/>
                      <a:pt x="65" y="65"/>
                      <a:pt x="59" y="72"/>
                    </a:cubicBezTo>
                    <a:cubicBezTo>
                      <a:pt x="54" y="78"/>
                      <a:pt x="53" y="87"/>
                      <a:pt x="58" y="90"/>
                    </a:cubicBezTo>
                    <a:cubicBezTo>
                      <a:pt x="63" y="92"/>
                      <a:pt x="71" y="88"/>
                      <a:pt x="68" y="83"/>
                    </a:cubicBezTo>
                    <a:cubicBezTo>
                      <a:pt x="68" y="79"/>
                      <a:pt x="70" y="79"/>
                      <a:pt x="72" y="82"/>
                    </a:cubicBezTo>
                    <a:cubicBezTo>
                      <a:pt x="77" y="90"/>
                      <a:pt x="68" y="99"/>
                      <a:pt x="58" y="95"/>
                    </a:cubicBezTo>
                    <a:cubicBezTo>
                      <a:pt x="46" y="90"/>
                      <a:pt x="45" y="77"/>
                      <a:pt x="53" y="69"/>
                    </a:cubicBezTo>
                    <a:cubicBezTo>
                      <a:pt x="65" y="57"/>
                      <a:pt x="81" y="61"/>
                      <a:pt x="89" y="74"/>
                    </a:cubicBezTo>
                    <a:cubicBezTo>
                      <a:pt x="96" y="87"/>
                      <a:pt x="91" y="109"/>
                      <a:pt x="72" y="119"/>
                    </a:cubicBezTo>
                    <a:cubicBezTo>
                      <a:pt x="49" y="130"/>
                      <a:pt x="25" y="111"/>
                      <a:pt x="22" y="86"/>
                    </a:cubicBezTo>
                    <a:cubicBezTo>
                      <a:pt x="18" y="65"/>
                      <a:pt x="30" y="39"/>
                      <a:pt x="57" y="32"/>
                    </a:cubicBezTo>
                    <a:cubicBezTo>
                      <a:pt x="94" y="24"/>
                      <a:pt x="110" y="52"/>
                      <a:pt x="113" y="69"/>
                    </a:cubicBezTo>
                    <a:cubicBezTo>
                      <a:pt x="117" y="101"/>
                      <a:pt x="83" y="133"/>
                      <a:pt x="73" y="159"/>
                    </a:cubicBezTo>
                    <a:cubicBezTo>
                      <a:pt x="72" y="161"/>
                      <a:pt x="71" y="164"/>
                      <a:pt x="70" y="166"/>
                    </a:cubicBezTo>
                    <a:cubicBezTo>
                      <a:pt x="90" y="166"/>
                      <a:pt x="90" y="166"/>
                      <a:pt x="90" y="166"/>
                    </a:cubicBezTo>
                    <a:cubicBezTo>
                      <a:pt x="90" y="164"/>
                      <a:pt x="91" y="163"/>
                      <a:pt x="92" y="161"/>
                    </a:cubicBezTo>
                    <a:cubicBezTo>
                      <a:pt x="108" y="122"/>
                      <a:pt x="146" y="116"/>
                      <a:pt x="141" y="69"/>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1093"/>
              <p:cNvSpPr/>
              <p:nvPr/>
            </p:nvSpPr>
            <p:spPr bwMode="auto">
              <a:xfrm>
                <a:off x="2297" y="2098"/>
                <a:ext cx="40" cy="48"/>
              </a:xfrm>
              <a:custGeom>
                <a:avLst/>
                <a:gdLst>
                  <a:gd name="T0" fmla="*/ 0 w 17"/>
                  <a:gd name="T1" fmla="*/ 6 h 20"/>
                  <a:gd name="T2" fmla="*/ 12 w 17"/>
                  <a:gd name="T3" fmla="*/ 20 h 20"/>
                  <a:gd name="T4" fmla="*/ 17 w 17"/>
                  <a:gd name="T5" fmla="*/ 18 h 20"/>
                  <a:gd name="T6" fmla="*/ 5 w 17"/>
                  <a:gd name="T7" fmla="*/ 0 h 20"/>
                  <a:gd name="T8" fmla="*/ 0 w 17"/>
                  <a:gd name="T9" fmla="*/ 6 h 20"/>
                </a:gdLst>
                <a:ahLst/>
                <a:cxnLst>
                  <a:cxn ang="0">
                    <a:pos x="T0" y="T1"/>
                  </a:cxn>
                  <a:cxn ang="0">
                    <a:pos x="T2" y="T3"/>
                  </a:cxn>
                  <a:cxn ang="0">
                    <a:pos x="T4" y="T5"/>
                  </a:cxn>
                  <a:cxn ang="0">
                    <a:pos x="T6" y="T7"/>
                  </a:cxn>
                  <a:cxn ang="0">
                    <a:pos x="T8" y="T9"/>
                  </a:cxn>
                </a:cxnLst>
                <a:rect l="0" t="0" r="r" b="b"/>
                <a:pathLst>
                  <a:path w="17" h="20">
                    <a:moveTo>
                      <a:pt x="0" y="6"/>
                    </a:moveTo>
                    <a:cubicBezTo>
                      <a:pt x="4" y="11"/>
                      <a:pt x="8" y="15"/>
                      <a:pt x="12" y="20"/>
                    </a:cubicBezTo>
                    <a:cubicBezTo>
                      <a:pt x="14" y="19"/>
                      <a:pt x="16" y="18"/>
                      <a:pt x="17" y="18"/>
                    </a:cubicBezTo>
                    <a:cubicBezTo>
                      <a:pt x="5" y="0"/>
                      <a:pt x="5" y="0"/>
                      <a:pt x="5" y="0"/>
                    </a:cubicBezTo>
                    <a:cubicBezTo>
                      <a:pt x="3" y="2"/>
                      <a:pt x="1" y="4"/>
                      <a:pt x="0" y="6"/>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1094"/>
              <p:cNvSpPr/>
              <p:nvPr/>
            </p:nvSpPr>
            <p:spPr bwMode="auto">
              <a:xfrm>
                <a:off x="2226" y="1389"/>
                <a:ext cx="104" cy="47"/>
              </a:xfrm>
              <a:custGeom>
                <a:avLst/>
                <a:gdLst>
                  <a:gd name="T0" fmla="*/ 4 w 44"/>
                  <a:gd name="T1" fmla="*/ 20 h 20"/>
                  <a:gd name="T2" fmla="*/ 44 w 44"/>
                  <a:gd name="T3" fmla="*/ 3 h 20"/>
                  <a:gd name="T4" fmla="*/ 39 w 44"/>
                  <a:gd name="T5" fmla="*/ 0 h 20"/>
                  <a:gd name="T6" fmla="*/ 15 w 44"/>
                  <a:gd name="T7" fmla="*/ 0 h 20"/>
                  <a:gd name="T8" fmla="*/ 0 w 44"/>
                  <a:gd name="T9" fmla="*/ 18 h 20"/>
                  <a:gd name="T10" fmla="*/ 4 w 44"/>
                  <a:gd name="T11" fmla="*/ 20 h 20"/>
                </a:gdLst>
                <a:ahLst/>
                <a:cxnLst>
                  <a:cxn ang="0">
                    <a:pos x="T0" y="T1"/>
                  </a:cxn>
                  <a:cxn ang="0">
                    <a:pos x="T2" y="T3"/>
                  </a:cxn>
                  <a:cxn ang="0">
                    <a:pos x="T4" y="T5"/>
                  </a:cxn>
                  <a:cxn ang="0">
                    <a:pos x="T6" y="T7"/>
                  </a:cxn>
                  <a:cxn ang="0">
                    <a:pos x="T8" y="T9"/>
                  </a:cxn>
                  <a:cxn ang="0">
                    <a:pos x="T10" y="T11"/>
                  </a:cxn>
                </a:cxnLst>
                <a:rect l="0" t="0" r="r" b="b"/>
                <a:pathLst>
                  <a:path w="44" h="20">
                    <a:moveTo>
                      <a:pt x="4" y="20"/>
                    </a:moveTo>
                    <a:cubicBezTo>
                      <a:pt x="16" y="12"/>
                      <a:pt x="29" y="7"/>
                      <a:pt x="44" y="3"/>
                    </a:cubicBezTo>
                    <a:cubicBezTo>
                      <a:pt x="42" y="2"/>
                      <a:pt x="41" y="1"/>
                      <a:pt x="39" y="0"/>
                    </a:cubicBezTo>
                    <a:cubicBezTo>
                      <a:pt x="15" y="0"/>
                      <a:pt x="15" y="0"/>
                      <a:pt x="15" y="0"/>
                    </a:cubicBezTo>
                    <a:cubicBezTo>
                      <a:pt x="11" y="5"/>
                      <a:pt x="6" y="11"/>
                      <a:pt x="0" y="18"/>
                    </a:cubicBezTo>
                    <a:cubicBezTo>
                      <a:pt x="1" y="19"/>
                      <a:pt x="3" y="19"/>
                      <a:pt x="4" y="20"/>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1095"/>
              <p:cNvSpPr/>
              <p:nvPr/>
            </p:nvSpPr>
            <p:spPr bwMode="auto">
              <a:xfrm>
                <a:off x="2309" y="2547"/>
                <a:ext cx="76" cy="73"/>
              </a:xfrm>
              <a:custGeom>
                <a:avLst/>
                <a:gdLst>
                  <a:gd name="T0" fmla="*/ 15 w 32"/>
                  <a:gd name="T1" fmla="*/ 31 h 31"/>
                  <a:gd name="T2" fmla="*/ 32 w 32"/>
                  <a:gd name="T3" fmla="*/ 12 h 31"/>
                  <a:gd name="T4" fmla="*/ 17 w 32"/>
                  <a:gd name="T5" fmla="*/ 0 h 31"/>
                  <a:gd name="T6" fmla="*/ 0 w 32"/>
                  <a:gd name="T7" fmla="*/ 19 h 31"/>
                  <a:gd name="T8" fmla="*/ 15 w 32"/>
                  <a:gd name="T9" fmla="*/ 31 h 31"/>
                </a:gdLst>
                <a:ahLst/>
                <a:cxnLst>
                  <a:cxn ang="0">
                    <a:pos x="T0" y="T1"/>
                  </a:cxn>
                  <a:cxn ang="0">
                    <a:pos x="T2" y="T3"/>
                  </a:cxn>
                  <a:cxn ang="0">
                    <a:pos x="T4" y="T5"/>
                  </a:cxn>
                  <a:cxn ang="0">
                    <a:pos x="T6" y="T7"/>
                  </a:cxn>
                  <a:cxn ang="0">
                    <a:pos x="T8" y="T9"/>
                  </a:cxn>
                </a:cxnLst>
                <a:rect l="0" t="0" r="r" b="b"/>
                <a:pathLst>
                  <a:path w="32" h="31">
                    <a:moveTo>
                      <a:pt x="15" y="31"/>
                    </a:moveTo>
                    <a:cubicBezTo>
                      <a:pt x="20" y="25"/>
                      <a:pt x="26" y="19"/>
                      <a:pt x="32" y="12"/>
                    </a:cubicBezTo>
                    <a:cubicBezTo>
                      <a:pt x="25" y="9"/>
                      <a:pt x="20" y="3"/>
                      <a:pt x="17" y="0"/>
                    </a:cubicBezTo>
                    <a:cubicBezTo>
                      <a:pt x="0" y="19"/>
                      <a:pt x="0" y="19"/>
                      <a:pt x="0" y="19"/>
                    </a:cubicBezTo>
                    <a:cubicBezTo>
                      <a:pt x="6" y="23"/>
                      <a:pt x="11" y="27"/>
                      <a:pt x="15" y="31"/>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1096"/>
              <p:cNvSpPr/>
              <p:nvPr/>
            </p:nvSpPr>
            <p:spPr bwMode="auto">
              <a:xfrm>
                <a:off x="2203" y="2160"/>
                <a:ext cx="68" cy="78"/>
              </a:xfrm>
              <a:custGeom>
                <a:avLst/>
                <a:gdLst>
                  <a:gd name="T0" fmla="*/ 19 w 29"/>
                  <a:gd name="T1" fmla="*/ 2 h 33"/>
                  <a:gd name="T2" fmla="*/ 23 w 29"/>
                  <a:gd name="T3" fmla="*/ 15 h 33"/>
                  <a:gd name="T4" fmla="*/ 5 w 29"/>
                  <a:gd name="T5" fmla="*/ 1 h 33"/>
                  <a:gd name="T6" fmla="*/ 0 w 29"/>
                  <a:gd name="T7" fmla="*/ 3 h 33"/>
                  <a:gd name="T8" fmla="*/ 8 w 29"/>
                  <a:gd name="T9" fmla="*/ 33 h 33"/>
                  <a:gd name="T10" fmla="*/ 14 w 29"/>
                  <a:gd name="T11" fmla="*/ 30 h 33"/>
                  <a:gd name="T12" fmla="*/ 8 w 29"/>
                  <a:gd name="T13" fmla="*/ 9 h 33"/>
                  <a:gd name="T14" fmla="*/ 24 w 29"/>
                  <a:gd name="T15" fmla="*/ 23 h 33"/>
                  <a:gd name="T16" fmla="*/ 29 w 29"/>
                  <a:gd name="T17" fmla="*/ 20 h 33"/>
                  <a:gd name="T18" fmla="*/ 24 w 29"/>
                  <a:gd name="T19" fmla="*/ 0 h 33"/>
                  <a:gd name="T20" fmla="*/ 19 w 29"/>
                  <a:gd name="T21"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33">
                    <a:moveTo>
                      <a:pt x="19" y="2"/>
                    </a:moveTo>
                    <a:cubicBezTo>
                      <a:pt x="23" y="15"/>
                      <a:pt x="23" y="15"/>
                      <a:pt x="23" y="15"/>
                    </a:cubicBezTo>
                    <a:cubicBezTo>
                      <a:pt x="17" y="11"/>
                      <a:pt x="8" y="2"/>
                      <a:pt x="5" y="1"/>
                    </a:cubicBezTo>
                    <a:cubicBezTo>
                      <a:pt x="0" y="3"/>
                      <a:pt x="0" y="3"/>
                      <a:pt x="0" y="3"/>
                    </a:cubicBezTo>
                    <a:cubicBezTo>
                      <a:pt x="8" y="33"/>
                      <a:pt x="8" y="33"/>
                      <a:pt x="8" y="33"/>
                    </a:cubicBezTo>
                    <a:cubicBezTo>
                      <a:pt x="14" y="30"/>
                      <a:pt x="14" y="30"/>
                      <a:pt x="14" y="30"/>
                    </a:cubicBezTo>
                    <a:cubicBezTo>
                      <a:pt x="8" y="9"/>
                      <a:pt x="8" y="9"/>
                      <a:pt x="8" y="9"/>
                    </a:cubicBezTo>
                    <a:cubicBezTo>
                      <a:pt x="11" y="11"/>
                      <a:pt x="20" y="19"/>
                      <a:pt x="24" y="23"/>
                    </a:cubicBezTo>
                    <a:cubicBezTo>
                      <a:pt x="29" y="20"/>
                      <a:pt x="29" y="20"/>
                      <a:pt x="29" y="20"/>
                    </a:cubicBezTo>
                    <a:cubicBezTo>
                      <a:pt x="24" y="0"/>
                      <a:pt x="24" y="0"/>
                      <a:pt x="24" y="0"/>
                    </a:cubicBezTo>
                    <a:lnTo>
                      <a:pt x="19" y="2"/>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1097"/>
              <p:cNvSpPr/>
              <p:nvPr/>
            </p:nvSpPr>
            <p:spPr bwMode="auto">
              <a:xfrm>
                <a:off x="2068" y="1408"/>
                <a:ext cx="194" cy="104"/>
              </a:xfrm>
              <a:custGeom>
                <a:avLst/>
                <a:gdLst>
                  <a:gd name="T0" fmla="*/ 67 w 82"/>
                  <a:gd name="T1" fmla="*/ 37 h 44"/>
                  <a:gd name="T2" fmla="*/ 82 w 82"/>
                  <a:gd name="T3" fmla="*/ 25 h 44"/>
                  <a:gd name="T4" fmla="*/ 0 w 82"/>
                  <a:gd name="T5" fmla="*/ 37 h 44"/>
                  <a:gd name="T6" fmla="*/ 11 w 82"/>
                  <a:gd name="T7" fmla="*/ 44 h 44"/>
                  <a:gd name="T8" fmla="*/ 67 w 82"/>
                  <a:gd name="T9" fmla="*/ 37 h 44"/>
                </a:gdLst>
                <a:ahLst/>
                <a:cxnLst>
                  <a:cxn ang="0">
                    <a:pos x="T0" y="T1"/>
                  </a:cxn>
                  <a:cxn ang="0">
                    <a:pos x="T2" y="T3"/>
                  </a:cxn>
                  <a:cxn ang="0">
                    <a:pos x="T4" y="T5"/>
                  </a:cxn>
                  <a:cxn ang="0">
                    <a:pos x="T6" y="T7"/>
                  </a:cxn>
                  <a:cxn ang="0">
                    <a:pos x="T8" y="T9"/>
                  </a:cxn>
                </a:cxnLst>
                <a:rect l="0" t="0" r="r" b="b"/>
                <a:pathLst>
                  <a:path w="82" h="44">
                    <a:moveTo>
                      <a:pt x="67" y="37"/>
                    </a:moveTo>
                    <a:cubicBezTo>
                      <a:pt x="71" y="33"/>
                      <a:pt x="76" y="29"/>
                      <a:pt x="82" y="25"/>
                    </a:cubicBezTo>
                    <a:cubicBezTo>
                      <a:pt x="53" y="0"/>
                      <a:pt x="16" y="11"/>
                      <a:pt x="0" y="37"/>
                    </a:cubicBezTo>
                    <a:cubicBezTo>
                      <a:pt x="4" y="39"/>
                      <a:pt x="7" y="41"/>
                      <a:pt x="11" y="44"/>
                    </a:cubicBezTo>
                    <a:cubicBezTo>
                      <a:pt x="24" y="27"/>
                      <a:pt x="47" y="22"/>
                      <a:pt x="67" y="37"/>
                    </a:cubicBezTo>
                    <a:close/>
                  </a:path>
                </a:pathLst>
              </a:custGeom>
              <a:solidFill>
                <a:srgbClr val="A8AA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1098"/>
              <p:cNvSpPr/>
              <p:nvPr/>
            </p:nvSpPr>
            <p:spPr bwMode="auto">
              <a:xfrm>
                <a:off x="2127" y="1797"/>
                <a:ext cx="132" cy="152"/>
              </a:xfrm>
              <a:custGeom>
                <a:avLst/>
                <a:gdLst>
                  <a:gd name="T0" fmla="*/ 49 w 56"/>
                  <a:gd name="T1" fmla="*/ 13 h 64"/>
                  <a:gd name="T2" fmla="*/ 0 w 56"/>
                  <a:gd name="T3" fmla="*/ 31 h 64"/>
                  <a:gd name="T4" fmla="*/ 38 w 56"/>
                  <a:gd name="T5" fmla="*/ 64 h 64"/>
                  <a:gd name="T6" fmla="*/ 49 w 56"/>
                  <a:gd name="T7" fmla="*/ 13 h 64"/>
                </a:gdLst>
                <a:ahLst/>
                <a:cxnLst>
                  <a:cxn ang="0">
                    <a:pos x="T0" y="T1"/>
                  </a:cxn>
                  <a:cxn ang="0">
                    <a:pos x="T2" y="T3"/>
                  </a:cxn>
                  <a:cxn ang="0">
                    <a:pos x="T4" y="T5"/>
                  </a:cxn>
                  <a:cxn ang="0">
                    <a:pos x="T6" y="T7"/>
                  </a:cxn>
                </a:cxnLst>
                <a:rect l="0" t="0" r="r" b="b"/>
                <a:pathLst>
                  <a:path w="56" h="64">
                    <a:moveTo>
                      <a:pt x="49" y="13"/>
                    </a:moveTo>
                    <a:cubicBezTo>
                      <a:pt x="37" y="0"/>
                      <a:pt x="10" y="10"/>
                      <a:pt x="0" y="31"/>
                    </a:cubicBezTo>
                    <a:cubicBezTo>
                      <a:pt x="16" y="34"/>
                      <a:pt x="32" y="53"/>
                      <a:pt x="38" y="64"/>
                    </a:cubicBezTo>
                    <a:cubicBezTo>
                      <a:pt x="42" y="57"/>
                      <a:pt x="56" y="22"/>
                      <a:pt x="49" y="13"/>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1099"/>
              <p:cNvSpPr/>
              <p:nvPr/>
            </p:nvSpPr>
            <p:spPr bwMode="auto">
              <a:xfrm>
                <a:off x="2101" y="1474"/>
                <a:ext cx="118" cy="78"/>
              </a:xfrm>
              <a:custGeom>
                <a:avLst/>
                <a:gdLst>
                  <a:gd name="T0" fmla="*/ 50 w 50"/>
                  <a:gd name="T1" fmla="*/ 12 h 33"/>
                  <a:gd name="T2" fmla="*/ 0 w 50"/>
                  <a:gd name="T3" fmla="*/ 19 h 33"/>
                  <a:gd name="T4" fmla="*/ 14 w 50"/>
                  <a:gd name="T5" fmla="*/ 33 h 33"/>
                  <a:gd name="T6" fmla="*/ 41 w 50"/>
                  <a:gd name="T7" fmla="*/ 28 h 33"/>
                  <a:gd name="T8" fmla="*/ 50 w 50"/>
                  <a:gd name="T9" fmla="*/ 12 h 33"/>
                </a:gdLst>
                <a:ahLst/>
                <a:cxnLst>
                  <a:cxn ang="0">
                    <a:pos x="T0" y="T1"/>
                  </a:cxn>
                  <a:cxn ang="0">
                    <a:pos x="T2" y="T3"/>
                  </a:cxn>
                  <a:cxn ang="0">
                    <a:pos x="T4" y="T5"/>
                  </a:cxn>
                  <a:cxn ang="0">
                    <a:pos x="T6" y="T7"/>
                  </a:cxn>
                  <a:cxn ang="0">
                    <a:pos x="T8" y="T9"/>
                  </a:cxn>
                </a:cxnLst>
                <a:rect l="0" t="0" r="r" b="b"/>
                <a:pathLst>
                  <a:path w="50" h="33">
                    <a:moveTo>
                      <a:pt x="50" y="12"/>
                    </a:moveTo>
                    <a:cubicBezTo>
                      <a:pt x="32" y="0"/>
                      <a:pt x="12" y="4"/>
                      <a:pt x="0" y="19"/>
                    </a:cubicBezTo>
                    <a:cubicBezTo>
                      <a:pt x="5" y="23"/>
                      <a:pt x="10" y="28"/>
                      <a:pt x="14" y="33"/>
                    </a:cubicBezTo>
                    <a:cubicBezTo>
                      <a:pt x="21" y="26"/>
                      <a:pt x="31" y="23"/>
                      <a:pt x="41" y="28"/>
                    </a:cubicBezTo>
                    <a:cubicBezTo>
                      <a:pt x="44" y="22"/>
                      <a:pt x="47" y="17"/>
                      <a:pt x="50" y="12"/>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1100"/>
              <p:cNvSpPr/>
              <p:nvPr/>
            </p:nvSpPr>
            <p:spPr bwMode="auto">
              <a:xfrm>
                <a:off x="2188" y="1605"/>
                <a:ext cx="22" cy="47"/>
              </a:xfrm>
              <a:custGeom>
                <a:avLst/>
                <a:gdLst>
                  <a:gd name="T0" fmla="*/ 0 w 9"/>
                  <a:gd name="T1" fmla="*/ 20 h 20"/>
                  <a:gd name="T2" fmla="*/ 9 w 9"/>
                  <a:gd name="T3" fmla="*/ 18 h 20"/>
                  <a:gd name="T4" fmla="*/ 1 w 9"/>
                  <a:gd name="T5" fmla="*/ 0 h 20"/>
                  <a:gd name="T6" fmla="*/ 0 w 9"/>
                  <a:gd name="T7" fmla="*/ 20 h 20"/>
                </a:gdLst>
                <a:ahLst/>
                <a:cxnLst>
                  <a:cxn ang="0">
                    <a:pos x="T0" y="T1"/>
                  </a:cxn>
                  <a:cxn ang="0">
                    <a:pos x="T2" y="T3"/>
                  </a:cxn>
                  <a:cxn ang="0">
                    <a:pos x="T4" y="T5"/>
                  </a:cxn>
                  <a:cxn ang="0">
                    <a:pos x="T6" y="T7"/>
                  </a:cxn>
                </a:cxnLst>
                <a:rect l="0" t="0" r="r" b="b"/>
                <a:pathLst>
                  <a:path w="9" h="20">
                    <a:moveTo>
                      <a:pt x="0" y="20"/>
                    </a:moveTo>
                    <a:cubicBezTo>
                      <a:pt x="3" y="19"/>
                      <a:pt x="6" y="18"/>
                      <a:pt x="9" y="18"/>
                    </a:cubicBezTo>
                    <a:cubicBezTo>
                      <a:pt x="5" y="13"/>
                      <a:pt x="2" y="7"/>
                      <a:pt x="1" y="0"/>
                    </a:cubicBezTo>
                    <a:lnTo>
                      <a:pt x="0" y="2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1101"/>
              <p:cNvSpPr/>
              <p:nvPr/>
            </p:nvSpPr>
            <p:spPr bwMode="auto">
              <a:xfrm>
                <a:off x="2139" y="1543"/>
                <a:ext cx="56" cy="47"/>
              </a:xfrm>
              <a:custGeom>
                <a:avLst/>
                <a:gdLst>
                  <a:gd name="T0" fmla="*/ 22 w 24"/>
                  <a:gd name="T1" fmla="*/ 19 h 20"/>
                  <a:gd name="T2" fmla="*/ 24 w 24"/>
                  <a:gd name="T3" fmla="*/ 3 h 20"/>
                  <a:gd name="T4" fmla="*/ 0 w 24"/>
                  <a:gd name="T5" fmla="*/ 7 h 20"/>
                  <a:gd name="T6" fmla="*/ 7 w 24"/>
                  <a:gd name="T7" fmla="*/ 20 h 20"/>
                  <a:gd name="T8" fmla="*/ 22 w 24"/>
                  <a:gd name="T9" fmla="*/ 19 h 20"/>
                </a:gdLst>
                <a:ahLst/>
                <a:cxnLst>
                  <a:cxn ang="0">
                    <a:pos x="T0" y="T1"/>
                  </a:cxn>
                  <a:cxn ang="0">
                    <a:pos x="T2" y="T3"/>
                  </a:cxn>
                  <a:cxn ang="0">
                    <a:pos x="T4" y="T5"/>
                  </a:cxn>
                  <a:cxn ang="0">
                    <a:pos x="T6" y="T7"/>
                  </a:cxn>
                  <a:cxn ang="0">
                    <a:pos x="T8" y="T9"/>
                  </a:cxn>
                </a:cxnLst>
                <a:rect l="0" t="0" r="r" b="b"/>
                <a:pathLst>
                  <a:path w="24" h="20">
                    <a:moveTo>
                      <a:pt x="22" y="19"/>
                    </a:moveTo>
                    <a:cubicBezTo>
                      <a:pt x="21" y="14"/>
                      <a:pt x="22" y="9"/>
                      <a:pt x="24" y="3"/>
                    </a:cubicBezTo>
                    <a:cubicBezTo>
                      <a:pt x="15" y="0"/>
                      <a:pt x="7" y="1"/>
                      <a:pt x="0" y="7"/>
                    </a:cubicBezTo>
                    <a:cubicBezTo>
                      <a:pt x="3" y="12"/>
                      <a:pt x="6" y="16"/>
                      <a:pt x="7" y="20"/>
                    </a:cubicBezTo>
                    <a:cubicBezTo>
                      <a:pt x="11" y="19"/>
                      <a:pt x="16" y="19"/>
                      <a:pt x="22" y="19"/>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1102"/>
              <p:cNvSpPr/>
              <p:nvPr/>
            </p:nvSpPr>
            <p:spPr bwMode="auto">
              <a:xfrm>
                <a:off x="2177" y="1597"/>
                <a:ext cx="11" cy="57"/>
              </a:xfrm>
              <a:custGeom>
                <a:avLst/>
                <a:gdLst>
                  <a:gd name="T0" fmla="*/ 5 w 5"/>
                  <a:gd name="T1" fmla="*/ 0 h 24"/>
                  <a:gd name="T2" fmla="*/ 2 w 5"/>
                  <a:gd name="T3" fmla="*/ 0 h 24"/>
                  <a:gd name="T4" fmla="*/ 0 w 5"/>
                  <a:gd name="T5" fmla="*/ 24 h 24"/>
                  <a:gd name="T6" fmla="*/ 4 w 5"/>
                  <a:gd name="T7" fmla="*/ 23 h 24"/>
                  <a:gd name="T8" fmla="*/ 5 w 5"/>
                  <a:gd name="T9" fmla="*/ 0 h 24"/>
                </a:gdLst>
                <a:ahLst/>
                <a:cxnLst>
                  <a:cxn ang="0">
                    <a:pos x="T0" y="T1"/>
                  </a:cxn>
                  <a:cxn ang="0">
                    <a:pos x="T2" y="T3"/>
                  </a:cxn>
                  <a:cxn ang="0">
                    <a:pos x="T4" y="T5"/>
                  </a:cxn>
                  <a:cxn ang="0">
                    <a:pos x="T6" y="T7"/>
                  </a:cxn>
                  <a:cxn ang="0">
                    <a:pos x="T8" y="T9"/>
                  </a:cxn>
                </a:cxnLst>
                <a:rect l="0" t="0" r="r" b="b"/>
                <a:pathLst>
                  <a:path w="5" h="24">
                    <a:moveTo>
                      <a:pt x="5" y="0"/>
                    </a:moveTo>
                    <a:cubicBezTo>
                      <a:pt x="4" y="0"/>
                      <a:pt x="3" y="0"/>
                      <a:pt x="2" y="0"/>
                    </a:cubicBezTo>
                    <a:cubicBezTo>
                      <a:pt x="0" y="24"/>
                      <a:pt x="0" y="24"/>
                      <a:pt x="0" y="24"/>
                    </a:cubicBezTo>
                    <a:cubicBezTo>
                      <a:pt x="1" y="24"/>
                      <a:pt x="3" y="24"/>
                      <a:pt x="4" y="23"/>
                    </a:cubicBezTo>
                    <a:lnTo>
                      <a:pt x="5"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1103"/>
              <p:cNvSpPr/>
              <p:nvPr/>
            </p:nvSpPr>
            <p:spPr bwMode="auto">
              <a:xfrm>
                <a:off x="2165" y="1597"/>
                <a:ext cx="12" cy="65"/>
              </a:xfrm>
              <a:custGeom>
                <a:avLst/>
                <a:gdLst>
                  <a:gd name="T0" fmla="*/ 5 w 5"/>
                  <a:gd name="T1" fmla="*/ 0 h 27"/>
                  <a:gd name="T2" fmla="*/ 1 w 5"/>
                  <a:gd name="T3" fmla="*/ 0 h 27"/>
                  <a:gd name="T4" fmla="*/ 0 w 5"/>
                  <a:gd name="T5" fmla="*/ 27 h 27"/>
                  <a:gd name="T6" fmla="*/ 4 w 5"/>
                  <a:gd name="T7" fmla="*/ 25 h 27"/>
                  <a:gd name="T8" fmla="*/ 5 w 5"/>
                  <a:gd name="T9" fmla="*/ 0 h 27"/>
                </a:gdLst>
                <a:ahLst/>
                <a:cxnLst>
                  <a:cxn ang="0">
                    <a:pos x="T0" y="T1"/>
                  </a:cxn>
                  <a:cxn ang="0">
                    <a:pos x="T2" y="T3"/>
                  </a:cxn>
                  <a:cxn ang="0">
                    <a:pos x="T4" y="T5"/>
                  </a:cxn>
                  <a:cxn ang="0">
                    <a:pos x="T6" y="T7"/>
                  </a:cxn>
                  <a:cxn ang="0">
                    <a:pos x="T8" y="T9"/>
                  </a:cxn>
                </a:cxnLst>
                <a:rect l="0" t="0" r="r" b="b"/>
                <a:pathLst>
                  <a:path w="5" h="27">
                    <a:moveTo>
                      <a:pt x="5" y="0"/>
                    </a:moveTo>
                    <a:cubicBezTo>
                      <a:pt x="4" y="0"/>
                      <a:pt x="3" y="0"/>
                      <a:pt x="1" y="0"/>
                    </a:cubicBezTo>
                    <a:cubicBezTo>
                      <a:pt x="0" y="27"/>
                      <a:pt x="0" y="27"/>
                      <a:pt x="0" y="27"/>
                    </a:cubicBezTo>
                    <a:cubicBezTo>
                      <a:pt x="1" y="26"/>
                      <a:pt x="3" y="25"/>
                      <a:pt x="4" y="25"/>
                    </a:cubicBezTo>
                    <a:lnTo>
                      <a:pt x="5"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1104"/>
              <p:cNvSpPr/>
              <p:nvPr/>
            </p:nvSpPr>
            <p:spPr bwMode="auto">
              <a:xfrm>
                <a:off x="2129" y="1908"/>
                <a:ext cx="81" cy="79"/>
              </a:xfrm>
              <a:custGeom>
                <a:avLst/>
                <a:gdLst>
                  <a:gd name="T0" fmla="*/ 34 w 34"/>
                  <a:gd name="T1" fmla="*/ 22 h 33"/>
                  <a:gd name="T2" fmla="*/ 14 w 34"/>
                  <a:gd name="T3" fmla="*/ 0 h 33"/>
                  <a:gd name="T4" fmla="*/ 0 w 34"/>
                  <a:gd name="T5" fmla="*/ 4 h 33"/>
                  <a:gd name="T6" fmla="*/ 26 w 34"/>
                  <a:gd name="T7" fmla="*/ 33 h 33"/>
                  <a:gd name="T8" fmla="*/ 34 w 34"/>
                  <a:gd name="T9" fmla="*/ 22 h 33"/>
                </a:gdLst>
                <a:ahLst/>
                <a:cxnLst>
                  <a:cxn ang="0">
                    <a:pos x="T0" y="T1"/>
                  </a:cxn>
                  <a:cxn ang="0">
                    <a:pos x="T2" y="T3"/>
                  </a:cxn>
                  <a:cxn ang="0">
                    <a:pos x="T4" y="T5"/>
                  </a:cxn>
                  <a:cxn ang="0">
                    <a:pos x="T6" y="T7"/>
                  </a:cxn>
                  <a:cxn ang="0">
                    <a:pos x="T8" y="T9"/>
                  </a:cxn>
                </a:cxnLst>
                <a:rect l="0" t="0" r="r" b="b"/>
                <a:pathLst>
                  <a:path w="34" h="33">
                    <a:moveTo>
                      <a:pt x="34" y="22"/>
                    </a:moveTo>
                    <a:cubicBezTo>
                      <a:pt x="29" y="12"/>
                      <a:pt x="22" y="5"/>
                      <a:pt x="14" y="0"/>
                    </a:cubicBezTo>
                    <a:cubicBezTo>
                      <a:pt x="9" y="1"/>
                      <a:pt x="4" y="2"/>
                      <a:pt x="0" y="4"/>
                    </a:cubicBezTo>
                    <a:cubicBezTo>
                      <a:pt x="11" y="8"/>
                      <a:pt x="22" y="18"/>
                      <a:pt x="26" y="33"/>
                    </a:cubicBezTo>
                    <a:cubicBezTo>
                      <a:pt x="29" y="29"/>
                      <a:pt x="32" y="25"/>
                      <a:pt x="34" y="22"/>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1105"/>
              <p:cNvSpPr/>
              <p:nvPr/>
            </p:nvSpPr>
            <p:spPr bwMode="auto">
              <a:xfrm>
                <a:off x="2153" y="1597"/>
                <a:ext cx="12" cy="69"/>
              </a:xfrm>
              <a:custGeom>
                <a:avLst/>
                <a:gdLst>
                  <a:gd name="T0" fmla="*/ 0 w 5"/>
                  <a:gd name="T1" fmla="*/ 29 h 29"/>
                  <a:gd name="T2" fmla="*/ 4 w 5"/>
                  <a:gd name="T3" fmla="*/ 27 h 29"/>
                  <a:gd name="T4" fmla="*/ 5 w 5"/>
                  <a:gd name="T5" fmla="*/ 0 h 29"/>
                  <a:gd name="T6" fmla="*/ 2 w 5"/>
                  <a:gd name="T7" fmla="*/ 0 h 29"/>
                  <a:gd name="T8" fmla="*/ 0 w 5"/>
                  <a:gd name="T9" fmla="*/ 29 h 29"/>
                </a:gdLst>
                <a:ahLst/>
                <a:cxnLst>
                  <a:cxn ang="0">
                    <a:pos x="T0" y="T1"/>
                  </a:cxn>
                  <a:cxn ang="0">
                    <a:pos x="T2" y="T3"/>
                  </a:cxn>
                  <a:cxn ang="0">
                    <a:pos x="T4" y="T5"/>
                  </a:cxn>
                  <a:cxn ang="0">
                    <a:pos x="T6" y="T7"/>
                  </a:cxn>
                  <a:cxn ang="0">
                    <a:pos x="T8" y="T9"/>
                  </a:cxn>
                </a:cxnLst>
                <a:rect l="0" t="0" r="r" b="b"/>
                <a:pathLst>
                  <a:path w="5" h="29">
                    <a:moveTo>
                      <a:pt x="0" y="29"/>
                    </a:moveTo>
                    <a:cubicBezTo>
                      <a:pt x="1" y="29"/>
                      <a:pt x="2" y="28"/>
                      <a:pt x="4" y="27"/>
                    </a:cubicBezTo>
                    <a:cubicBezTo>
                      <a:pt x="5" y="0"/>
                      <a:pt x="5" y="0"/>
                      <a:pt x="5" y="0"/>
                    </a:cubicBezTo>
                    <a:cubicBezTo>
                      <a:pt x="4" y="0"/>
                      <a:pt x="3" y="0"/>
                      <a:pt x="2" y="0"/>
                    </a:cubicBezTo>
                    <a:lnTo>
                      <a:pt x="0" y="29"/>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1106"/>
              <p:cNvSpPr/>
              <p:nvPr/>
            </p:nvSpPr>
            <p:spPr bwMode="auto">
              <a:xfrm>
                <a:off x="2162" y="2184"/>
                <a:ext cx="38" cy="71"/>
              </a:xfrm>
              <a:custGeom>
                <a:avLst/>
                <a:gdLst>
                  <a:gd name="T0" fmla="*/ 0 w 38"/>
                  <a:gd name="T1" fmla="*/ 9 h 71"/>
                  <a:gd name="T2" fmla="*/ 26 w 38"/>
                  <a:gd name="T3" fmla="*/ 71 h 71"/>
                  <a:gd name="T4" fmla="*/ 38 w 38"/>
                  <a:gd name="T5" fmla="*/ 61 h 71"/>
                  <a:gd name="T6" fmla="*/ 15 w 38"/>
                  <a:gd name="T7" fmla="*/ 0 h 71"/>
                  <a:gd name="T8" fmla="*/ 0 w 38"/>
                  <a:gd name="T9" fmla="*/ 9 h 71"/>
                </a:gdLst>
                <a:ahLst/>
                <a:cxnLst>
                  <a:cxn ang="0">
                    <a:pos x="T0" y="T1"/>
                  </a:cxn>
                  <a:cxn ang="0">
                    <a:pos x="T2" y="T3"/>
                  </a:cxn>
                  <a:cxn ang="0">
                    <a:pos x="T4" y="T5"/>
                  </a:cxn>
                  <a:cxn ang="0">
                    <a:pos x="T6" y="T7"/>
                  </a:cxn>
                  <a:cxn ang="0">
                    <a:pos x="T8" y="T9"/>
                  </a:cxn>
                </a:cxnLst>
                <a:rect l="0" t="0" r="r" b="b"/>
                <a:pathLst>
                  <a:path w="38" h="71">
                    <a:moveTo>
                      <a:pt x="0" y="9"/>
                    </a:moveTo>
                    <a:lnTo>
                      <a:pt x="26" y="71"/>
                    </a:lnTo>
                    <a:lnTo>
                      <a:pt x="38" y="61"/>
                    </a:lnTo>
                    <a:lnTo>
                      <a:pt x="15" y="0"/>
                    </a:lnTo>
                    <a:lnTo>
                      <a:pt x="0" y="9"/>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1107"/>
              <p:cNvSpPr/>
              <p:nvPr/>
            </p:nvSpPr>
            <p:spPr bwMode="auto">
              <a:xfrm>
                <a:off x="2106" y="1923"/>
                <a:ext cx="80" cy="87"/>
              </a:xfrm>
              <a:custGeom>
                <a:avLst/>
                <a:gdLst>
                  <a:gd name="T0" fmla="*/ 6 w 34"/>
                  <a:gd name="T1" fmla="*/ 0 h 37"/>
                  <a:gd name="T2" fmla="*/ 0 w 34"/>
                  <a:gd name="T3" fmla="*/ 3 h 37"/>
                  <a:gd name="T4" fmla="*/ 28 w 34"/>
                  <a:gd name="T5" fmla="*/ 37 h 37"/>
                  <a:gd name="T6" fmla="*/ 34 w 34"/>
                  <a:gd name="T7" fmla="*/ 29 h 37"/>
                  <a:gd name="T8" fmla="*/ 6 w 34"/>
                  <a:gd name="T9" fmla="*/ 0 h 37"/>
                </a:gdLst>
                <a:ahLst/>
                <a:cxnLst>
                  <a:cxn ang="0">
                    <a:pos x="T0" y="T1"/>
                  </a:cxn>
                  <a:cxn ang="0">
                    <a:pos x="T2" y="T3"/>
                  </a:cxn>
                  <a:cxn ang="0">
                    <a:pos x="T4" y="T5"/>
                  </a:cxn>
                  <a:cxn ang="0">
                    <a:pos x="T6" y="T7"/>
                  </a:cxn>
                  <a:cxn ang="0">
                    <a:pos x="T8" y="T9"/>
                  </a:cxn>
                </a:cxnLst>
                <a:rect l="0" t="0" r="r" b="b"/>
                <a:pathLst>
                  <a:path w="34" h="37">
                    <a:moveTo>
                      <a:pt x="6" y="0"/>
                    </a:moveTo>
                    <a:cubicBezTo>
                      <a:pt x="4" y="1"/>
                      <a:pt x="2" y="2"/>
                      <a:pt x="0" y="3"/>
                    </a:cubicBezTo>
                    <a:cubicBezTo>
                      <a:pt x="10" y="8"/>
                      <a:pt x="24" y="22"/>
                      <a:pt x="28" y="37"/>
                    </a:cubicBezTo>
                    <a:cubicBezTo>
                      <a:pt x="30" y="34"/>
                      <a:pt x="32" y="32"/>
                      <a:pt x="34" y="29"/>
                    </a:cubicBezTo>
                    <a:cubicBezTo>
                      <a:pt x="31" y="17"/>
                      <a:pt x="20" y="5"/>
                      <a:pt x="6" y="0"/>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1108"/>
              <p:cNvSpPr/>
              <p:nvPr/>
            </p:nvSpPr>
            <p:spPr bwMode="auto">
              <a:xfrm>
                <a:off x="2141" y="1607"/>
                <a:ext cx="12" cy="69"/>
              </a:xfrm>
              <a:custGeom>
                <a:avLst/>
                <a:gdLst>
                  <a:gd name="T0" fmla="*/ 4 w 5"/>
                  <a:gd name="T1" fmla="*/ 26 h 29"/>
                  <a:gd name="T2" fmla="*/ 5 w 5"/>
                  <a:gd name="T3" fmla="*/ 0 h 29"/>
                  <a:gd name="T4" fmla="*/ 1 w 5"/>
                  <a:gd name="T5" fmla="*/ 8 h 29"/>
                  <a:gd name="T6" fmla="*/ 0 w 5"/>
                  <a:gd name="T7" fmla="*/ 29 h 29"/>
                  <a:gd name="T8" fmla="*/ 4 w 5"/>
                  <a:gd name="T9" fmla="*/ 26 h 29"/>
                </a:gdLst>
                <a:ahLst/>
                <a:cxnLst>
                  <a:cxn ang="0">
                    <a:pos x="T0" y="T1"/>
                  </a:cxn>
                  <a:cxn ang="0">
                    <a:pos x="T2" y="T3"/>
                  </a:cxn>
                  <a:cxn ang="0">
                    <a:pos x="T4" y="T5"/>
                  </a:cxn>
                  <a:cxn ang="0">
                    <a:pos x="T6" y="T7"/>
                  </a:cxn>
                  <a:cxn ang="0">
                    <a:pos x="T8" y="T9"/>
                  </a:cxn>
                </a:cxnLst>
                <a:rect l="0" t="0" r="r" b="b"/>
                <a:pathLst>
                  <a:path w="5" h="29">
                    <a:moveTo>
                      <a:pt x="4" y="26"/>
                    </a:moveTo>
                    <a:cubicBezTo>
                      <a:pt x="5" y="0"/>
                      <a:pt x="5" y="0"/>
                      <a:pt x="5" y="0"/>
                    </a:cubicBezTo>
                    <a:cubicBezTo>
                      <a:pt x="4" y="3"/>
                      <a:pt x="3" y="6"/>
                      <a:pt x="1" y="8"/>
                    </a:cubicBezTo>
                    <a:cubicBezTo>
                      <a:pt x="0" y="29"/>
                      <a:pt x="0" y="29"/>
                      <a:pt x="0" y="29"/>
                    </a:cubicBezTo>
                    <a:cubicBezTo>
                      <a:pt x="1" y="28"/>
                      <a:pt x="2" y="27"/>
                      <a:pt x="4" y="26"/>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1109"/>
              <p:cNvSpPr/>
              <p:nvPr/>
            </p:nvSpPr>
            <p:spPr bwMode="auto">
              <a:xfrm>
                <a:off x="1753" y="1488"/>
                <a:ext cx="390" cy="240"/>
              </a:xfrm>
              <a:custGeom>
                <a:avLst/>
                <a:gdLst>
                  <a:gd name="T0" fmla="*/ 0 w 165"/>
                  <a:gd name="T1" fmla="*/ 99 h 101"/>
                  <a:gd name="T2" fmla="*/ 6 w 165"/>
                  <a:gd name="T3" fmla="*/ 101 h 101"/>
                  <a:gd name="T4" fmla="*/ 118 w 165"/>
                  <a:gd name="T5" fmla="*/ 10 h 101"/>
                  <a:gd name="T6" fmla="*/ 156 w 165"/>
                  <a:gd name="T7" fmla="*/ 49 h 101"/>
                  <a:gd name="T8" fmla="*/ 143 w 165"/>
                  <a:gd name="T9" fmla="*/ 68 h 101"/>
                  <a:gd name="T10" fmla="*/ 147 w 165"/>
                  <a:gd name="T11" fmla="*/ 71 h 101"/>
                  <a:gd name="T12" fmla="*/ 165 w 165"/>
                  <a:gd name="T13" fmla="*/ 48 h 101"/>
                  <a:gd name="T14" fmla="*/ 116 w 165"/>
                  <a:gd name="T15" fmla="*/ 3 h 101"/>
                  <a:gd name="T16" fmla="*/ 0 w 165"/>
                  <a:gd name="T17" fmla="*/ 9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101">
                    <a:moveTo>
                      <a:pt x="0" y="99"/>
                    </a:moveTo>
                    <a:cubicBezTo>
                      <a:pt x="2" y="99"/>
                      <a:pt x="4" y="100"/>
                      <a:pt x="6" y="101"/>
                    </a:cubicBezTo>
                    <a:cubicBezTo>
                      <a:pt x="38" y="67"/>
                      <a:pt x="104" y="6"/>
                      <a:pt x="118" y="10"/>
                    </a:cubicBezTo>
                    <a:cubicBezTo>
                      <a:pt x="137" y="15"/>
                      <a:pt x="156" y="36"/>
                      <a:pt x="156" y="49"/>
                    </a:cubicBezTo>
                    <a:cubicBezTo>
                      <a:pt x="156" y="53"/>
                      <a:pt x="150" y="60"/>
                      <a:pt x="143" y="68"/>
                    </a:cubicBezTo>
                    <a:cubicBezTo>
                      <a:pt x="144" y="69"/>
                      <a:pt x="146" y="70"/>
                      <a:pt x="147" y="71"/>
                    </a:cubicBezTo>
                    <a:cubicBezTo>
                      <a:pt x="157" y="62"/>
                      <a:pt x="164" y="54"/>
                      <a:pt x="165" y="48"/>
                    </a:cubicBezTo>
                    <a:cubicBezTo>
                      <a:pt x="165" y="35"/>
                      <a:pt x="136" y="5"/>
                      <a:pt x="116" y="3"/>
                    </a:cubicBezTo>
                    <a:cubicBezTo>
                      <a:pt x="92" y="0"/>
                      <a:pt x="37" y="58"/>
                      <a:pt x="0" y="99"/>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1110"/>
              <p:cNvSpPr/>
              <p:nvPr/>
            </p:nvSpPr>
            <p:spPr bwMode="auto">
              <a:xfrm>
                <a:off x="2127" y="1631"/>
                <a:ext cx="12" cy="57"/>
              </a:xfrm>
              <a:custGeom>
                <a:avLst/>
                <a:gdLst>
                  <a:gd name="T0" fmla="*/ 0 w 5"/>
                  <a:gd name="T1" fmla="*/ 24 h 24"/>
                  <a:gd name="T2" fmla="*/ 4 w 5"/>
                  <a:gd name="T3" fmla="*/ 20 h 24"/>
                  <a:gd name="T4" fmla="*/ 5 w 5"/>
                  <a:gd name="T5" fmla="*/ 0 h 24"/>
                  <a:gd name="T6" fmla="*/ 1 w 5"/>
                  <a:gd name="T7" fmla="*/ 5 h 24"/>
                  <a:gd name="T8" fmla="*/ 0 w 5"/>
                  <a:gd name="T9" fmla="*/ 24 h 24"/>
                </a:gdLst>
                <a:ahLst/>
                <a:cxnLst>
                  <a:cxn ang="0">
                    <a:pos x="T0" y="T1"/>
                  </a:cxn>
                  <a:cxn ang="0">
                    <a:pos x="T2" y="T3"/>
                  </a:cxn>
                  <a:cxn ang="0">
                    <a:pos x="T4" y="T5"/>
                  </a:cxn>
                  <a:cxn ang="0">
                    <a:pos x="T6" y="T7"/>
                  </a:cxn>
                  <a:cxn ang="0">
                    <a:pos x="T8" y="T9"/>
                  </a:cxn>
                </a:cxnLst>
                <a:rect l="0" t="0" r="r" b="b"/>
                <a:pathLst>
                  <a:path w="5" h="24">
                    <a:moveTo>
                      <a:pt x="0" y="24"/>
                    </a:moveTo>
                    <a:cubicBezTo>
                      <a:pt x="1" y="23"/>
                      <a:pt x="3" y="22"/>
                      <a:pt x="4" y="20"/>
                    </a:cubicBezTo>
                    <a:cubicBezTo>
                      <a:pt x="5" y="0"/>
                      <a:pt x="5" y="0"/>
                      <a:pt x="5" y="0"/>
                    </a:cubicBezTo>
                    <a:cubicBezTo>
                      <a:pt x="4" y="2"/>
                      <a:pt x="3" y="4"/>
                      <a:pt x="1" y="5"/>
                    </a:cubicBezTo>
                    <a:lnTo>
                      <a:pt x="0" y="24"/>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1111"/>
              <p:cNvSpPr/>
              <p:nvPr/>
            </p:nvSpPr>
            <p:spPr bwMode="auto">
              <a:xfrm>
                <a:off x="2186" y="2882"/>
                <a:ext cx="26" cy="18"/>
              </a:xfrm>
              <a:custGeom>
                <a:avLst/>
                <a:gdLst>
                  <a:gd name="T0" fmla="*/ 11 w 11"/>
                  <a:gd name="T1" fmla="*/ 0 h 8"/>
                  <a:gd name="T2" fmla="*/ 0 w 11"/>
                  <a:gd name="T3" fmla="*/ 1 h 8"/>
                  <a:gd name="T4" fmla="*/ 6 w 11"/>
                  <a:gd name="T5" fmla="*/ 8 h 8"/>
                  <a:gd name="T6" fmla="*/ 11 w 11"/>
                  <a:gd name="T7" fmla="*/ 0 h 8"/>
                </a:gdLst>
                <a:ahLst/>
                <a:cxnLst>
                  <a:cxn ang="0">
                    <a:pos x="T0" y="T1"/>
                  </a:cxn>
                  <a:cxn ang="0">
                    <a:pos x="T2" y="T3"/>
                  </a:cxn>
                  <a:cxn ang="0">
                    <a:pos x="T4" y="T5"/>
                  </a:cxn>
                  <a:cxn ang="0">
                    <a:pos x="T6" y="T7"/>
                  </a:cxn>
                </a:cxnLst>
                <a:rect l="0" t="0" r="r" b="b"/>
                <a:pathLst>
                  <a:path w="11" h="8">
                    <a:moveTo>
                      <a:pt x="11" y="0"/>
                    </a:moveTo>
                    <a:cubicBezTo>
                      <a:pt x="7" y="1"/>
                      <a:pt x="3" y="1"/>
                      <a:pt x="0" y="1"/>
                    </a:cubicBezTo>
                    <a:cubicBezTo>
                      <a:pt x="6" y="8"/>
                      <a:pt x="6" y="8"/>
                      <a:pt x="6" y="8"/>
                    </a:cubicBezTo>
                    <a:cubicBezTo>
                      <a:pt x="7" y="5"/>
                      <a:pt x="9" y="3"/>
                      <a:pt x="11" y="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1112"/>
              <p:cNvSpPr/>
              <p:nvPr/>
            </p:nvSpPr>
            <p:spPr bwMode="auto">
              <a:xfrm>
                <a:off x="2091" y="2224"/>
                <a:ext cx="71" cy="86"/>
              </a:xfrm>
              <a:custGeom>
                <a:avLst/>
                <a:gdLst>
                  <a:gd name="T0" fmla="*/ 26 w 30"/>
                  <a:gd name="T1" fmla="*/ 18 h 36"/>
                  <a:gd name="T2" fmla="*/ 30 w 30"/>
                  <a:gd name="T3" fmla="*/ 14 h 36"/>
                  <a:gd name="T4" fmla="*/ 28 w 30"/>
                  <a:gd name="T5" fmla="*/ 10 h 36"/>
                  <a:gd name="T6" fmla="*/ 20 w 30"/>
                  <a:gd name="T7" fmla="*/ 16 h 36"/>
                  <a:gd name="T8" fmla="*/ 18 w 30"/>
                  <a:gd name="T9" fmla="*/ 24 h 36"/>
                  <a:gd name="T10" fmla="*/ 9 w 30"/>
                  <a:gd name="T11" fmla="*/ 20 h 36"/>
                  <a:gd name="T12" fmla="*/ 14 w 30"/>
                  <a:gd name="T13" fmla="*/ 4 h 36"/>
                  <a:gd name="T14" fmla="*/ 11 w 30"/>
                  <a:gd name="T15" fmla="*/ 0 h 36"/>
                  <a:gd name="T16" fmla="*/ 5 w 30"/>
                  <a:gd name="T17" fmla="*/ 26 h 36"/>
                  <a:gd name="T18" fmla="*/ 20 w 30"/>
                  <a:gd name="T19" fmla="*/ 34 h 36"/>
                  <a:gd name="T20" fmla="*/ 26 w 30"/>
                  <a:gd name="T21"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6">
                    <a:moveTo>
                      <a:pt x="26" y="18"/>
                    </a:moveTo>
                    <a:cubicBezTo>
                      <a:pt x="30" y="14"/>
                      <a:pt x="30" y="14"/>
                      <a:pt x="30" y="14"/>
                    </a:cubicBezTo>
                    <a:cubicBezTo>
                      <a:pt x="28" y="10"/>
                      <a:pt x="28" y="10"/>
                      <a:pt x="28" y="10"/>
                    </a:cubicBezTo>
                    <a:cubicBezTo>
                      <a:pt x="20" y="16"/>
                      <a:pt x="20" y="16"/>
                      <a:pt x="20" y="16"/>
                    </a:cubicBezTo>
                    <a:cubicBezTo>
                      <a:pt x="21" y="18"/>
                      <a:pt x="20" y="22"/>
                      <a:pt x="18" y="24"/>
                    </a:cubicBezTo>
                    <a:cubicBezTo>
                      <a:pt x="15" y="25"/>
                      <a:pt x="11" y="23"/>
                      <a:pt x="9" y="20"/>
                    </a:cubicBezTo>
                    <a:cubicBezTo>
                      <a:pt x="7" y="15"/>
                      <a:pt x="9" y="7"/>
                      <a:pt x="14" y="4"/>
                    </a:cubicBezTo>
                    <a:cubicBezTo>
                      <a:pt x="11" y="0"/>
                      <a:pt x="11" y="0"/>
                      <a:pt x="11" y="0"/>
                    </a:cubicBezTo>
                    <a:cubicBezTo>
                      <a:pt x="1" y="4"/>
                      <a:pt x="0" y="17"/>
                      <a:pt x="5" y="26"/>
                    </a:cubicBezTo>
                    <a:cubicBezTo>
                      <a:pt x="9" y="32"/>
                      <a:pt x="15" y="36"/>
                      <a:pt x="20" y="34"/>
                    </a:cubicBezTo>
                    <a:cubicBezTo>
                      <a:pt x="26" y="32"/>
                      <a:pt x="27" y="21"/>
                      <a:pt x="26" y="18"/>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1113"/>
              <p:cNvSpPr/>
              <p:nvPr/>
            </p:nvSpPr>
            <p:spPr bwMode="auto">
              <a:xfrm>
                <a:off x="1931" y="1934"/>
                <a:ext cx="234" cy="190"/>
              </a:xfrm>
              <a:custGeom>
                <a:avLst/>
                <a:gdLst>
                  <a:gd name="T0" fmla="*/ 99 w 99"/>
                  <a:gd name="T1" fmla="*/ 34 h 80"/>
                  <a:gd name="T2" fmla="*/ 71 w 99"/>
                  <a:gd name="T3" fmla="*/ 0 h 80"/>
                  <a:gd name="T4" fmla="*/ 65 w 99"/>
                  <a:gd name="T5" fmla="*/ 4 h 80"/>
                  <a:gd name="T6" fmla="*/ 71 w 99"/>
                  <a:gd name="T7" fmla="*/ 33 h 80"/>
                  <a:gd name="T8" fmla="*/ 20 w 99"/>
                  <a:gd name="T9" fmla="*/ 10 h 80"/>
                  <a:gd name="T10" fmla="*/ 0 w 99"/>
                  <a:gd name="T11" fmla="*/ 32 h 80"/>
                  <a:gd name="T12" fmla="*/ 2 w 99"/>
                  <a:gd name="T13" fmla="*/ 80 h 80"/>
                  <a:gd name="T14" fmla="*/ 18 w 99"/>
                  <a:gd name="T15" fmla="*/ 76 h 80"/>
                  <a:gd name="T16" fmla="*/ 15 w 99"/>
                  <a:gd name="T17" fmla="*/ 25 h 80"/>
                  <a:gd name="T18" fmla="*/ 77 w 99"/>
                  <a:gd name="T19" fmla="*/ 52 h 80"/>
                  <a:gd name="T20" fmla="*/ 99 w 99"/>
                  <a:gd name="T21" fmla="*/ 34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 h="80">
                    <a:moveTo>
                      <a:pt x="99" y="34"/>
                    </a:moveTo>
                    <a:cubicBezTo>
                      <a:pt x="97" y="22"/>
                      <a:pt x="84" y="7"/>
                      <a:pt x="71" y="0"/>
                    </a:cubicBezTo>
                    <a:cubicBezTo>
                      <a:pt x="69" y="1"/>
                      <a:pt x="67" y="3"/>
                      <a:pt x="65" y="4"/>
                    </a:cubicBezTo>
                    <a:cubicBezTo>
                      <a:pt x="71" y="15"/>
                      <a:pt x="74" y="26"/>
                      <a:pt x="71" y="33"/>
                    </a:cubicBezTo>
                    <a:cubicBezTo>
                      <a:pt x="59" y="22"/>
                      <a:pt x="31" y="9"/>
                      <a:pt x="20" y="10"/>
                    </a:cubicBezTo>
                    <a:cubicBezTo>
                      <a:pt x="14" y="18"/>
                      <a:pt x="8" y="26"/>
                      <a:pt x="0" y="32"/>
                    </a:cubicBezTo>
                    <a:cubicBezTo>
                      <a:pt x="1" y="48"/>
                      <a:pt x="1" y="67"/>
                      <a:pt x="2" y="80"/>
                    </a:cubicBezTo>
                    <a:cubicBezTo>
                      <a:pt x="7" y="79"/>
                      <a:pt x="13" y="77"/>
                      <a:pt x="18" y="76"/>
                    </a:cubicBezTo>
                    <a:cubicBezTo>
                      <a:pt x="17" y="53"/>
                      <a:pt x="15" y="29"/>
                      <a:pt x="15" y="25"/>
                    </a:cubicBezTo>
                    <a:cubicBezTo>
                      <a:pt x="25" y="28"/>
                      <a:pt x="53" y="41"/>
                      <a:pt x="77" y="52"/>
                    </a:cubicBezTo>
                    <a:cubicBezTo>
                      <a:pt x="85" y="47"/>
                      <a:pt x="92" y="41"/>
                      <a:pt x="99" y="34"/>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1114"/>
              <p:cNvSpPr/>
              <p:nvPr/>
            </p:nvSpPr>
            <p:spPr bwMode="auto">
              <a:xfrm>
                <a:off x="2110" y="1647"/>
                <a:ext cx="17" cy="41"/>
              </a:xfrm>
              <a:custGeom>
                <a:avLst/>
                <a:gdLst>
                  <a:gd name="T0" fmla="*/ 6 w 7"/>
                  <a:gd name="T1" fmla="*/ 17 h 17"/>
                  <a:gd name="T2" fmla="*/ 7 w 7"/>
                  <a:gd name="T3" fmla="*/ 0 h 17"/>
                  <a:gd name="T4" fmla="*/ 0 w 7"/>
                  <a:gd name="T5" fmla="*/ 7 h 17"/>
                  <a:gd name="T6" fmla="*/ 6 w 7"/>
                  <a:gd name="T7" fmla="*/ 17 h 17"/>
                </a:gdLst>
                <a:ahLst/>
                <a:cxnLst>
                  <a:cxn ang="0">
                    <a:pos x="T0" y="T1"/>
                  </a:cxn>
                  <a:cxn ang="0">
                    <a:pos x="T2" y="T3"/>
                  </a:cxn>
                  <a:cxn ang="0">
                    <a:pos x="T4" y="T5"/>
                  </a:cxn>
                  <a:cxn ang="0">
                    <a:pos x="T6" y="T7"/>
                  </a:cxn>
                </a:cxnLst>
                <a:rect l="0" t="0" r="r" b="b"/>
                <a:pathLst>
                  <a:path w="7" h="17">
                    <a:moveTo>
                      <a:pt x="6" y="17"/>
                    </a:moveTo>
                    <a:cubicBezTo>
                      <a:pt x="7" y="0"/>
                      <a:pt x="7" y="0"/>
                      <a:pt x="7" y="0"/>
                    </a:cubicBezTo>
                    <a:cubicBezTo>
                      <a:pt x="5" y="2"/>
                      <a:pt x="2" y="5"/>
                      <a:pt x="0" y="7"/>
                    </a:cubicBezTo>
                    <a:cubicBezTo>
                      <a:pt x="3" y="9"/>
                      <a:pt x="5" y="13"/>
                      <a:pt x="6" y="17"/>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1115"/>
              <p:cNvSpPr/>
              <p:nvPr/>
            </p:nvSpPr>
            <p:spPr bwMode="auto">
              <a:xfrm>
                <a:off x="2162" y="2884"/>
                <a:ext cx="36" cy="33"/>
              </a:xfrm>
              <a:custGeom>
                <a:avLst/>
                <a:gdLst>
                  <a:gd name="T0" fmla="*/ 15 w 15"/>
                  <a:gd name="T1" fmla="*/ 10 h 14"/>
                  <a:gd name="T2" fmla="*/ 6 w 15"/>
                  <a:gd name="T3" fmla="*/ 1 h 14"/>
                  <a:gd name="T4" fmla="*/ 0 w 15"/>
                  <a:gd name="T5" fmla="*/ 0 h 14"/>
                  <a:gd name="T6" fmla="*/ 13 w 15"/>
                  <a:gd name="T7" fmla="*/ 14 h 14"/>
                  <a:gd name="T8" fmla="*/ 15 w 15"/>
                  <a:gd name="T9" fmla="*/ 10 h 14"/>
                </a:gdLst>
                <a:ahLst/>
                <a:cxnLst>
                  <a:cxn ang="0">
                    <a:pos x="T0" y="T1"/>
                  </a:cxn>
                  <a:cxn ang="0">
                    <a:pos x="T2" y="T3"/>
                  </a:cxn>
                  <a:cxn ang="0">
                    <a:pos x="T4" y="T5"/>
                  </a:cxn>
                  <a:cxn ang="0">
                    <a:pos x="T6" y="T7"/>
                  </a:cxn>
                  <a:cxn ang="0">
                    <a:pos x="T8" y="T9"/>
                  </a:cxn>
                </a:cxnLst>
                <a:rect l="0" t="0" r="r" b="b"/>
                <a:pathLst>
                  <a:path w="15" h="14">
                    <a:moveTo>
                      <a:pt x="15" y="10"/>
                    </a:moveTo>
                    <a:cubicBezTo>
                      <a:pt x="6" y="1"/>
                      <a:pt x="6" y="1"/>
                      <a:pt x="6" y="1"/>
                    </a:cubicBezTo>
                    <a:cubicBezTo>
                      <a:pt x="4" y="1"/>
                      <a:pt x="2" y="1"/>
                      <a:pt x="0" y="0"/>
                    </a:cubicBezTo>
                    <a:cubicBezTo>
                      <a:pt x="13" y="14"/>
                      <a:pt x="13" y="14"/>
                      <a:pt x="13" y="14"/>
                    </a:cubicBezTo>
                    <a:cubicBezTo>
                      <a:pt x="14" y="13"/>
                      <a:pt x="14" y="11"/>
                      <a:pt x="15" y="1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1116"/>
              <p:cNvSpPr/>
              <p:nvPr/>
            </p:nvSpPr>
            <p:spPr bwMode="auto">
              <a:xfrm>
                <a:off x="2132" y="2879"/>
                <a:ext cx="59" cy="52"/>
              </a:xfrm>
              <a:custGeom>
                <a:avLst/>
                <a:gdLst>
                  <a:gd name="T0" fmla="*/ 9 w 25"/>
                  <a:gd name="T1" fmla="*/ 2 h 22"/>
                  <a:gd name="T2" fmla="*/ 0 w 25"/>
                  <a:gd name="T3" fmla="*/ 0 h 22"/>
                  <a:gd name="T4" fmla="*/ 22 w 25"/>
                  <a:gd name="T5" fmla="*/ 22 h 22"/>
                  <a:gd name="T6" fmla="*/ 24 w 25"/>
                  <a:gd name="T7" fmla="*/ 22 h 22"/>
                  <a:gd name="T8" fmla="*/ 25 w 25"/>
                  <a:gd name="T9" fmla="*/ 19 h 22"/>
                  <a:gd name="T10" fmla="*/ 9 w 25"/>
                  <a:gd name="T11" fmla="*/ 2 h 22"/>
                </a:gdLst>
                <a:ahLst/>
                <a:cxnLst>
                  <a:cxn ang="0">
                    <a:pos x="T0" y="T1"/>
                  </a:cxn>
                  <a:cxn ang="0">
                    <a:pos x="T2" y="T3"/>
                  </a:cxn>
                  <a:cxn ang="0">
                    <a:pos x="T4" y="T5"/>
                  </a:cxn>
                  <a:cxn ang="0">
                    <a:pos x="T6" y="T7"/>
                  </a:cxn>
                  <a:cxn ang="0">
                    <a:pos x="T8" y="T9"/>
                  </a:cxn>
                  <a:cxn ang="0">
                    <a:pos x="T10" y="T11"/>
                  </a:cxn>
                </a:cxnLst>
                <a:rect l="0" t="0" r="r" b="b"/>
                <a:pathLst>
                  <a:path w="25" h="22">
                    <a:moveTo>
                      <a:pt x="9" y="2"/>
                    </a:moveTo>
                    <a:cubicBezTo>
                      <a:pt x="6" y="2"/>
                      <a:pt x="3" y="1"/>
                      <a:pt x="0" y="0"/>
                    </a:cubicBezTo>
                    <a:cubicBezTo>
                      <a:pt x="22" y="22"/>
                      <a:pt x="22" y="22"/>
                      <a:pt x="22" y="22"/>
                    </a:cubicBezTo>
                    <a:cubicBezTo>
                      <a:pt x="24" y="22"/>
                      <a:pt x="24" y="22"/>
                      <a:pt x="24" y="22"/>
                    </a:cubicBezTo>
                    <a:cubicBezTo>
                      <a:pt x="25" y="21"/>
                      <a:pt x="25" y="20"/>
                      <a:pt x="25" y="19"/>
                    </a:cubicBezTo>
                    <a:lnTo>
                      <a:pt x="9" y="2"/>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1117"/>
              <p:cNvSpPr/>
              <p:nvPr/>
            </p:nvSpPr>
            <p:spPr bwMode="auto">
              <a:xfrm>
                <a:off x="1992" y="2867"/>
                <a:ext cx="88" cy="64"/>
              </a:xfrm>
              <a:custGeom>
                <a:avLst/>
                <a:gdLst>
                  <a:gd name="T0" fmla="*/ 0 w 37"/>
                  <a:gd name="T1" fmla="*/ 10 h 27"/>
                  <a:gd name="T2" fmla="*/ 23 w 37"/>
                  <a:gd name="T3" fmla="*/ 27 h 27"/>
                  <a:gd name="T4" fmla="*/ 37 w 37"/>
                  <a:gd name="T5" fmla="*/ 27 h 27"/>
                  <a:gd name="T6" fmla="*/ 3 w 37"/>
                  <a:gd name="T7" fmla="*/ 0 h 27"/>
                  <a:gd name="T8" fmla="*/ 0 w 37"/>
                  <a:gd name="T9" fmla="*/ 10 h 27"/>
                </a:gdLst>
                <a:ahLst/>
                <a:cxnLst>
                  <a:cxn ang="0">
                    <a:pos x="T0" y="T1"/>
                  </a:cxn>
                  <a:cxn ang="0">
                    <a:pos x="T2" y="T3"/>
                  </a:cxn>
                  <a:cxn ang="0">
                    <a:pos x="T4" y="T5"/>
                  </a:cxn>
                  <a:cxn ang="0">
                    <a:pos x="T6" y="T7"/>
                  </a:cxn>
                  <a:cxn ang="0">
                    <a:pos x="T8" y="T9"/>
                  </a:cxn>
                </a:cxnLst>
                <a:rect l="0" t="0" r="r" b="b"/>
                <a:pathLst>
                  <a:path w="37" h="27">
                    <a:moveTo>
                      <a:pt x="0" y="10"/>
                    </a:moveTo>
                    <a:cubicBezTo>
                      <a:pt x="23" y="27"/>
                      <a:pt x="23" y="27"/>
                      <a:pt x="23" y="27"/>
                    </a:cubicBezTo>
                    <a:cubicBezTo>
                      <a:pt x="37" y="27"/>
                      <a:pt x="37" y="27"/>
                      <a:pt x="37" y="27"/>
                    </a:cubicBezTo>
                    <a:cubicBezTo>
                      <a:pt x="3" y="0"/>
                      <a:pt x="3" y="0"/>
                      <a:pt x="3" y="0"/>
                    </a:cubicBezTo>
                    <a:cubicBezTo>
                      <a:pt x="2" y="3"/>
                      <a:pt x="1" y="7"/>
                      <a:pt x="0" y="1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1118"/>
              <p:cNvSpPr/>
              <p:nvPr/>
            </p:nvSpPr>
            <p:spPr bwMode="auto">
              <a:xfrm>
                <a:off x="2042" y="2813"/>
                <a:ext cx="135" cy="118"/>
              </a:xfrm>
              <a:custGeom>
                <a:avLst/>
                <a:gdLst>
                  <a:gd name="T0" fmla="*/ 6 w 57"/>
                  <a:gd name="T1" fmla="*/ 0 h 50"/>
                  <a:gd name="T2" fmla="*/ 0 w 57"/>
                  <a:gd name="T3" fmla="*/ 4 h 50"/>
                  <a:gd name="T4" fmla="*/ 49 w 57"/>
                  <a:gd name="T5" fmla="*/ 50 h 50"/>
                  <a:gd name="T6" fmla="*/ 57 w 57"/>
                  <a:gd name="T7" fmla="*/ 50 h 50"/>
                  <a:gd name="T8" fmla="*/ 31 w 57"/>
                  <a:gd name="T9" fmla="*/ 25 h 50"/>
                  <a:gd name="T10" fmla="*/ 6 w 57"/>
                  <a:gd name="T11" fmla="*/ 0 h 50"/>
                </a:gdLst>
                <a:ahLst/>
                <a:cxnLst>
                  <a:cxn ang="0">
                    <a:pos x="T0" y="T1"/>
                  </a:cxn>
                  <a:cxn ang="0">
                    <a:pos x="T2" y="T3"/>
                  </a:cxn>
                  <a:cxn ang="0">
                    <a:pos x="T4" y="T5"/>
                  </a:cxn>
                  <a:cxn ang="0">
                    <a:pos x="T6" y="T7"/>
                  </a:cxn>
                  <a:cxn ang="0">
                    <a:pos x="T8" y="T9"/>
                  </a:cxn>
                  <a:cxn ang="0">
                    <a:pos x="T10" y="T11"/>
                  </a:cxn>
                </a:cxnLst>
                <a:rect l="0" t="0" r="r" b="b"/>
                <a:pathLst>
                  <a:path w="57" h="50">
                    <a:moveTo>
                      <a:pt x="6" y="0"/>
                    </a:moveTo>
                    <a:cubicBezTo>
                      <a:pt x="4" y="1"/>
                      <a:pt x="2" y="3"/>
                      <a:pt x="0" y="4"/>
                    </a:cubicBezTo>
                    <a:cubicBezTo>
                      <a:pt x="49" y="50"/>
                      <a:pt x="49" y="50"/>
                      <a:pt x="49" y="50"/>
                    </a:cubicBezTo>
                    <a:cubicBezTo>
                      <a:pt x="57" y="50"/>
                      <a:pt x="57" y="50"/>
                      <a:pt x="57" y="50"/>
                    </a:cubicBezTo>
                    <a:cubicBezTo>
                      <a:pt x="31" y="25"/>
                      <a:pt x="31" y="25"/>
                      <a:pt x="31" y="25"/>
                    </a:cubicBezTo>
                    <a:cubicBezTo>
                      <a:pt x="20" y="20"/>
                      <a:pt x="11" y="11"/>
                      <a:pt x="6" y="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1119"/>
              <p:cNvSpPr/>
              <p:nvPr/>
            </p:nvSpPr>
            <p:spPr bwMode="auto">
              <a:xfrm>
                <a:off x="1782" y="1519"/>
                <a:ext cx="326" cy="235"/>
              </a:xfrm>
              <a:custGeom>
                <a:avLst/>
                <a:gdLst>
                  <a:gd name="T0" fmla="*/ 107 w 138"/>
                  <a:gd name="T1" fmla="*/ 2 h 99"/>
                  <a:gd name="T2" fmla="*/ 0 w 138"/>
                  <a:gd name="T3" fmla="*/ 90 h 99"/>
                  <a:gd name="T4" fmla="*/ 22 w 138"/>
                  <a:gd name="T5" fmla="*/ 99 h 99"/>
                  <a:gd name="T6" fmla="*/ 127 w 138"/>
                  <a:gd name="T7" fmla="*/ 53 h 99"/>
                  <a:gd name="T8" fmla="*/ 138 w 138"/>
                  <a:gd name="T9" fmla="*/ 38 h 99"/>
                  <a:gd name="T10" fmla="*/ 107 w 138"/>
                  <a:gd name="T11" fmla="*/ 2 h 99"/>
                </a:gdLst>
                <a:ahLst/>
                <a:cxnLst>
                  <a:cxn ang="0">
                    <a:pos x="T0" y="T1"/>
                  </a:cxn>
                  <a:cxn ang="0">
                    <a:pos x="T2" y="T3"/>
                  </a:cxn>
                  <a:cxn ang="0">
                    <a:pos x="T4" y="T5"/>
                  </a:cxn>
                  <a:cxn ang="0">
                    <a:pos x="T6" y="T7"/>
                  </a:cxn>
                  <a:cxn ang="0">
                    <a:pos x="T8" y="T9"/>
                  </a:cxn>
                  <a:cxn ang="0">
                    <a:pos x="T10" y="T11"/>
                  </a:cxn>
                </a:cxnLst>
                <a:rect l="0" t="0" r="r" b="b"/>
                <a:pathLst>
                  <a:path w="138" h="99">
                    <a:moveTo>
                      <a:pt x="107" y="2"/>
                    </a:moveTo>
                    <a:cubicBezTo>
                      <a:pt x="91" y="0"/>
                      <a:pt x="27" y="62"/>
                      <a:pt x="0" y="90"/>
                    </a:cubicBezTo>
                    <a:cubicBezTo>
                      <a:pt x="8" y="93"/>
                      <a:pt x="15" y="96"/>
                      <a:pt x="22" y="99"/>
                    </a:cubicBezTo>
                    <a:cubicBezTo>
                      <a:pt x="57" y="55"/>
                      <a:pt x="99" y="40"/>
                      <a:pt x="127" y="53"/>
                    </a:cubicBezTo>
                    <a:cubicBezTo>
                      <a:pt x="133" y="47"/>
                      <a:pt x="137" y="41"/>
                      <a:pt x="138" y="38"/>
                    </a:cubicBezTo>
                    <a:cubicBezTo>
                      <a:pt x="138" y="29"/>
                      <a:pt x="125" y="5"/>
                      <a:pt x="107" y="2"/>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1120"/>
              <p:cNvSpPr/>
              <p:nvPr/>
            </p:nvSpPr>
            <p:spPr bwMode="auto">
              <a:xfrm>
                <a:off x="2004" y="2844"/>
                <a:ext cx="111" cy="87"/>
              </a:xfrm>
              <a:custGeom>
                <a:avLst/>
                <a:gdLst>
                  <a:gd name="T0" fmla="*/ 0 w 47"/>
                  <a:gd name="T1" fmla="*/ 7 h 37"/>
                  <a:gd name="T2" fmla="*/ 37 w 47"/>
                  <a:gd name="T3" fmla="*/ 37 h 37"/>
                  <a:gd name="T4" fmla="*/ 47 w 47"/>
                  <a:gd name="T5" fmla="*/ 37 h 37"/>
                  <a:gd name="T6" fmla="*/ 5 w 47"/>
                  <a:gd name="T7" fmla="*/ 0 h 37"/>
                  <a:gd name="T8" fmla="*/ 0 w 47"/>
                  <a:gd name="T9" fmla="*/ 7 h 37"/>
                </a:gdLst>
                <a:ahLst/>
                <a:cxnLst>
                  <a:cxn ang="0">
                    <a:pos x="T0" y="T1"/>
                  </a:cxn>
                  <a:cxn ang="0">
                    <a:pos x="T2" y="T3"/>
                  </a:cxn>
                  <a:cxn ang="0">
                    <a:pos x="T4" y="T5"/>
                  </a:cxn>
                  <a:cxn ang="0">
                    <a:pos x="T6" y="T7"/>
                  </a:cxn>
                  <a:cxn ang="0">
                    <a:pos x="T8" y="T9"/>
                  </a:cxn>
                </a:cxnLst>
                <a:rect l="0" t="0" r="r" b="b"/>
                <a:pathLst>
                  <a:path w="47" h="37">
                    <a:moveTo>
                      <a:pt x="0" y="7"/>
                    </a:moveTo>
                    <a:cubicBezTo>
                      <a:pt x="37" y="37"/>
                      <a:pt x="37" y="37"/>
                      <a:pt x="37" y="37"/>
                    </a:cubicBezTo>
                    <a:cubicBezTo>
                      <a:pt x="47" y="37"/>
                      <a:pt x="47" y="37"/>
                      <a:pt x="47" y="37"/>
                    </a:cubicBezTo>
                    <a:cubicBezTo>
                      <a:pt x="5" y="0"/>
                      <a:pt x="5" y="0"/>
                      <a:pt x="5" y="0"/>
                    </a:cubicBezTo>
                    <a:cubicBezTo>
                      <a:pt x="3" y="2"/>
                      <a:pt x="1" y="4"/>
                      <a:pt x="0" y="7"/>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1121"/>
              <p:cNvSpPr/>
              <p:nvPr/>
            </p:nvSpPr>
            <p:spPr bwMode="auto">
              <a:xfrm>
                <a:off x="2020" y="2827"/>
                <a:ext cx="128" cy="104"/>
              </a:xfrm>
              <a:custGeom>
                <a:avLst/>
                <a:gdLst>
                  <a:gd name="T0" fmla="*/ 0 w 54"/>
                  <a:gd name="T1" fmla="*/ 4 h 44"/>
                  <a:gd name="T2" fmla="*/ 45 w 54"/>
                  <a:gd name="T3" fmla="*/ 44 h 44"/>
                  <a:gd name="T4" fmla="*/ 54 w 54"/>
                  <a:gd name="T5" fmla="*/ 44 h 44"/>
                  <a:gd name="T6" fmla="*/ 6 w 54"/>
                  <a:gd name="T7" fmla="*/ 0 h 44"/>
                  <a:gd name="T8" fmla="*/ 0 w 54"/>
                  <a:gd name="T9" fmla="*/ 4 h 44"/>
                </a:gdLst>
                <a:ahLst/>
                <a:cxnLst>
                  <a:cxn ang="0">
                    <a:pos x="T0" y="T1"/>
                  </a:cxn>
                  <a:cxn ang="0">
                    <a:pos x="T2" y="T3"/>
                  </a:cxn>
                  <a:cxn ang="0">
                    <a:pos x="T4" y="T5"/>
                  </a:cxn>
                  <a:cxn ang="0">
                    <a:pos x="T6" y="T7"/>
                  </a:cxn>
                  <a:cxn ang="0">
                    <a:pos x="T8" y="T9"/>
                  </a:cxn>
                </a:cxnLst>
                <a:rect l="0" t="0" r="r" b="b"/>
                <a:pathLst>
                  <a:path w="54" h="44">
                    <a:moveTo>
                      <a:pt x="0" y="4"/>
                    </a:moveTo>
                    <a:cubicBezTo>
                      <a:pt x="45" y="44"/>
                      <a:pt x="45" y="44"/>
                      <a:pt x="45" y="44"/>
                    </a:cubicBezTo>
                    <a:cubicBezTo>
                      <a:pt x="54" y="44"/>
                      <a:pt x="54" y="44"/>
                      <a:pt x="54" y="44"/>
                    </a:cubicBezTo>
                    <a:cubicBezTo>
                      <a:pt x="6" y="0"/>
                      <a:pt x="6" y="0"/>
                      <a:pt x="6" y="0"/>
                    </a:cubicBezTo>
                    <a:cubicBezTo>
                      <a:pt x="4" y="1"/>
                      <a:pt x="2" y="3"/>
                      <a:pt x="0" y="4"/>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1122"/>
              <p:cNvSpPr/>
              <p:nvPr/>
            </p:nvSpPr>
            <p:spPr bwMode="auto">
              <a:xfrm>
                <a:off x="1990" y="2900"/>
                <a:ext cx="45" cy="31"/>
              </a:xfrm>
              <a:custGeom>
                <a:avLst/>
                <a:gdLst>
                  <a:gd name="T0" fmla="*/ 1 w 19"/>
                  <a:gd name="T1" fmla="*/ 13 h 13"/>
                  <a:gd name="T2" fmla="*/ 1 w 19"/>
                  <a:gd name="T3" fmla="*/ 13 h 13"/>
                  <a:gd name="T4" fmla="*/ 19 w 19"/>
                  <a:gd name="T5" fmla="*/ 13 h 13"/>
                  <a:gd name="T6" fmla="*/ 1 w 19"/>
                  <a:gd name="T7" fmla="*/ 0 h 13"/>
                  <a:gd name="T8" fmla="*/ 1 w 19"/>
                  <a:gd name="T9" fmla="*/ 13 h 13"/>
                </a:gdLst>
                <a:ahLst/>
                <a:cxnLst>
                  <a:cxn ang="0">
                    <a:pos x="T0" y="T1"/>
                  </a:cxn>
                  <a:cxn ang="0">
                    <a:pos x="T2" y="T3"/>
                  </a:cxn>
                  <a:cxn ang="0">
                    <a:pos x="T4" y="T5"/>
                  </a:cxn>
                  <a:cxn ang="0">
                    <a:pos x="T6" y="T7"/>
                  </a:cxn>
                  <a:cxn ang="0">
                    <a:pos x="T8" y="T9"/>
                  </a:cxn>
                </a:cxnLst>
                <a:rect l="0" t="0" r="r" b="b"/>
                <a:pathLst>
                  <a:path w="19" h="13">
                    <a:moveTo>
                      <a:pt x="1" y="13"/>
                    </a:moveTo>
                    <a:cubicBezTo>
                      <a:pt x="1" y="13"/>
                      <a:pt x="1" y="13"/>
                      <a:pt x="1" y="13"/>
                    </a:cubicBezTo>
                    <a:cubicBezTo>
                      <a:pt x="19" y="13"/>
                      <a:pt x="19" y="13"/>
                      <a:pt x="19" y="13"/>
                    </a:cubicBezTo>
                    <a:cubicBezTo>
                      <a:pt x="1" y="0"/>
                      <a:pt x="1" y="0"/>
                      <a:pt x="1" y="0"/>
                    </a:cubicBezTo>
                    <a:cubicBezTo>
                      <a:pt x="0" y="4"/>
                      <a:pt x="0" y="8"/>
                      <a:pt x="1" y="13"/>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1123"/>
              <p:cNvSpPr>
                <a:spLocks noEditPoints="1"/>
              </p:cNvSpPr>
              <p:nvPr/>
            </p:nvSpPr>
            <p:spPr bwMode="auto">
              <a:xfrm>
                <a:off x="1770" y="1621"/>
                <a:ext cx="373" cy="425"/>
              </a:xfrm>
              <a:custGeom>
                <a:avLst/>
                <a:gdLst>
                  <a:gd name="T0" fmla="*/ 26 w 158"/>
                  <a:gd name="T1" fmla="*/ 171 h 179"/>
                  <a:gd name="T2" fmla="*/ 135 w 158"/>
                  <a:gd name="T3" fmla="*/ 154 h 179"/>
                  <a:gd name="T4" fmla="*/ 34 w 158"/>
                  <a:gd name="T5" fmla="*/ 55 h 179"/>
                  <a:gd name="T6" fmla="*/ 79 w 158"/>
                  <a:gd name="T7" fmla="*/ 79 h 179"/>
                  <a:gd name="T8" fmla="*/ 81 w 158"/>
                  <a:gd name="T9" fmla="*/ 80 h 179"/>
                  <a:gd name="T10" fmla="*/ 74 w 158"/>
                  <a:gd name="T11" fmla="*/ 89 h 179"/>
                  <a:gd name="T12" fmla="*/ 71 w 158"/>
                  <a:gd name="T13" fmla="*/ 123 h 179"/>
                  <a:gd name="T14" fmla="*/ 59 w 158"/>
                  <a:gd name="T15" fmla="*/ 115 h 179"/>
                  <a:gd name="T16" fmla="*/ 46 w 158"/>
                  <a:gd name="T17" fmla="*/ 105 h 179"/>
                  <a:gd name="T18" fmla="*/ 61 w 158"/>
                  <a:gd name="T19" fmla="*/ 123 h 179"/>
                  <a:gd name="T20" fmla="*/ 43 w 158"/>
                  <a:gd name="T21" fmla="*/ 116 h 179"/>
                  <a:gd name="T22" fmla="*/ 35 w 158"/>
                  <a:gd name="T23" fmla="*/ 105 h 179"/>
                  <a:gd name="T24" fmla="*/ 39 w 158"/>
                  <a:gd name="T25" fmla="*/ 102 h 179"/>
                  <a:gd name="T26" fmla="*/ 42 w 158"/>
                  <a:gd name="T27" fmla="*/ 100 h 179"/>
                  <a:gd name="T28" fmla="*/ 63 w 158"/>
                  <a:gd name="T29" fmla="*/ 115 h 179"/>
                  <a:gd name="T30" fmla="*/ 43 w 158"/>
                  <a:gd name="T31" fmla="*/ 93 h 179"/>
                  <a:gd name="T32" fmla="*/ 45 w 158"/>
                  <a:gd name="T33" fmla="*/ 90 h 179"/>
                  <a:gd name="T34" fmla="*/ 50 w 158"/>
                  <a:gd name="T35" fmla="*/ 96 h 179"/>
                  <a:gd name="T36" fmla="*/ 68 w 158"/>
                  <a:gd name="T37" fmla="*/ 117 h 179"/>
                  <a:gd name="T38" fmla="*/ 80 w 158"/>
                  <a:gd name="T39" fmla="*/ 110 h 179"/>
                  <a:gd name="T40" fmla="*/ 74 w 158"/>
                  <a:gd name="T41" fmla="*/ 114 h 179"/>
                  <a:gd name="T42" fmla="*/ 75 w 158"/>
                  <a:gd name="T43" fmla="*/ 111 h 179"/>
                  <a:gd name="T44" fmla="*/ 56 w 158"/>
                  <a:gd name="T45" fmla="*/ 91 h 179"/>
                  <a:gd name="T46" fmla="*/ 49 w 158"/>
                  <a:gd name="T47" fmla="*/ 88 h 179"/>
                  <a:gd name="T48" fmla="*/ 48 w 158"/>
                  <a:gd name="T49" fmla="*/ 85 h 179"/>
                  <a:gd name="T50" fmla="*/ 56 w 158"/>
                  <a:gd name="T51" fmla="*/ 81 h 179"/>
                  <a:gd name="T52" fmla="*/ 58 w 158"/>
                  <a:gd name="T53" fmla="*/ 88 h 179"/>
                  <a:gd name="T54" fmla="*/ 76 w 158"/>
                  <a:gd name="T55" fmla="*/ 107 h 179"/>
                  <a:gd name="T56" fmla="*/ 79 w 158"/>
                  <a:gd name="T57" fmla="*/ 106 h 179"/>
                  <a:gd name="T58" fmla="*/ 82 w 158"/>
                  <a:gd name="T59" fmla="*/ 108 h 179"/>
                  <a:gd name="T60" fmla="*/ 91 w 158"/>
                  <a:gd name="T61" fmla="*/ 78 h 179"/>
                  <a:gd name="T62" fmla="*/ 75 w 158"/>
                  <a:gd name="T63" fmla="*/ 61 h 179"/>
                  <a:gd name="T64" fmla="*/ 77 w 158"/>
                  <a:gd name="T65" fmla="*/ 57 h 179"/>
                  <a:gd name="T66" fmla="*/ 82 w 158"/>
                  <a:gd name="T67" fmla="*/ 58 h 179"/>
                  <a:gd name="T68" fmla="*/ 79 w 158"/>
                  <a:gd name="T69" fmla="*/ 61 h 179"/>
                  <a:gd name="T70" fmla="*/ 89 w 158"/>
                  <a:gd name="T71" fmla="*/ 70 h 179"/>
                  <a:gd name="T72" fmla="*/ 92 w 158"/>
                  <a:gd name="T73" fmla="*/ 72 h 179"/>
                  <a:gd name="T74" fmla="*/ 103 w 158"/>
                  <a:gd name="T75" fmla="*/ 89 h 179"/>
                  <a:gd name="T76" fmla="*/ 114 w 158"/>
                  <a:gd name="T77" fmla="*/ 77 h 179"/>
                  <a:gd name="T78" fmla="*/ 110 w 158"/>
                  <a:gd name="T79" fmla="*/ 77 h 179"/>
                  <a:gd name="T80" fmla="*/ 111 w 158"/>
                  <a:gd name="T81" fmla="*/ 74 h 179"/>
                  <a:gd name="T82" fmla="*/ 88 w 158"/>
                  <a:gd name="T83" fmla="*/ 51 h 179"/>
                  <a:gd name="T84" fmla="*/ 85 w 158"/>
                  <a:gd name="T85" fmla="*/ 53 h 179"/>
                  <a:gd name="T86" fmla="*/ 90 w 158"/>
                  <a:gd name="T87" fmla="*/ 44 h 179"/>
                  <a:gd name="T88" fmla="*/ 92 w 158"/>
                  <a:gd name="T89" fmla="*/ 46 h 179"/>
                  <a:gd name="T90" fmla="*/ 102 w 158"/>
                  <a:gd name="T91" fmla="*/ 61 h 179"/>
                  <a:gd name="T92" fmla="*/ 114 w 158"/>
                  <a:gd name="T93" fmla="*/ 72 h 179"/>
                  <a:gd name="T94" fmla="*/ 118 w 158"/>
                  <a:gd name="T95" fmla="*/ 7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8" h="179">
                    <a:moveTo>
                      <a:pt x="34" y="55"/>
                    </a:moveTo>
                    <a:cubicBezTo>
                      <a:pt x="22" y="72"/>
                      <a:pt x="9" y="88"/>
                      <a:pt x="0" y="104"/>
                    </a:cubicBezTo>
                    <a:cubicBezTo>
                      <a:pt x="13" y="133"/>
                      <a:pt x="28" y="168"/>
                      <a:pt x="26" y="171"/>
                    </a:cubicBezTo>
                    <a:cubicBezTo>
                      <a:pt x="26" y="171"/>
                      <a:pt x="26" y="172"/>
                      <a:pt x="25" y="172"/>
                    </a:cubicBezTo>
                    <a:cubicBezTo>
                      <a:pt x="60" y="179"/>
                      <a:pt x="84" y="140"/>
                      <a:pt x="86" y="136"/>
                    </a:cubicBezTo>
                    <a:cubicBezTo>
                      <a:pt x="97" y="135"/>
                      <a:pt x="123" y="146"/>
                      <a:pt x="135" y="154"/>
                    </a:cubicBezTo>
                    <a:cubicBezTo>
                      <a:pt x="133" y="143"/>
                      <a:pt x="121" y="124"/>
                      <a:pt x="111" y="114"/>
                    </a:cubicBezTo>
                    <a:cubicBezTo>
                      <a:pt x="142" y="82"/>
                      <a:pt x="158" y="39"/>
                      <a:pt x="137" y="21"/>
                    </a:cubicBezTo>
                    <a:cubicBezTo>
                      <a:pt x="113" y="0"/>
                      <a:pt x="66" y="14"/>
                      <a:pt x="34" y="55"/>
                    </a:cubicBezTo>
                    <a:close/>
                    <a:moveTo>
                      <a:pt x="73" y="86"/>
                    </a:moveTo>
                    <a:cubicBezTo>
                      <a:pt x="73" y="85"/>
                      <a:pt x="74" y="84"/>
                      <a:pt x="75" y="83"/>
                    </a:cubicBezTo>
                    <a:cubicBezTo>
                      <a:pt x="76" y="81"/>
                      <a:pt x="78" y="80"/>
                      <a:pt x="79" y="79"/>
                    </a:cubicBezTo>
                    <a:cubicBezTo>
                      <a:pt x="79" y="78"/>
                      <a:pt x="80" y="78"/>
                      <a:pt x="80" y="78"/>
                    </a:cubicBezTo>
                    <a:cubicBezTo>
                      <a:pt x="81" y="78"/>
                      <a:pt x="81" y="78"/>
                      <a:pt x="81" y="78"/>
                    </a:cubicBezTo>
                    <a:cubicBezTo>
                      <a:pt x="82" y="79"/>
                      <a:pt x="82" y="79"/>
                      <a:pt x="81" y="80"/>
                    </a:cubicBezTo>
                    <a:cubicBezTo>
                      <a:pt x="81" y="81"/>
                      <a:pt x="80" y="82"/>
                      <a:pt x="79" y="83"/>
                    </a:cubicBezTo>
                    <a:cubicBezTo>
                      <a:pt x="78" y="85"/>
                      <a:pt x="76" y="87"/>
                      <a:pt x="75" y="88"/>
                    </a:cubicBezTo>
                    <a:cubicBezTo>
                      <a:pt x="75" y="88"/>
                      <a:pt x="74" y="89"/>
                      <a:pt x="74" y="89"/>
                    </a:cubicBezTo>
                    <a:cubicBezTo>
                      <a:pt x="73" y="89"/>
                      <a:pt x="73" y="89"/>
                      <a:pt x="73" y="88"/>
                    </a:cubicBezTo>
                    <a:cubicBezTo>
                      <a:pt x="72" y="88"/>
                      <a:pt x="72" y="87"/>
                      <a:pt x="73" y="86"/>
                    </a:cubicBezTo>
                    <a:close/>
                    <a:moveTo>
                      <a:pt x="71" y="123"/>
                    </a:moveTo>
                    <a:cubicBezTo>
                      <a:pt x="70" y="124"/>
                      <a:pt x="69" y="124"/>
                      <a:pt x="67" y="123"/>
                    </a:cubicBezTo>
                    <a:cubicBezTo>
                      <a:pt x="66" y="121"/>
                      <a:pt x="65" y="120"/>
                      <a:pt x="64" y="119"/>
                    </a:cubicBezTo>
                    <a:cubicBezTo>
                      <a:pt x="62" y="118"/>
                      <a:pt x="61" y="116"/>
                      <a:pt x="59" y="115"/>
                    </a:cubicBezTo>
                    <a:cubicBezTo>
                      <a:pt x="57" y="114"/>
                      <a:pt x="56" y="113"/>
                      <a:pt x="55" y="112"/>
                    </a:cubicBezTo>
                    <a:cubicBezTo>
                      <a:pt x="54" y="111"/>
                      <a:pt x="52" y="110"/>
                      <a:pt x="50" y="108"/>
                    </a:cubicBezTo>
                    <a:cubicBezTo>
                      <a:pt x="48" y="107"/>
                      <a:pt x="47" y="106"/>
                      <a:pt x="46" y="105"/>
                    </a:cubicBezTo>
                    <a:cubicBezTo>
                      <a:pt x="47" y="106"/>
                      <a:pt x="48" y="107"/>
                      <a:pt x="49" y="108"/>
                    </a:cubicBezTo>
                    <a:cubicBezTo>
                      <a:pt x="49" y="109"/>
                      <a:pt x="51" y="111"/>
                      <a:pt x="54" y="114"/>
                    </a:cubicBezTo>
                    <a:cubicBezTo>
                      <a:pt x="56" y="117"/>
                      <a:pt x="58" y="120"/>
                      <a:pt x="61" y="123"/>
                    </a:cubicBezTo>
                    <a:cubicBezTo>
                      <a:pt x="63" y="127"/>
                      <a:pt x="64" y="129"/>
                      <a:pt x="63" y="130"/>
                    </a:cubicBezTo>
                    <a:cubicBezTo>
                      <a:pt x="62" y="131"/>
                      <a:pt x="58" y="128"/>
                      <a:pt x="51" y="123"/>
                    </a:cubicBezTo>
                    <a:cubicBezTo>
                      <a:pt x="49" y="121"/>
                      <a:pt x="46" y="118"/>
                      <a:pt x="43" y="116"/>
                    </a:cubicBezTo>
                    <a:cubicBezTo>
                      <a:pt x="36" y="109"/>
                      <a:pt x="32" y="106"/>
                      <a:pt x="30" y="106"/>
                    </a:cubicBezTo>
                    <a:cubicBezTo>
                      <a:pt x="30" y="105"/>
                      <a:pt x="30" y="104"/>
                      <a:pt x="31" y="104"/>
                    </a:cubicBezTo>
                    <a:cubicBezTo>
                      <a:pt x="32" y="103"/>
                      <a:pt x="33" y="103"/>
                      <a:pt x="35" y="105"/>
                    </a:cubicBezTo>
                    <a:cubicBezTo>
                      <a:pt x="37" y="107"/>
                      <a:pt x="41" y="110"/>
                      <a:pt x="46" y="114"/>
                    </a:cubicBezTo>
                    <a:cubicBezTo>
                      <a:pt x="51" y="118"/>
                      <a:pt x="54" y="121"/>
                      <a:pt x="56" y="123"/>
                    </a:cubicBezTo>
                    <a:cubicBezTo>
                      <a:pt x="49" y="113"/>
                      <a:pt x="43" y="106"/>
                      <a:pt x="39" y="102"/>
                    </a:cubicBezTo>
                    <a:cubicBezTo>
                      <a:pt x="40" y="100"/>
                      <a:pt x="40" y="100"/>
                      <a:pt x="40" y="100"/>
                    </a:cubicBezTo>
                    <a:cubicBezTo>
                      <a:pt x="40" y="100"/>
                      <a:pt x="40" y="99"/>
                      <a:pt x="41" y="99"/>
                    </a:cubicBezTo>
                    <a:cubicBezTo>
                      <a:pt x="41" y="99"/>
                      <a:pt x="42" y="99"/>
                      <a:pt x="42" y="100"/>
                    </a:cubicBezTo>
                    <a:cubicBezTo>
                      <a:pt x="42" y="100"/>
                      <a:pt x="42" y="100"/>
                      <a:pt x="42" y="100"/>
                    </a:cubicBezTo>
                    <a:cubicBezTo>
                      <a:pt x="46" y="102"/>
                      <a:pt x="51" y="105"/>
                      <a:pt x="56" y="110"/>
                    </a:cubicBezTo>
                    <a:cubicBezTo>
                      <a:pt x="59" y="112"/>
                      <a:pt x="61" y="114"/>
                      <a:pt x="63" y="115"/>
                    </a:cubicBezTo>
                    <a:cubicBezTo>
                      <a:pt x="59" y="111"/>
                      <a:pt x="55" y="106"/>
                      <a:pt x="49" y="100"/>
                    </a:cubicBezTo>
                    <a:cubicBezTo>
                      <a:pt x="48" y="99"/>
                      <a:pt x="47" y="98"/>
                      <a:pt x="46" y="96"/>
                    </a:cubicBezTo>
                    <a:cubicBezTo>
                      <a:pt x="45" y="95"/>
                      <a:pt x="44" y="94"/>
                      <a:pt x="43" y="93"/>
                    </a:cubicBezTo>
                    <a:cubicBezTo>
                      <a:pt x="43" y="93"/>
                      <a:pt x="43" y="92"/>
                      <a:pt x="42" y="92"/>
                    </a:cubicBezTo>
                    <a:cubicBezTo>
                      <a:pt x="42" y="92"/>
                      <a:pt x="42" y="91"/>
                      <a:pt x="43" y="90"/>
                    </a:cubicBezTo>
                    <a:cubicBezTo>
                      <a:pt x="43" y="89"/>
                      <a:pt x="44" y="89"/>
                      <a:pt x="45" y="90"/>
                    </a:cubicBezTo>
                    <a:cubicBezTo>
                      <a:pt x="46" y="91"/>
                      <a:pt x="46" y="91"/>
                      <a:pt x="47" y="92"/>
                    </a:cubicBezTo>
                    <a:cubicBezTo>
                      <a:pt x="47" y="92"/>
                      <a:pt x="47" y="92"/>
                      <a:pt x="47" y="92"/>
                    </a:cubicBezTo>
                    <a:cubicBezTo>
                      <a:pt x="48" y="94"/>
                      <a:pt x="49" y="95"/>
                      <a:pt x="50" y="96"/>
                    </a:cubicBezTo>
                    <a:cubicBezTo>
                      <a:pt x="53" y="100"/>
                      <a:pt x="53" y="100"/>
                      <a:pt x="53" y="100"/>
                    </a:cubicBezTo>
                    <a:cubicBezTo>
                      <a:pt x="55" y="101"/>
                      <a:pt x="58" y="104"/>
                      <a:pt x="61" y="109"/>
                    </a:cubicBezTo>
                    <a:cubicBezTo>
                      <a:pt x="64" y="113"/>
                      <a:pt x="66" y="115"/>
                      <a:pt x="68" y="117"/>
                    </a:cubicBezTo>
                    <a:cubicBezTo>
                      <a:pt x="71" y="120"/>
                      <a:pt x="72" y="122"/>
                      <a:pt x="71" y="123"/>
                    </a:cubicBezTo>
                    <a:close/>
                    <a:moveTo>
                      <a:pt x="82" y="108"/>
                    </a:moveTo>
                    <a:cubicBezTo>
                      <a:pt x="80" y="110"/>
                      <a:pt x="80" y="110"/>
                      <a:pt x="80" y="110"/>
                    </a:cubicBezTo>
                    <a:cubicBezTo>
                      <a:pt x="79" y="111"/>
                      <a:pt x="78" y="112"/>
                      <a:pt x="77" y="113"/>
                    </a:cubicBezTo>
                    <a:cubicBezTo>
                      <a:pt x="77" y="113"/>
                      <a:pt x="77" y="113"/>
                      <a:pt x="77" y="113"/>
                    </a:cubicBezTo>
                    <a:cubicBezTo>
                      <a:pt x="76" y="114"/>
                      <a:pt x="75" y="114"/>
                      <a:pt x="74" y="114"/>
                    </a:cubicBezTo>
                    <a:cubicBezTo>
                      <a:pt x="74" y="113"/>
                      <a:pt x="74" y="113"/>
                      <a:pt x="74" y="113"/>
                    </a:cubicBezTo>
                    <a:cubicBezTo>
                      <a:pt x="74" y="112"/>
                      <a:pt x="74" y="112"/>
                      <a:pt x="74" y="112"/>
                    </a:cubicBezTo>
                    <a:cubicBezTo>
                      <a:pt x="75" y="111"/>
                      <a:pt x="75" y="111"/>
                      <a:pt x="75" y="111"/>
                    </a:cubicBezTo>
                    <a:cubicBezTo>
                      <a:pt x="75" y="110"/>
                      <a:pt x="75" y="110"/>
                      <a:pt x="75" y="110"/>
                    </a:cubicBezTo>
                    <a:cubicBezTo>
                      <a:pt x="65" y="101"/>
                      <a:pt x="65" y="101"/>
                      <a:pt x="65" y="101"/>
                    </a:cubicBezTo>
                    <a:cubicBezTo>
                      <a:pt x="56" y="91"/>
                      <a:pt x="56" y="91"/>
                      <a:pt x="56" y="91"/>
                    </a:cubicBezTo>
                    <a:cubicBezTo>
                      <a:pt x="54" y="89"/>
                      <a:pt x="53" y="88"/>
                      <a:pt x="51" y="87"/>
                    </a:cubicBezTo>
                    <a:cubicBezTo>
                      <a:pt x="50" y="87"/>
                      <a:pt x="50" y="87"/>
                      <a:pt x="50" y="87"/>
                    </a:cubicBezTo>
                    <a:cubicBezTo>
                      <a:pt x="49" y="88"/>
                      <a:pt x="49" y="88"/>
                      <a:pt x="49" y="88"/>
                    </a:cubicBezTo>
                    <a:cubicBezTo>
                      <a:pt x="49" y="89"/>
                      <a:pt x="49" y="89"/>
                      <a:pt x="48" y="89"/>
                    </a:cubicBezTo>
                    <a:cubicBezTo>
                      <a:pt x="48" y="89"/>
                      <a:pt x="47" y="89"/>
                      <a:pt x="47" y="89"/>
                    </a:cubicBezTo>
                    <a:cubicBezTo>
                      <a:pt x="46" y="88"/>
                      <a:pt x="47" y="87"/>
                      <a:pt x="48" y="85"/>
                    </a:cubicBezTo>
                    <a:cubicBezTo>
                      <a:pt x="53" y="80"/>
                      <a:pt x="53" y="80"/>
                      <a:pt x="53" y="80"/>
                    </a:cubicBezTo>
                    <a:cubicBezTo>
                      <a:pt x="54" y="79"/>
                      <a:pt x="55" y="79"/>
                      <a:pt x="56" y="80"/>
                    </a:cubicBezTo>
                    <a:cubicBezTo>
                      <a:pt x="56" y="80"/>
                      <a:pt x="56" y="80"/>
                      <a:pt x="56" y="81"/>
                    </a:cubicBezTo>
                    <a:cubicBezTo>
                      <a:pt x="56" y="81"/>
                      <a:pt x="56" y="82"/>
                      <a:pt x="56" y="82"/>
                    </a:cubicBezTo>
                    <a:cubicBezTo>
                      <a:pt x="54" y="84"/>
                      <a:pt x="54" y="84"/>
                      <a:pt x="54" y="84"/>
                    </a:cubicBezTo>
                    <a:cubicBezTo>
                      <a:pt x="55" y="85"/>
                      <a:pt x="56" y="86"/>
                      <a:pt x="58" y="88"/>
                    </a:cubicBezTo>
                    <a:cubicBezTo>
                      <a:pt x="66" y="96"/>
                      <a:pt x="66" y="96"/>
                      <a:pt x="66" y="96"/>
                    </a:cubicBezTo>
                    <a:cubicBezTo>
                      <a:pt x="75" y="105"/>
                      <a:pt x="75" y="105"/>
                      <a:pt x="75" y="105"/>
                    </a:cubicBezTo>
                    <a:cubicBezTo>
                      <a:pt x="76" y="107"/>
                      <a:pt x="76" y="107"/>
                      <a:pt x="76" y="107"/>
                    </a:cubicBezTo>
                    <a:cubicBezTo>
                      <a:pt x="77" y="108"/>
                      <a:pt x="77" y="108"/>
                      <a:pt x="77" y="108"/>
                    </a:cubicBezTo>
                    <a:cubicBezTo>
                      <a:pt x="78" y="107"/>
                      <a:pt x="78" y="107"/>
                      <a:pt x="78" y="107"/>
                    </a:cubicBezTo>
                    <a:cubicBezTo>
                      <a:pt x="79" y="106"/>
                      <a:pt x="79" y="106"/>
                      <a:pt x="79" y="106"/>
                    </a:cubicBezTo>
                    <a:cubicBezTo>
                      <a:pt x="80" y="105"/>
                      <a:pt x="81" y="105"/>
                      <a:pt x="82" y="105"/>
                    </a:cubicBezTo>
                    <a:cubicBezTo>
                      <a:pt x="82" y="106"/>
                      <a:pt x="83" y="106"/>
                      <a:pt x="83" y="107"/>
                    </a:cubicBezTo>
                    <a:cubicBezTo>
                      <a:pt x="83" y="107"/>
                      <a:pt x="82" y="108"/>
                      <a:pt x="82" y="108"/>
                    </a:cubicBezTo>
                    <a:close/>
                    <a:moveTo>
                      <a:pt x="103" y="89"/>
                    </a:moveTo>
                    <a:cubicBezTo>
                      <a:pt x="103" y="89"/>
                      <a:pt x="102" y="89"/>
                      <a:pt x="101" y="90"/>
                    </a:cubicBezTo>
                    <a:cubicBezTo>
                      <a:pt x="99" y="87"/>
                      <a:pt x="95" y="83"/>
                      <a:pt x="91" y="78"/>
                    </a:cubicBezTo>
                    <a:cubicBezTo>
                      <a:pt x="86" y="73"/>
                      <a:pt x="83" y="70"/>
                      <a:pt x="82" y="68"/>
                    </a:cubicBezTo>
                    <a:cubicBezTo>
                      <a:pt x="81" y="67"/>
                      <a:pt x="81" y="67"/>
                      <a:pt x="81" y="67"/>
                    </a:cubicBezTo>
                    <a:cubicBezTo>
                      <a:pt x="79" y="65"/>
                      <a:pt x="77" y="63"/>
                      <a:pt x="75" y="61"/>
                    </a:cubicBezTo>
                    <a:cubicBezTo>
                      <a:pt x="75" y="61"/>
                      <a:pt x="74" y="60"/>
                      <a:pt x="75" y="60"/>
                    </a:cubicBezTo>
                    <a:cubicBezTo>
                      <a:pt x="75" y="59"/>
                      <a:pt x="75" y="59"/>
                      <a:pt x="75" y="58"/>
                    </a:cubicBezTo>
                    <a:cubicBezTo>
                      <a:pt x="76" y="58"/>
                      <a:pt x="76" y="57"/>
                      <a:pt x="77" y="57"/>
                    </a:cubicBezTo>
                    <a:cubicBezTo>
                      <a:pt x="77" y="56"/>
                      <a:pt x="78" y="56"/>
                      <a:pt x="79" y="55"/>
                    </a:cubicBezTo>
                    <a:cubicBezTo>
                      <a:pt x="81" y="54"/>
                      <a:pt x="82" y="54"/>
                      <a:pt x="83" y="54"/>
                    </a:cubicBezTo>
                    <a:cubicBezTo>
                      <a:pt x="84" y="55"/>
                      <a:pt x="83" y="56"/>
                      <a:pt x="82" y="58"/>
                    </a:cubicBezTo>
                    <a:cubicBezTo>
                      <a:pt x="81" y="58"/>
                      <a:pt x="80" y="59"/>
                      <a:pt x="79" y="60"/>
                    </a:cubicBezTo>
                    <a:cubicBezTo>
                      <a:pt x="79" y="60"/>
                      <a:pt x="79" y="60"/>
                      <a:pt x="79" y="60"/>
                    </a:cubicBezTo>
                    <a:cubicBezTo>
                      <a:pt x="79" y="61"/>
                      <a:pt x="79" y="61"/>
                      <a:pt x="79" y="61"/>
                    </a:cubicBezTo>
                    <a:cubicBezTo>
                      <a:pt x="87" y="70"/>
                      <a:pt x="87" y="70"/>
                      <a:pt x="87" y="70"/>
                    </a:cubicBezTo>
                    <a:cubicBezTo>
                      <a:pt x="88" y="71"/>
                      <a:pt x="88" y="71"/>
                      <a:pt x="88" y="71"/>
                    </a:cubicBezTo>
                    <a:cubicBezTo>
                      <a:pt x="89" y="70"/>
                      <a:pt x="89" y="70"/>
                      <a:pt x="89" y="70"/>
                    </a:cubicBezTo>
                    <a:cubicBezTo>
                      <a:pt x="91" y="69"/>
                      <a:pt x="92" y="68"/>
                      <a:pt x="93" y="69"/>
                    </a:cubicBezTo>
                    <a:cubicBezTo>
                      <a:pt x="93" y="70"/>
                      <a:pt x="93" y="70"/>
                      <a:pt x="93" y="71"/>
                    </a:cubicBezTo>
                    <a:cubicBezTo>
                      <a:pt x="93" y="71"/>
                      <a:pt x="93" y="72"/>
                      <a:pt x="92" y="72"/>
                    </a:cubicBezTo>
                    <a:cubicBezTo>
                      <a:pt x="92" y="73"/>
                      <a:pt x="91" y="73"/>
                      <a:pt x="90" y="73"/>
                    </a:cubicBezTo>
                    <a:cubicBezTo>
                      <a:pt x="102" y="86"/>
                      <a:pt x="102" y="86"/>
                      <a:pt x="102" y="86"/>
                    </a:cubicBezTo>
                    <a:cubicBezTo>
                      <a:pt x="104" y="87"/>
                      <a:pt x="104" y="88"/>
                      <a:pt x="103" y="89"/>
                    </a:cubicBezTo>
                    <a:close/>
                    <a:moveTo>
                      <a:pt x="118" y="72"/>
                    </a:moveTo>
                    <a:cubicBezTo>
                      <a:pt x="116" y="74"/>
                      <a:pt x="116" y="74"/>
                      <a:pt x="116" y="74"/>
                    </a:cubicBezTo>
                    <a:cubicBezTo>
                      <a:pt x="115" y="75"/>
                      <a:pt x="114" y="76"/>
                      <a:pt x="114" y="77"/>
                    </a:cubicBezTo>
                    <a:cubicBezTo>
                      <a:pt x="114" y="77"/>
                      <a:pt x="113" y="77"/>
                      <a:pt x="113" y="77"/>
                    </a:cubicBezTo>
                    <a:cubicBezTo>
                      <a:pt x="112" y="78"/>
                      <a:pt x="111" y="78"/>
                      <a:pt x="111" y="78"/>
                    </a:cubicBezTo>
                    <a:cubicBezTo>
                      <a:pt x="111" y="77"/>
                      <a:pt x="110" y="77"/>
                      <a:pt x="110" y="77"/>
                    </a:cubicBezTo>
                    <a:cubicBezTo>
                      <a:pt x="110" y="76"/>
                      <a:pt x="110" y="76"/>
                      <a:pt x="110" y="76"/>
                    </a:cubicBezTo>
                    <a:cubicBezTo>
                      <a:pt x="112" y="75"/>
                      <a:pt x="112" y="75"/>
                      <a:pt x="112" y="75"/>
                    </a:cubicBezTo>
                    <a:cubicBezTo>
                      <a:pt x="111" y="74"/>
                      <a:pt x="111" y="74"/>
                      <a:pt x="111" y="74"/>
                    </a:cubicBezTo>
                    <a:cubicBezTo>
                      <a:pt x="102" y="65"/>
                      <a:pt x="102" y="65"/>
                      <a:pt x="102" y="65"/>
                    </a:cubicBezTo>
                    <a:cubicBezTo>
                      <a:pt x="92" y="55"/>
                      <a:pt x="92" y="55"/>
                      <a:pt x="92" y="55"/>
                    </a:cubicBezTo>
                    <a:cubicBezTo>
                      <a:pt x="91" y="53"/>
                      <a:pt x="89" y="52"/>
                      <a:pt x="88" y="51"/>
                    </a:cubicBezTo>
                    <a:cubicBezTo>
                      <a:pt x="87" y="51"/>
                      <a:pt x="87" y="51"/>
                      <a:pt x="87" y="51"/>
                    </a:cubicBezTo>
                    <a:cubicBezTo>
                      <a:pt x="86" y="52"/>
                      <a:pt x="86" y="52"/>
                      <a:pt x="86" y="52"/>
                    </a:cubicBezTo>
                    <a:cubicBezTo>
                      <a:pt x="85" y="53"/>
                      <a:pt x="85" y="53"/>
                      <a:pt x="85" y="53"/>
                    </a:cubicBezTo>
                    <a:cubicBezTo>
                      <a:pt x="84" y="53"/>
                      <a:pt x="84" y="53"/>
                      <a:pt x="83" y="53"/>
                    </a:cubicBezTo>
                    <a:cubicBezTo>
                      <a:pt x="83" y="52"/>
                      <a:pt x="83" y="51"/>
                      <a:pt x="85" y="50"/>
                    </a:cubicBezTo>
                    <a:cubicBezTo>
                      <a:pt x="90" y="44"/>
                      <a:pt x="90" y="44"/>
                      <a:pt x="90" y="44"/>
                    </a:cubicBezTo>
                    <a:cubicBezTo>
                      <a:pt x="91" y="43"/>
                      <a:pt x="92" y="43"/>
                      <a:pt x="92" y="44"/>
                    </a:cubicBezTo>
                    <a:cubicBezTo>
                      <a:pt x="93" y="44"/>
                      <a:pt x="93" y="44"/>
                      <a:pt x="93" y="45"/>
                    </a:cubicBezTo>
                    <a:cubicBezTo>
                      <a:pt x="93" y="45"/>
                      <a:pt x="92" y="46"/>
                      <a:pt x="92" y="46"/>
                    </a:cubicBezTo>
                    <a:cubicBezTo>
                      <a:pt x="90" y="48"/>
                      <a:pt x="90" y="48"/>
                      <a:pt x="90" y="48"/>
                    </a:cubicBezTo>
                    <a:cubicBezTo>
                      <a:pt x="91" y="49"/>
                      <a:pt x="93" y="50"/>
                      <a:pt x="94" y="52"/>
                    </a:cubicBezTo>
                    <a:cubicBezTo>
                      <a:pt x="102" y="61"/>
                      <a:pt x="102" y="61"/>
                      <a:pt x="102" y="61"/>
                    </a:cubicBezTo>
                    <a:cubicBezTo>
                      <a:pt x="111" y="70"/>
                      <a:pt x="111" y="70"/>
                      <a:pt x="111" y="70"/>
                    </a:cubicBezTo>
                    <a:cubicBezTo>
                      <a:pt x="113" y="71"/>
                      <a:pt x="113" y="71"/>
                      <a:pt x="113" y="71"/>
                    </a:cubicBezTo>
                    <a:cubicBezTo>
                      <a:pt x="114" y="72"/>
                      <a:pt x="114" y="72"/>
                      <a:pt x="114" y="72"/>
                    </a:cubicBezTo>
                    <a:cubicBezTo>
                      <a:pt x="114" y="71"/>
                      <a:pt x="114" y="71"/>
                      <a:pt x="114" y="71"/>
                    </a:cubicBezTo>
                    <a:cubicBezTo>
                      <a:pt x="116" y="70"/>
                      <a:pt x="116" y="70"/>
                      <a:pt x="116" y="70"/>
                    </a:cubicBezTo>
                    <a:cubicBezTo>
                      <a:pt x="117" y="69"/>
                      <a:pt x="118" y="69"/>
                      <a:pt x="118" y="70"/>
                    </a:cubicBezTo>
                    <a:cubicBezTo>
                      <a:pt x="119" y="70"/>
                      <a:pt x="119" y="70"/>
                      <a:pt x="119" y="71"/>
                    </a:cubicBezTo>
                    <a:cubicBezTo>
                      <a:pt x="119" y="71"/>
                      <a:pt x="119" y="72"/>
                      <a:pt x="118" y="72"/>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1124"/>
              <p:cNvSpPr/>
              <p:nvPr/>
            </p:nvSpPr>
            <p:spPr bwMode="auto">
              <a:xfrm>
                <a:off x="1980" y="2013"/>
                <a:ext cx="161" cy="168"/>
              </a:xfrm>
              <a:custGeom>
                <a:avLst/>
                <a:gdLst>
                  <a:gd name="T0" fmla="*/ 68 w 68"/>
                  <a:gd name="T1" fmla="*/ 29 h 71"/>
                  <a:gd name="T2" fmla="*/ 0 w 68"/>
                  <a:gd name="T3" fmla="*/ 0 h 71"/>
                  <a:gd name="T4" fmla="*/ 5 w 68"/>
                  <a:gd name="T5" fmla="*/ 71 h 71"/>
                  <a:gd name="T6" fmla="*/ 12 w 68"/>
                  <a:gd name="T7" fmla="*/ 66 h 71"/>
                  <a:gd name="T8" fmla="*/ 10 w 68"/>
                  <a:gd name="T9" fmla="*/ 12 h 71"/>
                  <a:gd name="T10" fmla="*/ 56 w 68"/>
                  <a:gd name="T11" fmla="*/ 36 h 71"/>
                  <a:gd name="T12" fmla="*/ 68 w 68"/>
                  <a:gd name="T13" fmla="*/ 29 h 71"/>
                </a:gdLst>
                <a:ahLst/>
                <a:cxnLst>
                  <a:cxn ang="0">
                    <a:pos x="T0" y="T1"/>
                  </a:cxn>
                  <a:cxn ang="0">
                    <a:pos x="T2" y="T3"/>
                  </a:cxn>
                  <a:cxn ang="0">
                    <a:pos x="T4" y="T5"/>
                  </a:cxn>
                  <a:cxn ang="0">
                    <a:pos x="T6" y="T7"/>
                  </a:cxn>
                  <a:cxn ang="0">
                    <a:pos x="T8" y="T9"/>
                  </a:cxn>
                  <a:cxn ang="0">
                    <a:pos x="T10" y="T11"/>
                  </a:cxn>
                  <a:cxn ang="0">
                    <a:pos x="T12" y="T13"/>
                  </a:cxn>
                </a:cxnLst>
                <a:rect l="0" t="0" r="r" b="b"/>
                <a:pathLst>
                  <a:path w="68" h="71">
                    <a:moveTo>
                      <a:pt x="68" y="29"/>
                    </a:moveTo>
                    <a:cubicBezTo>
                      <a:pt x="48" y="21"/>
                      <a:pt x="13" y="4"/>
                      <a:pt x="0" y="0"/>
                    </a:cubicBezTo>
                    <a:cubicBezTo>
                      <a:pt x="0" y="6"/>
                      <a:pt x="3" y="46"/>
                      <a:pt x="5" y="71"/>
                    </a:cubicBezTo>
                    <a:cubicBezTo>
                      <a:pt x="7" y="70"/>
                      <a:pt x="10" y="68"/>
                      <a:pt x="12" y="66"/>
                    </a:cubicBezTo>
                    <a:cubicBezTo>
                      <a:pt x="11" y="43"/>
                      <a:pt x="10" y="17"/>
                      <a:pt x="10" y="12"/>
                    </a:cubicBezTo>
                    <a:cubicBezTo>
                      <a:pt x="18" y="16"/>
                      <a:pt x="42" y="29"/>
                      <a:pt x="56" y="36"/>
                    </a:cubicBezTo>
                    <a:cubicBezTo>
                      <a:pt x="60" y="33"/>
                      <a:pt x="64" y="31"/>
                      <a:pt x="68" y="29"/>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1125"/>
              <p:cNvSpPr/>
              <p:nvPr/>
            </p:nvSpPr>
            <p:spPr bwMode="auto">
              <a:xfrm>
                <a:off x="2108" y="2483"/>
                <a:ext cx="14" cy="19"/>
              </a:xfrm>
              <a:custGeom>
                <a:avLst/>
                <a:gdLst>
                  <a:gd name="T0" fmla="*/ 0 w 6"/>
                  <a:gd name="T1" fmla="*/ 6 h 8"/>
                  <a:gd name="T2" fmla="*/ 5 w 6"/>
                  <a:gd name="T3" fmla="*/ 8 h 8"/>
                  <a:gd name="T4" fmla="*/ 6 w 6"/>
                  <a:gd name="T5" fmla="*/ 0 h 8"/>
                  <a:gd name="T6" fmla="*/ 0 w 6"/>
                  <a:gd name="T7" fmla="*/ 6 h 8"/>
                </a:gdLst>
                <a:ahLst/>
                <a:cxnLst>
                  <a:cxn ang="0">
                    <a:pos x="T0" y="T1"/>
                  </a:cxn>
                  <a:cxn ang="0">
                    <a:pos x="T2" y="T3"/>
                  </a:cxn>
                  <a:cxn ang="0">
                    <a:pos x="T4" y="T5"/>
                  </a:cxn>
                  <a:cxn ang="0">
                    <a:pos x="T6" y="T7"/>
                  </a:cxn>
                </a:cxnLst>
                <a:rect l="0" t="0" r="r" b="b"/>
                <a:pathLst>
                  <a:path w="6" h="8">
                    <a:moveTo>
                      <a:pt x="0" y="6"/>
                    </a:moveTo>
                    <a:cubicBezTo>
                      <a:pt x="5" y="8"/>
                      <a:pt x="5" y="8"/>
                      <a:pt x="5" y="8"/>
                    </a:cubicBezTo>
                    <a:cubicBezTo>
                      <a:pt x="5" y="5"/>
                      <a:pt x="6" y="3"/>
                      <a:pt x="6" y="0"/>
                    </a:cubicBezTo>
                    <a:cubicBezTo>
                      <a:pt x="4" y="2"/>
                      <a:pt x="2" y="4"/>
                      <a:pt x="0" y="6"/>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1126"/>
              <p:cNvSpPr/>
              <p:nvPr/>
            </p:nvSpPr>
            <p:spPr bwMode="auto">
              <a:xfrm>
                <a:off x="2096" y="2499"/>
                <a:ext cx="24" cy="15"/>
              </a:xfrm>
              <a:custGeom>
                <a:avLst/>
                <a:gdLst>
                  <a:gd name="T0" fmla="*/ 10 w 10"/>
                  <a:gd name="T1" fmla="*/ 2 h 6"/>
                  <a:gd name="T2" fmla="*/ 3 w 10"/>
                  <a:gd name="T3" fmla="*/ 0 h 6"/>
                  <a:gd name="T4" fmla="*/ 0 w 10"/>
                  <a:gd name="T5" fmla="*/ 2 h 6"/>
                  <a:gd name="T6" fmla="*/ 10 w 10"/>
                  <a:gd name="T7" fmla="*/ 6 h 6"/>
                  <a:gd name="T8" fmla="*/ 10 w 10"/>
                  <a:gd name="T9" fmla="*/ 2 h 6"/>
                </a:gdLst>
                <a:ahLst/>
                <a:cxnLst>
                  <a:cxn ang="0">
                    <a:pos x="T0" y="T1"/>
                  </a:cxn>
                  <a:cxn ang="0">
                    <a:pos x="T2" y="T3"/>
                  </a:cxn>
                  <a:cxn ang="0">
                    <a:pos x="T4" y="T5"/>
                  </a:cxn>
                  <a:cxn ang="0">
                    <a:pos x="T6" y="T7"/>
                  </a:cxn>
                  <a:cxn ang="0">
                    <a:pos x="T8" y="T9"/>
                  </a:cxn>
                </a:cxnLst>
                <a:rect l="0" t="0" r="r" b="b"/>
                <a:pathLst>
                  <a:path w="10" h="6">
                    <a:moveTo>
                      <a:pt x="10" y="2"/>
                    </a:moveTo>
                    <a:cubicBezTo>
                      <a:pt x="3" y="0"/>
                      <a:pt x="3" y="0"/>
                      <a:pt x="3" y="0"/>
                    </a:cubicBezTo>
                    <a:cubicBezTo>
                      <a:pt x="2" y="1"/>
                      <a:pt x="1" y="2"/>
                      <a:pt x="0" y="2"/>
                    </a:cubicBezTo>
                    <a:cubicBezTo>
                      <a:pt x="10" y="6"/>
                      <a:pt x="10" y="6"/>
                      <a:pt x="10" y="6"/>
                    </a:cubicBezTo>
                    <a:cubicBezTo>
                      <a:pt x="10" y="5"/>
                      <a:pt x="10" y="3"/>
                      <a:pt x="10" y="2"/>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1127"/>
              <p:cNvSpPr/>
              <p:nvPr/>
            </p:nvSpPr>
            <p:spPr bwMode="auto">
              <a:xfrm>
                <a:off x="2099" y="2535"/>
                <a:ext cx="23" cy="21"/>
              </a:xfrm>
              <a:custGeom>
                <a:avLst/>
                <a:gdLst>
                  <a:gd name="T0" fmla="*/ 0 w 10"/>
                  <a:gd name="T1" fmla="*/ 0 h 9"/>
                  <a:gd name="T2" fmla="*/ 10 w 10"/>
                  <a:gd name="T3" fmla="*/ 9 h 9"/>
                  <a:gd name="T4" fmla="*/ 10 w 10"/>
                  <a:gd name="T5" fmla="*/ 4 h 9"/>
                  <a:gd name="T6" fmla="*/ 0 w 10"/>
                  <a:gd name="T7" fmla="*/ 0 h 9"/>
                </a:gdLst>
                <a:ahLst/>
                <a:cxnLst>
                  <a:cxn ang="0">
                    <a:pos x="T0" y="T1"/>
                  </a:cxn>
                  <a:cxn ang="0">
                    <a:pos x="T2" y="T3"/>
                  </a:cxn>
                  <a:cxn ang="0">
                    <a:pos x="T4" y="T5"/>
                  </a:cxn>
                  <a:cxn ang="0">
                    <a:pos x="T6" y="T7"/>
                  </a:cxn>
                </a:cxnLst>
                <a:rect l="0" t="0" r="r" b="b"/>
                <a:pathLst>
                  <a:path w="10" h="9">
                    <a:moveTo>
                      <a:pt x="0" y="0"/>
                    </a:moveTo>
                    <a:cubicBezTo>
                      <a:pt x="3" y="3"/>
                      <a:pt x="7" y="6"/>
                      <a:pt x="10" y="9"/>
                    </a:cubicBezTo>
                    <a:cubicBezTo>
                      <a:pt x="10" y="7"/>
                      <a:pt x="10" y="5"/>
                      <a:pt x="10" y="4"/>
                    </a:cubicBezTo>
                    <a:lnTo>
                      <a:pt x="0" y="0"/>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1128"/>
              <p:cNvSpPr/>
              <p:nvPr/>
            </p:nvSpPr>
            <p:spPr bwMode="auto">
              <a:xfrm>
                <a:off x="2084" y="2506"/>
                <a:ext cx="36" cy="19"/>
              </a:xfrm>
              <a:custGeom>
                <a:avLst/>
                <a:gdLst>
                  <a:gd name="T0" fmla="*/ 0 w 15"/>
                  <a:gd name="T1" fmla="*/ 3 h 8"/>
                  <a:gd name="T2" fmla="*/ 15 w 15"/>
                  <a:gd name="T3" fmla="*/ 8 h 8"/>
                  <a:gd name="T4" fmla="*/ 15 w 15"/>
                  <a:gd name="T5" fmla="*/ 4 h 8"/>
                  <a:gd name="T6" fmla="*/ 4 w 15"/>
                  <a:gd name="T7" fmla="*/ 0 h 8"/>
                  <a:gd name="T8" fmla="*/ 0 w 15"/>
                  <a:gd name="T9" fmla="*/ 3 h 8"/>
                </a:gdLst>
                <a:ahLst/>
                <a:cxnLst>
                  <a:cxn ang="0">
                    <a:pos x="T0" y="T1"/>
                  </a:cxn>
                  <a:cxn ang="0">
                    <a:pos x="T2" y="T3"/>
                  </a:cxn>
                  <a:cxn ang="0">
                    <a:pos x="T4" y="T5"/>
                  </a:cxn>
                  <a:cxn ang="0">
                    <a:pos x="T6" y="T7"/>
                  </a:cxn>
                  <a:cxn ang="0">
                    <a:pos x="T8" y="T9"/>
                  </a:cxn>
                </a:cxnLst>
                <a:rect l="0" t="0" r="r" b="b"/>
                <a:pathLst>
                  <a:path w="15" h="8">
                    <a:moveTo>
                      <a:pt x="0" y="3"/>
                    </a:moveTo>
                    <a:cubicBezTo>
                      <a:pt x="15" y="8"/>
                      <a:pt x="15" y="8"/>
                      <a:pt x="15" y="8"/>
                    </a:cubicBezTo>
                    <a:cubicBezTo>
                      <a:pt x="15" y="7"/>
                      <a:pt x="15" y="6"/>
                      <a:pt x="15" y="4"/>
                    </a:cubicBezTo>
                    <a:cubicBezTo>
                      <a:pt x="4" y="0"/>
                      <a:pt x="4" y="0"/>
                      <a:pt x="4" y="0"/>
                    </a:cubicBezTo>
                    <a:cubicBezTo>
                      <a:pt x="3" y="1"/>
                      <a:pt x="1" y="2"/>
                      <a:pt x="0" y="3"/>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1129"/>
              <p:cNvSpPr/>
              <p:nvPr/>
            </p:nvSpPr>
            <p:spPr bwMode="auto">
              <a:xfrm>
                <a:off x="2082" y="2516"/>
                <a:ext cx="40" cy="24"/>
              </a:xfrm>
              <a:custGeom>
                <a:avLst/>
                <a:gdLst>
                  <a:gd name="T0" fmla="*/ 5 w 17"/>
                  <a:gd name="T1" fmla="*/ 6 h 10"/>
                  <a:gd name="T2" fmla="*/ 17 w 17"/>
                  <a:gd name="T3" fmla="*/ 10 h 10"/>
                  <a:gd name="T4" fmla="*/ 16 w 17"/>
                  <a:gd name="T5" fmla="*/ 6 h 10"/>
                  <a:gd name="T6" fmla="*/ 0 w 17"/>
                  <a:gd name="T7" fmla="*/ 0 h 10"/>
                  <a:gd name="T8" fmla="*/ 5 w 17"/>
                  <a:gd name="T9" fmla="*/ 6 h 10"/>
                </a:gdLst>
                <a:ahLst/>
                <a:cxnLst>
                  <a:cxn ang="0">
                    <a:pos x="T0" y="T1"/>
                  </a:cxn>
                  <a:cxn ang="0">
                    <a:pos x="T2" y="T3"/>
                  </a:cxn>
                  <a:cxn ang="0">
                    <a:pos x="T4" y="T5"/>
                  </a:cxn>
                  <a:cxn ang="0">
                    <a:pos x="T6" y="T7"/>
                  </a:cxn>
                  <a:cxn ang="0">
                    <a:pos x="T8" y="T9"/>
                  </a:cxn>
                </a:cxnLst>
                <a:rect l="0" t="0" r="r" b="b"/>
                <a:pathLst>
                  <a:path w="17" h="10">
                    <a:moveTo>
                      <a:pt x="5" y="6"/>
                    </a:moveTo>
                    <a:cubicBezTo>
                      <a:pt x="17" y="10"/>
                      <a:pt x="17" y="10"/>
                      <a:pt x="17" y="10"/>
                    </a:cubicBezTo>
                    <a:cubicBezTo>
                      <a:pt x="16" y="9"/>
                      <a:pt x="16" y="7"/>
                      <a:pt x="16" y="6"/>
                    </a:cubicBezTo>
                    <a:cubicBezTo>
                      <a:pt x="0" y="0"/>
                      <a:pt x="0" y="0"/>
                      <a:pt x="0" y="0"/>
                    </a:cubicBezTo>
                    <a:cubicBezTo>
                      <a:pt x="2" y="2"/>
                      <a:pt x="3" y="4"/>
                      <a:pt x="5" y="6"/>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1130"/>
              <p:cNvSpPr/>
              <p:nvPr/>
            </p:nvSpPr>
            <p:spPr bwMode="auto">
              <a:xfrm>
                <a:off x="2013" y="2058"/>
                <a:ext cx="90" cy="104"/>
              </a:xfrm>
              <a:custGeom>
                <a:avLst/>
                <a:gdLst>
                  <a:gd name="T0" fmla="*/ 38 w 38"/>
                  <a:gd name="T1" fmla="*/ 19 h 44"/>
                  <a:gd name="T2" fmla="*/ 0 w 38"/>
                  <a:gd name="T3" fmla="*/ 0 h 44"/>
                  <a:gd name="T4" fmla="*/ 2 w 38"/>
                  <a:gd name="T5" fmla="*/ 44 h 44"/>
                  <a:gd name="T6" fmla="*/ 12 w 38"/>
                  <a:gd name="T7" fmla="*/ 36 h 44"/>
                  <a:gd name="T8" fmla="*/ 11 w 38"/>
                  <a:gd name="T9" fmla="*/ 15 h 44"/>
                  <a:gd name="T10" fmla="*/ 29 w 38"/>
                  <a:gd name="T11" fmla="*/ 25 h 44"/>
                  <a:gd name="T12" fmla="*/ 38 w 38"/>
                  <a:gd name="T13" fmla="*/ 19 h 44"/>
                </a:gdLst>
                <a:ahLst/>
                <a:cxnLst>
                  <a:cxn ang="0">
                    <a:pos x="T0" y="T1"/>
                  </a:cxn>
                  <a:cxn ang="0">
                    <a:pos x="T2" y="T3"/>
                  </a:cxn>
                  <a:cxn ang="0">
                    <a:pos x="T4" y="T5"/>
                  </a:cxn>
                  <a:cxn ang="0">
                    <a:pos x="T6" y="T7"/>
                  </a:cxn>
                  <a:cxn ang="0">
                    <a:pos x="T8" y="T9"/>
                  </a:cxn>
                  <a:cxn ang="0">
                    <a:pos x="T10" y="T11"/>
                  </a:cxn>
                  <a:cxn ang="0">
                    <a:pos x="T12" y="T13"/>
                  </a:cxn>
                </a:cxnLst>
                <a:rect l="0" t="0" r="r" b="b"/>
                <a:pathLst>
                  <a:path w="38" h="44">
                    <a:moveTo>
                      <a:pt x="38" y="19"/>
                    </a:moveTo>
                    <a:cubicBezTo>
                      <a:pt x="22" y="11"/>
                      <a:pt x="7" y="3"/>
                      <a:pt x="0" y="0"/>
                    </a:cubicBezTo>
                    <a:cubicBezTo>
                      <a:pt x="0" y="7"/>
                      <a:pt x="1" y="25"/>
                      <a:pt x="2" y="44"/>
                    </a:cubicBezTo>
                    <a:cubicBezTo>
                      <a:pt x="5" y="41"/>
                      <a:pt x="9" y="39"/>
                      <a:pt x="12" y="36"/>
                    </a:cubicBezTo>
                    <a:cubicBezTo>
                      <a:pt x="11" y="26"/>
                      <a:pt x="11" y="18"/>
                      <a:pt x="11" y="15"/>
                    </a:cubicBezTo>
                    <a:cubicBezTo>
                      <a:pt x="15" y="17"/>
                      <a:pt x="21" y="21"/>
                      <a:pt x="29" y="25"/>
                    </a:cubicBezTo>
                    <a:cubicBezTo>
                      <a:pt x="32" y="23"/>
                      <a:pt x="35" y="21"/>
                      <a:pt x="38" y="19"/>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1131"/>
              <p:cNvSpPr>
                <a:spLocks noEditPoints="1"/>
              </p:cNvSpPr>
              <p:nvPr/>
            </p:nvSpPr>
            <p:spPr bwMode="auto">
              <a:xfrm>
                <a:off x="2035" y="2283"/>
                <a:ext cx="64" cy="74"/>
              </a:xfrm>
              <a:custGeom>
                <a:avLst/>
                <a:gdLst>
                  <a:gd name="T0" fmla="*/ 23 w 27"/>
                  <a:gd name="T1" fmla="*/ 8 h 31"/>
                  <a:gd name="T2" fmla="*/ 6 w 27"/>
                  <a:gd name="T3" fmla="*/ 4 h 31"/>
                  <a:gd name="T4" fmla="*/ 4 w 27"/>
                  <a:gd name="T5" fmla="*/ 22 h 31"/>
                  <a:gd name="T6" fmla="*/ 20 w 27"/>
                  <a:gd name="T7" fmla="*/ 26 h 31"/>
                  <a:gd name="T8" fmla="*/ 23 w 27"/>
                  <a:gd name="T9" fmla="*/ 8 h 31"/>
                  <a:gd name="T10" fmla="*/ 16 w 27"/>
                  <a:gd name="T11" fmla="*/ 22 h 31"/>
                  <a:gd name="T12" fmla="*/ 7 w 27"/>
                  <a:gd name="T13" fmla="*/ 18 h 31"/>
                  <a:gd name="T14" fmla="*/ 9 w 27"/>
                  <a:gd name="T15" fmla="*/ 7 h 31"/>
                  <a:gd name="T16" fmla="*/ 18 w 27"/>
                  <a:gd name="T17" fmla="*/ 11 h 31"/>
                  <a:gd name="T18" fmla="*/ 16 w 27"/>
                  <a:gd name="T19" fmla="*/ 2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31">
                    <a:moveTo>
                      <a:pt x="23" y="8"/>
                    </a:moveTo>
                    <a:cubicBezTo>
                      <a:pt x="19" y="1"/>
                      <a:pt x="12" y="0"/>
                      <a:pt x="6" y="4"/>
                    </a:cubicBezTo>
                    <a:cubicBezTo>
                      <a:pt x="1" y="8"/>
                      <a:pt x="0" y="15"/>
                      <a:pt x="4" y="22"/>
                    </a:cubicBezTo>
                    <a:cubicBezTo>
                      <a:pt x="8" y="29"/>
                      <a:pt x="13" y="31"/>
                      <a:pt x="20" y="26"/>
                    </a:cubicBezTo>
                    <a:cubicBezTo>
                      <a:pt x="26" y="21"/>
                      <a:pt x="27" y="15"/>
                      <a:pt x="23" y="8"/>
                    </a:cubicBezTo>
                    <a:close/>
                    <a:moveTo>
                      <a:pt x="16" y="22"/>
                    </a:moveTo>
                    <a:cubicBezTo>
                      <a:pt x="12" y="24"/>
                      <a:pt x="8" y="21"/>
                      <a:pt x="7" y="18"/>
                    </a:cubicBezTo>
                    <a:cubicBezTo>
                      <a:pt x="6" y="14"/>
                      <a:pt x="6" y="10"/>
                      <a:pt x="9" y="7"/>
                    </a:cubicBezTo>
                    <a:cubicBezTo>
                      <a:pt x="13" y="5"/>
                      <a:pt x="16" y="7"/>
                      <a:pt x="18" y="11"/>
                    </a:cubicBezTo>
                    <a:cubicBezTo>
                      <a:pt x="19" y="14"/>
                      <a:pt x="20" y="19"/>
                      <a:pt x="16" y="22"/>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1132"/>
              <p:cNvSpPr/>
              <p:nvPr/>
            </p:nvSpPr>
            <p:spPr bwMode="auto">
              <a:xfrm>
                <a:off x="2056" y="2307"/>
                <a:ext cx="17" cy="24"/>
              </a:xfrm>
              <a:custGeom>
                <a:avLst/>
                <a:gdLst>
                  <a:gd name="T0" fmla="*/ 2 w 7"/>
                  <a:gd name="T1" fmla="*/ 1 h 10"/>
                  <a:gd name="T2" fmla="*/ 1 w 7"/>
                  <a:gd name="T3" fmla="*/ 6 h 10"/>
                  <a:gd name="T4" fmla="*/ 5 w 7"/>
                  <a:gd name="T5" fmla="*/ 8 h 10"/>
                  <a:gd name="T6" fmla="*/ 6 w 7"/>
                  <a:gd name="T7" fmla="*/ 3 h 10"/>
                  <a:gd name="T8" fmla="*/ 2 w 7"/>
                  <a:gd name="T9" fmla="*/ 1 h 10"/>
                </a:gdLst>
                <a:ahLst/>
                <a:cxnLst>
                  <a:cxn ang="0">
                    <a:pos x="T0" y="T1"/>
                  </a:cxn>
                  <a:cxn ang="0">
                    <a:pos x="T2" y="T3"/>
                  </a:cxn>
                  <a:cxn ang="0">
                    <a:pos x="T4" y="T5"/>
                  </a:cxn>
                  <a:cxn ang="0">
                    <a:pos x="T6" y="T7"/>
                  </a:cxn>
                  <a:cxn ang="0">
                    <a:pos x="T8" y="T9"/>
                  </a:cxn>
                </a:cxnLst>
                <a:rect l="0" t="0" r="r" b="b"/>
                <a:pathLst>
                  <a:path w="7" h="10">
                    <a:moveTo>
                      <a:pt x="2" y="1"/>
                    </a:moveTo>
                    <a:cubicBezTo>
                      <a:pt x="0" y="2"/>
                      <a:pt x="0" y="4"/>
                      <a:pt x="1" y="6"/>
                    </a:cubicBezTo>
                    <a:cubicBezTo>
                      <a:pt x="2" y="8"/>
                      <a:pt x="3" y="10"/>
                      <a:pt x="5" y="8"/>
                    </a:cubicBezTo>
                    <a:cubicBezTo>
                      <a:pt x="7" y="7"/>
                      <a:pt x="7" y="5"/>
                      <a:pt x="6" y="3"/>
                    </a:cubicBezTo>
                    <a:cubicBezTo>
                      <a:pt x="5" y="1"/>
                      <a:pt x="4" y="0"/>
                      <a:pt x="2" y="1"/>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1133"/>
              <p:cNvSpPr/>
              <p:nvPr/>
            </p:nvSpPr>
            <p:spPr bwMode="auto">
              <a:xfrm>
                <a:off x="1942" y="2644"/>
                <a:ext cx="26" cy="31"/>
              </a:xfrm>
              <a:custGeom>
                <a:avLst/>
                <a:gdLst>
                  <a:gd name="T0" fmla="*/ 2 w 11"/>
                  <a:gd name="T1" fmla="*/ 1 h 13"/>
                  <a:gd name="T2" fmla="*/ 6 w 11"/>
                  <a:gd name="T3" fmla="*/ 12 h 13"/>
                  <a:gd name="T4" fmla="*/ 10 w 11"/>
                  <a:gd name="T5" fmla="*/ 11 h 13"/>
                  <a:gd name="T6" fmla="*/ 8 w 11"/>
                  <a:gd name="T7" fmla="*/ 2 h 13"/>
                  <a:gd name="T8" fmla="*/ 2 w 11"/>
                  <a:gd name="T9" fmla="*/ 1 h 13"/>
                </a:gdLst>
                <a:ahLst/>
                <a:cxnLst>
                  <a:cxn ang="0">
                    <a:pos x="T0" y="T1"/>
                  </a:cxn>
                  <a:cxn ang="0">
                    <a:pos x="T2" y="T3"/>
                  </a:cxn>
                  <a:cxn ang="0">
                    <a:pos x="T4" y="T5"/>
                  </a:cxn>
                  <a:cxn ang="0">
                    <a:pos x="T6" y="T7"/>
                  </a:cxn>
                  <a:cxn ang="0">
                    <a:pos x="T8" y="T9"/>
                  </a:cxn>
                </a:cxnLst>
                <a:rect l="0" t="0" r="r" b="b"/>
                <a:pathLst>
                  <a:path w="11" h="13">
                    <a:moveTo>
                      <a:pt x="2" y="1"/>
                    </a:moveTo>
                    <a:cubicBezTo>
                      <a:pt x="0" y="5"/>
                      <a:pt x="2" y="10"/>
                      <a:pt x="6" y="12"/>
                    </a:cubicBezTo>
                    <a:cubicBezTo>
                      <a:pt x="7" y="13"/>
                      <a:pt x="9" y="12"/>
                      <a:pt x="10" y="11"/>
                    </a:cubicBezTo>
                    <a:cubicBezTo>
                      <a:pt x="11" y="9"/>
                      <a:pt x="10" y="4"/>
                      <a:pt x="8" y="2"/>
                    </a:cubicBezTo>
                    <a:cubicBezTo>
                      <a:pt x="7" y="1"/>
                      <a:pt x="5" y="0"/>
                      <a:pt x="2" y="1"/>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1134"/>
              <p:cNvSpPr>
                <a:spLocks noEditPoints="1"/>
              </p:cNvSpPr>
              <p:nvPr/>
            </p:nvSpPr>
            <p:spPr bwMode="auto">
              <a:xfrm>
                <a:off x="1824" y="2492"/>
                <a:ext cx="296" cy="314"/>
              </a:xfrm>
              <a:custGeom>
                <a:avLst/>
                <a:gdLst>
                  <a:gd name="T0" fmla="*/ 103 w 125"/>
                  <a:gd name="T1" fmla="*/ 13 h 132"/>
                  <a:gd name="T2" fmla="*/ 79 w 125"/>
                  <a:gd name="T3" fmla="*/ 20 h 132"/>
                  <a:gd name="T4" fmla="*/ 51 w 125"/>
                  <a:gd name="T5" fmla="*/ 0 h 132"/>
                  <a:gd name="T6" fmla="*/ 5 w 125"/>
                  <a:gd name="T7" fmla="*/ 80 h 132"/>
                  <a:gd name="T8" fmla="*/ 63 w 125"/>
                  <a:gd name="T9" fmla="*/ 132 h 132"/>
                  <a:gd name="T10" fmla="*/ 91 w 125"/>
                  <a:gd name="T11" fmla="*/ 114 h 132"/>
                  <a:gd name="T12" fmla="*/ 125 w 125"/>
                  <a:gd name="T13" fmla="*/ 37 h 132"/>
                  <a:gd name="T14" fmla="*/ 103 w 125"/>
                  <a:gd name="T15" fmla="*/ 13 h 132"/>
                  <a:gd name="T16" fmla="*/ 88 w 125"/>
                  <a:gd name="T17" fmla="*/ 75 h 132"/>
                  <a:gd name="T18" fmla="*/ 74 w 125"/>
                  <a:gd name="T19" fmla="*/ 78 h 132"/>
                  <a:gd name="T20" fmla="*/ 72 w 125"/>
                  <a:gd name="T21" fmla="*/ 77 h 132"/>
                  <a:gd name="T22" fmla="*/ 71 w 125"/>
                  <a:gd name="T23" fmla="*/ 79 h 132"/>
                  <a:gd name="T24" fmla="*/ 55 w 125"/>
                  <a:gd name="T25" fmla="*/ 88 h 132"/>
                  <a:gd name="T26" fmla="*/ 41 w 125"/>
                  <a:gd name="T27" fmla="*/ 70 h 132"/>
                  <a:gd name="T28" fmla="*/ 51 w 125"/>
                  <a:gd name="T29" fmla="*/ 53 h 132"/>
                  <a:gd name="T30" fmla="*/ 54 w 125"/>
                  <a:gd name="T31" fmla="*/ 52 h 132"/>
                  <a:gd name="T32" fmla="*/ 54 w 125"/>
                  <a:gd name="T33" fmla="*/ 48 h 132"/>
                  <a:gd name="T34" fmla="*/ 60 w 125"/>
                  <a:gd name="T35" fmla="*/ 45 h 132"/>
                  <a:gd name="T36" fmla="*/ 63 w 125"/>
                  <a:gd name="T37" fmla="*/ 49 h 132"/>
                  <a:gd name="T38" fmla="*/ 72 w 125"/>
                  <a:gd name="T39" fmla="*/ 64 h 132"/>
                  <a:gd name="T40" fmla="*/ 74 w 125"/>
                  <a:gd name="T41" fmla="*/ 66 h 132"/>
                  <a:gd name="T42" fmla="*/ 81 w 125"/>
                  <a:gd name="T43" fmla="*/ 62 h 132"/>
                  <a:gd name="T44" fmla="*/ 77 w 125"/>
                  <a:gd name="T45" fmla="*/ 48 h 132"/>
                  <a:gd name="T46" fmla="*/ 65 w 125"/>
                  <a:gd name="T47" fmla="*/ 38 h 132"/>
                  <a:gd name="T48" fmla="*/ 48 w 125"/>
                  <a:gd name="T49" fmla="*/ 38 h 132"/>
                  <a:gd name="T50" fmla="*/ 39 w 125"/>
                  <a:gd name="T51" fmla="*/ 44 h 132"/>
                  <a:gd name="T52" fmla="*/ 29 w 125"/>
                  <a:gd name="T53" fmla="*/ 59 h 132"/>
                  <a:gd name="T54" fmla="*/ 39 w 125"/>
                  <a:gd name="T55" fmla="*/ 87 h 132"/>
                  <a:gd name="T56" fmla="*/ 65 w 125"/>
                  <a:gd name="T57" fmla="*/ 93 h 132"/>
                  <a:gd name="T58" fmla="*/ 77 w 125"/>
                  <a:gd name="T59" fmla="*/ 86 h 132"/>
                  <a:gd name="T60" fmla="*/ 80 w 125"/>
                  <a:gd name="T61" fmla="*/ 85 h 132"/>
                  <a:gd name="T62" fmla="*/ 87 w 125"/>
                  <a:gd name="T63" fmla="*/ 97 h 132"/>
                  <a:gd name="T64" fmla="*/ 53 w 125"/>
                  <a:gd name="T65" fmla="*/ 107 h 132"/>
                  <a:gd name="T66" fmla="*/ 43 w 125"/>
                  <a:gd name="T67" fmla="*/ 105 h 132"/>
                  <a:gd name="T68" fmla="*/ 30 w 125"/>
                  <a:gd name="T69" fmla="*/ 95 h 132"/>
                  <a:gd name="T70" fmla="*/ 19 w 125"/>
                  <a:gd name="T71" fmla="*/ 75 h 132"/>
                  <a:gd name="T72" fmla="*/ 16 w 125"/>
                  <a:gd name="T73" fmla="*/ 61 h 132"/>
                  <a:gd name="T74" fmla="*/ 32 w 125"/>
                  <a:gd name="T75" fmla="*/ 32 h 132"/>
                  <a:gd name="T76" fmla="*/ 43 w 125"/>
                  <a:gd name="T77" fmla="*/ 26 h 132"/>
                  <a:gd name="T78" fmla="*/ 70 w 125"/>
                  <a:gd name="T79" fmla="*/ 26 h 132"/>
                  <a:gd name="T80" fmla="*/ 93 w 125"/>
                  <a:gd name="T81" fmla="*/ 54 h 132"/>
                  <a:gd name="T82" fmla="*/ 88 w 125"/>
                  <a:gd name="T83" fmla="*/ 7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5" h="132">
                    <a:moveTo>
                      <a:pt x="103" y="13"/>
                    </a:moveTo>
                    <a:cubicBezTo>
                      <a:pt x="95" y="19"/>
                      <a:pt x="87" y="21"/>
                      <a:pt x="79" y="20"/>
                    </a:cubicBezTo>
                    <a:cubicBezTo>
                      <a:pt x="72" y="19"/>
                      <a:pt x="61" y="11"/>
                      <a:pt x="51" y="0"/>
                    </a:cubicBezTo>
                    <a:cubicBezTo>
                      <a:pt x="22" y="11"/>
                      <a:pt x="0" y="46"/>
                      <a:pt x="5" y="80"/>
                    </a:cubicBezTo>
                    <a:cubicBezTo>
                      <a:pt x="9" y="109"/>
                      <a:pt x="35" y="132"/>
                      <a:pt x="63" y="132"/>
                    </a:cubicBezTo>
                    <a:cubicBezTo>
                      <a:pt x="71" y="123"/>
                      <a:pt x="81" y="117"/>
                      <a:pt x="91" y="114"/>
                    </a:cubicBezTo>
                    <a:cubicBezTo>
                      <a:pt x="86" y="88"/>
                      <a:pt x="96" y="52"/>
                      <a:pt x="125" y="37"/>
                    </a:cubicBezTo>
                    <a:cubicBezTo>
                      <a:pt x="119" y="28"/>
                      <a:pt x="112" y="20"/>
                      <a:pt x="103" y="13"/>
                    </a:cubicBezTo>
                    <a:close/>
                    <a:moveTo>
                      <a:pt x="88" y="75"/>
                    </a:moveTo>
                    <a:cubicBezTo>
                      <a:pt x="84" y="79"/>
                      <a:pt x="79" y="78"/>
                      <a:pt x="74" y="78"/>
                    </a:cubicBezTo>
                    <a:cubicBezTo>
                      <a:pt x="73" y="78"/>
                      <a:pt x="73" y="78"/>
                      <a:pt x="72" y="77"/>
                    </a:cubicBezTo>
                    <a:cubicBezTo>
                      <a:pt x="71" y="78"/>
                      <a:pt x="71" y="79"/>
                      <a:pt x="71" y="79"/>
                    </a:cubicBezTo>
                    <a:cubicBezTo>
                      <a:pt x="71" y="87"/>
                      <a:pt x="62" y="92"/>
                      <a:pt x="55" y="88"/>
                    </a:cubicBezTo>
                    <a:cubicBezTo>
                      <a:pt x="48" y="84"/>
                      <a:pt x="43" y="78"/>
                      <a:pt x="41" y="70"/>
                    </a:cubicBezTo>
                    <a:cubicBezTo>
                      <a:pt x="39" y="62"/>
                      <a:pt x="43" y="55"/>
                      <a:pt x="51" y="53"/>
                    </a:cubicBezTo>
                    <a:cubicBezTo>
                      <a:pt x="52" y="52"/>
                      <a:pt x="53" y="52"/>
                      <a:pt x="54" y="52"/>
                    </a:cubicBezTo>
                    <a:cubicBezTo>
                      <a:pt x="54" y="51"/>
                      <a:pt x="54" y="50"/>
                      <a:pt x="54" y="48"/>
                    </a:cubicBezTo>
                    <a:cubicBezTo>
                      <a:pt x="56" y="47"/>
                      <a:pt x="58" y="46"/>
                      <a:pt x="60" y="45"/>
                    </a:cubicBezTo>
                    <a:cubicBezTo>
                      <a:pt x="63" y="46"/>
                      <a:pt x="63" y="47"/>
                      <a:pt x="63" y="49"/>
                    </a:cubicBezTo>
                    <a:cubicBezTo>
                      <a:pt x="65" y="54"/>
                      <a:pt x="67" y="60"/>
                      <a:pt x="72" y="64"/>
                    </a:cubicBezTo>
                    <a:cubicBezTo>
                      <a:pt x="72" y="65"/>
                      <a:pt x="73" y="65"/>
                      <a:pt x="74" y="66"/>
                    </a:cubicBezTo>
                    <a:cubicBezTo>
                      <a:pt x="77" y="67"/>
                      <a:pt x="81" y="66"/>
                      <a:pt x="81" y="62"/>
                    </a:cubicBezTo>
                    <a:cubicBezTo>
                      <a:pt x="82" y="57"/>
                      <a:pt x="80" y="52"/>
                      <a:pt x="77" y="48"/>
                    </a:cubicBezTo>
                    <a:cubicBezTo>
                      <a:pt x="74" y="44"/>
                      <a:pt x="70" y="40"/>
                      <a:pt x="65" y="38"/>
                    </a:cubicBezTo>
                    <a:cubicBezTo>
                      <a:pt x="60" y="35"/>
                      <a:pt x="54" y="36"/>
                      <a:pt x="48" y="38"/>
                    </a:cubicBezTo>
                    <a:cubicBezTo>
                      <a:pt x="45" y="40"/>
                      <a:pt x="41" y="41"/>
                      <a:pt x="39" y="44"/>
                    </a:cubicBezTo>
                    <a:cubicBezTo>
                      <a:pt x="34" y="48"/>
                      <a:pt x="30" y="52"/>
                      <a:pt x="29" y="59"/>
                    </a:cubicBezTo>
                    <a:cubicBezTo>
                      <a:pt x="28" y="70"/>
                      <a:pt x="31" y="80"/>
                      <a:pt x="39" y="87"/>
                    </a:cubicBezTo>
                    <a:cubicBezTo>
                      <a:pt x="46" y="95"/>
                      <a:pt x="55" y="96"/>
                      <a:pt x="65" y="93"/>
                    </a:cubicBezTo>
                    <a:cubicBezTo>
                      <a:pt x="70" y="91"/>
                      <a:pt x="74" y="90"/>
                      <a:pt x="77" y="86"/>
                    </a:cubicBezTo>
                    <a:cubicBezTo>
                      <a:pt x="78" y="85"/>
                      <a:pt x="79" y="85"/>
                      <a:pt x="80" y="85"/>
                    </a:cubicBezTo>
                    <a:cubicBezTo>
                      <a:pt x="82" y="89"/>
                      <a:pt x="86" y="92"/>
                      <a:pt x="87" y="97"/>
                    </a:cubicBezTo>
                    <a:cubicBezTo>
                      <a:pt x="77" y="105"/>
                      <a:pt x="66" y="110"/>
                      <a:pt x="53" y="107"/>
                    </a:cubicBezTo>
                    <a:cubicBezTo>
                      <a:pt x="50" y="107"/>
                      <a:pt x="46" y="106"/>
                      <a:pt x="43" y="105"/>
                    </a:cubicBezTo>
                    <a:cubicBezTo>
                      <a:pt x="37" y="103"/>
                      <a:pt x="34" y="99"/>
                      <a:pt x="30" y="95"/>
                    </a:cubicBezTo>
                    <a:cubicBezTo>
                      <a:pt x="24" y="89"/>
                      <a:pt x="21" y="83"/>
                      <a:pt x="19" y="75"/>
                    </a:cubicBezTo>
                    <a:cubicBezTo>
                      <a:pt x="18" y="71"/>
                      <a:pt x="17" y="66"/>
                      <a:pt x="16" y="61"/>
                    </a:cubicBezTo>
                    <a:cubicBezTo>
                      <a:pt x="16" y="48"/>
                      <a:pt x="22" y="39"/>
                      <a:pt x="32" y="32"/>
                    </a:cubicBezTo>
                    <a:cubicBezTo>
                      <a:pt x="36" y="30"/>
                      <a:pt x="39" y="28"/>
                      <a:pt x="43" y="26"/>
                    </a:cubicBezTo>
                    <a:cubicBezTo>
                      <a:pt x="52" y="23"/>
                      <a:pt x="61" y="23"/>
                      <a:pt x="70" y="26"/>
                    </a:cubicBezTo>
                    <a:cubicBezTo>
                      <a:pt x="83" y="32"/>
                      <a:pt x="90" y="41"/>
                      <a:pt x="93" y="54"/>
                    </a:cubicBezTo>
                    <a:cubicBezTo>
                      <a:pt x="95" y="61"/>
                      <a:pt x="95" y="69"/>
                      <a:pt x="88" y="75"/>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1135"/>
              <p:cNvSpPr/>
              <p:nvPr/>
            </p:nvSpPr>
            <p:spPr bwMode="auto">
              <a:xfrm>
                <a:off x="1976" y="2333"/>
                <a:ext cx="63" cy="76"/>
              </a:xfrm>
              <a:custGeom>
                <a:avLst/>
                <a:gdLst>
                  <a:gd name="T0" fmla="*/ 30 w 63"/>
                  <a:gd name="T1" fmla="*/ 76 h 76"/>
                  <a:gd name="T2" fmla="*/ 63 w 63"/>
                  <a:gd name="T3" fmla="*/ 41 h 76"/>
                  <a:gd name="T4" fmla="*/ 49 w 63"/>
                  <a:gd name="T5" fmla="*/ 22 h 76"/>
                  <a:gd name="T6" fmla="*/ 30 w 63"/>
                  <a:gd name="T7" fmla="*/ 41 h 76"/>
                  <a:gd name="T8" fmla="*/ 11 w 63"/>
                  <a:gd name="T9" fmla="*/ 0 h 76"/>
                  <a:gd name="T10" fmla="*/ 0 w 63"/>
                  <a:gd name="T11" fmla="*/ 10 h 76"/>
                  <a:gd name="T12" fmla="*/ 30 w 63"/>
                  <a:gd name="T13" fmla="*/ 76 h 76"/>
                </a:gdLst>
                <a:ahLst/>
                <a:cxnLst>
                  <a:cxn ang="0">
                    <a:pos x="T0" y="T1"/>
                  </a:cxn>
                  <a:cxn ang="0">
                    <a:pos x="T2" y="T3"/>
                  </a:cxn>
                  <a:cxn ang="0">
                    <a:pos x="T4" y="T5"/>
                  </a:cxn>
                  <a:cxn ang="0">
                    <a:pos x="T6" y="T7"/>
                  </a:cxn>
                  <a:cxn ang="0">
                    <a:pos x="T8" y="T9"/>
                  </a:cxn>
                  <a:cxn ang="0">
                    <a:pos x="T10" y="T11"/>
                  </a:cxn>
                  <a:cxn ang="0">
                    <a:pos x="T12" y="T13"/>
                  </a:cxn>
                </a:cxnLst>
                <a:rect l="0" t="0" r="r" b="b"/>
                <a:pathLst>
                  <a:path w="63" h="76">
                    <a:moveTo>
                      <a:pt x="30" y="76"/>
                    </a:moveTo>
                    <a:lnTo>
                      <a:pt x="63" y="41"/>
                    </a:lnTo>
                    <a:lnTo>
                      <a:pt x="49" y="22"/>
                    </a:lnTo>
                    <a:lnTo>
                      <a:pt x="30" y="41"/>
                    </a:lnTo>
                    <a:lnTo>
                      <a:pt x="11" y="0"/>
                    </a:lnTo>
                    <a:lnTo>
                      <a:pt x="0" y="10"/>
                    </a:lnTo>
                    <a:lnTo>
                      <a:pt x="30" y="76"/>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1136"/>
              <p:cNvSpPr/>
              <p:nvPr/>
            </p:nvSpPr>
            <p:spPr bwMode="auto">
              <a:xfrm>
                <a:off x="1765" y="1389"/>
                <a:ext cx="211" cy="204"/>
              </a:xfrm>
              <a:custGeom>
                <a:avLst/>
                <a:gdLst>
                  <a:gd name="T0" fmla="*/ 11 w 89"/>
                  <a:gd name="T1" fmla="*/ 62 h 86"/>
                  <a:gd name="T2" fmla="*/ 41 w 89"/>
                  <a:gd name="T3" fmla="*/ 86 h 86"/>
                  <a:gd name="T4" fmla="*/ 62 w 89"/>
                  <a:gd name="T5" fmla="*/ 67 h 86"/>
                  <a:gd name="T6" fmla="*/ 46 w 89"/>
                  <a:gd name="T7" fmla="*/ 56 h 86"/>
                  <a:gd name="T8" fmla="*/ 38 w 89"/>
                  <a:gd name="T9" fmla="*/ 19 h 86"/>
                  <a:gd name="T10" fmla="*/ 72 w 89"/>
                  <a:gd name="T11" fmla="*/ 15 h 86"/>
                  <a:gd name="T12" fmla="*/ 69 w 89"/>
                  <a:gd name="T13" fmla="*/ 31 h 86"/>
                  <a:gd name="T14" fmla="*/ 87 w 89"/>
                  <a:gd name="T15" fmla="*/ 21 h 86"/>
                  <a:gd name="T16" fmla="*/ 77 w 89"/>
                  <a:gd name="T17" fmla="*/ 0 h 86"/>
                  <a:gd name="T18" fmla="*/ 32 w 89"/>
                  <a:gd name="T19" fmla="*/ 0 h 86"/>
                  <a:gd name="T20" fmla="*/ 27 w 89"/>
                  <a:gd name="T21" fmla="*/ 3 h 86"/>
                  <a:gd name="T22" fmla="*/ 11 w 89"/>
                  <a:gd name="T23" fmla="*/ 6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86">
                    <a:moveTo>
                      <a:pt x="11" y="62"/>
                    </a:moveTo>
                    <a:cubicBezTo>
                      <a:pt x="22" y="67"/>
                      <a:pt x="32" y="74"/>
                      <a:pt x="41" y="86"/>
                    </a:cubicBezTo>
                    <a:cubicBezTo>
                      <a:pt x="48" y="79"/>
                      <a:pt x="55" y="73"/>
                      <a:pt x="62" y="67"/>
                    </a:cubicBezTo>
                    <a:cubicBezTo>
                      <a:pt x="56" y="64"/>
                      <a:pt x="51" y="60"/>
                      <a:pt x="46" y="56"/>
                    </a:cubicBezTo>
                    <a:cubicBezTo>
                      <a:pt x="37" y="49"/>
                      <a:pt x="29" y="32"/>
                      <a:pt x="38" y="19"/>
                    </a:cubicBezTo>
                    <a:cubicBezTo>
                      <a:pt x="48" y="6"/>
                      <a:pt x="63" y="4"/>
                      <a:pt x="72" y="15"/>
                    </a:cubicBezTo>
                    <a:cubicBezTo>
                      <a:pt x="75" y="20"/>
                      <a:pt x="75" y="28"/>
                      <a:pt x="69" y="31"/>
                    </a:cubicBezTo>
                    <a:cubicBezTo>
                      <a:pt x="77" y="34"/>
                      <a:pt x="85" y="29"/>
                      <a:pt x="87" y="21"/>
                    </a:cubicBezTo>
                    <a:cubicBezTo>
                      <a:pt x="89" y="16"/>
                      <a:pt x="85" y="6"/>
                      <a:pt x="77" y="0"/>
                    </a:cubicBezTo>
                    <a:cubicBezTo>
                      <a:pt x="32" y="0"/>
                      <a:pt x="32" y="0"/>
                      <a:pt x="32" y="0"/>
                    </a:cubicBezTo>
                    <a:cubicBezTo>
                      <a:pt x="30" y="1"/>
                      <a:pt x="29" y="2"/>
                      <a:pt x="27" y="3"/>
                    </a:cubicBezTo>
                    <a:cubicBezTo>
                      <a:pt x="19" y="12"/>
                      <a:pt x="0" y="36"/>
                      <a:pt x="11" y="62"/>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1137"/>
              <p:cNvSpPr/>
              <p:nvPr/>
            </p:nvSpPr>
            <p:spPr bwMode="auto">
              <a:xfrm>
                <a:off x="1947" y="2777"/>
                <a:ext cx="102" cy="154"/>
              </a:xfrm>
              <a:custGeom>
                <a:avLst/>
                <a:gdLst>
                  <a:gd name="T0" fmla="*/ 17 w 43"/>
                  <a:gd name="T1" fmla="*/ 36 h 65"/>
                  <a:gd name="T2" fmla="*/ 43 w 43"/>
                  <a:gd name="T3" fmla="*/ 10 h 65"/>
                  <a:gd name="T4" fmla="*/ 40 w 43"/>
                  <a:gd name="T5" fmla="*/ 0 h 65"/>
                  <a:gd name="T6" fmla="*/ 7 w 43"/>
                  <a:gd name="T7" fmla="*/ 26 h 65"/>
                  <a:gd name="T8" fmla="*/ 3 w 43"/>
                  <a:gd name="T9" fmla="*/ 65 h 65"/>
                  <a:gd name="T10" fmla="*/ 13 w 43"/>
                  <a:gd name="T11" fmla="*/ 65 h 65"/>
                  <a:gd name="T12" fmla="*/ 17 w 43"/>
                  <a:gd name="T13" fmla="*/ 36 h 65"/>
                </a:gdLst>
                <a:ahLst/>
                <a:cxnLst>
                  <a:cxn ang="0">
                    <a:pos x="T0" y="T1"/>
                  </a:cxn>
                  <a:cxn ang="0">
                    <a:pos x="T2" y="T3"/>
                  </a:cxn>
                  <a:cxn ang="0">
                    <a:pos x="T4" y="T5"/>
                  </a:cxn>
                  <a:cxn ang="0">
                    <a:pos x="T6" y="T7"/>
                  </a:cxn>
                  <a:cxn ang="0">
                    <a:pos x="T8" y="T9"/>
                  </a:cxn>
                  <a:cxn ang="0">
                    <a:pos x="T10" y="T11"/>
                  </a:cxn>
                  <a:cxn ang="0">
                    <a:pos x="T12" y="T13"/>
                  </a:cxn>
                </a:cxnLst>
                <a:rect l="0" t="0" r="r" b="b"/>
                <a:pathLst>
                  <a:path w="43" h="65">
                    <a:moveTo>
                      <a:pt x="17" y="36"/>
                    </a:moveTo>
                    <a:cubicBezTo>
                      <a:pt x="22" y="27"/>
                      <a:pt x="32" y="16"/>
                      <a:pt x="43" y="10"/>
                    </a:cubicBezTo>
                    <a:cubicBezTo>
                      <a:pt x="42" y="6"/>
                      <a:pt x="41" y="3"/>
                      <a:pt x="40" y="0"/>
                    </a:cubicBezTo>
                    <a:cubicBezTo>
                      <a:pt x="24" y="5"/>
                      <a:pt x="12" y="17"/>
                      <a:pt x="7" y="26"/>
                    </a:cubicBezTo>
                    <a:cubicBezTo>
                      <a:pt x="0" y="40"/>
                      <a:pt x="2" y="52"/>
                      <a:pt x="3" y="65"/>
                    </a:cubicBezTo>
                    <a:cubicBezTo>
                      <a:pt x="13" y="65"/>
                      <a:pt x="13" y="65"/>
                      <a:pt x="13" y="65"/>
                    </a:cubicBezTo>
                    <a:cubicBezTo>
                      <a:pt x="12" y="55"/>
                      <a:pt x="13" y="46"/>
                      <a:pt x="17" y="36"/>
                    </a:cubicBezTo>
                    <a:close/>
                  </a:path>
                </a:pathLst>
              </a:custGeom>
              <a:solidFill>
                <a:srgbClr val="A98C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1138"/>
              <p:cNvSpPr/>
              <p:nvPr/>
            </p:nvSpPr>
            <p:spPr bwMode="auto">
              <a:xfrm>
                <a:off x="1912" y="2127"/>
                <a:ext cx="66" cy="52"/>
              </a:xfrm>
              <a:custGeom>
                <a:avLst/>
                <a:gdLst>
                  <a:gd name="T0" fmla="*/ 27 w 28"/>
                  <a:gd name="T1" fmla="*/ 0 h 22"/>
                  <a:gd name="T2" fmla="*/ 0 w 28"/>
                  <a:gd name="T3" fmla="*/ 6 h 22"/>
                  <a:gd name="T4" fmla="*/ 28 w 28"/>
                  <a:gd name="T5" fmla="*/ 22 h 22"/>
                  <a:gd name="T6" fmla="*/ 27 w 28"/>
                  <a:gd name="T7" fmla="*/ 0 h 22"/>
                </a:gdLst>
                <a:ahLst/>
                <a:cxnLst>
                  <a:cxn ang="0">
                    <a:pos x="T0" y="T1"/>
                  </a:cxn>
                  <a:cxn ang="0">
                    <a:pos x="T2" y="T3"/>
                  </a:cxn>
                  <a:cxn ang="0">
                    <a:pos x="T4" y="T5"/>
                  </a:cxn>
                  <a:cxn ang="0">
                    <a:pos x="T6" y="T7"/>
                  </a:cxn>
                </a:cxnLst>
                <a:rect l="0" t="0" r="r" b="b"/>
                <a:pathLst>
                  <a:path w="28" h="22">
                    <a:moveTo>
                      <a:pt x="27" y="0"/>
                    </a:moveTo>
                    <a:cubicBezTo>
                      <a:pt x="19" y="2"/>
                      <a:pt x="9" y="4"/>
                      <a:pt x="0" y="6"/>
                    </a:cubicBezTo>
                    <a:cubicBezTo>
                      <a:pt x="10" y="12"/>
                      <a:pt x="20" y="17"/>
                      <a:pt x="28" y="22"/>
                    </a:cubicBezTo>
                    <a:cubicBezTo>
                      <a:pt x="28" y="15"/>
                      <a:pt x="27" y="8"/>
                      <a:pt x="27" y="0"/>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1139"/>
              <p:cNvSpPr/>
              <p:nvPr/>
            </p:nvSpPr>
            <p:spPr bwMode="auto">
              <a:xfrm>
                <a:off x="1786" y="2086"/>
                <a:ext cx="197" cy="271"/>
              </a:xfrm>
              <a:custGeom>
                <a:avLst/>
                <a:gdLst>
                  <a:gd name="T0" fmla="*/ 14 w 83"/>
                  <a:gd name="T1" fmla="*/ 25 h 114"/>
                  <a:gd name="T2" fmla="*/ 70 w 83"/>
                  <a:gd name="T3" fmla="*/ 56 h 114"/>
                  <a:gd name="T4" fmla="*/ 83 w 83"/>
                  <a:gd name="T5" fmla="*/ 44 h 114"/>
                  <a:gd name="T6" fmla="*/ 2 w 83"/>
                  <a:gd name="T7" fmla="*/ 0 h 114"/>
                  <a:gd name="T8" fmla="*/ 0 w 83"/>
                  <a:gd name="T9" fmla="*/ 104 h 114"/>
                  <a:gd name="T10" fmla="*/ 13 w 83"/>
                  <a:gd name="T11" fmla="*/ 114 h 114"/>
                  <a:gd name="T12" fmla="*/ 14 w 83"/>
                  <a:gd name="T13" fmla="*/ 25 h 114"/>
                </a:gdLst>
                <a:ahLst/>
                <a:cxnLst>
                  <a:cxn ang="0">
                    <a:pos x="T0" y="T1"/>
                  </a:cxn>
                  <a:cxn ang="0">
                    <a:pos x="T2" y="T3"/>
                  </a:cxn>
                  <a:cxn ang="0">
                    <a:pos x="T4" y="T5"/>
                  </a:cxn>
                  <a:cxn ang="0">
                    <a:pos x="T6" y="T7"/>
                  </a:cxn>
                  <a:cxn ang="0">
                    <a:pos x="T8" y="T9"/>
                  </a:cxn>
                  <a:cxn ang="0">
                    <a:pos x="T10" y="T11"/>
                  </a:cxn>
                  <a:cxn ang="0">
                    <a:pos x="T12" y="T13"/>
                  </a:cxn>
                </a:cxnLst>
                <a:rect l="0" t="0" r="r" b="b"/>
                <a:pathLst>
                  <a:path w="83" h="114">
                    <a:moveTo>
                      <a:pt x="14" y="25"/>
                    </a:moveTo>
                    <a:cubicBezTo>
                      <a:pt x="29" y="33"/>
                      <a:pt x="51" y="45"/>
                      <a:pt x="70" y="56"/>
                    </a:cubicBezTo>
                    <a:cubicBezTo>
                      <a:pt x="74" y="52"/>
                      <a:pt x="78" y="48"/>
                      <a:pt x="83" y="44"/>
                    </a:cubicBezTo>
                    <a:cubicBezTo>
                      <a:pt x="57" y="31"/>
                      <a:pt x="23" y="11"/>
                      <a:pt x="2" y="0"/>
                    </a:cubicBezTo>
                    <a:cubicBezTo>
                      <a:pt x="0" y="12"/>
                      <a:pt x="2" y="70"/>
                      <a:pt x="0" y="104"/>
                    </a:cubicBezTo>
                    <a:cubicBezTo>
                      <a:pt x="4" y="107"/>
                      <a:pt x="8" y="110"/>
                      <a:pt x="13" y="114"/>
                    </a:cubicBezTo>
                    <a:cubicBezTo>
                      <a:pt x="13" y="79"/>
                      <a:pt x="14" y="35"/>
                      <a:pt x="14" y="25"/>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1140"/>
              <p:cNvSpPr/>
              <p:nvPr/>
            </p:nvSpPr>
            <p:spPr bwMode="auto">
              <a:xfrm>
                <a:off x="1898" y="2020"/>
                <a:ext cx="21" cy="78"/>
              </a:xfrm>
              <a:custGeom>
                <a:avLst/>
                <a:gdLst>
                  <a:gd name="T0" fmla="*/ 5 w 9"/>
                  <a:gd name="T1" fmla="*/ 2 h 33"/>
                  <a:gd name="T2" fmla="*/ 0 w 9"/>
                  <a:gd name="T3" fmla="*/ 30 h 33"/>
                  <a:gd name="T4" fmla="*/ 3 w 9"/>
                  <a:gd name="T5" fmla="*/ 33 h 33"/>
                  <a:gd name="T6" fmla="*/ 9 w 9"/>
                  <a:gd name="T7" fmla="*/ 5 h 33"/>
                  <a:gd name="T8" fmla="*/ 9 w 9"/>
                  <a:gd name="T9" fmla="*/ 0 h 33"/>
                  <a:gd name="T10" fmla="*/ 5 w 9"/>
                  <a:gd name="T11" fmla="*/ 2 h 33"/>
                </a:gdLst>
                <a:ahLst/>
                <a:cxnLst>
                  <a:cxn ang="0">
                    <a:pos x="T0" y="T1"/>
                  </a:cxn>
                  <a:cxn ang="0">
                    <a:pos x="T2" y="T3"/>
                  </a:cxn>
                  <a:cxn ang="0">
                    <a:pos x="T4" y="T5"/>
                  </a:cxn>
                  <a:cxn ang="0">
                    <a:pos x="T6" y="T7"/>
                  </a:cxn>
                  <a:cxn ang="0">
                    <a:pos x="T8" y="T9"/>
                  </a:cxn>
                  <a:cxn ang="0">
                    <a:pos x="T10" y="T11"/>
                  </a:cxn>
                </a:cxnLst>
                <a:rect l="0" t="0" r="r" b="b"/>
                <a:pathLst>
                  <a:path w="9" h="33">
                    <a:moveTo>
                      <a:pt x="5" y="2"/>
                    </a:moveTo>
                    <a:cubicBezTo>
                      <a:pt x="0" y="30"/>
                      <a:pt x="0" y="30"/>
                      <a:pt x="0" y="30"/>
                    </a:cubicBezTo>
                    <a:cubicBezTo>
                      <a:pt x="3" y="33"/>
                      <a:pt x="3" y="33"/>
                      <a:pt x="3" y="33"/>
                    </a:cubicBezTo>
                    <a:cubicBezTo>
                      <a:pt x="9" y="5"/>
                      <a:pt x="9" y="5"/>
                      <a:pt x="9" y="5"/>
                    </a:cubicBezTo>
                    <a:cubicBezTo>
                      <a:pt x="9" y="0"/>
                      <a:pt x="9" y="0"/>
                      <a:pt x="9" y="0"/>
                    </a:cubicBezTo>
                    <a:cubicBezTo>
                      <a:pt x="8" y="0"/>
                      <a:pt x="6" y="1"/>
                      <a:pt x="5" y="2"/>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1141"/>
              <p:cNvSpPr/>
              <p:nvPr/>
            </p:nvSpPr>
            <p:spPr bwMode="auto">
              <a:xfrm>
                <a:off x="1907" y="2046"/>
                <a:ext cx="14" cy="69"/>
              </a:xfrm>
              <a:custGeom>
                <a:avLst/>
                <a:gdLst>
                  <a:gd name="T0" fmla="*/ 5 w 6"/>
                  <a:gd name="T1" fmla="*/ 0 h 29"/>
                  <a:gd name="T2" fmla="*/ 0 w 6"/>
                  <a:gd name="T3" fmla="*/ 24 h 29"/>
                  <a:gd name="T4" fmla="*/ 6 w 6"/>
                  <a:gd name="T5" fmla="*/ 29 h 29"/>
                  <a:gd name="T6" fmla="*/ 5 w 6"/>
                  <a:gd name="T7" fmla="*/ 0 h 29"/>
                </a:gdLst>
                <a:ahLst/>
                <a:cxnLst>
                  <a:cxn ang="0">
                    <a:pos x="T0" y="T1"/>
                  </a:cxn>
                  <a:cxn ang="0">
                    <a:pos x="T2" y="T3"/>
                  </a:cxn>
                  <a:cxn ang="0">
                    <a:pos x="T4" y="T5"/>
                  </a:cxn>
                  <a:cxn ang="0">
                    <a:pos x="T6" y="T7"/>
                  </a:cxn>
                </a:cxnLst>
                <a:rect l="0" t="0" r="r" b="b"/>
                <a:pathLst>
                  <a:path w="6" h="29">
                    <a:moveTo>
                      <a:pt x="5" y="0"/>
                    </a:moveTo>
                    <a:cubicBezTo>
                      <a:pt x="0" y="24"/>
                      <a:pt x="0" y="24"/>
                      <a:pt x="0" y="24"/>
                    </a:cubicBezTo>
                    <a:cubicBezTo>
                      <a:pt x="2" y="25"/>
                      <a:pt x="4" y="27"/>
                      <a:pt x="6" y="29"/>
                    </a:cubicBezTo>
                    <a:cubicBezTo>
                      <a:pt x="6" y="20"/>
                      <a:pt x="6" y="10"/>
                      <a:pt x="5"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1142"/>
              <p:cNvSpPr/>
              <p:nvPr/>
            </p:nvSpPr>
            <p:spPr bwMode="auto">
              <a:xfrm>
                <a:off x="1827" y="2167"/>
                <a:ext cx="115" cy="330"/>
              </a:xfrm>
              <a:custGeom>
                <a:avLst/>
                <a:gdLst>
                  <a:gd name="T0" fmla="*/ 40 w 49"/>
                  <a:gd name="T1" fmla="*/ 135 h 139"/>
                  <a:gd name="T2" fmla="*/ 35 w 49"/>
                  <a:gd name="T3" fmla="*/ 119 h 139"/>
                  <a:gd name="T4" fmla="*/ 20 w 49"/>
                  <a:gd name="T5" fmla="*/ 64 h 139"/>
                  <a:gd name="T6" fmla="*/ 10 w 49"/>
                  <a:gd name="T7" fmla="*/ 17 h 139"/>
                  <a:gd name="T8" fmla="*/ 40 w 49"/>
                  <a:gd name="T9" fmla="*/ 35 h 139"/>
                  <a:gd name="T10" fmla="*/ 49 w 49"/>
                  <a:gd name="T11" fmla="*/ 26 h 139"/>
                  <a:gd name="T12" fmla="*/ 2 w 49"/>
                  <a:gd name="T13" fmla="*/ 0 h 139"/>
                  <a:gd name="T14" fmla="*/ 0 w 49"/>
                  <a:gd name="T15" fmla="*/ 85 h 139"/>
                  <a:gd name="T16" fmla="*/ 33 w 49"/>
                  <a:gd name="T17" fmla="*/ 139 h 139"/>
                  <a:gd name="T18" fmla="*/ 40 w 49"/>
                  <a:gd name="T19"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139">
                    <a:moveTo>
                      <a:pt x="40" y="135"/>
                    </a:moveTo>
                    <a:cubicBezTo>
                      <a:pt x="38" y="130"/>
                      <a:pt x="37" y="125"/>
                      <a:pt x="35" y="119"/>
                    </a:cubicBezTo>
                    <a:cubicBezTo>
                      <a:pt x="23" y="102"/>
                      <a:pt x="15" y="81"/>
                      <a:pt x="20" y="64"/>
                    </a:cubicBezTo>
                    <a:cubicBezTo>
                      <a:pt x="15" y="44"/>
                      <a:pt x="11" y="27"/>
                      <a:pt x="10" y="17"/>
                    </a:cubicBezTo>
                    <a:cubicBezTo>
                      <a:pt x="18" y="22"/>
                      <a:pt x="28" y="28"/>
                      <a:pt x="40" y="35"/>
                    </a:cubicBezTo>
                    <a:cubicBezTo>
                      <a:pt x="43" y="32"/>
                      <a:pt x="46" y="29"/>
                      <a:pt x="49" y="26"/>
                    </a:cubicBezTo>
                    <a:cubicBezTo>
                      <a:pt x="32" y="16"/>
                      <a:pt x="15" y="6"/>
                      <a:pt x="2" y="0"/>
                    </a:cubicBezTo>
                    <a:cubicBezTo>
                      <a:pt x="2" y="9"/>
                      <a:pt x="1" y="52"/>
                      <a:pt x="0" y="85"/>
                    </a:cubicBezTo>
                    <a:cubicBezTo>
                      <a:pt x="16" y="100"/>
                      <a:pt x="29" y="118"/>
                      <a:pt x="33" y="139"/>
                    </a:cubicBezTo>
                    <a:cubicBezTo>
                      <a:pt x="35" y="138"/>
                      <a:pt x="37" y="137"/>
                      <a:pt x="40" y="135"/>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1143"/>
              <p:cNvSpPr/>
              <p:nvPr/>
            </p:nvSpPr>
            <p:spPr bwMode="auto">
              <a:xfrm>
                <a:off x="1886" y="2027"/>
                <a:ext cx="21" cy="62"/>
              </a:xfrm>
              <a:custGeom>
                <a:avLst/>
                <a:gdLst>
                  <a:gd name="T0" fmla="*/ 0 w 9"/>
                  <a:gd name="T1" fmla="*/ 23 h 26"/>
                  <a:gd name="T2" fmla="*/ 3 w 9"/>
                  <a:gd name="T3" fmla="*/ 26 h 26"/>
                  <a:gd name="T4" fmla="*/ 9 w 9"/>
                  <a:gd name="T5" fmla="*/ 0 h 26"/>
                  <a:gd name="T6" fmla="*/ 4 w 9"/>
                  <a:gd name="T7" fmla="*/ 2 h 26"/>
                  <a:gd name="T8" fmla="*/ 0 w 9"/>
                  <a:gd name="T9" fmla="*/ 23 h 26"/>
                </a:gdLst>
                <a:ahLst/>
                <a:cxnLst>
                  <a:cxn ang="0">
                    <a:pos x="T0" y="T1"/>
                  </a:cxn>
                  <a:cxn ang="0">
                    <a:pos x="T2" y="T3"/>
                  </a:cxn>
                  <a:cxn ang="0">
                    <a:pos x="T4" y="T5"/>
                  </a:cxn>
                  <a:cxn ang="0">
                    <a:pos x="T6" y="T7"/>
                  </a:cxn>
                  <a:cxn ang="0">
                    <a:pos x="T8" y="T9"/>
                  </a:cxn>
                </a:cxnLst>
                <a:rect l="0" t="0" r="r" b="b"/>
                <a:pathLst>
                  <a:path w="9" h="26">
                    <a:moveTo>
                      <a:pt x="0" y="23"/>
                    </a:moveTo>
                    <a:cubicBezTo>
                      <a:pt x="1" y="24"/>
                      <a:pt x="2" y="25"/>
                      <a:pt x="3" y="26"/>
                    </a:cubicBezTo>
                    <a:cubicBezTo>
                      <a:pt x="9" y="0"/>
                      <a:pt x="9" y="0"/>
                      <a:pt x="9" y="0"/>
                    </a:cubicBezTo>
                    <a:cubicBezTo>
                      <a:pt x="7" y="0"/>
                      <a:pt x="6" y="1"/>
                      <a:pt x="4" y="2"/>
                    </a:cubicBezTo>
                    <a:lnTo>
                      <a:pt x="0" y="23"/>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1144"/>
              <p:cNvSpPr/>
              <p:nvPr/>
            </p:nvSpPr>
            <p:spPr bwMode="auto">
              <a:xfrm>
                <a:off x="1864" y="2231"/>
                <a:ext cx="50" cy="33"/>
              </a:xfrm>
              <a:custGeom>
                <a:avLst/>
                <a:gdLst>
                  <a:gd name="T0" fmla="*/ 21 w 21"/>
                  <a:gd name="T1" fmla="*/ 11 h 14"/>
                  <a:gd name="T2" fmla="*/ 0 w 21"/>
                  <a:gd name="T3" fmla="*/ 0 h 14"/>
                  <a:gd name="T4" fmla="*/ 1 w 21"/>
                  <a:gd name="T5" fmla="*/ 6 h 14"/>
                  <a:gd name="T6" fmla="*/ 18 w 21"/>
                  <a:gd name="T7" fmla="*/ 14 h 14"/>
                  <a:gd name="T8" fmla="*/ 21 w 21"/>
                  <a:gd name="T9" fmla="*/ 11 h 14"/>
                </a:gdLst>
                <a:ahLst/>
                <a:cxnLst>
                  <a:cxn ang="0">
                    <a:pos x="T0" y="T1"/>
                  </a:cxn>
                  <a:cxn ang="0">
                    <a:pos x="T2" y="T3"/>
                  </a:cxn>
                  <a:cxn ang="0">
                    <a:pos x="T4" y="T5"/>
                  </a:cxn>
                  <a:cxn ang="0">
                    <a:pos x="T6" y="T7"/>
                  </a:cxn>
                  <a:cxn ang="0">
                    <a:pos x="T8" y="T9"/>
                  </a:cxn>
                </a:cxnLst>
                <a:rect l="0" t="0" r="r" b="b"/>
                <a:pathLst>
                  <a:path w="21" h="14">
                    <a:moveTo>
                      <a:pt x="21" y="11"/>
                    </a:moveTo>
                    <a:cubicBezTo>
                      <a:pt x="13" y="7"/>
                      <a:pt x="6" y="3"/>
                      <a:pt x="0" y="0"/>
                    </a:cubicBezTo>
                    <a:cubicBezTo>
                      <a:pt x="0" y="2"/>
                      <a:pt x="1" y="4"/>
                      <a:pt x="1" y="6"/>
                    </a:cubicBezTo>
                    <a:cubicBezTo>
                      <a:pt x="18" y="14"/>
                      <a:pt x="18" y="14"/>
                      <a:pt x="18" y="14"/>
                    </a:cubicBezTo>
                    <a:cubicBezTo>
                      <a:pt x="19" y="13"/>
                      <a:pt x="20" y="12"/>
                      <a:pt x="21" y="11"/>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1145"/>
              <p:cNvSpPr/>
              <p:nvPr/>
            </p:nvSpPr>
            <p:spPr bwMode="auto">
              <a:xfrm>
                <a:off x="1853" y="2777"/>
                <a:ext cx="108" cy="83"/>
              </a:xfrm>
              <a:custGeom>
                <a:avLst/>
                <a:gdLst>
                  <a:gd name="T0" fmla="*/ 0 w 46"/>
                  <a:gd name="T1" fmla="*/ 9 h 35"/>
                  <a:gd name="T2" fmla="*/ 38 w 46"/>
                  <a:gd name="T3" fmla="*/ 35 h 35"/>
                  <a:gd name="T4" fmla="*/ 46 w 46"/>
                  <a:gd name="T5" fmla="*/ 18 h 35"/>
                  <a:gd name="T6" fmla="*/ 9 w 46"/>
                  <a:gd name="T7" fmla="*/ 0 h 35"/>
                  <a:gd name="T8" fmla="*/ 0 w 46"/>
                  <a:gd name="T9" fmla="*/ 9 h 35"/>
                </a:gdLst>
                <a:ahLst/>
                <a:cxnLst>
                  <a:cxn ang="0">
                    <a:pos x="T0" y="T1"/>
                  </a:cxn>
                  <a:cxn ang="0">
                    <a:pos x="T2" y="T3"/>
                  </a:cxn>
                  <a:cxn ang="0">
                    <a:pos x="T4" y="T5"/>
                  </a:cxn>
                  <a:cxn ang="0">
                    <a:pos x="T6" y="T7"/>
                  </a:cxn>
                  <a:cxn ang="0">
                    <a:pos x="T8" y="T9"/>
                  </a:cxn>
                </a:cxnLst>
                <a:rect l="0" t="0" r="r" b="b"/>
                <a:pathLst>
                  <a:path w="46" h="35">
                    <a:moveTo>
                      <a:pt x="0" y="9"/>
                    </a:moveTo>
                    <a:cubicBezTo>
                      <a:pt x="6" y="20"/>
                      <a:pt x="17" y="29"/>
                      <a:pt x="38" y="35"/>
                    </a:cubicBezTo>
                    <a:cubicBezTo>
                      <a:pt x="40" y="29"/>
                      <a:pt x="43" y="23"/>
                      <a:pt x="46" y="18"/>
                    </a:cubicBezTo>
                    <a:cubicBezTo>
                      <a:pt x="33" y="17"/>
                      <a:pt x="20" y="10"/>
                      <a:pt x="9" y="0"/>
                    </a:cubicBezTo>
                    <a:cubicBezTo>
                      <a:pt x="6" y="3"/>
                      <a:pt x="3" y="6"/>
                      <a:pt x="0" y="9"/>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1146"/>
              <p:cNvSpPr/>
              <p:nvPr/>
            </p:nvSpPr>
            <p:spPr bwMode="auto">
              <a:xfrm>
                <a:off x="1786" y="2048"/>
                <a:ext cx="135" cy="86"/>
              </a:xfrm>
              <a:custGeom>
                <a:avLst/>
                <a:gdLst>
                  <a:gd name="T0" fmla="*/ 0 w 57"/>
                  <a:gd name="T1" fmla="*/ 9 h 36"/>
                  <a:gd name="T2" fmla="*/ 47 w 57"/>
                  <a:gd name="T3" fmla="*/ 36 h 36"/>
                  <a:gd name="T4" fmla="*/ 57 w 57"/>
                  <a:gd name="T5" fmla="*/ 33 h 36"/>
                  <a:gd name="T6" fmla="*/ 16 w 57"/>
                  <a:gd name="T7" fmla="*/ 0 h 36"/>
                  <a:gd name="T8" fmla="*/ 0 w 57"/>
                  <a:gd name="T9" fmla="*/ 9 h 36"/>
                </a:gdLst>
                <a:ahLst/>
                <a:cxnLst>
                  <a:cxn ang="0">
                    <a:pos x="T0" y="T1"/>
                  </a:cxn>
                  <a:cxn ang="0">
                    <a:pos x="T2" y="T3"/>
                  </a:cxn>
                  <a:cxn ang="0">
                    <a:pos x="T4" y="T5"/>
                  </a:cxn>
                  <a:cxn ang="0">
                    <a:pos x="T6" y="T7"/>
                  </a:cxn>
                  <a:cxn ang="0">
                    <a:pos x="T8" y="T9"/>
                  </a:cxn>
                </a:cxnLst>
                <a:rect l="0" t="0" r="r" b="b"/>
                <a:pathLst>
                  <a:path w="57" h="36">
                    <a:moveTo>
                      <a:pt x="0" y="9"/>
                    </a:moveTo>
                    <a:cubicBezTo>
                      <a:pt x="12" y="16"/>
                      <a:pt x="29" y="26"/>
                      <a:pt x="47" y="36"/>
                    </a:cubicBezTo>
                    <a:cubicBezTo>
                      <a:pt x="50" y="35"/>
                      <a:pt x="54" y="34"/>
                      <a:pt x="57" y="33"/>
                    </a:cubicBezTo>
                    <a:cubicBezTo>
                      <a:pt x="43" y="21"/>
                      <a:pt x="22" y="4"/>
                      <a:pt x="16" y="0"/>
                    </a:cubicBezTo>
                    <a:cubicBezTo>
                      <a:pt x="13" y="2"/>
                      <a:pt x="6" y="6"/>
                      <a:pt x="0" y="9"/>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1147"/>
              <p:cNvSpPr/>
              <p:nvPr/>
            </p:nvSpPr>
            <p:spPr bwMode="auto">
              <a:xfrm>
                <a:off x="1867" y="2250"/>
                <a:ext cx="40" cy="24"/>
              </a:xfrm>
              <a:custGeom>
                <a:avLst/>
                <a:gdLst>
                  <a:gd name="T0" fmla="*/ 17 w 17"/>
                  <a:gd name="T1" fmla="*/ 7 h 10"/>
                  <a:gd name="T2" fmla="*/ 0 w 17"/>
                  <a:gd name="T3" fmla="*/ 0 h 10"/>
                  <a:gd name="T4" fmla="*/ 1 w 17"/>
                  <a:gd name="T5" fmla="*/ 4 h 10"/>
                  <a:gd name="T6" fmla="*/ 14 w 17"/>
                  <a:gd name="T7" fmla="*/ 10 h 10"/>
                  <a:gd name="T8" fmla="*/ 17 w 17"/>
                  <a:gd name="T9" fmla="*/ 7 h 10"/>
                </a:gdLst>
                <a:ahLst/>
                <a:cxnLst>
                  <a:cxn ang="0">
                    <a:pos x="T0" y="T1"/>
                  </a:cxn>
                  <a:cxn ang="0">
                    <a:pos x="T2" y="T3"/>
                  </a:cxn>
                  <a:cxn ang="0">
                    <a:pos x="T4" y="T5"/>
                  </a:cxn>
                  <a:cxn ang="0">
                    <a:pos x="T6" y="T7"/>
                  </a:cxn>
                  <a:cxn ang="0">
                    <a:pos x="T8" y="T9"/>
                  </a:cxn>
                </a:cxnLst>
                <a:rect l="0" t="0" r="r" b="b"/>
                <a:pathLst>
                  <a:path w="17" h="10">
                    <a:moveTo>
                      <a:pt x="17" y="7"/>
                    </a:moveTo>
                    <a:cubicBezTo>
                      <a:pt x="0" y="0"/>
                      <a:pt x="0" y="0"/>
                      <a:pt x="0" y="0"/>
                    </a:cubicBezTo>
                    <a:cubicBezTo>
                      <a:pt x="1" y="1"/>
                      <a:pt x="1" y="3"/>
                      <a:pt x="1" y="4"/>
                    </a:cubicBezTo>
                    <a:cubicBezTo>
                      <a:pt x="14" y="10"/>
                      <a:pt x="14" y="10"/>
                      <a:pt x="14" y="10"/>
                    </a:cubicBezTo>
                    <a:cubicBezTo>
                      <a:pt x="15" y="9"/>
                      <a:pt x="16" y="8"/>
                      <a:pt x="17" y="7"/>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1148"/>
              <p:cNvSpPr/>
              <p:nvPr/>
            </p:nvSpPr>
            <p:spPr bwMode="auto">
              <a:xfrm>
                <a:off x="1874" y="2032"/>
                <a:ext cx="19" cy="47"/>
              </a:xfrm>
              <a:custGeom>
                <a:avLst/>
                <a:gdLst>
                  <a:gd name="T0" fmla="*/ 0 w 8"/>
                  <a:gd name="T1" fmla="*/ 17 h 20"/>
                  <a:gd name="T2" fmla="*/ 4 w 8"/>
                  <a:gd name="T3" fmla="*/ 20 h 20"/>
                  <a:gd name="T4" fmla="*/ 8 w 8"/>
                  <a:gd name="T5" fmla="*/ 0 h 20"/>
                  <a:gd name="T6" fmla="*/ 3 w 8"/>
                  <a:gd name="T7" fmla="*/ 2 h 20"/>
                  <a:gd name="T8" fmla="*/ 0 w 8"/>
                  <a:gd name="T9" fmla="*/ 17 h 20"/>
                </a:gdLst>
                <a:ahLst/>
                <a:cxnLst>
                  <a:cxn ang="0">
                    <a:pos x="T0" y="T1"/>
                  </a:cxn>
                  <a:cxn ang="0">
                    <a:pos x="T2" y="T3"/>
                  </a:cxn>
                  <a:cxn ang="0">
                    <a:pos x="T4" y="T5"/>
                  </a:cxn>
                  <a:cxn ang="0">
                    <a:pos x="T6" y="T7"/>
                  </a:cxn>
                  <a:cxn ang="0">
                    <a:pos x="T8" y="T9"/>
                  </a:cxn>
                </a:cxnLst>
                <a:rect l="0" t="0" r="r" b="b"/>
                <a:pathLst>
                  <a:path w="8" h="20">
                    <a:moveTo>
                      <a:pt x="0" y="17"/>
                    </a:moveTo>
                    <a:cubicBezTo>
                      <a:pt x="1" y="18"/>
                      <a:pt x="2" y="19"/>
                      <a:pt x="4" y="20"/>
                    </a:cubicBezTo>
                    <a:cubicBezTo>
                      <a:pt x="8" y="0"/>
                      <a:pt x="8" y="0"/>
                      <a:pt x="8" y="0"/>
                    </a:cubicBezTo>
                    <a:cubicBezTo>
                      <a:pt x="6" y="1"/>
                      <a:pt x="5" y="2"/>
                      <a:pt x="3" y="2"/>
                    </a:cubicBezTo>
                    <a:lnTo>
                      <a:pt x="0" y="17"/>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1149"/>
              <p:cNvSpPr/>
              <p:nvPr/>
            </p:nvSpPr>
            <p:spPr bwMode="auto">
              <a:xfrm>
                <a:off x="1838" y="2806"/>
                <a:ext cx="104" cy="125"/>
              </a:xfrm>
              <a:custGeom>
                <a:avLst/>
                <a:gdLst>
                  <a:gd name="T0" fmla="*/ 44 w 44"/>
                  <a:gd name="T1" fmla="*/ 27 h 53"/>
                  <a:gd name="T2" fmla="*/ 3 w 44"/>
                  <a:gd name="T3" fmla="*/ 0 h 53"/>
                  <a:gd name="T4" fmla="*/ 0 w 44"/>
                  <a:gd name="T5" fmla="*/ 3 h 53"/>
                  <a:gd name="T6" fmla="*/ 30 w 44"/>
                  <a:gd name="T7" fmla="*/ 53 h 53"/>
                  <a:gd name="T8" fmla="*/ 44 w 44"/>
                  <a:gd name="T9" fmla="*/ 53 h 53"/>
                  <a:gd name="T10" fmla="*/ 44 w 44"/>
                  <a:gd name="T11" fmla="*/ 27 h 53"/>
                </a:gdLst>
                <a:ahLst/>
                <a:cxnLst>
                  <a:cxn ang="0">
                    <a:pos x="T0" y="T1"/>
                  </a:cxn>
                  <a:cxn ang="0">
                    <a:pos x="T2" y="T3"/>
                  </a:cxn>
                  <a:cxn ang="0">
                    <a:pos x="T4" y="T5"/>
                  </a:cxn>
                  <a:cxn ang="0">
                    <a:pos x="T6" y="T7"/>
                  </a:cxn>
                  <a:cxn ang="0">
                    <a:pos x="T8" y="T9"/>
                  </a:cxn>
                  <a:cxn ang="0">
                    <a:pos x="T10" y="T11"/>
                  </a:cxn>
                </a:cxnLst>
                <a:rect l="0" t="0" r="r" b="b"/>
                <a:pathLst>
                  <a:path w="44" h="53">
                    <a:moveTo>
                      <a:pt x="44" y="27"/>
                    </a:moveTo>
                    <a:cubicBezTo>
                      <a:pt x="29" y="24"/>
                      <a:pt x="12" y="18"/>
                      <a:pt x="3" y="0"/>
                    </a:cubicBezTo>
                    <a:cubicBezTo>
                      <a:pt x="2" y="1"/>
                      <a:pt x="1" y="2"/>
                      <a:pt x="0" y="3"/>
                    </a:cubicBezTo>
                    <a:cubicBezTo>
                      <a:pt x="11" y="21"/>
                      <a:pt x="22" y="39"/>
                      <a:pt x="30" y="53"/>
                    </a:cubicBezTo>
                    <a:cubicBezTo>
                      <a:pt x="44" y="53"/>
                      <a:pt x="44" y="53"/>
                      <a:pt x="44" y="53"/>
                    </a:cubicBezTo>
                    <a:cubicBezTo>
                      <a:pt x="43" y="44"/>
                      <a:pt x="42" y="36"/>
                      <a:pt x="44" y="27"/>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1150"/>
              <p:cNvSpPr/>
              <p:nvPr/>
            </p:nvSpPr>
            <p:spPr bwMode="auto">
              <a:xfrm>
                <a:off x="1741" y="2855"/>
                <a:ext cx="105" cy="76"/>
              </a:xfrm>
              <a:custGeom>
                <a:avLst/>
                <a:gdLst>
                  <a:gd name="T0" fmla="*/ 0 w 44"/>
                  <a:gd name="T1" fmla="*/ 32 h 32"/>
                  <a:gd name="T2" fmla="*/ 17 w 44"/>
                  <a:gd name="T3" fmla="*/ 32 h 32"/>
                  <a:gd name="T4" fmla="*/ 20 w 44"/>
                  <a:gd name="T5" fmla="*/ 27 h 32"/>
                  <a:gd name="T6" fmla="*/ 34 w 44"/>
                  <a:gd name="T7" fmla="*/ 32 h 32"/>
                  <a:gd name="T8" fmla="*/ 44 w 44"/>
                  <a:gd name="T9" fmla="*/ 32 h 32"/>
                  <a:gd name="T10" fmla="*/ 23 w 44"/>
                  <a:gd name="T11" fmla="*/ 0 h 32"/>
                  <a:gd name="T12" fmla="*/ 0 w 4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4" h="32">
                    <a:moveTo>
                      <a:pt x="0" y="32"/>
                    </a:moveTo>
                    <a:cubicBezTo>
                      <a:pt x="17" y="32"/>
                      <a:pt x="17" y="32"/>
                      <a:pt x="17" y="32"/>
                    </a:cubicBezTo>
                    <a:cubicBezTo>
                      <a:pt x="18" y="30"/>
                      <a:pt x="19" y="28"/>
                      <a:pt x="20" y="27"/>
                    </a:cubicBezTo>
                    <a:cubicBezTo>
                      <a:pt x="24" y="29"/>
                      <a:pt x="29" y="30"/>
                      <a:pt x="34" y="32"/>
                    </a:cubicBezTo>
                    <a:cubicBezTo>
                      <a:pt x="44" y="32"/>
                      <a:pt x="44" y="32"/>
                      <a:pt x="44" y="32"/>
                    </a:cubicBezTo>
                    <a:cubicBezTo>
                      <a:pt x="39" y="24"/>
                      <a:pt x="31" y="12"/>
                      <a:pt x="23" y="0"/>
                    </a:cubicBezTo>
                    <a:cubicBezTo>
                      <a:pt x="12" y="12"/>
                      <a:pt x="3" y="23"/>
                      <a:pt x="0" y="32"/>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1151"/>
              <p:cNvSpPr/>
              <p:nvPr/>
            </p:nvSpPr>
            <p:spPr bwMode="auto">
              <a:xfrm>
                <a:off x="1872" y="2264"/>
                <a:ext cx="26" cy="19"/>
              </a:xfrm>
              <a:custGeom>
                <a:avLst/>
                <a:gdLst>
                  <a:gd name="T0" fmla="*/ 11 w 11"/>
                  <a:gd name="T1" fmla="*/ 5 h 8"/>
                  <a:gd name="T2" fmla="*/ 0 w 11"/>
                  <a:gd name="T3" fmla="*/ 0 h 8"/>
                  <a:gd name="T4" fmla="*/ 1 w 11"/>
                  <a:gd name="T5" fmla="*/ 4 h 8"/>
                  <a:gd name="T6" fmla="*/ 9 w 11"/>
                  <a:gd name="T7" fmla="*/ 8 h 8"/>
                  <a:gd name="T8" fmla="*/ 11 w 11"/>
                  <a:gd name="T9" fmla="*/ 5 h 8"/>
                </a:gdLst>
                <a:ahLst/>
                <a:cxnLst>
                  <a:cxn ang="0">
                    <a:pos x="T0" y="T1"/>
                  </a:cxn>
                  <a:cxn ang="0">
                    <a:pos x="T2" y="T3"/>
                  </a:cxn>
                  <a:cxn ang="0">
                    <a:pos x="T4" y="T5"/>
                  </a:cxn>
                  <a:cxn ang="0">
                    <a:pos x="T6" y="T7"/>
                  </a:cxn>
                  <a:cxn ang="0">
                    <a:pos x="T8" y="T9"/>
                  </a:cxn>
                </a:cxnLst>
                <a:rect l="0" t="0" r="r" b="b"/>
                <a:pathLst>
                  <a:path w="11" h="8">
                    <a:moveTo>
                      <a:pt x="11" y="5"/>
                    </a:moveTo>
                    <a:cubicBezTo>
                      <a:pt x="0" y="0"/>
                      <a:pt x="0" y="0"/>
                      <a:pt x="0" y="0"/>
                    </a:cubicBezTo>
                    <a:cubicBezTo>
                      <a:pt x="0" y="1"/>
                      <a:pt x="0" y="3"/>
                      <a:pt x="1" y="4"/>
                    </a:cubicBezTo>
                    <a:cubicBezTo>
                      <a:pt x="9" y="8"/>
                      <a:pt x="9" y="8"/>
                      <a:pt x="9" y="8"/>
                    </a:cubicBezTo>
                    <a:cubicBezTo>
                      <a:pt x="10" y="7"/>
                      <a:pt x="11" y="6"/>
                      <a:pt x="11" y="5"/>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1152"/>
              <p:cNvSpPr/>
              <p:nvPr/>
            </p:nvSpPr>
            <p:spPr bwMode="auto">
              <a:xfrm>
                <a:off x="1723" y="1389"/>
                <a:ext cx="99" cy="92"/>
              </a:xfrm>
              <a:custGeom>
                <a:avLst/>
                <a:gdLst>
                  <a:gd name="T0" fmla="*/ 0 w 42"/>
                  <a:gd name="T1" fmla="*/ 38 h 39"/>
                  <a:gd name="T2" fmla="*/ 20 w 42"/>
                  <a:gd name="T3" fmla="*/ 39 h 39"/>
                  <a:gd name="T4" fmla="*/ 42 w 42"/>
                  <a:gd name="T5" fmla="*/ 0 h 39"/>
                  <a:gd name="T6" fmla="*/ 30 w 42"/>
                  <a:gd name="T7" fmla="*/ 0 h 39"/>
                  <a:gd name="T8" fmla="*/ 0 w 42"/>
                  <a:gd name="T9" fmla="*/ 38 h 39"/>
                </a:gdLst>
                <a:ahLst/>
                <a:cxnLst>
                  <a:cxn ang="0">
                    <a:pos x="T0" y="T1"/>
                  </a:cxn>
                  <a:cxn ang="0">
                    <a:pos x="T2" y="T3"/>
                  </a:cxn>
                  <a:cxn ang="0">
                    <a:pos x="T4" y="T5"/>
                  </a:cxn>
                  <a:cxn ang="0">
                    <a:pos x="T6" y="T7"/>
                  </a:cxn>
                  <a:cxn ang="0">
                    <a:pos x="T8" y="T9"/>
                  </a:cxn>
                </a:cxnLst>
                <a:rect l="0" t="0" r="r" b="b"/>
                <a:pathLst>
                  <a:path w="42" h="39">
                    <a:moveTo>
                      <a:pt x="0" y="38"/>
                    </a:moveTo>
                    <a:cubicBezTo>
                      <a:pt x="7" y="37"/>
                      <a:pt x="14" y="38"/>
                      <a:pt x="20" y="39"/>
                    </a:cubicBezTo>
                    <a:cubicBezTo>
                      <a:pt x="22" y="24"/>
                      <a:pt x="31" y="10"/>
                      <a:pt x="42" y="0"/>
                    </a:cubicBezTo>
                    <a:cubicBezTo>
                      <a:pt x="30" y="0"/>
                      <a:pt x="30" y="0"/>
                      <a:pt x="30" y="0"/>
                    </a:cubicBezTo>
                    <a:cubicBezTo>
                      <a:pt x="16" y="8"/>
                      <a:pt x="4" y="23"/>
                      <a:pt x="0" y="38"/>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1153"/>
              <p:cNvSpPr/>
              <p:nvPr/>
            </p:nvSpPr>
            <p:spPr bwMode="auto">
              <a:xfrm>
                <a:off x="1864" y="2037"/>
                <a:ext cx="15" cy="33"/>
              </a:xfrm>
              <a:custGeom>
                <a:avLst/>
                <a:gdLst>
                  <a:gd name="T0" fmla="*/ 0 w 6"/>
                  <a:gd name="T1" fmla="*/ 11 h 14"/>
                  <a:gd name="T2" fmla="*/ 3 w 6"/>
                  <a:gd name="T3" fmla="*/ 14 h 14"/>
                  <a:gd name="T4" fmla="*/ 6 w 6"/>
                  <a:gd name="T5" fmla="*/ 0 h 14"/>
                  <a:gd name="T6" fmla="*/ 1 w 6"/>
                  <a:gd name="T7" fmla="*/ 2 h 14"/>
                  <a:gd name="T8" fmla="*/ 0 w 6"/>
                  <a:gd name="T9" fmla="*/ 11 h 14"/>
                </a:gdLst>
                <a:ahLst/>
                <a:cxnLst>
                  <a:cxn ang="0">
                    <a:pos x="T0" y="T1"/>
                  </a:cxn>
                  <a:cxn ang="0">
                    <a:pos x="T2" y="T3"/>
                  </a:cxn>
                  <a:cxn ang="0">
                    <a:pos x="T4" y="T5"/>
                  </a:cxn>
                  <a:cxn ang="0">
                    <a:pos x="T6" y="T7"/>
                  </a:cxn>
                  <a:cxn ang="0">
                    <a:pos x="T8" y="T9"/>
                  </a:cxn>
                </a:cxnLst>
                <a:rect l="0" t="0" r="r" b="b"/>
                <a:pathLst>
                  <a:path w="6" h="14">
                    <a:moveTo>
                      <a:pt x="0" y="11"/>
                    </a:moveTo>
                    <a:cubicBezTo>
                      <a:pt x="1" y="12"/>
                      <a:pt x="2" y="13"/>
                      <a:pt x="3" y="14"/>
                    </a:cubicBezTo>
                    <a:cubicBezTo>
                      <a:pt x="6" y="0"/>
                      <a:pt x="6" y="0"/>
                      <a:pt x="6" y="0"/>
                    </a:cubicBezTo>
                    <a:cubicBezTo>
                      <a:pt x="4" y="1"/>
                      <a:pt x="3" y="1"/>
                      <a:pt x="1" y="2"/>
                    </a:cubicBezTo>
                    <a:lnTo>
                      <a:pt x="0" y="11"/>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1154"/>
              <p:cNvSpPr/>
              <p:nvPr/>
            </p:nvSpPr>
            <p:spPr bwMode="auto">
              <a:xfrm>
                <a:off x="1874" y="2279"/>
                <a:ext cx="19" cy="23"/>
              </a:xfrm>
              <a:custGeom>
                <a:avLst/>
                <a:gdLst>
                  <a:gd name="T0" fmla="*/ 8 w 8"/>
                  <a:gd name="T1" fmla="*/ 3 h 10"/>
                  <a:gd name="T2" fmla="*/ 0 w 8"/>
                  <a:gd name="T3" fmla="*/ 0 h 10"/>
                  <a:gd name="T4" fmla="*/ 3 w 8"/>
                  <a:gd name="T5" fmla="*/ 10 h 10"/>
                  <a:gd name="T6" fmla="*/ 8 w 8"/>
                  <a:gd name="T7" fmla="*/ 3 h 10"/>
                </a:gdLst>
                <a:ahLst/>
                <a:cxnLst>
                  <a:cxn ang="0">
                    <a:pos x="T0" y="T1"/>
                  </a:cxn>
                  <a:cxn ang="0">
                    <a:pos x="T2" y="T3"/>
                  </a:cxn>
                  <a:cxn ang="0">
                    <a:pos x="T4" y="T5"/>
                  </a:cxn>
                  <a:cxn ang="0">
                    <a:pos x="T6" y="T7"/>
                  </a:cxn>
                </a:cxnLst>
                <a:rect l="0" t="0" r="r" b="b"/>
                <a:pathLst>
                  <a:path w="8" h="10">
                    <a:moveTo>
                      <a:pt x="8" y="3"/>
                    </a:moveTo>
                    <a:cubicBezTo>
                      <a:pt x="0" y="0"/>
                      <a:pt x="0" y="0"/>
                      <a:pt x="0" y="0"/>
                    </a:cubicBezTo>
                    <a:cubicBezTo>
                      <a:pt x="1" y="3"/>
                      <a:pt x="2" y="7"/>
                      <a:pt x="3" y="10"/>
                    </a:cubicBezTo>
                    <a:cubicBezTo>
                      <a:pt x="5" y="8"/>
                      <a:pt x="6" y="6"/>
                      <a:pt x="8" y="3"/>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1155"/>
              <p:cNvSpPr/>
              <p:nvPr/>
            </p:nvSpPr>
            <p:spPr bwMode="auto">
              <a:xfrm>
                <a:off x="1838" y="2041"/>
                <a:ext cx="26" cy="19"/>
              </a:xfrm>
              <a:custGeom>
                <a:avLst/>
                <a:gdLst>
                  <a:gd name="T0" fmla="*/ 9 w 11"/>
                  <a:gd name="T1" fmla="*/ 8 h 8"/>
                  <a:gd name="T2" fmla="*/ 11 w 11"/>
                  <a:gd name="T3" fmla="*/ 0 h 8"/>
                  <a:gd name="T4" fmla="*/ 0 w 11"/>
                  <a:gd name="T5" fmla="*/ 1 h 8"/>
                  <a:gd name="T6" fmla="*/ 9 w 11"/>
                  <a:gd name="T7" fmla="*/ 8 h 8"/>
                </a:gdLst>
                <a:ahLst/>
                <a:cxnLst>
                  <a:cxn ang="0">
                    <a:pos x="T0" y="T1"/>
                  </a:cxn>
                  <a:cxn ang="0">
                    <a:pos x="T2" y="T3"/>
                  </a:cxn>
                  <a:cxn ang="0">
                    <a:pos x="T4" y="T5"/>
                  </a:cxn>
                  <a:cxn ang="0">
                    <a:pos x="T6" y="T7"/>
                  </a:cxn>
                </a:cxnLst>
                <a:rect l="0" t="0" r="r" b="b"/>
                <a:pathLst>
                  <a:path w="11" h="8">
                    <a:moveTo>
                      <a:pt x="9" y="8"/>
                    </a:moveTo>
                    <a:cubicBezTo>
                      <a:pt x="11" y="0"/>
                      <a:pt x="11" y="0"/>
                      <a:pt x="11" y="0"/>
                    </a:cubicBezTo>
                    <a:cubicBezTo>
                      <a:pt x="8" y="0"/>
                      <a:pt x="4" y="1"/>
                      <a:pt x="0" y="1"/>
                    </a:cubicBezTo>
                    <a:cubicBezTo>
                      <a:pt x="3" y="2"/>
                      <a:pt x="6" y="5"/>
                      <a:pt x="9" y="8"/>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1156"/>
              <p:cNvSpPr/>
              <p:nvPr/>
            </p:nvSpPr>
            <p:spPr bwMode="auto">
              <a:xfrm>
                <a:off x="1602" y="1481"/>
                <a:ext cx="251" cy="192"/>
              </a:xfrm>
              <a:custGeom>
                <a:avLst/>
                <a:gdLst>
                  <a:gd name="T0" fmla="*/ 0 w 106"/>
                  <a:gd name="T1" fmla="*/ 76 h 81"/>
                  <a:gd name="T2" fmla="*/ 14 w 106"/>
                  <a:gd name="T3" fmla="*/ 81 h 81"/>
                  <a:gd name="T4" fmla="*/ 95 w 106"/>
                  <a:gd name="T5" fmla="*/ 61 h 81"/>
                  <a:gd name="T6" fmla="*/ 106 w 106"/>
                  <a:gd name="T7" fmla="*/ 50 h 81"/>
                  <a:gd name="T8" fmla="*/ 0 w 106"/>
                  <a:gd name="T9" fmla="*/ 76 h 81"/>
                </a:gdLst>
                <a:ahLst/>
                <a:cxnLst>
                  <a:cxn ang="0">
                    <a:pos x="T0" y="T1"/>
                  </a:cxn>
                  <a:cxn ang="0">
                    <a:pos x="T2" y="T3"/>
                  </a:cxn>
                  <a:cxn ang="0">
                    <a:pos x="T4" y="T5"/>
                  </a:cxn>
                  <a:cxn ang="0">
                    <a:pos x="T6" y="T7"/>
                  </a:cxn>
                  <a:cxn ang="0">
                    <a:pos x="T8" y="T9"/>
                  </a:cxn>
                </a:cxnLst>
                <a:rect l="0" t="0" r="r" b="b"/>
                <a:pathLst>
                  <a:path w="106" h="81">
                    <a:moveTo>
                      <a:pt x="0" y="76"/>
                    </a:moveTo>
                    <a:cubicBezTo>
                      <a:pt x="4" y="77"/>
                      <a:pt x="9" y="79"/>
                      <a:pt x="14" y="81"/>
                    </a:cubicBezTo>
                    <a:cubicBezTo>
                      <a:pt x="23" y="49"/>
                      <a:pt x="66" y="30"/>
                      <a:pt x="95" y="61"/>
                    </a:cubicBezTo>
                    <a:cubicBezTo>
                      <a:pt x="98" y="58"/>
                      <a:pt x="102" y="54"/>
                      <a:pt x="106" y="50"/>
                    </a:cubicBezTo>
                    <a:cubicBezTo>
                      <a:pt x="68" y="0"/>
                      <a:pt x="5" y="27"/>
                      <a:pt x="0" y="76"/>
                    </a:cubicBezTo>
                    <a:close/>
                  </a:path>
                </a:pathLst>
              </a:custGeom>
              <a:solidFill>
                <a:srgbClr val="8E71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1157"/>
              <p:cNvSpPr/>
              <p:nvPr/>
            </p:nvSpPr>
            <p:spPr bwMode="auto">
              <a:xfrm>
                <a:off x="1737" y="2711"/>
                <a:ext cx="161" cy="220"/>
              </a:xfrm>
              <a:custGeom>
                <a:avLst/>
                <a:gdLst>
                  <a:gd name="T0" fmla="*/ 0 w 68"/>
                  <a:gd name="T1" fmla="*/ 11 h 93"/>
                  <a:gd name="T2" fmla="*/ 52 w 68"/>
                  <a:gd name="T3" fmla="*/ 93 h 93"/>
                  <a:gd name="T4" fmla="*/ 68 w 68"/>
                  <a:gd name="T5" fmla="*/ 93 h 93"/>
                  <a:gd name="T6" fmla="*/ 12 w 68"/>
                  <a:gd name="T7" fmla="*/ 0 h 93"/>
                  <a:gd name="T8" fmla="*/ 0 w 68"/>
                  <a:gd name="T9" fmla="*/ 11 h 93"/>
                </a:gdLst>
                <a:ahLst/>
                <a:cxnLst>
                  <a:cxn ang="0">
                    <a:pos x="T0" y="T1"/>
                  </a:cxn>
                  <a:cxn ang="0">
                    <a:pos x="T2" y="T3"/>
                  </a:cxn>
                  <a:cxn ang="0">
                    <a:pos x="T4" y="T5"/>
                  </a:cxn>
                  <a:cxn ang="0">
                    <a:pos x="T6" y="T7"/>
                  </a:cxn>
                  <a:cxn ang="0">
                    <a:pos x="T8" y="T9"/>
                  </a:cxn>
                </a:cxnLst>
                <a:rect l="0" t="0" r="r" b="b"/>
                <a:pathLst>
                  <a:path w="68" h="93">
                    <a:moveTo>
                      <a:pt x="0" y="11"/>
                    </a:moveTo>
                    <a:cubicBezTo>
                      <a:pt x="11" y="31"/>
                      <a:pt x="38" y="71"/>
                      <a:pt x="52" y="93"/>
                    </a:cubicBezTo>
                    <a:cubicBezTo>
                      <a:pt x="68" y="93"/>
                      <a:pt x="68" y="93"/>
                      <a:pt x="68" y="93"/>
                    </a:cubicBezTo>
                    <a:cubicBezTo>
                      <a:pt x="52" y="67"/>
                      <a:pt x="25" y="25"/>
                      <a:pt x="12" y="0"/>
                    </a:cubicBezTo>
                    <a:cubicBezTo>
                      <a:pt x="7" y="3"/>
                      <a:pt x="5" y="7"/>
                      <a:pt x="0" y="11"/>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1158"/>
              <p:cNvSpPr/>
              <p:nvPr/>
            </p:nvSpPr>
            <p:spPr bwMode="auto">
              <a:xfrm>
                <a:off x="1803" y="2369"/>
                <a:ext cx="85" cy="232"/>
              </a:xfrm>
              <a:custGeom>
                <a:avLst/>
                <a:gdLst>
                  <a:gd name="T0" fmla="*/ 36 w 36"/>
                  <a:gd name="T1" fmla="*/ 60 h 98"/>
                  <a:gd name="T2" fmla="*/ 0 w 36"/>
                  <a:gd name="T3" fmla="*/ 0 h 98"/>
                  <a:gd name="T4" fmla="*/ 11 w 36"/>
                  <a:gd name="T5" fmla="*/ 98 h 98"/>
                  <a:gd name="T6" fmla="*/ 36 w 36"/>
                  <a:gd name="T7" fmla="*/ 60 h 98"/>
                </a:gdLst>
                <a:ahLst/>
                <a:cxnLst>
                  <a:cxn ang="0">
                    <a:pos x="T0" y="T1"/>
                  </a:cxn>
                  <a:cxn ang="0">
                    <a:pos x="T2" y="T3"/>
                  </a:cxn>
                  <a:cxn ang="0">
                    <a:pos x="T4" y="T5"/>
                  </a:cxn>
                  <a:cxn ang="0">
                    <a:pos x="T6" y="T7"/>
                  </a:cxn>
                </a:cxnLst>
                <a:rect l="0" t="0" r="r" b="b"/>
                <a:pathLst>
                  <a:path w="36" h="98">
                    <a:moveTo>
                      <a:pt x="36" y="60"/>
                    </a:moveTo>
                    <a:cubicBezTo>
                      <a:pt x="32" y="38"/>
                      <a:pt x="22" y="16"/>
                      <a:pt x="0" y="0"/>
                    </a:cubicBezTo>
                    <a:cubicBezTo>
                      <a:pt x="18" y="32"/>
                      <a:pt x="13" y="69"/>
                      <a:pt x="11" y="98"/>
                    </a:cubicBezTo>
                    <a:cubicBezTo>
                      <a:pt x="15" y="83"/>
                      <a:pt x="23" y="70"/>
                      <a:pt x="36" y="6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1159"/>
              <p:cNvSpPr/>
              <p:nvPr/>
            </p:nvSpPr>
            <p:spPr bwMode="auto">
              <a:xfrm>
                <a:off x="1538" y="1650"/>
                <a:ext cx="289" cy="192"/>
              </a:xfrm>
              <a:custGeom>
                <a:avLst/>
                <a:gdLst>
                  <a:gd name="T0" fmla="*/ 0 w 122"/>
                  <a:gd name="T1" fmla="*/ 81 h 81"/>
                  <a:gd name="T2" fmla="*/ 21 w 122"/>
                  <a:gd name="T3" fmla="*/ 72 h 81"/>
                  <a:gd name="T4" fmla="*/ 25 w 122"/>
                  <a:gd name="T5" fmla="*/ 25 h 81"/>
                  <a:gd name="T6" fmla="*/ 113 w 122"/>
                  <a:gd name="T7" fmla="*/ 58 h 81"/>
                  <a:gd name="T8" fmla="*/ 122 w 122"/>
                  <a:gd name="T9" fmla="*/ 47 h 81"/>
                  <a:gd name="T10" fmla="*/ 4 w 122"/>
                  <a:gd name="T11" fmla="*/ 0 h 81"/>
                  <a:gd name="T12" fmla="*/ 0 w 122"/>
                  <a:gd name="T13" fmla="*/ 81 h 81"/>
                </a:gdLst>
                <a:ahLst/>
                <a:cxnLst>
                  <a:cxn ang="0">
                    <a:pos x="T0" y="T1"/>
                  </a:cxn>
                  <a:cxn ang="0">
                    <a:pos x="T2" y="T3"/>
                  </a:cxn>
                  <a:cxn ang="0">
                    <a:pos x="T4" y="T5"/>
                  </a:cxn>
                  <a:cxn ang="0">
                    <a:pos x="T6" y="T7"/>
                  </a:cxn>
                  <a:cxn ang="0">
                    <a:pos x="T8" y="T9"/>
                  </a:cxn>
                  <a:cxn ang="0">
                    <a:pos x="T10" y="T11"/>
                  </a:cxn>
                  <a:cxn ang="0">
                    <a:pos x="T12" y="T13"/>
                  </a:cxn>
                </a:cxnLst>
                <a:rect l="0" t="0" r="r" b="b"/>
                <a:pathLst>
                  <a:path w="122" h="81">
                    <a:moveTo>
                      <a:pt x="0" y="81"/>
                    </a:moveTo>
                    <a:cubicBezTo>
                      <a:pt x="7" y="78"/>
                      <a:pt x="14" y="75"/>
                      <a:pt x="21" y="72"/>
                    </a:cubicBezTo>
                    <a:cubicBezTo>
                      <a:pt x="22" y="55"/>
                      <a:pt x="24" y="38"/>
                      <a:pt x="25" y="25"/>
                    </a:cubicBezTo>
                    <a:cubicBezTo>
                      <a:pt x="29" y="28"/>
                      <a:pt x="74" y="42"/>
                      <a:pt x="113" y="58"/>
                    </a:cubicBezTo>
                    <a:cubicBezTo>
                      <a:pt x="116" y="54"/>
                      <a:pt x="119" y="51"/>
                      <a:pt x="122" y="47"/>
                    </a:cubicBezTo>
                    <a:cubicBezTo>
                      <a:pt x="80" y="32"/>
                      <a:pt x="25" y="11"/>
                      <a:pt x="4" y="0"/>
                    </a:cubicBezTo>
                    <a:cubicBezTo>
                      <a:pt x="4" y="19"/>
                      <a:pt x="1" y="50"/>
                      <a:pt x="0" y="81"/>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1160"/>
              <p:cNvSpPr/>
              <p:nvPr/>
            </p:nvSpPr>
            <p:spPr bwMode="auto">
              <a:xfrm>
                <a:off x="1647" y="1567"/>
                <a:ext cx="173" cy="128"/>
              </a:xfrm>
              <a:custGeom>
                <a:avLst/>
                <a:gdLst>
                  <a:gd name="T0" fmla="*/ 73 w 73"/>
                  <a:gd name="T1" fmla="*/ 28 h 54"/>
                  <a:gd name="T2" fmla="*/ 0 w 73"/>
                  <a:gd name="T3" fmla="*/ 47 h 54"/>
                  <a:gd name="T4" fmla="*/ 15 w 73"/>
                  <a:gd name="T5" fmla="*/ 54 h 54"/>
                  <a:gd name="T6" fmla="*/ 62 w 73"/>
                  <a:gd name="T7" fmla="*/ 39 h 54"/>
                  <a:gd name="T8" fmla="*/ 73 w 73"/>
                  <a:gd name="T9" fmla="*/ 28 h 54"/>
                </a:gdLst>
                <a:ahLst/>
                <a:cxnLst>
                  <a:cxn ang="0">
                    <a:pos x="T0" y="T1"/>
                  </a:cxn>
                  <a:cxn ang="0">
                    <a:pos x="T2" y="T3"/>
                  </a:cxn>
                  <a:cxn ang="0">
                    <a:pos x="T4" y="T5"/>
                  </a:cxn>
                  <a:cxn ang="0">
                    <a:pos x="T6" y="T7"/>
                  </a:cxn>
                  <a:cxn ang="0">
                    <a:pos x="T8" y="T9"/>
                  </a:cxn>
                </a:cxnLst>
                <a:rect l="0" t="0" r="r" b="b"/>
                <a:pathLst>
                  <a:path w="73" h="54">
                    <a:moveTo>
                      <a:pt x="73" y="28"/>
                    </a:moveTo>
                    <a:cubicBezTo>
                      <a:pt x="46" y="0"/>
                      <a:pt x="7" y="18"/>
                      <a:pt x="0" y="47"/>
                    </a:cubicBezTo>
                    <a:cubicBezTo>
                      <a:pt x="5" y="50"/>
                      <a:pt x="10" y="52"/>
                      <a:pt x="15" y="54"/>
                    </a:cubicBezTo>
                    <a:cubicBezTo>
                      <a:pt x="19" y="34"/>
                      <a:pt x="44" y="25"/>
                      <a:pt x="62" y="39"/>
                    </a:cubicBezTo>
                    <a:cubicBezTo>
                      <a:pt x="65" y="36"/>
                      <a:pt x="69" y="32"/>
                      <a:pt x="73" y="28"/>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1161"/>
              <p:cNvSpPr/>
              <p:nvPr/>
            </p:nvSpPr>
            <p:spPr bwMode="auto">
              <a:xfrm>
                <a:off x="1706" y="2825"/>
                <a:ext cx="85" cy="106"/>
              </a:xfrm>
              <a:custGeom>
                <a:avLst/>
                <a:gdLst>
                  <a:gd name="T0" fmla="*/ 30 w 36"/>
                  <a:gd name="T1" fmla="*/ 0 h 45"/>
                  <a:gd name="T2" fmla="*/ 0 w 36"/>
                  <a:gd name="T3" fmla="*/ 45 h 45"/>
                  <a:gd name="T4" fmla="*/ 10 w 36"/>
                  <a:gd name="T5" fmla="*/ 45 h 45"/>
                  <a:gd name="T6" fmla="*/ 36 w 36"/>
                  <a:gd name="T7" fmla="*/ 9 h 45"/>
                  <a:gd name="T8" fmla="*/ 30 w 36"/>
                  <a:gd name="T9" fmla="*/ 0 h 45"/>
                </a:gdLst>
                <a:ahLst/>
                <a:cxnLst>
                  <a:cxn ang="0">
                    <a:pos x="T0" y="T1"/>
                  </a:cxn>
                  <a:cxn ang="0">
                    <a:pos x="T2" y="T3"/>
                  </a:cxn>
                  <a:cxn ang="0">
                    <a:pos x="T4" y="T5"/>
                  </a:cxn>
                  <a:cxn ang="0">
                    <a:pos x="T6" y="T7"/>
                  </a:cxn>
                  <a:cxn ang="0">
                    <a:pos x="T8" y="T9"/>
                  </a:cxn>
                </a:cxnLst>
                <a:rect l="0" t="0" r="r" b="b"/>
                <a:pathLst>
                  <a:path w="36" h="45">
                    <a:moveTo>
                      <a:pt x="30" y="0"/>
                    </a:moveTo>
                    <a:cubicBezTo>
                      <a:pt x="15" y="16"/>
                      <a:pt x="3" y="32"/>
                      <a:pt x="0" y="45"/>
                    </a:cubicBezTo>
                    <a:cubicBezTo>
                      <a:pt x="10" y="45"/>
                      <a:pt x="10" y="45"/>
                      <a:pt x="10" y="45"/>
                    </a:cubicBezTo>
                    <a:cubicBezTo>
                      <a:pt x="15" y="35"/>
                      <a:pt x="24" y="23"/>
                      <a:pt x="36" y="9"/>
                    </a:cubicBezTo>
                    <a:cubicBezTo>
                      <a:pt x="34" y="6"/>
                      <a:pt x="32" y="3"/>
                      <a:pt x="30" y="0"/>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1162"/>
              <p:cNvSpPr>
                <a:spLocks noEditPoints="1"/>
              </p:cNvSpPr>
              <p:nvPr/>
            </p:nvSpPr>
            <p:spPr bwMode="auto">
              <a:xfrm>
                <a:off x="1247" y="1785"/>
                <a:ext cx="577" cy="465"/>
              </a:xfrm>
              <a:custGeom>
                <a:avLst/>
                <a:gdLst>
                  <a:gd name="T0" fmla="*/ 241 w 244"/>
                  <a:gd name="T1" fmla="*/ 101 h 196"/>
                  <a:gd name="T2" fmla="*/ 198 w 244"/>
                  <a:gd name="T3" fmla="*/ 3 h 196"/>
                  <a:gd name="T4" fmla="*/ 3 w 244"/>
                  <a:gd name="T5" fmla="*/ 93 h 196"/>
                  <a:gd name="T6" fmla="*/ 49 w 244"/>
                  <a:gd name="T7" fmla="*/ 192 h 196"/>
                  <a:gd name="T8" fmla="*/ 147 w 244"/>
                  <a:gd name="T9" fmla="*/ 152 h 196"/>
                  <a:gd name="T10" fmla="*/ 241 w 244"/>
                  <a:gd name="T11" fmla="*/ 101 h 196"/>
                  <a:gd name="T12" fmla="*/ 234 w 244"/>
                  <a:gd name="T13" fmla="*/ 99 h 196"/>
                  <a:gd name="T14" fmla="*/ 145 w 244"/>
                  <a:gd name="T15" fmla="*/ 145 h 196"/>
                  <a:gd name="T16" fmla="*/ 55 w 244"/>
                  <a:gd name="T17" fmla="*/ 181 h 196"/>
                  <a:gd name="T18" fmla="*/ 13 w 244"/>
                  <a:gd name="T19" fmla="*/ 96 h 196"/>
                  <a:gd name="T20" fmla="*/ 194 w 244"/>
                  <a:gd name="T21" fmla="*/ 12 h 196"/>
                  <a:gd name="T22" fmla="*/ 234 w 244"/>
                  <a:gd name="T23" fmla="*/ 9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4" h="196">
                    <a:moveTo>
                      <a:pt x="241" y="101"/>
                    </a:moveTo>
                    <a:cubicBezTo>
                      <a:pt x="244" y="92"/>
                      <a:pt x="203" y="5"/>
                      <a:pt x="198" y="3"/>
                    </a:cubicBezTo>
                    <a:cubicBezTo>
                      <a:pt x="186" y="0"/>
                      <a:pt x="10" y="76"/>
                      <a:pt x="3" y="93"/>
                    </a:cubicBezTo>
                    <a:cubicBezTo>
                      <a:pt x="0" y="102"/>
                      <a:pt x="41" y="188"/>
                      <a:pt x="49" y="192"/>
                    </a:cubicBezTo>
                    <a:cubicBezTo>
                      <a:pt x="57" y="196"/>
                      <a:pt x="102" y="172"/>
                      <a:pt x="147" y="152"/>
                    </a:cubicBezTo>
                    <a:cubicBezTo>
                      <a:pt x="192" y="133"/>
                      <a:pt x="238" y="111"/>
                      <a:pt x="241" y="101"/>
                    </a:cubicBezTo>
                    <a:close/>
                    <a:moveTo>
                      <a:pt x="234" y="99"/>
                    </a:moveTo>
                    <a:cubicBezTo>
                      <a:pt x="231" y="106"/>
                      <a:pt x="186" y="126"/>
                      <a:pt x="145" y="145"/>
                    </a:cubicBezTo>
                    <a:cubicBezTo>
                      <a:pt x="102" y="163"/>
                      <a:pt x="60" y="183"/>
                      <a:pt x="55" y="181"/>
                    </a:cubicBezTo>
                    <a:cubicBezTo>
                      <a:pt x="49" y="180"/>
                      <a:pt x="10" y="102"/>
                      <a:pt x="13" y="96"/>
                    </a:cubicBezTo>
                    <a:cubicBezTo>
                      <a:pt x="18" y="87"/>
                      <a:pt x="182" y="9"/>
                      <a:pt x="194" y="12"/>
                    </a:cubicBezTo>
                    <a:cubicBezTo>
                      <a:pt x="199" y="14"/>
                      <a:pt x="237" y="91"/>
                      <a:pt x="234" y="99"/>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1163"/>
              <p:cNvSpPr/>
              <p:nvPr/>
            </p:nvSpPr>
            <p:spPr bwMode="auto">
              <a:xfrm>
                <a:off x="1820" y="2751"/>
                <a:ext cx="47" cy="52"/>
              </a:xfrm>
              <a:custGeom>
                <a:avLst/>
                <a:gdLst>
                  <a:gd name="T0" fmla="*/ 14 w 20"/>
                  <a:gd name="T1" fmla="*/ 0 h 22"/>
                  <a:gd name="T2" fmla="*/ 0 w 20"/>
                  <a:gd name="T3" fmla="*/ 13 h 22"/>
                  <a:gd name="T4" fmla="*/ 5 w 20"/>
                  <a:gd name="T5" fmla="*/ 22 h 22"/>
                  <a:gd name="T6" fmla="*/ 20 w 20"/>
                  <a:gd name="T7" fmla="*/ 7 h 22"/>
                  <a:gd name="T8" fmla="*/ 14 w 20"/>
                  <a:gd name="T9" fmla="*/ 0 h 22"/>
                </a:gdLst>
                <a:ahLst/>
                <a:cxnLst>
                  <a:cxn ang="0">
                    <a:pos x="T0" y="T1"/>
                  </a:cxn>
                  <a:cxn ang="0">
                    <a:pos x="T2" y="T3"/>
                  </a:cxn>
                  <a:cxn ang="0">
                    <a:pos x="T4" y="T5"/>
                  </a:cxn>
                  <a:cxn ang="0">
                    <a:pos x="T6" y="T7"/>
                  </a:cxn>
                  <a:cxn ang="0">
                    <a:pos x="T8" y="T9"/>
                  </a:cxn>
                </a:cxnLst>
                <a:rect l="0" t="0" r="r" b="b"/>
                <a:pathLst>
                  <a:path w="20" h="22">
                    <a:moveTo>
                      <a:pt x="14" y="0"/>
                    </a:moveTo>
                    <a:cubicBezTo>
                      <a:pt x="9" y="5"/>
                      <a:pt x="5" y="9"/>
                      <a:pt x="0" y="13"/>
                    </a:cubicBezTo>
                    <a:cubicBezTo>
                      <a:pt x="5" y="22"/>
                      <a:pt x="5" y="22"/>
                      <a:pt x="5" y="22"/>
                    </a:cubicBezTo>
                    <a:cubicBezTo>
                      <a:pt x="10" y="17"/>
                      <a:pt x="15" y="12"/>
                      <a:pt x="20" y="7"/>
                    </a:cubicBezTo>
                    <a:cubicBezTo>
                      <a:pt x="18" y="5"/>
                      <a:pt x="16" y="3"/>
                      <a:pt x="14" y="0"/>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1164"/>
              <p:cNvSpPr/>
              <p:nvPr/>
            </p:nvSpPr>
            <p:spPr bwMode="auto">
              <a:xfrm>
                <a:off x="1649" y="1479"/>
                <a:ext cx="126" cy="57"/>
              </a:xfrm>
              <a:custGeom>
                <a:avLst/>
                <a:gdLst>
                  <a:gd name="T0" fmla="*/ 53 w 53"/>
                  <a:gd name="T1" fmla="*/ 22 h 24"/>
                  <a:gd name="T2" fmla="*/ 51 w 53"/>
                  <a:gd name="T3" fmla="*/ 5 h 24"/>
                  <a:gd name="T4" fmla="*/ 0 w 53"/>
                  <a:gd name="T5" fmla="*/ 18 h 24"/>
                  <a:gd name="T6" fmla="*/ 12 w 53"/>
                  <a:gd name="T7" fmla="*/ 24 h 24"/>
                  <a:gd name="T8" fmla="*/ 53 w 53"/>
                  <a:gd name="T9" fmla="*/ 22 h 24"/>
                </a:gdLst>
                <a:ahLst/>
                <a:cxnLst>
                  <a:cxn ang="0">
                    <a:pos x="T0" y="T1"/>
                  </a:cxn>
                  <a:cxn ang="0">
                    <a:pos x="T2" y="T3"/>
                  </a:cxn>
                  <a:cxn ang="0">
                    <a:pos x="T4" y="T5"/>
                  </a:cxn>
                  <a:cxn ang="0">
                    <a:pos x="T6" y="T7"/>
                  </a:cxn>
                  <a:cxn ang="0">
                    <a:pos x="T8" y="T9"/>
                  </a:cxn>
                </a:cxnLst>
                <a:rect l="0" t="0" r="r" b="b"/>
                <a:pathLst>
                  <a:path w="53" h="24">
                    <a:moveTo>
                      <a:pt x="53" y="22"/>
                    </a:moveTo>
                    <a:cubicBezTo>
                      <a:pt x="51" y="16"/>
                      <a:pt x="51" y="10"/>
                      <a:pt x="51" y="5"/>
                    </a:cubicBezTo>
                    <a:cubicBezTo>
                      <a:pt x="32" y="0"/>
                      <a:pt x="13" y="6"/>
                      <a:pt x="0" y="18"/>
                    </a:cubicBezTo>
                    <a:cubicBezTo>
                      <a:pt x="4" y="20"/>
                      <a:pt x="8" y="22"/>
                      <a:pt x="12" y="24"/>
                    </a:cubicBezTo>
                    <a:cubicBezTo>
                      <a:pt x="25" y="19"/>
                      <a:pt x="39" y="18"/>
                      <a:pt x="53" y="22"/>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1165"/>
              <p:cNvSpPr/>
              <p:nvPr/>
            </p:nvSpPr>
            <p:spPr bwMode="auto">
              <a:xfrm>
                <a:off x="1675" y="1393"/>
                <a:ext cx="88" cy="98"/>
              </a:xfrm>
              <a:custGeom>
                <a:avLst/>
                <a:gdLst>
                  <a:gd name="T0" fmla="*/ 37 w 37"/>
                  <a:gd name="T1" fmla="*/ 1 h 41"/>
                  <a:gd name="T2" fmla="*/ 0 w 37"/>
                  <a:gd name="T3" fmla="*/ 41 h 41"/>
                  <a:gd name="T4" fmla="*/ 16 w 37"/>
                  <a:gd name="T5" fmla="*/ 36 h 41"/>
                  <a:gd name="T6" fmla="*/ 37 w 37"/>
                  <a:gd name="T7" fmla="*/ 1 h 41"/>
                </a:gdLst>
                <a:ahLst/>
                <a:cxnLst>
                  <a:cxn ang="0">
                    <a:pos x="T0" y="T1"/>
                  </a:cxn>
                  <a:cxn ang="0">
                    <a:pos x="T2" y="T3"/>
                  </a:cxn>
                  <a:cxn ang="0">
                    <a:pos x="T4" y="T5"/>
                  </a:cxn>
                  <a:cxn ang="0">
                    <a:pos x="T6" y="T7"/>
                  </a:cxn>
                </a:cxnLst>
                <a:rect l="0" t="0" r="r" b="b"/>
                <a:pathLst>
                  <a:path w="37" h="41">
                    <a:moveTo>
                      <a:pt x="37" y="1"/>
                    </a:moveTo>
                    <a:cubicBezTo>
                      <a:pt x="19" y="0"/>
                      <a:pt x="3" y="25"/>
                      <a:pt x="0" y="41"/>
                    </a:cubicBezTo>
                    <a:cubicBezTo>
                      <a:pt x="5" y="39"/>
                      <a:pt x="10" y="37"/>
                      <a:pt x="16" y="36"/>
                    </a:cubicBezTo>
                    <a:cubicBezTo>
                      <a:pt x="19" y="24"/>
                      <a:pt x="26" y="10"/>
                      <a:pt x="37" y="1"/>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1166"/>
              <p:cNvSpPr/>
              <p:nvPr/>
            </p:nvSpPr>
            <p:spPr bwMode="auto">
              <a:xfrm>
                <a:off x="1737" y="2340"/>
                <a:ext cx="111" cy="435"/>
              </a:xfrm>
              <a:custGeom>
                <a:avLst/>
                <a:gdLst>
                  <a:gd name="T0" fmla="*/ 35 w 47"/>
                  <a:gd name="T1" fmla="*/ 115 h 183"/>
                  <a:gd name="T2" fmla="*/ 15 w 47"/>
                  <a:gd name="T3" fmla="*/ 0 h 183"/>
                  <a:gd name="T4" fmla="*/ 14 w 47"/>
                  <a:gd name="T5" fmla="*/ 87 h 183"/>
                  <a:gd name="T6" fmla="*/ 6 w 47"/>
                  <a:gd name="T7" fmla="*/ 155 h 183"/>
                  <a:gd name="T8" fmla="*/ 13 w 47"/>
                  <a:gd name="T9" fmla="*/ 149 h 183"/>
                  <a:gd name="T10" fmla="*/ 33 w 47"/>
                  <a:gd name="T11" fmla="*/ 183 h 183"/>
                  <a:gd name="T12" fmla="*/ 47 w 47"/>
                  <a:gd name="T13" fmla="*/ 170 h 183"/>
                  <a:gd name="T14" fmla="*/ 35 w 47"/>
                  <a:gd name="T15" fmla="*/ 115 h 1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183">
                    <a:moveTo>
                      <a:pt x="35" y="115"/>
                    </a:moveTo>
                    <a:cubicBezTo>
                      <a:pt x="37" y="80"/>
                      <a:pt x="44" y="27"/>
                      <a:pt x="15" y="0"/>
                    </a:cubicBezTo>
                    <a:cubicBezTo>
                      <a:pt x="26" y="35"/>
                      <a:pt x="21" y="64"/>
                      <a:pt x="14" y="87"/>
                    </a:cubicBezTo>
                    <a:cubicBezTo>
                      <a:pt x="8" y="109"/>
                      <a:pt x="0" y="130"/>
                      <a:pt x="6" y="155"/>
                    </a:cubicBezTo>
                    <a:cubicBezTo>
                      <a:pt x="8" y="153"/>
                      <a:pt x="11" y="150"/>
                      <a:pt x="13" y="149"/>
                    </a:cubicBezTo>
                    <a:cubicBezTo>
                      <a:pt x="18" y="158"/>
                      <a:pt x="25" y="170"/>
                      <a:pt x="33" y="183"/>
                    </a:cubicBezTo>
                    <a:cubicBezTo>
                      <a:pt x="38" y="178"/>
                      <a:pt x="42" y="174"/>
                      <a:pt x="47" y="170"/>
                    </a:cubicBezTo>
                    <a:cubicBezTo>
                      <a:pt x="36" y="153"/>
                      <a:pt x="34" y="134"/>
                      <a:pt x="35" y="115"/>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1167"/>
              <p:cNvSpPr>
                <a:spLocks noEditPoints="1"/>
              </p:cNvSpPr>
              <p:nvPr/>
            </p:nvSpPr>
            <p:spPr bwMode="auto">
              <a:xfrm>
                <a:off x="1287" y="1823"/>
                <a:ext cx="507" cy="380"/>
              </a:xfrm>
              <a:custGeom>
                <a:avLst/>
                <a:gdLst>
                  <a:gd name="T0" fmla="*/ 40 w 214"/>
                  <a:gd name="T1" fmla="*/ 159 h 160"/>
                  <a:gd name="T2" fmla="*/ 173 w 214"/>
                  <a:gd name="T3" fmla="*/ 3 h 160"/>
                  <a:gd name="T4" fmla="*/ 39 w 214"/>
                  <a:gd name="T5" fmla="*/ 120 h 160"/>
                  <a:gd name="T6" fmla="*/ 41 w 214"/>
                  <a:gd name="T7" fmla="*/ 115 h 160"/>
                  <a:gd name="T8" fmla="*/ 29 w 214"/>
                  <a:gd name="T9" fmla="*/ 96 h 160"/>
                  <a:gd name="T10" fmla="*/ 38 w 214"/>
                  <a:gd name="T11" fmla="*/ 88 h 160"/>
                  <a:gd name="T12" fmla="*/ 40 w 214"/>
                  <a:gd name="T13" fmla="*/ 92 h 160"/>
                  <a:gd name="T14" fmla="*/ 49 w 214"/>
                  <a:gd name="T15" fmla="*/ 112 h 160"/>
                  <a:gd name="T16" fmla="*/ 51 w 214"/>
                  <a:gd name="T17" fmla="*/ 116 h 160"/>
                  <a:gd name="T18" fmla="*/ 66 w 214"/>
                  <a:gd name="T19" fmla="*/ 108 h 160"/>
                  <a:gd name="T20" fmla="*/ 54 w 214"/>
                  <a:gd name="T21" fmla="*/ 97 h 160"/>
                  <a:gd name="T22" fmla="*/ 56 w 214"/>
                  <a:gd name="T23" fmla="*/ 114 h 160"/>
                  <a:gd name="T24" fmla="*/ 46 w 214"/>
                  <a:gd name="T25" fmla="*/ 95 h 160"/>
                  <a:gd name="T26" fmla="*/ 51 w 214"/>
                  <a:gd name="T27" fmla="*/ 92 h 160"/>
                  <a:gd name="T28" fmla="*/ 65 w 214"/>
                  <a:gd name="T29" fmla="*/ 92 h 160"/>
                  <a:gd name="T30" fmla="*/ 88 w 214"/>
                  <a:gd name="T31" fmla="*/ 99 h 160"/>
                  <a:gd name="T32" fmla="*/ 71 w 214"/>
                  <a:gd name="T33" fmla="*/ 87 h 160"/>
                  <a:gd name="T34" fmla="*/ 66 w 214"/>
                  <a:gd name="T35" fmla="*/ 86 h 160"/>
                  <a:gd name="T36" fmla="*/ 67 w 214"/>
                  <a:gd name="T37" fmla="*/ 79 h 160"/>
                  <a:gd name="T38" fmla="*/ 72 w 214"/>
                  <a:gd name="T39" fmla="*/ 76 h 160"/>
                  <a:gd name="T40" fmla="*/ 80 w 214"/>
                  <a:gd name="T41" fmla="*/ 80 h 160"/>
                  <a:gd name="T42" fmla="*/ 76 w 214"/>
                  <a:gd name="T43" fmla="*/ 85 h 160"/>
                  <a:gd name="T44" fmla="*/ 87 w 214"/>
                  <a:gd name="T45" fmla="*/ 95 h 160"/>
                  <a:gd name="T46" fmla="*/ 106 w 214"/>
                  <a:gd name="T47" fmla="*/ 90 h 160"/>
                  <a:gd name="T48" fmla="*/ 91 w 214"/>
                  <a:gd name="T49" fmla="*/ 74 h 160"/>
                  <a:gd name="T50" fmla="*/ 103 w 214"/>
                  <a:gd name="T51" fmla="*/ 82 h 160"/>
                  <a:gd name="T52" fmla="*/ 103 w 214"/>
                  <a:gd name="T53" fmla="*/ 88 h 160"/>
                  <a:gd name="T54" fmla="*/ 106 w 214"/>
                  <a:gd name="T55" fmla="*/ 90 h 160"/>
                  <a:gd name="T56" fmla="*/ 112 w 214"/>
                  <a:gd name="T57" fmla="*/ 88 h 160"/>
                  <a:gd name="T58" fmla="*/ 103 w 214"/>
                  <a:gd name="T59" fmla="*/ 70 h 160"/>
                  <a:gd name="T60" fmla="*/ 109 w 214"/>
                  <a:gd name="T61" fmla="*/ 69 h 160"/>
                  <a:gd name="T62" fmla="*/ 116 w 214"/>
                  <a:gd name="T63" fmla="*/ 64 h 160"/>
                  <a:gd name="T64" fmla="*/ 112 w 214"/>
                  <a:gd name="T65" fmla="*/ 72 h 160"/>
                  <a:gd name="T66" fmla="*/ 143 w 214"/>
                  <a:gd name="T67" fmla="*/ 75 h 160"/>
                  <a:gd name="T68" fmla="*/ 132 w 214"/>
                  <a:gd name="T69" fmla="*/ 64 h 160"/>
                  <a:gd name="T70" fmla="*/ 132 w 214"/>
                  <a:gd name="T71" fmla="*/ 80 h 160"/>
                  <a:gd name="T72" fmla="*/ 127 w 214"/>
                  <a:gd name="T73" fmla="*/ 82 h 160"/>
                  <a:gd name="T74" fmla="*/ 118 w 214"/>
                  <a:gd name="T75" fmla="*/ 63 h 160"/>
                  <a:gd name="T76" fmla="*/ 124 w 214"/>
                  <a:gd name="T77" fmla="*/ 62 h 160"/>
                  <a:gd name="T78" fmla="*/ 143 w 214"/>
                  <a:gd name="T79" fmla="*/ 75 h 160"/>
                  <a:gd name="T80" fmla="*/ 157 w 214"/>
                  <a:gd name="T81" fmla="*/ 70 h 160"/>
                  <a:gd name="T82" fmla="*/ 158 w 214"/>
                  <a:gd name="T83" fmla="*/ 52 h 160"/>
                  <a:gd name="T84" fmla="*/ 149 w 214"/>
                  <a:gd name="T85" fmla="*/ 62 h 160"/>
                  <a:gd name="T86" fmla="*/ 161 w 214"/>
                  <a:gd name="T87" fmla="*/ 62 h 160"/>
                  <a:gd name="T88" fmla="*/ 178 w 214"/>
                  <a:gd name="T89" fmla="*/ 54 h 160"/>
                  <a:gd name="T90" fmla="*/ 176 w 214"/>
                  <a:gd name="T91" fmla="*/ 62 h 160"/>
                  <a:gd name="T92" fmla="*/ 160 w 214"/>
                  <a:gd name="T93" fmla="*/ 48 h 160"/>
                  <a:gd name="T94" fmla="*/ 158 w 214"/>
                  <a:gd name="T95" fmla="*/ 45 h 160"/>
                  <a:gd name="T96" fmla="*/ 159 w 214"/>
                  <a:gd name="T97" fmla="*/ 37 h 160"/>
                  <a:gd name="T98" fmla="*/ 166 w 214"/>
                  <a:gd name="T99" fmla="*/ 41 h 160"/>
                  <a:gd name="T100" fmla="*/ 173 w 214"/>
                  <a:gd name="T101" fmla="*/ 42 h 160"/>
                  <a:gd name="T102" fmla="*/ 172 w 214"/>
                  <a:gd name="T103" fmla="*/ 55 h 160"/>
                  <a:gd name="T104" fmla="*/ 178 w 214"/>
                  <a:gd name="T105" fmla="*/ 5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4" h="160">
                    <a:moveTo>
                      <a:pt x="173" y="3"/>
                    </a:moveTo>
                    <a:cubicBezTo>
                      <a:pt x="163" y="0"/>
                      <a:pt x="8" y="72"/>
                      <a:pt x="3" y="81"/>
                    </a:cubicBezTo>
                    <a:cubicBezTo>
                      <a:pt x="0" y="87"/>
                      <a:pt x="34" y="157"/>
                      <a:pt x="40" y="159"/>
                    </a:cubicBezTo>
                    <a:cubicBezTo>
                      <a:pt x="45" y="160"/>
                      <a:pt x="86" y="143"/>
                      <a:pt x="127" y="125"/>
                    </a:cubicBezTo>
                    <a:cubicBezTo>
                      <a:pt x="167" y="106"/>
                      <a:pt x="208" y="88"/>
                      <a:pt x="210" y="81"/>
                    </a:cubicBezTo>
                    <a:cubicBezTo>
                      <a:pt x="214" y="72"/>
                      <a:pt x="182" y="6"/>
                      <a:pt x="173" y="3"/>
                    </a:cubicBezTo>
                    <a:close/>
                    <a:moveTo>
                      <a:pt x="51" y="116"/>
                    </a:moveTo>
                    <a:cubicBezTo>
                      <a:pt x="41" y="120"/>
                      <a:pt x="41" y="120"/>
                      <a:pt x="41" y="120"/>
                    </a:cubicBezTo>
                    <a:cubicBezTo>
                      <a:pt x="40" y="121"/>
                      <a:pt x="40" y="121"/>
                      <a:pt x="39" y="120"/>
                    </a:cubicBezTo>
                    <a:cubicBezTo>
                      <a:pt x="38" y="118"/>
                      <a:pt x="38" y="118"/>
                      <a:pt x="38" y="118"/>
                    </a:cubicBezTo>
                    <a:cubicBezTo>
                      <a:pt x="38" y="117"/>
                      <a:pt x="38" y="117"/>
                      <a:pt x="39" y="116"/>
                    </a:cubicBezTo>
                    <a:cubicBezTo>
                      <a:pt x="41" y="115"/>
                      <a:pt x="41" y="115"/>
                      <a:pt x="41" y="115"/>
                    </a:cubicBezTo>
                    <a:cubicBezTo>
                      <a:pt x="32" y="96"/>
                      <a:pt x="32" y="96"/>
                      <a:pt x="32" y="96"/>
                    </a:cubicBezTo>
                    <a:cubicBezTo>
                      <a:pt x="30" y="97"/>
                      <a:pt x="30" y="97"/>
                      <a:pt x="30" y="97"/>
                    </a:cubicBezTo>
                    <a:cubicBezTo>
                      <a:pt x="30" y="97"/>
                      <a:pt x="29" y="97"/>
                      <a:pt x="29" y="96"/>
                    </a:cubicBezTo>
                    <a:cubicBezTo>
                      <a:pt x="28" y="94"/>
                      <a:pt x="28" y="94"/>
                      <a:pt x="28" y="94"/>
                    </a:cubicBezTo>
                    <a:cubicBezTo>
                      <a:pt x="28" y="93"/>
                      <a:pt x="28" y="93"/>
                      <a:pt x="28" y="93"/>
                    </a:cubicBezTo>
                    <a:cubicBezTo>
                      <a:pt x="38" y="88"/>
                      <a:pt x="38" y="88"/>
                      <a:pt x="38" y="88"/>
                    </a:cubicBezTo>
                    <a:cubicBezTo>
                      <a:pt x="39" y="88"/>
                      <a:pt x="39" y="88"/>
                      <a:pt x="39" y="89"/>
                    </a:cubicBezTo>
                    <a:cubicBezTo>
                      <a:pt x="40" y="91"/>
                      <a:pt x="40" y="91"/>
                      <a:pt x="40" y="91"/>
                    </a:cubicBezTo>
                    <a:cubicBezTo>
                      <a:pt x="41" y="92"/>
                      <a:pt x="40" y="92"/>
                      <a:pt x="40" y="92"/>
                    </a:cubicBezTo>
                    <a:cubicBezTo>
                      <a:pt x="38" y="93"/>
                      <a:pt x="38" y="93"/>
                      <a:pt x="38" y="93"/>
                    </a:cubicBezTo>
                    <a:cubicBezTo>
                      <a:pt x="47" y="113"/>
                      <a:pt x="47" y="113"/>
                      <a:pt x="47" y="113"/>
                    </a:cubicBezTo>
                    <a:cubicBezTo>
                      <a:pt x="49" y="112"/>
                      <a:pt x="49" y="112"/>
                      <a:pt x="49" y="112"/>
                    </a:cubicBezTo>
                    <a:cubicBezTo>
                      <a:pt x="50" y="112"/>
                      <a:pt x="50" y="112"/>
                      <a:pt x="50" y="113"/>
                    </a:cubicBezTo>
                    <a:cubicBezTo>
                      <a:pt x="51" y="115"/>
                      <a:pt x="51" y="115"/>
                      <a:pt x="51" y="115"/>
                    </a:cubicBezTo>
                    <a:cubicBezTo>
                      <a:pt x="51" y="115"/>
                      <a:pt x="51" y="116"/>
                      <a:pt x="51" y="116"/>
                    </a:cubicBezTo>
                    <a:close/>
                    <a:moveTo>
                      <a:pt x="71" y="107"/>
                    </a:moveTo>
                    <a:cubicBezTo>
                      <a:pt x="67" y="109"/>
                      <a:pt x="67" y="109"/>
                      <a:pt x="67" y="109"/>
                    </a:cubicBezTo>
                    <a:cubicBezTo>
                      <a:pt x="67" y="109"/>
                      <a:pt x="67" y="109"/>
                      <a:pt x="66" y="108"/>
                    </a:cubicBezTo>
                    <a:cubicBezTo>
                      <a:pt x="61" y="96"/>
                      <a:pt x="61" y="96"/>
                      <a:pt x="61" y="96"/>
                    </a:cubicBezTo>
                    <a:cubicBezTo>
                      <a:pt x="60" y="94"/>
                      <a:pt x="59" y="93"/>
                      <a:pt x="57" y="94"/>
                    </a:cubicBezTo>
                    <a:cubicBezTo>
                      <a:pt x="56" y="94"/>
                      <a:pt x="55" y="95"/>
                      <a:pt x="54" y="97"/>
                    </a:cubicBezTo>
                    <a:cubicBezTo>
                      <a:pt x="61" y="111"/>
                      <a:pt x="61" y="111"/>
                      <a:pt x="61" y="111"/>
                    </a:cubicBezTo>
                    <a:cubicBezTo>
                      <a:pt x="61" y="111"/>
                      <a:pt x="61" y="112"/>
                      <a:pt x="60" y="112"/>
                    </a:cubicBezTo>
                    <a:cubicBezTo>
                      <a:pt x="56" y="114"/>
                      <a:pt x="56" y="114"/>
                      <a:pt x="56" y="114"/>
                    </a:cubicBezTo>
                    <a:cubicBezTo>
                      <a:pt x="56" y="114"/>
                      <a:pt x="56" y="114"/>
                      <a:pt x="55" y="113"/>
                    </a:cubicBezTo>
                    <a:cubicBezTo>
                      <a:pt x="53" y="108"/>
                      <a:pt x="51" y="101"/>
                      <a:pt x="47" y="96"/>
                    </a:cubicBezTo>
                    <a:cubicBezTo>
                      <a:pt x="47" y="96"/>
                      <a:pt x="47" y="95"/>
                      <a:pt x="46" y="95"/>
                    </a:cubicBezTo>
                    <a:cubicBezTo>
                      <a:pt x="46" y="95"/>
                      <a:pt x="46" y="95"/>
                      <a:pt x="47" y="94"/>
                    </a:cubicBezTo>
                    <a:cubicBezTo>
                      <a:pt x="49" y="92"/>
                      <a:pt x="49" y="92"/>
                      <a:pt x="49" y="92"/>
                    </a:cubicBezTo>
                    <a:cubicBezTo>
                      <a:pt x="50" y="91"/>
                      <a:pt x="50" y="91"/>
                      <a:pt x="51" y="92"/>
                    </a:cubicBezTo>
                    <a:cubicBezTo>
                      <a:pt x="51" y="92"/>
                      <a:pt x="52" y="93"/>
                      <a:pt x="52" y="94"/>
                    </a:cubicBezTo>
                    <a:cubicBezTo>
                      <a:pt x="54" y="91"/>
                      <a:pt x="55" y="89"/>
                      <a:pt x="57" y="88"/>
                    </a:cubicBezTo>
                    <a:cubicBezTo>
                      <a:pt x="61" y="87"/>
                      <a:pt x="64" y="89"/>
                      <a:pt x="65" y="92"/>
                    </a:cubicBezTo>
                    <a:cubicBezTo>
                      <a:pt x="72" y="106"/>
                      <a:pt x="72" y="106"/>
                      <a:pt x="72" y="106"/>
                    </a:cubicBezTo>
                    <a:cubicBezTo>
                      <a:pt x="72" y="107"/>
                      <a:pt x="72" y="107"/>
                      <a:pt x="71" y="107"/>
                    </a:cubicBezTo>
                    <a:close/>
                    <a:moveTo>
                      <a:pt x="88" y="99"/>
                    </a:moveTo>
                    <a:cubicBezTo>
                      <a:pt x="87" y="100"/>
                      <a:pt x="86" y="101"/>
                      <a:pt x="84" y="102"/>
                    </a:cubicBezTo>
                    <a:cubicBezTo>
                      <a:pt x="79" y="104"/>
                      <a:pt x="77" y="101"/>
                      <a:pt x="75" y="97"/>
                    </a:cubicBezTo>
                    <a:cubicBezTo>
                      <a:pt x="71" y="87"/>
                      <a:pt x="71" y="87"/>
                      <a:pt x="71" y="87"/>
                    </a:cubicBezTo>
                    <a:cubicBezTo>
                      <a:pt x="68" y="89"/>
                      <a:pt x="68" y="89"/>
                      <a:pt x="68" y="89"/>
                    </a:cubicBezTo>
                    <a:cubicBezTo>
                      <a:pt x="68" y="89"/>
                      <a:pt x="68" y="89"/>
                      <a:pt x="68" y="88"/>
                    </a:cubicBezTo>
                    <a:cubicBezTo>
                      <a:pt x="66" y="86"/>
                      <a:pt x="66" y="86"/>
                      <a:pt x="66" y="86"/>
                    </a:cubicBezTo>
                    <a:cubicBezTo>
                      <a:pt x="66" y="85"/>
                      <a:pt x="66" y="85"/>
                      <a:pt x="67" y="85"/>
                    </a:cubicBezTo>
                    <a:cubicBezTo>
                      <a:pt x="70" y="84"/>
                      <a:pt x="70" y="84"/>
                      <a:pt x="70" y="84"/>
                    </a:cubicBezTo>
                    <a:cubicBezTo>
                      <a:pt x="67" y="79"/>
                      <a:pt x="67" y="79"/>
                      <a:pt x="67" y="79"/>
                    </a:cubicBezTo>
                    <a:cubicBezTo>
                      <a:pt x="67" y="78"/>
                      <a:pt x="67" y="78"/>
                      <a:pt x="68" y="78"/>
                    </a:cubicBezTo>
                    <a:cubicBezTo>
                      <a:pt x="71" y="75"/>
                      <a:pt x="71" y="75"/>
                      <a:pt x="71" y="75"/>
                    </a:cubicBezTo>
                    <a:cubicBezTo>
                      <a:pt x="72" y="75"/>
                      <a:pt x="72" y="75"/>
                      <a:pt x="72" y="76"/>
                    </a:cubicBezTo>
                    <a:cubicBezTo>
                      <a:pt x="75" y="81"/>
                      <a:pt x="75" y="81"/>
                      <a:pt x="75" y="81"/>
                    </a:cubicBezTo>
                    <a:cubicBezTo>
                      <a:pt x="79" y="79"/>
                      <a:pt x="79" y="79"/>
                      <a:pt x="79" y="79"/>
                    </a:cubicBezTo>
                    <a:cubicBezTo>
                      <a:pt x="80" y="79"/>
                      <a:pt x="80" y="79"/>
                      <a:pt x="80" y="80"/>
                    </a:cubicBezTo>
                    <a:cubicBezTo>
                      <a:pt x="81" y="83"/>
                      <a:pt x="81" y="83"/>
                      <a:pt x="81" y="83"/>
                    </a:cubicBezTo>
                    <a:cubicBezTo>
                      <a:pt x="81" y="83"/>
                      <a:pt x="81" y="83"/>
                      <a:pt x="81" y="83"/>
                    </a:cubicBezTo>
                    <a:cubicBezTo>
                      <a:pt x="76" y="85"/>
                      <a:pt x="76" y="85"/>
                      <a:pt x="76" y="85"/>
                    </a:cubicBezTo>
                    <a:cubicBezTo>
                      <a:pt x="81" y="95"/>
                      <a:pt x="81" y="95"/>
                      <a:pt x="81" y="95"/>
                    </a:cubicBezTo>
                    <a:cubicBezTo>
                      <a:pt x="82" y="98"/>
                      <a:pt x="84" y="97"/>
                      <a:pt x="85" y="95"/>
                    </a:cubicBezTo>
                    <a:cubicBezTo>
                      <a:pt x="86" y="95"/>
                      <a:pt x="86" y="94"/>
                      <a:pt x="87" y="95"/>
                    </a:cubicBezTo>
                    <a:cubicBezTo>
                      <a:pt x="89" y="98"/>
                      <a:pt x="89" y="98"/>
                      <a:pt x="89" y="98"/>
                    </a:cubicBezTo>
                    <a:cubicBezTo>
                      <a:pt x="89" y="98"/>
                      <a:pt x="89" y="99"/>
                      <a:pt x="88" y="99"/>
                    </a:cubicBezTo>
                    <a:close/>
                    <a:moveTo>
                      <a:pt x="106" y="90"/>
                    </a:moveTo>
                    <a:cubicBezTo>
                      <a:pt x="105" y="92"/>
                      <a:pt x="103" y="94"/>
                      <a:pt x="101" y="95"/>
                    </a:cubicBezTo>
                    <a:cubicBezTo>
                      <a:pt x="92" y="99"/>
                      <a:pt x="88" y="91"/>
                      <a:pt x="87" y="89"/>
                    </a:cubicBezTo>
                    <a:cubicBezTo>
                      <a:pt x="84" y="82"/>
                      <a:pt x="85" y="76"/>
                      <a:pt x="91" y="74"/>
                    </a:cubicBezTo>
                    <a:cubicBezTo>
                      <a:pt x="96" y="71"/>
                      <a:pt x="99" y="74"/>
                      <a:pt x="101" y="77"/>
                    </a:cubicBezTo>
                    <a:cubicBezTo>
                      <a:pt x="103" y="78"/>
                      <a:pt x="103" y="80"/>
                      <a:pt x="104" y="81"/>
                    </a:cubicBezTo>
                    <a:cubicBezTo>
                      <a:pt x="104" y="82"/>
                      <a:pt x="104" y="82"/>
                      <a:pt x="103" y="82"/>
                    </a:cubicBezTo>
                    <a:cubicBezTo>
                      <a:pt x="92" y="87"/>
                      <a:pt x="92" y="87"/>
                      <a:pt x="92" y="87"/>
                    </a:cubicBezTo>
                    <a:cubicBezTo>
                      <a:pt x="94" y="90"/>
                      <a:pt x="96" y="92"/>
                      <a:pt x="99" y="90"/>
                    </a:cubicBezTo>
                    <a:cubicBezTo>
                      <a:pt x="101" y="90"/>
                      <a:pt x="102" y="88"/>
                      <a:pt x="103" y="88"/>
                    </a:cubicBezTo>
                    <a:cubicBezTo>
                      <a:pt x="103" y="87"/>
                      <a:pt x="104" y="86"/>
                      <a:pt x="104" y="87"/>
                    </a:cubicBezTo>
                    <a:cubicBezTo>
                      <a:pt x="106" y="89"/>
                      <a:pt x="106" y="89"/>
                      <a:pt x="106" y="89"/>
                    </a:cubicBezTo>
                    <a:cubicBezTo>
                      <a:pt x="107" y="89"/>
                      <a:pt x="107" y="90"/>
                      <a:pt x="106" y="90"/>
                    </a:cubicBezTo>
                    <a:close/>
                    <a:moveTo>
                      <a:pt x="117" y="87"/>
                    </a:moveTo>
                    <a:cubicBezTo>
                      <a:pt x="113" y="88"/>
                      <a:pt x="113" y="88"/>
                      <a:pt x="113" y="88"/>
                    </a:cubicBezTo>
                    <a:cubicBezTo>
                      <a:pt x="113" y="89"/>
                      <a:pt x="113" y="89"/>
                      <a:pt x="112" y="88"/>
                    </a:cubicBezTo>
                    <a:cubicBezTo>
                      <a:pt x="107" y="76"/>
                      <a:pt x="107" y="76"/>
                      <a:pt x="107" y="76"/>
                    </a:cubicBezTo>
                    <a:cubicBezTo>
                      <a:pt x="106" y="74"/>
                      <a:pt x="105" y="72"/>
                      <a:pt x="104" y="71"/>
                    </a:cubicBezTo>
                    <a:cubicBezTo>
                      <a:pt x="103" y="70"/>
                      <a:pt x="103" y="70"/>
                      <a:pt x="103" y="70"/>
                    </a:cubicBezTo>
                    <a:cubicBezTo>
                      <a:pt x="106" y="67"/>
                      <a:pt x="106" y="67"/>
                      <a:pt x="106" y="67"/>
                    </a:cubicBezTo>
                    <a:cubicBezTo>
                      <a:pt x="106" y="67"/>
                      <a:pt x="107" y="66"/>
                      <a:pt x="107" y="67"/>
                    </a:cubicBezTo>
                    <a:cubicBezTo>
                      <a:pt x="108" y="68"/>
                      <a:pt x="109" y="68"/>
                      <a:pt x="109" y="69"/>
                    </a:cubicBezTo>
                    <a:cubicBezTo>
                      <a:pt x="109" y="69"/>
                      <a:pt x="109" y="69"/>
                      <a:pt x="109" y="69"/>
                    </a:cubicBezTo>
                    <a:cubicBezTo>
                      <a:pt x="110" y="66"/>
                      <a:pt x="111" y="65"/>
                      <a:pt x="113" y="64"/>
                    </a:cubicBezTo>
                    <a:cubicBezTo>
                      <a:pt x="114" y="63"/>
                      <a:pt x="116" y="63"/>
                      <a:pt x="116" y="64"/>
                    </a:cubicBezTo>
                    <a:cubicBezTo>
                      <a:pt x="116" y="68"/>
                      <a:pt x="116" y="68"/>
                      <a:pt x="116" y="68"/>
                    </a:cubicBezTo>
                    <a:cubicBezTo>
                      <a:pt x="116" y="69"/>
                      <a:pt x="115" y="69"/>
                      <a:pt x="114" y="69"/>
                    </a:cubicBezTo>
                    <a:cubicBezTo>
                      <a:pt x="113" y="69"/>
                      <a:pt x="112" y="71"/>
                      <a:pt x="112" y="72"/>
                    </a:cubicBezTo>
                    <a:cubicBezTo>
                      <a:pt x="118" y="86"/>
                      <a:pt x="118" y="86"/>
                      <a:pt x="118" y="86"/>
                    </a:cubicBezTo>
                    <a:cubicBezTo>
                      <a:pt x="118" y="86"/>
                      <a:pt x="118" y="86"/>
                      <a:pt x="117" y="87"/>
                    </a:cubicBezTo>
                    <a:close/>
                    <a:moveTo>
                      <a:pt x="143" y="75"/>
                    </a:moveTo>
                    <a:cubicBezTo>
                      <a:pt x="139" y="77"/>
                      <a:pt x="139" y="77"/>
                      <a:pt x="139" y="77"/>
                    </a:cubicBezTo>
                    <a:cubicBezTo>
                      <a:pt x="138" y="77"/>
                      <a:pt x="138" y="77"/>
                      <a:pt x="138" y="77"/>
                    </a:cubicBezTo>
                    <a:cubicBezTo>
                      <a:pt x="132" y="64"/>
                      <a:pt x="132" y="64"/>
                      <a:pt x="132" y="64"/>
                    </a:cubicBezTo>
                    <a:cubicBezTo>
                      <a:pt x="132" y="63"/>
                      <a:pt x="131" y="61"/>
                      <a:pt x="128" y="62"/>
                    </a:cubicBezTo>
                    <a:cubicBezTo>
                      <a:pt x="128" y="62"/>
                      <a:pt x="127" y="63"/>
                      <a:pt x="126" y="65"/>
                    </a:cubicBezTo>
                    <a:cubicBezTo>
                      <a:pt x="132" y="80"/>
                      <a:pt x="132" y="80"/>
                      <a:pt x="132" y="80"/>
                    </a:cubicBezTo>
                    <a:cubicBezTo>
                      <a:pt x="132" y="80"/>
                      <a:pt x="132" y="80"/>
                      <a:pt x="132" y="80"/>
                    </a:cubicBezTo>
                    <a:cubicBezTo>
                      <a:pt x="128" y="82"/>
                      <a:pt x="128" y="82"/>
                      <a:pt x="128" y="82"/>
                    </a:cubicBezTo>
                    <a:cubicBezTo>
                      <a:pt x="127" y="82"/>
                      <a:pt x="127" y="82"/>
                      <a:pt x="127" y="82"/>
                    </a:cubicBezTo>
                    <a:cubicBezTo>
                      <a:pt x="121" y="70"/>
                      <a:pt x="121" y="70"/>
                      <a:pt x="121" y="70"/>
                    </a:cubicBezTo>
                    <a:cubicBezTo>
                      <a:pt x="120" y="67"/>
                      <a:pt x="119" y="66"/>
                      <a:pt x="119" y="65"/>
                    </a:cubicBezTo>
                    <a:cubicBezTo>
                      <a:pt x="118" y="64"/>
                      <a:pt x="117" y="64"/>
                      <a:pt x="118" y="63"/>
                    </a:cubicBezTo>
                    <a:cubicBezTo>
                      <a:pt x="121" y="61"/>
                      <a:pt x="121" y="61"/>
                      <a:pt x="121" y="61"/>
                    </a:cubicBezTo>
                    <a:cubicBezTo>
                      <a:pt x="121" y="60"/>
                      <a:pt x="122" y="60"/>
                      <a:pt x="122" y="61"/>
                    </a:cubicBezTo>
                    <a:cubicBezTo>
                      <a:pt x="123" y="61"/>
                      <a:pt x="123" y="62"/>
                      <a:pt x="124" y="62"/>
                    </a:cubicBezTo>
                    <a:cubicBezTo>
                      <a:pt x="125" y="59"/>
                      <a:pt x="127" y="58"/>
                      <a:pt x="129" y="57"/>
                    </a:cubicBezTo>
                    <a:cubicBezTo>
                      <a:pt x="132" y="55"/>
                      <a:pt x="135" y="57"/>
                      <a:pt x="137" y="60"/>
                    </a:cubicBezTo>
                    <a:cubicBezTo>
                      <a:pt x="143" y="75"/>
                      <a:pt x="143" y="75"/>
                      <a:pt x="143" y="75"/>
                    </a:cubicBezTo>
                    <a:cubicBezTo>
                      <a:pt x="143" y="75"/>
                      <a:pt x="143" y="75"/>
                      <a:pt x="143" y="75"/>
                    </a:cubicBezTo>
                    <a:close/>
                    <a:moveTo>
                      <a:pt x="163" y="65"/>
                    </a:moveTo>
                    <a:cubicBezTo>
                      <a:pt x="162" y="67"/>
                      <a:pt x="159" y="69"/>
                      <a:pt x="157" y="70"/>
                    </a:cubicBezTo>
                    <a:cubicBezTo>
                      <a:pt x="148" y="74"/>
                      <a:pt x="144" y="67"/>
                      <a:pt x="143" y="64"/>
                    </a:cubicBezTo>
                    <a:cubicBezTo>
                      <a:pt x="140" y="57"/>
                      <a:pt x="142" y="51"/>
                      <a:pt x="147" y="49"/>
                    </a:cubicBezTo>
                    <a:cubicBezTo>
                      <a:pt x="152" y="46"/>
                      <a:pt x="156" y="49"/>
                      <a:pt x="158" y="52"/>
                    </a:cubicBezTo>
                    <a:cubicBezTo>
                      <a:pt x="159" y="53"/>
                      <a:pt x="160" y="55"/>
                      <a:pt x="160" y="56"/>
                    </a:cubicBezTo>
                    <a:cubicBezTo>
                      <a:pt x="161" y="57"/>
                      <a:pt x="160" y="57"/>
                      <a:pt x="160" y="58"/>
                    </a:cubicBezTo>
                    <a:cubicBezTo>
                      <a:pt x="149" y="62"/>
                      <a:pt x="149" y="62"/>
                      <a:pt x="149" y="62"/>
                    </a:cubicBezTo>
                    <a:cubicBezTo>
                      <a:pt x="150" y="65"/>
                      <a:pt x="152" y="67"/>
                      <a:pt x="156" y="66"/>
                    </a:cubicBezTo>
                    <a:cubicBezTo>
                      <a:pt x="157" y="65"/>
                      <a:pt x="159" y="64"/>
                      <a:pt x="159" y="63"/>
                    </a:cubicBezTo>
                    <a:cubicBezTo>
                      <a:pt x="159" y="62"/>
                      <a:pt x="160" y="61"/>
                      <a:pt x="161" y="62"/>
                    </a:cubicBezTo>
                    <a:cubicBezTo>
                      <a:pt x="163" y="64"/>
                      <a:pt x="163" y="64"/>
                      <a:pt x="163" y="64"/>
                    </a:cubicBezTo>
                    <a:cubicBezTo>
                      <a:pt x="163" y="64"/>
                      <a:pt x="163" y="65"/>
                      <a:pt x="163" y="65"/>
                    </a:cubicBezTo>
                    <a:close/>
                    <a:moveTo>
                      <a:pt x="178" y="54"/>
                    </a:moveTo>
                    <a:cubicBezTo>
                      <a:pt x="181" y="57"/>
                      <a:pt x="181" y="57"/>
                      <a:pt x="181" y="57"/>
                    </a:cubicBezTo>
                    <a:cubicBezTo>
                      <a:pt x="181" y="58"/>
                      <a:pt x="181" y="58"/>
                      <a:pt x="180" y="59"/>
                    </a:cubicBezTo>
                    <a:cubicBezTo>
                      <a:pt x="179" y="60"/>
                      <a:pt x="177" y="61"/>
                      <a:pt x="176" y="62"/>
                    </a:cubicBezTo>
                    <a:cubicBezTo>
                      <a:pt x="171" y="64"/>
                      <a:pt x="169" y="60"/>
                      <a:pt x="167" y="56"/>
                    </a:cubicBezTo>
                    <a:cubicBezTo>
                      <a:pt x="163" y="47"/>
                      <a:pt x="163" y="47"/>
                      <a:pt x="163" y="47"/>
                    </a:cubicBezTo>
                    <a:cubicBezTo>
                      <a:pt x="160" y="48"/>
                      <a:pt x="160" y="48"/>
                      <a:pt x="160" y="48"/>
                    </a:cubicBezTo>
                    <a:cubicBezTo>
                      <a:pt x="160" y="49"/>
                      <a:pt x="159" y="48"/>
                      <a:pt x="159" y="48"/>
                    </a:cubicBezTo>
                    <a:cubicBezTo>
                      <a:pt x="158" y="45"/>
                      <a:pt x="158" y="45"/>
                      <a:pt x="158" y="45"/>
                    </a:cubicBezTo>
                    <a:cubicBezTo>
                      <a:pt x="158" y="45"/>
                      <a:pt x="158" y="45"/>
                      <a:pt x="158" y="45"/>
                    </a:cubicBezTo>
                    <a:cubicBezTo>
                      <a:pt x="161" y="43"/>
                      <a:pt x="161" y="43"/>
                      <a:pt x="161" y="43"/>
                    </a:cubicBezTo>
                    <a:cubicBezTo>
                      <a:pt x="159" y="38"/>
                      <a:pt x="159" y="38"/>
                      <a:pt x="159" y="38"/>
                    </a:cubicBezTo>
                    <a:cubicBezTo>
                      <a:pt x="159" y="38"/>
                      <a:pt x="159" y="37"/>
                      <a:pt x="159" y="37"/>
                    </a:cubicBezTo>
                    <a:cubicBezTo>
                      <a:pt x="163" y="35"/>
                      <a:pt x="163" y="35"/>
                      <a:pt x="163" y="35"/>
                    </a:cubicBezTo>
                    <a:cubicBezTo>
                      <a:pt x="164" y="34"/>
                      <a:pt x="164" y="35"/>
                      <a:pt x="164" y="35"/>
                    </a:cubicBezTo>
                    <a:cubicBezTo>
                      <a:pt x="166" y="41"/>
                      <a:pt x="166" y="41"/>
                      <a:pt x="166" y="41"/>
                    </a:cubicBezTo>
                    <a:cubicBezTo>
                      <a:pt x="171" y="39"/>
                      <a:pt x="171" y="39"/>
                      <a:pt x="171" y="39"/>
                    </a:cubicBezTo>
                    <a:cubicBezTo>
                      <a:pt x="172" y="39"/>
                      <a:pt x="172" y="39"/>
                      <a:pt x="172" y="40"/>
                    </a:cubicBezTo>
                    <a:cubicBezTo>
                      <a:pt x="173" y="42"/>
                      <a:pt x="173" y="42"/>
                      <a:pt x="173" y="42"/>
                    </a:cubicBezTo>
                    <a:cubicBezTo>
                      <a:pt x="173" y="43"/>
                      <a:pt x="172" y="43"/>
                      <a:pt x="172" y="43"/>
                    </a:cubicBezTo>
                    <a:cubicBezTo>
                      <a:pt x="168" y="45"/>
                      <a:pt x="168" y="45"/>
                      <a:pt x="168" y="45"/>
                    </a:cubicBezTo>
                    <a:cubicBezTo>
                      <a:pt x="172" y="55"/>
                      <a:pt x="172" y="55"/>
                      <a:pt x="172" y="55"/>
                    </a:cubicBezTo>
                    <a:cubicBezTo>
                      <a:pt x="173" y="56"/>
                      <a:pt x="173" y="57"/>
                      <a:pt x="175" y="56"/>
                    </a:cubicBezTo>
                    <a:cubicBezTo>
                      <a:pt x="176" y="56"/>
                      <a:pt x="176" y="56"/>
                      <a:pt x="177" y="55"/>
                    </a:cubicBezTo>
                    <a:cubicBezTo>
                      <a:pt x="177" y="55"/>
                      <a:pt x="178" y="54"/>
                      <a:pt x="178" y="54"/>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1168"/>
              <p:cNvSpPr/>
              <p:nvPr/>
            </p:nvSpPr>
            <p:spPr bwMode="auto">
              <a:xfrm>
                <a:off x="1604" y="1726"/>
                <a:ext cx="197" cy="123"/>
              </a:xfrm>
              <a:custGeom>
                <a:avLst/>
                <a:gdLst>
                  <a:gd name="T0" fmla="*/ 0 w 83"/>
                  <a:gd name="T1" fmla="*/ 37 h 52"/>
                  <a:gd name="T2" fmla="*/ 49 w 83"/>
                  <a:gd name="T3" fmla="*/ 22 h 52"/>
                  <a:gd name="T4" fmla="*/ 66 w 83"/>
                  <a:gd name="T5" fmla="*/ 52 h 52"/>
                  <a:gd name="T6" fmla="*/ 83 w 83"/>
                  <a:gd name="T7" fmla="*/ 29 h 52"/>
                  <a:gd name="T8" fmla="*/ 2 w 83"/>
                  <a:gd name="T9" fmla="*/ 0 h 52"/>
                  <a:gd name="T10" fmla="*/ 0 w 83"/>
                  <a:gd name="T11" fmla="*/ 37 h 52"/>
                </a:gdLst>
                <a:ahLst/>
                <a:cxnLst>
                  <a:cxn ang="0">
                    <a:pos x="T0" y="T1"/>
                  </a:cxn>
                  <a:cxn ang="0">
                    <a:pos x="T2" y="T3"/>
                  </a:cxn>
                  <a:cxn ang="0">
                    <a:pos x="T4" y="T5"/>
                  </a:cxn>
                  <a:cxn ang="0">
                    <a:pos x="T6" y="T7"/>
                  </a:cxn>
                  <a:cxn ang="0">
                    <a:pos x="T8" y="T9"/>
                  </a:cxn>
                  <a:cxn ang="0">
                    <a:pos x="T10" y="T11"/>
                  </a:cxn>
                </a:cxnLst>
                <a:rect l="0" t="0" r="r" b="b"/>
                <a:pathLst>
                  <a:path w="83" h="52">
                    <a:moveTo>
                      <a:pt x="0" y="37"/>
                    </a:moveTo>
                    <a:cubicBezTo>
                      <a:pt x="26" y="27"/>
                      <a:pt x="45" y="21"/>
                      <a:pt x="49" y="22"/>
                    </a:cubicBezTo>
                    <a:cubicBezTo>
                      <a:pt x="51" y="22"/>
                      <a:pt x="58" y="35"/>
                      <a:pt x="66" y="52"/>
                    </a:cubicBezTo>
                    <a:cubicBezTo>
                      <a:pt x="71" y="45"/>
                      <a:pt x="77" y="37"/>
                      <a:pt x="83" y="29"/>
                    </a:cubicBezTo>
                    <a:cubicBezTo>
                      <a:pt x="50" y="18"/>
                      <a:pt x="18" y="6"/>
                      <a:pt x="2" y="0"/>
                    </a:cubicBezTo>
                    <a:cubicBezTo>
                      <a:pt x="1" y="9"/>
                      <a:pt x="1" y="22"/>
                      <a:pt x="0" y="37"/>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1169"/>
              <p:cNvSpPr/>
              <p:nvPr/>
            </p:nvSpPr>
            <p:spPr bwMode="auto">
              <a:xfrm>
                <a:off x="1697" y="1643"/>
                <a:ext cx="87" cy="73"/>
              </a:xfrm>
              <a:custGeom>
                <a:avLst/>
                <a:gdLst>
                  <a:gd name="T0" fmla="*/ 0 w 37"/>
                  <a:gd name="T1" fmla="*/ 24 h 31"/>
                  <a:gd name="T2" fmla="*/ 18 w 37"/>
                  <a:gd name="T3" fmla="*/ 31 h 31"/>
                  <a:gd name="T4" fmla="*/ 37 w 37"/>
                  <a:gd name="T5" fmla="*/ 11 h 31"/>
                  <a:gd name="T6" fmla="*/ 0 w 37"/>
                  <a:gd name="T7" fmla="*/ 24 h 31"/>
                </a:gdLst>
                <a:ahLst/>
                <a:cxnLst>
                  <a:cxn ang="0">
                    <a:pos x="T0" y="T1"/>
                  </a:cxn>
                  <a:cxn ang="0">
                    <a:pos x="T2" y="T3"/>
                  </a:cxn>
                  <a:cxn ang="0">
                    <a:pos x="T4" y="T5"/>
                  </a:cxn>
                  <a:cxn ang="0">
                    <a:pos x="T6" y="T7"/>
                  </a:cxn>
                </a:cxnLst>
                <a:rect l="0" t="0" r="r" b="b"/>
                <a:pathLst>
                  <a:path w="37" h="31">
                    <a:moveTo>
                      <a:pt x="0" y="24"/>
                    </a:moveTo>
                    <a:cubicBezTo>
                      <a:pt x="6" y="27"/>
                      <a:pt x="12" y="29"/>
                      <a:pt x="18" y="31"/>
                    </a:cubicBezTo>
                    <a:cubicBezTo>
                      <a:pt x="24" y="25"/>
                      <a:pt x="31" y="18"/>
                      <a:pt x="37" y="11"/>
                    </a:cubicBezTo>
                    <a:cubicBezTo>
                      <a:pt x="23" y="0"/>
                      <a:pt x="3" y="7"/>
                      <a:pt x="0" y="24"/>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1170"/>
              <p:cNvSpPr/>
              <p:nvPr/>
            </p:nvSpPr>
            <p:spPr bwMode="auto">
              <a:xfrm>
                <a:off x="1744" y="2075"/>
                <a:ext cx="33" cy="109"/>
              </a:xfrm>
              <a:custGeom>
                <a:avLst/>
                <a:gdLst>
                  <a:gd name="T0" fmla="*/ 14 w 14"/>
                  <a:gd name="T1" fmla="*/ 0 h 46"/>
                  <a:gd name="T2" fmla="*/ 2 w 14"/>
                  <a:gd name="T3" fmla="*/ 5 h 46"/>
                  <a:gd name="T4" fmla="*/ 0 w 14"/>
                  <a:gd name="T5" fmla="*/ 44 h 46"/>
                  <a:gd name="T6" fmla="*/ 13 w 14"/>
                  <a:gd name="T7" fmla="*/ 46 h 46"/>
                  <a:gd name="T8" fmla="*/ 14 w 14"/>
                  <a:gd name="T9" fmla="*/ 0 h 46"/>
                </a:gdLst>
                <a:ahLst/>
                <a:cxnLst>
                  <a:cxn ang="0">
                    <a:pos x="T0" y="T1"/>
                  </a:cxn>
                  <a:cxn ang="0">
                    <a:pos x="T2" y="T3"/>
                  </a:cxn>
                  <a:cxn ang="0">
                    <a:pos x="T4" y="T5"/>
                  </a:cxn>
                  <a:cxn ang="0">
                    <a:pos x="T6" y="T7"/>
                  </a:cxn>
                  <a:cxn ang="0">
                    <a:pos x="T8" y="T9"/>
                  </a:cxn>
                </a:cxnLst>
                <a:rect l="0" t="0" r="r" b="b"/>
                <a:pathLst>
                  <a:path w="14" h="46">
                    <a:moveTo>
                      <a:pt x="14" y="0"/>
                    </a:moveTo>
                    <a:cubicBezTo>
                      <a:pt x="9" y="2"/>
                      <a:pt x="4" y="4"/>
                      <a:pt x="2" y="5"/>
                    </a:cubicBezTo>
                    <a:cubicBezTo>
                      <a:pt x="2" y="12"/>
                      <a:pt x="1" y="31"/>
                      <a:pt x="0" y="44"/>
                    </a:cubicBezTo>
                    <a:cubicBezTo>
                      <a:pt x="4" y="45"/>
                      <a:pt x="9" y="45"/>
                      <a:pt x="13" y="46"/>
                    </a:cubicBezTo>
                    <a:cubicBezTo>
                      <a:pt x="13" y="27"/>
                      <a:pt x="13" y="9"/>
                      <a:pt x="14"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1171"/>
              <p:cNvSpPr>
                <a:spLocks noEditPoints="1"/>
              </p:cNvSpPr>
              <p:nvPr/>
            </p:nvSpPr>
            <p:spPr bwMode="auto">
              <a:xfrm>
                <a:off x="1235" y="2196"/>
                <a:ext cx="540" cy="550"/>
              </a:xfrm>
              <a:custGeom>
                <a:avLst/>
                <a:gdLst>
                  <a:gd name="T0" fmla="*/ 65 w 228"/>
                  <a:gd name="T1" fmla="*/ 218 h 232"/>
                  <a:gd name="T2" fmla="*/ 73 w 228"/>
                  <a:gd name="T3" fmla="*/ 224 h 232"/>
                  <a:gd name="T4" fmla="*/ 80 w 228"/>
                  <a:gd name="T5" fmla="*/ 232 h 232"/>
                  <a:gd name="T6" fmla="*/ 227 w 228"/>
                  <a:gd name="T7" fmla="*/ 53 h 232"/>
                  <a:gd name="T8" fmla="*/ 5 w 228"/>
                  <a:gd name="T9" fmla="*/ 191 h 232"/>
                  <a:gd name="T10" fmla="*/ 13 w 228"/>
                  <a:gd name="T11" fmla="*/ 191 h 232"/>
                  <a:gd name="T12" fmla="*/ 19 w 228"/>
                  <a:gd name="T13" fmla="*/ 192 h 232"/>
                  <a:gd name="T14" fmla="*/ 26 w 228"/>
                  <a:gd name="T15" fmla="*/ 194 h 232"/>
                  <a:gd name="T16" fmla="*/ 34 w 228"/>
                  <a:gd name="T17" fmla="*/ 197 h 232"/>
                  <a:gd name="T18" fmla="*/ 44 w 228"/>
                  <a:gd name="T19" fmla="*/ 203 h 232"/>
                  <a:gd name="T20" fmla="*/ 51 w 228"/>
                  <a:gd name="T21" fmla="*/ 207 h 232"/>
                  <a:gd name="T22" fmla="*/ 58 w 228"/>
                  <a:gd name="T23" fmla="*/ 212 h 232"/>
                  <a:gd name="T24" fmla="*/ 153 w 228"/>
                  <a:gd name="T25" fmla="*/ 54 h 232"/>
                  <a:gd name="T26" fmla="*/ 159 w 228"/>
                  <a:gd name="T27" fmla="*/ 71 h 232"/>
                  <a:gd name="T28" fmla="*/ 164 w 228"/>
                  <a:gd name="T29" fmla="*/ 72 h 232"/>
                  <a:gd name="T30" fmla="*/ 171 w 228"/>
                  <a:gd name="T31" fmla="*/ 69 h 232"/>
                  <a:gd name="T32" fmla="*/ 163 w 228"/>
                  <a:gd name="T33" fmla="*/ 78 h 232"/>
                  <a:gd name="T34" fmla="*/ 145 w 228"/>
                  <a:gd name="T35" fmla="*/ 58 h 232"/>
                  <a:gd name="T36" fmla="*/ 130 w 228"/>
                  <a:gd name="T37" fmla="*/ 80 h 232"/>
                  <a:gd name="T38" fmla="*/ 133 w 228"/>
                  <a:gd name="T39" fmla="*/ 83 h 232"/>
                  <a:gd name="T40" fmla="*/ 135 w 228"/>
                  <a:gd name="T41" fmla="*/ 72 h 232"/>
                  <a:gd name="T42" fmla="*/ 154 w 228"/>
                  <a:gd name="T43" fmla="*/ 87 h 232"/>
                  <a:gd name="T44" fmla="*/ 144 w 228"/>
                  <a:gd name="T45" fmla="*/ 84 h 232"/>
                  <a:gd name="T46" fmla="*/ 142 w 228"/>
                  <a:gd name="T47" fmla="*/ 93 h 232"/>
                  <a:gd name="T48" fmla="*/ 135 w 228"/>
                  <a:gd name="T49" fmla="*/ 93 h 232"/>
                  <a:gd name="T50" fmla="*/ 128 w 228"/>
                  <a:gd name="T51" fmla="*/ 86 h 232"/>
                  <a:gd name="T52" fmla="*/ 119 w 228"/>
                  <a:gd name="T53" fmla="*/ 88 h 232"/>
                  <a:gd name="T54" fmla="*/ 124 w 228"/>
                  <a:gd name="T55" fmla="*/ 88 h 232"/>
                  <a:gd name="T56" fmla="*/ 130 w 228"/>
                  <a:gd name="T57" fmla="*/ 97 h 232"/>
                  <a:gd name="T58" fmla="*/ 135 w 228"/>
                  <a:gd name="T59" fmla="*/ 102 h 232"/>
                  <a:gd name="T60" fmla="*/ 131 w 228"/>
                  <a:gd name="T61" fmla="*/ 106 h 232"/>
                  <a:gd name="T62" fmla="*/ 122 w 228"/>
                  <a:gd name="T63" fmla="*/ 97 h 232"/>
                  <a:gd name="T64" fmla="*/ 112 w 228"/>
                  <a:gd name="T65" fmla="*/ 79 h 232"/>
                  <a:gd name="T66" fmla="*/ 117 w 228"/>
                  <a:gd name="T67" fmla="*/ 81 h 232"/>
                  <a:gd name="T68" fmla="*/ 113 w 228"/>
                  <a:gd name="T69" fmla="*/ 86 h 232"/>
                  <a:gd name="T70" fmla="*/ 112 w 228"/>
                  <a:gd name="T71" fmla="*/ 79 h 232"/>
                  <a:gd name="T72" fmla="*/ 103 w 228"/>
                  <a:gd name="T73" fmla="*/ 86 h 232"/>
                  <a:gd name="T74" fmla="*/ 118 w 228"/>
                  <a:gd name="T75" fmla="*/ 102 h 232"/>
                  <a:gd name="T76" fmla="*/ 127 w 228"/>
                  <a:gd name="T77" fmla="*/ 117 h 232"/>
                  <a:gd name="T78" fmla="*/ 121 w 228"/>
                  <a:gd name="T79" fmla="*/ 116 h 232"/>
                  <a:gd name="T80" fmla="*/ 104 w 228"/>
                  <a:gd name="T81" fmla="*/ 97 h 232"/>
                  <a:gd name="T82" fmla="*/ 98 w 228"/>
                  <a:gd name="T83" fmla="*/ 85 h 232"/>
                  <a:gd name="T84" fmla="*/ 95 w 228"/>
                  <a:gd name="T85" fmla="*/ 114 h 232"/>
                  <a:gd name="T86" fmla="*/ 98 w 228"/>
                  <a:gd name="T87" fmla="*/ 118 h 232"/>
                  <a:gd name="T88" fmla="*/ 100 w 228"/>
                  <a:gd name="T89" fmla="*/ 107 h 232"/>
                  <a:gd name="T90" fmla="*/ 118 w 228"/>
                  <a:gd name="T91" fmla="*/ 121 h 232"/>
                  <a:gd name="T92" fmla="*/ 109 w 228"/>
                  <a:gd name="T93" fmla="*/ 119 h 232"/>
                  <a:gd name="T94" fmla="*/ 107 w 228"/>
                  <a:gd name="T95" fmla="*/ 127 h 232"/>
                  <a:gd name="T96" fmla="*/ 100 w 228"/>
                  <a:gd name="T97" fmla="*/ 128 h 232"/>
                  <a:gd name="T98" fmla="*/ 93 w 228"/>
                  <a:gd name="T99" fmla="*/ 120 h 232"/>
                  <a:gd name="T100" fmla="*/ 77 w 228"/>
                  <a:gd name="T101" fmla="*/ 121 h 232"/>
                  <a:gd name="T102" fmla="*/ 92 w 228"/>
                  <a:gd name="T103" fmla="*/ 123 h 232"/>
                  <a:gd name="T104" fmla="*/ 91 w 228"/>
                  <a:gd name="T105" fmla="*/ 139 h 232"/>
                  <a:gd name="T106" fmla="*/ 77 w 228"/>
                  <a:gd name="T107" fmla="*/ 12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8" h="232">
                    <a:moveTo>
                      <a:pt x="76" y="182"/>
                    </a:moveTo>
                    <a:cubicBezTo>
                      <a:pt x="73" y="189"/>
                      <a:pt x="66" y="203"/>
                      <a:pt x="60" y="214"/>
                    </a:cubicBezTo>
                    <a:cubicBezTo>
                      <a:pt x="62" y="215"/>
                      <a:pt x="64" y="216"/>
                      <a:pt x="65" y="218"/>
                    </a:cubicBezTo>
                    <a:cubicBezTo>
                      <a:pt x="70" y="208"/>
                      <a:pt x="74" y="200"/>
                      <a:pt x="78" y="194"/>
                    </a:cubicBezTo>
                    <a:cubicBezTo>
                      <a:pt x="75" y="200"/>
                      <a:pt x="71" y="210"/>
                      <a:pt x="67" y="219"/>
                    </a:cubicBezTo>
                    <a:cubicBezTo>
                      <a:pt x="69" y="221"/>
                      <a:pt x="71" y="223"/>
                      <a:pt x="73" y="224"/>
                    </a:cubicBezTo>
                    <a:cubicBezTo>
                      <a:pt x="77" y="213"/>
                      <a:pt x="82" y="202"/>
                      <a:pt x="86" y="195"/>
                    </a:cubicBezTo>
                    <a:cubicBezTo>
                      <a:pt x="84" y="203"/>
                      <a:pt x="79" y="215"/>
                      <a:pt x="75" y="226"/>
                    </a:cubicBezTo>
                    <a:cubicBezTo>
                      <a:pt x="77" y="228"/>
                      <a:pt x="79" y="230"/>
                      <a:pt x="80" y="232"/>
                    </a:cubicBezTo>
                    <a:cubicBezTo>
                      <a:pt x="114" y="140"/>
                      <a:pt x="164" y="99"/>
                      <a:pt x="218" y="77"/>
                    </a:cubicBezTo>
                    <a:cubicBezTo>
                      <a:pt x="216" y="64"/>
                      <a:pt x="211" y="51"/>
                      <a:pt x="202" y="36"/>
                    </a:cubicBezTo>
                    <a:cubicBezTo>
                      <a:pt x="208" y="40"/>
                      <a:pt x="217" y="46"/>
                      <a:pt x="227" y="53"/>
                    </a:cubicBezTo>
                    <a:cubicBezTo>
                      <a:pt x="227" y="37"/>
                      <a:pt x="228" y="17"/>
                      <a:pt x="228" y="0"/>
                    </a:cubicBezTo>
                    <a:cubicBezTo>
                      <a:pt x="91" y="43"/>
                      <a:pt x="27" y="132"/>
                      <a:pt x="0" y="192"/>
                    </a:cubicBezTo>
                    <a:cubicBezTo>
                      <a:pt x="2" y="192"/>
                      <a:pt x="4" y="192"/>
                      <a:pt x="5" y="191"/>
                    </a:cubicBezTo>
                    <a:cubicBezTo>
                      <a:pt x="11" y="182"/>
                      <a:pt x="15" y="174"/>
                      <a:pt x="19" y="168"/>
                    </a:cubicBezTo>
                    <a:cubicBezTo>
                      <a:pt x="17" y="174"/>
                      <a:pt x="13" y="183"/>
                      <a:pt x="8" y="191"/>
                    </a:cubicBezTo>
                    <a:cubicBezTo>
                      <a:pt x="10" y="191"/>
                      <a:pt x="11" y="191"/>
                      <a:pt x="13" y="191"/>
                    </a:cubicBezTo>
                    <a:cubicBezTo>
                      <a:pt x="16" y="186"/>
                      <a:pt x="19" y="181"/>
                      <a:pt x="21" y="177"/>
                    </a:cubicBezTo>
                    <a:cubicBezTo>
                      <a:pt x="20" y="181"/>
                      <a:pt x="17" y="186"/>
                      <a:pt x="15" y="192"/>
                    </a:cubicBezTo>
                    <a:cubicBezTo>
                      <a:pt x="16" y="192"/>
                      <a:pt x="17" y="192"/>
                      <a:pt x="19" y="192"/>
                    </a:cubicBezTo>
                    <a:cubicBezTo>
                      <a:pt x="22" y="186"/>
                      <a:pt x="26" y="180"/>
                      <a:pt x="29" y="176"/>
                    </a:cubicBezTo>
                    <a:cubicBezTo>
                      <a:pt x="27" y="180"/>
                      <a:pt x="24" y="186"/>
                      <a:pt x="21" y="193"/>
                    </a:cubicBezTo>
                    <a:cubicBezTo>
                      <a:pt x="23" y="193"/>
                      <a:pt x="24" y="194"/>
                      <a:pt x="26" y="194"/>
                    </a:cubicBezTo>
                    <a:cubicBezTo>
                      <a:pt x="31" y="186"/>
                      <a:pt x="36" y="178"/>
                      <a:pt x="39" y="172"/>
                    </a:cubicBezTo>
                    <a:cubicBezTo>
                      <a:pt x="37" y="178"/>
                      <a:pt x="33" y="187"/>
                      <a:pt x="29" y="195"/>
                    </a:cubicBezTo>
                    <a:cubicBezTo>
                      <a:pt x="30" y="196"/>
                      <a:pt x="32" y="196"/>
                      <a:pt x="34" y="197"/>
                    </a:cubicBezTo>
                    <a:cubicBezTo>
                      <a:pt x="39" y="188"/>
                      <a:pt x="44" y="179"/>
                      <a:pt x="48" y="173"/>
                    </a:cubicBezTo>
                    <a:cubicBezTo>
                      <a:pt x="46" y="179"/>
                      <a:pt x="41" y="189"/>
                      <a:pt x="36" y="198"/>
                    </a:cubicBezTo>
                    <a:cubicBezTo>
                      <a:pt x="39" y="200"/>
                      <a:pt x="41" y="201"/>
                      <a:pt x="44" y="203"/>
                    </a:cubicBezTo>
                    <a:cubicBezTo>
                      <a:pt x="50" y="192"/>
                      <a:pt x="56" y="182"/>
                      <a:pt x="61" y="175"/>
                    </a:cubicBezTo>
                    <a:cubicBezTo>
                      <a:pt x="58" y="182"/>
                      <a:pt x="52" y="194"/>
                      <a:pt x="46" y="204"/>
                    </a:cubicBezTo>
                    <a:cubicBezTo>
                      <a:pt x="48" y="205"/>
                      <a:pt x="50" y="206"/>
                      <a:pt x="51" y="207"/>
                    </a:cubicBezTo>
                    <a:cubicBezTo>
                      <a:pt x="57" y="198"/>
                      <a:pt x="62" y="189"/>
                      <a:pt x="66" y="183"/>
                    </a:cubicBezTo>
                    <a:cubicBezTo>
                      <a:pt x="63" y="189"/>
                      <a:pt x="58" y="199"/>
                      <a:pt x="53" y="209"/>
                    </a:cubicBezTo>
                    <a:cubicBezTo>
                      <a:pt x="55" y="210"/>
                      <a:pt x="57" y="211"/>
                      <a:pt x="58" y="212"/>
                    </a:cubicBezTo>
                    <a:cubicBezTo>
                      <a:pt x="65" y="200"/>
                      <a:pt x="71" y="189"/>
                      <a:pt x="76" y="182"/>
                    </a:cubicBezTo>
                    <a:close/>
                    <a:moveTo>
                      <a:pt x="145" y="58"/>
                    </a:moveTo>
                    <a:cubicBezTo>
                      <a:pt x="148" y="55"/>
                      <a:pt x="150" y="54"/>
                      <a:pt x="153" y="54"/>
                    </a:cubicBezTo>
                    <a:cubicBezTo>
                      <a:pt x="157" y="54"/>
                      <a:pt x="159" y="55"/>
                      <a:pt x="161" y="58"/>
                    </a:cubicBezTo>
                    <a:cubicBezTo>
                      <a:pt x="162" y="59"/>
                      <a:pt x="162" y="61"/>
                      <a:pt x="161" y="64"/>
                    </a:cubicBezTo>
                    <a:cubicBezTo>
                      <a:pt x="160" y="68"/>
                      <a:pt x="159" y="71"/>
                      <a:pt x="159" y="71"/>
                    </a:cubicBezTo>
                    <a:cubicBezTo>
                      <a:pt x="159" y="72"/>
                      <a:pt x="159" y="73"/>
                      <a:pt x="159" y="73"/>
                    </a:cubicBezTo>
                    <a:cubicBezTo>
                      <a:pt x="160" y="73"/>
                      <a:pt x="161" y="74"/>
                      <a:pt x="162" y="73"/>
                    </a:cubicBezTo>
                    <a:cubicBezTo>
                      <a:pt x="163" y="73"/>
                      <a:pt x="164" y="73"/>
                      <a:pt x="164" y="72"/>
                    </a:cubicBezTo>
                    <a:cubicBezTo>
                      <a:pt x="165" y="71"/>
                      <a:pt x="166" y="69"/>
                      <a:pt x="167" y="66"/>
                    </a:cubicBezTo>
                    <a:cubicBezTo>
                      <a:pt x="168" y="66"/>
                      <a:pt x="169" y="66"/>
                      <a:pt x="170" y="67"/>
                    </a:cubicBezTo>
                    <a:cubicBezTo>
                      <a:pt x="170" y="68"/>
                      <a:pt x="171" y="68"/>
                      <a:pt x="171" y="69"/>
                    </a:cubicBezTo>
                    <a:cubicBezTo>
                      <a:pt x="171" y="70"/>
                      <a:pt x="171" y="71"/>
                      <a:pt x="170" y="72"/>
                    </a:cubicBezTo>
                    <a:cubicBezTo>
                      <a:pt x="169" y="74"/>
                      <a:pt x="167" y="75"/>
                      <a:pt x="167" y="76"/>
                    </a:cubicBezTo>
                    <a:cubicBezTo>
                      <a:pt x="166" y="77"/>
                      <a:pt x="165" y="78"/>
                      <a:pt x="163" y="78"/>
                    </a:cubicBezTo>
                    <a:cubicBezTo>
                      <a:pt x="158" y="80"/>
                      <a:pt x="152" y="78"/>
                      <a:pt x="146" y="72"/>
                    </a:cubicBezTo>
                    <a:cubicBezTo>
                      <a:pt x="144" y="70"/>
                      <a:pt x="143" y="67"/>
                      <a:pt x="142" y="65"/>
                    </a:cubicBezTo>
                    <a:cubicBezTo>
                      <a:pt x="142" y="62"/>
                      <a:pt x="143" y="59"/>
                      <a:pt x="145" y="58"/>
                    </a:cubicBezTo>
                    <a:close/>
                    <a:moveTo>
                      <a:pt x="126" y="80"/>
                    </a:moveTo>
                    <a:cubicBezTo>
                      <a:pt x="127" y="79"/>
                      <a:pt x="128" y="78"/>
                      <a:pt x="129" y="79"/>
                    </a:cubicBezTo>
                    <a:cubicBezTo>
                      <a:pt x="130" y="79"/>
                      <a:pt x="130" y="79"/>
                      <a:pt x="130" y="80"/>
                    </a:cubicBezTo>
                    <a:cubicBezTo>
                      <a:pt x="130" y="80"/>
                      <a:pt x="131" y="80"/>
                      <a:pt x="131" y="81"/>
                    </a:cubicBezTo>
                    <a:cubicBezTo>
                      <a:pt x="132" y="82"/>
                      <a:pt x="132" y="83"/>
                      <a:pt x="132" y="83"/>
                    </a:cubicBezTo>
                    <a:cubicBezTo>
                      <a:pt x="133" y="83"/>
                      <a:pt x="133" y="83"/>
                      <a:pt x="133" y="83"/>
                    </a:cubicBezTo>
                    <a:cubicBezTo>
                      <a:pt x="133" y="80"/>
                      <a:pt x="132" y="79"/>
                      <a:pt x="132" y="78"/>
                    </a:cubicBezTo>
                    <a:cubicBezTo>
                      <a:pt x="132" y="76"/>
                      <a:pt x="133" y="74"/>
                      <a:pt x="134" y="73"/>
                    </a:cubicBezTo>
                    <a:cubicBezTo>
                      <a:pt x="134" y="73"/>
                      <a:pt x="135" y="73"/>
                      <a:pt x="135" y="72"/>
                    </a:cubicBezTo>
                    <a:cubicBezTo>
                      <a:pt x="138" y="73"/>
                      <a:pt x="141" y="75"/>
                      <a:pt x="144" y="77"/>
                    </a:cubicBezTo>
                    <a:cubicBezTo>
                      <a:pt x="145" y="78"/>
                      <a:pt x="148" y="80"/>
                      <a:pt x="152" y="84"/>
                    </a:cubicBezTo>
                    <a:cubicBezTo>
                      <a:pt x="154" y="85"/>
                      <a:pt x="154" y="86"/>
                      <a:pt x="154" y="87"/>
                    </a:cubicBezTo>
                    <a:cubicBezTo>
                      <a:pt x="153" y="88"/>
                      <a:pt x="152" y="89"/>
                      <a:pt x="152" y="89"/>
                    </a:cubicBezTo>
                    <a:cubicBezTo>
                      <a:pt x="151" y="90"/>
                      <a:pt x="151" y="90"/>
                      <a:pt x="150" y="90"/>
                    </a:cubicBezTo>
                    <a:cubicBezTo>
                      <a:pt x="149" y="89"/>
                      <a:pt x="147" y="87"/>
                      <a:pt x="144" y="84"/>
                    </a:cubicBezTo>
                    <a:cubicBezTo>
                      <a:pt x="141" y="82"/>
                      <a:pt x="139" y="80"/>
                      <a:pt x="138" y="79"/>
                    </a:cubicBezTo>
                    <a:cubicBezTo>
                      <a:pt x="138" y="81"/>
                      <a:pt x="138" y="83"/>
                      <a:pt x="140" y="86"/>
                    </a:cubicBezTo>
                    <a:cubicBezTo>
                      <a:pt x="141" y="90"/>
                      <a:pt x="142" y="92"/>
                      <a:pt x="142" y="93"/>
                    </a:cubicBezTo>
                    <a:cubicBezTo>
                      <a:pt x="143" y="94"/>
                      <a:pt x="142" y="95"/>
                      <a:pt x="141" y="96"/>
                    </a:cubicBezTo>
                    <a:cubicBezTo>
                      <a:pt x="141" y="97"/>
                      <a:pt x="140" y="97"/>
                      <a:pt x="138" y="96"/>
                    </a:cubicBezTo>
                    <a:cubicBezTo>
                      <a:pt x="137" y="95"/>
                      <a:pt x="137" y="95"/>
                      <a:pt x="135" y="93"/>
                    </a:cubicBezTo>
                    <a:cubicBezTo>
                      <a:pt x="134" y="91"/>
                      <a:pt x="133" y="90"/>
                      <a:pt x="133" y="90"/>
                    </a:cubicBezTo>
                    <a:cubicBezTo>
                      <a:pt x="132" y="90"/>
                      <a:pt x="132" y="89"/>
                      <a:pt x="130" y="88"/>
                    </a:cubicBezTo>
                    <a:cubicBezTo>
                      <a:pt x="129" y="87"/>
                      <a:pt x="128" y="86"/>
                      <a:pt x="128" y="86"/>
                    </a:cubicBezTo>
                    <a:cubicBezTo>
                      <a:pt x="127" y="85"/>
                      <a:pt x="126" y="83"/>
                      <a:pt x="125" y="82"/>
                    </a:cubicBezTo>
                    <a:cubicBezTo>
                      <a:pt x="125" y="81"/>
                      <a:pt x="125" y="81"/>
                      <a:pt x="126" y="80"/>
                    </a:cubicBezTo>
                    <a:close/>
                    <a:moveTo>
                      <a:pt x="119" y="88"/>
                    </a:moveTo>
                    <a:cubicBezTo>
                      <a:pt x="119" y="87"/>
                      <a:pt x="120" y="87"/>
                      <a:pt x="121" y="87"/>
                    </a:cubicBezTo>
                    <a:cubicBezTo>
                      <a:pt x="122" y="86"/>
                      <a:pt x="123" y="86"/>
                      <a:pt x="123" y="87"/>
                    </a:cubicBezTo>
                    <a:cubicBezTo>
                      <a:pt x="124" y="87"/>
                      <a:pt x="124" y="87"/>
                      <a:pt x="124" y="88"/>
                    </a:cubicBezTo>
                    <a:cubicBezTo>
                      <a:pt x="124" y="89"/>
                      <a:pt x="125" y="90"/>
                      <a:pt x="126" y="92"/>
                    </a:cubicBezTo>
                    <a:cubicBezTo>
                      <a:pt x="127" y="93"/>
                      <a:pt x="128" y="95"/>
                      <a:pt x="128" y="95"/>
                    </a:cubicBezTo>
                    <a:cubicBezTo>
                      <a:pt x="129" y="96"/>
                      <a:pt x="129" y="96"/>
                      <a:pt x="130" y="97"/>
                    </a:cubicBezTo>
                    <a:cubicBezTo>
                      <a:pt x="130" y="97"/>
                      <a:pt x="131" y="98"/>
                      <a:pt x="132" y="99"/>
                    </a:cubicBezTo>
                    <a:cubicBezTo>
                      <a:pt x="133" y="99"/>
                      <a:pt x="133" y="100"/>
                      <a:pt x="134" y="100"/>
                    </a:cubicBezTo>
                    <a:cubicBezTo>
                      <a:pt x="134" y="101"/>
                      <a:pt x="135" y="101"/>
                      <a:pt x="135" y="102"/>
                    </a:cubicBezTo>
                    <a:cubicBezTo>
                      <a:pt x="135" y="102"/>
                      <a:pt x="135" y="102"/>
                      <a:pt x="135" y="103"/>
                    </a:cubicBezTo>
                    <a:cubicBezTo>
                      <a:pt x="135" y="104"/>
                      <a:pt x="134" y="104"/>
                      <a:pt x="134" y="105"/>
                    </a:cubicBezTo>
                    <a:cubicBezTo>
                      <a:pt x="133" y="106"/>
                      <a:pt x="132" y="106"/>
                      <a:pt x="131" y="106"/>
                    </a:cubicBezTo>
                    <a:cubicBezTo>
                      <a:pt x="129" y="105"/>
                      <a:pt x="128" y="104"/>
                      <a:pt x="127" y="103"/>
                    </a:cubicBezTo>
                    <a:cubicBezTo>
                      <a:pt x="126" y="102"/>
                      <a:pt x="126" y="101"/>
                      <a:pt x="125" y="100"/>
                    </a:cubicBezTo>
                    <a:cubicBezTo>
                      <a:pt x="124" y="99"/>
                      <a:pt x="123" y="98"/>
                      <a:pt x="122" y="97"/>
                    </a:cubicBezTo>
                    <a:cubicBezTo>
                      <a:pt x="120" y="95"/>
                      <a:pt x="118" y="93"/>
                      <a:pt x="118" y="91"/>
                    </a:cubicBezTo>
                    <a:cubicBezTo>
                      <a:pt x="117" y="90"/>
                      <a:pt x="118" y="89"/>
                      <a:pt x="119" y="88"/>
                    </a:cubicBezTo>
                    <a:close/>
                    <a:moveTo>
                      <a:pt x="112" y="79"/>
                    </a:moveTo>
                    <a:cubicBezTo>
                      <a:pt x="112" y="78"/>
                      <a:pt x="113" y="78"/>
                      <a:pt x="114" y="78"/>
                    </a:cubicBezTo>
                    <a:cubicBezTo>
                      <a:pt x="115" y="78"/>
                      <a:pt x="116" y="78"/>
                      <a:pt x="116" y="78"/>
                    </a:cubicBezTo>
                    <a:cubicBezTo>
                      <a:pt x="117" y="79"/>
                      <a:pt x="117" y="80"/>
                      <a:pt x="117" y="81"/>
                    </a:cubicBezTo>
                    <a:cubicBezTo>
                      <a:pt x="118" y="82"/>
                      <a:pt x="118" y="82"/>
                      <a:pt x="117" y="83"/>
                    </a:cubicBezTo>
                    <a:cubicBezTo>
                      <a:pt x="117" y="83"/>
                      <a:pt x="117" y="84"/>
                      <a:pt x="117" y="84"/>
                    </a:cubicBezTo>
                    <a:cubicBezTo>
                      <a:pt x="116" y="85"/>
                      <a:pt x="114" y="86"/>
                      <a:pt x="113" y="86"/>
                    </a:cubicBezTo>
                    <a:cubicBezTo>
                      <a:pt x="113" y="86"/>
                      <a:pt x="112" y="85"/>
                      <a:pt x="112" y="85"/>
                    </a:cubicBezTo>
                    <a:cubicBezTo>
                      <a:pt x="110" y="84"/>
                      <a:pt x="110" y="82"/>
                      <a:pt x="110" y="81"/>
                    </a:cubicBezTo>
                    <a:cubicBezTo>
                      <a:pt x="111" y="80"/>
                      <a:pt x="111" y="80"/>
                      <a:pt x="112" y="79"/>
                    </a:cubicBezTo>
                    <a:close/>
                    <a:moveTo>
                      <a:pt x="98" y="85"/>
                    </a:moveTo>
                    <a:cubicBezTo>
                      <a:pt x="99" y="84"/>
                      <a:pt x="101" y="84"/>
                      <a:pt x="102" y="85"/>
                    </a:cubicBezTo>
                    <a:cubicBezTo>
                      <a:pt x="102" y="85"/>
                      <a:pt x="103" y="86"/>
                      <a:pt x="103" y="86"/>
                    </a:cubicBezTo>
                    <a:cubicBezTo>
                      <a:pt x="103" y="87"/>
                      <a:pt x="104" y="87"/>
                      <a:pt x="104" y="87"/>
                    </a:cubicBezTo>
                    <a:cubicBezTo>
                      <a:pt x="114" y="97"/>
                      <a:pt x="114" y="97"/>
                      <a:pt x="114" y="97"/>
                    </a:cubicBezTo>
                    <a:cubicBezTo>
                      <a:pt x="115" y="99"/>
                      <a:pt x="116" y="100"/>
                      <a:pt x="118" y="102"/>
                    </a:cubicBezTo>
                    <a:cubicBezTo>
                      <a:pt x="120" y="104"/>
                      <a:pt x="122" y="105"/>
                      <a:pt x="122" y="106"/>
                    </a:cubicBezTo>
                    <a:cubicBezTo>
                      <a:pt x="125" y="109"/>
                      <a:pt x="127" y="111"/>
                      <a:pt x="127" y="114"/>
                    </a:cubicBezTo>
                    <a:cubicBezTo>
                      <a:pt x="128" y="115"/>
                      <a:pt x="128" y="116"/>
                      <a:pt x="127" y="117"/>
                    </a:cubicBezTo>
                    <a:cubicBezTo>
                      <a:pt x="126" y="117"/>
                      <a:pt x="125" y="118"/>
                      <a:pt x="124" y="118"/>
                    </a:cubicBezTo>
                    <a:cubicBezTo>
                      <a:pt x="123" y="118"/>
                      <a:pt x="123" y="118"/>
                      <a:pt x="122" y="117"/>
                    </a:cubicBezTo>
                    <a:cubicBezTo>
                      <a:pt x="121" y="117"/>
                      <a:pt x="121" y="116"/>
                      <a:pt x="121" y="116"/>
                    </a:cubicBezTo>
                    <a:cubicBezTo>
                      <a:pt x="120" y="113"/>
                      <a:pt x="118" y="111"/>
                      <a:pt x="115" y="108"/>
                    </a:cubicBezTo>
                    <a:cubicBezTo>
                      <a:pt x="113" y="105"/>
                      <a:pt x="111" y="103"/>
                      <a:pt x="108" y="100"/>
                    </a:cubicBezTo>
                    <a:cubicBezTo>
                      <a:pt x="107" y="99"/>
                      <a:pt x="106" y="98"/>
                      <a:pt x="104" y="97"/>
                    </a:cubicBezTo>
                    <a:cubicBezTo>
                      <a:pt x="102" y="95"/>
                      <a:pt x="100" y="94"/>
                      <a:pt x="99" y="93"/>
                    </a:cubicBezTo>
                    <a:cubicBezTo>
                      <a:pt x="98" y="92"/>
                      <a:pt x="97" y="91"/>
                      <a:pt x="97" y="89"/>
                    </a:cubicBezTo>
                    <a:cubicBezTo>
                      <a:pt x="96" y="88"/>
                      <a:pt x="97" y="86"/>
                      <a:pt x="98" y="85"/>
                    </a:cubicBezTo>
                    <a:close/>
                    <a:moveTo>
                      <a:pt x="91" y="114"/>
                    </a:moveTo>
                    <a:cubicBezTo>
                      <a:pt x="92" y="113"/>
                      <a:pt x="93" y="113"/>
                      <a:pt x="94" y="113"/>
                    </a:cubicBezTo>
                    <a:cubicBezTo>
                      <a:pt x="94" y="114"/>
                      <a:pt x="95" y="114"/>
                      <a:pt x="95" y="114"/>
                    </a:cubicBezTo>
                    <a:cubicBezTo>
                      <a:pt x="95" y="114"/>
                      <a:pt x="96" y="115"/>
                      <a:pt x="96" y="116"/>
                    </a:cubicBezTo>
                    <a:cubicBezTo>
                      <a:pt x="96" y="116"/>
                      <a:pt x="97" y="117"/>
                      <a:pt x="97" y="117"/>
                    </a:cubicBezTo>
                    <a:cubicBezTo>
                      <a:pt x="98" y="117"/>
                      <a:pt x="98" y="117"/>
                      <a:pt x="98" y="118"/>
                    </a:cubicBezTo>
                    <a:cubicBezTo>
                      <a:pt x="98" y="115"/>
                      <a:pt x="97" y="113"/>
                      <a:pt x="97" y="112"/>
                    </a:cubicBezTo>
                    <a:cubicBezTo>
                      <a:pt x="97" y="110"/>
                      <a:pt x="98" y="109"/>
                      <a:pt x="99" y="108"/>
                    </a:cubicBezTo>
                    <a:cubicBezTo>
                      <a:pt x="99" y="107"/>
                      <a:pt x="100" y="107"/>
                      <a:pt x="100" y="107"/>
                    </a:cubicBezTo>
                    <a:cubicBezTo>
                      <a:pt x="103" y="107"/>
                      <a:pt x="106" y="109"/>
                      <a:pt x="109" y="111"/>
                    </a:cubicBezTo>
                    <a:cubicBezTo>
                      <a:pt x="110" y="112"/>
                      <a:pt x="112" y="114"/>
                      <a:pt x="117" y="118"/>
                    </a:cubicBezTo>
                    <a:cubicBezTo>
                      <a:pt x="118" y="119"/>
                      <a:pt x="119" y="120"/>
                      <a:pt x="118" y="121"/>
                    </a:cubicBezTo>
                    <a:cubicBezTo>
                      <a:pt x="118" y="123"/>
                      <a:pt x="117" y="123"/>
                      <a:pt x="117" y="124"/>
                    </a:cubicBezTo>
                    <a:cubicBezTo>
                      <a:pt x="116" y="124"/>
                      <a:pt x="115" y="125"/>
                      <a:pt x="115" y="124"/>
                    </a:cubicBezTo>
                    <a:cubicBezTo>
                      <a:pt x="113" y="123"/>
                      <a:pt x="111" y="121"/>
                      <a:pt x="109" y="119"/>
                    </a:cubicBezTo>
                    <a:cubicBezTo>
                      <a:pt x="106" y="116"/>
                      <a:pt x="104" y="115"/>
                      <a:pt x="102" y="114"/>
                    </a:cubicBezTo>
                    <a:cubicBezTo>
                      <a:pt x="102" y="115"/>
                      <a:pt x="103" y="118"/>
                      <a:pt x="104" y="120"/>
                    </a:cubicBezTo>
                    <a:cubicBezTo>
                      <a:pt x="106" y="124"/>
                      <a:pt x="107" y="126"/>
                      <a:pt x="107" y="127"/>
                    </a:cubicBezTo>
                    <a:cubicBezTo>
                      <a:pt x="107" y="128"/>
                      <a:pt x="107" y="129"/>
                      <a:pt x="106" y="130"/>
                    </a:cubicBezTo>
                    <a:cubicBezTo>
                      <a:pt x="105" y="131"/>
                      <a:pt x="104" y="131"/>
                      <a:pt x="103" y="130"/>
                    </a:cubicBezTo>
                    <a:cubicBezTo>
                      <a:pt x="102" y="130"/>
                      <a:pt x="101" y="129"/>
                      <a:pt x="100" y="128"/>
                    </a:cubicBezTo>
                    <a:cubicBezTo>
                      <a:pt x="98" y="126"/>
                      <a:pt x="97" y="125"/>
                      <a:pt x="98" y="125"/>
                    </a:cubicBezTo>
                    <a:cubicBezTo>
                      <a:pt x="97" y="124"/>
                      <a:pt x="96" y="124"/>
                      <a:pt x="95" y="123"/>
                    </a:cubicBezTo>
                    <a:cubicBezTo>
                      <a:pt x="94" y="121"/>
                      <a:pt x="93" y="121"/>
                      <a:pt x="93" y="120"/>
                    </a:cubicBezTo>
                    <a:cubicBezTo>
                      <a:pt x="91" y="119"/>
                      <a:pt x="91" y="118"/>
                      <a:pt x="90" y="117"/>
                    </a:cubicBezTo>
                    <a:cubicBezTo>
                      <a:pt x="90" y="116"/>
                      <a:pt x="90" y="115"/>
                      <a:pt x="91" y="114"/>
                    </a:cubicBezTo>
                    <a:close/>
                    <a:moveTo>
                      <a:pt x="77" y="121"/>
                    </a:moveTo>
                    <a:cubicBezTo>
                      <a:pt x="78" y="119"/>
                      <a:pt x="80" y="119"/>
                      <a:pt x="82" y="119"/>
                    </a:cubicBezTo>
                    <a:cubicBezTo>
                      <a:pt x="85" y="119"/>
                      <a:pt x="87" y="120"/>
                      <a:pt x="89" y="121"/>
                    </a:cubicBezTo>
                    <a:cubicBezTo>
                      <a:pt x="90" y="122"/>
                      <a:pt x="91" y="122"/>
                      <a:pt x="92" y="123"/>
                    </a:cubicBezTo>
                    <a:cubicBezTo>
                      <a:pt x="94" y="126"/>
                      <a:pt x="95" y="129"/>
                      <a:pt x="95" y="134"/>
                    </a:cubicBezTo>
                    <a:cubicBezTo>
                      <a:pt x="95" y="135"/>
                      <a:pt x="95" y="136"/>
                      <a:pt x="94" y="138"/>
                    </a:cubicBezTo>
                    <a:cubicBezTo>
                      <a:pt x="93" y="138"/>
                      <a:pt x="92" y="139"/>
                      <a:pt x="91" y="139"/>
                    </a:cubicBezTo>
                    <a:cubicBezTo>
                      <a:pt x="87" y="140"/>
                      <a:pt x="83" y="139"/>
                      <a:pt x="80" y="136"/>
                    </a:cubicBezTo>
                    <a:cubicBezTo>
                      <a:pt x="80" y="135"/>
                      <a:pt x="79" y="134"/>
                      <a:pt x="78" y="133"/>
                    </a:cubicBezTo>
                    <a:cubicBezTo>
                      <a:pt x="78" y="132"/>
                      <a:pt x="77" y="130"/>
                      <a:pt x="77" y="128"/>
                    </a:cubicBezTo>
                    <a:cubicBezTo>
                      <a:pt x="76" y="126"/>
                      <a:pt x="76" y="125"/>
                      <a:pt x="76" y="125"/>
                    </a:cubicBezTo>
                    <a:cubicBezTo>
                      <a:pt x="76" y="123"/>
                      <a:pt x="76" y="122"/>
                      <a:pt x="77" y="121"/>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1172"/>
              <p:cNvSpPr/>
              <p:nvPr/>
            </p:nvSpPr>
            <p:spPr bwMode="auto">
              <a:xfrm>
                <a:off x="1585" y="2336"/>
                <a:ext cx="22" cy="26"/>
              </a:xfrm>
              <a:custGeom>
                <a:avLst/>
                <a:gdLst>
                  <a:gd name="T0" fmla="*/ 5 w 9"/>
                  <a:gd name="T1" fmla="*/ 10 h 11"/>
                  <a:gd name="T2" fmla="*/ 8 w 9"/>
                  <a:gd name="T3" fmla="*/ 2 h 11"/>
                  <a:gd name="T4" fmla="*/ 7 w 9"/>
                  <a:gd name="T5" fmla="*/ 1 h 11"/>
                  <a:gd name="T6" fmla="*/ 4 w 9"/>
                  <a:gd name="T7" fmla="*/ 1 h 11"/>
                  <a:gd name="T8" fmla="*/ 1 w 9"/>
                  <a:gd name="T9" fmla="*/ 2 h 11"/>
                  <a:gd name="T10" fmla="*/ 0 w 9"/>
                  <a:gd name="T11" fmla="*/ 4 h 11"/>
                  <a:gd name="T12" fmla="*/ 2 w 9"/>
                  <a:gd name="T13" fmla="*/ 9 h 11"/>
                  <a:gd name="T14" fmla="*/ 5 w 9"/>
                  <a:gd name="T15" fmla="*/ 1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1">
                    <a:moveTo>
                      <a:pt x="5" y="10"/>
                    </a:moveTo>
                    <a:cubicBezTo>
                      <a:pt x="8" y="7"/>
                      <a:pt x="9" y="5"/>
                      <a:pt x="8" y="2"/>
                    </a:cubicBezTo>
                    <a:cubicBezTo>
                      <a:pt x="7" y="2"/>
                      <a:pt x="7" y="1"/>
                      <a:pt x="7" y="1"/>
                    </a:cubicBezTo>
                    <a:cubicBezTo>
                      <a:pt x="6" y="1"/>
                      <a:pt x="6" y="0"/>
                      <a:pt x="4" y="1"/>
                    </a:cubicBezTo>
                    <a:cubicBezTo>
                      <a:pt x="3" y="1"/>
                      <a:pt x="2" y="1"/>
                      <a:pt x="1" y="2"/>
                    </a:cubicBezTo>
                    <a:cubicBezTo>
                      <a:pt x="1" y="3"/>
                      <a:pt x="0" y="4"/>
                      <a:pt x="0" y="4"/>
                    </a:cubicBezTo>
                    <a:cubicBezTo>
                      <a:pt x="0" y="6"/>
                      <a:pt x="0" y="7"/>
                      <a:pt x="2" y="9"/>
                    </a:cubicBezTo>
                    <a:cubicBezTo>
                      <a:pt x="3" y="10"/>
                      <a:pt x="5" y="11"/>
                      <a:pt x="5" y="10"/>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1173"/>
              <p:cNvSpPr/>
              <p:nvPr/>
            </p:nvSpPr>
            <p:spPr bwMode="auto">
              <a:xfrm>
                <a:off x="1429" y="2492"/>
                <a:ext cx="19" cy="22"/>
              </a:xfrm>
              <a:custGeom>
                <a:avLst/>
                <a:gdLst>
                  <a:gd name="T0" fmla="*/ 2 w 8"/>
                  <a:gd name="T1" fmla="*/ 8 h 9"/>
                  <a:gd name="T2" fmla="*/ 6 w 8"/>
                  <a:gd name="T3" fmla="*/ 8 h 9"/>
                  <a:gd name="T4" fmla="*/ 7 w 8"/>
                  <a:gd name="T5" fmla="*/ 7 h 9"/>
                  <a:gd name="T6" fmla="*/ 6 w 8"/>
                  <a:gd name="T7" fmla="*/ 3 h 9"/>
                  <a:gd name="T8" fmla="*/ 1 w 8"/>
                  <a:gd name="T9" fmla="*/ 0 h 9"/>
                  <a:gd name="T10" fmla="*/ 0 w 8"/>
                  <a:gd name="T11" fmla="*/ 0 h 9"/>
                  <a:gd name="T12" fmla="*/ 0 w 8"/>
                  <a:gd name="T13" fmla="*/ 4 h 9"/>
                  <a:gd name="T14" fmla="*/ 2 w 8"/>
                  <a:gd name="T15" fmla="*/ 8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2" y="8"/>
                    </a:moveTo>
                    <a:cubicBezTo>
                      <a:pt x="3" y="9"/>
                      <a:pt x="4" y="9"/>
                      <a:pt x="6" y="8"/>
                    </a:cubicBezTo>
                    <a:cubicBezTo>
                      <a:pt x="6" y="8"/>
                      <a:pt x="7" y="8"/>
                      <a:pt x="7" y="7"/>
                    </a:cubicBezTo>
                    <a:cubicBezTo>
                      <a:pt x="8" y="6"/>
                      <a:pt x="8" y="4"/>
                      <a:pt x="6" y="3"/>
                    </a:cubicBezTo>
                    <a:cubicBezTo>
                      <a:pt x="5" y="1"/>
                      <a:pt x="3" y="0"/>
                      <a:pt x="1" y="0"/>
                    </a:cubicBezTo>
                    <a:cubicBezTo>
                      <a:pt x="1" y="0"/>
                      <a:pt x="0" y="0"/>
                      <a:pt x="0" y="0"/>
                    </a:cubicBezTo>
                    <a:cubicBezTo>
                      <a:pt x="0" y="1"/>
                      <a:pt x="0" y="2"/>
                      <a:pt x="0" y="4"/>
                    </a:cubicBezTo>
                    <a:cubicBezTo>
                      <a:pt x="0" y="5"/>
                      <a:pt x="1" y="7"/>
                      <a:pt x="2" y="8"/>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1174"/>
              <p:cNvSpPr/>
              <p:nvPr/>
            </p:nvSpPr>
            <p:spPr bwMode="auto">
              <a:xfrm>
                <a:off x="1661" y="2886"/>
                <a:ext cx="47" cy="45"/>
              </a:xfrm>
              <a:custGeom>
                <a:avLst/>
                <a:gdLst>
                  <a:gd name="T0" fmla="*/ 15 w 20"/>
                  <a:gd name="T1" fmla="*/ 0 h 19"/>
                  <a:gd name="T2" fmla="*/ 0 w 20"/>
                  <a:gd name="T3" fmla="*/ 19 h 19"/>
                  <a:gd name="T4" fmla="*/ 14 w 20"/>
                  <a:gd name="T5" fmla="*/ 19 h 19"/>
                  <a:gd name="T6" fmla="*/ 20 w 20"/>
                  <a:gd name="T7" fmla="*/ 7 h 19"/>
                  <a:gd name="T8" fmla="*/ 15 w 20"/>
                  <a:gd name="T9" fmla="*/ 0 h 19"/>
                </a:gdLst>
                <a:ahLst/>
                <a:cxnLst>
                  <a:cxn ang="0">
                    <a:pos x="T0" y="T1"/>
                  </a:cxn>
                  <a:cxn ang="0">
                    <a:pos x="T2" y="T3"/>
                  </a:cxn>
                  <a:cxn ang="0">
                    <a:pos x="T4" y="T5"/>
                  </a:cxn>
                  <a:cxn ang="0">
                    <a:pos x="T6" y="T7"/>
                  </a:cxn>
                  <a:cxn ang="0">
                    <a:pos x="T8" y="T9"/>
                  </a:cxn>
                </a:cxnLst>
                <a:rect l="0" t="0" r="r" b="b"/>
                <a:pathLst>
                  <a:path w="20" h="19">
                    <a:moveTo>
                      <a:pt x="15" y="0"/>
                    </a:moveTo>
                    <a:cubicBezTo>
                      <a:pt x="11" y="3"/>
                      <a:pt x="5" y="11"/>
                      <a:pt x="0" y="19"/>
                    </a:cubicBezTo>
                    <a:cubicBezTo>
                      <a:pt x="14" y="19"/>
                      <a:pt x="14" y="19"/>
                      <a:pt x="14" y="19"/>
                    </a:cubicBezTo>
                    <a:cubicBezTo>
                      <a:pt x="15" y="15"/>
                      <a:pt x="17" y="11"/>
                      <a:pt x="20" y="7"/>
                    </a:cubicBezTo>
                    <a:lnTo>
                      <a:pt x="15" y="0"/>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1175"/>
              <p:cNvSpPr/>
              <p:nvPr/>
            </p:nvSpPr>
            <p:spPr bwMode="auto">
              <a:xfrm>
                <a:off x="1614" y="2345"/>
                <a:ext cx="175" cy="544"/>
              </a:xfrm>
              <a:custGeom>
                <a:avLst/>
                <a:gdLst>
                  <a:gd name="T0" fmla="*/ 63 w 74"/>
                  <a:gd name="T1" fmla="*/ 84 h 229"/>
                  <a:gd name="T2" fmla="*/ 63 w 74"/>
                  <a:gd name="T3" fmla="*/ 0 h 229"/>
                  <a:gd name="T4" fmla="*/ 48 w 74"/>
                  <a:gd name="T5" fmla="*/ 95 h 229"/>
                  <a:gd name="T6" fmla="*/ 43 w 74"/>
                  <a:gd name="T7" fmla="*/ 229 h 229"/>
                  <a:gd name="T8" fmla="*/ 67 w 74"/>
                  <a:gd name="T9" fmla="*/ 199 h 229"/>
                  <a:gd name="T10" fmla="*/ 46 w 74"/>
                  <a:gd name="T11" fmla="*/ 164 h 229"/>
                  <a:gd name="T12" fmla="*/ 53 w 74"/>
                  <a:gd name="T13" fmla="*/ 158 h 229"/>
                  <a:gd name="T14" fmla="*/ 63 w 74"/>
                  <a:gd name="T15" fmla="*/ 84 h 2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229">
                    <a:moveTo>
                      <a:pt x="63" y="84"/>
                    </a:moveTo>
                    <a:cubicBezTo>
                      <a:pt x="69" y="64"/>
                      <a:pt x="74" y="31"/>
                      <a:pt x="63" y="0"/>
                    </a:cubicBezTo>
                    <a:cubicBezTo>
                      <a:pt x="68" y="45"/>
                      <a:pt x="55" y="77"/>
                      <a:pt x="48" y="95"/>
                    </a:cubicBezTo>
                    <a:cubicBezTo>
                      <a:pt x="39" y="117"/>
                      <a:pt x="0" y="171"/>
                      <a:pt x="43" y="229"/>
                    </a:cubicBezTo>
                    <a:cubicBezTo>
                      <a:pt x="49" y="219"/>
                      <a:pt x="58" y="209"/>
                      <a:pt x="67" y="199"/>
                    </a:cubicBezTo>
                    <a:cubicBezTo>
                      <a:pt x="59" y="187"/>
                      <a:pt x="51" y="174"/>
                      <a:pt x="46" y="164"/>
                    </a:cubicBezTo>
                    <a:cubicBezTo>
                      <a:pt x="48" y="163"/>
                      <a:pt x="50" y="161"/>
                      <a:pt x="53" y="158"/>
                    </a:cubicBezTo>
                    <a:cubicBezTo>
                      <a:pt x="46" y="130"/>
                      <a:pt x="56" y="107"/>
                      <a:pt x="63" y="84"/>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1176"/>
              <p:cNvSpPr/>
              <p:nvPr/>
            </p:nvSpPr>
            <p:spPr bwMode="auto">
              <a:xfrm>
                <a:off x="1706" y="2393"/>
                <a:ext cx="50" cy="28"/>
              </a:xfrm>
              <a:custGeom>
                <a:avLst/>
                <a:gdLst>
                  <a:gd name="T0" fmla="*/ 20 w 21"/>
                  <a:gd name="T1" fmla="*/ 0 h 12"/>
                  <a:gd name="T2" fmla="*/ 0 w 21"/>
                  <a:gd name="T3" fmla="*/ 10 h 12"/>
                  <a:gd name="T4" fmla="*/ 1 w 21"/>
                  <a:gd name="T5" fmla="*/ 12 h 12"/>
                  <a:gd name="T6" fmla="*/ 21 w 21"/>
                  <a:gd name="T7" fmla="*/ 6 h 12"/>
                  <a:gd name="T8" fmla="*/ 20 w 21"/>
                  <a:gd name="T9" fmla="*/ 0 h 12"/>
                </a:gdLst>
                <a:ahLst/>
                <a:cxnLst>
                  <a:cxn ang="0">
                    <a:pos x="T0" y="T1"/>
                  </a:cxn>
                  <a:cxn ang="0">
                    <a:pos x="T2" y="T3"/>
                  </a:cxn>
                  <a:cxn ang="0">
                    <a:pos x="T4" y="T5"/>
                  </a:cxn>
                  <a:cxn ang="0">
                    <a:pos x="T6" y="T7"/>
                  </a:cxn>
                  <a:cxn ang="0">
                    <a:pos x="T8" y="T9"/>
                  </a:cxn>
                </a:cxnLst>
                <a:rect l="0" t="0" r="r" b="b"/>
                <a:pathLst>
                  <a:path w="21" h="12">
                    <a:moveTo>
                      <a:pt x="20" y="0"/>
                    </a:moveTo>
                    <a:cubicBezTo>
                      <a:pt x="13" y="3"/>
                      <a:pt x="6" y="6"/>
                      <a:pt x="0" y="10"/>
                    </a:cubicBezTo>
                    <a:cubicBezTo>
                      <a:pt x="0" y="10"/>
                      <a:pt x="1" y="11"/>
                      <a:pt x="1" y="12"/>
                    </a:cubicBezTo>
                    <a:cubicBezTo>
                      <a:pt x="21" y="6"/>
                      <a:pt x="21" y="6"/>
                      <a:pt x="21" y="6"/>
                    </a:cubicBezTo>
                    <a:cubicBezTo>
                      <a:pt x="21" y="4"/>
                      <a:pt x="20" y="2"/>
                      <a:pt x="20"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1177"/>
              <p:cNvSpPr/>
              <p:nvPr/>
            </p:nvSpPr>
            <p:spPr bwMode="auto">
              <a:xfrm>
                <a:off x="1711" y="2412"/>
                <a:ext cx="45" cy="16"/>
              </a:xfrm>
              <a:custGeom>
                <a:avLst/>
                <a:gdLst>
                  <a:gd name="T0" fmla="*/ 19 w 19"/>
                  <a:gd name="T1" fmla="*/ 0 h 7"/>
                  <a:gd name="T2" fmla="*/ 0 w 19"/>
                  <a:gd name="T3" fmla="*/ 5 h 7"/>
                  <a:gd name="T4" fmla="*/ 0 w 19"/>
                  <a:gd name="T5" fmla="*/ 7 h 7"/>
                  <a:gd name="T6" fmla="*/ 19 w 19"/>
                  <a:gd name="T7" fmla="*/ 4 h 7"/>
                  <a:gd name="T8" fmla="*/ 19 w 19"/>
                  <a:gd name="T9" fmla="*/ 0 h 7"/>
                </a:gdLst>
                <a:ahLst/>
                <a:cxnLst>
                  <a:cxn ang="0">
                    <a:pos x="T0" y="T1"/>
                  </a:cxn>
                  <a:cxn ang="0">
                    <a:pos x="T2" y="T3"/>
                  </a:cxn>
                  <a:cxn ang="0">
                    <a:pos x="T4" y="T5"/>
                  </a:cxn>
                  <a:cxn ang="0">
                    <a:pos x="T6" y="T7"/>
                  </a:cxn>
                  <a:cxn ang="0">
                    <a:pos x="T8" y="T9"/>
                  </a:cxn>
                </a:cxnLst>
                <a:rect l="0" t="0" r="r" b="b"/>
                <a:pathLst>
                  <a:path w="19" h="7">
                    <a:moveTo>
                      <a:pt x="19" y="0"/>
                    </a:moveTo>
                    <a:cubicBezTo>
                      <a:pt x="0" y="5"/>
                      <a:pt x="0" y="5"/>
                      <a:pt x="0" y="5"/>
                    </a:cubicBezTo>
                    <a:cubicBezTo>
                      <a:pt x="0" y="6"/>
                      <a:pt x="0" y="6"/>
                      <a:pt x="0" y="7"/>
                    </a:cubicBezTo>
                    <a:cubicBezTo>
                      <a:pt x="19" y="4"/>
                      <a:pt x="19" y="4"/>
                      <a:pt x="19" y="4"/>
                    </a:cubicBezTo>
                    <a:cubicBezTo>
                      <a:pt x="19" y="3"/>
                      <a:pt x="19" y="1"/>
                      <a:pt x="19"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1178"/>
              <p:cNvSpPr/>
              <p:nvPr/>
            </p:nvSpPr>
            <p:spPr bwMode="auto">
              <a:xfrm>
                <a:off x="1720" y="2101"/>
                <a:ext cx="17" cy="78"/>
              </a:xfrm>
              <a:custGeom>
                <a:avLst/>
                <a:gdLst>
                  <a:gd name="T0" fmla="*/ 7 w 7"/>
                  <a:gd name="T1" fmla="*/ 0 h 33"/>
                  <a:gd name="T2" fmla="*/ 0 w 7"/>
                  <a:gd name="T3" fmla="*/ 33 h 33"/>
                  <a:gd name="T4" fmla="*/ 5 w 7"/>
                  <a:gd name="T5" fmla="*/ 33 h 33"/>
                  <a:gd name="T6" fmla="*/ 7 w 7"/>
                  <a:gd name="T7" fmla="*/ 0 h 33"/>
                </a:gdLst>
                <a:ahLst/>
                <a:cxnLst>
                  <a:cxn ang="0">
                    <a:pos x="T0" y="T1"/>
                  </a:cxn>
                  <a:cxn ang="0">
                    <a:pos x="T2" y="T3"/>
                  </a:cxn>
                  <a:cxn ang="0">
                    <a:pos x="T4" y="T5"/>
                  </a:cxn>
                  <a:cxn ang="0">
                    <a:pos x="T6" y="T7"/>
                  </a:cxn>
                </a:cxnLst>
                <a:rect l="0" t="0" r="r" b="b"/>
                <a:pathLst>
                  <a:path w="7" h="33">
                    <a:moveTo>
                      <a:pt x="7" y="0"/>
                    </a:moveTo>
                    <a:cubicBezTo>
                      <a:pt x="0" y="33"/>
                      <a:pt x="0" y="33"/>
                      <a:pt x="0" y="33"/>
                    </a:cubicBezTo>
                    <a:cubicBezTo>
                      <a:pt x="2" y="33"/>
                      <a:pt x="3" y="33"/>
                      <a:pt x="5" y="33"/>
                    </a:cubicBezTo>
                    <a:cubicBezTo>
                      <a:pt x="6" y="22"/>
                      <a:pt x="7" y="8"/>
                      <a:pt x="7"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1179"/>
              <p:cNvSpPr/>
              <p:nvPr/>
            </p:nvSpPr>
            <p:spPr bwMode="auto">
              <a:xfrm>
                <a:off x="1713" y="2426"/>
                <a:ext cx="43" cy="12"/>
              </a:xfrm>
              <a:custGeom>
                <a:avLst/>
                <a:gdLst>
                  <a:gd name="T0" fmla="*/ 18 w 18"/>
                  <a:gd name="T1" fmla="*/ 0 h 5"/>
                  <a:gd name="T2" fmla="*/ 0 w 18"/>
                  <a:gd name="T3" fmla="*/ 2 h 5"/>
                  <a:gd name="T4" fmla="*/ 1 w 18"/>
                  <a:gd name="T5" fmla="*/ 5 h 5"/>
                  <a:gd name="T6" fmla="*/ 17 w 18"/>
                  <a:gd name="T7" fmla="*/ 3 h 5"/>
                  <a:gd name="T8" fmla="*/ 18 w 18"/>
                  <a:gd name="T9" fmla="*/ 0 h 5"/>
                </a:gdLst>
                <a:ahLst/>
                <a:cxnLst>
                  <a:cxn ang="0">
                    <a:pos x="T0" y="T1"/>
                  </a:cxn>
                  <a:cxn ang="0">
                    <a:pos x="T2" y="T3"/>
                  </a:cxn>
                  <a:cxn ang="0">
                    <a:pos x="T4" y="T5"/>
                  </a:cxn>
                  <a:cxn ang="0">
                    <a:pos x="T6" y="T7"/>
                  </a:cxn>
                  <a:cxn ang="0">
                    <a:pos x="T8" y="T9"/>
                  </a:cxn>
                </a:cxnLst>
                <a:rect l="0" t="0" r="r" b="b"/>
                <a:pathLst>
                  <a:path w="18" h="5">
                    <a:moveTo>
                      <a:pt x="18" y="0"/>
                    </a:moveTo>
                    <a:cubicBezTo>
                      <a:pt x="0" y="2"/>
                      <a:pt x="0" y="2"/>
                      <a:pt x="0" y="2"/>
                    </a:cubicBezTo>
                    <a:cubicBezTo>
                      <a:pt x="0" y="3"/>
                      <a:pt x="1" y="4"/>
                      <a:pt x="1" y="5"/>
                    </a:cubicBezTo>
                    <a:cubicBezTo>
                      <a:pt x="17" y="3"/>
                      <a:pt x="17" y="3"/>
                      <a:pt x="17" y="3"/>
                    </a:cubicBezTo>
                    <a:cubicBezTo>
                      <a:pt x="17" y="2"/>
                      <a:pt x="18" y="1"/>
                      <a:pt x="18"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1180"/>
              <p:cNvSpPr/>
              <p:nvPr/>
            </p:nvSpPr>
            <p:spPr bwMode="auto">
              <a:xfrm>
                <a:off x="1708" y="2094"/>
                <a:ext cx="26" cy="85"/>
              </a:xfrm>
              <a:custGeom>
                <a:avLst/>
                <a:gdLst>
                  <a:gd name="T0" fmla="*/ 0 w 11"/>
                  <a:gd name="T1" fmla="*/ 35 h 36"/>
                  <a:gd name="T2" fmla="*/ 4 w 11"/>
                  <a:gd name="T3" fmla="*/ 36 h 36"/>
                  <a:gd name="T4" fmla="*/ 11 w 11"/>
                  <a:gd name="T5" fmla="*/ 0 h 36"/>
                  <a:gd name="T6" fmla="*/ 7 w 11"/>
                  <a:gd name="T7" fmla="*/ 2 h 36"/>
                  <a:gd name="T8" fmla="*/ 0 w 11"/>
                  <a:gd name="T9" fmla="*/ 35 h 36"/>
                </a:gdLst>
                <a:ahLst/>
                <a:cxnLst>
                  <a:cxn ang="0">
                    <a:pos x="T0" y="T1"/>
                  </a:cxn>
                  <a:cxn ang="0">
                    <a:pos x="T2" y="T3"/>
                  </a:cxn>
                  <a:cxn ang="0">
                    <a:pos x="T4" y="T5"/>
                  </a:cxn>
                  <a:cxn ang="0">
                    <a:pos x="T6" y="T7"/>
                  </a:cxn>
                  <a:cxn ang="0">
                    <a:pos x="T8" y="T9"/>
                  </a:cxn>
                </a:cxnLst>
                <a:rect l="0" t="0" r="r" b="b"/>
                <a:pathLst>
                  <a:path w="11" h="36">
                    <a:moveTo>
                      <a:pt x="0" y="35"/>
                    </a:moveTo>
                    <a:cubicBezTo>
                      <a:pt x="1" y="35"/>
                      <a:pt x="3" y="35"/>
                      <a:pt x="4" y="36"/>
                    </a:cubicBezTo>
                    <a:cubicBezTo>
                      <a:pt x="11" y="0"/>
                      <a:pt x="11" y="0"/>
                      <a:pt x="11" y="0"/>
                    </a:cubicBezTo>
                    <a:cubicBezTo>
                      <a:pt x="7" y="2"/>
                      <a:pt x="7" y="2"/>
                      <a:pt x="7" y="2"/>
                    </a:cubicBezTo>
                    <a:lnTo>
                      <a:pt x="0" y="35"/>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1181"/>
              <p:cNvSpPr/>
              <p:nvPr/>
            </p:nvSpPr>
            <p:spPr bwMode="auto">
              <a:xfrm>
                <a:off x="1715" y="2438"/>
                <a:ext cx="38" cy="9"/>
              </a:xfrm>
              <a:custGeom>
                <a:avLst/>
                <a:gdLst>
                  <a:gd name="T0" fmla="*/ 16 w 16"/>
                  <a:gd name="T1" fmla="*/ 0 h 4"/>
                  <a:gd name="T2" fmla="*/ 0 w 16"/>
                  <a:gd name="T3" fmla="*/ 1 h 4"/>
                  <a:gd name="T4" fmla="*/ 1 w 16"/>
                  <a:gd name="T5" fmla="*/ 4 h 4"/>
                  <a:gd name="T6" fmla="*/ 16 w 16"/>
                  <a:gd name="T7" fmla="*/ 3 h 4"/>
                  <a:gd name="T8" fmla="*/ 16 w 16"/>
                  <a:gd name="T9" fmla="*/ 0 h 4"/>
                </a:gdLst>
                <a:ahLst/>
                <a:cxnLst>
                  <a:cxn ang="0">
                    <a:pos x="T0" y="T1"/>
                  </a:cxn>
                  <a:cxn ang="0">
                    <a:pos x="T2" y="T3"/>
                  </a:cxn>
                  <a:cxn ang="0">
                    <a:pos x="T4" y="T5"/>
                  </a:cxn>
                  <a:cxn ang="0">
                    <a:pos x="T6" y="T7"/>
                  </a:cxn>
                  <a:cxn ang="0">
                    <a:pos x="T8" y="T9"/>
                  </a:cxn>
                </a:cxnLst>
                <a:rect l="0" t="0" r="r" b="b"/>
                <a:pathLst>
                  <a:path w="16" h="4">
                    <a:moveTo>
                      <a:pt x="16" y="0"/>
                    </a:moveTo>
                    <a:cubicBezTo>
                      <a:pt x="0" y="1"/>
                      <a:pt x="0" y="1"/>
                      <a:pt x="0" y="1"/>
                    </a:cubicBezTo>
                    <a:cubicBezTo>
                      <a:pt x="1" y="2"/>
                      <a:pt x="1" y="3"/>
                      <a:pt x="1" y="4"/>
                    </a:cubicBezTo>
                    <a:cubicBezTo>
                      <a:pt x="16" y="3"/>
                      <a:pt x="16" y="3"/>
                      <a:pt x="16" y="3"/>
                    </a:cubicBezTo>
                    <a:cubicBezTo>
                      <a:pt x="16" y="2"/>
                      <a:pt x="16" y="1"/>
                      <a:pt x="16"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1182"/>
              <p:cNvSpPr/>
              <p:nvPr/>
            </p:nvSpPr>
            <p:spPr bwMode="auto">
              <a:xfrm>
                <a:off x="1720" y="2450"/>
                <a:ext cx="33" cy="4"/>
              </a:xfrm>
              <a:custGeom>
                <a:avLst/>
                <a:gdLst>
                  <a:gd name="T0" fmla="*/ 14 w 14"/>
                  <a:gd name="T1" fmla="*/ 0 h 2"/>
                  <a:gd name="T2" fmla="*/ 0 w 14"/>
                  <a:gd name="T3" fmla="*/ 0 h 2"/>
                  <a:gd name="T4" fmla="*/ 0 w 14"/>
                  <a:gd name="T5" fmla="*/ 2 h 2"/>
                  <a:gd name="T6" fmla="*/ 13 w 14"/>
                  <a:gd name="T7" fmla="*/ 2 h 2"/>
                  <a:gd name="T8" fmla="*/ 14 w 14"/>
                  <a:gd name="T9" fmla="*/ 0 h 2"/>
                </a:gdLst>
                <a:ahLst/>
                <a:cxnLst>
                  <a:cxn ang="0">
                    <a:pos x="T0" y="T1"/>
                  </a:cxn>
                  <a:cxn ang="0">
                    <a:pos x="T2" y="T3"/>
                  </a:cxn>
                  <a:cxn ang="0">
                    <a:pos x="T4" y="T5"/>
                  </a:cxn>
                  <a:cxn ang="0">
                    <a:pos x="T6" y="T7"/>
                  </a:cxn>
                  <a:cxn ang="0">
                    <a:pos x="T8" y="T9"/>
                  </a:cxn>
                </a:cxnLst>
                <a:rect l="0" t="0" r="r" b="b"/>
                <a:pathLst>
                  <a:path w="14" h="2">
                    <a:moveTo>
                      <a:pt x="14" y="0"/>
                    </a:moveTo>
                    <a:cubicBezTo>
                      <a:pt x="0" y="0"/>
                      <a:pt x="0" y="0"/>
                      <a:pt x="0" y="0"/>
                    </a:cubicBezTo>
                    <a:cubicBezTo>
                      <a:pt x="0" y="1"/>
                      <a:pt x="0" y="2"/>
                      <a:pt x="0" y="2"/>
                    </a:cubicBezTo>
                    <a:cubicBezTo>
                      <a:pt x="13" y="2"/>
                      <a:pt x="13" y="2"/>
                      <a:pt x="13" y="2"/>
                    </a:cubicBezTo>
                    <a:cubicBezTo>
                      <a:pt x="13" y="2"/>
                      <a:pt x="13" y="1"/>
                      <a:pt x="14"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1183"/>
              <p:cNvSpPr/>
              <p:nvPr/>
            </p:nvSpPr>
            <p:spPr bwMode="auto">
              <a:xfrm>
                <a:off x="1720" y="2459"/>
                <a:ext cx="31" cy="10"/>
              </a:xfrm>
              <a:custGeom>
                <a:avLst/>
                <a:gdLst>
                  <a:gd name="T0" fmla="*/ 12 w 13"/>
                  <a:gd name="T1" fmla="*/ 4 h 4"/>
                  <a:gd name="T2" fmla="*/ 13 w 13"/>
                  <a:gd name="T3" fmla="*/ 0 h 4"/>
                  <a:gd name="T4" fmla="*/ 0 w 13"/>
                  <a:gd name="T5" fmla="*/ 0 h 4"/>
                  <a:gd name="T6" fmla="*/ 1 w 13"/>
                  <a:gd name="T7" fmla="*/ 4 h 4"/>
                  <a:gd name="T8" fmla="*/ 12 w 13"/>
                  <a:gd name="T9" fmla="*/ 4 h 4"/>
                </a:gdLst>
                <a:ahLst/>
                <a:cxnLst>
                  <a:cxn ang="0">
                    <a:pos x="T0" y="T1"/>
                  </a:cxn>
                  <a:cxn ang="0">
                    <a:pos x="T2" y="T3"/>
                  </a:cxn>
                  <a:cxn ang="0">
                    <a:pos x="T4" y="T5"/>
                  </a:cxn>
                  <a:cxn ang="0">
                    <a:pos x="T6" y="T7"/>
                  </a:cxn>
                  <a:cxn ang="0">
                    <a:pos x="T8" y="T9"/>
                  </a:cxn>
                </a:cxnLst>
                <a:rect l="0" t="0" r="r" b="b"/>
                <a:pathLst>
                  <a:path w="13" h="4">
                    <a:moveTo>
                      <a:pt x="12" y="4"/>
                    </a:moveTo>
                    <a:cubicBezTo>
                      <a:pt x="12" y="3"/>
                      <a:pt x="13" y="1"/>
                      <a:pt x="13" y="0"/>
                    </a:cubicBezTo>
                    <a:cubicBezTo>
                      <a:pt x="0" y="0"/>
                      <a:pt x="0" y="0"/>
                      <a:pt x="0" y="0"/>
                    </a:cubicBezTo>
                    <a:cubicBezTo>
                      <a:pt x="1" y="1"/>
                      <a:pt x="1" y="2"/>
                      <a:pt x="1" y="4"/>
                    </a:cubicBezTo>
                    <a:cubicBezTo>
                      <a:pt x="5" y="4"/>
                      <a:pt x="8" y="4"/>
                      <a:pt x="12" y="4"/>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1184"/>
              <p:cNvSpPr/>
              <p:nvPr/>
            </p:nvSpPr>
            <p:spPr bwMode="auto">
              <a:xfrm>
                <a:off x="1697" y="2101"/>
                <a:ext cx="23" cy="76"/>
              </a:xfrm>
              <a:custGeom>
                <a:avLst/>
                <a:gdLst>
                  <a:gd name="T0" fmla="*/ 0 w 10"/>
                  <a:gd name="T1" fmla="*/ 32 h 32"/>
                  <a:gd name="T2" fmla="*/ 4 w 10"/>
                  <a:gd name="T3" fmla="*/ 32 h 32"/>
                  <a:gd name="T4" fmla="*/ 10 w 10"/>
                  <a:gd name="T5" fmla="*/ 0 h 32"/>
                  <a:gd name="T6" fmla="*/ 6 w 10"/>
                  <a:gd name="T7" fmla="*/ 2 h 32"/>
                  <a:gd name="T8" fmla="*/ 0 w 10"/>
                  <a:gd name="T9" fmla="*/ 32 h 32"/>
                </a:gdLst>
                <a:ahLst/>
                <a:cxnLst>
                  <a:cxn ang="0">
                    <a:pos x="T0" y="T1"/>
                  </a:cxn>
                  <a:cxn ang="0">
                    <a:pos x="T2" y="T3"/>
                  </a:cxn>
                  <a:cxn ang="0">
                    <a:pos x="T4" y="T5"/>
                  </a:cxn>
                  <a:cxn ang="0">
                    <a:pos x="T6" y="T7"/>
                  </a:cxn>
                  <a:cxn ang="0">
                    <a:pos x="T8" y="T9"/>
                  </a:cxn>
                </a:cxnLst>
                <a:rect l="0" t="0" r="r" b="b"/>
                <a:pathLst>
                  <a:path w="10" h="32">
                    <a:moveTo>
                      <a:pt x="0" y="32"/>
                    </a:moveTo>
                    <a:cubicBezTo>
                      <a:pt x="1" y="32"/>
                      <a:pt x="2" y="32"/>
                      <a:pt x="4" y="32"/>
                    </a:cubicBezTo>
                    <a:cubicBezTo>
                      <a:pt x="10" y="0"/>
                      <a:pt x="10" y="0"/>
                      <a:pt x="10" y="0"/>
                    </a:cubicBezTo>
                    <a:cubicBezTo>
                      <a:pt x="6" y="2"/>
                      <a:pt x="6" y="2"/>
                      <a:pt x="6" y="2"/>
                    </a:cubicBezTo>
                    <a:lnTo>
                      <a:pt x="0" y="32"/>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1185"/>
              <p:cNvSpPr/>
              <p:nvPr/>
            </p:nvSpPr>
            <p:spPr bwMode="auto">
              <a:xfrm>
                <a:off x="1474" y="2471"/>
                <a:ext cx="270" cy="380"/>
              </a:xfrm>
              <a:custGeom>
                <a:avLst/>
                <a:gdLst>
                  <a:gd name="T0" fmla="*/ 111 w 114"/>
                  <a:gd name="T1" fmla="*/ 14 h 160"/>
                  <a:gd name="T2" fmla="*/ 114 w 114"/>
                  <a:gd name="T3" fmla="*/ 5 h 160"/>
                  <a:gd name="T4" fmla="*/ 0 w 114"/>
                  <a:gd name="T5" fmla="*/ 150 h 160"/>
                  <a:gd name="T6" fmla="*/ 7 w 114"/>
                  <a:gd name="T7" fmla="*/ 160 h 160"/>
                  <a:gd name="T8" fmla="*/ 111 w 114"/>
                  <a:gd name="T9" fmla="*/ 14 h 160"/>
                </a:gdLst>
                <a:ahLst/>
                <a:cxnLst>
                  <a:cxn ang="0">
                    <a:pos x="T0" y="T1"/>
                  </a:cxn>
                  <a:cxn ang="0">
                    <a:pos x="T2" y="T3"/>
                  </a:cxn>
                  <a:cxn ang="0">
                    <a:pos x="T4" y="T5"/>
                  </a:cxn>
                  <a:cxn ang="0">
                    <a:pos x="T6" y="T7"/>
                  </a:cxn>
                  <a:cxn ang="0">
                    <a:pos x="T8" y="T9"/>
                  </a:cxn>
                </a:cxnLst>
                <a:rect l="0" t="0" r="r" b="b"/>
                <a:pathLst>
                  <a:path w="114" h="160">
                    <a:moveTo>
                      <a:pt x="111" y="14"/>
                    </a:moveTo>
                    <a:cubicBezTo>
                      <a:pt x="112" y="11"/>
                      <a:pt x="113" y="8"/>
                      <a:pt x="114" y="5"/>
                    </a:cubicBezTo>
                    <a:cubicBezTo>
                      <a:pt x="23" y="0"/>
                      <a:pt x="32" y="98"/>
                      <a:pt x="0" y="150"/>
                    </a:cubicBezTo>
                    <a:cubicBezTo>
                      <a:pt x="2" y="153"/>
                      <a:pt x="4" y="156"/>
                      <a:pt x="7" y="160"/>
                    </a:cubicBezTo>
                    <a:cubicBezTo>
                      <a:pt x="39" y="115"/>
                      <a:pt x="30" y="9"/>
                      <a:pt x="111" y="14"/>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1186"/>
              <p:cNvSpPr/>
              <p:nvPr/>
            </p:nvSpPr>
            <p:spPr bwMode="auto">
              <a:xfrm>
                <a:off x="1685" y="2105"/>
                <a:ext cx="23" cy="72"/>
              </a:xfrm>
              <a:custGeom>
                <a:avLst/>
                <a:gdLst>
                  <a:gd name="T0" fmla="*/ 0 w 10"/>
                  <a:gd name="T1" fmla="*/ 30 h 30"/>
                  <a:gd name="T2" fmla="*/ 3 w 10"/>
                  <a:gd name="T3" fmla="*/ 30 h 30"/>
                  <a:gd name="T4" fmla="*/ 10 w 10"/>
                  <a:gd name="T5" fmla="*/ 0 h 30"/>
                  <a:gd name="T6" fmla="*/ 5 w 10"/>
                  <a:gd name="T7" fmla="*/ 2 h 30"/>
                  <a:gd name="T8" fmla="*/ 0 w 10"/>
                  <a:gd name="T9" fmla="*/ 30 h 30"/>
                </a:gdLst>
                <a:ahLst/>
                <a:cxnLst>
                  <a:cxn ang="0">
                    <a:pos x="T0" y="T1"/>
                  </a:cxn>
                  <a:cxn ang="0">
                    <a:pos x="T2" y="T3"/>
                  </a:cxn>
                  <a:cxn ang="0">
                    <a:pos x="T4" y="T5"/>
                  </a:cxn>
                  <a:cxn ang="0">
                    <a:pos x="T6" y="T7"/>
                  </a:cxn>
                  <a:cxn ang="0">
                    <a:pos x="T8" y="T9"/>
                  </a:cxn>
                </a:cxnLst>
                <a:rect l="0" t="0" r="r" b="b"/>
                <a:pathLst>
                  <a:path w="10" h="30">
                    <a:moveTo>
                      <a:pt x="0" y="30"/>
                    </a:moveTo>
                    <a:cubicBezTo>
                      <a:pt x="1" y="30"/>
                      <a:pt x="2" y="30"/>
                      <a:pt x="3" y="30"/>
                    </a:cubicBezTo>
                    <a:cubicBezTo>
                      <a:pt x="10" y="0"/>
                      <a:pt x="10" y="0"/>
                      <a:pt x="10" y="0"/>
                    </a:cubicBezTo>
                    <a:cubicBezTo>
                      <a:pt x="5" y="2"/>
                      <a:pt x="5" y="2"/>
                      <a:pt x="5" y="2"/>
                    </a:cubicBezTo>
                    <a:lnTo>
                      <a:pt x="0" y="3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1187"/>
              <p:cNvSpPr/>
              <p:nvPr/>
            </p:nvSpPr>
            <p:spPr bwMode="auto">
              <a:xfrm>
                <a:off x="1673" y="2113"/>
                <a:ext cx="21" cy="64"/>
              </a:xfrm>
              <a:custGeom>
                <a:avLst/>
                <a:gdLst>
                  <a:gd name="T0" fmla="*/ 0 w 9"/>
                  <a:gd name="T1" fmla="*/ 27 h 27"/>
                  <a:gd name="T2" fmla="*/ 3 w 9"/>
                  <a:gd name="T3" fmla="*/ 27 h 27"/>
                  <a:gd name="T4" fmla="*/ 9 w 9"/>
                  <a:gd name="T5" fmla="*/ 0 h 27"/>
                  <a:gd name="T6" fmla="*/ 5 w 9"/>
                  <a:gd name="T7" fmla="*/ 2 h 27"/>
                  <a:gd name="T8" fmla="*/ 0 w 9"/>
                  <a:gd name="T9" fmla="*/ 27 h 27"/>
                </a:gdLst>
                <a:ahLst/>
                <a:cxnLst>
                  <a:cxn ang="0">
                    <a:pos x="T0" y="T1"/>
                  </a:cxn>
                  <a:cxn ang="0">
                    <a:pos x="T2" y="T3"/>
                  </a:cxn>
                  <a:cxn ang="0">
                    <a:pos x="T4" y="T5"/>
                  </a:cxn>
                  <a:cxn ang="0">
                    <a:pos x="T6" y="T7"/>
                  </a:cxn>
                  <a:cxn ang="0">
                    <a:pos x="T8" y="T9"/>
                  </a:cxn>
                </a:cxnLst>
                <a:rect l="0" t="0" r="r" b="b"/>
                <a:pathLst>
                  <a:path w="9" h="27">
                    <a:moveTo>
                      <a:pt x="0" y="27"/>
                    </a:moveTo>
                    <a:cubicBezTo>
                      <a:pt x="1" y="27"/>
                      <a:pt x="2" y="27"/>
                      <a:pt x="3" y="27"/>
                    </a:cubicBezTo>
                    <a:cubicBezTo>
                      <a:pt x="9" y="0"/>
                      <a:pt x="9" y="0"/>
                      <a:pt x="9" y="0"/>
                    </a:cubicBezTo>
                    <a:cubicBezTo>
                      <a:pt x="5" y="2"/>
                      <a:pt x="5" y="2"/>
                      <a:pt x="5" y="2"/>
                    </a:cubicBezTo>
                    <a:lnTo>
                      <a:pt x="0" y="27"/>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1188"/>
              <p:cNvSpPr/>
              <p:nvPr/>
            </p:nvSpPr>
            <p:spPr bwMode="auto">
              <a:xfrm>
                <a:off x="1536" y="2148"/>
                <a:ext cx="220" cy="147"/>
              </a:xfrm>
              <a:custGeom>
                <a:avLst/>
                <a:gdLst>
                  <a:gd name="T0" fmla="*/ 44 w 93"/>
                  <a:gd name="T1" fmla="*/ 19 h 62"/>
                  <a:gd name="T2" fmla="*/ 35 w 93"/>
                  <a:gd name="T3" fmla="*/ 0 h 62"/>
                  <a:gd name="T4" fmla="*/ 22 w 93"/>
                  <a:gd name="T5" fmla="*/ 6 h 62"/>
                  <a:gd name="T6" fmla="*/ 31 w 93"/>
                  <a:gd name="T7" fmla="*/ 25 h 62"/>
                  <a:gd name="T8" fmla="*/ 0 w 93"/>
                  <a:gd name="T9" fmla="*/ 62 h 62"/>
                  <a:gd name="T10" fmla="*/ 93 w 93"/>
                  <a:gd name="T11" fmla="*/ 18 h 62"/>
                  <a:gd name="T12" fmla="*/ 44 w 93"/>
                  <a:gd name="T13" fmla="*/ 19 h 62"/>
                </a:gdLst>
                <a:ahLst/>
                <a:cxnLst>
                  <a:cxn ang="0">
                    <a:pos x="T0" y="T1"/>
                  </a:cxn>
                  <a:cxn ang="0">
                    <a:pos x="T2" y="T3"/>
                  </a:cxn>
                  <a:cxn ang="0">
                    <a:pos x="T4" y="T5"/>
                  </a:cxn>
                  <a:cxn ang="0">
                    <a:pos x="T6" y="T7"/>
                  </a:cxn>
                  <a:cxn ang="0">
                    <a:pos x="T8" y="T9"/>
                  </a:cxn>
                  <a:cxn ang="0">
                    <a:pos x="T10" y="T11"/>
                  </a:cxn>
                  <a:cxn ang="0">
                    <a:pos x="T12" y="T13"/>
                  </a:cxn>
                </a:cxnLst>
                <a:rect l="0" t="0" r="r" b="b"/>
                <a:pathLst>
                  <a:path w="93" h="62">
                    <a:moveTo>
                      <a:pt x="44" y="19"/>
                    </a:moveTo>
                    <a:cubicBezTo>
                      <a:pt x="42" y="15"/>
                      <a:pt x="37" y="4"/>
                      <a:pt x="35" y="0"/>
                    </a:cubicBezTo>
                    <a:cubicBezTo>
                      <a:pt x="31" y="1"/>
                      <a:pt x="26" y="4"/>
                      <a:pt x="22" y="6"/>
                    </a:cubicBezTo>
                    <a:cubicBezTo>
                      <a:pt x="25" y="12"/>
                      <a:pt x="29" y="21"/>
                      <a:pt x="31" y="25"/>
                    </a:cubicBezTo>
                    <a:cubicBezTo>
                      <a:pt x="20" y="35"/>
                      <a:pt x="7" y="48"/>
                      <a:pt x="0" y="62"/>
                    </a:cubicBezTo>
                    <a:cubicBezTo>
                      <a:pt x="26" y="46"/>
                      <a:pt x="57" y="31"/>
                      <a:pt x="93" y="18"/>
                    </a:cubicBezTo>
                    <a:cubicBezTo>
                      <a:pt x="75" y="16"/>
                      <a:pt x="54" y="17"/>
                      <a:pt x="44" y="19"/>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1189"/>
              <p:cNvSpPr/>
              <p:nvPr/>
            </p:nvSpPr>
            <p:spPr bwMode="auto">
              <a:xfrm>
                <a:off x="1659" y="2117"/>
                <a:ext cx="21" cy="60"/>
              </a:xfrm>
              <a:custGeom>
                <a:avLst/>
                <a:gdLst>
                  <a:gd name="T0" fmla="*/ 0 w 9"/>
                  <a:gd name="T1" fmla="*/ 25 h 25"/>
                  <a:gd name="T2" fmla="*/ 4 w 9"/>
                  <a:gd name="T3" fmla="*/ 25 h 25"/>
                  <a:gd name="T4" fmla="*/ 9 w 9"/>
                  <a:gd name="T5" fmla="*/ 0 h 25"/>
                  <a:gd name="T6" fmla="*/ 5 w 9"/>
                  <a:gd name="T7" fmla="*/ 3 h 25"/>
                  <a:gd name="T8" fmla="*/ 0 w 9"/>
                  <a:gd name="T9" fmla="*/ 25 h 25"/>
                </a:gdLst>
                <a:ahLst/>
                <a:cxnLst>
                  <a:cxn ang="0">
                    <a:pos x="T0" y="T1"/>
                  </a:cxn>
                  <a:cxn ang="0">
                    <a:pos x="T2" y="T3"/>
                  </a:cxn>
                  <a:cxn ang="0">
                    <a:pos x="T4" y="T5"/>
                  </a:cxn>
                  <a:cxn ang="0">
                    <a:pos x="T6" y="T7"/>
                  </a:cxn>
                  <a:cxn ang="0">
                    <a:pos x="T8" y="T9"/>
                  </a:cxn>
                </a:cxnLst>
                <a:rect l="0" t="0" r="r" b="b"/>
                <a:pathLst>
                  <a:path w="9" h="25">
                    <a:moveTo>
                      <a:pt x="0" y="25"/>
                    </a:moveTo>
                    <a:cubicBezTo>
                      <a:pt x="2" y="25"/>
                      <a:pt x="3" y="25"/>
                      <a:pt x="4" y="25"/>
                    </a:cubicBezTo>
                    <a:cubicBezTo>
                      <a:pt x="9" y="0"/>
                      <a:pt x="9" y="0"/>
                      <a:pt x="9" y="0"/>
                    </a:cubicBezTo>
                    <a:cubicBezTo>
                      <a:pt x="5" y="3"/>
                      <a:pt x="5" y="3"/>
                      <a:pt x="5" y="3"/>
                    </a:cubicBezTo>
                    <a:lnTo>
                      <a:pt x="0" y="25"/>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1190"/>
              <p:cNvSpPr/>
              <p:nvPr/>
            </p:nvSpPr>
            <p:spPr bwMode="auto">
              <a:xfrm>
                <a:off x="1559" y="2516"/>
                <a:ext cx="156" cy="382"/>
              </a:xfrm>
              <a:custGeom>
                <a:avLst/>
                <a:gdLst>
                  <a:gd name="T0" fmla="*/ 62 w 66"/>
                  <a:gd name="T1" fmla="*/ 27 h 161"/>
                  <a:gd name="T2" fmla="*/ 66 w 66"/>
                  <a:gd name="T3" fmla="*/ 0 h 161"/>
                  <a:gd name="T4" fmla="*/ 51 w 66"/>
                  <a:gd name="T5" fmla="*/ 3 h 161"/>
                  <a:gd name="T6" fmla="*/ 46 w 66"/>
                  <a:gd name="T7" fmla="*/ 161 h 161"/>
                  <a:gd name="T8" fmla="*/ 55 w 66"/>
                  <a:gd name="T9" fmla="*/ 151 h 161"/>
                  <a:gd name="T10" fmla="*/ 62 w 66"/>
                  <a:gd name="T11" fmla="*/ 27 h 161"/>
                </a:gdLst>
                <a:ahLst/>
                <a:cxnLst>
                  <a:cxn ang="0">
                    <a:pos x="T0" y="T1"/>
                  </a:cxn>
                  <a:cxn ang="0">
                    <a:pos x="T2" y="T3"/>
                  </a:cxn>
                  <a:cxn ang="0">
                    <a:pos x="T4" y="T5"/>
                  </a:cxn>
                  <a:cxn ang="0">
                    <a:pos x="T6" y="T7"/>
                  </a:cxn>
                  <a:cxn ang="0">
                    <a:pos x="T8" y="T9"/>
                  </a:cxn>
                  <a:cxn ang="0">
                    <a:pos x="T10" y="T11"/>
                  </a:cxn>
                </a:cxnLst>
                <a:rect l="0" t="0" r="r" b="b"/>
                <a:pathLst>
                  <a:path w="66" h="161">
                    <a:moveTo>
                      <a:pt x="62" y="27"/>
                    </a:moveTo>
                    <a:cubicBezTo>
                      <a:pt x="64" y="18"/>
                      <a:pt x="65" y="9"/>
                      <a:pt x="66" y="0"/>
                    </a:cubicBezTo>
                    <a:cubicBezTo>
                      <a:pt x="60" y="1"/>
                      <a:pt x="55" y="2"/>
                      <a:pt x="51" y="3"/>
                    </a:cubicBezTo>
                    <a:cubicBezTo>
                      <a:pt x="54" y="56"/>
                      <a:pt x="0" y="116"/>
                      <a:pt x="46" y="161"/>
                    </a:cubicBezTo>
                    <a:cubicBezTo>
                      <a:pt x="49" y="158"/>
                      <a:pt x="52" y="154"/>
                      <a:pt x="55" y="151"/>
                    </a:cubicBezTo>
                    <a:cubicBezTo>
                      <a:pt x="28" y="104"/>
                      <a:pt x="49" y="54"/>
                      <a:pt x="62" y="27"/>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1191"/>
              <p:cNvSpPr/>
              <p:nvPr/>
            </p:nvSpPr>
            <p:spPr bwMode="auto">
              <a:xfrm>
                <a:off x="1354" y="1460"/>
                <a:ext cx="312" cy="263"/>
              </a:xfrm>
              <a:custGeom>
                <a:avLst/>
                <a:gdLst>
                  <a:gd name="T0" fmla="*/ 54 w 132"/>
                  <a:gd name="T1" fmla="*/ 14 h 111"/>
                  <a:gd name="T2" fmla="*/ 122 w 132"/>
                  <a:gd name="T3" fmla="*/ 42 h 111"/>
                  <a:gd name="T4" fmla="*/ 132 w 132"/>
                  <a:gd name="T5" fmla="*/ 35 h 111"/>
                  <a:gd name="T6" fmla="*/ 52 w 132"/>
                  <a:gd name="T7" fmla="*/ 2 h 111"/>
                  <a:gd name="T8" fmla="*/ 0 w 132"/>
                  <a:gd name="T9" fmla="*/ 99 h 111"/>
                  <a:gd name="T10" fmla="*/ 5 w 132"/>
                  <a:gd name="T11" fmla="*/ 111 h 111"/>
                  <a:gd name="T12" fmla="*/ 54 w 132"/>
                  <a:gd name="T13" fmla="*/ 14 h 111"/>
                </a:gdLst>
                <a:ahLst/>
                <a:cxnLst>
                  <a:cxn ang="0">
                    <a:pos x="T0" y="T1"/>
                  </a:cxn>
                  <a:cxn ang="0">
                    <a:pos x="T2" y="T3"/>
                  </a:cxn>
                  <a:cxn ang="0">
                    <a:pos x="T4" y="T5"/>
                  </a:cxn>
                  <a:cxn ang="0">
                    <a:pos x="T6" y="T7"/>
                  </a:cxn>
                  <a:cxn ang="0">
                    <a:pos x="T8" y="T9"/>
                  </a:cxn>
                  <a:cxn ang="0">
                    <a:pos x="T10" y="T11"/>
                  </a:cxn>
                  <a:cxn ang="0">
                    <a:pos x="T12" y="T13"/>
                  </a:cxn>
                </a:cxnLst>
                <a:rect l="0" t="0" r="r" b="b"/>
                <a:pathLst>
                  <a:path w="132" h="111">
                    <a:moveTo>
                      <a:pt x="54" y="14"/>
                    </a:moveTo>
                    <a:cubicBezTo>
                      <a:pt x="59" y="12"/>
                      <a:pt x="97" y="28"/>
                      <a:pt x="122" y="42"/>
                    </a:cubicBezTo>
                    <a:cubicBezTo>
                      <a:pt x="125" y="39"/>
                      <a:pt x="129" y="37"/>
                      <a:pt x="132" y="35"/>
                    </a:cubicBezTo>
                    <a:cubicBezTo>
                      <a:pt x="103" y="20"/>
                      <a:pt x="56" y="0"/>
                      <a:pt x="52" y="2"/>
                    </a:cubicBezTo>
                    <a:cubicBezTo>
                      <a:pt x="43" y="4"/>
                      <a:pt x="20" y="52"/>
                      <a:pt x="0" y="99"/>
                    </a:cubicBezTo>
                    <a:cubicBezTo>
                      <a:pt x="5" y="111"/>
                      <a:pt x="5" y="111"/>
                      <a:pt x="5" y="111"/>
                    </a:cubicBezTo>
                    <a:cubicBezTo>
                      <a:pt x="26" y="63"/>
                      <a:pt x="48" y="16"/>
                      <a:pt x="54" y="14"/>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1192"/>
              <p:cNvSpPr/>
              <p:nvPr/>
            </p:nvSpPr>
            <p:spPr bwMode="auto">
              <a:xfrm>
                <a:off x="1654" y="2421"/>
                <a:ext cx="57" cy="55"/>
              </a:xfrm>
              <a:custGeom>
                <a:avLst/>
                <a:gdLst>
                  <a:gd name="T0" fmla="*/ 24 w 24"/>
                  <a:gd name="T1" fmla="*/ 20 h 23"/>
                  <a:gd name="T2" fmla="*/ 17 w 24"/>
                  <a:gd name="T3" fmla="*/ 0 h 23"/>
                  <a:gd name="T4" fmla="*/ 0 w 24"/>
                  <a:gd name="T5" fmla="*/ 11 h 23"/>
                  <a:gd name="T6" fmla="*/ 7 w 24"/>
                  <a:gd name="T7" fmla="*/ 23 h 23"/>
                  <a:gd name="T8" fmla="*/ 24 w 24"/>
                  <a:gd name="T9" fmla="*/ 20 h 23"/>
                </a:gdLst>
                <a:ahLst/>
                <a:cxnLst>
                  <a:cxn ang="0">
                    <a:pos x="T0" y="T1"/>
                  </a:cxn>
                  <a:cxn ang="0">
                    <a:pos x="T2" y="T3"/>
                  </a:cxn>
                  <a:cxn ang="0">
                    <a:pos x="T4" y="T5"/>
                  </a:cxn>
                  <a:cxn ang="0">
                    <a:pos x="T6" y="T7"/>
                  </a:cxn>
                  <a:cxn ang="0">
                    <a:pos x="T8" y="T9"/>
                  </a:cxn>
                </a:cxnLst>
                <a:rect l="0" t="0" r="r" b="b"/>
                <a:pathLst>
                  <a:path w="24" h="23">
                    <a:moveTo>
                      <a:pt x="24" y="20"/>
                    </a:moveTo>
                    <a:cubicBezTo>
                      <a:pt x="23" y="13"/>
                      <a:pt x="21" y="6"/>
                      <a:pt x="17" y="0"/>
                    </a:cubicBezTo>
                    <a:cubicBezTo>
                      <a:pt x="11" y="3"/>
                      <a:pt x="6" y="7"/>
                      <a:pt x="0" y="11"/>
                    </a:cubicBezTo>
                    <a:cubicBezTo>
                      <a:pt x="3" y="15"/>
                      <a:pt x="5" y="19"/>
                      <a:pt x="7" y="23"/>
                    </a:cubicBezTo>
                    <a:cubicBezTo>
                      <a:pt x="12" y="22"/>
                      <a:pt x="18" y="20"/>
                      <a:pt x="24" y="20"/>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1193"/>
              <p:cNvSpPr/>
              <p:nvPr/>
            </p:nvSpPr>
            <p:spPr bwMode="auto">
              <a:xfrm>
                <a:off x="1647" y="2124"/>
                <a:ext cx="19" cy="55"/>
              </a:xfrm>
              <a:custGeom>
                <a:avLst/>
                <a:gdLst>
                  <a:gd name="T0" fmla="*/ 0 w 8"/>
                  <a:gd name="T1" fmla="*/ 23 h 23"/>
                  <a:gd name="T2" fmla="*/ 4 w 8"/>
                  <a:gd name="T3" fmla="*/ 22 h 23"/>
                  <a:gd name="T4" fmla="*/ 8 w 8"/>
                  <a:gd name="T5" fmla="*/ 0 h 23"/>
                  <a:gd name="T6" fmla="*/ 4 w 8"/>
                  <a:gd name="T7" fmla="*/ 2 h 23"/>
                  <a:gd name="T8" fmla="*/ 0 w 8"/>
                  <a:gd name="T9" fmla="*/ 23 h 23"/>
                </a:gdLst>
                <a:ahLst/>
                <a:cxnLst>
                  <a:cxn ang="0">
                    <a:pos x="T0" y="T1"/>
                  </a:cxn>
                  <a:cxn ang="0">
                    <a:pos x="T2" y="T3"/>
                  </a:cxn>
                  <a:cxn ang="0">
                    <a:pos x="T4" y="T5"/>
                  </a:cxn>
                  <a:cxn ang="0">
                    <a:pos x="T6" y="T7"/>
                  </a:cxn>
                  <a:cxn ang="0">
                    <a:pos x="T8" y="T9"/>
                  </a:cxn>
                </a:cxnLst>
                <a:rect l="0" t="0" r="r" b="b"/>
                <a:pathLst>
                  <a:path w="8" h="23">
                    <a:moveTo>
                      <a:pt x="0" y="23"/>
                    </a:moveTo>
                    <a:cubicBezTo>
                      <a:pt x="1" y="23"/>
                      <a:pt x="2" y="22"/>
                      <a:pt x="4" y="22"/>
                    </a:cubicBezTo>
                    <a:cubicBezTo>
                      <a:pt x="8" y="0"/>
                      <a:pt x="8" y="0"/>
                      <a:pt x="8" y="0"/>
                    </a:cubicBezTo>
                    <a:cubicBezTo>
                      <a:pt x="7" y="1"/>
                      <a:pt x="5" y="2"/>
                      <a:pt x="4" y="2"/>
                    </a:cubicBezTo>
                    <a:lnTo>
                      <a:pt x="0" y="23"/>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1194"/>
              <p:cNvSpPr/>
              <p:nvPr/>
            </p:nvSpPr>
            <p:spPr bwMode="auto">
              <a:xfrm>
                <a:off x="1633" y="1944"/>
                <a:ext cx="16" cy="19"/>
              </a:xfrm>
              <a:custGeom>
                <a:avLst/>
                <a:gdLst>
                  <a:gd name="T0" fmla="*/ 3 w 7"/>
                  <a:gd name="T1" fmla="*/ 2 h 8"/>
                  <a:gd name="T2" fmla="*/ 1 w 7"/>
                  <a:gd name="T3" fmla="*/ 8 h 8"/>
                  <a:gd name="T4" fmla="*/ 7 w 7"/>
                  <a:gd name="T5" fmla="*/ 5 h 8"/>
                  <a:gd name="T6" fmla="*/ 3 w 7"/>
                  <a:gd name="T7" fmla="*/ 2 h 8"/>
                </a:gdLst>
                <a:ahLst/>
                <a:cxnLst>
                  <a:cxn ang="0">
                    <a:pos x="T0" y="T1"/>
                  </a:cxn>
                  <a:cxn ang="0">
                    <a:pos x="T2" y="T3"/>
                  </a:cxn>
                  <a:cxn ang="0">
                    <a:pos x="T4" y="T5"/>
                  </a:cxn>
                  <a:cxn ang="0">
                    <a:pos x="T6" y="T7"/>
                  </a:cxn>
                </a:cxnLst>
                <a:rect l="0" t="0" r="r" b="b"/>
                <a:pathLst>
                  <a:path w="7" h="8">
                    <a:moveTo>
                      <a:pt x="3" y="2"/>
                    </a:moveTo>
                    <a:cubicBezTo>
                      <a:pt x="0" y="3"/>
                      <a:pt x="0" y="5"/>
                      <a:pt x="1" y="8"/>
                    </a:cubicBezTo>
                    <a:cubicBezTo>
                      <a:pt x="7" y="5"/>
                      <a:pt x="7" y="5"/>
                      <a:pt x="7" y="5"/>
                    </a:cubicBezTo>
                    <a:cubicBezTo>
                      <a:pt x="7" y="3"/>
                      <a:pt x="5" y="0"/>
                      <a:pt x="3"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 name="Freeform 1195"/>
              <p:cNvSpPr/>
              <p:nvPr/>
            </p:nvSpPr>
            <p:spPr bwMode="auto">
              <a:xfrm>
                <a:off x="1637" y="2131"/>
                <a:ext cx="15" cy="46"/>
              </a:xfrm>
              <a:custGeom>
                <a:avLst/>
                <a:gdLst>
                  <a:gd name="T0" fmla="*/ 0 w 6"/>
                  <a:gd name="T1" fmla="*/ 14 h 19"/>
                  <a:gd name="T2" fmla="*/ 2 w 6"/>
                  <a:gd name="T3" fmla="*/ 19 h 19"/>
                  <a:gd name="T4" fmla="*/ 6 w 6"/>
                  <a:gd name="T5" fmla="*/ 0 h 19"/>
                  <a:gd name="T6" fmla="*/ 3 w 6"/>
                  <a:gd name="T7" fmla="*/ 2 h 19"/>
                  <a:gd name="T8" fmla="*/ 0 w 6"/>
                  <a:gd name="T9" fmla="*/ 14 h 19"/>
                </a:gdLst>
                <a:ahLst/>
                <a:cxnLst>
                  <a:cxn ang="0">
                    <a:pos x="T0" y="T1"/>
                  </a:cxn>
                  <a:cxn ang="0">
                    <a:pos x="T2" y="T3"/>
                  </a:cxn>
                  <a:cxn ang="0">
                    <a:pos x="T4" y="T5"/>
                  </a:cxn>
                  <a:cxn ang="0">
                    <a:pos x="T6" y="T7"/>
                  </a:cxn>
                  <a:cxn ang="0">
                    <a:pos x="T8" y="T9"/>
                  </a:cxn>
                </a:cxnLst>
                <a:rect l="0" t="0" r="r" b="b"/>
                <a:pathLst>
                  <a:path w="6" h="19">
                    <a:moveTo>
                      <a:pt x="0" y="14"/>
                    </a:moveTo>
                    <a:cubicBezTo>
                      <a:pt x="1" y="16"/>
                      <a:pt x="2" y="18"/>
                      <a:pt x="2" y="19"/>
                    </a:cubicBezTo>
                    <a:cubicBezTo>
                      <a:pt x="6" y="0"/>
                      <a:pt x="6" y="0"/>
                      <a:pt x="6" y="0"/>
                    </a:cubicBezTo>
                    <a:cubicBezTo>
                      <a:pt x="5" y="1"/>
                      <a:pt x="4" y="1"/>
                      <a:pt x="3" y="2"/>
                    </a:cubicBezTo>
                    <a:lnTo>
                      <a:pt x="0" y="14"/>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1196"/>
              <p:cNvSpPr/>
              <p:nvPr/>
            </p:nvSpPr>
            <p:spPr bwMode="auto">
              <a:xfrm>
                <a:off x="1517" y="2528"/>
                <a:ext cx="161" cy="401"/>
              </a:xfrm>
              <a:custGeom>
                <a:avLst/>
                <a:gdLst>
                  <a:gd name="T0" fmla="*/ 64 w 68"/>
                  <a:gd name="T1" fmla="*/ 0 h 169"/>
                  <a:gd name="T2" fmla="*/ 56 w 68"/>
                  <a:gd name="T3" fmla="*/ 4 h 169"/>
                  <a:gd name="T4" fmla="*/ 55 w 68"/>
                  <a:gd name="T5" fmla="*/ 169 h 169"/>
                  <a:gd name="T6" fmla="*/ 61 w 68"/>
                  <a:gd name="T7" fmla="*/ 161 h 169"/>
                  <a:gd name="T8" fmla="*/ 64 w 68"/>
                  <a:gd name="T9" fmla="*/ 0 h 169"/>
                </a:gdLst>
                <a:ahLst/>
                <a:cxnLst>
                  <a:cxn ang="0">
                    <a:pos x="T0" y="T1"/>
                  </a:cxn>
                  <a:cxn ang="0">
                    <a:pos x="T2" y="T3"/>
                  </a:cxn>
                  <a:cxn ang="0">
                    <a:pos x="T4" y="T5"/>
                  </a:cxn>
                  <a:cxn ang="0">
                    <a:pos x="T6" y="T7"/>
                  </a:cxn>
                  <a:cxn ang="0">
                    <a:pos x="T8" y="T9"/>
                  </a:cxn>
                </a:cxnLst>
                <a:rect l="0" t="0" r="r" b="b"/>
                <a:pathLst>
                  <a:path w="68" h="169">
                    <a:moveTo>
                      <a:pt x="64" y="0"/>
                    </a:moveTo>
                    <a:cubicBezTo>
                      <a:pt x="61" y="1"/>
                      <a:pt x="59" y="3"/>
                      <a:pt x="56" y="4"/>
                    </a:cubicBezTo>
                    <a:cubicBezTo>
                      <a:pt x="61" y="61"/>
                      <a:pt x="0" y="126"/>
                      <a:pt x="55" y="169"/>
                    </a:cubicBezTo>
                    <a:cubicBezTo>
                      <a:pt x="57" y="166"/>
                      <a:pt x="59" y="164"/>
                      <a:pt x="61" y="161"/>
                    </a:cubicBezTo>
                    <a:cubicBezTo>
                      <a:pt x="12" y="115"/>
                      <a:pt x="68" y="54"/>
                      <a:pt x="64"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1197"/>
              <p:cNvSpPr/>
              <p:nvPr/>
            </p:nvSpPr>
            <p:spPr bwMode="auto">
              <a:xfrm>
                <a:off x="1626" y="2136"/>
                <a:ext cx="14" cy="24"/>
              </a:xfrm>
              <a:custGeom>
                <a:avLst/>
                <a:gdLst>
                  <a:gd name="T0" fmla="*/ 4 w 6"/>
                  <a:gd name="T1" fmla="*/ 10 h 10"/>
                  <a:gd name="T2" fmla="*/ 6 w 6"/>
                  <a:gd name="T3" fmla="*/ 0 h 10"/>
                  <a:gd name="T4" fmla="*/ 0 w 6"/>
                  <a:gd name="T5" fmla="*/ 3 h 10"/>
                  <a:gd name="T6" fmla="*/ 4 w 6"/>
                  <a:gd name="T7" fmla="*/ 10 h 10"/>
                </a:gdLst>
                <a:ahLst/>
                <a:cxnLst>
                  <a:cxn ang="0">
                    <a:pos x="T0" y="T1"/>
                  </a:cxn>
                  <a:cxn ang="0">
                    <a:pos x="T2" y="T3"/>
                  </a:cxn>
                  <a:cxn ang="0">
                    <a:pos x="T4" y="T5"/>
                  </a:cxn>
                  <a:cxn ang="0">
                    <a:pos x="T6" y="T7"/>
                  </a:cxn>
                </a:cxnLst>
                <a:rect l="0" t="0" r="r" b="b"/>
                <a:pathLst>
                  <a:path w="6" h="10">
                    <a:moveTo>
                      <a:pt x="4" y="10"/>
                    </a:moveTo>
                    <a:cubicBezTo>
                      <a:pt x="6" y="0"/>
                      <a:pt x="6" y="0"/>
                      <a:pt x="6" y="0"/>
                    </a:cubicBezTo>
                    <a:cubicBezTo>
                      <a:pt x="4" y="1"/>
                      <a:pt x="2" y="2"/>
                      <a:pt x="0" y="3"/>
                    </a:cubicBezTo>
                    <a:cubicBezTo>
                      <a:pt x="2" y="5"/>
                      <a:pt x="3" y="8"/>
                      <a:pt x="4" y="1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1198"/>
              <p:cNvSpPr>
                <a:spLocks noEditPoints="1"/>
              </p:cNvSpPr>
              <p:nvPr/>
            </p:nvSpPr>
            <p:spPr bwMode="auto">
              <a:xfrm>
                <a:off x="1370" y="1507"/>
                <a:ext cx="263" cy="318"/>
              </a:xfrm>
              <a:custGeom>
                <a:avLst/>
                <a:gdLst>
                  <a:gd name="T0" fmla="*/ 50 w 111"/>
                  <a:gd name="T1" fmla="*/ 2 h 134"/>
                  <a:gd name="T2" fmla="*/ 0 w 111"/>
                  <a:gd name="T3" fmla="*/ 96 h 134"/>
                  <a:gd name="T4" fmla="*/ 2 w 111"/>
                  <a:gd name="T5" fmla="*/ 100 h 134"/>
                  <a:gd name="T6" fmla="*/ 19 w 111"/>
                  <a:gd name="T7" fmla="*/ 104 h 134"/>
                  <a:gd name="T8" fmla="*/ 33 w 111"/>
                  <a:gd name="T9" fmla="*/ 59 h 134"/>
                  <a:gd name="T10" fmla="*/ 66 w 111"/>
                  <a:gd name="T11" fmla="*/ 134 h 134"/>
                  <a:gd name="T12" fmla="*/ 71 w 111"/>
                  <a:gd name="T13" fmla="*/ 54 h 134"/>
                  <a:gd name="T14" fmla="*/ 93 w 111"/>
                  <a:gd name="T15" fmla="*/ 63 h 134"/>
                  <a:gd name="T16" fmla="*/ 111 w 111"/>
                  <a:gd name="T17" fmla="*/ 26 h 134"/>
                  <a:gd name="T18" fmla="*/ 50 w 111"/>
                  <a:gd name="T19" fmla="*/ 2 h 134"/>
                  <a:gd name="T20" fmla="*/ 31 w 111"/>
                  <a:gd name="T21" fmla="*/ 50 h 134"/>
                  <a:gd name="T22" fmla="*/ 49 w 111"/>
                  <a:gd name="T23" fmla="*/ 16 h 134"/>
                  <a:gd name="T24" fmla="*/ 53 w 111"/>
                  <a:gd name="T25" fmla="*/ 17 h 134"/>
                  <a:gd name="T26" fmla="*/ 34 w 111"/>
                  <a:gd name="T27" fmla="*/ 52 h 134"/>
                  <a:gd name="T28" fmla="*/ 31 w 111"/>
                  <a:gd name="T29" fmla="*/ 50 h 134"/>
                  <a:gd name="T30" fmla="*/ 40 w 111"/>
                  <a:gd name="T31" fmla="*/ 58 h 134"/>
                  <a:gd name="T32" fmla="*/ 58 w 111"/>
                  <a:gd name="T33" fmla="*/ 20 h 134"/>
                  <a:gd name="T34" fmla="*/ 62 w 111"/>
                  <a:gd name="T35" fmla="*/ 21 h 134"/>
                  <a:gd name="T36" fmla="*/ 43 w 111"/>
                  <a:gd name="T37" fmla="*/ 60 h 134"/>
                  <a:gd name="T38" fmla="*/ 40 w 111"/>
                  <a:gd name="T39" fmla="*/ 58 h 134"/>
                  <a:gd name="T40" fmla="*/ 54 w 111"/>
                  <a:gd name="T41" fmla="*/ 65 h 134"/>
                  <a:gd name="T42" fmla="*/ 51 w 111"/>
                  <a:gd name="T43" fmla="*/ 62 h 134"/>
                  <a:gd name="T44" fmla="*/ 70 w 111"/>
                  <a:gd name="T45" fmla="*/ 24 h 134"/>
                  <a:gd name="T46" fmla="*/ 73 w 111"/>
                  <a:gd name="T47" fmla="*/ 25 h 134"/>
                  <a:gd name="T48" fmla="*/ 54 w 111"/>
                  <a:gd name="T49" fmla="*/ 6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1" h="134">
                    <a:moveTo>
                      <a:pt x="50" y="2"/>
                    </a:moveTo>
                    <a:cubicBezTo>
                      <a:pt x="43" y="4"/>
                      <a:pt x="20" y="51"/>
                      <a:pt x="0" y="96"/>
                    </a:cubicBezTo>
                    <a:cubicBezTo>
                      <a:pt x="2" y="100"/>
                      <a:pt x="2" y="100"/>
                      <a:pt x="2" y="100"/>
                    </a:cubicBezTo>
                    <a:cubicBezTo>
                      <a:pt x="19" y="104"/>
                      <a:pt x="19" y="104"/>
                      <a:pt x="19" y="104"/>
                    </a:cubicBezTo>
                    <a:cubicBezTo>
                      <a:pt x="33" y="59"/>
                      <a:pt x="33" y="59"/>
                      <a:pt x="33" y="59"/>
                    </a:cubicBezTo>
                    <a:cubicBezTo>
                      <a:pt x="66" y="134"/>
                      <a:pt x="66" y="134"/>
                      <a:pt x="66" y="134"/>
                    </a:cubicBezTo>
                    <a:cubicBezTo>
                      <a:pt x="67" y="104"/>
                      <a:pt x="70" y="72"/>
                      <a:pt x="71" y="54"/>
                    </a:cubicBezTo>
                    <a:cubicBezTo>
                      <a:pt x="77" y="56"/>
                      <a:pt x="85" y="59"/>
                      <a:pt x="93" y="63"/>
                    </a:cubicBezTo>
                    <a:cubicBezTo>
                      <a:pt x="95" y="48"/>
                      <a:pt x="101" y="36"/>
                      <a:pt x="111" y="26"/>
                    </a:cubicBezTo>
                    <a:cubicBezTo>
                      <a:pt x="88" y="14"/>
                      <a:pt x="56" y="0"/>
                      <a:pt x="50" y="2"/>
                    </a:cubicBezTo>
                    <a:close/>
                    <a:moveTo>
                      <a:pt x="31" y="50"/>
                    </a:moveTo>
                    <a:cubicBezTo>
                      <a:pt x="49" y="16"/>
                      <a:pt x="49" y="16"/>
                      <a:pt x="49" y="16"/>
                    </a:cubicBezTo>
                    <a:cubicBezTo>
                      <a:pt x="53" y="17"/>
                      <a:pt x="53" y="17"/>
                      <a:pt x="53" y="17"/>
                    </a:cubicBezTo>
                    <a:cubicBezTo>
                      <a:pt x="34" y="52"/>
                      <a:pt x="34" y="52"/>
                      <a:pt x="34" y="52"/>
                    </a:cubicBezTo>
                    <a:lnTo>
                      <a:pt x="31" y="50"/>
                    </a:lnTo>
                    <a:close/>
                    <a:moveTo>
                      <a:pt x="40" y="58"/>
                    </a:moveTo>
                    <a:cubicBezTo>
                      <a:pt x="58" y="20"/>
                      <a:pt x="58" y="20"/>
                      <a:pt x="58" y="20"/>
                    </a:cubicBezTo>
                    <a:cubicBezTo>
                      <a:pt x="62" y="21"/>
                      <a:pt x="62" y="21"/>
                      <a:pt x="62" y="21"/>
                    </a:cubicBezTo>
                    <a:cubicBezTo>
                      <a:pt x="43" y="60"/>
                      <a:pt x="43" y="60"/>
                      <a:pt x="43" y="60"/>
                    </a:cubicBezTo>
                    <a:lnTo>
                      <a:pt x="40" y="58"/>
                    </a:lnTo>
                    <a:close/>
                    <a:moveTo>
                      <a:pt x="54" y="65"/>
                    </a:moveTo>
                    <a:cubicBezTo>
                      <a:pt x="51" y="62"/>
                      <a:pt x="51" y="62"/>
                      <a:pt x="51" y="62"/>
                    </a:cubicBezTo>
                    <a:cubicBezTo>
                      <a:pt x="70" y="24"/>
                      <a:pt x="70" y="24"/>
                      <a:pt x="70" y="24"/>
                    </a:cubicBezTo>
                    <a:cubicBezTo>
                      <a:pt x="73" y="25"/>
                      <a:pt x="73" y="25"/>
                      <a:pt x="73" y="25"/>
                    </a:cubicBezTo>
                    <a:lnTo>
                      <a:pt x="54" y="65"/>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1199"/>
              <p:cNvSpPr/>
              <p:nvPr/>
            </p:nvSpPr>
            <p:spPr bwMode="auto">
              <a:xfrm>
                <a:off x="1626" y="2454"/>
                <a:ext cx="30" cy="36"/>
              </a:xfrm>
              <a:custGeom>
                <a:avLst/>
                <a:gdLst>
                  <a:gd name="T0" fmla="*/ 13 w 13"/>
                  <a:gd name="T1" fmla="*/ 11 h 15"/>
                  <a:gd name="T2" fmla="*/ 7 w 13"/>
                  <a:gd name="T3" fmla="*/ 0 h 15"/>
                  <a:gd name="T4" fmla="*/ 0 w 13"/>
                  <a:gd name="T5" fmla="*/ 6 h 15"/>
                  <a:gd name="T6" fmla="*/ 5 w 13"/>
                  <a:gd name="T7" fmla="*/ 15 h 15"/>
                  <a:gd name="T8" fmla="*/ 13 w 13"/>
                  <a:gd name="T9" fmla="*/ 11 h 15"/>
                </a:gdLst>
                <a:ahLst/>
                <a:cxnLst>
                  <a:cxn ang="0">
                    <a:pos x="T0" y="T1"/>
                  </a:cxn>
                  <a:cxn ang="0">
                    <a:pos x="T2" y="T3"/>
                  </a:cxn>
                  <a:cxn ang="0">
                    <a:pos x="T4" y="T5"/>
                  </a:cxn>
                  <a:cxn ang="0">
                    <a:pos x="T6" y="T7"/>
                  </a:cxn>
                  <a:cxn ang="0">
                    <a:pos x="T8" y="T9"/>
                  </a:cxn>
                </a:cxnLst>
                <a:rect l="0" t="0" r="r" b="b"/>
                <a:pathLst>
                  <a:path w="13" h="15">
                    <a:moveTo>
                      <a:pt x="13" y="11"/>
                    </a:moveTo>
                    <a:cubicBezTo>
                      <a:pt x="12" y="7"/>
                      <a:pt x="10" y="3"/>
                      <a:pt x="7" y="0"/>
                    </a:cubicBezTo>
                    <a:cubicBezTo>
                      <a:pt x="5" y="2"/>
                      <a:pt x="2" y="4"/>
                      <a:pt x="0" y="6"/>
                    </a:cubicBezTo>
                    <a:cubicBezTo>
                      <a:pt x="2" y="9"/>
                      <a:pt x="4" y="12"/>
                      <a:pt x="5" y="15"/>
                    </a:cubicBezTo>
                    <a:cubicBezTo>
                      <a:pt x="8" y="14"/>
                      <a:pt x="10" y="12"/>
                      <a:pt x="13" y="11"/>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Freeform 1200"/>
              <p:cNvSpPr/>
              <p:nvPr/>
            </p:nvSpPr>
            <p:spPr bwMode="auto">
              <a:xfrm>
                <a:off x="1510" y="2544"/>
                <a:ext cx="142" cy="387"/>
              </a:xfrm>
              <a:custGeom>
                <a:avLst/>
                <a:gdLst>
                  <a:gd name="T0" fmla="*/ 56 w 60"/>
                  <a:gd name="T1" fmla="*/ 0 h 163"/>
                  <a:gd name="T2" fmla="*/ 10 w 60"/>
                  <a:gd name="T3" fmla="*/ 103 h 163"/>
                  <a:gd name="T4" fmla="*/ 25 w 60"/>
                  <a:gd name="T5" fmla="*/ 163 h 163"/>
                  <a:gd name="T6" fmla="*/ 37 w 60"/>
                  <a:gd name="T7" fmla="*/ 163 h 163"/>
                  <a:gd name="T8" fmla="*/ 48 w 60"/>
                  <a:gd name="T9" fmla="*/ 162 h 163"/>
                  <a:gd name="T10" fmla="*/ 56 w 60"/>
                  <a:gd name="T11" fmla="*/ 0 h 163"/>
                </a:gdLst>
                <a:ahLst/>
                <a:cxnLst>
                  <a:cxn ang="0">
                    <a:pos x="T0" y="T1"/>
                  </a:cxn>
                  <a:cxn ang="0">
                    <a:pos x="T2" y="T3"/>
                  </a:cxn>
                  <a:cxn ang="0">
                    <a:pos x="T4" y="T5"/>
                  </a:cxn>
                  <a:cxn ang="0">
                    <a:pos x="T6" y="T7"/>
                  </a:cxn>
                  <a:cxn ang="0">
                    <a:pos x="T8" y="T9"/>
                  </a:cxn>
                  <a:cxn ang="0">
                    <a:pos x="T10" y="T11"/>
                  </a:cxn>
                </a:cxnLst>
                <a:rect l="0" t="0" r="r" b="b"/>
                <a:pathLst>
                  <a:path w="60" h="163">
                    <a:moveTo>
                      <a:pt x="56" y="0"/>
                    </a:moveTo>
                    <a:cubicBezTo>
                      <a:pt x="29" y="22"/>
                      <a:pt x="23" y="67"/>
                      <a:pt x="10" y="103"/>
                    </a:cubicBezTo>
                    <a:cubicBezTo>
                      <a:pt x="8" y="125"/>
                      <a:pt x="9" y="146"/>
                      <a:pt x="25" y="163"/>
                    </a:cubicBezTo>
                    <a:cubicBezTo>
                      <a:pt x="37" y="163"/>
                      <a:pt x="37" y="163"/>
                      <a:pt x="37" y="163"/>
                    </a:cubicBezTo>
                    <a:cubicBezTo>
                      <a:pt x="41" y="163"/>
                      <a:pt x="45" y="162"/>
                      <a:pt x="48" y="162"/>
                    </a:cubicBezTo>
                    <a:cubicBezTo>
                      <a:pt x="0" y="107"/>
                      <a:pt x="60" y="52"/>
                      <a:pt x="56"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1201"/>
              <p:cNvSpPr/>
              <p:nvPr/>
            </p:nvSpPr>
            <p:spPr bwMode="auto">
              <a:xfrm>
                <a:off x="1540" y="2476"/>
                <a:ext cx="88" cy="123"/>
              </a:xfrm>
              <a:custGeom>
                <a:avLst/>
                <a:gdLst>
                  <a:gd name="T0" fmla="*/ 0 w 37"/>
                  <a:gd name="T1" fmla="*/ 33 h 52"/>
                  <a:gd name="T2" fmla="*/ 4 w 37"/>
                  <a:gd name="T3" fmla="*/ 52 h 52"/>
                  <a:gd name="T4" fmla="*/ 37 w 37"/>
                  <a:gd name="T5" fmla="*/ 9 h 52"/>
                  <a:gd name="T6" fmla="*/ 32 w 37"/>
                  <a:gd name="T7" fmla="*/ 0 h 52"/>
                  <a:gd name="T8" fmla="*/ 0 w 37"/>
                  <a:gd name="T9" fmla="*/ 33 h 52"/>
                </a:gdLst>
                <a:ahLst/>
                <a:cxnLst>
                  <a:cxn ang="0">
                    <a:pos x="T0" y="T1"/>
                  </a:cxn>
                  <a:cxn ang="0">
                    <a:pos x="T2" y="T3"/>
                  </a:cxn>
                  <a:cxn ang="0">
                    <a:pos x="T4" y="T5"/>
                  </a:cxn>
                  <a:cxn ang="0">
                    <a:pos x="T6" y="T7"/>
                  </a:cxn>
                  <a:cxn ang="0">
                    <a:pos x="T8" y="T9"/>
                  </a:cxn>
                </a:cxnLst>
                <a:rect l="0" t="0" r="r" b="b"/>
                <a:pathLst>
                  <a:path w="37" h="52">
                    <a:moveTo>
                      <a:pt x="0" y="33"/>
                    </a:moveTo>
                    <a:cubicBezTo>
                      <a:pt x="2" y="40"/>
                      <a:pt x="3" y="46"/>
                      <a:pt x="4" y="52"/>
                    </a:cubicBezTo>
                    <a:cubicBezTo>
                      <a:pt x="12" y="34"/>
                      <a:pt x="22" y="19"/>
                      <a:pt x="37" y="9"/>
                    </a:cubicBezTo>
                    <a:cubicBezTo>
                      <a:pt x="36" y="6"/>
                      <a:pt x="34" y="3"/>
                      <a:pt x="32" y="0"/>
                    </a:cubicBezTo>
                    <a:cubicBezTo>
                      <a:pt x="20" y="9"/>
                      <a:pt x="10" y="20"/>
                      <a:pt x="0" y="33"/>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1202"/>
              <p:cNvSpPr/>
              <p:nvPr/>
            </p:nvSpPr>
            <p:spPr bwMode="auto">
              <a:xfrm>
                <a:off x="926" y="2188"/>
                <a:ext cx="671" cy="610"/>
              </a:xfrm>
              <a:custGeom>
                <a:avLst/>
                <a:gdLst>
                  <a:gd name="T0" fmla="*/ 124 w 284"/>
                  <a:gd name="T1" fmla="*/ 193 h 257"/>
                  <a:gd name="T2" fmla="*/ 168 w 284"/>
                  <a:gd name="T3" fmla="*/ 68 h 257"/>
                  <a:gd name="T4" fmla="*/ 268 w 284"/>
                  <a:gd name="T5" fmla="*/ 25 h 257"/>
                  <a:gd name="T6" fmla="*/ 284 w 284"/>
                  <a:gd name="T7" fmla="*/ 7 h 257"/>
                  <a:gd name="T8" fmla="*/ 281 w 284"/>
                  <a:gd name="T9" fmla="*/ 0 h 257"/>
                  <a:gd name="T10" fmla="*/ 251 w 284"/>
                  <a:gd name="T11" fmla="*/ 2 h 257"/>
                  <a:gd name="T12" fmla="*/ 181 w 284"/>
                  <a:gd name="T13" fmla="*/ 31 h 257"/>
                  <a:gd name="T14" fmla="*/ 179 w 284"/>
                  <a:gd name="T15" fmla="*/ 27 h 257"/>
                  <a:gd name="T16" fmla="*/ 90 w 284"/>
                  <a:gd name="T17" fmla="*/ 177 h 257"/>
                  <a:gd name="T18" fmla="*/ 0 w 284"/>
                  <a:gd name="T19" fmla="*/ 220 h 257"/>
                  <a:gd name="T20" fmla="*/ 124 w 284"/>
                  <a:gd name="T21" fmla="*/ 193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57">
                    <a:moveTo>
                      <a:pt x="124" y="193"/>
                    </a:moveTo>
                    <a:cubicBezTo>
                      <a:pt x="143" y="165"/>
                      <a:pt x="131" y="114"/>
                      <a:pt x="168" y="68"/>
                    </a:cubicBezTo>
                    <a:cubicBezTo>
                      <a:pt x="187" y="45"/>
                      <a:pt x="229" y="17"/>
                      <a:pt x="268" y="25"/>
                    </a:cubicBezTo>
                    <a:cubicBezTo>
                      <a:pt x="271" y="20"/>
                      <a:pt x="279" y="12"/>
                      <a:pt x="284" y="7"/>
                    </a:cubicBezTo>
                    <a:cubicBezTo>
                      <a:pt x="283" y="5"/>
                      <a:pt x="281" y="2"/>
                      <a:pt x="281" y="0"/>
                    </a:cubicBezTo>
                    <a:cubicBezTo>
                      <a:pt x="273" y="0"/>
                      <a:pt x="260" y="1"/>
                      <a:pt x="251" y="2"/>
                    </a:cubicBezTo>
                    <a:cubicBezTo>
                      <a:pt x="221" y="15"/>
                      <a:pt x="183" y="35"/>
                      <a:pt x="181" y="31"/>
                    </a:cubicBezTo>
                    <a:cubicBezTo>
                      <a:pt x="180" y="29"/>
                      <a:pt x="180" y="28"/>
                      <a:pt x="179" y="27"/>
                    </a:cubicBezTo>
                    <a:cubicBezTo>
                      <a:pt x="132" y="45"/>
                      <a:pt x="118" y="139"/>
                      <a:pt x="90" y="177"/>
                    </a:cubicBezTo>
                    <a:cubicBezTo>
                      <a:pt x="63" y="214"/>
                      <a:pt x="28" y="225"/>
                      <a:pt x="0" y="220"/>
                    </a:cubicBezTo>
                    <a:cubicBezTo>
                      <a:pt x="31" y="257"/>
                      <a:pt x="90" y="243"/>
                      <a:pt x="124" y="193"/>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1203"/>
              <p:cNvSpPr/>
              <p:nvPr/>
            </p:nvSpPr>
            <p:spPr bwMode="auto">
              <a:xfrm>
                <a:off x="1337" y="1685"/>
                <a:ext cx="185" cy="216"/>
              </a:xfrm>
              <a:custGeom>
                <a:avLst/>
                <a:gdLst>
                  <a:gd name="T0" fmla="*/ 30 w 78"/>
                  <a:gd name="T1" fmla="*/ 91 h 91"/>
                  <a:gd name="T2" fmla="*/ 78 w 78"/>
                  <a:gd name="T3" fmla="*/ 69 h 91"/>
                  <a:gd name="T4" fmla="*/ 48 w 78"/>
                  <a:gd name="T5" fmla="*/ 0 h 91"/>
                  <a:gd name="T6" fmla="*/ 37 w 78"/>
                  <a:gd name="T7" fmla="*/ 36 h 91"/>
                  <a:gd name="T8" fmla="*/ 0 w 78"/>
                  <a:gd name="T9" fmla="*/ 26 h 91"/>
                  <a:gd name="T10" fmla="*/ 30 w 78"/>
                  <a:gd name="T11" fmla="*/ 91 h 91"/>
                </a:gdLst>
                <a:ahLst/>
                <a:cxnLst>
                  <a:cxn ang="0">
                    <a:pos x="T0" y="T1"/>
                  </a:cxn>
                  <a:cxn ang="0">
                    <a:pos x="T2" y="T3"/>
                  </a:cxn>
                  <a:cxn ang="0">
                    <a:pos x="T4" y="T5"/>
                  </a:cxn>
                  <a:cxn ang="0">
                    <a:pos x="T6" y="T7"/>
                  </a:cxn>
                  <a:cxn ang="0">
                    <a:pos x="T8" y="T9"/>
                  </a:cxn>
                  <a:cxn ang="0">
                    <a:pos x="T10" y="T11"/>
                  </a:cxn>
                </a:cxnLst>
                <a:rect l="0" t="0" r="r" b="b"/>
                <a:pathLst>
                  <a:path w="78" h="91">
                    <a:moveTo>
                      <a:pt x="30" y="91"/>
                    </a:moveTo>
                    <a:cubicBezTo>
                      <a:pt x="45" y="83"/>
                      <a:pt x="62" y="76"/>
                      <a:pt x="78" y="69"/>
                    </a:cubicBezTo>
                    <a:cubicBezTo>
                      <a:pt x="48" y="0"/>
                      <a:pt x="48" y="0"/>
                      <a:pt x="48" y="0"/>
                    </a:cubicBezTo>
                    <a:cubicBezTo>
                      <a:pt x="37" y="36"/>
                      <a:pt x="37" y="36"/>
                      <a:pt x="37" y="36"/>
                    </a:cubicBezTo>
                    <a:cubicBezTo>
                      <a:pt x="0" y="26"/>
                      <a:pt x="0" y="26"/>
                      <a:pt x="0" y="26"/>
                    </a:cubicBezTo>
                    <a:lnTo>
                      <a:pt x="30" y="91"/>
                    </a:ln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1204"/>
              <p:cNvSpPr/>
              <p:nvPr/>
            </p:nvSpPr>
            <p:spPr bwMode="auto">
              <a:xfrm>
                <a:off x="1500" y="2003"/>
                <a:ext cx="17" cy="17"/>
              </a:xfrm>
              <a:custGeom>
                <a:avLst/>
                <a:gdLst>
                  <a:gd name="T0" fmla="*/ 2 w 7"/>
                  <a:gd name="T1" fmla="*/ 1 h 7"/>
                  <a:gd name="T2" fmla="*/ 1 w 7"/>
                  <a:gd name="T3" fmla="*/ 7 h 7"/>
                  <a:gd name="T4" fmla="*/ 7 w 7"/>
                  <a:gd name="T5" fmla="*/ 5 h 7"/>
                  <a:gd name="T6" fmla="*/ 2 w 7"/>
                  <a:gd name="T7" fmla="*/ 1 h 7"/>
                </a:gdLst>
                <a:ahLst/>
                <a:cxnLst>
                  <a:cxn ang="0">
                    <a:pos x="T0" y="T1"/>
                  </a:cxn>
                  <a:cxn ang="0">
                    <a:pos x="T2" y="T3"/>
                  </a:cxn>
                  <a:cxn ang="0">
                    <a:pos x="T4" y="T5"/>
                  </a:cxn>
                  <a:cxn ang="0">
                    <a:pos x="T6" y="T7"/>
                  </a:cxn>
                </a:cxnLst>
                <a:rect l="0" t="0" r="r" b="b"/>
                <a:pathLst>
                  <a:path w="7" h="7">
                    <a:moveTo>
                      <a:pt x="2" y="1"/>
                    </a:moveTo>
                    <a:cubicBezTo>
                      <a:pt x="0" y="2"/>
                      <a:pt x="0" y="5"/>
                      <a:pt x="1" y="7"/>
                    </a:cubicBezTo>
                    <a:cubicBezTo>
                      <a:pt x="7" y="5"/>
                      <a:pt x="7" y="5"/>
                      <a:pt x="7" y="5"/>
                    </a:cubicBezTo>
                    <a:cubicBezTo>
                      <a:pt x="6" y="3"/>
                      <a:pt x="5" y="0"/>
                      <a:pt x="2"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1205"/>
              <p:cNvSpPr/>
              <p:nvPr/>
            </p:nvSpPr>
            <p:spPr bwMode="auto">
              <a:xfrm>
                <a:off x="1488" y="2255"/>
                <a:ext cx="60" cy="66"/>
              </a:xfrm>
              <a:custGeom>
                <a:avLst/>
                <a:gdLst>
                  <a:gd name="T0" fmla="*/ 11 w 25"/>
                  <a:gd name="T1" fmla="*/ 23 h 28"/>
                  <a:gd name="T2" fmla="*/ 25 w 25"/>
                  <a:gd name="T3" fmla="*/ 1 h 28"/>
                  <a:gd name="T4" fmla="*/ 1 w 25"/>
                  <a:gd name="T5" fmla="*/ 2 h 28"/>
                  <a:gd name="T6" fmla="*/ 4 w 25"/>
                  <a:gd name="T7" fmla="*/ 28 h 28"/>
                  <a:gd name="T8" fmla="*/ 11 w 25"/>
                  <a:gd name="T9" fmla="*/ 23 h 28"/>
                </a:gdLst>
                <a:ahLst/>
                <a:cxnLst>
                  <a:cxn ang="0">
                    <a:pos x="T0" y="T1"/>
                  </a:cxn>
                  <a:cxn ang="0">
                    <a:pos x="T2" y="T3"/>
                  </a:cxn>
                  <a:cxn ang="0">
                    <a:pos x="T4" y="T5"/>
                  </a:cxn>
                  <a:cxn ang="0">
                    <a:pos x="T6" y="T7"/>
                  </a:cxn>
                  <a:cxn ang="0">
                    <a:pos x="T8" y="T9"/>
                  </a:cxn>
                </a:cxnLst>
                <a:rect l="0" t="0" r="r" b="b"/>
                <a:pathLst>
                  <a:path w="25" h="28">
                    <a:moveTo>
                      <a:pt x="11" y="23"/>
                    </a:moveTo>
                    <a:cubicBezTo>
                      <a:pt x="15" y="14"/>
                      <a:pt x="20" y="7"/>
                      <a:pt x="25" y="1"/>
                    </a:cubicBezTo>
                    <a:cubicBezTo>
                      <a:pt x="17" y="0"/>
                      <a:pt x="9" y="0"/>
                      <a:pt x="1" y="2"/>
                    </a:cubicBezTo>
                    <a:cubicBezTo>
                      <a:pt x="0" y="12"/>
                      <a:pt x="1" y="20"/>
                      <a:pt x="4" y="28"/>
                    </a:cubicBezTo>
                    <a:cubicBezTo>
                      <a:pt x="6" y="26"/>
                      <a:pt x="9" y="24"/>
                      <a:pt x="11" y="23"/>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1206"/>
              <p:cNvSpPr/>
              <p:nvPr/>
            </p:nvSpPr>
            <p:spPr bwMode="auto">
              <a:xfrm>
                <a:off x="1366" y="2568"/>
                <a:ext cx="174" cy="249"/>
              </a:xfrm>
              <a:custGeom>
                <a:avLst/>
                <a:gdLst>
                  <a:gd name="T0" fmla="*/ 69 w 74"/>
                  <a:gd name="T1" fmla="*/ 0 h 105"/>
                  <a:gd name="T2" fmla="*/ 27 w 74"/>
                  <a:gd name="T3" fmla="*/ 83 h 105"/>
                  <a:gd name="T4" fmla="*/ 4 w 74"/>
                  <a:gd name="T5" fmla="*/ 64 h 105"/>
                  <a:gd name="T6" fmla="*/ 1 w 74"/>
                  <a:gd name="T7" fmla="*/ 87 h 105"/>
                  <a:gd name="T8" fmla="*/ 42 w 74"/>
                  <a:gd name="T9" fmla="*/ 105 h 105"/>
                  <a:gd name="T10" fmla="*/ 74 w 74"/>
                  <a:gd name="T11" fmla="*/ 22 h 105"/>
                  <a:gd name="T12" fmla="*/ 69 w 74"/>
                  <a:gd name="T13" fmla="*/ 0 h 105"/>
                </a:gdLst>
                <a:ahLst/>
                <a:cxnLst>
                  <a:cxn ang="0">
                    <a:pos x="T0" y="T1"/>
                  </a:cxn>
                  <a:cxn ang="0">
                    <a:pos x="T2" y="T3"/>
                  </a:cxn>
                  <a:cxn ang="0">
                    <a:pos x="T4" y="T5"/>
                  </a:cxn>
                  <a:cxn ang="0">
                    <a:pos x="T6" y="T7"/>
                  </a:cxn>
                  <a:cxn ang="0">
                    <a:pos x="T8" y="T9"/>
                  </a:cxn>
                  <a:cxn ang="0">
                    <a:pos x="T10" y="T11"/>
                  </a:cxn>
                  <a:cxn ang="0">
                    <a:pos x="T12" y="T13"/>
                  </a:cxn>
                </a:cxnLst>
                <a:rect l="0" t="0" r="r" b="b"/>
                <a:pathLst>
                  <a:path w="74" h="105">
                    <a:moveTo>
                      <a:pt x="69" y="0"/>
                    </a:moveTo>
                    <a:cubicBezTo>
                      <a:pt x="54" y="22"/>
                      <a:pt x="40" y="49"/>
                      <a:pt x="27" y="83"/>
                    </a:cubicBezTo>
                    <a:cubicBezTo>
                      <a:pt x="19" y="75"/>
                      <a:pt x="12" y="69"/>
                      <a:pt x="4" y="64"/>
                    </a:cubicBezTo>
                    <a:cubicBezTo>
                      <a:pt x="2" y="71"/>
                      <a:pt x="0" y="79"/>
                      <a:pt x="1" y="87"/>
                    </a:cubicBezTo>
                    <a:cubicBezTo>
                      <a:pt x="17" y="88"/>
                      <a:pt x="33" y="96"/>
                      <a:pt x="42" y="105"/>
                    </a:cubicBezTo>
                    <a:cubicBezTo>
                      <a:pt x="55" y="83"/>
                      <a:pt x="63" y="50"/>
                      <a:pt x="74" y="22"/>
                    </a:cubicBezTo>
                    <a:cubicBezTo>
                      <a:pt x="74" y="14"/>
                      <a:pt x="72" y="7"/>
                      <a:pt x="69" y="0"/>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1207"/>
              <p:cNvSpPr/>
              <p:nvPr/>
            </p:nvSpPr>
            <p:spPr bwMode="auto">
              <a:xfrm>
                <a:off x="1498" y="2825"/>
                <a:ext cx="59" cy="106"/>
              </a:xfrm>
              <a:custGeom>
                <a:avLst/>
                <a:gdLst>
                  <a:gd name="T0" fmla="*/ 10 w 25"/>
                  <a:gd name="T1" fmla="*/ 0 h 45"/>
                  <a:gd name="T2" fmla="*/ 0 w 25"/>
                  <a:gd name="T3" fmla="*/ 17 h 45"/>
                  <a:gd name="T4" fmla="*/ 4 w 25"/>
                  <a:gd name="T5" fmla="*/ 45 h 45"/>
                  <a:gd name="T6" fmla="*/ 25 w 25"/>
                  <a:gd name="T7" fmla="*/ 45 h 45"/>
                  <a:gd name="T8" fmla="*/ 10 w 25"/>
                  <a:gd name="T9" fmla="*/ 0 h 45"/>
                </a:gdLst>
                <a:ahLst/>
                <a:cxnLst>
                  <a:cxn ang="0">
                    <a:pos x="T0" y="T1"/>
                  </a:cxn>
                  <a:cxn ang="0">
                    <a:pos x="T2" y="T3"/>
                  </a:cxn>
                  <a:cxn ang="0">
                    <a:pos x="T4" y="T5"/>
                  </a:cxn>
                  <a:cxn ang="0">
                    <a:pos x="T6" y="T7"/>
                  </a:cxn>
                  <a:cxn ang="0">
                    <a:pos x="T8" y="T9"/>
                  </a:cxn>
                </a:cxnLst>
                <a:rect l="0" t="0" r="r" b="b"/>
                <a:pathLst>
                  <a:path w="25" h="45">
                    <a:moveTo>
                      <a:pt x="10" y="0"/>
                    </a:moveTo>
                    <a:cubicBezTo>
                      <a:pt x="7" y="6"/>
                      <a:pt x="3" y="12"/>
                      <a:pt x="0" y="17"/>
                    </a:cubicBezTo>
                    <a:cubicBezTo>
                      <a:pt x="2" y="25"/>
                      <a:pt x="4" y="34"/>
                      <a:pt x="4" y="45"/>
                    </a:cubicBezTo>
                    <a:cubicBezTo>
                      <a:pt x="25" y="45"/>
                      <a:pt x="25" y="45"/>
                      <a:pt x="25" y="45"/>
                    </a:cubicBezTo>
                    <a:cubicBezTo>
                      <a:pt x="12" y="31"/>
                      <a:pt x="9" y="16"/>
                      <a:pt x="10" y="0"/>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Freeform 1208"/>
              <p:cNvSpPr/>
              <p:nvPr/>
            </p:nvSpPr>
            <p:spPr bwMode="auto">
              <a:xfrm>
                <a:off x="1439" y="2262"/>
                <a:ext cx="52" cy="90"/>
              </a:xfrm>
              <a:custGeom>
                <a:avLst/>
                <a:gdLst>
                  <a:gd name="T0" fmla="*/ 22 w 22"/>
                  <a:gd name="T1" fmla="*/ 27 h 38"/>
                  <a:gd name="T2" fmla="*/ 18 w 22"/>
                  <a:gd name="T3" fmla="*/ 0 h 38"/>
                  <a:gd name="T4" fmla="*/ 1 w 22"/>
                  <a:gd name="T5" fmla="*/ 6 h 38"/>
                  <a:gd name="T6" fmla="*/ 7 w 22"/>
                  <a:gd name="T7" fmla="*/ 38 h 38"/>
                  <a:gd name="T8" fmla="*/ 22 w 22"/>
                  <a:gd name="T9" fmla="*/ 27 h 38"/>
                </a:gdLst>
                <a:ahLst/>
                <a:cxnLst>
                  <a:cxn ang="0">
                    <a:pos x="T0" y="T1"/>
                  </a:cxn>
                  <a:cxn ang="0">
                    <a:pos x="T2" y="T3"/>
                  </a:cxn>
                  <a:cxn ang="0">
                    <a:pos x="T4" y="T5"/>
                  </a:cxn>
                  <a:cxn ang="0">
                    <a:pos x="T6" y="T7"/>
                  </a:cxn>
                  <a:cxn ang="0">
                    <a:pos x="T8" y="T9"/>
                  </a:cxn>
                </a:cxnLst>
                <a:rect l="0" t="0" r="r" b="b"/>
                <a:pathLst>
                  <a:path w="22" h="38">
                    <a:moveTo>
                      <a:pt x="22" y="27"/>
                    </a:moveTo>
                    <a:cubicBezTo>
                      <a:pt x="19" y="18"/>
                      <a:pt x="18" y="9"/>
                      <a:pt x="18" y="0"/>
                    </a:cubicBezTo>
                    <a:cubicBezTo>
                      <a:pt x="12" y="1"/>
                      <a:pt x="6" y="3"/>
                      <a:pt x="1" y="6"/>
                    </a:cubicBezTo>
                    <a:cubicBezTo>
                      <a:pt x="0" y="18"/>
                      <a:pt x="3" y="30"/>
                      <a:pt x="7" y="38"/>
                    </a:cubicBezTo>
                    <a:cubicBezTo>
                      <a:pt x="12" y="34"/>
                      <a:pt x="17" y="30"/>
                      <a:pt x="22" y="27"/>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1209"/>
              <p:cNvSpPr/>
              <p:nvPr/>
            </p:nvSpPr>
            <p:spPr bwMode="auto">
              <a:xfrm>
                <a:off x="1370" y="2874"/>
                <a:ext cx="85" cy="57"/>
              </a:xfrm>
              <a:custGeom>
                <a:avLst/>
                <a:gdLst>
                  <a:gd name="T0" fmla="*/ 36 w 36"/>
                  <a:gd name="T1" fmla="*/ 9 h 24"/>
                  <a:gd name="T2" fmla="*/ 32 w 36"/>
                  <a:gd name="T3" fmla="*/ 0 h 24"/>
                  <a:gd name="T4" fmla="*/ 0 w 36"/>
                  <a:gd name="T5" fmla="*/ 24 h 24"/>
                  <a:gd name="T6" fmla="*/ 22 w 36"/>
                  <a:gd name="T7" fmla="*/ 24 h 24"/>
                  <a:gd name="T8" fmla="*/ 36 w 36"/>
                  <a:gd name="T9" fmla="*/ 9 h 24"/>
                </a:gdLst>
                <a:ahLst/>
                <a:cxnLst>
                  <a:cxn ang="0">
                    <a:pos x="T0" y="T1"/>
                  </a:cxn>
                  <a:cxn ang="0">
                    <a:pos x="T2" y="T3"/>
                  </a:cxn>
                  <a:cxn ang="0">
                    <a:pos x="T4" y="T5"/>
                  </a:cxn>
                  <a:cxn ang="0">
                    <a:pos x="T6" y="T7"/>
                  </a:cxn>
                  <a:cxn ang="0">
                    <a:pos x="T8" y="T9"/>
                  </a:cxn>
                </a:cxnLst>
                <a:rect l="0" t="0" r="r" b="b"/>
                <a:pathLst>
                  <a:path w="36" h="24">
                    <a:moveTo>
                      <a:pt x="36" y="9"/>
                    </a:moveTo>
                    <a:cubicBezTo>
                      <a:pt x="35" y="6"/>
                      <a:pt x="33" y="3"/>
                      <a:pt x="32" y="0"/>
                    </a:cubicBezTo>
                    <a:cubicBezTo>
                      <a:pt x="25" y="11"/>
                      <a:pt x="12" y="22"/>
                      <a:pt x="0" y="24"/>
                    </a:cubicBezTo>
                    <a:cubicBezTo>
                      <a:pt x="22" y="24"/>
                      <a:pt x="22" y="24"/>
                      <a:pt x="22" y="24"/>
                    </a:cubicBezTo>
                    <a:cubicBezTo>
                      <a:pt x="28" y="20"/>
                      <a:pt x="33" y="14"/>
                      <a:pt x="36" y="9"/>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5" name="Freeform 1211"/>
            <p:cNvSpPr/>
            <p:nvPr/>
          </p:nvSpPr>
          <p:spPr bwMode="auto">
            <a:xfrm>
              <a:off x="1257" y="2760"/>
              <a:ext cx="241" cy="171"/>
            </a:xfrm>
            <a:custGeom>
              <a:avLst/>
              <a:gdLst>
                <a:gd name="T0" fmla="*/ 22 w 102"/>
                <a:gd name="T1" fmla="*/ 19 h 72"/>
                <a:gd name="T2" fmla="*/ 8 w 102"/>
                <a:gd name="T3" fmla="*/ 72 h 72"/>
                <a:gd name="T4" fmla="*/ 38 w 102"/>
                <a:gd name="T5" fmla="*/ 72 h 72"/>
                <a:gd name="T6" fmla="*/ 29 w 102"/>
                <a:gd name="T7" fmla="*/ 68 h 72"/>
                <a:gd name="T8" fmla="*/ 37 w 102"/>
                <a:gd name="T9" fmla="*/ 29 h 72"/>
                <a:gd name="T10" fmla="*/ 86 w 102"/>
                <a:gd name="T11" fmla="*/ 49 h 72"/>
                <a:gd name="T12" fmla="*/ 93 w 102"/>
                <a:gd name="T13" fmla="*/ 72 h 72"/>
                <a:gd name="T14" fmla="*/ 102 w 102"/>
                <a:gd name="T15" fmla="*/ 72 h 72"/>
                <a:gd name="T16" fmla="*/ 87 w 102"/>
                <a:gd name="T17" fmla="*/ 34 h 72"/>
                <a:gd name="T18" fmla="*/ 22 w 102"/>
                <a:gd name="T19" fmla="*/ 1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72">
                  <a:moveTo>
                    <a:pt x="22" y="19"/>
                  </a:moveTo>
                  <a:cubicBezTo>
                    <a:pt x="2" y="36"/>
                    <a:pt x="0" y="57"/>
                    <a:pt x="8" y="72"/>
                  </a:cubicBezTo>
                  <a:cubicBezTo>
                    <a:pt x="38" y="72"/>
                    <a:pt x="38" y="72"/>
                    <a:pt x="38" y="72"/>
                  </a:cubicBezTo>
                  <a:cubicBezTo>
                    <a:pt x="35" y="71"/>
                    <a:pt x="32" y="70"/>
                    <a:pt x="29" y="68"/>
                  </a:cubicBezTo>
                  <a:cubicBezTo>
                    <a:pt x="12" y="52"/>
                    <a:pt x="25" y="35"/>
                    <a:pt x="37" y="29"/>
                  </a:cubicBezTo>
                  <a:cubicBezTo>
                    <a:pt x="60" y="18"/>
                    <a:pt x="76" y="31"/>
                    <a:pt x="86" y="49"/>
                  </a:cubicBezTo>
                  <a:cubicBezTo>
                    <a:pt x="90" y="56"/>
                    <a:pt x="92" y="64"/>
                    <a:pt x="93" y="72"/>
                  </a:cubicBezTo>
                  <a:cubicBezTo>
                    <a:pt x="102" y="72"/>
                    <a:pt x="102" y="72"/>
                    <a:pt x="102" y="72"/>
                  </a:cubicBezTo>
                  <a:cubicBezTo>
                    <a:pt x="101" y="51"/>
                    <a:pt x="92" y="40"/>
                    <a:pt x="87" y="34"/>
                  </a:cubicBezTo>
                  <a:cubicBezTo>
                    <a:pt x="72" y="17"/>
                    <a:pt x="47" y="0"/>
                    <a:pt x="22" y="19"/>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212"/>
            <p:cNvSpPr/>
            <p:nvPr/>
          </p:nvSpPr>
          <p:spPr bwMode="auto">
            <a:xfrm>
              <a:off x="1396" y="2279"/>
              <a:ext cx="52" cy="106"/>
            </a:xfrm>
            <a:custGeom>
              <a:avLst/>
              <a:gdLst>
                <a:gd name="T0" fmla="*/ 22 w 22"/>
                <a:gd name="T1" fmla="*/ 33 h 45"/>
                <a:gd name="T2" fmla="*/ 15 w 22"/>
                <a:gd name="T3" fmla="*/ 0 h 45"/>
                <a:gd name="T4" fmla="*/ 0 w 22"/>
                <a:gd name="T5" fmla="*/ 9 h 45"/>
                <a:gd name="T6" fmla="*/ 8 w 22"/>
                <a:gd name="T7" fmla="*/ 45 h 45"/>
                <a:gd name="T8" fmla="*/ 22 w 22"/>
                <a:gd name="T9" fmla="*/ 33 h 45"/>
              </a:gdLst>
              <a:ahLst/>
              <a:cxnLst>
                <a:cxn ang="0">
                  <a:pos x="T0" y="T1"/>
                </a:cxn>
                <a:cxn ang="0">
                  <a:pos x="T2" y="T3"/>
                </a:cxn>
                <a:cxn ang="0">
                  <a:pos x="T4" y="T5"/>
                </a:cxn>
                <a:cxn ang="0">
                  <a:pos x="T6" y="T7"/>
                </a:cxn>
                <a:cxn ang="0">
                  <a:pos x="T8" y="T9"/>
                </a:cxn>
              </a:cxnLst>
              <a:rect l="0" t="0" r="r" b="b"/>
              <a:pathLst>
                <a:path w="22" h="45">
                  <a:moveTo>
                    <a:pt x="22" y="33"/>
                  </a:moveTo>
                  <a:cubicBezTo>
                    <a:pt x="18" y="23"/>
                    <a:pt x="16" y="12"/>
                    <a:pt x="15" y="0"/>
                  </a:cubicBezTo>
                  <a:cubicBezTo>
                    <a:pt x="10" y="3"/>
                    <a:pt x="5" y="6"/>
                    <a:pt x="0" y="9"/>
                  </a:cubicBezTo>
                  <a:cubicBezTo>
                    <a:pt x="0" y="24"/>
                    <a:pt x="3" y="36"/>
                    <a:pt x="8" y="45"/>
                  </a:cubicBezTo>
                  <a:cubicBezTo>
                    <a:pt x="12" y="41"/>
                    <a:pt x="17" y="37"/>
                    <a:pt x="22" y="33"/>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213"/>
            <p:cNvSpPr/>
            <p:nvPr/>
          </p:nvSpPr>
          <p:spPr bwMode="auto">
            <a:xfrm>
              <a:off x="1441" y="2908"/>
              <a:ext cx="21" cy="23"/>
            </a:xfrm>
            <a:custGeom>
              <a:avLst/>
              <a:gdLst>
                <a:gd name="T0" fmla="*/ 0 w 9"/>
                <a:gd name="T1" fmla="*/ 10 h 10"/>
                <a:gd name="T2" fmla="*/ 9 w 9"/>
                <a:gd name="T3" fmla="*/ 10 h 10"/>
                <a:gd name="T4" fmla="*/ 8 w 9"/>
                <a:gd name="T5" fmla="*/ 0 h 10"/>
                <a:gd name="T6" fmla="*/ 0 w 9"/>
                <a:gd name="T7" fmla="*/ 10 h 10"/>
              </a:gdLst>
              <a:ahLst/>
              <a:cxnLst>
                <a:cxn ang="0">
                  <a:pos x="T0" y="T1"/>
                </a:cxn>
                <a:cxn ang="0">
                  <a:pos x="T2" y="T3"/>
                </a:cxn>
                <a:cxn ang="0">
                  <a:pos x="T4" y="T5"/>
                </a:cxn>
                <a:cxn ang="0">
                  <a:pos x="T6" y="T7"/>
                </a:cxn>
              </a:cxnLst>
              <a:rect l="0" t="0" r="r" b="b"/>
              <a:pathLst>
                <a:path w="9" h="10">
                  <a:moveTo>
                    <a:pt x="0" y="10"/>
                  </a:moveTo>
                  <a:cubicBezTo>
                    <a:pt x="9" y="10"/>
                    <a:pt x="9" y="10"/>
                    <a:pt x="9" y="10"/>
                  </a:cubicBezTo>
                  <a:cubicBezTo>
                    <a:pt x="9" y="7"/>
                    <a:pt x="9" y="3"/>
                    <a:pt x="8" y="0"/>
                  </a:cubicBezTo>
                  <a:cubicBezTo>
                    <a:pt x="6" y="4"/>
                    <a:pt x="3" y="7"/>
                    <a:pt x="0" y="10"/>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214"/>
            <p:cNvSpPr/>
            <p:nvPr/>
          </p:nvSpPr>
          <p:spPr bwMode="auto">
            <a:xfrm>
              <a:off x="1193" y="1633"/>
              <a:ext cx="182" cy="240"/>
            </a:xfrm>
            <a:custGeom>
              <a:avLst/>
              <a:gdLst>
                <a:gd name="T0" fmla="*/ 68 w 77"/>
                <a:gd name="T1" fmla="*/ 101 h 101"/>
                <a:gd name="T2" fmla="*/ 77 w 77"/>
                <a:gd name="T3" fmla="*/ 95 h 101"/>
                <a:gd name="T4" fmla="*/ 52 w 77"/>
                <a:gd name="T5" fmla="*/ 41 h 101"/>
                <a:gd name="T6" fmla="*/ 71 w 77"/>
                <a:gd name="T7" fmla="*/ 46 h 101"/>
                <a:gd name="T8" fmla="*/ 50 w 77"/>
                <a:gd name="T9" fmla="*/ 0 h 101"/>
                <a:gd name="T10" fmla="*/ 41 w 77"/>
                <a:gd name="T11" fmla="*/ 42 h 101"/>
                <a:gd name="T12" fmla="*/ 0 w 77"/>
                <a:gd name="T13" fmla="*/ 31 h 101"/>
                <a:gd name="T14" fmla="*/ 26 w 77"/>
                <a:gd name="T15" fmla="*/ 91 h 101"/>
                <a:gd name="T16" fmla="*/ 68 w 77"/>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101">
                  <a:moveTo>
                    <a:pt x="68" y="101"/>
                  </a:moveTo>
                  <a:cubicBezTo>
                    <a:pt x="77" y="95"/>
                    <a:pt x="77" y="95"/>
                    <a:pt x="77" y="95"/>
                  </a:cubicBezTo>
                  <a:cubicBezTo>
                    <a:pt x="52" y="41"/>
                    <a:pt x="52" y="41"/>
                    <a:pt x="52" y="41"/>
                  </a:cubicBezTo>
                  <a:cubicBezTo>
                    <a:pt x="71" y="46"/>
                    <a:pt x="71" y="46"/>
                    <a:pt x="71" y="46"/>
                  </a:cubicBezTo>
                  <a:cubicBezTo>
                    <a:pt x="50" y="0"/>
                    <a:pt x="50" y="0"/>
                    <a:pt x="50" y="0"/>
                  </a:cubicBezTo>
                  <a:cubicBezTo>
                    <a:pt x="41" y="42"/>
                    <a:pt x="41" y="42"/>
                    <a:pt x="41" y="42"/>
                  </a:cubicBezTo>
                  <a:cubicBezTo>
                    <a:pt x="0" y="31"/>
                    <a:pt x="0" y="31"/>
                    <a:pt x="0" y="31"/>
                  </a:cubicBezTo>
                  <a:cubicBezTo>
                    <a:pt x="26" y="91"/>
                    <a:pt x="26" y="91"/>
                    <a:pt x="26" y="91"/>
                  </a:cubicBezTo>
                  <a:cubicBezTo>
                    <a:pt x="41" y="89"/>
                    <a:pt x="56" y="92"/>
                    <a:pt x="68" y="101"/>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215"/>
            <p:cNvSpPr/>
            <p:nvPr/>
          </p:nvSpPr>
          <p:spPr bwMode="auto">
            <a:xfrm>
              <a:off x="1354" y="2307"/>
              <a:ext cx="54" cy="116"/>
            </a:xfrm>
            <a:custGeom>
              <a:avLst/>
              <a:gdLst>
                <a:gd name="T0" fmla="*/ 23 w 23"/>
                <a:gd name="T1" fmla="*/ 35 h 49"/>
                <a:gd name="T2" fmla="*/ 15 w 23"/>
                <a:gd name="T3" fmla="*/ 0 h 49"/>
                <a:gd name="T4" fmla="*/ 1 w 23"/>
                <a:gd name="T5" fmla="*/ 11 h 49"/>
                <a:gd name="T6" fmla="*/ 9 w 23"/>
                <a:gd name="T7" fmla="*/ 49 h 49"/>
                <a:gd name="T8" fmla="*/ 23 w 23"/>
                <a:gd name="T9" fmla="*/ 35 h 49"/>
              </a:gdLst>
              <a:ahLst/>
              <a:cxnLst>
                <a:cxn ang="0">
                  <a:pos x="T0" y="T1"/>
                </a:cxn>
                <a:cxn ang="0">
                  <a:pos x="T2" y="T3"/>
                </a:cxn>
                <a:cxn ang="0">
                  <a:pos x="T4" y="T5"/>
                </a:cxn>
                <a:cxn ang="0">
                  <a:pos x="T6" y="T7"/>
                </a:cxn>
                <a:cxn ang="0">
                  <a:pos x="T8" y="T9"/>
                </a:cxn>
              </a:cxnLst>
              <a:rect l="0" t="0" r="r" b="b"/>
              <a:pathLst>
                <a:path w="23" h="49">
                  <a:moveTo>
                    <a:pt x="23" y="35"/>
                  </a:moveTo>
                  <a:cubicBezTo>
                    <a:pt x="18" y="25"/>
                    <a:pt x="15" y="12"/>
                    <a:pt x="15" y="0"/>
                  </a:cubicBezTo>
                  <a:cubicBezTo>
                    <a:pt x="10" y="3"/>
                    <a:pt x="5" y="7"/>
                    <a:pt x="1" y="11"/>
                  </a:cubicBezTo>
                  <a:cubicBezTo>
                    <a:pt x="0" y="27"/>
                    <a:pt x="4" y="40"/>
                    <a:pt x="9" y="49"/>
                  </a:cubicBezTo>
                  <a:cubicBezTo>
                    <a:pt x="13" y="44"/>
                    <a:pt x="18" y="40"/>
                    <a:pt x="23" y="35"/>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216"/>
            <p:cNvSpPr/>
            <p:nvPr/>
          </p:nvSpPr>
          <p:spPr bwMode="auto">
            <a:xfrm>
              <a:off x="1079" y="1842"/>
              <a:ext cx="298" cy="311"/>
            </a:xfrm>
            <a:custGeom>
              <a:avLst/>
              <a:gdLst>
                <a:gd name="T0" fmla="*/ 24 w 126"/>
                <a:gd name="T1" fmla="*/ 115 h 131"/>
                <a:gd name="T2" fmla="*/ 42 w 126"/>
                <a:gd name="T3" fmla="*/ 131 h 131"/>
                <a:gd name="T4" fmla="*/ 53 w 126"/>
                <a:gd name="T5" fmla="*/ 122 h 131"/>
                <a:gd name="T6" fmla="*/ 34 w 126"/>
                <a:gd name="T7" fmla="*/ 106 h 131"/>
                <a:gd name="T8" fmla="*/ 47 w 126"/>
                <a:gd name="T9" fmla="*/ 29 h 131"/>
                <a:gd name="T10" fmla="*/ 116 w 126"/>
                <a:gd name="T11" fmla="*/ 36 h 131"/>
                <a:gd name="T12" fmla="*/ 126 w 126"/>
                <a:gd name="T13" fmla="*/ 31 h 131"/>
                <a:gd name="T14" fmla="*/ 40 w 126"/>
                <a:gd name="T15" fmla="*/ 21 h 131"/>
                <a:gd name="T16" fmla="*/ 24 w 126"/>
                <a:gd name="T17" fmla="*/ 11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131">
                  <a:moveTo>
                    <a:pt x="24" y="115"/>
                  </a:moveTo>
                  <a:cubicBezTo>
                    <a:pt x="29" y="122"/>
                    <a:pt x="36" y="127"/>
                    <a:pt x="42" y="131"/>
                  </a:cubicBezTo>
                  <a:cubicBezTo>
                    <a:pt x="46" y="128"/>
                    <a:pt x="50" y="125"/>
                    <a:pt x="53" y="122"/>
                  </a:cubicBezTo>
                  <a:cubicBezTo>
                    <a:pt x="46" y="118"/>
                    <a:pt x="40" y="113"/>
                    <a:pt x="34" y="106"/>
                  </a:cubicBezTo>
                  <a:cubicBezTo>
                    <a:pt x="14" y="79"/>
                    <a:pt x="22" y="46"/>
                    <a:pt x="47" y="29"/>
                  </a:cubicBezTo>
                  <a:cubicBezTo>
                    <a:pt x="69" y="13"/>
                    <a:pt x="93" y="13"/>
                    <a:pt x="116" y="36"/>
                  </a:cubicBezTo>
                  <a:cubicBezTo>
                    <a:pt x="119" y="34"/>
                    <a:pt x="123" y="32"/>
                    <a:pt x="126" y="31"/>
                  </a:cubicBezTo>
                  <a:cubicBezTo>
                    <a:pt x="107" y="1"/>
                    <a:pt x="68" y="0"/>
                    <a:pt x="40" y="21"/>
                  </a:cubicBezTo>
                  <a:cubicBezTo>
                    <a:pt x="12" y="41"/>
                    <a:pt x="0" y="83"/>
                    <a:pt x="24" y="115"/>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1217"/>
            <p:cNvSpPr/>
            <p:nvPr/>
          </p:nvSpPr>
          <p:spPr bwMode="auto">
            <a:xfrm>
              <a:off x="1363" y="2836"/>
              <a:ext cx="78" cy="81"/>
            </a:xfrm>
            <a:custGeom>
              <a:avLst/>
              <a:gdLst>
                <a:gd name="T0" fmla="*/ 0 w 33"/>
                <a:gd name="T1" fmla="*/ 2 h 34"/>
                <a:gd name="T2" fmla="*/ 8 w 33"/>
                <a:gd name="T3" fmla="*/ 34 h 34"/>
                <a:gd name="T4" fmla="*/ 33 w 33"/>
                <a:gd name="T5" fmla="*/ 13 h 34"/>
                <a:gd name="T6" fmla="*/ 0 w 33"/>
                <a:gd name="T7" fmla="*/ 2 h 34"/>
              </a:gdLst>
              <a:ahLst/>
              <a:cxnLst>
                <a:cxn ang="0">
                  <a:pos x="T0" y="T1"/>
                </a:cxn>
                <a:cxn ang="0">
                  <a:pos x="T2" y="T3"/>
                </a:cxn>
                <a:cxn ang="0">
                  <a:pos x="T4" y="T5"/>
                </a:cxn>
                <a:cxn ang="0">
                  <a:pos x="T6" y="T7"/>
                </a:cxn>
              </a:cxnLst>
              <a:rect l="0" t="0" r="r" b="b"/>
              <a:pathLst>
                <a:path w="33" h="34">
                  <a:moveTo>
                    <a:pt x="0" y="2"/>
                  </a:moveTo>
                  <a:cubicBezTo>
                    <a:pt x="0" y="11"/>
                    <a:pt x="3" y="22"/>
                    <a:pt x="8" y="34"/>
                  </a:cubicBezTo>
                  <a:cubicBezTo>
                    <a:pt x="15" y="30"/>
                    <a:pt x="23" y="23"/>
                    <a:pt x="33" y="13"/>
                  </a:cubicBezTo>
                  <a:cubicBezTo>
                    <a:pt x="22" y="1"/>
                    <a:pt x="10" y="0"/>
                    <a:pt x="0" y="2"/>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218"/>
            <p:cNvSpPr/>
            <p:nvPr/>
          </p:nvSpPr>
          <p:spPr bwMode="auto">
            <a:xfrm>
              <a:off x="1318" y="2340"/>
              <a:ext cx="50" cy="121"/>
            </a:xfrm>
            <a:custGeom>
              <a:avLst/>
              <a:gdLst>
                <a:gd name="T0" fmla="*/ 21 w 21"/>
                <a:gd name="T1" fmla="*/ 37 h 51"/>
                <a:gd name="T2" fmla="*/ 12 w 21"/>
                <a:gd name="T3" fmla="*/ 0 h 51"/>
                <a:gd name="T4" fmla="*/ 2 w 21"/>
                <a:gd name="T5" fmla="*/ 14 h 51"/>
                <a:gd name="T6" fmla="*/ 8 w 21"/>
                <a:gd name="T7" fmla="*/ 51 h 51"/>
                <a:gd name="T8" fmla="*/ 21 w 21"/>
                <a:gd name="T9" fmla="*/ 37 h 51"/>
              </a:gdLst>
              <a:ahLst/>
              <a:cxnLst>
                <a:cxn ang="0">
                  <a:pos x="T0" y="T1"/>
                </a:cxn>
                <a:cxn ang="0">
                  <a:pos x="T2" y="T3"/>
                </a:cxn>
                <a:cxn ang="0">
                  <a:pos x="T4" y="T5"/>
                </a:cxn>
                <a:cxn ang="0">
                  <a:pos x="T6" y="T7"/>
                </a:cxn>
                <a:cxn ang="0">
                  <a:pos x="T8" y="T9"/>
                </a:cxn>
              </a:cxnLst>
              <a:rect l="0" t="0" r="r" b="b"/>
              <a:pathLst>
                <a:path w="21" h="51">
                  <a:moveTo>
                    <a:pt x="21" y="37"/>
                  </a:moveTo>
                  <a:cubicBezTo>
                    <a:pt x="15" y="27"/>
                    <a:pt x="12" y="13"/>
                    <a:pt x="12" y="0"/>
                  </a:cubicBezTo>
                  <a:cubicBezTo>
                    <a:pt x="8" y="5"/>
                    <a:pt x="5" y="9"/>
                    <a:pt x="2" y="14"/>
                  </a:cubicBezTo>
                  <a:cubicBezTo>
                    <a:pt x="0" y="29"/>
                    <a:pt x="4" y="43"/>
                    <a:pt x="8" y="51"/>
                  </a:cubicBezTo>
                  <a:cubicBezTo>
                    <a:pt x="13" y="47"/>
                    <a:pt x="17" y="42"/>
                    <a:pt x="21" y="37"/>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219"/>
            <p:cNvSpPr/>
            <p:nvPr/>
          </p:nvSpPr>
          <p:spPr bwMode="auto">
            <a:xfrm>
              <a:off x="1127" y="1887"/>
              <a:ext cx="215" cy="235"/>
            </a:xfrm>
            <a:custGeom>
              <a:avLst/>
              <a:gdLst>
                <a:gd name="T0" fmla="*/ 91 w 91"/>
                <a:gd name="T1" fmla="*/ 19 h 99"/>
                <a:gd name="T2" fmla="*/ 30 w 91"/>
                <a:gd name="T3" fmla="*/ 14 h 99"/>
                <a:gd name="T4" fmla="*/ 18 w 91"/>
                <a:gd name="T5" fmla="*/ 84 h 99"/>
                <a:gd name="T6" fmla="*/ 38 w 91"/>
                <a:gd name="T7" fmla="*/ 99 h 99"/>
                <a:gd name="T8" fmla="*/ 54 w 91"/>
                <a:gd name="T9" fmla="*/ 86 h 99"/>
                <a:gd name="T10" fmla="*/ 32 w 91"/>
                <a:gd name="T11" fmla="*/ 73 h 99"/>
                <a:gd name="T12" fmla="*/ 40 w 91"/>
                <a:gd name="T13" fmla="*/ 24 h 99"/>
                <a:gd name="T14" fmla="*/ 80 w 91"/>
                <a:gd name="T15" fmla="*/ 25 h 99"/>
                <a:gd name="T16" fmla="*/ 91 w 91"/>
                <a:gd name="T17" fmla="*/ 1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99">
                  <a:moveTo>
                    <a:pt x="91" y="19"/>
                  </a:moveTo>
                  <a:cubicBezTo>
                    <a:pt x="71" y="0"/>
                    <a:pt x="49" y="0"/>
                    <a:pt x="30" y="14"/>
                  </a:cubicBezTo>
                  <a:cubicBezTo>
                    <a:pt x="8" y="30"/>
                    <a:pt x="0" y="60"/>
                    <a:pt x="18" y="84"/>
                  </a:cubicBezTo>
                  <a:cubicBezTo>
                    <a:pt x="24" y="91"/>
                    <a:pt x="31" y="96"/>
                    <a:pt x="38" y="99"/>
                  </a:cubicBezTo>
                  <a:cubicBezTo>
                    <a:pt x="44" y="94"/>
                    <a:pt x="49" y="89"/>
                    <a:pt x="54" y="86"/>
                  </a:cubicBezTo>
                  <a:cubicBezTo>
                    <a:pt x="45" y="85"/>
                    <a:pt x="37" y="81"/>
                    <a:pt x="32" y="73"/>
                  </a:cubicBezTo>
                  <a:cubicBezTo>
                    <a:pt x="21" y="57"/>
                    <a:pt x="25" y="35"/>
                    <a:pt x="40" y="24"/>
                  </a:cubicBezTo>
                  <a:cubicBezTo>
                    <a:pt x="53" y="15"/>
                    <a:pt x="67" y="14"/>
                    <a:pt x="80" y="25"/>
                  </a:cubicBezTo>
                  <a:cubicBezTo>
                    <a:pt x="84" y="23"/>
                    <a:pt x="87" y="21"/>
                    <a:pt x="91" y="19"/>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20"/>
            <p:cNvSpPr/>
            <p:nvPr/>
          </p:nvSpPr>
          <p:spPr bwMode="auto">
            <a:xfrm>
              <a:off x="779" y="2193"/>
              <a:ext cx="563" cy="527"/>
            </a:xfrm>
            <a:custGeom>
              <a:avLst/>
              <a:gdLst>
                <a:gd name="T0" fmla="*/ 150 w 238"/>
                <a:gd name="T1" fmla="*/ 170 h 222"/>
                <a:gd name="T2" fmla="*/ 238 w 238"/>
                <a:gd name="T3" fmla="*/ 20 h 222"/>
                <a:gd name="T4" fmla="*/ 230 w 238"/>
                <a:gd name="T5" fmla="*/ 0 h 222"/>
                <a:gd name="T6" fmla="*/ 134 w 238"/>
                <a:gd name="T7" fmla="*/ 149 h 222"/>
                <a:gd name="T8" fmla="*/ 45 w 238"/>
                <a:gd name="T9" fmla="*/ 174 h 222"/>
                <a:gd name="T10" fmla="*/ 47 w 238"/>
                <a:gd name="T11" fmla="*/ 109 h 222"/>
                <a:gd name="T12" fmla="*/ 92 w 238"/>
                <a:gd name="T13" fmla="*/ 118 h 222"/>
                <a:gd name="T14" fmla="*/ 82 w 238"/>
                <a:gd name="T15" fmla="*/ 148 h 222"/>
                <a:gd name="T16" fmla="*/ 63 w 238"/>
                <a:gd name="T17" fmla="*/ 136 h 222"/>
                <a:gd name="T18" fmla="*/ 90 w 238"/>
                <a:gd name="T19" fmla="*/ 163 h 222"/>
                <a:gd name="T20" fmla="*/ 111 w 238"/>
                <a:gd name="T21" fmla="*/ 106 h 222"/>
                <a:gd name="T22" fmla="*/ 26 w 238"/>
                <a:gd name="T23" fmla="*/ 97 h 222"/>
                <a:gd name="T24" fmla="*/ 38 w 238"/>
                <a:gd name="T25" fmla="*/ 199 h 222"/>
                <a:gd name="T26" fmla="*/ 150 w 238"/>
                <a:gd name="T27" fmla="*/ 17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8" h="222">
                  <a:moveTo>
                    <a:pt x="150" y="170"/>
                  </a:moveTo>
                  <a:cubicBezTo>
                    <a:pt x="171" y="139"/>
                    <a:pt x="189" y="37"/>
                    <a:pt x="238" y="20"/>
                  </a:cubicBezTo>
                  <a:cubicBezTo>
                    <a:pt x="237" y="14"/>
                    <a:pt x="232" y="6"/>
                    <a:pt x="230" y="0"/>
                  </a:cubicBezTo>
                  <a:cubicBezTo>
                    <a:pt x="156" y="23"/>
                    <a:pt x="154" y="114"/>
                    <a:pt x="134" y="149"/>
                  </a:cubicBezTo>
                  <a:cubicBezTo>
                    <a:pt x="111" y="193"/>
                    <a:pt x="73" y="201"/>
                    <a:pt x="45" y="174"/>
                  </a:cubicBezTo>
                  <a:cubicBezTo>
                    <a:pt x="32" y="162"/>
                    <a:pt x="23" y="126"/>
                    <a:pt x="47" y="109"/>
                  </a:cubicBezTo>
                  <a:cubicBezTo>
                    <a:pt x="66" y="96"/>
                    <a:pt x="84" y="106"/>
                    <a:pt x="92" y="118"/>
                  </a:cubicBezTo>
                  <a:cubicBezTo>
                    <a:pt x="101" y="132"/>
                    <a:pt x="93" y="145"/>
                    <a:pt x="82" y="148"/>
                  </a:cubicBezTo>
                  <a:cubicBezTo>
                    <a:pt x="76" y="149"/>
                    <a:pt x="67" y="146"/>
                    <a:pt x="63" y="136"/>
                  </a:cubicBezTo>
                  <a:cubicBezTo>
                    <a:pt x="53" y="155"/>
                    <a:pt x="76" y="166"/>
                    <a:pt x="90" y="163"/>
                  </a:cubicBezTo>
                  <a:cubicBezTo>
                    <a:pt x="121" y="156"/>
                    <a:pt x="124" y="126"/>
                    <a:pt x="111" y="106"/>
                  </a:cubicBezTo>
                  <a:cubicBezTo>
                    <a:pt x="93" y="78"/>
                    <a:pt x="52" y="69"/>
                    <a:pt x="26" y="97"/>
                  </a:cubicBezTo>
                  <a:cubicBezTo>
                    <a:pt x="0" y="126"/>
                    <a:pt x="7" y="177"/>
                    <a:pt x="38" y="199"/>
                  </a:cubicBezTo>
                  <a:cubicBezTo>
                    <a:pt x="66" y="218"/>
                    <a:pt x="113" y="222"/>
                    <a:pt x="150" y="170"/>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221"/>
            <p:cNvSpPr/>
            <p:nvPr/>
          </p:nvSpPr>
          <p:spPr bwMode="auto">
            <a:xfrm>
              <a:off x="1292" y="2844"/>
              <a:ext cx="81" cy="92"/>
            </a:xfrm>
            <a:custGeom>
              <a:avLst/>
              <a:gdLst>
                <a:gd name="T0" fmla="*/ 34 w 34"/>
                <a:gd name="T1" fmla="*/ 32 h 39"/>
                <a:gd name="T2" fmla="*/ 26 w 34"/>
                <a:gd name="T3" fmla="*/ 0 h 39"/>
                <a:gd name="T4" fmla="*/ 34 w 34"/>
                <a:gd name="T5" fmla="*/ 32 h 39"/>
              </a:gdLst>
              <a:ahLst/>
              <a:cxnLst>
                <a:cxn ang="0">
                  <a:pos x="T0" y="T1"/>
                </a:cxn>
                <a:cxn ang="0">
                  <a:pos x="T2" y="T3"/>
                </a:cxn>
                <a:cxn ang="0">
                  <a:pos x="T4" y="T5"/>
                </a:cxn>
              </a:cxnLst>
              <a:rect l="0" t="0" r="r" b="b"/>
              <a:pathLst>
                <a:path w="34" h="39">
                  <a:moveTo>
                    <a:pt x="34" y="32"/>
                  </a:moveTo>
                  <a:cubicBezTo>
                    <a:pt x="29" y="22"/>
                    <a:pt x="26" y="11"/>
                    <a:pt x="26" y="0"/>
                  </a:cubicBezTo>
                  <a:cubicBezTo>
                    <a:pt x="0" y="8"/>
                    <a:pt x="12" y="39"/>
                    <a:pt x="34" y="32"/>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222"/>
            <p:cNvSpPr/>
            <p:nvPr/>
          </p:nvSpPr>
          <p:spPr bwMode="auto">
            <a:xfrm>
              <a:off x="1209" y="2687"/>
              <a:ext cx="154" cy="244"/>
            </a:xfrm>
            <a:custGeom>
              <a:avLst/>
              <a:gdLst>
                <a:gd name="T0" fmla="*/ 37 w 65"/>
                <a:gd name="T1" fmla="*/ 48 h 103"/>
                <a:gd name="T2" fmla="*/ 61 w 65"/>
                <a:gd name="T3" fmla="*/ 37 h 103"/>
                <a:gd name="T4" fmla="*/ 65 w 65"/>
                <a:gd name="T5" fmla="*/ 11 h 103"/>
                <a:gd name="T6" fmla="*/ 49 w 65"/>
                <a:gd name="T7" fmla="*/ 0 h 103"/>
                <a:gd name="T8" fmla="*/ 35 w 65"/>
                <a:gd name="T9" fmla="*/ 38 h 103"/>
                <a:gd name="T10" fmla="*/ 25 w 65"/>
                <a:gd name="T11" fmla="*/ 35 h 103"/>
                <a:gd name="T12" fmla="*/ 0 w 65"/>
                <a:gd name="T13" fmla="*/ 103 h 103"/>
                <a:gd name="T14" fmla="*/ 20 w 65"/>
                <a:gd name="T15" fmla="*/ 103 h 103"/>
                <a:gd name="T16" fmla="*/ 37 w 65"/>
                <a:gd name="T17" fmla="*/ 4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103">
                  <a:moveTo>
                    <a:pt x="37" y="48"/>
                  </a:moveTo>
                  <a:cubicBezTo>
                    <a:pt x="43" y="41"/>
                    <a:pt x="52" y="37"/>
                    <a:pt x="61" y="37"/>
                  </a:cubicBezTo>
                  <a:cubicBezTo>
                    <a:pt x="60" y="28"/>
                    <a:pt x="63" y="18"/>
                    <a:pt x="65" y="11"/>
                  </a:cubicBezTo>
                  <a:cubicBezTo>
                    <a:pt x="60" y="7"/>
                    <a:pt x="54" y="2"/>
                    <a:pt x="49" y="0"/>
                  </a:cubicBezTo>
                  <a:cubicBezTo>
                    <a:pt x="43" y="6"/>
                    <a:pt x="34" y="25"/>
                    <a:pt x="35" y="38"/>
                  </a:cubicBezTo>
                  <a:cubicBezTo>
                    <a:pt x="32" y="37"/>
                    <a:pt x="28" y="36"/>
                    <a:pt x="25" y="35"/>
                  </a:cubicBezTo>
                  <a:cubicBezTo>
                    <a:pt x="18" y="52"/>
                    <a:pt x="8" y="80"/>
                    <a:pt x="0" y="103"/>
                  </a:cubicBezTo>
                  <a:cubicBezTo>
                    <a:pt x="20" y="103"/>
                    <a:pt x="20" y="103"/>
                    <a:pt x="20" y="103"/>
                  </a:cubicBezTo>
                  <a:cubicBezTo>
                    <a:pt x="15" y="88"/>
                    <a:pt x="17" y="67"/>
                    <a:pt x="37" y="48"/>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223"/>
            <p:cNvSpPr/>
            <p:nvPr/>
          </p:nvSpPr>
          <p:spPr bwMode="auto">
            <a:xfrm>
              <a:off x="1297" y="2150"/>
              <a:ext cx="17" cy="38"/>
            </a:xfrm>
            <a:custGeom>
              <a:avLst/>
              <a:gdLst>
                <a:gd name="T0" fmla="*/ 7 w 7"/>
                <a:gd name="T1" fmla="*/ 13 h 16"/>
                <a:gd name="T2" fmla="*/ 0 w 7"/>
                <a:gd name="T3" fmla="*/ 0 h 16"/>
                <a:gd name="T4" fmla="*/ 0 w 7"/>
                <a:gd name="T5" fmla="*/ 16 h 16"/>
                <a:gd name="T6" fmla="*/ 7 w 7"/>
                <a:gd name="T7" fmla="*/ 13 h 16"/>
              </a:gdLst>
              <a:ahLst/>
              <a:cxnLst>
                <a:cxn ang="0">
                  <a:pos x="T0" y="T1"/>
                </a:cxn>
                <a:cxn ang="0">
                  <a:pos x="T2" y="T3"/>
                </a:cxn>
                <a:cxn ang="0">
                  <a:pos x="T4" y="T5"/>
                </a:cxn>
                <a:cxn ang="0">
                  <a:pos x="T6" y="T7"/>
                </a:cxn>
              </a:cxnLst>
              <a:rect l="0" t="0" r="r" b="b"/>
              <a:pathLst>
                <a:path w="7" h="16">
                  <a:moveTo>
                    <a:pt x="7" y="13"/>
                  </a:moveTo>
                  <a:cubicBezTo>
                    <a:pt x="5" y="9"/>
                    <a:pt x="2" y="4"/>
                    <a:pt x="0" y="0"/>
                  </a:cubicBezTo>
                  <a:cubicBezTo>
                    <a:pt x="0" y="16"/>
                    <a:pt x="0" y="16"/>
                    <a:pt x="0" y="16"/>
                  </a:cubicBezTo>
                  <a:cubicBezTo>
                    <a:pt x="2" y="15"/>
                    <a:pt x="5" y="14"/>
                    <a:pt x="7" y="13"/>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224"/>
            <p:cNvSpPr/>
            <p:nvPr/>
          </p:nvSpPr>
          <p:spPr bwMode="auto">
            <a:xfrm>
              <a:off x="1290" y="2385"/>
              <a:ext cx="42" cy="119"/>
            </a:xfrm>
            <a:custGeom>
              <a:avLst/>
              <a:gdLst>
                <a:gd name="T0" fmla="*/ 18 w 18"/>
                <a:gd name="T1" fmla="*/ 35 h 50"/>
                <a:gd name="T2" fmla="*/ 10 w 18"/>
                <a:gd name="T3" fmla="*/ 0 h 50"/>
                <a:gd name="T4" fmla="*/ 1 w 18"/>
                <a:gd name="T5" fmla="*/ 20 h 50"/>
                <a:gd name="T6" fmla="*/ 6 w 18"/>
                <a:gd name="T7" fmla="*/ 50 h 50"/>
                <a:gd name="T8" fmla="*/ 18 w 18"/>
                <a:gd name="T9" fmla="*/ 35 h 50"/>
              </a:gdLst>
              <a:ahLst/>
              <a:cxnLst>
                <a:cxn ang="0">
                  <a:pos x="T0" y="T1"/>
                </a:cxn>
                <a:cxn ang="0">
                  <a:pos x="T2" y="T3"/>
                </a:cxn>
                <a:cxn ang="0">
                  <a:pos x="T4" y="T5"/>
                </a:cxn>
                <a:cxn ang="0">
                  <a:pos x="T6" y="T7"/>
                </a:cxn>
                <a:cxn ang="0">
                  <a:pos x="T8" y="T9"/>
                </a:cxn>
              </a:cxnLst>
              <a:rect l="0" t="0" r="r" b="b"/>
              <a:pathLst>
                <a:path w="18" h="50">
                  <a:moveTo>
                    <a:pt x="18" y="35"/>
                  </a:moveTo>
                  <a:cubicBezTo>
                    <a:pt x="13" y="25"/>
                    <a:pt x="10" y="12"/>
                    <a:pt x="10" y="0"/>
                  </a:cubicBezTo>
                  <a:cubicBezTo>
                    <a:pt x="6" y="7"/>
                    <a:pt x="3" y="13"/>
                    <a:pt x="1" y="20"/>
                  </a:cubicBezTo>
                  <a:cubicBezTo>
                    <a:pt x="0" y="32"/>
                    <a:pt x="3" y="42"/>
                    <a:pt x="6" y="50"/>
                  </a:cubicBezTo>
                  <a:cubicBezTo>
                    <a:pt x="10" y="45"/>
                    <a:pt x="14" y="40"/>
                    <a:pt x="18" y="35"/>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225"/>
            <p:cNvSpPr/>
            <p:nvPr/>
          </p:nvSpPr>
          <p:spPr bwMode="auto">
            <a:xfrm>
              <a:off x="1285" y="2131"/>
              <a:ext cx="10" cy="62"/>
            </a:xfrm>
            <a:custGeom>
              <a:avLst/>
              <a:gdLst>
                <a:gd name="T0" fmla="*/ 0 w 4"/>
                <a:gd name="T1" fmla="*/ 26 h 26"/>
                <a:gd name="T2" fmla="*/ 3 w 4"/>
                <a:gd name="T3" fmla="*/ 25 h 26"/>
                <a:gd name="T4" fmla="*/ 4 w 4"/>
                <a:gd name="T5" fmla="*/ 5 h 26"/>
                <a:gd name="T6" fmla="*/ 1 w 4"/>
                <a:gd name="T7" fmla="*/ 0 h 26"/>
                <a:gd name="T8" fmla="*/ 0 w 4"/>
                <a:gd name="T9" fmla="*/ 1 h 26"/>
                <a:gd name="T10" fmla="*/ 0 w 4"/>
                <a:gd name="T11" fmla="*/ 26 h 26"/>
              </a:gdLst>
              <a:ahLst/>
              <a:cxnLst>
                <a:cxn ang="0">
                  <a:pos x="T0" y="T1"/>
                </a:cxn>
                <a:cxn ang="0">
                  <a:pos x="T2" y="T3"/>
                </a:cxn>
                <a:cxn ang="0">
                  <a:pos x="T4" y="T5"/>
                </a:cxn>
                <a:cxn ang="0">
                  <a:pos x="T6" y="T7"/>
                </a:cxn>
                <a:cxn ang="0">
                  <a:pos x="T8" y="T9"/>
                </a:cxn>
                <a:cxn ang="0">
                  <a:pos x="T10" y="T11"/>
                </a:cxn>
              </a:cxnLst>
              <a:rect l="0" t="0" r="r" b="b"/>
              <a:pathLst>
                <a:path w="4" h="26">
                  <a:moveTo>
                    <a:pt x="0" y="26"/>
                  </a:moveTo>
                  <a:cubicBezTo>
                    <a:pt x="1" y="26"/>
                    <a:pt x="2" y="25"/>
                    <a:pt x="3" y="25"/>
                  </a:cubicBezTo>
                  <a:cubicBezTo>
                    <a:pt x="4" y="5"/>
                    <a:pt x="4" y="5"/>
                    <a:pt x="4" y="5"/>
                  </a:cubicBezTo>
                  <a:cubicBezTo>
                    <a:pt x="3" y="3"/>
                    <a:pt x="2" y="2"/>
                    <a:pt x="1" y="0"/>
                  </a:cubicBezTo>
                  <a:cubicBezTo>
                    <a:pt x="0" y="1"/>
                    <a:pt x="0" y="1"/>
                    <a:pt x="0" y="1"/>
                  </a:cubicBezTo>
                  <a:lnTo>
                    <a:pt x="0" y="26"/>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226"/>
            <p:cNvSpPr/>
            <p:nvPr/>
          </p:nvSpPr>
          <p:spPr bwMode="auto">
            <a:xfrm>
              <a:off x="1273" y="2136"/>
              <a:ext cx="10" cy="64"/>
            </a:xfrm>
            <a:custGeom>
              <a:avLst/>
              <a:gdLst>
                <a:gd name="T0" fmla="*/ 3 w 4"/>
                <a:gd name="T1" fmla="*/ 25 h 27"/>
                <a:gd name="T2" fmla="*/ 4 w 4"/>
                <a:gd name="T3" fmla="*/ 0 h 27"/>
                <a:gd name="T4" fmla="*/ 0 w 4"/>
                <a:gd name="T5" fmla="*/ 4 h 27"/>
                <a:gd name="T6" fmla="*/ 0 w 4"/>
                <a:gd name="T7" fmla="*/ 27 h 27"/>
                <a:gd name="T8" fmla="*/ 3 w 4"/>
                <a:gd name="T9" fmla="*/ 25 h 27"/>
              </a:gdLst>
              <a:ahLst/>
              <a:cxnLst>
                <a:cxn ang="0">
                  <a:pos x="T0" y="T1"/>
                </a:cxn>
                <a:cxn ang="0">
                  <a:pos x="T2" y="T3"/>
                </a:cxn>
                <a:cxn ang="0">
                  <a:pos x="T4" y="T5"/>
                </a:cxn>
                <a:cxn ang="0">
                  <a:pos x="T6" y="T7"/>
                </a:cxn>
                <a:cxn ang="0">
                  <a:pos x="T8" y="T9"/>
                </a:cxn>
              </a:cxnLst>
              <a:rect l="0" t="0" r="r" b="b"/>
              <a:pathLst>
                <a:path w="4" h="27">
                  <a:moveTo>
                    <a:pt x="3" y="25"/>
                  </a:moveTo>
                  <a:cubicBezTo>
                    <a:pt x="4" y="0"/>
                    <a:pt x="4" y="0"/>
                    <a:pt x="4" y="0"/>
                  </a:cubicBezTo>
                  <a:cubicBezTo>
                    <a:pt x="3" y="1"/>
                    <a:pt x="1" y="2"/>
                    <a:pt x="0" y="4"/>
                  </a:cubicBezTo>
                  <a:cubicBezTo>
                    <a:pt x="0" y="27"/>
                    <a:pt x="0" y="27"/>
                    <a:pt x="0" y="27"/>
                  </a:cubicBezTo>
                  <a:cubicBezTo>
                    <a:pt x="1" y="26"/>
                    <a:pt x="2" y="26"/>
                    <a:pt x="3" y="25"/>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227"/>
            <p:cNvSpPr/>
            <p:nvPr/>
          </p:nvSpPr>
          <p:spPr bwMode="auto">
            <a:xfrm>
              <a:off x="1191" y="1932"/>
              <a:ext cx="115" cy="147"/>
            </a:xfrm>
            <a:custGeom>
              <a:avLst/>
              <a:gdLst>
                <a:gd name="T0" fmla="*/ 49 w 49"/>
                <a:gd name="T1" fmla="*/ 9 h 62"/>
                <a:gd name="T2" fmla="*/ 16 w 49"/>
                <a:gd name="T3" fmla="*/ 9 h 62"/>
                <a:gd name="T4" fmla="*/ 9 w 49"/>
                <a:gd name="T5" fmla="*/ 51 h 62"/>
                <a:gd name="T6" fmla="*/ 31 w 49"/>
                <a:gd name="T7" fmla="*/ 62 h 62"/>
                <a:gd name="T8" fmla="*/ 21 w 49"/>
                <a:gd name="T9" fmla="*/ 30 h 62"/>
                <a:gd name="T10" fmla="*/ 49 w 49"/>
                <a:gd name="T11" fmla="*/ 9 h 62"/>
              </a:gdLst>
              <a:ahLst/>
              <a:cxnLst>
                <a:cxn ang="0">
                  <a:pos x="T0" y="T1"/>
                </a:cxn>
                <a:cxn ang="0">
                  <a:pos x="T2" y="T3"/>
                </a:cxn>
                <a:cxn ang="0">
                  <a:pos x="T4" y="T5"/>
                </a:cxn>
                <a:cxn ang="0">
                  <a:pos x="T6" y="T7"/>
                </a:cxn>
                <a:cxn ang="0">
                  <a:pos x="T8" y="T9"/>
                </a:cxn>
                <a:cxn ang="0">
                  <a:pos x="T10" y="T11"/>
                </a:cxn>
              </a:cxnLst>
              <a:rect l="0" t="0" r="r" b="b"/>
              <a:pathLst>
                <a:path w="49" h="62">
                  <a:moveTo>
                    <a:pt x="49" y="9"/>
                  </a:moveTo>
                  <a:cubicBezTo>
                    <a:pt x="38" y="0"/>
                    <a:pt x="26" y="1"/>
                    <a:pt x="16" y="9"/>
                  </a:cubicBezTo>
                  <a:cubicBezTo>
                    <a:pt x="3" y="18"/>
                    <a:pt x="0" y="37"/>
                    <a:pt x="9" y="51"/>
                  </a:cubicBezTo>
                  <a:cubicBezTo>
                    <a:pt x="14" y="58"/>
                    <a:pt x="23" y="62"/>
                    <a:pt x="31" y="62"/>
                  </a:cubicBezTo>
                  <a:cubicBezTo>
                    <a:pt x="24" y="46"/>
                    <a:pt x="20" y="33"/>
                    <a:pt x="21" y="30"/>
                  </a:cubicBezTo>
                  <a:cubicBezTo>
                    <a:pt x="23" y="25"/>
                    <a:pt x="33" y="18"/>
                    <a:pt x="49" y="9"/>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1228"/>
            <p:cNvSpPr/>
            <p:nvPr/>
          </p:nvSpPr>
          <p:spPr bwMode="auto">
            <a:xfrm>
              <a:off x="928" y="2089"/>
              <a:ext cx="355" cy="232"/>
            </a:xfrm>
            <a:custGeom>
              <a:avLst/>
              <a:gdLst>
                <a:gd name="T0" fmla="*/ 144 w 150"/>
                <a:gd name="T1" fmla="*/ 0 h 98"/>
                <a:gd name="T2" fmla="*/ 37 w 150"/>
                <a:gd name="T3" fmla="*/ 79 h 98"/>
                <a:gd name="T4" fmla="*/ 13 w 150"/>
                <a:gd name="T5" fmla="*/ 55 h 98"/>
                <a:gd name="T6" fmla="*/ 0 w 150"/>
                <a:gd name="T7" fmla="*/ 65 h 98"/>
                <a:gd name="T8" fmla="*/ 35 w 150"/>
                <a:gd name="T9" fmla="*/ 98 h 98"/>
                <a:gd name="T10" fmla="*/ 150 w 150"/>
                <a:gd name="T11" fmla="*/ 14 h 98"/>
                <a:gd name="T12" fmla="*/ 144 w 150"/>
                <a:gd name="T13" fmla="*/ 0 h 98"/>
              </a:gdLst>
              <a:ahLst/>
              <a:cxnLst>
                <a:cxn ang="0">
                  <a:pos x="T0" y="T1"/>
                </a:cxn>
                <a:cxn ang="0">
                  <a:pos x="T2" y="T3"/>
                </a:cxn>
                <a:cxn ang="0">
                  <a:pos x="T4" y="T5"/>
                </a:cxn>
                <a:cxn ang="0">
                  <a:pos x="T6" y="T7"/>
                </a:cxn>
                <a:cxn ang="0">
                  <a:pos x="T8" y="T9"/>
                </a:cxn>
                <a:cxn ang="0">
                  <a:pos x="T10" y="T11"/>
                </a:cxn>
                <a:cxn ang="0">
                  <a:pos x="T12" y="T13"/>
                </a:cxn>
              </a:cxnLst>
              <a:rect l="0" t="0" r="r" b="b"/>
              <a:pathLst>
                <a:path w="150" h="98">
                  <a:moveTo>
                    <a:pt x="144" y="0"/>
                  </a:moveTo>
                  <a:cubicBezTo>
                    <a:pt x="118" y="22"/>
                    <a:pt x="51" y="81"/>
                    <a:pt x="37" y="79"/>
                  </a:cubicBezTo>
                  <a:cubicBezTo>
                    <a:pt x="33" y="78"/>
                    <a:pt x="20" y="66"/>
                    <a:pt x="13" y="55"/>
                  </a:cubicBezTo>
                  <a:cubicBezTo>
                    <a:pt x="0" y="65"/>
                    <a:pt x="0" y="65"/>
                    <a:pt x="0" y="65"/>
                  </a:cubicBezTo>
                  <a:cubicBezTo>
                    <a:pt x="17" y="90"/>
                    <a:pt x="28" y="97"/>
                    <a:pt x="35" y="98"/>
                  </a:cubicBezTo>
                  <a:cubicBezTo>
                    <a:pt x="58" y="98"/>
                    <a:pt x="125" y="37"/>
                    <a:pt x="150" y="14"/>
                  </a:cubicBezTo>
                  <a:cubicBezTo>
                    <a:pt x="148" y="9"/>
                    <a:pt x="146" y="5"/>
                    <a:pt x="144" y="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1229"/>
            <p:cNvSpPr/>
            <p:nvPr/>
          </p:nvSpPr>
          <p:spPr bwMode="auto">
            <a:xfrm>
              <a:off x="1261" y="2148"/>
              <a:ext cx="10" cy="52"/>
            </a:xfrm>
            <a:custGeom>
              <a:avLst/>
              <a:gdLst>
                <a:gd name="T0" fmla="*/ 4 w 4"/>
                <a:gd name="T1" fmla="*/ 22 h 22"/>
                <a:gd name="T2" fmla="*/ 4 w 4"/>
                <a:gd name="T3" fmla="*/ 0 h 22"/>
                <a:gd name="T4" fmla="*/ 0 w 4"/>
                <a:gd name="T5" fmla="*/ 3 h 22"/>
                <a:gd name="T6" fmla="*/ 0 w 4"/>
                <a:gd name="T7" fmla="*/ 20 h 22"/>
                <a:gd name="T8" fmla="*/ 4 w 4"/>
                <a:gd name="T9" fmla="*/ 22 h 22"/>
              </a:gdLst>
              <a:ahLst/>
              <a:cxnLst>
                <a:cxn ang="0">
                  <a:pos x="T0" y="T1"/>
                </a:cxn>
                <a:cxn ang="0">
                  <a:pos x="T2" y="T3"/>
                </a:cxn>
                <a:cxn ang="0">
                  <a:pos x="T4" y="T5"/>
                </a:cxn>
                <a:cxn ang="0">
                  <a:pos x="T6" y="T7"/>
                </a:cxn>
                <a:cxn ang="0">
                  <a:pos x="T8" y="T9"/>
                </a:cxn>
              </a:cxnLst>
              <a:rect l="0" t="0" r="r" b="b"/>
              <a:pathLst>
                <a:path w="4" h="22">
                  <a:moveTo>
                    <a:pt x="4" y="22"/>
                  </a:moveTo>
                  <a:cubicBezTo>
                    <a:pt x="4" y="0"/>
                    <a:pt x="4" y="0"/>
                    <a:pt x="4" y="0"/>
                  </a:cubicBezTo>
                  <a:cubicBezTo>
                    <a:pt x="3" y="1"/>
                    <a:pt x="2" y="2"/>
                    <a:pt x="0" y="3"/>
                  </a:cubicBezTo>
                  <a:cubicBezTo>
                    <a:pt x="0" y="20"/>
                    <a:pt x="0" y="20"/>
                    <a:pt x="0" y="20"/>
                  </a:cubicBezTo>
                  <a:cubicBezTo>
                    <a:pt x="1" y="21"/>
                    <a:pt x="2" y="22"/>
                    <a:pt x="4" y="22"/>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1230"/>
            <p:cNvSpPr/>
            <p:nvPr/>
          </p:nvSpPr>
          <p:spPr bwMode="auto">
            <a:xfrm>
              <a:off x="1261" y="2457"/>
              <a:ext cx="38" cy="114"/>
            </a:xfrm>
            <a:custGeom>
              <a:avLst/>
              <a:gdLst>
                <a:gd name="T0" fmla="*/ 0 w 16"/>
                <a:gd name="T1" fmla="*/ 48 h 48"/>
                <a:gd name="T2" fmla="*/ 16 w 16"/>
                <a:gd name="T3" fmla="*/ 23 h 48"/>
                <a:gd name="T4" fmla="*/ 10 w 16"/>
                <a:gd name="T5" fmla="*/ 0 h 48"/>
                <a:gd name="T6" fmla="*/ 0 w 16"/>
                <a:gd name="T7" fmla="*/ 48 h 48"/>
              </a:gdLst>
              <a:ahLst/>
              <a:cxnLst>
                <a:cxn ang="0">
                  <a:pos x="T0" y="T1"/>
                </a:cxn>
                <a:cxn ang="0">
                  <a:pos x="T2" y="T3"/>
                </a:cxn>
                <a:cxn ang="0">
                  <a:pos x="T4" y="T5"/>
                </a:cxn>
                <a:cxn ang="0">
                  <a:pos x="T6" y="T7"/>
                </a:cxn>
              </a:cxnLst>
              <a:rect l="0" t="0" r="r" b="b"/>
              <a:pathLst>
                <a:path w="16" h="48">
                  <a:moveTo>
                    <a:pt x="0" y="48"/>
                  </a:moveTo>
                  <a:cubicBezTo>
                    <a:pt x="4" y="40"/>
                    <a:pt x="10" y="32"/>
                    <a:pt x="16" y="23"/>
                  </a:cubicBezTo>
                  <a:cubicBezTo>
                    <a:pt x="12" y="16"/>
                    <a:pt x="10" y="8"/>
                    <a:pt x="10" y="0"/>
                  </a:cubicBezTo>
                  <a:cubicBezTo>
                    <a:pt x="5" y="16"/>
                    <a:pt x="3" y="33"/>
                    <a:pt x="0" y="48"/>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1231"/>
            <p:cNvSpPr/>
            <p:nvPr/>
          </p:nvSpPr>
          <p:spPr bwMode="auto">
            <a:xfrm>
              <a:off x="1209" y="2651"/>
              <a:ext cx="107" cy="100"/>
            </a:xfrm>
            <a:custGeom>
              <a:avLst/>
              <a:gdLst>
                <a:gd name="T0" fmla="*/ 5 w 45"/>
                <a:gd name="T1" fmla="*/ 11 h 42"/>
                <a:gd name="T2" fmla="*/ 26 w 45"/>
                <a:gd name="T3" fmla="*/ 42 h 42"/>
                <a:gd name="T4" fmla="*/ 31 w 45"/>
                <a:gd name="T5" fmla="*/ 42 h 42"/>
                <a:gd name="T6" fmla="*/ 45 w 45"/>
                <a:gd name="T7" fmla="*/ 11 h 42"/>
                <a:gd name="T8" fmla="*/ 5 w 45"/>
                <a:gd name="T9" fmla="*/ 11 h 42"/>
              </a:gdLst>
              <a:ahLst/>
              <a:cxnLst>
                <a:cxn ang="0">
                  <a:pos x="T0" y="T1"/>
                </a:cxn>
                <a:cxn ang="0">
                  <a:pos x="T2" y="T3"/>
                </a:cxn>
                <a:cxn ang="0">
                  <a:pos x="T4" y="T5"/>
                </a:cxn>
                <a:cxn ang="0">
                  <a:pos x="T6" y="T7"/>
                </a:cxn>
                <a:cxn ang="0">
                  <a:pos x="T8" y="T9"/>
                </a:cxn>
              </a:cxnLst>
              <a:rect l="0" t="0" r="r" b="b"/>
              <a:pathLst>
                <a:path w="45" h="42">
                  <a:moveTo>
                    <a:pt x="5" y="11"/>
                  </a:moveTo>
                  <a:cubicBezTo>
                    <a:pt x="0" y="21"/>
                    <a:pt x="10" y="33"/>
                    <a:pt x="26" y="42"/>
                  </a:cubicBezTo>
                  <a:cubicBezTo>
                    <a:pt x="28" y="42"/>
                    <a:pt x="29" y="42"/>
                    <a:pt x="31" y="42"/>
                  </a:cubicBezTo>
                  <a:cubicBezTo>
                    <a:pt x="30" y="31"/>
                    <a:pt x="39" y="18"/>
                    <a:pt x="45" y="11"/>
                  </a:cubicBezTo>
                  <a:cubicBezTo>
                    <a:pt x="30" y="4"/>
                    <a:pt x="11" y="0"/>
                    <a:pt x="5" y="11"/>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1232"/>
            <p:cNvSpPr/>
            <p:nvPr/>
          </p:nvSpPr>
          <p:spPr bwMode="auto">
            <a:xfrm>
              <a:off x="1247" y="2158"/>
              <a:ext cx="12" cy="35"/>
            </a:xfrm>
            <a:custGeom>
              <a:avLst/>
              <a:gdLst>
                <a:gd name="T0" fmla="*/ 5 w 5"/>
                <a:gd name="T1" fmla="*/ 0 h 15"/>
                <a:gd name="T2" fmla="*/ 0 w 5"/>
                <a:gd name="T3" fmla="*/ 4 h 15"/>
                <a:gd name="T4" fmla="*/ 5 w 5"/>
                <a:gd name="T5" fmla="*/ 15 h 15"/>
                <a:gd name="T6" fmla="*/ 5 w 5"/>
                <a:gd name="T7" fmla="*/ 0 h 15"/>
              </a:gdLst>
              <a:ahLst/>
              <a:cxnLst>
                <a:cxn ang="0">
                  <a:pos x="T0" y="T1"/>
                </a:cxn>
                <a:cxn ang="0">
                  <a:pos x="T2" y="T3"/>
                </a:cxn>
                <a:cxn ang="0">
                  <a:pos x="T4" y="T5"/>
                </a:cxn>
                <a:cxn ang="0">
                  <a:pos x="T6" y="T7"/>
                </a:cxn>
              </a:cxnLst>
              <a:rect l="0" t="0" r="r" b="b"/>
              <a:pathLst>
                <a:path w="5" h="15">
                  <a:moveTo>
                    <a:pt x="5" y="0"/>
                  </a:moveTo>
                  <a:cubicBezTo>
                    <a:pt x="3" y="1"/>
                    <a:pt x="2" y="3"/>
                    <a:pt x="0" y="4"/>
                  </a:cubicBezTo>
                  <a:cubicBezTo>
                    <a:pt x="1" y="9"/>
                    <a:pt x="2" y="12"/>
                    <a:pt x="5" y="15"/>
                  </a:cubicBezTo>
                  <a:lnTo>
                    <a:pt x="5"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1233"/>
            <p:cNvSpPr/>
            <p:nvPr/>
          </p:nvSpPr>
          <p:spPr bwMode="auto">
            <a:xfrm>
              <a:off x="1110" y="1761"/>
              <a:ext cx="130" cy="126"/>
            </a:xfrm>
            <a:custGeom>
              <a:avLst/>
              <a:gdLst>
                <a:gd name="T0" fmla="*/ 55 w 55"/>
                <a:gd name="T1" fmla="*/ 38 h 53"/>
                <a:gd name="T2" fmla="*/ 40 w 55"/>
                <a:gd name="T3" fmla="*/ 3 h 53"/>
                <a:gd name="T4" fmla="*/ 10 w 55"/>
                <a:gd name="T5" fmla="*/ 11 h 53"/>
                <a:gd name="T6" fmla="*/ 9 w 55"/>
                <a:gd name="T7" fmla="*/ 45 h 53"/>
                <a:gd name="T8" fmla="*/ 23 w 55"/>
                <a:gd name="T9" fmla="*/ 53 h 53"/>
                <a:gd name="T10" fmla="*/ 39 w 55"/>
                <a:gd name="T11" fmla="*/ 43 h 53"/>
                <a:gd name="T12" fmla="*/ 34 w 55"/>
                <a:gd name="T13" fmla="*/ 19 h 53"/>
                <a:gd name="T14" fmla="*/ 18 w 55"/>
                <a:gd name="T15" fmla="*/ 26 h 53"/>
                <a:gd name="T16" fmla="*/ 26 w 55"/>
                <a:gd name="T17" fmla="*/ 35 h 53"/>
                <a:gd name="T18" fmla="*/ 28 w 55"/>
                <a:gd name="T19" fmla="*/ 28 h 53"/>
                <a:gd name="T20" fmla="*/ 31 w 55"/>
                <a:gd name="T21" fmla="*/ 24 h 53"/>
                <a:gd name="T22" fmla="*/ 28 w 55"/>
                <a:gd name="T23" fmla="*/ 39 h 53"/>
                <a:gd name="T24" fmla="*/ 14 w 55"/>
                <a:gd name="T25" fmla="*/ 25 h 53"/>
                <a:gd name="T26" fmla="*/ 35 w 55"/>
                <a:gd name="T27" fmla="*/ 16 h 53"/>
                <a:gd name="T28" fmla="*/ 45 w 55"/>
                <a:gd name="T29" fmla="*/ 40 h 53"/>
                <a:gd name="T30" fmla="*/ 55 w 55"/>
                <a:gd name="T31" fmla="*/ 3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3">
                  <a:moveTo>
                    <a:pt x="55" y="38"/>
                  </a:moveTo>
                  <a:cubicBezTo>
                    <a:pt x="40" y="3"/>
                    <a:pt x="40" y="3"/>
                    <a:pt x="40" y="3"/>
                  </a:cubicBezTo>
                  <a:cubicBezTo>
                    <a:pt x="29" y="0"/>
                    <a:pt x="18" y="4"/>
                    <a:pt x="10" y="11"/>
                  </a:cubicBezTo>
                  <a:cubicBezTo>
                    <a:pt x="0" y="20"/>
                    <a:pt x="2" y="37"/>
                    <a:pt x="9" y="45"/>
                  </a:cubicBezTo>
                  <a:cubicBezTo>
                    <a:pt x="13" y="50"/>
                    <a:pt x="18" y="52"/>
                    <a:pt x="23" y="53"/>
                  </a:cubicBezTo>
                  <a:cubicBezTo>
                    <a:pt x="28" y="49"/>
                    <a:pt x="33" y="45"/>
                    <a:pt x="39" y="43"/>
                  </a:cubicBezTo>
                  <a:cubicBezTo>
                    <a:pt x="43" y="36"/>
                    <a:pt x="42" y="24"/>
                    <a:pt x="34" y="19"/>
                  </a:cubicBezTo>
                  <a:cubicBezTo>
                    <a:pt x="27" y="16"/>
                    <a:pt x="19" y="20"/>
                    <a:pt x="18" y="26"/>
                  </a:cubicBezTo>
                  <a:cubicBezTo>
                    <a:pt x="17" y="33"/>
                    <a:pt x="22" y="36"/>
                    <a:pt x="26" y="35"/>
                  </a:cubicBezTo>
                  <a:cubicBezTo>
                    <a:pt x="30" y="35"/>
                    <a:pt x="31" y="30"/>
                    <a:pt x="28" y="28"/>
                  </a:cubicBezTo>
                  <a:cubicBezTo>
                    <a:pt x="26" y="26"/>
                    <a:pt x="28" y="23"/>
                    <a:pt x="31" y="24"/>
                  </a:cubicBezTo>
                  <a:cubicBezTo>
                    <a:pt x="37" y="27"/>
                    <a:pt x="35" y="37"/>
                    <a:pt x="28" y="39"/>
                  </a:cubicBezTo>
                  <a:cubicBezTo>
                    <a:pt x="18" y="42"/>
                    <a:pt x="11" y="34"/>
                    <a:pt x="14" y="25"/>
                  </a:cubicBezTo>
                  <a:cubicBezTo>
                    <a:pt x="16" y="15"/>
                    <a:pt x="26" y="12"/>
                    <a:pt x="35" y="16"/>
                  </a:cubicBezTo>
                  <a:cubicBezTo>
                    <a:pt x="43" y="19"/>
                    <a:pt x="48" y="31"/>
                    <a:pt x="45" y="40"/>
                  </a:cubicBezTo>
                  <a:cubicBezTo>
                    <a:pt x="48" y="39"/>
                    <a:pt x="52" y="38"/>
                    <a:pt x="55" y="38"/>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1234"/>
            <p:cNvSpPr/>
            <p:nvPr/>
          </p:nvSpPr>
          <p:spPr bwMode="auto">
            <a:xfrm>
              <a:off x="1167" y="2177"/>
              <a:ext cx="94" cy="90"/>
            </a:xfrm>
            <a:custGeom>
              <a:avLst/>
              <a:gdLst>
                <a:gd name="T0" fmla="*/ 40 w 40"/>
                <a:gd name="T1" fmla="*/ 13 h 38"/>
                <a:gd name="T2" fmla="*/ 30 w 40"/>
                <a:gd name="T3" fmla="*/ 0 h 38"/>
                <a:gd name="T4" fmla="*/ 0 w 40"/>
                <a:gd name="T5" fmla="*/ 25 h 38"/>
                <a:gd name="T6" fmla="*/ 13 w 40"/>
                <a:gd name="T7" fmla="*/ 38 h 38"/>
                <a:gd name="T8" fmla="*/ 40 w 40"/>
                <a:gd name="T9" fmla="*/ 13 h 38"/>
              </a:gdLst>
              <a:ahLst/>
              <a:cxnLst>
                <a:cxn ang="0">
                  <a:pos x="T0" y="T1"/>
                </a:cxn>
                <a:cxn ang="0">
                  <a:pos x="T2" y="T3"/>
                </a:cxn>
                <a:cxn ang="0">
                  <a:pos x="T4" y="T5"/>
                </a:cxn>
                <a:cxn ang="0">
                  <a:pos x="T6" y="T7"/>
                </a:cxn>
                <a:cxn ang="0">
                  <a:pos x="T8" y="T9"/>
                </a:cxn>
              </a:cxnLst>
              <a:rect l="0" t="0" r="r" b="b"/>
              <a:pathLst>
                <a:path w="40" h="38">
                  <a:moveTo>
                    <a:pt x="40" y="13"/>
                  </a:moveTo>
                  <a:cubicBezTo>
                    <a:pt x="35" y="11"/>
                    <a:pt x="32" y="5"/>
                    <a:pt x="30" y="0"/>
                  </a:cubicBezTo>
                  <a:cubicBezTo>
                    <a:pt x="21" y="8"/>
                    <a:pt x="11" y="17"/>
                    <a:pt x="0" y="25"/>
                  </a:cubicBezTo>
                  <a:cubicBezTo>
                    <a:pt x="2" y="33"/>
                    <a:pt x="5" y="38"/>
                    <a:pt x="13" y="38"/>
                  </a:cubicBezTo>
                  <a:cubicBezTo>
                    <a:pt x="21" y="29"/>
                    <a:pt x="29" y="20"/>
                    <a:pt x="40" y="13"/>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1235"/>
            <p:cNvSpPr/>
            <p:nvPr/>
          </p:nvSpPr>
          <p:spPr bwMode="auto">
            <a:xfrm>
              <a:off x="1056" y="2777"/>
              <a:ext cx="130" cy="154"/>
            </a:xfrm>
            <a:custGeom>
              <a:avLst/>
              <a:gdLst>
                <a:gd name="T0" fmla="*/ 27 w 55"/>
                <a:gd name="T1" fmla="*/ 3 h 65"/>
                <a:gd name="T2" fmla="*/ 21 w 55"/>
                <a:gd name="T3" fmla="*/ 17 h 65"/>
                <a:gd name="T4" fmla="*/ 37 w 55"/>
                <a:gd name="T5" fmla="*/ 22 h 65"/>
                <a:gd name="T6" fmla="*/ 26 w 55"/>
                <a:gd name="T7" fmla="*/ 48 h 65"/>
                <a:gd name="T8" fmla="*/ 11 w 55"/>
                <a:gd name="T9" fmla="*/ 40 h 65"/>
                <a:gd name="T10" fmla="*/ 0 w 55"/>
                <a:gd name="T11" fmla="*/ 65 h 65"/>
                <a:gd name="T12" fmla="*/ 30 w 55"/>
                <a:gd name="T13" fmla="*/ 65 h 65"/>
                <a:gd name="T14" fmla="*/ 55 w 55"/>
                <a:gd name="T15" fmla="*/ 0 h 65"/>
                <a:gd name="T16" fmla="*/ 27 w 55"/>
                <a:gd name="T17" fmla="*/ 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65">
                  <a:moveTo>
                    <a:pt x="27" y="3"/>
                  </a:moveTo>
                  <a:cubicBezTo>
                    <a:pt x="25" y="7"/>
                    <a:pt x="23" y="12"/>
                    <a:pt x="21" y="17"/>
                  </a:cubicBezTo>
                  <a:cubicBezTo>
                    <a:pt x="37" y="22"/>
                    <a:pt x="37" y="22"/>
                    <a:pt x="37" y="22"/>
                  </a:cubicBezTo>
                  <a:cubicBezTo>
                    <a:pt x="26" y="48"/>
                    <a:pt x="26" y="48"/>
                    <a:pt x="26" y="48"/>
                  </a:cubicBezTo>
                  <a:cubicBezTo>
                    <a:pt x="11" y="40"/>
                    <a:pt x="11" y="40"/>
                    <a:pt x="11" y="40"/>
                  </a:cubicBezTo>
                  <a:cubicBezTo>
                    <a:pt x="7" y="49"/>
                    <a:pt x="4" y="57"/>
                    <a:pt x="0" y="65"/>
                  </a:cubicBezTo>
                  <a:cubicBezTo>
                    <a:pt x="30" y="65"/>
                    <a:pt x="30" y="65"/>
                    <a:pt x="30" y="65"/>
                  </a:cubicBezTo>
                  <a:cubicBezTo>
                    <a:pt x="40" y="40"/>
                    <a:pt x="53" y="9"/>
                    <a:pt x="55" y="0"/>
                  </a:cubicBezTo>
                  <a:cubicBezTo>
                    <a:pt x="46" y="4"/>
                    <a:pt x="33" y="5"/>
                    <a:pt x="27" y="3"/>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1236"/>
            <p:cNvSpPr/>
            <p:nvPr/>
          </p:nvSpPr>
          <p:spPr bwMode="auto">
            <a:xfrm>
              <a:off x="1070" y="1726"/>
              <a:ext cx="128" cy="187"/>
            </a:xfrm>
            <a:custGeom>
              <a:avLst/>
              <a:gdLst>
                <a:gd name="T0" fmla="*/ 28 w 54"/>
                <a:gd name="T1" fmla="*/ 79 h 79"/>
                <a:gd name="T2" fmla="*/ 35 w 54"/>
                <a:gd name="T3" fmla="*/ 71 h 79"/>
                <a:gd name="T4" fmla="*/ 18 w 54"/>
                <a:gd name="T5" fmla="*/ 32 h 79"/>
                <a:gd name="T6" fmla="*/ 54 w 54"/>
                <a:gd name="T7" fmla="*/ 12 h 79"/>
                <a:gd name="T8" fmla="*/ 52 w 54"/>
                <a:gd name="T9" fmla="*/ 8 h 79"/>
                <a:gd name="T10" fmla="*/ 6 w 54"/>
                <a:gd name="T11" fmla="*/ 30 h 79"/>
                <a:gd name="T12" fmla="*/ 28 w 54"/>
                <a:gd name="T13" fmla="*/ 79 h 79"/>
              </a:gdLst>
              <a:ahLst/>
              <a:cxnLst>
                <a:cxn ang="0">
                  <a:pos x="T0" y="T1"/>
                </a:cxn>
                <a:cxn ang="0">
                  <a:pos x="T2" y="T3"/>
                </a:cxn>
                <a:cxn ang="0">
                  <a:pos x="T4" y="T5"/>
                </a:cxn>
                <a:cxn ang="0">
                  <a:pos x="T6" y="T7"/>
                </a:cxn>
                <a:cxn ang="0">
                  <a:pos x="T8" y="T9"/>
                </a:cxn>
                <a:cxn ang="0">
                  <a:pos x="T10" y="T11"/>
                </a:cxn>
                <a:cxn ang="0">
                  <a:pos x="T12" y="T13"/>
                </a:cxn>
              </a:cxnLst>
              <a:rect l="0" t="0" r="r" b="b"/>
              <a:pathLst>
                <a:path w="54" h="79">
                  <a:moveTo>
                    <a:pt x="28" y="79"/>
                  </a:moveTo>
                  <a:cubicBezTo>
                    <a:pt x="30" y="76"/>
                    <a:pt x="33" y="74"/>
                    <a:pt x="35" y="71"/>
                  </a:cubicBezTo>
                  <a:cubicBezTo>
                    <a:pt x="15" y="61"/>
                    <a:pt x="13" y="45"/>
                    <a:pt x="18" y="32"/>
                  </a:cubicBezTo>
                  <a:cubicBezTo>
                    <a:pt x="23" y="18"/>
                    <a:pt x="41" y="10"/>
                    <a:pt x="54" y="12"/>
                  </a:cubicBezTo>
                  <a:cubicBezTo>
                    <a:pt x="52" y="8"/>
                    <a:pt x="52" y="8"/>
                    <a:pt x="52" y="8"/>
                  </a:cubicBezTo>
                  <a:cubicBezTo>
                    <a:pt x="31" y="0"/>
                    <a:pt x="11" y="17"/>
                    <a:pt x="6" y="30"/>
                  </a:cubicBezTo>
                  <a:cubicBezTo>
                    <a:pt x="0" y="47"/>
                    <a:pt x="9" y="71"/>
                    <a:pt x="28" y="79"/>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1237"/>
            <p:cNvSpPr/>
            <p:nvPr/>
          </p:nvSpPr>
          <p:spPr bwMode="auto">
            <a:xfrm>
              <a:off x="1233" y="2749"/>
              <a:ext cx="24" cy="26"/>
            </a:xfrm>
            <a:custGeom>
              <a:avLst/>
              <a:gdLst>
                <a:gd name="T0" fmla="*/ 2 w 10"/>
                <a:gd name="T1" fmla="*/ 0 h 11"/>
                <a:gd name="T2" fmla="*/ 0 w 10"/>
                <a:gd name="T3" fmla="*/ 2 h 11"/>
                <a:gd name="T4" fmla="*/ 8 w 10"/>
                <a:gd name="T5" fmla="*/ 11 h 11"/>
                <a:gd name="T6" fmla="*/ 10 w 10"/>
                <a:gd name="T7" fmla="*/ 7 h 11"/>
                <a:gd name="T8" fmla="*/ 2 w 10"/>
                <a:gd name="T9" fmla="*/ 0 h 11"/>
              </a:gdLst>
              <a:ahLst/>
              <a:cxnLst>
                <a:cxn ang="0">
                  <a:pos x="T0" y="T1"/>
                </a:cxn>
                <a:cxn ang="0">
                  <a:pos x="T2" y="T3"/>
                </a:cxn>
                <a:cxn ang="0">
                  <a:pos x="T4" y="T5"/>
                </a:cxn>
                <a:cxn ang="0">
                  <a:pos x="T6" y="T7"/>
                </a:cxn>
                <a:cxn ang="0">
                  <a:pos x="T8" y="T9"/>
                </a:cxn>
              </a:cxnLst>
              <a:rect l="0" t="0" r="r" b="b"/>
              <a:pathLst>
                <a:path w="10" h="11">
                  <a:moveTo>
                    <a:pt x="2" y="0"/>
                  </a:moveTo>
                  <a:cubicBezTo>
                    <a:pt x="2" y="0"/>
                    <a:pt x="1" y="1"/>
                    <a:pt x="0" y="2"/>
                  </a:cubicBezTo>
                  <a:cubicBezTo>
                    <a:pt x="8" y="11"/>
                    <a:pt x="8" y="11"/>
                    <a:pt x="8" y="11"/>
                  </a:cubicBezTo>
                  <a:cubicBezTo>
                    <a:pt x="9" y="10"/>
                    <a:pt x="10" y="8"/>
                    <a:pt x="10" y="7"/>
                  </a:cubicBezTo>
                  <a:cubicBezTo>
                    <a:pt x="8" y="6"/>
                    <a:pt x="4" y="1"/>
                    <a:pt x="2"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1238"/>
            <p:cNvSpPr/>
            <p:nvPr/>
          </p:nvSpPr>
          <p:spPr bwMode="auto">
            <a:xfrm>
              <a:off x="1224" y="2756"/>
              <a:ext cx="28" cy="31"/>
            </a:xfrm>
            <a:custGeom>
              <a:avLst/>
              <a:gdLst>
                <a:gd name="T0" fmla="*/ 0 w 12"/>
                <a:gd name="T1" fmla="*/ 2 h 13"/>
                <a:gd name="T2" fmla="*/ 11 w 12"/>
                <a:gd name="T3" fmla="*/ 13 h 13"/>
                <a:gd name="T4" fmla="*/ 12 w 12"/>
                <a:gd name="T5" fmla="*/ 10 h 13"/>
                <a:gd name="T6" fmla="*/ 3 w 12"/>
                <a:gd name="T7" fmla="*/ 0 h 13"/>
                <a:gd name="T8" fmla="*/ 0 w 12"/>
                <a:gd name="T9" fmla="*/ 2 h 13"/>
              </a:gdLst>
              <a:ahLst/>
              <a:cxnLst>
                <a:cxn ang="0">
                  <a:pos x="T0" y="T1"/>
                </a:cxn>
                <a:cxn ang="0">
                  <a:pos x="T2" y="T3"/>
                </a:cxn>
                <a:cxn ang="0">
                  <a:pos x="T4" y="T5"/>
                </a:cxn>
                <a:cxn ang="0">
                  <a:pos x="T6" y="T7"/>
                </a:cxn>
                <a:cxn ang="0">
                  <a:pos x="T8" y="T9"/>
                </a:cxn>
              </a:cxnLst>
              <a:rect l="0" t="0" r="r" b="b"/>
              <a:pathLst>
                <a:path w="12" h="13">
                  <a:moveTo>
                    <a:pt x="0" y="2"/>
                  </a:moveTo>
                  <a:cubicBezTo>
                    <a:pt x="11" y="13"/>
                    <a:pt x="11" y="13"/>
                    <a:pt x="11" y="13"/>
                  </a:cubicBezTo>
                  <a:cubicBezTo>
                    <a:pt x="12" y="10"/>
                    <a:pt x="12" y="10"/>
                    <a:pt x="12" y="10"/>
                  </a:cubicBezTo>
                  <a:cubicBezTo>
                    <a:pt x="3" y="0"/>
                    <a:pt x="3" y="0"/>
                    <a:pt x="3" y="0"/>
                  </a:cubicBezTo>
                  <a:cubicBezTo>
                    <a:pt x="2" y="1"/>
                    <a:pt x="1" y="1"/>
                    <a:pt x="0" y="2"/>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1239"/>
            <p:cNvSpPr/>
            <p:nvPr/>
          </p:nvSpPr>
          <p:spPr bwMode="auto">
            <a:xfrm>
              <a:off x="1212" y="2763"/>
              <a:ext cx="35" cy="40"/>
            </a:xfrm>
            <a:custGeom>
              <a:avLst/>
              <a:gdLst>
                <a:gd name="T0" fmla="*/ 0 w 15"/>
                <a:gd name="T1" fmla="*/ 2 h 17"/>
                <a:gd name="T2" fmla="*/ 13 w 15"/>
                <a:gd name="T3" fmla="*/ 17 h 17"/>
                <a:gd name="T4" fmla="*/ 15 w 15"/>
                <a:gd name="T5" fmla="*/ 12 h 17"/>
                <a:gd name="T6" fmla="*/ 4 w 15"/>
                <a:gd name="T7" fmla="*/ 0 h 17"/>
                <a:gd name="T8" fmla="*/ 0 w 15"/>
                <a:gd name="T9" fmla="*/ 2 h 17"/>
              </a:gdLst>
              <a:ahLst/>
              <a:cxnLst>
                <a:cxn ang="0">
                  <a:pos x="T0" y="T1"/>
                </a:cxn>
                <a:cxn ang="0">
                  <a:pos x="T2" y="T3"/>
                </a:cxn>
                <a:cxn ang="0">
                  <a:pos x="T4" y="T5"/>
                </a:cxn>
                <a:cxn ang="0">
                  <a:pos x="T6" y="T7"/>
                </a:cxn>
                <a:cxn ang="0">
                  <a:pos x="T8" y="T9"/>
                </a:cxn>
              </a:cxnLst>
              <a:rect l="0" t="0" r="r" b="b"/>
              <a:pathLst>
                <a:path w="15" h="17">
                  <a:moveTo>
                    <a:pt x="0" y="2"/>
                  </a:moveTo>
                  <a:cubicBezTo>
                    <a:pt x="13" y="17"/>
                    <a:pt x="13" y="17"/>
                    <a:pt x="13" y="17"/>
                  </a:cubicBezTo>
                  <a:cubicBezTo>
                    <a:pt x="15" y="12"/>
                    <a:pt x="15" y="12"/>
                    <a:pt x="15" y="12"/>
                  </a:cubicBezTo>
                  <a:cubicBezTo>
                    <a:pt x="4" y="0"/>
                    <a:pt x="4" y="0"/>
                    <a:pt x="4" y="0"/>
                  </a:cubicBezTo>
                  <a:cubicBezTo>
                    <a:pt x="3" y="1"/>
                    <a:pt x="2" y="1"/>
                    <a:pt x="0" y="2"/>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1240"/>
            <p:cNvSpPr/>
            <p:nvPr/>
          </p:nvSpPr>
          <p:spPr bwMode="auto">
            <a:xfrm>
              <a:off x="1202" y="2770"/>
              <a:ext cx="41" cy="45"/>
            </a:xfrm>
            <a:custGeom>
              <a:avLst/>
              <a:gdLst>
                <a:gd name="T0" fmla="*/ 0 w 17"/>
                <a:gd name="T1" fmla="*/ 2 h 19"/>
                <a:gd name="T2" fmla="*/ 15 w 17"/>
                <a:gd name="T3" fmla="*/ 19 h 19"/>
                <a:gd name="T4" fmla="*/ 17 w 17"/>
                <a:gd name="T5" fmla="*/ 15 h 19"/>
                <a:gd name="T6" fmla="*/ 3 w 17"/>
                <a:gd name="T7" fmla="*/ 0 h 19"/>
                <a:gd name="T8" fmla="*/ 0 w 17"/>
                <a:gd name="T9" fmla="*/ 2 h 19"/>
              </a:gdLst>
              <a:ahLst/>
              <a:cxnLst>
                <a:cxn ang="0">
                  <a:pos x="T0" y="T1"/>
                </a:cxn>
                <a:cxn ang="0">
                  <a:pos x="T2" y="T3"/>
                </a:cxn>
                <a:cxn ang="0">
                  <a:pos x="T4" y="T5"/>
                </a:cxn>
                <a:cxn ang="0">
                  <a:pos x="T6" y="T7"/>
                </a:cxn>
                <a:cxn ang="0">
                  <a:pos x="T8" y="T9"/>
                </a:cxn>
              </a:cxnLst>
              <a:rect l="0" t="0" r="r" b="b"/>
              <a:pathLst>
                <a:path w="17" h="19">
                  <a:moveTo>
                    <a:pt x="0" y="2"/>
                  </a:moveTo>
                  <a:cubicBezTo>
                    <a:pt x="15" y="19"/>
                    <a:pt x="15" y="19"/>
                    <a:pt x="15" y="19"/>
                  </a:cubicBezTo>
                  <a:cubicBezTo>
                    <a:pt x="17" y="15"/>
                    <a:pt x="17" y="15"/>
                    <a:pt x="17" y="15"/>
                  </a:cubicBezTo>
                  <a:cubicBezTo>
                    <a:pt x="3" y="0"/>
                    <a:pt x="3" y="0"/>
                    <a:pt x="3" y="0"/>
                  </a:cubicBezTo>
                  <a:cubicBezTo>
                    <a:pt x="2" y="1"/>
                    <a:pt x="1" y="1"/>
                    <a:pt x="0" y="2"/>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241"/>
            <p:cNvSpPr/>
            <p:nvPr/>
          </p:nvSpPr>
          <p:spPr bwMode="auto">
            <a:xfrm>
              <a:off x="1195" y="2777"/>
              <a:ext cx="40" cy="52"/>
            </a:xfrm>
            <a:custGeom>
              <a:avLst/>
              <a:gdLst>
                <a:gd name="T0" fmla="*/ 0 w 17"/>
                <a:gd name="T1" fmla="*/ 4 h 22"/>
                <a:gd name="T2" fmla="*/ 16 w 17"/>
                <a:gd name="T3" fmla="*/ 22 h 22"/>
                <a:gd name="T4" fmla="*/ 17 w 17"/>
                <a:gd name="T5" fmla="*/ 18 h 22"/>
                <a:gd name="T6" fmla="*/ 1 w 17"/>
                <a:gd name="T7" fmla="*/ 0 h 22"/>
                <a:gd name="T8" fmla="*/ 0 w 17"/>
                <a:gd name="T9" fmla="*/ 4 h 22"/>
              </a:gdLst>
              <a:ahLst/>
              <a:cxnLst>
                <a:cxn ang="0">
                  <a:pos x="T0" y="T1"/>
                </a:cxn>
                <a:cxn ang="0">
                  <a:pos x="T2" y="T3"/>
                </a:cxn>
                <a:cxn ang="0">
                  <a:pos x="T4" y="T5"/>
                </a:cxn>
                <a:cxn ang="0">
                  <a:pos x="T6" y="T7"/>
                </a:cxn>
                <a:cxn ang="0">
                  <a:pos x="T8" y="T9"/>
                </a:cxn>
              </a:cxnLst>
              <a:rect l="0" t="0" r="r" b="b"/>
              <a:pathLst>
                <a:path w="17" h="22">
                  <a:moveTo>
                    <a:pt x="0" y="4"/>
                  </a:moveTo>
                  <a:cubicBezTo>
                    <a:pt x="16" y="22"/>
                    <a:pt x="16" y="22"/>
                    <a:pt x="16" y="22"/>
                  </a:cubicBezTo>
                  <a:cubicBezTo>
                    <a:pt x="17" y="18"/>
                    <a:pt x="17" y="18"/>
                    <a:pt x="17" y="18"/>
                  </a:cubicBezTo>
                  <a:cubicBezTo>
                    <a:pt x="1" y="0"/>
                    <a:pt x="1" y="0"/>
                    <a:pt x="1" y="0"/>
                  </a:cubicBezTo>
                  <a:cubicBezTo>
                    <a:pt x="1" y="1"/>
                    <a:pt x="0" y="3"/>
                    <a:pt x="0" y="4"/>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242"/>
            <p:cNvSpPr/>
            <p:nvPr/>
          </p:nvSpPr>
          <p:spPr bwMode="auto">
            <a:xfrm>
              <a:off x="1191" y="2791"/>
              <a:ext cx="40" cy="53"/>
            </a:xfrm>
            <a:custGeom>
              <a:avLst/>
              <a:gdLst>
                <a:gd name="T0" fmla="*/ 0 w 17"/>
                <a:gd name="T1" fmla="*/ 4 h 22"/>
                <a:gd name="T2" fmla="*/ 16 w 17"/>
                <a:gd name="T3" fmla="*/ 22 h 22"/>
                <a:gd name="T4" fmla="*/ 17 w 17"/>
                <a:gd name="T5" fmla="*/ 18 h 22"/>
                <a:gd name="T6" fmla="*/ 1 w 17"/>
                <a:gd name="T7" fmla="*/ 0 h 22"/>
                <a:gd name="T8" fmla="*/ 0 w 17"/>
                <a:gd name="T9" fmla="*/ 4 h 22"/>
              </a:gdLst>
              <a:ahLst/>
              <a:cxnLst>
                <a:cxn ang="0">
                  <a:pos x="T0" y="T1"/>
                </a:cxn>
                <a:cxn ang="0">
                  <a:pos x="T2" y="T3"/>
                </a:cxn>
                <a:cxn ang="0">
                  <a:pos x="T4" y="T5"/>
                </a:cxn>
                <a:cxn ang="0">
                  <a:pos x="T6" y="T7"/>
                </a:cxn>
                <a:cxn ang="0">
                  <a:pos x="T8" y="T9"/>
                </a:cxn>
              </a:cxnLst>
              <a:rect l="0" t="0" r="r" b="b"/>
              <a:pathLst>
                <a:path w="17" h="22">
                  <a:moveTo>
                    <a:pt x="0" y="4"/>
                  </a:moveTo>
                  <a:cubicBezTo>
                    <a:pt x="16" y="22"/>
                    <a:pt x="16" y="22"/>
                    <a:pt x="16" y="22"/>
                  </a:cubicBezTo>
                  <a:cubicBezTo>
                    <a:pt x="17" y="18"/>
                    <a:pt x="17" y="18"/>
                    <a:pt x="17" y="18"/>
                  </a:cubicBezTo>
                  <a:cubicBezTo>
                    <a:pt x="1" y="0"/>
                    <a:pt x="1" y="0"/>
                    <a:pt x="1" y="0"/>
                  </a:cubicBezTo>
                  <a:cubicBezTo>
                    <a:pt x="1" y="1"/>
                    <a:pt x="0" y="3"/>
                    <a:pt x="0" y="4"/>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1243"/>
            <p:cNvSpPr/>
            <p:nvPr/>
          </p:nvSpPr>
          <p:spPr bwMode="auto">
            <a:xfrm>
              <a:off x="1183" y="2806"/>
              <a:ext cx="43" cy="54"/>
            </a:xfrm>
            <a:custGeom>
              <a:avLst/>
              <a:gdLst>
                <a:gd name="T0" fmla="*/ 0 w 18"/>
                <a:gd name="T1" fmla="*/ 5 h 23"/>
                <a:gd name="T2" fmla="*/ 16 w 18"/>
                <a:gd name="T3" fmla="*/ 23 h 23"/>
                <a:gd name="T4" fmla="*/ 18 w 18"/>
                <a:gd name="T5" fmla="*/ 18 h 23"/>
                <a:gd name="T6" fmla="*/ 2 w 18"/>
                <a:gd name="T7" fmla="*/ 0 h 23"/>
                <a:gd name="T8" fmla="*/ 0 w 18"/>
                <a:gd name="T9" fmla="*/ 5 h 23"/>
              </a:gdLst>
              <a:ahLst/>
              <a:cxnLst>
                <a:cxn ang="0">
                  <a:pos x="T0" y="T1"/>
                </a:cxn>
                <a:cxn ang="0">
                  <a:pos x="T2" y="T3"/>
                </a:cxn>
                <a:cxn ang="0">
                  <a:pos x="T4" y="T5"/>
                </a:cxn>
                <a:cxn ang="0">
                  <a:pos x="T6" y="T7"/>
                </a:cxn>
                <a:cxn ang="0">
                  <a:pos x="T8" y="T9"/>
                </a:cxn>
              </a:cxnLst>
              <a:rect l="0" t="0" r="r" b="b"/>
              <a:pathLst>
                <a:path w="18" h="23">
                  <a:moveTo>
                    <a:pt x="0" y="5"/>
                  </a:moveTo>
                  <a:cubicBezTo>
                    <a:pt x="16" y="23"/>
                    <a:pt x="16" y="23"/>
                    <a:pt x="16" y="23"/>
                  </a:cubicBezTo>
                  <a:cubicBezTo>
                    <a:pt x="18" y="18"/>
                    <a:pt x="18" y="18"/>
                    <a:pt x="18" y="18"/>
                  </a:cubicBezTo>
                  <a:cubicBezTo>
                    <a:pt x="2" y="0"/>
                    <a:pt x="2" y="0"/>
                    <a:pt x="2" y="0"/>
                  </a:cubicBezTo>
                  <a:cubicBezTo>
                    <a:pt x="1" y="2"/>
                    <a:pt x="1" y="3"/>
                    <a:pt x="0" y="5"/>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244"/>
            <p:cNvSpPr/>
            <p:nvPr/>
          </p:nvSpPr>
          <p:spPr bwMode="auto">
            <a:xfrm>
              <a:off x="1179" y="2820"/>
              <a:ext cx="42" cy="57"/>
            </a:xfrm>
            <a:custGeom>
              <a:avLst/>
              <a:gdLst>
                <a:gd name="T0" fmla="*/ 0 w 42"/>
                <a:gd name="T1" fmla="*/ 12 h 57"/>
                <a:gd name="T2" fmla="*/ 38 w 42"/>
                <a:gd name="T3" fmla="*/ 57 h 57"/>
                <a:gd name="T4" fmla="*/ 42 w 42"/>
                <a:gd name="T5" fmla="*/ 45 h 57"/>
                <a:gd name="T6" fmla="*/ 4 w 42"/>
                <a:gd name="T7" fmla="*/ 0 h 57"/>
                <a:gd name="T8" fmla="*/ 0 w 42"/>
                <a:gd name="T9" fmla="*/ 12 h 57"/>
              </a:gdLst>
              <a:ahLst/>
              <a:cxnLst>
                <a:cxn ang="0">
                  <a:pos x="T0" y="T1"/>
                </a:cxn>
                <a:cxn ang="0">
                  <a:pos x="T2" y="T3"/>
                </a:cxn>
                <a:cxn ang="0">
                  <a:pos x="T4" y="T5"/>
                </a:cxn>
                <a:cxn ang="0">
                  <a:pos x="T6" y="T7"/>
                </a:cxn>
                <a:cxn ang="0">
                  <a:pos x="T8" y="T9"/>
                </a:cxn>
              </a:cxnLst>
              <a:rect l="0" t="0" r="r" b="b"/>
              <a:pathLst>
                <a:path w="42" h="57">
                  <a:moveTo>
                    <a:pt x="0" y="12"/>
                  </a:moveTo>
                  <a:lnTo>
                    <a:pt x="38" y="57"/>
                  </a:lnTo>
                  <a:lnTo>
                    <a:pt x="42" y="45"/>
                  </a:lnTo>
                  <a:lnTo>
                    <a:pt x="4" y="0"/>
                  </a:lnTo>
                  <a:lnTo>
                    <a:pt x="0" y="12"/>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245"/>
            <p:cNvSpPr/>
            <p:nvPr/>
          </p:nvSpPr>
          <p:spPr bwMode="auto">
            <a:xfrm>
              <a:off x="1089" y="2687"/>
              <a:ext cx="142" cy="102"/>
            </a:xfrm>
            <a:custGeom>
              <a:avLst/>
              <a:gdLst>
                <a:gd name="T0" fmla="*/ 60 w 60"/>
                <a:gd name="T1" fmla="*/ 20 h 43"/>
                <a:gd name="T2" fmla="*/ 50 w 60"/>
                <a:gd name="T3" fmla="*/ 0 h 43"/>
                <a:gd name="T4" fmla="*/ 0 w 60"/>
                <a:gd name="T5" fmla="*/ 31 h 43"/>
                <a:gd name="T6" fmla="*/ 60 w 60"/>
                <a:gd name="T7" fmla="*/ 20 h 43"/>
              </a:gdLst>
              <a:ahLst/>
              <a:cxnLst>
                <a:cxn ang="0">
                  <a:pos x="T0" y="T1"/>
                </a:cxn>
                <a:cxn ang="0">
                  <a:pos x="T2" y="T3"/>
                </a:cxn>
                <a:cxn ang="0">
                  <a:pos x="T4" y="T5"/>
                </a:cxn>
                <a:cxn ang="0">
                  <a:pos x="T6" y="T7"/>
                </a:cxn>
              </a:cxnLst>
              <a:rect l="0" t="0" r="r" b="b"/>
              <a:pathLst>
                <a:path w="60" h="43">
                  <a:moveTo>
                    <a:pt x="60" y="20"/>
                  </a:moveTo>
                  <a:cubicBezTo>
                    <a:pt x="53" y="14"/>
                    <a:pt x="50" y="7"/>
                    <a:pt x="50" y="0"/>
                  </a:cubicBezTo>
                  <a:cubicBezTo>
                    <a:pt x="36" y="15"/>
                    <a:pt x="17" y="25"/>
                    <a:pt x="0" y="31"/>
                  </a:cubicBezTo>
                  <a:cubicBezTo>
                    <a:pt x="34" y="43"/>
                    <a:pt x="53" y="30"/>
                    <a:pt x="60" y="2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246"/>
            <p:cNvSpPr/>
            <p:nvPr/>
          </p:nvSpPr>
          <p:spPr bwMode="auto">
            <a:xfrm>
              <a:off x="1172" y="2836"/>
              <a:ext cx="42" cy="55"/>
            </a:xfrm>
            <a:custGeom>
              <a:avLst/>
              <a:gdLst>
                <a:gd name="T0" fmla="*/ 0 w 42"/>
                <a:gd name="T1" fmla="*/ 12 h 55"/>
                <a:gd name="T2" fmla="*/ 37 w 42"/>
                <a:gd name="T3" fmla="*/ 55 h 55"/>
                <a:gd name="T4" fmla="*/ 42 w 42"/>
                <a:gd name="T5" fmla="*/ 43 h 55"/>
                <a:gd name="T6" fmla="*/ 4 w 42"/>
                <a:gd name="T7" fmla="*/ 0 h 55"/>
                <a:gd name="T8" fmla="*/ 0 w 42"/>
                <a:gd name="T9" fmla="*/ 12 h 55"/>
              </a:gdLst>
              <a:ahLst/>
              <a:cxnLst>
                <a:cxn ang="0">
                  <a:pos x="T0" y="T1"/>
                </a:cxn>
                <a:cxn ang="0">
                  <a:pos x="T2" y="T3"/>
                </a:cxn>
                <a:cxn ang="0">
                  <a:pos x="T4" y="T5"/>
                </a:cxn>
                <a:cxn ang="0">
                  <a:pos x="T6" y="T7"/>
                </a:cxn>
                <a:cxn ang="0">
                  <a:pos x="T8" y="T9"/>
                </a:cxn>
              </a:cxnLst>
              <a:rect l="0" t="0" r="r" b="b"/>
              <a:pathLst>
                <a:path w="42" h="55">
                  <a:moveTo>
                    <a:pt x="0" y="12"/>
                  </a:moveTo>
                  <a:lnTo>
                    <a:pt x="37" y="55"/>
                  </a:lnTo>
                  <a:lnTo>
                    <a:pt x="42" y="43"/>
                  </a:lnTo>
                  <a:lnTo>
                    <a:pt x="4" y="0"/>
                  </a:lnTo>
                  <a:lnTo>
                    <a:pt x="0" y="12"/>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247"/>
            <p:cNvSpPr/>
            <p:nvPr/>
          </p:nvSpPr>
          <p:spPr bwMode="auto">
            <a:xfrm>
              <a:off x="1131" y="2243"/>
              <a:ext cx="62" cy="64"/>
            </a:xfrm>
            <a:custGeom>
              <a:avLst/>
              <a:gdLst>
                <a:gd name="T0" fmla="*/ 26 w 26"/>
                <a:gd name="T1" fmla="*/ 13 h 27"/>
                <a:gd name="T2" fmla="*/ 12 w 26"/>
                <a:gd name="T3" fmla="*/ 0 h 27"/>
                <a:gd name="T4" fmla="*/ 0 w 26"/>
                <a:gd name="T5" fmla="*/ 9 h 27"/>
                <a:gd name="T6" fmla="*/ 19 w 26"/>
                <a:gd name="T7" fmla="*/ 25 h 27"/>
                <a:gd name="T8" fmla="*/ 26 w 26"/>
                <a:gd name="T9" fmla="*/ 13 h 27"/>
              </a:gdLst>
              <a:ahLst/>
              <a:cxnLst>
                <a:cxn ang="0">
                  <a:pos x="T0" y="T1"/>
                </a:cxn>
                <a:cxn ang="0">
                  <a:pos x="T2" y="T3"/>
                </a:cxn>
                <a:cxn ang="0">
                  <a:pos x="T4" y="T5"/>
                </a:cxn>
                <a:cxn ang="0">
                  <a:pos x="T6" y="T7"/>
                </a:cxn>
                <a:cxn ang="0">
                  <a:pos x="T8" y="T9"/>
                </a:cxn>
              </a:cxnLst>
              <a:rect l="0" t="0" r="r" b="b"/>
              <a:pathLst>
                <a:path w="26" h="27">
                  <a:moveTo>
                    <a:pt x="26" y="13"/>
                  </a:moveTo>
                  <a:cubicBezTo>
                    <a:pt x="18" y="13"/>
                    <a:pt x="13" y="7"/>
                    <a:pt x="12" y="0"/>
                  </a:cubicBezTo>
                  <a:cubicBezTo>
                    <a:pt x="8" y="3"/>
                    <a:pt x="4" y="6"/>
                    <a:pt x="0" y="9"/>
                  </a:cubicBezTo>
                  <a:cubicBezTo>
                    <a:pt x="1" y="21"/>
                    <a:pt x="5" y="27"/>
                    <a:pt x="19" y="25"/>
                  </a:cubicBezTo>
                  <a:cubicBezTo>
                    <a:pt x="21" y="21"/>
                    <a:pt x="23" y="17"/>
                    <a:pt x="26" y="13"/>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248"/>
            <p:cNvSpPr/>
            <p:nvPr/>
          </p:nvSpPr>
          <p:spPr bwMode="auto">
            <a:xfrm>
              <a:off x="1167" y="2853"/>
              <a:ext cx="42" cy="55"/>
            </a:xfrm>
            <a:custGeom>
              <a:avLst/>
              <a:gdLst>
                <a:gd name="T0" fmla="*/ 0 w 42"/>
                <a:gd name="T1" fmla="*/ 10 h 55"/>
                <a:gd name="T2" fmla="*/ 38 w 42"/>
                <a:gd name="T3" fmla="*/ 55 h 55"/>
                <a:gd name="T4" fmla="*/ 42 w 42"/>
                <a:gd name="T5" fmla="*/ 43 h 55"/>
                <a:gd name="T6" fmla="*/ 2 w 42"/>
                <a:gd name="T7" fmla="*/ 0 h 55"/>
                <a:gd name="T8" fmla="*/ 0 w 42"/>
                <a:gd name="T9" fmla="*/ 10 h 55"/>
              </a:gdLst>
              <a:ahLst/>
              <a:cxnLst>
                <a:cxn ang="0">
                  <a:pos x="T0" y="T1"/>
                </a:cxn>
                <a:cxn ang="0">
                  <a:pos x="T2" y="T3"/>
                </a:cxn>
                <a:cxn ang="0">
                  <a:pos x="T4" y="T5"/>
                </a:cxn>
                <a:cxn ang="0">
                  <a:pos x="T6" y="T7"/>
                </a:cxn>
                <a:cxn ang="0">
                  <a:pos x="T8" y="T9"/>
                </a:cxn>
              </a:cxnLst>
              <a:rect l="0" t="0" r="r" b="b"/>
              <a:pathLst>
                <a:path w="42" h="55">
                  <a:moveTo>
                    <a:pt x="0" y="10"/>
                  </a:moveTo>
                  <a:lnTo>
                    <a:pt x="38" y="55"/>
                  </a:lnTo>
                  <a:lnTo>
                    <a:pt x="42" y="43"/>
                  </a:lnTo>
                  <a:lnTo>
                    <a:pt x="2" y="0"/>
                  </a:lnTo>
                  <a:lnTo>
                    <a:pt x="0" y="1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249"/>
            <p:cNvSpPr/>
            <p:nvPr/>
          </p:nvSpPr>
          <p:spPr bwMode="auto">
            <a:xfrm>
              <a:off x="1160" y="2867"/>
              <a:ext cx="42" cy="55"/>
            </a:xfrm>
            <a:custGeom>
              <a:avLst/>
              <a:gdLst>
                <a:gd name="T0" fmla="*/ 0 w 42"/>
                <a:gd name="T1" fmla="*/ 10 h 55"/>
                <a:gd name="T2" fmla="*/ 40 w 42"/>
                <a:gd name="T3" fmla="*/ 55 h 55"/>
                <a:gd name="T4" fmla="*/ 42 w 42"/>
                <a:gd name="T5" fmla="*/ 45 h 55"/>
                <a:gd name="T6" fmla="*/ 5 w 42"/>
                <a:gd name="T7" fmla="*/ 0 h 55"/>
                <a:gd name="T8" fmla="*/ 0 w 42"/>
                <a:gd name="T9" fmla="*/ 10 h 55"/>
              </a:gdLst>
              <a:ahLst/>
              <a:cxnLst>
                <a:cxn ang="0">
                  <a:pos x="T0" y="T1"/>
                </a:cxn>
                <a:cxn ang="0">
                  <a:pos x="T2" y="T3"/>
                </a:cxn>
                <a:cxn ang="0">
                  <a:pos x="T4" y="T5"/>
                </a:cxn>
                <a:cxn ang="0">
                  <a:pos x="T6" y="T7"/>
                </a:cxn>
                <a:cxn ang="0">
                  <a:pos x="T8" y="T9"/>
                </a:cxn>
              </a:cxnLst>
              <a:rect l="0" t="0" r="r" b="b"/>
              <a:pathLst>
                <a:path w="42" h="55">
                  <a:moveTo>
                    <a:pt x="0" y="10"/>
                  </a:moveTo>
                  <a:lnTo>
                    <a:pt x="40" y="55"/>
                  </a:lnTo>
                  <a:lnTo>
                    <a:pt x="42" y="45"/>
                  </a:lnTo>
                  <a:lnTo>
                    <a:pt x="5" y="0"/>
                  </a:lnTo>
                  <a:lnTo>
                    <a:pt x="0" y="1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250"/>
            <p:cNvSpPr/>
            <p:nvPr/>
          </p:nvSpPr>
          <p:spPr bwMode="auto">
            <a:xfrm>
              <a:off x="1096" y="2272"/>
              <a:ext cx="71" cy="87"/>
            </a:xfrm>
            <a:custGeom>
              <a:avLst/>
              <a:gdLst>
                <a:gd name="T0" fmla="*/ 30 w 30"/>
                <a:gd name="T1" fmla="*/ 18 h 37"/>
                <a:gd name="T2" fmla="*/ 11 w 30"/>
                <a:gd name="T3" fmla="*/ 0 h 37"/>
                <a:gd name="T4" fmla="*/ 0 w 30"/>
                <a:gd name="T5" fmla="*/ 8 h 37"/>
                <a:gd name="T6" fmla="*/ 22 w 30"/>
                <a:gd name="T7" fmla="*/ 37 h 37"/>
                <a:gd name="T8" fmla="*/ 30 w 30"/>
                <a:gd name="T9" fmla="*/ 18 h 37"/>
              </a:gdLst>
              <a:ahLst/>
              <a:cxnLst>
                <a:cxn ang="0">
                  <a:pos x="T0" y="T1"/>
                </a:cxn>
                <a:cxn ang="0">
                  <a:pos x="T2" y="T3"/>
                </a:cxn>
                <a:cxn ang="0">
                  <a:pos x="T4" y="T5"/>
                </a:cxn>
                <a:cxn ang="0">
                  <a:pos x="T6" y="T7"/>
                </a:cxn>
                <a:cxn ang="0">
                  <a:pos x="T8" y="T9"/>
                </a:cxn>
              </a:cxnLst>
              <a:rect l="0" t="0" r="r" b="b"/>
              <a:pathLst>
                <a:path w="30" h="37">
                  <a:moveTo>
                    <a:pt x="30" y="18"/>
                  </a:moveTo>
                  <a:cubicBezTo>
                    <a:pt x="18" y="21"/>
                    <a:pt x="12" y="10"/>
                    <a:pt x="11" y="0"/>
                  </a:cubicBezTo>
                  <a:cubicBezTo>
                    <a:pt x="7" y="3"/>
                    <a:pt x="3" y="5"/>
                    <a:pt x="0" y="8"/>
                  </a:cubicBezTo>
                  <a:cubicBezTo>
                    <a:pt x="0" y="22"/>
                    <a:pt x="4" y="35"/>
                    <a:pt x="22" y="37"/>
                  </a:cubicBezTo>
                  <a:cubicBezTo>
                    <a:pt x="24" y="30"/>
                    <a:pt x="27" y="24"/>
                    <a:pt x="30" y="18"/>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251"/>
            <p:cNvSpPr/>
            <p:nvPr/>
          </p:nvSpPr>
          <p:spPr bwMode="auto">
            <a:xfrm>
              <a:off x="1155" y="2882"/>
              <a:ext cx="43" cy="49"/>
            </a:xfrm>
            <a:custGeom>
              <a:avLst/>
              <a:gdLst>
                <a:gd name="T0" fmla="*/ 5 w 43"/>
                <a:gd name="T1" fmla="*/ 0 h 49"/>
                <a:gd name="T2" fmla="*/ 0 w 43"/>
                <a:gd name="T3" fmla="*/ 11 h 49"/>
                <a:gd name="T4" fmla="*/ 33 w 43"/>
                <a:gd name="T5" fmla="*/ 49 h 49"/>
                <a:gd name="T6" fmla="*/ 40 w 43"/>
                <a:gd name="T7" fmla="*/ 49 h 49"/>
                <a:gd name="T8" fmla="*/ 43 w 43"/>
                <a:gd name="T9" fmla="*/ 45 h 49"/>
                <a:gd name="T10" fmla="*/ 5 w 43"/>
                <a:gd name="T11" fmla="*/ 0 h 49"/>
              </a:gdLst>
              <a:ahLst/>
              <a:cxnLst>
                <a:cxn ang="0">
                  <a:pos x="T0" y="T1"/>
                </a:cxn>
                <a:cxn ang="0">
                  <a:pos x="T2" y="T3"/>
                </a:cxn>
                <a:cxn ang="0">
                  <a:pos x="T4" y="T5"/>
                </a:cxn>
                <a:cxn ang="0">
                  <a:pos x="T6" y="T7"/>
                </a:cxn>
                <a:cxn ang="0">
                  <a:pos x="T8" y="T9"/>
                </a:cxn>
                <a:cxn ang="0">
                  <a:pos x="T10" y="T11"/>
                </a:cxn>
              </a:cxnLst>
              <a:rect l="0" t="0" r="r" b="b"/>
              <a:pathLst>
                <a:path w="43" h="49">
                  <a:moveTo>
                    <a:pt x="5" y="0"/>
                  </a:moveTo>
                  <a:lnTo>
                    <a:pt x="0" y="11"/>
                  </a:lnTo>
                  <a:lnTo>
                    <a:pt x="33" y="49"/>
                  </a:lnTo>
                  <a:lnTo>
                    <a:pt x="40" y="49"/>
                  </a:lnTo>
                  <a:lnTo>
                    <a:pt x="43" y="45"/>
                  </a:lnTo>
                  <a:lnTo>
                    <a:pt x="5"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252"/>
            <p:cNvSpPr/>
            <p:nvPr/>
          </p:nvSpPr>
          <p:spPr bwMode="auto">
            <a:xfrm>
              <a:off x="1110" y="2139"/>
              <a:ext cx="59" cy="61"/>
            </a:xfrm>
            <a:custGeom>
              <a:avLst/>
              <a:gdLst>
                <a:gd name="T0" fmla="*/ 25 w 25"/>
                <a:gd name="T1" fmla="*/ 9 h 26"/>
                <a:gd name="T2" fmla="*/ 13 w 25"/>
                <a:gd name="T3" fmla="*/ 0 h 26"/>
                <a:gd name="T4" fmla="*/ 4 w 25"/>
                <a:gd name="T5" fmla="*/ 26 h 26"/>
                <a:gd name="T6" fmla="*/ 25 w 25"/>
                <a:gd name="T7" fmla="*/ 9 h 26"/>
              </a:gdLst>
              <a:ahLst/>
              <a:cxnLst>
                <a:cxn ang="0">
                  <a:pos x="T0" y="T1"/>
                </a:cxn>
                <a:cxn ang="0">
                  <a:pos x="T2" y="T3"/>
                </a:cxn>
                <a:cxn ang="0">
                  <a:pos x="T4" y="T5"/>
                </a:cxn>
                <a:cxn ang="0">
                  <a:pos x="T6" y="T7"/>
                </a:cxn>
              </a:cxnLst>
              <a:rect l="0" t="0" r="r" b="b"/>
              <a:pathLst>
                <a:path w="25" h="26">
                  <a:moveTo>
                    <a:pt x="25" y="9"/>
                  </a:moveTo>
                  <a:cubicBezTo>
                    <a:pt x="21" y="7"/>
                    <a:pt x="17" y="4"/>
                    <a:pt x="13" y="0"/>
                  </a:cubicBezTo>
                  <a:cubicBezTo>
                    <a:pt x="4" y="5"/>
                    <a:pt x="0" y="16"/>
                    <a:pt x="4" y="26"/>
                  </a:cubicBezTo>
                  <a:cubicBezTo>
                    <a:pt x="11" y="21"/>
                    <a:pt x="18" y="15"/>
                    <a:pt x="25" y="9"/>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253"/>
            <p:cNvSpPr/>
            <p:nvPr/>
          </p:nvSpPr>
          <p:spPr bwMode="auto">
            <a:xfrm>
              <a:off x="1148" y="2898"/>
              <a:ext cx="35" cy="33"/>
            </a:xfrm>
            <a:custGeom>
              <a:avLst/>
              <a:gdLst>
                <a:gd name="T0" fmla="*/ 0 w 35"/>
                <a:gd name="T1" fmla="*/ 10 h 33"/>
                <a:gd name="T2" fmla="*/ 21 w 35"/>
                <a:gd name="T3" fmla="*/ 33 h 33"/>
                <a:gd name="T4" fmla="*/ 35 w 35"/>
                <a:gd name="T5" fmla="*/ 33 h 33"/>
                <a:gd name="T6" fmla="*/ 5 w 35"/>
                <a:gd name="T7" fmla="*/ 0 h 33"/>
                <a:gd name="T8" fmla="*/ 0 w 35"/>
                <a:gd name="T9" fmla="*/ 10 h 33"/>
              </a:gdLst>
              <a:ahLst/>
              <a:cxnLst>
                <a:cxn ang="0">
                  <a:pos x="T0" y="T1"/>
                </a:cxn>
                <a:cxn ang="0">
                  <a:pos x="T2" y="T3"/>
                </a:cxn>
                <a:cxn ang="0">
                  <a:pos x="T4" y="T5"/>
                </a:cxn>
                <a:cxn ang="0">
                  <a:pos x="T6" y="T7"/>
                </a:cxn>
                <a:cxn ang="0">
                  <a:pos x="T8" y="T9"/>
                </a:cxn>
              </a:cxnLst>
              <a:rect l="0" t="0" r="r" b="b"/>
              <a:pathLst>
                <a:path w="35" h="33">
                  <a:moveTo>
                    <a:pt x="0" y="10"/>
                  </a:moveTo>
                  <a:lnTo>
                    <a:pt x="21" y="33"/>
                  </a:lnTo>
                  <a:lnTo>
                    <a:pt x="35" y="33"/>
                  </a:lnTo>
                  <a:lnTo>
                    <a:pt x="5" y="0"/>
                  </a:lnTo>
                  <a:lnTo>
                    <a:pt x="0" y="1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254"/>
            <p:cNvSpPr/>
            <p:nvPr/>
          </p:nvSpPr>
          <p:spPr bwMode="auto">
            <a:xfrm>
              <a:off x="1143" y="2912"/>
              <a:ext cx="22" cy="19"/>
            </a:xfrm>
            <a:custGeom>
              <a:avLst/>
              <a:gdLst>
                <a:gd name="T0" fmla="*/ 0 w 22"/>
                <a:gd name="T1" fmla="*/ 12 h 19"/>
                <a:gd name="T2" fmla="*/ 7 w 22"/>
                <a:gd name="T3" fmla="*/ 19 h 19"/>
                <a:gd name="T4" fmla="*/ 22 w 22"/>
                <a:gd name="T5" fmla="*/ 19 h 19"/>
                <a:gd name="T6" fmla="*/ 5 w 22"/>
                <a:gd name="T7" fmla="*/ 0 h 19"/>
                <a:gd name="T8" fmla="*/ 0 w 22"/>
                <a:gd name="T9" fmla="*/ 12 h 19"/>
              </a:gdLst>
              <a:ahLst/>
              <a:cxnLst>
                <a:cxn ang="0">
                  <a:pos x="T0" y="T1"/>
                </a:cxn>
                <a:cxn ang="0">
                  <a:pos x="T2" y="T3"/>
                </a:cxn>
                <a:cxn ang="0">
                  <a:pos x="T4" y="T5"/>
                </a:cxn>
                <a:cxn ang="0">
                  <a:pos x="T6" y="T7"/>
                </a:cxn>
                <a:cxn ang="0">
                  <a:pos x="T8" y="T9"/>
                </a:cxn>
              </a:cxnLst>
              <a:rect l="0" t="0" r="r" b="b"/>
              <a:pathLst>
                <a:path w="22" h="19">
                  <a:moveTo>
                    <a:pt x="0" y="12"/>
                  </a:moveTo>
                  <a:lnTo>
                    <a:pt x="7" y="19"/>
                  </a:lnTo>
                  <a:lnTo>
                    <a:pt x="22" y="19"/>
                  </a:lnTo>
                  <a:lnTo>
                    <a:pt x="5" y="0"/>
                  </a:lnTo>
                  <a:lnTo>
                    <a:pt x="0" y="12"/>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255"/>
            <p:cNvSpPr/>
            <p:nvPr/>
          </p:nvSpPr>
          <p:spPr bwMode="auto">
            <a:xfrm>
              <a:off x="1139" y="2927"/>
              <a:ext cx="4" cy="4"/>
            </a:xfrm>
            <a:custGeom>
              <a:avLst/>
              <a:gdLst>
                <a:gd name="T0" fmla="*/ 0 w 4"/>
                <a:gd name="T1" fmla="*/ 4 h 4"/>
                <a:gd name="T2" fmla="*/ 4 w 4"/>
                <a:gd name="T3" fmla="*/ 4 h 4"/>
                <a:gd name="T4" fmla="*/ 2 w 4"/>
                <a:gd name="T5" fmla="*/ 0 h 4"/>
                <a:gd name="T6" fmla="*/ 0 w 4"/>
                <a:gd name="T7" fmla="*/ 4 h 4"/>
              </a:gdLst>
              <a:ahLst/>
              <a:cxnLst>
                <a:cxn ang="0">
                  <a:pos x="T0" y="T1"/>
                </a:cxn>
                <a:cxn ang="0">
                  <a:pos x="T2" y="T3"/>
                </a:cxn>
                <a:cxn ang="0">
                  <a:pos x="T4" y="T5"/>
                </a:cxn>
                <a:cxn ang="0">
                  <a:pos x="T6" y="T7"/>
                </a:cxn>
              </a:cxnLst>
              <a:rect l="0" t="0" r="r" b="b"/>
              <a:pathLst>
                <a:path w="4" h="4">
                  <a:moveTo>
                    <a:pt x="0" y="4"/>
                  </a:moveTo>
                  <a:lnTo>
                    <a:pt x="4" y="4"/>
                  </a:lnTo>
                  <a:lnTo>
                    <a:pt x="2" y="0"/>
                  </a:lnTo>
                  <a:lnTo>
                    <a:pt x="0" y="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256"/>
            <p:cNvSpPr/>
            <p:nvPr/>
          </p:nvSpPr>
          <p:spPr bwMode="auto">
            <a:xfrm>
              <a:off x="1115" y="2366"/>
              <a:ext cx="28" cy="38"/>
            </a:xfrm>
            <a:custGeom>
              <a:avLst/>
              <a:gdLst>
                <a:gd name="T0" fmla="*/ 12 w 12"/>
                <a:gd name="T1" fmla="*/ 1 h 16"/>
                <a:gd name="T2" fmla="*/ 7 w 12"/>
                <a:gd name="T3" fmla="*/ 0 h 16"/>
                <a:gd name="T4" fmla="*/ 0 w 12"/>
                <a:gd name="T5" fmla="*/ 15 h 16"/>
                <a:gd name="T6" fmla="*/ 7 w 12"/>
                <a:gd name="T7" fmla="*/ 15 h 16"/>
                <a:gd name="T8" fmla="*/ 12 w 12"/>
                <a:gd name="T9" fmla="*/ 1 h 16"/>
              </a:gdLst>
              <a:ahLst/>
              <a:cxnLst>
                <a:cxn ang="0">
                  <a:pos x="T0" y="T1"/>
                </a:cxn>
                <a:cxn ang="0">
                  <a:pos x="T2" y="T3"/>
                </a:cxn>
                <a:cxn ang="0">
                  <a:pos x="T4" y="T5"/>
                </a:cxn>
                <a:cxn ang="0">
                  <a:pos x="T6" y="T7"/>
                </a:cxn>
                <a:cxn ang="0">
                  <a:pos x="T8" y="T9"/>
                </a:cxn>
              </a:cxnLst>
              <a:rect l="0" t="0" r="r" b="b"/>
              <a:pathLst>
                <a:path w="12" h="16">
                  <a:moveTo>
                    <a:pt x="12" y="1"/>
                  </a:moveTo>
                  <a:cubicBezTo>
                    <a:pt x="10" y="1"/>
                    <a:pt x="8" y="1"/>
                    <a:pt x="7" y="0"/>
                  </a:cubicBezTo>
                  <a:cubicBezTo>
                    <a:pt x="0" y="15"/>
                    <a:pt x="0" y="15"/>
                    <a:pt x="0" y="15"/>
                  </a:cubicBezTo>
                  <a:cubicBezTo>
                    <a:pt x="2" y="16"/>
                    <a:pt x="4" y="15"/>
                    <a:pt x="7" y="15"/>
                  </a:cubicBezTo>
                  <a:cubicBezTo>
                    <a:pt x="9" y="10"/>
                    <a:pt x="10" y="6"/>
                    <a:pt x="12" y="1"/>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257"/>
            <p:cNvSpPr/>
            <p:nvPr/>
          </p:nvSpPr>
          <p:spPr bwMode="auto">
            <a:xfrm>
              <a:off x="1042" y="2108"/>
              <a:ext cx="92" cy="126"/>
            </a:xfrm>
            <a:custGeom>
              <a:avLst/>
              <a:gdLst>
                <a:gd name="T0" fmla="*/ 39 w 39"/>
                <a:gd name="T1" fmla="*/ 9 h 53"/>
                <a:gd name="T2" fmla="*/ 32 w 39"/>
                <a:gd name="T3" fmla="*/ 0 h 53"/>
                <a:gd name="T4" fmla="*/ 14 w 39"/>
                <a:gd name="T5" fmla="*/ 53 h 53"/>
                <a:gd name="T6" fmla="*/ 29 w 39"/>
                <a:gd name="T7" fmla="*/ 43 h 53"/>
                <a:gd name="T8" fmla="*/ 39 w 39"/>
                <a:gd name="T9" fmla="*/ 9 h 53"/>
              </a:gdLst>
              <a:ahLst/>
              <a:cxnLst>
                <a:cxn ang="0">
                  <a:pos x="T0" y="T1"/>
                </a:cxn>
                <a:cxn ang="0">
                  <a:pos x="T2" y="T3"/>
                </a:cxn>
                <a:cxn ang="0">
                  <a:pos x="T4" y="T5"/>
                </a:cxn>
                <a:cxn ang="0">
                  <a:pos x="T6" y="T7"/>
                </a:cxn>
                <a:cxn ang="0">
                  <a:pos x="T8" y="T9"/>
                </a:cxn>
              </a:cxnLst>
              <a:rect l="0" t="0" r="r" b="b"/>
              <a:pathLst>
                <a:path w="39" h="53">
                  <a:moveTo>
                    <a:pt x="39" y="9"/>
                  </a:moveTo>
                  <a:cubicBezTo>
                    <a:pt x="37" y="7"/>
                    <a:pt x="34" y="3"/>
                    <a:pt x="32" y="0"/>
                  </a:cubicBezTo>
                  <a:cubicBezTo>
                    <a:pt x="13" y="9"/>
                    <a:pt x="0" y="28"/>
                    <a:pt x="14" y="53"/>
                  </a:cubicBezTo>
                  <a:cubicBezTo>
                    <a:pt x="18" y="50"/>
                    <a:pt x="23" y="47"/>
                    <a:pt x="29" y="43"/>
                  </a:cubicBezTo>
                  <a:cubicBezTo>
                    <a:pt x="24" y="30"/>
                    <a:pt x="28" y="17"/>
                    <a:pt x="39" y="9"/>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258"/>
            <p:cNvSpPr/>
            <p:nvPr/>
          </p:nvSpPr>
          <p:spPr bwMode="auto">
            <a:xfrm>
              <a:off x="956" y="1861"/>
              <a:ext cx="173" cy="361"/>
            </a:xfrm>
            <a:custGeom>
              <a:avLst/>
              <a:gdLst>
                <a:gd name="T0" fmla="*/ 44 w 73"/>
                <a:gd name="T1" fmla="*/ 37 h 152"/>
                <a:gd name="T2" fmla="*/ 0 w 73"/>
                <a:gd name="T3" fmla="*/ 117 h 152"/>
                <a:gd name="T4" fmla="*/ 0 w 73"/>
                <a:gd name="T5" fmla="*/ 129 h 152"/>
                <a:gd name="T6" fmla="*/ 5 w 73"/>
                <a:gd name="T7" fmla="*/ 143 h 152"/>
                <a:gd name="T8" fmla="*/ 3 w 73"/>
                <a:gd name="T9" fmla="*/ 144 h 152"/>
                <a:gd name="T10" fmla="*/ 10 w 73"/>
                <a:gd name="T11" fmla="*/ 152 h 152"/>
                <a:gd name="T12" fmla="*/ 16 w 73"/>
                <a:gd name="T13" fmla="*/ 145 h 152"/>
                <a:gd name="T14" fmla="*/ 51 w 73"/>
                <a:gd name="T15" fmla="*/ 85 h 152"/>
                <a:gd name="T16" fmla="*/ 58 w 73"/>
                <a:gd name="T17" fmla="*/ 69 h 152"/>
                <a:gd name="T18" fmla="*/ 73 w 73"/>
                <a:gd name="T19" fmla="*/ 26 h 152"/>
                <a:gd name="T20" fmla="*/ 49 w 73"/>
                <a:gd name="T21" fmla="*/ 0 h 152"/>
                <a:gd name="T22" fmla="*/ 41 w 73"/>
                <a:gd name="T23" fmla="*/ 3 h 152"/>
                <a:gd name="T24" fmla="*/ 44 w 73"/>
                <a:gd name="T25" fmla="*/ 3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152">
                  <a:moveTo>
                    <a:pt x="44" y="37"/>
                  </a:moveTo>
                  <a:cubicBezTo>
                    <a:pt x="41" y="60"/>
                    <a:pt x="22" y="91"/>
                    <a:pt x="0" y="117"/>
                  </a:cubicBezTo>
                  <a:cubicBezTo>
                    <a:pt x="0" y="121"/>
                    <a:pt x="0" y="125"/>
                    <a:pt x="0" y="129"/>
                  </a:cubicBezTo>
                  <a:cubicBezTo>
                    <a:pt x="4" y="133"/>
                    <a:pt x="6" y="139"/>
                    <a:pt x="5" y="143"/>
                  </a:cubicBezTo>
                  <a:cubicBezTo>
                    <a:pt x="5" y="143"/>
                    <a:pt x="4" y="144"/>
                    <a:pt x="3" y="144"/>
                  </a:cubicBezTo>
                  <a:cubicBezTo>
                    <a:pt x="5" y="147"/>
                    <a:pt x="7" y="150"/>
                    <a:pt x="10" y="152"/>
                  </a:cubicBezTo>
                  <a:cubicBezTo>
                    <a:pt x="12" y="150"/>
                    <a:pt x="14" y="147"/>
                    <a:pt x="16" y="145"/>
                  </a:cubicBezTo>
                  <a:cubicBezTo>
                    <a:pt x="10" y="119"/>
                    <a:pt x="28" y="91"/>
                    <a:pt x="51" y="85"/>
                  </a:cubicBezTo>
                  <a:cubicBezTo>
                    <a:pt x="53" y="80"/>
                    <a:pt x="56" y="74"/>
                    <a:pt x="58" y="69"/>
                  </a:cubicBezTo>
                  <a:cubicBezTo>
                    <a:pt x="58" y="53"/>
                    <a:pt x="64" y="38"/>
                    <a:pt x="73" y="26"/>
                  </a:cubicBezTo>
                  <a:cubicBezTo>
                    <a:pt x="61" y="18"/>
                    <a:pt x="53" y="9"/>
                    <a:pt x="49" y="0"/>
                  </a:cubicBezTo>
                  <a:cubicBezTo>
                    <a:pt x="41" y="3"/>
                    <a:pt x="41" y="3"/>
                    <a:pt x="41" y="3"/>
                  </a:cubicBezTo>
                  <a:cubicBezTo>
                    <a:pt x="44" y="14"/>
                    <a:pt x="45" y="26"/>
                    <a:pt x="44" y="37"/>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259"/>
            <p:cNvSpPr/>
            <p:nvPr/>
          </p:nvSpPr>
          <p:spPr bwMode="auto">
            <a:xfrm>
              <a:off x="1091" y="2359"/>
              <a:ext cx="36" cy="43"/>
            </a:xfrm>
            <a:custGeom>
              <a:avLst/>
              <a:gdLst>
                <a:gd name="T0" fmla="*/ 15 w 15"/>
                <a:gd name="T1" fmla="*/ 2 h 18"/>
                <a:gd name="T2" fmla="*/ 11 w 15"/>
                <a:gd name="T3" fmla="*/ 0 h 18"/>
                <a:gd name="T4" fmla="*/ 0 w 15"/>
                <a:gd name="T5" fmla="*/ 15 h 18"/>
                <a:gd name="T6" fmla="*/ 7 w 15"/>
                <a:gd name="T7" fmla="*/ 18 h 18"/>
                <a:gd name="T8" fmla="*/ 15 w 15"/>
                <a:gd name="T9" fmla="*/ 2 h 18"/>
              </a:gdLst>
              <a:ahLst/>
              <a:cxnLst>
                <a:cxn ang="0">
                  <a:pos x="T0" y="T1"/>
                </a:cxn>
                <a:cxn ang="0">
                  <a:pos x="T2" y="T3"/>
                </a:cxn>
                <a:cxn ang="0">
                  <a:pos x="T4" y="T5"/>
                </a:cxn>
                <a:cxn ang="0">
                  <a:pos x="T6" y="T7"/>
                </a:cxn>
                <a:cxn ang="0">
                  <a:pos x="T8" y="T9"/>
                </a:cxn>
              </a:cxnLst>
              <a:rect l="0" t="0" r="r" b="b"/>
              <a:pathLst>
                <a:path w="15" h="18">
                  <a:moveTo>
                    <a:pt x="15" y="2"/>
                  </a:moveTo>
                  <a:cubicBezTo>
                    <a:pt x="13" y="2"/>
                    <a:pt x="12" y="1"/>
                    <a:pt x="11" y="0"/>
                  </a:cubicBezTo>
                  <a:cubicBezTo>
                    <a:pt x="0" y="15"/>
                    <a:pt x="0" y="15"/>
                    <a:pt x="0" y="15"/>
                  </a:cubicBezTo>
                  <a:cubicBezTo>
                    <a:pt x="2" y="17"/>
                    <a:pt x="5" y="18"/>
                    <a:pt x="7" y="18"/>
                  </a:cubicBezTo>
                  <a:lnTo>
                    <a:pt x="15" y="2"/>
                  </a:ln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260"/>
            <p:cNvSpPr/>
            <p:nvPr/>
          </p:nvSpPr>
          <p:spPr bwMode="auto">
            <a:xfrm>
              <a:off x="964" y="2317"/>
              <a:ext cx="165" cy="175"/>
            </a:xfrm>
            <a:custGeom>
              <a:avLst/>
              <a:gdLst>
                <a:gd name="T0" fmla="*/ 70 w 70"/>
                <a:gd name="T1" fmla="*/ 41 h 74"/>
                <a:gd name="T2" fmla="*/ 36 w 70"/>
                <a:gd name="T3" fmla="*/ 1 h 74"/>
                <a:gd name="T4" fmla="*/ 19 w 70"/>
                <a:gd name="T5" fmla="*/ 7 h 74"/>
                <a:gd name="T6" fmla="*/ 6 w 70"/>
                <a:gd name="T7" fmla="*/ 0 h 74"/>
                <a:gd name="T8" fmla="*/ 0 w 70"/>
                <a:gd name="T9" fmla="*/ 24 h 74"/>
                <a:gd name="T10" fmla="*/ 38 w 70"/>
                <a:gd name="T11" fmla="*/ 51 h 74"/>
                <a:gd name="T12" fmla="*/ 45 w 70"/>
                <a:gd name="T13" fmla="*/ 72 h 74"/>
                <a:gd name="T14" fmla="*/ 60 w 70"/>
                <a:gd name="T15" fmla="*/ 73 h 74"/>
                <a:gd name="T16" fmla="*/ 70 w 70"/>
                <a:gd name="T17" fmla="*/ 4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4">
                  <a:moveTo>
                    <a:pt x="70" y="41"/>
                  </a:moveTo>
                  <a:cubicBezTo>
                    <a:pt x="50" y="43"/>
                    <a:pt x="34" y="28"/>
                    <a:pt x="36" y="1"/>
                  </a:cubicBezTo>
                  <a:cubicBezTo>
                    <a:pt x="29" y="5"/>
                    <a:pt x="23" y="7"/>
                    <a:pt x="19" y="7"/>
                  </a:cubicBezTo>
                  <a:cubicBezTo>
                    <a:pt x="16" y="7"/>
                    <a:pt x="12" y="4"/>
                    <a:pt x="6" y="0"/>
                  </a:cubicBezTo>
                  <a:cubicBezTo>
                    <a:pt x="2" y="7"/>
                    <a:pt x="0" y="15"/>
                    <a:pt x="0" y="24"/>
                  </a:cubicBezTo>
                  <a:cubicBezTo>
                    <a:pt x="16" y="29"/>
                    <a:pt x="30" y="39"/>
                    <a:pt x="38" y="51"/>
                  </a:cubicBezTo>
                  <a:cubicBezTo>
                    <a:pt x="42" y="57"/>
                    <a:pt x="44" y="65"/>
                    <a:pt x="45" y="72"/>
                  </a:cubicBezTo>
                  <a:cubicBezTo>
                    <a:pt x="51" y="74"/>
                    <a:pt x="56" y="74"/>
                    <a:pt x="60" y="73"/>
                  </a:cubicBezTo>
                  <a:cubicBezTo>
                    <a:pt x="63" y="63"/>
                    <a:pt x="66" y="52"/>
                    <a:pt x="70" y="41"/>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261"/>
            <p:cNvSpPr/>
            <p:nvPr/>
          </p:nvSpPr>
          <p:spPr bwMode="auto">
            <a:xfrm>
              <a:off x="956" y="2067"/>
              <a:ext cx="157" cy="188"/>
            </a:xfrm>
            <a:custGeom>
              <a:avLst/>
              <a:gdLst>
                <a:gd name="T0" fmla="*/ 34 w 66"/>
                <a:gd name="T1" fmla="*/ 79 h 79"/>
                <a:gd name="T2" fmla="*/ 45 w 66"/>
                <a:gd name="T3" fmla="*/ 73 h 79"/>
                <a:gd name="T4" fmla="*/ 66 w 66"/>
                <a:gd name="T5" fmla="*/ 13 h 79"/>
                <a:gd name="T6" fmla="*/ 61 w 66"/>
                <a:gd name="T7" fmla="*/ 2 h 79"/>
                <a:gd name="T8" fmla="*/ 34 w 66"/>
                <a:gd name="T9" fmla="*/ 79 h 79"/>
              </a:gdLst>
              <a:ahLst/>
              <a:cxnLst>
                <a:cxn ang="0">
                  <a:pos x="T0" y="T1"/>
                </a:cxn>
                <a:cxn ang="0">
                  <a:pos x="T2" y="T3"/>
                </a:cxn>
                <a:cxn ang="0">
                  <a:pos x="T4" y="T5"/>
                </a:cxn>
                <a:cxn ang="0">
                  <a:pos x="T6" y="T7"/>
                </a:cxn>
                <a:cxn ang="0">
                  <a:pos x="T8" y="T9"/>
                </a:cxn>
              </a:cxnLst>
              <a:rect l="0" t="0" r="r" b="b"/>
              <a:pathLst>
                <a:path w="66" h="79">
                  <a:moveTo>
                    <a:pt x="34" y="79"/>
                  </a:moveTo>
                  <a:cubicBezTo>
                    <a:pt x="37" y="78"/>
                    <a:pt x="41" y="76"/>
                    <a:pt x="45" y="73"/>
                  </a:cubicBezTo>
                  <a:cubicBezTo>
                    <a:pt x="31" y="45"/>
                    <a:pt x="44" y="24"/>
                    <a:pt x="66" y="13"/>
                  </a:cubicBezTo>
                  <a:cubicBezTo>
                    <a:pt x="64" y="10"/>
                    <a:pt x="63" y="6"/>
                    <a:pt x="61" y="2"/>
                  </a:cubicBezTo>
                  <a:cubicBezTo>
                    <a:pt x="30" y="0"/>
                    <a:pt x="0" y="50"/>
                    <a:pt x="34" y="79"/>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262"/>
            <p:cNvSpPr/>
            <p:nvPr/>
          </p:nvSpPr>
          <p:spPr bwMode="auto">
            <a:xfrm>
              <a:off x="1075" y="2347"/>
              <a:ext cx="38" cy="46"/>
            </a:xfrm>
            <a:custGeom>
              <a:avLst/>
              <a:gdLst>
                <a:gd name="T0" fmla="*/ 0 w 16"/>
                <a:gd name="T1" fmla="*/ 14 h 19"/>
                <a:gd name="T2" fmla="*/ 5 w 16"/>
                <a:gd name="T3" fmla="*/ 19 h 19"/>
                <a:gd name="T4" fmla="*/ 16 w 16"/>
                <a:gd name="T5" fmla="*/ 4 h 19"/>
                <a:gd name="T6" fmla="*/ 12 w 16"/>
                <a:gd name="T7" fmla="*/ 0 h 19"/>
                <a:gd name="T8" fmla="*/ 0 w 16"/>
                <a:gd name="T9" fmla="*/ 14 h 19"/>
              </a:gdLst>
              <a:ahLst/>
              <a:cxnLst>
                <a:cxn ang="0">
                  <a:pos x="T0" y="T1"/>
                </a:cxn>
                <a:cxn ang="0">
                  <a:pos x="T2" y="T3"/>
                </a:cxn>
                <a:cxn ang="0">
                  <a:pos x="T4" y="T5"/>
                </a:cxn>
                <a:cxn ang="0">
                  <a:pos x="T6" y="T7"/>
                </a:cxn>
                <a:cxn ang="0">
                  <a:pos x="T8" y="T9"/>
                </a:cxn>
              </a:cxnLst>
              <a:rect l="0" t="0" r="r" b="b"/>
              <a:pathLst>
                <a:path w="16" h="19">
                  <a:moveTo>
                    <a:pt x="0" y="14"/>
                  </a:moveTo>
                  <a:cubicBezTo>
                    <a:pt x="1" y="16"/>
                    <a:pt x="3" y="18"/>
                    <a:pt x="5" y="19"/>
                  </a:cubicBezTo>
                  <a:cubicBezTo>
                    <a:pt x="16" y="4"/>
                    <a:pt x="16" y="4"/>
                    <a:pt x="16" y="4"/>
                  </a:cubicBezTo>
                  <a:cubicBezTo>
                    <a:pt x="14" y="3"/>
                    <a:pt x="13" y="2"/>
                    <a:pt x="12" y="0"/>
                  </a:cubicBezTo>
                  <a:lnTo>
                    <a:pt x="0" y="14"/>
                  </a:ln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263"/>
            <p:cNvSpPr/>
            <p:nvPr/>
          </p:nvSpPr>
          <p:spPr bwMode="auto">
            <a:xfrm>
              <a:off x="999" y="2779"/>
              <a:ext cx="130" cy="100"/>
            </a:xfrm>
            <a:custGeom>
              <a:avLst/>
              <a:gdLst>
                <a:gd name="T0" fmla="*/ 66 w 130"/>
                <a:gd name="T1" fmla="*/ 0 h 100"/>
                <a:gd name="T2" fmla="*/ 0 w 130"/>
                <a:gd name="T3" fmla="*/ 31 h 100"/>
                <a:gd name="T4" fmla="*/ 24 w 130"/>
                <a:gd name="T5" fmla="*/ 100 h 100"/>
                <a:gd name="T6" fmla="*/ 45 w 130"/>
                <a:gd name="T7" fmla="*/ 62 h 100"/>
                <a:gd name="T8" fmla="*/ 114 w 130"/>
                <a:gd name="T9" fmla="*/ 98 h 100"/>
                <a:gd name="T10" fmla="*/ 130 w 130"/>
                <a:gd name="T11" fmla="*/ 55 h 100"/>
                <a:gd name="T12" fmla="*/ 52 w 130"/>
                <a:gd name="T13" fmla="*/ 31 h 100"/>
                <a:gd name="T14" fmla="*/ 66 w 130"/>
                <a:gd name="T15" fmla="*/ 0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0" h="100">
                  <a:moveTo>
                    <a:pt x="66" y="0"/>
                  </a:moveTo>
                  <a:lnTo>
                    <a:pt x="0" y="31"/>
                  </a:lnTo>
                  <a:lnTo>
                    <a:pt x="24" y="100"/>
                  </a:lnTo>
                  <a:lnTo>
                    <a:pt x="45" y="62"/>
                  </a:lnTo>
                  <a:lnTo>
                    <a:pt x="114" y="98"/>
                  </a:lnTo>
                  <a:lnTo>
                    <a:pt x="130" y="55"/>
                  </a:lnTo>
                  <a:lnTo>
                    <a:pt x="52" y="31"/>
                  </a:lnTo>
                  <a:lnTo>
                    <a:pt x="66" y="0"/>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264"/>
            <p:cNvSpPr/>
            <p:nvPr/>
          </p:nvSpPr>
          <p:spPr bwMode="auto">
            <a:xfrm>
              <a:off x="845" y="1752"/>
              <a:ext cx="227" cy="216"/>
            </a:xfrm>
            <a:custGeom>
              <a:avLst/>
              <a:gdLst>
                <a:gd name="T0" fmla="*/ 24 w 96"/>
                <a:gd name="T1" fmla="*/ 56 h 91"/>
                <a:gd name="T2" fmla="*/ 51 w 96"/>
                <a:gd name="T3" fmla="*/ 23 h 91"/>
                <a:gd name="T4" fmla="*/ 88 w 96"/>
                <a:gd name="T5" fmla="*/ 49 h 91"/>
                <a:gd name="T6" fmla="*/ 96 w 96"/>
                <a:gd name="T7" fmla="*/ 46 h 91"/>
                <a:gd name="T8" fmla="*/ 96 w 96"/>
                <a:gd name="T9" fmla="*/ 18 h 91"/>
                <a:gd name="T10" fmla="*/ 33 w 96"/>
                <a:gd name="T11" fmla="*/ 12 h 91"/>
                <a:gd name="T12" fmla="*/ 13 w 96"/>
                <a:gd name="T13" fmla="*/ 70 h 91"/>
                <a:gd name="T14" fmla="*/ 51 w 96"/>
                <a:gd name="T15" fmla="*/ 69 h 91"/>
                <a:gd name="T16" fmla="*/ 24 w 96"/>
                <a:gd name="T17" fmla="*/ 5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91">
                  <a:moveTo>
                    <a:pt x="24" y="56"/>
                  </a:moveTo>
                  <a:cubicBezTo>
                    <a:pt x="21" y="44"/>
                    <a:pt x="28" y="24"/>
                    <a:pt x="51" y="23"/>
                  </a:cubicBezTo>
                  <a:cubicBezTo>
                    <a:pt x="71" y="22"/>
                    <a:pt x="82" y="34"/>
                    <a:pt x="88" y="49"/>
                  </a:cubicBezTo>
                  <a:cubicBezTo>
                    <a:pt x="96" y="46"/>
                    <a:pt x="96" y="46"/>
                    <a:pt x="96" y="46"/>
                  </a:cubicBezTo>
                  <a:cubicBezTo>
                    <a:pt x="92" y="37"/>
                    <a:pt x="93" y="26"/>
                    <a:pt x="96" y="18"/>
                  </a:cubicBezTo>
                  <a:cubicBezTo>
                    <a:pt x="77" y="2"/>
                    <a:pt x="55" y="0"/>
                    <a:pt x="33" y="12"/>
                  </a:cubicBezTo>
                  <a:cubicBezTo>
                    <a:pt x="15" y="22"/>
                    <a:pt x="0" y="49"/>
                    <a:pt x="13" y="70"/>
                  </a:cubicBezTo>
                  <a:cubicBezTo>
                    <a:pt x="21" y="83"/>
                    <a:pt x="43" y="91"/>
                    <a:pt x="51" y="69"/>
                  </a:cubicBezTo>
                  <a:cubicBezTo>
                    <a:pt x="35" y="75"/>
                    <a:pt x="28" y="66"/>
                    <a:pt x="24" y="56"/>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1265"/>
            <p:cNvSpPr/>
            <p:nvPr/>
          </p:nvSpPr>
          <p:spPr bwMode="auto">
            <a:xfrm>
              <a:off x="1063" y="2333"/>
              <a:ext cx="38" cy="43"/>
            </a:xfrm>
            <a:custGeom>
              <a:avLst/>
              <a:gdLst>
                <a:gd name="T0" fmla="*/ 0 w 16"/>
                <a:gd name="T1" fmla="*/ 11 h 18"/>
                <a:gd name="T2" fmla="*/ 3 w 16"/>
                <a:gd name="T3" fmla="*/ 18 h 18"/>
                <a:gd name="T4" fmla="*/ 16 w 16"/>
                <a:gd name="T5" fmla="*/ 4 h 18"/>
                <a:gd name="T6" fmla="*/ 13 w 16"/>
                <a:gd name="T7" fmla="*/ 0 h 18"/>
                <a:gd name="T8" fmla="*/ 0 w 16"/>
                <a:gd name="T9" fmla="*/ 11 h 18"/>
              </a:gdLst>
              <a:ahLst/>
              <a:cxnLst>
                <a:cxn ang="0">
                  <a:pos x="T0" y="T1"/>
                </a:cxn>
                <a:cxn ang="0">
                  <a:pos x="T2" y="T3"/>
                </a:cxn>
                <a:cxn ang="0">
                  <a:pos x="T4" y="T5"/>
                </a:cxn>
                <a:cxn ang="0">
                  <a:pos x="T6" y="T7"/>
                </a:cxn>
                <a:cxn ang="0">
                  <a:pos x="T8" y="T9"/>
                </a:cxn>
              </a:cxnLst>
              <a:rect l="0" t="0" r="r" b="b"/>
              <a:pathLst>
                <a:path w="16" h="18">
                  <a:moveTo>
                    <a:pt x="0" y="11"/>
                  </a:moveTo>
                  <a:cubicBezTo>
                    <a:pt x="1" y="13"/>
                    <a:pt x="2" y="16"/>
                    <a:pt x="3" y="18"/>
                  </a:cubicBezTo>
                  <a:cubicBezTo>
                    <a:pt x="16" y="4"/>
                    <a:pt x="16" y="4"/>
                    <a:pt x="16" y="4"/>
                  </a:cubicBezTo>
                  <a:cubicBezTo>
                    <a:pt x="15" y="3"/>
                    <a:pt x="14" y="2"/>
                    <a:pt x="13" y="0"/>
                  </a:cubicBezTo>
                  <a:lnTo>
                    <a:pt x="0" y="11"/>
                  </a:ln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1266"/>
            <p:cNvSpPr/>
            <p:nvPr/>
          </p:nvSpPr>
          <p:spPr bwMode="auto">
            <a:xfrm>
              <a:off x="1058" y="2317"/>
              <a:ext cx="33" cy="35"/>
            </a:xfrm>
            <a:custGeom>
              <a:avLst/>
              <a:gdLst>
                <a:gd name="T0" fmla="*/ 0 w 14"/>
                <a:gd name="T1" fmla="*/ 8 h 15"/>
                <a:gd name="T2" fmla="*/ 1 w 14"/>
                <a:gd name="T3" fmla="*/ 15 h 15"/>
                <a:gd name="T4" fmla="*/ 14 w 14"/>
                <a:gd name="T5" fmla="*/ 5 h 15"/>
                <a:gd name="T6" fmla="*/ 13 w 14"/>
                <a:gd name="T7" fmla="*/ 0 h 15"/>
                <a:gd name="T8" fmla="*/ 0 w 14"/>
                <a:gd name="T9" fmla="*/ 8 h 15"/>
              </a:gdLst>
              <a:ahLst/>
              <a:cxnLst>
                <a:cxn ang="0">
                  <a:pos x="T0" y="T1"/>
                </a:cxn>
                <a:cxn ang="0">
                  <a:pos x="T2" y="T3"/>
                </a:cxn>
                <a:cxn ang="0">
                  <a:pos x="T4" y="T5"/>
                </a:cxn>
                <a:cxn ang="0">
                  <a:pos x="T6" y="T7"/>
                </a:cxn>
                <a:cxn ang="0">
                  <a:pos x="T8" y="T9"/>
                </a:cxn>
              </a:cxnLst>
              <a:rect l="0" t="0" r="r" b="b"/>
              <a:pathLst>
                <a:path w="14" h="15">
                  <a:moveTo>
                    <a:pt x="0" y="8"/>
                  </a:moveTo>
                  <a:cubicBezTo>
                    <a:pt x="0" y="11"/>
                    <a:pt x="1" y="13"/>
                    <a:pt x="1" y="15"/>
                  </a:cubicBezTo>
                  <a:cubicBezTo>
                    <a:pt x="14" y="5"/>
                    <a:pt x="14" y="5"/>
                    <a:pt x="14" y="5"/>
                  </a:cubicBezTo>
                  <a:cubicBezTo>
                    <a:pt x="14" y="3"/>
                    <a:pt x="13" y="2"/>
                    <a:pt x="13" y="0"/>
                  </a:cubicBezTo>
                  <a:lnTo>
                    <a:pt x="0" y="8"/>
                  </a:ln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1267"/>
            <p:cNvSpPr/>
            <p:nvPr/>
          </p:nvSpPr>
          <p:spPr bwMode="auto">
            <a:xfrm>
              <a:off x="1065" y="2499"/>
              <a:ext cx="36" cy="43"/>
            </a:xfrm>
            <a:custGeom>
              <a:avLst/>
              <a:gdLst>
                <a:gd name="T0" fmla="*/ 15 w 15"/>
                <a:gd name="T1" fmla="*/ 1 h 18"/>
                <a:gd name="T2" fmla="*/ 3 w 15"/>
                <a:gd name="T3" fmla="*/ 0 h 18"/>
                <a:gd name="T4" fmla="*/ 0 w 15"/>
                <a:gd name="T5" fmla="*/ 14 h 18"/>
                <a:gd name="T6" fmla="*/ 9 w 15"/>
                <a:gd name="T7" fmla="*/ 18 h 18"/>
                <a:gd name="T8" fmla="*/ 15 w 15"/>
                <a:gd name="T9" fmla="*/ 1 h 18"/>
              </a:gdLst>
              <a:ahLst/>
              <a:cxnLst>
                <a:cxn ang="0">
                  <a:pos x="T0" y="T1"/>
                </a:cxn>
                <a:cxn ang="0">
                  <a:pos x="T2" y="T3"/>
                </a:cxn>
                <a:cxn ang="0">
                  <a:pos x="T4" y="T5"/>
                </a:cxn>
                <a:cxn ang="0">
                  <a:pos x="T6" y="T7"/>
                </a:cxn>
                <a:cxn ang="0">
                  <a:pos x="T8" y="T9"/>
                </a:cxn>
              </a:cxnLst>
              <a:rect l="0" t="0" r="r" b="b"/>
              <a:pathLst>
                <a:path w="15" h="18">
                  <a:moveTo>
                    <a:pt x="15" y="1"/>
                  </a:moveTo>
                  <a:cubicBezTo>
                    <a:pt x="11" y="1"/>
                    <a:pt x="7" y="1"/>
                    <a:pt x="3" y="0"/>
                  </a:cubicBezTo>
                  <a:cubicBezTo>
                    <a:pt x="3" y="5"/>
                    <a:pt x="2" y="10"/>
                    <a:pt x="0" y="14"/>
                  </a:cubicBezTo>
                  <a:cubicBezTo>
                    <a:pt x="3" y="16"/>
                    <a:pt x="6" y="17"/>
                    <a:pt x="9" y="18"/>
                  </a:cubicBezTo>
                  <a:cubicBezTo>
                    <a:pt x="11" y="13"/>
                    <a:pt x="13" y="7"/>
                    <a:pt x="15" y="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1268"/>
            <p:cNvSpPr/>
            <p:nvPr/>
          </p:nvSpPr>
          <p:spPr bwMode="auto">
            <a:xfrm>
              <a:off x="1058" y="2295"/>
              <a:ext cx="29" cy="36"/>
            </a:xfrm>
            <a:custGeom>
              <a:avLst/>
              <a:gdLst>
                <a:gd name="T0" fmla="*/ 0 w 12"/>
                <a:gd name="T1" fmla="*/ 8 h 15"/>
                <a:gd name="T2" fmla="*/ 0 w 12"/>
                <a:gd name="T3" fmla="*/ 15 h 15"/>
                <a:gd name="T4" fmla="*/ 12 w 12"/>
                <a:gd name="T5" fmla="*/ 6 h 15"/>
                <a:gd name="T6" fmla="*/ 12 w 12"/>
                <a:gd name="T7" fmla="*/ 0 h 15"/>
                <a:gd name="T8" fmla="*/ 0 w 12"/>
                <a:gd name="T9" fmla="*/ 8 h 15"/>
              </a:gdLst>
              <a:ahLst/>
              <a:cxnLst>
                <a:cxn ang="0">
                  <a:pos x="T0" y="T1"/>
                </a:cxn>
                <a:cxn ang="0">
                  <a:pos x="T2" y="T3"/>
                </a:cxn>
                <a:cxn ang="0">
                  <a:pos x="T4" y="T5"/>
                </a:cxn>
                <a:cxn ang="0">
                  <a:pos x="T6" y="T7"/>
                </a:cxn>
                <a:cxn ang="0">
                  <a:pos x="T8" y="T9"/>
                </a:cxn>
              </a:cxnLst>
              <a:rect l="0" t="0" r="r" b="b"/>
              <a:pathLst>
                <a:path w="12" h="15">
                  <a:moveTo>
                    <a:pt x="0" y="8"/>
                  </a:moveTo>
                  <a:cubicBezTo>
                    <a:pt x="0" y="10"/>
                    <a:pt x="0" y="12"/>
                    <a:pt x="0" y="15"/>
                  </a:cubicBezTo>
                  <a:cubicBezTo>
                    <a:pt x="12" y="6"/>
                    <a:pt x="12" y="6"/>
                    <a:pt x="12" y="6"/>
                  </a:cubicBezTo>
                  <a:cubicBezTo>
                    <a:pt x="12" y="4"/>
                    <a:pt x="12" y="2"/>
                    <a:pt x="12" y="0"/>
                  </a:cubicBezTo>
                  <a:cubicBezTo>
                    <a:pt x="8" y="3"/>
                    <a:pt x="4" y="6"/>
                    <a:pt x="0" y="8"/>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1269"/>
            <p:cNvSpPr/>
            <p:nvPr/>
          </p:nvSpPr>
          <p:spPr bwMode="auto">
            <a:xfrm>
              <a:off x="1065" y="2770"/>
              <a:ext cx="43" cy="43"/>
            </a:xfrm>
            <a:custGeom>
              <a:avLst/>
              <a:gdLst>
                <a:gd name="T0" fmla="*/ 0 w 18"/>
                <a:gd name="T1" fmla="*/ 15 h 18"/>
                <a:gd name="T2" fmla="*/ 12 w 18"/>
                <a:gd name="T3" fmla="*/ 18 h 18"/>
                <a:gd name="T4" fmla="*/ 18 w 18"/>
                <a:gd name="T5" fmla="*/ 4 h 18"/>
                <a:gd name="T6" fmla="*/ 6 w 18"/>
                <a:gd name="T7" fmla="*/ 0 h 18"/>
                <a:gd name="T8" fmla="*/ 0 w 18"/>
                <a:gd name="T9" fmla="*/ 15 h 18"/>
              </a:gdLst>
              <a:ahLst/>
              <a:cxnLst>
                <a:cxn ang="0">
                  <a:pos x="T0" y="T1"/>
                </a:cxn>
                <a:cxn ang="0">
                  <a:pos x="T2" y="T3"/>
                </a:cxn>
                <a:cxn ang="0">
                  <a:pos x="T4" y="T5"/>
                </a:cxn>
                <a:cxn ang="0">
                  <a:pos x="T6" y="T7"/>
                </a:cxn>
                <a:cxn ang="0">
                  <a:pos x="T8" y="T9"/>
                </a:cxn>
              </a:cxnLst>
              <a:rect l="0" t="0" r="r" b="b"/>
              <a:pathLst>
                <a:path w="18" h="18">
                  <a:moveTo>
                    <a:pt x="0" y="15"/>
                  </a:moveTo>
                  <a:cubicBezTo>
                    <a:pt x="12" y="18"/>
                    <a:pt x="12" y="18"/>
                    <a:pt x="12" y="18"/>
                  </a:cubicBezTo>
                  <a:cubicBezTo>
                    <a:pt x="14" y="14"/>
                    <a:pt x="16" y="9"/>
                    <a:pt x="18" y="4"/>
                  </a:cubicBezTo>
                  <a:cubicBezTo>
                    <a:pt x="14" y="3"/>
                    <a:pt x="10" y="1"/>
                    <a:pt x="6" y="0"/>
                  </a:cubicBezTo>
                  <a:lnTo>
                    <a:pt x="0" y="15"/>
                  </a:ln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1270"/>
            <p:cNvSpPr/>
            <p:nvPr/>
          </p:nvSpPr>
          <p:spPr bwMode="auto">
            <a:xfrm>
              <a:off x="890" y="1809"/>
              <a:ext cx="168" cy="313"/>
            </a:xfrm>
            <a:custGeom>
              <a:avLst/>
              <a:gdLst>
                <a:gd name="T0" fmla="*/ 67 w 71"/>
                <a:gd name="T1" fmla="*/ 59 h 132"/>
                <a:gd name="T2" fmla="*/ 32 w 71"/>
                <a:gd name="T3" fmla="*/ 3 h 132"/>
                <a:gd name="T4" fmla="*/ 15 w 71"/>
                <a:gd name="T5" fmla="*/ 39 h 132"/>
                <a:gd name="T6" fmla="*/ 34 w 71"/>
                <a:gd name="T7" fmla="*/ 11 h 132"/>
                <a:gd name="T8" fmla="*/ 56 w 71"/>
                <a:gd name="T9" fmla="*/ 50 h 132"/>
                <a:gd name="T10" fmla="*/ 25 w 71"/>
                <a:gd name="T11" fmla="*/ 104 h 132"/>
                <a:gd name="T12" fmla="*/ 28 w 71"/>
                <a:gd name="T13" fmla="*/ 132 h 132"/>
                <a:gd name="T14" fmla="*/ 67 w 71"/>
                <a:gd name="T15" fmla="*/ 59 h 1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132">
                  <a:moveTo>
                    <a:pt x="67" y="59"/>
                  </a:moveTo>
                  <a:cubicBezTo>
                    <a:pt x="71" y="31"/>
                    <a:pt x="60" y="0"/>
                    <a:pt x="32" y="3"/>
                  </a:cubicBezTo>
                  <a:cubicBezTo>
                    <a:pt x="0" y="7"/>
                    <a:pt x="6" y="37"/>
                    <a:pt x="15" y="39"/>
                  </a:cubicBezTo>
                  <a:cubicBezTo>
                    <a:pt x="6" y="21"/>
                    <a:pt x="20" y="11"/>
                    <a:pt x="34" y="11"/>
                  </a:cubicBezTo>
                  <a:cubicBezTo>
                    <a:pt x="48" y="12"/>
                    <a:pt x="62" y="26"/>
                    <a:pt x="56" y="50"/>
                  </a:cubicBezTo>
                  <a:cubicBezTo>
                    <a:pt x="51" y="71"/>
                    <a:pt x="33" y="90"/>
                    <a:pt x="25" y="104"/>
                  </a:cubicBezTo>
                  <a:cubicBezTo>
                    <a:pt x="26" y="110"/>
                    <a:pt x="28" y="120"/>
                    <a:pt x="28" y="132"/>
                  </a:cubicBezTo>
                  <a:cubicBezTo>
                    <a:pt x="49" y="106"/>
                    <a:pt x="64" y="81"/>
                    <a:pt x="67" y="59"/>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1271"/>
            <p:cNvSpPr/>
            <p:nvPr/>
          </p:nvSpPr>
          <p:spPr bwMode="auto">
            <a:xfrm>
              <a:off x="1032" y="2544"/>
              <a:ext cx="50" cy="46"/>
            </a:xfrm>
            <a:custGeom>
              <a:avLst/>
              <a:gdLst>
                <a:gd name="T0" fmla="*/ 21 w 21"/>
                <a:gd name="T1" fmla="*/ 3 h 19"/>
                <a:gd name="T2" fmla="*/ 12 w 21"/>
                <a:gd name="T3" fmla="*/ 0 h 19"/>
                <a:gd name="T4" fmla="*/ 0 w 21"/>
                <a:gd name="T5" fmla="*/ 12 h 19"/>
                <a:gd name="T6" fmla="*/ 9 w 21"/>
                <a:gd name="T7" fmla="*/ 19 h 19"/>
                <a:gd name="T8" fmla="*/ 21 w 21"/>
                <a:gd name="T9" fmla="*/ 3 h 19"/>
              </a:gdLst>
              <a:ahLst/>
              <a:cxnLst>
                <a:cxn ang="0">
                  <a:pos x="T0" y="T1"/>
                </a:cxn>
                <a:cxn ang="0">
                  <a:pos x="T2" y="T3"/>
                </a:cxn>
                <a:cxn ang="0">
                  <a:pos x="T4" y="T5"/>
                </a:cxn>
                <a:cxn ang="0">
                  <a:pos x="T6" y="T7"/>
                </a:cxn>
                <a:cxn ang="0">
                  <a:pos x="T8" y="T9"/>
                </a:cxn>
              </a:cxnLst>
              <a:rect l="0" t="0" r="r" b="b"/>
              <a:pathLst>
                <a:path w="21" h="19">
                  <a:moveTo>
                    <a:pt x="21" y="3"/>
                  </a:moveTo>
                  <a:cubicBezTo>
                    <a:pt x="18" y="2"/>
                    <a:pt x="15" y="1"/>
                    <a:pt x="12" y="0"/>
                  </a:cubicBezTo>
                  <a:cubicBezTo>
                    <a:pt x="9" y="4"/>
                    <a:pt x="6" y="9"/>
                    <a:pt x="0" y="12"/>
                  </a:cubicBezTo>
                  <a:cubicBezTo>
                    <a:pt x="3" y="15"/>
                    <a:pt x="6" y="17"/>
                    <a:pt x="9" y="19"/>
                  </a:cubicBezTo>
                  <a:cubicBezTo>
                    <a:pt x="14" y="14"/>
                    <a:pt x="17" y="9"/>
                    <a:pt x="21" y="3"/>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1272"/>
            <p:cNvSpPr/>
            <p:nvPr/>
          </p:nvSpPr>
          <p:spPr bwMode="auto">
            <a:xfrm>
              <a:off x="876" y="2730"/>
              <a:ext cx="194" cy="201"/>
            </a:xfrm>
            <a:custGeom>
              <a:avLst/>
              <a:gdLst>
                <a:gd name="T0" fmla="*/ 73 w 82"/>
                <a:gd name="T1" fmla="*/ 53 h 85"/>
                <a:gd name="T2" fmla="*/ 61 w 82"/>
                <a:gd name="T3" fmla="*/ 76 h 85"/>
                <a:gd name="T4" fmla="*/ 46 w 82"/>
                <a:gd name="T5" fmla="*/ 31 h 85"/>
                <a:gd name="T6" fmla="*/ 78 w 82"/>
                <a:gd name="T7" fmla="*/ 17 h 85"/>
                <a:gd name="T8" fmla="*/ 20 w 82"/>
                <a:gd name="T9" fmla="*/ 0 h 85"/>
                <a:gd name="T10" fmla="*/ 27 w 82"/>
                <a:gd name="T11" fmla="*/ 47 h 85"/>
                <a:gd name="T12" fmla="*/ 12 w 82"/>
                <a:gd name="T13" fmla="*/ 85 h 85"/>
                <a:gd name="T14" fmla="*/ 70 w 82"/>
                <a:gd name="T15" fmla="*/ 85 h 85"/>
                <a:gd name="T16" fmla="*/ 82 w 82"/>
                <a:gd name="T17" fmla="*/ 58 h 85"/>
                <a:gd name="T18" fmla="*/ 73 w 82"/>
                <a:gd name="T19" fmla="*/ 5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5">
                  <a:moveTo>
                    <a:pt x="73" y="53"/>
                  </a:moveTo>
                  <a:cubicBezTo>
                    <a:pt x="61" y="76"/>
                    <a:pt x="61" y="76"/>
                    <a:pt x="61" y="76"/>
                  </a:cubicBezTo>
                  <a:cubicBezTo>
                    <a:pt x="46" y="31"/>
                    <a:pt x="46" y="31"/>
                    <a:pt x="46" y="31"/>
                  </a:cubicBezTo>
                  <a:cubicBezTo>
                    <a:pt x="78" y="17"/>
                    <a:pt x="78" y="17"/>
                    <a:pt x="78" y="17"/>
                  </a:cubicBezTo>
                  <a:cubicBezTo>
                    <a:pt x="57" y="21"/>
                    <a:pt x="35" y="16"/>
                    <a:pt x="20" y="0"/>
                  </a:cubicBezTo>
                  <a:cubicBezTo>
                    <a:pt x="6" y="8"/>
                    <a:pt x="0" y="35"/>
                    <a:pt x="27" y="47"/>
                  </a:cubicBezTo>
                  <a:cubicBezTo>
                    <a:pt x="7" y="55"/>
                    <a:pt x="3" y="74"/>
                    <a:pt x="12" y="85"/>
                  </a:cubicBezTo>
                  <a:cubicBezTo>
                    <a:pt x="70" y="85"/>
                    <a:pt x="70" y="85"/>
                    <a:pt x="70" y="85"/>
                  </a:cubicBezTo>
                  <a:cubicBezTo>
                    <a:pt x="74" y="76"/>
                    <a:pt x="78" y="67"/>
                    <a:pt x="82" y="58"/>
                  </a:cubicBezTo>
                  <a:lnTo>
                    <a:pt x="73" y="53"/>
                  </a:ln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1273"/>
            <p:cNvSpPr/>
            <p:nvPr/>
          </p:nvSpPr>
          <p:spPr bwMode="auto">
            <a:xfrm>
              <a:off x="1001" y="2578"/>
              <a:ext cx="45" cy="42"/>
            </a:xfrm>
            <a:custGeom>
              <a:avLst/>
              <a:gdLst>
                <a:gd name="T0" fmla="*/ 19 w 19"/>
                <a:gd name="T1" fmla="*/ 8 h 18"/>
                <a:gd name="T2" fmla="*/ 10 w 19"/>
                <a:gd name="T3" fmla="*/ 0 h 18"/>
                <a:gd name="T4" fmla="*/ 0 w 19"/>
                <a:gd name="T5" fmla="*/ 5 h 18"/>
                <a:gd name="T6" fmla="*/ 4 w 19"/>
                <a:gd name="T7" fmla="*/ 18 h 18"/>
                <a:gd name="T8" fmla="*/ 19 w 19"/>
                <a:gd name="T9" fmla="*/ 8 h 18"/>
              </a:gdLst>
              <a:ahLst/>
              <a:cxnLst>
                <a:cxn ang="0">
                  <a:pos x="T0" y="T1"/>
                </a:cxn>
                <a:cxn ang="0">
                  <a:pos x="T2" y="T3"/>
                </a:cxn>
                <a:cxn ang="0">
                  <a:pos x="T4" y="T5"/>
                </a:cxn>
                <a:cxn ang="0">
                  <a:pos x="T6" y="T7"/>
                </a:cxn>
                <a:cxn ang="0">
                  <a:pos x="T8" y="T9"/>
                </a:cxn>
              </a:cxnLst>
              <a:rect l="0" t="0" r="r" b="b"/>
              <a:pathLst>
                <a:path w="19" h="18">
                  <a:moveTo>
                    <a:pt x="19" y="8"/>
                  </a:moveTo>
                  <a:cubicBezTo>
                    <a:pt x="16" y="6"/>
                    <a:pt x="12" y="4"/>
                    <a:pt x="10" y="0"/>
                  </a:cubicBezTo>
                  <a:cubicBezTo>
                    <a:pt x="7" y="2"/>
                    <a:pt x="3" y="3"/>
                    <a:pt x="0" y="5"/>
                  </a:cubicBezTo>
                  <a:cubicBezTo>
                    <a:pt x="0" y="10"/>
                    <a:pt x="2" y="15"/>
                    <a:pt x="4" y="18"/>
                  </a:cubicBezTo>
                  <a:cubicBezTo>
                    <a:pt x="10" y="16"/>
                    <a:pt x="15" y="12"/>
                    <a:pt x="19" y="8"/>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1274"/>
            <p:cNvSpPr/>
            <p:nvPr/>
          </p:nvSpPr>
          <p:spPr bwMode="auto">
            <a:xfrm>
              <a:off x="961" y="2590"/>
              <a:ext cx="40" cy="42"/>
            </a:xfrm>
            <a:custGeom>
              <a:avLst/>
              <a:gdLst>
                <a:gd name="T0" fmla="*/ 1 w 17"/>
                <a:gd name="T1" fmla="*/ 0 h 18"/>
                <a:gd name="T2" fmla="*/ 1 w 17"/>
                <a:gd name="T3" fmla="*/ 18 h 18"/>
                <a:gd name="T4" fmla="*/ 17 w 17"/>
                <a:gd name="T5" fmla="*/ 15 h 18"/>
                <a:gd name="T6" fmla="*/ 13 w 17"/>
                <a:gd name="T7" fmla="*/ 0 h 18"/>
                <a:gd name="T8" fmla="*/ 1 w 17"/>
                <a:gd name="T9" fmla="*/ 0 h 18"/>
              </a:gdLst>
              <a:ahLst/>
              <a:cxnLst>
                <a:cxn ang="0">
                  <a:pos x="T0" y="T1"/>
                </a:cxn>
                <a:cxn ang="0">
                  <a:pos x="T2" y="T3"/>
                </a:cxn>
                <a:cxn ang="0">
                  <a:pos x="T4" y="T5"/>
                </a:cxn>
                <a:cxn ang="0">
                  <a:pos x="T6" y="T7"/>
                </a:cxn>
                <a:cxn ang="0">
                  <a:pos x="T8" y="T9"/>
                </a:cxn>
              </a:cxnLst>
              <a:rect l="0" t="0" r="r" b="b"/>
              <a:pathLst>
                <a:path w="17" h="18">
                  <a:moveTo>
                    <a:pt x="1" y="0"/>
                  </a:moveTo>
                  <a:cubicBezTo>
                    <a:pt x="0" y="7"/>
                    <a:pt x="0" y="13"/>
                    <a:pt x="1" y="18"/>
                  </a:cubicBezTo>
                  <a:cubicBezTo>
                    <a:pt x="7" y="18"/>
                    <a:pt x="12" y="17"/>
                    <a:pt x="17" y="15"/>
                  </a:cubicBezTo>
                  <a:cubicBezTo>
                    <a:pt x="15" y="11"/>
                    <a:pt x="13" y="6"/>
                    <a:pt x="13" y="0"/>
                  </a:cubicBezTo>
                  <a:cubicBezTo>
                    <a:pt x="9" y="1"/>
                    <a:pt x="5" y="1"/>
                    <a:pt x="1"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1275"/>
            <p:cNvSpPr/>
            <p:nvPr/>
          </p:nvSpPr>
          <p:spPr bwMode="auto">
            <a:xfrm>
              <a:off x="864" y="2442"/>
              <a:ext cx="133" cy="102"/>
            </a:xfrm>
            <a:custGeom>
              <a:avLst/>
              <a:gdLst>
                <a:gd name="T0" fmla="*/ 30 w 56"/>
                <a:gd name="T1" fmla="*/ 23 h 43"/>
                <a:gd name="T2" fmla="*/ 43 w 56"/>
                <a:gd name="T3" fmla="*/ 38 h 43"/>
                <a:gd name="T4" fmla="*/ 50 w 56"/>
                <a:gd name="T5" fmla="*/ 14 h 43"/>
                <a:gd name="T6" fmla="*/ 13 w 56"/>
                <a:gd name="T7" fmla="*/ 10 h 43"/>
                <a:gd name="T8" fmla="*/ 3 w 56"/>
                <a:gd name="T9" fmla="*/ 43 h 43"/>
                <a:gd name="T10" fmla="*/ 20 w 56"/>
                <a:gd name="T11" fmla="*/ 40 h 43"/>
                <a:gd name="T12" fmla="*/ 30 w 56"/>
                <a:gd name="T13" fmla="*/ 23 h 43"/>
              </a:gdLst>
              <a:ahLst/>
              <a:cxnLst>
                <a:cxn ang="0">
                  <a:pos x="T0" y="T1"/>
                </a:cxn>
                <a:cxn ang="0">
                  <a:pos x="T2" y="T3"/>
                </a:cxn>
                <a:cxn ang="0">
                  <a:pos x="T4" y="T5"/>
                </a:cxn>
                <a:cxn ang="0">
                  <a:pos x="T6" y="T7"/>
                </a:cxn>
                <a:cxn ang="0">
                  <a:pos x="T8" y="T9"/>
                </a:cxn>
                <a:cxn ang="0">
                  <a:pos x="T10" y="T11"/>
                </a:cxn>
                <a:cxn ang="0">
                  <a:pos x="T12" y="T13"/>
                </a:cxn>
              </a:cxnLst>
              <a:rect l="0" t="0" r="r" b="b"/>
              <a:pathLst>
                <a:path w="56" h="43">
                  <a:moveTo>
                    <a:pt x="30" y="23"/>
                  </a:moveTo>
                  <a:cubicBezTo>
                    <a:pt x="30" y="31"/>
                    <a:pt x="37" y="39"/>
                    <a:pt x="43" y="38"/>
                  </a:cubicBezTo>
                  <a:cubicBezTo>
                    <a:pt x="54" y="35"/>
                    <a:pt x="56" y="22"/>
                    <a:pt x="50" y="14"/>
                  </a:cubicBezTo>
                  <a:cubicBezTo>
                    <a:pt x="44" y="6"/>
                    <a:pt x="26" y="0"/>
                    <a:pt x="13" y="10"/>
                  </a:cubicBezTo>
                  <a:cubicBezTo>
                    <a:pt x="2" y="19"/>
                    <a:pt x="0" y="31"/>
                    <a:pt x="3" y="43"/>
                  </a:cubicBezTo>
                  <a:cubicBezTo>
                    <a:pt x="9" y="42"/>
                    <a:pt x="15" y="41"/>
                    <a:pt x="20" y="40"/>
                  </a:cubicBezTo>
                  <a:cubicBezTo>
                    <a:pt x="20" y="35"/>
                    <a:pt x="22" y="29"/>
                    <a:pt x="30" y="23"/>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1276"/>
            <p:cNvSpPr/>
            <p:nvPr/>
          </p:nvSpPr>
          <p:spPr bwMode="auto">
            <a:xfrm>
              <a:off x="878" y="2174"/>
              <a:ext cx="81" cy="76"/>
            </a:xfrm>
            <a:custGeom>
              <a:avLst/>
              <a:gdLst>
                <a:gd name="T0" fmla="*/ 10 w 34"/>
                <a:gd name="T1" fmla="*/ 31 h 32"/>
                <a:gd name="T2" fmla="*/ 33 w 34"/>
                <a:gd name="T3" fmla="*/ 11 h 32"/>
                <a:gd name="T4" fmla="*/ 30 w 34"/>
                <a:gd name="T5" fmla="*/ 0 h 32"/>
                <a:gd name="T6" fmla="*/ 0 w 34"/>
                <a:gd name="T7" fmla="*/ 26 h 32"/>
                <a:gd name="T8" fmla="*/ 10 w 34"/>
                <a:gd name="T9" fmla="*/ 31 h 32"/>
              </a:gdLst>
              <a:ahLst/>
              <a:cxnLst>
                <a:cxn ang="0">
                  <a:pos x="T0" y="T1"/>
                </a:cxn>
                <a:cxn ang="0">
                  <a:pos x="T2" y="T3"/>
                </a:cxn>
                <a:cxn ang="0">
                  <a:pos x="T4" y="T5"/>
                </a:cxn>
                <a:cxn ang="0">
                  <a:pos x="T6" y="T7"/>
                </a:cxn>
                <a:cxn ang="0">
                  <a:pos x="T8" y="T9"/>
                </a:cxn>
              </a:cxnLst>
              <a:rect l="0" t="0" r="r" b="b"/>
              <a:pathLst>
                <a:path w="34" h="32">
                  <a:moveTo>
                    <a:pt x="10" y="31"/>
                  </a:moveTo>
                  <a:cubicBezTo>
                    <a:pt x="16" y="28"/>
                    <a:pt x="31" y="13"/>
                    <a:pt x="33" y="11"/>
                  </a:cubicBezTo>
                  <a:cubicBezTo>
                    <a:pt x="34" y="7"/>
                    <a:pt x="33" y="3"/>
                    <a:pt x="30" y="0"/>
                  </a:cubicBezTo>
                  <a:cubicBezTo>
                    <a:pt x="25" y="4"/>
                    <a:pt x="4" y="23"/>
                    <a:pt x="0" y="26"/>
                  </a:cubicBezTo>
                  <a:cubicBezTo>
                    <a:pt x="2" y="30"/>
                    <a:pt x="6" y="32"/>
                    <a:pt x="10" y="31"/>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1277"/>
            <p:cNvSpPr/>
            <p:nvPr/>
          </p:nvSpPr>
          <p:spPr bwMode="auto">
            <a:xfrm>
              <a:off x="786" y="2075"/>
              <a:ext cx="159" cy="159"/>
            </a:xfrm>
            <a:custGeom>
              <a:avLst/>
              <a:gdLst>
                <a:gd name="T0" fmla="*/ 36 w 67"/>
                <a:gd name="T1" fmla="*/ 65 h 67"/>
                <a:gd name="T2" fmla="*/ 67 w 67"/>
                <a:gd name="T3" fmla="*/ 38 h 67"/>
                <a:gd name="T4" fmla="*/ 64 w 67"/>
                <a:gd name="T5" fmla="*/ 0 h 67"/>
                <a:gd name="T6" fmla="*/ 0 w 67"/>
                <a:gd name="T7" fmla="*/ 58 h 67"/>
                <a:gd name="T8" fmla="*/ 36 w 67"/>
                <a:gd name="T9" fmla="*/ 65 h 67"/>
              </a:gdLst>
              <a:ahLst/>
              <a:cxnLst>
                <a:cxn ang="0">
                  <a:pos x="T0" y="T1"/>
                </a:cxn>
                <a:cxn ang="0">
                  <a:pos x="T2" y="T3"/>
                </a:cxn>
                <a:cxn ang="0">
                  <a:pos x="T4" y="T5"/>
                </a:cxn>
                <a:cxn ang="0">
                  <a:pos x="T6" y="T7"/>
                </a:cxn>
                <a:cxn ang="0">
                  <a:pos x="T8" y="T9"/>
                </a:cxn>
              </a:cxnLst>
              <a:rect l="0" t="0" r="r" b="b"/>
              <a:pathLst>
                <a:path w="67" h="67">
                  <a:moveTo>
                    <a:pt x="36" y="65"/>
                  </a:moveTo>
                  <a:cubicBezTo>
                    <a:pt x="48" y="54"/>
                    <a:pt x="57" y="46"/>
                    <a:pt x="67" y="38"/>
                  </a:cubicBezTo>
                  <a:cubicBezTo>
                    <a:pt x="67" y="28"/>
                    <a:pt x="66" y="10"/>
                    <a:pt x="64" y="0"/>
                  </a:cubicBezTo>
                  <a:cubicBezTo>
                    <a:pt x="48" y="12"/>
                    <a:pt x="12" y="47"/>
                    <a:pt x="0" y="58"/>
                  </a:cubicBezTo>
                  <a:cubicBezTo>
                    <a:pt x="5" y="64"/>
                    <a:pt x="27" y="67"/>
                    <a:pt x="36" y="65"/>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1278"/>
            <p:cNvSpPr/>
            <p:nvPr/>
          </p:nvSpPr>
          <p:spPr bwMode="auto">
            <a:xfrm>
              <a:off x="909" y="2274"/>
              <a:ext cx="62" cy="97"/>
            </a:xfrm>
            <a:custGeom>
              <a:avLst/>
              <a:gdLst>
                <a:gd name="T0" fmla="*/ 19 w 26"/>
                <a:gd name="T1" fmla="*/ 41 h 41"/>
                <a:gd name="T2" fmla="*/ 26 w 26"/>
                <a:gd name="T3" fmla="*/ 15 h 41"/>
                <a:gd name="T4" fmla="*/ 12 w 26"/>
                <a:gd name="T5" fmla="*/ 0 h 41"/>
                <a:gd name="T6" fmla="*/ 0 w 26"/>
                <a:gd name="T7" fmla="*/ 41 h 41"/>
                <a:gd name="T8" fmla="*/ 19 w 26"/>
                <a:gd name="T9" fmla="*/ 41 h 41"/>
              </a:gdLst>
              <a:ahLst/>
              <a:cxnLst>
                <a:cxn ang="0">
                  <a:pos x="T0" y="T1"/>
                </a:cxn>
                <a:cxn ang="0">
                  <a:pos x="T2" y="T3"/>
                </a:cxn>
                <a:cxn ang="0">
                  <a:pos x="T4" y="T5"/>
                </a:cxn>
                <a:cxn ang="0">
                  <a:pos x="T6" y="T7"/>
                </a:cxn>
                <a:cxn ang="0">
                  <a:pos x="T8" y="T9"/>
                </a:cxn>
              </a:cxnLst>
              <a:rect l="0" t="0" r="r" b="b"/>
              <a:pathLst>
                <a:path w="26" h="41">
                  <a:moveTo>
                    <a:pt x="19" y="41"/>
                  </a:moveTo>
                  <a:cubicBezTo>
                    <a:pt x="19" y="31"/>
                    <a:pt x="22" y="22"/>
                    <a:pt x="26" y="15"/>
                  </a:cubicBezTo>
                  <a:cubicBezTo>
                    <a:pt x="22" y="11"/>
                    <a:pt x="17" y="6"/>
                    <a:pt x="12" y="0"/>
                  </a:cubicBezTo>
                  <a:cubicBezTo>
                    <a:pt x="5" y="9"/>
                    <a:pt x="0" y="24"/>
                    <a:pt x="0" y="41"/>
                  </a:cubicBezTo>
                  <a:cubicBezTo>
                    <a:pt x="7" y="40"/>
                    <a:pt x="13" y="40"/>
                    <a:pt x="19" y="41"/>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1279"/>
            <p:cNvSpPr/>
            <p:nvPr/>
          </p:nvSpPr>
          <p:spPr bwMode="auto">
            <a:xfrm>
              <a:off x="916" y="2580"/>
              <a:ext cx="40" cy="50"/>
            </a:xfrm>
            <a:custGeom>
              <a:avLst/>
              <a:gdLst>
                <a:gd name="T0" fmla="*/ 9 w 17"/>
                <a:gd name="T1" fmla="*/ 0 h 21"/>
                <a:gd name="T2" fmla="*/ 0 w 17"/>
                <a:gd name="T3" fmla="*/ 14 h 21"/>
                <a:gd name="T4" fmla="*/ 16 w 17"/>
                <a:gd name="T5" fmla="*/ 21 h 21"/>
                <a:gd name="T6" fmla="*/ 17 w 17"/>
                <a:gd name="T7" fmla="*/ 3 h 21"/>
                <a:gd name="T8" fmla="*/ 9 w 17"/>
                <a:gd name="T9" fmla="*/ 0 h 21"/>
              </a:gdLst>
              <a:ahLst/>
              <a:cxnLst>
                <a:cxn ang="0">
                  <a:pos x="T0" y="T1"/>
                </a:cxn>
                <a:cxn ang="0">
                  <a:pos x="T2" y="T3"/>
                </a:cxn>
                <a:cxn ang="0">
                  <a:pos x="T4" y="T5"/>
                </a:cxn>
                <a:cxn ang="0">
                  <a:pos x="T6" y="T7"/>
                </a:cxn>
                <a:cxn ang="0">
                  <a:pos x="T8" y="T9"/>
                </a:cxn>
              </a:cxnLst>
              <a:rect l="0" t="0" r="r" b="b"/>
              <a:pathLst>
                <a:path w="17" h="21">
                  <a:moveTo>
                    <a:pt x="9" y="0"/>
                  </a:moveTo>
                  <a:cubicBezTo>
                    <a:pt x="4" y="3"/>
                    <a:pt x="1" y="8"/>
                    <a:pt x="0" y="14"/>
                  </a:cubicBezTo>
                  <a:cubicBezTo>
                    <a:pt x="5" y="18"/>
                    <a:pt x="10" y="20"/>
                    <a:pt x="16" y="21"/>
                  </a:cubicBezTo>
                  <a:cubicBezTo>
                    <a:pt x="15" y="15"/>
                    <a:pt x="16" y="9"/>
                    <a:pt x="17" y="3"/>
                  </a:cubicBezTo>
                  <a:cubicBezTo>
                    <a:pt x="14" y="3"/>
                    <a:pt x="11" y="1"/>
                    <a:pt x="9"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1280"/>
            <p:cNvSpPr/>
            <p:nvPr/>
          </p:nvSpPr>
          <p:spPr bwMode="auto">
            <a:xfrm>
              <a:off x="729" y="2003"/>
              <a:ext cx="204" cy="202"/>
            </a:xfrm>
            <a:custGeom>
              <a:avLst/>
              <a:gdLst>
                <a:gd name="T0" fmla="*/ 67 w 86"/>
                <a:gd name="T1" fmla="*/ 0 h 85"/>
                <a:gd name="T2" fmla="*/ 0 w 86"/>
                <a:gd name="T3" fmla="*/ 58 h 85"/>
                <a:gd name="T4" fmla="*/ 21 w 86"/>
                <a:gd name="T5" fmla="*/ 85 h 85"/>
                <a:gd name="T6" fmla="*/ 86 w 86"/>
                <a:gd name="T7" fmla="*/ 24 h 85"/>
                <a:gd name="T8" fmla="*/ 67 w 86"/>
                <a:gd name="T9" fmla="*/ 0 h 85"/>
              </a:gdLst>
              <a:ahLst/>
              <a:cxnLst>
                <a:cxn ang="0">
                  <a:pos x="T0" y="T1"/>
                </a:cxn>
                <a:cxn ang="0">
                  <a:pos x="T2" y="T3"/>
                </a:cxn>
                <a:cxn ang="0">
                  <a:pos x="T4" y="T5"/>
                </a:cxn>
                <a:cxn ang="0">
                  <a:pos x="T6" y="T7"/>
                </a:cxn>
                <a:cxn ang="0">
                  <a:pos x="T8" y="T9"/>
                </a:cxn>
              </a:cxnLst>
              <a:rect l="0" t="0" r="r" b="b"/>
              <a:pathLst>
                <a:path w="86" h="85">
                  <a:moveTo>
                    <a:pt x="67" y="0"/>
                  </a:moveTo>
                  <a:cubicBezTo>
                    <a:pt x="58" y="8"/>
                    <a:pt x="12" y="47"/>
                    <a:pt x="0" y="58"/>
                  </a:cubicBezTo>
                  <a:cubicBezTo>
                    <a:pt x="5" y="65"/>
                    <a:pt x="13" y="76"/>
                    <a:pt x="21" y="85"/>
                  </a:cubicBezTo>
                  <a:cubicBezTo>
                    <a:pt x="33" y="74"/>
                    <a:pt x="76" y="32"/>
                    <a:pt x="86" y="24"/>
                  </a:cubicBezTo>
                  <a:cubicBezTo>
                    <a:pt x="81" y="17"/>
                    <a:pt x="73" y="6"/>
                    <a:pt x="67" y="0"/>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1281"/>
            <p:cNvSpPr/>
            <p:nvPr/>
          </p:nvSpPr>
          <p:spPr bwMode="auto">
            <a:xfrm>
              <a:off x="852" y="2245"/>
              <a:ext cx="81" cy="136"/>
            </a:xfrm>
            <a:custGeom>
              <a:avLst/>
              <a:gdLst>
                <a:gd name="T0" fmla="*/ 28 w 34"/>
                <a:gd name="T1" fmla="*/ 0 h 57"/>
                <a:gd name="T2" fmla="*/ 21 w 34"/>
                <a:gd name="T3" fmla="*/ 5 h 57"/>
                <a:gd name="T4" fmla="*/ 16 w 34"/>
                <a:gd name="T5" fmla="*/ 5 h 57"/>
                <a:gd name="T6" fmla="*/ 9 w 34"/>
                <a:gd name="T7" fmla="*/ 57 h 57"/>
                <a:gd name="T8" fmla="*/ 21 w 34"/>
                <a:gd name="T9" fmla="*/ 53 h 57"/>
                <a:gd name="T10" fmla="*/ 34 w 34"/>
                <a:gd name="T11" fmla="*/ 9 h 57"/>
                <a:gd name="T12" fmla="*/ 28 w 34"/>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34" h="57">
                  <a:moveTo>
                    <a:pt x="28" y="0"/>
                  </a:moveTo>
                  <a:cubicBezTo>
                    <a:pt x="25" y="3"/>
                    <a:pt x="23" y="4"/>
                    <a:pt x="21" y="5"/>
                  </a:cubicBezTo>
                  <a:cubicBezTo>
                    <a:pt x="20" y="6"/>
                    <a:pt x="18" y="5"/>
                    <a:pt x="16" y="5"/>
                  </a:cubicBezTo>
                  <a:cubicBezTo>
                    <a:pt x="6" y="17"/>
                    <a:pt x="0" y="38"/>
                    <a:pt x="9" y="57"/>
                  </a:cubicBezTo>
                  <a:cubicBezTo>
                    <a:pt x="13" y="55"/>
                    <a:pt x="17" y="54"/>
                    <a:pt x="21" y="53"/>
                  </a:cubicBezTo>
                  <a:cubicBezTo>
                    <a:pt x="20" y="34"/>
                    <a:pt x="26" y="17"/>
                    <a:pt x="34" y="9"/>
                  </a:cubicBezTo>
                  <a:cubicBezTo>
                    <a:pt x="32" y="6"/>
                    <a:pt x="30" y="3"/>
                    <a:pt x="28" y="0"/>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1282"/>
            <p:cNvSpPr/>
            <p:nvPr/>
          </p:nvSpPr>
          <p:spPr bwMode="auto">
            <a:xfrm>
              <a:off x="876" y="2552"/>
              <a:ext cx="52" cy="54"/>
            </a:xfrm>
            <a:custGeom>
              <a:avLst/>
              <a:gdLst>
                <a:gd name="T0" fmla="*/ 22 w 22"/>
                <a:gd name="T1" fmla="*/ 9 h 23"/>
                <a:gd name="T2" fmla="*/ 16 w 22"/>
                <a:gd name="T3" fmla="*/ 0 h 23"/>
                <a:gd name="T4" fmla="*/ 0 w 22"/>
                <a:gd name="T5" fmla="*/ 3 h 23"/>
                <a:gd name="T6" fmla="*/ 13 w 22"/>
                <a:gd name="T7" fmla="*/ 23 h 23"/>
                <a:gd name="T8" fmla="*/ 22 w 22"/>
                <a:gd name="T9" fmla="*/ 9 h 23"/>
              </a:gdLst>
              <a:ahLst/>
              <a:cxnLst>
                <a:cxn ang="0">
                  <a:pos x="T0" y="T1"/>
                </a:cxn>
                <a:cxn ang="0">
                  <a:pos x="T2" y="T3"/>
                </a:cxn>
                <a:cxn ang="0">
                  <a:pos x="T4" y="T5"/>
                </a:cxn>
                <a:cxn ang="0">
                  <a:pos x="T6" y="T7"/>
                </a:cxn>
                <a:cxn ang="0">
                  <a:pos x="T8" y="T9"/>
                </a:cxn>
              </a:cxnLst>
              <a:rect l="0" t="0" r="r" b="b"/>
              <a:pathLst>
                <a:path w="22" h="23">
                  <a:moveTo>
                    <a:pt x="22" y="9"/>
                  </a:moveTo>
                  <a:cubicBezTo>
                    <a:pt x="19" y="7"/>
                    <a:pt x="17" y="4"/>
                    <a:pt x="16" y="0"/>
                  </a:cubicBezTo>
                  <a:cubicBezTo>
                    <a:pt x="11" y="1"/>
                    <a:pt x="6" y="2"/>
                    <a:pt x="0" y="3"/>
                  </a:cubicBezTo>
                  <a:cubicBezTo>
                    <a:pt x="3" y="11"/>
                    <a:pt x="8" y="18"/>
                    <a:pt x="13" y="23"/>
                  </a:cubicBezTo>
                  <a:cubicBezTo>
                    <a:pt x="15" y="17"/>
                    <a:pt x="17" y="12"/>
                    <a:pt x="22" y="9"/>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1283"/>
            <p:cNvSpPr/>
            <p:nvPr/>
          </p:nvSpPr>
          <p:spPr bwMode="auto">
            <a:xfrm>
              <a:off x="852" y="2910"/>
              <a:ext cx="41" cy="21"/>
            </a:xfrm>
            <a:custGeom>
              <a:avLst/>
              <a:gdLst>
                <a:gd name="T0" fmla="*/ 0 w 17"/>
                <a:gd name="T1" fmla="*/ 9 h 9"/>
                <a:gd name="T2" fmla="*/ 17 w 17"/>
                <a:gd name="T3" fmla="*/ 9 h 9"/>
                <a:gd name="T4" fmla="*/ 13 w 17"/>
                <a:gd name="T5" fmla="*/ 0 h 9"/>
                <a:gd name="T6" fmla="*/ 0 w 17"/>
                <a:gd name="T7" fmla="*/ 9 h 9"/>
              </a:gdLst>
              <a:ahLst/>
              <a:cxnLst>
                <a:cxn ang="0">
                  <a:pos x="T0" y="T1"/>
                </a:cxn>
                <a:cxn ang="0">
                  <a:pos x="T2" y="T3"/>
                </a:cxn>
                <a:cxn ang="0">
                  <a:pos x="T4" y="T5"/>
                </a:cxn>
                <a:cxn ang="0">
                  <a:pos x="T6" y="T7"/>
                </a:cxn>
              </a:cxnLst>
              <a:rect l="0" t="0" r="r" b="b"/>
              <a:pathLst>
                <a:path w="17" h="9">
                  <a:moveTo>
                    <a:pt x="0" y="9"/>
                  </a:moveTo>
                  <a:cubicBezTo>
                    <a:pt x="17" y="9"/>
                    <a:pt x="17" y="9"/>
                    <a:pt x="17" y="9"/>
                  </a:cubicBezTo>
                  <a:cubicBezTo>
                    <a:pt x="15" y="6"/>
                    <a:pt x="14" y="3"/>
                    <a:pt x="13" y="0"/>
                  </a:cubicBezTo>
                  <a:cubicBezTo>
                    <a:pt x="8" y="1"/>
                    <a:pt x="3" y="4"/>
                    <a:pt x="0" y="9"/>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1284"/>
            <p:cNvSpPr/>
            <p:nvPr/>
          </p:nvSpPr>
          <p:spPr bwMode="auto">
            <a:xfrm>
              <a:off x="812" y="2694"/>
              <a:ext cx="107" cy="159"/>
            </a:xfrm>
            <a:custGeom>
              <a:avLst/>
              <a:gdLst>
                <a:gd name="T0" fmla="*/ 29 w 45"/>
                <a:gd name="T1" fmla="*/ 0 h 67"/>
                <a:gd name="T2" fmla="*/ 0 w 45"/>
                <a:gd name="T3" fmla="*/ 14 h 67"/>
                <a:gd name="T4" fmla="*/ 39 w 45"/>
                <a:gd name="T5" fmla="*/ 67 h 67"/>
                <a:gd name="T6" fmla="*/ 45 w 45"/>
                <a:gd name="T7" fmla="*/ 63 h 67"/>
                <a:gd name="T8" fmla="*/ 43 w 45"/>
                <a:gd name="T9" fmla="*/ 10 h 67"/>
                <a:gd name="T10" fmla="*/ 39 w 45"/>
                <a:gd name="T11" fmla="*/ 4 h 67"/>
                <a:gd name="T12" fmla="*/ 29 w 45"/>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45" h="67">
                  <a:moveTo>
                    <a:pt x="29" y="0"/>
                  </a:moveTo>
                  <a:cubicBezTo>
                    <a:pt x="16" y="6"/>
                    <a:pt x="5" y="11"/>
                    <a:pt x="0" y="14"/>
                  </a:cubicBezTo>
                  <a:cubicBezTo>
                    <a:pt x="6" y="25"/>
                    <a:pt x="23" y="45"/>
                    <a:pt x="39" y="67"/>
                  </a:cubicBezTo>
                  <a:cubicBezTo>
                    <a:pt x="41" y="65"/>
                    <a:pt x="43" y="64"/>
                    <a:pt x="45" y="63"/>
                  </a:cubicBezTo>
                  <a:cubicBezTo>
                    <a:pt x="19" y="44"/>
                    <a:pt x="29" y="19"/>
                    <a:pt x="43" y="10"/>
                  </a:cubicBezTo>
                  <a:cubicBezTo>
                    <a:pt x="41" y="8"/>
                    <a:pt x="40" y="6"/>
                    <a:pt x="39" y="4"/>
                  </a:cubicBezTo>
                  <a:cubicBezTo>
                    <a:pt x="35" y="3"/>
                    <a:pt x="32" y="1"/>
                    <a:pt x="29" y="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1285"/>
            <p:cNvSpPr/>
            <p:nvPr/>
          </p:nvSpPr>
          <p:spPr bwMode="auto">
            <a:xfrm>
              <a:off x="786" y="2241"/>
              <a:ext cx="97" cy="185"/>
            </a:xfrm>
            <a:custGeom>
              <a:avLst/>
              <a:gdLst>
                <a:gd name="T0" fmla="*/ 15 w 41"/>
                <a:gd name="T1" fmla="*/ 0 h 78"/>
                <a:gd name="T2" fmla="*/ 15 w 41"/>
                <a:gd name="T3" fmla="*/ 78 h 78"/>
                <a:gd name="T4" fmla="*/ 33 w 41"/>
                <a:gd name="T5" fmla="*/ 61 h 78"/>
                <a:gd name="T6" fmla="*/ 41 w 41"/>
                <a:gd name="T7" fmla="*/ 5 h 78"/>
                <a:gd name="T8" fmla="*/ 36 w 41"/>
                <a:gd name="T9" fmla="*/ 1 h 78"/>
                <a:gd name="T10" fmla="*/ 15 w 41"/>
                <a:gd name="T11" fmla="*/ 0 h 78"/>
              </a:gdLst>
              <a:ahLst/>
              <a:cxnLst>
                <a:cxn ang="0">
                  <a:pos x="T0" y="T1"/>
                </a:cxn>
                <a:cxn ang="0">
                  <a:pos x="T2" y="T3"/>
                </a:cxn>
                <a:cxn ang="0">
                  <a:pos x="T4" y="T5"/>
                </a:cxn>
                <a:cxn ang="0">
                  <a:pos x="T6" y="T7"/>
                </a:cxn>
                <a:cxn ang="0">
                  <a:pos x="T8" y="T9"/>
                </a:cxn>
                <a:cxn ang="0">
                  <a:pos x="T10" y="T11"/>
                </a:cxn>
              </a:cxnLst>
              <a:rect l="0" t="0" r="r" b="b"/>
              <a:pathLst>
                <a:path w="41" h="78">
                  <a:moveTo>
                    <a:pt x="15" y="0"/>
                  </a:moveTo>
                  <a:cubicBezTo>
                    <a:pt x="4" y="15"/>
                    <a:pt x="0" y="54"/>
                    <a:pt x="15" y="78"/>
                  </a:cubicBezTo>
                  <a:cubicBezTo>
                    <a:pt x="21" y="70"/>
                    <a:pt x="27" y="65"/>
                    <a:pt x="33" y="61"/>
                  </a:cubicBezTo>
                  <a:cubicBezTo>
                    <a:pt x="24" y="39"/>
                    <a:pt x="31" y="16"/>
                    <a:pt x="41" y="5"/>
                  </a:cubicBezTo>
                  <a:cubicBezTo>
                    <a:pt x="39" y="4"/>
                    <a:pt x="37" y="2"/>
                    <a:pt x="36" y="1"/>
                  </a:cubicBezTo>
                  <a:cubicBezTo>
                    <a:pt x="30" y="1"/>
                    <a:pt x="23" y="1"/>
                    <a:pt x="15" y="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1286"/>
            <p:cNvSpPr/>
            <p:nvPr/>
          </p:nvSpPr>
          <p:spPr bwMode="auto">
            <a:xfrm>
              <a:off x="729" y="2670"/>
              <a:ext cx="168" cy="200"/>
            </a:xfrm>
            <a:custGeom>
              <a:avLst/>
              <a:gdLst>
                <a:gd name="T0" fmla="*/ 59 w 71"/>
                <a:gd name="T1" fmla="*/ 6 h 84"/>
                <a:gd name="T2" fmla="*/ 51 w 71"/>
                <a:gd name="T3" fmla="*/ 0 h 84"/>
                <a:gd name="T4" fmla="*/ 0 w 71"/>
                <a:gd name="T5" fmla="*/ 24 h 84"/>
                <a:gd name="T6" fmla="*/ 42 w 71"/>
                <a:gd name="T7" fmla="*/ 82 h 84"/>
                <a:gd name="T8" fmla="*/ 68 w 71"/>
                <a:gd name="T9" fmla="*/ 84 h 84"/>
                <a:gd name="T10" fmla="*/ 71 w 71"/>
                <a:gd name="T11" fmla="*/ 80 h 84"/>
                <a:gd name="T12" fmla="*/ 26 w 71"/>
                <a:gd name="T13" fmla="*/ 21 h 84"/>
                <a:gd name="T14" fmla="*/ 59 w 71"/>
                <a:gd name="T15" fmla="*/ 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84">
                  <a:moveTo>
                    <a:pt x="59" y="6"/>
                  </a:moveTo>
                  <a:cubicBezTo>
                    <a:pt x="56" y="4"/>
                    <a:pt x="53" y="2"/>
                    <a:pt x="51" y="0"/>
                  </a:cubicBezTo>
                  <a:cubicBezTo>
                    <a:pt x="31" y="9"/>
                    <a:pt x="8" y="20"/>
                    <a:pt x="0" y="24"/>
                  </a:cubicBezTo>
                  <a:cubicBezTo>
                    <a:pt x="7" y="36"/>
                    <a:pt x="25" y="59"/>
                    <a:pt x="42" y="82"/>
                  </a:cubicBezTo>
                  <a:cubicBezTo>
                    <a:pt x="50" y="80"/>
                    <a:pt x="59" y="80"/>
                    <a:pt x="68" y="84"/>
                  </a:cubicBezTo>
                  <a:cubicBezTo>
                    <a:pt x="69" y="82"/>
                    <a:pt x="70" y="81"/>
                    <a:pt x="71" y="80"/>
                  </a:cubicBezTo>
                  <a:cubicBezTo>
                    <a:pt x="54" y="58"/>
                    <a:pt x="35" y="34"/>
                    <a:pt x="26" y="21"/>
                  </a:cubicBezTo>
                  <a:cubicBezTo>
                    <a:pt x="35" y="18"/>
                    <a:pt x="46" y="12"/>
                    <a:pt x="59" y="6"/>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1287"/>
            <p:cNvSpPr/>
            <p:nvPr/>
          </p:nvSpPr>
          <p:spPr bwMode="auto">
            <a:xfrm>
              <a:off x="779" y="1951"/>
              <a:ext cx="78" cy="90"/>
            </a:xfrm>
            <a:custGeom>
              <a:avLst/>
              <a:gdLst>
                <a:gd name="T0" fmla="*/ 33 w 33"/>
                <a:gd name="T1" fmla="*/ 27 h 38"/>
                <a:gd name="T2" fmla="*/ 15 w 33"/>
                <a:gd name="T3" fmla="*/ 5 h 38"/>
                <a:gd name="T4" fmla="*/ 4 w 33"/>
                <a:gd name="T5" fmla="*/ 14 h 38"/>
                <a:gd name="T6" fmla="*/ 21 w 33"/>
                <a:gd name="T7" fmla="*/ 38 h 38"/>
                <a:gd name="T8" fmla="*/ 33 w 33"/>
                <a:gd name="T9" fmla="*/ 27 h 38"/>
              </a:gdLst>
              <a:ahLst/>
              <a:cxnLst>
                <a:cxn ang="0">
                  <a:pos x="T0" y="T1"/>
                </a:cxn>
                <a:cxn ang="0">
                  <a:pos x="T2" y="T3"/>
                </a:cxn>
                <a:cxn ang="0">
                  <a:pos x="T4" y="T5"/>
                </a:cxn>
                <a:cxn ang="0">
                  <a:pos x="T6" y="T7"/>
                </a:cxn>
                <a:cxn ang="0">
                  <a:pos x="T8" y="T9"/>
                </a:cxn>
              </a:cxnLst>
              <a:rect l="0" t="0" r="r" b="b"/>
              <a:pathLst>
                <a:path w="33" h="38">
                  <a:moveTo>
                    <a:pt x="33" y="27"/>
                  </a:moveTo>
                  <a:cubicBezTo>
                    <a:pt x="28" y="20"/>
                    <a:pt x="18" y="8"/>
                    <a:pt x="15" y="5"/>
                  </a:cubicBezTo>
                  <a:cubicBezTo>
                    <a:pt x="8" y="0"/>
                    <a:pt x="0" y="5"/>
                    <a:pt x="4" y="14"/>
                  </a:cubicBezTo>
                  <a:cubicBezTo>
                    <a:pt x="6" y="18"/>
                    <a:pt x="15" y="31"/>
                    <a:pt x="21" y="38"/>
                  </a:cubicBezTo>
                  <a:cubicBezTo>
                    <a:pt x="25" y="34"/>
                    <a:pt x="30" y="30"/>
                    <a:pt x="33" y="27"/>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1288"/>
            <p:cNvSpPr/>
            <p:nvPr/>
          </p:nvSpPr>
          <p:spPr bwMode="auto">
            <a:xfrm>
              <a:off x="793" y="2863"/>
              <a:ext cx="95" cy="68"/>
            </a:xfrm>
            <a:custGeom>
              <a:avLst/>
              <a:gdLst>
                <a:gd name="T0" fmla="*/ 38 w 40"/>
                <a:gd name="T1" fmla="*/ 16 h 29"/>
                <a:gd name="T2" fmla="*/ 40 w 40"/>
                <a:gd name="T3" fmla="*/ 6 h 29"/>
                <a:gd name="T4" fmla="*/ 0 w 40"/>
                <a:gd name="T5" fmla="*/ 29 h 29"/>
                <a:gd name="T6" fmla="*/ 20 w 40"/>
                <a:gd name="T7" fmla="*/ 29 h 29"/>
                <a:gd name="T8" fmla="*/ 38 w 40"/>
                <a:gd name="T9" fmla="*/ 16 h 29"/>
              </a:gdLst>
              <a:ahLst/>
              <a:cxnLst>
                <a:cxn ang="0">
                  <a:pos x="T0" y="T1"/>
                </a:cxn>
                <a:cxn ang="0">
                  <a:pos x="T2" y="T3"/>
                </a:cxn>
                <a:cxn ang="0">
                  <a:pos x="T4" y="T5"/>
                </a:cxn>
                <a:cxn ang="0">
                  <a:pos x="T6" y="T7"/>
                </a:cxn>
                <a:cxn ang="0">
                  <a:pos x="T8" y="T9"/>
                </a:cxn>
              </a:cxnLst>
              <a:rect l="0" t="0" r="r" b="b"/>
              <a:pathLst>
                <a:path w="40" h="29">
                  <a:moveTo>
                    <a:pt x="38" y="16"/>
                  </a:moveTo>
                  <a:cubicBezTo>
                    <a:pt x="38" y="13"/>
                    <a:pt x="38" y="9"/>
                    <a:pt x="40" y="6"/>
                  </a:cubicBezTo>
                  <a:cubicBezTo>
                    <a:pt x="20" y="0"/>
                    <a:pt x="2" y="10"/>
                    <a:pt x="0" y="29"/>
                  </a:cubicBezTo>
                  <a:cubicBezTo>
                    <a:pt x="20" y="29"/>
                    <a:pt x="20" y="29"/>
                    <a:pt x="20" y="29"/>
                  </a:cubicBezTo>
                  <a:cubicBezTo>
                    <a:pt x="23" y="22"/>
                    <a:pt x="30" y="17"/>
                    <a:pt x="38" y="16"/>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1289"/>
            <p:cNvSpPr/>
            <p:nvPr/>
          </p:nvSpPr>
          <p:spPr bwMode="auto">
            <a:xfrm>
              <a:off x="734" y="2568"/>
              <a:ext cx="107" cy="109"/>
            </a:xfrm>
            <a:custGeom>
              <a:avLst/>
              <a:gdLst>
                <a:gd name="T0" fmla="*/ 45 w 45"/>
                <a:gd name="T1" fmla="*/ 38 h 46"/>
                <a:gd name="T2" fmla="*/ 26 w 45"/>
                <a:gd name="T3" fmla="*/ 0 h 46"/>
                <a:gd name="T4" fmla="*/ 0 w 45"/>
                <a:gd name="T5" fmla="*/ 4 h 46"/>
                <a:gd name="T6" fmla="*/ 29 w 45"/>
                <a:gd name="T7" fmla="*/ 46 h 46"/>
                <a:gd name="T8" fmla="*/ 45 w 45"/>
                <a:gd name="T9" fmla="*/ 38 h 46"/>
              </a:gdLst>
              <a:ahLst/>
              <a:cxnLst>
                <a:cxn ang="0">
                  <a:pos x="T0" y="T1"/>
                </a:cxn>
                <a:cxn ang="0">
                  <a:pos x="T2" y="T3"/>
                </a:cxn>
                <a:cxn ang="0">
                  <a:pos x="T4" y="T5"/>
                </a:cxn>
                <a:cxn ang="0">
                  <a:pos x="T6" y="T7"/>
                </a:cxn>
                <a:cxn ang="0">
                  <a:pos x="T8" y="T9"/>
                </a:cxn>
              </a:cxnLst>
              <a:rect l="0" t="0" r="r" b="b"/>
              <a:pathLst>
                <a:path w="45" h="46">
                  <a:moveTo>
                    <a:pt x="45" y="38"/>
                  </a:moveTo>
                  <a:cubicBezTo>
                    <a:pt x="35" y="27"/>
                    <a:pt x="29" y="14"/>
                    <a:pt x="26" y="0"/>
                  </a:cubicBezTo>
                  <a:cubicBezTo>
                    <a:pt x="16" y="2"/>
                    <a:pt x="6" y="3"/>
                    <a:pt x="0" y="4"/>
                  </a:cubicBezTo>
                  <a:cubicBezTo>
                    <a:pt x="5" y="13"/>
                    <a:pt x="16" y="28"/>
                    <a:pt x="29" y="46"/>
                  </a:cubicBezTo>
                  <a:cubicBezTo>
                    <a:pt x="34" y="43"/>
                    <a:pt x="40" y="41"/>
                    <a:pt x="45" y="38"/>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1290"/>
            <p:cNvSpPr/>
            <p:nvPr/>
          </p:nvSpPr>
          <p:spPr bwMode="auto">
            <a:xfrm>
              <a:off x="722" y="2229"/>
              <a:ext cx="95" cy="249"/>
            </a:xfrm>
            <a:custGeom>
              <a:avLst/>
              <a:gdLst>
                <a:gd name="T0" fmla="*/ 40 w 40"/>
                <a:gd name="T1" fmla="*/ 87 h 105"/>
                <a:gd name="T2" fmla="*/ 38 w 40"/>
                <a:gd name="T3" fmla="*/ 4 h 105"/>
                <a:gd name="T4" fmla="*/ 27 w 40"/>
                <a:gd name="T5" fmla="*/ 0 h 105"/>
                <a:gd name="T6" fmla="*/ 32 w 40"/>
                <a:gd name="T7" fmla="*/ 105 h 105"/>
                <a:gd name="T8" fmla="*/ 40 w 40"/>
                <a:gd name="T9" fmla="*/ 87 h 105"/>
              </a:gdLst>
              <a:ahLst/>
              <a:cxnLst>
                <a:cxn ang="0">
                  <a:pos x="T0" y="T1"/>
                </a:cxn>
                <a:cxn ang="0">
                  <a:pos x="T2" y="T3"/>
                </a:cxn>
                <a:cxn ang="0">
                  <a:pos x="T4" y="T5"/>
                </a:cxn>
                <a:cxn ang="0">
                  <a:pos x="T6" y="T7"/>
                </a:cxn>
                <a:cxn ang="0">
                  <a:pos x="T8" y="T9"/>
                </a:cxn>
              </a:cxnLst>
              <a:rect l="0" t="0" r="r" b="b"/>
              <a:pathLst>
                <a:path w="40" h="105">
                  <a:moveTo>
                    <a:pt x="40" y="87"/>
                  </a:moveTo>
                  <a:cubicBezTo>
                    <a:pt x="22" y="63"/>
                    <a:pt x="27" y="18"/>
                    <a:pt x="38" y="4"/>
                  </a:cubicBezTo>
                  <a:cubicBezTo>
                    <a:pt x="33" y="3"/>
                    <a:pt x="30" y="1"/>
                    <a:pt x="27" y="0"/>
                  </a:cubicBezTo>
                  <a:cubicBezTo>
                    <a:pt x="8" y="24"/>
                    <a:pt x="0" y="80"/>
                    <a:pt x="32" y="105"/>
                  </a:cubicBezTo>
                  <a:cubicBezTo>
                    <a:pt x="34" y="99"/>
                    <a:pt x="36" y="92"/>
                    <a:pt x="40" y="87"/>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1291"/>
            <p:cNvSpPr/>
            <p:nvPr/>
          </p:nvSpPr>
          <p:spPr bwMode="auto">
            <a:xfrm>
              <a:off x="699" y="2022"/>
              <a:ext cx="75" cy="91"/>
            </a:xfrm>
            <a:custGeom>
              <a:avLst/>
              <a:gdLst>
                <a:gd name="T0" fmla="*/ 32 w 32"/>
                <a:gd name="T1" fmla="*/ 27 h 38"/>
                <a:gd name="T2" fmla="*/ 15 w 32"/>
                <a:gd name="T3" fmla="*/ 5 h 38"/>
                <a:gd name="T4" fmla="*/ 3 w 32"/>
                <a:gd name="T5" fmla="*/ 14 h 38"/>
                <a:gd name="T6" fmla="*/ 19 w 32"/>
                <a:gd name="T7" fmla="*/ 38 h 38"/>
                <a:gd name="T8" fmla="*/ 32 w 32"/>
                <a:gd name="T9" fmla="*/ 27 h 38"/>
              </a:gdLst>
              <a:ahLst/>
              <a:cxnLst>
                <a:cxn ang="0">
                  <a:pos x="T0" y="T1"/>
                </a:cxn>
                <a:cxn ang="0">
                  <a:pos x="T2" y="T3"/>
                </a:cxn>
                <a:cxn ang="0">
                  <a:pos x="T4" y="T5"/>
                </a:cxn>
                <a:cxn ang="0">
                  <a:pos x="T6" y="T7"/>
                </a:cxn>
                <a:cxn ang="0">
                  <a:pos x="T8" y="T9"/>
                </a:cxn>
              </a:cxnLst>
              <a:rect l="0" t="0" r="r" b="b"/>
              <a:pathLst>
                <a:path w="32" h="38">
                  <a:moveTo>
                    <a:pt x="32" y="27"/>
                  </a:moveTo>
                  <a:cubicBezTo>
                    <a:pt x="27" y="20"/>
                    <a:pt x="18" y="9"/>
                    <a:pt x="15" y="5"/>
                  </a:cubicBezTo>
                  <a:cubicBezTo>
                    <a:pt x="8" y="0"/>
                    <a:pt x="0" y="5"/>
                    <a:pt x="3" y="14"/>
                  </a:cubicBezTo>
                  <a:cubicBezTo>
                    <a:pt x="5" y="19"/>
                    <a:pt x="14" y="30"/>
                    <a:pt x="19" y="38"/>
                  </a:cubicBezTo>
                  <a:cubicBezTo>
                    <a:pt x="23" y="34"/>
                    <a:pt x="28" y="30"/>
                    <a:pt x="32" y="27"/>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1292"/>
            <p:cNvSpPr>
              <a:spLocks noEditPoints="1"/>
            </p:cNvSpPr>
            <p:nvPr/>
          </p:nvSpPr>
          <p:spPr bwMode="auto">
            <a:xfrm>
              <a:off x="1862" y="2547"/>
              <a:ext cx="187" cy="206"/>
            </a:xfrm>
            <a:custGeom>
              <a:avLst/>
              <a:gdLst>
                <a:gd name="T0" fmla="*/ 27 w 79"/>
                <a:gd name="T1" fmla="*/ 3 h 87"/>
                <a:gd name="T2" fmla="*/ 0 w 79"/>
                <a:gd name="T3" fmla="*/ 38 h 87"/>
                <a:gd name="T4" fmla="*/ 14 w 79"/>
                <a:gd name="T5" fmla="*/ 72 h 87"/>
                <a:gd name="T6" fmla="*/ 37 w 79"/>
                <a:gd name="T7" fmla="*/ 84 h 87"/>
                <a:gd name="T8" fmla="*/ 64 w 79"/>
                <a:gd name="T9" fmla="*/ 62 h 87"/>
                <a:gd name="T10" fmla="*/ 49 w 79"/>
                <a:gd name="T11" fmla="*/ 70 h 87"/>
                <a:gd name="T12" fmla="*/ 13 w 79"/>
                <a:gd name="T13" fmla="*/ 36 h 87"/>
                <a:gd name="T14" fmla="*/ 32 w 79"/>
                <a:gd name="T15" fmla="*/ 15 h 87"/>
                <a:gd name="T16" fmla="*/ 61 w 79"/>
                <a:gd name="T17" fmla="*/ 25 h 87"/>
                <a:gd name="T18" fmla="*/ 58 w 79"/>
                <a:gd name="T19" fmla="*/ 43 h 87"/>
                <a:gd name="T20" fmla="*/ 47 w 79"/>
                <a:gd name="T21" fmla="*/ 26 h 87"/>
                <a:gd name="T22" fmla="*/ 38 w 79"/>
                <a:gd name="T23" fmla="*/ 25 h 87"/>
                <a:gd name="T24" fmla="*/ 35 w 79"/>
                <a:gd name="T25" fmla="*/ 30 h 87"/>
                <a:gd name="T26" fmla="*/ 39 w 79"/>
                <a:gd name="T27" fmla="*/ 65 h 87"/>
                <a:gd name="T28" fmla="*/ 56 w 79"/>
                <a:gd name="T29" fmla="*/ 54 h 87"/>
                <a:gd name="T30" fmla="*/ 72 w 79"/>
                <a:gd name="T31" fmla="*/ 52 h 87"/>
                <a:gd name="T32" fmla="*/ 54 w 79"/>
                <a:gd name="T33" fmla="*/ 3 h 87"/>
                <a:gd name="T34" fmla="*/ 56 w 79"/>
                <a:gd name="T35" fmla="*/ 51 h 87"/>
                <a:gd name="T36" fmla="*/ 52 w 79"/>
                <a:gd name="T37" fmla="*/ 54 h 87"/>
                <a:gd name="T38" fmla="*/ 38 w 79"/>
                <a:gd name="T39" fmla="*/ 61 h 87"/>
                <a:gd name="T40" fmla="*/ 31 w 79"/>
                <a:gd name="T41" fmla="*/ 37 h 87"/>
                <a:gd name="T42" fmla="*/ 42 w 79"/>
                <a:gd name="T43" fmla="*/ 27 h 87"/>
                <a:gd name="T44" fmla="*/ 50 w 79"/>
                <a:gd name="T45" fmla="*/ 42 h 87"/>
                <a:gd name="T46" fmla="*/ 69 w 79"/>
                <a:gd name="T47" fmla="*/ 37 h 87"/>
                <a:gd name="T48" fmla="*/ 32 w 79"/>
                <a:gd name="T49" fmla="*/ 11 h 87"/>
                <a:gd name="T50" fmla="*/ 9 w 79"/>
                <a:gd name="T51" fmla="*/ 43 h 87"/>
                <a:gd name="T52" fmla="*/ 42 w 79"/>
                <a:gd name="T53" fmla="*/ 75 h 87"/>
                <a:gd name="T54" fmla="*/ 63 w 79"/>
                <a:gd name="T55" fmla="*/ 67 h 87"/>
                <a:gd name="T56" fmla="*/ 58 w 79"/>
                <a:gd name="T57" fmla="*/ 78 h 87"/>
                <a:gd name="T58" fmla="*/ 6 w 79"/>
                <a:gd name="T59" fmla="*/ 51 h 87"/>
                <a:gd name="T60" fmla="*/ 16 w 79"/>
                <a:gd name="T61" fmla="*/ 14 h 87"/>
                <a:gd name="T62" fmla="*/ 66 w 79"/>
                <a:gd name="T63" fmla="*/ 16 h 87"/>
                <a:gd name="T64" fmla="*/ 73 w 79"/>
                <a:gd name="T65" fmla="*/ 4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 h="87">
                  <a:moveTo>
                    <a:pt x="54" y="3"/>
                  </a:moveTo>
                  <a:cubicBezTo>
                    <a:pt x="45" y="0"/>
                    <a:pt x="36" y="0"/>
                    <a:pt x="27" y="3"/>
                  </a:cubicBezTo>
                  <a:cubicBezTo>
                    <a:pt x="23" y="5"/>
                    <a:pt x="20" y="7"/>
                    <a:pt x="16" y="9"/>
                  </a:cubicBezTo>
                  <a:cubicBezTo>
                    <a:pt x="6" y="16"/>
                    <a:pt x="0" y="25"/>
                    <a:pt x="0" y="38"/>
                  </a:cubicBezTo>
                  <a:cubicBezTo>
                    <a:pt x="1" y="43"/>
                    <a:pt x="2" y="48"/>
                    <a:pt x="3" y="52"/>
                  </a:cubicBezTo>
                  <a:cubicBezTo>
                    <a:pt x="5" y="60"/>
                    <a:pt x="8" y="66"/>
                    <a:pt x="14" y="72"/>
                  </a:cubicBezTo>
                  <a:cubicBezTo>
                    <a:pt x="18" y="76"/>
                    <a:pt x="21" y="80"/>
                    <a:pt x="27" y="82"/>
                  </a:cubicBezTo>
                  <a:cubicBezTo>
                    <a:pt x="30" y="83"/>
                    <a:pt x="34" y="84"/>
                    <a:pt x="37" y="84"/>
                  </a:cubicBezTo>
                  <a:cubicBezTo>
                    <a:pt x="50" y="87"/>
                    <a:pt x="61" y="82"/>
                    <a:pt x="71" y="74"/>
                  </a:cubicBezTo>
                  <a:cubicBezTo>
                    <a:pt x="70" y="69"/>
                    <a:pt x="66" y="66"/>
                    <a:pt x="64" y="62"/>
                  </a:cubicBezTo>
                  <a:cubicBezTo>
                    <a:pt x="63" y="62"/>
                    <a:pt x="62" y="62"/>
                    <a:pt x="61" y="63"/>
                  </a:cubicBezTo>
                  <a:cubicBezTo>
                    <a:pt x="58" y="67"/>
                    <a:pt x="54" y="68"/>
                    <a:pt x="49" y="70"/>
                  </a:cubicBezTo>
                  <a:cubicBezTo>
                    <a:pt x="39" y="73"/>
                    <a:pt x="30" y="72"/>
                    <a:pt x="23" y="64"/>
                  </a:cubicBezTo>
                  <a:cubicBezTo>
                    <a:pt x="15" y="57"/>
                    <a:pt x="12" y="47"/>
                    <a:pt x="13" y="36"/>
                  </a:cubicBezTo>
                  <a:cubicBezTo>
                    <a:pt x="14" y="29"/>
                    <a:pt x="18" y="25"/>
                    <a:pt x="23" y="21"/>
                  </a:cubicBezTo>
                  <a:cubicBezTo>
                    <a:pt x="25" y="18"/>
                    <a:pt x="29" y="17"/>
                    <a:pt x="32" y="15"/>
                  </a:cubicBezTo>
                  <a:cubicBezTo>
                    <a:pt x="38" y="13"/>
                    <a:pt x="44" y="12"/>
                    <a:pt x="49" y="15"/>
                  </a:cubicBezTo>
                  <a:cubicBezTo>
                    <a:pt x="54" y="17"/>
                    <a:pt x="58" y="21"/>
                    <a:pt x="61" y="25"/>
                  </a:cubicBezTo>
                  <a:cubicBezTo>
                    <a:pt x="64" y="29"/>
                    <a:pt x="66" y="34"/>
                    <a:pt x="65" y="39"/>
                  </a:cubicBezTo>
                  <a:cubicBezTo>
                    <a:pt x="65" y="43"/>
                    <a:pt x="61" y="44"/>
                    <a:pt x="58" y="43"/>
                  </a:cubicBezTo>
                  <a:cubicBezTo>
                    <a:pt x="57" y="42"/>
                    <a:pt x="56" y="42"/>
                    <a:pt x="56" y="41"/>
                  </a:cubicBezTo>
                  <a:cubicBezTo>
                    <a:pt x="51" y="37"/>
                    <a:pt x="49" y="31"/>
                    <a:pt x="47" y="26"/>
                  </a:cubicBezTo>
                  <a:cubicBezTo>
                    <a:pt x="47" y="24"/>
                    <a:pt x="47" y="23"/>
                    <a:pt x="44" y="22"/>
                  </a:cubicBezTo>
                  <a:cubicBezTo>
                    <a:pt x="42" y="23"/>
                    <a:pt x="40" y="24"/>
                    <a:pt x="38" y="25"/>
                  </a:cubicBezTo>
                  <a:cubicBezTo>
                    <a:pt x="38" y="27"/>
                    <a:pt x="38" y="28"/>
                    <a:pt x="38" y="29"/>
                  </a:cubicBezTo>
                  <a:cubicBezTo>
                    <a:pt x="37" y="29"/>
                    <a:pt x="36" y="29"/>
                    <a:pt x="35" y="30"/>
                  </a:cubicBezTo>
                  <a:cubicBezTo>
                    <a:pt x="27" y="32"/>
                    <a:pt x="23" y="39"/>
                    <a:pt x="25" y="47"/>
                  </a:cubicBezTo>
                  <a:cubicBezTo>
                    <a:pt x="27" y="55"/>
                    <a:pt x="32" y="61"/>
                    <a:pt x="39" y="65"/>
                  </a:cubicBezTo>
                  <a:cubicBezTo>
                    <a:pt x="46" y="69"/>
                    <a:pt x="55" y="64"/>
                    <a:pt x="55" y="56"/>
                  </a:cubicBezTo>
                  <a:cubicBezTo>
                    <a:pt x="55" y="56"/>
                    <a:pt x="55" y="55"/>
                    <a:pt x="56" y="54"/>
                  </a:cubicBezTo>
                  <a:cubicBezTo>
                    <a:pt x="57" y="55"/>
                    <a:pt x="57" y="55"/>
                    <a:pt x="58" y="55"/>
                  </a:cubicBezTo>
                  <a:cubicBezTo>
                    <a:pt x="63" y="55"/>
                    <a:pt x="68" y="56"/>
                    <a:pt x="72" y="52"/>
                  </a:cubicBezTo>
                  <a:cubicBezTo>
                    <a:pt x="79" y="46"/>
                    <a:pt x="79" y="38"/>
                    <a:pt x="77" y="31"/>
                  </a:cubicBezTo>
                  <a:cubicBezTo>
                    <a:pt x="74" y="18"/>
                    <a:pt x="67" y="9"/>
                    <a:pt x="54" y="3"/>
                  </a:cubicBezTo>
                  <a:close/>
                  <a:moveTo>
                    <a:pt x="73" y="47"/>
                  </a:moveTo>
                  <a:cubicBezTo>
                    <a:pt x="70" y="52"/>
                    <a:pt x="61" y="53"/>
                    <a:pt x="56" y="51"/>
                  </a:cubicBezTo>
                  <a:cubicBezTo>
                    <a:pt x="54" y="51"/>
                    <a:pt x="53" y="50"/>
                    <a:pt x="51" y="49"/>
                  </a:cubicBezTo>
                  <a:cubicBezTo>
                    <a:pt x="51" y="51"/>
                    <a:pt x="51" y="53"/>
                    <a:pt x="52" y="54"/>
                  </a:cubicBezTo>
                  <a:cubicBezTo>
                    <a:pt x="52" y="55"/>
                    <a:pt x="52" y="56"/>
                    <a:pt x="52" y="58"/>
                  </a:cubicBezTo>
                  <a:cubicBezTo>
                    <a:pt x="50" y="63"/>
                    <a:pt x="42" y="63"/>
                    <a:pt x="38" y="61"/>
                  </a:cubicBezTo>
                  <a:cubicBezTo>
                    <a:pt x="33" y="57"/>
                    <a:pt x="29" y="52"/>
                    <a:pt x="28" y="46"/>
                  </a:cubicBezTo>
                  <a:cubicBezTo>
                    <a:pt x="28" y="43"/>
                    <a:pt x="29" y="39"/>
                    <a:pt x="31" y="37"/>
                  </a:cubicBezTo>
                  <a:cubicBezTo>
                    <a:pt x="33" y="33"/>
                    <a:pt x="37" y="33"/>
                    <a:pt x="41" y="34"/>
                  </a:cubicBezTo>
                  <a:cubicBezTo>
                    <a:pt x="45" y="32"/>
                    <a:pt x="40" y="30"/>
                    <a:pt x="42" y="27"/>
                  </a:cubicBezTo>
                  <a:cubicBezTo>
                    <a:pt x="43" y="28"/>
                    <a:pt x="43" y="29"/>
                    <a:pt x="44" y="30"/>
                  </a:cubicBezTo>
                  <a:cubicBezTo>
                    <a:pt x="46" y="34"/>
                    <a:pt x="48" y="38"/>
                    <a:pt x="50" y="42"/>
                  </a:cubicBezTo>
                  <a:cubicBezTo>
                    <a:pt x="52" y="45"/>
                    <a:pt x="54" y="47"/>
                    <a:pt x="57" y="48"/>
                  </a:cubicBezTo>
                  <a:cubicBezTo>
                    <a:pt x="64" y="49"/>
                    <a:pt x="70" y="45"/>
                    <a:pt x="69" y="37"/>
                  </a:cubicBezTo>
                  <a:cubicBezTo>
                    <a:pt x="67" y="24"/>
                    <a:pt x="61" y="15"/>
                    <a:pt x="49" y="11"/>
                  </a:cubicBezTo>
                  <a:cubicBezTo>
                    <a:pt x="43" y="9"/>
                    <a:pt x="38" y="9"/>
                    <a:pt x="32" y="11"/>
                  </a:cubicBezTo>
                  <a:cubicBezTo>
                    <a:pt x="26" y="14"/>
                    <a:pt x="21" y="17"/>
                    <a:pt x="16" y="22"/>
                  </a:cubicBezTo>
                  <a:cubicBezTo>
                    <a:pt x="11" y="28"/>
                    <a:pt x="9" y="35"/>
                    <a:pt x="9" y="43"/>
                  </a:cubicBezTo>
                  <a:cubicBezTo>
                    <a:pt x="10" y="51"/>
                    <a:pt x="13" y="58"/>
                    <a:pt x="18" y="63"/>
                  </a:cubicBezTo>
                  <a:cubicBezTo>
                    <a:pt x="24" y="71"/>
                    <a:pt x="32" y="76"/>
                    <a:pt x="42" y="75"/>
                  </a:cubicBezTo>
                  <a:cubicBezTo>
                    <a:pt x="49" y="74"/>
                    <a:pt x="55" y="72"/>
                    <a:pt x="61" y="68"/>
                  </a:cubicBezTo>
                  <a:cubicBezTo>
                    <a:pt x="61" y="68"/>
                    <a:pt x="62" y="68"/>
                    <a:pt x="63" y="67"/>
                  </a:cubicBezTo>
                  <a:cubicBezTo>
                    <a:pt x="64" y="69"/>
                    <a:pt x="66" y="70"/>
                    <a:pt x="67" y="72"/>
                  </a:cubicBezTo>
                  <a:cubicBezTo>
                    <a:pt x="65" y="75"/>
                    <a:pt x="61" y="77"/>
                    <a:pt x="58" y="78"/>
                  </a:cubicBezTo>
                  <a:cubicBezTo>
                    <a:pt x="44" y="83"/>
                    <a:pt x="30" y="83"/>
                    <a:pt x="18" y="72"/>
                  </a:cubicBezTo>
                  <a:cubicBezTo>
                    <a:pt x="12" y="67"/>
                    <a:pt x="8" y="59"/>
                    <a:pt x="6" y="51"/>
                  </a:cubicBezTo>
                  <a:cubicBezTo>
                    <a:pt x="5" y="48"/>
                    <a:pt x="4" y="45"/>
                    <a:pt x="4" y="41"/>
                  </a:cubicBezTo>
                  <a:cubicBezTo>
                    <a:pt x="3" y="30"/>
                    <a:pt x="7" y="21"/>
                    <a:pt x="16" y="14"/>
                  </a:cubicBezTo>
                  <a:cubicBezTo>
                    <a:pt x="24" y="8"/>
                    <a:pt x="32" y="4"/>
                    <a:pt x="43" y="4"/>
                  </a:cubicBezTo>
                  <a:cubicBezTo>
                    <a:pt x="52" y="5"/>
                    <a:pt x="60" y="8"/>
                    <a:pt x="66" y="16"/>
                  </a:cubicBezTo>
                  <a:cubicBezTo>
                    <a:pt x="71" y="22"/>
                    <a:pt x="73" y="29"/>
                    <a:pt x="75" y="37"/>
                  </a:cubicBezTo>
                  <a:cubicBezTo>
                    <a:pt x="75" y="40"/>
                    <a:pt x="75" y="44"/>
                    <a:pt x="73" y="4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1293"/>
            <p:cNvSpPr>
              <a:spLocks noEditPoints="1"/>
            </p:cNvSpPr>
            <p:nvPr/>
          </p:nvSpPr>
          <p:spPr bwMode="auto">
            <a:xfrm>
              <a:off x="1869" y="2556"/>
              <a:ext cx="170" cy="188"/>
            </a:xfrm>
            <a:custGeom>
              <a:avLst/>
              <a:gdLst>
                <a:gd name="T0" fmla="*/ 63 w 72"/>
                <a:gd name="T1" fmla="*/ 12 h 79"/>
                <a:gd name="T2" fmla="*/ 40 w 72"/>
                <a:gd name="T3" fmla="*/ 0 h 79"/>
                <a:gd name="T4" fmla="*/ 13 w 72"/>
                <a:gd name="T5" fmla="*/ 10 h 79"/>
                <a:gd name="T6" fmla="*/ 1 w 72"/>
                <a:gd name="T7" fmla="*/ 37 h 79"/>
                <a:gd name="T8" fmla="*/ 3 w 72"/>
                <a:gd name="T9" fmla="*/ 47 h 79"/>
                <a:gd name="T10" fmla="*/ 15 w 72"/>
                <a:gd name="T11" fmla="*/ 68 h 79"/>
                <a:gd name="T12" fmla="*/ 55 w 72"/>
                <a:gd name="T13" fmla="*/ 74 h 79"/>
                <a:gd name="T14" fmla="*/ 64 w 72"/>
                <a:gd name="T15" fmla="*/ 68 h 79"/>
                <a:gd name="T16" fmla="*/ 60 w 72"/>
                <a:gd name="T17" fmla="*/ 63 h 79"/>
                <a:gd name="T18" fmla="*/ 58 w 72"/>
                <a:gd name="T19" fmla="*/ 64 h 79"/>
                <a:gd name="T20" fmla="*/ 39 w 72"/>
                <a:gd name="T21" fmla="*/ 71 h 79"/>
                <a:gd name="T22" fmla="*/ 15 w 72"/>
                <a:gd name="T23" fmla="*/ 59 h 79"/>
                <a:gd name="T24" fmla="*/ 6 w 72"/>
                <a:gd name="T25" fmla="*/ 39 h 79"/>
                <a:gd name="T26" fmla="*/ 13 w 72"/>
                <a:gd name="T27" fmla="*/ 18 h 79"/>
                <a:gd name="T28" fmla="*/ 29 w 72"/>
                <a:gd name="T29" fmla="*/ 7 h 79"/>
                <a:gd name="T30" fmla="*/ 46 w 72"/>
                <a:gd name="T31" fmla="*/ 7 h 79"/>
                <a:gd name="T32" fmla="*/ 66 w 72"/>
                <a:gd name="T33" fmla="*/ 33 h 79"/>
                <a:gd name="T34" fmla="*/ 54 w 72"/>
                <a:gd name="T35" fmla="*/ 44 h 79"/>
                <a:gd name="T36" fmla="*/ 47 w 72"/>
                <a:gd name="T37" fmla="*/ 38 h 79"/>
                <a:gd name="T38" fmla="*/ 41 w 72"/>
                <a:gd name="T39" fmla="*/ 26 h 79"/>
                <a:gd name="T40" fmla="*/ 39 w 72"/>
                <a:gd name="T41" fmla="*/ 23 h 79"/>
                <a:gd name="T42" fmla="*/ 38 w 72"/>
                <a:gd name="T43" fmla="*/ 30 h 79"/>
                <a:gd name="T44" fmla="*/ 28 w 72"/>
                <a:gd name="T45" fmla="*/ 33 h 79"/>
                <a:gd name="T46" fmla="*/ 25 w 72"/>
                <a:gd name="T47" fmla="*/ 42 h 79"/>
                <a:gd name="T48" fmla="*/ 35 w 72"/>
                <a:gd name="T49" fmla="*/ 57 h 79"/>
                <a:gd name="T50" fmla="*/ 49 w 72"/>
                <a:gd name="T51" fmla="*/ 54 h 79"/>
                <a:gd name="T52" fmla="*/ 49 w 72"/>
                <a:gd name="T53" fmla="*/ 50 h 79"/>
                <a:gd name="T54" fmla="*/ 48 w 72"/>
                <a:gd name="T55" fmla="*/ 45 h 79"/>
                <a:gd name="T56" fmla="*/ 53 w 72"/>
                <a:gd name="T57" fmla="*/ 47 h 79"/>
                <a:gd name="T58" fmla="*/ 70 w 72"/>
                <a:gd name="T59" fmla="*/ 43 h 79"/>
                <a:gd name="T60" fmla="*/ 72 w 72"/>
                <a:gd name="T61" fmla="*/ 33 h 79"/>
                <a:gd name="T62" fmla="*/ 63 w 72"/>
                <a:gd name="T63" fmla="*/ 12 h 79"/>
                <a:gd name="T64" fmla="*/ 44 w 72"/>
                <a:gd name="T65" fmla="*/ 48 h 79"/>
                <a:gd name="T66" fmla="*/ 38 w 72"/>
                <a:gd name="T67" fmla="*/ 53 h 79"/>
                <a:gd name="T68" fmla="*/ 29 w 72"/>
                <a:gd name="T69" fmla="*/ 41 h 79"/>
                <a:gd name="T70" fmla="*/ 32 w 72"/>
                <a:gd name="T71" fmla="*/ 34 h 79"/>
                <a:gd name="T72" fmla="*/ 40 w 72"/>
                <a:gd name="T73" fmla="*/ 36 h 79"/>
                <a:gd name="T74" fmla="*/ 44 w 72"/>
                <a:gd name="T75" fmla="*/ 4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9">
                  <a:moveTo>
                    <a:pt x="63" y="12"/>
                  </a:moveTo>
                  <a:cubicBezTo>
                    <a:pt x="57" y="4"/>
                    <a:pt x="49" y="1"/>
                    <a:pt x="40" y="0"/>
                  </a:cubicBezTo>
                  <a:cubicBezTo>
                    <a:pt x="29" y="0"/>
                    <a:pt x="21" y="4"/>
                    <a:pt x="13" y="10"/>
                  </a:cubicBezTo>
                  <a:cubicBezTo>
                    <a:pt x="4" y="17"/>
                    <a:pt x="0" y="26"/>
                    <a:pt x="1" y="37"/>
                  </a:cubicBezTo>
                  <a:cubicBezTo>
                    <a:pt x="1" y="41"/>
                    <a:pt x="2" y="44"/>
                    <a:pt x="3" y="47"/>
                  </a:cubicBezTo>
                  <a:cubicBezTo>
                    <a:pt x="5" y="55"/>
                    <a:pt x="9" y="63"/>
                    <a:pt x="15" y="68"/>
                  </a:cubicBezTo>
                  <a:cubicBezTo>
                    <a:pt x="27" y="79"/>
                    <a:pt x="41" y="79"/>
                    <a:pt x="55" y="74"/>
                  </a:cubicBezTo>
                  <a:cubicBezTo>
                    <a:pt x="58" y="73"/>
                    <a:pt x="62" y="71"/>
                    <a:pt x="64" y="68"/>
                  </a:cubicBezTo>
                  <a:cubicBezTo>
                    <a:pt x="63" y="66"/>
                    <a:pt x="61" y="65"/>
                    <a:pt x="60" y="63"/>
                  </a:cubicBezTo>
                  <a:cubicBezTo>
                    <a:pt x="59" y="64"/>
                    <a:pt x="58" y="64"/>
                    <a:pt x="58" y="64"/>
                  </a:cubicBezTo>
                  <a:cubicBezTo>
                    <a:pt x="52" y="68"/>
                    <a:pt x="46" y="70"/>
                    <a:pt x="39" y="71"/>
                  </a:cubicBezTo>
                  <a:cubicBezTo>
                    <a:pt x="29" y="72"/>
                    <a:pt x="21" y="67"/>
                    <a:pt x="15" y="59"/>
                  </a:cubicBezTo>
                  <a:cubicBezTo>
                    <a:pt x="10" y="54"/>
                    <a:pt x="7" y="47"/>
                    <a:pt x="6" y="39"/>
                  </a:cubicBezTo>
                  <a:cubicBezTo>
                    <a:pt x="6" y="31"/>
                    <a:pt x="8" y="24"/>
                    <a:pt x="13" y="18"/>
                  </a:cubicBezTo>
                  <a:cubicBezTo>
                    <a:pt x="18" y="13"/>
                    <a:pt x="23" y="10"/>
                    <a:pt x="29" y="7"/>
                  </a:cubicBezTo>
                  <a:cubicBezTo>
                    <a:pt x="35" y="5"/>
                    <a:pt x="40" y="5"/>
                    <a:pt x="46" y="7"/>
                  </a:cubicBezTo>
                  <a:cubicBezTo>
                    <a:pt x="58" y="11"/>
                    <a:pt x="64" y="20"/>
                    <a:pt x="66" y="33"/>
                  </a:cubicBezTo>
                  <a:cubicBezTo>
                    <a:pt x="67" y="41"/>
                    <a:pt x="61" y="45"/>
                    <a:pt x="54" y="44"/>
                  </a:cubicBezTo>
                  <a:cubicBezTo>
                    <a:pt x="51" y="43"/>
                    <a:pt x="49" y="41"/>
                    <a:pt x="47" y="38"/>
                  </a:cubicBezTo>
                  <a:cubicBezTo>
                    <a:pt x="45" y="34"/>
                    <a:pt x="43" y="30"/>
                    <a:pt x="41" y="26"/>
                  </a:cubicBezTo>
                  <a:cubicBezTo>
                    <a:pt x="40" y="25"/>
                    <a:pt x="40" y="24"/>
                    <a:pt x="39" y="23"/>
                  </a:cubicBezTo>
                  <a:cubicBezTo>
                    <a:pt x="37" y="26"/>
                    <a:pt x="42" y="28"/>
                    <a:pt x="38" y="30"/>
                  </a:cubicBezTo>
                  <a:cubicBezTo>
                    <a:pt x="34" y="29"/>
                    <a:pt x="30" y="29"/>
                    <a:pt x="28" y="33"/>
                  </a:cubicBezTo>
                  <a:cubicBezTo>
                    <a:pt x="26" y="35"/>
                    <a:pt x="25" y="39"/>
                    <a:pt x="25" y="42"/>
                  </a:cubicBezTo>
                  <a:cubicBezTo>
                    <a:pt x="26" y="48"/>
                    <a:pt x="30" y="53"/>
                    <a:pt x="35" y="57"/>
                  </a:cubicBezTo>
                  <a:cubicBezTo>
                    <a:pt x="39" y="59"/>
                    <a:pt x="47" y="59"/>
                    <a:pt x="49" y="54"/>
                  </a:cubicBezTo>
                  <a:cubicBezTo>
                    <a:pt x="49" y="52"/>
                    <a:pt x="49" y="51"/>
                    <a:pt x="49" y="50"/>
                  </a:cubicBezTo>
                  <a:cubicBezTo>
                    <a:pt x="48" y="49"/>
                    <a:pt x="48" y="47"/>
                    <a:pt x="48" y="45"/>
                  </a:cubicBezTo>
                  <a:cubicBezTo>
                    <a:pt x="50" y="46"/>
                    <a:pt x="51" y="47"/>
                    <a:pt x="53" y="47"/>
                  </a:cubicBezTo>
                  <a:cubicBezTo>
                    <a:pt x="58" y="49"/>
                    <a:pt x="67" y="48"/>
                    <a:pt x="70" y="43"/>
                  </a:cubicBezTo>
                  <a:cubicBezTo>
                    <a:pt x="72" y="40"/>
                    <a:pt x="72" y="36"/>
                    <a:pt x="72" y="33"/>
                  </a:cubicBezTo>
                  <a:cubicBezTo>
                    <a:pt x="70" y="25"/>
                    <a:pt x="68" y="18"/>
                    <a:pt x="63" y="12"/>
                  </a:cubicBezTo>
                  <a:close/>
                  <a:moveTo>
                    <a:pt x="44" y="48"/>
                  </a:moveTo>
                  <a:cubicBezTo>
                    <a:pt x="43" y="50"/>
                    <a:pt x="41" y="52"/>
                    <a:pt x="38" y="53"/>
                  </a:cubicBezTo>
                  <a:cubicBezTo>
                    <a:pt x="33" y="51"/>
                    <a:pt x="30" y="47"/>
                    <a:pt x="29" y="41"/>
                  </a:cubicBezTo>
                  <a:cubicBezTo>
                    <a:pt x="28" y="39"/>
                    <a:pt x="30" y="36"/>
                    <a:pt x="32" y="34"/>
                  </a:cubicBezTo>
                  <a:cubicBezTo>
                    <a:pt x="34" y="33"/>
                    <a:pt x="37" y="34"/>
                    <a:pt x="40" y="36"/>
                  </a:cubicBezTo>
                  <a:cubicBezTo>
                    <a:pt x="44" y="39"/>
                    <a:pt x="44" y="44"/>
                    <a:pt x="44" y="48"/>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1294"/>
            <p:cNvSpPr>
              <a:spLocks noEditPoints="1"/>
            </p:cNvSpPr>
            <p:nvPr/>
          </p:nvSpPr>
          <p:spPr bwMode="auto">
            <a:xfrm>
              <a:off x="1935" y="2635"/>
              <a:ext cx="38" cy="47"/>
            </a:xfrm>
            <a:custGeom>
              <a:avLst/>
              <a:gdLst>
                <a:gd name="T0" fmla="*/ 4 w 16"/>
                <a:gd name="T1" fmla="*/ 1 h 20"/>
                <a:gd name="T2" fmla="*/ 1 w 16"/>
                <a:gd name="T3" fmla="*/ 8 h 20"/>
                <a:gd name="T4" fmla="*/ 10 w 16"/>
                <a:gd name="T5" fmla="*/ 20 h 20"/>
                <a:gd name="T6" fmla="*/ 16 w 16"/>
                <a:gd name="T7" fmla="*/ 15 h 20"/>
                <a:gd name="T8" fmla="*/ 12 w 16"/>
                <a:gd name="T9" fmla="*/ 3 h 20"/>
                <a:gd name="T10" fmla="*/ 4 w 16"/>
                <a:gd name="T11" fmla="*/ 1 h 20"/>
                <a:gd name="T12" fmla="*/ 13 w 16"/>
                <a:gd name="T13" fmla="*/ 15 h 20"/>
                <a:gd name="T14" fmla="*/ 9 w 16"/>
                <a:gd name="T15" fmla="*/ 16 h 20"/>
                <a:gd name="T16" fmla="*/ 5 w 16"/>
                <a:gd name="T17" fmla="*/ 5 h 20"/>
                <a:gd name="T18" fmla="*/ 11 w 16"/>
                <a:gd name="T19" fmla="*/ 6 h 20"/>
                <a:gd name="T20" fmla="*/ 13 w 16"/>
                <a:gd name="T2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20">
                  <a:moveTo>
                    <a:pt x="4" y="1"/>
                  </a:moveTo>
                  <a:cubicBezTo>
                    <a:pt x="2" y="3"/>
                    <a:pt x="0" y="6"/>
                    <a:pt x="1" y="8"/>
                  </a:cubicBezTo>
                  <a:cubicBezTo>
                    <a:pt x="2" y="14"/>
                    <a:pt x="5" y="18"/>
                    <a:pt x="10" y="20"/>
                  </a:cubicBezTo>
                  <a:cubicBezTo>
                    <a:pt x="13" y="19"/>
                    <a:pt x="15" y="17"/>
                    <a:pt x="16" y="15"/>
                  </a:cubicBezTo>
                  <a:cubicBezTo>
                    <a:pt x="16" y="11"/>
                    <a:pt x="16" y="6"/>
                    <a:pt x="12" y="3"/>
                  </a:cubicBezTo>
                  <a:cubicBezTo>
                    <a:pt x="9" y="1"/>
                    <a:pt x="6" y="0"/>
                    <a:pt x="4" y="1"/>
                  </a:cubicBezTo>
                  <a:close/>
                  <a:moveTo>
                    <a:pt x="13" y="15"/>
                  </a:moveTo>
                  <a:cubicBezTo>
                    <a:pt x="12" y="16"/>
                    <a:pt x="10" y="17"/>
                    <a:pt x="9" y="16"/>
                  </a:cubicBezTo>
                  <a:cubicBezTo>
                    <a:pt x="5" y="14"/>
                    <a:pt x="3" y="9"/>
                    <a:pt x="5" y="5"/>
                  </a:cubicBezTo>
                  <a:cubicBezTo>
                    <a:pt x="8" y="4"/>
                    <a:pt x="10" y="5"/>
                    <a:pt x="11" y="6"/>
                  </a:cubicBezTo>
                  <a:cubicBezTo>
                    <a:pt x="13" y="8"/>
                    <a:pt x="14" y="13"/>
                    <a:pt x="13" y="1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1295"/>
            <p:cNvSpPr/>
            <p:nvPr/>
          </p:nvSpPr>
          <p:spPr bwMode="auto">
            <a:xfrm>
              <a:off x="2458" y="2910"/>
              <a:ext cx="76" cy="21"/>
            </a:xfrm>
            <a:custGeom>
              <a:avLst/>
              <a:gdLst>
                <a:gd name="T0" fmla="*/ 17 w 32"/>
                <a:gd name="T1" fmla="*/ 1 h 9"/>
                <a:gd name="T2" fmla="*/ 0 w 32"/>
                <a:gd name="T3" fmla="*/ 9 h 9"/>
                <a:gd name="T4" fmla="*/ 6 w 32"/>
                <a:gd name="T5" fmla="*/ 9 h 9"/>
                <a:gd name="T6" fmla="*/ 26 w 32"/>
                <a:gd name="T7" fmla="*/ 5 h 9"/>
                <a:gd name="T8" fmla="*/ 27 w 32"/>
                <a:gd name="T9" fmla="*/ 5 h 9"/>
                <a:gd name="T10" fmla="*/ 28 w 32"/>
                <a:gd name="T11" fmla="*/ 6 h 9"/>
                <a:gd name="T12" fmla="*/ 27 w 32"/>
                <a:gd name="T13" fmla="*/ 9 h 9"/>
                <a:gd name="T14" fmla="*/ 31 w 32"/>
                <a:gd name="T15" fmla="*/ 9 h 9"/>
                <a:gd name="T16" fmla="*/ 32 w 32"/>
                <a:gd name="T17" fmla="*/ 2 h 9"/>
                <a:gd name="T18" fmla="*/ 17 w 32"/>
                <a:gd name="T19"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9">
                  <a:moveTo>
                    <a:pt x="17" y="1"/>
                  </a:moveTo>
                  <a:cubicBezTo>
                    <a:pt x="10" y="1"/>
                    <a:pt x="4" y="4"/>
                    <a:pt x="0" y="9"/>
                  </a:cubicBezTo>
                  <a:cubicBezTo>
                    <a:pt x="6" y="9"/>
                    <a:pt x="6" y="9"/>
                    <a:pt x="6" y="9"/>
                  </a:cubicBezTo>
                  <a:cubicBezTo>
                    <a:pt x="11" y="4"/>
                    <a:pt x="18" y="2"/>
                    <a:pt x="26" y="5"/>
                  </a:cubicBezTo>
                  <a:cubicBezTo>
                    <a:pt x="26" y="5"/>
                    <a:pt x="27" y="5"/>
                    <a:pt x="27" y="5"/>
                  </a:cubicBezTo>
                  <a:cubicBezTo>
                    <a:pt x="27" y="5"/>
                    <a:pt x="28" y="5"/>
                    <a:pt x="28" y="6"/>
                  </a:cubicBezTo>
                  <a:cubicBezTo>
                    <a:pt x="28" y="7"/>
                    <a:pt x="28" y="8"/>
                    <a:pt x="27" y="9"/>
                  </a:cubicBezTo>
                  <a:cubicBezTo>
                    <a:pt x="31" y="9"/>
                    <a:pt x="31" y="9"/>
                    <a:pt x="31" y="9"/>
                  </a:cubicBezTo>
                  <a:cubicBezTo>
                    <a:pt x="31" y="7"/>
                    <a:pt x="32" y="4"/>
                    <a:pt x="32" y="2"/>
                  </a:cubicBezTo>
                  <a:cubicBezTo>
                    <a:pt x="27" y="1"/>
                    <a:pt x="22" y="0"/>
                    <a:pt x="17" y="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1296"/>
            <p:cNvSpPr/>
            <p:nvPr/>
          </p:nvSpPr>
          <p:spPr bwMode="auto">
            <a:xfrm>
              <a:off x="2581" y="2929"/>
              <a:ext cx="7" cy="2"/>
            </a:xfrm>
            <a:custGeom>
              <a:avLst/>
              <a:gdLst>
                <a:gd name="T0" fmla="*/ 0 w 3"/>
                <a:gd name="T1" fmla="*/ 1 h 1"/>
                <a:gd name="T2" fmla="*/ 3 w 3"/>
                <a:gd name="T3" fmla="*/ 1 h 1"/>
                <a:gd name="T4" fmla="*/ 0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3" y="1"/>
                    <a:pt x="3" y="1"/>
                    <a:pt x="3" y="1"/>
                  </a:cubicBezTo>
                  <a:cubicBezTo>
                    <a:pt x="2" y="1"/>
                    <a:pt x="1" y="0"/>
                    <a:pt x="0" y="0"/>
                  </a:cubicBezTo>
                  <a:cubicBezTo>
                    <a:pt x="0" y="0"/>
                    <a:pt x="0" y="1"/>
                    <a:pt x="0" y="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1297"/>
            <p:cNvSpPr/>
            <p:nvPr/>
          </p:nvSpPr>
          <p:spPr bwMode="auto">
            <a:xfrm>
              <a:off x="2538" y="2900"/>
              <a:ext cx="38" cy="31"/>
            </a:xfrm>
            <a:custGeom>
              <a:avLst/>
              <a:gdLst>
                <a:gd name="T0" fmla="*/ 4 w 16"/>
                <a:gd name="T1" fmla="*/ 2 h 13"/>
                <a:gd name="T2" fmla="*/ 1 w 16"/>
                <a:gd name="T3" fmla="*/ 10 h 13"/>
                <a:gd name="T4" fmla="*/ 0 w 16"/>
                <a:gd name="T5" fmla="*/ 13 h 13"/>
                <a:gd name="T6" fmla="*/ 3 w 16"/>
                <a:gd name="T7" fmla="*/ 13 h 13"/>
                <a:gd name="T8" fmla="*/ 6 w 16"/>
                <a:gd name="T9" fmla="*/ 5 h 13"/>
                <a:gd name="T10" fmla="*/ 11 w 16"/>
                <a:gd name="T11" fmla="*/ 7 h 13"/>
                <a:gd name="T12" fmla="*/ 10 w 16"/>
                <a:gd name="T13" fmla="*/ 13 h 13"/>
                <a:gd name="T14" fmla="*/ 13 w 16"/>
                <a:gd name="T15" fmla="*/ 13 h 13"/>
                <a:gd name="T16" fmla="*/ 16 w 16"/>
                <a:gd name="T17" fmla="*/ 4 h 13"/>
                <a:gd name="T18" fmla="*/ 4 w 16"/>
                <a:gd name="T19"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3">
                  <a:moveTo>
                    <a:pt x="4" y="2"/>
                  </a:moveTo>
                  <a:cubicBezTo>
                    <a:pt x="3" y="5"/>
                    <a:pt x="2" y="7"/>
                    <a:pt x="1" y="10"/>
                  </a:cubicBezTo>
                  <a:cubicBezTo>
                    <a:pt x="1" y="11"/>
                    <a:pt x="1" y="12"/>
                    <a:pt x="0" y="13"/>
                  </a:cubicBezTo>
                  <a:cubicBezTo>
                    <a:pt x="3" y="13"/>
                    <a:pt x="3" y="13"/>
                    <a:pt x="3" y="13"/>
                  </a:cubicBezTo>
                  <a:cubicBezTo>
                    <a:pt x="4" y="10"/>
                    <a:pt x="5" y="8"/>
                    <a:pt x="6" y="5"/>
                  </a:cubicBezTo>
                  <a:cubicBezTo>
                    <a:pt x="8" y="6"/>
                    <a:pt x="10" y="6"/>
                    <a:pt x="11" y="7"/>
                  </a:cubicBezTo>
                  <a:cubicBezTo>
                    <a:pt x="11" y="9"/>
                    <a:pt x="10" y="11"/>
                    <a:pt x="10" y="13"/>
                  </a:cubicBezTo>
                  <a:cubicBezTo>
                    <a:pt x="13" y="13"/>
                    <a:pt x="13" y="13"/>
                    <a:pt x="13" y="13"/>
                  </a:cubicBezTo>
                  <a:cubicBezTo>
                    <a:pt x="14" y="10"/>
                    <a:pt x="15" y="7"/>
                    <a:pt x="16" y="4"/>
                  </a:cubicBezTo>
                  <a:cubicBezTo>
                    <a:pt x="12" y="4"/>
                    <a:pt x="9" y="0"/>
                    <a:pt x="4" y="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1298"/>
            <p:cNvSpPr/>
            <p:nvPr/>
          </p:nvSpPr>
          <p:spPr bwMode="auto">
            <a:xfrm>
              <a:off x="2472" y="2915"/>
              <a:ext cx="52" cy="16"/>
            </a:xfrm>
            <a:custGeom>
              <a:avLst/>
              <a:gdLst>
                <a:gd name="T0" fmla="*/ 21 w 22"/>
                <a:gd name="T1" fmla="*/ 3 h 7"/>
                <a:gd name="T2" fmla="*/ 20 w 22"/>
                <a:gd name="T3" fmla="*/ 3 h 7"/>
                <a:gd name="T4" fmla="*/ 0 w 22"/>
                <a:gd name="T5" fmla="*/ 7 h 7"/>
                <a:gd name="T6" fmla="*/ 21 w 22"/>
                <a:gd name="T7" fmla="*/ 7 h 7"/>
                <a:gd name="T8" fmla="*/ 22 w 22"/>
                <a:gd name="T9" fmla="*/ 4 h 7"/>
                <a:gd name="T10" fmla="*/ 21 w 22"/>
                <a:gd name="T11" fmla="*/ 3 h 7"/>
              </a:gdLst>
              <a:ahLst/>
              <a:cxnLst>
                <a:cxn ang="0">
                  <a:pos x="T0" y="T1"/>
                </a:cxn>
                <a:cxn ang="0">
                  <a:pos x="T2" y="T3"/>
                </a:cxn>
                <a:cxn ang="0">
                  <a:pos x="T4" y="T5"/>
                </a:cxn>
                <a:cxn ang="0">
                  <a:pos x="T6" y="T7"/>
                </a:cxn>
                <a:cxn ang="0">
                  <a:pos x="T8" y="T9"/>
                </a:cxn>
                <a:cxn ang="0">
                  <a:pos x="T10" y="T11"/>
                </a:cxn>
              </a:cxnLst>
              <a:rect l="0" t="0" r="r" b="b"/>
              <a:pathLst>
                <a:path w="22" h="7">
                  <a:moveTo>
                    <a:pt x="21" y="3"/>
                  </a:moveTo>
                  <a:cubicBezTo>
                    <a:pt x="21" y="3"/>
                    <a:pt x="20" y="3"/>
                    <a:pt x="20" y="3"/>
                  </a:cubicBezTo>
                  <a:cubicBezTo>
                    <a:pt x="12" y="0"/>
                    <a:pt x="5" y="2"/>
                    <a:pt x="0" y="7"/>
                  </a:cubicBezTo>
                  <a:cubicBezTo>
                    <a:pt x="21" y="7"/>
                    <a:pt x="21" y="7"/>
                    <a:pt x="21" y="7"/>
                  </a:cubicBezTo>
                  <a:cubicBezTo>
                    <a:pt x="22" y="6"/>
                    <a:pt x="22" y="5"/>
                    <a:pt x="22" y="4"/>
                  </a:cubicBezTo>
                  <a:cubicBezTo>
                    <a:pt x="22" y="3"/>
                    <a:pt x="21" y="3"/>
                    <a:pt x="21" y="3"/>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1299"/>
            <p:cNvSpPr/>
            <p:nvPr/>
          </p:nvSpPr>
          <p:spPr bwMode="auto">
            <a:xfrm>
              <a:off x="2545" y="2912"/>
              <a:ext cx="19" cy="19"/>
            </a:xfrm>
            <a:custGeom>
              <a:avLst/>
              <a:gdLst>
                <a:gd name="T0" fmla="*/ 3 w 8"/>
                <a:gd name="T1" fmla="*/ 0 h 8"/>
                <a:gd name="T2" fmla="*/ 0 w 8"/>
                <a:gd name="T3" fmla="*/ 8 h 8"/>
                <a:gd name="T4" fmla="*/ 7 w 8"/>
                <a:gd name="T5" fmla="*/ 8 h 8"/>
                <a:gd name="T6" fmla="*/ 8 w 8"/>
                <a:gd name="T7" fmla="*/ 2 h 8"/>
                <a:gd name="T8" fmla="*/ 3 w 8"/>
                <a:gd name="T9" fmla="*/ 0 h 8"/>
              </a:gdLst>
              <a:ahLst/>
              <a:cxnLst>
                <a:cxn ang="0">
                  <a:pos x="T0" y="T1"/>
                </a:cxn>
                <a:cxn ang="0">
                  <a:pos x="T2" y="T3"/>
                </a:cxn>
                <a:cxn ang="0">
                  <a:pos x="T4" y="T5"/>
                </a:cxn>
                <a:cxn ang="0">
                  <a:pos x="T6" y="T7"/>
                </a:cxn>
                <a:cxn ang="0">
                  <a:pos x="T8" y="T9"/>
                </a:cxn>
              </a:cxnLst>
              <a:rect l="0" t="0" r="r" b="b"/>
              <a:pathLst>
                <a:path w="8" h="8">
                  <a:moveTo>
                    <a:pt x="3" y="0"/>
                  </a:moveTo>
                  <a:cubicBezTo>
                    <a:pt x="2" y="3"/>
                    <a:pt x="1" y="5"/>
                    <a:pt x="0" y="8"/>
                  </a:cubicBezTo>
                  <a:cubicBezTo>
                    <a:pt x="7" y="8"/>
                    <a:pt x="7" y="8"/>
                    <a:pt x="7" y="8"/>
                  </a:cubicBezTo>
                  <a:cubicBezTo>
                    <a:pt x="7" y="6"/>
                    <a:pt x="8" y="4"/>
                    <a:pt x="8" y="2"/>
                  </a:cubicBezTo>
                  <a:cubicBezTo>
                    <a:pt x="7" y="1"/>
                    <a:pt x="5" y="1"/>
                    <a:pt x="3" y="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1300"/>
            <p:cNvSpPr/>
            <p:nvPr/>
          </p:nvSpPr>
          <p:spPr bwMode="auto">
            <a:xfrm>
              <a:off x="1940" y="1806"/>
              <a:ext cx="24" cy="26"/>
            </a:xfrm>
            <a:custGeom>
              <a:avLst/>
              <a:gdLst>
                <a:gd name="T0" fmla="*/ 2 w 10"/>
                <a:gd name="T1" fmla="*/ 11 h 11"/>
                <a:gd name="T2" fmla="*/ 3 w 10"/>
                <a:gd name="T3" fmla="*/ 10 h 11"/>
                <a:gd name="T4" fmla="*/ 7 w 10"/>
                <a:gd name="T5" fmla="*/ 5 h 11"/>
                <a:gd name="T6" fmla="*/ 9 w 10"/>
                <a:gd name="T7" fmla="*/ 2 h 11"/>
                <a:gd name="T8" fmla="*/ 9 w 10"/>
                <a:gd name="T9" fmla="*/ 0 h 11"/>
                <a:gd name="T10" fmla="*/ 8 w 10"/>
                <a:gd name="T11" fmla="*/ 0 h 11"/>
                <a:gd name="T12" fmla="*/ 7 w 10"/>
                <a:gd name="T13" fmla="*/ 1 h 11"/>
                <a:gd name="T14" fmla="*/ 3 w 10"/>
                <a:gd name="T15" fmla="*/ 5 h 11"/>
                <a:gd name="T16" fmla="*/ 1 w 10"/>
                <a:gd name="T17" fmla="*/ 8 h 11"/>
                <a:gd name="T18" fmla="*/ 1 w 10"/>
                <a:gd name="T19" fmla="*/ 10 h 11"/>
                <a:gd name="T20" fmla="*/ 2 w 10"/>
                <a:gd name="T2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1">
                  <a:moveTo>
                    <a:pt x="2" y="11"/>
                  </a:moveTo>
                  <a:cubicBezTo>
                    <a:pt x="2" y="11"/>
                    <a:pt x="3" y="10"/>
                    <a:pt x="3" y="10"/>
                  </a:cubicBezTo>
                  <a:cubicBezTo>
                    <a:pt x="4" y="9"/>
                    <a:pt x="6" y="7"/>
                    <a:pt x="7" y="5"/>
                  </a:cubicBezTo>
                  <a:cubicBezTo>
                    <a:pt x="8" y="4"/>
                    <a:pt x="9" y="3"/>
                    <a:pt x="9" y="2"/>
                  </a:cubicBezTo>
                  <a:cubicBezTo>
                    <a:pt x="10" y="1"/>
                    <a:pt x="10" y="1"/>
                    <a:pt x="9" y="0"/>
                  </a:cubicBezTo>
                  <a:cubicBezTo>
                    <a:pt x="9" y="0"/>
                    <a:pt x="9" y="0"/>
                    <a:pt x="8" y="0"/>
                  </a:cubicBezTo>
                  <a:cubicBezTo>
                    <a:pt x="8" y="0"/>
                    <a:pt x="7" y="0"/>
                    <a:pt x="7" y="1"/>
                  </a:cubicBezTo>
                  <a:cubicBezTo>
                    <a:pt x="6" y="2"/>
                    <a:pt x="4" y="3"/>
                    <a:pt x="3" y="5"/>
                  </a:cubicBezTo>
                  <a:cubicBezTo>
                    <a:pt x="2" y="6"/>
                    <a:pt x="1" y="7"/>
                    <a:pt x="1" y="8"/>
                  </a:cubicBezTo>
                  <a:cubicBezTo>
                    <a:pt x="0" y="9"/>
                    <a:pt x="0" y="10"/>
                    <a:pt x="1" y="10"/>
                  </a:cubicBezTo>
                  <a:cubicBezTo>
                    <a:pt x="1" y="11"/>
                    <a:pt x="1" y="11"/>
                    <a:pt x="2" y="1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1301"/>
            <p:cNvSpPr/>
            <p:nvPr/>
          </p:nvSpPr>
          <p:spPr bwMode="auto">
            <a:xfrm>
              <a:off x="1841" y="1832"/>
              <a:ext cx="99" cy="100"/>
            </a:xfrm>
            <a:custGeom>
              <a:avLst/>
              <a:gdLst>
                <a:gd name="T0" fmla="*/ 31 w 42"/>
                <a:gd name="T1" fmla="*/ 20 h 42"/>
                <a:gd name="T2" fmla="*/ 23 w 42"/>
                <a:gd name="T3" fmla="*/ 11 h 42"/>
                <a:gd name="T4" fmla="*/ 20 w 42"/>
                <a:gd name="T5" fmla="*/ 7 h 42"/>
                <a:gd name="T6" fmla="*/ 17 w 42"/>
                <a:gd name="T7" fmla="*/ 3 h 42"/>
                <a:gd name="T8" fmla="*/ 17 w 42"/>
                <a:gd name="T9" fmla="*/ 3 h 42"/>
                <a:gd name="T10" fmla="*/ 15 w 42"/>
                <a:gd name="T11" fmla="*/ 1 h 42"/>
                <a:gd name="T12" fmla="*/ 13 w 42"/>
                <a:gd name="T13" fmla="*/ 1 h 42"/>
                <a:gd name="T14" fmla="*/ 12 w 42"/>
                <a:gd name="T15" fmla="*/ 3 h 42"/>
                <a:gd name="T16" fmla="*/ 13 w 42"/>
                <a:gd name="T17" fmla="*/ 4 h 42"/>
                <a:gd name="T18" fmla="*/ 16 w 42"/>
                <a:gd name="T19" fmla="*/ 7 h 42"/>
                <a:gd name="T20" fmla="*/ 19 w 42"/>
                <a:gd name="T21" fmla="*/ 11 h 42"/>
                <a:gd name="T22" fmla="*/ 33 w 42"/>
                <a:gd name="T23" fmla="*/ 26 h 42"/>
                <a:gd name="T24" fmla="*/ 26 w 42"/>
                <a:gd name="T25" fmla="*/ 21 h 42"/>
                <a:gd name="T26" fmla="*/ 12 w 42"/>
                <a:gd name="T27" fmla="*/ 11 h 42"/>
                <a:gd name="T28" fmla="*/ 12 w 42"/>
                <a:gd name="T29" fmla="*/ 11 h 42"/>
                <a:gd name="T30" fmla="*/ 11 w 42"/>
                <a:gd name="T31" fmla="*/ 10 h 42"/>
                <a:gd name="T32" fmla="*/ 10 w 42"/>
                <a:gd name="T33" fmla="*/ 11 h 42"/>
                <a:gd name="T34" fmla="*/ 9 w 42"/>
                <a:gd name="T35" fmla="*/ 13 h 42"/>
                <a:gd name="T36" fmla="*/ 26 w 42"/>
                <a:gd name="T37" fmla="*/ 34 h 42"/>
                <a:gd name="T38" fmla="*/ 16 w 42"/>
                <a:gd name="T39" fmla="*/ 25 h 42"/>
                <a:gd name="T40" fmla="*/ 5 w 42"/>
                <a:gd name="T41" fmla="*/ 16 h 42"/>
                <a:gd name="T42" fmla="*/ 1 w 42"/>
                <a:gd name="T43" fmla="*/ 15 h 42"/>
                <a:gd name="T44" fmla="*/ 0 w 42"/>
                <a:gd name="T45" fmla="*/ 17 h 42"/>
                <a:gd name="T46" fmla="*/ 13 w 42"/>
                <a:gd name="T47" fmla="*/ 27 h 42"/>
                <a:gd name="T48" fmla="*/ 21 w 42"/>
                <a:gd name="T49" fmla="*/ 34 h 42"/>
                <a:gd name="T50" fmla="*/ 33 w 42"/>
                <a:gd name="T51" fmla="*/ 41 h 42"/>
                <a:gd name="T52" fmla="*/ 31 w 42"/>
                <a:gd name="T53" fmla="*/ 34 h 42"/>
                <a:gd name="T54" fmla="*/ 24 w 42"/>
                <a:gd name="T55" fmla="*/ 25 h 42"/>
                <a:gd name="T56" fmla="*/ 19 w 42"/>
                <a:gd name="T57" fmla="*/ 19 h 42"/>
                <a:gd name="T58" fmla="*/ 16 w 42"/>
                <a:gd name="T59" fmla="*/ 16 h 42"/>
                <a:gd name="T60" fmla="*/ 20 w 42"/>
                <a:gd name="T61" fmla="*/ 19 h 42"/>
                <a:gd name="T62" fmla="*/ 25 w 42"/>
                <a:gd name="T63" fmla="*/ 23 h 42"/>
                <a:gd name="T64" fmla="*/ 29 w 42"/>
                <a:gd name="T65" fmla="*/ 26 h 42"/>
                <a:gd name="T66" fmla="*/ 34 w 42"/>
                <a:gd name="T67" fmla="*/ 30 h 42"/>
                <a:gd name="T68" fmla="*/ 37 w 42"/>
                <a:gd name="T69" fmla="*/ 34 h 42"/>
                <a:gd name="T70" fmla="*/ 41 w 42"/>
                <a:gd name="T71" fmla="*/ 34 h 42"/>
                <a:gd name="T72" fmla="*/ 38 w 42"/>
                <a:gd name="T73" fmla="*/ 28 h 42"/>
                <a:gd name="T74" fmla="*/ 31 w 42"/>
                <a:gd name="T75"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 h="42">
                  <a:moveTo>
                    <a:pt x="31" y="20"/>
                  </a:moveTo>
                  <a:cubicBezTo>
                    <a:pt x="28" y="15"/>
                    <a:pt x="25" y="12"/>
                    <a:pt x="23" y="11"/>
                  </a:cubicBezTo>
                  <a:cubicBezTo>
                    <a:pt x="20" y="7"/>
                    <a:pt x="20" y="7"/>
                    <a:pt x="20" y="7"/>
                  </a:cubicBezTo>
                  <a:cubicBezTo>
                    <a:pt x="19" y="6"/>
                    <a:pt x="18" y="5"/>
                    <a:pt x="17" y="3"/>
                  </a:cubicBezTo>
                  <a:cubicBezTo>
                    <a:pt x="17" y="3"/>
                    <a:pt x="17" y="3"/>
                    <a:pt x="17" y="3"/>
                  </a:cubicBezTo>
                  <a:cubicBezTo>
                    <a:pt x="16" y="2"/>
                    <a:pt x="16" y="2"/>
                    <a:pt x="15" y="1"/>
                  </a:cubicBezTo>
                  <a:cubicBezTo>
                    <a:pt x="14" y="0"/>
                    <a:pt x="13" y="0"/>
                    <a:pt x="13" y="1"/>
                  </a:cubicBezTo>
                  <a:cubicBezTo>
                    <a:pt x="12" y="2"/>
                    <a:pt x="12" y="3"/>
                    <a:pt x="12" y="3"/>
                  </a:cubicBezTo>
                  <a:cubicBezTo>
                    <a:pt x="13" y="3"/>
                    <a:pt x="13" y="4"/>
                    <a:pt x="13" y="4"/>
                  </a:cubicBezTo>
                  <a:cubicBezTo>
                    <a:pt x="14" y="5"/>
                    <a:pt x="15" y="6"/>
                    <a:pt x="16" y="7"/>
                  </a:cubicBezTo>
                  <a:cubicBezTo>
                    <a:pt x="17" y="9"/>
                    <a:pt x="18" y="10"/>
                    <a:pt x="19" y="11"/>
                  </a:cubicBezTo>
                  <a:cubicBezTo>
                    <a:pt x="25" y="17"/>
                    <a:pt x="29" y="22"/>
                    <a:pt x="33" y="26"/>
                  </a:cubicBezTo>
                  <a:cubicBezTo>
                    <a:pt x="31" y="25"/>
                    <a:pt x="29" y="23"/>
                    <a:pt x="26" y="21"/>
                  </a:cubicBezTo>
                  <a:cubicBezTo>
                    <a:pt x="21" y="16"/>
                    <a:pt x="16" y="13"/>
                    <a:pt x="12" y="11"/>
                  </a:cubicBezTo>
                  <a:cubicBezTo>
                    <a:pt x="12" y="11"/>
                    <a:pt x="12" y="11"/>
                    <a:pt x="12" y="11"/>
                  </a:cubicBezTo>
                  <a:cubicBezTo>
                    <a:pt x="12" y="10"/>
                    <a:pt x="11" y="10"/>
                    <a:pt x="11" y="10"/>
                  </a:cubicBezTo>
                  <a:cubicBezTo>
                    <a:pt x="10" y="10"/>
                    <a:pt x="10" y="11"/>
                    <a:pt x="10" y="11"/>
                  </a:cubicBezTo>
                  <a:cubicBezTo>
                    <a:pt x="9" y="13"/>
                    <a:pt x="9" y="13"/>
                    <a:pt x="9" y="13"/>
                  </a:cubicBezTo>
                  <a:cubicBezTo>
                    <a:pt x="13" y="17"/>
                    <a:pt x="19" y="24"/>
                    <a:pt x="26" y="34"/>
                  </a:cubicBezTo>
                  <a:cubicBezTo>
                    <a:pt x="24" y="32"/>
                    <a:pt x="21" y="29"/>
                    <a:pt x="16" y="25"/>
                  </a:cubicBezTo>
                  <a:cubicBezTo>
                    <a:pt x="11" y="21"/>
                    <a:pt x="7" y="18"/>
                    <a:pt x="5" y="16"/>
                  </a:cubicBezTo>
                  <a:cubicBezTo>
                    <a:pt x="3" y="14"/>
                    <a:pt x="2" y="14"/>
                    <a:pt x="1" y="15"/>
                  </a:cubicBezTo>
                  <a:cubicBezTo>
                    <a:pt x="0" y="15"/>
                    <a:pt x="0" y="16"/>
                    <a:pt x="0" y="17"/>
                  </a:cubicBezTo>
                  <a:cubicBezTo>
                    <a:pt x="2" y="17"/>
                    <a:pt x="6" y="20"/>
                    <a:pt x="13" y="27"/>
                  </a:cubicBezTo>
                  <a:cubicBezTo>
                    <a:pt x="16" y="29"/>
                    <a:pt x="19" y="32"/>
                    <a:pt x="21" y="34"/>
                  </a:cubicBezTo>
                  <a:cubicBezTo>
                    <a:pt x="28" y="39"/>
                    <a:pt x="32" y="42"/>
                    <a:pt x="33" y="41"/>
                  </a:cubicBezTo>
                  <a:cubicBezTo>
                    <a:pt x="34" y="40"/>
                    <a:pt x="33" y="38"/>
                    <a:pt x="31" y="34"/>
                  </a:cubicBezTo>
                  <a:cubicBezTo>
                    <a:pt x="28" y="31"/>
                    <a:pt x="26" y="28"/>
                    <a:pt x="24" y="25"/>
                  </a:cubicBezTo>
                  <a:cubicBezTo>
                    <a:pt x="21" y="22"/>
                    <a:pt x="19" y="20"/>
                    <a:pt x="19" y="19"/>
                  </a:cubicBezTo>
                  <a:cubicBezTo>
                    <a:pt x="18" y="18"/>
                    <a:pt x="17" y="17"/>
                    <a:pt x="16" y="16"/>
                  </a:cubicBezTo>
                  <a:cubicBezTo>
                    <a:pt x="17" y="17"/>
                    <a:pt x="18" y="18"/>
                    <a:pt x="20" y="19"/>
                  </a:cubicBezTo>
                  <a:cubicBezTo>
                    <a:pt x="22" y="21"/>
                    <a:pt x="24" y="22"/>
                    <a:pt x="25" y="23"/>
                  </a:cubicBezTo>
                  <a:cubicBezTo>
                    <a:pt x="26" y="24"/>
                    <a:pt x="27" y="25"/>
                    <a:pt x="29" y="26"/>
                  </a:cubicBezTo>
                  <a:cubicBezTo>
                    <a:pt x="31" y="27"/>
                    <a:pt x="32" y="29"/>
                    <a:pt x="34" y="30"/>
                  </a:cubicBezTo>
                  <a:cubicBezTo>
                    <a:pt x="35" y="31"/>
                    <a:pt x="36" y="32"/>
                    <a:pt x="37" y="34"/>
                  </a:cubicBezTo>
                  <a:cubicBezTo>
                    <a:pt x="39" y="35"/>
                    <a:pt x="40" y="35"/>
                    <a:pt x="41" y="34"/>
                  </a:cubicBezTo>
                  <a:cubicBezTo>
                    <a:pt x="42" y="33"/>
                    <a:pt x="41" y="31"/>
                    <a:pt x="38" y="28"/>
                  </a:cubicBezTo>
                  <a:cubicBezTo>
                    <a:pt x="36" y="26"/>
                    <a:pt x="34" y="24"/>
                    <a:pt x="31" y="2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1302"/>
            <p:cNvSpPr/>
            <p:nvPr/>
          </p:nvSpPr>
          <p:spPr bwMode="auto">
            <a:xfrm>
              <a:off x="1879" y="1809"/>
              <a:ext cx="87" cy="83"/>
            </a:xfrm>
            <a:custGeom>
              <a:avLst/>
              <a:gdLst>
                <a:gd name="T0" fmla="*/ 33 w 37"/>
                <a:gd name="T1" fmla="*/ 27 h 35"/>
                <a:gd name="T2" fmla="*/ 32 w 37"/>
                <a:gd name="T3" fmla="*/ 28 h 35"/>
                <a:gd name="T4" fmla="*/ 31 w 37"/>
                <a:gd name="T5" fmla="*/ 29 h 35"/>
                <a:gd name="T6" fmla="*/ 30 w 37"/>
                <a:gd name="T7" fmla="*/ 28 h 35"/>
                <a:gd name="T8" fmla="*/ 29 w 37"/>
                <a:gd name="T9" fmla="*/ 26 h 35"/>
                <a:gd name="T10" fmla="*/ 20 w 37"/>
                <a:gd name="T11" fmla="*/ 17 h 35"/>
                <a:gd name="T12" fmla="*/ 12 w 37"/>
                <a:gd name="T13" fmla="*/ 9 h 35"/>
                <a:gd name="T14" fmla="*/ 8 w 37"/>
                <a:gd name="T15" fmla="*/ 5 h 35"/>
                <a:gd name="T16" fmla="*/ 10 w 37"/>
                <a:gd name="T17" fmla="*/ 3 h 35"/>
                <a:gd name="T18" fmla="*/ 10 w 37"/>
                <a:gd name="T19" fmla="*/ 2 h 35"/>
                <a:gd name="T20" fmla="*/ 10 w 37"/>
                <a:gd name="T21" fmla="*/ 1 h 35"/>
                <a:gd name="T22" fmla="*/ 7 w 37"/>
                <a:gd name="T23" fmla="*/ 1 h 35"/>
                <a:gd name="T24" fmla="*/ 2 w 37"/>
                <a:gd name="T25" fmla="*/ 6 h 35"/>
                <a:gd name="T26" fmla="*/ 1 w 37"/>
                <a:gd name="T27" fmla="*/ 10 h 35"/>
                <a:gd name="T28" fmla="*/ 2 w 37"/>
                <a:gd name="T29" fmla="*/ 10 h 35"/>
                <a:gd name="T30" fmla="*/ 3 w 37"/>
                <a:gd name="T31" fmla="*/ 9 h 35"/>
                <a:gd name="T32" fmla="*/ 4 w 37"/>
                <a:gd name="T33" fmla="*/ 8 h 35"/>
                <a:gd name="T34" fmla="*/ 5 w 37"/>
                <a:gd name="T35" fmla="*/ 8 h 35"/>
                <a:gd name="T36" fmla="*/ 10 w 37"/>
                <a:gd name="T37" fmla="*/ 12 h 35"/>
                <a:gd name="T38" fmla="*/ 19 w 37"/>
                <a:gd name="T39" fmla="*/ 22 h 35"/>
                <a:gd name="T40" fmla="*/ 29 w 37"/>
                <a:gd name="T41" fmla="*/ 31 h 35"/>
                <a:gd name="T42" fmla="*/ 29 w 37"/>
                <a:gd name="T43" fmla="*/ 32 h 35"/>
                <a:gd name="T44" fmla="*/ 28 w 37"/>
                <a:gd name="T45" fmla="*/ 33 h 35"/>
                <a:gd name="T46" fmla="*/ 28 w 37"/>
                <a:gd name="T47" fmla="*/ 34 h 35"/>
                <a:gd name="T48" fmla="*/ 28 w 37"/>
                <a:gd name="T49" fmla="*/ 35 h 35"/>
                <a:gd name="T50" fmla="*/ 31 w 37"/>
                <a:gd name="T51" fmla="*/ 34 h 35"/>
                <a:gd name="T52" fmla="*/ 31 w 37"/>
                <a:gd name="T53" fmla="*/ 34 h 35"/>
                <a:gd name="T54" fmla="*/ 34 w 37"/>
                <a:gd name="T55" fmla="*/ 31 h 35"/>
                <a:gd name="T56" fmla="*/ 36 w 37"/>
                <a:gd name="T57" fmla="*/ 29 h 35"/>
                <a:gd name="T58" fmla="*/ 37 w 37"/>
                <a:gd name="T59" fmla="*/ 28 h 35"/>
                <a:gd name="T60" fmla="*/ 36 w 37"/>
                <a:gd name="T61" fmla="*/ 26 h 35"/>
                <a:gd name="T62" fmla="*/ 33 w 37"/>
                <a:gd name="T63"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35">
                  <a:moveTo>
                    <a:pt x="33" y="27"/>
                  </a:moveTo>
                  <a:cubicBezTo>
                    <a:pt x="32" y="28"/>
                    <a:pt x="32" y="28"/>
                    <a:pt x="32" y="28"/>
                  </a:cubicBezTo>
                  <a:cubicBezTo>
                    <a:pt x="31" y="29"/>
                    <a:pt x="31" y="29"/>
                    <a:pt x="31" y="29"/>
                  </a:cubicBezTo>
                  <a:cubicBezTo>
                    <a:pt x="30" y="28"/>
                    <a:pt x="30" y="28"/>
                    <a:pt x="30" y="28"/>
                  </a:cubicBezTo>
                  <a:cubicBezTo>
                    <a:pt x="29" y="26"/>
                    <a:pt x="29" y="26"/>
                    <a:pt x="29" y="26"/>
                  </a:cubicBezTo>
                  <a:cubicBezTo>
                    <a:pt x="20" y="17"/>
                    <a:pt x="20" y="17"/>
                    <a:pt x="20" y="17"/>
                  </a:cubicBezTo>
                  <a:cubicBezTo>
                    <a:pt x="12" y="9"/>
                    <a:pt x="12" y="9"/>
                    <a:pt x="12" y="9"/>
                  </a:cubicBezTo>
                  <a:cubicBezTo>
                    <a:pt x="10" y="7"/>
                    <a:pt x="9" y="6"/>
                    <a:pt x="8" y="5"/>
                  </a:cubicBezTo>
                  <a:cubicBezTo>
                    <a:pt x="10" y="3"/>
                    <a:pt x="10" y="3"/>
                    <a:pt x="10" y="3"/>
                  </a:cubicBezTo>
                  <a:cubicBezTo>
                    <a:pt x="10" y="3"/>
                    <a:pt x="10" y="2"/>
                    <a:pt x="10" y="2"/>
                  </a:cubicBezTo>
                  <a:cubicBezTo>
                    <a:pt x="10" y="1"/>
                    <a:pt x="10" y="1"/>
                    <a:pt x="10" y="1"/>
                  </a:cubicBezTo>
                  <a:cubicBezTo>
                    <a:pt x="9" y="0"/>
                    <a:pt x="8" y="0"/>
                    <a:pt x="7" y="1"/>
                  </a:cubicBezTo>
                  <a:cubicBezTo>
                    <a:pt x="2" y="6"/>
                    <a:pt x="2" y="6"/>
                    <a:pt x="2" y="6"/>
                  </a:cubicBezTo>
                  <a:cubicBezTo>
                    <a:pt x="1" y="8"/>
                    <a:pt x="0" y="9"/>
                    <a:pt x="1" y="10"/>
                  </a:cubicBezTo>
                  <a:cubicBezTo>
                    <a:pt x="1" y="10"/>
                    <a:pt x="2" y="10"/>
                    <a:pt x="2" y="10"/>
                  </a:cubicBezTo>
                  <a:cubicBezTo>
                    <a:pt x="3" y="10"/>
                    <a:pt x="3" y="10"/>
                    <a:pt x="3" y="9"/>
                  </a:cubicBezTo>
                  <a:cubicBezTo>
                    <a:pt x="4" y="8"/>
                    <a:pt x="4" y="8"/>
                    <a:pt x="4" y="8"/>
                  </a:cubicBezTo>
                  <a:cubicBezTo>
                    <a:pt x="5" y="8"/>
                    <a:pt x="5" y="8"/>
                    <a:pt x="5" y="8"/>
                  </a:cubicBezTo>
                  <a:cubicBezTo>
                    <a:pt x="7" y="9"/>
                    <a:pt x="8" y="10"/>
                    <a:pt x="10" y="12"/>
                  </a:cubicBezTo>
                  <a:cubicBezTo>
                    <a:pt x="19" y="22"/>
                    <a:pt x="19" y="22"/>
                    <a:pt x="19" y="22"/>
                  </a:cubicBezTo>
                  <a:cubicBezTo>
                    <a:pt x="29" y="31"/>
                    <a:pt x="29" y="31"/>
                    <a:pt x="29" y="31"/>
                  </a:cubicBezTo>
                  <a:cubicBezTo>
                    <a:pt x="29" y="32"/>
                    <a:pt x="29" y="32"/>
                    <a:pt x="29" y="32"/>
                  </a:cubicBezTo>
                  <a:cubicBezTo>
                    <a:pt x="28" y="33"/>
                    <a:pt x="28" y="33"/>
                    <a:pt x="28" y="33"/>
                  </a:cubicBezTo>
                  <a:cubicBezTo>
                    <a:pt x="28" y="33"/>
                    <a:pt x="28" y="33"/>
                    <a:pt x="28" y="34"/>
                  </a:cubicBezTo>
                  <a:cubicBezTo>
                    <a:pt x="28" y="34"/>
                    <a:pt x="28" y="34"/>
                    <a:pt x="28" y="35"/>
                  </a:cubicBezTo>
                  <a:cubicBezTo>
                    <a:pt x="29" y="35"/>
                    <a:pt x="30" y="35"/>
                    <a:pt x="31" y="34"/>
                  </a:cubicBezTo>
                  <a:cubicBezTo>
                    <a:pt x="31" y="34"/>
                    <a:pt x="31" y="34"/>
                    <a:pt x="31" y="34"/>
                  </a:cubicBezTo>
                  <a:cubicBezTo>
                    <a:pt x="32" y="33"/>
                    <a:pt x="33" y="32"/>
                    <a:pt x="34" y="31"/>
                  </a:cubicBezTo>
                  <a:cubicBezTo>
                    <a:pt x="36" y="29"/>
                    <a:pt x="36" y="29"/>
                    <a:pt x="36" y="29"/>
                  </a:cubicBezTo>
                  <a:cubicBezTo>
                    <a:pt x="36" y="29"/>
                    <a:pt x="37" y="28"/>
                    <a:pt x="37" y="28"/>
                  </a:cubicBezTo>
                  <a:cubicBezTo>
                    <a:pt x="37" y="27"/>
                    <a:pt x="36" y="27"/>
                    <a:pt x="36" y="26"/>
                  </a:cubicBezTo>
                  <a:cubicBezTo>
                    <a:pt x="35" y="26"/>
                    <a:pt x="34" y="26"/>
                    <a:pt x="33" y="2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1303"/>
            <p:cNvSpPr/>
            <p:nvPr/>
          </p:nvSpPr>
          <p:spPr bwMode="auto">
            <a:xfrm>
              <a:off x="1945" y="1749"/>
              <a:ext cx="71" cy="86"/>
            </a:xfrm>
            <a:custGeom>
              <a:avLst/>
              <a:gdLst>
                <a:gd name="T0" fmla="*/ 16 w 30"/>
                <a:gd name="T1" fmla="*/ 19 h 36"/>
                <a:gd name="T2" fmla="*/ 18 w 30"/>
                <a:gd name="T3" fmla="*/ 18 h 36"/>
                <a:gd name="T4" fmla="*/ 19 w 30"/>
                <a:gd name="T5" fmla="*/ 17 h 36"/>
                <a:gd name="T6" fmla="*/ 19 w 30"/>
                <a:gd name="T7" fmla="*/ 15 h 36"/>
                <a:gd name="T8" fmla="*/ 15 w 30"/>
                <a:gd name="T9" fmla="*/ 16 h 36"/>
                <a:gd name="T10" fmla="*/ 14 w 30"/>
                <a:gd name="T11" fmla="*/ 17 h 36"/>
                <a:gd name="T12" fmla="*/ 13 w 30"/>
                <a:gd name="T13" fmla="*/ 16 h 36"/>
                <a:gd name="T14" fmla="*/ 5 w 30"/>
                <a:gd name="T15" fmla="*/ 7 h 36"/>
                <a:gd name="T16" fmla="*/ 5 w 30"/>
                <a:gd name="T17" fmla="*/ 6 h 36"/>
                <a:gd name="T18" fmla="*/ 5 w 30"/>
                <a:gd name="T19" fmla="*/ 6 h 36"/>
                <a:gd name="T20" fmla="*/ 8 w 30"/>
                <a:gd name="T21" fmla="*/ 4 h 36"/>
                <a:gd name="T22" fmla="*/ 9 w 30"/>
                <a:gd name="T23" fmla="*/ 0 h 36"/>
                <a:gd name="T24" fmla="*/ 5 w 30"/>
                <a:gd name="T25" fmla="*/ 1 h 36"/>
                <a:gd name="T26" fmla="*/ 3 w 30"/>
                <a:gd name="T27" fmla="*/ 3 h 36"/>
                <a:gd name="T28" fmla="*/ 1 w 30"/>
                <a:gd name="T29" fmla="*/ 4 h 36"/>
                <a:gd name="T30" fmla="*/ 1 w 30"/>
                <a:gd name="T31" fmla="*/ 6 h 36"/>
                <a:gd name="T32" fmla="*/ 1 w 30"/>
                <a:gd name="T33" fmla="*/ 7 h 36"/>
                <a:gd name="T34" fmla="*/ 7 w 30"/>
                <a:gd name="T35" fmla="*/ 13 h 36"/>
                <a:gd name="T36" fmla="*/ 8 w 30"/>
                <a:gd name="T37" fmla="*/ 14 h 36"/>
                <a:gd name="T38" fmla="*/ 17 w 30"/>
                <a:gd name="T39" fmla="*/ 24 h 36"/>
                <a:gd name="T40" fmla="*/ 27 w 30"/>
                <a:gd name="T41" fmla="*/ 36 h 36"/>
                <a:gd name="T42" fmla="*/ 29 w 30"/>
                <a:gd name="T43" fmla="*/ 35 h 36"/>
                <a:gd name="T44" fmla="*/ 28 w 30"/>
                <a:gd name="T45" fmla="*/ 32 h 36"/>
                <a:gd name="T46" fmla="*/ 16 w 30"/>
                <a:gd name="T47"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36">
                  <a:moveTo>
                    <a:pt x="16" y="19"/>
                  </a:moveTo>
                  <a:cubicBezTo>
                    <a:pt x="17" y="19"/>
                    <a:pt x="18" y="19"/>
                    <a:pt x="18" y="18"/>
                  </a:cubicBezTo>
                  <a:cubicBezTo>
                    <a:pt x="19" y="18"/>
                    <a:pt x="19" y="17"/>
                    <a:pt x="19" y="17"/>
                  </a:cubicBezTo>
                  <a:cubicBezTo>
                    <a:pt x="19" y="16"/>
                    <a:pt x="19" y="16"/>
                    <a:pt x="19" y="15"/>
                  </a:cubicBezTo>
                  <a:cubicBezTo>
                    <a:pt x="18" y="14"/>
                    <a:pt x="17" y="15"/>
                    <a:pt x="15" y="16"/>
                  </a:cubicBezTo>
                  <a:cubicBezTo>
                    <a:pt x="14" y="17"/>
                    <a:pt x="14" y="17"/>
                    <a:pt x="14" y="17"/>
                  </a:cubicBezTo>
                  <a:cubicBezTo>
                    <a:pt x="13" y="16"/>
                    <a:pt x="13" y="16"/>
                    <a:pt x="13" y="16"/>
                  </a:cubicBezTo>
                  <a:cubicBezTo>
                    <a:pt x="5" y="7"/>
                    <a:pt x="5" y="7"/>
                    <a:pt x="5" y="7"/>
                  </a:cubicBezTo>
                  <a:cubicBezTo>
                    <a:pt x="5" y="6"/>
                    <a:pt x="5" y="6"/>
                    <a:pt x="5" y="6"/>
                  </a:cubicBezTo>
                  <a:cubicBezTo>
                    <a:pt x="5" y="6"/>
                    <a:pt x="5" y="6"/>
                    <a:pt x="5" y="6"/>
                  </a:cubicBezTo>
                  <a:cubicBezTo>
                    <a:pt x="6" y="5"/>
                    <a:pt x="7" y="4"/>
                    <a:pt x="8" y="4"/>
                  </a:cubicBezTo>
                  <a:cubicBezTo>
                    <a:pt x="9" y="2"/>
                    <a:pt x="10" y="1"/>
                    <a:pt x="9" y="0"/>
                  </a:cubicBezTo>
                  <a:cubicBezTo>
                    <a:pt x="8" y="0"/>
                    <a:pt x="7" y="0"/>
                    <a:pt x="5" y="1"/>
                  </a:cubicBezTo>
                  <a:cubicBezTo>
                    <a:pt x="4" y="2"/>
                    <a:pt x="3" y="2"/>
                    <a:pt x="3" y="3"/>
                  </a:cubicBezTo>
                  <a:cubicBezTo>
                    <a:pt x="2" y="3"/>
                    <a:pt x="2" y="4"/>
                    <a:pt x="1" y="4"/>
                  </a:cubicBezTo>
                  <a:cubicBezTo>
                    <a:pt x="1" y="5"/>
                    <a:pt x="1" y="5"/>
                    <a:pt x="1" y="6"/>
                  </a:cubicBezTo>
                  <a:cubicBezTo>
                    <a:pt x="0" y="6"/>
                    <a:pt x="1" y="7"/>
                    <a:pt x="1" y="7"/>
                  </a:cubicBezTo>
                  <a:cubicBezTo>
                    <a:pt x="3" y="9"/>
                    <a:pt x="5" y="11"/>
                    <a:pt x="7" y="13"/>
                  </a:cubicBezTo>
                  <a:cubicBezTo>
                    <a:pt x="8" y="14"/>
                    <a:pt x="8" y="14"/>
                    <a:pt x="8" y="14"/>
                  </a:cubicBezTo>
                  <a:cubicBezTo>
                    <a:pt x="9" y="16"/>
                    <a:pt x="12" y="19"/>
                    <a:pt x="17" y="24"/>
                  </a:cubicBezTo>
                  <a:cubicBezTo>
                    <a:pt x="21" y="29"/>
                    <a:pt x="25" y="33"/>
                    <a:pt x="27" y="36"/>
                  </a:cubicBezTo>
                  <a:cubicBezTo>
                    <a:pt x="28" y="35"/>
                    <a:pt x="29" y="35"/>
                    <a:pt x="29" y="35"/>
                  </a:cubicBezTo>
                  <a:cubicBezTo>
                    <a:pt x="30" y="34"/>
                    <a:pt x="30" y="33"/>
                    <a:pt x="28" y="32"/>
                  </a:cubicBezTo>
                  <a:lnTo>
                    <a:pt x="16" y="19"/>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1304"/>
            <p:cNvSpPr/>
            <p:nvPr/>
          </p:nvSpPr>
          <p:spPr bwMode="auto">
            <a:xfrm>
              <a:off x="1966" y="1723"/>
              <a:ext cx="85" cy="83"/>
            </a:xfrm>
            <a:custGeom>
              <a:avLst/>
              <a:gdLst>
                <a:gd name="T0" fmla="*/ 33 w 36"/>
                <a:gd name="T1" fmla="*/ 27 h 35"/>
                <a:gd name="T2" fmla="*/ 31 w 36"/>
                <a:gd name="T3" fmla="*/ 28 h 35"/>
                <a:gd name="T4" fmla="*/ 31 w 36"/>
                <a:gd name="T5" fmla="*/ 29 h 35"/>
                <a:gd name="T6" fmla="*/ 30 w 36"/>
                <a:gd name="T7" fmla="*/ 28 h 35"/>
                <a:gd name="T8" fmla="*/ 28 w 36"/>
                <a:gd name="T9" fmla="*/ 27 h 35"/>
                <a:gd name="T10" fmla="*/ 19 w 36"/>
                <a:gd name="T11" fmla="*/ 18 h 35"/>
                <a:gd name="T12" fmla="*/ 11 w 36"/>
                <a:gd name="T13" fmla="*/ 9 h 35"/>
                <a:gd name="T14" fmla="*/ 7 w 36"/>
                <a:gd name="T15" fmla="*/ 5 h 35"/>
                <a:gd name="T16" fmla="*/ 9 w 36"/>
                <a:gd name="T17" fmla="*/ 3 h 35"/>
                <a:gd name="T18" fmla="*/ 10 w 36"/>
                <a:gd name="T19" fmla="*/ 2 h 35"/>
                <a:gd name="T20" fmla="*/ 9 w 36"/>
                <a:gd name="T21" fmla="*/ 1 h 35"/>
                <a:gd name="T22" fmla="*/ 7 w 36"/>
                <a:gd name="T23" fmla="*/ 1 h 35"/>
                <a:gd name="T24" fmla="*/ 2 w 36"/>
                <a:gd name="T25" fmla="*/ 7 h 35"/>
                <a:gd name="T26" fmla="*/ 0 w 36"/>
                <a:gd name="T27" fmla="*/ 10 h 35"/>
                <a:gd name="T28" fmla="*/ 2 w 36"/>
                <a:gd name="T29" fmla="*/ 10 h 35"/>
                <a:gd name="T30" fmla="*/ 3 w 36"/>
                <a:gd name="T31" fmla="*/ 9 h 35"/>
                <a:gd name="T32" fmla="*/ 4 w 36"/>
                <a:gd name="T33" fmla="*/ 8 h 35"/>
                <a:gd name="T34" fmla="*/ 5 w 36"/>
                <a:gd name="T35" fmla="*/ 8 h 35"/>
                <a:gd name="T36" fmla="*/ 9 w 36"/>
                <a:gd name="T37" fmla="*/ 12 h 35"/>
                <a:gd name="T38" fmla="*/ 19 w 36"/>
                <a:gd name="T39" fmla="*/ 22 h 35"/>
                <a:gd name="T40" fmla="*/ 28 w 36"/>
                <a:gd name="T41" fmla="*/ 31 h 35"/>
                <a:gd name="T42" fmla="*/ 29 w 36"/>
                <a:gd name="T43" fmla="*/ 32 h 35"/>
                <a:gd name="T44" fmla="*/ 27 w 36"/>
                <a:gd name="T45" fmla="*/ 33 h 35"/>
                <a:gd name="T46" fmla="*/ 27 w 36"/>
                <a:gd name="T47" fmla="*/ 34 h 35"/>
                <a:gd name="T48" fmla="*/ 28 w 36"/>
                <a:gd name="T49" fmla="*/ 35 h 35"/>
                <a:gd name="T50" fmla="*/ 30 w 36"/>
                <a:gd name="T51" fmla="*/ 34 h 35"/>
                <a:gd name="T52" fmla="*/ 31 w 36"/>
                <a:gd name="T53" fmla="*/ 34 h 35"/>
                <a:gd name="T54" fmla="*/ 33 w 36"/>
                <a:gd name="T55" fmla="*/ 31 h 35"/>
                <a:gd name="T56" fmla="*/ 35 w 36"/>
                <a:gd name="T57" fmla="*/ 29 h 35"/>
                <a:gd name="T58" fmla="*/ 36 w 36"/>
                <a:gd name="T59" fmla="*/ 28 h 35"/>
                <a:gd name="T60" fmla="*/ 35 w 36"/>
                <a:gd name="T61" fmla="*/ 27 h 35"/>
                <a:gd name="T62" fmla="*/ 33 w 36"/>
                <a:gd name="T63"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35">
                  <a:moveTo>
                    <a:pt x="33" y="27"/>
                  </a:moveTo>
                  <a:cubicBezTo>
                    <a:pt x="31" y="28"/>
                    <a:pt x="31" y="28"/>
                    <a:pt x="31" y="28"/>
                  </a:cubicBezTo>
                  <a:cubicBezTo>
                    <a:pt x="31" y="29"/>
                    <a:pt x="31" y="29"/>
                    <a:pt x="31" y="29"/>
                  </a:cubicBezTo>
                  <a:cubicBezTo>
                    <a:pt x="30" y="28"/>
                    <a:pt x="30" y="28"/>
                    <a:pt x="30" y="28"/>
                  </a:cubicBezTo>
                  <a:cubicBezTo>
                    <a:pt x="28" y="27"/>
                    <a:pt x="28" y="27"/>
                    <a:pt x="28" y="27"/>
                  </a:cubicBezTo>
                  <a:cubicBezTo>
                    <a:pt x="19" y="18"/>
                    <a:pt x="19" y="18"/>
                    <a:pt x="19" y="18"/>
                  </a:cubicBezTo>
                  <a:cubicBezTo>
                    <a:pt x="11" y="9"/>
                    <a:pt x="11" y="9"/>
                    <a:pt x="11" y="9"/>
                  </a:cubicBezTo>
                  <a:cubicBezTo>
                    <a:pt x="10" y="7"/>
                    <a:pt x="8" y="6"/>
                    <a:pt x="7" y="5"/>
                  </a:cubicBezTo>
                  <a:cubicBezTo>
                    <a:pt x="9" y="3"/>
                    <a:pt x="9" y="3"/>
                    <a:pt x="9" y="3"/>
                  </a:cubicBezTo>
                  <a:cubicBezTo>
                    <a:pt x="9" y="3"/>
                    <a:pt x="10" y="2"/>
                    <a:pt x="10" y="2"/>
                  </a:cubicBezTo>
                  <a:cubicBezTo>
                    <a:pt x="10" y="1"/>
                    <a:pt x="10" y="1"/>
                    <a:pt x="9" y="1"/>
                  </a:cubicBezTo>
                  <a:cubicBezTo>
                    <a:pt x="9" y="0"/>
                    <a:pt x="8" y="0"/>
                    <a:pt x="7" y="1"/>
                  </a:cubicBezTo>
                  <a:cubicBezTo>
                    <a:pt x="2" y="7"/>
                    <a:pt x="2" y="7"/>
                    <a:pt x="2" y="7"/>
                  </a:cubicBezTo>
                  <a:cubicBezTo>
                    <a:pt x="0" y="8"/>
                    <a:pt x="0" y="9"/>
                    <a:pt x="0" y="10"/>
                  </a:cubicBezTo>
                  <a:cubicBezTo>
                    <a:pt x="1" y="10"/>
                    <a:pt x="1" y="10"/>
                    <a:pt x="2" y="10"/>
                  </a:cubicBezTo>
                  <a:cubicBezTo>
                    <a:pt x="2" y="10"/>
                    <a:pt x="2" y="10"/>
                    <a:pt x="3" y="9"/>
                  </a:cubicBezTo>
                  <a:cubicBezTo>
                    <a:pt x="4" y="8"/>
                    <a:pt x="4" y="8"/>
                    <a:pt x="4" y="8"/>
                  </a:cubicBezTo>
                  <a:cubicBezTo>
                    <a:pt x="5" y="8"/>
                    <a:pt x="5" y="8"/>
                    <a:pt x="5" y="8"/>
                  </a:cubicBezTo>
                  <a:cubicBezTo>
                    <a:pt x="6" y="9"/>
                    <a:pt x="8" y="10"/>
                    <a:pt x="9" y="12"/>
                  </a:cubicBezTo>
                  <a:cubicBezTo>
                    <a:pt x="19" y="22"/>
                    <a:pt x="19" y="22"/>
                    <a:pt x="19" y="22"/>
                  </a:cubicBezTo>
                  <a:cubicBezTo>
                    <a:pt x="28" y="31"/>
                    <a:pt x="28" y="31"/>
                    <a:pt x="28" y="31"/>
                  </a:cubicBezTo>
                  <a:cubicBezTo>
                    <a:pt x="29" y="32"/>
                    <a:pt x="29" y="32"/>
                    <a:pt x="29" y="32"/>
                  </a:cubicBezTo>
                  <a:cubicBezTo>
                    <a:pt x="27" y="33"/>
                    <a:pt x="27" y="33"/>
                    <a:pt x="27" y="33"/>
                  </a:cubicBezTo>
                  <a:cubicBezTo>
                    <a:pt x="27" y="33"/>
                    <a:pt x="27" y="33"/>
                    <a:pt x="27" y="34"/>
                  </a:cubicBezTo>
                  <a:cubicBezTo>
                    <a:pt x="27" y="34"/>
                    <a:pt x="28" y="34"/>
                    <a:pt x="28" y="35"/>
                  </a:cubicBezTo>
                  <a:cubicBezTo>
                    <a:pt x="28" y="35"/>
                    <a:pt x="29" y="35"/>
                    <a:pt x="30" y="34"/>
                  </a:cubicBezTo>
                  <a:cubicBezTo>
                    <a:pt x="30" y="34"/>
                    <a:pt x="31" y="34"/>
                    <a:pt x="31" y="34"/>
                  </a:cubicBezTo>
                  <a:cubicBezTo>
                    <a:pt x="31" y="33"/>
                    <a:pt x="32" y="32"/>
                    <a:pt x="33" y="31"/>
                  </a:cubicBezTo>
                  <a:cubicBezTo>
                    <a:pt x="35" y="29"/>
                    <a:pt x="35" y="29"/>
                    <a:pt x="35" y="29"/>
                  </a:cubicBezTo>
                  <a:cubicBezTo>
                    <a:pt x="36" y="29"/>
                    <a:pt x="36" y="28"/>
                    <a:pt x="36" y="28"/>
                  </a:cubicBezTo>
                  <a:cubicBezTo>
                    <a:pt x="36" y="27"/>
                    <a:pt x="36" y="27"/>
                    <a:pt x="35" y="27"/>
                  </a:cubicBezTo>
                  <a:cubicBezTo>
                    <a:pt x="35" y="26"/>
                    <a:pt x="34" y="26"/>
                    <a:pt x="33" y="2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305"/>
            <p:cNvSpPr>
              <a:spLocks noEditPoints="1"/>
            </p:cNvSpPr>
            <p:nvPr/>
          </p:nvSpPr>
          <p:spPr bwMode="auto">
            <a:xfrm>
              <a:off x="4127" y="1491"/>
              <a:ext cx="126" cy="121"/>
            </a:xfrm>
            <a:custGeom>
              <a:avLst/>
              <a:gdLst>
                <a:gd name="T0" fmla="*/ 34 w 53"/>
                <a:gd name="T1" fmla="*/ 14 h 51"/>
                <a:gd name="T2" fmla="*/ 33 w 53"/>
                <a:gd name="T3" fmla="*/ 11 h 51"/>
                <a:gd name="T4" fmla="*/ 29 w 53"/>
                <a:gd name="T5" fmla="*/ 3 h 51"/>
                <a:gd name="T6" fmla="*/ 26 w 53"/>
                <a:gd name="T7" fmla="*/ 0 h 51"/>
                <a:gd name="T8" fmla="*/ 25 w 53"/>
                <a:gd name="T9" fmla="*/ 1 h 51"/>
                <a:gd name="T10" fmla="*/ 22 w 53"/>
                <a:gd name="T11" fmla="*/ 10 h 51"/>
                <a:gd name="T12" fmla="*/ 18 w 53"/>
                <a:gd name="T13" fmla="*/ 18 h 51"/>
                <a:gd name="T14" fmla="*/ 3 w 53"/>
                <a:gd name="T15" fmla="*/ 23 h 51"/>
                <a:gd name="T16" fmla="*/ 0 w 53"/>
                <a:gd name="T17" fmla="*/ 27 h 51"/>
                <a:gd name="T18" fmla="*/ 17 w 53"/>
                <a:gd name="T19" fmla="*/ 33 h 51"/>
                <a:gd name="T20" fmla="*/ 17 w 53"/>
                <a:gd name="T21" fmla="*/ 40 h 51"/>
                <a:gd name="T22" fmla="*/ 15 w 53"/>
                <a:gd name="T23" fmla="*/ 48 h 51"/>
                <a:gd name="T24" fmla="*/ 17 w 53"/>
                <a:gd name="T25" fmla="*/ 51 h 51"/>
                <a:gd name="T26" fmla="*/ 23 w 53"/>
                <a:gd name="T27" fmla="*/ 44 h 51"/>
                <a:gd name="T28" fmla="*/ 31 w 53"/>
                <a:gd name="T29" fmla="*/ 37 h 51"/>
                <a:gd name="T30" fmla="*/ 49 w 53"/>
                <a:gd name="T31" fmla="*/ 42 h 51"/>
                <a:gd name="T32" fmla="*/ 50 w 53"/>
                <a:gd name="T33" fmla="*/ 38 h 51"/>
                <a:gd name="T34" fmla="*/ 49 w 53"/>
                <a:gd name="T35" fmla="*/ 36 h 51"/>
                <a:gd name="T36" fmla="*/ 42 w 53"/>
                <a:gd name="T37" fmla="*/ 25 h 51"/>
                <a:gd name="T38" fmla="*/ 44 w 53"/>
                <a:gd name="T39" fmla="*/ 23 h 51"/>
                <a:gd name="T40" fmla="*/ 52 w 53"/>
                <a:gd name="T41" fmla="*/ 15 h 51"/>
                <a:gd name="T42" fmla="*/ 52 w 53"/>
                <a:gd name="T43" fmla="*/ 12 h 51"/>
                <a:gd name="T44" fmla="*/ 34 w 53"/>
                <a:gd name="T45" fmla="*/ 14 h 51"/>
                <a:gd name="T46" fmla="*/ 45 w 53"/>
                <a:gd name="T47" fmla="*/ 18 h 51"/>
                <a:gd name="T48" fmla="*/ 40 w 53"/>
                <a:gd name="T49" fmla="*/ 22 h 51"/>
                <a:gd name="T50" fmla="*/ 38 w 53"/>
                <a:gd name="T51" fmla="*/ 26 h 51"/>
                <a:gd name="T52" fmla="*/ 46 w 53"/>
                <a:gd name="T53" fmla="*/ 38 h 51"/>
                <a:gd name="T54" fmla="*/ 30 w 53"/>
                <a:gd name="T55" fmla="*/ 34 h 51"/>
                <a:gd name="T56" fmla="*/ 19 w 53"/>
                <a:gd name="T57" fmla="*/ 45 h 51"/>
                <a:gd name="T58" fmla="*/ 20 w 53"/>
                <a:gd name="T59" fmla="*/ 31 h 51"/>
                <a:gd name="T60" fmla="*/ 14 w 53"/>
                <a:gd name="T61" fmla="*/ 28 h 51"/>
                <a:gd name="T62" fmla="*/ 7 w 53"/>
                <a:gd name="T63" fmla="*/ 26 h 51"/>
                <a:gd name="T64" fmla="*/ 20 w 53"/>
                <a:gd name="T65" fmla="*/ 20 h 51"/>
                <a:gd name="T66" fmla="*/ 23 w 53"/>
                <a:gd name="T67" fmla="*/ 13 h 51"/>
                <a:gd name="T68" fmla="*/ 25 w 53"/>
                <a:gd name="T69" fmla="*/ 5 h 51"/>
                <a:gd name="T70" fmla="*/ 27 w 53"/>
                <a:gd name="T71" fmla="*/ 6 h 51"/>
                <a:gd name="T72" fmla="*/ 31 w 53"/>
                <a:gd name="T73" fmla="*/ 16 h 51"/>
                <a:gd name="T74" fmla="*/ 32 w 53"/>
                <a:gd name="T75" fmla="*/ 17 h 51"/>
                <a:gd name="T76" fmla="*/ 40 w 53"/>
                <a:gd name="T77" fmla="*/ 15 h 51"/>
                <a:gd name="T78" fmla="*/ 48 w 53"/>
                <a:gd name="T79" fmla="*/ 14 h 51"/>
                <a:gd name="T80" fmla="*/ 45 w 53"/>
                <a:gd name="T81"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3" h="51">
                  <a:moveTo>
                    <a:pt x="34" y="14"/>
                  </a:moveTo>
                  <a:cubicBezTo>
                    <a:pt x="34" y="13"/>
                    <a:pt x="33" y="12"/>
                    <a:pt x="33" y="11"/>
                  </a:cubicBezTo>
                  <a:cubicBezTo>
                    <a:pt x="31" y="9"/>
                    <a:pt x="30" y="6"/>
                    <a:pt x="29" y="3"/>
                  </a:cubicBezTo>
                  <a:cubicBezTo>
                    <a:pt x="28" y="2"/>
                    <a:pt x="28" y="0"/>
                    <a:pt x="26" y="0"/>
                  </a:cubicBezTo>
                  <a:cubicBezTo>
                    <a:pt x="25" y="0"/>
                    <a:pt x="25" y="1"/>
                    <a:pt x="25" y="1"/>
                  </a:cubicBezTo>
                  <a:cubicBezTo>
                    <a:pt x="24" y="4"/>
                    <a:pt x="23" y="7"/>
                    <a:pt x="22" y="10"/>
                  </a:cubicBezTo>
                  <a:cubicBezTo>
                    <a:pt x="21" y="13"/>
                    <a:pt x="20" y="16"/>
                    <a:pt x="18" y="18"/>
                  </a:cubicBezTo>
                  <a:cubicBezTo>
                    <a:pt x="13" y="20"/>
                    <a:pt x="9" y="22"/>
                    <a:pt x="3" y="23"/>
                  </a:cubicBezTo>
                  <a:cubicBezTo>
                    <a:pt x="2" y="24"/>
                    <a:pt x="0" y="24"/>
                    <a:pt x="0" y="27"/>
                  </a:cubicBezTo>
                  <a:cubicBezTo>
                    <a:pt x="6" y="28"/>
                    <a:pt x="12" y="30"/>
                    <a:pt x="17" y="33"/>
                  </a:cubicBezTo>
                  <a:cubicBezTo>
                    <a:pt x="17" y="35"/>
                    <a:pt x="17" y="38"/>
                    <a:pt x="17" y="40"/>
                  </a:cubicBezTo>
                  <a:cubicBezTo>
                    <a:pt x="16" y="43"/>
                    <a:pt x="16" y="46"/>
                    <a:pt x="15" y="48"/>
                  </a:cubicBezTo>
                  <a:cubicBezTo>
                    <a:pt x="15" y="49"/>
                    <a:pt x="15" y="50"/>
                    <a:pt x="17" y="51"/>
                  </a:cubicBezTo>
                  <a:cubicBezTo>
                    <a:pt x="19" y="49"/>
                    <a:pt x="21" y="46"/>
                    <a:pt x="23" y="44"/>
                  </a:cubicBezTo>
                  <a:cubicBezTo>
                    <a:pt x="26" y="42"/>
                    <a:pt x="28" y="39"/>
                    <a:pt x="31" y="37"/>
                  </a:cubicBezTo>
                  <a:cubicBezTo>
                    <a:pt x="37" y="38"/>
                    <a:pt x="43" y="39"/>
                    <a:pt x="49" y="42"/>
                  </a:cubicBezTo>
                  <a:cubicBezTo>
                    <a:pt x="50" y="40"/>
                    <a:pt x="50" y="40"/>
                    <a:pt x="50" y="38"/>
                  </a:cubicBezTo>
                  <a:cubicBezTo>
                    <a:pt x="49" y="38"/>
                    <a:pt x="49" y="37"/>
                    <a:pt x="49" y="36"/>
                  </a:cubicBezTo>
                  <a:cubicBezTo>
                    <a:pt x="47" y="33"/>
                    <a:pt x="44" y="29"/>
                    <a:pt x="42" y="25"/>
                  </a:cubicBezTo>
                  <a:cubicBezTo>
                    <a:pt x="43" y="25"/>
                    <a:pt x="43" y="24"/>
                    <a:pt x="44" y="23"/>
                  </a:cubicBezTo>
                  <a:cubicBezTo>
                    <a:pt x="46" y="21"/>
                    <a:pt x="49" y="18"/>
                    <a:pt x="52" y="15"/>
                  </a:cubicBezTo>
                  <a:cubicBezTo>
                    <a:pt x="53" y="14"/>
                    <a:pt x="53" y="14"/>
                    <a:pt x="52" y="12"/>
                  </a:cubicBezTo>
                  <a:cubicBezTo>
                    <a:pt x="46" y="12"/>
                    <a:pt x="40" y="13"/>
                    <a:pt x="34" y="14"/>
                  </a:cubicBezTo>
                  <a:close/>
                  <a:moveTo>
                    <a:pt x="45" y="18"/>
                  </a:moveTo>
                  <a:cubicBezTo>
                    <a:pt x="44" y="19"/>
                    <a:pt x="42" y="21"/>
                    <a:pt x="40" y="22"/>
                  </a:cubicBezTo>
                  <a:cubicBezTo>
                    <a:pt x="39" y="23"/>
                    <a:pt x="38" y="24"/>
                    <a:pt x="38" y="26"/>
                  </a:cubicBezTo>
                  <a:cubicBezTo>
                    <a:pt x="41" y="30"/>
                    <a:pt x="44" y="33"/>
                    <a:pt x="46" y="38"/>
                  </a:cubicBezTo>
                  <a:cubicBezTo>
                    <a:pt x="41" y="36"/>
                    <a:pt x="36" y="35"/>
                    <a:pt x="30" y="34"/>
                  </a:cubicBezTo>
                  <a:cubicBezTo>
                    <a:pt x="27" y="37"/>
                    <a:pt x="23" y="41"/>
                    <a:pt x="19" y="45"/>
                  </a:cubicBezTo>
                  <a:cubicBezTo>
                    <a:pt x="18" y="40"/>
                    <a:pt x="21" y="36"/>
                    <a:pt x="20" y="31"/>
                  </a:cubicBezTo>
                  <a:cubicBezTo>
                    <a:pt x="18" y="30"/>
                    <a:pt x="16" y="29"/>
                    <a:pt x="14" y="28"/>
                  </a:cubicBezTo>
                  <a:cubicBezTo>
                    <a:pt x="12" y="27"/>
                    <a:pt x="9" y="27"/>
                    <a:pt x="7" y="26"/>
                  </a:cubicBezTo>
                  <a:cubicBezTo>
                    <a:pt x="9" y="24"/>
                    <a:pt x="13" y="22"/>
                    <a:pt x="20" y="20"/>
                  </a:cubicBezTo>
                  <a:cubicBezTo>
                    <a:pt x="22" y="18"/>
                    <a:pt x="22" y="15"/>
                    <a:pt x="23" y="13"/>
                  </a:cubicBezTo>
                  <a:cubicBezTo>
                    <a:pt x="24" y="10"/>
                    <a:pt x="25" y="8"/>
                    <a:pt x="25" y="5"/>
                  </a:cubicBezTo>
                  <a:cubicBezTo>
                    <a:pt x="26" y="5"/>
                    <a:pt x="27" y="6"/>
                    <a:pt x="27" y="6"/>
                  </a:cubicBezTo>
                  <a:cubicBezTo>
                    <a:pt x="28" y="10"/>
                    <a:pt x="30" y="13"/>
                    <a:pt x="31" y="16"/>
                  </a:cubicBezTo>
                  <a:cubicBezTo>
                    <a:pt x="32" y="17"/>
                    <a:pt x="32" y="17"/>
                    <a:pt x="32" y="17"/>
                  </a:cubicBezTo>
                  <a:cubicBezTo>
                    <a:pt x="35" y="17"/>
                    <a:pt x="37" y="16"/>
                    <a:pt x="40" y="15"/>
                  </a:cubicBezTo>
                  <a:cubicBezTo>
                    <a:pt x="43" y="15"/>
                    <a:pt x="45" y="15"/>
                    <a:pt x="48" y="14"/>
                  </a:cubicBezTo>
                  <a:cubicBezTo>
                    <a:pt x="47" y="16"/>
                    <a:pt x="46" y="17"/>
                    <a:pt x="45" y="1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1306"/>
            <p:cNvSpPr/>
            <p:nvPr/>
          </p:nvSpPr>
          <p:spPr bwMode="auto">
            <a:xfrm>
              <a:off x="4144" y="1503"/>
              <a:ext cx="97" cy="94"/>
            </a:xfrm>
            <a:custGeom>
              <a:avLst/>
              <a:gdLst>
                <a:gd name="T0" fmla="*/ 25 w 41"/>
                <a:gd name="T1" fmla="*/ 12 h 40"/>
                <a:gd name="T2" fmla="*/ 24 w 41"/>
                <a:gd name="T3" fmla="*/ 11 h 40"/>
                <a:gd name="T4" fmla="*/ 20 w 41"/>
                <a:gd name="T5" fmla="*/ 1 h 40"/>
                <a:gd name="T6" fmla="*/ 18 w 41"/>
                <a:gd name="T7" fmla="*/ 0 h 40"/>
                <a:gd name="T8" fmla="*/ 16 w 41"/>
                <a:gd name="T9" fmla="*/ 8 h 40"/>
                <a:gd name="T10" fmla="*/ 13 w 41"/>
                <a:gd name="T11" fmla="*/ 15 h 40"/>
                <a:gd name="T12" fmla="*/ 0 w 41"/>
                <a:gd name="T13" fmla="*/ 21 h 40"/>
                <a:gd name="T14" fmla="*/ 7 w 41"/>
                <a:gd name="T15" fmla="*/ 23 h 40"/>
                <a:gd name="T16" fmla="*/ 13 w 41"/>
                <a:gd name="T17" fmla="*/ 26 h 40"/>
                <a:gd name="T18" fmla="*/ 12 w 41"/>
                <a:gd name="T19" fmla="*/ 40 h 40"/>
                <a:gd name="T20" fmla="*/ 23 w 41"/>
                <a:gd name="T21" fmla="*/ 29 h 40"/>
                <a:gd name="T22" fmla="*/ 39 w 41"/>
                <a:gd name="T23" fmla="*/ 33 h 40"/>
                <a:gd name="T24" fmla="*/ 31 w 41"/>
                <a:gd name="T25" fmla="*/ 21 h 40"/>
                <a:gd name="T26" fmla="*/ 33 w 41"/>
                <a:gd name="T27" fmla="*/ 17 h 40"/>
                <a:gd name="T28" fmla="*/ 38 w 41"/>
                <a:gd name="T29" fmla="*/ 13 h 40"/>
                <a:gd name="T30" fmla="*/ 41 w 41"/>
                <a:gd name="T31" fmla="*/ 9 h 40"/>
                <a:gd name="T32" fmla="*/ 33 w 41"/>
                <a:gd name="T33" fmla="*/ 10 h 40"/>
                <a:gd name="T34" fmla="*/ 25 w 41"/>
                <a:gd name="T35"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40">
                  <a:moveTo>
                    <a:pt x="25" y="12"/>
                  </a:moveTo>
                  <a:cubicBezTo>
                    <a:pt x="25" y="12"/>
                    <a:pt x="25" y="12"/>
                    <a:pt x="24" y="11"/>
                  </a:cubicBezTo>
                  <a:cubicBezTo>
                    <a:pt x="23" y="8"/>
                    <a:pt x="21" y="5"/>
                    <a:pt x="20" y="1"/>
                  </a:cubicBezTo>
                  <a:cubicBezTo>
                    <a:pt x="20" y="1"/>
                    <a:pt x="19" y="0"/>
                    <a:pt x="18" y="0"/>
                  </a:cubicBezTo>
                  <a:cubicBezTo>
                    <a:pt x="18" y="3"/>
                    <a:pt x="17" y="5"/>
                    <a:pt x="16" y="8"/>
                  </a:cubicBezTo>
                  <a:cubicBezTo>
                    <a:pt x="15" y="10"/>
                    <a:pt x="15" y="13"/>
                    <a:pt x="13" y="15"/>
                  </a:cubicBezTo>
                  <a:cubicBezTo>
                    <a:pt x="6" y="17"/>
                    <a:pt x="2" y="19"/>
                    <a:pt x="0" y="21"/>
                  </a:cubicBezTo>
                  <a:cubicBezTo>
                    <a:pt x="2" y="22"/>
                    <a:pt x="5" y="22"/>
                    <a:pt x="7" y="23"/>
                  </a:cubicBezTo>
                  <a:cubicBezTo>
                    <a:pt x="9" y="24"/>
                    <a:pt x="11" y="25"/>
                    <a:pt x="13" y="26"/>
                  </a:cubicBezTo>
                  <a:cubicBezTo>
                    <a:pt x="14" y="31"/>
                    <a:pt x="11" y="35"/>
                    <a:pt x="12" y="40"/>
                  </a:cubicBezTo>
                  <a:cubicBezTo>
                    <a:pt x="16" y="36"/>
                    <a:pt x="20" y="32"/>
                    <a:pt x="23" y="29"/>
                  </a:cubicBezTo>
                  <a:cubicBezTo>
                    <a:pt x="29" y="30"/>
                    <a:pt x="34" y="31"/>
                    <a:pt x="39" y="33"/>
                  </a:cubicBezTo>
                  <a:cubicBezTo>
                    <a:pt x="37" y="28"/>
                    <a:pt x="34" y="25"/>
                    <a:pt x="31" y="21"/>
                  </a:cubicBezTo>
                  <a:cubicBezTo>
                    <a:pt x="31" y="19"/>
                    <a:pt x="32" y="18"/>
                    <a:pt x="33" y="17"/>
                  </a:cubicBezTo>
                  <a:cubicBezTo>
                    <a:pt x="35" y="16"/>
                    <a:pt x="37" y="14"/>
                    <a:pt x="38" y="13"/>
                  </a:cubicBezTo>
                  <a:cubicBezTo>
                    <a:pt x="39" y="12"/>
                    <a:pt x="40" y="11"/>
                    <a:pt x="41" y="9"/>
                  </a:cubicBezTo>
                  <a:cubicBezTo>
                    <a:pt x="38" y="10"/>
                    <a:pt x="36" y="10"/>
                    <a:pt x="33" y="10"/>
                  </a:cubicBezTo>
                  <a:cubicBezTo>
                    <a:pt x="30" y="11"/>
                    <a:pt x="28" y="12"/>
                    <a:pt x="25" y="12"/>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307"/>
            <p:cNvSpPr/>
            <p:nvPr/>
          </p:nvSpPr>
          <p:spPr bwMode="auto">
            <a:xfrm>
              <a:off x="3328" y="2343"/>
              <a:ext cx="5" cy="2"/>
            </a:xfrm>
            <a:custGeom>
              <a:avLst/>
              <a:gdLst>
                <a:gd name="T0" fmla="*/ 0 w 2"/>
                <a:gd name="T1" fmla="*/ 0 h 1"/>
                <a:gd name="T2" fmla="*/ 2 w 2"/>
                <a:gd name="T3" fmla="*/ 1 h 1"/>
                <a:gd name="T4" fmla="*/ 2 w 2"/>
                <a:gd name="T5" fmla="*/ 1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1"/>
                    <a:pt x="1" y="1"/>
                    <a:pt x="2" y="1"/>
                  </a:cubicBezTo>
                  <a:cubicBezTo>
                    <a:pt x="2" y="1"/>
                    <a:pt x="2" y="1"/>
                    <a:pt x="2" y="1"/>
                  </a:cubicBezTo>
                  <a:cubicBezTo>
                    <a:pt x="2" y="1"/>
                    <a:pt x="1" y="0"/>
                    <a:pt x="1" y="0"/>
                  </a:cubicBezTo>
                  <a:cubicBezTo>
                    <a:pt x="1" y="0"/>
                    <a:pt x="1" y="0"/>
                    <a:pt x="0" y="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308"/>
            <p:cNvSpPr/>
            <p:nvPr/>
          </p:nvSpPr>
          <p:spPr bwMode="auto">
            <a:xfrm>
              <a:off x="3338" y="2314"/>
              <a:ext cx="2" cy="3"/>
            </a:xfrm>
            <a:custGeom>
              <a:avLst/>
              <a:gdLst>
                <a:gd name="T0" fmla="*/ 1 w 1"/>
                <a:gd name="T1" fmla="*/ 1 h 1"/>
                <a:gd name="T2" fmla="*/ 1 w 1"/>
                <a:gd name="T3" fmla="*/ 0 h 1"/>
                <a:gd name="T4" fmla="*/ 0 w 1"/>
                <a:gd name="T5" fmla="*/ 0 h 1"/>
                <a:gd name="T6" fmla="*/ 1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0"/>
                    <a:pt x="1" y="0"/>
                  </a:cubicBezTo>
                  <a:cubicBezTo>
                    <a:pt x="0" y="0"/>
                    <a:pt x="0" y="0"/>
                    <a:pt x="0" y="0"/>
                  </a:cubicBezTo>
                  <a:cubicBezTo>
                    <a:pt x="1" y="0"/>
                    <a:pt x="1" y="1"/>
                    <a:pt x="1" y="1"/>
                  </a:cubicBezTo>
                  <a:cubicBezTo>
                    <a:pt x="1" y="1"/>
                    <a:pt x="1" y="1"/>
                    <a:pt x="1" y="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1309"/>
            <p:cNvSpPr/>
            <p:nvPr/>
          </p:nvSpPr>
          <p:spPr bwMode="auto">
            <a:xfrm>
              <a:off x="3319" y="2331"/>
              <a:ext cx="4" cy="5"/>
            </a:xfrm>
            <a:custGeom>
              <a:avLst/>
              <a:gdLst>
                <a:gd name="T0" fmla="*/ 2 w 2"/>
                <a:gd name="T1" fmla="*/ 1 h 2"/>
                <a:gd name="T2" fmla="*/ 1 w 2"/>
                <a:gd name="T3" fmla="*/ 0 h 2"/>
                <a:gd name="T4" fmla="*/ 0 w 2"/>
                <a:gd name="T5" fmla="*/ 1 h 2"/>
                <a:gd name="T6" fmla="*/ 0 w 2"/>
                <a:gd name="T7" fmla="*/ 1 h 2"/>
                <a:gd name="T8" fmla="*/ 1 w 2"/>
                <a:gd name="T9" fmla="*/ 2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1" y="1"/>
                    <a:pt x="1" y="1"/>
                    <a:pt x="1" y="0"/>
                  </a:cubicBezTo>
                  <a:cubicBezTo>
                    <a:pt x="1" y="1"/>
                    <a:pt x="0" y="1"/>
                    <a:pt x="0" y="1"/>
                  </a:cubicBezTo>
                  <a:cubicBezTo>
                    <a:pt x="0" y="1"/>
                    <a:pt x="0" y="1"/>
                    <a:pt x="0" y="1"/>
                  </a:cubicBezTo>
                  <a:cubicBezTo>
                    <a:pt x="0" y="1"/>
                    <a:pt x="1" y="2"/>
                    <a:pt x="1" y="2"/>
                  </a:cubicBezTo>
                  <a:cubicBezTo>
                    <a:pt x="1" y="2"/>
                    <a:pt x="1" y="2"/>
                    <a:pt x="2" y="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1310"/>
            <p:cNvSpPr/>
            <p:nvPr/>
          </p:nvSpPr>
          <p:spPr bwMode="auto">
            <a:xfrm>
              <a:off x="3330" y="2286"/>
              <a:ext cx="38" cy="59"/>
            </a:xfrm>
            <a:custGeom>
              <a:avLst/>
              <a:gdLst>
                <a:gd name="T0" fmla="*/ 5 w 16"/>
                <a:gd name="T1" fmla="*/ 12 h 25"/>
                <a:gd name="T2" fmla="*/ 8 w 16"/>
                <a:gd name="T3" fmla="*/ 10 h 25"/>
                <a:gd name="T4" fmla="*/ 9 w 16"/>
                <a:gd name="T5" fmla="*/ 10 h 25"/>
                <a:gd name="T6" fmla="*/ 10 w 16"/>
                <a:gd name="T7" fmla="*/ 11 h 25"/>
                <a:gd name="T8" fmla="*/ 9 w 16"/>
                <a:gd name="T9" fmla="*/ 15 h 25"/>
                <a:gd name="T10" fmla="*/ 3 w 16"/>
                <a:gd name="T11" fmla="*/ 20 h 25"/>
                <a:gd name="T12" fmla="*/ 0 w 16"/>
                <a:gd name="T13" fmla="*/ 24 h 25"/>
                <a:gd name="T14" fmla="*/ 1 w 16"/>
                <a:gd name="T15" fmla="*/ 25 h 25"/>
                <a:gd name="T16" fmla="*/ 4 w 16"/>
                <a:gd name="T17" fmla="*/ 22 h 25"/>
                <a:gd name="T18" fmla="*/ 10 w 16"/>
                <a:gd name="T19" fmla="*/ 16 h 25"/>
                <a:gd name="T20" fmla="*/ 12 w 16"/>
                <a:gd name="T21" fmla="*/ 11 h 25"/>
                <a:gd name="T22" fmla="*/ 10 w 16"/>
                <a:gd name="T23" fmla="*/ 9 h 25"/>
                <a:gd name="T24" fmla="*/ 10 w 16"/>
                <a:gd name="T25" fmla="*/ 7 h 25"/>
                <a:gd name="T26" fmla="*/ 14 w 16"/>
                <a:gd name="T27" fmla="*/ 3 h 25"/>
                <a:gd name="T28" fmla="*/ 15 w 16"/>
                <a:gd name="T29" fmla="*/ 2 h 25"/>
                <a:gd name="T30" fmla="*/ 16 w 16"/>
                <a:gd name="T31" fmla="*/ 1 h 25"/>
                <a:gd name="T32" fmla="*/ 16 w 16"/>
                <a:gd name="T33" fmla="*/ 1 h 25"/>
                <a:gd name="T34" fmla="*/ 15 w 16"/>
                <a:gd name="T35" fmla="*/ 0 h 25"/>
                <a:gd name="T36" fmla="*/ 14 w 16"/>
                <a:gd name="T37" fmla="*/ 0 h 25"/>
                <a:gd name="T38" fmla="*/ 13 w 16"/>
                <a:gd name="T39" fmla="*/ 2 h 25"/>
                <a:gd name="T40" fmla="*/ 11 w 16"/>
                <a:gd name="T41" fmla="*/ 4 h 25"/>
                <a:gd name="T42" fmla="*/ 9 w 16"/>
                <a:gd name="T43" fmla="*/ 7 h 25"/>
                <a:gd name="T44" fmla="*/ 7 w 16"/>
                <a:gd name="T45" fmla="*/ 8 h 25"/>
                <a:gd name="T46" fmla="*/ 5 w 16"/>
                <a:gd name="T47" fmla="*/ 10 h 25"/>
                <a:gd name="T48" fmla="*/ 4 w 16"/>
                <a:gd name="T49" fmla="*/ 12 h 25"/>
                <a:gd name="T50" fmla="*/ 4 w 16"/>
                <a:gd name="T51" fmla="*/ 12 h 25"/>
                <a:gd name="T52" fmla="*/ 4 w 16"/>
                <a:gd name="T53" fmla="*/ 13 h 25"/>
                <a:gd name="T54" fmla="*/ 5 w 16"/>
                <a:gd name="T55"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25">
                  <a:moveTo>
                    <a:pt x="5" y="12"/>
                  </a:moveTo>
                  <a:cubicBezTo>
                    <a:pt x="7" y="11"/>
                    <a:pt x="7" y="10"/>
                    <a:pt x="8" y="10"/>
                  </a:cubicBezTo>
                  <a:cubicBezTo>
                    <a:pt x="8" y="9"/>
                    <a:pt x="9" y="10"/>
                    <a:pt x="9" y="10"/>
                  </a:cubicBezTo>
                  <a:cubicBezTo>
                    <a:pt x="10" y="10"/>
                    <a:pt x="10" y="11"/>
                    <a:pt x="10" y="11"/>
                  </a:cubicBezTo>
                  <a:cubicBezTo>
                    <a:pt x="10" y="13"/>
                    <a:pt x="10" y="14"/>
                    <a:pt x="9" y="15"/>
                  </a:cubicBezTo>
                  <a:cubicBezTo>
                    <a:pt x="8" y="16"/>
                    <a:pt x="6" y="18"/>
                    <a:pt x="3" y="20"/>
                  </a:cubicBezTo>
                  <a:cubicBezTo>
                    <a:pt x="2" y="22"/>
                    <a:pt x="1" y="23"/>
                    <a:pt x="0" y="24"/>
                  </a:cubicBezTo>
                  <a:cubicBezTo>
                    <a:pt x="0" y="24"/>
                    <a:pt x="1" y="25"/>
                    <a:pt x="1" y="25"/>
                  </a:cubicBezTo>
                  <a:cubicBezTo>
                    <a:pt x="2" y="24"/>
                    <a:pt x="2" y="23"/>
                    <a:pt x="4" y="22"/>
                  </a:cubicBezTo>
                  <a:cubicBezTo>
                    <a:pt x="8" y="18"/>
                    <a:pt x="10" y="16"/>
                    <a:pt x="10" y="16"/>
                  </a:cubicBezTo>
                  <a:cubicBezTo>
                    <a:pt x="12" y="14"/>
                    <a:pt x="13" y="12"/>
                    <a:pt x="12" y="11"/>
                  </a:cubicBezTo>
                  <a:cubicBezTo>
                    <a:pt x="12" y="10"/>
                    <a:pt x="11" y="10"/>
                    <a:pt x="10" y="9"/>
                  </a:cubicBezTo>
                  <a:cubicBezTo>
                    <a:pt x="10" y="8"/>
                    <a:pt x="9" y="8"/>
                    <a:pt x="10" y="7"/>
                  </a:cubicBezTo>
                  <a:cubicBezTo>
                    <a:pt x="10" y="7"/>
                    <a:pt x="11" y="6"/>
                    <a:pt x="14" y="3"/>
                  </a:cubicBezTo>
                  <a:cubicBezTo>
                    <a:pt x="14" y="3"/>
                    <a:pt x="14" y="3"/>
                    <a:pt x="15" y="2"/>
                  </a:cubicBezTo>
                  <a:cubicBezTo>
                    <a:pt x="16" y="1"/>
                    <a:pt x="16" y="1"/>
                    <a:pt x="16" y="1"/>
                  </a:cubicBezTo>
                  <a:cubicBezTo>
                    <a:pt x="16" y="1"/>
                    <a:pt x="16" y="1"/>
                    <a:pt x="16" y="1"/>
                  </a:cubicBezTo>
                  <a:cubicBezTo>
                    <a:pt x="16" y="0"/>
                    <a:pt x="16" y="0"/>
                    <a:pt x="15" y="0"/>
                  </a:cubicBezTo>
                  <a:cubicBezTo>
                    <a:pt x="15" y="0"/>
                    <a:pt x="15" y="0"/>
                    <a:pt x="14" y="0"/>
                  </a:cubicBezTo>
                  <a:cubicBezTo>
                    <a:pt x="15" y="0"/>
                    <a:pt x="14" y="1"/>
                    <a:pt x="13" y="2"/>
                  </a:cubicBezTo>
                  <a:cubicBezTo>
                    <a:pt x="13" y="2"/>
                    <a:pt x="12" y="3"/>
                    <a:pt x="11" y="4"/>
                  </a:cubicBezTo>
                  <a:cubicBezTo>
                    <a:pt x="10" y="5"/>
                    <a:pt x="9" y="6"/>
                    <a:pt x="9" y="7"/>
                  </a:cubicBezTo>
                  <a:cubicBezTo>
                    <a:pt x="8" y="7"/>
                    <a:pt x="8" y="8"/>
                    <a:pt x="7" y="8"/>
                  </a:cubicBezTo>
                  <a:cubicBezTo>
                    <a:pt x="6" y="9"/>
                    <a:pt x="6" y="10"/>
                    <a:pt x="5" y="10"/>
                  </a:cubicBezTo>
                  <a:cubicBezTo>
                    <a:pt x="5" y="10"/>
                    <a:pt x="5" y="11"/>
                    <a:pt x="4" y="12"/>
                  </a:cubicBezTo>
                  <a:cubicBezTo>
                    <a:pt x="4" y="12"/>
                    <a:pt x="4" y="12"/>
                    <a:pt x="4" y="12"/>
                  </a:cubicBezTo>
                  <a:cubicBezTo>
                    <a:pt x="4" y="12"/>
                    <a:pt x="4" y="13"/>
                    <a:pt x="4" y="13"/>
                  </a:cubicBezTo>
                  <a:cubicBezTo>
                    <a:pt x="5" y="12"/>
                    <a:pt x="5" y="12"/>
                    <a:pt x="5" y="1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311"/>
            <p:cNvSpPr/>
            <p:nvPr/>
          </p:nvSpPr>
          <p:spPr bwMode="auto">
            <a:xfrm>
              <a:off x="3312" y="2333"/>
              <a:ext cx="9" cy="10"/>
            </a:xfrm>
            <a:custGeom>
              <a:avLst/>
              <a:gdLst>
                <a:gd name="T0" fmla="*/ 0 w 4"/>
                <a:gd name="T1" fmla="*/ 4 h 4"/>
                <a:gd name="T2" fmla="*/ 1 w 4"/>
                <a:gd name="T3" fmla="*/ 4 h 4"/>
                <a:gd name="T4" fmla="*/ 1 w 4"/>
                <a:gd name="T5" fmla="*/ 4 h 4"/>
                <a:gd name="T6" fmla="*/ 1 w 4"/>
                <a:gd name="T7" fmla="*/ 3 h 4"/>
                <a:gd name="T8" fmla="*/ 4 w 4"/>
                <a:gd name="T9" fmla="*/ 1 h 4"/>
                <a:gd name="T10" fmla="*/ 3 w 4"/>
                <a:gd name="T11" fmla="*/ 0 h 4"/>
                <a:gd name="T12" fmla="*/ 1 w 4"/>
                <a:gd name="T13" fmla="*/ 2 h 4"/>
                <a:gd name="T14" fmla="*/ 0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0" y="4"/>
                  </a:moveTo>
                  <a:cubicBezTo>
                    <a:pt x="0" y="4"/>
                    <a:pt x="1" y="4"/>
                    <a:pt x="1" y="4"/>
                  </a:cubicBezTo>
                  <a:cubicBezTo>
                    <a:pt x="1" y="4"/>
                    <a:pt x="1" y="4"/>
                    <a:pt x="1" y="4"/>
                  </a:cubicBezTo>
                  <a:cubicBezTo>
                    <a:pt x="1" y="3"/>
                    <a:pt x="1" y="3"/>
                    <a:pt x="1" y="3"/>
                  </a:cubicBezTo>
                  <a:cubicBezTo>
                    <a:pt x="2" y="3"/>
                    <a:pt x="3" y="2"/>
                    <a:pt x="4" y="1"/>
                  </a:cubicBezTo>
                  <a:cubicBezTo>
                    <a:pt x="4" y="1"/>
                    <a:pt x="3" y="0"/>
                    <a:pt x="3" y="0"/>
                  </a:cubicBezTo>
                  <a:cubicBezTo>
                    <a:pt x="1" y="2"/>
                    <a:pt x="0" y="3"/>
                    <a:pt x="1" y="2"/>
                  </a:cubicBezTo>
                  <a:cubicBezTo>
                    <a:pt x="0" y="3"/>
                    <a:pt x="0" y="3"/>
                    <a:pt x="0" y="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312"/>
            <p:cNvSpPr/>
            <p:nvPr/>
          </p:nvSpPr>
          <p:spPr bwMode="auto">
            <a:xfrm>
              <a:off x="3321" y="2314"/>
              <a:ext cx="19" cy="19"/>
            </a:xfrm>
            <a:custGeom>
              <a:avLst/>
              <a:gdLst>
                <a:gd name="T0" fmla="*/ 7 w 8"/>
                <a:gd name="T1" fmla="*/ 3 h 8"/>
                <a:gd name="T2" fmla="*/ 8 w 8"/>
                <a:gd name="T3" fmla="*/ 1 h 8"/>
                <a:gd name="T4" fmla="*/ 8 w 8"/>
                <a:gd name="T5" fmla="*/ 1 h 8"/>
                <a:gd name="T6" fmla="*/ 7 w 8"/>
                <a:gd name="T7" fmla="*/ 0 h 8"/>
                <a:gd name="T8" fmla="*/ 7 w 8"/>
                <a:gd name="T9" fmla="*/ 1 h 8"/>
                <a:gd name="T10" fmla="*/ 5 w 8"/>
                <a:gd name="T11" fmla="*/ 3 h 8"/>
                <a:gd name="T12" fmla="*/ 3 w 8"/>
                <a:gd name="T13" fmla="*/ 4 h 8"/>
                <a:gd name="T14" fmla="*/ 0 w 8"/>
                <a:gd name="T15" fmla="*/ 7 h 8"/>
                <a:gd name="T16" fmla="*/ 1 w 8"/>
                <a:gd name="T17" fmla="*/ 8 h 8"/>
                <a:gd name="T18" fmla="*/ 7 w 8"/>
                <a:gd name="T19"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7" y="3"/>
                  </a:moveTo>
                  <a:cubicBezTo>
                    <a:pt x="7" y="2"/>
                    <a:pt x="7" y="2"/>
                    <a:pt x="8" y="1"/>
                  </a:cubicBezTo>
                  <a:cubicBezTo>
                    <a:pt x="8" y="1"/>
                    <a:pt x="8" y="1"/>
                    <a:pt x="8" y="1"/>
                  </a:cubicBezTo>
                  <a:cubicBezTo>
                    <a:pt x="8" y="1"/>
                    <a:pt x="8" y="0"/>
                    <a:pt x="7" y="0"/>
                  </a:cubicBezTo>
                  <a:cubicBezTo>
                    <a:pt x="7" y="0"/>
                    <a:pt x="7" y="1"/>
                    <a:pt x="7" y="1"/>
                  </a:cubicBezTo>
                  <a:cubicBezTo>
                    <a:pt x="6" y="1"/>
                    <a:pt x="6" y="2"/>
                    <a:pt x="5" y="3"/>
                  </a:cubicBezTo>
                  <a:cubicBezTo>
                    <a:pt x="4" y="3"/>
                    <a:pt x="4" y="4"/>
                    <a:pt x="3" y="4"/>
                  </a:cubicBezTo>
                  <a:cubicBezTo>
                    <a:pt x="2" y="6"/>
                    <a:pt x="0" y="7"/>
                    <a:pt x="0" y="7"/>
                  </a:cubicBezTo>
                  <a:cubicBezTo>
                    <a:pt x="0" y="8"/>
                    <a:pt x="0" y="8"/>
                    <a:pt x="1" y="8"/>
                  </a:cubicBezTo>
                  <a:cubicBezTo>
                    <a:pt x="3" y="6"/>
                    <a:pt x="5" y="4"/>
                    <a:pt x="7" y="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1313"/>
            <p:cNvSpPr/>
            <p:nvPr/>
          </p:nvSpPr>
          <p:spPr bwMode="auto">
            <a:xfrm>
              <a:off x="3323" y="2343"/>
              <a:ext cx="10" cy="12"/>
            </a:xfrm>
            <a:custGeom>
              <a:avLst/>
              <a:gdLst>
                <a:gd name="T0" fmla="*/ 1 w 4"/>
                <a:gd name="T1" fmla="*/ 2 h 5"/>
                <a:gd name="T2" fmla="*/ 1 w 4"/>
                <a:gd name="T3" fmla="*/ 4 h 5"/>
                <a:gd name="T4" fmla="*/ 2 w 4"/>
                <a:gd name="T5" fmla="*/ 3 h 5"/>
                <a:gd name="T6" fmla="*/ 3 w 4"/>
                <a:gd name="T7" fmla="*/ 2 h 5"/>
                <a:gd name="T8" fmla="*/ 3 w 4"/>
                <a:gd name="T9" fmla="*/ 2 h 5"/>
                <a:gd name="T10" fmla="*/ 4 w 4"/>
                <a:gd name="T11" fmla="*/ 1 h 5"/>
                <a:gd name="T12" fmla="*/ 2 w 4"/>
                <a:gd name="T13" fmla="*/ 0 h 5"/>
                <a:gd name="T14" fmla="*/ 1 w 4"/>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1" y="2"/>
                  </a:moveTo>
                  <a:cubicBezTo>
                    <a:pt x="0" y="3"/>
                    <a:pt x="0" y="4"/>
                    <a:pt x="1" y="4"/>
                  </a:cubicBezTo>
                  <a:cubicBezTo>
                    <a:pt x="1" y="5"/>
                    <a:pt x="2" y="4"/>
                    <a:pt x="2" y="3"/>
                  </a:cubicBezTo>
                  <a:cubicBezTo>
                    <a:pt x="2" y="3"/>
                    <a:pt x="3" y="3"/>
                    <a:pt x="3" y="2"/>
                  </a:cubicBezTo>
                  <a:cubicBezTo>
                    <a:pt x="3" y="2"/>
                    <a:pt x="3" y="2"/>
                    <a:pt x="3" y="2"/>
                  </a:cubicBezTo>
                  <a:cubicBezTo>
                    <a:pt x="3" y="2"/>
                    <a:pt x="4" y="1"/>
                    <a:pt x="4" y="1"/>
                  </a:cubicBezTo>
                  <a:cubicBezTo>
                    <a:pt x="3" y="1"/>
                    <a:pt x="3" y="1"/>
                    <a:pt x="2" y="0"/>
                  </a:cubicBezTo>
                  <a:cubicBezTo>
                    <a:pt x="2" y="1"/>
                    <a:pt x="1" y="1"/>
                    <a:pt x="1" y="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314"/>
            <p:cNvSpPr/>
            <p:nvPr/>
          </p:nvSpPr>
          <p:spPr bwMode="auto">
            <a:xfrm>
              <a:off x="3340" y="2312"/>
              <a:ext cx="52" cy="64"/>
            </a:xfrm>
            <a:custGeom>
              <a:avLst/>
              <a:gdLst>
                <a:gd name="T0" fmla="*/ 2 w 22"/>
                <a:gd name="T1" fmla="*/ 23 h 27"/>
                <a:gd name="T2" fmla="*/ 5 w 22"/>
                <a:gd name="T3" fmla="*/ 18 h 27"/>
                <a:gd name="T4" fmla="*/ 10 w 22"/>
                <a:gd name="T5" fmla="*/ 13 h 27"/>
                <a:gd name="T6" fmla="*/ 12 w 22"/>
                <a:gd name="T7" fmla="*/ 11 h 27"/>
                <a:gd name="T8" fmla="*/ 15 w 22"/>
                <a:gd name="T9" fmla="*/ 8 h 27"/>
                <a:gd name="T10" fmla="*/ 17 w 22"/>
                <a:gd name="T11" fmla="*/ 10 h 27"/>
                <a:gd name="T12" fmla="*/ 19 w 22"/>
                <a:gd name="T13" fmla="*/ 12 h 27"/>
                <a:gd name="T14" fmla="*/ 21 w 22"/>
                <a:gd name="T15" fmla="*/ 12 h 27"/>
                <a:gd name="T16" fmla="*/ 21 w 22"/>
                <a:gd name="T17" fmla="*/ 11 h 27"/>
                <a:gd name="T18" fmla="*/ 20 w 22"/>
                <a:gd name="T19" fmla="*/ 10 h 27"/>
                <a:gd name="T20" fmla="*/ 18 w 22"/>
                <a:gd name="T21" fmla="*/ 9 h 27"/>
                <a:gd name="T22" fmla="*/ 16 w 22"/>
                <a:gd name="T23" fmla="*/ 7 h 27"/>
                <a:gd name="T24" fmla="*/ 16 w 22"/>
                <a:gd name="T25" fmla="*/ 7 h 27"/>
                <a:gd name="T26" fmla="*/ 16 w 22"/>
                <a:gd name="T27" fmla="*/ 7 h 27"/>
                <a:gd name="T28" fmla="*/ 18 w 22"/>
                <a:gd name="T29" fmla="*/ 5 h 27"/>
                <a:gd name="T30" fmla="*/ 20 w 22"/>
                <a:gd name="T31" fmla="*/ 3 h 27"/>
                <a:gd name="T32" fmla="*/ 21 w 22"/>
                <a:gd name="T33" fmla="*/ 2 h 27"/>
                <a:gd name="T34" fmla="*/ 22 w 22"/>
                <a:gd name="T35" fmla="*/ 1 h 27"/>
                <a:gd name="T36" fmla="*/ 21 w 22"/>
                <a:gd name="T37" fmla="*/ 1 h 27"/>
                <a:gd name="T38" fmla="*/ 18 w 22"/>
                <a:gd name="T39" fmla="*/ 2 h 27"/>
                <a:gd name="T40" fmla="*/ 18 w 22"/>
                <a:gd name="T41" fmla="*/ 3 h 27"/>
                <a:gd name="T42" fmla="*/ 17 w 22"/>
                <a:gd name="T43" fmla="*/ 4 h 27"/>
                <a:gd name="T44" fmla="*/ 15 w 22"/>
                <a:gd name="T45" fmla="*/ 6 h 27"/>
                <a:gd name="T46" fmla="*/ 13 w 22"/>
                <a:gd name="T47" fmla="*/ 5 h 27"/>
                <a:gd name="T48" fmla="*/ 12 w 22"/>
                <a:gd name="T49" fmla="*/ 4 h 27"/>
                <a:gd name="T50" fmla="*/ 11 w 22"/>
                <a:gd name="T51" fmla="*/ 4 h 27"/>
                <a:gd name="T52" fmla="*/ 12 w 22"/>
                <a:gd name="T53" fmla="*/ 5 h 27"/>
                <a:gd name="T54" fmla="*/ 14 w 22"/>
                <a:gd name="T55" fmla="*/ 7 h 27"/>
                <a:gd name="T56" fmla="*/ 12 w 22"/>
                <a:gd name="T57" fmla="*/ 9 h 27"/>
                <a:gd name="T58" fmla="*/ 11 w 22"/>
                <a:gd name="T59" fmla="*/ 10 h 27"/>
                <a:gd name="T60" fmla="*/ 7 w 22"/>
                <a:gd name="T61" fmla="*/ 13 h 27"/>
                <a:gd name="T62" fmla="*/ 2 w 22"/>
                <a:gd name="T63" fmla="*/ 19 h 27"/>
                <a:gd name="T64" fmla="*/ 1 w 22"/>
                <a:gd name="T65" fmla="*/ 24 h 27"/>
                <a:gd name="T66" fmla="*/ 5 w 22"/>
                <a:gd name="T67" fmla="*/ 27 h 27"/>
                <a:gd name="T68" fmla="*/ 7 w 22"/>
                <a:gd name="T69" fmla="*/ 26 h 27"/>
                <a:gd name="T70" fmla="*/ 7 w 22"/>
                <a:gd name="T71" fmla="*/ 25 h 27"/>
                <a:gd name="T72" fmla="*/ 6 w 22"/>
                <a:gd name="T73" fmla="*/ 25 h 27"/>
                <a:gd name="T74" fmla="*/ 2 w 22"/>
                <a:gd name="T75"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 h="27">
                  <a:moveTo>
                    <a:pt x="2" y="23"/>
                  </a:moveTo>
                  <a:cubicBezTo>
                    <a:pt x="2" y="22"/>
                    <a:pt x="3" y="20"/>
                    <a:pt x="5" y="18"/>
                  </a:cubicBezTo>
                  <a:cubicBezTo>
                    <a:pt x="8" y="15"/>
                    <a:pt x="9" y="13"/>
                    <a:pt x="10" y="13"/>
                  </a:cubicBezTo>
                  <a:cubicBezTo>
                    <a:pt x="10" y="12"/>
                    <a:pt x="11" y="12"/>
                    <a:pt x="12" y="11"/>
                  </a:cubicBezTo>
                  <a:cubicBezTo>
                    <a:pt x="14" y="9"/>
                    <a:pt x="15" y="8"/>
                    <a:pt x="15" y="8"/>
                  </a:cubicBezTo>
                  <a:cubicBezTo>
                    <a:pt x="15" y="8"/>
                    <a:pt x="16" y="9"/>
                    <a:pt x="17" y="10"/>
                  </a:cubicBezTo>
                  <a:cubicBezTo>
                    <a:pt x="18" y="11"/>
                    <a:pt x="19" y="11"/>
                    <a:pt x="19" y="12"/>
                  </a:cubicBezTo>
                  <a:cubicBezTo>
                    <a:pt x="20" y="12"/>
                    <a:pt x="20" y="12"/>
                    <a:pt x="21" y="12"/>
                  </a:cubicBezTo>
                  <a:cubicBezTo>
                    <a:pt x="21" y="12"/>
                    <a:pt x="21" y="12"/>
                    <a:pt x="21" y="11"/>
                  </a:cubicBezTo>
                  <a:cubicBezTo>
                    <a:pt x="21" y="11"/>
                    <a:pt x="20" y="10"/>
                    <a:pt x="20" y="10"/>
                  </a:cubicBezTo>
                  <a:cubicBezTo>
                    <a:pt x="19" y="10"/>
                    <a:pt x="18" y="9"/>
                    <a:pt x="18" y="9"/>
                  </a:cubicBezTo>
                  <a:cubicBezTo>
                    <a:pt x="17" y="8"/>
                    <a:pt x="16" y="7"/>
                    <a:pt x="16" y="7"/>
                  </a:cubicBezTo>
                  <a:cubicBezTo>
                    <a:pt x="16" y="7"/>
                    <a:pt x="16" y="7"/>
                    <a:pt x="16" y="7"/>
                  </a:cubicBezTo>
                  <a:cubicBezTo>
                    <a:pt x="16" y="7"/>
                    <a:pt x="16" y="7"/>
                    <a:pt x="16" y="7"/>
                  </a:cubicBezTo>
                  <a:cubicBezTo>
                    <a:pt x="16" y="7"/>
                    <a:pt x="17" y="6"/>
                    <a:pt x="18" y="5"/>
                  </a:cubicBezTo>
                  <a:cubicBezTo>
                    <a:pt x="20" y="3"/>
                    <a:pt x="20" y="3"/>
                    <a:pt x="20" y="3"/>
                  </a:cubicBezTo>
                  <a:cubicBezTo>
                    <a:pt x="21" y="2"/>
                    <a:pt x="21" y="2"/>
                    <a:pt x="21" y="2"/>
                  </a:cubicBezTo>
                  <a:cubicBezTo>
                    <a:pt x="21" y="2"/>
                    <a:pt x="21" y="2"/>
                    <a:pt x="22" y="1"/>
                  </a:cubicBezTo>
                  <a:cubicBezTo>
                    <a:pt x="22" y="1"/>
                    <a:pt x="22" y="1"/>
                    <a:pt x="21" y="1"/>
                  </a:cubicBezTo>
                  <a:cubicBezTo>
                    <a:pt x="21" y="0"/>
                    <a:pt x="20" y="1"/>
                    <a:pt x="18" y="2"/>
                  </a:cubicBezTo>
                  <a:cubicBezTo>
                    <a:pt x="18" y="3"/>
                    <a:pt x="18" y="3"/>
                    <a:pt x="18" y="3"/>
                  </a:cubicBezTo>
                  <a:cubicBezTo>
                    <a:pt x="17" y="4"/>
                    <a:pt x="17" y="4"/>
                    <a:pt x="17" y="4"/>
                  </a:cubicBezTo>
                  <a:cubicBezTo>
                    <a:pt x="15" y="5"/>
                    <a:pt x="15" y="6"/>
                    <a:pt x="15" y="6"/>
                  </a:cubicBezTo>
                  <a:cubicBezTo>
                    <a:pt x="14" y="5"/>
                    <a:pt x="13" y="5"/>
                    <a:pt x="13" y="5"/>
                  </a:cubicBezTo>
                  <a:cubicBezTo>
                    <a:pt x="13" y="4"/>
                    <a:pt x="12" y="4"/>
                    <a:pt x="12" y="4"/>
                  </a:cubicBezTo>
                  <a:cubicBezTo>
                    <a:pt x="12" y="4"/>
                    <a:pt x="11" y="4"/>
                    <a:pt x="11" y="4"/>
                  </a:cubicBezTo>
                  <a:cubicBezTo>
                    <a:pt x="11" y="5"/>
                    <a:pt x="11" y="5"/>
                    <a:pt x="12" y="5"/>
                  </a:cubicBezTo>
                  <a:cubicBezTo>
                    <a:pt x="13" y="7"/>
                    <a:pt x="14" y="7"/>
                    <a:pt x="14" y="7"/>
                  </a:cubicBezTo>
                  <a:cubicBezTo>
                    <a:pt x="13" y="8"/>
                    <a:pt x="13" y="8"/>
                    <a:pt x="12" y="9"/>
                  </a:cubicBezTo>
                  <a:cubicBezTo>
                    <a:pt x="12" y="9"/>
                    <a:pt x="11" y="10"/>
                    <a:pt x="11" y="10"/>
                  </a:cubicBezTo>
                  <a:cubicBezTo>
                    <a:pt x="11" y="10"/>
                    <a:pt x="10" y="11"/>
                    <a:pt x="7" y="13"/>
                  </a:cubicBezTo>
                  <a:cubicBezTo>
                    <a:pt x="5" y="15"/>
                    <a:pt x="3" y="17"/>
                    <a:pt x="2" y="19"/>
                  </a:cubicBezTo>
                  <a:cubicBezTo>
                    <a:pt x="1" y="21"/>
                    <a:pt x="0" y="23"/>
                    <a:pt x="1" y="24"/>
                  </a:cubicBezTo>
                  <a:cubicBezTo>
                    <a:pt x="2" y="26"/>
                    <a:pt x="3" y="27"/>
                    <a:pt x="5" y="27"/>
                  </a:cubicBezTo>
                  <a:cubicBezTo>
                    <a:pt x="6" y="27"/>
                    <a:pt x="6" y="27"/>
                    <a:pt x="7" y="26"/>
                  </a:cubicBezTo>
                  <a:cubicBezTo>
                    <a:pt x="7" y="26"/>
                    <a:pt x="7" y="26"/>
                    <a:pt x="7" y="25"/>
                  </a:cubicBezTo>
                  <a:cubicBezTo>
                    <a:pt x="7" y="25"/>
                    <a:pt x="6" y="25"/>
                    <a:pt x="6" y="25"/>
                  </a:cubicBezTo>
                  <a:cubicBezTo>
                    <a:pt x="4" y="25"/>
                    <a:pt x="3" y="24"/>
                    <a:pt x="2" y="2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1315"/>
            <p:cNvSpPr/>
            <p:nvPr/>
          </p:nvSpPr>
          <p:spPr bwMode="auto">
            <a:xfrm>
              <a:off x="3366" y="2338"/>
              <a:ext cx="50" cy="62"/>
            </a:xfrm>
            <a:custGeom>
              <a:avLst/>
              <a:gdLst>
                <a:gd name="T0" fmla="*/ 13 w 21"/>
                <a:gd name="T1" fmla="*/ 6 h 26"/>
                <a:gd name="T2" fmla="*/ 12 w 21"/>
                <a:gd name="T3" fmla="*/ 8 h 26"/>
                <a:gd name="T4" fmla="*/ 11 w 21"/>
                <a:gd name="T5" fmla="*/ 9 h 26"/>
                <a:gd name="T6" fmla="*/ 7 w 21"/>
                <a:gd name="T7" fmla="*/ 12 h 26"/>
                <a:gd name="T8" fmla="*/ 2 w 21"/>
                <a:gd name="T9" fmla="*/ 18 h 26"/>
                <a:gd name="T10" fmla="*/ 1 w 21"/>
                <a:gd name="T11" fmla="*/ 23 h 26"/>
                <a:gd name="T12" fmla="*/ 4 w 21"/>
                <a:gd name="T13" fmla="*/ 26 h 26"/>
                <a:gd name="T14" fmla="*/ 7 w 21"/>
                <a:gd name="T15" fmla="*/ 25 h 26"/>
                <a:gd name="T16" fmla="*/ 7 w 21"/>
                <a:gd name="T17" fmla="*/ 24 h 26"/>
                <a:gd name="T18" fmla="*/ 6 w 21"/>
                <a:gd name="T19" fmla="*/ 24 h 26"/>
                <a:gd name="T20" fmla="*/ 2 w 21"/>
                <a:gd name="T21" fmla="*/ 22 h 26"/>
                <a:gd name="T22" fmla="*/ 4 w 21"/>
                <a:gd name="T23" fmla="*/ 18 h 26"/>
                <a:gd name="T24" fmla="*/ 10 w 21"/>
                <a:gd name="T25" fmla="*/ 12 h 26"/>
                <a:gd name="T26" fmla="*/ 12 w 21"/>
                <a:gd name="T27" fmla="*/ 10 h 26"/>
                <a:gd name="T28" fmla="*/ 14 w 21"/>
                <a:gd name="T29" fmla="*/ 7 h 26"/>
                <a:gd name="T30" fmla="*/ 17 w 21"/>
                <a:gd name="T31" fmla="*/ 9 h 26"/>
                <a:gd name="T32" fmla="*/ 19 w 21"/>
                <a:gd name="T33" fmla="*/ 11 h 26"/>
                <a:gd name="T34" fmla="*/ 20 w 21"/>
                <a:gd name="T35" fmla="*/ 11 h 26"/>
                <a:gd name="T36" fmla="*/ 21 w 21"/>
                <a:gd name="T37" fmla="*/ 10 h 26"/>
                <a:gd name="T38" fmla="*/ 20 w 21"/>
                <a:gd name="T39" fmla="*/ 9 h 26"/>
                <a:gd name="T40" fmla="*/ 18 w 21"/>
                <a:gd name="T41" fmla="*/ 8 h 26"/>
                <a:gd name="T42" fmla="*/ 16 w 21"/>
                <a:gd name="T43" fmla="*/ 6 h 26"/>
                <a:gd name="T44" fmla="*/ 16 w 21"/>
                <a:gd name="T45" fmla="*/ 6 h 26"/>
                <a:gd name="T46" fmla="*/ 15 w 21"/>
                <a:gd name="T47" fmla="*/ 6 h 26"/>
                <a:gd name="T48" fmla="*/ 18 w 21"/>
                <a:gd name="T49" fmla="*/ 4 h 26"/>
                <a:gd name="T50" fmla="*/ 20 w 21"/>
                <a:gd name="T51" fmla="*/ 2 h 26"/>
                <a:gd name="T52" fmla="*/ 21 w 21"/>
                <a:gd name="T53" fmla="*/ 1 h 26"/>
                <a:gd name="T54" fmla="*/ 21 w 21"/>
                <a:gd name="T55" fmla="*/ 0 h 26"/>
                <a:gd name="T56" fmla="*/ 21 w 21"/>
                <a:gd name="T57" fmla="*/ 0 h 26"/>
                <a:gd name="T58" fmla="*/ 18 w 21"/>
                <a:gd name="T59" fmla="*/ 1 h 26"/>
                <a:gd name="T60" fmla="*/ 17 w 21"/>
                <a:gd name="T61" fmla="*/ 2 h 26"/>
                <a:gd name="T62" fmla="*/ 16 w 21"/>
                <a:gd name="T63" fmla="*/ 3 h 26"/>
                <a:gd name="T64" fmla="*/ 14 w 21"/>
                <a:gd name="T65" fmla="*/ 5 h 26"/>
                <a:gd name="T66" fmla="*/ 13 w 21"/>
                <a:gd name="T67" fmla="*/ 4 h 26"/>
                <a:gd name="T68" fmla="*/ 12 w 21"/>
                <a:gd name="T69" fmla="*/ 3 h 26"/>
                <a:gd name="T70" fmla="*/ 11 w 21"/>
                <a:gd name="T71" fmla="*/ 3 h 26"/>
                <a:gd name="T72" fmla="*/ 11 w 21"/>
                <a:gd name="T73" fmla="*/ 4 h 26"/>
                <a:gd name="T74" fmla="*/ 13 w 21"/>
                <a:gd name="T75"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 h="26">
                  <a:moveTo>
                    <a:pt x="13" y="6"/>
                  </a:moveTo>
                  <a:cubicBezTo>
                    <a:pt x="13" y="7"/>
                    <a:pt x="13" y="7"/>
                    <a:pt x="12" y="8"/>
                  </a:cubicBezTo>
                  <a:cubicBezTo>
                    <a:pt x="11" y="8"/>
                    <a:pt x="11" y="9"/>
                    <a:pt x="11" y="9"/>
                  </a:cubicBezTo>
                  <a:cubicBezTo>
                    <a:pt x="11" y="9"/>
                    <a:pt x="10" y="10"/>
                    <a:pt x="7" y="12"/>
                  </a:cubicBezTo>
                  <a:cubicBezTo>
                    <a:pt x="5" y="14"/>
                    <a:pt x="3" y="16"/>
                    <a:pt x="2" y="18"/>
                  </a:cubicBezTo>
                  <a:cubicBezTo>
                    <a:pt x="1" y="20"/>
                    <a:pt x="0" y="22"/>
                    <a:pt x="1" y="23"/>
                  </a:cubicBezTo>
                  <a:cubicBezTo>
                    <a:pt x="2" y="25"/>
                    <a:pt x="3" y="26"/>
                    <a:pt x="4" y="26"/>
                  </a:cubicBezTo>
                  <a:cubicBezTo>
                    <a:pt x="6" y="26"/>
                    <a:pt x="6" y="26"/>
                    <a:pt x="7" y="25"/>
                  </a:cubicBezTo>
                  <a:cubicBezTo>
                    <a:pt x="7" y="25"/>
                    <a:pt x="7" y="25"/>
                    <a:pt x="7" y="24"/>
                  </a:cubicBezTo>
                  <a:cubicBezTo>
                    <a:pt x="6" y="24"/>
                    <a:pt x="6" y="24"/>
                    <a:pt x="6" y="24"/>
                  </a:cubicBezTo>
                  <a:cubicBezTo>
                    <a:pt x="4" y="24"/>
                    <a:pt x="3" y="23"/>
                    <a:pt x="2" y="22"/>
                  </a:cubicBezTo>
                  <a:cubicBezTo>
                    <a:pt x="2" y="21"/>
                    <a:pt x="3" y="19"/>
                    <a:pt x="4" y="18"/>
                  </a:cubicBezTo>
                  <a:cubicBezTo>
                    <a:pt x="7" y="14"/>
                    <a:pt x="9" y="12"/>
                    <a:pt x="10" y="12"/>
                  </a:cubicBezTo>
                  <a:cubicBezTo>
                    <a:pt x="10" y="12"/>
                    <a:pt x="11" y="11"/>
                    <a:pt x="12" y="10"/>
                  </a:cubicBezTo>
                  <a:cubicBezTo>
                    <a:pt x="14" y="8"/>
                    <a:pt x="14" y="7"/>
                    <a:pt x="14" y="7"/>
                  </a:cubicBezTo>
                  <a:cubicBezTo>
                    <a:pt x="15" y="7"/>
                    <a:pt x="16" y="8"/>
                    <a:pt x="17" y="9"/>
                  </a:cubicBezTo>
                  <a:cubicBezTo>
                    <a:pt x="18" y="10"/>
                    <a:pt x="18" y="10"/>
                    <a:pt x="19" y="11"/>
                  </a:cubicBezTo>
                  <a:cubicBezTo>
                    <a:pt x="20" y="11"/>
                    <a:pt x="20" y="11"/>
                    <a:pt x="20" y="11"/>
                  </a:cubicBezTo>
                  <a:cubicBezTo>
                    <a:pt x="21" y="11"/>
                    <a:pt x="21" y="11"/>
                    <a:pt x="21" y="10"/>
                  </a:cubicBezTo>
                  <a:cubicBezTo>
                    <a:pt x="20" y="10"/>
                    <a:pt x="20" y="9"/>
                    <a:pt x="20" y="9"/>
                  </a:cubicBezTo>
                  <a:cubicBezTo>
                    <a:pt x="19" y="9"/>
                    <a:pt x="18" y="8"/>
                    <a:pt x="18" y="8"/>
                  </a:cubicBezTo>
                  <a:cubicBezTo>
                    <a:pt x="16" y="7"/>
                    <a:pt x="16" y="6"/>
                    <a:pt x="16" y="6"/>
                  </a:cubicBezTo>
                  <a:cubicBezTo>
                    <a:pt x="16" y="6"/>
                    <a:pt x="16" y="6"/>
                    <a:pt x="16" y="6"/>
                  </a:cubicBezTo>
                  <a:cubicBezTo>
                    <a:pt x="16" y="6"/>
                    <a:pt x="16" y="6"/>
                    <a:pt x="15" y="6"/>
                  </a:cubicBezTo>
                  <a:cubicBezTo>
                    <a:pt x="16" y="6"/>
                    <a:pt x="17" y="5"/>
                    <a:pt x="18" y="4"/>
                  </a:cubicBezTo>
                  <a:cubicBezTo>
                    <a:pt x="20" y="2"/>
                    <a:pt x="20" y="2"/>
                    <a:pt x="20" y="2"/>
                  </a:cubicBezTo>
                  <a:cubicBezTo>
                    <a:pt x="21" y="1"/>
                    <a:pt x="21" y="1"/>
                    <a:pt x="21" y="1"/>
                  </a:cubicBezTo>
                  <a:cubicBezTo>
                    <a:pt x="21" y="1"/>
                    <a:pt x="21" y="1"/>
                    <a:pt x="21" y="0"/>
                  </a:cubicBezTo>
                  <a:cubicBezTo>
                    <a:pt x="21" y="0"/>
                    <a:pt x="21" y="0"/>
                    <a:pt x="21" y="0"/>
                  </a:cubicBezTo>
                  <a:cubicBezTo>
                    <a:pt x="21" y="0"/>
                    <a:pt x="20" y="0"/>
                    <a:pt x="18" y="1"/>
                  </a:cubicBezTo>
                  <a:cubicBezTo>
                    <a:pt x="18" y="2"/>
                    <a:pt x="18" y="2"/>
                    <a:pt x="17" y="2"/>
                  </a:cubicBezTo>
                  <a:cubicBezTo>
                    <a:pt x="17" y="3"/>
                    <a:pt x="17" y="3"/>
                    <a:pt x="16" y="3"/>
                  </a:cubicBezTo>
                  <a:cubicBezTo>
                    <a:pt x="15" y="5"/>
                    <a:pt x="14" y="5"/>
                    <a:pt x="14" y="5"/>
                  </a:cubicBezTo>
                  <a:cubicBezTo>
                    <a:pt x="13" y="4"/>
                    <a:pt x="13" y="4"/>
                    <a:pt x="13" y="4"/>
                  </a:cubicBezTo>
                  <a:cubicBezTo>
                    <a:pt x="12" y="3"/>
                    <a:pt x="12" y="3"/>
                    <a:pt x="12" y="3"/>
                  </a:cubicBezTo>
                  <a:cubicBezTo>
                    <a:pt x="11" y="3"/>
                    <a:pt x="11" y="3"/>
                    <a:pt x="11" y="3"/>
                  </a:cubicBezTo>
                  <a:cubicBezTo>
                    <a:pt x="11" y="4"/>
                    <a:pt x="11" y="4"/>
                    <a:pt x="11" y="4"/>
                  </a:cubicBezTo>
                  <a:cubicBezTo>
                    <a:pt x="13" y="6"/>
                    <a:pt x="14" y="6"/>
                    <a:pt x="13" y="6"/>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316"/>
            <p:cNvSpPr>
              <a:spLocks noEditPoints="1"/>
            </p:cNvSpPr>
            <p:nvPr/>
          </p:nvSpPr>
          <p:spPr bwMode="auto">
            <a:xfrm>
              <a:off x="3361" y="2369"/>
              <a:ext cx="71" cy="64"/>
            </a:xfrm>
            <a:custGeom>
              <a:avLst/>
              <a:gdLst>
                <a:gd name="T0" fmla="*/ 28 w 30"/>
                <a:gd name="T1" fmla="*/ 4 h 27"/>
                <a:gd name="T2" fmla="*/ 28 w 30"/>
                <a:gd name="T3" fmla="*/ 3 h 27"/>
                <a:gd name="T4" fmla="*/ 27 w 30"/>
                <a:gd name="T5" fmla="*/ 2 h 27"/>
                <a:gd name="T6" fmla="*/ 27 w 30"/>
                <a:gd name="T7" fmla="*/ 1 h 27"/>
                <a:gd name="T8" fmla="*/ 26 w 30"/>
                <a:gd name="T9" fmla="*/ 0 h 27"/>
                <a:gd name="T10" fmla="*/ 26 w 30"/>
                <a:gd name="T11" fmla="*/ 0 h 27"/>
                <a:gd name="T12" fmla="*/ 24 w 30"/>
                <a:gd name="T13" fmla="*/ 2 h 27"/>
                <a:gd name="T14" fmla="*/ 21 w 30"/>
                <a:gd name="T15" fmla="*/ 5 h 27"/>
                <a:gd name="T16" fmla="*/ 20 w 30"/>
                <a:gd name="T17" fmla="*/ 7 h 27"/>
                <a:gd name="T18" fmla="*/ 18 w 30"/>
                <a:gd name="T19" fmla="*/ 8 h 27"/>
                <a:gd name="T20" fmla="*/ 17 w 30"/>
                <a:gd name="T21" fmla="*/ 10 h 27"/>
                <a:gd name="T22" fmla="*/ 16 w 30"/>
                <a:gd name="T23" fmla="*/ 11 h 27"/>
                <a:gd name="T24" fmla="*/ 13 w 30"/>
                <a:gd name="T25" fmla="*/ 14 h 27"/>
                <a:gd name="T26" fmla="*/ 9 w 30"/>
                <a:gd name="T27" fmla="*/ 17 h 27"/>
                <a:gd name="T28" fmla="*/ 6 w 30"/>
                <a:gd name="T29" fmla="*/ 20 h 27"/>
                <a:gd name="T30" fmla="*/ 3 w 30"/>
                <a:gd name="T31" fmla="*/ 23 h 27"/>
                <a:gd name="T32" fmla="*/ 0 w 30"/>
                <a:gd name="T33" fmla="*/ 26 h 27"/>
                <a:gd name="T34" fmla="*/ 0 w 30"/>
                <a:gd name="T35" fmla="*/ 27 h 27"/>
                <a:gd name="T36" fmla="*/ 1 w 30"/>
                <a:gd name="T37" fmla="*/ 27 h 27"/>
                <a:gd name="T38" fmla="*/ 2 w 30"/>
                <a:gd name="T39" fmla="*/ 26 h 27"/>
                <a:gd name="T40" fmla="*/ 5 w 30"/>
                <a:gd name="T41" fmla="*/ 24 h 27"/>
                <a:gd name="T42" fmla="*/ 7 w 30"/>
                <a:gd name="T43" fmla="*/ 21 h 27"/>
                <a:gd name="T44" fmla="*/ 12 w 30"/>
                <a:gd name="T45" fmla="*/ 17 h 27"/>
                <a:gd name="T46" fmla="*/ 13 w 30"/>
                <a:gd name="T47" fmla="*/ 16 h 27"/>
                <a:gd name="T48" fmla="*/ 13 w 30"/>
                <a:gd name="T49" fmla="*/ 18 h 27"/>
                <a:gd name="T50" fmla="*/ 15 w 30"/>
                <a:gd name="T51" fmla="*/ 20 h 27"/>
                <a:gd name="T52" fmla="*/ 20 w 30"/>
                <a:gd name="T53" fmla="*/ 20 h 27"/>
                <a:gd name="T54" fmla="*/ 24 w 30"/>
                <a:gd name="T55" fmla="*/ 16 h 27"/>
                <a:gd name="T56" fmla="*/ 28 w 30"/>
                <a:gd name="T57" fmla="*/ 11 h 27"/>
                <a:gd name="T58" fmla="*/ 28 w 30"/>
                <a:gd name="T59" fmla="*/ 4 h 27"/>
                <a:gd name="T60" fmla="*/ 28 w 30"/>
                <a:gd name="T61" fmla="*/ 10 h 27"/>
                <a:gd name="T62" fmla="*/ 22 w 30"/>
                <a:gd name="T63" fmla="*/ 17 h 27"/>
                <a:gd name="T64" fmla="*/ 16 w 30"/>
                <a:gd name="T65" fmla="*/ 19 h 27"/>
                <a:gd name="T66" fmla="*/ 14 w 30"/>
                <a:gd name="T67" fmla="*/ 17 h 27"/>
                <a:gd name="T68" fmla="*/ 15 w 30"/>
                <a:gd name="T69" fmla="*/ 14 h 27"/>
                <a:gd name="T70" fmla="*/ 16 w 30"/>
                <a:gd name="T71" fmla="*/ 12 h 27"/>
                <a:gd name="T72" fmla="*/ 21 w 30"/>
                <a:gd name="T73" fmla="*/ 8 h 27"/>
                <a:gd name="T74" fmla="*/ 24 w 30"/>
                <a:gd name="T75" fmla="*/ 4 h 27"/>
                <a:gd name="T76" fmla="*/ 27 w 30"/>
                <a:gd name="T77" fmla="*/ 5 h 27"/>
                <a:gd name="T78" fmla="*/ 28 w 30"/>
                <a:gd name="T79" fmla="*/ 6 h 27"/>
                <a:gd name="T80" fmla="*/ 28 w 30"/>
                <a:gd name="T81"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 h="27">
                  <a:moveTo>
                    <a:pt x="28" y="4"/>
                  </a:moveTo>
                  <a:cubicBezTo>
                    <a:pt x="28" y="4"/>
                    <a:pt x="28" y="4"/>
                    <a:pt x="28" y="3"/>
                  </a:cubicBezTo>
                  <a:cubicBezTo>
                    <a:pt x="27" y="3"/>
                    <a:pt x="27" y="3"/>
                    <a:pt x="27" y="2"/>
                  </a:cubicBezTo>
                  <a:cubicBezTo>
                    <a:pt x="27" y="2"/>
                    <a:pt x="27" y="2"/>
                    <a:pt x="27" y="1"/>
                  </a:cubicBezTo>
                  <a:cubicBezTo>
                    <a:pt x="27" y="1"/>
                    <a:pt x="26" y="1"/>
                    <a:pt x="26" y="0"/>
                  </a:cubicBezTo>
                  <a:cubicBezTo>
                    <a:pt x="26" y="0"/>
                    <a:pt x="26" y="0"/>
                    <a:pt x="26" y="0"/>
                  </a:cubicBezTo>
                  <a:cubicBezTo>
                    <a:pt x="25" y="0"/>
                    <a:pt x="25" y="0"/>
                    <a:pt x="24" y="2"/>
                  </a:cubicBezTo>
                  <a:cubicBezTo>
                    <a:pt x="24" y="2"/>
                    <a:pt x="23" y="3"/>
                    <a:pt x="21" y="5"/>
                  </a:cubicBezTo>
                  <a:cubicBezTo>
                    <a:pt x="20" y="7"/>
                    <a:pt x="20" y="7"/>
                    <a:pt x="20" y="7"/>
                  </a:cubicBezTo>
                  <a:cubicBezTo>
                    <a:pt x="18" y="8"/>
                    <a:pt x="18" y="8"/>
                    <a:pt x="18" y="8"/>
                  </a:cubicBezTo>
                  <a:cubicBezTo>
                    <a:pt x="17" y="10"/>
                    <a:pt x="17" y="10"/>
                    <a:pt x="17" y="10"/>
                  </a:cubicBezTo>
                  <a:cubicBezTo>
                    <a:pt x="16" y="11"/>
                    <a:pt x="16" y="11"/>
                    <a:pt x="16" y="11"/>
                  </a:cubicBezTo>
                  <a:cubicBezTo>
                    <a:pt x="15" y="12"/>
                    <a:pt x="14" y="13"/>
                    <a:pt x="13" y="14"/>
                  </a:cubicBezTo>
                  <a:cubicBezTo>
                    <a:pt x="11" y="16"/>
                    <a:pt x="10" y="17"/>
                    <a:pt x="9" y="17"/>
                  </a:cubicBezTo>
                  <a:cubicBezTo>
                    <a:pt x="9" y="18"/>
                    <a:pt x="8" y="19"/>
                    <a:pt x="6" y="20"/>
                  </a:cubicBezTo>
                  <a:cubicBezTo>
                    <a:pt x="5" y="21"/>
                    <a:pt x="4" y="22"/>
                    <a:pt x="3" y="23"/>
                  </a:cubicBezTo>
                  <a:cubicBezTo>
                    <a:pt x="1" y="25"/>
                    <a:pt x="0" y="26"/>
                    <a:pt x="0" y="26"/>
                  </a:cubicBezTo>
                  <a:cubicBezTo>
                    <a:pt x="0" y="26"/>
                    <a:pt x="0" y="27"/>
                    <a:pt x="0" y="27"/>
                  </a:cubicBezTo>
                  <a:cubicBezTo>
                    <a:pt x="0" y="27"/>
                    <a:pt x="0" y="27"/>
                    <a:pt x="1" y="27"/>
                  </a:cubicBezTo>
                  <a:cubicBezTo>
                    <a:pt x="1" y="27"/>
                    <a:pt x="1" y="27"/>
                    <a:pt x="2" y="26"/>
                  </a:cubicBezTo>
                  <a:cubicBezTo>
                    <a:pt x="3" y="25"/>
                    <a:pt x="4" y="25"/>
                    <a:pt x="5" y="24"/>
                  </a:cubicBezTo>
                  <a:cubicBezTo>
                    <a:pt x="6" y="22"/>
                    <a:pt x="7" y="22"/>
                    <a:pt x="7" y="21"/>
                  </a:cubicBezTo>
                  <a:cubicBezTo>
                    <a:pt x="10" y="18"/>
                    <a:pt x="12" y="17"/>
                    <a:pt x="12" y="17"/>
                  </a:cubicBezTo>
                  <a:cubicBezTo>
                    <a:pt x="12" y="16"/>
                    <a:pt x="13" y="16"/>
                    <a:pt x="13" y="16"/>
                  </a:cubicBezTo>
                  <a:cubicBezTo>
                    <a:pt x="13" y="16"/>
                    <a:pt x="13" y="17"/>
                    <a:pt x="13" y="18"/>
                  </a:cubicBezTo>
                  <a:cubicBezTo>
                    <a:pt x="13" y="19"/>
                    <a:pt x="14" y="20"/>
                    <a:pt x="15" y="20"/>
                  </a:cubicBezTo>
                  <a:cubicBezTo>
                    <a:pt x="16" y="21"/>
                    <a:pt x="18" y="21"/>
                    <a:pt x="20" y="20"/>
                  </a:cubicBezTo>
                  <a:cubicBezTo>
                    <a:pt x="21" y="19"/>
                    <a:pt x="22" y="18"/>
                    <a:pt x="24" y="16"/>
                  </a:cubicBezTo>
                  <a:cubicBezTo>
                    <a:pt x="26" y="14"/>
                    <a:pt x="27" y="12"/>
                    <a:pt x="28" y="11"/>
                  </a:cubicBezTo>
                  <a:cubicBezTo>
                    <a:pt x="30" y="8"/>
                    <a:pt x="30" y="6"/>
                    <a:pt x="28" y="4"/>
                  </a:cubicBezTo>
                  <a:close/>
                  <a:moveTo>
                    <a:pt x="28" y="10"/>
                  </a:moveTo>
                  <a:cubicBezTo>
                    <a:pt x="26" y="13"/>
                    <a:pt x="24" y="15"/>
                    <a:pt x="22" y="17"/>
                  </a:cubicBezTo>
                  <a:cubicBezTo>
                    <a:pt x="19" y="19"/>
                    <a:pt x="17" y="19"/>
                    <a:pt x="16" y="19"/>
                  </a:cubicBezTo>
                  <a:cubicBezTo>
                    <a:pt x="15" y="18"/>
                    <a:pt x="15" y="18"/>
                    <a:pt x="14" y="17"/>
                  </a:cubicBezTo>
                  <a:cubicBezTo>
                    <a:pt x="14" y="16"/>
                    <a:pt x="14" y="15"/>
                    <a:pt x="15" y="14"/>
                  </a:cubicBezTo>
                  <a:cubicBezTo>
                    <a:pt x="15" y="14"/>
                    <a:pt x="16" y="13"/>
                    <a:pt x="16" y="12"/>
                  </a:cubicBezTo>
                  <a:cubicBezTo>
                    <a:pt x="16" y="12"/>
                    <a:pt x="18" y="11"/>
                    <a:pt x="21" y="8"/>
                  </a:cubicBezTo>
                  <a:cubicBezTo>
                    <a:pt x="23" y="5"/>
                    <a:pt x="24" y="4"/>
                    <a:pt x="24" y="4"/>
                  </a:cubicBezTo>
                  <a:cubicBezTo>
                    <a:pt x="25" y="4"/>
                    <a:pt x="26" y="4"/>
                    <a:pt x="27" y="5"/>
                  </a:cubicBezTo>
                  <a:cubicBezTo>
                    <a:pt x="27" y="5"/>
                    <a:pt x="28" y="6"/>
                    <a:pt x="28" y="6"/>
                  </a:cubicBezTo>
                  <a:cubicBezTo>
                    <a:pt x="28" y="8"/>
                    <a:pt x="28" y="9"/>
                    <a:pt x="28" y="1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317"/>
            <p:cNvSpPr/>
            <p:nvPr/>
          </p:nvSpPr>
          <p:spPr bwMode="auto">
            <a:xfrm>
              <a:off x="3432" y="2400"/>
              <a:ext cx="10" cy="9"/>
            </a:xfrm>
            <a:custGeom>
              <a:avLst/>
              <a:gdLst>
                <a:gd name="T0" fmla="*/ 3 w 4"/>
                <a:gd name="T1" fmla="*/ 4 h 4"/>
                <a:gd name="T2" fmla="*/ 4 w 4"/>
                <a:gd name="T3" fmla="*/ 2 h 4"/>
                <a:gd name="T4" fmla="*/ 4 w 4"/>
                <a:gd name="T5" fmla="*/ 1 h 4"/>
                <a:gd name="T6" fmla="*/ 2 w 4"/>
                <a:gd name="T7" fmla="*/ 0 h 4"/>
                <a:gd name="T8" fmla="*/ 1 w 4"/>
                <a:gd name="T9" fmla="*/ 1 h 4"/>
                <a:gd name="T10" fmla="*/ 1 w 4"/>
                <a:gd name="T11" fmla="*/ 3 h 4"/>
                <a:gd name="T12" fmla="*/ 3 w 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4"/>
                  </a:moveTo>
                  <a:cubicBezTo>
                    <a:pt x="4" y="4"/>
                    <a:pt x="4" y="3"/>
                    <a:pt x="4" y="2"/>
                  </a:cubicBezTo>
                  <a:cubicBezTo>
                    <a:pt x="4" y="2"/>
                    <a:pt x="4" y="2"/>
                    <a:pt x="4" y="1"/>
                  </a:cubicBezTo>
                  <a:cubicBezTo>
                    <a:pt x="4" y="0"/>
                    <a:pt x="3" y="0"/>
                    <a:pt x="2" y="0"/>
                  </a:cubicBezTo>
                  <a:cubicBezTo>
                    <a:pt x="1" y="0"/>
                    <a:pt x="1" y="1"/>
                    <a:pt x="1" y="1"/>
                  </a:cubicBezTo>
                  <a:cubicBezTo>
                    <a:pt x="0" y="2"/>
                    <a:pt x="0" y="3"/>
                    <a:pt x="1" y="3"/>
                  </a:cubicBezTo>
                  <a:cubicBezTo>
                    <a:pt x="1" y="4"/>
                    <a:pt x="2" y="4"/>
                    <a:pt x="3" y="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318"/>
            <p:cNvSpPr/>
            <p:nvPr/>
          </p:nvSpPr>
          <p:spPr bwMode="auto">
            <a:xfrm>
              <a:off x="3418" y="2416"/>
              <a:ext cx="9" cy="10"/>
            </a:xfrm>
            <a:custGeom>
              <a:avLst/>
              <a:gdLst>
                <a:gd name="T0" fmla="*/ 2 w 4"/>
                <a:gd name="T1" fmla="*/ 4 h 4"/>
                <a:gd name="T2" fmla="*/ 4 w 4"/>
                <a:gd name="T3" fmla="*/ 2 h 4"/>
                <a:gd name="T4" fmla="*/ 4 w 4"/>
                <a:gd name="T5" fmla="*/ 2 h 4"/>
                <a:gd name="T6" fmla="*/ 1 w 4"/>
                <a:gd name="T7" fmla="*/ 0 h 4"/>
                <a:gd name="T8" fmla="*/ 0 w 4"/>
                <a:gd name="T9" fmla="*/ 2 h 4"/>
                <a:gd name="T10" fmla="*/ 0 w 4"/>
                <a:gd name="T11" fmla="*/ 3 h 4"/>
                <a:gd name="T12" fmla="*/ 2 w 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4"/>
                  </a:moveTo>
                  <a:cubicBezTo>
                    <a:pt x="3" y="4"/>
                    <a:pt x="4" y="3"/>
                    <a:pt x="4" y="2"/>
                  </a:cubicBezTo>
                  <a:cubicBezTo>
                    <a:pt x="4" y="2"/>
                    <a:pt x="4" y="2"/>
                    <a:pt x="4" y="2"/>
                  </a:cubicBezTo>
                  <a:cubicBezTo>
                    <a:pt x="3" y="0"/>
                    <a:pt x="2" y="0"/>
                    <a:pt x="1" y="0"/>
                  </a:cubicBezTo>
                  <a:cubicBezTo>
                    <a:pt x="1" y="0"/>
                    <a:pt x="0" y="1"/>
                    <a:pt x="0" y="2"/>
                  </a:cubicBezTo>
                  <a:cubicBezTo>
                    <a:pt x="0" y="2"/>
                    <a:pt x="0" y="3"/>
                    <a:pt x="0" y="3"/>
                  </a:cubicBezTo>
                  <a:cubicBezTo>
                    <a:pt x="1" y="4"/>
                    <a:pt x="1" y="4"/>
                    <a:pt x="2" y="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319"/>
            <p:cNvSpPr/>
            <p:nvPr/>
          </p:nvSpPr>
          <p:spPr bwMode="auto">
            <a:xfrm>
              <a:off x="3418" y="2402"/>
              <a:ext cx="68" cy="40"/>
            </a:xfrm>
            <a:custGeom>
              <a:avLst/>
              <a:gdLst>
                <a:gd name="T0" fmla="*/ 13 w 29"/>
                <a:gd name="T1" fmla="*/ 8 h 17"/>
                <a:gd name="T2" fmla="*/ 14 w 29"/>
                <a:gd name="T3" fmla="*/ 8 h 17"/>
                <a:gd name="T4" fmla="*/ 15 w 29"/>
                <a:gd name="T5" fmla="*/ 7 h 17"/>
                <a:gd name="T6" fmla="*/ 18 w 29"/>
                <a:gd name="T7" fmla="*/ 6 h 17"/>
                <a:gd name="T8" fmla="*/ 21 w 29"/>
                <a:gd name="T9" fmla="*/ 4 h 17"/>
                <a:gd name="T10" fmla="*/ 26 w 29"/>
                <a:gd name="T11" fmla="*/ 3 h 17"/>
                <a:gd name="T12" fmla="*/ 29 w 29"/>
                <a:gd name="T13" fmla="*/ 1 h 17"/>
                <a:gd name="T14" fmla="*/ 28 w 29"/>
                <a:gd name="T15" fmla="*/ 0 h 17"/>
                <a:gd name="T16" fmla="*/ 27 w 29"/>
                <a:gd name="T17" fmla="*/ 1 h 17"/>
                <a:gd name="T18" fmla="*/ 24 w 29"/>
                <a:gd name="T19" fmla="*/ 2 h 17"/>
                <a:gd name="T20" fmla="*/ 22 w 29"/>
                <a:gd name="T21" fmla="*/ 3 h 17"/>
                <a:gd name="T22" fmla="*/ 19 w 29"/>
                <a:gd name="T23" fmla="*/ 4 h 17"/>
                <a:gd name="T24" fmla="*/ 16 w 29"/>
                <a:gd name="T25" fmla="*/ 5 h 17"/>
                <a:gd name="T26" fmla="*/ 11 w 29"/>
                <a:gd name="T27" fmla="*/ 9 h 17"/>
                <a:gd name="T28" fmla="*/ 9 w 29"/>
                <a:gd name="T29" fmla="*/ 10 h 17"/>
                <a:gd name="T30" fmla="*/ 7 w 29"/>
                <a:gd name="T31" fmla="*/ 11 h 17"/>
                <a:gd name="T32" fmla="*/ 3 w 29"/>
                <a:gd name="T33" fmla="*/ 14 h 17"/>
                <a:gd name="T34" fmla="*/ 0 w 29"/>
                <a:gd name="T35" fmla="*/ 17 h 17"/>
                <a:gd name="T36" fmla="*/ 2 w 29"/>
                <a:gd name="T37" fmla="*/ 16 h 17"/>
                <a:gd name="T38" fmla="*/ 5 w 29"/>
                <a:gd name="T39" fmla="*/ 14 h 17"/>
                <a:gd name="T40" fmla="*/ 8 w 29"/>
                <a:gd name="T41" fmla="*/ 12 h 17"/>
                <a:gd name="T42" fmla="*/ 12 w 29"/>
                <a:gd name="T43" fmla="*/ 9 h 17"/>
                <a:gd name="T44" fmla="*/ 13 w 29"/>
                <a:gd name="T45"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17">
                  <a:moveTo>
                    <a:pt x="13" y="8"/>
                  </a:moveTo>
                  <a:cubicBezTo>
                    <a:pt x="14" y="8"/>
                    <a:pt x="14" y="8"/>
                    <a:pt x="14" y="8"/>
                  </a:cubicBezTo>
                  <a:cubicBezTo>
                    <a:pt x="14" y="8"/>
                    <a:pt x="15" y="7"/>
                    <a:pt x="15" y="7"/>
                  </a:cubicBezTo>
                  <a:cubicBezTo>
                    <a:pt x="16" y="7"/>
                    <a:pt x="17" y="6"/>
                    <a:pt x="18" y="6"/>
                  </a:cubicBezTo>
                  <a:cubicBezTo>
                    <a:pt x="19" y="5"/>
                    <a:pt x="20" y="5"/>
                    <a:pt x="21" y="4"/>
                  </a:cubicBezTo>
                  <a:cubicBezTo>
                    <a:pt x="23" y="4"/>
                    <a:pt x="25" y="3"/>
                    <a:pt x="26" y="3"/>
                  </a:cubicBezTo>
                  <a:cubicBezTo>
                    <a:pt x="27" y="2"/>
                    <a:pt x="28" y="2"/>
                    <a:pt x="29" y="1"/>
                  </a:cubicBezTo>
                  <a:cubicBezTo>
                    <a:pt x="29" y="1"/>
                    <a:pt x="29" y="1"/>
                    <a:pt x="28" y="0"/>
                  </a:cubicBezTo>
                  <a:cubicBezTo>
                    <a:pt x="28" y="0"/>
                    <a:pt x="28" y="0"/>
                    <a:pt x="27" y="1"/>
                  </a:cubicBezTo>
                  <a:cubicBezTo>
                    <a:pt x="25" y="1"/>
                    <a:pt x="24" y="2"/>
                    <a:pt x="24" y="2"/>
                  </a:cubicBezTo>
                  <a:cubicBezTo>
                    <a:pt x="24" y="2"/>
                    <a:pt x="23" y="2"/>
                    <a:pt x="22" y="3"/>
                  </a:cubicBezTo>
                  <a:cubicBezTo>
                    <a:pt x="21" y="3"/>
                    <a:pt x="20" y="4"/>
                    <a:pt x="19" y="4"/>
                  </a:cubicBezTo>
                  <a:cubicBezTo>
                    <a:pt x="18" y="5"/>
                    <a:pt x="17" y="5"/>
                    <a:pt x="16" y="5"/>
                  </a:cubicBezTo>
                  <a:cubicBezTo>
                    <a:pt x="15" y="6"/>
                    <a:pt x="13" y="7"/>
                    <a:pt x="11" y="9"/>
                  </a:cubicBezTo>
                  <a:cubicBezTo>
                    <a:pt x="10" y="9"/>
                    <a:pt x="9" y="10"/>
                    <a:pt x="9" y="10"/>
                  </a:cubicBezTo>
                  <a:cubicBezTo>
                    <a:pt x="8" y="11"/>
                    <a:pt x="7" y="11"/>
                    <a:pt x="7" y="11"/>
                  </a:cubicBezTo>
                  <a:cubicBezTo>
                    <a:pt x="5" y="13"/>
                    <a:pt x="3" y="14"/>
                    <a:pt x="3" y="14"/>
                  </a:cubicBezTo>
                  <a:cubicBezTo>
                    <a:pt x="1" y="16"/>
                    <a:pt x="0" y="17"/>
                    <a:pt x="0" y="17"/>
                  </a:cubicBezTo>
                  <a:cubicBezTo>
                    <a:pt x="1" y="17"/>
                    <a:pt x="1" y="17"/>
                    <a:pt x="2" y="16"/>
                  </a:cubicBezTo>
                  <a:cubicBezTo>
                    <a:pt x="3" y="16"/>
                    <a:pt x="4" y="15"/>
                    <a:pt x="5" y="14"/>
                  </a:cubicBezTo>
                  <a:cubicBezTo>
                    <a:pt x="7" y="13"/>
                    <a:pt x="8" y="12"/>
                    <a:pt x="8" y="12"/>
                  </a:cubicBezTo>
                  <a:cubicBezTo>
                    <a:pt x="9" y="11"/>
                    <a:pt x="10" y="10"/>
                    <a:pt x="12" y="9"/>
                  </a:cubicBezTo>
                  <a:cubicBezTo>
                    <a:pt x="12" y="9"/>
                    <a:pt x="13" y="9"/>
                    <a:pt x="13" y="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320"/>
            <p:cNvSpPr/>
            <p:nvPr/>
          </p:nvSpPr>
          <p:spPr bwMode="auto">
            <a:xfrm>
              <a:off x="3442" y="2423"/>
              <a:ext cx="66" cy="41"/>
            </a:xfrm>
            <a:custGeom>
              <a:avLst/>
              <a:gdLst>
                <a:gd name="T0" fmla="*/ 14 w 28"/>
                <a:gd name="T1" fmla="*/ 7 h 17"/>
                <a:gd name="T2" fmla="*/ 14 w 28"/>
                <a:gd name="T3" fmla="*/ 7 h 17"/>
                <a:gd name="T4" fmla="*/ 17 w 28"/>
                <a:gd name="T5" fmla="*/ 5 h 17"/>
                <a:gd name="T6" fmla="*/ 20 w 28"/>
                <a:gd name="T7" fmla="*/ 4 h 17"/>
                <a:gd name="T8" fmla="*/ 25 w 28"/>
                <a:gd name="T9" fmla="*/ 2 h 17"/>
                <a:gd name="T10" fmla="*/ 28 w 28"/>
                <a:gd name="T11" fmla="*/ 1 h 17"/>
                <a:gd name="T12" fmla="*/ 28 w 28"/>
                <a:gd name="T13" fmla="*/ 0 h 17"/>
                <a:gd name="T14" fmla="*/ 27 w 28"/>
                <a:gd name="T15" fmla="*/ 0 h 17"/>
                <a:gd name="T16" fmla="*/ 24 w 28"/>
                <a:gd name="T17" fmla="*/ 1 h 17"/>
                <a:gd name="T18" fmla="*/ 21 w 28"/>
                <a:gd name="T19" fmla="*/ 2 h 17"/>
                <a:gd name="T20" fmla="*/ 19 w 28"/>
                <a:gd name="T21" fmla="*/ 3 h 17"/>
                <a:gd name="T22" fmla="*/ 16 w 28"/>
                <a:gd name="T23" fmla="*/ 5 h 17"/>
                <a:gd name="T24" fmla="*/ 10 w 28"/>
                <a:gd name="T25" fmla="*/ 8 h 17"/>
                <a:gd name="T26" fmla="*/ 8 w 28"/>
                <a:gd name="T27" fmla="*/ 10 h 17"/>
                <a:gd name="T28" fmla="*/ 6 w 28"/>
                <a:gd name="T29" fmla="*/ 11 h 17"/>
                <a:gd name="T30" fmla="*/ 2 w 28"/>
                <a:gd name="T31" fmla="*/ 14 h 17"/>
                <a:gd name="T32" fmla="*/ 0 w 28"/>
                <a:gd name="T33" fmla="*/ 17 h 17"/>
                <a:gd name="T34" fmla="*/ 1 w 28"/>
                <a:gd name="T35" fmla="*/ 16 h 17"/>
                <a:gd name="T36" fmla="*/ 5 w 28"/>
                <a:gd name="T37" fmla="*/ 13 h 17"/>
                <a:gd name="T38" fmla="*/ 8 w 28"/>
                <a:gd name="T39" fmla="*/ 11 h 17"/>
                <a:gd name="T40" fmla="*/ 11 w 28"/>
                <a:gd name="T41" fmla="*/ 9 h 17"/>
                <a:gd name="T42" fmla="*/ 13 w 28"/>
                <a:gd name="T43" fmla="*/ 8 h 17"/>
                <a:gd name="T44" fmla="*/ 14 w 28"/>
                <a:gd name="T45"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17">
                  <a:moveTo>
                    <a:pt x="14" y="7"/>
                  </a:moveTo>
                  <a:cubicBezTo>
                    <a:pt x="14" y="7"/>
                    <a:pt x="14" y="7"/>
                    <a:pt x="14" y="7"/>
                  </a:cubicBezTo>
                  <a:cubicBezTo>
                    <a:pt x="15" y="6"/>
                    <a:pt x="16" y="6"/>
                    <a:pt x="17" y="5"/>
                  </a:cubicBezTo>
                  <a:cubicBezTo>
                    <a:pt x="19" y="4"/>
                    <a:pt x="20" y="4"/>
                    <a:pt x="20" y="4"/>
                  </a:cubicBezTo>
                  <a:cubicBezTo>
                    <a:pt x="23" y="3"/>
                    <a:pt x="25" y="2"/>
                    <a:pt x="25" y="2"/>
                  </a:cubicBezTo>
                  <a:cubicBezTo>
                    <a:pt x="27" y="2"/>
                    <a:pt x="28" y="1"/>
                    <a:pt x="28" y="1"/>
                  </a:cubicBezTo>
                  <a:cubicBezTo>
                    <a:pt x="28" y="0"/>
                    <a:pt x="28" y="0"/>
                    <a:pt x="28" y="0"/>
                  </a:cubicBezTo>
                  <a:cubicBezTo>
                    <a:pt x="28" y="0"/>
                    <a:pt x="27" y="0"/>
                    <a:pt x="27" y="0"/>
                  </a:cubicBezTo>
                  <a:cubicBezTo>
                    <a:pt x="25" y="1"/>
                    <a:pt x="24" y="1"/>
                    <a:pt x="24" y="1"/>
                  </a:cubicBezTo>
                  <a:cubicBezTo>
                    <a:pt x="23" y="1"/>
                    <a:pt x="22" y="2"/>
                    <a:pt x="21" y="2"/>
                  </a:cubicBezTo>
                  <a:cubicBezTo>
                    <a:pt x="20" y="3"/>
                    <a:pt x="19" y="3"/>
                    <a:pt x="19" y="3"/>
                  </a:cubicBezTo>
                  <a:cubicBezTo>
                    <a:pt x="17" y="4"/>
                    <a:pt x="16" y="4"/>
                    <a:pt x="16" y="5"/>
                  </a:cubicBezTo>
                  <a:cubicBezTo>
                    <a:pt x="14" y="6"/>
                    <a:pt x="12" y="7"/>
                    <a:pt x="10" y="8"/>
                  </a:cubicBezTo>
                  <a:cubicBezTo>
                    <a:pt x="10" y="9"/>
                    <a:pt x="9" y="9"/>
                    <a:pt x="8" y="10"/>
                  </a:cubicBezTo>
                  <a:cubicBezTo>
                    <a:pt x="7" y="10"/>
                    <a:pt x="7" y="11"/>
                    <a:pt x="6" y="11"/>
                  </a:cubicBezTo>
                  <a:cubicBezTo>
                    <a:pt x="4" y="12"/>
                    <a:pt x="3" y="13"/>
                    <a:pt x="2" y="14"/>
                  </a:cubicBezTo>
                  <a:cubicBezTo>
                    <a:pt x="0" y="15"/>
                    <a:pt x="0" y="16"/>
                    <a:pt x="0" y="17"/>
                  </a:cubicBezTo>
                  <a:cubicBezTo>
                    <a:pt x="0" y="17"/>
                    <a:pt x="1" y="16"/>
                    <a:pt x="1" y="16"/>
                  </a:cubicBezTo>
                  <a:cubicBezTo>
                    <a:pt x="2" y="15"/>
                    <a:pt x="3" y="14"/>
                    <a:pt x="5" y="13"/>
                  </a:cubicBezTo>
                  <a:cubicBezTo>
                    <a:pt x="6" y="12"/>
                    <a:pt x="7" y="11"/>
                    <a:pt x="8" y="11"/>
                  </a:cubicBezTo>
                  <a:cubicBezTo>
                    <a:pt x="8" y="10"/>
                    <a:pt x="10" y="10"/>
                    <a:pt x="11" y="9"/>
                  </a:cubicBezTo>
                  <a:cubicBezTo>
                    <a:pt x="12" y="8"/>
                    <a:pt x="13" y="8"/>
                    <a:pt x="13" y="8"/>
                  </a:cubicBezTo>
                  <a:cubicBezTo>
                    <a:pt x="13" y="8"/>
                    <a:pt x="13" y="7"/>
                    <a:pt x="14" y="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321"/>
            <p:cNvSpPr/>
            <p:nvPr/>
          </p:nvSpPr>
          <p:spPr bwMode="auto">
            <a:xfrm>
              <a:off x="3470" y="2442"/>
              <a:ext cx="57" cy="55"/>
            </a:xfrm>
            <a:custGeom>
              <a:avLst/>
              <a:gdLst>
                <a:gd name="T0" fmla="*/ 18 w 24"/>
                <a:gd name="T1" fmla="*/ 14 h 23"/>
                <a:gd name="T2" fmla="*/ 22 w 24"/>
                <a:gd name="T3" fmla="*/ 11 h 23"/>
                <a:gd name="T4" fmla="*/ 23 w 24"/>
                <a:gd name="T5" fmla="*/ 11 h 23"/>
                <a:gd name="T6" fmla="*/ 24 w 24"/>
                <a:gd name="T7" fmla="*/ 10 h 23"/>
                <a:gd name="T8" fmla="*/ 24 w 24"/>
                <a:gd name="T9" fmla="*/ 9 h 23"/>
                <a:gd name="T10" fmla="*/ 23 w 24"/>
                <a:gd name="T11" fmla="*/ 8 h 23"/>
                <a:gd name="T12" fmla="*/ 21 w 24"/>
                <a:gd name="T13" fmla="*/ 10 h 23"/>
                <a:gd name="T14" fmla="*/ 17 w 24"/>
                <a:gd name="T15" fmla="*/ 14 h 23"/>
                <a:gd name="T16" fmla="*/ 15 w 24"/>
                <a:gd name="T17" fmla="*/ 16 h 23"/>
                <a:gd name="T18" fmla="*/ 13 w 24"/>
                <a:gd name="T19" fmla="*/ 18 h 23"/>
                <a:gd name="T20" fmla="*/ 9 w 24"/>
                <a:gd name="T21" fmla="*/ 21 h 23"/>
                <a:gd name="T22" fmla="*/ 7 w 24"/>
                <a:gd name="T23" fmla="*/ 21 h 23"/>
                <a:gd name="T24" fmla="*/ 7 w 24"/>
                <a:gd name="T25" fmla="*/ 19 h 23"/>
                <a:gd name="T26" fmla="*/ 9 w 24"/>
                <a:gd name="T27" fmla="*/ 17 h 23"/>
                <a:gd name="T28" fmla="*/ 10 w 24"/>
                <a:gd name="T29" fmla="*/ 15 h 23"/>
                <a:gd name="T30" fmla="*/ 10 w 24"/>
                <a:gd name="T31" fmla="*/ 12 h 23"/>
                <a:gd name="T32" fmla="*/ 6 w 24"/>
                <a:gd name="T33" fmla="*/ 15 h 23"/>
                <a:gd name="T34" fmla="*/ 2 w 24"/>
                <a:gd name="T35" fmla="*/ 17 h 23"/>
                <a:gd name="T36" fmla="*/ 2 w 24"/>
                <a:gd name="T37" fmla="*/ 15 h 23"/>
                <a:gd name="T38" fmla="*/ 6 w 24"/>
                <a:gd name="T39" fmla="*/ 9 h 23"/>
                <a:gd name="T40" fmla="*/ 9 w 24"/>
                <a:gd name="T41" fmla="*/ 6 h 23"/>
                <a:gd name="T42" fmla="*/ 13 w 24"/>
                <a:gd name="T43" fmla="*/ 2 h 23"/>
                <a:gd name="T44" fmla="*/ 14 w 24"/>
                <a:gd name="T45" fmla="*/ 1 h 23"/>
                <a:gd name="T46" fmla="*/ 14 w 24"/>
                <a:gd name="T47" fmla="*/ 0 h 23"/>
                <a:gd name="T48" fmla="*/ 12 w 24"/>
                <a:gd name="T49" fmla="*/ 1 h 23"/>
                <a:gd name="T50" fmla="*/ 10 w 24"/>
                <a:gd name="T51" fmla="*/ 4 h 23"/>
                <a:gd name="T52" fmla="*/ 7 w 24"/>
                <a:gd name="T53" fmla="*/ 6 h 23"/>
                <a:gd name="T54" fmla="*/ 1 w 24"/>
                <a:gd name="T55" fmla="*/ 14 h 23"/>
                <a:gd name="T56" fmla="*/ 0 w 24"/>
                <a:gd name="T57" fmla="*/ 17 h 23"/>
                <a:gd name="T58" fmla="*/ 1 w 24"/>
                <a:gd name="T59" fmla="*/ 19 h 23"/>
                <a:gd name="T60" fmla="*/ 3 w 24"/>
                <a:gd name="T61" fmla="*/ 19 h 23"/>
                <a:gd name="T62" fmla="*/ 6 w 24"/>
                <a:gd name="T63" fmla="*/ 16 h 23"/>
                <a:gd name="T64" fmla="*/ 8 w 24"/>
                <a:gd name="T65" fmla="*/ 14 h 23"/>
                <a:gd name="T66" fmla="*/ 9 w 24"/>
                <a:gd name="T67" fmla="*/ 15 h 23"/>
                <a:gd name="T68" fmla="*/ 8 w 24"/>
                <a:gd name="T69" fmla="*/ 17 h 23"/>
                <a:gd name="T70" fmla="*/ 5 w 24"/>
                <a:gd name="T71" fmla="*/ 21 h 23"/>
                <a:gd name="T72" fmla="*/ 5 w 24"/>
                <a:gd name="T73" fmla="*/ 23 h 23"/>
                <a:gd name="T74" fmla="*/ 7 w 24"/>
                <a:gd name="T75" fmla="*/ 23 h 23"/>
                <a:gd name="T76" fmla="*/ 10 w 24"/>
                <a:gd name="T77" fmla="*/ 22 h 23"/>
                <a:gd name="T78" fmla="*/ 13 w 24"/>
                <a:gd name="T79" fmla="*/ 19 h 23"/>
                <a:gd name="T80" fmla="*/ 16 w 24"/>
                <a:gd name="T81" fmla="*/ 17 h 23"/>
                <a:gd name="T82" fmla="*/ 18 w 24"/>
                <a:gd name="T83"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 h="23">
                  <a:moveTo>
                    <a:pt x="18" y="14"/>
                  </a:moveTo>
                  <a:cubicBezTo>
                    <a:pt x="19" y="13"/>
                    <a:pt x="21" y="12"/>
                    <a:pt x="22" y="11"/>
                  </a:cubicBezTo>
                  <a:cubicBezTo>
                    <a:pt x="22" y="11"/>
                    <a:pt x="22" y="11"/>
                    <a:pt x="23" y="11"/>
                  </a:cubicBezTo>
                  <a:cubicBezTo>
                    <a:pt x="23" y="10"/>
                    <a:pt x="23" y="10"/>
                    <a:pt x="24" y="10"/>
                  </a:cubicBezTo>
                  <a:cubicBezTo>
                    <a:pt x="24" y="9"/>
                    <a:pt x="24" y="9"/>
                    <a:pt x="24" y="9"/>
                  </a:cubicBezTo>
                  <a:cubicBezTo>
                    <a:pt x="24" y="8"/>
                    <a:pt x="23" y="8"/>
                    <a:pt x="23" y="8"/>
                  </a:cubicBezTo>
                  <a:cubicBezTo>
                    <a:pt x="23" y="8"/>
                    <a:pt x="22" y="9"/>
                    <a:pt x="21" y="10"/>
                  </a:cubicBezTo>
                  <a:cubicBezTo>
                    <a:pt x="20" y="11"/>
                    <a:pt x="18" y="13"/>
                    <a:pt x="17" y="14"/>
                  </a:cubicBezTo>
                  <a:cubicBezTo>
                    <a:pt x="16" y="14"/>
                    <a:pt x="16" y="15"/>
                    <a:pt x="15" y="16"/>
                  </a:cubicBezTo>
                  <a:cubicBezTo>
                    <a:pt x="14" y="17"/>
                    <a:pt x="13" y="17"/>
                    <a:pt x="13" y="18"/>
                  </a:cubicBezTo>
                  <a:cubicBezTo>
                    <a:pt x="11" y="19"/>
                    <a:pt x="10" y="20"/>
                    <a:pt x="9" y="21"/>
                  </a:cubicBezTo>
                  <a:cubicBezTo>
                    <a:pt x="8" y="21"/>
                    <a:pt x="8" y="21"/>
                    <a:pt x="7" y="21"/>
                  </a:cubicBezTo>
                  <a:cubicBezTo>
                    <a:pt x="7" y="20"/>
                    <a:pt x="7" y="20"/>
                    <a:pt x="7" y="19"/>
                  </a:cubicBezTo>
                  <a:cubicBezTo>
                    <a:pt x="8" y="19"/>
                    <a:pt x="8" y="18"/>
                    <a:pt x="9" y="17"/>
                  </a:cubicBezTo>
                  <a:cubicBezTo>
                    <a:pt x="10" y="16"/>
                    <a:pt x="10" y="16"/>
                    <a:pt x="10" y="15"/>
                  </a:cubicBezTo>
                  <a:cubicBezTo>
                    <a:pt x="11" y="13"/>
                    <a:pt x="11" y="13"/>
                    <a:pt x="10" y="12"/>
                  </a:cubicBezTo>
                  <a:cubicBezTo>
                    <a:pt x="9" y="12"/>
                    <a:pt x="7" y="13"/>
                    <a:pt x="6" y="15"/>
                  </a:cubicBezTo>
                  <a:cubicBezTo>
                    <a:pt x="4" y="17"/>
                    <a:pt x="3" y="17"/>
                    <a:pt x="2" y="17"/>
                  </a:cubicBezTo>
                  <a:cubicBezTo>
                    <a:pt x="2" y="17"/>
                    <a:pt x="2" y="16"/>
                    <a:pt x="2" y="15"/>
                  </a:cubicBezTo>
                  <a:cubicBezTo>
                    <a:pt x="2" y="14"/>
                    <a:pt x="4" y="12"/>
                    <a:pt x="6" y="9"/>
                  </a:cubicBezTo>
                  <a:cubicBezTo>
                    <a:pt x="6" y="9"/>
                    <a:pt x="7" y="8"/>
                    <a:pt x="9" y="6"/>
                  </a:cubicBezTo>
                  <a:cubicBezTo>
                    <a:pt x="10" y="6"/>
                    <a:pt x="11" y="4"/>
                    <a:pt x="13" y="2"/>
                  </a:cubicBezTo>
                  <a:cubicBezTo>
                    <a:pt x="14" y="1"/>
                    <a:pt x="14" y="1"/>
                    <a:pt x="14" y="1"/>
                  </a:cubicBezTo>
                  <a:cubicBezTo>
                    <a:pt x="14" y="0"/>
                    <a:pt x="14" y="0"/>
                    <a:pt x="14" y="0"/>
                  </a:cubicBezTo>
                  <a:cubicBezTo>
                    <a:pt x="13" y="0"/>
                    <a:pt x="13" y="0"/>
                    <a:pt x="12" y="1"/>
                  </a:cubicBezTo>
                  <a:cubicBezTo>
                    <a:pt x="12" y="2"/>
                    <a:pt x="11" y="3"/>
                    <a:pt x="10" y="4"/>
                  </a:cubicBezTo>
                  <a:cubicBezTo>
                    <a:pt x="8" y="5"/>
                    <a:pt x="7" y="6"/>
                    <a:pt x="7" y="6"/>
                  </a:cubicBezTo>
                  <a:cubicBezTo>
                    <a:pt x="4" y="11"/>
                    <a:pt x="2" y="13"/>
                    <a:pt x="1" y="14"/>
                  </a:cubicBezTo>
                  <a:cubicBezTo>
                    <a:pt x="0" y="15"/>
                    <a:pt x="0" y="16"/>
                    <a:pt x="0" y="17"/>
                  </a:cubicBezTo>
                  <a:cubicBezTo>
                    <a:pt x="0" y="18"/>
                    <a:pt x="0" y="18"/>
                    <a:pt x="1" y="19"/>
                  </a:cubicBezTo>
                  <a:cubicBezTo>
                    <a:pt x="2" y="19"/>
                    <a:pt x="3" y="19"/>
                    <a:pt x="3" y="19"/>
                  </a:cubicBezTo>
                  <a:cubicBezTo>
                    <a:pt x="5" y="17"/>
                    <a:pt x="6" y="16"/>
                    <a:pt x="6" y="16"/>
                  </a:cubicBezTo>
                  <a:cubicBezTo>
                    <a:pt x="7" y="15"/>
                    <a:pt x="8" y="14"/>
                    <a:pt x="8" y="14"/>
                  </a:cubicBezTo>
                  <a:cubicBezTo>
                    <a:pt x="9" y="14"/>
                    <a:pt x="9" y="14"/>
                    <a:pt x="9" y="15"/>
                  </a:cubicBezTo>
                  <a:cubicBezTo>
                    <a:pt x="9" y="15"/>
                    <a:pt x="9" y="16"/>
                    <a:pt x="8" y="17"/>
                  </a:cubicBezTo>
                  <a:cubicBezTo>
                    <a:pt x="6" y="19"/>
                    <a:pt x="5" y="21"/>
                    <a:pt x="5" y="21"/>
                  </a:cubicBezTo>
                  <a:cubicBezTo>
                    <a:pt x="5" y="22"/>
                    <a:pt x="5" y="22"/>
                    <a:pt x="5" y="23"/>
                  </a:cubicBezTo>
                  <a:cubicBezTo>
                    <a:pt x="6" y="23"/>
                    <a:pt x="6" y="23"/>
                    <a:pt x="7" y="23"/>
                  </a:cubicBezTo>
                  <a:cubicBezTo>
                    <a:pt x="7" y="23"/>
                    <a:pt x="8" y="23"/>
                    <a:pt x="10" y="22"/>
                  </a:cubicBezTo>
                  <a:cubicBezTo>
                    <a:pt x="11" y="21"/>
                    <a:pt x="12" y="20"/>
                    <a:pt x="13" y="19"/>
                  </a:cubicBezTo>
                  <a:cubicBezTo>
                    <a:pt x="13" y="19"/>
                    <a:pt x="14" y="18"/>
                    <a:pt x="16" y="17"/>
                  </a:cubicBezTo>
                  <a:cubicBezTo>
                    <a:pt x="17" y="16"/>
                    <a:pt x="18" y="15"/>
                    <a:pt x="18" y="1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322"/>
            <p:cNvSpPr/>
            <p:nvPr/>
          </p:nvSpPr>
          <p:spPr bwMode="auto">
            <a:xfrm>
              <a:off x="3501" y="2469"/>
              <a:ext cx="56" cy="56"/>
            </a:xfrm>
            <a:custGeom>
              <a:avLst/>
              <a:gdLst>
                <a:gd name="T0" fmla="*/ 19 w 24"/>
                <a:gd name="T1" fmla="*/ 15 h 24"/>
                <a:gd name="T2" fmla="*/ 22 w 24"/>
                <a:gd name="T3" fmla="*/ 12 h 24"/>
                <a:gd name="T4" fmla="*/ 23 w 24"/>
                <a:gd name="T5" fmla="*/ 11 h 24"/>
                <a:gd name="T6" fmla="*/ 24 w 24"/>
                <a:gd name="T7" fmla="*/ 11 h 24"/>
                <a:gd name="T8" fmla="*/ 24 w 24"/>
                <a:gd name="T9" fmla="*/ 9 h 24"/>
                <a:gd name="T10" fmla="*/ 23 w 24"/>
                <a:gd name="T11" fmla="*/ 9 h 24"/>
                <a:gd name="T12" fmla="*/ 21 w 24"/>
                <a:gd name="T13" fmla="*/ 11 h 24"/>
                <a:gd name="T14" fmla="*/ 17 w 24"/>
                <a:gd name="T15" fmla="*/ 14 h 24"/>
                <a:gd name="T16" fmla="*/ 15 w 24"/>
                <a:gd name="T17" fmla="*/ 16 h 24"/>
                <a:gd name="T18" fmla="*/ 13 w 24"/>
                <a:gd name="T19" fmla="*/ 18 h 24"/>
                <a:gd name="T20" fmla="*/ 9 w 24"/>
                <a:gd name="T21" fmla="*/ 21 h 24"/>
                <a:gd name="T22" fmla="*/ 8 w 24"/>
                <a:gd name="T23" fmla="*/ 21 h 24"/>
                <a:gd name="T24" fmla="*/ 8 w 24"/>
                <a:gd name="T25" fmla="*/ 20 h 24"/>
                <a:gd name="T26" fmla="*/ 9 w 24"/>
                <a:gd name="T27" fmla="*/ 18 h 24"/>
                <a:gd name="T28" fmla="*/ 11 w 24"/>
                <a:gd name="T29" fmla="*/ 16 h 24"/>
                <a:gd name="T30" fmla="*/ 10 w 24"/>
                <a:gd name="T31" fmla="*/ 13 h 24"/>
                <a:gd name="T32" fmla="*/ 6 w 24"/>
                <a:gd name="T33" fmla="*/ 16 h 24"/>
                <a:gd name="T34" fmla="*/ 3 w 24"/>
                <a:gd name="T35" fmla="*/ 18 h 24"/>
                <a:gd name="T36" fmla="*/ 3 w 24"/>
                <a:gd name="T37" fmla="*/ 16 h 24"/>
                <a:gd name="T38" fmla="*/ 7 w 24"/>
                <a:gd name="T39" fmla="*/ 10 h 24"/>
                <a:gd name="T40" fmla="*/ 10 w 24"/>
                <a:gd name="T41" fmla="*/ 7 h 24"/>
                <a:gd name="T42" fmla="*/ 14 w 24"/>
                <a:gd name="T43" fmla="*/ 2 h 24"/>
                <a:gd name="T44" fmla="*/ 15 w 24"/>
                <a:gd name="T45" fmla="*/ 1 h 24"/>
                <a:gd name="T46" fmla="*/ 14 w 24"/>
                <a:gd name="T47" fmla="*/ 1 h 24"/>
                <a:gd name="T48" fmla="*/ 12 w 24"/>
                <a:gd name="T49" fmla="*/ 2 h 24"/>
                <a:gd name="T50" fmla="*/ 10 w 24"/>
                <a:gd name="T51" fmla="*/ 4 h 24"/>
                <a:gd name="T52" fmla="*/ 8 w 24"/>
                <a:gd name="T53" fmla="*/ 7 h 24"/>
                <a:gd name="T54" fmla="*/ 2 w 24"/>
                <a:gd name="T55" fmla="*/ 14 h 24"/>
                <a:gd name="T56" fmla="*/ 0 w 24"/>
                <a:gd name="T57" fmla="*/ 18 h 24"/>
                <a:gd name="T58" fmla="*/ 2 w 24"/>
                <a:gd name="T59" fmla="*/ 19 h 24"/>
                <a:gd name="T60" fmla="*/ 4 w 24"/>
                <a:gd name="T61" fmla="*/ 19 h 24"/>
                <a:gd name="T62" fmla="*/ 6 w 24"/>
                <a:gd name="T63" fmla="*/ 17 h 24"/>
                <a:gd name="T64" fmla="*/ 8 w 24"/>
                <a:gd name="T65" fmla="*/ 15 h 24"/>
                <a:gd name="T66" fmla="*/ 9 w 24"/>
                <a:gd name="T67" fmla="*/ 16 h 24"/>
                <a:gd name="T68" fmla="*/ 8 w 24"/>
                <a:gd name="T69" fmla="*/ 18 h 24"/>
                <a:gd name="T70" fmla="*/ 5 w 24"/>
                <a:gd name="T71" fmla="*/ 22 h 24"/>
                <a:gd name="T72" fmla="*/ 6 w 24"/>
                <a:gd name="T73" fmla="*/ 23 h 24"/>
                <a:gd name="T74" fmla="*/ 7 w 24"/>
                <a:gd name="T75" fmla="*/ 24 h 24"/>
                <a:gd name="T76" fmla="*/ 10 w 24"/>
                <a:gd name="T77" fmla="*/ 22 h 24"/>
                <a:gd name="T78" fmla="*/ 13 w 24"/>
                <a:gd name="T79" fmla="*/ 20 h 24"/>
                <a:gd name="T80" fmla="*/ 16 w 24"/>
                <a:gd name="T81" fmla="*/ 17 h 24"/>
                <a:gd name="T82" fmla="*/ 19 w 24"/>
                <a:gd name="T83"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 h="24">
                  <a:moveTo>
                    <a:pt x="19" y="15"/>
                  </a:moveTo>
                  <a:cubicBezTo>
                    <a:pt x="20" y="14"/>
                    <a:pt x="21" y="13"/>
                    <a:pt x="22" y="12"/>
                  </a:cubicBezTo>
                  <a:cubicBezTo>
                    <a:pt x="23" y="12"/>
                    <a:pt x="23" y="12"/>
                    <a:pt x="23" y="11"/>
                  </a:cubicBezTo>
                  <a:cubicBezTo>
                    <a:pt x="24" y="11"/>
                    <a:pt x="24" y="11"/>
                    <a:pt x="24" y="11"/>
                  </a:cubicBezTo>
                  <a:cubicBezTo>
                    <a:pt x="24" y="10"/>
                    <a:pt x="24" y="10"/>
                    <a:pt x="24" y="9"/>
                  </a:cubicBezTo>
                  <a:cubicBezTo>
                    <a:pt x="24" y="9"/>
                    <a:pt x="24" y="9"/>
                    <a:pt x="23" y="9"/>
                  </a:cubicBezTo>
                  <a:cubicBezTo>
                    <a:pt x="23" y="9"/>
                    <a:pt x="22" y="10"/>
                    <a:pt x="21" y="11"/>
                  </a:cubicBezTo>
                  <a:cubicBezTo>
                    <a:pt x="20" y="12"/>
                    <a:pt x="19" y="13"/>
                    <a:pt x="17" y="14"/>
                  </a:cubicBezTo>
                  <a:cubicBezTo>
                    <a:pt x="17" y="15"/>
                    <a:pt x="16" y="16"/>
                    <a:pt x="15" y="16"/>
                  </a:cubicBezTo>
                  <a:cubicBezTo>
                    <a:pt x="14" y="17"/>
                    <a:pt x="14" y="18"/>
                    <a:pt x="13" y="18"/>
                  </a:cubicBezTo>
                  <a:cubicBezTo>
                    <a:pt x="11" y="20"/>
                    <a:pt x="10" y="21"/>
                    <a:pt x="9" y="21"/>
                  </a:cubicBezTo>
                  <a:cubicBezTo>
                    <a:pt x="9" y="22"/>
                    <a:pt x="8" y="22"/>
                    <a:pt x="8" y="21"/>
                  </a:cubicBezTo>
                  <a:cubicBezTo>
                    <a:pt x="7" y="21"/>
                    <a:pt x="7" y="21"/>
                    <a:pt x="8" y="20"/>
                  </a:cubicBezTo>
                  <a:cubicBezTo>
                    <a:pt x="8" y="20"/>
                    <a:pt x="9" y="19"/>
                    <a:pt x="9" y="18"/>
                  </a:cubicBezTo>
                  <a:cubicBezTo>
                    <a:pt x="10" y="17"/>
                    <a:pt x="10" y="16"/>
                    <a:pt x="11" y="16"/>
                  </a:cubicBezTo>
                  <a:cubicBezTo>
                    <a:pt x="12" y="14"/>
                    <a:pt x="12" y="13"/>
                    <a:pt x="10" y="13"/>
                  </a:cubicBezTo>
                  <a:cubicBezTo>
                    <a:pt x="9" y="13"/>
                    <a:pt x="8" y="14"/>
                    <a:pt x="6" y="16"/>
                  </a:cubicBezTo>
                  <a:cubicBezTo>
                    <a:pt x="4" y="17"/>
                    <a:pt x="3" y="18"/>
                    <a:pt x="3" y="18"/>
                  </a:cubicBezTo>
                  <a:cubicBezTo>
                    <a:pt x="2" y="17"/>
                    <a:pt x="2" y="17"/>
                    <a:pt x="3" y="16"/>
                  </a:cubicBezTo>
                  <a:cubicBezTo>
                    <a:pt x="3" y="15"/>
                    <a:pt x="4" y="13"/>
                    <a:pt x="7" y="10"/>
                  </a:cubicBezTo>
                  <a:cubicBezTo>
                    <a:pt x="7" y="10"/>
                    <a:pt x="8" y="9"/>
                    <a:pt x="10" y="7"/>
                  </a:cubicBezTo>
                  <a:cubicBezTo>
                    <a:pt x="10" y="6"/>
                    <a:pt x="12" y="5"/>
                    <a:pt x="14" y="2"/>
                  </a:cubicBezTo>
                  <a:cubicBezTo>
                    <a:pt x="14" y="2"/>
                    <a:pt x="15" y="1"/>
                    <a:pt x="15" y="1"/>
                  </a:cubicBezTo>
                  <a:cubicBezTo>
                    <a:pt x="15" y="1"/>
                    <a:pt x="15" y="1"/>
                    <a:pt x="14" y="1"/>
                  </a:cubicBezTo>
                  <a:cubicBezTo>
                    <a:pt x="14" y="0"/>
                    <a:pt x="13" y="1"/>
                    <a:pt x="12" y="2"/>
                  </a:cubicBezTo>
                  <a:cubicBezTo>
                    <a:pt x="12" y="2"/>
                    <a:pt x="11" y="3"/>
                    <a:pt x="10" y="4"/>
                  </a:cubicBezTo>
                  <a:cubicBezTo>
                    <a:pt x="9" y="6"/>
                    <a:pt x="8" y="7"/>
                    <a:pt x="8" y="7"/>
                  </a:cubicBezTo>
                  <a:cubicBezTo>
                    <a:pt x="4" y="12"/>
                    <a:pt x="2" y="14"/>
                    <a:pt x="2" y="14"/>
                  </a:cubicBezTo>
                  <a:cubicBezTo>
                    <a:pt x="1" y="16"/>
                    <a:pt x="0" y="17"/>
                    <a:pt x="0" y="18"/>
                  </a:cubicBezTo>
                  <a:cubicBezTo>
                    <a:pt x="0" y="18"/>
                    <a:pt x="1" y="19"/>
                    <a:pt x="2" y="19"/>
                  </a:cubicBezTo>
                  <a:cubicBezTo>
                    <a:pt x="2" y="20"/>
                    <a:pt x="3" y="20"/>
                    <a:pt x="4" y="19"/>
                  </a:cubicBezTo>
                  <a:cubicBezTo>
                    <a:pt x="5" y="18"/>
                    <a:pt x="6" y="17"/>
                    <a:pt x="6" y="17"/>
                  </a:cubicBezTo>
                  <a:cubicBezTo>
                    <a:pt x="8" y="16"/>
                    <a:pt x="9" y="15"/>
                    <a:pt x="8" y="15"/>
                  </a:cubicBezTo>
                  <a:cubicBezTo>
                    <a:pt x="9" y="15"/>
                    <a:pt x="9" y="15"/>
                    <a:pt x="9" y="16"/>
                  </a:cubicBezTo>
                  <a:cubicBezTo>
                    <a:pt x="9" y="16"/>
                    <a:pt x="9" y="17"/>
                    <a:pt x="8" y="18"/>
                  </a:cubicBezTo>
                  <a:cubicBezTo>
                    <a:pt x="6" y="20"/>
                    <a:pt x="6" y="21"/>
                    <a:pt x="5" y="22"/>
                  </a:cubicBezTo>
                  <a:cubicBezTo>
                    <a:pt x="5" y="23"/>
                    <a:pt x="5" y="23"/>
                    <a:pt x="6" y="23"/>
                  </a:cubicBezTo>
                  <a:cubicBezTo>
                    <a:pt x="6" y="24"/>
                    <a:pt x="7" y="24"/>
                    <a:pt x="7" y="24"/>
                  </a:cubicBezTo>
                  <a:cubicBezTo>
                    <a:pt x="8" y="24"/>
                    <a:pt x="9" y="23"/>
                    <a:pt x="10" y="22"/>
                  </a:cubicBezTo>
                  <a:cubicBezTo>
                    <a:pt x="11" y="21"/>
                    <a:pt x="12" y="21"/>
                    <a:pt x="13" y="20"/>
                  </a:cubicBezTo>
                  <a:cubicBezTo>
                    <a:pt x="14" y="19"/>
                    <a:pt x="15" y="19"/>
                    <a:pt x="16" y="17"/>
                  </a:cubicBezTo>
                  <a:cubicBezTo>
                    <a:pt x="17" y="16"/>
                    <a:pt x="18" y="16"/>
                    <a:pt x="19" y="1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323"/>
            <p:cNvSpPr/>
            <p:nvPr/>
          </p:nvSpPr>
          <p:spPr bwMode="auto">
            <a:xfrm>
              <a:off x="3534" y="2497"/>
              <a:ext cx="54" cy="57"/>
            </a:xfrm>
            <a:custGeom>
              <a:avLst/>
              <a:gdLst>
                <a:gd name="T0" fmla="*/ 15 w 23"/>
                <a:gd name="T1" fmla="*/ 17 h 24"/>
                <a:gd name="T2" fmla="*/ 18 w 23"/>
                <a:gd name="T3" fmla="*/ 15 h 24"/>
                <a:gd name="T4" fmla="*/ 22 w 23"/>
                <a:gd name="T5" fmla="*/ 12 h 24"/>
                <a:gd name="T6" fmla="*/ 22 w 23"/>
                <a:gd name="T7" fmla="*/ 11 h 24"/>
                <a:gd name="T8" fmla="*/ 23 w 23"/>
                <a:gd name="T9" fmla="*/ 10 h 24"/>
                <a:gd name="T10" fmla="*/ 23 w 23"/>
                <a:gd name="T11" fmla="*/ 9 h 24"/>
                <a:gd name="T12" fmla="*/ 22 w 23"/>
                <a:gd name="T13" fmla="*/ 9 h 24"/>
                <a:gd name="T14" fmla="*/ 20 w 23"/>
                <a:gd name="T15" fmla="*/ 11 h 24"/>
                <a:gd name="T16" fmla="*/ 17 w 23"/>
                <a:gd name="T17" fmla="*/ 14 h 24"/>
                <a:gd name="T18" fmla="*/ 14 w 23"/>
                <a:gd name="T19" fmla="*/ 16 h 24"/>
                <a:gd name="T20" fmla="*/ 13 w 23"/>
                <a:gd name="T21" fmla="*/ 18 h 24"/>
                <a:gd name="T22" fmla="*/ 9 w 23"/>
                <a:gd name="T23" fmla="*/ 21 h 24"/>
                <a:gd name="T24" fmla="*/ 7 w 23"/>
                <a:gd name="T25" fmla="*/ 21 h 24"/>
                <a:gd name="T26" fmla="*/ 7 w 23"/>
                <a:gd name="T27" fmla="*/ 20 h 24"/>
                <a:gd name="T28" fmla="*/ 9 w 23"/>
                <a:gd name="T29" fmla="*/ 18 h 24"/>
                <a:gd name="T30" fmla="*/ 10 w 23"/>
                <a:gd name="T31" fmla="*/ 16 h 24"/>
                <a:gd name="T32" fmla="*/ 10 w 23"/>
                <a:gd name="T33" fmla="*/ 13 h 24"/>
                <a:gd name="T34" fmla="*/ 5 w 23"/>
                <a:gd name="T35" fmla="*/ 15 h 24"/>
                <a:gd name="T36" fmla="*/ 2 w 23"/>
                <a:gd name="T37" fmla="*/ 17 h 24"/>
                <a:gd name="T38" fmla="*/ 2 w 23"/>
                <a:gd name="T39" fmla="*/ 16 h 24"/>
                <a:gd name="T40" fmla="*/ 6 w 23"/>
                <a:gd name="T41" fmla="*/ 10 h 24"/>
                <a:gd name="T42" fmla="*/ 9 w 23"/>
                <a:gd name="T43" fmla="*/ 7 h 24"/>
                <a:gd name="T44" fmla="*/ 13 w 23"/>
                <a:gd name="T45" fmla="*/ 2 h 24"/>
                <a:gd name="T46" fmla="*/ 14 w 23"/>
                <a:gd name="T47" fmla="*/ 1 h 24"/>
                <a:gd name="T48" fmla="*/ 14 w 23"/>
                <a:gd name="T49" fmla="*/ 0 h 24"/>
                <a:gd name="T50" fmla="*/ 12 w 23"/>
                <a:gd name="T51" fmla="*/ 1 h 24"/>
                <a:gd name="T52" fmla="*/ 9 w 23"/>
                <a:gd name="T53" fmla="*/ 4 h 24"/>
                <a:gd name="T54" fmla="*/ 7 w 23"/>
                <a:gd name="T55" fmla="*/ 7 h 24"/>
                <a:gd name="T56" fmla="*/ 1 w 23"/>
                <a:gd name="T57" fmla="*/ 14 h 24"/>
                <a:gd name="T58" fmla="*/ 0 w 23"/>
                <a:gd name="T59" fmla="*/ 17 h 24"/>
                <a:gd name="T60" fmla="*/ 1 w 23"/>
                <a:gd name="T61" fmla="*/ 19 h 24"/>
                <a:gd name="T62" fmla="*/ 3 w 23"/>
                <a:gd name="T63" fmla="*/ 19 h 24"/>
                <a:gd name="T64" fmla="*/ 6 w 23"/>
                <a:gd name="T65" fmla="*/ 16 h 24"/>
                <a:gd name="T66" fmla="*/ 8 w 23"/>
                <a:gd name="T67" fmla="*/ 15 h 24"/>
                <a:gd name="T68" fmla="*/ 9 w 23"/>
                <a:gd name="T69" fmla="*/ 15 h 24"/>
                <a:gd name="T70" fmla="*/ 8 w 23"/>
                <a:gd name="T71" fmla="*/ 17 h 24"/>
                <a:gd name="T72" fmla="*/ 5 w 23"/>
                <a:gd name="T73" fmla="*/ 22 h 24"/>
                <a:gd name="T74" fmla="*/ 5 w 23"/>
                <a:gd name="T75" fmla="*/ 23 h 24"/>
                <a:gd name="T76" fmla="*/ 6 w 23"/>
                <a:gd name="T77" fmla="*/ 24 h 24"/>
                <a:gd name="T78" fmla="*/ 9 w 23"/>
                <a:gd name="T79" fmla="*/ 22 h 24"/>
                <a:gd name="T80" fmla="*/ 13 w 23"/>
                <a:gd name="T81" fmla="*/ 19 h 24"/>
                <a:gd name="T82" fmla="*/ 15 w 23"/>
                <a:gd name="T83"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 h="24">
                  <a:moveTo>
                    <a:pt x="15" y="17"/>
                  </a:moveTo>
                  <a:cubicBezTo>
                    <a:pt x="16" y="16"/>
                    <a:pt x="17" y="15"/>
                    <a:pt x="18" y="15"/>
                  </a:cubicBezTo>
                  <a:cubicBezTo>
                    <a:pt x="19" y="14"/>
                    <a:pt x="20" y="13"/>
                    <a:pt x="22" y="12"/>
                  </a:cubicBezTo>
                  <a:cubicBezTo>
                    <a:pt x="22" y="12"/>
                    <a:pt x="22" y="11"/>
                    <a:pt x="22" y="11"/>
                  </a:cubicBezTo>
                  <a:cubicBezTo>
                    <a:pt x="23" y="11"/>
                    <a:pt x="23" y="10"/>
                    <a:pt x="23" y="10"/>
                  </a:cubicBezTo>
                  <a:cubicBezTo>
                    <a:pt x="23" y="10"/>
                    <a:pt x="23" y="10"/>
                    <a:pt x="23" y="9"/>
                  </a:cubicBezTo>
                  <a:cubicBezTo>
                    <a:pt x="23" y="9"/>
                    <a:pt x="23" y="9"/>
                    <a:pt x="22" y="9"/>
                  </a:cubicBezTo>
                  <a:cubicBezTo>
                    <a:pt x="22" y="9"/>
                    <a:pt x="21" y="9"/>
                    <a:pt x="20" y="11"/>
                  </a:cubicBezTo>
                  <a:cubicBezTo>
                    <a:pt x="19" y="12"/>
                    <a:pt x="18" y="13"/>
                    <a:pt x="17" y="14"/>
                  </a:cubicBezTo>
                  <a:cubicBezTo>
                    <a:pt x="16" y="15"/>
                    <a:pt x="15" y="15"/>
                    <a:pt x="14" y="16"/>
                  </a:cubicBezTo>
                  <a:cubicBezTo>
                    <a:pt x="14" y="17"/>
                    <a:pt x="13" y="18"/>
                    <a:pt x="13" y="18"/>
                  </a:cubicBezTo>
                  <a:cubicBezTo>
                    <a:pt x="11" y="20"/>
                    <a:pt x="9" y="21"/>
                    <a:pt x="9" y="21"/>
                  </a:cubicBezTo>
                  <a:cubicBezTo>
                    <a:pt x="8" y="21"/>
                    <a:pt x="8" y="21"/>
                    <a:pt x="7" y="21"/>
                  </a:cubicBezTo>
                  <a:cubicBezTo>
                    <a:pt x="7" y="21"/>
                    <a:pt x="7" y="20"/>
                    <a:pt x="7" y="20"/>
                  </a:cubicBezTo>
                  <a:cubicBezTo>
                    <a:pt x="7" y="19"/>
                    <a:pt x="8" y="19"/>
                    <a:pt x="9" y="18"/>
                  </a:cubicBezTo>
                  <a:cubicBezTo>
                    <a:pt x="9" y="17"/>
                    <a:pt x="10" y="16"/>
                    <a:pt x="10" y="16"/>
                  </a:cubicBezTo>
                  <a:cubicBezTo>
                    <a:pt x="11" y="14"/>
                    <a:pt x="11" y="13"/>
                    <a:pt x="10" y="13"/>
                  </a:cubicBezTo>
                  <a:cubicBezTo>
                    <a:pt x="8" y="13"/>
                    <a:pt x="7" y="13"/>
                    <a:pt x="5" y="15"/>
                  </a:cubicBezTo>
                  <a:cubicBezTo>
                    <a:pt x="4" y="17"/>
                    <a:pt x="3" y="18"/>
                    <a:pt x="2" y="17"/>
                  </a:cubicBezTo>
                  <a:cubicBezTo>
                    <a:pt x="2" y="17"/>
                    <a:pt x="2" y="16"/>
                    <a:pt x="2" y="16"/>
                  </a:cubicBezTo>
                  <a:cubicBezTo>
                    <a:pt x="2" y="15"/>
                    <a:pt x="4" y="13"/>
                    <a:pt x="6" y="10"/>
                  </a:cubicBezTo>
                  <a:cubicBezTo>
                    <a:pt x="6" y="10"/>
                    <a:pt x="7" y="9"/>
                    <a:pt x="9" y="7"/>
                  </a:cubicBezTo>
                  <a:cubicBezTo>
                    <a:pt x="10" y="6"/>
                    <a:pt x="11" y="5"/>
                    <a:pt x="13" y="2"/>
                  </a:cubicBezTo>
                  <a:cubicBezTo>
                    <a:pt x="14" y="2"/>
                    <a:pt x="14" y="1"/>
                    <a:pt x="14" y="1"/>
                  </a:cubicBezTo>
                  <a:cubicBezTo>
                    <a:pt x="14" y="1"/>
                    <a:pt x="14" y="1"/>
                    <a:pt x="14" y="0"/>
                  </a:cubicBezTo>
                  <a:cubicBezTo>
                    <a:pt x="13" y="0"/>
                    <a:pt x="12" y="0"/>
                    <a:pt x="12" y="1"/>
                  </a:cubicBezTo>
                  <a:cubicBezTo>
                    <a:pt x="11" y="2"/>
                    <a:pt x="10" y="3"/>
                    <a:pt x="9" y="4"/>
                  </a:cubicBezTo>
                  <a:cubicBezTo>
                    <a:pt x="8" y="6"/>
                    <a:pt x="7" y="6"/>
                    <a:pt x="7" y="7"/>
                  </a:cubicBezTo>
                  <a:cubicBezTo>
                    <a:pt x="3" y="11"/>
                    <a:pt x="1" y="14"/>
                    <a:pt x="1" y="14"/>
                  </a:cubicBezTo>
                  <a:cubicBezTo>
                    <a:pt x="0" y="15"/>
                    <a:pt x="0" y="16"/>
                    <a:pt x="0" y="17"/>
                  </a:cubicBezTo>
                  <a:cubicBezTo>
                    <a:pt x="0" y="18"/>
                    <a:pt x="0" y="19"/>
                    <a:pt x="1" y="19"/>
                  </a:cubicBezTo>
                  <a:cubicBezTo>
                    <a:pt x="2" y="19"/>
                    <a:pt x="3" y="19"/>
                    <a:pt x="3" y="19"/>
                  </a:cubicBezTo>
                  <a:cubicBezTo>
                    <a:pt x="5" y="17"/>
                    <a:pt x="6" y="17"/>
                    <a:pt x="6" y="16"/>
                  </a:cubicBezTo>
                  <a:cubicBezTo>
                    <a:pt x="7" y="15"/>
                    <a:pt x="8" y="15"/>
                    <a:pt x="8" y="15"/>
                  </a:cubicBezTo>
                  <a:cubicBezTo>
                    <a:pt x="8" y="14"/>
                    <a:pt x="9" y="15"/>
                    <a:pt x="9" y="15"/>
                  </a:cubicBezTo>
                  <a:cubicBezTo>
                    <a:pt x="9" y="16"/>
                    <a:pt x="8" y="16"/>
                    <a:pt x="8" y="17"/>
                  </a:cubicBezTo>
                  <a:cubicBezTo>
                    <a:pt x="6" y="20"/>
                    <a:pt x="5" y="21"/>
                    <a:pt x="5" y="22"/>
                  </a:cubicBezTo>
                  <a:cubicBezTo>
                    <a:pt x="5" y="22"/>
                    <a:pt x="5" y="23"/>
                    <a:pt x="5" y="23"/>
                  </a:cubicBezTo>
                  <a:cubicBezTo>
                    <a:pt x="5" y="24"/>
                    <a:pt x="6" y="24"/>
                    <a:pt x="6" y="24"/>
                  </a:cubicBezTo>
                  <a:cubicBezTo>
                    <a:pt x="7" y="24"/>
                    <a:pt x="8" y="23"/>
                    <a:pt x="9" y="22"/>
                  </a:cubicBezTo>
                  <a:cubicBezTo>
                    <a:pt x="10" y="21"/>
                    <a:pt x="11" y="20"/>
                    <a:pt x="13" y="19"/>
                  </a:cubicBezTo>
                  <a:cubicBezTo>
                    <a:pt x="13" y="19"/>
                    <a:pt x="14" y="18"/>
                    <a:pt x="15" y="1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324"/>
            <p:cNvSpPr/>
            <p:nvPr/>
          </p:nvSpPr>
          <p:spPr bwMode="auto">
            <a:xfrm>
              <a:off x="3562" y="2559"/>
              <a:ext cx="10" cy="9"/>
            </a:xfrm>
            <a:custGeom>
              <a:avLst/>
              <a:gdLst>
                <a:gd name="T0" fmla="*/ 1 w 4"/>
                <a:gd name="T1" fmla="*/ 0 h 4"/>
                <a:gd name="T2" fmla="*/ 0 w 4"/>
                <a:gd name="T3" fmla="*/ 1 h 4"/>
                <a:gd name="T4" fmla="*/ 0 w 4"/>
                <a:gd name="T5" fmla="*/ 3 h 4"/>
                <a:gd name="T6" fmla="*/ 2 w 4"/>
                <a:gd name="T7" fmla="*/ 4 h 4"/>
                <a:gd name="T8" fmla="*/ 4 w 4"/>
                <a:gd name="T9" fmla="*/ 2 h 4"/>
                <a:gd name="T10" fmla="*/ 3 w 4"/>
                <a:gd name="T11" fmla="*/ 1 h 4"/>
                <a:gd name="T12" fmla="*/ 1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1" y="0"/>
                  </a:moveTo>
                  <a:cubicBezTo>
                    <a:pt x="1" y="0"/>
                    <a:pt x="0" y="0"/>
                    <a:pt x="0" y="1"/>
                  </a:cubicBezTo>
                  <a:cubicBezTo>
                    <a:pt x="0" y="2"/>
                    <a:pt x="0" y="2"/>
                    <a:pt x="0" y="3"/>
                  </a:cubicBezTo>
                  <a:cubicBezTo>
                    <a:pt x="0" y="4"/>
                    <a:pt x="1" y="4"/>
                    <a:pt x="2" y="4"/>
                  </a:cubicBezTo>
                  <a:cubicBezTo>
                    <a:pt x="3" y="3"/>
                    <a:pt x="4" y="3"/>
                    <a:pt x="4" y="2"/>
                  </a:cubicBezTo>
                  <a:cubicBezTo>
                    <a:pt x="4" y="2"/>
                    <a:pt x="3" y="1"/>
                    <a:pt x="3" y="1"/>
                  </a:cubicBezTo>
                  <a:cubicBezTo>
                    <a:pt x="3" y="0"/>
                    <a:pt x="2" y="0"/>
                    <a:pt x="1" y="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325"/>
            <p:cNvSpPr/>
            <p:nvPr/>
          </p:nvSpPr>
          <p:spPr bwMode="auto">
            <a:xfrm>
              <a:off x="3576" y="2523"/>
              <a:ext cx="50" cy="57"/>
            </a:xfrm>
            <a:custGeom>
              <a:avLst/>
              <a:gdLst>
                <a:gd name="T0" fmla="*/ 13 w 21"/>
                <a:gd name="T1" fmla="*/ 11 h 24"/>
                <a:gd name="T2" fmla="*/ 19 w 21"/>
                <a:gd name="T3" fmla="*/ 5 h 24"/>
                <a:gd name="T4" fmla="*/ 20 w 21"/>
                <a:gd name="T5" fmla="*/ 1 h 24"/>
                <a:gd name="T6" fmla="*/ 19 w 21"/>
                <a:gd name="T7" fmla="*/ 0 h 24"/>
                <a:gd name="T8" fmla="*/ 18 w 21"/>
                <a:gd name="T9" fmla="*/ 0 h 24"/>
                <a:gd name="T10" fmla="*/ 18 w 21"/>
                <a:gd name="T11" fmla="*/ 1 h 24"/>
                <a:gd name="T12" fmla="*/ 18 w 21"/>
                <a:gd name="T13" fmla="*/ 1 h 24"/>
                <a:gd name="T14" fmla="*/ 19 w 21"/>
                <a:gd name="T15" fmla="*/ 2 h 24"/>
                <a:gd name="T16" fmla="*/ 17 w 21"/>
                <a:gd name="T17" fmla="*/ 5 h 24"/>
                <a:gd name="T18" fmla="*/ 11 w 21"/>
                <a:gd name="T19" fmla="*/ 11 h 24"/>
                <a:gd name="T20" fmla="*/ 5 w 21"/>
                <a:gd name="T21" fmla="*/ 17 h 24"/>
                <a:gd name="T22" fmla="*/ 4 w 21"/>
                <a:gd name="T23" fmla="*/ 18 h 24"/>
                <a:gd name="T24" fmla="*/ 2 w 21"/>
                <a:gd name="T25" fmla="*/ 19 h 24"/>
                <a:gd name="T26" fmla="*/ 0 w 21"/>
                <a:gd name="T27" fmla="*/ 22 h 24"/>
                <a:gd name="T28" fmla="*/ 1 w 21"/>
                <a:gd name="T29" fmla="*/ 24 h 24"/>
                <a:gd name="T30" fmla="*/ 2 w 21"/>
                <a:gd name="T31" fmla="*/ 23 h 24"/>
                <a:gd name="T32" fmla="*/ 7 w 21"/>
                <a:gd name="T33" fmla="*/ 17 h 24"/>
                <a:gd name="T34" fmla="*/ 13 w 21"/>
                <a:gd name="T35"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24">
                  <a:moveTo>
                    <a:pt x="13" y="11"/>
                  </a:moveTo>
                  <a:cubicBezTo>
                    <a:pt x="16" y="8"/>
                    <a:pt x="18" y="6"/>
                    <a:pt x="19" y="5"/>
                  </a:cubicBezTo>
                  <a:cubicBezTo>
                    <a:pt x="21" y="3"/>
                    <a:pt x="21" y="2"/>
                    <a:pt x="20" y="1"/>
                  </a:cubicBezTo>
                  <a:cubicBezTo>
                    <a:pt x="20" y="0"/>
                    <a:pt x="19" y="0"/>
                    <a:pt x="19" y="0"/>
                  </a:cubicBezTo>
                  <a:cubicBezTo>
                    <a:pt x="19" y="0"/>
                    <a:pt x="19" y="0"/>
                    <a:pt x="18" y="0"/>
                  </a:cubicBezTo>
                  <a:cubicBezTo>
                    <a:pt x="18" y="0"/>
                    <a:pt x="18" y="1"/>
                    <a:pt x="18" y="1"/>
                  </a:cubicBezTo>
                  <a:cubicBezTo>
                    <a:pt x="18" y="1"/>
                    <a:pt x="18" y="1"/>
                    <a:pt x="18" y="1"/>
                  </a:cubicBezTo>
                  <a:cubicBezTo>
                    <a:pt x="19" y="2"/>
                    <a:pt x="19" y="2"/>
                    <a:pt x="19" y="2"/>
                  </a:cubicBezTo>
                  <a:cubicBezTo>
                    <a:pt x="19" y="2"/>
                    <a:pt x="18" y="3"/>
                    <a:pt x="17" y="5"/>
                  </a:cubicBezTo>
                  <a:cubicBezTo>
                    <a:pt x="17" y="4"/>
                    <a:pt x="15" y="6"/>
                    <a:pt x="11" y="11"/>
                  </a:cubicBezTo>
                  <a:cubicBezTo>
                    <a:pt x="9" y="13"/>
                    <a:pt x="7" y="15"/>
                    <a:pt x="5" y="17"/>
                  </a:cubicBezTo>
                  <a:cubicBezTo>
                    <a:pt x="5" y="17"/>
                    <a:pt x="4" y="17"/>
                    <a:pt x="4" y="18"/>
                  </a:cubicBezTo>
                  <a:cubicBezTo>
                    <a:pt x="3" y="18"/>
                    <a:pt x="2" y="19"/>
                    <a:pt x="2" y="19"/>
                  </a:cubicBezTo>
                  <a:cubicBezTo>
                    <a:pt x="1" y="20"/>
                    <a:pt x="0" y="21"/>
                    <a:pt x="0" y="22"/>
                  </a:cubicBezTo>
                  <a:cubicBezTo>
                    <a:pt x="0" y="23"/>
                    <a:pt x="0" y="24"/>
                    <a:pt x="1" y="24"/>
                  </a:cubicBezTo>
                  <a:cubicBezTo>
                    <a:pt x="2" y="24"/>
                    <a:pt x="2" y="24"/>
                    <a:pt x="2" y="23"/>
                  </a:cubicBezTo>
                  <a:cubicBezTo>
                    <a:pt x="3" y="22"/>
                    <a:pt x="4" y="20"/>
                    <a:pt x="7" y="17"/>
                  </a:cubicBezTo>
                  <a:cubicBezTo>
                    <a:pt x="8" y="16"/>
                    <a:pt x="10" y="14"/>
                    <a:pt x="13" y="1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326"/>
            <p:cNvSpPr>
              <a:spLocks noEditPoints="1"/>
            </p:cNvSpPr>
            <p:nvPr/>
          </p:nvSpPr>
          <p:spPr bwMode="auto">
            <a:xfrm>
              <a:off x="3593" y="2552"/>
              <a:ext cx="42" cy="47"/>
            </a:xfrm>
            <a:custGeom>
              <a:avLst/>
              <a:gdLst>
                <a:gd name="T0" fmla="*/ 13 w 18"/>
                <a:gd name="T1" fmla="*/ 13 h 20"/>
                <a:gd name="T2" fmla="*/ 14 w 18"/>
                <a:gd name="T3" fmla="*/ 12 h 20"/>
                <a:gd name="T4" fmla="*/ 18 w 18"/>
                <a:gd name="T5" fmla="*/ 6 h 20"/>
                <a:gd name="T6" fmla="*/ 17 w 18"/>
                <a:gd name="T7" fmla="*/ 3 h 20"/>
                <a:gd name="T8" fmla="*/ 16 w 18"/>
                <a:gd name="T9" fmla="*/ 2 h 20"/>
                <a:gd name="T10" fmla="*/ 15 w 18"/>
                <a:gd name="T11" fmla="*/ 0 h 20"/>
                <a:gd name="T12" fmla="*/ 11 w 18"/>
                <a:gd name="T13" fmla="*/ 2 h 20"/>
                <a:gd name="T14" fmla="*/ 7 w 18"/>
                <a:gd name="T15" fmla="*/ 6 h 20"/>
                <a:gd name="T16" fmla="*/ 2 w 18"/>
                <a:gd name="T17" fmla="*/ 11 h 20"/>
                <a:gd name="T18" fmla="*/ 0 w 18"/>
                <a:gd name="T19" fmla="*/ 16 h 20"/>
                <a:gd name="T20" fmla="*/ 2 w 18"/>
                <a:gd name="T21" fmla="*/ 20 h 20"/>
                <a:gd name="T22" fmla="*/ 6 w 18"/>
                <a:gd name="T23" fmla="*/ 19 h 20"/>
                <a:gd name="T24" fmla="*/ 11 w 18"/>
                <a:gd name="T25" fmla="*/ 15 h 20"/>
                <a:gd name="T26" fmla="*/ 13 w 18"/>
                <a:gd name="T27" fmla="*/ 13 h 20"/>
                <a:gd name="T28" fmla="*/ 2 w 18"/>
                <a:gd name="T29" fmla="*/ 18 h 20"/>
                <a:gd name="T30" fmla="*/ 2 w 18"/>
                <a:gd name="T31" fmla="*/ 14 h 20"/>
                <a:gd name="T32" fmla="*/ 4 w 18"/>
                <a:gd name="T33" fmla="*/ 11 h 20"/>
                <a:gd name="T34" fmla="*/ 5 w 18"/>
                <a:gd name="T35" fmla="*/ 10 h 20"/>
                <a:gd name="T36" fmla="*/ 5 w 18"/>
                <a:gd name="T37" fmla="*/ 9 h 20"/>
                <a:gd name="T38" fmla="*/ 10 w 18"/>
                <a:gd name="T39" fmla="*/ 5 h 20"/>
                <a:gd name="T40" fmla="*/ 11 w 18"/>
                <a:gd name="T41" fmla="*/ 4 h 20"/>
                <a:gd name="T42" fmla="*/ 14 w 18"/>
                <a:gd name="T43" fmla="*/ 2 h 20"/>
                <a:gd name="T44" fmla="*/ 14 w 18"/>
                <a:gd name="T45" fmla="*/ 2 h 20"/>
                <a:gd name="T46" fmla="*/ 16 w 18"/>
                <a:gd name="T47" fmla="*/ 3 h 20"/>
                <a:gd name="T48" fmla="*/ 12 w 18"/>
                <a:gd name="T49" fmla="*/ 13 h 20"/>
                <a:gd name="T50" fmla="*/ 8 w 18"/>
                <a:gd name="T51" fmla="*/ 16 h 20"/>
                <a:gd name="T52" fmla="*/ 2 w 18"/>
                <a:gd name="T53"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 h="20">
                  <a:moveTo>
                    <a:pt x="13" y="13"/>
                  </a:moveTo>
                  <a:cubicBezTo>
                    <a:pt x="13" y="13"/>
                    <a:pt x="14" y="12"/>
                    <a:pt x="14" y="12"/>
                  </a:cubicBezTo>
                  <a:cubicBezTo>
                    <a:pt x="17" y="9"/>
                    <a:pt x="18" y="7"/>
                    <a:pt x="18" y="6"/>
                  </a:cubicBezTo>
                  <a:cubicBezTo>
                    <a:pt x="18" y="5"/>
                    <a:pt x="18" y="5"/>
                    <a:pt x="17" y="3"/>
                  </a:cubicBezTo>
                  <a:cubicBezTo>
                    <a:pt x="17" y="2"/>
                    <a:pt x="16" y="2"/>
                    <a:pt x="16" y="2"/>
                  </a:cubicBezTo>
                  <a:cubicBezTo>
                    <a:pt x="16" y="1"/>
                    <a:pt x="15" y="0"/>
                    <a:pt x="15" y="0"/>
                  </a:cubicBezTo>
                  <a:cubicBezTo>
                    <a:pt x="14" y="0"/>
                    <a:pt x="13" y="1"/>
                    <a:pt x="11" y="2"/>
                  </a:cubicBezTo>
                  <a:cubicBezTo>
                    <a:pt x="9" y="4"/>
                    <a:pt x="8" y="5"/>
                    <a:pt x="7" y="6"/>
                  </a:cubicBezTo>
                  <a:cubicBezTo>
                    <a:pt x="4" y="9"/>
                    <a:pt x="3" y="10"/>
                    <a:pt x="2" y="11"/>
                  </a:cubicBezTo>
                  <a:cubicBezTo>
                    <a:pt x="1" y="13"/>
                    <a:pt x="0" y="15"/>
                    <a:pt x="0" y="16"/>
                  </a:cubicBezTo>
                  <a:cubicBezTo>
                    <a:pt x="0" y="18"/>
                    <a:pt x="1" y="19"/>
                    <a:pt x="2" y="20"/>
                  </a:cubicBezTo>
                  <a:cubicBezTo>
                    <a:pt x="3" y="20"/>
                    <a:pt x="4" y="20"/>
                    <a:pt x="6" y="19"/>
                  </a:cubicBezTo>
                  <a:cubicBezTo>
                    <a:pt x="8" y="17"/>
                    <a:pt x="10" y="16"/>
                    <a:pt x="11" y="15"/>
                  </a:cubicBezTo>
                  <a:cubicBezTo>
                    <a:pt x="12" y="14"/>
                    <a:pt x="12" y="14"/>
                    <a:pt x="13" y="13"/>
                  </a:cubicBezTo>
                  <a:close/>
                  <a:moveTo>
                    <a:pt x="2" y="18"/>
                  </a:moveTo>
                  <a:cubicBezTo>
                    <a:pt x="1" y="17"/>
                    <a:pt x="1" y="16"/>
                    <a:pt x="2" y="14"/>
                  </a:cubicBezTo>
                  <a:cubicBezTo>
                    <a:pt x="2" y="13"/>
                    <a:pt x="3" y="12"/>
                    <a:pt x="4" y="11"/>
                  </a:cubicBezTo>
                  <a:cubicBezTo>
                    <a:pt x="4" y="11"/>
                    <a:pt x="4" y="11"/>
                    <a:pt x="5" y="10"/>
                  </a:cubicBezTo>
                  <a:cubicBezTo>
                    <a:pt x="5" y="10"/>
                    <a:pt x="5" y="10"/>
                    <a:pt x="5" y="9"/>
                  </a:cubicBezTo>
                  <a:cubicBezTo>
                    <a:pt x="6" y="9"/>
                    <a:pt x="7" y="8"/>
                    <a:pt x="10" y="5"/>
                  </a:cubicBezTo>
                  <a:cubicBezTo>
                    <a:pt x="11" y="4"/>
                    <a:pt x="11" y="4"/>
                    <a:pt x="11" y="4"/>
                  </a:cubicBezTo>
                  <a:cubicBezTo>
                    <a:pt x="12" y="3"/>
                    <a:pt x="13" y="2"/>
                    <a:pt x="14" y="2"/>
                  </a:cubicBezTo>
                  <a:cubicBezTo>
                    <a:pt x="14" y="2"/>
                    <a:pt x="14" y="2"/>
                    <a:pt x="14" y="2"/>
                  </a:cubicBezTo>
                  <a:cubicBezTo>
                    <a:pt x="14" y="2"/>
                    <a:pt x="15" y="2"/>
                    <a:pt x="16" y="3"/>
                  </a:cubicBezTo>
                  <a:cubicBezTo>
                    <a:pt x="17" y="5"/>
                    <a:pt x="16" y="9"/>
                    <a:pt x="12" y="13"/>
                  </a:cubicBezTo>
                  <a:cubicBezTo>
                    <a:pt x="11" y="13"/>
                    <a:pt x="10" y="15"/>
                    <a:pt x="8" y="16"/>
                  </a:cubicBezTo>
                  <a:cubicBezTo>
                    <a:pt x="5" y="18"/>
                    <a:pt x="4" y="19"/>
                    <a:pt x="2" y="1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327"/>
            <p:cNvSpPr/>
            <p:nvPr/>
          </p:nvSpPr>
          <p:spPr bwMode="auto">
            <a:xfrm>
              <a:off x="3612" y="2573"/>
              <a:ext cx="49" cy="40"/>
            </a:xfrm>
            <a:custGeom>
              <a:avLst/>
              <a:gdLst>
                <a:gd name="T0" fmla="*/ 19 w 21"/>
                <a:gd name="T1" fmla="*/ 7 h 17"/>
                <a:gd name="T2" fmla="*/ 19 w 21"/>
                <a:gd name="T3" fmla="*/ 9 h 17"/>
                <a:gd name="T4" fmla="*/ 18 w 21"/>
                <a:gd name="T5" fmla="*/ 10 h 17"/>
                <a:gd name="T6" fmla="*/ 18 w 21"/>
                <a:gd name="T7" fmla="*/ 11 h 17"/>
                <a:gd name="T8" fmla="*/ 20 w 21"/>
                <a:gd name="T9" fmla="*/ 10 h 17"/>
                <a:gd name="T10" fmla="*/ 21 w 21"/>
                <a:gd name="T11" fmla="*/ 8 h 17"/>
                <a:gd name="T12" fmla="*/ 20 w 21"/>
                <a:gd name="T13" fmla="*/ 5 h 17"/>
                <a:gd name="T14" fmla="*/ 16 w 21"/>
                <a:gd name="T15" fmla="*/ 3 h 17"/>
                <a:gd name="T16" fmla="*/ 15 w 21"/>
                <a:gd name="T17" fmla="*/ 3 h 17"/>
                <a:gd name="T18" fmla="*/ 15 w 21"/>
                <a:gd name="T19" fmla="*/ 2 h 17"/>
                <a:gd name="T20" fmla="*/ 14 w 21"/>
                <a:gd name="T21" fmla="*/ 0 h 17"/>
                <a:gd name="T22" fmla="*/ 14 w 21"/>
                <a:gd name="T23" fmla="*/ 0 h 17"/>
                <a:gd name="T24" fmla="*/ 13 w 21"/>
                <a:gd name="T25" fmla="*/ 0 h 17"/>
                <a:gd name="T26" fmla="*/ 13 w 21"/>
                <a:gd name="T27" fmla="*/ 1 h 17"/>
                <a:gd name="T28" fmla="*/ 13 w 21"/>
                <a:gd name="T29" fmla="*/ 2 h 17"/>
                <a:gd name="T30" fmla="*/ 10 w 21"/>
                <a:gd name="T31" fmla="*/ 6 h 17"/>
                <a:gd name="T32" fmla="*/ 8 w 21"/>
                <a:gd name="T33" fmla="*/ 8 h 17"/>
                <a:gd name="T34" fmla="*/ 5 w 21"/>
                <a:gd name="T35" fmla="*/ 10 h 17"/>
                <a:gd name="T36" fmla="*/ 1 w 21"/>
                <a:gd name="T37" fmla="*/ 15 h 17"/>
                <a:gd name="T38" fmla="*/ 0 w 21"/>
                <a:gd name="T39" fmla="*/ 16 h 17"/>
                <a:gd name="T40" fmla="*/ 1 w 21"/>
                <a:gd name="T41" fmla="*/ 17 h 17"/>
                <a:gd name="T42" fmla="*/ 4 w 21"/>
                <a:gd name="T43" fmla="*/ 14 h 17"/>
                <a:gd name="T44" fmla="*/ 5 w 21"/>
                <a:gd name="T45" fmla="*/ 13 h 17"/>
                <a:gd name="T46" fmla="*/ 6 w 21"/>
                <a:gd name="T47" fmla="*/ 11 h 17"/>
                <a:gd name="T48" fmla="*/ 11 w 21"/>
                <a:gd name="T49" fmla="*/ 6 h 17"/>
                <a:gd name="T50" fmla="*/ 15 w 21"/>
                <a:gd name="T51" fmla="*/ 4 h 17"/>
                <a:gd name="T52" fmla="*/ 19 w 21"/>
                <a:gd name="T5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 h="17">
                  <a:moveTo>
                    <a:pt x="19" y="7"/>
                  </a:moveTo>
                  <a:cubicBezTo>
                    <a:pt x="20" y="7"/>
                    <a:pt x="20" y="8"/>
                    <a:pt x="19" y="9"/>
                  </a:cubicBezTo>
                  <a:cubicBezTo>
                    <a:pt x="19" y="9"/>
                    <a:pt x="19" y="9"/>
                    <a:pt x="18" y="10"/>
                  </a:cubicBezTo>
                  <a:cubicBezTo>
                    <a:pt x="18" y="10"/>
                    <a:pt x="18" y="10"/>
                    <a:pt x="18" y="11"/>
                  </a:cubicBezTo>
                  <a:cubicBezTo>
                    <a:pt x="19" y="11"/>
                    <a:pt x="19" y="11"/>
                    <a:pt x="20" y="10"/>
                  </a:cubicBezTo>
                  <a:cubicBezTo>
                    <a:pt x="21" y="10"/>
                    <a:pt x="21" y="9"/>
                    <a:pt x="21" y="8"/>
                  </a:cubicBezTo>
                  <a:cubicBezTo>
                    <a:pt x="21" y="7"/>
                    <a:pt x="21" y="6"/>
                    <a:pt x="20" y="5"/>
                  </a:cubicBezTo>
                  <a:cubicBezTo>
                    <a:pt x="19" y="4"/>
                    <a:pt x="18" y="3"/>
                    <a:pt x="16" y="3"/>
                  </a:cubicBezTo>
                  <a:cubicBezTo>
                    <a:pt x="15" y="3"/>
                    <a:pt x="15" y="3"/>
                    <a:pt x="15" y="3"/>
                  </a:cubicBezTo>
                  <a:cubicBezTo>
                    <a:pt x="15" y="3"/>
                    <a:pt x="15" y="2"/>
                    <a:pt x="15" y="2"/>
                  </a:cubicBezTo>
                  <a:cubicBezTo>
                    <a:pt x="15" y="1"/>
                    <a:pt x="14" y="0"/>
                    <a:pt x="14" y="0"/>
                  </a:cubicBezTo>
                  <a:cubicBezTo>
                    <a:pt x="14" y="0"/>
                    <a:pt x="14" y="0"/>
                    <a:pt x="14" y="0"/>
                  </a:cubicBezTo>
                  <a:cubicBezTo>
                    <a:pt x="14" y="0"/>
                    <a:pt x="13" y="0"/>
                    <a:pt x="13" y="0"/>
                  </a:cubicBezTo>
                  <a:cubicBezTo>
                    <a:pt x="13" y="1"/>
                    <a:pt x="13" y="1"/>
                    <a:pt x="13" y="1"/>
                  </a:cubicBezTo>
                  <a:cubicBezTo>
                    <a:pt x="13" y="2"/>
                    <a:pt x="13" y="2"/>
                    <a:pt x="13" y="2"/>
                  </a:cubicBezTo>
                  <a:cubicBezTo>
                    <a:pt x="13" y="3"/>
                    <a:pt x="12" y="4"/>
                    <a:pt x="10" y="6"/>
                  </a:cubicBezTo>
                  <a:cubicBezTo>
                    <a:pt x="10" y="7"/>
                    <a:pt x="9" y="7"/>
                    <a:pt x="8" y="8"/>
                  </a:cubicBezTo>
                  <a:cubicBezTo>
                    <a:pt x="7" y="9"/>
                    <a:pt x="6" y="10"/>
                    <a:pt x="5" y="10"/>
                  </a:cubicBezTo>
                  <a:cubicBezTo>
                    <a:pt x="2" y="14"/>
                    <a:pt x="1" y="15"/>
                    <a:pt x="1" y="15"/>
                  </a:cubicBezTo>
                  <a:cubicBezTo>
                    <a:pt x="0" y="15"/>
                    <a:pt x="0" y="16"/>
                    <a:pt x="0" y="16"/>
                  </a:cubicBezTo>
                  <a:cubicBezTo>
                    <a:pt x="1" y="17"/>
                    <a:pt x="1" y="17"/>
                    <a:pt x="1" y="17"/>
                  </a:cubicBezTo>
                  <a:cubicBezTo>
                    <a:pt x="1" y="17"/>
                    <a:pt x="2" y="16"/>
                    <a:pt x="4" y="14"/>
                  </a:cubicBezTo>
                  <a:cubicBezTo>
                    <a:pt x="4" y="14"/>
                    <a:pt x="5" y="13"/>
                    <a:pt x="5" y="13"/>
                  </a:cubicBezTo>
                  <a:cubicBezTo>
                    <a:pt x="6" y="12"/>
                    <a:pt x="6" y="11"/>
                    <a:pt x="6" y="11"/>
                  </a:cubicBezTo>
                  <a:cubicBezTo>
                    <a:pt x="8" y="10"/>
                    <a:pt x="9" y="8"/>
                    <a:pt x="11" y="6"/>
                  </a:cubicBezTo>
                  <a:cubicBezTo>
                    <a:pt x="13" y="5"/>
                    <a:pt x="14" y="4"/>
                    <a:pt x="15" y="4"/>
                  </a:cubicBezTo>
                  <a:cubicBezTo>
                    <a:pt x="17" y="5"/>
                    <a:pt x="18" y="5"/>
                    <a:pt x="19" y="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328"/>
            <p:cNvSpPr>
              <a:spLocks noEditPoints="1"/>
            </p:cNvSpPr>
            <p:nvPr/>
          </p:nvSpPr>
          <p:spPr bwMode="auto">
            <a:xfrm>
              <a:off x="3638" y="2601"/>
              <a:ext cx="45" cy="46"/>
            </a:xfrm>
            <a:custGeom>
              <a:avLst/>
              <a:gdLst>
                <a:gd name="T0" fmla="*/ 11 w 19"/>
                <a:gd name="T1" fmla="*/ 12 h 19"/>
                <a:gd name="T2" fmla="*/ 14 w 19"/>
                <a:gd name="T3" fmla="*/ 10 h 19"/>
                <a:gd name="T4" fmla="*/ 17 w 19"/>
                <a:gd name="T5" fmla="*/ 6 h 19"/>
                <a:gd name="T6" fmla="*/ 17 w 19"/>
                <a:gd name="T7" fmla="*/ 1 h 19"/>
                <a:gd name="T8" fmla="*/ 14 w 19"/>
                <a:gd name="T9" fmla="*/ 0 h 19"/>
                <a:gd name="T10" fmla="*/ 11 w 19"/>
                <a:gd name="T11" fmla="*/ 1 h 19"/>
                <a:gd name="T12" fmla="*/ 8 w 19"/>
                <a:gd name="T13" fmla="*/ 4 h 19"/>
                <a:gd name="T14" fmla="*/ 4 w 19"/>
                <a:gd name="T15" fmla="*/ 9 h 19"/>
                <a:gd name="T16" fmla="*/ 1 w 19"/>
                <a:gd name="T17" fmla="*/ 12 h 19"/>
                <a:gd name="T18" fmla="*/ 2 w 19"/>
                <a:gd name="T19" fmla="*/ 17 h 19"/>
                <a:gd name="T20" fmla="*/ 4 w 19"/>
                <a:gd name="T21" fmla="*/ 18 h 19"/>
                <a:gd name="T22" fmla="*/ 5 w 19"/>
                <a:gd name="T23" fmla="*/ 18 h 19"/>
                <a:gd name="T24" fmla="*/ 4 w 19"/>
                <a:gd name="T25" fmla="*/ 16 h 19"/>
                <a:gd name="T26" fmla="*/ 3 w 19"/>
                <a:gd name="T27" fmla="*/ 16 h 19"/>
                <a:gd name="T28" fmla="*/ 2 w 19"/>
                <a:gd name="T29" fmla="*/ 14 h 19"/>
                <a:gd name="T30" fmla="*/ 5 w 19"/>
                <a:gd name="T31" fmla="*/ 9 h 19"/>
                <a:gd name="T32" fmla="*/ 8 w 19"/>
                <a:gd name="T33" fmla="*/ 9 h 19"/>
                <a:gd name="T34" fmla="*/ 10 w 19"/>
                <a:gd name="T35" fmla="*/ 11 h 19"/>
                <a:gd name="T36" fmla="*/ 11 w 19"/>
                <a:gd name="T37" fmla="*/ 12 h 19"/>
                <a:gd name="T38" fmla="*/ 9 w 19"/>
                <a:gd name="T39" fmla="*/ 9 h 19"/>
                <a:gd name="T40" fmla="*/ 8 w 19"/>
                <a:gd name="T41" fmla="*/ 7 h 19"/>
                <a:gd name="T42" fmla="*/ 9 w 19"/>
                <a:gd name="T43" fmla="*/ 5 h 19"/>
                <a:gd name="T44" fmla="*/ 13 w 19"/>
                <a:gd name="T45" fmla="*/ 2 h 19"/>
                <a:gd name="T46" fmla="*/ 17 w 19"/>
                <a:gd name="T47" fmla="*/ 2 h 19"/>
                <a:gd name="T48" fmla="*/ 17 w 19"/>
                <a:gd name="T49" fmla="*/ 4 h 19"/>
                <a:gd name="T50" fmla="*/ 13 w 19"/>
                <a:gd name="T51" fmla="*/ 8 h 19"/>
                <a:gd name="T52" fmla="*/ 11 w 19"/>
                <a:gd name="T53" fmla="*/ 10 h 19"/>
                <a:gd name="T54" fmla="*/ 9 w 19"/>
                <a:gd name="T55" fmla="*/ 9 h 19"/>
                <a:gd name="T56" fmla="*/ 9 w 19"/>
                <a:gd name="T57"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19">
                  <a:moveTo>
                    <a:pt x="11" y="12"/>
                  </a:moveTo>
                  <a:cubicBezTo>
                    <a:pt x="12" y="12"/>
                    <a:pt x="13" y="11"/>
                    <a:pt x="14" y="10"/>
                  </a:cubicBezTo>
                  <a:cubicBezTo>
                    <a:pt x="16" y="8"/>
                    <a:pt x="17" y="6"/>
                    <a:pt x="17" y="6"/>
                  </a:cubicBezTo>
                  <a:cubicBezTo>
                    <a:pt x="19" y="4"/>
                    <a:pt x="19" y="2"/>
                    <a:pt x="17" y="1"/>
                  </a:cubicBezTo>
                  <a:cubicBezTo>
                    <a:pt x="16" y="0"/>
                    <a:pt x="15" y="0"/>
                    <a:pt x="14" y="0"/>
                  </a:cubicBezTo>
                  <a:cubicBezTo>
                    <a:pt x="13" y="0"/>
                    <a:pt x="12" y="0"/>
                    <a:pt x="11" y="1"/>
                  </a:cubicBezTo>
                  <a:cubicBezTo>
                    <a:pt x="12" y="1"/>
                    <a:pt x="10" y="2"/>
                    <a:pt x="8" y="4"/>
                  </a:cubicBezTo>
                  <a:cubicBezTo>
                    <a:pt x="8" y="5"/>
                    <a:pt x="6" y="6"/>
                    <a:pt x="4" y="9"/>
                  </a:cubicBezTo>
                  <a:cubicBezTo>
                    <a:pt x="2" y="10"/>
                    <a:pt x="1" y="12"/>
                    <a:pt x="1" y="12"/>
                  </a:cubicBezTo>
                  <a:cubicBezTo>
                    <a:pt x="0" y="14"/>
                    <a:pt x="1" y="15"/>
                    <a:pt x="2" y="17"/>
                  </a:cubicBezTo>
                  <a:cubicBezTo>
                    <a:pt x="3" y="18"/>
                    <a:pt x="4" y="18"/>
                    <a:pt x="4" y="18"/>
                  </a:cubicBezTo>
                  <a:cubicBezTo>
                    <a:pt x="5" y="19"/>
                    <a:pt x="6" y="18"/>
                    <a:pt x="5" y="18"/>
                  </a:cubicBezTo>
                  <a:cubicBezTo>
                    <a:pt x="5" y="17"/>
                    <a:pt x="5" y="17"/>
                    <a:pt x="4" y="16"/>
                  </a:cubicBezTo>
                  <a:cubicBezTo>
                    <a:pt x="5" y="16"/>
                    <a:pt x="4" y="16"/>
                    <a:pt x="3" y="16"/>
                  </a:cubicBezTo>
                  <a:cubicBezTo>
                    <a:pt x="3" y="15"/>
                    <a:pt x="2" y="15"/>
                    <a:pt x="2" y="14"/>
                  </a:cubicBezTo>
                  <a:cubicBezTo>
                    <a:pt x="2" y="13"/>
                    <a:pt x="3" y="11"/>
                    <a:pt x="5" y="9"/>
                  </a:cubicBezTo>
                  <a:cubicBezTo>
                    <a:pt x="6" y="8"/>
                    <a:pt x="7" y="8"/>
                    <a:pt x="8" y="9"/>
                  </a:cubicBezTo>
                  <a:cubicBezTo>
                    <a:pt x="9" y="10"/>
                    <a:pt x="9" y="11"/>
                    <a:pt x="10" y="11"/>
                  </a:cubicBezTo>
                  <a:cubicBezTo>
                    <a:pt x="10" y="11"/>
                    <a:pt x="11" y="12"/>
                    <a:pt x="11" y="12"/>
                  </a:cubicBezTo>
                  <a:close/>
                  <a:moveTo>
                    <a:pt x="9" y="9"/>
                  </a:moveTo>
                  <a:cubicBezTo>
                    <a:pt x="8" y="8"/>
                    <a:pt x="7" y="7"/>
                    <a:pt x="8" y="7"/>
                  </a:cubicBezTo>
                  <a:cubicBezTo>
                    <a:pt x="7" y="7"/>
                    <a:pt x="8" y="6"/>
                    <a:pt x="9" y="5"/>
                  </a:cubicBezTo>
                  <a:cubicBezTo>
                    <a:pt x="10" y="4"/>
                    <a:pt x="11" y="3"/>
                    <a:pt x="13" y="2"/>
                  </a:cubicBezTo>
                  <a:cubicBezTo>
                    <a:pt x="15" y="1"/>
                    <a:pt x="16" y="1"/>
                    <a:pt x="17" y="2"/>
                  </a:cubicBezTo>
                  <a:cubicBezTo>
                    <a:pt x="17" y="3"/>
                    <a:pt x="17" y="3"/>
                    <a:pt x="17" y="4"/>
                  </a:cubicBezTo>
                  <a:cubicBezTo>
                    <a:pt x="17" y="4"/>
                    <a:pt x="15" y="6"/>
                    <a:pt x="13" y="8"/>
                  </a:cubicBezTo>
                  <a:cubicBezTo>
                    <a:pt x="12" y="9"/>
                    <a:pt x="12" y="10"/>
                    <a:pt x="11" y="10"/>
                  </a:cubicBezTo>
                  <a:cubicBezTo>
                    <a:pt x="11" y="10"/>
                    <a:pt x="10" y="10"/>
                    <a:pt x="9" y="9"/>
                  </a:cubicBezTo>
                  <a:cubicBezTo>
                    <a:pt x="9" y="9"/>
                    <a:pt x="9" y="9"/>
                    <a:pt x="9" y="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1329"/>
            <p:cNvSpPr/>
            <p:nvPr/>
          </p:nvSpPr>
          <p:spPr bwMode="auto">
            <a:xfrm>
              <a:off x="3657" y="2616"/>
              <a:ext cx="54" cy="66"/>
            </a:xfrm>
            <a:custGeom>
              <a:avLst/>
              <a:gdLst>
                <a:gd name="T0" fmla="*/ 12 w 23"/>
                <a:gd name="T1" fmla="*/ 26 h 28"/>
                <a:gd name="T2" fmla="*/ 13 w 23"/>
                <a:gd name="T3" fmla="*/ 24 h 28"/>
                <a:gd name="T4" fmla="*/ 16 w 23"/>
                <a:gd name="T5" fmla="*/ 21 h 28"/>
                <a:gd name="T6" fmla="*/ 18 w 23"/>
                <a:gd name="T7" fmla="*/ 19 h 28"/>
                <a:gd name="T8" fmla="*/ 21 w 23"/>
                <a:gd name="T9" fmla="*/ 16 h 28"/>
                <a:gd name="T10" fmla="*/ 22 w 23"/>
                <a:gd name="T11" fmla="*/ 10 h 28"/>
                <a:gd name="T12" fmla="*/ 20 w 23"/>
                <a:gd name="T13" fmla="*/ 9 h 28"/>
                <a:gd name="T14" fmla="*/ 18 w 23"/>
                <a:gd name="T15" fmla="*/ 8 h 28"/>
                <a:gd name="T16" fmla="*/ 18 w 23"/>
                <a:gd name="T17" fmla="*/ 7 h 28"/>
                <a:gd name="T18" fmla="*/ 18 w 23"/>
                <a:gd name="T19" fmla="*/ 6 h 28"/>
                <a:gd name="T20" fmla="*/ 18 w 23"/>
                <a:gd name="T21" fmla="*/ 4 h 28"/>
                <a:gd name="T22" fmla="*/ 16 w 23"/>
                <a:gd name="T23" fmla="*/ 3 h 28"/>
                <a:gd name="T24" fmla="*/ 16 w 23"/>
                <a:gd name="T25" fmla="*/ 3 h 28"/>
                <a:gd name="T26" fmla="*/ 15 w 23"/>
                <a:gd name="T27" fmla="*/ 3 h 28"/>
                <a:gd name="T28" fmla="*/ 15 w 23"/>
                <a:gd name="T29" fmla="*/ 2 h 28"/>
                <a:gd name="T30" fmla="*/ 15 w 23"/>
                <a:gd name="T31" fmla="*/ 0 h 28"/>
                <a:gd name="T32" fmla="*/ 15 w 23"/>
                <a:gd name="T33" fmla="*/ 0 h 28"/>
                <a:gd name="T34" fmla="*/ 15 w 23"/>
                <a:gd name="T35" fmla="*/ 0 h 28"/>
                <a:gd name="T36" fmla="*/ 14 w 23"/>
                <a:gd name="T37" fmla="*/ 0 h 28"/>
                <a:gd name="T38" fmla="*/ 14 w 23"/>
                <a:gd name="T39" fmla="*/ 1 h 28"/>
                <a:gd name="T40" fmla="*/ 14 w 23"/>
                <a:gd name="T41" fmla="*/ 1 h 28"/>
                <a:gd name="T42" fmla="*/ 11 w 23"/>
                <a:gd name="T43" fmla="*/ 5 h 28"/>
                <a:gd name="T44" fmla="*/ 10 w 23"/>
                <a:gd name="T45" fmla="*/ 6 h 28"/>
                <a:gd name="T46" fmla="*/ 9 w 23"/>
                <a:gd name="T47" fmla="*/ 7 h 28"/>
                <a:gd name="T48" fmla="*/ 8 w 23"/>
                <a:gd name="T49" fmla="*/ 8 h 28"/>
                <a:gd name="T50" fmla="*/ 6 w 23"/>
                <a:gd name="T51" fmla="*/ 10 h 28"/>
                <a:gd name="T52" fmla="*/ 4 w 23"/>
                <a:gd name="T53" fmla="*/ 12 h 28"/>
                <a:gd name="T54" fmla="*/ 3 w 23"/>
                <a:gd name="T55" fmla="*/ 13 h 28"/>
                <a:gd name="T56" fmla="*/ 2 w 23"/>
                <a:gd name="T57" fmla="*/ 14 h 28"/>
                <a:gd name="T58" fmla="*/ 1 w 23"/>
                <a:gd name="T59" fmla="*/ 15 h 28"/>
                <a:gd name="T60" fmla="*/ 1 w 23"/>
                <a:gd name="T61" fmla="*/ 16 h 28"/>
                <a:gd name="T62" fmla="*/ 2 w 23"/>
                <a:gd name="T63" fmla="*/ 16 h 28"/>
                <a:gd name="T64" fmla="*/ 5 w 23"/>
                <a:gd name="T65" fmla="*/ 13 h 28"/>
                <a:gd name="T66" fmla="*/ 9 w 23"/>
                <a:gd name="T67" fmla="*/ 8 h 28"/>
                <a:gd name="T68" fmla="*/ 13 w 23"/>
                <a:gd name="T69" fmla="*/ 5 h 28"/>
                <a:gd name="T70" fmla="*/ 15 w 23"/>
                <a:gd name="T71" fmla="*/ 4 h 28"/>
                <a:gd name="T72" fmla="*/ 17 w 23"/>
                <a:gd name="T73" fmla="*/ 5 h 28"/>
                <a:gd name="T74" fmla="*/ 16 w 23"/>
                <a:gd name="T75" fmla="*/ 9 h 28"/>
                <a:gd name="T76" fmla="*/ 14 w 23"/>
                <a:gd name="T77" fmla="*/ 11 h 28"/>
                <a:gd name="T78" fmla="*/ 13 w 23"/>
                <a:gd name="T79" fmla="*/ 13 h 28"/>
                <a:gd name="T80" fmla="*/ 11 w 23"/>
                <a:gd name="T81" fmla="*/ 15 h 28"/>
                <a:gd name="T82" fmla="*/ 9 w 23"/>
                <a:gd name="T83" fmla="*/ 17 h 28"/>
                <a:gd name="T84" fmla="*/ 7 w 23"/>
                <a:gd name="T85" fmla="*/ 19 h 28"/>
                <a:gd name="T86" fmla="*/ 5 w 23"/>
                <a:gd name="T87" fmla="*/ 21 h 28"/>
                <a:gd name="T88" fmla="*/ 6 w 23"/>
                <a:gd name="T89" fmla="*/ 22 h 28"/>
                <a:gd name="T90" fmla="*/ 7 w 23"/>
                <a:gd name="T91" fmla="*/ 21 h 28"/>
                <a:gd name="T92" fmla="*/ 9 w 23"/>
                <a:gd name="T93" fmla="*/ 19 h 28"/>
                <a:gd name="T94" fmla="*/ 11 w 23"/>
                <a:gd name="T95" fmla="*/ 16 h 28"/>
                <a:gd name="T96" fmla="*/ 14 w 23"/>
                <a:gd name="T97" fmla="*/ 13 h 28"/>
                <a:gd name="T98" fmla="*/ 20 w 23"/>
                <a:gd name="T99" fmla="*/ 10 h 28"/>
                <a:gd name="T100" fmla="*/ 21 w 23"/>
                <a:gd name="T101" fmla="*/ 12 h 28"/>
                <a:gd name="T102" fmla="*/ 21 w 23"/>
                <a:gd name="T103" fmla="*/ 14 h 28"/>
                <a:gd name="T104" fmla="*/ 17 w 23"/>
                <a:gd name="T105" fmla="*/ 18 h 28"/>
                <a:gd name="T106" fmla="*/ 12 w 23"/>
                <a:gd name="T107" fmla="*/ 23 h 28"/>
                <a:gd name="T108" fmla="*/ 10 w 23"/>
                <a:gd name="T109" fmla="*/ 26 h 28"/>
                <a:gd name="T110" fmla="*/ 10 w 23"/>
                <a:gd name="T111" fmla="*/ 28 h 28"/>
                <a:gd name="T112" fmla="*/ 12 w 23"/>
                <a:gd name="T113"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 h="28">
                  <a:moveTo>
                    <a:pt x="12" y="26"/>
                  </a:moveTo>
                  <a:cubicBezTo>
                    <a:pt x="12" y="26"/>
                    <a:pt x="12" y="25"/>
                    <a:pt x="13" y="24"/>
                  </a:cubicBezTo>
                  <a:cubicBezTo>
                    <a:pt x="13" y="24"/>
                    <a:pt x="14" y="23"/>
                    <a:pt x="16" y="21"/>
                  </a:cubicBezTo>
                  <a:cubicBezTo>
                    <a:pt x="16" y="20"/>
                    <a:pt x="17" y="20"/>
                    <a:pt x="18" y="19"/>
                  </a:cubicBezTo>
                  <a:cubicBezTo>
                    <a:pt x="19" y="18"/>
                    <a:pt x="20" y="17"/>
                    <a:pt x="21" y="16"/>
                  </a:cubicBezTo>
                  <a:cubicBezTo>
                    <a:pt x="22" y="14"/>
                    <a:pt x="23" y="12"/>
                    <a:pt x="22" y="10"/>
                  </a:cubicBezTo>
                  <a:cubicBezTo>
                    <a:pt x="22" y="10"/>
                    <a:pt x="21" y="9"/>
                    <a:pt x="20" y="9"/>
                  </a:cubicBezTo>
                  <a:cubicBezTo>
                    <a:pt x="19" y="9"/>
                    <a:pt x="19" y="9"/>
                    <a:pt x="18" y="8"/>
                  </a:cubicBezTo>
                  <a:cubicBezTo>
                    <a:pt x="18" y="8"/>
                    <a:pt x="18" y="7"/>
                    <a:pt x="18" y="7"/>
                  </a:cubicBezTo>
                  <a:cubicBezTo>
                    <a:pt x="18" y="7"/>
                    <a:pt x="18" y="6"/>
                    <a:pt x="18" y="6"/>
                  </a:cubicBezTo>
                  <a:cubicBezTo>
                    <a:pt x="18" y="5"/>
                    <a:pt x="18" y="5"/>
                    <a:pt x="18" y="4"/>
                  </a:cubicBezTo>
                  <a:cubicBezTo>
                    <a:pt x="17" y="4"/>
                    <a:pt x="17" y="3"/>
                    <a:pt x="16" y="3"/>
                  </a:cubicBezTo>
                  <a:cubicBezTo>
                    <a:pt x="16" y="3"/>
                    <a:pt x="16" y="3"/>
                    <a:pt x="16" y="3"/>
                  </a:cubicBezTo>
                  <a:cubicBezTo>
                    <a:pt x="15" y="3"/>
                    <a:pt x="15" y="3"/>
                    <a:pt x="15" y="3"/>
                  </a:cubicBezTo>
                  <a:cubicBezTo>
                    <a:pt x="15" y="3"/>
                    <a:pt x="15" y="2"/>
                    <a:pt x="15" y="2"/>
                  </a:cubicBezTo>
                  <a:cubicBezTo>
                    <a:pt x="16" y="1"/>
                    <a:pt x="16" y="1"/>
                    <a:pt x="15" y="0"/>
                  </a:cubicBezTo>
                  <a:cubicBezTo>
                    <a:pt x="15" y="0"/>
                    <a:pt x="15" y="0"/>
                    <a:pt x="15" y="0"/>
                  </a:cubicBezTo>
                  <a:cubicBezTo>
                    <a:pt x="15" y="0"/>
                    <a:pt x="15" y="0"/>
                    <a:pt x="15" y="0"/>
                  </a:cubicBezTo>
                  <a:cubicBezTo>
                    <a:pt x="15" y="0"/>
                    <a:pt x="15" y="0"/>
                    <a:pt x="14" y="0"/>
                  </a:cubicBezTo>
                  <a:cubicBezTo>
                    <a:pt x="14" y="1"/>
                    <a:pt x="14" y="1"/>
                    <a:pt x="14" y="1"/>
                  </a:cubicBezTo>
                  <a:cubicBezTo>
                    <a:pt x="14" y="1"/>
                    <a:pt x="14" y="1"/>
                    <a:pt x="14" y="1"/>
                  </a:cubicBezTo>
                  <a:cubicBezTo>
                    <a:pt x="14" y="2"/>
                    <a:pt x="13" y="3"/>
                    <a:pt x="11" y="5"/>
                  </a:cubicBezTo>
                  <a:cubicBezTo>
                    <a:pt x="10" y="6"/>
                    <a:pt x="10" y="6"/>
                    <a:pt x="10" y="6"/>
                  </a:cubicBezTo>
                  <a:cubicBezTo>
                    <a:pt x="10" y="6"/>
                    <a:pt x="10" y="6"/>
                    <a:pt x="9" y="7"/>
                  </a:cubicBezTo>
                  <a:cubicBezTo>
                    <a:pt x="9" y="7"/>
                    <a:pt x="9" y="7"/>
                    <a:pt x="8" y="8"/>
                  </a:cubicBezTo>
                  <a:cubicBezTo>
                    <a:pt x="8" y="8"/>
                    <a:pt x="7" y="9"/>
                    <a:pt x="6" y="10"/>
                  </a:cubicBezTo>
                  <a:cubicBezTo>
                    <a:pt x="5" y="11"/>
                    <a:pt x="4" y="12"/>
                    <a:pt x="4" y="12"/>
                  </a:cubicBezTo>
                  <a:cubicBezTo>
                    <a:pt x="4" y="12"/>
                    <a:pt x="4" y="13"/>
                    <a:pt x="3" y="13"/>
                  </a:cubicBezTo>
                  <a:cubicBezTo>
                    <a:pt x="3" y="13"/>
                    <a:pt x="2" y="14"/>
                    <a:pt x="2" y="14"/>
                  </a:cubicBezTo>
                  <a:cubicBezTo>
                    <a:pt x="1" y="15"/>
                    <a:pt x="1" y="15"/>
                    <a:pt x="1" y="15"/>
                  </a:cubicBezTo>
                  <a:cubicBezTo>
                    <a:pt x="1" y="16"/>
                    <a:pt x="0" y="16"/>
                    <a:pt x="1" y="16"/>
                  </a:cubicBezTo>
                  <a:cubicBezTo>
                    <a:pt x="1" y="17"/>
                    <a:pt x="1" y="17"/>
                    <a:pt x="2" y="16"/>
                  </a:cubicBezTo>
                  <a:cubicBezTo>
                    <a:pt x="2" y="16"/>
                    <a:pt x="4" y="15"/>
                    <a:pt x="5" y="13"/>
                  </a:cubicBezTo>
                  <a:cubicBezTo>
                    <a:pt x="8" y="10"/>
                    <a:pt x="9" y="9"/>
                    <a:pt x="9" y="8"/>
                  </a:cubicBezTo>
                  <a:cubicBezTo>
                    <a:pt x="11" y="7"/>
                    <a:pt x="12" y="6"/>
                    <a:pt x="13" y="5"/>
                  </a:cubicBezTo>
                  <a:cubicBezTo>
                    <a:pt x="14" y="5"/>
                    <a:pt x="14" y="4"/>
                    <a:pt x="15" y="4"/>
                  </a:cubicBezTo>
                  <a:cubicBezTo>
                    <a:pt x="16" y="4"/>
                    <a:pt x="16" y="5"/>
                    <a:pt x="17" y="5"/>
                  </a:cubicBezTo>
                  <a:cubicBezTo>
                    <a:pt x="17" y="7"/>
                    <a:pt x="17" y="8"/>
                    <a:pt x="16" y="9"/>
                  </a:cubicBezTo>
                  <a:cubicBezTo>
                    <a:pt x="15" y="9"/>
                    <a:pt x="15" y="10"/>
                    <a:pt x="14" y="11"/>
                  </a:cubicBezTo>
                  <a:cubicBezTo>
                    <a:pt x="13" y="12"/>
                    <a:pt x="13" y="12"/>
                    <a:pt x="13" y="13"/>
                  </a:cubicBezTo>
                  <a:cubicBezTo>
                    <a:pt x="12" y="13"/>
                    <a:pt x="12" y="14"/>
                    <a:pt x="11" y="15"/>
                  </a:cubicBezTo>
                  <a:cubicBezTo>
                    <a:pt x="10" y="16"/>
                    <a:pt x="9" y="16"/>
                    <a:pt x="9" y="17"/>
                  </a:cubicBezTo>
                  <a:cubicBezTo>
                    <a:pt x="8" y="18"/>
                    <a:pt x="7" y="18"/>
                    <a:pt x="7" y="19"/>
                  </a:cubicBezTo>
                  <a:cubicBezTo>
                    <a:pt x="6" y="19"/>
                    <a:pt x="6" y="20"/>
                    <a:pt x="5" y="21"/>
                  </a:cubicBezTo>
                  <a:cubicBezTo>
                    <a:pt x="5" y="21"/>
                    <a:pt x="5" y="22"/>
                    <a:pt x="6" y="22"/>
                  </a:cubicBezTo>
                  <a:cubicBezTo>
                    <a:pt x="6" y="22"/>
                    <a:pt x="6" y="22"/>
                    <a:pt x="7" y="21"/>
                  </a:cubicBezTo>
                  <a:cubicBezTo>
                    <a:pt x="7" y="21"/>
                    <a:pt x="7" y="20"/>
                    <a:pt x="9" y="19"/>
                  </a:cubicBezTo>
                  <a:cubicBezTo>
                    <a:pt x="9" y="18"/>
                    <a:pt x="10" y="18"/>
                    <a:pt x="11" y="16"/>
                  </a:cubicBezTo>
                  <a:cubicBezTo>
                    <a:pt x="13" y="15"/>
                    <a:pt x="14" y="14"/>
                    <a:pt x="14" y="13"/>
                  </a:cubicBezTo>
                  <a:cubicBezTo>
                    <a:pt x="16" y="11"/>
                    <a:pt x="18" y="10"/>
                    <a:pt x="20" y="10"/>
                  </a:cubicBezTo>
                  <a:cubicBezTo>
                    <a:pt x="20" y="10"/>
                    <a:pt x="21" y="11"/>
                    <a:pt x="21" y="12"/>
                  </a:cubicBezTo>
                  <a:cubicBezTo>
                    <a:pt x="21" y="12"/>
                    <a:pt x="21" y="13"/>
                    <a:pt x="21" y="14"/>
                  </a:cubicBezTo>
                  <a:cubicBezTo>
                    <a:pt x="20" y="15"/>
                    <a:pt x="19" y="16"/>
                    <a:pt x="17" y="18"/>
                  </a:cubicBezTo>
                  <a:cubicBezTo>
                    <a:pt x="14" y="20"/>
                    <a:pt x="13" y="22"/>
                    <a:pt x="12" y="23"/>
                  </a:cubicBezTo>
                  <a:cubicBezTo>
                    <a:pt x="11" y="24"/>
                    <a:pt x="10" y="25"/>
                    <a:pt x="10" y="26"/>
                  </a:cubicBezTo>
                  <a:cubicBezTo>
                    <a:pt x="9" y="27"/>
                    <a:pt x="9" y="28"/>
                    <a:pt x="10" y="28"/>
                  </a:cubicBezTo>
                  <a:cubicBezTo>
                    <a:pt x="11" y="28"/>
                    <a:pt x="12" y="28"/>
                    <a:pt x="12" y="26"/>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1330"/>
            <p:cNvSpPr/>
            <p:nvPr/>
          </p:nvSpPr>
          <p:spPr bwMode="auto">
            <a:xfrm>
              <a:off x="3735" y="2647"/>
              <a:ext cx="7" cy="7"/>
            </a:xfrm>
            <a:custGeom>
              <a:avLst/>
              <a:gdLst>
                <a:gd name="T0" fmla="*/ 2 w 3"/>
                <a:gd name="T1" fmla="*/ 3 h 3"/>
                <a:gd name="T2" fmla="*/ 3 w 3"/>
                <a:gd name="T3" fmla="*/ 1 h 3"/>
                <a:gd name="T4" fmla="*/ 1 w 3"/>
                <a:gd name="T5" fmla="*/ 0 h 3"/>
                <a:gd name="T6" fmla="*/ 0 w 3"/>
                <a:gd name="T7" fmla="*/ 0 h 3"/>
                <a:gd name="T8" fmla="*/ 0 w 3"/>
                <a:gd name="T9" fmla="*/ 1 h 3"/>
                <a:gd name="T10" fmla="*/ 0 w 3"/>
                <a:gd name="T11" fmla="*/ 3 h 3"/>
                <a:gd name="T12" fmla="*/ 2 w 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2" y="3"/>
                  </a:moveTo>
                  <a:cubicBezTo>
                    <a:pt x="3" y="2"/>
                    <a:pt x="3" y="2"/>
                    <a:pt x="3" y="1"/>
                  </a:cubicBezTo>
                  <a:cubicBezTo>
                    <a:pt x="3" y="0"/>
                    <a:pt x="2" y="0"/>
                    <a:pt x="1" y="0"/>
                  </a:cubicBezTo>
                  <a:cubicBezTo>
                    <a:pt x="1" y="0"/>
                    <a:pt x="1" y="0"/>
                    <a:pt x="0" y="0"/>
                  </a:cubicBezTo>
                  <a:cubicBezTo>
                    <a:pt x="0" y="0"/>
                    <a:pt x="0" y="1"/>
                    <a:pt x="0" y="1"/>
                  </a:cubicBezTo>
                  <a:cubicBezTo>
                    <a:pt x="0" y="2"/>
                    <a:pt x="0" y="2"/>
                    <a:pt x="0" y="3"/>
                  </a:cubicBezTo>
                  <a:cubicBezTo>
                    <a:pt x="1" y="3"/>
                    <a:pt x="2" y="3"/>
                    <a:pt x="2" y="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331"/>
            <p:cNvSpPr/>
            <p:nvPr/>
          </p:nvSpPr>
          <p:spPr bwMode="auto">
            <a:xfrm>
              <a:off x="3692" y="2658"/>
              <a:ext cx="36" cy="38"/>
            </a:xfrm>
            <a:custGeom>
              <a:avLst/>
              <a:gdLst>
                <a:gd name="T0" fmla="*/ 6 w 15"/>
                <a:gd name="T1" fmla="*/ 9 h 16"/>
                <a:gd name="T2" fmla="*/ 4 w 15"/>
                <a:gd name="T3" fmla="*/ 11 h 16"/>
                <a:gd name="T4" fmla="*/ 2 w 15"/>
                <a:gd name="T5" fmla="*/ 12 h 16"/>
                <a:gd name="T6" fmla="*/ 1 w 15"/>
                <a:gd name="T7" fmla="*/ 14 h 16"/>
                <a:gd name="T8" fmla="*/ 0 w 15"/>
                <a:gd name="T9" fmla="*/ 15 h 16"/>
                <a:gd name="T10" fmla="*/ 1 w 15"/>
                <a:gd name="T11" fmla="*/ 15 h 16"/>
                <a:gd name="T12" fmla="*/ 5 w 15"/>
                <a:gd name="T13" fmla="*/ 13 h 16"/>
                <a:gd name="T14" fmla="*/ 7 w 15"/>
                <a:gd name="T15" fmla="*/ 11 h 16"/>
                <a:gd name="T16" fmla="*/ 15 w 15"/>
                <a:gd name="T17" fmla="*/ 2 h 16"/>
                <a:gd name="T18" fmla="*/ 15 w 15"/>
                <a:gd name="T19" fmla="*/ 1 h 16"/>
                <a:gd name="T20" fmla="*/ 14 w 15"/>
                <a:gd name="T21" fmla="*/ 0 h 16"/>
                <a:gd name="T22" fmla="*/ 13 w 15"/>
                <a:gd name="T23" fmla="*/ 0 h 16"/>
                <a:gd name="T24" fmla="*/ 12 w 15"/>
                <a:gd name="T25" fmla="*/ 1 h 16"/>
                <a:gd name="T26" fmla="*/ 12 w 15"/>
                <a:gd name="T27" fmla="*/ 2 h 16"/>
                <a:gd name="T28" fmla="*/ 12 w 15"/>
                <a:gd name="T29" fmla="*/ 3 h 16"/>
                <a:gd name="T30" fmla="*/ 10 w 15"/>
                <a:gd name="T31" fmla="*/ 5 h 16"/>
                <a:gd name="T32" fmla="*/ 7 w 15"/>
                <a:gd name="T33" fmla="*/ 8 h 16"/>
                <a:gd name="T34" fmla="*/ 6 w 15"/>
                <a:gd name="T35"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16">
                  <a:moveTo>
                    <a:pt x="6" y="9"/>
                  </a:moveTo>
                  <a:cubicBezTo>
                    <a:pt x="5" y="10"/>
                    <a:pt x="4" y="11"/>
                    <a:pt x="4" y="11"/>
                  </a:cubicBezTo>
                  <a:cubicBezTo>
                    <a:pt x="4" y="11"/>
                    <a:pt x="3" y="12"/>
                    <a:pt x="2" y="12"/>
                  </a:cubicBezTo>
                  <a:cubicBezTo>
                    <a:pt x="2" y="13"/>
                    <a:pt x="1" y="13"/>
                    <a:pt x="1" y="14"/>
                  </a:cubicBezTo>
                  <a:cubicBezTo>
                    <a:pt x="1" y="14"/>
                    <a:pt x="0" y="15"/>
                    <a:pt x="0" y="15"/>
                  </a:cubicBezTo>
                  <a:cubicBezTo>
                    <a:pt x="0" y="15"/>
                    <a:pt x="1" y="16"/>
                    <a:pt x="1" y="15"/>
                  </a:cubicBezTo>
                  <a:cubicBezTo>
                    <a:pt x="2" y="15"/>
                    <a:pt x="4" y="14"/>
                    <a:pt x="5" y="13"/>
                  </a:cubicBezTo>
                  <a:cubicBezTo>
                    <a:pt x="7" y="11"/>
                    <a:pt x="7" y="11"/>
                    <a:pt x="7" y="11"/>
                  </a:cubicBezTo>
                  <a:cubicBezTo>
                    <a:pt x="12" y="5"/>
                    <a:pt x="15" y="2"/>
                    <a:pt x="15" y="2"/>
                  </a:cubicBezTo>
                  <a:cubicBezTo>
                    <a:pt x="15" y="2"/>
                    <a:pt x="15" y="1"/>
                    <a:pt x="15" y="1"/>
                  </a:cubicBezTo>
                  <a:cubicBezTo>
                    <a:pt x="15" y="0"/>
                    <a:pt x="14" y="0"/>
                    <a:pt x="14" y="0"/>
                  </a:cubicBezTo>
                  <a:cubicBezTo>
                    <a:pt x="14" y="0"/>
                    <a:pt x="14" y="0"/>
                    <a:pt x="13" y="0"/>
                  </a:cubicBezTo>
                  <a:cubicBezTo>
                    <a:pt x="13" y="0"/>
                    <a:pt x="12" y="1"/>
                    <a:pt x="12" y="1"/>
                  </a:cubicBezTo>
                  <a:cubicBezTo>
                    <a:pt x="12" y="1"/>
                    <a:pt x="12" y="2"/>
                    <a:pt x="12" y="2"/>
                  </a:cubicBezTo>
                  <a:cubicBezTo>
                    <a:pt x="12" y="2"/>
                    <a:pt x="12" y="2"/>
                    <a:pt x="12" y="3"/>
                  </a:cubicBezTo>
                  <a:cubicBezTo>
                    <a:pt x="12" y="3"/>
                    <a:pt x="12" y="4"/>
                    <a:pt x="10" y="5"/>
                  </a:cubicBezTo>
                  <a:cubicBezTo>
                    <a:pt x="10" y="5"/>
                    <a:pt x="9" y="6"/>
                    <a:pt x="7" y="8"/>
                  </a:cubicBezTo>
                  <a:cubicBezTo>
                    <a:pt x="7" y="8"/>
                    <a:pt x="6" y="9"/>
                    <a:pt x="6" y="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1332"/>
            <p:cNvSpPr>
              <a:spLocks noEditPoints="1"/>
            </p:cNvSpPr>
            <p:nvPr/>
          </p:nvSpPr>
          <p:spPr bwMode="auto">
            <a:xfrm>
              <a:off x="3683" y="2666"/>
              <a:ext cx="68" cy="66"/>
            </a:xfrm>
            <a:custGeom>
              <a:avLst/>
              <a:gdLst>
                <a:gd name="T0" fmla="*/ 18 w 29"/>
                <a:gd name="T1" fmla="*/ 9 h 28"/>
                <a:gd name="T2" fmla="*/ 16 w 29"/>
                <a:gd name="T3" fmla="*/ 10 h 28"/>
                <a:gd name="T4" fmla="*/ 15 w 29"/>
                <a:gd name="T5" fmla="*/ 12 h 28"/>
                <a:gd name="T6" fmla="*/ 12 w 29"/>
                <a:gd name="T7" fmla="*/ 15 h 28"/>
                <a:gd name="T8" fmla="*/ 9 w 29"/>
                <a:gd name="T9" fmla="*/ 18 h 28"/>
                <a:gd name="T10" fmla="*/ 6 w 29"/>
                <a:gd name="T11" fmla="*/ 20 h 28"/>
                <a:gd name="T12" fmla="*/ 3 w 29"/>
                <a:gd name="T13" fmla="*/ 23 h 28"/>
                <a:gd name="T14" fmla="*/ 0 w 29"/>
                <a:gd name="T15" fmla="*/ 26 h 28"/>
                <a:gd name="T16" fmla="*/ 0 w 29"/>
                <a:gd name="T17" fmla="*/ 27 h 28"/>
                <a:gd name="T18" fmla="*/ 0 w 29"/>
                <a:gd name="T19" fmla="*/ 28 h 28"/>
                <a:gd name="T20" fmla="*/ 2 w 29"/>
                <a:gd name="T21" fmla="*/ 26 h 28"/>
                <a:gd name="T22" fmla="*/ 4 w 29"/>
                <a:gd name="T23" fmla="*/ 24 h 28"/>
                <a:gd name="T24" fmla="*/ 7 w 29"/>
                <a:gd name="T25" fmla="*/ 22 h 28"/>
                <a:gd name="T26" fmla="*/ 11 w 29"/>
                <a:gd name="T27" fmla="*/ 17 h 28"/>
                <a:gd name="T28" fmla="*/ 12 w 29"/>
                <a:gd name="T29" fmla="*/ 17 h 28"/>
                <a:gd name="T30" fmla="*/ 12 w 29"/>
                <a:gd name="T31" fmla="*/ 18 h 28"/>
                <a:gd name="T32" fmla="*/ 14 w 29"/>
                <a:gd name="T33" fmla="*/ 21 h 28"/>
                <a:gd name="T34" fmla="*/ 18 w 29"/>
                <a:gd name="T35" fmla="*/ 21 h 28"/>
                <a:gd name="T36" fmla="*/ 22 w 29"/>
                <a:gd name="T37" fmla="*/ 18 h 28"/>
                <a:gd name="T38" fmla="*/ 27 w 29"/>
                <a:gd name="T39" fmla="*/ 12 h 28"/>
                <a:gd name="T40" fmla="*/ 27 w 29"/>
                <a:gd name="T41" fmla="*/ 5 h 28"/>
                <a:gd name="T42" fmla="*/ 26 w 29"/>
                <a:gd name="T43" fmla="*/ 5 h 28"/>
                <a:gd name="T44" fmla="*/ 26 w 29"/>
                <a:gd name="T45" fmla="*/ 3 h 28"/>
                <a:gd name="T46" fmla="*/ 26 w 29"/>
                <a:gd name="T47" fmla="*/ 2 h 28"/>
                <a:gd name="T48" fmla="*/ 25 w 29"/>
                <a:gd name="T49" fmla="*/ 1 h 28"/>
                <a:gd name="T50" fmla="*/ 25 w 29"/>
                <a:gd name="T51" fmla="*/ 1 h 28"/>
                <a:gd name="T52" fmla="*/ 23 w 29"/>
                <a:gd name="T53" fmla="*/ 3 h 28"/>
                <a:gd name="T54" fmla="*/ 20 w 29"/>
                <a:gd name="T55" fmla="*/ 6 h 28"/>
                <a:gd name="T56" fmla="*/ 19 w 29"/>
                <a:gd name="T57" fmla="*/ 8 h 28"/>
                <a:gd name="T58" fmla="*/ 18 w 29"/>
                <a:gd name="T59" fmla="*/ 9 h 28"/>
                <a:gd name="T60" fmla="*/ 23 w 29"/>
                <a:gd name="T61" fmla="*/ 5 h 28"/>
                <a:gd name="T62" fmla="*/ 26 w 29"/>
                <a:gd name="T63" fmla="*/ 6 h 28"/>
                <a:gd name="T64" fmla="*/ 26 w 29"/>
                <a:gd name="T65" fmla="*/ 8 h 28"/>
                <a:gd name="T66" fmla="*/ 26 w 29"/>
                <a:gd name="T67" fmla="*/ 11 h 28"/>
                <a:gd name="T68" fmla="*/ 20 w 29"/>
                <a:gd name="T69" fmla="*/ 18 h 28"/>
                <a:gd name="T70" fmla="*/ 15 w 29"/>
                <a:gd name="T71" fmla="*/ 20 h 28"/>
                <a:gd name="T72" fmla="*/ 13 w 29"/>
                <a:gd name="T73" fmla="*/ 18 h 28"/>
                <a:gd name="T74" fmla="*/ 14 w 29"/>
                <a:gd name="T75" fmla="*/ 15 h 28"/>
                <a:gd name="T76" fmla="*/ 16 w 29"/>
                <a:gd name="T77" fmla="*/ 13 h 28"/>
                <a:gd name="T78" fmla="*/ 20 w 29"/>
                <a:gd name="T79" fmla="*/ 8 h 28"/>
                <a:gd name="T80" fmla="*/ 23 w 29"/>
                <a:gd name="T81"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 h="28">
                  <a:moveTo>
                    <a:pt x="18" y="9"/>
                  </a:moveTo>
                  <a:cubicBezTo>
                    <a:pt x="16" y="10"/>
                    <a:pt x="16" y="10"/>
                    <a:pt x="16" y="10"/>
                  </a:cubicBezTo>
                  <a:cubicBezTo>
                    <a:pt x="15" y="12"/>
                    <a:pt x="15" y="12"/>
                    <a:pt x="15" y="12"/>
                  </a:cubicBezTo>
                  <a:cubicBezTo>
                    <a:pt x="14" y="13"/>
                    <a:pt x="13" y="14"/>
                    <a:pt x="12" y="15"/>
                  </a:cubicBezTo>
                  <a:cubicBezTo>
                    <a:pt x="10" y="16"/>
                    <a:pt x="9" y="17"/>
                    <a:pt x="9" y="18"/>
                  </a:cubicBezTo>
                  <a:cubicBezTo>
                    <a:pt x="8" y="18"/>
                    <a:pt x="7" y="19"/>
                    <a:pt x="6" y="20"/>
                  </a:cubicBezTo>
                  <a:cubicBezTo>
                    <a:pt x="4" y="22"/>
                    <a:pt x="3" y="23"/>
                    <a:pt x="3" y="23"/>
                  </a:cubicBezTo>
                  <a:cubicBezTo>
                    <a:pt x="1" y="25"/>
                    <a:pt x="0" y="26"/>
                    <a:pt x="0" y="26"/>
                  </a:cubicBezTo>
                  <a:cubicBezTo>
                    <a:pt x="0" y="27"/>
                    <a:pt x="0" y="27"/>
                    <a:pt x="0" y="27"/>
                  </a:cubicBezTo>
                  <a:cubicBezTo>
                    <a:pt x="0" y="27"/>
                    <a:pt x="0" y="28"/>
                    <a:pt x="0" y="28"/>
                  </a:cubicBezTo>
                  <a:cubicBezTo>
                    <a:pt x="0" y="28"/>
                    <a:pt x="1" y="27"/>
                    <a:pt x="2" y="26"/>
                  </a:cubicBezTo>
                  <a:cubicBezTo>
                    <a:pt x="2" y="26"/>
                    <a:pt x="3" y="25"/>
                    <a:pt x="4" y="24"/>
                  </a:cubicBezTo>
                  <a:cubicBezTo>
                    <a:pt x="5" y="23"/>
                    <a:pt x="6" y="22"/>
                    <a:pt x="7" y="22"/>
                  </a:cubicBezTo>
                  <a:cubicBezTo>
                    <a:pt x="9" y="19"/>
                    <a:pt x="11" y="17"/>
                    <a:pt x="11" y="17"/>
                  </a:cubicBezTo>
                  <a:cubicBezTo>
                    <a:pt x="12" y="17"/>
                    <a:pt x="12" y="17"/>
                    <a:pt x="12" y="17"/>
                  </a:cubicBezTo>
                  <a:cubicBezTo>
                    <a:pt x="12" y="17"/>
                    <a:pt x="12" y="18"/>
                    <a:pt x="12" y="18"/>
                  </a:cubicBezTo>
                  <a:cubicBezTo>
                    <a:pt x="12" y="20"/>
                    <a:pt x="13" y="20"/>
                    <a:pt x="14" y="21"/>
                  </a:cubicBezTo>
                  <a:cubicBezTo>
                    <a:pt x="15" y="22"/>
                    <a:pt x="16" y="22"/>
                    <a:pt x="18" y="21"/>
                  </a:cubicBezTo>
                  <a:cubicBezTo>
                    <a:pt x="19" y="21"/>
                    <a:pt x="21" y="19"/>
                    <a:pt x="22" y="18"/>
                  </a:cubicBezTo>
                  <a:cubicBezTo>
                    <a:pt x="24" y="15"/>
                    <a:pt x="26" y="14"/>
                    <a:pt x="27" y="12"/>
                  </a:cubicBezTo>
                  <a:cubicBezTo>
                    <a:pt x="28" y="10"/>
                    <a:pt x="29" y="8"/>
                    <a:pt x="27" y="5"/>
                  </a:cubicBezTo>
                  <a:cubicBezTo>
                    <a:pt x="27" y="5"/>
                    <a:pt x="27" y="5"/>
                    <a:pt x="26" y="5"/>
                  </a:cubicBezTo>
                  <a:cubicBezTo>
                    <a:pt x="26" y="4"/>
                    <a:pt x="26" y="4"/>
                    <a:pt x="26" y="3"/>
                  </a:cubicBezTo>
                  <a:cubicBezTo>
                    <a:pt x="26" y="3"/>
                    <a:pt x="26" y="3"/>
                    <a:pt x="26" y="2"/>
                  </a:cubicBezTo>
                  <a:cubicBezTo>
                    <a:pt x="26" y="2"/>
                    <a:pt x="25" y="1"/>
                    <a:pt x="25" y="1"/>
                  </a:cubicBezTo>
                  <a:cubicBezTo>
                    <a:pt x="25" y="1"/>
                    <a:pt x="25" y="1"/>
                    <a:pt x="25" y="1"/>
                  </a:cubicBezTo>
                  <a:cubicBezTo>
                    <a:pt x="25" y="0"/>
                    <a:pt x="24" y="1"/>
                    <a:pt x="23" y="3"/>
                  </a:cubicBezTo>
                  <a:cubicBezTo>
                    <a:pt x="23" y="3"/>
                    <a:pt x="22" y="4"/>
                    <a:pt x="20" y="6"/>
                  </a:cubicBezTo>
                  <a:cubicBezTo>
                    <a:pt x="19" y="8"/>
                    <a:pt x="19" y="8"/>
                    <a:pt x="19" y="8"/>
                  </a:cubicBezTo>
                  <a:lnTo>
                    <a:pt x="18" y="9"/>
                  </a:lnTo>
                  <a:close/>
                  <a:moveTo>
                    <a:pt x="23" y="5"/>
                  </a:moveTo>
                  <a:cubicBezTo>
                    <a:pt x="24" y="4"/>
                    <a:pt x="25" y="5"/>
                    <a:pt x="26" y="6"/>
                  </a:cubicBezTo>
                  <a:cubicBezTo>
                    <a:pt x="26" y="7"/>
                    <a:pt x="26" y="7"/>
                    <a:pt x="26" y="8"/>
                  </a:cubicBezTo>
                  <a:cubicBezTo>
                    <a:pt x="27" y="9"/>
                    <a:pt x="27" y="10"/>
                    <a:pt x="26" y="11"/>
                  </a:cubicBezTo>
                  <a:cubicBezTo>
                    <a:pt x="24" y="14"/>
                    <a:pt x="22" y="16"/>
                    <a:pt x="20" y="18"/>
                  </a:cubicBezTo>
                  <a:cubicBezTo>
                    <a:pt x="18" y="20"/>
                    <a:pt x="16" y="20"/>
                    <a:pt x="15" y="20"/>
                  </a:cubicBezTo>
                  <a:cubicBezTo>
                    <a:pt x="14" y="19"/>
                    <a:pt x="14" y="18"/>
                    <a:pt x="13" y="18"/>
                  </a:cubicBezTo>
                  <a:cubicBezTo>
                    <a:pt x="13" y="17"/>
                    <a:pt x="13" y="16"/>
                    <a:pt x="14" y="15"/>
                  </a:cubicBezTo>
                  <a:cubicBezTo>
                    <a:pt x="14" y="14"/>
                    <a:pt x="15" y="14"/>
                    <a:pt x="16" y="13"/>
                  </a:cubicBezTo>
                  <a:cubicBezTo>
                    <a:pt x="15" y="13"/>
                    <a:pt x="17" y="12"/>
                    <a:pt x="20" y="8"/>
                  </a:cubicBezTo>
                  <a:cubicBezTo>
                    <a:pt x="22" y="6"/>
                    <a:pt x="23" y="5"/>
                    <a:pt x="23" y="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1333"/>
            <p:cNvSpPr/>
            <p:nvPr/>
          </p:nvSpPr>
          <p:spPr bwMode="auto">
            <a:xfrm>
              <a:off x="3728" y="2699"/>
              <a:ext cx="42" cy="42"/>
            </a:xfrm>
            <a:custGeom>
              <a:avLst/>
              <a:gdLst>
                <a:gd name="T0" fmla="*/ 8 w 18"/>
                <a:gd name="T1" fmla="*/ 8 h 18"/>
                <a:gd name="T2" fmla="*/ 8 w 18"/>
                <a:gd name="T3" fmla="*/ 9 h 18"/>
                <a:gd name="T4" fmla="*/ 8 w 18"/>
                <a:gd name="T5" fmla="*/ 11 h 18"/>
                <a:gd name="T6" fmla="*/ 6 w 18"/>
                <a:gd name="T7" fmla="*/ 15 h 18"/>
                <a:gd name="T8" fmla="*/ 3 w 18"/>
                <a:gd name="T9" fmla="*/ 15 h 18"/>
                <a:gd name="T10" fmla="*/ 2 w 18"/>
                <a:gd name="T11" fmla="*/ 13 h 18"/>
                <a:gd name="T12" fmla="*/ 2 w 18"/>
                <a:gd name="T13" fmla="*/ 12 h 18"/>
                <a:gd name="T14" fmla="*/ 2 w 18"/>
                <a:gd name="T15" fmla="*/ 11 h 18"/>
                <a:gd name="T16" fmla="*/ 2 w 18"/>
                <a:gd name="T17" fmla="*/ 11 h 18"/>
                <a:gd name="T18" fmla="*/ 1 w 18"/>
                <a:gd name="T19" fmla="*/ 12 h 18"/>
                <a:gd name="T20" fmla="*/ 1 w 18"/>
                <a:gd name="T21" fmla="*/ 15 h 18"/>
                <a:gd name="T22" fmla="*/ 3 w 18"/>
                <a:gd name="T23" fmla="*/ 17 h 18"/>
                <a:gd name="T24" fmla="*/ 7 w 18"/>
                <a:gd name="T25" fmla="*/ 16 h 18"/>
                <a:gd name="T26" fmla="*/ 9 w 18"/>
                <a:gd name="T27" fmla="*/ 11 h 18"/>
                <a:gd name="T28" fmla="*/ 9 w 18"/>
                <a:gd name="T29" fmla="*/ 9 h 18"/>
                <a:gd name="T30" fmla="*/ 10 w 18"/>
                <a:gd name="T31" fmla="*/ 7 h 18"/>
                <a:gd name="T32" fmla="*/ 13 w 18"/>
                <a:gd name="T33" fmla="*/ 1 h 18"/>
                <a:gd name="T34" fmla="*/ 15 w 18"/>
                <a:gd name="T35" fmla="*/ 2 h 18"/>
                <a:gd name="T36" fmla="*/ 15 w 18"/>
                <a:gd name="T37" fmla="*/ 3 h 18"/>
                <a:gd name="T38" fmla="*/ 16 w 18"/>
                <a:gd name="T39" fmla="*/ 6 h 18"/>
                <a:gd name="T40" fmla="*/ 14 w 18"/>
                <a:gd name="T41" fmla="*/ 9 h 18"/>
                <a:gd name="T42" fmla="*/ 13 w 18"/>
                <a:gd name="T43" fmla="*/ 9 h 18"/>
                <a:gd name="T44" fmla="*/ 13 w 18"/>
                <a:gd name="T45" fmla="*/ 10 h 18"/>
                <a:gd name="T46" fmla="*/ 14 w 18"/>
                <a:gd name="T47" fmla="*/ 10 h 18"/>
                <a:gd name="T48" fmla="*/ 15 w 18"/>
                <a:gd name="T49" fmla="*/ 10 h 18"/>
                <a:gd name="T50" fmla="*/ 15 w 18"/>
                <a:gd name="T51" fmla="*/ 9 h 18"/>
                <a:gd name="T52" fmla="*/ 17 w 18"/>
                <a:gd name="T53" fmla="*/ 8 h 18"/>
                <a:gd name="T54" fmla="*/ 18 w 18"/>
                <a:gd name="T55" fmla="*/ 4 h 18"/>
                <a:gd name="T56" fmla="*/ 15 w 18"/>
                <a:gd name="T57" fmla="*/ 0 h 18"/>
                <a:gd name="T58" fmla="*/ 12 w 18"/>
                <a:gd name="T59" fmla="*/ 0 h 18"/>
                <a:gd name="T60" fmla="*/ 9 w 18"/>
                <a:gd name="T61" fmla="*/ 3 h 18"/>
                <a:gd name="T62" fmla="*/ 8 w 18"/>
                <a:gd name="T63"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 h="18">
                  <a:moveTo>
                    <a:pt x="8" y="8"/>
                  </a:moveTo>
                  <a:cubicBezTo>
                    <a:pt x="8" y="8"/>
                    <a:pt x="8" y="9"/>
                    <a:pt x="8" y="9"/>
                  </a:cubicBezTo>
                  <a:cubicBezTo>
                    <a:pt x="8" y="10"/>
                    <a:pt x="8" y="10"/>
                    <a:pt x="8" y="11"/>
                  </a:cubicBezTo>
                  <a:cubicBezTo>
                    <a:pt x="8" y="12"/>
                    <a:pt x="7" y="14"/>
                    <a:pt x="6" y="15"/>
                  </a:cubicBezTo>
                  <a:cubicBezTo>
                    <a:pt x="5" y="15"/>
                    <a:pt x="4" y="15"/>
                    <a:pt x="3" y="15"/>
                  </a:cubicBezTo>
                  <a:cubicBezTo>
                    <a:pt x="2" y="15"/>
                    <a:pt x="2" y="14"/>
                    <a:pt x="2" y="13"/>
                  </a:cubicBezTo>
                  <a:cubicBezTo>
                    <a:pt x="2" y="13"/>
                    <a:pt x="2" y="12"/>
                    <a:pt x="2" y="12"/>
                  </a:cubicBezTo>
                  <a:cubicBezTo>
                    <a:pt x="2" y="12"/>
                    <a:pt x="3" y="11"/>
                    <a:pt x="2" y="11"/>
                  </a:cubicBezTo>
                  <a:cubicBezTo>
                    <a:pt x="2" y="11"/>
                    <a:pt x="2" y="10"/>
                    <a:pt x="2" y="11"/>
                  </a:cubicBezTo>
                  <a:cubicBezTo>
                    <a:pt x="2" y="11"/>
                    <a:pt x="2" y="11"/>
                    <a:pt x="1" y="12"/>
                  </a:cubicBezTo>
                  <a:cubicBezTo>
                    <a:pt x="0" y="13"/>
                    <a:pt x="0" y="14"/>
                    <a:pt x="1" y="15"/>
                  </a:cubicBezTo>
                  <a:cubicBezTo>
                    <a:pt x="1" y="15"/>
                    <a:pt x="2" y="16"/>
                    <a:pt x="3" y="17"/>
                  </a:cubicBezTo>
                  <a:cubicBezTo>
                    <a:pt x="4" y="18"/>
                    <a:pt x="5" y="18"/>
                    <a:pt x="7" y="16"/>
                  </a:cubicBezTo>
                  <a:cubicBezTo>
                    <a:pt x="8" y="15"/>
                    <a:pt x="9" y="13"/>
                    <a:pt x="9" y="11"/>
                  </a:cubicBezTo>
                  <a:cubicBezTo>
                    <a:pt x="9" y="11"/>
                    <a:pt x="9" y="10"/>
                    <a:pt x="9" y="9"/>
                  </a:cubicBezTo>
                  <a:cubicBezTo>
                    <a:pt x="9" y="8"/>
                    <a:pt x="9" y="7"/>
                    <a:pt x="10" y="7"/>
                  </a:cubicBezTo>
                  <a:cubicBezTo>
                    <a:pt x="10" y="3"/>
                    <a:pt x="11" y="2"/>
                    <a:pt x="13" y="1"/>
                  </a:cubicBezTo>
                  <a:cubicBezTo>
                    <a:pt x="13" y="1"/>
                    <a:pt x="14" y="1"/>
                    <a:pt x="15" y="2"/>
                  </a:cubicBezTo>
                  <a:cubicBezTo>
                    <a:pt x="15" y="3"/>
                    <a:pt x="15" y="3"/>
                    <a:pt x="15" y="3"/>
                  </a:cubicBezTo>
                  <a:cubicBezTo>
                    <a:pt x="16" y="4"/>
                    <a:pt x="16" y="5"/>
                    <a:pt x="16" y="6"/>
                  </a:cubicBezTo>
                  <a:cubicBezTo>
                    <a:pt x="15" y="7"/>
                    <a:pt x="15" y="8"/>
                    <a:pt x="14" y="9"/>
                  </a:cubicBezTo>
                  <a:cubicBezTo>
                    <a:pt x="13" y="9"/>
                    <a:pt x="13" y="9"/>
                    <a:pt x="13" y="9"/>
                  </a:cubicBezTo>
                  <a:cubicBezTo>
                    <a:pt x="13" y="10"/>
                    <a:pt x="13" y="10"/>
                    <a:pt x="13" y="10"/>
                  </a:cubicBezTo>
                  <a:cubicBezTo>
                    <a:pt x="13" y="10"/>
                    <a:pt x="14" y="10"/>
                    <a:pt x="14" y="10"/>
                  </a:cubicBezTo>
                  <a:cubicBezTo>
                    <a:pt x="15" y="10"/>
                    <a:pt x="15" y="10"/>
                    <a:pt x="15" y="10"/>
                  </a:cubicBezTo>
                  <a:cubicBezTo>
                    <a:pt x="15" y="10"/>
                    <a:pt x="15" y="10"/>
                    <a:pt x="15" y="9"/>
                  </a:cubicBezTo>
                  <a:cubicBezTo>
                    <a:pt x="16" y="9"/>
                    <a:pt x="16" y="9"/>
                    <a:pt x="17" y="8"/>
                  </a:cubicBezTo>
                  <a:cubicBezTo>
                    <a:pt x="18" y="7"/>
                    <a:pt x="18" y="6"/>
                    <a:pt x="18" y="4"/>
                  </a:cubicBezTo>
                  <a:cubicBezTo>
                    <a:pt x="17" y="2"/>
                    <a:pt x="16" y="1"/>
                    <a:pt x="15" y="0"/>
                  </a:cubicBezTo>
                  <a:cubicBezTo>
                    <a:pt x="14" y="0"/>
                    <a:pt x="13" y="0"/>
                    <a:pt x="12" y="0"/>
                  </a:cubicBezTo>
                  <a:cubicBezTo>
                    <a:pt x="11" y="0"/>
                    <a:pt x="10" y="1"/>
                    <a:pt x="9" y="3"/>
                  </a:cubicBezTo>
                  <a:cubicBezTo>
                    <a:pt x="8" y="4"/>
                    <a:pt x="8" y="6"/>
                    <a:pt x="8" y="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1334"/>
            <p:cNvSpPr/>
            <p:nvPr/>
          </p:nvSpPr>
          <p:spPr bwMode="auto">
            <a:xfrm>
              <a:off x="3749" y="2718"/>
              <a:ext cx="47" cy="54"/>
            </a:xfrm>
            <a:custGeom>
              <a:avLst/>
              <a:gdLst>
                <a:gd name="T0" fmla="*/ 5 w 20"/>
                <a:gd name="T1" fmla="*/ 9 h 23"/>
                <a:gd name="T2" fmla="*/ 2 w 20"/>
                <a:gd name="T3" fmla="*/ 12 h 23"/>
                <a:gd name="T4" fmla="*/ 0 w 20"/>
                <a:gd name="T5" fmla="*/ 16 h 23"/>
                <a:gd name="T6" fmla="*/ 2 w 20"/>
                <a:gd name="T7" fmla="*/ 19 h 23"/>
                <a:gd name="T8" fmla="*/ 5 w 20"/>
                <a:gd name="T9" fmla="*/ 20 h 23"/>
                <a:gd name="T10" fmla="*/ 6 w 20"/>
                <a:gd name="T11" fmla="*/ 23 h 23"/>
                <a:gd name="T12" fmla="*/ 7 w 20"/>
                <a:gd name="T13" fmla="*/ 22 h 23"/>
                <a:gd name="T14" fmla="*/ 7 w 20"/>
                <a:gd name="T15" fmla="*/ 21 h 23"/>
                <a:gd name="T16" fmla="*/ 7 w 20"/>
                <a:gd name="T17" fmla="*/ 20 h 23"/>
                <a:gd name="T18" fmla="*/ 10 w 20"/>
                <a:gd name="T19" fmla="*/ 17 h 23"/>
                <a:gd name="T20" fmla="*/ 15 w 20"/>
                <a:gd name="T21" fmla="*/ 11 h 23"/>
                <a:gd name="T22" fmla="*/ 18 w 20"/>
                <a:gd name="T23" fmla="*/ 9 h 23"/>
                <a:gd name="T24" fmla="*/ 20 w 20"/>
                <a:gd name="T25" fmla="*/ 7 h 23"/>
                <a:gd name="T26" fmla="*/ 19 w 20"/>
                <a:gd name="T27" fmla="*/ 6 h 23"/>
                <a:gd name="T28" fmla="*/ 17 w 20"/>
                <a:gd name="T29" fmla="*/ 7 h 23"/>
                <a:gd name="T30" fmla="*/ 15 w 20"/>
                <a:gd name="T31" fmla="*/ 10 h 23"/>
                <a:gd name="T32" fmla="*/ 9 w 20"/>
                <a:gd name="T33" fmla="*/ 16 h 23"/>
                <a:gd name="T34" fmla="*/ 3 w 20"/>
                <a:gd name="T35" fmla="*/ 18 h 23"/>
                <a:gd name="T36" fmla="*/ 2 w 20"/>
                <a:gd name="T37" fmla="*/ 15 h 23"/>
                <a:gd name="T38" fmla="*/ 3 w 20"/>
                <a:gd name="T39" fmla="*/ 13 h 23"/>
                <a:gd name="T40" fmla="*/ 9 w 20"/>
                <a:gd name="T41" fmla="*/ 6 h 23"/>
                <a:gd name="T42" fmla="*/ 12 w 20"/>
                <a:gd name="T43" fmla="*/ 3 h 23"/>
                <a:gd name="T44" fmla="*/ 14 w 20"/>
                <a:gd name="T45" fmla="*/ 1 h 23"/>
                <a:gd name="T46" fmla="*/ 14 w 20"/>
                <a:gd name="T47" fmla="*/ 0 h 23"/>
                <a:gd name="T48" fmla="*/ 13 w 20"/>
                <a:gd name="T49" fmla="*/ 1 h 23"/>
                <a:gd name="T50" fmla="*/ 12 w 20"/>
                <a:gd name="T51" fmla="*/ 2 h 23"/>
                <a:gd name="T52" fmla="*/ 11 w 20"/>
                <a:gd name="T53" fmla="*/ 2 h 23"/>
                <a:gd name="T54" fmla="*/ 8 w 20"/>
                <a:gd name="T55" fmla="*/ 6 h 23"/>
                <a:gd name="T56" fmla="*/ 5 w 20"/>
                <a:gd name="T5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23">
                  <a:moveTo>
                    <a:pt x="5" y="9"/>
                  </a:moveTo>
                  <a:cubicBezTo>
                    <a:pt x="3" y="11"/>
                    <a:pt x="2" y="12"/>
                    <a:pt x="2" y="12"/>
                  </a:cubicBezTo>
                  <a:cubicBezTo>
                    <a:pt x="1" y="13"/>
                    <a:pt x="0" y="15"/>
                    <a:pt x="0" y="16"/>
                  </a:cubicBezTo>
                  <a:cubicBezTo>
                    <a:pt x="0" y="17"/>
                    <a:pt x="1" y="18"/>
                    <a:pt x="2" y="19"/>
                  </a:cubicBezTo>
                  <a:cubicBezTo>
                    <a:pt x="3" y="20"/>
                    <a:pt x="4" y="20"/>
                    <a:pt x="5" y="20"/>
                  </a:cubicBezTo>
                  <a:cubicBezTo>
                    <a:pt x="5" y="22"/>
                    <a:pt x="5" y="23"/>
                    <a:pt x="6" y="23"/>
                  </a:cubicBezTo>
                  <a:cubicBezTo>
                    <a:pt x="6" y="23"/>
                    <a:pt x="7" y="23"/>
                    <a:pt x="7" y="22"/>
                  </a:cubicBezTo>
                  <a:cubicBezTo>
                    <a:pt x="7" y="22"/>
                    <a:pt x="7" y="21"/>
                    <a:pt x="7" y="21"/>
                  </a:cubicBezTo>
                  <a:cubicBezTo>
                    <a:pt x="7" y="20"/>
                    <a:pt x="7" y="20"/>
                    <a:pt x="7" y="20"/>
                  </a:cubicBezTo>
                  <a:cubicBezTo>
                    <a:pt x="8" y="19"/>
                    <a:pt x="9" y="18"/>
                    <a:pt x="10" y="17"/>
                  </a:cubicBezTo>
                  <a:cubicBezTo>
                    <a:pt x="11" y="15"/>
                    <a:pt x="13" y="14"/>
                    <a:pt x="15" y="11"/>
                  </a:cubicBezTo>
                  <a:cubicBezTo>
                    <a:pt x="16" y="10"/>
                    <a:pt x="17" y="10"/>
                    <a:pt x="18" y="9"/>
                  </a:cubicBezTo>
                  <a:cubicBezTo>
                    <a:pt x="19" y="8"/>
                    <a:pt x="20" y="7"/>
                    <a:pt x="20" y="7"/>
                  </a:cubicBezTo>
                  <a:cubicBezTo>
                    <a:pt x="20" y="6"/>
                    <a:pt x="19" y="6"/>
                    <a:pt x="19" y="6"/>
                  </a:cubicBezTo>
                  <a:cubicBezTo>
                    <a:pt x="18" y="7"/>
                    <a:pt x="18" y="7"/>
                    <a:pt x="17" y="7"/>
                  </a:cubicBezTo>
                  <a:cubicBezTo>
                    <a:pt x="18" y="7"/>
                    <a:pt x="17" y="8"/>
                    <a:pt x="15" y="10"/>
                  </a:cubicBezTo>
                  <a:cubicBezTo>
                    <a:pt x="12" y="13"/>
                    <a:pt x="10" y="15"/>
                    <a:pt x="9" y="16"/>
                  </a:cubicBezTo>
                  <a:cubicBezTo>
                    <a:pt x="6" y="19"/>
                    <a:pt x="4" y="19"/>
                    <a:pt x="3" y="18"/>
                  </a:cubicBezTo>
                  <a:cubicBezTo>
                    <a:pt x="2" y="17"/>
                    <a:pt x="2" y="16"/>
                    <a:pt x="2" y="15"/>
                  </a:cubicBezTo>
                  <a:cubicBezTo>
                    <a:pt x="2" y="15"/>
                    <a:pt x="2" y="14"/>
                    <a:pt x="3" y="13"/>
                  </a:cubicBezTo>
                  <a:cubicBezTo>
                    <a:pt x="5" y="11"/>
                    <a:pt x="6" y="9"/>
                    <a:pt x="9" y="6"/>
                  </a:cubicBezTo>
                  <a:cubicBezTo>
                    <a:pt x="11" y="5"/>
                    <a:pt x="12" y="4"/>
                    <a:pt x="12" y="3"/>
                  </a:cubicBezTo>
                  <a:cubicBezTo>
                    <a:pt x="14" y="2"/>
                    <a:pt x="14" y="1"/>
                    <a:pt x="14" y="1"/>
                  </a:cubicBezTo>
                  <a:cubicBezTo>
                    <a:pt x="14" y="0"/>
                    <a:pt x="14" y="0"/>
                    <a:pt x="14" y="0"/>
                  </a:cubicBezTo>
                  <a:cubicBezTo>
                    <a:pt x="14" y="0"/>
                    <a:pt x="14" y="0"/>
                    <a:pt x="13" y="1"/>
                  </a:cubicBezTo>
                  <a:cubicBezTo>
                    <a:pt x="13" y="1"/>
                    <a:pt x="12" y="1"/>
                    <a:pt x="12" y="2"/>
                  </a:cubicBezTo>
                  <a:cubicBezTo>
                    <a:pt x="11" y="2"/>
                    <a:pt x="11" y="2"/>
                    <a:pt x="11" y="2"/>
                  </a:cubicBezTo>
                  <a:cubicBezTo>
                    <a:pt x="11" y="3"/>
                    <a:pt x="10" y="4"/>
                    <a:pt x="8" y="6"/>
                  </a:cubicBezTo>
                  <a:cubicBezTo>
                    <a:pt x="7" y="7"/>
                    <a:pt x="5" y="8"/>
                    <a:pt x="5" y="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1335"/>
            <p:cNvSpPr/>
            <p:nvPr/>
          </p:nvSpPr>
          <p:spPr bwMode="auto">
            <a:xfrm>
              <a:off x="3770" y="2739"/>
              <a:ext cx="52" cy="69"/>
            </a:xfrm>
            <a:custGeom>
              <a:avLst/>
              <a:gdLst>
                <a:gd name="T0" fmla="*/ 9 w 22"/>
                <a:gd name="T1" fmla="*/ 7 h 29"/>
                <a:gd name="T2" fmla="*/ 8 w 22"/>
                <a:gd name="T3" fmla="*/ 8 h 29"/>
                <a:gd name="T4" fmla="*/ 6 w 22"/>
                <a:gd name="T5" fmla="*/ 11 h 29"/>
                <a:gd name="T6" fmla="*/ 3 w 22"/>
                <a:gd name="T7" fmla="*/ 13 h 29"/>
                <a:gd name="T8" fmla="*/ 2 w 22"/>
                <a:gd name="T9" fmla="*/ 14 h 29"/>
                <a:gd name="T10" fmla="*/ 1 w 22"/>
                <a:gd name="T11" fmla="*/ 15 h 29"/>
                <a:gd name="T12" fmla="*/ 0 w 22"/>
                <a:gd name="T13" fmla="*/ 16 h 29"/>
                <a:gd name="T14" fmla="*/ 0 w 22"/>
                <a:gd name="T15" fmla="*/ 17 h 29"/>
                <a:gd name="T16" fmla="*/ 1 w 22"/>
                <a:gd name="T17" fmla="*/ 17 h 29"/>
                <a:gd name="T18" fmla="*/ 4 w 22"/>
                <a:gd name="T19" fmla="*/ 14 h 29"/>
                <a:gd name="T20" fmla="*/ 9 w 22"/>
                <a:gd name="T21" fmla="*/ 9 h 29"/>
                <a:gd name="T22" fmla="*/ 13 w 22"/>
                <a:gd name="T23" fmla="*/ 6 h 29"/>
                <a:gd name="T24" fmla="*/ 14 w 22"/>
                <a:gd name="T25" fmla="*/ 5 h 29"/>
                <a:gd name="T26" fmla="*/ 16 w 22"/>
                <a:gd name="T27" fmla="*/ 6 h 29"/>
                <a:gd name="T28" fmla="*/ 15 w 22"/>
                <a:gd name="T29" fmla="*/ 10 h 29"/>
                <a:gd name="T30" fmla="*/ 13 w 22"/>
                <a:gd name="T31" fmla="*/ 12 h 29"/>
                <a:gd name="T32" fmla="*/ 12 w 22"/>
                <a:gd name="T33" fmla="*/ 14 h 29"/>
                <a:gd name="T34" fmla="*/ 10 w 22"/>
                <a:gd name="T35" fmla="*/ 16 h 29"/>
                <a:gd name="T36" fmla="*/ 8 w 22"/>
                <a:gd name="T37" fmla="*/ 18 h 29"/>
                <a:gd name="T38" fmla="*/ 6 w 22"/>
                <a:gd name="T39" fmla="*/ 20 h 29"/>
                <a:gd name="T40" fmla="*/ 4 w 22"/>
                <a:gd name="T41" fmla="*/ 22 h 29"/>
                <a:gd name="T42" fmla="*/ 5 w 22"/>
                <a:gd name="T43" fmla="*/ 23 h 29"/>
                <a:gd name="T44" fmla="*/ 6 w 22"/>
                <a:gd name="T45" fmla="*/ 22 h 29"/>
                <a:gd name="T46" fmla="*/ 8 w 22"/>
                <a:gd name="T47" fmla="*/ 20 h 29"/>
                <a:gd name="T48" fmla="*/ 10 w 22"/>
                <a:gd name="T49" fmla="*/ 17 h 29"/>
                <a:gd name="T50" fmla="*/ 13 w 22"/>
                <a:gd name="T51" fmla="*/ 14 h 29"/>
                <a:gd name="T52" fmla="*/ 19 w 22"/>
                <a:gd name="T53" fmla="*/ 11 h 29"/>
                <a:gd name="T54" fmla="*/ 20 w 22"/>
                <a:gd name="T55" fmla="*/ 13 h 29"/>
                <a:gd name="T56" fmla="*/ 20 w 22"/>
                <a:gd name="T57" fmla="*/ 15 h 29"/>
                <a:gd name="T58" fmla="*/ 16 w 22"/>
                <a:gd name="T59" fmla="*/ 19 h 29"/>
                <a:gd name="T60" fmla="*/ 11 w 22"/>
                <a:gd name="T61" fmla="*/ 24 h 29"/>
                <a:gd name="T62" fmla="*/ 9 w 22"/>
                <a:gd name="T63" fmla="*/ 27 h 29"/>
                <a:gd name="T64" fmla="*/ 9 w 22"/>
                <a:gd name="T65" fmla="*/ 29 h 29"/>
                <a:gd name="T66" fmla="*/ 11 w 22"/>
                <a:gd name="T67" fmla="*/ 27 h 29"/>
                <a:gd name="T68" fmla="*/ 12 w 22"/>
                <a:gd name="T69" fmla="*/ 25 h 29"/>
                <a:gd name="T70" fmla="*/ 15 w 22"/>
                <a:gd name="T71" fmla="*/ 22 h 29"/>
                <a:gd name="T72" fmla="*/ 17 w 22"/>
                <a:gd name="T73" fmla="*/ 20 h 29"/>
                <a:gd name="T74" fmla="*/ 19 w 22"/>
                <a:gd name="T75" fmla="*/ 17 h 29"/>
                <a:gd name="T76" fmla="*/ 21 w 22"/>
                <a:gd name="T77" fmla="*/ 11 h 29"/>
                <a:gd name="T78" fmla="*/ 19 w 22"/>
                <a:gd name="T79" fmla="*/ 10 h 29"/>
                <a:gd name="T80" fmla="*/ 18 w 22"/>
                <a:gd name="T81" fmla="*/ 9 h 29"/>
                <a:gd name="T82" fmla="*/ 18 w 22"/>
                <a:gd name="T83" fmla="*/ 8 h 29"/>
                <a:gd name="T84" fmla="*/ 18 w 22"/>
                <a:gd name="T85" fmla="*/ 7 h 29"/>
                <a:gd name="T86" fmla="*/ 17 w 22"/>
                <a:gd name="T87" fmla="*/ 5 h 29"/>
                <a:gd name="T88" fmla="*/ 16 w 22"/>
                <a:gd name="T89" fmla="*/ 4 h 29"/>
                <a:gd name="T90" fmla="*/ 15 w 22"/>
                <a:gd name="T91" fmla="*/ 4 h 29"/>
                <a:gd name="T92" fmla="*/ 15 w 22"/>
                <a:gd name="T93" fmla="*/ 4 h 29"/>
                <a:gd name="T94" fmla="*/ 15 w 22"/>
                <a:gd name="T95" fmla="*/ 2 h 29"/>
                <a:gd name="T96" fmla="*/ 15 w 22"/>
                <a:gd name="T97" fmla="*/ 1 h 29"/>
                <a:gd name="T98" fmla="*/ 15 w 22"/>
                <a:gd name="T99" fmla="*/ 1 h 29"/>
                <a:gd name="T100" fmla="*/ 15 w 22"/>
                <a:gd name="T101" fmla="*/ 1 h 29"/>
                <a:gd name="T102" fmla="*/ 14 w 22"/>
                <a:gd name="T103" fmla="*/ 1 h 29"/>
                <a:gd name="T104" fmla="*/ 14 w 22"/>
                <a:gd name="T105" fmla="*/ 2 h 29"/>
                <a:gd name="T106" fmla="*/ 14 w 22"/>
                <a:gd name="T107" fmla="*/ 2 h 29"/>
                <a:gd name="T108" fmla="*/ 11 w 22"/>
                <a:gd name="T109" fmla="*/ 5 h 29"/>
                <a:gd name="T110" fmla="*/ 9 w 22"/>
                <a:gd name="T111" fmla="*/ 7 h 29"/>
                <a:gd name="T112" fmla="*/ 9 w 22"/>
                <a:gd name="T113"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 h="29">
                  <a:moveTo>
                    <a:pt x="9" y="7"/>
                  </a:moveTo>
                  <a:cubicBezTo>
                    <a:pt x="8" y="8"/>
                    <a:pt x="8" y="8"/>
                    <a:pt x="8" y="8"/>
                  </a:cubicBezTo>
                  <a:cubicBezTo>
                    <a:pt x="7" y="9"/>
                    <a:pt x="7" y="10"/>
                    <a:pt x="6" y="11"/>
                  </a:cubicBezTo>
                  <a:cubicBezTo>
                    <a:pt x="5" y="12"/>
                    <a:pt x="4" y="13"/>
                    <a:pt x="3" y="13"/>
                  </a:cubicBezTo>
                  <a:cubicBezTo>
                    <a:pt x="3" y="13"/>
                    <a:pt x="3" y="13"/>
                    <a:pt x="2" y="14"/>
                  </a:cubicBezTo>
                  <a:cubicBezTo>
                    <a:pt x="2" y="14"/>
                    <a:pt x="2" y="15"/>
                    <a:pt x="1" y="15"/>
                  </a:cubicBezTo>
                  <a:cubicBezTo>
                    <a:pt x="1" y="15"/>
                    <a:pt x="0" y="16"/>
                    <a:pt x="0" y="16"/>
                  </a:cubicBezTo>
                  <a:cubicBezTo>
                    <a:pt x="0" y="17"/>
                    <a:pt x="0" y="17"/>
                    <a:pt x="0" y="17"/>
                  </a:cubicBezTo>
                  <a:cubicBezTo>
                    <a:pt x="0" y="18"/>
                    <a:pt x="0" y="18"/>
                    <a:pt x="1" y="17"/>
                  </a:cubicBezTo>
                  <a:cubicBezTo>
                    <a:pt x="2" y="17"/>
                    <a:pt x="3" y="16"/>
                    <a:pt x="4" y="14"/>
                  </a:cubicBezTo>
                  <a:cubicBezTo>
                    <a:pt x="7" y="11"/>
                    <a:pt x="9" y="9"/>
                    <a:pt x="9" y="9"/>
                  </a:cubicBezTo>
                  <a:cubicBezTo>
                    <a:pt x="10" y="8"/>
                    <a:pt x="11" y="7"/>
                    <a:pt x="13" y="6"/>
                  </a:cubicBezTo>
                  <a:cubicBezTo>
                    <a:pt x="13" y="5"/>
                    <a:pt x="14" y="5"/>
                    <a:pt x="14" y="5"/>
                  </a:cubicBezTo>
                  <a:cubicBezTo>
                    <a:pt x="15" y="5"/>
                    <a:pt x="16" y="6"/>
                    <a:pt x="16" y="6"/>
                  </a:cubicBezTo>
                  <a:cubicBezTo>
                    <a:pt x="16" y="8"/>
                    <a:pt x="16" y="9"/>
                    <a:pt x="15" y="10"/>
                  </a:cubicBezTo>
                  <a:cubicBezTo>
                    <a:pt x="15" y="10"/>
                    <a:pt x="14" y="11"/>
                    <a:pt x="13" y="12"/>
                  </a:cubicBezTo>
                  <a:cubicBezTo>
                    <a:pt x="13" y="13"/>
                    <a:pt x="12" y="13"/>
                    <a:pt x="12" y="14"/>
                  </a:cubicBezTo>
                  <a:cubicBezTo>
                    <a:pt x="11" y="14"/>
                    <a:pt x="11" y="15"/>
                    <a:pt x="10" y="16"/>
                  </a:cubicBezTo>
                  <a:cubicBezTo>
                    <a:pt x="9" y="17"/>
                    <a:pt x="8" y="17"/>
                    <a:pt x="8" y="18"/>
                  </a:cubicBezTo>
                  <a:cubicBezTo>
                    <a:pt x="7" y="19"/>
                    <a:pt x="6" y="19"/>
                    <a:pt x="6" y="20"/>
                  </a:cubicBezTo>
                  <a:cubicBezTo>
                    <a:pt x="5" y="20"/>
                    <a:pt x="5" y="21"/>
                    <a:pt x="4" y="22"/>
                  </a:cubicBezTo>
                  <a:cubicBezTo>
                    <a:pt x="4" y="22"/>
                    <a:pt x="4" y="23"/>
                    <a:pt x="5" y="23"/>
                  </a:cubicBezTo>
                  <a:cubicBezTo>
                    <a:pt x="5" y="23"/>
                    <a:pt x="5" y="22"/>
                    <a:pt x="6" y="22"/>
                  </a:cubicBezTo>
                  <a:cubicBezTo>
                    <a:pt x="6" y="22"/>
                    <a:pt x="6" y="21"/>
                    <a:pt x="8" y="20"/>
                  </a:cubicBezTo>
                  <a:cubicBezTo>
                    <a:pt x="8" y="19"/>
                    <a:pt x="9" y="19"/>
                    <a:pt x="10" y="17"/>
                  </a:cubicBezTo>
                  <a:cubicBezTo>
                    <a:pt x="12" y="16"/>
                    <a:pt x="13" y="15"/>
                    <a:pt x="13" y="14"/>
                  </a:cubicBezTo>
                  <a:cubicBezTo>
                    <a:pt x="15" y="12"/>
                    <a:pt x="17" y="11"/>
                    <a:pt x="19" y="11"/>
                  </a:cubicBezTo>
                  <a:cubicBezTo>
                    <a:pt x="19" y="11"/>
                    <a:pt x="20" y="12"/>
                    <a:pt x="20" y="13"/>
                  </a:cubicBezTo>
                  <a:cubicBezTo>
                    <a:pt x="20" y="13"/>
                    <a:pt x="20" y="14"/>
                    <a:pt x="20" y="15"/>
                  </a:cubicBezTo>
                  <a:cubicBezTo>
                    <a:pt x="19" y="16"/>
                    <a:pt x="18" y="17"/>
                    <a:pt x="16" y="19"/>
                  </a:cubicBezTo>
                  <a:cubicBezTo>
                    <a:pt x="13" y="21"/>
                    <a:pt x="12" y="23"/>
                    <a:pt x="11" y="24"/>
                  </a:cubicBezTo>
                  <a:cubicBezTo>
                    <a:pt x="10" y="25"/>
                    <a:pt x="9" y="26"/>
                    <a:pt x="9" y="27"/>
                  </a:cubicBezTo>
                  <a:cubicBezTo>
                    <a:pt x="8" y="28"/>
                    <a:pt x="8" y="29"/>
                    <a:pt x="9" y="29"/>
                  </a:cubicBezTo>
                  <a:cubicBezTo>
                    <a:pt x="10" y="29"/>
                    <a:pt x="10" y="29"/>
                    <a:pt x="11" y="27"/>
                  </a:cubicBezTo>
                  <a:cubicBezTo>
                    <a:pt x="11" y="27"/>
                    <a:pt x="11" y="26"/>
                    <a:pt x="12" y="25"/>
                  </a:cubicBezTo>
                  <a:cubicBezTo>
                    <a:pt x="12" y="25"/>
                    <a:pt x="13" y="24"/>
                    <a:pt x="15" y="22"/>
                  </a:cubicBezTo>
                  <a:cubicBezTo>
                    <a:pt x="15" y="21"/>
                    <a:pt x="16" y="21"/>
                    <a:pt x="17" y="20"/>
                  </a:cubicBezTo>
                  <a:cubicBezTo>
                    <a:pt x="18" y="19"/>
                    <a:pt x="19" y="18"/>
                    <a:pt x="19" y="17"/>
                  </a:cubicBezTo>
                  <a:cubicBezTo>
                    <a:pt x="21" y="15"/>
                    <a:pt x="22" y="13"/>
                    <a:pt x="21" y="11"/>
                  </a:cubicBezTo>
                  <a:cubicBezTo>
                    <a:pt x="21" y="11"/>
                    <a:pt x="20" y="10"/>
                    <a:pt x="19" y="10"/>
                  </a:cubicBezTo>
                  <a:cubicBezTo>
                    <a:pt x="18" y="10"/>
                    <a:pt x="18" y="10"/>
                    <a:pt x="18" y="9"/>
                  </a:cubicBezTo>
                  <a:cubicBezTo>
                    <a:pt x="17" y="9"/>
                    <a:pt x="17" y="8"/>
                    <a:pt x="18" y="8"/>
                  </a:cubicBezTo>
                  <a:cubicBezTo>
                    <a:pt x="18" y="8"/>
                    <a:pt x="18" y="7"/>
                    <a:pt x="18" y="7"/>
                  </a:cubicBezTo>
                  <a:cubicBezTo>
                    <a:pt x="17" y="6"/>
                    <a:pt x="17" y="5"/>
                    <a:pt x="17" y="5"/>
                  </a:cubicBezTo>
                  <a:cubicBezTo>
                    <a:pt x="17" y="4"/>
                    <a:pt x="16" y="4"/>
                    <a:pt x="16" y="4"/>
                  </a:cubicBezTo>
                  <a:cubicBezTo>
                    <a:pt x="16" y="4"/>
                    <a:pt x="16" y="4"/>
                    <a:pt x="15" y="4"/>
                  </a:cubicBezTo>
                  <a:cubicBezTo>
                    <a:pt x="15" y="4"/>
                    <a:pt x="15" y="4"/>
                    <a:pt x="15" y="4"/>
                  </a:cubicBezTo>
                  <a:cubicBezTo>
                    <a:pt x="15" y="3"/>
                    <a:pt x="15" y="3"/>
                    <a:pt x="15" y="2"/>
                  </a:cubicBezTo>
                  <a:cubicBezTo>
                    <a:pt x="15" y="2"/>
                    <a:pt x="15" y="1"/>
                    <a:pt x="15" y="1"/>
                  </a:cubicBezTo>
                  <a:cubicBezTo>
                    <a:pt x="15" y="1"/>
                    <a:pt x="15" y="1"/>
                    <a:pt x="15" y="1"/>
                  </a:cubicBezTo>
                  <a:cubicBezTo>
                    <a:pt x="15" y="1"/>
                    <a:pt x="15" y="1"/>
                    <a:pt x="15" y="1"/>
                  </a:cubicBezTo>
                  <a:cubicBezTo>
                    <a:pt x="15" y="0"/>
                    <a:pt x="14" y="1"/>
                    <a:pt x="14" y="1"/>
                  </a:cubicBezTo>
                  <a:cubicBezTo>
                    <a:pt x="14" y="1"/>
                    <a:pt x="14" y="1"/>
                    <a:pt x="14" y="2"/>
                  </a:cubicBezTo>
                  <a:cubicBezTo>
                    <a:pt x="14" y="2"/>
                    <a:pt x="14" y="2"/>
                    <a:pt x="14" y="2"/>
                  </a:cubicBezTo>
                  <a:cubicBezTo>
                    <a:pt x="14" y="2"/>
                    <a:pt x="13" y="4"/>
                    <a:pt x="11" y="5"/>
                  </a:cubicBezTo>
                  <a:cubicBezTo>
                    <a:pt x="9" y="7"/>
                    <a:pt x="9" y="7"/>
                    <a:pt x="9" y="7"/>
                  </a:cubicBezTo>
                  <a:cubicBezTo>
                    <a:pt x="9" y="7"/>
                    <a:pt x="9" y="7"/>
                    <a:pt x="9" y="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1336"/>
            <p:cNvSpPr/>
            <p:nvPr/>
          </p:nvSpPr>
          <p:spPr bwMode="auto">
            <a:xfrm>
              <a:off x="3801" y="2813"/>
              <a:ext cx="9" cy="9"/>
            </a:xfrm>
            <a:custGeom>
              <a:avLst/>
              <a:gdLst>
                <a:gd name="T0" fmla="*/ 2 w 4"/>
                <a:gd name="T1" fmla="*/ 0 h 4"/>
                <a:gd name="T2" fmla="*/ 1 w 4"/>
                <a:gd name="T3" fmla="*/ 1 h 4"/>
                <a:gd name="T4" fmla="*/ 1 w 4"/>
                <a:gd name="T5" fmla="*/ 3 h 4"/>
                <a:gd name="T6" fmla="*/ 3 w 4"/>
                <a:gd name="T7" fmla="*/ 4 h 4"/>
                <a:gd name="T8" fmla="*/ 4 w 4"/>
                <a:gd name="T9" fmla="*/ 2 h 4"/>
                <a:gd name="T10" fmla="*/ 4 w 4"/>
                <a:gd name="T11" fmla="*/ 1 h 4"/>
                <a:gd name="T12" fmla="*/ 2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0"/>
                  </a:moveTo>
                  <a:cubicBezTo>
                    <a:pt x="1" y="0"/>
                    <a:pt x="1" y="0"/>
                    <a:pt x="1" y="1"/>
                  </a:cubicBezTo>
                  <a:cubicBezTo>
                    <a:pt x="0" y="2"/>
                    <a:pt x="0" y="2"/>
                    <a:pt x="1" y="3"/>
                  </a:cubicBezTo>
                  <a:cubicBezTo>
                    <a:pt x="1" y="4"/>
                    <a:pt x="2" y="4"/>
                    <a:pt x="3" y="4"/>
                  </a:cubicBezTo>
                  <a:cubicBezTo>
                    <a:pt x="4" y="3"/>
                    <a:pt x="4" y="3"/>
                    <a:pt x="4" y="2"/>
                  </a:cubicBezTo>
                  <a:cubicBezTo>
                    <a:pt x="4" y="2"/>
                    <a:pt x="4" y="1"/>
                    <a:pt x="4" y="1"/>
                  </a:cubicBezTo>
                  <a:cubicBezTo>
                    <a:pt x="4" y="0"/>
                    <a:pt x="3" y="0"/>
                    <a:pt x="2" y="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1337"/>
            <p:cNvSpPr/>
            <p:nvPr/>
          </p:nvSpPr>
          <p:spPr bwMode="auto">
            <a:xfrm>
              <a:off x="3815" y="2796"/>
              <a:ext cx="43" cy="48"/>
            </a:xfrm>
            <a:custGeom>
              <a:avLst/>
              <a:gdLst>
                <a:gd name="T0" fmla="*/ 0 w 18"/>
                <a:gd name="T1" fmla="*/ 17 h 20"/>
                <a:gd name="T2" fmla="*/ 2 w 18"/>
                <a:gd name="T3" fmla="*/ 19 h 20"/>
                <a:gd name="T4" fmla="*/ 5 w 18"/>
                <a:gd name="T5" fmla="*/ 20 h 20"/>
                <a:gd name="T6" fmla="*/ 4 w 18"/>
                <a:gd name="T7" fmla="*/ 18 h 20"/>
                <a:gd name="T8" fmla="*/ 2 w 18"/>
                <a:gd name="T9" fmla="*/ 16 h 20"/>
                <a:gd name="T10" fmla="*/ 3 w 18"/>
                <a:gd name="T11" fmla="*/ 12 h 20"/>
                <a:gd name="T12" fmla="*/ 5 w 18"/>
                <a:gd name="T13" fmla="*/ 9 h 20"/>
                <a:gd name="T14" fmla="*/ 6 w 18"/>
                <a:gd name="T15" fmla="*/ 7 h 20"/>
                <a:gd name="T16" fmla="*/ 14 w 18"/>
                <a:gd name="T17" fmla="*/ 2 h 20"/>
                <a:gd name="T18" fmla="*/ 16 w 18"/>
                <a:gd name="T19" fmla="*/ 5 h 20"/>
                <a:gd name="T20" fmla="*/ 16 w 18"/>
                <a:gd name="T21" fmla="*/ 8 h 20"/>
                <a:gd name="T22" fmla="*/ 17 w 18"/>
                <a:gd name="T23" fmla="*/ 8 h 20"/>
                <a:gd name="T24" fmla="*/ 18 w 18"/>
                <a:gd name="T25" fmla="*/ 7 h 20"/>
                <a:gd name="T26" fmla="*/ 18 w 18"/>
                <a:gd name="T27" fmla="*/ 5 h 20"/>
                <a:gd name="T28" fmla="*/ 15 w 18"/>
                <a:gd name="T29" fmla="*/ 1 h 20"/>
                <a:gd name="T30" fmla="*/ 7 w 18"/>
                <a:gd name="T31" fmla="*/ 4 h 20"/>
                <a:gd name="T32" fmla="*/ 1 w 18"/>
                <a:gd name="T33" fmla="*/ 12 h 20"/>
                <a:gd name="T34" fmla="*/ 0 w 18"/>
                <a:gd name="T35"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0">
                  <a:moveTo>
                    <a:pt x="0" y="17"/>
                  </a:moveTo>
                  <a:cubicBezTo>
                    <a:pt x="1" y="17"/>
                    <a:pt x="1" y="18"/>
                    <a:pt x="2" y="19"/>
                  </a:cubicBezTo>
                  <a:cubicBezTo>
                    <a:pt x="3" y="20"/>
                    <a:pt x="4" y="20"/>
                    <a:pt x="5" y="20"/>
                  </a:cubicBezTo>
                  <a:cubicBezTo>
                    <a:pt x="5" y="19"/>
                    <a:pt x="5" y="18"/>
                    <a:pt x="4" y="18"/>
                  </a:cubicBezTo>
                  <a:cubicBezTo>
                    <a:pt x="3" y="17"/>
                    <a:pt x="2" y="17"/>
                    <a:pt x="2" y="16"/>
                  </a:cubicBezTo>
                  <a:cubicBezTo>
                    <a:pt x="1" y="15"/>
                    <a:pt x="2" y="14"/>
                    <a:pt x="3" y="12"/>
                  </a:cubicBezTo>
                  <a:cubicBezTo>
                    <a:pt x="4" y="11"/>
                    <a:pt x="4" y="10"/>
                    <a:pt x="5" y="9"/>
                  </a:cubicBezTo>
                  <a:cubicBezTo>
                    <a:pt x="6" y="8"/>
                    <a:pt x="6" y="8"/>
                    <a:pt x="6" y="7"/>
                  </a:cubicBezTo>
                  <a:cubicBezTo>
                    <a:pt x="9" y="4"/>
                    <a:pt x="11" y="2"/>
                    <a:pt x="14" y="2"/>
                  </a:cubicBezTo>
                  <a:cubicBezTo>
                    <a:pt x="15" y="3"/>
                    <a:pt x="16" y="3"/>
                    <a:pt x="16" y="5"/>
                  </a:cubicBezTo>
                  <a:cubicBezTo>
                    <a:pt x="17" y="7"/>
                    <a:pt x="17" y="8"/>
                    <a:pt x="16" y="8"/>
                  </a:cubicBezTo>
                  <a:cubicBezTo>
                    <a:pt x="17" y="8"/>
                    <a:pt x="17" y="8"/>
                    <a:pt x="17" y="8"/>
                  </a:cubicBezTo>
                  <a:cubicBezTo>
                    <a:pt x="17" y="8"/>
                    <a:pt x="18" y="8"/>
                    <a:pt x="18" y="7"/>
                  </a:cubicBezTo>
                  <a:cubicBezTo>
                    <a:pt x="18" y="6"/>
                    <a:pt x="18" y="6"/>
                    <a:pt x="18" y="5"/>
                  </a:cubicBezTo>
                  <a:cubicBezTo>
                    <a:pt x="18" y="3"/>
                    <a:pt x="17" y="2"/>
                    <a:pt x="15" y="1"/>
                  </a:cubicBezTo>
                  <a:cubicBezTo>
                    <a:pt x="13" y="0"/>
                    <a:pt x="10" y="1"/>
                    <a:pt x="7" y="4"/>
                  </a:cubicBezTo>
                  <a:cubicBezTo>
                    <a:pt x="5" y="6"/>
                    <a:pt x="3" y="9"/>
                    <a:pt x="1" y="12"/>
                  </a:cubicBezTo>
                  <a:cubicBezTo>
                    <a:pt x="0" y="14"/>
                    <a:pt x="0" y="15"/>
                    <a:pt x="0" y="1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1338"/>
            <p:cNvSpPr>
              <a:spLocks noEditPoints="1"/>
            </p:cNvSpPr>
            <p:nvPr/>
          </p:nvSpPr>
          <p:spPr bwMode="auto">
            <a:xfrm>
              <a:off x="3836" y="2815"/>
              <a:ext cx="43" cy="48"/>
            </a:xfrm>
            <a:custGeom>
              <a:avLst/>
              <a:gdLst>
                <a:gd name="T0" fmla="*/ 2 w 18"/>
                <a:gd name="T1" fmla="*/ 11 h 20"/>
                <a:gd name="T2" fmla="*/ 0 w 18"/>
                <a:gd name="T3" fmla="*/ 16 h 20"/>
                <a:gd name="T4" fmla="*/ 2 w 18"/>
                <a:gd name="T5" fmla="*/ 20 h 20"/>
                <a:gd name="T6" fmla="*/ 6 w 18"/>
                <a:gd name="T7" fmla="*/ 19 h 20"/>
                <a:gd name="T8" fmla="*/ 11 w 18"/>
                <a:gd name="T9" fmla="*/ 15 h 20"/>
                <a:gd name="T10" fmla="*/ 13 w 18"/>
                <a:gd name="T11" fmla="*/ 14 h 20"/>
                <a:gd name="T12" fmla="*/ 14 w 18"/>
                <a:gd name="T13" fmla="*/ 12 h 20"/>
                <a:gd name="T14" fmla="*/ 18 w 18"/>
                <a:gd name="T15" fmla="*/ 6 h 20"/>
                <a:gd name="T16" fmla="*/ 17 w 18"/>
                <a:gd name="T17" fmla="*/ 3 h 20"/>
                <a:gd name="T18" fmla="*/ 17 w 18"/>
                <a:gd name="T19" fmla="*/ 2 h 20"/>
                <a:gd name="T20" fmla="*/ 15 w 18"/>
                <a:gd name="T21" fmla="*/ 0 h 20"/>
                <a:gd name="T22" fmla="*/ 12 w 18"/>
                <a:gd name="T23" fmla="*/ 2 h 20"/>
                <a:gd name="T24" fmla="*/ 7 w 18"/>
                <a:gd name="T25" fmla="*/ 6 h 20"/>
                <a:gd name="T26" fmla="*/ 2 w 18"/>
                <a:gd name="T27" fmla="*/ 11 h 20"/>
                <a:gd name="T28" fmla="*/ 11 w 18"/>
                <a:gd name="T29" fmla="*/ 4 h 20"/>
                <a:gd name="T30" fmla="*/ 14 w 18"/>
                <a:gd name="T31" fmla="*/ 2 h 20"/>
                <a:gd name="T32" fmla="*/ 14 w 18"/>
                <a:gd name="T33" fmla="*/ 2 h 20"/>
                <a:gd name="T34" fmla="*/ 16 w 18"/>
                <a:gd name="T35" fmla="*/ 3 h 20"/>
                <a:gd name="T36" fmla="*/ 11 w 18"/>
                <a:gd name="T37" fmla="*/ 13 h 20"/>
                <a:gd name="T38" fmla="*/ 8 w 18"/>
                <a:gd name="T39" fmla="*/ 16 h 20"/>
                <a:gd name="T40" fmla="*/ 3 w 18"/>
                <a:gd name="T41" fmla="*/ 18 h 20"/>
                <a:gd name="T42" fmla="*/ 2 w 18"/>
                <a:gd name="T43" fmla="*/ 14 h 20"/>
                <a:gd name="T44" fmla="*/ 4 w 18"/>
                <a:gd name="T45" fmla="*/ 11 h 20"/>
                <a:gd name="T46" fmla="*/ 5 w 18"/>
                <a:gd name="T47" fmla="*/ 10 h 20"/>
                <a:gd name="T48" fmla="*/ 6 w 18"/>
                <a:gd name="T49" fmla="*/ 9 h 20"/>
                <a:gd name="T50" fmla="*/ 10 w 18"/>
                <a:gd name="T51" fmla="*/ 5 h 20"/>
                <a:gd name="T52" fmla="*/ 11 w 18"/>
                <a:gd name="T53"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 h="20">
                  <a:moveTo>
                    <a:pt x="2" y="11"/>
                  </a:moveTo>
                  <a:cubicBezTo>
                    <a:pt x="1" y="13"/>
                    <a:pt x="0" y="15"/>
                    <a:pt x="0" y="16"/>
                  </a:cubicBezTo>
                  <a:cubicBezTo>
                    <a:pt x="0" y="18"/>
                    <a:pt x="1" y="19"/>
                    <a:pt x="2" y="20"/>
                  </a:cubicBezTo>
                  <a:cubicBezTo>
                    <a:pt x="3" y="20"/>
                    <a:pt x="4" y="20"/>
                    <a:pt x="6" y="19"/>
                  </a:cubicBezTo>
                  <a:cubicBezTo>
                    <a:pt x="8" y="18"/>
                    <a:pt x="10" y="16"/>
                    <a:pt x="11" y="15"/>
                  </a:cubicBezTo>
                  <a:cubicBezTo>
                    <a:pt x="11" y="15"/>
                    <a:pt x="12" y="14"/>
                    <a:pt x="13" y="14"/>
                  </a:cubicBezTo>
                  <a:cubicBezTo>
                    <a:pt x="13" y="13"/>
                    <a:pt x="14" y="13"/>
                    <a:pt x="14" y="12"/>
                  </a:cubicBezTo>
                  <a:cubicBezTo>
                    <a:pt x="17" y="10"/>
                    <a:pt x="18" y="8"/>
                    <a:pt x="18" y="6"/>
                  </a:cubicBezTo>
                  <a:cubicBezTo>
                    <a:pt x="18" y="6"/>
                    <a:pt x="18" y="5"/>
                    <a:pt x="17" y="3"/>
                  </a:cubicBezTo>
                  <a:cubicBezTo>
                    <a:pt x="17" y="3"/>
                    <a:pt x="17" y="2"/>
                    <a:pt x="17" y="2"/>
                  </a:cubicBezTo>
                  <a:cubicBezTo>
                    <a:pt x="16" y="1"/>
                    <a:pt x="16" y="1"/>
                    <a:pt x="15" y="0"/>
                  </a:cubicBezTo>
                  <a:cubicBezTo>
                    <a:pt x="14" y="0"/>
                    <a:pt x="13" y="1"/>
                    <a:pt x="12" y="2"/>
                  </a:cubicBezTo>
                  <a:cubicBezTo>
                    <a:pt x="10" y="4"/>
                    <a:pt x="8" y="5"/>
                    <a:pt x="7" y="6"/>
                  </a:cubicBezTo>
                  <a:cubicBezTo>
                    <a:pt x="5" y="9"/>
                    <a:pt x="3" y="10"/>
                    <a:pt x="2" y="11"/>
                  </a:cubicBezTo>
                  <a:close/>
                  <a:moveTo>
                    <a:pt x="11" y="4"/>
                  </a:moveTo>
                  <a:cubicBezTo>
                    <a:pt x="12" y="3"/>
                    <a:pt x="13" y="2"/>
                    <a:pt x="14" y="2"/>
                  </a:cubicBezTo>
                  <a:cubicBezTo>
                    <a:pt x="14" y="2"/>
                    <a:pt x="14" y="2"/>
                    <a:pt x="14" y="2"/>
                  </a:cubicBezTo>
                  <a:cubicBezTo>
                    <a:pt x="15" y="2"/>
                    <a:pt x="15" y="2"/>
                    <a:pt x="16" y="3"/>
                  </a:cubicBezTo>
                  <a:cubicBezTo>
                    <a:pt x="18" y="6"/>
                    <a:pt x="16" y="9"/>
                    <a:pt x="11" y="13"/>
                  </a:cubicBezTo>
                  <a:cubicBezTo>
                    <a:pt x="11" y="14"/>
                    <a:pt x="10" y="15"/>
                    <a:pt x="8" y="16"/>
                  </a:cubicBezTo>
                  <a:cubicBezTo>
                    <a:pt x="5" y="18"/>
                    <a:pt x="4" y="19"/>
                    <a:pt x="3" y="18"/>
                  </a:cubicBezTo>
                  <a:cubicBezTo>
                    <a:pt x="2" y="17"/>
                    <a:pt x="1" y="16"/>
                    <a:pt x="2" y="14"/>
                  </a:cubicBezTo>
                  <a:cubicBezTo>
                    <a:pt x="2" y="13"/>
                    <a:pt x="3" y="12"/>
                    <a:pt x="4" y="11"/>
                  </a:cubicBezTo>
                  <a:cubicBezTo>
                    <a:pt x="4" y="11"/>
                    <a:pt x="5" y="11"/>
                    <a:pt x="5" y="10"/>
                  </a:cubicBezTo>
                  <a:cubicBezTo>
                    <a:pt x="5" y="10"/>
                    <a:pt x="6" y="10"/>
                    <a:pt x="6" y="9"/>
                  </a:cubicBezTo>
                  <a:cubicBezTo>
                    <a:pt x="6" y="9"/>
                    <a:pt x="7" y="8"/>
                    <a:pt x="10" y="5"/>
                  </a:cubicBezTo>
                  <a:lnTo>
                    <a:pt x="11" y="4"/>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1339"/>
            <p:cNvSpPr/>
            <p:nvPr/>
          </p:nvSpPr>
          <p:spPr bwMode="auto">
            <a:xfrm>
              <a:off x="3855" y="2834"/>
              <a:ext cx="55" cy="66"/>
            </a:xfrm>
            <a:custGeom>
              <a:avLst/>
              <a:gdLst>
                <a:gd name="T0" fmla="*/ 9 w 23"/>
                <a:gd name="T1" fmla="*/ 7 h 28"/>
                <a:gd name="T2" fmla="*/ 8 w 23"/>
                <a:gd name="T3" fmla="*/ 8 h 28"/>
                <a:gd name="T4" fmla="*/ 6 w 23"/>
                <a:gd name="T5" fmla="*/ 10 h 28"/>
                <a:gd name="T6" fmla="*/ 3 w 23"/>
                <a:gd name="T7" fmla="*/ 13 h 28"/>
                <a:gd name="T8" fmla="*/ 2 w 23"/>
                <a:gd name="T9" fmla="*/ 14 h 28"/>
                <a:gd name="T10" fmla="*/ 2 w 23"/>
                <a:gd name="T11" fmla="*/ 15 h 28"/>
                <a:gd name="T12" fmla="*/ 0 w 23"/>
                <a:gd name="T13" fmla="*/ 16 h 28"/>
                <a:gd name="T14" fmla="*/ 0 w 23"/>
                <a:gd name="T15" fmla="*/ 17 h 28"/>
                <a:gd name="T16" fmla="*/ 1 w 23"/>
                <a:gd name="T17" fmla="*/ 17 h 28"/>
                <a:gd name="T18" fmla="*/ 5 w 23"/>
                <a:gd name="T19" fmla="*/ 14 h 28"/>
                <a:gd name="T20" fmla="*/ 9 w 23"/>
                <a:gd name="T21" fmla="*/ 9 h 28"/>
                <a:gd name="T22" fmla="*/ 13 w 23"/>
                <a:gd name="T23" fmla="*/ 5 h 28"/>
                <a:gd name="T24" fmla="*/ 15 w 23"/>
                <a:gd name="T25" fmla="*/ 5 h 28"/>
                <a:gd name="T26" fmla="*/ 16 w 23"/>
                <a:gd name="T27" fmla="*/ 6 h 28"/>
                <a:gd name="T28" fmla="*/ 15 w 23"/>
                <a:gd name="T29" fmla="*/ 9 h 28"/>
                <a:gd name="T30" fmla="*/ 14 w 23"/>
                <a:gd name="T31" fmla="*/ 11 h 28"/>
                <a:gd name="T32" fmla="*/ 12 w 23"/>
                <a:gd name="T33" fmla="*/ 13 h 28"/>
                <a:gd name="T34" fmla="*/ 10 w 23"/>
                <a:gd name="T35" fmla="*/ 15 h 28"/>
                <a:gd name="T36" fmla="*/ 8 w 23"/>
                <a:gd name="T37" fmla="*/ 17 h 28"/>
                <a:gd name="T38" fmla="*/ 6 w 23"/>
                <a:gd name="T39" fmla="*/ 19 h 28"/>
                <a:gd name="T40" fmla="*/ 5 w 23"/>
                <a:gd name="T41" fmla="*/ 21 h 28"/>
                <a:gd name="T42" fmla="*/ 5 w 23"/>
                <a:gd name="T43" fmla="*/ 22 h 28"/>
                <a:gd name="T44" fmla="*/ 6 w 23"/>
                <a:gd name="T45" fmla="*/ 21 h 28"/>
                <a:gd name="T46" fmla="*/ 8 w 23"/>
                <a:gd name="T47" fmla="*/ 19 h 28"/>
                <a:gd name="T48" fmla="*/ 11 w 23"/>
                <a:gd name="T49" fmla="*/ 17 h 28"/>
                <a:gd name="T50" fmla="*/ 14 w 23"/>
                <a:gd name="T51" fmla="*/ 14 h 28"/>
                <a:gd name="T52" fmla="*/ 19 w 23"/>
                <a:gd name="T53" fmla="*/ 10 h 28"/>
                <a:gd name="T54" fmla="*/ 21 w 23"/>
                <a:gd name="T55" fmla="*/ 12 h 28"/>
                <a:gd name="T56" fmla="*/ 20 w 23"/>
                <a:gd name="T57" fmla="*/ 14 h 28"/>
                <a:gd name="T58" fmla="*/ 16 w 23"/>
                <a:gd name="T59" fmla="*/ 18 h 28"/>
                <a:gd name="T60" fmla="*/ 12 w 23"/>
                <a:gd name="T61" fmla="*/ 23 h 28"/>
                <a:gd name="T62" fmla="*/ 9 w 23"/>
                <a:gd name="T63" fmla="*/ 26 h 28"/>
                <a:gd name="T64" fmla="*/ 10 w 23"/>
                <a:gd name="T65" fmla="*/ 28 h 28"/>
                <a:gd name="T66" fmla="*/ 12 w 23"/>
                <a:gd name="T67" fmla="*/ 26 h 28"/>
                <a:gd name="T68" fmla="*/ 13 w 23"/>
                <a:gd name="T69" fmla="*/ 24 h 28"/>
                <a:gd name="T70" fmla="*/ 15 w 23"/>
                <a:gd name="T71" fmla="*/ 21 h 28"/>
                <a:gd name="T72" fmla="*/ 18 w 23"/>
                <a:gd name="T73" fmla="*/ 19 h 28"/>
                <a:gd name="T74" fmla="*/ 20 w 23"/>
                <a:gd name="T75" fmla="*/ 16 h 28"/>
                <a:gd name="T76" fmla="*/ 22 w 23"/>
                <a:gd name="T77" fmla="*/ 10 h 28"/>
                <a:gd name="T78" fmla="*/ 20 w 23"/>
                <a:gd name="T79" fmla="*/ 9 h 28"/>
                <a:gd name="T80" fmla="*/ 18 w 23"/>
                <a:gd name="T81" fmla="*/ 8 h 28"/>
                <a:gd name="T82" fmla="*/ 18 w 23"/>
                <a:gd name="T83" fmla="*/ 7 h 28"/>
                <a:gd name="T84" fmla="*/ 18 w 23"/>
                <a:gd name="T85" fmla="*/ 7 h 28"/>
                <a:gd name="T86" fmla="*/ 17 w 23"/>
                <a:gd name="T87" fmla="*/ 4 h 28"/>
                <a:gd name="T88" fmla="*/ 16 w 23"/>
                <a:gd name="T89" fmla="*/ 4 h 28"/>
                <a:gd name="T90" fmla="*/ 15 w 23"/>
                <a:gd name="T91" fmla="*/ 4 h 28"/>
                <a:gd name="T92" fmla="*/ 15 w 23"/>
                <a:gd name="T93" fmla="*/ 3 h 28"/>
                <a:gd name="T94" fmla="*/ 15 w 23"/>
                <a:gd name="T95" fmla="*/ 2 h 28"/>
                <a:gd name="T96" fmla="*/ 15 w 23"/>
                <a:gd name="T97" fmla="*/ 1 h 28"/>
                <a:gd name="T98" fmla="*/ 15 w 23"/>
                <a:gd name="T99" fmla="*/ 1 h 28"/>
                <a:gd name="T100" fmla="*/ 15 w 23"/>
                <a:gd name="T101" fmla="*/ 1 h 28"/>
                <a:gd name="T102" fmla="*/ 14 w 23"/>
                <a:gd name="T103" fmla="*/ 1 h 28"/>
                <a:gd name="T104" fmla="*/ 14 w 23"/>
                <a:gd name="T105" fmla="*/ 1 h 28"/>
                <a:gd name="T106" fmla="*/ 14 w 23"/>
                <a:gd name="T107" fmla="*/ 2 h 28"/>
                <a:gd name="T108" fmla="*/ 11 w 23"/>
                <a:gd name="T109" fmla="*/ 5 h 28"/>
                <a:gd name="T110" fmla="*/ 10 w 23"/>
                <a:gd name="T111" fmla="*/ 6 h 28"/>
                <a:gd name="T112" fmla="*/ 9 w 23"/>
                <a:gd name="T113" fmla="*/ 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 h="28">
                  <a:moveTo>
                    <a:pt x="9" y="7"/>
                  </a:moveTo>
                  <a:cubicBezTo>
                    <a:pt x="9" y="8"/>
                    <a:pt x="8" y="8"/>
                    <a:pt x="8" y="8"/>
                  </a:cubicBezTo>
                  <a:cubicBezTo>
                    <a:pt x="7" y="9"/>
                    <a:pt x="7" y="9"/>
                    <a:pt x="6" y="10"/>
                  </a:cubicBezTo>
                  <a:cubicBezTo>
                    <a:pt x="5" y="12"/>
                    <a:pt x="4" y="12"/>
                    <a:pt x="3" y="13"/>
                  </a:cubicBezTo>
                  <a:cubicBezTo>
                    <a:pt x="3" y="13"/>
                    <a:pt x="3" y="13"/>
                    <a:pt x="2" y="14"/>
                  </a:cubicBezTo>
                  <a:cubicBezTo>
                    <a:pt x="2" y="14"/>
                    <a:pt x="2" y="14"/>
                    <a:pt x="2" y="15"/>
                  </a:cubicBezTo>
                  <a:cubicBezTo>
                    <a:pt x="1" y="15"/>
                    <a:pt x="1" y="16"/>
                    <a:pt x="0" y="16"/>
                  </a:cubicBezTo>
                  <a:cubicBezTo>
                    <a:pt x="0" y="16"/>
                    <a:pt x="0" y="17"/>
                    <a:pt x="0" y="17"/>
                  </a:cubicBezTo>
                  <a:cubicBezTo>
                    <a:pt x="0" y="17"/>
                    <a:pt x="1" y="17"/>
                    <a:pt x="1" y="17"/>
                  </a:cubicBezTo>
                  <a:cubicBezTo>
                    <a:pt x="2" y="16"/>
                    <a:pt x="3" y="15"/>
                    <a:pt x="5" y="14"/>
                  </a:cubicBezTo>
                  <a:cubicBezTo>
                    <a:pt x="7" y="11"/>
                    <a:pt x="9" y="9"/>
                    <a:pt x="9" y="9"/>
                  </a:cubicBezTo>
                  <a:cubicBezTo>
                    <a:pt x="10" y="7"/>
                    <a:pt x="11" y="6"/>
                    <a:pt x="13" y="5"/>
                  </a:cubicBezTo>
                  <a:cubicBezTo>
                    <a:pt x="13" y="5"/>
                    <a:pt x="14" y="5"/>
                    <a:pt x="15" y="5"/>
                  </a:cubicBezTo>
                  <a:cubicBezTo>
                    <a:pt x="15" y="5"/>
                    <a:pt x="16" y="5"/>
                    <a:pt x="16" y="6"/>
                  </a:cubicBezTo>
                  <a:cubicBezTo>
                    <a:pt x="17" y="7"/>
                    <a:pt x="16" y="8"/>
                    <a:pt x="15" y="9"/>
                  </a:cubicBezTo>
                  <a:cubicBezTo>
                    <a:pt x="15" y="10"/>
                    <a:pt x="14" y="11"/>
                    <a:pt x="14" y="11"/>
                  </a:cubicBezTo>
                  <a:cubicBezTo>
                    <a:pt x="13" y="12"/>
                    <a:pt x="12" y="13"/>
                    <a:pt x="12" y="13"/>
                  </a:cubicBezTo>
                  <a:cubicBezTo>
                    <a:pt x="12" y="14"/>
                    <a:pt x="11" y="14"/>
                    <a:pt x="10" y="15"/>
                  </a:cubicBezTo>
                  <a:cubicBezTo>
                    <a:pt x="9" y="16"/>
                    <a:pt x="9" y="17"/>
                    <a:pt x="8" y="17"/>
                  </a:cubicBezTo>
                  <a:cubicBezTo>
                    <a:pt x="7" y="18"/>
                    <a:pt x="7" y="19"/>
                    <a:pt x="6" y="19"/>
                  </a:cubicBezTo>
                  <a:cubicBezTo>
                    <a:pt x="6" y="20"/>
                    <a:pt x="5" y="20"/>
                    <a:pt x="5" y="21"/>
                  </a:cubicBezTo>
                  <a:cubicBezTo>
                    <a:pt x="5" y="22"/>
                    <a:pt x="5" y="22"/>
                    <a:pt x="5" y="22"/>
                  </a:cubicBezTo>
                  <a:cubicBezTo>
                    <a:pt x="5" y="22"/>
                    <a:pt x="6" y="22"/>
                    <a:pt x="6" y="21"/>
                  </a:cubicBezTo>
                  <a:cubicBezTo>
                    <a:pt x="6" y="21"/>
                    <a:pt x="7" y="21"/>
                    <a:pt x="8" y="19"/>
                  </a:cubicBezTo>
                  <a:cubicBezTo>
                    <a:pt x="9" y="19"/>
                    <a:pt x="10" y="18"/>
                    <a:pt x="11" y="17"/>
                  </a:cubicBezTo>
                  <a:cubicBezTo>
                    <a:pt x="12" y="15"/>
                    <a:pt x="13" y="14"/>
                    <a:pt x="14" y="14"/>
                  </a:cubicBezTo>
                  <a:cubicBezTo>
                    <a:pt x="16" y="11"/>
                    <a:pt x="18" y="10"/>
                    <a:pt x="19" y="10"/>
                  </a:cubicBezTo>
                  <a:cubicBezTo>
                    <a:pt x="20" y="10"/>
                    <a:pt x="21" y="11"/>
                    <a:pt x="21" y="12"/>
                  </a:cubicBezTo>
                  <a:cubicBezTo>
                    <a:pt x="21" y="13"/>
                    <a:pt x="21" y="13"/>
                    <a:pt x="20" y="14"/>
                  </a:cubicBezTo>
                  <a:cubicBezTo>
                    <a:pt x="20" y="15"/>
                    <a:pt x="18" y="16"/>
                    <a:pt x="16" y="18"/>
                  </a:cubicBezTo>
                  <a:cubicBezTo>
                    <a:pt x="14" y="21"/>
                    <a:pt x="13" y="22"/>
                    <a:pt x="12" y="23"/>
                  </a:cubicBezTo>
                  <a:cubicBezTo>
                    <a:pt x="10" y="24"/>
                    <a:pt x="10" y="25"/>
                    <a:pt x="9" y="26"/>
                  </a:cubicBezTo>
                  <a:cubicBezTo>
                    <a:pt x="9" y="27"/>
                    <a:pt x="9" y="28"/>
                    <a:pt x="10" y="28"/>
                  </a:cubicBezTo>
                  <a:cubicBezTo>
                    <a:pt x="11" y="28"/>
                    <a:pt x="11" y="27"/>
                    <a:pt x="12" y="26"/>
                  </a:cubicBezTo>
                  <a:cubicBezTo>
                    <a:pt x="12" y="26"/>
                    <a:pt x="12" y="25"/>
                    <a:pt x="13" y="24"/>
                  </a:cubicBezTo>
                  <a:cubicBezTo>
                    <a:pt x="13" y="24"/>
                    <a:pt x="14" y="23"/>
                    <a:pt x="15" y="21"/>
                  </a:cubicBezTo>
                  <a:cubicBezTo>
                    <a:pt x="16" y="20"/>
                    <a:pt x="17" y="20"/>
                    <a:pt x="18" y="19"/>
                  </a:cubicBezTo>
                  <a:cubicBezTo>
                    <a:pt x="19" y="18"/>
                    <a:pt x="20" y="17"/>
                    <a:pt x="20" y="16"/>
                  </a:cubicBezTo>
                  <a:cubicBezTo>
                    <a:pt x="22" y="14"/>
                    <a:pt x="23" y="12"/>
                    <a:pt x="22" y="10"/>
                  </a:cubicBezTo>
                  <a:cubicBezTo>
                    <a:pt x="22" y="10"/>
                    <a:pt x="21" y="9"/>
                    <a:pt x="20" y="9"/>
                  </a:cubicBezTo>
                  <a:cubicBezTo>
                    <a:pt x="19" y="9"/>
                    <a:pt x="18" y="9"/>
                    <a:pt x="18" y="8"/>
                  </a:cubicBezTo>
                  <a:cubicBezTo>
                    <a:pt x="18" y="8"/>
                    <a:pt x="18" y="8"/>
                    <a:pt x="18" y="7"/>
                  </a:cubicBezTo>
                  <a:cubicBezTo>
                    <a:pt x="18" y="7"/>
                    <a:pt x="18" y="7"/>
                    <a:pt x="18" y="7"/>
                  </a:cubicBezTo>
                  <a:cubicBezTo>
                    <a:pt x="18" y="6"/>
                    <a:pt x="18" y="5"/>
                    <a:pt x="17" y="4"/>
                  </a:cubicBezTo>
                  <a:cubicBezTo>
                    <a:pt x="17" y="4"/>
                    <a:pt x="17" y="4"/>
                    <a:pt x="16" y="4"/>
                  </a:cubicBezTo>
                  <a:cubicBezTo>
                    <a:pt x="16" y="4"/>
                    <a:pt x="16" y="4"/>
                    <a:pt x="15" y="4"/>
                  </a:cubicBezTo>
                  <a:cubicBezTo>
                    <a:pt x="15" y="4"/>
                    <a:pt x="15" y="4"/>
                    <a:pt x="15" y="3"/>
                  </a:cubicBezTo>
                  <a:cubicBezTo>
                    <a:pt x="15" y="3"/>
                    <a:pt x="15" y="3"/>
                    <a:pt x="15" y="2"/>
                  </a:cubicBezTo>
                  <a:cubicBezTo>
                    <a:pt x="15" y="1"/>
                    <a:pt x="15" y="1"/>
                    <a:pt x="15" y="1"/>
                  </a:cubicBezTo>
                  <a:cubicBezTo>
                    <a:pt x="15" y="1"/>
                    <a:pt x="15" y="1"/>
                    <a:pt x="15" y="1"/>
                  </a:cubicBezTo>
                  <a:cubicBezTo>
                    <a:pt x="15" y="1"/>
                    <a:pt x="15" y="1"/>
                    <a:pt x="15" y="1"/>
                  </a:cubicBezTo>
                  <a:cubicBezTo>
                    <a:pt x="15" y="0"/>
                    <a:pt x="14" y="0"/>
                    <a:pt x="14" y="1"/>
                  </a:cubicBezTo>
                  <a:cubicBezTo>
                    <a:pt x="14" y="1"/>
                    <a:pt x="14" y="1"/>
                    <a:pt x="14" y="1"/>
                  </a:cubicBezTo>
                  <a:cubicBezTo>
                    <a:pt x="14" y="2"/>
                    <a:pt x="14" y="2"/>
                    <a:pt x="14" y="2"/>
                  </a:cubicBezTo>
                  <a:cubicBezTo>
                    <a:pt x="14" y="2"/>
                    <a:pt x="13" y="3"/>
                    <a:pt x="11" y="5"/>
                  </a:cubicBezTo>
                  <a:cubicBezTo>
                    <a:pt x="10" y="6"/>
                    <a:pt x="10" y="6"/>
                    <a:pt x="10" y="6"/>
                  </a:cubicBezTo>
                  <a:cubicBezTo>
                    <a:pt x="9" y="7"/>
                    <a:pt x="9" y="7"/>
                    <a:pt x="9" y="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1340"/>
            <p:cNvSpPr>
              <a:spLocks noEditPoints="1"/>
            </p:cNvSpPr>
            <p:nvPr/>
          </p:nvSpPr>
          <p:spPr bwMode="auto">
            <a:xfrm>
              <a:off x="1415" y="2478"/>
              <a:ext cx="45" cy="50"/>
            </a:xfrm>
            <a:custGeom>
              <a:avLst/>
              <a:gdLst>
                <a:gd name="T0" fmla="*/ 1 w 19"/>
                <a:gd name="T1" fmla="*/ 9 h 21"/>
                <a:gd name="T2" fmla="*/ 2 w 19"/>
                <a:gd name="T3" fmla="*/ 14 h 21"/>
                <a:gd name="T4" fmla="*/ 4 w 19"/>
                <a:gd name="T5" fmla="*/ 17 h 21"/>
                <a:gd name="T6" fmla="*/ 15 w 19"/>
                <a:gd name="T7" fmla="*/ 20 h 21"/>
                <a:gd name="T8" fmla="*/ 18 w 19"/>
                <a:gd name="T9" fmla="*/ 19 h 21"/>
                <a:gd name="T10" fmla="*/ 19 w 19"/>
                <a:gd name="T11" fmla="*/ 15 h 21"/>
                <a:gd name="T12" fmla="*/ 16 w 19"/>
                <a:gd name="T13" fmla="*/ 4 h 21"/>
                <a:gd name="T14" fmla="*/ 13 w 19"/>
                <a:gd name="T15" fmla="*/ 2 h 21"/>
                <a:gd name="T16" fmla="*/ 6 w 19"/>
                <a:gd name="T17" fmla="*/ 0 h 21"/>
                <a:gd name="T18" fmla="*/ 1 w 19"/>
                <a:gd name="T19" fmla="*/ 2 h 21"/>
                <a:gd name="T20" fmla="*/ 0 w 19"/>
                <a:gd name="T21" fmla="*/ 6 h 21"/>
                <a:gd name="T22" fmla="*/ 1 w 19"/>
                <a:gd name="T23" fmla="*/ 9 h 21"/>
                <a:gd name="T24" fmla="*/ 6 w 19"/>
                <a:gd name="T25" fmla="*/ 6 h 21"/>
                <a:gd name="T26" fmla="*/ 7 w 19"/>
                <a:gd name="T27" fmla="*/ 6 h 21"/>
                <a:gd name="T28" fmla="*/ 12 w 19"/>
                <a:gd name="T29" fmla="*/ 9 h 21"/>
                <a:gd name="T30" fmla="*/ 13 w 19"/>
                <a:gd name="T31" fmla="*/ 13 h 21"/>
                <a:gd name="T32" fmla="*/ 12 w 19"/>
                <a:gd name="T33" fmla="*/ 14 h 21"/>
                <a:gd name="T34" fmla="*/ 8 w 19"/>
                <a:gd name="T35" fmla="*/ 14 h 21"/>
                <a:gd name="T36" fmla="*/ 6 w 19"/>
                <a:gd name="T37" fmla="*/ 10 h 21"/>
                <a:gd name="T38" fmla="*/ 6 w 19"/>
                <a:gd name="T39"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21">
                  <a:moveTo>
                    <a:pt x="1" y="9"/>
                  </a:moveTo>
                  <a:cubicBezTo>
                    <a:pt x="1" y="11"/>
                    <a:pt x="2" y="13"/>
                    <a:pt x="2" y="14"/>
                  </a:cubicBezTo>
                  <a:cubicBezTo>
                    <a:pt x="3" y="15"/>
                    <a:pt x="4" y="16"/>
                    <a:pt x="4" y="17"/>
                  </a:cubicBezTo>
                  <a:cubicBezTo>
                    <a:pt x="7" y="20"/>
                    <a:pt x="11" y="21"/>
                    <a:pt x="15" y="20"/>
                  </a:cubicBezTo>
                  <a:cubicBezTo>
                    <a:pt x="16" y="20"/>
                    <a:pt x="17" y="19"/>
                    <a:pt x="18" y="19"/>
                  </a:cubicBezTo>
                  <a:cubicBezTo>
                    <a:pt x="19" y="17"/>
                    <a:pt x="19" y="16"/>
                    <a:pt x="19" y="15"/>
                  </a:cubicBezTo>
                  <a:cubicBezTo>
                    <a:pt x="19" y="10"/>
                    <a:pt x="18" y="7"/>
                    <a:pt x="16" y="4"/>
                  </a:cubicBezTo>
                  <a:cubicBezTo>
                    <a:pt x="15" y="3"/>
                    <a:pt x="14" y="3"/>
                    <a:pt x="13" y="2"/>
                  </a:cubicBezTo>
                  <a:cubicBezTo>
                    <a:pt x="11" y="1"/>
                    <a:pt x="9" y="0"/>
                    <a:pt x="6" y="0"/>
                  </a:cubicBezTo>
                  <a:cubicBezTo>
                    <a:pt x="4" y="0"/>
                    <a:pt x="2" y="0"/>
                    <a:pt x="1" y="2"/>
                  </a:cubicBezTo>
                  <a:cubicBezTo>
                    <a:pt x="0" y="3"/>
                    <a:pt x="0" y="4"/>
                    <a:pt x="0" y="6"/>
                  </a:cubicBezTo>
                  <a:cubicBezTo>
                    <a:pt x="0" y="6"/>
                    <a:pt x="0" y="7"/>
                    <a:pt x="1" y="9"/>
                  </a:cubicBezTo>
                  <a:close/>
                  <a:moveTo>
                    <a:pt x="6" y="6"/>
                  </a:moveTo>
                  <a:cubicBezTo>
                    <a:pt x="6" y="6"/>
                    <a:pt x="7" y="6"/>
                    <a:pt x="7" y="6"/>
                  </a:cubicBezTo>
                  <a:cubicBezTo>
                    <a:pt x="9" y="6"/>
                    <a:pt x="11" y="7"/>
                    <a:pt x="12" y="9"/>
                  </a:cubicBezTo>
                  <a:cubicBezTo>
                    <a:pt x="14" y="10"/>
                    <a:pt x="14" y="12"/>
                    <a:pt x="13" y="13"/>
                  </a:cubicBezTo>
                  <a:cubicBezTo>
                    <a:pt x="13" y="14"/>
                    <a:pt x="12" y="14"/>
                    <a:pt x="12" y="14"/>
                  </a:cubicBezTo>
                  <a:cubicBezTo>
                    <a:pt x="10" y="15"/>
                    <a:pt x="9" y="15"/>
                    <a:pt x="8" y="14"/>
                  </a:cubicBezTo>
                  <a:cubicBezTo>
                    <a:pt x="7" y="13"/>
                    <a:pt x="6" y="11"/>
                    <a:pt x="6" y="10"/>
                  </a:cubicBezTo>
                  <a:cubicBezTo>
                    <a:pt x="6" y="8"/>
                    <a:pt x="6" y="7"/>
                    <a:pt x="6" y="6"/>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1341"/>
            <p:cNvSpPr/>
            <p:nvPr/>
          </p:nvSpPr>
          <p:spPr bwMode="auto">
            <a:xfrm>
              <a:off x="1448" y="2450"/>
              <a:ext cx="69" cy="56"/>
            </a:xfrm>
            <a:custGeom>
              <a:avLst/>
              <a:gdLst>
                <a:gd name="T0" fmla="*/ 3 w 29"/>
                <a:gd name="T1" fmla="*/ 13 h 24"/>
                <a:gd name="T2" fmla="*/ 5 w 29"/>
                <a:gd name="T3" fmla="*/ 16 h 24"/>
                <a:gd name="T4" fmla="*/ 8 w 29"/>
                <a:gd name="T5" fmla="*/ 18 h 24"/>
                <a:gd name="T6" fmla="*/ 10 w 29"/>
                <a:gd name="T7" fmla="*/ 21 h 24"/>
                <a:gd name="T8" fmla="*/ 13 w 29"/>
                <a:gd name="T9" fmla="*/ 23 h 24"/>
                <a:gd name="T10" fmla="*/ 16 w 29"/>
                <a:gd name="T11" fmla="*/ 23 h 24"/>
                <a:gd name="T12" fmla="*/ 17 w 29"/>
                <a:gd name="T13" fmla="*/ 20 h 24"/>
                <a:gd name="T14" fmla="*/ 14 w 29"/>
                <a:gd name="T15" fmla="*/ 13 h 24"/>
                <a:gd name="T16" fmla="*/ 12 w 29"/>
                <a:gd name="T17" fmla="*/ 7 h 24"/>
                <a:gd name="T18" fmla="*/ 19 w 29"/>
                <a:gd name="T19" fmla="*/ 12 h 24"/>
                <a:gd name="T20" fmla="*/ 25 w 29"/>
                <a:gd name="T21" fmla="*/ 17 h 24"/>
                <a:gd name="T22" fmla="*/ 27 w 29"/>
                <a:gd name="T23" fmla="*/ 17 h 24"/>
                <a:gd name="T24" fmla="*/ 28 w 29"/>
                <a:gd name="T25" fmla="*/ 14 h 24"/>
                <a:gd name="T26" fmla="*/ 27 w 29"/>
                <a:gd name="T27" fmla="*/ 11 h 24"/>
                <a:gd name="T28" fmla="*/ 19 w 29"/>
                <a:gd name="T29" fmla="*/ 4 h 24"/>
                <a:gd name="T30" fmla="*/ 10 w 29"/>
                <a:gd name="T31" fmla="*/ 0 h 24"/>
                <a:gd name="T32" fmla="*/ 9 w 29"/>
                <a:gd name="T33" fmla="*/ 1 h 24"/>
                <a:gd name="T34" fmla="*/ 7 w 29"/>
                <a:gd name="T35" fmla="*/ 5 h 24"/>
                <a:gd name="T36" fmla="*/ 8 w 29"/>
                <a:gd name="T37" fmla="*/ 11 h 24"/>
                <a:gd name="T38" fmla="*/ 7 w 29"/>
                <a:gd name="T39" fmla="*/ 10 h 24"/>
                <a:gd name="T40" fmla="*/ 6 w 29"/>
                <a:gd name="T41" fmla="*/ 9 h 24"/>
                <a:gd name="T42" fmla="*/ 5 w 29"/>
                <a:gd name="T43" fmla="*/ 7 h 24"/>
                <a:gd name="T44" fmla="*/ 4 w 29"/>
                <a:gd name="T45" fmla="*/ 6 h 24"/>
                <a:gd name="T46" fmla="*/ 1 w 29"/>
                <a:gd name="T47" fmla="*/ 7 h 24"/>
                <a:gd name="T48" fmla="*/ 0 w 29"/>
                <a:gd name="T49" fmla="*/ 10 h 24"/>
                <a:gd name="T50" fmla="*/ 3 w 29"/>
                <a:gd name="T51"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24">
                  <a:moveTo>
                    <a:pt x="3" y="13"/>
                  </a:moveTo>
                  <a:cubicBezTo>
                    <a:pt x="3" y="14"/>
                    <a:pt x="4" y="14"/>
                    <a:pt x="5" y="16"/>
                  </a:cubicBezTo>
                  <a:cubicBezTo>
                    <a:pt x="6" y="17"/>
                    <a:pt x="7" y="17"/>
                    <a:pt x="8" y="18"/>
                  </a:cubicBezTo>
                  <a:cubicBezTo>
                    <a:pt x="7" y="18"/>
                    <a:pt x="8" y="19"/>
                    <a:pt x="10" y="21"/>
                  </a:cubicBezTo>
                  <a:cubicBezTo>
                    <a:pt x="11" y="22"/>
                    <a:pt x="12" y="23"/>
                    <a:pt x="13" y="23"/>
                  </a:cubicBezTo>
                  <a:cubicBezTo>
                    <a:pt x="14" y="24"/>
                    <a:pt x="15" y="24"/>
                    <a:pt x="16" y="23"/>
                  </a:cubicBezTo>
                  <a:cubicBezTo>
                    <a:pt x="17" y="22"/>
                    <a:pt x="17" y="21"/>
                    <a:pt x="17" y="20"/>
                  </a:cubicBezTo>
                  <a:cubicBezTo>
                    <a:pt x="17" y="19"/>
                    <a:pt x="16" y="17"/>
                    <a:pt x="14" y="13"/>
                  </a:cubicBezTo>
                  <a:cubicBezTo>
                    <a:pt x="13" y="11"/>
                    <a:pt x="12" y="8"/>
                    <a:pt x="12" y="7"/>
                  </a:cubicBezTo>
                  <a:cubicBezTo>
                    <a:pt x="14" y="8"/>
                    <a:pt x="16" y="9"/>
                    <a:pt x="19" y="12"/>
                  </a:cubicBezTo>
                  <a:cubicBezTo>
                    <a:pt x="21" y="14"/>
                    <a:pt x="23" y="16"/>
                    <a:pt x="25" y="17"/>
                  </a:cubicBezTo>
                  <a:cubicBezTo>
                    <a:pt x="25" y="18"/>
                    <a:pt x="26" y="17"/>
                    <a:pt x="27" y="17"/>
                  </a:cubicBezTo>
                  <a:cubicBezTo>
                    <a:pt x="27" y="16"/>
                    <a:pt x="28" y="16"/>
                    <a:pt x="28" y="14"/>
                  </a:cubicBezTo>
                  <a:cubicBezTo>
                    <a:pt x="29" y="13"/>
                    <a:pt x="28" y="12"/>
                    <a:pt x="27" y="11"/>
                  </a:cubicBezTo>
                  <a:cubicBezTo>
                    <a:pt x="22" y="7"/>
                    <a:pt x="20" y="5"/>
                    <a:pt x="19" y="4"/>
                  </a:cubicBezTo>
                  <a:cubicBezTo>
                    <a:pt x="16" y="2"/>
                    <a:pt x="13" y="0"/>
                    <a:pt x="10" y="0"/>
                  </a:cubicBezTo>
                  <a:cubicBezTo>
                    <a:pt x="10" y="0"/>
                    <a:pt x="9" y="0"/>
                    <a:pt x="9" y="1"/>
                  </a:cubicBezTo>
                  <a:cubicBezTo>
                    <a:pt x="8" y="2"/>
                    <a:pt x="7" y="3"/>
                    <a:pt x="7" y="5"/>
                  </a:cubicBezTo>
                  <a:cubicBezTo>
                    <a:pt x="7" y="6"/>
                    <a:pt x="8" y="8"/>
                    <a:pt x="8" y="11"/>
                  </a:cubicBezTo>
                  <a:cubicBezTo>
                    <a:pt x="8" y="10"/>
                    <a:pt x="8" y="10"/>
                    <a:pt x="7" y="10"/>
                  </a:cubicBezTo>
                  <a:cubicBezTo>
                    <a:pt x="7" y="10"/>
                    <a:pt x="6" y="9"/>
                    <a:pt x="6" y="9"/>
                  </a:cubicBezTo>
                  <a:cubicBezTo>
                    <a:pt x="6" y="8"/>
                    <a:pt x="5" y="7"/>
                    <a:pt x="5" y="7"/>
                  </a:cubicBezTo>
                  <a:cubicBezTo>
                    <a:pt x="5" y="7"/>
                    <a:pt x="4" y="7"/>
                    <a:pt x="4" y="6"/>
                  </a:cubicBezTo>
                  <a:cubicBezTo>
                    <a:pt x="3" y="6"/>
                    <a:pt x="2" y="6"/>
                    <a:pt x="1" y="7"/>
                  </a:cubicBezTo>
                  <a:cubicBezTo>
                    <a:pt x="0" y="8"/>
                    <a:pt x="0" y="9"/>
                    <a:pt x="0" y="10"/>
                  </a:cubicBezTo>
                  <a:cubicBezTo>
                    <a:pt x="1" y="11"/>
                    <a:pt x="1" y="12"/>
                    <a:pt x="3" y="1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1342"/>
            <p:cNvSpPr/>
            <p:nvPr/>
          </p:nvSpPr>
          <p:spPr bwMode="auto">
            <a:xfrm>
              <a:off x="1462" y="2395"/>
              <a:ext cx="76" cy="81"/>
            </a:xfrm>
            <a:custGeom>
              <a:avLst/>
              <a:gdLst>
                <a:gd name="T0" fmla="*/ 3 w 32"/>
                <a:gd name="T1" fmla="*/ 9 h 34"/>
                <a:gd name="T2" fmla="*/ 8 w 32"/>
                <a:gd name="T3" fmla="*/ 13 h 34"/>
                <a:gd name="T4" fmla="*/ 12 w 32"/>
                <a:gd name="T5" fmla="*/ 16 h 34"/>
                <a:gd name="T6" fmla="*/ 19 w 32"/>
                <a:gd name="T7" fmla="*/ 24 h 34"/>
                <a:gd name="T8" fmla="*/ 25 w 32"/>
                <a:gd name="T9" fmla="*/ 32 h 34"/>
                <a:gd name="T10" fmla="*/ 26 w 32"/>
                <a:gd name="T11" fmla="*/ 33 h 34"/>
                <a:gd name="T12" fmla="*/ 28 w 32"/>
                <a:gd name="T13" fmla="*/ 34 h 34"/>
                <a:gd name="T14" fmla="*/ 31 w 32"/>
                <a:gd name="T15" fmla="*/ 33 h 34"/>
                <a:gd name="T16" fmla="*/ 31 w 32"/>
                <a:gd name="T17" fmla="*/ 30 h 34"/>
                <a:gd name="T18" fmla="*/ 26 w 32"/>
                <a:gd name="T19" fmla="*/ 22 h 34"/>
                <a:gd name="T20" fmla="*/ 22 w 32"/>
                <a:gd name="T21" fmla="*/ 18 h 34"/>
                <a:gd name="T22" fmla="*/ 18 w 32"/>
                <a:gd name="T23" fmla="*/ 13 h 34"/>
                <a:gd name="T24" fmla="*/ 8 w 32"/>
                <a:gd name="T25" fmla="*/ 3 h 34"/>
                <a:gd name="T26" fmla="*/ 7 w 32"/>
                <a:gd name="T27" fmla="*/ 2 h 34"/>
                <a:gd name="T28" fmla="*/ 6 w 32"/>
                <a:gd name="T29" fmla="*/ 1 h 34"/>
                <a:gd name="T30" fmla="*/ 2 w 32"/>
                <a:gd name="T31" fmla="*/ 1 h 34"/>
                <a:gd name="T32" fmla="*/ 1 w 32"/>
                <a:gd name="T33" fmla="*/ 5 h 34"/>
                <a:gd name="T34" fmla="*/ 3 w 32"/>
                <a:gd name="T35" fmla="*/ 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4">
                  <a:moveTo>
                    <a:pt x="3" y="9"/>
                  </a:moveTo>
                  <a:cubicBezTo>
                    <a:pt x="4" y="10"/>
                    <a:pt x="6" y="11"/>
                    <a:pt x="8" y="13"/>
                  </a:cubicBezTo>
                  <a:cubicBezTo>
                    <a:pt x="10" y="14"/>
                    <a:pt x="11" y="15"/>
                    <a:pt x="12" y="16"/>
                  </a:cubicBezTo>
                  <a:cubicBezTo>
                    <a:pt x="15" y="19"/>
                    <a:pt x="17" y="21"/>
                    <a:pt x="19" y="24"/>
                  </a:cubicBezTo>
                  <a:cubicBezTo>
                    <a:pt x="22" y="27"/>
                    <a:pt x="24" y="29"/>
                    <a:pt x="25" y="32"/>
                  </a:cubicBezTo>
                  <a:cubicBezTo>
                    <a:pt x="25" y="32"/>
                    <a:pt x="25" y="33"/>
                    <a:pt x="26" y="33"/>
                  </a:cubicBezTo>
                  <a:cubicBezTo>
                    <a:pt x="27" y="34"/>
                    <a:pt x="27" y="34"/>
                    <a:pt x="28" y="34"/>
                  </a:cubicBezTo>
                  <a:cubicBezTo>
                    <a:pt x="29" y="34"/>
                    <a:pt x="30" y="33"/>
                    <a:pt x="31" y="33"/>
                  </a:cubicBezTo>
                  <a:cubicBezTo>
                    <a:pt x="32" y="32"/>
                    <a:pt x="32" y="31"/>
                    <a:pt x="31" y="30"/>
                  </a:cubicBezTo>
                  <a:cubicBezTo>
                    <a:pt x="31" y="27"/>
                    <a:pt x="29" y="25"/>
                    <a:pt x="26" y="22"/>
                  </a:cubicBezTo>
                  <a:cubicBezTo>
                    <a:pt x="26" y="21"/>
                    <a:pt x="24" y="20"/>
                    <a:pt x="22" y="18"/>
                  </a:cubicBezTo>
                  <a:cubicBezTo>
                    <a:pt x="20" y="16"/>
                    <a:pt x="19" y="15"/>
                    <a:pt x="18" y="13"/>
                  </a:cubicBezTo>
                  <a:cubicBezTo>
                    <a:pt x="8" y="3"/>
                    <a:pt x="8" y="3"/>
                    <a:pt x="8" y="3"/>
                  </a:cubicBezTo>
                  <a:cubicBezTo>
                    <a:pt x="8" y="3"/>
                    <a:pt x="7" y="3"/>
                    <a:pt x="7" y="2"/>
                  </a:cubicBezTo>
                  <a:cubicBezTo>
                    <a:pt x="7" y="2"/>
                    <a:pt x="6" y="1"/>
                    <a:pt x="6" y="1"/>
                  </a:cubicBezTo>
                  <a:cubicBezTo>
                    <a:pt x="5" y="0"/>
                    <a:pt x="3" y="0"/>
                    <a:pt x="2" y="1"/>
                  </a:cubicBezTo>
                  <a:cubicBezTo>
                    <a:pt x="1" y="2"/>
                    <a:pt x="0" y="4"/>
                    <a:pt x="1" y="5"/>
                  </a:cubicBezTo>
                  <a:cubicBezTo>
                    <a:pt x="1" y="7"/>
                    <a:pt x="2" y="8"/>
                    <a:pt x="3" y="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1343"/>
            <p:cNvSpPr/>
            <p:nvPr/>
          </p:nvSpPr>
          <p:spPr bwMode="auto">
            <a:xfrm>
              <a:off x="1496" y="2381"/>
              <a:ext cx="18" cy="19"/>
            </a:xfrm>
            <a:custGeom>
              <a:avLst/>
              <a:gdLst>
                <a:gd name="T0" fmla="*/ 3 w 8"/>
                <a:gd name="T1" fmla="*/ 8 h 8"/>
                <a:gd name="T2" fmla="*/ 7 w 8"/>
                <a:gd name="T3" fmla="*/ 6 h 8"/>
                <a:gd name="T4" fmla="*/ 7 w 8"/>
                <a:gd name="T5" fmla="*/ 5 h 8"/>
                <a:gd name="T6" fmla="*/ 7 w 8"/>
                <a:gd name="T7" fmla="*/ 3 h 8"/>
                <a:gd name="T8" fmla="*/ 6 w 8"/>
                <a:gd name="T9" fmla="*/ 0 h 8"/>
                <a:gd name="T10" fmla="*/ 4 w 8"/>
                <a:gd name="T11" fmla="*/ 0 h 8"/>
                <a:gd name="T12" fmla="*/ 2 w 8"/>
                <a:gd name="T13" fmla="*/ 1 h 8"/>
                <a:gd name="T14" fmla="*/ 0 w 8"/>
                <a:gd name="T15" fmla="*/ 3 h 8"/>
                <a:gd name="T16" fmla="*/ 2 w 8"/>
                <a:gd name="T17" fmla="*/ 7 h 8"/>
                <a:gd name="T18" fmla="*/ 3 w 8"/>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3" y="8"/>
                  </a:moveTo>
                  <a:cubicBezTo>
                    <a:pt x="4" y="8"/>
                    <a:pt x="6" y="7"/>
                    <a:pt x="7" y="6"/>
                  </a:cubicBezTo>
                  <a:cubicBezTo>
                    <a:pt x="7" y="6"/>
                    <a:pt x="7" y="5"/>
                    <a:pt x="7" y="5"/>
                  </a:cubicBezTo>
                  <a:cubicBezTo>
                    <a:pt x="8" y="4"/>
                    <a:pt x="8" y="4"/>
                    <a:pt x="7" y="3"/>
                  </a:cubicBezTo>
                  <a:cubicBezTo>
                    <a:pt x="7" y="2"/>
                    <a:pt x="7" y="1"/>
                    <a:pt x="6" y="0"/>
                  </a:cubicBezTo>
                  <a:cubicBezTo>
                    <a:pt x="6" y="0"/>
                    <a:pt x="5" y="0"/>
                    <a:pt x="4" y="0"/>
                  </a:cubicBezTo>
                  <a:cubicBezTo>
                    <a:pt x="3" y="0"/>
                    <a:pt x="2" y="0"/>
                    <a:pt x="2" y="1"/>
                  </a:cubicBezTo>
                  <a:cubicBezTo>
                    <a:pt x="1" y="2"/>
                    <a:pt x="1" y="2"/>
                    <a:pt x="0" y="3"/>
                  </a:cubicBezTo>
                  <a:cubicBezTo>
                    <a:pt x="0" y="4"/>
                    <a:pt x="0" y="6"/>
                    <a:pt x="2" y="7"/>
                  </a:cubicBezTo>
                  <a:cubicBezTo>
                    <a:pt x="2" y="7"/>
                    <a:pt x="3" y="8"/>
                    <a:pt x="3" y="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1344"/>
            <p:cNvSpPr/>
            <p:nvPr/>
          </p:nvSpPr>
          <p:spPr bwMode="auto">
            <a:xfrm>
              <a:off x="1512" y="2400"/>
              <a:ext cx="43" cy="47"/>
            </a:xfrm>
            <a:custGeom>
              <a:avLst/>
              <a:gdLst>
                <a:gd name="T0" fmla="*/ 5 w 18"/>
                <a:gd name="T1" fmla="*/ 11 h 20"/>
                <a:gd name="T2" fmla="*/ 8 w 18"/>
                <a:gd name="T3" fmla="*/ 14 h 20"/>
                <a:gd name="T4" fmla="*/ 10 w 18"/>
                <a:gd name="T5" fmla="*/ 17 h 20"/>
                <a:gd name="T6" fmla="*/ 14 w 18"/>
                <a:gd name="T7" fmla="*/ 20 h 20"/>
                <a:gd name="T8" fmla="*/ 17 w 18"/>
                <a:gd name="T9" fmla="*/ 19 h 20"/>
                <a:gd name="T10" fmla="*/ 18 w 18"/>
                <a:gd name="T11" fmla="*/ 17 h 20"/>
                <a:gd name="T12" fmla="*/ 18 w 18"/>
                <a:gd name="T13" fmla="*/ 16 h 20"/>
                <a:gd name="T14" fmla="*/ 17 w 18"/>
                <a:gd name="T15" fmla="*/ 14 h 20"/>
                <a:gd name="T16" fmla="*/ 15 w 18"/>
                <a:gd name="T17" fmla="*/ 13 h 20"/>
                <a:gd name="T18" fmla="*/ 13 w 18"/>
                <a:gd name="T19" fmla="*/ 11 h 20"/>
                <a:gd name="T20" fmla="*/ 11 w 18"/>
                <a:gd name="T21" fmla="*/ 9 h 20"/>
                <a:gd name="T22" fmla="*/ 9 w 18"/>
                <a:gd name="T23" fmla="*/ 6 h 20"/>
                <a:gd name="T24" fmla="*/ 7 w 18"/>
                <a:gd name="T25" fmla="*/ 2 h 20"/>
                <a:gd name="T26" fmla="*/ 6 w 18"/>
                <a:gd name="T27" fmla="*/ 1 h 20"/>
                <a:gd name="T28" fmla="*/ 4 w 18"/>
                <a:gd name="T29" fmla="*/ 1 h 20"/>
                <a:gd name="T30" fmla="*/ 2 w 18"/>
                <a:gd name="T31" fmla="*/ 2 h 20"/>
                <a:gd name="T32" fmla="*/ 1 w 18"/>
                <a:gd name="T33" fmla="*/ 5 h 20"/>
                <a:gd name="T34" fmla="*/ 5 w 18"/>
                <a:gd name="T35"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0">
                  <a:moveTo>
                    <a:pt x="5" y="11"/>
                  </a:moveTo>
                  <a:cubicBezTo>
                    <a:pt x="6" y="12"/>
                    <a:pt x="7" y="13"/>
                    <a:pt x="8" y="14"/>
                  </a:cubicBezTo>
                  <a:cubicBezTo>
                    <a:pt x="9" y="15"/>
                    <a:pt x="9" y="16"/>
                    <a:pt x="10" y="17"/>
                  </a:cubicBezTo>
                  <a:cubicBezTo>
                    <a:pt x="11" y="18"/>
                    <a:pt x="12" y="19"/>
                    <a:pt x="14" y="20"/>
                  </a:cubicBezTo>
                  <a:cubicBezTo>
                    <a:pt x="15" y="20"/>
                    <a:pt x="16" y="20"/>
                    <a:pt x="17" y="19"/>
                  </a:cubicBezTo>
                  <a:cubicBezTo>
                    <a:pt x="17" y="18"/>
                    <a:pt x="18" y="18"/>
                    <a:pt x="18" y="17"/>
                  </a:cubicBezTo>
                  <a:cubicBezTo>
                    <a:pt x="18" y="16"/>
                    <a:pt x="18" y="16"/>
                    <a:pt x="18" y="16"/>
                  </a:cubicBezTo>
                  <a:cubicBezTo>
                    <a:pt x="18" y="15"/>
                    <a:pt x="17" y="15"/>
                    <a:pt x="17" y="14"/>
                  </a:cubicBezTo>
                  <a:cubicBezTo>
                    <a:pt x="16" y="14"/>
                    <a:pt x="16" y="13"/>
                    <a:pt x="15" y="13"/>
                  </a:cubicBezTo>
                  <a:cubicBezTo>
                    <a:pt x="14" y="12"/>
                    <a:pt x="13" y="11"/>
                    <a:pt x="13" y="11"/>
                  </a:cubicBezTo>
                  <a:cubicBezTo>
                    <a:pt x="12" y="10"/>
                    <a:pt x="12" y="10"/>
                    <a:pt x="11" y="9"/>
                  </a:cubicBezTo>
                  <a:cubicBezTo>
                    <a:pt x="11" y="9"/>
                    <a:pt x="10" y="7"/>
                    <a:pt x="9" y="6"/>
                  </a:cubicBezTo>
                  <a:cubicBezTo>
                    <a:pt x="8" y="4"/>
                    <a:pt x="7" y="3"/>
                    <a:pt x="7" y="2"/>
                  </a:cubicBezTo>
                  <a:cubicBezTo>
                    <a:pt x="7" y="1"/>
                    <a:pt x="7" y="1"/>
                    <a:pt x="6" y="1"/>
                  </a:cubicBezTo>
                  <a:cubicBezTo>
                    <a:pt x="6" y="0"/>
                    <a:pt x="5" y="0"/>
                    <a:pt x="4" y="1"/>
                  </a:cubicBezTo>
                  <a:cubicBezTo>
                    <a:pt x="3" y="1"/>
                    <a:pt x="2" y="1"/>
                    <a:pt x="2" y="2"/>
                  </a:cubicBezTo>
                  <a:cubicBezTo>
                    <a:pt x="1" y="3"/>
                    <a:pt x="0" y="4"/>
                    <a:pt x="1" y="5"/>
                  </a:cubicBezTo>
                  <a:cubicBezTo>
                    <a:pt x="1" y="7"/>
                    <a:pt x="3" y="9"/>
                    <a:pt x="5" y="1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1345"/>
            <p:cNvSpPr/>
            <p:nvPr/>
          </p:nvSpPr>
          <p:spPr bwMode="auto">
            <a:xfrm>
              <a:off x="1531" y="2366"/>
              <a:ext cx="69" cy="60"/>
            </a:xfrm>
            <a:custGeom>
              <a:avLst/>
              <a:gdLst>
                <a:gd name="T0" fmla="*/ 3 w 29"/>
                <a:gd name="T1" fmla="*/ 14 h 25"/>
                <a:gd name="T2" fmla="*/ 5 w 29"/>
                <a:gd name="T3" fmla="*/ 16 h 25"/>
                <a:gd name="T4" fmla="*/ 8 w 29"/>
                <a:gd name="T5" fmla="*/ 18 h 25"/>
                <a:gd name="T6" fmla="*/ 10 w 29"/>
                <a:gd name="T7" fmla="*/ 21 h 25"/>
                <a:gd name="T8" fmla="*/ 13 w 29"/>
                <a:gd name="T9" fmla="*/ 24 h 25"/>
                <a:gd name="T10" fmla="*/ 16 w 29"/>
                <a:gd name="T11" fmla="*/ 24 h 25"/>
                <a:gd name="T12" fmla="*/ 17 w 29"/>
                <a:gd name="T13" fmla="*/ 21 h 25"/>
                <a:gd name="T14" fmla="*/ 15 w 29"/>
                <a:gd name="T15" fmla="*/ 14 h 25"/>
                <a:gd name="T16" fmla="*/ 13 w 29"/>
                <a:gd name="T17" fmla="*/ 7 h 25"/>
                <a:gd name="T18" fmla="*/ 19 w 29"/>
                <a:gd name="T19" fmla="*/ 12 h 25"/>
                <a:gd name="T20" fmla="*/ 25 w 29"/>
                <a:gd name="T21" fmla="*/ 18 h 25"/>
                <a:gd name="T22" fmla="*/ 27 w 29"/>
                <a:gd name="T23" fmla="*/ 17 h 25"/>
                <a:gd name="T24" fmla="*/ 29 w 29"/>
                <a:gd name="T25" fmla="*/ 15 h 25"/>
                <a:gd name="T26" fmla="*/ 27 w 29"/>
                <a:gd name="T27" fmla="*/ 12 h 25"/>
                <a:gd name="T28" fmla="*/ 19 w 29"/>
                <a:gd name="T29" fmla="*/ 5 h 25"/>
                <a:gd name="T30" fmla="*/ 10 w 29"/>
                <a:gd name="T31" fmla="*/ 0 h 25"/>
                <a:gd name="T32" fmla="*/ 9 w 29"/>
                <a:gd name="T33" fmla="*/ 1 h 25"/>
                <a:gd name="T34" fmla="*/ 7 w 29"/>
                <a:gd name="T35" fmla="*/ 6 h 25"/>
                <a:gd name="T36" fmla="*/ 8 w 29"/>
                <a:gd name="T37" fmla="*/ 11 h 25"/>
                <a:gd name="T38" fmla="*/ 7 w 29"/>
                <a:gd name="T39" fmla="*/ 11 h 25"/>
                <a:gd name="T40" fmla="*/ 6 w 29"/>
                <a:gd name="T41" fmla="*/ 9 h 25"/>
                <a:gd name="T42" fmla="*/ 5 w 29"/>
                <a:gd name="T43" fmla="*/ 8 h 25"/>
                <a:gd name="T44" fmla="*/ 4 w 29"/>
                <a:gd name="T45" fmla="*/ 7 h 25"/>
                <a:gd name="T46" fmla="*/ 1 w 29"/>
                <a:gd name="T47" fmla="*/ 8 h 25"/>
                <a:gd name="T48" fmla="*/ 0 w 29"/>
                <a:gd name="T49" fmla="*/ 10 h 25"/>
                <a:gd name="T50" fmla="*/ 3 w 29"/>
                <a:gd name="T51"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25">
                  <a:moveTo>
                    <a:pt x="3" y="14"/>
                  </a:moveTo>
                  <a:cubicBezTo>
                    <a:pt x="3" y="14"/>
                    <a:pt x="4" y="15"/>
                    <a:pt x="5" y="16"/>
                  </a:cubicBezTo>
                  <a:cubicBezTo>
                    <a:pt x="7" y="17"/>
                    <a:pt x="7" y="18"/>
                    <a:pt x="8" y="18"/>
                  </a:cubicBezTo>
                  <a:cubicBezTo>
                    <a:pt x="8" y="18"/>
                    <a:pt x="9" y="19"/>
                    <a:pt x="10" y="21"/>
                  </a:cubicBezTo>
                  <a:cubicBezTo>
                    <a:pt x="12" y="23"/>
                    <a:pt x="12" y="23"/>
                    <a:pt x="13" y="24"/>
                  </a:cubicBezTo>
                  <a:cubicBezTo>
                    <a:pt x="15" y="25"/>
                    <a:pt x="16" y="25"/>
                    <a:pt x="16" y="24"/>
                  </a:cubicBezTo>
                  <a:cubicBezTo>
                    <a:pt x="17" y="23"/>
                    <a:pt x="18" y="22"/>
                    <a:pt x="17" y="21"/>
                  </a:cubicBezTo>
                  <a:cubicBezTo>
                    <a:pt x="17" y="20"/>
                    <a:pt x="16" y="18"/>
                    <a:pt x="15" y="14"/>
                  </a:cubicBezTo>
                  <a:cubicBezTo>
                    <a:pt x="13" y="11"/>
                    <a:pt x="13" y="9"/>
                    <a:pt x="13" y="7"/>
                  </a:cubicBezTo>
                  <a:cubicBezTo>
                    <a:pt x="14" y="8"/>
                    <a:pt x="16" y="10"/>
                    <a:pt x="19" y="12"/>
                  </a:cubicBezTo>
                  <a:cubicBezTo>
                    <a:pt x="22" y="15"/>
                    <a:pt x="24" y="17"/>
                    <a:pt x="25" y="18"/>
                  </a:cubicBezTo>
                  <a:cubicBezTo>
                    <a:pt x="26" y="18"/>
                    <a:pt x="26" y="18"/>
                    <a:pt x="27" y="17"/>
                  </a:cubicBezTo>
                  <a:cubicBezTo>
                    <a:pt x="27" y="17"/>
                    <a:pt x="28" y="16"/>
                    <a:pt x="29" y="15"/>
                  </a:cubicBezTo>
                  <a:cubicBezTo>
                    <a:pt x="29" y="14"/>
                    <a:pt x="29" y="13"/>
                    <a:pt x="27" y="12"/>
                  </a:cubicBezTo>
                  <a:cubicBezTo>
                    <a:pt x="23" y="8"/>
                    <a:pt x="20" y="6"/>
                    <a:pt x="19" y="5"/>
                  </a:cubicBezTo>
                  <a:cubicBezTo>
                    <a:pt x="16" y="3"/>
                    <a:pt x="13" y="1"/>
                    <a:pt x="10" y="0"/>
                  </a:cubicBezTo>
                  <a:cubicBezTo>
                    <a:pt x="10" y="1"/>
                    <a:pt x="9" y="1"/>
                    <a:pt x="9" y="1"/>
                  </a:cubicBezTo>
                  <a:cubicBezTo>
                    <a:pt x="8" y="2"/>
                    <a:pt x="7" y="4"/>
                    <a:pt x="7" y="6"/>
                  </a:cubicBezTo>
                  <a:cubicBezTo>
                    <a:pt x="7" y="7"/>
                    <a:pt x="8" y="8"/>
                    <a:pt x="8" y="11"/>
                  </a:cubicBezTo>
                  <a:cubicBezTo>
                    <a:pt x="8" y="11"/>
                    <a:pt x="8" y="11"/>
                    <a:pt x="7" y="11"/>
                  </a:cubicBezTo>
                  <a:cubicBezTo>
                    <a:pt x="7" y="11"/>
                    <a:pt x="7" y="10"/>
                    <a:pt x="6" y="9"/>
                  </a:cubicBezTo>
                  <a:cubicBezTo>
                    <a:pt x="6" y="8"/>
                    <a:pt x="5" y="8"/>
                    <a:pt x="5" y="8"/>
                  </a:cubicBezTo>
                  <a:cubicBezTo>
                    <a:pt x="5" y="7"/>
                    <a:pt x="5" y="7"/>
                    <a:pt x="4" y="7"/>
                  </a:cubicBezTo>
                  <a:cubicBezTo>
                    <a:pt x="3" y="6"/>
                    <a:pt x="2" y="7"/>
                    <a:pt x="1" y="8"/>
                  </a:cubicBezTo>
                  <a:cubicBezTo>
                    <a:pt x="0" y="9"/>
                    <a:pt x="0" y="9"/>
                    <a:pt x="0" y="10"/>
                  </a:cubicBezTo>
                  <a:cubicBezTo>
                    <a:pt x="1" y="11"/>
                    <a:pt x="2" y="13"/>
                    <a:pt x="3" y="1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1346"/>
            <p:cNvSpPr>
              <a:spLocks noEditPoints="1"/>
            </p:cNvSpPr>
            <p:nvPr/>
          </p:nvSpPr>
          <p:spPr bwMode="auto">
            <a:xfrm>
              <a:off x="1571" y="2324"/>
              <a:ext cx="69" cy="61"/>
            </a:xfrm>
            <a:custGeom>
              <a:avLst/>
              <a:gdLst>
                <a:gd name="T0" fmla="*/ 21 w 29"/>
                <a:gd name="T1" fmla="*/ 24 h 26"/>
                <a:gd name="T2" fmla="*/ 25 w 29"/>
                <a:gd name="T3" fmla="*/ 22 h 26"/>
                <a:gd name="T4" fmla="*/ 28 w 29"/>
                <a:gd name="T5" fmla="*/ 18 h 26"/>
                <a:gd name="T6" fmla="*/ 29 w 29"/>
                <a:gd name="T7" fmla="*/ 15 h 26"/>
                <a:gd name="T8" fmla="*/ 28 w 29"/>
                <a:gd name="T9" fmla="*/ 13 h 26"/>
                <a:gd name="T10" fmla="*/ 25 w 29"/>
                <a:gd name="T11" fmla="*/ 12 h 26"/>
                <a:gd name="T12" fmla="*/ 22 w 29"/>
                <a:gd name="T13" fmla="*/ 18 h 26"/>
                <a:gd name="T14" fmla="*/ 20 w 29"/>
                <a:gd name="T15" fmla="*/ 19 h 26"/>
                <a:gd name="T16" fmla="*/ 17 w 29"/>
                <a:gd name="T17" fmla="*/ 19 h 26"/>
                <a:gd name="T18" fmla="*/ 17 w 29"/>
                <a:gd name="T19" fmla="*/ 17 h 26"/>
                <a:gd name="T20" fmla="*/ 19 w 29"/>
                <a:gd name="T21" fmla="*/ 10 h 26"/>
                <a:gd name="T22" fmla="*/ 19 w 29"/>
                <a:gd name="T23" fmla="*/ 4 h 26"/>
                <a:gd name="T24" fmla="*/ 11 w 29"/>
                <a:gd name="T25" fmla="*/ 0 h 26"/>
                <a:gd name="T26" fmla="*/ 3 w 29"/>
                <a:gd name="T27" fmla="*/ 4 h 26"/>
                <a:gd name="T28" fmla="*/ 0 w 29"/>
                <a:gd name="T29" fmla="*/ 11 h 26"/>
                <a:gd name="T30" fmla="*/ 4 w 29"/>
                <a:gd name="T31" fmla="*/ 18 h 26"/>
                <a:gd name="T32" fmla="*/ 21 w 29"/>
                <a:gd name="T33" fmla="*/ 24 h 26"/>
                <a:gd name="T34" fmla="*/ 7 w 29"/>
                <a:gd name="T35" fmla="*/ 7 h 26"/>
                <a:gd name="T36" fmla="*/ 10 w 29"/>
                <a:gd name="T37" fmla="*/ 6 h 26"/>
                <a:gd name="T38" fmla="*/ 13 w 29"/>
                <a:gd name="T39" fmla="*/ 6 h 26"/>
                <a:gd name="T40" fmla="*/ 14 w 29"/>
                <a:gd name="T41" fmla="*/ 7 h 26"/>
                <a:gd name="T42" fmla="*/ 11 w 29"/>
                <a:gd name="T43" fmla="*/ 15 h 26"/>
                <a:gd name="T44" fmla="*/ 8 w 29"/>
                <a:gd name="T45" fmla="*/ 14 h 26"/>
                <a:gd name="T46" fmla="*/ 6 w 29"/>
                <a:gd name="T47" fmla="*/ 9 h 26"/>
                <a:gd name="T48" fmla="*/ 7 w 29"/>
                <a:gd name="T49" fmla="*/ 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26">
                  <a:moveTo>
                    <a:pt x="21" y="24"/>
                  </a:moveTo>
                  <a:cubicBezTo>
                    <a:pt x="23" y="24"/>
                    <a:pt x="24" y="23"/>
                    <a:pt x="25" y="22"/>
                  </a:cubicBezTo>
                  <a:cubicBezTo>
                    <a:pt x="25" y="21"/>
                    <a:pt x="27" y="20"/>
                    <a:pt x="28" y="18"/>
                  </a:cubicBezTo>
                  <a:cubicBezTo>
                    <a:pt x="29" y="17"/>
                    <a:pt x="29" y="16"/>
                    <a:pt x="29" y="15"/>
                  </a:cubicBezTo>
                  <a:cubicBezTo>
                    <a:pt x="29" y="14"/>
                    <a:pt x="28" y="14"/>
                    <a:pt x="28" y="13"/>
                  </a:cubicBezTo>
                  <a:cubicBezTo>
                    <a:pt x="27" y="12"/>
                    <a:pt x="26" y="12"/>
                    <a:pt x="25" y="12"/>
                  </a:cubicBezTo>
                  <a:cubicBezTo>
                    <a:pt x="24" y="15"/>
                    <a:pt x="23" y="17"/>
                    <a:pt x="22" y="18"/>
                  </a:cubicBezTo>
                  <a:cubicBezTo>
                    <a:pt x="22" y="19"/>
                    <a:pt x="21" y="19"/>
                    <a:pt x="20" y="19"/>
                  </a:cubicBezTo>
                  <a:cubicBezTo>
                    <a:pt x="19" y="20"/>
                    <a:pt x="18" y="19"/>
                    <a:pt x="17" y="19"/>
                  </a:cubicBezTo>
                  <a:cubicBezTo>
                    <a:pt x="17" y="19"/>
                    <a:pt x="17" y="18"/>
                    <a:pt x="17" y="17"/>
                  </a:cubicBezTo>
                  <a:cubicBezTo>
                    <a:pt x="17" y="17"/>
                    <a:pt x="18" y="14"/>
                    <a:pt x="19" y="10"/>
                  </a:cubicBezTo>
                  <a:cubicBezTo>
                    <a:pt x="20" y="7"/>
                    <a:pt x="20" y="5"/>
                    <a:pt x="19" y="4"/>
                  </a:cubicBezTo>
                  <a:cubicBezTo>
                    <a:pt x="17" y="1"/>
                    <a:pt x="15" y="0"/>
                    <a:pt x="11" y="0"/>
                  </a:cubicBezTo>
                  <a:cubicBezTo>
                    <a:pt x="8" y="0"/>
                    <a:pt x="6" y="1"/>
                    <a:pt x="3" y="4"/>
                  </a:cubicBezTo>
                  <a:cubicBezTo>
                    <a:pt x="1" y="5"/>
                    <a:pt x="0" y="8"/>
                    <a:pt x="0" y="11"/>
                  </a:cubicBezTo>
                  <a:cubicBezTo>
                    <a:pt x="1" y="13"/>
                    <a:pt x="2" y="16"/>
                    <a:pt x="4" y="18"/>
                  </a:cubicBezTo>
                  <a:cubicBezTo>
                    <a:pt x="10" y="24"/>
                    <a:pt x="16" y="26"/>
                    <a:pt x="21" y="24"/>
                  </a:cubicBezTo>
                  <a:close/>
                  <a:moveTo>
                    <a:pt x="7" y="7"/>
                  </a:moveTo>
                  <a:cubicBezTo>
                    <a:pt x="8" y="6"/>
                    <a:pt x="9" y="6"/>
                    <a:pt x="10" y="6"/>
                  </a:cubicBezTo>
                  <a:cubicBezTo>
                    <a:pt x="12" y="5"/>
                    <a:pt x="12" y="6"/>
                    <a:pt x="13" y="6"/>
                  </a:cubicBezTo>
                  <a:cubicBezTo>
                    <a:pt x="13" y="6"/>
                    <a:pt x="13" y="7"/>
                    <a:pt x="14" y="7"/>
                  </a:cubicBezTo>
                  <a:cubicBezTo>
                    <a:pt x="15" y="10"/>
                    <a:pt x="14" y="12"/>
                    <a:pt x="11" y="15"/>
                  </a:cubicBezTo>
                  <a:cubicBezTo>
                    <a:pt x="11" y="16"/>
                    <a:pt x="9" y="15"/>
                    <a:pt x="8" y="14"/>
                  </a:cubicBezTo>
                  <a:cubicBezTo>
                    <a:pt x="6" y="12"/>
                    <a:pt x="6" y="11"/>
                    <a:pt x="6" y="9"/>
                  </a:cubicBezTo>
                  <a:cubicBezTo>
                    <a:pt x="6" y="9"/>
                    <a:pt x="7" y="8"/>
                    <a:pt x="7" y="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351" name="组合 1350"/>
          <p:cNvGrpSpPr>
            <a:grpSpLocks noChangeAspect="1"/>
          </p:cNvGrpSpPr>
          <p:nvPr userDrawn="1"/>
        </p:nvGrpSpPr>
        <p:grpSpPr>
          <a:xfrm>
            <a:off x="10154388" y="127361"/>
            <a:ext cx="1011968" cy="1005116"/>
            <a:chOff x="4292918" y="1650048"/>
            <a:chExt cx="3563620" cy="3539490"/>
          </a:xfrm>
        </p:grpSpPr>
        <p:sp>
          <p:nvSpPr>
            <p:cNvPr id="1352" name="AutoShape 1709"/>
            <p:cNvSpPr>
              <a:spLocks noChangeAspect="1" noChangeArrowheads="1" noTextEdit="1"/>
            </p:cNvSpPr>
            <p:nvPr/>
          </p:nvSpPr>
          <p:spPr bwMode="auto">
            <a:xfrm>
              <a:off x="4335463" y="1668463"/>
              <a:ext cx="3521075" cy="3521075"/>
            </a:xfrm>
            <a:prstGeom prst="rect">
              <a:avLst/>
            </a:prstGeom>
            <a:noFill/>
            <a:ln>
              <a:noFill/>
            </a:ln>
            <a:effectLst>
              <a:outerShdw blurRad="63500" sx="102000" sy="102000" algn="ctr"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sz="400"/>
            </a:p>
          </p:txBody>
        </p:sp>
        <p:sp>
          <p:nvSpPr>
            <p:cNvPr id="1353" name="Oval 1711"/>
            <p:cNvSpPr>
              <a:spLocks noChangeArrowheads="1"/>
            </p:cNvSpPr>
            <p:nvPr/>
          </p:nvSpPr>
          <p:spPr bwMode="auto">
            <a:xfrm>
              <a:off x="4292918" y="1650048"/>
              <a:ext cx="3521075" cy="3521075"/>
            </a:xfrm>
            <a:prstGeom prst="ellipse">
              <a:avLst/>
            </a:prstGeom>
            <a:solidFill>
              <a:srgbClr val="E5E5E4"/>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ctr" anchorCtr="0" compatLnSpc="1"/>
            <a:lstStyle/>
            <a:p>
              <a:pPr algn="ctr"/>
              <a:endParaRPr lang="zh-CN" altLang="en-US" sz="400"/>
            </a:p>
          </p:txBody>
        </p:sp>
        <p:sp>
          <p:nvSpPr>
            <p:cNvPr id="1354" name="Freeform 1712"/>
            <p:cNvSpPr>
              <a:spLocks noEditPoints="1"/>
            </p:cNvSpPr>
            <p:nvPr/>
          </p:nvSpPr>
          <p:spPr bwMode="auto">
            <a:xfrm>
              <a:off x="4406901" y="1754188"/>
              <a:ext cx="3309938" cy="3311525"/>
            </a:xfrm>
            <a:custGeom>
              <a:avLst/>
              <a:gdLst>
                <a:gd name="T0" fmla="*/ 223 w 880"/>
                <a:gd name="T1" fmla="*/ 223 h 880"/>
                <a:gd name="T2" fmla="*/ 223 w 880"/>
                <a:gd name="T3" fmla="*/ 657 h 880"/>
                <a:gd name="T4" fmla="*/ 657 w 880"/>
                <a:gd name="T5" fmla="*/ 657 h 880"/>
                <a:gd name="T6" fmla="*/ 657 w 880"/>
                <a:gd name="T7" fmla="*/ 223 h 880"/>
                <a:gd name="T8" fmla="*/ 440 w 880"/>
                <a:gd name="T9" fmla="*/ 761 h 880"/>
                <a:gd name="T10" fmla="*/ 118 w 880"/>
                <a:gd name="T11" fmla="*/ 440 h 880"/>
                <a:gd name="T12" fmla="*/ 440 w 880"/>
                <a:gd name="T13" fmla="*/ 118 h 880"/>
                <a:gd name="T14" fmla="*/ 761 w 880"/>
                <a:gd name="T15" fmla="*/ 440 h 880"/>
                <a:gd name="T16" fmla="*/ 440 w 880"/>
                <a:gd name="T17" fmla="*/ 761 h 880"/>
                <a:gd name="T18" fmla="*/ 395 w 880"/>
                <a:gd name="T19" fmla="*/ 67 h 880"/>
                <a:gd name="T20" fmla="*/ 313 w 880"/>
                <a:gd name="T21" fmla="*/ 86 h 880"/>
                <a:gd name="T22" fmla="*/ 238 w 880"/>
                <a:gd name="T23" fmla="*/ 123 h 880"/>
                <a:gd name="T24" fmla="*/ 173 w 880"/>
                <a:gd name="T25" fmla="*/ 176 h 880"/>
                <a:gd name="T26" fmla="*/ 121 w 880"/>
                <a:gd name="T27" fmla="*/ 242 h 880"/>
                <a:gd name="T28" fmla="*/ 85 w 880"/>
                <a:gd name="T29" fmla="*/ 318 h 880"/>
                <a:gd name="T30" fmla="*/ 66 w 880"/>
                <a:gd name="T31" fmla="*/ 400 h 880"/>
                <a:gd name="T32" fmla="*/ 67 w 880"/>
                <a:gd name="T33" fmla="*/ 484 h 880"/>
                <a:gd name="T34" fmla="*/ 86 w 880"/>
                <a:gd name="T35" fmla="*/ 566 h 880"/>
                <a:gd name="T36" fmla="*/ 123 w 880"/>
                <a:gd name="T37" fmla="*/ 642 h 880"/>
                <a:gd name="T38" fmla="*/ 176 w 880"/>
                <a:gd name="T39" fmla="*/ 707 h 880"/>
                <a:gd name="T40" fmla="*/ 242 w 880"/>
                <a:gd name="T41" fmla="*/ 759 h 880"/>
                <a:gd name="T42" fmla="*/ 318 w 880"/>
                <a:gd name="T43" fmla="*/ 795 h 880"/>
                <a:gd name="T44" fmla="*/ 400 w 880"/>
                <a:gd name="T45" fmla="*/ 813 h 880"/>
                <a:gd name="T46" fmla="*/ 484 w 880"/>
                <a:gd name="T47" fmla="*/ 813 h 880"/>
                <a:gd name="T48" fmla="*/ 566 w 880"/>
                <a:gd name="T49" fmla="*/ 794 h 880"/>
                <a:gd name="T50" fmla="*/ 642 w 880"/>
                <a:gd name="T51" fmla="*/ 757 h 880"/>
                <a:gd name="T52" fmla="*/ 707 w 880"/>
                <a:gd name="T53" fmla="*/ 704 h 880"/>
                <a:gd name="T54" fmla="*/ 759 w 880"/>
                <a:gd name="T55" fmla="*/ 638 h 880"/>
                <a:gd name="T56" fmla="*/ 795 w 880"/>
                <a:gd name="T57" fmla="*/ 562 h 880"/>
                <a:gd name="T58" fmla="*/ 813 w 880"/>
                <a:gd name="T59" fmla="*/ 479 h 880"/>
                <a:gd name="T60" fmla="*/ 813 w 880"/>
                <a:gd name="T61" fmla="*/ 395 h 880"/>
                <a:gd name="T62" fmla="*/ 793 w 880"/>
                <a:gd name="T63" fmla="*/ 314 h 880"/>
                <a:gd name="T64" fmla="*/ 756 w 880"/>
                <a:gd name="T65" fmla="*/ 238 h 880"/>
                <a:gd name="T66" fmla="*/ 704 w 880"/>
                <a:gd name="T67" fmla="*/ 173 h 880"/>
                <a:gd name="T68" fmla="*/ 638 w 880"/>
                <a:gd name="T69" fmla="*/ 121 h 880"/>
                <a:gd name="T70" fmla="*/ 562 w 880"/>
                <a:gd name="T71" fmla="*/ 85 h 880"/>
                <a:gd name="T72" fmla="*/ 479 w 880"/>
                <a:gd name="T73" fmla="*/ 66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80" h="880">
                  <a:moveTo>
                    <a:pt x="440" y="133"/>
                  </a:moveTo>
                  <a:cubicBezTo>
                    <a:pt x="355" y="133"/>
                    <a:pt x="279" y="168"/>
                    <a:pt x="223" y="223"/>
                  </a:cubicBezTo>
                  <a:cubicBezTo>
                    <a:pt x="168" y="279"/>
                    <a:pt x="133" y="355"/>
                    <a:pt x="133" y="440"/>
                  </a:cubicBezTo>
                  <a:cubicBezTo>
                    <a:pt x="133" y="525"/>
                    <a:pt x="168" y="601"/>
                    <a:pt x="223" y="657"/>
                  </a:cubicBezTo>
                  <a:cubicBezTo>
                    <a:pt x="279" y="712"/>
                    <a:pt x="355" y="746"/>
                    <a:pt x="440" y="746"/>
                  </a:cubicBezTo>
                  <a:cubicBezTo>
                    <a:pt x="524" y="746"/>
                    <a:pt x="601" y="712"/>
                    <a:pt x="657" y="657"/>
                  </a:cubicBezTo>
                  <a:cubicBezTo>
                    <a:pt x="712" y="601"/>
                    <a:pt x="746" y="525"/>
                    <a:pt x="746" y="440"/>
                  </a:cubicBezTo>
                  <a:cubicBezTo>
                    <a:pt x="746" y="355"/>
                    <a:pt x="712" y="279"/>
                    <a:pt x="657" y="223"/>
                  </a:cubicBezTo>
                  <a:cubicBezTo>
                    <a:pt x="601" y="168"/>
                    <a:pt x="524" y="133"/>
                    <a:pt x="440" y="133"/>
                  </a:cubicBezTo>
                  <a:moveTo>
                    <a:pt x="440" y="761"/>
                  </a:moveTo>
                  <a:cubicBezTo>
                    <a:pt x="351" y="761"/>
                    <a:pt x="271" y="725"/>
                    <a:pt x="212" y="667"/>
                  </a:cubicBezTo>
                  <a:cubicBezTo>
                    <a:pt x="154" y="609"/>
                    <a:pt x="118" y="529"/>
                    <a:pt x="118" y="440"/>
                  </a:cubicBezTo>
                  <a:cubicBezTo>
                    <a:pt x="118" y="351"/>
                    <a:pt x="154" y="271"/>
                    <a:pt x="212" y="213"/>
                  </a:cubicBezTo>
                  <a:cubicBezTo>
                    <a:pt x="271" y="154"/>
                    <a:pt x="351" y="118"/>
                    <a:pt x="440" y="118"/>
                  </a:cubicBezTo>
                  <a:cubicBezTo>
                    <a:pt x="529" y="118"/>
                    <a:pt x="609" y="154"/>
                    <a:pt x="667" y="213"/>
                  </a:cubicBezTo>
                  <a:cubicBezTo>
                    <a:pt x="725" y="271"/>
                    <a:pt x="761" y="351"/>
                    <a:pt x="761" y="440"/>
                  </a:cubicBezTo>
                  <a:cubicBezTo>
                    <a:pt x="761" y="529"/>
                    <a:pt x="725" y="609"/>
                    <a:pt x="667" y="667"/>
                  </a:cubicBezTo>
                  <a:cubicBezTo>
                    <a:pt x="609" y="725"/>
                    <a:pt x="529" y="761"/>
                    <a:pt x="440" y="761"/>
                  </a:cubicBezTo>
                  <a:moveTo>
                    <a:pt x="437" y="0"/>
                  </a:moveTo>
                  <a:cubicBezTo>
                    <a:pt x="395" y="67"/>
                    <a:pt x="395" y="67"/>
                    <a:pt x="395" y="67"/>
                  </a:cubicBezTo>
                  <a:cubicBezTo>
                    <a:pt x="339" y="12"/>
                    <a:pt x="339" y="12"/>
                    <a:pt x="339" y="12"/>
                  </a:cubicBezTo>
                  <a:cubicBezTo>
                    <a:pt x="313" y="86"/>
                    <a:pt x="313" y="86"/>
                    <a:pt x="313" y="86"/>
                  </a:cubicBezTo>
                  <a:cubicBezTo>
                    <a:pt x="247" y="45"/>
                    <a:pt x="247" y="45"/>
                    <a:pt x="247" y="45"/>
                  </a:cubicBezTo>
                  <a:cubicBezTo>
                    <a:pt x="238" y="123"/>
                    <a:pt x="238" y="123"/>
                    <a:pt x="238" y="123"/>
                  </a:cubicBezTo>
                  <a:cubicBezTo>
                    <a:pt x="164" y="97"/>
                    <a:pt x="164" y="97"/>
                    <a:pt x="164" y="97"/>
                  </a:cubicBezTo>
                  <a:cubicBezTo>
                    <a:pt x="173" y="176"/>
                    <a:pt x="173" y="176"/>
                    <a:pt x="173" y="176"/>
                  </a:cubicBezTo>
                  <a:cubicBezTo>
                    <a:pt x="94" y="168"/>
                    <a:pt x="94" y="168"/>
                    <a:pt x="94" y="168"/>
                  </a:cubicBezTo>
                  <a:cubicBezTo>
                    <a:pt x="121" y="242"/>
                    <a:pt x="121" y="242"/>
                    <a:pt x="121" y="242"/>
                  </a:cubicBezTo>
                  <a:cubicBezTo>
                    <a:pt x="42" y="251"/>
                    <a:pt x="42" y="251"/>
                    <a:pt x="42" y="251"/>
                  </a:cubicBezTo>
                  <a:cubicBezTo>
                    <a:pt x="85" y="318"/>
                    <a:pt x="85" y="318"/>
                    <a:pt x="85" y="318"/>
                  </a:cubicBezTo>
                  <a:cubicBezTo>
                    <a:pt x="10" y="344"/>
                    <a:pt x="10" y="344"/>
                    <a:pt x="10" y="344"/>
                  </a:cubicBezTo>
                  <a:cubicBezTo>
                    <a:pt x="66" y="400"/>
                    <a:pt x="66" y="400"/>
                    <a:pt x="66" y="400"/>
                  </a:cubicBezTo>
                  <a:cubicBezTo>
                    <a:pt x="0" y="442"/>
                    <a:pt x="0" y="442"/>
                    <a:pt x="0" y="442"/>
                  </a:cubicBezTo>
                  <a:cubicBezTo>
                    <a:pt x="67" y="484"/>
                    <a:pt x="67" y="484"/>
                    <a:pt x="67" y="484"/>
                  </a:cubicBezTo>
                  <a:cubicBezTo>
                    <a:pt x="12" y="540"/>
                    <a:pt x="12" y="540"/>
                    <a:pt x="12" y="540"/>
                  </a:cubicBezTo>
                  <a:cubicBezTo>
                    <a:pt x="86" y="566"/>
                    <a:pt x="86" y="566"/>
                    <a:pt x="86" y="566"/>
                  </a:cubicBezTo>
                  <a:cubicBezTo>
                    <a:pt x="45" y="633"/>
                    <a:pt x="45" y="633"/>
                    <a:pt x="45" y="633"/>
                  </a:cubicBezTo>
                  <a:cubicBezTo>
                    <a:pt x="123" y="642"/>
                    <a:pt x="123" y="642"/>
                    <a:pt x="123" y="642"/>
                  </a:cubicBezTo>
                  <a:cubicBezTo>
                    <a:pt x="97" y="716"/>
                    <a:pt x="97" y="716"/>
                    <a:pt x="97" y="716"/>
                  </a:cubicBezTo>
                  <a:cubicBezTo>
                    <a:pt x="176" y="707"/>
                    <a:pt x="176" y="707"/>
                    <a:pt x="176" y="707"/>
                  </a:cubicBezTo>
                  <a:cubicBezTo>
                    <a:pt x="168" y="785"/>
                    <a:pt x="168" y="785"/>
                    <a:pt x="168" y="785"/>
                  </a:cubicBezTo>
                  <a:cubicBezTo>
                    <a:pt x="242" y="759"/>
                    <a:pt x="242" y="759"/>
                    <a:pt x="242" y="759"/>
                  </a:cubicBezTo>
                  <a:cubicBezTo>
                    <a:pt x="251" y="837"/>
                    <a:pt x="251" y="837"/>
                    <a:pt x="251" y="837"/>
                  </a:cubicBezTo>
                  <a:cubicBezTo>
                    <a:pt x="318" y="795"/>
                    <a:pt x="318" y="795"/>
                    <a:pt x="318" y="795"/>
                  </a:cubicBezTo>
                  <a:cubicBezTo>
                    <a:pt x="344" y="869"/>
                    <a:pt x="344" y="869"/>
                    <a:pt x="344" y="869"/>
                  </a:cubicBezTo>
                  <a:cubicBezTo>
                    <a:pt x="400" y="813"/>
                    <a:pt x="400" y="813"/>
                    <a:pt x="400" y="813"/>
                  </a:cubicBezTo>
                  <a:cubicBezTo>
                    <a:pt x="442" y="880"/>
                    <a:pt x="442" y="880"/>
                    <a:pt x="442" y="880"/>
                  </a:cubicBezTo>
                  <a:cubicBezTo>
                    <a:pt x="484" y="813"/>
                    <a:pt x="484" y="813"/>
                    <a:pt x="484" y="813"/>
                  </a:cubicBezTo>
                  <a:cubicBezTo>
                    <a:pt x="540" y="868"/>
                    <a:pt x="540" y="868"/>
                    <a:pt x="540" y="868"/>
                  </a:cubicBezTo>
                  <a:cubicBezTo>
                    <a:pt x="566" y="794"/>
                    <a:pt x="566" y="794"/>
                    <a:pt x="566" y="794"/>
                  </a:cubicBezTo>
                  <a:cubicBezTo>
                    <a:pt x="633" y="835"/>
                    <a:pt x="633" y="835"/>
                    <a:pt x="633" y="835"/>
                  </a:cubicBezTo>
                  <a:cubicBezTo>
                    <a:pt x="642" y="757"/>
                    <a:pt x="642" y="757"/>
                    <a:pt x="642" y="757"/>
                  </a:cubicBezTo>
                  <a:cubicBezTo>
                    <a:pt x="716" y="782"/>
                    <a:pt x="716" y="782"/>
                    <a:pt x="716" y="782"/>
                  </a:cubicBezTo>
                  <a:cubicBezTo>
                    <a:pt x="707" y="704"/>
                    <a:pt x="707" y="704"/>
                    <a:pt x="707" y="704"/>
                  </a:cubicBezTo>
                  <a:cubicBezTo>
                    <a:pt x="785" y="712"/>
                    <a:pt x="785" y="712"/>
                    <a:pt x="785" y="712"/>
                  </a:cubicBezTo>
                  <a:cubicBezTo>
                    <a:pt x="759" y="638"/>
                    <a:pt x="759" y="638"/>
                    <a:pt x="759" y="638"/>
                  </a:cubicBezTo>
                  <a:cubicBezTo>
                    <a:pt x="837" y="629"/>
                    <a:pt x="837" y="629"/>
                    <a:pt x="837" y="629"/>
                  </a:cubicBezTo>
                  <a:cubicBezTo>
                    <a:pt x="795" y="562"/>
                    <a:pt x="795" y="562"/>
                    <a:pt x="795" y="562"/>
                  </a:cubicBezTo>
                  <a:cubicBezTo>
                    <a:pt x="869" y="535"/>
                    <a:pt x="869" y="535"/>
                    <a:pt x="869" y="535"/>
                  </a:cubicBezTo>
                  <a:cubicBezTo>
                    <a:pt x="813" y="479"/>
                    <a:pt x="813" y="479"/>
                    <a:pt x="813" y="479"/>
                  </a:cubicBezTo>
                  <a:cubicBezTo>
                    <a:pt x="880" y="437"/>
                    <a:pt x="880" y="437"/>
                    <a:pt x="880" y="437"/>
                  </a:cubicBezTo>
                  <a:cubicBezTo>
                    <a:pt x="813" y="395"/>
                    <a:pt x="813" y="395"/>
                    <a:pt x="813" y="395"/>
                  </a:cubicBezTo>
                  <a:cubicBezTo>
                    <a:pt x="868" y="340"/>
                    <a:pt x="868" y="340"/>
                    <a:pt x="868" y="340"/>
                  </a:cubicBezTo>
                  <a:cubicBezTo>
                    <a:pt x="793" y="314"/>
                    <a:pt x="793" y="314"/>
                    <a:pt x="793" y="314"/>
                  </a:cubicBezTo>
                  <a:cubicBezTo>
                    <a:pt x="835" y="247"/>
                    <a:pt x="835" y="247"/>
                    <a:pt x="835" y="247"/>
                  </a:cubicBezTo>
                  <a:cubicBezTo>
                    <a:pt x="756" y="238"/>
                    <a:pt x="756" y="238"/>
                    <a:pt x="756" y="238"/>
                  </a:cubicBezTo>
                  <a:cubicBezTo>
                    <a:pt x="782" y="164"/>
                    <a:pt x="782" y="164"/>
                    <a:pt x="782" y="164"/>
                  </a:cubicBezTo>
                  <a:cubicBezTo>
                    <a:pt x="704" y="173"/>
                    <a:pt x="704" y="173"/>
                    <a:pt x="704" y="173"/>
                  </a:cubicBezTo>
                  <a:cubicBezTo>
                    <a:pt x="712" y="94"/>
                    <a:pt x="712" y="94"/>
                    <a:pt x="712" y="94"/>
                  </a:cubicBezTo>
                  <a:cubicBezTo>
                    <a:pt x="638" y="121"/>
                    <a:pt x="638" y="121"/>
                    <a:pt x="638" y="121"/>
                  </a:cubicBezTo>
                  <a:cubicBezTo>
                    <a:pt x="628" y="42"/>
                    <a:pt x="628" y="42"/>
                    <a:pt x="628" y="42"/>
                  </a:cubicBezTo>
                  <a:cubicBezTo>
                    <a:pt x="562" y="85"/>
                    <a:pt x="562" y="85"/>
                    <a:pt x="562" y="85"/>
                  </a:cubicBezTo>
                  <a:cubicBezTo>
                    <a:pt x="535" y="10"/>
                    <a:pt x="535" y="10"/>
                    <a:pt x="535" y="10"/>
                  </a:cubicBezTo>
                  <a:cubicBezTo>
                    <a:pt x="479" y="66"/>
                    <a:pt x="479" y="66"/>
                    <a:pt x="479" y="66"/>
                  </a:cubicBezTo>
                  <a:cubicBezTo>
                    <a:pt x="437" y="0"/>
                    <a:pt x="437" y="0"/>
                    <a:pt x="437" y="0"/>
                  </a:cubicBezTo>
                </a:path>
              </a:pathLst>
            </a:custGeom>
            <a:solidFill>
              <a:srgbClr val="2931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55" name="Oval 1713"/>
            <p:cNvSpPr>
              <a:spLocks noChangeArrowheads="1"/>
            </p:cNvSpPr>
            <p:nvPr/>
          </p:nvSpPr>
          <p:spPr bwMode="auto">
            <a:xfrm>
              <a:off x="6294438" y="4203701"/>
              <a:ext cx="136525" cy="131763"/>
            </a:xfrm>
            <a:prstGeom prst="ellipse">
              <a:avLst/>
            </a:prstGeom>
            <a:solidFill>
              <a:srgbClr val="A4A4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56" name="Oval 1714"/>
            <p:cNvSpPr>
              <a:spLocks noChangeArrowheads="1"/>
            </p:cNvSpPr>
            <p:nvPr/>
          </p:nvSpPr>
          <p:spPr bwMode="auto">
            <a:xfrm>
              <a:off x="6096001" y="4203701"/>
              <a:ext cx="134938" cy="131763"/>
            </a:xfrm>
            <a:prstGeom prst="ellipse">
              <a:avLst/>
            </a:prstGeom>
            <a:solidFill>
              <a:srgbClr val="A4A4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57" name="Oval 1715"/>
            <p:cNvSpPr>
              <a:spLocks noChangeArrowheads="1"/>
            </p:cNvSpPr>
            <p:nvPr/>
          </p:nvSpPr>
          <p:spPr bwMode="auto">
            <a:xfrm>
              <a:off x="5876926" y="4203701"/>
              <a:ext cx="136525" cy="131763"/>
            </a:xfrm>
            <a:prstGeom prst="ellipse">
              <a:avLst/>
            </a:prstGeom>
            <a:solidFill>
              <a:srgbClr val="A4A4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58" name="Oval 1716"/>
            <p:cNvSpPr>
              <a:spLocks noChangeArrowheads="1"/>
            </p:cNvSpPr>
            <p:nvPr/>
          </p:nvSpPr>
          <p:spPr bwMode="auto">
            <a:xfrm>
              <a:off x="5678488" y="4203701"/>
              <a:ext cx="134938" cy="131763"/>
            </a:xfrm>
            <a:prstGeom prst="ellipse">
              <a:avLst/>
            </a:prstGeom>
            <a:solidFill>
              <a:srgbClr val="A4A4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59" name="Freeform 1717"/>
            <p:cNvSpPr/>
            <p:nvPr/>
          </p:nvSpPr>
          <p:spPr bwMode="auto">
            <a:xfrm>
              <a:off x="5945188" y="2357438"/>
              <a:ext cx="169863" cy="161925"/>
            </a:xfrm>
            <a:custGeom>
              <a:avLst/>
              <a:gdLst>
                <a:gd name="T0" fmla="*/ 0 w 107"/>
                <a:gd name="T1" fmla="*/ 40 h 102"/>
                <a:gd name="T2" fmla="*/ 38 w 107"/>
                <a:gd name="T3" fmla="*/ 33 h 102"/>
                <a:gd name="T4" fmla="*/ 52 w 107"/>
                <a:gd name="T5" fmla="*/ 0 h 102"/>
                <a:gd name="T6" fmla="*/ 71 w 107"/>
                <a:gd name="T7" fmla="*/ 33 h 102"/>
                <a:gd name="T8" fmla="*/ 107 w 107"/>
                <a:gd name="T9" fmla="*/ 35 h 102"/>
                <a:gd name="T10" fmla="*/ 81 w 107"/>
                <a:gd name="T11" fmla="*/ 64 h 102"/>
                <a:gd name="T12" fmla="*/ 90 w 107"/>
                <a:gd name="T13" fmla="*/ 99 h 102"/>
                <a:gd name="T14" fmla="*/ 55 w 107"/>
                <a:gd name="T15" fmla="*/ 83 h 102"/>
                <a:gd name="T16" fmla="*/ 21 w 107"/>
                <a:gd name="T17" fmla="*/ 102 h 102"/>
                <a:gd name="T18" fmla="*/ 29 w 107"/>
                <a:gd name="T19" fmla="*/ 66 h 102"/>
                <a:gd name="T20" fmla="*/ 0 w 107"/>
                <a:gd name="T21" fmla="*/ 4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 h="102">
                  <a:moveTo>
                    <a:pt x="0" y="40"/>
                  </a:moveTo>
                  <a:lnTo>
                    <a:pt x="38" y="33"/>
                  </a:lnTo>
                  <a:lnTo>
                    <a:pt x="52" y="0"/>
                  </a:lnTo>
                  <a:lnTo>
                    <a:pt x="71" y="33"/>
                  </a:lnTo>
                  <a:lnTo>
                    <a:pt x="107" y="35"/>
                  </a:lnTo>
                  <a:lnTo>
                    <a:pt x="81" y="64"/>
                  </a:lnTo>
                  <a:lnTo>
                    <a:pt x="90" y="99"/>
                  </a:lnTo>
                  <a:lnTo>
                    <a:pt x="55" y="83"/>
                  </a:lnTo>
                  <a:lnTo>
                    <a:pt x="21" y="102"/>
                  </a:lnTo>
                  <a:lnTo>
                    <a:pt x="29" y="66"/>
                  </a:lnTo>
                  <a:lnTo>
                    <a:pt x="0" y="40"/>
                  </a:lnTo>
                  <a:close/>
                </a:path>
              </a:pathLst>
            </a:custGeom>
            <a:solidFill>
              <a:srgbClr val="F5CF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60" name="Freeform 1718"/>
            <p:cNvSpPr/>
            <p:nvPr/>
          </p:nvSpPr>
          <p:spPr bwMode="auto">
            <a:xfrm>
              <a:off x="5580063" y="2432051"/>
              <a:ext cx="150813" cy="146050"/>
            </a:xfrm>
            <a:custGeom>
              <a:avLst/>
              <a:gdLst>
                <a:gd name="T0" fmla="*/ 0 w 95"/>
                <a:gd name="T1" fmla="*/ 36 h 92"/>
                <a:gd name="T2" fmla="*/ 33 w 95"/>
                <a:gd name="T3" fmla="*/ 31 h 92"/>
                <a:gd name="T4" fmla="*/ 48 w 95"/>
                <a:gd name="T5" fmla="*/ 0 h 92"/>
                <a:gd name="T6" fmla="*/ 62 w 95"/>
                <a:gd name="T7" fmla="*/ 28 h 92"/>
                <a:gd name="T8" fmla="*/ 95 w 95"/>
                <a:gd name="T9" fmla="*/ 33 h 92"/>
                <a:gd name="T10" fmla="*/ 71 w 95"/>
                <a:gd name="T11" fmla="*/ 57 h 92"/>
                <a:gd name="T12" fmla="*/ 78 w 95"/>
                <a:gd name="T13" fmla="*/ 90 h 92"/>
                <a:gd name="T14" fmla="*/ 48 w 95"/>
                <a:gd name="T15" fmla="*/ 76 h 92"/>
                <a:gd name="T16" fmla="*/ 19 w 95"/>
                <a:gd name="T17" fmla="*/ 92 h 92"/>
                <a:gd name="T18" fmla="*/ 24 w 95"/>
                <a:gd name="T19" fmla="*/ 59 h 92"/>
                <a:gd name="T20" fmla="*/ 0 w 95"/>
                <a:gd name="T21" fmla="*/ 3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92">
                  <a:moveTo>
                    <a:pt x="0" y="36"/>
                  </a:moveTo>
                  <a:lnTo>
                    <a:pt x="33" y="31"/>
                  </a:lnTo>
                  <a:lnTo>
                    <a:pt x="48" y="0"/>
                  </a:lnTo>
                  <a:lnTo>
                    <a:pt x="62" y="28"/>
                  </a:lnTo>
                  <a:lnTo>
                    <a:pt x="95" y="33"/>
                  </a:lnTo>
                  <a:lnTo>
                    <a:pt x="71" y="57"/>
                  </a:lnTo>
                  <a:lnTo>
                    <a:pt x="78" y="90"/>
                  </a:lnTo>
                  <a:lnTo>
                    <a:pt x="48" y="76"/>
                  </a:lnTo>
                  <a:lnTo>
                    <a:pt x="19" y="92"/>
                  </a:lnTo>
                  <a:lnTo>
                    <a:pt x="24" y="59"/>
                  </a:lnTo>
                  <a:lnTo>
                    <a:pt x="0" y="36"/>
                  </a:lnTo>
                  <a:close/>
                </a:path>
              </a:pathLst>
            </a:custGeom>
            <a:solidFill>
              <a:srgbClr val="F5CF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61" name="Freeform 1719"/>
            <p:cNvSpPr/>
            <p:nvPr/>
          </p:nvSpPr>
          <p:spPr bwMode="auto">
            <a:xfrm>
              <a:off x="6337301" y="2432051"/>
              <a:ext cx="149225" cy="146050"/>
            </a:xfrm>
            <a:custGeom>
              <a:avLst/>
              <a:gdLst>
                <a:gd name="T0" fmla="*/ 94 w 94"/>
                <a:gd name="T1" fmla="*/ 36 h 92"/>
                <a:gd name="T2" fmla="*/ 61 w 94"/>
                <a:gd name="T3" fmla="*/ 31 h 92"/>
                <a:gd name="T4" fmla="*/ 47 w 94"/>
                <a:gd name="T5" fmla="*/ 0 h 92"/>
                <a:gd name="T6" fmla="*/ 33 w 94"/>
                <a:gd name="T7" fmla="*/ 28 h 92"/>
                <a:gd name="T8" fmla="*/ 0 w 94"/>
                <a:gd name="T9" fmla="*/ 33 h 92"/>
                <a:gd name="T10" fmla="*/ 23 w 94"/>
                <a:gd name="T11" fmla="*/ 57 h 92"/>
                <a:gd name="T12" fmla="*/ 16 w 94"/>
                <a:gd name="T13" fmla="*/ 90 h 92"/>
                <a:gd name="T14" fmla="*/ 47 w 94"/>
                <a:gd name="T15" fmla="*/ 76 h 92"/>
                <a:gd name="T16" fmla="*/ 75 w 94"/>
                <a:gd name="T17" fmla="*/ 92 h 92"/>
                <a:gd name="T18" fmla="*/ 71 w 94"/>
                <a:gd name="T19" fmla="*/ 59 h 92"/>
                <a:gd name="T20" fmla="*/ 94 w 94"/>
                <a:gd name="T21" fmla="*/ 3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92">
                  <a:moveTo>
                    <a:pt x="94" y="36"/>
                  </a:moveTo>
                  <a:lnTo>
                    <a:pt x="61" y="31"/>
                  </a:lnTo>
                  <a:lnTo>
                    <a:pt x="47" y="0"/>
                  </a:lnTo>
                  <a:lnTo>
                    <a:pt x="33" y="28"/>
                  </a:lnTo>
                  <a:lnTo>
                    <a:pt x="0" y="33"/>
                  </a:lnTo>
                  <a:lnTo>
                    <a:pt x="23" y="57"/>
                  </a:lnTo>
                  <a:lnTo>
                    <a:pt x="16" y="90"/>
                  </a:lnTo>
                  <a:lnTo>
                    <a:pt x="47" y="76"/>
                  </a:lnTo>
                  <a:lnTo>
                    <a:pt x="75" y="92"/>
                  </a:lnTo>
                  <a:lnTo>
                    <a:pt x="71" y="59"/>
                  </a:lnTo>
                  <a:lnTo>
                    <a:pt x="94" y="36"/>
                  </a:lnTo>
                  <a:close/>
                </a:path>
              </a:pathLst>
            </a:custGeom>
            <a:solidFill>
              <a:srgbClr val="F5CF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62" name="矩形 1361"/>
            <p:cNvSpPr/>
            <p:nvPr/>
          </p:nvSpPr>
          <p:spPr>
            <a:xfrm>
              <a:off x="5144442" y="2305056"/>
              <a:ext cx="1801865" cy="1842506"/>
            </a:xfrm>
            <a:prstGeom prst="rect">
              <a:avLst/>
            </a:prstGeom>
            <a:noFill/>
          </p:spPr>
          <p:txBody>
            <a:bodyPr wrap="none" rtlCol="0" anchor="ctr">
              <a:spAutoFit/>
            </a:bodyPr>
            <a:lstStyle/>
            <a:p>
              <a:pPr algn="ctr"/>
              <a:r>
                <a:rPr lang="en-US" altLang="zh-CN" sz="2800" b="1" dirty="0">
                  <a:solidFill>
                    <a:srgbClr val="C09A57"/>
                  </a:solidFill>
                  <a:latin typeface="Agency FB" panose="020B0503020202020204" pitchFamily="34" charset="0"/>
                </a:rPr>
                <a:t>02</a:t>
              </a:r>
              <a:endParaRPr lang="zh-CN" altLang="en-US" sz="2800" b="1" dirty="0">
                <a:solidFill>
                  <a:srgbClr val="C09A57"/>
                </a:solidFill>
                <a:latin typeface="Agency FB" panose="020B0503020202020204" pitchFamily="34" charset="0"/>
              </a:endParaRPr>
            </a:p>
          </p:txBody>
        </p:sp>
        <p:sp>
          <p:nvSpPr>
            <p:cNvPr id="1363" name="矩形 1362"/>
            <p:cNvSpPr/>
            <p:nvPr/>
          </p:nvSpPr>
          <p:spPr>
            <a:xfrm>
              <a:off x="5054127" y="3681252"/>
              <a:ext cx="1982502" cy="650297"/>
            </a:xfrm>
            <a:prstGeom prst="rect">
              <a:avLst/>
            </a:prstGeom>
          </p:spPr>
          <p:txBody>
            <a:bodyPr wrap="none" anchor="ctr">
              <a:spAutoFit/>
            </a:bodyPr>
            <a:lstStyle/>
            <a:p>
              <a:pPr algn="ctr"/>
              <a:r>
                <a:rPr lang="en-US" altLang="zh-CN" sz="600" dirty="0">
                  <a:solidFill>
                    <a:srgbClr val="CFCACB"/>
                  </a:solidFill>
                  <a:latin typeface="Roboto" pitchFamily="2" charset="0"/>
                  <a:ea typeface="Roboto" pitchFamily="2" charset="0"/>
                  <a:cs typeface="Arial" panose="020B0604020202020204" pitchFamily="34" charset="0"/>
                </a:rPr>
                <a:t>PART TWO</a:t>
              </a:r>
              <a:endParaRPr lang="zh-CN" altLang="en-US" sz="600" dirty="0">
                <a:solidFill>
                  <a:srgbClr val="CFCACB"/>
                </a:solidFill>
                <a:latin typeface="Roboto" pitchFamily="2" charset="0"/>
                <a:cs typeface="Arial" panose="020B0604020202020204" pitchFamily="34" charset="0"/>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blank" preserve="1">
  <p:cSld name="3_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6123FCCF-5888-4728-88F6-8A7F8EE8CE6A}" type="datetimeFigureOut">
              <a:rPr lang="zh-CN" altLang="en-US" smtClean="0"/>
              <a:pPr/>
              <a:t>2019/4/3</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53D2D064-3AEA-4F6C-8F8E-F19DE1F73AA2}" type="slidenum">
              <a:rPr lang="zh-CN" altLang="en-US" smtClean="0"/>
              <a:pPr/>
              <a:t>‹#›</a:t>
            </a:fld>
            <a:endParaRPr lang="zh-CN" altLang="en-US"/>
          </a:p>
        </p:txBody>
      </p:sp>
      <p:sp>
        <p:nvSpPr>
          <p:cNvPr id="1350" name="矩形 1349"/>
          <p:cNvSpPr/>
          <p:nvPr userDrawn="1"/>
        </p:nvSpPr>
        <p:spPr>
          <a:xfrm>
            <a:off x="0" y="6736080"/>
            <a:ext cx="12192000" cy="121920"/>
          </a:xfrm>
          <a:prstGeom prst="rect">
            <a:avLst/>
          </a:prstGeom>
          <a:solidFill>
            <a:srgbClr val="2D333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5" name="日期占位符 4"/>
          <p:cNvSpPr>
            <a:spLocks noGrp="1"/>
          </p:cNvSpPr>
          <p:nvPr>
            <p:ph type="dt" sz="half" idx="10"/>
          </p:nvPr>
        </p:nvSpPr>
        <p:spPr/>
        <p:txBody>
          <a:bodyPr/>
          <a:lstStyle/>
          <a:p>
            <a:fld id="{6123FCCF-5888-4728-88F6-8A7F8EE8CE6A}" type="datetimeFigureOut">
              <a:rPr lang="zh-CN" altLang="en-US" smtClean="0"/>
              <a:pPr/>
              <a:t>2019/4/3</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53D2D064-3AEA-4F6C-8F8E-F19DE1F73AA2}" type="slidenum">
              <a:rPr lang="zh-CN" altLang="en-US" smtClean="0"/>
              <a:pPr/>
              <a:t>‹#›</a:t>
            </a:fld>
            <a:endParaRPr lang="zh-CN" altLang="en-US"/>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6123FCCF-5888-4728-88F6-8A7F8EE8CE6A}" type="datetimeFigureOut">
              <a:rPr lang="zh-CN" altLang="en-US" smtClean="0"/>
              <a:pPr/>
              <a:t>2019/4/3</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53D2D064-3AEA-4F6C-8F8E-F19DE1F73AA2}" type="slidenum">
              <a:rPr lang="zh-CN" altLang="en-US" smtClean="0"/>
              <a:pPr/>
              <a:t>‹#›</a:t>
            </a:fld>
            <a:endParaRPr lang="zh-CN" altLang="en-US"/>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6123FCCF-5888-4728-88F6-8A7F8EE8CE6A}" type="datetimeFigureOut">
              <a:rPr lang="zh-CN" altLang="en-US" smtClean="0"/>
              <a:pPr/>
              <a:t>2019/4/3</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53D2D064-3AEA-4F6C-8F8E-F19DE1F73AA2}" type="slidenum">
              <a:rPr lang="zh-CN" altLang="en-US" smtClean="0"/>
              <a:pPr/>
              <a:t>‹#›</a:t>
            </a:fld>
            <a:endParaRPr lang="zh-CN" altLang="en-US"/>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6123FCCF-5888-4728-88F6-8A7F8EE8CE6A}" type="datetimeFigureOut">
              <a:rPr lang="zh-CN" altLang="en-US" smtClean="0"/>
              <a:pPr/>
              <a:t>2019/4/3</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53D2D064-3AEA-4F6C-8F8E-F19DE1F73AA2}" type="slidenum">
              <a:rPr lang="zh-CN" altLang="en-US" smtClean="0"/>
              <a:pPr/>
              <a:t>‹#›</a:t>
            </a:fld>
            <a:endParaRPr lang="zh-CN" altLang="en-US"/>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
  <p:cSld name="1_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p:cNvSpPr>
            <a:spLocks noGrp="1"/>
          </p:cNvSpPr>
          <p:nvPr>
            <p:ph type="dt" sz="half" idx="10"/>
          </p:nvPr>
        </p:nvSpPr>
        <p:spPr/>
        <p:txBody>
          <a:bodyPr/>
          <a:lstStyle/>
          <a:p>
            <a:fld id="{5C82858F-D079-476C-BEFC-E197A2177CD1}" type="datetimeFigureOut">
              <a:rPr lang="zh-CN" altLang="en-US" smtClean="0">
                <a:solidFill>
                  <a:prstClr val="black">
                    <a:tint val="75000"/>
                  </a:prstClr>
                </a:solidFill>
              </a:rPr>
              <a:pPr/>
              <a:t>2019/4/3</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E8D3B58B-0858-44A5-A8FB-84A4670D8AB0}" type="slidenum">
              <a:rPr lang="zh-CN" altLang="en-US" smtClean="0">
                <a:solidFill>
                  <a:prstClr val="black">
                    <a:tint val="75000"/>
                  </a:prstClr>
                </a:solidFill>
              </a:rPr>
              <a:pPr/>
              <a:t>‹#›</a:t>
            </a:fld>
            <a:endParaRPr lang="zh-CN" altLang="en-US">
              <a:solidFill>
                <a:prstClr val="black">
                  <a:tint val="75000"/>
                </a:prstClr>
              </a:solidFill>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6123FCCF-5888-4728-88F6-8A7F8EE8CE6A}" type="datetimeFigureOut">
              <a:rPr lang="zh-CN" altLang="en-US" smtClean="0"/>
              <a:pPr/>
              <a:t>2019/4/3</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53D2D064-3AEA-4F6C-8F8E-F19DE1F73AA2}" type="slidenum">
              <a:rPr lang="zh-CN" altLang="en-US" smtClean="0"/>
              <a:pPr/>
              <a:t>‹#›</a:t>
            </a:fld>
            <a:endParaRPr lang="zh-CN" alt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p:txBody>
          <a:bodyPr/>
          <a:lstStyle/>
          <a:p>
            <a:fld id="{6123FCCF-5888-4728-88F6-8A7F8EE8CE6A}" type="datetimeFigureOut">
              <a:rPr lang="zh-CN" altLang="en-US" smtClean="0"/>
              <a:pPr/>
              <a:t>2019/4/3</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53D2D064-3AEA-4F6C-8F8E-F19DE1F73AA2}" type="slidenum">
              <a:rPr lang="zh-CN" altLang="en-US" smtClean="0"/>
              <a:pPr/>
              <a:t>‹#›</a:t>
            </a:fld>
            <a:endParaRPr lang="zh-CN" alt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6123FCCF-5888-4728-88F6-8A7F8EE8CE6A}" type="datetimeFigureOut">
              <a:rPr lang="zh-CN" altLang="en-US" smtClean="0"/>
              <a:pPr/>
              <a:t>2019/4/3</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53D2D064-3AEA-4F6C-8F8E-F19DE1F73AA2}" type="slidenum">
              <a:rPr lang="zh-CN" altLang="en-US" smtClean="0"/>
              <a:pPr/>
              <a:t>‹#›</a:t>
            </a:fld>
            <a:endParaRPr lang="zh-CN"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6123FCCF-5888-4728-88F6-8A7F8EE8CE6A}" type="datetimeFigureOut">
              <a:rPr lang="zh-CN" altLang="en-US" smtClean="0"/>
              <a:pPr/>
              <a:t>2019/4/3</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53D2D064-3AEA-4F6C-8F8E-F19DE1F73AA2}" type="slidenum">
              <a:rPr lang="zh-CN" altLang="en-US" smtClean="0"/>
              <a:pPr/>
              <a:t>‹#›</a:t>
            </a:fld>
            <a:endParaRPr lang="zh-CN"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6123FCCF-5888-4728-88F6-8A7F8EE8CE6A}" type="datetimeFigureOut">
              <a:rPr lang="zh-CN" altLang="en-US" smtClean="0"/>
              <a:pPr/>
              <a:t>2019/4/3</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53D2D064-3AEA-4F6C-8F8E-F19DE1F73AA2}" type="slidenum">
              <a:rPr lang="zh-CN" altLang="en-US" smtClean="0"/>
              <a:pPr/>
              <a:t>‹#›</a:t>
            </a:fld>
            <a:endParaRPr lang="zh-CN"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6123FCCF-5888-4728-88F6-8A7F8EE8CE6A}" type="datetimeFigureOut">
              <a:rPr lang="zh-CN" altLang="en-US" smtClean="0"/>
              <a:pPr/>
              <a:t>2019/4/3</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53D2D064-3AEA-4F6C-8F8E-F19DE1F73AA2}" type="slidenum">
              <a:rPr lang="zh-CN" altLang="en-US" smtClean="0"/>
              <a:pPr/>
              <a:t>‹#›</a:t>
            </a:fld>
            <a:endParaRPr lang="zh-CN" altLang="en-US"/>
          </a:p>
        </p:txBody>
      </p:sp>
      <p:sp>
        <p:nvSpPr>
          <p:cNvPr id="5" name="矩形 4"/>
          <p:cNvSpPr/>
          <p:nvPr userDrawn="1"/>
        </p:nvSpPr>
        <p:spPr>
          <a:xfrm flipH="1">
            <a:off x="0" y="0"/>
            <a:ext cx="12192000" cy="1249680"/>
          </a:xfrm>
          <a:prstGeom prst="rect">
            <a:avLst/>
          </a:prstGeom>
          <a:solidFill>
            <a:srgbClr val="2D333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 name="Group 4"/>
          <p:cNvGrpSpPr>
            <a:grpSpLocks noChangeAspect="1"/>
          </p:cNvGrpSpPr>
          <p:nvPr userDrawn="1"/>
        </p:nvGrpSpPr>
        <p:grpSpPr bwMode="auto">
          <a:xfrm>
            <a:off x="7079533" y="2"/>
            <a:ext cx="5112467" cy="1249678"/>
            <a:chOff x="694" y="1391"/>
            <a:chExt cx="6292" cy="1538"/>
          </a:xfrm>
        </p:grpSpPr>
        <p:sp>
          <p:nvSpPr>
            <p:cNvPr id="7" name="AutoShape 3"/>
            <p:cNvSpPr>
              <a:spLocks noChangeAspect="1" noChangeArrowheads="1" noTextEdit="1"/>
            </p:cNvSpPr>
            <p:nvPr/>
          </p:nvSpPr>
          <p:spPr bwMode="auto">
            <a:xfrm>
              <a:off x="694" y="1391"/>
              <a:ext cx="6292" cy="1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grpSp>
          <p:nvGrpSpPr>
            <p:cNvPr id="8" name="Group 205"/>
            <p:cNvGrpSpPr/>
            <p:nvPr/>
          </p:nvGrpSpPr>
          <p:grpSpPr bwMode="auto">
            <a:xfrm>
              <a:off x="4456" y="1389"/>
              <a:ext cx="2528" cy="1573"/>
              <a:chOff x="4456" y="1389"/>
              <a:chExt cx="2528" cy="1573"/>
            </a:xfrm>
          </p:grpSpPr>
          <p:sp>
            <p:nvSpPr>
              <p:cNvPr id="1150" name="Freeform 5"/>
              <p:cNvSpPr>
                <a:spLocks noEditPoints="1"/>
              </p:cNvSpPr>
              <p:nvPr/>
            </p:nvSpPr>
            <p:spPr bwMode="auto">
              <a:xfrm>
                <a:off x="6927" y="2535"/>
                <a:ext cx="57" cy="59"/>
              </a:xfrm>
              <a:custGeom>
                <a:avLst/>
                <a:gdLst>
                  <a:gd name="T0" fmla="*/ 0 w 57"/>
                  <a:gd name="T1" fmla="*/ 0 h 59"/>
                  <a:gd name="T2" fmla="*/ 2 w 57"/>
                  <a:gd name="T3" fmla="*/ 40 h 59"/>
                  <a:gd name="T4" fmla="*/ 57 w 57"/>
                  <a:gd name="T5" fmla="*/ 59 h 59"/>
                  <a:gd name="T6" fmla="*/ 57 w 57"/>
                  <a:gd name="T7" fmla="*/ 21 h 59"/>
                  <a:gd name="T8" fmla="*/ 5 w 57"/>
                  <a:gd name="T9" fmla="*/ 0 h 59"/>
                  <a:gd name="T10" fmla="*/ 0 w 57"/>
                  <a:gd name="T11" fmla="*/ 0 h 59"/>
                  <a:gd name="T12" fmla="*/ 47 w 57"/>
                  <a:gd name="T13" fmla="*/ 28 h 59"/>
                  <a:gd name="T14" fmla="*/ 49 w 57"/>
                  <a:gd name="T15" fmla="*/ 47 h 59"/>
                  <a:gd name="T16" fmla="*/ 12 w 57"/>
                  <a:gd name="T17" fmla="*/ 33 h 59"/>
                  <a:gd name="T18" fmla="*/ 9 w 57"/>
                  <a:gd name="T19" fmla="*/ 12 h 59"/>
                  <a:gd name="T20" fmla="*/ 47 w 57"/>
                  <a:gd name="T21" fmla="*/ 2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59">
                    <a:moveTo>
                      <a:pt x="0" y="0"/>
                    </a:moveTo>
                    <a:lnTo>
                      <a:pt x="2" y="40"/>
                    </a:lnTo>
                    <a:lnTo>
                      <a:pt x="57" y="59"/>
                    </a:lnTo>
                    <a:lnTo>
                      <a:pt x="57" y="21"/>
                    </a:lnTo>
                    <a:lnTo>
                      <a:pt x="5" y="0"/>
                    </a:lnTo>
                    <a:lnTo>
                      <a:pt x="0" y="0"/>
                    </a:lnTo>
                    <a:close/>
                    <a:moveTo>
                      <a:pt x="47" y="28"/>
                    </a:moveTo>
                    <a:lnTo>
                      <a:pt x="49" y="47"/>
                    </a:lnTo>
                    <a:lnTo>
                      <a:pt x="12" y="33"/>
                    </a:lnTo>
                    <a:lnTo>
                      <a:pt x="9" y="12"/>
                    </a:lnTo>
                    <a:lnTo>
                      <a:pt x="47" y="28"/>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1" name="Freeform 6"/>
              <p:cNvSpPr>
                <a:spLocks noEditPoints="1"/>
              </p:cNvSpPr>
              <p:nvPr/>
            </p:nvSpPr>
            <p:spPr bwMode="auto">
              <a:xfrm>
                <a:off x="6818" y="2554"/>
                <a:ext cx="163" cy="112"/>
              </a:xfrm>
              <a:custGeom>
                <a:avLst/>
                <a:gdLst>
                  <a:gd name="T0" fmla="*/ 163 w 163"/>
                  <a:gd name="T1" fmla="*/ 112 h 112"/>
                  <a:gd name="T2" fmla="*/ 161 w 163"/>
                  <a:gd name="T3" fmla="*/ 57 h 112"/>
                  <a:gd name="T4" fmla="*/ 104 w 163"/>
                  <a:gd name="T5" fmla="*/ 36 h 112"/>
                  <a:gd name="T6" fmla="*/ 7 w 163"/>
                  <a:gd name="T7" fmla="*/ 0 h 112"/>
                  <a:gd name="T8" fmla="*/ 0 w 163"/>
                  <a:gd name="T9" fmla="*/ 9 h 112"/>
                  <a:gd name="T10" fmla="*/ 33 w 163"/>
                  <a:gd name="T11" fmla="*/ 62 h 112"/>
                  <a:gd name="T12" fmla="*/ 36 w 163"/>
                  <a:gd name="T13" fmla="*/ 66 h 112"/>
                  <a:gd name="T14" fmla="*/ 163 w 163"/>
                  <a:gd name="T15" fmla="*/ 112 h 112"/>
                  <a:gd name="T16" fmla="*/ 14 w 163"/>
                  <a:gd name="T17" fmla="*/ 12 h 112"/>
                  <a:gd name="T18" fmla="*/ 151 w 163"/>
                  <a:gd name="T19" fmla="*/ 62 h 112"/>
                  <a:gd name="T20" fmla="*/ 154 w 163"/>
                  <a:gd name="T21" fmla="*/ 95 h 112"/>
                  <a:gd name="T22" fmla="*/ 43 w 163"/>
                  <a:gd name="T23" fmla="*/ 57 h 112"/>
                  <a:gd name="T24" fmla="*/ 14 w 163"/>
                  <a:gd name="T25" fmla="*/ 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3" h="112">
                    <a:moveTo>
                      <a:pt x="163" y="112"/>
                    </a:moveTo>
                    <a:lnTo>
                      <a:pt x="161" y="57"/>
                    </a:lnTo>
                    <a:lnTo>
                      <a:pt x="104" y="36"/>
                    </a:lnTo>
                    <a:lnTo>
                      <a:pt x="7" y="0"/>
                    </a:lnTo>
                    <a:lnTo>
                      <a:pt x="0" y="9"/>
                    </a:lnTo>
                    <a:lnTo>
                      <a:pt x="33" y="62"/>
                    </a:lnTo>
                    <a:lnTo>
                      <a:pt x="36" y="66"/>
                    </a:lnTo>
                    <a:lnTo>
                      <a:pt x="163" y="112"/>
                    </a:lnTo>
                    <a:close/>
                    <a:moveTo>
                      <a:pt x="14" y="12"/>
                    </a:moveTo>
                    <a:lnTo>
                      <a:pt x="151" y="62"/>
                    </a:lnTo>
                    <a:lnTo>
                      <a:pt x="154" y="95"/>
                    </a:lnTo>
                    <a:lnTo>
                      <a:pt x="43" y="57"/>
                    </a:lnTo>
                    <a:lnTo>
                      <a:pt x="14" y="12"/>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2" name="Freeform 7"/>
              <p:cNvSpPr/>
              <p:nvPr/>
            </p:nvSpPr>
            <p:spPr bwMode="auto">
              <a:xfrm>
                <a:off x="6936" y="2492"/>
                <a:ext cx="48" cy="48"/>
              </a:xfrm>
              <a:custGeom>
                <a:avLst/>
                <a:gdLst>
                  <a:gd name="T0" fmla="*/ 0 w 48"/>
                  <a:gd name="T1" fmla="*/ 31 h 48"/>
                  <a:gd name="T2" fmla="*/ 48 w 48"/>
                  <a:gd name="T3" fmla="*/ 48 h 48"/>
                  <a:gd name="T4" fmla="*/ 48 w 48"/>
                  <a:gd name="T5" fmla="*/ 41 h 48"/>
                  <a:gd name="T6" fmla="*/ 10 w 48"/>
                  <a:gd name="T7" fmla="*/ 26 h 48"/>
                  <a:gd name="T8" fmla="*/ 10 w 48"/>
                  <a:gd name="T9" fmla="*/ 10 h 48"/>
                  <a:gd name="T10" fmla="*/ 48 w 48"/>
                  <a:gd name="T11" fmla="*/ 26 h 48"/>
                  <a:gd name="T12" fmla="*/ 48 w 48"/>
                  <a:gd name="T13" fmla="*/ 17 h 48"/>
                  <a:gd name="T14" fmla="*/ 3 w 48"/>
                  <a:gd name="T15" fmla="*/ 0 h 48"/>
                  <a:gd name="T16" fmla="*/ 0 w 48"/>
                  <a:gd name="T17" fmla="*/ 3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0" y="31"/>
                    </a:moveTo>
                    <a:lnTo>
                      <a:pt x="48" y="48"/>
                    </a:lnTo>
                    <a:lnTo>
                      <a:pt x="48" y="41"/>
                    </a:lnTo>
                    <a:lnTo>
                      <a:pt x="10" y="26"/>
                    </a:lnTo>
                    <a:lnTo>
                      <a:pt x="10" y="10"/>
                    </a:lnTo>
                    <a:lnTo>
                      <a:pt x="48" y="26"/>
                    </a:lnTo>
                    <a:lnTo>
                      <a:pt x="48" y="17"/>
                    </a:lnTo>
                    <a:lnTo>
                      <a:pt x="3" y="0"/>
                    </a:lnTo>
                    <a:lnTo>
                      <a:pt x="0" y="31"/>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3" name="Freeform 8"/>
              <p:cNvSpPr/>
              <p:nvPr/>
            </p:nvSpPr>
            <p:spPr bwMode="auto">
              <a:xfrm>
                <a:off x="6948" y="2248"/>
                <a:ext cx="36" cy="52"/>
              </a:xfrm>
              <a:custGeom>
                <a:avLst/>
                <a:gdLst>
                  <a:gd name="T0" fmla="*/ 36 w 36"/>
                  <a:gd name="T1" fmla="*/ 52 h 52"/>
                  <a:gd name="T2" fmla="*/ 36 w 36"/>
                  <a:gd name="T3" fmla="*/ 38 h 52"/>
                  <a:gd name="T4" fmla="*/ 17 w 36"/>
                  <a:gd name="T5" fmla="*/ 16 h 52"/>
                  <a:gd name="T6" fmla="*/ 36 w 36"/>
                  <a:gd name="T7" fmla="*/ 12 h 52"/>
                  <a:gd name="T8" fmla="*/ 36 w 36"/>
                  <a:gd name="T9" fmla="*/ 0 h 52"/>
                  <a:gd name="T10" fmla="*/ 0 w 36"/>
                  <a:gd name="T11" fmla="*/ 12 h 52"/>
                  <a:gd name="T12" fmla="*/ 36 w 36"/>
                  <a:gd name="T13" fmla="*/ 52 h 52"/>
                </a:gdLst>
                <a:ahLst/>
                <a:cxnLst>
                  <a:cxn ang="0">
                    <a:pos x="T0" y="T1"/>
                  </a:cxn>
                  <a:cxn ang="0">
                    <a:pos x="T2" y="T3"/>
                  </a:cxn>
                  <a:cxn ang="0">
                    <a:pos x="T4" y="T5"/>
                  </a:cxn>
                  <a:cxn ang="0">
                    <a:pos x="T6" y="T7"/>
                  </a:cxn>
                  <a:cxn ang="0">
                    <a:pos x="T8" y="T9"/>
                  </a:cxn>
                  <a:cxn ang="0">
                    <a:pos x="T10" y="T11"/>
                  </a:cxn>
                  <a:cxn ang="0">
                    <a:pos x="T12" y="T13"/>
                  </a:cxn>
                </a:cxnLst>
                <a:rect l="0" t="0" r="r" b="b"/>
                <a:pathLst>
                  <a:path w="36" h="52">
                    <a:moveTo>
                      <a:pt x="36" y="52"/>
                    </a:moveTo>
                    <a:lnTo>
                      <a:pt x="36" y="38"/>
                    </a:lnTo>
                    <a:lnTo>
                      <a:pt x="17" y="16"/>
                    </a:lnTo>
                    <a:lnTo>
                      <a:pt x="36" y="12"/>
                    </a:lnTo>
                    <a:lnTo>
                      <a:pt x="36" y="0"/>
                    </a:lnTo>
                    <a:lnTo>
                      <a:pt x="0" y="12"/>
                    </a:lnTo>
                    <a:lnTo>
                      <a:pt x="36" y="52"/>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4" name="Freeform 9"/>
              <p:cNvSpPr/>
              <p:nvPr/>
            </p:nvSpPr>
            <p:spPr bwMode="auto">
              <a:xfrm>
                <a:off x="6861" y="2177"/>
                <a:ext cx="123" cy="178"/>
              </a:xfrm>
              <a:custGeom>
                <a:avLst/>
                <a:gdLst>
                  <a:gd name="T0" fmla="*/ 40 w 123"/>
                  <a:gd name="T1" fmla="*/ 178 h 178"/>
                  <a:gd name="T2" fmla="*/ 68 w 123"/>
                  <a:gd name="T3" fmla="*/ 118 h 178"/>
                  <a:gd name="T4" fmla="*/ 123 w 123"/>
                  <a:gd name="T5" fmla="*/ 178 h 178"/>
                  <a:gd name="T6" fmla="*/ 123 w 123"/>
                  <a:gd name="T7" fmla="*/ 163 h 178"/>
                  <a:gd name="T8" fmla="*/ 66 w 123"/>
                  <a:gd name="T9" fmla="*/ 97 h 178"/>
                  <a:gd name="T10" fmla="*/ 42 w 123"/>
                  <a:gd name="T11" fmla="*/ 151 h 178"/>
                  <a:gd name="T12" fmla="*/ 16 w 123"/>
                  <a:gd name="T13" fmla="*/ 19 h 178"/>
                  <a:gd name="T14" fmla="*/ 123 w 123"/>
                  <a:gd name="T15" fmla="*/ 61 h 178"/>
                  <a:gd name="T16" fmla="*/ 123 w 123"/>
                  <a:gd name="T17" fmla="*/ 52 h 178"/>
                  <a:gd name="T18" fmla="*/ 0 w 123"/>
                  <a:gd name="T19" fmla="*/ 0 h 178"/>
                  <a:gd name="T20" fmla="*/ 40 w 123"/>
                  <a:gd name="T21"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 h="178">
                    <a:moveTo>
                      <a:pt x="40" y="178"/>
                    </a:moveTo>
                    <a:lnTo>
                      <a:pt x="68" y="118"/>
                    </a:lnTo>
                    <a:lnTo>
                      <a:pt x="123" y="178"/>
                    </a:lnTo>
                    <a:lnTo>
                      <a:pt x="123" y="163"/>
                    </a:lnTo>
                    <a:lnTo>
                      <a:pt x="66" y="97"/>
                    </a:lnTo>
                    <a:lnTo>
                      <a:pt x="42" y="151"/>
                    </a:lnTo>
                    <a:lnTo>
                      <a:pt x="16" y="19"/>
                    </a:lnTo>
                    <a:lnTo>
                      <a:pt x="123" y="61"/>
                    </a:lnTo>
                    <a:lnTo>
                      <a:pt x="123" y="52"/>
                    </a:lnTo>
                    <a:lnTo>
                      <a:pt x="0" y="0"/>
                    </a:lnTo>
                    <a:lnTo>
                      <a:pt x="40" y="178"/>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5" name="Freeform 10"/>
              <p:cNvSpPr>
                <a:spLocks noEditPoints="1"/>
              </p:cNvSpPr>
              <p:nvPr/>
            </p:nvSpPr>
            <p:spPr bwMode="auto">
              <a:xfrm>
                <a:off x="6024" y="2739"/>
                <a:ext cx="71" cy="71"/>
              </a:xfrm>
              <a:custGeom>
                <a:avLst/>
                <a:gdLst>
                  <a:gd name="T0" fmla="*/ 7 w 30"/>
                  <a:gd name="T1" fmla="*/ 4 h 30"/>
                  <a:gd name="T2" fmla="*/ 4 w 30"/>
                  <a:gd name="T3" fmla="*/ 22 h 30"/>
                  <a:gd name="T4" fmla="*/ 23 w 30"/>
                  <a:gd name="T5" fmla="*/ 26 h 30"/>
                  <a:gd name="T6" fmla="*/ 25 w 30"/>
                  <a:gd name="T7" fmla="*/ 7 h 30"/>
                  <a:gd name="T8" fmla="*/ 7 w 30"/>
                  <a:gd name="T9" fmla="*/ 4 h 30"/>
                  <a:gd name="T10" fmla="*/ 20 w 30"/>
                  <a:gd name="T11" fmla="*/ 22 h 30"/>
                  <a:gd name="T12" fmla="*/ 8 w 30"/>
                  <a:gd name="T13" fmla="*/ 20 h 30"/>
                  <a:gd name="T14" fmla="*/ 10 w 30"/>
                  <a:gd name="T15" fmla="*/ 8 h 30"/>
                  <a:gd name="T16" fmla="*/ 21 w 30"/>
                  <a:gd name="T17" fmla="*/ 10 h 30"/>
                  <a:gd name="T18" fmla="*/ 20 w 30"/>
                  <a:gd name="T19" fmla="*/ 2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7" y="4"/>
                    </a:moveTo>
                    <a:cubicBezTo>
                      <a:pt x="1" y="8"/>
                      <a:pt x="0" y="17"/>
                      <a:pt x="4" y="22"/>
                    </a:cubicBezTo>
                    <a:cubicBezTo>
                      <a:pt x="8" y="28"/>
                      <a:pt x="17" y="30"/>
                      <a:pt x="23" y="26"/>
                    </a:cubicBezTo>
                    <a:cubicBezTo>
                      <a:pt x="28" y="21"/>
                      <a:pt x="30" y="13"/>
                      <a:pt x="25" y="7"/>
                    </a:cubicBezTo>
                    <a:cubicBezTo>
                      <a:pt x="21" y="1"/>
                      <a:pt x="13" y="0"/>
                      <a:pt x="7" y="4"/>
                    </a:cubicBezTo>
                    <a:close/>
                    <a:moveTo>
                      <a:pt x="20" y="22"/>
                    </a:moveTo>
                    <a:cubicBezTo>
                      <a:pt x="16" y="24"/>
                      <a:pt x="11" y="23"/>
                      <a:pt x="8" y="20"/>
                    </a:cubicBezTo>
                    <a:cubicBezTo>
                      <a:pt x="5" y="16"/>
                      <a:pt x="6" y="11"/>
                      <a:pt x="10" y="8"/>
                    </a:cubicBezTo>
                    <a:cubicBezTo>
                      <a:pt x="13" y="5"/>
                      <a:pt x="19" y="6"/>
                      <a:pt x="21" y="10"/>
                    </a:cubicBezTo>
                    <a:cubicBezTo>
                      <a:pt x="24" y="14"/>
                      <a:pt x="23" y="19"/>
                      <a:pt x="20" y="2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6" name="Freeform 11"/>
              <p:cNvSpPr>
                <a:spLocks noEditPoints="1"/>
              </p:cNvSpPr>
              <p:nvPr/>
            </p:nvSpPr>
            <p:spPr bwMode="auto">
              <a:xfrm>
                <a:off x="5936" y="2701"/>
                <a:ext cx="66" cy="69"/>
              </a:xfrm>
              <a:custGeom>
                <a:avLst/>
                <a:gdLst>
                  <a:gd name="T0" fmla="*/ 6 w 28"/>
                  <a:gd name="T1" fmla="*/ 4 h 29"/>
                  <a:gd name="T2" fmla="*/ 4 w 28"/>
                  <a:gd name="T3" fmla="*/ 22 h 29"/>
                  <a:gd name="T4" fmla="*/ 21 w 28"/>
                  <a:gd name="T5" fmla="*/ 25 h 29"/>
                  <a:gd name="T6" fmla="*/ 24 w 28"/>
                  <a:gd name="T7" fmla="*/ 7 h 29"/>
                  <a:gd name="T8" fmla="*/ 6 w 28"/>
                  <a:gd name="T9" fmla="*/ 4 h 29"/>
                  <a:gd name="T10" fmla="*/ 18 w 28"/>
                  <a:gd name="T11" fmla="*/ 21 h 29"/>
                  <a:gd name="T12" fmla="*/ 8 w 28"/>
                  <a:gd name="T13" fmla="*/ 19 h 29"/>
                  <a:gd name="T14" fmla="*/ 9 w 28"/>
                  <a:gd name="T15" fmla="*/ 8 h 29"/>
                  <a:gd name="T16" fmla="*/ 20 w 28"/>
                  <a:gd name="T17" fmla="*/ 10 h 29"/>
                  <a:gd name="T18" fmla="*/ 18 w 28"/>
                  <a:gd name="T19" fmla="*/ 2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9">
                    <a:moveTo>
                      <a:pt x="6" y="4"/>
                    </a:moveTo>
                    <a:cubicBezTo>
                      <a:pt x="1" y="8"/>
                      <a:pt x="0" y="16"/>
                      <a:pt x="4" y="22"/>
                    </a:cubicBezTo>
                    <a:cubicBezTo>
                      <a:pt x="8" y="28"/>
                      <a:pt x="16" y="29"/>
                      <a:pt x="21" y="25"/>
                    </a:cubicBezTo>
                    <a:cubicBezTo>
                      <a:pt x="27" y="21"/>
                      <a:pt x="28" y="13"/>
                      <a:pt x="24" y="7"/>
                    </a:cubicBezTo>
                    <a:cubicBezTo>
                      <a:pt x="20" y="2"/>
                      <a:pt x="12" y="0"/>
                      <a:pt x="6" y="4"/>
                    </a:cubicBezTo>
                    <a:close/>
                    <a:moveTo>
                      <a:pt x="18" y="21"/>
                    </a:moveTo>
                    <a:cubicBezTo>
                      <a:pt x="15" y="23"/>
                      <a:pt x="10" y="23"/>
                      <a:pt x="8" y="19"/>
                    </a:cubicBezTo>
                    <a:cubicBezTo>
                      <a:pt x="5" y="16"/>
                      <a:pt x="6" y="11"/>
                      <a:pt x="9" y="8"/>
                    </a:cubicBezTo>
                    <a:cubicBezTo>
                      <a:pt x="13" y="6"/>
                      <a:pt x="18" y="7"/>
                      <a:pt x="20" y="10"/>
                    </a:cubicBezTo>
                    <a:cubicBezTo>
                      <a:pt x="23" y="14"/>
                      <a:pt x="22" y="18"/>
                      <a:pt x="18" y="2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7" name="Freeform 12"/>
              <p:cNvSpPr>
                <a:spLocks noEditPoints="1"/>
              </p:cNvSpPr>
              <p:nvPr/>
            </p:nvSpPr>
            <p:spPr bwMode="auto">
              <a:xfrm>
                <a:off x="6109" y="2770"/>
                <a:ext cx="71" cy="71"/>
              </a:xfrm>
              <a:custGeom>
                <a:avLst/>
                <a:gdLst>
                  <a:gd name="T0" fmla="*/ 7 w 30"/>
                  <a:gd name="T1" fmla="*/ 4 h 30"/>
                  <a:gd name="T2" fmla="*/ 4 w 30"/>
                  <a:gd name="T3" fmla="*/ 22 h 30"/>
                  <a:gd name="T4" fmla="*/ 23 w 30"/>
                  <a:gd name="T5" fmla="*/ 25 h 30"/>
                  <a:gd name="T6" fmla="*/ 25 w 30"/>
                  <a:gd name="T7" fmla="*/ 7 h 30"/>
                  <a:gd name="T8" fmla="*/ 7 w 30"/>
                  <a:gd name="T9" fmla="*/ 4 h 30"/>
                  <a:gd name="T10" fmla="*/ 20 w 30"/>
                  <a:gd name="T11" fmla="*/ 21 h 30"/>
                  <a:gd name="T12" fmla="*/ 8 w 30"/>
                  <a:gd name="T13" fmla="*/ 19 h 30"/>
                  <a:gd name="T14" fmla="*/ 10 w 30"/>
                  <a:gd name="T15" fmla="*/ 8 h 30"/>
                  <a:gd name="T16" fmla="*/ 21 w 30"/>
                  <a:gd name="T17" fmla="*/ 10 h 30"/>
                  <a:gd name="T18" fmla="*/ 20 w 30"/>
                  <a:gd name="T19"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7" y="4"/>
                    </a:moveTo>
                    <a:cubicBezTo>
                      <a:pt x="1" y="8"/>
                      <a:pt x="0" y="16"/>
                      <a:pt x="4" y="22"/>
                    </a:cubicBezTo>
                    <a:cubicBezTo>
                      <a:pt x="9" y="28"/>
                      <a:pt x="17" y="30"/>
                      <a:pt x="23" y="25"/>
                    </a:cubicBezTo>
                    <a:cubicBezTo>
                      <a:pt x="29" y="21"/>
                      <a:pt x="30" y="13"/>
                      <a:pt x="25" y="7"/>
                    </a:cubicBezTo>
                    <a:cubicBezTo>
                      <a:pt x="21" y="1"/>
                      <a:pt x="13" y="0"/>
                      <a:pt x="7" y="4"/>
                    </a:cubicBezTo>
                    <a:close/>
                    <a:moveTo>
                      <a:pt x="20" y="21"/>
                    </a:moveTo>
                    <a:cubicBezTo>
                      <a:pt x="16" y="24"/>
                      <a:pt x="11" y="23"/>
                      <a:pt x="8" y="19"/>
                    </a:cubicBezTo>
                    <a:cubicBezTo>
                      <a:pt x="6" y="16"/>
                      <a:pt x="6" y="11"/>
                      <a:pt x="10" y="8"/>
                    </a:cubicBezTo>
                    <a:cubicBezTo>
                      <a:pt x="14" y="6"/>
                      <a:pt x="19" y="6"/>
                      <a:pt x="21" y="10"/>
                    </a:cubicBezTo>
                    <a:cubicBezTo>
                      <a:pt x="24" y="14"/>
                      <a:pt x="23" y="19"/>
                      <a:pt x="20" y="2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8" name="Freeform 13"/>
              <p:cNvSpPr>
                <a:spLocks noEditPoints="1"/>
              </p:cNvSpPr>
              <p:nvPr/>
            </p:nvSpPr>
            <p:spPr bwMode="auto">
              <a:xfrm>
                <a:off x="5352" y="2568"/>
                <a:ext cx="177" cy="169"/>
              </a:xfrm>
              <a:custGeom>
                <a:avLst/>
                <a:gdLst>
                  <a:gd name="T0" fmla="*/ 177 w 177"/>
                  <a:gd name="T1" fmla="*/ 157 h 169"/>
                  <a:gd name="T2" fmla="*/ 19 w 177"/>
                  <a:gd name="T3" fmla="*/ 0 h 169"/>
                  <a:gd name="T4" fmla="*/ 0 w 177"/>
                  <a:gd name="T5" fmla="*/ 169 h 169"/>
                  <a:gd name="T6" fmla="*/ 19 w 177"/>
                  <a:gd name="T7" fmla="*/ 157 h 169"/>
                  <a:gd name="T8" fmla="*/ 59 w 177"/>
                  <a:gd name="T9" fmla="*/ 128 h 169"/>
                  <a:gd name="T10" fmla="*/ 177 w 177"/>
                  <a:gd name="T11" fmla="*/ 157 h 169"/>
                  <a:gd name="T12" fmla="*/ 14 w 177"/>
                  <a:gd name="T13" fmla="*/ 150 h 169"/>
                  <a:gd name="T14" fmla="*/ 26 w 177"/>
                  <a:gd name="T15" fmla="*/ 24 h 169"/>
                  <a:gd name="T16" fmla="*/ 142 w 177"/>
                  <a:gd name="T17" fmla="*/ 138 h 169"/>
                  <a:gd name="T18" fmla="*/ 59 w 177"/>
                  <a:gd name="T19" fmla="*/ 117 h 169"/>
                  <a:gd name="T20" fmla="*/ 14 w 177"/>
                  <a:gd name="T21" fmla="*/ 15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7" h="169">
                    <a:moveTo>
                      <a:pt x="177" y="157"/>
                    </a:moveTo>
                    <a:lnTo>
                      <a:pt x="19" y="0"/>
                    </a:lnTo>
                    <a:lnTo>
                      <a:pt x="0" y="169"/>
                    </a:lnTo>
                    <a:lnTo>
                      <a:pt x="19" y="157"/>
                    </a:lnTo>
                    <a:lnTo>
                      <a:pt x="59" y="128"/>
                    </a:lnTo>
                    <a:lnTo>
                      <a:pt x="177" y="157"/>
                    </a:lnTo>
                    <a:close/>
                    <a:moveTo>
                      <a:pt x="14" y="150"/>
                    </a:moveTo>
                    <a:lnTo>
                      <a:pt x="26" y="24"/>
                    </a:lnTo>
                    <a:lnTo>
                      <a:pt x="142" y="138"/>
                    </a:lnTo>
                    <a:lnTo>
                      <a:pt x="59" y="117"/>
                    </a:lnTo>
                    <a:lnTo>
                      <a:pt x="14" y="15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9" name="Freeform 14"/>
              <p:cNvSpPr>
                <a:spLocks noEditPoints="1"/>
              </p:cNvSpPr>
              <p:nvPr/>
            </p:nvSpPr>
            <p:spPr bwMode="auto">
              <a:xfrm>
                <a:off x="5501" y="2321"/>
                <a:ext cx="104" cy="98"/>
              </a:xfrm>
              <a:custGeom>
                <a:avLst/>
                <a:gdLst>
                  <a:gd name="T0" fmla="*/ 4 w 44"/>
                  <a:gd name="T1" fmla="*/ 13 h 41"/>
                  <a:gd name="T2" fmla="*/ 21 w 44"/>
                  <a:gd name="T3" fmla="*/ 40 h 41"/>
                  <a:gd name="T4" fmla="*/ 44 w 44"/>
                  <a:gd name="T5" fmla="*/ 21 h 41"/>
                  <a:gd name="T6" fmla="*/ 32 w 44"/>
                  <a:gd name="T7" fmla="*/ 1 h 41"/>
                  <a:gd name="T8" fmla="*/ 4 w 44"/>
                  <a:gd name="T9" fmla="*/ 13 h 41"/>
                  <a:gd name="T10" fmla="*/ 22 w 44"/>
                  <a:gd name="T11" fmla="*/ 37 h 41"/>
                  <a:gd name="T12" fmla="*/ 9 w 44"/>
                  <a:gd name="T13" fmla="*/ 17 h 41"/>
                  <a:gd name="T14" fmla="*/ 30 w 44"/>
                  <a:gd name="T15" fmla="*/ 6 h 41"/>
                  <a:gd name="T16" fmla="*/ 39 w 44"/>
                  <a:gd name="T17" fmla="*/ 21 h 41"/>
                  <a:gd name="T18" fmla="*/ 22 w 44"/>
                  <a:gd name="T19" fmla="*/ 3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1">
                    <a:moveTo>
                      <a:pt x="4" y="13"/>
                    </a:moveTo>
                    <a:cubicBezTo>
                      <a:pt x="0" y="23"/>
                      <a:pt x="4" y="40"/>
                      <a:pt x="21" y="40"/>
                    </a:cubicBezTo>
                    <a:cubicBezTo>
                      <a:pt x="35" y="41"/>
                      <a:pt x="44" y="27"/>
                      <a:pt x="44" y="21"/>
                    </a:cubicBezTo>
                    <a:cubicBezTo>
                      <a:pt x="32" y="1"/>
                      <a:pt x="32" y="1"/>
                      <a:pt x="32" y="1"/>
                    </a:cubicBezTo>
                    <a:cubicBezTo>
                      <a:pt x="22" y="0"/>
                      <a:pt x="8" y="6"/>
                      <a:pt x="4" y="13"/>
                    </a:cubicBezTo>
                    <a:close/>
                    <a:moveTo>
                      <a:pt x="22" y="37"/>
                    </a:moveTo>
                    <a:cubicBezTo>
                      <a:pt x="9" y="36"/>
                      <a:pt x="6" y="25"/>
                      <a:pt x="9" y="17"/>
                    </a:cubicBezTo>
                    <a:cubicBezTo>
                      <a:pt x="12" y="12"/>
                      <a:pt x="22" y="5"/>
                      <a:pt x="30" y="6"/>
                    </a:cubicBezTo>
                    <a:cubicBezTo>
                      <a:pt x="39" y="21"/>
                      <a:pt x="39" y="21"/>
                      <a:pt x="39" y="21"/>
                    </a:cubicBezTo>
                    <a:cubicBezTo>
                      <a:pt x="39" y="26"/>
                      <a:pt x="32" y="37"/>
                      <a:pt x="22" y="3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0" name="Freeform 15"/>
              <p:cNvSpPr>
                <a:spLocks noEditPoints="1"/>
              </p:cNvSpPr>
              <p:nvPr/>
            </p:nvSpPr>
            <p:spPr bwMode="auto">
              <a:xfrm>
                <a:off x="5326" y="1662"/>
                <a:ext cx="90" cy="94"/>
              </a:xfrm>
              <a:custGeom>
                <a:avLst/>
                <a:gdLst>
                  <a:gd name="T0" fmla="*/ 28 w 38"/>
                  <a:gd name="T1" fmla="*/ 34 h 40"/>
                  <a:gd name="T2" fmla="*/ 33 w 38"/>
                  <a:gd name="T3" fmla="*/ 10 h 40"/>
                  <a:gd name="T4" fmla="*/ 10 w 38"/>
                  <a:gd name="T5" fmla="*/ 6 h 40"/>
                  <a:gd name="T6" fmla="*/ 5 w 38"/>
                  <a:gd name="T7" fmla="*/ 30 h 40"/>
                  <a:gd name="T8" fmla="*/ 28 w 38"/>
                  <a:gd name="T9" fmla="*/ 34 h 40"/>
                  <a:gd name="T10" fmla="*/ 13 w 38"/>
                  <a:gd name="T11" fmla="*/ 10 h 40"/>
                  <a:gd name="T12" fmla="*/ 29 w 38"/>
                  <a:gd name="T13" fmla="*/ 13 h 40"/>
                  <a:gd name="T14" fmla="*/ 25 w 38"/>
                  <a:gd name="T15" fmla="*/ 30 h 40"/>
                  <a:gd name="T16" fmla="*/ 9 w 38"/>
                  <a:gd name="T17" fmla="*/ 27 h 40"/>
                  <a:gd name="T18" fmla="*/ 13 w 38"/>
                  <a:gd name="T19" fmla="*/ 1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40">
                    <a:moveTo>
                      <a:pt x="28" y="34"/>
                    </a:moveTo>
                    <a:cubicBezTo>
                      <a:pt x="36" y="29"/>
                      <a:pt x="38" y="18"/>
                      <a:pt x="33" y="10"/>
                    </a:cubicBezTo>
                    <a:cubicBezTo>
                      <a:pt x="28" y="2"/>
                      <a:pt x="18" y="0"/>
                      <a:pt x="10" y="6"/>
                    </a:cubicBezTo>
                    <a:cubicBezTo>
                      <a:pt x="2" y="11"/>
                      <a:pt x="0" y="22"/>
                      <a:pt x="5" y="30"/>
                    </a:cubicBezTo>
                    <a:cubicBezTo>
                      <a:pt x="9" y="38"/>
                      <a:pt x="20" y="40"/>
                      <a:pt x="28" y="34"/>
                    </a:cubicBezTo>
                    <a:close/>
                    <a:moveTo>
                      <a:pt x="13" y="10"/>
                    </a:moveTo>
                    <a:cubicBezTo>
                      <a:pt x="19" y="7"/>
                      <a:pt x="26" y="8"/>
                      <a:pt x="29" y="13"/>
                    </a:cubicBezTo>
                    <a:cubicBezTo>
                      <a:pt x="33" y="19"/>
                      <a:pt x="31" y="27"/>
                      <a:pt x="25" y="30"/>
                    </a:cubicBezTo>
                    <a:cubicBezTo>
                      <a:pt x="20" y="34"/>
                      <a:pt x="13" y="33"/>
                      <a:pt x="9" y="27"/>
                    </a:cubicBezTo>
                    <a:cubicBezTo>
                      <a:pt x="6" y="22"/>
                      <a:pt x="8" y="14"/>
                      <a:pt x="13" y="1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1" name="Freeform 16"/>
              <p:cNvSpPr>
                <a:spLocks noEditPoints="1"/>
              </p:cNvSpPr>
              <p:nvPr/>
            </p:nvSpPr>
            <p:spPr bwMode="auto">
              <a:xfrm>
                <a:off x="6790" y="2435"/>
                <a:ext cx="64" cy="50"/>
              </a:xfrm>
              <a:custGeom>
                <a:avLst/>
                <a:gdLst>
                  <a:gd name="T0" fmla="*/ 64 w 64"/>
                  <a:gd name="T1" fmla="*/ 24 h 50"/>
                  <a:gd name="T2" fmla="*/ 7 w 64"/>
                  <a:gd name="T3" fmla="*/ 0 h 50"/>
                  <a:gd name="T4" fmla="*/ 0 w 64"/>
                  <a:gd name="T5" fmla="*/ 29 h 50"/>
                  <a:gd name="T6" fmla="*/ 56 w 64"/>
                  <a:gd name="T7" fmla="*/ 50 h 50"/>
                  <a:gd name="T8" fmla="*/ 64 w 64"/>
                  <a:gd name="T9" fmla="*/ 24 h 50"/>
                  <a:gd name="T10" fmla="*/ 49 w 64"/>
                  <a:gd name="T11" fmla="*/ 41 h 50"/>
                  <a:gd name="T12" fmla="*/ 9 w 64"/>
                  <a:gd name="T13" fmla="*/ 24 h 50"/>
                  <a:gd name="T14" fmla="*/ 12 w 64"/>
                  <a:gd name="T15" fmla="*/ 10 h 50"/>
                  <a:gd name="T16" fmla="*/ 52 w 64"/>
                  <a:gd name="T17" fmla="*/ 26 h 50"/>
                  <a:gd name="T18" fmla="*/ 49 w 64"/>
                  <a:gd name="T19" fmla="*/ 4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50">
                    <a:moveTo>
                      <a:pt x="64" y="24"/>
                    </a:moveTo>
                    <a:lnTo>
                      <a:pt x="7" y="0"/>
                    </a:lnTo>
                    <a:lnTo>
                      <a:pt x="0" y="29"/>
                    </a:lnTo>
                    <a:lnTo>
                      <a:pt x="56" y="50"/>
                    </a:lnTo>
                    <a:lnTo>
                      <a:pt x="64" y="24"/>
                    </a:lnTo>
                    <a:close/>
                    <a:moveTo>
                      <a:pt x="49" y="41"/>
                    </a:moveTo>
                    <a:lnTo>
                      <a:pt x="9" y="24"/>
                    </a:lnTo>
                    <a:lnTo>
                      <a:pt x="12" y="10"/>
                    </a:lnTo>
                    <a:lnTo>
                      <a:pt x="52" y="26"/>
                    </a:lnTo>
                    <a:lnTo>
                      <a:pt x="49" y="41"/>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2" name="Freeform 17"/>
              <p:cNvSpPr>
                <a:spLocks noEditPoints="1"/>
              </p:cNvSpPr>
              <p:nvPr/>
            </p:nvSpPr>
            <p:spPr bwMode="auto">
              <a:xfrm>
                <a:off x="6719" y="2461"/>
                <a:ext cx="47" cy="45"/>
              </a:xfrm>
              <a:custGeom>
                <a:avLst/>
                <a:gdLst>
                  <a:gd name="T0" fmla="*/ 0 w 47"/>
                  <a:gd name="T1" fmla="*/ 34 h 45"/>
                  <a:gd name="T2" fmla="*/ 38 w 47"/>
                  <a:gd name="T3" fmla="*/ 45 h 45"/>
                  <a:gd name="T4" fmla="*/ 47 w 47"/>
                  <a:gd name="T5" fmla="*/ 15 h 45"/>
                  <a:gd name="T6" fmla="*/ 9 w 47"/>
                  <a:gd name="T7" fmla="*/ 0 h 45"/>
                  <a:gd name="T8" fmla="*/ 0 w 47"/>
                  <a:gd name="T9" fmla="*/ 34 h 45"/>
                  <a:gd name="T10" fmla="*/ 14 w 47"/>
                  <a:gd name="T11" fmla="*/ 10 h 45"/>
                  <a:gd name="T12" fmla="*/ 35 w 47"/>
                  <a:gd name="T13" fmla="*/ 19 h 45"/>
                  <a:gd name="T14" fmla="*/ 33 w 47"/>
                  <a:gd name="T15" fmla="*/ 36 h 45"/>
                  <a:gd name="T16" fmla="*/ 9 w 47"/>
                  <a:gd name="T17" fmla="*/ 29 h 45"/>
                  <a:gd name="T18" fmla="*/ 14 w 47"/>
                  <a:gd name="T19" fmla="*/ 1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5">
                    <a:moveTo>
                      <a:pt x="0" y="34"/>
                    </a:moveTo>
                    <a:lnTo>
                      <a:pt x="38" y="45"/>
                    </a:lnTo>
                    <a:lnTo>
                      <a:pt x="47" y="15"/>
                    </a:lnTo>
                    <a:lnTo>
                      <a:pt x="9" y="0"/>
                    </a:lnTo>
                    <a:lnTo>
                      <a:pt x="0" y="34"/>
                    </a:lnTo>
                    <a:close/>
                    <a:moveTo>
                      <a:pt x="14" y="10"/>
                    </a:moveTo>
                    <a:lnTo>
                      <a:pt x="35" y="19"/>
                    </a:lnTo>
                    <a:lnTo>
                      <a:pt x="33" y="36"/>
                    </a:lnTo>
                    <a:lnTo>
                      <a:pt x="9" y="29"/>
                    </a:lnTo>
                    <a:lnTo>
                      <a:pt x="14" y="1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3" name="Freeform 18"/>
              <p:cNvSpPr>
                <a:spLocks noEditPoints="1"/>
              </p:cNvSpPr>
              <p:nvPr/>
            </p:nvSpPr>
            <p:spPr bwMode="auto">
              <a:xfrm>
                <a:off x="6735" y="2414"/>
                <a:ext cx="48" cy="43"/>
              </a:xfrm>
              <a:custGeom>
                <a:avLst/>
                <a:gdLst>
                  <a:gd name="T0" fmla="*/ 0 w 48"/>
                  <a:gd name="T1" fmla="*/ 26 h 43"/>
                  <a:gd name="T2" fmla="*/ 41 w 48"/>
                  <a:gd name="T3" fmla="*/ 43 h 43"/>
                  <a:gd name="T4" fmla="*/ 48 w 48"/>
                  <a:gd name="T5" fmla="*/ 14 h 43"/>
                  <a:gd name="T6" fmla="*/ 10 w 48"/>
                  <a:gd name="T7" fmla="*/ 0 h 43"/>
                  <a:gd name="T8" fmla="*/ 0 w 48"/>
                  <a:gd name="T9" fmla="*/ 26 h 43"/>
                  <a:gd name="T10" fmla="*/ 17 w 48"/>
                  <a:gd name="T11" fmla="*/ 12 h 43"/>
                  <a:gd name="T12" fmla="*/ 38 w 48"/>
                  <a:gd name="T13" fmla="*/ 21 h 43"/>
                  <a:gd name="T14" fmla="*/ 36 w 48"/>
                  <a:gd name="T15" fmla="*/ 31 h 43"/>
                  <a:gd name="T16" fmla="*/ 12 w 48"/>
                  <a:gd name="T17" fmla="*/ 21 h 43"/>
                  <a:gd name="T18" fmla="*/ 17 w 48"/>
                  <a:gd name="T19" fmla="*/ 1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3">
                    <a:moveTo>
                      <a:pt x="0" y="26"/>
                    </a:moveTo>
                    <a:lnTo>
                      <a:pt x="41" y="43"/>
                    </a:lnTo>
                    <a:lnTo>
                      <a:pt x="48" y="14"/>
                    </a:lnTo>
                    <a:lnTo>
                      <a:pt x="10" y="0"/>
                    </a:lnTo>
                    <a:lnTo>
                      <a:pt x="0" y="26"/>
                    </a:lnTo>
                    <a:close/>
                    <a:moveTo>
                      <a:pt x="17" y="12"/>
                    </a:moveTo>
                    <a:lnTo>
                      <a:pt x="38" y="21"/>
                    </a:lnTo>
                    <a:lnTo>
                      <a:pt x="36" y="31"/>
                    </a:lnTo>
                    <a:lnTo>
                      <a:pt x="12" y="21"/>
                    </a:lnTo>
                    <a:lnTo>
                      <a:pt x="17" y="12"/>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4" name="Freeform 19"/>
              <p:cNvSpPr>
                <a:spLocks noEditPoints="1"/>
              </p:cNvSpPr>
              <p:nvPr/>
            </p:nvSpPr>
            <p:spPr bwMode="auto">
              <a:xfrm>
                <a:off x="6776" y="2483"/>
                <a:ext cx="63" cy="57"/>
              </a:xfrm>
              <a:custGeom>
                <a:avLst/>
                <a:gdLst>
                  <a:gd name="T0" fmla="*/ 0 w 63"/>
                  <a:gd name="T1" fmla="*/ 35 h 57"/>
                  <a:gd name="T2" fmla="*/ 59 w 63"/>
                  <a:gd name="T3" fmla="*/ 57 h 57"/>
                  <a:gd name="T4" fmla="*/ 63 w 63"/>
                  <a:gd name="T5" fmla="*/ 21 h 57"/>
                  <a:gd name="T6" fmla="*/ 4 w 63"/>
                  <a:gd name="T7" fmla="*/ 0 h 57"/>
                  <a:gd name="T8" fmla="*/ 0 w 63"/>
                  <a:gd name="T9" fmla="*/ 35 h 57"/>
                  <a:gd name="T10" fmla="*/ 11 w 63"/>
                  <a:gd name="T11" fmla="*/ 12 h 57"/>
                  <a:gd name="T12" fmla="*/ 54 w 63"/>
                  <a:gd name="T13" fmla="*/ 26 h 57"/>
                  <a:gd name="T14" fmla="*/ 52 w 63"/>
                  <a:gd name="T15" fmla="*/ 45 h 57"/>
                  <a:gd name="T16" fmla="*/ 11 w 63"/>
                  <a:gd name="T17" fmla="*/ 31 h 57"/>
                  <a:gd name="T18" fmla="*/ 11 w 63"/>
                  <a:gd name="T19" fmla="*/ 1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57">
                    <a:moveTo>
                      <a:pt x="0" y="35"/>
                    </a:moveTo>
                    <a:lnTo>
                      <a:pt x="59" y="57"/>
                    </a:lnTo>
                    <a:lnTo>
                      <a:pt x="63" y="21"/>
                    </a:lnTo>
                    <a:lnTo>
                      <a:pt x="4" y="0"/>
                    </a:lnTo>
                    <a:lnTo>
                      <a:pt x="0" y="35"/>
                    </a:lnTo>
                    <a:close/>
                    <a:moveTo>
                      <a:pt x="11" y="12"/>
                    </a:moveTo>
                    <a:lnTo>
                      <a:pt x="54" y="26"/>
                    </a:lnTo>
                    <a:lnTo>
                      <a:pt x="52" y="45"/>
                    </a:lnTo>
                    <a:lnTo>
                      <a:pt x="11" y="31"/>
                    </a:lnTo>
                    <a:lnTo>
                      <a:pt x="11" y="12"/>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5" name="Freeform 20"/>
              <p:cNvSpPr>
                <a:spLocks noEditPoints="1"/>
              </p:cNvSpPr>
              <p:nvPr/>
            </p:nvSpPr>
            <p:spPr bwMode="auto">
              <a:xfrm>
                <a:off x="6854" y="2509"/>
                <a:ext cx="59" cy="57"/>
              </a:xfrm>
              <a:custGeom>
                <a:avLst/>
                <a:gdLst>
                  <a:gd name="T0" fmla="*/ 59 w 59"/>
                  <a:gd name="T1" fmla="*/ 21 h 57"/>
                  <a:gd name="T2" fmla="*/ 2 w 59"/>
                  <a:gd name="T3" fmla="*/ 0 h 57"/>
                  <a:gd name="T4" fmla="*/ 0 w 59"/>
                  <a:gd name="T5" fmla="*/ 38 h 57"/>
                  <a:gd name="T6" fmla="*/ 59 w 59"/>
                  <a:gd name="T7" fmla="*/ 57 h 57"/>
                  <a:gd name="T8" fmla="*/ 59 w 59"/>
                  <a:gd name="T9" fmla="*/ 21 h 57"/>
                  <a:gd name="T10" fmla="*/ 11 w 59"/>
                  <a:gd name="T11" fmla="*/ 33 h 57"/>
                  <a:gd name="T12" fmla="*/ 11 w 59"/>
                  <a:gd name="T13" fmla="*/ 12 h 57"/>
                  <a:gd name="T14" fmla="*/ 49 w 59"/>
                  <a:gd name="T15" fmla="*/ 26 h 57"/>
                  <a:gd name="T16" fmla="*/ 49 w 59"/>
                  <a:gd name="T17" fmla="*/ 47 h 57"/>
                  <a:gd name="T18" fmla="*/ 11 w 59"/>
                  <a:gd name="T19" fmla="*/ 3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57">
                    <a:moveTo>
                      <a:pt x="59" y="21"/>
                    </a:moveTo>
                    <a:lnTo>
                      <a:pt x="2" y="0"/>
                    </a:lnTo>
                    <a:lnTo>
                      <a:pt x="0" y="38"/>
                    </a:lnTo>
                    <a:lnTo>
                      <a:pt x="59" y="57"/>
                    </a:lnTo>
                    <a:lnTo>
                      <a:pt x="59" y="21"/>
                    </a:lnTo>
                    <a:close/>
                    <a:moveTo>
                      <a:pt x="11" y="33"/>
                    </a:moveTo>
                    <a:lnTo>
                      <a:pt x="11" y="12"/>
                    </a:lnTo>
                    <a:lnTo>
                      <a:pt x="49" y="26"/>
                    </a:lnTo>
                    <a:lnTo>
                      <a:pt x="49" y="47"/>
                    </a:lnTo>
                    <a:lnTo>
                      <a:pt x="11" y="33"/>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6" name="Freeform 21"/>
              <p:cNvSpPr>
                <a:spLocks noEditPoints="1"/>
              </p:cNvSpPr>
              <p:nvPr/>
            </p:nvSpPr>
            <p:spPr bwMode="auto">
              <a:xfrm>
                <a:off x="6865" y="2469"/>
                <a:ext cx="59" cy="49"/>
              </a:xfrm>
              <a:custGeom>
                <a:avLst/>
                <a:gdLst>
                  <a:gd name="T0" fmla="*/ 59 w 59"/>
                  <a:gd name="T1" fmla="*/ 19 h 49"/>
                  <a:gd name="T2" fmla="*/ 5 w 59"/>
                  <a:gd name="T3" fmla="*/ 0 h 49"/>
                  <a:gd name="T4" fmla="*/ 0 w 59"/>
                  <a:gd name="T5" fmla="*/ 26 h 49"/>
                  <a:gd name="T6" fmla="*/ 59 w 59"/>
                  <a:gd name="T7" fmla="*/ 49 h 49"/>
                  <a:gd name="T8" fmla="*/ 59 w 59"/>
                  <a:gd name="T9" fmla="*/ 19 h 49"/>
                  <a:gd name="T10" fmla="*/ 48 w 59"/>
                  <a:gd name="T11" fmla="*/ 37 h 49"/>
                  <a:gd name="T12" fmla="*/ 10 w 59"/>
                  <a:gd name="T13" fmla="*/ 23 h 49"/>
                  <a:gd name="T14" fmla="*/ 12 w 59"/>
                  <a:gd name="T15" fmla="*/ 9 h 49"/>
                  <a:gd name="T16" fmla="*/ 48 w 59"/>
                  <a:gd name="T17" fmla="*/ 23 h 49"/>
                  <a:gd name="T18" fmla="*/ 48 w 59"/>
                  <a:gd name="T19" fmla="*/ 3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49">
                    <a:moveTo>
                      <a:pt x="59" y="19"/>
                    </a:moveTo>
                    <a:lnTo>
                      <a:pt x="5" y="0"/>
                    </a:lnTo>
                    <a:lnTo>
                      <a:pt x="0" y="26"/>
                    </a:lnTo>
                    <a:lnTo>
                      <a:pt x="59" y="49"/>
                    </a:lnTo>
                    <a:lnTo>
                      <a:pt x="59" y="19"/>
                    </a:lnTo>
                    <a:close/>
                    <a:moveTo>
                      <a:pt x="48" y="37"/>
                    </a:moveTo>
                    <a:lnTo>
                      <a:pt x="10" y="23"/>
                    </a:lnTo>
                    <a:lnTo>
                      <a:pt x="12" y="9"/>
                    </a:lnTo>
                    <a:lnTo>
                      <a:pt x="48" y="23"/>
                    </a:lnTo>
                    <a:lnTo>
                      <a:pt x="48" y="37"/>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7" name="Freeform 22"/>
              <p:cNvSpPr/>
              <p:nvPr/>
            </p:nvSpPr>
            <p:spPr bwMode="auto">
              <a:xfrm>
                <a:off x="6622" y="1804"/>
                <a:ext cx="28" cy="28"/>
              </a:xfrm>
              <a:custGeom>
                <a:avLst/>
                <a:gdLst>
                  <a:gd name="T0" fmla="*/ 3 w 12"/>
                  <a:gd name="T1" fmla="*/ 2 h 12"/>
                  <a:gd name="T2" fmla="*/ 2 w 12"/>
                  <a:gd name="T3" fmla="*/ 9 h 12"/>
                  <a:gd name="T4" fmla="*/ 9 w 12"/>
                  <a:gd name="T5" fmla="*/ 11 h 12"/>
                  <a:gd name="T6" fmla="*/ 11 w 12"/>
                  <a:gd name="T7" fmla="*/ 3 h 12"/>
                  <a:gd name="T8" fmla="*/ 3 w 12"/>
                  <a:gd name="T9" fmla="*/ 2 h 12"/>
                </a:gdLst>
                <a:ahLst/>
                <a:cxnLst>
                  <a:cxn ang="0">
                    <a:pos x="T0" y="T1"/>
                  </a:cxn>
                  <a:cxn ang="0">
                    <a:pos x="T2" y="T3"/>
                  </a:cxn>
                  <a:cxn ang="0">
                    <a:pos x="T4" y="T5"/>
                  </a:cxn>
                  <a:cxn ang="0">
                    <a:pos x="T6" y="T7"/>
                  </a:cxn>
                  <a:cxn ang="0">
                    <a:pos x="T8" y="T9"/>
                  </a:cxn>
                </a:cxnLst>
                <a:rect l="0" t="0" r="r" b="b"/>
                <a:pathLst>
                  <a:path w="12" h="12">
                    <a:moveTo>
                      <a:pt x="3" y="2"/>
                    </a:moveTo>
                    <a:cubicBezTo>
                      <a:pt x="0" y="3"/>
                      <a:pt x="0" y="7"/>
                      <a:pt x="2" y="9"/>
                    </a:cubicBezTo>
                    <a:cubicBezTo>
                      <a:pt x="4" y="12"/>
                      <a:pt x="7" y="12"/>
                      <a:pt x="9" y="11"/>
                    </a:cubicBezTo>
                    <a:cubicBezTo>
                      <a:pt x="12" y="9"/>
                      <a:pt x="12" y="5"/>
                      <a:pt x="11" y="3"/>
                    </a:cubicBezTo>
                    <a:cubicBezTo>
                      <a:pt x="9" y="0"/>
                      <a:pt x="5" y="0"/>
                      <a:pt x="3" y="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8" name="Freeform 23"/>
              <p:cNvSpPr>
                <a:spLocks noEditPoints="1"/>
              </p:cNvSpPr>
              <p:nvPr/>
            </p:nvSpPr>
            <p:spPr bwMode="auto">
              <a:xfrm>
                <a:off x="6742" y="1794"/>
                <a:ext cx="69" cy="76"/>
              </a:xfrm>
              <a:custGeom>
                <a:avLst/>
                <a:gdLst>
                  <a:gd name="T0" fmla="*/ 19 w 29"/>
                  <a:gd name="T1" fmla="*/ 3 h 32"/>
                  <a:gd name="T2" fmla="*/ 2 w 29"/>
                  <a:gd name="T3" fmla="*/ 12 h 32"/>
                  <a:gd name="T4" fmla="*/ 10 w 29"/>
                  <a:gd name="T5" fmla="*/ 29 h 32"/>
                  <a:gd name="T6" fmla="*/ 26 w 29"/>
                  <a:gd name="T7" fmla="*/ 20 h 32"/>
                  <a:gd name="T8" fmla="*/ 19 w 29"/>
                  <a:gd name="T9" fmla="*/ 3 h 32"/>
                  <a:gd name="T10" fmla="*/ 21 w 29"/>
                  <a:gd name="T11" fmla="*/ 18 h 32"/>
                  <a:gd name="T12" fmla="*/ 11 w 29"/>
                  <a:gd name="T13" fmla="*/ 25 h 32"/>
                  <a:gd name="T14" fmla="*/ 7 w 29"/>
                  <a:gd name="T15" fmla="*/ 13 h 32"/>
                  <a:gd name="T16" fmla="*/ 18 w 29"/>
                  <a:gd name="T17" fmla="*/ 6 h 32"/>
                  <a:gd name="T18" fmla="*/ 21 w 29"/>
                  <a:gd name="T19"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32">
                    <a:moveTo>
                      <a:pt x="19" y="3"/>
                    </a:moveTo>
                    <a:cubicBezTo>
                      <a:pt x="11" y="0"/>
                      <a:pt x="5" y="4"/>
                      <a:pt x="2" y="12"/>
                    </a:cubicBezTo>
                    <a:cubicBezTo>
                      <a:pt x="0" y="19"/>
                      <a:pt x="2" y="26"/>
                      <a:pt x="10" y="29"/>
                    </a:cubicBezTo>
                    <a:cubicBezTo>
                      <a:pt x="17" y="32"/>
                      <a:pt x="23" y="27"/>
                      <a:pt x="26" y="20"/>
                    </a:cubicBezTo>
                    <a:cubicBezTo>
                      <a:pt x="29" y="13"/>
                      <a:pt x="26" y="5"/>
                      <a:pt x="19" y="3"/>
                    </a:cubicBezTo>
                    <a:close/>
                    <a:moveTo>
                      <a:pt x="21" y="18"/>
                    </a:moveTo>
                    <a:cubicBezTo>
                      <a:pt x="20" y="23"/>
                      <a:pt x="16" y="27"/>
                      <a:pt x="11" y="25"/>
                    </a:cubicBezTo>
                    <a:cubicBezTo>
                      <a:pt x="5" y="24"/>
                      <a:pt x="5" y="18"/>
                      <a:pt x="7" y="13"/>
                    </a:cubicBezTo>
                    <a:cubicBezTo>
                      <a:pt x="9" y="9"/>
                      <a:pt x="12" y="4"/>
                      <a:pt x="18" y="6"/>
                    </a:cubicBezTo>
                    <a:cubicBezTo>
                      <a:pt x="23" y="8"/>
                      <a:pt x="23" y="14"/>
                      <a:pt x="21" y="1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9" name="Freeform 24"/>
              <p:cNvSpPr/>
              <p:nvPr/>
            </p:nvSpPr>
            <p:spPr bwMode="auto">
              <a:xfrm>
                <a:off x="6811" y="1811"/>
                <a:ext cx="97" cy="86"/>
              </a:xfrm>
              <a:custGeom>
                <a:avLst/>
                <a:gdLst>
                  <a:gd name="T0" fmla="*/ 34 w 41"/>
                  <a:gd name="T1" fmla="*/ 8 h 36"/>
                  <a:gd name="T2" fmla="*/ 25 w 41"/>
                  <a:gd name="T3" fmla="*/ 10 h 36"/>
                  <a:gd name="T4" fmla="*/ 20 w 41"/>
                  <a:gd name="T5" fmla="*/ 3 h 36"/>
                  <a:gd name="T6" fmla="*/ 12 w 41"/>
                  <a:gd name="T7" fmla="*/ 5 h 36"/>
                  <a:gd name="T8" fmla="*/ 13 w 41"/>
                  <a:gd name="T9" fmla="*/ 2 h 36"/>
                  <a:gd name="T10" fmla="*/ 9 w 41"/>
                  <a:gd name="T11" fmla="*/ 0 h 36"/>
                  <a:gd name="T12" fmla="*/ 0 w 41"/>
                  <a:gd name="T13" fmla="*/ 24 h 36"/>
                  <a:gd name="T14" fmla="*/ 5 w 41"/>
                  <a:gd name="T15" fmla="*/ 26 h 36"/>
                  <a:gd name="T16" fmla="*/ 11 w 41"/>
                  <a:gd name="T17" fmla="*/ 9 h 36"/>
                  <a:gd name="T18" fmla="*/ 18 w 41"/>
                  <a:gd name="T19" fmla="*/ 7 h 36"/>
                  <a:gd name="T20" fmla="*/ 20 w 41"/>
                  <a:gd name="T21" fmla="*/ 14 h 36"/>
                  <a:gd name="T22" fmla="*/ 15 w 41"/>
                  <a:gd name="T23" fmla="*/ 29 h 36"/>
                  <a:gd name="T24" fmla="*/ 19 w 41"/>
                  <a:gd name="T25" fmla="*/ 31 h 36"/>
                  <a:gd name="T26" fmla="*/ 25 w 41"/>
                  <a:gd name="T27" fmla="*/ 13 h 36"/>
                  <a:gd name="T28" fmla="*/ 32 w 41"/>
                  <a:gd name="T29" fmla="*/ 12 h 36"/>
                  <a:gd name="T30" fmla="*/ 34 w 41"/>
                  <a:gd name="T31" fmla="*/ 19 h 36"/>
                  <a:gd name="T32" fmla="*/ 29 w 41"/>
                  <a:gd name="T33" fmla="*/ 34 h 36"/>
                  <a:gd name="T34" fmla="*/ 33 w 41"/>
                  <a:gd name="T35" fmla="*/ 36 h 36"/>
                  <a:gd name="T36" fmla="*/ 38 w 41"/>
                  <a:gd name="T37" fmla="*/ 20 h 36"/>
                  <a:gd name="T38" fmla="*/ 34 w 41"/>
                  <a:gd name="T39"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 h="36">
                    <a:moveTo>
                      <a:pt x="34" y="8"/>
                    </a:moveTo>
                    <a:cubicBezTo>
                      <a:pt x="31" y="7"/>
                      <a:pt x="28" y="9"/>
                      <a:pt x="25" y="10"/>
                    </a:cubicBezTo>
                    <a:cubicBezTo>
                      <a:pt x="25" y="7"/>
                      <a:pt x="23" y="5"/>
                      <a:pt x="20" y="3"/>
                    </a:cubicBezTo>
                    <a:cubicBezTo>
                      <a:pt x="17" y="3"/>
                      <a:pt x="15" y="3"/>
                      <a:pt x="12" y="5"/>
                    </a:cubicBezTo>
                    <a:cubicBezTo>
                      <a:pt x="13" y="2"/>
                      <a:pt x="13" y="2"/>
                      <a:pt x="13" y="2"/>
                    </a:cubicBezTo>
                    <a:cubicBezTo>
                      <a:pt x="9" y="0"/>
                      <a:pt x="9" y="0"/>
                      <a:pt x="9" y="0"/>
                    </a:cubicBezTo>
                    <a:cubicBezTo>
                      <a:pt x="0" y="24"/>
                      <a:pt x="0" y="24"/>
                      <a:pt x="0" y="24"/>
                    </a:cubicBezTo>
                    <a:cubicBezTo>
                      <a:pt x="5" y="26"/>
                      <a:pt x="5" y="26"/>
                      <a:pt x="5" y="26"/>
                    </a:cubicBezTo>
                    <a:cubicBezTo>
                      <a:pt x="11" y="9"/>
                      <a:pt x="11" y="9"/>
                      <a:pt x="11" y="9"/>
                    </a:cubicBezTo>
                    <a:cubicBezTo>
                      <a:pt x="13" y="7"/>
                      <a:pt x="16" y="6"/>
                      <a:pt x="18" y="7"/>
                    </a:cubicBezTo>
                    <a:cubicBezTo>
                      <a:pt x="21" y="8"/>
                      <a:pt x="21" y="11"/>
                      <a:pt x="20" y="14"/>
                    </a:cubicBezTo>
                    <a:cubicBezTo>
                      <a:pt x="15" y="29"/>
                      <a:pt x="15" y="29"/>
                      <a:pt x="15" y="29"/>
                    </a:cubicBezTo>
                    <a:cubicBezTo>
                      <a:pt x="19" y="31"/>
                      <a:pt x="19" y="31"/>
                      <a:pt x="19" y="31"/>
                    </a:cubicBezTo>
                    <a:cubicBezTo>
                      <a:pt x="25" y="13"/>
                      <a:pt x="25" y="13"/>
                      <a:pt x="25" y="13"/>
                    </a:cubicBezTo>
                    <a:cubicBezTo>
                      <a:pt x="28" y="12"/>
                      <a:pt x="30" y="11"/>
                      <a:pt x="32" y="12"/>
                    </a:cubicBezTo>
                    <a:cubicBezTo>
                      <a:pt x="36" y="13"/>
                      <a:pt x="35" y="16"/>
                      <a:pt x="34" y="19"/>
                    </a:cubicBezTo>
                    <a:cubicBezTo>
                      <a:pt x="29" y="34"/>
                      <a:pt x="29" y="34"/>
                      <a:pt x="29" y="34"/>
                    </a:cubicBezTo>
                    <a:cubicBezTo>
                      <a:pt x="33" y="36"/>
                      <a:pt x="33" y="36"/>
                      <a:pt x="33" y="36"/>
                    </a:cubicBezTo>
                    <a:cubicBezTo>
                      <a:pt x="38" y="20"/>
                      <a:pt x="38" y="20"/>
                      <a:pt x="38" y="20"/>
                    </a:cubicBezTo>
                    <a:cubicBezTo>
                      <a:pt x="41" y="14"/>
                      <a:pt x="39" y="10"/>
                      <a:pt x="34" y="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0" name="Freeform 25"/>
              <p:cNvSpPr/>
              <p:nvPr/>
            </p:nvSpPr>
            <p:spPr bwMode="auto">
              <a:xfrm>
                <a:off x="6676" y="1778"/>
                <a:ext cx="66" cy="76"/>
              </a:xfrm>
              <a:custGeom>
                <a:avLst/>
                <a:gdLst>
                  <a:gd name="T0" fmla="*/ 20 w 28"/>
                  <a:gd name="T1" fmla="*/ 3 h 32"/>
                  <a:gd name="T2" fmla="*/ 3 w 28"/>
                  <a:gd name="T3" fmla="*/ 12 h 32"/>
                  <a:gd name="T4" fmla="*/ 10 w 28"/>
                  <a:gd name="T5" fmla="*/ 30 h 32"/>
                  <a:gd name="T6" fmla="*/ 24 w 28"/>
                  <a:gd name="T7" fmla="*/ 25 h 32"/>
                  <a:gd name="T8" fmla="*/ 20 w 28"/>
                  <a:gd name="T9" fmla="*/ 23 h 32"/>
                  <a:gd name="T10" fmla="*/ 11 w 28"/>
                  <a:gd name="T11" fmla="*/ 27 h 32"/>
                  <a:gd name="T12" fmla="*/ 8 w 28"/>
                  <a:gd name="T13" fmla="*/ 14 h 32"/>
                  <a:gd name="T14" fmla="*/ 18 w 28"/>
                  <a:gd name="T15" fmla="*/ 6 h 32"/>
                  <a:gd name="T16" fmla="*/ 23 w 28"/>
                  <a:gd name="T17" fmla="*/ 14 h 32"/>
                  <a:gd name="T18" fmla="*/ 27 w 28"/>
                  <a:gd name="T19" fmla="*/ 15 h 32"/>
                  <a:gd name="T20" fmla="*/ 20 w 28"/>
                  <a:gd name="T21"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2">
                    <a:moveTo>
                      <a:pt x="20" y="3"/>
                    </a:moveTo>
                    <a:cubicBezTo>
                      <a:pt x="12" y="0"/>
                      <a:pt x="5" y="5"/>
                      <a:pt x="3" y="12"/>
                    </a:cubicBezTo>
                    <a:cubicBezTo>
                      <a:pt x="0" y="20"/>
                      <a:pt x="3" y="28"/>
                      <a:pt x="10" y="30"/>
                    </a:cubicBezTo>
                    <a:cubicBezTo>
                      <a:pt x="16" y="32"/>
                      <a:pt x="22" y="30"/>
                      <a:pt x="24" y="25"/>
                    </a:cubicBezTo>
                    <a:cubicBezTo>
                      <a:pt x="20" y="23"/>
                      <a:pt x="20" y="23"/>
                      <a:pt x="20" y="23"/>
                    </a:cubicBezTo>
                    <a:cubicBezTo>
                      <a:pt x="18" y="27"/>
                      <a:pt x="15" y="28"/>
                      <a:pt x="11" y="27"/>
                    </a:cubicBezTo>
                    <a:cubicBezTo>
                      <a:pt x="7" y="25"/>
                      <a:pt x="6" y="19"/>
                      <a:pt x="8" y="14"/>
                    </a:cubicBezTo>
                    <a:cubicBezTo>
                      <a:pt x="9" y="8"/>
                      <a:pt x="15" y="5"/>
                      <a:pt x="18" y="6"/>
                    </a:cubicBezTo>
                    <a:cubicBezTo>
                      <a:pt x="22" y="8"/>
                      <a:pt x="24" y="10"/>
                      <a:pt x="23" y="14"/>
                    </a:cubicBezTo>
                    <a:cubicBezTo>
                      <a:pt x="27" y="15"/>
                      <a:pt x="27" y="15"/>
                      <a:pt x="27" y="15"/>
                    </a:cubicBezTo>
                    <a:cubicBezTo>
                      <a:pt x="28" y="10"/>
                      <a:pt x="25" y="4"/>
                      <a:pt x="20" y="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1" name="Freeform 26"/>
              <p:cNvSpPr>
                <a:spLocks noEditPoints="1"/>
              </p:cNvSpPr>
              <p:nvPr/>
            </p:nvSpPr>
            <p:spPr bwMode="auto">
              <a:xfrm>
                <a:off x="4539" y="1569"/>
                <a:ext cx="153" cy="214"/>
              </a:xfrm>
              <a:custGeom>
                <a:avLst/>
                <a:gdLst>
                  <a:gd name="T0" fmla="*/ 28 w 65"/>
                  <a:gd name="T1" fmla="*/ 7 h 90"/>
                  <a:gd name="T2" fmla="*/ 25 w 65"/>
                  <a:gd name="T3" fmla="*/ 40 h 90"/>
                  <a:gd name="T4" fmla="*/ 5 w 65"/>
                  <a:gd name="T5" fmla="*/ 70 h 90"/>
                  <a:gd name="T6" fmla="*/ 65 w 65"/>
                  <a:gd name="T7" fmla="*/ 52 h 90"/>
                  <a:gd name="T8" fmla="*/ 28 w 65"/>
                  <a:gd name="T9" fmla="*/ 7 h 90"/>
                  <a:gd name="T10" fmla="*/ 9 w 65"/>
                  <a:gd name="T11" fmla="*/ 69 h 90"/>
                  <a:gd name="T12" fmla="*/ 35 w 65"/>
                  <a:gd name="T13" fmla="*/ 45 h 90"/>
                  <a:gd name="T14" fmla="*/ 28 w 65"/>
                  <a:gd name="T15" fmla="*/ 12 h 90"/>
                  <a:gd name="T16" fmla="*/ 60 w 65"/>
                  <a:gd name="T17" fmla="*/ 51 h 90"/>
                  <a:gd name="T18" fmla="*/ 9 w 65"/>
                  <a:gd name="T19" fmla="*/ 6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90">
                    <a:moveTo>
                      <a:pt x="28" y="7"/>
                    </a:moveTo>
                    <a:cubicBezTo>
                      <a:pt x="16" y="12"/>
                      <a:pt x="14" y="28"/>
                      <a:pt x="25" y="40"/>
                    </a:cubicBezTo>
                    <a:cubicBezTo>
                      <a:pt x="7" y="45"/>
                      <a:pt x="0" y="57"/>
                      <a:pt x="5" y="70"/>
                    </a:cubicBezTo>
                    <a:cubicBezTo>
                      <a:pt x="11" y="88"/>
                      <a:pt x="29" y="90"/>
                      <a:pt x="65" y="52"/>
                    </a:cubicBezTo>
                    <a:cubicBezTo>
                      <a:pt x="54" y="19"/>
                      <a:pt x="43" y="0"/>
                      <a:pt x="28" y="7"/>
                    </a:cubicBezTo>
                    <a:close/>
                    <a:moveTo>
                      <a:pt x="9" y="69"/>
                    </a:moveTo>
                    <a:cubicBezTo>
                      <a:pt x="4" y="59"/>
                      <a:pt x="14" y="43"/>
                      <a:pt x="35" y="45"/>
                    </a:cubicBezTo>
                    <a:cubicBezTo>
                      <a:pt x="21" y="34"/>
                      <a:pt x="19" y="17"/>
                      <a:pt x="28" y="12"/>
                    </a:cubicBezTo>
                    <a:cubicBezTo>
                      <a:pt x="42" y="6"/>
                      <a:pt x="50" y="23"/>
                      <a:pt x="60" y="51"/>
                    </a:cubicBezTo>
                    <a:cubicBezTo>
                      <a:pt x="33" y="79"/>
                      <a:pt x="15" y="85"/>
                      <a:pt x="9" y="6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2" name="Freeform 27"/>
              <p:cNvSpPr/>
              <p:nvPr/>
            </p:nvSpPr>
            <p:spPr bwMode="auto">
              <a:xfrm>
                <a:off x="6962" y="1844"/>
                <a:ext cx="22" cy="19"/>
              </a:xfrm>
              <a:custGeom>
                <a:avLst/>
                <a:gdLst>
                  <a:gd name="T0" fmla="*/ 9 w 9"/>
                  <a:gd name="T1" fmla="*/ 8 h 8"/>
                  <a:gd name="T2" fmla="*/ 9 w 9"/>
                  <a:gd name="T3" fmla="*/ 0 h 8"/>
                  <a:gd name="T4" fmla="*/ 0 w 9"/>
                  <a:gd name="T5" fmla="*/ 6 h 8"/>
                  <a:gd name="T6" fmla="*/ 9 w 9"/>
                  <a:gd name="T7" fmla="*/ 8 h 8"/>
                </a:gdLst>
                <a:ahLst/>
                <a:cxnLst>
                  <a:cxn ang="0">
                    <a:pos x="T0" y="T1"/>
                  </a:cxn>
                  <a:cxn ang="0">
                    <a:pos x="T2" y="T3"/>
                  </a:cxn>
                  <a:cxn ang="0">
                    <a:pos x="T4" y="T5"/>
                  </a:cxn>
                  <a:cxn ang="0">
                    <a:pos x="T6" y="T7"/>
                  </a:cxn>
                </a:cxnLst>
                <a:rect l="0" t="0" r="r" b="b"/>
                <a:pathLst>
                  <a:path w="9" h="8">
                    <a:moveTo>
                      <a:pt x="9" y="8"/>
                    </a:moveTo>
                    <a:cubicBezTo>
                      <a:pt x="9" y="0"/>
                      <a:pt x="9" y="0"/>
                      <a:pt x="9" y="0"/>
                    </a:cubicBezTo>
                    <a:cubicBezTo>
                      <a:pt x="6" y="2"/>
                      <a:pt x="3" y="4"/>
                      <a:pt x="0" y="6"/>
                    </a:cubicBezTo>
                    <a:cubicBezTo>
                      <a:pt x="3" y="7"/>
                      <a:pt x="6" y="7"/>
                      <a:pt x="9" y="8"/>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3" name="Freeform 28"/>
              <p:cNvSpPr/>
              <p:nvPr/>
            </p:nvSpPr>
            <p:spPr bwMode="auto">
              <a:xfrm>
                <a:off x="6920" y="2741"/>
                <a:ext cx="64" cy="124"/>
              </a:xfrm>
              <a:custGeom>
                <a:avLst/>
                <a:gdLst>
                  <a:gd name="T0" fmla="*/ 8 w 27"/>
                  <a:gd name="T1" fmla="*/ 15 h 52"/>
                  <a:gd name="T2" fmla="*/ 17 w 27"/>
                  <a:gd name="T3" fmla="*/ 52 h 52"/>
                  <a:gd name="T4" fmla="*/ 21 w 27"/>
                  <a:gd name="T5" fmla="*/ 47 h 52"/>
                  <a:gd name="T6" fmla="*/ 12 w 27"/>
                  <a:gd name="T7" fmla="*/ 17 h 52"/>
                  <a:gd name="T8" fmla="*/ 27 w 27"/>
                  <a:gd name="T9" fmla="*/ 5 h 52"/>
                  <a:gd name="T10" fmla="*/ 27 w 27"/>
                  <a:gd name="T11" fmla="*/ 0 h 52"/>
                  <a:gd name="T12" fmla="*/ 8 w 27"/>
                  <a:gd name="T13" fmla="*/ 15 h 52"/>
                </a:gdLst>
                <a:ahLst/>
                <a:cxnLst>
                  <a:cxn ang="0">
                    <a:pos x="T0" y="T1"/>
                  </a:cxn>
                  <a:cxn ang="0">
                    <a:pos x="T2" y="T3"/>
                  </a:cxn>
                  <a:cxn ang="0">
                    <a:pos x="T4" y="T5"/>
                  </a:cxn>
                  <a:cxn ang="0">
                    <a:pos x="T6" y="T7"/>
                  </a:cxn>
                  <a:cxn ang="0">
                    <a:pos x="T8" y="T9"/>
                  </a:cxn>
                  <a:cxn ang="0">
                    <a:pos x="T10" y="T11"/>
                  </a:cxn>
                  <a:cxn ang="0">
                    <a:pos x="T12" y="T13"/>
                  </a:cxn>
                </a:cxnLst>
                <a:rect l="0" t="0" r="r" b="b"/>
                <a:pathLst>
                  <a:path w="27" h="52">
                    <a:moveTo>
                      <a:pt x="8" y="15"/>
                    </a:moveTo>
                    <a:cubicBezTo>
                      <a:pt x="0" y="29"/>
                      <a:pt x="5" y="46"/>
                      <a:pt x="17" y="52"/>
                    </a:cubicBezTo>
                    <a:cubicBezTo>
                      <a:pt x="19" y="51"/>
                      <a:pt x="20" y="49"/>
                      <a:pt x="21" y="47"/>
                    </a:cubicBezTo>
                    <a:cubicBezTo>
                      <a:pt x="8" y="42"/>
                      <a:pt x="6" y="27"/>
                      <a:pt x="12" y="17"/>
                    </a:cubicBezTo>
                    <a:cubicBezTo>
                      <a:pt x="15" y="11"/>
                      <a:pt x="20" y="7"/>
                      <a:pt x="27" y="5"/>
                    </a:cubicBezTo>
                    <a:cubicBezTo>
                      <a:pt x="27" y="0"/>
                      <a:pt x="27" y="0"/>
                      <a:pt x="27" y="0"/>
                    </a:cubicBezTo>
                    <a:cubicBezTo>
                      <a:pt x="19" y="3"/>
                      <a:pt x="12" y="7"/>
                      <a:pt x="8" y="15"/>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4" name="Freeform 29"/>
              <p:cNvSpPr/>
              <p:nvPr/>
            </p:nvSpPr>
            <p:spPr bwMode="auto">
              <a:xfrm>
                <a:off x="5872" y="1389"/>
                <a:ext cx="118" cy="35"/>
              </a:xfrm>
              <a:custGeom>
                <a:avLst/>
                <a:gdLst>
                  <a:gd name="T0" fmla="*/ 39 w 50"/>
                  <a:gd name="T1" fmla="*/ 8 h 15"/>
                  <a:gd name="T2" fmla="*/ 50 w 50"/>
                  <a:gd name="T3" fmla="*/ 0 h 15"/>
                  <a:gd name="T4" fmla="*/ 43 w 50"/>
                  <a:gd name="T5" fmla="*/ 0 h 15"/>
                  <a:gd name="T6" fmla="*/ 35 w 50"/>
                  <a:gd name="T7" fmla="*/ 4 h 15"/>
                  <a:gd name="T8" fmla="*/ 8 w 50"/>
                  <a:gd name="T9" fmla="*/ 0 h 15"/>
                  <a:gd name="T10" fmla="*/ 0 w 50"/>
                  <a:gd name="T11" fmla="*/ 0 h 15"/>
                  <a:gd name="T12" fmla="*/ 39 w 50"/>
                  <a:gd name="T13" fmla="*/ 8 h 15"/>
                </a:gdLst>
                <a:ahLst/>
                <a:cxnLst>
                  <a:cxn ang="0">
                    <a:pos x="T0" y="T1"/>
                  </a:cxn>
                  <a:cxn ang="0">
                    <a:pos x="T2" y="T3"/>
                  </a:cxn>
                  <a:cxn ang="0">
                    <a:pos x="T4" y="T5"/>
                  </a:cxn>
                  <a:cxn ang="0">
                    <a:pos x="T6" y="T7"/>
                  </a:cxn>
                  <a:cxn ang="0">
                    <a:pos x="T8" y="T9"/>
                  </a:cxn>
                  <a:cxn ang="0">
                    <a:pos x="T10" y="T11"/>
                  </a:cxn>
                  <a:cxn ang="0">
                    <a:pos x="T12" y="T13"/>
                  </a:cxn>
                </a:cxnLst>
                <a:rect l="0" t="0" r="r" b="b"/>
                <a:pathLst>
                  <a:path w="50" h="15">
                    <a:moveTo>
                      <a:pt x="39" y="8"/>
                    </a:moveTo>
                    <a:cubicBezTo>
                      <a:pt x="43" y="6"/>
                      <a:pt x="47" y="3"/>
                      <a:pt x="50" y="0"/>
                    </a:cubicBezTo>
                    <a:cubicBezTo>
                      <a:pt x="43" y="0"/>
                      <a:pt x="43" y="0"/>
                      <a:pt x="43" y="0"/>
                    </a:cubicBezTo>
                    <a:cubicBezTo>
                      <a:pt x="41" y="2"/>
                      <a:pt x="38" y="3"/>
                      <a:pt x="35" y="4"/>
                    </a:cubicBezTo>
                    <a:cubicBezTo>
                      <a:pt x="25" y="7"/>
                      <a:pt x="15" y="5"/>
                      <a:pt x="8" y="0"/>
                    </a:cubicBezTo>
                    <a:cubicBezTo>
                      <a:pt x="0" y="0"/>
                      <a:pt x="0" y="0"/>
                      <a:pt x="0" y="0"/>
                    </a:cubicBezTo>
                    <a:cubicBezTo>
                      <a:pt x="10" y="10"/>
                      <a:pt x="24" y="15"/>
                      <a:pt x="39" y="8"/>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5" name="Freeform 30"/>
              <p:cNvSpPr>
                <a:spLocks noEditPoints="1"/>
              </p:cNvSpPr>
              <p:nvPr/>
            </p:nvSpPr>
            <p:spPr bwMode="auto">
              <a:xfrm>
                <a:off x="4456" y="1389"/>
                <a:ext cx="2528" cy="1573"/>
              </a:xfrm>
              <a:custGeom>
                <a:avLst/>
                <a:gdLst>
                  <a:gd name="T0" fmla="*/ 193 w 1069"/>
                  <a:gd name="T1" fmla="*/ 650 h 663"/>
                  <a:gd name="T2" fmla="*/ 429 w 1069"/>
                  <a:gd name="T3" fmla="*/ 650 h 663"/>
                  <a:gd name="T4" fmla="*/ 558 w 1069"/>
                  <a:gd name="T5" fmla="*/ 627 h 663"/>
                  <a:gd name="T6" fmla="*/ 918 w 1069"/>
                  <a:gd name="T7" fmla="*/ 583 h 663"/>
                  <a:gd name="T8" fmla="*/ 979 w 1069"/>
                  <a:gd name="T9" fmla="*/ 387 h 663"/>
                  <a:gd name="T10" fmla="*/ 922 w 1069"/>
                  <a:gd name="T11" fmla="*/ 152 h 663"/>
                  <a:gd name="T12" fmla="*/ 855 w 1069"/>
                  <a:gd name="T13" fmla="*/ 0 h 663"/>
                  <a:gd name="T14" fmla="*/ 535 w 1069"/>
                  <a:gd name="T15" fmla="*/ 16 h 663"/>
                  <a:gd name="T16" fmla="*/ 302 w 1069"/>
                  <a:gd name="T17" fmla="*/ 0 h 663"/>
                  <a:gd name="T18" fmla="*/ 250 w 1069"/>
                  <a:gd name="T19" fmla="*/ 74 h 663"/>
                  <a:gd name="T20" fmla="*/ 37 w 1069"/>
                  <a:gd name="T21" fmla="*/ 77 h 663"/>
                  <a:gd name="T22" fmla="*/ 331 w 1069"/>
                  <a:gd name="T23" fmla="*/ 523 h 663"/>
                  <a:gd name="T24" fmla="*/ 185 w 1069"/>
                  <a:gd name="T25" fmla="*/ 58 h 663"/>
                  <a:gd name="T26" fmla="*/ 105 w 1069"/>
                  <a:gd name="T27" fmla="*/ 279 h 663"/>
                  <a:gd name="T28" fmla="*/ 94 w 1069"/>
                  <a:gd name="T29" fmla="*/ 382 h 663"/>
                  <a:gd name="T30" fmla="*/ 198 w 1069"/>
                  <a:gd name="T31" fmla="*/ 511 h 663"/>
                  <a:gd name="T32" fmla="*/ 222 w 1069"/>
                  <a:gd name="T33" fmla="*/ 550 h 663"/>
                  <a:gd name="T34" fmla="*/ 268 w 1069"/>
                  <a:gd name="T35" fmla="*/ 449 h 663"/>
                  <a:gd name="T36" fmla="*/ 291 w 1069"/>
                  <a:gd name="T37" fmla="*/ 610 h 663"/>
                  <a:gd name="T38" fmla="*/ 334 w 1069"/>
                  <a:gd name="T39" fmla="*/ 479 h 663"/>
                  <a:gd name="T40" fmla="*/ 369 w 1069"/>
                  <a:gd name="T41" fmla="*/ 430 h 663"/>
                  <a:gd name="T42" fmla="*/ 540 w 1069"/>
                  <a:gd name="T43" fmla="*/ 274 h 663"/>
                  <a:gd name="T44" fmla="*/ 929 w 1069"/>
                  <a:gd name="T45" fmla="*/ 340 h 663"/>
                  <a:gd name="T46" fmla="*/ 881 w 1069"/>
                  <a:gd name="T47" fmla="*/ 326 h 663"/>
                  <a:gd name="T48" fmla="*/ 776 w 1069"/>
                  <a:gd name="T49" fmla="*/ 522 h 663"/>
                  <a:gd name="T50" fmla="*/ 834 w 1069"/>
                  <a:gd name="T51" fmla="*/ 564 h 663"/>
                  <a:gd name="T52" fmla="*/ 845 w 1069"/>
                  <a:gd name="T53" fmla="*/ 484 h 663"/>
                  <a:gd name="T54" fmla="*/ 724 w 1069"/>
                  <a:gd name="T55" fmla="*/ 315 h 663"/>
                  <a:gd name="T56" fmla="*/ 639 w 1069"/>
                  <a:gd name="T57" fmla="*/ 411 h 663"/>
                  <a:gd name="T58" fmla="*/ 755 w 1069"/>
                  <a:gd name="T59" fmla="*/ 500 h 663"/>
                  <a:gd name="T60" fmla="*/ 735 w 1069"/>
                  <a:gd name="T61" fmla="*/ 237 h 663"/>
                  <a:gd name="T62" fmla="*/ 662 w 1069"/>
                  <a:gd name="T63" fmla="*/ 219 h 663"/>
                  <a:gd name="T64" fmla="*/ 566 w 1069"/>
                  <a:gd name="T65" fmla="*/ 279 h 663"/>
                  <a:gd name="T66" fmla="*/ 647 w 1069"/>
                  <a:gd name="T67" fmla="*/ 270 h 663"/>
                  <a:gd name="T68" fmla="*/ 558 w 1069"/>
                  <a:gd name="T69" fmla="*/ 365 h 663"/>
                  <a:gd name="T70" fmla="*/ 393 w 1069"/>
                  <a:gd name="T71" fmla="*/ 320 h 663"/>
                  <a:gd name="T72" fmla="*/ 385 w 1069"/>
                  <a:gd name="T73" fmla="*/ 372 h 663"/>
                  <a:gd name="T74" fmla="*/ 511 w 1069"/>
                  <a:gd name="T75" fmla="*/ 341 h 663"/>
                  <a:gd name="T76" fmla="*/ 496 w 1069"/>
                  <a:gd name="T77" fmla="*/ 428 h 663"/>
                  <a:gd name="T78" fmla="*/ 599 w 1069"/>
                  <a:gd name="T79" fmla="*/ 470 h 663"/>
                  <a:gd name="T80" fmla="*/ 631 w 1069"/>
                  <a:gd name="T81" fmla="*/ 487 h 663"/>
                  <a:gd name="T82" fmla="*/ 745 w 1069"/>
                  <a:gd name="T83" fmla="*/ 547 h 663"/>
                  <a:gd name="T84" fmla="*/ 835 w 1069"/>
                  <a:gd name="T85" fmla="*/ 441 h 663"/>
                  <a:gd name="T86" fmla="*/ 931 w 1069"/>
                  <a:gd name="T87" fmla="*/ 340 h 663"/>
                  <a:gd name="T88" fmla="*/ 901 w 1069"/>
                  <a:gd name="T89" fmla="*/ 262 h 663"/>
                  <a:gd name="T90" fmla="*/ 882 w 1069"/>
                  <a:gd name="T91" fmla="*/ 205 h 663"/>
                  <a:gd name="T92" fmla="*/ 892 w 1069"/>
                  <a:gd name="T93" fmla="*/ 120 h 663"/>
                  <a:gd name="T94" fmla="*/ 996 w 1069"/>
                  <a:gd name="T95" fmla="*/ 113 h 663"/>
                  <a:gd name="T96" fmla="*/ 726 w 1069"/>
                  <a:gd name="T97" fmla="*/ 28 h 663"/>
                  <a:gd name="T98" fmla="*/ 625 w 1069"/>
                  <a:gd name="T99" fmla="*/ 36 h 663"/>
                  <a:gd name="T100" fmla="*/ 547 w 1069"/>
                  <a:gd name="T101" fmla="*/ 102 h 663"/>
                  <a:gd name="T102" fmla="*/ 586 w 1069"/>
                  <a:gd name="T103" fmla="*/ 202 h 663"/>
                  <a:gd name="T104" fmla="*/ 485 w 1069"/>
                  <a:gd name="T105" fmla="*/ 255 h 663"/>
                  <a:gd name="T106" fmla="*/ 424 w 1069"/>
                  <a:gd name="T107" fmla="*/ 69 h 663"/>
                  <a:gd name="T108" fmla="*/ 382 w 1069"/>
                  <a:gd name="T109" fmla="*/ 102 h 663"/>
                  <a:gd name="T110" fmla="*/ 356 w 1069"/>
                  <a:gd name="T111" fmla="*/ 240 h 663"/>
                  <a:gd name="T112" fmla="*/ 319 w 1069"/>
                  <a:gd name="T113" fmla="*/ 82 h 663"/>
                  <a:gd name="T114" fmla="*/ 243 w 1069"/>
                  <a:gd name="T115" fmla="*/ 129 h 663"/>
                  <a:gd name="T116" fmla="*/ 225 w 1069"/>
                  <a:gd name="T117" fmla="*/ 222 h 663"/>
                  <a:gd name="T118" fmla="*/ 225 w 1069"/>
                  <a:gd name="T119" fmla="*/ 322 h 663"/>
                  <a:gd name="T120" fmla="*/ 216 w 1069"/>
                  <a:gd name="T121" fmla="*/ 98 h 663"/>
                  <a:gd name="T122" fmla="*/ 166 w 1069"/>
                  <a:gd name="T123" fmla="*/ 114 h 663"/>
                  <a:gd name="T124" fmla="*/ 39 w 1069"/>
                  <a:gd name="T125" fmla="*/ 80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9" h="663">
                    <a:moveTo>
                      <a:pt x="37" y="77"/>
                    </a:moveTo>
                    <a:cubicBezTo>
                      <a:pt x="37" y="77"/>
                      <a:pt x="36" y="77"/>
                      <a:pt x="36" y="78"/>
                    </a:cubicBezTo>
                    <a:cubicBezTo>
                      <a:pt x="13" y="94"/>
                      <a:pt x="7" y="124"/>
                      <a:pt x="25" y="150"/>
                    </a:cubicBezTo>
                    <a:cubicBezTo>
                      <a:pt x="33" y="161"/>
                      <a:pt x="46" y="169"/>
                      <a:pt x="59" y="171"/>
                    </a:cubicBezTo>
                    <a:cubicBezTo>
                      <a:pt x="26" y="189"/>
                      <a:pt x="32" y="239"/>
                      <a:pt x="84" y="244"/>
                    </a:cubicBezTo>
                    <a:cubicBezTo>
                      <a:pt x="84" y="248"/>
                      <a:pt x="84" y="251"/>
                      <a:pt x="83" y="255"/>
                    </a:cubicBezTo>
                    <a:cubicBezTo>
                      <a:pt x="43" y="265"/>
                      <a:pt x="41" y="306"/>
                      <a:pt x="57" y="338"/>
                    </a:cubicBezTo>
                    <a:cubicBezTo>
                      <a:pt x="56" y="339"/>
                      <a:pt x="56" y="339"/>
                      <a:pt x="55" y="339"/>
                    </a:cubicBezTo>
                    <a:cubicBezTo>
                      <a:pt x="18" y="350"/>
                      <a:pt x="0" y="405"/>
                      <a:pt x="27" y="437"/>
                    </a:cubicBezTo>
                    <a:cubicBezTo>
                      <a:pt x="4" y="461"/>
                      <a:pt x="9" y="500"/>
                      <a:pt x="38" y="515"/>
                    </a:cubicBezTo>
                    <a:cubicBezTo>
                      <a:pt x="28" y="540"/>
                      <a:pt x="26" y="567"/>
                      <a:pt x="29" y="593"/>
                    </a:cubicBezTo>
                    <a:cubicBezTo>
                      <a:pt x="33" y="618"/>
                      <a:pt x="41" y="635"/>
                      <a:pt x="51" y="650"/>
                    </a:cubicBezTo>
                    <a:cubicBezTo>
                      <a:pt x="59" y="650"/>
                      <a:pt x="59" y="650"/>
                      <a:pt x="59" y="650"/>
                    </a:cubicBezTo>
                    <a:cubicBezTo>
                      <a:pt x="48" y="636"/>
                      <a:pt x="40" y="620"/>
                      <a:pt x="35" y="592"/>
                    </a:cubicBezTo>
                    <a:cubicBezTo>
                      <a:pt x="25" y="539"/>
                      <a:pt x="51" y="465"/>
                      <a:pt x="137" y="422"/>
                    </a:cubicBezTo>
                    <a:cubicBezTo>
                      <a:pt x="138" y="425"/>
                      <a:pt x="139" y="429"/>
                      <a:pt x="140" y="433"/>
                    </a:cubicBezTo>
                    <a:cubicBezTo>
                      <a:pt x="76" y="465"/>
                      <a:pt x="56" y="533"/>
                      <a:pt x="69" y="578"/>
                    </a:cubicBezTo>
                    <a:cubicBezTo>
                      <a:pt x="78" y="611"/>
                      <a:pt x="97" y="630"/>
                      <a:pt x="113" y="650"/>
                    </a:cubicBezTo>
                    <a:cubicBezTo>
                      <a:pt x="121" y="650"/>
                      <a:pt x="121" y="650"/>
                      <a:pt x="121" y="650"/>
                    </a:cubicBezTo>
                    <a:cubicBezTo>
                      <a:pt x="104" y="625"/>
                      <a:pt x="83" y="610"/>
                      <a:pt x="74" y="576"/>
                    </a:cubicBezTo>
                    <a:cubicBezTo>
                      <a:pt x="61" y="531"/>
                      <a:pt x="84" y="467"/>
                      <a:pt x="142" y="437"/>
                    </a:cubicBezTo>
                    <a:cubicBezTo>
                      <a:pt x="142" y="440"/>
                      <a:pt x="143" y="442"/>
                      <a:pt x="144" y="444"/>
                    </a:cubicBezTo>
                    <a:cubicBezTo>
                      <a:pt x="98" y="464"/>
                      <a:pt x="78" y="519"/>
                      <a:pt x="89" y="560"/>
                    </a:cubicBezTo>
                    <a:cubicBezTo>
                      <a:pt x="97" y="592"/>
                      <a:pt x="121" y="613"/>
                      <a:pt x="144" y="650"/>
                    </a:cubicBezTo>
                    <a:cubicBezTo>
                      <a:pt x="153" y="650"/>
                      <a:pt x="153" y="650"/>
                      <a:pt x="153" y="650"/>
                    </a:cubicBezTo>
                    <a:cubicBezTo>
                      <a:pt x="149" y="644"/>
                      <a:pt x="145" y="638"/>
                      <a:pt x="141" y="633"/>
                    </a:cubicBezTo>
                    <a:cubicBezTo>
                      <a:pt x="160" y="637"/>
                      <a:pt x="184" y="634"/>
                      <a:pt x="199" y="607"/>
                    </a:cubicBezTo>
                    <a:cubicBezTo>
                      <a:pt x="200" y="608"/>
                      <a:pt x="202" y="609"/>
                      <a:pt x="203" y="610"/>
                    </a:cubicBezTo>
                    <a:cubicBezTo>
                      <a:pt x="198" y="618"/>
                      <a:pt x="195" y="626"/>
                      <a:pt x="192" y="634"/>
                    </a:cubicBezTo>
                    <a:cubicBezTo>
                      <a:pt x="183" y="643"/>
                      <a:pt x="172" y="649"/>
                      <a:pt x="163" y="650"/>
                    </a:cubicBezTo>
                    <a:cubicBezTo>
                      <a:pt x="176" y="650"/>
                      <a:pt x="176" y="650"/>
                      <a:pt x="176" y="650"/>
                    </a:cubicBezTo>
                    <a:cubicBezTo>
                      <a:pt x="176" y="650"/>
                      <a:pt x="177" y="650"/>
                      <a:pt x="177" y="650"/>
                    </a:cubicBezTo>
                    <a:cubicBezTo>
                      <a:pt x="177" y="650"/>
                      <a:pt x="177" y="650"/>
                      <a:pt x="177" y="650"/>
                    </a:cubicBezTo>
                    <a:cubicBezTo>
                      <a:pt x="179" y="650"/>
                      <a:pt x="179" y="650"/>
                      <a:pt x="179" y="650"/>
                    </a:cubicBezTo>
                    <a:cubicBezTo>
                      <a:pt x="179" y="650"/>
                      <a:pt x="178" y="649"/>
                      <a:pt x="178" y="649"/>
                    </a:cubicBezTo>
                    <a:cubicBezTo>
                      <a:pt x="180" y="648"/>
                      <a:pt x="181" y="648"/>
                      <a:pt x="182" y="647"/>
                    </a:cubicBezTo>
                    <a:cubicBezTo>
                      <a:pt x="183" y="648"/>
                      <a:pt x="185" y="649"/>
                      <a:pt x="186" y="650"/>
                    </a:cubicBezTo>
                    <a:cubicBezTo>
                      <a:pt x="188" y="650"/>
                      <a:pt x="188" y="650"/>
                      <a:pt x="188" y="650"/>
                    </a:cubicBezTo>
                    <a:cubicBezTo>
                      <a:pt x="187" y="649"/>
                      <a:pt x="185" y="647"/>
                      <a:pt x="184" y="646"/>
                    </a:cubicBezTo>
                    <a:cubicBezTo>
                      <a:pt x="186" y="644"/>
                      <a:pt x="188" y="642"/>
                      <a:pt x="191" y="640"/>
                    </a:cubicBezTo>
                    <a:cubicBezTo>
                      <a:pt x="190" y="644"/>
                      <a:pt x="189" y="647"/>
                      <a:pt x="189" y="650"/>
                    </a:cubicBezTo>
                    <a:cubicBezTo>
                      <a:pt x="193" y="650"/>
                      <a:pt x="193" y="650"/>
                      <a:pt x="193" y="650"/>
                    </a:cubicBezTo>
                    <a:cubicBezTo>
                      <a:pt x="195" y="638"/>
                      <a:pt x="200" y="626"/>
                      <a:pt x="207" y="612"/>
                    </a:cubicBezTo>
                    <a:cubicBezTo>
                      <a:pt x="212" y="616"/>
                      <a:pt x="212" y="616"/>
                      <a:pt x="212" y="616"/>
                    </a:cubicBezTo>
                    <a:cubicBezTo>
                      <a:pt x="206" y="624"/>
                      <a:pt x="203" y="638"/>
                      <a:pt x="202" y="650"/>
                    </a:cubicBezTo>
                    <a:cubicBezTo>
                      <a:pt x="206" y="650"/>
                      <a:pt x="206" y="650"/>
                      <a:pt x="206" y="650"/>
                    </a:cubicBezTo>
                    <a:cubicBezTo>
                      <a:pt x="206" y="638"/>
                      <a:pt x="209" y="627"/>
                      <a:pt x="215" y="618"/>
                    </a:cubicBezTo>
                    <a:cubicBezTo>
                      <a:pt x="218" y="620"/>
                      <a:pt x="221" y="622"/>
                      <a:pt x="224" y="624"/>
                    </a:cubicBezTo>
                    <a:cubicBezTo>
                      <a:pt x="221" y="633"/>
                      <a:pt x="218" y="642"/>
                      <a:pt x="217" y="650"/>
                    </a:cubicBezTo>
                    <a:cubicBezTo>
                      <a:pt x="222" y="650"/>
                      <a:pt x="222" y="650"/>
                      <a:pt x="222" y="650"/>
                    </a:cubicBezTo>
                    <a:cubicBezTo>
                      <a:pt x="223" y="643"/>
                      <a:pt x="225" y="635"/>
                      <a:pt x="229" y="627"/>
                    </a:cubicBezTo>
                    <a:cubicBezTo>
                      <a:pt x="231" y="629"/>
                      <a:pt x="234" y="631"/>
                      <a:pt x="237" y="633"/>
                    </a:cubicBezTo>
                    <a:cubicBezTo>
                      <a:pt x="234" y="637"/>
                      <a:pt x="233" y="643"/>
                      <a:pt x="233" y="650"/>
                    </a:cubicBezTo>
                    <a:cubicBezTo>
                      <a:pt x="237" y="650"/>
                      <a:pt x="237" y="650"/>
                      <a:pt x="237" y="650"/>
                    </a:cubicBezTo>
                    <a:cubicBezTo>
                      <a:pt x="237" y="644"/>
                      <a:pt x="238" y="639"/>
                      <a:pt x="240" y="635"/>
                    </a:cubicBezTo>
                    <a:cubicBezTo>
                      <a:pt x="244" y="638"/>
                      <a:pt x="248" y="640"/>
                      <a:pt x="251" y="642"/>
                    </a:cubicBezTo>
                    <a:cubicBezTo>
                      <a:pt x="251" y="645"/>
                      <a:pt x="251" y="648"/>
                      <a:pt x="250" y="650"/>
                    </a:cubicBezTo>
                    <a:cubicBezTo>
                      <a:pt x="255" y="650"/>
                      <a:pt x="255" y="650"/>
                      <a:pt x="255" y="650"/>
                    </a:cubicBezTo>
                    <a:cubicBezTo>
                      <a:pt x="255" y="649"/>
                      <a:pt x="255" y="647"/>
                      <a:pt x="256" y="645"/>
                    </a:cubicBezTo>
                    <a:cubicBezTo>
                      <a:pt x="258" y="647"/>
                      <a:pt x="260" y="649"/>
                      <a:pt x="263" y="650"/>
                    </a:cubicBezTo>
                    <a:cubicBezTo>
                      <a:pt x="272" y="650"/>
                      <a:pt x="272" y="650"/>
                      <a:pt x="272" y="650"/>
                    </a:cubicBezTo>
                    <a:cubicBezTo>
                      <a:pt x="269" y="647"/>
                      <a:pt x="265" y="645"/>
                      <a:pt x="261" y="642"/>
                    </a:cubicBezTo>
                    <a:cubicBezTo>
                      <a:pt x="265" y="639"/>
                      <a:pt x="270" y="635"/>
                      <a:pt x="275" y="631"/>
                    </a:cubicBezTo>
                    <a:cubicBezTo>
                      <a:pt x="300" y="648"/>
                      <a:pt x="300" y="648"/>
                      <a:pt x="300" y="648"/>
                    </a:cubicBezTo>
                    <a:cubicBezTo>
                      <a:pt x="299" y="649"/>
                      <a:pt x="298" y="649"/>
                      <a:pt x="298" y="650"/>
                    </a:cubicBezTo>
                    <a:cubicBezTo>
                      <a:pt x="308" y="650"/>
                      <a:pt x="308" y="650"/>
                      <a:pt x="308" y="650"/>
                    </a:cubicBezTo>
                    <a:cubicBezTo>
                      <a:pt x="305" y="648"/>
                      <a:pt x="305" y="648"/>
                      <a:pt x="305" y="648"/>
                    </a:cubicBezTo>
                    <a:cubicBezTo>
                      <a:pt x="311" y="644"/>
                      <a:pt x="316" y="638"/>
                      <a:pt x="321" y="633"/>
                    </a:cubicBezTo>
                    <a:cubicBezTo>
                      <a:pt x="339" y="647"/>
                      <a:pt x="339" y="647"/>
                      <a:pt x="339" y="647"/>
                    </a:cubicBezTo>
                    <a:cubicBezTo>
                      <a:pt x="338" y="648"/>
                      <a:pt x="337" y="649"/>
                      <a:pt x="335" y="650"/>
                    </a:cubicBezTo>
                    <a:cubicBezTo>
                      <a:pt x="341" y="650"/>
                      <a:pt x="341" y="650"/>
                      <a:pt x="341" y="650"/>
                    </a:cubicBezTo>
                    <a:cubicBezTo>
                      <a:pt x="341" y="650"/>
                      <a:pt x="342" y="650"/>
                      <a:pt x="342" y="649"/>
                    </a:cubicBezTo>
                    <a:cubicBezTo>
                      <a:pt x="343" y="650"/>
                      <a:pt x="343" y="650"/>
                      <a:pt x="343" y="650"/>
                    </a:cubicBezTo>
                    <a:cubicBezTo>
                      <a:pt x="348" y="650"/>
                      <a:pt x="348" y="650"/>
                      <a:pt x="348" y="650"/>
                    </a:cubicBezTo>
                    <a:cubicBezTo>
                      <a:pt x="344" y="647"/>
                      <a:pt x="344" y="647"/>
                      <a:pt x="344" y="647"/>
                    </a:cubicBezTo>
                    <a:cubicBezTo>
                      <a:pt x="348" y="642"/>
                      <a:pt x="353" y="636"/>
                      <a:pt x="357" y="631"/>
                    </a:cubicBezTo>
                    <a:cubicBezTo>
                      <a:pt x="370" y="642"/>
                      <a:pt x="370" y="642"/>
                      <a:pt x="370" y="642"/>
                    </a:cubicBezTo>
                    <a:cubicBezTo>
                      <a:pt x="368" y="645"/>
                      <a:pt x="366" y="647"/>
                      <a:pt x="364" y="650"/>
                    </a:cubicBezTo>
                    <a:cubicBezTo>
                      <a:pt x="373" y="650"/>
                      <a:pt x="373" y="650"/>
                      <a:pt x="373" y="650"/>
                    </a:cubicBezTo>
                    <a:cubicBezTo>
                      <a:pt x="376" y="645"/>
                      <a:pt x="380" y="641"/>
                      <a:pt x="383" y="636"/>
                    </a:cubicBezTo>
                    <a:cubicBezTo>
                      <a:pt x="388" y="634"/>
                      <a:pt x="394" y="632"/>
                      <a:pt x="399" y="632"/>
                    </a:cubicBezTo>
                    <a:cubicBezTo>
                      <a:pt x="412" y="643"/>
                      <a:pt x="412" y="643"/>
                      <a:pt x="412" y="643"/>
                    </a:cubicBezTo>
                    <a:cubicBezTo>
                      <a:pt x="402" y="643"/>
                      <a:pt x="392" y="646"/>
                      <a:pt x="384" y="650"/>
                    </a:cubicBezTo>
                    <a:cubicBezTo>
                      <a:pt x="429" y="650"/>
                      <a:pt x="429" y="650"/>
                      <a:pt x="429" y="650"/>
                    </a:cubicBezTo>
                    <a:cubicBezTo>
                      <a:pt x="318" y="552"/>
                      <a:pt x="318" y="552"/>
                      <a:pt x="318" y="552"/>
                    </a:cubicBezTo>
                    <a:cubicBezTo>
                      <a:pt x="308" y="543"/>
                      <a:pt x="302" y="533"/>
                      <a:pt x="312" y="519"/>
                    </a:cubicBezTo>
                    <a:cubicBezTo>
                      <a:pt x="358" y="455"/>
                      <a:pt x="358" y="455"/>
                      <a:pt x="358" y="455"/>
                    </a:cubicBezTo>
                    <a:cubicBezTo>
                      <a:pt x="369" y="441"/>
                      <a:pt x="379" y="435"/>
                      <a:pt x="397" y="450"/>
                    </a:cubicBezTo>
                    <a:cubicBezTo>
                      <a:pt x="477" y="517"/>
                      <a:pt x="477" y="517"/>
                      <a:pt x="477" y="517"/>
                    </a:cubicBezTo>
                    <a:cubicBezTo>
                      <a:pt x="475" y="521"/>
                      <a:pt x="473" y="524"/>
                      <a:pt x="472" y="527"/>
                    </a:cubicBezTo>
                    <a:cubicBezTo>
                      <a:pt x="397" y="462"/>
                      <a:pt x="397" y="462"/>
                      <a:pt x="397" y="462"/>
                    </a:cubicBezTo>
                    <a:cubicBezTo>
                      <a:pt x="383" y="449"/>
                      <a:pt x="372" y="454"/>
                      <a:pt x="363" y="466"/>
                    </a:cubicBezTo>
                    <a:cubicBezTo>
                      <a:pt x="326" y="522"/>
                      <a:pt x="326" y="522"/>
                      <a:pt x="326" y="522"/>
                    </a:cubicBezTo>
                    <a:cubicBezTo>
                      <a:pt x="317" y="534"/>
                      <a:pt x="323" y="540"/>
                      <a:pt x="332" y="547"/>
                    </a:cubicBezTo>
                    <a:cubicBezTo>
                      <a:pt x="440" y="644"/>
                      <a:pt x="440" y="644"/>
                      <a:pt x="440" y="644"/>
                    </a:cubicBezTo>
                    <a:cubicBezTo>
                      <a:pt x="449" y="652"/>
                      <a:pt x="462" y="653"/>
                      <a:pt x="471" y="641"/>
                    </a:cubicBezTo>
                    <a:cubicBezTo>
                      <a:pt x="484" y="625"/>
                      <a:pt x="484" y="625"/>
                      <a:pt x="484" y="625"/>
                    </a:cubicBezTo>
                    <a:cubicBezTo>
                      <a:pt x="486" y="627"/>
                      <a:pt x="487" y="629"/>
                      <a:pt x="489" y="631"/>
                    </a:cubicBezTo>
                    <a:cubicBezTo>
                      <a:pt x="484" y="636"/>
                      <a:pt x="481" y="643"/>
                      <a:pt x="482" y="650"/>
                    </a:cubicBezTo>
                    <a:cubicBezTo>
                      <a:pt x="488" y="650"/>
                      <a:pt x="488" y="650"/>
                      <a:pt x="488" y="650"/>
                    </a:cubicBezTo>
                    <a:cubicBezTo>
                      <a:pt x="488" y="650"/>
                      <a:pt x="488" y="649"/>
                      <a:pt x="488" y="649"/>
                    </a:cubicBezTo>
                    <a:cubicBezTo>
                      <a:pt x="495" y="639"/>
                      <a:pt x="495" y="639"/>
                      <a:pt x="495" y="639"/>
                    </a:cubicBezTo>
                    <a:cubicBezTo>
                      <a:pt x="496" y="640"/>
                      <a:pt x="497" y="641"/>
                      <a:pt x="498" y="642"/>
                    </a:cubicBezTo>
                    <a:cubicBezTo>
                      <a:pt x="492" y="650"/>
                      <a:pt x="492" y="650"/>
                      <a:pt x="492" y="650"/>
                    </a:cubicBezTo>
                    <a:cubicBezTo>
                      <a:pt x="493" y="650"/>
                      <a:pt x="493" y="650"/>
                      <a:pt x="493" y="650"/>
                    </a:cubicBezTo>
                    <a:cubicBezTo>
                      <a:pt x="499" y="643"/>
                      <a:pt x="499" y="643"/>
                      <a:pt x="499" y="643"/>
                    </a:cubicBezTo>
                    <a:cubicBezTo>
                      <a:pt x="500" y="644"/>
                      <a:pt x="501" y="645"/>
                      <a:pt x="501" y="646"/>
                    </a:cubicBezTo>
                    <a:cubicBezTo>
                      <a:pt x="498" y="650"/>
                      <a:pt x="498" y="650"/>
                      <a:pt x="498" y="650"/>
                    </a:cubicBezTo>
                    <a:cubicBezTo>
                      <a:pt x="500" y="650"/>
                      <a:pt x="500" y="650"/>
                      <a:pt x="500" y="650"/>
                    </a:cubicBezTo>
                    <a:cubicBezTo>
                      <a:pt x="502" y="647"/>
                      <a:pt x="502" y="647"/>
                      <a:pt x="502" y="647"/>
                    </a:cubicBezTo>
                    <a:cubicBezTo>
                      <a:pt x="503" y="647"/>
                      <a:pt x="504" y="648"/>
                      <a:pt x="505" y="649"/>
                    </a:cubicBezTo>
                    <a:cubicBezTo>
                      <a:pt x="505" y="650"/>
                      <a:pt x="505" y="650"/>
                      <a:pt x="505" y="650"/>
                    </a:cubicBezTo>
                    <a:cubicBezTo>
                      <a:pt x="513" y="650"/>
                      <a:pt x="513" y="650"/>
                      <a:pt x="513" y="650"/>
                    </a:cubicBezTo>
                    <a:cubicBezTo>
                      <a:pt x="479" y="617"/>
                      <a:pt x="456" y="583"/>
                      <a:pt x="474" y="533"/>
                    </a:cubicBezTo>
                    <a:cubicBezTo>
                      <a:pt x="484" y="506"/>
                      <a:pt x="524" y="461"/>
                      <a:pt x="566" y="456"/>
                    </a:cubicBezTo>
                    <a:cubicBezTo>
                      <a:pt x="568" y="458"/>
                      <a:pt x="571" y="464"/>
                      <a:pt x="574" y="471"/>
                    </a:cubicBezTo>
                    <a:cubicBezTo>
                      <a:pt x="540" y="485"/>
                      <a:pt x="513" y="520"/>
                      <a:pt x="505" y="547"/>
                    </a:cubicBezTo>
                    <a:cubicBezTo>
                      <a:pt x="493" y="589"/>
                      <a:pt x="504" y="616"/>
                      <a:pt x="540" y="650"/>
                    </a:cubicBezTo>
                    <a:cubicBezTo>
                      <a:pt x="548" y="650"/>
                      <a:pt x="548" y="650"/>
                      <a:pt x="548" y="650"/>
                    </a:cubicBezTo>
                    <a:cubicBezTo>
                      <a:pt x="511" y="615"/>
                      <a:pt x="498" y="592"/>
                      <a:pt x="510" y="550"/>
                    </a:cubicBezTo>
                    <a:cubicBezTo>
                      <a:pt x="518" y="523"/>
                      <a:pt x="541" y="490"/>
                      <a:pt x="576" y="476"/>
                    </a:cubicBezTo>
                    <a:cubicBezTo>
                      <a:pt x="579" y="481"/>
                      <a:pt x="583" y="489"/>
                      <a:pt x="587" y="495"/>
                    </a:cubicBezTo>
                    <a:cubicBezTo>
                      <a:pt x="542" y="513"/>
                      <a:pt x="511" y="582"/>
                      <a:pt x="555" y="630"/>
                    </a:cubicBezTo>
                    <a:cubicBezTo>
                      <a:pt x="562" y="637"/>
                      <a:pt x="567" y="644"/>
                      <a:pt x="572" y="650"/>
                    </a:cubicBezTo>
                    <a:cubicBezTo>
                      <a:pt x="576" y="650"/>
                      <a:pt x="576" y="650"/>
                      <a:pt x="576" y="650"/>
                    </a:cubicBezTo>
                    <a:cubicBezTo>
                      <a:pt x="571" y="643"/>
                      <a:pt x="565" y="635"/>
                      <a:pt x="558" y="627"/>
                    </a:cubicBezTo>
                    <a:cubicBezTo>
                      <a:pt x="567" y="616"/>
                      <a:pt x="578" y="609"/>
                      <a:pt x="590" y="608"/>
                    </a:cubicBezTo>
                    <a:cubicBezTo>
                      <a:pt x="596" y="616"/>
                      <a:pt x="604" y="624"/>
                      <a:pt x="614" y="632"/>
                    </a:cubicBezTo>
                    <a:cubicBezTo>
                      <a:pt x="617" y="637"/>
                      <a:pt x="621" y="644"/>
                      <a:pt x="623" y="650"/>
                    </a:cubicBezTo>
                    <a:cubicBezTo>
                      <a:pt x="630" y="650"/>
                      <a:pt x="630" y="650"/>
                      <a:pt x="630" y="650"/>
                    </a:cubicBezTo>
                    <a:cubicBezTo>
                      <a:pt x="629" y="647"/>
                      <a:pt x="627" y="643"/>
                      <a:pt x="626" y="640"/>
                    </a:cubicBezTo>
                    <a:cubicBezTo>
                      <a:pt x="632" y="643"/>
                      <a:pt x="638" y="647"/>
                      <a:pt x="645" y="650"/>
                    </a:cubicBezTo>
                    <a:cubicBezTo>
                      <a:pt x="663" y="650"/>
                      <a:pt x="663" y="650"/>
                      <a:pt x="663" y="650"/>
                    </a:cubicBezTo>
                    <a:cubicBezTo>
                      <a:pt x="661" y="649"/>
                      <a:pt x="659" y="649"/>
                      <a:pt x="658" y="648"/>
                    </a:cubicBezTo>
                    <a:cubicBezTo>
                      <a:pt x="589" y="621"/>
                      <a:pt x="567" y="575"/>
                      <a:pt x="587" y="544"/>
                    </a:cubicBezTo>
                    <a:cubicBezTo>
                      <a:pt x="606" y="514"/>
                      <a:pt x="653" y="516"/>
                      <a:pt x="704" y="536"/>
                    </a:cubicBezTo>
                    <a:cubicBezTo>
                      <a:pt x="713" y="532"/>
                      <a:pt x="731" y="518"/>
                      <a:pt x="742" y="511"/>
                    </a:cubicBezTo>
                    <a:cubicBezTo>
                      <a:pt x="742" y="519"/>
                      <a:pt x="740" y="540"/>
                      <a:pt x="740" y="552"/>
                    </a:cubicBezTo>
                    <a:cubicBezTo>
                      <a:pt x="789" y="563"/>
                      <a:pt x="806" y="589"/>
                      <a:pt x="785" y="628"/>
                    </a:cubicBezTo>
                    <a:cubicBezTo>
                      <a:pt x="780" y="637"/>
                      <a:pt x="770" y="644"/>
                      <a:pt x="757" y="650"/>
                    </a:cubicBezTo>
                    <a:cubicBezTo>
                      <a:pt x="767" y="650"/>
                      <a:pt x="767" y="650"/>
                      <a:pt x="767" y="650"/>
                    </a:cubicBezTo>
                    <a:cubicBezTo>
                      <a:pt x="769" y="649"/>
                      <a:pt x="771" y="648"/>
                      <a:pt x="772" y="647"/>
                    </a:cubicBezTo>
                    <a:cubicBezTo>
                      <a:pt x="773" y="650"/>
                      <a:pt x="773" y="650"/>
                      <a:pt x="773" y="650"/>
                    </a:cubicBezTo>
                    <a:cubicBezTo>
                      <a:pt x="775" y="650"/>
                      <a:pt x="775" y="650"/>
                      <a:pt x="775" y="650"/>
                    </a:cubicBezTo>
                    <a:cubicBezTo>
                      <a:pt x="775" y="645"/>
                      <a:pt x="775" y="645"/>
                      <a:pt x="775" y="645"/>
                    </a:cubicBezTo>
                    <a:cubicBezTo>
                      <a:pt x="777" y="644"/>
                      <a:pt x="779" y="643"/>
                      <a:pt x="780" y="641"/>
                    </a:cubicBezTo>
                    <a:cubicBezTo>
                      <a:pt x="784" y="645"/>
                      <a:pt x="788" y="648"/>
                      <a:pt x="793" y="650"/>
                    </a:cubicBezTo>
                    <a:cubicBezTo>
                      <a:pt x="830" y="650"/>
                      <a:pt x="830" y="650"/>
                      <a:pt x="830" y="650"/>
                    </a:cubicBezTo>
                    <a:cubicBezTo>
                      <a:pt x="828" y="649"/>
                      <a:pt x="828" y="649"/>
                      <a:pt x="828" y="649"/>
                    </a:cubicBezTo>
                    <a:cubicBezTo>
                      <a:pt x="835" y="645"/>
                      <a:pt x="841" y="639"/>
                      <a:pt x="845" y="632"/>
                    </a:cubicBezTo>
                    <a:cubicBezTo>
                      <a:pt x="849" y="650"/>
                      <a:pt x="849" y="650"/>
                      <a:pt x="849" y="650"/>
                    </a:cubicBezTo>
                    <a:cubicBezTo>
                      <a:pt x="852" y="650"/>
                      <a:pt x="852" y="650"/>
                      <a:pt x="852" y="650"/>
                    </a:cubicBezTo>
                    <a:cubicBezTo>
                      <a:pt x="848" y="631"/>
                      <a:pt x="848" y="631"/>
                      <a:pt x="848" y="631"/>
                    </a:cubicBezTo>
                    <a:cubicBezTo>
                      <a:pt x="878" y="634"/>
                      <a:pt x="878" y="634"/>
                      <a:pt x="878" y="634"/>
                    </a:cubicBezTo>
                    <a:cubicBezTo>
                      <a:pt x="876" y="640"/>
                      <a:pt x="874" y="645"/>
                      <a:pt x="871" y="650"/>
                    </a:cubicBezTo>
                    <a:cubicBezTo>
                      <a:pt x="877" y="650"/>
                      <a:pt x="877" y="650"/>
                      <a:pt x="877" y="650"/>
                    </a:cubicBezTo>
                    <a:cubicBezTo>
                      <a:pt x="881" y="644"/>
                      <a:pt x="883" y="637"/>
                      <a:pt x="885" y="630"/>
                    </a:cubicBezTo>
                    <a:cubicBezTo>
                      <a:pt x="897" y="616"/>
                      <a:pt x="908" y="603"/>
                      <a:pt x="919" y="593"/>
                    </a:cubicBezTo>
                    <a:cubicBezTo>
                      <a:pt x="934" y="580"/>
                      <a:pt x="941" y="588"/>
                      <a:pt x="950" y="596"/>
                    </a:cubicBezTo>
                    <a:cubicBezTo>
                      <a:pt x="962" y="605"/>
                      <a:pt x="968" y="616"/>
                      <a:pt x="958" y="631"/>
                    </a:cubicBezTo>
                    <a:cubicBezTo>
                      <a:pt x="953" y="637"/>
                      <a:pt x="948" y="643"/>
                      <a:pt x="943" y="650"/>
                    </a:cubicBezTo>
                    <a:cubicBezTo>
                      <a:pt x="950" y="650"/>
                      <a:pt x="950" y="650"/>
                      <a:pt x="950" y="650"/>
                    </a:cubicBezTo>
                    <a:cubicBezTo>
                      <a:pt x="955" y="643"/>
                      <a:pt x="960" y="637"/>
                      <a:pt x="965" y="631"/>
                    </a:cubicBezTo>
                    <a:cubicBezTo>
                      <a:pt x="976" y="615"/>
                      <a:pt x="969" y="602"/>
                      <a:pt x="956" y="591"/>
                    </a:cubicBezTo>
                    <a:cubicBezTo>
                      <a:pt x="947" y="584"/>
                      <a:pt x="933" y="574"/>
                      <a:pt x="918" y="588"/>
                    </a:cubicBezTo>
                    <a:cubicBezTo>
                      <a:pt x="908" y="598"/>
                      <a:pt x="897" y="609"/>
                      <a:pt x="886" y="622"/>
                    </a:cubicBezTo>
                    <a:cubicBezTo>
                      <a:pt x="887" y="619"/>
                      <a:pt x="887" y="616"/>
                      <a:pt x="887" y="613"/>
                    </a:cubicBezTo>
                    <a:cubicBezTo>
                      <a:pt x="898" y="602"/>
                      <a:pt x="909" y="592"/>
                      <a:pt x="918" y="583"/>
                    </a:cubicBezTo>
                    <a:cubicBezTo>
                      <a:pt x="934" y="569"/>
                      <a:pt x="949" y="579"/>
                      <a:pt x="959" y="587"/>
                    </a:cubicBezTo>
                    <a:cubicBezTo>
                      <a:pt x="973" y="598"/>
                      <a:pt x="985" y="615"/>
                      <a:pt x="973" y="631"/>
                    </a:cubicBezTo>
                    <a:cubicBezTo>
                      <a:pt x="969" y="637"/>
                      <a:pt x="964" y="644"/>
                      <a:pt x="958" y="650"/>
                    </a:cubicBezTo>
                    <a:cubicBezTo>
                      <a:pt x="969" y="650"/>
                      <a:pt x="969" y="650"/>
                      <a:pt x="969" y="650"/>
                    </a:cubicBezTo>
                    <a:cubicBezTo>
                      <a:pt x="968" y="650"/>
                      <a:pt x="968" y="649"/>
                      <a:pt x="967" y="649"/>
                    </a:cubicBezTo>
                    <a:cubicBezTo>
                      <a:pt x="972" y="644"/>
                      <a:pt x="976" y="639"/>
                      <a:pt x="979" y="634"/>
                    </a:cubicBezTo>
                    <a:cubicBezTo>
                      <a:pt x="983" y="639"/>
                      <a:pt x="991" y="645"/>
                      <a:pt x="1000" y="650"/>
                    </a:cubicBezTo>
                    <a:cubicBezTo>
                      <a:pt x="1005" y="650"/>
                      <a:pt x="1005" y="650"/>
                      <a:pt x="1005" y="650"/>
                    </a:cubicBezTo>
                    <a:cubicBezTo>
                      <a:pt x="1007" y="650"/>
                      <a:pt x="1008" y="650"/>
                      <a:pt x="1010" y="650"/>
                    </a:cubicBezTo>
                    <a:cubicBezTo>
                      <a:pt x="997" y="643"/>
                      <a:pt x="986" y="636"/>
                      <a:pt x="981" y="630"/>
                    </a:cubicBezTo>
                    <a:cubicBezTo>
                      <a:pt x="988" y="615"/>
                      <a:pt x="977" y="597"/>
                      <a:pt x="965" y="585"/>
                    </a:cubicBezTo>
                    <a:cubicBezTo>
                      <a:pt x="964" y="585"/>
                      <a:pt x="963" y="584"/>
                      <a:pt x="963" y="584"/>
                    </a:cubicBezTo>
                    <a:cubicBezTo>
                      <a:pt x="952" y="576"/>
                      <a:pt x="932" y="564"/>
                      <a:pt x="915" y="579"/>
                    </a:cubicBezTo>
                    <a:cubicBezTo>
                      <a:pt x="909" y="583"/>
                      <a:pt x="904" y="589"/>
                      <a:pt x="898" y="595"/>
                    </a:cubicBezTo>
                    <a:cubicBezTo>
                      <a:pt x="893" y="592"/>
                      <a:pt x="888" y="590"/>
                      <a:pt x="883" y="589"/>
                    </a:cubicBezTo>
                    <a:cubicBezTo>
                      <a:pt x="882" y="584"/>
                      <a:pt x="879" y="578"/>
                      <a:pt x="876" y="573"/>
                    </a:cubicBezTo>
                    <a:cubicBezTo>
                      <a:pt x="886" y="566"/>
                      <a:pt x="893" y="557"/>
                      <a:pt x="898" y="547"/>
                    </a:cubicBezTo>
                    <a:cubicBezTo>
                      <a:pt x="934" y="544"/>
                      <a:pt x="954" y="560"/>
                      <a:pt x="972" y="581"/>
                    </a:cubicBezTo>
                    <a:cubicBezTo>
                      <a:pt x="992" y="604"/>
                      <a:pt x="1008" y="631"/>
                      <a:pt x="1038" y="642"/>
                    </a:cubicBezTo>
                    <a:cubicBezTo>
                      <a:pt x="1040" y="641"/>
                      <a:pt x="1042" y="639"/>
                      <a:pt x="1044" y="638"/>
                    </a:cubicBezTo>
                    <a:cubicBezTo>
                      <a:pt x="992" y="632"/>
                      <a:pt x="983" y="536"/>
                      <a:pt x="903" y="537"/>
                    </a:cubicBezTo>
                    <a:cubicBezTo>
                      <a:pt x="904" y="533"/>
                      <a:pt x="905" y="528"/>
                      <a:pt x="906" y="524"/>
                    </a:cubicBezTo>
                    <a:cubicBezTo>
                      <a:pt x="960" y="521"/>
                      <a:pt x="1002" y="550"/>
                      <a:pt x="1022" y="596"/>
                    </a:cubicBezTo>
                    <a:cubicBezTo>
                      <a:pt x="1022" y="612"/>
                      <a:pt x="1031" y="629"/>
                      <a:pt x="1046" y="637"/>
                    </a:cubicBezTo>
                    <a:cubicBezTo>
                      <a:pt x="1047" y="636"/>
                      <a:pt x="1049" y="634"/>
                      <a:pt x="1050" y="633"/>
                    </a:cubicBezTo>
                    <a:cubicBezTo>
                      <a:pt x="1050" y="633"/>
                      <a:pt x="1049" y="633"/>
                      <a:pt x="1049" y="633"/>
                    </a:cubicBezTo>
                    <a:cubicBezTo>
                      <a:pt x="1029" y="623"/>
                      <a:pt x="1019" y="599"/>
                      <a:pt x="1032" y="578"/>
                    </a:cubicBezTo>
                    <a:cubicBezTo>
                      <a:pt x="1040" y="564"/>
                      <a:pt x="1054" y="557"/>
                      <a:pt x="1069" y="556"/>
                    </a:cubicBezTo>
                    <a:cubicBezTo>
                      <a:pt x="1069" y="552"/>
                      <a:pt x="1069" y="552"/>
                      <a:pt x="1069" y="552"/>
                    </a:cubicBezTo>
                    <a:cubicBezTo>
                      <a:pt x="1067" y="552"/>
                      <a:pt x="1065" y="552"/>
                      <a:pt x="1064" y="552"/>
                    </a:cubicBezTo>
                    <a:cubicBezTo>
                      <a:pt x="1017" y="535"/>
                      <a:pt x="1017" y="535"/>
                      <a:pt x="1017" y="535"/>
                    </a:cubicBezTo>
                    <a:cubicBezTo>
                      <a:pt x="1014" y="530"/>
                      <a:pt x="1011" y="525"/>
                      <a:pt x="1008" y="520"/>
                    </a:cubicBezTo>
                    <a:cubicBezTo>
                      <a:pt x="993" y="499"/>
                      <a:pt x="972" y="480"/>
                      <a:pt x="943" y="472"/>
                    </a:cubicBezTo>
                    <a:cubicBezTo>
                      <a:pt x="952" y="455"/>
                      <a:pt x="962" y="435"/>
                      <a:pt x="969" y="418"/>
                    </a:cubicBezTo>
                    <a:cubicBezTo>
                      <a:pt x="1069" y="462"/>
                      <a:pt x="1069" y="462"/>
                      <a:pt x="1069" y="462"/>
                    </a:cubicBezTo>
                    <a:cubicBezTo>
                      <a:pt x="1069" y="457"/>
                      <a:pt x="1069" y="457"/>
                      <a:pt x="1069" y="457"/>
                    </a:cubicBezTo>
                    <a:cubicBezTo>
                      <a:pt x="971" y="413"/>
                      <a:pt x="971" y="413"/>
                      <a:pt x="971" y="413"/>
                    </a:cubicBezTo>
                    <a:cubicBezTo>
                      <a:pt x="972" y="409"/>
                      <a:pt x="974" y="406"/>
                      <a:pt x="975" y="403"/>
                    </a:cubicBezTo>
                    <a:cubicBezTo>
                      <a:pt x="1003" y="417"/>
                      <a:pt x="1039" y="433"/>
                      <a:pt x="1069" y="445"/>
                    </a:cubicBezTo>
                    <a:cubicBezTo>
                      <a:pt x="1069" y="440"/>
                      <a:pt x="1069" y="440"/>
                      <a:pt x="1069" y="440"/>
                    </a:cubicBezTo>
                    <a:cubicBezTo>
                      <a:pt x="1040" y="428"/>
                      <a:pt x="1004" y="411"/>
                      <a:pt x="977" y="398"/>
                    </a:cubicBezTo>
                    <a:cubicBezTo>
                      <a:pt x="978" y="394"/>
                      <a:pt x="979" y="390"/>
                      <a:pt x="979" y="387"/>
                    </a:cubicBezTo>
                    <a:cubicBezTo>
                      <a:pt x="982" y="380"/>
                      <a:pt x="968" y="372"/>
                      <a:pt x="949" y="363"/>
                    </a:cubicBezTo>
                    <a:cubicBezTo>
                      <a:pt x="951" y="357"/>
                      <a:pt x="954" y="350"/>
                      <a:pt x="958" y="342"/>
                    </a:cubicBezTo>
                    <a:cubicBezTo>
                      <a:pt x="962" y="353"/>
                      <a:pt x="967" y="363"/>
                      <a:pt x="971" y="370"/>
                    </a:cubicBezTo>
                    <a:cubicBezTo>
                      <a:pt x="968" y="361"/>
                      <a:pt x="964" y="351"/>
                      <a:pt x="959" y="339"/>
                    </a:cubicBezTo>
                    <a:cubicBezTo>
                      <a:pt x="960" y="336"/>
                      <a:pt x="961" y="333"/>
                      <a:pt x="963" y="330"/>
                    </a:cubicBezTo>
                    <a:cubicBezTo>
                      <a:pt x="968" y="342"/>
                      <a:pt x="974" y="354"/>
                      <a:pt x="978" y="361"/>
                    </a:cubicBezTo>
                    <a:cubicBezTo>
                      <a:pt x="975" y="352"/>
                      <a:pt x="970" y="340"/>
                      <a:pt x="964" y="327"/>
                    </a:cubicBezTo>
                    <a:cubicBezTo>
                      <a:pt x="966" y="323"/>
                      <a:pt x="968" y="319"/>
                      <a:pt x="969" y="315"/>
                    </a:cubicBezTo>
                    <a:cubicBezTo>
                      <a:pt x="976" y="330"/>
                      <a:pt x="982" y="343"/>
                      <a:pt x="987" y="352"/>
                    </a:cubicBezTo>
                    <a:cubicBezTo>
                      <a:pt x="983" y="341"/>
                      <a:pt x="978" y="327"/>
                      <a:pt x="971" y="312"/>
                    </a:cubicBezTo>
                    <a:cubicBezTo>
                      <a:pt x="973" y="308"/>
                      <a:pt x="974" y="305"/>
                      <a:pt x="976" y="302"/>
                    </a:cubicBezTo>
                    <a:cubicBezTo>
                      <a:pt x="984" y="319"/>
                      <a:pt x="991" y="335"/>
                      <a:pt x="996" y="345"/>
                    </a:cubicBezTo>
                    <a:cubicBezTo>
                      <a:pt x="992" y="333"/>
                      <a:pt x="986" y="316"/>
                      <a:pt x="978" y="299"/>
                    </a:cubicBezTo>
                    <a:cubicBezTo>
                      <a:pt x="980" y="295"/>
                      <a:pt x="982" y="292"/>
                      <a:pt x="984" y="290"/>
                    </a:cubicBezTo>
                    <a:cubicBezTo>
                      <a:pt x="990" y="304"/>
                      <a:pt x="997" y="317"/>
                      <a:pt x="1001" y="326"/>
                    </a:cubicBezTo>
                    <a:cubicBezTo>
                      <a:pt x="998" y="316"/>
                      <a:pt x="992" y="302"/>
                      <a:pt x="986" y="287"/>
                    </a:cubicBezTo>
                    <a:cubicBezTo>
                      <a:pt x="988" y="286"/>
                      <a:pt x="989" y="285"/>
                      <a:pt x="991" y="284"/>
                    </a:cubicBezTo>
                    <a:cubicBezTo>
                      <a:pt x="992" y="284"/>
                      <a:pt x="993" y="284"/>
                      <a:pt x="994" y="285"/>
                    </a:cubicBezTo>
                    <a:cubicBezTo>
                      <a:pt x="1000" y="298"/>
                      <a:pt x="1006" y="310"/>
                      <a:pt x="1011" y="318"/>
                    </a:cubicBezTo>
                    <a:cubicBezTo>
                      <a:pt x="1008" y="310"/>
                      <a:pt x="1003" y="298"/>
                      <a:pt x="998" y="286"/>
                    </a:cubicBezTo>
                    <a:cubicBezTo>
                      <a:pt x="1001" y="287"/>
                      <a:pt x="1004" y="288"/>
                      <a:pt x="1009" y="289"/>
                    </a:cubicBezTo>
                    <a:cubicBezTo>
                      <a:pt x="1012" y="297"/>
                      <a:pt x="1015" y="303"/>
                      <a:pt x="1018" y="308"/>
                    </a:cubicBezTo>
                    <a:cubicBezTo>
                      <a:pt x="1016" y="303"/>
                      <a:pt x="1014" y="297"/>
                      <a:pt x="1011" y="290"/>
                    </a:cubicBezTo>
                    <a:cubicBezTo>
                      <a:pt x="1026" y="296"/>
                      <a:pt x="1047" y="306"/>
                      <a:pt x="1069" y="317"/>
                    </a:cubicBezTo>
                    <a:cubicBezTo>
                      <a:pt x="1069" y="311"/>
                      <a:pt x="1069" y="311"/>
                      <a:pt x="1069" y="311"/>
                    </a:cubicBezTo>
                    <a:cubicBezTo>
                      <a:pt x="1030" y="292"/>
                      <a:pt x="994" y="278"/>
                      <a:pt x="987" y="280"/>
                    </a:cubicBezTo>
                    <a:cubicBezTo>
                      <a:pt x="976" y="282"/>
                      <a:pt x="957" y="330"/>
                      <a:pt x="944" y="361"/>
                    </a:cubicBezTo>
                    <a:cubicBezTo>
                      <a:pt x="941" y="359"/>
                      <a:pt x="937" y="358"/>
                      <a:pt x="934" y="356"/>
                    </a:cubicBezTo>
                    <a:cubicBezTo>
                      <a:pt x="952" y="317"/>
                      <a:pt x="977" y="262"/>
                      <a:pt x="986" y="262"/>
                    </a:cubicBezTo>
                    <a:cubicBezTo>
                      <a:pt x="992" y="260"/>
                      <a:pt x="1029" y="277"/>
                      <a:pt x="1069" y="297"/>
                    </a:cubicBezTo>
                    <a:cubicBezTo>
                      <a:pt x="1069" y="264"/>
                      <a:pt x="1069" y="264"/>
                      <a:pt x="1069" y="264"/>
                    </a:cubicBezTo>
                    <a:cubicBezTo>
                      <a:pt x="1058" y="271"/>
                      <a:pt x="1048" y="275"/>
                      <a:pt x="1039" y="276"/>
                    </a:cubicBezTo>
                    <a:cubicBezTo>
                      <a:pt x="1027" y="271"/>
                      <a:pt x="1016" y="266"/>
                      <a:pt x="1007" y="262"/>
                    </a:cubicBezTo>
                    <a:cubicBezTo>
                      <a:pt x="1020" y="257"/>
                      <a:pt x="1031" y="251"/>
                      <a:pt x="1036" y="245"/>
                    </a:cubicBezTo>
                    <a:cubicBezTo>
                      <a:pt x="1048" y="252"/>
                      <a:pt x="1060" y="254"/>
                      <a:pt x="1069" y="252"/>
                    </a:cubicBezTo>
                    <a:cubicBezTo>
                      <a:pt x="1069" y="246"/>
                      <a:pt x="1069" y="246"/>
                      <a:pt x="1069" y="246"/>
                    </a:cubicBezTo>
                    <a:cubicBezTo>
                      <a:pt x="1056" y="249"/>
                      <a:pt x="1039" y="245"/>
                      <a:pt x="1024" y="225"/>
                    </a:cubicBezTo>
                    <a:cubicBezTo>
                      <a:pt x="1016" y="244"/>
                      <a:pt x="983" y="253"/>
                      <a:pt x="965" y="228"/>
                    </a:cubicBezTo>
                    <a:cubicBezTo>
                      <a:pt x="959" y="234"/>
                      <a:pt x="926" y="271"/>
                      <a:pt x="917" y="283"/>
                    </a:cubicBezTo>
                    <a:cubicBezTo>
                      <a:pt x="918" y="260"/>
                      <a:pt x="923" y="227"/>
                      <a:pt x="923" y="217"/>
                    </a:cubicBezTo>
                    <a:cubicBezTo>
                      <a:pt x="874" y="205"/>
                      <a:pt x="857" y="173"/>
                      <a:pt x="867" y="152"/>
                    </a:cubicBezTo>
                    <a:cubicBezTo>
                      <a:pt x="875" y="138"/>
                      <a:pt x="896" y="132"/>
                      <a:pt x="922" y="152"/>
                    </a:cubicBezTo>
                    <a:cubicBezTo>
                      <a:pt x="907" y="91"/>
                      <a:pt x="1025" y="97"/>
                      <a:pt x="1020" y="162"/>
                    </a:cubicBezTo>
                    <a:cubicBezTo>
                      <a:pt x="1040" y="152"/>
                      <a:pt x="1058" y="153"/>
                      <a:pt x="1069" y="159"/>
                    </a:cubicBezTo>
                    <a:cubicBezTo>
                      <a:pt x="1069" y="153"/>
                      <a:pt x="1069" y="153"/>
                      <a:pt x="1069" y="153"/>
                    </a:cubicBezTo>
                    <a:cubicBezTo>
                      <a:pt x="1065" y="151"/>
                      <a:pt x="1061" y="150"/>
                      <a:pt x="1057" y="149"/>
                    </a:cubicBezTo>
                    <a:cubicBezTo>
                      <a:pt x="1069" y="140"/>
                      <a:pt x="1069" y="140"/>
                      <a:pt x="1069" y="140"/>
                    </a:cubicBezTo>
                    <a:cubicBezTo>
                      <a:pt x="1069" y="134"/>
                      <a:pt x="1069" y="134"/>
                      <a:pt x="1069" y="134"/>
                    </a:cubicBezTo>
                    <a:cubicBezTo>
                      <a:pt x="1053" y="149"/>
                      <a:pt x="1053" y="149"/>
                      <a:pt x="1053" y="149"/>
                    </a:cubicBezTo>
                    <a:cubicBezTo>
                      <a:pt x="1046" y="148"/>
                      <a:pt x="1038" y="149"/>
                      <a:pt x="1030" y="151"/>
                    </a:cubicBezTo>
                    <a:cubicBezTo>
                      <a:pt x="1069" y="117"/>
                      <a:pt x="1069" y="117"/>
                      <a:pt x="1069" y="117"/>
                    </a:cubicBezTo>
                    <a:cubicBezTo>
                      <a:pt x="1069" y="105"/>
                      <a:pt x="1069" y="105"/>
                      <a:pt x="1069" y="105"/>
                    </a:cubicBezTo>
                    <a:cubicBezTo>
                      <a:pt x="1062" y="114"/>
                      <a:pt x="1053" y="123"/>
                      <a:pt x="1048" y="126"/>
                    </a:cubicBezTo>
                    <a:cubicBezTo>
                      <a:pt x="1054" y="101"/>
                      <a:pt x="1062" y="74"/>
                      <a:pt x="1063" y="33"/>
                    </a:cubicBezTo>
                    <a:cubicBezTo>
                      <a:pt x="1060" y="29"/>
                      <a:pt x="1058" y="25"/>
                      <a:pt x="1054" y="21"/>
                    </a:cubicBezTo>
                    <a:cubicBezTo>
                      <a:pt x="1056" y="24"/>
                      <a:pt x="1056" y="26"/>
                      <a:pt x="1054" y="28"/>
                    </a:cubicBezTo>
                    <a:cubicBezTo>
                      <a:pt x="1048" y="34"/>
                      <a:pt x="1036" y="15"/>
                      <a:pt x="1029" y="12"/>
                    </a:cubicBezTo>
                    <a:cubicBezTo>
                      <a:pt x="1032" y="20"/>
                      <a:pt x="1049" y="33"/>
                      <a:pt x="1043" y="38"/>
                    </a:cubicBezTo>
                    <a:cubicBezTo>
                      <a:pt x="1037" y="42"/>
                      <a:pt x="1012" y="9"/>
                      <a:pt x="1004" y="0"/>
                    </a:cubicBezTo>
                    <a:cubicBezTo>
                      <a:pt x="1005" y="0"/>
                      <a:pt x="1005" y="0"/>
                      <a:pt x="1005" y="0"/>
                    </a:cubicBezTo>
                    <a:cubicBezTo>
                      <a:pt x="998" y="0"/>
                      <a:pt x="998" y="0"/>
                      <a:pt x="998" y="0"/>
                    </a:cubicBezTo>
                    <a:cubicBezTo>
                      <a:pt x="1003" y="8"/>
                      <a:pt x="1022" y="30"/>
                      <a:pt x="1033" y="40"/>
                    </a:cubicBezTo>
                    <a:cubicBezTo>
                      <a:pt x="1042" y="47"/>
                      <a:pt x="1050" y="41"/>
                      <a:pt x="1048" y="33"/>
                    </a:cubicBezTo>
                    <a:cubicBezTo>
                      <a:pt x="1052" y="35"/>
                      <a:pt x="1055" y="34"/>
                      <a:pt x="1058" y="32"/>
                    </a:cubicBezTo>
                    <a:cubicBezTo>
                      <a:pt x="1058" y="34"/>
                      <a:pt x="1058" y="36"/>
                      <a:pt x="1058" y="38"/>
                    </a:cubicBezTo>
                    <a:cubicBezTo>
                      <a:pt x="1029" y="62"/>
                      <a:pt x="1029" y="62"/>
                      <a:pt x="1029" y="62"/>
                    </a:cubicBezTo>
                    <a:cubicBezTo>
                      <a:pt x="974" y="0"/>
                      <a:pt x="974" y="0"/>
                      <a:pt x="974" y="0"/>
                    </a:cubicBezTo>
                    <a:cubicBezTo>
                      <a:pt x="956" y="0"/>
                      <a:pt x="956" y="0"/>
                      <a:pt x="956" y="0"/>
                    </a:cubicBezTo>
                    <a:cubicBezTo>
                      <a:pt x="957" y="0"/>
                      <a:pt x="957" y="0"/>
                      <a:pt x="957" y="0"/>
                    </a:cubicBezTo>
                    <a:cubicBezTo>
                      <a:pt x="948" y="8"/>
                      <a:pt x="948" y="8"/>
                      <a:pt x="948" y="8"/>
                    </a:cubicBezTo>
                    <a:cubicBezTo>
                      <a:pt x="945" y="6"/>
                      <a:pt x="943" y="3"/>
                      <a:pt x="941" y="0"/>
                    </a:cubicBezTo>
                    <a:cubicBezTo>
                      <a:pt x="935" y="0"/>
                      <a:pt x="935" y="0"/>
                      <a:pt x="935" y="0"/>
                    </a:cubicBezTo>
                    <a:cubicBezTo>
                      <a:pt x="938" y="4"/>
                      <a:pt x="940" y="8"/>
                      <a:pt x="944" y="12"/>
                    </a:cubicBezTo>
                    <a:cubicBezTo>
                      <a:pt x="926" y="27"/>
                      <a:pt x="926" y="27"/>
                      <a:pt x="926" y="27"/>
                    </a:cubicBezTo>
                    <a:cubicBezTo>
                      <a:pt x="918" y="19"/>
                      <a:pt x="912" y="10"/>
                      <a:pt x="908" y="0"/>
                    </a:cubicBezTo>
                    <a:cubicBezTo>
                      <a:pt x="897" y="0"/>
                      <a:pt x="897" y="0"/>
                      <a:pt x="897" y="0"/>
                    </a:cubicBezTo>
                    <a:cubicBezTo>
                      <a:pt x="898" y="5"/>
                      <a:pt x="897" y="10"/>
                      <a:pt x="896" y="16"/>
                    </a:cubicBezTo>
                    <a:cubicBezTo>
                      <a:pt x="892" y="13"/>
                      <a:pt x="888" y="10"/>
                      <a:pt x="883" y="8"/>
                    </a:cubicBezTo>
                    <a:cubicBezTo>
                      <a:pt x="883" y="5"/>
                      <a:pt x="883" y="3"/>
                      <a:pt x="883" y="0"/>
                    </a:cubicBezTo>
                    <a:cubicBezTo>
                      <a:pt x="877" y="0"/>
                      <a:pt x="877" y="0"/>
                      <a:pt x="877" y="0"/>
                    </a:cubicBezTo>
                    <a:cubicBezTo>
                      <a:pt x="878" y="2"/>
                      <a:pt x="878" y="4"/>
                      <a:pt x="879" y="7"/>
                    </a:cubicBezTo>
                    <a:cubicBezTo>
                      <a:pt x="873" y="5"/>
                      <a:pt x="868" y="5"/>
                      <a:pt x="862" y="5"/>
                    </a:cubicBezTo>
                    <a:cubicBezTo>
                      <a:pt x="862" y="3"/>
                      <a:pt x="862" y="1"/>
                      <a:pt x="861" y="0"/>
                    </a:cubicBezTo>
                    <a:cubicBezTo>
                      <a:pt x="855" y="0"/>
                      <a:pt x="855" y="0"/>
                      <a:pt x="855" y="0"/>
                    </a:cubicBezTo>
                    <a:cubicBezTo>
                      <a:pt x="856" y="2"/>
                      <a:pt x="856" y="4"/>
                      <a:pt x="857" y="6"/>
                    </a:cubicBezTo>
                    <a:cubicBezTo>
                      <a:pt x="845" y="8"/>
                      <a:pt x="834" y="14"/>
                      <a:pt x="827" y="24"/>
                    </a:cubicBezTo>
                    <a:cubicBezTo>
                      <a:pt x="825" y="23"/>
                      <a:pt x="823" y="21"/>
                      <a:pt x="821" y="20"/>
                    </a:cubicBezTo>
                    <a:cubicBezTo>
                      <a:pt x="828" y="14"/>
                      <a:pt x="833" y="8"/>
                      <a:pt x="837" y="0"/>
                    </a:cubicBezTo>
                    <a:cubicBezTo>
                      <a:pt x="829" y="0"/>
                      <a:pt x="829" y="0"/>
                      <a:pt x="829" y="0"/>
                    </a:cubicBezTo>
                    <a:cubicBezTo>
                      <a:pt x="825" y="6"/>
                      <a:pt x="820" y="12"/>
                      <a:pt x="815" y="17"/>
                    </a:cubicBezTo>
                    <a:cubicBezTo>
                      <a:pt x="810" y="14"/>
                      <a:pt x="804" y="11"/>
                      <a:pt x="798" y="10"/>
                    </a:cubicBezTo>
                    <a:cubicBezTo>
                      <a:pt x="800" y="7"/>
                      <a:pt x="802" y="3"/>
                      <a:pt x="805" y="0"/>
                    </a:cubicBezTo>
                    <a:cubicBezTo>
                      <a:pt x="799" y="0"/>
                      <a:pt x="799" y="0"/>
                      <a:pt x="799" y="0"/>
                    </a:cubicBezTo>
                    <a:cubicBezTo>
                      <a:pt x="797" y="3"/>
                      <a:pt x="795" y="6"/>
                      <a:pt x="792" y="9"/>
                    </a:cubicBezTo>
                    <a:cubicBezTo>
                      <a:pt x="787" y="8"/>
                      <a:pt x="780" y="7"/>
                      <a:pt x="774" y="7"/>
                    </a:cubicBezTo>
                    <a:cubicBezTo>
                      <a:pt x="776" y="5"/>
                      <a:pt x="778" y="2"/>
                      <a:pt x="780" y="0"/>
                    </a:cubicBezTo>
                    <a:cubicBezTo>
                      <a:pt x="769" y="0"/>
                      <a:pt x="769" y="0"/>
                      <a:pt x="769" y="0"/>
                    </a:cubicBezTo>
                    <a:cubicBezTo>
                      <a:pt x="763" y="4"/>
                      <a:pt x="758" y="7"/>
                      <a:pt x="753" y="10"/>
                    </a:cubicBezTo>
                    <a:cubicBezTo>
                      <a:pt x="743" y="13"/>
                      <a:pt x="733" y="17"/>
                      <a:pt x="723" y="24"/>
                    </a:cubicBezTo>
                    <a:cubicBezTo>
                      <a:pt x="696" y="44"/>
                      <a:pt x="678" y="77"/>
                      <a:pt x="678" y="110"/>
                    </a:cubicBezTo>
                    <a:cubicBezTo>
                      <a:pt x="670" y="108"/>
                      <a:pt x="670" y="108"/>
                      <a:pt x="670" y="108"/>
                    </a:cubicBezTo>
                    <a:cubicBezTo>
                      <a:pt x="665" y="50"/>
                      <a:pt x="702" y="25"/>
                      <a:pt x="735" y="0"/>
                    </a:cubicBezTo>
                    <a:cubicBezTo>
                      <a:pt x="730" y="0"/>
                      <a:pt x="730" y="0"/>
                      <a:pt x="730" y="0"/>
                    </a:cubicBezTo>
                    <a:cubicBezTo>
                      <a:pt x="697" y="25"/>
                      <a:pt x="663" y="50"/>
                      <a:pt x="664" y="107"/>
                    </a:cubicBezTo>
                    <a:cubicBezTo>
                      <a:pt x="657" y="105"/>
                      <a:pt x="657" y="105"/>
                      <a:pt x="657" y="105"/>
                    </a:cubicBezTo>
                    <a:cubicBezTo>
                      <a:pt x="652" y="83"/>
                      <a:pt x="656" y="66"/>
                      <a:pt x="664" y="51"/>
                    </a:cubicBezTo>
                    <a:cubicBezTo>
                      <a:pt x="674" y="31"/>
                      <a:pt x="689" y="14"/>
                      <a:pt x="705" y="0"/>
                    </a:cubicBezTo>
                    <a:cubicBezTo>
                      <a:pt x="696" y="0"/>
                      <a:pt x="696" y="0"/>
                      <a:pt x="696" y="0"/>
                    </a:cubicBezTo>
                    <a:cubicBezTo>
                      <a:pt x="685" y="15"/>
                      <a:pt x="667" y="27"/>
                      <a:pt x="657" y="50"/>
                    </a:cubicBezTo>
                    <a:cubicBezTo>
                      <a:pt x="651" y="66"/>
                      <a:pt x="648" y="83"/>
                      <a:pt x="653" y="105"/>
                    </a:cubicBezTo>
                    <a:cubicBezTo>
                      <a:pt x="649" y="104"/>
                      <a:pt x="645" y="103"/>
                      <a:pt x="641" y="102"/>
                    </a:cubicBezTo>
                    <a:cubicBezTo>
                      <a:pt x="636" y="91"/>
                      <a:pt x="629" y="72"/>
                      <a:pt x="638" y="48"/>
                    </a:cubicBezTo>
                    <a:cubicBezTo>
                      <a:pt x="644" y="33"/>
                      <a:pt x="658" y="17"/>
                      <a:pt x="667" y="0"/>
                    </a:cubicBezTo>
                    <a:cubicBezTo>
                      <a:pt x="662" y="0"/>
                      <a:pt x="662" y="0"/>
                      <a:pt x="662" y="0"/>
                    </a:cubicBezTo>
                    <a:cubicBezTo>
                      <a:pt x="654" y="15"/>
                      <a:pt x="643" y="27"/>
                      <a:pt x="637" y="29"/>
                    </a:cubicBezTo>
                    <a:cubicBezTo>
                      <a:pt x="610" y="37"/>
                      <a:pt x="588" y="23"/>
                      <a:pt x="577" y="0"/>
                    </a:cubicBezTo>
                    <a:cubicBezTo>
                      <a:pt x="571" y="0"/>
                      <a:pt x="571" y="0"/>
                      <a:pt x="571" y="0"/>
                    </a:cubicBezTo>
                    <a:cubicBezTo>
                      <a:pt x="571" y="0"/>
                      <a:pt x="571" y="0"/>
                      <a:pt x="571" y="0"/>
                    </a:cubicBezTo>
                    <a:cubicBezTo>
                      <a:pt x="560" y="6"/>
                      <a:pt x="549" y="18"/>
                      <a:pt x="545" y="26"/>
                    </a:cubicBezTo>
                    <a:cubicBezTo>
                      <a:pt x="532" y="53"/>
                      <a:pt x="553" y="80"/>
                      <a:pt x="539" y="109"/>
                    </a:cubicBezTo>
                    <a:cubicBezTo>
                      <a:pt x="527" y="132"/>
                      <a:pt x="489" y="149"/>
                      <a:pt x="483" y="185"/>
                    </a:cubicBezTo>
                    <a:cubicBezTo>
                      <a:pt x="480" y="201"/>
                      <a:pt x="482" y="221"/>
                      <a:pt x="499" y="239"/>
                    </a:cubicBezTo>
                    <a:cubicBezTo>
                      <a:pt x="496" y="242"/>
                      <a:pt x="494" y="246"/>
                      <a:pt x="491" y="250"/>
                    </a:cubicBezTo>
                    <a:cubicBezTo>
                      <a:pt x="464" y="229"/>
                      <a:pt x="463" y="205"/>
                      <a:pt x="467" y="189"/>
                    </a:cubicBezTo>
                    <a:cubicBezTo>
                      <a:pt x="474" y="154"/>
                      <a:pt x="506" y="139"/>
                      <a:pt x="524" y="102"/>
                    </a:cubicBezTo>
                    <a:cubicBezTo>
                      <a:pt x="543" y="64"/>
                      <a:pt x="521" y="45"/>
                      <a:pt x="535" y="16"/>
                    </a:cubicBezTo>
                    <a:cubicBezTo>
                      <a:pt x="537" y="11"/>
                      <a:pt x="543" y="5"/>
                      <a:pt x="550" y="0"/>
                    </a:cubicBezTo>
                    <a:cubicBezTo>
                      <a:pt x="541" y="0"/>
                      <a:pt x="541" y="0"/>
                      <a:pt x="541" y="0"/>
                    </a:cubicBezTo>
                    <a:cubicBezTo>
                      <a:pt x="541" y="1"/>
                      <a:pt x="540" y="1"/>
                      <a:pt x="539" y="2"/>
                    </a:cubicBezTo>
                    <a:cubicBezTo>
                      <a:pt x="534" y="2"/>
                      <a:pt x="529" y="1"/>
                      <a:pt x="524" y="0"/>
                    </a:cubicBezTo>
                    <a:cubicBezTo>
                      <a:pt x="509" y="0"/>
                      <a:pt x="509" y="0"/>
                      <a:pt x="509" y="0"/>
                    </a:cubicBezTo>
                    <a:cubicBezTo>
                      <a:pt x="517" y="5"/>
                      <a:pt x="525" y="8"/>
                      <a:pt x="534" y="9"/>
                    </a:cubicBezTo>
                    <a:cubicBezTo>
                      <a:pt x="530" y="14"/>
                      <a:pt x="528" y="20"/>
                      <a:pt x="526" y="26"/>
                    </a:cubicBezTo>
                    <a:cubicBezTo>
                      <a:pt x="505" y="20"/>
                      <a:pt x="494" y="11"/>
                      <a:pt x="488" y="0"/>
                    </a:cubicBezTo>
                    <a:cubicBezTo>
                      <a:pt x="480" y="0"/>
                      <a:pt x="480" y="0"/>
                      <a:pt x="480" y="0"/>
                    </a:cubicBezTo>
                    <a:cubicBezTo>
                      <a:pt x="480" y="0"/>
                      <a:pt x="479" y="1"/>
                      <a:pt x="479" y="1"/>
                    </a:cubicBezTo>
                    <a:cubicBezTo>
                      <a:pt x="478" y="0"/>
                      <a:pt x="478" y="0"/>
                      <a:pt x="478" y="0"/>
                    </a:cubicBezTo>
                    <a:cubicBezTo>
                      <a:pt x="472" y="0"/>
                      <a:pt x="472" y="0"/>
                      <a:pt x="472" y="0"/>
                    </a:cubicBezTo>
                    <a:cubicBezTo>
                      <a:pt x="489" y="28"/>
                      <a:pt x="509" y="59"/>
                      <a:pt x="516" y="71"/>
                    </a:cubicBezTo>
                    <a:cubicBezTo>
                      <a:pt x="514" y="76"/>
                      <a:pt x="510" y="82"/>
                      <a:pt x="507" y="86"/>
                    </a:cubicBezTo>
                    <a:cubicBezTo>
                      <a:pt x="491" y="82"/>
                      <a:pt x="470" y="73"/>
                      <a:pt x="456" y="69"/>
                    </a:cubicBezTo>
                    <a:cubicBezTo>
                      <a:pt x="458" y="66"/>
                      <a:pt x="461" y="60"/>
                      <a:pt x="463" y="57"/>
                    </a:cubicBezTo>
                    <a:cubicBezTo>
                      <a:pt x="470" y="59"/>
                      <a:pt x="486" y="64"/>
                      <a:pt x="497" y="67"/>
                    </a:cubicBezTo>
                    <a:cubicBezTo>
                      <a:pt x="491" y="55"/>
                      <a:pt x="471" y="25"/>
                      <a:pt x="455" y="0"/>
                    </a:cubicBezTo>
                    <a:cubicBezTo>
                      <a:pt x="449" y="0"/>
                      <a:pt x="449" y="0"/>
                      <a:pt x="449" y="0"/>
                    </a:cubicBezTo>
                    <a:cubicBezTo>
                      <a:pt x="450" y="2"/>
                      <a:pt x="452" y="5"/>
                      <a:pt x="454" y="8"/>
                    </a:cubicBezTo>
                    <a:cubicBezTo>
                      <a:pt x="444" y="18"/>
                      <a:pt x="436" y="28"/>
                      <a:pt x="430" y="37"/>
                    </a:cubicBezTo>
                    <a:cubicBezTo>
                      <a:pt x="420" y="24"/>
                      <a:pt x="415" y="12"/>
                      <a:pt x="412" y="0"/>
                    </a:cubicBezTo>
                    <a:cubicBezTo>
                      <a:pt x="407" y="0"/>
                      <a:pt x="407" y="0"/>
                      <a:pt x="407" y="0"/>
                    </a:cubicBezTo>
                    <a:cubicBezTo>
                      <a:pt x="409" y="10"/>
                      <a:pt x="412" y="21"/>
                      <a:pt x="418" y="31"/>
                    </a:cubicBezTo>
                    <a:cubicBezTo>
                      <a:pt x="416" y="35"/>
                      <a:pt x="413" y="38"/>
                      <a:pt x="410" y="42"/>
                    </a:cubicBezTo>
                    <a:cubicBezTo>
                      <a:pt x="397" y="29"/>
                      <a:pt x="392" y="15"/>
                      <a:pt x="391" y="0"/>
                    </a:cubicBezTo>
                    <a:cubicBezTo>
                      <a:pt x="386" y="0"/>
                      <a:pt x="386" y="0"/>
                      <a:pt x="386" y="0"/>
                    </a:cubicBezTo>
                    <a:cubicBezTo>
                      <a:pt x="386" y="16"/>
                      <a:pt x="391" y="32"/>
                      <a:pt x="406" y="46"/>
                    </a:cubicBezTo>
                    <a:cubicBezTo>
                      <a:pt x="404" y="49"/>
                      <a:pt x="402" y="52"/>
                      <a:pt x="401" y="54"/>
                    </a:cubicBezTo>
                    <a:cubicBezTo>
                      <a:pt x="380" y="39"/>
                      <a:pt x="376" y="20"/>
                      <a:pt x="378" y="0"/>
                    </a:cubicBezTo>
                    <a:cubicBezTo>
                      <a:pt x="372" y="0"/>
                      <a:pt x="372" y="0"/>
                      <a:pt x="372" y="0"/>
                    </a:cubicBezTo>
                    <a:cubicBezTo>
                      <a:pt x="371" y="18"/>
                      <a:pt x="375" y="36"/>
                      <a:pt x="391" y="54"/>
                    </a:cubicBezTo>
                    <a:cubicBezTo>
                      <a:pt x="384" y="55"/>
                      <a:pt x="377" y="56"/>
                      <a:pt x="369" y="57"/>
                    </a:cubicBezTo>
                    <a:cubicBezTo>
                      <a:pt x="352" y="40"/>
                      <a:pt x="350" y="21"/>
                      <a:pt x="353" y="0"/>
                    </a:cubicBezTo>
                    <a:cubicBezTo>
                      <a:pt x="346" y="0"/>
                      <a:pt x="346" y="0"/>
                      <a:pt x="346" y="0"/>
                    </a:cubicBezTo>
                    <a:cubicBezTo>
                      <a:pt x="342" y="8"/>
                      <a:pt x="339" y="15"/>
                      <a:pt x="334" y="22"/>
                    </a:cubicBezTo>
                    <a:cubicBezTo>
                      <a:pt x="332" y="17"/>
                      <a:pt x="330" y="14"/>
                      <a:pt x="327" y="12"/>
                    </a:cubicBezTo>
                    <a:cubicBezTo>
                      <a:pt x="330" y="8"/>
                      <a:pt x="332" y="4"/>
                      <a:pt x="334" y="0"/>
                    </a:cubicBezTo>
                    <a:cubicBezTo>
                      <a:pt x="328" y="0"/>
                      <a:pt x="328" y="0"/>
                      <a:pt x="328" y="0"/>
                    </a:cubicBezTo>
                    <a:cubicBezTo>
                      <a:pt x="327" y="3"/>
                      <a:pt x="325" y="5"/>
                      <a:pt x="324" y="8"/>
                    </a:cubicBezTo>
                    <a:cubicBezTo>
                      <a:pt x="321" y="5"/>
                      <a:pt x="317" y="2"/>
                      <a:pt x="314" y="0"/>
                    </a:cubicBezTo>
                    <a:cubicBezTo>
                      <a:pt x="302" y="0"/>
                      <a:pt x="302" y="0"/>
                      <a:pt x="302" y="0"/>
                    </a:cubicBezTo>
                    <a:cubicBezTo>
                      <a:pt x="310" y="4"/>
                      <a:pt x="317" y="11"/>
                      <a:pt x="322" y="17"/>
                    </a:cubicBezTo>
                    <a:cubicBezTo>
                      <a:pt x="328" y="24"/>
                      <a:pt x="338" y="36"/>
                      <a:pt x="337" y="60"/>
                    </a:cubicBezTo>
                    <a:cubicBezTo>
                      <a:pt x="337" y="72"/>
                      <a:pt x="334" y="86"/>
                      <a:pt x="327" y="102"/>
                    </a:cubicBezTo>
                    <a:cubicBezTo>
                      <a:pt x="309" y="149"/>
                      <a:pt x="247" y="187"/>
                      <a:pt x="245" y="228"/>
                    </a:cubicBezTo>
                    <a:cubicBezTo>
                      <a:pt x="243" y="272"/>
                      <a:pt x="272" y="315"/>
                      <a:pt x="325" y="292"/>
                    </a:cubicBezTo>
                    <a:cubicBezTo>
                      <a:pt x="330" y="295"/>
                      <a:pt x="335" y="297"/>
                      <a:pt x="340" y="299"/>
                    </a:cubicBezTo>
                    <a:cubicBezTo>
                      <a:pt x="281" y="333"/>
                      <a:pt x="239" y="279"/>
                      <a:pt x="233" y="252"/>
                    </a:cubicBezTo>
                    <a:cubicBezTo>
                      <a:pt x="215" y="182"/>
                      <a:pt x="300" y="141"/>
                      <a:pt x="318" y="99"/>
                    </a:cubicBezTo>
                    <a:cubicBezTo>
                      <a:pt x="324" y="87"/>
                      <a:pt x="328" y="73"/>
                      <a:pt x="328" y="60"/>
                    </a:cubicBezTo>
                    <a:cubicBezTo>
                      <a:pt x="329" y="51"/>
                      <a:pt x="327" y="41"/>
                      <a:pt x="322" y="32"/>
                    </a:cubicBezTo>
                    <a:cubicBezTo>
                      <a:pt x="311" y="15"/>
                      <a:pt x="295" y="1"/>
                      <a:pt x="273" y="13"/>
                    </a:cubicBezTo>
                    <a:cubicBezTo>
                      <a:pt x="261" y="18"/>
                      <a:pt x="247" y="35"/>
                      <a:pt x="265" y="51"/>
                    </a:cubicBezTo>
                    <a:cubicBezTo>
                      <a:pt x="279" y="64"/>
                      <a:pt x="306" y="49"/>
                      <a:pt x="315" y="32"/>
                    </a:cubicBezTo>
                    <a:cubicBezTo>
                      <a:pt x="317" y="35"/>
                      <a:pt x="318" y="37"/>
                      <a:pt x="320" y="40"/>
                    </a:cubicBezTo>
                    <a:cubicBezTo>
                      <a:pt x="306" y="62"/>
                      <a:pt x="277" y="74"/>
                      <a:pt x="264" y="72"/>
                    </a:cubicBezTo>
                    <a:cubicBezTo>
                      <a:pt x="240" y="67"/>
                      <a:pt x="226" y="28"/>
                      <a:pt x="258" y="3"/>
                    </a:cubicBezTo>
                    <a:cubicBezTo>
                      <a:pt x="259" y="2"/>
                      <a:pt x="261" y="1"/>
                      <a:pt x="262" y="0"/>
                    </a:cubicBezTo>
                    <a:cubicBezTo>
                      <a:pt x="252" y="0"/>
                      <a:pt x="252" y="0"/>
                      <a:pt x="252" y="0"/>
                    </a:cubicBezTo>
                    <a:cubicBezTo>
                      <a:pt x="252" y="0"/>
                      <a:pt x="252" y="0"/>
                      <a:pt x="252" y="0"/>
                    </a:cubicBezTo>
                    <a:cubicBezTo>
                      <a:pt x="232" y="20"/>
                      <a:pt x="230" y="42"/>
                      <a:pt x="237" y="57"/>
                    </a:cubicBezTo>
                    <a:cubicBezTo>
                      <a:pt x="229" y="60"/>
                      <a:pt x="221" y="63"/>
                      <a:pt x="212" y="65"/>
                    </a:cubicBezTo>
                    <a:cubicBezTo>
                      <a:pt x="219" y="46"/>
                      <a:pt x="229" y="20"/>
                      <a:pt x="236" y="0"/>
                    </a:cubicBezTo>
                    <a:cubicBezTo>
                      <a:pt x="230" y="0"/>
                      <a:pt x="230" y="0"/>
                      <a:pt x="230" y="0"/>
                    </a:cubicBezTo>
                    <a:cubicBezTo>
                      <a:pt x="230" y="1"/>
                      <a:pt x="230" y="1"/>
                      <a:pt x="230" y="1"/>
                    </a:cubicBezTo>
                    <a:cubicBezTo>
                      <a:pt x="229" y="0"/>
                      <a:pt x="229" y="0"/>
                      <a:pt x="229" y="0"/>
                    </a:cubicBezTo>
                    <a:cubicBezTo>
                      <a:pt x="227" y="0"/>
                      <a:pt x="227" y="0"/>
                      <a:pt x="227" y="0"/>
                    </a:cubicBezTo>
                    <a:cubicBezTo>
                      <a:pt x="229" y="3"/>
                      <a:pt x="229" y="3"/>
                      <a:pt x="229" y="3"/>
                    </a:cubicBezTo>
                    <a:cubicBezTo>
                      <a:pt x="228" y="7"/>
                      <a:pt x="228" y="7"/>
                      <a:pt x="228" y="7"/>
                    </a:cubicBezTo>
                    <a:cubicBezTo>
                      <a:pt x="222" y="0"/>
                      <a:pt x="222" y="0"/>
                      <a:pt x="222" y="0"/>
                    </a:cubicBezTo>
                    <a:cubicBezTo>
                      <a:pt x="220" y="0"/>
                      <a:pt x="220" y="0"/>
                      <a:pt x="220" y="0"/>
                    </a:cubicBezTo>
                    <a:cubicBezTo>
                      <a:pt x="227" y="8"/>
                      <a:pt x="227" y="8"/>
                      <a:pt x="227" y="8"/>
                    </a:cubicBezTo>
                    <a:cubicBezTo>
                      <a:pt x="226" y="13"/>
                      <a:pt x="226" y="13"/>
                      <a:pt x="226" y="13"/>
                    </a:cubicBezTo>
                    <a:cubicBezTo>
                      <a:pt x="214" y="0"/>
                      <a:pt x="214" y="0"/>
                      <a:pt x="214" y="0"/>
                    </a:cubicBezTo>
                    <a:cubicBezTo>
                      <a:pt x="212" y="0"/>
                      <a:pt x="212" y="0"/>
                      <a:pt x="212" y="0"/>
                    </a:cubicBezTo>
                    <a:cubicBezTo>
                      <a:pt x="225" y="14"/>
                      <a:pt x="225" y="14"/>
                      <a:pt x="225" y="14"/>
                    </a:cubicBezTo>
                    <a:cubicBezTo>
                      <a:pt x="223" y="19"/>
                      <a:pt x="223" y="19"/>
                      <a:pt x="223" y="19"/>
                    </a:cubicBezTo>
                    <a:cubicBezTo>
                      <a:pt x="207" y="1"/>
                      <a:pt x="207" y="1"/>
                      <a:pt x="207" y="1"/>
                    </a:cubicBezTo>
                    <a:cubicBezTo>
                      <a:pt x="207" y="0"/>
                      <a:pt x="208" y="0"/>
                      <a:pt x="208" y="0"/>
                    </a:cubicBezTo>
                    <a:cubicBezTo>
                      <a:pt x="203" y="0"/>
                      <a:pt x="203" y="0"/>
                      <a:pt x="203" y="0"/>
                    </a:cubicBezTo>
                    <a:cubicBezTo>
                      <a:pt x="195" y="21"/>
                      <a:pt x="176" y="66"/>
                      <a:pt x="171" y="82"/>
                    </a:cubicBezTo>
                    <a:cubicBezTo>
                      <a:pt x="194" y="76"/>
                      <a:pt x="222" y="67"/>
                      <a:pt x="239" y="61"/>
                    </a:cubicBezTo>
                    <a:cubicBezTo>
                      <a:pt x="242" y="67"/>
                      <a:pt x="246" y="71"/>
                      <a:pt x="250" y="74"/>
                    </a:cubicBezTo>
                    <a:cubicBezTo>
                      <a:pt x="239" y="128"/>
                      <a:pt x="207" y="261"/>
                      <a:pt x="195" y="318"/>
                    </a:cubicBezTo>
                    <a:cubicBezTo>
                      <a:pt x="190" y="313"/>
                      <a:pt x="185" y="308"/>
                      <a:pt x="180" y="303"/>
                    </a:cubicBezTo>
                    <a:cubicBezTo>
                      <a:pt x="193" y="245"/>
                      <a:pt x="217" y="141"/>
                      <a:pt x="229" y="89"/>
                    </a:cubicBezTo>
                    <a:cubicBezTo>
                      <a:pt x="212" y="93"/>
                      <a:pt x="138" y="118"/>
                      <a:pt x="122" y="123"/>
                    </a:cubicBezTo>
                    <a:cubicBezTo>
                      <a:pt x="134" y="93"/>
                      <a:pt x="148" y="62"/>
                      <a:pt x="161" y="31"/>
                    </a:cubicBezTo>
                    <a:cubicBezTo>
                      <a:pt x="176" y="38"/>
                      <a:pt x="176" y="38"/>
                      <a:pt x="176" y="38"/>
                    </a:cubicBezTo>
                    <a:cubicBezTo>
                      <a:pt x="188" y="12"/>
                      <a:pt x="188" y="12"/>
                      <a:pt x="188" y="12"/>
                    </a:cubicBezTo>
                    <a:cubicBezTo>
                      <a:pt x="172" y="7"/>
                      <a:pt x="172" y="7"/>
                      <a:pt x="172" y="7"/>
                    </a:cubicBezTo>
                    <a:cubicBezTo>
                      <a:pt x="173" y="5"/>
                      <a:pt x="174" y="2"/>
                      <a:pt x="175" y="0"/>
                    </a:cubicBezTo>
                    <a:cubicBezTo>
                      <a:pt x="169" y="0"/>
                      <a:pt x="169" y="0"/>
                      <a:pt x="169" y="0"/>
                    </a:cubicBezTo>
                    <a:cubicBezTo>
                      <a:pt x="168" y="2"/>
                      <a:pt x="167" y="4"/>
                      <a:pt x="166" y="6"/>
                    </a:cubicBezTo>
                    <a:cubicBezTo>
                      <a:pt x="155" y="3"/>
                      <a:pt x="155" y="3"/>
                      <a:pt x="155" y="3"/>
                    </a:cubicBezTo>
                    <a:cubicBezTo>
                      <a:pt x="156" y="0"/>
                      <a:pt x="156" y="0"/>
                      <a:pt x="156" y="0"/>
                    </a:cubicBezTo>
                    <a:cubicBezTo>
                      <a:pt x="151" y="0"/>
                      <a:pt x="151" y="0"/>
                      <a:pt x="151" y="0"/>
                    </a:cubicBezTo>
                    <a:cubicBezTo>
                      <a:pt x="149" y="5"/>
                      <a:pt x="149" y="5"/>
                      <a:pt x="149" y="5"/>
                    </a:cubicBezTo>
                    <a:cubicBezTo>
                      <a:pt x="182" y="14"/>
                      <a:pt x="182" y="14"/>
                      <a:pt x="182" y="14"/>
                    </a:cubicBezTo>
                    <a:cubicBezTo>
                      <a:pt x="175" y="32"/>
                      <a:pt x="175" y="32"/>
                      <a:pt x="175" y="32"/>
                    </a:cubicBezTo>
                    <a:cubicBezTo>
                      <a:pt x="145" y="17"/>
                      <a:pt x="145" y="17"/>
                      <a:pt x="145" y="17"/>
                    </a:cubicBezTo>
                    <a:cubicBezTo>
                      <a:pt x="137" y="33"/>
                      <a:pt x="137" y="33"/>
                      <a:pt x="137" y="33"/>
                    </a:cubicBezTo>
                    <a:cubicBezTo>
                      <a:pt x="127" y="5"/>
                      <a:pt x="127" y="5"/>
                      <a:pt x="127" y="5"/>
                    </a:cubicBezTo>
                    <a:cubicBezTo>
                      <a:pt x="137" y="0"/>
                      <a:pt x="137" y="0"/>
                      <a:pt x="137" y="0"/>
                    </a:cubicBezTo>
                    <a:cubicBezTo>
                      <a:pt x="124" y="0"/>
                      <a:pt x="124" y="0"/>
                      <a:pt x="124" y="0"/>
                    </a:cubicBezTo>
                    <a:cubicBezTo>
                      <a:pt x="121" y="1"/>
                      <a:pt x="121" y="1"/>
                      <a:pt x="121" y="1"/>
                    </a:cubicBezTo>
                    <a:cubicBezTo>
                      <a:pt x="136" y="47"/>
                      <a:pt x="136" y="47"/>
                      <a:pt x="136" y="47"/>
                    </a:cubicBezTo>
                    <a:cubicBezTo>
                      <a:pt x="148" y="24"/>
                      <a:pt x="148" y="24"/>
                      <a:pt x="148" y="24"/>
                    </a:cubicBezTo>
                    <a:cubicBezTo>
                      <a:pt x="156" y="28"/>
                      <a:pt x="156" y="28"/>
                      <a:pt x="156" y="28"/>
                    </a:cubicBezTo>
                    <a:cubicBezTo>
                      <a:pt x="146" y="52"/>
                      <a:pt x="136" y="76"/>
                      <a:pt x="126" y="99"/>
                    </a:cubicBezTo>
                    <a:cubicBezTo>
                      <a:pt x="112" y="97"/>
                      <a:pt x="88" y="88"/>
                      <a:pt x="107" y="64"/>
                    </a:cubicBezTo>
                    <a:cubicBezTo>
                      <a:pt x="77" y="64"/>
                      <a:pt x="73" y="29"/>
                      <a:pt x="101" y="18"/>
                    </a:cubicBezTo>
                    <a:cubicBezTo>
                      <a:pt x="92" y="13"/>
                      <a:pt x="86" y="7"/>
                      <a:pt x="84" y="0"/>
                    </a:cubicBezTo>
                    <a:cubicBezTo>
                      <a:pt x="78" y="0"/>
                      <a:pt x="78" y="0"/>
                      <a:pt x="78" y="0"/>
                    </a:cubicBezTo>
                    <a:cubicBezTo>
                      <a:pt x="80" y="6"/>
                      <a:pt x="84" y="13"/>
                      <a:pt x="92" y="19"/>
                    </a:cubicBezTo>
                    <a:cubicBezTo>
                      <a:pt x="90" y="19"/>
                      <a:pt x="89" y="21"/>
                      <a:pt x="87" y="22"/>
                    </a:cubicBezTo>
                    <a:cubicBezTo>
                      <a:pt x="81" y="14"/>
                      <a:pt x="75" y="7"/>
                      <a:pt x="70" y="0"/>
                    </a:cubicBezTo>
                    <a:cubicBezTo>
                      <a:pt x="64" y="0"/>
                      <a:pt x="64" y="0"/>
                      <a:pt x="64" y="0"/>
                    </a:cubicBezTo>
                    <a:cubicBezTo>
                      <a:pt x="70" y="8"/>
                      <a:pt x="77" y="17"/>
                      <a:pt x="84" y="25"/>
                    </a:cubicBezTo>
                    <a:cubicBezTo>
                      <a:pt x="83" y="27"/>
                      <a:pt x="82" y="28"/>
                      <a:pt x="81" y="29"/>
                    </a:cubicBezTo>
                    <a:cubicBezTo>
                      <a:pt x="72" y="26"/>
                      <a:pt x="62" y="25"/>
                      <a:pt x="55" y="28"/>
                    </a:cubicBezTo>
                    <a:cubicBezTo>
                      <a:pt x="48" y="18"/>
                      <a:pt x="41" y="9"/>
                      <a:pt x="34" y="0"/>
                    </a:cubicBezTo>
                    <a:cubicBezTo>
                      <a:pt x="26" y="0"/>
                      <a:pt x="26" y="0"/>
                      <a:pt x="26" y="0"/>
                    </a:cubicBezTo>
                    <a:cubicBezTo>
                      <a:pt x="33" y="10"/>
                      <a:pt x="40" y="20"/>
                      <a:pt x="48" y="31"/>
                    </a:cubicBezTo>
                    <a:cubicBezTo>
                      <a:pt x="36" y="39"/>
                      <a:pt x="30" y="55"/>
                      <a:pt x="37" y="77"/>
                    </a:cubicBezTo>
                    <a:close/>
                    <a:moveTo>
                      <a:pt x="494" y="638"/>
                    </a:moveTo>
                    <a:cubicBezTo>
                      <a:pt x="487" y="647"/>
                      <a:pt x="487" y="647"/>
                      <a:pt x="487" y="647"/>
                    </a:cubicBezTo>
                    <a:cubicBezTo>
                      <a:pt x="487" y="643"/>
                      <a:pt x="488" y="638"/>
                      <a:pt x="491" y="634"/>
                    </a:cubicBezTo>
                    <a:cubicBezTo>
                      <a:pt x="492" y="635"/>
                      <a:pt x="493" y="637"/>
                      <a:pt x="494" y="638"/>
                    </a:cubicBezTo>
                    <a:close/>
                    <a:moveTo>
                      <a:pt x="463" y="563"/>
                    </a:moveTo>
                    <a:cubicBezTo>
                      <a:pt x="462" y="584"/>
                      <a:pt x="469" y="602"/>
                      <a:pt x="479" y="618"/>
                    </a:cubicBezTo>
                    <a:cubicBezTo>
                      <a:pt x="467" y="635"/>
                      <a:pt x="467" y="635"/>
                      <a:pt x="467" y="635"/>
                    </a:cubicBezTo>
                    <a:cubicBezTo>
                      <a:pt x="465" y="638"/>
                      <a:pt x="463" y="641"/>
                      <a:pt x="460" y="642"/>
                    </a:cubicBezTo>
                    <a:cubicBezTo>
                      <a:pt x="460" y="632"/>
                      <a:pt x="461" y="622"/>
                      <a:pt x="460" y="616"/>
                    </a:cubicBezTo>
                    <a:cubicBezTo>
                      <a:pt x="459" y="623"/>
                      <a:pt x="458" y="632"/>
                      <a:pt x="458" y="643"/>
                    </a:cubicBezTo>
                    <a:cubicBezTo>
                      <a:pt x="455" y="643"/>
                      <a:pt x="453" y="643"/>
                      <a:pt x="450" y="643"/>
                    </a:cubicBezTo>
                    <a:cubicBezTo>
                      <a:pt x="451" y="630"/>
                      <a:pt x="451" y="618"/>
                      <a:pt x="451" y="610"/>
                    </a:cubicBezTo>
                    <a:cubicBezTo>
                      <a:pt x="450" y="618"/>
                      <a:pt x="449" y="630"/>
                      <a:pt x="448" y="642"/>
                    </a:cubicBezTo>
                    <a:cubicBezTo>
                      <a:pt x="445" y="642"/>
                      <a:pt x="443" y="640"/>
                      <a:pt x="441" y="639"/>
                    </a:cubicBezTo>
                    <a:cubicBezTo>
                      <a:pt x="441" y="625"/>
                      <a:pt x="442" y="610"/>
                      <a:pt x="442" y="602"/>
                    </a:cubicBezTo>
                    <a:cubicBezTo>
                      <a:pt x="440" y="610"/>
                      <a:pt x="439" y="623"/>
                      <a:pt x="438" y="637"/>
                    </a:cubicBezTo>
                    <a:cubicBezTo>
                      <a:pt x="430" y="629"/>
                      <a:pt x="430" y="629"/>
                      <a:pt x="430" y="629"/>
                    </a:cubicBezTo>
                    <a:cubicBezTo>
                      <a:pt x="430" y="616"/>
                      <a:pt x="431" y="603"/>
                      <a:pt x="430" y="595"/>
                    </a:cubicBezTo>
                    <a:cubicBezTo>
                      <a:pt x="429" y="603"/>
                      <a:pt x="428" y="615"/>
                      <a:pt x="427" y="627"/>
                    </a:cubicBezTo>
                    <a:cubicBezTo>
                      <a:pt x="419" y="620"/>
                      <a:pt x="419" y="620"/>
                      <a:pt x="419" y="620"/>
                    </a:cubicBezTo>
                    <a:cubicBezTo>
                      <a:pt x="420" y="609"/>
                      <a:pt x="420" y="598"/>
                      <a:pt x="420" y="592"/>
                    </a:cubicBezTo>
                    <a:cubicBezTo>
                      <a:pt x="419" y="599"/>
                      <a:pt x="418" y="608"/>
                      <a:pt x="417" y="618"/>
                    </a:cubicBezTo>
                    <a:cubicBezTo>
                      <a:pt x="408" y="610"/>
                      <a:pt x="408" y="610"/>
                      <a:pt x="408" y="610"/>
                    </a:cubicBezTo>
                    <a:cubicBezTo>
                      <a:pt x="409" y="600"/>
                      <a:pt x="409" y="590"/>
                      <a:pt x="409" y="584"/>
                    </a:cubicBezTo>
                    <a:cubicBezTo>
                      <a:pt x="408" y="590"/>
                      <a:pt x="407" y="599"/>
                      <a:pt x="406" y="608"/>
                    </a:cubicBezTo>
                    <a:cubicBezTo>
                      <a:pt x="398" y="601"/>
                      <a:pt x="398" y="601"/>
                      <a:pt x="398" y="601"/>
                    </a:cubicBezTo>
                    <a:cubicBezTo>
                      <a:pt x="399" y="592"/>
                      <a:pt x="399" y="583"/>
                      <a:pt x="399" y="577"/>
                    </a:cubicBezTo>
                    <a:cubicBezTo>
                      <a:pt x="398" y="583"/>
                      <a:pt x="397" y="591"/>
                      <a:pt x="396" y="599"/>
                    </a:cubicBezTo>
                    <a:cubicBezTo>
                      <a:pt x="389" y="593"/>
                      <a:pt x="389" y="593"/>
                      <a:pt x="389" y="593"/>
                    </a:cubicBezTo>
                    <a:cubicBezTo>
                      <a:pt x="390" y="583"/>
                      <a:pt x="390" y="573"/>
                      <a:pt x="390" y="567"/>
                    </a:cubicBezTo>
                    <a:cubicBezTo>
                      <a:pt x="389" y="573"/>
                      <a:pt x="388" y="582"/>
                      <a:pt x="387" y="591"/>
                    </a:cubicBezTo>
                    <a:cubicBezTo>
                      <a:pt x="368" y="574"/>
                      <a:pt x="368" y="574"/>
                      <a:pt x="368" y="574"/>
                    </a:cubicBezTo>
                    <a:cubicBezTo>
                      <a:pt x="368" y="562"/>
                      <a:pt x="369" y="551"/>
                      <a:pt x="368" y="544"/>
                    </a:cubicBezTo>
                    <a:cubicBezTo>
                      <a:pt x="367" y="551"/>
                      <a:pt x="366" y="561"/>
                      <a:pt x="365" y="572"/>
                    </a:cubicBezTo>
                    <a:cubicBezTo>
                      <a:pt x="357" y="565"/>
                      <a:pt x="357" y="565"/>
                      <a:pt x="357" y="565"/>
                    </a:cubicBezTo>
                    <a:cubicBezTo>
                      <a:pt x="358" y="553"/>
                      <a:pt x="358" y="541"/>
                      <a:pt x="358" y="534"/>
                    </a:cubicBezTo>
                    <a:cubicBezTo>
                      <a:pt x="357" y="541"/>
                      <a:pt x="356" y="552"/>
                      <a:pt x="355" y="563"/>
                    </a:cubicBezTo>
                    <a:cubicBezTo>
                      <a:pt x="347" y="555"/>
                      <a:pt x="347" y="555"/>
                      <a:pt x="347" y="555"/>
                    </a:cubicBezTo>
                    <a:cubicBezTo>
                      <a:pt x="347" y="543"/>
                      <a:pt x="348" y="530"/>
                      <a:pt x="348" y="522"/>
                    </a:cubicBezTo>
                    <a:cubicBezTo>
                      <a:pt x="346" y="530"/>
                      <a:pt x="345" y="541"/>
                      <a:pt x="344" y="553"/>
                    </a:cubicBezTo>
                    <a:cubicBezTo>
                      <a:pt x="337" y="546"/>
                      <a:pt x="337" y="546"/>
                      <a:pt x="337" y="546"/>
                    </a:cubicBezTo>
                    <a:cubicBezTo>
                      <a:pt x="329" y="540"/>
                      <a:pt x="324" y="534"/>
                      <a:pt x="331" y="523"/>
                    </a:cubicBezTo>
                    <a:cubicBezTo>
                      <a:pt x="365" y="473"/>
                      <a:pt x="365" y="473"/>
                      <a:pt x="365" y="473"/>
                    </a:cubicBezTo>
                    <a:cubicBezTo>
                      <a:pt x="372" y="462"/>
                      <a:pt x="383" y="458"/>
                      <a:pt x="396" y="469"/>
                    </a:cubicBezTo>
                    <a:cubicBezTo>
                      <a:pt x="469" y="534"/>
                      <a:pt x="469" y="534"/>
                      <a:pt x="469" y="534"/>
                    </a:cubicBezTo>
                    <a:cubicBezTo>
                      <a:pt x="466" y="544"/>
                      <a:pt x="464" y="554"/>
                      <a:pt x="463" y="563"/>
                    </a:cubicBezTo>
                    <a:close/>
                    <a:moveTo>
                      <a:pt x="277" y="18"/>
                    </a:moveTo>
                    <a:cubicBezTo>
                      <a:pt x="277" y="29"/>
                      <a:pt x="280" y="40"/>
                      <a:pt x="285" y="51"/>
                    </a:cubicBezTo>
                    <a:cubicBezTo>
                      <a:pt x="263" y="57"/>
                      <a:pt x="251" y="26"/>
                      <a:pt x="277" y="18"/>
                    </a:cubicBezTo>
                    <a:close/>
                    <a:moveTo>
                      <a:pt x="289" y="49"/>
                    </a:moveTo>
                    <a:cubicBezTo>
                      <a:pt x="283" y="38"/>
                      <a:pt x="281" y="26"/>
                      <a:pt x="281" y="17"/>
                    </a:cubicBezTo>
                    <a:cubicBezTo>
                      <a:pt x="290" y="15"/>
                      <a:pt x="303" y="17"/>
                      <a:pt x="313" y="29"/>
                    </a:cubicBezTo>
                    <a:cubicBezTo>
                      <a:pt x="304" y="39"/>
                      <a:pt x="296" y="45"/>
                      <a:pt x="289" y="49"/>
                    </a:cubicBezTo>
                    <a:close/>
                    <a:moveTo>
                      <a:pt x="207" y="2"/>
                    </a:moveTo>
                    <a:cubicBezTo>
                      <a:pt x="223" y="21"/>
                      <a:pt x="223" y="21"/>
                      <a:pt x="223" y="21"/>
                    </a:cubicBezTo>
                    <a:cubicBezTo>
                      <a:pt x="221" y="25"/>
                      <a:pt x="221" y="25"/>
                      <a:pt x="221" y="25"/>
                    </a:cubicBezTo>
                    <a:cubicBezTo>
                      <a:pt x="205" y="7"/>
                      <a:pt x="205" y="7"/>
                      <a:pt x="205" y="7"/>
                    </a:cubicBezTo>
                    <a:cubicBezTo>
                      <a:pt x="205" y="5"/>
                      <a:pt x="206" y="4"/>
                      <a:pt x="207" y="2"/>
                    </a:cubicBezTo>
                    <a:close/>
                    <a:moveTo>
                      <a:pt x="204" y="9"/>
                    </a:moveTo>
                    <a:cubicBezTo>
                      <a:pt x="220" y="27"/>
                      <a:pt x="220" y="27"/>
                      <a:pt x="220" y="27"/>
                    </a:cubicBezTo>
                    <a:cubicBezTo>
                      <a:pt x="218" y="32"/>
                      <a:pt x="218" y="32"/>
                      <a:pt x="218" y="32"/>
                    </a:cubicBezTo>
                    <a:cubicBezTo>
                      <a:pt x="202" y="14"/>
                      <a:pt x="202" y="14"/>
                      <a:pt x="202" y="14"/>
                    </a:cubicBezTo>
                    <a:lnTo>
                      <a:pt x="204" y="9"/>
                    </a:lnTo>
                    <a:close/>
                    <a:moveTo>
                      <a:pt x="202" y="15"/>
                    </a:moveTo>
                    <a:cubicBezTo>
                      <a:pt x="218" y="34"/>
                      <a:pt x="218" y="34"/>
                      <a:pt x="218" y="34"/>
                    </a:cubicBezTo>
                    <a:cubicBezTo>
                      <a:pt x="216" y="39"/>
                      <a:pt x="216" y="39"/>
                      <a:pt x="216" y="39"/>
                    </a:cubicBezTo>
                    <a:cubicBezTo>
                      <a:pt x="200" y="20"/>
                      <a:pt x="200" y="20"/>
                      <a:pt x="200" y="20"/>
                    </a:cubicBezTo>
                    <a:lnTo>
                      <a:pt x="202" y="15"/>
                    </a:lnTo>
                    <a:close/>
                    <a:moveTo>
                      <a:pt x="199" y="22"/>
                    </a:moveTo>
                    <a:cubicBezTo>
                      <a:pt x="215" y="40"/>
                      <a:pt x="215" y="40"/>
                      <a:pt x="215" y="40"/>
                    </a:cubicBezTo>
                    <a:cubicBezTo>
                      <a:pt x="214" y="45"/>
                      <a:pt x="214" y="45"/>
                      <a:pt x="214" y="45"/>
                    </a:cubicBezTo>
                    <a:cubicBezTo>
                      <a:pt x="197" y="27"/>
                      <a:pt x="197" y="27"/>
                      <a:pt x="197" y="27"/>
                    </a:cubicBezTo>
                    <a:lnTo>
                      <a:pt x="199" y="22"/>
                    </a:lnTo>
                    <a:close/>
                    <a:moveTo>
                      <a:pt x="179" y="75"/>
                    </a:moveTo>
                    <a:cubicBezTo>
                      <a:pt x="180" y="72"/>
                      <a:pt x="181" y="69"/>
                      <a:pt x="182" y="66"/>
                    </a:cubicBezTo>
                    <a:cubicBezTo>
                      <a:pt x="188" y="72"/>
                      <a:pt x="188" y="72"/>
                      <a:pt x="188" y="72"/>
                    </a:cubicBezTo>
                    <a:cubicBezTo>
                      <a:pt x="185" y="73"/>
                      <a:pt x="182" y="74"/>
                      <a:pt x="179" y="75"/>
                    </a:cubicBezTo>
                    <a:close/>
                    <a:moveTo>
                      <a:pt x="189" y="72"/>
                    </a:moveTo>
                    <a:cubicBezTo>
                      <a:pt x="183" y="64"/>
                      <a:pt x="183" y="64"/>
                      <a:pt x="183" y="64"/>
                    </a:cubicBezTo>
                    <a:cubicBezTo>
                      <a:pt x="184" y="60"/>
                      <a:pt x="184" y="60"/>
                      <a:pt x="184" y="60"/>
                    </a:cubicBezTo>
                    <a:cubicBezTo>
                      <a:pt x="194" y="71"/>
                      <a:pt x="194" y="71"/>
                      <a:pt x="194" y="71"/>
                    </a:cubicBezTo>
                    <a:cubicBezTo>
                      <a:pt x="192" y="71"/>
                      <a:pt x="191" y="71"/>
                      <a:pt x="189" y="72"/>
                    </a:cubicBezTo>
                    <a:close/>
                    <a:moveTo>
                      <a:pt x="195" y="70"/>
                    </a:moveTo>
                    <a:cubicBezTo>
                      <a:pt x="185" y="58"/>
                      <a:pt x="185" y="58"/>
                      <a:pt x="185" y="58"/>
                    </a:cubicBezTo>
                    <a:cubicBezTo>
                      <a:pt x="187" y="54"/>
                      <a:pt x="187" y="54"/>
                      <a:pt x="187" y="54"/>
                    </a:cubicBezTo>
                    <a:cubicBezTo>
                      <a:pt x="200" y="69"/>
                      <a:pt x="200" y="69"/>
                      <a:pt x="200" y="69"/>
                    </a:cubicBezTo>
                    <a:cubicBezTo>
                      <a:pt x="198" y="69"/>
                      <a:pt x="197" y="70"/>
                      <a:pt x="195" y="70"/>
                    </a:cubicBezTo>
                    <a:close/>
                    <a:moveTo>
                      <a:pt x="205" y="67"/>
                    </a:moveTo>
                    <a:cubicBezTo>
                      <a:pt x="204" y="68"/>
                      <a:pt x="203" y="68"/>
                      <a:pt x="202" y="68"/>
                    </a:cubicBezTo>
                    <a:cubicBezTo>
                      <a:pt x="187" y="52"/>
                      <a:pt x="187" y="52"/>
                      <a:pt x="187" y="52"/>
                    </a:cubicBezTo>
                    <a:cubicBezTo>
                      <a:pt x="189" y="47"/>
                      <a:pt x="189" y="47"/>
                      <a:pt x="189" y="47"/>
                    </a:cubicBezTo>
                    <a:cubicBezTo>
                      <a:pt x="206" y="66"/>
                      <a:pt x="206" y="66"/>
                      <a:pt x="206" y="66"/>
                    </a:cubicBezTo>
                    <a:lnTo>
                      <a:pt x="205" y="67"/>
                    </a:lnTo>
                    <a:close/>
                    <a:moveTo>
                      <a:pt x="206" y="64"/>
                    </a:moveTo>
                    <a:cubicBezTo>
                      <a:pt x="190" y="46"/>
                      <a:pt x="190" y="46"/>
                      <a:pt x="190" y="46"/>
                    </a:cubicBezTo>
                    <a:cubicBezTo>
                      <a:pt x="192" y="41"/>
                      <a:pt x="192" y="41"/>
                      <a:pt x="192" y="41"/>
                    </a:cubicBezTo>
                    <a:cubicBezTo>
                      <a:pt x="208" y="60"/>
                      <a:pt x="208" y="60"/>
                      <a:pt x="208" y="60"/>
                    </a:cubicBezTo>
                    <a:lnTo>
                      <a:pt x="206" y="64"/>
                    </a:lnTo>
                    <a:close/>
                    <a:moveTo>
                      <a:pt x="209" y="58"/>
                    </a:moveTo>
                    <a:cubicBezTo>
                      <a:pt x="192" y="39"/>
                      <a:pt x="192" y="39"/>
                      <a:pt x="192" y="39"/>
                    </a:cubicBezTo>
                    <a:cubicBezTo>
                      <a:pt x="194" y="35"/>
                      <a:pt x="194" y="35"/>
                      <a:pt x="194" y="35"/>
                    </a:cubicBezTo>
                    <a:cubicBezTo>
                      <a:pt x="211" y="53"/>
                      <a:pt x="211" y="53"/>
                      <a:pt x="211" y="53"/>
                    </a:cubicBezTo>
                    <a:lnTo>
                      <a:pt x="209" y="58"/>
                    </a:lnTo>
                    <a:close/>
                    <a:moveTo>
                      <a:pt x="195" y="33"/>
                    </a:moveTo>
                    <a:cubicBezTo>
                      <a:pt x="197" y="29"/>
                      <a:pt x="197" y="29"/>
                      <a:pt x="197" y="29"/>
                    </a:cubicBezTo>
                    <a:cubicBezTo>
                      <a:pt x="213" y="47"/>
                      <a:pt x="213" y="47"/>
                      <a:pt x="213" y="47"/>
                    </a:cubicBezTo>
                    <a:cubicBezTo>
                      <a:pt x="211" y="51"/>
                      <a:pt x="211" y="51"/>
                      <a:pt x="211" y="51"/>
                    </a:cubicBezTo>
                    <a:lnTo>
                      <a:pt x="195" y="33"/>
                    </a:lnTo>
                    <a:close/>
                    <a:moveTo>
                      <a:pt x="86" y="273"/>
                    </a:moveTo>
                    <a:cubicBezTo>
                      <a:pt x="89" y="274"/>
                      <a:pt x="93" y="275"/>
                      <a:pt x="97" y="277"/>
                    </a:cubicBezTo>
                    <a:cubicBezTo>
                      <a:pt x="81" y="295"/>
                      <a:pt x="83" y="315"/>
                      <a:pt x="90" y="324"/>
                    </a:cubicBezTo>
                    <a:cubicBezTo>
                      <a:pt x="85" y="325"/>
                      <a:pt x="80" y="326"/>
                      <a:pt x="75" y="328"/>
                    </a:cubicBezTo>
                    <a:cubicBezTo>
                      <a:pt x="69" y="316"/>
                      <a:pt x="68" y="286"/>
                      <a:pt x="86" y="273"/>
                    </a:cubicBezTo>
                    <a:close/>
                    <a:moveTo>
                      <a:pt x="129" y="303"/>
                    </a:moveTo>
                    <a:cubicBezTo>
                      <a:pt x="127" y="293"/>
                      <a:pt x="119" y="285"/>
                      <a:pt x="110" y="290"/>
                    </a:cubicBezTo>
                    <a:cubicBezTo>
                      <a:pt x="102" y="295"/>
                      <a:pt x="101" y="306"/>
                      <a:pt x="107" y="312"/>
                    </a:cubicBezTo>
                    <a:cubicBezTo>
                      <a:pt x="112" y="316"/>
                      <a:pt x="122" y="313"/>
                      <a:pt x="120" y="305"/>
                    </a:cubicBezTo>
                    <a:cubicBezTo>
                      <a:pt x="119" y="303"/>
                      <a:pt x="116" y="302"/>
                      <a:pt x="116" y="304"/>
                    </a:cubicBezTo>
                    <a:cubicBezTo>
                      <a:pt x="116" y="308"/>
                      <a:pt x="113" y="311"/>
                      <a:pt x="110" y="308"/>
                    </a:cubicBezTo>
                    <a:cubicBezTo>
                      <a:pt x="107" y="305"/>
                      <a:pt x="106" y="298"/>
                      <a:pt x="110" y="296"/>
                    </a:cubicBezTo>
                    <a:cubicBezTo>
                      <a:pt x="115" y="292"/>
                      <a:pt x="121" y="296"/>
                      <a:pt x="124" y="303"/>
                    </a:cubicBezTo>
                    <a:cubicBezTo>
                      <a:pt x="128" y="311"/>
                      <a:pt x="122" y="323"/>
                      <a:pt x="114" y="324"/>
                    </a:cubicBezTo>
                    <a:cubicBezTo>
                      <a:pt x="114" y="324"/>
                      <a:pt x="113" y="325"/>
                      <a:pt x="113" y="325"/>
                    </a:cubicBezTo>
                    <a:cubicBezTo>
                      <a:pt x="108" y="323"/>
                      <a:pt x="104" y="323"/>
                      <a:pt x="100" y="323"/>
                    </a:cubicBezTo>
                    <a:cubicBezTo>
                      <a:pt x="92" y="319"/>
                      <a:pt x="90" y="309"/>
                      <a:pt x="91" y="300"/>
                    </a:cubicBezTo>
                    <a:cubicBezTo>
                      <a:pt x="92" y="292"/>
                      <a:pt x="96" y="283"/>
                      <a:pt x="105" y="279"/>
                    </a:cubicBezTo>
                    <a:cubicBezTo>
                      <a:pt x="113" y="282"/>
                      <a:pt x="122" y="285"/>
                      <a:pt x="131" y="287"/>
                    </a:cubicBezTo>
                    <a:cubicBezTo>
                      <a:pt x="131" y="301"/>
                      <a:pt x="132" y="314"/>
                      <a:pt x="133" y="326"/>
                    </a:cubicBezTo>
                    <a:cubicBezTo>
                      <a:pt x="132" y="329"/>
                      <a:pt x="130" y="331"/>
                      <a:pt x="128" y="333"/>
                    </a:cubicBezTo>
                    <a:cubicBezTo>
                      <a:pt x="125" y="330"/>
                      <a:pt x="122" y="328"/>
                      <a:pt x="119" y="327"/>
                    </a:cubicBezTo>
                    <a:cubicBezTo>
                      <a:pt x="127" y="324"/>
                      <a:pt x="131" y="312"/>
                      <a:pt x="129" y="303"/>
                    </a:cubicBezTo>
                    <a:close/>
                    <a:moveTo>
                      <a:pt x="83" y="260"/>
                    </a:moveTo>
                    <a:cubicBezTo>
                      <a:pt x="83" y="263"/>
                      <a:pt x="83" y="266"/>
                      <a:pt x="83" y="269"/>
                    </a:cubicBezTo>
                    <a:cubicBezTo>
                      <a:pt x="64" y="283"/>
                      <a:pt x="61" y="311"/>
                      <a:pt x="70" y="330"/>
                    </a:cubicBezTo>
                    <a:cubicBezTo>
                      <a:pt x="67" y="331"/>
                      <a:pt x="64" y="333"/>
                      <a:pt x="61" y="335"/>
                    </a:cubicBezTo>
                    <a:cubicBezTo>
                      <a:pt x="53" y="322"/>
                      <a:pt x="41" y="272"/>
                      <a:pt x="83" y="260"/>
                    </a:cubicBezTo>
                    <a:close/>
                    <a:moveTo>
                      <a:pt x="48" y="347"/>
                    </a:moveTo>
                    <a:cubicBezTo>
                      <a:pt x="42" y="357"/>
                      <a:pt x="38" y="370"/>
                      <a:pt x="41" y="387"/>
                    </a:cubicBezTo>
                    <a:cubicBezTo>
                      <a:pt x="42" y="400"/>
                      <a:pt x="62" y="428"/>
                      <a:pt x="92" y="414"/>
                    </a:cubicBezTo>
                    <a:cubicBezTo>
                      <a:pt x="104" y="409"/>
                      <a:pt x="117" y="378"/>
                      <a:pt x="81" y="371"/>
                    </a:cubicBezTo>
                    <a:cubicBezTo>
                      <a:pt x="92" y="380"/>
                      <a:pt x="87" y="394"/>
                      <a:pt x="76" y="389"/>
                    </a:cubicBezTo>
                    <a:cubicBezTo>
                      <a:pt x="61" y="381"/>
                      <a:pt x="73" y="351"/>
                      <a:pt x="96" y="358"/>
                    </a:cubicBezTo>
                    <a:cubicBezTo>
                      <a:pt x="104" y="361"/>
                      <a:pt x="110" y="365"/>
                      <a:pt x="115" y="371"/>
                    </a:cubicBezTo>
                    <a:cubicBezTo>
                      <a:pt x="123" y="390"/>
                      <a:pt x="120" y="413"/>
                      <a:pt x="100" y="426"/>
                    </a:cubicBezTo>
                    <a:cubicBezTo>
                      <a:pt x="77" y="441"/>
                      <a:pt x="51" y="438"/>
                      <a:pt x="37" y="416"/>
                    </a:cubicBezTo>
                    <a:cubicBezTo>
                      <a:pt x="23" y="395"/>
                      <a:pt x="28" y="360"/>
                      <a:pt x="48" y="347"/>
                    </a:cubicBezTo>
                    <a:close/>
                    <a:moveTo>
                      <a:pt x="40" y="511"/>
                    </a:moveTo>
                    <a:cubicBezTo>
                      <a:pt x="14" y="497"/>
                      <a:pt x="10" y="462"/>
                      <a:pt x="30" y="441"/>
                    </a:cubicBezTo>
                    <a:cubicBezTo>
                      <a:pt x="33" y="444"/>
                      <a:pt x="37" y="446"/>
                      <a:pt x="41" y="449"/>
                    </a:cubicBezTo>
                    <a:cubicBezTo>
                      <a:pt x="32" y="463"/>
                      <a:pt x="35" y="482"/>
                      <a:pt x="49" y="493"/>
                    </a:cubicBezTo>
                    <a:cubicBezTo>
                      <a:pt x="45" y="499"/>
                      <a:pt x="42" y="505"/>
                      <a:pt x="40" y="511"/>
                    </a:cubicBezTo>
                    <a:close/>
                    <a:moveTo>
                      <a:pt x="51" y="490"/>
                    </a:moveTo>
                    <a:cubicBezTo>
                      <a:pt x="39" y="480"/>
                      <a:pt x="37" y="463"/>
                      <a:pt x="44" y="451"/>
                    </a:cubicBezTo>
                    <a:cubicBezTo>
                      <a:pt x="48" y="453"/>
                      <a:pt x="52" y="454"/>
                      <a:pt x="57" y="455"/>
                    </a:cubicBezTo>
                    <a:cubicBezTo>
                      <a:pt x="54" y="463"/>
                      <a:pt x="56" y="471"/>
                      <a:pt x="60" y="477"/>
                    </a:cubicBezTo>
                    <a:cubicBezTo>
                      <a:pt x="57" y="481"/>
                      <a:pt x="54" y="485"/>
                      <a:pt x="51" y="490"/>
                    </a:cubicBezTo>
                    <a:close/>
                    <a:moveTo>
                      <a:pt x="130" y="420"/>
                    </a:moveTo>
                    <a:cubicBezTo>
                      <a:pt x="111" y="430"/>
                      <a:pt x="95" y="441"/>
                      <a:pt x="82" y="453"/>
                    </a:cubicBezTo>
                    <a:cubicBezTo>
                      <a:pt x="60" y="455"/>
                      <a:pt x="40" y="448"/>
                      <a:pt x="28" y="432"/>
                    </a:cubicBezTo>
                    <a:cubicBezTo>
                      <a:pt x="15" y="413"/>
                      <a:pt x="15" y="378"/>
                      <a:pt x="32" y="358"/>
                    </a:cubicBezTo>
                    <a:cubicBezTo>
                      <a:pt x="22" y="376"/>
                      <a:pt x="22" y="402"/>
                      <a:pt x="34" y="419"/>
                    </a:cubicBezTo>
                    <a:cubicBezTo>
                      <a:pt x="49" y="442"/>
                      <a:pt x="79" y="448"/>
                      <a:pt x="104" y="432"/>
                    </a:cubicBezTo>
                    <a:cubicBezTo>
                      <a:pt x="121" y="421"/>
                      <a:pt x="127" y="403"/>
                      <a:pt x="124" y="385"/>
                    </a:cubicBezTo>
                    <a:cubicBezTo>
                      <a:pt x="127" y="392"/>
                      <a:pt x="130" y="400"/>
                      <a:pt x="132" y="408"/>
                    </a:cubicBezTo>
                    <a:cubicBezTo>
                      <a:pt x="132" y="412"/>
                      <a:pt x="131" y="416"/>
                      <a:pt x="130" y="420"/>
                    </a:cubicBezTo>
                    <a:close/>
                    <a:moveTo>
                      <a:pt x="96" y="351"/>
                    </a:moveTo>
                    <a:cubicBezTo>
                      <a:pt x="72" y="345"/>
                      <a:pt x="56" y="370"/>
                      <a:pt x="69" y="390"/>
                    </a:cubicBezTo>
                    <a:cubicBezTo>
                      <a:pt x="74" y="398"/>
                      <a:pt x="91" y="402"/>
                      <a:pt x="94" y="382"/>
                    </a:cubicBezTo>
                    <a:cubicBezTo>
                      <a:pt x="104" y="391"/>
                      <a:pt x="97" y="408"/>
                      <a:pt x="84" y="411"/>
                    </a:cubicBezTo>
                    <a:cubicBezTo>
                      <a:pt x="62" y="417"/>
                      <a:pt x="48" y="398"/>
                      <a:pt x="45" y="385"/>
                    </a:cubicBezTo>
                    <a:cubicBezTo>
                      <a:pt x="42" y="365"/>
                      <a:pt x="51" y="337"/>
                      <a:pt x="86" y="330"/>
                    </a:cubicBezTo>
                    <a:cubicBezTo>
                      <a:pt x="99" y="328"/>
                      <a:pt x="120" y="328"/>
                      <a:pt x="138" y="352"/>
                    </a:cubicBezTo>
                    <a:cubicBezTo>
                      <a:pt x="154" y="418"/>
                      <a:pt x="198" y="461"/>
                      <a:pt x="236" y="471"/>
                    </a:cubicBezTo>
                    <a:cubicBezTo>
                      <a:pt x="232" y="475"/>
                      <a:pt x="227" y="479"/>
                      <a:pt x="222" y="484"/>
                    </a:cubicBezTo>
                    <a:cubicBezTo>
                      <a:pt x="196" y="489"/>
                      <a:pt x="177" y="477"/>
                      <a:pt x="166" y="468"/>
                    </a:cubicBezTo>
                    <a:cubicBezTo>
                      <a:pt x="135" y="440"/>
                      <a:pt x="142" y="364"/>
                      <a:pt x="96" y="351"/>
                    </a:cubicBezTo>
                    <a:close/>
                    <a:moveTo>
                      <a:pt x="263" y="426"/>
                    </a:moveTo>
                    <a:cubicBezTo>
                      <a:pt x="266" y="431"/>
                      <a:pt x="270" y="437"/>
                      <a:pt x="274" y="442"/>
                    </a:cubicBezTo>
                    <a:cubicBezTo>
                      <a:pt x="218" y="433"/>
                      <a:pt x="140" y="354"/>
                      <a:pt x="141" y="250"/>
                    </a:cubicBezTo>
                    <a:cubicBezTo>
                      <a:pt x="152" y="314"/>
                      <a:pt x="196" y="373"/>
                      <a:pt x="258" y="392"/>
                    </a:cubicBezTo>
                    <a:cubicBezTo>
                      <a:pt x="251" y="392"/>
                      <a:pt x="245" y="392"/>
                      <a:pt x="239" y="392"/>
                    </a:cubicBezTo>
                    <a:cubicBezTo>
                      <a:pt x="241" y="395"/>
                      <a:pt x="249" y="405"/>
                      <a:pt x="258" y="420"/>
                    </a:cubicBezTo>
                    <a:cubicBezTo>
                      <a:pt x="245" y="418"/>
                      <a:pt x="207" y="385"/>
                      <a:pt x="192" y="368"/>
                    </a:cubicBezTo>
                    <a:cubicBezTo>
                      <a:pt x="202" y="386"/>
                      <a:pt x="241" y="421"/>
                      <a:pt x="263" y="426"/>
                    </a:cubicBezTo>
                    <a:close/>
                    <a:moveTo>
                      <a:pt x="192" y="518"/>
                    </a:moveTo>
                    <a:cubicBezTo>
                      <a:pt x="188" y="523"/>
                      <a:pt x="184" y="528"/>
                      <a:pt x="180" y="534"/>
                    </a:cubicBezTo>
                    <a:cubicBezTo>
                      <a:pt x="156" y="523"/>
                      <a:pt x="148" y="494"/>
                      <a:pt x="164" y="473"/>
                    </a:cubicBezTo>
                    <a:cubicBezTo>
                      <a:pt x="170" y="478"/>
                      <a:pt x="176" y="482"/>
                      <a:pt x="183" y="485"/>
                    </a:cubicBezTo>
                    <a:cubicBezTo>
                      <a:pt x="177" y="497"/>
                      <a:pt x="181" y="509"/>
                      <a:pt x="192" y="518"/>
                    </a:cubicBezTo>
                    <a:close/>
                    <a:moveTo>
                      <a:pt x="209" y="498"/>
                    </a:moveTo>
                    <a:cubicBezTo>
                      <a:pt x="208" y="499"/>
                      <a:pt x="207" y="500"/>
                      <a:pt x="206" y="501"/>
                    </a:cubicBezTo>
                    <a:cubicBezTo>
                      <a:pt x="200" y="491"/>
                      <a:pt x="200" y="491"/>
                      <a:pt x="200" y="491"/>
                    </a:cubicBezTo>
                    <a:cubicBezTo>
                      <a:pt x="202" y="491"/>
                      <a:pt x="203" y="491"/>
                      <a:pt x="205" y="491"/>
                    </a:cubicBezTo>
                    <a:lnTo>
                      <a:pt x="209" y="498"/>
                    </a:lnTo>
                    <a:close/>
                    <a:moveTo>
                      <a:pt x="206" y="491"/>
                    </a:moveTo>
                    <a:cubicBezTo>
                      <a:pt x="209" y="492"/>
                      <a:pt x="212" y="491"/>
                      <a:pt x="215" y="491"/>
                    </a:cubicBezTo>
                    <a:cubicBezTo>
                      <a:pt x="213" y="493"/>
                      <a:pt x="211" y="495"/>
                      <a:pt x="209" y="497"/>
                    </a:cubicBezTo>
                    <a:lnTo>
                      <a:pt x="206" y="491"/>
                    </a:lnTo>
                    <a:close/>
                    <a:moveTo>
                      <a:pt x="205" y="502"/>
                    </a:moveTo>
                    <a:cubicBezTo>
                      <a:pt x="204" y="503"/>
                      <a:pt x="203" y="505"/>
                      <a:pt x="202" y="506"/>
                    </a:cubicBezTo>
                    <a:cubicBezTo>
                      <a:pt x="194" y="490"/>
                      <a:pt x="194" y="490"/>
                      <a:pt x="194" y="490"/>
                    </a:cubicBezTo>
                    <a:cubicBezTo>
                      <a:pt x="195" y="490"/>
                      <a:pt x="197" y="490"/>
                      <a:pt x="199" y="491"/>
                    </a:cubicBezTo>
                    <a:lnTo>
                      <a:pt x="205" y="502"/>
                    </a:lnTo>
                    <a:close/>
                    <a:moveTo>
                      <a:pt x="201" y="507"/>
                    </a:moveTo>
                    <a:cubicBezTo>
                      <a:pt x="200" y="508"/>
                      <a:pt x="200" y="509"/>
                      <a:pt x="199" y="510"/>
                    </a:cubicBezTo>
                    <a:cubicBezTo>
                      <a:pt x="189" y="490"/>
                      <a:pt x="189" y="490"/>
                      <a:pt x="189" y="490"/>
                    </a:cubicBezTo>
                    <a:cubicBezTo>
                      <a:pt x="189" y="490"/>
                      <a:pt x="189" y="489"/>
                      <a:pt x="189" y="488"/>
                    </a:cubicBezTo>
                    <a:cubicBezTo>
                      <a:pt x="190" y="489"/>
                      <a:pt x="191" y="489"/>
                      <a:pt x="192" y="489"/>
                    </a:cubicBezTo>
                    <a:lnTo>
                      <a:pt x="201" y="507"/>
                    </a:lnTo>
                    <a:close/>
                    <a:moveTo>
                      <a:pt x="198" y="511"/>
                    </a:moveTo>
                    <a:cubicBezTo>
                      <a:pt x="197" y="512"/>
                      <a:pt x="196" y="513"/>
                      <a:pt x="196" y="514"/>
                    </a:cubicBezTo>
                    <a:cubicBezTo>
                      <a:pt x="189" y="507"/>
                      <a:pt x="186" y="500"/>
                      <a:pt x="188" y="492"/>
                    </a:cubicBezTo>
                    <a:lnTo>
                      <a:pt x="198" y="511"/>
                    </a:lnTo>
                    <a:close/>
                    <a:moveTo>
                      <a:pt x="178" y="538"/>
                    </a:moveTo>
                    <a:cubicBezTo>
                      <a:pt x="173" y="544"/>
                      <a:pt x="169" y="550"/>
                      <a:pt x="166" y="555"/>
                    </a:cubicBezTo>
                    <a:cubicBezTo>
                      <a:pt x="120" y="546"/>
                      <a:pt x="112" y="486"/>
                      <a:pt x="151" y="458"/>
                    </a:cubicBezTo>
                    <a:cubicBezTo>
                      <a:pt x="154" y="462"/>
                      <a:pt x="157" y="466"/>
                      <a:pt x="161" y="470"/>
                    </a:cubicBezTo>
                    <a:cubicBezTo>
                      <a:pt x="142" y="493"/>
                      <a:pt x="150" y="526"/>
                      <a:pt x="178" y="538"/>
                    </a:cubicBezTo>
                    <a:close/>
                    <a:moveTo>
                      <a:pt x="161" y="579"/>
                    </a:moveTo>
                    <a:cubicBezTo>
                      <a:pt x="163" y="581"/>
                      <a:pt x="165" y="583"/>
                      <a:pt x="169" y="585"/>
                    </a:cubicBezTo>
                    <a:cubicBezTo>
                      <a:pt x="147" y="589"/>
                      <a:pt x="138" y="569"/>
                      <a:pt x="146" y="553"/>
                    </a:cubicBezTo>
                    <a:cubicBezTo>
                      <a:pt x="151" y="556"/>
                      <a:pt x="157" y="559"/>
                      <a:pt x="164" y="560"/>
                    </a:cubicBezTo>
                    <a:cubicBezTo>
                      <a:pt x="160" y="568"/>
                      <a:pt x="158" y="575"/>
                      <a:pt x="161" y="579"/>
                    </a:cubicBezTo>
                    <a:close/>
                    <a:moveTo>
                      <a:pt x="142" y="551"/>
                    </a:moveTo>
                    <a:cubicBezTo>
                      <a:pt x="131" y="570"/>
                      <a:pt x="142" y="597"/>
                      <a:pt x="173" y="588"/>
                    </a:cubicBezTo>
                    <a:cubicBezTo>
                      <a:pt x="175" y="590"/>
                      <a:pt x="177" y="591"/>
                      <a:pt x="180" y="593"/>
                    </a:cubicBezTo>
                    <a:cubicBezTo>
                      <a:pt x="169" y="608"/>
                      <a:pt x="147" y="605"/>
                      <a:pt x="137" y="595"/>
                    </a:cubicBezTo>
                    <a:cubicBezTo>
                      <a:pt x="124" y="583"/>
                      <a:pt x="121" y="559"/>
                      <a:pt x="134" y="543"/>
                    </a:cubicBezTo>
                    <a:cubicBezTo>
                      <a:pt x="136" y="546"/>
                      <a:pt x="139" y="548"/>
                      <a:pt x="142" y="551"/>
                    </a:cubicBezTo>
                    <a:close/>
                    <a:moveTo>
                      <a:pt x="174" y="581"/>
                    </a:moveTo>
                    <a:cubicBezTo>
                      <a:pt x="180" y="579"/>
                      <a:pt x="185" y="576"/>
                      <a:pt x="191" y="573"/>
                    </a:cubicBezTo>
                    <a:cubicBezTo>
                      <a:pt x="208" y="585"/>
                      <a:pt x="208" y="585"/>
                      <a:pt x="208" y="585"/>
                    </a:cubicBezTo>
                    <a:cubicBezTo>
                      <a:pt x="202" y="589"/>
                      <a:pt x="197" y="592"/>
                      <a:pt x="191" y="594"/>
                    </a:cubicBezTo>
                    <a:cubicBezTo>
                      <a:pt x="183" y="588"/>
                      <a:pt x="177" y="583"/>
                      <a:pt x="174" y="581"/>
                    </a:cubicBezTo>
                    <a:close/>
                    <a:moveTo>
                      <a:pt x="194" y="571"/>
                    </a:moveTo>
                    <a:cubicBezTo>
                      <a:pt x="202" y="566"/>
                      <a:pt x="210" y="560"/>
                      <a:pt x="218" y="553"/>
                    </a:cubicBezTo>
                    <a:cubicBezTo>
                      <a:pt x="234" y="566"/>
                      <a:pt x="234" y="566"/>
                      <a:pt x="234" y="566"/>
                    </a:cubicBezTo>
                    <a:cubicBezTo>
                      <a:pt x="226" y="572"/>
                      <a:pt x="219" y="578"/>
                      <a:pt x="211" y="583"/>
                    </a:cubicBezTo>
                    <a:lnTo>
                      <a:pt x="194" y="571"/>
                    </a:lnTo>
                    <a:close/>
                    <a:moveTo>
                      <a:pt x="278" y="519"/>
                    </a:moveTo>
                    <a:cubicBezTo>
                      <a:pt x="272" y="526"/>
                      <a:pt x="266" y="533"/>
                      <a:pt x="259" y="541"/>
                    </a:cubicBezTo>
                    <a:cubicBezTo>
                      <a:pt x="244" y="527"/>
                      <a:pt x="244" y="527"/>
                      <a:pt x="244" y="527"/>
                    </a:cubicBezTo>
                    <a:cubicBezTo>
                      <a:pt x="250" y="519"/>
                      <a:pt x="256" y="511"/>
                      <a:pt x="262" y="504"/>
                    </a:cubicBezTo>
                    <a:cubicBezTo>
                      <a:pt x="267" y="509"/>
                      <a:pt x="272" y="514"/>
                      <a:pt x="278" y="519"/>
                    </a:cubicBezTo>
                    <a:close/>
                    <a:moveTo>
                      <a:pt x="264" y="500"/>
                    </a:moveTo>
                    <a:cubicBezTo>
                      <a:pt x="269" y="494"/>
                      <a:pt x="273" y="487"/>
                      <a:pt x="276" y="481"/>
                    </a:cubicBezTo>
                    <a:cubicBezTo>
                      <a:pt x="291" y="499"/>
                      <a:pt x="291" y="499"/>
                      <a:pt x="291" y="499"/>
                    </a:cubicBezTo>
                    <a:cubicBezTo>
                      <a:pt x="288" y="504"/>
                      <a:pt x="284" y="510"/>
                      <a:pt x="280" y="516"/>
                    </a:cubicBezTo>
                    <a:lnTo>
                      <a:pt x="264" y="500"/>
                    </a:lnTo>
                    <a:close/>
                    <a:moveTo>
                      <a:pt x="256" y="544"/>
                    </a:moveTo>
                    <a:cubicBezTo>
                      <a:pt x="250" y="550"/>
                      <a:pt x="244" y="557"/>
                      <a:pt x="237" y="563"/>
                    </a:cubicBezTo>
                    <a:cubicBezTo>
                      <a:pt x="222" y="550"/>
                      <a:pt x="222" y="550"/>
                      <a:pt x="222" y="550"/>
                    </a:cubicBezTo>
                    <a:cubicBezTo>
                      <a:pt x="228" y="544"/>
                      <a:pt x="235" y="537"/>
                      <a:pt x="241" y="530"/>
                    </a:cubicBezTo>
                    <a:lnTo>
                      <a:pt x="256" y="544"/>
                    </a:lnTo>
                    <a:close/>
                    <a:moveTo>
                      <a:pt x="237" y="568"/>
                    </a:moveTo>
                    <a:cubicBezTo>
                      <a:pt x="264" y="589"/>
                      <a:pt x="264" y="589"/>
                      <a:pt x="264" y="589"/>
                    </a:cubicBezTo>
                    <a:cubicBezTo>
                      <a:pt x="258" y="595"/>
                      <a:pt x="251" y="601"/>
                      <a:pt x="245" y="606"/>
                    </a:cubicBezTo>
                    <a:cubicBezTo>
                      <a:pt x="215" y="586"/>
                      <a:pt x="215" y="586"/>
                      <a:pt x="215" y="586"/>
                    </a:cubicBezTo>
                    <a:cubicBezTo>
                      <a:pt x="222" y="581"/>
                      <a:pt x="230" y="575"/>
                      <a:pt x="237" y="568"/>
                    </a:cubicBezTo>
                    <a:close/>
                    <a:moveTo>
                      <a:pt x="241" y="565"/>
                    </a:moveTo>
                    <a:cubicBezTo>
                      <a:pt x="247" y="559"/>
                      <a:pt x="253" y="553"/>
                      <a:pt x="259" y="546"/>
                    </a:cubicBezTo>
                    <a:cubicBezTo>
                      <a:pt x="284" y="568"/>
                      <a:pt x="284" y="568"/>
                      <a:pt x="284" y="568"/>
                    </a:cubicBezTo>
                    <a:cubicBezTo>
                      <a:pt x="279" y="574"/>
                      <a:pt x="273" y="580"/>
                      <a:pt x="267" y="586"/>
                    </a:cubicBezTo>
                    <a:lnTo>
                      <a:pt x="241" y="565"/>
                    </a:lnTo>
                    <a:close/>
                    <a:moveTo>
                      <a:pt x="287" y="570"/>
                    </a:moveTo>
                    <a:cubicBezTo>
                      <a:pt x="309" y="590"/>
                      <a:pt x="309" y="590"/>
                      <a:pt x="309" y="590"/>
                    </a:cubicBezTo>
                    <a:cubicBezTo>
                      <a:pt x="304" y="596"/>
                      <a:pt x="299" y="601"/>
                      <a:pt x="294" y="607"/>
                    </a:cubicBezTo>
                    <a:cubicBezTo>
                      <a:pt x="270" y="588"/>
                      <a:pt x="270" y="588"/>
                      <a:pt x="270" y="588"/>
                    </a:cubicBezTo>
                    <a:cubicBezTo>
                      <a:pt x="276" y="583"/>
                      <a:pt x="282" y="576"/>
                      <a:pt x="287" y="570"/>
                    </a:cubicBezTo>
                    <a:close/>
                    <a:moveTo>
                      <a:pt x="286" y="564"/>
                    </a:moveTo>
                    <a:cubicBezTo>
                      <a:pt x="262" y="543"/>
                      <a:pt x="262" y="543"/>
                      <a:pt x="262" y="543"/>
                    </a:cubicBezTo>
                    <a:cubicBezTo>
                      <a:pt x="269" y="536"/>
                      <a:pt x="275" y="529"/>
                      <a:pt x="280" y="522"/>
                    </a:cubicBezTo>
                    <a:cubicBezTo>
                      <a:pt x="288" y="529"/>
                      <a:pt x="295" y="536"/>
                      <a:pt x="303" y="543"/>
                    </a:cubicBezTo>
                    <a:cubicBezTo>
                      <a:pt x="298" y="550"/>
                      <a:pt x="292" y="557"/>
                      <a:pt x="286" y="564"/>
                    </a:cubicBezTo>
                    <a:close/>
                    <a:moveTo>
                      <a:pt x="301" y="537"/>
                    </a:moveTo>
                    <a:cubicBezTo>
                      <a:pt x="283" y="519"/>
                      <a:pt x="283" y="519"/>
                      <a:pt x="283" y="519"/>
                    </a:cubicBezTo>
                    <a:cubicBezTo>
                      <a:pt x="287" y="513"/>
                      <a:pt x="291" y="507"/>
                      <a:pt x="294" y="502"/>
                    </a:cubicBezTo>
                    <a:cubicBezTo>
                      <a:pt x="306" y="517"/>
                      <a:pt x="306" y="517"/>
                      <a:pt x="306" y="517"/>
                    </a:cubicBezTo>
                    <a:cubicBezTo>
                      <a:pt x="306" y="517"/>
                      <a:pt x="306" y="517"/>
                      <a:pt x="306" y="517"/>
                    </a:cubicBezTo>
                    <a:cubicBezTo>
                      <a:pt x="301" y="525"/>
                      <a:pt x="300" y="531"/>
                      <a:pt x="301" y="537"/>
                    </a:cubicBezTo>
                    <a:close/>
                    <a:moveTo>
                      <a:pt x="293" y="495"/>
                    </a:moveTo>
                    <a:cubicBezTo>
                      <a:pt x="278" y="477"/>
                      <a:pt x="278" y="477"/>
                      <a:pt x="278" y="477"/>
                    </a:cubicBezTo>
                    <a:cubicBezTo>
                      <a:pt x="282" y="470"/>
                      <a:pt x="284" y="465"/>
                      <a:pt x="286" y="461"/>
                    </a:cubicBezTo>
                    <a:cubicBezTo>
                      <a:pt x="289" y="466"/>
                      <a:pt x="294" y="473"/>
                      <a:pt x="299" y="481"/>
                    </a:cubicBezTo>
                    <a:cubicBezTo>
                      <a:pt x="298" y="485"/>
                      <a:pt x="296" y="490"/>
                      <a:pt x="293" y="495"/>
                    </a:cubicBezTo>
                    <a:close/>
                    <a:moveTo>
                      <a:pt x="233" y="529"/>
                    </a:moveTo>
                    <a:cubicBezTo>
                      <a:pt x="203" y="562"/>
                      <a:pt x="169" y="582"/>
                      <a:pt x="167" y="573"/>
                    </a:cubicBezTo>
                    <a:cubicBezTo>
                      <a:pt x="163" y="563"/>
                      <a:pt x="186" y="531"/>
                      <a:pt x="217" y="499"/>
                    </a:cubicBezTo>
                    <a:cubicBezTo>
                      <a:pt x="248" y="466"/>
                      <a:pt x="277" y="444"/>
                      <a:pt x="281" y="453"/>
                    </a:cubicBezTo>
                    <a:cubicBezTo>
                      <a:pt x="284" y="460"/>
                      <a:pt x="263" y="497"/>
                      <a:pt x="233" y="529"/>
                    </a:cubicBezTo>
                    <a:close/>
                    <a:moveTo>
                      <a:pt x="268" y="449"/>
                    </a:moveTo>
                    <a:cubicBezTo>
                      <a:pt x="261" y="453"/>
                      <a:pt x="252" y="458"/>
                      <a:pt x="244" y="465"/>
                    </a:cubicBezTo>
                    <a:cubicBezTo>
                      <a:pt x="190" y="454"/>
                      <a:pt x="128" y="380"/>
                      <a:pt x="137" y="277"/>
                    </a:cubicBezTo>
                    <a:cubicBezTo>
                      <a:pt x="147" y="346"/>
                      <a:pt x="195" y="430"/>
                      <a:pt x="268" y="449"/>
                    </a:cubicBezTo>
                    <a:close/>
                    <a:moveTo>
                      <a:pt x="146" y="448"/>
                    </a:moveTo>
                    <a:cubicBezTo>
                      <a:pt x="147" y="450"/>
                      <a:pt x="148" y="452"/>
                      <a:pt x="149" y="454"/>
                    </a:cubicBezTo>
                    <a:cubicBezTo>
                      <a:pt x="143" y="458"/>
                      <a:pt x="139" y="463"/>
                      <a:pt x="135" y="469"/>
                    </a:cubicBezTo>
                    <a:cubicBezTo>
                      <a:pt x="131" y="466"/>
                      <a:pt x="127" y="464"/>
                      <a:pt x="123" y="463"/>
                    </a:cubicBezTo>
                    <a:cubicBezTo>
                      <a:pt x="130" y="457"/>
                      <a:pt x="137" y="452"/>
                      <a:pt x="146" y="448"/>
                    </a:cubicBezTo>
                    <a:close/>
                    <a:moveTo>
                      <a:pt x="120" y="466"/>
                    </a:moveTo>
                    <a:cubicBezTo>
                      <a:pt x="125" y="467"/>
                      <a:pt x="129" y="469"/>
                      <a:pt x="132" y="472"/>
                    </a:cubicBezTo>
                    <a:cubicBezTo>
                      <a:pt x="129" y="477"/>
                      <a:pt x="127" y="482"/>
                      <a:pt x="125" y="487"/>
                    </a:cubicBezTo>
                    <a:cubicBezTo>
                      <a:pt x="120" y="484"/>
                      <a:pt x="113" y="482"/>
                      <a:pt x="105" y="485"/>
                    </a:cubicBezTo>
                    <a:cubicBezTo>
                      <a:pt x="109" y="478"/>
                      <a:pt x="114" y="472"/>
                      <a:pt x="120" y="466"/>
                    </a:cubicBezTo>
                    <a:close/>
                    <a:moveTo>
                      <a:pt x="92" y="520"/>
                    </a:moveTo>
                    <a:cubicBezTo>
                      <a:pt x="93" y="511"/>
                      <a:pt x="96" y="503"/>
                      <a:pt x="99" y="495"/>
                    </a:cubicBezTo>
                    <a:cubicBezTo>
                      <a:pt x="109" y="486"/>
                      <a:pt x="117" y="488"/>
                      <a:pt x="124" y="491"/>
                    </a:cubicBezTo>
                    <a:cubicBezTo>
                      <a:pt x="123" y="495"/>
                      <a:pt x="122" y="500"/>
                      <a:pt x="122" y="504"/>
                    </a:cubicBezTo>
                    <a:cubicBezTo>
                      <a:pt x="113" y="504"/>
                      <a:pt x="99" y="508"/>
                      <a:pt x="92" y="520"/>
                    </a:cubicBezTo>
                    <a:close/>
                    <a:moveTo>
                      <a:pt x="91" y="528"/>
                    </a:moveTo>
                    <a:cubicBezTo>
                      <a:pt x="97" y="515"/>
                      <a:pt x="112" y="509"/>
                      <a:pt x="122" y="509"/>
                    </a:cubicBezTo>
                    <a:cubicBezTo>
                      <a:pt x="122" y="514"/>
                      <a:pt x="123" y="520"/>
                      <a:pt x="124" y="524"/>
                    </a:cubicBezTo>
                    <a:cubicBezTo>
                      <a:pt x="109" y="536"/>
                      <a:pt x="100" y="554"/>
                      <a:pt x="99" y="573"/>
                    </a:cubicBezTo>
                    <a:cubicBezTo>
                      <a:pt x="91" y="555"/>
                      <a:pt x="90" y="539"/>
                      <a:pt x="91" y="528"/>
                    </a:cubicBezTo>
                    <a:close/>
                    <a:moveTo>
                      <a:pt x="136" y="626"/>
                    </a:moveTo>
                    <a:cubicBezTo>
                      <a:pt x="124" y="612"/>
                      <a:pt x="113" y="599"/>
                      <a:pt x="105" y="585"/>
                    </a:cubicBezTo>
                    <a:cubicBezTo>
                      <a:pt x="102" y="564"/>
                      <a:pt x="108" y="543"/>
                      <a:pt x="126" y="529"/>
                    </a:cubicBezTo>
                    <a:cubicBezTo>
                      <a:pt x="127" y="532"/>
                      <a:pt x="129" y="536"/>
                      <a:pt x="131" y="539"/>
                    </a:cubicBezTo>
                    <a:cubicBezTo>
                      <a:pt x="115" y="557"/>
                      <a:pt x="118" y="586"/>
                      <a:pt x="133" y="600"/>
                    </a:cubicBezTo>
                    <a:cubicBezTo>
                      <a:pt x="144" y="609"/>
                      <a:pt x="172" y="613"/>
                      <a:pt x="183" y="596"/>
                    </a:cubicBezTo>
                    <a:cubicBezTo>
                      <a:pt x="187" y="598"/>
                      <a:pt x="191" y="601"/>
                      <a:pt x="195" y="604"/>
                    </a:cubicBezTo>
                    <a:cubicBezTo>
                      <a:pt x="180" y="634"/>
                      <a:pt x="154" y="633"/>
                      <a:pt x="136" y="626"/>
                    </a:cubicBezTo>
                    <a:close/>
                    <a:moveTo>
                      <a:pt x="227" y="619"/>
                    </a:moveTo>
                    <a:cubicBezTo>
                      <a:pt x="215" y="611"/>
                      <a:pt x="205" y="603"/>
                      <a:pt x="196" y="597"/>
                    </a:cubicBezTo>
                    <a:cubicBezTo>
                      <a:pt x="201" y="595"/>
                      <a:pt x="206" y="592"/>
                      <a:pt x="212" y="588"/>
                    </a:cubicBezTo>
                    <a:cubicBezTo>
                      <a:pt x="242" y="608"/>
                      <a:pt x="242" y="608"/>
                      <a:pt x="242" y="608"/>
                    </a:cubicBezTo>
                    <a:cubicBezTo>
                      <a:pt x="237" y="612"/>
                      <a:pt x="232" y="616"/>
                      <a:pt x="227" y="619"/>
                    </a:cubicBezTo>
                    <a:close/>
                    <a:moveTo>
                      <a:pt x="257" y="640"/>
                    </a:moveTo>
                    <a:cubicBezTo>
                      <a:pt x="248" y="634"/>
                      <a:pt x="239" y="628"/>
                      <a:pt x="231" y="622"/>
                    </a:cubicBezTo>
                    <a:cubicBezTo>
                      <a:pt x="236" y="619"/>
                      <a:pt x="241" y="615"/>
                      <a:pt x="246" y="611"/>
                    </a:cubicBezTo>
                    <a:cubicBezTo>
                      <a:pt x="271" y="629"/>
                      <a:pt x="271" y="629"/>
                      <a:pt x="271" y="629"/>
                    </a:cubicBezTo>
                    <a:cubicBezTo>
                      <a:pt x="266" y="633"/>
                      <a:pt x="262" y="636"/>
                      <a:pt x="257" y="640"/>
                    </a:cubicBezTo>
                    <a:close/>
                    <a:moveTo>
                      <a:pt x="274" y="626"/>
                    </a:moveTo>
                    <a:cubicBezTo>
                      <a:pt x="248" y="609"/>
                      <a:pt x="248" y="609"/>
                      <a:pt x="248" y="609"/>
                    </a:cubicBezTo>
                    <a:cubicBezTo>
                      <a:pt x="255" y="604"/>
                      <a:pt x="261" y="598"/>
                      <a:pt x="267" y="591"/>
                    </a:cubicBezTo>
                    <a:cubicBezTo>
                      <a:pt x="291" y="610"/>
                      <a:pt x="291" y="610"/>
                      <a:pt x="291" y="610"/>
                    </a:cubicBezTo>
                    <a:cubicBezTo>
                      <a:pt x="285" y="616"/>
                      <a:pt x="280" y="621"/>
                      <a:pt x="274" y="626"/>
                    </a:cubicBezTo>
                    <a:close/>
                    <a:moveTo>
                      <a:pt x="302" y="646"/>
                    </a:moveTo>
                    <a:cubicBezTo>
                      <a:pt x="277" y="629"/>
                      <a:pt x="277" y="629"/>
                      <a:pt x="277" y="629"/>
                    </a:cubicBezTo>
                    <a:cubicBezTo>
                      <a:pt x="283" y="624"/>
                      <a:pt x="289" y="618"/>
                      <a:pt x="294" y="612"/>
                    </a:cubicBezTo>
                    <a:cubicBezTo>
                      <a:pt x="318" y="630"/>
                      <a:pt x="318" y="630"/>
                      <a:pt x="318" y="630"/>
                    </a:cubicBezTo>
                    <a:cubicBezTo>
                      <a:pt x="313" y="636"/>
                      <a:pt x="307" y="641"/>
                      <a:pt x="302" y="646"/>
                    </a:cubicBezTo>
                    <a:close/>
                    <a:moveTo>
                      <a:pt x="320" y="628"/>
                    </a:moveTo>
                    <a:cubicBezTo>
                      <a:pt x="297" y="610"/>
                      <a:pt x="297" y="610"/>
                      <a:pt x="297" y="610"/>
                    </a:cubicBezTo>
                    <a:cubicBezTo>
                      <a:pt x="302" y="604"/>
                      <a:pt x="307" y="598"/>
                      <a:pt x="312" y="592"/>
                    </a:cubicBezTo>
                    <a:cubicBezTo>
                      <a:pt x="334" y="611"/>
                      <a:pt x="334" y="611"/>
                      <a:pt x="334" y="611"/>
                    </a:cubicBezTo>
                    <a:cubicBezTo>
                      <a:pt x="330" y="617"/>
                      <a:pt x="325" y="622"/>
                      <a:pt x="320" y="628"/>
                    </a:cubicBezTo>
                    <a:close/>
                    <a:moveTo>
                      <a:pt x="341" y="644"/>
                    </a:moveTo>
                    <a:cubicBezTo>
                      <a:pt x="323" y="630"/>
                      <a:pt x="323" y="630"/>
                      <a:pt x="323" y="630"/>
                    </a:cubicBezTo>
                    <a:cubicBezTo>
                      <a:pt x="328" y="625"/>
                      <a:pt x="333" y="619"/>
                      <a:pt x="337" y="614"/>
                    </a:cubicBezTo>
                    <a:cubicBezTo>
                      <a:pt x="354" y="628"/>
                      <a:pt x="354" y="628"/>
                      <a:pt x="354" y="628"/>
                    </a:cubicBezTo>
                    <a:cubicBezTo>
                      <a:pt x="350" y="634"/>
                      <a:pt x="345" y="639"/>
                      <a:pt x="341" y="644"/>
                    </a:cubicBezTo>
                    <a:close/>
                    <a:moveTo>
                      <a:pt x="385" y="618"/>
                    </a:moveTo>
                    <a:cubicBezTo>
                      <a:pt x="381" y="625"/>
                      <a:pt x="377" y="633"/>
                      <a:pt x="372" y="640"/>
                    </a:cubicBezTo>
                    <a:cubicBezTo>
                      <a:pt x="359" y="628"/>
                      <a:pt x="359" y="628"/>
                      <a:pt x="359" y="628"/>
                    </a:cubicBezTo>
                    <a:cubicBezTo>
                      <a:pt x="364" y="621"/>
                      <a:pt x="368" y="614"/>
                      <a:pt x="372" y="607"/>
                    </a:cubicBezTo>
                    <a:lnTo>
                      <a:pt x="385" y="618"/>
                    </a:lnTo>
                    <a:close/>
                    <a:moveTo>
                      <a:pt x="369" y="605"/>
                    </a:moveTo>
                    <a:cubicBezTo>
                      <a:pt x="365" y="611"/>
                      <a:pt x="361" y="618"/>
                      <a:pt x="356" y="625"/>
                    </a:cubicBezTo>
                    <a:cubicBezTo>
                      <a:pt x="339" y="611"/>
                      <a:pt x="339" y="611"/>
                      <a:pt x="339" y="611"/>
                    </a:cubicBezTo>
                    <a:cubicBezTo>
                      <a:pt x="345" y="604"/>
                      <a:pt x="349" y="597"/>
                      <a:pt x="353" y="591"/>
                    </a:cubicBezTo>
                    <a:lnTo>
                      <a:pt x="369" y="605"/>
                    </a:lnTo>
                    <a:close/>
                    <a:moveTo>
                      <a:pt x="350" y="588"/>
                    </a:moveTo>
                    <a:cubicBezTo>
                      <a:pt x="346" y="595"/>
                      <a:pt x="342" y="601"/>
                      <a:pt x="336" y="608"/>
                    </a:cubicBezTo>
                    <a:cubicBezTo>
                      <a:pt x="315" y="589"/>
                      <a:pt x="315" y="589"/>
                      <a:pt x="315" y="589"/>
                    </a:cubicBezTo>
                    <a:cubicBezTo>
                      <a:pt x="320" y="582"/>
                      <a:pt x="325" y="576"/>
                      <a:pt x="330" y="569"/>
                    </a:cubicBezTo>
                    <a:cubicBezTo>
                      <a:pt x="336" y="575"/>
                      <a:pt x="343" y="582"/>
                      <a:pt x="350" y="588"/>
                    </a:cubicBezTo>
                    <a:close/>
                    <a:moveTo>
                      <a:pt x="327" y="566"/>
                    </a:moveTo>
                    <a:cubicBezTo>
                      <a:pt x="322" y="573"/>
                      <a:pt x="317" y="580"/>
                      <a:pt x="312" y="587"/>
                    </a:cubicBezTo>
                    <a:cubicBezTo>
                      <a:pt x="289" y="567"/>
                      <a:pt x="289" y="567"/>
                      <a:pt x="289" y="567"/>
                    </a:cubicBezTo>
                    <a:cubicBezTo>
                      <a:pt x="295" y="560"/>
                      <a:pt x="301" y="553"/>
                      <a:pt x="305" y="546"/>
                    </a:cubicBezTo>
                    <a:cubicBezTo>
                      <a:pt x="312" y="553"/>
                      <a:pt x="319" y="559"/>
                      <a:pt x="327" y="566"/>
                    </a:cubicBezTo>
                    <a:close/>
                    <a:moveTo>
                      <a:pt x="309" y="514"/>
                    </a:moveTo>
                    <a:cubicBezTo>
                      <a:pt x="296" y="498"/>
                      <a:pt x="296" y="498"/>
                      <a:pt x="296" y="498"/>
                    </a:cubicBezTo>
                    <a:cubicBezTo>
                      <a:pt x="299" y="494"/>
                      <a:pt x="301" y="489"/>
                      <a:pt x="302" y="485"/>
                    </a:cubicBezTo>
                    <a:cubicBezTo>
                      <a:pt x="306" y="491"/>
                      <a:pt x="311" y="498"/>
                      <a:pt x="315" y="505"/>
                    </a:cubicBezTo>
                    <a:lnTo>
                      <a:pt x="309" y="514"/>
                    </a:lnTo>
                    <a:close/>
                    <a:moveTo>
                      <a:pt x="334" y="479"/>
                    </a:moveTo>
                    <a:cubicBezTo>
                      <a:pt x="316" y="451"/>
                      <a:pt x="297" y="422"/>
                      <a:pt x="294" y="418"/>
                    </a:cubicBezTo>
                    <a:cubicBezTo>
                      <a:pt x="312" y="418"/>
                      <a:pt x="345" y="415"/>
                      <a:pt x="376" y="413"/>
                    </a:cubicBezTo>
                    <a:cubicBezTo>
                      <a:pt x="376" y="417"/>
                      <a:pt x="376" y="421"/>
                      <a:pt x="376" y="424"/>
                    </a:cubicBezTo>
                    <a:cubicBezTo>
                      <a:pt x="354" y="425"/>
                      <a:pt x="333" y="426"/>
                      <a:pt x="322" y="426"/>
                    </a:cubicBezTo>
                    <a:cubicBezTo>
                      <a:pt x="324" y="430"/>
                      <a:pt x="331" y="440"/>
                      <a:pt x="338" y="452"/>
                    </a:cubicBezTo>
                    <a:cubicBezTo>
                      <a:pt x="336" y="455"/>
                      <a:pt x="334" y="458"/>
                      <a:pt x="334" y="460"/>
                    </a:cubicBezTo>
                    <a:cubicBezTo>
                      <a:pt x="334" y="464"/>
                      <a:pt x="337" y="467"/>
                      <a:pt x="341" y="469"/>
                    </a:cubicBezTo>
                    <a:lnTo>
                      <a:pt x="334" y="479"/>
                    </a:lnTo>
                    <a:close/>
                    <a:moveTo>
                      <a:pt x="339" y="431"/>
                    </a:moveTo>
                    <a:cubicBezTo>
                      <a:pt x="340" y="431"/>
                      <a:pt x="342" y="431"/>
                      <a:pt x="344" y="431"/>
                    </a:cubicBezTo>
                    <a:cubicBezTo>
                      <a:pt x="348" y="440"/>
                      <a:pt x="348" y="440"/>
                      <a:pt x="348" y="440"/>
                    </a:cubicBezTo>
                    <a:cubicBezTo>
                      <a:pt x="347" y="441"/>
                      <a:pt x="346" y="442"/>
                      <a:pt x="345" y="443"/>
                    </a:cubicBezTo>
                    <a:lnTo>
                      <a:pt x="339" y="431"/>
                    </a:lnTo>
                    <a:close/>
                    <a:moveTo>
                      <a:pt x="344" y="445"/>
                    </a:moveTo>
                    <a:cubicBezTo>
                      <a:pt x="343" y="446"/>
                      <a:pt x="342" y="447"/>
                      <a:pt x="341" y="448"/>
                    </a:cubicBezTo>
                    <a:cubicBezTo>
                      <a:pt x="336" y="439"/>
                      <a:pt x="332" y="433"/>
                      <a:pt x="330" y="431"/>
                    </a:cubicBezTo>
                    <a:cubicBezTo>
                      <a:pt x="332" y="431"/>
                      <a:pt x="335" y="431"/>
                      <a:pt x="337" y="431"/>
                    </a:cubicBezTo>
                    <a:lnTo>
                      <a:pt x="344" y="445"/>
                    </a:lnTo>
                    <a:close/>
                    <a:moveTo>
                      <a:pt x="345" y="431"/>
                    </a:moveTo>
                    <a:cubicBezTo>
                      <a:pt x="347" y="431"/>
                      <a:pt x="348" y="431"/>
                      <a:pt x="350" y="431"/>
                    </a:cubicBezTo>
                    <a:cubicBezTo>
                      <a:pt x="353" y="437"/>
                      <a:pt x="353" y="437"/>
                      <a:pt x="353" y="437"/>
                    </a:cubicBezTo>
                    <a:cubicBezTo>
                      <a:pt x="352" y="437"/>
                      <a:pt x="351" y="438"/>
                      <a:pt x="350" y="439"/>
                    </a:cubicBezTo>
                    <a:lnTo>
                      <a:pt x="345" y="431"/>
                    </a:lnTo>
                    <a:close/>
                    <a:moveTo>
                      <a:pt x="343" y="466"/>
                    </a:moveTo>
                    <a:cubicBezTo>
                      <a:pt x="341" y="464"/>
                      <a:pt x="338" y="461"/>
                      <a:pt x="338" y="460"/>
                    </a:cubicBezTo>
                    <a:cubicBezTo>
                      <a:pt x="342" y="452"/>
                      <a:pt x="346" y="445"/>
                      <a:pt x="353" y="441"/>
                    </a:cubicBezTo>
                    <a:cubicBezTo>
                      <a:pt x="354" y="441"/>
                      <a:pt x="356" y="443"/>
                      <a:pt x="358" y="445"/>
                    </a:cubicBezTo>
                    <a:cubicBezTo>
                      <a:pt x="353" y="452"/>
                      <a:pt x="348" y="459"/>
                      <a:pt x="343" y="466"/>
                    </a:cubicBezTo>
                    <a:close/>
                    <a:moveTo>
                      <a:pt x="361" y="442"/>
                    </a:moveTo>
                    <a:cubicBezTo>
                      <a:pt x="359" y="440"/>
                      <a:pt x="357" y="438"/>
                      <a:pt x="355" y="437"/>
                    </a:cubicBezTo>
                    <a:cubicBezTo>
                      <a:pt x="352" y="431"/>
                      <a:pt x="352" y="431"/>
                      <a:pt x="352" y="431"/>
                    </a:cubicBezTo>
                    <a:cubicBezTo>
                      <a:pt x="353" y="431"/>
                      <a:pt x="355" y="431"/>
                      <a:pt x="357" y="430"/>
                    </a:cubicBezTo>
                    <a:cubicBezTo>
                      <a:pt x="362" y="441"/>
                      <a:pt x="362" y="441"/>
                      <a:pt x="362" y="441"/>
                    </a:cubicBezTo>
                    <a:cubicBezTo>
                      <a:pt x="362" y="441"/>
                      <a:pt x="361" y="442"/>
                      <a:pt x="361" y="442"/>
                    </a:cubicBezTo>
                    <a:close/>
                    <a:moveTo>
                      <a:pt x="363" y="440"/>
                    </a:moveTo>
                    <a:cubicBezTo>
                      <a:pt x="358" y="430"/>
                      <a:pt x="358" y="430"/>
                      <a:pt x="358" y="430"/>
                    </a:cubicBezTo>
                    <a:cubicBezTo>
                      <a:pt x="363" y="430"/>
                      <a:pt x="363" y="430"/>
                      <a:pt x="363" y="430"/>
                    </a:cubicBezTo>
                    <a:cubicBezTo>
                      <a:pt x="367" y="438"/>
                      <a:pt x="367" y="438"/>
                      <a:pt x="367" y="438"/>
                    </a:cubicBezTo>
                    <a:cubicBezTo>
                      <a:pt x="365" y="439"/>
                      <a:pt x="364" y="439"/>
                      <a:pt x="363" y="440"/>
                    </a:cubicBezTo>
                    <a:close/>
                    <a:moveTo>
                      <a:pt x="368" y="437"/>
                    </a:moveTo>
                    <a:cubicBezTo>
                      <a:pt x="364" y="430"/>
                      <a:pt x="364" y="430"/>
                      <a:pt x="364" y="430"/>
                    </a:cubicBezTo>
                    <a:cubicBezTo>
                      <a:pt x="369" y="430"/>
                      <a:pt x="369" y="430"/>
                      <a:pt x="369" y="430"/>
                    </a:cubicBezTo>
                    <a:cubicBezTo>
                      <a:pt x="372" y="436"/>
                      <a:pt x="372" y="436"/>
                      <a:pt x="372" y="436"/>
                    </a:cubicBezTo>
                    <a:cubicBezTo>
                      <a:pt x="371" y="436"/>
                      <a:pt x="369" y="437"/>
                      <a:pt x="368" y="437"/>
                    </a:cubicBezTo>
                    <a:close/>
                    <a:moveTo>
                      <a:pt x="374" y="436"/>
                    </a:moveTo>
                    <a:cubicBezTo>
                      <a:pt x="370" y="430"/>
                      <a:pt x="370" y="430"/>
                      <a:pt x="370" y="430"/>
                    </a:cubicBezTo>
                    <a:cubicBezTo>
                      <a:pt x="372" y="429"/>
                      <a:pt x="374" y="429"/>
                      <a:pt x="377" y="429"/>
                    </a:cubicBezTo>
                    <a:cubicBezTo>
                      <a:pt x="377" y="431"/>
                      <a:pt x="377" y="433"/>
                      <a:pt x="378" y="436"/>
                    </a:cubicBezTo>
                    <a:cubicBezTo>
                      <a:pt x="376" y="435"/>
                      <a:pt x="375" y="435"/>
                      <a:pt x="374" y="436"/>
                    </a:cubicBezTo>
                    <a:close/>
                    <a:moveTo>
                      <a:pt x="376" y="408"/>
                    </a:moveTo>
                    <a:cubicBezTo>
                      <a:pt x="344" y="409"/>
                      <a:pt x="302" y="412"/>
                      <a:pt x="284" y="413"/>
                    </a:cubicBezTo>
                    <a:cubicBezTo>
                      <a:pt x="292" y="423"/>
                      <a:pt x="312" y="456"/>
                      <a:pt x="331" y="483"/>
                    </a:cubicBezTo>
                    <a:cubicBezTo>
                      <a:pt x="320" y="498"/>
                      <a:pt x="320" y="498"/>
                      <a:pt x="320" y="498"/>
                    </a:cubicBezTo>
                    <a:cubicBezTo>
                      <a:pt x="293" y="462"/>
                      <a:pt x="256" y="405"/>
                      <a:pt x="251" y="398"/>
                    </a:cubicBezTo>
                    <a:cubicBezTo>
                      <a:pt x="280" y="399"/>
                      <a:pt x="336" y="398"/>
                      <a:pt x="378" y="395"/>
                    </a:cubicBezTo>
                    <a:cubicBezTo>
                      <a:pt x="377" y="399"/>
                      <a:pt x="376" y="404"/>
                      <a:pt x="376" y="408"/>
                    </a:cubicBezTo>
                    <a:close/>
                    <a:moveTo>
                      <a:pt x="413" y="267"/>
                    </a:moveTo>
                    <a:cubicBezTo>
                      <a:pt x="409" y="271"/>
                      <a:pt x="406" y="273"/>
                      <a:pt x="403" y="276"/>
                    </a:cubicBezTo>
                    <a:cubicBezTo>
                      <a:pt x="396" y="272"/>
                      <a:pt x="389" y="263"/>
                      <a:pt x="385" y="258"/>
                    </a:cubicBezTo>
                    <a:cubicBezTo>
                      <a:pt x="385" y="265"/>
                      <a:pt x="385" y="278"/>
                      <a:pt x="379" y="285"/>
                    </a:cubicBezTo>
                    <a:cubicBezTo>
                      <a:pt x="373" y="286"/>
                      <a:pt x="367" y="286"/>
                      <a:pt x="361" y="285"/>
                    </a:cubicBezTo>
                    <a:cubicBezTo>
                      <a:pt x="380" y="266"/>
                      <a:pt x="381" y="230"/>
                      <a:pt x="364" y="209"/>
                    </a:cubicBezTo>
                    <a:cubicBezTo>
                      <a:pt x="371" y="209"/>
                      <a:pt x="378" y="208"/>
                      <a:pt x="384" y="206"/>
                    </a:cubicBezTo>
                    <a:cubicBezTo>
                      <a:pt x="379" y="234"/>
                      <a:pt x="393" y="256"/>
                      <a:pt x="413" y="267"/>
                    </a:cubicBezTo>
                    <a:close/>
                    <a:moveTo>
                      <a:pt x="388" y="213"/>
                    </a:moveTo>
                    <a:cubicBezTo>
                      <a:pt x="391" y="182"/>
                      <a:pt x="432" y="175"/>
                      <a:pt x="443" y="202"/>
                    </a:cubicBezTo>
                    <a:cubicBezTo>
                      <a:pt x="451" y="220"/>
                      <a:pt x="447" y="246"/>
                      <a:pt x="442" y="255"/>
                    </a:cubicBezTo>
                    <a:cubicBezTo>
                      <a:pt x="439" y="254"/>
                      <a:pt x="435" y="253"/>
                      <a:pt x="432" y="251"/>
                    </a:cubicBezTo>
                    <a:cubicBezTo>
                      <a:pt x="438" y="239"/>
                      <a:pt x="439" y="219"/>
                      <a:pt x="434" y="207"/>
                    </a:cubicBezTo>
                    <a:cubicBezTo>
                      <a:pt x="424" y="188"/>
                      <a:pt x="402" y="198"/>
                      <a:pt x="401" y="216"/>
                    </a:cubicBezTo>
                    <a:cubicBezTo>
                      <a:pt x="400" y="241"/>
                      <a:pt x="423" y="255"/>
                      <a:pt x="442" y="261"/>
                    </a:cubicBezTo>
                    <a:cubicBezTo>
                      <a:pt x="473" y="271"/>
                      <a:pt x="524" y="273"/>
                      <a:pt x="540" y="281"/>
                    </a:cubicBezTo>
                    <a:cubicBezTo>
                      <a:pt x="566" y="292"/>
                      <a:pt x="584" y="319"/>
                      <a:pt x="583" y="353"/>
                    </a:cubicBezTo>
                    <a:cubicBezTo>
                      <a:pt x="580" y="355"/>
                      <a:pt x="576" y="356"/>
                      <a:pt x="573" y="357"/>
                    </a:cubicBezTo>
                    <a:cubicBezTo>
                      <a:pt x="576" y="328"/>
                      <a:pt x="555" y="303"/>
                      <a:pt x="539" y="296"/>
                    </a:cubicBezTo>
                    <a:cubicBezTo>
                      <a:pt x="511" y="283"/>
                      <a:pt x="463" y="278"/>
                      <a:pt x="435" y="271"/>
                    </a:cubicBezTo>
                    <a:cubicBezTo>
                      <a:pt x="410" y="265"/>
                      <a:pt x="385" y="243"/>
                      <a:pt x="388" y="213"/>
                    </a:cubicBezTo>
                    <a:close/>
                    <a:moveTo>
                      <a:pt x="428" y="249"/>
                    </a:moveTo>
                    <a:cubicBezTo>
                      <a:pt x="418" y="244"/>
                      <a:pt x="409" y="232"/>
                      <a:pt x="407" y="223"/>
                    </a:cubicBezTo>
                    <a:cubicBezTo>
                      <a:pt x="404" y="204"/>
                      <a:pt x="425" y="195"/>
                      <a:pt x="431" y="215"/>
                    </a:cubicBezTo>
                    <a:cubicBezTo>
                      <a:pt x="434" y="224"/>
                      <a:pt x="432" y="239"/>
                      <a:pt x="428" y="249"/>
                    </a:cubicBezTo>
                    <a:close/>
                    <a:moveTo>
                      <a:pt x="587" y="245"/>
                    </a:moveTo>
                    <a:cubicBezTo>
                      <a:pt x="586" y="246"/>
                      <a:pt x="585" y="248"/>
                      <a:pt x="584" y="249"/>
                    </a:cubicBezTo>
                    <a:cubicBezTo>
                      <a:pt x="567" y="248"/>
                      <a:pt x="551" y="259"/>
                      <a:pt x="540" y="274"/>
                    </a:cubicBezTo>
                    <a:cubicBezTo>
                      <a:pt x="534" y="272"/>
                      <a:pt x="527" y="270"/>
                      <a:pt x="520" y="269"/>
                    </a:cubicBezTo>
                    <a:cubicBezTo>
                      <a:pt x="530" y="247"/>
                      <a:pt x="550" y="229"/>
                      <a:pt x="580" y="230"/>
                    </a:cubicBezTo>
                    <a:cubicBezTo>
                      <a:pt x="579" y="234"/>
                      <a:pt x="578" y="238"/>
                      <a:pt x="577" y="242"/>
                    </a:cubicBezTo>
                    <a:cubicBezTo>
                      <a:pt x="578" y="242"/>
                      <a:pt x="582" y="243"/>
                      <a:pt x="587" y="245"/>
                    </a:cubicBezTo>
                    <a:close/>
                    <a:moveTo>
                      <a:pt x="773" y="170"/>
                    </a:moveTo>
                    <a:cubicBezTo>
                      <a:pt x="768" y="171"/>
                      <a:pt x="762" y="172"/>
                      <a:pt x="756" y="173"/>
                    </a:cubicBezTo>
                    <a:cubicBezTo>
                      <a:pt x="749" y="172"/>
                      <a:pt x="742" y="170"/>
                      <a:pt x="736" y="168"/>
                    </a:cubicBezTo>
                    <a:cubicBezTo>
                      <a:pt x="734" y="165"/>
                      <a:pt x="734" y="165"/>
                      <a:pt x="734" y="165"/>
                    </a:cubicBezTo>
                    <a:cubicBezTo>
                      <a:pt x="740" y="166"/>
                      <a:pt x="745" y="167"/>
                      <a:pt x="748" y="167"/>
                    </a:cubicBezTo>
                    <a:cubicBezTo>
                      <a:pt x="748" y="161"/>
                      <a:pt x="754" y="137"/>
                      <a:pt x="756" y="126"/>
                    </a:cubicBezTo>
                    <a:cubicBezTo>
                      <a:pt x="745" y="124"/>
                      <a:pt x="722" y="119"/>
                      <a:pt x="697" y="114"/>
                    </a:cubicBezTo>
                    <a:cubicBezTo>
                      <a:pt x="696" y="86"/>
                      <a:pt x="710" y="57"/>
                      <a:pt x="733" y="40"/>
                    </a:cubicBezTo>
                    <a:cubicBezTo>
                      <a:pt x="765" y="17"/>
                      <a:pt x="809" y="25"/>
                      <a:pt x="832" y="58"/>
                    </a:cubicBezTo>
                    <a:cubicBezTo>
                      <a:pt x="840" y="70"/>
                      <a:pt x="844" y="85"/>
                      <a:pt x="844" y="99"/>
                    </a:cubicBezTo>
                    <a:cubicBezTo>
                      <a:pt x="824" y="116"/>
                      <a:pt x="824" y="116"/>
                      <a:pt x="824" y="116"/>
                    </a:cubicBezTo>
                    <a:cubicBezTo>
                      <a:pt x="794" y="122"/>
                      <a:pt x="771" y="151"/>
                      <a:pt x="773" y="170"/>
                    </a:cubicBezTo>
                    <a:close/>
                    <a:moveTo>
                      <a:pt x="861" y="173"/>
                    </a:moveTo>
                    <a:cubicBezTo>
                      <a:pt x="856" y="174"/>
                      <a:pt x="849" y="180"/>
                      <a:pt x="846" y="187"/>
                    </a:cubicBezTo>
                    <a:cubicBezTo>
                      <a:pt x="843" y="184"/>
                      <a:pt x="839" y="181"/>
                      <a:pt x="835" y="179"/>
                    </a:cubicBezTo>
                    <a:cubicBezTo>
                      <a:pt x="836" y="168"/>
                      <a:pt x="847" y="159"/>
                      <a:pt x="860" y="162"/>
                    </a:cubicBezTo>
                    <a:cubicBezTo>
                      <a:pt x="860" y="165"/>
                      <a:pt x="860" y="169"/>
                      <a:pt x="861" y="173"/>
                    </a:cubicBezTo>
                    <a:close/>
                    <a:moveTo>
                      <a:pt x="877" y="242"/>
                    </a:moveTo>
                    <a:cubicBezTo>
                      <a:pt x="882" y="262"/>
                      <a:pt x="876" y="304"/>
                      <a:pt x="862" y="330"/>
                    </a:cubicBezTo>
                    <a:cubicBezTo>
                      <a:pt x="858" y="328"/>
                      <a:pt x="854" y="327"/>
                      <a:pt x="850" y="325"/>
                    </a:cubicBezTo>
                    <a:cubicBezTo>
                      <a:pt x="865" y="299"/>
                      <a:pt x="864" y="256"/>
                      <a:pt x="855" y="235"/>
                    </a:cubicBezTo>
                    <a:cubicBezTo>
                      <a:pt x="861" y="267"/>
                      <a:pt x="858" y="304"/>
                      <a:pt x="846" y="323"/>
                    </a:cubicBezTo>
                    <a:cubicBezTo>
                      <a:pt x="841" y="321"/>
                      <a:pt x="836" y="319"/>
                      <a:pt x="831" y="317"/>
                    </a:cubicBezTo>
                    <a:cubicBezTo>
                      <a:pt x="840" y="302"/>
                      <a:pt x="845" y="281"/>
                      <a:pt x="845" y="259"/>
                    </a:cubicBezTo>
                    <a:cubicBezTo>
                      <a:pt x="845" y="215"/>
                      <a:pt x="810" y="190"/>
                      <a:pt x="778" y="190"/>
                    </a:cubicBezTo>
                    <a:cubicBezTo>
                      <a:pt x="745" y="190"/>
                      <a:pt x="716" y="212"/>
                      <a:pt x="711" y="238"/>
                    </a:cubicBezTo>
                    <a:cubicBezTo>
                      <a:pt x="703" y="285"/>
                      <a:pt x="750" y="307"/>
                      <a:pt x="785" y="294"/>
                    </a:cubicBezTo>
                    <a:cubicBezTo>
                      <a:pt x="779" y="301"/>
                      <a:pt x="773" y="308"/>
                      <a:pt x="767" y="315"/>
                    </a:cubicBezTo>
                    <a:cubicBezTo>
                      <a:pt x="722" y="324"/>
                      <a:pt x="686" y="286"/>
                      <a:pt x="697" y="238"/>
                    </a:cubicBezTo>
                    <a:cubicBezTo>
                      <a:pt x="708" y="191"/>
                      <a:pt x="749" y="177"/>
                      <a:pt x="781" y="175"/>
                    </a:cubicBezTo>
                    <a:cubicBezTo>
                      <a:pt x="818" y="172"/>
                      <a:pt x="862" y="186"/>
                      <a:pt x="877" y="242"/>
                    </a:cubicBezTo>
                    <a:close/>
                    <a:moveTo>
                      <a:pt x="917" y="350"/>
                    </a:moveTo>
                    <a:cubicBezTo>
                      <a:pt x="916" y="349"/>
                      <a:pt x="915" y="349"/>
                      <a:pt x="913" y="348"/>
                    </a:cubicBezTo>
                    <a:cubicBezTo>
                      <a:pt x="918" y="340"/>
                      <a:pt x="918" y="340"/>
                      <a:pt x="918" y="340"/>
                    </a:cubicBezTo>
                    <a:cubicBezTo>
                      <a:pt x="919" y="340"/>
                      <a:pt x="921" y="340"/>
                      <a:pt x="922" y="340"/>
                    </a:cubicBezTo>
                    <a:lnTo>
                      <a:pt x="917" y="350"/>
                    </a:lnTo>
                    <a:close/>
                    <a:moveTo>
                      <a:pt x="924" y="340"/>
                    </a:moveTo>
                    <a:cubicBezTo>
                      <a:pt x="926" y="340"/>
                      <a:pt x="927" y="340"/>
                      <a:pt x="929" y="340"/>
                    </a:cubicBezTo>
                    <a:cubicBezTo>
                      <a:pt x="922" y="352"/>
                      <a:pt x="922" y="352"/>
                      <a:pt x="922" y="352"/>
                    </a:cubicBezTo>
                    <a:cubicBezTo>
                      <a:pt x="921" y="351"/>
                      <a:pt x="920" y="351"/>
                      <a:pt x="919" y="350"/>
                    </a:cubicBezTo>
                    <a:lnTo>
                      <a:pt x="924" y="340"/>
                    </a:lnTo>
                    <a:close/>
                    <a:moveTo>
                      <a:pt x="912" y="348"/>
                    </a:moveTo>
                    <a:cubicBezTo>
                      <a:pt x="911" y="347"/>
                      <a:pt x="910" y="347"/>
                      <a:pt x="909" y="346"/>
                    </a:cubicBezTo>
                    <a:cubicBezTo>
                      <a:pt x="913" y="339"/>
                      <a:pt x="913" y="339"/>
                      <a:pt x="913" y="339"/>
                    </a:cubicBezTo>
                    <a:cubicBezTo>
                      <a:pt x="914" y="339"/>
                      <a:pt x="915" y="340"/>
                      <a:pt x="916" y="340"/>
                    </a:cubicBezTo>
                    <a:lnTo>
                      <a:pt x="912" y="348"/>
                    </a:lnTo>
                    <a:close/>
                    <a:moveTo>
                      <a:pt x="907" y="346"/>
                    </a:moveTo>
                    <a:cubicBezTo>
                      <a:pt x="906" y="345"/>
                      <a:pt x="905" y="345"/>
                      <a:pt x="904" y="344"/>
                    </a:cubicBezTo>
                    <a:cubicBezTo>
                      <a:pt x="907" y="338"/>
                      <a:pt x="907" y="338"/>
                      <a:pt x="907" y="338"/>
                    </a:cubicBezTo>
                    <a:cubicBezTo>
                      <a:pt x="908" y="339"/>
                      <a:pt x="910" y="339"/>
                      <a:pt x="911" y="339"/>
                    </a:cubicBezTo>
                    <a:lnTo>
                      <a:pt x="907" y="346"/>
                    </a:lnTo>
                    <a:close/>
                    <a:moveTo>
                      <a:pt x="902" y="344"/>
                    </a:moveTo>
                    <a:cubicBezTo>
                      <a:pt x="901" y="344"/>
                      <a:pt x="900" y="343"/>
                      <a:pt x="898" y="343"/>
                    </a:cubicBezTo>
                    <a:cubicBezTo>
                      <a:pt x="901" y="337"/>
                      <a:pt x="901" y="337"/>
                      <a:pt x="901" y="337"/>
                    </a:cubicBezTo>
                    <a:cubicBezTo>
                      <a:pt x="903" y="337"/>
                      <a:pt x="904" y="337"/>
                      <a:pt x="905" y="338"/>
                    </a:cubicBezTo>
                    <a:lnTo>
                      <a:pt x="902" y="344"/>
                    </a:lnTo>
                    <a:close/>
                    <a:moveTo>
                      <a:pt x="897" y="342"/>
                    </a:moveTo>
                    <a:cubicBezTo>
                      <a:pt x="893" y="341"/>
                      <a:pt x="893" y="341"/>
                      <a:pt x="893" y="341"/>
                    </a:cubicBezTo>
                    <a:cubicBezTo>
                      <a:pt x="896" y="335"/>
                      <a:pt x="896" y="335"/>
                      <a:pt x="896" y="335"/>
                    </a:cubicBezTo>
                    <a:cubicBezTo>
                      <a:pt x="897" y="335"/>
                      <a:pt x="899" y="336"/>
                      <a:pt x="900" y="336"/>
                    </a:cubicBezTo>
                    <a:lnTo>
                      <a:pt x="897" y="342"/>
                    </a:lnTo>
                    <a:close/>
                    <a:moveTo>
                      <a:pt x="892" y="340"/>
                    </a:moveTo>
                    <a:cubicBezTo>
                      <a:pt x="888" y="339"/>
                      <a:pt x="888" y="339"/>
                      <a:pt x="888" y="339"/>
                    </a:cubicBezTo>
                    <a:cubicBezTo>
                      <a:pt x="891" y="333"/>
                      <a:pt x="891" y="333"/>
                      <a:pt x="891" y="333"/>
                    </a:cubicBezTo>
                    <a:cubicBezTo>
                      <a:pt x="892" y="333"/>
                      <a:pt x="894" y="334"/>
                      <a:pt x="895" y="334"/>
                    </a:cubicBezTo>
                    <a:lnTo>
                      <a:pt x="892" y="340"/>
                    </a:lnTo>
                    <a:close/>
                    <a:moveTo>
                      <a:pt x="886" y="338"/>
                    </a:moveTo>
                    <a:cubicBezTo>
                      <a:pt x="883" y="337"/>
                      <a:pt x="883" y="337"/>
                      <a:pt x="883" y="337"/>
                    </a:cubicBezTo>
                    <a:cubicBezTo>
                      <a:pt x="887" y="330"/>
                      <a:pt x="887" y="330"/>
                      <a:pt x="887" y="330"/>
                    </a:cubicBezTo>
                    <a:cubicBezTo>
                      <a:pt x="888" y="331"/>
                      <a:pt x="889" y="331"/>
                      <a:pt x="890" y="332"/>
                    </a:cubicBezTo>
                    <a:lnTo>
                      <a:pt x="886" y="338"/>
                    </a:lnTo>
                    <a:close/>
                    <a:moveTo>
                      <a:pt x="881" y="337"/>
                    </a:moveTo>
                    <a:cubicBezTo>
                      <a:pt x="878" y="335"/>
                      <a:pt x="878" y="335"/>
                      <a:pt x="878" y="335"/>
                    </a:cubicBezTo>
                    <a:cubicBezTo>
                      <a:pt x="882" y="327"/>
                      <a:pt x="882" y="327"/>
                      <a:pt x="882" y="327"/>
                    </a:cubicBezTo>
                    <a:cubicBezTo>
                      <a:pt x="883" y="328"/>
                      <a:pt x="884" y="329"/>
                      <a:pt x="885" y="329"/>
                    </a:cubicBezTo>
                    <a:lnTo>
                      <a:pt x="881" y="337"/>
                    </a:lnTo>
                    <a:close/>
                    <a:moveTo>
                      <a:pt x="876" y="335"/>
                    </a:moveTo>
                    <a:cubicBezTo>
                      <a:pt x="873" y="334"/>
                      <a:pt x="873" y="334"/>
                      <a:pt x="873" y="334"/>
                    </a:cubicBezTo>
                    <a:cubicBezTo>
                      <a:pt x="878" y="324"/>
                      <a:pt x="878" y="324"/>
                      <a:pt x="878" y="324"/>
                    </a:cubicBezTo>
                    <a:cubicBezTo>
                      <a:pt x="879" y="325"/>
                      <a:pt x="880" y="326"/>
                      <a:pt x="881" y="326"/>
                    </a:cubicBezTo>
                    <a:lnTo>
                      <a:pt x="876" y="335"/>
                    </a:lnTo>
                    <a:close/>
                    <a:moveTo>
                      <a:pt x="872" y="333"/>
                    </a:moveTo>
                    <a:cubicBezTo>
                      <a:pt x="871" y="333"/>
                      <a:pt x="869" y="332"/>
                      <a:pt x="868" y="332"/>
                    </a:cubicBezTo>
                    <a:cubicBezTo>
                      <a:pt x="870" y="328"/>
                      <a:pt x="872" y="324"/>
                      <a:pt x="874" y="320"/>
                    </a:cubicBezTo>
                    <a:cubicBezTo>
                      <a:pt x="875" y="321"/>
                      <a:pt x="876" y="322"/>
                      <a:pt x="877" y="323"/>
                    </a:cubicBezTo>
                    <a:lnTo>
                      <a:pt x="872" y="333"/>
                    </a:lnTo>
                    <a:close/>
                    <a:moveTo>
                      <a:pt x="766" y="402"/>
                    </a:moveTo>
                    <a:cubicBezTo>
                      <a:pt x="776" y="377"/>
                      <a:pt x="791" y="348"/>
                      <a:pt x="803" y="322"/>
                    </a:cubicBezTo>
                    <a:cubicBezTo>
                      <a:pt x="814" y="349"/>
                      <a:pt x="835" y="384"/>
                      <a:pt x="844" y="399"/>
                    </a:cubicBezTo>
                    <a:cubicBezTo>
                      <a:pt x="829" y="401"/>
                      <a:pt x="791" y="404"/>
                      <a:pt x="769" y="409"/>
                    </a:cubicBezTo>
                    <a:cubicBezTo>
                      <a:pt x="771" y="402"/>
                      <a:pt x="771" y="402"/>
                      <a:pt x="771" y="402"/>
                    </a:cubicBezTo>
                    <a:lnTo>
                      <a:pt x="766" y="402"/>
                    </a:lnTo>
                    <a:close/>
                    <a:moveTo>
                      <a:pt x="791" y="447"/>
                    </a:moveTo>
                    <a:cubicBezTo>
                      <a:pt x="790" y="442"/>
                      <a:pt x="790" y="442"/>
                      <a:pt x="790" y="442"/>
                    </a:cubicBezTo>
                    <a:cubicBezTo>
                      <a:pt x="798" y="449"/>
                      <a:pt x="798" y="449"/>
                      <a:pt x="798" y="449"/>
                    </a:cubicBezTo>
                    <a:cubicBezTo>
                      <a:pt x="796" y="452"/>
                      <a:pt x="796" y="452"/>
                      <a:pt x="796" y="452"/>
                    </a:cubicBezTo>
                    <a:lnTo>
                      <a:pt x="791" y="447"/>
                    </a:lnTo>
                    <a:close/>
                    <a:moveTo>
                      <a:pt x="795" y="453"/>
                    </a:moveTo>
                    <a:cubicBezTo>
                      <a:pt x="792" y="459"/>
                      <a:pt x="792" y="459"/>
                      <a:pt x="792" y="459"/>
                    </a:cubicBezTo>
                    <a:cubicBezTo>
                      <a:pt x="791" y="449"/>
                      <a:pt x="791" y="449"/>
                      <a:pt x="791" y="449"/>
                    </a:cubicBezTo>
                    <a:lnTo>
                      <a:pt x="795" y="453"/>
                    </a:lnTo>
                    <a:close/>
                    <a:moveTo>
                      <a:pt x="790" y="439"/>
                    </a:moveTo>
                    <a:cubicBezTo>
                      <a:pt x="789" y="437"/>
                      <a:pt x="789" y="437"/>
                      <a:pt x="789" y="437"/>
                    </a:cubicBezTo>
                    <a:cubicBezTo>
                      <a:pt x="794" y="439"/>
                      <a:pt x="798" y="441"/>
                      <a:pt x="802" y="443"/>
                    </a:cubicBezTo>
                    <a:cubicBezTo>
                      <a:pt x="799" y="447"/>
                      <a:pt x="799" y="447"/>
                      <a:pt x="799" y="447"/>
                    </a:cubicBezTo>
                    <a:lnTo>
                      <a:pt x="790" y="439"/>
                    </a:lnTo>
                    <a:close/>
                    <a:moveTo>
                      <a:pt x="790" y="470"/>
                    </a:moveTo>
                    <a:cubicBezTo>
                      <a:pt x="818" y="425"/>
                      <a:pt x="818" y="425"/>
                      <a:pt x="818" y="425"/>
                    </a:cubicBezTo>
                    <a:cubicBezTo>
                      <a:pt x="837" y="432"/>
                      <a:pt x="837" y="432"/>
                      <a:pt x="837" y="432"/>
                    </a:cubicBezTo>
                    <a:cubicBezTo>
                      <a:pt x="790" y="498"/>
                      <a:pt x="790" y="498"/>
                      <a:pt x="790" y="498"/>
                    </a:cubicBezTo>
                    <a:cubicBezTo>
                      <a:pt x="776" y="493"/>
                      <a:pt x="776" y="493"/>
                      <a:pt x="776" y="493"/>
                    </a:cubicBezTo>
                    <a:cubicBezTo>
                      <a:pt x="773" y="462"/>
                      <a:pt x="773" y="462"/>
                      <a:pt x="773" y="462"/>
                    </a:cubicBezTo>
                    <a:cubicBezTo>
                      <a:pt x="751" y="486"/>
                      <a:pt x="751" y="486"/>
                      <a:pt x="751" y="486"/>
                    </a:cubicBezTo>
                    <a:cubicBezTo>
                      <a:pt x="733" y="480"/>
                      <a:pt x="733" y="480"/>
                      <a:pt x="733" y="480"/>
                    </a:cubicBezTo>
                    <a:cubicBezTo>
                      <a:pt x="748" y="403"/>
                      <a:pt x="748" y="403"/>
                      <a:pt x="748" y="403"/>
                    </a:cubicBezTo>
                    <a:cubicBezTo>
                      <a:pt x="765" y="406"/>
                      <a:pt x="765" y="406"/>
                      <a:pt x="765" y="406"/>
                    </a:cubicBezTo>
                    <a:cubicBezTo>
                      <a:pt x="755" y="459"/>
                      <a:pt x="755" y="459"/>
                      <a:pt x="755" y="459"/>
                    </a:cubicBezTo>
                    <a:cubicBezTo>
                      <a:pt x="783" y="433"/>
                      <a:pt x="783" y="433"/>
                      <a:pt x="783" y="433"/>
                    </a:cubicBezTo>
                    <a:lnTo>
                      <a:pt x="790" y="470"/>
                    </a:lnTo>
                    <a:close/>
                    <a:moveTo>
                      <a:pt x="781" y="511"/>
                    </a:moveTo>
                    <a:cubicBezTo>
                      <a:pt x="781" y="514"/>
                      <a:pt x="782" y="516"/>
                      <a:pt x="783" y="518"/>
                    </a:cubicBezTo>
                    <a:cubicBezTo>
                      <a:pt x="776" y="522"/>
                      <a:pt x="776" y="522"/>
                      <a:pt x="776" y="522"/>
                    </a:cubicBezTo>
                    <a:cubicBezTo>
                      <a:pt x="775" y="519"/>
                      <a:pt x="775" y="516"/>
                      <a:pt x="775" y="512"/>
                    </a:cubicBezTo>
                    <a:lnTo>
                      <a:pt x="781" y="511"/>
                    </a:lnTo>
                    <a:close/>
                    <a:moveTo>
                      <a:pt x="775" y="510"/>
                    </a:moveTo>
                    <a:cubicBezTo>
                      <a:pt x="775" y="506"/>
                      <a:pt x="776" y="501"/>
                      <a:pt x="777" y="497"/>
                    </a:cubicBezTo>
                    <a:cubicBezTo>
                      <a:pt x="782" y="499"/>
                      <a:pt x="782" y="499"/>
                      <a:pt x="782" y="499"/>
                    </a:cubicBezTo>
                    <a:cubicBezTo>
                      <a:pt x="781" y="502"/>
                      <a:pt x="781" y="505"/>
                      <a:pt x="781" y="509"/>
                    </a:cubicBezTo>
                    <a:lnTo>
                      <a:pt x="775" y="510"/>
                    </a:lnTo>
                    <a:close/>
                    <a:moveTo>
                      <a:pt x="784" y="521"/>
                    </a:moveTo>
                    <a:cubicBezTo>
                      <a:pt x="784" y="523"/>
                      <a:pt x="786" y="525"/>
                      <a:pt x="787" y="527"/>
                    </a:cubicBezTo>
                    <a:cubicBezTo>
                      <a:pt x="780" y="534"/>
                      <a:pt x="780" y="534"/>
                      <a:pt x="780" y="534"/>
                    </a:cubicBezTo>
                    <a:cubicBezTo>
                      <a:pt x="779" y="531"/>
                      <a:pt x="777" y="528"/>
                      <a:pt x="777" y="524"/>
                    </a:cubicBezTo>
                    <a:lnTo>
                      <a:pt x="784" y="521"/>
                    </a:lnTo>
                    <a:close/>
                    <a:moveTo>
                      <a:pt x="789" y="529"/>
                    </a:moveTo>
                    <a:cubicBezTo>
                      <a:pt x="790" y="531"/>
                      <a:pt x="792" y="533"/>
                      <a:pt x="794" y="535"/>
                    </a:cubicBezTo>
                    <a:cubicBezTo>
                      <a:pt x="787" y="545"/>
                      <a:pt x="787" y="545"/>
                      <a:pt x="787" y="545"/>
                    </a:cubicBezTo>
                    <a:cubicBezTo>
                      <a:pt x="786" y="544"/>
                      <a:pt x="786" y="544"/>
                      <a:pt x="785" y="543"/>
                    </a:cubicBezTo>
                    <a:cubicBezTo>
                      <a:pt x="784" y="541"/>
                      <a:pt x="782" y="539"/>
                      <a:pt x="781" y="536"/>
                    </a:cubicBezTo>
                    <a:lnTo>
                      <a:pt x="789" y="529"/>
                    </a:lnTo>
                    <a:close/>
                    <a:moveTo>
                      <a:pt x="795" y="536"/>
                    </a:moveTo>
                    <a:cubicBezTo>
                      <a:pt x="798" y="538"/>
                      <a:pt x="800" y="539"/>
                      <a:pt x="802" y="540"/>
                    </a:cubicBezTo>
                    <a:cubicBezTo>
                      <a:pt x="796" y="554"/>
                      <a:pt x="796" y="554"/>
                      <a:pt x="796" y="554"/>
                    </a:cubicBezTo>
                    <a:cubicBezTo>
                      <a:pt x="794" y="552"/>
                      <a:pt x="791" y="550"/>
                      <a:pt x="789" y="547"/>
                    </a:cubicBezTo>
                    <a:lnTo>
                      <a:pt x="795" y="536"/>
                    </a:lnTo>
                    <a:close/>
                    <a:moveTo>
                      <a:pt x="804" y="541"/>
                    </a:moveTo>
                    <a:cubicBezTo>
                      <a:pt x="806" y="542"/>
                      <a:pt x="809" y="543"/>
                      <a:pt x="811" y="543"/>
                    </a:cubicBezTo>
                    <a:cubicBezTo>
                      <a:pt x="807" y="560"/>
                      <a:pt x="807" y="560"/>
                      <a:pt x="807" y="560"/>
                    </a:cubicBezTo>
                    <a:cubicBezTo>
                      <a:pt x="804" y="559"/>
                      <a:pt x="801" y="557"/>
                      <a:pt x="798" y="555"/>
                    </a:cubicBezTo>
                    <a:lnTo>
                      <a:pt x="804" y="541"/>
                    </a:lnTo>
                    <a:close/>
                    <a:moveTo>
                      <a:pt x="813" y="544"/>
                    </a:moveTo>
                    <a:cubicBezTo>
                      <a:pt x="815" y="544"/>
                      <a:pt x="817" y="544"/>
                      <a:pt x="819" y="544"/>
                    </a:cubicBezTo>
                    <a:cubicBezTo>
                      <a:pt x="820" y="564"/>
                      <a:pt x="820" y="564"/>
                      <a:pt x="820" y="564"/>
                    </a:cubicBezTo>
                    <a:cubicBezTo>
                      <a:pt x="816" y="563"/>
                      <a:pt x="813" y="562"/>
                      <a:pt x="810" y="561"/>
                    </a:cubicBezTo>
                    <a:lnTo>
                      <a:pt x="813" y="544"/>
                    </a:lnTo>
                    <a:close/>
                    <a:moveTo>
                      <a:pt x="792" y="526"/>
                    </a:moveTo>
                    <a:cubicBezTo>
                      <a:pt x="786" y="518"/>
                      <a:pt x="785" y="509"/>
                      <a:pt x="786" y="500"/>
                    </a:cubicBezTo>
                    <a:cubicBezTo>
                      <a:pt x="792" y="502"/>
                      <a:pt x="792" y="502"/>
                      <a:pt x="792" y="502"/>
                    </a:cubicBezTo>
                    <a:cubicBezTo>
                      <a:pt x="810" y="477"/>
                      <a:pt x="810" y="477"/>
                      <a:pt x="810" y="477"/>
                    </a:cubicBezTo>
                    <a:cubicBezTo>
                      <a:pt x="822" y="474"/>
                      <a:pt x="835" y="478"/>
                      <a:pt x="843" y="489"/>
                    </a:cubicBezTo>
                    <a:cubicBezTo>
                      <a:pt x="854" y="503"/>
                      <a:pt x="851" y="523"/>
                      <a:pt x="837" y="533"/>
                    </a:cubicBezTo>
                    <a:cubicBezTo>
                      <a:pt x="823" y="544"/>
                      <a:pt x="803" y="540"/>
                      <a:pt x="792" y="526"/>
                    </a:cubicBezTo>
                    <a:close/>
                    <a:moveTo>
                      <a:pt x="828" y="543"/>
                    </a:moveTo>
                    <a:cubicBezTo>
                      <a:pt x="834" y="564"/>
                      <a:pt x="834" y="564"/>
                      <a:pt x="834" y="564"/>
                    </a:cubicBezTo>
                    <a:cubicBezTo>
                      <a:pt x="830" y="565"/>
                      <a:pt x="826" y="565"/>
                      <a:pt x="822" y="564"/>
                    </a:cubicBezTo>
                    <a:cubicBezTo>
                      <a:pt x="821" y="544"/>
                      <a:pt x="821" y="544"/>
                      <a:pt x="821" y="544"/>
                    </a:cubicBezTo>
                    <a:cubicBezTo>
                      <a:pt x="824" y="544"/>
                      <a:pt x="826" y="543"/>
                      <a:pt x="828" y="543"/>
                    </a:cubicBezTo>
                    <a:close/>
                    <a:moveTo>
                      <a:pt x="831" y="542"/>
                    </a:moveTo>
                    <a:cubicBezTo>
                      <a:pt x="833" y="541"/>
                      <a:pt x="835" y="541"/>
                      <a:pt x="836" y="539"/>
                    </a:cubicBezTo>
                    <a:cubicBezTo>
                      <a:pt x="848" y="560"/>
                      <a:pt x="848" y="560"/>
                      <a:pt x="848" y="560"/>
                    </a:cubicBezTo>
                    <a:cubicBezTo>
                      <a:pt x="844" y="562"/>
                      <a:pt x="840" y="563"/>
                      <a:pt x="836" y="564"/>
                    </a:cubicBezTo>
                    <a:lnTo>
                      <a:pt x="831" y="542"/>
                    </a:lnTo>
                    <a:close/>
                    <a:moveTo>
                      <a:pt x="839" y="538"/>
                    </a:moveTo>
                    <a:cubicBezTo>
                      <a:pt x="839" y="538"/>
                      <a:pt x="839" y="538"/>
                      <a:pt x="840" y="537"/>
                    </a:cubicBezTo>
                    <a:cubicBezTo>
                      <a:pt x="841" y="536"/>
                      <a:pt x="843" y="535"/>
                      <a:pt x="844" y="534"/>
                    </a:cubicBezTo>
                    <a:cubicBezTo>
                      <a:pt x="862" y="551"/>
                      <a:pt x="862" y="551"/>
                      <a:pt x="862" y="551"/>
                    </a:cubicBezTo>
                    <a:cubicBezTo>
                      <a:pt x="861" y="552"/>
                      <a:pt x="859" y="554"/>
                      <a:pt x="857" y="555"/>
                    </a:cubicBezTo>
                    <a:cubicBezTo>
                      <a:pt x="855" y="557"/>
                      <a:pt x="853" y="558"/>
                      <a:pt x="851" y="559"/>
                    </a:cubicBezTo>
                    <a:lnTo>
                      <a:pt x="839" y="538"/>
                    </a:lnTo>
                    <a:close/>
                    <a:moveTo>
                      <a:pt x="846" y="532"/>
                    </a:moveTo>
                    <a:cubicBezTo>
                      <a:pt x="847" y="530"/>
                      <a:pt x="848" y="528"/>
                      <a:pt x="850" y="526"/>
                    </a:cubicBezTo>
                    <a:cubicBezTo>
                      <a:pt x="872" y="538"/>
                      <a:pt x="872" y="538"/>
                      <a:pt x="872" y="538"/>
                    </a:cubicBezTo>
                    <a:cubicBezTo>
                      <a:pt x="870" y="542"/>
                      <a:pt x="868" y="546"/>
                      <a:pt x="864" y="549"/>
                    </a:cubicBezTo>
                    <a:lnTo>
                      <a:pt x="846" y="532"/>
                    </a:lnTo>
                    <a:close/>
                    <a:moveTo>
                      <a:pt x="851" y="524"/>
                    </a:moveTo>
                    <a:cubicBezTo>
                      <a:pt x="852" y="522"/>
                      <a:pt x="853" y="520"/>
                      <a:pt x="853" y="517"/>
                    </a:cubicBezTo>
                    <a:cubicBezTo>
                      <a:pt x="878" y="520"/>
                      <a:pt x="878" y="520"/>
                      <a:pt x="878" y="520"/>
                    </a:cubicBezTo>
                    <a:cubicBezTo>
                      <a:pt x="877" y="525"/>
                      <a:pt x="876" y="530"/>
                      <a:pt x="873" y="535"/>
                    </a:cubicBezTo>
                    <a:lnTo>
                      <a:pt x="851" y="524"/>
                    </a:lnTo>
                    <a:close/>
                    <a:moveTo>
                      <a:pt x="854" y="515"/>
                    </a:moveTo>
                    <a:cubicBezTo>
                      <a:pt x="854" y="511"/>
                      <a:pt x="855" y="508"/>
                      <a:pt x="854" y="504"/>
                    </a:cubicBezTo>
                    <a:cubicBezTo>
                      <a:pt x="876" y="501"/>
                      <a:pt x="876" y="501"/>
                      <a:pt x="876" y="501"/>
                    </a:cubicBezTo>
                    <a:cubicBezTo>
                      <a:pt x="878" y="506"/>
                      <a:pt x="878" y="512"/>
                      <a:pt x="878" y="517"/>
                    </a:cubicBezTo>
                    <a:lnTo>
                      <a:pt x="854" y="515"/>
                    </a:lnTo>
                    <a:close/>
                    <a:moveTo>
                      <a:pt x="854" y="502"/>
                    </a:moveTo>
                    <a:cubicBezTo>
                      <a:pt x="853" y="499"/>
                      <a:pt x="852" y="496"/>
                      <a:pt x="851" y="493"/>
                    </a:cubicBezTo>
                    <a:cubicBezTo>
                      <a:pt x="869" y="485"/>
                      <a:pt x="869" y="485"/>
                      <a:pt x="869" y="485"/>
                    </a:cubicBezTo>
                    <a:cubicBezTo>
                      <a:pt x="872" y="490"/>
                      <a:pt x="874" y="494"/>
                      <a:pt x="875" y="499"/>
                    </a:cubicBezTo>
                    <a:lnTo>
                      <a:pt x="854" y="502"/>
                    </a:lnTo>
                    <a:close/>
                    <a:moveTo>
                      <a:pt x="850" y="491"/>
                    </a:moveTo>
                    <a:cubicBezTo>
                      <a:pt x="849" y="489"/>
                      <a:pt x="848" y="488"/>
                      <a:pt x="847" y="486"/>
                    </a:cubicBezTo>
                    <a:cubicBezTo>
                      <a:pt x="847" y="486"/>
                      <a:pt x="847" y="486"/>
                      <a:pt x="847" y="486"/>
                    </a:cubicBezTo>
                    <a:cubicBezTo>
                      <a:pt x="858" y="474"/>
                      <a:pt x="858" y="474"/>
                      <a:pt x="858" y="474"/>
                    </a:cubicBezTo>
                    <a:cubicBezTo>
                      <a:pt x="862" y="476"/>
                      <a:pt x="865" y="480"/>
                      <a:pt x="867" y="483"/>
                    </a:cubicBezTo>
                    <a:lnTo>
                      <a:pt x="850" y="491"/>
                    </a:lnTo>
                    <a:close/>
                    <a:moveTo>
                      <a:pt x="845" y="484"/>
                    </a:moveTo>
                    <a:cubicBezTo>
                      <a:pt x="844" y="482"/>
                      <a:pt x="842" y="480"/>
                      <a:pt x="840" y="479"/>
                    </a:cubicBezTo>
                    <a:cubicBezTo>
                      <a:pt x="848" y="467"/>
                      <a:pt x="848" y="467"/>
                      <a:pt x="848" y="467"/>
                    </a:cubicBezTo>
                    <a:cubicBezTo>
                      <a:pt x="851" y="468"/>
                      <a:pt x="853" y="470"/>
                      <a:pt x="856" y="472"/>
                    </a:cubicBezTo>
                    <a:lnTo>
                      <a:pt x="845" y="484"/>
                    </a:lnTo>
                    <a:close/>
                    <a:moveTo>
                      <a:pt x="838" y="478"/>
                    </a:moveTo>
                    <a:cubicBezTo>
                      <a:pt x="837" y="476"/>
                      <a:pt x="835" y="475"/>
                      <a:pt x="833" y="475"/>
                    </a:cubicBezTo>
                    <a:cubicBezTo>
                      <a:pt x="838" y="464"/>
                      <a:pt x="838" y="464"/>
                      <a:pt x="838" y="464"/>
                    </a:cubicBezTo>
                    <a:cubicBezTo>
                      <a:pt x="841" y="464"/>
                      <a:pt x="843" y="465"/>
                      <a:pt x="845" y="466"/>
                    </a:cubicBezTo>
                    <a:lnTo>
                      <a:pt x="838" y="478"/>
                    </a:lnTo>
                    <a:close/>
                    <a:moveTo>
                      <a:pt x="831" y="474"/>
                    </a:moveTo>
                    <a:cubicBezTo>
                      <a:pt x="829" y="473"/>
                      <a:pt x="827" y="472"/>
                      <a:pt x="825" y="472"/>
                    </a:cubicBezTo>
                    <a:cubicBezTo>
                      <a:pt x="829" y="462"/>
                      <a:pt x="829" y="462"/>
                      <a:pt x="829" y="462"/>
                    </a:cubicBezTo>
                    <a:cubicBezTo>
                      <a:pt x="831" y="462"/>
                      <a:pt x="834" y="463"/>
                      <a:pt x="836" y="463"/>
                    </a:cubicBezTo>
                    <a:lnTo>
                      <a:pt x="831" y="474"/>
                    </a:lnTo>
                    <a:close/>
                    <a:moveTo>
                      <a:pt x="823" y="471"/>
                    </a:moveTo>
                    <a:cubicBezTo>
                      <a:pt x="820" y="471"/>
                      <a:pt x="817" y="471"/>
                      <a:pt x="814" y="471"/>
                    </a:cubicBezTo>
                    <a:cubicBezTo>
                      <a:pt x="820" y="462"/>
                      <a:pt x="820" y="462"/>
                      <a:pt x="820" y="462"/>
                    </a:cubicBezTo>
                    <a:cubicBezTo>
                      <a:pt x="822" y="462"/>
                      <a:pt x="824" y="462"/>
                      <a:pt x="826" y="462"/>
                    </a:cubicBezTo>
                    <a:lnTo>
                      <a:pt x="823" y="471"/>
                    </a:lnTo>
                    <a:close/>
                    <a:moveTo>
                      <a:pt x="735" y="339"/>
                    </a:moveTo>
                    <a:cubicBezTo>
                      <a:pt x="734" y="339"/>
                      <a:pt x="733" y="339"/>
                      <a:pt x="732" y="339"/>
                    </a:cubicBezTo>
                    <a:cubicBezTo>
                      <a:pt x="735" y="334"/>
                      <a:pt x="740" y="327"/>
                      <a:pt x="743" y="320"/>
                    </a:cubicBezTo>
                    <a:cubicBezTo>
                      <a:pt x="745" y="320"/>
                      <a:pt x="747" y="320"/>
                      <a:pt x="749" y="320"/>
                    </a:cubicBezTo>
                    <a:cubicBezTo>
                      <a:pt x="745" y="328"/>
                      <a:pt x="740" y="334"/>
                      <a:pt x="735" y="339"/>
                    </a:cubicBezTo>
                    <a:close/>
                    <a:moveTo>
                      <a:pt x="751" y="320"/>
                    </a:moveTo>
                    <a:cubicBezTo>
                      <a:pt x="755" y="320"/>
                      <a:pt x="759" y="320"/>
                      <a:pt x="763" y="319"/>
                    </a:cubicBezTo>
                    <a:cubicBezTo>
                      <a:pt x="756" y="326"/>
                      <a:pt x="748" y="333"/>
                      <a:pt x="741" y="340"/>
                    </a:cubicBezTo>
                    <a:cubicBezTo>
                      <a:pt x="740" y="340"/>
                      <a:pt x="739" y="340"/>
                      <a:pt x="738" y="340"/>
                    </a:cubicBezTo>
                    <a:cubicBezTo>
                      <a:pt x="742" y="334"/>
                      <a:pt x="747" y="328"/>
                      <a:pt x="751" y="320"/>
                    </a:cubicBezTo>
                    <a:close/>
                    <a:moveTo>
                      <a:pt x="729" y="339"/>
                    </a:moveTo>
                    <a:cubicBezTo>
                      <a:pt x="728" y="338"/>
                      <a:pt x="727" y="338"/>
                      <a:pt x="725" y="338"/>
                    </a:cubicBezTo>
                    <a:cubicBezTo>
                      <a:pt x="729" y="333"/>
                      <a:pt x="733" y="326"/>
                      <a:pt x="737" y="319"/>
                    </a:cubicBezTo>
                    <a:cubicBezTo>
                      <a:pt x="738" y="319"/>
                      <a:pt x="740" y="320"/>
                      <a:pt x="741" y="320"/>
                    </a:cubicBezTo>
                    <a:cubicBezTo>
                      <a:pt x="738" y="327"/>
                      <a:pt x="733" y="333"/>
                      <a:pt x="729" y="339"/>
                    </a:cubicBezTo>
                    <a:close/>
                    <a:moveTo>
                      <a:pt x="723" y="337"/>
                    </a:moveTo>
                    <a:cubicBezTo>
                      <a:pt x="722" y="337"/>
                      <a:pt x="721" y="337"/>
                      <a:pt x="719" y="336"/>
                    </a:cubicBezTo>
                    <a:cubicBezTo>
                      <a:pt x="723" y="331"/>
                      <a:pt x="727" y="325"/>
                      <a:pt x="730" y="317"/>
                    </a:cubicBezTo>
                    <a:cubicBezTo>
                      <a:pt x="732" y="318"/>
                      <a:pt x="733" y="318"/>
                      <a:pt x="735" y="318"/>
                    </a:cubicBezTo>
                    <a:cubicBezTo>
                      <a:pt x="731" y="326"/>
                      <a:pt x="727" y="332"/>
                      <a:pt x="723" y="337"/>
                    </a:cubicBezTo>
                    <a:close/>
                    <a:moveTo>
                      <a:pt x="717" y="336"/>
                    </a:moveTo>
                    <a:cubicBezTo>
                      <a:pt x="716" y="335"/>
                      <a:pt x="714" y="335"/>
                      <a:pt x="713" y="334"/>
                    </a:cubicBezTo>
                    <a:cubicBezTo>
                      <a:pt x="717" y="329"/>
                      <a:pt x="721" y="322"/>
                      <a:pt x="724" y="315"/>
                    </a:cubicBezTo>
                    <a:cubicBezTo>
                      <a:pt x="726" y="315"/>
                      <a:pt x="727" y="316"/>
                      <a:pt x="729" y="317"/>
                    </a:cubicBezTo>
                    <a:cubicBezTo>
                      <a:pt x="725" y="324"/>
                      <a:pt x="721" y="330"/>
                      <a:pt x="717" y="336"/>
                    </a:cubicBezTo>
                    <a:close/>
                    <a:moveTo>
                      <a:pt x="711" y="333"/>
                    </a:moveTo>
                    <a:cubicBezTo>
                      <a:pt x="710" y="333"/>
                      <a:pt x="708" y="332"/>
                      <a:pt x="707" y="332"/>
                    </a:cubicBezTo>
                    <a:cubicBezTo>
                      <a:pt x="711" y="326"/>
                      <a:pt x="715" y="319"/>
                      <a:pt x="719" y="312"/>
                    </a:cubicBezTo>
                    <a:cubicBezTo>
                      <a:pt x="720" y="312"/>
                      <a:pt x="721" y="313"/>
                      <a:pt x="723" y="314"/>
                    </a:cubicBezTo>
                    <a:cubicBezTo>
                      <a:pt x="719" y="321"/>
                      <a:pt x="715" y="328"/>
                      <a:pt x="711" y="333"/>
                    </a:cubicBezTo>
                    <a:close/>
                    <a:moveTo>
                      <a:pt x="738" y="344"/>
                    </a:moveTo>
                    <a:cubicBezTo>
                      <a:pt x="732" y="349"/>
                      <a:pt x="726" y="355"/>
                      <a:pt x="722" y="360"/>
                    </a:cubicBezTo>
                    <a:cubicBezTo>
                      <a:pt x="712" y="360"/>
                      <a:pt x="700" y="357"/>
                      <a:pt x="691" y="353"/>
                    </a:cubicBezTo>
                    <a:cubicBezTo>
                      <a:pt x="695" y="348"/>
                      <a:pt x="700" y="342"/>
                      <a:pt x="704" y="336"/>
                    </a:cubicBezTo>
                    <a:cubicBezTo>
                      <a:pt x="714" y="341"/>
                      <a:pt x="727" y="343"/>
                      <a:pt x="738" y="344"/>
                    </a:cubicBezTo>
                    <a:close/>
                    <a:moveTo>
                      <a:pt x="719" y="364"/>
                    </a:moveTo>
                    <a:cubicBezTo>
                      <a:pt x="714" y="370"/>
                      <a:pt x="709" y="377"/>
                      <a:pt x="706" y="384"/>
                    </a:cubicBezTo>
                    <a:cubicBezTo>
                      <a:pt x="694" y="383"/>
                      <a:pt x="680" y="377"/>
                      <a:pt x="670" y="371"/>
                    </a:cubicBezTo>
                    <a:cubicBezTo>
                      <a:pt x="676" y="367"/>
                      <a:pt x="682" y="362"/>
                      <a:pt x="688" y="356"/>
                    </a:cubicBezTo>
                    <a:cubicBezTo>
                      <a:pt x="697" y="361"/>
                      <a:pt x="708" y="363"/>
                      <a:pt x="719" y="364"/>
                    </a:cubicBezTo>
                    <a:close/>
                    <a:moveTo>
                      <a:pt x="684" y="452"/>
                    </a:moveTo>
                    <a:cubicBezTo>
                      <a:pt x="678" y="464"/>
                      <a:pt x="678" y="464"/>
                      <a:pt x="678" y="464"/>
                    </a:cubicBezTo>
                    <a:cubicBezTo>
                      <a:pt x="669" y="420"/>
                      <a:pt x="669" y="420"/>
                      <a:pt x="669" y="420"/>
                    </a:cubicBezTo>
                    <a:cubicBezTo>
                      <a:pt x="661" y="422"/>
                      <a:pt x="661" y="422"/>
                      <a:pt x="661" y="422"/>
                    </a:cubicBezTo>
                    <a:cubicBezTo>
                      <a:pt x="661" y="416"/>
                      <a:pt x="661" y="411"/>
                      <a:pt x="663" y="406"/>
                    </a:cubicBezTo>
                    <a:cubicBezTo>
                      <a:pt x="669" y="408"/>
                      <a:pt x="676" y="411"/>
                      <a:pt x="682" y="412"/>
                    </a:cubicBezTo>
                    <a:cubicBezTo>
                      <a:pt x="680" y="424"/>
                      <a:pt x="680" y="438"/>
                      <a:pt x="684" y="452"/>
                    </a:cubicBezTo>
                    <a:close/>
                    <a:moveTo>
                      <a:pt x="685" y="413"/>
                    </a:moveTo>
                    <a:cubicBezTo>
                      <a:pt x="691" y="414"/>
                      <a:pt x="696" y="415"/>
                      <a:pt x="700" y="415"/>
                    </a:cubicBezTo>
                    <a:cubicBezTo>
                      <a:pt x="701" y="426"/>
                      <a:pt x="705" y="438"/>
                      <a:pt x="714" y="451"/>
                    </a:cubicBezTo>
                    <a:cubicBezTo>
                      <a:pt x="712" y="462"/>
                      <a:pt x="712" y="462"/>
                      <a:pt x="712" y="462"/>
                    </a:cubicBezTo>
                    <a:cubicBezTo>
                      <a:pt x="694" y="432"/>
                      <a:pt x="694" y="432"/>
                      <a:pt x="694" y="432"/>
                    </a:cubicBezTo>
                    <a:cubicBezTo>
                      <a:pt x="686" y="448"/>
                      <a:pt x="686" y="448"/>
                      <a:pt x="686" y="448"/>
                    </a:cubicBezTo>
                    <a:cubicBezTo>
                      <a:pt x="683" y="436"/>
                      <a:pt x="683" y="424"/>
                      <a:pt x="685" y="413"/>
                    </a:cubicBezTo>
                    <a:close/>
                    <a:moveTo>
                      <a:pt x="704" y="388"/>
                    </a:moveTo>
                    <a:cubicBezTo>
                      <a:pt x="702" y="394"/>
                      <a:pt x="700" y="401"/>
                      <a:pt x="700" y="409"/>
                    </a:cubicBezTo>
                    <a:cubicBezTo>
                      <a:pt x="682" y="411"/>
                      <a:pt x="651" y="397"/>
                      <a:pt x="638" y="388"/>
                    </a:cubicBezTo>
                    <a:cubicBezTo>
                      <a:pt x="647" y="385"/>
                      <a:pt x="657" y="380"/>
                      <a:pt x="666" y="374"/>
                    </a:cubicBezTo>
                    <a:cubicBezTo>
                      <a:pt x="676" y="381"/>
                      <a:pt x="692" y="387"/>
                      <a:pt x="704" y="388"/>
                    </a:cubicBezTo>
                    <a:close/>
                    <a:moveTo>
                      <a:pt x="641" y="396"/>
                    </a:moveTo>
                    <a:cubicBezTo>
                      <a:pt x="646" y="398"/>
                      <a:pt x="653" y="402"/>
                      <a:pt x="659" y="404"/>
                    </a:cubicBezTo>
                    <a:cubicBezTo>
                      <a:pt x="657" y="410"/>
                      <a:pt x="656" y="416"/>
                      <a:pt x="657" y="423"/>
                    </a:cubicBezTo>
                    <a:cubicBezTo>
                      <a:pt x="649" y="424"/>
                      <a:pt x="649" y="424"/>
                      <a:pt x="649" y="424"/>
                    </a:cubicBezTo>
                    <a:cubicBezTo>
                      <a:pt x="647" y="409"/>
                      <a:pt x="647" y="409"/>
                      <a:pt x="647" y="409"/>
                    </a:cubicBezTo>
                    <a:cubicBezTo>
                      <a:pt x="639" y="411"/>
                      <a:pt x="639" y="411"/>
                      <a:pt x="639" y="411"/>
                    </a:cubicBezTo>
                    <a:cubicBezTo>
                      <a:pt x="639" y="406"/>
                      <a:pt x="640" y="401"/>
                      <a:pt x="641" y="396"/>
                    </a:cubicBezTo>
                    <a:close/>
                    <a:moveTo>
                      <a:pt x="666" y="425"/>
                    </a:moveTo>
                    <a:cubicBezTo>
                      <a:pt x="676" y="474"/>
                      <a:pt x="676" y="474"/>
                      <a:pt x="676" y="474"/>
                    </a:cubicBezTo>
                    <a:cubicBezTo>
                      <a:pt x="694" y="440"/>
                      <a:pt x="694" y="440"/>
                      <a:pt x="694" y="440"/>
                    </a:cubicBezTo>
                    <a:cubicBezTo>
                      <a:pt x="714" y="472"/>
                      <a:pt x="714" y="472"/>
                      <a:pt x="714" y="472"/>
                    </a:cubicBezTo>
                    <a:cubicBezTo>
                      <a:pt x="724" y="422"/>
                      <a:pt x="724" y="422"/>
                      <a:pt x="724" y="422"/>
                    </a:cubicBezTo>
                    <a:cubicBezTo>
                      <a:pt x="739" y="425"/>
                      <a:pt x="739" y="425"/>
                      <a:pt x="739" y="425"/>
                    </a:cubicBezTo>
                    <a:cubicBezTo>
                      <a:pt x="726" y="496"/>
                      <a:pt x="726" y="496"/>
                      <a:pt x="726" y="496"/>
                    </a:cubicBezTo>
                    <a:cubicBezTo>
                      <a:pt x="710" y="497"/>
                      <a:pt x="710" y="497"/>
                      <a:pt x="710" y="497"/>
                    </a:cubicBezTo>
                    <a:cubicBezTo>
                      <a:pt x="695" y="469"/>
                      <a:pt x="695" y="469"/>
                      <a:pt x="695" y="469"/>
                    </a:cubicBezTo>
                    <a:cubicBezTo>
                      <a:pt x="684" y="500"/>
                      <a:pt x="684" y="500"/>
                      <a:pt x="684" y="500"/>
                    </a:cubicBezTo>
                    <a:cubicBezTo>
                      <a:pt x="664" y="502"/>
                      <a:pt x="664" y="502"/>
                      <a:pt x="664" y="502"/>
                    </a:cubicBezTo>
                    <a:cubicBezTo>
                      <a:pt x="650" y="428"/>
                      <a:pt x="650" y="428"/>
                      <a:pt x="650" y="428"/>
                    </a:cubicBezTo>
                    <a:lnTo>
                      <a:pt x="666" y="425"/>
                    </a:lnTo>
                    <a:close/>
                    <a:moveTo>
                      <a:pt x="732" y="484"/>
                    </a:moveTo>
                    <a:cubicBezTo>
                      <a:pt x="733" y="484"/>
                      <a:pt x="733" y="484"/>
                      <a:pt x="733" y="484"/>
                    </a:cubicBezTo>
                    <a:cubicBezTo>
                      <a:pt x="754" y="503"/>
                      <a:pt x="754" y="503"/>
                      <a:pt x="754" y="503"/>
                    </a:cubicBezTo>
                    <a:cubicBezTo>
                      <a:pt x="754" y="504"/>
                      <a:pt x="754" y="506"/>
                      <a:pt x="754" y="507"/>
                    </a:cubicBezTo>
                    <a:cubicBezTo>
                      <a:pt x="749" y="503"/>
                      <a:pt x="749" y="503"/>
                      <a:pt x="749" y="503"/>
                    </a:cubicBezTo>
                    <a:cubicBezTo>
                      <a:pt x="749" y="502"/>
                      <a:pt x="749" y="502"/>
                      <a:pt x="749" y="501"/>
                    </a:cubicBezTo>
                    <a:cubicBezTo>
                      <a:pt x="748" y="502"/>
                      <a:pt x="748" y="502"/>
                      <a:pt x="748" y="502"/>
                    </a:cubicBezTo>
                    <a:cubicBezTo>
                      <a:pt x="731" y="488"/>
                      <a:pt x="731" y="488"/>
                      <a:pt x="731" y="488"/>
                    </a:cubicBezTo>
                    <a:lnTo>
                      <a:pt x="732" y="484"/>
                    </a:lnTo>
                    <a:close/>
                    <a:moveTo>
                      <a:pt x="753" y="517"/>
                    </a:moveTo>
                    <a:cubicBezTo>
                      <a:pt x="753" y="519"/>
                      <a:pt x="753" y="520"/>
                      <a:pt x="753" y="522"/>
                    </a:cubicBezTo>
                    <a:cubicBezTo>
                      <a:pt x="748" y="518"/>
                      <a:pt x="748" y="518"/>
                      <a:pt x="748" y="518"/>
                    </a:cubicBezTo>
                    <a:cubicBezTo>
                      <a:pt x="748" y="516"/>
                      <a:pt x="748" y="514"/>
                      <a:pt x="748" y="513"/>
                    </a:cubicBezTo>
                    <a:lnTo>
                      <a:pt x="753" y="517"/>
                    </a:lnTo>
                    <a:close/>
                    <a:moveTo>
                      <a:pt x="748" y="510"/>
                    </a:moveTo>
                    <a:cubicBezTo>
                      <a:pt x="749" y="509"/>
                      <a:pt x="749" y="507"/>
                      <a:pt x="749" y="505"/>
                    </a:cubicBezTo>
                    <a:cubicBezTo>
                      <a:pt x="753" y="509"/>
                      <a:pt x="753" y="509"/>
                      <a:pt x="753" y="509"/>
                    </a:cubicBezTo>
                    <a:cubicBezTo>
                      <a:pt x="753" y="511"/>
                      <a:pt x="753" y="513"/>
                      <a:pt x="753" y="514"/>
                    </a:cubicBezTo>
                    <a:lnTo>
                      <a:pt x="748" y="510"/>
                    </a:lnTo>
                    <a:close/>
                    <a:moveTo>
                      <a:pt x="753" y="525"/>
                    </a:moveTo>
                    <a:cubicBezTo>
                      <a:pt x="754" y="528"/>
                      <a:pt x="754" y="530"/>
                      <a:pt x="754" y="533"/>
                    </a:cubicBezTo>
                    <a:cubicBezTo>
                      <a:pt x="747" y="526"/>
                      <a:pt x="747" y="526"/>
                      <a:pt x="747" y="526"/>
                    </a:cubicBezTo>
                    <a:cubicBezTo>
                      <a:pt x="747" y="524"/>
                      <a:pt x="747" y="522"/>
                      <a:pt x="748" y="520"/>
                    </a:cubicBezTo>
                    <a:lnTo>
                      <a:pt x="753" y="525"/>
                    </a:lnTo>
                    <a:close/>
                    <a:moveTo>
                      <a:pt x="737" y="486"/>
                    </a:moveTo>
                    <a:cubicBezTo>
                      <a:pt x="749" y="489"/>
                      <a:pt x="749" y="489"/>
                      <a:pt x="749" y="489"/>
                    </a:cubicBezTo>
                    <a:cubicBezTo>
                      <a:pt x="756" y="495"/>
                      <a:pt x="756" y="495"/>
                      <a:pt x="756" y="495"/>
                    </a:cubicBezTo>
                    <a:cubicBezTo>
                      <a:pt x="755" y="497"/>
                      <a:pt x="755" y="499"/>
                      <a:pt x="755" y="500"/>
                    </a:cubicBezTo>
                    <a:lnTo>
                      <a:pt x="737" y="486"/>
                    </a:lnTo>
                    <a:close/>
                    <a:moveTo>
                      <a:pt x="747" y="529"/>
                    </a:moveTo>
                    <a:cubicBezTo>
                      <a:pt x="755" y="536"/>
                      <a:pt x="755" y="536"/>
                      <a:pt x="755" y="536"/>
                    </a:cubicBezTo>
                    <a:cubicBezTo>
                      <a:pt x="756" y="539"/>
                      <a:pt x="757" y="542"/>
                      <a:pt x="758" y="545"/>
                    </a:cubicBezTo>
                    <a:cubicBezTo>
                      <a:pt x="746" y="535"/>
                      <a:pt x="746" y="535"/>
                      <a:pt x="746" y="535"/>
                    </a:cubicBezTo>
                    <a:lnTo>
                      <a:pt x="747" y="529"/>
                    </a:lnTo>
                    <a:close/>
                    <a:moveTo>
                      <a:pt x="757" y="494"/>
                    </a:moveTo>
                    <a:cubicBezTo>
                      <a:pt x="752" y="489"/>
                      <a:pt x="752" y="489"/>
                      <a:pt x="752" y="489"/>
                    </a:cubicBezTo>
                    <a:cubicBezTo>
                      <a:pt x="754" y="486"/>
                      <a:pt x="754" y="486"/>
                      <a:pt x="754" y="486"/>
                    </a:cubicBezTo>
                    <a:cubicBezTo>
                      <a:pt x="758" y="489"/>
                      <a:pt x="758" y="489"/>
                      <a:pt x="758" y="489"/>
                    </a:cubicBezTo>
                    <a:cubicBezTo>
                      <a:pt x="757" y="491"/>
                      <a:pt x="757" y="492"/>
                      <a:pt x="757" y="494"/>
                    </a:cubicBezTo>
                    <a:close/>
                    <a:moveTo>
                      <a:pt x="756" y="485"/>
                    </a:moveTo>
                    <a:cubicBezTo>
                      <a:pt x="766" y="474"/>
                      <a:pt x="766" y="474"/>
                      <a:pt x="766" y="474"/>
                    </a:cubicBezTo>
                    <a:cubicBezTo>
                      <a:pt x="763" y="478"/>
                      <a:pt x="761" y="483"/>
                      <a:pt x="759" y="488"/>
                    </a:cubicBezTo>
                    <a:lnTo>
                      <a:pt x="756" y="485"/>
                    </a:lnTo>
                    <a:close/>
                    <a:moveTo>
                      <a:pt x="765" y="434"/>
                    </a:moveTo>
                    <a:cubicBezTo>
                      <a:pt x="765" y="430"/>
                      <a:pt x="765" y="430"/>
                      <a:pt x="765" y="430"/>
                    </a:cubicBezTo>
                    <a:cubicBezTo>
                      <a:pt x="774" y="437"/>
                      <a:pt x="774" y="437"/>
                      <a:pt x="774" y="437"/>
                    </a:cubicBezTo>
                    <a:cubicBezTo>
                      <a:pt x="771" y="439"/>
                      <a:pt x="771" y="439"/>
                      <a:pt x="771" y="439"/>
                    </a:cubicBezTo>
                    <a:lnTo>
                      <a:pt x="765" y="434"/>
                    </a:lnTo>
                    <a:close/>
                    <a:moveTo>
                      <a:pt x="770" y="441"/>
                    </a:moveTo>
                    <a:cubicBezTo>
                      <a:pt x="762" y="447"/>
                      <a:pt x="762" y="447"/>
                      <a:pt x="762" y="447"/>
                    </a:cubicBezTo>
                    <a:cubicBezTo>
                      <a:pt x="764" y="436"/>
                      <a:pt x="764" y="436"/>
                      <a:pt x="764" y="436"/>
                    </a:cubicBezTo>
                    <a:lnTo>
                      <a:pt x="770" y="441"/>
                    </a:lnTo>
                    <a:close/>
                    <a:moveTo>
                      <a:pt x="775" y="436"/>
                    </a:moveTo>
                    <a:cubicBezTo>
                      <a:pt x="766" y="428"/>
                      <a:pt x="766" y="428"/>
                      <a:pt x="766" y="428"/>
                    </a:cubicBezTo>
                    <a:cubicBezTo>
                      <a:pt x="766" y="426"/>
                      <a:pt x="766" y="426"/>
                      <a:pt x="766" y="426"/>
                    </a:cubicBezTo>
                    <a:cubicBezTo>
                      <a:pt x="769" y="428"/>
                      <a:pt x="774" y="430"/>
                      <a:pt x="780" y="432"/>
                    </a:cubicBezTo>
                    <a:lnTo>
                      <a:pt x="775" y="436"/>
                    </a:lnTo>
                    <a:close/>
                    <a:moveTo>
                      <a:pt x="803" y="312"/>
                    </a:moveTo>
                    <a:cubicBezTo>
                      <a:pt x="796" y="317"/>
                      <a:pt x="774" y="367"/>
                      <a:pt x="760" y="401"/>
                    </a:cubicBezTo>
                    <a:cubicBezTo>
                      <a:pt x="744" y="398"/>
                      <a:pt x="744" y="398"/>
                      <a:pt x="744" y="398"/>
                    </a:cubicBezTo>
                    <a:cubicBezTo>
                      <a:pt x="740" y="421"/>
                      <a:pt x="740" y="421"/>
                      <a:pt x="740" y="421"/>
                    </a:cubicBezTo>
                    <a:cubicBezTo>
                      <a:pt x="734" y="421"/>
                      <a:pt x="734" y="421"/>
                      <a:pt x="734" y="421"/>
                    </a:cubicBezTo>
                    <a:cubicBezTo>
                      <a:pt x="731" y="392"/>
                      <a:pt x="759" y="360"/>
                      <a:pt x="777" y="331"/>
                    </a:cubicBezTo>
                    <a:cubicBezTo>
                      <a:pt x="764" y="351"/>
                      <a:pt x="725" y="392"/>
                      <a:pt x="729" y="420"/>
                    </a:cubicBezTo>
                    <a:cubicBezTo>
                      <a:pt x="718" y="418"/>
                      <a:pt x="718" y="418"/>
                      <a:pt x="718" y="418"/>
                    </a:cubicBezTo>
                    <a:cubicBezTo>
                      <a:pt x="715" y="441"/>
                      <a:pt x="715" y="441"/>
                      <a:pt x="715" y="441"/>
                    </a:cubicBezTo>
                    <a:cubicBezTo>
                      <a:pt x="698" y="408"/>
                      <a:pt x="708" y="383"/>
                      <a:pt x="723" y="364"/>
                    </a:cubicBezTo>
                    <a:cubicBezTo>
                      <a:pt x="752" y="329"/>
                      <a:pt x="808" y="297"/>
                      <a:pt x="807" y="251"/>
                    </a:cubicBezTo>
                    <a:cubicBezTo>
                      <a:pt x="807" y="230"/>
                      <a:pt x="793" y="214"/>
                      <a:pt x="774" y="212"/>
                    </a:cubicBezTo>
                    <a:cubicBezTo>
                      <a:pt x="756" y="211"/>
                      <a:pt x="742" y="222"/>
                      <a:pt x="735" y="237"/>
                    </a:cubicBezTo>
                    <a:cubicBezTo>
                      <a:pt x="725" y="260"/>
                      <a:pt x="743" y="285"/>
                      <a:pt x="770" y="275"/>
                    </a:cubicBezTo>
                    <a:cubicBezTo>
                      <a:pt x="780" y="271"/>
                      <a:pt x="789" y="256"/>
                      <a:pt x="782" y="243"/>
                    </a:cubicBezTo>
                    <a:cubicBezTo>
                      <a:pt x="777" y="233"/>
                      <a:pt x="765" y="229"/>
                      <a:pt x="755" y="237"/>
                    </a:cubicBezTo>
                    <a:cubicBezTo>
                      <a:pt x="749" y="242"/>
                      <a:pt x="750" y="253"/>
                      <a:pt x="758" y="257"/>
                    </a:cubicBezTo>
                    <a:cubicBezTo>
                      <a:pt x="764" y="260"/>
                      <a:pt x="771" y="254"/>
                      <a:pt x="768" y="248"/>
                    </a:cubicBezTo>
                    <a:cubicBezTo>
                      <a:pt x="766" y="246"/>
                      <a:pt x="764" y="246"/>
                      <a:pt x="764" y="248"/>
                    </a:cubicBezTo>
                    <a:cubicBezTo>
                      <a:pt x="765" y="252"/>
                      <a:pt x="761" y="255"/>
                      <a:pt x="758" y="253"/>
                    </a:cubicBezTo>
                    <a:cubicBezTo>
                      <a:pt x="754" y="251"/>
                      <a:pt x="756" y="243"/>
                      <a:pt x="762" y="239"/>
                    </a:cubicBezTo>
                    <a:cubicBezTo>
                      <a:pt x="767" y="235"/>
                      <a:pt x="775" y="238"/>
                      <a:pt x="778" y="245"/>
                    </a:cubicBezTo>
                    <a:cubicBezTo>
                      <a:pt x="782" y="254"/>
                      <a:pt x="777" y="266"/>
                      <a:pt x="766" y="270"/>
                    </a:cubicBezTo>
                    <a:cubicBezTo>
                      <a:pt x="755" y="274"/>
                      <a:pt x="735" y="268"/>
                      <a:pt x="737" y="247"/>
                    </a:cubicBezTo>
                    <a:cubicBezTo>
                      <a:pt x="739" y="228"/>
                      <a:pt x="759" y="217"/>
                      <a:pt x="771" y="218"/>
                    </a:cubicBezTo>
                    <a:cubicBezTo>
                      <a:pt x="795" y="220"/>
                      <a:pt x="803" y="235"/>
                      <a:pt x="802" y="252"/>
                    </a:cubicBezTo>
                    <a:cubicBezTo>
                      <a:pt x="801" y="266"/>
                      <a:pt x="795" y="287"/>
                      <a:pt x="769" y="293"/>
                    </a:cubicBezTo>
                    <a:cubicBezTo>
                      <a:pt x="744" y="299"/>
                      <a:pt x="707" y="276"/>
                      <a:pt x="716" y="237"/>
                    </a:cubicBezTo>
                    <a:cubicBezTo>
                      <a:pt x="723" y="212"/>
                      <a:pt x="751" y="195"/>
                      <a:pt x="777" y="196"/>
                    </a:cubicBezTo>
                    <a:cubicBezTo>
                      <a:pt x="809" y="196"/>
                      <a:pt x="839" y="219"/>
                      <a:pt x="840" y="259"/>
                    </a:cubicBezTo>
                    <a:cubicBezTo>
                      <a:pt x="840" y="282"/>
                      <a:pt x="837" y="301"/>
                      <a:pt x="828" y="316"/>
                    </a:cubicBezTo>
                    <a:cubicBezTo>
                      <a:pt x="816" y="312"/>
                      <a:pt x="806" y="309"/>
                      <a:pt x="803" y="312"/>
                    </a:cubicBezTo>
                    <a:close/>
                    <a:moveTo>
                      <a:pt x="689" y="263"/>
                    </a:moveTo>
                    <a:cubicBezTo>
                      <a:pt x="687" y="260"/>
                      <a:pt x="685" y="257"/>
                      <a:pt x="683" y="254"/>
                    </a:cubicBezTo>
                    <a:cubicBezTo>
                      <a:pt x="689" y="250"/>
                      <a:pt x="689" y="250"/>
                      <a:pt x="689" y="250"/>
                    </a:cubicBezTo>
                    <a:cubicBezTo>
                      <a:pt x="688" y="255"/>
                      <a:pt x="688" y="259"/>
                      <a:pt x="689" y="263"/>
                    </a:cubicBezTo>
                    <a:close/>
                    <a:moveTo>
                      <a:pt x="682" y="253"/>
                    </a:moveTo>
                    <a:cubicBezTo>
                      <a:pt x="680" y="249"/>
                      <a:pt x="680" y="249"/>
                      <a:pt x="680" y="249"/>
                    </a:cubicBezTo>
                    <a:cubicBezTo>
                      <a:pt x="690" y="243"/>
                      <a:pt x="690" y="243"/>
                      <a:pt x="690" y="243"/>
                    </a:cubicBezTo>
                    <a:cubicBezTo>
                      <a:pt x="689" y="244"/>
                      <a:pt x="689" y="246"/>
                      <a:pt x="689" y="248"/>
                    </a:cubicBezTo>
                    <a:lnTo>
                      <a:pt x="682" y="253"/>
                    </a:lnTo>
                    <a:close/>
                    <a:moveTo>
                      <a:pt x="680" y="248"/>
                    </a:moveTo>
                    <a:cubicBezTo>
                      <a:pt x="677" y="244"/>
                      <a:pt x="677" y="244"/>
                      <a:pt x="677" y="244"/>
                    </a:cubicBezTo>
                    <a:cubicBezTo>
                      <a:pt x="692" y="234"/>
                      <a:pt x="692" y="234"/>
                      <a:pt x="692" y="234"/>
                    </a:cubicBezTo>
                    <a:cubicBezTo>
                      <a:pt x="692" y="235"/>
                      <a:pt x="692" y="235"/>
                      <a:pt x="692" y="235"/>
                    </a:cubicBezTo>
                    <a:cubicBezTo>
                      <a:pt x="691" y="237"/>
                      <a:pt x="691" y="239"/>
                      <a:pt x="690" y="240"/>
                    </a:cubicBezTo>
                    <a:lnTo>
                      <a:pt x="680" y="248"/>
                    </a:lnTo>
                    <a:close/>
                    <a:moveTo>
                      <a:pt x="677" y="243"/>
                    </a:moveTo>
                    <a:cubicBezTo>
                      <a:pt x="674" y="239"/>
                      <a:pt x="674" y="239"/>
                      <a:pt x="674" y="239"/>
                    </a:cubicBezTo>
                    <a:cubicBezTo>
                      <a:pt x="695" y="225"/>
                      <a:pt x="695" y="225"/>
                      <a:pt x="695" y="225"/>
                    </a:cubicBezTo>
                    <a:cubicBezTo>
                      <a:pt x="694" y="227"/>
                      <a:pt x="693" y="229"/>
                      <a:pt x="693" y="232"/>
                    </a:cubicBezTo>
                    <a:lnTo>
                      <a:pt x="677" y="243"/>
                    </a:lnTo>
                    <a:close/>
                    <a:moveTo>
                      <a:pt x="703" y="187"/>
                    </a:moveTo>
                    <a:cubicBezTo>
                      <a:pt x="705" y="190"/>
                      <a:pt x="705" y="190"/>
                      <a:pt x="705" y="190"/>
                    </a:cubicBezTo>
                    <a:cubicBezTo>
                      <a:pt x="662" y="219"/>
                      <a:pt x="662" y="219"/>
                      <a:pt x="662" y="219"/>
                    </a:cubicBezTo>
                    <a:cubicBezTo>
                      <a:pt x="660" y="216"/>
                      <a:pt x="660" y="216"/>
                      <a:pt x="660" y="216"/>
                    </a:cubicBezTo>
                    <a:lnTo>
                      <a:pt x="703" y="187"/>
                    </a:lnTo>
                    <a:close/>
                    <a:moveTo>
                      <a:pt x="660" y="215"/>
                    </a:moveTo>
                    <a:cubicBezTo>
                      <a:pt x="659" y="213"/>
                      <a:pt x="658" y="212"/>
                      <a:pt x="658" y="211"/>
                    </a:cubicBezTo>
                    <a:cubicBezTo>
                      <a:pt x="669" y="203"/>
                      <a:pt x="692" y="188"/>
                      <a:pt x="700" y="182"/>
                    </a:cubicBezTo>
                    <a:cubicBezTo>
                      <a:pt x="702" y="185"/>
                      <a:pt x="702" y="185"/>
                      <a:pt x="702" y="185"/>
                    </a:cubicBezTo>
                    <a:lnTo>
                      <a:pt x="660" y="215"/>
                    </a:lnTo>
                    <a:close/>
                    <a:moveTo>
                      <a:pt x="706" y="191"/>
                    </a:moveTo>
                    <a:cubicBezTo>
                      <a:pt x="708" y="194"/>
                      <a:pt x="708" y="194"/>
                      <a:pt x="708" y="194"/>
                    </a:cubicBezTo>
                    <a:cubicBezTo>
                      <a:pt x="665" y="224"/>
                      <a:pt x="665" y="224"/>
                      <a:pt x="665" y="224"/>
                    </a:cubicBezTo>
                    <a:cubicBezTo>
                      <a:pt x="663" y="220"/>
                      <a:pt x="663" y="220"/>
                      <a:pt x="663" y="220"/>
                    </a:cubicBezTo>
                    <a:lnTo>
                      <a:pt x="706" y="191"/>
                    </a:lnTo>
                    <a:close/>
                    <a:moveTo>
                      <a:pt x="709" y="195"/>
                    </a:moveTo>
                    <a:cubicBezTo>
                      <a:pt x="711" y="198"/>
                      <a:pt x="711" y="198"/>
                      <a:pt x="711" y="198"/>
                    </a:cubicBezTo>
                    <a:cubicBezTo>
                      <a:pt x="668" y="228"/>
                      <a:pt x="668" y="228"/>
                      <a:pt x="668" y="228"/>
                    </a:cubicBezTo>
                    <a:cubicBezTo>
                      <a:pt x="666" y="225"/>
                      <a:pt x="666" y="225"/>
                      <a:pt x="666" y="225"/>
                    </a:cubicBezTo>
                    <a:lnTo>
                      <a:pt x="709" y="195"/>
                    </a:lnTo>
                    <a:close/>
                    <a:moveTo>
                      <a:pt x="709" y="202"/>
                    </a:moveTo>
                    <a:cubicBezTo>
                      <a:pt x="707" y="205"/>
                      <a:pt x="705" y="208"/>
                      <a:pt x="702" y="211"/>
                    </a:cubicBezTo>
                    <a:cubicBezTo>
                      <a:pt x="671" y="233"/>
                      <a:pt x="671" y="233"/>
                      <a:pt x="671" y="233"/>
                    </a:cubicBezTo>
                    <a:cubicBezTo>
                      <a:pt x="669" y="230"/>
                      <a:pt x="669" y="230"/>
                      <a:pt x="669" y="230"/>
                    </a:cubicBezTo>
                    <a:lnTo>
                      <a:pt x="709" y="202"/>
                    </a:lnTo>
                    <a:close/>
                    <a:moveTo>
                      <a:pt x="700" y="215"/>
                    </a:moveTo>
                    <a:cubicBezTo>
                      <a:pt x="699" y="217"/>
                      <a:pt x="698" y="219"/>
                      <a:pt x="697" y="222"/>
                    </a:cubicBezTo>
                    <a:cubicBezTo>
                      <a:pt x="673" y="238"/>
                      <a:pt x="673" y="238"/>
                      <a:pt x="673" y="238"/>
                    </a:cubicBezTo>
                    <a:cubicBezTo>
                      <a:pt x="671" y="234"/>
                      <a:pt x="671" y="234"/>
                      <a:pt x="671" y="234"/>
                    </a:cubicBezTo>
                    <a:lnTo>
                      <a:pt x="700" y="215"/>
                    </a:lnTo>
                    <a:close/>
                    <a:moveTo>
                      <a:pt x="737" y="180"/>
                    </a:moveTo>
                    <a:cubicBezTo>
                      <a:pt x="729" y="184"/>
                      <a:pt x="722" y="189"/>
                      <a:pt x="715" y="195"/>
                    </a:cubicBezTo>
                    <a:cubicBezTo>
                      <a:pt x="711" y="189"/>
                      <a:pt x="706" y="182"/>
                      <a:pt x="701" y="175"/>
                    </a:cubicBezTo>
                    <a:cubicBezTo>
                      <a:pt x="691" y="182"/>
                      <a:pt x="664" y="200"/>
                      <a:pt x="650" y="209"/>
                    </a:cubicBezTo>
                    <a:cubicBezTo>
                      <a:pt x="659" y="225"/>
                      <a:pt x="678" y="254"/>
                      <a:pt x="691" y="276"/>
                    </a:cubicBezTo>
                    <a:cubicBezTo>
                      <a:pt x="693" y="280"/>
                      <a:pt x="694" y="284"/>
                      <a:pt x="696" y="288"/>
                    </a:cubicBezTo>
                    <a:cubicBezTo>
                      <a:pt x="691" y="295"/>
                      <a:pt x="685" y="302"/>
                      <a:pt x="678" y="308"/>
                    </a:cubicBezTo>
                    <a:cubicBezTo>
                      <a:pt x="660" y="280"/>
                      <a:pt x="636" y="246"/>
                      <a:pt x="626" y="231"/>
                    </a:cubicBezTo>
                    <a:cubicBezTo>
                      <a:pt x="628" y="219"/>
                      <a:pt x="640" y="160"/>
                      <a:pt x="642" y="149"/>
                    </a:cubicBezTo>
                    <a:cubicBezTo>
                      <a:pt x="660" y="151"/>
                      <a:pt x="710" y="161"/>
                      <a:pt x="726" y="164"/>
                    </a:cubicBezTo>
                    <a:cubicBezTo>
                      <a:pt x="729" y="170"/>
                      <a:pt x="733" y="175"/>
                      <a:pt x="737" y="180"/>
                    </a:cubicBezTo>
                    <a:close/>
                    <a:moveTo>
                      <a:pt x="579" y="279"/>
                    </a:moveTo>
                    <a:cubicBezTo>
                      <a:pt x="579" y="280"/>
                      <a:pt x="579" y="282"/>
                      <a:pt x="579" y="283"/>
                    </a:cubicBezTo>
                    <a:cubicBezTo>
                      <a:pt x="561" y="284"/>
                      <a:pt x="561" y="284"/>
                      <a:pt x="561" y="284"/>
                    </a:cubicBezTo>
                    <a:cubicBezTo>
                      <a:pt x="563" y="282"/>
                      <a:pt x="564" y="281"/>
                      <a:pt x="566" y="279"/>
                    </a:cubicBezTo>
                    <a:lnTo>
                      <a:pt x="579" y="279"/>
                    </a:lnTo>
                    <a:close/>
                    <a:moveTo>
                      <a:pt x="568" y="278"/>
                    </a:moveTo>
                    <a:cubicBezTo>
                      <a:pt x="571" y="275"/>
                      <a:pt x="575" y="274"/>
                      <a:pt x="579" y="272"/>
                    </a:cubicBezTo>
                    <a:cubicBezTo>
                      <a:pt x="579" y="274"/>
                      <a:pt x="579" y="276"/>
                      <a:pt x="579" y="277"/>
                    </a:cubicBezTo>
                    <a:lnTo>
                      <a:pt x="568" y="278"/>
                    </a:lnTo>
                    <a:close/>
                    <a:moveTo>
                      <a:pt x="579" y="268"/>
                    </a:moveTo>
                    <a:cubicBezTo>
                      <a:pt x="570" y="271"/>
                      <a:pt x="563" y="276"/>
                      <a:pt x="557" y="283"/>
                    </a:cubicBezTo>
                    <a:cubicBezTo>
                      <a:pt x="553" y="280"/>
                      <a:pt x="549" y="278"/>
                      <a:pt x="544" y="276"/>
                    </a:cubicBezTo>
                    <a:cubicBezTo>
                      <a:pt x="554" y="263"/>
                      <a:pt x="567" y="253"/>
                      <a:pt x="583" y="253"/>
                    </a:cubicBezTo>
                    <a:cubicBezTo>
                      <a:pt x="581" y="258"/>
                      <a:pt x="580" y="263"/>
                      <a:pt x="579" y="268"/>
                    </a:cubicBezTo>
                    <a:close/>
                    <a:moveTo>
                      <a:pt x="580" y="285"/>
                    </a:moveTo>
                    <a:cubicBezTo>
                      <a:pt x="580" y="286"/>
                      <a:pt x="580" y="287"/>
                      <a:pt x="580" y="289"/>
                    </a:cubicBezTo>
                    <a:cubicBezTo>
                      <a:pt x="564" y="289"/>
                      <a:pt x="564" y="289"/>
                      <a:pt x="564" y="289"/>
                    </a:cubicBezTo>
                    <a:cubicBezTo>
                      <a:pt x="563" y="288"/>
                      <a:pt x="562" y="287"/>
                      <a:pt x="560" y="286"/>
                    </a:cubicBezTo>
                    <a:lnTo>
                      <a:pt x="580" y="285"/>
                    </a:lnTo>
                    <a:close/>
                    <a:moveTo>
                      <a:pt x="581" y="290"/>
                    </a:moveTo>
                    <a:cubicBezTo>
                      <a:pt x="581" y="291"/>
                      <a:pt x="581" y="293"/>
                      <a:pt x="582" y="294"/>
                    </a:cubicBezTo>
                    <a:cubicBezTo>
                      <a:pt x="569" y="294"/>
                      <a:pt x="569" y="294"/>
                      <a:pt x="569" y="294"/>
                    </a:cubicBezTo>
                    <a:cubicBezTo>
                      <a:pt x="568" y="293"/>
                      <a:pt x="567" y="292"/>
                      <a:pt x="566" y="291"/>
                    </a:cubicBezTo>
                    <a:lnTo>
                      <a:pt x="581" y="290"/>
                    </a:lnTo>
                    <a:close/>
                    <a:moveTo>
                      <a:pt x="582" y="295"/>
                    </a:moveTo>
                    <a:cubicBezTo>
                      <a:pt x="583" y="297"/>
                      <a:pt x="583" y="298"/>
                      <a:pt x="584" y="300"/>
                    </a:cubicBezTo>
                    <a:cubicBezTo>
                      <a:pt x="581" y="300"/>
                      <a:pt x="578" y="301"/>
                      <a:pt x="575" y="303"/>
                    </a:cubicBezTo>
                    <a:cubicBezTo>
                      <a:pt x="574" y="300"/>
                      <a:pt x="572" y="298"/>
                      <a:pt x="570" y="296"/>
                    </a:cubicBezTo>
                    <a:lnTo>
                      <a:pt x="582" y="295"/>
                    </a:lnTo>
                    <a:close/>
                    <a:moveTo>
                      <a:pt x="656" y="283"/>
                    </a:moveTo>
                    <a:cubicBezTo>
                      <a:pt x="659" y="286"/>
                      <a:pt x="661" y="290"/>
                      <a:pt x="663" y="293"/>
                    </a:cubicBezTo>
                    <a:cubicBezTo>
                      <a:pt x="645" y="308"/>
                      <a:pt x="612" y="312"/>
                      <a:pt x="584" y="323"/>
                    </a:cubicBezTo>
                    <a:cubicBezTo>
                      <a:pt x="583" y="317"/>
                      <a:pt x="580" y="312"/>
                      <a:pt x="578" y="307"/>
                    </a:cubicBezTo>
                    <a:cubicBezTo>
                      <a:pt x="607" y="295"/>
                      <a:pt x="637" y="297"/>
                      <a:pt x="656" y="283"/>
                    </a:cubicBezTo>
                    <a:close/>
                    <a:moveTo>
                      <a:pt x="641" y="261"/>
                    </a:moveTo>
                    <a:cubicBezTo>
                      <a:pt x="643" y="264"/>
                      <a:pt x="643" y="264"/>
                      <a:pt x="643" y="264"/>
                    </a:cubicBezTo>
                    <a:cubicBezTo>
                      <a:pt x="627" y="288"/>
                      <a:pt x="627" y="288"/>
                      <a:pt x="627" y="288"/>
                    </a:cubicBezTo>
                    <a:cubicBezTo>
                      <a:pt x="627" y="286"/>
                      <a:pt x="627" y="283"/>
                      <a:pt x="628" y="281"/>
                    </a:cubicBezTo>
                    <a:lnTo>
                      <a:pt x="641" y="261"/>
                    </a:lnTo>
                    <a:close/>
                    <a:moveTo>
                      <a:pt x="628" y="277"/>
                    </a:moveTo>
                    <a:cubicBezTo>
                      <a:pt x="630" y="269"/>
                      <a:pt x="633" y="260"/>
                      <a:pt x="638" y="256"/>
                    </a:cubicBezTo>
                    <a:cubicBezTo>
                      <a:pt x="640" y="260"/>
                      <a:pt x="640" y="260"/>
                      <a:pt x="640" y="260"/>
                    </a:cubicBezTo>
                    <a:lnTo>
                      <a:pt x="628" y="277"/>
                    </a:lnTo>
                    <a:close/>
                    <a:moveTo>
                      <a:pt x="641" y="285"/>
                    </a:moveTo>
                    <a:cubicBezTo>
                      <a:pt x="639" y="286"/>
                      <a:pt x="637" y="287"/>
                      <a:pt x="636" y="287"/>
                    </a:cubicBezTo>
                    <a:cubicBezTo>
                      <a:pt x="647" y="270"/>
                      <a:pt x="647" y="270"/>
                      <a:pt x="647" y="270"/>
                    </a:cubicBezTo>
                    <a:cubicBezTo>
                      <a:pt x="649" y="273"/>
                      <a:pt x="649" y="273"/>
                      <a:pt x="649" y="273"/>
                    </a:cubicBezTo>
                    <a:lnTo>
                      <a:pt x="641" y="285"/>
                    </a:lnTo>
                    <a:close/>
                    <a:moveTo>
                      <a:pt x="650" y="274"/>
                    </a:moveTo>
                    <a:cubicBezTo>
                      <a:pt x="654" y="279"/>
                      <a:pt x="654" y="279"/>
                      <a:pt x="654" y="279"/>
                    </a:cubicBezTo>
                    <a:cubicBezTo>
                      <a:pt x="650" y="281"/>
                      <a:pt x="647" y="283"/>
                      <a:pt x="643" y="285"/>
                    </a:cubicBezTo>
                    <a:lnTo>
                      <a:pt x="650" y="274"/>
                    </a:lnTo>
                    <a:close/>
                    <a:moveTo>
                      <a:pt x="634" y="288"/>
                    </a:moveTo>
                    <a:cubicBezTo>
                      <a:pt x="632" y="288"/>
                      <a:pt x="630" y="289"/>
                      <a:pt x="628" y="289"/>
                    </a:cubicBezTo>
                    <a:cubicBezTo>
                      <a:pt x="644" y="265"/>
                      <a:pt x="644" y="265"/>
                      <a:pt x="644" y="265"/>
                    </a:cubicBezTo>
                    <a:cubicBezTo>
                      <a:pt x="646" y="269"/>
                      <a:pt x="646" y="269"/>
                      <a:pt x="646" y="269"/>
                    </a:cubicBezTo>
                    <a:lnTo>
                      <a:pt x="634" y="288"/>
                    </a:lnTo>
                    <a:close/>
                    <a:moveTo>
                      <a:pt x="666" y="297"/>
                    </a:moveTo>
                    <a:cubicBezTo>
                      <a:pt x="669" y="302"/>
                      <a:pt x="672" y="306"/>
                      <a:pt x="675" y="311"/>
                    </a:cubicBezTo>
                    <a:cubicBezTo>
                      <a:pt x="649" y="332"/>
                      <a:pt x="614" y="343"/>
                      <a:pt x="589" y="352"/>
                    </a:cubicBezTo>
                    <a:cubicBezTo>
                      <a:pt x="588" y="343"/>
                      <a:pt x="587" y="335"/>
                      <a:pt x="585" y="327"/>
                    </a:cubicBezTo>
                    <a:cubicBezTo>
                      <a:pt x="613" y="317"/>
                      <a:pt x="648" y="312"/>
                      <a:pt x="666" y="297"/>
                    </a:cubicBezTo>
                    <a:close/>
                    <a:moveTo>
                      <a:pt x="635" y="252"/>
                    </a:moveTo>
                    <a:cubicBezTo>
                      <a:pt x="627" y="259"/>
                      <a:pt x="621" y="280"/>
                      <a:pt x="623" y="290"/>
                    </a:cubicBezTo>
                    <a:cubicBezTo>
                      <a:pt x="619" y="291"/>
                      <a:pt x="613" y="292"/>
                      <a:pt x="608" y="293"/>
                    </a:cubicBezTo>
                    <a:cubicBezTo>
                      <a:pt x="605" y="283"/>
                      <a:pt x="604" y="265"/>
                      <a:pt x="610" y="251"/>
                    </a:cubicBezTo>
                    <a:cubicBezTo>
                      <a:pt x="615" y="252"/>
                      <a:pt x="619" y="253"/>
                      <a:pt x="620" y="254"/>
                    </a:cubicBezTo>
                    <a:cubicBezTo>
                      <a:pt x="621" y="250"/>
                      <a:pt x="622" y="244"/>
                      <a:pt x="624" y="236"/>
                    </a:cubicBezTo>
                    <a:cubicBezTo>
                      <a:pt x="627" y="240"/>
                      <a:pt x="630" y="246"/>
                      <a:pt x="635" y="252"/>
                    </a:cubicBezTo>
                    <a:close/>
                    <a:moveTo>
                      <a:pt x="603" y="294"/>
                    </a:moveTo>
                    <a:cubicBezTo>
                      <a:pt x="598" y="295"/>
                      <a:pt x="593" y="297"/>
                      <a:pt x="588" y="298"/>
                    </a:cubicBezTo>
                    <a:cubicBezTo>
                      <a:pt x="583" y="286"/>
                      <a:pt x="579" y="265"/>
                      <a:pt x="591" y="246"/>
                    </a:cubicBezTo>
                    <a:cubicBezTo>
                      <a:pt x="596" y="247"/>
                      <a:pt x="601" y="248"/>
                      <a:pt x="606" y="250"/>
                    </a:cubicBezTo>
                    <a:cubicBezTo>
                      <a:pt x="599" y="265"/>
                      <a:pt x="600" y="283"/>
                      <a:pt x="603" y="294"/>
                    </a:cubicBezTo>
                    <a:close/>
                    <a:moveTo>
                      <a:pt x="557" y="318"/>
                    </a:moveTo>
                    <a:cubicBezTo>
                      <a:pt x="560" y="322"/>
                      <a:pt x="562" y="327"/>
                      <a:pt x="564" y="333"/>
                    </a:cubicBezTo>
                    <a:cubicBezTo>
                      <a:pt x="559" y="337"/>
                      <a:pt x="554" y="341"/>
                      <a:pt x="551" y="345"/>
                    </a:cubicBezTo>
                    <a:cubicBezTo>
                      <a:pt x="548" y="340"/>
                      <a:pt x="545" y="336"/>
                      <a:pt x="541" y="332"/>
                    </a:cubicBezTo>
                    <a:cubicBezTo>
                      <a:pt x="546" y="326"/>
                      <a:pt x="551" y="322"/>
                      <a:pt x="557" y="318"/>
                    </a:cubicBezTo>
                    <a:close/>
                    <a:moveTo>
                      <a:pt x="539" y="327"/>
                    </a:moveTo>
                    <a:cubicBezTo>
                      <a:pt x="539" y="328"/>
                      <a:pt x="538" y="328"/>
                      <a:pt x="538" y="328"/>
                    </a:cubicBezTo>
                    <a:cubicBezTo>
                      <a:pt x="535" y="326"/>
                      <a:pt x="532" y="323"/>
                      <a:pt x="529" y="320"/>
                    </a:cubicBezTo>
                    <a:cubicBezTo>
                      <a:pt x="529" y="314"/>
                      <a:pt x="530" y="307"/>
                      <a:pt x="532" y="299"/>
                    </a:cubicBezTo>
                    <a:cubicBezTo>
                      <a:pt x="536" y="301"/>
                      <a:pt x="540" y="302"/>
                      <a:pt x="543" y="305"/>
                    </a:cubicBezTo>
                    <a:cubicBezTo>
                      <a:pt x="540" y="313"/>
                      <a:pt x="539" y="320"/>
                      <a:pt x="539" y="327"/>
                    </a:cubicBezTo>
                    <a:close/>
                    <a:moveTo>
                      <a:pt x="565" y="337"/>
                    </a:moveTo>
                    <a:cubicBezTo>
                      <a:pt x="567" y="344"/>
                      <a:pt x="567" y="351"/>
                      <a:pt x="567" y="360"/>
                    </a:cubicBezTo>
                    <a:cubicBezTo>
                      <a:pt x="563" y="361"/>
                      <a:pt x="560" y="363"/>
                      <a:pt x="558" y="365"/>
                    </a:cubicBezTo>
                    <a:cubicBezTo>
                      <a:pt x="557" y="360"/>
                      <a:pt x="555" y="354"/>
                      <a:pt x="552" y="349"/>
                    </a:cubicBezTo>
                    <a:cubicBezTo>
                      <a:pt x="556" y="345"/>
                      <a:pt x="560" y="341"/>
                      <a:pt x="565" y="337"/>
                    </a:cubicBezTo>
                    <a:close/>
                    <a:moveTo>
                      <a:pt x="528" y="298"/>
                    </a:moveTo>
                    <a:cubicBezTo>
                      <a:pt x="526" y="305"/>
                      <a:pt x="525" y="312"/>
                      <a:pt x="525" y="318"/>
                    </a:cubicBezTo>
                    <a:cubicBezTo>
                      <a:pt x="521" y="315"/>
                      <a:pt x="516" y="313"/>
                      <a:pt x="512" y="311"/>
                    </a:cubicBezTo>
                    <a:cubicBezTo>
                      <a:pt x="511" y="306"/>
                      <a:pt x="511" y="300"/>
                      <a:pt x="512" y="294"/>
                    </a:cubicBezTo>
                    <a:cubicBezTo>
                      <a:pt x="518" y="295"/>
                      <a:pt x="523" y="297"/>
                      <a:pt x="528" y="298"/>
                    </a:cubicBezTo>
                    <a:close/>
                    <a:moveTo>
                      <a:pt x="507" y="309"/>
                    </a:moveTo>
                    <a:cubicBezTo>
                      <a:pt x="505" y="309"/>
                      <a:pt x="503" y="308"/>
                      <a:pt x="500" y="308"/>
                    </a:cubicBezTo>
                    <a:cubicBezTo>
                      <a:pt x="496" y="301"/>
                      <a:pt x="490" y="296"/>
                      <a:pt x="485" y="293"/>
                    </a:cubicBezTo>
                    <a:cubicBezTo>
                      <a:pt x="485" y="291"/>
                      <a:pt x="485" y="289"/>
                      <a:pt x="485" y="288"/>
                    </a:cubicBezTo>
                    <a:cubicBezTo>
                      <a:pt x="493" y="289"/>
                      <a:pt x="501" y="291"/>
                      <a:pt x="508" y="293"/>
                    </a:cubicBezTo>
                    <a:cubicBezTo>
                      <a:pt x="507" y="299"/>
                      <a:pt x="507" y="304"/>
                      <a:pt x="507" y="309"/>
                    </a:cubicBezTo>
                    <a:close/>
                    <a:moveTo>
                      <a:pt x="493" y="306"/>
                    </a:moveTo>
                    <a:cubicBezTo>
                      <a:pt x="460" y="303"/>
                      <a:pt x="426" y="319"/>
                      <a:pt x="404" y="343"/>
                    </a:cubicBezTo>
                    <a:cubicBezTo>
                      <a:pt x="396" y="341"/>
                      <a:pt x="387" y="339"/>
                      <a:pt x="378" y="336"/>
                    </a:cubicBezTo>
                    <a:cubicBezTo>
                      <a:pt x="405" y="318"/>
                      <a:pt x="459" y="269"/>
                      <a:pt x="493" y="306"/>
                    </a:cubicBezTo>
                    <a:close/>
                    <a:moveTo>
                      <a:pt x="440" y="292"/>
                    </a:moveTo>
                    <a:cubicBezTo>
                      <a:pt x="432" y="275"/>
                      <a:pt x="432" y="275"/>
                      <a:pt x="432" y="275"/>
                    </a:cubicBezTo>
                    <a:cubicBezTo>
                      <a:pt x="438" y="277"/>
                      <a:pt x="445" y="279"/>
                      <a:pt x="453" y="280"/>
                    </a:cubicBezTo>
                    <a:cubicBezTo>
                      <a:pt x="453" y="283"/>
                      <a:pt x="452" y="286"/>
                      <a:pt x="452" y="288"/>
                    </a:cubicBezTo>
                    <a:cubicBezTo>
                      <a:pt x="448" y="289"/>
                      <a:pt x="444" y="290"/>
                      <a:pt x="440" y="292"/>
                    </a:cubicBezTo>
                    <a:close/>
                    <a:moveTo>
                      <a:pt x="436" y="293"/>
                    </a:moveTo>
                    <a:cubicBezTo>
                      <a:pt x="432" y="295"/>
                      <a:pt x="429" y="297"/>
                      <a:pt x="425" y="299"/>
                    </a:cubicBezTo>
                    <a:cubicBezTo>
                      <a:pt x="419" y="286"/>
                      <a:pt x="419" y="286"/>
                      <a:pt x="419" y="286"/>
                    </a:cubicBezTo>
                    <a:cubicBezTo>
                      <a:pt x="422" y="284"/>
                      <a:pt x="426" y="281"/>
                      <a:pt x="429" y="278"/>
                    </a:cubicBezTo>
                    <a:lnTo>
                      <a:pt x="436" y="293"/>
                    </a:lnTo>
                    <a:close/>
                    <a:moveTo>
                      <a:pt x="421" y="301"/>
                    </a:moveTo>
                    <a:cubicBezTo>
                      <a:pt x="418" y="303"/>
                      <a:pt x="415" y="304"/>
                      <a:pt x="412" y="306"/>
                    </a:cubicBezTo>
                    <a:cubicBezTo>
                      <a:pt x="407" y="294"/>
                      <a:pt x="407" y="294"/>
                      <a:pt x="407" y="294"/>
                    </a:cubicBezTo>
                    <a:cubicBezTo>
                      <a:pt x="410" y="292"/>
                      <a:pt x="413" y="291"/>
                      <a:pt x="416" y="289"/>
                    </a:cubicBezTo>
                    <a:lnTo>
                      <a:pt x="421" y="301"/>
                    </a:lnTo>
                    <a:close/>
                    <a:moveTo>
                      <a:pt x="408" y="309"/>
                    </a:moveTo>
                    <a:cubicBezTo>
                      <a:pt x="404" y="312"/>
                      <a:pt x="400" y="314"/>
                      <a:pt x="396" y="317"/>
                    </a:cubicBezTo>
                    <a:cubicBezTo>
                      <a:pt x="390" y="300"/>
                      <a:pt x="390" y="300"/>
                      <a:pt x="390" y="300"/>
                    </a:cubicBezTo>
                    <a:cubicBezTo>
                      <a:pt x="395" y="299"/>
                      <a:pt x="399" y="298"/>
                      <a:pt x="403" y="296"/>
                    </a:cubicBezTo>
                    <a:lnTo>
                      <a:pt x="408" y="309"/>
                    </a:lnTo>
                    <a:close/>
                    <a:moveTo>
                      <a:pt x="393" y="320"/>
                    </a:moveTo>
                    <a:cubicBezTo>
                      <a:pt x="388" y="324"/>
                      <a:pt x="383" y="327"/>
                      <a:pt x="379" y="331"/>
                    </a:cubicBezTo>
                    <a:cubicBezTo>
                      <a:pt x="374" y="304"/>
                      <a:pt x="374" y="304"/>
                      <a:pt x="374" y="304"/>
                    </a:cubicBezTo>
                    <a:cubicBezTo>
                      <a:pt x="378" y="303"/>
                      <a:pt x="382" y="303"/>
                      <a:pt x="386" y="301"/>
                    </a:cubicBezTo>
                    <a:lnTo>
                      <a:pt x="393" y="320"/>
                    </a:lnTo>
                    <a:close/>
                    <a:moveTo>
                      <a:pt x="375" y="333"/>
                    </a:moveTo>
                    <a:cubicBezTo>
                      <a:pt x="374" y="334"/>
                      <a:pt x="373" y="334"/>
                      <a:pt x="373" y="335"/>
                    </a:cubicBezTo>
                    <a:cubicBezTo>
                      <a:pt x="368" y="334"/>
                      <a:pt x="363" y="332"/>
                      <a:pt x="358" y="331"/>
                    </a:cubicBezTo>
                    <a:cubicBezTo>
                      <a:pt x="356" y="304"/>
                      <a:pt x="356" y="304"/>
                      <a:pt x="356" y="304"/>
                    </a:cubicBezTo>
                    <a:cubicBezTo>
                      <a:pt x="360" y="304"/>
                      <a:pt x="365" y="304"/>
                      <a:pt x="370" y="304"/>
                    </a:cubicBezTo>
                    <a:lnTo>
                      <a:pt x="375" y="333"/>
                    </a:lnTo>
                    <a:close/>
                    <a:moveTo>
                      <a:pt x="400" y="348"/>
                    </a:moveTo>
                    <a:cubicBezTo>
                      <a:pt x="398" y="350"/>
                      <a:pt x="396" y="353"/>
                      <a:pt x="394" y="355"/>
                    </a:cubicBezTo>
                    <a:cubicBezTo>
                      <a:pt x="371" y="350"/>
                      <a:pt x="341" y="345"/>
                      <a:pt x="330" y="342"/>
                    </a:cubicBezTo>
                    <a:cubicBezTo>
                      <a:pt x="331" y="344"/>
                      <a:pt x="335" y="369"/>
                      <a:pt x="341" y="391"/>
                    </a:cubicBezTo>
                    <a:cubicBezTo>
                      <a:pt x="338" y="391"/>
                      <a:pt x="335" y="391"/>
                      <a:pt x="332" y="391"/>
                    </a:cubicBezTo>
                    <a:cubicBezTo>
                      <a:pt x="324" y="365"/>
                      <a:pt x="315" y="333"/>
                      <a:pt x="311" y="323"/>
                    </a:cubicBezTo>
                    <a:cubicBezTo>
                      <a:pt x="325" y="329"/>
                      <a:pt x="368" y="340"/>
                      <a:pt x="400" y="348"/>
                    </a:cubicBezTo>
                    <a:close/>
                    <a:moveTo>
                      <a:pt x="358" y="377"/>
                    </a:moveTo>
                    <a:cubicBezTo>
                      <a:pt x="358" y="374"/>
                      <a:pt x="357" y="372"/>
                      <a:pt x="357" y="370"/>
                    </a:cubicBezTo>
                    <a:cubicBezTo>
                      <a:pt x="376" y="390"/>
                      <a:pt x="376" y="390"/>
                      <a:pt x="376" y="390"/>
                    </a:cubicBezTo>
                    <a:cubicBezTo>
                      <a:pt x="371" y="390"/>
                      <a:pt x="371" y="390"/>
                      <a:pt x="371" y="390"/>
                    </a:cubicBezTo>
                    <a:lnTo>
                      <a:pt x="358" y="377"/>
                    </a:lnTo>
                    <a:close/>
                    <a:moveTo>
                      <a:pt x="369" y="390"/>
                    </a:moveTo>
                    <a:cubicBezTo>
                      <a:pt x="367" y="390"/>
                      <a:pt x="364" y="390"/>
                      <a:pt x="361" y="390"/>
                    </a:cubicBezTo>
                    <a:cubicBezTo>
                      <a:pt x="360" y="386"/>
                      <a:pt x="359" y="383"/>
                      <a:pt x="359" y="379"/>
                    </a:cubicBezTo>
                    <a:lnTo>
                      <a:pt x="369" y="390"/>
                    </a:lnTo>
                    <a:close/>
                    <a:moveTo>
                      <a:pt x="355" y="391"/>
                    </a:moveTo>
                    <a:cubicBezTo>
                      <a:pt x="352" y="391"/>
                      <a:pt x="349" y="391"/>
                      <a:pt x="345" y="391"/>
                    </a:cubicBezTo>
                    <a:cubicBezTo>
                      <a:pt x="342" y="374"/>
                      <a:pt x="338" y="358"/>
                      <a:pt x="336" y="349"/>
                    </a:cubicBezTo>
                    <a:cubicBezTo>
                      <a:pt x="345" y="352"/>
                      <a:pt x="368" y="355"/>
                      <a:pt x="392" y="359"/>
                    </a:cubicBezTo>
                    <a:cubicBezTo>
                      <a:pt x="390" y="362"/>
                      <a:pt x="388" y="365"/>
                      <a:pt x="387" y="368"/>
                    </a:cubicBezTo>
                    <a:cubicBezTo>
                      <a:pt x="372" y="366"/>
                      <a:pt x="358" y="365"/>
                      <a:pt x="352" y="364"/>
                    </a:cubicBezTo>
                    <a:cubicBezTo>
                      <a:pt x="352" y="369"/>
                      <a:pt x="354" y="379"/>
                      <a:pt x="355" y="391"/>
                    </a:cubicBezTo>
                    <a:close/>
                    <a:moveTo>
                      <a:pt x="379" y="390"/>
                    </a:moveTo>
                    <a:cubicBezTo>
                      <a:pt x="377" y="390"/>
                      <a:pt x="377" y="390"/>
                      <a:pt x="377" y="390"/>
                    </a:cubicBezTo>
                    <a:cubicBezTo>
                      <a:pt x="358" y="369"/>
                      <a:pt x="358" y="369"/>
                      <a:pt x="358" y="369"/>
                    </a:cubicBezTo>
                    <a:cubicBezTo>
                      <a:pt x="359" y="370"/>
                      <a:pt x="361" y="370"/>
                      <a:pt x="363" y="370"/>
                    </a:cubicBezTo>
                    <a:cubicBezTo>
                      <a:pt x="380" y="387"/>
                      <a:pt x="380" y="387"/>
                      <a:pt x="380" y="387"/>
                    </a:cubicBezTo>
                    <a:cubicBezTo>
                      <a:pt x="380" y="388"/>
                      <a:pt x="379" y="389"/>
                      <a:pt x="379" y="390"/>
                    </a:cubicBezTo>
                    <a:close/>
                    <a:moveTo>
                      <a:pt x="380" y="386"/>
                    </a:moveTo>
                    <a:cubicBezTo>
                      <a:pt x="365" y="370"/>
                      <a:pt x="365" y="370"/>
                      <a:pt x="365" y="370"/>
                    </a:cubicBezTo>
                    <a:cubicBezTo>
                      <a:pt x="367" y="370"/>
                      <a:pt x="369" y="371"/>
                      <a:pt x="371" y="371"/>
                    </a:cubicBezTo>
                    <a:cubicBezTo>
                      <a:pt x="382" y="381"/>
                      <a:pt x="382" y="381"/>
                      <a:pt x="382" y="381"/>
                    </a:cubicBezTo>
                    <a:cubicBezTo>
                      <a:pt x="381" y="383"/>
                      <a:pt x="381" y="384"/>
                      <a:pt x="380" y="386"/>
                    </a:cubicBezTo>
                    <a:close/>
                    <a:moveTo>
                      <a:pt x="373" y="371"/>
                    </a:moveTo>
                    <a:cubicBezTo>
                      <a:pt x="385" y="372"/>
                      <a:pt x="385" y="372"/>
                      <a:pt x="385" y="372"/>
                    </a:cubicBezTo>
                    <a:cubicBezTo>
                      <a:pt x="384" y="375"/>
                      <a:pt x="383" y="377"/>
                      <a:pt x="382" y="380"/>
                    </a:cubicBezTo>
                    <a:lnTo>
                      <a:pt x="373" y="371"/>
                    </a:lnTo>
                    <a:close/>
                    <a:moveTo>
                      <a:pt x="416" y="461"/>
                    </a:moveTo>
                    <a:cubicBezTo>
                      <a:pt x="397" y="445"/>
                      <a:pt x="397" y="445"/>
                      <a:pt x="397" y="445"/>
                    </a:cubicBezTo>
                    <a:cubicBezTo>
                      <a:pt x="393" y="441"/>
                      <a:pt x="389" y="439"/>
                      <a:pt x="385" y="437"/>
                    </a:cubicBezTo>
                    <a:cubicBezTo>
                      <a:pt x="376" y="399"/>
                      <a:pt x="388" y="361"/>
                      <a:pt x="419" y="336"/>
                    </a:cubicBezTo>
                    <a:cubicBezTo>
                      <a:pt x="454" y="307"/>
                      <a:pt x="505" y="300"/>
                      <a:pt x="539" y="338"/>
                    </a:cubicBezTo>
                    <a:cubicBezTo>
                      <a:pt x="559" y="361"/>
                      <a:pt x="557" y="390"/>
                      <a:pt x="542" y="408"/>
                    </a:cubicBezTo>
                    <a:cubicBezTo>
                      <a:pt x="532" y="420"/>
                      <a:pt x="509" y="427"/>
                      <a:pt x="494" y="421"/>
                    </a:cubicBezTo>
                    <a:cubicBezTo>
                      <a:pt x="490" y="427"/>
                      <a:pt x="484" y="436"/>
                      <a:pt x="473" y="442"/>
                    </a:cubicBezTo>
                    <a:cubicBezTo>
                      <a:pt x="450" y="455"/>
                      <a:pt x="432" y="438"/>
                      <a:pt x="432" y="420"/>
                    </a:cubicBezTo>
                    <a:cubicBezTo>
                      <a:pt x="431" y="397"/>
                      <a:pt x="449" y="383"/>
                      <a:pt x="472" y="385"/>
                    </a:cubicBezTo>
                    <a:cubicBezTo>
                      <a:pt x="470" y="367"/>
                      <a:pt x="470" y="367"/>
                      <a:pt x="470" y="367"/>
                    </a:cubicBezTo>
                    <a:cubicBezTo>
                      <a:pt x="479" y="362"/>
                      <a:pt x="479" y="362"/>
                      <a:pt x="479" y="362"/>
                    </a:cubicBezTo>
                    <a:cubicBezTo>
                      <a:pt x="480" y="374"/>
                      <a:pt x="485" y="393"/>
                      <a:pt x="499" y="402"/>
                    </a:cubicBezTo>
                    <a:cubicBezTo>
                      <a:pt x="516" y="413"/>
                      <a:pt x="534" y="404"/>
                      <a:pt x="537" y="382"/>
                    </a:cubicBezTo>
                    <a:cubicBezTo>
                      <a:pt x="541" y="351"/>
                      <a:pt x="518" y="331"/>
                      <a:pt x="485" y="327"/>
                    </a:cubicBezTo>
                    <a:cubicBezTo>
                      <a:pt x="455" y="323"/>
                      <a:pt x="403" y="349"/>
                      <a:pt x="400" y="401"/>
                    </a:cubicBezTo>
                    <a:cubicBezTo>
                      <a:pt x="398" y="419"/>
                      <a:pt x="399" y="444"/>
                      <a:pt x="417" y="460"/>
                    </a:cubicBezTo>
                    <a:cubicBezTo>
                      <a:pt x="453" y="491"/>
                      <a:pt x="494" y="466"/>
                      <a:pt x="503" y="453"/>
                    </a:cubicBezTo>
                    <a:cubicBezTo>
                      <a:pt x="508" y="461"/>
                      <a:pt x="508" y="461"/>
                      <a:pt x="508" y="461"/>
                    </a:cubicBezTo>
                    <a:cubicBezTo>
                      <a:pt x="498" y="478"/>
                      <a:pt x="476" y="489"/>
                      <a:pt x="453" y="491"/>
                    </a:cubicBezTo>
                    <a:lnTo>
                      <a:pt x="416" y="461"/>
                    </a:lnTo>
                    <a:close/>
                    <a:moveTo>
                      <a:pt x="469" y="468"/>
                    </a:moveTo>
                    <a:cubicBezTo>
                      <a:pt x="464" y="469"/>
                      <a:pt x="459" y="470"/>
                      <a:pt x="453" y="469"/>
                    </a:cubicBezTo>
                    <a:cubicBezTo>
                      <a:pt x="452" y="464"/>
                      <a:pt x="453" y="458"/>
                      <a:pt x="455" y="453"/>
                    </a:cubicBezTo>
                    <a:cubicBezTo>
                      <a:pt x="459" y="454"/>
                      <a:pt x="463" y="454"/>
                      <a:pt x="467" y="453"/>
                    </a:cubicBezTo>
                    <a:cubicBezTo>
                      <a:pt x="466" y="458"/>
                      <a:pt x="466" y="463"/>
                      <a:pt x="469" y="468"/>
                    </a:cubicBezTo>
                    <a:close/>
                    <a:moveTo>
                      <a:pt x="450" y="469"/>
                    </a:moveTo>
                    <a:cubicBezTo>
                      <a:pt x="445" y="468"/>
                      <a:pt x="440" y="467"/>
                      <a:pt x="435" y="465"/>
                    </a:cubicBezTo>
                    <a:cubicBezTo>
                      <a:pt x="435" y="457"/>
                      <a:pt x="437" y="452"/>
                      <a:pt x="442" y="448"/>
                    </a:cubicBezTo>
                    <a:cubicBezTo>
                      <a:pt x="445" y="450"/>
                      <a:pt x="448" y="452"/>
                      <a:pt x="452" y="453"/>
                    </a:cubicBezTo>
                    <a:cubicBezTo>
                      <a:pt x="450" y="458"/>
                      <a:pt x="449" y="463"/>
                      <a:pt x="450" y="469"/>
                    </a:cubicBezTo>
                    <a:close/>
                    <a:moveTo>
                      <a:pt x="506" y="401"/>
                    </a:moveTo>
                    <a:cubicBezTo>
                      <a:pt x="500" y="399"/>
                      <a:pt x="496" y="395"/>
                      <a:pt x="493" y="390"/>
                    </a:cubicBezTo>
                    <a:cubicBezTo>
                      <a:pt x="502" y="375"/>
                      <a:pt x="499" y="349"/>
                      <a:pt x="489" y="333"/>
                    </a:cubicBezTo>
                    <a:cubicBezTo>
                      <a:pt x="495" y="334"/>
                      <a:pt x="501" y="336"/>
                      <a:pt x="505" y="338"/>
                    </a:cubicBezTo>
                    <a:cubicBezTo>
                      <a:pt x="513" y="355"/>
                      <a:pt x="513" y="387"/>
                      <a:pt x="506" y="401"/>
                    </a:cubicBezTo>
                    <a:close/>
                    <a:moveTo>
                      <a:pt x="511" y="341"/>
                    </a:moveTo>
                    <a:cubicBezTo>
                      <a:pt x="527" y="350"/>
                      <a:pt x="534" y="367"/>
                      <a:pt x="533" y="380"/>
                    </a:cubicBezTo>
                    <a:cubicBezTo>
                      <a:pt x="531" y="397"/>
                      <a:pt x="520" y="404"/>
                      <a:pt x="509" y="402"/>
                    </a:cubicBezTo>
                    <a:cubicBezTo>
                      <a:pt x="517" y="387"/>
                      <a:pt x="517" y="358"/>
                      <a:pt x="511" y="341"/>
                    </a:cubicBezTo>
                    <a:close/>
                    <a:moveTo>
                      <a:pt x="491" y="386"/>
                    </a:moveTo>
                    <a:cubicBezTo>
                      <a:pt x="486" y="376"/>
                      <a:pt x="484" y="364"/>
                      <a:pt x="483" y="355"/>
                    </a:cubicBezTo>
                    <a:cubicBezTo>
                      <a:pt x="464" y="365"/>
                      <a:pt x="464" y="365"/>
                      <a:pt x="464" y="365"/>
                    </a:cubicBezTo>
                    <a:cubicBezTo>
                      <a:pt x="467" y="381"/>
                      <a:pt x="467" y="381"/>
                      <a:pt x="467" y="381"/>
                    </a:cubicBezTo>
                    <a:cubicBezTo>
                      <a:pt x="461" y="380"/>
                      <a:pt x="456" y="381"/>
                      <a:pt x="451" y="383"/>
                    </a:cubicBezTo>
                    <a:cubicBezTo>
                      <a:pt x="451" y="371"/>
                      <a:pt x="448" y="355"/>
                      <a:pt x="440" y="344"/>
                    </a:cubicBezTo>
                    <a:cubicBezTo>
                      <a:pt x="454" y="335"/>
                      <a:pt x="471" y="332"/>
                      <a:pt x="485" y="333"/>
                    </a:cubicBezTo>
                    <a:cubicBezTo>
                      <a:pt x="494" y="347"/>
                      <a:pt x="496" y="371"/>
                      <a:pt x="491" y="386"/>
                    </a:cubicBezTo>
                    <a:close/>
                    <a:moveTo>
                      <a:pt x="448" y="385"/>
                    </a:moveTo>
                    <a:cubicBezTo>
                      <a:pt x="443" y="387"/>
                      <a:pt x="438" y="391"/>
                      <a:pt x="435" y="395"/>
                    </a:cubicBezTo>
                    <a:cubicBezTo>
                      <a:pt x="434" y="385"/>
                      <a:pt x="428" y="375"/>
                      <a:pt x="418" y="367"/>
                    </a:cubicBezTo>
                    <a:cubicBezTo>
                      <a:pt x="423" y="358"/>
                      <a:pt x="430" y="351"/>
                      <a:pt x="437" y="346"/>
                    </a:cubicBezTo>
                    <a:cubicBezTo>
                      <a:pt x="445" y="357"/>
                      <a:pt x="448" y="372"/>
                      <a:pt x="448" y="385"/>
                    </a:cubicBezTo>
                    <a:close/>
                    <a:moveTo>
                      <a:pt x="433" y="398"/>
                    </a:moveTo>
                    <a:cubicBezTo>
                      <a:pt x="431" y="401"/>
                      <a:pt x="430" y="403"/>
                      <a:pt x="429" y="406"/>
                    </a:cubicBezTo>
                    <a:cubicBezTo>
                      <a:pt x="423" y="401"/>
                      <a:pt x="415" y="397"/>
                      <a:pt x="406" y="397"/>
                    </a:cubicBezTo>
                    <a:cubicBezTo>
                      <a:pt x="408" y="386"/>
                      <a:pt x="412" y="377"/>
                      <a:pt x="416" y="370"/>
                    </a:cubicBezTo>
                    <a:cubicBezTo>
                      <a:pt x="426" y="377"/>
                      <a:pt x="432" y="387"/>
                      <a:pt x="433" y="398"/>
                    </a:cubicBezTo>
                    <a:close/>
                    <a:moveTo>
                      <a:pt x="428" y="409"/>
                    </a:moveTo>
                    <a:cubicBezTo>
                      <a:pt x="427" y="413"/>
                      <a:pt x="426" y="416"/>
                      <a:pt x="426" y="420"/>
                    </a:cubicBezTo>
                    <a:cubicBezTo>
                      <a:pt x="419" y="419"/>
                      <a:pt x="412" y="420"/>
                      <a:pt x="405" y="424"/>
                    </a:cubicBezTo>
                    <a:cubicBezTo>
                      <a:pt x="404" y="416"/>
                      <a:pt x="404" y="407"/>
                      <a:pt x="405" y="401"/>
                    </a:cubicBezTo>
                    <a:cubicBezTo>
                      <a:pt x="414" y="401"/>
                      <a:pt x="421" y="404"/>
                      <a:pt x="428" y="409"/>
                    </a:cubicBezTo>
                    <a:close/>
                    <a:moveTo>
                      <a:pt x="426" y="423"/>
                    </a:moveTo>
                    <a:cubicBezTo>
                      <a:pt x="427" y="428"/>
                      <a:pt x="428" y="432"/>
                      <a:pt x="431" y="437"/>
                    </a:cubicBezTo>
                    <a:cubicBezTo>
                      <a:pt x="424" y="438"/>
                      <a:pt x="418" y="441"/>
                      <a:pt x="413" y="448"/>
                    </a:cubicBezTo>
                    <a:cubicBezTo>
                      <a:pt x="409" y="442"/>
                      <a:pt x="407" y="435"/>
                      <a:pt x="406" y="428"/>
                    </a:cubicBezTo>
                    <a:cubicBezTo>
                      <a:pt x="413" y="423"/>
                      <a:pt x="419" y="422"/>
                      <a:pt x="426" y="423"/>
                    </a:cubicBezTo>
                    <a:close/>
                    <a:moveTo>
                      <a:pt x="433" y="439"/>
                    </a:moveTo>
                    <a:cubicBezTo>
                      <a:pt x="435" y="442"/>
                      <a:pt x="437" y="444"/>
                      <a:pt x="439" y="446"/>
                    </a:cubicBezTo>
                    <a:cubicBezTo>
                      <a:pt x="435" y="450"/>
                      <a:pt x="432" y="456"/>
                      <a:pt x="432" y="463"/>
                    </a:cubicBezTo>
                    <a:cubicBezTo>
                      <a:pt x="430" y="462"/>
                      <a:pt x="427" y="461"/>
                      <a:pt x="425" y="460"/>
                    </a:cubicBezTo>
                    <a:cubicBezTo>
                      <a:pt x="421" y="457"/>
                      <a:pt x="418" y="454"/>
                      <a:pt x="415" y="450"/>
                    </a:cubicBezTo>
                    <a:cubicBezTo>
                      <a:pt x="420" y="443"/>
                      <a:pt x="426" y="440"/>
                      <a:pt x="433" y="439"/>
                    </a:cubicBezTo>
                    <a:close/>
                    <a:moveTo>
                      <a:pt x="490" y="499"/>
                    </a:moveTo>
                    <a:cubicBezTo>
                      <a:pt x="485" y="503"/>
                      <a:pt x="479" y="506"/>
                      <a:pt x="473" y="508"/>
                    </a:cubicBezTo>
                    <a:cubicBezTo>
                      <a:pt x="459" y="496"/>
                      <a:pt x="459" y="496"/>
                      <a:pt x="459" y="496"/>
                    </a:cubicBezTo>
                    <a:cubicBezTo>
                      <a:pt x="484" y="492"/>
                      <a:pt x="507" y="477"/>
                      <a:pt x="513" y="460"/>
                    </a:cubicBezTo>
                    <a:cubicBezTo>
                      <a:pt x="503" y="445"/>
                      <a:pt x="503" y="445"/>
                      <a:pt x="503" y="445"/>
                    </a:cubicBezTo>
                    <a:cubicBezTo>
                      <a:pt x="498" y="452"/>
                      <a:pt x="487" y="463"/>
                      <a:pt x="471" y="467"/>
                    </a:cubicBezTo>
                    <a:cubicBezTo>
                      <a:pt x="469" y="463"/>
                      <a:pt x="469" y="458"/>
                      <a:pt x="470" y="453"/>
                    </a:cubicBezTo>
                    <a:cubicBezTo>
                      <a:pt x="482" y="450"/>
                      <a:pt x="493" y="441"/>
                      <a:pt x="496" y="428"/>
                    </a:cubicBezTo>
                    <a:cubicBezTo>
                      <a:pt x="506" y="430"/>
                      <a:pt x="515" y="429"/>
                      <a:pt x="523" y="426"/>
                    </a:cubicBezTo>
                    <a:cubicBezTo>
                      <a:pt x="518" y="439"/>
                      <a:pt x="521" y="454"/>
                      <a:pt x="527" y="465"/>
                    </a:cubicBezTo>
                    <a:cubicBezTo>
                      <a:pt x="513" y="475"/>
                      <a:pt x="500" y="487"/>
                      <a:pt x="490" y="499"/>
                    </a:cubicBezTo>
                    <a:close/>
                    <a:moveTo>
                      <a:pt x="531" y="463"/>
                    </a:moveTo>
                    <a:cubicBezTo>
                      <a:pt x="524" y="451"/>
                      <a:pt x="524" y="434"/>
                      <a:pt x="529" y="423"/>
                    </a:cubicBezTo>
                    <a:cubicBezTo>
                      <a:pt x="534" y="420"/>
                      <a:pt x="540" y="417"/>
                      <a:pt x="544" y="412"/>
                    </a:cubicBezTo>
                    <a:cubicBezTo>
                      <a:pt x="556" y="401"/>
                      <a:pt x="560" y="386"/>
                      <a:pt x="559" y="371"/>
                    </a:cubicBezTo>
                    <a:cubicBezTo>
                      <a:pt x="571" y="357"/>
                      <a:pt x="603" y="354"/>
                      <a:pt x="633" y="342"/>
                    </a:cubicBezTo>
                    <a:cubicBezTo>
                      <a:pt x="654" y="333"/>
                      <a:pt x="682" y="320"/>
                      <a:pt x="699" y="293"/>
                    </a:cubicBezTo>
                    <a:cubicBezTo>
                      <a:pt x="701" y="296"/>
                      <a:pt x="703" y="298"/>
                      <a:pt x="705" y="301"/>
                    </a:cubicBezTo>
                    <a:cubicBezTo>
                      <a:pt x="680" y="358"/>
                      <a:pt x="595" y="368"/>
                      <a:pt x="584" y="377"/>
                    </a:cubicBezTo>
                    <a:cubicBezTo>
                      <a:pt x="620" y="365"/>
                      <a:pt x="676" y="360"/>
                      <a:pt x="709" y="304"/>
                    </a:cubicBezTo>
                    <a:cubicBezTo>
                      <a:pt x="711" y="306"/>
                      <a:pt x="712" y="307"/>
                      <a:pt x="714" y="309"/>
                    </a:cubicBezTo>
                    <a:cubicBezTo>
                      <a:pt x="669" y="404"/>
                      <a:pt x="578" y="386"/>
                      <a:pt x="546" y="422"/>
                    </a:cubicBezTo>
                    <a:cubicBezTo>
                      <a:pt x="537" y="433"/>
                      <a:pt x="538" y="446"/>
                      <a:pt x="548" y="454"/>
                    </a:cubicBezTo>
                    <a:cubicBezTo>
                      <a:pt x="542" y="457"/>
                      <a:pt x="536" y="460"/>
                      <a:pt x="531" y="463"/>
                    </a:cubicBezTo>
                    <a:close/>
                    <a:moveTo>
                      <a:pt x="586" y="404"/>
                    </a:moveTo>
                    <a:cubicBezTo>
                      <a:pt x="590" y="403"/>
                      <a:pt x="594" y="402"/>
                      <a:pt x="598" y="401"/>
                    </a:cubicBezTo>
                    <a:cubicBezTo>
                      <a:pt x="599" y="416"/>
                      <a:pt x="594" y="431"/>
                      <a:pt x="586" y="441"/>
                    </a:cubicBezTo>
                    <a:cubicBezTo>
                      <a:pt x="579" y="431"/>
                      <a:pt x="579" y="431"/>
                      <a:pt x="579" y="431"/>
                    </a:cubicBezTo>
                    <a:cubicBezTo>
                      <a:pt x="583" y="423"/>
                      <a:pt x="585" y="413"/>
                      <a:pt x="586" y="404"/>
                    </a:cubicBezTo>
                    <a:close/>
                    <a:moveTo>
                      <a:pt x="573" y="432"/>
                    </a:moveTo>
                    <a:cubicBezTo>
                      <a:pt x="565" y="436"/>
                      <a:pt x="565" y="436"/>
                      <a:pt x="565" y="436"/>
                    </a:cubicBezTo>
                    <a:cubicBezTo>
                      <a:pt x="568" y="428"/>
                      <a:pt x="570" y="419"/>
                      <a:pt x="570" y="411"/>
                    </a:cubicBezTo>
                    <a:cubicBezTo>
                      <a:pt x="573" y="409"/>
                      <a:pt x="577" y="408"/>
                      <a:pt x="581" y="406"/>
                    </a:cubicBezTo>
                    <a:cubicBezTo>
                      <a:pt x="581" y="416"/>
                      <a:pt x="578" y="425"/>
                      <a:pt x="573" y="432"/>
                    </a:cubicBezTo>
                    <a:close/>
                    <a:moveTo>
                      <a:pt x="604" y="399"/>
                    </a:moveTo>
                    <a:cubicBezTo>
                      <a:pt x="613" y="397"/>
                      <a:pt x="623" y="394"/>
                      <a:pt x="632" y="390"/>
                    </a:cubicBezTo>
                    <a:cubicBezTo>
                      <a:pt x="634" y="391"/>
                      <a:pt x="636" y="392"/>
                      <a:pt x="638" y="393"/>
                    </a:cubicBezTo>
                    <a:cubicBezTo>
                      <a:pt x="635" y="399"/>
                      <a:pt x="634" y="406"/>
                      <a:pt x="634" y="413"/>
                    </a:cubicBezTo>
                    <a:cubicBezTo>
                      <a:pt x="624" y="416"/>
                      <a:pt x="624" y="416"/>
                      <a:pt x="624" y="416"/>
                    </a:cubicBezTo>
                    <a:cubicBezTo>
                      <a:pt x="630" y="451"/>
                      <a:pt x="630" y="451"/>
                      <a:pt x="630" y="451"/>
                    </a:cubicBezTo>
                    <a:cubicBezTo>
                      <a:pt x="603" y="429"/>
                      <a:pt x="603" y="429"/>
                      <a:pt x="603" y="429"/>
                    </a:cubicBezTo>
                    <a:cubicBezTo>
                      <a:pt x="598" y="460"/>
                      <a:pt x="598" y="460"/>
                      <a:pt x="598" y="460"/>
                    </a:cubicBezTo>
                    <a:cubicBezTo>
                      <a:pt x="589" y="447"/>
                      <a:pt x="589" y="447"/>
                      <a:pt x="589" y="447"/>
                    </a:cubicBezTo>
                    <a:cubicBezTo>
                      <a:pt x="598" y="434"/>
                      <a:pt x="604" y="415"/>
                      <a:pt x="604" y="399"/>
                    </a:cubicBezTo>
                    <a:close/>
                    <a:moveTo>
                      <a:pt x="564" y="414"/>
                    </a:moveTo>
                    <a:cubicBezTo>
                      <a:pt x="564" y="427"/>
                      <a:pt x="560" y="439"/>
                      <a:pt x="552" y="449"/>
                    </a:cubicBezTo>
                    <a:cubicBezTo>
                      <a:pt x="542" y="438"/>
                      <a:pt x="551" y="423"/>
                      <a:pt x="564" y="414"/>
                    </a:cubicBezTo>
                    <a:close/>
                    <a:moveTo>
                      <a:pt x="563" y="440"/>
                    </a:moveTo>
                    <a:cubicBezTo>
                      <a:pt x="578" y="435"/>
                      <a:pt x="578" y="435"/>
                      <a:pt x="578" y="435"/>
                    </a:cubicBezTo>
                    <a:cubicBezTo>
                      <a:pt x="599" y="470"/>
                      <a:pt x="599" y="470"/>
                      <a:pt x="599" y="470"/>
                    </a:cubicBezTo>
                    <a:cubicBezTo>
                      <a:pt x="605" y="437"/>
                      <a:pt x="605" y="437"/>
                      <a:pt x="605" y="437"/>
                    </a:cubicBezTo>
                    <a:cubicBezTo>
                      <a:pt x="636" y="460"/>
                      <a:pt x="636" y="460"/>
                      <a:pt x="636" y="460"/>
                    </a:cubicBezTo>
                    <a:cubicBezTo>
                      <a:pt x="628" y="419"/>
                      <a:pt x="628" y="419"/>
                      <a:pt x="628" y="419"/>
                    </a:cubicBezTo>
                    <a:cubicBezTo>
                      <a:pt x="644" y="415"/>
                      <a:pt x="644" y="415"/>
                      <a:pt x="644" y="415"/>
                    </a:cubicBezTo>
                    <a:cubicBezTo>
                      <a:pt x="654" y="482"/>
                      <a:pt x="654" y="482"/>
                      <a:pt x="654" y="482"/>
                    </a:cubicBezTo>
                    <a:cubicBezTo>
                      <a:pt x="638" y="488"/>
                      <a:pt x="638" y="488"/>
                      <a:pt x="638" y="488"/>
                    </a:cubicBezTo>
                    <a:cubicBezTo>
                      <a:pt x="611" y="461"/>
                      <a:pt x="611" y="461"/>
                      <a:pt x="611" y="461"/>
                    </a:cubicBezTo>
                    <a:cubicBezTo>
                      <a:pt x="609" y="498"/>
                      <a:pt x="609" y="498"/>
                      <a:pt x="609" y="498"/>
                    </a:cubicBezTo>
                    <a:cubicBezTo>
                      <a:pt x="596" y="501"/>
                      <a:pt x="596" y="501"/>
                      <a:pt x="596" y="501"/>
                    </a:cubicBezTo>
                    <a:lnTo>
                      <a:pt x="563" y="440"/>
                    </a:lnTo>
                    <a:close/>
                    <a:moveTo>
                      <a:pt x="539" y="565"/>
                    </a:moveTo>
                    <a:cubicBezTo>
                      <a:pt x="551" y="560"/>
                      <a:pt x="565" y="561"/>
                      <a:pt x="576" y="566"/>
                    </a:cubicBezTo>
                    <a:cubicBezTo>
                      <a:pt x="575" y="572"/>
                      <a:pt x="576" y="579"/>
                      <a:pt x="578" y="585"/>
                    </a:cubicBezTo>
                    <a:cubicBezTo>
                      <a:pt x="566" y="584"/>
                      <a:pt x="552" y="587"/>
                      <a:pt x="541" y="596"/>
                    </a:cubicBezTo>
                    <a:cubicBezTo>
                      <a:pt x="538" y="585"/>
                      <a:pt x="538" y="575"/>
                      <a:pt x="539" y="565"/>
                    </a:cubicBezTo>
                    <a:close/>
                    <a:moveTo>
                      <a:pt x="588" y="605"/>
                    </a:moveTo>
                    <a:cubicBezTo>
                      <a:pt x="576" y="606"/>
                      <a:pt x="564" y="613"/>
                      <a:pt x="556" y="624"/>
                    </a:cubicBezTo>
                    <a:cubicBezTo>
                      <a:pt x="550" y="616"/>
                      <a:pt x="545" y="608"/>
                      <a:pt x="542" y="599"/>
                    </a:cubicBezTo>
                    <a:cubicBezTo>
                      <a:pt x="553" y="590"/>
                      <a:pt x="567" y="587"/>
                      <a:pt x="579" y="589"/>
                    </a:cubicBezTo>
                    <a:cubicBezTo>
                      <a:pt x="581" y="594"/>
                      <a:pt x="584" y="600"/>
                      <a:pt x="588" y="605"/>
                    </a:cubicBezTo>
                    <a:close/>
                    <a:moveTo>
                      <a:pt x="576" y="562"/>
                    </a:moveTo>
                    <a:cubicBezTo>
                      <a:pt x="566" y="558"/>
                      <a:pt x="552" y="556"/>
                      <a:pt x="540" y="561"/>
                    </a:cubicBezTo>
                    <a:cubicBezTo>
                      <a:pt x="542" y="553"/>
                      <a:pt x="544" y="545"/>
                      <a:pt x="548" y="538"/>
                    </a:cubicBezTo>
                    <a:cubicBezTo>
                      <a:pt x="560" y="536"/>
                      <a:pt x="572" y="540"/>
                      <a:pt x="581" y="547"/>
                    </a:cubicBezTo>
                    <a:cubicBezTo>
                      <a:pt x="578" y="551"/>
                      <a:pt x="577" y="557"/>
                      <a:pt x="576" y="562"/>
                    </a:cubicBezTo>
                    <a:close/>
                    <a:moveTo>
                      <a:pt x="582" y="544"/>
                    </a:moveTo>
                    <a:cubicBezTo>
                      <a:pt x="574" y="537"/>
                      <a:pt x="563" y="533"/>
                      <a:pt x="550" y="534"/>
                    </a:cubicBezTo>
                    <a:cubicBezTo>
                      <a:pt x="555" y="526"/>
                      <a:pt x="562" y="518"/>
                      <a:pt x="570" y="512"/>
                    </a:cubicBezTo>
                    <a:cubicBezTo>
                      <a:pt x="581" y="515"/>
                      <a:pt x="588" y="523"/>
                      <a:pt x="593" y="531"/>
                    </a:cubicBezTo>
                    <a:cubicBezTo>
                      <a:pt x="589" y="535"/>
                      <a:pt x="585" y="539"/>
                      <a:pt x="582" y="544"/>
                    </a:cubicBezTo>
                    <a:close/>
                    <a:moveTo>
                      <a:pt x="596" y="529"/>
                    </a:moveTo>
                    <a:cubicBezTo>
                      <a:pt x="592" y="520"/>
                      <a:pt x="584" y="513"/>
                      <a:pt x="573" y="509"/>
                    </a:cubicBezTo>
                    <a:cubicBezTo>
                      <a:pt x="578" y="506"/>
                      <a:pt x="584" y="503"/>
                      <a:pt x="590" y="500"/>
                    </a:cubicBezTo>
                    <a:cubicBezTo>
                      <a:pt x="591" y="503"/>
                      <a:pt x="593" y="505"/>
                      <a:pt x="593" y="507"/>
                    </a:cubicBezTo>
                    <a:cubicBezTo>
                      <a:pt x="596" y="506"/>
                      <a:pt x="599" y="505"/>
                      <a:pt x="602" y="504"/>
                    </a:cubicBezTo>
                    <a:cubicBezTo>
                      <a:pt x="605" y="509"/>
                      <a:pt x="608" y="515"/>
                      <a:pt x="608" y="522"/>
                    </a:cubicBezTo>
                    <a:cubicBezTo>
                      <a:pt x="604" y="524"/>
                      <a:pt x="600" y="526"/>
                      <a:pt x="596" y="529"/>
                    </a:cubicBezTo>
                    <a:close/>
                    <a:moveTo>
                      <a:pt x="612" y="521"/>
                    </a:moveTo>
                    <a:cubicBezTo>
                      <a:pt x="611" y="513"/>
                      <a:pt x="609" y="507"/>
                      <a:pt x="606" y="503"/>
                    </a:cubicBezTo>
                    <a:cubicBezTo>
                      <a:pt x="613" y="501"/>
                      <a:pt x="613" y="501"/>
                      <a:pt x="613" y="501"/>
                    </a:cubicBezTo>
                    <a:cubicBezTo>
                      <a:pt x="613" y="493"/>
                      <a:pt x="613" y="493"/>
                      <a:pt x="613" y="493"/>
                    </a:cubicBezTo>
                    <a:cubicBezTo>
                      <a:pt x="619" y="490"/>
                      <a:pt x="625" y="488"/>
                      <a:pt x="631" y="487"/>
                    </a:cubicBezTo>
                    <a:cubicBezTo>
                      <a:pt x="637" y="493"/>
                      <a:pt x="637" y="493"/>
                      <a:pt x="637" y="493"/>
                    </a:cubicBezTo>
                    <a:cubicBezTo>
                      <a:pt x="657" y="485"/>
                      <a:pt x="657" y="485"/>
                      <a:pt x="657" y="485"/>
                    </a:cubicBezTo>
                    <a:cubicBezTo>
                      <a:pt x="662" y="506"/>
                      <a:pt x="662" y="506"/>
                      <a:pt x="662" y="506"/>
                    </a:cubicBezTo>
                    <a:cubicBezTo>
                      <a:pt x="672" y="505"/>
                      <a:pt x="672" y="505"/>
                      <a:pt x="672" y="505"/>
                    </a:cubicBezTo>
                    <a:cubicBezTo>
                      <a:pt x="673" y="510"/>
                      <a:pt x="674" y="515"/>
                      <a:pt x="677" y="520"/>
                    </a:cubicBezTo>
                    <a:cubicBezTo>
                      <a:pt x="652" y="514"/>
                      <a:pt x="629" y="514"/>
                      <a:pt x="612" y="521"/>
                    </a:cubicBezTo>
                    <a:close/>
                    <a:moveTo>
                      <a:pt x="703" y="529"/>
                    </a:moveTo>
                    <a:cubicBezTo>
                      <a:pt x="696" y="526"/>
                      <a:pt x="689" y="523"/>
                      <a:pt x="682" y="522"/>
                    </a:cubicBezTo>
                    <a:cubicBezTo>
                      <a:pt x="679" y="516"/>
                      <a:pt x="677" y="510"/>
                      <a:pt x="677" y="505"/>
                    </a:cubicBezTo>
                    <a:cubicBezTo>
                      <a:pt x="686" y="503"/>
                      <a:pt x="686" y="503"/>
                      <a:pt x="686" y="503"/>
                    </a:cubicBezTo>
                    <a:cubicBezTo>
                      <a:pt x="692" y="489"/>
                      <a:pt x="692" y="489"/>
                      <a:pt x="692" y="489"/>
                    </a:cubicBezTo>
                    <a:cubicBezTo>
                      <a:pt x="695" y="489"/>
                      <a:pt x="698" y="489"/>
                      <a:pt x="702" y="490"/>
                    </a:cubicBezTo>
                    <a:cubicBezTo>
                      <a:pt x="707" y="501"/>
                      <a:pt x="707" y="501"/>
                      <a:pt x="707" y="501"/>
                    </a:cubicBezTo>
                    <a:cubicBezTo>
                      <a:pt x="716" y="501"/>
                      <a:pt x="716" y="501"/>
                      <a:pt x="716" y="501"/>
                    </a:cubicBezTo>
                    <a:cubicBezTo>
                      <a:pt x="716" y="507"/>
                      <a:pt x="717" y="514"/>
                      <a:pt x="718" y="520"/>
                    </a:cubicBezTo>
                    <a:cubicBezTo>
                      <a:pt x="712" y="524"/>
                      <a:pt x="707" y="527"/>
                      <a:pt x="703" y="529"/>
                    </a:cubicBezTo>
                    <a:close/>
                    <a:moveTo>
                      <a:pt x="723" y="517"/>
                    </a:moveTo>
                    <a:cubicBezTo>
                      <a:pt x="722" y="514"/>
                      <a:pt x="722" y="511"/>
                      <a:pt x="722" y="507"/>
                    </a:cubicBezTo>
                    <a:cubicBezTo>
                      <a:pt x="729" y="513"/>
                      <a:pt x="729" y="513"/>
                      <a:pt x="729" y="513"/>
                    </a:cubicBezTo>
                    <a:cubicBezTo>
                      <a:pt x="727" y="515"/>
                      <a:pt x="725" y="516"/>
                      <a:pt x="723" y="517"/>
                    </a:cubicBezTo>
                    <a:close/>
                    <a:moveTo>
                      <a:pt x="731" y="512"/>
                    </a:moveTo>
                    <a:cubicBezTo>
                      <a:pt x="722" y="505"/>
                      <a:pt x="722" y="505"/>
                      <a:pt x="722" y="505"/>
                    </a:cubicBezTo>
                    <a:cubicBezTo>
                      <a:pt x="722" y="503"/>
                      <a:pt x="722" y="502"/>
                      <a:pt x="722" y="500"/>
                    </a:cubicBezTo>
                    <a:cubicBezTo>
                      <a:pt x="724" y="500"/>
                      <a:pt x="724" y="500"/>
                      <a:pt x="724" y="500"/>
                    </a:cubicBezTo>
                    <a:cubicBezTo>
                      <a:pt x="735" y="510"/>
                      <a:pt x="735" y="510"/>
                      <a:pt x="735" y="510"/>
                    </a:cubicBezTo>
                    <a:cubicBezTo>
                      <a:pt x="734" y="511"/>
                      <a:pt x="732" y="511"/>
                      <a:pt x="731" y="512"/>
                    </a:cubicBezTo>
                    <a:close/>
                    <a:moveTo>
                      <a:pt x="737" y="509"/>
                    </a:moveTo>
                    <a:cubicBezTo>
                      <a:pt x="727" y="500"/>
                      <a:pt x="727" y="500"/>
                      <a:pt x="727" y="500"/>
                    </a:cubicBezTo>
                    <a:cubicBezTo>
                      <a:pt x="729" y="499"/>
                      <a:pt x="729" y="499"/>
                      <a:pt x="729" y="499"/>
                    </a:cubicBezTo>
                    <a:cubicBezTo>
                      <a:pt x="730" y="497"/>
                      <a:pt x="730" y="497"/>
                      <a:pt x="730" y="497"/>
                    </a:cubicBezTo>
                    <a:cubicBezTo>
                      <a:pt x="741" y="506"/>
                      <a:pt x="741" y="506"/>
                      <a:pt x="741" y="506"/>
                    </a:cubicBezTo>
                    <a:lnTo>
                      <a:pt x="737" y="509"/>
                    </a:lnTo>
                    <a:close/>
                    <a:moveTo>
                      <a:pt x="730" y="495"/>
                    </a:moveTo>
                    <a:cubicBezTo>
                      <a:pt x="731" y="490"/>
                      <a:pt x="731" y="490"/>
                      <a:pt x="731" y="490"/>
                    </a:cubicBezTo>
                    <a:cubicBezTo>
                      <a:pt x="746" y="503"/>
                      <a:pt x="746" y="503"/>
                      <a:pt x="746" y="503"/>
                    </a:cubicBezTo>
                    <a:cubicBezTo>
                      <a:pt x="742" y="505"/>
                      <a:pt x="742" y="505"/>
                      <a:pt x="742" y="505"/>
                    </a:cubicBezTo>
                    <a:lnTo>
                      <a:pt x="730" y="495"/>
                    </a:lnTo>
                    <a:close/>
                    <a:moveTo>
                      <a:pt x="745" y="547"/>
                    </a:moveTo>
                    <a:cubicBezTo>
                      <a:pt x="745" y="544"/>
                      <a:pt x="746" y="541"/>
                      <a:pt x="746" y="537"/>
                    </a:cubicBezTo>
                    <a:cubicBezTo>
                      <a:pt x="759" y="548"/>
                      <a:pt x="759" y="548"/>
                      <a:pt x="759" y="548"/>
                    </a:cubicBezTo>
                    <a:cubicBezTo>
                      <a:pt x="760" y="550"/>
                      <a:pt x="760" y="551"/>
                      <a:pt x="761" y="553"/>
                    </a:cubicBezTo>
                    <a:cubicBezTo>
                      <a:pt x="756" y="551"/>
                      <a:pt x="751" y="549"/>
                      <a:pt x="745" y="547"/>
                    </a:cubicBezTo>
                    <a:close/>
                    <a:moveTo>
                      <a:pt x="796" y="617"/>
                    </a:moveTo>
                    <a:cubicBezTo>
                      <a:pt x="807" y="618"/>
                      <a:pt x="817" y="609"/>
                      <a:pt x="819" y="597"/>
                    </a:cubicBezTo>
                    <a:cubicBezTo>
                      <a:pt x="823" y="597"/>
                      <a:pt x="828" y="597"/>
                      <a:pt x="832" y="596"/>
                    </a:cubicBezTo>
                    <a:cubicBezTo>
                      <a:pt x="833" y="617"/>
                      <a:pt x="811" y="635"/>
                      <a:pt x="791" y="627"/>
                    </a:cubicBezTo>
                    <a:cubicBezTo>
                      <a:pt x="793" y="623"/>
                      <a:pt x="795" y="620"/>
                      <a:pt x="796" y="617"/>
                    </a:cubicBezTo>
                    <a:close/>
                    <a:moveTo>
                      <a:pt x="784" y="637"/>
                    </a:moveTo>
                    <a:cubicBezTo>
                      <a:pt x="786" y="635"/>
                      <a:pt x="787" y="633"/>
                      <a:pt x="789" y="631"/>
                    </a:cubicBezTo>
                    <a:cubicBezTo>
                      <a:pt x="813" y="644"/>
                      <a:pt x="841" y="621"/>
                      <a:pt x="838" y="595"/>
                    </a:cubicBezTo>
                    <a:cubicBezTo>
                      <a:pt x="840" y="594"/>
                      <a:pt x="843" y="593"/>
                      <a:pt x="845" y="592"/>
                    </a:cubicBezTo>
                    <a:cubicBezTo>
                      <a:pt x="859" y="627"/>
                      <a:pt x="817" y="663"/>
                      <a:pt x="784" y="637"/>
                    </a:cubicBezTo>
                    <a:close/>
                    <a:moveTo>
                      <a:pt x="848" y="628"/>
                    </a:moveTo>
                    <a:cubicBezTo>
                      <a:pt x="850" y="622"/>
                      <a:pt x="852" y="616"/>
                      <a:pt x="853" y="610"/>
                    </a:cubicBezTo>
                    <a:cubicBezTo>
                      <a:pt x="876" y="631"/>
                      <a:pt x="876" y="631"/>
                      <a:pt x="876" y="631"/>
                    </a:cubicBezTo>
                    <a:lnTo>
                      <a:pt x="848" y="628"/>
                    </a:lnTo>
                    <a:close/>
                    <a:moveTo>
                      <a:pt x="850" y="590"/>
                    </a:moveTo>
                    <a:cubicBezTo>
                      <a:pt x="853" y="589"/>
                      <a:pt x="856" y="587"/>
                      <a:pt x="859" y="585"/>
                    </a:cubicBezTo>
                    <a:cubicBezTo>
                      <a:pt x="877" y="596"/>
                      <a:pt x="877" y="596"/>
                      <a:pt x="877" y="596"/>
                    </a:cubicBezTo>
                    <a:cubicBezTo>
                      <a:pt x="853" y="605"/>
                      <a:pt x="853" y="605"/>
                      <a:pt x="853" y="605"/>
                    </a:cubicBezTo>
                    <a:cubicBezTo>
                      <a:pt x="853" y="600"/>
                      <a:pt x="852" y="595"/>
                      <a:pt x="850" y="590"/>
                    </a:cubicBezTo>
                    <a:close/>
                    <a:moveTo>
                      <a:pt x="879" y="629"/>
                    </a:moveTo>
                    <a:cubicBezTo>
                      <a:pt x="854" y="608"/>
                      <a:pt x="854" y="608"/>
                      <a:pt x="854" y="608"/>
                    </a:cubicBezTo>
                    <a:cubicBezTo>
                      <a:pt x="879" y="599"/>
                      <a:pt x="879" y="599"/>
                      <a:pt x="879" y="599"/>
                    </a:cubicBezTo>
                    <a:cubicBezTo>
                      <a:pt x="881" y="609"/>
                      <a:pt x="881" y="619"/>
                      <a:pt x="879" y="629"/>
                    </a:cubicBezTo>
                    <a:close/>
                    <a:moveTo>
                      <a:pt x="878" y="593"/>
                    </a:moveTo>
                    <a:cubicBezTo>
                      <a:pt x="861" y="584"/>
                      <a:pt x="861" y="584"/>
                      <a:pt x="861" y="584"/>
                    </a:cubicBezTo>
                    <a:cubicBezTo>
                      <a:pt x="865" y="582"/>
                      <a:pt x="868" y="579"/>
                      <a:pt x="871" y="577"/>
                    </a:cubicBezTo>
                    <a:cubicBezTo>
                      <a:pt x="874" y="582"/>
                      <a:pt x="876" y="588"/>
                      <a:pt x="878" y="593"/>
                    </a:cubicBezTo>
                    <a:close/>
                    <a:moveTo>
                      <a:pt x="871" y="572"/>
                    </a:moveTo>
                    <a:cubicBezTo>
                      <a:pt x="843" y="590"/>
                      <a:pt x="819" y="596"/>
                      <a:pt x="796" y="582"/>
                    </a:cubicBezTo>
                    <a:cubicBezTo>
                      <a:pt x="792" y="572"/>
                      <a:pt x="783" y="564"/>
                      <a:pt x="771" y="558"/>
                    </a:cubicBezTo>
                    <a:cubicBezTo>
                      <a:pt x="755" y="532"/>
                      <a:pt x="754" y="499"/>
                      <a:pt x="770" y="475"/>
                    </a:cubicBezTo>
                    <a:cubicBezTo>
                      <a:pt x="772" y="496"/>
                      <a:pt x="772" y="496"/>
                      <a:pt x="772" y="496"/>
                    </a:cubicBezTo>
                    <a:cubicBezTo>
                      <a:pt x="773" y="496"/>
                      <a:pt x="773" y="496"/>
                      <a:pt x="773" y="496"/>
                    </a:cubicBezTo>
                    <a:cubicBezTo>
                      <a:pt x="767" y="513"/>
                      <a:pt x="770" y="531"/>
                      <a:pt x="781" y="547"/>
                    </a:cubicBezTo>
                    <a:cubicBezTo>
                      <a:pt x="800" y="572"/>
                      <a:pt x="836" y="578"/>
                      <a:pt x="861" y="560"/>
                    </a:cubicBezTo>
                    <a:cubicBezTo>
                      <a:pt x="886" y="542"/>
                      <a:pt x="891" y="507"/>
                      <a:pt x="873" y="481"/>
                    </a:cubicBezTo>
                    <a:cubicBezTo>
                      <a:pt x="861" y="465"/>
                      <a:pt x="842" y="456"/>
                      <a:pt x="823" y="457"/>
                    </a:cubicBezTo>
                    <a:cubicBezTo>
                      <a:pt x="832" y="444"/>
                      <a:pt x="832" y="444"/>
                      <a:pt x="832" y="444"/>
                    </a:cubicBezTo>
                    <a:cubicBezTo>
                      <a:pt x="854" y="444"/>
                      <a:pt x="875" y="454"/>
                      <a:pt x="888" y="472"/>
                    </a:cubicBezTo>
                    <a:cubicBezTo>
                      <a:pt x="912" y="503"/>
                      <a:pt x="907" y="550"/>
                      <a:pt x="871" y="572"/>
                    </a:cubicBezTo>
                    <a:close/>
                    <a:moveTo>
                      <a:pt x="891" y="469"/>
                    </a:moveTo>
                    <a:cubicBezTo>
                      <a:pt x="877" y="450"/>
                      <a:pt x="857" y="441"/>
                      <a:pt x="835" y="441"/>
                    </a:cubicBezTo>
                    <a:cubicBezTo>
                      <a:pt x="842" y="430"/>
                      <a:pt x="842" y="430"/>
                      <a:pt x="842" y="430"/>
                    </a:cubicBezTo>
                    <a:cubicBezTo>
                      <a:pt x="816" y="420"/>
                      <a:pt x="816" y="420"/>
                      <a:pt x="816" y="420"/>
                    </a:cubicBezTo>
                    <a:cubicBezTo>
                      <a:pt x="804" y="439"/>
                      <a:pt x="804" y="439"/>
                      <a:pt x="804" y="439"/>
                    </a:cubicBezTo>
                    <a:cubicBezTo>
                      <a:pt x="800" y="437"/>
                      <a:pt x="794" y="434"/>
                      <a:pt x="789" y="431"/>
                    </a:cubicBezTo>
                    <a:cubicBezTo>
                      <a:pt x="788" y="425"/>
                      <a:pt x="788" y="425"/>
                      <a:pt x="788" y="425"/>
                    </a:cubicBezTo>
                    <a:cubicBezTo>
                      <a:pt x="784" y="429"/>
                      <a:pt x="784" y="429"/>
                      <a:pt x="784" y="429"/>
                    </a:cubicBezTo>
                    <a:cubicBezTo>
                      <a:pt x="777" y="426"/>
                      <a:pt x="771" y="423"/>
                      <a:pt x="767" y="421"/>
                    </a:cubicBezTo>
                    <a:cubicBezTo>
                      <a:pt x="768" y="415"/>
                      <a:pt x="768" y="415"/>
                      <a:pt x="768" y="415"/>
                    </a:cubicBezTo>
                    <a:cubicBezTo>
                      <a:pt x="788" y="411"/>
                      <a:pt x="826" y="404"/>
                      <a:pt x="847" y="403"/>
                    </a:cubicBezTo>
                    <a:cubicBezTo>
                      <a:pt x="858" y="418"/>
                      <a:pt x="866" y="418"/>
                      <a:pt x="885" y="416"/>
                    </a:cubicBezTo>
                    <a:cubicBezTo>
                      <a:pt x="893" y="432"/>
                      <a:pt x="924" y="490"/>
                      <a:pt x="921" y="498"/>
                    </a:cubicBezTo>
                    <a:cubicBezTo>
                      <a:pt x="919" y="498"/>
                      <a:pt x="912" y="496"/>
                      <a:pt x="903" y="492"/>
                    </a:cubicBezTo>
                    <a:cubicBezTo>
                      <a:pt x="901" y="484"/>
                      <a:pt x="897" y="476"/>
                      <a:pt x="891" y="469"/>
                    </a:cubicBezTo>
                    <a:close/>
                    <a:moveTo>
                      <a:pt x="1023" y="587"/>
                    </a:moveTo>
                    <a:cubicBezTo>
                      <a:pt x="1002" y="544"/>
                      <a:pt x="959" y="516"/>
                      <a:pt x="907" y="518"/>
                    </a:cubicBezTo>
                    <a:cubicBezTo>
                      <a:pt x="907" y="511"/>
                      <a:pt x="906" y="505"/>
                      <a:pt x="905" y="498"/>
                    </a:cubicBezTo>
                    <a:cubicBezTo>
                      <a:pt x="913" y="501"/>
                      <a:pt x="918" y="502"/>
                      <a:pt x="920" y="503"/>
                    </a:cubicBezTo>
                    <a:cubicBezTo>
                      <a:pt x="922" y="503"/>
                      <a:pt x="925" y="501"/>
                      <a:pt x="928" y="498"/>
                    </a:cubicBezTo>
                    <a:cubicBezTo>
                      <a:pt x="971" y="508"/>
                      <a:pt x="1008" y="543"/>
                      <a:pt x="1025" y="582"/>
                    </a:cubicBezTo>
                    <a:cubicBezTo>
                      <a:pt x="1024" y="584"/>
                      <a:pt x="1024" y="586"/>
                      <a:pt x="1023" y="587"/>
                    </a:cubicBezTo>
                    <a:close/>
                    <a:moveTo>
                      <a:pt x="1056" y="554"/>
                    </a:moveTo>
                    <a:cubicBezTo>
                      <a:pt x="1051" y="556"/>
                      <a:pt x="1046" y="558"/>
                      <a:pt x="1041" y="561"/>
                    </a:cubicBezTo>
                    <a:cubicBezTo>
                      <a:pt x="1026" y="555"/>
                      <a:pt x="1026" y="555"/>
                      <a:pt x="1026" y="555"/>
                    </a:cubicBezTo>
                    <a:cubicBezTo>
                      <a:pt x="1025" y="550"/>
                      <a:pt x="1023" y="546"/>
                      <a:pt x="1020" y="541"/>
                    </a:cubicBezTo>
                    <a:lnTo>
                      <a:pt x="1056" y="554"/>
                    </a:lnTo>
                    <a:close/>
                    <a:moveTo>
                      <a:pt x="1028" y="575"/>
                    </a:moveTo>
                    <a:cubicBezTo>
                      <a:pt x="1028" y="576"/>
                      <a:pt x="1027" y="577"/>
                      <a:pt x="1027" y="577"/>
                    </a:cubicBezTo>
                    <a:cubicBezTo>
                      <a:pt x="1011" y="539"/>
                      <a:pt x="974" y="504"/>
                      <a:pt x="932" y="493"/>
                    </a:cubicBezTo>
                    <a:cubicBezTo>
                      <a:pt x="934" y="490"/>
                      <a:pt x="936" y="486"/>
                      <a:pt x="938" y="482"/>
                    </a:cubicBezTo>
                    <a:cubicBezTo>
                      <a:pt x="991" y="493"/>
                      <a:pt x="1018" y="538"/>
                      <a:pt x="1028" y="575"/>
                    </a:cubicBezTo>
                    <a:close/>
                    <a:moveTo>
                      <a:pt x="927" y="492"/>
                    </a:moveTo>
                    <a:cubicBezTo>
                      <a:pt x="915" y="461"/>
                      <a:pt x="898" y="433"/>
                      <a:pt x="891" y="414"/>
                    </a:cubicBezTo>
                    <a:cubicBezTo>
                      <a:pt x="909" y="410"/>
                      <a:pt x="955" y="400"/>
                      <a:pt x="974" y="393"/>
                    </a:cubicBezTo>
                    <a:cubicBezTo>
                      <a:pt x="963" y="421"/>
                      <a:pt x="943" y="462"/>
                      <a:pt x="927" y="492"/>
                    </a:cubicBezTo>
                    <a:close/>
                    <a:moveTo>
                      <a:pt x="974" y="386"/>
                    </a:moveTo>
                    <a:cubicBezTo>
                      <a:pt x="934" y="400"/>
                      <a:pt x="878" y="414"/>
                      <a:pt x="864" y="410"/>
                    </a:cubicBezTo>
                    <a:cubicBezTo>
                      <a:pt x="846" y="406"/>
                      <a:pt x="808" y="325"/>
                      <a:pt x="810" y="320"/>
                    </a:cubicBezTo>
                    <a:cubicBezTo>
                      <a:pt x="818" y="313"/>
                      <a:pt x="864" y="337"/>
                      <a:pt x="884" y="343"/>
                    </a:cubicBezTo>
                    <a:cubicBezTo>
                      <a:pt x="930" y="358"/>
                      <a:pt x="976" y="379"/>
                      <a:pt x="974" y="386"/>
                    </a:cubicBezTo>
                    <a:close/>
                    <a:moveTo>
                      <a:pt x="928" y="354"/>
                    </a:moveTo>
                    <a:cubicBezTo>
                      <a:pt x="927" y="353"/>
                      <a:pt x="925" y="353"/>
                      <a:pt x="924" y="352"/>
                    </a:cubicBezTo>
                    <a:cubicBezTo>
                      <a:pt x="931" y="340"/>
                      <a:pt x="931" y="340"/>
                      <a:pt x="931" y="340"/>
                    </a:cubicBezTo>
                    <a:cubicBezTo>
                      <a:pt x="932" y="339"/>
                      <a:pt x="934" y="339"/>
                      <a:pt x="936" y="339"/>
                    </a:cubicBezTo>
                    <a:cubicBezTo>
                      <a:pt x="933" y="344"/>
                      <a:pt x="931" y="349"/>
                      <a:pt x="928" y="354"/>
                    </a:cubicBezTo>
                    <a:close/>
                    <a:moveTo>
                      <a:pt x="938" y="334"/>
                    </a:moveTo>
                    <a:cubicBezTo>
                      <a:pt x="916" y="339"/>
                      <a:pt x="890" y="331"/>
                      <a:pt x="875" y="316"/>
                    </a:cubicBezTo>
                    <a:cubicBezTo>
                      <a:pt x="877" y="310"/>
                      <a:pt x="879" y="304"/>
                      <a:pt x="880" y="298"/>
                    </a:cubicBezTo>
                    <a:cubicBezTo>
                      <a:pt x="895" y="313"/>
                      <a:pt x="921" y="322"/>
                      <a:pt x="945" y="319"/>
                    </a:cubicBezTo>
                    <a:cubicBezTo>
                      <a:pt x="942" y="324"/>
                      <a:pt x="940" y="329"/>
                      <a:pt x="938" y="334"/>
                    </a:cubicBezTo>
                    <a:close/>
                    <a:moveTo>
                      <a:pt x="967" y="237"/>
                    </a:moveTo>
                    <a:cubicBezTo>
                      <a:pt x="978" y="255"/>
                      <a:pt x="1013" y="254"/>
                      <a:pt x="1024" y="235"/>
                    </a:cubicBezTo>
                    <a:cubicBezTo>
                      <a:pt x="1027" y="238"/>
                      <a:pt x="1030" y="240"/>
                      <a:pt x="1033" y="242"/>
                    </a:cubicBezTo>
                    <a:cubicBezTo>
                      <a:pt x="1026" y="248"/>
                      <a:pt x="1014" y="255"/>
                      <a:pt x="1000" y="260"/>
                    </a:cubicBezTo>
                    <a:cubicBezTo>
                      <a:pt x="991" y="256"/>
                      <a:pt x="985" y="255"/>
                      <a:pt x="982" y="255"/>
                    </a:cubicBezTo>
                    <a:cubicBezTo>
                      <a:pt x="980" y="255"/>
                      <a:pt x="977" y="259"/>
                      <a:pt x="973" y="266"/>
                    </a:cubicBezTo>
                    <a:cubicBezTo>
                      <a:pt x="962" y="267"/>
                      <a:pt x="952" y="266"/>
                      <a:pt x="943" y="262"/>
                    </a:cubicBezTo>
                    <a:cubicBezTo>
                      <a:pt x="954" y="250"/>
                      <a:pt x="964" y="239"/>
                      <a:pt x="967" y="237"/>
                    </a:cubicBezTo>
                    <a:close/>
                    <a:moveTo>
                      <a:pt x="939" y="266"/>
                    </a:moveTo>
                    <a:cubicBezTo>
                      <a:pt x="948" y="271"/>
                      <a:pt x="958" y="272"/>
                      <a:pt x="969" y="271"/>
                    </a:cubicBezTo>
                    <a:cubicBezTo>
                      <a:pt x="967" y="274"/>
                      <a:pt x="965" y="278"/>
                      <a:pt x="963" y="282"/>
                    </a:cubicBezTo>
                    <a:cubicBezTo>
                      <a:pt x="951" y="284"/>
                      <a:pt x="939" y="282"/>
                      <a:pt x="928" y="278"/>
                    </a:cubicBezTo>
                    <a:cubicBezTo>
                      <a:pt x="932" y="274"/>
                      <a:pt x="936" y="270"/>
                      <a:pt x="939" y="266"/>
                    </a:cubicBezTo>
                    <a:close/>
                    <a:moveTo>
                      <a:pt x="925" y="282"/>
                    </a:moveTo>
                    <a:cubicBezTo>
                      <a:pt x="937" y="286"/>
                      <a:pt x="949" y="288"/>
                      <a:pt x="961" y="287"/>
                    </a:cubicBezTo>
                    <a:cubicBezTo>
                      <a:pt x="957" y="295"/>
                      <a:pt x="952" y="304"/>
                      <a:pt x="948" y="313"/>
                    </a:cubicBezTo>
                    <a:cubicBezTo>
                      <a:pt x="924" y="317"/>
                      <a:pt x="897" y="308"/>
                      <a:pt x="882" y="292"/>
                    </a:cubicBezTo>
                    <a:cubicBezTo>
                      <a:pt x="885" y="276"/>
                      <a:pt x="885" y="259"/>
                      <a:pt x="882" y="248"/>
                    </a:cubicBezTo>
                    <a:cubicBezTo>
                      <a:pt x="889" y="258"/>
                      <a:pt x="899" y="268"/>
                      <a:pt x="912" y="275"/>
                    </a:cubicBezTo>
                    <a:cubicBezTo>
                      <a:pt x="911" y="284"/>
                      <a:pt x="910" y="293"/>
                      <a:pt x="910" y="300"/>
                    </a:cubicBezTo>
                    <a:cubicBezTo>
                      <a:pt x="913" y="296"/>
                      <a:pt x="919" y="289"/>
                      <a:pt x="925" y="282"/>
                    </a:cubicBezTo>
                    <a:close/>
                    <a:moveTo>
                      <a:pt x="905" y="266"/>
                    </a:moveTo>
                    <a:cubicBezTo>
                      <a:pt x="904" y="265"/>
                      <a:pt x="903" y="264"/>
                      <a:pt x="902" y="263"/>
                    </a:cubicBezTo>
                    <a:cubicBezTo>
                      <a:pt x="914" y="251"/>
                      <a:pt x="914" y="251"/>
                      <a:pt x="914" y="251"/>
                    </a:cubicBezTo>
                    <a:cubicBezTo>
                      <a:pt x="914" y="253"/>
                      <a:pt x="914" y="255"/>
                      <a:pt x="913" y="257"/>
                    </a:cubicBezTo>
                    <a:lnTo>
                      <a:pt x="905" y="266"/>
                    </a:lnTo>
                    <a:close/>
                    <a:moveTo>
                      <a:pt x="913" y="261"/>
                    </a:moveTo>
                    <a:cubicBezTo>
                      <a:pt x="913" y="264"/>
                      <a:pt x="913" y="267"/>
                      <a:pt x="912" y="270"/>
                    </a:cubicBezTo>
                    <a:cubicBezTo>
                      <a:pt x="910" y="269"/>
                      <a:pt x="909" y="268"/>
                      <a:pt x="907" y="267"/>
                    </a:cubicBezTo>
                    <a:lnTo>
                      <a:pt x="913" y="261"/>
                    </a:lnTo>
                    <a:close/>
                    <a:moveTo>
                      <a:pt x="901" y="262"/>
                    </a:moveTo>
                    <a:cubicBezTo>
                      <a:pt x="900" y="261"/>
                      <a:pt x="899" y="260"/>
                      <a:pt x="898" y="259"/>
                    </a:cubicBezTo>
                    <a:cubicBezTo>
                      <a:pt x="915" y="242"/>
                      <a:pt x="915" y="242"/>
                      <a:pt x="915" y="242"/>
                    </a:cubicBezTo>
                    <a:cubicBezTo>
                      <a:pt x="915" y="244"/>
                      <a:pt x="914" y="246"/>
                      <a:pt x="914" y="248"/>
                    </a:cubicBezTo>
                    <a:lnTo>
                      <a:pt x="901" y="262"/>
                    </a:lnTo>
                    <a:close/>
                    <a:moveTo>
                      <a:pt x="896" y="258"/>
                    </a:moveTo>
                    <a:cubicBezTo>
                      <a:pt x="895" y="257"/>
                      <a:pt x="894" y="256"/>
                      <a:pt x="893" y="255"/>
                    </a:cubicBezTo>
                    <a:cubicBezTo>
                      <a:pt x="915" y="233"/>
                      <a:pt x="915" y="233"/>
                      <a:pt x="915" y="233"/>
                    </a:cubicBezTo>
                    <a:cubicBezTo>
                      <a:pt x="915" y="235"/>
                      <a:pt x="915" y="237"/>
                      <a:pt x="915" y="239"/>
                    </a:cubicBezTo>
                    <a:lnTo>
                      <a:pt x="896" y="258"/>
                    </a:lnTo>
                    <a:close/>
                    <a:moveTo>
                      <a:pt x="915" y="230"/>
                    </a:moveTo>
                    <a:cubicBezTo>
                      <a:pt x="892" y="253"/>
                      <a:pt x="892" y="253"/>
                      <a:pt x="892" y="253"/>
                    </a:cubicBezTo>
                    <a:cubicBezTo>
                      <a:pt x="891" y="252"/>
                      <a:pt x="890" y="251"/>
                      <a:pt x="889" y="250"/>
                    </a:cubicBezTo>
                    <a:cubicBezTo>
                      <a:pt x="916" y="224"/>
                      <a:pt x="916" y="224"/>
                      <a:pt x="916" y="224"/>
                    </a:cubicBezTo>
                    <a:cubicBezTo>
                      <a:pt x="916" y="225"/>
                      <a:pt x="916" y="227"/>
                      <a:pt x="915" y="230"/>
                    </a:cubicBezTo>
                    <a:close/>
                    <a:moveTo>
                      <a:pt x="914" y="222"/>
                    </a:moveTo>
                    <a:cubicBezTo>
                      <a:pt x="888" y="248"/>
                      <a:pt x="888" y="248"/>
                      <a:pt x="888" y="248"/>
                    </a:cubicBezTo>
                    <a:cubicBezTo>
                      <a:pt x="887" y="248"/>
                      <a:pt x="886" y="246"/>
                      <a:pt x="885" y="245"/>
                    </a:cubicBezTo>
                    <a:cubicBezTo>
                      <a:pt x="910" y="221"/>
                      <a:pt x="910" y="221"/>
                      <a:pt x="910" y="221"/>
                    </a:cubicBezTo>
                    <a:cubicBezTo>
                      <a:pt x="912" y="221"/>
                      <a:pt x="913" y="222"/>
                      <a:pt x="914" y="222"/>
                    </a:cubicBezTo>
                    <a:close/>
                    <a:moveTo>
                      <a:pt x="908" y="220"/>
                    </a:moveTo>
                    <a:cubicBezTo>
                      <a:pt x="884" y="244"/>
                      <a:pt x="884" y="244"/>
                      <a:pt x="884" y="244"/>
                    </a:cubicBezTo>
                    <a:cubicBezTo>
                      <a:pt x="883" y="243"/>
                      <a:pt x="883" y="242"/>
                      <a:pt x="882" y="240"/>
                    </a:cubicBezTo>
                    <a:cubicBezTo>
                      <a:pt x="904" y="218"/>
                      <a:pt x="904" y="218"/>
                      <a:pt x="904" y="218"/>
                    </a:cubicBezTo>
                    <a:cubicBezTo>
                      <a:pt x="905" y="219"/>
                      <a:pt x="907" y="219"/>
                      <a:pt x="908" y="220"/>
                    </a:cubicBezTo>
                    <a:close/>
                    <a:moveTo>
                      <a:pt x="902" y="217"/>
                    </a:moveTo>
                    <a:cubicBezTo>
                      <a:pt x="881" y="239"/>
                      <a:pt x="881" y="239"/>
                      <a:pt x="881" y="239"/>
                    </a:cubicBezTo>
                    <a:cubicBezTo>
                      <a:pt x="880" y="238"/>
                      <a:pt x="880" y="237"/>
                      <a:pt x="880" y="237"/>
                    </a:cubicBezTo>
                    <a:cubicBezTo>
                      <a:pt x="879" y="236"/>
                      <a:pt x="879" y="236"/>
                      <a:pt x="879" y="235"/>
                    </a:cubicBezTo>
                    <a:cubicBezTo>
                      <a:pt x="899" y="216"/>
                      <a:pt x="899" y="216"/>
                      <a:pt x="899" y="216"/>
                    </a:cubicBezTo>
                    <a:cubicBezTo>
                      <a:pt x="900" y="216"/>
                      <a:pt x="901" y="217"/>
                      <a:pt x="902" y="217"/>
                    </a:cubicBezTo>
                    <a:close/>
                    <a:moveTo>
                      <a:pt x="897" y="215"/>
                    </a:moveTo>
                    <a:cubicBezTo>
                      <a:pt x="878" y="233"/>
                      <a:pt x="878" y="233"/>
                      <a:pt x="878" y="233"/>
                    </a:cubicBezTo>
                    <a:cubicBezTo>
                      <a:pt x="878" y="232"/>
                      <a:pt x="877" y="230"/>
                      <a:pt x="877" y="229"/>
                    </a:cubicBezTo>
                    <a:cubicBezTo>
                      <a:pt x="893" y="213"/>
                      <a:pt x="893" y="213"/>
                      <a:pt x="893" y="213"/>
                    </a:cubicBezTo>
                    <a:cubicBezTo>
                      <a:pt x="894" y="213"/>
                      <a:pt x="896" y="214"/>
                      <a:pt x="897" y="215"/>
                    </a:cubicBezTo>
                    <a:close/>
                    <a:moveTo>
                      <a:pt x="891" y="212"/>
                    </a:moveTo>
                    <a:cubicBezTo>
                      <a:pt x="876" y="227"/>
                      <a:pt x="876" y="227"/>
                      <a:pt x="876" y="227"/>
                    </a:cubicBezTo>
                    <a:cubicBezTo>
                      <a:pt x="876" y="225"/>
                      <a:pt x="875" y="224"/>
                      <a:pt x="875" y="223"/>
                    </a:cubicBezTo>
                    <a:cubicBezTo>
                      <a:pt x="888" y="209"/>
                      <a:pt x="888" y="209"/>
                      <a:pt x="888" y="209"/>
                    </a:cubicBezTo>
                    <a:cubicBezTo>
                      <a:pt x="889" y="210"/>
                      <a:pt x="890" y="211"/>
                      <a:pt x="891" y="212"/>
                    </a:cubicBezTo>
                    <a:close/>
                    <a:moveTo>
                      <a:pt x="886" y="208"/>
                    </a:moveTo>
                    <a:cubicBezTo>
                      <a:pt x="874" y="221"/>
                      <a:pt x="874" y="221"/>
                      <a:pt x="874" y="221"/>
                    </a:cubicBezTo>
                    <a:cubicBezTo>
                      <a:pt x="873" y="220"/>
                      <a:pt x="873" y="219"/>
                      <a:pt x="872" y="218"/>
                    </a:cubicBezTo>
                    <a:cubicBezTo>
                      <a:pt x="884" y="206"/>
                      <a:pt x="884" y="206"/>
                      <a:pt x="884" y="206"/>
                    </a:cubicBezTo>
                    <a:cubicBezTo>
                      <a:pt x="885" y="207"/>
                      <a:pt x="886" y="207"/>
                      <a:pt x="886" y="208"/>
                    </a:cubicBezTo>
                    <a:close/>
                    <a:moveTo>
                      <a:pt x="882" y="205"/>
                    </a:moveTo>
                    <a:cubicBezTo>
                      <a:pt x="871" y="216"/>
                      <a:pt x="871" y="216"/>
                      <a:pt x="871" y="216"/>
                    </a:cubicBezTo>
                    <a:cubicBezTo>
                      <a:pt x="870" y="215"/>
                      <a:pt x="870" y="214"/>
                      <a:pt x="869" y="213"/>
                    </a:cubicBezTo>
                    <a:cubicBezTo>
                      <a:pt x="879" y="203"/>
                      <a:pt x="879" y="203"/>
                      <a:pt x="879" y="203"/>
                    </a:cubicBezTo>
                    <a:cubicBezTo>
                      <a:pt x="880" y="203"/>
                      <a:pt x="881" y="204"/>
                      <a:pt x="882" y="205"/>
                    </a:cubicBezTo>
                    <a:close/>
                    <a:moveTo>
                      <a:pt x="878" y="201"/>
                    </a:moveTo>
                    <a:cubicBezTo>
                      <a:pt x="868" y="211"/>
                      <a:pt x="868" y="211"/>
                      <a:pt x="868" y="211"/>
                    </a:cubicBezTo>
                    <a:cubicBezTo>
                      <a:pt x="867" y="210"/>
                      <a:pt x="867" y="209"/>
                      <a:pt x="866" y="208"/>
                    </a:cubicBezTo>
                    <a:cubicBezTo>
                      <a:pt x="875" y="198"/>
                      <a:pt x="875" y="198"/>
                      <a:pt x="875" y="198"/>
                    </a:cubicBezTo>
                    <a:cubicBezTo>
                      <a:pt x="876" y="199"/>
                      <a:pt x="877" y="200"/>
                      <a:pt x="878" y="201"/>
                    </a:cubicBezTo>
                    <a:close/>
                    <a:moveTo>
                      <a:pt x="871" y="194"/>
                    </a:moveTo>
                    <a:cubicBezTo>
                      <a:pt x="872" y="195"/>
                      <a:pt x="873" y="196"/>
                      <a:pt x="874" y="197"/>
                    </a:cubicBezTo>
                    <a:cubicBezTo>
                      <a:pt x="865" y="206"/>
                      <a:pt x="865" y="206"/>
                      <a:pt x="865" y="206"/>
                    </a:cubicBezTo>
                    <a:cubicBezTo>
                      <a:pt x="864" y="205"/>
                      <a:pt x="864" y="204"/>
                      <a:pt x="863" y="204"/>
                    </a:cubicBezTo>
                    <a:cubicBezTo>
                      <a:pt x="865" y="199"/>
                      <a:pt x="868" y="195"/>
                      <a:pt x="871" y="194"/>
                    </a:cubicBezTo>
                    <a:close/>
                    <a:moveTo>
                      <a:pt x="868" y="189"/>
                    </a:moveTo>
                    <a:cubicBezTo>
                      <a:pt x="864" y="191"/>
                      <a:pt x="862" y="195"/>
                      <a:pt x="860" y="200"/>
                    </a:cubicBezTo>
                    <a:cubicBezTo>
                      <a:pt x="858" y="197"/>
                      <a:pt x="855" y="194"/>
                      <a:pt x="853" y="192"/>
                    </a:cubicBezTo>
                    <a:cubicBezTo>
                      <a:pt x="854" y="185"/>
                      <a:pt x="859" y="181"/>
                      <a:pt x="863" y="181"/>
                    </a:cubicBezTo>
                    <a:cubicBezTo>
                      <a:pt x="865" y="184"/>
                      <a:pt x="866" y="186"/>
                      <a:pt x="868" y="189"/>
                    </a:cubicBezTo>
                    <a:close/>
                    <a:moveTo>
                      <a:pt x="861" y="156"/>
                    </a:moveTo>
                    <a:cubicBezTo>
                      <a:pt x="845" y="153"/>
                      <a:pt x="832" y="164"/>
                      <a:pt x="830" y="177"/>
                    </a:cubicBezTo>
                    <a:cubicBezTo>
                      <a:pt x="823" y="174"/>
                      <a:pt x="816" y="172"/>
                      <a:pt x="808" y="171"/>
                    </a:cubicBezTo>
                    <a:cubicBezTo>
                      <a:pt x="807" y="152"/>
                      <a:pt x="835" y="128"/>
                      <a:pt x="866" y="145"/>
                    </a:cubicBezTo>
                    <a:cubicBezTo>
                      <a:pt x="864" y="148"/>
                      <a:pt x="862" y="152"/>
                      <a:pt x="861" y="156"/>
                    </a:cubicBezTo>
                    <a:close/>
                    <a:moveTo>
                      <a:pt x="870" y="141"/>
                    </a:moveTo>
                    <a:cubicBezTo>
                      <a:pt x="835" y="120"/>
                      <a:pt x="801" y="150"/>
                      <a:pt x="803" y="170"/>
                    </a:cubicBezTo>
                    <a:cubicBezTo>
                      <a:pt x="795" y="169"/>
                      <a:pt x="787" y="169"/>
                      <a:pt x="780" y="169"/>
                    </a:cubicBezTo>
                    <a:cubicBezTo>
                      <a:pt x="780" y="143"/>
                      <a:pt x="829" y="96"/>
                      <a:pt x="875" y="137"/>
                    </a:cubicBezTo>
                    <a:cubicBezTo>
                      <a:pt x="873" y="138"/>
                      <a:pt x="871" y="139"/>
                      <a:pt x="870" y="141"/>
                    </a:cubicBezTo>
                    <a:close/>
                    <a:moveTo>
                      <a:pt x="880" y="134"/>
                    </a:moveTo>
                    <a:cubicBezTo>
                      <a:pt x="880" y="134"/>
                      <a:pt x="879" y="133"/>
                      <a:pt x="878" y="132"/>
                    </a:cubicBezTo>
                    <a:cubicBezTo>
                      <a:pt x="884" y="127"/>
                      <a:pt x="884" y="127"/>
                      <a:pt x="884" y="127"/>
                    </a:cubicBezTo>
                    <a:cubicBezTo>
                      <a:pt x="889" y="132"/>
                      <a:pt x="889" y="132"/>
                      <a:pt x="889" y="132"/>
                    </a:cubicBezTo>
                    <a:cubicBezTo>
                      <a:pt x="886" y="133"/>
                      <a:pt x="883" y="133"/>
                      <a:pt x="880" y="134"/>
                    </a:cubicBezTo>
                    <a:close/>
                    <a:moveTo>
                      <a:pt x="892" y="132"/>
                    </a:moveTo>
                    <a:cubicBezTo>
                      <a:pt x="886" y="126"/>
                      <a:pt x="886" y="126"/>
                      <a:pt x="886" y="126"/>
                    </a:cubicBezTo>
                    <a:cubicBezTo>
                      <a:pt x="890" y="122"/>
                      <a:pt x="890" y="122"/>
                      <a:pt x="890" y="122"/>
                    </a:cubicBezTo>
                    <a:cubicBezTo>
                      <a:pt x="902" y="134"/>
                      <a:pt x="902" y="134"/>
                      <a:pt x="902" y="134"/>
                    </a:cubicBezTo>
                    <a:cubicBezTo>
                      <a:pt x="898" y="133"/>
                      <a:pt x="895" y="132"/>
                      <a:pt x="892" y="132"/>
                    </a:cubicBezTo>
                    <a:close/>
                    <a:moveTo>
                      <a:pt x="910" y="137"/>
                    </a:moveTo>
                    <a:cubicBezTo>
                      <a:pt x="908" y="136"/>
                      <a:pt x="907" y="135"/>
                      <a:pt x="906" y="135"/>
                    </a:cubicBezTo>
                    <a:cubicBezTo>
                      <a:pt x="892" y="120"/>
                      <a:pt x="892" y="120"/>
                      <a:pt x="892" y="120"/>
                    </a:cubicBezTo>
                    <a:cubicBezTo>
                      <a:pt x="897" y="116"/>
                      <a:pt x="897" y="116"/>
                      <a:pt x="897" y="116"/>
                    </a:cubicBezTo>
                    <a:cubicBezTo>
                      <a:pt x="911" y="132"/>
                      <a:pt x="911" y="132"/>
                      <a:pt x="911" y="132"/>
                    </a:cubicBezTo>
                    <a:cubicBezTo>
                      <a:pt x="911" y="133"/>
                      <a:pt x="910" y="135"/>
                      <a:pt x="910" y="137"/>
                    </a:cubicBezTo>
                    <a:close/>
                    <a:moveTo>
                      <a:pt x="912" y="130"/>
                    </a:moveTo>
                    <a:cubicBezTo>
                      <a:pt x="898" y="115"/>
                      <a:pt x="898" y="115"/>
                      <a:pt x="898" y="115"/>
                    </a:cubicBezTo>
                    <a:cubicBezTo>
                      <a:pt x="903" y="110"/>
                      <a:pt x="903" y="110"/>
                      <a:pt x="903" y="110"/>
                    </a:cubicBezTo>
                    <a:cubicBezTo>
                      <a:pt x="916" y="124"/>
                      <a:pt x="916" y="124"/>
                      <a:pt x="916" y="124"/>
                    </a:cubicBezTo>
                    <a:cubicBezTo>
                      <a:pt x="914" y="126"/>
                      <a:pt x="913" y="128"/>
                      <a:pt x="912" y="130"/>
                    </a:cubicBezTo>
                    <a:close/>
                    <a:moveTo>
                      <a:pt x="917" y="122"/>
                    </a:moveTo>
                    <a:cubicBezTo>
                      <a:pt x="905" y="109"/>
                      <a:pt x="905" y="109"/>
                      <a:pt x="905" y="109"/>
                    </a:cubicBezTo>
                    <a:cubicBezTo>
                      <a:pt x="910" y="104"/>
                      <a:pt x="910" y="104"/>
                      <a:pt x="910" y="104"/>
                    </a:cubicBezTo>
                    <a:cubicBezTo>
                      <a:pt x="922" y="117"/>
                      <a:pt x="922" y="117"/>
                      <a:pt x="922" y="117"/>
                    </a:cubicBezTo>
                    <a:cubicBezTo>
                      <a:pt x="920" y="119"/>
                      <a:pt x="919" y="121"/>
                      <a:pt x="917" y="122"/>
                    </a:cubicBezTo>
                    <a:close/>
                    <a:moveTo>
                      <a:pt x="924" y="116"/>
                    </a:moveTo>
                    <a:cubicBezTo>
                      <a:pt x="912" y="103"/>
                      <a:pt x="912" y="103"/>
                      <a:pt x="912" y="103"/>
                    </a:cubicBezTo>
                    <a:cubicBezTo>
                      <a:pt x="917" y="98"/>
                      <a:pt x="917" y="98"/>
                      <a:pt x="917" y="98"/>
                    </a:cubicBezTo>
                    <a:cubicBezTo>
                      <a:pt x="931" y="112"/>
                      <a:pt x="931" y="112"/>
                      <a:pt x="931" y="112"/>
                    </a:cubicBezTo>
                    <a:cubicBezTo>
                      <a:pt x="928" y="113"/>
                      <a:pt x="926" y="115"/>
                      <a:pt x="924" y="116"/>
                    </a:cubicBezTo>
                    <a:close/>
                    <a:moveTo>
                      <a:pt x="932" y="111"/>
                    </a:moveTo>
                    <a:cubicBezTo>
                      <a:pt x="919" y="97"/>
                      <a:pt x="919" y="97"/>
                      <a:pt x="919" y="97"/>
                    </a:cubicBezTo>
                    <a:cubicBezTo>
                      <a:pt x="925" y="92"/>
                      <a:pt x="925" y="92"/>
                      <a:pt x="925" y="92"/>
                    </a:cubicBezTo>
                    <a:cubicBezTo>
                      <a:pt x="940" y="108"/>
                      <a:pt x="940" y="108"/>
                      <a:pt x="940" y="108"/>
                    </a:cubicBezTo>
                    <a:cubicBezTo>
                      <a:pt x="938" y="109"/>
                      <a:pt x="935" y="110"/>
                      <a:pt x="932" y="111"/>
                    </a:cubicBezTo>
                    <a:close/>
                    <a:moveTo>
                      <a:pt x="942" y="108"/>
                    </a:moveTo>
                    <a:cubicBezTo>
                      <a:pt x="926" y="90"/>
                      <a:pt x="926" y="90"/>
                      <a:pt x="926" y="90"/>
                    </a:cubicBezTo>
                    <a:cubicBezTo>
                      <a:pt x="932" y="86"/>
                      <a:pt x="932" y="86"/>
                      <a:pt x="932" y="86"/>
                    </a:cubicBezTo>
                    <a:cubicBezTo>
                      <a:pt x="950" y="106"/>
                      <a:pt x="950" y="106"/>
                      <a:pt x="950" y="106"/>
                    </a:cubicBezTo>
                    <a:cubicBezTo>
                      <a:pt x="948" y="106"/>
                      <a:pt x="945" y="107"/>
                      <a:pt x="942" y="108"/>
                    </a:cubicBezTo>
                    <a:close/>
                    <a:moveTo>
                      <a:pt x="953" y="106"/>
                    </a:moveTo>
                    <a:cubicBezTo>
                      <a:pt x="933" y="85"/>
                      <a:pt x="933" y="85"/>
                      <a:pt x="933" y="85"/>
                    </a:cubicBezTo>
                    <a:cubicBezTo>
                      <a:pt x="939" y="80"/>
                      <a:pt x="939" y="80"/>
                      <a:pt x="939" y="80"/>
                    </a:cubicBezTo>
                    <a:cubicBezTo>
                      <a:pt x="962" y="105"/>
                      <a:pt x="962" y="105"/>
                      <a:pt x="962" y="105"/>
                    </a:cubicBezTo>
                    <a:cubicBezTo>
                      <a:pt x="959" y="105"/>
                      <a:pt x="956" y="105"/>
                      <a:pt x="953" y="106"/>
                    </a:cubicBezTo>
                    <a:close/>
                    <a:moveTo>
                      <a:pt x="965" y="105"/>
                    </a:moveTo>
                    <a:cubicBezTo>
                      <a:pt x="940" y="78"/>
                      <a:pt x="940" y="78"/>
                      <a:pt x="940" y="78"/>
                    </a:cubicBezTo>
                    <a:cubicBezTo>
                      <a:pt x="946" y="74"/>
                      <a:pt x="946" y="74"/>
                      <a:pt x="946" y="74"/>
                    </a:cubicBezTo>
                    <a:cubicBezTo>
                      <a:pt x="976" y="106"/>
                      <a:pt x="976" y="106"/>
                      <a:pt x="976" y="106"/>
                    </a:cubicBezTo>
                    <a:cubicBezTo>
                      <a:pt x="972" y="106"/>
                      <a:pt x="969" y="105"/>
                      <a:pt x="965" y="105"/>
                    </a:cubicBezTo>
                    <a:close/>
                    <a:moveTo>
                      <a:pt x="979" y="107"/>
                    </a:moveTo>
                    <a:cubicBezTo>
                      <a:pt x="947" y="72"/>
                      <a:pt x="947" y="72"/>
                      <a:pt x="947" y="72"/>
                    </a:cubicBezTo>
                    <a:cubicBezTo>
                      <a:pt x="953" y="67"/>
                      <a:pt x="953" y="67"/>
                      <a:pt x="953" y="67"/>
                    </a:cubicBezTo>
                    <a:cubicBezTo>
                      <a:pt x="996" y="113"/>
                      <a:pt x="996" y="113"/>
                      <a:pt x="996" y="113"/>
                    </a:cubicBezTo>
                    <a:cubicBezTo>
                      <a:pt x="990" y="110"/>
                      <a:pt x="985" y="108"/>
                      <a:pt x="979" y="107"/>
                    </a:cubicBezTo>
                    <a:close/>
                    <a:moveTo>
                      <a:pt x="1043" y="129"/>
                    </a:moveTo>
                    <a:cubicBezTo>
                      <a:pt x="1029" y="142"/>
                      <a:pt x="1029" y="142"/>
                      <a:pt x="1029" y="142"/>
                    </a:cubicBezTo>
                    <a:cubicBezTo>
                      <a:pt x="954" y="61"/>
                      <a:pt x="954" y="61"/>
                      <a:pt x="954" y="61"/>
                    </a:cubicBezTo>
                    <a:cubicBezTo>
                      <a:pt x="874" y="129"/>
                      <a:pt x="874" y="129"/>
                      <a:pt x="874" y="129"/>
                    </a:cubicBezTo>
                    <a:cubicBezTo>
                      <a:pt x="869" y="126"/>
                      <a:pt x="864" y="123"/>
                      <a:pt x="859" y="120"/>
                    </a:cubicBezTo>
                    <a:cubicBezTo>
                      <a:pt x="960" y="32"/>
                      <a:pt x="960" y="32"/>
                      <a:pt x="960" y="32"/>
                    </a:cubicBezTo>
                    <a:cubicBezTo>
                      <a:pt x="1028" y="106"/>
                      <a:pt x="1028" y="106"/>
                      <a:pt x="1028" y="106"/>
                    </a:cubicBezTo>
                    <a:cubicBezTo>
                      <a:pt x="1052" y="87"/>
                      <a:pt x="1052" y="87"/>
                      <a:pt x="1052" y="87"/>
                    </a:cubicBezTo>
                    <a:cubicBezTo>
                      <a:pt x="1049" y="103"/>
                      <a:pt x="1045" y="117"/>
                      <a:pt x="1043" y="129"/>
                    </a:cubicBezTo>
                    <a:close/>
                    <a:moveTo>
                      <a:pt x="965" y="1"/>
                    </a:moveTo>
                    <a:cubicBezTo>
                      <a:pt x="1028" y="69"/>
                      <a:pt x="1028" y="69"/>
                      <a:pt x="1028" y="69"/>
                    </a:cubicBezTo>
                    <a:cubicBezTo>
                      <a:pt x="1058" y="45"/>
                      <a:pt x="1058" y="45"/>
                      <a:pt x="1058" y="45"/>
                    </a:cubicBezTo>
                    <a:cubicBezTo>
                      <a:pt x="1057" y="56"/>
                      <a:pt x="1056" y="67"/>
                      <a:pt x="1054" y="77"/>
                    </a:cubicBezTo>
                    <a:cubicBezTo>
                      <a:pt x="1028" y="97"/>
                      <a:pt x="1028" y="97"/>
                      <a:pt x="1028" y="97"/>
                    </a:cubicBezTo>
                    <a:cubicBezTo>
                      <a:pt x="960" y="26"/>
                      <a:pt x="960" y="26"/>
                      <a:pt x="960" y="26"/>
                    </a:cubicBezTo>
                    <a:cubicBezTo>
                      <a:pt x="852" y="118"/>
                      <a:pt x="852" y="118"/>
                      <a:pt x="852" y="118"/>
                    </a:cubicBezTo>
                    <a:cubicBezTo>
                      <a:pt x="846" y="116"/>
                      <a:pt x="840" y="115"/>
                      <a:pt x="834" y="115"/>
                    </a:cubicBezTo>
                    <a:lnTo>
                      <a:pt x="965" y="1"/>
                    </a:lnTo>
                    <a:close/>
                    <a:moveTo>
                      <a:pt x="884" y="64"/>
                    </a:moveTo>
                    <a:cubicBezTo>
                      <a:pt x="861" y="85"/>
                      <a:pt x="861" y="85"/>
                      <a:pt x="861" y="85"/>
                    </a:cubicBezTo>
                    <a:cubicBezTo>
                      <a:pt x="860" y="76"/>
                      <a:pt x="858" y="68"/>
                      <a:pt x="855" y="60"/>
                    </a:cubicBezTo>
                    <a:cubicBezTo>
                      <a:pt x="866" y="54"/>
                      <a:pt x="876" y="55"/>
                      <a:pt x="884" y="64"/>
                    </a:cubicBezTo>
                    <a:close/>
                    <a:moveTo>
                      <a:pt x="853" y="55"/>
                    </a:moveTo>
                    <a:cubicBezTo>
                      <a:pt x="851" y="51"/>
                      <a:pt x="849" y="47"/>
                      <a:pt x="846" y="43"/>
                    </a:cubicBezTo>
                    <a:cubicBezTo>
                      <a:pt x="859" y="27"/>
                      <a:pt x="885" y="28"/>
                      <a:pt x="899" y="51"/>
                    </a:cubicBezTo>
                    <a:cubicBezTo>
                      <a:pt x="887" y="61"/>
                      <a:pt x="887" y="61"/>
                      <a:pt x="887" y="61"/>
                    </a:cubicBezTo>
                    <a:cubicBezTo>
                      <a:pt x="879" y="49"/>
                      <a:pt x="866" y="48"/>
                      <a:pt x="853" y="55"/>
                    </a:cubicBezTo>
                    <a:close/>
                    <a:moveTo>
                      <a:pt x="906" y="45"/>
                    </a:moveTo>
                    <a:cubicBezTo>
                      <a:pt x="903" y="47"/>
                      <a:pt x="903" y="47"/>
                      <a:pt x="903" y="47"/>
                    </a:cubicBezTo>
                    <a:cubicBezTo>
                      <a:pt x="887" y="23"/>
                      <a:pt x="857" y="20"/>
                      <a:pt x="842" y="38"/>
                    </a:cubicBezTo>
                    <a:cubicBezTo>
                      <a:pt x="839" y="34"/>
                      <a:pt x="836" y="31"/>
                      <a:pt x="832" y="28"/>
                    </a:cubicBezTo>
                    <a:cubicBezTo>
                      <a:pt x="849" y="4"/>
                      <a:pt x="896" y="1"/>
                      <a:pt x="906" y="45"/>
                    </a:cubicBezTo>
                    <a:close/>
                    <a:moveTo>
                      <a:pt x="726" y="28"/>
                    </a:moveTo>
                    <a:cubicBezTo>
                      <a:pt x="764" y="0"/>
                      <a:pt x="817" y="10"/>
                      <a:pt x="843" y="48"/>
                    </a:cubicBezTo>
                    <a:cubicBezTo>
                      <a:pt x="851" y="61"/>
                      <a:pt x="855" y="75"/>
                      <a:pt x="856" y="89"/>
                    </a:cubicBezTo>
                    <a:cubicBezTo>
                      <a:pt x="849" y="95"/>
                      <a:pt x="849" y="95"/>
                      <a:pt x="849" y="95"/>
                    </a:cubicBezTo>
                    <a:cubicBezTo>
                      <a:pt x="848" y="81"/>
                      <a:pt x="844" y="67"/>
                      <a:pt x="836" y="55"/>
                    </a:cubicBezTo>
                    <a:cubicBezTo>
                      <a:pt x="812" y="20"/>
                      <a:pt x="765" y="11"/>
                      <a:pt x="730" y="36"/>
                    </a:cubicBezTo>
                    <a:cubicBezTo>
                      <a:pt x="707" y="53"/>
                      <a:pt x="691" y="84"/>
                      <a:pt x="692" y="113"/>
                    </a:cubicBezTo>
                    <a:cubicBezTo>
                      <a:pt x="685" y="111"/>
                      <a:pt x="685" y="111"/>
                      <a:pt x="685" y="111"/>
                    </a:cubicBezTo>
                    <a:cubicBezTo>
                      <a:pt x="684" y="80"/>
                      <a:pt x="700" y="47"/>
                      <a:pt x="726" y="28"/>
                    </a:cubicBezTo>
                    <a:close/>
                    <a:moveTo>
                      <a:pt x="749" y="130"/>
                    </a:moveTo>
                    <a:cubicBezTo>
                      <a:pt x="749" y="134"/>
                      <a:pt x="748" y="139"/>
                      <a:pt x="747" y="144"/>
                    </a:cubicBezTo>
                    <a:cubicBezTo>
                      <a:pt x="723" y="139"/>
                      <a:pt x="684" y="132"/>
                      <a:pt x="665" y="131"/>
                    </a:cubicBezTo>
                    <a:cubicBezTo>
                      <a:pt x="684" y="137"/>
                      <a:pt x="716" y="142"/>
                      <a:pt x="746" y="148"/>
                    </a:cubicBezTo>
                    <a:cubicBezTo>
                      <a:pt x="745" y="154"/>
                      <a:pt x="744" y="159"/>
                      <a:pt x="744" y="161"/>
                    </a:cubicBezTo>
                    <a:cubicBezTo>
                      <a:pt x="731" y="160"/>
                      <a:pt x="656" y="144"/>
                      <a:pt x="638" y="141"/>
                    </a:cubicBezTo>
                    <a:cubicBezTo>
                      <a:pt x="633" y="160"/>
                      <a:pt x="620" y="233"/>
                      <a:pt x="617" y="247"/>
                    </a:cubicBezTo>
                    <a:cubicBezTo>
                      <a:pt x="615" y="247"/>
                      <a:pt x="609" y="245"/>
                      <a:pt x="603" y="243"/>
                    </a:cubicBezTo>
                    <a:cubicBezTo>
                      <a:pt x="607" y="226"/>
                      <a:pt x="619" y="170"/>
                      <a:pt x="623" y="147"/>
                    </a:cubicBezTo>
                    <a:cubicBezTo>
                      <a:pt x="615" y="168"/>
                      <a:pt x="607" y="209"/>
                      <a:pt x="598" y="242"/>
                    </a:cubicBezTo>
                    <a:cubicBezTo>
                      <a:pt x="592" y="240"/>
                      <a:pt x="586" y="238"/>
                      <a:pt x="584" y="238"/>
                    </a:cubicBezTo>
                    <a:cubicBezTo>
                      <a:pt x="593" y="199"/>
                      <a:pt x="612" y="114"/>
                      <a:pt x="614" y="102"/>
                    </a:cubicBezTo>
                    <a:cubicBezTo>
                      <a:pt x="650" y="110"/>
                      <a:pt x="726" y="125"/>
                      <a:pt x="749" y="130"/>
                    </a:cubicBezTo>
                    <a:close/>
                    <a:moveTo>
                      <a:pt x="598" y="154"/>
                    </a:moveTo>
                    <a:cubicBezTo>
                      <a:pt x="596" y="162"/>
                      <a:pt x="594" y="170"/>
                      <a:pt x="592" y="179"/>
                    </a:cubicBezTo>
                    <a:cubicBezTo>
                      <a:pt x="585" y="169"/>
                      <a:pt x="570" y="150"/>
                      <a:pt x="567" y="146"/>
                    </a:cubicBezTo>
                    <a:cubicBezTo>
                      <a:pt x="571" y="143"/>
                      <a:pt x="580" y="136"/>
                      <a:pt x="582" y="134"/>
                    </a:cubicBezTo>
                    <a:cubicBezTo>
                      <a:pt x="585" y="138"/>
                      <a:pt x="591" y="146"/>
                      <a:pt x="598" y="154"/>
                    </a:cubicBezTo>
                    <a:close/>
                    <a:moveTo>
                      <a:pt x="591" y="137"/>
                    </a:moveTo>
                    <a:cubicBezTo>
                      <a:pt x="601" y="141"/>
                      <a:pt x="601" y="141"/>
                      <a:pt x="601" y="141"/>
                    </a:cubicBezTo>
                    <a:cubicBezTo>
                      <a:pt x="600" y="143"/>
                      <a:pt x="600" y="145"/>
                      <a:pt x="599" y="147"/>
                    </a:cubicBezTo>
                    <a:cubicBezTo>
                      <a:pt x="596" y="144"/>
                      <a:pt x="593" y="140"/>
                      <a:pt x="591" y="137"/>
                    </a:cubicBezTo>
                    <a:close/>
                    <a:moveTo>
                      <a:pt x="548" y="72"/>
                    </a:moveTo>
                    <a:cubicBezTo>
                      <a:pt x="548" y="68"/>
                      <a:pt x="547" y="63"/>
                      <a:pt x="547" y="59"/>
                    </a:cubicBezTo>
                    <a:cubicBezTo>
                      <a:pt x="609" y="99"/>
                      <a:pt x="609" y="99"/>
                      <a:pt x="609" y="99"/>
                    </a:cubicBezTo>
                    <a:cubicBezTo>
                      <a:pt x="609" y="101"/>
                      <a:pt x="608" y="104"/>
                      <a:pt x="608" y="106"/>
                    </a:cubicBezTo>
                    <a:lnTo>
                      <a:pt x="548" y="72"/>
                    </a:lnTo>
                    <a:close/>
                    <a:moveTo>
                      <a:pt x="607" y="109"/>
                    </a:moveTo>
                    <a:cubicBezTo>
                      <a:pt x="607" y="111"/>
                      <a:pt x="607" y="113"/>
                      <a:pt x="606" y="115"/>
                    </a:cubicBezTo>
                    <a:cubicBezTo>
                      <a:pt x="549" y="88"/>
                      <a:pt x="549" y="88"/>
                      <a:pt x="549" y="88"/>
                    </a:cubicBezTo>
                    <a:cubicBezTo>
                      <a:pt x="549" y="84"/>
                      <a:pt x="549" y="80"/>
                      <a:pt x="548" y="76"/>
                    </a:cubicBezTo>
                    <a:lnTo>
                      <a:pt x="607" y="109"/>
                    </a:lnTo>
                    <a:close/>
                    <a:moveTo>
                      <a:pt x="549" y="91"/>
                    </a:moveTo>
                    <a:cubicBezTo>
                      <a:pt x="606" y="118"/>
                      <a:pt x="606" y="118"/>
                      <a:pt x="606" y="118"/>
                    </a:cubicBezTo>
                    <a:cubicBezTo>
                      <a:pt x="605" y="119"/>
                      <a:pt x="605" y="121"/>
                      <a:pt x="605" y="123"/>
                    </a:cubicBezTo>
                    <a:cubicBezTo>
                      <a:pt x="548" y="99"/>
                      <a:pt x="548" y="99"/>
                      <a:pt x="548" y="99"/>
                    </a:cubicBezTo>
                    <a:cubicBezTo>
                      <a:pt x="548" y="97"/>
                      <a:pt x="549" y="94"/>
                      <a:pt x="549" y="91"/>
                    </a:cubicBezTo>
                    <a:close/>
                    <a:moveTo>
                      <a:pt x="639" y="34"/>
                    </a:moveTo>
                    <a:cubicBezTo>
                      <a:pt x="637" y="37"/>
                      <a:pt x="636" y="40"/>
                      <a:pt x="635" y="43"/>
                    </a:cubicBezTo>
                    <a:cubicBezTo>
                      <a:pt x="628" y="36"/>
                      <a:pt x="628" y="36"/>
                      <a:pt x="628" y="36"/>
                    </a:cubicBezTo>
                    <a:cubicBezTo>
                      <a:pt x="632" y="35"/>
                      <a:pt x="636" y="35"/>
                      <a:pt x="639" y="34"/>
                    </a:cubicBezTo>
                    <a:close/>
                    <a:moveTo>
                      <a:pt x="625" y="36"/>
                    </a:moveTo>
                    <a:cubicBezTo>
                      <a:pt x="633" y="45"/>
                      <a:pt x="633" y="45"/>
                      <a:pt x="633" y="45"/>
                    </a:cubicBezTo>
                    <a:cubicBezTo>
                      <a:pt x="633" y="47"/>
                      <a:pt x="632" y="48"/>
                      <a:pt x="632" y="50"/>
                    </a:cubicBezTo>
                    <a:cubicBezTo>
                      <a:pt x="619" y="36"/>
                      <a:pt x="619" y="36"/>
                      <a:pt x="619" y="36"/>
                    </a:cubicBezTo>
                    <a:cubicBezTo>
                      <a:pt x="621" y="36"/>
                      <a:pt x="623" y="36"/>
                      <a:pt x="625" y="36"/>
                    </a:cubicBezTo>
                    <a:close/>
                    <a:moveTo>
                      <a:pt x="615" y="35"/>
                    </a:moveTo>
                    <a:cubicBezTo>
                      <a:pt x="631" y="52"/>
                      <a:pt x="631" y="52"/>
                      <a:pt x="631" y="52"/>
                    </a:cubicBezTo>
                    <a:cubicBezTo>
                      <a:pt x="630" y="54"/>
                      <a:pt x="630" y="55"/>
                      <a:pt x="629" y="57"/>
                    </a:cubicBezTo>
                    <a:cubicBezTo>
                      <a:pt x="606" y="33"/>
                      <a:pt x="606" y="33"/>
                      <a:pt x="606" y="33"/>
                    </a:cubicBezTo>
                    <a:cubicBezTo>
                      <a:pt x="608" y="34"/>
                      <a:pt x="612" y="35"/>
                      <a:pt x="615" y="35"/>
                    </a:cubicBezTo>
                    <a:close/>
                    <a:moveTo>
                      <a:pt x="573" y="5"/>
                    </a:moveTo>
                    <a:cubicBezTo>
                      <a:pt x="579" y="16"/>
                      <a:pt x="588" y="25"/>
                      <a:pt x="598" y="30"/>
                    </a:cubicBezTo>
                    <a:cubicBezTo>
                      <a:pt x="629" y="60"/>
                      <a:pt x="629" y="60"/>
                      <a:pt x="629" y="60"/>
                    </a:cubicBezTo>
                    <a:cubicBezTo>
                      <a:pt x="628" y="62"/>
                      <a:pt x="628" y="64"/>
                      <a:pt x="628" y="66"/>
                    </a:cubicBezTo>
                    <a:cubicBezTo>
                      <a:pt x="567" y="9"/>
                      <a:pt x="567" y="9"/>
                      <a:pt x="567" y="9"/>
                    </a:cubicBezTo>
                    <a:cubicBezTo>
                      <a:pt x="569" y="8"/>
                      <a:pt x="571" y="7"/>
                      <a:pt x="573" y="5"/>
                    </a:cubicBezTo>
                    <a:close/>
                    <a:moveTo>
                      <a:pt x="565" y="11"/>
                    </a:moveTo>
                    <a:cubicBezTo>
                      <a:pt x="628" y="69"/>
                      <a:pt x="628" y="69"/>
                      <a:pt x="628" y="69"/>
                    </a:cubicBezTo>
                    <a:cubicBezTo>
                      <a:pt x="627" y="72"/>
                      <a:pt x="627" y="74"/>
                      <a:pt x="628" y="77"/>
                    </a:cubicBezTo>
                    <a:cubicBezTo>
                      <a:pt x="559" y="16"/>
                      <a:pt x="559" y="16"/>
                      <a:pt x="559" y="16"/>
                    </a:cubicBezTo>
                    <a:cubicBezTo>
                      <a:pt x="561" y="14"/>
                      <a:pt x="563" y="13"/>
                      <a:pt x="565" y="11"/>
                    </a:cubicBezTo>
                    <a:close/>
                    <a:moveTo>
                      <a:pt x="557" y="18"/>
                    </a:moveTo>
                    <a:cubicBezTo>
                      <a:pt x="628" y="80"/>
                      <a:pt x="628" y="80"/>
                      <a:pt x="628" y="80"/>
                    </a:cubicBezTo>
                    <a:cubicBezTo>
                      <a:pt x="628" y="83"/>
                      <a:pt x="628" y="86"/>
                      <a:pt x="629" y="88"/>
                    </a:cubicBezTo>
                    <a:cubicBezTo>
                      <a:pt x="551" y="25"/>
                      <a:pt x="551" y="25"/>
                      <a:pt x="551" y="25"/>
                    </a:cubicBezTo>
                    <a:cubicBezTo>
                      <a:pt x="553" y="23"/>
                      <a:pt x="555" y="20"/>
                      <a:pt x="557" y="18"/>
                    </a:cubicBezTo>
                    <a:close/>
                    <a:moveTo>
                      <a:pt x="550" y="28"/>
                    </a:moveTo>
                    <a:cubicBezTo>
                      <a:pt x="630" y="92"/>
                      <a:pt x="630" y="92"/>
                      <a:pt x="630" y="92"/>
                    </a:cubicBezTo>
                    <a:cubicBezTo>
                      <a:pt x="631" y="95"/>
                      <a:pt x="631" y="98"/>
                      <a:pt x="632" y="100"/>
                    </a:cubicBezTo>
                    <a:cubicBezTo>
                      <a:pt x="630" y="100"/>
                      <a:pt x="630" y="100"/>
                      <a:pt x="630" y="100"/>
                    </a:cubicBezTo>
                    <a:cubicBezTo>
                      <a:pt x="547" y="39"/>
                      <a:pt x="547" y="39"/>
                      <a:pt x="547" y="39"/>
                    </a:cubicBezTo>
                    <a:cubicBezTo>
                      <a:pt x="547" y="35"/>
                      <a:pt x="548" y="32"/>
                      <a:pt x="550" y="28"/>
                    </a:cubicBezTo>
                    <a:close/>
                    <a:moveTo>
                      <a:pt x="546" y="42"/>
                    </a:moveTo>
                    <a:cubicBezTo>
                      <a:pt x="624" y="99"/>
                      <a:pt x="624" y="99"/>
                      <a:pt x="624" y="99"/>
                    </a:cubicBezTo>
                    <a:cubicBezTo>
                      <a:pt x="619" y="98"/>
                      <a:pt x="614" y="97"/>
                      <a:pt x="610" y="96"/>
                    </a:cubicBezTo>
                    <a:cubicBezTo>
                      <a:pt x="610" y="96"/>
                      <a:pt x="610" y="96"/>
                      <a:pt x="610" y="96"/>
                    </a:cubicBezTo>
                    <a:cubicBezTo>
                      <a:pt x="546" y="55"/>
                      <a:pt x="546" y="55"/>
                      <a:pt x="546" y="55"/>
                    </a:cubicBezTo>
                    <a:cubicBezTo>
                      <a:pt x="546" y="51"/>
                      <a:pt x="546" y="47"/>
                      <a:pt x="546" y="42"/>
                    </a:cubicBezTo>
                    <a:close/>
                    <a:moveTo>
                      <a:pt x="547" y="102"/>
                    </a:moveTo>
                    <a:cubicBezTo>
                      <a:pt x="604" y="126"/>
                      <a:pt x="604" y="126"/>
                      <a:pt x="604" y="126"/>
                    </a:cubicBezTo>
                    <a:cubicBezTo>
                      <a:pt x="604" y="128"/>
                      <a:pt x="603" y="129"/>
                      <a:pt x="603" y="131"/>
                    </a:cubicBezTo>
                    <a:cubicBezTo>
                      <a:pt x="545" y="108"/>
                      <a:pt x="545" y="108"/>
                      <a:pt x="545" y="108"/>
                    </a:cubicBezTo>
                    <a:cubicBezTo>
                      <a:pt x="546" y="106"/>
                      <a:pt x="546" y="104"/>
                      <a:pt x="547" y="102"/>
                    </a:cubicBezTo>
                    <a:close/>
                    <a:moveTo>
                      <a:pt x="543" y="111"/>
                    </a:moveTo>
                    <a:cubicBezTo>
                      <a:pt x="602" y="134"/>
                      <a:pt x="602" y="134"/>
                      <a:pt x="602" y="134"/>
                    </a:cubicBezTo>
                    <a:cubicBezTo>
                      <a:pt x="601" y="138"/>
                      <a:pt x="601" y="138"/>
                      <a:pt x="601" y="138"/>
                    </a:cubicBezTo>
                    <a:cubicBezTo>
                      <a:pt x="588" y="133"/>
                      <a:pt x="588" y="133"/>
                      <a:pt x="588" y="133"/>
                    </a:cubicBezTo>
                    <a:cubicBezTo>
                      <a:pt x="586" y="131"/>
                      <a:pt x="585" y="129"/>
                      <a:pt x="584" y="128"/>
                    </a:cubicBezTo>
                    <a:cubicBezTo>
                      <a:pt x="583" y="129"/>
                      <a:pt x="582" y="129"/>
                      <a:pt x="581" y="131"/>
                    </a:cubicBezTo>
                    <a:cubicBezTo>
                      <a:pt x="540" y="116"/>
                      <a:pt x="540" y="116"/>
                      <a:pt x="540" y="116"/>
                    </a:cubicBezTo>
                    <a:cubicBezTo>
                      <a:pt x="542" y="114"/>
                      <a:pt x="543" y="112"/>
                      <a:pt x="543" y="111"/>
                    </a:cubicBezTo>
                    <a:close/>
                    <a:moveTo>
                      <a:pt x="538" y="118"/>
                    </a:moveTo>
                    <a:cubicBezTo>
                      <a:pt x="578" y="133"/>
                      <a:pt x="578" y="133"/>
                      <a:pt x="578" y="133"/>
                    </a:cubicBezTo>
                    <a:cubicBezTo>
                      <a:pt x="576" y="134"/>
                      <a:pt x="574" y="135"/>
                      <a:pt x="572" y="137"/>
                    </a:cubicBezTo>
                    <a:cubicBezTo>
                      <a:pt x="535" y="123"/>
                      <a:pt x="535" y="123"/>
                      <a:pt x="535" y="123"/>
                    </a:cubicBezTo>
                    <a:cubicBezTo>
                      <a:pt x="536" y="121"/>
                      <a:pt x="537" y="120"/>
                      <a:pt x="538" y="118"/>
                    </a:cubicBezTo>
                    <a:close/>
                    <a:moveTo>
                      <a:pt x="532" y="125"/>
                    </a:moveTo>
                    <a:cubicBezTo>
                      <a:pt x="569" y="139"/>
                      <a:pt x="569" y="139"/>
                      <a:pt x="569" y="139"/>
                    </a:cubicBezTo>
                    <a:cubicBezTo>
                      <a:pt x="567" y="141"/>
                      <a:pt x="565" y="142"/>
                      <a:pt x="563" y="143"/>
                    </a:cubicBezTo>
                    <a:cubicBezTo>
                      <a:pt x="527" y="131"/>
                      <a:pt x="527" y="131"/>
                      <a:pt x="527" y="131"/>
                    </a:cubicBezTo>
                    <a:cubicBezTo>
                      <a:pt x="529" y="129"/>
                      <a:pt x="531" y="127"/>
                      <a:pt x="532" y="125"/>
                    </a:cubicBezTo>
                    <a:close/>
                    <a:moveTo>
                      <a:pt x="525" y="133"/>
                    </a:moveTo>
                    <a:cubicBezTo>
                      <a:pt x="561" y="146"/>
                      <a:pt x="561" y="146"/>
                      <a:pt x="561" y="146"/>
                    </a:cubicBezTo>
                    <a:cubicBezTo>
                      <a:pt x="560" y="146"/>
                      <a:pt x="560" y="146"/>
                      <a:pt x="560" y="146"/>
                    </a:cubicBezTo>
                    <a:cubicBezTo>
                      <a:pt x="561" y="148"/>
                      <a:pt x="564" y="151"/>
                      <a:pt x="567" y="155"/>
                    </a:cubicBezTo>
                    <a:cubicBezTo>
                      <a:pt x="518" y="140"/>
                      <a:pt x="518" y="140"/>
                      <a:pt x="518" y="140"/>
                    </a:cubicBezTo>
                    <a:cubicBezTo>
                      <a:pt x="520" y="137"/>
                      <a:pt x="523" y="135"/>
                      <a:pt x="525" y="133"/>
                    </a:cubicBezTo>
                    <a:close/>
                    <a:moveTo>
                      <a:pt x="516" y="142"/>
                    </a:moveTo>
                    <a:cubicBezTo>
                      <a:pt x="570" y="159"/>
                      <a:pt x="570" y="159"/>
                      <a:pt x="570" y="159"/>
                    </a:cubicBezTo>
                    <a:cubicBezTo>
                      <a:pt x="573" y="162"/>
                      <a:pt x="576" y="166"/>
                      <a:pt x="578" y="170"/>
                    </a:cubicBezTo>
                    <a:cubicBezTo>
                      <a:pt x="510" y="148"/>
                      <a:pt x="510" y="148"/>
                      <a:pt x="510" y="148"/>
                    </a:cubicBezTo>
                    <a:cubicBezTo>
                      <a:pt x="512" y="146"/>
                      <a:pt x="514" y="144"/>
                      <a:pt x="516" y="142"/>
                    </a:cubicBezTo>
                    <a:close/>
                    <a:moveTo>
                      <a:pt x="507" y="151"/>
                    </a:moveTo>
                    <a:cubicBezTo>
                      <a:pt x="581" y="173"/>
                      <a:pt x="581" y="173"/>
                      <a:pt x="581" y="173"/>
                    </a:cubicBezTo>
                    <a:cubicBezTo>
                      <a:pt x="584" y="177"/>
                      <a:pt x="587" y="180"/>
                      <a:pt x="589" y="183"/>
                    </a:cubicBezTo>
                    <a:cubicBezTo>
                      <a:pt x="501" y="159"/>
                      <a:pt x="501" y="159"/>
                      <a:pt x="501" y="159"/>
                    </a:cubicBezTo>
                    <a:cubicBezTo>
                      <a:pt x="503" y="156"/>
                      <a:pt x="505" y="153"/>
                      <a:pt x="507" y="151"/>
                    </a:cubicBezTo>
                    <a:close/>
                    <a:moveTo>
                      <a:pt x="499" y="162"/>
                    </a:moveTo>
                    <a:cubicBezTo>
                      <a:pt x="590" y="186"/>
                      <a:pt x="590" y="186"/>
                      <a:pt x="590" y="186"/>
                    </a:cubicBezTo>
                    <a:cubicBezTo>
                      <a:pt x="589" y="193"/>
                      <a:pt x="589" y="193"/>
                      <a:pt x="589" y="193"/>
                    </a:cubicBezTo>
                    <a:cubicBezTo>
                      <a:pt x="493" y="171"/>
                      <a:pt x="493" y="171"/>
                      <a:pt x="493" y="171"/>
                    </a:cubicBezTo>
                    <a:cubicBezTo>
                      <a:pt x="495" y="168"/>
                      <a:pt x="497" y="165"/>
                      <a:pt x="499" y="162"/>
                    </a:cubicBezTo>
                    <a:close/>
                    <a:moveTo>
                      <a:pt x="492" y="174"/>
                    </a:moveTo>
                    <a:cubicBezTo>
                      <a:pt x="588" y="196"/>
                      <a:pt x="588" y="196"/>
                      <a:pt x="588" y="196"/>
                    </a:cubicBezTo>
                    <a:cubicBezTo>
                      <a:pt x="586" y="202"/>
                      <a:pt x="586" y="202"/>
                      <a:pt x="586" y="202"/>
                    </a:cubicBezTo>
                    <a:cubicBezTo>
                      <a:pt x="489" y="183"/>
                      <a:pt x="489" y="183"/>
                      <a:pt x="489" y="183"/>
                    </a:cubicBezTo>
                    <a:cubicBezTo>
                      <a:pt x="490" y="180"/>
                      <a:pt x="491" y="177"/>
                      <a:pt x="492" y="174"/>
                    </a:cubicBezTo>
                    <a:close/>
                    <a:moveTo>
                      <a:pt x="488" y="187"/>
                    </a:moveTo>
                    <a:cubicBezTo>
                      <a:pt x="586" y="205"/>
                      <a:pt x="586" y="205"/>
                      <a:pt x="586" y="205"/>
                    </a:cubicBezTo>
                    <a:cubicBezTo>
                      <a:pt x="585" y="206"/>
                      <a:pt x="585" y="206"/>
                      <a:pt x="585" y="206"/>
                    </a:cubicBezTo>
                    <a:cubicBezTo>
                      <a:pt x="577" y="205"/>
                      <a:pt x="570" y="205"/>
                      <a:pt x="562" y="206"/>
                    </a:cubicBezTo>
                    <a:cubicBezTo>
                      <a:pt x="487" y="195"/>
                      <a:pt x="487" y="195"/>
                      <a:pt x="487" y="195"/>
                    </a:cubicBezTo>
                    <a:cubicBezTo>
                      <a:pt x="487" y="192"/>
                      <a:pt x="488" y="189"/>
                      <a:pt x="488" y="187"/>
                    </a:cubicBezTo>
                    <a:close/>
                    <a:moveTo>
                      <a:pt x="487" y="199"/>
                    </a:moveTo>
                    <a:cubicBezTo>
                      <a:pt x="552" y="208"/>
                      <a:pt x="552" y="208"/>
                      <a:pt x="552" y="208"/>
                    </a:cubicBezTo>
                    <a:cubicBezTo>
                      <a:pt x="548" y="208"/>
                      <a:pt x="544" y="210"/>
                      <a:pt x="540" y="211"/>
                    </a:cubicBezTo>
                    <a:cubicBezTo>
                      <a:pt x="488" y="205"/>
                      <a:pt x="488" y="205"/>
                      <a:pt x="488" y="205"/>
                    </a:cubicBezTo>
                    <a:cubicBezTo>
                      <a:pt x="488" y="203"/>
                      <a:pt x="487" y="201"/>
                      <a:pt x="487" y="199"/>
                    </a:cubicBezTo>
                    <a:close/>
                    <a:moveTo>
                      <a:pt x="489" y="208"/>
                    </a:moveTo>
                    <a:cubicBezTo>
                      <a:pt x="534" y="213"/>
                      <a:pt x="534" y="213"/>
                      <a:pt x="534" y="213"/>
                    </a:cubicBezTo>
                    <a:cubicBezTo>
                      <a:pt x="530" y="215"/>
                      <a:pt x="527" y="216"/>
                      <a:pt x="524" y="218"/>
                    </a:cubicBezTo>
                    <a:cubicBezTo>
                      <a:pt x="491" y="215"/>
                      <a:pt x="491" y="215"/>
                      <a:pt x="491" y="215"/>
                    </a:cubicBezTo>
                    <a:cubicBezTo>
                      <a:pt x="490" y="213"/>
                      <a:pt x="489" y="210"/>
                      <a:pt x="489" y="208"/>
                    </a:cubicBezTo>
                    <a:close/>
                    <a:moveTo>
                      <a:pt x="492" y="219"/>
                    </a:moveTo>
                    <a:cubicBezTo>
                      <a:pt x="519" y="221"/>
                      <a:pt x="519" y="221"/>
                      <a:pt x="519" y="221"/>
                    </a:cubicBezTo>
                    <a:cubicBezTo>
                      <a:pt x="517" y="222"/>
                      <a:pt x="515" y="224"/>
                      <a:pt x="513" y="225"/>
                    </a:cubicBezTo>
                    <a:cubicBezTo>
                      <a:pt x="495" y="224"/>
                      <a:pt x="495" y="224"/>
                      <a:pt x="495" y="224"/>
                    </a:cubicBezTo>
                    <a:cubicBezTo>
                      <a:pt x="494" y="222"/>
                      <a:pt x="493" y="220"/>
                      <a:pt x="492" y="219"/>
                    </a:cubicBezTo>
                    <a:close/>
                    <a:moveTo>
                      <a:pt x="497" y="227"/>
                    </a:moveTo>
                    <a:cubicBezTo>
                      <a:pt x="510" y="228"/>
                      <a:pt x="510" y="228"/>
                      <a:pt x="510" y="228"/>
                    </a:cubicBezTo>
                    <a:cubicBezTo>
                      <a:pt x="507" y="230"/>
                      <a:pt x="505" y="232"/>
                      <a:pt x="503" y="235"/>
                    </a:cubicBezTo>
                    <a:cubicBezTo>
                      <a:pt x="501" y="232"/>
                      <a:pt x="499" y="230"/>
                      <a:pt x="497" y="227"/>
                    </a:cubicBezTo>
                    <a:close/>
                    <a:moveTo>
                      <a:pt x="584" y="212"/>
                    </a:moveTo>
                    <a:cubicBezTo>
                      <a:pt x="583" y="216"/>
                      <a:pt x="582" y="220"/>
                      <a:pt x="581" y="224"/>
                    </a:cubicBezTo>
                    <a:cubicBezTo>
                      <a:pt x="549" y="223"/>
                      <a:pt x="527" y="244"/>
                      <a:pt x="515" y="268"/>
                    </a:cubicBezTo>
                    <a:cubicBezTo>
                      <a:pt x="507" y="267"/>
                      <a:pt x="499" y="266"/>
                      <a:pt x="490" y="265"/>
                    </a:cubicBezTo>
                    <a:cubicBezTo>
                      <a:pt x="502" y="230"/>
                      <a:pt x="538" y="207"/>
                      <a:pt x="584" y="212"/>
                    </a:cubicBezTo>
                    <a:close/>
                    <a:moveTo>
                      <a:pt x="488" y="257"/>
                    </a:moveTo>
                    <a:cubicBezTo>
                      <a:pt x="487" y="260"/>
                      <a:pt x="486" y="262"/>
                      <a:pt x="485" y="264"/>
                    </a:cubicBezTo>
                    <a:cubicBezTo>
                      <a:pt x="482" y="264"/>
                      <a:pt x="479" y="264"/>
                      <a:pt x="476" y="263"/>
                    </a:cubicBezTo>
                    <a:cubicBezTo>
                      <a:pt x="486" y="256"/>
                      <a:pt x="486" y="256"/>
                      <a:pt x="486" y="256"/>
                    </a:cubicBezTo>
                    <a:cubicBezTo>
                      <a:pt x="487" y="256"/>
                      <a:pt x="487" y="257"/>
                      <a:pt x="488" y="257"/>
                    </a:cubicBezTo>
                    <a:close/>
                    <a:moveTo>
                      <a:pt x="485" y="255"/>
                    </a:moveTo>
                    <a:cubicBezTo>
                      <a:pt x="474" y="263"/>
                      <a:pt x="474" y="263"/>
                      <a:pt x="474" y="263"/>
                    </a:cubicBezTo>
                    <a:cubicBezTo>
                      <a:pt x="473" y="263"/>
                      <a:pt x="471" y="262"/>
                      <a:pt x="469" y="262"/>
                    </a:cubicBezTo>
                    <a:cubicBezTo>
                      <a:pt x="482" y="253"/>
                      <a:pt x="482" y="253"/>
                      <a:pt x="482" y="253"/>
                    </a:cubicBezTo>
                    <a:cubicBezTo>
                      <a:pt x="483" y="254"/>
                      <a:pt x="484" y="254"/>
                      <a:pt x="485" y="255"/>
                    </a:cubicBezTo>
                    <a:close/>
                    <a:moveTo>
                      <a:pt x="481" y="252"/>
                    </a:moveTo>
                    <a:cubicBezTo>
                      <a:pt x="467" y="262"/>
                      <a:pt x="467" y="262"/>
                      <a:pt x="467" y="262"/>
                    </a:cubicBezTo>
                    <a:cubicBezTo>
                      <a:pt x="466" y="262"/>
                      <a:pt x="464" y="261"/>
                      <a:pt x="463" y="261"/>
                    </a:cubicBezTo>
                    <a:cubicBezTo>
                      <a:pt x="478" y="249"/>
                      <a:pt x="478" y="249"/>
                      <a:pt x="478" y="249"/>
                    </a:cubicBezTo>
                    <a:cubicBezTo>
                      <a:pt x="479" y="250"/>
                      <a:pt x="480" y="251"/>
                      <a:pt x="481" y="252"/>
                    </a:cubicBezTo>
                    <a:close/>
                    <a:moveTo>
                      <a:pt x="477" y="249"/>
                    </a:moveTo>
                    <a:cubicBezTo>
                      <a:pt x="462" y="260"/>
                      <a:pt x="462" y="260"/>
                      <a:pt x="462" y="260"/>
                    </a:cubicBezTo>
                    <a:cubicBezTo>
                      <a:pt x="462" y="258"/>
                      <a:pt x="463" y="256"/>
                      <a:pt x="463" y="254"/>
                    </a:cubicBezTo>
                    <a:cubicBezTo>
                      <a:pt x="474" y="246"/>
                      <a:pt x="474" y="246"/>
                      <a:pt x="474" y="246"/>
                    </a:cubicBezTo>
                    <a:cubicBezTo>
                      <a:pt x="475" y="247"/>
                      <a:pt x="476" y="248"/>
                      <a:pt x="477" y="249"/>
                    </a:cubicBezTo>
                    <a:close/>
                    <a:moveTo>
                      <a:pt x="473" y="245"/>
                    </a:moveTo>
                    <a:cubicBezTo>
                      <a:pt x="463" y="252"/>
                      <a:pt x="463" y="252"/>
                      <a:pt x="463" y="252"/>
                    </a:cubicBezTo>
                    <a:cubicBezTo>
                      <a:pt x="465" y="247"/>
                      <a:pt x="466" y="243"/>
                      <a:pt x="469" y="239"/>
                    </a:cubicBezTo>
                    <a:cubicBezTo>
                      <a:pt x="470" y="241"/>
                      <a:pt x="472" y="243"/>
                      <a:pt x="473" y="245"/>
                    </a:cubicBezTo>
                    <a:close/>
                    <a:moveTo>
                      <a:pt x="461" y="189"/>
                    </a:moveTo>
                    <a:cubicBezTo>
                      <a:pt x="458" y="201"/>
                      <a:pt x="457" y="219"/>
                      <a:pt x="467" y="235"/>
                    </a:cubicBezTo>
                    <a:cubicBezTo>
                      <a:pt x="462" y="242"/>
                      <a:pt x="459" y="250"/>
                      <a:pt x="456" y="260"/>
                    </a:cubicBezTo>
                    <a:cubicBezTo>
                      <a:pt x="453" y="259"/>
                      <a:pt x="450" y="258"/>
                      <a:pt x="447" y="257"/>
                    </a:cubicBezTo>
                    <a:cubicBezTo>
                      <a:pt x="452" y="248"/>
                      <a:pt x="459" y="221"/>
                      <a:pt x="448" y="198"/>
                    </a:cubicBezTo>
                    <a:cubicBezTo>
                      <a:pt x="446" y="194"/>
                      <a:pt x="443" y="190"/>
                      <a:pt x="439" y="187"/>
                    </a:cubicBezTo>
                    <a:cubicBezTo>
                      <a:pt x="449" y="183"/>
                      <a:pt x="458" y="177"/>
                      <a:pt x="467" y="171"/>
                    </a:cubicBezTo>
                    <a:cubicBezTo>
                      <a:pt x="464" y="176"/>
                      <a:pt x="462" y="182"/>
                      <a:pt x="461" y="189"/>
                    </a:cubicBezTo>
                    <a:close/>
                    <a:moveTo>
                      <a:pt x="487" y="59"/>
                    </a:moveTo>
                    <a:cubicBezTo>
                      <a:pt x="475" y="56"/>
                      <a:pt x="467" y="53"/>
                      <a:pt x="460" y="51"/>
                    </a:cubicBezTo>
                    <a:cubicBezTo>
                      <a:pt x="458" y="55"/>
                      <a:pt x="451" y="67"/>
                      <a:pt x="450" y="71"/>
                    </a:cubicBezTo>
                    <a:cubicBezTo>
                      <a:pt x="462" y="76"/>
                      <a:pt x="492" y="87"/>
                      <a:pt x="509" y="93"/>
                    </a:cubicBezTo>
                    <a:cubicBezTo>
                      <a:pt x="512" y="88"/>
                      <a:pt x="519" y="77"/>
                      <a:pt x="521" y="72"/>
                    </a:cubicBezTo>
                    <a:cubicBezTo>
                      <a:pt x="515" y="60"/>
                      <a:pt x="498" y="32"/>
                      <a:pt x="481" y="5"/>
                    </a:cubicBezTo>
                    <a:cubicBezTo>
                      <a:pt x="482" y="4"/>
                      <a:pt x="483" y="3"/>
                      <a:pt x="484" y="2"/>
                    </a:cubicBezTo>
                    <a:cubicBezTo>
                      <a:pt x="494" y="20"/>
                      <a:pt x="510" y="26"/>
                      <a:pt x="525" y="29"/>
                    </a:cubicBezTo>
                    <a:cubicBezTo>
                      <a:pt x="523" y="44"/>
                      <a:pt x="527" y="57"/>
                      <a:pt x="525" y="72"/>
                    </a:cubicBezTo>
                    <a:cubicBezTo>
                      <a:pt x="525" y="81"/>
                      <a:pt x="523" y="91"/>
                      <a:pt x="517" y="102"/>
                    </a:cubicBezTo>
                    <a:cubicBezTo>
                      <a:pt x="513" y="111"/>
                      <a:pt x="508" y="118"/>
                      <a:pt x="503" y="124"/>
                    </a:cubicBezTo>
                    <a:cubicBezTo>
                      <a:pt x="473" y="101"/>
                      <a:pt x="444" y="77"/>
                      <a:pt x="439" y="67"/>
                    </a:cubicBezTo>
                    <a:cubicBezTo>
                      <a:pt x="435" y="59"/>
                      <a:pt x="447" y="42"/>
                      <a:pt x="464" y="23"/>
                    </a:cubicBezTo>
                    <a:cubicBezTo>
                      <a:pt x="473" y="38"/>
                      <a:pt x="482" y="51"/>
                      <a:pt x="487" y="59"/>
                    </a:cubicBezTo>
                    <a:close/>
                    <a:moveTo>
                      <a:pt x="456" y="11"/>
                    </a:moveTo>
                    <a:cubicBezTo>
                      <a:pt x="458" y="14"/>
                      <a:pt x="460" y="17"/>
                      <a:pt x="462" y="20"/>
                    </a:cubicBezTo>
                    <a:cubicBezTo>
                      <a:pt x="443" y="40"/>
                      <a:pt x="430" y="60"/>
                      <a:pt x="434" y="68"/>
                    </a:cubicBezTo>
                    <a:cubicBezTo>
                      <a:pt x="440" y="79"/>
                      <a:pt x="469" y="103"/>
                      <a:pt x="501" y="127"/>
                    </a:cubicBezTo>
                    <a:cubicBezTo>
                      <a:pt x="500" y="128"/>
                      <a:pt x="499" y="130"/>
                      <a:pt x="498" y="131"/>
                    </a:cubicBezTo>
                    <a:cubicBezTo>
                      <a:pt x="458" y="105"/>
                      <a:pt x="428" y="84"/>
                      <a:pt x="424" y="69"/>
                    </a:cubicBezTo>
                    <a:cubicBezTo>
                      <a:pt x="420" y="54"/>
                      <a:pt x="435" y="33"/>
                      <a:pt x="456" y="11"/>
                    </a:cubicBezTo>
                    <a:close/>
                    <a:moveTo>
                      <a:pt x="421" y="36"/>
                    </a:moveTo>
                    <a:cubicBezTo>
                      <a:pt x="426" y="43"/>
                      <a:pt x="426" y="43"/>
                      <a:pt x="426" y="43"/>
                    </a:cubicBezTo>
                    <a:cubicBezTo>
                      <a:pt x="420" y="53"/>
                      <a:pt x="418" y="63"/>
                      <a:pt x="419" y="70"/>
                    </a:cubicBezTo>
                    <a:cubicBezTo>
                      <a:pt x="424" y="88"/>
                      <a:pt x="453" y="110"/>
                      <a:pt x="494" y="135"/>
                    </a:cubicBezTo>
                    <a:cubicBezTo>
                      <a:pt x="486" y="143"/>
                      <a:pt x="478" y="151"/>
                      <a:pt x="472" y="161"/>
                    </a:cubicBezTo>
                    <a:cubicBezTo>
                      <a:pt x="468" y="158"/>
                      <a:pt x="462" y="153"/>
                      <a:pt x="455" y="147"/>
                    </a:cubicBezTo>
                    <a:cubicBezTo>
                      <a:pt x="461" y="142"/>
                      <a:pt x="466" y="137"/>
                      <a:pt x="471" y="132"/>
                    </a:cubicBezTo>
                    <a:cubicBezTo>
                      <a:pt x="465" y="126"/>
                      <a:pt x="440" y="108"/>
                      <a:pt x="412" y="102"/>
                    </a:cubicBezTo>
                    <a:cubicBezTo>
                      <a:pt x="400" y="89"/>
                      <a:pt x="396" y="82"/>
                      <a:pt x="396" y="77"/>
                    </a:cubicBezTo>
                    <a:cubicBezTo>
                      <a:pt x="397" y="68"/>
                      <a:pt x="414" y="43"/>
                      <a:pt x="421" y="36"/>
                    </a:cubicBezTo>
                    <a:close/>
                    <a:moveTo>
                      <a:pt x="343" y="144"/>
                    </a:moveTo>
                    <a:cubicBezTo>
                      <a:pt x="347" y="161"/>
                      <a:pt x="364" y="175"/>
                      <a:pt x="384" y="173"/>
                    </a:cubicBezTo>
                    <a:cubicBezTo>
                      <a:pt x="386" y="172"/>
                      <a:pt x="388" y="172"/>
                      <a:pt x="390" y="172"/>
                    </a:cubicBezTo>
                    <a:cubicBezTo>
                      <a:pt x="406" y="168"/>
                      <a:pt x="431" y="155"/>
                      <a:pt x="428" y="128"/>
                    </a:cubicBezTo>
                    <a:cubicBezTo>
                      <a:pt x="428" y="120"/>
                      <a:pt x="425" y="114"/>
                      <a:pt x="421" y="110"/>
                    </a:cubicBezTo>
                    <a:cubicBezTo>
                      <a:pt x="440" y="115"/>
                      <a:pt x="456" y="125"/>
                      <a:pt x="461" y="131"/>
                    </a:cubicBezTo>
                    <a:cubicBezTo>
                      <a:pt x="439" y="154"/>
                      <a:pt x="411" y="170"/>
                      <a:pt x="390" y="174"/>
                    </a:cubicBezTo>
                    <a:cubicBezTo>
                      <a:pt x="388" y="175"/>
                      <a:pt x="386" y="175"/>
                      <a:pt x="384" y="175"/>
                    </a:cubicBezTo>
                    <a:cubicBezTo>
                      <a:pt x="356" y="178"/>
                      <a:pt x="316" y="169"/>
                      <a:pt x="306" y="164"/>
                    </a:cubicBezTo>
                    <a:cubicBezTo>
                      <a:pt x="311" y="153"/>
                      <a:pt x="326" y="137"/>
                      <a:pt x="345" y="124"/>
                    </a:cubicBezTo>
                    <a:cubicBezTo>
                      <a:pt x="342" y="129"/>
                      <a:pt x="341" y="136"/>
                      <a:pt x="343" y="144"/>
                    </a:cubicBezTo>
                    <a:close/>
                    <a:moveTo>
                      <a:pt x="383" y="108"/>
                    </a:moveTo>
                    <a:cubicBezTo>
                      <a:pt x="408" y="103"/>
                      <a:pt x="420" y="112"/>
                      <a:pt x="421" y="129"/>
                    </a:cubicBezTo>
                    <a:cubicBezTo>
                      <a:pt x="423" y="146"/>
                      <a:pt x="403" y="164"/>
                      <a:pt x="389" y="167"/>
                    </a:cubicBezTo>
                    <a:cubicBezTo>
                      <a:pt x="369" y="172"/>
                      <a:pt x="351" y="160"/>
                      <a:pt x="350" y="143"/>
                    </a:cubicBezTo>
                    <a:cubicBezTo>
                      <a:pt x="348" y="126"/>
                      <a:pt x="359" y="113"/>
                      <a:pt x="383" y="108"/>
                    </a:cubicBezTo>
                    <a:close/>
                    <a:moveTo>
                      <a:pt x="337" y="28"/>
                    </a:moveTo>
                    <a:cubicBezTo>
                      <a:pt x="341" y="23"/>
                      <a:pt x="344" y="17"/>
                      <a:pt x="347" y="10"/>
                    </a:cubicBezTo>
                    <a:cubicBezTo>
                      <a:pt x="346" y="27"/>
                      <a:pt x="350" y="43"/>
                      <a:pt x="364" y="58"/>
                    </a:cubicBezTo>
                    <a:cubicBezTo>
                      <a:pt x="357" y="59"/>
                      <a:pt x="349" y="61"/>
                      <a:pt x="342" y="64"/>
                    </a:cubicBezTo>
                    <a:cubicBezTo>
                      <a:pt x="343" y="49"/>
                      <a:pt x="341" y="37"/>
                      <a:pt x="337" y="28"/>
                    </a:cubicBezTo>
                    <a:close/>
                    <a:moveTo>
                      <a:pt x="341" y="69"/>
                    </a:moveTo>
                    <a:cubicBezTo>
                      <a:pt x="360" y="61"/>
                      <a:pt x="382" y="59"/>
                      <a:pt x="397" y="60"/>
                    </a:cubicBezTo>
                    <a:cubicBezTo>
                      <a:pt x="395" y="64"/>
                      <a:pt x="391" y="72"/>
                      <a:pt x="388" y="79"/>
                    </a:cubicBezTo>
                    <a:cubicBezTo>
                      <a:pt x="365" y="83"/>
                      <a:pt x="349" y="89"/>
                      <a:pt x="333" y="99"/>
                    </a:cubicBezTo>
                    <a:cubicBezTo>
                      <a:pt x="337" y="88"/>
                      <a:pt x="340" y="78"/>
                      <a:pt x="341" y="69"/>
                    </a:cubicBezTo>
                    <a:close/>
                    <a:moveTo>
                      <a:pt x="304" y="144"/>
                    </a:moveTo>
                    <a:cubicBezTo>
                      <a:pt x="314" y="132"/>
                      <a:pt x="324" y="119"/>
                      <a:pt x="330" y="106"/>
                    </a:cubicBezTo>
                    <a:cubicBezTo>
                      <a:pt x="349" y="94"/>
                      <a:pt x="372" y="88"/>
                      <a:pt x="390" y="84"/>
                    </a:cubicBezTo>
                    <a:cubicBezTo>
                      <a:pt x="393" y="88"/>
                      <a:pt x="398" y="94"/>
                      <a:pt x="404" y="101"/>
                    </a:cubicBezTo>
                    <a:cubicBezTo>
                      <a:pt x="397" y="100"/>
                      <a:pt x="389" y="101"/>
                      <a:pt x="382" y="102"/>
                    </a:cubicBezTo>
                    <a:cubicBezTo>
                      <a:pt x="349" y="110"/>
                      <a:pt x="326" y="129"/>
                      <a:pt x="312" y="147"/>
                    </a:cubicBezTo>
                    <a:cubicBezTo>
                      <a:pt x="305" y="155"/>
                      <a:pt x="301" y="163"/>
                      <a:pt x="298" y="169"/>
                    </a:cubicBezTo>
                    <a:cubicBezTo>
                      <a:pt x="311" y="178"/>
                      <a:pt x="357" y="186"/>
                      <a:pt x="391" y="180"/>
                    </a:cubicBezTo>
                    <a:cubicBezTo>
                      <a:pt x="408" y="177"/>
                      <a:pt x="431" y="165"/>
                      <a:pt x="451" y="150"/>
                    </a:cubicBezTo>
                    <a:cubicBezTo>
                      <a:pt x="458" y="156"/>
                      <a:pt x="464" y="161"/>
                      <a:pt x="467" y="163"/>
                    </a:cubicBezTo>
                    <a:cubicBezTo>
                      <a:pt x="456" y="172"/>
                      <a:pt x="445" y="179"/>
                      <a:pt x="435" y="184"/>
                    </a:cubicBezTo>
                    <a:cubicBezTo>
                      <a:pt x="418" y="175"/>
                      <a:pt x="393" y="182"/>
                      <a:pt x="386" y="201"/>
                    </a:cubicBezTo>
                    <a:cubicBezTo>
                      <a:pt x="377" y="203"/>
                      <a:pt x="368" y="204"/>
                      <a:pt x="360" y="205"/>
                    </a:cubicBezTo>
                    <a:cubicBezTo>
                      <a:pt x="348" y="193"/>
                      <a:pt x="332" y="193"/>
                      <a:pt x="319" y="200"/>
                    </a:cubicBezTo>
                    <a:cubicBezTo>
                      <a:pt x="298" y="195"/>
                      <a:pt x="282" y="186"/>
                      <a:pt x="273" y="181"/>
                    </a:cubicBezTo>
                    <a:cubicBezTo>
                      <a:pt x="283" y="169"/>
                      <a:pt x="294" y="157"/>
                      <a:pt x="304" y="144"/>
                    </a:cubicBezTo>
                    <a:close/>
                    <a:moveTo>
                      <a:pt x="250" y="228"/>
                    </a:moveTo>
                    <a:cubicBezTo>
                      <a:pt x="251" y="214"/>
                      <a:pt x="259" y="200"/>
                      <a:pt x="270" y="185"/>
                    </a:cubicBezTo>
                    <a:cubicBezTo>
                      <a:pt x="271" y="186"/>
                      <a:pt x="272" y="187"/>
                      <a:pt x="274" y="188"/>
                    </a:cubicBezTo>
                    <a:cubicBezTo>
                      <a:pt x="259" y="270"/>
                      <a:pt x="259" y="270"/>
                      <a:pt x="259" y="270"/>
                    </a:cubicBezTo>
                    <a:cubicBezTo>
                      <a:pt x="252" y="259"/>
                      <a:pt x="249" y="244"/>
                      <a:pt x="250" y="228"/>
                    </a:cubicBezTo>
                    <a:close/>
                    <a:moveTo>
                      <a:pt x="262" y="275"/>
                    </a:moveTo>
                    <a:cubicBezTo>
                      <a:pt x="278" y="190"/>
                      <a:pt x="278" y="190"/>
                      <a:pt x="278" y="190"/>
                    </a:cubicBezTo>
                    <a:cubicBezTo>
                      <a:pt x="281" y="192"/>
                      <a:pt x="284" y="194"/>
                      <a:pt x="288" y="196"/>
                    </a:cubicBezTo>
                    <a:cubicBezTo>
                      <a:pt x="272" y="284"/>
                      <a:pt x="272" y="284"/>
                      <a:pt x="272" y="284"/>
                    </a:cubicBezTo>
                    <a:cubicBezTo>
                      <a:pt x="268" y="281"/>
                      <a:pt x="265" y="278"/>
                      <a:pt x="262" y="275"/>
                    </a:cubicBezTo>
                    <a:close/>
                    <a:moveTo>
                      <a:pt x="293" y="293"/>
                    </a:moveTo>
                    <a:cubicBezTo>
                      <a:pt x="283" y="289"/>
                      <a:pt x="278" y="277"/>
                      <a:pt x="278" y="270"/>
                    </a:cubicBezTo>
                    <a:cubicBezTo>
                      <a:pt x="292" y="197"/>
                      <a:pt x="292" y="197"/>
                      <a:pt x="292" y="197"/>
                    </a:cubicBezTo>
                    <a:cubicBezTo>
                      <a:pt x="298" y="200"/>
                      <a:pt x="305" y="202"/>
                      <a:pt x="313" y="205"/>
                    </a:cubicBezTo>
                    <a:cubicBezTo>
                      <a:pt x="304" y="212"/>
                      <a:pt x="298" y="223"/>
                      <a:pt x="297" y="235"/>
                    </a:cubicBezTo>
                    <a:cubicBezTo>
                      <a:pt x="296" y="262"/>
                      <a:pt x="306" y="278"/>
                      <a:pt x="320" y="289"/>
                    </a:cubicBezTo>
                    <a:cubicBezTo>
                      <a:pt x="310" y="293"/>
                      <a:pt x="301" y="294"/>
                      <a:pt x="293" y="293"/>
                    </a:cubicBezTo>
                    <a:close/>
                    <a:moveTo>
                      <a:pt x="303" y="236"/>
                    </a:moveTo>
                    <a:cubicBezTo>
                      <a:pt x="306" y="203"/>
                      <a:pt x="345" y="188"/>
                      <a:pt x="363" y="217"/>
                    </a:cubicBezTo>
                    <a:cubicBezTo>
                      <a:pt x="376" y="235"/>
                      <a:pt x="373" y="267"/>
                      <a:pt x="355" y="286"/>
                    </a:cubicBezTo>
                    <a:cubicBezTo>
                      <a:pt x="351" y="285"/>
                      <a:pt x="347" y="283"/>
                      <a:pt x="344" y="282"/>
                    </a:cubicBezTo>
                    <a:cubicBezTo>
                      <a:pt x="362" y="263"/>
                      <a:pt x="364" y="243"/>
                      <a:pt x="358" y="231"/>
                    </a:cubicBezTo>
                    <a:cubicBezTo>
                      <a:pt x="347" y="205"/>
                      <a:pt x="318" y="212"/>
                      <a:pt x="316" y="238"/>
                    </a:cubicBezTo>
                    <a:cubicBezTo>
                      <a:pt x="314" y="260"/>
                      <a:pt x="327" y="283"/>
                      <a:pt x="347" y="288"/>
                    </a:cubicBezTo>
                    <a:cubicBezTo>
                      <a:pt x="364" y="293"/>
                      <a:pt x="398" y="292"/>
                      <a:pt x="418" y="270"/>
                    </a:cubicBezTo>
                    <a:cubicBezTo>
                      <a:pt x="421" y="271"/>
                      <a:pt x="423" y="272"/>
                      <a:pt x="426" y="273"/>
                    </a:cubicBezTo>
                    <a:cubicBezTo>
                      <a:pt x="403" y="299"/>
                      <a:pt x="364" y="304"/>
                      <a:pt x="343" y="296"/>
                    </a:cubicBezTo>
                    <a:cubicBezTo>
                      <a:pt x="320" y="287"/>
                      <a:pt x="300" y="262"/>
                      <a:pt x="303" y="236"/>
                    </a:cubicBezTo>
                    <a:close/>
                    <a:moveTo>
                      <a:pt x="340" y="280"/>
                    </a:moveTo>
                    <a:cubicBezTo>
                      <a:pt x="323" y="265"/>
                      <a:pt x="322" y="251"/>
                      <a:pt x="322" y="240"/>
                    </a:cubicBezTo>
                    <a:cubicBezTo>
                      <a:pt x="323" y="219"/>
                      <a:pt x="352" y="213"/>
                      <a:pt x="356" y="240"/>
                    </a:cubicBezTo>
                    <a:cubicBezTo>
                      <a:pt x="358" y="251"/>
                      <a:pt x="350" y="270"/>
                      <a:pt x="340" y="280"/>
                    </a:cubicBezTo>
                    <a:close/>
                    <a:moveTo>
                      <a:pt x="345" y="301"/>
                    </a:moveTo>
                    <a:cubicBezTo>
                      <a:pt x="347" y="302"/>
                      <a:pt x="349" y="303"/>
                      <a:pt x="352" y="303"/>
                    </a:cubicBezTo>
                    <a:cubicBezTo>
                      <a:pt x="354" y="330"/>
                      <a:pt x="354" y="330"/>
                      <a:pt x="354" y="330"/>
                    </a:cubicBezTo>
                    <a:cubicBezTo>
                      <a:pt x="338" y="326"/>
                      <a:pt x="338" y="326"/>
                      <a:pt x="338" y="326"/>
                    </a:cubicBezTo>
                    <a:cubicBezTo>
                      <a:pt x="337" y="305"/>
                      <a:pt x="337" y="305"/>
                      <a:pt x="337" y="305"/>
                    </a:cubicBezTo>
                    <a:cubicBezTo>
                      <a:pt x="339" y="304"/>
                      <a:pt x="342" y="303"/>
                      <a:pt x="345" y="301"/>
                    </a:cubicBezTo>
                    <a:close/>
                    <a:moveTo>
                      <a:pt x="332" y="307"/>
                    </a:moveTo>
                    <a:cubicBezTo>
                      <a:pt x="333" y="324"/>
                      <a:pt x="333" y="324"/>
                      <a:pt x="333" y="324"/>
                    </a:cubicBezTo>
                    <a:cubicBezTo>
                      <a:pt x="329" y="323"/>
                      <a:pt x="324" y="322"/>
                      <a:pt x="320" y="321"/>
                    </a:cubicBezTo>
                    <a:cubicBezTo>
                      <a:pt x="320" y="312"/>
                      <a:pt x="320" y="312"/>
                      <a:pt x="320" y="312"/>
                    </a:cubicBezTo>
                    <a:cubicBezTo>
                      <a:pt x="324" y="310"/>
                      <a:pt x="328" y="309"/>
                      <a:pt x="332" y="307"/>
                    </a:cubicBezTo>
                    <a:close/>
                    <a:moveTo>
                      <a:pt x="299" y="315"/>
                    </a:moveTo>
                    <a:cubicBezTo>
                      <a:pt x="304" y="315"/>
                      <a:pt x="310" y="314"/>
                      <a:pt x="315" y="313"/>
                    </a:cubicBezTo>
                    <a:cubicBezTo>
                      <a:pt x="316" y="320"/>
                      <a:pt x="316" y="320"/>
                      <a:pt x="316" y="320"/>
                    </a:cubicBezTo>
                    <a:cubicBezTo>
                      <a:pt x="311" y="319"/>
                      <a:pt x="306" y="317"/>
                      <a:pt x="302" y="316"/>
                    </a:cubicBezTo>
                    <a:cubicBezTo>
                      <a:pt x="305" y="323"/>
                      <a:pt x="310" y="340"/>
                      <a:pt x="316" y="359"/>
                    </a:cubicBezTo>
                    <a:cubicBezTo>
                      <a:pt x="310" y="359"/>
                      <a:pt x="304" y="358"/>
                      <a:pt x="298" y="358"/>
                    </a:cubicBezTo>
                    <a:lnTo>
                      <a:pt x="299" y="315"/>
                    </a:lnTo>
                    <a:close/>
                    <a:moveTo>
                      <a:pt x="295" y="315"/>
                    </a:moveTo>
                    <a:cubicBezTo>
                      <a:pt x="294" y="358"/>
                      <a:pt x="294" y="358"/>
                      <a:pt x="294" y="358"/>
                    </a:cubicBezTo>
                    <a:cubicBezTo>
                      <a:pt x="290" y="357"/>
                      <a:pt x="286" y="357"/>
                      <a:pt x="282" y="357"/>
                    </a:cubicBezTo>
                    <a:cubicBezTo>
                      <a:pt x="287" y="314"/>
                      <a:pt x="287" y="314"/>
                      <a:pt x="287" y="314"/>
                    </a:cubicBezTo>
                    <a:cubicBezTo>
                      <a:pt x="289" y="314"/>
                      <a:pt x="292" y="314"/>
                      <a:pt x="295" y="315"/>
                    </a:cubicBezTo>
                    <a:close/>
                    <a:moveTo>
                      <a:pt x="282" y="313"/>
                    </a:moveTo>
                    <a:cubicBezTo>
                      <a:pt x="277" y="356"/>
                      <a:pt x="277" y="356"/>
                      <a:pt x="277" y="356"/>
                    </a:cubicBezTo>
                    <a:cubicBezTo>
                      <a:pt x="273" y="355"/>
                      <a:pt x="268" y="354"/>
                      <a:pt x="263" y="353"/>
                    </a:cubicBezTo>
                    <a:cubicBezTo>
                      <a:pt x="272" y="309"/>
                      <a:pt x="272" y="309"/>
                      <a:pt x="272" y="309"/>
                    </a:cubicBezTo>
                    <a:cubicBezTo>
                      <a:pt x="275" y="311"/>
                      <a:pt x="279" y="312"/>
                      <a:pt x="282" y="313"/>
                    </a:cubicBezTo>
                    <a:close/>
                    <a:moveTo>
                      <a:pt x="255" y="298"/>
                    </a:moveTo>
                    <a:cubicBezTo>
                      <a:pt x="259" y="301"/>
                      <a:pt x="263" y="305"/>
                      <a:pt x="268" y="307"/>
                    </a:cubicBezTo>
                    <a:cubicBezTo>
                      <a:pt x="259" y="352"/>
                      <a:pt x="259" y="352"/>
                      <a:pt x="259" y="352"/>
                    </a:cubicBezTo>
                    <a:cubicBezTo>
                      <a:pt x="254" y="351"/>
                      <a:pt x="248" y="350"/>
                      <a:pt x="243" y="348"/>
                    </a:cubicBezTo>
                    <a:lnTo>
                      <a:pt x="255" y="298"/>
                    </a:lnTo>
                    <a:close/>
                    <a:moveTo>
                      <a:pt x="251" y="294"/>
                    </a:moveTo>
                    <a:cubicBezTo>
                      <a:pt x="239" y="346"/>
                      <a:pt x="239" y="346"/>
                      <a:pt x="239" y="346"/>
                    </a:cubicBezTo>
                    <a:cubicBezTo>
                      <a:pt x="235" y="345"/>
                      <a:pt x="230" y="342"/>
                      <a:pt x="225" y="340"/>
                    </a:cubicBezTo>
                    <a:cubicBezTo>
                      <a:pt x="239" y="279"/>
                      <a:pt x="239" y="279"/>
                      <a:pt x="239" y="279"/>
                    </a:cubicBezTo>
                    <a:cubicBezTo>
                      <a:pt x="242" y="284"/>
                      <a:pt x="246" y="289"/>
                      <a:pt x="251" y="294"/>
                    </a:cubicBezTo>
                    <a:close/>
                    <a:moveTo>
                      <a:pt x="298" y="120"/>
                    </a:moveTo>
                    <a:cubicBezTo>
                      <a:pt x="288" y="133"/>
                      <a:pt x="275" y="145"/>
                      <a:pt x="263" y="157"/>
                    </a:cubicBezTo>
                    <a:cubicBezTo>
                      <a:pt x="278" y="117"/>
                      <a:pt x="292" y="102"/>
                      <a:pt x="319" y="82"/>
                    </a:cubicBezTo>
                    <a:cubicBezTo>
                      <a:pt x="315" y="97"/>
                      <a:pt x="306" y="109"/>
                      <a:pt x="298" y="120"/>
                    </a:cubicBezTo>
                    <a:close/>
                    <a:moveTo>
                      <a:pt x="322" y="45"/>
                    </a:moveTo>
                    <a:cubicBezTo>
                      <a:pt x="324" y="56"/>
                      <a:pt x="323" y="65"/>
                      <a:pt x="321" y="74"/>
                    </a:cubicBezTo>
                    <a:cubicBezTo>
                      <a:pt x="319" y="76"/>
                      <a:pt x="316" y="78"/>
                      <a:pt x="313" y="80"/>
                    </a:cubicBezTo>
                    <a:cubicBezTo>
                      <a:pt x="308" y="76"/>
                      <a:pt x="304" y="72"/>
                      <a:pt x="300" y="67"/>
                    </a:cubicBezTo>
                    <a:cubicBezTo>
                      <a:pt x="308" y="62"/>
                      <a:pt x="315" y="55"/>
                      <a:pt x="322" y="45"/>
                    </a:cubicBezTo>
                    <a:close/>
                    <a:moveTo>
                      <a:pt x="296" y="69"/>
                    </a:moveTo>
                    <a:cubicBezTo>
                      <a:pt x="300" y="75"/>
                      <a:pt x="305" y="79"/>
                      <a:pt x="309" y="83"/>
                    </a:cubicBezTo>
                    <a:cubicBezTo>
                      <a:pt x="305" y="86"/>
                      <a:pt x="301" y="89"/>
                      <a:pt x="297" y="92"/>
                    </a:cubicBezTo>
                    <a:cubicBezTo>
                      <a:pt x="290" y="86"/>
                      <a:pt x="286" y="81"/>
                      <a:pt x="283" y="75"/>
                    </a:cubicBezTo>
                    <a:cubicBezTo>
                      <a:pt x="287" y="74"/>
                      <a:pt x="292" y="72"/>
                      <a:pt x="296" y="69"/>
                    </a:cubicBezTo>
                    <a:close/>
                    <a:moveTo>
                      <a:pt x="279" y="76"/>
                    </a:moveTo>
                    <a:cubicBezTo>
                      <a:pt x="283" y="83"/>
                      <a:pt x="288" y="89"/>
                      <a:pt x="295" y="95"/>
                    </a:cubicBezTo>
                    <a:cubicBezTo>
                      <a:pt x="286" y="102"/>
                      <a:pt x="279" y="110"/>
                      <a:pt x="273" y="121"/>
                    </a:cubicBezTo>
                    <a:cubicBezTo>
                      <a:pt x="270" y="113"/>
                      <a:pt x="265" y="93"/>
                      <a:pt x="261" y="78"/>
                    </a:cubicBezTo>
                    <a:cubicBezTo>
                      <a:pt x="266" y="79"/>
                      <a:pt x="272" y="78"/>
                      <a:pt x="279" y="76"/>
                    </a:cubicBezTo>
                    <a:close/>
                    <a:moveTo>
                      <a:pt x="255" y="78"/>
                    </a:moveTo>
                    <a:cubicBezTo>
                      <a:pt x="259" y="95"/>
                      <a:pt x="266" y="122"/>
                      <a:pt x="269" y="129"/>
                    </a:cubicBezTo>
                    <a:cubicBezTo>
                      <a:pt x="268" y="130"/>
                      <a:pt x="268" y="131"/>
                      <a:pt x="267" y="133"/>
                    </a:cubicBezTo>
                    <a:cubicBezTo>
                      <a:pt x="252" y="91"/>
                      <a:pt x="252" y="91"/>
                      <a:pt x="252" y="91"/>
                    </a:cubicBezTo>
                    <a:cubicBezTo>
                      <a:pt x="253" y="87"/>
                      <a:pt x="254" y="82"/>
                      <a:pt x="255" y="78"/>
                    </a:cubicBezTo>
                    <a:close/>
                    <a:moveTo>
                      <a:pt x="251" y="94"/>
                    </a:moveTo>
                    <a:cubicBezTo>
                      <a:pt x="266" y="135"/>
                      <a:pt x="266" y="135"/>
                      <a:pt x="266" y="135"/>
                    </a:cubicBezTo>
                    <a:cubicBezTo>
                      <a:pt x="265" y="136"/>
                      <a:pt x="265" y="138"/>
                      <a:pt x="264" y="139"/>
                    </a:cubicBezTo>
                    <a:cubicBezTo>
                      <a:pt x="249" y="103"/>
                      <a:pt x="249" y="103"/>
                      <a:pt x="249" y="103"/>
                    </a:cubicBezTo>
                    <a:lnTo>
                      <a:pt x="251" y="94"/>
                    </a:lnTo>
                    <a:close/>
                    <a:moveTo>
                      <a:pt x="249" y="106"/>
                    </a:moveTo>
                    <a:cubicBezTo>
                      <a:pt x="263" y="141"/>
                      <a:pt x="263" y="141"/>
                      <a:pt x="263" y="141"/>
                    </a:cubicBezTo>
                    <a:cubicBezTo>
                      <a:pt x="262" y="143"/>
                      <a:pt x="261" y="145"/>
                      <a:pt x="261" y="147"/>
                    </a:cubicBezTo>
                    <a:cubicBezTo>
                      <a:pt x="247" y="114"/>
                      <a:pt x="247" y="114"/>
                      <a:pt x="247" y="114"/>
                    </a:cubicBezTo>
                    <a:lnTo>
                      <a:pt x="249" y="106"/>
                    </a:lnTo>
                    <a:close/>
                    <a:moveTo>
                      <a:pt x="246" y="117"/>
                    </a:moveTo>
                    <a:cubicBezTo>
                      <a:pt x="260" y="149"/>
                      <a:pt x="260" y="149"/>
                      <a:pt x="260" y="149"/>
                    </a:cubicBezTo>
                    <a:cubicBezTo>
                      <a:pt x="259" y="151"/>
                      <a:pt x="258" y="154"/>
                      <a:pt x="258" y="156"/>
                    </a:cubicBezTo>
                    <a:cubicBezTo>
                      <a:pt x="244" y="126"/>
                      <a:pt x="244" y="126"/>
                      <a:pt x="244" y="126"/>
                    </a:cubicBezTo>
                    <a:lnTo>
                      <a:pt x="246" y="117"/>
                    </a:lnTo>
                    <a:close/>
                    <a:moveTo>
                      <a:pt x="243" y="129"/>
                    </a:moveTo>
                    <a:cubicBezTo>
                      <a:pt x="257" y="158"/>
                      <a:pt x="257" y="158"/>
                      <a:pt x="257" y="158"/>
                    </a:cubicBezTo>
                    <a:cubicBezTo>
                      <a:pt x="256" y="161"/>
                      <a:pt x="256" y="163"/>
                      <a:pt x="255" y="165"/>
                    </a:cubicBezTo>
                    <a:cubicBezTo>
                      <a:pt x="255" y="165"/>
                      <a:pt x="255" y="165"/>
                      <a:pt x="255" y="165"/>
                    </a:cubicBezTo>
                    <a:cubicBezTo>
                      <a:pt x="241" y="136"/>
                      <a:pt x="241" y="136"/>
                      <a:pt x="241" y="136"/>
                    </a:cubicBezTo>
                    <a:cubicBezTo>
                      <a:pt x="242" y="134"/>
                      <a:pt x="242" y="131"/>
                      <a:pt x="243" y="129"/>
                    </a:cubicBezTo>
                    <a:close/>
                    <a:moveTo>
                      <a:pt x="241" y="139"/>
                    </a:moveTo>
                    <a:cubicBezTo>
                      <a:pt x="254" y="166"/>
                      <a:pt x="254" y="166"/>
                      <a:pt x="254" y="166"/>
                    </a:cubicBezTo>
                    <a:cubicBezTo>
                      <a:pt x="253" y="168"/>
                      <a:pt x="252" y="169"/>
                      <a:pt x="250" y="170"/>
                    </a:cubicBezTo>
                    <a:cubicBezTo>
                      <a:pt x="238" y="148"/>
                      <a:pt x="238" y="148"/>
                      <a:pt x="238" y="148"/>
                    </a:cubicBezTo>
                    <a:lnTo>
                      <a:pt x="241" y="139"/>
                    </a:lnTo>
                    <a:close/>
                    <a:moveTo>
                      <a:pt x="238" y="150"/>
                    </a:moveTo>
                    <a:cubicBezTo>
                      <a:pt x="249" y="172"/>
                      <a:pt x="249" y="172"/>
                      <a:pt x="249" y="172"/>
                    </a:cubicBezTo>
                    <a:cubicBezTo>
                      <a:pt x="248" y="173"/>
                      <a:pt x="247" y="175"/>
                      <a:pt x="246" y="176"/>
                    </a:cubicBezTo>
                    <a:cubicBezTo>
                      <a:pt x="236" y="158"/>
                      <a:pt x="236" y="158"/>
                      <a:pt x="236" y="158"/>
                    </a:cubicBezTo>
                    <a:lnTo>
                      <a:pt x="238" y="150"/>
                    </a:lnTo>
                    <a:close/>
                    <a:moveTo>
                      <a:pt x="235" y="160"/>
                    </a:moveTo>
                    <a:cubicBezTo>
                      <a:pt x="245" y="177"/>
                      <a:pt x="245" y="177"/>
                      <a:pt x="245" y="177"/>
                    </a:cubicBezTo>
                    <a:cubicBezTo>
                      <a:pt x="243" y="179"/>
                      <a:pt x="242" y="181"/>
                      <a:pt x="241" y="182"/>
                    </a:cubicBezTo>
                    <a:cubicBezTo>
                      <a:pt x="234" y="168"/>
                      <a:pt x="234" y="168"/>
                      <a:pt x="234" y="168"/>
                    </a:cubicBezTo>
                    <a:lnTo>
                      <a:pt x="235" y="160"/>
                    </a:lnTo>
                    <a:close/>
                    <a:moveTo>
                      <a:pt x="233" y="171"/>
                    </a:moveTo>
                    <a:cubicBezTo>
                      <a:pt x="240" y="184"/>
                      <a:pt x="240" y="184"/>
                      <a:pt x="240" y="184"/>
                    </a:cubicBezTo>
                    <a:cubicBezTo>
                      <a:pt x="239" y="185"/>
                      <a:pt x="238" y="187"/>
                      <a:pt x="237" y="189"/>
                    </a:cubicBezTo>
                    <a:cubicBezTo>
                      <a:pt x="231" y="179"/>
                      <a:pt x="231" y="179"/>
                      <a:pt x="231" y="179"/>
                    </a:cubicBezTo>
                    <a:lnTo>
                      <a:pt x="233" y="171"/>
                    </a:lnTo>
                    <a:close/>
                    <a:moveTo>
                      <a:pt x="230" y="181"/>
                    </a:moveTo>
                    <a:cubicBezTo>
                      <a:pt x="235" y="191"/>
                      <a:pt x="235" y="191"/>
                      <a:pt x="235" y="191"/>
                    </a:cubicBezTo>
                    <a:cubicBezTo>
                      <a:pt x="235" y="192"/>
                      <a:pt x="234" y="193"/>
                      <a:pt x="233" y="195"/>
                    </a:cubicBezTo>
                    <a:cubicBezTo>
                      <a:pt x="229" y="188"/>
                      <a:pt x="229" y="188"/>
                      <a:pt x="229" y="188"/>
                    </a:cubicBezTo>
                    <a:lnTo>
                      <a:pt x="230" y="181"/>
                    </a:lnTo>
                    <a:close/>
                    <a:moveTo>
                      <a:pt x="228" y="190"/>
                    </a:moveTo>
                    <a:cubicBezTo>
                      <a:pt x="232" y="197"/>
                      <a:pt x="232" y="197"/>
                      <a:pt x="232" y="197"/>
                    </a:cubicBezTo>
                    <a:cubicBezTo>
                      <a:pt x="231" y="198"/>
                      <a:pt x="231" y="200"/>
                      <a:pt x="230" y="202"/>
                    </a:cubicBezTo>
                    <a:cubicBezTo>
                      <a:pt x="227" y="197"/>
                      <a:pt x="227" y="197"/>
                      <a:pt x="227" y="197"/>
                    </a:cubicBezTo>
                    <a:lnTo>
                      <a:pt x="228" y="190"/>
                    </a:lnTo>
                    <a:close/>
                    <a:moveTo>
                      <a:pt x="226" y="199"/>
                    </a:moveTo>
                    <a:cubicBezTo>
                      <a:pt x="229" y="204"/>
                      <a:pt x="229" y="204"/>
                      <a:pt x="229" y="204"/>
                    </a:cubicBezTo>
                    <a:cubicBezTo>
                      <a:pt x="228" y="205"/>
                      <a:pt x="228" y="207"/>
                      <a:pt x="227" y="209"/>
                    </a:cubicBezTo>
                    <a:cubicBezTo>
                      <a:pt x="225" y="205"/>
                      <a:pt x="225" y="205"/>
                      <a:pt x="225" y="205"/>
                    </a:cubicBezTo>
                    <a:lnTo>
                      <a:pt x="226" y="199"/>
                    </a:lnTo>
                    <a:close/>
                    <a:moveTo>
                      <a:pt x="224" y="208"/>
                    </a:moveTo>
                    <a:cubicBezTo>
                      <a:pt x="227" y="211"/>
                      <a:pt x="227" y="211"/>
                      <a:pt x="227" y="211"/>
                    </a:cubicBezTo>
                    <a:cubicBezTo>
                      <a:pt x="226" y="214"/>
                      <a:pt x="225" y="217"/>
                      <a:pt x="225" y="220"/>
                    </a:cubicBezTo>
                    <a:cubicBezTo>
                      <a:pt x="222" y="216"/>
                      <a:pt x="222" y="216"/>
                      <a:pt x="222" y="216"/>
                    </a:cubicBezTo>
                    <a:lnTo>
                      <a:pt x="224" y="208"/>
                    </a:lnTo>
                    <a:close/>
                    <a:moveTo>
                      <a:pt x="222" y="219"/>
                    </a:moveTo>
                    <a:cubicBezTo>
                      <a:pt x="225" y="222"/>
                      <a:pt x="225" y="222"/>
                      <a:pt x="225" y="222"/>
                    </a:cubicBezTo>
                    <a:cubicBezTo>
                      <a:pt x="224" y="225"/>
                      <a:pt x="224" y="228"/>
                      <a:pt x="224" y="231"/>
                    </a:cubicBezTo>
                    <a:cubicBezTo>
                      <a:pt x="220" y="226"/>
                      <a:pt x="220" y="226"/>
                      <a:pt x="220" y="226"/>
                    </a:cubicBezTo>
                    <a:lnTo>
                      <a:pt x="222" y="219"/>
                    </a:lnTo>
                    <a:close/>
                    <a:moveTo>
                      <a:pt x="220" y="228"/>
                    </a:moveTo>
                    <a:cubicBezTo>
                      <a:pt x="224" y="235"/>
                      <a:pt x="224" y="235"/>
                      <a:pt x="224" y="235"/>
                    </a:cubicBezTo>
                    <a:cubicBezTo>
                      <a:pt x="225" y="238"/>
                      <a:pt x="225" y="242"/>
                      <a:pt x="226" y="245"/>
                    </a:cubicBezTo>
                    <a:cubicBezTo>
                      <a:pt x="218" y="235"/>
                      <a:pt x="218" y="235"/>
                      <a:pt x="218" y="235"/>
                    </a:cubicBezTo>
                    <a:lnTo>
                      <a:pt x="220" y="228"/>
                    </a:lnTo>
                    <a:close/>
                    <a:moveTo>
                      <a:pt x="218" y="238"/>
                    </a:moveTo>
                    <a:cubicBezTo>
                      <a:pt x="227" y="249"/>
                      <a:pt x="227" y="249"/>
                      <a:pt x="227" y="249"/>
                    </a:cubicBezTo>
                    <a:cubicBezTo>
                      <a:pt x="227" y="251"/>
                      <a:pt x="227" y="252"/>
                      <a:pt x="228" y="253"/>
                    </a:cubicBezTo>
                    <a:cubicBezTo>
                      <a:pt x="229" y="257"/>
                      <a:pt x="230" y="262"/>
                      <a:pt x="232" y="266"/>
                    </a:cubicBezTo>
                    <a:cubicBezTo>
                      <a:pt x="216" y="245"/>
                      <a:pt x="216" y="245"/>
                      <a:pt x="216" y="245"/>
                    </a:cubicBezTo>
                    <a:cubicBezTo>
                      <a:pt x="216" y="243"/>
                      <a:pt x="217" y="240"/>
                      <a:pt x="218" y="238"/>
                    </a:cubicBezTo>
                    <a:close/>
                    <a:moveTo>
                      <a:pt x="215" y="247"/>
                    </a:moveTo>
                    <a:cubicBezTo>
                      <a:pt x="236" y="274"/>
                      <a:pt x="236" y="274"/>
                      <a:pt x="236" y="274"/>
                    </a:cubicBezTo>
                    <a:cubicBezTo>
                      <a:pt x="234" y="282"/>
                      <a:pt x="234" y="282"/>
                      <a:pt x="234" y="282"/>
                    </a:cubicBezTo>
                    <a:cubicBezTo>
                      <a:pt x="214" y="255"/>
                      <a:pt x="214" y="255"/>
                      <a:pt x="214" y="255"/>
                    </a:cubicBezTo>
                    <a:cubicBezTo>
                      <a:pt x="214" y="252"/>
                      <a:pt x="215" y="250"/>
                      <a:pt x="215" y="247"/>
                    </a:cubicBezTo>
                    <a:close/>
                    <a:moveTo>
                      <a:pt x="213" y="257"/>
                    </a:moveTo>
                    <a:cubicBezTo>
                      <a:pt x="234" y="284"/>
                      <a:pt x="234" y="284"/>
                      <a:pt x="234" y="284"/>
                    </a:cubicBezTo>
                    <a:cubicBezTo>
                      <a:pt x="232" y="290"/>
                      <a:pt x="232" y="290"/>
                      <a:pt x="232" y="290"/>
                    </a:cubicBezTo>
                    <a:cubicBezTo>
                      <a:pt x="212" y="264"/>
                      <a:pt x="212" y="264"/>
                      <a:pt x="212" y="264"/>
                    </a:cubicBezTo>
                    <a:lnTo>
                      <a:pt x="213" y="257"/>
                    </a:lnTo>
                    <a:close/>
                    <a:moveTo>
                      <a:pt x="211" y="266"/>
                    </a:moveTo>
                    <a:cubicBezTo>
                      <a:pt x="232" y="293"/>
                      <a:pt x="232" y="293"/>
                      <a:pt x="232" y="293"/>
                    </a:cubicBezTo>
                    <a:cubicBezTo>
                      <a:pt x="230" y="300"/>
                      <a:pt x="230" y="300"/>
                      <a:pt x="230" y="300"/>
                    </a:cubicBezTo>
                    <a:cubicBezTo>
                      <a:pt x="210" y="274"/>
                      <a:pt x="210" y="274"/>
                      <a:pt x="210" y="274"/>
                    </a:cubicBezTo>
                    <a:lnTo>
                      <a:pt x="211" y="266"/>
                    </a:lnTo>
                    <a:close/>
                    <a:moveTo>
                      <a:pt x="209" y="276"/>
                    </a:moveTo>
                    <a:cubicBezTo>
                      <a:pt x="229" y="302"/>
                      <a:pt x="229" y="302"/>
                      <a:pt x="229" y="302"/>
                    </a:cubicBezTo>
                    <a:cubicBezTo>
                      <a:pt x="228" y="308"/>
                      <a:pt x="228" y="308"/>
                      <a:pt x="228" y="308"/>
                    </a:cubicBezTo>
                    <a:cubicBezTo>
                      <a:pt x="208" y="283"/>
                      <a:pt x="208" y="283"/>
                      <a:pt x="208" y="283"/>
                    </a:cubicBezTo>
                    <a:cubicBezTo>
                      <a:pt x="208" y="281"/>
                      <a:pt x="209" y="278"/>
                      <a:pt x="209" y="276"/>
                    </a:cubicBezTo>
                    <a:close/>
                    <a:moveTo>
                      <a:pt x="207" y="286"/>
                    </a:moveTo>
                    <a:cubicBezTo>
                      <a:pt x="228" y="311"/>
                      <a:pt x="228" y="311"/>
                      <a:pt x="228" y="311"/>
                    </a:cubicBezTo>
                    <a:cubicBezTo>
                      <a:pt x="227" y="315"/>
                      <a:pt x="227" y="315"/>
                      <a:pt x="227" y="315"/>
                    </a:cubicBezTo>
                    <a:cubicBezTo>
                      <a:pt x="206" y="291"/>
                      <a:pt x="206" y="291"/>
                      <a:pt x="206" y="291"/>
                    </a:cubicBezTo>
                    <a:lnTo>
                      <a:pt x="207" y="286"/>
                    </a:lnTo>
                    <a:close/>
                    <a:moveTo>
                      <a:pt x="205" y="293"/>
                    </a:moveTo>
                    <a:cubicBezTo>
                      <a:pt x="226" y="317"/>
                      <a:pt x="226" y="317"/>
                      <a:pt x="226" y="317"/>
                    </a:cubicBezTo>
                    <a:cubicBezTo>
                      <a:pt x="225" y="322"/>
                      <a:pt x="225" y="322"/>
                      <a:pt x="225" y="322"/>
                    </a:cubicBezTo>
                    <a:cubicBezTo>
                      <a:pt x="204" y="298"/>
                      <a:pt x="204" y="298"/>
                      <a:pt x="204" y="298"/>
                    </a:cubicBezTo>
                    <a:lnTo>
                      <a:pt x="205" y="293"/>
                    </a:lnTo>
                    <a:close/>
                    <a:moveTo>
                      <a:pt x="204" y="300"/>
                    </a:moveTo>
                    <a:cubicBezTo>
                      <a:pt x="225" y="324"/>
                      <a:pt x="225" y="324"/>
                      <a:pt x="225" y="324"/>
                    </a:cubicBezTo>
                    <a:cubicBezTo>
                      <a:pt x="224" y="328"/>
                      <a:pt x="224" y="328"/>
                      <a:pt x="224" y="328"/>
                    </a:cubicBezTo>
                    <a:cubicBezTo>
                      <a:pt x="203" y="305"/>
                      <a:pt x="203" y="305"/>
                      <a:pt x="203" y="305"/>
                    </a:cubicBezTo>
                    <a:lnTo>
                      <a:pt x="204" y="300"/>
                    </a:lnTo>
                    <a:close/>
                    <a:moveTo>
                      <a:pt x="202" y="308"/>
                    </a:moveTo>
                    <a:cubicBezTo>
                      <a:pt x="223" y="330"/>
                      <a:pt x="223" y="330"/>
                      <a:pt x="223" y="330"/>
                    </a:cubicBezTo>
                    <a:cubicBezTo>
                      <a:pt x="222" y="334"/>
                      <a:pt x="222" y="334"/>
                      <a:pt x="222" y="334"/>
                    </a:cubicBezTo>
                    <a:cubicBezTo>
                      <a:pt x="201" y="313"/>
                      <a:pt x="201" y="313"/>
                      <a:pt x="201" y="313"/>
                    </a:cubicBezTo>
                    <a:lnTo>
                      <a:pt x="202" y="308"/>
                    </a:lnTo>
                    <a:close/>
                    <a:moveTo>
                      <a:pt x="201" y="315"/>
                    </a:moveTo>
                    <a:cubicBezTo>
                      <a:pt x="222" y="336"/>
                      <a:pt x="222" y="336"/>
                      <a:pt x="222" y="336"/>
                    </a:cubicBezTo>
                    <a:cubicBezTo>
                      <a:pt x="221" y="338"/>
                      <a:pt x="221" y="338"/>
                      <a:pt x="221" y="338"/>
                    </a:cubicBezTo>
                    <a:cubicBezTo>
                      <a:pt x="214" y="334"/>
                      <a:pt x="207" y="329"/>
                      <a:pt x="200" y="322"/>
                    </a:cubicBezTo>
                    <a:cubicBezTo>
                      <a:pt x="200" y="320"/>
                      <a:pt x="201" y="317"/>
                      <a:pt x="201" y="315"/>
                    </a:cubicBezTo>
                    <a:close/>
                    <a:moveTo>
                      <a:pt x="317" y="363"/>
                    </a:moveTo>
                    <a:cubicBezTo>
                      <a:pt x="318" y="366"/>
                      <a:pt x="319" y="370"/>
                      <a:pt x="320" y="373"/>
                    </a:cubicBezTo>
                    <a:cubicBezTo>
                      <a:pt x="311" y="375"/>
                      <a:pt x="279" y="378"/>
                      <a:pt x="261" y="372"/>
                    </a:cubicBezTo>
                    <a:cubicBezTo>
                      <a:pt x="273" y="380"/>
                      <a:pt x="303" y="382"/>
                      <a:pt x="322" y="379"/>
                    </a:cubicBezTo>
                    <a:cubicBezTo>
                      <a:pt x="323" y="383"/>
                      <a:pt x="325" y="388"/>
                      <a:pt x="326" y="392"/>
                    </a:cubicBezTo>
                    <a:cubicBezTo>
                      <a:pt x="309" y="392"/>
                      <a:pt x="292" y="392"/>
                      <a:pt x="277" y="392"/>
                    </a:cubicBezTo>
                    <a:cubicBezTo>
                      <a:pt x="223" y="379"/>
                      <a:pt x="168" y="338"/>
                      <a:pt x="151" y="270"/>
                    </a:cubicBezTo>
                    <a:cubicBezTo>
                      <a:pt x="179" y="331"/>
                      <a:pt x="248" y="370"/>
                      <a:pt x="317" y="363"/>
                    </a:cubicBezTo>
                    <a:close/>
                    <a:moveTo>
                      <a:pt x="176" y="290"/>
                    </a:moveTo>
                    <a:cubicBezTo>
                      <a:pt x="174" y="290"/>
                      <a:pt x="172" y="289"/>
                      <a:pt x="170" y="289"/>
                    </a:cubicBezTo>
                    <a:cubicBezTo>
                      <a:pt x="166" y="282"/>
                      <a:pt x="161" y="274"/>
                      <a:pt x="157" y="266"/>
                    </a:cubicBezTo>
                    <a:cubicBezTo>
                      <a:pt x="166" y="268"/>
                      <a:pt x="174" y="269"/>
                      <a:pt x="180" y="271"/>
                    </a:cubicBezTo>
                    <a:cubicBezTo>
                      <a:pt x="179" y="277"/>
                      <a:pt x="177" y="284"/>
                      <a:pt x="176" y="290"/>
                    </a:cubicBezTo>
                    <a:close/>
                    <a:moveTo>
                      <a:pt x="182" y="266"/>
                    </a:moveTo>
                    <a:cubicBezTo>
                      <a:pt x="175" y="265"/>
                      <a:pt x="165" y="262"/>
                      <a:pt x="154" y="260"/>
                    </a:cubicBezTo>
                    <a:cubicBezTo>
                      <a:pt x="149" y="250"/>
                      <a:pt x="144" y="240"/>
                      <a:pt x="139" y="228"/>
                    </a:cubicBezTo>
                    <a:cubicBezTo>
                      <a:pt x="137" y="237"/>
                      <a:pt x="135" y="247"/>
                      <a:pt x="134" y="256"/>
                    </a:cubicBezTo>
                    <a:cubicBezTo>
                      <a:pt x="120" y="253"/>
                      <a:pt x="107" y="251"/>
                      <a:pt x="104" y="250"/>
                    </a:cubicBezTo>
                    <a:cubicBezTo>
                      <a:pt x="109" y="236"/>
                      <a:pt x="135" y="219"/>
                      <a:pt x="150" y="213"/>
                    </a:cubicBezTo>
                    <a:cubicBezTo>
                      <a:pt x="141" y="204"/>
                      <a:pt x="123" y="187"/>
                      <a:pt x="123" y="173"/>
                    </a:cubicBezTo>
                    <a:cubicBezTo>
                      <a:pt x="144" y="180"/>
                      <a:pt x="176" y="190"/>
                      <a:pt x="199" y="195"/>
                    </a:cubicBezTo>
                    <a:cubicBezTo>
                      <a:pt x="193" y="219"/>
                      <a:pt x="187" y="244"/>
                      <a:pt x="182" y="266"/>
                    </a:cubicBezTo>
                    <a:close/>
                    <a:moveTo>
                      <a:pt x="223" y="96"/>
                    </a:moveTo>
                    <a:cubicBezTo>
                      <a:pt x="222" y="100"/>
                      <a:pt x="221" y="104"/>
                      <a:pt x="220" y="108"/>
                    </a:cubicBezTo>
                    <a:cubicBezTo>
                      <a:pt x="216" y="98"/>
                      <a:pt x="216" y="98"/>
                      <a:pt x="216" y="98"/>
                    </a:cubicBezTo>
                    <a:cubicBezTo>
                      <a:pt x="219" y="97"/>
                      <a:pt x="221" y="97"/>
                      <a:pt x="223" y="96"/>
                    </a:cubicBezTo>
                    <a:close/>
                    <a:moveTo>
                      <a:pt x="215" y="99"/>
                    </a:moveTo>
                    <a:cubicBezTo>
                      <a:pt x="219" y="111"/>
                      <a:pt x="219" y="111"/>
                      <a:pt x="219" y="111"/>
                    </a:cubicBezTo>
                    <a:cubicBezTo>
                      <a:pt x="219" y="114"/>
                      <a:pt x="218" y="117"/>
                      <a:pt x="217" y="119"/>
                    </a:cubicBezTo>
                    <a:cubicBezTo>
                      <a:pt x="211" y="100"/>
                      <a:pt x="211" y="100"/>
                      <a:pt x="211" y="100"/>
                    </a:cubicBezTo>
                    <a:cubicBezTo>
                      <a:pt x="212" y="99"/>
                      <a:pt x="213" y="99"/>
                      <a:pt x="215" y="99"/>
                    </a:cubicBezTo>
                    <a:close/>
                    <a:moveTo>
                      <a:pt x="209" y="100"/>
                    </a:moveTo>
                    <a:cubicBezTo>
                      <a:pt x="217" y="123"/>
                      <a:pt x="217" y="123"/>
                      <a:pt x="217" y="123"/>
                    </a:cubicBezTo>
                    <a:cubicBezTo>
                      <a:pt x="216" y="125"/>
                      <a:pt x="215" y="128"/>
                      <a:pt x="215" y="131"/>
                    </a:cubicBezTo>
                    <a:cubicBezTo>
                      <a:pt x="204" y="102"/>
                      <a:pt x="204" y="102"/>
                      <a:pt x="204" y="102"/>
                    </a:cubicBezTo>
                    <a:cubicBezTo>
                      <a:pt x="205" y="101"/>
                      <a:pt x="207" y="101"/>
                      <a:pt x="209" y="100"/>
                    </a:cubicBezTo>
                    <a:close/>
                    <a:moveTo>
                      <a:pt x="202" y="103"/>
                    </a:moveTo>
                    <a:cubicBezTo>
                      <a:pt x="214" y="134"/>
                      <a:pt x="214" y="134"/>
                      <a:pt x="214" y="134"/>
                    </a:cubicBezTo>
                    <a:cubicBezTo>
                      <a:pt x="213" y="138"/>
                      <a:pt x="213" y="138"/>
                      <a:pt x="213" y="138"/>
                    </a:cubicBezTo>
                    <a:cubicBezTo>
                      <a:pt x="211" y="139"/>
                      <a:pt x="211" y="139"/>
                      <a:pt x="211" y="139"/>
                    </a:cubicBezTo>
                    <a:cubicBezTo>
                      <a:pt x="196" y="104"/>
                      <a:pt x="196" y="104"/>
                      <a:pt x="196" y="104"/>
                    </a:cubicBezTo>
                    <a:cubicBezTo>
                      <a:pt x="198" y="104"/>
                      <a:pt x="200" y="103"/>
                      <a:pt x="202" y="103"/>
                    </a:cubicBezTo>
                    <a:close/>
                    <a:moveTo>
                      <a:pt x="194" y="105"/>
                    </a:moveTo>
                    <a:cubicBezTo>
                      <a:pt x="209" y="139"/>
                      <a:pt x="209" y="139"/>
                      <a:pt x="209" y="139"/>
                    </a:cubicBezTo>
                    <a:cubicBezTo>
                      <a:pt x="207" y="140"/>
                      <a:pt x="206" y="140"/>
                      <a:pt x="204" y="141"/>
                    </a:cubicBezTo>
                    <a:cubicBezTo>
                      <a:pt x="189" y="107"/>
                      <a:pt x="189" y="107"/>
                      <a:pt x="189" y="107"/>
                    </a:cubicBezTo>
                    <a:cubicBezTo>
                      <a:pt x="191" y="106"/>
                      <a:pt x="193" y="106"/>
                      <a:pt x="194" y="105"/>
                    </a:cubicBezTo>
                    <a:close/>
                    <a:moveTo>
                      <a:pt x="187" y="107"/>
                    </a:moveTo>
                    <a:cubicBezTo>
                      <a:pt x="203" y="142"/>
                      <a:pt x="203" y="142"/>
                      <a:pt x="203" y="142"/>
                    </a:cubicBezTo>
                    <a:cubicBezTo>
                      <a:pt x="201" y="142"/>
                      <a:pt x="199" y="143"/>
                      <a:pt x="197" y="144"/>
                    </a:cubicBezTo>
                    <a:cubicBezTo>
                      <a:pt x="182" y="109"/>
                      <a:pt x="182" y="109"/>
                      <a:pt x="182" y="109"/>
                    </a:cubicBezTo>
                    <a:lnTo>
                      <a:pt x="187" y="107"/>
                    </a:lnTo>
                    <a:close/>
                    <a:moveTo>
                      <a:pt x="180" y="110"/>
                    </a:moveTo>
                    <a:cubicBezTo>
                      <a:pt x="196" y="144"/>
                      <a:pt x="196" y="144"/>
                      <a:pt x="196" y="144"/>
                    </a:cubicBezTo>
                    <a:cubicBezTo>
                      <a:pt x="191" y="146"/>
                      <a:pt x="191" y="146"/>
                      <a:pt x="191" y="146"/>
                    </a:cubicBezTo>
                    <a:cubicBezTo>
                      <a:pt x="174" y="112"/>
                      <a:pt x="174" y="112"/>
                      <a:pt x="174" y="112"/>
                    </a:cubicBezTo>
                    <a:lnTo>
                      <a:pt x="180" y="110"/>
                    </a:lnTo>
                    <a:close/>
                    <a:moveTo>
                      <a:pt x="172" y="112"/>
                    </a:moveTo>
                    <a:cubicBezTo>
                      <a:pt x="190" y="146"/>
                      <a:pt x="190" y="146"/>
                      <a:pt x="190" y="146"/>
                    </a:cubicBezTo>
                    <a:cubicBezTo>
                      <a:pt x="185" y="148"/>
                      <a:pt x="185" y="148"/>
                      <a:pt x="185" y="148"/>
                    </a:cubicBezTo>
                    <a:cubicBezTo>
                      <a:pt x="167" y="114"/>
                      <a:pt x="167" y="114"/>
                      <a:pt x="167" y="114"/>
                    </a:cubicBezTo>
                    <a:lnTo>
                      <a:pt x="172" y="112"/>
                    </a:lnTo>
                    <a:close/>
                    <a:moveTo>
                      <a:pt x="166" y="114"/>
                    </a:moveTo>
                    <a:cubicBezTo>
                      <a:pt x="183" y="149"/>
                      <a:pt x="183" y="149"/>
                      <a:pt x="183" y="149"/>
                    </a:cubicBezTo>
                    <a:cubicBezTo>
                      <a:pt x="179" y="150"/>
                      <a:pt x="179" y="150"/>
                      <a:pt x="179" y="150"/>
                    </a:cubicBezTo>
                    <a:cubicBezTo>
                      <a:pt x="159" y="116"/>
                      <a:pt x="159" y="116"/>
                      <a:pt x="159" y="116"/>
                    </a:cubicBezTo>
                    <a:lnTo>
                      <a:pt x="166" y="114"/>
                    </a:lnTo>
                    <a:close/>
                    <a:moveTo>
                      <a:pt x="157" y="117"/>
                    </a:moveTo>
                    <a:cubicBezTo>
                      <a:pt x="177" y="151"/>
                      <a:pt x="177" y="151"/>
                      <a:pt x="177" y="151"/>
                    </a:cubicBezTo>
                    <a:cubicBezTo>
                      <a:pt x="172" y="153"/>
                      <a:pt x="172" y="153"/>
                      <a:pt x="172" y="153"/>
                    </a:cubicBezTo>
                    <a:cubicBezTo>
                      <a:pt x="151" y="119"/>
                      <a:pt x="151" y="119"/>
                      <a:pt x="151" y="119"/>
                    </a:cubicBezTo>
                    <a:lnTo>
                      <a:pt x="157" y="117"/>
                    </a:lnTo>
                    <a:close/>
                    <a:moveTo>
                      <a:pt x="149" y="119"/>
                    </a:moveTo>
                    <a:cubicBezTo>
                      <a:pt x="170" y="154"/>
                      <a:pt x="170" y="154"/>
                      <a:pt x="170" y="154"/>
                    </a:cubicBezTo>
                    <a:cubicBezTo>
                      <a:pt x="168" y="154"/>
                      <a:pt x="166" y="155"/>
                      <a:pt x="165" y="156"/>
                    </a:cubicBezTo>
                    <a:cubicBezTo>
                      <a:pt x="144" y="121"/>
                      <a:pt x="144" y="121"/>
                      <a:pt x="144" y="121"/>
                    </a:cubicBezTo>
                    <a:lnTo>
                      <a:pt x="149" y="119"/>
                    </a:lnTo>
                    <a:close/>
                    <a:moveTo>
                      <a:pt x="142" y="122"/>
                    </a:moveTo>
                    <a:cubicBezTo>
                      <a:pt x="163" y="156"/>
                      <a:pt x="163" y="156"/>
                      <a:pt x="163" y="156"/>
                    </a:cubicBezTo>
                    <a:cubicBezTo>
                      <a:pt x="161" y="157"/>
                      <a:pt x="160" y="158"/>
                      <a:pt x="158" y="158"/>
                    </a:cubicBezTo>
                    <a:cubicBezTo>
                      <a:pt x="135" y="124"/>
                      <a:pt x="135" y="124"/>
                      <a:pt x="135" y="124"/>
                    </a:cubicBezTo>
                    <a:lnTo>
                      <a:pt x="142" y="122"/>
                    </a:lnTo>
                    <a:close/>
                    <a:moveTo>
                      <a:pt x="133" y="125"/>
                    </a:moveTo>
                    <a:cubicBezTo>
                      <a:pt x="156" y="159"/>
                      <a:pt x="156" y="159"/>
                      <a:pt x="156" y="159"/>
                    </a:cubicBezTo>
                    <a:cubicBezTo>
                      <a:pt x="155" y="159"/>
                      <a:pt x="153" y="160"/>
                      <a:pt x="152" y="161"/>
                    </a:cubicBezTo>
                    <a:cubicBezTo>
                      <a:pt x="144" y="151"/>
                      <a:pt x="132" y="136"/>
                      <a:pt x="125" y="127"/>
                    </a:cubicBezTo>
                    <a:lnTo>
                      <a:pt x="133" y="125"/>
                    </a:lnTo>
                    <a:close/>
                    <a:moveTo>
                      <a:pt x="138" y="151"/>
                    </a:moveTo>
                    <a:cubicBezTo>
                      <a:pt x="142" y="157"/>
                      <a:pt x="147" y="162"/>
                      <a:pt x="150" y="167"/>
                    </a:cubicBezTo>
                    <a:cubicBezTo>
                      <a:pt x="155" y="165"/>
                      <a:pt x="162" y="162"/>
                      <a:pt x="170" y="159"/>
                    </a:cubicBezTo>
                    <a:cubicBezTo>
                      <a:pt x="182" y="162"/>
                      <a:pt x="193" y="165"/>
                      <a:pt x="206" y="168"/>
                    </a:cubicBezTo>
                    <a:cubicBezTo>
                      <a:pt x="204" y="175"/>
                      <a:pt x="202" y="182"/>
                      <a:pt x="201" y="189"/>
                    </a:cubicBezTo>
                    <a:cubicBezTo>
                      <a:pt x="170" y="182"/>
                      <a:pt x="136" y="170"/>
                      <a:pt x="114" y="163"/>
                    </a:cubicBezTo>
                    <a:cubicBezTo>
                      <a:pt x="112" y="180"/>
                      <a:pt x="131" y="202"/>
                      <a:pt x="141" y="211"/>
                    </a:cubicBezTo>
                    <a:cubicBezTo>
                      <a:pt x="124" y="219"/>
                      <a:pt x="101" y="238"/>
                      <a:pt x="95" y="253"/>
                    </a:cubicBezTo>
                    <a:cubicBezTo>
                      <a:pt x="100" y="255"/>
                      <a:pt x="116" y="258"/>
                      <a:pt x="133" y="261"/>
                    </a:cubicBezTo>
                    <a:cubicBezTo>
                      <a:pt x="132" y="268"/>
                      <a:pt x="132" y="275"/>
                      <a:pt x="131" y="281"/>
                    </a:cubicBezTo>
                    <a:cubicBezTo>
                      <a:pt x="112" y="276"/>
                      <a:pt x="94" y="272"/>
                      <a:pt x="88" y="269"/>
                    </a:cubicBezTo>
                    <a:cubicBezTo>
                      <a:pt x="89" y="258"/>
                      <a:pt x="89" y="248"/>
                      <a:pt x="89" y="238"/>
                    </a:cubicBezTo>
                    <a:cubicBezTo>
                      <a:pt x="24" y="243"/>
                      <a:pt x="30" y="157"/>
                      <a:pt x="101" y="170"/>
                    </a:cubicBezTo>
                    <a:cubicBezTo>
                      <a:pt x="103" y="167"/>
                      <a:pt x="105" y="163"/>
                      <a:pt x="107" y="160"/>
                    </a:cubicBezTo>
                    <a:cubicBezTo>
                      <a:pt x="111" y="155"/>
                      <a:pt x="114" y="150"/>
                      <a:pt x="117" y="145"/>
                    </a:cubicBezTo>
                    <a:cubicBezTo>
                      <a:pt x="123" y="147"/>
                      <a:pt x="130" y="149"/>
                      <a:pt x="138" y="151"/>
                    </a:cubicBezTo>
                    <a:close/>
                    <a:moveTo>
                      <a:pt x="124" y="103"/>
                    </a:moveTo>
                    <a:cubicBezTo>
                      <a:pt x="121" y="112"/>
                      <a:pt x="117" y="120"/>
                      <a:pt x="114" y="128"/>
                    </a:cubicBezTo>
                    <a:cubicBezTo>
                      <a:pt x="115" y="128"/>
                      <a:pt x="116" y="128"/>
                      <a:pt x="117" y="129"/>
                    </a:cubicBezTo>
                    <a:cubicBezTo>
                      <a:pt x="115" y="139"/>
                      <a:pt x="109" y="148"/>
                      <a:pt x="99" y="156"/>
                    </a:cubicBezTo>
                    <a:cubicBezTo>
                      <a:pt x="78" y="171"/>
                      <a:pt x="43" y="171"/>
                      <a:pt x="28" y="148"/>
                    </a:cubicBezTo>
                    <a:cubicBezTo>
                      <a:pt x="13" y="125"/>
                      <a:pt x="17" y="96"/>
                      <a:pt x="39" y="80"/>
                    </a:cubicBezTo>
                    <a:cubicBezTo>
                      <a:pt x="56" y="68"/>
                      <a:pt x="79" y="69"/>
                      <a:pt x="95" y="81"/>
                    </a:cubicBezTo>
                    <a:cubicBezTo>
                      <a:pt x="97" y="95"/>
                      <a:pt x="113" y="101"/>
                      <a:pt x="124" y="103"/>
                    </a:cubicBezTo>
                    <a:close/>
                    <a:moveTo>
                      <a:pt x="98" y="66"/>
                    </a:moveTo>
                    <a:cubicBezTo>
                      <a:pt x="96" y="70"/>
                      <a:pt x="96" y="73"/>
                      <a:pt x="95" y="76"/>
                    </a:cubicBezTo>
                    <a:cubicBezTo>
                      <a:pt x="86" y="68"/>
                      <a:pt x="74" y="66"/>
                      <a:pt x="63" y="67"/>
                    </a:cubicBezTo>
                    <a:cubicBezTo>
                      <a:pt x="61" y="56"/>
                      <a:pt x="69" y="48"/>
                      <a:pt x="78" y="47"/>
                    </a:cubicBezTo>
                    <a:cubicBezTo>
                      <a:pt x="80" y="57"/>
                      <a:pt x="87" y="66"/>
                      <a:pt x="98" y="66"/>
                    </a:cubicBezTo>
                    <a:close/>
                    <a:moveTo>
                      <a:pt x="79" y="33"/>
                    </a:moveTo>
                    <a:cubicBezTo>
                      <a:pt x="78" y="36"/>
                      <a:pt x="78" y="39"/>
                      <a:pt x="78" y="43"/>
                    </a:cubicBezTo>
                    <a:cubicBezTo>
                      <a:pt x="66" y="44"/>
                      <a:pt x="56" y="54"/>
                      <a:pt x="58" y="68"/>
                    </a:cubicBezTo>
                    <a:cubicBezTo>
                      <a:pt x="52" y="69"/>
                      <a:pt x="47" y="71"/>
                      <a:pt x="42" y="74"/>
                    </a:cubicBezTo>
                    <a:cubicBezTo>
                      <a:pt x="32" y="43"/>
                      <a:pt x="54" y="24"/>
                      <a:pt x="79" y="33"/>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6" name="Freeform 31"/>
              <p:cNvSpPr/>
              <p:nvPr/>
            </p:nvSpPr>
            <p:spPr bwMode="auto">
              <a:xfrm>
                <a:off x="6950" y="2359"/>
                <a:ext cx="34" cy="67"/>
              </a:xfrm>
              <a:custGeom>
                <a:avLst/>
                <a:gdLst>
                  <a:gd name="T0" fmla="*/ 14 w 14"/>
                  <a:gd name="T1" fmla="*/ 28 h 28"/>
                  <a:gd name="T2" fmla="*/ 14 w 14"/>
                  <a:gd name="T3" fmla="*/ 23 h 28"/>
                  <a:gd name="T4" fmla="*/ 0 w 14"/>
                  <a:gd name="T5" fmla="*/ 0 h 28"/>
                  <a:gd name="T6" fmla="*/ 14 w 14"/>
                  <a:gd name="T7" fmla="*/ 28 h 28"/>
                </a:gdLst>
                <a:ahLst/>
                <a:cxnLst>
                  <a:cxn ang="0">
                    <a:pos x="T0" y="T1"/>
                  </a:cxn>
                  <a:cxn ang="0">
                    <a:pos x="T2" y="T3"/>
                  </a:cxn>
                  <a:cxn ang="0">
                    <a:pos x="T4" y="T5"/>
                  </a:cxn>
                  <a:cxn ang="0">
                    <a:pos x="T6" y="T7"/>
                  </a:cxn>
                </a:cxnLst>
                <a:rect l="0" t="0" r="r" b="b"/>
                <a:pathLst>
                  <a:path w="14" h="28">
                    <a:moveTo>
                      <a:pt x="14" y="28"/>
                    </a:moveTo>
                    <a:cubicBezTo>
                      <a:pt x="14" y="23"/>
                      <a:pt x="14" y="23"/>
                      <a:pt x="14" y="23"/>
                    </a:cubicBezTo>
                    <a:cubicBezTo>
                      <a:pt x="9" y="14"/>
                      <a:pt x="4" y="6"/>
                      <a:pt x="0" y="0"/>
                    </a:cubicBezTo>
                    <a:cubicBezTo>
                      <a:pt x="3" y="8"/>
                      <a:pt x="8" y="17"/>
                      <a:pt x="14" y="28"/>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7" name="Freeform 32"/>
              <p:cNvSpPr/>
              <p:nvPr/>
            </p:nvSpPr>
            <p:spPr bwMode="auto">
              <a:xfrm>
                <a:off x="4567" y="2711"/>
                <a:ext cx="85" cy="220"/>
              </a:xfrm>
              <a:custGeom>
                <a:avLst/>
                <a:gdLst>
                  <a:gd name="T0" fmla="*/ 32 w 36"/>
                  <a:gd name="T1" fmla="*/ 93 h 93"/>
                  <a:gd name="T2" fmla="*/ 36 w 36"/>
                  <a:gd name="T3" fmla="*/ 93 h 93"/>
                  <a:gd name="T4" fmla="*/ 0 w 36"/>
                  <a:gd name="T5" fmla="*/ 0 h 93"/>
                  <a:gd name="T6" fmla="*/ 32 w 36"/>
                  <a:gd name="T7" fmla="*/ 93 h 93"/>
                </a:gdLst>
                <a:ahLst/>
                <a:cxnLst>
                  <a:cxn ang="0">
                    <a:pos x="T0" y="T1"/>
                  </a:cxn>
                  <a:cxn ang="0">
                    <a:pos x="T2" y="T3"/>
                  </a:cxn>
                  <a:cxn ang="0">
                    <a:pos x="T4" y="T5"/>
                  </a:cxn>
                  <a:cxn ang="0">
                    <a:pos x="T6" y="T7"/>
                  </a:cxn>
                </a:cxnLst>
                <a:rect l="0" t="0" r="r" b="b"/>
                <a:pathLst>
                  <a:path w="36" h="93">
                    <a:moveTo>
                      <a:pt x="32" y="93"/>
                    </a:moveTo>
                    <a:cubicBezTo>
                      <a:pt x="36" y="93"/>
                      <a:pt x="36" y="93"/>
                      <a:pt x="36" y="93"/>
                    </a:cubicBezTo>
                    <a:cubicBezTo>
                      <a:pt x="20" y="72"/>
                      <a:pt x="6" y="47"/>
                      <a:pt x="0" y="0"/>
                    </a:cubicBezTo>
                    <a:cubicBezTo>
                      <a:pt x="2" y="47"/>
                      <a:pt x="15" y="70"/>
                      <a:pt x="32" y="93"/>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8" name="Freeform 33"/>
              <p:cNvSpPr/>
              <p:nvPr/>
            </p:nvSpPr>
            <p:spPr bwMode="auto">
              <a:xfrm>
                <a:off x="6974" y="2794"/>
                <a:ext cx="10" cy="28"/>
              </a:xfrm>
              <a:custGeom>
                <a:avLst/>
                <a:gdLst>
                  <a:gd name="T0" fmla="*/ 2 w 4"/>
                  <a:gd name="T1" fmla="*/ 12 h 12"/>
                  <a:gd name="T2" fmla="*/ 4 w 4"/>
                  <a:gd name="T3" fmla="*/ 1 h 12"/>
                  <a:gd name="T4" fmla="*/ 4 w 4"/>
                  <a:gd name="T5" fmla="*/ 0 h 12"/>
                  <a:gd name="T6" fmla="*/ 2 w 4"/>
                  <a:gd name="T7" fmla="*/ 12 h 12"/>
                </a:gdLst>
                <a:ahLst/>
                <a:cxnLst>
                  <a:cxn ang="0">
                    <a:pos x="T0" y="T1"/>
                  </a:cxn>
                  <a:cxn ang="0">
                    <a:pos x="T2" y="T3"/>
                  </a:cxn>
                  <a:cxn ang="0">
                    <a:pos x="T4" y="T5"/>
                  </a:cxn>
                  <a:cxn ang="0">
                    <a:pos x="T6" y="T7"/>
                  </a:cxn>
                </a:cxnLst>
                <a:rect l="0" t="0" r="r" b="b"/>
                <a:pathLst>
                  <a:path w="4" h="12">
                    <a:moveTo>
                      <a:pt x="2" y="12"/>
                    </a:moveTo>
                    <a:cubicBezTo>
                      <a:pt x="3" y="9"/>
                      <a:pt x="4" y="5"/>
                      <a:pt x="4" y="1"/>
                    </a:cubicBezTo>
                    <a:cubicBezTo>
                      <a:pt x="4" y="0"/>
                      <a:pt x="4" y="0"/>
                      <a:pt x="4" y="0"/>
                    </a:cubicBezTo>
                    <a:cubicBezTo>
                      <a:pt x="0" y="3"/>
                      <a:pt x="0" y="8"/>
                      <a:pt x="2" y="12"/>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9" name="Freeform 34"/>
              <p:cNvSpPr>
                <a:spLocks noEditPoints="1"/>
              </p:cNvSpPr>
              <p:nvPr/>
            </p:nvSpPr>
            <p:spPr bwMode="auto">
              <a:xfrm>
                <a:off x="4607" y="1809"/>
                <a:ext cx="121" cy="123"/>
              </a:xfrm>
              <a:custGeom>
                <a:avLst/>
                <a:gdLst>
                  <a:gd name="T0" fmla="*/ 13 w 51"/>
                  <a:gd name="T1" fmla="*/ 7 h 52"/>
                  <a:gd name="T2" fmla="*/ 7 w 51"/>
                  <a:gd name="T3" fmla="*/ 39 h 52"/>
                  <a:gd name="T4" fmla="*/ 39 w 51"/>
                  <a:gd name="T5" fmla="*/ 44 h 52"/>
                  <a:gd name="T6" fmla="*/ 44 w 51"/>
                  <a:gd name="T7" fmla="*/ 13 h 52"/>
                  <a:gd name="T8" fmla="*/ 13 w 51"/>
                  <a:gd name="T9" fmla="*/ 7 h 52"/>
                  <a:gd name="T10" fmla="*/ 35 w 51"/>
                  <a:gd name="T11" fmla="*/ 39 h 52"/>
                  <a:gd name="T12" fmla="*/ 12 w 51"/>
                  <a:gd name="T13" fmla="*/ 35 h 52"/>
                  <a:gd name="T14" fmla="*/ 18 w 51"/>
                  <a:gd name="T15" fmla="*/ 11 h 52"/>
                  <a:gd name="T16" fmla="*/ 40 w 51"/>
                  <a:gd name="T17" fmla="*/ 15 h 52"/>
                  <a:gd name="T18" fmla="*/ 35 w 51"/>
                  <a:gd name="T19" fmla="*/ 3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2">
                    <a:moveTo>
                      <a:pt x="13" y="7"/>
                    </a:moveTo>
                    <a:cubicBezTo>
                      <a:pt x="2" y="15"/>
                      <a:pt x="0" y="29"/>
                      <a:pt x="7" y="39"/>
                    </a:cubicBezTo>
                    <a:cubicBezTo>
                      <a:pt x="14" y="49"/>
                      <a:pt x="28" y="52"/>
                      <a:pt x="39" y="44"/>
                    </a:cubicBezTo>
                    <a:cubicBezTo>
                      <a:pt x="49" y="37"/>
                      <a:pt x="51" y="23"/>
                      <a:pt x="44" y="13"/>
                    </a:cubicBezTo>
                    <a:cubicBezTo>
                      <a:pt x="37" y="2"/>
                      <a:pt x="23" y="0"/>
                      <a:pt x="13" y="7"/>
                    </a:cubicBezTo>
                    <a:close/>
                    <a:moveTo>
                      <a:pt x="35" y="39"/>
                    </a:moveTo>
                    <a:cubicBezTo>
                      <a:pt x="27" y="44"/>
                      <a:pt x="17" y="42"/>
                      <a:pt x="12" y="35"/>
                    </a:cubicBezTo>
                    <a:cubicBezTo>
                      <a:pt x="7" y="27"/>
                      <a:pt x="10" y="17"/>
                      <a:pt x="18" y="11"/>
                    </a:cubicBezTo>
                    <a:cubicBezTo>
                      <a:pt x="25" y="6"/>
                      <a:pt x="36" y="8"/>
                      <a:pt x="40" y="15"/>
                    </a:cubicBezTo>
                    <a:cubicBezTo>
                      <a:pt x="45" y="23"/>
                      <a:pt x="43" y="33"/>
                      <a:pt x="35" y="3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0" name="Freeform 35"/>
              <p:cNvSpPr/>
              <p:nvPr/>
            </p:nvSpPr>
            <p:spPr bwMode="auto">
              <a:xfrm>
                <a:off x="6752" y="2345"/>
                <a:ext cx="232" cy="128"/>
              </a:xfrm>
              <a:custGeom>
                <a:avLst/>
                <a:gdLst>
                  <a:gd name="T0" fmla="*/ 0 w 98"/>
                  <a:gd name="T1" fmla="*/ 10 h 54"/>
                  <a:gd name="T2" fmla="*/ 98 w 98"/>
                  <a:gd name="T3" fmla="*/ 54 h 54"/>
                  <a:gd name="T4" fmla="*/ 98 w 98"/>
                  <a:gd name="T5" fmla="*/ 42 h 54"/>
                  <a:gd name="T6" fmla="*/ 4 w 98"/>
                  <a:gd name="T7" fmla="*/ 0 h 54"/>
                  <a:gd name="T8" fmla="*/ 0 w 98"/>
                  <a:gd name="T9" fmla="*/ 10 h 54"/>
                </a:gdLst>
                <a:ahLst/>
                <a:cxnLst>
                  <a:cxn ang="0">
                    <a:pos x="T0" y="T1"/>
                  </a:cxn>
                  <a:cxn ang="0">
                    <a:pos x="T2" y="T3"/>
                  </a:cxn>
                  <a:cxn ang="0">
                    <a:pos x="T4" y="T5"/>
                  </a:cxn>
                  <a:cxn ang="0">
                    <a:pos x="T6" y="T7"/>
                  </a:cxn>
                  <a:cxn ang="0">
                    <a:pos x="T8" y="T9"/>
                  </a:cxn>
                </a:cxnLst>
                <a:rect l="0" t="0" r="r" b="b"/>
                <a:pathLst>
                  <a:path w="98" h="54">
                    <a:moveTo>
                      <a:pt x="0" y="10"/>
                    </a:moveTo>
                    <a:cubicBezTo>
                      <a:pt x="98" y="54"/>
                      <a:pt x="98" y="54"/>
                      <a:pt x="98" y="54"/>
                    </a:cubicBezTo>
                    <a:cubicBezTo>
                      <a:pt x="98" y="42"/>
                      <a:pt x="98" y="42"/>
                      <a:pt x="98" y="42"/>
                    </a:cubicBezTo>
                    <a:cubicBezTo>
                      <a:pt x="68" y="30"/>
                      <a:pt x="32" y="14"/>
                      <a:pt x="4" y="0"/>
                    </a:cubicBezTo>
                    <a:cubicBezTo>
                      <a:pt x="3" y="3"/>
                      <a:pt x="1" y="6"/>
                      <a:pt x="0" y="10"/>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1" name="Freeform 36"/>
              <p:cNvSpPr/>
              <p:nvPr/>
            </p:nvSpPr>
            <p:spPr bwMode="auto">
              <a:xfrm>
                <a:off x="6664" y="2006"/>
                <a:ext cx="320" cy="239"/>
              </a:xfrm>
              <a:custGeom>
                <a:avLst/>
                <a:gdLst>
                  <a:gd name="T0" fmla="*/ 52 w 135"/>
                  <a:gd name="T1" fmla="*/ 2 h 101"/>
                  <a:gd name="T2" fmla="*/ 0 w 135"/>
                  <a:gd name="T3" fmla="*/ 96 h 101"/>
                  <a:gd name="T4" fmla="*/ 10 w 135"/>
                  <a:gd name="T5" fmla="*/ 101 h 101"/>
                  <a:gd name="T6" fmla="*/ 53 w 135"/>
                  <a:gd name="T7" fmla="*/ 20 h 101"/>
                  <a:gd name="T8" fmla="*/ 135 w 135"/>
                  <a:gd name="T9" fmla="*/ 51 h 101"/>
                  <a:gd name="T10" fmla="*/ 135 w 135"/>
                  <a:gd name="T11" fmla="*/ 37 h 101"/>
                  <a:gd name="T12" fmla="*/ 52 w 135"/>
                  <a:gd name="T13" fmla="*/ 2 h 101"/>
                </a:gdLst>
                <a:ahLst/>
                <a:cxnLst>
                  <a:cxn ang="0">
                    <a:pos x="T0" y="T1"/>
                  </a:cxn>
                  <a:cxn ang="0">
                    <a:pos x="T2" y="T3"/>
                  </a:cxn>
                  <a:cxn ang="0">
                    <a:pos x="T4" y="T5"/>
                  </a:cxn>
                  <a:cxn ang="0">
                    <a:pos x="T6" y="T7"/>
                  </a:cxn>
                  <a:cxn ang="0">
                    <a:pos x="T8" y="T9"/>
                  </a:cxn>
                  <a:cxn ang="0">
                    <a:pos x="T10" y="T11"/>
                  </a:cxn>
                  <a:cxn ang="0">
                    <a:pos x="T12" y="T13"/>
                  </a:cxn>
                </a:cxnLst>
                <a:rect l="0" t="0" r="r" b="b"/>
                <a:pathLst>
                  <a:path w="135" h="101">
                    <a:moveTo>
                      <a:pt x="52" y="2"/>
                    </a:moveTo>
                    <a:cubicBezTo>
                      <a:pt x="43" y="2"/>
                      <a:pt x="18" y="57"/>
                      <a:pt x="0" y="96"/>
                    </a:cubicBezTo>
                    <a:cubicBezTo>
                      <a:pt x="3" y="98"/>
                      <a:pt x="7" y="99"/>
                      <a:pt x="10" y="101"/>
                    </a:cubicBezTo>
                    <a:cubicBezTo>
                      <a:pt x="23" y="70"/>
                      <a:pt x="42" y="22"/>
                      <a:pt x="53" y="20"/>
                    </a:cubicBezTo>
                    <a:cubicBezTo>
                      <a:pt x="60" y="18"/>
                      <a:pt x="96" y="32"/>
                      <a:pt x="135" y="51"/>
                    </a:cubicBezTo>
                    <a:cubicBezTo>
                      <a:pt x="135" y="37"/>
                      <a:pt x="135" y="37"/>
                      <a:pt x="135" y="37"/>
                    </a:cubicBezTo>
                    <a:cubicBezTo>
                      <a:pt x="95" y="17"/>
                      <a:pt x="58" y="0"/>
                      <a:pt x="52" y="2"/>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2" name="Freeform 37"/>
              <p:cNvSpPr/>
              <p:nvPr/>
            </p:nvSpPr>
            <p:spPr bwMode="auto">
              <a:xfrm>
                <a:off x="6965" y="2260"/>
                <a:ext cx="19" cy="26"/>
              </a:xfrm>
              <a:custGeom>
                <a:avLst/>
                <a:gdLst>
                  <a:gd name="T0" fmla="*/ 19 w 19"/>
                  <a:gd name="T1" fmla="*/ 26 h 26"/>
                  <a:gd name="T2" fmla="*/ 19 w 19"/>
                  <a:gd name="T3" fmla="*/ 0 h 26"/>
                  <a:gd name="T4" fmla="*/ 0 w 19"/>
                  <a:gd name="T5" fmla="*/ 4 h 26"/>
                  <a:gd name="T6" fmla="*/ 19 w 19"/>
                  <a:gd name="T7" fmla="*/ 26 h 26"/>
                </a:gdLst>
                <a:ahLst/>
                <a:cxnLst>
                  <a:cxn ang="0">
                    <a:pos x="T0" y="T1"/>
                  </a:cxn>
                  <a:cxn ang="0">
                    <a:pos x="T2" y="T3"/>
                  </a:cxn>
                  <a:cxn ang="0">
                    <a:pos x="T4" y="T5"/>
                  </a:cxn>
                  <a:cxn ang="0">
                    <a:pos x="T6" y="T7"/>
                  </a:cxn>
                </a:cxnLst>
                <a:rect l="0" t="0" r="r" b="b"/>
                <a:pathLst>
                  <a:path w="19" h="26">
                    <a:moveTo>
                      <a:pt x="19" y="26"/>
                    </a:moveTo>
                    <a:lnTo>
                      <a:pt x="19" y="0"/>
                    </a:lnTo>
                    <a:lnTo>
                      <a:pt x="0" y="4"/>
                    </a:lnTo>
                    <a:lnTo>
                      <a:pt x="19" y="26"/>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3" name="Freeform 38"/>
              <p:cNvSpPr/>
              <p:nvPr/>
            </p:nvSpPr>
            <p:spPr bwMode="auto">
              <a:xfrm>
                <a:off x="6700" y="2063"/>
                <a:ext cx="284" cy="370"/>
              </a:xfrm>
              <a:custGeom>
                <a:avLst/>
                <a:gdLst>
                  <a:gd name="T0" fmla="*/ 69 w 120"/>
                  <a:gd name="T1" fmla="*/ 24 h 156"/>
                  <a:gd name="T2" fmla="*/ 60 w 120"/>
                  <a:gd name="T3" fmla="*/ 5 h 156"/>
                  <a:gd name="T4" fmla="*/ 49 w 120"/>
                  <a:gd name="T5" fmla="*/ 2 h 156"/>
                  <a:gd name="T6" fmla="*/ 62 w 120"/>
                  <a:gd name="T7" fmla="*/ 34 h 156"/>
                  <a:gd name="T8" fmla="*/ 45 w 120"/>
                  <a:gd name="T9" fmla="*/ 1 h 156"/>
                  <a:gd name="T10" fmla="*/ 42 w 120"/>
                  <a:gd name="T11" fmla="*/ 0 h 156"/>
                  <a:gd name="T12" fmla="*/ 37 w 120"/>
                  <a:gd name="T13" fmla="*/ 3 h 156"/>
                  <a:gd name="T14" fmla="*/ 52 w 120"/>
                  <a:gd name="T15" fmla="*/ 42 h 156"/>
                  <a:gd name="T16" fmla="*/ 35 w 120"/>
                  <a:gd name="T17" fmla="*/ 6 h 156"/>
                  <a:gd name="T18" fmla="*/ 29 w 120"/>
                  <a:gd name="T19" fmla="*/ 15 h 156"/>
                  <a:gd name="T20" fmla="*/ 47 w 120"/>
                  <a:gd name="T21" fmla="*/ 61 h 156"/>
                  <a:gd name="T22" fmla="*/ 27 w 120"/>
                  <a:gd name="T23" fmla="*/ 18 h 156"/>
                  <a:gd name="T24" fmla="*/ 22 w 120"/>
                  <a:gd name="T25" fmla="*/ 28 h 156"/>
                  <a:gd name="T26" fmla="*/ 38 w 120"/>
                  <a:gd name="T27" fmla="*/ 68 h 156"/>
                  <a:gd name="T28" fmla="*/ 20 w 120"/>
                  <a:gd name="T29" fmla="*/ 31 h 156"/>
                  <a:gd name="T30" fmla="*/ 15 w 120"/>
                  <a:gd name="T31" fmla="*/ 43 h 156"/>
                  <a:gd name="T32" fmla="*/ 29 w 120"/>
                  <a:gd name="T33" fmla="*/ 77 h 156"/>
                  <a:gd name="T34" fmla="*/ 14 w 120"/>
                  <a:gd name="T35" fmla="*/ 46 h 156"/>
                  <a:gd name="T36" fmla="*/ 10 w 120"/>
                  <a:gd name="T37" fmla="*/ 55 h 156"/>
                  <a:gd name="T38" fmla="*/ 22 w 120"/>
                  <a:gd name="T39" fmla="*/ 86 h 156"/>
                  <a:gd name="T40" fmla="*/ 9 w 120"/>
                  <a:gd name="T41" fmla="*/ 58 h 156"/>
                  <a:gd name="T42" fmla="*/ 0 w 120"/>
                  <a:gd name="T43" fmla="*/ 79 h 156"/>
                  <a:gd name="T44" fmla="*/ 30 w 120"/>
                  <a:gd name="T45" fmla="*/ 103 h 156"/>
                  <a:gd name="T46" fmla="*/ 28 w 120"/>
                  <a:gd name="T47" fmla="*/ 114 h 156"/>
                  <a:gd name="T48" fmla="*/ 120 w 120"/>
                  <a:gd name="T49" fmla="*/ 156 h 156"/>
                  <a:gd name="T50" fmla="*/ 120 w 120"/>
                  <a:gd name="T51" fmla="*/ 153 h 156"/>
                  <a:gd name="T52" fmla="*/ 106 w 120"/>
                  <a:gd name="T53" fmla="*/ 125 h 156"/>
                  <a:gd name="T54" fmla="*/ 120 w 120"/>
                  <a:gd name="T55" fmla="*/ 148 h 156"/>
                  <a:gd name="T56" fmla="*/ 120 w 120"/>
                  <a:gd name="T57" fmla="*/ 123 h 156"/>
                  <a:gd name="T58" fmla="*/ 97 w 120"/>
                  <a:gd name="T59" fmla="*/ 98 h 156"/>
                  <a:gd name="T60" fmla="*/ 85 w 120"/>
                  <a:gd name="T61" fmla="*/ 123 h 156"/>
                  <a:gd name="T62" fmla="*/ 68 w 120"/>
                  <a:gd name="T63" fmla="*/ 48 h 156"/>
                  <a:gd name="T64" fmla="*/ 120 w 120"/>
                  <a:gd name="T65" fmla="*/ 70 h 156"/>
                  <a:gd name="T66" fmla="*/ 120 w 120"/>
                  <a:gd name="T67" fmla="*/ 33 h 156"/>
                  <a:gd name="T68" fmla="*/ 62 w 120"/>
                  <a:gd name="T69" fmla="*/ 6 h 156"/>
                  <a:gd name="T70" fmla="*/ 69 w 120"/>
                  <a:gd name="T71" fmla="*/ 2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0" h="156">
                    <a:moveTo>
                      <a:pt x="69" y="24"/>
                    </a:moveTo>
                    <a:cubicBezTo>
                      <a:pt x="66" y="19"/>
                      <a:pt x="63" y="13"/>
                      <a:pt x="60" y="5"/>
                    </a:cubicBezTo>
                    <a:cubicBezTo>
                      <a:pt x="55" y="4"/>
                      <a:pt x="52" y="3"/>
                      <a:pt x="49" y="2"/>
                    </a:cubicBezTo>
                    <a:cubicBezTo>
                      <a:pt x="54" y="14"/>
                      <a:pt x="59" y="26"/>
                      <a:pt x="62" y="34"/>
                    </a:cubicBezTo>
                    <a:cubicBezTo>
                      <a:pt x="57" y="26"/>
                      <a:pt x="51" y="14"/>
                      <a:pt x="45" y="1"/>
                    </a:cubicBezTo>
                    <a:cubicBezTo>
                      <a:pt x="44" y="0"/>
                      <a:pt x="43" y="0"/>
                      <a:pt x="42" y="0"/>
                    </a:cubicBezTo>
                    <a:cubicBezTo>
                      <a:pt x="40" y="1"/>
                      <a:pt x="39" y="2"/>
                      <a:pt x="37" y="3"/>
                    </a:cubicBezTo>
                    <a:cubicBezTo>
                      <a:pt x="43" y="18"/>
                      <a:pt x="49" y="32"/>
                      <a:pt x="52" y="42"/>
                    </a:cubicBezTo>
                    <a:cubicBezTo>
                      <a:pt x="48" y="33"/>
                      <a:pt x="41" y="20"/>
                      <a:pt x="35" y="6"/>
                    </a:cubicBezTo>
                    <a:cubicBezTo>
                      <a:pt x="33" y="8"/>
                      <a:pt x="31" y="11"/>
                      <a:pt x="29" y="15"/>
                    </a:cubicBezTo>
                    <a:cubicBezTo>
                      <a:pt x="37" y="32"/>
                      <a:pt x="43" y="49"/>
                      <a:pt x="47" y="61"/>
                    </a:cubicBezTo>
                    <a:cubicBezTo>
                      <a:pt x="42" y="51"/>
                      <a:pt x="35" y="35"/>
                      <a:pt x="27" y="18"/>
                    </a:cubicBezTo>
                    <a:cubicBezTo>
                      <a:pt x="25" y="21"/>
                      <a:pt x="24" y="24"/>
                      <a:pt x="22" y="28"/>
                    </a:cubicBezTo>
                    <a:cubicBezTo>
                      <a:pt x="29" y="43"/>
                      <a:pt x="34" y="57"/>
                      <a:pt x="38" y="68"/>
                    </a:cubicBezTo>
                    <a:cubicBezTo>
                      <a:pt x="33" y="59"/>
                      <a:pt x="27" y="46"/>
                      <a:pt x="20" y="31"/>
                    </a:cubicBezTo>
                    <a:cubicBezTo>
                      <a:pt x="19" y="35"/>
                      <a:pt x="17" y="39"/>
                      <a:pt x="15" y="43"/>
                    </a:cubicBezTo>
                    <a:cubicBezTo>
                      <a:pt x="21" y="56"/>
                      <a:pt x="26" y="68"/>
                      <a:pt x="29" y="77"/>
                    </a:cubicBezTo>
                    <a:cubicBezTo>
                      <a:pt x="25" y="70"/>
                      <a:pt x="19" y="58"/>
                      <a:pt x="14" y="46"/>
                    </a:cubicBezTo>
                    <a:cubicBezTo>
                      <a:pt x="12" y="49"/>
                      <a:pt x="11" y="52"/>
                      <a:pt x="10" y="55"/>
                    </a:cubicBezTo>
                    <a:cubicBezTo>
                      <a:pt x="15" y="67"/>
                      <a:pt x="19" y="77"/>
                      <a:pt x="22" y="86"/>
                    </a:cubicBezTo>
                    <a:cubicBezTo>
                      <a:pt x="18" y="79"/>
                      <a:pt x="13" y="69"/>
                      <a:pt x="9" y="58"/>
                    </a:cubicBezTo>
                    <a:cubicBezTo>
                      <a:pt x="5" y="66"/>
                      <a:pt x="2" y="73"/>
                      <a:pt x="0" y="79"/>
                    </a:cubicBezTo>
                    <a:cubicBezTo>
                      <a:pt x="19" y="88"/>
                      <a:pt x="33" y="96"/>
                      <a:pt x="30" y="103"/>
                    </a:cubicBezTo>
                    <a:cubicBezTo>
                      <a:pt x="30" y="106"/>
                      <a:pt x="29" y="110"/>
                      <a:pt x="28" y="114"/>
                    </a:cubicBezTo>
                    <a:cubicBezTo>
                      <a:pt x="55" y="127"/>
                      <a:pt x="91" y="144"/>
                      <a:pt x="120" y="156"/>
                    </a:cubicBezTo>
                    <a:cubicBezTo>
                      <a:pt x="120" y="153"/>
                      <a:pt x="120" y="153"/>
                      <a:pt x="120" y="153"/>
                    </a:cubicBezTo>
                    <a:cubicBezTo>
                      <a:pt x="114" y="142"/>
                      <a:pt x="109" y="133"/>
                      <a:pt x="106" y="125"/>
                    </a:cubicBezTo>
                    <a:cubicBezTo>
                      <a:pt x="110" y="131"/>
                      <a:pt x="115" y="139"/>
                      <a:pt x="120" y="148"/>
                    </a:cubicBezTo>
                    <a:cubicBezTo>
                      <a:pt x="120" y="123"/>
                      <a:pt x="120" y="123"/>
                      <a:pt x="120" y="123"/>
                    </a:cubicBezTo>
                    <a:cubicBezTo>
                      <a:pt x="97" y="98"/>
                      <a:pt x="97" y="98"/>
                      <a:pt x="97" y="98"/>
                    </a:cubicBezTo>
                    <a:cubicBezTo>
                      <a:pt x="85" y="123"/>
                      <a:pt x="85" y="123"/>
                      <a:pt x="85" y="123"/>
                    </a:cubicBezTo>
                    <a:cubicBezTo>
                      <a:pt x="68" y="48"/>
                      <a:pt x="68" y="48"/>
                      <a:pt x="68" y="48"/>
                    </a:cubicBezTo>
                    <a:cubicBezTo>
                      <a:pt x="120" y="70"/>
                      <a:pt x="120" y="70"/>
                      <a:pt x="120" y="70"/>
                    </a:cubicBezTo>
                    <a:cubicBezTo>
                      <a:pt x="120" y="33"/>
                      <a:pt x="120" y="33"/>
                      <a:pt x="120" y="33"/>
                    </a:cubicBezTo>
                    <a:cubicBezTo>
                      <a:pt x="98" y="22"/>
                      <a:pt x="77" y="12"/>
                      <a:pt x="62" y="6"/>
                    </a:cubicBezTo>
                    <a:cubicBezTo>
                      <a:pt x="65" y="13"/>
                      <a:pt x="67" y="19"/>
                      <a:pt x="69" y="24"/>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4" name="Freeform 39"/>
              <p:cNvSpPr/>
              <p:nvPr/>
            </p:nvSpPr>
            <p:spPr bwMode="auto">
              <a:xfrm>
                <a:off x="6934" y="1467"/>
                <a:ext cx="50" cy="221"/>
              </a:xfrm>
              <a:custGeom>
                <a:avLst/>
                <a:gdLst>
                  <a:gd name="T0" fmla="*/ 21 w 21"/>
                  <a:gd name="T1" fmla="*/ 72 h 93"/>
                  <a:gd name="T2" fmla="*/ 21 w 21"/>
                  <a:gd name="T3" fmla="*/ 24 h 93"/>
                  <a:gd name="T4" fmla="*/ 15 w 21"/>
                  <a:gd name="T5" fmla="*/ 0 h 93"/>
                  <a:gd name="T6" fmla="*/ 0 w 21"/>
                  <a:gd name="T7" fmla="*/ 93 h 93"/>
                  <a:gd name="T8" fmla="*/ 21 w 21"/>
                  <a:gd name="T9" fmla="*/ 72 h 93"/>
                </a:gdLst>
                <a:ahLst/>
                <a:cxnLst>
                  <a:cxn ang="0">
                    <a:pos x="T0" y="T1"/>
                  </a:cxn>
                  <a:cxn ang="0">
                    <a:pos x="T2" y="T3"/>
                  </a:cxn>
                  <a:cxn ang="0">
                    <a:pos x="T4" y="T5"/>
                  </a:cxn>
                  <a:cxn ang="0">
                    <a:pos x="T6" y="T7"/>
                  </a:cxn>
                  <a:cxn ang="0">
                    <a:pos x="T8" y="T9"/>
                  </a:cxn>
                </a:cxnLst>
                <a:rect l="0" t="0" r="r" b="b"/>
                <a:pathLst>
                  <a:path w="21" h="93">
                    <a:moveTo>
                      <a:pt x="21" y="72"/>
                    </a:moveTo>
                    <a:cubicBezTo>
                      <a:pt x="21" y="24"/>
                      <a:pt x="21" y="24"/>
                      <a:pt x="21" y="24"/>
                    </a:cubicBezTo>
                    <a:cubicBezTo>
                      <a:pt x="21" y="15"/>
                      <a:pt x="18" y="7"/>
                      <a:pt x="15" y="0"/>
                    </a:cubicBezTo>
                    <a:cubicBezTo>
                      <a:pt x="14" y="41"/>
                      <a:pt x="6" y="68"/>
                      <a:pt x="0" y="93"/>
                    </a:cubicBezTo>
                    <a:cubicBezTo>
                      <a:pt x="5" y="90"/>
                      <a:pt x="14" y="81"/>
                      <a:pt x="21" y="72"/>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5" name="Freeform 40"/>
              <p:cNvSpPr/>
              <p:nvPr/>
            </p:nvSpPr>
            <p:spPr bwMode="auto">
              <a:xfrm>
                <a:off x="6837" y="1970"/>
                <a:ext cx="147" cy="74"/>
              </a:xfrm>
              <a:custGeom>
                <a:avLst/>
                <a:gdLst>
                  <a:gd name="T0" fmla="*/ 29 w 62"/>
                  <a:gd name="T1" fmla="*/ 0 h 31"/>
                  <a:gd name="T2" fmla="*/ 0 w 62"/>
                  <a:gd name="T3" fmla="*/ 17 h 31"/>
                  <a:gd name="T4" fmla="*/ 32 w 62"/>
                  <a:gd name="T5" fmla="*/ 31 h 31"/>
                  <a:gd name="T6" fmla="*/ 62 w 62"/>
                  <a:gd name="T7" fmla="*/ 19 h 31"/>
                  <a:gd name="T8" fmla="*/ 62 w 62"/>
                  <a:gd name="T9" fmla="*/ 7 h 31"/>
                  <a:gd name="T10" fmla="*/ 29 w 62"/>
                  <a:gd name="T11" fmla="*/ 0 h 31"/>
                </a:gdLst>
                <a:ahLst/>
                <a:cxnLst>
                  <a:cxn ang="0">
                    <a:pos x="T0" y="T1"/>
                  </a:cxn>
                  <a:cxn ang="0">
                    <a:pos x="T2" y="T3"/>
                  </a:cxn>
                  <a:cxn ang="0">
                    <a:pos x="T4" y="T5"/>
                  </a:cxn>
                  <a:cxn ang="0">
                    <a:pos x="T6" y="T7"/>
                  </a:cxn>
                  <a:cxn ang="0">
                    <a:pos x="T8" y="T9"/>
                  </a:cxn>
                  <a:cxn ang="0">
                    <a:pos x="T10" y="T11"/>
                  </a:cxn>
                </a:cxnLst>
                <a:rect l="0" t="0" r="r" b="b"/>
                <a:pathLst>
                  <a:path w="62" h="31">
                    <a:moveTo>
                      <a:pt x="29" y="0"/>
                    </a:moveTo>
                    <a:cubicBezTo>
                      <a:pt x="24" y="6"/>
                      <a:pt x="13" y="12"/>
                      <a:pt x="0" y="17"/>
                    </a:cubicBezTo>
                    <a:cubicBezTo>
                      <a:pt x="9" y="21"/>
                      <a:pt x="20" y="26"/>
                      <a:pt x="32" y="31"/>
                    </a:cubicBezTo>
                    <a:cubicBezTo>
                      <a:pt x="41" y="30"/>
                      <a:pt x="51" y="26"/>
                      <a:pt x="62" y="19"/>
                    </a:cubicBezTo>
                    <a:cubicBezTo>
                      <a:pt x="62" y="7"/>
                      <a:pt x="62" y="7"/>
                      <a:pt x="62" y="7"/>
                    </a:cubicBezTo>
                    <a:cubicBezTo>
                      <a:pt x="53" y="9"/>
                      <a:pt x="41" y="7"/>
                      <a:pt x="29" y="0"/>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6" name="Freeform 41"/>
              <p:cNvSpPr/>
              <p:nvPr/>
            </p:nvSpPr>
            <p:spPr bwMode="auto">
              <a:xfrm>
                <a:off x="6932" y="2523"/>
                <a:ext cx="52" cy="33"/>
              </a:xfrm>
              <a:custGeom>
                <a:avLst/>
                <a:gdLst>
                  <a:gd name="T0" fmla="*/ 0 w 52"/>
                  <a:gd name="T1" fmla="*/ 12 h 33"/>
                  <a:gd name="T2" fmla="*/ 52 w 52"/>
                  <a:gd name="T3" fmla="*/ 33 h 33"/>
                  <a:gd name="T4" fmla="*/ 52 w 52"/>
                  <a:gd name="T5" fmla="*/ 17 h 33"/>
                  <a:gd name="T6" fmla="*/ 4 w 52"/>
                  <a:gd name="T7" fmla="*/ 0 h 33"/>
                  <a:gd name="T8" fmla="*/ 0 w 52"/>
                  <a:gd name="T9" fmla="*/ 12 h 33"/>
                </a:gdLst>
                <a:ahLst/>
                <a:cxnLst>
                  <a:cxn ang="0">
                    <a:pos x="T0" y="T1"/>
                  </a:cxn>
                  <a:cxn ang="0">
                    <a:pos x="T2" y="T3"/>
                  </a:cxn>
                  <a:cxn ang="0">
                    <a:pos x="T4" y="T5"/>
                  </a:cxn>
                  <a:cxn ang="0">
                    <a:pos x="T6" y="T7"/>
                  </a:cxn>
                  <a:cxn ang="0">
                    <a:pos x="T8" y="T9"/>
                  </a:cxn>
                </a:cxnLst>
                <a:rect l="0" t="0" r="r" b="b"/>
                <a:pathLst>
                  <a:path w="52" h="33">
                    <a:moveTo>
                      <a:pt x="0" y="12"/>
                    </a:moveTo>
                    <a:lnTo>
                      <a:pt x="52" y="33"/>
                    </a:lnTo>
                    <a:lnTo>
                      <a:pt x="52" y="17"/>
                    </a:lnTo>
                    <a:lnTo>
                      <a:pt x="4" y="0"/>
                    </a:lnTo>
                    <a:lnTo>
                      <a:pt x="0" y="12"/>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7" name="Freeform 42"/>
              <p:cNvSpPr/>
              <p:nvPr/>
            </p:nvSpPr>
            <p:spPr bwMode="auto">
              <a:xfrm>
                <a:off x="6839" y="2575"/>
                <a:ext cx="145" cy="124"/>
              </a:xfrm>
              <a:custGeom>
                <a:avLst/>
                <a:gdLst>
                  <a:gd name="T0" fmla="*/ 35 w 61"/>
                  <a:gd name="T1" fmla="*/ 6 h 52"/>
                  <a:gd name="T2" fmla="*/ 59 w 61"/>
                  <a:gd name="T3" fmla="*/ 15 h 52"/>
                  <a:gd name="T4" fmla="*/ 60 w 61"/>
                  <a:gd name="T5" fmla="*/ 38 h 52"/>
                  <a:gd name="T6" fmla="*/ 6 w 61"/>
                  <a:gd name="T7" fmla="*/ 19 h 52"/>
                  <a:gd name="T8" fmla="*/ 5 w 61"/>
                  <a:gd name="T9" fmla="*/ 17 h 52"/>
                  <a:gd name="T10" fmla="*/ 0 w 61"/>
                  <a:gd name="T11" fmla="*/ 20 h 52"/>
                  <a:gd name="T12" fmla="*/ 9 w 61"/>
                  <a:gd name="T13" fmla="*/ 35 h 52"/>
                  <a:gd name="T14" fmla="*/ 56 w 61"/>
                  <a:gd name="T15" fmla="*/ 52 h 52"/>
                  <a:gd name="T16" fmla="*/ 61 w 61"/>
                  <a:gd name="T17" fmla="*/ 52 h 52"/>
                  <a:gd name="T18" fmla="*/ 61 w 61"/>
                  <a:gd name="T19" fmla="*/ 8 h 52"/>
                  <a:gd name="T20" fmla="*/ 38 w 61"/>
                  <a:gd name="T21" fmla="*/ 0 h 52"/>
                  <a:gd name="T22" fmla="*/ 35 w 61"/>
                  <a:gd name="T23" fmla="*/ 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1" h="52">
                    <a:moveTo>
                      <a:pt x="35" y="6"/>
                    </a:moveTo>
                    <a:cubicBezTo>
                      <a:pt x="59" y="15"/>
                      <a:pt x="59" y="15"/>
                      <a:pt x="59" y="15"/>
                    </a:cubicBezTo>
                    <a:cubicBezTo>
                      <a:pt x="60" y="38"/>
                      <a:pt x="60" y="38"/>
                      <a:pt x="60" y="38"/>
                    </a:cubicBezTo>
                    <a:cubicBezTo>
                      <a:pt x="6" y="19"/>
                      <a:pt x="6" y="19"/>
                      <a:pt x="6" y="19"/>
                    </a:cubicBezTo>
                    <a:cubicBezTo>
                      <a:pt x="5" y="17"/>
                      <a:pt x="5" y="17"/>
                      <a:pt x="5" y="17"/>
                    </a:cubicBezTo>
                    <a:cubicBezTo>
                      <a:pt x="0" y="20"/>
                      <a:pt x="0" y="20"/>
                      <a:pt x="0" y="20"/>
                    </a:cubicBezTo>
                    <a:cubicBezTo>
                      <a:pt x="3" y="25"/>
                      <a:pt x="6" y="30"/>
                      <a:pt x="9" y="35"/>
                    </a:cubicBezTo>
                    <a:cubicBezTo>
                      <a:pt x="56" y="52"/>
                      <a:pt x="56" y="52"/>
                      <a:pt x="56" y="52"/>
                    </a:cubicBezTo>
                    <a:cubicBezTo>
                      <a:pt x="57" y="52"/>
                      <a:pt x="59" y="52"/>
                      <a:pt x="61" y="52"/>
                    </a:cubicBezTo>
                    <a:cubicBezTo>
                      <a:pt x="61" y="8"/>
                      <a:pt x="61" y="8"/>
                      <a:pt x="61" y="8"/>
                    </a:cubicBezTo>
                    <a:cubicBezTo>
                      <a:pt x="38" y="0"/>
                      <a:pt x="38" y="0"/>
                      <a:pt x="38" y="0"/>
                    </a:cubicBezTo>
                    <a:lnTo>
                      <a:pt x="35" y="6"/>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8" name="Freeform 43"/>
              <p:cNvSpPr>
                <a:spLocks noEditPoints="1"/>
              </p:cNvSpPr>
              <p:nvPr/>
            </p:nvSpPr>
            <p:spPr bwMode="auto">
              <a:xfrm>
                <a:off x="6686" y="2381"/>
                <a:ext cx="298" cy="242"/>
              </a:xfrm>
              <a:custGeom>
                <a:avLst/>
                <a:gdLst>
                  <a:gd name="T0" fmla="*/ 0 w 126"/>
                  <a:gd name="T1" fmla="*/ 54 h 102"/>
                  <a:gd name="T2" fmla="*/ 65 w 126"/>
                  <a:gd name="T3" fmla="*/ 102 h 102"/>
                  <a:gd name="T4" fmla="*/ 70 w 126"/>
                  <a:gd name="T5" fmla="*/ 99 h 102"/>
                  <a:gd name="T6" fmla="*/ 56 w 126"/>
                  <a:gd name="T7" fmla="*/ 77 h 102"/>
                  <a:gd name="T8" fmla="*/ 59 w 126"/>
                  <a:gd name="T9" fmla="*/ 73 h 102"/>
                  <a:gd name="T10" fmla="*/ 100 w 126"/>
                  <a:gd name="T11" fmla="*/ 88 h 102"/>
                  <a:gd name="T12" fmla="*/ 103 w 126"/>
                  <a:gd name="T13" fmla="*/ 82 h 102"/>
                  <a:gd name="T14" fmla="*/ 102 w 126"/>
                  <a:gd name="T15" fmla="*/ 65 h 102"/>
                  <a:gd name="T16" fmla="*/ 104 w 126"/>
                  <a:gd name="T17" fmla="*/ 65 h 102"/>
                  <a:gd name="T18" fmla="*/ 106 w 126"/>
                  <a:gd name="T19" fmla="*/ 60 h 102"/>
                  <a:gd name="T20" fmla="*/ 107 w 126"/>
                  <a:gd name="T21" fmla="*/ 47 h 102"/>
                  <a:gd name="T22" fmla="*/ 126 w 126"/>
                  <a:gd name="T23" fmla="*/ 54 h 102"/>
                  <a:gd name="T24" fmla="*/ 126 w 126"/>
                  <a:gd name="T25" fmla="*/ 44 h 102"/>
                  <a:gd name="T26" fmla="*/ 26 w 126"/>
                  <a:gd name="T27" fmla="*/ 0 h 102"/>
                  <a:gd name="T28" fmla="*/ 0 w 126"/>
                  <a:gd name="T29" fmla="*/ 54 h 102"/>
                  <a:gd name="T30" fmla="*/ 30 w 126"/>
                  <a:gd name="T31" fmla="*/ 53 h 102"/>
                  <a:gd name="T32" fmla="*/ 14 w 126"/>
                  <a:gd name="T33" fmla="*/ 48 h 102"/>
                  <a:gd name="T34" fmla="*/ 18 w 126"/>
                  <a:gd name="T35" fmla="*/ 34 h 102"/>
                  <a:gd name="T36" fmla="*/ 34 w 126"/>
                  <a:gd name="T37" fmla="*/ 40 h 102"/>
                  <a:gd name="T38" fmla="*/ 30 w 126"/>
                  <a:gd name="T39" fmla="*/ 53 h 102"/>
                  <a:gd name="T40" fmla="*/ 63 w 126"/>
                  <a:gd name="T41" fmla="*/ 67 h 102"/>
                  <a:gd name="T42" fmla="*/ 38 w 126"/>
                  <a:gd name="T43" fmla="*/ 58 h 102"/>
                  <a:gd name="T44" fmla="*/ 40 w 126"/>
                  <a:gd name="T45" fmla="*/ 43 h 102"/>
                  <a:gd name="T46" fmla="*/ 65 w 126"/>
                  <a:gd name="T47" fmla="*/ 52 h 102"/>
                  <a:gd name="T48" fmla="*/ 63 w 126"/>
                  <a:gd name="T49" fmla="*/ 67 h 102"/>
                  <a:gd name="T50" fmla="*/ 78 w 126"/>
                  <a:gd name="T51" fmla="*/ 37 h 102"/>
                  <a:gd name="T52" fmla="*/ 101 w 126"/>
                  <a:gd name="T53" fmla="*/ 45 h 102"/>
                  <a:gd name="T54" fmla="*/ 101 w 126"/>
                  <a:gd name="T55" fmla="*/ 58 h 102"/>
                  <a:gd name="T56" fmla="*/ 76 w 126"/>
                  <a:gd name="T57" fmla="*/ 48 h 102"/>
                  <a:gd name="T58" fmla="*/ 78 w 126"/>
                  <a:gd name="T59" fmla="*/ 37 h 102"/>
                  <a:gd name="T60" fmla="*/ 72 w 126"/>
                  <a:gd name="T61" fmla="*/ 54 h 102"/>
                  <a:gd name="T62" fmla="*/ 96 w 126"/>
                  <a:gd name="T63" fmla="*/ 63 h 102"/>
                  <a:gd name="T64" fmla="*/ 96 w 126"/>
                  <a:gd name="T65" fmla="*/ 78 h 102"/>
                  <a:gd name="T66" fmla="*/ 71 w 126"/>
                  <a:gd name="T67" fmla="*/ 70 h 102"/>
                  <a:gd name="T68" fmla="*/ 72 w 126"/>
                  <a:gd name="T69" fmla="*/ 54 h 102"/>
                  <a:gd name="T70" fmla="*/ 47 w 126"/>
                  <a:gd name="T71" fmla="*/ 23 h 102"/>
                  <a:gd name="T72" fmla="*/ 71 w 126"/>
                  <a:gd name="T73" fmla="*/ 33 h 102"/>
                  <a:gd name="T74" fmla="*/ 68 w 126"/>
                  <a:gd name="T75" fmla="*/ 44 h 102"/>
                  <a:gd name="T76" fmla="*/ 44 w 126"/>
                  <a:gd name="T77" fmla="*/ 35 h 102"/>
                  <a:gd name="T78" fmla="*/ 47 w 126"/>
                  <a:gd name="T79" fmla="*/ 23 h 102"/>
                  <a:gd name="T80" fmla="*/ 38 w 126"/>
                  <a:gd name="T81" fmla="*/ 32 h 102"/>
                  <a:gd name="T82" fmla="*/ 21 w 126"/>
                  <a:gd name="T83" fmla="*/ 25 h 102"/>
                  <a:gd name="T84" fmla="*/ 25 w 126"/>
                  <a:gd name="T85" fmla="*/ 14 h 102"/>
                  <a:gd name="T86" fmla="*/ 41 w 126"/>
                  <a:gd name="T87" fmla="*/ 20 h 102"/>
                  <a:gd name="T88" fmla="*/ 38 w 126"/>
                  <a:gd name="T89" fmla="*/ 3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6" h="102">
                    <a:moveTo>
                      <a:pt x="0" y="54"/>
                    </a:moveTo>
                    <a:cubicBezTo>
                      <a:pt x="29" y="62"/>
                      <a:pt x="50" y="81"/>
                      <a:pt x="65" y="102"/>
                    </a:cubicBezTo>
                    <a:cubicBezTo>
                      <a:pt x="70" y="99"/>
                      <a:pt x="70" y="99"/>
                      <a:pt x="70" y="99"/>
                    </a:cubicBezTo>
                    <a:cubicBezTo>
                      <a:pt x="56" y="77"/>
                      <a:pt x="56" y="77"/>
                      <a:pt x="56" y="77"/>
                    </a:cubicBezTo>
                    <a:cubicBezTo>
                      <a:pt x="59" y="73"/>
                      <a:pt x="59" y="73"/>
                      <a:pt x="59" y="73"/>
                    </a:cubicBezTo>
                    <a:cubicBezTo>
                      <a:pt x="100" y="88"/>
                      <a:pt x="100" y="88"/>
                      <a:pt x="100" y="88"/>
                    </a:cubicBezTo>
                    <a:cubicBezTo>
                      <a:pt x="103" y="82"/>
                      <a:pt x="103" y="82"/>
                      <a:pt x="103" y="82"/>
                    </a:cubicBezTo>
                    <a:cubicBezTo>
                      <a:pt x="102" y="65"/>
                      <a:pt x="102" y="65"/>
                      <a:pt x="102" y="65"/>
                    </a:cubicBezTo>
                    <a:cubicBezTo>
                      <a:pt x="104" y="65"/>
                      <a:pt x="104" y="65"/>
                      <a:pt x="104" y="65"/>
                    </a:cubicBezTo>
                    <a:cubicBezTo>
                      <a:pt x="106" y="60"/>
                      <a:pt x="106" y="60"/>
                      <a:pt x="106" y="60"/>
                    </a:cubicBezTo>
                    <a:cubicBezTo>
                      <a:pt x="107" y="47"/>
                      <a:pt x="107" y="47"/>
                      <a:pt x="107" y="47"/>
                    </a:cubicBezTo>
                    <a:cubicBezTo>
                      <a:pt x="126" y="54"/>
                      <a:pt x="126" y="54"/>
                      <a:pt x="126" y="54"/>
                    </a:cubicBezTo>
                    <a:cubicBezTo>
                      <a:pt x="126" y="44"/>
                      <a:pt x="126" y="44"/>
                      <a:pt x="126" y="44"/>
                    </a:cubicBezTo>
                    <a:cubicBezTo>
                      <a:pt x="26" y="0"/>
                      <a:pt x="26" y="0"/>
                      <a:pt x="26" y="0"/>
                    </a:cubicBezTo>
                    <a:cubicBezTo>
                      <a:pt x="19" y="17"/>
                      <a:pt x="9" y="37"/>
                      <a:pt x="0" y="54"/>
                    </a:cubicBezTo>
                    <a:close/>
                    <a:moveTo>
                      <a:pt x="30" y="53"/>
                    </a:moveTo>
                    <a:cubicBezTo>
                      <a:pt x="14" y="48"/>
                      <a:pt x="14" y="48"/>
                      <a:pt x="14" y="48"/>
                    </a:cubicBezTo>
                    <a:cubicBezTo>
                      <a:pt x="18" y="34"/>
                      <a:pt x="18" y="34"/>
                      <a:pt x="18" y="34"/>
                    </a:cubicBezTo>
                    <a:cubicBezTo>
                      <a:pt x="34" y="40"/>
                      <a:pt x="34" y="40"/>
                      <a:pt x="34" y="40"/>
                    </a:cubicBezTo>
                    <a:lnTo>
                      <a:pt x="30" y="53"/>
                    </a:lnTo>
                    <a:close/>
                    <a:moveTo>
                      <a:pt x="63" y="67"/>
                    </a:moveTo>
                    <a:cubicBezTo>
                      <a:pt x="38" y="58"/>
                      <a:pt x="38" y="58"/>
                      <a:pt x="38" y="58"/>
                    </a:cubicBezTo>
                    <a:cubicBezTo>
                      <a:pt x="40" y="43"/>
                      <a:pt x="40" y="43"/>
                      <a:pt x="40" y="43"/>
                    </a:cubicBezTo>
                    <a:cubicBezTo>
                      <a:pt x="65" y="52"/>
                      <a:pt x="65" y="52"/>
                      <a:pt x="65" y="52"/>
                    </a:cubicBezTo>
                    <a:lnTo>
                      <a:pt x="63" y="67"/>
                    </a:lnTo>
                    <a:close/>
                    <a:moveTo>
                      <a:pt x="78" y="37"/>
                    </a:moveTo>
                    <a:cubicBezTo>
                      <a:pt x="101" y="45"/>
                      <a:pt x="101" y="45"/>
                      <a:pt x="101" y="45"/>
                    </a:cubicBezTo>
                    <a:cubicBezTo>
                      <a:pt x="101" y="58"/>
                      <a:pt x="101" y="58"/>
                      <a:pt x="101" y="58"/>
                    </a:cubicBezTo>
                    <a:cubicBezTo>
                      <a:pt x="76" y="48"/>
                      <a:pt x="76" y="48"/>
                      <a:pt x="76" y="48"/>
                    </a:cubicBezTo>
                    <a:lnTo>
                      <a:pt x="78" y="37"/>
                    </a:lnTo>
                    <a:close/>
                    <a:moveTo>
                      <a:pt x="72" y="54"/>
                    </a:moveTo>
                    <a:cubicBezTo>
                      <a:pt x="96" y="63"/>
                      <a:pt x="96" y="63"/>
                      <a:pt x="96" y="63"/>
                    </a:cubicBezTo>
                    <a:cubicBezTo>
                      <a:pt x="96" y="78"/>
                      <a:pt x="96" y="78"/>
                      <a:pt x="96" y="78"/>
                    </a:cubicBezTo>
                    <a:cubicBezTo>
                      <a:pt x="71" y="70"/>
                      <a:pt x="71" y="70"/>
                      <a:pt x="71" y="70"/>
                    </a:cubicBezTo>
                    <a:lnTo>
                      <a:pt x="72" y="54"/>
                    </a:lnTo>
                    <a:close/>
                    <a:moveTo>
                      <a:pt x="47" y="23"/>
                    </a:moveTo>
                    <a:cubicBezTo>
                      <a:pt x="71" y="33"/>
                      <a:pt x="71" y="33"/>
                      <a:pt x="71" y="33"/>
                    </a:cubicBezTo>
                    <a:cubicBezTo>
                      <a:pt x="68" y="44"/>
                      <a:pt x="68" y="44"/>
                      <a:pt x="68" y="44"/>
                    </a:cubicBezTo>
                    <a:cubicBezTo>
                      <a:pt x="44" y="35"/>
                      <a:pt x="44" y="35"/>
                      <a:pt x="44" y="35"/>
                    </a:cubicBezTo>
                    <a:lnTo>
                      <a:pt x="47" y="23"/>
                    </a:lnTo>
                    <a:close/>
                    <a:moveTo>
                      <a:pt x="38" y="32"/>
                    </a:moveTo>
                    <a:cubicBezTo>
                      <a:pt x="21" y="25"/>
                      <a:pt x="21" y="25"/>
                      <a:pt x="21" y="25"/>
                    </a:cubicBezTo>
                    <a:cubicBezTo>
                      <a:pt x="25" y="14"/>
                      <a:pt x="25" y="14"/>
                      <a:pt x="25" y="14"/>
                    </a:cubicBezTo>
                    <a:cubicBezTo>
                      <a:pt x="41" y="20"/>
                      <a:pt x="41" y="20"/>
                      <a:pt x="41" y="20"/>
                    </a:cubicBezTo>
                    <a:lnTo>
                      <a:pt x="38" y="32"/>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9" name="Freeform 44"/>
              <p:cNvSpPr/>
              <p:nvPr/>
            </p:nvSpPr>
            <p:spPr bwMode="auto">
              <a:xfrm>
                <a:off x="6934" y="2753"/>
                <a:ext cx="50" cy="100"/>
              </a:xfrm>
              <a:custGeom>
                <a:avLst/>
                <a:gdLst>
                  <a:gd name="T0" fmla="*/ 6 w 21"/>
                  <a:gd name="T1" fmla="*/ 12 h 42"/>
                  <a:gd name="T2" fmla="*/ 15 w 21"/>
                  <a:gd name="T3" fmla="*/ 42 h 42"/>
                  <a:gd name="T4" fmla="*/ 19 w 21"/>
                  <a:gd name="T5" fmla="*/ 29 h 42"/>
                  <a:gd name="T6" fmla="*/ 21 w 21"/>
                  <a:gd name="T7" fmla="*/ 17 h 42"/>
                  <a:gd name="T8" fmla="*/ 21 w 21"/>
                  <a:gd name="T9" fmla="*/ 0 h 42"/>
                  <a:gd name="T10" fmla="*/ 6 w 21"/>
                  <a:gd name="T11" fmla="*/ 12 h 42"/>
                </a:gdLst>
                <a:ahLst/>
                <a:cxnLst>
                  <a:cxn ang="0">
                    <a:pos x="T0" y="T1"/>
                  </a:cxn>
                  <a:cxn ang="0">
                    <a:pos x="T2" y="T3"/>
                  </a:cxn>
                  <a:cxn ang="0">
                    <a:pos x="T4" y="T5"/>
                  </a:cxn>
                  <a:cxn ang="0">
                    <a:pos x="T6" y="T7"/>
                  </a:cxn>
                  <a:cxn ang="0">
                    <a:pos x="T8" y="T9"/>
                  </a:cxn>
                  <a:cxn ang="0">
                    <a:pos x="T10" y="T11"/>
                  </a:cxn>
                </a:cxnLst>
                <a:rect l="0" t="0" r="r" b="b"/>
                <a:pathLst>
                  <a:path w="21" h="42">
                    <a:moveTo>
                      <a:pt x="6" y="12"/>
                    </a:moveTo>
                    <a:cubicBezTo>
                      <a:pt x="0" y="22"/>
                      <a:pt x="2" y="37"/>
                      <a:pt x="15" y="42"/>
                    </a:cubicBezTo>
                    <a:cubicBezTo>
                      <a:pt x="17" y="38"/>
                      <a:pt x="18" y="34"/>
                      <a:pt x="19" y="29"/>
                    </a:cubicBezTo>
                    <a:cubicBezTo>
                      <a:pt x="17" y="25"/>
                      <a:pt x="17" y="20"/>
                      <a:pt x="21" y="17"/>
                    </a:cubicBezTo>
                    <a:cubicBezTo>
                      <a:pt x="21" y="0"/>
                      <a:pt x="21" y="0"/>
                      <a:pt x="21" y="0"/>
                    </a:cubicBezTo>
                    <a:cubicBezTo>
                      <a:pt x="14" y="2"/>
                      <a:pt x="9" y="6"/>
                      <a:pt x="6" y="12"/>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0" name="Freeform 45"/>
              <p:cNvSpPr/>
              <p:nvPr/>
            </p:nvSpPr>
            <p:spPr bwMode="auto">
              <a:xfrm>
                <a:off x="6742" y="2893"/>
                <a:ext cx="78" cy="38"/>
              </a:xfrm>
              <a:custGeom>
                <a:avLst/>
                <a:gdLst>
                  <a:gd name="T0" fmla="*/ 12 w 33"/>
                  <a:gd name="T1" fmla="*/ 0 h 16"/>
                  <a:gd name="T2" fmla="*/ 0 w 33"/>
                  <a:gd name="T3" fmla="*/ 15 h 16"/>
                  <a:gd name="T4" fmla="*/ 2 w 33"/>
                  <a:gd name="T5" fmla="*/ 16 h 16"/>
                  <a:gd name="T6" fmla="*/ 33 w 33"/>
                  <a:gd name="T7" fmla="*/ 16 h 16"/>
                  <a:gd name="T8" fmla="*/ 12 w 33"/>
                  <a:gd name="T9" fmla="*/ 0 h 16"/>
                </a:gdLst>
                <a:ahLst/>
                <a:cxnLst>
                  <a:cxn ang="0">
                    <a:pos x="T0" y="T1"/>
                  </a:cxn>
                  <a:cxn ang="0">
                    <a:pos x="T2" y="T3"/>
                  </a:cxn>
                  <a:cxn ang="0">
                    <a:pos x="T4" y="T5"/>
                  </a:cxn>
                  <a:cxn ang="0">
                    <a:pos x="T6" y="T7"/>
                  </a:cxn>
                  <a:cxn ang="0">
                    <a:pos x="T8" y="T9"/>
                  </a:cxn>
                </a:cxnLst>
                <a:rect l="0" t="0" r="r" b="b"/>
                <a:pathLst>
                  <a:path w="33" h="16">
                    <a:moveTo>
                      <a:pt x="12" y="0"/>
                    </a:moveTo>
                    <a:cubicBezTo>
                      <a:pt x="9" y="5"/>
                      <a:pt x="5" y="10"/>
                      <a:pt x="0" y="15"/>
                    </a:cubicBezTo>
                    <a:cubicBezTo>
                      <a:pt x="1" y="15"/>
                      <a:pt x="1" y="16"/>
                      <a:pt x="2" y="16"/>
                    </a:cubicBezTo>
                    <a:cubicBezTo>
                      <a:pt x="33" y="16"/>
                      <a:pt x="33" y="16"/>
                      <a:pt x="33" y="16"/>
                    </a:cubicBezTo>
                    <a:cubicBezTo>
                      <a:pt x="24" y="11"/>
                      <a:pt x="16" y="5"/>
                      <a:pt x="12" y="0"/>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1" name="Freeform 46"/>
              <p:cNvSpPr/>
              <p:nvPr/>
            </p:nvSpPr>
            <p:spPr bwMode="auto">
              <a:xfrm>
                <a:off x="6738" y="2768"/>
                <a:ext cx="172" cy="163"/>
              </a:xfrm>
              <a:custGeom>
                <a:avLst/>
                <a:gdLst>
                  <a:gd name="T0" fmla="*/ 7 w 73"/>
                  <a:gd name="T1" fmla="*/ 0 h 69"/>
                  <a:gd name="T2" fmla="*/ 0 w 73"/>
                  <a:gd name="T3" fmla="*/ 4 h 69"/>
                  <a:gd name="T4" fmla="*/ 16 w 73"/>
                  <a:gd name="T5" fmla="*/ 49 h 69"/>
                  <a:gd name="T6" fmla="*/ 45 w 73"/>
                  <a:gd name="T7" fmla="*/ 69 h 69"/>
                  <a:gd name="T8" fmla="*/ 73 w 73"/>
                  <a:gd name="T9" fmla="*/ 61 h 69"/>
                  <a:gd name="T10" fmla="*/ 7 w 73"/>
                  <a:gd name="T11" fmla="*/ 0 h 69"/>
                </a:gdLst>
                <a:ahLst/>
                <a:cxnLst>
                  <a:cxn ang="0">
                    <a:pos x="T0" y="T1"/>
                  </a:cxn>
                  <a:cxn ang="0">
                    <a:pos x="T2" y="T3"/>
                  </a:cxn>
                  <a:cxn ang="0">
                    <a:pos x="T4" y="T5"/>
                  </a:cxn>
                  <a:cxn ang="0">
                    <a:pos x="T6" y="T7"/>
                  </a:cxn>
                  <a:cxn ang="0">
                    <a:pos x="T8" y="T9"/>
                  </a:cxn>
                  <a:cxn ang="0">
                    <a:pos x="T10" y="T11"/>
                  </a:cxn>
                </a:cxnLst>
                <a:rect l="0" t="0" r="r" b="b"/>
                <a:pathLst>
                  <a:path w="73" h="69">
                    <a:moveTo>
                      <a:pt x="7" y="0"/>
                    </a:moveTo>
                    <a:cubicBezTo>
                      <a:pt x="0" y="4"/>
                      <a:pt x="0" y="4"/>
                      <a:pt x="0" y="4"/>
                    </a:cubicBezTo>
                    <a:cubicBezTo>
                      <a:pt x="12" y="16"/>
                      <a:pt x="23" y="34"/>
                      <a:pt x="16" y="49"/>
                    </a:cubicBezTo>
                    <a:cubicBezTo>
                      <a:pt x="21" y="55"/>
                      <a:pt x="32" y="62"/>
                      <a:pt x="45" y="69"/>
                    </a:cubicBezTo>
                    <a:cubicBezTo>
                      <a:pt x="55" y="68"/>
                      <a:pt x="65" y="65"/>
                      <a:pt x="73" y="61"/>
                    </a:cubicBezTo>
                    <a:cubicBezTo>
                      <a:pt x="43" y="50"/>
                      <a:pt x="27" y="23"/>
                      <a:pt x="7" y="0"/>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2" name="Freeform 47"/>
              <p:cNvSpPr/>
              <p:nvPr/>
            </p:nvSpPr>
            <p:spPr bwMode="auto">
              <a:xfrm>
                <a:off x="6865" y="2708"/>
                <a:ext cx="119" cy="183"/>
              </a:xfrm>
              <a:custGeom>
                <a:avLst/>
                <a:gdLst>
                  <a:gd name="T0" fmla="*/ 13 w 50"/>
                  <a:gd name="T1" fmla="*/ 22 h 77"/>
                  <a:gd name="T2" fmla="*/ 30 w 50"/>
                  <a:gd name="T3" fmla="*/ 77 h 77"/>
                  <a:gd name="T4" fmla="*/ 31 w 50"/>
                  <a:gd name="T5" fmla="*/ 77 h 77"/>
                  <a:gd name="T6" fmla="*/ 40 w 50"/>
                  <a:gd name="T7" fmla="*/ 66 h 77"/>
                  <a:gd name="T8" fmla="*/ 31 w 50"/>
                  <a:gd name="T9" fmla="*/ 29 h 77"/>
                  <a:gd name="T10" fmla="*/ 50 w 50"/>
                  <a:gd name="T11" fmla="*/ 14 h 77"/>
                  <a:gd name="T12" fmla="*/ 50 w 50"/>
                  <a:gd name="T13" fmla="*/ 0 h 77"/>
                  <a:gd name="T14" fmla="*/ 13 w 50"/>
                  <a:gd name="T15" fmla="*/ 22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77">
                    <a:moveTo>
                      <a:pt x="13" y="22"/>
                    </a:moveTo>
                    <a:cubicBezTo>
                      <a:pt x="0" y="43"/>
                      <a:pt x="10" y="67"/>
                      <a:pt x="30" y="77"/>
                    </a:cubicBezTo>
                    <a:cubicBezTo>
                      <a:pt x="30" y="77"/>
                      <a:pt x="31" y="77"/>
                      <a:pt x="31" y="77"/>
                    </a:cubicBezTo>
                    <a:cubicBezTo>
                      <a:pt x="35" y="74"/>
                      <a:pt x="38" y="70"/>
                      <a:pt x="40" y="66"/>
                    </a:cubicBezTo>
                    <a:cubicBezTo>
                      <a:pt x="28" y="60"/>
                      <a:pt x="23" y="43"/>
                      <a:pt x="31" y="29"/>
                    </a:cubicBezTo>
                    <a:cubicBezTo>
                      <a:pt x="35" y="21"/>
                      <a:pt x="42" y="17"/>
                      <a:pt x="50" y="14"/>
                    </a:cubicBezTo>
                    <a:cubicBezTo>
                      <a:pt x="50" y="0"/>
                      <a:pt x="50" y="0"/>
                      <a:pt x="50" y="0"/>
                    </a:cubicBezTo>
                    <a:cubicBezTo>
                      <a:pt x="35" y="1"/>
                      <a:pt x="21" y="8"/>
                      <a:pt x="13" y="22"/>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3" name="Freeform 48"/>
              <p:cNvSpPr/>
              <p:nvPr/>
            </p:nvSpPr>
            <p:spPr bwMode="auto">
              <a:xfrm>
                <a:off x="6830" y="1389"/>
                <a:ext cx="123" cy="99"/>
              </a:xfrm>
              <a:custGeom>
                <a:avLst/>
                <a:gdLst>
                  <a:gd name="T0" fmla="*/ 39 w 52"/>
                  <a:gd name="T1" fmla="*/ 38 h 42"/>
                  <a:gd name="T2" fmla="*/ 25 w 52"/>
                  <a:gd name="T3" fmla="*/ 12 h 42"/>
                  <a:gd name="T4" fmla="*/ 50 w 52"/>
                  <a:gd name="T5" fmla="*/ 28 h 42"/>
                  <a:gd name="T6" fmla="*/ 50 w 52"/>
                  <a:gd name="T7" fmla="*/ 21 h 42"/>
                  <a:gd name="T8" fmla="*/ 1 w 52"/>
                  <a:gd name="T9" fmla="*/ 0 h 42"/>
                  <a:gd name="T10" fmla="*/ 1 w 52"/>
                  <a:gd name="T11" fmla="*/ 0 h 42"/>
                  <a:gd name="T12" fmla="*/ 0 w 52"/>
                  <a:gd name="T13" fmla="*/ 0 h 42"/>
                  <a:gd name="T14" fmla="*/ 39 w 52"/>
                  <a:gd name="T15" fmla="*/ 38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2">
                    <a:moveTo>
                      <a:pt x="39" y="38"/>
                    </a:moveTo>
                    <a:cubicBezTo>
                      <a:pt x="45" y="33"/>
                      <a:pt x="28" y="20"/>
                      <a:pt x="25" y="12"/>
                    </a:cubicBezTo>
                    <a:cubicBezTo>
                      <a:pt x="32" y="15"/>
                      <a:pt x="44" y="34"/>
                      <a:pt x="50" y="28"/>
                    </a:cubicBezTo>
                    <a:cubicBezTo>
                      <a:pt x="52" y="26"/>
                      <a:pt x="52" y="24"/>
                      <a:pt x="50" y="21"/>
                    </a:cubicBezTo>
                    <a:cubicBezTo>
                      <a:pt x="39" y="8"/>
                      <a:pt x="21" y="0"/>
                      <a:pt x="1" y="0"/>
                    </a:cubicBezTo>
                    <a:cubicBezTo>
                      <a:pt x="1" y="0"/>
                      <a:pt x="1" y="0"/>
                      <a:pt x="1" y="0"/>
                    </a:cubicBezTo>
                    <a:cubicBezTo>
                      <a:pt x="1" y="0"/>
                      <a:pt x="1" y="0"/>
                      <a:pt x="0" y="0"/>
                    </a:cubicBezTo>
                    <a:cubicBezTo>
                      <a:pt x="8" y="9"/>
                      <a:pt x="33" y="42"/>
                      <a:pt x="39" y="38"/>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4" name="Freeform 49"/>
              <p:cNvSpPr/>
              <p:nvPr/>
            </p:nvSpPr>
            <p:spPr bwMode="auto">
              <a:xfrm>
                <a:off x="6955" y="1721"/>
                <a:ext cx="29" cy="31"/>
              </a:xfrm>
              <a:custGeom>
                <a:avLst/>
                <a:gdLst>
                  <a:gd name="T0" fmla="*/ 12 w 12"/>
                  <a:gd name="T1" fmla="*/ 13 h 13"/>
                  <a:gd name="T2" fmla="*/ 12 w 12"/>
                  <a:gd name="T3" fmla="*/ 0 h 13"/>
                  <a:gd name="T4" fmla="*/ 0 w 12"/>
                  <a:gd name="T5" fmla="*/ 9 h 13"/>
                  <a:gd name="T6" fmla="*/ 12 w 12"/>
                  <a:gd name="T7" fmla="*/ 13 h 13"/>
                </a:gdLst>
                <a:ahLst/>
                <a:cxnLst>
                  <a:cxn ang="0">
                    <a:pos x="T0" y="T1"/>
                  </a:cxn>
                  <a:cxn ang="0">
                    <a:pos x="T2" y="T3"/>
                  </a:cxn>
                  <a:cxn ang="0">
                    <a:pos x="T4" y="T5"/>
                  </a:cxn>
                  <a:cxn ang="0">
                    <a:pos x="T6" y="T7"/>
                  </a:cxn>
                </a:cxnLst>
                <a:rect l="0" t="0" r="r" b="b"/>
                <a:pathLst>
                  <a:path w="12" h="13">
                    <a:moveTo>
                      <a:pt x="12" y="13"/>
                    </a:moveTo>
                    <a:cubicBezTo>
                      <a:pt x="12" y="0"/>
                      <a:pt x="12" y="0"/>
                      <a:pt x="12" y="0"/>
                    </a:cubicBezTo>
                    <a:cubicBezTo>
                      <a:pt x="0" y="9"/>
                      <a:pt x="0" y="9"/>
                      <a:pt x="0" y="9"/>
                    </a:cubicBezTo>
                    <a:cubicBezTo>
                      <a:pt x="4" y="10"/>
                      <a:pt x="8" y="11"/>
                      <a:pt x="12" y="13"/>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5" name="Freeform 50"/>
              <p:cNvSpPr/>
              <p:nvPr/>
            </p:nvSpPr>
            <p:spPr bwMode="auto">
              <a:xfrm>
                <a:off x="6891" y="1666"/>
                <a:ext cx="93" cy="81"/>
              </a:xfrm>
              <a:custGeom>
                <a:avLst/>
                <a:gdLst>
                  <a:gd name="T0" fmla="*/ 23 w 39"/>
                  <a:gd name="T1" fmla="*/ 32 h 34"/>
                  <a:gd name="T2" fmla="*/ 39 w 39"/>
                  <a:gd name="T3" fmla="*/ 17 h 34"/>
                  <a:gd name="T4" fmla="*/ 39 w 39"/>
                  <a:gd name="T5" fmla="*/ 0 h 34"/>
                  <a:gd name="T6" fmla="*/ 0 w 39"/>
                  <a:gd name="T7" fmla="*/ 34 h 34"/>
                  <a:gd name="T8" fmla="*/ 23 w 39"/>
                  <a:gd name="T9" fmla="*/ 32 h 34"/>
                </a:gdLst>
                <a:ahLst/>
                <a:cxnLst>
                  <a:cxn ang="0">
                    <a:pos x="T0" y="T1"/>
                  </a:cxn>
                  <a:cxn ang="0">
                    <a:pos x="T2" y="T3"/>
                  </a:cxn>
                  <a:cxn ang="0">
                    <a:pos x="T4" y="T5"/>
                  </a:cxn>
                  <a:cxn ang="0">
                    <a:pos x="T6" y="T7"/>
                  </a:cxn>
                  <a:cxn ang="0">
                    <a:pos x="T8" y="T9"/>
                  </a:cxn>
                </a:cxnLst>
                <a:rect l="0" t="0" r="r" b="b"/>
                <a:pathLst>
                  <a:path w="39" h="34">
                    <a:moveTo>
                      <a:pt x="23" y="32"/>
                    </a:moveTo>
                    <a:cubicBezTo>
                      <a:pt x="39" y="17"/>
                      <a:pt x="39" y="17"/>
                      <a:pt x="39" y="17"/>
                    </a:cubicBezTo>
                    <a:cubicBezTo>
                      <a:pt x="39" y="0"/>
                      <a:pt x="39" y="0"/>
                      <a:pt x="39" y="0"/>
                    </a:cubicBezTo>
                    <a:cubicBezTo>
                      <a:pt x="0" y="34"/>
                      <a:pt x="0" y="34"/>
                      <a:pt x="0" y="34"/>
                    </a:cubicBezTo>
                    <a:cubicBezTo>
                      <a:pt x="8" y="32"/>
                      <a:pt x="16" y="31"/>
                      <a:pt x="23" y="32"/>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6" name="Freeform 51"/>
              <p:cNvSpPr>
                <a:spLocks noEditPoints="1"/>
              </p:cNvSpPr>
              <p:nvPr/>
            </p:nvSpPr>
            <p:spPr bwMode="auto">
              <a:xfrm>
                <a:off x="6482" y="1605"/>
                <a:ext cx="502" cy="455"/>
              </a:xfrm>
              <a:custGeom>
                <a:avLst/>
                <a:gdLst>
                  <a:gd name="T0" fmla="*/ 163 w 212"/>
                  <a:gd name="T1" fmla="*/ 71 h 192"/>
                  <a:gd name="T2" fmla="*/ 65 w 212"/>
                  <a:gd name="T3" fmla="*/ 61 h 192"/>
                  <a:gd name="T4" fmla="*/ 10 w 212"/>
                  <a:gd name="T5" fmla="*/ 61 h 192"/>
                  <a:gd name="T6" fmla="*/ 66 w 212"/>
                  <a:gd name="T7" fmla="*/ 126 h 192"/>
                  <a:gd name="T8" fmla="*/ 60 w 212"/>
                  <a:gd name="T9" fmla="*/ 192 h 192"/>
                  <a:gd name="T10" fmla="*/ 108 w 212"/>
                  <a:gd name="T11" fmla="*/ 137 h 192"/>
                  <a:gd name="T12" fmla="*/ 167 w 212"/>
                  <a:gd name="T13" fmla="*/ 134 h 192"/>
                  <a:gd name="T14" fmla="*/ 212 w 212"/>
                  <a:gd name="T15" fmla="*/ 155 h 192"/>
                  <a:gd name="T16" fmla="*/ 212 w 212"/>
                  <a:gd name="T17" fmla="*/ 109 h 192"/>
                  <a:gd name="T18" fmla="*/ 203 w 212"/>
                  <a:gd name="T19" fmla="*/ 107 h 192"/>
                  <a:gd name="T20" fmla="*/ 212 w 212"/>
                  <a:gd name="T21" fmla="*/ 101 h 192"/>
                  <a:gd name="T22" fmla="*/ 212 w 212"/>
                  <a:gd name="T23" fmla="*/ 68 h 192"/>
                  <a:gd name="T24" fmla="*/ 163 w 212"/>
                  <a:gd name="T25" fmla="*/ 71 h 192"/>
                  <a:gd name="T26" fmla="*/ 68 w 212"/>
                  <a:gd name="T27" fmla="*/ 95 h 192"/>
                  <a:gd name="T28" fmla="*/ 61 w 212"/>
                  <a:gd name="T29" fmla="*/ 93 h 192"/>
                  <a:gd name="T30" fmla="*/ 62 w 212"/>
                  <a:gd name="T31" fmla="*/ 86 h 192"/>
                  <a:gd name="T32" fmla="*/ 70 w 212"/>
                  <a:gd name="T33" fmla="*/ 87 h 192"/>
                  <a:gd name="T34" fmla="*/ 68 w 212"/>
                  <a:gd name="T35" fmla="*/ 95 h 192"/>
                  <a:gd name="T36" fmla="*/ 109 w 212"/>
                  <a:gd name="T37" fmla="*/ 88 h 192"/>
                  <a:gd name="T38" fmla="*/ 105 w 212"/>
                  <a:gd name="T39" fmla="*/ 87 h 192"/>
                  <a:gd name="T40" fmla="*/ 100 w 212"/>
                  <a:gd name="T41" fmla="*/ 79 h 192"/>
                  <a:gd name="T42" fmla="*/ 90 w 212"/>
                  <a:gd name="T43" fmla="*/ 87 h 192"/>
                  <a:gd name="T44" fmla="*/ 93 w 212"/>
                  <a:gd name="T45" fmla="*/ 100 h 192"/>
                  <a:gd name="T46" fmla="*/ 102 w 212"/>
                  <a:gd name="T47" fmla="*/ 96 h 192"/>
                  <a:gd name="T48" fmla="*/ 106 w 212"/>
                  <a:gd name="T49" fmla="*/ 98 h 192"/>
                  <a:gd name="T50" fmla="*/ 92 w 212"/>
                  <a:gd name="T51" fmla="*/ 103 h 192"/>
                  <a:gd name="T52" fmla="*/ 85 w 212"/>
                  <a:gd name="T53" fmla="*/ 85 h 192"/>
                  <a:gd name="T54" fmla="*/ 102 w 212"/>
                  <a:gd name="T55" fmla="*/ 76 h 192"/>
                  <a:gd name="T56" fmla="*/ 109 w 212"/>
                  <a:gd name="T57" fmla="*/ 88 h 192"/>
                  <a:gd name="T58" fmla="*/ 136 w 212"/>
                  <a:gd name="T59" fmla="*/ 100 h 192"/>
                  <a:gd name="T60" fmla="*/ 120 w 212"/>
                  <a:gd name="T61" fmla="*/ 109 h 192"/>
                  <a:gd name="T62" fmla="*/ 112 w 212"/>
                  <a:gd name="T63" fmla="*/ 92 h 192"/>
                  <a:gd name="T64" fmla="*/ 129 w 212"/>
                  <a:gd name="T65" fmla="*/ 83 h 192"/>
                  <a:gd name="T66" fmla="*/ 136 w 212"/>
                  <a:gd name="T67" fmla="*/ 100 h 192"/>
                  <a:gd name="T68" fmla="*/ 177 w 212"/>
                  <a:gd name="T69" fmla="*/ 107 h 192"/>
                  <a:gd name="T70" fmla="*/ 172 w 212"/>
                  <a:gd name="T71" fmla="*/ 123 h 192"/>
                  <a:gd name="T72" fmla="*/ 168 w 212"/>
                  <a:gd name="T73" fmla="*/ 121 h 192"/>
                  <a:gd name="T74" fmla="*/ 173 w 212"/>
                  <a:gd name="T75" fmla="*/ 106 h 192"/>
                  <a:gd name="T76" fmla="*/ 171 w 212"/>
                  <a:gd name="T77" fmla="*/ 99 h 192"/>
                  <a:gd name="T78" fmla="*/ 164 w 212"/>
                  <a:gd name="T79" fmla="*/ 100 h 192"/>
                  <a:gd name="T80" fmla="*/ 158 w 212"/>
                  <a:gd name="T81" fmla="*/ 118 h 192"/>
                  <a:gd name="T82" fmla="*/ 154 w 212"/>
                  <a:gd name="T83" fmla="*/ 116 h 192"/>
                  <a:gd name="T84" fmla="*/ 159 w 212"/>
                  <a:gd name="T85" fmla="*/ 101 h 192"/>
                  <a:gd name="T86" fmla="*/ 157 w 212"/>
                  <a:gd name="T87" fmla="*/ 94 h 192"/>
                  <a:gd name="T88" fmla="*/ 150 w 212"/>
                  <a:gd name="T89" fmla="*/ 96 h 192"/>
                  <a:gd name="T90" fmla="*/ 144 w 212"/>
                  <a:gd name="T91" fmla="*/ 113 h 192"/>
                  <a:gd name="T92" fmla="*/ 139 w 212"/>
                  <a:gd name="T93" fmla="*/ 111 h 192"/>
                  <a:gd name="T94" fmla="*/ 148 w 212"/>
                  <a:gd name="T95" fmla="*/ 87 h 192"/>
                  <a:gd name="T96" fmla="*/ 152 w 212"/>
                  <a:gd name="T97" fmla="*/ 89 h 192"/>
                  <a:gd name="T98" fmla="*/ 151 w 212"/>
                  <a:gd name="T99" fmla="*/ 92 h 192"/>
                  <a:gd name="T100" fmla="*/ 159 w 212"/>
                  <a:gd name="T101" fmla="*/ 90 h 192"/>
                  <a:gd name="T102" fmla="*/ 164 w 212"/>
                  <a:gd name="T103" fmla="*/ 97 h 192"/>
                  <a:gd name="T104" fmla="*/ 173 w 212"/>
                  <a:gd name="T105" fmla="*/ 95 h 192"/>
                  <a:gd name="T106" fmla="*/ 177 w 212"/>
                  <a:gd name="T107" fmla="*/ 10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2" h="192">
                    <a:moveTo>
                      <a:pt x="163" y="71"/>
                    </a:moveTo>
                    <a:cubicBezTo>
                      <a:pt x="168" y="6"/>
                      <a:pt x="50" y="0"/>
                      <a:pt x="65" y="61"/>
                    </a:cubicBezTo>
                    <a:cubicBezTo>
                      <a:pt x="39" y="41"/>
                      <a:pt x="18" y="47"/>
                      <a:pt x="10" y="61"/>
                    </a:cubicBezTo>
                    <a:cubicBezTo>
                      <a:pt x="0" y="82"/>
                      <a:pt x="17" y="114"/>
                      <a:pt x="66" y="126"/>
                    </a:cubicBezTo>
                    <a:cubicBezTo>
                      <a:pt x="66" y="136"/>
                      <a:pt x="61" y="169"/>
                      <a:pt x="60" y="192"/>
                    </a:cubicBezTo>
                    <a:cubicBezTo>
                      <a:pt x="69" y="180"/>
                      <a:pt x="102" y="143"/>
                      <a:pt x="108" y="137"/>
                    </a:cubicBezTo>
                    <a:cubicBezTo>
                      <a:pt x="126" y="162"/>
                      <a:pt x="159" y="153"/>
                      <a:pt x="167" y="134"/>
                    </a:cubicBezTo>
                    <a:cubicBezTo>
                      <a:pt x="182" y="154"/>
                      <a:pt x="199" y="158"/>
                      <a:pt x="212" y="155"/>
                    </a:cubicBezTo>
                    <a:cubicBezTo>
                      <a:pt x="212" y="109"/>
                      <a:pt x="212" y="109"/>
                      <a:pt x="212" y="109"/>
                    </a:cubicBezTo>
                    <a:cubicBezTo>
                      <a:pt x="209" y="108"/>
                      <a:pt x="206" y="108"/>
                      <a:pt x="203" y="107"/>
                    </a:cubicBezTo>
                    <a:cubicBezTo>
                      <a:pt x="206" y="105"/>
                      <a:pt x="209" y="103"/>
                      <a:pt x="212" y="101"/>
                    </a:cubicBezTo>
                    <a:cubicBezTo>
                      <a:pt x="212" y="68"/>
                      <a:pt x="212" y="68"/>
                      <a:pt x="212" y="68"/>
                    </a:cubicBezTo>
                    <a:cubicBezTo>
                      <a:pt x="201" y="62"/>
                      <a:pt x="183" y="61"/>
                      <a:pt x="163" y="71"/>
                    </a:cubicBezTo>
                    <a:close/>
                    <a:moveTo>
                      <a:pt x="68" y="95"/>
                    </a:moveTo>
                    <a:cubicBezTo>
                      <a:pt x="66" y="96"/>
                      <a:pt x="63" y="96"/>
                      <a:pt x="61" y="93"/>
                    </a:cubicBezTo>
                    <a:cubicBezTo>
                      <a:pt x="59" y="91"/>
                      <a:pt x="59" y="87"/>
                      <a:pt x="62" y="86"/>
                    </a:cubicBezTo>
                    <a:cubicBezTo>
                      <a:pt x="64" y="84"/>
                      <a:pt x="68" y="84"/>
                      <a:pt x="70" y="87"/>
                    </a:cubicBezTo>
                    <a:cubicBezTo>
                      <a:pt x="71" y="89"/>
                      <a:pt x="71" y="93"/>
                      <a:pt x="68" y="95"/>
                    </a:cubicBezTo>
                    <a:close/>
                    <a:moveTo>
                      <a:pt x="109" y="88"/>
                    </a:moveTo>
                    <a:cubicBezTo>
                      <a:pt x="105" y="87"/>
                      <a:pt x="105" y="87"/>
                      <a:pt x="105" y="87"/>
                    </a:cubicBezTo>
                    <a:cubicBezTo>
                      <a:pt x="106" y="83"/>
                      <a:pt x="104" y="81"/>
                      <a:pt x="100" y="79"/>
                    </a:cubicBezTo>
                    <a:cubicBezTo>
                      <a:pt x="97" y="78"/>
                      <a:pt x="91" y="81"/>
                      <a:pt x="90" y="87"/>
                    </a:cubicBezTo>
                    <a:cubicBezTo>
                      <a:pt x="88" y="92"/>
                      <a:pt x="89" y="98"/>
                      <a:pt x="93" y="100"/>
                    </a:cubicBezTo>
                    <a:cubicBezTo>
                      <a:pt x="97" y="101"/>
                      <a:pt x="100" y="100"/>
                      <a:pt x="102" y="96"/>
                    </a:cubicBezTo>
                    <a:cubicBezTo>
                      <a:pt x="106" y="98"/>
                      <a:pt x="106" y="98"/>
                      <a:pt x="106" y="98"/>
                    </a:cubicBezTo>
                    <a:cubicBezTo>
                      <a:pt x="104" y="103"/>
                      <a:pt x="98" y="105"/>
                      <a:pt x="92" y="103"/>
                    </a:cubicBezTo>
                    <a:cubicBezTo>
                      <a:pt x="85" y="101"/>
                      <a:pt x="82" y="93"/>
                      <a:pt x="85" y="85"/>
                    </a:cubicBezTo>
                    <a:cubicBezTo>
                      <a:pt x="87" y="78"/>
                      <a:pt x="94" y="73"/>
                      <a:pt x="102" y="76"/>
                    </a:cubicBezTo>
                    <a:cubicBezTo>
                      <a:pt x="107" y="77"/>
                      <a:pt x="110" y="83"/>
                      <a:pt x="109" y="88"/>
                    </a:cubicBezTo>
                    <a:close/>
                    <a:moveTo>
                      <a:pt x="136" y="100"/>
                    </a:moveTo>
                    <a:cubicBezTo>
                      <a:pt x="133" y="107"/>
                      <a:pt x="127" y="112"/>
                      <a:pt x="120" y="109"/>
                    </a:cubicBezTo>
                    <a:cubicBezTo>
                      <a:pt x="112" y="106"/>
                      <a:pt x="110" y="99"/>
                      <a:pt x="112" y="92"/>
                    </a:cubicBezTo>
                    <a:cubicBezTo>
                      <a:pt x="115" y="84"/>
                      <a:pt x="121" y="80"/>
                      <a:pt x="129" y="83"/>
                    </a:cubicBezTo>
                    <a:cubicBezTo>
                      <a:pt x="136" y="85"/>
                      <a:pt x="139" y="93"/>
                      <a:pt x="136" y="100"/>
                    </a:cubicBezTo>
                    <a:close/>
                    <a:moveTo>
                      <a:pt x="177" y="107"/>
                    </a:moveTo>
                    <a:cubicBezTo>
                      <a:pt x="172" y="123"/>
                      <a:pt x="172" y="123"/>
                      <a:pt x="172" y="123"/>
                    </a:cubicBezTo>
                    <a:cubicBezTo>
                      <a:pt x="168" y="121"/>
                      <a:pt x="168" y="121"/>
                      <a:pt x="168" y="121"/>
                    </a:cubicBezTo>
                    <a:cubicBezTo>
                      <a:pt x="173" y="106"/>
                      <a:pt x="173" y="106"/>
                      <a:pt x="173" y="106"/>
                    </a:cubicBezTo>
                    <a:cubicBezTo>
                      <a:pt x="174" y="103"/>
                      <a:pt x="175" y="100"/>
                      <a:pt x="171" y="99"/>
                    </a:cubicBezTo>
                    <a:cubicBezTo>
                      <a:pt x="169" y="98"/>
                      <a:pt x="167" y="99"/>
                      <a:pt x="164" y="100"/>
                    </a:cubicBezTo>
                    <a:cubicBezTo>
                      <a:pt x="158" y="118"/>
                      <a:pt x="158" y="118"/>
                      <a:pt x="158" y="118"/>
                    </a:cubicBezTo>
                    <a:cubicBezTo>
                      <a:pt x="154" y="116"/>
                      <a:pt x="154" y="116"/>
                      <a:pt x="154" y="116"/>
                    </a:cubicBezTo>
                    <a:cubicBezTo>
                      <a:pt x="159" y="101"/>
                      <a:pt x="159" y="101"/>
                      <a:pt x="159" y="101"/>
                    </a:cubicBezTo>
                    <a:cubicBezTo>
                      <a:pt x="160" y="98"/>
                      <a:pt x="160" y="95"/>
                      <a:pt x="157" y="94"/>
                    </a:cubicBezTo>
                    <a:cubicBezTo>
                      <a:pt x="155" y="93"/>
                      <a:pt x="152" y="94"/>
                      <a:pt x="150" y="96"/>
                    </a:cubicBezTo>
                    <a:cubicBezTo>
                      <a:pt x="144" y="113"/>
                      <a:pt x="144" y="113"/>
                      <a:pt x="144" y="113"/>
                    </a:cubicBezTo>
                    <a:cubicBezTo>
                      <a:pt x="139" y="111"/>
                      <a:pt x="139" y="111"/>
                      <a:pt x="139" y="111"/>
                    </a:cubicBezTo>
                    <a:cubicBezTo>
                      <a:pt x="148" y="87"/>
                      <a:pt x="148" y="87"/>
                      <a:pt x="148" y="87"/>
                    </a:cubicBezTo>
                    <a:cubicBezTo>
                      <a:pt x="152" y="89"/>
                      <a:pt x="152" y="89"/>
                      <a:pt x="152" y="89"/>
                    </a:cubicBezTo>
                    <a:cubicBezTo>
                      <a:pt x="151" y="92"/>
                      <a:pt x="151" y="92"/>
                      <a:pt x="151" y="92"/>
                    </a:cubicBezTo>
                    <a:cubicBezTo>
                      <a:pt x="154" y="90"/>
                      <a:pt x="156" y="90"/>
                      <a:pt x="159" y="90"/>
                    </a:cubicBezTo>
                    <a:cubicBezTo>
                      <a:pt x="162" y="92"/>
                      <a:pt x="164" y="94"/>
                      <a:pt x="164" y="97"/>
                    </a:cubicBezTo>
                    <a:cubicBezTo>
                      <a:pt x="167" y="96"/>
                      <a:pt x="170" y="94"/>
                      <a:pt x="173" y="95"/>
                    </a:cubicBezTo>
                    <a:cubicBezTo>
                      <a:pt x="178" y="97"/>
                      <a:pt x="180" y="101"/>
                      <a:pt x="177" y="107"/>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7" name="Freeform 52"/>
              <p:cNvSpPr/>
              <p:nvPr/>
            </p:nvSpPr>
            <p:spPr bwMode="auto">
              <a:xfrm>
                <a:off x="6759" y="1389"/>
                <a:ext cx="199" cy="147"/>
              </a:xfrm>
              <a:custGeom>
                <a:avLst/>
                <a:gdLst>
                  <a:gd name="T0" fmla="*/ 84 w 84"/>
                  <a:gd name="T1" fmla="*/ 38 h 62"/>
                  <a:gd name="T2" fmla="*/ 84 w 84"/>
                  <a:gd name="T3" fmla="*/ 32 h 62"/>
                  <a:gd name="T4" fmla="*/ 74 w 84"/>
                  <a:gd name="T5" fmla="*/ 33 h 62"/>
                  <a:gd name="T6" fmla="*/ 59 w 84"/>
                  <a:gd name="T7" fmla="*/ 40 h 62"/>
                  <a:gd name="T8" fmla="*/ 24 w 84"/>
                  <a:gd name="T9" fmla="*/ 0 h 62"/>
                  <a:gd name="T10" fmla="*/ 0 w 84"/>
                  <a:gd name="T11" fmla="*/ 0 h 62"/>
                  <a:gd name="T12" fmla="*/ 55 w 84"/>
                  <a:gd name="T13" fmla="*/ 62 h 62"/>
                  <a:gd name="T14" fmla="*/ 84 w 84"/>
                  <a:gd name="T15" fmla="*/ 38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62">
                    <a:moveTo>
                      <a:pt x="84" y="38"/>
                    </a:moveTo>
                    <a:cubicBezTo>
                      <a:pt x="84" y="36"/>
                      <a:pt x="84" y="34"/>
                      <a:pt x="84" y="32"/>
                    </a:cubicBezTo>
                    <a:cubicBezTo>
                      <a:pt x="81" y="34"/>
                      <a:pt x="78" y="35"/>
                      <a:pt x="74" y="33"/>
                    </a:cubicBezTo>
                    <a:cubicBezTo>
                      <a:pt x="76" y="41"/>
                      <a:pt x="68" y="47"/>
                      <a:pt x="59" y="40"/>
                    </a:cubicBezTo>
                    <a:cubicBezTo>
                      <a:pt x="48" y="30"/>
                      <a:pt x="29" y="8"/>
                      <a:pt x="24" y="0"/>
                    </a:cubicBezTo>
                    <a:cubicBezTo>
                      <a:pt x="0" y="0"/>
                      <a:pt x="0" y="0"/>
                      <a:pt x="0" y="0"/>
                    </a:cubicBezTo>
                    <a:cubicBezTo>
                      <a:pt x="55" y="62"/>
                      <a:pt x="55" y="62"/>
                      <a:pt x="55" y="62"/>
                    </a:cubicBezTo>
                    <a:lnTo>
                      <a:pt x="84" y="38"/>
                    </a:lnTo>
                    <a:close/>
                  </a:path>
                </a:pathLst>
              </a:custGeom>
              <a:solidFill>
                <a:srgbClr val="A98C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8" name="Freeform 53"/>
              <p:cNvSpPr/>
              <p:nvPr/>
            </p:nvSpPr>
            <p:spPr bwMode="auto">
              <a:xfrm>
                <a:off x="6428" y="1391"/>
                <a:ext cx="530" cy="278"/>
              </a:xfrm>
              <a:custGeom>
                <a:avLst/>
                <a:gdLst>
                  <a:gd name="T0" fmla="*/ 18 w 224"/>
                  <a:gd name="T1" fmla="*/ 117 h 117"/>
                  <a:gd name="T2" fmla="*/ 126 w 224"/>
                  <a:gd name="T3" fmla="*/ 25 h 117"/>
                  <a:gd name="T4" fmla="*/ 194 w 224"/>
                  <a:gd name="T5" fmla="*/ 96 h 117"/>
                  <a:gd name="T6" fmla="*/ 220 w 224"/>
                  <a:gd name="T7" fmla="*/ 76 h 117"/>
                  <a:gd name="T8" fmla="*/ 224 w 224"/>
                  <a:gd name="T9" fmla="*/ 44 h 117"/>
                  <a:gd name="T10" fmla="*/ 194 w 224"/>
                  <a:gd name="T11" fmla="*/ 68 h 117"/>
                  <a:gd name="T12" fmla="*/ 131 w 224"/>
                  <a:gd name="T13" fmla="*/ 0 h 117"/>
                  <a:gd name="T14" fmla="*/ 0 w 224"/>
                  <a:gd name="T15" fmla="*/ 114 h 117"/>
                  <a:gd name="T16" fmla="*/ 18 w 224"/>
                  <a:gd name="T17"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4" h="117">
                    <a:moveTo>
                      <a:pt x="18" y="117"/>
                    </a:moveTo>
                    <a:cubicBezTo>
                      <a:pt x="126" y="25"/>
                      <a:pt x="126" y="25"/>
                      <a:pt x="126" y="25"/>
                    </a:cubicBezTo>
                    <a:cubicBezTo>
                      <a:pt x="194" y="96"/>
                      <a:pt x="194" y="96"/>
                      <a:pt x="194" y="96"/>
                    </a:cubicBezTo>
                    <a:cubicBezTo>
                      <a:pt x="220" y="76"/>
                      <a:pt x="220" y="76"/>
                      <a:pt x="220" y="76"/>
                    </a:cubicBezTo>
                    <a:cubicBezTo>
                      <a:pt x="222" y="66"/>
                      <a:pt x="223" y="55"/>
                      <a:pt x="224" y="44"/>
                    </a:cubicBezTo>
                    <a:cubicBezTo>
                      <a:pt x="194" y="68"/>
                      <a:pt x="194" y="68"/>
                      <a:pt x="194" y="68"/>
                    </a:cubicBezTo>
                    <a:cubicBezTo>
                      <a:pt x="131" y="0"/>
                      <a:pt x="131" y="0"/>
                      <a:pt x="131" y="0"/>
                    </a:cubicBezTo>
                    <a:cubicBezTo>
                      <a:pt x="0" y="114"/>
                      <a:pt x="0" y="114"/>
                      <a:pt x="0" y="114"/>
                    </a:cubicBezTo>
                    <a:cubicBezTo>
                      <a:pt x="6" y="114"/>
                      <a:pt x="12" y="115"/>
                      <a:pt x="18" y="117"/>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9" name="Freeform 54"/>
              <p:cNvSpPr/>
              <p:nvPr/>
            </p:nvSpPr>
            <p:spPr bwMode="auto">
              <a:xfrm>
                <a:off x="6877" y="2196"/>
                <a:ext cx="107" cy="144"/>
              </a:xfrm>
              <a:custGeom>
                <a:avLst/>
                <a:gdLst>
                  <a:gd name="T0" fmla="*/ 26 w 107"/>
                  <a:gd name="T1" fmla="*/ 132 h 144"/>
                  <a:gd name="T2" fmla="*/ 50 w 107"/>
                  <a:gd name="T3" fmla="*/ 78 h 144"/>
                  <a:gd name="T4" fmla="*/ 107 w 107"/>
                  <a:gd name="T5" fmla="*/ 144 h 144"/>
                  <a:gd name="T6" fmla="*/ 107 w 107"/>
                  <a:gd name="T7" fmla="*/ 104 h 144"/>
                  <a:gd name="T8" fmla="*/ 71 w 107"/>
                  <a:gd name="T9" fmla="*/ 64 h 144"/>
                  <a:gd name="T10" fmla="*/ 107 w 107"/>
                  <a:gd name="T11" fmla="*/ 52 h 144"/>
                  <a:gd name="T12" fmla="*/ 107 w 107"/>
                  <a:gd name="T13" fmla="*/ 42 h 144"/>
                  <a:gd name="T14" fmla="*/ 0 w 107"/>
                  <a:gd name="T15" fmla="*/ 0 h 144"/>
                  <a:gd name="T16" fmla="*/ 26 w 107"/>
                  <a:gd name="T17" fmla="*/ 13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144">
                    <a:moveTo>
                      <a:pt x="26" y="132"/>
                    </a:moveTo>
                    <a:lnTo>
                      <a:pt x="50" y="78"/>
                    </a:lnTo>
                    <a:lnTo>
                      <a:pt x="107" y="144"/>
                    </a:lnTo>
                    <a:lnTo>
                      <a:pt x="107" y="104"/>
                    </a:lnTo>
                    <a:lnTo>
                      <a:pt x="71" y="64"/>
                    </a:lnTo>
                    <a:lnTo>
                      <a:pt x="107" y="52"/>
                    </a:lnTo>
                    <a:lnTo>
                      <a:pt x="107" y="42"/>
                    </a:lnTo>
                    <a:lnTo>
                      <a:pt x="0" y="0"/>
                    </a:lnTo>
                    <a:lnTo>
                      <a:pt x="26" y="132"/>
                    </a:ln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0" name="Freeform 55"/>
              <p:cNvSpPr/>
              <p:nvPr/>
            </p:nvSpPr>
            <p:spPr bwMode="auto">
              <a:xfrm>
                <a:off x="6487" y="1465"/>
                <a:ext cx="456" cy="261"/>
              </a:xfrm>
              <a:custGeom>
                <a:avLst/>
                <a:gdLst>
                  <a:gd name="T0" fmla="*/ 101 w 193"/>
                  <a:gd name="T1" fmla="*/ 0 h 110"/>
                  <a:gd name="T2" fmla="*/ 0 w 193"/>
                  <a:gd name="T3" fmla="*/ 88 h 110"/>
                  <a:gd name="T4" fmla="*/ 15 w 193"/>
                  <a:gd name="T5" fmla="*/ 97 h 110"/>
                  <a:gd name="T6" fmla="*/ 95 w 193"/>
                  <a:gd name="T7" fmla="*/ 29 h 110"/>
                  <a:gd name="T8" fmla="*/ 170 w 193"/>
                  <a:gd name="T9" fmla="*/ 110 h 110"/>
                  <a:gd name="T10" fmla="*/ 184 w 193"/>
                  <a:gd name="T11" fmla="*/ 97 h 110"/>
                  <a:gd name="T12" fmla="*/ 193 w 193"/>
                  <a:gd name="T13" fmla="*/ 55 h 110"/>
                  <a:gd name="T14" fmla="*/ 169 w 193"/>
                  <a:gd name="T15" fmla="*/ 74 h 110"/>
                  <a:gd name="T16" fmla="*/ 101 w 193"/>
                  <a:gd name="T1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10">
                    <a:moveTo>
                      <a:pt x="101" y="0"/>
                    </a:moveTo>
                    <a:cubicBezTo>
                      <a:pt x="0" y="88"/>
                      <a:pt x="0" y="88"/>
                      <a:pt x="0" y="88"/>
                    </a:cubicBezTo>
                    <a:cubicBezTo>
                      <a:pt x="5" y="91"/>
                      <a:pt x="10" y="94"/>
                      <a:pt x="15" y="97"/>
                    </a:cubicBezTo>
                    <a:cubicBezTo>
                      <a:pt x="95" y="29"/>
                      <a:pt x="95" y="29"/>
                      <a:pt x="95" y="29"/>
                    </a:cubicBezTo>
                    <a:cubicBezTo>
                      <a:pt x="170" y="110"/>
                      <a:pt x="170" y="110"/>
                      <a:pt x="170" y="110"/>
                    </a:cubicBezTo>
                    <a:cubicBezTo>
                      <a:pt x="184" y="97"/>
                      <a:pt x="184" y="97"/>
                      <a:pt x="184" y="97"/>
                    </a:cubicBezTo>
                    <a:cubicBezTo>
                      <a:pt x="186" y="85"/>
                      <a:pt x="190" y="71"/>
                      <a:pt x="193" y="55"/>
                    </a:cubicBezTo>
                    <a:cubicBezTo>
                      <a:pt x="169" y="74"/>
                      <a:pt x="169" y="74"/>
                      <a:pt x="169" y="74"/>
                    </a:cubicBezTo>
                    <a:lnTo>
                      <a:pt x="101" y="0"/>
                    </a:ln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1" name="Freeform 56"/>
              <p:cNvSpPr/>
              <p:nvPr/>
            </p:nvSpPr>
            <p:spPr bwMode="auto">
              <a:xfrm>
                <a:off x="6946" y="2502"/>
                <a:ext cx="38" cy="31"/>
              </a:xfrm>
              <a:custGeom>
                <a:avLst/>
                <a:gdLst>
                  <a:gd name="T0" fmla="*/ 0 w 38"/>
                  <a:gd name="T1" fmla="*/ 16 h 31"/>
                  <a:gd name="T2" fmla="*/ 38 w 38"/>
                  <a:gd name="T3" fmla="*/ 31 h 31"/>
                  <a:gd name="T4" fmla="*/ 38 w 38"/>
                  <a:gd name="T5" fmla="*/ 16 h 31"/>
                  <a:gd name="T6" fmla="*/ 0 w 38"/>
                  <a:gd name="T7" fmla="*/ 0 h 31"/>
                  <a:gd name="T8" fmla="*/ 0 w 38"/>
                  <a:gd name="T9" fmla="*/ 16 h 31"/>
                </a:gdLst>
                <a:ahLst/>
                <a:cxnLst>
                  <a:cxn ang="0">
                    <a:pos x="T0" y="T1"/>
                  </a:cxn>
                  <a:cxn ang="0">
                    <a:pos x="T2" y="T3"/>
                  </a:cxn>
                  <a:cxn ang="0">
                    <a:pos x="T4" y="T5"/>
                  </a:cxn>
                  <a:cxn ang="0">
                    <a:pos x="T6" y="T7"/>
                  </a:cxn>
                  <a:cxn ang="0">
                    <a:pos x="T8" y="T9"/>
                  </a:cxn>
                </a:cxnLst>
                <a:rect l="0" t="0" r="r" b="b"/>
                <a:pathLst>
                  <a:path w="38" h="31">
                    <a:moveTo>
                      <a:pt x="0" y="16"/>
                    </a:moveTo>
                    <a:lnTo>
                      <a:pt x="38" y="31"/>
                    </a:lnTo>
                    <a:lnTo>
                      <a:pt x="38" y="16"/>
                    </a:lnTo>
                    <a:lnTo>
                      <a:pt x="0" y="0"/>
                    </a:lnTo>
                    <a:lnTo>
                      <a:pt x="0" y="16"/>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2" name="Freeform 57"/>
              <p:cNvSpPr/>
              <p:nvPr/>
            </p:nvSpPr>
            <p:spPr bwMode="auto">
              <a:xfrm>
                <a:off x="6936" y="2547"/>
                <a:ext cx="40" cy="35"/>
              </a:xfrm>
              <a:custGeom>
                <a:avLst/>
                <a:gdLst>
                  <a:gd name="T0" fmla="*/ 40 w 40"/>
                  <a:gd name="T1" fmla="*/ 35 h 35"/>
                  <a:gd name="T2" fmla="*/ 38 w 40"/>
                  <a:gd name="T3" fmla="*/ 16 h 35"/>
                  <a:gd name="T4" fmla="*/ 0 w 40"/>
                  <a:gd name="T5" fmla="*/ 0 h 35"/>
                  <a:gd name="T6" fmla="*/ 3 w 40"/>
                  <a:gd name="T7" fmla="*/ 21 h 35"/>
                  <a:gd name="T8" fmla="*/ 40 w 40"/>
                  <a:gd name="T9" fmla="*/ 35 h 35"/>
                </a:gdLst>
                <a:ahLst/>
                <a:cxnLst>
                  <a:cxn ang="0">
                    <a:pos x="T0" y="T1"/>
                  </a:cxn>
                  <a:cxn ang="0">
                    <a:pos x="T2" y="T3"/>
                  </a:cxn>
                  <a:cxn ang="0">
                    <a:pos x="T4" y="T5"/>
                  </a:cxn>
                  <a:cxn ang="0">
                    <a:pos x="T6" y="T7"/>
                  </a:cxn>
                  <a:cxn ang="0">
                    <a:pos x="T8" y="T9"/>
                  </a:cxn>
                </a:cxnLst>
                <a:rect l="0" t="0" r="r" b="b"/>
                <a:pathLst>
                  <a:path w="40" h="35">
                    <a:moveTo>
                      <a:pt x="40" y="35"/>
                    </a:moveTo>
                    <a:lnTo>
                      <a:pt x="38" y="16"/>
                    </a:lnTo>
                    <a:lnTo>
                      <a:pt x="0" y="0"/>
                    </a:lnTo>
                    <a:lnTo>
                      <a:pt x="3" y="21"/>
                    </a:lnTo>
                    <a:lnTo>
                      <a:pt x="40" y="35"/>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3" name="Freeform 58"/>
              <p:cNvSpPr/>
              <p:nvPr/>
            </p:nvSpPr>
            <p:spPr bwMode="auto">
              <a:xfrm>
                <a:off x="6832" y="2566"/>
                <a:ext cx="140" cy="83"/>
              </a:xfrm>
              <a:custGeom>
                <a:avLst/>
                <a:gdLst>
                  <a:gd name="T0" fmla="*/ 140 w 140"/>
                  <a:gd name="T1" fmla="*/ 83 h 83"/>
                  <a:gd name="T2" fmla="*/ 137 w 140"/>
                  <a:gd name="T3" fmla="*/ 50 h 83"/>
                  <a:gd name="T4" fmla="*/ 0 w 140"/>
                  <a:gd name="T5" fmla="*/ 0 h 83"/>
                  <a:gd name="T6" fmla="*/ 29 w 140"/>
                  <a:gd name="T7" fmla="*/ 45 h 83"/>
                  <a:gd name="T8" fmla="*/ 140 w 140"/>
                  <a:gd name="T9" fmla="*/ 83 h 83"/>
                </a:gdLst>
                <a:ahLst/>
                <a:cxnLst>
                  <a:cxn ang="0">
                    <a:pos x="T0" y="T1"/>
                  </a:cxn>
                  <a:cxn ang="0">
                    <a:pos x="T2" y="T3"/>
                  </a:cxn>
                  <a:cxn ang="0">
                    <a:pos x="T4" y="T5"/>
                  </a:cxn>
                  <a:cxn ang="0">
                    <a:pos x="T6" y="T7"/>
                  </a:cxn>
                  <a:cxn ang="0">
                    <a:pos x="T8" y="T9"/>
                  </a:cxn>
                </a:cxnLst>
                <a:rect l="0" t="0" r="r" b="b"/>
                <a:pathLst>
                  <a:path w="140" h="83">
                    <a:moveTo>
                      <a:pt x="140" y="83"/>
                    </a:moveTo>
                    <a:lnTo>
                      <a:pt x="137" y="50"/>
                    </a:lnTo>
                    <a:lnTo>
                      <a:pt x="0" y="0"/>
                    </a:lnTo>
                    <a:lnTo>
                      <a:pt x="29" y="45"/>
                    </a:lnTo>
                    <a:lnTo>
                      <a:pt x="140" y="83"/>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4" name="Freeform 59"/>
              <p:cNvSpPr/>
              <p:nvPr/>
            </p:nvSpPr>
            <p:spPr bwMode="auto">
              <a:xfrm>
                <a:off x="6868" y="2673"/>
                <a:ext cx="85" cy="47"/>
              </a:xfrm>
              <a:custGeom>
                <a:avLst/>
                <a:gdLst>
                  <a:gd name="T0" fmla="*/ 21 w 36"/>
                  <a:gd name="T1" fmla="*/ 20 h 20"/>
                  <a:gd name="T2" fmla="*/ 36 w 36"/>
                  <a:gd name="T3" fmla="*/ 13 h 20"/>
                  <a:gd name="T4" fmla="*/ 0 w 36"/>
                  <a:gd name="T5" fmla="*/ 0 h 20"/>
                  <a:gd name="T6" fmla="*/ 6 w 36"/>
                  <a:gd name="T7" fmla="*/ 14 h 20"/>
                  <a:gd name="T8" fmla="*/ 21 w 36"/>
                  <a:gd name="T9" fmla="*/ 20 h 20"/>
                </a:gdLst>
                <a:ahLst/>
                <a:cxnLst>
                  <a:cxn ang="0">
                    <a:pos x="T0" y="T1"/>
                  </a:cxn>
                  <a:cxn ang="0">
                    <a:pos x="T2" y="T3"/>
                  </a:cxn>
                  <a:cxn ang="0">
                    <a:pos x="T4" y="T5"/>
                  </a:cxn>
                  <a:cxn ang="0">
                    <a:pos x="T6" y="T7"/>
                  </a:cxn>
                  <a:cxn ang="0">
                    <a:pos x="T8" y="T9"/>
                  </a:cxn>
                </a:cxnLst>
                <a:rect l="0" t="0" r="r" b="b"/>
                <a:pathLst>
                  <a:path w="36" h="20">
                    <a:moveTo>
                      <a:pt x="21" y="20"/>
                    </a:moveTo>
                    <a:cubicBezTo>
                      <a:pt x="26" y="17"/>
                      <a:pt x="31" y="15"/>
                      <a:pt x="36" y="13"/>
                    </a:cubicBezTo>
                    <a:cubicBezTo>
                      <a:pt x="0" y="0"/>
                      <a:pt x="0" y="0"/>
                      <a:pt x="0" y="0"/>
                    </a:cubicBezTo>
                    <a:cubicBezTo>
                      <a:pt x="3" y="5"/>
                      <a:pt x="5" y="9"/>
                      <a:pt x="6" y="14"/>
                    </a:cubicBezTo>
                    <a:lnTo>
                      <a:pt x="21" y="20"/>
                    </a:ln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5" name="Freeform 60"/>
              <p:cNvSpPr/>
              <p:nvPr/>
            </p:nvSpPr>
            <p:spPr bwMode="auto">
              <a:xfrm>
                <a:off x="6875" y="2478"/>
                <a:ext cx="38" cy="28"/>
              </a:xfrm>
              <a:custGeom>
                <a:avLst/>
                <a:gdLst>
                  <a:gd name="T0" fmla="*/ 0 w 38"/>
                  <a:gd name="T1" fmla="*/ 14 h 28"/>
                  <a:gd name="T2" fmla="*/ 38 w 38"/>
                  <a:gd name="T3" fmla="*/ 28 h 28"/>
                  <a:gd name="T4" fmla="*/ 38 w 38"/>
                  <a:gd name="T5" fmla="*/ 14 h 28"/>
                  <a:gd name="T6" fmla="*/ 2 w 38"/>
                  <a:gd name="T7" fmla="*/ 0 h 28"/>
                  <a:gd name="T8" fmla="*/ 0 w 38"/>
                  <a:gd name="T9" fmla="*/ 14 h 28"/>
                </a:gdLst>
                <a:ahLst/>
                <a:cxnLst>
                  <a:cxn ang="0">
                    <a:pos x="T0" y="T1"/>
                  </a:cxn>
                  <a:cxn ang="0">
                    <a:pos x="T2" y="T3"/>
                  </a:cxn>
                  <a:cxn ang="0">
                    <a:pos x="T4" y="T5"/>
                  </a:cxn>
                  <a:cxn ang="0">
                    <a:pos x="T6" y="T7"/>
                  </a:cxn>
                  <a:cxn ang="0">
                    <a:pos x="T8" y="T9"/>
                  </a:cxn>
                </a:cxnLst>
                <a:rect l="0" t="0" r="r" b="b"/>
                <a:pathLst>
                  <a:path w="38" h="28">
                    <a:moveTo>
                      <a:pt x="0" y="14"/>
                    </a:moveTo>
                    <a:lnTo>
                      <a:pt x="38" y="28"/>
                    </a:lnTo>
                    <a:lnTo>
                      <a:pt x="38" y="14"/>
                    </a:lnTo>
                    <a:lnTo>
                      <a:pt x="2" y="0"/>
                    </a:lnTo>
                    <a:lnTo>
                      <a:pt x="0" y="14"/>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6" name="Freeform 61"/>
              <p:cNvSpPr/>
              <p:nvPr/>
            </p:nvSpPr>
            <p:spPr bwMode="auto">
              <a:xfrm>
                <a:off x="6686" y="1946"/>
                <a:ext cx="212" cy="76"/>
              </a:xfrm>
              <a:custGeom>
                <a:avLst/>
                <a:gdLst>
                  <a:gd name="T0" fmla="*/ 30 w 90"/>
                  <a:gd name="T1" fmla="*/ 31 h 32"/>
                  <a:gd name="T2" fmla="*/ 39 w 90"/>
                  <a:gd name="T3" fmla="*/ 20 h 32"/>
                  <a:gd name="T4" fmla="*/ 57 w 90"/>
                  <a:gd name="T5" fmla="*/ 25 h 32"/>
                  <a:gd name="T6" fmla="*/ 90 w 90"/>
                  <a:gd name="T7" fmla="*/ 7 h 32"/>
                  <a:gd name="T8" fmla="*/ 81 w 90"/>
                  <a:gd name="T9" fmla="*/ 0 h 32"/>
                  <a:gd name="T10" fmla="*/ 24 w 90"/>
                  <a:gd name="T11" fmla="*/ 2 h 32"/>
                  <a:gd name="T12" fmla="*/ 0 w 90"/>
                  <a:gd name="T13" fmla="*/ 27 h 32"/>
                  <a:gd name="T14" fmla="*/ 30 w 90"/>
                  <a:gd name="T15" fmla="*/ 31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32">
                    <a:moveTo>
                      <a:pt x="30" y="31"/>
                    </a:moveTo>
                    <a:cubicBezTo>
                      <a:pt x="34" y="24"/>
                      <a:pt x="37" y="20"/>
                      <a:pt x="39" y="20"/>
                    </a:cubicBezTo>
                    <a:cubicBezTo>
                      <a:pt x="42" y="20"/>
                      <a:pt x="48" y="21"/>
                      <a:pt x="57" y="25"/>
                    </a:cubicBezTo>
                    <a:cubicBezTo>
                      <a:pt x="71" y="20"/>
                      <a:pt x="83" y="13"/>
                      <a:pt x="90" y="7"/>
                    </a:cubicBezTo>
                    <a:cubicBezTo>
                      <a:pt x="87" y="5"/>
                      <a:pt x="84" y="3"/>
                      <a:pt x="81" y="0"/>
                    </a:cubicBezTo>
                    <a:cubicBezTo>
                      <a:pt x="70" y="19"/>
                      <a:pt x="35" y="20"/>
                      <a:pt x="24" y="2"/>
                    </a:cubicBezTo>
                    <a:cubicBezTo>
                      <a:pt x="21" y="4"/>
                      <a:pt x="11" y="15"/>
                      <a:pt x="0" y="27"/>
                    </a:cubicBezTo>
                    <a:cubicBezTo>
                      <a:pt x="9" y="31"/>
                      <a:pt x="19" y="32"/>
                      <a:pt x="30" y="31"/>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7" name="Freeform 62"/>
              <p:cNvSpPr/>
              <p:nvPr/>
            </p:nvSpPr>
            <p:spPr bwMode="auto">
              <a:xfrm>
                <a:off x="6865" y="2521"/>
                <a:ext cx="38" cy="35"/>
              </a:xfrm>
              <a:custGeom>
                <a:avLst/>
                <a:gdLst>
                  <a:gd name="T0" fmla="*/ 0 w 38"/>
                  <a:gd name="T1" fmla="*/ 0 h 35"/>
                  <a:gd name="T2" fmla="*/ 0 w 38"/>
                  <a:gd name="T3" fmla="*/ 21 h 35"/>
                  <a:gd name="T4" fmla="*/ 38 w 38"/>
                  <a:gd name="T5" fmla="*/ 35 h 35"/>
                  <a:gd name="T6" fmla="*/ 38 w 38"/>
                  <a:gd name="T7" fmla="*/ 14 h 35"/>
                  <a:gd name="T8" fmla="*/ 0 w 38"/>
                  <a:gd name="T9" fmla="*/ 0 h 35"/>
                </a:gdLst>
                <a:ahLst/>
                <a:cxnLst>
                  <a:cxn ang="0">
                    <a:pos x="T0" y="T1"/>
                  </a:cxn>
                  <a:cxn ang="0">
                    <a:pos x="T2" y="T3"/>
                  </a:cxn>
                  <a:cxn ang="0">
                    <a:pos x="T4" y="T5"/>
                  </a:cxn>
                  <a:cxn ang="0">
                    <a:pos x="T6" y="T7"/>
                  </a:cxn>
                  <a:cxn ang="0">
                    <a:pos x="T8" y="T9"/>
                  </a:cxn>
                </a:cxnLst>
                <a:rect l="0" t="0" r="r" b="b"/>
                <a:pathLst>
                  <a:path w="38" h="35">
                    <a:moveTo>
                      <a:pt x="0" y="0"/>
                    </a:moveTo>
                    <a:lnTo>
                      <a:pt x="0" y="21"/>
                    </a:lnTo>
                    <a:lnTo>
                      <a:pt x="38" y="35"/>
                    </a:lnTo>
                    <a:lnTo>
                      <a:pt x="38" y="14"/>
                    </a:lnTo>
                    <a:lnTo>
                      <a:pt x="0" y="0"/>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8" name="Freeform 63"/>
              <p:cNvSpPr/>
              <p:nvPr/>
            </p:nvSpPr>
            <p:spPr bwMode="auto">
              <a:xfrm>
                <a:off x="6660" y="2533"/>
                <a:ext cx="227" cy="225"/>
              </a:xfrm>
              <a:custGeom>
                <a:avLst/>
                <a:gdLst>
                  <a:gd name="T0" fmla="*/ 0 w 96"/>
                  <a:gd name="T1" fmla="*/ 11 h 95"/>
                  <a:gd name="T2" fmla="*/ 95 w 96"/>
                  <a:gd name="T3" fmla="*/ 95 h 95"/>
                  <a:gd name="T4" fmla="*/ 96 w 96"/>
                  <a:gd name="T5" fmla="*/ 93 h 95"/>
                  <a:gd name="T6" fmla="*/ 6 w 96"/>
                  <a:gd name="T7" fmla="*/ 0 h 95"/>
                  <a:gd name="T8" fmla="*/ 0 w 96"/>
                  <a:gd name="T9" fmla="*/ 11 h 95"/>
                </a:gdLst>
                <a:ahLst/>
                <a:cxnLst>
                  <a:cxn ang="0">
                    <a:pos x="T0" y="T1"/>
                  </a:cxn>
                  <a:cxn ang="0">
                    <a:pos x="T2" y="T3"/>
                  </a:cxn>
                  <a:cxn ang="0">
                    <a:pos x="T4" y="T5"/>
                  </a:cxn>
                  <a:cxn ang="0">
                    <a:pos x="T6" y="T7"/>
                  </a:cxn>
                  <a:cxn ang="0">
                    <a:pos x="T8" y="T9"/>
                  </a:cxn>
                </a:cxnLst>
                <a:rect l="0" t="0" r="r" b="b"/>
                <a:pathLst>
                  <a:path w="96" h="95">
                    <a:moveTo>
                      <a:pt x="0" y="11"/>
                    </a:moveTo>
                    <a:cubicBezTo>
                      <a:pt x="42" y="22"/>
                      <a:pt x="79" y="57"/>
                      <a:pt x="95" y="95"/>
                    </a:cubicBezTo>
                    <a:cubicBezTo>
                      <a:pt x="95" y="95"/>
                      <a:pt x="96" y="94"/>
                      <a:pt x="96" y="93"/>
                    </a:cubicBezTo>
                    <a:cubicBezTo>
                      <a:pt x="86" y="56"/>
                      <a:pt x="59" y="11"/>
                      <a:pt x="6" y="0"/>
                    </a:cubicBezTo>
                    <a:cubicBezTo>
                      <a:pt x="4" y="4"/>
                      <a:pt x="2" y="8"/>
                      <a:pt x="0" y="11"/>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9" name="Freeform 64"/>
              <p:cNvSpPr/>
              <p:nvPr/>
            </p:nvSpPr>
            <p:spPr bwMode="auto">
              <a:xfrm>
                <a:off x="6596" y="2571"/>
                <a:ext cx="284" cy="211"/>
              </a:xfrm>
              <a:custGeom>
                <a:avLst/>
                <a:gdLst>
                  <a:gd name="T0" fmla="*/ 23 w 120"/>
                  <a:gd name="T1" fmla="*/ 0 h 89"/>
                  <a:gd name="T2" fmla="*/ 15 w 120"/>
                  <a:gd name="T3" fmla="*/ 5 h 89"/>
                  <a:gd name="T4" fmla="*/ 0 w 120"/>
                  <a:gd name="T5" fmla="*/ 0 h 89"/>
                  <a:gd name="T6" fmla="*/ 2 w 120"/>
                  <a:gd name="T7" fmla="*/ 20 h 89"/>
                  <a:gd name="T8" fmla="*/ 118 w 120"/>
                  <a:gd name="T9" fmla="*/ 89 h 89"/>
                  <a:gd name="T10" fmla="*/ 120 w 120"/>
                  <a:gd name="T11" fmla="*/ 84 h 89"/>
                  <a:gd name="T12" fmla="*/ 23 w 120"/>
                  <a:gd name="T13" fmla="*/ 0 h 89"/>
                </a:gdLst>
                <a:ahLst/>
                <a:cxnLst>
                  <a:cxn ang="0">
                    <a:pos x="T0" y="T1"/>
                  </a:cxn>
                  <a:cxn ang="0">
                    <a:pos x="T2" y="T3"/>
                  </a:cxn>
                  <a:cxn ang="0">
                    <a:pos x="T4" y="T5"/>
                  </a:cxn>
                  <a:cxn ang="0">
                    <a:pos x="T6" y="T7"/>
                  </a:cxn>
                  <a:cxn ang="0">
                    <a:pos x="T8" y="T9"/>
                  </a:cxn>
                  <a:cxn ang="0">
                    <a:pos x="T10" y="T11"/>
                  </a:cxn>
                  <a:cxn ang="0">
                    <a:pos x="T12" y="T13"/>
                  </a:cxn>
                </a:cxnLst>
                <a:rect l="0" t="0" r="r" b="b"/>
                <a:pathLst>
                  <a:path w="120" h="89">
                    <a:moveTo>
                      <a:pt x="23" y="0"/>
                    </a:moveTo>
                    <a:cubicBezTo>
                      <a:pt x="20" y="3"/>
                      <a:pt x="17" y="5"/>
                      <a:pt x="15" y="5"/>
                    </a:cubicBezTo>
                    <a:cubicBezTo>
                      <a:pt x="13" y="4"/>
                      <a:pt x="8" y="3"/>
                      <a:pt x="0" y="0"/>
                    </a:cubicBezTo>
                    <a:cubicBezTo>
                      <a:pt x="1" y="7"/>
                      <a:pt x="2" y="13"/>
                      <a:pt x="2" y="20"/>
                    </a:cubicBezTo>
                    <a:cubicBezTo>
                      <a:pt x="54" y="18"/>
                      <a:pt x="97" y="46"/>
                      <a:pt x="118" y="89"/>
                    </a:cubicBezTo>
                    <a:cubicBezTo>
                      <a:pt x="119" y="88"/>
                      <a:pt x="119" y="86"/>
                      <a:pt x="120" y="84"/>
                    </a:cubicBezTo>
                    <a:cubicBezTo>
                      <a:pt x="103" y="45"/>
                      <a:pt x="66" y="10"/>
                      <a:pt x="23" y="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0" name="Freeform 65"/>
              <p:cNvSpPr/>
              <p:nvPr/>
            </p:nvSpPr>
            <p:spPr bwMode="auto">
              <a:xfrm>
                <a:off x="6695" y="1548"/>
                <a:ext cx="116" cy="109"/>
              </a:xfrm>
              <a:custGeom>
                <a:avLst/>
                <a:gdLst>
                  <a:gd name="T0" fmla="*/ 0 w 49"/>
                  <a:gd name="T1" fmla="*/ 5 h 46"/>
                  <a:gd name="T2" fmla="*/ 32 w 49"/>
                  <a:gd name="T3" fmla="*/ 40 h 46"/>
                  <a:gd name="T4" fmla="*/ 49 w 49"/>
                  <a:gd name="T5" fmla="*/ 46 h 46"/>
                  <a:gd name="T6" fmla="*/ 6 w 49"/>
                  <a:gd name="T7" fmla="*/ 0 h 46"/>
                  <a:gd name="T8" fmla="*/ 0 w 49"/>
                  <a:gd name="T9" fmla="*/ 5 h 46"/>
                </a:gdLst>
                <a:ahLst/>
                <a:cxnLst>
                  <a:cxn ang="0">
                    <a:pos x="T0" y="T1"/>
                  </a:cxn>
                  <a:cxn ang="0">
                    <a:pos x="T2" y="T3"/>
                  </a:cxn>
                  <a:cxn ang="0">
                    <a:pos x="T4" y="T5"/>
                  </a:cxn>
                  <a:cxn ang="0">
                    <a:pos x="T6" y="T7"/>
                  </a:cxn>
                  <a:cxn ang="0">
                    <a:pos x="T8" y="T9"/>
                  </a:cxn>
                </a:cxnLst>
                <a:rect l="0" t="0" r="r" b="b"/>
                <a:pathLst>
                  <a:path w="49" h="46">
                    <a:moveTo>
                      <a:pt x="0" y="5"/>
                    </a:moveTo>
                    <a:cubicBezTo>
                      <a:pt x="32" y="40"/>
                      <a:pt x="32" y="40"/>
                      <a:pt x="32" y="40"/>
                    </a:cubicBezTo>
                    <a:cubicBezTo>
                      <a:pt x="38" y="41"/>
                      <a:pt x="43" y="43"/>
                      <a:pt x="49" y="46"/>
                    </a:cubicBezTo>
                    <a:cubicBezTo>
                      <a:pt x="6" y="0"/>
                      <a:pt x="6" y="0"/>
                      <a:pt x="6" y="0"/>
                    </a:cubicBezTo>
                    <a:lnTo>
                      <a:pt x="0" y="5"/>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1" name="Freeform 66"/>
              <p:cNvSpPr/>
              <p:nvPr/>
            </p:nvSpPr>
            <p:spPr bwMode="auto">
              <a:xfrm>
                <a:off x="6591" y="2625"/>
                <a:ext cx="338" cy="278"/>
              </a:xfrm>
              <a:custGeom>
                <a:avLst/>
                <a:gdLst>
                  <a:gd name="T0" fmla="*/ 119 w 143"/>
                  <a:gd name="T1" fmla="*/ 75 h 117"/>
                  <a:gd name="T2" fmla="*/ 3 w 143"/>
                  <a:gd name="T3" fmla="*/ 3 h 117"/>
                  <a:gd name="T4" fmla="*/ 0 w 143"/>
                  <a:gd name="T5" fmla="*/ 16 h 117"/>
                  <a:gd name="T6" fmla="*/ 141 w 143"/>
                  <a:gd name="T7" fmla="*/ 117 h 117"/>
                  <a:gd name="T8" fmla="*/ 143 w 143"/>
                  <a:gd name="T9" fmla="*/ 116 h 117"/>
                  <a:gd name="T10" fmla="*/ 119 w 143"/>
                  <a:gd name="T11" fmla="*/ 75 h 117"/>
                </a:gdLst>
                <a:ahLst/>
                <a:cxnLst>
                  <a:cxn ang="0">
                    <a:pos x="T0" y="T1"/>
                  </a:cxn>
                  <a:cxn ang="0">
                    <a:pos x="T2" y="T3"/>
                  </a:cxn>
                  <a:cxn ang="0">
                    <a:pos x="T4" y="T5"/>
                  </a:cxn>
                  <a:cxn ang="0">
                    <a:pos x="T6" y="T7"/>
                  </a:cxn>
                  <a:cxn ang="0">
                    <a:pos x="T8" y="T9"/>
                  </a:cxn>
                  <a:cxn ang="0">
                    <a:pos x="T10" y="T11"/>
                  </a:cxn>
                </a:cxnLst>
                <a:rect l="0" t="0" r="r" b="b"/>
                <a:pathLst>
                  <a:path w="143" h="117">
                    <a:moveTo>
                      <a:pt x="119" y="75"/>
                    </a:moveTo>
                    <a:cubicBezTo>
                      <a:pt x="99" y="29"/>
                      <a:pt x="57" y="0"/>
                      <a:pt x="3" y="3"/>
                    </a:cubicBezTo>
                    <a:cubicBezTo>
                      <a:pt x="2" y="7"/>
                      <a:pt x="1" y="12"/>
                      <a:pt x="0" y="16"/>
                    </a:cubicBezTo>
                    <a:cubicBezTo>
                      <a:pt x="80" y="15"/>
                      <a:pt x="89" y="111"/>
                      <a:pt x="141" y="117"/>
                    </a:cubicBezTo>
                    <a:cubicBezTo>
                      <a:pt x="142" y="117"/>
                      <a:pt x="142" y="116"/>
                      <a:pt x="143" y="116"/>
                    </a:cubicBezTo>
                    <a:cubicBezTo>
                      <a:pt x="128" y="108"/>
                      <a:pt x="119" y="91"/>
                      <a:pt x="119" y="75"/>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2" name="Freeform 67"/>
              <p:cNvSpPr/>
              <p:nvPr/>
            </p:nvSpPr>
            <p:spPr bwMode="auto">
              <a:xfrm>
                <a:off x="6799" y="2445"/>
                <a:ext cx="43" cy="31"/>
              </a:xfrm>
              <a:custGeom>
                <a:avLst/>
                <a:gdLst>
                  <a:gd name="T0" fmla="*/ 0 w 43"/>
                  <a:gd name="T1" fmla="*/ 14 h 31"/>
                  <a:gd name="T2" fmla="*/ 40 w 43"/>
                  <a:gd name="T3" fmla="*/ 31 h 31"/>
                  <a:gd name="T4" fmla="*/ 43 w 43"/>
                  <a:gd name="T5" fmla="*/ 16 h 31"/>
                  <a:gd name="T6" fmla="*/ 3 w 43"/>
                  <a:gd name="T7" fmla="*/ 0 h 31"/>
                  <a:gd name="T8" fmla="*/ 0 w 43"/>
                  <a:gd name="T9" fmla="*/ 14 h 31"/>
                </a:gdLst>
                <a:ahLst/>
                <a:cxnLst>
                  <a:cxn ang="0">
                    <a:pos x="T0" y="T1"/>
                  </a:cxn>
                  <a:cxn ang="0">
                    <a:pos x="T2" y="T3"/>
                  </a:cxn>
                  <a:cxn ang="0">
                    <a:pos x="T4" y="T5"/>
                  </a:cxn>
                  <a:cxn ang="0">
                    <a:pos x="T6" y="T7"/>
                  </a:cxn>
                  <a:cxn ang="0">
                    <a:pos x="T8" y="T9"/>
                  </a:cxn>
                </a:cxnLst>
                <a:rect l="0" t="0" r="r" b="b"/>
                <a:pathLst>
                  <a:path w="43" h="31">
                    <a:moveTo>
                      <a:pt x="0" y="14"/>
                    </a:moveTo>
                    <a:lnTo>
                      <a:pt x="40" y="31"/>
                    </a:lnTo>
                    <a:lnTo>
                      <a:pt x="43" y="16"/>
                    </a:lnTo>
                    <a:lnTo>
                      <a:pt x="3" y="0"/>
                    </a:lnTo>
                    <a:lnTo>
                      <a:pt x="0" y="14"/>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3" name="Freeform 68"/>
              <p:cNvSpPr/>
              <p:nvPr/>
            </p:nvSpPr>
            <p:spPr bwMode="auto">
              <a:xfrm>
                <a:off x="6754" y="1804"/>
                <a:ext cx="43" cy="55"/>
              </a:xfrm>
              <a:custGeom>
                <a:avLst/>
                <a:gdLst>
                  <a:gd name="T0" fmla="*/ 13 w 18"/>
                  <a:gd name="T1" fmla="*/ 2 h 23"/>
                  <a:gd name="T2" fmla="*/ 2 w 18"/>
                  <a:gd name="T3" fmla="*/ 9 h 23"/>
                  <a:gd name="T4" fmla="*/ 6 w 18"/>
                  <a:gd name="T5" fmla="*/ 21 h 23"/>
                  <a:gd name="T6" fmla="*/ 16 w 18"/>
                  <a:gd name="T7" fmla="*/ 14 h 23"/>
                  <a:gd name="T8" fmla="*/ 13 w 18"/>
                  <a:gd name="T9" fmla="*/ 2 h 23"/>
                </a:gdLst>
                <a:ahLst/>
                <a:cxnLst>
                  <a:cxn ang="0">
                    <a:pos x="T0" y="T1"/>
                  </a:cxn>
                  <a:cxn ang="0">
                    <a:pos x="T2" y="T3"/>
                  </a:cxn>
                  <a:cxn ang="0">
                    <a:pos x="T4" y="T5"/>
                  </a:cxn>
                  <a:cxn ang="0">
                    <a:pos x="T6" y="T7"/>
                  </a:cxn>
                  <a:cxn ang="0">
                    <a:pos x="T8" y="T9"/>
                  </a:cxn>
                </a:cxnLst>
                <a:rect l="0" t="0" r="r" b="b"/>
                <a:pathLst>
                  <a:path w="18" h="23">
                    <a:moveTo>
                      <a:pt x="13" y="2"/>
                    </a:moveTo>
                    <a:cubicBezTo>
                      <a:pt x="7" y="0"/>
                      <a:pt x="4" y="5"/>
                      <a:pt x="2" y="9"/>
                    </a:cubicBezTo>
                    <a:cubicBezTo>
                      <a:pt x="0" y="14"/>
                      <a:pt x="0" y="20"/>
                      <a:pt x="6" y="21"/>
                    </a:cubicBezTo>
                    <a:cubicBezTo>
                      <a:pt x="11" y="23"/>
                      <a:pt x="15" y="19"/>
                      <a:pt x="16" y="14"/>
                    </a:cubicBezTo>
                    <a:cubicBezTo>
                      <a:pt x="18" y="10"/>
                      <a:pt x="18" y="4"/>
                      <a:pt x="13" y="2"/>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4" name="Freeform 69"/>
              <p:cNvSpPr/>
              <p:nvPr/>
            </p:nvSpPr>
            <p:spPr bwMode="auto">
              <a:xfrm>
                <a:off x="6787" y="2495"/>
                <a:ext cx="43" cy="33"/>
              </a:xfrm>
              <a:custGeom>
                <a:avLst/>
                <a:gdLst>
                  <a:gd name="T0" fmla="*/ 43 w 43"/>
                  <a:gd name="T1" fmla="*/ 14 h 33"/>
                  <a:gd name="T2" fmla="*/ 0 w 43"/>
                  <a:gd name="T3" fmla="*/ 0 h 33"/>
                  <a:gd name="T4" fmla="*/ 0 w 43"/>
                  <a:gd name="T5" fmla="*/ 19 h 33"/>
                  <a:gd name="T6" fmla="*/ 41 w 43"/>
                  <a:gd name="T7" fmla="*/ 33 h 33"/>
                  <a:gd name="T8" fmla="*/ 43 w 43"/>
                  <a:gd name="T9" fmla="*/ 14 h 33"/>
                </a:gdLst>
                <a:ahLst/>
                <a:cxnLst>
                  <a:cxn ang="0">
                    <a:pos x="T0" y="T1"/>
                  </a:cxn>
                  <a:cxn ang="0">
                    <a:pos x="T2" y="T3"/>
                  </a:cxn>
                  <a:cxn ang="0">
                    <a:pos x="T4" y="T5"/>
                  </a:cxn>
                  <a:cxn ang="0">
                    <a:pos x="T6" y="T7"/>
                  </a:cxn>
                  <a:cxn ang="0">
                    <a:pos x="T8" y="T9"/>
                  </a:cxn>
                </a:cxnLst>
                <a:rect l="0" t="0" r="r" b="b"/>
                <a:pathLst>
                  <a:path w="43" h="33">
                    <a:moveTo>
                      <a:pt x="43" y="14"/>
                    </a:moveTo>
                    <a:lnTo>
                      <a:pt x="0" y="0"/>
                    </a:lnTo>
                    <a:lnTo>
                      <a:pt x="0" y="19"/>
                    </a:lnTo>
                    <a:lnTo>
                      <a:pt x="41" y="33"/>
                    </a:lnTo>
                    <a:lnTo>
                      <a:pt x="43" y="14"/>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5" name="Freeform 70"/>
              <p:cNvSpPr/>
              <p:nvPr/>
            </p:nvSpPr>
            <p:spPr bwMode="auto">
              <a:xfrm>
                <a:off x="6679" y="1564"/>
                <a:ext cx="85" cy="76"/>
              </a:xfrm>
              <a:custGeom>
                <a:avLst/>
                <a:gdLst>
                  <a:gd name="T0" fmla="*/ 0 w 36"/>
                  <a:gd name="T1" fmla="*/ 4 h 32"/>
                  <a:gd name="T2" fmla="*/ 25 w 36"/>
                  <a:gd name="T3" fmla="*/ 31 h 32"/>
                  <a:gd name="T4" fmla="*/ 36 w 36"/>
                  <a:gd name="T5" fmla="*/ 32 h 32"/>
                  <a:gd name="T6" fmla="*/ 6 w 36"/>
                  <a:gd name="T7" fmla="*/ 0 h 32"/>
                  <a:gd name="T8" fmla="*/ 0 w 36"/>
                  <a:gd name="T9" fmla="*/ 4 h 32"/>
                </a:gdLst>
                <a:ahLst/>
                <a:cxnLst>
                  <a:cxn ang="0">
                    <a:pos x="T0" y="T1"/>
                  </a:cxn>
                  <a:cxn ang="0">
                    <a:pos x="T2" y="T3"/>
                  </a:cxn>
                  <a:cxn ang="0">
                    <a:pos x="T4" y="T5"/>
                  </a:cxn>
                  <a:cxn ang="0">
                    <a:pos x="T6" y="T7"/>
                  </a:cxn>
                  <a:cxn ang="0">
                    <a:pos x="T8" y="T9"/>
                  </a:cxn>
                </a:cxnLst>
                <a:rect l="0" t="0" r="r" b="b"/>
                <a:pathLst>
                  <a:path w="36" h="32">
                    <a:moveTo>
                      <a:pt x="0" y="4"/>
                    </a:moveTo>
                    <a:cubicBezTo>
                      <a:pt x="25" y="31"/>
                      <a:pt x="25" y="31"/>
                      <a:pt x="25" y="31"/>
                    </a:cubicBezTo>
                    <a:cubicBezTo>
                      <a:pt x="29" y="31"/>
                      <a:pt x="32" y="32"/>
                      <a:pt x="36" y="32"/>
                    </a:cubicBezTo>
                    <a:cubicBezTo>
                      <a:pt x="6" y="0"/>
                      <a:pt x="6" y="0"/>
                      <a:pt x="6" y="0"/>
                    </a:cubicBezTo>
                    <a:lnTo>
                      <a:pt x="0" y="4"/>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6" name="Freeform 71"/>
              <p:cNvSpPr/>
              <p:nvPr/>
            </p:nvSpPr>
            <p:spPr bwMode="auto">
              <a:xfrm>
                <a:off x="6681" y="1389"/>
                <a:ext cx="38" cy="19"/>
              </a:xfrm>
              <a:custGeom>
                <a:avLst/>
                <a:gdLst>
                  <a:gd name="T0" fmla="*/ 16 w 16"/>
                  <a:gd name="T1" fmla="*/ 0 h 8"/>
                  <a:gd name="T2" fmla="*/ 15 w 16"/>
                  <a:gd name="T3" fmla="*/ 0 h 8"/>
                  <a:gd name="T4" fmla="*/ 0 w 16"/>
                  <a:gd name="T5" fmla="*/ 0 h 8"/>
                  <a:gd name="T6" fmla="*/ 7 w 16"/>
                  <a:gd name="T7" fmla="*/ 8 h 8"/>
                  <a:gd name="T8" fmla="*/ 16 w 16"/>
                  <a:gd name="T9" fmla="*/ 0 h 8"/>
                </a:gdLst>
                <a:ahLst/>
                <a:cxnLst>
                  <a:cxn ang="0">
                    <a:pos x="T0" y="T1"/>
                  </a:cxn>
                  <a:cxn ang="0">
                    <a:pos x="T2" y="T3"/>
                  </a:cxn>
                  <a:cxn ang="0">
                    <a:pos x="T4" y="T5"/>
                  </a:cxn>
                  <a:cxn ang="0">
                    <a:pos x="T6" y="T7"/>
                  </a:cxn>
                  <a:cxn ang="0">
                    <a:pos x="T8" y="T9"/>
                  </a:cxn>
                </a:cxnLst>
                <a:rect l="0" t="0" r="r" b="b"/>
                <a:pathLst>
                  <a:path w="16" h="8">
                    <a:moveTo>
                      <a:pt x="16" y="0"/>
                    </a:moveTo>
                    <a:cubicBezTo>
                      <a:pt x="16" y="0"/>
                      <a:pt x="16" y="0"/>
                      <a:pt x="15" y="0"/>
                    </a:cubicBezTo>
                    <a:cubicBezTo>
                      <a:pt x="0" y="0"/>
                      <a:pt x="0" y="0"/>
                      <a:pt x="0" y="0"/>
                    </a:cubicBezTo>
                    <a:cubicBezTo>
                      <a:pt x="2" y="3"/>
                      <a:pt x="4" y="6"/>
                      <a:pt x="7" y="8"/>
                    </a:cubicBezTo>
                    <a:lnTo>
                      <a:pt x="16" y="0"/>
                    </a:ln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7" name="Freeform 72"/>
              <p:cNvSpPr/>
              <p:nvPr/>
            </p:nvSpPr>
            <p:spPr bwMode="auto">
              <a:xfrm>
                <a:off x="6662" y="1578"/>
                <a:ext cx="69" cy="62"/>
              </a:xfrm>
              <a:custGeom>
                <a:avLst/>
                <a:gdLst>
                  <a:gd name="T0" fmla="*/ 0 w 29"/>
                  <a:gd name="T1" fmla="*/ 5 h 26"/>
                  <a:gd name="T2" fmla="*/ 20 w 29"/>
                  <a:gd name="T3" fmla="*/ 26 h 26"/>
                  <a:gd name="T4" fmla="*/ 29 w 29"/>
                  <a:gd name="T5" fmla="*/ 25 h 26"/>
                  <a:gd name="T6" fmla="*/ 6 w 29"/>
                  <a:gd name="T7" fmla="*/ 0 h 26"/>
                  <a:gd name="T8" fmla="*/ 0 w 29"/>
                  <a:gd name="T9" fmla="*/ 5 h 26"/>
                </a:gdLst>
                <a:ahLst/>
                <a:cxnLst>
                  <a:cxn ang="0">
                    <a:pos x="T0" y="T1"/>
                  </a:cxn>
                  <a:cxn ang="0">
                    <a:pos x="T2" y="T3"/>
                  </a:cxn>
                  <a:cxn ang="0">
                    <a:pos x="T4" y="T5"/>
                  </a:cxn>
                  <a:cxn ang="0">
                    <a:pos x="T6" y="T7"/>
                  </a:cxn>
                  <a:cxn ang="0">
                    <a:pos x="T8" y="T9"/>
                  </a:cxn>
                </a:cxnLst>
                <a:rect l="0" t="0" r="r" b="b"/>
                <a:pathLst>
                  <a:path w="29" h="26">
                    <a:moveTo>
                      <a:pt x="0" y="5"/>
                    </a:moveTo>
                    <a:cubicBezTo>
                      <a:pt x="20" y="26"/>
                      <a:pt x="20" y="26"/>
                      <a:pt x="20" y="26"/>
                    </a:cubicBezTo>
                    <a:cubicBezTo>
                      <a:pt x="23" y="25"/>
                      <a:pt x="26" y="25"/>
                      <a:pt x="29" y="25"/>
                    </a:cubicBezTo>
                    <a:cubicBezTo>
                      <a:pt x="6" y="0"/>
                      <a:pt x="6" y="0"/>
                      <a:pt x="6" y="0"/>
                    </a:cubicBezTo>
                    <a:lnTo>
                      <a:pt x="0" y="5"/>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8" name="Freeform 73"/>
              <p:cNvSpPr/>
              <p:nvPr/>
            </p:nvSpPr>
            <p:spPr bwMode="auto">
              <a:xfrm>
                <a:off x="6747" y="2426"/>
                <a:ext cx="26" cy="19"/>
              </a:xfrm>
              <a:custGeom>
                <a:avLst/>
                <a:gdLst>
                  <a:gd name="T0" fmla="*/ 26 w 26"/>
                  <a:gd name="T1" fmla="*/ 9 h 19"/>
                  <a:gd name="T2" fmla="*/ 5 w 26"/>
                  <a:gd name="T3" fmla="*/ 0 h 19"/>
                  <a:gd name="T4" fmla="*/ 0 w 26"/>
                  <a:gd name="T5" fmla="*/ 9 h 19"/>
                  <a:gd name="T6" fmla="*/ 24 w 26"/>
                  <a:gd name="T7" fmla="*/ 19 h 19"/>
                  <a:gd name="T8" fmla="*/ 26 w 26"/>
                  <a:gd name="T9" fmla="*/ 9 h 19"/>
                </a:gdLst>
                <a:ahLst/>
                <a:cxnLst>
                  <a:cxn ang="0">
                    <a:pos x="T0" y="T1"/>
                  </a:cxn>
                  <a:cxn ang="0">
                    <a:pos x="T2" y="T3"/>
                  </a:cxn>
                  <a:cxn ang="0">
                    <a:pos x="T4" y="T5"/>
                  </a:cxn>
                  <a:cxn ang="0">
                    <a:pos x="T6" y="T7"/>
                  </a:cxn>
                  <a:cxn ang="0">
                    <a:pos x="T8" y="T9"/>
                  </a:cxn>
                </a:cxnLst>
                <a:rect l="0" t="0" r="r" b="b"/>
                <a:pathLst>
                  <a:path w="26" h="19">
                    <a:moveTo>
                      <a:pt x="26" y="9"/>
                    </a:moveTo>
                    <a:lnTo>
                      <a:pt x="5" y="0"/>
                    </a:lnTo>
                    <a:lnTo>
                      <a:pt x="0" y="9"/>
                    </a:lnTo>
                    <a:lnTo>
                      <a:pt x="24" y="19"/>
                    </a:lnTo>
                    <a:lnTo>
                      <a:pt x="26" y="9"/>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9" name="Freeform 74"/>
              <p:cNvSpPr/>
              <p:nvPr/>
            </p:nvSpPr>
            <p:spPr bwMode="auto">
              <a:xfrm>
                <a:off x="6650" y="2020"/>
                <a:ext cx="97" cy="43"/>
              </a:xfrm>
              <a:custGeom>
                <a:avLst/>
                <a:gdLst>
                  <a:gd name="T0" fmla="*/ 35 w 41"/>
                  <a:gd name="T1" fmla="*/ 16 h 18"/>
                  <a:gd name="T2" fmla="*/ 41 w 41"/>
                  <a:gd name="T3" fmla="*/ 5 h 18"/>
                  <a:gd name="T4" fmla="*/ 11 w 41"/>
                  <a:gd name="T5" fmla="*/ 0 h 18"/>
                  <a:gd name="T6" fmla="*/ 0 w 41"/>
                  <a:gd name="T7" fmla="*/ 12 h 18"/>
                  <a:gd name="T8" fmla="*/ 35 w 41"/>
                  <a:gd name="T9" fmla="*/ 16 h 18"/>
                </a:gdLst>
                <a:ahLst/>
                <a:cxnLst>
                  <a:cxn ang="0">
                    <a:pos x="T0" y="T1"/>
                  </a:cxn>
                  <a:cxn ang="0">
                    <a:pos x="T2" y="T3"/>
                  </a:cxn>
                  <a:cxn ang="0">
                    <a:pos x="T4" y="T5"/>
                  </a:cxn>
                  <a:cxn ang="0">
                    <a:pos x="T6" y="T7"/>
                  </a:cxn>
                  <a:cxn ang="0">
                    <a:pos x="T8" y="T9"/>
                  </a:cxn>
                </a:cxnLst>
                <a:rect l="0" t="0" r="r" b="b"/>
                <a:pathLst>
                  <a:path w="41" h="18">
                    <a:moveTo>
                      <a:pt x="35" y="16"/>
                    </a:moveTo>
                    <a:cubicBezTo>
                      <a:pt x="37" y="12"/>
                      <a:pt x="39" y="8"/>
                      <a:pt x="41" y="5"/>
                    </a:cubicBezTo>
                    <a:cubicBezTo>
                      <a:pt x="30" y="6"/>
                      <a:pt x="20" y="5"/>
                      <a:pt x="11" y="0"/>
                    </a:cubicBezTo>
                    <a:cubicBezTo>
                      <a:pt x="8" y="4"/>
                      <a:pt x="4" y="8"/>
                      <a:pt x="0" y="12"/>
                    </a:cubicBezTo>
                    <a:cubicBezTo>
                      <a:pt x="11" y="16"/>
                      <a:pt x="23" y="18"/>
                      <a:pt x="35" y="16"/>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0" name="Freeform 75"/>
              <p:cNvSpPr/>
              <p:nvPr/>
            </p:nvSpPr>
            <p:spPr bwMode="auto">
              <a:xfrm>
                <a:off x="6366" y="2131"/>
                <a:ext cx="398" cy="240"/>
              </a:xfrm>
              <a:custGeom>
                <a:avLst/>
                <a:gdLst>
                  <a:gd name="T0" fmla="*/ 2 w 168"/>
                  <a:gd name="T1" fmla="*/ 7 h 101"/>
                  <a:gd name="T2" fmla="*/ 56 w 168"/>
                  <a:gd name="T3" fmla="*/ 97 h 101"/>
                  <a:gd name="T4" fmla="*/ 166 w 168"/>
                  <a:gd name="T5" fmla="*/ 73 h 101"/>
                  <a:gd name="T6" fmla="*/ 76 w 168"/>
                  <a:gd name="T7" fmla="*/ 30 h 101"/>
                  <a:gd name="T8" fmla="*/ 2 w 168"/>
                  <a:gd name="T9" fmla="*/ 7 h 101"/>
                </a:gdLst>
                <a:ahLst/>
                <a:cxnLst>
                  <a:cxn ang="0">
                    <a:pos x="T0" y="T1"/>
                  </a:cxn>
                  <a:cxn ang="0">
                    <a:pos x="T2" y="T3"/>
                  </a:cxn>
                  <a:cxn ang="0">
                    <a:pos x="T4" y="T5"/>
                  </a:cxn>
                  <a:cxn ang="0">
                    <a:pos x="T6" y="T7"/>
                  </a:cxn>
                  <a:cxn ang="0">
                    <a:pos x="T8" y="T9"/>
                  </a:cxn>
                </a:cxnLst>
                <a:rect l="0" t="0" r="r" b="b"/>
                <a:pathLst>
                  <a:path w="168" h="101">
                    <a:moveTo>
                      <a:pt x="2" y="7"/>
                    </a:moveTo>
                    <a:cubicBezTo>
                      <a:pt x="0" y="12"/>
                      <a:pt x="38" y="93"/>
                      <a:pt x="56" y="97"/>
                    </a:cubicBezTo>
                    <a:cubicBezTo>
                      <a:pt x="70" y="101"/>
                      <a:pt x="126" y="87"/>
                      <a:pt x="166" y="73"/>
                    </a:cubicBezTo>
                    <a:cubicBezTo>
                      <a:pt x="168" y="66"/>
                      <a:pt x="122" y="45"/>
                      <a:pt x="76" y="30"/>
                    </a:cubicBezTo>
                    <a:cubicBezTo>
                      <a:pt x="56" y="24"/>
                      <a:pt x="10" y="0"/>
                      <a:pt x="2" y="7"/>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1" name="Freeform 76"/>
              <p:cNvSpPr/>
              <p:nvPr/>
            </p:nvSpPr>
            <p:spPr bwMode="auto">
              <a:xfrm>
                <a:off x="6603" y="1389"/>
                <a:ext cx="85" cy="64"/>
              </a:xfrm>
              <a:custGeom>
                <a:avLst/>
                <a:gdLst>
                  <a:gd name="T0" fmla="*/ 36 w 36"/>
                  <a:gd name="T1" fmla="*/ 12 h 27"/>
                  <a:gd name="T2" fmla="*/ 27 w 36"/>
                  <a:gd name="T3" fmla="*/ 0 h 27"/>
                  <a:gd name="T4" fmla="*/ 0 w 36"/>
                  <a:gd name="T5" fmla="*/ 0 h 27"/>
                  <a:gd name="T6" fmla="*/ 18 w 36"/>
                  <a:gd name="T7" fmla="*/ 27 h 27"/>
                  <a:gd name="T8" fmla="*/ 36 w 36"/>
                  <a:gd name="T9" fmla="*/ 12 h 27"/>
                </a:gdLst>
                <a:ahLst/>
                <a:cxnLst>
                  <a:cxn ang="0">
                    <a:pos x="T0" y="T1"/>
                  </a:cxn>
                  <a:cxn ang="0">
                    <a:pos x="T2" y="T3"/>
                  </a:cxn>
                  <a:cxn ang="0">
                    <a:pos x="T4" y="T5"/>
                  </a:cxn>
                  <a:cxn ang="0">
                    <a:pos x="T6" y="T7"/>
                  </a:cxn>
                  <a:cxn ang="0">
                    <a:pos x="T8" y="T9"/>
                  </a:cxn>
                </a:cxnLst>
                <a:rect l="0" t="0" r="r" b="b"/>
                <a:pathLst>
                  <a:path w="36" h="27">
                    <a:moveTo>
                      <a:pt x="36" y="12"/>
                    </a:moveTo>
                    <a:cubicBezTo>
                      <a:pt x="32" y="8"/>
                      <a:pt x="30" y="4"/>
                      <a:pt x="27" y="0"/>
                    </a:cubicBezTo>
                    <a:cubicBezTo>
                      <a:pt x="0" y="0"/>
                      <a:pt x="0" y="0"/>
                      <a:pt x="0" y="0"/>
                    </a:cubicBezTo>
                    <a:cubicBezTo>
                      <a:pt x="4" y="10"/>
                      <a:pt x="10" y="19"/>
                      <a:pt x="18" y="27"/>
                    </a:cubicBezTo>
                    <a:lnTo>
                      <a:pt x="36" y="12"/>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2" name="Freeform 77"/>
              <p:cNvSpPr/>
              <p:nvPr/>
            </p:nvSpPr>
            <p:spPr bwMode="auto">
              <a:xfrm>
                <a:off x="6728" y="2471"/>
                <a:ext cx="26" cy="26"/>
              </a:xfrm>
              <a:custGeom>
                <a:avLst/>
                <a:gdLst>
                  <a:gd name="T0" fmla="*/ 26 w 26"/>
                  <a:gd name="T1" fmla="*/ 9 h 26"/>
                  <a:gd name="T2" fmla="*/ 5 w 26"/>
                  <a:gd name="T3" fmla="*/ 0 h 26"/>
                  <a:gd name="T4" fmla="*/ 0 w 26"/>
                  <a:gd name="T5" fmla="*/ 19 h 26"/>
                  <a:gd name="T6" fmla="*/ 24 w 26"/>
                  <a:gd name="T7" fmla="*/ 26 h 26"/>
                  <a:gd name="T8" fmla="*/ 26 w 26"/>
                  <a:gd name="T9" fmla="*/ 9 h 26"/>
                </a:gdLst>
                <a:ahLst/>
                <a:cxnLst>
                  <a:cxn ang="0">
                    <a:pos x="T0" y="T1"/>
                  </a:cxn>
                  <a:cxn ang="0">
                    <a:pos x="T2" y="T3"/>
                  </a:cxn>
                  <a:cxn ang="0">
                    <a:pos x="T4" y="T5"/>
                  </a:cxn>
                  <a:cxn ang="0">
                    <a:pos x="T6" y="T7"/>
                  </a:cxn>
                  <a:cxn ang="0">
                    <a:pos x="T8" y="T9"/>
                  </a:cxn>
                </a:cxnLst>
                <a:rect l="0" t="0" r="r" b="b"/>
                <a:pathLst>
                  <a:path w="26" h="26">
                    <a:moveTo>
                      <a:pt x="26" y="9"/>
                    </a:moveTo>
                    <a:lnTo>
                      <a:pt x="5" y="0"/>
                    </a:lnTo>
                    <a:lnTo>
                      <a:pt x="0" y="19"/>
                    </a:lnTo>
                    <a:lnTo>
                      <a:pt x="24" y="26"/>
                    </a:lnTo>
                    <a:lnTo>
                      <a:pt x="26" y="9"/>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3" name="Freeform 78"/>
              <p:cNvSpPr/>
              <p:nvPr/>
            </p:nvSpPr>
            <p:spPr bwMode="auto">
              <a:xfrm>
                <a:off x="6645" y="1593"/>
                <a:ext cx="57" cy="52"/>
              </a:xfrm>
              <a:custGeom>
                <a:avLst/>
                <a:gdLst>
                  <a:gd name="T0" fmla="*/ 0 w 24"/>
                  <a:gd name="T1" fmla="*/ 4 h 22"/>
                  <a:gd name="T2" fmla="*/ 16 w 24"/>
                  <a:gd name="T3" fmla="*/ 22 h 22"/>
                  <a:gd name="T4" fmla="*/ 24 w 24"/>
                  <a:gd name="T5" fmla="*/ 20 h 22"/>
                  <a:gd name="T6" fmla="*/ 6 w 24"/>
                  <a:gd name="T7" fmla="*/ 0 h 22"/>
                  <a:gd name="T8" fmla="*/ 0 w 24"/>
                  <a:gd name="T9" fmla="*/ 4 h 22"/>
                </a:gdLst>
                <a:ahLst/>
                <a:cxnLst>
                  <a:cxn ang="0">
                    <a:pos x="T0" y="T1"/>
                  </a:cxn>
                  <a:cxn ang="0">
                    <a:pos x="T2" y="T3"/>
                  </a:cxn>
                  <a:cxn ang="0">
                    <a:pos x="T4" y="T5"/>
                  </a:cxn>
                  <a:cxn ang="0">
                    <a:pos x="T6" y="T7"/>
                  </a:cxn>
                  <a:cxn ang="0">
                    <a:pos x="T8" y="T9"/>
                  </a:cxn>
                </a:cxnLst>
                <a:rect l="0" t="0" r="r" b="b"/>
                <a:pathLst>
                  <a:path w="24" h="22">
                    <a:moveTo>
                      <a:pt x="0" y="4"/>
                    </a:moveTo>
                    <a:cubicBezTo>
                      <a:pt x="16" y="22"/>
                      <a:pt x="16" y="22"/>
                      <a:pt x="16" y="22"/>
                    </a:cubicBezTo>
                    <a:cubicBezTo>
                      <a:pt x="19" y="21"/>
                      <a:pt x="22" y="20"/>
                      <a:pt x="24" y="20"/>
                    </a:cubicBezTo>
                    <a:cubicBezTo>
                      <a:pt x="6" y="0"/>
                      <a:pt x="6" y="0"/>
                      <a:pt x="6" y="0"/>
                    </a:cubicBezTo>
                    <a:lnTo>
                      <a:pt x="0" y="4"/>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4" name="Freeform 79"/>
              <p:cNvSpPr/>
              <p:nvPr/>
            </p:nvSpPr>
            <p:spPr bwMode="auto">
              <a:xfrm>
                <a:off x="6541" y="1977"/>
                <a:ext cx="187" cy="164"/>
              </a:xfrm>
              <a:custGeom>
                <a:avLst/>
                <a:gdLst>
                  <a:gd name="T0" fmla="*/ 30 w 79"/>
                  <a:gd name="T1" fmla="*/ 27 h 69"/>
                  <a:gd name="T2" fmla="*/ 0 w 79"/>
                  <a:gd name="T3" fmla="*/ 0 h 69"/>
                  <a:gd name="T4" fmla="*/ 0 w 79"/>
                  <a:gd name="T5" fmla="*/ 44 h 69"/>
                  <a:gd name="T6" fmla="*/ 66 w 79"/>
                  <a:gd name="T7" fmla="*/ 65 h 69"/>
                  <a:gd name="T8" fmla="*/ 79 w 79"/>
                  <a:gd name="T9" fmla="*/ 39 h 69"/>
                  <a:gd name="T10" fmla="*/ 43 w 79"/>
                  <a:gd name="T11" fmla="*/ 34 h 69"/>
                  <a:gd name="T12" fmla="*/ 28 w 79"/>
                  <a:gd name="T13" fmla="*/ 52 h 69"/>
                  <a:gd name="T14" fmla="*/ 30 w 79"/>
                  <a:gd name="T15" fmla="*/ 27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69">
                    <a:moveTo>
                      <a:pt x="30" y="27"/>
                    </a:moveTo>
                    <a:cubicBezTo>
                      <a:pt x="17" y="20"/>
                      <a:pt x="7" y="10"/>
                      <a:pt x="0" y="0"/>
                    </a:cubicBezTo>
                    <a:cubicBezTo>
                      <a:pt x="3" y="11"/>
                      <a:pt x="3" y="28"/>
                      <a:pt x="0" y="44"/>
                    </a:cubicBezTo>
                    <a:cubicBezTo>
                      <a:pt x="15" y="60"/>
                      <a:pt x="42" y="69"/>
                      <a:pt x="66" y="65"/>
                    </a:cubicBezTo>
                    <a:cubicBezTo>
                      <a:pt x="70" y="56"/>
                      <a:pt x="75" y="47"/>
                      <a:pt x="79" y="39"/>
                    </a:cubicBezTo>
                    <a:cubicBezTo>
                      <a:pt x="67" y="40"/>
                      <a:pt x="55" y="38"/>
                      <a:pt x="43" y="34"/>
                    </a:cubicBezTo>
                    <a:cubicBezTo>
                      <a:pt x="37" y="41"/>
                      <a:pt x="31" y="48"/>
                      <a:pt x="28" y="52"/>
                    </a:cubicBezTo>
                    <a:cubicBezTo>
                      <a:pt x="28" y="45"/>
                      <a:pt x="29" y="36"/>
                      <a:pt x="30" y="27"/>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5" name="Freeform 80"/>
              <p:cNvSpPr/>
              <p:nvPr/>
            </p:nvSpPr>
            <p:spPr bwMode="auto">
              <a:xfrm>
                <a:off x="6527" y="2680"/>
                <a:ext cx="227" cy="121"/>
              </a:xfrm>
              <a:custGeom>
                <a:avLst/>
                <a:gdLst>
                  <a:gd name="T0" fmla="*/ 22 w 96"/>
                  <a:gd name="T1" fmla="*/ 3 h 51"/>
                  <a:gd name="T2" fmla="*/ 0 w 96"/>
                  <a:gd name="T3" fmla="*/ 29 h 51"/>
                  <a:gd name="T4" fmla="*/ 7 w 96"/>
                  <a:gd name="T5" fmla="*/ 45 h 51"/>
                  <a:gd name="T6" fmla="*/ 22 w 96"/>
                  <a:gd name="T7" fmla="*/ 51 h 51"/>
                  <a:gd name="T8" fmla="*/ 39 w 96"/>
                  <a:gd name="T9" fmla="*/ 35 h 51"/>
                  <a:gd name="T10" fmla="*/ 87 w 96"/>
                  <a:gd name="T11" fmla="*/ 40 h 51"/>
                  <a:gd name="T12" fmla="*/ 89 w 96"/>
                  <a:gd name="T13" fmla="*/ 41 h 51"/>
                  <a:gd name="T14" fmla="*/ 96 w 96"/>
                  <a:gd name="T15" fmla="*/ 37 h 51"/>
                  <a:gd name="T16" fmla="*/ 22 w 96"/>
                  <a:gd name="T17"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51">
                    <a:moveTo>
                      <a:pt x="22" y="3"/>
                    </a:moveTo>
                    <a:cubicBezTo>
                      <a:pt x="17" y="13"/>
                      <a:pt x="10" y="22"/>
                      <a:pt x="0" y="29"/>
                    </a:cubicBezTo>
                    <a:cubicBezTo>
                      <a:pt x="3" y="34"/>
                      <a:pt x="6" y="40"/>
                      <a:pt x="7" y="45"/>
                    </a:cubicBezTo>
                    <a:cubicBezTo>
                      <a:pt x="12" y="46"/>
                      <a:pt x="17" y="48"/>
                      <a:pt x="22" y="51"/>
                    </a:cubicBezTo>
                    <a:cubicBezTo>
                      <a:pt x="28" y="45"/>
                      <a:pt x="33" y="39"/>
                      <a:pt x="39" y="35"/>
                    </a:cubicBezTo>
                    <a:cubicBezTo>
                      <a:pt x="56" y="20"/>
                      <a:pt x="76" y="32"/>
                      <a:pt x="87" y="40"/>
                    </a:cubicBezTo>
                    <a:cubicBezTo>
                      <a:pt x="87" y="40"/>
                      <a:pt x="88" y="41"/>
                      <a:pt x="89" y="41"/>
                    </a:cubicBezTo>
                    <a:cubicBezTo>
                      <a:pt x="96" y="37"/>
                      <a:pt x="96" y="37"/>
                      <a:pt x="96" y="37"/>
                    </a:cubicBezTo>
                    <a:cubicBezTo>
                      <a:pt x="78" y="16"/>
                      <a:pt x="58" y="0"/>
                      <a:pt x="22" y="3"/>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6" name="Freeform 81"/>
              <p:cNvSpPr/>
              <p:nvPr/>
            </p:nvSpPr>
            <p:spPr bwMode="auto">
              <a:xfrm>
                <a:off x="6551" y="2739"/>
                <a:ext cx="234" cy="192"/>
              </a:xfrm>
              <a:custGeom>
                <a:avLst/>
                <a:gdLst>
                  <a:gd name="T0" fmla="*/ 73 w 99"/>
                  <a:gd name="T1" fmla="*/ 18 h 81"/>
                  <a:gd name="T2" fmla="*/ 32 w 99"/>
                  <a:gd name="T3" fmla="*/ 14 h 81"/>
                  <a:gd name="T4" fmla="*/ 1 w 99"/>
                  <a:gd name="T5" fmla="*/ 44 h 81"/>
                  <a:gd name="T6" fmla="*/ 0 w 99"/>
                  <a:gd name="T7" fmla="*/ 53 h 81"/>
                  <a:gd name="T8" fmla="*/ 32 w 99"/>
                  <a:gd name="T9" fmla="*/ 19 h 81"/>
                  <a:gd name="T10" fmla="*/ 70 w 99"/>
                  <a:gd name="T11" fmla="*/ 22 h 81"/>
                  <a:gd name="T12" fmla="*/ 79 w 99"/>
                  <a:gd name="T13" fmla="*/ 62 h 81"/>
                  <a:gd name="T14" fmla="*/ 64 w 99"/>
                  <a:gd name="T15" fmla="*/ 81 h 81"/>
                  <a:gd name="T16" fmla="*/ 72 w 99"/>
                  <a:gd name="T17" fmla="*/ 81 h 81"/>
                  <a:gd name="T18" fmla="*/ 87 w 99"/>
                  <a:gd name="T19" fmla="*/ 62 h 81"/>
                  <a:gd name="T20" fmla="*/ 73 w 99"/>
                  <a:gd name="T21" fmla="*/ 1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 h="81">
                    <a:moveTo>
                      <a:pt x="73" y="18"/>
                    </a:moveTo>
                    <a:cubicBezTo>
                      <a:pt x="63" y="10"/>
                      <a:pt x="48" y="0"/>
                      <a:pt x="32" y="14"/>
                    </a:cubicBezTo>
                    <a:cubicBezTo>
                      <a:pt x="23" y="23"/>
                      <a:pt x="12" y="33"/>
                      <a:pt x="1" y="44"/>
                    </a:cubicBezTo>
                    <a:cubicBezTo>
                      <a:pt x="1" y="47"/>
                      <a:pt x="1" y="50"/>
                      <a:pt x="0" y="53"/>
                    </a:cubicBezTo>
                    <a:cubicBezTo>
                      <a:pt x="11" y="40"/>
                      <a:pt x="22" y="29"/>
                      <a:pt x="32" y="19"/>
                    </a:cubicBezTo>
                    <a:cubicBezTo>
                      <a:pt x="47" y="5"/>
                      <a:pt x="61" y="15"/>
                      <a:pt x="70" y="22"/>
                    </a:cubicBezTo>
                    <a:cubicBezTo>
                      <a:pt x="83" y="33"/>
                      <a:pt x="90" y="46"/>
                      <a:pt x="79" y="62"/>
                    </a:cubicBezTo>
                    <a:cubicBezTo>
                      <a:pt x="74" y="68"/>
                      <a:pt x="69" y="74"/>
                      <a:pt x="64" y="81"/>
                    </a:cubicBezTo>
                    <a:cubicBezTo>
                      <a:pt x="72" y="81"/>
                      <a:pt x="72" y="81"/>
                      <a:pt x="72" y="81"/>
                    </a:cubicBezTo>
                    <a:cubicBezTo>
                      <a:pt x="78" y="75"/>
                      <a:pt x="83" y="68"/>
                      <a:pt x="87" y="62"/>
                    </a:cubicBezTo>
                    <a:cubicBezTo>
                      <a:pt x="99" y="46"/>
                      <a:pt x="87" y="29"/>
                      <a:pt x="73" y="18"/>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7" name="Freeform 82"/>
              <p:cNvSpPr/>
              <p:nvPr/>
            </p:nvSpPr>
            <p:spPr bwMode="auto">
              <a:xfrm>
                <a:off x="6629" y="1607"/>
                <a:ext cx="50" cy="45"/>
              </a:xfrm>
              <a:custGeom>
                <a:avLst/>
                <a:gdLst>
                  <a:gd name="T0" fmla="*/ 0 w 21"/>
                  <a:gd name="T1" fmla="*/ 5 h 19"/>
                  <a:gd name="T2" fmla="*/ 13 w 21"/>
                  <a:gd name="T3" fmla="*/ 19 h 19"/>
                  <a:gd name="T4" fmla="*/ 21 w 21"/>
                  <a:gd name="T5" fmla="*/ 16 h 19"/>
                  <a:gd name="T6" fmla="*/ 6 w 21"/>
                  <a:gd name="T7" fmla="*/ 0 h 19"/>
                  <a:gd name="T8" fmla="*/ 0 w 21"/>
                  <a:gd name="T9" fmla="*/ 5 h 19"/>
                </a:gdLst>
                <a:ahLst/>
                <a:cxnLst>
                  <a:cxn ang="0">
                    <a:pos x="T0" y="T1"/>
                  </a:cxn>
                  <a:cxn ang="0">
                    <a:pos x="T2" y="T3"/>
                  </a:cxn>
                  <a:cxn ang="0">
                    <a:pos x="T4" y="T5"/>
                  </a:cxn>
                  <a:cxn ang="0">
                    <a:pos x="T6" y="T7"/>
                  </a:cxn>
                  <a:cxn ang="0">
                    <a:pos x="T8" y="T9"/>
                  </a:cxn>
                </a:cxnLst>
                <a:rect l="0" t="0" r="r" b="b"/>
                <a:pathLst>
                  <a:path w="21" h="19">
                    <a:moveTo>
                      <a:pt x="0" y="5"/>
                    </a:moveTo>
                    <a:cubicBezTo>
                      <a:pt x="13" y="19"/>
                      <a:pt x="13" y="19"/>
                      <a:pt x="13" y="19"/>
                    </a:cubicBezTo>
                    <a:cubicBezTo>
                      <a:pt x="16" y="18"/>
                      <a:pt x="19" y="17"/>
                      <a:pt x="21" y="16"/>
                    </a:cubicBezTo>
                    <a:cubicBezTo>
                      <a:pt x="6" y="0"/>
                      <a:pt x="6" y="0"/>
                      <a:pt x="6" y="0"/>
                    </a:cubicBezTo>
                    <a:lnTo>
                      <a:pt x="0" y="5"/>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8" name="Freeform 83"/>
              <p:cNvSpPr/>
              <p:nvPr/>
            </p:nvSpPr>
            <p:spPr bwMode="auto">
              <a:xfrm>
                <a:off x="6563" y="2321"/>
                <a:ext cx="196" cy="235"/>
              </a:xfrm>
              <a:custGeom>
                <a:avLst/>
                <a:gdLst>
                  <a:gd name="T0" fmla="*/ 36 w 83"/>
                  <a:gd name="T1" fmla="*/ 99 h 99"/>
                  <a:gd name="T2" fmla="*/ 83 w 83"/>
                  <a:gd name="T3" fmla="*/ 0 h 99"/>
                  <a:gd name="T4" fmla="*/ 0 w 83"/>
                  <a:gd name="T5" fmla="*/ 21 h 99"/>
                  <a:gd name="T6" fmla="*/ 36 w 83"/>
                  <a:gd name="T7" fmla="*/ 99 h 99"/>
                </a:gdLst>
                <a:ahLst/>
                <a:cxnLst>
                  <a:cxn ang="0">
                    <a:pos x="T0" y="T1"/>
                  </a:cxn>
                  <a:cxn ang="0">
                    <a:pos x="T2" y="T3"/>
                  </a:cxn>
                  <a:cxn ang="0">
                    <a:pos x="T4" y="T5"/>
                  </a:cxn>
                  <a:cxn ang="0">
                    <a:pos x="T6" y="T7"/>
                  </a:cxn>
                </a:cxnLst>
                <a:rect l="0" t="0" r="r" b="b"/>
                <a:pathLst>
                  <a:path w="83" h="99">
                    <a:moveTo>
                      <a:pt x="36" y="99"/>
                    </a:moveTo>
                    <a:cubicBezTo>
                      <a:pt x="52" y="69"/>
                      <a:pt x="72" y="28"/>
                      <a:pt x="83" y="0"/>
                    </a:cubicBezTo>
                    <a:cubicBezTo>
                      <a:pt x="64" y="7"/>
                      <a:pt x="18" y="17"/>
                      <a:pt x="0" y="21"/>
                    </a:cubicBezTo>
                    <a:cubicBezTo>
                      <a:pt x="7" y="40"/>
                      <a:pt x="24" y="68"/>
                      <a:pt x="36" y="99"/>
                    </a:cubicBezTo>
                    <a:close/>
                  </a:path>
                </a:pathLst>
              </a:custGeom>
              <a:solidFill>
                <a:srgbClr val="C6D9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9" name="Freeform 84"/>
              <p:cNvSpPr/>
              <p:nvPr/>
            </p:nvSpPr>
            <p:spPr bwMode="auto">
              <a:xfrm>
                <a:off x="6612" y="1621"/>
                <a:ext cx="45" cy="43"/>
              </a:xfrm>
              <a:custGeom>
                <a:avLst/>
                <a:gdLst>
                  <a:gd name="T0" fmla="*/ 0 w 19"/>
                  <a:gd name="T1" fmla="*/ 5 h 18"/>
                  <a:gd name="T2" fmla="*/ 12 w 19"/>
                  <a:gd name="T3" fmla="*/ 18 h 18"/>
                  <a:gd name="T4" fmla="*/ 19 w 19"/>
                  <a:gd name="T5" fmla="*/ 14 h 18"/>
                  <a:gd name="T6" fmla="*/ 5 w 19"/>
                  <a:gd name="T7" fmla="*/ 0 h 18"/>
                  <a:gd name="T8" fmla="*/ 0 w 19"/>
                  <a:gd name="T9" fmla="*/ 5 h 18"/>
                </a:gdLst>
                <a:ahLst/>
                <a:cxnLst>
                  <a:cxn ang="0">
                    <a:pos x="T0" y="T1"/>
                  </a:cxn>
                  <a:cxn ang="0">
                    <a:pos x="T2" y="T3"/>
                  </a:cxn>
                  <a:cxn ang="0">
                    <a:pos x="T4" y="T5"/>
                  </a:cxn>
                  <a:cxn ang="0">
                    <a:pos x="T6" y="T7"/>
                  </a:cxn>
                  <a:cxn ang="0">
                    <a:pos x="T8" y="T9"/>
                  </a:cxn>
                </a:cxnLst>
                <a:rect l="0" t="0" r="r" b="b"/>
                <a:pathLst>
                  <a:path w="19" h="18">
                    <a:moveTo>
                      <a:pt x="0" y="5"/>
                    </a:moveTo>
                    <a:cubicBezTo>
                      <a:pt x="12" y="18"/>
                      <a:pt x="12" y="18"/>
                      <a:pt x="12" y="18"/>
                    </a:cubicBezTo>
                    <a:cubicBezTo>
                      <a:pt x="14" y="17"/>
                      <a:pt x="16" y="15"/>
                      <a:pt x="19" y="14"/>
                    </a:cubicBezTo>
                    <a:cubicBezTo>
                      <a:pt x="5" y="0"/>
                      <a:pt x="5" y="0"/>
                      <a:pt x="5" y="0"/>
                    </a:cubicBezTo>
                    <a:lnTo>
                      <a:pt x="0" y="5"/>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0" name="Freeform 85"/>
              <p:cNvSpPr/>
              <p:nvPr/>
            </p:nvSpPr>
            <p:spPr bwMode="auto">
              <a:xfrm>
                <a:off x="6525" y="2096"/>
                <a:ext cx="165" cy="97"/>
              </a:xfrm>
              <a:custGeom>
                <a:avLst/>
                <a:gdLst>
                  <a:gd name="T0" fmla="*/ 5 w 70"/>
                  <a:gd name="T1" fmla="*/ 0 h 41"/>
                  <a:gd name="T2" fmla="*/ 0 w 70"/>
                  <a:gd name="T3" fmla="*/ 18 h 41"/>
                  <a:gd name="T4" fmla="*/ 63 w 70"/>
                  <a:gd name="T5" fmla="*/ 36 h 41"/>
                  <a:gd name="T6" fmla="*/ 70 w 70"/>
                  <a:gd name="T7" fmla="*/ 21 h 41"/>
                  <a:gd name="T8" fmla="*/ 5 w 70"/>
                  <a:gd name="T9" fmla="*/ 0 h 41"/>
                </a:gdLst>
                <a:ahLst/>
                <a:cxnLst>
                  <a:cxn ang="0">
                    <a:pos x="T0" y="T1"/>
                  </a:cxn>
                  <a:cxn ang="0">
                    <a:pos x="T2" y="T3"/>
                  </a:cxn>
                  <a:cxn ang="0">
                    <a:pos x="T4" y="T5"/>
                  </a:cxn>
                  <a:cxn ang="0">
                    <a:pos x="T6" y="T7"/>
                  </a:cxn>
                  <a:cxn ang="0">
                    <a:pos x="T8" y="T9"/>
                  </a:cxn>
                </a:cxnLst>
                <a:rect l="0" t="0" r="r" b="b"/>
                <a:pathLst>
                  <a:path w="70" h="41">
                    <a:moveTo>
                      <a:pt x="5" y="0"/>
                    </a:moveTo>
                    <a:cubicBezTo>
                      <a:pt x="4" y="6"/>
                      <a:pt x="2" y="12"/>
                      <a:pt x="0" y="18"/>
                    </a:cubicBezTo>
                    <a:cubicBezTo>
                      <a:pt x="15" y="33"/>
                      <a:pt x="41" y="41"/>
                      <a:pt x="63" y="36"/>
                    </a:cubicBezTo>
                    <a:cubicBezTo>
                      <a:pt x="65" y="31"/>
                      <a:pt x="67" y="26"/>
                      <a:pt x="70" y="21"/>
                    </a:cubicBezTo>
                    <a:cubicBezTo>
                      <a:pt x="46" y="24"/>
                      <a:pt x="20" y="15"/>
                      <a:pt x="5" y="0"/>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1" name="Freeform 86"/>
              <p:cNvSpPr>
                <a:spLocks noEditPoints="1"/>
              </p:cNvSpPr>
              <p:nvPr/>
            </p:nvSpPr>
            <p:spPr bwMode="auto">
              <a:xfrm>
                <a:off x="6530" y="2765"/>
                <a:ext cx="215" cy="166"/>
              </a:xfrm>
              <a:custGeom>
                <a:avLst/>
                <a:gdLst>
                  <a:gd name="T0" fmla="*/ 42 w 91"/>
                  <a:gd name="T1" fmla="*/ 13 h 70"/>
                  <a:gd name="T2" fmla="*/ 0 w 91"/>
                  <a:gd name="T3" fmla="*/ 70 h 70"/>
                  <a:gd name="T4" fmla="*/ 13 w 91"/>
                  <a:gd name="T5" fmla="*/ 67 h 70"/>
                  <a:gd name="T6" fmla="*/ 20 w 91"/>
                  <a:gd name="T7" fmla="*/ 70 h 70"/>
                  <a:gd name="T8" fmla="*/ 26 w 91"/>
                  <a:gd name="T9" fmla="*/ 67 h 70"/>
                  <a:gd name="T10" fmla="*/ 21 w 91"/>
                  <a:gd name="T11" fmla="*/ 63 h 70"/>
                  <a:gd name="T12" fmla="*/ 18 w 91"/>
                  <a:gd name="T13" fmla="*/ 61 h 70"/>
                  <a:gd name="T14" fmla="*/ 28 w 91"/>
                  <a:gd name="T15" fmla="*/ 67 h 70"/>
                  <a:gd name="T16" fmla="*/ 40 w 91"/>
                  <a:gd name="T17" fmla="*/ 70 h 70"/>
                  <a:gd name="T18" fmla="*/ 37 w 91"/>
                  <a:gd name="T19" fmla="*/ 67 h 70"/>
                  <a:gd name="T20" fmla="*/ 24 w 91"/>
                  <a:gd name="T21" fmla="*/ 55 h 70"/>
                  <a:gd name="T22" fmla="*/ 24 w 91"/>
                  <a:gd name="T23" fmla="*/ 54 h 70"/>
                  <a:gd name="T24" fmla="*/ 25 w 91"/>
                  <a:gd name="T25" fmla="*/ 54 h 70"/>
                  <a:gd name="T26" fmla="*/ 33 w 91"/>
                  <a:gd name="T27" fmla="*/ 62 h 70"/>
                  <a:gd name="T28" fmla="*/ 37 w 91"/>
                  <a:gd name="T29" fmla="*/ 65 h 70"/>
                  <a:gd name="T30" fmla="*/ 41 w 91"/>
                  <a:gd name="T31" fmla="*/ 68 h 70"/>
                  <a:gd name="T32" fmla="*/ 66 w 91"/>
                  <a:gd name="T33" fmla="*/ 70 h 70"/>
                  <a:gd name="T34" fmla="*/ 73 w 91"/>
                  <a:gd name="T35" fmla="*/ 16 h 70"/>
                  <a:gd name="T36" fmla="*/ 48 w 91"/>
                  <a:gd name="T37" fmla="*/ 64 h 70"/>
                  <a:gd name="T38" fmla="*/ 42 w 91"/>
                  <a:gd name="T39" fmla="*/ 62 h 70"/>
                  <a:gd name="T40" fmla="*/ 41 w 91"/>
                  <a:gd name="T41" fmla="*/ 61 h 70"/>
                  <a:gd name="T42" fmla="*/ 42 w 91"/>
                  <a:gd name="T43" fmla="*/ 59 h 70"/>
                  <a:gd name="T44" fmla="*/ 46 w 91"/>
                  <a:gd name="T45" fmla="*/ 62 h 70"/>
                  <a:gd name="T46" fmla="*/ 51 w 91"/>
                  <a:gd name="T47" fmla="*/ 60 h 70"/>
                  <a:gd name="T48" fmla="*/ 44 w 91"/>
                  <a:gd name="T49" fmla="*/ 54 h 70"/>
                  <a:gd name="T50" fmla="*/ 39 w 91"/>
                  <a:gd name="T51" fmla="*/ 54 h 70"/>
                  <a:gd name="T52" fmla="*/ 31 w 91"/>
                  <a:gd name="T53" fmla="*/ 46 h 70"/>
                  <a:gd name="T54" fmla="*/ 38 w 91"/>
                  <a:gd name="T55" fmla="*/ 44 h 70"/>
                  <a:gd name="T56" fmla="*/ 38 w 91"/>
                  <a:gd name="T57" fmla="*/ 46 h 70"/>
                  <a:gd name="T58" fmla="*/ 36 w 91"/>
                  <a:gd name="T59" fmla="*/ 45 h 70"/>
                  <a:gd name="T60" fmla="*/ 34 w 91"/>
                  <a:gd name="T61" fmla="*/ 51 h 70"/>
                  <a:gd name="T62" fmla="*/ 41 w 91"/>
                  <a:gd name="T63" fmla="*/ 53 h 70"/>
                  <a:gd name="T64" fmla="*/ 49 w 91"/>
                  <a:gd name="T65" fmla="*/ 53 h 70"/>
                  <a:gd name="T66" fmla="*/ 53 w 91"/>
                  <a:gd name="T67"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70">
                    <a:moveTo>
                      <a:pt x="73" y="16"/>
                    </a:moveTo>
                    <a:cubicBezTo>
                      <a:pt x="64" y="8"/>
                      <a:pt x="57" y="0"/>
                      <a:pt x="42" y="13"/>
                    </a:cubicBezTo>
                    <a:cubicBezTo>
                      <a:pt x="31" y="23"/>
                      <a:pt x="20" y="36"/>
                      <a:pt x="8" y="50"/>
                    </a:cubicBezTo>
                    <a:cubicBezTo>
                      <a:pt x="6" y="57"/>
                      <a:pt x="4" y="64"/>
                      <a:pt x="0" y="70"/>
                    </a:cubicBezTo>
                    <a:cubicBezTo>
                      <a:pt x="11" y="70"/>
                      <a:pt x="11" y="70"/>
                      <a:pt x="11" y="70"/>
                    </a:cubicBezTo>
                    <a:cubicBezTo>
                      <a:pt x="11" y="69"/>
                      <a:pt x="12" y="68"/>
                      <a:pt x="13" y="67"/>
                    </a:cubicBezTo>
                    <a:cubicBezTo>
                      <a:pt x="15" y="66"/>
                      <a:pt x="17" y="67"/>
                      <a:pt x="19" y="69"/>
                    </a:cubicBezTo>
                    <a:cubicBezTo>
                      <a:pt x="19" y="69"/>
                      <a:pt x="20" y="70"/>
                      <a:pt x="20" y="70"/>
                    </a:cubicBezTo>
                    <a:cubicBezTo>
                      <a:pt x="29" y="70"/>
                      <a:pt x="29" y="70"/>
                      <a:pt x="29" y="70"/>
                    </a:cubicBezTo>
                    <a:cubicBezTo>
                      <a:pt x="28" y="69"/>
                      <a:pt x="27" y="68"/>
                      <a:pt x="26" y="67"/>
                    </a:cubicBezTo>
                    <a:cubicBezTo>
                      <a:pt x="24" y="66"/>
                      <a:pt x="23" y="65"/>
                      <a:pt x="22" y="64"/>
                    </a:cubicBezTo>
                    <a:cubicBezTo>
                      <a:pt x="22" y="64"/>
                      <a:pt x="21" y="64"/>
                      <a:pt x="21" y="63"/>
                    </a:cubicBezTo>
                    <a:cubicBezTo>
                      <a:pt x="20" y="63"/>
                      <a:pt x="20" y="63"/>
                      <a:pt x="20" y="62"/>
                    </a:cubicBezTo>
                    <a:cubicBezTo>
                      <a:pt x="19" y="62"/>
                      <a:pt x="18" y="61"/>
                      <a:pt x="18" y="61"/>
                    </a:cubicBezTo>
                    <a:cubicBezTo>
                      <a:pt x="19" y="59"/>
                      <a:pt x="20" y="59"/>
                      <a:pt x="22" y="61"/>
                    </a:cubicBezTo>
                    <a:cubicBezTo>
                      <a:pt x="23" y="62"/>
                      <a:pt x="26" y="64"/>
                      <a:pt x="28" y="67"/>
                    </a:cubicBezTo>
                    <a:cubicBezTo>
                      <a:pt x="30" y="68"/>
                      <a:pt x="31" y="69"/>
                      <a:pt x="32" y="70"/>
                    </a:cubicBezTo>
                    <a:cubicBezTo>
                      <a:pt x="40" y="70"/>
                      <a:pt x="40" y="70"/>
                      <a:pt x="40" y="70"/>
                    </a:cubicBezTo>
                    <a:cubicBezTo>
                      <a:pt x="40" y="70"/>
                      <a:pt x="39" y="69"/>
                      <a:pt x="39" y="69"/>
                    </a:cubicBezTo>
                    <a:cubicBezTo>
                      <a:pt x="38" y="68"/>
                      <a:pt x="38" y="68"/>
                      <a:pt x="37" y="67"/>
                    </a:cubicBezTo>
                    <a:cubicBezTo>
                      <a:pt x="36" y="67"/>
                      <a:pt x="36" y="66"/>
                      <a:pt x="35" y="66"/>
                    </a:cubicBezTo>
                    <a:cubicBezTo>
                      <a:pt x="32" y="62"/>
                      <a:pt x="28" y="59"/>
                      <a:pt x="24" y="55"/>
                    </a:cubicBezTo>
                    <a:cubicBezTo>
                      <a:pt x="24" y="55"/>
                      <a:pt x="24" y="55"/>
                      <a:pt x="24" y="55"/>
                    </a:cubicBezTo>
                    <a:cubicBezTo>
                      <a:pt x="24" y="55"/>
                      <a:pt x="24" y="54"/>
                      <a:pt x="24" y="54"/>
                    </a:cubicBezTo>
                    <a:cubicBezTo>
                      <a:pt x="23" y="54"/>
                      <a:pt x="23" y="54"/>
                      <a:pt x="24" y="54"/>
                    </a:cubicBezTo>
                    <a:cubicBezTo>
                      <a:pt x="24" y="53"/>
                      <a:pt x="24" y="53"/>
                      <a:pt x="25" y="54"/>
                    </a:cubicBezTo>
                    <a:cubicBezTo>
                      <a:pt x="25" y="54"/>
                      <a:pt x="26" y="55"/>
                      <a:pt x="29" y="57"/>
                    </a:cubicBezTo>
                    <a:cubicBezTo>
                      <a:pt x="29" y="58"/>
                      <a:pt x="31" y="59"/>
                      <a:pt x="33" y="62"/>
                    </a:cubicBezTo>
                    <a:cubicBezTo>
                      <a:pt x="34" y="62"/>
                      <a:pt x="34" y="63"/>
                      <a:pt x="35" y="64"/>
                    </a:cubicBezTo>
                    <a:cubicBezTo>
                      <a:pt x="36" y="64"/>
                      <a:pt x="37" y="65"/>
                      <a:pt x="37" y="65"/>
                    </a:cubicBezTo>
                    <a:cubicBezTo>
                      <a:pt x="38" y="66"/>
                      <a:pt x="38" y="66"/>
                      <a:pt x="39" y="67"/>
                    </a:cubicBezTo>
                    <a:cubicBezTo>
                      <a:pt x="40" y="68"/>
                      <a:pt x="41" y="68"/>
                      <a:pt x="41" y="68"/>
                    </a:cubicBezTo>
                    <a:cubicBezTo>
                      <a:pt x="41" y="69"/>
                      <a:pt x="42" y="69"/>
                      <a:pt x="43" y="70"/>
                    </a:cubicBezTo>
                    <a:cubicBezTo>
                      <a:pt x="66" y="70"/>
                      <a:pt x="66" y="70"/>
                      <a:pt x="66" y="70"/>
                    </a:cubicBezTo>
                    <a:cubicBezTo>
                      <a:pt x="71" y="63"/>
                      <a:pt x="76" y="57"/>
                      <a:pt x="81" y="51"/>
                    </a:cubicBezTo>
                    <a:cubicBezTo>
                      <a:pt x="91" y="36"/>
                      <a:pt x="85" y="25"/>
                      <a:pt x="73" y="16"/>
                    </a:cubicBezTo>
                    <a:close/>
                    <a:moveTo>
                      <a:pt x="53" y="60"/>
                    </a:moveTo>
                    <a:cubicBezTo>
                      <a:pt x="52" y="62"/>
                      <a:pt x="51" y="64"/>
                      <a:pt x="48" y="64"/>
                    </a:cubicBezTo>
                    <a:cubicBezTo>
                      <a:pt x="47" y="65"/>
                      <a:pt x="45" y="65"/>
                      <a:pt x="43" y="63"/>
                    </a:cubicBezTo>
                    <a:cubicBezTo>
                      <a:pt x="43" y="63"/>
                      <a:pt x="42" y="62"/>
                      <a:pt x="42" y="62"/>
                    </a:cubicBezTo>
                    <a:cubicBezTo>
                      <a:pt x="41" y="62"/>
                      <a:pt x="41" y="61"/>
                      <a:pt x="41" y="61"/>
                    </a:cubicBezTo>
                    <a:cubicBezTo>
                      <a:pt x="41" y="61"/>
                      <a:pt x="41" y="61"/>
                      <a:pt x="41" y="61"/>
                    </a:cubicBezTo>
                    <a:cubicBezTo>
                      <a:pt x="41" y="60"/>
                      <a:pt x="41" y="59"/>
                      <a:pt x="41" y="59"/>
                    </a:cubicBezTo>
                    <a:cubicBezTo>
                      <a:pt x="41" y="59"/>
                      <a:pt x="41" y="59"/>
                      <a:pt x="42" y="59"/>
                    </a:cubicBezTo>
                    <a:cubicBezTo>
                      <a:pt x="42" y="59"/>
                      <a:pt x="42" y="59"/>
                      <a:pt x="42" y="60"/>
                    </a:cubicBezTo>
                    <a:cubicBezTo>
                      <a:pt x="43" y="61"/>
                      <a:pt x="45" y="62"/>
                      <a:pt x="46" y="62"/>
                    </a:cubicBezTo>
                    <a:cubicBezTo>
                      <a:pt x="47" y="63"/>
                      <a:pt x="49" y="62"/>
                      <a:pt x="50" y="61"/>
                    </a:cubicBezTo>
                    <a:cubicBezTo>
                      <a:pt x="51" y="60"/>
                      <a:pt x="51" y="60"/>
                      <a:pt x="51" y="60"/>
                    </a:cubicBezTo>
                    <a:cubicBezTo>
                      <a:pt x="51" y="59"/>
                      <a:pt x="51" y="58"/>
                      <a:pt x="51" y="57"/>
                    </a:cubicBezTo>
                    <a:cubicBezTo>
                      <a:pt x="51" y="56"/>
                      <a:pt x="48" y="54"/>
                      <a:pt x="44" y="54"/>
                    </a:cubicBezTo>
                    <a:cubicBezTo>
                      <a:pt x="44" y="54"/>
                      <a:pt x="43" y="54"/>
                      <a:pt x="42" y="54"/>
                    </a:cubicBezTo>
                    <a:cubicBezTo>
                      <a:pt x="41" y="54"/>
                      <a:pt x="40" y="54"/>
                      <a:pt x="39" y="54"/>
                    </a:cubicBezTo>
                    <a:cubicBezTo>
                      <a:pt x="36" y="54"/>
                      <a:pt x="34" y="53"/>
                      <a:pt x="33" y="51"/>
                    </a:cubicBezTo>
                    <a:cubicBezTo>
                      <a:pt x="31" y="50"/>
                      <a:pt x="31" y="48"/>
                      <a:pt x="31" y="46"/>
                    </a:cubicBezTo>
                    <a:cubicBezTo>
                      <a:pt x="32" y="45"/>
                      <a:pt x="33" y="44"/>
                      <a:pt x="34" y="44"/>
                    </a:cubicBezTo>
                    <a:cubicBezTo>
                      <a:pt x="35" y="43"/>
                      <a:pt x="36" y="43"/>
                      <a:pt x="38" y="44"/>
                    </a:cubicBezTo>
                    <a:cubicBezTo>
                      <a:pt x="38" y="44"/>
                      <a:pt x="39" y="45"/>
                      <a:pt x="39" y="45"/>
                    </a:cubicBezTo>
                    <a:cubicBezTo>
                      <a:pt x="39" y="45"/>
                      <a:pt x="39" y="45"/>
                      <a:pt x="38" y="46"/>
                    </a:cubicBezTo>
                    <a:cubicBezTo>
                      <a:pt x="38" y="46"/>
                      <a:pt x="38" y="46"/>
                      <a:pt x="37" y="45"/>
                    </a:cubicBezTo>
                    <a:cubicBezTo>
                      <a:pt x="37" y="45"/>
                      <a:pt x="36" y="45"/>
                      <a:pt x="36" y="45"/>
                    </a:cubicBezTo>
                    <a:cubicBezTo>
                      <a:pt x="35" y="45"/>
                      <a:pt x="34" y="46"/>
                      <a:pt x="34" y="47"/>
                    </a:cubicBezTo>
                    <a:cubicBezTo>
                      <a:pt x="33" y="49"/>
                      <a:pt x="34" y="50"/>
                      <a:pt x="34" y="51"/>
                    </a:cubicBezTo>
                    <a:cubicBezTo>
                      <a:pt x="36" y="52"/>
                      <a:pt x="37" y="53"/>
                      <a:pt x="40" y="53"/>
                    </a:cubicBezTo>
                    <a:cubicBezTo>
                      <a:pt x="40" y="53"/>
                      <a:pt x="40" y="53"/>
                      <a:pt x="41" y="53"/>
                    </a:cubicBezTo>
                    <a:cubicBezTo>
                      <a:pt x="42" y="53"/>
                      <a:pt x="42" y="53"/>
                      <a:pt x="43" y="53"/>
                    </a:cubicBezTo>
                    <a:cubicBezTo>
                      <a:pt x="45" y="52"/>
                      <a:pt x="47" y="53"/>
                      <a:pt x="49" y="53"/>
                    </a:cubicBezTo>
                    <a:cubicBezTo>
                      <a:pt x="51" y="54"/>
                      <a:pt x="52" y="55"/>
                      <a:pt x="52" y="57"/>
                    </a:cubicBezTo>
                    <a:cubicBezTo>
                      <a:pt x="53" y="58"/>
                      <a:pt x="53" y="59"/>
                      <a:pt x="53" y="60"/>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2" name="Freeform 87"/>
              <p:cNvSpPr/>
              <p:nvPr/>
            </p:nvSpPr>
            <p:spPr bwMode="auto">
              <a:xfrm>
                <a:off x="6560" y="2929"/>
                <a:ext cx="12" cy="2"/>
              </a:xfrm>
              <a:custGeom>
                <a:avLst/>
                <a:gdLst>
                  <a:gd name="T0" fmla="*/ 0 w 5"/>
                  <a:gd name="T1" fmla="*/ 1 h 1"/>
                  <a:gd name="T2" fmla="*/ 5 w 5"/>
                  <a:gd name="T3" fmla="*/ 1 h 1"/>
                  <a:gd name="T4" fmla="*/ 2 w 5"/>
                  <a:gd name="T5" fmla="*/ 0 h 1"/>
                  <a:gd name="T6" fmla="*/ 0 w 5"/>
                  <a:gd name="T7" fmla="*/ 1 h 1"/>
                </a:gdLst>
                <a:ahLst/>
                <a:cxnLst>
                  <a:cxn ang="0">
                    <a:pos x="T0" y="T1"/>
                  </a:cxn>
                  <a:cxn ang="0">
                    <a:pos x="T2" y="T3"/>
                  </a:cxn>
                  <a:cxn ang="0">
                    <a:pos x="T4" y="T5"/>
                  </a:cxn>
                  <a:cxn ang="0">
                    <a:pos x="T6" y="T7"/>
                  </a:cxn>
                </a:cxnLst>
                <a:rect l="0" t="0" r="r" b="b"/>
                <a:pathLst>
                  <a:path w="5" h="1">
                    <a:moveTo>
                      <a:pt x="0" y="1"/>
                    </a:moveTo>
                    <a:cubicBezTo>
                      <a:pt x="5" y="1"/>
                      <a:pt x="5" y="1"/>
                      <a:pt x="5" y="1"/>
                    </a:cubicBezTo>
                    <a:cubicBezTo>
                      <a:pt x="4" y="0"/>
                      <a:pt x="3" y="0"/>
                      <a:pt x="2" y="0"/>
                    </a:cubicBezTo>
                    <a:cubicBezTo>
                      <a:pt x="1" y="0"/>
                      <a:pt x="0" y="1"/>
                      <a:pt x="0" y="1"/>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3" name="Freeform 88"/>
              <p:cNvSpPr/>
              <p:nvPr/>
            </p:nvSpPr>
            <p:spPr bwMode="auto">
              <a:xfrm>
                <a:off x="6596" y="1635"/>
                <a:ext cx="40" cy="43"/>
              </a:xfrm>
              <a:custGeom>
                <a:avLst/>
                <a:gdLst>
                  <a:gd name="T0" fmla="*/ 0 w 17"/>
                  <a:gd name="T1" fmla="*/ 5 h 18"/>
                  <a:gd name="T2" fmla="*/ 12 w 17"/>
                  <a:gd name="T3" fmla="*/ 18 h 18"/>
                  <a:gd name="T4" fmla="*/ 17 w 17"/>
                  <a:gd name="T5" fmla="*/ 13 h 18"/>
                  <a:gd name="T6" fmla="*/ 5 w 17"/>
                  <a:gd name="T7" fmla="*/ 0 h 18"/>
                  <a:gd name="T8" fmla="*/ 0 w 17"/>
                  <a:gd name="T9" fmla="*/ 5 h 18"/>
                </a:gdLst>
                <a:ahLst/>
                <a:cxnLst>
                  <a:cxn ang="0">
                    <a:pos x="T0" y="T1"/>
                  </a:cxn>
                  <a:cxn ang="0">
                    <a:pos x="T2" y="T3"/>
                  </a:cxn>
                  <a:cxn ang="0">
                    <a:pos x="T4" y="T5"/>
                  </a:cxn>
                  <a:cxn ang="0">
                    <a:pos x="T6" y="T7"/>
                  </a:cxn>
                  <a:cxn ang="0">
                    <a:pos x="T8" y="T9"/>
                  </a:cxn>
                </a:cxnLst>
                <a:rect l="0" t="0" r="r" b="b"/>
                <a:pathLst>
                  <a:path w="17" h="18">
                    <a:moveTo>
                      <a:pt x="0" y="5"/>
                    </a:moveTo>
                    <a:cubicBezTo>
                      <a:pt x="12" y="18"/>
                      <a:pt x="12" y="18"/>
                      <a:pt x="12" y="18"/>
                    </a:cubicBezTo>
                    <a:cubicBezTo>
                      <a:pt x="14" y="17"/>
                      <a:pt x="15" y="15"/>
                      <a:pt x="17" y="13"/>
                    </a:cubicBezTo>
                    <a:cubicBezTo>
                      <a:pt x="5" y="0"/>
                      <a:pt x="5" y="0"/>
                      <a:pt x="5" y="0"/>
                    </a:cubicBezTo>
                    <a:lnTo>
                      <a:pt x="0" y="5"/>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4" name="Freeform 89"/>
              <p:cNvSpPr/>
              <p:nvPr/>
            </p:nvSpPr>
            <p:spPr bwMode="auto">
              <a:xfrm>
                <a:off x="6641" y="2193"/>
                <a:ext cx="28" cy="36"/>
              </a:xfrm>
              <a:custGeom>
                <a:avLst/>
                <a:gdLst>
                  <a:gd name="T0" fmla="*/ 0 w 12"/>
                  <a:gd name="T1" fmla="*/ 13 h 15"/>
                  <a:gd name="T2" fmla="*/ 4 w 12"/>
                  <a:gd name="T3" fmla="*/ 15 h 15"/>
                  <a:gd name="T4" fmla="*/ 12 w 12"/>
                  <a:gd name="T5" fmla="*/ 0 h 15"/>
                  <a:gd name="T6" fmla="*/ 7 w 12"/>
                  <a:gd name="T7" fmla="*/ 1 h 15"/>
                  <a:gd name="T8" fmla="*/ 0 w 12"/>
                  <a:gd name="T9" fmla="*/ 13 h 15"/>
                </a:gdLst>
                <a:ahLst/>
                <a:cxnLst>
                  <a:cxn ang="0">
                    <a:pos x="T0" y="T1"/>
                  </a:cxn>
                  <a:cxn ang="0">
                    <a:pos x="T2" y="T3"/>
                  </a:cxn>
                  <a:cxn ang="0">
                    <a:pos x="T4" y="T5"/>
                  </a:cxn>
                  <a:cxn ang="0">
                    <a:pos x="T6" y="T7"/>
                  </a:cxn>
                  <a:cxn ang="0">
                    <a:pos x="T8" y="T9"/>
                  </a:cxn>
                </a:cxnLst>
                <a:rect l="0" t="0" r="r" b="b"/>
                <a:pathLst>
                  <a:path w="12" h="15">
                    <a:moveTo>
                      <a:pt x="0" y="13"/>
                    </a:moveTo>
                    <a:cubicBezTo>
                      <a:pt x="1" y="14"/>
                      <a:pt x="3" y="14"/>
                      <a:pt x="4" y="15"/>
                    </a:cubicBezTo>
                    <a:cubicBezTo>
                      <a:pt x="7" y="10"/>
                      <a:pt x="9" y="5"/>
                      <a:pt x="12" y="0"/>
                    </a:cubicBezTo>
                    <a:cubicBezTo>
                      <a:pt x="10" y="0"/>
                      <a:pt x="8" y="0"/>
                      <a:pt x="7" y="1"/>
                    </a:cubicBezTo>
                    <a:lnTo>
                      <a:pt x="0" y="13"/>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5" name="Freeform 90"/>
              <p:cNvSpPr/>
              <p:nvPr/>
            </p:nvSpPr>
            <p:spPr bwMode="auto">
              <a:xfrm>
                <a:off x="6629" y="2196"/>
                <a:ext cx="24" cy="28"/>
              </a:xfrm>
              <a:custGeom>
                <a:avLst/>
                <a:gdLst>
                  <a:gd name="T0" fmla="*/ 10 w 10"/>
                  <a:gd name="T1" fmla="*/ 0 h 12"/>
                  <a:gd name="T2" fmla="*/ 5 w 10"/>
                  <a:gd name="T3" fmla="*/ 0 h 12"/>
                  <a:gd name="T4" fmla="*/ 0 w 10"/>
                  <a:gd name="T5" fmla="*/ 10 h 12"/>
                  <a:gd name="T6" fmla="*/ 3 w 10"/>
                  <a:gd name="T7" fmla="*/ 12 h 12"/>
                  <a:gd name="T8" fmla="*/ 10 w 10"/>
                  <a:gd name="T9" fmla="*/ 0 h 12"/>
                </a:gdLst>
                <a:ahLst/>
                <a:cxnLst>
                  <a:cxn ang="0">
                    <a:pos x="T0" y="T1"/>
                  </a:cxn>
                  <a:cxn ang="0">
                    <a:pos x="T2" y="T3"/>
                  </a:cxn>
                  <a:cxn ang="0">
                    <a:pos x="T4" y="T5"/>
                  </a:cxn>
                  <a:cxn ang="0">
                    <a:pos x="T6" y="T7"/>
                  </a:cxn>
                  <a:cxn ang="0">
                    <a:pos x="T8" y="T9"/>
                  </a:cxn>
                </a:cxnLst>
                <a:rect l="0" t="0" r="r" b="b"/>
                <a:pathLst>
                  <a:path w="10" h="12">
                    <a:moveTo>
                      <a:pt x="10" y="0"/>
                    </a:moveTo>
                    <a:cubicBezTo>
                      <a:pt x="8" y="0"/>
                      <a:pt x="7" y="0"/>
                      <a:pt x="5" y="0"/>
                    </a:cubicBezTo>
                    <a:cubicBezTo>
                      <a:pt x="0" y="10"/>
                      <a:pt x="0" y="10"/>
                      <a:pt x="0" y="10"/>
                    </a:cubicBezTo>
                    <a:cubicBezTo>
                      <a:pt x="1" y="11"/>
                      <a:pt x="2" y="11"/>
                      <a:pt x="3" y="12"/>
                    </a:cubicBezTo>
                    <a:lnTo>
                      <a:pt x="10" y="0"/>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6" name="Freeform 91"/>
              <p:cNvSpPr/>
              <p:nvPr/>
            </p:nvSpPr>
            <p:spPr bwMode="auto">
              <a:xfrm>
                <a:off x="6579" y="1650"/>
                <a:ext cx="43" cy="47"/>
              </a:xfrm>
              <a:custGeom>
                <a:avLst/>
                <a:gdLst>
                  <a:gd name="T0" fmla="*/ 0 w 18"/>
                  <a:gd name="T1" fmla="*/ 5 h 20"/>
                  <a:gd name="T2" fmla="*/ 14 w 18"/>
                  <a:gd name="T3" fmla="*/ 20 h 20"/>
                  <a:gd name="T4" fmla="*/ 18 w 18"/>
                  <a:gd name="T5" fmla="*/ 14 h 20"/>
                  <a:gd name="T6" fmla="*/ 5 w 18"/>
                  <a:gd name="T7" fmla="*/ 0 h 20"/>
                  <a:gd name="T8" fmla="*/ 0 w 18"/>
                  <a:gd name="T9" fmla="*/ 5 h 20"/>
                </a:gdLst>
                <a:ahLst/>
                <a:cxnLst>
                  <a:cxn ang="0">
                    <a:pos x="T0" y="T1"/>
                  </a:cxn>
                  <a:cxn ang="0">
                    <a:pos x="T2" y="T3"/>
                  </a:cxn>
                  <a:cxn ang="0">
                    <a:pos x="T4" y="T5"/>
                  </a:cxn>
                  <a:cxn ang="0">
                    <a:pos x="T6" y="T7"/>
                  </a:cxn>
                  <a:cxn ang="0">
                    <a:pos x="T8" y="T9"/>
                  </a:cxn>
                </a:cxnLst>
                <a:rect l="0" t="0" r="r" b="b"/>
                <a:pathLst>
                  <a:path w="18" h="20">
                    <a:moveTo>
                      <a:pt x="0" y="5"/>
                    </a:moveTo>
                    <a:cubicBezTo>
                      <a:pt x="14" y="20"/>
                      <a:pt x="14" y="20"/>
                      <a:pt x="14" y="20"/>
                    </a:cubicBezTo>
                    <a:cubicBezTo>
                      <a:pt x="15" y="18"/>
                      <a:pt x="16" y="16"/>
                      <a:pt x="18" y="14"/>
                    </a:cubicBezTo>
                    <a:cubicBezTo>
                      <a:pt x="5" y="0"/>
                      <a:pt x="5" y="0"/>
                      <a:pt x="5" y="0"/>
                    </a:cubicBezTo>
                    <a:lnTo>
                      <a:pt x="0" y="5"/>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7" name="Freeform 92"/>
              <p:cNvSpPr/>
              <p:nvPr/>
            </p:nvSpPr>
            <p:spPr bwMode="auto">
              <a:xfrm>
                <a:off x="6565" y="1664"/>
                <a:ext cx="45" cy="50"/>
              </a:xfrm>
              <a:custGeom>
                <a:avLst/>
                <a:gdLst>
                  <a:gd name="T0" fmla="*/ 0 w 19"/>
                  <a:gd name="T1" fmla="*/ 4 h 21"/>
                  <a:gd name="T2" fmla="*/ 14 w 19"/>
                  <a:gd name="T3" fmla="*/ 19 h 21"/>
                  <a:gd name="T4" fmla="*/ 18 w 19"/>
                  <a:gd name="T5" fmla="*/ 21 h 21"/>
                  <a:gd name="T6" fmla="*/ 19 w 19"/>
                  <a:gd name="T7" fmla="*/ 16 h 21"/>
                  <a:gd name="T8" fmla="*/ 5 w 19"/>
                  <a:gd name="T9" fmla="*/ 0 h 21"/>
                  <a:gd name="T10" fmla="*/ 0 w 19"/>
                  <a:gd name="T11" fmla="*/ 4 h 21"/>
                </a:gdLst>
                <a:ahLst/>
                <a:cxnLst>
                  <a:cxn ang="0">
                    <a:pos x="T0" y="T1"/>
                  </a:cxn>
                  <a:cxn ang="0">
                    <a:pos x="T2" y="T3"/>
                  </a:cxn>
                  <a:cxn ang="0">
                    <a:pos x="T4" y="T5"/>
                  </a:cxn>
                  <a:cxn ang="0">
                    <a:pos x="T6" y="T7"/>
                  </a:cxn>
                  <a:cxn ang="0">
                    <a:pos x="T8" y="T9"/>
                  </a:cxn>
                  <a:cxn ang="0">
                    <a:pos x="T10" y="T11"/>
                  </a:cxn>
                </a:cxnLst>
                <a:rect l="0" t="0" r="r" b="b"/>
                <a:pathLst>
                  <a:path w="19" h="21">
                    <a:moveTo>
                      <a:pt x="0" y="4"/>
                    </a:moveTo>
                    <a:cubicBezTo>
                      <a:pt x="14" y="19"/>
                      <a:pt x="14" y="19"/>
                      <a:pt x="14" y="19"/>
                    </a:cubicBezTo>
                    <a:cubicBezTo>
                      <a:pt x="15" y="19"/>
                      <a:pt x="16" y="20"/>
                      <a:pt x="18" y="21"/>
                    </a:cubicBezTo>
                    <a:cubicBezTo>
                      <a:pt x="18" y="19"/>
                      <a:pt x="19" y="17"/>
                      <a:pt x="19" y="16"/>
                    </a:cubicBezTo>
                    <a:cubicBezTo>
                      <a:pt x="5" y="0"/>
                      <a:pt x="5" y="0"/>
                      <a:pt x="5" y="0"/>
                    </a:cubicBezTo>
                    <a:lnTo>
                      <a:pt x="0" y="4"/>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8" name="Freeform 93"/>
              <p:cNvSpPr/>
              <p:nvPr/>
            </p:nvSpPr>
            <p:spPr bwMode="auto">
              <a:xfrm>
                <a:off x="6423" y="1391"/>
                <a:ext cx="175" cy="109"/>
              </a:xfrm>
              <a:custGeom>
                <a:avLst/>
                <a:gdLst>
                  <a:gd name="T0" fmla="*/ 71 w 74"/>
                  <a:gd name="T1" fmla="*/ 46 h 46"/>
                  <a:gd name="T2" fmla="*/ 74 w 74"/>
                  <a:gd name="T3" fmla="*/ 44 h 46"/>
                  <a:gd name="T4" fmla="*/ 0 w 74"/>
                  <a:gd name="T5" fmla="*/ 27 h 46"/>
                  <a:gd name="T6" fmla="*/ 10 w 74"/>
                  <a:gd name="T7" fmla="*/ 37 h 46"/>
                  <a:gd name="T8" fmla="*/ 71 w 74"/>
                  <a:gd name="T9" fmla="*/ 46 h 46"/>
                </a:gdLst>
                <a:ahLst/>
                <a:cxnLst>
                  <a:cxn ang="0">
                    <a:pos x="T0" y="T1"/>
                  </a:cxn>
                  <a:cxn ang="0">
                    <a:pos x="T2" y="T3"/>
                  </a:cxn>
                  <a:cxn ang="0">
                    <a:pos x="T4" y="T5"/>
                  </a:cxn>
                  <a:cxn ang="0">
                    <a:pos x="T6" y="T7"/>
                  </a:cxn>
                  <a:cxn ang="0">
                    <a:pos x="T8" y="T9"/>
                  </a:cxn>
                </a:cxnLst>
                <a:rect l="0" t="0" r="r" b="b"/>
                <a:pathLst>
                  <a:path w="74" h="46">
                    <a:moveTo>
                      <a:pt x="71" y="46"/>
                    </a:moveTo>
                    <a:cubicBezTo>
                      <a:pt x="74" y="44"/>
                      <a:pt x="74" y="44"/>
                      <a:pt x="74" y="44"/>
                    </a:cubicBezTo>
                    <a:cubicBezTo>
                      <a:pt x="64" y="0"/>
                      <a:pt x="17" y="3"/>
                      <a:pt x="0" y="27"/>
                    </a:cubicBezTo>
                    <a:cubicBezTo>
                      <a:pt x="4" y="30"/>
                      <a:pt x="7" y="33"/>
                      <a:pt x="10" y="37"/>
                    </a:cubicBezTo>
                    <a:cubicBezTo>
                      <a:pt x="25" y="19"/>
                      <a:pt x="55" y="22"/>
                      <a:pt x="71" y="46"/>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9" name="Freeform 94"/>
              <p:cNvSpPr/>
              <p:nvPr/>
            </p:nvSpPr>
            <p:spPr bwMode="auto">
              <a:xfrm>
                <a:off x="6615" y="2196"/>
                <a:ext cx="21" cy="23"/>
              </a:xfrm>
              <a:custGeom>
                <a:avLst/>
                <a:gdLst>
                  <a:gd name="T0" fmla="*/ 0 w 9"/>
                  <a:gd name="T1" fmla="*/ 8 h 10"/>
                  <a:gd name="T2" fmla="*/ 4 w 9"/>
                  <a:gd name="T3" fmla="*/ 10 h 10"/>
                  <a:gd name="T4" fmla="*/ 9 w 9"/>
                  <a:gd name="T5" fmla="*/ 0 h 10"/>
                  <a:gd name="T6" fmla="*/ 5 w 9"/>
                  <a:gd name="T7" fmla="*/ 0 h 10"/>
                  <a:gd name="T8" fmla="*/ 0 w 9"/>
                  <a:gd name="T9" fmla="*/ 8 h 10"/>
                </a:gdLst>
                <a:ahLst/>
                <a:cxnLst>
                  <a:cxn ang="0">
                    <a:pos x="T0" y="T1"/>
                  </a:cxn>
                  <a:cxn ang="0">
                    <a:pos x="T2" y="T3"/>
                  </a:cxn>
                  <a:cxn ang="0">
                    <a:pos x="T4" y="T5"/>
                  </a:cxn>
                  <a:cxn ang="0">
                    <a:pos x="T6" y="T7"/>
                  </a:cxn>
                  <a:cxn ang="0">
                    <a:pos x="T8" y="T9"/>
                  </a:cxn>
                </a:cxnLst>
                <a:rect l="0" t="0" r="r" b="b"/>
                <a:pathLst>
                  <a:path w="9" h="10">
                    <a:moveTo>
                      <a:pt x="0" y="8"/>
                    </a:moveTo>
                    <a:cubicBezTo>
                      <a:pt x="2" y="9"/>
                      <a:pt x="3" y="9"/>
                      <a:pt x="4" y="10"/>
                    </a:cubicBezTo>
                    <a:cubicBezTo>
                      <a:pt x="9" y="0"/>
                      <a:pt x="9" y="0"/>
                      <a:pt x="9" y="0"/>
                    </a:cubicBezTo>
                    <a:cubicBezTo>
                      <a:pt x="8" y="0"/>
                      <a:pt x="6" y="0"/>
                      <a:pt x="5" y="0"/>
                    </a:cubicBezTo>
                    <a:lnTo>
                      <a:pt x="0" y="8"/>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0" name="Freeform 95"/>
              <p:cNvSpPr/>
              <p:nvPr/>
            </p:nvSpPr>
            <p:spPr bwMode="auto">
              <a:xfrm>
                <a:off x="6558" y="1920"/>
                <a:ext cx="64" cy="69"/>
              </a:xfrm>
              <a:custGeom>
                <a:avLst/>
                <a:gdLst>
                  <a:gd name="T0" fmla="*/ 3 w 27"/>
                  <a:gd name="T1" fmla="*/ 29 h 29"/>
                  <a:gd name="T2" fmla="*/ 26 w 27"/>
                  <a:gd name="T3" fmla="*/ 6 h 29"/>
                  <a:gd name="T4" fmla="*/ 27 w 27"/>
                  <a:gd name="T5" fmla="*/ 0 h 29"/>
                  <a:gd name="T6" fmla="*/ 0 w 27"/>
                  <a:gd name="T7" fmla="*/ 26 h 29"/>
                  <a:gd name="T8" fmla="*/ 3 w 27"/>
                  <a:gd name="T9" fmla="*/ 29 h 29"/>
                </a:gdLst>
                <a:ahLst/>
                <a:cxnLst>
                  <a:cxn ang="0">
                    <a:pos x="T0" y="T1"/>
                  </a:cxn>
                  <a:cxn ang="0">
                    <a:pos x="T2" y="T3"/>
                  </a:cxn>
                  <a:cxn ang="0">
                    <a:pos x="T4" y="T5"/>
                  </a:cxn>
                  <a:cxn ang="0">
                    <a:pos x="T6" y="T7"/>
                  </a:cxn>
                  <a:cxn ang="0">
                    <a:pos x="T8" y="T9"/>
                  </a:cxn>
                </a:cxnLst>
                <a:rect l="0" t="0" r="r" b="b"/>
                <a:pathLst>
                  <a:path w="27" h="29">
                    <a:moveTo>
                      <a:pt x="3" y="29"/>
                    </a:moveTo>
                    <a:cubicBezTo>
                      <a:pt x="26" y="6"/>
                      <a:pt x="26" y="6"/>
                      <a:pt x="26" y="6"/>
                    </a:cubicBezTo>
                    <a:cubicBezTo>
                      <a:pt x="27" y="3"/>
                      <a:pt x="27" y="1"/>
                      <a:pt x="27" y="0"/>
                    </a:cubicBezTo>
                    <a:cubicBezTo>
                      <a:pt x="0" y="26"/>
                      <a:pt x="0" y="26"/>
                      <a:pt x="0" y="26"/>
                    </a:cubicBezTo>
                    <a:cubicBezTo>
                      <a:pt x="1" y="27"/>
                      <a:pt x="2" y="28"/>
                      <a:pt x="3" y="29"/>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1" name="Freeform 96"/>
              <p:cNvSpPr/>
              <p:nvPr/>
            </p:nvSpPr>
            <p:spPr bwMode="auto">
              <a:xfrm>
                <a:off x="6567" y="1942"/>
                <a:ext cx="52" cy="59"/>
              </a:xfrm>
              <a:custGeom>
                <a:avLst/>
                <a:gdLst>
                  <a:gd name="T0" fmla="*/ 22 w 22"/>
                  <a:gd name="T1" fmla="*/ 0 h 25"/>
                  <a:gd name="T2" fmla="*/ 0 w 22"/>
                  <a:gd name="T3" fmla="*/ 22 h 25"/>
                  <a:gd name="T4" fmla="*/ 3 w 22"/>
                  <a:gd name="T5" fmla="*/ 25 h 25"/>
                  <a:gd name="T6" fmla="*/ 22 w 22"/>
                  <a:gd name="T7" fmla="*/ 6 h 25"/>
                  <a:gd name="T8" fmla="*/ 22 w 22"/>
                  <a:gd name="T9" fmla="*/ 0 h 25"/>
                </a:gdLst>
                <a:ahLst/>
                <a:cxnLst>
                  <a:cxn ang="0">
                    <a:pos x="T0" y="T1"/>
                  </a:cxn>
                  <a:cxn ang="0">
                    <a:pos x="T2" y="T3"/>
                  </a:cxn>
                  <a:cxn ang="0">
                    <a:pos x="T4" y="T5"/>
                  </a:cxn>
                  <a:cxn ang="0">
                    <a:pos x="T6" y="T7"/>
                  </a:cxn>
                  <a:cxn ang="0">
                    <a:pos x="T8" y="T9"/>
                  </a:cxn>
                </a:cxnLst>
                <a:rect l="0" t="0" r="r" b="b"/>
                <a:pathLst>
                  <a:path w="22" h="25">
                    <a:moveTo>
                      <a:pt x="22" y="0"/>
                    </a:moveTo>
                    <a:cubicBezTo>
                      <a:pt x="0" y="22"/>
                      <a:pt x="0" y="22"/>
                      <a:pt x="0" y="22"/>
                    </a:cubicBezTo>
                    <a:cubicBezTo>
                      <a:pt x="1" y="23"/>
                      <a:pt x="2" y="24"/>
                      <a:pt x="3" y="25"/>
                    </a:cubicBezTo>
                    <a:cubicBezTo>
                      <a:pt x="22" y="6"/>
                      <a:pt x="22" y="6"/>
                      <a:pt x="22" y="6"/>
                    </a:cubicBezTo>
                    <a:cubicBezTo>
                      <a:pt x="22" y="4"/>
                      <a:pt x="22" y="2"/>
                      <a:pt x="22"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2" name="Freeform 97"/>
              <p:cNvSpPr/>
              <p:nvPr/>
            </p:nvSpPr>
            <p:spPr bwMode="auto">
              <a:xfrm>
                <a:off x="6549" y="1913"/>
                <a:ext cx="68" cy="64"/>
              </a:xfrm>
              <a:custGeom>
                <a:avLst/>
                <a:gdLst>
                  <a:gd name="T0" fmla="*/ 3 w 29"/>
                  <a:gd name="T1" fmla="*/ 27 h 27"/>
                  <a:gd name="T2" fmla="*/ 29 w 29"/>
                  <a:gd name="T3" fmla="*/ 1 h 27"/>
                  <a:gd name="T4" fmla="*/ 25 w 29"/>
                  <a:gd name="T5" fmla="*/ 0 h 27"/>
                  <a:gd name="T6" fmla="*/ 0 w 29"/>
                  <a:gd name="T7" fmla="*/ 24 h 27"/>
                  <a:gd name="T8" fmla="*/ 3 w 29"/>
                  <a:gd name="T9" fmla="*/ 27 h 27"/>
                </a:gdLst>
                <a:ahLst/>
                <a:cxnLst>
                  <a:cxn ang="0">
                    <a:pos x="T0" y="T1"/>
                  </a:cxn>
                  <a:cxn ang="0">
                    <a:pos x="T2" y="T3"/>
                  </a:cxn>
                  <a:cxn ang="0">
                    <a:pos x="T4" y="T5"/>
                  </a:cxn>
                  <a:cxn ang="0">
                    <a:pos x="T6" y="T7"/>
                  </a:cxn>
                  <a:cxn ang="0">
                    <a:pos x="T8" y="T9"/>
                  </a:cxn>
                </a:cxnLst>
                <a:rect l="0" t="0" r="r" b="b"/>
                <a:pathLst>
                  <a:path w="29" h="27">
                    <a:moveTo>
                      <a:pt x="3" y="27"/>
                    </a:moveTo>
                    <a:cubicBezTo>
                      <a:pt x="29" y="1"/>
                      <a:pt x="29" y="1"/>
                      <a:pt x="29" y="1"/>
                    </a:cubicBezTo>
                    <a:cubicBezTo>
                      <a:pt x="28" y="1"/>
                      <a:pt x="27" y="0"/>
                      <a:pt x="25" y="0"/>
                    </a:cubicBezTo>
                    <a:cubicBezTo>
                      <a:pt x="0" y="24"/>
                      <a:pt x="0" y="24"/>
                      <a:pt x="0" y="24"/>
                    </a:cubicBezTo>
                    <a:cubicBezTo>
                      <a:pt x="1" y="25"/>
                      <a:pt x="2" y="27"/>
                      <a:pt x="3" y="27"/>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3" name="Freeform 98"/>
              <p:cNvSpPr/>
              <p:nvPr/>
            </p:nvSpPr>
            <p:spPr bwMode="auto">
              <a:xfrm>
                <a:off x="6579" y="1963"/>
                <a:ext cx="40" cy="47"/>
              </a:xfrm>
              <a:custGeom>
                <a:avLst/>
                <a:gdLst>
                  <a:gd name="T0" fmla="*/ 17 w 17"/>
                  <a:gd name="T1" fmla="*/ 0 h 20"/>
                  <a:gd name="T2" fmla="*/ 0 w 17"/>
                  <a:gd name="T3" fmla="*/ 17 h 20"/>
                  <a:gd name="T4" fmla="*/ 3 w 17"/>
                  <a:gd name="T5" fmla="*/ 20 h 20"/>
                  <a:gd name="T6" fmla="*/ 16 w 17"/>
                  <a:gd name="T7" fmla="*/ 6 h 20"/>
                  <a:gd name="T8" fmla="*/ 17 w 17"/>
                  <a:gd name="T9" fmla="*/ 0 h 20"/>
                </a:gdLst>
                <a:ahLst/>
                <a:cxnLst>
                  <a:cxn ang="0">
                    <a:pos x="T0" y="T1"/>
                  </a:cxn>
                  <a:cxn ang="0">
                    <a:pos x="T2" y="T3"/>
                  </a:cxn>
                  <a:cxn ang="0">
                    <a:pos x="T4" y="T5"/>
                  </a:cxn>
                  <a:cxn ang="0">
                    <a:pos x="T6" y="T7"/>
                  </a:cxn>
                  <a:cxn ang="0">
                    <a:pos x="T8" y="T9"/>
                  </a:cxn>
                </a:cxnLst>
                <a:rect l="0" t="0" r="r" b="b"/>
                <a:pathLst>
                  <a:path w="17" h="20">
                    <a:moveTo>
                      <a:pt x="17" y="0"/>
                    </a:moveTo>
                    <a:cubicBezTo>
                      <a:pt x="0" y="17"/>
                      <a:pt x="0" y="17"/>
                      <a:pt x="0" y="17"/>
                    </a:cubicBezTo>
                    <a:cubicBezTo>
                      <a:pt x="1" y="18"/>
                      <a:pt x="2" y="19"/>
                      <a:pt x="3" y="20"/>
                    </a:cubicBezTo>
                    <a:cubicBezTo>
                      <a:pt x="16" y="6"/>
                      <a:pt x="16" y="6"/>
                      <a:pt x="16" y="6"/>
                    </a:cubicBezTo>
                    <a:cubicBezTo>
                      <a:pt x="16" y="4"/>
                      <a:pt x="17" y="2"/>
                      <a:pt x="17"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4" name="Freeform 99"/>
              <p:cNvSpPr/>
              <p:nvPr/>
            </p:nvSpPr>
            <p:spPr bwMode="auto">
              <a:xfrm>
                <a:off x="6589" y="1984"/>
                <a:ext cx="28" cy="36"/>
              </a:xfrm>
              <a:custGeom>
                <a:avLst/>
                <a:gdLst>
                  <a:gd name="T0" fmla="*/ 12 w 12"/>
                  <a:gd name="T1" fmla="*/ 0 h 15"/>
                  <a:gd name="T2" fmla="*/ 0 w 12"/>
                  <a:gd name="T3" fmla="*/ 12 h 15"/>
                  <a:gd name="T4" fmla="*/ 3 w 12"/>
                  <a:gd name="T5" fmla="*/ 15 h 15"/>
                  <a:gd name="T6" fmla="*/ 11 w 12"/>
                  <a:gd name="T7" fmla="*/ 6 h 15"/>
                  <a:gd name="T8" fmla="*/ 12 w 12"/>
                  <a:gd name="T9" fmla="*/ 0 h 15"/>
                </a:gdLst>
                <a:ahLst/>
                <a:cxnLst>
                  <a:cxn ang="0">
                    <a:pos x="T0" y="T1"/>
                  </a:cxn>
                  <a:cxn ang="0">
                    <a:pos x="T2" y="T3"/>
                  </a:cxn>
                  <a:cxn ang="0">
                    <a:pos x="T4" y="T5"/>
                  </a:cxn>
                  <a:cxn ang="0">
                    <a:pos x="T6" y="T7"/>
                  </a:cxn>
                  <a:cxn ang="0">
                    <a:pos x="T8" y="T9"/>
                  </a:cxn>
                </a:cxnLst>
                <a:rect l="0" t="0" r="r" b="b"/>
                <a:pathLst>
                  <a:path w="12" h="15">
                    <a:moveTo>
                      <a:pt x="12" y="0"/>
                    </a:moveTo>
                    <a:cubicBezTo>
                      <a:pt x="0" y="12"/>
                      <a:pt x="0" y="12"/>
                      <a:pt x="0" y="12"/>
                    </a:cubicBezTo>
                    <a:cubicBezTo>
                      <a:pt x="1" y="13"/>
                      <a:pt x="2" y="14"/>
                      <a:pt x="3" y="15"/>
                    </a:cubicBezTo>
                    <a:cubicBezTo>
                      <a:pt x="11" y="6"/>
                      <a:pt x="11" y="6"/>
                      <a:pt x="11" y="6"/>
                    </a:cubicBezTo>
                    <a:cubicBezTo>
                      <a:pt x="12" y="4"/>
                      <a:pt x="12" y="2"/>
                      <a:pt x="12"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5" name="Freeform 100"/>
              <p:cNvSpPr/>
              <p:nvPr/>
            </p:nvSpPr>
            <p:spPr bwMode="auto">
              <a:xfrm>
                <a:off x="6601" y="2008"/>
                <a:ext cx="14" cy="21"/>
              </a:xfrm>
              <a:custGeom>
                <a:avLst/>
                <a:gdLst>
                  <a:gd name="T0" fmla="*/ 6 w 6"/>
                  <a:gd name="T1" fmla="*/ 0 h 9"/>
                  <a:gd name="T2" fmla="*/ 0 w 6"/>
                  <a:gd name="T3" fmla="*/ 6 h 9"/>
                  <a:gd name="T4" fmla="*/ 5 w 6"/>
                  <a:gd name="T5" fmla="*/ 9 h 9"/>
                  <a:gd name="T6" fmla="*/ 6 w 6"/>
                  <a:gd name="T7" fmla="*/ 0 h 9"/>
                </a:gdLst>
                <a:ahLst/>
                <a:cxnLst>
                  <a:cxn ang="0">
                    <a:pos x="T0" y="T1"/>
                  </a:cxn>
                  <a:cxn ang="0">
                    <a:pos x="T2" y="T3"/>
                  </a:cxn>
                  <a:cxn ang="0">
                    <a:pos x="T4" y="T5"/>
                  </a:cxn>
                  <a:cxn ang="0">
                    <a:pos x="T6" y="T7"/>
                  </a:cxn>
                </a:cxnLst>
                <a:rect l="0" t="0" r="r" b="b"/>
                <a:pathLst>
                  <a:path w="6" h="9">
                    <a:moveTo>
                      <a:pt x="6" y="0"/>
                    </a:moveTo>
                    <a:cubicBezTo>
                      <a:pt x="0" y="6"/>
                      <a:pt x="0" y="6"/>
                      <a:pt x="0" y="6"/>
                    </a:cubicBezTo>
                    <a:cubicBezTo>
                      <a:pt x="2" y="7"/>
                      <a:pt x="3" y="8"/>
                      <a:pt x="5" y="9"/>
                    </a:cubicBezTo>
                    <a:cubicBezTo>
                      <a:pt x="6" y="6"/>
                      <a:pt x="6" y="3"/>
                      <a:pt x="6"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6" name="Freeform 101"/>
              <p:cNvSpPr/>
              <p:nvPr/>
            </p:nvSpPr>
            <p:spPr bwMode="auto">
              <a:xfrm>
                <a:off x="6605" y="2193"/>
                <a:ext cx="17" cy="22"/>
              </a:xfrm>
              <a:custGeom>
                <a:avLst/>
                <a:gdLst>
                  <a:gd name="T0" fmla="*/ 0 w 7"/>
                  <a:gd name="T1" fmla="*/ 7 h 9"/>
                  <a:gd name="T2" fmla="*/ 3 w 7"/>
                  <a:gd name="T3" fmla="*/ 9 h 9"/>
                  <a:gd name="T4" fmla="*/ 7 w 7"/>
                  <a:gd name="T5" fmla="*/ 1 h 9"/>
                  <a:gd name="T6" fmla="*/ 4 w 7"/>
                  <a:gd name="T7" fmla="*/ 0 h 9"/>
                  <a:gd name="T8" fmla="*/ 0 w 7"/>
                  <a:gd name="T9" fmla="*/ 7 h 9"/>
                </a:gdLst>
                <a:ahLst/>
                <a:cxnLst>
                  <a:cxn ang="0">
                    <a:pos x="T0" y="T1"/>
                  </a:cxn>
                  <a:cxn ang="0">
                    <a:pos x="T2" y="T3"/>
                  </a:cxn>
                  <a:cxn ang="0">
                    <a:pos x="T4" y="T5"/>
                  </a:cxn>
                  <a:cxn ang="0">
                    <a:pos x="T6" y="T7"/>
                  </a:cxn>
                  <a:cxn ang="0">
                    <a:pos x="T8" y="T9"/>
                  </a:cxn>
                </a:cxnLst>
                <a:rect l="0" t="0" r="r" b="b"/>
                <a:pathLst>
                  <a:path w="7" h="9">
                    <a:moveTo>
                      <a:pt x="0" y="7"/>
                    </a:moveTo>
                    <a:cubicBezTo>
                      <a:pt x="1" y="8"/>
                      <a:pt x="2" y="8"/>
                      <a:pt x="3" y="9"/>
                    </a:cubicBezTo>
                    <a:cubicBezTo>
                      <a:pt x="7" y="1"/>
                      <a:pt x="7" y="1"/>
                      <a:pt x="7" y="1"/>
                    </a:cubicBezTo>
                    <a:cubicBezTo>
                      <a:pt x="6" y="1"/>
                      <a:pt x="5" y="0"/>
                      <a:pt x="4" y="0"/>
                    </a:cubicBezTo>
                    <a:lnTo>
                      <a:pt x="0" y="7"/>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7" name="Freeform 102"/>
              <p:cNvSpPr/>
              <p:nvPr/>
            </p:nvSpPr>
            <p:spPr bwMode="auto">
              <a:xfrm>
                <a:off x="6456" y="1453"/>
                <a:ext cx="126" cy="80"/>
              </a:xfrm>
              <a:custGeom>
                <a:avLst/>
                <a:gdLst>
                  <a:gd name="T0" fmla="*/ 41 w 53"/>
                  <a:gd name="T1" fmla="*/ 34 h 34"/>
                  <a:gd name="T2" fmla="*/ 53 w 53"/>
                  <a:gd name="T3" fmla="*/ 24 h 34"/>
                  <a:gd name="T4" fmla="*/ 0 w 53"/>
                  <a:gd name="T5" fmla="*/ 16 h 34"/>
                  <a:gd name="T6" fmla="*/ 7 w 53"/>
                  <a:gd name="T7" fmla="*/ 28 h 34"/>
                  <a:gd name="T8" fmla="*/ 41 w 53"/>
                  <a:gd name="T9" fmla="*/ 34 h 34"/>
                </a:gdLst>
                <a:ahLst/>
                <a:cxnLst>
                  <a:cxn ang="0">
                    <a:pos x="T0" y="T1"/>
                  </a:cxn>
                  <a:cxn ang="0">
                    <a:pos x="T2" y="T3"/>
                  </a:cxn>
                  <a:cxn ang="0">
                    <a:pos x="T4" y="T5"/>
                  </a:cxn>
                  <a:cxn ang="0">
                    <a:pos x="T6" y="T7"/>
                  </a:cxn>
                  <a:cxn ang="0">
                    <a:pos x="T8" y="T9"/>
                  </a:cxn>
                </a:cxnLst>
                <a:rect l="0" t="0" r="r" b="b"/>
                <a:pathLst>
                  <a:path w="53" h="34">
                    <a:moveTo>
                      <a:pt x="41" y="34"/>
                    </a:moveTo>
                    <a:cubicBezTo>
                      <a:pt x="53" y="24"/>
                      <a:pt x="53" y="24"/>
                      <a:pt x="53" y="24"/>
                    </a:cubicBezTo>
                    <a:cubicBezTo>
                      <a:pt x="39" y="1"/>
                      <a:pt x="13" y="0"/>
                      <a:pt x="0" y="16"/>
                    </a:cubicBezTo>
                    <a:cubicBezTo>
                      <a:pt x="3" y="20"/>
                      <a:pt x="5" y="24"/>
                      <a:pt x="7" y="28"/>
                    </a:cubicBezTo>
                    <a:cubicBezTo>
                      <a:pt x="20" y="21"/>
                      <a:pt x="33" y="22"/>
                      <a:pt x="41" y="34"/>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8" name="Freeform 103"/>
              <p:cNvSpPr/>
              <p:nvPr/>
            </p:nvSpPr>
            <p:spPr bwMode="auto">
              <a:xfrm>
                <a:off x="6541" y="1906"/>
                <a:ext cx="62" cy="62"/>
              </a:xfrm>
              <a:custGeom>
                <a:avLst/>
                <a:gdLst>
                  <a:gd name="T0" fmla="*/ 2 w 26"/>
                  <a:gd name="T1" fmla="*/ 26 h 26"/>
                  <a:gd name="T2" fmla="*/ 26 w 26"/>
                  <a:gd name="T3" fmla="*/ 2 h 26"/>
                  <a:gd name="T4" fmla="*/ 22 w 26"/>
                  <a:gd name="T5" fmla="*/ 0 h 26"/>
                  <a:gd name="T6" fmla="*/ 0 w 26"/>
                  <a:gd name="T7" fmla="*/ 22 h 26"/>
                  <a:gd name="T8" fmla="*/ 2 w 26"/>
                  <a:gd name="T9" fmla="*/ 26 h 26"/>
                </a:gdLst>
                <a:ahLst/>
                <a:cxnLst>
                  <a:cxn ang="0">
                    <a:pos x="T0" y="T1"/>
                  </a:cxn>
                  <a:cxn ang="0">
                    <a:pos x="T2" y="T3"/>
                  </a:cxn>
                  <a:cxn ang="0">
                    <a:pos x="T4" y="T5"/>
                  </a:cxn>
                  <a:cxn ang="0">
                    <a:pos x="T6" y="T7"/>
                  </a:cxn>
                  <a:cxn ang="0">
                    <a:pos x="T8" y="T9"/>
                  </a:cxn>
                </a:cxnLst>
                <a:rect l="0" t="0" r="r" b="b"/>
                <a:pathLst>
                  <a:path w="26" h="26">
                    <a:moveTo>
                      <a:pt x="2" y="26"/>
                    </a:moveTo>
                    <a:cubicBezTo>
                      <a:pt x="26" y="2"/>
                      <a:pt x="26" y="2"/>
                      <a:pt x="26" y="2"/>
                    </a:cubicBezTo>
                    <a:cubicBezTo>
                      <a:pt x="25" y="1"/>
                      <a:pt x="23" y="1"/>
                      <a:pt x="22" y="0"/>
                    </a:cubicBezTo>
                    <a:cubicBezTo>
                      <a:pt x="0" y="22"/>
                      <a:pt x="0" y="22"/>
                      <a:pt x="0" y="22"/>
                    </a:cubicBezTo>
                    <a:cubicBezTo>
                      <a:pt x="1" y="24"/>
                      <a:pt x="1" y="25"/>
                      <a:pt x="2" y="26"/>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9" name="Freeform 104"/>
              <p:cNvSpPr/>
              <p:nvPr/>
            </p:nvSpPr>
            <p:spPr bwMode="auto">
              <a:xfrm>
                <a:off x="6544" y="1389"/>
                <a:ext cx="35" cy="38"/>
              </a:xfrm>
              <a:custGeom>
                <a:avLst/>
                <a:gdLst>
                  <a:gd name="T0" fmla="*/ 0 w 15"/>
                  <a:gd name="T1" fmla="*/ 8 h 16"/>
                  <a:gd name="T2" fmla="*/ 13 w 15"/>
                  <a:gd name="T3" fmla="*/ 16 h 16"/>
                  <a:gd name="T4" fmla="*/ 14 w 15"/>
                  <a:gd name="T5" fmla="*/ 0 h 16"/>
                  <a:gd name="T6" fmla="*/ 0 w 15"/>
                  <a:gd name="T7" fmla="*/ 0 h 16"/>
                  <a:gd name="T8" fmla="*/ 0 w 15"/>
                  <a:gd name="T9" fmla="*/ 8 h 16"/>
                </a:gdLst>
                <a:ahLst/>
                <a:cxnLst>
                  <a:cxn ang="0">
                    <a:pos x="T0" y="T1"/>
                  </a:cxn>
                  <a:cxn ang="0">
                    <a:pos x="T2" y="T3"/>
                  </a:cxn>
                  <a:cxn ang="0">
                    <a:pos x="T4" y="T5"/>
                  </a:cxn>
                  <a:cxn ang="0">
                    <a:pos x="T6" y="T7"/>
                  </a:cxn>
                  <a:cxn ang="0">
                    <a:pos x="T8" y="T9"/>
                  </a:cxn>
                </a:cxnLst>
                <a:rect l="0" t="0" r="r" b="b"/>
                <a:pathLst>
                  <a:path w="15" h="16">
                    <a:moveTo>
                      <a:pt x="0" y="8"/>
                    </a:moveTo>
                    <a:cubicBezTo>
                      <a:pt x="5" y="10"/>
                      <a:pt x="9" y="13"/>
                      <a:pt x="13" y="16"/>
                    </a:cubicBezTo>
                    <a:cubicBezTo>
                      <a:pt x="14" y="10"/>
                      <a:pt x="15" y="5"/>
                      <a:pt x="14" y="0"/>
                    </a:cubicBezTo>
                    <a:cubicBezTo>
                      <a:pt x="0" y="0"/>
                      <a:pt x="0" y="0"/>
                      <a:pt x="0" y="0"/>
                    </a:cubicBezTo>
                    <a:cubicBezTo>
                      <a:pt x="0" y="3"/>
                      <a:pt x="0" y="5"/>
                      <a:pt x="0" y="8"/>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0" name="Freeform 105"/>
              <p:cNvSpPr/>
              <p:nvPr/>
            </p:nvSpPr>
            <p:spPr bwMode="auto">
              <a:xfrm>
                <a:off x="6551" y="1678"/>
                <a:ext cx="38" cy="29"/>
              </a:xfrm>
              <a:custGeom>
                <a:avLst/>
                <a:gdLst>
                  <a:gd name="T0" fmla="*/ 0 w 16"/>
                  <a:gd name="T1" fmla="*/ 4 h 12"/>
                  <a:gd name="T2" fmla="*/ 6 w 16"/>
                  <a:gd name="T3" fmla="*/ 10 h 12"/>
                  <a:gd name="T4" fmla="*/ 16 w 16"/>
                  <a:gd name="T5" fmla="*/ 12 h 12"/>
                  <a:gd name="T6" fmla="*/ 4 w 16"/>
                  <a:gd name="T7" fmla="*/ 0 h 12"/>
                  <a:gd name="T8" fmla="*/ 0 w 16"/>
                  <a:gd name="T9" fmla="*/ 4 h 12"/>
                </a:gdLst>
                <a:ahLst/>
                <a:cxnLst>
                  <a:cxn ang="0">
                    <a:pos x="T0" y="T1"/>
                  </a:cxn>
                  <a:cxn ang="0">
                    <a:pos x="T2" y="T3"/>
                  </a:cxn>
                  <a:cxn ang="0">
                    <a:pos x="T4" y="T5"/>
                  </a:cxn>
                  <a:cxn ang="0">
                    <a:pos x="T6" y="T7"/>
                  </a:cxn>
                  <a:cxn ang="0">
                    <a:pos x="T8" y="T9"/>
                  </a:cxn>
                </a:cxnLst>
                <a:rect l="0" t="0" r="r" b="b"/>
                <a:pathLst>
                  <a:path w="16" h="12">
                    <a:moveTo>
                      <a:pt x="0" y="4"/>
                    </a:moveTo>
                    <a:cubicBezTo>
                      <a:pt x="6" y="10"/>
                      <a:pt x="6" y="10"/>
                      <a:pt x="6" y="10"/>
                    </a:cubicBezTo>
                    <a:cubicBezTo>
                      <a:pt x="9" y="10"/>
                      <a:pt x="12" y="11"/>
                      <a:pt x="16" y="12"/>
                    </a:cubicBezTo>
                    <a:cubicBezTo>
                      <a:pt x="4" y="0"/>
                      <a:pt x="4" y="0"/>
                      <a:pt x="4" y="0"/>
                    </a:cubicBezTo>
                    <a:lnTo>
                      <a:pt x="0" y="4"/>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1" name="Freeform 106"/>
              <p:cNvSpPr/>
              <p:nvPr/>
            </p:nvSpPr>
            <p:spPr bwMode="auto">
              <a:xfrm>
                <a:off x="6270" y="2345"/>
                <a:ext cx="371" cy="226"/>
              </a:xfrm>
              <a:custGeom>
                <a:avLst/>
                <a:gdLst>
                  <a:gd name="T0" fmla="*/ 118 w 157"/>
                  <a:gd name="T1" fmla="*/ 13 h 95"/>
                  <a:gd name="T2" fmla="*/ 80 w 157"/>
                  <a:gd name="T3" fmla="*/ 0 h 95"/>
                  <a:gd name="T4" fmla="*/ 1 w 157"/>
                  <a:gd name="T5" fmla="*/ 12 h 95"/>
                  <a:gd name="T6" fmla="*/ 0 w 157"/>
                  <a:gd name="T7" fmla="*/ 18 h 95"/>
                  <a:gd name="T8" fmla="*/ 17 w 157"/>
                  <a:gd name="T9" fmla="*/ 26 h 95"/>
                  <a:gd name="T10" fmla="*/ 21 w 157"/>
                  <a:gd name="T11" fmla="*/ 22 h 95"/>
                  <a:gd name="T12" fmla="*/ 22 w 157"/>
                  <a:gd name="T13" fmla="*/ 28 h 95"/>
                  <a:gd name="T14" fmla="*/ 37 w 157"/>
                  <a:gd name="T15" fmla="*/ 36 h 95"/>
                  <a:gd name="T16" fmla="*/ 49 w 157"/>
                  <a:gd name="T17" fmla="*/ 17 h 95"/>
                  <a:gd name="T18" fmla="*/ 75 w 157"/>
                  <a:gd name="T19" fmla="*/ 27 h 95"/>
                  <a:gd name="T20" fmla="*/ 68 w 157"/>
                  <a:gd name="T21" fmla="*/ 38 h 95"/>
                  <a:gd name="T22" fmla="*/ 124 w 157"/>
                  <a:gd name="T23" fmla="*/ 66 h 95"/>
                  <a:gd name="T24" fmla="*/ 136 w 157"/>
                  <a:gd name="T25" fmla="*/ 89 h 95"/>
                  <a:gd name="T26" fmla="*/ 154 w 157"/>
                  <a:gd name="T27" fmla="*/ 95 h 95"/>
                  <a:gd name="T28" fmla="*/ 118 w 157"/>
                  <a:gd name="T29" fmla="*/ 1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7" h="95">
                    <a:moveTo>
                      <a:pt x="118" y="13"/>
                    </a:moveTo>
                    <a:cubicBezTo>
                      <a:pt x="99" y="15"/>
                      <a:pt x="91" y="15"/>
                      <a:pt x="80" y="0"/>
                    </a:cubicBezTo>
                    <a:cubicBezTo>
                      <a:pt x="59" y="1"/>
                      <a:pt x="21" y="8"/>
                      <a:pt x="1" y="12"/>
                    </a:cubicBezTo>
                    <a:cubicBezTo>
                      <a:pt x="0" y="18"/>
                      <a:pt x="0" y="18"/>
                      <a:pt x="0" y="18"/>
                    </a:cubicBezTo>
                    <a:cubicBezTo>
                      <a:pt x="4" y="20"/>
                      <a:pt x="10" y="23"/>
                      <a:pt x="17" y="26"/>
                    </a:cubicBezTo>
                    <a:cubicBezTo>
                      <a:pt x="21" y="22"/>
                      <a:pt x="21" y="22"/>
                      <a:pt x="21" y="22"/>
                    </a:cubicBezTo>
                    <a:cubicBezTo>
                      <a:pt x="22" y="28"/>
                      <a:pt x="22" y="28"/>
                      <a:pt x="22" y="28"/>
                    </a:cubicBezTo>
                    <a:cubicBezTo>
                      <a:pt x="27" y="31"/>
                      <a:pt x="33" y="34"/>
                      <a:pt x="37" y="36"/>
                    </a:cubicBezTo>
                    <a:cubicBezTo>
                      <a:pt x="49" y="17"/>
                      <a:pt x="49" y="17"/>
                      <a:pt x="49" y="17"/>
                    </a:cubicBezTo>
                    <a:cubicBezTo>
                      <a:pt x="75" y="27"/>
                      <a:pt x="75" y="27"/>
                      <a:pt x="75" y="27"/>
                    </a:cubicBezTo>
                    <a:cubicBezTo>
                      <a:pt x="68" y="38"/>
                      <a:pt x="68" y="38"/>
                      <a:pt x="68" y="38"/>
                    </a:cubicBezTo>
                    <a:cubicBezTo>
                      <a:pt x="90" y="38"/>
                      <a:pt x="110" y="47"/>
                      <a:pt x="124" y="66"/>
                    </a:cubicBezTo>
                    <a:cubicBezTo>
                      <a:pt x="130" y="73"/>
                      <a:pt x="134" y="81"/>
                      <a:pt x="136" y="89"/>
                    </a:cubicBezTo>
                    <a:cubicBezTo>
                      <a:pt x="145" y="93"/>
                      <a:pt x="152" y="95"/>
                      <a:pt x="154" y="95"/>
                    </a:cubicBezTo>
                    <a:cubicBezTo>
                      <a:pt x="157" y="87"/>
                      <a:pt x="126" y="29"/>
                      <a:pt x="118" y="13"/>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2" name="Freeform 107"/>
              <p:cNvSpPr/>
              <p:nvPr/>
            </p:nvSpPr>
            <p:spPr bwMode="auto">
              <a:xfrm>
                <a:off x="6593" y="2191"/>
                <a:ext cx="17" cy="19"/>
              </a:xfrm>
              <a:custGeom>
                <a:avLst/>
                <a:gdLst>
                  <a:gd name="T0" fmla="*/ 0 w 7"/>
                  <a:gd name="T1" fmla="*/ 6 h 8"/>
                  <a:gd name="T2" fmla="*/ 3 w 7"/>
                  <a:gd name="T3" fmla="*/ 8 h 8"/>
                  <a:gd name="T4" fmla="*/ 7 w 7"/>
                  <a:gd name="T5" fmla="*/ 1 h 8"/>
                  <a:gd name="T6" fmla="*/ 3 w 7"/>
                  <a:gd name="T7" fmla="*/ 0 h 8"/>
                  <a:gd name="T8" fmla="*/ 0 w 7"/>
                  <a:gd name="T9" fmla="*/ 6 h 8"/>
                </a:gdLst>
                <a:ahLst/>
                <a:cxnLst>
                  <a:cxn ang="0">
                    <a:pos x="T0" y="T1"/>
                  </a:cxn>
                  <a:cxn ang="0">
                    <a:pos x="T2" y="T3"/>
                  </a:cxn>
                  <a:cxn ang="0">
                    <a:pos x="T4" y="T5"/>
                  </a:cxn>
                  <a:cxn ang="0">
                    <a:pos x="T6" y="T7"/>
                  </a:cxn>
                  <a:cxn ang="0">
                    <a:pos x="T8" y="T9"/>
                  </a:cxn>
                </a:cxnLst>
                <a:rect l="0" t="0" r="r" b="b"/>
                <a:pathLst>
                  <a:path w="7" h="8">
                    <a:moveTo>
                      <a:pt x="0" y="6"/>
                    </a:moveTo>
                    <a:cubicBezTo>
                      <a:pt x="1" y="7"/>
                      <a:pt x="2" y="7"/>
                      <a:pt x="3" y="8"/>
                    </a:cubicBezTo>
                    <a:cubicBezTo>
                      <a:pt x="7" y="1"/>
                      <a:pt x="7" y="1"/>
                      <a:pt x="7" y="1"/>
                    </a:cubicBezTo>
                    <a:cubicBezTo>
                      <a:pt x="6" y="1"/>
                      <a:pt x="4" y="1"/>
                      <a:pt x="3" y="0"/>
                    </a:cubicBezTo>
                    <a:lnTo>
                      <a:pt x="0" y="6"/>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3" name="Freeform 108"/>
              <p:cNvSpPr/>
              <p:nvPr/>
            </p:nvSpPr>
            <p:spPr bwMode="auto">
              <a:xfrm>
                <a:off x="6534" y="1901"/>
                <a:ext cx="55" cy="55"/>
              </a:xfrm>
              <a:custGeom>
                <a:avLst/>
                <a:gdLst>
                  <a:gd name="T0" fmla="*/ 1 w 23"/>
                  <a:gd name="T1" fmla="*/ 21 h 23"/>
                  <a:gd name="T2" fmla="*/ 2 w 23"/>
                  <a:gd name="T3" fmla="*/ 23 h 23"/>
                  <a:gd name="T4" fmla="*/ 23 w 23"/>
                  <a:gd name="T5" fmla="*/ 1 h 23"/>
                  <a:gd name="T6" fmla="*/ 20 w 23"/>
                  <a:gd name="T7" fmla="*/ 0 h 23"/>
                  <a:gd name="T8" fmla="*/ 0 w 23"/>
                  <a:gd name="T9" fmla="*/ 19 h 23"/>
                  <a:gd name="T10" fmla="*/ 1 w 23"/>
                  <a:gd name="T11" fmla="*/ 21 h 23"/>
                </a:gdLst>
                <a:ahLst/>
                <a:cxnLst>
                  <a:cxn ang="0">
                    <a:pos x="T0" y="T1"/>
                  </a:cxn>
                  <a:cxn ang="0">
                    <a:pos x="T2" y="T3"/>
                  </a:cxn>
                  <a:cxn ang="0">
                    <a:pos x="T4" y="T5"/>
                  </a:cxn>
                  <a:cxn ang="0">
                    <a:pos x="T6" y="T7"/>
                  </a:cxn>
                  <a:cxn ang="0">
                    <a:pos x="T8" y="T9"/>
                  </a:cxn>
                  <a:cxn ang="0">
                    <a:pos x="T10" y="T11"/>
                  </a:cxn>
                </a:cxnLst>
                <a:rect l="0" t="0" r="r" b="b"/>
                <a:pathLst>
                  <a:path w="23" h="23">
                    <a:moveTo>
                      <a:pt x="1" y="21"/>
                    </a:moveTo>
                    <a:cubicBezTo>
                      <a:pt x="1" y="21"/>
                      <a:pt x="1" y="22"/>
                      <a:pt x="2" y="23"/>
                    </a:cubicBezTo>
                    <a:cubicBezTo>
                      <a:pt x="23" y="1"/>
                      <a:pt x="23" y="1"/>
                      <a:pt x="23" y="1"/>
                    </a:cubicBezTo>
                    <a:cubicBezTo>
                      <a:pt x="22" y="1"/>
                      <a:pt x="21" y="0"/>
                      <a:pt x="20" y="0"/>
                    </a:cubicBezTo>
                    <a:cubicBezTo>
                      <a:pt x="0" y="19"/>
                      <a:pt x="0" y="19"/>
                      <a:pt x="0" y="19"/>
                    </a:cubicBezTo>
                    <a:cubicBezTo>
                      <a:pt x="0" y="20"/>
                      <a:pt x="0" y="20"/>
                      <a:pt x="1" y="21"/>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4" name="Freeform 109"/>
              <p:cNvSpPr/>
              <p:nvPr/>
            </p:nvSpPr>
            <p:spPr bwMode="auto">
              <a:xfrm>
                <a:off x="6579" y="2188"/>
                <a:ext cx="17" cy="17"/>
              </a:xfrm>
              <a:custGeom>
                <a:avLst/>
                <a:gdLst>
                  <a:gd name="T0" fmla="*/ 0 w 7"/>
                  <a:gd name="T1" fmla="*/ 6 h 7"/>
                  <a:gd name="T2" fmla="*/ 4 w 7"/>
                  <a:gd name="T3" fmla="*/ 7 h 7"/>
                  <a:gd name="T4" fmla="*/ 7 w 7"/>
                  <a:gd name="T5" fmla="*/ 1 h 7"/>
                  <a:gd name="T6" fmla="*/ 3 w 7"/>
                  <a:gd name="T7" fmla="*/ 0 h 7"/>
                  <a:gd name="T8" fmla="*/ 0 w 7"/>
                  <a:gd name="T9" fmla="*/ 6 h 7"/>
                </a:gdLst>
                <a:ahLst/>
                <a:cxnLst>
                  <a:cxn ang="0">
                    <a:pos x="T0" y="T1"/>
                  </a:cxn>
                  <a:cxn ang="0">
                    <a:pos x="T2" y="T3"/>
                  </a:cxn>
                  <a:cxn ang="0">
                    <a:pos x="T4" y="T5"/>
                  </a:cxn>
                  <a:cxn ang="0">
                    <a:pos x="T6" y="T7"/>
                  </a:cxn>
                  <a:cxn ang="0">
                    <a:pos x="T8" y="T9"/>
                  </a:cxn>
                </a:cxnLst>
                <a:rect l="0" t="0" r="r" b="b"/>
                <a:pathLst>
                  <a:path w="7" h="7">
                    <a:moveTo>
                      <a:pt x="0" y="6"/>
                    </a:moveTo>
                    <a:cubicBezTo>
                      <a:pt x="2" y="6"/>
                      <a:pt x="3" y="7"/>
                      <a:pt x="4" y="7"/>
                    </a:cubicBezTo>
                    <a:cubicBezTo>
                      <a:pt x="7" y="1"/>
                      <a:pt x="7" y="1"/>
                      <a:pt x="7" y="1"/>
                    </a:cubicBezTo>
                    <a:cubicBezTo>
                      <a:pt x="6" y="0"/>
                      <a:pt x="5" y="0"/>
                      <a:pt x="3" y="0"/>
                    </a:cubicBezTo>
                    <a:lnTo>
                      <a:pt x="0" y="6"/>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5" name="Freeform 110"/>
              <p:cNvSpPr/>
              <p:nvPr/>
            </p:nvSpPr>
            <p:spPr bwMode="auto">
              <a:xfrm>
                <a:off x="6530" y="1894"/>
                <a:ext cx="47" cy="48"/>
              </a:xfrm>
              <a:custGeom>
                <a:avLst/>
                <a:gdLst>
                  <a:gd name="T0" fmla="*/ 1 w 20"/>
                  <a:gd name="T1" fmla="*/ 20 h 20"/>
                  <a:gd name="T2" fmla="*/ 20 w 20"/>
                  <a:gd name="T3" fmla="*/ 2 h 20"/>
                  <a:gd name="T4" fmla="*/ 16 w 20"/>
                  <a:gd name="T5" fmla="*/ 0 h 20"/>
                  <a:gd name="T6" fmla="*/ 0 w 20"/>
                  <a:gd name="T7" fmla="*/ 16 h 20"/>
                  <a:gd name="T8" fmla="*/ 1 w 20"/>
                  <a:gd name="T9" fmla="*/ 20 h 20"/>
                </a:gdLst>
                <a:ahLst/>
                <a:cxnLst>
                  <a:cxn ang="0">
                    <a:pos x="T0" y="T1"/>
                  </a:cxn>
                  <a:cxn ang="0">
                    <a:pos x="T2" y="T3"/>
                  </a:cxn>
                  <a:cxn ang="0">
                    <a:pos x="T4" y="T5"/>
                  </a:cxn>
                  <a:cxn ang="0">
                    <a:pos x="T6" y="T7"/>
                  </a:cxn>
                  <a:cxn ang="0">
                    <a:pos x="T8" y="T9"/>
                  </a:cxn>
                </a:cxnLst>
                <a:rect l="0" t="0" r="r" b="b"/>
                <a:pathLst>
                  <a:path w="20" h="20">
                    <a:moveTo>
                      <a:pt x="1" y="20"/>
                    </a:moveTo>
                    <a:cubicBezTo>
                      <a:pt x="20" y="2"/>
                      <a:pt x="20" y="2"/>
                      <a:pt x="20" y="2"/>
                    </a:cubicBezTo>
                    <a:cubicBezTo>
                      <a:pt x="19" y="1"/>
                      <a:pt x="17" y="0"/>
                      <a:pt x="16" y="0"/>
                    </a:cubicBezTo>
                    <a:cubicBezTo>
                      <a:pt x="0" y="16"/>
                      <a:pt x="0" y="16"/>
                      <a:pt x="0" y="16"/>
                    </a:cubicBezTo>
                    <a:cubicBezTo>
                      <a:pt x="0" y="17"/>
                      <a:pt x="1" y="19"/>
                      <a:pt x="1" y="2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6" name="Freeform 111"/>
              <p:cNvSpPr/>
              <p:nvPr/>
            </p:nvSpPr>
            <p:spPr bwMode="auto">
              <a:xfrm>
                <a:off x="6532" y="1690"/>
                <a:ext cx="26" cy="17"/>
              </a:xfrm>
              <a:custGeom>
                <a:avLst/>
                <a:gdLst>
                  <a:gd name="T0" fmla="*/ 0 w 11"/>
                  <a:gd name="T1" fmla="*/ 5 h 7"/>
                  <a:gd name="T2" fmla="*/ 2 w 11"/>
                  <a:gd name="T3" fmla="*/ 7 h 7"/>
                  <a:gd name="T4" fmla="*/ 11 w 11"/>
                  <a:gd name="T5" fmla="*/ 5 h 7"/>
                  <a:gd name="T6" fmla="*/ 6 w 11"/>
                  <a:gd name="T7" fmla="*/ 0 h 7"/>
                  <a:gd name="T8" fmla="*/ 0 w 11"/>
                  <a:gd name="T9" fmla="*/ 5 h 7"/>
                </a:gdLst>
                <a:ahLst/>
                <a:cxnLst>
                  <a:cxn ang="0">
                    <a:pos x="T0" y="T1"/>
                  </a:cxn>
                  <a:cxn ang="0">
                    <a:pos x="T2" y="T3"/>
                  </a:cxn>
                  <a:cxn ang="0">
                    <a:pos x="T4" y="T5"/>
                  </a:cxn>
                  <a:cxn ang="0">
                    <a:pos x="T6" y="T7"/>
                  </a:cxn>
                  <a:cxn ang="0">
                    <a:pos x="T8" y="T9"/>
                  </a:cxn>
                </a:cxnLst>
                <a:rect l="0" t="0" r="r" b="b"/>
                <a:pathLst>
                  <a:path w="11" h="7">
                    <a:moveTo>
                      <a:pt x="0" y="5"/>
                    </a:moveTo>
                    <a:cubicBezTo>
                      <a:pt x="1" y="6"/>
                      <a:pt x="2" y="7"/>
                      <a:pt x="2" y="7"/>
                    </a:cubicBezTo>
                    <a:cubicBezTo>
                      <a:pt x="5" y="6"/>
                      <a:pt x="8" y="6"/>
                      <a:pt x="11" y="5"/>
                    </a:cubicBezTo>
                    <a:cubicBezTo>
                      <a:pt x="6" y="0"/>
                      <a:pt x="6" y="0"/>
                      <a:pt x="6" y="0"/>
                    </a:cubicBezTo>
                    <a:lnTo>
                      <a:pt x="0" y="5"/>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7" name="Freeform 112"/>
              <p:cNvSpPr/>
              <p:nvPr/>
            </p:nvSpPr>
            <p:spPr bwMode="auto">
              <a:xfrm>
                <a:off x="6567" y="2184"/>
                <a:ext cx="17" cy="16"/>
              </a:xfrm>
              <a:custGeom>
                <a:avLst/>
                <a:gdLst>
                  <a:gd name="T0" fmla="*/ 0 w 7"/>
                  <a:gd name="T1" fmla="*/ 6 h 7"/>
                  <a:gd name="T2" fmla="*/ 4 w 7"/>
                  <a:gd name="T3" fmla="*/ 7 h 7"/>
                  <a:gd name="T4" fmla="*/ 7 w 7"/>
                  <a:gd name="T5" fmla="*/ 1 h 7"/>
                  <a:gd name="T6" fmla="*/ 3 w 7"/>
                  <a:gd name="T7" fmla="*/ 0 h 7"/>
                  <a:gd name="T8" fmla="*/ 0 w 7"/>
                  <a:gd name="T9" fmla="*/ 6 h 7"/>
                </a:gdLst>
                <a:ahLst/>
                <a:cxnLst>
                  <a:cxn ang="0">
                    <a:pos x="T0" y="T1"/>
                  </a:cxn>
                  <a:cxn ang="0">
                    <a:pos x="T2" y="T3"/>
                  </a:cxn>
                  <a:cxn ang="0">
                    <a:pos x="T4" y="T5"/>
                  </a:cxn>
                  <a:cxn ang="0">
                    <a:pos x="T6" y="T7"/>
                  </a:cxn>
                  <a:cxn ang="0">
                    <a:pos x="T8" y="T9"/>
                  </a:cxn>
                </a:cxnLst>
                <a:rect l="0" t="0" r="r" b="b"/>
                <a:pathLst>
                  <a:path w="7" h="7">
                    <a:moveTo>
                      <a:pt x="0" y="6"/>
                    </a:moveTo>
                    <a:cubicBezTo>
                      <a:pt x="4" y="7"/>
                      <a:pt x="4" y="7"/>
                      <a:pt x="4" y="7"/>
                    </a:cubicBezTo>
                    <a:cubicBezTo>
                      <a:pt x="7" y="1"/>
                      <a:pt x="7" y="1"/>
                      <a:pt x="7" y="1"/>
                    </a:cubicBezTo>
                    <a:cubicBezTo>
                      <a:pt x="6" y="1"/>
                      <a:pt x="4" y="0"/>
                      <a:pt x="3" y="0"/>
                    </a:cubicBezTo>
                    <a:lnTo>
                      <a:pt x="0" y="6"/>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8" name="Freeform 113"/>
              <p:cNvSpPr/>
              <p:nvPr/>
            </p:nvSpPr>
            <p:spPr bwMode="auto">
              <a:xfrm>
                <a:off x="6478" y="1517"/>
                <a:ext cx="68" cy="73"/>
              </a:xfrm>
              <a:custGeom>
                <a:avLst/>
                <a:gdLst>
                  <a:gd name="T0" fmla="*/ 29 w 29"/>
                  <a:gd name="T1" fmla="*/ 10 h 31"/>
                  <a:gd name="T2" fmla="*/ 0 w 29"/>
                  <a:gd name="T3" fmla="*/ 6 h 31"/>
                  <a:gd name="T4" fmla="*/ 6 w 29"/>
                  <a:gd name="T5" fmla="*/ 31 h 31"/>
                  <a:gd name="T6" fmla="*/ 29 w 29"/>
                  <a:gd name="T7" fmla="*/ 10 h 31"/>
                </a:gdLst>
                <a:ahLst/>
                <a:cxnLst>
                  <a:cxn ang="0">
                    <a:pos x="T0" y="T1"/>
                  </a:cxn>
                  <a:cxn ang="0">
                    <a:pos x="T2" y="T3"/>
                  </a:cxn>
                  <a:cxn ang="0">
                    <a:pos x="T4" y="T5"/>
                  </a:cxn>
                  <a:cxn ang="0">
                    <a:pos x="T6" y="T7"/>
                  </a:cxn>
                </a:cxnLst>
                <a:rect l="0" t="0" r="r" b="b"/>
                <a:pathLst>
                  <a:path w="29" h="31">
                    <a:moveTo>
                      <a:pt x="29" y="10"/>
                    </a:moveTo>
                    <a:cubicBezTo>
                      <a:pt x="21" y="1"/>
                      <a:pt x="11" y="0"/>
                      <a:pt x="0" y="6"/>
                    </a:cubicBezTo>
                    <a:cubicBezTo>
                      <a:pt x="3" y="14"/>
                      <a:pt x="5" y="22"/>
                      <a:pt x="6" y="31"/>
                    </a:cubicBezTo>
                    <a:lnTo>
                      <a:pt x="29" y="10"/>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9" name="Freeform 114"/>
              <p:cNvSpPr/>
              <p:nvPr/>
            </p:nvSpPr>
            <p:spPr bwMode="auto">
              <a:xfrm>
                <a:off x="6525" y="1885"/>
                <a:ext cx="38" cy="42"/>
              </a:xfrm>
              <a:custGeom>
                <a:avLst/>
                <a:gdLst>
                  <a:gd name="T0" fmla="*/ 1 w 16"/>
                  <a:gd name="T1" fmla="*/ 18 h 18"/>
                  <a:gd name="T2" fmla="*/ 16 w 16"/>
                  <a:gd name="T3" fmla="*/ 3 h 18"/>
                  <a:gd name="T4" fmla="*/ 13 w 16"/>
                  <a:gd name="T5" fmla="*/ 0 h 18"/>
                  <a:gd name="T6" fmla="*/ 0 w 16"/>
                  <a:gd name="T7" fmla="*/ 14 h 18"/>
                  <a:gd name="T8" fmla="*/ 1 w 16"/>
                  <a:gd name="T9" fmla="*/ 18 h 18"/>
                </a:gdLst>
                <a:ahLst/>
                <a:cxnLst>
                  <a:cxn ang="0">
                    <a:pos x="T0" y="T1"/>
                  </a:cxn>
                  <a:cxn ang="0">
                    <a:pos x="T2" y="T3"/>
                  </a:cxn>
                  <a:cxn ang="0">
                    <a:pos x="T4" y="T5"/>
                  </a:cxn>
                  <a:cxn ang="0">
                    <a:pos x="T6" y="T7"/>
                  </a:cxn>
                  <a:cxn ang="0">
                    <a:pos x="T8" y="T9"/>
                  </a:cxn>
                </a:cxnLst>
                <a:rect l="0" t="0" r="r" b="b"/>
                <a:pathLst>
                  <a:path w="16" h="18">
                    <a:moveTo>
                      <a:pt x="1" y="18"/>
                    </a:moveTo>
                    <a:cubicBezTo>
                      <a:pt x="16" y="3"/>
                      <a:pt x="16" y="3"/>
                      <a:pt x="16" y="3"/>
                    </a:cubicBezTo>
                    <a:cubicBezTo>
                      <a:pt x="15" y="2"/>
                      <a:pt x="14" y="1"/>
                      <a:pt x="13" y="0"/>
                    </a:cubicBezTo>
                    <a:cubicBezTo>
                      <a:pt x="0" y="14"/>
                      <a:pt x="0" y="14"/>
                      <a:pt x="0" y="14"/>
                    </a:cubicBezTo>
                    <a:cubicBezTo>
                      <a:pt x="0" y="15"/>
                      <a:pt x="1" y="16"/>
                      <a:pt x="1" y="18"/>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0" name="Freeform 115"/>
              <p:cNvSpPr/>
              <p:nvPr/>
            </p:nvSpPr>
            <p:spPr bwMode="auto">
              <a:xfrm>
                <a:off x="6492" y="1389"/>
                <a:ext cx="42" cy="16"/>
              </a:xfrm>
              <a:custGeom>
                <a:avLst/>
                <a:gdLst>
                  <a:gd name="T0" fmla="*/ 18 w 18"/>
                  <a:gd name="T1" fmla="*/ 7 h 7"/>
                  <a:gd name="T2" fmla="*/ 16 w 18"/>
                  <a:gd name="T3" fmla="*/ 0 h 7"/>
                  <a:gd name="T4" fmla="*/ 0 w 18"/>
                  <a:gd name="T5" fmla="*/ 0 h 7"/>
                  <a:gd name="T6" fmla="*/ 1 w 18"/>
                  <a:gd name="T7" fmla="*/ 5 h 7"/>
                  <a:gd name="T8" fmla="*/ 18 w 18"/>
                  <a:gd name="T9" fmla="*/ 7 h 7"/>
                </a:gdLst>
                <a:ahLst/>
                <a:cxnLst>
                  <a:cxn ang="0">
                    <a:pos x="T0" y="T1"/>
                  </a:cxn>
                  <a:cxn ang="0">
                    <a:pos x="T2" y="T3"/>
                  </a:cxn>
                  <a:cxn ang="0">
                    <a:pos x="T4" y="T5"/>
                  </a:cxn>
                  <a:cxn ang="0">
                    <a:pos x="T6" y="T7"/>
                  </a:cxn>
                  <a:cxn ang="0">
                    <a:pos x="T8" y="T9"/>
                  </a:cxn>
                </a:cxnLst>
                <a:rect l="0" t="0" r="r" b="b"/>
                <a:pathLst>
                  <a:path w="18" h="7">
                    <a:moveTo>
                      <a:pt x="18" y="7"/>
                    </a:moveTo>
                    <a:cubicBezTo>
                      <a:pt x="17" y="4"/>
                      <a:pt x="17" y="2"/>
                      <a:pt x="16" y="0"/>
                    </a:cubicBezTo>
                    <a:cubicBezTo>
                      <a:pt x="0" y="0"/>
                      <a:pt x="0" y="0"/>
                      <a:pt x="0" y="0"/>
                    </a:cubicBezTo>
                    <a:cubicBezTo>
                      <a:pt x="1" y="1"/>
                      <a:pt x="1" y="3"/>
                      <a:pt x="1" y="5"/>
                    </a:cubicBezTo>
                    <a:cubicBezTo>
                      <a:pt x="7" y="5"/>
                      <a:pt x="12" y="5"/>
                      <a:pt x="18" y="7"/>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1" name="Freeform 116"/>
              <p:cNvSpPr/>
              <p:nvPr/>
            </p:nvSpPr>
            <p:spPr bwMode="auto">
              <a:xfrm>
                <a:off x="6556" y="2179"/>
                <a:ext cx="16" cy="17"/>
              </a:xfrm>
              <a:custGeom>
                <a:avLst/>
                <a:gdLst>
                  <a:gd name="T0" fmla="*/ 0 w 7"/>
                  <a:gd name="T1" fmla="*/ 6 h 7"/>
                  <a:gd name="T2" fmla="*/ 4 w 7"/>
                  <a:gd name="T3" fmla="*/ 7 h 7"/>
                  <a:gd name="T4" fmla="*/ 7 w 7"/>
                  <a:gd name="T5" fmla="*/ 1 h 7"/>
                  <a:gd name="T6" fmla="*/ 3 w 7"/>
                  <a:gd name="T7" fmla="*/ 0 h 7"/>
                  <a:gd name="T8" fmla="*/ 0 w 7"/>
                  <a:gd name="T9" fmla="*/ 6 h 7"/>
                </a:gdLst>
                <a:ahLst/>
                <a:cxnLst>
                  <a:cxn ang="0">
                    <a:pos x="T0" y="T1"/>
                  </a:cxn>
                  <a:cxn ang="0">
                    <a:pos x="T2" y="T3"/>
                  </a:cxn>
                  <a:cxn ang="0">
                    <a:pos x="T4" y="T5"/>
                  </a:cxn>
                  <a:cxn ang="0">
                    <a:pos x="T6" y="T7"/>
                  </a:cxn>
                  <a:cxn ang="0">
                    <a:pos x="T8" y="T9"/>
                  </a:cxn>
                </a:cxnLst>
                <a:rect l="0" t="0" r="r" b="b"/>
                <a:pathLst>
                  <a:path w="7" h="7">
                    <a:moveTo>
                      <a:pt x="0" y="6"/>
                    </a:moveTo>
                    <a:cubicBezTo>
                      <a:pt x="4" y="7"/>
                      <a:pt x="4" y="7"/>
                      <a:pt x="4" y="7"/>
                    </a:cubicBezTo>
                    <a:cubicBezTo>
                      <a:pt x="7" y="1"/>
                      <a:pt x="7" y="1"/>
                      <a:pt x="7" y="1"/>
                    </a:cubicBezTo>
                    <a:cubicBezTo>
                      <a:pt x="6" y="1"/>
                      <a:pt x="4" y="0"/>
                      <a:pt x="3" y="0"/>
                    </a:cubicBezTo>
                    <a:lnTo>
                      <a:pt x="0" y="6"/>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2" name="Freeform 117"/>
              <p:cNvSpPr/>
              <p:nvPr/>
            </p:nvSpPr>
            <p:spPr bwMode="auto">
              <a:xfrm>
                <a:off x="6518" y="1878"/>
                <a:ext cx="33" cy="35"/>
              </a:xfrm>
              <a:custGeom>
                <a:avLst/>
                <a:gdLst>
                  <a:gd name="T0" fmla="*/ 2 w 14"/>
                  <a:gd name="T1" fmla="*/ 15 h 15"/>
                  <a:gd name="T2" fmla="*/ 14 w 14"/>
                  <a:gd name="T3" fmla="*/ 2 h 15"/>
                  <a:gd name="T4" fmla="*/ 12 w 14"/>
                  <a:gd name="T5" fmla="*/ 0 h 15"/>
                  <a:gd name="T6" fmla="*/ 0 w 14"/>
                  <a:gd name="T7" fmla="*/ 12 h 15"/>
                  <a:gd name="T8" fmla="*/ 2 w 14"/>
                  <a:gd name="T9" fmla="*/ 15 h 15"/>
                </a:gdLst>
                <a:ahLst/>
                <a:cxnLst>
                  <a:cxn ang="0">
                    <a:pos x="T0" y="T1"/>
                  </a:cxn>
                  <a:cxn ang="0">
                    <a:pos x="T2" y="T3"/>
                  </a:cxn>
                  <a:cxn ang="0">
                    <a:pos x="T4" y="T5"/>
                  </a:cxn>
                  <a:cxn ang="0">
                    <a:pos x="T6" y="T7"/>
                  </a:cxn>
                  <a:cxn ang="0">
                    <a:pos x="T8" y="T9"/>
                  </a:cxn>
                </a:cxnLst>
                <a:rect l="0" t="0" r="r" b="b"/>
                <a:pathLst>
                  <a:path w="14" h="15">
                    <a:moveTo>
                      <a:pt x="2" y="15"/>
                    </a:moveTo>
                    <a:cubicBezTo>
                      <a:pt x="14" y="2"/>
                      <a:pt x="14" y="2"/>
                      <a:pt x="14" y="2"/>
                    </a:cubicBezTo>
                    <a:cubicBezTo>
                      <a:pt x="14" y="1"/>
                      <a:pt x="13" y="1"/>
                      <a:pt x="12" y="0"/>
                    </a:cubicBezTo>
                    <a:cubicBezTo>
                      <a:pt x="0" y="12"/>
                      <a:pt x="0" y="12"/>
                      <a:pt x="0" y="12"/>
                    </a:cubicBezTo>
                    <a:cubicBezTo>
                      <a:pt x="1" y="13"/>
                      <a:pt x="1" y="14"/>
                      <a:pt x="2" y="15"/>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3" name="Freeform 118"/>
              <p:cNvSpPr/>
              <p:nvPr/>
            </p:nvSpPr>
            <p:spPr bwMode="auto">
              <a:xfrm>
                <a:off x="6544" y="2172"/>
                <a:ext cx="16" cy="19"/>
              </a:xfrm>
              <a:custGeom>
                <a:avLst/>
                <a:gdLst>
                  <a:gd name="T0" fmla="*/ 0 w 7"/>
                  <a:gd name="T1" fmla="*/ 7 h 8"/>
                  <a:gd name="T2" fmla="*/ 3 w 7"/>
                  <a:gd name="T3" fmla="*/ 8 h 8"/>
                  <a:gd name="T4" fmla="*/ 7 w 7"/>
                  <a:gd name="T5" fmla="*/ 2 h 8"/>
                  <a:gd name="T6" fmla="*/ 4 w 7"/>
                  <a:gd name="T7" fmla="*/ 0 h 8"/>
                  <a:gd name="T8" fmla="*/ 0 w 7"/>
                  <a:gd name="T9" fmla="*/ 7 h 8"/>
                </a:gdLst>
                <a:ahLst/>
                <a:cxnLst>
                  <a:cxn ang="0">
                    <a:pos x="T0" y="T1"/>
                  </a:cxn>
                  <a:cxn ang="0">
                    <a:pos x="T2" y="T3"/>
                  </a:cxn>
                  <a:cxn ang="0">
                    <a:pos x="T4" y="T5"/>
                  </a:cxn>
                  <a:cxn ang="0">
                    <a:pos x="T6" y="T7"/>
                  </a:cxn>
                  <a:cxn ang="0">
                    <a:pos x="T8" y="T9"/>
                  </a:cxn>
                </a:cxnLst>
                <a:rect l="0" t="0" r="r" b="b"/>
                <a:pathLst>
                  <a:path w="7" h="8">
                    <a:moveTo>
                      <a:pt x="0" y="7"/>
                    </a:moveTo>
                    <a:cubicBezTo>
                      <a:pt x="3" y="8"/>
                      <a:pt x="3" y="8"/>
                      <a:pt x="3" y="8"/>
                    </a:cubicBezTo>
                    <a:cubicBezTo>
                      <a:pt x="7" y="2"/>
                      <a:pt x="7" y="2"/>
                      <a:pt x="7" y="2"/>
                    </a:cubicBezTo>
                    <a:cubicBezTo>
                      <a:pt x="6" y="1"/>
                      <a:pt x="5" y="1"/>
                      <a:pt x="4" y="0"/>
                    </a:cubicBezTo>
                    <a:lnTo>
                      <a:pt x="0" y="7"/>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4" name="Freeform 119"/>
              <p:cNvSpPr/>
              <p:nvPr/>
            </p:nvSpPr>
            <p:spPr bwMode="auto">
              <a:xfrm>
                <a:off x="6511" y="1870"/>
                <a:ext cx="30" cy="31"/>
              </a:xfrm>
              <a:custGeom>
                <a:avLst/>
                <a:gdLst>
                  <a:gd name="T0" fmla="*/ 2 w 13"/>
                  <a:gd name="T1" fmla="*/ 13 h 13"/>
                  <a:gd name="T2" fmla="*/ 13 w 13"/>
                  <a:gd name="T3" fmla="*/ 2 h 13"/>
                  <a:gd name="T4" fmla="*/ 10 w 13"/>
                  <a:gd name="T5" fmla="*/ 0 h 13"/>
                  <a:gd name="T6" fmla="*/ 0 w 13"/>
                  <a:gd name="T7" fmla="*/ 10 h 13"/>
                  <a:gd name="T8" fmla="*/ 2 w 13"/>
                  <a:gd name="T9" fmla="*/ 13 h 13"/>
                </a:gdLst>
                <a:ahLst/>
                <a:cxnLst>
                  <a:cxn ang="0">
                    <a:pos x="T0" y="T1"/>
                  </a:cxn>
                  <a:cxn ang="0">
                    <a:pos x="T2" y="T3"/>
                  </a:cxn>
                  <a:cxn ang="0">
                    <a:pos x="T4" y="T5"/>
                  </a:cxn>
                  <a:cxn ang="0">
                    <a:pos x="T6" y="T7"/>
                  </a:cxn>
                  <a:cxn ang="0">
                    <a:pos x="T8" y="T9"/>
                  </a:cxn>
                </a:cxnLst>
                <a:rect l="0" t="0" r="r" b="b"/>
                <a:pathLst>
                  <a:path w="13" h="13">
                    <a:moveTo>
                      <a:pt x="2" y="13"/>
                    </a:moveTo>
                    <a:cubicBezTo>
                      <a:pt x="13" y="2"/>
                      <a:pt x="13" y="2"/>
                      <a:pt x="13" y="2"/>
                    </a:cubicBezTo>
                    <a:cubicBezTo>
                      <a:pt x="12" y="1"/>
                      <a:pt x="11" y="0"/>
                      <a:pt x="10" y="0"/>
                    </a:cubicBezTo>
                    <a:cubicBezTo>
                      <a:pt x="0" y="10"/>
                      <a:pt x="0" y="10"/>
                      <a:pt x="0" y="10"/>
                    </a:cubicBezTo>
                    <a:cubicBezTo>
                      <a:pt x="1" y="11"/>
                      <a:pt x="1" y="12"/>
                      <a:pt x="2" y="13"/>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5" name="Freeform 120"/>
              <p:cNvSpPr/>
              <p:nvPr/>
            </p:nvSpPr>
            <p:spPr bwMode="auto">
              <a:xfrm>
                <a:off x="6532" y="2165"/>
                <a:ext cx="17" cy="23"/>
              </a:xfrm>
              <a:custGeom>
                <a:avLst/>
                <a:gdLst>
                  <a:gd name="T0" fmla="*/ 0 w 7"/>
                  <a:gd name="T1" fmla="*/ 8 h 10"/>
                  <a:gd name="T2" fmla="*/ 3 w 7"/>
                  <a:gd name="T3" fmla="*/ 10 h 10"/>
                  <a:gd name="T4" fmla="*/ 7 w 7"/>
                  <a:gd name="T5" fmla="*/ 2 h 10"/>
                  <a:gd name="T6" fmla="*/ 4 w 7"/>
                  <a:gd name="T7" fmla="*/ 0 h 10"/>
                  <a:gd name="T8" fmla="*/ 0 w 7"/>
                  <a:gd name="T9" fmla="*/ 8 h 10"/>
                </a:gdLst>
                <a:ahLst/>
                <a:cxnLst>
                  <a:cxn ang="0">
                    <a:pos x="T0" y="T1"/>
                  </a:cxn>
                  <a:cxn ang="0">
                    <a:pos x="T2" y="T3"/>
                  </a:cxn>
                  <a:cxn ang="0">
                    <a:pos x="T4" y="T5"/>
                  </a:cxn>
                  <a:cxn ang="0">
                    <a:pos x="T6" y="T7"/>
                  </a:cxn>
                  <a:cxn ang="0">
                    <a:pos x="T8" y="T9"/>
                  </a:cxn>
                </a:cxnLst>
                <a:rect l="0" t="0" r="r" b="b"/>
                <a:pathLst>
                  <a:path w="7" h="10">
                    <a:moveTo>
                      <a:pt x="0" y="8"/>
                    </a:moveTo>
                    <a:cubicBezTo>
                      <a:pt x="3" y="10"/>
                      <a:pt x="3" y="10"/>
                      <a:pt x="3" y="10"/>
                    </a:cubicBezTo>
                    <a:cubicBezTo>
                      <a:pt x="7" y="2"/>
                      <a:pt x="7" y="2"/>
                      <a:pt x="7" y="2"/>
                    </a:cubicBezTo>
                    <a:cubicBezTo>
                      <a:pt x="6" y="2"/>
                      <a:pt x="5" y="1"/>
                      <a:pt x="4" y="0"/>
                    </a:cubicBezTo>
                    <a:lnTo>
                      <a:pt x="0" y="8"/>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6" name="Freeform 121"/>
              <p:cNvSpPr/>
              <p:nvPr/>
            </p:nvSpPr>
            <p:spPr bwMode="auto">
              <a:xfrm>
                <a:off x="6504" y="1859"/>
                <a:ext cx="28" cy="30"/>
              </a:xfrm>
              <a:custGeom>
                <a:avLst/>
                <a:gdLst>
                  <a:gd name="T0" fmla="*/ 2 w 12"/>
                  <a:gd name="T1" fmla="*/ 13 h 13"/>
                  <a:gd name="T2" fmla="*/ 12 w 12"/>
                  <a:gd name="T3" fmla="*/ 3 h 13"/>
                  <a:gd name="T4" fmla="*/ 9 w 12"/>
                  <a:gd name="T5" fmla="*/ 0 h 13"/>
                  <a:gd name="T6" fmla="*/ 0 w 12"/>
                  <a:gd name="T7" fmla="*/ 10 h 13"/>
                  <a:gd name="T8" fmla="*/ 2 w 12"/>
                  <a:gd name="T9" fmla="*/ 13 h 13"/>
                </a:gdLst>
                <a:ahLst/>
                <a:cxnLst>
                  <a:cxn ang="0">
                    <a:pos x="T0" y="T1"/>
                  </a:cxn>
                  <a:cxn ang="0">
                    <a:pos x="T2" y="T3"/>
                  </a:cxn>
                  <a:cxn ang="0">
                    <a:pos x="T4" y="T5"/>
                  </a:cxn>
                  <a:cxn ang="0">
                    <a:pos x="T6" y="T7"/>
                  </a:cxn>
                  <a:cxn ang="0">
                    <a:pos x="T8" y="T9"/>
                  </a:cxn>
                </a:cxnLst>
                <a:rect l="0" t="0" r="r" b="b"/>
                <a:pathLst>
                  <a:path w="12" h="13">
                    <a:moveTo>
                      <a:pt x="2" y="13"/>
                    </a:moveTo>
                    <a:cubicBezTo>
                      <a:pt x="12" y="3"/>
                      <a:pt x="12" y="3"/>
                      <a:pt x="12" y="3"/>
                    </a:cubicBezTo>
                    <a:cubicBezTo>
                      <a:pt x="11" y="2"/>
                      <a:pt x="10" y="1"/>
                      <a:pt x="9" y="0"/>
                    </a:cubicBezTo>
                    <a:cubicBezTo>
                      <a:pt x="0" y="10"/>
                      <a:pt x="0" y="10"/>
                      <a:pt x="0" y="10"/>
                    </a:cubicBezTo>
                    <a:cubicBezTo>
                      <a:pt x="1" y="11"/>
                      <a:pt x="1" y="12"/>
                      <a:pt x="2" y="13"/>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7" name="Freeform 122"/>
              <p:cNvSpPr/>
              <p:nvPr/>
            </p:nvSpPr>
            <p:spPr bwMode="auto">
              <a:xfrm>
                <a:off x="6078" y="1797"/>
                <a:ext cx="463" cy="375"/>
              </a:xfrm>
              <a:custGeom>
                <a:avLst/>
                <a:gdLst>
                  <a:gd name="T0" fmla="*/ 95 w 196"/>
                  <a:gd name="T1" fmla="*/ 3 h 158"/>
                  <a:gd name="T2" fmla="*/ 11 w 196"/>
                  <a:gd name="T3" fmla="*/ 66 h 158"/>
                  <a:gd name="T4" fmla="*/ 81 w 196"/>
                  <a:gd name="T5" fmla="*/ 143 h 158"/>
                  <a:gd name="T6" fmla="*/ 99 w 196"/>
                  <a:gd name="T7" fmla="*/ 122 h 158"/>
                  <a:gd name="T8" fmla="*/ 25 w 196"/>
                  <a:gd name="T9" fmla="*/ 66 h 158"/>
                  <a:gd name="T10" fmla="*/ 92 w 196"/>
                  <a:gd name="T11" fmla="*/ 18 h 158"/>
                  <a:gd name="T12" fmla="*/ 159 w 196"/>
                  <a:gd name="T13" fmla="*/ 87 h 158"/>
                  <a:gd name="T14" fmla="*/ 145 w 196"/>
                  <a:gd name="T15" fmla="*/ 145 h 158"/>
                  <a:gd name="T16" fmla="*/ 160 w 196"/>
                  <a:gd name="T17" fmla="*/ 151 h 158"/>
                  <a:gd name="T18" fmla="*/ 169 w 196"/>
                  <a:gd name="T19" fmla="*/ 63 h 158"/>
                  <a:gd name="T20" fmla="*/ 164 w 196"/>
                  <a:gd name="T21" fmla="*/ 153 h 158"/>
                  <a:gd name="T22" fmla="*/ 176 w 196"/>
                  <a:gd name="T23" fmla="*/ 158 h 158"/>
                  <a:gd name="T24" fmla="*/ 191 w 196"/>
                  <a:gd name="T25" fmla="*/ 70 h 158"/>
                  <a:gd name="T26" fmla="*/ 95 w 196"/>
                  <a:gd name="T27"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6" h="158">
                    <a:moveTo>
                      <a:pt x="95" y="3"/>
                    </a:moveTo>
                    <a:cubicBezTo>
                      <a:pt x="63" y="5"/>
                      <a:pt x="22" y="19"/>
                      <a:pt x="11" y="66"/>
                    </a:cubicBezTo>
                    <a:cubicBezTo>
                      <a:pt x="0" y="114"/>
                      <a:pt x="36" y="152"/>
                      <a:pt x="81" y="143"/>
                    </a:cubicBezTo>
                    <a:cubicBezTo>
                      <a:pt x="87" y="136"/>
                      <a:pt x="93" y="129"/>
                      <a:pt x="99" y="122"/>
                    </a:cubicBezTo>
                    <a:cubicBezTo>
                      <a:pt x="64" y="135"/>
                      <a:pt x="17" y="113"/>
                      <a:pt x="25" y="66"/>
                    </a:cubicBezTo>
                    <a:cubicBezTo>
                      <a:pt x="30" y="40"/>
                      <a:pt x="59" y="18"/>
                      <a:pt x="92" y="18"/>
                    </a:cubicBezTo>
                    <a:cubicBezTo>
                      <a:pt x="124" y="18"/>
                      <a:pt x="159" y="43"/>
                      <a:pt x="159" y="87"/>
                    </a:cubicBezTo>
                    <a:cubicBezTo>
                      <a:pt x="159" y="109"/>
                      <a:pt x="154" y="130"/>
                      <a:pt x="145" y="145"/>
                    </a:cubicBezTo>
                    <a:cubicBezTo>
                      <a:pt x="150" y="147"/>
                      <a:pt x="155" y="149"/>
                      <a:pt x="160" y="151"/>
                    </a:cubicBezTo>
                    <a:cubicBezTo>
                      <a:pt x="172" y="132"/>
                      <a:pt x="175" y="95"/>
                      <a:pt x="169" y="63"/>
                    </a:cubicBezTo>
                    <a:cubicBezTo>
                      <a:pt x="178" y="84"/>
                      <a:pt x="179" y="127"/>
                      <a:pt x="164" y="153"/>
                    </a:cubicBezTo>
                    <a:cubicBezTo>
                      <a:pt x="168" y="155"/>
                      <a:pt x="172" y="156"/>
                      <a:pt x="176" y="158"/>
                    </a:cubicBezTo>
                    <a:cubicBezTo>
                      <a:pt x="190" y="132"/>
                      <a:pt x="196" y="90"/>
                      <a:pt x="191" y="70"/>
                    </a:cubicBezTo>
                    <a:cubicBezTo>
                      <a:pt x="176" y="14"/>
                      <a:pt x="132" y="0"/>
                      <a:pt x="95" y="3"/>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8" name="Freeform 123"/>
              <p:cNvSpPr/>
              <p:nvPr/>
            </p:nvSpPr>
            <p:spPr bwMode="auto">
              <a:xfrm>
                <a:off x="6300" y="1616"/>
                <a:ext cx="225" cy="176"/>
              </a:xfrm>
              <a:custGeom>
                <a:avLst/>
                <a:gdLst>
                  <a:gd name="T0" fmla="*/ 0 w 95"/>
                  <a:gd name="T1" fmla="*/ 73 h 74"/>
                  <a:gd name="T2" fmla="*/ 23 w 95"/>
                  <a:gd name="T3" fmla="*/ 74 h 74"/>
                  <a:gd name="T4" fmla="*/ 90 w 95"/>
                  <a:gd name="T5" fmla="*/ 45 h 74"/>
                  <a:gd name="T6" fmla="*/ 95 w 95"/>
                  <a:gd name="T7" fmla="*/ 41 h 74"/>
                  <a:gd name="T8" fmla="*/ 0 w 95"/>
                  <a:gd name="T9" fmla="*/ 73 h 74"/>
                </a:gdLst>
                <a:ahLst/>
                <a:cxnLst>
                  <a:cxn ang="0">
                    <a:pos x="T0" y="T1"/>
                  </a:cxn>
                  <a:cxn ang="0">
                    <a:pos x="T2" y="T3"/>
                  </a:cxn>
                  <a:cxn ang="0">
                    <a:pos x="T4" y="T5"/>
                  </a:cxn>
                  <a:cxn ang="0">
                    <a:pos x="T6" y="T7"/>
                  </a:cxn>
                  <a:cxn ang="0">
                    <a:pos x="T8" y="T9"/>
                  </a:cxn>
                </a:cxnLst>
                <a:rect l="0" t="0" r="r" b="b"/>
                <a:pathLst>
                  <a:path w="95" h="74">
                    <a:moveTo>
                      <a:pt x="0" y="73"/>
                    </a:moveTo>
                    <a:cubicBezTo>
                      <a:pt x="7" y="73"/>
                      <a:pt x="15" y="73"/>
                      <a:pt x="23" y="74"/>
                    </a:cubicBezTo>
                    <a:cubicBezTo>
                      <a:pt x="21" y="54"/>
                      <a:pt x="55" y="24"/>
                      <a:pt x="90" y="45"/>
                    </a:cubicBezTo>
                    <a:cubicBezTo>
                      <a:pt x="91" y="43"/>
                      <a:pt x="93" y="42"/>
                      <a:pt x="95" y="41"/>
                    </a:cubicBezTo>
                    <a:cubicBezTo>
                      <a:pt x="49" y="0"/>
                      <a:pt x="0" y="47"/>
                      <a:pt x="0" y="73"/>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9" name="Freeform 124"/>
              <p:cNvSpPr/>
              <p:nvPr/>
            </p:nvSpPr>
            <p:spPr bwMode="auto">
              <a:xfrm>
                <a:off x="6239" y="2442"/>
                <a:ext cx="373" cy="361"/>
              </a:xfrm>
              <a:custGeom>
                <a:avLst/>
                <a:gdLst>
                  <a:gd name="T0" fmla="*/ 78 w 158"/>
                  <a:gd name="T1" fmla="*/ 0 h 152"/>
                  <a:gd name="T2" fmla="*/ 69 w 158"/>
                  <a:gd name="T3" fmla="*/ 13 h 152"/>
                  <a:gd name="T4" fmla="*/ 119 w 158"/>
                  <a:gd name="T5" fmla="*/ 37 h 152"/>
                  <a:gd name="T6" fmla="*/ 107 w 158"/>
                  <a:gd name="T7" fmla="*/ 116 h 152"/>
                  <a:gd name="T8" fmla="*/ 27 w 158"/>
                  <a:gd name="T9" fmla="*/ 103 h 152"/>
                  <a:gd name="T10" fmla="*/ 19 w 158"/>
                  <a:gd name="T11" fmla="*/ 52 h 152"/>
                  <a:gd name="T12" fmla="*/ 18 w 158"/>
                  <a:gd name="T13" fmla="*/ 52 h 152"/>
                  <a:gd name="T14" fmla="*/ 16 w 158"/>
                  <a:gd name="T15" fmla="*/ 31 h 152"/>
                  <a:gd name="T16" fmla="*/ 17 w 158"/>
                  <a:gd name="T17" fmla="*/ 114 h 152"/>
                  <a:gd name="T18" fmla="*/ 42 w 158"/>
                  <a:gd name="T19" fmla="*/ 138 h 152"/>
                  <a:gd name="T20" fmla="*/ 117 w 158"/>
                  <a:gd name="T21" fmla="*/ 128 h 152"/>
                  <a:gd name="T22" fmla="*/ 134 w 158"/>
                  <a:gd name="T23" fmla="*/ 28 h 152"/>
                  <a:gd name="T24" fmla="*/ 78 w 158"/>
                  <a:gd name="T25"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52">
                    <a:moveTo>
                      <a:pt x="78" y="0"/>
                    </a:moveTo>
                    <a:cubicBezTo>
                      <a:pt x="69" y="13"/>
                      <a:pt x="69" y="13"/>
                      <a:pt x="69" y="13"/>
                    </a:cubicBezTo>
                    <a:cubicBezTo>
                      <a:pt x="88" y="12"/>
                      <a:pt x="107" y="21"/>
                      <a:pt x="119" y="37"/>
                    </a:cubicBezTo>
                    <a:cubicBezTo>
                      <a:pt x="137" y="63"/>
                      <a:pt x="132" y="98"/>
                      <a:pt x="107" y="116"/>
                    </a:cubicBezTo>
                    <a:cubicBezTo>
                      <a:pt x="82" y="134"/>
                      <a:pt x="46" y="128"/>
                      <a:pt x="27" y="103"/>
                    </a:cubicBezTo>
                    <a:cubicBezTo>
                      <a:pt x="16" y="87"/>
                      <a:pt x="13" y="69"/>
                      <a:pt x="19" y="52"/>
                    </a:cubicBezTo>
                    <a:cubicBezTo>
                      <a:pt x="18" y="52"/>
                      <a:pt x="18" y="52"/>
                      <a:pt x="18" y="52"/>
                    </a:cubicBezTo>
                    <a:cubicBezTo>
                      <a:pt x="16" y="31"/>
                      <a:pt x="16" y="31"/>
                      <a:pt x="16" y="31"/>
                    </a:cubicBezTo>
                    <a:cubicBezTo>
                      <a:pt x="0" y="55"/>
                      <a:pt x="1" y="88"/>
                      <a:pt x="17" y="114"/>
                    </a:cubicBezTo>
                    <a:cubicBezTo>
                      <a:pt x="29" y="120"/>
                      <a:pt x="38" y="128"/>
                      <a:pt x="42" y="138"/>
                    </a:cubicBezTo>
                    <a:cubicBezTo>
                      <a:pt x="65" y="152"/>
                      <a:pt x="89" y="146"/>
                      <a:pt x="117" y="128"/>
                    </a:cubicBezTo>
                    <a:cubicBezTo>
                      <a:pt x="153" y="106"/>
                      <a:pt x="158" y="59"/>
                      <a:pt x="134" y="28"/>
                    </a:cubicBezTo>
                    <a:cubicBezTo>
                      <a:pt x="121" y="10"/>
                      <a:pt x="100" y="0"/>
                      <a:pt x="78" y="0"/>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0" name="Freeform 125"/>
              <p:cNvSpPr/>
              <p:nvPr/>
            </p:nvSpPr>
            <p:spPr bwMode="auto">
              <a:xfrm>
                <a:off x="6496" y="1849"/>
                <a:ext cx="27" cy="29"/>
              </a:xfrm>
              <a:custGeom>
                <a:avLst/>
                <a:gdLst>
                  <a:gd name="T0" fmla="*/ 2 w 11"/>
                  <a:gd name="T1" fmla="*/ 12 h 12"/>
                  <a:gd name="T2" fmla="*/ 11 w 11"/>
                  <a:gd name="T3" fmla="*/ 3 h 12"/>
                  <a:gd name="T4" fmla="*/ 8 w 11"/>
                  <a:gd name="T5" fmla="*/ 0 h 12"/>
                  <a:gd name="T6" fmla="*/ 0 w 11"/>
                  <a:gd name="T7" fmla="*/ 10 h 12"/>
                  <a:gd name="T8" fmla="*/ 2 w 11"/>
                  <a:gd name="T9" fmla="*/ 12 h 12"/>
                </a:gdLst>
                <a:ahLst/>
                <a:cxnLst>
                  <a:cxn ang="0">
                    <a:pos x="T0" y="T1"/>
                  </a:cxn>
                  <a:cxn ang="0">
                    <a:pos x="T2" y="T3"/>
                  </a:cxn>
                  <a:cxn ang="0">
                    <a:pos x="T4" y="T5"/>
                  </a:cxn>
                  <a:cxn ang="0">
                    <a:pos x="T6" y="T7"/>
                  </a:cxn>
                  <a:cxn ang="0">
                    <a:pos x="T8" y="T9"/>
                  </a:cxn>
                </a:cxnLst>
                <a:rect l="0" t="0" r="r" b="b"/>
                <a:pathLst>
                  <a:path w="11" h="12">
                    <a:moveTo>
                      <a:pt x="2" y="12"/>
                    </a:moveTo>
                    <a:cubicBezTo>
                      <a:pt x="11" y="3"/>
                      <a:pt x="11" y="3"/>
                      <a:pt x="11" y="3"/>
                    </a:cubicBezTo>
                    <a:cubicBezTo>
                      <a:pt x="10" y="2"/>
                      <a:pt x="9" y="1"/>
                      <a:pt x="8" y="0"/>
                    </a:cubicBezTo>
                    <a:cubicBezTo>
                      <a:pt x="5" y="1"/>
                      <a:pt x="2" y="5"/>
                      <a:pt x="0" y="10"/>
                    </a:cubicBezTo>
                    <a:cubicBezTo>
                      <a:pt x="1" y="10"/>
                      <a:pt x="1" y="11"/>
                      <a:pt x="2" y="12"/>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1" name="Freeform 126"/>
              <p:cNvSpPr/>
              <p:nvPr/>
            </p:nvSpPr>
            <p:spPr bwMode="auto">
              <a:xfrm>
                <a:off x="6520" y="2158"/>
                <a:ext cx="19" cy="26"/>
              </a:xfrm>
              <a:custGeom>
                <a:avLst/>
                <a:gdLst>
                  <a:gd name="T0" fmla="*/ 0 w 8"/>
                  <a:gd name="T1" fmla="*/ 10 h 11"/>
                  <a:gd name="T2" fmla="*/ 3 w 8"/>
                  <a:gd name="T3" fmla="*/ 11 h 11"/>
                  <a:gd name="T4" fmla="*/ 8 w 8"/>
                  <a:gd name="T5" fmla="*/ 2 h 11"/>
                  <a:gd name="T6" fmla="*/ 5 w 8"/>
                  <a:gd name="T7" fmla="*/ 0 h 11"/>
                  <a:gd name="T8" fmla="*/ 0 w 8"/>
                  <a:gd name="T9" fmla="*/ 10 h 11"/>
                </a:gdLst>
                <a:ahLst/>
                <a:cxnLst>
                  <a:cxn ang="0">
                    <a:pos x="T0" y="T1"/>
                  </a:cxn>
                  <a:cxn ang="0">
                    <a:pos x="T2" y="T3"/>
                  </a:cxn>
                  <a:cxn ang="0">
                    <a:pos x="T4" y="T5"/>
                  </a:cxn>
                  <a:cxn ang="0">
                    <a:pos x="T6" y="T7"/>
                  </a:cxn>
                  <a:cxn ang="0">
                    <a:pos x="T8" y="T9"/>
                  </a:cxn>
                </a:cxnLst>
                <a:rect l="0" t="0" r="r" b="b"/>
                <a:pathLst>
                  <a:path w="8" h="11">
                    <a:moveTo>
                      <a:pt x="0" y="10"/>
                    </a:moveTo>
                    <a:cubicBezTo>
                      <a:pt x="3" y="11"/>
                      <a:pt x="3" y="11"/>
                      <a:pt x="3" y="11"/>
                    </a:cubicBezTo>
                    <a:cubicBezTo>
                      <a:pt x="8" y="2"/>
                      <a:pt x="8" y="2"/>
                      <a:pt x="8" y="2"/>
                    </a:cubicBezTo>
                    <a:cubicBezTo>
                      <a:pt x="7" y="2"/>
                      <a:pt x="6" y="1"/>
                      <a:pt x="5" y="0"/>
                    </a:cubicBezTo>
                    <a:lnTo>
                      <a:pt x="0" y="10"/>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2" name="Freeform 127"/>
              <p:cNvSpPr/>
              <p:nvPr/>
            </p:nvSpPr>
            <p:spPr bwMode="auto">
              <a:xfrm>
                <a:off x="6508" y="2148"/>
                <a:ext cx="22" cy="31"/>
              </a:xfrm>
              <a:custGeom>
                <a:avLst/>
                <a:gdLst>
                  <a:gd name="T0" fmla="*/ 0 w 9"/>
                  <a:gd name="T1" fmla="*/ 12 h 13"/>
                  <a:gd name="T2" fmla="*/ 4 w 9"/>
                  <a:gd name="T3" fmla="*/ 13 h 13"/>
                  <a:gd name="T4" fmla="*/ 9 w 9"/>
                  <a:gd name="T5" fmla="*/ 3 h 13"/>
                  <a:gd name="T6" fmla="*/ 6 w 9"/>
                  <a:gd name="T7" fmla="*/ 0 h 13"/>
                  <a:gd name="T8" fmla="*/ 0 w 9"/>
                  <a:gd name="T9" fmla="*/ 12 h 13"/>
                </a:gdLst>
                <a:ahLst/>
                <a:cxnLst>
                  <a:cxn ang="0">
                    <a:pos x="T0" y="T1"/>
                  </a:cxn>
                  <a:cxn ang="0">
                    <a:pos x="T2" y="T3"/>
                  </a:cxn>
                  <a:cxn ang="0">
                    <a:pos x="T4" y="T5"/>
                  </a:cxn>
                  <a:cxn ang="0">
                    <a:pos x="T6" y="T7"/>
                  </a:cxn>
                  <a:cxn ang="0">
                    <a:pos x="T8" y="T9"/>
                  </a:cxn>
                </a:cxnLst>
                <a:rect l="0" t="0" r="r" b="b"/>
                <a:pathLst>
                  <a:path w="9" h="13">
                    <a:moveTo>
                      <a:pt x="0" y="12"/>
                    </a:moveTo>
                    <a:cubicBezTo>
                      <a:pt x="1" y="12"/>
                      <a:pt x="3" y="13"/>
                      <a:pt x="4" y="13"/>
                    </a:cubicBezTo>
                    <a:cubicBezTo>
                      <a:pt x="9" y="3"/>
                      <a:pt x="9" y="3"/>
                      <a:pt x="9" y="3"/>
                    </a:cubicBezTo>
                    <a:cubicBezTo>
                      <a:pt x="8" y="2"/>
                      <a:pt x="7" y="1"/>
                      <a:pt x="6" y="0"/>
                    </a:cubicBezTo>
                    <a:cubicBezTo>
                      <a:pt x="4" y="4"/>
                      <a:pt x="2" y="8"/>
                      <a:pt x="0" y="12"/>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3" name="Freeform 128"/>
              <p:cNvSpPr/>
              <p:nvPr/>
            </p:nvSpPr>
            <p:spPr bwMode="auto">
              <a:xfrm>
                <a:off x="6473" y="1818"/>
                <a:ext cx="35" cy="45"/>
              </a:xfrm>
              <a:custGeom>
                <a:avLst/>
                <a:gdLst>
                  <a:gd name="T0" fmla="*/ 0 w 15"/>
                  <a:gd name="T1" fmla="*/ 11 h 19"/>
                  <a:gd name="T2" fmla="*/ 7 w 15"/>
                  <a:gd name="T3" fmla="*/ 19 h 19"/>
                  <a:gd name="T4" fmla="*/ 15 w 15"/>
                  <a:gd name="T5" fmla="*/ 8 h 19"/>
                  <a:gd name="T6" fmla="*/ 10 w 15"/>
                  <a:gd name="T7" fmla="*/ 0 h 19"/>
                  <a:gd name="T8" fmla="*/ 0 w 15"/>
                  <a:gd name="T9" fmla="*/ 11 h 19"/>
                </a:gdLst>
                <a:ahLst/>
                <a:cxnLst>
                  <a:cxn ang="0">
                    <a:pos x="T0" y="T1"/>
                  </a:cxn>
                  <a:cxn ang="0">
                    <a:pos x="T2" y="T3"/>
                  </a:cxn>
                  <a:cxn ang="0">
                    <a:pos x="T4" y="T5"/>
                  </a:cxn>
                  <a:cxn ang="0">
                    <a:pos x="T6" y="T7"/>
                  </a:cxn>
                  <a:cxn ang="0">
                    <a:pos x="T8" y="T9"/>
                  </a:cxn>
                </a:cxnLst>
                <a:rect l="0" t="0" r="r" b="b"/>
                <a:pathLst>
                  <a:path w="15" h="19">
                    <a:moveTo>
                      <a:pt x="0" y="11"/>
                    </a:moveTo>
                    <a:cubicBezTo>
                      <a:pt x="2" y="13"/>
                      <a:pt x="5" y="16"/>
                      <a:pt x="7" y="19"/>
                    </a:cubicBezTo>
                    <a:cubicBezTo>
                      <a:pt x="9" y="14"/>
                      <a:pt x="11" y="10"/>
                      <a:pt x="15" y="8"/>
                    </a:cubicBezTo>
                    <a:cubicBezTo>
                      <a:pt x="13" y="5"/>
                      <a:pt x="12" y="3"/>
                      <a:pt x="10" y="0"/>
                    </a:cubicBezTo>
                    <a:cubicBezTo>
                      <a:pt x="6" y="0"/>
                      <a:pt x="1" y="4"/>
                      <a:pt x="0" y="11"/>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4" name="Freeform 129"/>
              <p:cNvSpPr/>
              <p:nvPr/>
            </p:nvSpPr>
            <p:spPr bwMode="auto">
              <a:xfrm>
                <a:off x="6364" y="1692"/>
                <a:ext cx="140" cy="117"/>
              </a:xfrm>
              <a:custGeom>
                <a:avLst/>
                <a:gdLst>
                  <a:gd name="T0" fmla="*/ 1 w 59"/>
                  <a:gd name="T1" fmla="*/ 43 h 49"/>
                  <a:gd name="T2" fmla="*/ 23 w 59"/>
                  <a:gd name="T3" fmla="*/ 49 h 49"/>
                  <a:gd name="T4" fmla="*/ 54 w 59"/>
                  <a:gd name="T5" fmla="*/ 28 h 49"/>
                  <a:gd name="T6" fmla="*/ 59 w 59"/>
                  <a:gd name="T7" fmla="*/ 17 h 49"/>
                  <a:gd name="T8" fmla="*/ 1 w 59"/>
                  <a:gd name="T9" fmla="*/ 43 h 49"/>
                </a:gdLst>
                <a:ahLst/>
                <a:cxnLst>
                  <a:cxn ang="0">
                    <a:pos x="T0" y="T1"/>
                  </a:cxn>
                  <a:cxn ang="0">
                    <a:pos x="T2" y="T3"/>
                  </a:cxn>
                  <a:cxn ang="0">
                    <a:pos x="T4" y="T5"/>
                  </a:cxn>
                  <a:cxn ang="0">
                    <a:pos x="T6" y="T7"/>
                  </a:cxn>
                  <a:cxn ang="0">
                    <a:pos x="T8" y="T9"/>
                  </a:cxn>
                </a:cxnLst>
                <a:rect l="0" t="0" r="r" b="b"/>
                <a:pathLst>
                  <a:path w="59" h="49">
                    <a:moveTo>
                      <a:pt x="1" y="43"/>
                    </a:moveTo>
                    <a:cubicBezTo>
                      <a:pt x="9" y="44"/>
                      <a:pt x="16" y="46"/>
                      <a:pt x="23" y="49"/>
                    </a:cubicBezTo>
                    <a:cubicBezTo>
                      <a:pt x="25" y="36"/>
                      <a:pt x="38" y="25"/>
                      <a:pt x="54" y="28"/>
                    </a:cubicBezTo>
                    <a:cubicBezTo>
                      <a:pt x="55" y="24"/>
                      <a:pt x="57" y="20"/>
                      <a:pt x="59" y="17"/>
                    </a:cubicBezTo>
                    <a:cubicBezTo>
                      <a:pt x="28" y="0"/>
                      <a:pt x="0" y="24"/>
                      <a:pt x="1" y="43"/>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5" name="Freeform 130"/>
              <p:cNvSpPr/>
              <p:nvPr/>
            </p:nvSpPr>
            <p:spPr bwMode="auto">
              <a:xfrm>
                <a:off x="6397" y="1389"/>
                <a:ext cx="85" cy="57"/>
              </a:xfrm>
              <a:custGeom>
                <a:avLst/>
                <a:gdLst>
                  <a:gd name="T0" fmla="*/ 0 w 36"/>
                  <a:gd name="T1" fmla="*/ 20 h 24"/>
                  <a:gd name="T2" fmla="*/ 6 w 36"/>
                  <a:gd name="T3" fmla="*/ 24 h 24"/>
                  <a:gd name="T4" fmla="*/ 36 w 36"/>
                  <a:gd name="T5" fmla="*/ 6 h 24"/>
                  <a:gd name="T6" fmla="*/ 34 w 36"/>
                  <a:gd name="T7" fmla="*/ 0 h 24"/>
                  <a:gd name="T8" fmla="*/ 16 w 36"/>
                  <a:gd name="T9" fmla="*/ 0 h 24"/>
                  <a:gd name="T10" fmla="*/ 0 w 36"/>
                  <a:gd name="T11" fmla="*/ 20 h 24"/>
                </a:gdLst>
                <a:ahLst/>
                <a:cxnLst>
                  <a:cxn ang="0">
                    <a:pos x="T0" y="T1"/>
                  </a:cxn>
                  <a:cxn ang="0">
                    <a:pos x="T2" y="T3"/>
                  </a:cxn>
                  <a:cxn ang="0">
                    <a:pos x="T4" y="T5"/>
                  </a:cxn>
                  <a:cxn ang="0">
                    <a:pos x="T6" y="T7"/>
                  </a:cxn>
                  <a:cxn ang="0">
                    <a:pos x="T8" y="T9"/>
                  </a:cxn>
                  <a:cxn ang="0">
                    <a:pos x="T10" y="T11"/>
                  </a:cxn>
                </a:cxnLst>
                <a:rect l="0" t="0" r="r" b="b"/>
                <a:pathLst>
                  <a:path w="36" h="24">
                    <a:moveTo>
                      <a:pt x="0" y="20"/>
                    </a:moveTo>
                    <a:cubicBezTo>
                      <a:pt x="2" y="21"/>
                      <a:pt x="4" y="23"/>
                      <a:pt x="6" y="24"/>
                    </a:cubicBezTo>
                    <a:cubicBezTo>
                      <a:pt x="13" y="14"/>
                      <a:pt x="24" y="8"/>
                      <a:pt x="36" y="6"/>
                    </a:cubicBezTo>
                    <a:cubicBezTo>
                      <a:pt x="35" y="4"/>
                      <a:pt x="35" y="2"/>
                      <a:pt x="34" y="0"/>
                    </a:cubicBezTo>
                    <a:cubicBezTo>
                      <a:pt x="16" y="0"/>
                      <a:pt x="16" y="0"/>
                      <a:pt x="16" y="0"/>
                    </a:cubicBezTo>
                    <a:cubicBezTo>
                      <a:pt x="12" y="8"/>
                      <a:pt x="7" y="14"/>
                      <a:pt x="0" y="2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6" name="Freeform 131"/>
              <p:cNvSpPr/>
              <p:nvPr/>
            </p:nvSpPr>
            <p:spPr bwMode="auto">
              <a:xfrm>
                <a:off x="6073" y="1389"/>
                <a:ext cx="407" cy="268"/>
              </a:xfrm>
              <a:custGeom>
                <a:avLst/>
                <a:gdLst>
                  <a:gd name="T0" fmla="*/ 46 w 172"/>
                  <a:gd name="T1" fmla="*/ 36 h 113"/>
                  <a:gd name="T2" fmla="*/ 152 w 172"/>
                  <a:gd name="T3" fmla="*/ 55 h 113"/>
                  <a:gd name="T4" fmla="*/ 165 w 172"/>
                  <a:gd name="T5" fmla="*/ 95 h 113"/>
                  <a:gd name="T6" fmla="*/ 172 w 172"/>
                  <a:gd name="T7" fmla="*/ 89 h 113"/>
                  <a:gd name="T8" fmla="*/ 159 w 172"/>
                  <a:gd name="T9" fmla="*/ 48 h 113"/>
                  <a:gd name="T10" fmla="*/ 42 w 172"/>
                  <a:gd name="T11" fmla="*/ 28 h 113"/>
                  <a:gd name="T12" fmla="*/ 1 w 172"/>
                  <a:gd name="T13" fmla="*/ 111 h 113"/>
                  <a:gd name="T14" fmla="*/ 8 w 172"/>
                  <a:gd name="T15" fmla="*/ 113 h 113"/>
                  <a:gd name="T16" fmla="*/ 46 w 172"/>
                  <a:gd name="T17" fmla="*/ 36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113">
                    <a:moveTo>
                      <a:pt x="46" y="36"/>
                    </a:moveTo>
                    <a:cubicBezTo>
                      <a:pt x="81" y="11"/>
                      <a:pt x="128" y="20"/>
                      <a:pt x="152" y="55"/>
                    </a:cubicBezTo>
                    <a:cubicBezTo>
                      <a:pt x="160" y="67"/>
                      <a:pt x="164" y="81"/>
                      <a:pt x="165" y="95"/>
                    </a:cubicBezTo>
                    <a:cubicBezTo>
                      <a:pt x="172" y="89"/>
                      <a:pt x="172" y="89"/>
                      <a:pt x="172" y="89"/>
                    </a:cubicBezTo>
                    <a:cubicBezTo>
                      <a:pt x="171" y="75"/>
                      <a:pt x="167" y="61"/>
                      <a:pt x="159" y="48"/>
                    </a:cubicBezTo>
                    <a:cubicBezTo>
                      <a:pt x="133" y="10"/>
                      <a:pt x="80" y="0"/>
                      <a:pt x="42" y="28"/>
                    </a:cubicBezTo>
                    <a:cubicBezTo>
                      <a:pt x="16" y="47"/>
                      <a:pt x="0" y="80"/>
                      <a:pt x="1" y="111"/>
                    </a:cubicBezTo>
                    <a:cubicBezTo>
                      <a:pt x="8" y="113"/>
                      <a:pt x="8" y="113"/>
                      <a:pt x="8" y="113"/>
                    </a:cubicBezTo>
                    <a:cubicBezTo>
                      <a:pt x="7" y="84"/>
                      <a:pt x="23" y="53"/>
                      <a:pt x="46" y="36"/>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7" name="Freeform 132"/>
              <p:cNvSpPr/>
              <p:nvPr/>
            </p:nvSpPr>
            <p:spPr bwMode="auto">
              <a:xfrm>
                <a:off x="6430" y="1766"/>
                <a:ext cx="62" cy="66"/>
              </a:xfrm>
              <a:custGeom>
                <a:avLst/>
                <a:gdLst>
                  <a:gd name="T0" fmla="*/ 0 w 26"/>
                  <a:gd name="T1" fmla="*/ 20 h 28"/>
                  <a:gd name="T2" fmla="*/ 11 w 26"/>
                  <a:gd name="T3" fmla="*/ 28 h 28"/>
                  <a:gd name="T4" fmla="*/ 26 w 26"/>
                  <a:gd name="T5" fmla="*/ 14 h 28"/>
                  <a:gd name="T6" fmla="*/ 25 w 26"/>
                  <a:gd name="T7" fmla="*/ 3 h 28"/>
                  <a:gd name="T8" fmla="*/ 0 w 26"/>
                  <a:gd name="T9" fmla="*/ 20 h 28"/>
                </a:gdLst>
                <a:ahLst/>
                <a:cxnLst>
                  <a:cxn ang="0">
                    <a:pos x="T0" y="T1"/>
                  </a:cxn>
                  <a:cxn ang="0">
                    <a:pos x="T2" y="T3"/>
                  </a:cxn>
                  <a:cxn ang="0">
                    <a:pos x="T4" y="T5"/>
                  </a:cxn>
                  <a:cxn ang="0">
                    <a:pos x="T6" y="T7"/>
                  </a:cxn>
                  <a:cxn ang="0">
                    <a:pos x="T8" y="T9"/>
                  </a:cxn>
                </a:cxnLst>
                <a:rect l="0" t="0" r="r" b="b"/>
                <a:pathLst>
                  <a:path w="26" h="28">
                    <a:moveTo>
                      <a:pt x="0" y="20"/>
                    </a:moveTo>
                    <a:cubicBezTo>
                      <a:pt x="4" y="22"/>
                      <a:pt x="8" y="25"/>
                      <a:pt x="11" y="28"/>
                    </a:cubicBezTo>
                    <a:cubicBezTo>
                      <a:pt x="14" y="21"/>
                      <a:pt x="21" y="15"/>
                      <a:pt x="26" y="14"/>
                    </a:cubicBezTo>
                    <a:cubicBezTo>
                      <a:pt x="25" y="10"/>
                      <a:pt x="25" y="6"/>
                      <a:pt x="25" y="3"/>
                    </a:cubicBezTo>
                    <a:cubicBezTo>
                      <a:pt x="12" y="0"/>
                      <a:pt x="1" y="9"/>
                      <a:pt x="0" y="20"/>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8" name="Freeform 133"/>
              <p:cNvSpPr/>
              <p:nvPr/>
            </p:nvSpPr>
            <p:spPr bwMode="auto">
              <a:xfrm>
                <a:off x="6475" y="2578"/>
                <a:ext cx="57" cy="38"/>
              </a:xfrm>
              <a:custGeom>
                <a:avLst/>
                <a:gdLst>
                  <a:gd name="T0" fmla="*/ 22 w 24"/>
                  <a:gd name="T1" fmla="*/ 0 h 16"/>
                  <a:gd name="T2" fmla="*/ 0 w 24"/>
                  <a:gd name="T3" fmla="*/ 3 h 16"/>
                  <a:gd name="T4" fmla="*/ 0 w 24"/>
                  <a:gd name="T5" fmla="*/ 14 h 16"/>
                  <a:gd name="T6" fmla="*/ 24 w 24"/>
                  <a:gd name="T7" fmla="*/ 16 h 16"/>
                  <a:gd name="T8" fmla="*/ 22 w 24"/>
                  <a:gd name="T9" fmla="*/ 0 h 16"/>
                </a:gdLst>
                <a:ahLst/>
                <a:cxnLst>
                  <a:cxn ang="0">
                    <a:pos x="T0" y="T1"/>
                  </a:cxn>
                  <a:cxn ang="0">
                    <a:pos x="T2" y="T3"/>
                  </a:cxn>
                  <a:cxn ang="0">
                    <a:pos x="T4" y="T5"/>
                  </a:cxn>
                  <a:cxn ang="0">
                    <a:pos x="T6" y="T7"/>
                  </a:cxn>
                  <a:cxn ang="0">
                    <a:pos x="T8" y="T9"/>
                  </a:cxn>
                </a:cxnLst>
                <a:rect l="0" t="0" r="r" b="b"/>
                <a:pathLst>
                  <a:path w="24" h="16">
                    <a:moveTo>
                      <a:pt x="22" y="0"/>
                    </a:moveTo>
                    <a:cubicBezTo>
                      <a:pt x="0" y="3"/>
                      <a:pt x="0" y="3"/>
                      <a:pt x="0" y="3"/>
                    </a:cubicBezTo>
                    <a:cubicBezTo>
                      <a:pt x="1" y="7"/>
                      <a:pt x="0" y="10"/>
                      <a:pt x="0" y="14"/>
                    </a:cubicBezTo>
                    <a:cubicBezTo>
                      <a:pt x="24" y="16"/>
                      <a:pt x="24" y="16"/>
                      <a:pt x="24" y="16"/>
                    </a:cubicBezTo>
                    <a:cubicBezTo>
                      <a:pt x="24" y="11"/>
                      <a:pt x="24" y="5"/>
                      <a:pt x="22"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9" name="Freeform 134"/>
              <p:cNvSpPr/>
              <p:nvPr/>
            </p:nvSpPr>
            <p:spPr bwMode="auto">
              <a:xfrm>
                <a:off x="6468" y="2616"/>
                <a:ext cx="64" cy="42"/>
              </a:xfrm>
              <a:custGeom>
                <a:avLst/>
                <a:gdLst>
                  <a:gd name="T0" fmla="*/ 27 w 27"/>
                  <a:gd name="T1" fmla="*/ 3 h 18"/>
                  <a:gd name="T2" fmla="*/ 2 w 27"/>
                  <a:gd name="T3" fmla="*/ 0 h 18"/>
                  <a:gd name="T4" fmla="*/ 0 w 27"/>
                  <a:gd name="T5" fmla="*/ 7 h 18"/>
                  <a:gd name="T6" fmla="*/ 22 w 27"/>
                  <a:gd name="T7" fmla="*/ 18 h 18"/>
                  <a:gd name="T8" fmla="*/ 27 w 27"/>
                  <a:gd name="T9" fmla="*/ 3 h 18"/>
                </a:gdLst>
                <a:ahLst/>
                <a:cxnLst>
                  <a:cxn ang="0">
                    <a:pos x="T0" y="T1"/>
                  </a:cxn>
                  <a:cxn ang="0">
                    <a:pos x="T2" y="T3"/>
                  </a:cxn>
                  <a:cxn ang="0">
                    <a:pos x="T4" y="T5"/>
                  </a:cxn>
                  <a:cxn ang="0">
                    <a:pos x="T6" y="T7"/>
                  </a:cxn>
                  <a:cxn ang="0">
                    <a:pos x="T8" y="T9"/>
                  </a:cxn>
                </a:cxnLst>
                <a:rect l="0" t="0" r="r" b="b"/>
                <a:pathLst>
                  <a:path w="27" h="18">
                    <a:moveTo>
                      <a:pt x="27" y="3"/>
                    </a:moveTo>
                    <a:cubicBezTo>
                      <a:pt x="2" y="0"/>
                      <a:pt x="2" y="0"/>
                      <a:pt x="2" y="0"/>
                    </a:cubicBezTo>
                    <a:cubicBezTo>
                      <a:pt x="2" y="3"/>
                      <a:pt x="1" y="5"/>
                      <a:pt x="0" y="7"/>
                    </a:cubicBezTo>
                    <a:cubicBezTo>
                      <a:pt x="22" y="18"/>
                      <a:pt x="22" y="18"/>
                      <a:pt x="22" y="18"/>
                    </a:cubicBezTo>
                    <a:cubicBezTo>
                      <a:pt x="25" y="13"/>
                      <a:pt x="26" y="8"/>
                      <a:pt x="27" y="3"/>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0" name="Freeform 135"/>
              <p:cNvSpPr/>
              <p:nvPr/>
            </p:nvSpPr>
            <p:spPr bwMode="auto">
              <a:xfrm>
                <a:off x="6468" y="2540"/>
                <a:ext cx="57" cy="40"/>
              </a:xfrm>
              <a:custGeom>
                <a:avLst/>
                <a:gdLst>
                  <a:gd name="T0" fmla="*/ 0 w 24"/>
                  <a:gd name="T1" fmla="*/ 8 h 17"/>
                  <a:gd name="T2" fmla="*/ 3 w 24"/>
                  <a:gd name="T3" fmla="*/ 17 h 17"/>
                  <a:gd name="T4" fmla="*/ 24 w 24"/>
                  <a:gd name="T5" fmla="*/ 14 h 17"/>
                  <a:gd name="T6" fmla="*/ 18 w 24"/>
                  <a:gd name="T7" fmla="*/ 0 h 17"/>
                  <a:gd name="T8" fmla="*/ 0 w 24"/>
                  <a:gd name="T9" fmla="*/ 8 h 17"/>
                </a:gdLst>
                <a:ahLst/>
                <a:cxnLst>
                  <a:cxn ang="0">
                    <a:pos x="T0" y="T1"/>
                  </a:cxn>
                  <a:cxn ang="0">
                    <a:pos x="T2" y="T3"/>
                  </a:cxn>
                  <a:cxn ang="0">
                    <a:pos x="T4" y="T5"/>
                  </a:cxn>
                  <a:cxn ang="0">
                    <a:pos x="T6" y="T7"/>
                  </a:cxn>
                  <a:cxn ang="0">
                    <a:pos x="T8" y="T9"/>
                  </a:cxn>
                </a:cxnLst>
                <a:rect l="0" t="0" r="r" b="b"/>
                <a:pathLst>
                  <a:path w="24" h="17">
                    <a:moveTo>
                      <a:pt x="0" y="8"/>
                    </a:moveTo>
                    <a:cubicBezTo>
                      <a:pt x="1" y="11"/>
                      <a:pt x="2" y="14"/>
                      <a:pt x="3" y="17"/>
                    </a:cubicBezTo>
                    <a:cubicBezTo>
                      <a:pt x="24" y="14"/>
                      <a:pt x="24" y="14"/>
                      <a:pt x="24" y="14"/>
                    </a:cubicBezTo>
                    <a:cubicBezTo>
                      <a:pt x="23" y="9"/>
                      <a:pt x="21" y="5"/>
                      <a:pt x="18" y="0"/>
                    </a:cubicBezTo>
                    <a:lnTo>
                      <a:pt x="0" y="8"/>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1" name="Freeform 136"/>
              <p:cNvSpPr/>
              <p:nvPr/>
            </p:nvSpPr>
            <p:spPr bwMode="auto">
              <a:xfrm>
                <a:off x="6475" y="2810"/>
                <a:ext cx="64" cy="72"/>
              </a:xfrm>
              <a:custGeom>
                <a:avLst/>
                <a:gdLst>
                  <a:gd name="T0" fmla="*/ 25 w 27"/>
                  <a:gd name="T1" fmla="*/ 30 h 30"/>
                  <a:gd name="T2" fmla="*/ 25 w 27"/>
                  <a:gd name="T3" fmla="*/ 0 h 30"/>
                  <a:gd name="T4" fmla="*/ 0 w 27"/>
                  <a:gd name="T5" fmla="*/ 9 h 30"/>
                  <a:gd name="T6" fmla="*/ 25 w 27"/>
                  <a:gd name="T7" fmla="*/ 30 h 30"/>
                </a:gdLst>
                <a:ahLst/>
                <a:cxnLst>
                  <a:cxn ang="0">
                    <a:pos x="T0" y="T1"/>
                  </a:cxn>
                  <a:cxn ang="0">
                    <a:pos x="T2" y="T3"/>
                  </a:cxn>
                  <a:cxn ang="0">
                    <a:pos x="T4" y="T5"/>
                  </a:cxn>
                  <a:cxn ang="0">
                    <a:pos x="T6" y="T7"/>
                  </a:cxn>
                </a:cxnLst>
                <a:rect l="0" t="0" r="r" b="b"/>
                <a:pathLst>
                  <a:path w="27" h="30">
                    <a:moveTo>
                      <a:pt x="25" y="30"/>
                    </a:moveTo>
                    <a:cubicBezTo>
                      <a:pt x="27" y="20"/>
                      <a:pt x="27" y="10"/>
                      <a:pt x="25" y="0"/>
                    </a:cubicBezTo>
                    <a:cubicBezTo>
                      <a:pt x="0" y="9"/>
                      <a:pt x="0" y="9"/>
                      <a:pt x="0" y="9"/>
                    </a:cubicBezTo>
                    <a:lnTo>
                      <a:pt x="25" y="30"/>
                    </a:ln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2" name="Freeform 137"/>
              <p:cNvSpPr/>
              <p:nvPr/>
            </p:nvSpPr>
            <p:spPr bwMode="auto">
              <a:xfrm>
                <a:off x="6492" y="2758"/>
                <a:ext cx="40" cy="38"/>
              </a:xfrm>
              <a:custGeom>
                <a:avLst/>
                <a:gdLst>
                  <a:gd name="T0" fmla="*/ 0 w 17"/>
                  <a:gd name="T1" fmla="*/ 7 h 16"/>
                  <a:gd name="T2" fmla="*/ 17 w 17"/>
                  <a:gd name="T3" fmla="*/ 16 h 16"/>
                  <a:gd name="T4" fmla="*/ 10 w 17"/>
                  <a:gd name="T5" fmla="*/ 0 h 16"/>
                  <a:gd name="T6" fmla="*/ 0 w 17"/>
                  <a:gd name="T7" fmla="*/ 7 h 16"/>
                </a:gdLst>
                <a:ahLst/>
                <a:cxnLst>
                  <a:cxn ang="0">
                    <a:pos x="T0" y="T1"/>
                  </a:cxn>
                  <a:cxn ang="0">
                    <a:pos x="T2" y="T3"/>
                  </a:cxn>
                  <a:cxn ang="0">
                    <a:pos x="T4" y="T5"/>
                  </a:cxn>
                  <a:cxn ang="0">
                    <a:pos x="T6" y="T7"/>
                  </a:cxn>
                </a:cxnLst>
                <a:rect l="0" t="0" r="r" b="b"/>
                <a:pathLst>
                  <a:path w="17" h="16">
                    <a:moveTo>
                      <a:pt x="0" y="7"/>
                    </a:moveTo>
                    <a:cubicBezTo>
                      <a:pt x="17" y="16"/>
                      <a:pt x="17" y="16"/>
                      <a:pt x="17" y="16"/>
                    </a:cubicBezTo>
                    <a:cubicBezTo>
                      <a:pt x="15" y="11"/>
                      <a:pt x="13" y="5"/>
                      <a:pt x="10" y="0"/>
                    </a:cubicBezTo>
                    <a:cubicBezTo>
                      <a:pt x="7" y="2"/>
                      <a:pt x="4" y="5"/>
                      <a:pt x="0" y="7"/>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3" name="Freeform 138"/>
              <p:cNvSpPr/>
              <p:nvPr/>
            </p:nvSpPr>
            <p:spPr bwMode="auto">
              <a:xfrm>
                <a:off x="6466" y="2777"/>
                <a:ext cx="64" cy="48"/>
              </a:xfrm>
              <a:custGeom>
                <a:avLst/>
                <a:gdLst>
                  <a:gd name="T0" fmla="*/ 27 w 27"/>
                  <a:gd name="T1" fmla="*/ 11 h 20"/>
                  <a:gd name="T2" fmla="*/ 9 w 27"/>
                  <a:gd name="T3" fmla="*/ 0 h 20"/>
                  <a:gd name="T4" fmla="*/ 0 w 27"/>
                  <a:gd name="T5" fmla="*/ 5 h 20"/>
                  <a:gd name="T6" fmla="*/ 3 w 27"/>
                  <a:gd name="T7" fmla="*/ 20 h 20"/>
                  <a:gd name="T8" fmla="*/ 27 w 27"/>
                  <a:gd name="T9" fmla="*/ 11 h 20"/>
                </a:gdLst>
                <a:ahLst/>
                <a:cxnLst>
                  <a:cxn ang="0">
                    <a:pos x="T0" y="T1"/>
                  </a:cxn>
                  <a:cxn ang="0">
                    <a:pos x="T2" y="T3"/>
                  </a:cxn>
                  <a:cxn ang="0">
                    <a:pos x="T4" y="T5"/>
                  </a:cxn>
                  <a:cxn ang="0">
                    <a:pos x="T6" y="T7"/>
                  </a:cxn>
                  <a:cxn ang="0">
                    <a:pos x="T8" y="T9"/>
                  </a:cxn>
                </a:cxnLst>
                <a:rect l="0" t="0" r="r" b="b"/>
                <a:pathLst>
                  <a:path w="27" h="20">
                    <a:moveTo>
                      <a:pt x="27" y="11"/>
                    </a:moveTo>
                    <a:cubicBezTo>
                      <a:pt x="9" y="0"/>
                      <a:pt x="9" y="0"/>
                      <a:pt x="9" y="0"/>
                    </a:cubicBezTo>
                    <a:cubicBezTo>
                      <a:pt x="6" y="2"/>
                      <a:pt x="3" y="4"/>
                      <a:pt x="0" y="5"/>
                    </a:cubicBezTo>
                    <a:cubicBezTo>
                      <a:pt x="2" y="10"/>
                      <a:pt x="3" y="15"/>
                      <a:pt x="3" y="20"/>
                    </a:cubicBezTo>
                    <a:lnTo>
                      <a:pt x="27" y="11"/>
                    </a:ln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4" name="Freeform 139"/>
              <p:cNvSpPr/>
              <p:nvPr/>
            </p:nvSpPr>
            <p:spPr bwMode="auto">
              <a:xfrm>
                <a:off x="6461" y="2886"/>
                <a:ext cx="71" cy="45"/>
              </a:xfrm>
              <a:custGeom>
                <a:avLst/>
                <a:gdLst>
                  <a:gd name="T0" fmla="*/ 0 w 30"/>
                  <a:gd name="T1" fmla="*/ 0 h 19"/>
                  <a:gd name="T2" fmla="*/ 4 w 30"/>
                  <a:gd name="T3" fmla="*/ 19 h 19"/>
                  <a:gd name="T4" fmla="*/ 23 w 30"/>
                  <a:gd name="T5" fmla="*/ 19 h 19"/>
                  <a:gd name="T6" fmla="*/ 30 w 30"/>
                  <a:gd name="T7" fmla="*/ 3 h 19"/>
                  <a:gd name="T8" fmla="*/ 0 w 30"/>
                  <a:gd name="T9" fmla="*/ 0 h 19"/>
                </a:gdLst>
                <a:ahLst/>
                <a:cxnLst>
                  <a:cxn ang="0">
                    <a:pos x="T0" y="T1"/>
                  </a:cxn>
                  <a:cxn ang="0">
                    <a:pos x="T2" y="T3"/>
                  </a:cxn>
                  <a:cxn ang="0">
                    <a:pos x="T4" y="T5"/>
                  </a:cxn>
                  <a:cxn ang="0">
                    <a:pos x="T6" y="T7"/>
                  </a:cxn>
                  <a:cxn ang="0">
                    <a:pos x="T8" y="T9"/>
                  </a:cxn>
                </a:cxnLst>
                <a:rect l="0" t="0" r="r" b="b"/>
                <a:pathLst>
                  <a:path w="30" h="19">
                    <a:moveTo>
                      <a:pt x="0" y="0"/>
                    </a:moveTo>
                    <a:cubicBezTo>
                      <a:pt x="4" y="19"/>
                      <a:pt x="4" y="19"/>
                      <a:pt x="4" y="19"/>
                    </a:cubicBezTo>
                    <a:cubicBezTo>
                      <a:pt x="23" y="19"/>
                      <a:pt x="23" y="19"/>
                      <a:pt x="23" y="19"/>
                    </a:cubicBezTo>
                    <a:cubicBezTo>
                      <a:pt x="26" y="14"/>
                      <a:pt x="28" y="9"/>
                      <a:pt x="30" y="3"/>
                    </a:cubicBezTo>
                    <a:lnTo>
                      <a:pt x="0" y="0"/>
                    </a:ln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5" name="Freeform 140"/>
              <p:cNvSpPr/>
              <p:nvPr/>
            </p:nvSpPr>
            <p:spPr bwMode="auto">
              <a:xfrm>
                <a:off x="6456" y="2637"/>
                <a:ext cx="62" cy="55"/>
              </a:xfrm>
              <a:custGeom>
                <a:avLst/>
                <a:gdLst>
                  <a:gd name="T0" fmla="*/ 26 w 26"/>
                  <a:gd name="T1" fmla="*/ 12 h 23"/>
                  <a:gd name="T2" fmla="*/ 4 w 26"/>
                  <a:gd name="T3" fmla="*/ 0 h 23"/>
                  <a:gd name="T4" fmla="*/ 0 w 26"/>
                  <a:gd name="T5" fmla="*/ 6 h 23"/>
                  <a:gd name="T6" fmla="*/ 18 w 26"/>
                  <a:gd name="T7" fmla="*/ 23 h 23"/>
                  <a:gd name="T8" fmla="*/ 26 w 26"/>
                  <a:gd name="T9" fmla="*/ 12 h 23"/>
                </a:gdLst>
                <a:ahLst/>
                <a:cxnLst>
                  <a:cxn ang="0">
                    <a:pos x="T0" y="T1"/>
                  </a:cxn>
                  <a:cxn ang="0">
                    <a:pos x="T2" y="T3"/>
                  </a:cxn>
                  <a:cxn ang="0">
                    <a:pos x="T4" y="T5"/>
                  </a:cxn>
                  <a:cxn ang="0">
                    <a:pos x="T6" y="T7"/>
                  </a:cxn>
                  <a:cxn ang="0">
                    <a:pos x="T8" y="T9"/>
                  </a:cxn>
                </a:cxnLst>
                <a:rect l="0" t="0" r="r" b="b"/>
                <a:pathLst>
                  <a:path w="26" h="23">
                    <a:moveTo>
                      <a:pt x="26" y="12"/>
                    </a:moveTo>
                    <a:cubicBezTo>
                      <a:pt x="4" y="0"/>
                      <a:pt x="4" y="0"/>
                      <a:pt x="4" y="0"/>
                    </a:cubicBezTo>
                    <a:cubicBezTo>
                      <a:pt x="2" y="2"/>
                      <a:pt x="1" y="4"/>
                      <a:pt x="0" y="6"/>
                    </a:cubicBezTo>
                    <a:cubicBezTo>
                      <a:pt x="18" y="23"/>
                      <a:pt x="18" y="23"/>
                      <a:pt x="18" y="23"/>
                    </a:cubicBezTo>
                    <a:cubicBezTo>
                      <a:pt x="22" y="20"/>
                      <a:pt x="24" y="16"/>
                      <a:pt x="26" y="12"/>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6" name="Freeform 141"/>
              <p:cNvSpPr/>
              <p:nvPr/>
            </p:nvSpPr>
            <p:spPr bwMode="auto">
              <a:xfrm>
                <a:off x="6461" y="2836"/>
                <a:ext cx="66" cy="50"/>
              </a:xfrm>
              <a:custGeom>
                <a:avLst/>
                <a:gdLst>
                  <a:gd name="T0" fmla="*/ 0 w 28"/>
                  <a:gd name="T1" fmla="*/ 18 h 21"/>
                  <a:gd name="T2" fmla="*/ 28 w 28"/>
                  <a:gd name="T3" fmla="*/ 21 h 21"/>
                  <a:gd name="T4" fmla="*/ 5 w 28"/>
                  <a:gd name="T5" fmla="*/ 0 h 21"/>
                  <a:gd name="T6" fmla="*/ 0 w 28"/>
                  <a:gd name="T7" fmla="*/ 18 h 21"/>
                </a:gdLst>
                <a:ahLst/>
                <a:cxnLst>
                  <a:cxn ang="0">
                    <a:pos x="T0" y="T1"/>
                  </a:cxn>
                  <a:cxn ang="0">
                    <a:pos x="T2" y="T3"/>
                  </a:cxn>
                  <a:cxn ang="0">
                    <a:pos x="T4" y="T5"/>
                  </a:cxn>
                  <a:cxn ang="0">
                    <a:pos x="T6" y="T7"/>
                  </a:cxn>
                </a:cxnLst>
                <a:rect l="0" t="0" r="r" b="b"/>
                <a:pathLst>
                  <a:path w="28" h="21">
                    <a:moveTo>
                      <a:pt x="0" y="18"/>
                    </a:moveTo>
                    <a:cubicBezTo>
                      <a:pt x="28" y="21"/>
                      <a:pt x="28" y="21"/>
                      <a:pt x="28" y="21"/>
                    </a:cubicBezTo>
                    <a:cubicBezTo>
                      <a:pt x="5" y="0"/>
                      <a:pt x="5" y="0"/>
                      <a:pt x="5" y="0"/>
                    </a:cubicBezTo>
                    <a:cubicBezTo>
                      <a:pt x="4" y="6"/>
                      <a:pt x="2" y="12"/>
                      <a:pt x="0" y="18"/>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7" name="Freeform 142"/>
              <p:cNvSpPr/>
              <p:nvPr/>
            </p:nvSpPr>
            <p:spPr bwMode="auto">
              <a:xfrm>
                <a:off x="6459" y="2514"/>
                <a:ext cx="47" cy="40"/>
              </a:xfrm>
              <a:custGeom>
                <a:avLst/>
                <a:gdLst>
                  <a:gd name="T0" fmla="*/ 11 w 20"/>
                  <a:gd name="T1" fmla="*/ 0 h 17"/>
                  <a:gd name="T2" fmla="*/ 0 w 20"/>
                  <a:gd name="T3" fmla="*/ 12 h 17"/>
                  <a:gd name="T4" fmla="*/ 0 w 20"/>
                  <a:gd name="T5" fmla="*/ 12 h 17"/>
                  <a:gd name="T6" fmla="*/ 3 w 20"/>
                  <a:gd name="T7" fmla="*/ 17 h 17"/>
                  <a:gd name="T8" fmla="*/ 20 w 20"/>
                  <a:gd name="T9" fmla="*/ 9 h 17"/>
                  <a:gd name="T10" fmla="*/ 11 w 20"/>
                  <a:gd name="T11" fmla="*/ 0 h 17"/>
                </a:gdLst>
                <a:ahLst/>
                <a:cxnLst>
                  <a:cxn ang="0">
                    <a:pos x="T0" y="T1"/>
                  </a:cxn>
                  <a:cxn ang="0">
                    <a:pos x="T2" y="T3"/>
                  </a:cxn>
                  <a:cxn ang="0">
                    <a:pos x="T4" y="T5"/>
                  </a:cxn>
                  <a:cxn ang="0">
                    <a:pos x="T6" y="T7"/>
                  </a:cxn>
                  <a:cxn ang="0">
                    <a:pos x="T8" y="T9"/>
                  </a:cxn>
                  <a:cxn ang="0">
                    <a:pos x="T10" y="T11"/>
                  </a:cxn>
                </a:cxnLst>
                <a:rect l="0" t="0" r="r" b="b"/>
                <a:pathLst>
                  <a:path w="20" h="17">
                    <a:moveTo>
                      <a:pt x="11" y="0"/>
                    </a:moveTo>
                    <a:cubicBezTo>
                      <a:pt x="0" y="12"/>
                      <a:pt x="0" y="12"/>
                      <a:pt x="0" y="12"/>
                    </a:cubicBezTo>
                    <a:cubicBezTo>
                      <a:pt x="0" y="12"/>
                      <a:pt x="0" y="12"/>
                      <a:pt x="0" y="12"/>
                    </a:cubicBezTo>
                    <a:cubicBezTo>
                      <a:pt x="1" y="14"/>
                      <a:pt x="2" y="15"/>
                      <a:pt x="3" y="17"/>
                    </a:cubicBezTo>
                    <a:cubicBezTo>
                      <a:pt x="20" y="9"/>
                      <a:pt x="20" y="9"/>
                      <a:pt x="20" y="9"/>
                    </a:cubicBezTo>
                    <a:cubicBezTo>
                      <a:pt x="18" y="6"/>
                      <a:pt x="15" y="2"/>
                      <a:pt x="11"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8" name="Freeform 143"/>
              <p:cNvSpPr>
                <a:spLocks noEditPoints="1"/>
              </p:cNvSpPr>
              <p:nvPr/>
            </p:nvSpPr>
            <p:spPr bwMode="auto">
              <a:xfrm>
                <a:off x="6102" y="1429"/>
                <a:ext cx="350" cy="370"/>
              </a:xfrm>
              <a:custGeom>
                <a:avLst/>
                <a:gdLst>
                  <a:gd name="T0" fmla="*/ 128 w 148"/>
                  <a:gd name="T1" fmla="*/ 99 h 156"/>
                  <a:gd name="T2" fmla="*/ 148 w 148"/>
                  <a:gd name="T3" fmla="*/ 82 h 156"/>
                  <a:gd name="T4" fmla="*/ 136 w 148"/>
                  <a:gd name="T5" fmla="*/ 41 h 156"/>
                  <a:gd name="T6" fmla="*/ 37 w 148"/>
                  <a:gd name="T7" fmla="*/ 23 h 156"/>
                  <a:gd name="T8" fmla="*/ 1 w 148"/>
                  <a:gd name="T9" fmla="*/ 97 h 156"/>
                  <a:gd name="T10" fmla="*/ 60 w 148"/>
                  <a:gd name="T11" fmla="*/ 109 h 156"/>
                  <a:gd name="T12" fmla="*/ 52 w 148"/>
                  <a:gd name="T13" fmla="*/ 150 h 156"/>
                  <a:gd name="T14" fmla="*/ 38 w 148"/>
                  <a:gd name="T15" fmla="*/ 148 h 156"/>
                  <a:gd name="T16" fmla="*/ 40 w 148"/>
                  <a:gd name="T17" fmla="*/ 151 h 156"/>
                  <a:gd name="T18" fmla="*/ 60 w 148"/>
                  <a:gd name="T19" fmla="*/ 156 h 156"/>
                  <a:gd name="T20" fmla="*/ 77 w 148"/>
                  <a:gd name="T21" fmla="*/ 153 h 156"/>
                  <a:gd name="T22" fmla="*/ 128 w 148"/>
                  <a:gd name="T23" fmla="*/ 99 h 156"/>
                  <a:gd name="T24" fmla="*/ 86 w 148"/>
                  <a:gd name="T25" fmla="*/ 27 h 156"/>
                  <a:gd name="T26" fmla="*/ 98 w 148"/>
                  <a:gd name="T27" fmla="*/ 29 h 156"/>
                  <a:gd name="T28" fmla="*/ 84 w 148"/>
                  <a:gd name="T29" fmla="*/ 66 h 156"/>
                  <a:gd name="T30" fmla="*/ 75 w 148"/>
                  <a:gd name="T31" fmla="*/ 63 h 156"/>
                  <a:gd name="T32" fmla="*/ 74 w 148"/>
                  <a:gd name="T33" fmla="*/ 60 h 156"/>
                  <a:gd name="T34" fmla="*/ 83 w 148"/>
                  <a:gd name="T35" fmla="*/ 35 h 156"/>
                  <a:gd name="T36" fmla="*/ 86 w 148"/>
                  <a:gd name="T37" fmla="*/ 27 h 156"/>
                  <a:gd name="T38" fmla="*/ 70 w 148"/>
                  <a:gd name="T39" fmla="*/ 104 h 156"/>
                  <a:gd name="T40" fmla="*/ 53 w 148"/>
                  <a:gd name="T41" fmla="*/ 95 h 156"/>
                  <a:gd name="T42" fmla="*/ 41 w 148"/>
                  <a:gd name="T43" fmla="*/ 75 h 156"/>
                  <a:gd name="T44" fmla="*/ 44 w 148"/>
                  <a:gd name="T45" fmla="*/ 44 h 156"/>
                  <a:gd name="T46" fmla="*/ 65 w 148"/>
                  <a:gd name="T47" fmla="*/ 30 h 156"/>
                  <a:gd name="T48" fmla="*/ 80 w 148"/>
                  <a:gd name="T49" fmla="*/ 31 h 156"/>
                  <a:gd name="T50" fmla="*/ 76 w 148"/>
                  <a:gd name="T51" fmla="*/ 48 h 156"/>
                  <a:gd name="T52" fmla="*/ 71 w 148"/>
                  <a:gd name="T53" fmla="*/ 48 h 156"/>
                  <a:gd name="T54" fmla="*/ 59 w 148"/>
                  <a:gd name="T55" fmla="*/ 57 h 156"/>
                  <a:gd name="T56" fmla="*/ 63 w 148"/>
                  <a:gd name="T57" fmla="*/ 82 h 156"/>
                  <a:gd name="T58" fmla="*/ 77 w 148"/>
                  <a:gd name="T59" fmla="*/ 87 h 156"/>
                  <a:gd name="T60" fmla="*/ 99 w 148"/>
                  <a:gd name="T61" fmla="*/ 75 h 156"/>
                  <a:gd name="T62" fmla="*/ 96 w 148"/>
                  <a:gd name="T63" fmla="*/ 56 h 156"/>
                  <a:gd name="T64" fmla="*/ 95 w 148"/>
                  <a:gd name="T65" fmla="*/ 54 h 156"/>
                  <a:gd name="T66" fmla="*/ 100 w 148"/>
                  <a:gd name="T67" fmla="*/ 37 h 156"/>
                  <a:gd name="T68" fmla="*/ 115 w 148"/>
                  <a:gd name="T69" fmla="*/ 48 h 156"/>
                  <a:gd name="T70" fmla="*/ 121 w 148"/>
                  <a:gd name="T71" fmla="*/ 67 h 156"/>
                  <a:gd name="T72" fmla="*/ 115 w 148"/>
                  <a:gd name="T73" fmla="*/ 88 h 156"/>
                  <a:gd name="T74" fmla="*/ 102 w 148"/>
                  <a:gd name="T75" fmla="*/ 101 h 156"/>
                  <a:gd name="T76" fmla="*/ 70 w 148"/>
                  <a:gd name="T77" fmla="*/ 10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8" h="156">
                    <a:moveTo>
                      <a:pt x="128" y="99"/>
                    </a:moveTo>
                    <a:cubicBezTo>
                      <a:pt x="148" y="82"/>
                      <a:pt x="148" y="82"/>
                      <a:pt x="148" y="82"/>
                    </a:cubicBezTo>
                    <a:cubicBezTo>
                      <a:pt x="148" y="68"/>
                      <a:pt x="144" y="53"/>
                      <a:pt x="136" y="41"/>
                    </a:cubicBezTo>
                    <a:cubicBezTo>
                      <a:pt x="113" y="8"/>
                      <a:pt x="69" y="0"/>
                      <a:pt x="37" y="23"/>
                    </a:cubicBezTo>
                    <a:cubicBezTo>
                      <a:pt x="14" y="40"/>
                      <a:pt x="0" y="69"/>
                      <a:pt x="1" y="97"/>
                    </a:cubicBezTo>
                    <a:cubicBezTo>
                      <a:pt x="26" y="102"/>
                      <a:pt x="49" y="107"/>
                      <a:pt x="60" y="109"/>
                    </a:cubicBezTo>
                    <a:cubicBezTo>
                      <a:pt x="58" y="120"/>
                      <a:pt x="52" y="144"/>
                      <a:pt x="52" y="150"/>
                    </a:cubicBezTo>
                    <a:cubicBezTo>
                      <a:pt x="49" y="150"/>
                      <a:pt x="44" y="149"/>
                      <a:pt x="38" y="148"/>
                    </a:cubicBezTo>
                    <a:cubicBezTo>
                      <a:pt x="40" y="151"/>
                      <a:pt x="40" y="151"/>
                      <a:pt x="40" y="151"/>
                    </a:cubicBezTo>
                    <a:cubicBezTo>
                      <a:pt x="46" y="153"/>
                      <a:pt x="53" y="155"/>
                      <a:pt x="60" y="156"/>
                    </a:cubicBezTo>
                    <a:cubicBezTo>
                      <a:pt x="66" y="155"/>
                      <a:pt x="72" y="154"/>
                      <a:pt x="77" y="153"/>
                    </a:cubicBezTo>
                    <a:cubicBezTo>
                      <a:pt x="75" y="134"/>
                      <a:pt x="98" y="105"/>
                      <a:pt x="128" y="99"/>
                    </a:cubicBezTo>
                    <a:close/>
                    <a:moveTo>
                      <a:pt x="86" y="27"/>
                    </a:moveTo>
                    <a:cubicBezTo>
                      <a:pt x="90" y="25"/>
                      <a:pt x="94" y="29"/>
                      <a:pt x="98" y="29"/>
                    </a:cubicBezTo>
                    <a:cubicBezTo>
                      <a:pt x="93" y="42"/>
                      <a:pt x="89" y="54"/>
                      <a:pt x="84" y="66"/>
                    </a:cubicBezTo>
                    <a:cubicBezTo>
                      <a:pt x="80" y="66"/>
                      <a:pt x="77" y="65"/>
                      <a:pt x="75" y="63"/>
                    </a:cubicBezTo>
                    <a:cubicBezTo>
                      <a:pt x="74" y="63"/>
                      <a:pt x="73" y="61"/>
                      <a:pt x="74" y="60"/>
                    </a:cubicBezTo>
                    <a:cubicBezTo>
                      <a:pt x="77" y="51"/>
                      <a:pt x="80" y="43"/>
                      <a:pt x="83" y="35"/>
                    </a:cubicBezTo>
                    <a:cubicBezTo>
                      <a:pt x="84" y="33"/>
                      <a:pt x="85" y="30"/>
                      <a:pt x="86" y="27"/>
                    </a:cubicBezTo>
                    <a:close/>
                    <a:moveTo>
                      <a:pt x="70" y="104"/>
                    </a:moveTo>
                    <a:cubicBezTo>
                      <a:pt x="64" y="102"/>
                      <a:pt x="58" y="99"/>
                      <a:pt x="53" y="95"/>
                    </a:cubicBezTo>
                    <a:cubicBezTo>
                      <a:pt x="47" y="89"/>
                      <a:pt x="43" y="83"/>
                      <a:pt x="41" y="75"/>
                    </a:cubicBezTo>
                    <a:cubicBezTo>
                      <a:pt x="38" y="64"/>
                      <a:pt x="38" y="54"/>
                      <a:pt x="44" y="44"/>
                    </a:cubicBezTo>
                    <a:cubicBezTo>
                      <a:pt x="48" y="35"/>
                      <a:pt x="56" y="31"/>
                      <a:pt x="65" y="30"/>
                    </a:cubicBezTo>
                    <a:cubicBezTo>
                      <a:pt x="70" y="30"/>
                      <a:pt x="75" y="30"/>
                      <a:pt x="80" y="31"/>
                    </a:cubicBezTo>
                    <a:cubicBezTo>
                      <a:pt x="80" y="37"/>
                      <a:pt x="77" y="42"/>
                      <a:pt x="76" y="48"/>
                    </a:cubicBezTo>
                    <a:cubicBezTo>
                      <a:pt x="74" y="48"/>
                      <a:pt x="72" y="48"/>
                      <a:pt x="71" y="48"/>
                    </a:cubicBezTo>
                    <a:cubicBezTo>
                      <a:pt x="66" y="49"/>
                      <a:pt x="62" y="52"/>
                      <a:pt x="59" y="57"/>
                    </a:cubicBezTo>
                    <a:cubicBezTo>
                      <a:pt x="55" y="66"/>
                      <a:pt x="56" y="75"/>
                      <a:pt x="63" y="82"/>
                    </a:cubicBezTo>
                    <a:cubicBezTo>
                      <a:pt x="66" y="86"/>
                      <a:pt x="72" y="87"/>
                      <a:pt x="77" y="87"/>
                    </a:cubicBezTo>
                    <a:cubicBezTo>
                      <a:pt x="87" y="88"/>
                      <a:pt x="94" y="83"/>
                      <a:pt x="99" y="75"/>
                    </a:cubicBezTo>
                    <a:cubicBezTo>
                      <a:pt x="102" y="69"/>
                      <a:pt x="101" y="61"/>
                      <a:pt x="96" y="56"/>
                    </a:cubicBezTo>
                    <a:cubicBezTo>
                      <a:pt x="96" y="56"/>
                      <a:pt x="95" y="55"/>
                      <a:pt x="95" y="54"/>
                    </a:cubicBezTo>
                    <a:cubicBezTo>
                      <a:pt x="95" y="48"/>
                      <a:pt x="99" y="43"/>
                      <a:pt x="100" y="37"/>
                    </a:cubicBezTo>
                    <a:cubicBezTo>
                      <a:pt x="107" y="39"/>
                      <a:pt x="112" y="43"/>
                      <a:pt x="115" y="48"/>
                    </a:cubicBezTo>
                    <a:cubicBezTo>
                      <a:pt x="118" y="54"/>
                      <a:pt x="121" y="60"/>
                      <a:pt x="121" y="67"/>
                    </a:cubicBezTo>
                    <a:cubicBezTo>
                      <a:pt x="121" y="75"/>
                      <a:pt x="119" y="82"/>
                      <a:pt x="115" y="88"/>
                    </a:cubicBezTo>
                    <a:cubicBezTo>
                      <a:pt x="112" y="93"/>
                      <a:pt x="108" y="98"/>
                      <a:pt x="102" y="101"/>
                    </a:cubicBezTo>
                    <a:cubicBezTo>
                      <a:pt x="92" y="106"/>
                      <a:pt x="81" y="107"/>
                      <a:pt x="70" y="104"/>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9" name="Freeform 144"/>
              <p:cNvSpPr/>
              <p:nvPr/>
            </p:nvSpPr>
            <p:spPr bwMode="auto">
              <a:xfrm>
                <a:off x="6440" y="2656"/>
                <a:ext cx="54" cy="59"/>
              </a:xfrm>
              <a:custGeom>
                <a:avLst/>
                <a:gdLst>
                  <a:gd name="T0" fmla="*/ 18 w 23"/>
                  <a:gd name="T1" fmla="*/ 21 h 25"/>
                  <a:gd name="T2" fmla="*/ 23 w 23"/>
                  <a:gd name="T3" fmla="*/ 17 h 25"/>
                  <a:gd name="T4" fmla="*/ 5 w 23"/>
                  <a:gd name="T5" fmla="*/ 0 h 25"/>
                  <a:gd name="T6" fmla="*/ 1 w 23"/>
                  <a:gd name="T7" fmla="*/ 3 h 25"/>
                  <a:gd name="T8" fmla="*/ 0 w 23"/>
                  <a:gd name="T9" fmla="*/ 4 h 25"/>
                  <a:gd name="T10" fmla="*/ 12 w 23"/>
                  <a:gd name="T11" fmla="*/ 25 h 25"/>
                  <a:gd name="T12" fmla="*/ 18 w 23"/>
                  <a:gd name="T13" fmla="*/ 21 h 25"/>
                </a:gdLst>
                <a:ahLst/>
                <a:cxnLst>
                  <a:cxn ang="0">
                    <a:pos x="T0" y="T1"/>
                  </a:cxn>
                  <a:cxn ang="0">
                    <a:pos x="T2" y="T3"/>
                  </a:cxn>
                  <a:cxn ang="0">
                    <a:pos x="T4" y="T5"/>
                  </a:cxn>
                  <a:cxn ang="0">
                    <a:pos x="T6" y="T7"/>
                  </a:cxn>
                  <a:cxn ang="0">
                    <a:pos x="T8" y="T9"/>
                  </a:cxn>
                  <a:cxn ang="0">
                    <a:pos x="T10" y="T11"/>
                  </a:cxn>
                  <a:cxn ang="0">
                    <a:pos x="T12" y="T13"/>
                  </a:cxn>
                </a:cxnLst>
                <a:rect l="0" t="0" r="r" b="b"/>
                <a:pathLst>
                  <a:path w="23" h="25">
                    <a:moveTo>
                      <a:pt x="18" y="21"/>
                    </a:moveTo>
                    <a:cubicBezTo>
                      <a:pt x="20" y="20"/>
                      <a:pt x="22" y="18"/>
                      <a:pt x="23" y="17"/>
                    </a:cubicBezTo>
                    <a:cubicBezTo>
                      <a:pt x="5" y="0"/>
                      <a:pt x="5" y="0"/>
                      <a:pt x="5" y="0"/>
                    </a:cubicBezTo>
                    <a:cubicBezTo>
                      <a:pt x="4" y="1"/>
                      <a:pt x="2" y="2"/>
                      <a:pt x="1" y="3"/>
                    </a:cubicBezTo>
                    <a:cubicBezTo>
                      <a:pt x="0" y="4"/>
                      <a:pt x="0" y="4"/>
                      <a:pt x="0" y="4"/>
                    </a:cubicBezTo>
                    <a:cubicBezTo>
                      <a:pt x="12" y="25"/>
                      <a:pt x="12" y="25"/>
                      <a:pt x="12" y="25"/>
                    </a:cubicBezTo>
                    <a:cubicBezTo>
                      <a:pt x="14" y="24"/>
                      <a:pt x="16" y="23"/>
                      <a:pt x="18" y="2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0" name="Freeform 145"/>
              <p:cNvSpPr/>
              <p:nvPr/>
            </p:nvSpPr>
            <p:spPr bwMode="auto">
              <a:xfrm>
                <a:off x="6343" y="1389"/>
                <a:ext cx="73" cy="40"/>
              </a:xfrm>
              <a:custGeom>
                <a:avLst/>
                <a:gdLst>
                  <a:gd name="T0" fmla="*/ 17 w 31"/>
                  <a:gd name="T1" fmla="*/ 17 h 17"/>
                  <a:gd name="T2" fmla="*/ 31 w 31"/>
                  <a:gd name="T3" fmla="*/ 0 h 17"/>
                  <a:gd name="T4" fmla="*/ 7 w 31"/>
                  <a:gd name="T5" fmla="*/ 0 h 17"/>
                  <a:gd name="T6" fmla="*/ 0 w 31"/>
                  <a:gd name="T7" fmla="*/ 10 h 17"/>
                  <a:gd name="T8" fmla="*/ 17 w 31"/>
                  <a:gd name="T9" fmla="*/ 17 h 17"/>
                </a:gdLst>
                <a:ahLst/>
                <a:cxnLst>
                  <a:cxn ang="0">
                    <a:pos x="T0" y="T1"/>
                  </a:cxn>
                  <a:cxn ang="0">
                    <a:pos x="T2" y="T3"/>
                  </a:cxn>
                  <a:cxn ang="0">
                    <a:pos x="T4" y="T5"/>
                  </a:cxn>
                  <a:cxn ang="0">
                    <a:pos x="T6" y="T7"/>
                  </a:cxn>
                  <a:cxn ang="0">
                    <a:pos x="T8" y="T9"/>
                  </a:cxn>
                </a:cxnLst>
                <a:rect l="0" t="0" r="r" b="b"/>
                <a:pathLst>
                  <a:path w="31" h="17">
                    <a:moveTo>
                      <a:pt x="17" y="17"/>
                    </a:moveTo>
                    <a:cubicBezTo>
                      <a:pt x="22" y="12"/>
                      <a:pt x="27" y="6"/>
                      <a:pt x="31" y="0"/>
                    </a:cubicBezTo>
                    <a:cubicBezTo>
                      <a:pt x="7" y="0"/>
                      <a:pt x="7" y="0"/>
                      <a:pt x="7" y="0"/>
                    </a:cubicBezTo>
                    <a:cubicBezTo>
                      <a:pt x="4" y="3"/>
                      <a:pt x="2" y="7"/>
                      <a:pt x="0" y="10"/>
                    </a:cubicBezTo>
                    <a:cubicBezTo>
                      <a:pt x="6" y="11"/>
                      <a:pt x="12" y="14"/>
                      <a:pt x="17" y="17"/>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1" name="Freeform 146"/>
              <p:cNvSpPr/>
              <p:nvPr/>
            </p:nvSpPr>
            <p:spPr bwMode="auto">
              <a:xfrm>
                <a:off x="6442" y="2497"/>
                <a:ext cx="38" cy="40"/>
              </a:xfrm>
              <a:custGeom>
                <a:avLst/>
                <a:gdLst>
                  <a:gd name="T0" fmla="*/ 0 w 16"/>
                  <a:gd name="T1" fmla="*/ 12 h 17"/>
                  <a:gd name="T2" fmla="*/ 5 w 16"/>
                  <a:gd name="T3" fmla="*/ 17 h 17"/>
                  <a:gd name="T4" fmla="*/ 16 w 16"/>
                  <a:gd name="T5" fmla="*/ 5 h 17"/>
                  <a:gd name="T6" fmla="*/ 8 w 16"/>
                  <a:gd name="T7" fmla="*/ 0 h 17"/>
                  <a:gd name="T8" fmla="*/ 0 w 16"/>
                  <a:gd name="T9" fmla="*/ 12 h 17"/>
                </a:gdLst>
                <a:ahLst/>
                <a:cxnLst>
                  <a:cxn ang="0">
                    <a:pos x="T0" y="T1"/>
                  </a:cxn>
                  <a:cxn ang="0">
                    <a:pos x="T2" y="T3"/>
                  </a:cxn>
                  <a:cxn ang="0">
                    <a:pos x="T4" y="T5"/>
                  </a:cxn>
                  <a:cxn ang="0">
                    <a:pos x="T6" y="T7"/>
                  </a:cxn>
                  <a:cxn ang="0">
                    <a:pos x="T8" y="T9"/>
                  </a:cxn>
                </a:cxnLst>
                <a:rect l="0" t="0" r="r" b="b"/>
                <a:pathLst>
                  <a:path w="16" h="17">
                    <a:moveTo>
                      <a:pt x="0" y="12"/>
                    </a:moveTo>
                    <a:cubicBezTo>
                      <a:pt x="2" y="13"/>
                      <a:pt x="4" y="15"/>
                      <a:pt x="5" y="17"/>
                    </a:cubicBezTo>
                    <a:cubicBezTo>
                      <a:pt x="16" y="5"/>
                      <a:pt x="16" y="5"/>
                      <a:pt x="16" y="5"/>
                    </a:cubicBezTo>
                    <a:cubicBezTo>
                      <a:pt x="13" y="3"/>
                      <a:pt x="11" y="1"/>
                      <a:pt x="8" y="0"/>
                    </a:cubicBezTo>
                    <a:lnTo>
                      <a:pt x="0" y="12"/>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2" name="Freeform 147"/>
              <p:cNvSpPr/>
              <p:nvPr/>
            </p:nvSpPr>
            <p:spPr bwMode="auto">
              <a:xfrm>
                <a:off x="6106" y="1851"/>
                <a:ext cx="336" cy="584"/>
              </a:xfrm>
              <a:custGeom>
                <a:avLst/>
                <a:gdLst>
                  <a:gd name="T0" fmla="*/ 142 w 142"/>
                  <a:gd name="T1" fmla="*/ 64 h 246"/>
                  <a:gd name="T2" fmla="*/ 79 w 142"/>
                  <a:gd name="T3" fmla="*/ 1 h 246"/>
                  <a:gd name="T4" fmla="*/ 18 w 142"/>
                  <a:gd name="T5" fmla="*/ 42 h 246"/>
                  <a:gd name="T6" fmla="*/ 71 w 142"/>
                  <a:gd name="T7" fmla="*/ 98 h 246"/>
                  <a:gd name="T8" fmla="*/ 104 w 142"/>
                  <a:gd name="T9" fmla="*/ 57 h 246"/>
                  <a:gd name="T10" fmla="*/ 73 w 142"/>
                  <a:gd name="T11" fmla="*/ 23 h 246"/>
                  <a:gd name="T12" fmla="*/ 39 w 142"/>
                  <a:gd name="T13" fmla="*/ 52 h 246"/>
                  <a:gd name="T14" fmla="*/ 68 w 142"/>
                  <a:gd name="T15" fmla="*/ 75 h 246"/>
                  <a:gd name="T16" fmla="*/ 80 w 142"/>
                  <a:gd name="T17" fmla="*/ 50 h 246"/>
                  <a:gd name="T18" fmla="*/ 64 w 142"/>
                  <a:gd name="T19" fmla="*/ 44 h 246"/>
                  <a:gd name="T20" fmla="*/ 60 w 142"/>
                  <a:gd name="T21" fmla="*/ 58 h 246"/>
                  <a:gd name="T22" fmla="*/ 66 w 142"/>
                  <a:gd name="T23" fmla="*/ 53 h 246"/>
                  <a:gd name="T24" fmla="*/ 70 w 142"/>
                  <a:gd name="T25" fmla="*/ 53 h 246"/>
                  <a:gd name="T26" fmla="*/ 60 w 142"/>
                  <a:gd name="T27" fmla="*/ 62 h 246"/>
                  <a:gd name="T28" fmla="*/ 57 w 142"/>
                  <a:gd name="T29" fmla="*/ 42 h 246"/>
                  <a:gd name="T30" fmla="*/ 84 w 142"/>
                  <a:gd name="T31" fmla="*/ 48 h 246"/>
                  <a:gd name="T32" fmla="*/ 72 w 142"/>
                  <a:gd name="T33" fmla="*/ 80 h 246"/>
                  <a:gd name="T34" fmla="*/ 37 w 142"/>
                  <a:gd name="T35" fmla="*/ 42 h 246"/>
                  <a:gd name="T36" fmla="*/ 76 w 142"/>
                  <a:gd name="T37" fmla="*/ 17 h 246"/>
                  <a:gd name="T38" fmla="*/ 109 w 142"/>
                  <a:gd name="T39" fmla="*/ 56 h 246"/>
                  <a:gd name="T40" fmla="*/ 25 w 142"/>
                  <a:gd name="T41" fmla="*/ 169 h 246"/>
                  <a:gd name="T42" fmla="*/ 17 w 142"/>
                  <a:gd name="T43" fmla="*/ 246 h 246"/>
                  <a:gd name="T44" fmla="*/ 20 w 142"/>
                  <a:gd name="T45" fmla="*/ 223 h 246"/>
                  <a:gd name="T46" fmla="*/ 31 w 142"/>
                  <a:gd name="T47" fmla="*/ 225 h 246"/>
                  <a:gd name="T48" fmla="*/ 79 w 142"/>
                  <a:gd name="T49" fmla="*/ 136 h 246"/>
                  <a:gd name="T50" fmla="*/ 36 w 142"/>
                  <a:gd name="T51" fmla="*/ 226 h 246"/>
                  <a:gd name="T52" fmla="*/ 42 w 142"/>
                  <a:gd name="T53" fmla="*/ 226 h 246"/>
                  <a:gd name="T54" fmla="*/ 46 w 142"/>
                  <a:gd name="T55" fmla="*/ 203 h 246"/>
                  <a:gd name="T56" fmla="*/ 62 w 142"/>
                  <a:gd name="T57" fmla="*/ 206 h 246"/>
                  <a:gd name="T58" fmla="*/ 105 w 142"/>
                  <a:gd name="T59" fmla="*/ 117 h 246"/>
                  <a:gd name="T60" fmla="*/ 130 w 142"/>
                  <a:gd name="T61" fmla="*/ 121 h 246"/>
                  <a:gd name="T62" fmla="*/ 142 w 142"/>
                  <a:gd name="T63" fmla="*/ 64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2" h="246">
                    <a:moveTo>
                      <a:pt x="142" y="64"/>
                    </a:moveTo>
                    <a:cubicBezTo>
                      <a:pt x="141" y="24"/>
                      <a:pt x="111" y="1"/>
                      <a:pt x="79" y="1"/>
                    </a:cubicBezTo>
                    <a:cubicBezTo>
                      <a:pt x="53" y="0"/>
                      <a:pt x="25" y="17"/>
                      <a:pt x="18" y="42"/>
                    </a:cubicBezTo>
                    <a:cubicBezTo>
                      <a:pt x="9" y="81"/>
                      <a:pt x="46" y="104"/>
                      <a:pt x="71" y="98"/>
                    </a:cubicBezTo>
                    <a:cubicBezTo>
                      <a:pt x="97" y="92"/>
                      <a:pt x="103" y="71"/>
                      <a:pt x="104" y="57"/>
                    </a:cubicBezTo>
                    <a:cubicBezTo>
                      <a:pt x="105" y="40"/>
                      <a:pt x="97" y="25"/>
                      <a:pt x="73" y="23"/>
                    </a:cubicBezTo>
                    <a:cubicBezTo>
                      <a:pt x="61" y="22"/>
                      <a:pt x="41" y="33"/>
                      <a:pt x="39" y="52"/>
                    </a:cubicBezTo>
                    <a:cubicBezTo>
                      <a:pt x="37" y="73"/>
                      <a:pt x="57" y="79"/>
                      <a:pt x="68" y="75"/>
                    </a:cubicBezTo>
                    <a:cubicBezTo>
                      <a:pt x="79" y="71"/>
                      <a:pt x="84" y="59"/>
                      <a:pt x="80" y="50"/>
                    </a:cubicBezTo>
                    <a:cubicBezTo>
                      <a:pt x="77" y="43"/>
                      <a:pt x="69" y="40"/>
                      <a:pt x="64" y="44"/>
                    </a:cubicBezTo>
                    <a:cubicBezTo>
                      <a:pt x="58" y="48"/>
                      <a:pt x="56" y="56"/>
                      <a:pt x="60" y="58"/>
                    </a:cubicBezTo>
                    <a:cubicBezTo>
                      <a:pt x="63" y="60"/>
                      <a:pt x="67" y="57"/>
                      <a:pt x="66" y="53"/>
                    </a:cubicBezTo>
                    <a:cubicBezTo>
                      <a:pt x="66" y="51"/>
                      <a:pt x="68" y="51"/>
                      <a:pt x="70" y="53"/>
                    </a:cubicBezTo>
                    <a:cubicBezTo>
                      <a:pt x="73" y="59"/>
                      <a:pt x="66" y="65"/>
                      <a:pt x="60" y="62"/>
                    </a:cubicBezTo>
                    <a:cubicBezTo>
                      <a:pt x="52" y="58"/>
                      <a:pt x="51" y="47"/>
                      <a:pt x="57" y="42"/>
                    </a:cubicBezTo>
                    <a:cubicBezTo>
                      <a:pt x="67" y="34"/>
                      <a:pt x="79" y="38"/>
                      <a:pt x="84" y="48"/>
                    </a:cubicBezTo>
                    <a:cubicBezTo>
                      <a:pt x="91" y="61"/>
                      <a:pt x="82" y="76"/>
                      <a:pt x="72" y="80"/>
                    </a:cubicBezTo>
                    <a:cubicBezTo>
                      <a:pt x="45" y="90"/>
                      <a:pt x="27" y="65"/>
                      <a:pt x="37" y="42"/>
                    </a:cubicBezTo>
                    <a:cubicBezTo>
                      <a:pt x="44" y="27"/>
                      <a:pt x="58" y="16"/>
                      <a:pt x="76" y="17"/>
                    </a:cubicBezTo>
                    <a:cubicBezTo>
                      <a:pt x="95" y="19"/>
                      <a:pt x="109" y="35"/>
                      <a:pt x="109" y="56"/>
                    </a:cubicBezTo>
                    <a:cubicBezTo>
                      <a:pt x="110" y="102"/>
                      <a:pt x="54" y="134"/>
                      <a:pt x="25" y="169"/>
                    </a:cubicBezTo>
                    <a:cubicBezTo>
                      <a:pt x="10" y="188"/>
                      <a:pt x="0" y="213"/>
                      <a:pt x="17" y="246"/>
                    </a:cubicBezTo>
                    <a:cubicBezTo>
                      <a:pt x="20" y="223"/>
                      <a:pt x="20" y="223"/>
                      <a:pt x="20" y="223"/>
                    </a:cubicBezTo>
                    <a:cubicBezTo>
                      <a:pt x="31" y="225"/>
                      <a:pt x="31" y="225"/>
                      <a:pt x="31" y="225"/>
                    </a:cubicBezTo>
                    <a:cubicBezTo>
                      <a:pt x="27" y="197"/>
                      <a:pt x="66" y="156"/>
                      <a:pt x="79" y="136"/>
                    </a:cubicBezTo>
                    <a:cubicBezTo>
                      <a:pt x="61" y="165"/>
                      <a:pt x="33" y="197"/>
                      <a:pt x="36" y="226"/>
                    </a:cubicBezTo>
                    <a:cubicBezTo>
                      <a:pt x="42" y="226"/>
                      <a:pt x="42" y="226"/>
                      <a:pt x="42" y="226"/>
                    </a:cubicBezTo>
                    <a:cubicBezTo>
                      <a:pt x="46" y="203"/>
                      <a:pt x="46" y="203"/>
                      <a:pt x="46" y="203"/>
                    </a:cubicBezTo>
                    <a:cubicBezTo>
                      <a:pt x="62" y="206"/>
                      <a:pt x="62" y="206"/>
                      <a:pt x="62" y="206"/>
                    </a:cubicBezTo>
                    <a:cubicBezTo>
                      <a:pt x="76" y="172"/>
                      <a:pt x="98" y="122"/>
                      <a:pt x="105" y="117"/>
                    </a:cubicBezTo>
                    <a:cubicBezTo>
                      <a:pt x="108" y="114"/>
                      <a:pt x="118" y="117"/>
                      <a:pt x="130" y="121"/>
                    </a:cubicBezTo>
                    <a:cubicBezTo>
                      <a:pt x="139" y="106"/>
                      <a:pt x="142" y="87"/>
                      <a:pt x="142" y="64"/>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3" name="Freeform 148"/>
              <p:cNvSpPr/>
              <p:nvPr/>
            </p:nvSpPr>
            <p:spPr bwMode="auto">
              <a:xfrm>
                <a:off x="6286" y="1389"/>
                <a:ext cx="59" cy="21"/>
              </a:xfrm>
              <a:custGeom>
                <a:avLst/>
                <a:gdLst>
                  <a:gd name="T0" fmla="*/ 18 w 25"/>
                  <a:gd name="T1" fmla="*/ 9 h 9"/>
                  <a:gd name="T2" fmla="*/ 25 w 25"/>
                  <a:gd name="T3" fmla="*/ 0 h 9"/>
                  <a:gd name="T4" fmla="*/ 6 w 25"/>
                  <a:gd name="T5" fmla="*/ 0 h 9"/>
                  <a:gd name="T6" fmla="*/ 0 w 25"/>
                  <a:gd name="T7" fmla="*/ 7 h 9"/>
                  <a:gd name="T8" fmla="*/ 18 w 25"/>
                  <a:gd name="T9" fmla="*/ 9 h 9"/>
                </a:gdLst>
                <a:ahLst/>
                <a:cxnLst>
                  <a:cxn ang="0">
                    <a:pos x="T0" y="T1"/>
                  </a:cxn>
                  <a:cxn ang="0">
                    <a:pos x="T2" y="T3"/>
                  </a:cxn>
                  <a:cxn ang="0">
                    <a:pos x="T4" y="T5"/>
                  </a:cxn>
                  <a:cxn ang="0">
                    <a:pos x="T6" y="T7"/>
                  </a:cxn>
                  <a:cxn ang="0">
                    <a:pos x="T8" y="T9"/>
                  </a:cxn>
                </a:cxnLst>
                <a:rect l="0" t="0" r="r" b="b"/>
                <a:pathLst>
                  <a:path w="25" h="9">
                    <a:moveTo>
                      <a:pt x="18" y="9"/>
                    </a:moveTo>
                    <a:cubicBezTo>
                      <a:pt x="21" y="6"/>
                      <a:pt x="23" y="3"/>
                      <a:pt x="25" y="0"/>
                    </a:cubicBezTo>
                    <a:cubicBezTo>
                      <a:pt x="6" y="0"/>
                      <a:pt x="6" y="0"/>
                      <a:pt x="6" y="0"/>
                    </a:cubicBezTo>
                    <a:cubicBezTo>
                      <a:pt x="4" y="2"/>
                      <a:pt x="2" y="5"/>
                      <a:pt x="0" y="7"/>
                    </a:cubicBezTo>
                    <a:cubicBezTo>
                      <a:pt x="6" y="7"/>
                      <a:pt x="13" y="8"/>
                      <a:pt x="18" y="9"/>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4" name="Freeform 149"/>
              <p:cNvSpPr/>
              <p:nvPr/>
            </p:nvSpPr>
            <p:spPr bwMode="auto">
              <a:xfrm>
                <a:off x="6426" y="2490"/>
                <a:ext cx="28" cy="33"/>
              </a:xfrm>
              <a:custGeom>
                <a:avLst/>
                <a:gdLst>
                  <a:gd name="T0" fmla="*/ 0 w 12"/>
                  <a:gd name="T1" fmla="*/ 11 h 14"/>
                  <a:gd name="T2" fmla="*/ 5 w 12"/>
                  <a:gd name="T3" fmla="*/ 14 h 14"/>
                  <a:gd name="T4" fmla="*/ 12 w 12"/>
                  <a:gd name="T5" fmla="*/ 2 h 14"/>
                  <a:gd name="T6" fmla="*/ 5 w 12"/>
                  <a:gd name="T7" fmla="*/ 0 h 14"/>
                  <a:gd name="T8" fmla="*/ 0 w 12"/>
                  <a:gd name="T9" fmla="*/ 11 h 14"/>
                </a:gdLst>
                <a:ahLst/>
                <a:cxnLst>
                  <a:cxn ang="0">
                    <a:pos x="T0" y="T1"/>
                  </a:cxn>
                  <a:cxn ang="0">
                    <a:pos x="T2" y="T3"/>
                  </a:cxn>
                  <a:cxn ang="0">
                    <a:pos x="T4" y="T5"/>
                  </a:cxn>
                  <a:cxn ang="0">
                    <a:pos x="T6" y="T7"/>
                  </a:cxn>
                  <a:cxn ang="0">
                    <a:pos x="T8" y="T9"/>
                  </a:cxn>
                </a:cxnLst>
                <a:rect l="0" t="0" r="r" b="b"/>
                <a:pathLst>
                  <a:path w="12" h="14">
                    <a:moveTo>
                      <a:pt x="0" y="11"/>
                    </a:moveTo>
                    <a:cubicBezTo>
                      <a:pt x="2" y="11"/>
                      <a:pt x="4" y="12"/>
                      <a:pt x="5" y="14"/>
                    </a:cubicBezTo>
                    <a:cubicBezTo>
                      <a:pt x="12" y="2"/>
                      <a:pt x="12" y="2"/>
                      <a:pt x="12" y="2"/>
                    </a:cubicBezTo>
                    <a:cubicBezTo>
                      <a:pt x="10" y="1"/>
                      <a:pt x="8" y="0"/>
                      <a:pt x="5" y="0"/>
                    </a:cubicBezTo>
                    <a:lnTo>
                      <a:pt x="0" y="11"/>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5" name="Freeform 150"/>
              <p:cNvSpPr/>
              <p:nvPr/>
            </p:nvSpPr>
            <p:spPr bwMode="auto">
              <a:xfrm>
                <a:off x="6312" y="2514"/>
                <a:ext cx="163" cy="166"/>
              </a:xfrm>
              <a:custGeom>
                <a:avLst/>
                <a:gdLst>
                  <a:gd name="T0" fmla="*/ 58 w 69"/>
                  <a:gd name="T1" fmla="*/ 15 h 70"/>
                  <a:gd name="T2" fmla="*/ 25 w 69"/>
                  <a:gd name="T3" fmla="*/ 3 h 70"/>
                  <a:gd name="T4" fmla="*/ 7 w 69"/>
                  <a:gd name="T5" fmla="*/ 28 h 70"/>
                  <a:gd name="T6" fmla="*/ 1 w 69"/>
                  <a:gd name="T7" fmla="*/ 26 h 70"/>
                  <a:gd name="T8" fmla="*/ 7 w 69"/>
                  <a:gd name="T9" fmla="*/ 52 h 70"/>
                  <a:gd name="T10" fmla="*/ 52 w 69"/>
                  <a:gd name="T11" fmla="*/ 59 h 70"/>
                  <a:gd name="T12" fmla="*/ 58 w 69"/>
                  <a:gd name="T13" fmla="*/ 15 h 70"/>
                </a:gdLst>
                <a:ahLst/>
                <a:cxnLst>
                  <a:cxn ang="0">
                    <a:pos x="T0" y="T1"/>
                  </a:cxn>
                  <a:cxn ang="0">
                    <a:pos x="T2" y="T3"/>
                  </a:cxn>
                  <a:cxn ang="0">
                    <a:pos x="T4" y="T5"/>
                  </a:cxn>
                  <a:cxn ang="0">
                    <a:pos x="T6" y="T7"/>
                  </a:cxn>
                  <a:cxn ang="0">
                    <a:pos x="T8" y="T9"/>
                  </a:cxn>
                  <a:cxn ang="0">
                    <a:pos x="T10" y="T11"/>
                  </a:cxn>
                  <a:cxn ang="0">
                    <a:pos x="T12" y="T13"/>
                  </a:cxn>
                </a:cxnLst>
                <a:rect l="0" t="0" r="r" b="b"/>
                <a:pathLst>
                  <a:path w="69" h="70">
                    <a:moveTo>
                      <a:pt x="58" y="15"/>
                    </a:moveTo>
                    <a:cubicBezTo>
                      <a:pt x="50" y="4"/>
                      <a:pt x="37" y="0"/>
                      <a:pt x="25" y="3"/>
                    </a:cubicBezTo>
                    <a:cubicBezTo>
                      <a:pt x="7" y="28"/>
                      <a:pt x="7" y="28"/>
                      <a:pt x="7" y="28"/>
                    </a:cubicBezTo>
                    <a:cubicBezTo>
                      <a:pt x="1" y="26"/>
                      <a:pt x="1" y="26"/>
                      <a:pt x="1" y="26"/>
                    </a:cubicBezTo>
                    <a:cubicBezTo>
                      <a:pt x="0" y="35"/>
                      <a:pt x="1" y="44"/>
                      <a:pt x="7" y="52"/>
                    </a:cubicBezTo>
                    <a:cubicBezTo>
                      <a:pt x="18" y="66"/>
                      <a:pt x="38" y="70"/>
                      <a:pt x="52" y="59"/>
                    </a:cubicBezTo>
                    <a:cubicBezTo>
                      <a:pt x="66" y="49"/>
                      <a:pt x="69" y="29"/>
                      <a:pt x="58" y="15"/>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6" name="Freeform 151"/>
              <p:cNvSpPr/>
              <p:nvPr/>
            </p:nvSpPr>
            <p:spPr bwMode="auto">
              <a:xfrm>
                <a:off x="6421" y="2668"/>
                <a:ext cx="40" cy="59"/>
              </a:xfrm>
              <a:custGeom>
                <a:avLst/>
                <a:gdLst>
                  <a:gd name="T0" fmla="*/ 17 w 17"/>
                  <a:gd name="T1" fmla="*/ 21 h 25"/>
                  <a:gd name="T2" fmla="*/ 5 w 17"/>
                  <a:gd name="T3" fmla="*/ 0 h 25"/>
                  <a:gd name="T4" fmla="*/ 0 w 17"/>
                  <a:gd name="T5" fmla="*/ 3 h 25"/>
                  <a:gd name="T6" fmla="*/ 5 w 17"/>
                  <a:gd name="T7" fmla="*/ 25 h 25"/>
                  <a:gd name="T8" fmla="*/ 17 w 17"/>
                  <a:gd name="T9" fmla="*/ 21 h 25"/>
                </a:gdLst>
                <a:ahLst/>
                <a:cxnLst>
                  <a:cxn ang="0">
                    <a:pos x="T0" y="T1"/>
                  </a:cxn>
                  <a:cxn ang="0">
                    <a:pos x="T2" y="T3"/>
                  </a:cxn>
                  <a:cxn ang="0">
                    <a:pos x="T4" y="T5"/>
                  </a:cxn>
                  <a:cxn ang="0">
                    <a:pos x="T6" y="T7"/>
                  </a:cxn>
                  <a:cxn ang="0">
                    <a:pos x="T8" y="T9"/>
                  </a:cxn>
                </a:cxnLst>
                <a:rect l="0" t="0" r="r" b="b"/>
                <a:pathLst>
                  <a:path w="17" h="25">
                    <a:moveTo>
                      <a:pt x="17" y="21"/>
                    </a:moveTo>
                    <a:cubicBezTo>
                      <a:pt x="5" y="0"/>
                      <a:pt x="5" y="0"/>
                      <a:pt x="5" y="0"/>
                    </a:cubicBezTo>
                    <a:cubicBezTo>
                      <a:pt x="4" y="2"/>
                      <a:pt x="2" y="2"/>
                      <a:pt x="0" y="3"/>
                    </a:cubicBezTo>
                    <a:cubicBezTo>
                      <a:pt x="5" y="25"/>
                      <a:pt x="5" y="25"/>
                      <a:pt x="5" y="25"/>
                    </a:cubicBezTo>
                    <a:cubicBezTo>
                      <a:pt x="9" y="24"/>
                      <a:pt x="13" y="23"/>
                      <a:pt x="17" y="2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7" name="Freeform 152"/>
              <p:cNvSpPr/>
              <p:nvPr/>
            </p:nvSpPr>
            <p:spPr bwMode="auto">
              <a:xfrm>
                <a:off x="6414" y="2889"/>
                <a:ext cx="49" cy="42"/>
              </a:xfrm>
              <a:custGeom>
                <a:avLst/>
                <a:gdLst>
                  <a:gd name="T0" fmla="*/ 0 w 21"/>
                  <a:gd name="T1" fmla="*/ 17 h 18"/>
                  <a:gd name="T2" fmla="*/ 2 w 21"/>
                  <a:gd name="T3" fmla="*/ 18 h 18"/>
                  <a:gd name="T4" fmla="*/ 21 w 21"/>
                  <a:gd name="T5" fmla="*/ 18 h 18"/>
                  <a:gd name="T6" fmla="*/ 17 w 21"/>
                  <a:gd name="T7" fmla="*/ 0 h 18"/>
                  <a:gd name="T8" fmla="*/ 0 w 21"/>
                  <a:gd name="T9" fmla="*/ 17 h 18"/>
                </a:gdLst>
                <a:ahLst/>
                <a:cxnLst>
                  <a:cxn ang="0">
                    <a:pos x="T0" y="T1"/>
                  </a:cxn>
                  <a:cxn ang="0">
                    <a:pos x="T2" y="T3"/>
                  </a:cxn>
                  <a:cxn ang="0">
                    <a:pos x="T4" y="T5"/>
                  </a:cxn>
                  <a:cxn ang="0">
                    <a:pos x="T6" y="T7"/>
                  </a:cxn>
                  <a:cxn ang="0">
                    <a:pos x="T8" y="T9"/>
                  </a:cxn>
                </a:cxnLst>
                <a:rect l="0" t="0" r="r" b="b"/>
                <a:pathLst>
                  <a:path w="21" h="18">
                    <a:moveTo>
                      <a:pt x="0" y="17"/>
                    </a:moveTo>
                    <a:cubicBezTo>
                      <a:pt x="2" y="18"/>
                      <a:pt x="2" y="18"/>
                      <a:pt x="2" y="18"/>
                    </a:cubicBezTo>
                    <a:cubicBezTo>
                      <a:pt x="21" y="18"/>
                      <a:pt x="21" y="18"/>
                      <a:pt x="21" y="18"/>
                    </a:cubicBezTo>
                    <a:cubicBezTo>
                      <a:pt x="17" y="0"/>
                      <a:pt x="17" y="0"/>
                      <a:pt x="17" y="0"/>
                    </a:cubicBezTo>
                    <a:cubicBezTo>
                      <a:pt x="13" y="7"/>
                      <a:pt x="7" y="13"/>
                      <a:pt x="0" y="17"/>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8" name="Freeform 153"/>
              <p:cNvSpPr/>
              <p:nvPr/>
            </p:nvSpPr>
            <p:spPr bwMode="auto">
              <a:xfrm>
                <a:off x="6189" y="2345"/>
                <a:ext cx="246" cy="226"/>
              </a:xfrm>
              <a:custGeom>
                <a:avLst/>
                <a:gdLst>
                  <a:gd name="T0" fmla="*/ 52 w 246"/>
                  <a:gd name="T1" fmla="*/ 133 h 226"/>
                  <a:gd name="T2" fmla="*/ 76 w 246"/>
                  <a:gd name="T3" fmla="*/ 7 h 226"/>
                  <a:gd name="T4" fmla="*/ 36 w 246"/>
                  <a:gd name="T5" fmla="*/ 0 h 226"/>
                  <a:gd name="T6" fmla="*/ 0 w 246"/>
                  <a:gd name="T7" fmla="*/ 183 h 226"/>
                  <a:gd name="T8" fmla="*/ 43 w 246"/>
                  <a:gd name="T9" fmla="*/ 197 h 226"/>
                  <a:gd name="T10" fmla="*/ 95 w 246"/>
                  <a:gd name="T11" fmla="*/ 140 h 226"/>
                  <a:gd name="T12" fmla="*/ 102 w 246"/>
                  <a:gd name="T13" fmla="*/ 214 h 226"/>
                  <a:gd name="T14" fmla="*/ 135 w 246"/>
                  <a:gd name="T15" fmla="*/ 226 h 226"/>
                  <a:gd name="T16" fmla="*/ 246 w 246"/>
                  <a:gd name="T17" fmla="*/ 69 h 226"/>
                  <a:gd name="T18" fmla="*/ 201 w 246"/>
                  <a:gd name="T19" fmla="*/ 52 h 226"/>
                  <a:gd name="T20" fmla="*/ 135 w 246"/>
                  <a:gd name="T21" fmla="*/ 159 h 226"/>
                  <a:gd name="T22" fmla="*/ 118 w 246"/>
                  <a:gd name="T23" fmla="*/ 71 h 226"/>
                  <a:gd name="T24" fmla="*/ 52 w 246"/>
                  <a:gd name="T25" fmla="*/ 13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6" h="226">
                    <a:moveTo>
                      <a:pt x="52" y="133"/>
                    </a:moveTo>
                    <a:lnTo>
                      <a:pt x="76" y="7"/>
                    </a:lnTo>
                    <a:lnTo>
                      <a:pt x="36" y="0"/>
                    </a:lnTo>
                    <a:lnTo>
                      <a:pt x="0" y="183"/>
                    </a:lnTo>
                    <a:lnTo>
                      <a:pt x="43" y="197"/>
                    </a:lnTo>
                    <a:lnTo>
                      <a:pt x="95" y="140"/>
                    </a:lnTo>
                    <a:lnTo>
                      <a:pt x="102" y="214"/>
                    </a:lnTo>
                    <a:lnTo>
                      <a:pt x="135" y="226"/>
                    </a:lnTo>
                    <a:lnTo>
                      <a:pt x="246" y="69"/>
                    </a:lnTo>
                    <a:lnTo>
                      <a:pt x="201" y="52"/>
                    </a:lnTo>
                    <a:lnTo>
                      <a:pt x="135" y="159"/>
                    </a:lnTo>
                    <a:lnTo>
                      <a:pt x="118" y="71"/>
                    </a:lnTo>
                    <a:lnTo>
                      <a:pt x="52" y="133"/>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9" name="Freeform 154"/>
              <p:cNvSpPr/>
              <p:nvPr/>
            </p:nvSpPr>
            <p:spPr bwMode="auto">
              <a:xfrm>
                <a:off x="6310" y="2794"/>
                <a:ext cx="177" cy="168"/>
              </a:xfrm>
              <a:custGeom>
                <a:avLst/>
                <a:gdLst>
                  <a:gd name="T0" fmla="*/ 61 w 75"/>
                  <a:gd name="T1" fmla="*/ 0 h 71"/>
                  <a:gd name="T2" fmla="*/ 54 w 75"/>
                  <a:gd name="T3" fmla="*/ 3 h 71"/>
                  <a:gd name="T4" fmla="*/ 5 w 75"/>
                  <a:gd name="T5" fmla="*/ 39 h 71"/>
                  <a:gd name="T6" fmla="*/ 0 w 75"/>
                  <a:gd name="T7" fmla="*/ 45 h 71"/>
                  <a:gd name="T8" fmla="*/ 61 w 75"/>
                  <a:gd name="T9" fmla="*/ 0 h 71"/>
                </a:gdLst>
                <a:ahLst/>
                <a:cxnLst>
                  <a:cxn ang="0">
                    <a:pos x="T0" y="T1"/>
                  </a:cxn>
                  <a:cxn ang="0">
                    <a:pos x="T2" y="T3"/>
                  </a:cxn>
                  <a:cxn ang="0">
                    <a:pos x="T4" y="T5"/>
                  </a:cxn>
                  <a:cxn ang="0">
                    <a:pos x="T6" y="T7"/>
                  </a:cxn>
                  <a:cxn ang="0">
                    <a:pos x="T8" y="T9"/>
                  </a:cxn>
                </a:cxnLst>
                <a:rect l="0" t="0" r="r" b="b"/>
                <a:pathLst>
                  <a:path w="75" h="71">
                    <a:moveTo>
                      <a:pt x="61" y="0"/>
                    </a:moveTo>
                    <a:cubicBezTo>
                      <a:pt x="59" y="1"/>
                      <a:pt x="56" y="2"/>
                      <a:pt x="54" y="3"/>
                    </a:cubicBezTo>
                    <a:cubicBezTo>
                      <a:pt x="57" y="29"/>
                      <a:pt x="29" y="52"/>
                      <a:pt x="5" y="39"/>
                    </a:cubicBezTo>
                    <a:cubicBezTo>
                      <a:pt x="3" y="41"/>
                      <a:pt x="2" y="43"/>
                      <a:pt x="0" y="45"/>
                    </a:cubicBezTo>
                    <a:cubicBezTo>
                      <a:pt x="33" y="71"/>
                      <a:pt x="75" y="35"/>
                      <a:pt x="61" y="0"/>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0" name="Freeform 155"/>
              <p:cNvSpPr/>
              <p:nvPr/>
            </p:nvSpPr>
            <p:spPr bwMode="auto">
              <a:xfrm>
                <a:off x="5998" y="1389"/>
                <a:ext cx="184" cy="254"/>
              </a:xfrm>
              <a:custGeom>
                <a:avLst/>
                <a:gdLst>
                  <a:gd name="T0" fmla="*/ 12 w 78"/>
                  <a:gd name="T1" fmla="*/ 51 h 107"/>
                  <a:gd name="T2" fmla="*/ 5 w 78"/>
                  <a:gd name="T3" fmla="*/ 105 h 107"/>
                  <a:gd name="T4" fmla="*/ 12 w 78"/>
                  <a:gd name="T5" fmla="*/ 107 h 107"/>
                  <a:gd name="T6" fmla="*/ 78 w 78"/>
                  <a:gd name="T7" fmla="*/ 0 h 107"/>
                  <a:gd name="T8" fmla="*/ 53 w 78"/>
                  <a:gd name="T9" fmla="*/ 0 h 107"/>
                  <a:gd name="T10" fmla="*/ 12 w 78"/>
                  <a:gd name="T11" fmla="*/ 51 h 107"/>
                </a:gdLst>
                <a:ahLst/>
                <a:cxnLst>
                  <a:cxn ang="0">
                    <a:pos x="T0" y="T1"/>
                  </a:cxn>
                  <a:cxn ang="0">
                    <a:pos x="T2" y="T3"/>
                  </a:cxn>
                  <a:cxn ang="0">
                    <a:pos x="T4" y="T5"/>
                  </a:cxn>
                  <a:cxn ang="0">
                    <a:pos x="T6" y="T7"/>
                  </a:cxn>
                  <a:cxn ang="0">
                    <a:pos x="T8" y="T9"/>
                  </a:cxn>
                  <a:cxn ang="0">
                    <a:pos x="T10" y="T11"/>
                  </a:cxn>
                </a:cxnLst>
                <a:rect l="0" t="0" r="r" b="b"/>
                <a:pathLst>
                  <a:path w="78" h="107">
                    <a:moveTo>
                      <a:pt x="12" y="51"/>
                    </a:moveTo>
                    <a:cubicBezTo>
                      <a:pt x="4" y="66"/>
                      <a:pt x="0" y="83"/>
                      <a:pt x="5" y="105"/>
                    </a:cubicBezTo>
                    <a:cubicBezTo>
                      <a:pt x="12" y="107"/>
                      <a:pt x="12" y="107"/>
                      <a:pt x="12" y="107"/>
                    </a:cubicBezTo>
                    <a:cubicBezTo>
                      <a:pt x="11" y="50"/>
                      <a:pt x="45" y="25"/>
                      <a:pt x="78" y="0"/>
                    </a:cubicBezTo>
                    <a:cubicBezTo>
                      <a:pt x="53" y="0"/>
                      <a:pt x="53" y="0"/>
                      <a:pt x="53" y="0"/>
                    </a:cubicBezTo>
                    <a:cubicBezTo>
                      <a:pt x="37" y="14"/>
                      <a:pt x="22" y="31"/>
                      <a:pt x="12" y="51"/>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1" name="Freeform 156"/>
              <p:cNvSpPr/>
              <p:nvPr/>
            </p:nvSpPr>
            <p:spPr bwMode="auto">
              <a:xfrm>
                <a:off x="6028" y="1389"/>
                <a:ext cx="246" cy="261"/>
              </a:xfrm>
              <a:custGeom>
                <a:avLst/>
                <a:gdLst>
                  <a:gd name="T0" fmla="*/ 5 w 104"/>
                  <a:gd name="T1" fmla="*/ 108 h 110"/>
                  <a:gd name="T2" fmla="*/ 13 w 104"/>
                  <a:gd name="T3" fmla="*/ 110 h 110"/>
                  <a:gd name="T4" fmla="*/ 58 w 104"/>
                  <a:gd name="T5" fmla="*/ 24 h 110"/>
                  <a:gd name="T6" fmla="*/ 88 w 104"/>
                  <a:gd name="T7" fmla="*/ 10 h 110"/>
                  <a:gd name="T8" fmla="*/ 104 w 104"/>
                  <a:gd name="T9" fmla="*/ 0 h 110"/>
                  <a:gd name="T10" fmla="*/ 70 w 104"/>
                  <a:gd name="T11" fmla="*/ 0 h 110"/>
                  <a:gd name="T12" fmla="*/ 5 w 104"/>
                  <a:gd name="T13" fmla="*/ 108 h 110"/>
                </a:gdLst>
                <a:ahLst/>
                <a:cxnLst>
                  <a:cxn ang="0">
                    <a:pos x="T0" y="T1"/>
                  </a:cxn>
                  <a:cxn ang="0">
                    <a:pos x="T2" y="T3"/>
                  </a:cxn>
                  <a:cxn ang="0">
                    <a:pos x="T4" y="T5"/>
                  </a:cxn>
                  <a:cxn ang="0">
                    <a:pos x="T6" y="T7"/>
                  </a:cxn>
                  <a:cxn ang="0">
                    <a:pos x="T8" y="T9"/>
                  </a:cxn>
                  <a:cxn ang="0">
                    <a:pos x="T10" y="T11"/>
                  </a:cxn>
                  <a:cxn ang="0">
                    <a:pos x="T12" y="T13"/>
                  </a:cxn>
                </a:cxnLst>
                <a:rect l="0" t="0" r="r" b="b"/>
                <a:pathLst>
                  <a:path w="104" h="110">
                    <a:moveTo>
                      <a:pt x="5" y="108"/>
                    </a:moveTo>
                    <a:cubicBezTo>
                      <a:pt x="13" y="110"/>
                      <a:pt x="13" y="110"/>
                      <a:pt x="13" y="110"/>
                    </a:cubicBezTo>
                    <a:cubicBezTo>
                      <a:pt x="13" y="77"/>
                      <a:pt x="31" y="44"/>
                      <a:pt x="58" y="24"/>
                    </a:cubicBezTo>
                    <a:cubicBezTo>
                      <a:pt x="68" y="17"/>
                      <a:pt x="78" y="13"/>
                      <a:pt x="88" y="10"/>
                    </a:cubicBezTo>
                    <a:cubicBezTo>
                      <a:pt x="93" y="7"/>
                      <a:pt x="98" y="4"/>
                      <a:pt x="104" y="0"/>
                    </a:cubicBezTo>
                    <a:cubicBezTo>
                      <a:pt x="70" y="0"/>
                      <a:pt x="70" y="0"/>
                      <a:pt x="70" y="0"/>
                    </a:cubicBezTo>
                    <a:cubicBezTo>
                      <a:pt x="37" y="25"/>
                      <a:pt x="0" y="50"/>
                      <a:pt x="5" y="108"/>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2" name="Freeform 157"/>
              <p:cNvSpPr/>
              <p:nvPr/>
            </p:nvSpPr>
            <p:spPr bwMode="auto">
              <a:xfrm>
                <a:off x="6407" y="2485"/>
                <a:ext cx="26" cy="29"/>
              </a:xfrm>
              <a:custGeom>
                <a:avLst/>
                <a:gdLst>
                  <a:gd name="T0" fmla="*/ 0 w 11"/>
                  <a:gd name="T1" fmla="*/ 10 h 12"/>
                  <a:gd name="T2" fmla="*/ 6 w 11"/>
                  <a:gd name="T3" fmla="*/ 12 h 12"/>
                  <a:gd name="T4" fmla="*/ 11 w 11"/>
                  <a:gd name="T5" fmla="*/ 1 h 12"/>
                  <a:gd name="T6" fmla="*/ 4 w 11"/>
                  <a:gd name="T7" fmla="*/ 0 h 12"/>
                  <a:gd name="T8" fmla="*/ 0 w 11"/>
                  <a:gd name="T9" fmla="*/ 10 h 12"/>
                </a:gdLst>
                <a:ahLst/>
                <a:cxnLst>
                  <a:cxn ang="0">
                    <a:pos x="T0" y="T1"/>
                  </a:cxn>
                  <a:cxn ang="0">
                    <a:pos x="T2" y="T3"/>
                  </a:cxn>
                  <a:cxn ang="0">
                    <a:pos x="T4" y="T5"/>
                  </a:cxn>
                  <a:cxn ang="0">
                    <a:pos x="T6" y="T7"/>
                  </a:cxn>
                  <a:cxn ang="0">
                    <a:pos x="T8" y="T9"/>
                  </a:cxn>
                </a:cxnLst>
                <a:rect l="0" t="0" r="r" b="b"/>
                <a:pathLst>
                  <a:path w="11" h="12">
                    <a:moveTo>
                      <a:pt x="0" y="10"/>
                    </a:moveTo>
                    <a:cubicBezTo>
                      <a:pt x="2" y="10"/>
                      <a:pt x="4" y="11"/>
                      <a:pt x="6" y="12"/>
                    </a:cubicBezTo>
                    <a:cubicBezTo>
                      <a:pt x="11" y="1"/>
                      <a:pt x="11" y="1"/>
                      <a:pt x="11" y="1"/>
                    </a:cubicBezTo>
                    <a:cubicBezTo>
                      <a:pt x="9" y="1"/>
                      <a:pt x="6" y="0"/>
                      <a:pt x="4" y="0"/>
                    </a:cubicBezTo>
                    <a:lnTo>
                      <a:pt x="0" y="1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3" name="Freeform 158"/>
              <p:cNvSpPr/>
              <p:nvPr/>
            </p:nvSpPr>
            <p:spPr bwMode="auto">
              <a:xfrm>
                <a:off x="6267" y="2153"/>
                <a:ext cx="185" cy="206"/>
              </a:xfrm>
              <a:custGeom>
                <a:avLst/>
                <a:gdLst>
                  <a:gd name="T0" fmla="*/ 78 w 78"/>
                  <a:gd name="T1" fmla="*/ 77 h 87"/>
                  <a:gd name="T2" fmla="*/ 37 w 78"/>
                  <a:gd name="T3" fmla="*/ 0 h 87"/>
                  <a:gd name="T4" fmla="*/ 0 w 78"/>
                  <a:gd name="T5" fmla="*/ 80 h 87"/>
                  <a:gd name="T6" fmla="*/ 5 w 78"/>
                  <a:gd name="T7" fmla="*/ 80 h 87"/>
                  <a:gd name="T8" fmla="*/ 3 w 78"/>
                  <a:gd name="T9" fmla="*/ 87 h 87"/>
                  <a:gd name="T10" fmla="*/ 78 w 78"/>
                  <a:gd name="T11" fmla="*/ 77 h 87"/>
                </a:gdLst>
                <a:ahLst/>
                <a:cxnLst>
                  <a:cxn ang="0">
                    <a:pos x="T0" y="T1"/>
                  </a:cxn>
                  <a:cxn ang="0">
                    <a:pos x="T2" y="T3"/>
                  </a:cxn>
                  <a:cxn ang="0">
                    <a:pos x="T4" y="T5"/>
                  </a:cxn>
                  <a:cxn ang="0">
                    <a:pos x="T6" y="T7"/>
                  </a:cxn>
                  <a:cxn ang="0">
                    <a:pos x="T8" y="T9"/>
                  </a:cxn>
                  <a:cxn ang="0">
                    <a:pos x="T10" y="T11"/>
                  </a:cxn>
                </a:cxnLst>
                <a:rect l="0" t="0" r="r" b="b"/>
                <a:pathLst>
                  <a:path w="78" h="87">
                    <a:moveTo>
                      <a:pt x="78" y="77"/>
                    </a:moveTo>
                    <a:cubicBezTo>
                      <a:pt x="69" y="62"/>
                      <a:pt x="48" y="27"/>
                      <a:pt x="37" y="0"/>
                    </a:cubicBezTo>
                    <a:cubicBezTo>
                      <a:pt x="25" y="26"/>
                      <a:pt x="10" y="55"/>
                      <a:pt x="0" y="80"/>
                    </a:cubicBezTo>
                    <a:cubicBezTo>
                      <a:pt x="5" y="80"/>
                      <a:pt x="5" y="80"/>
                      <a:pt x="5" y="80"/>
                    </a:cubicBezTo>
                    <a:cubicBezTo>
                      <a:pt x="3" y="87"/>
                      <a:pt x="3" y="87"/>
                      <a:pt x="3" y="87"/>
                    </a:cubicBezTo>
                    <a:cubicBezTo>
                      <a:pt x="25" y="82"/>
                      <a:pt x="63" y="79"/>
                      <a:pt x="78" y="77"/>
                    </a:cubicBezTo>
                    <a:close/>
                  </a:path>
                </a:pathLst>
              </a:custGeom>
              <a:solidFill>
                <a:srgbClr val="C6D9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4" name="Freeform 159"/>
              <p:cNvSpPr/>
              <p:nvPr/>
            </p:nvSpPr>
            <p:spPr bwMode="auto">
              <a:xfrm>
                <a:off x="6397" y="2677"/>
                <a:ext cx="31" cy="53"/>
              </a:xfrm>
              <a:custGeom>
                <a:avLst/>
                <a:gdLst>
                  <a:gd name="T0" fmla="*/ 13 w 13"/>
                  <a:gd name="T1" fmla="*/ 21 h 22"/>
                  <a:gd name="T2" fmla="*/ 7 w 13"/>
                  <a:gd name="T3" fmla="*/ 0 h 22"/>
                  <a:gd name="T4" fmla="*/ 0 w 13"/>
                  <a:gd name="T5" fmla="*/ 1 h 22"/>
                  <a:gd name="T6" fmla="*/ 1 w 13"/>
                  <a:gd name="T7" fmla="*/ 21 h 22"/>
                  <a:gd name="T8" fmla="*/ 13 w 13"/>
                  <a:gd name="T9" fmla="*/ 21 h 22"/>
                </a:gdLst>
                <a:ahLst/>
                <a:cxnLst>
                  <a:cxn ang="0">
                    <a:pos x="T0" y="T1"/>
                  </a:cxn>
                  <a:cxn ang="0">
                    <a:pos x="T2" y="T3"/>
                  </a:cxn>
                  <a:cxn ang="0">
                    <a:pos x="T4" y="T5"/>
                  </a:cxn>
                  <a:cxn ang="0">
                    <a:pos x="T6" y="T7"/>
                  </a:cxn>
                  <a:cxn ang="0">
                    <a:pos x="T8" y="T9"/>
                  </a:cxn>
                </a:cxnLst>
                <a:rect l="0" t="0" r="r" b="b"/>
                <a:pathLst>
                  <a:path w="13" h="22">
                    <a:moveTo>
                      <a:pt x="13" y="21"/>
                    </a:moveTo>
                    <a:cubicBezTo>
                      <a:pt x="7" y="0"/>
                      <a:pt x="7" y="0"/>
                      <a:pt x="7" y="0"/>
                    </a:cubicBezTo>
                    <a:cubicBezTo>
                      <a:pt x="5" y="0"/>
                      <a:pt x="3" y="1"/>
                      <a:pt x="0" y="1"/>
                    </a:cubicBezTo>
                    <a:cubicBezTo>
                      <a:pt x="1" y="21"/>
                      <a:pt x="1" y="21"/>
                      <a:pt x="1" y="21"/>
                    </a:cubicBezTo>
                    <a:cubicBezTo>
                      <a:pt x="5" y="22"/>
                      <a:pt x="9" y="22"/>
                      <a:pt x="13" y="2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5" name="Freeform 160"/>
              <p:cNvSpPr/>
              <p:nvPr/>
            </p:nvSpPr>
            <p:spPr bwMode="auto">
              <a:xfrm>
                <a:off x="6381" y="2485"/>
                <a:ext cx="28" cy="21"/>
              </a:xfrm>
              <a:custGeom>
                <a:avLst/>
                <a:gdLst>
                  <a:gd name="T0" fmla="*/ 0 w 12"/>
                  <a:gd name="T1" fmla="*/ 9 h 9"/>
                  <a:gd name="T2" fmla="*/ 9 w 12"/>
                  <a:gd name="T3" fmla="*/ 9 h 9"/>
                  <a:gd name="T4" fmla="*/ 12 w 12"/>
                  <a:gd name="T5" fmla="*/ 0 h 9"/>
                  <a:gd name="T6" fmla="*/ 6 w 12"/>
                  <a:gd name="T7" fmla="*/ 0 h 9"/>
                  <a:gd name="T8" fmla="*/ 0 w 12"/>
                  <a:gd name="T9" fmla="*/ 9 h 9"/>
                </a:gdLst>
                <a:ahLst/>
                <a:cxnLst>
                  <a:cxn ang="0">
                    <a:pos x="T0" y="T1"/>
                  </a:cxn>
                  <a:cxn ang="0">
                    <a:pos x="T2" y="T3"/>
                  </a:cxn>
                  <a:cxn ang="0">
                    <a:pos x="T4" y="T5"/>
                  </a:cxn>
                  <a:cxn ang="0">
                    <a:pos x="T6" y="T7"/>
                  </a:cxn>
                  <a:cxn ang="0">
                    <a:pos x="T8" y="T9"/>
                  </a:cxn>
                </a:cxnLst>
                <a:rect l="0" t="0" r="r" b="b"/>
                <a:pathLst>
                  <a:path w="12" h="9">
                    <a:moveTo>
                      <a:pt x="0" y="9"/>
                    </a:moveTo>
                    <a:cubicBezTo>
                      <a:pt x="3" y="9"/>
                      <a:pt x="6" y="9"/>
                      <a:pt x="9" y="9"/>
                    </a:cubicBezTo>
                    <a:cubicBezTo>
                      <a:pt x="12" y="0"/>
                      <a:pt x="12" y="0"/>
                      <a:pt x="12" y="0"/>
                    </a:cubicBezTo>
                    <a:cubicBezTo>
                      <a:pt x="10" y="0"/>
                      <a:pt x="8" y="0"/>
                      <a:pt x="6" y="0"/>
                    </a:cubicBezTo>
                    <a:lnTo>
                      <a:pt x="0" y="9"/>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6" name="Freeform 161"/>
              <p:cNvSpPr/>
              <p:nvPr/>
            </p:nvSpPr>
            <p:spPr bwMode="auto">
              <a:xfrm>
                <a:off x="6326" y="2803"/>
                <a:ext cx="100" cy="93"/>
              </a:xfrm>
              <a:custGeom>
                <a:avLst/>
                <a:gdLst>
                  <a:gd name="T0" fmla="*/ 41 w 42"/>
                  <a:gd name="T1" fmla="*/ 0 h 39"/>
                  <a:gd name="T2" fmla="*/ 28 w 42"/>
                  <a:gd name="T3" fmla="*/ 1 h 39"/>
                  <a:gd name="T4" fmla="*/ 5 w 42"/>
                  <a:gd name="T5" fmla="*/ 21 h 39"/>
                  <a:gd name="T6" fmla="*/ 0 w 42"/>
                  <a:gd name="T7" fmla="*/ 31 h 39"/>
                  <a:gd name="T8" fmla="*/ 41 w 42"/>
                  <a:gd name="T9" fmla="*/ 0 h 39"/>
                </a:gdLst>
                <a:ahLst/>
                <a:cxnLst>
                  <a:cxn ang="0">
                    <a:pos x="T0" y="T1"/>
                  </a:cxn>
                  <a:cxn ang="0">
                    <a:pos x="T2" y="T3"/>
                  </a:cxn>
                  <a:cxn ang="0">
                    <a:pos x="T4" y="T5"/>
                  </a:cxn>
                  <a:cxn ang="0">
                    <a:pos x="T6" y="T7"/>
                  </a:cxn>
                  <a:cxn ang="0">
                    <a:pos x="T8" y="T9"/>
                  </a:cxn>
                </a:cxnLst>
                <a:rect l="0" t="0" r="r" b="b"/>
                <a:pathLst>
                  <a:path w="42" h="39">
                    <a:moveTo>
                      <a:pt x="41" y="0"/>
                    </a:moveTo>
                    <a:cubicBezTo>
                      <a:pt x="37" y="1"/>
                      <a:pt x="32" y="1"/>
                      <a:pt x="28" y="1"/>
                    </a:cubicBezTo>
                    <a:cubicBezTo>
                      <a:pt x="26" y="13"/>
                      <a:pt x="16" y="22"/>
                      <a:pt x="5" y="21"/>
                    </a:cubicBezTo>
                    <a:cubicBezTo>
                      <a:pt x="4" y="24"/>
                      <a:pt x="2" y="27"/>
                      <a:pt x="0" y="31"/>
                    </a:cubicBezTo>
                    <a:cubicBezTo>
                      <a:pt x="20" y="39"/>
                      <a:pt x="42" y="21"/>
                      <a:pt x="41"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7" name="Freeform 162"/>
              <p:cNvSpPr/>
              <p:nvPr/>
            </p:nvSpPr>
            <p:spPr bwMode="auto">
              <a:xfrm>
                <a:off x="6371" y="2680"/>
                <a:ext cx="24" cy="47"/>
              </a:xfrm>
              <a:custGeom>
                <a:avLst/>
                <a:gdLst>
                  <a:gd name="T0" fmla="*/ 9 w 10"/>
                  <a:gd name="T1" fmla="*/ 0 h 20"/>
                  <a:gd name="T2" fmla="*/ 3 w 10"/>
                  <a:gd name="T3" fmla="*/ 0 h 20"/>
                  <a:gd name="T4" fmla="*/ 0 w 10"/>
                  <a:gd name="T5" fmla="*/ 17 h 20"/>
                  <a:gd name="T6" fmla="*/ 10 w 10"/>
                  <a:gd name="T7" fmla="*/ 20 h 20"/>
                  <a:gd name="T8" fmla="*/ 9 w 10"/>
                  <a:gd name="T9" fmla="*/ 0 h 20"/>
                </a:gdLst>
                <a:ahLst/>
                <a:cxnLst>
                  <a:cxn ang="0">
                    <a:pos x="T0" y="T1"/>
                  </a:cxn>
                  <a:cxn ang="0">
                    <a:pos x="T2" y="T3"/>
                  </a:cxn>
                  <a:cxn ang="0">
                    <a:pos x="T4" y="T5"/>
                  </a:cxn>
                  <a:cxn ang="0">
                    <a:pos x="T6" y="T7"/>
                  </a:cxn>
                  <a:cxn ang="0">
                    <a:pos x="T8" y="T9"/>
                  </a:cxn>
                </a:cxnLst>
                <a:rect l="0" t="0" r="r" b="b"/>
                <a:pathLst>
                  <a:path w="10" h="20">
                    <a:moveTo>
                      <a:pt x="9" y="0"/>
                    </a:moveTo>
                    <a:cubicBezTo>
                      <a:pt x="7" y="0"/>
                      <a:pt x="5" y="0"/>
                      <a:pt x="3" y="0"/>
                    </a:cubicBezTo>
                    <a:cubicBezTo>
                      <a:pt x="0" y="17"/>
                      <a:pt x="0" y="17"/>
                      <a:pt x="0" y="17"/>
                    </a:cubicBezTo>
                    <a:cubicBezTo>
                      <a:pt x="3" y="18"/>
                      <a:pt x="6" y="19"/>
                      <a:pt x="10" y="20"/>
                    </a:cubicBezTo>
                    <a:lnTo>
                      <a:pt x="9"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8" name="Freeform 163"/>
              <p:cNvSpPr/>
              <p:nvPr/>
            </p:nvSpPr>
            <p:spPr bwMode="auto">
              <a:xfrm>
                <a:off x="6343" y="2673"/>
                <a:ext cx="31" cy="45"/>
              </a:xfrm>
              <a:custGeom>
                <a:avLst/>
                <a:gdLst>
                  <a:gd name="T0" fmla="*/ 13 w 13"/>
                  <a:gd name="T1" fmla="*/ 2 h 19"/>
                  <a:gd name="T2" fmla="*/ 6 w 13"/>
                  <a:gd name="T3" fmla="*/ 0 h 19"/>
                  <a:gd name="T4" fmla="*/ 0 w 13"/>
                  <a:gd name="T5" fmla="*/ 14 h 19"/>
                  <a:gd name="T6" fmla="*/ 9 w 13"/>
                  <a:gd name="T7" fmla="*/ 19 h 19"/>
                  <a:gd name="T8" fmla="*/ 13 w 13"/>
                  <a:gd name="T9" fmla="*/ 2 h 19"/>
                </a:gdLst>
                <a:ahLst/>
                <a:cxnLst>
                  <a:cxn ang="0">
                    <a:pos x="T0" y="T1"/>
                  </a:cxn>
                  <a:cxn ang="0">
                    <a:pos x="T2" y="T3"/>
                  </a:cxn>
                  <a:cxn ang="0">
                    <a:pos x="T4" y="T5"/>
                  </a:cxn>
                  <a:cxn ang="0">
                    <a:pos x="T6" y="T7"/>
                  </a:cxn>
                  <a:cxn ang="0">
                    <a:pos x="T8" y="T9"/>
                  </a:cxn>
                </a:cxnLst>
                <a:rect l="0" t="0" r="r" b="b"/>
                <a:pathLst>
                  <a:path w="13" h="19">
                    <a:moveTo>
                      <a:pt x="13" y="2"/>
                    </a:moveTo>
                    <a:cubicBezTo>
                      <a:pt x="11" y="2"/>
                      <a:pt x="8" y="1"/>
                      <a:pt x="6" y="0"/>
                    </a:cubicBezTo>
                    <a:cubicBezTo>
                      <a:pt x="0" y="14"/>
                      <a:pt x="0" y="14"/>
                      <a:pt x="0" y="14"/>
                    </a:cubicBezTo>
                    <a:cubicBezTo>
                      <a:pt x="3" y="16"/>
                      <a:pt x="6" y="18"/>
                      <a:pt x="9" y="19"/>
                    </a:cubicBezTo>
                    <a:lnTo>
                      <a:pt x="13" y="2"/>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9" name="Freeform 164"/>
              <p:cNvSpPr/>
              <p:nvPr/>
            </p:nvSpPr>
            <p:spPr bwMode="auto">
              <a:xfrm>
                <a:off x="6322" y="2426"/>
                <a:ext cx="30" cy="24"/>
              </a:xfrm>
              <a:custGeom>
                <a:avLst/>
                <a:gdLst>
                  <a:gd name="T0" fmla="*/ 13 w 13"/>
                  <a:gd name="T1" fmla="*/ 6 h 10"/>
                  <a:gd name="T2" fmla="*/ 0 w 13"/>
                  <a:gd name="T3" fmla="*/ 0 h 10"/>
                  <a:gd name="T4" fmla="*/ 1 w 13"/>
                  <a:gd name="T5" fmla="*/ 2 h 10"/>
                  <a:gd name="T6" fmla="*/ 10 w 13"/>
                  <a:gd name="T7" fmla="*/ 10 h 10"/>
                  <a:gd name="T8" fmla="*/ 13 w 13"/>
                  <a:gd name="T9" fmla="*/ 6 h 10"/>
                </a:gdLst>
                <a:ahLst/>
                <a:cxnLst>
                  <a:cxn ang="0">
                    <a:pos x="T0" y="T1"/>
                  </a:cxn>
                  <a:cxn ang="0">
                    <a:pos x="T2" y="T3"/>
                  </a:cxn>
                  <a:cxn ang="0">
                    <a:pos x="T4" y="T5"/>
                  </a:cxn>
                  <a:cxn ang="0">
                    <a:pos x="T6" y="T7"/>
                  </a:cxn>
                  <a:cxn ang="0">
                    <a:pos x="T8" y="T9"/>
                  </a:cxn>
                </a:cxnLst>
                <a:rect l="0" t="0" r="r" b="b"/>
                <a:pathLst>
                  <a:path w="13" h="10">
                    <a:moveTo>
                      <a:pt x="13" y="6"/>
                    </a:moveTo>
                    <a:cubicBezTo>
                      <a:pt x="9" y="4"/>
                      <a:pt x="5" y="2"/>
                      <a:pt x="0" y="0"/>
                    </a:cubicBezTo>
                    <a:cubicBezTo>
                      <a:pt x="1" y="2"/>
                      <a:pt x="1" y="2"/>
                      <a:pt x="1" y="2"/>
                    </a:cubicBezTo>
                    <a:cubicBezTo>
                      <a:pt x="10" y="10"/>
                      <a:pt x="10" y="10"/>
                      <a:pt x="10" y="10"/>
                    </a:cubicBezTo>
                    <a:lnTo>
                      <a:pt x="13" y="6"/>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0" name="Freeform 165"/>
              <p:cNvSpPr/>
              <p:nvPr/>
            </p:nvSpPr>
            <p:spPr bwMode="auto">
              <a:xfrm>
                <a:off x="6324" y="2438"/>
                <a:ext cx="19" cy="23"/>
              </a:xfrm>
              <a:custGeom>
                <a:avLst/>
                <a:gdLst>
                  <a:gd name="T0" fmla="*/ 19 w 19"/>
                  <a:gd name="T1" fmla="*/ 16 h 23"/>
                  <a:gd name="T2" fmla="*/ 0 w 19"/>
                  <a:gd name="T3" fmla="*/ 0 h 23"/>
                  <a:gd name="T4" fmla="*/ 2 w 19"/>
                  <a:gd name="T5" fmla="*/ 12 h 23"/>
                  <a:gd name="T6" fmla="*/ 14 w 19"/>
                  <a:gd name="T7" fmla="*/ 23 h 23"/>
                  <a:gd name="T8" fmla="*/ 19 w 19"/>
                  <a:gd name="T9" fmla="*/ 16 h 23"/>
                </a:gdLst>
                <a:ahLst/>
                <a:cxnLst>
                  <a:cxn ang="0">
                    <a:pos x="T0" y="T1"/>
                  </a:cxn>
                  <a:cxn ang="0">
                    <a:pos x="T2" y="T3"/>
                  </a:cxn>
                  <a:cxn ang="0">
                    <a:pos x="T4" y="T5"/>
                  </a:cxn>
                  <a:cxn ang="0">
                    <a:pos x="T6" y="T7"/>
                  </a:cxn>
                  <a:cxn ang="0">
                    <a:pos x="T8" y="T9"/>
                  </a:cxn>
                </a:cxnLst>
                <a:rect l="0" t="0" r="r" b="b"/>
                <a:pathLst>
                  <a:path w="19" h="23">
                    <a:moveTo>
                      <a:pt x="19" y="16"/>
                    </a:moveTo>
                    <a:lnTo>
                      <a:pt x="0" y="0"/>
                    </a:lnTo>
                    <a:lnTo>
                      <a:pt x="2" y="12"/>
                    </a:lnTo>
                    <a:lnTo>
                      <a:pt x="14" y="23"/>
                    </a:lnTo>
                    <a:lnTo>
                      <a:pt x="19" y="16"/>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1" name="Freeform 166"/>
              <p:cNvSpPr/>
              <p:nvPr/>
            </p:nvSpPr>
            <p:spPr bwMode="auto">
              <a:xfrm>
                <a:off x="6322" y="2661"/>
                <a:ext cx="30" cy="42"/>
              </a:xfrm>
              <a:custGeom>
                <a:avLst/>
                <a:gdLst>
                  <a:gd name="T0" fmla="*/ 13 w 13"/>
                  <a:gd name="T1" fmla="*/ 4 h 18"/>
                  <a:gd name="T2" fmla="*/ 6 w 13"/>
                  <a:gd name="T3" fmla="*/ 0 h 18"/>
                  <a:gd name="T4" fmla="*/ 0 w 13"/>
                  <a:gd name="T5" fmla="*/ 11 h 18"/>
                  <a:gd name="T6" fmla="*/ 7 w 13"/>
                  <a:gd name="T7" fmla="*/ 18 h 18"/>
                  <a:gd name="T8" fmla="*/ 13 w 13"/>
                  <a:gd name="T9" fmla="*/ 4 h 18"/>
                </a:gdLst>
                <a:ahLst/>
                <a:cxnLst>
                  <a:cxn ang="0">
                    <a:pos x="T0" y="T1"/>
                  </a:cxn>
                  <a:cxn ang="0">
                    <a:pos x="T2" y="T3"/>
                  </a:cxn>
                  <a:cxn ang="0">
                    <a:pos x="T4" y="T5"/>
                  </a:cxn>
                  <a:cxn ang="0">
                    <a:pos x="T6" y="T7"/>
                  </a:cxn>
                  <a:cxn ang="0">
                    <a:pos x="T8" y="T9"/>
                  </a:cxn>
                </a:cxnLst>
                <a:rect l="0" t="0" r="r" b="b"/>
                <a:pathLst>
                  <a:path w="13" h="18">
                    <a:moveTo>
                      <a:pt x="13" y="4"/>
                    </a:moveTo>
                    <a:cubicBezTo>
                      <a:pt x="11" y="3"/>
                      <a:pt x="9" y="2"/>
                      <a:pt x="6" y="0"/>
                    </a:cubicBezTo>
                    <a:cubicBezTo>
                      <a:pt x="0" y="11"/>
                      <a:pt x="0" y="11"/>
                      <a:pt x="0" y="11"/>
                    </a:cubicBezTo>
                    <a:cubicBezTo>
                      <a:pt x="2" y="14"/>
                      <a:pt x="5" y="16"/>
                      <a:pt x="7" y="18"/>
                    </a:cubicBezTo>
                    <a:lnTo>
                      <a:pt x="13" y="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2" name="Freeform 167"/>
              <p:cNvSpPr/>
              <p:nvPr/>
            </p:nvSpPr>
            <p:spPr bwMode="auto">
              <a:xfrm>
                <a:off x="6326" y="2454"/>
                <a:ext cx="10" cy="24"/>
              </a:xfrm>
              <a:custGeom>
                <a:avLst/>
                <a:gdLst>
                  <a:gd name="T0" fmla="*/ 10 w 10"/>
                  <a:gd name="T1" fmla="*/ 10 h 24"/>
                  <a:gd name="T2" fmla="*/ 0 w 10"/>
                  <a:gd name="T3" fmla="*/ 0 h 24"/>
                  <a:gd name="T4" fmla="*/ 3 w 10"/>
                  <a:gd name="T5" fmla="*/ 24 h 24"/>
                  <a:gd name="T6" fmla="*/ 10 w 10"/>
                  <a:gd name="T7" fmla="*/ 10 h 24"/>
                </a:gdLst>
                <a:ahLst/>
                <a:cxnLst>
                  <a:cxn ang="0">
                    <a:pos x="T0" y="T1"/>
                  </a:cxn>
                  <a:cxn ang="0">
                    <a:pos x="T2" y="T3"/>
                  </a:cxn>
                  <a:cxn ang="0">
                    <a:pos x="T4" y="T5"/>
                  </a:cxn>
                  <a:cxn ang="0">
                    <a:pos x="T6" y="T7"/>
                  </a:cxn>
                </a:cxnLst>
                <a:rect l="0" t="0" r="r" b="b"/>
                <a:pathLst>
                  <a:path w="10" h="24">
                    <a:moveTo>
                      <a:pt x="10" y="10"/>
                    </a:moveTo>
                    <a:lnTo>
                      <a:pt x="0" y="0"/>
                    </a:lnTo>
                    <a:lnTo>
                      <a:pt x="3" y="24"/>
                    </a:lnTo>
                    <a:lnTo>
                      <a:pt x="10" y="10"/>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3" name="Freeform 168"/>
              <p:cNvSpPr/>
              <p:nvPr/>
            </p:nvSpPr>
            <p:spPr bwMode="auto">
              <a:xfrm>
                <a:off x="6303" y="2644"/>
                <a:ext cx="30" cy="38"/>
              </a:xfrm>
              <a:custGeom>
                <a:avLst/>
                <a:gdLst>
                  <a:gd name="T0" fmla="*/ 6 w 13"/>
                  <a:gd name="T1" fmla="*/ 16 h 16"/>
                  <a:gd name="T2" fmla="*/ 13 w 13"/>
                  <a:gd name="T3" fmla="*/ 6 h 16"/>
                  <a:gd name="T4" fmla="*/ 8 w 13"/>
                  <a:gd name="T5" fmla="*/ 0 h 16"/>
                  <a:gd name="T6" fmla="*/ 0 w 13"/>
                  <a:gd name="T7" fmla="*/ 7 h 16"/>
                  <a:gd name="T8" fmla="*/ 4 w 13"/>
                  <a:gd name="T9" fmla="*/ 14 h 16"/>
                  <a:gd name="T10" fmla="*/ 6 w 13"/>
                  <a:gd name="T11" fmla="*/ 16 h 16"/>
                </a:gdLst>
                <a:ahLst/>
                <a:cxnLst>
                  <a:cxn ang="0">
                    <a:pos x="T0" y="T1"/>
                  </a:cxn>
                  <a:cxn ang="0">
                    <a:pos x="T2" y="T3"/>
                  </a:cxn>
                  <a:cxn ang="0">
                    <a:pos x="T4" y="T5"/>
                  </a:cxn>
                  <a:cxn ang="0">
                    <a:pos x="T6" y="T7"/>
                  </a:cxn>
                  <a:cxn ang="0">
                    <a:pos x="T8" y="T9"/>
                  </a:cxn>
                  <a:cxn ang="0">
                    <a:pos x="T10" y="T11"/>
                  </a:cxn>
                </a:cxnLst>
                <a:rect l="0" t="0" r="r" b="b"/>
                <a:pathLst>
                  <a:path w="13" h="16">
                    <a:moveTo>
                      <a:pt x="6" y="16"/>
                    </a:moveTo>
                    <a:cubicBezTo>
                      <a:pt x="13" y="6"/>
                      <a:pt x="13" y="6"/>
                      <a:pt x="13" y="6"/>
                    </a:cubicBezTo>
                    <a:cubicBezTo>
                      <a:pt x="11" y="4"/>
                      <a:pt x="9" y="2"/>
                      <a:pt x="8" y="0"/>
                    </a:cubicBezTo>
                    <a:cubicBezTo>
                      <a:pt x="0" y="7"/>
                      <a:pt x="0" y="7"/>
                      <a:pt x="0" y="7"/>
                    </a:cubicBezTo>
                    <a:cubicBezTo>
                      <a:pt x="1" y="10"/>
                      <a:pt x="3" y="12"/>
                      <a:pt x="4" y="14"/>
                    </a:cubicBezTo>
                    <a:cubicBezTo>
                      <a:pt x="5" y="15"/>
                      <a:pt x="5" y="15"/>
                      <a:pt x="6" y="16"/>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4" name="Freeform 169"/>
              <p:cNvSpPr/>
              <p:nvPr/>
            </p:nvSpPr>
            <p:spPr bwMode="auto">
              <a:xfrm>
                <a:off x="6288" y="2910"/>
                <a:ext cx="43" cy="21"/>
              </a:xfrm>
              <a:custGeom>
                <a:avLst/>
                <a:gdLst>
                  <a:gd name="T0" fmla="*/ 0 w 18"/>
                  <a:gd name="T1" fmla="*/ 4 h 9"/>
                  <a:gd name="T2" fmla="*/ 0 w 18"/>
                  <a:gd name="T3" fmla="*/ 9 h 9"/>
                  <a:gd name="T4" fmla="*/ 18 w 18"/>
                  <a:gd name="T5" fmla="*/ 9 h 9"/>
                  <a:gd name="T6" fmla="*/ 5 w 18"/>
                  <a:gd name="T7" fmla="*/ 0 h 9"/>
                  <a:gd name="T8" fmla="*/ 0 w 18"/>
                  <a:gd name="T9" fmla="*/ 4 h 9"/>
                </a:gdLst>
                <a:ahLst/>
                <a:cxnLst>
                  <a:cxn ang="0">
                    <a:pos x="T0" y="T1"/>
                  </a:cxn>
                  <a:cxn ang="0">
                    <a:pos x="T2" y="T3"/>
                  </a:cxn>
                  <a:cxn ang="0">
                    <a:pos x="T4" y="T5"/>
                  </a:cxn>
                  <a:cxn ang="0">
                    <a:pos x="T6" y="T7"/>
                  </a:cxn>
                  <a:cxn ang="0">
                    <a:pos x="T8" y="T9"/>
                  </a:cxn>
                </a:cxnLst>
                <a:rect l="0" t="0" r="r" b="b"/>
                <a:pathLst>
                  <a:path w="18" h="9">
                    <a:moveTo>
                      <a:pt x="0" y="4"/>
                    </a:moveTo>
                    <a:cubicBezTo>
                      <a:pt x="0" y="9"/>
                      <a:pt x="0" y="9"/>
                      <a:pt x="0" y="9"/>
                    </a:cubicBezTo>
                    <a:cubicBezTo>
                      <a:pt x="18" y="9"/>
                      <a:pt x="18" y="9"/>
                      <a:pt x="18" y="9"/>
                    </a:cubicBezTo>
                    <a:cubicBezTo>
                      <a:pt x="13" y="7"/>
                      <a:pt x="9" y="4"/>
                      <a:pt x="5" y="0"/>
                    </a:cubicBezTo>
                    <a:cubicBezTo>
                      <a:pt x="4" y="2"/>
                      <a:pt x="2" y="3"/>
                      <a:pt x="0" y="4"/>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5" name="Freeform 170"/>
              <p:cNvSpPr/>
              <p:nvPr/>
            </p:nvSpPr>
            <p:spPr bwMode="auto">
              <a:xfrm>
                <a:off x="6293" y="2625"/>
                <a:ext cx="24" cy="31"/>
              </a:xfrm>
              <a:custGeom>
                <a:avLst/>
                <a:gdLst>
                  <a:gd name="T0" fmla="*/ 10 w 10"/>
                  <a:gd name="T1" fmla="*/ 6 h 13"/>
                  <a:gd name="T2" fmla="*/ 7 w 10"/>
                  <a:gd name="T3" fmla="*/ 0 h 13"/>
                  <a:gd name="T4" fmla="*/ 0 w 10"/>
                  <a:gd name="T5" fmla="*/ 3 h 13"/>
                  <a:gd name="T6" fmla="*/ 3 w 10"/>
                  <a:gd name="T7" fmla="*/ 13 h 13"/>
                  <a:gd name="T8" fmla="*/ 10 w 10"/>
                  <a:gd name="T9" fmla="*/ 6 h 13"/>
                </a:gdLst>
                <a:ahLst/>
                <a:cxnLst>
                  <a:cxn ang="0">
                    <a:pos x="T0" y="T1"/>
                  </a:cxn>
                  <a:cxn ang="0">
                    <a:pos x="T2" y="T3"/>
                  </a:cxn>
                  <a:cxn ang="0">
                    <a:pos x="T4" y="T5"/>
                  </a:cxn>
                  <a:cxn ang="0">
                    <a:pos x="T6" y="T7"/>
                  </a:cxn>
                  <a:cxn ang="0">
                    <a:pos x="T8" y="T9"/>
                  </a:cxn>
                </a:cxnLst>
                <a:rect l="0" t="0" r="r" b="b"/>
                <a:pathLst>
                  <a:path w="10" h="13">
                    <a:moveTo>
                      <a:pt x="10" y="6"/>
                    </a:moveTo>
                    <a:cubicBezTo>
                      <a:pt x="9" y="4"/>
                      <a:pt x="7" y="2"/>
                      <a:pt x="7" y="0"/>
                    </a:cubicBezTo>
                    <a:cubicBezTo>
                      <a:pt x="0" y="3"/>
                      <a:pt x="0" y="3"/>
                      <a:pt x="0" y="3"/>
                    </a:cubicBezTo>
                    <a:cubicBezTo>
                      <a:pt x="0" y="7"/>
                      <a:pt x="2" y="10"/>
                      <a:pt x="3" y="13"/>
                    </a:cubicBezTo>
                    <a:lnTo>
                      <a:pt x="10" y="6"/>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6" name="Freeform 171"/>
              <p:cNvSpPr/>
              <p:nvPr/>
            </p:nvSpPr>
            <p:spPr bwMode="auto">
              <a:xfrm>
                <a:off x="6267" y="2400"/>
                <a:ext cx="33" cy="23"/>
              </a:xfrm>
              <a:custGeom>
                <a:avLst/>
                <a:gdLst>
                  <a:gd name="T0" fmla="*/ 0 w 14"/>
                  <a:gd name="T1" fmla="*/ 2 h 10"/>
                  <a:gd name="T2" fmla="*/ 9 w 14"/>
                  <a:gd name="T3" fmla="*/ 10 h 10"/>
                  <a:gd name="T4" fmla="*/ 14 w 14"/>
                  <a:gd name="T5" fmla="*/ 6 h 10"/>
                  <a:gd name="T6" fmla="*/ 0 w 14"/>
                  <a:gd name="T7" fmla="*/ 0 h 10"/>
                  <a:gd name="T8" fmla="*/ 0 w 14"/>
                  <a:gd name="T9" fmla="*/ 2 h 10"/>
                </a:gdLst>
                <a:ahLst/>
                <a:cxnLst>
                  <a:cxn ang="0">
                    <a:pos x="T0" y="T1"/>
                  </a:cxn>
                  <a:cxn ang="0">
                    <a:pos x="T2" y="T3"/>
                  </a:cxn>
                  <a:cxn ang="0">
                    <a:pos x="T4" y="T5"/>
                  </a:cxn>
                  <a:cxn ang="0">
                    <a:pos x="T6" y="T7"/>
                  </a:cxn>
                  <a:cxn ang="0">
                    <a:pos x="T8" y="T9"/>
                  </a:cxn>
                </a:cxnLst>
                <a:rect l="0" t="0" r="r" b="b"/>
                <a:pathLst>
                  <a:path w="14" h="10">
                    <a:moveTo>
                      <a:pt x="0" y="2"/>
                    </a:moveTo>
                    <a:cubicBezTo>
                      <a:pt x="9" y="10"/>
                      <a:pt x="9" y="10"/>
                      <a:pt x="9" y="10"/>
                    </a:cubicBezTo>
                    <a:cubicBezTo>
                      <a:pt x="14" y="6"/>
                      <a:pt x="14" y="6"/>
                      <a:pt x="14" y="6"/>
                    </a:cubicBezTo>
                    <a:cubicBezTo>
                      <a:pt x="8" y="4"/>
                      <a:pt x="3" y="2"/>
                      <a:pt x="0" y="0"/>
                    </a:cubicBezTo>
                    <a:lnTo>
                      <a:pt x="0" y="2"/>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7" name="Freeform 172"/>
              <p:cNvSpPr/>
              <p:nvPr/>
            </p:nvSpPr>
            <p:spPr bwMode="auto">
              <a:xfrm>
                <a:off x="6288" y="2568"/>
                <a:ext cx="17" cy="31"/>
              </a:xfrm>
              <a:custGeom>
                <a:avLst/>
                <a:gdLst>
                  <a:gd name="T0" fmla="*/ 2 w 7"/>
                  <a:gd name="T1" fmla="*/ 0 h 13"/>
                  <a:gd name="T2" fmla="*/ 0 w 7"/>
                  <a:gd name="T3" fmla="*/ 13 h 13"/>
                  <a:gd name="T4" fmla="*/ 6 w 7"/>
                  <a:gd name="T5" fmla="*/ 12 h 13"/>
                  <a:gd name="T6" fmla="*/ 7 w 7"/>
                  <a:gd name="T7" fmla="*/ 2 h 13"/>
                  <a:gd name="T8" fmla="*/ 2 w 7"/>
                  <a:gd name="T9" fmla="*/ 0 h 13"/>
                </a:gdLst>
                <a:ahLst/>
                <a:cxnLst>
                  <a:cxn ang="0">
                    <a:pos x="T0" y="T1"/>
                  </a:cxn>
                  <a:cxn ang="0">
                    <a:pos x="T2" y="T3"/>
                  </a:cxn>
                  <a:cxn ang="0">
                    <a:pos x="T4" y="T5"/>
                  </a:cxn>
                  <a:cxn ang="0">
                    <a:pos x="T6" y="T7"/>
                  </a:cxn>
                  <a:cxn ang="0">
                    <a:pos x="T8" y="T9"/>
                  </a:cxn>
                </a:cxnLst>
                <a:rect l="0" t="0" r="r" b="b"/>
                <a:pathLst>
                  <a:path w="7" h="13">
                    <a:moveTo>
                      <a:pt x="2" y="0"/>
                    </a:moveTo>
                    <a:cubicBezTo>
                      <a:pt x="1" y="4"/>
                      <a:pt x="0" y="9"/>
                      <a:pt x="0" y="13"/>
                    </a:cubicBezTo>
                    <a:cubicBezTo>
                      <a:pt x="6" y="12"/>
                      <a:pt x="6" y="12"/>
                      <a:pt x="6" y="12"/>
                    </a:cubicBezTo>
                    <a:cubicBezTo>
                      <a:pt x="6" y="8"/>
                      <a:pt x="6" y="5"/>
                      <a:pt x="7" y="2"/>
                    </a:cubicBezTo>
                    <a:lnTo>
                      <a:pt x="2"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8" name="Freeform 173"/>
              <p:cNvSpPr/>
              <p:nvPr/>
            </p:nvSpPr>
            <p:spPr bwMode="auto">
              <a:xfrm>
                <a:off x="6288" y="2601"/>
                <a:ext cx="19" cy="27"/>
              </a:xfrm>
              <a:custGeom>
                <a:avLst/>
                <a:gdLst>
                  <a:gd name="T0" fmla="*/ 1 w 8"/>
                  <a:gd name="T1" fmla="*/ 11 h 11"/>
                  <a:gd name="T2" fmla="*/ 8 w 8"/>
                  <a:gd name="T3" fmla="*/ 7 h 11"/>
                  <a:gd name="T4" fmla="*/ 6 w 8"/>
                  <a:gd name="T5" fmla="*/ 0 h 11"/>
                  <a:gd name="T6" fmla="*/ 0 w 8"/>
                  <a:gd name="T7" fmla="*/ 1 h 11"/>
                  <a:gd name="T8" fmla="*/ 1 w 8"/>
                  <a:gd name="T9" fmla="*/ 11 h 11"/>
                </a:gdLst>
                <a:ahLst/>
                <a:cxnLst>
                  <a:cxn ang="0">
                    <a:pos x="T0" y="T1"/>
                  </a:cxn>
                  <a:cxn ang="0">
                    <a:pos x="T2" y="T3"/>
                  </a:cxn>
                  <a:cxn ang="0">
                    <a:pos x="T4" y="T5"/>
                  </a:cxn>
                  <a:cxn ang="0">
                    <a:pos x="T6" y="T7"/>
                  </a:cxn>
                  <a:cxn ang="0">
                    <a:pos x="T8" y="T9"/>
                  </a:cxn>
                </a:cxnLst>
                <a:rect l="0" t="0" r="r" b="b"/>
                <a:pathLst>
                  <a:path w="8" h="11">
                    <a:moveTo>
                      <a:pt x="1" y="11"/>
                    </a:moveTo>
                    <a:cubicBezTo>
                      <a:pt x="8" y="7"/>
                      <a:pt x="8" y="7"/>
                      <a:pt x="8" y="7"/>
                    </a:cubicBezTo>
                    <a:cubicBezTo>
                      <a:pt x="7" y="5"/>
                      <a:pt x="6" y="3"/>
                      <a:pt x="6" y="0"/>
                    </a:cubicBezTo>
                    <a:cubicBezTo>
                      <a:pt x="0" y="1"/>
                      <a:pt x="0" y="1"/>
                      <a:pt x="0" y="1"/>
                    </a:cubicBezTo>
                    <a:cubicBezTo>
                      <a:pt x="0" y="5"/>
                      <a:pt x="0" y="8"/>
                      <a:pt x="1" y="1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9" name="Freeform 174"/>
              <p:cNvSpPr>
                <a:spLocks noEditPoints="1"/>
              </p:cNvSpPr>
              <p:nvPr/>
            </p:nvSpPr>
            <p:spPr bwMode="auto">
              <a:xfrm>
                <a:off x="5797" y="2601"/>
                <a:ext cx="565" cy="330"/>
              </a:xfrm>
              <a:custGeom>
                <a:avLst/>
                <a:gdLst>
                  <a:gd name="T0" fmla="*/ 218 w 239"/>
                  <a:gd name="T1" fmla="*/ 117 h 139"/>
                  <a:gd name="T2" fmla="*/ 173 w 239"/>
                  <a:gd name="T3" fmla="*/ 41 h 139"/>
                  <a:gd name="T4" fmla="*/ 175 w 239"/>
                  <a:gd name="T5" fmla="*/ 0 h 139"/>
                  <a:gd name="T6" fmla="*/ 137 w 239"/>
                  <a:gd name="T7" fmla="*/ 25 h 139"/>
                  <a:gd name="T8" fmla="*/ 20 w 239"/>
                  <a:gd name="T9" fmla="*/ 33 h 139"/>
                  <a:gd name="T10" fmla="*/ 91 w 239"/>
                  <a:gd name="T11" fmla="*/ 137 h 139"/>
                  <a:gd name="T12" fmla="*/ 96 w 239"/>
                  <a:gd name="T13" fmla="*/ 139 h 139"/>
                  <a:gd name="T14" fmla="*/ 190 w 239"/>
                  <a:gd name="T15" fmla="*/ 139 h 139"/>
                  <a:gd name="T16" fmla="*/ 218 w 239"/>
                  <a:gd name="T17" fmla="*/ 117 h 139"/>
                  <a:gd name="T18" fmla="*/ 80 w 239"/>
                  <a:gd name="T19" fmla="*/ 67 h 139"/>
                  <a:gd name="T20" fmla="*/ 63 w 239"/>
                  <a:gd name="T21" fmla="*/ 64 h 139"/>
                  <a:gd name="T22" fmla="*/ 65 w 239"/>
                  <a:gd name="T23" fmla="*/ 46 h 139"/>
                  <a:gd name="T24" fmla="*/ 83 w 239"/>
                  <a:gd name="T25" fmla="*/ 49 h 139"/>
                  <a:gd name="T26" fmla="*/ 80 w 239"/>
                  <a:gd name="T27" fmla="*/ 67 h 139"/>
                  <a:gd name="T28" fmla="*/ 119 w 239"/>
                  <a:gd name="T29" fmla="*/ 84 h 139"/>
                  <a:gd name="T30" fmla="*/ 100 w 239"/>
                  <a:gd name="T31" fmla="*/ 80 h 139"/>
                  <a:gd name="T32" fmla="*/ 103 w 239"/>
                  <a:gd name="T33" fmla="*/ 62 h 139"/>
                  <a:gd name="T34" fmla="*/ 121 w 239"/>
                  <a:gd name="T35" fmla="*/ 65 h 139"/>
                  <a:gd name="T36" fmla="*/ 119 w 239"/>
                  <a:gd name="T37" fmla="*/ 84 h 139"/>
                  <a:gd name="T38" fmla="*/ 155 w 239"/>
                  <a:gd name="T39" fmla="*/ 96 h 139"/>
                  <a:gd name="T40" fmla="*/ 136 w 239"/>
                  <a:gd name="T41" fmla="*/ 93 h 139"/>
                  <a:gd name="T42" fmla="*/ 139 w 239"/>
                  <a:gd name="T43" fmla="*/ 75 h 139"/>
                  <a:gd name="T44" fmla="*/ 157 w 239"/>
                  <a:gd name="T45" fmla="*/ 78 h 139"/>
                  <a:gd name="T46" fmla="*/ 155 w 239"/>
                  <a:gd name="T47" fmla="*/ 9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9" h="139">
                    <a:moveTo>
                      <a:pt x="218" y="117"/>
                    </a:moveTo>
                    <a:cubicBezTo>
                      <a:pt x="239" y="78"/>
                      <a:pt x="222" y="52"/>
                      <a:pt x="173" y="41"/>
                    </a:cubicBezTo>
                    <a:cubicBezTo>
                      <a:pt x="173" y="29"/>
                      <a:pt x="175" y="8"/>
                      <a:pt x="175" y="0"/>
                    </a:cubicBezTo>
                    <a:cubicBezTo>
                      <a:pt x="164" y="7"/>
                      <a:pt x="146" y="21"/>
                      <a:pt x="137" y="25"/>
                    </a:cubicBezTo>
                    <a:cubicBezTo>
                      <a:pt x="86" y="5"/>
                      <a:pt x="39" y="3"/>
                      <a:pt x="20" y="33"/>
                    </a:cubicBezTo>
                    <a:cubicBezTo>
                      <a:pt x="0" y="64"/>
                      <a:pt x="22" y="110"/>
                      <a:pt x="91" y="137"/>
                    </a:cubicBezTo>
                    <a:cubicBezTo>
                      <a:pt x="92" y="138"/>
                      <a:pt x="94" y="138"/>
                      <a:pt x="96" y="139"/>
                    </a:cubicBezTo>
                    <a:cubicBezTo>
                      <a:pt x="190" y="139"/>
                      <a:pt x="190" y="139"/>
                      <a:pt x="190" y="139"/>
                    </a:cubicBezTo>
                    <a:cubicBezTo>
                      <a:pt x="203" y="133"/>
                      <a:pt x="213" y="126"/>
                      <a:pt x="218" y="117"/>
                    </a:cubicBezTo>
                    <a:close/>
                    <a:moveTo>
                      <a:pt x="80" y="67"/>
                    </a:moveTo>
                    <a:cubicBezTo>
                      <a:pt x="75" y="71"/>
                      <a:pt x="67" y="70"/>
                      <a:pt x="63" y="64"/>
                    </a:cubicBezTo>
                    <a:cubicBezTo>
                      <a:pt x="59" y="58"/>
                      <a:pt x="60" y="50"/>
                      <a:pt x="65" y="46"/>
                    </a:cubicBezTo>
                    <a:cubicBezTo>
                      <a:pt x="71" y="42"/>
                      <a:pt x="79" y="44"/>
                      <a:pt x="83" y="49"/>
                    </a:cubicBezTo>
                    <a:cubicBezTo>
                      <a:pt x="87" y="55"/>
                      <a:pt x="86" y="63"/>
                      <a:pt x="80" y="67"/>
                    </a:cubicBezTo>
                    <a:close/>
                    <a:moveTo>
                      <a:pt x="119" y="84"/>
                    </a:moveTo>
                    <a:cubicBezTo>
                      <a:pt x="113" y="88"/>
                      <a:pt x="104" y="86"/>
                      <a:pt x="100" y="80"/>
                    </a:cubicBezTo>
                    <a:cubicBezTo>
                      <a:pt x="96" y="75"/>
                      <a:pt x="97" y="66"/>
                      <a:pt x="103" y="62"/>
                    </a:cubicBezTo>
                    <a:cubicBezTo>
                      <a:pt x="109" y="58"/>
                      <a:pt x="117" y="59"/>
                      <a:pt x="121" y="65"/>
                    </a:cubicBezTo>
                    <a:cubicBezTo>
                      <a:pt x="126" y="71"/>
                      <a:pt x="124" y="79"/>
                      <a:pt x="119" y="84"/>
                    </a:cubicBezTo>
                    <a:close/>
                    <a:moveTo>
                      <a:pt x="155" y="96"/>
                    </a:moveTo>
                    <a:cubicBezTo>
                      <a:pt x="149" y="101"/>
                      <a:pt x="141" y="99"/>
                      <a:pt x="136" y="93"/>
                    </a:cubicBezTo>
                    <a:cubicBezTo>
                      <a:pt x="132" y="87"/>
                      <a:pt x="133" y="79"/>
                      <a:pt x="139" y="75"/>
                    </a:cubicBezTo>
                    <a:cubicBezTo>
                      <a:pt x="145" y="71"/>
                      <a:pt x="153" y="72"/>
                      <a:pt x="157" y="78"/>
                    </a:cubicBezTo>
                    <a:cubicBezTo>
                      <a:pt x="162" y="84"/>
                      <a:pt x="161" y="92"/>
                      <a:pt x="155" y="96"/>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0" name="Freeform 175"/>
              <p:cNvSpPr/>
              <p:nvPr/>
            </p:nvSpPr>
            <p:spPr bwMode="auto">
              <a:xfrm>
                <a:off x="6265" y="2409"/>
                <a:ext cx="21" cy="22"/>
              </a:xfrm>
              <a:custGeom>
                <a:avLst/>
                <a:gdLst>
                  <a:gd name="T0" fmla="*/ 21 w 21"/>
                  <a:gd name="T1" fmla="*/ 17 h 22"/>
                  <a:gd name="T2" fmla="*/ 0 w 21"/>
                  <a:gd name="T3" fmla="*/ 0 h 22"/>
                  <a:gd name="T4" fmla="*/ 0 w 21"/>
                  <a:gd name="T5" fmla="*/ 10 h 22"/>
                  <a:gd name="T6" fmla="*/ 14 w 21"/>
                  <a:gd name="T7" fmla="*/ 22 h 22"/>
                  <a:gd name="T8" fmla="*/ 21 w 21"/>
                  <a:gd name="T9" fmla="*/ 17 h 22"/>
                </a:gdLst>
                <a:ahLst/>
                <a:cxnLst>
                  <a:cxn ang="0">
                    <a:pos x="T0" y="T1"/>
                  </a:cxn>
                  <a:cxn ang="0">
                    <a:pos x="T2" y="T3"/>
                  </a:cxn>
                  <a:cxn ang="0">
                    <a:pos x="T4" y="T5"/>
                  </a:cxn>
                  <a:cxn ang="0">
                    <a:pos x="T6" y="T7"/>
                  </a:cxn>
                  <a:cxn ang="0">
                    <a:pos x="T8" y="T9"/>
                  </a:cxn>
                </a:cxnLst>
                <a:rect l="0" t="0" r="r" b="b"/>
                <a:pathLst>
                  <a:path w="21" h="22">
                    <a:moveTo>
                      <a:pt x="21" y="17"/>
                    </a:moveTo>
                    <a:lnTo>
                      <a:pt x="0" y="0"/>
                    </a:lnTo>
                    <a:lnTo>
                      <a:pt x="0" y="10"/>
                    </a:lnTo>
                    <a:lnTo>
                      <a:pt x="14" y="22"/>
                    </a:lnTo>
                    <a:lnTo>
                      <a:pt x="21" y="17"/>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1" name="Freeform 176"/>
              <p:cNvSpPr/>
              <p:nvPr/>
            </p:nvSpPr>
            <p:spPr bwMode="auto">
              <a:xfrm>
                <a:off x="6258" y="2423"/>
                <a:ext cx="19" cy="27"/>
              </a:xfrm>
              <a:custGeom>
                <a:avLst/>
                <a:gdLst>
                  <a:gd name="T0" fmla="*/ 0 w 19"/>
                  <a:gd name="T1" fmla="*/ 27 h 27"/>
                  <a:gd name="T2" fmla="*/ 19 w 19"/>
                  <a:gd name="T3" fmla="*/ 12 h 27"/>
                  <a:gd name="T4" fmla="*/ 4 w 19"/>
                  <a:gd name="T5" fmla="*/ 0 h 27"/>
                  <a:gd name="T6" fmla="*/ 0 w 19"/>
                  <a:gd name="T7" fmla="*/ 27 h 27"/>
                </a:gdLst>
                <a:ahLst/>
                <a:cxnLst>
                  <a:cxn ang="0">
                    <a:pos x="T0" y="T1"/>
                  </a:cxn>
                  <a:cxn ang="0">
                    <a:pos x="T2" y="T3"/>
                  </a:cxn>
                  <a:cxn ang="0">
                    <a:pos x="T4" y="T5"/>
                  </a:cxn>
                  <a:cxn ang="0">
                    <a:pos x="T6" y="T7"/>
                  </a:cxn>
                </a:cxnLst>
                <a:rect l="0" t="0" r="r" b="b"/>
                <a:pathLst>
                  <a:path w="19" h="27">
                    <a:moveTo>
                      <a:pt x="0" y="27"/>
                    </a:moveTo>
                    <a:lnTo>
                      <a:pt x="19" y="12"/>
                    </a:lnTo>
                    <a:lnTo>
                      <a:pt x="4" y="0"/>
                    </a:lnTo>
                    <a:lnTo>
                      <a:pt x="0" y="27"/>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2" name="Freeform 177"/>
              <p:cNvSpPr/>
              <p:nvPr/>
            </p:nvSpPr>
            <p:spPr bwMode="auto">
              <a:xfrm>
                <a:off x="5837" y="1631"/>
                <a:ext cx="390" cy="344"/>
              </a:xfrm>
              <a:custGeom>
                <a:avLst/>
                <a:gdLst>
                  <a:gd name="T0" fmla="*/ 0 w 165"/>
                  <a:gd name="T1" fmla="*/ 136 h 145"/>
                  <a:gd name="T2" fmla="*/ 14 w 165"/>
                  <a:gd name="T3" fmla="*/ 140 h 145"/>
                  <a:gd name="T4" fmla="*/ 39 w 165"/>
                  <a:gd name="T5" fmla="*/ 45 h 145"/>
                  <a:gd name="T6" fmla="*/ 19 w 165"/>
                  <a:gd name="T7" fmla="*/ 141 h 145"/>
                  <a:gd name="T8" fmla="*/ 33 w 165"/>
                  <a:gd name="T9" fmla="*/ 145 h 145"/>
                  <a:gd name="T10" fmla="*/ 54 w 165"/>
                  <a:gd name="T11" fmla="*/ 39 h 145"/>
                  <a:gd name="T12" fmla="*/ 160 w 165"/>
                  <a:gd name="T13" fmla="*/ 59 h 145"/>
                  <a:gd name="T14" fmla="*/ 162 w 165"/>
                  <a:gd name="T15" fmla="*/ 46 h 145"/>
                  <a:gd name="T16" fmla="*/ 81 w 165"/>
                  <a:gd name="T17" fmla="*/ 29 h 145"/>
                  <a:gd name="T18" fmla="*/ 163 w 165"/>
                  <a:gd name="T19" fmla="*/ 42 h 145"/>
                  <a:gd name="T20" fmla="*/ 165 w 165"/>
                  <a:gd name="T21" fmla="*/ 28 h 145"/>
                  <a:gd name="T22" fmla="*/ 30 w 165"/>
                  <a:gd name="T23" fmla="*/ 0 h 145"/>
                  <a:gd name="T24" fmla="*/ 0 w 165"/>
                  <a:gd name="T25" fmla="*/ 13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5" h="145">
                    <a:moveTo>
                      <a:pt x="0" y="136"/>
                    </a:moveTo>
                    <a:cubicBezTo>
                      <a:pt x="2" y="136"/>
                      <a:pt x="8" y="138"/>
                      <a:pt x="14" y="140"/>
                    </a:cubicBezTo>
                    <a:cubicBezTo>
                      <a:pt x="23" y="107"/>
                      <a:pt x="31" y="66"/>
                      <a:pt x="39" y="45"/>
                    </a:cubicBezTo>
                    <a:cubicBezTo>
                      <a:pt x="35" y="68"/>
                      <a:pt x="23" y="124"/>
                      <a:pt x="19" y="141"/>
                    </a:cubicBezTo>
                    <a:cubicBezTo>
                      <a:pt x="25" y="143"/>
                      <a:pt x="31" y="145"/>
                      <a:pt x="33" y="145"/>
                    </a:cubicBezTo>
                    <a:cubicBezTo>
                      <a:pt x="36" y="131"/>
                      <a:pt x="49" y="58"/>
                      <a:pt x="54" y="39"/>
                    </a:cubicBezTo>
                    <a:cubicBezTo>
                      <a:pt x="72" y="42"/>
                      <a:pt x="147" y="58"/>
                      <a:pt x="160" y="59"/>
                    </a:cubicBezTo>
                    <a:cubicBezTo>
                      <a:pt x="160" y="57"/>
                      <a:pt x="161" y="52"/>
                      <a:pt x="162" y="46"/>
                    </a:cubicBezTo>
                    <a:cubicBezTo>
                      <a:pt x="132" y="40"/>
                      <a:pt x="100" y="35"/>
                      <a:pt x="81" y="29"/>
                    </a:cubicBezTo>
                    <a:cubicBezTo>
                      <a:pt x="100" y="30"/>
                      <a:pt x="139" y="37"/>
                      <a:pt x="163" y="42"/>
                    </a:cubicBezTo>
                    <a:cubicBezTo>
                      <a:pt x="164" y="37"/>
                      <a:pt x="165" y="32"/>
                      <a:pt x="165" y="28"/>
                    </a:cubicBezTo>
                    <a:cubicBezTo>
                      <a:pt x="142" y="23"/>
                      <a:pt x="66" y="8"/>
                      <a:pt x="30" y="0"/>
                    </a:cubicBezTo>
                    <a:cubicBezTo>
                      <a:pt x="28" y="12"/>
                      <a:pt x="9" y="97"/>
                      <a:pt x="0" y="136"/>
                    </a:cubicBezTo>
                    <a:close/>
                  </a:path>
                </a:pathLst>
              </a:custGeom>
              <a:solidFill>
                <a:srgbClr val="7A5C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3" name="Freeform 178"/>
              <p:cNvSpPr/>
              <p:nvPr/>
            </p:nvSpPr>
            <p:spPr bwMode="auto">
              <a:xfrm>
                <a:off x="6243" y="2514"/>
                <a:ext cx="24" cy="33"/>
              </a:xfrm>
              <a:custGeom>
                <a:avLst/>
                <a:gdLst>
                  <a:gd name="T0" fmla="*/ 10 w 10"/>
                  <a:gd name="T1" fmla="*/ 0 h 14"/>
                  <a:gd name="T2" fmla="*/ 0 w 10"/>
                  <a:gd name="T3" fmla="*/ 11 h 14"/>
                  <a:gd name="T4" fmla="*/ 3 w 10"/>
                  <a:gd name="T5" fmla="*/ 14 h 14"/>
                  <a:gd name="T6" fmla="*/ 10 w 10"/>
                  <a:gd name="T7" fmla="*/ 0 h 14"/>
                </a:gdLst>
                <a:ahLst/>
                <a:cxnLst>
                  <a:cxn ang="0">
                    <a:pos x="T0" y="T1"/>
                  </a:cxn>
                  <a:cxn ang="0">
                    <a:pos x="T2" y="T3"/>
                  </a:cxn>
                  <a:cxn ang="0">
                    <a:pos x="T4" y="T5"/>
                  </a:cxn>
                  <a:cxn ang="0">
                    <a:pos x="T6" y="T7"/>
                  </a:cxn>
                </a:cxnLst>
                <a:rect l="0" t="0" r="r" b="b"/>
                <a:pathLst>
                  <a:path w="10" h="14">
                    <a:moveTo>
                      <a:pt x="10" y="0"/>
                    </a:moveTo>
                    <a:cubicBezTo>
                      <a:pt x="0" y="11"/>
                      <a:pt x="0" y="11"/>
                      <a:pt x="0" y="11"/>
                    </a:cubicBezTo>
                    <a:cubicBezTo>
                      <a:pt x="3" y="14"/>
                      <a:pt x="3" y="14"/>
                      <a:pt x="3" y="14"/>
                    </a:cubicBezTo>
                    <a:cubicBezTo>
                      <a:pt x="5" y="9"/>
                      <a:pt x="7" y="4"/>
                      <a:pt x="10"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4" name="Freeform 179"/>
              <p:cNvSpPr/>
              <p:nvPr/>
            </p:nvSpPr>
            <p:spPr bwMode="auto">
              <a:xfrm>
                <a:off x="6201" y="2146"/>
                <a:ext cx="59" cy="50"/>
              </a:xfrm>
              <a:custGeom>
                <a:avLst/>
                <a:gdLst>
                  <a:gd name="T0" fmla="*/ 25 w 25"/>
                  <a:gd name="T1" fmla="*/ 0 h 21"/>
                  <a:gd name="T2" fmla="*/ 13 w 25"/>
                  <a:gd name="T3" fmla="*/ 1 h 21"/>
                  <a:gd name="T4" fmla="*/ 0 w 25"/>
                  <a:gd name="T5" fmla="*/ 21 h 21"/>
                  <a:gd name="T6" fmla="*/ 3 w 25"/>
                  <a:gd name="T7" fmla="*/ 21 h 21"/>
                  <a:gd name="T8" fmla="*/ 25 w 25"/>
                  <a:gd name="T9" fmla="*/ 0 h 21"/>
                </a:gdLst>
                <a:ahLst/>
                <a:cxnLst>
                  <a:cxn ang="0">
                    <a:pos x="T0" y="T1"/>
                  </a:cxn>
                  <a:cxn ang="0">
                    <a:pos x="T2" y="T3"/>
                  </a:cxn>
                  <a:cxn ang="0">
                    <a:pos x="T4" y="T5"/>
                  </a:cxn>
                  <a:cxn ang="0">
                    <a:pos x="T6" y="T7"/>
                  </a:cxn>
                  <a:cxn ang="0">
                    <a:pos x="T8" y="T9"/>
                  </a:cxn>
                </a:cxnLst>
                <a:rect l="0" t="0" r="r" b="b"/>
                <a:pathLst>
                  <a:path w="25" h="21">
                    <a:moveTo>
                      <a:pt x="25" y="0"/>
                    </a:moveTo>
                    <a:cubicBezTo>
                      <a:pt x="21" y="1"/>
                      <a:pt x="17" y="1"/>
                      <a:pt x="13" y="1"/>
                    </a:cubicBezTo>
                    <a:cubicBezTo>
                      <a:pt x="9" y="9"/>
                      <a:pt x="4" y="15"/>
                      <a:pt x="0" y="21"/>
                    </a:cubicBezTo>
                    <a:cubicBezTo>
                      <a:pt x="1" y="21"/>
                      <a:pt x="2" y="21"/>
                      <a:pt x="3" y="21"/>
                    </a:cubicBezTo>
                    <a:cubicBezTo>
                      <a:pt x="10" y="14"/>
                      <a:pt x="18" y="7"/>
                      <a:pt x="25" y="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5" name="Freeform 180"/>
              <p:cNvSpPr/>
              <p:nvPr/>
            </p:nvSpPr>
            <p:spPr bwMode="auto">
              <a:xfrm>
                <a:off x="6270" y="2924"/>
                <a:ext cx="14" cy="7"/>
              </a:xfrm>
              <a:custGeom>
                <a:avLst/>
                <a:gdLst>
                  <a:gd name="T0" fmla="*/ 0 w 6"/>
                  <a:gd name="T1" fmla="*/ 3 h 3"/>
                  <a:gd name="T2" fmla="*/ 6 w 6"/>
                  <a:gd name="T3" fmla="*/ 3 h 3"/>
                  <a:gd name="T4" fmla="*/ 5 w 6"/>
                  <a:gd name="T5" fmla="*/ 0 h 3"/>
                  <a:gd name="T6" fmla="*/ 0 w 6"/>
                  <a:gd name="T7" fmla="*/ 3 h 3"/>
                </a:gdLst>
                <a:ahLst/>
                <a:cxnLst>
                  <a:cxn ang="0">
                    <a:pos x="T0" y="T1"/>
                  </a:cxn>
                  <a:cxn ang="0">
                    <a:pos x="T2" y="T3"/>
                  </a:cxn>
                  <a:cxn ang="0">
                    <a:pos x="T4" y="T5"/>
                  </a:cxn>
                  <a:cxn ang="0">
                    <a:pos x="T6" y="T7"/>
                  </a:cxn>
                </a:cxnLst>
                <a:rect l="0" t="0" r="r" b="b"/>
                <a:pathLst>
                  <a:path w="6" h="3">
                    <a:moveTo>
                      <a:pt x="0" y="3"/>
                    </a:moveTo>
                    <a:cubicBezTo>
                      <a:pt x="6" y="3"/>
                      <a:pt x="6" y="3"/>
                      <a:pt x="6" y="3"/>
                    </a:cubicBezTo>
                    <a:cubicBezTo>
                      <a:pt x="5" y="0"/>
                      <a:pt x="5" y="0"/>
                      <a:pt x="5" y="0"/>
                    </a:cubicBezTo>
                    <a:cubicBezTo>
                      <a:pt x="4" y="1"/>
                      <a:pt x="2" y="2"/>
                      <a:pt x="0" y="3"/>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6" name="Freeform 181"/>
              <p:cNvSpPr/>
              <p:nvPr/>
            </p:nvSpPr>
            <p:spPr bwMode="auto">
              <a:xfrm>
                <a:off x="6234" y="2542"/>
                <a:ext cx="14" cy="19"/>
              </a:xfrm>
              <a:custGeom>
                <a:avLst/>
                <a:gdLst>
                  <a:gd name="T0" fmla="*/ 2 w 6"/>
                  <a:gd name="T1" fmla="*/ 0 h 8"/>
                  <a:gd name="T2" fmla="*/ 0 w 6"/>
                  <a:gd name="T3" fmla="*/ 3 h 8"/>
                  <a:gd name="T4" fmla="*/ 5 w 6"/>
                  <a:gd name="T5" fmla="*/ 8 h 8"/>
                  <a:gd name="T6" fmla="*/ 6 w 6"/>
                  <a:gd name="T7" fmla="*/ 3 h 8"/>
                  <a:gd name="T8" fmla="*/ 2 w 6"/>
                  <a:gd name="T9" fmla="*/ 0 h 8"/>
                </a:gdLst>
                <a:ahLst/>
                <a:cxnLst>
                  <a:cxn ang="0">
                    <a:pos x="T0" y="T1"/>
                  </a:cxn>
                  <a:cxn ang="0">
                    <a:pos x="T2" y="T3"/>
                  </a:cxn>
                  <a:cxn ang="0">
                    <a:pos x="T4" y="T5"/>
                  </a:cxn>
                  <a:cxn ang="0">
                    <a:pos x="T6" y="T7"/>
                  </a:cxn>
                  <a:cxn ang="0">
                    <a:pos x="T8" y="T9"/>
                  </a:cxn>
                </a:cxnLst>
                <a:rect l="0" t="0" r="r" b="b"/>
                <a:pathLst>
                  <a:path w="6" h="8">
                    <a:moveTo>
                      <a:pt x="2" y="0"/>
                    </a:moveTo>
                    <a:cubicBezTo>
                      <a:pt x="0" y="3"/>
                      <a:pt x="0" y="3"/>
                      <a:pt x="0" y="3"/>
                    </a:cubicBezTo>
                    <a:cubicBezTo>
                      <a:pt x="5" y="8"/>
                      <a:pt x="5" y="8"/>
                      <a:pt x="5" y="8"/>
                    </a:cubicBezTo>
                    <a:cubicBezTo>
                      <a:pt x="5" y="6"/>
                      <a:pt x="5" y="5"/>
                      <a:pt x="6" y="3"/>
                    </a:cubicBezTo>
                    <a:lnTo>
                      <a:pt x="2"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7" name="Freeform 182"/>
              <p:cNvSpPr/>
              <p:nvPr/>
            </p:nvSpPr>
            <p:spPr bwMode="auto">
              <a:xfrm>
                <a:off x="6217" y="2663"/>
                <a:ext cx="38" cy="38"/>
              </a:xfrm>
              <a:custGeom>
                <a:avLst/>
                <a:gdLst>
                  <a:gd name="T0" fmla="*/ 1 w 16"/>
                  <a:gd name="T1" fmla="*/ 0 h 16"/>
                  <a:gd name="T2" fmla="*/ 0 w 16"/>
                  <a:gd name="T3" fmla="*/ 10 h 16"/>
                  <a:gd name="T4" fmla="*/ 16 w 16"/>
                  <a:gd name="T5" fmla="*/ 16 h 16"/>
                  <a:gd name="T6" fmla="*/ 14 w 16"/>
                  <a:gd name="T7" fmla="*/ 11 h 16"/>
                  <a:gd name="T8" fmla="*/ 1 w 16"/>
                  <a:gd name="T9" fmla="*/ 0 h 16"/>
                </a:gdLst>
                <a:ahLst/>
                <a:cxnLst>
                  <a:cxn ang="0">
                    <a:pos x="T0" y="T1"/>
                  </a:cxn>
                  <a:cxn ang="0">
                    <a:pos x="T2" y="T3"/>
                  </a:cxn>
                  <a:cxn ang="0">
                    <a:pos x="T4" y="T5"/>
                  </a:cxn>
                  <a:cxn ang="0">
                    <a:pos x="T6" y="T7"/>
                  </a:cxn>
                  <a:cxn ang="0">
                    <a:pos x="T8" y="T9"/>
                  </a:cxn>
                </a:cxnLst>
                <a:rect l="0" t="0" r="r" b="b"/>
                <a:pathLst>
                  <a:path w="16" h="16">
                    <a:moveTo>
                      <a:pt x="1" y="0"/>
                    </a:moveTo>
                    <a:cubicBezTo>
                      <a:pt x="1" y="4"/>
                      <a:pt x="0" y="7"/>
                      <a:pt x="0" y="10"/>
                    </a:cubicBezTo>
                    <a:cubicBezTo>
                      <a:pt x="6" y="12"/>
                      <a:pt x="11" y="14"/>
                      <a:pt x="16" y="16"/>
                    </a:cubicBezTo>
                    <a:cubicBezTo>
                      <a:pt x="15" y="14"/>
                      <a:pt x="15" y="13"/>
                      <a:pt x="14" y="11"/>
                    </a:cubicBezTo>
                    <a:lnTo>
                      <a:pt x="1"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8" name="Freeform 183"/>
              <p:cNvSpPr/>
              <p:nvPr/>
            </p:nvSpPr>
            <p:spPr bwMode="auto">
              <a:xfrm>
                <a:off x="6187" y="2148"/>
                <a:ext cx="40" cy="45"/>
              </a:xfrm>
              <a:custGeom>
                <a:avLst/>
                <a:gdLst>
                  <a:gd name="T0" fmla="*/ 0 w 17"/>
                  <a:gd name="T1" fmla="*/ 19 h 19"/>
                  <a:gd name="T2" fmla="*/ 3 w 17"/>
                  <a:gd name="T3" fmla="*/ 19 h 19"/>
                  <a:gd name="T4" fmla="*/ 17 w 17"/>
                  <a:gd name="T5" fmla="*/ 0 h 19"/>
                  <a:gd name="T6" fmla="*/ 11 w 17"/>
                  <a:gd name="T7" fmla="*/ 0 h 19"/>
                  <a:gd name="T8" fmla="*/ 0 w 17"/>
                  <a:gd name="T9" fmla="*/ 19 h 19"/>
                </a:gdLst>
                <a:ahLst/>
                <a:cxnLst>
                  <a:cxn ang="0">
                    <a:pos x="T0" y="T1"/>
                  </a:cxn>
                  <a:cxn ang="0">
                    <a:pos x="T2" y="T3"/>
                  </a:cxn>
                  <a:cxn ang="0">
                    <a:pos x="T4" y="T5"/>
                  </a:cxn>
                  <a:cxn ang="0">
                    <a:pos x="T6" y="T7"/>
                  </a:cxn>
                  <a:cxn ang="0">
                    <a:pos x="T8" y="T9"/>
                  </a:cxn>
                </a:cxnLst>
                <a:rect l="0" t="0" r="r" b="b"/>
                <a:pathLst>
                  <a:path w="17" h="19">
                    <a:moveTo>
                      <a:pt x="0" y="19"/>
                    </a:moveTo>
                    <a:cubicBezTo>
                      <a:pt x="1" y="19"/>
                      <a:pt x="2" y="19"/>
                      <a:pt x="3" y="19"/>
                    </a:cubicBezTo>
                    <a:cubicBezTo>
                      <a:pt x="8" y="14"/>
                      <a:pt x="13" y="8"/>
                      <a:pt x="17" y="0"/>
                    </a:cubicBezTo>
                    <a:cubicBezTo>
                      <a:pt x="15" y="0"/>
                      <a:pt x="13" y="0"/>
                      <a:pt x="11" y="0"/>
                    </a:cubicBezTo>
                    <a:cubicBezTo>
                      <a:pt x="8" y="7"/>
                      <a:pt x="3" y="14"/>
                      <a:pt x="0" y="19"/>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9" name="Freeform 184"/>
              <p:cNvSpPr/>
              <p:nvPr/>
            </p:nvSpPr>
            <p:spPr bwMode="auto">
              <a:xfrm>
                <a:off x="6199" y="2542"/>
                <a:ext cx="44" cy="33"/>
              </a:xfrm>
              <a:custGeom>
                <a:avLst/>
                <a:gdLst>
                  <a:gd name="T0" fmla="*/ 19 w 19"/>
                  <a:gd name="T1" fmla="*/ 9 h 14"/>
                  <a:gd name="T2" fmla="*/ 12 w 19"/>
                  <a:gd name="T3" fmla="*/ 3 h 14"/>
                  <a:gd name="T4" fmla="*/ 0 w 19"/>
                  <a:gd name="T5" fmla="*/ 0 h 14"/>
                  <a:gd name="T6" fmla="*/ 18 w 19"/>
                  <a:gd name="T7" fmla="*/ 14 h 14"/>
                  <a:gd name="T8" fmla="*/ 19 w 19"/>
                  <a:gd name="T9" fmla="*/ 9 h 14"/>
                </a:gdLst>
                <a:ahLst/>
                <a:cxnLst>
                  <a:cxn ang="0">
                    <a:pos x="T0" y="T1"/>
                  </a:cxn>
                  <a:cxn ang="0">
                    <a:pos x="T2" y="T3"/>
                  </a:cxn>
                  <a:cxn ang="0">
                    <a:pos x="T4" y="T5"/>
                  </a:cxn>
                  <a:cxn ang="0">
                    <a:pos x="T6" y="T7"/>
                  </a:cxn>
                  <a:cxn ang="0">
                    <a:pos x="T8" y="T9"/>
                  </a:cxn>
                </a:cxnLst>
                <a:rect l="0" t="0" r="r" b="b"/>
                <a:pathLst>
                  <a:path w="19" h="14">
                    <a:moveTo>
                      <a:pt x="19" y="9"/>
                    </a:moveTo>
                    <a:cubicBezTo>
                      <a:pt x="12" y="3"/>
                      <a:pt x="12" y="3"/>
                      <a:pt x="12" y="3"/>
                    </a:cubicBezTo>
                    <a:cubicBezTo>
                      <a:pt x="0" y="0"/>
                      <a:pt x="0" y="0"/>
                      <a:pt x="0" y="0"/>
                    </a:cubicBezTo>
                    <a:cubicBezTo>
                      <a:pt x="18" y="14"/>
                      <a:pt x="18" y="14"/>
                      <a:pt x="18" y="14"/>
                    </a:cubicBezTo>
                    <a:cubicBezTo>
                      <a:pt x="18" y="13"/>
                      <a:pt x="18" y="11"/>
                      <a:pt x="19" y="9"/>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0" name="Freeform 185"/>
              <p:cNvSpPr/>
              <p:nvPr/>
            </p:nvSpPr>
            <p:spPr bwMode="auto">
              <a:xfrm>
                <a:off x="6220" y="2644"/>
                <a:ext cx="28" cy="38"/>
              </a:xfrm>
              <a:custGeom>
                <a:avLst/>
                <a:gdLst>
                  <a:gd name="T0" fmla="*/ 9 w 12"/>
                  <a:gd name="T1" fmla="*/ 7 h 16"/>
                  <a:gd name="T2" fmla="*/ 1 w 12"/>
                  <a:gd name="T3" fmla="*/ 0 h 16"/>
                  <a:gd name="T4" fmla="*/ 0 w 12"/>
                  <a:gd name="T5" fmla="*/ 6 h 16"/>
                  <a:gd name="T6" fmla="*/ 12 w 12"/>
                  <a:gd name="T7" fmla="*/ 16 h 16"/>
                  <a:gd name="T8" fmla="*/ 9 w 12"/>
                  <a:gd name="T9" fmla="*/ 7 h 16"/>
                </a:gdLst>
                <a:ahLst/>
                <a:cxnLst>
                  <a:cxn ang="0">
                    <a:pos x="T0" y="T1"/>
                  </a:cxn>
                  <a:cxn ang="0">
                    <a:pos x="T2" y="T3"/>
                  </a:cxn>
                  <a:cxn ang="0">
                    <a:pos x="T4" y="T5"/>
                  </a:cxn>
                  <a:cxn ang="0">
                    <a:pos x="T6" y="T7"/>
                  </a:cxn>
                  <a:cxn ang="0">
                    <a:pos x="T8" y="T9"/>
                  </a:cxn>
                </a:cxnLst>
                <a:rect l="0" t="0" r="r" b="b"/>
                <a:pathLst>
                  <a:path w="12" h="16">
                    <a:moveTo>
                      <a:pt x="9" y="7"/>
                    </a:moveTo>
                    <a:cubicBezTo>
                      <a:pt x="1" y="0"/>
                      <a:pt x="1" y="0"/>
                      <a:pt x="1" y="0"/>
                    </a:cubicBezTo>
                    <a:cubicBezTo>
                      <a:pt x="0" y="6"/>
                      <a:pt x="0" y="6"/>
                      <a:pt x="0" y="6"/>
                    </a:cubicBezTo>
                    <a:cubicBezTo>
                      <a:pt x="12" y="16"/>
                      <a:pt x="12" y="16"/>
                      <a:pt x="12" y="16"/>
                    </a:cubicBezTo>
                    <a:cubicBezTo>
                      <a:pt x="11" y="13"/>
                      <a:pt x="10" y="10"/>
                      <a:pt x="9" y="7"/>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1" name="Freeform 186"/>
              <p:cNvSpPr/>
              <p:nvPr/>
            </p:nvSpPr>
            <p:spPr bwMode="auto">
              <a:xfrm>
                <a:off x="6184" y="2537"/>
                <a:ext cx="55" cy="55"/>
              </a:xfrm>
              <a:custGeom>
                <a:avLst/>
                <a:gdLst>
                  <a:gd name="T0" fmla="*/ 18 w 23"/>
                  <a:gd name="T1" fmla="*/ 17 h 23"/>
                  <a:gd name="T2" fmla="*/ 18 w 23"/>
                  <a:gd name="T3" fmla="*/ 19 h 23"/>
                  <a:gd name="T4" fmla="*/ 23 w 23"/>
                  <a:gd name="T5" fmla="*/ 23 h 23"/>
                  <a:gd name="T6" fmla="*/ 23 w 23"/>
                  <a:gd name="T7" fmla="*/ 19 h 23"/>
                  <a:gd name="T8" fmla="*/ 2 w 23"/>
                  <a:gd name="T9" fmla="*/ 0 h 23"/>
                  <a:gd name="T10" fmla="*/ 1 w 23"/>
                  <a:gd name="T11" fmla="*/ 0 h 23"/>
                  <a:gd name="T12" fmla="*/ 0 w 23"/>
                  <a:gd name="T13" fmla="*/ 4 h 23"/>
                  <a:gd name="T14" fmla="*/ 17 w 23"/>
                  <a:gd name="T15" fmla="*/ 18 h 23"/>
                  <a:gd name="T16" fmla="*/ 18 w 23"/>
                  <a:gd name="T17"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18" y="17"/>
                    </a:moveTo>
                    <a:cubicBezTo>
                      <a:pt x="18" y="18"/>
                      <a:pt x="18" y="18"/>
                      <a:pt x="18" y="19"/>
                    </a:cubicBezTo>
                    <a:cubicBezTo>
                      <a:pt x="23" y="23"/>
                      <a:pt x="23" y="23"/>
                      <a:pt x="23" y="23"/>
                    </a:cubicBezTo>
                    <a:cubicBezTo>
                      <a:pt x="23" y="22"/>
                      <a:pt x="23" y="20"/>
                      <a:pt x="23" y="19"/>
                    </a:cubicBezTo>
                    <a:cubicBezTo>
                      <a:pt x="2" y="0"/>
                      <a:pt x="2" y="0"/>
                      <a:pt x="2" y="0"/>
                    </a:cubicBezTo>
                    <a:cubicBezTo>
                      <a:pt x="1" y="0"/>
                      <a:pt x="1" y="0"/>
                      <a:pt x="1" y="0"/>
                    </a:cubicBezTo>
                    <a:cubicBezTo>
                      <a:pt x="0" y="4"/>
                      <a:pt x="0" y="4"/>
                      <a:pt x="0" y="4"/>
                    </a:cubicBezTo>
                    <a:cubicBezTo>
                      <a:pt x="17" y="18"/>
                      <a:pt x="17" y="18"/>
                      <a:pt x="17" y="18"/>
                    </a:cubicBezTo>
                    <a:lnTo>
                      <a:pt x="18" y="17"/>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2" name="Freeform 187"/>
              <p:cNvSpPr/>
              <p:nvPr/>
            </p:nvSpPr>
            <p:spPr bwMode="auto">
              <a:xfrm>
                <a:off x="6225" y="2587"/>
                <a:ext cx="11" cy="22"/>
              </a:xfrm>
              <a:custGeom>
                <a:avLst/>
                <a:gdLst>
                  <a:gd name="T0" fmla="*/ 5 w 5"/>
                  <a:gd name="T1" fmla="*/ 4 h 9"/>
                  <a:gd name="T2" fmla="*/ 1 w 5"/>
                  <a:gd name="T3" fmla="*/ 0 h 9"/>
                  <a:gd name="T4" fmla="*/ 0 w 5"/>
                  <a:gd name="T5" fmla="*/ 5 h 9"/>
                  <a:gd name="T6" fmla="*/ 5 w 5"/>
                  <a:gd name="T7" fmla="*/ 9 h 9"/>
                  <a:gd name="T8" fmla="*/ 5 w 5"/>
                  <a:gd name="T9" fmla="*/ 4 h 9"/>
                </a:gdLst>
                <a:ahLst/>
                <a:cxnLst>
                  <a:cxn ang="0">
                    <a:pos x="T0" y="T1"/>
                  </a:cxn>
                  <a:cxn ang="0">
                    <a:pos x="T2" y="T3"/>
                  </a:cxn>
                  <a:cxn ang="0">
                    <a:pos x="T4" y="T5"/>
                  </a:cxn>
                  <a:cxn ang="0">
                    <a:pos x="T6" y="T7"/>
                  </a:cxn>
                  <a:cxn ang="0">
                    <a:pos x="T8" y="T9"/>
                  </a:cxn>
                </a:cxnLst>
                <a:rect l="0" t="0" r="r" b="b"/>
                <a:pathLst>
                  <a:path w="5" h="9">
                    <a:moveTo>
                      <a:pt x="5" y="4"/>
                    </a:moveTo>
                    <a:cubicBezTo>
                      <a:pt x="1" y="0"/>
                      <a:pt x="1" y="0"/>
                      <a:pt x="1" y="0"/>
                    </a:cubicBezTo>
                    <a:cubicBezTo>
                      <a:pt x="1" y="2"/>
                      <a:pt x="1" y="4"/>
                      <a:pt x="0" y="5"/>
                    </a:cubicBezTo>
                    <a:cubicBezTo>
                      <a:pt x="5" y="9"/>
                      <a:pt x="5" y="9"/>
                      <a:pt x="5" y="9"/>
                    </a:cubicBezTo>
                    <a:cubicBezTo>
                      <a:pt x="5" y="8"/>
                      <a:pt x="5" y="6"/>
                      <a:pt x="5" y="4"/>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3" name="Freeform 188"/>
              <p:cNvSpPr/>
              <p:nvPr/>
            </p:nvSpPr>
            <p:spPr bwMode="auto">
              <a:xfrm>
                <a:off x="6222" y="2623"/>
                <a:ext cx="17" cy="31"/>
              </a:xfrm>
              <a:custGeom>
                <a:avLst/>
                <a:gdLst>
                  <a:gd name="T0" fmla="*/ 0 w 7"/>
                  <a:gd name="T1" fmla="*/ 6 h 13"/>
                  <a:gd name="T2" fmla="*/ 7 w 7"/>
                  <a:gd name="T3" fmla="*/ 13 h 13"/>
                  <a:gd name="T4" fmla="*/ 6 w 7"/>
                  <a:gd name="T5" fmla="*/ 5 h 13"/>
                  <a:gd name="T6" fmla="*/ 1 w 7"/>
                  <a:gd name="T7" fmla="*/ 0 h 13"/>
                  <a:gd name="T8" fmla="*/ 0 w 7"/>
                  <a:gd name="T9" fmla="*/ 6 h 13"/>
                </a:gdLst>
                <a:ahLst/>
                <a:cxnLst>
                  <a:cxn ang="0">
                    <a:pos x="T0" y="T1"/>
                  </a:cxn>
                  <a:cxn ang="0">
                    <a:pos x="T2" y="T3"/>
                  </a:cxn>
                  <a:cxn ang="0">
                    <a:pos x="T4" y="T5"/>
                  </a:cxn>
                  <a:cxn ang="0">
                    <a:pos x="T6" y="T7"/>
                  </a:cxn>
                  <a:cxn ang="0">
                    <a:pos x="T8" y="T9"/>
                  </a:cxn>
                </a:cxnLst>
                <a:rect l="0" t="0" r="r" b="b"/>
                <a:pathLst>
                  <a:path w="7" h="13">
                    <a:moveTo>
                      <a:pt x="0" y="6"/>
                    </a:moveTo>
                    <a:cubicBezTo>
                      <a:pt x="7" y="13"/>
                      <a:pt x="7" y="13"/>
                      <a:pt x="7" y="13"/>
                    </a:cubicBezTo>
                    <a:cubicBezTo>
                      <a:pt x="7" y="10"/>
                      <a:pt x="7" y="8"/>
                      <a:pt x="6" y="5"/>
                    </a:cubicBezTo>
                    <a:cubicBezTo>
                      <a:pt x="1" y="0"/>
                      <a:pt x="1" y="0"/>
                      <a:pt x="1" y="0"/>
                    </a:cubicBezTo>
                    <a:cubicBezTo>
                      <a:pt x="0" y="2"/>
                      <a:pt x="0" y="4"/>
                      <a:pt x="0" y="6"/>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4" name="Freeform 189"/>
              <p:cNvSpPr/>
              <p:nvPr/>
            </p:nvSpPr>
            <p:spPr bwMode="auto">
              <a:xfrm>
                <a:off x="6225" y="2606"/>
                <a:ext cx="11" cy="22"/>
              </a:xfrm>
              <a:custGeom>
                <a:avLst/>
                <a:gdLst>
                  <a:gd name="T0" fmla="*/ 0 w 5"/>
                  <a:gd name="T1" fmla="*/ 5 h 9"/>
                  <a:gd name="T2" fmla="*/ 5 w 5"/>
                  <a:gd name="T3" fmla="*/ 9 h 9"/>
                  <a:gd name="T4" fmla="*/ 5 w 5"/>
                  <a:gd name="T5" fmla="*/ 4 h 9"/>
                  <a:gd name="T6" fmla="*/ 0 w 5"/>
                  <a:gd name="T7" fmla="*/ 0 h 9"/>
                  <a:gd name="T8" fmla="*/ 0 w 5"/>
                  <a:gd name="T9" fmla="*/ 5 h 9"/>
                </a:gdLst>
                <a:ahLst/>
                <a:cxnLst>
                  <a:cxn ang="0">
                    <a:pos x="T0" y="T1"/>
                  </a:cxn>
                  <a:cxn ang="0">
                    <a:pos x="T2" y="T3"/>
                  </a:cxn>
                  <a:cxn ang="0">
                    <a:pos x="T4" y="T5"/>
                  </a:cxn>
                  <a:cxn ang="0">
                    <a:pos x="T6" y="T7"/>
                  </a:cxn>
                  <a:cxn ang="0">
                    <a:pos x="T8" y="T9"/>
                  </a:cxn>
                </a:cxnLst>
                <a:rect l="0" t="0" r="r" b="b"/>
                <a:pathLst>
                  <a:path w="5" h="9">
                    <a:moveTo>
                      <a:pt x="0" y="5"/>
                    </a:moveTo>
                    <a:cubicBezTo>
                      <a:pt x="5" y="9"/>
                      <a:pt x="5" y="9"/>
                      <a:pt x="5" y="9"/>
                    </a:cubicBezTo>
                    <a:cubicBezTo>
                      <a:pt x="5" y="7"/>
                      <a:pt x="5" y="6"/>
                      <a:pt x="5" y="4"/>
                    </a:cubicBezTo>
                    <a:cubicBezTo>
                      <a:pt x="0" y="0"/>
                      <a:pt x="0" y="0"/>
                      <a:pt x="0" y="0"/>
                    </a:cubicBezTo>
                    <a:cubicBezTo>
                      <a:pt x="0" y="1"/>
                      <a:pt x="0" y="3"/>
                      <a:pt x="0" y="5"/>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5" name="Freeform 190"/>
              <p:cNvSpPr/>
              <p:nvPr/>
            </p:nvSpPr>
            <p:spPr bwMode="auto">
              <a:xfrm>
                <a:off x="5936" y="1742"/>
                <a:ext cx="263" cy="378"/>
              </a:xfrm>
              <a:custGeom>
                <a:avLst/>
                <a:gdLst>
                  <a:gd name="T0" fmla="*/ 16 w 111"/>
                  <a:gd name="T1" fmla="*/ 0 h 159"/>
                  <a:gd name="T2" fmla="*/ 0 w 111"/>
                  <a:gd name="T3" fmla="*/ 82 h 159"/>
                  <a:gd name="T4" fmla="*/ 52 w 111"/>
                  <a:gd name="T5" fmla="*/ 159 h 159"/>
                  <a:gd name="T6" fmla="*/ 70 w 111"/>
                  <a:gd name="T7" fmla="*/ 139 h 159"/>
                  <a:gd name="T8" fmla="*/ 65 w 111"/>
                  <a:gd name="T9" fmla="*/ 127 h 159"/>
                  <a:gd name="T10" fmla="*/ 24 w 111"/>
                  <a:gd name="T11" fmla="*/ 60 h 159"/>
                  <a:gd name="T12" fmla="*/ 75 w 111"/>
                  <a:gd name="T13" fmla="*/ 26 h 159"/>
                  <a:gd name="T14" fmla="*/ 89 w 111"/>
                  <a:gd name="T15" fmla="*/ 46 h 159"/>
                  <a:gd name="T16" fmla="*/ 111 w 111"/>
                  <a:gd name="T17" fmla="*/ 31 h 159"/>
                  <a:gd name="T18" fmla="*/ 100 w 111"/>
                  <a:gd name="T19" fmla="*/ 15 h 159"/>
                  <a:gd name="T20" fmla="*/ 16 w 111"/>
                  <a:gd name="T21"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159">
                    <a:moveTo>
                      <a:pt x="16" y="0"/>
                    </a:moveTo>
                    <a:cubicBezTo>
                      <a:pt x="14" y="11"/>
                      <a:pt x="2" y="70"/>
                      <a:pt x="0" y="82"/>
                    </a:cubicBezTo>
                    <a:cubicBezTo>
                      <a:pt x="10" y="97"/>
                      <a:pt x="34" y="131"/>
                      <a:pt x="52" y="159"/>
                    </a:cubicBezTo>
                    <a:cubicBezTo>
                      <a:pt x="59" y="153"/>
                      <a:pt x="65" y="146"/>
                      <a:pt x="70" y="139"/>
                    </a:cubicBezTo>
                    <a:cubicBezTo>
                      <a:pt x="68" y="135"/>
                      <a:pt x="67" y="131"/>
                      <a:pt x="65" y="127"/>
                    </a:cubicBezTo>
                    <a:cubicBezTo>
                      <a:pt x="52" y="105"/>
                      <a:pt x="33" y="76"/>
                      <a:pt x="24" y="60"/>
                    </a:cubicBezTo>
                    <a:cubicBezTo>
                      <a:pt x="38" y="51"/>
                      <a:pt x="65" y="33"/>
                      <a:pt x="75" y="26"/>
                    </a:cubicBezTo>
                    <a:cubicBezTo>
                      <a:pt x="80" y="33"/>
                      <a:pt x="85" y="40"/>
                      <a:pt x="89" y="46"/>
                    </a:cubicBezTo>
                    <a:cubicBezTo>
                      <a:pt x="96" y="40"/>
                      <a:pt x="103" y="35"/>
                      <a:pt x="111" y="31"/>
                    </a:cubicBezTo>
                    <a:cubicBezTo>
                      <a:pt x="107" y="26"/>
                      <a:pt x="103" y="21"/>
                      <a:pt x="100" y="15"/>
                    </a:cubicBezTo>
                    <a:cubicBezTo>
                      <a:pt x="84" y="12"/>
                      <a:pt x="34" y="2"/>
                      <a:pt x="16" y="0"/>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6" name="Freeform 191"/>
              <p:cNvSpPr/>
              <p:nvPr/>
            </p:nvSpPr>
            <p:spPr bwMode="auto">
              <a:xfrm>
                <a:off x="6170" y="2146"/>
                <a:ext cx="38" cy="47"/>
              </a:xfrm>
              <a:custGeom>
                <a:avLst/>
                <a:gdLst>
                  <a:gd name="T0" fmla="*/ 0 w 16"/>
                  <a:gd name="T1" fmla="*/ 19 h 20"/>
                  <a:gd name="T2" fmla="*/ 4 w 16"/>
                  <a:gd name="T3" fmla="*/ 20 h 20"/>
                  <a:gd name="T4" fmla="*/ 16 w 16"/>
                  <a:gd name="T5" fmla="*/ 1 h 20"/>
                  <a:gd name="T6" fmla="*/ 12 w 16"/>
                  <a:gd name="T7" fmla="*/ 0 h 20"/>
                  <a:gd name="T8" fmla="*/ 0 w 16"/>
                  <a:gd name="T9" fmla="*/ 19 h 20"/>
                </a:gdLst>
                <a:ahLst/>
                <a:cxnLst>
                  <a:cxn ang="0">
                    <a:pos x="T0" y="T1"/>
                  </a:cxn>
                  <a:cxn ang="0">
                    <a:pos x="T2" y="T3"/>
                  </a:cxn>
                  <a:cxn ang="0">
                    <a:pos x="T4" y="T5"/>
                  </a:cxn>
                  <a:cxn ang="0">
                    <a:pos x="T6" y="T7"/>
                  </a:cxn>
                  <a:cxn ang="0">
                    <a:pos x="T8" y="T9"/>
                  </a:cxn>
                </a:cxnLst>
                <a:rect l="0" t="0" r="r" b="b"/>
                <a:pathLst>
                  <a:path w="16" h="20">
                    <a:moveTo>
                      <a:pt x="0" y="19"/>
                    </a:moveTo>
                    <a:cubicBezTo>
                      <a:pt x="2" y="19"/>
                      <a:pt x="3" y="19"/>
                      <a:pt x="4" y="20"/>
                    </a:cubicBezTo>
                    <a:cubicBezTo>
                      <a:pt x="8" y="14"/>
                      <a:pt x="13" y="8"/>
                      <a:pt x="16" y="1"/>
                    </a:cubicBezTo>
                    <a:cubicBezTo>
                      <a:pt x="15" y="1"/>
                      <a:pt x="13" y="0"/>
                      <a:pt x="12" y="0"/>
                    </a:cubicBezTo>
                    <a:cubicBezTo>
                      <a:pt x="8" y="7"/>
                      <a:pt x="4" y="14"/>
                      <a:pt x="0" y="19"/>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7" name="Freeform 192"/>
              <p:cNvSpPr/>
              <p:nvPr/>
            </p:nvSpPr>
            <p:spPr bwMode="auto">
              <a:xfrm>
                <a:off x="6182" y="2552"/>
                <a:ext cx="38" cy="35"/>
              </a:xfrm>
              <a:custGeom>
                <a:avLst/>
                <a:gdLst>
                  <a:gd name="T0" fmla="*/ 2 w 38"/>
                  <a:gd name="T1" fmla="*/ 0 h 35"/>
                  <a:gd name="T2" fmla="*/ 0 w 38"/>
                  <a:gd name="T3" fmla="*/ 11 h 35"/>
                  <a:gd name="T4" fmla="*/ 28 w 38"/>
                  <a:gd name="T5" fmla="*/ 35 h 35"/>
                  <a:gd name="T6" fmla="*/ 38 w 38"/>
                  <a:gd name="T7" fmla="*/ 30 h 35"/>
                  <a:gd name="T8" fmla="*/ 2 w 38"/>
                  <a:gd name="T9" fmla="*/ 0 h 35"/>
                </a:gdLst>
                <a:ahLst/>
                <a:cxnLst>
                  <a:cxn ang="0">
                    <a:pos x="T0" y="T1"/>
                  </a:cxn>
                  <a:cxn ang="0">
                    <a:pos x="T2" y="T3"/>
                  </a:cxn>
                  <a:cxn ang="0">
                    <a:pos x="T4" y="T5"/>
                  </a:cxn>
                  <a:cxn ang="0">
                    <a:pos x="T6" y="T7"/>
                  </a:cxn>
                  <a:cxn ang="0">
                    <a:pos x="T8" y="T9"/>
                  </a:cxn>
                </a:cxnLst>
                <a:rect l="0" t="0" r="r" b="b"/>
                <a:pathLst>
                  <a:path w="38" h="35">
                    <a:moveTo>
                      <a:pt x="2" y="0"/>
                    </a:moveTo>
                    <a:lnTo>
                      <a:pt x="0" y="11"/>
                    </a:lnTo>
                    <a:lnTo>
                      <a:pt x="28" y="35"/>
                    </a:lnTo>
                    <a:lnTo>
                      <a:pt x="38" y="30"/>
                    </a:lnTo>
                    <a:lnTo>
                      <a:pt x="2"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8" name="Freeform 193"/>
              <p:cNvSpPr/>
              <p:nvPr/>
            </p:nvSpPr>
            <p:spPr bwMode="auto">
              <a:xfrm>
                <a:off x="5993" y="2390"/>
                <a:ext cx="210" cy="190"/>
              </a:xfrm>
              <a:custGeom>
                <a:avLst/>
                <a:gdLst>
                  <a:gd name="T0" fmla="*/ 80 w 210"/>
                  <a:gd name="T1" fmla="*/ 185 h 190"/>
                  <a:gd name="T2" fmla="*/ 106 w 210"/>
                  <a:gd name="T3" fmla="*/ 112 h 190"/>
                  <a:gd name="T4" fmla="*/ 142 w 210"/>
                  <a:gd name="T5" fmla="*/ 178 h 190"/>
                  <a:gd name="T6" fmla="*/ 180 w 210"/>
                  <a:gd name="T7" fmla="*/ 176 h 190"/>
                  <a:gd name="T8" fmla="*/ 210 w 210"/>
                  <a:gd name="T9" fmla="*/ 7 h 190"/>
                  <a:gd name="T10" fmla="*/ 175 w 210"/>
                  <a:gd name="T11" fmla="*/ 0 h 190"/>
                  <a:gd name="T12" fmla="*/ 151 w 210"/>
                  <a:gd name="T13" fmla="*/ 119 h 190"/>
                  <a:gd name="T14" fmla="*/ 104 w 210"/>
                  <a:gd name="T15" fmla="*/ 43 h 190"/>
                  <a:gd name="T16" fmla="*/ 61 w 210"/>
                  <a:gd name="T17" fmla="*/ 124 h 190"/>
                  <a:gd name="T18" fmla="*/ 38 w 210"/>
                  <a:gd name="T19" fmla="*/ 7 h 190"/>
                  <a:gd name="T20" fmla="*/ 0 w 210"/>
                  <a:gd name="T21" fmla="*/ 14 h 190"/>
                  <a:gd name="T22" fmla="*/ 33 w 210"/>
                  <a:gd name="T23" fmla="*/ 190 h 190"/>
                  <a:gd name="T24" fmla="*/ 80 w 210"/>
                  <a:gd name="T25" fmla="*/ 18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0" h="190">
                    <a:moveTo>
                      <a:pt x="80" y="185"/>
                    </a:moveTo>
                    <a:lnTo>
                      <a:pt x="106" y="112"/>
                    </a:lnTo>
                    <a:lnTo>
                      <a:pt x="142" y="178"/>
                    </a:lnTo>
                    <a:lnTo>
                      <a:pt x="180" y="176"/>
                    </a:lnTo>
                    <a:lnTo>
                      <a:pt x="210" y="7"/>
                    </a:lnTo>
                    <a:lnTo>
                      <a:pt x="175" y="0"/>
                    </a:lnTo>
                    <a:lnTo>
                      <a:pt x="151" y="119"/>
                    </a:lnTo>
                    <a:lnTo>
                      <a:pt x="104" y="43"/>
                    </a:lnTo>
                    <a:lnTo>
                      <a:pt x="61" y="124"/>
                    </a:lnTo>
                    <a:lnTo>
                      <a:pt x="38" y="7"/>
                    </a:lnTo>
                    <a:lnTo>
                      <a:pt x="0" y="14"/>
                    </a:lnTo>
                    <a:lnTo>
                      <a:pt x="33" y="190"/>
                    </a:lnTo>
                    <a:lnTo>
                      <a:pt x="80" y="185"/>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9" name="Freeform 194"/>
              <p:cNvSpPr/>
              <p:nvPr/>
            </p:nvSpPr>
            <p:spPr bwMode="auto">
              <a:xfrm>
                <a:off x="6156" y="2141"/>
                <a:ext cx="38" cy="47"/>
              </a:xfrm>
              <a:custGeom>
                <a:avLst/>
                <a:gdLst>
                  <a:gd name="T0" fmla="*/ 0 w 16"/>
                  <a:gd name="T1" fmla="*/ 19 h 20"/>
                  <a:gd name="T2" fmla="*/ 4 w 16"/>
                  <a:gd name="T3" fmla="*/ 20 h 20"/>
                  <a:gd name="T4" fmla="*/ 16 w 16"/>
                  <a:gd name="T5" fmla="*/ 1 h 20"/>
                  <a:gd name="T6" fmla="*/ 11 w 16"/>
                  <a:gd name="T7" fmla="*/ 0 h 20"/>
                  <a:gd name="T8" fmla="*/ 0 w 16"/>
                  <a:gd name="T9" fmla="*/ 19 h 20"/>
                </a:gdLst>
                <a:ahLst/>
                <a:cxnLst>
                  <a:cxn ang="0">
                    <a:pos x="T0" y="T1"/>
                  </a:cxn>
                  <a:cxn ang="0">
                    <a:pos x="T2" y="T3"/>
                  </a:cxn>
                  <a:cxn ang="0">
                    <a:pos x="T4" y="T5"/>
                  </a:cxn>
                  <a:cxn ang="0">
                    <a:pos x="T6" y="T7"/>
                  </a:cxn>
                  <a:cxn ang="0">
                    <a:pos x="T8" y="T9"/>
                  </a:cxn>
                </a:cxnLst>
                <a:rect l="0" t="0" r="r" b="b"/>
                <a:pathLst>
                  <a:path w="16" h="20">
                    <a:moveTo>
                      <a:pt x="0" y="19"/>
                    </a:moveTo>
                    <a:cubicBezTo>
                      <a:pt x="2" y="20"/>
                      <a:pt x="3" y="20"/>
                      <a:pt x="4" y="20"/>
                    </a:cubicBezTo>
                    <a:cubicBezTo>
                      <a:pt x="8" y="15"/>
                      <a:pt x="12" y="9"/>
                      <a:pt x="16" y="1"/>
                    </a:cubicBezTo>
                    <a:cubicBezTo>
                      <a:pt x="14" y="1"/>
                      <a:pt x="13" y="1"/>
                      <a:pt x="11" y="0"/>
                    </a:cubicBezTo>
                    <a:cubicBezTo>
                      <a:pt x="8" y="8"/>
                      <a:pt x="4" y="14"/>
                      <a:pt x="0" y="19"/>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0" name="Freeform 195"/>
              <p:cNvSpPr/>
              <p:nvPr/>
            </p:nvSpPr>
            <p:spPr bwMode="auto">
              <a:xfrm>
                <a:off x="6175" y="2568"/>
                <a:ext cx="33" cy="29"/>
              </a:xfrm>
              <a:custGeom>
                <a:avLst/>
                <a:gdLst>
                  <a:gd name="T0" fmla="*/ 5 w 33"/>
                  <a:gd name="T1" fmla="*/ 5 h 29"/>
                  <a:gd name="T2" fmla="*/ 0 w 33"/>
                  <a:gd name="T3" fmla="*/ 7 h 29"/>
                  <a:gd name="T4" fmla="*/ 24 w 33"/>
                  <a:gd name="T5" fmla="*/ 29 h 29"/>
                  <a:gd name="T6" fmla="*/ 33 w 33"/>
                  <a:gd name="T7" fmla="*/ 22 h 29"/>
                  <a:gd name="T8" fmla="*/ 7 w 33"/>
                  <a:gd name="T9" fmla="*/ 0 h 29"/>
                  <a:gd name="T10" fmla="*/ 5 w 33"/>
                  <a:gd name="T11" fmla="*/ 5 h 29"/>
                </a:gdLst>
                <a:ahLst/>
                <a:cxnLst>
                  <a:cxn ang="0">
                    <a:pos x="T0" y="T1"/>
                  </a:cxn>
                  <a:cxn ang="0">
                    <a:pos x="T2" y="T3"/>
                  </a:cxn>
                  <a:cxn ang="0">
                    <a:pos x="T4" y="T5"/>
                  </a:cxn>
                  <a:cxn ang="0">
                    <a:pos x="T6" y="T7"/>
                  </a:cxn>
                  <a:cxn ang="0">
                    <a:pos x="T8" y="T9"/>
                  </a:cxn>
                  <a:cxn ang="0">
                    <a:pos x="T10" y="T11"/>
                  </a:cxn>
                </a:cxnLst>
                <a:rect l="0" t="0" r="r" b="b"/>
                <a:pathLst>
                  <a:path w="33" h="29">
                    <a:moveTo>
                      <a:pt x="5" y="5"/>
                    </a:moveTo>
                    <a:lnTo>
                      <a:pt x="0" y="7"/>
                    </a:lnTo>
                    <a:lnTo>
                      <a:pt x="24" y="29"/>
                    </a:lnTo>
                    <a:lnTo>
                      <a:pt x="33" y="22"/>
                    </a:lnTo>
                    <a:lnTo>
                      <a:pt x="7" y="0"/>
                    </a:lnTo>
                    <a:lnTo>
                      <a:pt x="5" y="5"/>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1" name="Freeform 196"/>
              <p:cNvSpPr/>
              <p:nvPr/>
            </p:nvSpPr>
            <p:spPr bwMode="auto">
              <a:xfrm>
                <a:off x="5891" y="1389"/>
                <a:ext cx="83" cy="16"/>
              </a:xfrm>
              <a:custGeom>
                <a:avLst/>
                <a:gdLst>
                  <a:gd name="T0" fmla="*/ 27 w 35"/>
                  <a:gd name="T1" fmla="*/ 4 h 7"/>
                  <a:gd name="T2" fmla="*/ 35 w 35"/>
                  <a:gd name="T3" fmla="*/ 0 h 7"/>
                  <a:gd name="T4" fmla="*/ 0 w 35"/>
                  <a:gd name="T5" fmla="*/ 0 h 7"/>
                  <a:gd name="T6" fmla="*/ 27 w 35"/>
                  <a:gd name="T7" fmla="*/ 4 h 7"/>
                </a:gdLst>
                <a:ahLst/>
                <a:cxnLst>
                  <a:cxn ang="0">
                    <a:pos x="T0" y="T1"/>
                  </a:cxn>
                  <a:cxn ang="0">
                    <a:pos x="T2" y="T3"/>
                  </a:cxn>
                  <a:cxn ang="0">
                    <a:pos x="T4" y="T5"/>
                  </a:cxn>
                  <a:cxn ang="0">
                    <a:pos x="T6" y="T7"/>
                  </a:cxn>
                </a:cxnLst>
                <a:rect l="0" t="0" r="r" b="b"/>
                <a:pathLst>
                  <a:path w="35" h="7">
                    <a:moveTo>
                      <a:pt x="27" y="4"/>
                    </a:moveTo>
                    <a:cubicBezTo>
                      <a:pt x="30" y="3"/>
                      <a:pt x="33" y="2"/>
                      <a:pt x="35" y="0"/>
                    </a:cubicBezTo>
                    <a:cubicBezTo>
                      <a:pt x="0" y="0"/>
                      <a:pt x="0" y="0"/>
                      <a:pt x="0" y="0"/>
                    </a:cubicBezTo>
                    <a:cubicBezTo>
                      <a:pt x="7" y="5"/>
                      <a:pt x="17" y="7"/>
                      <a:pt x="27" y="4"/>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2" name="Freeform 197"/>
              <p:cNvSpPr/>
              <p:nvPr/>
            </p:nvSpPr>
            <p:spPr bwMode="auto">
              <a:xfrm>
                <a:off x="5820" y="1389"/>
                <a:ext cx="201" cy="87"/>
              </a:xfrm>
              <a:custGeom>
                <a:avLst/>
                <a:gdLst>
                  <a:gd name="T0" fmla="*/ 60 w 85"/>
                  <a:gd name="T1" fmla="*/ 29 h 37"/>
                  <a:gd name="T2" fmla="*/ 85 w 85"/>
                  <a:gd name="T3" fmla="*/ 0 h 37"/>
                  <a:gd name="T4" fmla="*/ 72 w 85"/>
                  <a:gd name="T5" fmla="*/ 0 h 37"/>
                  <a:gd name="T6" fmla="*/ 61 w 85"/>
                  <a:gd name="T7" fmla="*/ 8 h 37"/>
                  <a:gd name="T8" fmla="*/ 22 w 85"/>
                  <a:gd name="T9" fmla="*/ 0 h 37"/>
                  <a:gd name="T10" fmla="*/ 0 w 85"/>
                  <a:gd name="T11" fmla="*/ 0 h 37"/>
                  <a:gd name="T12" fmla="*/ 60 w 85"/>
                  <a:gd name="T13" fmla="*/ 29 h 37"/>
                </a:gdLst>
                <a:ahLst/>
                <a:cxnLst>
                  <a:cxn ang="0">
                    <a:pos x="T0" y="T1"/>
                  </a:cxn>
                  <a:cxn ang="0">
                    <a:pos x="T2" y="T3"/>
                  </a:cxn>
                  <a:cxn ang="0">
                    <a:pos x="T4" y="T5"/>
                  </a:cxn>
                  <a:cxn ang="0">
                    <a:pos x="T6" y="T7"/>
                  </a:cxn>
                  <a:cxn ang="0">
                    <a:pos x="T8" y="T9"/>
                  </a:cxn>
                  <a:cxn ang="0">
                    <a:pos x="T10" y="T11"/>
                  </a:cxn>
                  <a:cxn ang="0">
                    <a:pos x="T12" y="T13"/>
                  </a:cxn>
                </a:cxnLst>
                <a:rect l="0" t="0" r="r" b="b"/>
                <a:pathLst>
                  <a:path w="85" h="37">
                    <a:moveTo>
                      <a:pt x="60" y="29"/>
                    </a:moveTo>
                    <a:cubicBezTo>
                      <a:pt x="66" y="27"/>
                      <a:pt x="77" y="15"/>
                      <a:pt x="85" y="0"/>
                    </a:cubicBezTo>
                    <a:cubicBezTo>
                      <a:pt x="72" y="0"/>
                      <a:pt x="72" y="0"/>
                      <a:pt x="72" y="0"/>
                    </a:cubicBezTo>
                    <a:cubicBezTo>
                      <a:pt x="69" y="3"/>
                      <a:pt x="65" y="6"/>
                      <a:pt x="61" y="8"/>
                    </a:cubicBezTo>
                    <a:cubicBezTo>
                      <a:pt x="46" y="15"/>
                      <a:pt x="32" y="10"/>
                      <a:pt x="22" y="0"/>
                    </a:cubicBezTo>
                    <a:cubicBezTo>
                      <a:pt x="0" y="0"/>
                      <a:pt x="0" y="0"/>
                      <a:pt x="0" y="0"/>
                    </a:cubicBezTo>
                    <a:cubicBezTo>
                      <a:pt x="11" y="23"/>
                      <a:pt x="33" y="37"/>
                      <a:pt x="60" y="29"/>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3" name="Freeform 198"/>
              <p:cNvSpPr/>
              <p:nvPr/>
            </p:nvSpPr>
            <p:spPr bwMode="auto">
              <a:xfrm>
                <a:off x="5943" y="1389"/>
                <a:ext cx="159" cy="249"/>
              </a:xfrm>
              <a:custGeom>
                <a:avLst/>
                <a:gdLst>
                  <a:gd name="T0" fmla="*/ 12 w 67"/>
                  <a:gd name="T1" fmla="*/ 102 h 105"/>
                  <a:gd name="T2" fmla="*/ 24 w 67"/>
                  <a:gd name="T3" fmla="*/ 105 h 105"/>
                  <a:gd name="T4" fmla="*/ 28 w 67"/>
                  <a:gd name="T5" fmla="*/ 50 h 105"/>
                  <a:gd name="T6" fmla="*/ 67 w 67"/>
                  <a:gd name="T7" fmla="*/ 0 h 105"/>
                  <a:gd name="T8" fmla="*/ 38 w 67"/>
                  <a:gd name="T9" fmla="*/ 0 h 105"/>
                  <a:gd name="T10" fmla="*/ 9 w 67"/>
                  <a:gd name="T11" fmla="*/ 48 h 105"/>
                  <a:gd name="T12" fmla="*/ 12 w 67"/>
                  <a:gd name="T13" fmla="*/ 102 h 105"/>
                </a:gdLst>
                <a:ahLst/>
                <a:cxnLst>
                  <a:cxn ang="0">
                    <a:pos x="T0" y="T1"/>
                  </a:cxn>
                  <a:cxn ang="0">
                    <a:pos x="T2" y="T3"/>
                  </a:cxn>
                  <a:cxn ang="0">
                    <a:pos x="T4" y="T5"/>
                  </a:cxn>
                  <a:cxn ang="0">
                    <a:pos x="T6" y="T7"/>
                  </a:cxn>
                  <a:cxn ang="0">
                    <a:pos x="T8" y="T9"/>
                  </a:cxn>
                  <a:cxn ang="0">
                    <a:pos x="T10" y="T11"/>
                  </a:cxn>
                  <a:cxn ang="0">
                    <a:pos x="T12" y="T13"/>
                  </a:cxn>
                </a:cxnLst>
                <a:rect l="0" t="0" r="r" b="b"/>
                <a:pathLst>
                  <a:path w="67" h="105">
                    <a:moveTo>
                      <a:pt x="12" y="102"/>
                    </a:moveTo>
                    <a:cubicBezTo>
                      <a:pt x="16" y="103"/>
                      <a:pt x="20" y="104"/>
                      <a:pt x="24" y="105"/>
                    </a:cubicBezTo>
                    <a:cubicBezTo>
                      <a:pt x="19" y="83"/>
                      <a:pt x="22" y="66"/>
                      <a:pt x="28" y="50"/>
                    </a:cubicBezTo>
                    <a:cubicBezTo>
                      <a:pt x="38" y="27"/>
                      <a:pt x="56" y="15"/>
                      <a:pt x="67" y="0"/>
                    </a:cubicBezTo>
                    <a:cubicBezTo>
                      <a:pt x="38" y="0"/>
                      <a:pt x="38" y="0"/>
                      <a:pt x="38" y="0"/>
                    </a:cubicBezTo>
                    <a:cubicBezTo>
                      <a:pt x="29" y="17"/>
                      <a:pt x="15" y="33"/>
                      <a:pt x="9" y="48"/>
                    </a:cubicBezTo>
                    <a:cubicBezTo>
                      <a:pt x="0" y="72"/>
                      <a:pt x="7" y="91"/>
                      <a:pt x="12" y="102"/>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4" name="Freeform 199"/>
              <p:cNvSpPr/>
              <p:nvPr/>
            </p:nvSpPr>
            <p:spPr bwMode="auto">
              <a:xfrm>
                <a:off x="6142" y="2136"/>
                <a:ext cx="38" cy="50"/>
              </a:xfrm>
              <a:custGeom>
                <a:avLst/>
                <a:gdLst>
                  <a:gd name="T0" fmla="*/ 0 w 16"/>
                  <a:gd name="T1" fmla="*/ 19 h 21"/>
                  <a:gd name="T2" fmla="*/ 4 w 16"/>
                  <a:gd name="T3" fmla="*/ 21 h 21"/>
                  <a:gd name="T4" fmla="*/ 16 w 16"/>
                  <a:gd name="T5" fmla="*/ 2 h 21"/>
                  <a:gd name="T6" fmla="*/ 11 w 16"/>
                  <a:gd name="T7" fmla="*/ 0 h 21"/>
                  <a:gd name="T8" fmla="*/ 0 w 16"/>
                  <a:gd name="T9" fmla="*/ 19 h 21"/>
                </a:gdLst>
                <a:ahLst/>
                <a:cxnLst>
                  <a:cxn ang="0">
                    <a:pos x="T0" y="T1"/>
                  </a:cxn>
                  <a:cxn ang="0">
                    <a:pos x="T2" y="T3"/>
                  </a:cxn>
                  <a:cxn ang="0">
                    <a:pos x="T4" y="T5"/>
                  </a:cxn>
                  <a:cxn ang="0">
                    <a:pos x="T6" y="T7"/>
                  </a:cxn>
                  <a:cxn ang="0">
                    <a:pos x="T8" y="T9"/>
                  </a:cxn>
                </a:cxnLst>
                <a:rect l="0" t="0" r="r" b="b"/>
                <a:pathLst>
                  <a:path w="16" h="21">
                    <a:moveTo>
                      <a:pt x="0" y="19"/>
                    </a:moveTo>
                    <a:cubicBezTo>
                      <a:pt x="1" y="20"/>
                      <a:pt x="3" y="20"/>
                      <a:pt x="4" y="21"/>
                    </a:cubicBezTo>
                    <a:cubicBezTo>
                      <a:pt x="8" y="15"/>
                      <a:pt x="12" y="9"/>
                      <a:pt x="16" y="2"/>
                    </a:cubicBezTo>
                    <a:cubicBezTo>
                      <a:pt x="14" y="1"/>
                      <a:pt x="13" y="0"/>
                      <a:pt x="11" y="0"/>
                    </a:cubicBezTo>
                    <a:cubicBezTo>
                      <a:pt x="8" y="7"/>
                      <a:pt x="4" y="14"/>
                      <a:pt x="0" y="19"/>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5" name="Freeform 200"/>
              <p:cNvSpPr/>
              <p:nvPr/>
            </p:nvSpPr>
            <p:spPr bwMode="auto">
              <a:xfrm>
                <a:off x="6163" y="2575"/>
                <a:ext cx="31" cy="29"/>
              </a:xfrm>
              <a:custGeom>
                <a:avLst/>
                <a:gdLst>
                  <a:gd name="T0" fmla="*/ 0 w 13"/>
                  <a:gd name="T1" fmla="*/ 0 h 12"/>
                  <a:gd name="T2" fmla="*/ 0 w 13"/>
                  <a:gd name="T3" fmla="*/ 5 h 12"/>
                  <a:gd name="T4" fmla="*/ 9 w 13"/>
                  <a:gd name="T5" fmla="*/ 12 h 12"/>
                  <a:gd name="T6" fmla="*/ 13 w 13"/>
                  <a:gd name="T7" fmla="*/ 10 h 12"/>
                  <a:gd name="T8" fmla="*/ 2 w 13"/>
                  <a:gd name="T9" fmla="*/ 0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0" y="2"/>
                      <a:pt x="0" y="3"/>
                      <a:pt x="0" y="5"/>
                    </a:cubicBezTo>
                    <a:cubicBezTo>
                      <a:pt x="9" y="12"/>
                      <a:pt x="9" y="12"/>
                      <a:pt x="9" y="12"/>
                    </a:cubicBezTo>
                    <a:cubicBezTo>
                      <a:pt x="10" y="11"/>
                      <a:pt x="12" y="11"/>
                      <a:pt x="13" y="10"/>
                    </a:cubicBezTo>
                    <a:cubicBezTo>
                      <a:pt x="2" y="0"/>
                      <a:pt x="2" y="0"/>
                      <a:pt x="2" y="0"/>
                    </a:cubicBezTo>
                    <a:lnTo>
                      <a:pt x="0"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6" name="Freeform 201"/>
              <p:cNvSpPr/>
              <p:nvPr/>
            </p:nvSpPr>
            <p:spPr bwMode="auto">
              <a:xfrm>
                <a:off x="6090" y="2186"/>
                <a:ext cx="111" cy="57"/>
              </a:xfrm>
              <a:custGeom>
                <a:avLst/>
                <a:gdLst>
                  <a:gd name="T0" fmla="*/ 0 w 47"/>
                  <a:gd name="T1" fmla="*/ 17 h 24"/>
                  <a:gd name="T2" fmla="*/ 31 w 47"/>
                  <a:gd name="T3" fmla="*/ 24 h 24"/>
                  <a:gd name="T4" fmla="*/ 47 w 47"/>
                  <a:gd name="T5" fmla="*/ 8 h 24"/>
                  <a:gd name="T6" fmla="*/ 13 w 47"/>
                  <a:gd name="T7" fmla="*/ 0 h 24"/>
                  <a:gd name="T8" fmla="*/ 0 w 47"/>
                  <a:gd name="T9" fmla="*/ 17 h 24"/>
                </a:gdLst>
                <a:ahLst/>
                <a:cxnLst>
                  <a:cxn ang="0">
                    <a:pos x="T0" y="T1"/>
                  </a:cxn>
                  <a:cxn ang="0">
                    <a:pos x="T2" y="T3"/>
                  </a:cxn>
                  <a:cxn ang="0">
                    <a:pos x="T4" y="T5"/>
                  </a:cxn>
                  <a:cxn ang="0">
                    <a:pos x="T6" y="T7"/>
                  </a:cxn>
                  <a:cxn ang="0">
                    <a:pos x="T8" y="T9"/>
                  </a:cxn>
                </a:cxnLst>
                <a:rect l="0" t="0" r="r" b="b"/>
                <a:pathLst>
                  <a:path w="47" h="24">
                    <a:moveTo>
                      <a:pt x="0" y="17"/>
                    </a:moveTo>
                    <a:cubicBezTo>
                      <a:pt x="9" y="21"/>
                      <a:pt x="21" y="24"/>
                      <a:pt x="31" y="24"/>
                    </a:cubicBezTo>
                    <a:cubicBezTo>
                      <a:pt x="35" y="19"/>
                      <a:pt x="41" y="13"/>
                      <a:pt x="47" y="8"/>
                    </a:cubicBezTo>
                    <a:cubicBezTo>
                      <a:pt x="36" y="7"/>
                      <a:pt x="23" y="5"/>
                      <a:pt x="13" y="0"/>
                    </a:cubicBezTo>
                    <a:cubicBezTo>
                      <a:pt x="9" y="6"/>
                      <a:pt x="4" y="12"/>
                      <a:pt x="0" y="17"/>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7" name="Freeform 202"/>
              <p:cNvSpPr/>
              <p:nvPr/>
            </p:nvSpPr>
            <p:spPr bwMode="auto">
              <a:xfrm>
                <a:off x="6128" y="2129"/>
                <a:ext cx="37" cy="50"/>
              </a:xfrm>
              <a:custGeom>
                <a:avLst/>
                <a:gdLst>
                  <a:gd name="T0" fmla="*/ 0 w 16"/>
                  <a:gd name="T1" fmla="*/ 20 h 21"/>
                  <a:gd name="T2" fmla="*/ 4 w 16"/>
                  <a:gd name="T3" fmla="*/ 21 h 21"/>
                  <a:gd name="T4" fmla="*/ 16 w 16"/>
                  <a:gd name="T5" fmla="*/ 2 h 21"/>
                  <a:gd name="T6" fmla="*/ 12 w 16"/>
                  <a:gd name="T7" fmla="*/ 0 h 21"/>
                  <a:gd name="T8" fmla="*/ 0 w 16"/>
                  <a:gd name="T9" fmla="*/ 20 h 21"/>
                </a:gdLst>
                <a:ahLst/>
                <a:cxnLst>
                  <a:cxn ang="0">
                    <a:pos x="T0" y="T1"/>
                  </a:cxn>
                  <a:cxn ang="0">
                    <a:pos x="T2" y="T3"/>
                  </a:cxn>
                  <a:cxn ang="0">
                    <a:pos x="T4" y="T5"/>
                  </a:cxn>
                  <a:cxn ang="0">
                    <a:pos x="T6" y="T7"/>
                  </a:cxn>
                  <a:cxn ang="0">
                    <a:pos x="T8" y="T9"/>
                  </a:cxn>
                </a:cxnLst>
                <a:rect l="0" t="0" r="r" b="b"/>
                <a:pathLst>
                  <a:path w="16" h="21">
                    <a:moveTo>
                      <a:pt x="0" y="20"/>
                    </a:moveTo>
                    <a:cubicBezTo>
                      <a:pt x="1" y="20"/>
                      <a:pt x="3" y="21"/>
                      <a:pt x="4" y="21"/>
                    </a:cubicBezTo>
                    <a:cubicBezTo>
                      <a:pt x="8" y="16"/>
                      <a:pt x="12" y="9"/>
                      <a:pt x="16" y="2"/>
                    </a:cubicBezTo>
                    <a:cubicBezTo>
                      <a:pt x="14" y="1"/>
                      <a:pt x="13" y="0"/>
                      <a:pt x="12" y="0"/>
                    </a:cubicBezTo>
                    <a:cubicBezTo>
                      <a:pt x="8" y="7"/>
                      <a:pt x="4" y="14"/>
                      <a:pt x="0" y="2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8" name="Freeform 203"/>
              <p:cNvSpPr/>
              <p:nvPr/>
            </p:nvSpPr>
            <p:spPr bwMode="auto">
              <a:xfrm>
                <a:off x="6031" y="1851"/>
                <a:ext cx="106" cy="79"/>
              </a:xfrm>
              <a:custGeom>
                <a:avLst/>
                <a:gdLst>
                  <a:gd name="T0" fmla="*/ 106 w 106"/>
                  <a:gd name="T1" fmla="*/ 8 h 79"/>
                  <a:gd name="T2" fmla="*/ 101 w 106"/>
                  <a:gd name="T3" fmla="*/ 0 h 79"/>
                  <a:gd name="T4" fmla="*/ 0 w 106"/>
                  <a:gd name="T5" fmla="*/ 72 h 79"/>
                  <a:gd name="T6" fmla="*/ 4 w 106"/>
                  <a:gd name="T7" fmla="*/ 79 h 79"/>
                  <a:gd name="T8" fmla="*/ 106 w 106"/>
                  <a:gd name="T9" fmla="*/ 8 h 79"/>
                </a:gdLst>
                <a:ahLst/>
                <a:cxnLst>
                  <a:cxn ang="0">
                    <a:pos x="T0" y="T1"/>
                  </a:cxn>
                  <a:cxn ang="0">
                    <a:pos x="T2" y="T3"/>
                  </a:cxn>
                  <a:cxn ang="0">
                    <a:pos x="T4" y="T5"/>
                  </a:cxn>
                  <a:cxn ang="0">
                    <a:pos x="T6" y="T7"/>
                  </a:cxn>
                  <a:cxn ang="0">
                    <a:pos x="T8" y="T9"/>
                  </a:cxn>
                </a:cxnLst>
                <a:rect l="0" t="0" r="r" b="b"/>
                <a:pathLst>
                  <a:path w="106" h="79">
                    <a:moveTo>
                      <a:pt x="106" y="8"/>
                    </a:moveTo>
                    <a:lnTo>
                      <a:pt x="101" y="0"/>
                    </a:lnTo>
                    <a:lnTo>
                      <a:pt x="0" y="72"/>
                    </a:lnTo>
                    <a:lnTo>
                      <a:pt x="4" y="79"/>
                    </a:lnTo>
                    <a:lnTo>
                      <a:pt x="106" y="8"/>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9" name="Freeform 204"/>
              <p:cNvSpPr/>
              <p:nvPr/>
            </p:nvSpPr>
            <p:spPr bwMode="auto">
              <a:xfrm>
                <a:off x="6163" y="2592"/>
                <a:ext cx="17" cy="24"/>
              </a:xfrm>
              <a:custGeom>
                <a:avLst/>
                <a:gdLst>
                  <a:gd name="T0" fmla="*/ 1 w 7"/>
                  <a:gd name="T1" fmla="*/ 10 h 10"/>
                  <a:gd name="T2" fmla="*/ 7 w 7"/>
                  <a:gd name="T3" fmla="*/ 6 h 10"/>
                  <a:gd name="T4" fmla="*/ 0 w 7"/>
                  <a:gd name="T5" fmla="*/ 0 h 10"/>
                  <a:gd name="T6" fmla="*/ 1 w 7"/>
                  <a:gd name="T7" fmla="*/ 10 h 10"/>
                </a:gdLst>
                <a:ahLst/>
                <a:cxnLst>
                  <a:cxn ang="0">
                    <a:pos x="T0" y="T1"/>
                  </a:cxn>
                  <a:cxn ang="0">
                    <a:pos x="T2" y="T3"/>
                  </a:cxn>
                  <a:cxn ang="0">
                    <a:pos x="T4" y="T5"/>
                  </a:cxn>
                  <a:cxn ang="0">
                    <a:pos x="T6" y="T7"/>
                  </a:cxn>
                </a:cxnLst>
                <a:rect l="0" t="0" r="r" b="b"/>
                <a:pathLst>
                  <a:path w="7" h="10">
                    <a:moveTo>
                      <a:pt x="1" y="10"/>
                    </a:moveTo>
                    <a:cubicBezTo>
                      <a:pt x="3" y="9"/>
                      <a:pt x="5" y="8"/>
                      <a:pt x="7" y="6"/>
                    </a:cubicBezTo>
                    <a:cubicBezTo>
                      <a:pt x="0" y="0"/>
                      <a:pt x="0" y="0"/>
                      <a:pt x="0" y="0"/>
                    </a:cubicBezTo>
                    <a:cubicBezTo>
                      <a:pt x="0" y="4"/>
                      <a:pt x="0" y="7"/>
                      <a:pt x="1" y="1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 name="Group 406"/>
            <p:cNvGrpSpPr/>
            <p:nvPr/>
          </p:nvGrpSpPr>
          <p:grpSpPr bwMode="auto">
            <a:xfrm>
              <a:off x="4813" y="1389"/>
              <a:ext cx="1352" cy="1549"/>
              <a:chOff x="4813" y="1389"/>
              <a:chExt cx="1352" cy="1549"/>
            </a:xfrm>
          </p:grpSpPr>
          <p:sp>
            <p:nvSpPr>
              <p:cNvPr id="950" name="Freeform 206"/>
              <p:cNvSpPr/>
              <p:nvPr/>
            </p:nvSpPr>
            <p:spPr bwMode="auto">
              <a:xfrm>
                <a:off x="6038" y="1868"/>
                <a:ext cx="94" cy="74"/>
              </a:xfrm>
              <a:custGeom>
                <a:avLst/>
                <a:gdLst>
                  <a:gd name="T0" fmla="*/ 33 w 40"/>
                  <a:gd name="T1" fmla="*/ 9 h 31"/>
                  <a:gd name="T2" fmla="*/ 40 w 40"/>
                  <a:gd name="T3" fmla="*/ 0 h 31"/>
                  <a:gd name="T4" fmla="*/ 0 w 40"/>
                  <a:gd name="T5" fmla="*/ 28 h 31"/>
                  <a:gd name="T6" fmla="*/ 2 w 40"/>
                  <a:gd name="T7" fmla="*/ 31 h 31"/>
                  <a:gd name="T8" fmla="*/ 33 w 40"/>
                  <a:gd name="T9" fmla="*/ 9 h 31"/>
                </a:gdLst>
                <a:ahLst/>
                <a:cxnLst>
                  <a:cxn ang="0">
                    <a:pos x="T0" y="T1"/>
                  </a:cxn>
                  <a:cxn ang="0">
                    <a:pos x="T2" y="T3"/>
                  </a:cxn>
                  <a:cxn ang="0">
                    <a:pos x="T4" y="T5"/>
                  </a:cxn>
                  <a:cxn ang="0">
                    <a:pos x="T6" y="T7"/>
                  </a:cxn>
                  <a:cxn ang="0">
                    <a:pos x="T8" y="T9"/>
                  </a:cxn>
                </a:cxnLst>
                <a:rect l="0" t="0" r="r" b="b"/>
                <a:pathLst>
                  <a:path w="40" h="31">
                    <a:moveTo>
                      <a:pt x="33" y="9"/>
                    </a:moveTo>
                    <a:cubicBezTo>
                      <a:pt x="36" y="6"/>
                      <a:pt x="38" y="3"/>
                      <a:pt x="40" y="0"/>
                    </a:cubicBezTo>
                    <a:cubicBezTo>
                      <a:pt x="0" y="28"/>
                      <a:pt x="0" y="28"/>
                      <a:pt x="0" y="28"/>
                    </a:cubicBezTo>
                    <a:cubicBezTo>
                      <a:pt x="2" y="31"/>
                      <a:pt x="2" y="31"/>
                      <a:pt x="2" y="31"/>
                    </a:cubicBezTo>
                    <a:lnTo>
                      <a:pt x="33" y="9"/>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1" name="Freeform 207"/>
              <p:cNvSpPr/>
              <p:nvPr/>
            </p:nvSpPr>
            <p:spPr bwMode="auto">
              <a:xfrm>
                <a:off x="6024" y="1842"/>
                <a:ext cx="106" cy="78"/>
              </a:xfrm>
              <a:custGeom>
                <a:avLst/>
                <a:gdLst>
                  <a:gd name="T0" fmla="*/ 106 w 106"/>
                  <a:gd name="T1" fmla="*/ 7 h 78"/>
                  <a:gd name="T2" fmla="*/ 101 w 106"/>
                  <a:gd name="T3" fmla="*/ 0 h 78"/>
                  <a:gd name="T4" fmla="*/ 0 w 106"/>
                  <a:gd name="T5" fmla="*/ 69 h 78"/>
                  <a:gd name="T6" fmla="*/ 4 w 106"/>
                  <a:gd name="T7" fmla="*/ 78 h 78"/>
                  <a:gd name="T8" fmla="*/ 106 w 106"/>
                  <a:gd name="T9" fmla="*/ 7 h 78"/>
                </a:gdLst>
                <a:ahLst/>
                <a:cxnLst>
                  <a:cxn ang="0">
                    <a:pos x="T0" y="T1"/>
                  </a:cxn>
                  <a:cxn ang="0">
                    <a:pos x="T2" y="T3"/>
                  </a:cxn>
                  <a:cxn ang="0">
                    <a:pos x="T4" y="T5"/>
                  </a:cxn>
                  <a:cxn ang="0">
                    <a:pos x="T6" y="T7"/>
                  </a:cxn>
                  <a:cxn ang="0">
                    <a:pos x="T8" y="T9"/>
                  </a:cxn>
                </a:cxnLst>
                <a:rect l="0" t="0" r="r" b="b"/>
                <a:pathLst>
                  <a:path w="106" h="78">
                    <a:moveTo>
                      <a:pt x="106" y="7"/>
                    </a:moveTo>
                    <a:lnTo>
                      <a:pt x="101" y="0"/>
                    </a:lnTo>
                    <a:lnTo>
                      <a:pt x="0" y="69"/>
                    </a:lnTo>
                    <a:lnTo>
                      <a:pt x="4" y="78"/>
                    </a:lnTo>
                    <a:lnTo>
                      <a:pt x="106" y="7"/>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2" name="Freeform 208"/>
              <p:cNvSpPr/>
              <p:nvPr/>
            </p:nvSpPr>
            <p:spPr bwMode="auto">
              <a:xfrm>
                <a:off x="6017" y="1832"/>
                <a:ext cx="106" cy="76"/>
              </a:xfrm>
              <a:custGeom>
                <a:avLst/>
                <a:gdLst>
                  <a:gd name="T0" fmla="*/ 106 w 106"/>
                  <a:gd name="T1" fmla="*/ 8 h 76"/>
                  <a:gd name="T2" fmla="*/ 101 w 106"/>
                  <a:gd name="T3" fmla="*/ 0 h 76"/>
                  <a:gd name="T4" fmla="*/ 0 w 106"/>
                  <a:gd name="T5" fmla="*/ 69 h 76"/>
                  <a:gd name="T6" fmla="*/ 4 w 106"/>
                  <a:gd name="T7" fmla="*/ 76 h 76"/>
                  <a:gd name="T8" fmla="*/ 106 w 106"/>
                  <a:gd name="T9" fmla="*/ 8 h 76"/>
                </a:gdLst>
                <a:ahLst/>
                <a:cxnLst>
                  <a:cxn ang="0">
                    <a:pos x="T0" y="T1"/>
                  </a:cxn>
                  <a:cxn ang="0">
                    <a:pos x="T2" y="T3"/>
                  </a:cxn>
                  <a:cxn ang="0">
                    <a:pos x="T4" y="T5"/>
                  </a:cxn>
                  <a:cxn ang="0">
                    <a:pos x="T6" y="T7"/>
                  </a:cxn>
                  <a:cxn ang="0">
                    <a:pos x="T8" y="T9"/>
                  </a:cxn>
                </a:cxnLst>
                <a:rect l="0" t="0" r="r" b="b"/>
                <a:pathLst>
                  <a:path w="106" h="76">
                    <a:moveTo>
                      <a:pt x="106" y="8"/>
                    </a:moveTo>
                    <a:lnTo>
                      <a:pt x="101" y="0"/>
                    </a:lnTo>
                    <a:lnTo>
                      <a:pt x="0" y="69"/>
                    </a:lnTo>
                    <a:lnTo>
                      <a:pt x="4" y="76"/>
                    </a:lnTo>
                    <a:lnTo>
                      <a:pt x="106" y="8"/>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3" name="Freeform 209"/>
              <p:cNvSpPr/>
              <p:nvPr/>
            </p:nvSpPr>
            <p:spPr bwMode="auto">
              <a:xfrm>
                <a:off x="5695" y="2084"/>
                <a:ext cx="449" cy="404"/>
              </a:xfrm>
              <a:custGeom>
                <a:avLst/>
                <a:gdLst>
                  <a:gd name="T0" fmla="*/ 22 w 190"/>
                  <a:gd name="T1" fmla="*/ 129 h 170"/>
                  <a:gd name="T2" fmla="*/ 190 w 190"/>
                  <a:gd name="T3" fmla="*/ 16 h 170"/>
                  <a:gd name="T4" fmla="*/ 185 w 190"/>
                  <a:gd name="T5" fmla="*/ 11 h 170"/>
                  <a:gd name="T6" fmla="*/ 60 w 190"/>
                  <a:gd name="T7" fmla="*/ 84 h 170"/>
                  <a:gd name="T8" fmla="*/ 181 w 190"/>
                  <a:gd name="T9" fmla="*/ 8 h 170"/>
                  <a:gd name="T10" fmla="*/ 175 w 190"/>
                  <a:gd name="T11" fmla="*/ 0 h 170"/>
                  <a:gd name="T12" fmla="*/ 109 w 190"/>
                  <a:gd name="T13" fmla="*/ 49 h 170"/>
                  <a:gd name="T14" fmla="*/ 35 w 190"/>
                  <a:gd name="T15" fmla="*/ 78 h 170"/>
                  <a:gd name="T16" fmla="*/ 20 w 190"/>
                  <a:gd name="T17" fmla="*/ 119 h 170"/>
                  <a:gd name="T18" fmla="*/ 5 w 190"/>
                  <a:gd name="T19" fmla="*/ 130 h 170"/>
                  <a:gd name="T20" fmla="*/ 7 w 190"/>
                  <a:gd name="T21" fmla="*/ 170 h 170"/>
                  <a:gd name="T22" fmla="*/ 24 w 190"/>
                  <a:gd name="T23" fmla="*/ 161 h 170"/>
                  <a:gd name="T24" fmla="*/ 22 w 190"/>
                  <a:gd name="T25" fmla="*/ 12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0" h="170">
                    <a:moveTo>
                      <a:pt x="22" y="129"/>
                    </a:moveTo>
                    <a:cubicBezTo>
                      <a:pt x="54" y="93"/>
                      <a:pt x="145" y="111"/>
                      <a:pt x="190" y="16"/>
                    </a:cubicBezTo>
                    <a:cubicBezTo>
                      <a:pt x="188" y="14"/>
                      <a:pt x="187" y="13"/>
                      <a:pt x="185" y="11"/>
                    </a:cubicBezTo>
                    <a:cubicBezTo>
                      <a:pt x="152" y="67"/>
                      <a:pt x="96" y="72"/>
                      <a:pt x="60" y="84"/>
                    </a:cubicBezTo>
                    <a:cubicBezTo>
                      <a:pt x="71" y="75"/>
                      <a:pt x="156" y="65"/>
                      <a:pt x="181" y="8"/>
                    </a:cubicBezTo>
                    <a:cubicBezTo>
                      <a:pt x="179" y="5"/>
                      <a:pt x="177" y="3"/>
                      <a:pt x="175" y="0"/>
                    </a:cubicBezTo>
                    <a:cubicBezTo>
                      <a:pt x="158" y="27"/>
                      <a:pt x="130" y="40"/>
                      <a:pt x="109" y="49"/>
                    </a:cubicBezTo>
                    <a:cubicBezTo>
                      <a:pt x="79" y="61"/>
                      <a:pt x="47" y="64"/>
                      <a:pt x="35" y="78"/>
                    </a:cubicBezTo>
                    <a:cubicBezTo>
                      <a:pt x="36" y="93"/>
                      <a:pt x="32" y="108"/>
                      <a:pt x="20" y="119"/>
                    </a:cubicBezTo>
                    <a:cubicBezTo>
                      <a:pt x="16" y="124"/>
                      <a:pt x="10" y="127"/>
                      <a:pt x="5" y="130"/>
                    </a:cubicBezTo>
                    <a:cubicBezTo>
                      <a:pt x="0" y="141"/>
                      <a:pt x="0" y="158"/>
                      <a:pt x="7" y="170"/>
                    </a:cubicBezTo>
                    <a:cubicBezTo>
                      <a:pt x="12" y="167"/>
                      <a:pt x="18" y="164"/>
                      <a:pt x="24" y="161"/>
                    </a:cubicBezTo>
                    <a:cubicBezTo>
                      <a:pt x="14" y="153"/>
                      <a:pt x="13" y="140"/>
                      <a:pt x="22" y="129"/>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4" name="Freeform 210"/>
              <p:cNvSpPr/>
              <p:nvPr/>
            </p:nvSpPr>
            <p:spPr bwMode="auto">
              <a:xfrm>
                <a:off x="6012" y="1821"/>
                <a:ext cx="104" cy="78"/>
              </a:xfrm>
              <a:custGeom>
                <a:avLst/>
                <a:gdLst>
                  <a:gd name="T0" fmla="*/ 0 w 44"/>
                  <a:gd name="T1" fmla="*/ 29 h 33"/>
                  <a:gd name="T2" fmla="*/ 2 w 44"/>
                  <a:gd name="T3" fmla="*/ 33 h 33"/>
                  <a:gd name="T4" fmla="*/ 44 w 44"/>
                  <a:gd name="T5" fmla="*/ 3 h 33"/>
                  <a:gd name="T6" fmla="*/ 42 w 44"/>
                  <a:gd name="T7" fmla="*/ 0 h 33"/>
                  <a:gd name="T8" fmla="*/ 0 w 44"/>
                  <a:gd name="T9" fmla="*/ 29 h 33"/>
                </a:gdLst>
                <a:ahLst/>
                <a:cxnLst>
                  <a:cxn ang="0">
                    <a:pos x="T0" y="T1"/>
                  </a:cxn>
                  <a:cxn ang="0">
                    <a:pos x="T2" y="T3"/>
                  </a:cxn>
                  <a:cxn ang="0">
                    <a:pos x="T4" y="T5"/>
                  </a:cxn>
                  <a:cxn ang="0">
                    <a:pos x="T6" y="T7"/>
                  </a:cxn>
                  <a:cxn ang="0">
                    <a:pos x="T8" y="T9"/>
                  </a:cxn>
                </a:cxnLst>
                <a:rect l="0" t="0" r="r" b="b"/>
                <a:pathLst>
                  <a:path w="44" h="33">
                    <a:moveTo>
                      <a:pt x="0" y="29"/>
                    </a:moveTo>
                    <a:cubicBezTo>
                      <a:pt x="0" y="30"/>
                      <a:pt x="1" y="31"/>
                      <a:pt x="2" y="33"/>
                    </a:cubicBezTo>
                    <a:cubicBezTo>
                      <a:pt x="44" y="3"/>
                      <a:pt x="44" y="3"/>
                      <a:pt x="44" y="3"/>
                    </a:cubicBezTo>
                    <a:cubicBezTo>
                      <a:pt x="42" y="0"/>
                      <a:pt x="42" y="0"/>
                      <a:pt x="42" y="0"/>
                    </a:cubicBezTo>
                    <a:cubicBezTo>
                      <a:pt x="34" y="6"/>
                      <a:pt x="11" y="21"/>
                      <a:pt x="0" y="29"/>
                    </a:cubicBez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5" name="Freeform 211"/>
              <p:cNvSpPr/>
              <p:nvPr/>
            </p:nvSpPr>
            <p:spPr bwMode="auto">
              <a:xfrm>
                <a:off x="6043" y="1899"/>
                <a:ext cx="68" cy="54"/>
              </a:xfrm>
              <a:custGeom>
                <a:avLst/>
                <a:gdLst>
                  <a:gd name="T0" fmla="*/ 26 w 29"/>
                  <a:gd name="T1" fmla="*/ 7 h 23"/>
                  <a:gd name="T2" fmla="*/ 29 w 29"/>
                  <a:gd name="T3" fmla="*/ 0 h 23"/>
                  <a:gd name="T4" fmla="*/ 0 w 29"/>
                  <a:gd name="T5" fmla="*/ 19 h 23"/>
                  <a:gd name="T6" fmla="*/ 2 w 29"/>
                  <a:gd name="T7" fmla="*/ 23 h 23"/>
                  <a:gd name="T8" fmla="*/ 26 w 29"/>
                  <a:gd name="T9" fmla="*/ 7 h 23"/>
                </a:gdLst>
                <a:ahLst/>
                <a:cxnLst>
                  <a:cxn ang="0">
                    <a:pos x="T0" y="T1"/>
                  </a:cxn>
                  <a:cxn ang="0">
                    <a:pos x="T2" y="T3"/>
                  </a:cxn>
                  <a:cxn ang="0">
                    <a:pos x="T4" y="T5"/>
                  </a:cxn>
                  <a:cxn ang="0">
                    <a:pos x="T6" y="T7"/>
                  </a:cxn>
                  <a:cxn ang="0">
                    <a:pos x="T8" y="T9"/>
                  </a:cxn>
                </a:cxnLst>
                <a:rect l="0" t="0" r="r" b="b"/>
                <a:pathLst>
                  <a:path w="29" h="23">
                    <a:moveTo>
                      <a:pt x="26" y="7"/>
                    </a:moveTo>
                    <a:cubicBezTo>
                      <a:pt x="27" y="4"/>
                      <a:pt x="28" y="2"/>
                      <a:pt x="29" y="0"/>
                    </a:cubicBezTo>
                    <a:cubicBezTo>
                      <a:pt x="0" y="19"/>
                      <a:pt x="0" y="19"/>
                      <a:pt x="0" y="19"/>
                    </a:cubicBezTo>
                    <a:cubicBezTo>
                      <a:pt x="2" y="23"/>
                      <a:pt x="2" y="23"/>
                      <a:pt x="2" y="23"/>
                    </a:cubicBezTo>
                    <a:lnTo>
                      <a:pt x="26" y="7"/>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6" name="Freeform 212"/>
              <p:cNvSpPr/>
              <p:nvPr/>
            </p:nvSpPr>
            <p:spPr bwMode="auto">
              <a:xfrm>
                <a:off x="6071" y="2369"/>
                <a:ext cx="73" cy="116"/>
              </a:xfrm>
              <a:custGeom>
                <a:avLst/>
                <a:gdLst>
                  <a:gd name="T0" fmla="*/ 11 w 31"/>
                  <a:gd name="T1" fmla="*/ 19 h 49"/>
                  <a:gd name="T2" fmla="*/ 29 w 31"/>
                  <a:gd name="T3" fmla="*/ 49 h 49"/>
                  <a:gd name="T4" fmla="*/ 31 w 31"/>
                  <a:gd name="T5" fmla="*/ 38 h 49"/>
                  <a:gd name="T6" fmla="*/ 17 w 31"/>
                  <a:gd name="T7" fmla="*/ 2 h 49"/>
                  <a:gd name="T8" fmla="*/ 2 w 31"/>
                  <a:gd name="T9" fmla="*/ 0 h 49"/>
                  <a:gd name="T10" fmla="*/ 3 w 31"/>
                  <a:gd name="T11" fmla="*/ 35 h 49"/>
                  <a:gd name="T12" fmla="*/ 11 w 31"/>
                  <a:gd name="T13" fmla="*/ 19 h 49"/>
                </a:gdLst>
                <a:ahLst/>
                <a:cxnLst>
                  <a:cxn ang="0">
                    <a:pos x="T0" y="T1"/>
                  </a:cxn>
                  <a:cxn ang="0">
                    <a:pos x="T2" y="T3"/>
                  </a:cxn>
                  <a:cxn ang="0">
                    <a:pos x="T4" y="T5"/>
                  </a:cxn>
                  <a:cxn ang="0">
                    <a:pos x="T6" y="T7"/>
                  </a:cxn>
                  <a:cxn ang="0">
                    <a:pos x="T8" y="T9"/>
                  </a:cxn>
                  <a:cxn ang="0">
                    <a:pos x="T10" y="T11"/>
                  </a:cxn>
                  <a:cxn ang="0">
                    <a:pos x="T12" y="T13"/>
                  </a:cxn>
                </a:cxnLst>
                <a:rect l="0" t="0" r="r" b="b"/>
                <a:pathLst>
                  <a:path w="31" h="49">
                    <a:moveTo>
                      <a:pt x="11" y="19"/>
                    </a:moveTo>
                    <a:cubicBezTo>
                      <a:pt x="29" y="49"/>
                      <a:pt x="29" y="49"/>
                      <a:pt x="29" y="49"/>
                    </a:cubicBezTo>
                    <a:cubicBezTo>
                      <a:pt x="31" y="38"/>
                      <a:pt x="31" y="38"/>
                      <a:pt x="31" y="38"/>
                    </a:cubicBezTo>
                    <a:cubicBezTo>
                      <a:pt x="22" y="25"/>
                      <a:pt x="18" y="13"/>
                      <a:pt x="17" y="2"/>
                    </a:cubicBezTo>
                    <a:cubicBezTo>
                      <a:pt x="13" y="2"/>
                      <a:pt x="8" y="1"/>
                      <a:pt x="2" y="0"/>
                    </a:cubicBezTo>
                    <a:cubicBezTo>
                      <a:pt x="0" y="11"/>
                      <a:pt x="0" y="23"/>
                      <a:pt x="3" y="35"/>
                    </a:cubicBezTo>
                    <a:lnTo>
                      <a:pt x="11" y="19"/>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7" name="Freeform 213"/>
              <p:cNvSpPr/>
              <p:nvPr/>
            </p:nvSpPr>
            <p:spPr bwMode="auto">
              <a:xfrm>
                <a:off x="6057" y="2549"/>
                <a:ext cx="97" cy="95"/>
              </a:xfrm>
              <a:custGeom>
                <a:avLst/>
                <a:gdLst>
                  <a:gd name="T0" fmla="*/ 39 w 41"/>
                  <a:gd name="T1" fmla="*/ 12 h 40"/>
                  <a:gd name="T2" fmla="*/ 30 w 41"/>
                  <a:gd name="T3" fmla="*/ 12 h 40"/>
                  <a:gd name="T4" fmla="*/ 25 w 41"/>
                  <a:gd name="T5" fmla="*/ 1 h 40"/>
                  <a:gd name="T6" fmla="*/ 15 w 41"/>
                  <a:gd name="T7" fmla="*/ 0 h 40"/>
                  <a:gd name="T8" fmla="*/ 9 w 41"/>
                  <a:gd name="T9" fmla="*/ 14 h 40"/>
                  <a:gd name="T10" fmla="*/ 0 w 41"/>
                  <a:gd name="T11" fmla="*/ 16 h 40"/>
                  <a:gd name="T12" fmla="*/ 5 w 41"/>
                  <a:gd name="T13" fmla="*/ 33 h 40"/>
                  <a:gd name="T14" fmla="*/ 26 w 41"/>
                  <a:gd name="T15" fmla="*/ 40 h 40"/>
                  <a:gd name="T16" fmla="*/ 41 w 41"/>
                  <a:gd name="T17" fmla="*/ 31 h 40"/>
                  <a:gd name="T18" fmla="*/ 39 w 41"/>
                  <a:gd name="T19"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0">
                    <a:moveTo>
                      <a:pt x="39" y="12"/>
                    </a:moveTo>
                    <a:cubicBezTo>
                      <a:pt x="30" y="12"/>
                      <a:pt x="30" y="12"/>
                      <a:pt x="30" y="12"/>
                    </a:cubicBezTo>
                    <a:cubicBezTo>
                      <a:pt x="25" y="1"/>
                      <a:pt x="25" y="1"/>
                      <a:pt x="25" y="1"/>
                    </a:cubicBezTo>
                    <a:cubicBezTo>
                      <a:pt x="21" y="0"/>
                      <a:pt x="18" y="0"/>
                      <a:pt x="15" y="0"/>
                    </a:cubicBezTo>
                    <a:cubicBezTo>
                      <a:pt x="9" y="14"/>
                      <a:pt x="9" y="14"/>
                      <a:pt x="9" y="14"/>
                    </a:cubicBezTo>
                    <a:cubicBezTo>
                      <a:pt x="0" y="16"/>
                      <a:pt x="0" y="16"/>
                      <a:pt x="0" y="16"/>
                    </a:cubicBezTo>
                    <a:cubicBezTo>
                      <a:pt x="0" y="21"/>
                      <a:pt x="2" y="27"/>
                      <a:pt x="5" y="33"/>
                    </a:cubicBezTo>
                    <a:cubicBezTo>
                      <a:pt x="12" y="34"/>
                      <a:pt x="19" y="37"/>
                      <a:pt x="26" y="40"/>
                    </a:cubicBezTo>
                    <a:cubicBezTo>
                      <a:pt x="30" y="38"/>
                      <a:pt x="35" y="35"/>
                      <a:pt x="41" y="31"/>
                    </a:cubicBezTo>
                    <a:cubicBezTo>
                      <a:pt x="40" y="25"/>
                      <a:pt x="39" y="18"/>
                      <a:pt x="39" y="12"/>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8" name="Freeform 214"/>
              <p:cNvSpPr/>
              <p:nvPr/>
            </p:nvSpPr>
            <p:spPr bwMode="auto">
              <a:xfrm>
                <a:off x="6123" y="2784"/>
                <a:ext cx="42" cy="43"/>
              </a:xfrm>
              <a:custGeom>
                <a:avLst/>
                <a:gdLst>
                  <a:gd name="T0" fmla="*/ 4 w 18"/>
                  <a:gd name="T1" fmla="*/ 2 h 18"/>
                  <a:gd name="T2" fmla="*/ 2 w 18"/>
                  <a:gd name="T3" fmla="*/ 13 h 18"/>
                  <a:gd name="T4" fmla="*/ 14 w 18"/>
                  <a:gd name="T5" fmla="*/ 15 h 18"/>
                  <a:gd name="T6" fmla="*/ 15 w 18"/>
                  <a:gd name="T7" fmla="*/ 4 h 18"/>
                  <a:gd name="T8" fmla="*/ 4 w 18"/>
                  <a:gd name="T9" fmla="*/ 2 h 18"/>
                </a:gdLst>
                <a:ahLst/>
                <a:cxnLst>
                  <a:cxn ang="0">
                    <a:pos x="T0" y="T1"/>
                  </a:cxn>
                  <a:cxn ang="0">
                    <a:pos x="T2" y="T3"/>
                  </a:cxn>
                  <a:cxn ang="0">
                    <a:pos x="T4" y="T5"/>
                  </a:cxn>
                  <a:cxn ang="0">
                    <a:pos x="T6" y="T7"/>
                  </a:cxn>
                  <a:cxn ang="0">
                    <a:pos x="T8" y="T9"/>
                  </a:cxn>
                </a:cxnLst>
                <a:rect l="0" t="0" r="r" b="b"/>
                <a:pathLst>
                  <a:path w="18" h="18">
                    <a:moveTo>
                      <a:pt x="4" y="2"/>
                    </a:moveTo>
                    <a:cubicBezTo>
                      <a:pt x="0" y="5"/>
                      <a:pt x="0" y="10"/>
                      <a:pt x="2" y="13"/>
                    </a:cubicBezTo>
                    <a:cubicBezTo>
                      <a:pt x="5" y="17"/>
                      <a:pt x="10" y="18"/>
                      <a:pt x="14" y="15"/>
                    </a:cubicBezTo>
                    <a:cubicBezTo>
                      <a:pt x="17" y="13"/>
                      <a:pt x="18" y="8"/>
                      <a:pt x="15" y="4"/>
                    </a:cubicBezTo>
                    <a:cubicBezTo>
                      <a:pt x="13" y="0"/>
                      <a:pt x="8" y="0"/>
                      <a:pt x="4" y="2"/>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9" name="Freeform 215"/>
              <p:cNvSpPr/>
              <p:nvPr/>
            </p:nvSpPr>
            <p:spPr bwMode="auto">
              <a:xfrm>
                <a:off x="6040" y="2234"/>
                <a:ext cx="116" cy="66"/>
              </a:xfrm>
              <a:custGeom>
                <a:avLst/>
                <a:gdLst>
                  <a:gd name="T0" fmla="*/ 0 w 49"/>
                  <a:gd name="T1" fmla="*/ 15 h 28"/>
                  <a:gd name="T2" fmla="*/ 36 w 49"/>
                  <a:gd name="T3" fmla="*/ 28 h 28"/>
                  <a:gd name="T4" fmla="*/ 49 w 49"/>
                  <a:gd name="T5" fmla="*/ 8 h 28"/>
                  <a:gd name="T6" fmla="*/ 18 w 49"/>
                  <a:gd name="T7" fmla="*/ 0 h 28"/>
                  <a:gd name="T8" fmla="*/ 0 w 49"/>
                  <a:gd name="T9" fmla="*/ 15 h 28"/>
                </a:gdLst>
                <a:ahLst/>
                <a:cxnLst>
                  <a:cxn ang="0">
                    <a:pos x="T0" y="T1"/>
                  </a:cxn>
                  <a:cxn ang="0">
                    <a:pos x="T2" y="T3"/>
                  </a:cxn>
                  <a:cxn ang="0">
                    <a:pos x="T4" y="T5"/>
                  </a:cxn>
                  <a:cxn ang="0">
                    <a:pos x="T6" y="T7"/>
                  </a:cxn>
                  <a:cxn ang="0">
                    <a:pos x="T8" y="T9"/>
                  </a:cxn>
                </a:cxnLst>
                <a:rect l="0" t="0" r="r" b="b"/>
                <a:pathLst>
                  <a:path w="49" h="28">
                    <a:moveTo>
                      <a:pt x="0" y="15"/>
                    </a:moveTo>
                    <a:cubicBezTo>
                      <a:pt x="10" y="21"/>
                      <a:pt x="24" y="27"/>
                      <a:pt x="36" y="28"/>
                    </a:cubicBezTo>
                    <a:cubicBezTo>
                      <a:pt x="39" y="21"/>
                      <a:pt x="44" y="14"/>
                      <a:pt x="49" y="8"/>
                    </a:cubicBezTo>
                    <a:cubicBezTo>
                      <a:pt x="38" y="7"/>
                      <a:pt x="27" y="5"/>
                      <a:pt x="18" y="0"/>
                    </a:cubicBezTo>
                    <a:cubicBezTo>
                      <a:pt x="12" y="6"/>
                      <a:pt x="6" y="11"/>
                      <a:pt x="0" y="15"/>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0" name="Freeform 216"/>
              <p:cNvSpPr/>
              <p:nvPr/>
            </p:nvSpPr>
            <p:spPr bwMode="auto">
              <a:xfrm>
                <a:off x="6050" y="1923"/>
                <a:ext cx="49" cy="42"/>
              </a:xfrm>
              <a:custGeom>
                <a:avLst/>
                <a:gdLst>
                  <a:gd name="T0" fmla="*/ 21 w 21"/>
                  <a:gd name="T1" fmla="*/ 0 h 18"/>
                  <a:gd name="T2" fmla="*/ 0 w 21"/>
                  <a:gd name="T3" fmla="*/ 14 h 18"/>
                  <a:gd name="T4" fmla="*/ 3 w 21"/>
                  <a:gd name="T5" fmla="*/ 18 h 18"/>
                  <a:gd name="T6" fmla="*/ 19 w 21"/>
                  <a:gd name="T7" fmla="*/ 7 h 18"/>
                  <a:gd name="T8" fmla="*/ 21 w 21"/>
                  <a:gd name="T9" fmla="*/ 0 h 18"/>
                </a:gdLst>
                <a:ahLst/>
                <a:cxnLst>
                  <a:cxn ang="0">
                    <a:pos x="T0" y="T1"/>
                  </a:cxn>
                  <a:cxn ang="0">
                    <a:pos x="T2" y="T3"/>
                  </a:cxn>
                  <a:cxn ang="0">
                    <a:pos x="T4" y="T5"/>
                  </a:cxn>
                  <a:cxn ang="0">
                    <a:pos x="T6" y="T7"/>
                  </a:cxn>
                  <a:cxn ang="0">
                    <a:pos x="T8" y="T9"/>
                  </a:cxn>
                </a:cxnLst>
                <a:rect l="0" t="0" r="r" b="b"/>
                <a:pathLst>
                  <a:path w="21" h="18">
                    <a:moveTo>
                      <a:pt x="21" y="0"/>
                    </a:moveTo>
                    <a:cubicBezTo>
                      <a:pt x="0" y="14"/>
                      <a:pt x="0" y="14"/>
                      <a:pt x="0" y="14"/>
                    </a:cubicBezTo>
                    <a:cubicBezTo>
                      <a:pt x="3" y="18"/>
                      <a:pt x="3" y="18"/>
                      <a:pt x="3" y="18"/>
                    </a:cubicBezTo>
                    <a:cubicBezTo>
                      <a:pt x="19" y="7"/>
                      <a:pt x="19" y="7"/>
                      <a:pt x="19" y="7"/>
                    </a:cubicBezTo>
                    <a:cubicBezTo>
                      <a:pt x="19" y="4"/>
                      <a:pt x="20" y="2"/>
                      <a:pt x="21" y="0"/>
                    </a:cubicBez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1" name="Freeform 217"/>
              <p:cNvSpPr/>
              <p:nvPr/>
            </p:nvSpPr>
            <p:spPr bwMode="auto">
              <a:xfrm>
                <a:off x="6057" y="1944"/>
                <a:ext cx="35" cy="33"/>
              </a:xfrm>
              <a:custGeom>
                <a:avLst/>
                <a:gdLst>
                  <a:gd name="T0" fmla="*/ 15 w 15"/>
                  <a:gd name="T1" fmla="*/ 1 h 14"/>
                  <a:gd name="T2" fmla="*/ 15 w 15"/>
                  <a:gd name="T3" fmla="*/ 0 h 14"/>
                  <a:gd name="T4" fmla="*/ 0 w 15"/>
                  <a:gd name="T5" fmla="*/ 10 h 14"/>
                  <a:gd name="T6" fmla="*/ 3 w 15"/>
                  <a:gd name="T7" fmla="*/ 14 h 14"/>
                  <a:gd name="T8" fmla="*/ 13 w 15"/>
                  <a:gd name="T9" fmla="*/ 6 h 14"/>
                  <a:gd name="T10" fmla="*/ 15 w 15"/>
                  <a:gd name="T11" fmla="*/ 1 h 14"/>
                </a:gdLst>
                <a:ahLst/>
                <a:cxnLst>
                  <a:cxn ang="0">
                    <a:pos x="T0" y="T1"/>
                  </a:cxn>
                  <a:cxn ang="0">
                    <a:pos x="T2" y="T3"/>
                  </a:cxn>
                  <a:cxn ang="0">
                    <a:pos x="T4" y="T5"/>
                  </a:cxn>
                  <a:cxn ang="0">
                    <a:pos x="T6" y="T7"/>
                  </a:cxn>
                  <a:cxn ang="0">
                    <a:pos x="T8" y="T9"/>
                  </a:cxn>
                  <a:cxn ang="0">
                    <a:pos x="T10" y="T11"/>
                  </a:cxn>
                </a:cxnLst>
                <a:rect l="0" t="0" r="r" b="b"/>
                <a:pathLst>
                  <a:path w="15" h="14">
                    <a:moveTo>
                      <a:pt x="15" y="1"/>
                    </a:moveTo>
                    <a:cubicBezTo>
                      <a:pt x="15" y="0"/>
                      <a:pt x="15" y="0"/>
                      <a:pt x="15" y="0"/>
                    </a:cubicBezTo>
                    <a:cubicBezTo>
                      <a:pt x="0" y="10"/>
                      <a:pt x="0" y="10"/>
                      <a:pt x="0" y="10"/>
                    </a:cubicBezTo>
                    <a:cubicBezTo>
                      <a:pt x="3" y="14"/>
                      <a:pt x="3" y="14"/>
                      <a:pt x="3" y="14"/>
                    </a:cubicBezTo>
                    <a:cubicBezTo>
                      <a:pt x="13" y="6"/>
                      <a:pt x="13" y="6"/>
                      <a:pt x="13" y="6"/>
                    </a:cubicBezTo>
                    <a:cubicBezTo>
                      <a:pt x="14" y="5"/>
                      <a:pt x="14" y="3"/>
                      <a:pt x="15" y="1"/>
                    </a:cubicBez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2" name="Freeform 218"/>
              <p:cNvSpPr/>
              <p:nvPr/>
            </p:nvSpPr>
            <p:spPr bwMode="auto">
              <a:xfrm>
                <a:off x="5964" y="2276"/>
                <a:ext cx="157" cy="88"/>
              </a:xfrm>
              <a:custGeom>
                <a:avLst/>
                <a:gdLst>
                  <a:gd name="T0" fmla="*/ 0 w 66"/>
                  <a:gd name="T1" fmla="*/ 14 h 37"/>
                  <a:gd name="T2" fmla="*/ 62 w 66"/>
                  <a:gd name="T3" fmla="*/ 35 h 37"/>
                  <a:gd name="T4" fmla="*/ 66 w 66"/>
                  <a:gd name="T5" fmla="*/ 14 h 37"/>
                  <a:gd name="T6" fmla="*/ 28 w 66"/>
                  <a:gd name="T7" fmla="*/ 0 h 37"/>
                  <a:gd name="T8" fmla="*/ 0 w 66"/>
                  <a:gd name="T9" fmla="*/ 14 h 37"/>
                </a:gdLst>
                <a:ahLst/>
                <a:cxnLst>
                  <a:cxn ang="0">
                    <a:pos x="T0" y="T1"/>
                  </a:cxn>
                  <a:cxn ang="0">
                    <a:pos x="T2" y="T3"/>
                  </a:cxn>
                  <a:cxn ang="0">
                    <a:pos x="T4" y="T5"/>
                  </a:cxn>
                  <a:cxn ang="0">
                    <a:pos x="T6" y="T7"/>
                  </a:cxn>
                  <a:cxn ang="0">
                    <a:pos x="T8" y="T9"/>
                  </a:cxn>
                </a:cxnLst>
                <a:rect l="0" t="0" r="r" b="b"/>
                <a:pathLst>
                  <a:path w="66" h="37">
                    <a:moveTo>
                      <a:pt x="0" y="14"/>
                    </a:moveTo>
                    <a:cubicBezTo>
                      <a:pt x="13" y="23"/>
                      <a:pt x="44" y="37"/>
                      <a:pt x="62" y="35"/>
                    </a:cubicBezTo>
                    <a:cubicBezTo>
                      <a:pt x="62" y="27"/>
                      <a:pt x="64" y="20"/>
                      <a:pt x="66" y="14"/>
                    </a:cubicBezTo>
                    <a:cubicBezTo>
                      <a:pt x="54" y="13"/>
                      <a:pt x="38" y="7"/>
                      <a:pt x="28" y="0"/>
                    </a:cubicBezTo>
                    <a:cubicBezTo>
                      <a:pt x="19" y="6"/>
                      <a:pt x="9" y="11"/>
                      <a:pt x="0" y="14"/>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3" name="Freeform 219"/>
              <p:cNvSpPr/>
              <p:nvPr/>
            </p:nvSpPr>
            <p:spPr bwMode="auto">
              <a:xfrm>
                <a:off x="6064" y="1965"/>
                <a:ext cx="23" cy="24"/>
              </a:xfrm>
              <a:custGeom>
                <a:avLst/>
                <a:gdLst>
                  <a:gd name="T0" fmla="*/ 10 w 10"/>
                  <a:gd name="T1" fmla="*/ 0 h 10"/>
                  <a:gd name="T2" fmla="*/ 0 w 10"/>
                  <a:gd name="T3" fmla="*/ 6 h 10"/>
                  <a:gd name="T4" fmla="*/ 2 w 10"/>
                  <a:gd name="T5" fmla="*/ 10 h 10"/>
                  <a:gd name="T6" fmla="*/ 9 w 10"/>
                  <a:gd name="T7" fmla="*/ 5 h 10"/>
                  <a:gd name="T8" fmla="*/ 10 w 10"/>
                  <a:gd name="T9" fmla="*/ 0 h 10"/>
                </a:gdLst>
                <a:ahLst/>
                <a:cxnLst>
                  <a:cxn ang="0">
                    <a:pos x="T0" y="T1"/>
                  </a:cxn>
                  <a:cxn ang="0">
                    <a:pos x="T2" y="T3"/>
                  </a:cxn>
                  <a:cxn ang="0">
                    <a:pos x="T4" y="T5"/>
                  </a:cxn>
                  <a:cxn ang="0">
                    <a:pos x="T6" y="T7"/>
                  </a:cxn>
                  <a:cxn ang="0">
                    <a:pos x="T8" y="T9"/>
                  </a:cxn>
                </a:cxnLst>
                <a:rect l="0" t="0" r="r" b="b"/>
                <a:pathLst>
                  <a:path w="10" h="10">
                    <a:moveTo>
                      <a:pt x="10" y="0"/>
                    </a:moveTo>
                    <a:cubicBezTo>
                      <a:pt x="0" y="6"/>
                      <a:pt x="0" y="6"/>
                      <a:pt x="0" y="6"/>
                    </a:cubicBezTo>
                    <a:cubicBezTo>
                      <a:pt x="2" y="10"/>
                      <a:pt x="2" y="10"/>
                      <a:pt x="2" y="10"/>
                    </a:cubicBezTo>
                    <a:cubicBezTo>
                      <a:pt x="9" y="5"/>
                      <a:pt x="9" y="5"/>
                      <a:pt x="9" y="5"/>
                    </a:cubicBezTo>
                    <a:cubicBezTo>
                      <a:pt x="9" y="3"/>
                      <a:pt x="9" y="1"/>
                      <a:pt x="10" y="0"/>
                    </a:cubicBez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4" name="Freeform 220"/>
              <p:cNvSpPr/>
              <p:nvPr/>
            </p:nvSpPr>
            <p:spPr bwMode="auto">
              <a:xfrm>
                <a:off x="6071" y="1982"/>
                <a:ext cx="14" cy="31"/>
              </a:xfrm>
              <a:custGeom>
                <a:avLst/>
                <a:gdLst>
                  <a:gd name="T0" fmla="*/ 0 w 6"/>
                  <a:gd name="T1" fmla="*/ 4 h 13"/>
                  <a:gd name="T2" fmla="*/ 6 w 6"/>
                  <a:gd name="T3" fmla="*/ 13 h 13"/>
                  <a:gd name="T4" fmla="*/ 6 w 6"/>
                  <a:gd name="T5" fmla="*/ 0 h 13"/>
                  <a:gd name="T6" fmla="*/ 0 w 6"/>
                  <a:gd name="T7" fmla="*/ 4 h 13"/>
                </a:gdLst>
                <a:ahLst/>
                <a:cxnLst>
                  <a:cxn ang="0">
                    <a:pos x="T0" y="T1"/>
                  </a:cxn>
                  <a:cxn ang="0">
                    <a:pos x="T2" y="T3"/>
                  </a:cxn>
                  <a:cxn ang="0">
                    <a:pos x="T4" y="T5"/>
                  </a:cxn>
                  <a:cxn ang="0">
                    <a:pos x="T6" y="T7"/>
                  </a:cxn>
                </a:cxnLst>
                <a:rect l="0" t="0" r="r" b="b"/>
                <a:pathLst>
                  <a:path w="6" h="13">
                    <a:moveTo>
                      <a:pt x="0" y="4"/>
                    </a:moveTo>
                    <a:cubicBezTo>
                      <a:pt x="2" y="7"/>
                      <a:pt x="4" y="10"/>
                      <a:pt x="6" y="13"/>
                    </a:cubicBezTo>
                    <a:cubicBezTo>
                      <a:pt x="5" y="9"/>
                      <a:pt x="5" y="5"/>
                      <a:pt x="6" y="0"/>
                    </a:cubicBezTo>
                    <a:lnTo>
                      <a:pt x="0" y="4"/>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5" name="Freeform 221"/>
              <p:cNvSpPr/>
              <p:nvPr/>
            </p:nvSpPr>
            <p:spPr bwMode="auto">
              <a:xfrm>
                <a:off x="6019" y="2352"/>
                <a:ext cx="54" cy="138"/>
              </a:xfrm>
              <a:custGeom>
                <a:avLst/>
                <a:gdLst>
                  <a:gd name="T0" fmla="*/ 2 w 23"/>
                  <a:gd name="T1" fmla="*/ 0 h 58"/>
                  <a:gd name="T2" fmla="*/ 0 w 23"/>
                  <a:gd name="T3" fmla="*/ 16 h 58"/>
                  <a:gd name="T4" fmla="*/ 8 w 23"/>
                  <a:gd name="T5" fmla="*/ 14 h 58"/>
                  <a:gd name="T6" fmla="*/ 17 w 23"/>
                  <a:gd name="T7" fmla="*/ 58 h 58"/>
                  <a:gd name="T8" fmla="*/ 23 w 23"/>
                  <a:gd name="T9" fmla="*/ 46 h 58"/>
                  <a:gd name="T10" fmla="*/ 21 w 23"/>
                  <a:gd name="T11" fmla="*/ 6 h 58"/>
                  <a:gd name="T12" fmla="*/ 2 w 23"/>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23" h="58">
                    <a:moveTo>
                      <a:pt x="2" y="0"/>
                    </a:moveTo>
                    <a:cubicBezTo>
                      <a:pt x="0" y="5"/>
                      <a:pt x="0" y="10"/>
                      <a:pt x="0" y="16"/>
                    </a:cubicBezTo>
                    <a:cubicBezTo>
                      <a:pt x="8" y="14"/>
                      <a:pt x="8" y="14"/>
                      <a:pt x="8" y="14"/>
                    </a:cubicBezTo>
                    <a:cubicBezTo>
                      <a:pt x="17" y="58"/>
                      <a:pt x="17" y="58"/>
                      <a:pt x="17" y="58"/>
                    </a:cubicBezTo>
                    <a:cubicBezTo>
                      <a:pt x="23" y="46"/>
                      <a:pt x="23" y="46"/>
                      <a:pt x="23" y="46"/>
                    </a:cubicBezTo>
                    <a:cubicBezTo>
                      <a:pt x="19" y="32"/>
                      <a:pt x="19" y="18"/>
                      <a:pt x="21" y="6"/>
                    </a:cubicBezTo>
                    <a:cubicBezTo>
                      <a:pt x="15" y="5"/>
                      <a:pt x="8" y="2"/>
                      <a:pt x="2"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6" name="Freeform 222"/>
              <p:cNvSpPr/>
              <p:nvPr/>
            </p:nvSpPr>
            <p:spPr bwMode="auto">
              <a:xfrm>
                <a:off x="6035" y="2751"/>
                <a:ext cx="45" cy="45"/>
              </a:xfrm>
              <a:custGeom>
                <a:avLst/>
                <a:gdLst>
                  <a:gd name="T0" fmla="*/ 5 w 19"/>
                  <a:gd name="T1" fmla="*/ 3 h 19"/>
                  <a:gd name="T2" fmla="*/ 3 w 19"/>
                  <a:gd name="T3" fmla="*/ 15 h 19"/>
                  <a:gd name="T4" fmla="*/ 15 w 19"/>
                  <a:gd name="T5" fmla="*/ 17 h 19"/>
                  <a:gd name="T6" fmla="*/ 16 w 19"/>
                  <a:gd name="T7" fmla="*/ 5 h 19"/>
                  <a:gd name="T8" fmla="*/ 5 w 19"/>
                  <a:gd name="T9" fmla="*/ 3 h 19"/>
                </a:gdLst>
                <a:ahLst/>
                <a:cxnLst>
                  <a:cxn ang="0">
                    <a:pos x="T0" y="T1"/>
                  </a:cxn>
                  <a:cxn ang="0">
                    <a:pos x="T2" y="T3"/>
                  </a:cxn>
                  <a:cxn ang="0">
                    <a:pos x="T4" y="T5"/>
                  </a:cxn>
                  <a:cxn ang="0">
                    <a:pos x="T6" y="T7"/>
                  </a:cxn>
                  <a:cxn ang="0">
                    <a:pos x="T8" y="T9"/>
                  </a:cxn>
                </a:cxnLst>
                <a:rect l="0" t="0" r="r" b="b"/>
                <a:pathLst>
                  <a:path w="19" h="19">
                    <a:moveTo>
                      <a:pt x="5" y="3"/>
                    </a:moveTo>
                    <a:cubicBezTo>
                      <a:pt x="1" y="6"/>
                      <a:pt x="0" y="11"/>
                      <a:pt x="3" y="15"/>
                    </a:cubicBezTo>
                    <a:cubicBezTo>
                      <a:pt x="6" y="18"/>
                      <a:pt x="11" y="19"/>
                      <a:pt x="15" y="17"/>
                    </a:cubicBezTo>
                    <a:cubicBezTo>
                      <a:pt x="18" y="14"/>
                      <a:pt x="19" y="9"/>
                      <a:pt x="16" y="5"/>
                    </a:cubicBezTo>
                    <a:cubicBezTo>
                      <a:pt x="14" y="1"/>
                      <a:pt x="8" y="0"/>
                      <a:pt x="5" y="3"/>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7" name="Freeform 223"/>
              <p:cNvSpPr/>
              <p:nvPr/>
            </p:nvSpPr>
            <p:spPr bwMode="auto">
              <a:xfrm>
                <a:off x="5839" y="2094"/>
                <a:ext cx="213" cy="130"/>
              </a:xfrm>
              <a:custGeom>
                <a:avLst/>
                <a:gdLst>
                  <a:gd name="T0" fmla="*/ 90 w 90"/>
                  <a:gd name="T1" fmla="*/ 14 h 55"/>
                  <a:gd name="T2" fmla="*/ 81 w 90"/>
                  <a:gd name="T3" fmla="*/ 0 h 55"/>
                  <a:gd name="T4" fmla="*/ 0 w 90"/>
                  <a:gd name="T5" fmla="*/ 30 h 55"/>
                  <a:gd name="T6" fmla="*/ 4 w 90"/>
                  <a:gd name="T7" fmla="*/ 55 h 55"/>
                  <a:gd name="T8" fmla="*/ 90 w 90"/>
                  <a:gd name="T9" fmla="*/ 14 h 55"/>
                </a:gdLst>
                <a:ahLst/>
                <a:cxnLst>
                  <a:cxn ang="0">
                    <a:pos x="T0" y="T1"/>
                  </a:cxn>
                  <a:cxn ang="0">
                    <a:pos x="T2" y="T3"/>
                  </a:cxn>
                  <a:cxn ang="0">
                    <a:pos x="T4" y="T5"/>
                  </a:cxn>
                  <a:cxn ang="0">
                    <a:pos x="T6" y="T7"/>
                  </a:cxn>
                  <a:cxn ang="0">
                    <a:pos x="T8" y="T9"/>
                  </a:cxn>
                </a:cxnLst>
                <a:rect l="0" t="0" r="r" b="b"/>
                <a:pathLst>
                  <a:path w="90" h="55">
                    <a:moveTo>
                      <a:pt x="90" y="14"/>
                    </a:moveTo>
                    <a:cubicBezTo>
                      <a:pt x="87" y="9"/>
                      <a:pt x="84" y="5"/>
                      <a:pt x="81" y="0"/>
                    </a:cubicBezTo>
                    <a:cubicBezTo>
                      <a:pt x="63" y="15"/>
                      <a:pt x="28" y="20"/>
                      <a:pt x="0" y="30"/>
                    </a:cubicBezTo>
                    <a:cubicBezTo>
                      <a:pt x="2" y="38"/>
                      <a:pt x="3" y="46"/>
                      <a:pt x="4" y="55"/>
                    </a:cubicBezTo>
                    <a:cubicBezTo>
                      <a:pt x="29" y="46"/>
                      <a:pt x="64" y="35"/>
                      <a:pt x="90" y="14"/>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8" name="Freeform 224"/>
              <p:cNvSpPr/>
              <p:nvPr/>
            </p:nvSpPr>
            <p:spPr bwMode="auto">
              <a:xfrm>
                <a:off x="5889" y="2540"/>
                <a:ext cx="168" cy="85"/>
              </a:xfrm>
              <a:custGeom>
                <a:avLst/>
                <a:gdLst>
                  <a:gd name="T0" fmla="*/ 56 w 71"/>
                  <a:gd name="T1" fmla="*/ 21 h 36"/>
                  <a:gd name="T2" fmla="*/ 51 w 71"/>
                  <a:gd name="T3" fmla="*/ 0 h 36"/>
                  <a:gd name="T4" fmla="*/ 31 w 71"/>
                  <a:gd name="T5" fmla="*/ 8 h 36"/>
                  <a:gd name="T6" fmla="*/ 25 w 71"/>
                  <a:gd name="T7" fmla="*/ 2 h 36"/>
                  <a:gd name="T8" fmla="*/ 7 w 71"/>
                  <a:gd name="T9" fmla="*/ 8 h 36"/>
                  <a:gd name="T10" fmla="*/ 7 w 71"/>
                  <a:gd name="T11" fmla="*/ 16 h 36"/>
                  <a:gd name="T12" fmla="*/ 0 w 71"/>
                  <a:gd name="T13" fmla="*/ 18 h 36"/>
                  <a:gd name="T14" fmla="*/ 6 w 71"/>
                  <a:gd name="T15" fmla="*/ 36 h 36"/>
                  <a:gd name="T16" fmla="*/ 71 w 71"/>
                  <a:gd name="T17" fmla="*/ 35 h 36"/>
                  <a:gd name="T18" fmla="*/ 66 w 71"/>
                  <a:gd name="T19" fmla="*/ 20 h 36"/>
                  <a:gd name="T20" fmla="*/ 56 w 71"/>
                  <a:gd name="T21"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36">
                    <a:moveTo>
                      <a:pt x="56" y="21"/>
                    </a:moveTo>
                    <a:cubicBezTo>
                      <a:pt x="51" y="0"/>
                      <a:pt x="51" y="0"/>
                      <a:pt x="51" y="0"/>
                    </a:cubicBezTo>
                    <a:cubicBezTo>
                      <a:pt x="31" y="8"/>
                      <a:pt x="31" y="8"/>
                      <a:pt x="31" y="8"/>
                    </a:cubicBezTo>
                    <a:cubicBezTo>
                      <a:pt x="25" y="2"/>
                      <a:pt x="25" y="2"/>
                      <a:pt x="25" y="2"/>
                    </a:cubicBezTo>
                    <a:cubicBezTo>
                      <a:pt x="19" y="3"/>
                      <a:pt x="13" y="5"/>
                      <a:pt x="7" y="8"/>
                    </a:cubicBezTo>
                    <a:cubicBezTo>
                      <a:pt x="7" y="16"/>
                      <a:pt x="7" y="16"/>
                      <a:pt x="7" y="16"/>
                    </a:cubicBezTo>
                    <a:cubicBezTo>
                      <a:pt x="0" y="18"/>
                      <a:pt x="0" y="18"/>
                      <a:pt x="0" y="18"/>
                    </a:cubicBezTo>
                    <a:cubicBezTo>
                      <a:pt x="3" y="22"/>
                      <a:pt x="5" y="28"/>
                      <a:pt x="6" y="36"/>
                    </a:cubicBezTo>
                    <a:cubicBezTo>
                      <a:pt x="23" y="29"/>
                      <a:pt x="46" y="29"/>
                      <a:pt x="71" y="35"/>
                    </a:cubicBezTo>
                    <a:cubicBezTo>
                      <a:pt x="68" y="30"/>
                      <a:pt x="67" y="25"/>
                      <a:pt x="66" y="20"/>
                    </a:cubicBezTo>
                    <a:lnTo>
                      <a:pt x="56" y="21"/>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9" name="Freeform 225"/>
              <p:cNvSpPr/>
              <p:nvPr/>
            </p:nvSpPr>
            <p:spPr bwMode="auto">
              <a:xfrm>
                <a:off x="5823" y="2060"/>
                <a:ext cx="201" cy="95"/>
              </a:xfrm>
              <a:custGeom>
                <a:avLst/>
                <a:gdLst>
                  <a:gd name="T0" fmla="*/ 85 w 85"/>
                  <a:gd name="T1" fmla="*/ 10 h 40"/>
                  <a:gd name="T2" fmla="*/ 78 w 85"/>
                  <a:gd name="T3" fmla="*/ 0 h 40"/>
                  <a:gd name="T4" fmla="*/ 0 w 85"/>
                  <a:gd name="T5" fmla="*/ 24 h 40"/>
                  <a:gd name="T6" fmla="*/ 6 w 85"/>
                  <a:gd name="T7" fmla="*/ 40 h 40"/>
                  <a:gd name="T8" fmla="*/ 85 w 85"/>
                  <a:gd name="T9" fmla="*/ 10 h 40"/>
                </a:gdLst>
                <a:ahLst/>
                <a:cxnLst>
                  <a:cxn ang="0">
                    <a:pos x="T0" y="T1"/>
                  </a:cxn>
                  <a:cxn ang="0">
                    <a:pos x="T2" y="T3"/>
                  </a:cxn>
                  <a:cxn ang="0">
                    <a:pos x="T4" y="T5"/>
                  </a:cxn>
                  <a:cxn ang="0">
                    <a:pos x="T6" y="T7"/>
                  </a:cxn>
                  <a:cxn ang="0">
                    <a:pos x="T8" y="T9"/>
                  </a:cxn>
                </a:cxnLst>
                <a:rect l="0" t="0" r="r" b="b"/>
                <a:pathLst>
                  <a:path w="85" h="40">
                    <a:moveTo>
                      <a:pt x="85" y="10"/>
                    </a:moveTo>
                    <a:cubicBezTo>
                      <a:pt x="83" y="7"/>
                      <a:pt x="81" y="3"/>
                      <a:pt x="78" y="0"/>
                    </a:cubicBezTo>
                    <a:cubicBezTo>
                      <a:pt x="59" y="14"/>
                      <a:pt x="29" y="12"/>
                      <a:pt x="0" y="24"/>
                    </a:cubicBezTo>
                    <a:cubicBezTo>
                      <a:pt x="2" y="29"/>
                      <a:pt x="5" y="34"/>
                      <a:pt x="6" y="40"/>
                    </a:cubicBezTo>
                    <a:cubicBezTo>
                      <a:pt x="34" y="29"/>
                      <a:pt x="67" y="25"/>
                      <a:pt x="85" y="1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0" name="Freeform 226"/>
              <p:cNvSpPr/>
              <p:nvPr/>
            </p:nvSpPr>
            <p:spPr bwMode="auto">
              <a:xfrm>
                <a:off x="5936" y="2908"/>
                <a:ext cx="45" cy="23"/>
              </a:xfrm>
              <a:custGeom>
                <a:avLst/>
                <a:gdLst>
                  <a:gd name="T0" fmla="*/ 4 w 19"/>
                  <a:gd name="T1" fmla="*/ 10 h 10"/>
                  <a:gd name="T2" fmla="*/ 19 w 19"/>
                  <a:gd name="T3" fmla="*/ 10 h 10"/>
                  <a:gd name="T4" fmla="*/ 0 w 19"/>
                  <a:gd name="T5" fmla="*/ 0 h 10"/>
                  <a:gd name="T6" fmla="*/ 4 w 19"/>
                  <a:gd name="T7" fmla="*/ 10 h 10"/>
                </a:gdLst>
                <a:ahLst/>
                <a:cxnLst>
                  <a:cxn ang="0">
                    <a:pos x="T0" y="T1"/>
                  </a:cxn>
                  <a:cxn ang="0">
                    <a:pos x="T2" y="T3"/>
                  </a:cxn>
                  <a:cxn ang="0">
                    <a:pos x="T4" y="T5"/>
                  </a:cxn>
                  <a:cxn ang="0">
                    <a:pos x="T6" y="T7"/>
                  </a:cxn>
                </a:cxnLst>
                <a:rect l="0" t="0" r="r" b="b"/>
                <a:pathLst>
                  <a:path w="19" h="10">
                    <a:moveTo>
                      <a:pt x="4" y="10"/>
                    </a:moveTo>
                    <a:cubicBezTo>
                      <a:pt x="19" y="10"/>
                      <a:pt x="19" y="10"/>
                      <a:pt x="19" y="10"/>
                    </a:cubicBezTo>
                    <a:cubicBezTo>
                      <a:pt x="12" y="7"/>
                      <a:pt x="6" y="3"/>
                      <a:pt x="0" y="0"/>
                    </a:cubicBezTo>
                    <a:cubicBezTo>
                      <a:pt x="1" y="3"/>
                      <a:pt x="3" y="7"/>
                      <a:pt x="4" y="1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1" name="Freeform 227"/>
              <p:cNvSpPr/>
              <p:nvPr/>
            </p:nvSpPr>
            <p:spPr bwMode="auto">
              <a:xfrm>
                <a:off x="5976" y="2039"/>
                <a:ext cx="26" cy="26"/>
              </a:xfrm>
              <a:custGeom>
                <a:avLst/>
                <a:gdLst>
                  <a:gd name="T0" fmla="*/ 7 w 11"/>
                  <a:gd name="T1" fmla="*/ 0 h 11"/>
                  <a:gd name="T2" fmla="*/ 0 w 11"/>
                  <a:gd name="T3" fmla="*/ 11 h 11"/>
                  <a:gd name="T4" fmla="*/ 11 w 11"/>
                  <a:gd name="T5" fmla="*/ 5 h 11"/>
                  <a:gd name="T6" fmla="*/ 7 w 11"/>
                  <a:gd name="T7" fmla="*/ 0 h 11"/>
                </a:gdLst>
                <a:ahLst/>
                <a:cxnLst>
                  <a:cxn ang="0">
                    <a:pos x="T0" y="T1"/>
                  </a:cxn>
                  <a:cxn ang="0">
                    <a:pos x="T2" y="T3"/>
                  </a:cxn>
                  <a:cxn ang="0">
                    <a:pos x="T4" y="T5"/>
                  </a:cxn>
                  <a:cxn ang="0">
                    <a:pos x="T6" y="T7"/>
                  </a:cxn>
                </a:cxnLst>
                <a:rect l="0" t="0" r="r" b="b"/>
                <a:pathLst>
                  <a:path w="11" h="11">
                    <a:moveTo>
                      <a:pt x="7" y="0"/>
                    </a:moveTo>
                    <a:cubicBezTo>
                      <a:pt x="0" y="11"/>
                      <a:pt x="0" y="11"/>
                      <a:pt x="0" y="11"/>
                    </a:cubicBezTo>
                    <a:cubicBezTo>
                      <a:pt x="4" y="9"/>
                      <a:pt x="7" y="7"/>
                      <a:pt x="11" y="5"/>
                    </a:cubicBezTo>
                    <a:lnTo>
                      <a:pt x="7" y="0"/>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2" name="Freeform 228"/>
              <p:cNvSpPr/>
              <p:nvPr/>
            </p:nvSpPr>
            <p:spPr bwMode="auto">
              <a:xfrm>
                <a:off x="5960" y="2029"/>
                <a:ext cx="30" cy="41"/>
              </a:xfrm>
              <a:custGeom>
                <a:avLst/>
                <a:gdLst>
                  <a:gd name="T0" fmla="*/ 0 w 13"/>
                  <a:gd name="T1" fmla="*/ 17 h 17"/>
                  <a:gd name="T2" fmla="*/ 5 w 13"/>
                  <a:gd name="T3" fmla="*/ 15 h 17"/>
                  <a:gd name="T4" fmla="*/ 13 w 13"/>
                  <a:gd name="T5" fmla="*/ 3 h 17"/>
                  <a:gd name="T6" fmla="*/ 11 w 13"/>
                  <a:gd name="T7" fmla="*/ 0 h 17"/>
                  <a:gd name="T8" fmla="*/ 0 w 13"/>
                  <a:gd name="T9" fmla="*/ 17 h 17"/>
                </a:gdLst>
                <a:ahLst/>
                <a:cxnLst>
                  <a:cxn ang="0">
                    <a:pos x="T0" y="T1"/>
                  </a:cxn>
                  <a:cxn ang="0">
                    <a:pos x="T2" y="T3"/>
                  </a:cxn>
                  <a:cxn ang="0">
                    <a:pos x="T4" y="T5"/>
                  </a:cxn>
                  <a:cxn ang="0">
                    <a:pos x="T6" y="T7"/>
                  </a:cxn>
                  <a:cxn ang="0">
                    <a:pos x="T8" y="T9"/>
                  </a:cxn>
                </a:cxnLst>
                <a:rect l="0" t="0" r="r" b="b"/>
                <a:pathLst>
                  <a:path w="13" h="17">
                    <a:moveTo>
                      <a:pt x="0" y="17"/>
                    </a:moveTo>
                    <a:cubicBezTo>
                      <a:pt x="1" y="17"/>
                      <a:pt x="3" y="16"/>
                      <a:pt x="5" y="15"/>
                    </a:cubicBezTo>
                    <a:cubicBezTo>
                      <a:pt x="13" y="3"/>
                      <a:pt x="13" y="3"/>
                      <a:pt x="13" y="3"/>
                    </a:cubicBezTo>
                    <a:cubicBezTo>
                      <a:pt x="11" y="0"/>
                      <a:pt x="11" y="0"/>
                      <a:pt x="11" y="0"/>
                    </a:cubicBezTo>
                    <a:lnTo>
                      <a:pt x="0" y="17"/>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3" name="Freeform 229"/>
              <p:cNvSpPr/>
              <p:nvPr/>
            </p:nvSpPr>
            <p:spPr bwMode="auto">
              <a:xfrm>
                <a:off x="5941" y="1469"/>
                <a:ext cx="26" cy="22"/>
              </a:xfrm>
              <a:custGeom>
                <a:avLst/>
                <a:gdLst>
                  <a:gd name="T0" fmla="*/ 11 w 11"/>
                  <a:gd name="T1" fmla="*/ 0 h 9"/>
                  <a:gd name="T2" fmla="*/ 0 w 11"/>
                  <a:gd name="T3" fmla="*/ 2 h 9"/>
                  <a:gd name="T4" fmla="*/ 7 w 11"/>
                  <a:gd name="T5" fmla="*/ 9 h 9"/>
                  <a:gd name="T6" fmla="*/ 11 w 11"/>
                  <a:gd name="T7" fmla="*/ 0 h 9"/>
                </a:gdLst>
                <a:ahLst/>
                <a:cxnLst>
                  <a:cxn ang="0">
                    <a:pos x="T0" y="T1"/>
                  </a:cxn>
                  <a:cxn ang="0">
                    <a:pos x="T2" y="T3"/>
                  </a:cxn>
                  <a:cxn ang="0">
                    <a:pos x="T4" y="T5"/>
                  </a:cxn>
                  <a:cxn ang="0">
                    <a:pos x="T6" y="T7"/>
                  </a:cxn>
                </a:cxnLst>
                <a:rect l="0" t="0" r="r" b="b"/>
                <a:pathLst>
                  <a:path w="11" h="9">
                    <a:moveTo>
                      <a:pt x="11" y="0"/>
                    </a:moveTo>
                    <a:cubicBezTo>
                      <a:pt x="8" y="1"/>
                      <a:pt x="4" y="1"/>
                      <a:pt x="0" y="2"/>
                    </a:cubicBezTo>
                    <a:cubicBezTo>
                      <a:pt x="7" y="9"/>
                      <a:pt x="7" y="9"/>
                      <a:pt x="7" y="9"/>
                    </a:cubicBezTo>
                    <a:cubicBezTo>
                      <a:pt x="8" y="6"/>
                      <a:pt x="9" y="3"/>
                      <a:pt x="11" y="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4" name="Freeform 230"/>
              <p:cNvSpPr/>
              <p:nvPr/>
            </p:nvSpPr>
            <p:spPr bwMode="auto">
              <a:xfrm>
                <a:off x="5967" y="2328"/>
                <a:ext cx="47" cy="67"/>
              </a:xfrm>
              <a:custGeom>
                <a:avLst/>
                <a:gdLst>
                  <a:gd name="T0" fmla="*/ 10 w 20"/>
                  <a:gd name="T1" fmla="*/ 28 h 28"/>
                  <a:gd name="T2" fmla="*/ 18 w 20"/>
                  <a:gd name="T3" fmla="*/ 27 h 28"/>
                  <a:gd name="T4" fmla="*/ 20 w 20"/>
                  <a:gd name="T5" fmla="*/ 8 h 28"/>
                  <a:gd name="T6" fmla="*/ 2 w 20"/>
                  <a:gd name="T7" fmla="*/ 0 h 28"/>
                  <a:gd name="T8" fmla="*/ 0 w 20"/>
                  <a:gd name="T9" fmla="*/ 15 h 28"/>
                  <a:gd name="T10" fmla="*/ 8 w 20"/>
                  <a:gd name="T11" fmla="*/ 13 h 28"/>
                  <a:gd name="T12" fmla="*/ 10 w 20"/>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20" h="28">
                    <a:moveTo>
                      <a:pt x="10" y="28"/>
                    </a:moveTo>
                    <a:cubicBezTo>
                      <a:pt x="18" y="27"/>
                      <a:pt x="18" y="27"/>
                      <a:pt x="18" y="27"/>
                    </a:cubicBezTo>
                    <a:cubicBezTo>
                      <a:pt x="17" y="20"/>
                      <a:pt x="18" y="14"/>
                      <a:pt x="20" y="8"/>
                    </a:cubicBezTo>
                    <a:cubicBezTo>
                      <a:pt x="14" y="6"/>
                      <a:pt x="7" y="2"/>
                      <a:pt x="2" y="0"/>
                    </a:cubicBezTo>
                    <a:cubicBezTo>
                      <a:pt x="1" y="5"/>
                      <a:pt x="0" y="10"/>
                      <a:pt x="0" y="15"/>
                    </a:cubicBezTo>
                    <a:cubicBezTo>
                      <a:pt x="8" y="13"/>
                      <a:pt x="8" y="13"/>
                      <a:pt x="8" y="13"/>
                    </a:cubicBezTo>
                    <a:lnTo>
                      <a:pt x="10" y="28"/>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5" name="Freeform 231"/>
              <p:cNvSpPr/>
              <p:nvPr/>
            </p:nvSpPr>
            <p:spPr bwMode="auto">
              <a:xfrm>
                <a:off x="5941" y="2018"/>
                <a:ext cx="42" cy="57"/>
              </a:xfrm>
              <a:custGeom>
                <a:avLst/>
                <a:gdLst>
                  <a:gd name="T0" fmla="*/ 0 w 18"/>
                  <a:gd name="T1" fmla="*/ 24 h 24"/>
                  <a:gd name="T2" fmla="*/ 6 w 18"/>
                  <a:gd name="T3" fmla="*/ 23 h 24"/>
                  <a:gd name="T4" fmla="*/ 18 w 18"/>
                  <a:gd name="T5" fmla="*/ 4 h 24"/>
                  <a:gd name="T6" fmla="*/ 16 w 18"/>
                  <a:gd name="T7" fmla="*/ 0 h 24"/>
                  <a:gd name="T8" fmla="*/ 0 w 18"/>
                  <a:gd name="T9" fmla="*/ 24 h 24"/>
                </a:gdLst>
                <a:ahLst/>
                <a:cxnLst>
                  <a:cxn ang="0">
                    <a:pos x="T0" y="T1"/>
                  </a:cxn>
                  <a:cxn ang="0">
                    <a:pos x="T2" y="T3"/>
                  </a:cxn>
                  <a:cxn ang="0">
                    <a:pos x="T4" y="T5"/>
                  </a:cxn>
                  <a:cxn ang="0">
                    <a:pos x="T6" y="T7"/>
                  </a:cxn>
                  <a:cxn ang="0">
                    <a:pos x="T8" y="T9"/>
                  </a:cxn>
                </a:cxnLst>
                <a:rect l="0" t="0" r="r" b="b"/>
                <a:pathLst>
                  <a:path w="18" h="24">
                    <a:moveTo>
                      <a:pt x="0" y="24"/>
                    </a:moveTo>
                    <a:cubicBezTo>
                      <a:pt x="2" y="24"/>
                      <a:pt x="4" y="23"/>
                      <a:pt x="6" y="23"/>
                    </a:cubicBezTo>
                    <a:cubicBezTo>
                      <a:pt x="18" y="4"/>
                      <a:pt x="18" y="4"/>
                      <a:pt x="18" y="4"/>
                    </a:cubicBezTo>
                    <a:cubicBezTo>
                      <a:pt x="16" y="0"/>
                      <a:pt x="16" y="0"/>
                      <a:pt x="16" y="0"/>
                    </a:cubicBezTo>
                    <a:lnTo>
                      <a:pt x="0" y="24"/>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6" name="Freeform 232"/>
              <p:cNvSpPr/>
              <p:nvPr/>
            </p:nvSpPr>
            <p:spPr bwMode="auto">
              <a:xfrm>
                <a:off x="5920" y="1474"/>
                <a:ext cx="33" cy="33"/>
              </a:xfrm>
              <a:custGeom>
                <a:avLst/>
                <a:gdLst>
                  <a:gd name="T0" fmla="*/ 14 w 14"/>
                  <a:gd name="T1" fmla="*/ 9 h 14"/>
                  <a:gd name="T2" fmla="*/ 6 w 14"/>
                  <a:gd name="T3" fmla="*/ 0 h 14"/>
                  <a:gd name="T4" fmla="*/ 0 w 14"/>
                  <a:gd name="T5" fmla="*/ 0 h 14"/>
                  <a:gd name="T6" fmla="*/ 13 w 14"/>
                  <a:gd name="T7" fmla="*/ 14 h 14"/>
                  <a:gd name="T8" fmla="*/ 14 w 14"/>
                  <a:gd name="T9" fmla="*/ 9 h 14"/>
                </a:gdLst>
                <a:ahLst/>
                <a:cxnLst>
                  <a:cxn ang="0">
                    <a:pos x="T0" y="T1"/>
                  </a:cxn>
                  <a:cxn ang="0">
                    <a:pos x="T2" y="T3"/>
                  </a:cxn>
                  <a:cxn ang="0">
                    <a:pos x="T4" y="T5"/>
                  </a:cxn>
                  <a:cxn ang="0">
                    <a:pos x="T6" y="T7"/>
                  </a:cxn>
                  <a:cxn ang="0">
                    <a:pos x="T8" y="T9"/>
                  </a:cxn>
                </a:cxnLst>
                <a:rect l="0" t="0" r="r" b="b"/>
                <a:pathLst>
                  <a:path w="14" h="14">
                    <a:moveTo>
                      <a:pt x="14" y="9"/>
                    </a:moveTo>
                    <a:cubicBezTo>
                      <a:pt x="6" y="0"/>
                      <a:pt x="6" y="0"/>
                      <a:pt x="6" y="0"/>
                    </a:cubicBezTo>
                    <a:cubicBezTo>
                      <a:pt x="4" y="0"/>
                      <a:pt x="2" y="0"/>
                      <a:pt x="0" y="0"/>
                    </a:cubicBezTo>
                    <a:cubicBezTo>
                      <a:pt x="13" y="14"/>
                      <a:pt x="13" y="14"/>
                      <a:pt x="13" y="14"/>
                    </a:cubicBezTo>
                    <a:cubicBezTo>
                      <a:pt x="13" y="12"/>
                      <a:pt x="14" y="11"/>
                      <a:pt x="14" y="9"/>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7" name="Freeform 233"/>
              <p:cNvSpPr/>
              <p:nvPr/>
            </p:nvSpPr>
            <p:spPr bwMode="auto">
              <a:xfrm>
                <a:off x="5938" y="2008"/>
                <a:ext cx="38" cy="64"/>
              </a:xfrm>
              <a:custGeom>
                <a:avLst/>
                <a:gdLst>
                  <a:gd name="T0" fmla="*/ 0 w 16"/>
                  <a:gd name="T1" fmla="*/ 27 h 27"/>
                  <a:gd name="T2" fmla="*/ 16 w 16"/>
                  <a:gd name="T3" fmla="*/ 3 h 27"/>
                  <a:gd name="T4" fmla="*/ 14 w 16"/>
                  <a:gd name="T5" fmla="*/ 0 h 27"/>
                  <a:gd name="T6" fmla="*/ 1 w 16"/>
                  <a:gd name="T7" fmla="*/ 20 h 27"/>
                  <a:gd name="T8" fmla="*/ 0 w 16"/>
                  <a:gd name="T9" fmla="*/ 27 h 27"/>
                </a:gdLst>
                <a:ahLst/>
                <a:cxnLst>
                  <a:cxn ang="0">
                    <a:pos x="T0" y="T1"/>
                  </a:cxn>
                  <a:cxn ang="0">
                    <a:pos x="T2" y="T3"/>
                  </a:cxn>
                  <a:cxn ang="0">
                    <a:pos x="T4" y="T5"/>
                  </a:cxn>
                  <a:cxn ang="0">
                    <a:pos x="T6" y="T7"/>
                  </a:cxn>
                  <a:cxn ang="0">
                    <a:pos x="T8" y="T9"/>
                  </a:cxn>
                </a:cxnLst>
                <a:rect l="0" t="0" r="r" b="b"/>
                <a:pathLst>
                  <a:path w="16" h="27">
                    <a:moveTo>
                      <a:pt x="0" y="27"/>
                    </a:moveTo>
                    <a:cubicBezTo>
                      <a:pt x="16" y="3"/>
                      <a:pt x="16" y="3"/>
                      <a:pt x="16" y="3"/>
                    </a:cubicBezTo>
                    <a:cubicBezTo>
                      <a:pt x="14" y="0"/>
                      <a:pt x="14" y="0"/>
                      <a:pt x="14" y="0"/>
                    </a:cubicBezTo>
                    <a:cubicBezTo>
                      <a:pt x="1" y="20"/>
                      <a:pt x="1" y="20"/>
                      <a:pt x="1" y="20"/>
                    </a:cubicBezTo>
                    <a:cubicBezTo>
                      <a:pt x="0" y="22"/>
                      <a:pt x="0" y="25"/>
                      <a:pt x="0" y="27"/>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8" name="Freeform 234"/>
              <p:cNvSpPr/>
              <p:nvPr/>
            </p:nvSpPr>
            <p:spPr bwMode="auto">
              <a:xfrm>
                <a:off x="5889" y="1467"/>
                <a:ext cx="59" cy="57"/>
              </a:xfrm>
              <a:custGeom>
                <a:avLst/>
                <a:gdLst>
                  <a:gd name="T0" fmla="*/ 25 w 25"/>
                  <a:gd name="T1" fmla="*/ 19 h 24"/>
                  <a:gd name="T2" fmla="*/ 9 w 25"/>
                  <a:gd name="T3" fmla="*/ 2 h 24"/>
                  <a:gd name="T4" fmla="*/ 0 w 25"/>
                  <a:gd name="T5" fmla="*/ 0 h 24"/>
                  <a:gd name="T6" fmla="*/ 23 w 25"/>
                  <a:gd name="T7" fmla="*/ 24 h 24"/>
                  <a:gd name="T8" fmla="*/ 25 w 25"/>
                  <a:gd name="T9" fmla="*/ 19 h 24"/>
                </a:gdLst>
                <a:ahLst/>
                <a:cxnLst>
                  <a:cxn ang="0">
                    <a:pos x="T0" y="T1"/>
                  </a:cxn>
                  <a:cxn ang="0">
                    <a:pos x="T2" y="T3"/>
                  </a:cxn>
                  <a:cxn ang="0">
                    <a:pos x="T4" y="T5"/>
                  </a:cxn>
                  <a:cxn ang="0">
                    <a:pos x="T6" y="T7"/>
                  </a:cxn>
                  <a:cxn ang="0">
                    <a:pos x="T8" y="T9"/>
                  </a:cxn>
                </a:cxnLst>
                <a:rect l="0" t="0" r="r" b="b"/>
                <a:pathLst>
                  <a:path w="25" h="24">
                    <a:moveTo>
                      <a:pt x="25" y="19"/>
                    </a:moveTo>
                    <a:cubicBezTo>
                      <a:pt x="9" y="2"/>
                      <a:pt x="9" y="2"/>
                      <a:pt x="9" y="2"/>
                    </a:cubicBezTo>
                    <a:cubicBezTo>
                      <a:pt x="6" y="2"/>
                      <a:pt x="2" y="1"/>
                      <a:pt x="0" y="0"/>
                    </a:cubicBezTo>
                    <a:cubicBezTo>
                      <a:pt x="23" y="24"/>
                      <a:pt x="23" y="24"/>
                      <a:pt x="23" y="24"/>
                    </a:cubicBezTo>
                    <a:cubicBezTo>
                      <a:pt x="24" y="22"/>
                      <a:pt x="24" y="21"/>
                      <a:pt x="25" y="19"/>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9" name="Freeform 235"/>
              <p:cNvSpPr/>
              <p:nvPr/>
            </p:nvSpPr>
            <p:spPr bwMode="auto">
              <a:xfrm>
                <a:off x="5749" y="1455"/>
                <a:ext cx="201" cy="171"/>
              </a:xfrm>
              <a:custGeom>
                <a:avLst/>
                <a:gdLst>
                  <a:gd name="T0" fmla="*/ 85 w 85"/>
                  <a:gd name="T1" fmla="*/ 72 h 72"/>
                  <a:gd name="T2" fmla="*/ 83 w 85"/>
                  <a:gd name="T3" fmla="*/ 64 h 72"/>
                  <a:gd name="T4" fmla="*/ 3 w 85"/>
                  <a:gd name="T5" fmla="*/ 0 h 72"/>
                  <a:gd name="T6" fmla="*/ 0 w 85"/>
                  <a:gd name="T7" fmla="*/ 11 h 72"/>
                  <a:gd name="T8" fmla="*/ 83 w 85"/>
                  <a:gd name="T9" fmla="*/ 72 h 72"/>
                  <a:gd name="T10" fmla="*/ 85 w 85"/>
                  <a:gd name="T11" fmla="*/ 72 h 72"/>
                </a:gdLst>
                <a:ahLst/>
                <a:cxnLst>
                  <a:cxn ang="0">
                    <a:pos x="T0" y="T1"/>
                  </a:cxn>
                  <a:cxn ang="0">
                    <a:pos x="T2" y="T3"/>
                  </a:cxn>
                  <a:cxn ang="0">
                    <a:pos x="T4" y="T5"/>
                  </a:cxn>
                  <a:cxn ang="0">
                    <a:pos x="T6" y="T7"/>
                  </a:cxn>
                  <a:cxn ang="0">
                    <a:pos x="T8" y="T9"/>
                  </a:cxn>
                  <a:cxn ang="0">
                    <a:pos x="T10" y="T11"/>
                  </a:cxn>
                </a:cxnLst>
                <a:rect l="0" t="0" r="r" b="b"/>
                <a:pathLst>
                  <a:path w="85" h="72">
                    <a:moveTo>
                      <a:pt x="85" y="72"/>
                    </a:moveTo>
                    <a:cubicBezTo>
                      <a:pt x="84" y="70"/>
                      <a:pt x="84" y="67"/>
                      <a:pt x="83" y="64"/>
                    </a:cubicBezTo>
                    <a:cubicBezTo>
                      <a:pt x="3" y="0"/>
                      <a:pt x="3" y="0"/>
                      <a:pt x="3" y="0"/>
                    </a:cubicBezTo>
                    <a:cubicBezTo>
                      <a:pt x="1" y="4"/>
                      <a:pt x="0" y="7"/>
                      <a:pt x="0" y="11"/>
                    </a:cubicBezTo>
                    <a:cubicBezTo>
                      <a:pt x="83" y="72"/>
                      <a:pt x="83" y="72"/>
                      <a:pt x="83" y="72"/>
                    </a:cubicBezTo>
                    <a:lnTo>
                      <a:pt x="85" y="72"/>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0" name="Freeform 236"/>
              <p:cNvSpPr/>
              <p:nvPr/>
            </p:nvSpPr>
            <p:spPr bwMode="auto">
              <a:xfrm>
                <a:off x="5787" y="2374"/>
                <a:ext cx="215" cy="204"/>
              </a:xfrm>
              <a:custGeom>
                <a:avLst/>
                <a:gdLst>
                  <a:gd name="T0" fmla="*/ 109 w 215"/>
                  <a:gd name="T1" fmla="*/ 197 h 204"/>
                  <a:gd name="T2" fmla="*/ 114 w 215"/>
                  <a:gd name="T3" fmla="*/ 109 h 204"/>
                  <a:gd name="T4" fmla="*/ 177 w 215"/>
                  <a:gd name="T5" fmla="*/ 173 h 204"/>
                  <a:gd name="T6" fmla="*/ 215 w 215"/>
                  <a:gd name="T7" fmla="*/ 159 h 204"/>
                  <a:gd name="T8" fmla="*/ 192 w 215"/>
                  <a:gd name="T9" fmla="*/ 0 h 204"/>
                  <a:gd name="T10" fmla="*/ 154 w 215"/>
                  <a:gd name="T11" fmla="*/ 9 h 204"/>
                  <a:gd name="T12" fmla="*/ 173 w 215"/>
                  <a:gd name="T13" fmla="*/ 106 h 204"/>
                  <a:gd name="T14" fmla="*/ 99 w 215"/>
                  <a:gd name="T15" fmla="*/ 52 h 204"/>
                  <a:gd name="T16" fmla="*/ 85 w 215"/>
                  <a:gd name="T17" fmla="*/ 130 h 204"/>
                  <a:gd name="T18" fmla="*/ 36 w 215"/>
                  <a:gd name="T19" fmla="*/ 47 h 204"/>
                  <a:gd name="T20" fmla="*/ 0 w 215"/>
                  <a:gd name="T21" fmla="*/ 59 h 204"/>
                  <a:gd name="T22" fmla="*/ 78 w 215"/>
                  <a:gd name="T23" fmla="*/ 204 h 204"/>
                  <a:gd name="T24" fmla="*/ 109 w 215"/>
                  <a:gd name="T25" fmla="*/ 19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5" h="204">
                    <a:moveTo>
                      <a:pt x="109" y="197"/>
                    </a:moveTo>
                    <a:lnTo>
                      <a:pt x="114" y="109"/>
                    </a:lnTo>
                    <a:lnTo>
                      <a:pt x="177" y="173"/>
                    </a:lnTo>
                    <a:lnTo>
                      <a:pt x="215" y="159"/>
                    </a:lnTo>
                    <a:lnTo>
                      <a:pt x="192" y="0"/>
                    </a:lnTo>
                    <a:lnTo>
                      <a:pt x="154" y="9"/>
                    </a:lnTo>
                    <a:lnTo>
                      <a:pt x="173" y="106"/>
                    </a:lnTo>
                    <a:lnTo>
                      <a:pt x="99" y="52"/>
                    </a:lnTo>
                    <a:lnTo>
                      <a:pt x="85" y="130"/>
                    </a:lnTo>
                    <a:lnTo>
                      <a:pt x="36" y="47"/>
                    </a:lnTo>
                    <a:lnTo>
                      <a:pt x="0" y="59"/>
                    </a:lnTo>
                    <a:lnTo>
                      <a:pt x="78" y="204"/>
                    </a:lnTo>
                    <a:lnTo>
                      <a:pt x="109" y="197"/>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1" name="Freeform 237"/>
              <p:cNvSpPr/>
              <p:nvPr/>
            </p:nvSpPr>
            <p:spPr bwMode="auto">
              <a:xfrm>
                <a:off x="5797" y="1400"/>
                <a:ext cx="146" cy="145"/>
              </a:xfrm>
              <a:custGeom>
                <a:avLst/>
                <a:gdLst>
                  <a:gd name="T0" fmla="*/ 62 w 62"/>
                  <a:gd name="T1" fmla="*/ 55 h 61"/>
                  <a:gd name="T2" fmla="*/ 31 w 62"/>
                  <a:gd name="T3" fmla="*/ 25 h 61"/>
                  <a:gd name="T4" fmla="*/ 6 w 62"/>
                  <a:gd name="T5" fmla="*/ 0 h 61"/>
                  <a:gd name="T6" fmla="*/ 0 w 62"/>
                  <a:gd name="T7" fmla="*/ 4 h 61"/>
                  <a:gd name="T8" fmla="*/ 61 w 62"/>
                  <a:gd name="T9" fmla="*/ 61 h 61"/>
                  <a:gd name="T10" fmla="*/ 62 w 62"/>
                  <a:gd name="T11" fmla="*/ 55 h 61"/>
                </a:gdLst>
                <a:ahLst/>
                <a:cxnLst>
                  <a:cxn ang="0">
                    <a:pos x="T0" y="T1"/>
                  </a:cxn>
                  <a:cxn ang="0">
                    <a:pos x="T2" y="T3"/>
                  </a:cxn>
                  <a:cxn ang="0">
                    <a:pos x="T4" y="T5"/>
                  </a:cxn>
                  <a:cxn ang="0">
                    <a:pos x="T6" y="T7"/>
                  </a:cxn>
                  <a:cxn ang="0">
                    <a:pos x="T8" y="T9"/>
                  </a:cxn>
                  <a:cxn ang="0">
                    <a:pos x="T10" y="T11"/>
                  </a:cxn>
                </a:cxnLst>
                <a:rect l="0" t="0" r="r" b="b"/>
                <a:pathLst>
                  <a:path w="62" h="61">
                    <a:moveTo>
                      <a:pt x="62" y="55"/>
                    </a:moveTo>
                    <a:cubicBezTo>
                      <a:pt x="31" y="25"/>
                      <a:pt x="31" y="25"/>
                      <a:pt x="31" y="25"/>
                    </a:cubicBezTo>
                    <a:cubicBezTo>
                      <a:pt x="21" y="20"/>
                      <a:pt x="12" y="11"/>
                      <a:pt x="6" y="0"/>
                    </a:cubicBezTo>
                    <a:cubicBezTo>
                      <a:pt x="4" y="2"/>
                      <a:pt x="2" y="3"/>
                      <a:pt x="0" y="4"/>
                    </a:cubicBezTo>
                    <a:cubicBezTo>
                      <a:pt x="61" y="61"/>
                      <a:pt x="61" y="61"/>
                      <a:pt x="61" y="61"/>
                    </a:cubicBezTo>
                    <a:cubicBezTo>
                      <a:pt x="61" y="59"/>
                      <a:pt x="61" y="57"/>
                      <a:pt x="62" y="55"/>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2" name="Freeform 238"/>
              <p:cNvSpPr/>
              <p:nvPr/>
            </p:nvSpPr>
            <p:spPr bwMode="auto">
              <a:xfrm>
                <a:off x="5941" y="1996"/>
                <a:ext cx="28" cy="50"/>
              </a:xfrm>
              <a:custGeom>
                <a:avLst/>
                <a:gdLst>
                  <a:gd name="T0" fmla="*/ 0 w 12"/>
                  <a:gd name="T1" fmla="*/ 21 h 21"/>
                  <a:gd name="T2" fmla="*/ 12 w 12"/>
                  <a:gd name="T3" fmla="*/ 4 h 21"/>
                  <a:gd name="T4" fmla="*/ 10 w 12"/>
                  <a:gd name="T5" fmla="*/ 0 h 21"/>
                  <a:gd name="T6" fmla="*/ 0 w 12"/>
                  <a:gd name="T7" fmla="*/ 21 h 21"/>
                </a:gdLst>
                <a:ahLst/>
                <a:cxnLst>
                  <a:cxn ang="0">
                    <a:pos x="T0" y="T1"/>
                  </a:cxn>
                  <a:cxn ang="0">
                    <a:pos x="T2" y="T3"/>
                  </a:cxn>
                  <a:cxn ang="0">
                    <a:pos x="T4" y="T5"/>
                  </a:cxn>
                  <a:cxn ang="0">
                    <a:pos x="T6" y="T7"/>
                  </a:cxn>
                </a:cxnLst>
                <a:rect l="0" t="0" r="r" b="b"/>
                <a:pathLst>
                  <a:path w="12" h="21">
                    <a:moveTo>
                      <a:pt x="0" y="21"/>
                    </a:moveTo>
                    <a:cubicBezTo>
                      <a:pt x="12" y="4"/>
                      <a:pt x="12" y="4"/>
                      <a:pt x="12" y="4"/>
                    </a:cubicBezTo>
                    <a:cubicBezTo>
                      <a:pt x="10" y="0"/>
                      <a:pt x="10" y="0"/>
                      <a:pt x="10" y="0"/>
                    </a:cubicBezTo>
                    <a:cubicBezTo>
                      <a:pt x="5" y="4"/>
                      <a:pt x="2" y="13"/>
                      <a:pt x="0" y="21"/>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3" name="Freeform 239"/>
              <p:cNvSpPr/>
              <p:nvPr/>
            </p:nvSpPr>
            <p:spPr bwMode="auto">
              <a:xfrm>
                <a:off x="5759" y="1431"/>
                <a:ext cx="184" cy="166"/>
              </a:xfrm>
              <a:custGeom>
                <a:avLst/>
                <a:gdLst>
                  <a:gd name="T0" fmla="*/ 77 w 78"/>
                  <a:gd name="T1" fmla="*/ 62 h 70"/>
                  <a:gd name="T2" fmla="*/ 6 w 78"/>
                  <a:gd name="T3" fmla="*/ 0 h 70"/>
                  <a:gd name="T4" fmla="*/ 0 w 78"/>
                  <a:gd name="T5" fmla="*/ 7 h 70"/>
                  <a:gd name="T6" fmla="*/ 78 w 78"/>
                  <a:gd name="T7" fmla="*/ 70 h 70"/>
                  <a:gd name="T8" fmla="*/ 77 w 78"/>
                  <a:gd name="T9" fmla="*/ 62 h 70"/>
                </a:gdLst>
                <a:ahLst/>
                <a:cxnLst>
                  <a:cxn ang="0">
                    <a:pos x="T0" y="T1"/>
                  </a:cxn>
                  <a:cxn ang="0">
                    <a:pos x="T2" y="T3"/>
                  </a:cxn>
                  <a:cxn ang="0">
                    <a:pos x="T4" y="T5"/>
                  </a:cxn>
                  <a:cxn ang="0">
                    <a:pos x="T6" y="T7"/>
                  </a:cxn>
                  <a:cxn ang="0">
                    <a:pos x="T8" y="T9"/>
                  </a:cxn>
                </a:cxnLst>
                <a:rect l="0" t="0" r="r" b="b"/>
                <a:pathLst>
                  <a:path w="78" h="70">
                    <a:moveTo>
                      <a:pt x="77" y="62"/>
                    </a:moveTo>
                    <a:cubicBezTo>
                      <a:pt x="6" y="0"/>
                      <a:pt x="6" y="0"/>
                      <a:pt x="6" y="0"/>
                    </a:cubicBezTo>
                    <a:cubicBezTo>
                      <a:pt x="4" y="2"/>
                      <a:pt x="2" y="5"/>
                      <a:pt x="0" y="7"/>
                    </a:cubicBezTo>
                    <a:cubicBezTo>
                      <a:pt x="78" y="70"/>
                      <a:pt x="78" y="70"/>
                      <a:pt x="78" y="70"/>
                    </a:cubicBezTo>
                    <a:cubicBezTo>
                      <a:pt x="77" y="68"/>
                      <a:pt x="77" y="65"/>
                      <a:pt x="77" y="62"/>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4" name="Freeform 240"/>
              <p:cNvSpPr/>
              <p:nvPr/>
            </p:nvSpPr>
            <p:spPr bwMode="auto">
              <a:xfrm>
                <a:off x="5778" y="1415"/>
                <a:ext cx="163" cy="156"/>
              </a:xfrm>
              <a:custGeom>
                <a:avLst/>
                <a:gdLst>
                  <a:gd name="T0" fmla="*/ 69 w 69"/>
                  <a:gd name="T1" fmla="*/ 58 h 66"/>
                  <a:gd name="T2" fmla="*/ 6 w 69"/>
                  <a:gd name="T3" fmla="*/ 0 h 66"/>
                  <a:gd name="T4" fmla="*/ 0 w 69"/>
                  <a:gd name="T5" fmla="*/ 5 h 66"/>
                  <a:gd name="T6" fmla="*/ 69 w 69"/>
                  <a:gd name="T7" fmla="*/ 66 h 66"/>
                  <a:gd name="T8" fmla="*/ 69 w 69"/>
                  <a:gd name="T9" fmla="*/ 58 h 66"/>
                </a:gdLst>
                <a:ahLst/>
                <a:cxnLst>
                  <a:cxn ang="0">
                    <a:pos x="T0" y="T1"/>
                  </a:cxn>
                  <a:cxn ang="0">
                    <a:pos x="T2" y="T3"/>
                  </a:cxn>
                  <a:cxn ang="0">
                    <a:pos x="T4" y="T5"/>
                  </a:cxn>
                  <a:cxn ang="0">
                    <a:pos x="T6" y="T7"/>
                  </a:cxn>
                  <a:cxn ang="0">
                    <a:pos x="T8" y="T9"/>
                  </a:cxn>
                </a:cxnLst>
                <a:rect l="0" t="0" r="r" b="b"/>
                <a:pathLst>
                  <a:path w="69" h="66">
                    <a:moveTo>
                      <a:pt x="69" y="58"/>
                    </a:moveTo>
                    <a:cubicBezTo>
                      <a:pt x="6" y="0"/>
                      <a:pt x="6" y="0"/>
                      <a:pt x="6" y="0"/>
                    </a:cubicBezTo>
                    <a:cubicBezTo>
                      <a:pt x="4" y="2"/>
                      <a:pt x="2" y="3"/>
                      <a:pt x="0" y="5"/>
                    </a:cubicBezTo>
                    <a:cubicBezTo>
                      <a:pt x="69" y="66"/>
                      <a:pt x="69" y="66"/>
                      <a:pt x="69" y="66"/>
                    </a:cubicBezTo>
                    <a:cubicBezTo>
                      <a:pt x="68" y="63"/>
                      <a:pt x="68" y="61"/>
                      <a:pt x="69" y="58"/>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5" name="Freeform 241"/>
              <p:cNvSpPr/>
              <p:nvPr/>
            </p:nvSpPr>
            <p:spPr bwMode="auto">
              <a:xfrm>
                <a:off x="5747" y="1488"/>
                <a:ext cx="184" cy="136"/>
              </a:xfrm>
              <a:custGeom>
                <a:avLst/>
                <a:gdLst>
                  <a:gd name="T0" fmla="*/ 64 w 78"/>
                  <a:gd name="T1" fmla="*/ 54 h 57"/>
                  <a:gd name="T2" fmla="*/ 64 w 78"/>
                  <a:gd name="T3" fmla="*/ 54 h 57"/>
                  <a:gd name="T4" fmla="*/ 78 w 78"/>
                  <a:gd name="T5" fmla="*/ 57 h 57"/>
                  <a:gd name="T6" fmla="*/ 0 w 78"/>
                  <a:gd name="T7" fmla="*/ 0 h 57"/>
                  <a:gd name="T8" fmla="*/ 0 w 78"/>
                  <a:gd name="T9" fmla="*/ 13 h 57"/>
                  <a:gd name="T10" fmla="*/ 64 w 78"/>
                  <a:gd name="T11" fmla="*/ 54 h 57"/>
                </a:gdLst>
                <a:ahLst/>
                <a:cxnLst>
                  <a:cxn ang="0">
                    <a:pos x="T0" y="T1"/>
                  </a:cxn>
                  <a:cxn ang="0">
                    <a:pos x="T2" y="T3"/>
                  </a:cxn>
                  <a:cxn ang="0">
                    <a:pos x="T4" y="T5"/>
                  </a:cxn>
                  <a:cxn ang="0">
                    <a:pos x="T6" y="T7"/>
                  </a:cxn>
                  <a:cxn ang="0">
                    <a:pos x="T8" y="T9"/>
                  </a:cxn>
                  <a:cxn ang="0">
                    <a:pos x="T10" y="T11"/>
                  </a:cxn>
                </a:cxnLst>
                <a:rect l="0" t="0" r="r" b="b"/>
                <a:pathLst>
                  <a:path w="78" h="57">
                    <a:moveTo>
                      <a:pt x="64" y="54"/>
                    </a:moveTo>
                    <a:cubicBezTo>
                      <a:pt x="64" y="54"/>
                      <a:pt x="64" y="54"/>
                      <a:pt x="64" y="54"/>
                    </a:cubicBezTo>
                    <a:cubicBezTo>
                      <a:pt x="68" y="55"/>
                      <a:pt x="73" y="56"/>
                      <a:pt x="78" y="57"/>
                    </a:cubicBezTo>
                    <a:cubicBezTo>
                      <a:pt x="0" y="0"/>
                      <a:pt x="0" y="0"/>
                      <a:pt x="0" y="0"/>
                    </a:cubicBezTo>
                    <a:cubicBezTo>
                      <a:pt x="0" y="5"/>
                      <a:pt x="0" y="9"/>
                      <a:pt x="0" y="13"/>
                    </a:cubicBezTo>
                    <a:lnTo>
                      <a:pt x="64" y="54"/>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6" name="Freeform 242"/>
              <p:cNvSpPr/>
              <p:nvPr/>
            </p:nvSpPr>
            <p:spPr bwMode="auto">
              <a:xfrm>
                <a:off x="5948" y="2715"/>
                <a:ext cx="42" cy="41"/>
              </a:xfrm>
              <a:custGeom>
                <a:avLst/>
                <a:gdLst>
                  <a:gd name="T0" fmla="*/ 4 w 18"/>
                  <a:gd name="T1" fmla="*/ 2 h 17"/>
                  <a:gd name="T2" fmla="*/ 3 w 18"/>
                  <a:gd name="T3" fmla="*/ 13 h 17"/>
                  <a:gd name="T4" fmla="*/ 13 w 18"/>
                  <a:gd name="T5" fmla="*/ 15 h 17"/>
                  <a:gd name="T6" fmla="*/ 15 w 18"/>
                  <a:gd name="T7" fmla="*/ 4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1" y="5"/>
                      <a:pt x="0" y="10"/>
                      <a:pt x="3" y="13"/>
                    </a:cubicBezTo>
                    <a:cubicBezTo>
                      <a:pt x="5" y="17"/>
                      <a:pt x="10" y="17"/>
                      <a:pt x="13" y="15"/>
                    </a:cubicBezTo>
                    <a:cubicBezTo>
                      <a:pt x="17" y="12"/>
                      <a:pt x="18" y="8"/>
                      <a:pt x="15" y="4"/>
                    </a:cubicBezTo>
                    <a:cubicBezTo>
                      <a:pt x="13" y="1"/>
                      <a:pt x="8" y="0"/>
                      <a:pt x="4" y="2"/>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7" name="Freeform 243"/>
              <p:cNvSpPr/>
              <p:nvPr/>
            </p:nvSpPr>
            <p:spPr bwMode="auto">
              <a:xfrm>
                <a:off x="5884" y="1949"/>
                <a:ext cx="73" cy="135"/>
              </a:xfrm>
              <a:custGeom>
                <a:avLst/>
                <a:gdLst>
                  <a:gd name="T0" fmla="*/ 16 w 31"/>
                  <a:gd name="T1" fmla="*/ 18 h 57"/>
                  <a:gd name="T2" fmla="*/ 6 w 31"/>
                  <a:gd name="T3" fmla="*/ 15 h 57"/>
                  <a:gd name="T4" fmla="*/ 4 w 31"/>
                  <a:gd name="T5" fmla="*/ 57 h 57"/>
                  <a:gd name="T6" fmla="*/ 19 w 31"/>
                  <a:gd name="T7" fmla="*/ 54 h 57"/>
                  <a:gd name="T8" fmla="*/ 31 w 31"/>
                  <a:gd name="T9" fmla="*/ 16 h 57"/>
                  <a:gd name="T10" fmla="*/ 20 w 31"/>
                  <a:gd name="T11" fmla="*/ 0 h 57"/>
                  <a:gd name="T12" fmla="*/ 16 w 31"/>
                  <a:gd name="T13" fmla="*/ 18 h 57"/>
                </a:gdLst>
                <a:ahLst/>
                <a:cxnLst>
                  <a:cxn ang="0">
                    <a:pos x="T0" y="T1"/>
                  </a:cxn>
                  <a:cxn ang="0">
                    <a:pos x="T2" y="T3"/>
                  </a:cxn>
                  <a:cxn ang="0">
                    <a:pos x="T4" y="T5"/>
                  </a:cxn>
                  <a:cxn ang="0">
                    <a:pos x="T6" y="T7"/>
                  </a:cxn>
                  <a:cxn ang="0">
                    <a:pos x="T8" y="T9"/>
                  </a:cxn>
                  <a:cxn ang="0">
                    <a:pos x="T10" y="T11"/>
                  </a:cxn>
                  <a:cxn ang="0">
                    <a:pos x="T12" y="T13"/>
                  </a:cxn>
                </a:cxnLst>
                <a:rect l="0" t="0" r="r" b="b"/>
                <a:pathLst>
                  <a:path w="31" h="57">
                    <a:moveTo>
                      <a:pt x="16" y="18"/>
                    </a:moveTo>
                    <a:cubicBezTo>
                      <a:pt x="15" y="17"/>
                      <a:pt x="11" y="16"/>
                      <a:pt x="6" y="15"/>
                    </a:cubicBezTo>
                    <a:cubicBezTo>
                      <a:pt x="0" y="29"/>
                      <a:pt x="1" y="47"/>
                      <a:pt x="4" y="57"/>
                    </a:cubicBezTo>
                    <a:cubicBezTo>
                      <a:pt x="9" y="56"/>
                      <a:pt x="15" y="55"/>
                      <a:pt x="19" y="54"/>
                    </a:cubicBezTo>
                    <a:cubicBezTo>
                      <a:pt x="17" y="44"/>
                      <a:pt x="23" y="23"/>
                      <a:pt x="31" y="16"/>
                    </a:cubicBezTo>
                    <a:cubicBezTo>
                      <a:pt x="26" y="10"/>
                      <a:pt x="23" y="4"/>
                      <a:pt x="20" y="0"/>
                    </a:cubicBezTo>
                    <a:cubicBezTo>
                      <a:pt x="18" y="8"/>
                      <a:pt x="17" y="14"/>
                      <a:pt x="16" y="18"/>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8" name="Freeform 244"/>
              <p:cNvSpPr/>
              <p:nvPr/>
            </p:nvSpPr>
            <p:spPr bwMode="auto">
              <a:xfrm>
                <a:off x="5849" y="2314"/>
                <a:ext cx="115" cy="166"/>
              </a:xfrm>
              <a:custGeom>
                <a:avLst/>
                <a:gdLst>
                  <a:gd name="T0" fmla="*/ 14 w 49"/>
                  <a:gd name="T1" fmla="*/ 39 h 70"/>
                  <a:gd name="T2" fmla="*/ 41 w 49"/>
                  <a:gd name="T3" fmla="*/ 61 h 70"/>
                  <a:gd name="T4" fmla="*/ 35 w 49"/>
                  <a:gd name="T5" fmla="*/ 26 h 70"/>
                  <a:gd name="T6" fmla="*/ 45 w 49"/>
                  <a:gd name="T7" fmla="*/ 23 h 70"/>
                  <a:gd name="T8" fmla="*/ 49 w 49"/>
                  <a:gd name="T9" fmla="*/ 3 h 70"/>
                  <a:gd name="T10" fmla="*/ 43 w 49"/>
                  <a:gd name="T11" fmla="*/ 0 h 70"/>
                  <a:gd name="T12" fmla="*/ 15 w 49"/>
                  <a:gd name="T13" fmla="*/ 9 h 70"/>
                  <a:gd name="T14" fmla="*/ 0 w 49"/>
                  <a:gd name="T15" fmla="*/ 57 h 70"/>
                  <a:gd name="T16" fmla="*/ 9 w 49"/>
                  <a:gd name="T17" fmla="*/ 70 h 70"/>
                  <a:gd name="T18" fmla="*/ 14 w 49"/>
                  <a:gd name="T19" fmla="*/ 3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70">
                    <a:moveTo>
                      <a:pt x="14" y="39"/>
                    </a:moveTo>
                    <a:cubicBezTo>
                      <a:pt x="41" y="61"/>
                      <a:pt x="41" y="61"/>
                      <a:pt x="41" y="61"/>
                    </a:cubicBezTo>
                    <a:cubicBezTo>
                      <a:pt x="35" y="26"/>
                      <a:pt x="35" y="26"/>
                      <a:pt x="35" y="26"/>
                    </a:cubicBezTo>
                    <a:cubicBezTo>
                      <a:pt x="45" y="23"/>
                      <a:pt x="45" y="23"/>
                      <a:pt x="45" y="23"/>
                    </a:cubicBezTo>
                    <a:cubicBezTo>
                      <a:pt x="45" y="16"/>
                      <a:pt x="46" y="9"/>
                      <a:pt x="49" y="3"/>
                    </a:cubicBezTo>
                    <a:cubicBezTo>
                      <a:pt x="47" y="2"/>
                      <a:pt x="45" y="1"/>
                      <a:pt x="43" y="0"/>
                    </a:cubicBezTo>
                    <a:cubicBezTo>
                      <a:pt x="34" y="4"/>
                      <a:pt x="24" y="7"/>
                      <a:pt x="15" y="9"/>
                    </a:cubicBezTo>
                    <a:cubicBezTo>
                      <a:pt x="15" y="25"/>
                      <a:pt x="9" y="44"/>
                      <a:pt x="0" y="57"/>
                    </a:cubicBezTo>
                    <a:cubicBezTo>
                      <a:pt x="9" y="70"/>
                      <a:pt x="9" y="70"/>
                      <a:pt x="9" y="70"/>
                    </a:cubicBezTo>
                    <a:lnTo>
                      <a:pt x="14" y="39"/>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9" name="Freeform 245"/>
              <p:cNvSpPr/>
              <p:nvPr/>
            </p:nvSpPr>
            <p:spPr bwMode="auto">
              <a:xfrm>
                <a:off x="5749" y="1529"/>
                <a:ext cx="147" cy="111"/>
              </a:xfrm>
              <a:custGeom>
                <a:avLst/>
                <a:gdLst>
                  <a:gd name="T0" fmla="*/ 62 w 62"/>
                  <a:gd name="T1" fmla="*/ 40 h 47"/>
                  <a:gd name="T2" fmla="*/ 0 w 62"/>
                  <a:gd name="T3" fmla="*/ 0 h 47"/>
                  <a:gd name="T4" fmla="*/ 1 w 62"/>
                  <a:gd name="T5" fmla="*/ 13 h 47"/>
                  <a:gd name="T6" fmla="*/ 61 w 62"/>
                  <a:gd name="T7" fmla="*/ 47 h 47"/>
                  <a:gd name="T8" fmla="*/ 62 w 62"/>
                  <a:gd name="T9" fmla="*/ 40 h 47"/>
                </a:gdLst>
                <a:ahLst/>
                <a:cxnLst>
                  <a:cxn ang="0">
                    <a:pos x="T0" y="T1"/>
                  </a:cxn>
                  <a:cxn ang="0">
                    <a:pos x="T2" y="T3"/>
                  </a:cxn>
                  <a:cxn ang="0">
                    <a:pos x="T4" y="T5"/>
                  </a:cxn>
                  <a:cxn ang="0">
                    <a:pos x="T6" y="T7"/>
                  </a:cxn>
                  <a:cxn ang="0">
                    <a:pos x="T8" y="T9"/>
                  </a:cxn>
                </a:cxnLst>
                <a:rect l="0" t="0" r="r" b="b"/>
                <a:pathLst>
                  <a:path w="62" h="47">
                    <a:moveTo>
                      <a:pt x="62" y="40"/>
                    </a:moveTo>
                    <a:cubicBezTo>
                      <a:pt x="0" y="0"/>
                      <a:pt x="0" y="0"/>
                      <a:pt x="0" y="0"/>
                    </a:cubicBezTo>
                    <a:cubicBezTo>
                      <a:pt x="0" y="4"/>
                      <a:pt x="1" y="9"/>
                      <a:pt x="1" y="13"/>
                    </a:cubicBezTo>
                    <a:cubicBezTo>
                      <a:pt x="61" y="47"/>
                      <a:pt x="61" y="47"/>
                      <a:pt x="61" y="47"/>
                    </a:cubicBezTo>
                    <a:cubicBezTo>
                      <a:pt x="61" y="45"/>
                      <a:pt x="62" y="42"/>
                      <a:pt x="62" y="4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0" name="Freeform 246"/>
              <p:cNvSpPr/>
              <p:nvPr/>
            </p:nvSpPr>
            <p:spPr bwMode="auto">
              <a:xfrm>
                <a:off x="5752" y="1569"/>
                <a:ext cx="139" cy="93"/>
              </a:xfrm>
              <a:custGeom>
                <a:avLst/>
                <a:gdLst>
                  <a:gd name="T0" fmla="*/ 58 w 59"/>
                  <a:gd name="T1" fmla="*/ 39 h 39"/>
                  <a:gd name="T2" fmla="*/ 59 w 59"/>
                  <a:gd name="T3" fmla="*/ 33 h 39"/>
                  <a:gd name="T4" fmla="*/ 0 w 59"/>
                  <a:gd name="T5" fmla="*/ 0 h 39"/>
                  <a:gd name="T6" fmla="*/ 1 w 59"/>
                  <a:gd name="T7" fmla="*/ 12 h 39"/>
                  <a:gd name="T8" fmla="*/ 58 w 59"/>
                  <a:gd name="T9" fmla="*/ 39 h 39"/>
                </a:gdLst>
                <a:ahLst/>
                <a:cxnLst>
                  <a:cxn ang="0">
                    <a:pos x="T0" y="T1"/>
                  </a:cxn>
                  <a:cxn ang="0">
                    <a:pos x="T2" y="T3"/>
                  </a:cxn>
                  <a:cxn ang="0">
                    <a:pos x="T4" y="T5"/>
                  </a:cxn>
                  <a:cxn ang="0">
                    <a:pos x="T6" y="T7"/>
                  </a:cxn>
                  <a:cxn ang="0">
                    <a:pos x="T8" y="T9"/>
                  </a:cxn>
                </a:cxnLst>
                <a:rect l="0" t="0" r="r" b="b"/>
                <a:pathLst>
                  <a:path w="59" h="39">
                    <a:moveTo>
                      <a:pt x="58" y="39"/>
                    </a:moveTo>
                    <a:cubicBezTo>
                      <a:pt x="59" y="37"/>
                      <a:pt x="59" y="35"/>
                      <a:pt x="59" y="33"/>
                    </a:cubicBezTo>
                    <a:cubicBezTo>
                      <a:pt x="0" y="0"/>
                      <a:pt x="0" y="0"/>
                      <a:pt x="0" y="0"/>
                    </a:cubicBezTo>
                    <a:cubicBezTo>
                      <a:pt x="1" y="4"/>
                      <a:pt x="1" y="8"/>
                      <a:pt x="1" y="12"/>
                    </a:cubicBezTo>
                    <a:lnTo>
                      <a:pt x="58" y="39"/>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1" name="Freeform 247"/>
              <p:cNvSpPr/>
              <p:nvPr/>
            </p:nvSpPr>
            <p:spPr bwMode="auto">
              <a:xfrm>
                <a:off x="5752" y="1605"/>
                <a:ext cx="137" cy="76"/>
              </a:xfrm>
              <a:custGeom>
                <a:avLst/>
                <a:gdLst>
                  <a:gd name="T0" fmla="*/ 58 w 58"/>
                  <a:gd name="T1" fmla="*/ 27 h 32"/>
                  <a:gd name="T2" fmla="*/ 1 w 58"/>
                  <a:gd name="T3" fmla="*/ 0 h 32"/>
                  <a:gd name="T4" fmla="*/ 0 w 58"/>
                  <a:gd name="T5" fmla="*/ 8 h 32"/>
                  <a:gd name="T6" fmla="*/ 57 w 58"/>
                  <a:gd name="T7" fmla="*/ 32 h 32"/>
                  <a:gd name="T8" fmla="*/ 58 w 58"/>
                  <a:gd name="T9" fmla="*/ 27 h 32"/>
                </a:gdLst>
                <a:ahLst/>
                <a:cxnLst>
                  <a:cxn ang="0">
                    <a:pos x="T0" y="T1"/>
                  </a:cxn>
                  <a:cxn ang="0">
                    <a:pos x="T2" y="T3"/>
                  </a:cxn>
                  <a:cxn ang="0">
                    <a:pos x="T4" y="T5"/>
                  </a:cxn>
                  <a:cxn ang="0">
                    <a:pos x="T6" y="T7"/>
                  </a:cxn>
                  <a:cxn ang="0">
                    <a:pos x="T8" y="T9"/>
                  </a:cxn>
                </a:cxnLst>
                <a:rect l="0" t="0" r="r" b="b"/>
                <a:pathLst>
                  <a:path w="58" h="32">
                    <a:moveTo>
                      <a:pt x="58" y="27"/>
                    </a:moveTo>
                    <a:cubicBezTo>
                      <a:pt x="1" y="0"/>
                      <a:pt x="1" y="0"/>
                      <a:pt x="1" y="0"/>
                    </a:cubicBezTo>
                    <a:cubicBezTo>
                      <a:pt x="1" y="3"/>
                      <a:pt x="0" y="6"/>
                      <a:pt x="0" y="8"/>
                    </a:cubicBezTo>
                    <a:cubicBezTo>
                      <a:pt x="57" y="32"/>
                      <a:pt x="57" y="32"/>
                      <a:pt x="57" y="32"/>
                    </a:cubicBezTo>
                    <a:cubicBezTo>
                      <a:pt x="57" y="30"/>
                      <a:pt x="57" y="28"/>
                      <a:pt x="58" y="27"/>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2" name="Freeform 248"/>
              <p:cNvSpPr/>
              <p:nvPr/>
            </p:nvSpPr>
            <p:spPr bwMode="auto">
              <a:xfrm>
                <a:off x="5745" y="1631"/>
                <a:ext cx="139" cy="69"/>
              </a:xfrm>
              <a:custGeom>
                <a:avLst/>
                <a:gdLst>
                  <a:gd name="T0" fmla="*/ 59 w 59"/>
                  <a:gd name="T1" fmla="*/ 24 h 29"/>
                  <a:gd name="T2" fmla="*/ 2 w 59"/>
                  <a:gd name="T3" fmla="*/ 0 h 29"/>
                  <a:gd name="T4" fmla="*/ 0 w 59"/>
                  <a:gd name="T5" fmla="*/ 6 h 29"/>
                  <a:gd name="T6" fmla="*/ 58 w 59"/>
                  <a:gd name="T7" fmla="*/ 29 h 29"/>
                  <a:gd name="T8" fmla="*/ 59 w 59"/>
                  <a:gd name="T9" fmla="*/ 24 h 29"/>
                </a:gdLst>
                <a:ahLst/>
                <a:cxnLst>
                  <a:cxn ang="0">
                    <a:pos x="T0" y="T1"/>
                  </a:cxn>
                  <a:cxn ang="0">
                    <a:pos x="T2" y="T3"/>
                  </a:cxn>
                  <a:cxn ang="0">
                    <a:pos x="T4" y="T5"/>
                  </a:cxn>
                  <a:cxn ang="0">
                    <a:pos x="T6" y="T7"/>
                  </a:cxn>
                  <a:cxn ang="0">
                    <a:pos x="T8" y="T9"/>
                  </a:cxn>
                </a:cxnLst>
                <a:rect l="0" t="0" r="r" b="b"/>
                <a:pathLst>
                  <a:path w="59" h="29">
                    <a:moveTo>
                      <a:pt x="59" y="24"/>
                    </a:moveTo>
                    <a:cubicBezTo>
                      <a:pt x="2" y="0"/>
                      <a:pt x="2" y="0"/>
                      <a:pt x="2" y="0"/>
                    </a:cubicBezTo>
                    <a:cubicBezTo>
                      <a:pt x="1" y="2"/>
                      <a:pt x="1" y="4"/>
                      <a:pt x="0" y="6"/>
                    </a:cubicBezTo>
                    <a:cubicBezTo>
                      <a:pt x="58" y="29"/>
                      <a:pt x="58" y="29"/>
                      <a:pt x="58" y="29"/>
                    </a:cubicBezTo>
                    <a:cubicBezTo>
                      <a:pt x="58" y="27"/>
                      <a:pt x="59" y="26"/>
                      <a:pt x="59" y="24"/>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3" name="Freeform 249"/>
              <p:cNvSpPr/>
              <p:nvPr/>
            </p:nvSpPr>
            <p:spPr bwMode="auto">
              <a:xfrm>
                <a:off x="5775" y="2832"/>
                <a:ext cx="154" cy="99"/>
              </a:xfrm>
              <a:custGeom>
                <a:avLst/>
                <a:gdLst>
                  <a:gd name="T0" fmla="*/ 32 w 65"/>
                  <a:gd name="T1" fmla="*/ 0 h 42"/>
                  <a:gd name="T2" fmla="*/ 0 w 65"/>
                  <a:gd name="T3" fmla="*/ 19 h 42"/>
                  <a:gd name="T4" fmla="*/ 18 w 65"/>
                  <a:gd name="T5" fmla="*/ 42 h 42"/>
                  <a:gd name="T6" fmla="*/ 65 w 65"/>
                  <a:gd name="T7" fmla="*/ 42 h 42"/>
                  <a:gd name="T8" fmla="*/ 56 w 65"/>
                  <a:gd name="T9" fmla="*/ 24 h 42"/>
                  <a:gd name="T10" fmla="*/ 32 w 65"/>
                  <a:gd name="T11" fmla="*/ 0 h 42"/>
                </a:gdLst>
                <a:ahLst/>
                <a:cxnLst>
                  <a:cxn ang="0">
                    <a:pos x="T0" y="T1"/>
                  </a:cxn>
                  <a:cxn ang="0">
                    <a:pos x="T2" y="T3"/>
                  </a:cxn>
                  <a:cxn ang="0">
                    <a:pos x="T4" y="T5"/>
                  </a:cxn>
                  <a:cxn ang="0">
                    <a:pos x="T6" y="T7"/>
                  </a:cxn>
                  <a:cxn ang="0">
                    <a:pos x="T8" y="T9"/>
                  </a:cxn>
                  <a:cxn ang="0">
                    <a:pos x="T10" y="T11"/>
                  </a:cxn>
                </a:cxnLst>
                <a:rect l="0" t="0" r="r" b="b"/>
                <a:pathLst>
                  <a:path w="65" h="42">
                    <a:moveTo>
                      <a:pt x="32" y="0"/>
                    </a:moveTo>
                    <a:cubicBezTo>
                      <a:pt x="20" y="1"/>
                      <a:pt x="9" y="8"/>
                      <a:pt x="0" y="19"/>
                    </a:cubicBezTo>
                    <a:cubicBezTo>
                      <a:pt x="7" y="27"/>
                      <a:pt x="13" y="35"/>
                      <a:pt x="18" y="42"/>
                    </a:cubicBezTo>
                    <a:cubicBezTo>
                      <a:pt x="65" y="42"/>
                      <a:pt x="65" y="42"/>
                      <a:pt x="65" y="42"/>
                    </a:cubicBezTo>
                    <a:cubicBezTo>
                      <a:pt x="63" y="36"/>
                      <a:pt x="59" y="29"/>
                      <a:pt x="56" y="24"/>
                    </a:cubicBezTo>
                    <a:cubicBezTo>
                      <a:pt x="46" y="16"/>
                      <a:pt x="38" y="8"/>
                      <a:pt x="32" y="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4" name="Freeform 250"/>
              <p:cNvSpPr/>
              <p:nvPr/>
            </p:nvSpPr>
            <p:spPr bwMode="auto">
              <a:xfrm>
                <a:off x="5733" y="1652"/>
                <a:ext cx="146" cy="64"/>
              </a:xfrm>
              <a:custGeom>
                <a:avLst/>
                <a:gdLst>
                  <a:gd name="T0" fmla="*/ 44 w 62"/>
                  <a:gd name="T1" fmla="*/ 17 h 27"/>
                  <a:gd name="T2" fmla="*/ 48 w 62"/>
                  <a:gd name="T3" fmla="*/ 22 h 27"/>
                  <a:gd name="T4" fmla="*/ 61 w 62"/>
                  <a:gd name="T5" fmla="*/ 27 h 27"/>
                  <a:gd name="T6" fmla="*/ 62 w 62"/>
                  <a:gd name="T7" fmla="*/ 23 h 27"/>
                  <a:gd name="T8" fmla="*/ 3 w 62"/>
                  <a:gd name="T9" fmla="*/ 0 h 27"/>
                  <a:gd name="T10" fmla="*/ 0 w 62"/>
                  <a:gd name="T11" fmla="*/ 5 h 27"/>
                  <a:gd name="T12" fmla="*/ 41 w 62"/>
                  <a:gd name="T13" fmla="*/ 20 h 27"/>
                  <a:gd name="T14" fmla="*/ 44 w 62"/>
                  <a:gd name="T15" fmla="*/ 17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27">
                    <a:moveTo>
                      <a:pt x="44" y="17"/>
                    </a:moveTo>
                    <a:cubicBezTo>
                      <a:pt x="45" y="18"/>
                      <a:pt x="46" y="20"/>
                      <a:pt x="48" y="22"/>
                    </a:cubicBezTo>
                    <a:cubicBezTo>
                      <a:pt x="61" y="27"/>
                      <a:pt x="61" y="27"/>
                      <a:pt x="61" y="27"/>
                    </a:cubicBezTo>
                    <a:cubicBezTo>
                      <a:pt x="62" y="23"/>
                      <a:pt x="62" y="23"/>
                      <a:pt x="62" y="23"/>
                    </a:cubicBezTo>
                    <a:cubicBezTo>
                      <a:pt x="3" y="0"/>
                      <a:pt x="3" y="0"/>
                      <a:pt x="3" y="0"/>
                    </a:cubicBezTo>
                    <a:cubicBezTo>
                      <a:pt x="3" y="1"/>
                      <a:pt x="2" y="3"/>
                      <a:pt x="0" y="5"/>
                    </a:cubicBezTo>
                    <a:cubicBezTo>
                      <a:pt x="41" y="20"/>
                      <a:pt x="41" y="20"/>
                      <a:pt x="41" y="20"/>
                    </a:cubicBezTo>
                    <a:cubicBezTo>
                      <a:pt x="42" y="18"/>
                      <a:pt x="43" y="18"/>
                      <a:pt x="44" y="17"/>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5" name="Freeform 251"/>
              <p:cNvSpPr/>
              <p:nvPr/>
            </p:nvSpPr>
            <p:spPr bwMode="auto">
              <a:xfrm>
                <a:off x="5853" y="1714"/>
                <a:ext cx="24" cy="23"/>
              </a:xfrm>
              <a:custGeom>
                <a:avLst/>
                <a:gdLst>
                  <a:gd name="T0" fmla="*/ 10 w 10"/>
                  <a:gd name="T1" fmla="*/ 4 h 10"/>
                  <a:gd name="T2" fmla="*/ 0 w 10"/>
                  <a:gd name="T3" fmla="*/ 0 h 10"/>
                  <a:gd name="T4" fmla="*/ 8 w 10"/>
                  <a:gd name="T5" fmla="*/ 10 h 10"/>
                  <a:gd name="T6" fmla="*/ 10 w 10"/>
                  <a:gd name="T7" fmla="*/ 4 h 10"/>
                </a:gdLst>
                <a:ahLst/>
                <a:cxnLst>
                  <a:cxn ang="0">
                    <a:pos x="T0" y="T1"/>
                  </a:cxn>
                  <a:cxn ang="0">
                    <a:pos x="T2" y="T3"/>
                  </a:cxn>
                  <a:cxn ang="0">
                    <a:pos x="T4" y="T5"/>
                  </a:cxn>
                  <a:cxn ang="0">
                    <a:pos x="T6" y="T7"/>
                  </a:cxn>
                </a:cxnLst>
                <a:rect l="0" t="0" r="r" b="b"/>
                <a:pathLst>
                  <a:path w="10" h="10">
                    <a:moveTo>
                      <a:pt x="10" y="4"/>
                    </a:moveTo>
                    <a:cubicBezTo>
                      <a:pt x="0" y="0"/>
                      <a:pt x="0" y="0"/>
                      <a:pt x="0" y="0"/>
                    </a:cubicBezTo>
                    <a:cubicBezTo>
                      <a:pt x="2" y="3"/>
                      <a:pt x="5" y="7"/>
                      <a:pt x="8" y="10"/>
                    </a:cubicBezTo>
                    <a:cubicBezTo>
                      <a:pt x="9" y="8"/>
                      <a:pt x="9" y="6"/>
                      <a:pt x="10" y="4"/>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6" name="Freeform 252"/>
              <p:cNvSpPr/>
              <p:nvPr/>
            </p:nvSpPr>
            <p:spPr bwMode="auto">
              <a:xfrm>
                <a:off x="5695" y="1389"/>
                <a:ext cx="40" cy="4"/>
              </a:xfrm>
              <a:custGeom>
                <a:avLst/>
                <a:gdLst>
                  <a:gd name="T0" fmla="*/ 17 w 17"/>
                  <a:gd name="T1" fmla="*/ 0 h 2"/>
                  <a:gd name="T2" fmla="*/ 0 w 17"/>
                  <a:gd name="T3" fmla="*/ 0 h 2"/>
                  <a:gd name="T4" fmla="*/ 15 w 17"/>
                  <a:gd name="T5" fmla="*/ 2 h 2"/>
                  <a:gd name="T6" fmla="*/ 17 w 17"/>
                  <a:gd name="T7" fmla="*/ 0 h 2"/>
                </a:gdLst>
                <a:ahLst/>
                <a:cxnLst>
                  <a:cxn ang="0">
                    <a:pos x="T0" y="T1"/>
                  </a:cxn>
                  <a:cxn ang="0">
                    <a:pos x="T2" y="T3"/>
                  </a:cxn>
                  <a:cxn ang="0">
                    <a:pos x="T4" y="T5"/>
                  </a:cxn>
                  <a:cxn ang="0">
                    <a:pos x="T6" y="T7"/>
                  </a:cxn>
                </a:cxnLst>
                <a:rect l="0" t="0" r="r" b="b"/>
                <a:pathLst>
                  <a:path w="17" h="2">
                    <a:moveTo>
                      <a:pt x="17" y="0"/>
                    </a:moveTo>
                    <a:cubicBezTo>
                      <a:pt x="0" y="0"/>
                      <a:pt x="0" y="0"/>
                      <a:pt x="0" y="0"/>
                    </a:cubicBezTo>
                    <a:cubicBezTo>
                      <a:pt x="5" y="1"/>
                      <a:pt x="10" y="2"/>
                      <a:pt x="15" y="2"/>
                    </a:cubicBezTo>
                    <a:cubicBezTo>
                      <a:pt x="16" y="1"/>
                      <a:pt x="17" y="1"/>
                      <a:pt x="17" y="0"/>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7" name="Freeform 253"/>
              <p:cNvSpPr/>
              <p:nvPr/>
            </p:nvSpPr>
            <p:spPr bwMode="auto">
              <a:xfrm>
                <a:off x="5825" y="1972"/>
                <a:ext cx="64" cy="124"/>
              </a:xfrm>
              <a:custGeom>
                <a:avLst/>
                <a:gdLst>
                  <a:gd name="T0" fmla="*/ 9 w 27"/>
                  <a:gd name="T1" fmla="*/ 52 h 52"/>
                  <a:gd name="T2" fmla="*/ 24 w 27"/>
                  <a:gd name="T3" fmla="*/ 48 h 52"/>
                  <a:gd name="T4" fmla="*/ 27 w 27"/>
                  <a:gd name="T5" fmla="*/ 4 h 52"/>
                  <a:gd name="T6" fmla="*/ 12 w 27"/>
                  <a:gd name="T7" fmla="*/ 0 h 52"/>
                  <a:gd name="T8" fmla="*/ 9 w 27"/>
                  <a:gd name="T9" fmla="*/ 52 h 52"/>
                </a:gdLst>
                <a:ahLst/>
                <a:cxnLst>
                  <a:cxn ang="0">
                    <a:pos x="T0" y="T1"/>
                  </a:cxn>
                  <a:cxn ang="0">
                    <a:pos x="T2" y="T3"/>
                  </a:cxn>
                  <a:cxn ang="0">
                    <a:pos x="T4" y="T5"/>
                  </a:cxn>
                  <a:cxn ang="0">
                    <a:pos x="T6" y="T7"/>
                  </a:cxn>
                  <a:cxn ang="0">
                    <a:pos x="T8" y="T9"/>
                  </a:cxn>
                </a:cxnLst>
                <a:rect l="0" t="0" r="r" b="b"/>
                <a:pathLst>
                  <a:path w="27" h="52">
                    <a:moveTo>
                      <a:pt x="9" y="52"/>
                    </a:moveTo>
                    <a:cubicBezTo>
                      <a:pt x="14" y="51"/>
                      <a:pt x="19" y="49"/>
                      <a:pt x="24" y="48"/>
                    </a:cubicBezTo>
                    <a:cubicBezTo>
                      <a:pt x="21" y="37"/>
                      <a:pt x="20" y="19"/>
                      <a:pt x="27" y="4"/>
                    </a:cubicBezTo>
                    <a:cubicBezTo>
                      <a:pt x="22" y="2"/>
                      <a:pt x="17" y="1"/>
                      <a:pt x="12" y="0"/>
                    </a:cubicBezTo>
                    <a:cubicBezTo>
                      <a:pt x="0" y="19"/>
                      <a:pt x="4" y="40"/>
                      <a:pt x="9" y="52"/>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8" name="Freeform 254"/>
              <p:cNvSpPr/>
              <p:nvPr/>
            </p:nvSpPr>
            <p:spPr bwMode="auto">
              <a:xfrm>
                <a:off x="5797" y="1707"/>
                <a:ext cx="73" cy="106"/>
              </a:xfrm>
              <a:custGeom>
                <a:avLst/>
                <a:gdLst>
                  <a:gd name="T0" fmla="*/ 0 w 31"/>
                  <a:gd name="T1" fmla="*/ 12 h 45"/>
                  <a:gd name="T2" fmla="*/ 25 w 31"/>
                  <a:gd name="T3" fmla="*/ 45 h 45"/>
                  <a:gd name="T4" fmla="*/ 31 w 31"/>
                  <a:gd name="T5" fmla="*/ 20 h 45"/>
                  <a:gd name="T6" fmla="*/ 15 w 31"/>
                  <a:gd name="T7" fmla="*/ 0 h 45"/>
                  <a:gd name="T8" fmla="*/ 0 w 31"/>
                  <a:gd name="T9" fmla="*/ 12 h 45"/>
                </a:gdLst>
                <a:ahLst/>
                <a:cxnLst>
                  <a:cxn ang="0">
                    <a:pos x="T0" y="T1"/>
                  </a:cxn>
                  <a:cxn ang="0">
                    <a:pos x="T2" y="T3"/>
                  </a:cxn>
                  <a:cxn ang="0">
                    <a:pos x="T4" y="T5"/>
                  </a:cxn>
                  <a:cxn ang="0">
                    <a:pos x="T6" y="T7"/>
                  </a:cxn>
                  <a:cxn ang="0">
                    <a:pos x="T8" y="T9"/>
                  </a:cxn>
                </a:cxnLst>
                <a:rect l="0" t="0" r="r" b="b"/>
                <a:pathLst>
                  <a:path w="31" h="45">
                    <a:moveTo>
                      <a:pt x="0" y="12"/>
                    </a:moveTo>
                    <a:cubicBezTo>
                      <a:pt x="3" y="16"/>
                      <a:pt x="18" y="35"/>
                      <a:pt x="25" y="45"/>
                    </a:cubicBezTo>
                    <a:cubicBezTo>
                      <a:pt x="27" y="36"/>
                      <a:pt x="29" y="28"/>
                      <a:pt x="31" y="20"/>
                    </a:cubicBezTo>
                    <a:cubicBezTo>
                      <a:pt x="24" y="12"/>
                      <a:pt x="18" y="4"/>
                      <a:pt x="15" y="0"/>
                    </a:cubicBezTo>
                    <a:cubicBezTo>
                      <a:pt x="13" y="2"/>
                      <a:pt x="4" y="9"/>
                      <a:pt x="0" y="12"/>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9" name="Freeform 255"/>
              <p:cNvSpPr/>
              <p:nvPr/>
            </p:nvSpPr>
            <p:spPr bwMode="auto">
              <a:xfrm>
                <a:off x="5622" y="1773"/>
                <a:ext cx="229" cy="74"/>
              </a:xfrm>
              <a:custGeom>
                <a:avLst/>
                <a:gdLst>
                  <a:gd name="T0" fmla="*/ 97 w 97"/>
                  <a:gd name="T1" fmla="*/ 24 h 31"/>
                  <a:gd name="T2" fmla="*/ 6 w 97"/>
                  <a:gd name="T3" fmla="*/ 0 h 31"/>
                  <a:gd name="T4" fmla="*/ 0 w 97"/>
                  <a:gd name="T5" fmla="*/ 9 h 31"/>
                  <a:gd name="T6" fmla="*/ 96 w 97"/>
                  <a:gd name="T7" fmla="*/ 31 h 31"/>
                  <a:gd name="T8" fmla="*/ 97 w 97"/>
                  <a:gd name="T9" fmla="*/ 24 h 31"/>
                </a:gdLst>
                <a:ahLst/>
                <a:cxnLst>
                  <a:cxn ang="0">
                    <a:pos x="T0" y="T1"/>
                  </a:cxn>
                  <a:cxn ang="0">
                    <a:pos x="T2" y="T3"/>
                  </a:cxn>
                  <a:cxn ang="0">
                    <a:pos x="T4" y="T5"/>
                  </a:cxn>
                  <a:cxn ang="0">
                    <a:pos x="T6" y="T7"/>
                  </a:cxn>
                  <a:cxn ang="0">
                    <a:pos x="T8" y="T9"/>
                  </a:cxn>
                </a:cxnLst>
                <a:rect l="0" t="0" r="r" b="b"/>
                <a:pathLst>
                  <a:path w="97" h="31">
                    <a:moveTo>
                      <a:pt x="97" y="24"/>
                    </a:moveTo>
                    <a:cubicBezTo>
                      <a:pt x="6" y="0"/>
                      <a:pt x="6" y="0"/>
                      <a:pt x="6" y="0"/>
                    </a:cubicBezTo>
                    <a:cubicBezTo>
                      <a:pt x="4" y="3"/>
                      <a:pt x="2" y="6"/>
                      <a:pt x="0" y="9"/>
                    </a:cubicBezTo>
                    <a:cubicBezTo>
                      <a:pt x="96" y="31"/>
                      <a:pt x="96" y="31"/>
                      <a:pt x="96" y="31"/>
                    </a:cubicBezTo>
                    <a:lnTo>
                      <a:pt x="97" y="24"/>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0" name="Freeform 256"/>
              <p:cNvSpPr/>
              <p:nvPr/>
            </p:nvSpPr>
            <p:spPr bwMode="auto">
              <a:xfrm>
                <a:off x="5641" y="1747"/>
                <a:ext cx="208" cy="76"/>
              </a:xfrm>
              <a:custGeom>
                <a:avLst/>
                <a:gdLst>
                  <a:gd name="T0" fmla="*/ 80 w 88"/>
                  <a:gd name="T1" fmla="*/ 22 h 32"/>
                  <a:gd name="T2" fmla="*/ 6 w 88"/>
                  <a:gd name="T3" fmla="*/ 0 h 32"/>
                  <a:gd name="T4" fmla="*/ 0 w 88"/>
                  <a:gd name="T5" fmla="*/ 8 h 32"/>
                  <a:gd name="T6" fmla="*/ 88 w 88"/>
                  <a:gd name="T7" fmla="*/ 32 h 32"/>
                  <a:gd name="T8" fmla="*/ 80 w 88"/>
                  <a:gd name="T9" fmla="*/ 22 h 32"/>
                </a:gdLst>
                <a:ahLst/>
                <a:cxnLst>
                  <a:cxn ang="0">
                    <a:pos x="T0" y="T1"/>
                  </a:cxn>
                  <a:cxn ang="0">
                    <a:pos x="T2" y="T3"/>
                  </a:cxn>
                  <a:cxn ang="0">
                    <a:pos x="T4" y="T5"/>
                  </a:cxn>
                  <a:cxn ang="0">
                    <a:pos x="T6" y="T7"/>
                  </a:cxn>
                  <a:cxn ang="0">
                    <a:pos x="T8" y="T9"/>
                  </a:cxn>
                </a:cxnLst>
                <a:rect l="0" t="0" r="r" b="b"/>
                <a:pathLst>
                  <a:path w="88" h="32">
                    <a:moveTo>
                      <a:pt x="80" y="22"/>
                    </a:moveTo>
                    <a:cubicBezTo>
                      <a:pt x="6" y="0"/>
                      <a:pt x="6" y="0"/>
                      <a:pt x="6" y="0"/>
                    </a:cubicBezTo>
                    <a:cubicBezTo>
                      <a:pt x="4" y="2"/>
                      <a:pt x="2" y="5"/>
                      <a:pt x="0" y="8"/>
                    </a:cubicBezTo>
                    <a:cubicBezTo>
                      <a:pt x="88" y="32"/>
                      <a:pt x="88" y="32"/>
                      <a:pt x="88" y="32"/>
                    </a:cubicBezTo>
                    <a:cubicBezTo>
                      <a:pt x="86" y="29"/>
                      <a:pt x="83" y="26"/>
                      <a:pt x="80" y="22"/>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1" name="Freeform 257"/>
              <p:cNvSpPr/>
              <p:nvPr/>
            </p:nvSpPr>
            <p:spPr bwMode="auto">
              <a:xfrm>
                <a:off x="5612" y="1802"/>
                <a:ext cx="234" cy="66"/>
              </a:xfrm>
              <a:custGeom>
                <a:avLst/>
                <a:gdLst>
                  <a:gd name="T0" fmla="*/ 99 w 99"/>
                  <a:gd name="T1" fmla="*/ 22 h 28"/>
                  <a:gd name="T2" fmla="*/ 3 w 99"/>
                  <a:gd name="T3" fmla="*/ 0 h 28"/>
                  <a:gd name="T4" fmla="*/ 0 w 99"/>
                  <a:gd name="T5" fmla="*/ 9 h 28"/>
                  <a:gd name="T6" fmla="*/ 97 w 99"/>
                  <a:gd name="T7" fmla="*/ 28 h 28"/>
                  <a:gd name="T8" fmla="*/ 99 w 99"/>
                  <a:gd name="T9" fmla="*/ 22 h 28"/>
                </a:gdLst>
                <a:ahLst/>
                <a:cxnLst>
                  <a:cxn ang="0">
                    <a:pos x="T0" y="T1"/>
                  </a:cxn>
                  <a:cxn ang="0">
                    <a:pos x="T2" y="T3"/>
                  </a:cxn>
                  <a:cxn ang="0">
                    <a:pos x="T4" y="T5"/>
                  </a:cxn>
                  <a:cxn ang="0">
                    <a:pos x="T6" y="T7"/>
                  </a:cxn>
                  <a:cxn ang="0">
                    <a:pos x="T8" y="T9"/>
                  </a:cxn>
                </a:cxnLst>
                <a:rect l="0" t="0" r="r" b="b"/>
                <a:pathLst>
                  <a:path w="99" h="28">
                    <a:moveTo>
                      <a:pt x="99" y="22"/>
                    </a:moveTo>
                    <a:cubicBezTo>
                      <a:pt x="3" y="0"/>
                      <a:pt x="3" y="0"/>
                      <a:pt x="3" y="0"/>
                    </a:cubicBezTo>
                    <a:cubicBezTo>
                      <a:pt x="2" y="3"/>
                      <a:pt x="1" y="6"/>
                      <a:pt x="0" y="9"/>
                    </a:cubicBezTo>
                    <a:cubicBezTo>
                      <a:pt x="97" y="28"/>
                      <a:pt x="97" y="28"/>
                      <a:pt x="97" y="28"/>
                    </a:cubicBezTo>
                    <a:lnTo>
                      <a:pt x="99" y="22"/>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2" name="Freeform 258"/>
              <p:cNvSpPr/>
              <p:nvPr/>
            </p:nvSpPr>
            <p:spPr bwMode="auto">
              <a:xfrm>
                <a:off x="5825" y="2340"/>
                <a:ext cx="47" cy="95"/>
              </a:xfrm>
              <a:custGeom>
                <a:avLst/>
                <a:gdLst>
                  <a:gd name="T0" fmla="*/ 19 w 20"/>
                  <a:gd name="T1" fmla="*/ 0 h 40"/>
                  <a:gd name="T2" fmla="*/ 7 w 20"/>
                  <a:gd name="T3" fmla="*/ 3 h 40"/>
                  <a:gd name="T4" fmla="*/ 0 w 20"/>
                  <a:gd name="T5" fmla="*/ 30 h 40"/>
                  <a:gd name="T6" fmla="*/ 7 w 20"/>
                  <a:gd name="T7" fmla="*/ 40 h 40"/>
                  <a:gd name="T8" fmla="*/ 19 w 20"/>
                  <a:gd name="T9" fmla="*/ 0 h 40"/>
                </a:gdLst>
                <a:ahLst/>
                <a:cxnLst>
                  <a:cxn ang="0">
                    <a:pos x="T0" y="T1"/>
                  </a:cxn>
                  <a:cxn ang="0">
                    <a:pos x="T2" y="T3"/>
                  </a:cxn>
                  <a:cxn ang="0">
                    <a:pos x="T4" y="T5"/>
                  </a:cxn>
                  <a:cxn ang="0">
                    <a:pos x="T6" y="T7"/>
                  </a:cxn>
                  <a:cxn ang="0">
                    <a:pos x="T8" y="T9"/>
                  </a:cxn>
                </a:cxnLst>
                <a:rect l="0" t="0" r="r" b="b"/>
                <a:pathLst>
                  <a:path w="20" h="40">
                    <a:moveTo>
                      <a:pt x="19" y="0"/>
                    </a:moveTo>
                    <a:cubicBezTo>
                      <a:pt x="15" y="1"/>
                      <a:pt x="11" y="2"/>
                      <a:pt x="7" y="3"/>
                    </a:cubicBezTo>
                    <a:cubicBezTo>
                      <a:pt x="6" y="12"/>
                      <a:pt x="4" y="22"/>
                      <a:pt x="0" y="30"/>
                    </a:cubicBezTo>
                    <a:cubicBezTo>
                      <a:pt x="7" y="40"/>
                      <a:pt x="7" y="40"/>
                      <a:pt x="7" y="40"/>
                    </a:cubicBezTo>
                    <a:cubicBezTo>
                      <a:pt x="15" y="30"/>
                      <a:pt x="20" y="15"/>
                      <a:pt x="19"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3" name="Freeform 259"/>
              <p:cNvSpPr/>
              <p:nvPr/>
            </p:nvSpPr>
            <p:spPr bwMode="auto">
              <a:xfrm>
                <a:off x="5811" y="2575"/>
                <a:ext cx="83" cy="69"/>
              </a:xfrm>
              <a:custGeom>
                <a:avLst/>
                <a:gdLst>
                  <a:gd name="T0" fmla="*/ 20 w 35"/>
                  <a:gd name="T1" fmla="*/ 7 h 29"/>
                  <a:gd name="T2" fmla="*/ 17 w 35"/>
                  <a:gd name="T3" fmla="*/ 0 h 29"/>
                  <a:gd name="T4" fmla="*/ 0 w 35"/>
                  <a:gd name="T5" fmla="*/ 9 h 29"/>
                  <a:gd name="T6" fmla="*/ 23 w 35"/>
                  <a:gd name="T7" fmla="*/ 29 h 29"/>
                  <a:gd name="T8" fmla="*/ 35 w 35"/>
                  <a:gd name="T9" fmla="*/ 22 h 29"/>
                  <a:gd name="T10" fmla="*/ 29 w 35"/>
                  <a:gd name="T11" fmla="*/ 4 h 29"/>
                  <a:gd name="T12" fmla="*/ 20 w 35"/>
                  <a:gd name="T13" fmla="*/ 7 h 29"/>
                </a:gdLst>
                <a:ahLst/>
                <a:cxnLst>
                  <a:cxn ang="0">
                    <a:pos x="T0" y="T1"/>
                  </a:cxn>
                  <a:cxn ang="0">
                    <a:pos x="T2" y="T3"/>
                  </a:cxn>
                  <a:cxn ang="0">
                    <a:pos x="T4" y="T5"/>
                  </a:cxn>
                  <a:cxn ang="0">
                    <a:pos x="T6" y="T7"/>
                  </a:cxn>
                  <a:cxn ang="0">
                    <a:pos x="T8" y="T9"/>
                  </a:cxn>
                  <a:cxn ang="0">
                    <a:pos x="T10" y="T11"/>
                  </a:cxn>
                  <a:cxn ang="0">
                    <a:pos x="T12" y="T13"/>
                  </a:cxn>
                </a:cxnLst>
                <a:rect l="0" t="0" r="r" b="b"/>
                <a:pathLst>
                  <a:path w="35" h="29">
                    <a:moveTo>
                      <a:pt x="20" y="7"/>
                    </a:moveTo>
                    <a:cubicBezTo>
                      <a:pt x="20" y="5"/>
                      <a:pt x="18" y="3"/>
                      <a:pt x="17" y="0"/>
                    </a:cubicBezTo>
                    <a:cubicBezTo>
                      <a:pt x="11" y="3"/>
                      <a:pt x="5" y="6"/>
                      <a:pt x="0" y="9"/>
                    </a:cubicBezTo>
                    <a:cubicBezTo>
                      <a:pt x="11" y="13"/>
                      <a:pt x="19" y="20"/>
                      <a:pt x="23" y="29"/>
                    </a:cubicBezTo>
                    <a:cubicBezTo>
                      <a:pt x="27" y="26"/>
                      <a:pt x="31" y="24"/>
                      <a:pt x="35" y="22"/>
                    </a:cubicBezTo>
                    <a:cubicBezTo>
                      <a:pt x="35" y="15"/>
                      <a:pt x="32" y="9"/>
                      <a:pt x="29" y="4"/>
                    </a:cubicBezTo>
                    <a:cubicBezTo>
                      <a:pt x="26" y="5"/>
                      <a:pt x="23" y="6"/>
                      <a:pt x="20" y="7"/>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4" name="Freeform 260"/>
              <p:cNvSpPr/>
              <p:nvPr/>
            </p:nvSpPr>
            <p:spPr bwMode="auto">
              <a:xfrm>
                <a:off x="5607" y="1832"/>
                <a:ext cx="235" cy="46"/>
              </a:xfrm>
              <a:custGeom>
                <a:avLst/>
                <a:gdLst>
                  <a:gd name="T0" fmla="*/ 98 w 99"/>
                  <a:gd name="T1" fmla="*/ 19 h 19"/>
                  <a:gd name="T2" fmla="*/ 99 w 99"/>
                  <a:gd name="T3" fmla="*/ 18 h 19"/>
                  <a:gd name="T4" fmla="*/ 1 w 99"/>
                  <a:gd name="T5" fmla="*/ 0 h 19"/>
                  <a:gd name="T6" fmla="*/ 0 w 99"/>
                  <a:gd name="T7" fmla="*/ 8 h 19"/>
                  <a:gd name="T8" fmla="*/ 75 w 99"/>
                  <a:gd name="T9" fmla="*/ 19 h 19"/>
                  <a:gd name="T10" fmla="*/ 98 w 99"/>
                  <a:gd name="T11" fmla="*/ 19 h 19"/>
                </a:gdLst>
                <a:ahLst/>
                <a:cxnLst>
                  <a:cxn ang="0">
                    <a:pos x="T0" y="T1"/>
                  </a:cxn>
                  <a:cxn ang="0">
                    <a:pos x="T2" y="T3"/>
                  </a:cxn>
                  <a:cxn ang="0">
                    <a:pos x="T4" y="T5"/>
                  </a:cxn>
                  <a:cxn ang="0">
                    <a:pos x="T6" y="T7"/>
                  </a:cxn>
                  <a:cxn ang="0">
                    <a:pos x="T8" y="T9"/>
                  </a:cxn>
                  <a:cxn ang="0">
                    <a:pos x="T10" y="T11"/>
                  </a:cxn>
                </a:cxnLst>
                <a:rect l="0" t="0" r="r" b="b"/>
                <a:pathLst>
                  <a:path w="99" h="19">
                    <a:moveTo>
                      <a:pt x="98" y="19"/>
                    </a:moveTo>
                    <a:cubicBezTo>
                      <a:pt x="99" y="18"/>
                      <a:pt x="99" y="18"/>
                      <a:pt x="99" y="18"/>
                    </a:cubicBezTo>
                    <a:cubicBezTo>
                      <a:pt x="1" y="0"/>
                      <a:pt x="1" y="0"/>
                      <a:pt x="1" y="0"/>
                    </a:cubicBezTo>
                    <a:cubicBezTo>
                      <a:pt x="1" y="2"/>
                      <a:pt x="0" y="5"/>
                      <a:pt x="0" y="8"/>
                    </a:cubicBezTo>
                    <a:cubicBezTo>
                      <a:pt x="75" y="19"/>
                      <a:pt x="75" y="19"/>
                      <a:pt x="75" y="19"/>
                    </a:cubicBezTo>
                    <a:cubicBezTo>
                      <a:pt x="83" y="18"/>
                      <a:pt x="90" y="18"/>
                      <a:pt x="98" y="19"/>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5" name="Freeform 261"/>
              <p:cNvSpPr/>
              <p:nvPr/>
            </p:nvSpPr>
            <p:spPr bwMode="auto">
              <a:xfrm>
                <a:off x="5685" y="1932"/>
                <a:ext cx="159" cy="107"/>
              </a:xfrm>
              <a:custGeom>
                <a:avLst/>
                <a:gdLst>
                  <a:gd name="T0" fmla="*/ 0 w 67"/>
                  <a:gd name="T1" fmla="*/ 40 h 45"/>
                  <a:gd name="T2" fmla="*/ 20 w 67"/>
                  <a:gd name="T3" fmla="*/ 45 h 45"/>
                  <a:gd name="T4" fmla="*/ 64 w 67"/>
                  <a:gd name="T5" fmla="*/ 20 h 45"/>
                  <a:gd name="T6" fmla="*/ 67 w 67"/>
                  <a:gd name="T7" fmla="*/ 16 h 45"/>
                  <a:gd name="T8" fmla="*/ 57 w 67"/>
                  <a:gd name="T9" fmla="*/ 13 h 45"/>
                  <a:gd name="T10" fmla="*/ 60 w 67"/>
                  <a:gd name="T11" fmla="*/ 1 h 45"/>
                  <a:gd name="T12" fmla="*/ 0 w 67"/>
                  <a:gd name="T13" fmla="*/ 40 h 45"/>
                </a:gdLst>
                <a:ahLst/>
                <a:cxnLst>
                  <a:cxn ang="0">
                    <a:pos x="T0" y="T1"/>
                  </a:cxn>
                  <a:cxn ang="0">
                    <a:pos x="T2" y="T3"/>
                  </a:cxn>
                  <a:cxn ang="0">
                    <a:pos x="T4" y="T5"/>
                  </a:cxn>
                  <a:cxn ang="0">
                    <a:pos x="T6" y="T7"/>
                  </a:cxn>
                  <a:cxn ang="0">
                    <a:pos x="T8" y="T9"/>
                  </a:cxn>
                  <a:cxn ang="0">
                    <a:pos x="T10" y="T11"/>
                  </a:cxn>
                  <a:cxn ang="0">
                    <a:pos x="T12" y="T13"/>
                  </a:cxn>
                </a:cxnLst>
                <a:rect l="0" t="0" r="r" b="b"/>
                <a:pathLst>
                  <a:path w="67" h="45">
                    <a:moveTo>
                      <a:pt x="0" y="40"/>
                    </a:moveTo>
                    <a:cubicBezTo>
                      <a:pt x="7" y="41"/>
                      <a:pt x="14" y="43"/>
                      <a:pt x="20" y="45"/>
                    </a:cubicBezTo>
                    <a:cubicBezTo>
                      <a:pt x="31" y="30"/>
                      <a:pt x="47" y="19"/>
                      <a:pt x="64" y="20"/>
                    </a:cubicBezTo>
                    <a:cubicBezTo>
                      <a:pt x="65" y="19"/>
                      <a:pt x="66" y="17"/>
                      <a:pt x="67" y="16"/>
                    </a:cubicBezTo>
                    <a:cubicBezTo>
                      <a:pt x="62" y="14"/>
                      <a:pt x="58" y="13"/>
                      <a:pt x="57" y="13"/>
                    </a:cubicBezTo>
                    <a:cubicBezTo>
                      <a:pt x="58" y="9"/>
                      <a:pt x="59" y="5"/>
                      <a:pt x="60" y="1"/>
                    </a:cubicBezTo>
                    <a:cubicBezTo>
                      <a:pt x="30" y="0"/>
                      <a:pt x="10" y="18"/>
                      <a:pt x="0" y="4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6" name="Freeform 262"/>
              <p:cNvSpPr/>
              <p:nvPr/>
            </p:nvSpPr>
            <p:spPr bwMode="auto">
              <a:xfrm>
                <a:off x="5721" y="1669"/>
                <a:ext cx="102" cy="45"/>
              </a:xfrm>
              <a:custGeom>
                <a:avLst/>
                <a:gdLst>
                  <a:gd name="T0" fmla="*/ 43 w 43"/>
                  <a:gd name="T1" fmla="*/ 15 h 19"/>
                  <a:gd name="T2" fmla="*/ 3 w 43"/>
                  <a:gd name="T3" fmla="*/ 0 h 19"/>
                  <a:gd name="T4" fmla="*/ 0 w 43"/>
                  <a:gd name="T5" fmla="*/ 5 h 19"/>
                  <a:gd name="T6" fmla="*/ 37 w 43"/>
                  <a:gd name="T7" fmla="*/ 19 h 19"/>
                  <a:gd name="T8" fmla="*/ 43 w 43"/>
                  <a:gd name="T9" fmla="*/ 15 h 19"/>
                </a:gdLst>
                <a:ahLst/>
                <a:cxnLst>
                  <a:cxn ang="0">
                    <a:pos x="T0" y="T1"/>
                  </a:cxn>
                  <a:cxn ang="0">
                    <a:pos x="T2" y="T3"/>
                  </a:cxn>
                  <a:cxn ang="0">
                    <a:pos x="T4" y="T5"/>
                  </a:cxn>
                  <a:cxn ang="0">
                    <a:pos x="T6" y="T7"/>
                  </a:cxn>
                  <a:cxn ang="0">
                    <a:pos x="T8" y="T9"/>
                  </a:cxn>
                </a:cxnLst>
                <a:rect l="0" t="0" r="r" b="b"/>
                <a:pathLst>
                  <a:path w="43" h="19">
                    <a:moveTo>
                      <a:pt x="43" y="15"/>
                    </a:moveTo>
                    <a:cubicBezTo>
                      <a:pt x="3" y="0"/>
                      <a:pt x="3" y="0"/>
                      <a:pt x="3" y="0"/>
                    </a:cubicBezTo>
                    <a:cubicBezTo>
                      <a:pt x="2" y="2"/>
                      <a:pt x="1" y="3"/>
                      <a:pt x="0" y="5"/>
                    </a:cubicBezTo>
                    <a:cubicBezTo>
                      <a:pt x="37" y="19"/>
                      <a:pt x="37" y="19"/>
                      <a:pt x="37" y="19"/>
                    </a:cubicBezTo>
                    <a:cubicBezTo>
                      <a:pt x="39" y="17"/>
                      <a:pt x="41" y="16"/>
                      <a:pt x="43" y="15"/>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7" name="Freeform 263"/>
              <p:cNvSpPr/>
              <p:nvPr/>
            </p:nvSpPr>
            <p:spPr bwMode="auto">
              <a:xfrm>
                <a:off x="5615" y="1880"/>
                <a:ext cx="222" cy="145"/>
              </a:xfrm>
              <a:custGeom>
                <a:avLst/>
                <a:gdLst>
                  <a:gd name="T0" fmla="*/ 91 w 94"/>
                  <a:gd name="T1" fmla="*/ 17 h 61"/>
                  <a:gd name="T2" fmla="*/ 94 w 94"/>
                  <a:gd name="T3" fmla="*/ 5 h 61"/>
                  <a:gd name="T4" fmla="*/ 0 w 94"/>
                  <a:gd name="T5" fmla="*/ 58 h 61"/>
                  <a:gd name="T6" fmla="*/ 25 w 94"/>
                  <a:gd name="T7" fmla="*/ 61 h 61"/>
                  <a:gd name="T8" fmla="*/ 91 w 94"/>
                  <a:gd name="T9" fmla="*/ 17 h 61"/>
                </a:gdLst>
                <a:ahLst/>
                <a:cxnLst>
                  <a:cxn ang="0">
                    <a:pos x="T0" y="T1"/>
                  </a:cxn>
                  <a:cxn ang="0">
                    <a:pos x="T2" y="T3"/>
                  </a:cxn>
                  <a:cxn ang="0">
                    <a:pos x="T4" y="T5"/>
                  </a:cxn>
                  <a:cxn ang="0">
                    <a:pos x="T6" y="T7"/>
                  </a:cxn>
                  <a:cxn ang="0">
                    <a:pos x="T8" y="T9"/>
                  </a:cxn>
                </a:cxnLst>
                <a:rect l="0" t="0" r="r" b="b"/>
                <a:pathLst>
                  <a:path w="94" h="61">
                    <a:moveTo>
                      <a:pt x="91" y="17"/>
                    </a:moveTo>
                    <a:cubicBezTo>
                      <a:pt x="92" y="13"/>
                      <a:pt x="93" y="9"/>
                      <a:pt x="94" y="5"/>
                    </a:cubicBezTo>
                    <a:cubicBezTo>
                      <a:pt x="48" y="0"/>
                      <a:pt x="12" y="23"/>
                      <a:pt x="0" y="58"/>
                    </a:cubicBezTo>
                    <a:cubicBezTo>
                      <a:pt x="9" y="59"/>
                      <a:pt x="17" y="60"/>
                      <a:pt x="25" y="61"/>
                    </a:cubicBezTo>
                    <a:cubicBezTo>
                      <a:pt x="37" y="37"/>
                      <a:pt x="59" y="16"/>
                      <a:pt x="91" y="17"/>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8" name="Freeform 264"/>
              <p:cNvSpPr/>
              <p:nvPr/>
            </p:nvSpPr>
            <p:spPr bwMode="auto">
              <a:xfrm>
                <a:off x="5662" y="1726"/>
                <a:ext cx="161" cy="66"/>
              </a:xfrm>
              <a:custGeom>
                <a:avLst/>
                <a:gdLst>
                  <a:gd name="T0" fmla="*/ 60 w 68"/>
                  <a:gd name="T1" fmla="*/ 17 h 28"/>
                  <a:gd name="T2" fmla="*/ 6 w 68"/>
                  <a:gd name="T3" fmla="*/ 0 h 28"/>
                  <a:gd name="T4" fmla="*/ 0 w 68"/>
                  <a:gd name="T5" fmla="*/ 6 h 28"/>
                  <a:gd name="T6" fmla="*/ 68 w 68"/>
                  <a:gd name="T7" fmla="*/ 28 h 28"/>
                  <a:gd name="T8" fmla="*/ 60 w 68"/>
                  <a:gd name="T9" fmla="*/ 17 h 28"/>
                </a:gdLst>
                <a:ahLst/>
                <a:cxnLst>
                  <a:cxn ang="0">
                    <a:pos x="T0" y="T1"/>
                  </a:cxn>
                  <a:cxn ang="0">
                    <a:pos x="T2" y="T3"/>
                  </a:cxn>
                  <a:cxn ang="0">
                    <a:pos x="T4" y="T5"/>
                  </a:cxn>
                  <a:cxn ang="0">
                    <a:pos x="T6" y="T7"/>
                  </a:cxn>
                  <a:cxn ang="0">
                    <a:pos x="T8" y="T9"/>
                  </a:cxn>
                </a:cxnLst>
                <a:rect l="0" t="0" r="r" b="b"/>
                <a:pathLst>
                  <a:path w="68" h="28">
                    <a:moveTo>
                      <a:pt x="60" y="17"/>
                    </a:moveTo>
                    <a:cubicBezTo>
                      <a:pt x="6" y="0"/>
                      <a:pt x="6" y="0"/>
                      <a:pt x="6" y="0"/>
                    </a:cubicBezTo>
                    <a:cubicBezTo>
                      <a:pt x="4" y="2"/>
                      <a:pt x="2" y="4"/>
                      <a:pt x="0" y="6"/>
                    </a:cubicBezTo>
                    <a:cubicBezTo>
                      <a:pt x="68" y="28"/>
                      <a:pt x="68" y="28"/>
                      <a:pt x="68" y="28"/>
                    </a:cubicBezTo>
                    <a:cubicBezTo>
                      <a:pt x="66" y="24"/>
                      <a:pt x="63" y="20"/>
                      <a:pt x="60" y="17"/>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9" name="Freeform 265"/>
              <p:cNvSpPr/>
              <p:nvPr/>
            </p:nvSpPr>
            <p:spPr bwMode="auto">
              <a:xfrm>
                <a:off x="5551" y="1389"/>
                <a:ext cx="255" cy="593"/>
              </a:xfrm>
              <a:custGeom>
                <a:avLst/>
                <a:gdLst>
                  <a:gd name="T0" fmla="*/ 72 w 108"/>
                  <a:gd name="T1" fmla="*/ 16 h 250"/>
                  <a:gd name="T2" fmla="*/ 61 w 108"/>
                  <a:gd name="T3" fmla="*/ 102 h 250"/>
                  <a:gd name="T4" fmla="*/ 4 w 108"/>
                  <a:gd name="T5" fmla="*/ 189 h 250"/>
                  <a:gd name="T6" fmla="*/ 28 w 108"/>
                  <a:gd name="T7" fmla="*/ 250 h 250"/>
                  <a:gd name="T8" fmla="*/ 36 w 108"/>
                  <a:gd name="T9" fmla="*/ 239 h 250"/>
                  <a:gd name="T10" fmla="*/ 20 w 108"/>
                  <a:gd name="T11" fmla="*/ 185 h 250"/>
                  <a:gd name="T12" fmla="*/ 76 w 108"/>
                  <a:gd name="T13" fmla="*/ 109 h 250"/>
                  <a:gd name="T14" fmla="*/ 82 w 108"/>
                  <a:gd name="T15" fmla="*/ 26 h 250"/>
                  <a:gd name="T16" fmla="*/ 108 w 108"/>
                  <a:gd name="T17" fmla="*/ 0 h 250"/>
                  <a:gd name="T18" fmla="*/ 108 w 108"/>
                  <a:gd name="T19" fmla="*/ 0 h 250"/>
                  <a:gd name="T20" fmla="*/ 87 w 108"/>
                  <a:gd name="T21" fmla="*/ 0 h 250"/>
                  <a:gd name="T22" fmla="*/ 72 w 108"/>
                  <a:gd name="T23" fmla="*/ 1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8" h="250">
                    <a:moveTo>
                      <a:pt x="72" y="16"/>
                    </a:moveTo>
                    <a:cubicBezTo>
                      <a:pt x="58" y="45"/>
                      <a:pt x="80" y="64"/>
                      <a:pt x="61" y="102"/>
                    </a:cubicBezTo>
                    <a:cubicBezTo>
                      <a:pt x="43" y="139"/>
                      <a:pt x="11" y="154"/>
                      <a:pt x="4" y="189"/>
                    </a:cubicBezTo>
                    <a:cubicBezTo>
                      <a:pt x="0" y="205"/>
                      <a:pt x="1" y="229"/>
                      <a:pt x="28" y="250"/>
                    </a:cubicBezTo>
                    <a:cubicBezTo>
                      <a:pt x="31" y="246"/>
                      <a:pt x="33" y="242"/>
                      <a:pt x="36" y="239"/>
                    </a:cubicBezTo>
                    <a:cubicBezTo>
                      <a:pt x="19" y="221"/>
                      <a:pt x="17" y="201"/>
                      <a:pt x="20" y="185"/>
                    </a:cubicBezTo>
                    <a:cubicBezTo>
                      <a:pt x="26" y="149"/>
                      <a:pt x="64" y="132"/>
                      <a:pt x="76" y="109"/>
                    </a:cubicBezTo>
                    <a:cubicBezTo>
                      <a:pt x="90" y="80"/>
                      <a:pt x="69" y="53"/>
                      <a:pt x="82" y="26"/>
                    </a:cubicBezTo>
                    <a:cubicBezTo>
                      <a:pt x="86" y="18"/>
                      <a:pt x="97" y="6"/>
                      <a:pt x="108" y="0"/>
                    </a:cubicBezTo>
                    <a:cubicBezTo>
                      <a:pt x="108" y="0"/>
                      <a:pt x="108" y="0"/>
                      <a:pt x="108" y="0"/>
                    </a:cubicBezTo>
                    <a:cubicBezTo>
                      <a:pt x="87" y="0"/>
                      <a:pt x="87" y="0"/>
                      <a:pt x="87" y="0"/>
                    </a:cubicBezTo>
                    <a:cubicBezTo>
                      <a:pt x="80" y="5"/>
                      <a:pt x="74" y="11"/>
                      <a:pt x="72" y="16"/>
                    </a:cubicBezTo>
                    <a:close/>
                  </a:path>
                </a:pathLst>
              </a:custGeom>
              <a:solidFill>
                <a:srgbClr val="A98C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0" name="Freeform 266"/>
              <p:cNvSpPr/>
              <p:nvPr/>
            </p:nvSpPr>
            <p:spPr bwMode="auto">
              <a:xfrm>
                <a:off x="5742" y="1989"/>
                <a:ext cx="92" cy="71"/>
              </a:xfrm>
              <a:custGeom>
                <a:avLst/>
                <a:gdLst>
                  <a:gd name="T0" fmla="*/ 0 w 39"/>
                  <a:gd name="T1" fmla="*/ 23 h 30"/>
                  <a:gd name="T2" fmla="*/ 13 w 39"/>
                  <a:gd name="T3" fmla="*/ 30 h 30"/>
                  <a:gd name="T4" fmla="*/ 35 w 39"/>
                  <a:gd name="T5" fmla="*/ 15 h 30"/>
                  <a:gd name="T6" fmla="*/ 39 w 39"/>
                  <a:gd name="T7" fmla="*/ 0 h 30"/>
                  <a:gd name="T8" fmla="*/ 0 w 39"/>
                  <a:gd name="T9" fmla="*/ 23 h 30"/>
                </a:gdLst>
                <a:ahLst/>
                <a:cxnLst>
                  <a:cxn ang="0">
                    <a:pos x="T0" y="T1"/>
                  </a:cxn>
                  <a:cxn ang="0">
                    <a:pos x="T2" y="T3"/>
                  </a:cxn>
                  <a:cxn ang="0">
                    <a:pos x="T4" y="T5"/>
                  </a:cxn>
                  <a:cxn ang="0">
                    <a:pos x="T6" y="T7"/>
                  </a:cxn>
                  <a:cxn ang="0">
                    <a:pos x="T8" y="T9"/>
                  </a:cxn>
                </a:cxnLst>
                <a:rect l="0" t="0" r="r" b="b"/>
                <a:pathLst>
                  <a:path w="39" h="30">
                    <a:moveTo>
                      <a:pt x="0" y="23"/>
                    </a:moveTo>
                    <a:cubicBezTo>
                      <a:pt x="5" y="25"/>
                      <a:pt x="9" y="27"/>
                      <a:pt x="13" y="30"/>
                    </a:cubicBezTo>
                    <a:cubicBezTo>
                      <a:pt x="19" y="23"/>
                      <a:pt x="26" y="18"/>
                      <a:pt x="35" y="15"/>
                    </a:cubicBezTo>
                    <a:cubicBezTo>
                      <a:pt x="36" y="10"/>
                      <a:pt x="37" y="5"/>
                      <a:pt x="39" y="0"/>
                    </a:cubicBezTo>
                    <a:cubicBezTo>
                      <a:pt x="23" y="0"/>
                      <a:pt x="10" y="10"/>
                      <a:pt x="0" y="23"/>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1" name="Freeform 267"/>
              <p:cNvSpPr/>
              <p:nvPr/>
            </p:nvSpPr>
            <p:spPr bwMode="auto">
              <a:xfrm>
                <a:off x="5804" y="2089"/>
                <a:ext cx="33" cy="19"/>
              </a:xfrm>
              <a:custGeom>
                <a:avLst/>
                <a:gdLst>
                  <a:gd name="T0" fmla="*/ 14 w 14"/>
                  <a:gd name="T1" fmla="*/ 5 h 8"/>
                  <a:gd name="T2" fmla="*/ 12 w 14"/>
                  <a:gd name="T3" fmla="*/ 0 h 8"/>
                  <a:gd name="T4" fmla="*/ 0 w 14"/>
                  <a:gd name="T5" fmla="*/ 1 h 8"/>
                  <a:gd name="T6" fmla="*/ 5 w 14"/>
                  <a:gd name="T7" fmla="*/ 8 h 8"/>
                  <a:gd name="T8" fmla="*/ 14 w 14"/>
                  <a:gd name="T9" fmla="*/ 5 h 8"/>
                </a:gdLst>
                <a:ahLst/>
                <a:cxnLst>
                  <a:cxn ang="0">
                    <a:pos x="T0" y="T1"/>
                  </a:cxn>
                  <a:cxn ang="0">
                    <a:pos x="T2" y="T3"/>
                  </a:cxn>
                  <a:cxn ang="0">
                    <a:pos x="T4" y="T5"/>
                  </a:cxn>
                  <a:cxn ang="0">
                    <a:pos x="T6" y="T7"/>
                  </a:cxn>
                  <a:cxn ang="0">
                    <a:pos x="T8" y="T9"/>
                  </a:cxn>
                </a:cxnLst>
                <a:rect l="0" t="0" r="r" b="b"/>
                <a:pathLst>
                  <a:path w="14" h="8">
                    <a:moveTo>
                      <a:pt x="14" y="5"/>
                    </a:moveTo>
                    <a:cubicBezTo>
                      <a:pt x="13" y="3"/>
                      <a:pt x="13" y="2"/>
                      <a:pt x="12" y="0"/>
                    </a:cubicBezTo>
                    <a:cubicBezTo>
                      <a:pt x="0" y="1"/>
                      <a:pt x="0" y="1"/>
                      <a:pt x="0" y="1"/>
                    </a:cubicBezTo>
                    <a:cubicBezTo>
                      <a:pt x="2" y="3"/>
                      <a:pt x="4" y="5"/>
                      <a:pt x="5" y="8"/>
                    </a:cubicBezTo>
                    <a:cubicBezTo>
                      <a:pt x="8" y="6"/>
                      <a:pt x="11" y="5"/>
                      <a:pt x="14" y="5"/>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2" name="Freeform 268"/>
              <p:cNvSpPr/>
              <p:nvPr/>
            </p:nvSpPr>
            <p:spPr bwMode="auto">
              <a:xfrm>
                <a:off x="5794" y="2077"/>
                <a:ext cx="38" cy="9"/>
              </a:xfrm>
              <a:custGeom>
                <a:avLst/>
                <a:gdLst>
                  <a:gd name="T0" fmla="*/ 16 w 16"/>
                  <a:gd name="T1" fmla="*/ 4 h 4"/>
                  <a:gd name="T2" fmla="*/ 15 w 16"/>
                  <a:gd name="T3" fmla="*/ 0 h 4"/>
                  <a:gd name="T4" fmla="*/ 0 w 16"/>
                  <a:gd name="T5" fmla="*/ 1 h 4"/>
                  <a:gd name="T6" fmla="*/ 3 w 16"/>
                  <a:gd name="T7" fmla="*/ 4 h 4"/>
                  <a:gd name="T8" fmla="*/ 16 w 16"/>
                  <a:gd name="T9" fmla="*/ 4 h 4"/>
                </a:gdLst>
                <a:ahLst/>
                <a:cxnLst>
                  <a:cxn ang="0">
                    <a:pos x="T0" y="T1"/>
                  </a:cxn>
                  <a:cxn ang="0">
                    <a:pos x="T2" y="T3"/>
                  </a:cxn>
                  <a:cxn ang="0">
                    <a:pos x="T4" y="T5"/>
                  </a:cxn>
                  <a:cxn ang="0">
                    <a:pos x="T6" y="T7"/>
                  </a:cxn>
                  <a:cxn ang="0">
                    <a:pos x="T8" y="T9"/>
                  </a:cxn>
                </a:cxnLst>
                <a:rect l="0" t="0" r="r" b="b"/>
                <a:pathLst>
                  <a:path w="16" h="4">
                    <a:moveTo>
                      <a:pt x="16" y="4"/>
                    </a:moveTo>
                    <a:cubicBezTo>
                      <a:pt x="15" y="3"/>
                      <a:pt x="15" y="1"/>
                      <a:pt x="15" y="0"/>
                    </a:cubicBezTo>
                    <a:cubicBezTo>
                      <a:pt x="0" y="1"/>
                      <a:pt x="0" y="1"/>
                      <a:pt x="0" y="1"/>
                    </a:cubicBezTo>
                    <a:cubicBezTo>
                      <a:pt x="1" y="2"/>
                      <a:pt x="2" y="3"/>
                      <a:pt x="3" y="4"/>
                    </a:cubicBezTo>
                    <a:lnTo>
                      <a:pt x="16" y="4"/>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3" name="Freeform 269"/>
              <p:cNvSpPr/>
              <p:nvPr/>
            </p:nvSpPr>
            <p:spPr bwMode="auto">
              <a:xfrm>
                <a:off x="5780" y="2065"/>
                <a:ext cx="47" cy="10"/>
              </a:xfrm>
              <a:custGeom>
                <a:avLst/>
                <a:gdLst>
                  <a:gd name="T0" fmla="*/ 20 w 20"/>
                  <a:gd name="T1" fmla="*/ 4 h 4"/>
                  <a:gd name="T2" fmla="*/ 20 w 20"/>
                  <a:gd name="T3" fmla="*/ 0 h 4"/>
                  <a:gd name="T4" fmla="*/ 0 w 20"/>
                  <a:gd name="T5" fmla="*/ 1 h 4"/>
                  <a:gd name="T6" fmla="*/ 4 w 20"/>
                  <a:gd name="T7" fmla="*/ 4 h 4"/>
                  <a:gd name="T8" fmla="*/ 20 w 20"/>
                  <a:gd name="T9" fmla="*/ 4 h 4"/>
                </a:gdLst>
                <a:ahLst/>
                <a:cxnLst>
                  <a:cxn ang="0">
                    <a:pos x="T0" y="T1"/>
                  </a:cxn>
                  <a:cxn ang="0">
                    <a:pos x="T2" y="T3"/>
                  </a:cxn>
                  <a:cxn ang="0">
                    <a:pos x="T4" y="T5"/>
                  </a:cxn>
                  <a:cxn ang="0">
                    <a:pos x="T6" y="T7"/>
                  </a:cxn>
                  <a:cxn ang="0">
                    <a:pos x="T8" y="T9"/>
                  </a:cxn>
                </a:cxnLst>
                <a:rect l="0" t="0" r="r" b="b"/>
                <a:pathLst>
                  <a:path w="20" h="4">
                    <a:moveTo>
                      <a:pt x="20" y="4"/>
                    </a:moveTo>
                    <a:cubicBezTo>
                      <a:pt x="20" y="2"/>
                      <a:pt x="20" y="1"/>
                      <a:pt x="20" y="0"/>
                    </a:cubicBezTo>
                    <a:cubicBezTo>
                      <a:pt x="0" y="1"/>
                      <a:pt x="0" y="1"/>
                      <a:pt x="0" y="1"/>
                    </a:cubicBezTo>
                    <a:cubicBezTo>
                      <a:pt x="2" y="2"/>
                      <a:pt x="3" y="3"/>
                      <a:pt x="4" y="4"/>
                    </a:cubicBezTo>
                    <a:lnTo>
                      <a:pt x="20" y="4"/>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4" name="Freeform 270"/>
              <p:cNvSpPr/>
              <p:nvPr/>
            </p:nvSpPr>
            <p:spPr bwMode="auto">
              <a:xfrm>
                <a:off x="5366" y="1804"/>
                <a:ext cx="471" cy="432"/>
              </a:xfrm>
              <a:custGeom>
                <a:avLst/>
                <a:gdLst>
                  <a:gd name="T0" fmla="*/ 154 w 199"/>
                  <a:gd name="T1" fmla="*/ 121 h 182"/>
                  <a:gd name="T2" fmla="*/ 188 w 199"/>
                  <a:gd name="T3" fmla="*/ 182 h 182"/>
                  <a:gd name="T4" fmla="*/ 198 w 199"/>
                  <a:gd name="T5" fmla="*/ 178 h 182"/>
                  <a:gd name="T6" fmla="*/ 155 w 199"/>
                  <a:gd name="T7" fmla="*/ 106 h 182"/>
                  <a:gd name="T8" fmla="*/ 57 w 199"/>
                  <a:gd name="T9" fmla="*/ 86 h 182"/>
                  <a:gd name="T10" fmla="*/ 16 w 199"/>
                  <a:gd name="T11" fmla="*/ 41 h 182"/>
                  <a:gd name="T12" fmla="*/ 49 w 199"/>
                  <a:gd name="T13" fmla="*/ 32 h 182"/>
                  <a:gd name="T14" fmla="*/ 47 w 199"/>
                  <a:gd name="T15" fmla="*/ 76 h 182"/>
                  <a:gd name="T16" fmla="*/ 57 w 199"/>
                  <a:gd name="T17" fmla="*/ 80 h 182"/>
                  <a:gd name="T18" fmla="*/ 58 w 199"/>
                  <a:gd name="T19" fmla="*/ 27 h 182"/>
                  <a:gd name="T20" fmla="*/ 3 w 199"/>
                  <a:gd name="T21" fmla="*/ 38 h 182"/>
                  <a:gd name="T22" fmla="*/ 50 w 199"/>
                  <a:gd name="T23" fmla="*/ 96 h 182"/>
                  <a:gd name="T24" fmla="*/ 154 w 199"/>
                  <a:gd name="T25" fmla="*/ 121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9" h="182">
                    <a:moveTo>
                      <a:pt x="154" y="121"/>
                    </a:moveTo>
                    <a:cubicBezTo>
                      <a:pt x="170" y="128"/>
                      <a:pt x="191" y="153"/>
                      <a:pt x="188" y="182"/>
                    </a:cubicBezTo>
                    <a:cubicBezTo>
                      <a:pt x="191" y="181"/>
                      <a:pt x="195" y="180"/>
                      <a:pt x="198" y="178"/>
                    </a:cubicBezTo>
                    <a:cubicBezTo>
                      <a:pt x="199" y="144"/>
                      <a:pt x="181" y="117"/>
                      <a:pt x="155" y="106"/>
                    </a:cubicBezTo>
                    <a:cubicBezTo>
                      <a:pt x="139" y="98"/>
                      <a:pt x="88" y="96"/>
                      <a:pt x="57" y="86"/>
                    </a:cubicBezTo>
                    <a:cubicBezTo>
                      <a:pt x="38" y="80"/>
                      <a:pt x="15" y="66"/>
                      <a:pt x="16" y="41"/>
                    </a:cubicBezTo>
                    <a:cubicBezTo>
                      <a:pt x="17" y="23"/>
                      <a:pt x="39" y="13"/>
                      <a:pt x="49" y="32"/>
                    </a:cubicBezTo>
                    <a:cubicBezTo>
                      <a:pt x="54" y="44"/>
                      <a:pt x="53" y="64"/>
                      <a:pt x="47" y="76"/>
                    </a:cubicBezTo>
                    <a:cubicBezTo>
                      <a:pt x="50" y="78"/>
                      <a:pt x="54" y="79"/>
                      <a:pt x="57" y="80"/>
                    </a:cubicBezTo>
                    <a:cubicBezTo>
                      <a:pt x="62" y="71"/>
                      <a:pt x="66" y="45"/>
                      <a:pt x="58" y="27"/>
                    </a:cubicBezTo>
                    <a:cubicBezTo>
                      <a:pt x="47" y="0"/>
                      <a:pt x="6" y="7"/>
                      <a:pt x="3" y="38"/>
                    </a:cubicBezTo>
                    <a:cubicBezTo>
                      <a:pt x="0" y="68"/>
                      <a:pt x="25" y="90"/>
                      <a:pt x="50" y="96"/>
                    </a:cubicBezTo>
                    <a:cubicBezTo>
                      <a:pt x="78" y="103"/>
                      <a:pt x="126" y="108"/>
                      <a:pt x="154" y="121"/>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5" name="Freeform 271"/>
              <p:cNvSpPr/>
              <p:nvPr/>
            </p:nvSpPr>
            <p:spPr bwMode="auto">
              <a:xfrm>
                <a:off x="5782" y="2051"/>
                <a:ext cx="43" cy="12"/>
              </a:xfrm>
              <a:custGeom>
                <a:avLst/>
                <a:gdLst>
                  <a:gd name="T0" fmla="*/ 0 w 18"/>
                  <a:gd name="T1" fmla="*/ 5 h 5"/>
                  <a:gd name="T2" fmla="*/ 18 w 18"/>
                  <a:gd name="T3" fmla="*/ 4 h 5"/>
                  <a:gd name="T4" fmla="*/ 18 w 18"/>
                  <a:gd name="T5" fmla="*/ 0 h 5"/>
                  <a:gd name="T6" fmla="*/ 5 w 18"/>
                  <a:gd name="T7" fmla="*/ 0 h 5"/>
                  <a:gd name="T8" fmla="*/ 0 w 18"/>
                  <a:gd name="T9" fmla="*/ 5 h 5"/>
                </a:gdLst>
                <a:ahLst/>
                <a:cxnLst>
                  <a:cxn ang="0">
                    <a:pos x="T0" y="T1"/>
                  </a:cxn>
                  <a:cxn ang="0">
                    <a:pos x="T2" y="T3"/>
                  </a:cxn>
                  <a:cxn ang="0">
                    <a:pos x="T4" y="T5"/>
                  </a:cxn>
                  <a:cxn ang="0">
                    <a:pos x="T6" y="T7"/>
                  </a:cxn>
                  <a:cxn ang="0">
                    <a:pos x="T8" y="T9"/>
                  </a:cxn>
                </a:cxnLst>
                <a:rect l="0" t="0" r="r" b="b"/>
                <a:pathLst>
                  <a:path w="18" h="5">
                    <a:moveTo>
                      <a:pt x="0" y="5"/>
                    </a:moveTo>
                    <a:cubicBezTo>
                      <a:pt x="18" y="4"/>
                      <a:pt x="18" y="4"/>
                      <a:pt x="18" y="4"/>
                    </a:cubicBezTo>
                    <a:cubicBezTo>
                      <a:pt x="18" y="3"/>
                      <a:pt x="18" y="1"/>
                      <a:pt x="18" y="0"/>
                    </a:cubicBezTo>
                    <a:cubicBezTo>
                      <a:pt x="5" y="0"/>
                      <a:pt x="5" y="0"/>
                      <a:pt x="5" y="0"/>
                    </a:cubicBezTo>
                    <a:cubicBezTo>
                      <a:pt x="3" y="2"/>
                      <a:pt x="2" y="3"/>
                      <a:pt x="0" y="5"/>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6" name="Freeform 272"/>
              <p:cNvSpPr/>
              <p:nvPr/>
            </p:nvSpPr>
            <p:spPr bwMode="auto">
              <a:xfrm>
                <a:off x="5799" y="2034"/>
                <a:ext cx="26" cy="14"/>
              </a:xfrm>
              <a:custGeom>
                <a:avLst/>
                <a:gdLst>
                  <a:gd name="T0" fmla="*/ 0 w 11"/>
                  <a:gd name="T1" fmla="*/ 6 h 6"/>
                  <a:gd name="T2" fmla="*/ 11 w 11"/>
                  <a:gd name="T3" fmla="*/ 5 h 6"/>
                  <a:gd name="T4" fmla="*/ 11 w 11"/>
                  <a:gd name="T5" fmla="*/ 0 h 6"/>
                  <a:gd name="T6" fmla="*/ 0 w 11"/>
                  <a:gd name="T7" fmla="*/ 6 h 6"/>
                </a:gdLst>
                <a:ahLst/>
                <a:cxnLst>
                  <a:cxn ang="0">
                    <a:pos x="T0" y="T1"/>
                  </a:cxn>
                  <a:cxn ang="0">
                    <a:pos x="T2" y="T3"/>
                  </a:cxn>
                  <a:cxn ang="0">
                    <a:pos x="T4" y="T5"/>
                  </a:cxn>
                  <a:cxn ang="0">
                    <a:pos x="T6" y="T7"/>
                  </a:cxn>
                </a:cxnLst>
                <a:rect l="0" t="0" r="r" b="b"/>
                <a:pathLst>
                  <a:path w="11" h="6">
                    <a:moveTo>
                      <a:pt x="0" y="6"/>
                    </a:moveTo>
                    <a:cubicBezTo>
                      <a:pt x="11" y="5"/>
                      <a:pt x="11" y="5"/>
                      <a:pt x="11" y="5"/>
                    </a:cubicBezTo>
                    <a:cubicBezTo>
                      <a:pt x="11" y="4"/>
                      <a:pt x="11" y="2"/>
                      <a:pt x="11" y="0"/>
                    </a:cubicBezTo>
                    <a:cubicBezTo>
                      <a:pt x="7" y="2"/>
                      <a:pt x="3" y="3"/>
                      <a:pt x="0" y="6"/>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7" name="Freeform 273"/>
              <p:cNvSpPr/>
              <p:nvPr/>
            </p:nvSpPr>
            <p:spPr bwMode="auto">
              <a:xfrm>
                <a:off x="5633" y="2518"/>
                <a:ext cx="211" cy="413"/>
              </a:xfrm>
              <a:custGeom>
                <a:avLst/>
                <a:gdLst>
                  <a:gd name="T0" fmla="*/ 89 w 89"/>
                  <a:gd name="T1" fmla="*/ 19 h 174"/>
                  <a:gd name="T2" fmla="*/ 78 w 89"/>
                  <a:gd name="T3" fmla="*/ 0 h 174"/>
                  <a:gd name="T4" fmla="*/ 12 w 89"/>
                  <a:gd name="T5" fmla="*/ 74 h 174"/>
                  <a:gd name="T6" fmla="*/ 50 w 89"/>
                  <a:gd name="T7" fmla="*/ 174 h 174"/>
                  <a:gd name="T8" fmla="*/ 74 w 89"/>
                  <a:gd name="T9" fmla="*/ 174 h 174"/>
                  <a:gd name="T10" fmla="*/ 57 w 89"/>
                  <a:gd name="T11" fmla="*/ 154 h 174"/>
                  <a:gd name="T12" fmla="*/ 89 w 89"/>
                  <a:gd name="T13" fmla="*/ 19 h 174"/>
                </a:gdLst>
                <a:ahLst/>
                <a:cxnLst>
                  <a:cxn ang="0">
                    <a:pos x="T0" y="T1"/>
                  </a:cxn>
                  <a:cxn ang="0">
                    <a:pos x="T2" y="T3"/>
                  </a:cxn>
                  <a:cxn ang="0">
                    <a:pos x="T4" y="T5"/>
                  </a:cxn>
                  <a:cxn ang="0">
                    <a:pos x="T6" y="T7"/>
                  </a:cxn>
                  <a:cxn ang="0">
                    <a:pos x="T8" y="T9"/>
                  </a:cxn>
                  <a:cxn ang="0">
                    <a:pos x="T10" y="T11"/>
                  </a:cxn>
                  <a:cxn ang="0">
                    <a:pos x="T12" y="T13"/>
                  </a:cxn>
                </a:cxnLst>
                <a:rect l="0" t="0" r="r" b="b"/>
                <a:pathLst>
                  <a:path w="89" h="174">
                    <a:moveTo>
                      <a:pt x="89" y="19"/>
                    </a:moveTo>
                    <a:cubicBezTo>
                      <a:pt x="85" y="13"/>
                      <a:pt x="81" y="5"/>
                      <a:pt x="78" y="0"/>
                    </a:cubicBezTo>
                    <a:cubicBezTo>
                      <a:pt x="43" y="14"/>
                      <a:pt x="20" y="47"/>
                      <a:pt x="12" y="74"/>
                    </a:cubicBezTo>
                    <a:cubicBezTo>
                      <a:pt x="0" y="116"/>
                      <a:pt x="13" y="139"/>
                      <a:pt x="50" y="174"/>
                    </a:cubicBezTo>
                    <a:cubicBezTo>
                      <a:pt x="74" y="174"/>
                      <a:pt x="74" y="174"/>
                      <a:pt x="74" y="174"/>
                    </a:cubicBezTo>
                    <a:cubicBezTo>
                      <a:pt x="69" y="168"/>
                      <a:pt x="64" y="161"/>
                      <a:pt x="57" y="154"/>
                    </a:cubicBezTo>
                    <a:cubicBezTo>
                      <a:pt x="13" y="106"/>
                      <a:pt x="44" y="37"/>
                      <a:pt x="89" y="19"/>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8" name="Freeform 274"/>
              <p:cNvSpPr/>
              <p:nvPr/>
            </p:nvSpPr>
            <p:spPr bwMode="auto">
              <a:xfrm>
                <a:off x="5702" y="1685"/>
                <a:ext cx="99" cy="43"/>
              </a:xfrm>
              <a:custGeom>
                <a:avLst/>
                <a:gdLst>
                  <a:gd name="T0" fmla="*/ 42 w 42"/>
                  <a:gd name="T1" fmla="*/ 14 h 18"/>
                  <a:gd name="T2" fmla="*/ 5 w 42"/>
                  <a:gd name="T3" fmla="*/ 0 h 18"/>
                  <a:gd name="T4" fmla="*/ 0 w 42"/>
                  <a:gd name="T5" fmla="*/ 6 h 18"/>
                  <a:gd name="T6" fmla="*/ 36 w 42"/>
                  <a:gd name="T7" fmla="*/ 18 h 18"/>
                  <a:gd name="T8" fmla="*/ 42 w 42"/>
                  <a:gd name="T9" fmla="*/ 14 h 18"/>
                </a:gdLst>
                <a:ahLst/>
                <a:cxnLst>
                  <a:cxn ang="0">
                    <a:pos x="T0" y="T1"/>
                  </a:cxn>
                  <a:cxn ang="0">
                    <a:pos x="T2" y="T3"/>
                  </a:cxn>
                  <a:cxn ang="0">
                    <a:pos x="T4" y="T5"/>
                  </a:cxn>
                  <a:cxn ang="0">
                    <a:pos x="T6" y="T7"/>
                  </a:cxn>
                  <a:cxn ang="0">
                    <a:pos x="T8" y="T9"/>
                  </a:cxn>
                </a:cxnLst>
                <a:rect l="0" t="0" r="r" b="b"/>
                <a:pathLst>
                  <a:path w="42" h="18">
                    <a:moveTo>
                      <a:pt x="42" y="14"/>
                    </a:moveTo>
                    <a:cubicBezTo>
                      <a:pt x="5" y="0"/>
                      <a:pt x="5" y="0"/>
                      <a:pt x="5" y="0"/>
                    </a:cubicBezTo>
                    <a:cubicBezTo>
                      <a:pt x="4" y="2"/>
                      <a:pt x="2" y="4"/>
                      <a:pt x="0" y="6"/>
                    </a:cubicBezTo>
                    <a:cubicBezTo>
                      <a:pt x="36" y="18"/>
                      <a:pt x="36" y="18"/>
                      <a:pt x="36" y="18"/>
                    </a:cubicBezTo>
                    <a:cubicBezTo>
                      <a:pt x="38" y="17"/>
                      <a:pt x="40" y="16"/>
                      <a:pt x="42" y="14"/>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9" name="Freeform 275"/>
              <p:cNvSpPr/>
              <p:nvPr/>
            </p:nvSpPr>
            <p:spPr bwMode="auto">
              <a:xfrm>
                <a:off x="5681" y="1704"/>
                <a:ext cx="116" cy="52"/>
              </a:xfrm>
              <a:custGeom>
                <a:avLst/>
                <a:gdLst>
                  <a:gd name="T0" fmla="*/ 42 w 49"/>
                  <a:gd name="T1" fmla="*/ 13 h 22"/>
                  <a:gd name="T2" fmla="*/ 43 w 49"/>
                  <a:gd name="T3" fmla="*/ 13 h 22"/>
                  <a:gd name="T4" fmla="*/ 7 w 49"/>
                  <a:gd name="T5" fmla="*/ 0 h 22"/>
                  <a:gd name="T6" fmla="*/ 0 w 49"/>
                  <a:gd name="T7" fmla="*/ 7 h 22"/>
                  <a:gd name="T8" fmla="*/ 49 w 49"/>
                  <a:gd name="T9" fmla="*/ 22 h 22"/>
                  <a:gd name="T10" fmla="*/ 42 w 49"/>
                  <a:gd name="T11" fmla="*/ 13 h 22"/>
                </a:gdLst>
                <a:ahLst/>
                <a:cxnLst>
                  <a:cxn ang="0">
                    <a:pos x="T0" y="T1"/>
                  </a:cxn>
                  <a:cxn ang="0">
                    <a:pos x="T2" y="T3"/>
                  </a:cxn>
                  <a:cxn ang="0">
                    <a:pos x="T4" y="T5"/>
                  </a:cxn>
                  <a:cxn ang="0">
                    <a:pos x="T6" y="T7"/>
                  </a:cxn>
                  <a:cxn ang="0">
                    <a:pos x="T8" y="T9"/>
                  </a:cxn>
                  <a:cxn ang="0">
                    <a:pos x="T10" y="T11"/>
                  </a:cxn>
                </a:cxnLst>
                <a:rect l="0" t="0" r="r" b="b"/>
                <a:pathLst>
                  <a:path w="49" h="22">
                    <a:moveTo>
                      <a:pt x="42" y="13"/>
                    </a:moveTo>
                    <a:cubicBezTo>
                      <a:pt x="43" y="13"/>
                      <a:pt x="43" y="13"/>
                      <a:pt x="43" y="13"/>
                    </a:cubicBezTo>
                    <a:cubicBezTo>
                      <a:pt x="7" y="0"/>
                      <a:pt x="7" y="0"/>
                      <a:pt x="7" y="0"/>
                    </a:cubicBezTo>
                    <a:cubicBezTo>
                      <a:pt x="5" y="2"/>
                      <a:pt x="2" y="4"/>
                      <a:pt x="0" y="7"/>
                    </a:cubicBezTo>
                    <a:cubicBezTo>
                      <a:pt x="49" y="22"/>
                      <a:pt x="49" y="22"/>
                      <a:pt x="49" y="22"/>
                    </a:cubicBezTo>
                    <a:cubicBezTo>
                      <a:pt x="46" y="18"/>
                      <a:pt x="43" y="15"/>
                      <a:pt x="42" y="13"/>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0" name="Freeform 276"/>
              <p:cNvSpPr/>
              <p:nvPr/>
            </p:nvSpPr>
            <p:spPr bwMode="auto">
              <a:xfrm>
                <a:off x="5756" y="2604"/>
                <a:ext cx="102" cy="76"/>
              </a:xfrm>
              <a:custGeom>
                <a:avLst/>
                <a:gdLst>
                  <a:gd name="T0" fmla="*/ 20 w 43"/>
                  <a:gd name="T1" fmla="*/ 0 h 32"/>
                  <a:gd name="T2" fmla="*/ 0 w 43"/>
                  <a:gd name="T3" fmla="*/ 22 h 32"/>
                  <a:gd name="T4" fmla="*/ 32 w 43"/>
                  <a:gd name="T5" fmla="*/ 32 h 32"/>
                  <a:gd name="T6" fmla="*/ 43 w 43"/>
                  <a:gd name="T7" fmla="*/ 19 h 32"/>
                  <a:gd name="T8" fmla="*/ 20 w 43"/>
                  <a:gd name="T9" fmla="*/ 0 h 32"/>
                </a:gdLst>
                <a:ahLst/>
                <a:cxnLst>
                  <a:cxn ang="0">
                    <a:pos x="T0" y="T1"/>
                  </a:cxn>
                  <a:cxn ang="0">
                    <a:pos x="T2" y="T3"/>
                  </a:cxn>
                  <a:cxn ang="0">
                    <a:pos x="T4" y="T5"/>
                  </a:cxn>
                  <a:cxn ang="0">
                    <a:pos x="T6" y="T7"/>
                  </a:cxn>
                  <a:cxn ang="0">
                    <a:pos x="T8" y="T9"/>
                  </a:cxn>
                </a:cxnLst>
                <a:rect l="0" t="0" r="r" b="b"/>
                <a:pathLst>
                  <a:path w="43" h="32">
                    <a:moveTo>
                      <a:pt x="20" y="0"/>
                    </a:moveTo>
                    <a:cubicBezTo>
                      <a:pt x="12" y="6"/>
                      <a:pt x="5" y="14"/>
                      <a:pt x="0" y="22"/>
                    </a:cubicBezTo>
                    <a:cubicBezTo>
                      <a:pt x="13" y="21"/>
                      <a:pt x="24" y="25"/>
                      <a:pt x="32" y="32"/>
                    </a:cubicBezTo>
                    <a:cubicBezTo>
                      <a:pt x="35" y="27"/>
                      <a:pt x="39" y="23"/>
                      <a:pt x="43" y="19"/>
                    </a:cubicBezTo>
                    <a:cubicBezTo>
                      <a:pt x="38" y="11"/>
                      <a:pt x="31" y="3"/>
                      <a:pt x="20" y="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1" name="Freeform 277"/>
              <p:cNvSpPr/>
              <p:nvPr/>
            </p:nvSpPr>
            <p:spPr bwMode="auto">
              <a:xfrm>
                <a:off x="5792" y="2352"/>
                <a:ext cx="38" cy="71"/>
              </a:xfrm>
              <a:custGeom>
                <a:avLst/>
                <a:gdLst>
                  <a:gd name="T0" fmla="*/ 0 w 16"/>
                  <a:gd name="T1" fmla="*/ 30 h 30"/>
                  <a:gd name="T2" fmla="*/ 8 w 16"/>
                  <a:gd name="T3" fmla="*/ 26 h 30"/>
                  <a:gd name="T4" fmla="*/ 16 w 16"/>
                  <a:gd name="T5" fmla="*/ 0 h 30"/>
                  <a:gd name="T6" fmla="*/ 5 w 16"/>
                  <a:gd name="T7" fmla="*/ 5 h 30"/>
                  <a:gd name="T8" fmla="*/ 0 w 16"/>
                  <a:gd name="T9" fmla="*/ 30 h 30"/>
                </a:gdLst>
                <a:ahLst/>
                <a:cxnLst>
                  <a:cxn ang="0">
                    <a:pos x="T0" y="T1"/>
                  </a:cxn>
                  <a:cxn ang="0">
                    <a:pos x="T2" y="T3"/>
                  </a:cxn>
                  <a:cxn ang="0">
                    <a:pos x="T4" y="T5"/>
                  </a:cxn>
                  <a:cxn ang="0">
                    <a:pos x="T6" y="T7"/>
                  </a:cxn>
                  <a:cxn ang="0">
                    <a:pos x="T8" y="T9"/>
                  </a:cxn>
                </a:cxnLst>
                <a:rect l="0" t="0" r="r" b="b"/>
                <a:pathLst>
                  <a:path w="16" h="30">
                    <a:moveTo>
                      <a:pt x="0" y="30"/>
                    </a:moveTo>
                    <a:cubicBezTo>
                      <a:pt x="8" y="26"/>
                      <a:pt x="8" y="26"/>
                      <a:pt x="8" y="26"/>
                    </a:cubicBezTo>
                    <a:cubicBezTo>
                      <a:pt x="13" y="19"/>
                      <a:pt x="16" y="10"/>
                      <a:pt x="16" y="0"/>
                    </a:cubicBezTo>
                    <a:cubicBezTo>
                      <a:pt x="12" y="2"/>
                      <a:pt x="8" y="3"/>
                      <a:pt x="5" y="5"/>
                    </a:cubicBezTo>
                    <a:cubicBezTo>
                      <a:pt x="5" y="13"/>
                      <a:pt x="3" y="22"/>
                      <a:pt x="0" y="30"/>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2" name="Freeform 278"/>
              <p:cNvSpPr/>
              <p:nvPr/>
            </p:nvSpPr>
            <p:spPr bwMode="auto">
              <a:xfrm>
                <a:off x="5761" y="2188"/>
                <a:ext cx="36" cy="67"/>
              </a:xfrm>
              <a:custGeom>
                <a:avLst/>
                <a:gdLst>
                  <a:gd name="T0" fmla="*/ 15 w 15"/>
                  <a:gd name="T1" fmla="*/ 23 h 28"/>
                  <a:gd name="T2" fmla="*/ 13 w 15"/>
                  <a:gd name="T3" fmla="*/ 0 h 28"/>
                  <a:gd name="T4" fmla="*/ 0 w 15"/>
                  <a:gd name="T5" fmla="*/ 12 h 28"/>
                  <a:gd name="T6" fmla="*/ 6 w 15"/>
                  <a:gd name="T7" fmla="*/ 28 h 28"/>
                  <a:gd name="T8" fmla="*/ 15 w 15"/>
                  <a:gd name="T9" fmla="*/ 23 h 28"/>
                </a:gdLst>
                <a:ahLst/>
                <a:cxnLst>
                  <a:cxn ang="0">
                    <a:pos x="T0" y="T1"/>
                  </a:cxn>
                  <a:cxn ang="0">
                    <a:pos x="T2" y="T3"/>
                  </a:cxn>
                  <a:cxn ang="0">
                    <a:pos x="T4" y="T5"/>
                  </a:cxn>
                  <a:cxn ang="0">
                    <a:pos x="T6" y="T7"/>
                  </a:cxn>
                  <a:cxn ang="0">
                    <a:pos x="T8" y="T9"/>
                  </a:cxn>
                </a:cxnLst>
                <a:rect l="0" t="0" r="r" b="b"/>
                <a:pathLst>
                  <a:path w="15" h="28">
                    <a:moveTo>
                      <a:pt x="15" y="23"/>
                    </a:moveTo>
                    <a:cubicBezTo>
                      <a:pt x="15" y="14"/>
                      <a:pt x="15" y="7"/>
                      <a:pt x="13" y="0"/>
                    </a:cubicBezTo>
                    <a:cubicBezTo>
                      <a:pt x="8" y="4"/>
                      <a:pt x="4" y="8"/>
                      <a:pt x="0" y="12"/>
                    </a:cubicBezTo>
                    <a:cubicBezTo>
                      <a:pt x="3" y="17"/>
                      <a:pt x="5" y="23"/>
                      <a:pt x="6" y="28"/>
                    </a:cubicBezTo>
                    <a:cubicBezTo>
                      <a:pt x="8" y="26"/>
                      <a:pt x="11" y="24"/>
                      <a:pt x="15" y="23"/>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3" name="Freeform 279"/>
              <p:cNvSpPr/>
              <p:nvPr/>
            </p:nvSpPr>
            <p:spPr bwMode="auto">
              <a:xfrm>
                <a:off x="5737" y="2782"/>
                <a:ext cx="109" cy="88"/>
              </a:xfrm>
              <a:custGeom>
                <a:avLst/>
                <a:gdLst>
                  <a:gd name="T0" fmla="*/ 0 w 46"/>
                  <a:gd name="T1" fmla="*/ 12 h 37"/>
                  <a:gd name="T2" fmla="*/ 14 w 46"/>
                  <a:gd name="T3" fmla="*/ 37 h 37"/>
                  <a:gd name="T4" fmla="*/ 46 w 46"/>
                  <a:gd name="T5" fmla="*/ 18 h 37"/>
                  <a:gd name="T6" fmla="*/ 37 w 46"/>
                  <a:gd name="T7" fmla="*/ 2 h 37"/>
                  <a:gd name="T8" fmla="*/ 0 w 46"/>
                  <a:gd name="T9" fmla="*/ 12 h 37"/>
                </a:gdLst>
                <a:ahLst/>
                <a:cxnLst>
                  <a:cxn ang="0">
                    <a:pos x="T0" y="T1"/>
                  </a:cxn>
                  <a:cxn ang="0">
                    <a:pos x="T2" y="T3"/>
                  </a:cxn>
                  <a:cxn ang="0">
                    <a:pos x="T4" y="T5"/>
                  </a:cxn>
                  <a:cxn ang="0">
                    <a:pos x="T6" y="T7"/>
                  </a:cxn>
                  <a:cxn ang="0">
                    <a:pos x="T8" y="T9"/>
                  </a:cxn>
                </a:cxnLst>
                <a:rect l="0" t="0" r="r" b="b"/>
                <a:pathLst>
                  <a:path w="46" h="37">
                    <a:moveTo>
                      <a:pt x="0" y="12"/>
                    </a:moveTo>
                    <a:cubicBezTo>
                      <a:pt x="3" y="21"/>
                      <a:pt x="8" y="29"/>
                      <a:pt x="14" y="37"/>
                    </a:cubicBezTo>
                    <a:cubicBezTo>
                      <a:pt x="22" y="26"/>
                      <a:pt x="34" y="19"/>
                      <a:pt x="46" y="18"/>
                    </a:cubicBezTo>
                    <a:cubicBezTo>
                      <a:pt x="42" y="13"/>
                      <a:pt x="39" y="7"/>
                      <a:pt x="37" y="2"/>
                    </a:cubicBezTo>
                    <a:cubicBezTo>
                      <a:pt x="25" y="0"/>
                      <a:pt x="11" y="3"/>
                      <a:pt x="0" y="12"/>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4" name="Freeform 280"/>
              <p:cNvSpPr/>
              <p:nvPr/>
            </p:nvSpPr>
            <p:spPr bwMode="auto">
              <a:xfrm>
                <a:off x="5733" y="2661"/>
                <a:ext cx="97" cy="61"/>
              </a:xfrm>
              <a:custGeom>
                <a:avLst/>
                <a:gdLst>
                  <a:gd name="T0" fmla="*/ 8 w 41"/>
                  <a:gd name="T1" fmla="*/ 2 h 26"/>
                  <a:gd name="T2" fmla="*/ 0 w 41"/>
                  <a:gd name="T3" fmla="*/ 25 h 26"/>
                  <a:gd name="T4" fmla="*/ 36 w 41"/>
                  <a:gd name="T5" fmla="*/ 26 h 26"/>
                  <a:gd name="T6" fmla="*/ 41 w 41"/>
                  <a:gd name="T7" fmla="*/ 11 h 26"/>
                  <a:gd name="T8" fmla="*/ 8 w 41"/>
                  <a:gd name="T9" fmla="*/ 2 h 26"/>
                </a:gdLst>
                <a:ahLst/>
                <a:cxnLst>
                  <a:cxn ang="0">
                    <a:pos x="T0" y="T1"/>
                  </a:cxn>
                  <a:cxn ang="0">
                    <a:pos x="T2" y="T3"/>
                  </a:cxn>
                  <a:cxn ang="0">
                    <a:pos x="T4" y="T5"/>
                  </a:cxn>
                  <a:cxn ang="0">
                    <a:pos x="T6" y="T7"/>
                  </a:cxn>
                  <a:cxn ang="0">
                    <a:pos x="T8" y="T9"/>
                  </a:cxn>
                </a:cxnLst>
                <a:rect l="0" t="0" r="r" b="b"/>
                <a:pathLst>
                  <a:path w="41" h="26">
                    <a:moveTo>
                      <a:pt x="8" y="2"/>
                    </a:moveTo>
                    <a:cubicBezTo>
                      <a:pt x="4" y="9"/>
                      <a:pt x="2" y="17"/>
                      <a:pt x="0" y="25"/>
                    </a:cubicBezTo>
                    <a:cubicBezTo>
                      <a:pt x="12" y="20"/>
                      <a:pt x="26" y="22"/>
                      <a:pt x="36" y="26"/>
                    </a:cubicBezTo>
                    <a:cubicBezTo>
                      <a:pt x="37" y="21"/>
                      <a:pt x="38" y="15"/>
                      <a:pt x="41" y="11"/>
                    </a:cubicBezTo>
                    <a:cubicBezTo>
                      <a:pt x="32" y="4"/>
                      <a:pt x="20" y="0"/>
                      <a:pt x="8" y="2"/>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5" name="Freeform 281"/>
              <p:cNvSpPr/>
              <p:nvPr/>
            </p:nvSpPr>
            <p:spPr bwMode="auto">
              <a:xfrm>
                <a:off x="5534" y="2471"/>
                <a:ext cx="279" cy="460"/>
              </a:xfrm>
              <a:custGeom>
                <a:avLst/>
                <a:gdLst>
                  <a:gd name="T0" fmla="*/ 49 w 118"/>
                  <a:gd name="T1" fmla="*/ 91 h 194"/>
                  <a:gd name="T2" fmla="*/ 118 w 118"/>
                  <a:gd name="T3" fmla="*/ 15 h 194"/>
                  <a:gd name="T4" fmla="*/ 110 w 118"/>
                  <a:gd name="T5" fmla="*/ 0 h 194"/>
                  <a:gd name="T6" fmla="*/ 18 w 118"/>
                  <a:gd name="T7" fmla="*/ 77 h 194"/>
                  <a:gd name="T8" fmla="*/ 57 w 118"/>
                  <a:gd name="T9" fmla="*/ 194 h 194"/>
                  <a:gd name="T10" fmla="*/ 84 w 118"/>
                  <a:gd name="T11" fmla="*/ 194 h 194"/>
                  <a:gd name="T12" fmla="*/ 49 w 118"/>
                  <a:gd name="T13" fmla="*/ 91 h 194"/>
                </a:gdLst>
                <a:ahLst/>
                <a:cxnLst>
                  <a:cxn ang="0">
                    <a:pos x="T0" y="T1"/>
                  </a:cxn>
                  <a:cxn ang="0">
                    <a:pos x="T2" y="T3"/>
                  </a:cxn>
                  <a:cxn ang="0">
                    <a:pos x="T4" y="T5"/>
                  </a:cxn>
                  <a:cxn ang="0">
                    <a:pos x="T6" y="T7"/>
                  </a:cxn>
                  <a:cxn ang="0">
                    <a:pos x="T8" y="T9"/>
                  </a:cxn>
                  <a:cxn ang="0">
                    <a:pos x="T10" y="T11"/>
                  </a:cxn>
                  <a:cxn ang="0">
                    <a:pos x="T12" y="T13"/>
                  </a:cxn>
                </a:cxnLst>
                <a:rect l="0" t="0" r="r" b="b"/>
                <a:pathLst>
                  <a:path w="118" h="194">
                    <a:moveTo>
                      <a:pt x="49" y="91"/>
                    </a:moveTo>
                    <a:cubicBezTo>
                      <a:pt x="57" y="64"/>
                      <a:pt x="84" y="29"/>
                      <a:pt x="118" y="15"/>
                    </a:cubicBezTo>
                    <a:cubicBezTo>
                      <a:pt x="115" y="8"/>
                      <a:pt x="112" y="2"/>
                      <a:pt x="110" y="0"/>
                    </a:cubicBezTo>
                    <a:cubicBezTo>
                      <a:pt x="68" y="5"/>
                      <a:pt x="28" y="50"/>
                      <a:pt x="18" y="77"/>
                    </a:cubicBezTo>
                    <a:cubicBezTo>
                      <a:pt x="0" y="127"/>
                      <a:pt x="23" y="161"/>
                      <a:pt x="57" y="194"/>
                    </a:cubicBezTo>
                    <a:cubicBezTo>
                      <a:pt x="84" y="194"/>
                      <a:pt x="84" y="194"/>
                      <a:pt x="84" y="194"/>
                    </a:cubicBezTo>
                    <a:cubicBezTo>
                      <a:pt x="48" y="160"/>
                      <a:pt x="37" y="133"/>
                      <a:pt x="49" y="91"/>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6" name="Freeform 282"/>
              <p:cNvSpPr/>
              <p:nvPr/>
            </p:nvSpPr>
            <p:spPr bwMode="auto">
              <a:xfrm>
                <a:off x="5728" y="2718"/>
                <a:ext cx="95" cy="85"/>
              </a:xfrm>
              <a:custGeom>
                <a:avLst/>
                <a:gdLst>
                  <a:gd name="T0" fmla="*/ 40 w 40"/>
                  <a:gd name="T1" fmla="*/ 25 h 36"/>
                  <a:gd name="T2" fmla="*/ 38 w 40"/>
                  <a:gd name="T3" fmla="*/ 6 h 36"/>
                  <a:gd name="T4" fmla="*/ 1 w 40"/>
                  <a:gd name="T5" fmla="*/ 5 h 36"/>
                  <a:gd name="T6" fmla="*/ 3 w 40"/>
                  <a:gd name="T7" fmla="*/ 36 h 36"/>
                  <a:gd name="T8" fmla="*/ 40 w 40"/>
                  <a:gd name="T9" fmla="*/ 25 h 36"/>
                </a:gdLst>
                <a:ahLst/>
                <a:cxnLst>
                  <a:cxn ang="0">
                    <a:pos x="T0" y="T1"/>
                  </a:cxn>
                  <a:cxn ang="0">
                    <a:pos x="T2" y="T3"/>
                  </a:cxn>
                  <a:cxn ang="0">
                    <a:pos x="T4" y="T5"/>
                  </a:cxn>
                  <a:cxn ang="0">
                    <a:pos x="T6" y="T7"/>
                  </a:cxn>
                  <a:cxn ang="0">
                    <a:pos x="T8" y="T9"/>
                  </a:cxn>
                </a:cxnLst>
                <a:rect l="0" t="0" r="r" b="b"/>
                <a:pathLst>
                  <a:path w="40" h="36">
                    <a:moveTo>
                      <a:pt x="40" y="25"/>
                    </a:moveTo>
                    <a:cubicBezTo>
                      <a:pt x="38" y="19"/>
                      <a:pt x="37" y="12"/>
                      <a:pt x="38" y="6"/>
                    </a:cubicBezTo>
                    <a:cubicBezTo>
                      <a:pt x="27" y="1"/>
                      <a:pt x="13" y="0"/>
                      <a:pt x="1" y="5"/>
                    </a:cubicBezTo>
                    <a:cubicBezTo>
                      <a:pt x="0" y="15"/>
                      <a:pt x="0" y="25"/>
                      <a:pt x="3" y="36"/>
                    </a:cubicBezTo>
                    <a:cubicBezTo>
                      <a:pt x="14" y="27"/>
                      <a:pt x="28" y="24"/>
                      <a:pt x="40" y="25"/>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7" name="Freeform 283"/>
              <p:cNvSpPr/>
              <p:nvPr/>
            </p:nvSpPr>
            <p:spPr bwMode="auto">
              <a:xfrm>
                <a:off x="5607" y="1861"/>
                <a:ext cx="154" cy="28"/>
              </a:xfrm>
              <a:custGeom>
                <a:avLst/>
                <a:gdLst>
                  <a:gd name="T0" fmla="*/ 65 w 65"/>
                  <a:gd name="T1" fmla="*/ 9 h 12"/>
                  <a:gd name="T2" fmla="*/ 0 w 65"/>
                  <a:gd name="T3" fmla="*/ 0 h 12"/>
                  <a:gd name="T4" fmla="*/ 1 w 65"/>
                  <a:gd name="T5" fmla="*/ 6 h 12"/>
                  <a:gd name="T6" fmla="*/ 53 w 65"/>
                  <a:gd name="T7" fmla="*/ 12 h 12"/>
                  <a:gd name="T8" fmla="*/ 65 w 65"/>
                  <a:gd name="T9" fmla="*/ 9 h 12"/>
                </a:gdLst>
                <a:ahLst/>
                <a:cxnLst>
                  <a:cxn ang="0">
                    <a:pos x="T0" y="T1"/>
                  </a:cxn>
                  <a:cxn ang="0">
                    <a:pos x="T2" y="T3"/>
                  </a:cxn>
                  <a:cxn ang="0">
                    <a:pos x="T4" y="T5"/>
                  </a:cxn>
                  <a:cxn ang="0">
                    <a:pos x="T6" y="T7"/>
                  </a:cxn>
                  <a:cxn ang="0">
                    <a:pos x="T8" y="T9"/>
                  </a:cxn>
                </a:cxnLst>
                <a:rect l="0" t="0" r="r" b="b"/>
                <a:pathLst>
                  <a:path w="65" h="12">
                    <a:moveTo>
                      <a:pt x="65" y="9"/>
                    </a:moveTo>
                    <a:cubicBezTo>
                      <a:pt x="0" y="0"/>
                      <a:pt x="0" y="0"/>
                      <a:pt x="0" y="0"/>
                    </a:cubicBezTo>
                    <a:cubicBezTo>
                      <a:pt x="0" y="2"/>
                      <a:pt x="1" y="4"/>
                      <a:pt x="1" y="6"/>
                    </a:cubicBezTo>
                    <a:cubicBezTo>
                      <a:pt x="53" y="12"/>
                      <a:pt x="53" y="12"/>
                      <a:pt x="53" y="12"/>
                    </a:cubicBezTo>
                    <a:cubicBezTo>
                      <a:pt x="57" y="11"/>
                      <a:pt x="61" y="9"/>
                      <a:pt x="65" y="9"/>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8" name="Freeform 284"/>
              <p:cNvSpPr/>
              <p:nvPr/>
            </p:nvSpPr>
            <p:spPr bwMode="auto">
              <a:xfrm>
                <a:off x="5735" y="2143"/>
                <a:ext cx="55" cy="64"/>
              </a:xfrm>
              <a:custGeom>
                <a:avLst/>
                <a:gdLst>
                  <a:gd name="T0" fmla="*/ 23 w 23"/>
                  <a:gd name="T1" fmla="*/ 15 h 27"/>
                  <a:gd name="T2" fmla="*/ 16 w 23"/>
                  <a:gd name="T3" fmla="*/ 0 h 27"/>
                  <a:gd name="T4" fmla="*/ 0 w 23"/>
                  <a:gd name="T5" fmla="*/ 14 h 27"/>
                  <a:gd name="T6" fmla="*/ 10 w 23"/>
                  <a:gd name="T7" fmla="*/ 27 h 27"/>
                  <a:gd name="T8" fmla="*/ 23 w 23"/>
                  <a:gd name="T9" fmla="*/ 15 h 27"/>
                </a:gdLst>
                <a:ahLst/>
                <a:cxnLst>
                  <a:cxn ang="0">
                    <a:pos x="T0" y="T1"/>
                  </a:cxn>
                  <a:cxn ang="0">
                    <a:pos x="T2" y="T3"/>
                  </a:cxn>
                  <a:cxn ang="0">
                    <a:pos x="T4" y="T5"/>
                  </a:cxn>
                  <a:cxn ang="0">
                    <a:pos x="T6" y="T7"/>
                  </a:cxn>
                  <a:cxn ang="0">
                    <a:pos x="T8" y="T9"/>
                  </a:cxn>
                </a:cxnLst>
                <a:rect l="0" t="0" r="r" b="b"/>
                <a:pathLst>
                  <a:path w="23" h="27">
                    <a:moveTo>
                      <a:pt x="23" y="15"/>
                    </a:moveTo>
                    <a:cubicBezTo>
                      <a:pt x="21" y="9"/>
                      <a:pt x="19" y="4"/>
                      <a:pt x="16" y="0"/>
                    </a:cubicBezTo>
                    <a:cubicBezTo>
                      <a:pt x="10" y="4"/>
                      <a:pt x="5" y="8"/>
                      <a:pt x="0" y="14"/>
                    </a:cubicBezTo>
                    <a:cubicBezTo>
                      <a:pt x="4" y="18"/>
                      <a:pt x="7" y="22"/>
                      <a:pt x="10" y="27"/>
                    </a:cubicBezTo>
                    <a:cubicBezTo>
                      <a:pt x="13" y="23"/>
                      <a:pt x="18" y="19"/>
                      <a:pt x="23" y="15"/>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9" name="Freeform 285"/>
              <p:cNvSpPr/>
              <p:nvPr/>
            </p:nvSpPr>
            <p:spPr bwMode="auto">
              <a:xfrm>
                <a:off x="5737" y="2371"/>
                <a:ext cx="53" cy="83"/>
              </a:xfrm>
              <a:custGeom>
                <a:avLst/>
                <a:gdLst>
                  <a:gd name="T0" fmla="*/ 10 w 22"/>
                  <a:gd name="T1" fmla="*/ 35 h 35"/>
                  <a:gd name="T2" fmla="*/ 22 w 22"/>
                  <a:gd name="T3" fmla="*/ 0 h 35"/>
                  <a:gd name="T4" fmla="*/ 10 w 22"/>
                  <a:gd name="T5" fmla="*/ 35 h 35"/>
                </a:gdLst>
                <a:ahLst/>
                <a:cxnLst>
                  <a:cxn ang="0">
                    <a:pos x="T0" y="T1"/>
                  </a:cxn>
                  <a:cxn ang="0">
                    <a:pos x="T2" y="T3"/>
                  </a:cxn>
                  <a:cxn ang="0">
                    <a:pos x="T4" y="T5"/>
                  </a:cxn>
                </a:cxnLst>
                <a:rect l="0" t="0" r="r" b="b"/>
                <a:pathLst>
                  <a:path w="22" h="35">
                    <a:moveTo>
                      <a:pt x="10" y="35"/>
                    </a:moveTo>
                    <a:cubicBezTo>
                      <a:pt x="18" y="25"/>
                      <a:pt x="22" y="13"/>
                      <a:pt x="22" y="0"/>
                    </a:cubicBezTo>
                    <a:cubicBezTo>
                      <a:pt x="9" y="9"/>
                      <a:pt x="0" y="24"/>
                      <a:pt x="10" y="3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0" name="Freeform 286"/>
              <p:cNvSpPr/>
              <p:nvPr/>
            </p:nvSpPr>
            <p:spPr bwMode="auto">
              <a:xfrm>
                <a:off x="5610" y="1389"/>
                <a:ext cx="109" cy="61"/>
              </a:xfrm>
              <a:custGeom>
                <a:avLst/>
                <a:gdLst>
                  <a:gd name="T0" fmla="*/ 38 w 46"/>
                  <a:gd name="T1" fmla="*/ 26 h 26"/>
                  <a:gd name="T2" fmla="*/ 46 w 46"/>
                  <a:gd name="T3" fmla="*/ 9 h 26"/>
                  <a:gd name="T4" fmla="*/ 21 w 46"/>
                  <a:gd name="T5" fmla="*/ 0 h 26"/>
                  <a:gd name="T6" fmla="*/ 0 w 46"/>
                  <a:gd name="T7" fmla="*/ 0 h 26"/>
                  <a:gd name="T8" fmla="*/ 38 w 46"/>
                  <a:gd name="T9" fmla="*/ 26 h 26"/>
                </a:gdLst>
                <a:ahLst/>
                <a:cxnLst>
                  <a:cxn ang="0">
                    <a:pos x="T0" y="T1"/>
                  </a:cxn>
                  <a:cxn ang="0">
                    <a:pos x="T2" y="T3"/>
                  </a:cxn>
                  <a:cxn ang="0">
                    <a:pos x="T4" y="T5"/>
                  </a:cxn>
                  <a:cxn ang="0">
                    <a:pos x="T6" y="T7"/>
                  </a:cxn>
                  <a:cxn ang="0">
                    <a:pos x="T8" y="T9"/>
                  </a:cxn>
                </a:cxnLst>
                <a:rect l="0" t="0" r="r" b="b"/>
                <a:pathLst>
                  <a:path w="46" h="26">
                    <a:moveTo>
                      <a:pt x="38" y="26"/>
                    </a:moveTo>
                    <a:cubicBezTo>
                      <a:pt x="40" y="20"/>
                      <a:pt x="42" y="14"/>
                      <a:pt x="46" y="9"/>
                    </a:cubicBezTo>
                    <a:cubicBezTo>
                      <a:pt x="37" y="8"/>
                      <a:pt x="29" y="5"/>
                      <a:pt x="21" y="0"/>
                    </a:cubicBezTo>
                    <a:cubicBezTo>
                      <a:pt x="0" y="0"/>
                      <a:pt x="0" y="0"/>
                      <a:pt x="0" y="0"/>
                    </a:cubicBezTo>
                    <a:cubicBezTo>
                      <a:pt x="6" y="11"/>
                      <a:pt x="17" y="20"/>
                      <a:pt x="38" y="26"/>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1" name="Freeform 287"/>
              <p:cNvSpPr/>
              <p:nvPr/>
            </p:nvSpPr>
            <p:spPr bwMode="auto">
              <a:xfrm>
                <a:off x="5593" y="1393"/>
                <a:ext cx="109" cy="166"/>
              </a:xfrm>
              <a:custGeom>
                <a:avLst/>
                <a:gdLst>
                  <a:gd name="T0" fmla="*/ 44 w 46"/>
                  <a:gd name="T1" fmla="*/ 27 h 70"/>
                  <a:gd name="T2" fmla="*/ 3 w 46"/>
                  <a:gd name="T3" fmla="*/ 0 h 70"/>
                  <a:gd name="T4" fmla="*/ 0 w 46"/>
                  <a:gd name="T5" fmla="*/ 3 h 70"/>
                  <a:gd name="T6" fmla="*/ 40 w 46"/>
                  <a:gd name="T7" fmla="*/ 70 h 70"/>
                  <a:gd name="T8" fmla="*/ 44 w 46"/>
                  <a:gd name="T9" fmla="*/ 70 h 70"/>
                  <a:gd name="T10" fmla="*/ 44 w 46"/>
                  <a:gd name="T11" fmla="*/ 27 h 70"/>
                </a:gdLst>
                <a:ahLst/>
                <a:cxnLst>
                  <a:cxn ang="0">
                    <a:pos x="T0" y="T1"/>
                  </a:cxn>
                  <a:cxn ang="0">
                    <a:pos x="T2" y="T3"/>
                  </a:cxn>
                  <a:cxn ang="0">
                    <a:pos x="T4" y="T5"/>
                  </a:cxn>
                  <a:cxn ang="0">
                    <a:pos x="T6" y="T7"/>
                  </a:cxn>
                  <a:cxn ang="0">
                    <a:pos x="T8" y="T9"/>
                  </a:cxn>
                  <a:cxn ang="0">
                    <a:pos x="T10" y="T11"/>
                  </a:cxn>
                </a:cxnLst>
                <a:rect l="0" t="0" r="r" b="b"/>
                <a:pathLst>
                  <a:path w="46" h="70">
                    <a:moveTo>
                      <a:pt x="44" y="27"/>
                    </a:moveTo>
                    <a:cubicBezTo>
                      <a:pt x="29" y="24"/>
                      <a:pt x="13" y="18"/>
                      <a:pt x="3" y="0"/>
                    </a:cubicBezTo>
                    <a:cubicBezTo>
                      <a:pt x="2" y="1"/>
                      <a:pt x="1" y="2"/>
                      <a:pt x="0" y="3"/>
                    </a:cubicBezTo>
                    <a:cubicBezTo>
                      <a:pt x="17" y="30"/>
                      <a:pt x="34" y="58"/>
                      <a:pt x="40" y="70"/>
                    </a:cubicBezTo>
                    <a:cubicBezTo>
                      <a:pt x="44" y="70"/>
                      <a:pt x="44" y="70"/>
                      <a:pt x="44" y="70"/>
                    </a:cubicBezTo>
                    <a:cubicBezTo>
                      <a:pt x="46" y="55"/>
                      <a:pt x="42" y="42"/>
                      <a:pt x="44" y="27"/>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2" name="Freeform 288"/>
              <p:cNvSpPr/>
              <p:nvPr/>
            </p:nvSpPr>
            <p:spPr bwMode="auto">
              <a:xfrm>
                <a:off x="5612" y="1882"/>
                <a:ext cx="107" cy="24"/>
              </a:xfrm>
              <a:custGeom>
                <a:avLst/>
                <a:gdLst>
                  <a:gd name="T0" fmla="*/ 45 w 45"/>
                  <a:gd name="T1" fmla="*/ 5 h 10"/>
                  <a:gd name="T2" fmla="*/ 0 w 45"/>
                  <a:gd name="T3" fmla="*/ 0 h 10"/>
                  <a:gd name="T4" fmla="*/ 2 w 45"/>
                  <a:gd name="T5" fmla="*/ 7 h 10"/>
                  <a:gd name="T6" fmla="*/ 35 w 45"/>
                  <a:gd name="T7" fmla="*/ 10 h 10"/>
                  <a:gd name="T8" fmla="*/ 45 w 45"/>
                  <a:gd name="T9" fmla="*/ 5 h 10"/>
                </a:gdLst>
                <a:ahLst/>
                <a:cxnLst>
                  <a:cxn ang="0">
                    <a:pos x="T0" y="T1"/>
                  </a:cxn>
                  <a:cxn ang="0">
                    <a:pos x="T2" y="T3"/>
                  </a:cxn>
                  <a:cxn ang="0">
                    <a:pos x="T4" y="T5"/>
                  </a:cxn>
                  <a:cxn ang="0">
                    <a:pos x="T6" y="T7"/>
                  </a:cxn>
                  <a:cxn ang="0">
                    <a:pos x="T8" y="T9"/>
                  </a:cxn>
                </a:cxnLst>
                <a:rect l="0" t="0" r="r" b="b"/>
                <a:pathLst>
                  <a:path w="45" h="10">
                    <a:moveTo>
                      <a:pt x="45" y="5"/>
                    </a:moveTo>
                    <a:cubicBezTo>
                      <a:pt x="0" y="0"/>
                      <a:pt x="0" y="0"/>
                      <a:pt x="0" y="0"/>
                    </a:cubicBezTo>
                    <a:cubicBezTo>
                      <a:pt x="0" y="2"/>
                      <a:pt x="1" y="5"/>
                      <a:pt x="2" y="7"/>
                    </a:cubicBezTo>
                    <a:cubicBezTo>
                      <a:pt x="35" y="10"/>
                      <a:pt x="35" y="10"/>
                      <a:pt x="35" y="10"/>
                    </a:cubicBezTo>
                    <a:cubicBezTo>
                      <a:pt x="38" y="8"/>
                      <a:pt x="41" y="7"/>
                      <a:pt x="45" y="5"/>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3" name="Freeform 289"/>
              <p:cNvSpPr/>
              <p:nvPr/>
            </p:nvSpPr>
            <p:spPr bwMode="auto">
              <a:xfrm>
                <a:off x="5484" y="1443"/>
                <a:ext cx="213" cy="240"/>
              </a:xfrm>
              <a:custGeom>
                <a:avLst/>
                <a:gdLst>
                  <a:gd name="T0" fmla="*/ 4 w 90"/>
                  <a:gd name="T1" fmla="*/ 44 h 101"/>
                  <a:gd name="T2" fmla="*/ 68 w 90"/>
                  <a:gd name="T3" fmla="*/ 101 h 101"/>
                  <a:gd name="T4" fmla="*/ 82 w 90"/>
                  <a:gd name="T5" fmla="*/ 79 h 101"/>
                  <a:gd name="T6" fmla="*/ 90 w 90"/>
                  <a:gd name="T7" fmla="*/ 49 h 101"/>
                  <a:gd name="T8" fmla="*/ 86 w 90"/>
                  <a:gd name="T9" fmla="*/ 49 h 101"/>
                  <a:gd name="T10" fmla="*/ 74 w 90"/>
                  <a:gd name="T11" fmla="*/ 70 h 101"/>
                  <a:gd name="T12" fmla="*/ 15 w 90"/>
                  <a:gd name="T13" fmla="*/ 48 h 101"/>
                  <a:gd name="T14" fmla="*/ 25 w 90"/>
                  <a:gd name="T15" fmla="*/ 28 h 101"/>
                  <a:gd name="T16" fmla="*/ 52 w 90"/>
                  <a:gd name="T17" fmla="*/ 36 h 101"/>
                  <a:gd name="T18" fmla="*/ 29 w 90"/>
                  <a:gd name="T19" fmla="*/ 0 h 101"/>
                  <a:gd name="T20" fmla="*/ 4 w 90"/>
                  <a:gd name="T21" fmla="*/ 4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101">
                    <a:moveTo>
                      <a:pt x="4" y="44"/>
                    </a:moveTo>
                    <a:cubicBezTo>
                      <a:pt x="9" y="54"/>
                      <a:pt x="38" y="78"/>
                      <a:pt x="68" y="101"/>
                    </a:cubicBezTo>
                    <a:cubicBezTo>
                      <a:pt x="73" y="95"/>
                      <a:pt x="78" y="88"/>
                      <a:pt x="82" y="79"/>
                    </a:cubicBezTo>
                    <a:cubicBezTo>
                      <a:pt x="88" y="68"/>
                      <a:pt x="90" y="58"/>
                      <a:pt x="90" y="49"/>
                    </a:cubicBezTo>
                    <a:cubicBezTo>
                      <a:pt x="86" y="49"/>
                      <a:pt x="86" y="49"/>
                      <a:pt x="86" y="49"/>
                    </a:cubicBezTo>
                    <a:cubicBezTo>
                      <a:pt x="84" y="54"/>
                      <a:pt x="77" y="65"/>
                      <a:pt x="74" y="70"/>
                    </a:cubicBezTo>
                    <a:cubicBezTo>
                      <a:pt x="57" y="64"/>
                      <a:pt x="27" y="53"/>
                      <a:pt x="15" y="48"/>
                    </a:cubicBezTo>
                    <a:cubicBezTo>
                      <a:pt x="16" y="44"/>
                      <a:pt x="23" y="32"/>
                      <a:pt x="25" y="28"/>
                    </a:cubicBezTo>
                    <a:cubicBezTo>
                      <a:pt x="32" y="30"/>
                      <a:pt x="40" y="33"/>
                      <a:pt x="52" y="36"/>
                    </a:cubicBezTo>
                    <a:cubicBezTo>
                      <a:pt x="47" y="28"/>
                      <a:pt x="38" y="15"/>
                      <a:pt x="29" y="0"/>
                    </a:cubicBezTo>
                    <a:cubicBezTo>
                      <a:pt x="12" y="19"/>
                      <a:pt x="0" y="36"/>
                      <a:pt x="4" y="44"/>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4" name="Freeform 290"/>
              <p:cNvSpPr>
                <a:spLocks noEditPoints="1"/>
              </p:cNvSpPr>
              <p:nvPr/>
            </p:nvSpPr>
            <p:spPr bwMode="auto">
              <a:xfrm>
                <a:off x="5345" y="2101"/>
                <a:ext cx="433" cy="382"/>
              </a:xfrm>
              <a:custGeom>
                <a:avLst/>
                <a:gdLst>
                  <a:gd name="T0" fmla="*/ 24 w 183"/>
                  <a:gd name="T1" fmla="*/ 101 h 161"/>
                  <a:gd name="T2" fmla="*/ 109 w 183"/>
                  <a:gd name="T3" fmla="*/ 27 h 161"/>
                  <a:gd name="T4" fmla="*/ 161 w 183"/>
                  <a:gd name="T5" fmla="*/ 82 h 161"/>
                  <a:gd name="T6" fmla="*/ 123 w 183"/>
                  <a:gd name="T7" fmla="*/ 102 h 161"/>
                  <a:gd name="T8" fmla="*/ 103 w 183"/>
                  <a:gd name="T9" fmla="*/ 62 h 161"/>
                  <a:gd name="T10" fmla="*/ 94 w 183"/>
                  <a:gd name="T11" fmla="*/ 67 h 161"/>
                  <a:gd name="T12" fmla="*/ 96 w 183"/>
                  <a:gd name="T13" fmla="*/ 85 h 161"/>
                  <a:gd name="T14" fmla="*/ 56 w 183"/>
                  <a:gd name="T15" fmla="*/ 120 h 161"/>
                  <a:gd name="T16" fmla="*/ 97 w 183"/>
                  <a:gd name="T17" fmla="*/ 142 h 161"/>
                  <a:gd name="T18" fmla="*/ 118 w 183"/>
                  <a:gd name="T19" fmla="*/ 121 h 161"/>
                  <a:gd name="T20" fmla="*/ 166 w 183"/>
                  <a:gd name="T21" fmla="*/ 108 h 161"/>
                  <a:gd name="T22" fmla="*/ 163 w 183"/>
                  <a:gd name="T23" fmla="*/ 38 h 161"/>
                  <a:gd name="T24" fmla="*/ 43 w 183"/>
                  <a:gd name="T25" fmla="*/ 36 h 161"/>
                  <a:gd name="T26" fmla="*/ 9 w 183"/>
                  <a:gd name="T27" fmla="*/ 137 h 161"/>
                  <a:gd name="T28" fmla="*/ 21 w 183"/>
                  <a:gd name="T29" fmla="*/ 145 h 161"/>
                  <a:gd name="T30" fmla="*/ 40 w 183"/>
                  <a:gd name="T31" fmla="*/ 161 h 161"/>
                  <a:gd name="T32" fmla="*/ 41 w 183"/>
                  <a:gd name="T33" fmla="*/ 160 h 161"/>
                  <a:gd name="T34" fmla="*/ 24 w 183"/>
                  <a:gd name="T35" fmla="*/ 101 h 161"/>
                  <a:gd name="T36" fmla="*/ 87 w 183"/>
                  <a:gd name="T37" fmla="*/ 133 h 161"/>
                  <a:gd name="T38" fmla="*/ 70 w 183"/>
                  <a:gd name="T39" fmla="*/ 106 h 161"/>
                  <a:gd name="T40" fmla="*/ 98 w 183"/>
                  <a:gd name="T41" fmla="*/ 94 h 161"/>
                  <a:gd name="T42" fmla="*/ 110 w 183"/>
                  <a:gd name="T43" fmla="*/ 114 h 161"/>
                  <a:gd name="T44" fmla="*/ 87 w 183"/>
                  <a:gd name="T45" fmla="*/ 13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3" h="161">
                    <a:moveTo>
                      <a:pt x="24" y="101"/>
                    </a:moveTo>
                    <a:cubicBezTo>
                      <a:pt x="27" y="49"/>
                      <a:pt x="79" y="23"/>
                      <a:pt x="109" y="27"/>
                    </a:cubicBezTo>
                    <a:cubicBezTo>
                      <a:pt x="142" y="31"/>
                      <a:pt x="165" y="51"/>
                      <a:pt x="161" y="82"/>
                    </a:cubicBezTo>
                    <a:cubicBezTo>
                      <a:pt x="158" y="104"/>
                      <a:pt x="140" y="113"/>
                      <a:pt x="123" y="102"/>
                    </a:cubicBezTo>
                    <a:cubicBezTo>
                      <a:pt x="109" y="93"/>
                      <a:pt x="104" y="74"/>
                      <a:pt x="103" y="62"/>
                    </a:cubicBezTo>
                    <a:cubicBezTo>
                      <a:pt x="94" y="67"/>
                      <a:pt x="94" y="67"/>
                      <a:pt x="94" y="67"/>
                    </a:cubicBezTo>
                    <a:cubicBezTo>
                      <a:pt x="96" y="85"/>
                      <a:pt x="96" y="85"/>
                      <a:pt x="96" y="85"/>
                    </a:cubicBezTo>
                    <a:cubicBezTo>
                      <a:pt x="73" y="83"/>
                      <a:pt x="55" y="97"/>
                      <a:pt x="56" y="120"/>
                    </a:cubicBezTo>
                    <a:cubicBezTo>
                      <a:pt x="56" y="138"/>
                      <a:pt x="74" y="155"/>
                      <a:pt x="97" y="142"/>
                    </a:cubicBezTo>
                    <a:cubicBezTo>
                      <a:pt x="108" y="136"/>
                      <a:pt x="114" y="127"/>
                      <a:pt x="118" y="121"/>
                    </a:cubicBezTo>
                    <a:cubicBezTo>
                      <a:pt x="133" y="127"/>
                      <a:pt x="156" y="120"/>
                      <a:pt x="166" y="108"/>
                    </a:cubicBezTo>
                    <a:cubicBezTo>
                      <a:pt x="181" y="90"/>
                      <a:pt x="183" y="61"/>
                      <a:pt x="163" y="38"/>
                    </a:cubicBezTo>
                    <a:cubicBezTo>
                      <a:pt x="129" y="0"/>
                      <a:pt x="78" y="7"/>
                      <a:pt x="43" y="36"/>
                    </a:cubicBezTo>
                    <a:cubicBezTo>
                      <a:pt x="12" y="61"/>
                      <a:pt x="0" y="99"/>
                      <a:pt x="9" y="137"/>
                    </a:cubicBezTo>
                    <a:cubicBezTo>
                      <a:pt x="13" y="139"/>
                      <a:pt x="17" y="141"/>
                      <a:pt x="21" y="145"/>
                    </a:cubicBezTo>
                    <a:cubicBezTo>
                      <a:pt x="40" y="161"/>
                      <a:pt x="40" y="161"/>
                      <a:pt x="40" y="161"/>
                    </a:cubicBezTo>
                    <a:cubicBezTo>
                      <a:pt x="41" y="160"/>
                      <a:pt x="41" y="160"/>
                      <a:pt x="41" y="160"/>
                    </a:cubicBezTo>
                    <a:cubicBezTo>
                      <a:pt x="23" y="144"/>
                      <a:pt x="22" y="119"/>
                      <a:pt x="24" y="101"/>
                    </a:cubicBezTo>
                    <a:close/>
                    <a:moveTo>
                      <a:pt x="87" y="133"/>
                    </a:moveTo>
                    <a:cubicBezTo>
                      <a:pt x="70" y="133"/>
                      <a:pt x="66" y="116"/>
                      <a:pt x="70" y="106"/>
                    </a:cubicBezTo>
                    <a:cubicBezTo>
                      <a:pt x="74" y="99"/>
                      <a:pt x="88" y="93"/>
                      <a:pt x="98" y="94"/>
                    </a:cubicBezTo>
                    <a:cubicBezTo>
                      <a:pt x="110" y="114"/>
                      <a:pt x="110" y="114"/>
                      <a:pt x="110" y="114"/>
                    </a:cubicBezTo>
                    <a:cubicBezTo>
                      <a:pt x="110" y="120"/>
                      <a:pt x="101" y="134"/>
                      <a:pt x="87" y="133"/>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5" name="Freeform 291"/>
              <p:cNvSpPr/>
              <p:nvPr/>
            </p:nvSpPr>
            <p:spPr bwMode="auto">
              <a:xfrm>
                <a:off x="5707" y="2098"/>
                <a:ext cx="33" cy="69"/>
              </a:xfrm>
              <a:custGeom>
                <a:avLst/>
                <a:gdLst>
                  <a:gd name="T0" fmla="*/ 0 w 14"/>
                  <a:gd name="T1" fmla="*/ 21 h 29"/>
                  <a:gd name="T2" fmla="*/ 9 w 14"/>
                  <a:gd name="T3" fmla="*/ 29 h 29"/>
                  <a:gd name="T4" fmla="*/ 10 w 14"/>
                  <a:gd name="T5" fmla="*/ 28 h 29"/>
                  <a:gd name="T6" fmla="*/ 14 w 14"/>
                  <a:gd name="T7" fmla="*/ 6 h 29"/>
                  <a:gd name="T8" fmla="*/ 3 w 14"/>
                  <a:gd name="T9" fmla="*/ 0 h 29"/>
                  <a:gd name="T10" fmla="*/ 0 w 14"/>
                  <a:gd name="T11" fmla="*/ 21 h 29"/>
                </a:gdLst>
                <a:ahLst/>
                <a:cxnLst>
                  <a:cxn ang="0">
                    <a:pos x="T0" y="T1"/>
                  </a:cxn>
                  <a:cxn ang="0">
                    <a:pos x="T2" y="T3"/>
                  </a:cxn>
                  <a:cxn ang="0">
                    <a:pos x="T4" y="T5"/>
                  </a:cxn>
                  <a:cxn ang="0">
                    <a:pos x="T6" y="T7"/>
                  </a:cxn>
                  <a:cxn ang="0">
                    <a:pos x="T8" y="T9"/>
                  </a:cxn>
                  <a:cxn ang="0">
                    <a:pos x="T10" y="T11"/>
                  </a:cxn>
                </a:cxnLst>
                <a:rect l="0" t="0" r="r" b="b"/>
                <a:pathLst>
                  <a:path w="14" h="29">
                    <a:moveTo>
                      <a:pt x="0" y="21"/>
                    </a:moveTo>
                    <a:cubicBezTo>
                      <a:pt x="3" y="24"/>
                      <a:pt x="6" y="27"/>
                      <a:pt x="9" y="29"/>
                    </a:cubicBezTo>
                    <a:cubicBezTo>
                      <a:pt x="9" y="29"/>
                      <a:pt x="10" y="29"/>
                      <a:pt x="10" y="28"/>
                    </a:cubicBezTo>
                    <a:cubicBezTo>
                      <a:pt x="10" y="21"/>
                      <a:pt x="11" y="14"/>
                      <a:pt x="14" y="6"/>
                    </a:cubicBezTo>
                    <a:cubicBezTo>
                      <a:pt x="11" y="3"/>
                      <a:pt x="7" y="2"/>
                      <a:pt x="3" y="0"/>
                    </a:cubicBezTo>
                    <a:cubicBezTo>
                      <a:pt x="1" y="8"/>
                      <a:pt x="0" y="15"/>
                      <a:pt x="0" y="21"/>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6" name="Freeform 292"/>
              <p:cNvSpPr/>
              <p:nvPr/>
            </p:nvSpPr>
            <p:spPr bwMode="auto">
              <a:xfrm>
                <a:off x="5659" y="2198"/>
                <a:ext cx="60" cy="149"/>
              </a:xfrm>
              <a:custGeom>
                <a:avLst/>
                <a:gdLst>
                  <a:gd name="T0" fmla="*/ 0 w 25"/>
                  <a:gd name="T1" fmla="*/ 61 h 63"/>
                  <a:gd name="T2" fmla="*/ 24 w 25"/>
                  <a:gd name="T3" fmla="*/ 39 h 63"/>
                  <a:gd name="T4" fmla="*/ 2 w 25"/>
                  <a:gd name="T5" fmla="*/ 0 h 63"/>
                  <a:gd name="T6" fmla="*/ 0 w 25"/>
                  <a:gd name="T7" fmla="*/ 61 h 63"/>
                </a:gdLst>
                <a:ahLst/>
                <a:cxnLst>
                  <a:cxn ang="0">
                    <a:pos x="T0" y="T1"/>
                  </a:cxn>
                  <a:cxn ang="0">
                    <a:pos x="T2" y="T3"/>
                  </a:cxn>
                  <a:cxn ang="0">
                    <a:pos x="T4" y="T5"/>
                  </a:cxn>
                  <a:cxn ang="0">
                    <a:pos x="T6" y="T7"/>
                  </a:cxn>
                </a:cxnLst>
                <a:rect l="0" t="0" r="r" b="b"/>
                <a:pathLst>
                  <a:path w="25" h="63">
                    <a:moveTo>
                      <a:pt x="0" y="61"/>
                    </a:moveTo>
                    <a:cubicBezTo>
                      <a:pt x="11" y="63"/>
                      <a:pt x="22" y="56"/>
                      <a:pt x="24" y="39"/>
                    </a:cubicBezTo>
                    <a:cubicBezTo>
                      <a:pt x="25" y="26"/>
                      <a:pt x="18" y="9"/>
                      <a:pt x="2" y="0"/>
                    </a:cubicBezTo>
                    <a:cubicBezTo>
                      <a:pt x="8" y="17"/>
                      <a:pt x="8" y="46"/>
                      <a:pt x="0" y="61"/>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7" name="Freeform 293"/>
              <p:cNvSpPr/>
              <p:nvPr/>
            </p:nvSpPr>
            <p:spPr bwMode="auto">
              <a:xfrm>
                <a:off x="5619" y="1908"/>
                <a:ext cx="64" cy="15"/>
              </a:xfrm>
              <a:custGeom>
                <a:avLst/>
                <a:gdLst>
                  <a:gd name="T0" fmla="*/ 27 w 27"/>
                  <a:gd name="T1" fmla="*/ 2 h 6"/>
                  <a:gd name="T2" fmla="*/ 0 w 27"/>
                  <a:gd name="T3" fmla="*/ 0 h 6"/>
                  <a:gd name="T4" fmla="*/ 3 w 27"/>
                  <a:gd name="T5" fmla="*/ 5 h 6"/>
                  <a:gd name="T6" fmla="*/ 21 w 27"/>
                  <a:gd name="T7" fmla="*/ 6 h 6"/>
                  <a:gd name="T8" fmla="*/ 27 w 27"/>
                  <a:gd name="T9" fmla="*/ 2 h 6"/>
                </a:gdLst>
                <a:ahLst/>
                <a:cxnLst>
                  <a:cxn ang="0">
                    <a:pos x="T0" y="T1"/>
                  </a:cxn>
                  <a:cxn ang="0">
                    <a:pos x="T2" y="T3"/>
                  </a:cxn>
                  <a:cxn ang="0">
                    <a:pos x="T4" y="T5"/>
                  </a:cxn>
                  <a:cxn ang="0">
                    <a:pos x="T6" y="T7"/>
                  </a:cxn>
                  <a:cxn ang="0">
                    <a:pos x="T8" y="T9"/>
                  </a:cxn>
                </a:cxnLst>
                <a:rect l="0" t="0" r="r" b="b"/>
                <a:pathLst>
                  <a:path w="27" h="6">
                    <a:moveTo>
                      <a:pt x="27" y="2"/>
                    </a:moveTo>
                    <a:cubicBezTo>
                      <a:pt x="0" y="0"/>
                      <a:pt x="0" y="0"/>
                      <a:pt x="0" y="0"/>
                    </a:cubicBezTo>
                    <a:cubicBezTo>
                      <a:pt x="1" y="1"/>
                      <a:pt x="2" y="3"/>
                      <a:pt x="3" y="5"/>
                    </a:cubicBezTo>
                    <a:cubicBezTo>
                      <a:pt x="21" y="6"/>
                      <a:pt x="21" y="6"/>
                      <a:pt x="21" y="6"/>
                    </a:cubicBezTo>
                    <a:cubicBezTo>
                      <a:pt x="23" y="5"/>
                      <a:pt x="25" y="3"/>
                      <a:pt x="27" y="2"/>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8" name="Freeform 294"/>
              <p:cNvSpPr/>
              <p:nvPr/>
            </p:nvSpPr>
            <p:spPr bwMode="auto">
              <a:xfrm>
                <a:off x="5664" y="2086"/>
                <a:ext cx="40" cy="57"/>
              </a:xfrm>
              <a:custGeom>
                <a:avLst/>
                <a:gdLst>
                  <a:gd name="T0" fmla="*/ 1 w 17"/>
                  <a:gd name="T1" fmla="*/ 17 h 24"/>
                  <a:gd name="T2" fmla="*/ 14 w 17"/>
                  <a:gd name="T3" fmla="*/ 24 h 24"/>
                  <a:gd name="T4" fmla="*/ 17 w 17"/>
                  <a:gd name="T5" fmla="*/ 4 h 24"/>
                  <a:gd name="T6" fmla="*/ 1 w 17"/>
                  <a:gd name="T7" fmla="*/ 0 h 24"/>
                  <a:gd name="T8" fmla="*/ 1 w 17"/>
                  <a:gd name="T9" fmla="*/ 17 h 24"/>
                </a:gdLst>
                <a:ahLst/>
                <a:cxnLst>
                  <a:cxn ang="0">
                    <a:pos x="T0" y="T1"/>
                  </a:cxn>
                  <a:cxn ang="0">
                    <a:pos x="T2" y="T3"/>
                  </a:cxn>
                  <a:cxn ang="0">
                    <a:pos x="T4" y="T5"/>
                  </a:cxn>
                  <a:cxn ang="0">
                    <a:pos x="T6" y="T7"/>
                  </a:cxn>
                  <a:cxn ang="0">
                    <a:pos x="T8" y="T9"/>
                  </a:cxn>
                </a:cxnLst>
                <a:rect l="0" t="0" r="r" b="b"/>
                <a:pathLst>
                  <a:path w="17" h="24">
                    <a:moveTo>
                      <a:pt x="1" y="17"/>
                    </a:moveTo>
                    <a:cubicBezTo>
                      <a:pt x="5" y="19"/>
                      <a:pt x="10" y="21"/>
                      <a:pt x="14" y="24"/>
                    </a:cubicBezTo>
                    <a:cubicBezTo>
                      <a:pt x="14" y="18"/>
                      <a:pt x="15" y="11"/>
                      <a:pt x="17" y="4"/>
                    </a:cubicBezTo>
                    <a:cubicBezTo>
                      <a:pt x="12" y="3"/>
                      <a:pt x="7" y="1"/>
                      <a:pt x="1" y="0"/>
                    </a:cubicBezTo>
                    <a:cubicBezTo>
                      <a:pt x="0" y="6"/>
                      <a:pt x="0" y="12"/>
                      <a:pt x="1" y="17"/>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9" name="Freeform 295"/>
              <p:cNvSpPr/>
              <p:nvPr/>
            </p:nvSpPr>
            <p:spPr bwMode="auto">
              <a:xfrm>
                <a:off x="5532" y="1389"/>
                <a:ext cx="144" cy="204"/>
              </a:xfrm>
              <a:custGeom>
                <a:avLst/>
                <a:gdLst>
                  <a:gd name="T0" fmla="*/ 8 w 61"/>
                  <a:gd name="T1" fmla="*/ 57 h 86"/>
                  <a:gd name="T2" fmla="*/ 1 w 61"/>
                  <a:gd name="T3" fmla="*/ 69 h 86"/>
                  <a:gd name="T4" fmla="*/ 52 w 61"/>
                  <a:gd name="T5" fmla="*/ 86 h 86"/>
                  <a:gd name="T6" fmla="*/ 61 w 61"/>
                  <a:gd name="T7" fmla="*/ 71 h 86"/>
                  <a:gd name="T8" fmla="*/ 17 w 61"/>
                  <a:gd name="T9" fmla="*/ 0 h 86"/>
                  <a:gd name="T10" fmla="*/ 0 w 61"/>
                  <a:gd name="T11" fmla="*/ 0 h 86"/>
                  <a:gd name="T12" fmla="*/ 42 w 61"/>
                  <a:gd name="T13" fmla="*/ 67 h 86"/>
                  <a:gd name="T14" fmla="*/ 8 w 61"/>
                  <a:gd name="T15" fmla="*/ 57 h 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86">
                    <a:moveTo>
                      <a:pt x="8" y="57"/>
                    </a:moveTo>
                    <a:cubicBezTo>
                      <a:pt x="6" y="60"/>
                      <a:pt x="3" y="66"/>
                      <a:pt x="1" y="69"/>
                    </a:cubicBezTo>
                    <a:cubicBezTo>
                      <a:pt x="15" y="73"/>
                      <a:pt x="36" y="82"/>
                      <a:pt x="52" y="86"/>
                    </a:cubicBezTo>
                    <a:cubicBezTo>
                      <a:pt x="55" y="82"/>
                      <a:pt x="59" y="76"/>
                      <a:pt x="61" y="71"/>
                    </a:cubicBezTo>
                    <a:cubicBezTo>
                      <a:pt x="54" y="59"/>
                      <a:pt x="34" y="28"/>
                      <a:pt x="17" y="0"/>
                    </a:cubicBezTo>
                    <a:cubicBezTo>
                      <a:pt x="0" y="0"/>
                      <a:pt x="0" y="0"/>
                      <a:pt x="0" y="0"/>
                    </a:cubicBezTo>
                    <a:cubicBezTo>
                      <a:pt x="16" y="25"/>
                      <a:pt x="36" y="55"/>
                      <a:pt x="42" y="67"/>
                    </a:cubicBezTo>
                    <a:cubicBezTo>
                      <a:pt x="31" y="64"/>
                      <a:pt x="15" y="59"/>
                      <a:pt x="8" y="57"/>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0" name="Freeform 296"/>
              <p:cNvSpPr/>
              <p:nvPr/>
            </p:nvSpPr>
            <p:spPr bwMode="auto">
              <a:xfrm>
                <a:off x="5631" y="1927"/>
                <a:ext cx="31" cy="19"/>
              </a:xfrm>
              <a:custGeom>
                <a:avLst/>
                <a:gdLst>
                  <a:gd name="T0" fmla="*/ 13 w 13"/>
                  <a:gd name="T1" fmla="*/ 1 h 8"/>
                  <a:gd name="T2" fmla="*/ 0 w 13"/>
                  <a:gd name="T3" fmla="*/ 0 h 8"/>
                  <a:gd name="T4" fmla="*/ 6 w 13"/>
                  <a:gd name="T5" fmla="*/ 8 h 8"/>
                  <a:gd name="T6" fmla="*/ 13 w 13"/>
                  <a:gd name="T7" fmla="*/ 1 h 8"/>
                </a:gdLst>
                <a:ahLst/>
                <a:cxnLst>
                  <a:cxn ang="0">
                    <a:pos x="T0" y="T1"/>
                  </a:cxn>
                  <a:cxn ang="0">
                    <a:pos x="T2" y="T3"/>
                  </a:cxn>
                  <a:cxn ang="0">
                    <a:pos x="T4" y="T5"/>
                  </a:cxn>
                  <a:cxn ang="0">
                    <a:pos x="T6" y="T7"/>
                  </a:cxn>
                </a:cxnLst>
                <a:rect l="0" t="0" r="r" b="b"/>
                <a:pathLst>
                  <a:path w="13" h="8">
                    <a:moveTo>
                      <a:pt x="13" y="1"/>
                    </a:moveTo>
                    <a:cubicBezTo>
                      <a:pt x="0" y="0"/>
                      <a:pt x="0" y="0"/>
                      <a:pt x="0" y="0"/>
                    </a:cubicBezTo>
                    <a:cubicBezTo>
                      <a:pt x="2" y="3"/>
                      <a:pt x="4" y="5"/>
                      <a:pt x="6" y="8"/>
                    </a:cubicBezTo>
                    <a:cubicBezTo>
                      <a:pt x="8" y="5"/>
                      <a:pt x="10" y="3"/>
                      <a:pt x="13" y="1"/>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1" name="Freeform 297"/>
              <p:cNvSpPr/>
              <p:nvPr/>
            </p:nvSpPr>
            <p:spPr bwMode="auto">
              <a:xfrm>
                <a:off x="5541" y="2400"/>
                <a:ext cx="161" cy="194"/>
              </a:xfrm>
              <a:custGeom>
                <a:avLst/>
                <a:gdLst>
                  <a:gd name="T0" fmla="*/ 64 w 68"/>
                  <a:gd name="T1" fmla="*/ 0 h 82"/>
                  <a:gd name="T2" fmla="*/ 37 w 68"/>
                  <a:gd name="T3" fmla="*/ 2 h 82"/>
                  <a:gd name="T4" fmla="*/ 11 w 68"/>
                  <a:gd name="T5" fmla="*/ 27 h 82"/>
                  <a:gd name="T6" fmla="*/ 12 w 68"/>
                  <a:gd name="T7" fmla="*/ 41 h 82"/>
                  <a:gd name="T8" fmla="*/ 44 w 68"/>
                  <a:gd name="T9" fmla="*/ 19 h 82"/>
                  <a:gd name="T10" fmla="*/ 54 w 68"/>
                  <a:gd name="T11" fmla="*/ 34 h 82"/>
                  <a:gd name="T12" fmla="*/ 0 w 68"/>
                  <a:gd name="T13" fmla="*/ 70 h 82"/>
                  <a:gd name="T14" fmla="*/ 14 w 68"/>
                  <a:gd name="T15" fmla="*/ 82 h 82"/>
                  <a:gd name="T16" fmla="*/ 31 w 68"/>
                  <a:gd name="T17" fmla="*/ 73 h 82"/>
                  <a:gd name="T18" fmla="*/ 68 w 68"/>
                  <a:gd name="T19" fmla="*/ 39 h 82"/>
                  <a:gd name="T20" fmla="*/ 64 w 68"/>
                  <a:gd name="T2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2">
                    <a:moveTo>
                      <a:pt x="64" y="0"/>
                    </a:moveTo>
                    <a:cubicBezTo>
                      <a:pt x="56" y="3"/>
                      <a:pt x="47" y="4"/>
                      <a:pt x="37" y="2"/>
                    </a:cubicBezTo>
                    <a:cubicBezTo>
                      <a:pt x="34" y="15"/>
                      <a:pt x="23" y="24"/>
                      <a:pt x="11" y="27"/>
                    </a:cubicBezTo>
                    <a:cubicBezTo>
                      <a:pt x="10" y="32"/>
                      <a:pt x="10" y="37"/>
                      <a:pt x="12" y="41"/>
                    </a:cubicBezTo>
                    <a:cubicBezTo>
                      <a:pt x="28" y="37"/>
                      <a:pt x="39" y="26"/>
                      <a:pt x="44" y="19"/>
                    </a:cubicBezTo>
                    <a:cubicBezTo>
                      <a:pt x="54" y="34"/>
                      <a:pt x="54" y="34"/>
                      <a:pt x="54" y="34"/>
                    </a:cubicBezTo>
                    <a:cubicBezTo>
                      <a:pt x="48" y="51"/>
                      <a:pt x="25" y="66"/>
                      <a:pt x="0" y="70"/>
                    </a:cubicBezTo>
                    <a:cubicBezTo>
                      <a:pt x="14" y="82"/>
                      <a:pt x="14" y="82"/>
                      <a:pt x="14" y="82"/>
                    </a:cubicBezTo>
                    <a:cubicBezTo>
                      <a:pt x="20" y="80"/>
                      <a:pt x="26" y="77"/>
                      <a:pt x="31" y="73"/>
                    </a:cubicBezTo>
                    <a:cubicBezTo>
                      <a:pt x="41" y="61"/>
                      <a:pt x="54" y="49"/>
                      <a:pt x="68" y="39"/>
                    </a:cubicBezTo>
                    <a:cubicBezTo>
                      <a:pt x="62" y="28"/>
                      <a:pt x="59" y="13"/>
                      <a:pt x="64" y="0"/>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2" name="Freeform 298"/>
              <p:cNvSpPr/>
              <p:nvPr/>
            </p:nvSpPr>
            <p:spPr bwMode="auto">
              <a:xfrm>
                <a:off x="5449" y="1415"/>
                <a:ext cx="192" cy="285"/>
              </a:xfrm>
              <a:custGeom>
                <a:avLst/>
                <a:gdLst>
                  <a:gd name="T0" fmla="*/ 4 w 81"/>
                  <a:gd name="T1" fmla="*/ 58 h 120"/>
                  <a:gd name="T2" fmla="*/ 78 w 81"/>
                  <a:gd name="T3" fmla="*/ 120 h 120"/>
                  <a:gd name="T4" fmla="*/ 81 w 81"/>
                  <a:gd name="T5" fmla="*/ 116 h 120"/>
                  <a:gd name="T6" fmla="*/ 14 w 81"/>
                  <a:gd name="T7" fmla="*/ 57 h 120"/>
                  <a:gd name="T8" fmla="*/ 42 w 81"/>
                  <a:gd name="T9" fmla="*/ 9 h 120"/>
                  <a:gd name="T10" fmla="*/ 36 w 81"/>
                  <a:gd name="T11" fmla="*/ 0 h 120"/>
                  <a:gd name="T12" fmla="*/ 4 w 81"/>
                  <a:gd name="T13" fmla="*/ 58 h 120"/>
                </a:gdLst>
                <a:ahLst/>
                <a:cxnLst>
                  <a:cxn ang="0">
                    <a:pos x="T0" y="T1"/>
                  </a:cxn>
                  <a:cxn ang="0">
                    <a:pos x="T2" y="T3"/>
                  </a:cxn>
                  <a:cxn ang="0">
                    <a:pos x="T4" y="T5"/>
                  </a:cxn>
                  <a:cxn ang="0">
                    <a:pos x="T6" y="T7"/>
                  </a:cxn>
                  <a:cxn ang="0">
                    <a:pos x="T8" y="T9"/>
                  </a:cxn>
                  <a:cxn ang="0">
                    <a:pos x="T10" y="T11"/>
                  </a:cxn>
                  <a:cxn ang="0">
                    <a:pos x="T12" y="T13"/>
                  </a:cxn>
                </a:cxnLst>
                <a:rect l="0" t="0" r="r" b="b"/>
                <a:pathLst>
                  <a:path w="81" h="120">
                    <a:moveTo>
                      <a:pt x="4" y="58"/>
                    </a:moveTo>
                    <a:cubicBezTo>
                      <a:pt x="8" y="73"/>
                      <a:pt x="38" y="94"/>
                      <a:pt x="78" y="120"/>
                    </a:cubicBezTo>
                    <a:cubicBezTo>
                      <a:pt x="79" y="119"/>
                      <a:pt x="80" y="117"/>
                      <a:pt x="81" y="116"/>
                    </a:cubicBezTo>
                    <a:cubicBezTo>
                      <a:pt x="49" y="92"/>
                      <a:pt x="20" y="68"/>
                      <a:pt x="14" y="57"/>
                    </a:cubicBezTo>
                    <a:cubicBezTo>
                      <a:pt x="10" y="49"/>
                      <a:pt x="23" y="29"/>
                      <a:pt x="42" y="9"/>
                    </a:cubicBezTo>
                    <a:cubicBezTo>
                      <a:pt x="40" y="6"/>
                      <a:pt x="38" y="3"/>
                      <a:pt x="36" y="0"/>
                    </a:cubicBezTo>
                    <a:cubicBezTo>
                      <a:pt x="15" y="22"/>
                      <a:pt x="0" y="43"/>
                      <a:pt x="4" y="58"/>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3" name="Freeform 299"/>
              <p:cNvSpPr/>
              <p:nvPr/>
            </p:nvSpPr>
            <p:spPr bwMode="auto">
              <a:xfrm>
                <a:off x="5586" y="1389"/>
                <a:ext cx="5" cy="2"/>
              </a:xfrm>
              <a:custGeom>
                <a:avLst/>
                <a:gdLst>
                  <a:gd name="T0" fmla="*/ 2 w 2"/>
                  <a:gd name="T1" fmla="*/ 0 h 1"/>
                  <a:gd name="T2" fmla="*/ 0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0"/>
                      <a:pt x="0" y="0"/>
                      <a:pt x="0" y="0"/>
                    </a:cubicBezTo>
                    <a:cubicBezTo>
                      <a:pt x="1" y="1"/>
                      <a:pt x="1" y="1"/>
                      <a:pt x="1" y="1"/>
                    </a:cubicBezTo>
                    <a:cubicBezTo>
                      <a:pt x="1" y="1"/>
                      <a:pt x="2" y="0"/>
                      <a:pt x="2" y="0"/>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4" name="Freeform 300"/>
              <p:cNvSpPr/>
              <p:nvPr/>
            </p:nvSpPr>
            <p:spPr bwMode="auto">
              <a:xfrm>
                <a:off x="5603" y="2072"/>
                <a:ext cx="54" cy="50"/>
              </a:xfrm>
              <a:custGeom>
                <a:avLst/>
                <a:gdLst>
                  <a:gd name="T0" fmla="*/ 0 w 23"/>
                  <a:gd name="T1" fmla="*/ 0 h 21"/>
                  <a:gd name="T2" fmla="*/ 0 w 23"/>
                  <a:gd name="T3" fmla="*/ 5 h 21"/>
                  <a:gd name="T4" fmla="*/ 15 w 23"/>
                  <a:gd name="T5" fmla="*/ 20 h 21"/>
                  <a:gd name="T6" fmla="*/ 22 w 23"/>
                  <a:gd name="T7" fmla="*/ 21 h 21"/>
                  <a:gd name="T8" fmla="*/ 23 w 23"/>
                  <a:gd name="T9" fmla="*/ 5 h 21"/>
                  <a:gd name="T10" fmla="*/ 0 w 23"/>
                  <a:gd name="T11" fmla="*/ 0 h 21"/>
                </a:gdLst>
                <a:ahLst/>
                <a:cxnLst>
                  <a:cxn ang="0">
                    <a:pos x="T0" y="T1"/>
                  </a:cxn>
                  <a:cxn ang="0">
                    <a:pos x="T2" y="T3"/>
                  </a:cxn>
                  <a:cxn ang="0">
                    <a:pos x="T4" y="T5"/>
                  </a:cxn>
                  <a:cxn ang="0">
                    <a:pos x="T6" y="T7"/>
                  </a:cxn>
                  <a:cxn ang="0">
                    <a:pos x="T8" y="T9"/>
                  </a:cxn>
                  <a:cxn ang="0">
                    <a:pos x="T10" y="T11"/>
                  </a:cxn>
                </a:cxnLst>
                <a:rect l="0" t="0" r="r" b="b"/>
                <a:pathLst>
                  <a:path w="23" h="21">
                    <a:moveTo>
                      <a:pt x="0" y="0"/>
                    </a:moveTo>
                    <a:cubicBezTo>
                      <a:pt x="0" y="1"/>
                      <a:pt x="0" y="3"/>
                      <a:pt x="0" y="5"/>
                    </a:cubicBezTo>
                    <a:cubicBezTo>
                      <a:pt x="5" y="8"/>
                      <a:pt x="11" y="13"/>
                      <a:pt x="15" y="20"/>
                    </a:cubicBezTo>
                    <a:cubicBezTo>
                      <a:pt x="18" y="20"/>
                      <a:pt x="20" y="21"/>
                      <a:pt x="22" y="21"/>
                    </a:cubicBezTo>
                    <a:cubicBezTo>
                      <a:pt x="22" y="16"/>
                      <a:pt x="22" y="11"/>
                      <a:pt x="23" y="5"/>
                    </a:cubicBezTo>
                    <a:cubicBezTo>
                      <a:pt x="16" y="3"/>
                      <a:pt x="8" y="1"/>
                      <a:pt x="0" y="0"/>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5" name="Freeform 301"/>
              <p:cNvSpPr/>
              <p:nvPr/>
            </p:nvSpPr>
            <p:spPr bwMode="auto">
              <a:xfrm>
                <a:off x="5612" y="2179"/>
                <a:ext cx="57" cy="161"/>
              </a:xfrm>
              <a:custGeom>
                <a:avLst/>
                <a:gdLst>
                  <a:gd name="T0" fmla="*/ 0 w 24"/>
                  <a:gd name="T1" fmla="*/ 0 h 68"/>
                  <a:gd name="T2" fmla="*/ 4 w 24"/>
                  <a:gd name="T3" fmla="*/ 57 h 68"/>
                  <a:gd name="T4" fmla="*/ 17 w 24"/>
                  <a:gd name="T5" fmla="*/ 68 h 68"/>
                  <a:gd name="T6" fmla="*/ 16 w 24"/>
                  <a:gd name="T7" fmla="*/ 5 h 68"/>
                  <a:gd name="T8" fmla="*/ 0 w 24"/>
                  <a:gd name="T9" fmla="*/ 0 h 68"/>
                </a:gdLst>
                <a:ahLst/>
                <a:cxnLst>
                  <a:cxn ang="0">
                    <a:pos x="T0" y="T1"/>
                  </a:cxn>
                  <a:cxn ang="0">
                    <a:pos x="T2" y="T3"/>
                  </a:cxn>
                  <a:cxn ang="0">
                    <a:pos x="T4" y="T5"/>
                  </a:cxn>
                  <a:cxn ang="0">
                    <a:pos x="T6" y="T7"/>
                  </a:cxn>
                  <a:cxn ang="0">
                    <a:pos x="T8" y="T9"/>
                  </a:cxn>
                </a:cxnLst>
                <a:rect l="0" t="0" r="r" b="b"/>
                <a:pathLst>
                  <a:path w="24" h="68">
                    <a:moveTo>
                      <a:pt x="0" y="0"/>
                    </a:moveTo>
                    <a:cubicBezTo>
                      <a:pt x="10" y="16"/>
                      <a:pt x="13" y="42"/>
                      <a:pt x="4" y="57"/>
                    </a:cubicBezTo>
                    <a:cubicBezTo>
                      <a:pt x="7" y="62"/>
                      <a:pt x="11" y="66"/>
                      <a:pt x="17" y="68"/>
                    </a:cubicBezTo>
                    <a:cubicBezTo>
                      <a:pt x="24" y="54"/>
                      <a:pt x="24" y="22"/>
                      <a:pt x="16" y="5"/>
                    </a:cubicBezTo>
                    <a:cubicBezTo>
                      <a:pt x="12" y="3"/>
                      <a:pt x="6" y="1"/>
                      <a:pt x="0" y="0"/>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6" name="Freeform 302"/>
              <p:cNvSpPr/>
              <p:nvPr/>
            </p:nvSpPr>
            <p:spPr bwMode="auto">
              <a:xfrm>
                <a:off x="5170" y="2421"/>
                <a:ext cx="442" cy="517"/>
              </a:xfrm>
              <a:custGeom>
                <a:avLst/>
                <a:gdLst>
                  <a:gd name="T0" fmla="*/ 187 w 187"/>
                  <a:gd name="T1" fmla="*/ 196 h 218"/>
                  <a:gd name="T2" fmla="*/ 182 w 187"/>
                  <a:gd name="T3" fmla="*/ 190 h 218"/>
                  <a:gd name="T4" fmla="*/ 169 w 187"/>
                  <a:gd name="T5" fmla="*/ 206 h 218"/>
                  <a:gd name="T6" fmla="*/ 138 w 187"/>
                  <a:gd name="T7" fmla="*/ 209 h 218"/>
                  <a:gd name="T8" fmla="*/ 30 w 187"/>
                  <a:gd name="T9" fmla="*/ 112 h 218"/>
                  <a:gd name="T10" fmla="*/ 24 w 187"/>
                  <a:gd name="T11" fmla="*/ 87 h 218"/>
                  <a:gd name="T12" fmla="*/ 61 w 187"/>
                  <a:gd name="T13" fmla="*/ 31 h 218"/>
                  <a:gd name="T14" fmla="*/ 95 w 187"/>
                  <a:gd name="T15" fmla="*/ 27 h 218"/>
                  <a:gd name="T16" fmla="*/ 170 w 187"/>
                  <a:gd name="T17" fmla="*/ 92 h 218"/>
                  <a:gd name="T18" fmla="*/ 175 w 187"/>
                  <a:gd name="T19" fmla="*/ 82 h 218"/>
                  <a:gd name="T20" fmla="*/ 95 w 187"/>
                  <a:gd name="T21" fmla="*/ 15 h 218"/>
                  <a:gd name="T22" fmla="*/ 56 w 187"/>
                  <a:gd name="T23" fmla="*/ 20 h 218"/>
                  <a:gd name="T24" fmla="*/ 10 w 187"/>
                  <a:gd name="T25" fmla="*/ 84 h 218"/>
                  <a:gd name="T26" fmla="*/ 16 w 187"/>
                  <a:gd name="T27" fmla="*/ 117 h 218"/>
                  <a:gd name="T28" fmla="*/ 127 w 187"/>
                  <a:gd name="T29" fmla="*/ 215 h 218"/>
                  <a:gd name="T30" fmla="*/ 180 w 187"/>
                  <a:gd name="T31" fmla="*/ 215 h 218"/>
                  <a:gd name="T32" fmla="*/ 187 w 187"/>
                  <a:gd name="T33" fmla="*/ 196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7" h="218">
                    <a:moveTo>
                      <a:pt x="187" y="196"/>
                    </a:moveTo>
                    <a:cubicBezTo>
                      <a:pt x="185" y="194"/>
                      <a:pt x="184" y="192"/>
                      <a:pt x="182" y="190"/>
                    </a:cubicBezTo>
                    <a:cubicBezTo>
                      <a:pt x="169" y="206"/>
                      <a:pt x="169" y="206"/>
                      <a:pt x="169" y="206"/>
                    </a:cubicBezTo>
                    <a:cubicBezTo>
                      <a:pt x="160" y="218"/>
                      <a:pt x="147" y="217"/>
                      <a:pt x="138" y="209"/>
                    </a:cubicBezTo>
                    <a:cubicBezTo>
                      <a:pt x="30" y="112"/>
                      <a:pt x="30" y="112"/>
                      <a:pt x="30" y="112"/>
                    </a:cubicBezTo>
                    <a:cubicBezTo>
                      <a:pt x="21" y="105"/>
                      <a:pt x="15" y="99"/>
                      <a:pt x="24" y="87"/>
                    </a:cubicBezTo>
                    <a:cubicBezTo>
                      <a:pt x="61" y="31"/>
                      <a:pt x="61" y="31"/>
                      <a:pt x="61" y="31"/>
                    </a:cubicBezTo>
                    <a:cubicBezTo>
                      <a:pt x="70" y="19"/>
                      <a:pt x="81" y="14"/>
                      <a:pt x="95" y="27"/>
                    </a:cubicBezTo>
                    <a:cubicBezTo>
                      <a:pt x="170" y="92"/>
                      <a:pt x="170" y="92"/>
                      <a:pt x="170" y="92"/>
                    </a:cubicBezTo>
                    <a:cubicBezTo>
                      <a:pt x="171" y="89"/>
                      <a:pt x="173" y="86"/>
                      <a:pt x="175" y="82"/>
                    </a:cubicBezTo>
                    <a:cubicBezTo>
                      <a:pt x="95" y="15"/>
                      <a:pt x="95" y="15"/>
                      <a:pt x="95" y="15"/>
                    </a:cubicBezTo>
                    <a:cubicBezTo>
                      <a:pt x="77" y="0"/>
                      <a:pt x="67" y="6"/>
                      <a:pt x="56" y="20"/>
                    </a:cubicBezTo>
                    <a:cubicBezTo>
                      <a:pt x="10" y="84"/>
                      <a:pt x="10" y="84"/>
                      <a:pt x="10" y="84"/>
                    </a:cubicBezTo>
                    <a:cubicBezTo>
                      <a:pt x="0" y="98"/>
                      <a:pt x="6" y="108"/>
                      <a:pt x="16" y="117"/>
                    </a:cubicBezTo>
                    <a:cubicBezTo>
                      <a:pt x="127" y="215"/>
                      <a:pt x="127" y="215"/>
                      <a:pt x="127" y="215"/>
                    </a:cubicBezTo>
                    <a:cubicBezTo>
                      <a:pt x="180" y="215"/>
                      <a:pt x="180" y="215"/>
                      <a:pt x="180" y="215"/>
                    </a:cubicBezTo>
                    <a:cubicBezTo>
                      <a:pt x="179" y="208"/>
                      <a:pt x="182" y="201"/>
                      <a:pt x="187" y="196"/>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7" name="Freeform 303"/>
              <p:cNvSpPr/>
              <p:nvPr/>
            </p:nvSpPr>
            <p:spPr bwMode="auto">
              <a:xfrm>
                <a:off x="5440" y="2464"/>
                <a:ext cx="217" cy="90"/>
              </a:xfrm>
              <a:custGeom>
                <a:avLst/>
                <a:gdLst>
                  <a:gd name="T0" fmla="*/ 92 w 92"/>
                  <a:gd name="T1" fmla="*/ 8 h 38"/>
                  <a:gd name="T2" fmla="*/ 87 w 92"/>
                  <a:gd name="T3" fmla="*/ 0 h 38"/>
                  <a:gd name="T4" fmla="*/ 1 w 92"/>
                  <a:gd name="T5" fmla="*/ 7 h 38"/>
                  <a:gd name="T6" fmla="*/ 0 w 92"/>
                  <a:gd name="T7" fmla="*/ 8 h 38"/>
                  <a:gd name="T8" fmla="*/ 37 w 92"/>
                  <a:gd name="T9" fmla="*/ 38 h 38"/>
                  <a:gd name="T10" fmla="*/ 92 w 92"/>
                  <a:gd name="T11" fmla="*/ 8 h 38"/>
                </a:gdLst>
                <a:ahLst/>
                <a:cxnLst>
                  <a:cxn ang="0">
                    <a:pos x="T0" y="T1"/>
                  </a:cxn>
                  <a:cxn ang="0">
                    <a:pos x="T2" y="T3"/>
                  </a:cxn>
                  <a:cxn ang="0">
                    <a:pos x="T4" y="T5"/>
                  </a:cxn>
                  <a:cxn ang="0">
                    <a:pos x="T6" y="T7"/>
                  </a:cxn>
                  <a:cxn ang="0">
                    <a:pos x="T8" y="T9"/>
                  </a:cxn>
                  <a:cxn ang="0">
                    <a:pos x="T10" y="T11"/>
                  </a:cxn>
                </a:cxnLst>
                <a:rect l="0" t="0" r="r" b="b"/>
                <a:pathLst>
                  <a:path w="92" h="38">
                    <a:moveTo>
                      <a:pt x="92" y="8"/>
                    </a:moveTo>
                    <a:cubicBezTo>
                      <a:pt x="87" y="0"/>
                      <a:pt x="87" y="0"/>
                      <a:pt x="87" y="0"/>
                    </a:cubicBezTo>
                    <a:cubicBezTo>
                      <a:pt x="78" y="13"/>
                      <a:pt x="37" y="38"/>
                      <a:pt x="1" y="7"/>
                    </a:cubicBezTo>
                    <a:cubicBezTo>
                      <a:pt x="0" y="8"/>
                      <a:pt x="0" y="8"/>
                      <a:pt x="0" y="8"/>
                    </a:cubicBezTo>
                    <a:cubicBezTo>
                      <a:pt x="37" y="38"/>
                      <a:pt x="37" y="38"/>
                      <a:pt x="37" y="38"/>
                    </a:cubicBezTo>
                    <a:cubicBezTo>
                      <a:pt x="60" y="36"/>
                      <a:pt x="82" y="25"/>
                      <a:pt x="92" y="8"/>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8" name="Freeform 304"/>
              <p:cNvSpPr/>
              <p:nvPr/>
            </p:nvSpPr>
            <p:spPr bwMode="auto">
              <a:xfrm>
                <a:off x="5581" y="1996"/>
                <a:ext cx="29" cy="19"/>
              </a:xfrm>
              <a:custGeom>
                <a:avLst/>
                <a:gdLst>
                  <a:gd name="T0" fmla="*/ 9 w 12"/>
                  <a:gd name="T1" fmla="*/ 8 h 8"/>
                  <a:gd name="T2" fmla="*/ 12 w 12"/>
                  <a:gd name="T3" fmla="*/ 1 h 8"/>
                  <a:gd name="T4" fmla="*/ 10 w 12"/>
                  <a:gd name="T5" fmla="*/ 0 h 8"/>
                  <a:gd name="T6" fmla="*/ 0 w 12"/>
                  <a:gd name="T7" fmla="*/ 7 h 8"/>
                  <a:gd name="T8" fmla="*/ 9 w 12"/>
                  <a:gd name="T9" fmla="*/ 8 h 8"/>
                </a:gdLst>
                <a:ahLst/>
                <a:cxnLst>
                  <a:cxn ang="0">
                    <a:pos x="T0" y="T1"/>
                  </a:cxn>
                  <a:cxn ang="0">
                    <a:pos x="T2" y="T3"/>
                  </a:cxn>
                  <a:cxn ang="0">
                    <a:pos x="T4" y="T5"/>
                  </a:cxn>
                  <a:cxn ang="0">
                    <a:pos x="T6" y="T7"/>
                  </a:cxn>
                  <a:cxn ang="0">
                    <a:pos x="T8" y="T9"/>
                  </a:cxn>
                </a:cxnLst>
                <a:rect l="0" t="0" r="r" b="b"/>
                <a:pathLst>
                  <a:path w="12" h="8">
                    <a:moveTo>
                      <a:pt x="9" y="8"/>
                    </a:moveTo>
                    <a:cubicBezTo>
                      <a:pt x="10" y="6"/>
                      <a:pt x="11" y="4"/>
                      <a:pt x="12" y="1"/>
                    </a:cubicBezTo>
                    <a:cubicBezTo>
                      <a:pt x="11" y="1"/>
                      <a:pt x="11" y="0"/>
                      <a:pt x="10" y="0"/>
                    </a:cubicBezTo>
                    <a:cubicBezTo>
                      <a:pt x="0" y="7"/>
                      <a:pt x="0" y="7"/>
                      <a:pt x="0" y="7"/>
                    </a:cubicBezTo>
                    <a:cubicBezTo>
                      <a:pt x="3" y="8"/>
                      <a:pt x="6" y="8"/>
                      <a:pt x="9" y="8"/>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9" name="Freeform 305"/>
              <p:cNvSpPr/>
              <p:nvPr/>
            </p:nvSpPr>
            <p:spPr bwMode="auto">
              <a:xfrm>
                <a:off x="5565" y="1989"/>
                <a:ext cx="38" cy="24"/>
              </a:xfrm>
              <a:custGeom>
                <a:avLst/>
                <a:gdLst>
                  <a:gd name="T0" fmla="*/ 5 w 16"/>
                  <a:gd name="T1" fmla="*/ 10 h 10"/>
                  <a:gd name="T2" fmla="*/ 16 w 16"/>
                  <a:gd name="T3" fmla="*/ 2 h 10"/>
                  <a:gd name="T4" fmla="*/ 13 w 16"/>
                  <a:gd name="T5" fmla="*/ 0 h 10"/>
                  <a:gd name="T6" fmla="*/ 0 w 16"/>
                  <a:gd name="T7" fmla="*/ 9 h 10"/>
                  <a:gd name="T8" fmla="*/ 5 w 16"/>
                  <a:gd name="T9" fmla="*/ 10 h 10"/>
                </a:gdLst>
                <a:ahLst/>
                <a:cxnLst>
                  <a:cxn ang="0">
                    <a:pos x="T0" y="T1"/>
                  </a:cxn>
                  <a:cxn ang="0">
                    <a:pos x="T2" y="T3"/>
                  </a:cxn>
                  <a:cxn ang="0">
                    <a:pos x="T4" y="T5"/>
                  </a:cxn>
                  <a:cxn ang="0">
                    <a:pos x="T6" y="T7"/>
                  </a:cxn>
                  <a:cxn ang="0">
                    <a:pos x="T8" y="T9"/>
                  </a:cxn>
                </a:cxnLst>
                <a:rect l="0" t="0" r="r" b="b"/>
                <a:pathLst>
                  <a:path w="16" h="10">
                    <a:moveTo>
                      <a:pt x="5" y="10"/>
                    </a:moveTo>
                    <a:cubicBezTo>
                      <a:pt x="16" y="2"/>
                      <a:pt x="16" y="2"/>
                      <a:pt x="16" y="2"/>
                    </a:cubicBezTo>
                    <a:cubicBezTo>
                      <a:pt x="15" y="1"/>
                      <a:pt x="14" y="1"/>
                      <a:pt x="13" y="0"/>
                    </a:cubicBezTo>
                    <a:cubicBezTo>
                      <a:pt x="0" y="9"/>
                      <a:pt x="0" y="9"/>
                      <a:pt x="0" y="9"/>
                    </a:cubicBezTo>
                    <a:cubicBezTo>
                      <a:pt x="2" y="9"/>
                      <a:pt x="4" y="10"/>
                      <a:pt x="5" y="10"/>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0" name="Freeform 306"/>
              <p:cNvSpPr/>
              <p:nvPr/>
            </p:nvSpPr>
            <p:spPr bwMode="auto">
              <a:xfrm>
                <a:off x="5496" y="2177"/>
                <a:ext cx="133" cy="128"/>
              </a:xfrm>
              <a:custGeom>
                <a:avLst/>
                <a:gdLst>
                  <a:gd name="T0" fmla="*/ 0 w 56"/>
                  <a:gd name="T1" fmla="*/ 12 h 54"/>
                  <a:gd name="T2" fmla="*/ 11 w 56"/>
                  <a:gd name="T3" fmla="*/ 51 h 54"/>
                  <a:gd name="T4" fmla="*/ 27 w 56"/>
                  <a:gd name="T5" fmla="*/ 49 h 54"/>
                  <a:gd name="T6" fmla="*/ 24 w 56"/>
                  <a:gd name="T7" fmla="*/ 33 h 54"/>
                  <a:gd name="T8" fmla="*/ 43 w 56"/>
                  <a:gd name="T9" fmla="*/ 23 h 54"/>
                  <a:gd name="T10" fmla="*/ 51 w 56"/>
                  <a:gd name="T11" fmla="*/ 54 h 54"/>
                  <a:gd name="T12" fmla="*/ 45 w 56"/>
                  <a:gd name="T13" fmla="*/ 1 h 54"/>
                  <a:gd name="T14" fmla="*/ 0 w 56"/>
                  <a:gd name="T15" fmla="*/ 12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0" y="12"/>
                    </a:moveTo>
                    <a:cubicBezTo>
                      <a:pt x="8" y="23"/>
                      <a:pt x="11" y="39"/>
                      <a:pt x="11" y="51"/>
                    </a:cubicBezTo>
                    <a:cubicBezTo>
                      <a:pt x="16" y="49"/>
                      <a:pt x="21" y="48"/>
                      <a:pt x="27" y="49"/>
                    </a:cubicBezTo>
                    <a:cubicBezTo>
                      <a:pt x="24" y="33"/>
                      <a:pt x="24" y="33"/>
                      <a:pt x="24" y="33"/>
                    </a:cubicBezTo>
                    <a:cubicBezTo>
                      <a:pt x="43" y="23"/>
                      <a:pt x="43" y="23"/>
                      <a:pt x="43" y="23"/>
                    </a:cubicBezTo>
                    <a:cubicBezTo>
                      <a:pt x="44" y="32"/>
                      <a:pt x="46" y="44"/>
                      <a:pt x="51" y="54"/>
                    </a:cubicBezTo>
                    <a:cubicBezTo>
                      <a:pt x="56" y="39"/>
                      <a:pt x="54" y="15"/>
                      <a:pt x="45" y="1"/>
                    </a:cubicBezTo>
                    <a:cubicBezTo>
                      <a:pt x="31" y="0"/>
                      <a:pt x="14" y="3"/>
                      <a:pt x="0" y="12"/>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1" name="Freeform 307"/>
              <p:cNvSpPr/>
              <p:nvPr/>
            </p:nvSpPr>
            <p:spPr bwMode="auto">
              <a:xfrm>
                <a:off x="5638" y="2924"/>
                <a:ext cx="12" cy="7"/>
              </a:xfrm>
              <a:custGeom>
                <a:avLst/>
                <a:gdLst>
                  <a:gd name="T0" fmla="*/ 2 w 5"/>
                  <a:gd name="T1" fmla="*/ 0 h 3"/>
                  <a:gd name="T2" fmla="*/ 0 w 5"/>
                  <a:gd name="T3" fmla="*/ 3 h 3"/>
                  <a:gd name="T4" fmla="*/ 5 w 5"/>
                  <a:gd name="T5" fmla="*/ 3 h 3"/>
                  <a:gd name="T6" fmla="*/ 5 w 5"/>
                  <a:gd name="T7" fmla="*/ 2 h 3"/>
                  <a:gd name="T8" fmla="*/ 2 w 5"/>
                  <a:gd name="T9" fmla="*/ 0 h 3"/>
                </a:gdLst>
                <a:ahLst/>
                <a:cxnLst>
                  <a:cxn ang="0">
                    <a:pos x="T0" y="T1"/>
                  </a:cxn>
                  <a:cxn ang="0">
                    <a:pos x="T2" y="T3"/>
                  </a:cxn>
                  <a:cxn ang="0">
                    <a:pos x="T4" y="T5"/>
                  </a:cxn>
                  <a:cxn ang="0">
                    <a:pos x="T6" y="T7"/>
                  </a:cxn>
                  <a:cxn ang="0">
                    <a:pos x="T8" y="T9"/>
                  </a:cxn>
                </a:cxnLst>
                <a:rect l="0" t="0" r="r" b="b"/>
                <a:pathLst>
                  <a:path w="5" h="3">
                    <a:moveTo>
                      <a:pt x="2" y="0"/>
                    </a:moveTo>
                    <a:cubicBezTo>
                      <a:pt x="0" y="3"/>
                      <a:pt x="0" y="3"/>
                      <a:pt x="0" y="3"/>
                    </a:cubicBezTo>
                    <a:cubicBezTo>
                      <a:pt x="5" y="3"/>
                      <a:pt x="5" y="3"/>
                      <a:pt x="5" y="3"/>
                    </a:cubicBezTo>
                    <a:cubicBezTo>
                      <a:pt x="5" y="2"/>
                      <a:pt x="5" y="2"/>
                      <a:pt x="5" y="2"/>
                    </a:cubicBezTo>
                    <a:cubicBezTo>
                      <a:pt x="4" y="1"/>
                      <a:pt x="3" y="0"/>
                      <a:pt x="2" y="0"/>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2" name="Freeform 308"/>
              <p:cNvSpPr/>
              <p:nvPr/>
            </p:nvSpPr>
            <p:spPr bwMode="auto">
              <a:xfrm>
                <a:off x="5551" y="1980"/>
                <a:ext cx="42" cy="30"/>
              </a:xfrm>
              <a:custGeom>
                <a:avLst/>
                <a:gdLst>
                  <a:gd name="T0" fmla="*/ 4 w 18"/>
                  <a:gd name="T1" fmla="*/ 13 h 13"/>
                  <a:gd name="T2" fmla="*/ 18 w 18"/>
                  <a:gd name="T3" fmla="*/ 3 h 13"/>
                  <a:gd name="T4" fmla="*/ 15 w 18"/>
                  <a:gd name="T5" fmla="*/ 0 h 13"/>
                  <a:gd name="T6" fmla="*/ 0 w 18"/>
                  <a:gd name="T7" fmla="*/ 12 h 13"/>
                  <a:gd name="T8" fmla="*/ 4 w 18"/>
                  <a:gd name="T9" fmla="*/ 13 h 13"/>
                </a:gdLst>
                <a:ahLst/>
                <a:cxnLst>
                  <a:cxn ang="0">
                    <a:pos x="T0" y="T1"/>
                  </a:cxn>
                  <a:cxn ang="0">
                    <a:pos x="T2" y="T3"/>
                  </a:cxn>
                  <a:cxn ang="0">
                    <a:pos x="T4" y="T5"/>
                  </a:cxn>
                  <a:cxn ang="0">
                    <a:pos x="T6" y="T7"/>
                  </a:cxn>
                  <a:cxn ang="0">
                    <a:pos x="T8" y="T9"/>
                  </a:cxn>
                </a:cxnLst>
                <a:rect l="0" t="0" r="r" b="b"/>
                <a:pathLst>
                  <a:path w="18" h="13">
                    <a:moveTo>
                      <a:pt x="4" y="13"/>
                    </a:moveTo>
                    <a:cubicBezTo>
                      <a:pt x="18" y="3"/>
                      <a:pt x="18" y="3"/>
                      <a:pt x="18" y="3"/>
                    </a:cubicBezTo>
                    <a:cubicBezTo>
                      <a:pt x="17" y="2"/>
                      <a:pt x="16" y="1"/>
                      <a:pt x="15" y="0"/>
                    </a:cubicBezTo>
                    <a:cubicBezTo>
                      <a:pt x="0" y="12"/>
                      <a:pt x="0" y="12"/>
                      <a:pt x="0" y="12"/>
                    </a:cubicBezTo>
                    <a:cubicBezTo>
                      <a:pt x="1" y="12"/>
                      <a:pt x="3" y="13"/>
                      <a:pt x="4" y="13"/>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3" name="Freeform 309"/>
              <p:cNvSpPr/>
              <p:nvPr/>
            </p:nvSpPr>
            <p:spPr bwMode="auto">
              <a:xfrm>
                <a:off x="5392" y="1474"/>
                <a:ext cx="232" cy="297"/>
              </a:xfrm>
              <a:custGeom>
                <a:avLst/>
                <a:gdLst>
                  <a:gd name="T0" fmla="*/ 16 w 98"/>
                  <a:gd name="T1" fmla="*/ 66 h 125"/>
                  <a:gd name="T2" fmla="*/ 75 w 98"/>
                  <a:gd name="T3" fmla="*/ 96 h 125"/>
                  <a:gd name="T4" fmla="*/ 59 w 98"/>
                  <a:gd name="T5" fmla="*/ 111 h 125"/>
                  <a:gd name="T6" fmla="*/ 76 w 98"/>
                  <a:gd name="T7" fmla="*/ 125 h 125"/>
                  <a:gd name="T8" fmla="*/ 98 w 98"/>
                  <a:gd name="T9" fmla="*/ 99 h 125"/>
                  <a:gd name="T10" fmla="*/ 23 w 98"/>
                  <a:gd name="T11" fmla="*/ 34 h 125"/>
                  <a:gd name="T12" fmla="*/ 30 w 98"/>
                  <a:gd name="T13" fmla="*/ 7 h 125"/>
                  <a:gd name="T14" fmla="*/ 25 w 98"/>
                  <a:gd name="T15" fmla="*/ 0 h 125"/>
                  <a:gd name="T16" fmla="*/ 0 w 98"/>
                  <a:gd name="T17" fmla="*/ 41 h 125"/>
                  <a:gd name="T18" fmla="*/ 16 w 98"/>
                  <a:gd name="T19" fmla="*/ 6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125">
                    <a:moveTo>
                      <a:pt x="16" y="66"/>
                    </a:moveTo>
                    <a:cubicBezTo>
                      <a:pt x="44" y="72"/>
                      <a:pt x="69" y="90"/>
                      <a:pt x="75" y="96"/>
                    </a:cubicBezTo>
                    <a:cubicBezTo>
                      <a:pt x="70" y="101"/>
                      <a:pt x="65" y="106"/>
                      <a:pt x="59" y="111"/>
                    </a:cubicBezTo>
                    <a:cubicBezTo>
                      <a:pt x="66" y="117"/>
                      <a:pt x="72" y="122"/>
                      <a:pt x="76" y="125"/>
                    </a:cubicBezTo>
                    <a:cubicBezTo>
                      <a:pt x="82" y="115"/>
                      <a:pt x="90" y="107"/>
                      <a:pt x="98" y="99"/>
                    </a:cubicBezTo>
                    <a:cubicBezTo>
                      <a:pt x="57" y="74"/>
                      <a:pt x="28" y="52"/>
                      <a:pt x="23" y="34"/>
                    </a:cubicBezTo>
                    <a:cubicBezTo>
                      <a:pt x="22" y="27"/>
                      <a:pt x="24" y="17"/>
                      <a:pt x="30" y="7"/>
                    </a:cubicBezTo>
                    <a:cubicBezTo>
                      <a:pt x="25" y="0"/>
                      <a:pt x="25" y="0"/>
                      <a:pt x="25" y="0"/>
                    </a:cubicBezTo>
                    <a:cubicBezTo>
                      <a:pt x="18" y="7"/>
                      <a:pt x="1" y="32"/>
                      <a:pt x="0" y="41"/>
                    </a:cubicBezTo>
                    <a:cubicBezTo>
                      <a:pt x="0" y="46"/>
                      <a:pt x="4" y="53"/>
                      <a:pt x="16" y="6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4" name="Freeform 310"/>
              <p:cNvSpPr/>
              <p:nvPr/>
            </p:nvSpPr>
            <p:spPr bwMode="auto">
              <a:xfrm>
                <a:off x="5350" y="2027"/>
                <a:ext cx="272" cy="176"/>
              </a:xfrm>
              <a:custGeom>
                <a:avLst/>
                <a:gdLst>
                  <a:gd name="T0" fmla="*/ 26 w 115"/>
                  <a:gd name="T1" fmla="*/ 74 h 74"/>
                  <a:gd name="T2" fmla="*/ 115 w 115"/>
                  <a:gd name="T3" fmla="*/ 37 h 74"/>
                  <a:gd name="T4" fmla="*/ 0 w 115"/>
                  <a:gd name="T5" fmla="*/ 67 h 74"/>
                  <a:gd name="T6" fmla="*/ 26 w 115"/>
                  <a:gd name="T7" fmla="*/ 74 h 74"/>
                </a:gdLst>
                <a:ahLst/>
                <a:cxnLst>
                  <a:cxn ang="0">
                    <a:pos x="T0" y="T1"/>
                  </a:cxn>
                  <a:cxn ang="0">
                    <a:pos x="T2" y="T3"/>
                  </a:cxn>
                  <a:cxn ang="0">
                    <a:pos x="T4" y="T5"/>
                  </a:cxn>
                  <a:cxn ang="0">
                    <a:pos x="T6" y="T7"/>
                  </a:cxn>
                </a:cxnLst>
                <a:rect l="0" t="0" r="r" b="b"/>
                <a:pathLst>
                  <a:path w="115" h="74">
                    <a:moveTo>
                      <a:pt x="26" y="74"/>
                    </a:moveTo>
                    <a:cubicBezTo>
                      <a:pt x="48" y="50"/>
                      <a:pt x="82" y="34"/>
                      <a:pt x="115" y="37"/>
                    </a:cubicBezTo>
                    <a:cubicBezTo>
                      <a:pt x="81" y="0"/>
                      <a:pt x="27" y="49"/>
                      <a:pt x="0" y="67"/>
                    </a:cubicBezTo>
                    <a:cubicBezTo>
                      <a:pt x="9" y="70"/>
                      <a:pt x="18" y="72"/>
                      <a:pt x="26" y="74"/>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5" name="Freeform 311"/>
              <p:cNvSpPr/>
              <p:nvPr/>
            </p:nvSpPr>
            <p:spPr bwMode="auto">
              <a:xfrm>
                <a:off x="5622" y="2915"/>
                <a:ext cx="19" cy="16"/>
              </a:xfrm>
              <a:custGeom>
                <a:avLst/>
                <a:gdLst>
                  <a:gd name="T0" fmla="*/ 6 w 8"/>
                  <a:gd name="T1" fmla="*/ 0 h 7"/>
                  <a:gd name="T2" fmla="*/ 0 w 8"/>
                  <a:gd name="T3" fmla="*/ 7 h 7"/>
                  <a:gd name="T4" fmla="*/ 5 w 8"/>
                  <a:gd name="T5" fmla="*/ 7 h 7"/>
                  <a:gd name="T6" fmla="*/ 8 w 8"/>
                  <a:gd name="T7" fmla="*/ 3 h 7"/>
                  <a:gd name="T8" fmla="*/ 6 w 8"/>
                  <a:gd name="T9" fmla="*/ 0 h 7"/>
                </a:gdLst>
                <a:ahLst/>
                <a:cxnLst>
                  <a:cxn ang="0">
                    <a:pos x="T0" y="T1"/>
                  </a:cxn>
                  <a:cxn ang="0">
                    <a:pos x="T2" y="T3"/>
                  </a:cxn>
                  <a:cxn ang="0">
                    <a:pos x="T4" y="T5"/>
                  </a:cxn>
                  <a:cxn ang="0">
                    <a:pos x="T6" y="T7"/>
                  </a:cxn>
                  <a:cxn ang="0">
                    <a:pos x="T8" y="T9"/>
                  </a:cxn>
                </a:cxnLst>
                <a:rect l="0" t="0" r="r" b="b"/>
                <a:pathLst>
                  <a:path w="8" h="7">
                    <a:moveTo>
                      <a:pt x="6" y="0"/>
                    </a:moveTo>
                    <a:cubicBezTo>
                      <a:pt x="0" y="7"/>
                      <a:pt x="0" y="7"/>
                      <a:pt x="0" y="7"/>
                    </a:cubicBezTo>
                    <a:cubicBezTo>
                      <a:pt x="5" y="7"/>
                      <a:pt x="5" y="7"/>
                      <a:pt x="5" y="7"/>
                    </a:cubicBezTo>
                    <a:cubicBezTo>
                      <a:pt x="8" y="3"/>
                      <a:pt x="8" y="3"/>
                      <a:pt x="8" y="3"/>
                    </a:cubicBezTo>
                    <a:cubicBezTo>
                      <a:pt x="8" y="2"/>
                      <a:pt x="7" y="1"/>
                      <a:pt x="6" y="0"/>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6" name="Freeform 312"/>
              <p:cNvSpPr/>
              <p:nvPr/>
            </p:nvSpPr>
            <p:spPr bwMode="auto">
              <a:xfrm>
                <a:off x="5548" y="1972"/>
                <a:ext cx="36" cy="34"/>
              </a:xfrm>
              <a:custGeom>
                <a:avLst/>
                <a:gdLst>
                  <a:gd name="T0" fmla="*/ 0 w 15"/>
                  <a:gd name="T1" fmla="*/ 14 h 14"/>
                  <a:gd name="T2" fmla="*/ 15 w 15"/>
                  <a:gd name="T3" fmla="*/ 3 h 14"/>
                  <a:gd name="T4" fmla="*/ 12 w 15"/>
                  <a:gd name="T5" fmla="*/ 0 h 14"/>
                  <a:gd name="T6" fmla="*/ 1 w 15"/>
                  <a:gd name="T7" fmla="*/ 8 h 14"/>
                  <a:gd name="T8" fmla="*/ 0 w 15"/>
                  <a:gd name="T9" fmla="*/ 14 h 14"/>
                </a:gdLst>
                <a:ahLst/>
                <a:cxnLst>
                  <a:cxn ang="0">
                    <a:pos x="T0" y="T1"/>
                  </a:cxn>
                  <a:cxn ang="0">
                    <a:pos x="T2" y="T3"/>
                  </a:cxn>
                  <a:cxn ang="0">
                    <a:pos x="T4" y="T5"/>
                  </a:cxn>
                  <a:cxn ang="0">
                    <a:pos x="T6" y="T7"/>
                  </a:cxn>
                  <a:cxn ang="0">
                    <a:pos x="T8" y="T9"/>
                  </a:cxn>
                </a:cxnLst>
                <a:rect l="0" t="0" r="r" b="b"/>
                <a:pathLst>
                  <a:path w="15" h="14">
                    <a:moveTo>
                      <a:pt x="0" y="14"/>
                    </a:moveTo>
                    <a:cubicBezTo>
                      <a:pt x="15" y="3"/>
                      <a:pt x="15" y="3"/>
                      <a:pt x="15" y="3"/>
                    </a:cubicBezTo>
                    <a:cubicBezTo>
                      <a:pt x="14" y="2"/>
                      <a:pt x="13" y="1"/>
                      <a:pt x="12" y="0"/>
                    </a:cubicBezTo>
                    <a:cubicBezTo>
                      <a:pt x="1" y="8"/>
                      <a:pt x="1" y="8"/>
                      <a:pt x="1" y="8"/>
                    </a:cubicBezTo>
                    <a:cubicBezTo>
                      <a:pt x="1" y="10"/>
                      <a:pt x="0" y="12"/>
                      <a:pt x="0" y="14"/>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7" name="Freeform 313"/>
              <p:cNvSpPr/>
              <p:nvPr/>
            </p:nvSpPr>
            <p:spPr bwMode="auto">
              <a:xfrm>
                <a:off x="5430" y="1389"/>
                <a:ext cx="99" cy="87"/>
              </a:xfrm>
              <a:custGeom>
                <a:avLst/>
                <a:gdLst>
                  <a:gd name="T0" fmla="*/ 42 w 42"/>
                  <a:gd name="T1" fmla="*/ 8 h 37"/>
                  <a:gd name="T2" fmla="*/ 37 w 42"/>
                  <a:gd name="T3" fmla="*/ 0 h 37"/>
                  <a:gd name="T4" fmla="*/ 0 w 42"/>
                  <a:gd name="T5" fmla="*/ 0 h 37"/>
                  <a:gd name="T6" fmla="*/ 18 w 42"/>
                  <a:gd name="T7" fmla="*/ 37 h 37"/>
                  <a:gd name="T8" fmla="*/ 42 w 42"/>
                  <a:gd name="T9" fmla="*/ 8 h 37"/>
                </a:gdLst>
                <a:ahLst/>
                <a:cxnLst>
                  <a:cxn ang="0">
                    <a:pos x="T0" y="T1"/>
                  </a:cxn>
                  <a:cxn ang="0">
                    <a:pos x="T2" y="T3"/>
                  </a:cxn>
                  <a:cxn ang="0">
                    <a:pos x="T4" y="T5"/>
                  </a:cxn>
                  <a:cxn ang="0">
                    <a:pos x="T6" y="T7"/>
                  </a:cxn>
                  <a:cxn ang="0">
                    <a:pos x="T8" y="T9"/>
                  </a:cxn>
                </a:cxnLst>
                <a:rect l="0" t="0" r="r" b="b"/>
                <a:pathLst>
                  <a:path w="42" h="37">
                    <a:moveTo>
                      <a:pt x="42" y="8"/>
                    </a:moveTo>
                    <a:cubicBezTo>
                      <a:pt x="40" y="5"/>
                      <a:pt x="38" y="2"/>
                      <a:pt x="37" y="0"/>
                    </a:cubicBezTo>
                    <a:cubicBezTo>
                      <a:pt x="0" y="0"/>
                      <a:pt x="0" y="0"/>
                      <a:pt x="0" y="0"/>
                    </a:cubicBezTo>
                    <a:cubicBezTo>
                      <a:pt x="3" y="12"/>
                      <a:pt x="8" y="24"/>
                      <a:pt x="18" y="37"/>
                    </a:cubicBezTo>
                    <a:cubicBezTo>
                      <a:pt x="24" y="28"/>
                      <a:pt x="32" y="18"/>
                      <a:pt x="42" y="8"/>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8" name="Freeform 314"/>
              <p:cNvSpPr/>
              <p:nvPr/>
            </p:nvSpPr>
            <p:spPr bwMode="auto">
              <a:xfrm>
                <a:off x="5610" y="2905"/>
                <a:ext cx="23" cy="26"/>
              </a:xfrm>
              <a:custGeom>
                <a:avLst/>
                <a:gdLst>
                  <a:gd name="T0" fmla="*/ 7 w 10"/>
                  <a:gd name="T1" fmla="*/ 0 h 11"/>
                  <a:gd name="T2" fmla="*/ 0 w 10"/>
                  <a:gd name="T3" fmla="*/ 10 h 11"/>
                  <a:gd name="T4" fmla="*/ 0 w 10"/>
                  <a:gd name="T5" fmla="*/ 11 h 11"/>
                  <a:gd name="T6" fmla="*/ 4 w 10"/>
                  <a:gd name="T7" fmla="*/ 11 h 11"/>
                  <a:gd name="T8" fmla="*/ 10 w 10"/>
                  <a:gd name="T9" fmla="*/ 3 h 11"/>
                  <a:gd name="T10" fmla="*/ 7 w 10"/>
                  <a:gd name="T11" fmla="*/ 0 h 11"/>
                </a:gdLst>
                <a:ahLst/>
                <a:cxnLst>
                  <a:cxn ang="0">
                    <a:pos x="T0" y="T1"/>
                  </a:cxn>
                  <a:cxn ang="0">
                    <a:pos x="T2" y="T3"/>
                  </a:cxn>
                  <a:cxn ang="0">
                    <a:pos x="T4" y="T5"/>
                  </a:cxn>
                  <a:cxn ang="0">
                    <a:pos x="T6" y="T7"/>
                  </a:cxn>
                  <a:cxn ang="0">
                    <a:pos x="T8" y="T9"/>
                  </a:cxn>
                  <a:cxn ang="0">
                    <a:pos x="T10" y="T11"/>
                  </a:cxn>
                </a:cxnLst>
                <a:rect l="0" t="0" r="r" b="b"/>
                <a:pathLst>
                  <a:path w="10" h="11">
                    <a:moveTo>
                      <a:pt x="7" y="0"/>
                    </a:moveTo>
                    <a:cubicBezTo>
                      <a:pt x="0" y="10"/>
                      <a:pt x="0" y="10"/>
                      <a:pt x="0" y="10"/>
                    </a:cubicBezTo>
                    <a:cubicBezTo>
                      <a:pt x="0" y="10"/>
                      <a:pt x="0" y="11"/>
                      <a:pt x="0" y="11"/>
                    </a:cubicBezTo>
                    <a:cubicBezTo>
                      <a:pt x="4" y="11"/>
                      <a:pt x="4" y="11"/>
                      <a:pt x="4" y="11"/>
                    </a:cubicBezTo>
                    <a:cubicBezTo>
                      <a:pt x="10" y="3"/>
                      <a:pt x="10" y="3"/>
                      <a:pt x="10" y="3"/>
                    </a:cubicBezTo>
                    <a:cubicBezTo>
                      <a:pt x="9" y="2"/>
                      <a:pt x="8" y="1"/>
                      <a:pt x="7" y="0"/>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9" name="Freeform 315"/>
              <p:cNvSpPr/>
              <p:nvPr/>
            </p:nvSpPr>
            <p:spPr bwMode="auto">
              <a:xfrm>
                <a:off x="5551" y="1956"/>
                <a:ext cx="23" cy="31"/>
              </a:xfrm>
              <a:custGeom>
                <a:avLst/>
                <a:gdLst>
                  <a:gd name="T0" fmla="*/ 10 w 10"/>
                  <a:gd name="T1" fmla="*/ 6 h 13"/>
                  <a:gd name="T2" fmla="*/ 6 w 10"/>
                  <a:gd name="T3" fmla="*/ 0 h 13"/>
                  <a:gd name="T4" fmla="*/ 0 w 10"/>
                  <a:gd name="T5" fmla="*/ 13 h 13"/>
                  <a:gd name="T6" fmla="*/ 10 w 10"/>
                  <a:gd name="T7" fmla="*/ 6 h 13"/>
                </a:gdLst>
                <a:ahLst/>
                <a:cxnLst>
                  <a:cxn ang="0">
                    <a:pos x="T0" y="T1"/>
                  </a:cxn>
                  <a:cxn ang="0">
                    <a:pos x="T2" y="T3"/>
                  </a:cxn>
                  <a:cxn ang="0">
                    <a:pos x="T4" y="T5"/>
                  </a:cxn>
                  <a:cxn ang="0">
                    <a:pos x="T6" y="T7"/>
                  </a:cxn>
                </a:cxnLst>
                <a:rect l="0" t="0" r="r" b="b"/>
                <a:pathLst>
                  <a:path w="10" h="13">
                    <a:moveTo>
                      <a:pt x="10" y="6"/>
                    </a:moveTo>
                    <a:cubicBezTo>
                      <a:pt x="9" y="4"/>
                      <a:pt x="7" y="2"/>
                      <a:pt x="6" y="0"/>
                    </a:cubicBezTo>
                    <a:cubicBezTo>
                      <a:pt x="3" y="4"/>
                      <a:pt x="2" y="8"/>
                      <a:pt x="0" y="13"/>
                    </a:cubicBezTo>
                    <a:lnTo>
                      <a:pt x="10" y="6"/>
                    </a:ln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0" name="Freeform 316"/>
              <p:cNvSpPr/>
              <p:nvPr/>
            </p:nvSpPr>
            <p:spPr bwMode="auto">
              <a:xfrm>
                <a:off x="5607" y="2893"/>
                <a:ext cx="17" cy="31"/>
              </a:xfrm>
              <a:custGeom>
                <a:avLst/>
                <a:gdLst>
                  <a:gd name="T0" fmla="*/ 0 w 7"/>
                  <a:gd name="T1" fmla="*/ 13 h 13"/>
                  <a:gd name="T2" fmla="*/ 7 w 7"/>
                  <a:gd name="T3" fmla="*/ 4 h 13"/>
                  <a:gd name="T4" fmla="*/ 4 w 7"/>
                  <a:gd name="T5" fmla="*/ 0 h 13"/>
                  <a:gd name="T6" fmla="*/ 0 w 7"/>
                  <a:gd name="T7" fmla="*/ 13 h 13"/>
                </a:gdLst>
                <a:ahLst/>
                <a:cxnLst>
                  <a:cxn ang="0">
                    <a:pos x="T0" y="T1"/>
                  </a:cxn>
                  <a:cxn ang="0">
                    <a:pos x="T2" y="T3"/>
                  </a:cxn>
                  <a:cxn ang="0">
                    <a:pos x="T4" y="T5"/>
                  </a:cxn>
                  <a:cxn ang="0">
                    <a:pos x="T6" y="T7"/>
                  </a:cxn>
                </a:cxnLst>
                <a:rect l="0" t="0" r="r" b="b"/>
                <a:pathLst>
                  <a:path w="7" h="13">
                    <a:moveTo>
                      <a:pt x="0" y="13"/>
                    </a:moveTo>
                    <a:cubicBezTo>
                      <a:pt x="7" y="4"/>
                      <a:pt x="7" y="4"/>
                      <a:pt x="7" y="4"/>
                    </a:cubicBezTo>
                    <a:cubicBezTo>
                      <a:pt x="6" y="3"/>
                      <a:pt x="5" y="1"/>
                      <a:pt x="4" y="0"/>
                    </a:cubicBezTo>
                    <a:cubicBezTo>
                      <a:pt x="1" y="4"/>
                      <a:pt x="0" y="9"/>
                      <a:pt x="0" y="13"/>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1" name="Freeform 317"/>
              <p:cNvSpPr/>
              <p:nvPr/>
            </p:nvSpPr>
            <p:spPr bwMode="auto">
              <a:xfrm>
                <a:off x="5515" y="2333"/>
                <a:ext cx="78" cy="76"/>
              </a:xfrm>
              <a:custGeom>
                <a:avLst/>
                <a:gdLst>
                  <a:gd name="T0" fmla="*/ 3 w 33"/>
                  <a:gd name="T1" fmla="*/ 12 h 32"/>
                  <a:gd name="T2" fmla="*/ 16 w 33"/>
                  <a:gd name="T3" fmla="*/ 32 h 32"/>
                  <a:gd name="T4" fmla="*/ 33 w 33"/>
                  <a:gd name="T5" fmla="*/ 16 h 32"/>
                  <a:gd name="T6" fmla="*/ 24 w 33"/>
                  <a:gd name="T7" fmla="*/ 1 h 32"/>
                  <a:gd name="T8" fmla="*/ 3 w 33"/>
                  <a:gd name="T9" fmla="*/ 12 h 32"/>
                </a:gdLst>
                <a:ahLst/>
                <a:cxnLst>
                  <a:cxn ang="0">
                    <a:pos x="T0" y="T1"/>
                  </a:cxn>
                  <a:cxn ang="0">
                    <a:pos x="T2" y="T3"/>
                  </a:cxn>
                  <a:cxn ang="0">
                    <a:pos x="T4" y="T5"/>
                  </a:cxn>
                  <a:cxn ang="0">
                    <a:pos x="T6" y="T7"/>
                  </a:cxn>
                  <a:cxn ang="0">
                    <a:pos x="T8" y="T9"/>
                  </a:cxn>
                </a:cxnLst>
                <a:rect l="0" t="0" r="r" b="b"/>
                <a:pathLst>
                  <a:path w="33" h="32">
                    <a:moveTo>
                      <a:pt x="3" y="12"/>
                    </a:moveTo>
                    <a:cubicBezTo>
                      <a:pt x="0" y="20"/>
                      <a:pt x="3" y="31"/>
                      <a:pt x="16" y="32"/>
                    </a:cubicBezTo>
                    <a:cubicBezTo>
                      <a:pt x="26" y="32"/>
                      <a:pt x="33" y="21"/>
                      <a:pt x="33" y="16"/>
                    </a:cubicBezTo>
                    <a:cubicBezTo>
                      <a:pt x="24" y="1"/>
                      <a:pt x="24" y="1"/>
                      <a:pt x="24" y="1"/>
                    </a:cubicBezTo>
                    <a:cubicBezTo>
                      <a:pt x="16" y="0"/>
                      <a:pt x="6" y="7"/>
                      <a:pt x="3" y="12"/>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2" name="Freeform 318"/>
              <p:cNvSpPr/>
              <p:nvPr/>
            </p:nvSpPr>
            <p:spPr bwMode="auto">
              <a:xfrm>
                <a:off x="5101" y="1730"/>
                <a:ext cx="459" cy="145"/>
              </a:xfrm>
              <a:custGeom>
                <a:avLst/>
                <a:gdLst>
                  <a:gd name="T0" fmla="*/ 87 w 194"/>
                  <a:gd name="T1" fmla="*/ 61 h 61"/>
                  <a:gd name="T2" fmla="*/ 113 w 194"/>
                  <a:gd name="T3" fmla="*/ 57 h 61"/>
                  <a:gd name="T4" fmla="*/ 162 w 194"/>
                  <a:gd name="T5" fmla="*/ 40 h 61"/>
                  <a:gd name="T6" fmla="*/ 194 w 194"/>
                  <a:gd name="T7" fmla="*/ 19 h 61"/>
                  <a:gd name="T8" fmla="*/ 178 w 194"/>
                  <a:gd name="T9" fmla="*/ 6 h 61"/>
                  <a:gd name="T10" fmla="*/ 118 w 194"/>
                  <a:gd name="T11" fmla="*/ 36 h 61"/>
                  <a:gd name="T12" fmla="*/ 25 w 194"/>
                  <a:gd name="T13" fmla="*/ 25 h 61"/>
                  <a:gd name="T14" fmla="*/ 39 w 194"/>
                  <a:gd name="T15" fmla="*/ 3 h 61"/>
                  <a:gd name="T16" fmla="*/ 31 w 194"/>
                  <a:gd name="T17" fmla="*/ 0 h 61"/>
                  <a:gd name="T18" fmla="*/ 0 w 194"/>
                  <a:gd name="T19" fmla="*/ 37 h 61"/>
                  <a:gd name="T20" fmla="*/ 46 w 194"/>
                  <a:gd name="T21" fmla="*/ 56 h 61"/>
                  <a:gd name="T22" fmla="*/ 87 w 194"/>
                  <a:gd name="T23"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4" h="61">
                    <a:moveTo>
                      <a:pt x="87" y="61"/>
                    </a:moveTo>
                    <a:cubicBezTo>
                      <a:pt x="95" y="60"/>
                      <a:pt x="104" y="59"/>
                      <a:pt x="113" y="57"/>
                    </a:cubicBezTo>
                    <a:cubicBezTo>
                      <a:pt x="120" y="38"/>
                      <a:pt x="145" y="31"/>
                      <a:pt x="162" y="40"/>
                    </a:cubicBezTo>
                    <a:cubicBezTo>
                      <a:pt x="172" y="35"/>
                      <a:pt x="183" y="28"/>
                      <a:pt x="194" y="19"/>
                    </a:cubicBezTo>
                    <a:cubicBezTo>
                      <a:pt x="191" y="17"/>
                      <a:pt x="185" y="12"/>
                      <a:pt x="178" y="6"/>
                    </a:cubicBezTo>
                    <a:cubicBezTo>
                      <a:pt x="158" y="21"/>
                      <a:pt x="135" y="33"/>
                      <a:pt x="118" y="36"/>
                    </a:cubicBezTo>
                    <a:cubicBezTo>
                      <a:pt x="84" y="42"/>
                      <a:pt x="38" y="34"/>
                      <a:pt x="25" y="25"/>
                    </a:cubicBezTo>
                    <a:cubicBezTo>
                      <a:pt x="28" y="19"/>
                      <a:pt x="32" y="11"/>
                      <a:pt x="39" y="3"/>
                    </a:cubicBezTo>
                    <a:cubicBezTo>
                      <a:pt x="31" y="0"/>
                      <a:pt x="31" y="0"/>
                      <a:pt x="31" y="0"/>
                    </a:cubicBezTo>
                    <a:cubicBezTo>
                      <a:pt x="21" y="13"/>
                      <a:pt x="10" y="25"/>
                      <a:pt x="0" y="37"/>
                    </a:cubicBezTo>
                    <a:cubicBezTo>
                      <a:pt x="9" y="42"/>
                      <a:pt x="25" y="51"/>
                      <a:pt x="46" y="56"/>
                    </a:cubicBezTo>
                    <a:cubicBezTo>
                      <a:pt x="59" y="49"/>
                      <a:pt x="75" y="49"/>
                      <a:pt x="87" y="61"/>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3" name="Freeform 319"/>
              <p:cNvSpPr/>
              <p:nvPr/>
            </p:nvSpPr>
            <p:spPr bwMode="auto">
              <a:xfrm>
                <a:off x="5494" y="1794"/>
                <a:ext cx="66" cy="212"/>
              </a:xfrm>
              <a:custGeom>
                <a:avLst/>
                <a:gdLst>
                  <a:gd name="T0" fmla="*/ 9 w 28"/>
                  <a:gd name="T1" fmla="*/ 27 h 89"/>
                  <a:gd name="T2" fmla="*/ 8 w 28"/>
                  <a:gd name="T3" fmla="*/ 86 h 89"/>
                  <a:gd name="T4" fmla="*/ 17 w 28"/>
                  <a:gd name="T5" fmla="*/ 89 h 89"/>
                  <a:gd name="T6" fmla="*/ 28 w 28"/>
                  <a:gd name="T7" fmla="*/ 64 h 89"/>
                  <a:gd name="T8" fmla="*/ 22 w 28"/>
                  <a:gd name="T9" fmla="*/ 18 h 89"/>
                  <a:gd name="T10" fmla="*/ 28 w 28"/>
                  <a:gd name="T11" fmla="*/ 0 h 89"/>
                  <a:gd name="T12" fmla="*/ 0 w 28"/>
                  <a:gd name="T13" fmla="*/ 16 h 89"/>
                  <a:gd name="T14" fmla="*/ 9 w 28"/>
                  <a:gd name="T15" fmla="*/ 27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89">
                    <a:moveTo>
                      <a:pt x="9" y="27"/>
                    </a:moveTo>
                    <a:cubicBezTo>
                      <a:pt x="20" y="50"/>
                      <a:pt x="13" y="77"/>
                      <a:pt x="8" y="86"/>
                    </a:cubicBezTo>
                    <a:cubicBezTo>
                      <a:pt x="11" y="87"/>
                      <a:pt x="14" y="88"/>
                      <a:pt x="17" y="89"/>
                    </a:cubicBezTo>
                    <a:cubicBezTo>
                      <a:pt x="20" y="79"/>
                      <a:pt x="23" y="71"/>
                      <a:pt x="28" y="64"/>
                    </a:cubicBezTo>
                    <a:cubicBezTo>
                      <a:pt x="18" y="48"/>
                      <a:pt x="19" y="30"/>
                      <a:pt x="22" y="18"/>
                    </a:cubicBezTo>
                    <a:cubicBezTo>
                      <a:pt x="23" y="11"/>
                      <a:pt x="25" y="5"/>
                      <a:pt x="28" y="0"/>
                    </a:cubicBezTo>
                    <a:cubicBezTo>
                      <a:pt x="19" y="6"/>
                      <a:pt x="10" y="12"/>
                      <a:pt x="0" y="16"/>
                    </a:cubicBezTo>
                    <a:cubicBezTo>
                      <a:pt x="4" y="19"/>
                      <a:pt x="7" y="23"/>
                      <a:pt x="9" y="27"/>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4" name="Freeform 320"/>
              <p:cNvSpPr/>
              <p:nvPr/>
            </p:nvSpPr>
            <p:spPr bwMode="auto">
              <a:xfrm>
                <a:off x="5229" y="1389"/>
                <a:ext cx="45" cy="52"/>
              </a:xfrm>
              <a:custGeom>
                <a:avLst/>
                <a:gdLst>
                  <a:gd name="T0" fmla="*/ 7 w 19"/>
                  <a:gd name="T1" fmla="*/ 22 h 22"/>
                  <a:gd name="T2" fmla="*/ 19 w 19"/>
                  <a:gd name="T3" fmla="*/ 0 h 22"/>
                  <a:gd name="T4" fmla="*/ 7 w 19"/>
                  <a:gd name="T5" fmla="*/ 0 h 22"/>
                  <a:gd name="T6" fmla="*/ 0 w 19"/>
                  <a:gd name="T7" fmla="*/ 12 h 22"/>
                  <a:gd name="T8" fmla="*/ 7 w 19"/>
                  <a:gd name="T9" fmla="*/ 22 h 22"/>
                </a:gdLst>
                <a:ahLst/>
                <a:cxnLst>
                  <a:cxn ang="0">
                    <a:pos x="T0" y="T1"/>
                  </a:cxn>
                  <a:cxn ang="0">
                    <a:pos x="T2" y="T3"/>
                  </a:cxn>
                  <a:cxn ang="0">
                    <a:pos x="T4" y="T5"/>
                  </a:cxn>
                  <a:cxn ang="0">
                    <a:pos x="T6" y="T7"/>
                  </a:cxn>
                  <a:cxn ang="0">
                    <a:pos x="T8" y="T9"/>
                  </a:cxn>
                </a:cxnLst>
                <a:rect l="0" t="0" r="r" b="b"/>
                <a:pathLst>
                  <a:path w="19" h="22">
                    <a:moveTo>
                      <a:pt x="7" y="22"/>
                    </a:moveTo>
                    <a:cubicBezTo>
                      <a:pt x="12" y="15"/>
                      <a:pt x="15" y="8"/>
                      <a:pt x="19" y="0"/>
                    </a:cubicBezTo>
                    <a:cubicBezTo>
                      <a:pt x="7" y="0"/>
                      <a:pt x="7" y="0"/>
                      <a:pt x="7" y="0"/>
                    </a:cubicBezTo>
                    <a:cubicBezTo>
                      <a:pt x="5" y="4"/>
                      <a:pt x="3" y="8"/>
                      <a:pt x="0" y="12"/>
                    </a:cubicBezTo>
                    <a:cubicBezTo>
                      <a:pt x="3" y="14"/>
                      <a:pt x="5" y="17"/>
                      <a:pt x="7" y="22"/>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5" name="Freeform 321"/>
              <p:cNvSpPr/>
              <p:nvPr/>
            </p:nvSpPr>
            <p:spPr bwMode="auto">
              <a:xfrm>
                <a:off x="5371" y="2696"/>
                <a:ext cx="218" cy="219"/>
              </a:xfrm>
              <a:custGeom>
                <a:avLst/>
                <a:gdLst>
                  <a:gd name="T0" fmla="*/ 17 w 92"/>
                  <a:gd name="T1" fmla="*/ 0 h 92"/>
                  <a:gd name="T2" fmla="*/ 0 w 92"/>
                  <a:gd name="T3" fmla="*/ 12 h 92"/>
                  <a:gd name="T4" fmla="*/ 3 w 92"/>
                  <a:gd name="T5" fmla="*/ 16 h 92"/>
                  <a:gd name="T6" fmla="*/ 2 w 92"/>
                  <a:gd name="T7" fmla="*/ 42 h 92"/>
                  <a:gd name="T8" fmla="*/ 9 w 92"/>
                  <a:gd name="T9" fmla="*/ 48 h 92"/>
                  <a:gd name="T10" fmla="*/ 12 w 92"/>
                  <a:gd name="T11" fmla="*/ 26 h 92"/>
                  <a:gd name="T12" fmla="*/ 11 w 92"/>
                  <a:gd name="T13" fmla="*/ 50 h 92"/>
                  <a:gd name="T14" fmla="*/ 19 w 92"/>
                  <a:gd name="T15" fmla="*/ 57 h 92"/>
                  <a:gd name="T16" fmla="*/ 22 w 92"/>
                  <a:gd name="T17" fmla="*/ 33 h 92"/>
                  <a:gd name="T18" fmla="*/ 21 w 92"/>
                  <a:gd name="T19" fmla="*/ 59 h 92"/>
                  <a:gd name="T20" fmla="*/ 30 w 92"/>
                  <a:gd name="T21" fmla="*/ 67 h 92"/>
                  <a:gd name="T22" fmla="*/ 33 w 92"/>
                  <a:gd name="T23" fmla="*/ 41 h 92"/>
                  <a:gd name="T24" fmla="*/ 32 w 92"/>
                  <a:gd name="T25" fmla="*/ 69 h 92"/>
                  <a:gd name="T26" fmla="*/ 40 w 92"/>
                  <a:gd name="T27" fmla="*/ 76 h 92"/>
                  <a:gd name="T28" fmla="*/ 43 w 92"/>
                  <a:gd name="T29" fmla="*/ 44 h 92"/>
                  <a:gd name="T30" fmla="*/ 43 w 92"/>
                  <a:gd name="T31" fmla="*/ 78 h 92"/>
                  <a:gd name="T32" fmla="*/ 51 w 92"/>
                  <a:gd name="T33" fmla="*/ 86 h 92"/>
                  <a:gd name="T34" fmla="*/ 55 w 92"/>
                  <a:gd name="T35" fmla="*/ 51 h 92"/>
                  <a:gd name="T36" fmla="*/ 54 w 92"/>
                  <a:gd name="T37" fmla="*/ 88 h 92"/>
                  <a:gd name="T38" fmla="*/ 61 w 92"/>
                  <a:gd name="T39" fmla="*/ 91 h 92"/>
                  <a:gd name="T40" fmla="*/ 64 w 92"/>
                  <a:gd name="T41" fmla="*/ 59 h 92"/>
                  <a:gd name="T42" fmla="*/ 63 w 92"/>
                  <a:gd name="T43" fmla="*/ 92 h 92"/>
                  <a:gd name="T44" fmla="*/ 71 w 92"/>
                  <a:gd name="T45" fmla="*/ 92 h 92"/>
                  <a:gd name="T46" fmla="*/ 73 w 92"/>
                  <a:gd name="T47" fmla="*/ 65 h 92"/>
                  <a:gd name="T48" fmla="*/ 73 w 92"/>
                  <a:gd name="T49" fmla="*/ 91 h 92"/>
                  <a:gd name="T50" fmla="*/ 80 w 92"/>
                  <a:gd name="T51" fmla="*/ 84 h 92"/>
                  <a:gd name="T52" fmla="*/ 92 w 92"/>
                  <a:gd name="T53" fmla="*/ 67 h 92"/>
                  <a:gd name="T54" fmla="*/ 76 w 92"/>
                  <a:gd name="T55" fmla="*/ 12 h 92"/>
                  <a:gd name="T56" fmla="*/ 67 w 92"/>
                  <a:gd name="T57" fmla="*/ 12 h 92"/>
                  <a:gd name="T58" fmla="*/ 17 w 92"/>
                  <a:gd name="T5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2" h="92">
                    <a:moveTo>
                      <a:pt x="17" y="0"/>
                    </a:moveTo>
                    <a:cubicBezTo>
                      <a:pt x="0" y="12"/>
                      <a:pt x="0" y="12"/>
                      <a:pt x="0" y="12"/>
                    </a:cubicBezTo>
                    <a:cubicBezTo>
                      <a:pt x="3" y="16"/>
                      <a:pt x="3" y="16"/>
                      <a:pt x="3" y="16"/>
                    </a:cubicBezTo>
                    <a:cubicBezTo>
                      <a:pt x="3" y="22"/>
                      <a:pt x="3" y="32"/>
                      <a:pt x="2" y="42"/>
                    </a:cubicBezTo>
                    <a:cubicBezTo>
                      <a:pt x="9" y="48"/>
                      <a:pt x="9" y="48"/>
                      <a:pt x="9" y="48"/>
                    </a:cubicBezTo>
                    <a:cubicBezTo>
                      <a:pt x="10" y="40"/>
                      <a:pt x="11" y="32"/>
                      <a:pt x="12" y="26"/>
                    </a:cubicBezTo>
                    <a:cubicBezTo>
                      <a:pt x="12" y="32"/>
                      <a:pt x="12" y="41"/>
                      <a:pt x="11" y="50"/>
                    </a:cubicBezTo>
                    <a:cubicBezTo>
                      <a:pt x="19" y="57"/>
                      <a:pt x="19" y="57"/>
                      <a:pt x="19" y="57"/>
                    </a:cubicBezTo>
                    <a:cubicBezTo>
                      <a:pt x="20" y="48"/>
                      <a:pt x="21" y="39"/>
                      <a:pt x="22" y="33"/>
                    </a:cubicBezTo>
                    <a:cubicBezTo>
                      <a:pt x="22" y="39"/>
                      <a:pt x="22" y="49"/>
                      <a:pt x="21" y="59"/>
                    </a:cubicBezTo>
                    <a:cubicBezTo>
                      <a:pt x="30" y="67"/>
                      <a:pt x="30" y="67"/>
                      <a:pt x="30" y="67"/>
                    </a:cubicBezTo>
                    <a:cubicBezTo>
                      <a:pt x="31" y="57"/>
                      <a:pt x="32" y="48"/>
                      <a:pt x="33" y="41"/>
                    </a:cubicBezTo>
                    <a:cubicBezTo>
                      <a:pt x="33" y="47"/>
                      <a:pt x="33" y="58"/>
                      <a:pt x="32" y="69"/>
                    </a:cubicBezTo>
                    <a:cubicBezTo>
                      <a:pt x="40" y="76"/>
                      <a:pt x="40" y="76"/>
                      <a:pt x="40" y="76"/>
                    </a:cubicBezTo>
                    <a:cubicBezTo>
                      <a:pt x="41" y="64"/>
                      <a:pt x="42" y="52"/>
                      <a:pt x="43" y="44"/>
                    </a:cubicBezTo>
                    <a:cubicBezTo>
                      <a:pt x="44" y="52"/>
                      <a:pt x="43" y="65"/>
                      <a:pt x="43" y="78"/>
                    </a:cubicBezTo>
                    <a:cubicBezTo>
                      <a:pt x="51" y="86"/>
                      <a:pt x="51" y="86"/>
                      <a:pt x="51" y="86"/>
                    </a:cubicBezTo>
                    <a:cubicBezTo>
                      <a:pt x="52" y="72"/>
                      <a:pt x="53" y="59"/>
                      <a:pt x="55" y="51"/>
                    </a:cubicBezTo>
                    <a:cubicBezTo>
                      <a:pt x="55" y="59"/>
                      <a:pt x="54" y="74"/>
                      <a:pt x="54" y="88"/>
                    </a:cubicBezTo>
                    <a:cubicBezTo>
                      <a:pt x="56" y="89"/>
                      <a:pt x="58" y="91"/>
                      <a:pt x="61" y="91"/>
                    </a:cubicBezTo>
                    <a:cubicBezTo>
                      <a:pt x="62" y="79"/>
                      <a:pt x="63" y="67"/>
                      <a:pt x="64" y="59"/>
                    </a:cubicBezTo>
                    <a:cubicBezTo>
                      <a:pt x="64" y="67"/>
                      <a:pt x="64" y="79"/>
                      <a:pt x="63" y="92"/>
                    </a:cubicBezTo>
                    <a:cubicBezTo>
                      <a:pt x="66" y="92"/>
                      <a:pt x="68" y="92"/>
                      <a:pt x="71" y="92"/>
                    </a:cubicBezTo>
                    <a:cubicBezTo>
                      <a:pt x="71" y="81"/>
                      <a:pt x="72" y="72"/>
                      <a:pt x="73" y="65"/>
                    </a:cubicBezTo>
                    <a:cubicBezTo>
                      <a:pt x="74" y="71"/>
                      <a:pt x="73" y="81"/>
                      <a:pt x="73" y="91"/>
                    </a:cubicBezTo>
                    <a:cubicBezTo>
                      <a:pt x="76" y="90"/>
                      <a:pt x="78" y="87"/>
                      <a:pt x="80" y="84"/>
                    </a:cubicBezTo>
                    <a:cubicBezTo>
                      <a:pt x="92" y="67"/>
                      <a:pt x="92" y="67"/>
                      <a:pt x="92" y="67"/>
                    </a:cubicBezTo>
                    <a:cubicBezTo>
                      <a:pt x="82" y="51"/>
                      <a:pt x="75" y="33"/>
                      <a:pt x="76" y="12"/>
                    </a:cubicBezTo>
                    <a:cubicBezTo>
                      <a:pt x="67" y="12"/>
                      <a:pt x="67" y="12"/>
                      <a:pt x="67" y="12"/>
                    </a:cubicBezTo>
                    <a:lnTo>
                      <a:pt x="17" y="0"/>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6" name="Freeform 322"/>
              <p:cNvSpPr/>
              <p:nvPr/>
            </p:nvSpPr>
            <p:spPr bwMode="auto">
              <a:xfrm>
                <a:off x="5364" y="1650"/>
                <a:ext cx="182" cy="154"/>
              </a:xfrm>
              <a:custGeom>
                <a:avLst/>
                <a:gdLst>
                  <a:gd name="T0" fmla="*/ 6 w 77"/>
                  <a:gd name="T1" fmla="*/ 64 h 65"/>
                  <a:gd name="T2" fmla="*/ 77 w 77"/>
                  <a:gd name="T3" fmla="*/ 21 h 65"/>
                  <a:gd name="T4" fmla="*/ 37 w 77"/>
                  <a:gd name="T5" fmla="*/ 0 h 65"/>
                  <a:gd name="T6" fmla="*/ 44 w 77"/>
                  <a:gd name="T7" fmla="*/ 18 h 65"/>
                  <a:gd name="T8" fmla="*/ 6 w 77"/>
                  <a:gd name="T9" fmla="*/ 62 h 65"/>
                  <a:gd name="T10" fmla="*/ 0 w 77"/>
                  <a:gd name="T11" fmla="*/ 63 h 65"/>
                  <a:gd name="T12" fmla="*/ 0 w 77"/>
                  <a:gd name="T13" fmla="*/ 65 h 65"/>
                  <a:gd name="T14" fmla="*/ 6 w 77"/>
                  <a:gd name="T15" fmla="*/ 6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65">
                    <a:moveTo>
                      <a:pt x="6" y="64"/>
                    </a:moveTo>
                    <a:cubicBezTo>
                      <a:pt x="27" y="60"/>
                      <a:pt x="55" y="44"/>
                      <a:pt x="77" y="21"/>
                    </a:cubicBezTo>
                    <a:cubicBezTo>
                      <a:pt x="72" y="15"/>
                      <a:pt x="56" y="5"/>
                      <a:pt x="37" y="0"/>
                    </a:cubicBezTo>
                    <a:cubicBezTo>
                      <a:pt x="41" y="4"/>
                      <a:pt x="44" y="10"/>
                      <a:pt x="44" y="18"/>
                    </a:cubicBezTo>
                    <a:cubicBezTo>
                      <a:pt x="47" y="45"/>
                      <a:pt x="22" y="58"/>
                      <a:pt x="6" y="62"/>
                    </a:cubicBezTo>
                    <a:cubicBezTo>
                      <a:pt x="4" y="62"/>
                      <a:pt x="2" y="62"/>
                      <a:pt x="0" y="63"/>
                    </a:cubicBezTo>
                    <a:cubicBezTo>
                      <a:pt x="0" y="65"/>
                      <a:pt x="0" y="65"/>
                      <a:pt x="0" y="65"/>
                    </a:cubicBezTo>
                    <a:cubicBezTo>
                      <a:pt x="2" y="65"/>
                      <a:pt x="4" y="65"/>
                      <a:pt x="6" y="64"/>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7" name="Freeform 323"/>
              <p:cNvSpPr/>
              <p:nvPr/>
            </p:nvSpPr>
            <p:spPr bwMode="auto">
              <a:xfrm>
                <a:off x="5525" y="2464"/>
                <a:ext cx="40" cy="40"/>
              </a:xfrm>
              <a:custGeom>
                <a:avLst/>
                <a:gdLst>
                  <a:gd name="T0" fmla="*/ 3 w 17"/>
                  <a:gd name="T1" fmla="*/ 0 h 17"/>
                  <a:gd name="T2" fmla="*/ 1 w 17"/>
                  <a:gd name="T3" fmla="*/ 16 h 17"/>
                  <a:gd name="T4" fmla="*/ 17 w 17"/>
                  <a:gd name="T5" fmla="*/ 15 h 17"/>
                  <a:gd name="T6" fmla="*/ 15 w 17"/>
                  <a:gd name="T7" fmla="*/ 0 h 17"/>
                  <a:gd name="T8" fmla="*/ 3 w 17"/>
                  <a:gd name="T9" fmla="*/ 0 h 17"/>
                </a:gdLst>
                <a:ahLst/>
                <a:cxnLst>
                  <a:cxn ang="0">
                    <a:pos x="T0" y="T1"/>
                  </a:cxn>
                  <a:cxn ang="0">
                    <a:pos x="T2" y="T3"/>
                  </a:cxn>
                  <a:cxn ang="0">
                    <a:pos x="T4" y="T5"/>
                  </a:cxn>
                  <a:cxn ang="0">
                    <a:pos x="T6" y="T7"/>
                  </a:cxn>
                  <a:cxn ang="0">
                    <a:pos x="T8" y="T9"/>
                  </a:cxn>
                </a:cxnLst>
                <a:rect l="0" t="0" r="r" b="b"/>
                <a:pathLst>
                  <a:path w="17" h="17">
                    <a:moveTo>
                      <a:pt x="3" y="0"/>
                    </a:moveTo>
                    <a:cubicBezTo>
                      <a:pt x="1" y="5"/>
                      <a:pt x="0" y="11"/>
                      <a:pt x="1" y="16"/>
                    </a:cubicBezTo>
                    <a:cubicBezTo>
                      <a:pt x="7" y="17"/>
                      <a:pt x="12" y="16"/>
                      <a:pt x="17" y="15"/>
                    </a:cubicBezTo>
                    <a:cubicBezTo>
                      <a:pt x="14" y="10"/>
                      <a:pt x="14" y="5"/>
                      <a:pt x="15" y="0"/>
                    </a:cubicBezTo>
                    <a:cubicBezTo>
                      <a:pt x="11" y="1"/>
                      <a:pt x="7" y="1"/>
                      <a:pt x="3" y="0"/>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8" name="Freeform 324"/>
              <p:cNvSpPr/>
              <p:nvPr/>
            </p:nvSpPr>
            <p:spPr bwMode="auto">
              <a:xfrm>
                <a:off x="5222" y="2476"/>
                <a:ext cx="343" cy="315"/>
              </a:xfrm>
              <a:custGeom>
                <a:avLst/>
                <a:gdLst>
                  <a:gd name="T0" fmla="*/ 41 w 145"/>
                  <a:gd name="T1" fmla="*/ 15 h 133"/>
                  <a:gd name="T2" fmla="*/ 7 w 145"/>
                  <a:gd name="T3" fmla="*/ 65 h 133"/>
                  <a:gd name="T4" fmla="*/ 13 w 145"/>
                  <a:gd name="T5" fmla="*/ 88 h 133"/>
                  <a:gd name="T6" fmla="*/ 20 w 145"/>
                  <a:gd name="T7" fmla="*/ 95 h 133"/>
                  <a:gd name="T8" fmla="*/ 24 w 145"/>
                  <a:gd name="T9" fmla="*/ 64 h 133"/>
                  <a:gd name="T10" fmla="*/ 23 w 145"/>
                  <a:gd name="T11" fmla="*/ 97 h 133"/>
                  <a:gd name="T12" fmla="*/ 31 w 145"/>
                  <a:gd name="T13" fmla="*/ 105 h 133"/>
                  <a:gd name="T14" fmla="*/ 34 w 145"/>
                  <a:gd name="T15" fmla="*/ 76 h 133"/>
                  <a:gd name="T16" fmla="*/ 33 w 145"/>
                  <a:gd name="T17" fmla="*/ 107 h 133"/>
                  <a:gd name="T18" fmla="*/ 41 w 145"/>
                  <a:gd name="T19" fmla="*/ 114 h 133"/>
                  <a:gd name="T20" fmla="*/ 44 w 145"/>
                  <a:gd name="T21" fmla="*/ 86 h 133"/>
                  <a:gd name="T22" fmla="*/ 44 w 145"/>
                  <a:gd name="T23" fmla="*/ 116 h 133"/>
                  <a:gd name="T24" fmla="*/ 63 w 145"/>
                  <a:gd name="T25" fmla="*/ 133 h 133"/>
                  <a:gd name="T26" fmla="*/ 66 w 145"/>
                  <a:gd name="T27" fmla="*/ 109 h 133"/>
                  <a:gd name="T28" fmla="*/ 63 w 145"/>
                  <a:gd name="T29" fmla="*/ 105 h 133"/>
                  <a:gd name="T30" fmla="*/ 55 w 145"/>
                  <a:gd name="T31" fmla="*/ 110 h 133"/>
                  <a:gd name="T32" fmla="*/ 63 w 145"/>
                  <a:gd name="T33" fmla="*/ 39 h 133"/>
                  <a:gd name="T34" fmla="*/ 130 w 145"/>
                  <a:gd name="T35" fmla="*/ 105 h 133"/>
                  <a:gd name="T36" fmla="*/ 139 w 145"/>
                  <a:gd name="T37" fmla="*/ 105 h 133"/>
                  <a:gd name="T38" fmla="*/ 145 w 145"/>
                  <a:gd name="T39" fmla="*/ 76 h 133"/>
                  <a:gd name="T40" fmla="*/ 72 w 145"/>
                  <a:gd name="T41" fmla="*/ 11 h 133"/>
                  <a:gd name="T42" fmla="*/ 41 w 145"/>
                  <a:gd name="T43" fmla="*/ 1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5" h="133">
                    <a:moveTo>
                      <a:pt x="41" y="15"/>
                    </a:moveTo>
                    <a:cubicBezTo>
                      <a:pt x="7" y="65"/>
                      <a:pt x="7" y="65"/>
                      <a:pt x="7" y="65"/>
                    </a:cubicBezTo>
                    <a:cubicBezTo>
                      <a:pt x="0" y="76"/>
                      <a:pt x="5" y="82"/>
                      <a:pt x="13" y="88"/>
                    </a:cubicBezTo>
                    <a:cubicBezTo>
                      <a:pt x="20" y="95"/>
                      <a:pt x="20" y="95"/>
                      <a:pt x="20" y="95"/>
                    </a:cubicBezTo>
                    <a:cubicBezTo>
                      <a:pt x="21" y="83"/>
                      <a:pt x="22" y="72"/>
                      <a:pt x="24" y="64"/>
                    </a:cubicBezTo>
                    <a:cubicBezTo>
                      <a:pt x="24" y="72"/>
                      <a:pt x="23" y="85"/>
                      <a:pt x="23" y="97"/>
                    </a:cubicBezTo>
                    <a:cubicBezTo>
                      <a:pt x="31" y="105"/>
                      <a:pt x="31" y="105"/>
                      <a:pt x="31" y="105"/>
                    </a:cubicBezTo>
                    <a:cubicBezTo>
                      <a:pt x="32" y="94"/>
                      <a:pt x="33" y="83"/>
                      <a:pt x="34" y="76"/>
                    </a:cubicBezTo>
                    <a:cubicBezTo>
                      <a:pt x="34" y="83"/>
                      <a:pt x="34" y="95"/>
                      <a:pt x="33" y="107"/>
                    </a:cubicBezTo>
                    <a:cubicBezTo>
                      <a:pt x="41" y="114"/>
                      <a:pt x="41" y="114"/>
                      <a:pt x="41" y="114"/>
                    </a:cubicBezTo>
                    <a:cubicBezTo>
                      <a:pt x="42" y="103"/>
                      <a:pt x="43" y="93"/>
                      <a:pt x="44" y="86"/>
                    </a:cubicBezTo>
                    <a:cubicBezTo>
                      <a:pt x="45" y="93"/>
                      <a:pt x="44" y="104"/>
                      <a:pt x="44" y="116"/>
                    </a:cubicBezTo>
                    <a:cubicBezTo>
                      <a:pt x="63" y="133"/>
                      <a:pt x="63" y="133"/>
                      <a:pt x="63" y="133"/>
                    </a:cubicBezTo>
                    <a:cubicBezTo>
                      <a:pt x="64" y="124"/>
                      <a:pt x="65" y="115"/>
                      <a:pt x="66" y="109"/>
                    </a:cubicBezTo>
                    <a:cubicBezTo>
                      <a:pt x="63" y="105"/>
                      <a:pt x="63" y="105"/>
                      <a:pt x="63" y="105"/>
                    </a:cubicBezTo>
                    <a:cubicBezTo>
                      <a:pt x="55" y="110"/>
                      <a:pt x="55" y="110"/>
                      <a:pt x="55" y="110"/>
                    </a:cubicBezTo>
                    <a:cubicBezTo>
                      <a:pt x="63" y="39"/>
                      <a:pt x="63" y="39"/>
                      <a:pt x="63" y="39"/>
                    </a:cubicBezTo>
                    <a:cubicBezTo>
                      <a:pt x="130" y="105"/>
                      <a:pt x="130" y="105"/>
                      <a:pt x="130" y="105"/>
                    </a:cubicBezTo>
                    <a:cubicBezTo>
                      <a:pt x="139" y="105"/>
                      <a:pt x="139" y="105"/>
                      <a:pt x="139" y="105"/>
                    </a:cubicBezTo>
                    <a:cubicBezTo>
                      <a:pt x="140" y="96"/>
                      <a:pt x="142" y="86"/>
                      <a:pt x="145" y="76"/>
                    </a:cubicBezTo>
                    <a:cubicBezTo>
                      <a:pt x="72" y="11"/>
                      <a:pt x="72" y="11"/>
                      <a:pt x="72" y="11"/>
                    </a:cubicBezTo>
                    <a:cubicBezTo>
                      <a:pt x="59" y="0"/>
                      <a:pt x="48" y="4"/>
                      <a:pt x="41" y="15"/>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9" name="Freeform 325"/>
              <p:cNvSpPr/>
              <p:nvPr/>
            </p:nvSpPr>
            <p:spPr bwMode="auto">
              <a:xfrm>
                <a:off x="5477" y="2041"/>
                <a:ext cx="50" cy="41"/>
              </a:xfrm>
              <a:custGeom>
                <a:avLst/>
                <a:gdLst>
                  <a:gd name="T0" fmla="*/ 0 w 21"/>
                  <a:gd name="T1" fmla="*/ 0 h 17"/>
                  <a:gd name="T2" fmla="*/ 8 w 21"/>
                  <a:gd name="T3" fmla="*/ 17 h 17"/>
                  <a:gd name="T4" fmla="*/ 20 w 21"/>
                  <a:gd name="T5" fmla="*/ 13 h 17"/>
                  <a:gd name="T6" fmla="*/ 21 w 21"/>
                  <a:gd name="T7" fmla="*/ 5 h 17"/>
                  <a:gd name="T8" fmla="*/ 0 w 21"/>
                  <a:gd name="T9" fmla="*/ 0 h 17"/>
                </a:gdLst>
                <a:ahLst/>
                <a:cxnLst>
                  <a:cxn ang="0">
                    <a:pos x="T0" y="T1"/>
                  </a:cxn>
                  <a:cxn ang="0">
                    <a:pos x="T2" y="T3"/>
                  </a:cxn>
                  <a:cxn ang="0">
                    <a:pos x="T4" y="T5"/>
                  </a:cxn>
                  <a:cxn ang="0">
                    <a:pos x="T6" y="T7"/>
                  </a:cxn>
                  <a:cxn ang="0">
                    <a:pos x="T8" y="T9"/>
                  </a:cxn>
                </a:cxnLst>
                <a:rect l="0" t="0" r="r" b="b"/>
                <a:pathLst>
                  <a:path w="21" h="17">
                    <a:moveTo>
                      <a:pt x="0" y="0"/>
                    </a:moveTo>
                    <a:cubicBezTo>
                      <a:pt x="8" y="17"/>
                      <a:pt x="8" y="17"/>
                      <a:pt x="8" y="17"/>
                    </a:cubicBezTo>
                    <a:cubicBezTo>
                      <a:pt x="12" y="15"/>
                      <a:pt x="16" y="14"/>
                      <a:pt x="20" y="13"/>
                    </a:cubicBezTo>
                    <a:cubicBezTo>
                      <a:pt x="20" y="11"/>
                      <a:pt x="21" y="8"/>
                      <a:pt x="21" y="5"/>
                    </a:cubicBezTo>
                    <a:cubicBezTo>
                      <a:pt x="13" y="4"/>
                      <a:pt x="6" y="2"/>
                      <a:pt x="0" y="0"/>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0" name="Freeform 326"/>
              <p:cNvSpPr/>
              <p:nvPr/>
            </p:nvSpPr>
            <p:spPr bwMode="auto">
              <a:xfrm>
                <a:off x="5380" y="1389"/>
                <a:ext cx="64" cy="99"/>
              </a:xfrm>
              <a:custGeom>
                <a:avLst/>
                <a:gdLst>
                  <a:gd name="T0" fmla="*/ 27 w 27"/>
                  <a:gd name="T1" fmla="*/ 31 h 42"/>
                  <a:gd name="T2" fmla="*/ 16 w 27"/>
                  <a:gd name="T3" fmla="*/ 0 h 42"/>
                  <a:gd name="T4" fmla="*/ 0 w 27"/>
                  <a:gd name="T5" fmla="*/ 0 h 42"/>
                  <a:gd name="T6" fmla="*/ 19 w 27"/>
                  <a:gd name="T7" fmla="*/ 42 h 42"/>
                  <a:gd name="T8" fmla="*/ 27 w 27"/>
                  <a:gd name="T9" fmla="*/ 31 h 42"/>
                </a:gdLst>
                <a:ahLst/>
                <a:cxnLst>
                  <a:cxn ang="0">
                    <a:pos x="T0" y="T1"/>
                  </a:cxn>
                  <a:cxn ang="0">
                    <a:pos x="T2" y="T3"/>
                  </a:cxn>
                  <a:cxn ang="0">
                    <a:pos x="T4" y="T5"/>
                  </a:cxn>
                  <a:cxn ang="0">
                    <a:pos x="T6" y="T7"/>
                  </a:cxn>
                  <a:cxn ang="0">
                    <a:pos x="T8" y="T9"/>
                  </a:cxn>
                </a:cxnLst>
                <a:rect l="0" t="0" r="r" b="b"/>
                <a:pathLst>
                  <a:path w="27" h="42">
                    <a:moveTo>
                      <a:pt x="27" y="31"/>
                    </a:moveTo>
                    <a:cubicBezTo>
                      <a:pt x="21" y="21"/>
                      <a:pt x="18" y="10"/>
                      <a:pt x="16" y="0"/>
                    </a:cubicBezTo>
                    <a:cubicBezTo>
                      <a:pt x="0" y="0"/>
                      <a:pt x="0" y="0"/>
                      <a:pt x="0" y="0"/>
                    </a:cubicBezTo>
                    <a:cubicBezTo>
                      <a:pt x="1" y="15"/>
                      <a:pt x="6" y="29"/>
                      <a:pt x="19" y="42"/>
                    </a:cubicBezTo>
                    <a:cubicBezTo>
                      <a:pt x="22" y="38"/>
                      <a:pt x="25" y="35"/>
                      <a:pt x="27" y="31"/>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1" name="Freeform 327"/>
              <p:cNvSpPr/>
              <p:nvPr/>
            </p:nvSpPr>
            <p:spPr bwMode="auto">
              <a:xfrm>
                <a:off x="5444" y="2210"/>
                <a:ext cx="71" cy="116"/>
              </a:xfrm>
              <a:custGeom>
                <a:avLst/>
                <a:gdLst>
                  <a:gd name="T0" fmla="*/ 0 w 30"/>
                  <a:gd name="T1" fmla="*/ 21 h 49"/>
                  <a:gd name="T2" fmla="*/ 17 w 30"/>
                  <a:gd name="T3" fmla="*/ 49 h 49"/>
                  <a:gd name="T4" fmla="*/ 30 w 30"/>
                  <a:gd name="T5" fmla="*/ 39 h 49"/>
                  <a:gd name="T6" fmla="*/ 19 w 30"/>
                  <a:gd name="T7" fmla="*/ 0 h 49"/>
                  <a:gd name="T8" fmla="*/ 0 w 30"/>
                  <a:gd name="T9" fmla="*/ 21 h 49"/>
                </a:gdLst>
                <a:ahLst/>
                <a:cxnLst>
                  <a:cxn ang="0">
                    <a:pos x="T0" y="T1"/>
                  </a:cxn>
                  <a:cxn ang="0">
                    <a:pos x="T2" y="T3"/>
                  </a:cxn>
                  <a:cxn ang="0">
                    <a:pos x="T4" y="T5"/>
                  </a:cxn>
                  <a:cxn ang="0">
                    <a:pos x="T6" y="T7"/>
                  </a:cxn>
                  <a:cxn ang="0">
                    <a:pos x="T8" y="T9"/>
                  </a:cxn>
                </a:cxnLst>
                <a:rect l="0" t="0" r="r" b="b"/>
                <a:pathLst>
                  <a:path w="30" h="49">
                    <a:moveTo>
                      <a:pt x="0" y="21"/>
                    </a:moveTo>
                    <a:cubicBezTo>
                      <a:pt x="10" y="29"/>
                      <a:pt x="16" y="39"/>
                      <a:pt x="17" y="49"/>
                    </a:cubicBezTo>
                    <a:cubicBezTo>
                      <a:pt x="20" y="45"/>
                      <a:pt x="25" y="41"/>
                      <a:pt x="30" y="39"/>
                    </a:cubicBezTo>
                    <a:cubicBezTo>
                      <a:pt x="30" y="26"/>
                      <a:pt x="27" y="11"/>
                      <a:pt x="19" y="0"/>
                    </a:cubicBezTo>
                    <a:cubicBezTo>
                      <a:pt x="12" y="5"/>
                      <a:pt x="5" y="12"/>
                      <a:pt x="0" y="21"/>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2" name="Freeform 328"/>
              <p:cNvSpPr/>
              <p:nvPr/>
            </p:nvSpPr>
            <p:spPr bwMode="auto">
              <a:xfrm>
                <a:off x="5484" y="2452"/>
                <a:ext cx="41" cy="50"/>
              </a:xfrm>
              <a:custGeom>
                <a:avLst/>
                <a:gdLst>
                  <a:gd name="T0" fmla="*/ 7 w 17"/>
                  <a:gd name="T1" fmla="*/ 0 h 21"/>
                  <a:gd name="T2" fmla="*/ 0 w 17"/>
                  <a:gd name="T3" fmla="*/ 17 h 21"/>
                  <a:gd name="T4" fmla="*/ 15 w 17"/>
                  <a:gd name="T5" fmla="*/ 21 h 21"/>
                  <a:gd name="T6" fmla="*/ 17 w 17"/>
                  <a:gd name="T7" fmla="*/ 5 h 21"/>
                  <a:gd name="T8" fmla="*/ 7 w 17"/>
                  <a:gd name="T9" fmla="*/ 0 h 21"/>
                </a:gdLst>
                <a:ahLst/>
                <a:cxnLst>
                  <a:cxn ang="0">
                    <a:pos x="T0" y="T1"/>
                  </a:cxn>
                  <a:cxn ang="0">
                    <a:pos x="T2" y="T3"/>
                  </a:cxn>
                  <a:cxn ang="0">
                    <a:pos x="T4" y="T5"/>
                  </a:cxn>
                  <a:cxn ang="0">
                    <a:pos x="T6" y="T7"/>
                  </a:cxn>
                  <a:cxn ang="0">
                    <a:pos x="T8" y="T9"/>
                  </a:cxn>
                </a:cxnLst>
                <a:rect l="0" t="0" r="r" b="b"/>
                <a:pathLst>
                  <a:path w="17" h="21">
                    <a:moveTo>
                      <a:pt x="7" y="0"/>
                    </a:moveTo>
                    <a:cubicBezTo>
                      <a:pt x="2" y="4"/>
                      <a:pt x="0" y="9"/>
                      <a:pt x="0" y="17"/>
                    </a:cubicBezTo>
                    <a:cubicBezTo>
                      <a:pt x="5" y="19"/>
                      <a:pt x="10" y="20"/>
                      <a:pt x="15" y="21"/>
                    </a:cubicBezTo>
                    <a:cubicBezTo>
                      <a:pt x="14" y="15"/>
                      <a:pt x="15" y="10"/>
                      <a:pt x="17" y="5"/>
                    </a:cubicBezTo>
                    <a:cubicBezTo>
                      <a:pt x="13" y="4"/>
                      <a:pt x="10" y="2"/>
                      <a:pt x="7" y="0"/>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3" name="Freeform 329"/>
              <p:cNvSpPr/>
              <p:nvPr/>
            </p:nvSpPr>
            <p:spPr bwMode="auto">
              <a:xfrm>
                <a:off x="5447" y="2048"/>
                <a:ext cx="40" cy="50"/>
              </a:xfrm>
              <a:custGeom>
                <a:avLst/>
                <a:gdLst>
                  <a:gd name="T0" fmla="*/ 6 w 17"/>
                  <a:gd name="T1" fmla="*/ 21 h 21"/>
                  <a:gd name="T2" fmla="*/ 17 w 17"/>
                  <a:gd name="T3" fmla="*/ 15 h 21"/>
                  <a:gd name="T4" fmla="*/ 10 w 17"/>
                  <a:gd name="T5" fmla="*/ 0 h 21"/>
                  <a:gd name="T6" fmla="*/ 0 w 17"/>
                  <a:gd name="T7" fmla="*/ 8 h 21"/>
                  <a:gd name="T8" fmla="*/ 6 w 17"/>
                  <a:gd name="T9" fmla="*/ 21 h 21"/>
                </a:gdLst>
                <a:ahLst/>
                <a:cxnLst>
                  <a:cxn ang="0">
                    <a:pos x="T0" y="T1"/>
                  </a:cxn>
                  <a:cxn ang="0">
                    <a:pos x="T2" y="T3"/>
                  </a:cxn>
                  <a:cxn ang="0">
                    <a:pos x="T4" y="T5"/>
                  </a:cxn>
                  <a:cxn ang="0">
                    <a:pos x="T6" y="T7"/>
                  </a:cxn>
                  <a:cxn ang="0">
                    <a:pos x="T8" y="T9"/>
                  </a:cxn>
                </a:cxnLst>
                <a:rect l="0" t="0" r="r" b="b"/>
                <a:pathLst>
                  <a:path w="17" h="21">
                    <a:moveTo>
                      <a:pt x="6" y="21"/>
                    </a:moveTo>
                    <a:cubicBezTo>
                      <a:pt x="10" y="19"/>
                      <a:pt x="13" y="17"/>
                      <a:pt x="17" y="15"/>
                    </a:cubicBezTo>
                    <a:cubicBezTo>
                      <a:pt x="10" y="0"/>
                      <a:pt x="10" y="0"/>
                      <a:pt x="10" y="0"/>
                    </a:cubicBezTo>
                    <a:cubicBezTo>
                      <a:pt x="7" y="3"/>
                      <a:pt x="3" y="6"/>
                      <a:pt x="0" y="8"/>
                    </a:cubicBezTo>
                    <a:lnTo>
                      <a:pt x="6" y="21"/>
                    </a:ln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4" name="Freeform 330"/>
              <p:cNvSpPr/>
              <p:nvPr/>
            </p:nvSpPr>
            <p:spPr bwMode="auto">
              <a:xfrm>
                <a:off x="5411" y="1851"/>
                <a:ext cx="71" cy="129"/>
              </a:xfrm>
              <a:custGeom>
                <a:avLst/>
                <a:gdLst>
                  <a:gd name="T0" fmla="*/ 3 w 30"/>
                  <a:gd name="T1" fmla="*/ 28 h 54"/>
                  <a:gd name="T2" fmla="*/ 24 w 30"/>
                  <a:gd name="T3" fmla="*/ 54 h 54"/>
                  <a:gd name="T4" fmla="*/ 27 w 30"/>
                  <a:gd name="T5" fmla="*/ 20 h 54"/>
                  <a:gd name="T6" fmla="*/ 3 w 30"/>
                  <a:gd name="T7" fmla="*/ 28 h 54"/>
                </a:gdLst>
                <a:ahLst/>
                <a:cxnLst>
                  <a:cxn ang="0">
                    <a:pos x="T0" y="T1"/>
                  </a:cxn>
                  <a:cxn ang="0">
                    <a:pos x="T2" y="T3"/>
                  </a:cxn>
                  <a:cxn ang="0">
                    <a:pos x="T4" y="T5"/>
                  </a:cxn>
                  <a:cxn ang="0">
                    <a:pos x="T6" y="T7"/>
                  </a:cxn>
                </a:cxnLst>
                <a:rect l="0" t="0" r="r" b="b"/>
                <a:pathLst>
                  <a:path w="30" h="54">
                    <a:moveTo>
                      <a:pt x="3" y="28"/>
                    </a:moveTo>
                    <a:cubicBezTo>
                      <a:pt x="5" y="37"/>
                      <a:pt x="14" y="49"/>
                      <a:pt x="24" y="54"/>
                    </a:cubicBezTo>
                    <a:cubicBezTo>
                      <a:pt x="28" y="44"/>
                      <a:pt x="30" y="29"/>
                      <a:pt x="27" y="20"/>
                    </a:cubicBezTo>
                    <a:cubicBezTo>
                      <a:pt x="21" y="0"/>
                      <a:pt x="0" y="9"/>
                      <a:pt x="3" y="28"/>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5" name="Freeform 331"/>
              <p:cNvSpPr/>
              <p:nvPr/>
            </p:nvSpPr>
            <p:spPr bwMode="auto">
              <a:xfrm>
                <a:off x="5345" y="1389"/>
                <a:ext cx="71" cy="128"/>
              </a:xfrm>
              <a:custGeom>
                <a:avLst/>
                <a:gdLst>
                  <a:gd name="T0" fmla="*/ 25 w 30"/>
                  <a:gd name="T1" fmla="*/ 54 h 54"/>
                  <a:gd name="T2" fmla="*/ 30 w 30"/>
                  <a:gd name="T3" fmla="*/ 46 h 54"/>
                  <a:gd name="T4" fmla="*/ 10 w 30"/>
                  <a:gd name="T5" fmla="*/ 0 h 54"/>
                  <a:gd name="T6" fmla="*/ 2 w 30"/>
                  <a:gd name="T7" fmla="*/ 0 h 54"/>
                  <a:gd name="T8" fmla="*/ 25 w 30"/>
                  <a:gd name="T9" fmla="*/ 54 h 54"/>
                </a:gdLst>
                <a:ahLst/>
                <a:cxnLst>
                  <a:cxn ang="0">
                    <a:pos x="T0" y="T1"/>
                  </a:cxn>
                  <a:cxn ang="0">
                    <a:pos x="T2" y="T3"/>
                  </a:cxn>
                  <a:cxn ang="0">
                    <a:pos x="T4" y="T5"/>
                  </a:cxn>
                  <a:cxn ang="0">
                    <a:pos x="T6" y="T7"/>
                  </a:cxn>
                  <a:cxn ang="0">
                    <a:pos x="T8" y="T9"/>
                  </a:cxn>
                </a:cxnLst>
                <a:rect l="0" t="0" r="r" b="b"/>
                <a:pathLst>
                  <a:path w="30" h="54">
                    <a:moveTo>
                      <a:pt x="25" y="54"/>
                    </a:moveTo>
                    <a:cubicBezTo>
                      <a:pt x="26" y="52"/>
                      <a:pt x="28" y="49"/>
                      <a:pt x="30" y="46"/>
                    </a:cubicBezTo>
                    <a:cubicBezTo>
                      <a:pt x="15" y="32"/>
                      <a:pt x="10" y="16"/>
                      <a:pt x="10" y="0"/>
                    </a:cubicBezTo>
                    <a:cubicBezTo>
                      <a:pt x="2" y="0"/>
                      <a:pt x="2" y="0"/>
                      <a:pt x="2" y="0"/>
                    </a:cubicBezTo>
                    <a:cubicBezTo>
                      <a:pt x="0" y="20"/>
                      <a:pt x="4" y="39"/>
                      <a:pt x="25" y="54"/>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6" name="Freeform 332"/>
              <p:cNvSpPr>
                <a:spLocks noEditPoints="1"/>
              </p:cNvSpPr>
              <p:nvPr/>
            </p:nvSpPr>
            <p:spPr bwMode="auto">
              <a:xfrm>
                <a:off x="5279" y="1633"/>
                <a:ext cx="177" cy="164"/>
              </a:xfrm>
              <a:custGeom>
                <a:avLst/>
                <a:gdLst>
                  <a:gd name="T0" fmla="*/ 41 w 75"/>
                  <a:gd name="T1" fmla="*/ 64 h 69"/>
                  <a:gd name="T2" fmla="*/ 73 w 75"/>
                  <a:gd name="T3" fmla="*/ 26 h 69"/>
                  <a:gd name="T4" fmla="*/ 35 w 75"/>
                  <a:gd name="T5" fmla="*/ 5 h 69"/>
                  <a:gd name="T6" fmla="*/ 2 w 75"/>
                  <a:gd name="T7" fmla="*/ 40 h 69"/>
                  <a:gd name="T8" fmla="*/ 41 w 75"/>
                  <a:gd name="T9" fmla="*/ 64 h 69"/>
                  <a:gd name="T10" fmla="*/ 30 w 75"/>
                  <a:gd name="T11" fmla="*/ 18 h 69"/>
                  <a:gd name="T12" fmla="*/ 53 w 75"/>
                  <a:gd name="T13" fmla="*/ 22 h 69"/>
                  <a:gd name="T14" fmla="*/ 48 w 75"/>
                  <a:gd name="T15" fmla="*/ 46 h 69"/>
                  <a:gd name="T16" fmla="*/ 25 w 75"/>
                  <a:gd name="T17" fmla="*/ 42 h 69"/>
                  <a:gd name="T18" fmla="*/ 30 w 75"/>
                  <a:gd name="T19" fmla="*/ 1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69">
                    <a:moveTo>
                      <a:pt x="41" y="64"/>
                    </a:moveTo>
                    <a:cubicBezTo>
                      <a:pt x="55" y="61"/>
                      <a:pt x="75" y="43"/>
                      <a:pt x="73" y="26"/>
                    </a:cubicBezTo>
                    <a:cubicBezTo>
                      <a:pt x="72" y="9"/>
                      <a:pt x="60" y="0"/>
                      <a:pt x="35" y="5"/>
                    </a:cubicBezTo>
                    <a:cubicBezTo>
                      <a:pt x="11" y="10"/>
                      <a:pt x="0" y="23"/>
                      <a:pt x="2" y="40"/>
                    </a:cubicBezTo>
                    <a:cubicBezTo>
                      <a:pt x="3" y="57"/>
                      <a:pt x="21" y="69"/>
                      <a:pt x="41" y="64"/>
                    </a:cubicBezTo>
                    <a:close/>
                    <a:moveTo>
                      <a:pt x="30" y="18"/>
                    </a:moveTo>
                    <a:cubicBezTo>
                      <a:pt x="38" y="12"/>
                      <a:pt x="48" y="14"/>
                      <a:pt x="53" y="22"/>
                    </a:cubicBezTo>
                    <a:cubicBezTo>
                      <a:pt x="58" y="30"/>
                      <a:pt x="56" y="41"/>
                      <a:pt x="48" y="46"/>
                    </a:cubicBezTo>
                    <a:cubicBezTo>
                      <a:pt x="40" y="52"/>
                      <a:pt x="29" y="50"/>
                      <a:pt x="25" y="42"/>
                    </a:cubicBezTo>
                    <a:cubicBezTo>
                      <a:pt x="20" y="34"/>
                      <a:pt x="22" y="23"/>
                      <a:pt x="30" y="18"/>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7" name="Freeform 333"/>
              <p:cNvSpPr/>
              <p:nvPr/>
            </p:nvSpPr>
            <p:spPr bwMode="auto">
              <a:xfrm>
                <a:off x="5437" y="2431"/>
                <a:ext cx="57" cy="57"/>
              </a:xfrm>
              <a:custGeom>
                <a:avLst/>
                <a:gdLst>
                  <a:gd name="T0" fmla="*/ 10 w 24"/>
                  <a:gd name="T1" fmla="*/ 21 h 24"/>
                  <a:gd name="T2" fmla="*/ 17 w 24"/>
                  <a:gd name="T3" fmla="*/ 24 h 24"/>
                  <a:gd name="T4" fmla="*/ 24 w 24"/>
                  <a:gd name="T5" fmla="*/ 7 h 24"/>
                  <a:gd name="T6" fmla="*/ 18 w 24"/>
                  <a:gd name="T7" fmla="*/ 0 h 24"/>
                  <a:gd name="T8" fmla="*/ 0 w 24"/>
                  <a:gd name="T9" fmla="*/ 11 h 24"/>
                  <a:gd name="T10" fmla="*/ 10 w 24"/>
                  <a:gd name="T11" fmla="*/ 21 h 24"/>
                </a:gdLst>
                <a:ahLst/>
                <a:cxnLst>
                  <a:cxn ang="0">
                    <a:pos x="T0" y="T1"/>
                  </a:cxn>
                  <a:cxn ang="0">
                    <a:pos x="T2" y="T3"/>
                  </a:cxn>
                  <a:cxn ang="0">
                    <a:pos x="T4" y="T5"/>
                  </a:cxn>
                  <a:cxn ang="0">
                    <a:pos x="T6" y="T7"/>
                  </a:cxn>
                  <a:cxn ang="0">
                    <a:pos x="T8" y="T9"/>
                  </a:cxn>
                  <a:cxn ang="0">
                    <a:pos x="T10" y="T11"/>
                  </a:cxn>
                </a:cxnLst>
                <a:rect l="0" t="0" r="r" b="b"/>
                <a:pathLst>
                  <a:path w="24" h="24">
                    <a:moveTo>
                      <a:pt x="10" y="21"/>
                    </a:moveTo>
                    <a:cubicBezTo>
                      <a:pt x="12" y="22"/>
                      <a:pt x="15" y="23"/>
                      <a:pt x="17" y="24"/>
                    </a:cubicBezTo>
                    <a:cubicBezTo>
                      <a:pt x="17" y="17"/>
                      <a:pt x="20" y="11"/>
                      <a:pt x="24" y="7"/>
                    </a:cubicBezTo>
                    <a:cubicBezTo>
                      <a:pt x="22" y="5"/>
                      <a:pt x="20" y="3"/>
                      <a:pt x="18" y="0"/>
                    </a:cubicBezTo>
                    <a:cubicBezTo>
                      <a:pt x="11" y="1"/>
                      <a:pt x="5" y="4"/>
                      <a:pt x="0" y="11"/>
                    </a:cubicBezTo>
                    <a:cubicBezTo>
                      <a:pt x="3" y="15"/>
                      <a:pt x="6" y="18"/>
                      <a:pt x="10" y="21"/>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8" name="Freeform 334"/>
              <p:cNvSpPr/>
              <p:nvPr/>
            </p:nvSpPr>
            <p:spPr bwMode="auto">
              <a:xfrm>
                <a:off x="5366" y="2592"/>
                <a:ext cx="128" cy="126"/>
              </a:xfrm>
              <a:custGeom>
                <a:avLst/>
                <a:gdLst>
                  <a:gd name="T0" fmla="*/ 12 w 128"/>
                  <a:gd name="T1" fmla="*/ 0 h 126"/>
                  <a:gd name="T2" fmla="*/ 0 w 128"/>
                  <a:gd name="T3" fmla="*/ 126 h 126"/>
                  <a:gd name="T4" fmla="*/ 45 w 128"/>
                  <a:gd name="T5" fmla="*/ 93 h 126"/>
                  <a:gd name="T6" fmla="*/ 128 w 128"/>
                  <a:gd name="T7" fmla="*/ 114 h 126"/>
                  <a:gd name="T8" fmla="*/ 12 w 128"/>
                  <a:gd name="T9" fmla="*/ 0 h 126"/>
                </a:gdLst>
                <a:ahLst/>
                <a:cxnLst>
                  <a:cxn ang="0">
                    <a:pos x="T0" y="T1"/>
                  </a:cxn>
                  <a:cxn ang="0">
                    <a:pos x="T2" y="T3"/>
                  </a:cxn>
                  <a:cxn ang="0">
                    <a:pos x="T4" y="T5"/>
                  </a:cxn>
                  <a:cxn ang="0">
                    <a:pos x="T6" y="T7"/>
                  </a:cxn>
                  <a:cxn ang="0">
                    <a:pos x="T8" y="T9"/>
                  </a:cxn>
                </a:cxnLst>
                <a:rect l="0" t="0" r="r" b="b"/>
                <a:pathLst>
                  <a:path w="128" h="126">
                    <a:moveTo>
                      <a:pt x="12" y="0"/>
                    </a:moveTo>
                    <a:lnTo>
                      <a:pt x="0" y="126"/>
                    </a:lnTo>
                    <a:lnTo>
                      <a:pt x="45" y="93"/>
                    </a:lnTo>
                    <a:lnTo>
                      <a:pt x="128" y="114"/>
                    </a:lnTo>
                    <a:lnTo>
                      <a:pt x="12" y="0"/>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9" name="Freeform 335"/>
              <p:cNvSpPr/>
              <p:nvPr/>
            </p:nvSpPr>
            <p:spPr bwMode="auto">
              <a:xfrm>
                <a:off x="5416" y="2267"/>
                <a:ext cx="64" cy="85"/>
              </a:xfrm>
              <a:custGeom>
                <a:avLst/>
                <a:gdLst>
                  <a:gd name="T0" fmla="*/ 0 w 27"/>
                  <a:gd name="T1" fmla="*/ 27 h 36"/>
                  <a:gd name="T2" fmla="*/ 23 w 27"/>
                  <a:gd name="T3" fmla="*/ 36 h 36"/>
                  <a:gd name="T4" fmla="*/ 27 w 27"/>
                  <a:gd name="T5" fmla="*/ 28 h 36"/>
                  <a:gd name="T6" fmla="*/ 10 w 27"/>
                  <a:gd name="T7" fmla="*/ 0 h 36"/>
                  <a:gd name="T8" fmla="*/ 0 w 27"/>
                  <a:gd name="T9" fmla="*/ 27 h 36"/>
                </a:gdLst>
                <a:ahLst/>
                <a:cxnLst>
                  <a:cxn ang="0">
                    <a:pos x="T0" y="T1"/>
                  </a:cxn>
                  <a:cxn ang="0">
                    <a:pos x="T2" y="T3"/>
                  </a:cxn>
                  <a:cxn ang="0">
                    <a:pos x="T4" y="T5"/>
                  </a:cxn>
                  <a:cxn ang="0">
                    <a:pos x="T6" y="T7"/>
                  </a:cxn>
                  <a:cxn ang="0">
                    <a:pos x="T8" y="T9"/>
                  </a:cxn>
                </a:cxnLst>
                <a:rect l="0" t="0" r="r" b="b"/>
                <a:pathLst>
                  <a:path w="27" h="36">
                    <a:moveTo>
                      <a:pt x="0" y="27"/>
                    </a:moveTo>
                    <a:cubicBezTo>
                      <a:pt x="9" y="27"/>
                      <a:pt x="17" y="31"/>
                      <a:pt x="23" y="36"/>
                    </a:cubicBezTo>
                    <a:cubicBezTo>
                      <a:pt x="24" y="33"/>
                      <a:pt x="25" y="31"/>
                      <a:pt x="27" y="28"/>
                    </a:cubicBezTo>
                    <a:cubicBezTo>
                      <a:pt x="26" y="17"/>
                      <a:pt x="20" y="7"/>
                      <a:pt x="10" y="0"/>
                    </a:cubicBezTo>
                    <a:cubicBezTo>
                      <a:pt x="6" y="7"/>
                      <a:pt x="2" y="16"/>
                      <a:pt x="0" y="27"/>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0" name="Freeform 336"/>
              <p:cNvSpPr/>
              <p:nvPr/>
            </p:nvSpPr>
            <p:spPr bwMode="auto">
              <a:xfrm>
                <a:off x="5284" y="1389"/>
                <a:ext cx="96" cy="135"/>
              </a:xfrm>
              <a:custGeom>
                <a:avLst/>
                <a:gdLst>
                  <a:gd name="T0" fmla="*/ 19 w 41"/>
                  <a:gd name="T1" fmla="*/ 57 h 57"/>
                  <a:gd name="T2" fmla="*/ 41 w 41"/>
                  <a:gd name="T3" fmla="*/ 54 h 57"/>
                  <a:gd name="T4" fmla="*/ 22 w 41"/>
                  <a:gd name="T5" fmla="*/ 0 h 57"/>
                  <a:gd name="T6" fmla="*/ 3 w 41"/>
                  <a:gd name="T7" fmla="*/ 0 h 57"/>
                  <a:gd name="T8" fmla="*/ 19 w 41"/>
                  <a:gd name="T9" fmla="*/ 57 h 57"/>
                </a:gdLst>
                <a:ahLst/>
                <a:cxnLst>
                  <a:cxn ang="0">
                    <a:pos x="T0" y="T1"/>
                  </a:cxn>
                  <a:cxn ang="0">
                    <a:pos x="T2" y="T3"/>
                  </a:cxn>
                  <a:cxn ang="0">
                    <a:pos x="T4" y="T5"/>
                  </a:cxn>
                  <a:cxn ang="0">
                    <a:pos x="T6" y="T7"/>
                  </a:cxn>
                  <a:cxn ang="0">
                    <a:pos x="T8" y="T9"/>
                  </a:cxn>
                </a:cxnLst>
                <a:rect l="0" t="0" r="r" b="b"/>
                <a:pathLst>
                  <a:path w="41" h="57">
                    <a:moveTo>
                      <a:pt x="19" y="57"/>
                    </a:moveTo>
                    <a:cubicBezTo>
                      <a:pt x="27" y="56"/>
                      <a:pt x="34" y="55"/>
                      <a:pt x="41" y="54"/>
                    </a:cubicBezTo>
                    <a:cubicBezTo>
                      <a:pt x="25" y="36"/>
                      <a:pt x="21" y="18"/>
                      <a:pt x="22" y="0"/>
                    </a:cubicBezTo>
                    <a:cubicBezTo>
                      <a:pt x="3" y="0"/>
                      <a:pt x="3" y="0"/>
                      <a:pt x="3" y="0"/>
                    </a:cubicBezTo>
                    <a:cubicBezTo>
                      <a:pt x="0" y="21"/>
                      <a:pt x="2" y="40"/>
                      <a:pt x="19" y="57"/>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1" name="Freeform 337"/>
              <p:cNvSpPr/>
              <p:nvPr/>
            </p:nvSpPr>
            <p:spPr bwMode="auto">
              <a:xfrm>
                <a:off x="5165" y="1835"/>
                <a:ext cx="298" cy="275"/>
              </a:xfrm>
              <a:custGeom>
                <a:avLst/>
                <a:gdLst>
                  <a:gd name="T0" fmla="*/ 126 w 126"/>
                  <a:gd name="T1" fmla="*/ 85 h 116"/>
                  <a:gd name="T2" fmla="*/ 118 w 126"/>
                  <a:gd name="T3" fmla="*/ 82 h 116"/>
                  <a:gd name="T4" fmla="*/ 47 w 126"/>
                  <a:gd name="T5" fmla="*/ 100 h 116"/>
                  <a:gd name="T6" fmla="*/ 16 w 126"/>
                  <a:gd name="T7" fmla="*/ 50 h 116"/>
                  <a:gd name="T8" fmla="*/ 58 w 126"/>
                  <a:gd name="T9" fmla="*/ 43 h 116"/>
                  <a:gd name="T10" fmla="*/ 44 w 126"/>
                  <a:gd name="T11" fmla="*/ 94 h 116"/>
                  <a:gd name="T12" fmla="*/ 55 w 126"/>
                  <a:gd name="T13" fmla="*/ 98 h 116"/>
                  <a:gd name="T14" fmla="*/ 63 w 126"/>
                  <a:gd name="T15" fmla="*/ 29 h 116"/>
                  <a:gd name="T16" fmla="*/ 3 w 126"/>
                  <a:gd name="T17" fmla="*/ 48 h 116"/>
                  <a:gd name="T18" fmla="*/ 43 w 126"/>
                  <a:gd name="T19" fmla="*/ 108 h 116"/>
                  <a:gd name="T20" fmla="*/ 126 w 126"/>
                  <a:gd name="T21" fmla="*/ 8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116">
                    <a:moveTo>
                      <a:pt x="126" y="85"/>
                    </a:moveTo>
                    <a:cubicBezTo>
                      <a:pt x="123" y="84"/>
                      <a:pt x="121" y="83"/>
                      <a:pt x="118" y="82"/>
                    </a:cubicBezTo>
                    <a:cubicBezTo>
                      <a:pt x="98" y="104"/>
                      <a:pt x="64" y="105"/>
                      <a:pt x="47" y="100"/>
                    </a:cubicBezTo>
                    <a:cubicBezTo>
                      <a:pt x="27" y="95"/>
                      <a:pt x="14" y="72"/>
                      <a:pt x="16" y="50"/>
                    </a:cubicBezTo>
                    <a:cubicBezTo>
                      <a:pt x="18" y="24"/>
                      <a:pt x="47" y="17"/>
                      <a:pt x="58" y="43"/>
                    </a:cubicBezTo>
                    <a:cubicBezTo>
                      <a:pt x="64" y="55"/>
                      <a:pt x="62" y="75"/>
                      <a:pt x="44" y="94"/>
                    </a:cubicBezTo>
                    <a:cubicBezTo>
                      <a:pt x="47" y="95"/>
                      <a:pt x="51" y="97"/>
                      <a:pt x="55" y="98"/>
                    </a:cubicBezTo>
                    <a:cubicBezTo>
                      <a:pt x="73" y="79"/>
                      <a:pt x="76" y="47"/>
                      <a:pt x="63" y="29"/>
                    </a:cubicBezTo>
                    <a:cubicBezTo>
                      <a:pt x="45" y="0"/>
                      <a:pt x="6" y="15"/>
                      <a:pt x="3" y="48"/>
                    </a:cubicBezTo>
                    <a:cubicBezTo>
                      <a:pt x="0" y="74"/>
                      <a:pt x="20" y="99"/>
                      <a:pt x="43" y="108"/>
                    </a:cubicBezTo>
                    <a:cubicBezTo>
                      <a:pt x="64" y="116"/>
                      <a:pt x="103" y="111"/>
                      <a:pt x="126" y="85"/>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2" name="Freeform 338"/>
              <p:cNvSpPr/>
              <p:nvPr/>
            </p:nvSpPr>
            <p:spPr bwMode="auto">
              <a:xfrm>
                <a:off x="5418" y="2075"/>
                <a:ext cx="33" cy="40"/>
              </a:xfrm>
              <a:custGeom>
                <a:avLst/>
                <a:gdLst>
                  <a:gd name="T0" fmla="*/ 0 w 14"/>
                  <a:gd name="T1" fmla="*/ 5 h 17"/>
                  <a:gd name="T2" fmla="*/ 5 w 14"/>
                  <a:gd name="T3" fmla="*/ 17 h 17"/>
                  <a:gd name="T4" fmla="*/ 14 w 14"/>
                  <a:gd name="T5" fmla="*/ 12 h 17"/>
                  <a:gd name="T6" fmla="*/ 9 w 14"/>
                  <a:gd name="T7" fmla="*/ 0 h 17"/>
                  <a:gd name="T8" fmla="*/ 0 w 14"/>
                  <a:gd name="T9" fmla="*/ 5 h 17"/>
                </a:gdLst>
                <a:ahLst/>
                <a:cxnLst>
                  <a:cxn ang="0">
                    <a:pos x="T0" y="T1"/>
                  </a:cxn>
                  <a:cxn ang="0">
                    <a:pos x="T2" y="T3"/>
                  </a:cxn>
                  <a:cxn ang="0">
                    <a:pos x="T4" y="T5"/>
                  </a:cxn>
                  <a:cxn ang="0">
                    <a:pos x="T6" y="T7"/>
                  </a:cxn>
                  <a:cxn ang="0">
                    <a:pos x="T8" y="T9"/>
                  </a:cxn>
                </a:cxnLst>
                <a:rect l="0" t="0" r="r" b="b"/>
                <a:pathLst>
                  <a:path w="14" h="17">
                    <a:moveTo>
                      <a:pt x="0" y="5"/>
                    </a:moveTo>
                    <a:cubicBezTo>
                      <a:pt x="5" y="17"/>
                      <a:pt x="5" y="17"/>
                      <a:pt x="5" y="17"/>
                    </a:cubicBezTo>
                    <a:cubicBezTo>
                      <a:pt x="8" y="15"/>
                      <a:pt x="11" y="14"/>
                      <a:pt x="14" y="12"/>
                    </a:cubicBezTo>
                    <a:cubicBezTo>
                      <a:pt x="9" y="0"/>
                      <a:pt x="9" y="0"/>
                      <a:pt x="9" y="0"/>
                    </a:cubicBezTo>
                    <a:cubicBezTo>
                      <a:pt x="6" y="2"/>
                      <a:pt x="3" y="3"/>
                      <a:pt x="0" y="5"/>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3" name="Freeform 339"/>
              <p:cNvSpPr/>
              <p:nvPr/>
            </p:nvSpPr>
            <p:spPr bwMode="auto">
              <a:xfrm>
                <a:off x="5411" y="2340"/>
                <a:ext cx="57" cy="55"/>
              </a:xfrm>
              <a:custGeom>
                <a:avLst/>
                <a:gdLst>
                  <a:gd name="T0" fmla="*/ 1 w 24"/>
                  <a:gd name="T1" fmla="*/ 23 h 23"/>
                  <a:gd name="T2" fmla="*/ 22 w 24"/>
                  <a:gd name="T3" fmla="*/ 19 h 23"/>
                  <a:gd name="T4" fmla="*/ 24 w 24"/>
                  <a:gd name="T5" fmla="*/ 8 h 23"/>
                  <a:gd name="T6" fmla="*/ 1 w 24"/>
                  <a:gd name="T7" fmla="*/ 0 h 23"/>
                  <a:gd name="T8" fmla="*/ 1 w 24"/>
                  <a:gd name="T9" fmla="*/ 23 h 23"/>
                </a:gdLst>
                <a:ahLst/>
                <a:cxnLst>
                  <a:cxn ang="0">
                    <a:pos x="T0" y="T1"/>
                  </a:cxn>
                  <a:cxn ang="0">
                    <a:pos x="T2" y="T3"/>
                  </a:cxn>
                  <a:cxn ang="0">
                    <a:pos x="T4" y="T5"/>
                  </a:cxn>
                  <a:cxn ang="0">
                    <a:pos x="T6" y="T7"/>
                  </a:cxn>
                  <a:cxn ang="0">
                    <a:pos x="T8" y="T9"/>
                  </a:cxn>
                </a:cxnLst>
                <a:rect l="0" t="0" r="r" b="b"/>
                <a:pathLst>
                  <a:path w="24" h="23">
                    <a:moveTo>
                      <a:pt x="1" y="23"/>
                    </a:moveTo>
                    <a:cubicBezTo>
                      <a:pt x="8" y="19"/>
                      <a:pt x="15" y="18"/>
                      <a:pt x="22" y="19"/>
                    </a:cubicBezTo>
                    <a:cubicBezTo>
                      <a:pt x="22" y="15"/>
                      <a:pt x="23" y="12"/>
                      <a:pt x="24" y="8"/>
                    </a:cubicBezTo>
                    <a:cubicBezTo>
                      <a:pt x="17" y="3"/>
                      <a:pt x="10" y="0"/>
                      <a:pt x="1" y="0"/>
                    </a:cubicBezTo>
                    <a:cubicBezTo>
                      <a:pt x="0" y="6"/>
                      <a:pt x="0" y="15"/>
                      <a:pt x="1" y="23"/>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4" name="Freeform 340"/>
              <p:cNvSpPr/>
              <p:nvPr/>
            </p:nvSpPr>
            <p:spPr bwMode="auto">
              <a:xfrm>
                <a:off x="5416" y="2390"/>
                <a:ext cx="59" cy="62"/>
              </a:xfrm>
              <a:custGeom>
                <a:avLst/>
                <a:gdLst>
                  <a:gd name="T0" fmla="*/ 25 w 25"/>
                  <a:gd name="T1" fmla="*/ 15 h 26"/>
                  <a:gd name="T2" fmla="*/ 20 w 25"/>
                  <a:gd name="T3" fmla="*/ 1 h 26"/>
                  <a:gd name="T4" fmla="*/ 0 w 25"/>
                  <a:gd name="T5" fmla="*/ 6 h 26"/>
                  <a:gd name="T6" fmla="*/ 7 w 25"/>
                  <a:gd name="T7" fmla="*/ 26 h 26"/>
                  <a:gd name="T8" fmla="*/ 25 w 25"/>
                  <a:gd name="T9" fmla="*/ 15 h 26"/>
                </a:gdLst>
                <a:ahLst/>
                <a:cxnLst>
                  <a:cxn ang="0">
                    <a:pos x="T0" y="T1"/>
                  </a:cxn>
                  <a:cxn ang="0">
                    <a:pos x="T2" y="T3"/>
                  </a:cxn>
                  <a:cxn ang="0">
                    <a:pos x="T4" y="T5"/>
                  </a:cxn>
                  <a:cxn ang="0">
                    <a:pos x="T6" y="T7"/>
                  </a:cxn>
                  <a:cxn ang="0">
                    <a:pos x="T8" y="T9"/>
                  </a:cxn>
                </a:cxnLst>
                <a:rect l="0" t="0" r="r" b="b"/>
                <a:pathLst>
                  <a:path w="25" h="26">
                    <a:moveTo>
                      <a:pt x="25" y="15"/>
                    </a:moveTo>
                    <a:cubicBezTo>
                      <a:pt x="22" y="10"/>
                      <a:pt x="21" y="6"/>
                      <a:pt x="20" y="1"/>
                    </a:cubicBezTo>
                    <a:cubicBezTo>
                      <a:pt x="13" y="0"/>
                      <a:pt x="7" y="1"/>
                      <a:pt x="0" y="6"/>
                    </a:cubicBezTo>
                    <a:cubicBezTo>
                      <a:pt x="1" y="13"/>
                      <a:pt x="3" y="20"/>
                      <a:pt x="7" y="26"/>
                    </a:cubicBezTo>
                    <a:cubicBezTo>
                      <a:pt x="12" y="19"/>
                      <a:pt x="18" y="16"/>
                      <a:pt x="25" y="15"/>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5" name="Freeform 341"/>
              <p:cNvSpPr/>
              <p:nvPr/>
            </p:nvSpPr>
            <p:spPr bwMode="auto">
              <a:xfrm>
                <a:off x="5378" y="2091"/>
                <a:ext cx="43" cy="50"/>
              </a:xfrm>
              <a:custGeom>
                <a:avLst/>
                <a:gdLst>
                  <a:gd name="T0" fmla="*/ 0 w 18"/>
                  <a:gd name="T1" fmla="*/ 4 h 21"/>
                  <a:gd name="T2" fmla="*/ 6 w 18"/>
                  <a:gd name="T3" fmla="*/ 21 h 21"/>
                  <a:gd name="T4" fmla="*/ 18 w 18"/>
                  <a:gd name="T5" fmla="*/ 13 h 21"/>
                  <a:gd name="T6" fmla="*/ 13 w 18"/>
                  <a:gd name="T7" fmla="*/ 0 h 21"/>
                  <a:gd name="T8" fmla="*/ 0 w 18"/>
                  <a:gd name="T9" fmla="*/ 4 h 21"/>
                </a:gdLst>
                <a:ahLst/>
                <a:cxnLst>
                  <a:cxn ang="0">
                    <a:pos x="T0" y="T1"/>
                  </a:cxn>
                  <a:cxn ang="0">
                    <a:pos x="T2" y="T3"/>
                  </a:cxn>
                  <a:cxn ang="0">
                    <a:pos x="T4" y="T5"/>
                  </a:cxn>
                  <a:cxn ang="0">
                    <a:pos x="T6" y="T7"/>
                  </a:cxn>
                  <a:cxn ang="0">
                    <a:pos x="T8" y="T9"/>
                  </a:cxn>
                </a:cxnLst>
                <a:rect l="0" t="0" r="r" b="b"/>
                <a:pathLst>
                  <a:path w="18" h="21">
                    <a:moveTo>
                      <a:pt x="0" y="4"/>
                    </a:moveTo>
                    <a:cubicBezTo>
                      <a:pt x="6" y="21"/>
                      <a:pt x="6" y="21"/>
                      <a:pt x="6" y="21"/>
                    </a:cubicBezTo>
                    <a:cubicBezTo>
                      <a:pt x="10" y="18"/>
                      <a:pt x="14" y="16"/>
                      <a:pt x="18" y="13"/>
                    </a:cubicBezTo>
                    <a:cubicBezTo>
                      <a:pt x="13" y="0"/>
                      <a:pt x="13" y="0"/>
                      <a:pt x="13" y="0"/>
                    </a:cubicBezTo>
                    <a:cubicBezTo>
                      <a:pt x="9" y="2"/>
                      <a:pt x="5" y="3"/>
                      <a:pt x="0" y="4"/>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6" name="Freeform 342"/>
              <p:cNvSpPr/>
              <p:nvPr/>
            </p:nvSpPr>
            <p:spPr bwMode="auto">
              <a:xfrm>
                <a:off x="5340" y="1678"/>
                <a:ext cx="64" cy="64"/>
              </a:xfrm>
              <a:custGeom>
                <a:avLst/>
                <a:gdLst>
                  <a:gd name="T0" fmla="*/ 19 w 27"/>
                  <a:gd name="T1" fmla="*/ 23 h 27"/>
                  <a:gd name="T2" fmla="*/ 23 w 27"/>
                  <a:gd name="T3" fmla="*/ 6 h 27"/>
                  <a:gd name="T4" fmla="*/ 7 w 27"/>
                  <a:gd name="T5" fmla="*/ 3 h 27"/>
                  <a:gd name="T6" fmla="*/ 3 w 27"/>
                  <a:gd name="T7" fmla="*/ 20 h 27"/>
                  <a:gd name="T8" fmla="*/ 19 w 27"/>
                  <a:gd name="T9" fmla="*/ 23 h 27"/>
                </a:gdLst>
                <a:ahLst/>
                <a:cxnLst>
                  <a:cxn ang="0">
                    <a:pos x="T0" y="T1"/>
                  </a:cxn>
                  <a:cxn ang="0">
                    <a:pos x="T2" y="T3"/>
                  </a:cxn>
                  <a:cxn ang="0">
                    <a:pos x="T4" y="T5"/>
                  </a:cxn>
                  <a:cxn ang="0">
                    <a:pos x="T6" y="T7"/>
                  </a:cxn>
                  <a:cxn ang="0">
                    <a:pos x="T8" y="T9"/>
                  </a:cxn>
                </a:cxnLst>
                <a:rect l="0" t="0" r="r" b="b"/>
                <a:pathLst>
                  <a:path w="27" h="27">
                    <a:moveTo>
                      <a:pt x="19" y="23"/>
                    </a:moveTo>
                    <a:cubicBezTo>
                      <a:pt x="25" y="20"/>
                      <a:pt x="27" y="12"/>
                      <a:pt x="23" y="6"/>
                    </a:cubicBezTo>
                    <a:cubicBezTo>
                      <a:pt x="20" y="1"/>
                      <a:pt x="13" y="0"/>
                      <a:pt x="7" y="3"/>
                    </a:cubicBezTo>
                    <a:cubicBezTo>
                      <a:pt x="2" y="7"/>
                      <a:pt x="0" y="15"/>
                      <a:pt x="3" y="20"/>
                    </a:cubicBezTo>
                    <a:cubicBezTo>
                      <a:pt x="7" y="26"/>
                      <a:pt x="14" y="27"/>
                      <a:pt x="19" y="23"/>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7" name="Freeform 343"/>
              <p:cNvSpPr/>
              <p:nvPr/>
            </p:nvSpPr>
            <p:spPr bwMode="auto">
              <a:xfrm>
                <a:off x="5175" y="1588"/>
                <a:ext cx="236" cy="149"/>
              </a:xfrm>
              <a:custGeom>
                <a:avLst/>
                <a:gdLst>
                  <a:gd name="T0" fmla="*/ 78 w 100"/>
                  <a:gd name="T1" fmla="*/ 18 h 63"/>
                  <a:gd name="T2" fmla="*/ 100 w 100"/>
                  <a:gd name="T3" fmla="*/ 17 h 63"/>
                  <a:gd name="T4" fmla="*/ 86 w 100"/>
                  <a:gd name="T5" fmla="*/ 0 h 63"/>
                  <a:gd name="T6" fmla="*/ 26 w 100"/>
                  <a:gd name="T7" fmla="*/ 22 h 63"/>
                  <a:gd name="T8" fmla="*/ 0 w 100"/>
                  <a:gd name="T9" fmla="*/ 60 h 63"/>
                  <a:gd name="T10" fmla="*/ 8 w 100"/>
                  <a:gd name="T11" fmla="*/ 63 h 63"/>
                  <a:gd name="T12" fmla="*/ 78 w 100"/>
                  <a:gd name="T13" fmla="*/ 18 h 63"/>
                </a:gdLst>
                <a:ahLst/>
                <a:cxnLst>
                  <a:cxn ang="0">
                    <a:pos x="T0" y="T1"/>
                  </a:cxn>
                  <a:cxn ang="0">
                    <a:pos x="T2" y="T3"/>
                  </a:cxn>
                  <a:cxn ang="0">
                    <a:pos x="T4" y="T5"/>
                  </a:cxn>
                  <a:cxn ang="0">
                    <a:pos x="T6" y="T7"/>
                  </a:cxn>
                  <a:cxn ang="0">
                    <a:pos x="T8" y="T9"/>
                  </a:cxn>
                  <a:cxn ang="0">
                    <a:pos x="T10" y="T11"/>
                  </a:cxn>
                  <a:cxn ang="0">
                    <a:pos x="T12" y="T13"/>
                  </a:cxn>
                </a:cxnLst>
                <a:rect l="0" t="0" r="r" b="b"/>
                <a:pathLst>
                  <a:path w="100" h="63">
                    <a:moveTo>
                      <a:pt x="78" y="18"/>
                    </a:moveTo>
                    <a:cubicBezTo>
                      <a:pt x="85" y="17"/>
                      <a:pt x="93" y="16"/>
                      <a:pt x="100" y="17"/>
                    </a:cubicBezTo>
                    <a:cubicBezTo>
                      <a:pt x="94" y="10"/>
                      <a:pt x="89" y="4"/>
                      <a:pt x="86" y="0"/>
                    </a:cubicBezTo>
                    <a:cubicBezTo>
                      <a:pt x="68" y="4"/>
                      <a:pt x="45" y="10"/>
                      <a:pt x="26" y="22"/>
                    </a:cubicBezTo>
                    <a:cubicBezTo>
                      <a:pt x="20" y="35"/>
                      <a:pt x="10" y="48"/>
                      <a:pt x="0" y="60"/>
                    </a:cubicBezTo>
                    <a:cubicBezTo>
                      <a:pt x="8" y="63"/>
                      <a:pt x="8" y="63"/>
                      <a:pt x="8" y="63"/>
                    </a:cubicBezTo>
                    <a:cubicBezTo>
                      <a:pt x="22" y="45"/>
                      <a:pt x="45" y="26"/>
                      <a:pt x="78" y="18"/>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8" name="Freeform 344"/>
              <p:cNvSpPr/>
              <p:nvPr/>
            </p:nvSpPr>
            <p:spPr bwMode="auto">
              <a:xfrm>
                <a:off x="5243" y="1529"/>
                <a:ext cx="152" cy="95"/>
              </a:xfrm>
              <a:custGeom>
                <a:avLst/>
                <a:gdLst>
                  <a:gd name="T0" fmla="*/ 64 w 64"/>
                  <a:gd name="T1" fmla="*/ 1 h 40"/>
                  <a:gd name="T2" fmla="*/ 8 w 64"/>
                  <a:gd name="T3" fmla="*/ 10 h 40"/>
                  <a:gd name="T4" fmla="*/ 0 w 64"/>
                  <a:gd name="T5" fmla="*/ 40 h 40"/>
                  <a:gd name="T6" fmla="*/ 55 w 64"/>
                  <a:gd name="T7" fmla="*/ 20 h 40"/>
                  <a:gd name="T8" fmla="*/ 64 w 64"/>
                  <a:gd name="T9" fmla="*/ 1 h 40"/>
                </a:gdLst>
                <a:ahLst/>
                <a:cxnLst>
                  <a:cxn ang="0">
                    <a:pos x="T0" y="T1"/>
                  </a:cxn>
                  <a:cxn ang="0">
                    <a:pos x="T2" y="T3"/>
                  </a:cxn>
                  <a:cxn ang="0">
                    <a:pos x="T4" y="T5"/>
                  </a:cxn>
                  <a:cxn ang="0">
                    <a:pos x="T6" y="T7"/>
                  </a:cxn>
                  <a:cxn ang="0">
                    <a:pos x="T8" y="T9"/>
                  </a:cxn>
                </a:cxnLst>
                <a:rect l="0" t="0" r="r" b="b"/>
                <a:pathLst>
                  <a:path w="64" h="40">
                    <a:moveTo>
                      <a:pt x="64" y="1"/>
                    </a:moveTo>
                    <a:cubicBezTo>
                      <a:pt x="49" y="0"/>
                      <a:pt x="27" y="2"/>
                      <a:pt x="8" y="10"/>
                    </a:cubicBezTo>
                    <a:cubicBezTo>
                      <a:pt x="7" y="19"/>
                      <a:pt x="4" y="29"/>
                      <a:pt x="0" y="40"/>
                    </a:cubicBezTo>
                    <a:cubicBezTo>
                      <a:pt x="16" y="30"/>
                      <a:pt x="32" y="24"/>
                      <a:pt x="55" y="20"/>
                    </a:cubicBezTo>
                    <a:cubicBezTo>
                      <a:pt x="58" y="13"/>
                      <a:pt x="62" y="5"/>
                      <a:pt x="64" y="1"/>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9" name="Freeform 345"/>
              <p:cNvSpPr/>
              <p:nvPr/>
            </p:nvSpPr>
            <p:spPr bwMode="auto">
              <a:xfrm>
                <a:off x="5310" y="1878"/>
                <a:ext cx="122" cy="189"/>
              </a:xfrm>
              <a:custGeom>
                <a:avLst/>
                <a:gdLst>
                  <a:gd name="T0" fmla="*/ 3 w 52"/>
                  <a:gd name="T1" fmla="*/ 3 h 80"/>
                  <a:gd name="T2" fmla="*/ 0 w 52"/>
                  <a:gd name="T3" fmla="*/ 79 h 80"/>
                  <a:gd name="T4" fmla="*/ 18 w 52"/>
                  <a:gd name="T5" fmla="*/ 79 h 80"/>
                  <a:gd name="T6" fmla="*/ 24 w 52"/>
                  <a:gd name="T7" fmla="*/ 52 h 80"/>
                  <a:gd name="T8" fmla="*/ 42 w 52"/>
                  <a:gd name="T9" fmla="*/ 70 h 80"/>
                  <a:gd name="T10" fmla="*/ 52 w 52"/>
                  <a:gd name="T11" fmla="*/ 61 h 80"/>
                  <a:gd name="T12" fmla="*/ 23 w 52"/>
                  <a:gd name="T13" fmla="*/ 0 h 80"/>
                  <a:gd name="T14" fmla="*/ 3 w 52"/>
                  <a:gd name="T15" fmla="*/ 3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80">
                    <a:moveTo>
                      <a:pt x="3" y="3"/>
                    </a:moveTo>
                    <a:cubicBezTo>
                      <a:pt x="20" y="24"/>
                      <a:pt x="19" y="60"/>
                      <a:pt x="0" y="79"/>
                    </a:cubicBezTo>
                    <a:cubicBezTo>
                      <a:pt x="6" y="80"/>
                      <a:pt x="12" y="80"/>
                      <a:pt x="18" y="79"/>
                    </a:cubicBezTo>
                    <a:cubicBezTo>
                      <a:pt x="24" y="72"/>
                      <a:pt x="24" y="59"/>
                      <a:pt x="24" y="52"/>
                    </a:cubicBezTo>
                    <a:cubicBezTo>
                      <a:pt x="28" y="57"/>
                      <a:pt x="35" y="66"/>
                      <a:pt x="42" y="70"/>
                    </a:cubicBezTo>
                    <a:cubicBezTo>
                      <a:pt x="45" y="67"/>
                      <a:pt x="48" y="65"/>
                      <a:pt x="52" y="61"/>
                    </a:cubicBezTo>
                    <a:cubicBezTo>
                      <a:pt x="32" y="50"/>
                      <a:pt x="18" y="28"/>
                      <a:pt x="23" y="0"/>
                    </a:cubicBezTo>
                    <a:cubicBezTo>
                      <a:pt x="17" y="2"/>
                      <a:pt x="10" y="3"/>
                      <a:pt x="3" y="3"/>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0" name="Freeform 346"/>
              <p:cNvSpPr/>
              <p:nvPr/>
            </p:nvSpPr>
            <p:spPr bwMode="auto">
              <a:xfrm>
                <a:off x="5191" y="2155"/>
                <a:ext cx="211" cy="162"/>
              </a:xfrm>
              <a:custGeom>
                <a:avLst/>
                <a:gdLst>
                  <a:gd name="T0" fmla="*/ 21 w 89"/>
                  <a:gd name="T1" fmla="*/ 68 h 68"/>
                  <a:gd name="T2" fmla="*/ 30 w 89"/>
                  <a:gd name="T3" fmla="*/ 68 h 68"/>
                  <a:gd name="T4" fmla="*/ 19 w 89"/>
                  <a:gd name="T5" fmla="*/ 19 h 68"/>
                  <a:gd name="T6" fmla="*/ 83 w 89"/>
                  <a:gd name="T7" fmla="*/ 32 h 68"/>
                  <a:gd name="T8" fmla="*/ 89 w 89"/>
                  <a:gd name="T9" fmla="*/ 25 h 68"/>
                  <a:gd name="T10" fmla="*/ 0 w 89"/>
                  <a:gd name="T11" fmla="*/ 0 h 68"/>
                  <a:gd name="T12" fmla="*/ 21 w 89"/>
                  <a:gd name="T13" fmla="*/ 68 h 68"/>
                </a:gdLst>
                <a:ahLst/>
                <a:cxnLst>
                  <a:cxn ang="0">
                    <a:pos x="T0" y="T1"/>
                  </a:cxn>
                  <a:cxn ang="0">
                    <a:pos x="T2" y="T3"/>
                  </a:cxn>
                  <a:cxn ang="0">
                    <a:pos x="T4" y="T5"/>
                  </a:cxn>
                  <a:cxn ang="0">
                    <a:pos x="T6" y="T7"/>
                  </a:cxn>
                  <a:cxn ang="0">
                    <a:pos x="T8" y="T9"/>
                  </a:cxn>
                  <a:cxn ang="0">
                    <a:pos x="T10" y="T11"/>
                  </a:cxn>
                  <a:cxn ang="0">
                    <a:pos x="T12" y="T13"/>
                  </a:cxn>
                </a:cxnLst>
                <a:rect l="0" t="0" r="r" b="b"/>
                <a:pathLst>
                  <a:path w="89" h="68">
                    <a:moveTo>
                      <a:pt x="21" y="68"/>
                    </a:moveTo>
                    <a:cubicBezTo>
                      <a:pt x="24" y="68"/>
                      <a:pt x="27" y="68"/>
                      <a:pt x="30" y="68"/>
                    </a:cubicBezTo>
                    <a:cubicBezTo>
                      <a:pt x="24" y="46"/>
                      <a:pt x="20" y="21"/>
                      <a:pt x="19" y="19"/>
                    </a:cubicBezTo>
                    <a:cubicBezTo>
                      <a:pt x="30" y="22"/>
                      <a:pt x="60" y="27"/>
                      <a:pt x="83" y="32"/>
                    </a:cubicBezTo>
                    <a:cubicBezTo>
                      <a:pt x="85" y="30"/>
                      <a:pt x="87" y="27"/>
                      <a:pt x="89" y="25"/>
                    </a:cubicBezTo>
                    <a:cubicBezTo>
                      <a:pt x="57" y="17"/>
                      <a:pt x="14" y="6"/>
                      <a:pt x="0" y="0"/>
                    </a:cubicBezTo>
                    <a:cubicBezTo>
                      <a:pt x="4" y="10"/>
                      <a:pt x="13" y="42"/>
                      <a:pt x="21" y="68"/>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1" name="Freeform 347"/>
              <p:cNvSpPr/>
              <p:nvPr/>
            </p:nvSpPr>
            <p:spPr bwMode="auto">
              <a:xfrm>
                <a:off x="5338" y="2889"/>
                <a:ext cx="92" cy="42"/>
              </a:xfrm>
              <a:custGeom>
                <a:avLst/>
                <a:gdLst>
                  <a:gd name="T0" fmla="*/ 26 w 39"/>
                  <a:gd name="T1" fmla="*/ 0 h 18"/>
                  <a:gd name="T2" fmla="*/ 10 w 39"/>
                  <a:gd name="T3" fmla="*/ 4 h 18"/>
                  <a:gd name="T4" fmla="*/ 0 w 39"/>
                  <a:gd name="T5" fmla="*/ 18 h 18"/>
                  <a:gd name="T6" fmla="*/ 11 w 39"/>
                  <a:gd name="T7" fmla="*/ 18 h 18"/>
                  <a:gd name="T8" fmla="*/ 39 w 39"/>
                  <a:gd name="T9" fmla="*/ 11 h 18"/>
                  <a:gd name="T10" fmla="*/ 26 w 39"/>
                  <a:gd name="T11" fmla="*/ 0 h 18"/>
                </a:gdLst>
                <a:ahLst/>
                <a:cxnLst>
                  <a:cxn ang="0">
                    <a:pos x="T0" y="T1"/>
                  </a:cxn>
                  <a:cxn ang="0">
                    <a:pos x="T2" y="T3"/>
                  </a:cxn>
                  <a:cxn ang="0">
                    <a:pos x="T4" y="T5"/>
                  </a:cxn>
                  <a:cxn ang="0">
                    <a:pos x="T6" y="T7"/>
                  </a:cxn>
                  <a:cxn ang="0">
                    <a:pos x="T8" y="T9"/>
                  </a:cxn>
                  <a:cxn ang="0">
                    <a:pos x="T10" y="T11"/>
                  </a:cxn>
                </a:cxnLst>
                <a:rect l="0" t="0" r="r" b="b"/>
                <a:pathLst>
                  <a:path w="39" h="18">
                    <a:moveTo>
                      <a:pt x="26" y="0"/>
                    </a:moveTo>
                    <a:cubicBezTo>
                      <a:pt x="21" y="0"/>
                      <a:pt x="15" y="2"/>
                      <a:pt x="10" y="4"/>
                    </a:cubicBezTo>
                    <a:cubicBezTo>
                      <a:pt x="7" y="9"/>
                      <a:pt x="3" y="13"/>
                      <a:pt x="0" y="18"/>
                    </a:cubicBezTo>
                    <a:cubicBezTo>
                      <a:pt x="11" y="18"/>
                      <a:pt x="11" y="18"/>
                      <a:pt x="11" y="18"/>
                    </a:cubicBezTo>
                    <a:cubicBezTo>
                      <a:pt x="19" y="14"/>
                      <a:pt x="29" y="11"/>
                      <a:pt x="39" y="11"/>
                    </a:cubicBezTo>
                    <a:lnTo>
                      <a:pt x="26" y="0"/>
                    </a:ln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2" name="Freeform 348"/>
              <p:cNvSpPr/>
              <p:nvPr/>
            </p:nvSpPr>
            <p:spPr bwMode="auto">
              <a:xfrm>
                <a:off x="5340" y="2103"/>
                <a:ext cx="45" cy="71"/>
              </a:xfrm>
              <a:custGeom>
                <a:avLst/>
                <a:gdLst>
                  <a:gd name="T0" fmla="*/ 0 w 19"/>
                  <a:gd name="T1" fmla="*/ 3 h 30"/>
                  <a:gd name="T2" fmla="*/ 5 w 19"/>
                  <a:gd name="T3" fmla="*/ 30 h 30"/>
                  <a:gd name="T4" fmla="*/ 19 w 19"/>
                  <a:gd name="T5" fmla="*/ 19 h 30"/>
                  <a:gd name="T6" fmla="*/ 12 w 19"/>
                  <a:gd name="T7" fmla="*/ 0 h 30"/>
                  <a:gd name="T8" fmla="*/ 0 w 19"/>
                  <a:gd name="T9" fmla="*/ 3 h 30"/>
                </a:gdLst>
                <a:ahLst/>
                <a:cxnLst>
                  <a:cxn ang="0">
                    <a:pos x="T0" y="T1"/>
                  </a:cxn>
                  <a:cxn ang="0">
                    <a:pos x="T2" y="T3"/>
                  </a:cxn>
                  <a:cxn ang="0">
                    <a:pos x="T4" y="T5"/>
                  </a:cxn>
                  <a:cxn ang="0">
                    <a:pos x="T6" y="T7"/>
                  </a:cxn>
                  <a:cxn ang="0">
                    <a:pos x="T8" y="T9"/>
                  </a:cxn>
                </a:cxnLst>
                <a:rect l="0" t="0" r="r" b="b"/>
                <a:pathLst>
                  <a:path w="19" h="30">
                    <a:moveTo>
                      <a:pt x="0" y="3"/>
                    </a:moveTo>
                    <a:cubicBezTo>
                      <a:pt x="5" y="30"/>
                      <a:pt x="5" y="30"/>
                      <a:pt x="5" y="30"/>
                    </a:cubicBezTo>
                    <a:cubicBezTo>
                      <a:pt x="9" y="26"/>
                      <a:pt x="14" y="23"/>
                      <a:pt x="19" y="19"/>
                    </a:cubicBezTo>
                    <a:cubicBezTo>
                      <a:pt x="12" y="0"/>
                      <a:pt x="12" y="0"/>
                      <a:pt x="12" y="0"/>
                    </a:cubicBezTo>
                    <a:cubicBezTo>
                      <a:pt x="8" y="2"/>
                      <a:pt x="4" y="2"/>
                      <a:pt x="0" y="3"/>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3" name="Freeform 349"/>
              <p:cNvSpPr/>
              <p:nvPr/>
            </p:nvSpPr>
            <p:spPr bwMode="auto">
              <a:xfrm>
                <a:off x="5179" y="1683"/>
                <a:ext cx="185" cy="128"/>
              </a:xfrm>
              <a:custGeom>
                <a:avLst/>
                <a:gdLst>
                  <a:gd name="T0" fmla="*/ 0 w 78"/>
                  <a:gd name="T1" fmla="*/ 40 h 54"/>
                  <a:gd name="T2" fmla="*/ 78 w 78"/>
                  <a:gd name="T3" fmla="*/ 51 h 54"/>
                  <a:gd name="T4" fmla="*/ 78 w 78"/>
                  <a:gd name="T5" fmla="*/ 49 h 54"/>
                  <a:gd name="T6" fmla="*/ 37 w 78"/>
                  <a:gd name="T7" fmla="*/ 20 h 54"/>
                  <a:gd name="T8" fmla="*/ 39 w 78"/>
                  <a:gd name="T9" fmla="*/ 0 h 54"/>
                  <a:gd name="T10" fmla="*/ 0 w 78"/>
                  <a:gd name="T11" fmla="*/ 40 h 54"/>
                </a:gdLst>
                <a:ahLst/>
                <a:cxnLst>
                  <a:cxn ang="0">
                    <a:pos x="T0" y="T1"/>
                  </a:cxn>
                  <a:cxn ang="0">
                    <a:pos x="T2" y="T3"/>
                  </a:cxn>
                  <a:cxn ang="0">
                    <a:pos x="T4" y="T5"/>
                  </a:cxn>
                  <a:cxn ang="0">
                    <a:pos x="T6" y="T7"/>
                  </a:cxn>
                  <a:cxn ang="0">
                    <a:pos x="T8" y="T9"/>
                  </a:cxn>
                  <a:cxn ang="0">
                    <a:pos x="T10" y="T11"/>
                  </a:cxn>
                </a:cxnLst>
                <a:rect l="0" t="0" r="r" b="b"/>
                <a:pathLst>
                  <a:path w="78" h="54">
                    <a:moveTo>
                      <a:pt x="0" y="40"/>
                    </a:moveTo>
                    <a:cubicBezTo>
                      <a:pt x="10" y="45"/>
                      <a:pt x="50" y="54"/>
                      <a:pt x="78" y="51"/>
                    </a:cubicBezTo>
                    <a:cubicBezTo>
                      <a:pt x="78" y="49"/>
                      <a:pt x="78" y="49"/>
                      <a:pt x="78" y="49"/>
                    </a:cubicBezTo>
                    <a:cubicBezTo>
                      <a:pt x="58" y="51"/>
                      <a:pt x="41" y="37"/>
                      <a:pt x="37" y="20"/>
                    </a:cubicBezTo>
                    <a:cubicBezTo>
                      <a:pt x="35" y="12"/>
                      <a:pt x="36" y="5"/>
                      <a:pt x="39" y="0"/>
                    </a:cubicBezTo>
                    <a:cubicBezTo>
                      <a:pt x="20" y="13"/>
                      <a:pt x="5" y="29"/>
                      <a:pt x="0" y="4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4" name="Freeform 350"/>
              <p:cNvSpPr/>
              <p:nvPr/>
            </p:nvSpPr>
            <p:spPr bwMode="auto">
              <a:xfrm>
                <a:off x="5250" y="2217"/>
                <a:ext cx="133" cy="100"/>
              </a:xfrm>
              <a:custGeom>
                <a:avLst/>
                <a:gdLst>
                  <a:gd name="T0" fmla="*/ 56 w 56"/>
                  <a:gd name="T1" fmla="*/ 10 h 42"/>
                  <a:gd name="T2" fmla="*/ 0 w 56"/>
                  <a:gd name="T3" fmla="*/ 0 h 42"/>
                  <a:gd name="T4" fmla="*/ 9 w 56"/>
                  <a:gd name="T5" fmla="*/ 42 h 42"/>
                  <a:gd name="T6" fmla="*/ 19 w 56"/>
                  <a:gd name="T7" fmla="*/ 42 h 42"/>
                  <a:gd name="T8" fmla="*/ 16 w 56"/>
                  <a:gd name="T9" fmla="*/ 15 h 42"/>
                  <a:gd name="T10" fmla="*/ 51 w 56"/>
                  <a:gd name="T11" fmla="*/ 19 h 42"/>
                  <a:gd name="T12" fmla="*/ 56 w 56"/>
                  <a:gd name="T13" fmla="*/ 10 h 42"/>
                </a:gdLst>
                <a:ahLst/>
                <a:cxnLst>
                  <a:cxn ang="0">
                    <a:pos x="T0" y="T1"/>
                  </a:cxn>
                  <a:cxn ang="0">
                    <a:pos x="T2" y="T3"/>
                  </a:cxn>
                  <a:cxn ang="0">
                    <a:pos x="T4" y="T5"/>
                  </a:cxn>
                  <a:cxn ang="0">
                    <a:pos x="T6" y="T7"/>
                  </a:cxn>
                  <a:cxn ang="0">
                    <a:pos x="T8" y="T9"/>
                  </a:cxn>
                  <a:cxn ang="0">
                    <a:pos x="T10" y="T11"/>
                  </a:cxn>
                  <a:cxn ang="0">
                    <a:pos x="T12" y="T13"/>
                  </a:cxn>
                </a:cxnLst>
                <a:rect l="0" t="0" r="r" b="b"/>
                <a:pathLst>
                  <a:path w="56" h="42">
                    <a:moveTo>
                      <a:pt x="56" y="10"/>
                    </a:moveTo>
                    <a:cubicBezTo>
                      <a:pt x="32" y="6"/>
                      <a:pt x="9" y="3"/>
                      <a:pt x="0" y="0"/>
                    </a:cubicBezTo>
                    <a:cubicBezTo>
                      <a:pt x="2" y="9"/>
                      <a:pt x="6" y="25"/>
                      <a:pt x="9" y="42"/>
                    </a:cubicBezTo>
                    <a:cubicBezTo>
                      <a:pt x="13" y="42"/>
                      <a:pt x="16" y="42"/>
                      <a:pt x="19" y="42"/>
                    </a:cubicBezTo>
                    <a:cubicBezTo>
                      <a:pt x="18" y="30"/>
                      <a:pt x="16" y="20"/>
                      <a:pt x="16" y="15"/>
                    </a:cubicBezTo>
                    <a:cubicBezTo>
                      <a:pt x="22" y="16"/>
                      <a:pt x="36" y="17"/>
                      <a:pt x="51" y="19"/>
                    </a:cubicBezTo>
                    <a:cubicBezTo>
                      <a:pt x="52" y="16"/>
                      <a:pt x="54" y="13"/>
                      <a:pt x="56" y="10"/>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5" name="Freeform 351"/>
              <p:cNvSpPr/>
              <p:nvPr/>
            </p:nvSpPr>
            <p:spPr bwMode="auto">
              <a:xfrm>
                <a:off x="5338" y="2269"/>
                <a:ext cx="28" cy="22"/>
              </a:xfrm>
              <a:custGeom>
                <a:avLst/>
                <a:gdLst>
                  <a:gd name="T0" fmla="*/ 0 w 12"/>
                  <a:gd name="T1" fmla="*/ 0 h 9"/>
                  <a:gd name="T2" fmla="*/ 9 w 12"/>
                  <a:gd name="T3" fmla="*/ 9 h 9"/>
                  <a:gd name="T4" fmla="*/ 12 w 12"/>
                  <a:gd name="T5" fmla="*/ 1 h 9"/>
                  <a:gd name="T6" fmla="*/ 0 w 12"/>
                  <a:gd name="T7" fmla="*/ 0 h 9"/>
                </a:gdLst>
                <a:ahLst/>
                <a:cxnLst>
                  <a:cxn ang="0">
                    <a:pos x="T0" y="T1"/>
                  </a:cxn>
                  <a:cxn ang="0">
                    <a:pos x="T2" y="T3"/>
                  </a:cxn>
                  <a:cxn ang="0">
                    <a:pos x="T4" y="T5"/>
                  </a:cxn>
                  <a:cxn ang="0">
                    <a:pos x="T6" y="T7"/>
                  </a:cxn>
                </a:cxnLst>
                <a:rect l="0" t="0" r="r" b="b"/>
                <a:pathLst>
                  <a:path w="12" h="9">
                    <a:moveTo>
                      <a:pt x="0" y="0"/>
                    </a:moveTo>
                    <a:cubicBezTo>
                      <a:pt x="9" y="9"/>
                      <a:pt x="9" y="9"/>
                      <a:pt x="9" y="9"/>
                    </a:cubicBezTo>
                    <a:cubicBezTo>
                      <a:pt x="10" y="6"/>
                      <a:pt x="11" y="4"/>
                      <a:pt x="12" y="1"/>
                    </a:cubicBezTo>
                    <a:lnTo>
                      <a:pt x="0"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6" name="Freeform 352"/>
              <p:cNvSpPr/>
              <p:nvPr/>
            </p:nvSpPr>
            <p:spPr bwMode="auto">
              <a:xfrm>
                <a:off x="5319" y="2267"/>
                <a:ext cx="40" cy="38"/>
              </a:xfrm>
              <a:custGeom>
                <a:avLst/>
                <a:gdLst>
                  <a:gd name="T0" fmla="*/ 0 w 17"/>
                  <a:gd name="T1" fmla="*/ 0 h 16"/>
                  <a:gd name="T2" fmla="*/ 15 w 17"/>
                  <a:gd name="T3" fmla="*/ 16 h 16"/>
                  <a:gd name="T4" fmla="*/ 17 w 17"/>
                  <a:gd name="T5" fmla="*/ 11 h 16"/>
                  <a:gd name="T6" fmla="*/ 6 w 17"/>
                  <a:gd name="T7" fmla="*/ 1 h 16"/>
                  <a:gd name="T8" fmla="*/ 0 w 17"/>
                  <a:gd name="T9" fmla="*/ 0 h 16"/>
                </a:gdLst>
                <a:ahLst/>
                <a:cxnLst>
                  <a:cxn ang="0">
                    <a:pos x="T0" y="T1"/>
                  </a:cxn>
                  <a:cxn ang="0">
                    <a:pos x="T2" y="T3"/>
                  </a:cxn>
                  <a:cxn ang="0">
                    <a:pos x="T4" y="T5"/>
                  </a:cxn>
                  <a:cxn ang="0">
                    <a:pos x="T6" y="T7"/>
                  </a:cxn>
                  <a:cxn ang="0">
                    <a:pos x="T8" y="T9"/>
                  </a:cxn>
                </a:cxnLst>
                <a:rect l="0" t="0" r="r" b="b"/>
                <a:pathLst>
                  <a:path w="17" h="16">
                    <a:moveTo>
                      <a:pt x="0" y="0"/>
                    </a:moveTo>
                    <a:cubicBezTo>
                      <a:pt x="15" y="16"/>
                      <a:pt x="15" y="16"/>
                      <a:pt x="15" y="16"/>
                    </a:cubicBezTo>
                    <a:cubicBezTo>
                      <a:pt x="16" y="14"/>
                      <a:pt x="16" y="13"/>
                      <a:pt x="17" y="11"/>
                    </a:cubicBezTo>
                    <a:cubicBezTo>
                      <a:pt x="6" y="1"/>
                      <a:pt x="6" y="1"/>
                      <a:pt x="6" y="1"/>
                    </a:cubicBezTo>
                    <a:cubicBezTo>
                      <a:pt x="4" y="1"/>
                      <a:pt x="2" y="0"/>
                      <a:pt x="0"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7" name="Freeform 353"/>
              <p:cNvSpPr/>
              <p:nvPr/>
            </p:nvSpPr>
            <p:spPr bwMode="auto">
              <a:xfrm>
                <a:off x="5198" y="1389"/>
                <a:ext cx="33" cy="19"/>
              </a:xfrm>
              <a:custGeom>
                <a:avLst/>
                <a:gdLst>
                  <a:gd name="T0" fmla="*/ 14 w 14"/>
                  <a:gd name="T1" fmla="*/ 0 h 8"/>
                  <a:gd name="T2" fmla="*/ 0 w 14"/>
                  <a:gd name="T3" fmla="*/ 0 h 8"/>
                  <a:gd name="T4" fmla="*/ 10 w 14"/>
                  <a:gd name="T5" fmla="*/ 8 h 8"/>
                  <a:gd name="T6" fmla="*/ 14 w 14"/>
                  <a:gd name="T7" fmla="*/ 0 h 8"/>
                </a:gdLst>
                <a:ahLst/>
                <a:cxnLst>
                  <a:cxn ang="0">
                    <a:pos x="T0" y="T1"/>
                  </a:cxn>
                  <a:cxn ang="0">
                    <a:pos x="T2" y="T3"/>
                  </a:cxn>
                  <a:cxn ang="0">
                    <a:pos x="T4" y="T5"/>
                  </a:cxn>
                  <a:cxn ang="0">
                    <a:pos x="T6" y="T7"/>
                  </a:cxn>
                </a:cxnLst>
                <a:rect l="0" t="0" r="r" b="b"/>
                <a:pathLst>
                  <a:path w="14" h="8">
                    <a:moveTo>
                      <a:pt x="14" y="0"/>
                    </a:moveTo>
                    <a:cubicBezTo>
                      <a:pt x="0" y="0"/>
                      <a:pt x="0" y="0"/>
                      <a:pt x="0" y="0"/>
                    </a:cubicBezTo>
                    <a:cubicBezTo>
                      <a:pt x="3" y="2"/>
                      <a:pt x="7" y="5"/>
                      <a:pt x="10" y="8"/>
                    </a:cubicBezTo>
                    <a:cubicBezTo>
                      <a:pt x="11" y="5"/>
                      <a:pt x="13" y="3"/>
                      <a:pt x="14" y="0"/>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8" name="Freeform 354"/>
              <p:cNvSpPr/>
              <p:nvPr/>
            </p:nvSpPr>
            <p:spPr bwMode="auto">
              <a:xfrm>
                <a:off x="5302" y="2264"/>
                <a:ext cx="52" cy="50"/>
              </a:xfrm>
              <a:custGeom>
                <a:avLst/>
                <a:gdLst>
                  <a:gd name="T0" fmla="*/ 0 w 22"/>
                  <a:gd name="T1" fmla="*/ 0 h 21"/>
                  <a:gd name="T2" fmla="*/ 19 w 22"/>
                  <a:gd name="T3" fmla="*/ 21 h 21"/>
                  <a:gd name="T4" fmla="*/ 21 w 22"/>
                  <a:gd name="T5" fmla="*/ 21 h 21"/>
                  <a:gd name="T6" fmla="*/ 22 w 22"/>
                  <a:gd name="T7" fmla="*/ 18 h 21"/>
                  <a:gd name="T8" fmla="*/ 5 w 22"/>
                  <a:gd name="T9" fmla="*/ 1 h 21"/>
                  <a:gd name="T10" fmla="*/ 0 w 22"/>
                  <a:gd name="T11" fmla="*/ 0 h 21"/>
                </a:gdLst>
                <a:ahLst/>
                <a:cxnLst>
                  <a:cxn ang="0">
                    <a:pos x="T0" y="T1"/>
                  </a:cxn>
                  <a:cxn ang="0">
                    <a:pos x="T2" y="T3"/>
                  </a:cxn>
                  <a:cxn ang="0">
                    <a:pos x="T4" y="T5"/>
                  </a:cxn>
                  <a:cxn ang="0">
                    <a:pos x="T6" y="T7"/>
                  </a:cxn>
                  <a:cxn ang="0">
                    <a:pos x="T8" y="T9"/>
                  </a:cxn>
                  <a:cxn ang="0">
                    <a:pos x="T10" y="T11"/>
                  </a:cxn>
                </a:cxnLst>
                <a:rect l="0" t="0" r="r" b="b"/>
                <a:pathLst>
                  <a:path w="22" h="21">
                    <a:moveTo>
                      <a:pt x="0" y="0"/>
                    </a:moveTo>
                    <a:cubicBezTo>
                      <a:pt x="19" y="21"/>
                      <a:pt x="19" y="21"/>
                      <a:pt x="19" y="21"/>
                    </a:cubicBezTo>
                    <a:cubicBezTo>
                      <a:pt x="21" y="21"/>
                      <a:pt x="21" y="21"/>
                      <a:pt x="21" y="21"/>
                    </a:cubicBezTo>
                    <a:cubicBezTo>
                      <a:pt x="21" y="20"/>
                      <a:pt x="22" y="19"/>
                      <a:pt x="22" y="18"/>
                    </a:cubicBezTo>
                    <a:cubicBezTo>
                      <a:pt x="5" y="1"/>
                      <a:pt x="5" y="1"/>
                      <a:pt x="5" y="1"/>
                    </a:cubicBezTo>
                    <a:cubicBezTo>
                      <a:pt x="3" y="1"/>
                      <a:pt x="1" y="1"/>
                      <a:pt x="0"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9" name="Freeform 355"/>
              <p:cNvSpPr/>
              <p:nvPr/>
            </p:nvSpPr>
            <p:spPr bwMode="auto">
              <a:xfrm>
                <a:off x="5298" y="2110"/>
                <a:ext cx="45" cy="74"/>
              </a:xfrm>
              <a:custGeom>
                <a:avLst/>
                <a:gdLst>
                  <a:gd name="T0" fmla="*/ 0 w 19"/>
                  <a:gd name="T1" fmla="*/ 0 h 31"/>
                  <a:gd name="T2" fmla="*/ 2 w 19"/>
                  <a:gd name="T3" fmla="*/ 27 h 31"/>
                  <a:gd name="T4" fmla="*/ 17 w 19"/>
                  <a:gd name="T5" fmla="*/ 31 h 31"/>
                  <a:gd name="T6" fmla="*/ 19 w 19"/>
                  <a:gd name="T7" fmla="*/ 29 h 31"/>
                  <a:gd name="T8" fmla="*/ 14 w 19"/>
                  <a:gd name="T9" fmla="*/ 0 h 31"/>
                  <a:gd name="T10" fmla="*/ 0 w 19"/>
                  <a:gd name="T11" fmla="*/ 0 h 31"/>
                </a:gdLst>
                <a:ahLst/>
                <a:cxnLst>
                  <a:cxn ang="0">
                    <a:pos x="T0" y="T1"/>
                  </a:cxn>
                  <a:cxn ang="0">
                    <a:pos x="T2" y="T3"/>
                  </a:cxn>
                  <a:cxn ang="0">
                    <a:pos x="T4" y="T5"/>
                  </a:cxn>
                  <a:cxn ang="0">
                    <a:pos x="T6" y="T7"/>
                  </a:cxn>
                  <a:cxn ang="0">
                    <a:pos x="T8" y="T9"/>
                  </a:cxn>
                  <a:cxn ang="0">
                    <a:pos x="T10" y="T11"/>
                  </a:cxn>
                </a:cxnLst>
                <a:rect l="0" t="0" r="r" b="b"/>
                <a:pathLst>
                  <a:path w="19" h="31">
                    <a:moveTo>
                      <a:pt x="0" y="0"/>
                    </a:moveTo>
                    <a:cubicBezTo>
                      <a:pt x="2" y="27"/>
                      <a:pt x="2" y="27"/>
                      <a:pt x="2" y="27"/>
                    </a:cubicBezTo>
                    <a:cubicBezTo>
                      <a:pt x="7" y="28"/>
                      <a:pt x="12" y="30"/>
                      <a:pt x="17" y="31"/>
                    </a:cubicBezTo>
                    <a:cubicBezTo>
                      <a:pt x="17" y="30"/>
                      <a:pt x="18" y="30"/>
                      <a:pt x="19" y="29"/>
                    </a:cubicBezTo>
                    <a:cubicBezTo>
                      <a:pt x="14" y="0"/>
                      <a:pt x="14" y="0"/>
                      <a:pt x="14" y="0"/>
                    </a:cubicBezTo>
                    <a:cubicBezTo>
                      <a:pt x="9" y="0"/>
                      <a:pt x="4" y="0"/>
                      <a:pt x="0" y="0"/>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0" name="Freeform 356"/>
              <p:cNvSpPr/>
              <p:nvPr/>
            </p:nvSpPr>
            <p:spPr bwMode="auto">
              <a:xfrm>
                <a:off x="5300" y="2267"/>
                <a:ext cx="45" cy="47"/>
              </a:xfrm>
              <a:custGeom>
                <a:avLst/>
                <a:gdLst>
                  <a:gd name="T0" fmla="*/ 19 w 19"/>
                  <a:gd name="T1" fmla="*/ 20 h 20"/>
                  <a:gd name="T2" fmla="*/ 0 w 19"/>
                  <a:gd name="T3" fmla="*/ 0 h 20"/>
                  <a:gd name="T4" fmla="*/ 1 w 19"/>
                  <a:gd name="T5" fmla="*/ 7 h 20"/>
                  <a:gd name="T6" fmla="*/ 14 w 19"/>
                  <a:gd name="T7" fmla="*/ 20 h 20"/>
                  <a:gd name="T8" fmla="*/ 19 w 19"/>
                  <a:gd name="T9" fmla="*/ 20 h 20"/>
                </a:gdLst>
                <a:ahLst/>
                <a:cxnLst>
                  <a:cxn ang="0">
                    <a:pos x="T0" y="T1"/>
                  </a:cxn>
                  <a:cxn ang="0">
                    <a:pos x="T2" y="T3"/>
                  </a:cxn>
                  <a:cxn ang="0">
                    <a:pos x="T4" y="T5"/>
                  </a:cxn>
                  <a:cxn ang="0">
                    <a:pos x="T6" y="T7"/>
                  </a:cxn>
                  <a:cxn ang="0">
                    <a:pos x="T8" y="T9"/>
                  </a:cxn>
                </a:cxnLst>
                <a:rect l="0" t="0" r="r" b="b"/>
                <a:pathLst>
                  <a:path w="19" h="20">
                    <a:moveTo>
                      <a:pt x="19" y="20"/>
                    </a:moveTo>
                    <a:cubicBezTo>
                      <a:pt x="0" y="0"/>
                      <a:pt x="0" y="0"/>
                      <a:pt x="0" y="0"/>
                    </a:cubicBezTo>
                    <a:cubicBezTo>
                      <a:pt x="0" y="2"/>
                      <a:pt x="1" y="4"/>
                      <a:pt x="1" y="7"/>
                    </a:cubicBezTo>
                    <a:cubicBezTo>
                      <a:pt x="14" y="20"/>
                      <a:pt x="14" y="20"/>
                      <a:pt x="14" y="20"/>
                    </a:cubicBezTo>
                    <a:lnTo>
                      <a:pt x="19" y="2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1" name="Freeform 357"/>
              <p:cNvSpPr/>
              <p:nvPr/>
            </p:nvSpPr>
            <p:spPr bwMode="auto">
              <a:xfrm>
                <a:off x="5049" y="2326"/>
                <a:ext cx="301" cy="245"/>
              </a:xfrm>
              <a:custGeom>
                <a:avLst/>
                <a:gdLst>
                  <a:gd name="T0" fmla="*/ 0 w 127"/>
                  <a:gd name="T1" fmla="*/ 3 h 103"/>
                  <a:gd name="T2" fmla="*/ 69 w 127"/>
                  <a:gd name="T3" fmla="*/ 103 h 103"/>
                  <a:gd name="T4" fmla="*/ 80 w 127"/>
                  <a:gd name="T5" fmla="*/ 88 h 103"/>
                  <a:gd name="T6" fmla="*/ 33 w 127"/>
                  <a:gd name="T7" fmla="*/ 18 h 103"/>
                  <a:gd name="T8" fmla="*/ 125 w 127"/>
                  <a:gd name="T9" fmla="*/ 13 h 103"/>
                  <a:gd name="T10" fmla="*/ 127 w 127"/>
                  <a:gd name="T11" fmla="*/ 0 h 103"/>
                  <a:gd name="T12" fmla="*/ 0 w 127"/>
                  <a:gd name="T13" fmla="*/ 3 h 103"/>
                </a:gdLst>
                <a:ahLst/>
                <a:cxnLst>
                  <a:cxn ang="0">
                    <a:pos x="T0" y="T1"/>
                  </a:cxn>
                  <a:cxn ang="0">
                    <a:pos x="T2" y="T3"/>
                  </a:cxn>
                  <a:cxn ang="0">
                    <a:pos x="T4" y="T5"/>
                  </a:cxn>
                  <a:cxn ang="0">
                    <a:pos x="T6" y="T7"/>
                  </a:cxn>
                  <a:cxn ang="0">
                    <a:pos x="T8" y="T9"/>
                  </a:cxn>
                  <a:cxn ang="0">
                    <a:pos x="T10" y="T11"/>
                  </a:cxn>
                  <a:cxn ang="0">
                    <a:pos x="T12" y="T13"/>
                  </a:cxn>
                </a:cxnLst>
                <a:rect l="0" t="0" r="r" b="b"/>
                <a:pathLst>
                  <a:path w="127" h="103">
                    <a:moveTo>
                      <a:pt x="0" y="3"/>
                    </a:moveTo>
                    <a:cubicBezTo>
                      <a:pt x="5" y="10"/>
                      <a:pt x="42" y="67"/>
                      <a:pt x="69" y="103"/>
                    </a:cubicBezTo>
                    <a:cubicBezTo>
                      <a:pt x="80" y="88"/>
                      <a:pt x="80" y="88"/>
                      <a:pt x="80" y="88"/>
                    </a:cubicBezTo>
                    <a:cubicBezTo>
                      <a:pt x="61" y="61"/>
                      <a:pt x="41" y="28"/>
                      <a:pt x="33" y="18"/>
                    </a:cubicBezTo>
                    <a:cubicBezTo>
                      <a:pt x="51" y="17"/>
                      <a:pt x="93" y="14"/>
                      <a:pt x="125" y="13"/>
                    </a:cubicBezTo>
                    <a:cubicBezTo>
                      <a:pt x="125" y="9"/>
                      <a:pt x="126" y="4"/>
                      <a:pt x="127" y="0"/>
                    </a:cubicBezTo>
                    <a:cubicBezTo>
                      <a:pt x="85" y="3"/>
                      <a:pt x="29" y="4"/>
                      <a:pt x="0" y="3"/>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2" name="Freeform 358"/>
              <p:cNvSpPr/>
              <p:nvPr/>
            </p:nvSpPr>
            <p:spPr bwMode="auto">
              <a:xfrm>
                <a:off x="5331" y="2407"/>
                <a:ext cx="19" cy="16"/>
              </a:xfrm>
              <a:custGeom>
                <a:avLst/>
                <a:gdLst>
                  <a:gd name="T0" fmla="*/ 0 w 8"/>
                  <a:gd name="T1" fmla="*/ 1 h 7"/>
                  <a:gd name="T2" fmla="*/ 4 w 8"/>
                  <a:gd name="T3" fmla="*/ 7 h 7"/>
                  <a:gd name="T4" fmla="*/ 8 w 8"/>
                  <a:gd name="T5" fmla="*/ 7 h 7"/>
                  <a:gd name="T6" fmla="*/ 7 w 8"/>
                  <a:gd name="T7" fmla="*/ 0 h 7"/>
                  <a:gd name="T8" fmla="*/ 0 w 8"/>
                  <a:gd name="T9" fmla="*/ 1 h 7"/>
                </a:gdLst>
                <a:ahLst/>
                <a:cxnLst>
                  <a:cxn ang="0">
                    <a:pos x="T0" y="T1"/>
                  </a:cxn>
                  <a:cxn ang="0">
                    <a:pos x="T2" y="T3"/>
                  </a:cxn>
                  <a:cxn ang="0">
                    <a:pos x="T4" y="T5"/>
                  </a:cxn>
                  <a:cxn ang="0">
                    <a:pos x="T6" y="T7"/>
                  </a:cxn>
                  <a:cxn ang="0">
                    <a:pos x="T8" y="T9"/>
                  </a:cxn>
                </a:cxnLst>
                <a:rect l="0" t="0" r="r" b="b"/>
                <a:pathLst>
                  <a:path w="8" h="7">
                    <a:moveTo>
                      <a:pt x="0" y="1"/>
                    </a:moveTo>
                    <a:cubicBezTo>
                      <a:pt x="4" y="7"/>
                      <a:pt x="4" y="7"/>
                      <a:pt x="4" y="7"/>
                    </a:cubicBezTo>
                    <a:cubicBezTo>
                      <a:pt x="5" y="6"/>
                      <a:pt x="6" y="6"/>
                      <a:pt x="8" y="7"/>
                    </a:cubicBezTo>
                    <a:cubicBezTo>
                      <a:pt x="7" y="4"/>
                      <a:pt x="7" y="2"/>
                      <a:pt x="7" y="0"/>
                    </a:cubicBezTo>
                    <a:cubicBezTo>
                      <a:pt x="4" y="0"/>
                      <a:pt x="2" y="0"/>
                      <a:pt x="0" y="1"/>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3" name="Freeform 359"/>
              <p:cNvSpPr/>
              <p:nvPr/>
            </p:nvSpPr>
            <p:spPr bwMode="auto">
              <a:xfrm>
                <a:off x="5151" y="2369"/>
                <a:ext cx="194" cy="156"/>
              </a:xfrm>
              <a:custGeom>
                <a:avLst/>
                <a:gdLst>
                  <a:gd name="T0" fmla="*/ 40 w 82"/>
                  <a:gd name="T1" fmla="*/ 47 h 66"/>
                  <a:gd name="T2" fmla="*/ 44 w 82"/>
                  <a:gd name="T3" fmla="*/ 39 h 66"/>
                  <a:gd name="T4" fmla="*/ 28 w 82"/>
                  <a:gd name="T5" fmla="*/ 13 h 66"/>
                  <a:gd name="T6" fmla="*/ 82 w 82"/>
                  <a:gd name="T7" fmla="*/ 11 h 66"/>
                  <a:gd name="T8" fmla="*/ 82 w 82"/>
                  <a:gd name="T9" fmla="*/ 0 h 66"/>
                  <a:gd name="T10" fmla="*/ 0 w 82"/>
                  <a:gd name="T11" fmla="*/ 5 h 66"/>
                  <a:gd name="T12" fmla="*/ 40 w 82"/>
                  <a:gd name="T13" fmla="*/ 66 h 66"/>
                  <a:gd name="T14" fmla="*/ 47 w 82"/>
                  <a:gd name="T15" fmla="*/ 56 h 66"/>
                  <a:gd name="T16" fmla="*/ 40 w 82"/>
                  <a:gd name="T17" fmla="*/ 4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66">
                    <a:moveTo>
                      <a:pt x="40" y="47"/>
                    </a:moveTo>
                    <a:cubicBezTo>
                      <a:pt x="40" y="45"/>
                      <a:pt x="42" y="42"/>
                      <a:pt x="44" y="39"/>
                    </a:cubicBezTo>
                    <a:cubicBezTo>
                      <a:pt x="37" y="27"/>
                      <a:pt x="30" y="17"/>
                      <a:pt x="28" y="13"/>
                    </a:cubicBezTo>
                    <a:cubicBezTo>
                      <a:pt x="39" y="13"/>
                      <a:pt x="60" y="12"/>
                      <a:pt x="82" y="11"/>
                    </a:cubicBezTo>
                    <a:cubicBezTo>
                      <a:pt x="82" y="8"/>
                      <a:pt x="82" y="4"/>
                      <a:pt x="82" y="0"/>
                    </a:cubicBezTo>
                    <a:cubicBezTo>
                      <a:pt x="51" y="2"/>
                      <a:pt x="18" y="5"/>
                      <a:pt x="0" y="5"/>
                    </a:cubicBezTo>
                    <a:cubicBezTo>
                      <a:pt x="3" y="9"/>
                      <a:pt x="22" y="38"/>
                      <a:pt x="40" y="66"/>
                    </a:cubicBezTo>
                    <a:cubicBezTo>
                      <a:pt x="47" y="56"/>
                      <a:pt x="47" y="56"/>
                      <a:pt x="47" y="56"/>
                    </a:cubicBezTo>
                    <a:cubicBezTo>
                      <a:pt x="43" y="54"/>
                      <a:pt x="40" y="51"/>
                      <a:pt x="40" y="47"/>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4" name="Freeform 360"/>
              <p:cNvSpPr/>
              <p:nvPr/>
            </p:nvSpPr>
            <p:spPr bwMode="auto">
              <a:xfrm>
                <a:off x="5305" y="2829"/>
                <a:ext cx="61" cy="79"/>
              </a:xfrm>
              <a:custGeom>
                <a:avLst/>
                <a:gdLst>
                  <a:gd name="T0" fmla="*/ 13 w 26"/>
                  <a:gd name="T1" fmla="*/ 33 h 33"/>
                  <a:gd name="T2" fmla="*/ 26 w 26"/>
                  <a:gd name="T3" fmla="*/ 11 h 33"/>
                  <a:gd name="T4" fmla="*/ 13 w 26"/>
                  <a:gd name="T5" fmla="*/ 0 h 33"/>
                  <a:gd name="T6" fmla="*/ 0 w 26"/>
                  <a:gd name="T7" fmla="*/ 21 h 33"/>
                  <a:gd name="T8" fmla="*/ 13 w 26"/>
                  <a:gd name="T9" fmla="*/ 33 h 33"/>
                </a:gdLst>
                <a:ahLst/>
                <a:cxnLst>
                  <a:cxn ang="0">
                    <a:pos x="T0" y="T1"/>
                  </a:cxn>
                  <a:cxn ang="0">
                    <a:pos x="T2" y="T3"/>
                  </a:cxn>
                  <a:cxn ang="0">
                    <a:pos x="T4" y="T5"/>
                  </a:cxn>
                  <a:cxn ang="0">
                    <a:pos x="T6" y="T7"/>
                  </a:cxn>
                  <a:cxn ang="0">
                    <a:pos x="T8" y="T9"/>
                  </a:cxn>
                </a:cxnLst>
                <a:rect l="0" t="0" r="r" b="b"/>
                <a:pathLst>
                  <a:path w="26" h="33">
                    <a:moveTo>
                      <a:pt x="13" y="33"/>
                    </a:moveTo>
                    <a:cubicBezTo>
                      <a:pt x="18" y="26"/>
                      <a:pt x="22" y="18"/>
                      <a:pt x="26" y="11"/>
                    </a:cubicBezTo>
                    <a:cubicBezTo>
                      <a:pt x="13" y="0"/>
                      <a:pt x="13" y="0"/>
                      <a:pt x="13" y="0"/>
                    </a:cubicBezTo>
                    <a:cubicBezTo>
                      <a:pt x="9" y="7"/>
                      <a:pt x="5" y="14"/>
                      <a:pt x="0" y="21"/>
                    </a:cubicBezTo>
                    <a:lnTo>
                      <a:pt x="13" y="33"/>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5" name="Freeform 361"/>
              <p:cNvSpPr/>
              <p:nvPr/>
            </p:nvSpPr>
            <p:spPr bwMode="auto">
              <a:xfrm>
                <a:off x="5317" y="2409"/>
                <a:ext cx="19" cy="17"/>
              </a:xfrm>
              <a:custGeom>
                <a:avLst/>
                <a:gdLst>
                  <a:gd name="T0" fmla="*/ 0 w 8"/>
                  <a:gd name="T1" fmla="*/ 0 h 7"/>
                  <a:gd name="T2" fmla="*/ 4 w 8"/>
                  <a:gd name="T3" fmla="*/ 7 h 7"/>
                  <a:gd name="T4" fmla="*/ 8 w 8"/>
                  <a:gd name="T5" fmla="*/ 6 h 7"/>
                  <a:gd name="T6" fmla="*/ 5 w 8"/>
                  <a:gd name="T7" fmla="*/ 0 h 7"/>
                  <a:gd name="T8" fmla="*/ 0 w 8"/>
                  <a:gd name="T9" fmla="*/ 0 h 7"/>
                </a:gdLst>
                <a:ahLst/>
                <a:cxnLst>
                  <a:cxn ang="0">
                    <a:pos x="T0" y="T1"/>
                  </a:cxn>
                  <a:cxn ang="0">
                    <a:pos x="T2" y="T3"/>
                  </a:cxn>
                  <a:cxn ang="0">
                    <a:pos x="T4" y="T5"/>
                  </a:cxn>
                  <a:cxn ang="0">
                    <a:pos x="T6" y="T7"/>
                  </a:cxn>
                  <a:cxn ang="0">
                    <a:pos x="T8" y="T9"/>
                  </a:cxn>
                </a:cxnLst>
                <a:rect l="0" t="0" r="r" b="b"/>
                <a:pathLst>
                  <a:path w="8" h="7">
                    <a:moveTo>
                      <a:pt x="0" y="0"/>
                    </a:moveTo>
                    <a:cubicBezTo>
                      <a:pt x="4" y="7"/>
                      <a:pt x="4" y="7"/>
                      <a:pt x="4" y="7"/>
                    </a:cubicBezTo>
                    <a:cubicBezTo>
                      <a:pt x="5" y="7"/>
                      <a:pt x="7" y="6"/>
                      <a:pt x="8" y="6"/>
                    </a:cubicBezTo>
                    <a:cubicBezTo>
                      <a:pt x="5" y="0"/>
                      <a:pt x="5" y="0"/>
                      <a:pt x="5" y="0"/>
                    </a:cubicBezTo>
                    <a:lnTo>
                      <a:pt x="0"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6" name="Freeform 362"/>
              <p:cNvSpPr/>
              <p:nvPr/>
            </p:nvSpPr>
            <p:spPr bwMode="auto">
              <a:xfrm>
                <a:off x="5305" y="2288"/>
                <a:ext cx="23" cy="26"/>
              </a:xfrm>
              <a:custGeom>
                <a:avLst/>
                <a:gdLst>
                  <a:gd name="T0" fmla="*/ 10 w 10"/>
                  <a:gd name="T1" fmla="*/ 11 h 11"/>
                  <a:gd name="T2" fmla="*/ 0 w 10"/>
                  <a:gd name="T3" fmla="*/ 0 h 11"/>
                  <a:gd name="T4" fmla="*/ 2 w 10"/>
                  <a:gd name="T5" fmla="*/ 11 h 11"/>
                  <a:gd name="T6" fmla="*/ 10 w 10"/>
                  <a:gd name="T7" fmla="*/ 11 h 11"/>
                </a:gdLst>
                <a:ahLst/>
                <a:cxnLst>
                  <a:cxn ang="0">
                    <a:pos x="T0" y="T1"/>
                  </a:cxn>
                  <a:cxn ang="0">
                    <a:pos x="T2" y="T3"/>
                  </a:cxn>
                  <a:cxn ang="0">
                    <a:pos x="T4" y="T5"/>
                  </a:cxn>
                  <a:cxn ang="0">
                    <a:pos x="T6" y="T7"/>
                  </a:cxn>
                </a:cxnLst>
                <a:rect l="0" t="0" r="r" b="b"/>
                <a:pathLst>
                  <a:path w="10" h="11">
                    <a:moveTo>
                      <a:pt x="10" y="11"/>
                    </a:moveTo>
                    <a:cubicBezTo>
                      <a:pt x="0" y="0"/>
                      <a:pt x="0" y="0"/>
                      <a:pt x="0" y="0"/>
                    </a:cubicBezTo>
                    <a:cubicBezTo>
                      <a:pt x="0" y="4"/>
                      <a:pt x="1" y="7"/>
                      <a:pt x="2" y="11"/>
                    </a:cubicBezTo>
                    <a:cubicBezTo>
                      <a:pt x="5" y="11"/>
                      <a:pt x="8" y="11"/>
                      <a:pt x="10" y="1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7" name="Freeform 363"/>
              <p:cNvSpPr/>
              <p:nvPr/>
            </p:nvSpPr>
            <p:spPr bwMode="auto">
              <a:xfrm>
                <a:off x="5253" y="1412"/>
                <a:ext cx="64" cy="129"/>
              </a:xfrm>
              <a:custGeom>
                <a:avLst/>
                <a:gdLst>
                  <a:gd name="T0" fmla="*/ 5 w 27"/>
                  <a:gd name="T1" fmla="*/ 54 h 54"/>
                  <a:gd name="T2" fmla="*/ 27 w 27"/>
                  <a:gd name="T3" fmla="*/ 48 h 54"/>
                  <a:gd name="T4" fmla="*/ 10 w 27"/>
                  <a:gd name="T5" fmla="*/ 0 h 54"/>
                  <a:gd name="T6" fmla="*/ 0 w 27"/>
                  <a:gd name="T7" fmla="*/ 18 h 54"/>
                  <a:gd name="T8" fmla="*/ 5 w 27"/>
                  <a:gd name="T9" fmla="*/ 54 h 54"/>
                </a:gdLst>
                <a:ahLst/>
                <a:cxnLst>
                  <a:cxn ang="0">
                    <a:pos x="T0" y="T1"/>
                  </a:cxn>
                  <a:cxn ang="0">
                    <a:pos x="T2" y="T3"/>
                  </a:cxn>
                  <a:cxn ang="0">
                    <a:pos x="T4" y="T5"/>
                  </a:cxn>
                  <a:cxn ang="0">
                    <a:pos x="T6" y="T7"/>
                  </a:cxn>
                  <a:cxn ang="0">
                    <a:pos x="T8" y="T9"/>
                  </a:cxn>
                </a:cxnLst>
                <a:rect l="0" t="0" r="r" b="b"/>
                <a:pathLst>
                  <a:path w="27" h="54">
                    <a:moveTo>
                      <a:pt x="5" y="54"/>
                    </a:moveTo>
                    <a:cubicBezTo>
                      <a:pt x="12" y="51"/>
                      <a:pt x="20" y="49"/>
                      <a:pt x="27" y="48"/>
                    </a:cubicBezTo>
                    <a:cubicBezTo>
                      <a:pt x="13" y="33"/>
                      <a:pt x="9" y="17"/>
                      <a:pt x="10" y="0"/>
                    </a:cubicBezTo>
                    <a:cubicBezTo>
                      <a:pt x="7" y="7"/>
                      <a:pt x="4" y="13"/>
                      <a:pt x="0" y="18"/>
                    </a:cubicBezTo>
                    <a:cubicBezTo>
                      <a:pt x="4" y="27"/>
                      <a:pt x="6" y="39"/>
                      <a:pt x="5" y="54"/>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8" name="Freeform 364"/>
              <p:cNvSpPr/>
              <p:nvPr/>
            </p:nvSpPr>
            <p:spPr bwMode="auto">
              <a:xfrm>
                <a:off x="5217" y="1894"/>
                <a:ext cx="85" cy="159"/>
              </a:xfrm>
              <a:custGeom>
                <a:avLst/>
                <a:gdLst>
                  <a:gd name="T0" fmla="*/ 0 w 36"/>
                  <a:gd name="T1" fmla="*/ 27 h 67"/>
                  <a:gd name="T2" fmla="*/ 18 w 36"/>
                  <a:gd name="T3" fmla="*/ 67 h 67"/>
                  <a:gd name="T4" fmla="*/ 34 w 36"/>
                  <a:gd name="T5" fmla="*/ 27 h 67"/>
                  <a:gd name="T6" fmla="*/ 0 w 36"/>
                  <a:gd name="T7" fmla="*/ 27 h 67"/>
                </a:gdLst>
                <a:ahLst/>
                <a:cxnLst>
                  <a:cxn ang="0">
                    <a:pos x="T0" y="T1"/>
                  </a:cxn>
                  <a:cxn ang="0">
                    <a:pos x="T2" y="T3"/>
                  </a:cxn>
                  <a:cxn ang="0">
                    <a:pos x="T4" y="T5"/>
                  </a:cxn>
                  <a:cxn ang="0">
                    <a:pos x="T6" y="T7"/>
                  </a:cxn>
                </a:cxnLst>
                <a:rect l="0" t="0" r="r" b="b"/>
                <a:pathLst>
                  <a:path w="36" h="67">
                    <a:moveTo>
                      <a:pt x="0" y="27"/>
                    </a:moveTo>
                    <a:cubicBezTo>
                      <a:pt x="0" y="38"/>
                      <a:pt x="1" y="52"/>
                      <a:pt x="18" y="67"/>
                    </a:cubicBezTo>
                    <a:cubicBezTo>
                      <a:pt x="28" y="57"/>
                      <a:pt x="36" y="38"/>
                      <a:pt x="34" y="27"/>
                    </a:cubicBezTo>
                    <a:cubicBezTo>
                      <a:pt x="30" y="0"/>
                      <a:pt x="1" y="6"/>
                      <a:pt x="0" y="27"/>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9" name="Freeform 365"/>
              <p:cNvSpPr/>
              <p:nvPr/>
            </p:nvSpPr>
            <p:spPr bwMode="auto">
              <a:xfrm>
                <a:off x="5302" y="2409"/>
                <a:ext cx="22" cy="24"/>
              </a:xfrm>
              <a:custGeom>
                <a:avLst/>
                <a:gdLst>
                  <a:gd name="T0" fmla="*/ 0 w 9"/>
                  <a:gd name="T1" fmla="*/ 0 h 10"/>
                  <a:gd name="T2" fmla="*/ 5 w 9"/>
                  <a:gd name="T3" fmla="*/ 10 h 10"/>
                  <a:gd name="T4" fmla="*/ 9 w 9"/>
                  <a:gd name="T5" fmla="*/ 8 h 10"/>
                  <a:gd name="T6" fmla="*/ 5 w 9"/>
                  <a:gd name="T7" fmla="*/ 0 h 10"/>
                  <a:gd name="T8" fmla="*/ 0 w 9"/>
                  <a:gd name="T9" fmla="*/ 0 h 10"/>
                </a:gdLst>
                <a:ahLst/>
                <a:cxnLst>
                  <a:cxn ang="0">
                    <a:pos x="T0" y="T1"/>
                  </a:cxn>
                  <a:cxn ang="0">
                    <a:pos x="T2" y="T3"/>
                  </a:cxn>
                  <a:cxn ang="0">
                    <a:pos x="T4" y="T5"/>
                  </a:cxn>
                  <a:cxn ang="0">
                    <a:pos x="T6" y="T7"/>
                  </a:cxn>
                  <a:cxn ang="0">
                    <a:pos x="T8" y="T9"/>
                  </a:cxn>
                </a:cxnLst>
                <a:rect l="0" t="0" r="r" b="b"/>
                <a:pathLst>
                  <a:path w="9" h="10">
                    <a:moveTo>
                      <a:pt x="0" y="0"/>
                    </a:moveTo>
                    <a:cubicBezTo>
                      <a:pt x="5" y="10"/>
                      <a:pt x="5" y="10"/>
                      <a:pt x="5" y="10"/>
                    </a:cubicBezTo>
                    <a:cubicBezTo>
                      <a:pt x="6" y="9"/>
                      <a:pt x="7" y="9"/>
                      <a:pt x="9" y="8"/>
                    </a:cubicBezTo>
                    <a:cubicBezTo>
                      <a:pt x="5" y="0"/>
                      <a:pt x="5" y="0"/>
                      <a:pt x="5" y="0"/>
                    </a:cubicBezTo>
                    <a:lnTo>
                      <a:pt x="0"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0" name="Freeform 366"/>
              <p:cNvSpPr/>
              <p:nvPr/>
            </p:nvSpPr>
            <p:spPr bwMode="auto">
              <a:xfrm>
                <a:off x="5288" y="2409"/>
                <a:ext cx="24" cy="29"/>
              </a:xfrm>
              <a:custGeom>
                <a:avLst/>
                <a:gdLst>
                  <a:gd name="T0" fmla="*/ 0 w 10"/>
                  <a:gd name="T1" fmla="*/ 1 h 12"/>
                  <a:gd name="T2" fmla="*/ 3 w 10"/>
                  <a:gd name="T3" fmla="*/ 7 h 12"/>
                  <a:gd name="T4" fmla="*/ 9 w 10"/>
                  <a:gd name="T5" fmla="*/ 12 h 12"/>
                  <a:gd name="T6" fmla="*/ 10 w 10"/>
                  <a:gd name="T7" fmla="*/ 11 h 12"/>
                  <a:gd name="T8" fmla="*/ 5 w 10"/>
                  <a:gd name="T9" fmla="*/ 0 h 12"/>
                  <a:gd name="T10" fmla="*/ 0 w 10"/>
                  <a:gd name="T11" fmla="*/ 1 h 12"/>
                </a:gdLst>
                <a:ahLst/>
                <a:cxnLst>
                  <a:cxn ang="0">
                    <a:pos x="T0" y="T1"/>
                  </a:cxn>
                  <a:cxn ang="0">
                    <a:pos x="T2" y="T3"/>
                  </a:cxn>
                  <a:cxn ang="0">
                    <a:pos x="T4" y="T5"/>
                  </a:cxn>
                  <a:cxn ang="0">
                    <a:pos x="T6" y="T7"/>
                  </a:cxn>
                  <a:cxn ang="0">
                    <a:pos x="T8" y="T9"/>
                  </a:cxn>
                  <a:cxn ang="0">
                    <a:pos x="T10" y="T11"/>
                  </a:cxn>
                </a:cxnLst>
                <a:rect l="0" t="0" r="r" b="b"/>
                <a:pathLst>
                  <a:path w="10" h="12">
                    <a:moveTo>
                      <a:pt x="0" y="1"/>
                    </a:moveTo>
                    <a:cubicBezTo>
                      <a:pt x="3" y="7"/>
                      <a:pt x="3" y="7"/>
                      <a:pt x="3" y="7"/>
                    </a:cubicBezTo>
                    <a:cubicBezTo>
                      <a:pt x="5" y="8"/>
                      <a:pt x="7" y="10"/>
                      <a:pt x="9" y="12"/>
                    </a:cubicBezTo>
                    <a:cubicBezTo>
                      <a:pt x="9" y="12"/>
                      <a:pt x="10" y="11"/>
                      <a:pt x="10" y="11"/>
                    </a:cubicBezTo>
                    <a:cubicBezTo>
                      <a:pt x="5" y="0"/>
                      <a:pt x="5" y="0"/>
                      <a:pt x="5" y="0"/>
                    </a:cubicBezTo>
                    <a:cubicBezTo>
                      <a:pt x="3" y="1"/>
                      <a:pt x="1" y="1"/>
                      <a:pt x="0" y="1"/>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1" name="Freeform 367"/>
              <p:cNvSpPr/>
              <p:nvPr/>
            </p:nvSpPr>
            <p:spPr bwMode="auto">
              <a:xfrm>
                <a:off x="5253" y="2103"/>
                <a:ext cx="40" cy="69"/>
              </a:xfrm>
              <a:custGeom>
                <a:avLst/>
                <a:gdLst>
                  <a:gd name="T0" fmla="*/ 17 w 17"/>
                  <a:gd name="T1" fmla="*/ 29 h 29"/>
                  <a:gd name="T2" fmla="*/ 15 w 17"/>
                  <a:gd name="T3" fmla="*/ 2 h 29"/>
                  <a:gd name="T4" fmla="*/ 8 w 17"/>
                  <a:gd name="T5" fmla="*/ 0 h 29"/>
                  <a:gd name="T6" fmla="*/ 0 w 17"/>
                  <a:gd name="T7" fmla="*/ 4 h 29"/>
                  <a:gd name="T8" fmla="*/ 1 w 17"/>
                  <a:gd name="T9" fmla="*/ 25 h 29"/>
                  <a:gd name="T10" fmla="*/ 17 w 17"/>
                  <a:gd name="T11" fmla="*/ 29 h 29"/>
                </a:gdLst>
                <a:ahLst/>
                <a:cxnLst>
                  <a:cxn ang="0">
                    <a:pos x="T0" y="T1"/>
                  </a:cxn>
                  <a:cxn ang="0">
                    <a:pos x="T2" y="T3"/>
                  </a:cxn>
                  <a:cxn ang="0">
                    <a:pos x="T4" y="T5"/>
                  </a:cxn>
                  <a:cxn ang="0">
                    <a:pos x="T6" y="T7"/>
                  </a:cxn>
                  <a:cxn ang="0">
                    <a:pos x="T8" y="T9"/>
                  </a:cxn>
                  <a:cxn ang="0">
                    <a:pos x="T10" y="T11"/>
                  </a:cxn>
                </a:cxnLst>
                <a:rect l="0" t="0" r="r" b="b"/>
                <a:pathLst>
                  <a:path w="17" h="29">
                    <a:moveTo>
                      <a:pt x="17" y="29"/>
                    </a:moveTo>
                    <a:cubicBezTo>
                      <a:pt x="15" y="2"/>
                      <a:pt x="15" y="2"/>
                      <a:pt x="15" y="2"/>
                    </a:cubicBezTo>
                    <a:cubicBezTo>
                      <a:pt x="12" y="2"/>
                      <a:pt x="10" y="1"/>
                      <a:pt x="8" y="0"/>
                    </a:cubicBezTo>
                    <a:cubicBezTo>
                      <a:pt x="5" y="2"/>
                      <a:pt x="2" y="3"/>
                      <a:pt x="0" y="4"/>
                    </a:cubicBezTo>
                    <a:cubicBezTo>
                      <a:pt x="1" y="25"/>
                      <a:pt x="1" y="25"/>
                      <a:pt x="1" y="25"/>
                    </a:cubicBezTo>
                    <a:lnTo>
                      <a:pt x="17" y="29"/>
                    </a:ln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2" name="Freeform 368"/>
              <p:cNvSpPr/>
              <p:nvPr/>
            </p:nvSpPr>
            <p:spPr bwMode="auto">
              <a:xfrm>
                <a:off x="5257" y="2791"/>
                <a:ext cx="71" cy="81"/>
              </a:xfrm>
              <a:custGeom>
                <a:avLst/>
                <a:gdLst>
                  <a:gd name="T0" fmla="*/ 17 w 30"/>
                  <a:gd name="T1" fmla="*/ 34 h 34"/>
                  <a:gd name="T2" fmla="*/ 30 w 30"/>
                  <a:gd name="T3" fmla="*/ 14 h 34"/>
                  <a:gd name="T4" fmla="*/ 14 w 30"/>
                  <a:gd name="T5" fmla="*/ 0 h 34"/>
                  <a:gd name="T6" fmla="*/ 0 w 30"/>
                  <a:gd name="T7" fmla="*/ 20 h 34"/>
                  <a:gd name="T8" fmla="*/ 17 w 30"/>
                  <a:gd name="T9" fmla="*/ 34 h 34"/>
                </a:gdLst>
                <a:ahLst/>
                <a:cxnLst>
                  <a:cxn ang="0">
                    <a:pos x="T0" y="T1"/>
                  </a:cxn>
                  <a:cxn ang="0">
                    <a:pos x="T2" y="T3"/>
                  </a:cxn>
                  <a:cxn ang="0">
                    <a:pos x="T4" y="T5"/>
                  </a:cxn>
                  <a:cxn ang="0">
                    <a:pos x="T6" y="T7"/>
                  </a:cxn>
                  <a:cxn ang="0">
                    <a:pos x="T8" y="T9"/>
                  </a:cxn>
                </a:cxnLst>
                <a:rect l="0" t="0" r="r" b="b"/>
                <a:pathLst>
                  <a:path w="30" h="34">
                    <a:moveTo>
                      <a:pt x="17" y="34"/>
                    </a:moveTo>
                    <a:cubicBezTo>
                      <a:pt x="22" y="27"/>
                      <a:pt x="26" y="20"/>
                      <a:pt x="30" y="14"/>
                    </a:cubicBezTo>
                    <a:cubicBezTo>
                      <a:pt x="14" y="0"/>
                      <a:pt x="14" y="0"/>
                      <a:pt x="14" y="0"/>
                    </a:cubicBezTo>
                    <a:cubicBezTo>
                      <a:pt x="10" y="6"/>
                      <a:pt x="6" y="13"/>
                      <a:pt x="0" y="20"/>
                    </a:cubicBezTo>
                    <a:lnTo>
                      <a:pt x="17" y="34"/>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3" name="Freeform 369"/>
              <p:cNvSpPr/>
              <p:nvPr/>
            </p:nvSpPr>
            <p:spPr bwMode="auto">
              <a:xfrm>
                <a:off x="4990" y="1389"/>
                <a:ext cx="265" cy="175"/>
              </a:xfrm>
              <a:custGeom>
                <a:avLst/>
                <a:gdLst>
                  <a:gd name="T0" fmla="*/ 38 w 112"/>
                  <a:gd name="T1" fmla="*/ 72 h 74"/>
                  <a:gd name="T2" fmla="*/ 94 w 112"/>
                  <a:gd name="T3" fmla="*/ 40 h 74"/>
                  <a:gd name="T4" fmla="*/ 89 w 112"/>
                  <a:gd name="T5" fmla="*/ 32 h 74"/>
                  <a:gd name="T6" fmla="*/ 39 w 112"/>
                  <a:gd name="T7" fmla="*/ 51 h 74"/>
                  <a:gd name="T8" fmla="*/ 47 w 112"/>
                  <a:gd name="T9" fmla="*/ 13 h 74"/>
                  <a:gd name="T10" fmla="*/ 96 w 112"/>
                  <a:gd name="T11" fmla="*/ 32 h 74"/>
                  <a:gd name="T12" fmla="*/ 102 w 112"/>
                  <a:gd name="T13" fmla="*/ 60 h 74"/>
                  <a:gd name="T14" fmla="*/ 111 w 112"/>
                  <a:gd name="T15" fmla="*/ 60 h 74"/>
                  <a:gd name="T16" fmla="*/ 96 w 112"/>
                  <a:gd name="T17" fmla="*/ 17 h 74"/>
                  <a:gd name="T18" fmla="*/ 76 w 112"/>
                  <a:gd name="T19" fmla="*/ 0 h 74"/>
                  <a:gd name="T20" fmla="*/ 36 w 112"/>
                  <a:gd name="T21" fmla="*/ 0 h 74"/>
                  <a:gd name="T22" fmla="*/ 32 w 112"/>
                  <a:gd name="T23" fmla="*/ 3 h 74"/>
                  <a:gd name="T24" fmla="*/ 38 w 112"/>
                  <a:gd name="T25" fmla="*/ 7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2" h="74">
                    <a:moveTo>
                      <a:pt x="38" y="72"/>
                    </a:moveTo>
                    <a:cubicBezTo>
                      <a:pt x="51" y="74"/>
                      <a:pt x="80" y="62"/>
                      <a:pt x="94" y="40"/>
                    </a:cubicBezTo>
                    <a:cubicBezTo>
                      <a:pt x="92" y="37"/>
                      <a:pt x="91" y="35"/>
                      <a:pt x="89" y="32"/>
                    </a:cubicBezTo>
                    <a:cubicBezTo>
                      <a:pt x="80" y="49"/>
                      <a:pt x="53" y="64"/>
                      <a:pt x="39" y="51"/>
                    </a:cubicBezTo>
                    <a:cubicBezTo>
                      <a:pt x="21" y="35"/>
                      <a:pt x="35" y="18"/>
                      <a:pt x="47" y="13"/>
                    </a:cubicBezTo>
                    <a:cubicBezTo>
                      <a:pt x="69" y="1"/>
                      <a:pt x="85" y="15"/>
                      <a:pt x="96" y="32"/>
                    </a:cubicBezTo>
                    <a:cubicBezTo>
                      <a:pt x="101" y="41"/>
                      <a:pt x="103" y="51"/>
                      <a:pt x="102" y="60"/>
                    </a:cubicBezTo>
                    <a:cubicBezTo>
                      <a:pt x="111" y="60"/>
                      <a:pt x="111" y="60"/>
                      <a:pt x="111" y="60"/>
                    </a:cubicBezTo>
                    <a:cubicBezTo>
                      <a:pt x="112" y="36"/>
                      <a:pt x="102" y="24"/>
                      <a:pt x="96" y="17"/>
                    </a:cubicBezTo>
                    <a:cubicBezTo>
                      <a:pt x="91" y="11"/>
                      <a:pt x="84" y="4"/>
                      <a:pt x="76" y="0"/>
                    </a:cubicBezTo>
                    <a:cubicBezTo>
                      <a:pt x="36" y="0"/>
                      <a:pt x="36" y="0"/>
                      <a:pt x="36" y="0"/>
                    </a:cubicBezTo>
                    <a:cubicBezTo>
                      <a:pt x="35" y="1"/>
                      <a:pt x="33" y="2"/>
                      <a:pt x="32" y="3"/>
                    </a:cubicBezTo>
                    <a:cubicBezTo>
                      <a:pt x="0" y="28"/>
                      <a:pt x="14" y="67"/>
                      <a:pt x="38" y="72"/>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4" name="Freeform 370"/>
              <p:cNvSpPr/>
              <p:nvPr/>
            </p:nvSpPr>
            <p:spPr bwMode="auto">
              <a:xfrm>
                <a:off x="4964" y="1531"/>
                <a:ext cx="296" cy="648"/>
              </a:xfrm>
              <a:custGeom>
                <a:avLst/>
                <a:gdLst>
                  <a:gd name="T0" fmla="*/ 103 w 125"/>
                  <a:gd name="T1" fmla="*/ 39 h 273"/>
                  <a:gd name="T2" fmla="*/ 18 w 125"/>
                  <a:gd name="T3" fmla="*/ 192 h 273"/>
                  <a:gd name="T4" fmla="*/ 125 w 125"/>
                  <a:gd name="T5" fmla="*/ 239 h 273"/>
                  <a:gd name="T6" fmla="*/ 110 w 125"/>
                  <a:gd name="T7" fmla="*/ 232 h 273"/>
                  <a:gd name="T8" fmla="*/ 30 w 125"/>
                  <a:gd name="T9" fmla="*/ 168 h 273"/>
                  <a:gd name="T10" fmla="*/ 112 w 125"/>
                  <a:gd name="T11" fmla="*/ 42 h 273"/>
                  <a:gd name="T12" fmla="*/ 122 w 125"/>
                  <a:gd name="T13" fmla="*/ 0 h 273"/>
                  <a:gd name="T14" fmla="*/ 113 w 125"/>
                  <a:gd name="T15" fmla="*/ 0 h 273"/>
                  <a:gd name="T16" fmla="*/ 103 w 125"/>
                  <a:gd name="T17" fmla="*/ 39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5" h="273">
                    <a:moveTo>
                      <a:pt x="103" y="39"/>
                    </a:moveTo>
                    <a:cubicBezTo>
                      <a:pt x="85" y="81"/>
                      <a:pt x="0" y="122"/>
                      <a:pt x="18" y="192"/>
                    </a:cubicBezTo>
                    <a:cubicBezTo>
                      <a:pt x="24" y="219"/>
                      <a:pt x="66" y="273"/>
                      <a:pt x="125" y="239"/>
                    </a:cubicBezTo>
                    <a:cubicBezTo>
                      <a:pt x="120" y="237"/>
                      <a:pt x="115" y="235"/>
                      <a:pt x="110" y="232"/>
                    </a:cubicBezTo>
                    <a:cubicBezTo>
                      <a:pt x="57" y="255"/>
                      <a:pt x="28" y="212"/>
                      <a:pt x="30" y="168"/>
                    </a:cubicBezTo>
                    <a:cubicBezTo>
                      <a:pt x="32" y="127"/>
                      <a:pt x="94" y="89"/>
                      <a:pt x="112" y="42"/>
                    </a:cubicBezTo>
                    <a:cubicBezTo>
                      <a:pt x="119" y="26"/>
                      <a:pt x="122" y="12"/>
                      <a:pt x="122" y="0"/>
                    </a:cubicBezTo>
                    <a:cubicBezTo>
                      <a:pt x="113" y="0"/>
                      <a:pt x="113" y="0"/>
                      <a:pt x="113" y="0"/>
                    </a:cubicBezTo>
                    <a:cubicBezTo>
                      <a:pt x="113" y="13"/>
                      <a:pt x="109" y="27"/>
                      <a:pt x="103" y="39"/>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5" name="Freeform 371"/>
              <p:cNvSpPr/>
              <p:nvPr/>
            </p:nvSpPr>
            <p:spPr bwMode="auto">
              <a:xfrm>
                <a:off x="5269" y="2886"/>
                <a:ext cx="62" cy="45"/>
              </a:xfrm>
              <a:custGeom>
                <a:avLst/>
                <a:gdLst>
                  <a:gd name="T0" fmla="*/ 13 w 26"/>
                  <a:gd name="T1" fmla="*/ 0 h 19"/>
                  <a:gd name="T2" fmla="*/ 0 w 26"/>
                  <a:gd name="T3" fmla="*/ 16 h 19"/>
                  <a:gd name="T4" fmla="*/ 4 w 26"/>
                  <a:gd name="T5" fmla="*/ 19 h 19"/>
                  <a:gd name="T6" fmla="*/ 20 w 26"/>
                  <a:gd name="T7" fmla="*/ 19 h 19"/>
                  <a:gd name="T8" fmla="*/ 26 w 26"/>
                  <a:gd name="T9" fmla="*/ 11 h 19"/>
                  <a:gd name="T10" fmla="*/ 13 w 26"/>
                  <a:gd name="T11" fmla="*/ 0 h 19"/>
                </a:gdLst>
                <a:ahLst/>
                <a:cxnLst>
                  <a:cxn ang="0">
                    <a:pos x="T0" y="T1"/>
                  </a:cxn>
                  <a:cxn ang="0">
                    <a:pos x="T2" y="T3"/>
                  </a:cxn>
                  <a:cxn ang="0">
                    <a:pos x="T4" y="T5"/>
                  </a:cxn>
                  <a:cxn ang="0">
                    <a:pos x="T6" y="T7"/>
                  </a:cxn>
                  <a:cxn ang="0">
                    <a:pos x="T8" y="T9"/>
                  </a:cxn>
                  <a:cxn ang="0">
                    <a:pos x="T10" y="T11"/>
                  </a:cxn>
                </a:cxnLst>
                <a:rect l="0" t="0" r="r" b="b"/>
                <a:pathLst>
                  <a:path w="26" h="19">
                    <a:moveTo>
                      <a:pt x="13" y="0"/>
                    </a:moveTo>
                    <a:cubicBezTo>
                      <a:pt x="9" y="5"/>
                      <a:pt x="4" y="11"/>
                      <a:pt x="0" y="16"/>
                    </a:cubicBezTo>
                    <a:cubicBezTo>
                      <a:pt x="4" y="19"/>
                      <a:pt x="4" y="19"/>
                      <a:pt x="4" y="19"/>
                    </a:cubicBezTo>
                    <a:cubicBezTo>
                      <a:pt x="20" y="19"/>
                      <a:pt x="20" y="19"/>
                      <a:pt x="20" y="19"/>
                    </a:cubicBezTo>
                    <a:cubicBezTo>
                      <a:pt x="22" y="16"/>
                      <a:pt x="24" y="14"/>
                      <a:pt x="26" y="11"/>
                    </a:cubicBezTo>
                    <a:lnTo>
                      <a:pt x="13" y="0"/>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6" name="Freeform 372"/>
              <p:cNvSpPr/>
              <p:nvPr/>
            </p:nvSpPr>
            <p:spPr bwMode="auto">
              <a:xfrm>
                <a:off x="5272" y="2412"/>
                <a:ext cx="19" cy="19"/>
              </a:xfrm>
              <a:custGeom>
                <a:avLst/>
                <a:gdLst>
                  <a:gd name="T0" fmla="*/ 8 w 8"/>
                  <a:gd name="T1" fmla="*/ 6 h 8"/>
                  <a:gd name="T2" fmla="*/ 5 w 8"/>
                  <a:gd name="T3" fmla="*/ 0 h 8"/>
                  <a:gd name="T4" fmla="*/ 0 w 8"/>
                  <a:gd name="T5" fmla="*/ 0 h 8"/>
                  <a:gd name="T6" fmla="*/ 5 w 8"/>
                  <a:gd name="T7" fmla="*/ 8 h 8"/>
                  <a:gd name="T8" fmla="*/ 8 w 8"/>
                  <a:gd name="T9" fmla="*/ 6 h 8"/>
                </a:gdLst>
                <a:ahLst/>
                <a:cxnLst>
                  <a:cxn ang="0">
                    <a:pos x="T0" y="T1"/>
                  </a:cxn>
                  <a:cxn ang="0">
                    <a:pos x="T2" y="T3"/>
                  </a:cxn>
                  <a:cxn ang="0">
                    <a:pos x="T4" y="T5"/>
                  </a:cxn>
                  <a:cxn ang="0">
                    <a:pos x="T6" y="T7"/>
                  </a:cxn>
                  <a:cxn ang="0">
                    <a:pos x="T8" y="T9"/>
                  </a:cxn>
                </a:cxnLst>
                <a:rect l="0" t="0" r="r" b="b"/>
                <a:pathLst>
                  <a:path w="8" h="8">
                    <a:moveTo>
                      <a:pt x="8" y="6"/>
                    </a:moveTo>
                    <a:cubicBezTo>
                      <a:pt x="5" y="0"/>
                      <a:pt x="5" y="0"/>
                      <a:pt x="5" y="0"/>
                    </a:cubicBezTo>
                    <a:cubicBezTo>
                      <a:pt x="3" y="0"/>
                      <a:pt x="2" y="0"/>
                      <a:pt x="0" y="0"/>
                    </a:cubicBezTo>
                    <a:cubicBezTo>
                      <a:pt x="5" y="8"/>
                      <a:pt x="5" y="8"/>
                      <a:pt x="5" y="8"/>
                    </a:cubicBezTo>
                    <a:cubicBezTo>
                      <a:pt x="6" y="7"/>
                      <a:pt x="7" y="6"/>
                      <a:pt x="8" y="6"/>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7" name="Freeform 373"/>
              <p:cNvSpPr/>
              <p:nvPr/>
            </p:nvSpPr>
            <p:spPr bwMode="auto">
              <a:xfrm>
                <a:off x="5255" y="2435"/>
                <a:ext cx="47" cy="60"/>
              </a:xfrm>
              <a:custGeom>
                <a:avLst/>
                <a:gdLst>
                  <a:gd name="T0" fmla="*/ 15 w 20"/>
                  <a:gd name="T1" fmla="*/ 0 h 25"/>
                  <a:gd name="T2" fmla="*/ 0 w 20"/>
                  <a:gd name="T3" fmla="*/ 19 h 25"/>
                  <a:gd name="T4" fmla="*/ 5 w 20"/>
                  <a:gd name="T5" fmla="*/ 25 h 25"/>
                  <a:gd name="T6" fmla="*/ 20 w 20"/>
                  <a:gd name="T7" fmla="*/ 4 h 25"/>
                  <a:gd name="T8" fmla="*/ 15 w 20"/>
                  <a:gd name="T9" fmla="*/ 0 h 25"/>
                </a:gdLst>
                <a:ahLst/>
                <a:cxnLst>
                  <a:cxn ang="0">
                    <a:pos x="T0" y="T1"/>
                  </a:cxn>
                  <a:cxn ang="0">
                    <a:pos x="T2" y="T3"/>
                  </a:cxn>
                  <a:cxn ang="0">
                    <a:pos x="T4" y="T5"/>
                  </a:cxn>
                  <a:cxn ang="0">
                    <a:pos x="T6" y="T7"/>
                  </a:cxn>
                  <a:cxn ang="0">
                    <a:pos x="T8" y="T9"/>
                  </a:cxn>
                </a:cxnLst>
                <a:rect l="0" t="0" r="r" b="b"/>
                <a:pathLst>
                  <a:path w="20" h="25">
                    <a:moveTo>
                      <a:pt x="15" y="0"/>
                    </a:moveTo>
                    <a:cubicBezTo>
                      <a:pt x="8" y="4"/>
                      <a:pt x="4" y="11"/>
                      <a:pt x="0" y="19"/>
                    </a:cubicBezTo>
                    <a:cubicBezTo>
                      <a:pt x="0" y="20"/>
                      <a:pt x="3" y="23"/>
                      <a:pt x="5" y="25"/>
                    </a:cubicBezTo>
                    <a:cubicBezTo>
                      <a:pt x="10" y="18"/>
                      <a:pt x="15" y="11"/>
                      <a:pt x="20" y="4"/>
                    </a:cubicBezTo>
                    <a:cubicBezTo>
                      <a:pt x="18" y="2"/>
                      <a:pt x="16" y="0"/>
                      <a:pt x="15" y="0"/>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8" name="Freeform 374"/>
              <p:cNvSpPr/>
              <p:nvPr/>
            </p:nvSpPr>
            <p:spPr bwMode="auto">
              <a:xfrm>
                <a:off x="5257" y="2412"/>
                <a:ext cx="22" cy="28"/>
              </a:xfrm>
              <a:custGeom>
                <a:avLst/>
                <a:gdLst>
                  <a:gd name="T0" fmla="*/ 9 w 9"/>
                  <a:gd name="T1" fmla="*/ 9 h 12"/>
                  <a:gd name="T2" fmla="*/ 5 w 9"/>
                  <a:gd name="T3" fmla="*/ 0 h 12"/>
                  <a:gd name="T4" fmla="*/ 0 w 9"/>
                  <a:gd name="T5" fmla="*/ 0 h 12"/>
                  <a:gd name="T6" fmla="*/ 6 w 9"/>
                  <a:gd name="T7" fmla="*/ 12 h 12"/>
                  <a:gd name="T8" fmla="*/ 9 w 9"/>
                  <a:gd name="T9" fmla="*/ 9 h 12"/>
                </a:gdLst>
                <a:ahLst/>
                <a:cxnLst>
                  <a:cxn ang="0">
                    <a:pos x="T0" y="T1"/>
                  </a:cxn>
                  <a:cxn ang="0">
                    <a:pos x="T2" y="T3"/>
                  </a:cxn>
                  <a:cxn ang="0">
                    <a:pos x="T4" y="T5"/>
                  </a:cxn>
                  <a:cxn ang="0">
                    <a:pos x="T6" y="T7"/>
                  </a:cxn>
                  <a:cxn ang="0">
                    <a:pos x="T8" y="T9"/>
                  </a:cxn>
                </a:cxnLst>
                <a:rect l="0" t="0" r="r" b="b"/>
                <a:pathLst>
                  <a:path w="9" h="12">
                    <a:moveTo>
                      <a:pt x="9" y="9"/>
                    </a:moveTo>
                    <a:cubicBezTo>
                      <a:pt x="5" y="0"/>
                      <a:pt x="5" y="0"/>
                      <a:pt x="5" y="0"/>
                    </a:cubicBezTo>
                    <a:cubicBezTo>
                      <a:pt x="3" y="0"/>
                      <a:pt x="1" y="0"/>
                      <a:pt x="0" y="0"/>
                    </a:cubicBezTo>
                    <a:cubicBezTo>
                      <a:pt x="6" y="12"/>
                      <a:pt x="6" y="12"/>
                      <a:pt x="6" y="12"/>
                    </a:cubicBezTo>
                    <a:cubicBezTo>
                      <a:pt x="7" y="11"/>
                      <a:pt x="8" y="10"/>
                      <a:pt x="9" y="9"/>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9" name="Freeform 375"/>
              <p:cNvSpPr/>
              <p:nvPr/>
            </p:nvSpPr>
            <p:spPr bwMode="auto">
              <a:xfrm>
                <a:off x="5165" y="1495"/>
                <a:ext cx="57" cy="83"/>
              </a:xfrm>
              <a:custGeom>
                <a:avLst/>
                <a:gdLst>
                  <a:gd name="T0" fmla="*/ 13 w 24"/>
                  <a:gd name="T1" fmla="*/ 35 h 35"/>
                  <a:gd name="T2" fmla="*/ 21 w 24"/>
                  <a:gd name="T3" fmla="*/ 29 h 35"/>
                  <a:gd name="T4" fmla="*/ 22 w 24"/>
                  <a:gd name="T5" fmla="*/ 0 h 35"/>
                  <a:gd name="T6" fmla="*/ 0 w 24"/>
                  <a:gd name="T7" fmla="*/ 22 h 35"/>
                  <a:gd name="T8" fmla="*/ 13 w 24"/>
                  <a:gd name="T9" fmla="*/ 35 h 35"/>
                </a:gdLst>
                <a:ahLst/>
                <a:cxnLst>
                  <a:cxn ang="0">
                    <a:pos x="T0" y="T1"/>
                  </a:cxn>
                  <a:cxn ang="0">
                    <a:pos x="T2" y="T3"/>
                  </a:cxn>
                  <a:cxn ang="0">
                    <a:pos x="T4" y="T5"/>
                  </a:cxn>
                  <a:cxn ang="0">
                    <a:pos x="T6" y="T7"/>
                  </a:cxn>
                  <a:cxn ang="0">
                    <a:pos x="T8" y="T9"/>
                  </a:cxn>
                </a:cxnLst>
                <a:rect l="0" t="0" r="r" b="b"/>
                <a:pathLst>
                  <a:path w="24" h="35">
                    <a:moveTo>
                      <a:pt x="13" y="35"/>
                    </a:moveTo>
                    <a:cubicBezTo>
                      <a:pt x="16" y="33"/>
                      <a:pt x="19" y="31"/>
                      <a:pt x="21" y="29"/>
                    </a:cubicBezTo>
                    <a:cubicBezTo>
                      <a:pt x="23" y="20"/>
                      <a:pt x="24" y="11"/>
                      <a:pt x="22" y="0"/>
                    </a:cubicBezTo>
                    <a:cubicBezTo>
                      <a:pt x="15" y="10"/>
                      <a:pt x="8" y="17"/>
                      <a:pt x="0" y="22"/>
                    </a:cubicBezTo>
                    <a:cubicBezTo>
                      <a:pt x="4" y="27"/>
                      <a:pt x="8" y="31"/>
                      <a:pt x="13" y="35"/>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0" name="Freeform 376"/>
              <p:cNvSpPr/>
              <p:nvPr/>
            </p:nvSpPr>
            <p:spPr bwMode="auto">
              <a:xfrm>
                <a:off x="5236" y="2412"/>
                <a:ext cx="33" cy="40"/>
              </a:xfrm>
              <a:custGeom>
                <a:avLst/>
                <a:gdLst>
                  <a:gd name="T0" fmla="*/ 0 w 14"/>
                  <a:gd name="T1" fmla="*/ 0 h 17"/>
                  <a:gd name="T2" fmla="*/ 11 w 14"/>
                  <a:gd name="T3" fmla="*/ 17 h 17"/>
                  <a:gd name="T4" fmla="*/ 14 w 14"/>
                  <a:gd name="T5" fmla="*/ 14 h 17"/>
                  <a:gd name="T6" fmla="*/ 7 w 14"/>
                  <a:gd name="T7" fmla="*/ 0 h 17"/>
                  <a:gd name="T8" fmla="*/ 0 w 14"/>
                  <a:gd name="T9" fmla="*/ 0 h 17"/>
                </a:gdLst>
                <a:ahLst/>
                <a:cxnLst>
                  <a:cxn ang="0">
                    <a:pos x="T0" y="T1"/>
                  </a:cxn>
                  <a:cxn ang="0">
                    <a:pos x="T2" y="T3"/>
                  </a:cxn>
                  <a:cxn ang="0">
                    <a:pos x="T4" y="T5"/>
                  </a:cxn>
                  <a:cxn ang="0">
                    <a:pos x="T6" y="T7"/>
                  </a:cxn>
                  <a:cxn ang="0">
                    <a:pos x="T8" y="T9"/>
                  </a:cxn>
                </a:cxnLst>
                <a:rect l="0" t="0" r="r" b="b"/>
                <a:pathLst>
                  <a:path w="14" h="17">
                    <a:moveTo>
                      <a:pt x="0" y="0"/>
                    </a:moveTo>
                    <a:cubicBezTo>
                      <a:pt x="2" y="2"/>
                      <a:pt x="6" y="8"/>
                      <a:pt x="11" y="17"/>
                    </a:cubicBezTo>
                    <a:cubicBezTo>
                      <a:pt x="12" y="16"/>
                      <a:pt x="13" y="15"/>
                      <a:pt x="14" y="14"/>
                    </a:cubicBezTo>
                    <a:cubicBezTo>
                      <a:pt x="7" y="0"/>
                      <a:pt x="7" y="0"/>
                      <a:pt x="7" y="0"/>
                    </a:cubicBezTo>
                    <a:cubicBezTo>
                      <a:pt x="5" y="0"/>
                      <a:pt x="2" y="0"/>
                      <a:pt x="0"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1" name="Freeform 377"/>
              <p:cNvSpPr/>
              <p:nvPr/>
            </p:nvSpPr>
            <p:spPr bwMode="auto">
              <a:xfrm>
                <a:off x="5220" y="2846"/>
                <a:ext cx="73" cy="71"/>
              </a:xfrm>
              <a:custGeom>
                <a:avLst/>
                <a:gdLst>
                  <a:gd name="T0" fmla="*/ 0 w 31"/>
                  <a:gd name="T1" fmla="*/ 16 h 30"/>
                  <a:gd name="T2" fmla="*/ 18 w 31"/>
                  <a:gd name="T3" fmla="*/ 30 h 30"/>
                  <a:gd name="T4" fmla="*/ 31 w 31"/>
                  <a:gd name="T5" fmla="*/ 14 h 30"/>
                  <a:gd name="T6" fmla="*/ 14 w 31"/>
                  <a:gd name="T7" fmla="*/ 0 h 30"/>
                  <a:gd name="T8" fmla="*/ 0 w 31"/>
                  <a:gd name="T9" fmla="*/ 16 h 30"/>
                </a:gdLst>
                <a:ahLst/>
                <a:cxnLst>
                  <a:cxn ang="0">
                    <a:pos x="T0" y="T1"/>
                  </a:cxn>
                  <a:cxn ang="0">
                    <a:pos x="T2" y="T3"/>
                  </a:cxn>
                  <a:cxn ang="0">
                    <a:pos x="T4" y="T5"/>
                  </a:cxn>
                  <a:cxn ang="0">
                    <a:pos x="T6" y="T7"/>
                  </a:cxn>
                  <a:cxn ang="0">
                    <a:pos x="T8" y="T9"/>
                  </a:cxn>
                </a:cxnLst>
                <a:rect l="0" t="0" r="r" b="b"/>
                <a:pathLst>
                  <a:path w="31" h="30">
                    <a:moveTo>
                      <a:pt x="0" y="16"/>
                    </a:moveTo>
                    <a:cubicBezTo>
                      <a:pt x="18" y="30"/>
                      <a:pt x="18" y="30"/>
                      <a:pt x="18" y="30"/>
                    </a:cubicBezTo>
                    <a:cubicBezTo>
                      <a:pt x="22" y="25"/>
                      <a:pt x="27" y="20"/>
                      <a:pt x="31" y="14"/>
                    </a:cubicBezTo>
                    <a:cubicBezTo>
                      <a:pt x="14" y="0"/>
                      <a:pt x="14" y="0"/>
                      <a:pt x="14" y="0"/>
                    </a:cubicBezTo>
                    <a:cubicBezTo>
                      <a:pt x="10" y="5"/>
                      <a:pt x="5" y="11"/>
                      <a:pt x="0" y="16"/>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2" name="Freeform 378"/>
              <p:cNvSpPr/>
              <p:nvPr/>
            </p:nvSpPr>
            <p:spPr bwMode="auto">
              <a:xfrm>
                <a:off x="5262" y="2929"/>
                <a:ext cx="5" cy="2"/>
              </a:xfrm>
              <a:custGeom>
                <a:avLst/>
                <a:gdLst>
                  <a:gd name="T0" fmla="*/ 0 w 2"/>
                  <a:gd name="T1" fmla="*/ 1 h 1"/>
                  <a:gd name="T2" fmla="*/ 2 w 2"/>
                  <a:gd name="T3" fmla="*/ 1 h 1"/>
                  <a:gd name="T4" fmla="*/ 1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2" y="1"/>
                      <a:pt x="2" y="1"/>
                      <a:pt x="2" y="1"/>
                    </a:cubicBezTo>
                    <a:cubicBezTo>
                      <a:pt x="1" y="0"/>
                      <a:pt x="1" y="0"/>
                      <a:pt x="1" y="0"/>
                    </a:cubicBezTo>
                    <a:cubicBezTo>
                      <a:pt x="1" y="1"/>
                      <a:pt x="0" y="1"/>
                      <a:pt x="0" y="1"/>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3" name="Freeform 379"/>
              <p:cNvSpPr/>
              <p:nvPr/>
            </p:nvSpPr>
            <p:spPr bwMode="auto">
              <a:xfrm>
                <a:off x="5213" y="2117"/>
                <a:ext cx="30" cy="41"/>
              </a:xfrm>
              <a:custGeom>
                <a:avLst/>
                <a:gdLst>
                  <a:gd name="T0" fmla="*/ 13 w 13"/>
                  <a:gd name="T1" fmla="*/ 17 h 17"/>
                  <a:gd name="T2" fmla="*/ 12 w 13"/>
                  <a:gd name="T3" fmla="*/ 0 h 17"/>
                  <a:gd name="T4" fmla="*/ 0 w 13"/>
                  <a:gd name="T5" fmla="*/ 5 h 17"/>
                  <a:gd name="T6" fmla="*/ 0 w 13"/>
                  <a:gd name="T7" fmla="*/ 14 h 17"/>
                  <a:gd name="T8" fmla="*/ 13 w 13"/>
                  <a:gd name="T9" fmla="*/ 17 h 17"/>
                </a:gdLst>
                <a:ahLst/>
                <a:cxnLst>
                  <a:cxn ang="0">
                    <a:pos x="T0" y="T1"/>
                  </a:cxn>
                  <a:cxn ang="0">
                    <a:pos x="T2" y="T3"/>
                  </a:cxn>
                  <a:cxn ang="0">
                    <a:pos x="T4" y="T5"/>
                  </a:cxn>
                  <a:cxn ang="0">
                    <a:pos x="T6" y="T7"/>
                  </a:cxn>
                  <a:cxn ang="0">
                    <a:pos x="T8" y="T9"/>
                  </a:cxn>
                </a:cxnLst>
                <a:rect l="0" t="0" r="r" b="b"/>
                <a:pathLst>
                  <a:path w="13" h="17">
                    <a:moveTo>
                      <a:pt x="13" y="17"/>
                    </a:moveTo>
                    <a:cubicBezTo>
                      <a:pt x="12" y="0"/>
                      <a:pt x="12" y="0"/>
                      <a:pt x="12" y="0"/>
                    </a:cubicBezTo>
                    <a:cubicBezTo>
                      <a:pt x="8" y="2"/>
                      <a:pt x="4" y="3"/>
                      <a:pt x="0" y="5"/>
                    </a:cubicBezTo>
                    <a:cubicBezTo>
                      <a:pt x="0" y="14"/>
                      <a:pt x="0" y="14"/>
                      <a:pt x="0" y="14"/>
                    </a:cubicBezTo>
                    <a:cubicBezTo>
                      <a:pt x="4" y="15"/>
                      <a:pt x="9" y="16"/>
                      <a:pt x="13" y="17"/>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4" name="Freeform 380"/>
              <p:cNvSpPr/>
              <p:nvPr/>
            </p:nvSpPr>
            <p:spPr bwMode="auto">
              <a:xfrm>
                <a:off x="5201" y="2739"/>
                <a:ext cx="83" cy="93"/>
              </a:xfrm>
              <a:custGeom>
                <a:avLst/>
                <a:gdLst>
                  <a:gd name="T0" fmla="*/ 21 w 35"/>
                  <a:gd name="T1" fmla="*/ 39 h 39"/>
                  <a:gd name="T2" fmla="*/ 35 w 35"/>
                  <a:gd name="T3" fmla="*/ 19 h 39"/>
                  <a:gd name="T4" fmla="*/ 15 w 35"/>
                  <a:gd name="T5" fmla="*/ 0 h 39"/>
                  <a:gd name="T6" fmla="*/ 0 w 35"/>
                  <a:gd name="T7" fmla="*/ 20 h 39"/>
                  <a:gd name="T8" fmla="*/ 21 w 35"/>
                  <a:gd name="T9" fmla="*/ 39 h 39"/>
                </a:gdLst>
                <a:ahLst/>
                <a:cxnLst>
                  <a:cxn ang="0">
                    <a:pos x="T0" y="T1"/>
                  </a:cxn>
                  <a:cxn ang="0">
                    <a:pos x="T2" y="T3"/>
                  </a:cxn>
                  <a:cxn ang="0">
                    <a:pos x="T4" y="T5"/>
                  </a:cxn>
                  <a:cxn ang="0">
                    <a:pos x="T6" y="T7"/>
                  </a:cxn>
                  <a:cxn ang="0">
                    <a:pos x="T8" y="T9"/>
                  </a:cxn>
                </a:cxnLst>
                <a:rect l="0" t="0" r="r" b="b"/>
                <a:pathLst>
                  <a:path w="35" h="39">
                    <a:moveTo>
                      <a:pt x="21" y="39"/>
                    </a:moveTo>
                    <a:cubicBezTo>
                      <a:pt x="27" y="32"/>
                      <a:pt x="31" y="26"/>
                      <a:pt x="35" y="19"/>
                    </a:cubicBezTo>
                    <a:cubicBezTo>
                      <a:pt x="28" y="13"/>
                      <a:pt x="21" y="6"/>
                      <a:pt x="15" y="0"/>
                    </a:cubicBezTo>
                    <a:cubicBezTo>
                      <a:pt x="10" y="7"/>
                      <a:pt x="5" y="13"/>
                      <a:pt x="0" y="20"/>
                    </a:cubicBezTo>
                    <a:lnTo>
                      <a:pt x="21" y="39"/>
                    </a:ln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5" name="Freeform 381"/>
              <p:cNvSpPr/>
              <p:nvPr/>
            </p:nvSpPr>
            <p:spPr bwMode="auto">
              <a:xfrm>
                <a:off x="5078" y="1583"/>
                <a:ext cx="132" cy="178"/>
              </a:xfrm>
              <a:custGeom>
                <a:avLst/>
                <a:gdLst>
                  <a:gd name="T0" fmla="*/ 0 w 56"/>
                  <a:gd name="T1" fmla="*/ 75 h 75"/>
                  <a:gd name="T2" fmla="*/ 35 w 56"/>
                  <a:gd name="T3" fmla="*/ 38 h 75"/>
                  <a:gd name="T4" fmla="*/ 56 w 56"/>
                  <a:gd name="T5" fmla="*/ 0 h 75"/>
                  <a:gd name="T6" fmla="*/ 0 w 56"/>
                  <a:gd name="T7" fmla="*/ 75 h 75"/>
                </a:gdLst>
                <a:ahLst/>
                <a:cxnLst>
                  <a:cxn ang="0">
                    <a:pos x="T0" y="T1"/>
                  </a:cxn>
                  <a:cxn ang="0">
                    <a:pos x="T2" y="T3"/>
                  </a:cxn>
                  <a:cxn ang="0">
                    <a:pos x="T4" y="T5"/>
                  </a:cxn>
                  <a:cxn ang="0">
                    <a:pos x="T6" y="T7"/>
                  </a:cxn>
                </a:cxnLst>
                <a:rect l="0" t="0" r="r" b="b"/>
                <a:pathLst>
                  <a:path w="56" h="75">
                    <a:moveTo>
                      <a:pt x="0" y="75"/>
                    </a:moveTo>
                    <a:cubicBezTo>
                      <a:pt x="12" y="63"/>
                      <a:pt x="25" y="51"/>
                      <a:pt x="35" y="38"/>
                    </a:cubicBezTo>
                    <a:cubicBezTo>
                      <a:pt x="43" y="27"/>
                      <a:pt x="52" y="15"/>
                      <a:pt x="56" y="0"/>
                    </a:cubicBezTo>
                    <a:cubicBezTo>
                      <a:pt x="29" y="20"/>
                      <a:pt x="15" y="35"/>
                      <a:pt x="0" y="75"/>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6" name="Freeform 382"/>
              <p:cNvSpPr/>
              <p:nvPr/>
            </p:nvSpPr>
            <p:spPr bwMode="auto">
              <a:xfrm>
                <a:off x="5177" y="2891"/>
                <a:ext cx="80" cy="40"/>
              </a:xfrm>
              <a:custGeom>
                <a:avLst/>
                <a:gdLst>
                  <a:gd name="T0" fmla="*/ 16 w 34"/>
                  <a:gd name="T1" fmla="*/ 0 h 17"/>
                  <a:gd name="T2" fmla="*/ 0 w 34"/>
                  <a:gd name="T3" fmla="*/ 15 h 17"/>
                  <a:gd name="T4" fmla="*/ 3 w 34"/>
                  <a:gd name="T5" fmla="*/ 17 h 17"/>
                  <a:gd name="T6" fmla="*/ 30 w 34"/>
                  <a:gd name="T7" fmla="*/ 17 h 17"/>
                  <a:gd name="T8" fmla="*/ 34 w 34"/>
                  <a:gd name="T9" fmla="*/ 14 h 17"/>
                  <a:gd name="T10" fmla="*/ 16 w 34"/>
                  <a:gd name="T11" fmla="*/ 0 h 17"/>
                </a:gdLst>
                <a:ahLst/>
                <a:cxnLst>
                  <a:cxn ang="0">
                    <a:pos x="T0" y="T1"/>
                  </a:cxn>
                  <a:cxn ang="0">
                    <a:pos x="T2" y="T3"/>
                  </a:cxn>
                  <a:cxn ang="0">
                    <a:pos x="T4" y="T5"/>
                  </a:cxn>
                  <a:cxn ang="0">
                    <a:pos x="T6" y="T7"/>
                  </a:cxn>
                  <a:cxn ang="0">
                    <a:pos x="T8" y="T9"/>
                  </a:cxn>
                  <a:cxn ang="0">
                    <a:pos x="T10" y="T11"/>
                  </a:cxn>
                </a:cxnLst>
                <a:rect l="0" t="0" r="r" b="b"/>
                <a:pathLst>
                  <a:path w="34" h="17">
                    <a:moveTo>
                      <a:pt x="16" y="0"/>
                    </a:moveTo>
                    <a:cubicBezTo>
                      <a:pt x="11" y="5"/>
                      <a:pt x="6" y="11"/>
                      <a:pt x="0" y="15"/>
                    </a:cubicBezTo>
                    <a:cubicBezTo>
                      <a:pt x="3" y="17"/>
                      <a:pt x="3" y="17"/>
                      <a:pt x="3" y="17"/>
                    </a:cubicBezTo>
                    <a:cubicBezTo>
                      <a:pt x="30" y="17"/>
                      <a:pt x="30" y="17"/>
                      <a:pt x="30" y="17"/>
                    </a:cubicBezTo>
                    <a:cubicBezTo>
                      <a:pt x="32" y="16"/>
                      <a:pt x="33" y="15"/>
                      <a:pt x="34" y="14"/>
                    </a:cubicBezTo>
                    <a:lnTo>
                      <a:pt x="16" y="0"/>
                    </a:ln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7" name="Freeform 383"/>
              <p:cNvSpPr/>
              <p:nvPr/>
            </p:nvSpPr>
            <p:spPr bwMode="auto">
              <a:xfrm>
                <a:off x="4813" y="2029"/>
                <a:ext cx="414" cy="290"/>
              </a:xfrm>
              <a:custGeom>
                <a:avLst/>
                <a:gdLst>
                  <a:gd name="T0" fmla="*/ 0 w 175"/>
                  <a:gd name="T1" fmla="*/ 0 h 122"/>
                  <a:gd name="T2" fmla="*/ 126 w 175"/>
                  <a:gd name="T3" fmla="*/ 122 h 122"/>
                  <a:gd name="T4" fmla="*/ 175 w 175"/>
                  <a:gd name="T5" fmla="*/ 122 h 122"/>
                  <a:gd name="T6" fmla="*/ 171 w 175"/>
                  <a:gd name="T7" fmla="*/ 109 h 122"/>
                  <a:gd name="T8" fmla="*/ 110 w 175"/>
                  <a:gd name="T9" fmla="*/ 102 h 122"/>
                  <a:gd name="T10" fmla="*/ 169 w 175"/>
                  <a:gd name="T11" fmla="*/ 103 h 122"/>
                  <a:gd name="T12" fmla="*/ 166 w 175"/>
                  <a:gd name="T13" fmla="*/ 93 h 122"/>
                  <a:gd name="T14" fmla="*/ 0 w 175"/>
                  <a:gd name="T15" fmla="*/ 0 h 1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5" h="122">
                    <a:moveTo>
                      <a:pt x="0" y="0"/>
                    </a:moveTo>
                    <a:cubicBezTo>
                      <a:pt x="17" y="68"/>
                      <a:pt x="72" y="109"/>
                      <a:pt x="126" y="122"/>
                    </a:cubicBezTo>
                    <a:cubicBezTo>
                      <a:pt x="141" y="122"/>
                      <a:pt x="158" y="122"/>
                      <a:pt x="175" y="122"/>
                    </a:cubicBezTo>
                    <a:cubicBezTo>
                      <a:pt x="174" y="118"/>
                      <a:pt x="172" y="113"/>
                      <a:pt x="171" y="109"/>
                    </a:cubicBezTo>
                    <a:cubicBezTo>
                      <a:pt x="152" y="112"/>
                      <a:pt x="122" y="110"/>
                      <a:pt x="110" y="102"/>
                    </a:cubicBezTo>
                    <a:cubicBezTo>
                      <a:pt x="128" y="108"/>
                      <a:pt x="160" y="105"/>
                      <a:pt x="169" y="103"/>
                    </a:cubicBezTo>
                    <a:cubicBezTo>
                      <a:pt x="168" y="100"/>
                      <a:pt x="167" y="96"/>
                      <a:pt x="166" y="93"/>
                    </a:cubicBezTo>
                    <a:cubicBezTo>
                      <a:pt x="97" y="100"/>
                      <a:pt x="28" y="61"/>
                      <a:pt x="0" y="0"/>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8" name="Freeform 384"/>
              <p:cNvSpPr/>
              <p:nvPr/>
            </p:nvSpPr>
            <p:spPr bwMode="auto">
              <a:xfrm>
                <a:off x="5120" y="1424"/>
                <a:ext cx="76" cy="81"/>
              </a:xfrm>
              <a:custGeom>
                <a:avLst/>
                <a:gdLst>
                  <a:gd name="T0" fmla="*/ 0 w 32"/>
                  <a:gd name="T1" fmla="*/ 2 h 34"/>
                  <a:gd name="T2" fmla="*/ 8 w 32"/>
                  <a:gd name="T3" fmla="*/ 34 h 34"/>
                  <a:gd name="T4" fmla="*/ 32 w 32"/>
                  <a:gd name="T5" fmla="*/ 14 h 34"/>
                  <a:gd name="T6" fmla="*/ 0 w 32"/>
                  <a:gd name="T7" fmla="*/ 2 h 34"/>
                </a:gdLst>
                <a:ahLst/>
                <a:cxnLst>
                  <a:cxn ang="0">
                    <a:pos x="T0" y="T1"/>
                  </a:cxn>
                  <a:cxn ang="0">
                    <a:pos x="T2" y="T3"/>
                  </a:cxn>
                  <a:cxn ang="0">
                    <a:pos x="T4" y="T5"/>
                  </a:cxn>
                  <a:cxn ang="0">
                    <a:pos x="T6" y="T7"/>
                  </a:cxn>
                </a:cxnLst>
                <a:rect l="0" t="0" r="r" b="b"/>
                <a:pathLst>
                  <a:path w="32" h="34">
                    <a:moveTo>
                      <a:pt x="0" y="2"/>
                    </a:moveTo>
                    <a:cubicBezTo>
                      <a:pt x="0" y="11"/>
                      <a:pt x="2" y="23"/>
                      <a:pt x="8" y="34"/>
                    </a:cubicBezTo>
                    <a:cubicBezTo>
                      <a:pt x="15" y="30"/>
                      <a:pt x="23" y="24"/>
                      <a:pt x="32" y="14"/>
                    </a:cubicBezTo>
                    <a:cubicBezTo>
                      <a:pt x="22" y="2"/>
                      <a:pt x="9" y="0"/>
                      <a:pt x="0" y="2"/>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9" name="Freeform 385"/>
              <p:cNvSpPr/>
              <p:nvPr/>
            </p:nvSpPr>
            <p:spPr bwMode="auto">
              <a:xfrm>
                <a:off x="5158" y="2794"/>
                <a:ext cx="88" cy="85"/>
              </a:xfrm>
              <a:custGeom>
                <a:avLst/>
                <a:gdLst>
                  <a:gd name="T0" fmla="*/ 15 w 37"/>
                  <a:gd name="T1" fmla="*/ 0 h 36"/>
                  <a:gd name="T2" fmla="*/ 0 w 37"/>
                  <a:gd name="T3" fmla="*/ 18 h 36"/>
                  <a:gd name="T4" fmla="*/ 23 w 37"/>
                  <a:gd name="T5" fmla="*/ 36 h 36"/>
                  <a:gd name="T6" fmla="*/ 37 w 37"/>
                  <a:gd name="T7" fmla="*/ 19 h 36"/>
                  <a:gd name="T8" fmla="*/ 15 w 37"/>
                  <a:gd name="T9" fmla="*/ 0 h 36"/>
                </a:gdLst>
                <a:ahLst/>
                <a:cxnLst>
                  <a:cxn ang="0">
                    <a:pos x="T0" y="T1"/>
                  </a:cxn>
                  <a:cxn ang="0">
                    <a:pos x="T2" y="T3"/>
                  </a:cxn>
                  <a:cxn ang="0">
                    <a:pos x="T4" y="T5"/>
                  </a:cxn>
                  <a:cxn ang="0">
                    <a:pos x="T6" y="T7"/>
                  </a:cxn>
                  <a:cxn ang="0">
                    <a:pos x="T8" y="T9"/>
                  </a:cxn>
                </a:cxnLst>
                <a:rect l="0" t="0" r="r" b="b"/>
                <a:pathLst>
                  <a:path w="37" h="36">
                    <a:moveTo>
                      <a:pt x="15" y="0"/>
                    </a:moveTo>
                    <a:cubicBezTo>
                      <a:pt x="10" y="6"/>
                      <a:pt x="5" y="12"/>
                      <a:pt x="0" y="18"/>
                    </a:cubicBezTo>
                    <a:cubicBezTo>
                      <a:pt x="23" y="36"/>
                      <a:pt x="23" y="36"/>
                      <a:pt x="23" y="36"/>
                    </a:cubicBezTo>
                    <a:cubicBezTo>
                      <a:pt x="28" y="30"/>
                      <a:pt x="33" y="25"/>
                      <a:pt x="37" y="19"/>
                    </a:cubicBezTo>
                    <a:lnTo>
                      <a:pt x="15" y="0"/>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0" name="Freeform 386"/>
              <p:cNvSpPr/>
              <p:nvPr/>
            </p:nvSpPr>
            <p:spPr bwMode="auto">
              <a:xfrm>
                <a:off x="5161" y="2131"/>
                <a:ext cx="42" cy="110"/>
              </a:xfrm>
              <a:custGeom>
                <a:avLst/>
                <a:gdLst>
                  <a:gd name="T0" fmla="*/ 4 w 18"/>
                  <a:gd name="T1" fmla="*/ 3 h 46"/>
                  <a:gd name="T2" fmla="*/ 18 w 18"/>
                  <a:gd name="T3" fmla="*/ 7 h 46"/>
                  <a:gd name="T4" fmla="*/ 17 w 18"/>
                  <a:gd name="T5" fmla="*/ 0 h 46"/>
                  <a:gd name="T6" fmla="*/ 1 w 18"/>
                  <a:gd name="T7" fmla="*/ 2 h 46"/>
                  <a:gd name="T8" fmla="*/ 0 w 18"/>
                  <a:gd name="T9" fmla="*/ 45 h 46"/>
                  <a:gd name="T10" fmla="*/ 18 w 18"/>
                  <a:gd name="T11" fmla="*/ 46 h 46"/>
                  <a:gd name="T12" fmla="*/ 4 w 18"/>
                  <a:gd name="T13" fmla="*/ 3 h 46"/>
                </a:gdLst>
                <a:ahLst/>
                <a:cxnLst>
                  <a:cxn ang="0">
                    <a:pos x="T0" y="T1"/>
                  </a:cxn>
                  <a:cxn ang="0">
                    <a:pos x="T2" y="T3"/>
                  </a:cxn>
                  <a:cxn ang="0">
                    <a:pos x="T4" y="T5"/>
                  </a:cxn>
                  <a:cxn ang="0">
                    <a:pos x="T6" y="T7"/>
                  </a:cxn>
                  <a:cxn ang="0">
                    <a:pos x="T8" y="T9"/>
                  </a:cxn>
                  <a:cxn ang="0">
                    <a:pos x="T10" y="T11"/>
                  </a:cxn>
                  <a:cxn ang="0">
                    <a:pos x="T12" y="T13"/>
                  </a:cxn>
                </a:cxnLst>
                <a:rect l="0" t="0" r="r" b="b"/>
                <a:pathLst>
                  <a:path w="18" h="46">
                    <a:moveTo>
                      <a:pt x="4" y="3"/>
                    </a:moveTo>
                    <a:cubicBezTo>
                      <a:pt x="8" y="4"/>
                      <a:pt x="13" y="6"/>
                      <a:pt x="18" y="7"/>
                    </a:cubicBezTo>
                    <a:cubicBezTo>
                      <a:pt x="17" y="0"/>
                      <a:pt x="17" y="0"/>
                      <a:pt x="17" y="0"/>
                    </a:cubicBezTo>
                    <a:cubicBezTo>
                      <a:pt x="12" y="1"/>
                      <a:pt x="6" y="2"/>
                      <a:pt x="1" y="2"/>
                    </a:cubicBezTo>
                    <a:cubicBezTo>
                      <a:pt x="0" y="45"/>
                      <a:pt x="0" y="45"/>
                      <a:pt x="0" y="45"/>
                    </a:cubicBezTo>
                    <a:cubicBezTo>
                      <a:pt x="6" y="45"/>
                      <a:pt x="12" y="46"/>
                      <a:pt x="18" y="46"/>
                    </a:cubicBezTo>
                    <a:cubicBezTo>
                      <a:pt x="12" y="27"/>
                      <a:pt x="7" y="10"/>
                      <a:pt x="4" y="3"/>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1" name="Freeform 387"/>
              <p:cNvSpPr/>
              <p:nvPr/>
            </p:nvSpPr>
            <p:spPr bwMode="auto">
              <a:xfrm>
                <a:off x="5125" y="1552"/>
                <a:ext cx="62" cy="55"/>
              </a:xfrm>
              <a:custGeom>
                <a:avLst/>
                <a:gdLst>
                  <a:gd name="T0" fmla="*/ 14 w 26"/>
                  <a:gd name="T1" fmla="*/ 23 h 23"/>
                  <a:gd name="T2" fmla="*/ 26 w 26"/>
                  <a:gd name="T3" fmla="*/ 14 h 23"/>
                  <a:gd name="T4" fmla="*/ 13 w 26"/>
                  <a:gd name="T5" fmla="*/ 0 h 23"/>
                  <a:gd name="T6" fmla="*/ 0 w 26"/>
                  <a:gd name="T7" fmla="*/ 6 h 23"/>
                  <a:gd name="T8" fmla="*/ 14 w 26"/>
                  <a:gd name="T9" fmla="*/ 23 h 23"/>
                </a:gdLst>
                <a:ahLst/>
                <a:cxnLst>
                  <a:cxn ang="0">
                    <a:pos x="T0" y="T1"/>
                  </a:cxn>
                  <a:cxn ang="0">
                    <a:pos x="T2" y="T3"/>
                  </a:cxn>
                  <a:cxn ang="0">
                    <a:pos x="T4" y="T5"/>
                  </a:cxn>
                  <a:cxn ang="0">
                    <a:pos x="T6" y="T7"/>
                  </a:cxn>
                  <a:cxn ang="0">
                    <a:pos x="T8" y="T9"/>
                  </a:cxn>
                </a:cxnLst>
                <a:rect l="0" t="0" r="r" b="b"/>
                <a:pathLst>
                  <a:path w="26" h="23">
                    <a:moveTo>
                      <a:pt x="14" y="23"/>
                    </a:moveTo>
                    <a:cubicBezTo>
                      <a:pt x="18" y="20"/>
                      <a:pt x="22" y="17"/>
                      <a:pt x="26" y="14"/>
                    </a:cubicBezTo>
                    <a:cubicBezTo>
                      <a:pt x="22" y="10"/>
                      <a:pt x="17" y="6"/>
                      <a:pt x="13" y="0"/>
                    </a:cubicBezTo>
                    <a:cubicBezTo>
                      <a:pt x="9" y="3"/>
                      <a:pt x="4" y="5"/>
                      <a:pt x="0" y="6"/>
                    </a:cubicBezTo>
                    <a:cubicBezTo>
                      <a:pt x="3" y="12"/>
                      <a:pt x="7" y="17"/>
                      <a:pt x="14" y="23"/>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2" name="Freeform 388"/>
              <p:cNvSpPr/>
              <p:nvPr/>
            </p:nvSpPr>
            <p:spPr bwMode="auto">
              <a:xfrm>
                <a:off x="5113" y="1856"/>
                <a:ext cx="100" cy="230"/>
              </a:xfrm>
              <a:custGeom>
                <a:avLst/>
                <a:gdLst>
                  <a:gd name="T0" fmla="*/ 19 w 42"/>
                  <a:gd name="T1" fmla="*/ 38 h 97"/>
                  <a:gd name="T2" fmla="*/ 35 w 42"/>
                  <a:gd name="T3" fmla="*/ 8 h 97"/>
                  <a:gd name="T4" fmla="*/ 14 w 42"/>
                  <a:gd name="T5" fmla="*/ 0 h 97"/>
                  <a:gd name="T6" fmla="*/ 0 w 42"/>
                  <a:gd name="T7" fmla="*/ 73 h 97"/>
                  <a:gd name="T8" fmla="*/ 15 w 42"/>
                  <a:gd name="T9" fmla="*/ 96 h 97"/>
                  <a:gd name="T10" fmla="*/ 42 w 42"/>
                  <a:gd name="T11" fmla="*/ 92 h 97"/>
                  <a:gd name="T12" fmla="*/ 19 w 42"/>
                  <a:gd name="T13" fmla="*/ 38 h 97"/>
                </a:gdLst>
                <a:ahLst/>
                <a:cxnLst>
                  <a:cxn ang="0">
                    <a:pos x="T0" y="T1"/>
                  </a:cxn>
                  <a:cxn ang="0">
                    <a:pos x="T2" y="T3"/>
                  </a:cxn>
                  <a:cxn ang="0">
                    <a:pos x="T4" y="T5"/>
                  </a:cxn>
                  <a:cxn ang="0">
                    <a:pos x="T6" y="T7"/>
                  </a:cxn>
                  <a:cxn ang="0">
                    <a:pos x="T8" y="T9"/>
                  </a:cxn>
                  <a:cxn ang="0">
                    <a:pos x="T10" y="T11"/>
                  </a:cxn>
                  <a:cxn ang="0">
                    <a:pos x="T12" y="T13"/>
                  </a:cxn>
                </a:cxnLst>
                <a:rect l="0" t="0" r="r" b="b"/>
                <a:pathLst>
                  <a:path w="42" h="97">
                    <a:moveTo>
                      <a:pt x="19" y="38"/>
                    </a:moveTo>
                    <a:cubicBezTo>
                      <a:pt x="20" y="26"/>
                      <a:pt x="26" y="15"/>
                      <a:pt x="35" y="8"/>
                    </a:cubicBezTo>
                    <a:cubicBezTo>
                      <a:pt x="27" y="5"/>
                      <a:pt x="20" y="3"/>
                      <a:pt x="14" y="0"/>
                    </a:cubicBezTo>
                    <a:cubicBezTo>
                      <a:pt x="0" y="73"/>
                      <a:pt x="0" y="73"/>
                      <a:pt x="0" y="73"/>
                    </a:cubicBezTo>
                    <a:cubicBezTo>
                      <a:pt x="0" y="80"/>
                      <a:pt x="5" y="92"/>
                      <a:pt x="15" y="96"/>
                    </a:cubicBezTo>
                    <a:cubicBezTo>
                      <a:pt x="23" y="97"/>
                      <a:pt x="32" y="96"/>
                      <a:pt x="42" y="92"/>
                    </a:cubicBezTo>
                    <a:cubicBezTo>
                      <a:pt x="28" y="81"/>
                      <a:pt x="18" y="65"/>
                      <a:pt x="19" y="38"/>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3" name="Freeform 389"/>
              <p:cNvSpPr/>
              <p:nvPr/>
            </p:nvSpPr>
            <p:spPr bwMode="auto">
              <a:xfrm>
                <a:off x="5156" y="2540"/>
                <a:ext cx="45" cy="69"/>
              </a:xfrm>
              <a:custGeom>
                <a:avLst/>
                <a:gdLst>
                  <a:gd name="T0" fmla="*/ 0 w 19"/>
                  <a:gd name="T1" fmla="*/ 13 h 29"/>
                  <a:gd name="T2" fmla="*/ 13 w 19"/>
                  <a:gd name="T3" fmla="*/ 29 h 29"/>
                  <a:gd name="T4" fmla="*/ 19 w 19"/>
                  <a:gd name="T5" fmla="*/ 20 h 29"/>
                  <a:gd name="T6" fmla="*/ 6 w 19"/>
                  <a:gd name="T7" fmla="*/ 0 h 29"/>
                  <a:gd name="T8" fmla="*/ 0 w 19"/>
                  <a:gd name="T9" fmla="*/ 13 h 29"/>
                </a:gdLst>
                <a:ahLst/>
                <a:cxnLst>
                  <a:cxn ang="0">
                    <a:pos x="T0" y="T1"/>
                  </a:cxn>
                  <a:cxn ang="0">
                    <a:pos x="T2" y="T3"/>
                  </a:cxn>
                  <a:cxn ang="0">
                    <a:pos x="T4" y="T5"/>
                  </a:cxn>
                  <a:cxn ang="0">
                    <a:pos x="T6" y="T7"/>
                  </a:cxn>
                  <a:cxn ang="0">
                    <a:pos x="T8" y="T9"/>
                  </a:cxn>
                </a:cxnLst>
                <a:rect l="0" t="0" r="r" b="b"/>
                <a:pathLst>
                  <a:path w="19" h="29">
                    <a:moveTo>
                      <a:pt x="0" y="13"/>
                    </a:moveTo>
                    <a:cubicBezTo>
                      <a:pt x="13" y="29"/>
                      <a:pt x="13" y="29"/>
                      <a:pt x="13" y="29"/>
                    </a:cubicBezTo>
                    <a:cubicBezTo>
                      <a:pt x="19" y="20"/>
                      <a:pt x="19" y="20"/>
                      <a:pt x="19" y="20"/>
                    </a:cubicBezTo>
                    <a:cubicBezTo>
                      <a:pt x="15" y="13"/>
                      <a:pt x="10" y="6"/>
                      <a:pt x="6" y="0"/>
                    </a:cubicBezTo>
                    <a:cubicBezTo>
                      <a:pt x="5" y="4"/>
                      <a:pt x="3" y="9"/>
                      <a:pt x="0" y="13"/>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4" name="Freeform 390"/>
              <p:cNvSpPr/>
              <p:nvPr/>
            </p:nvSpPr>
            <p:spPr bwMode="auto">
              <a:xfrm>
                <a:off x="5139" y="2685"/>
                <a:ext cx="90" cy="97"/>
              </a:xfrm>
              <a:custGeom>
                <a:avLst/>
                <a:gdLst>
                  <a:gd name="T0" fmla="*/ 0 w 38"/>
                  <a:gd name="T1" fmla="*/ 21 h 41"/>
                  <a:gd name="T2" fmla="*/ 23 w 38"/>
                  <a:gd name="T3" fmla="*/ 41 h 41"/>
                  <a:gd name="T4" fmla="*/ 38 w 38"/>
                  <a:gd name="T5" fmla="*/ 20 h 41"/>
                  <a:gd name="T6" fmla="*/ 16 w 38"/>
                  <a:gd name="T7" fmla="*/ 0 h 41"/>
                  <a:gd name="T8" fmla="*/ 0 w 38"/>
                  <a:gd name="T9" fmla="*/ 21 h 41"/>
                </a:gdLst>
                <a:ahLst/>
                <a:cxnLst>
                  <a:cxn ang="0">
                    <a:pos x="T0" y="T1"/>
                  </a:cxn>
                  <a:cxn ang="0">
                    <a:pos x="T2" y="T3"/>
                  </a:cxn>
                  <a:cxn ang="0">
                    <a:pos x="T4" y="T5"/>
                  </a:cxn>
                  <a:cxn ang="0">
                    <a:pos x="T6" y="T7"/>
                  </a:cxn>
                  <a:cxn ang="0">
                    <a:pos x="T8" y="T9"/>
                  </a:cxn>
                </a:cxnLst>
                <a:rect l="0" t="0" r="r" b="b"/>
                <a:pathLst>
                  <a:path w="38" h="41">
                    <a:moveTo>
                      <a:pt x="0" y="21"/>
                    </a:moveTo>
                    <a:cubicBezTo>
                      <a:pt x="23" y="41"/>
                      <a:pt x="23" y="41"/>
                      <a:pt x="23" y="41"/>
                    </a:cubicBezTo>
                    <a:cubicBezTo>
                      <a:pt x="28" y="34"/>
                      <a:pt x="33" y="27"/>
                      <a:pt x="38" y="20"/>
                    </a:cubicBezTo>
                    <a:cubicBezTo>
                      <a:pt x="30" y="13"/>
                      <a:pt x="23" y="7"/>
                      <a:pt x="16" y="0"/>
                    </a:cubicBezTo>
                    <a:cubicBezTo>
                      <a:pt x="12" y="7"/>
                      <a:pt x="6" y="14"/>
                      <a:pt x="0" y="21"/>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5" name="Freeform 391"/>
              <p:cNvSpPr/>
              <p:nvPr/>
            </p:nvSpPr>
            <p:spPr bwMode="auto">
              <a:xfrm>
                <a:off x="5111" y="2841"/>
                <a:ext cx="97" cy="81"/>
              </a:xfrm>
              <a:custGeom>
                <a:avLst/>
                <a:gdLst>
                  <a:gd name="T0" fmla="*/ 0 w 41"/>
                  <a:gd name="T1" fmla="*/ 17 h 34"/>
                  <a:gd name="T2" fmla="*/ 25 w 41"/>
                  <a:gd name="T3" fmla="*/ 34 h 34"/>
                  <a:gd name="T4" fmla="*/ 41 w 41"/>
                  <a:gd name="T5" fmla="*/ 18 h 34"/>
                  <a:gd name="T6" fmla="*/ 17 w 41"/>
                  <a:gd name="T7" fmla="*/ 0 h 34"/>
                  <a:gd name="T8" fmla="*/ 0 w 41"/>
                  <a:gd name="T9" fmla="*/ 17 h 34"/>
                </a:gdLst>
                <a:ahLst/>
                <a:cxnLst>
                  <a:cxn ang="0">
                    <a:pos x="T0" y="T1"/>
                  </a:cxn>
                  <a:cxn ang="0">
                    <a:pos x="T2" y="T3"/>
                  </a:cxn>
                  <a:cxn ang="0">
                    <a:pos x="T4" y="T5"/>
                  </a:cxn>
                  <a:cxn ang="0">
                    <a:pos x="T6" y="T7"/>
                  </a:cxn>
                  <a:cxn ang="0">
                    <a:pos x="T8" y="T9"/>
                  </a:cxn>
                </a:cxnLst>
                <a:rect l="0" t="0" r="r" b="b"/>
                <a:pathLst>
                  <a:path w="41" h="34">
                    <a:moveTo>
                      <a:pt x="0" y="17"/>
                    </a:moveTo>
                    <a:cubicBezTo>
                      <a:pt x="25" y="34"/>
                      <a:pt x="25" y="34"/>
                      <a:pt x="25" y="34"/>
                    </a:cubicBezTo>
                    <a:cubicBezTo>
                      <a:pt x="30" y="29"/>
                      <a:pt x="36" y="24"/>
                      <a:pt x="41" y="18"/>
                    </a:cubicBezTo>
                    <a:cubicBezTo>
                      <a:pt x="17" y="0"/>
                      <a:pt x="17" y="0"/>
                      <a:pt x="17" y="0"/>
                    </a:cubicBezTo>
                    <a:cubicBezTo>
                      <a:pt x="12" y="6"/>
                      <a:pt x="6" y="12"/>
                      <a:pt x="0" y="17"/>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6" name="Freeform 392"/>
              <p:cNvSpPr/>
              <p:nvPr/>
            </p:nvSpPr>
            <p:spPr bwMode="auto">
              <a:xfrm>
                <a:off x="5049" y="1431"/>
                <a:ext cx="81" cy="93"/>
              </a:xfrm>
              <a:custGeom>
                <a:avLst/>
                <a:gdLst>
                  <a:gd name="T0" fmla="*/ 34 w 34"/>
                  <a:gd name="T1" fmla="*/ 33 h 39"/>
                  <a:gd name="T2" fmla="*/ 26 w 34"/>
                  <a:gd name="T3" fmla="*/ 0 h 39"/>
                  <a:gd name="T4" fmla="*/ 34 w 34"/>
                  <a:gd name="T5" fmla="*/ 33 h 39"/>
                </a:gdLst>
                <a:ahLst/>
                <a:cxnLst>
                  <a:cxn ang="0">
                    <a:pos x="T0" y="T1"/>
                  </a:cxn>
                  <a:cxn ang="0">
                    <a:pos x="T2" y="T3"/>
                  </a:cxn>
                  <a:cxn ang="0">
                    <a:pos x="T4" y="T5"/>
                  </a:cxn>
                </a:cxnLst>
                <a:rect l="0" t="0" r="r" b="b"/>
                <a:pathLst>
                  <a:path w="34" h="39">
                    <a:moveTo>
                      <a:pt x="34" y="33"/>
                    </a:moveTo>
                    <a:cubicBezTo>
                      <a:pt x="29" y="22"/>
                      <a:pt x="26" y="11"/>
                      <a:pt x="26" y="0"/>
                    </a:cubicBezTo>
                    <a:cubicBezTo>
                      <a:pt x="0" y="8"/>
                      <a:pt x="12" y="39"/>
                      <a:pt x="34" y="33"/>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7" name="Freeform 393"/>
              <p:cNvSpPr/>
              <p:nvPr/>
            </p:nvSpPr>
            <p:spPr bwMode="auto">
              <a:xfrm>
                <a:off x="4957" y="1389"/>
                <a:ext cx="95" cy="154"/>
              </a:xfrm>
              <a:custGeom>
                <a:avLst/>
                <a:gdLst>
                  <a:gd name="T0" fmla="*/ 25 w 40"/>
                  <a:gd name="T1" fmla="*/ 57 h 65"/>
                  <a:gd name="T2" fmla="*/ 40 w 40"/>
                  <a:gd name="T3" fmla="*/ 0 h 65"/>
                  <a:gd name="T4" fmla="*/ 40 w 40"/>
                  <a:gd name="T5" fmla="*/ 0 h 65"/>
                  <a:gd name="T6" fmla="*/ 24 w 40"/>
                  <a:gd name="T7" fmla="*/ 0 h 65"/>
                  <a:gd name="T8" fmla="*/ 0 w 40"/>
                  <a:gd name="T9" fmla="*/ 65 h 65"/>
                  <a:gd name="T10" fmla="*/ 25 w 40"/>
                  <a:gd name="T11" fmla="*/ 57 h 65"/>
                </a:gdLst>
                <a:ahLst/>
                <a:cxnLst>
                  <a:cxn ang="0">
                    <a:pos x="T0" y="T1"/>
                  </a:cxn>
                  <a:cxn ang="0">
                    <a:pos x="T2" y="T3"/>
                  </a:cxn>
                  <a:cxn ang="0">
                    <a:pos x="T4" y="T5"/>
                  </a:cxn>
                  <a:cxn ang="0">
                    <a:pos x="T6" y="T7"/>
                  </a:cxn>
                  <a:cxn ang="0">
                    <a:pos x="T8" y="T9"/>
                  </a:cxn>
                  <a:cxn ang="0">
                    <a:pos x="T10" y="T11"/>
                  </a:cxn>
                </a:cxnLst>
                <a:rect l="0" t="0" r="r" b="b"/>
                <a:pathLst>
                  <a:path w="40" h="65">
                    <a:moveTo>
                      <a:pt x="25" y="57"/>
                    </a:moveTo>
                    <a:cubicBezTo>
                      <a:pt x="18" y="42"/>
                      <a:pt x="20" y="20"/>
                      <a:pt x="40" y="0"/>
                    </a:cubicBezTo>
                    <a:cubicBezTo>
                      <a:pt x="40" y="0"/>
                      <a:pt x="40" y="0"/>
                      <a:pt x="40" y="0"/>
                    </a:cubicBezTo>
                    <a:cubicBezTo>
                      <a:pt x="24" y="0"/>
                      <a:pt x="24" y="0"/>
                      <a:pt x="24" y="0"/>
                    </a:cubicBezTo>
                    <a:cubicBezTo>
                      <a:pt x="17" y="20"/>
                      <a:pt x="7" y="46"/>
                      <a:pt x="0" y="65"/>
                    </a:cubicBezTo>
                    <a:cubicBezTo>
                      <a:pt x="9" y="63"/>
                      <a:pt x="17" y="60"/>
                      <a:pt x="25" y="57"/>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8" name="Freeform 394"/>
              <p:cNvSpPr/>
              <p:nvPr/>
            </p:nvSpPr>
            <p:spPr bwMode="auto">
              <a:xfrm>
                <a:off x="5075" y="1840"/>
                <a:ext cx="62" cy="223"/>
              </a:xfrm>
              <a:custGeom>
                <a:avLst/>
                <a:gdLst>
                  <a:gd name="T0" fmla="*/ 16 w 26"/>
                  <a:gd name="T1" fmla="*/ 0 h 94"/>
                  <a:gd name="T2" fmla="*/ 0 w 26"/>
                  <a:gd name="T3" fmla="*/ 85 h 94"/>
                  <a:gd name="T4" fmla="*/ 10 w 26"/>
                  <a:gd name="T5" fmla="*/ 94 h 94"/>
                  <a:gd name="T6" fmla="*/ 26 w 26"/>
                  <a:gd name="T7" fmla="*/ 6 h 94"/>
                  <a:gd name="T8" fmla="*/ 16 w 26"/>
                  <a:gd name="T9" fmla="*/ 0 h 94"/>
                </a:gdLst>
                <a:ahLst/>
                <a:cxnLst>
                  <a:cxn ang="0">
                    <a:pos x="T0" y="T1"/>
                  </a:cxn>
                  <a:cxn ang="0">
                    <a:pos x="T2" y="T3"/>
                  </a:cxn>
                  <a:cxn ang="0">
                    <a:pos x="T4" y="T5"/>
                  </a:cxn>
                  <a:cxn ang="0">
                    <a:pos x="T6" y="T7"/>
                  </a:cxn>
                  <a:cxn ang="0">
                    <a:pos x="T8" y="T9"/>
                  </a:cxn>
                </a:cxnLst>
                <a:rect l="0" t="0" r="r" b="b"/>
                <a:pathLst>
                  <a:path w="26" h="94">
                    <a:moveTo>
                      <a:pt x="16" y="0"/>
                    </a:moveTo>
                    <a:cubicBezTo>
                      <a:pt x="0" y="85"/>
                      <a:pt x="0" y="85"/>
                      <a:pt x="0" y="85"/>
                    </a:cubicBezTo>
                    <a:cubicBezTo>
                      <a:pt x="3" y="88"/>
                      <a:pt x="6" y="91"/>
                      <a:pt x="10" y="94"/>
                    </a:cubicBezTo>
                    <a:cubicBezTo>
                      <a:pt x="26" y="6"/>
                      <a:pt x="26" y="6"/>
                      <a:pt x="26" y="6"/>
                    </a:cubicBezTo>
                    <a:cubicBezTo>
                      <a:pt x="22" y="4"/>
                      <a:pt x="19" y="2"/>
                      <a:pt x="16" y="0"/>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9" name="Freeform 395"/>
              <p:cNvSpPr/>
              <p:nvPr/>
            </p:nvSpPr>
            <p:spPr bwMode="auto">
              <a:xfrm>
                <a:off x="5123" y="2134"/>
                <a:ext cx="30" cy="104"/>
              </a:xfrm>
              <a:custGeom>
                <a:avLst/>
                <a:gdLst>
                  <a:gd name="T0" fmla="*/ 12 w 13"/>
                  <a:gd name="T1" fmla="*/ 44 h 44"/>
                  <a:gd name="T2" fmla="*/ 13 w 13"/>
                  <a:gd name="T3" fmla="*/ 1 h 44"/>
                  <a:gd name="T4" fmla="*/ 5 w 13"/>
                  <a:gd name="T5" fmla="*/ 0 h 44"/>
                  <a:gd name="T6" fmla="*/ 0 w 13"/>
                  <a:gd name="T7" fmla="*/ 43 h 44"/>
                  <a:gd name="T8" fmla="*/ 12 w 13"/>
                  <a:gd name="T9" fmla="*/ 44 h 44"/>
                </a:gdLst>
                <a:ahLst/>
                <a:cxnLst>
                  <a:cxn ang="0">
                    <a:pos x="T0" y="T1"/>
                  </a:cxn>
                  <a:cxn ang="0">
                    <a:pos x="T2" y="T3"/>
                  </a:cxn>
                  <a:cxn ang="0">
                    <a:pos x="T4" y="T5"/>
                  </a:cxn>
                  <a:cxn ang="0">
                    <a:pos x="T6" y="T7"/>
                  </a:cxn>
                  <a:cxn ang="0">
                    <a:pos x="T8" y="T9"/>
                  </a:cxn>
                </a:cxnLst>
                <a:rect l="0" t="0" r="r" b="b"/>
                <a:pathLst>
                  <a:path w="13" h="44">
                    <a:moveTo>
                      <a:pt x="12" y="44"/>
                    </a:moveTo>
                    <a:cubicBezTo>
                      <a:pt x="13" y="1"/>
                      <a:pt x="13" y="1"/>
                      <a:pt x="13" y="1"/>
                    </a:cubicBezTo>
                    <a:cubicBezTo>
                      <a:pt x="10" y="0"/>
                      <a:pt x="7" y="0"/>
                      <a:pt x="5" y="0"/>
                    </a:cubicBezTo>
                    <a:cubicBezTo>
                      <a:pt x="0" y="43"/>
                      <a:pt x="0" y="43"/>
                      <a:pt x="0" y="43"/>
                    </a:cubicBezTo>
                    <a:cubicBezTo>
                      <a:pt x="4" y="43"/>
                      <a:pt x="8" y="43"/>
                      <a:pt x="12" y="44"/>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0" name="Freeform 396"/>
              <p:cNvSpPr/>
              <p:nvPr/>
            </p:nvSpPr>
            <p:spPr bwMode="auto">
              <a:xfrm>
                <a:off x="5125" y="2580"/>
                <a:ext cx="54" cy="83"/>
              </a:xfrm>
              <a:custGeom>
                <a:avLst/>
                <a:gdLst>
                  <a:gd name="T0" fmla="*/ 23 w 23"/>
                  <a:gd name="T1" fmla="*/ 15 h 35"/>
                  <a:gd name="T2" fmla="*/ 11 w 23"/>
                  <a:gd name="T3" fmla="*/ 0 h 35"/>
                  <a:gd name="T4" fmla="*/ 0 w 23"/>
                  <a:gd name="T5" fmla="*/ 17 h 35"/>
                  <a:gd name="T6" fmla="*/ 18 w 23"/>
                  <a:gd name="T7" fmla="*/ 35 h 35"/>
                  <a:gd name="T8" fmla="*/ 23 w 23"/>
                  <a:gd name="T9" fmla="*/ 15 h 35"/>
                </a:gdLst>
                <a:ahLst/>
                <a:cxnLst>
                  <a:cxn ang="0">
                    <a:pos x="T0" y="T1"/>
                  </a:cxn>
                  <a:cxn ang="0">
                    <a:pos x="T2" y="T3"/>
                  </a:cxn>
                  <a:cxn ang="0">
                    <a:pos x="T4" y="T5"/>
                  </a:cxn>
                  <a:cxn ang="0">
                    <a:pos x="T6" y="T7"/>
                  </a:cxn>
                  <a:cxn ang="0">
                    <a:pos x="T8" y="T9"/>
                  </a:cxn>
                </a:cxnLst>
                <a:rect l="0" t="0" r="r" b="b"/>
                <a:pathLst>
                  <a:path w="23" h="35">
                    <a:moveTo>
                      <a:pt x="23" y="15"/>
                    </a:moveTo>
                    <a:cubicBezTo>
                      <a:pt x="11" y="0"/>
                      <a:pt x="11" y="0"/>
                      <a:pt x="11" y="0"/>
                    </a:cubicBezTo>
                    <a:cubicBezTo>
                      <a:pt x="8" y="5"/>
                      <a:pt x="4" y="11"/>
                      <a:pt x="0" y="17"/>
                    </a:cubicBezTo>
                    <a:cubicBezTo>
                      <a:pt x="18" y="35"/>
                      <a:pt x="18" y="35"/>
                      <a:pt x="18" y="35"/>
                    </a:cubicBezTo>
                    <a:cubicBezTo>
                      <a:pt x="17" y="29"/>
                      <a:pt x="18" y="23"/>
                      <a:pt x="23" y="15"/>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1" name="Freeform 397"/>
              <p:cNvSpPr/>
              <p:nvPr/>
            </p:nvSpPr>
            <p:spPr bwMode="auto">
              <a:xfrm>
                <a:off x="5073" y="1569"/>
                <a:ext cx="80" cy="107"/>
              </a:xfrm>
              <a:custGeom>
                <a:avLst/>
                <a:gdLst>
                  <a:gd name="T0" fmla="*/ 34 w 34"/>
                  <a:gd name="T1" fmla="*/ 19 h 45"/>
                  <a:gd name="T2" fmla="*/ 18 w 34"/>
                  <a:gd name="T3" fmla="*/ 0 h 45"/>
                  <a:gd name="T4" fmla="*/ 0 w 34"/>
                  <a:gd name="T5" fmla="*/ 2 h 45"/>
                  <a:gd name="T6" fmla="*/ 12 w 34"/>
                  <a:gd name="T7" fmla="*/ 45 h 45"/>
                  <a:gd name="T8" fmla="*/ 34 w 34"/>
                  <a:gd name="T9" fmla="*/ 19 h 45"/>
                </a:gdLst>
                <a:ahLst/>
                <a:cxnLst>
                  <a:cxn ang="0">
                    <a:pos x="T0" y="T1"/>
                  </a:cxn>
                  <a:cxn ang="0">
                    <a:pos x="T2" y="T3"/>
                  </a:cxn>
                  <a:cxn ang="0">
                    <a:pos x="T4" y="T5"/>
                  </a:cxn>
                  <a:cxn ang="0">
                    <a:pos x="T6" y="T7"/>
                  </a:cxn>
                  <a:cxn ang="0">
                    <a:pos x="T8" y="T9"/>
                  </a:cxn>
                </a:cxnLst>
                <a:rect l="0" t="0" r="r" b="b"/>
                <a:pathLst>
                  <a:path w="34" h="45">
                    <a:moveTo>
                      <a:pt x="34" y="19"/>
                    </a:moveTo>
                    <a:cubicBezTo>
                      <a:pt x="27" y="13"/>
                      <a:pt x="22" y="7"/>
                      <a:pt x="18" y="0"/>
                    </a:cubicBezTo>
                    <a:cubicBezTo>
                      <a:pt x="11" y="2"/>
                      <a:pt x="5" y="3"/>
                      <a:pt x="0" y="2"/>
                    </a:cubicBezTo>
                    <a:cubicBezTo>
                      <a:pt x="4" y="17"/>
                      <a:pt x="9" y="37"/>
                      <a:pt x="12" y="45"/>
                    </a:cubicBezTo>
                    <a:cubicBezTo>
                      <a:pt x="18" y="34"/>
                      <a:pt x="25" y="26"/>
                      <a:pt x="34" y="19"/>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2" name="Freeform 398"/>
              <p:cNvSpPr/>
              <p:nvPr/>
            </p:nvSpPr>
            <p:spPr bwMode="auto">
              <a:xfrm>
                <a:off x="5094" y="2741"/>
                <a:ext cx="93" cy="88"/>
              </a:xfrm>
              <a:custGeom>
                <a:avLst/>
                <a:gdLst>
                  <a:gd name="T0" fmla="*/ 39 w 39"/>
                  <a:gd name="T1" fmla="*/ 20 h 37"/>
                  <a:gd name="T2" fmla="*/ 17 w 39"/>
                  <a:gd name="T3" fmla="*/ 0 h 37"/>
                  <a:gd name="T4" fmla="*/ 0 w 39"/>
                  <a:gd name="T5" fmla="*/ 18 h 37"/>
                  <a:gd name="T6" fmla="*/ 24 w 39"/>
                  <a:gd name="T7" fmla="*/ 37 h 37"/>
                  <a:gd name="T8" fmla="*/ 39 w 39"/>
                  <a:gd name="T9" fmla="*/ 20 h 37"/>
                </a:gdLst>
                <a:ahLst/>
                <a:cxnLst>
                  <a:cxn ang="0">
                    <a:pos x="T0" y="T1"/>
                  </a:cxn>
                  <a:cxn ang="0">
                    <a:pos x="T2" y="T3"/>
                  </a:cxn>
                  <a:cxn ang="0">
                    <a:pos x="T4" y="T5"/>
                  </a:cxn>
                  <a:cxn ang="0">
                    <a:pos x="T6" y="T7"/>
                  </a:cxn>
                  <a:cxn ang="0">
                    <a:pos x="T8" y="T9"/>
                  </a:cxn>
                </a:cxnLst>
                <a:rect l="0" t="0" r="r" b="b"/>
                <a:pathLst>
                  <a:path w="39" h="37">
                    <a:moveTo>
                      <a:pt x="39" y="20"/>
                    </a:moveTo>
                    <a:cubicBezTo>
                      <a:pt x="17" y="0"/>
                      <a:pt x="17" y="0"/>
                      <a:pt x="17" y="0"/>
                    </a:cubicBezTo>
                    <a:cubicBezTo>
                      <a:pt x="12" y="6"/>
                      <a:pt x="6" y="13"/>
                      <a:pt x="0" y="18"/>
                    </a:cubicBezTo>
                    <a:cubicBezTo>
                      <a:pt x="24" y="37"/>
                      <a:pt x="24" y="37"/>
                      <a:pt x="24" y="37"/>
                    </a:cubicBezTo>
                    <a:cubicBezTo>
                      <a:pt x="29" y="31"/>
                      <a:pt x="34" y="26"/>
                      <a:pt x="39" y="2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3" name="Freeform 399"/>
              <p:cNvSpPr/>
              <p:nvPr/>
            </p:nvSpPr>
            <p:spPr bwMode="auto">
              <a:xfrm>
                <a:off x="5059" y="2919"/>
                <a:ext cx="19" cy="12"/>
              </a:xfrm>
              <a:custGeom>
                <a:avLst/>
                <a:gdLst>
                  <a:gd name="T0" fmla="*/ 0 w 8"/>
                  <a:gd name="T1" fmla="*/ 5 h 5"/>
                  <a:gd name="T2" fmla="*/ 8 w 8"/>
                  <a:gd name="T3" fmla="*/ 5 h 5"/>
                  <a:gd name="T4" fmla="*/ 1 w 8"/>
                  <a:gd name="T5" fmla="*/ 0 h 5"/>
                  <a:gd name="T6" fmla="*/ 0 w 8"/>
                  <a:gd name="T7" fmla="*/ 5 h 5"/>
                </a:gdLst>
                <a:ahLst/>
                <a:cxnLst>
                  <a:cxn ang="0">
                    <a:pos x="T0" y="T1"/>
                  </a:cxn>
                  <a:cxn ang="0">
                    <a:pos x="T2" y="T3"/>
                  </a:cxn>
                  <a:cxn ang="0">
                    <a:pos x="T4" y="T5"/>
                  </a:cxn>
                  <a:cxn ang="0">
                    <a:pos x="T6" y="T7"/>
                  </a:cxn>
                </a:cxnLst>
                <a:rect l="0" t="0" r="r" b="b"/>
                <a:pathLst>
                  <a:path w="8" h="5">
                    <a:moveTo>
                      <a:pt x="0" y="5"/>
                    </a:moveTo>
                    <a:cubicBezTo>
                      <a:pt x="8" y="5"/>
                      <a:pt x="8" y="5"/>
                      <a:pt x="8" y="5"/>
                    </a:cubicBezTo>
                    <a:cubicBezTo>
                      <a:pt x="5" y="4"/>
                      <a:pt x="3" y="2"/>
                      <a:pt x="1" y="0"/>
                    </a:cubicBezTo>
                    <a:cubicBezTo>
                      <a:pt x="0" y="2"/>
                      <a:pt x="0" y="4"/>
                      <a:pt x="0" y="5"/>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4" name="Freeform 400"/>
              <p:cNvSpPr/>
              <p:nvPr/>
            </p:nvSpPr>
            <p:spPr bwMode="auto">
              <a:xfrm>
                <a:off x="5075" y="2628"/>
                <a:ext cx="97" cy="99"/>
              </a:xfrm>
              <a:custGeom>
                <a:avLst/>
                <a:gdLst>
                  <a:gd name="T0" fmla="*/ 18 w 41"/>
                  <a:gd name="T1" fmla="*/ 0 h 42"/>
                  <a:gd name="T2" fmla="*/ 0 w 41"/>
                  <a:gd name="T3" fmla="*/ 21 h 42"/>
                  <a:gd name="T4" fmla="*/ 24 w 41"/>
                  <a:gd name="T5" fmla="*/ 42 h 42"/>
                  <a:gd name="T6" fmla="*/ 41 w 41"/>
                  <a:gd name="T7" fmla="*/ 21 h 42"/>
                  <a:gd name="T8" fmla="*/ 18 w 41"/>
                  <a:gd name="T9" fmla="*/ 0 h 42"/>
                </a:gdLst>
                <a:ahLst/>
                <a:cxnLst>
                  <a:cxn ang="0">
                    <a:pos x="T0" y="T1"/>
                  </a:cxn>
                  <a:cxn ang="0">
                    <a:pos x="T2" y="T3"/>
                  </a:cxn>
                  <a:cxn ang="0">
                    <a:pos x="T4" y="T5"/>
                  </a:cxn>
                  <a:cxn ang="0">
                    <a:pos x="T6" y="T7"/>
                  </a:cxn>
                  <a:cxn ang="0">
                    <a:pos x="T8" y="T9"/>
                  </a:cxn>
                </a:cxnLst>
                <a:rect l="0" t="0" r="r" b="b"/>
                <a:pathLst>
                  <a:path w="41" h="42">
                    <a:moveTo>
                      <a:pt x="18" y="0"/>
                    </a:moveTo>
                    <a:cubicBezTo>
                      <a:pt x="13" y="7"/>
                      <a:pt x="7" y="14"/>
                      <a:pt x="0" y="21"/>
                    </a:cubicBezTo>
                    <a:cubicBezTo>
                      <a:pt x="24" y="42"/>
                      <a:pt x="24" y="42"/>
                      <a:pt x="24" y="42"/>
                    </a:cubicBezTo>
                    <a:cubicBezTo>
                      <a:pt x="30" y="35"/>
                      <a:pt x="36" y="28"/>
                      <a:pt x="41" y="21"/>
                    </a:cubicBezTo>
                    <a:cubicBezTo>
                      <a:pt x="33" y="14"/>
                      <a:pt x="26" y="7"/>
                      <a:pt x="18" y="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5" name="Freeform 401"/>
              <p:cNvSpPr/>
              <p:nvPr/>
            </p:nvSpPr>
            <p:spPr bwMode="auto">
              <a:xfrm>
                <a:off x="5113" y="2483"/>
                <a:ext cx="50" cy="80"/>
              </a:xfrm>
              <a:custGeom>
                <a:avLst/>
                <a:gdLst>
                  <a:gd name="T0" fmla="*/ 8 w 21"/>
                  <a:gd name="T1" fmla="*/ 0 h 34"/>
                  <a:gd name="T2" fmla="*/ 0 w 21"/>
                  <a:gd name="T3" fmla="*/ 16 h 34"/>
                  <a:gd name="T4" fmla="*/ 15 w 21"/>
                  <a:gd name="T5" fmla="*/ 34 h 34"/>
                  <a:gd name="T6" fmla="*/ 21 w 21"/>
                  <a:gd name="T7" fmla="*/ 20 h 34"/>
                  <a:gd name="T8" fmla="*/ 8 w 21"/>
                  <a:gd name="T9" fmla="*/ 0 h 34"/>
                </a:gdLst>
                <a:ahLst/>
                <a:cxnLst>
                  <a:cxn ang="0">
                    <a:pos x="T0" y="T1"/>
                  </a:cxn>
                  <a:cxn ang="0">
                    <a:pos x="T2" y="T3"/>
                  </a:cxn>
                  <a:cxn ang="0">
                    <a:pos x="T4" y="T5"/>
                  </a:cxn>
                  <a:cxn ang="0">
                    <a:pos x="T6" y="T7"/>
                  </a:cxn>
                  <a:cxn ang="0">
                    <a:pos x="T8" y="T9"/>
                  </a:cxn>
                </a:cxnLst>
                <a:rect l="0" t="0" r="r" b="b"/>
                <a:pathLst>
                  <a:path w="21" h="34">
                    <a:moveTo>
                      <a:pt x="8" y="0"/>
                    </a:moveTo>
                    <a:cubicBezTo>
                      <a:pt x="6" y="4"/>
                      <a:pt x="4" y="9"/>
                      <a:pt x="0" y="16"/>
                    </a:cubicBezTo>
                    <a:cubicBezTo>
                      <a:pt x="15" y="34"/>
                      <a:pt x="15" y="34"/>
                      <a:pt x="15" y="34"/>
                    </a:cubicBezTo>
                    <a:cubicBezTo>
                      <a:pt x="18" y="29"/>
                      <a:pt x="20" y="24"/>
                      <a:pt x="21" y="20"/>
                    </a:cubicBezTo>
                    <a:cubicBezTo>
                      <a:pt x="16" y="12"/>
                      <a:pt x="11" y="5"/>
                      <a:pt x="8" y="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6" name="Freeform 402"/>
              <p:cNvSpPr/>
              <p:nvPr/>
            </p:nvSpPr>
            <p:spPr bwMode="auto">
              <a:xfrm>
                <a:off x="5078" y="2122"/>
                <a:ext cx="45" cy="112"/>
              </a:xfrm>
              <a:custGeom>
                <a:avLst/>
                <a:gdLst>
                  <a:gd name="T0" fmla="*/ 14 w 19"/>
                  <a:gd name="T1" fmla="*/ 47 h 47"/>
                  <a:gd name="T2" fmla="*/ 19 w 19"/>
                  <a:gd name="T3" fmla="*/ 4 h 47"/>
                  <a:gd name="T4" fmla="*/ 9 w 19"/>
                  <a:gd name="T5" fmla="*/ 0 h 47"/>
                  <a:gd name="T6" fmla="*/ 0 w 19"/>
                  <a:gd name="T7" fmla="*/ 44 h 47"/>
                  <a:gd name="T8" fmla="*/ 14 w 19"/>
                  <a:gd name="T9" fmla="*/ 47 h 47"/>
                </a:gdLst>
                <a:ahLst/>
                <a:cxnLst>
                  <a:cxn ang="0">
                    <a:pos x="T0" y="T1"/>
                  </a:cxn>
                  <a:cxn ang="0">
                    <a:pos x="T2" y="T3"/>
                  </a:cxn>
                  <a:cxn ang="0">
                    <a:pos x="T4" y="T5"/>
                  </a:cxn>
                  <a:cxn ang="0">
                    <a:pos x="T6" y="T7"/>
                  </a:cxn>
                  <a:cxn ang="0">
                    <a:pos x="T8" y="T9"/>
                  </a:cxn>
                </a:cxnLst>
                <a:rect l="0" t="0" r="r" b="b"/>
                <a:pathLst>
                  <a:path w="19" h="47">
                    <a:moveTo>
                      <a:pt x="14" y="47"/>
                    </a:moveTo>
                    <a:cubicBezTo>
                      <a:pt x="19" y="4"/>
                      <a:pt x="19" y="4"/>
                      <a:pt x="19" y="4"/>
                    </a:cubicBezTo>
                    <a:cubicBezTo>
                      <a:pt x="16" y="3"/>
                      <a:pt x="12" y="2"/>
                      <a:pt x="9" y="0"/>
                    </a:cubicBezTo>
                    <a:cubicBezTo>
                      <a:pt x="0" y="44"/>
                      <a:pt x="0" y="44"/>
                      <a:pt x="0" y="44"/>
                    </a:cubicBezTo>
                    <a:cubicBezTo>
                      <a:pt x="5" y="45"/>
                      <a:pt x="10" y="46"/>
                      <a:pt x="14" y="47"/>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7" name="Freeform 403"/>
              <p:cNvSpPr/>
              <p:nvPr/>
            </p:nvSpPr>
            <p:spPr bwMode="auto">
              <a:xfrm>
                <a:off x="5045" y="1828"/>
                <a:ext cx="59" cy="201"/>
              </a:xfrm>
              <a:custGeom>
                <a:avLst/>
                <a:gdLst>
                  <a:gd name="T0" fmla="*/ 21 w 25"/>
                  <a:gd name="T1" fmla="*/ 0 h 85"/>
                  <a:gd name="T2" fmla="*/ 1 w 25"/>
                  <a:gd name="T3" fmla="*/ 43 h 85"/>
                  <a:gd name="T4" fmla="*/ 10 w 25"/>
                  <a:gd name="T5" fmla="*/ 85 h 85"/>
                  <a:gd name="T6" fmla="*/ 25 w 25"/>
                  <a:gd name="T7" fmla="*/ 3 h 85"/>
                  <a:gd name="T8" fmla="*/ 21 w 25"/>
                  <a:gd name="T9" fmla="*/ 0 h 85"/>
                </a:gdLst>
                <a:ahLst/>
                <a:cxnLst>
                  <a:cxn ang="0">
                    <a:pos x="T0" y="T1"/>
                  </a:cxn>
                  <a:cxn ang="0">
                    <a:pos x="T2" y="T3"/>
                  </a:cxn>
                  <a:cxn ang="0">
                    <a:pos x="T4" y="T5"/>
                  </a:cxn>
                  <a:cxn ang="0">
                    <a:pos x="T6" y="T7"/>
                  </a:cxn>
                  <a:cxn ang="0">
                    <a:pos x="T8" y="T9"/>
                  </a:cxn>
                </a:cxnLst>
                <a:rect l="0" t="0" r="r" b="b"/>
                <a:pathLst>
                  <a:path w="25" h="85">
                    <a:moveTo>
                      <a:pt x="21" y="0"/>
                    </a:moveTo>
                    <a:cubicBezTo>
                      <a:pt x="10" y="15"/>
                      <a:pt x="2" y="29"/>
                      <a:pt x="1" y="43"/>
                    </a:cubicBezTo>
                    <a:cubicBezTo>
                      <a:pt x="0" y="59"/>
                      <a:pt x="3" y="74"/>
                      <a:pt x="10" y="85"/>
                    </a:cubicBezTo>
                    <a:cubicBezTo>
                      <a:pt x="25" y="3"/>
                      <a:pt x="25" y="3"/>
                      <a:pt x="25" y="3"/>
                    </a:cubicBezTo>
                    <a:cubicBezTo>
                      <a:pt x="23" y="2"/>
                      <a:pt x="22" y="1"/>
                      <a:pt x="21" y="0"/>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8" name="Freeform 404"/>
              <p:cNvSpPr/>
              <p:nvPr/>
            </p:nvSpPr>
            <p:spPr bwMode="auto">
              <a:xfrm>
                <a:off x="5080" y="2530"/>
                <a:ext cx="64" cy="83"/>
              </a:xfrm>
              <a:custGeom>
                <a:avLst/>
                <a:gdLst>
                  <a:gd name="T0" fmla="*/ 27 w 27"/>
                  <a:gd name="T1" fmla="*/ 18 h 35"/>
                  <a:gd name="T2" fmla="*/ 12 w 27"/>
                  <a:gd name="T3" fmla="*/ 0 h 35"/>
                  <a:gd name="T4" fmla="*/ 0 w 27"/>
                  <a:gd name="T5" fmla="*/ 19 h 35"/>
                  <a:gd name="T6" fmla="*/ 16 w 27"/>
                  <a:gd name="T7" fmla="*/ 35 h 35"/>
                  <a:gd name="T8" fmla="*/ 27 w 27"/>
                  <a:gd name="T9" fmla="*/ 18 h 35"/>
                </a:gdLst>
                <a:ahLst/>
                <a:cxnLst>
                  <a:cxn ang="0">
                    <a:pos x="T0" y="T1"/>
                  </a:cxn>
                  <a:cxn ang="0">
                    <a:pos x="T2" y="T3"/>
                  </a:cxn>
                  <a:cxn ang="0">
                    <a:pos x="T4" y="T5"/>
                  </a:cxn>
                  <a:cxn ang="0">
                    <a:pos x="T6" y="T7"/>
                  </a:cxn>
                  <a:cxn ang="0">
                    <a:pos x="T8" y="T9"/>
                  </a:cxn>
                </a:cxnLst>
                <a:rect l="0" t="0" r="r" b="b"/>
                <a:pathLst>
                  <a:path w="27" h="35">
                    <a:moveTo>
                      <a:pt x="27" y="18"/>
                    </a:moveTo>
                    <a:cubicBezTo>
                      <a:pt x="12" y="0"/>
                      <a:pt x="12" y="0"/>
                      <a:pt x="12" y="0"/>
                    </a:cubicBezTo>
                    <a:cubicBezTo>
                      <a:pt x="9" y="6"/>
                      <a:pt x="5" y="13"/>
                      <a:pt x="0" y="19"/>
                    </a:cubicBezTo>
                    <a:cubicBezTo>
                      <a:pt x="16" y="35"/>
                      <a:pt x="16" y="35"/>
                      <a:pt x="16" y="35"/>
                    </a:cubicBezTo>
                    <a:cubicBezTo>
                      <a:pt x="20" y="29"/>
                      <a:pt x="24" y="23"/>
                      <a:pt x="27" y="18"/>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9" name="Freeform 405"/>
              <p:cNvSpPr/>
              <p:nvPr/>
            </p:nvSpPr>
            <p:spPr bwMode="auto">
              <a:xfrm>
                <a:off x="5073" y="2886"/>
                <a:ext cx="92" cy="45"/>
              </a:xfrm>
              <a:custGeom>
                <a:avLst/>
                <a:gdLst>
                  <a:gd name="T0" fmla="*/ 14 w 39"/>
                  <a:gd name="T1" fmla="*/ 0 h 19"/>
                  <a:gd name="T2" fmla="*/ 0 w 39"/>
                  <a:gd name="T3" fmla="*/ 11 h 19"/>
                  <a:gd name="T4" fmla="*/ 11 w 39"/>
                  <a:gd name="T5" fmla="*/ 19 h 19"/>
                  <a:gd name="T6" fmla="*/ 37 w 39"/>
                  <a:gd name="T7" fmla="*/ 19 h 19"/>
                  <a:gd name="T8" fmla="*/ 39 w 39"/>
                  <a:gd name="T9" fmla="*/ 17 h 19"/>
                  <a:gd name="T10" fmla="*/ 14 w 39"/>
                  <a:gd name="T11" fmla="*/ 0 h 19"/>
                </a:gdLst>
                <a:ahLst/>
                <a:cxnLst>
                  <a:cxn ang="0">
                    <a:pos x="T0" y="T1"/>
                  </a:cxn>
                  <a:cxn ang="0">
                    <a:pos x="T2" y="T3"/>
                  </a:cxn>
                  <a:cxn ang="0">
                    <a:pos x="T4" y="T5"/>
                  </a:cxn>
                  <a:cxn ang="0">
                    <a:pos x="T6" y="T7"/>
                  </a:cxn>
                  <a:cxn ang="0">
                    <a:pos x="T8" y="T9"/>
                  </a:cxn>
                  <a:cxn ang="0">
                    <a:pos x="T10" y="T11"/>
                  </a:cxn>
                </a:cxnLst>
                <a:rect l="0" t="0" r="r" b="b"/>
                <a:pathLst>
                  <a:path w="39" h="19">
                    <a:moveTo>
                      <a:pt x="14" y="0"/>
                    </a:moveTo>
                    <a:cubicBezTo>
                      <a:pt x="9" y="4"/>
                      <a:pt x="4" y="8"/>
                      <a:pt x="0" y="11"/>
                    </a:cubicBezTo>
                    <a:cubicBezTo>
                      <a:pt x="4" y="14"/>
                      <a:pt x="8" y="16"/>
                      <a:pt x="11" y="19"/>
                    </a:cubicBezTo>
                    <a:cubicBezTo>
                      <a:pt x="37" y="19"/>
                      <a:pt x="37" y="19"/>
                      <a:pt x="37" y="19"/>
                    </a:cubicBezTo>
                    <a:cubicBezTo>
                      <a:pt x="37" y="18"/>
                      <a:pt x="38" y="18"/>
                      <a:pt x="39" y="17"/>
                    </a:cubicBezTo>
                    <a:lnTo>
                      <a:pt x="14" y="0"/>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0" name="Group 607"/>
            <p:cNvGrpSpPr/>
            <p:nvPr/>
          </p:nvGrpSpPr>
          <p:grpSpPr bwMode="auto">
            <a:xfrm>
              <a:off x="682" y="1372"/>
              <a:ext cx="5973" cy="1564"/>
              <a:chOff x="682" y="1372"/>
              <a:chExt cx="5973" cy="1564"/>
            </a:xfrm>
          </p:grpSpPr>
          <p:sp>
            <p:nvSpPr>
              <p:cNvPr id="750" name="Freeform 407"/>
              <p:cNvSpPr/>
              <p:nvPr/>
            </p:nvSpPr>
            <p:spPr bwMode="auto">
              <a:xfrm>
                <a:off x="5052" y="1574"/>
                <a:ext cx="40" cy="130"/>
              </a:xfrm>
              <a:custGeom>
                <a:avLst/>
                <a:gdLst>
                  <a:gd name="T0" fmla="*/ 17 w 17"/>
                  <a:gd name="T1" fmla="*/ 51 h 55"/>
                  <a:gd name="T2" fmla="*/ 3 w 17"/>
                  <a:gd name="T3" fmla="*/ 0 h 55"/>
                  <a:gd name="T4" fmla="*/ 0 w 17"/>
                  <a:gd name="T5" fmla="*/ 13 h 55"/>
                  <a:gd name="T6" fmla="*/ 15 w 17"/>
                  <a:gd name="T7" fmla="*/ 55 h 55"/>
                  <a:gd name="T8" fmla="*/ 17 w 17"/>
                  <a:gd name="T9" fmla="*/ 51 h 55"/>
                </a:gdLst>
                <a:ahLst/>
                <a:cxnLst>
                  <a:cxn ang="0">
                    <a:pos x="T0" y="T1"/>
                  </a:cxn>
                  <a:cxn ang="0">
                    <a:pos x="T2" y="T3"/>
                  </a:cxn>
                  <a:cxn ang="0">
                    <a:pos x="T4" y="T5"/>
                  </a:cxn>
                  <a:cxn ang="0">
                    <a:pos x="T6" y="T7"/>
                  </a:cxn>
                  <a:cxn ang="0">
                    <a:pos x="T8" y="T9"/>
                  </a:cxn>
                </a:cxnLst>
                <a:rect l="0" t="0" r="r" b="b"/>
                <a:pathLst>
                  <a:path w="17" h="55">
                    <a:moveTo>
                      <a:pt x="17" y="51"/>
                    </a:moveTo>
                    <a:cubicBezTo>
                      <a:pt x="14" y="44"/>
                      <a:pt x="7" y="17"/>
                      <a:pt x="3" y="0"/>
                    </a:cubicBezTo>
                    <a:cubicBezTo>
                      <a:pt x="2" y="4"/>
                      <a:pt x="1" y="9"/>
                      <a:pt x="0" y="13"/>
                    </a:cubicBezTo>
                    <a:cubicBezTo>
                      <a:pt x="15" y="55"/>
                      <a:pt x="15" y="55"/>
                      <a:pt x="15" y="55"/>
                    </a:cubicBezTo>
                    <a:cubicBezTo>
                      <a:pt x="16" y="53"/>
                      <a:pt x="16" y="52"/>
                      <a:pt x="17" y="5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1" name="Freeform 408"/>
              <p:cNvSpPr/>
              <p:nvPr/>
            </p:nvSpPr>
            <p:spPr bwMode="auto">
              <a:xfrm>
                <a:off x="5045" y="1612"/>
                <a:ext cx="40" cy="107"/>
              </a:xfrm>
              <a:custGeom>
                <a:avLst/>
                <a:gdLst>
                  <a:gd name="T0" fmla="*/ 17 w 17"/>
                  <a:gd name="T1" fmla="*/ 41 h 45"/>
                  <a:gd name="T2" fmla="*/ 2 w 17"/>
                  <a:gd name="T3" fmla="*/ 0 h 45"/>
                  <a:gd name="T4" fmla="*/ 0 w 17"/>
                  <a:gd name="T5" fmla="*/ 9 h 45"/>
                  <a:gd name="T6" fmla="*/ 15 w 17"/>
                  <a:gd name="T7" fmla="*/ 45 h 45"/>
                  <a:gd name="T8" fmla="*/ 17 w 17"/>
                  <a:gd name="T9" fmla="*/ 41 h 45"/>
                </a:gdLst>
                <a:ahLst/>
                <a:cxnLst>
                  <a:cxn ang="0">
                    <a:pos x="T0" y="T1"/>
                  </a:cxn>
                  <a:cxn ang="0">
                    <a:pos x="T2" y="T3"/>
                  </a:cxn>
                  <a:cxn ang="0">
                    <a:pos x="T4" y="T5"/>
                  </a:cxn>
                  <a:cxn ang="0">
                    <a:pos x="T6" y="T7"/>
                  </a:cxn>
                  <a:cxn ang="0">
                    <a:pos x="T8" y="T9"/>
                  </a:cxn>
                </a:cxnLst>
                <a:rect l="0" t="0" r="r" b="b"/>
                <a:pathLst>
                  <a:path w="17" h="45">
                    <a:moveTo>
                      <a:pt x="17" y="41"/>
                    </a:moveTo>
                    <a:cubicBezTo>
                      <a:pt x="2" y="0"/>
                      <a:pt x="2" y="0"/>
                      <a:pt x="2" y="0"/>
                    </a:cubicBezTo>
                    <a:cubicBezTo>
                      <a:pt x="0" y="9"/>
                      <a:pt x="0" y="9"/>
                      <a:pt x="0" y="9"/>
                    </a:cubicBezTo>
                    <a:cubicBezTo>
                      <a:pt x="15" y="45"/>
                      <a:pt x="15" y="45"/>
                      <a:pt x="15" y="45"/>
                    </a:cubicBezTo>
                    <a:cubicBezTo>
                      <a:pt x="16" y="44"/>
                      <a:pt x="16" y="42"/>
                      <a:pt x="17" y="4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2" name="Freeform 409"/>
              <p:cNvSpPr/>
              <p:nvPr/>
            </p:nvSpPr>
            <p:spPr bwMode="auto">
              <a:xfrm>
                <a:off x="4981" y="2877"/>
                <a:ext cx="35" cy="54"/>
              </a:xfrm>
              <a:custGeom>
                <a:avLst/>
                <a:gdLst>
                  <a:gd name="T0" fmla="*/ 7 w 15"/>
                  <a:gd name="T1" fmla="*/ 0 h 23"/>
                  <a:gd name="T2" fmla="*/ 0 w 15"/>
                  <a:gd name="T3" fmla="*/ 23 h 23"/>
                  <a:gd name="T4" fmla="*/ 11 w 15"/>
                  <a:gd name="T5" fmla="*/ 23 h 23"/>
                  <a:gd name="T6" fmla="*/ 15 w 15"/>
                  <a:gd name="T7" fmla="*/ 6 h 23"/>
                  <a:gd name="T8" fmla="*/ 7 w 15"/>
                  <a:gd name="T9" fmla="*/ 0 h 23"/>
                </a:gdLst>
                <a:ahLst/>
                <a:cxnLst>
                  <a:cxn ang="0">
                    <a:pos x="T0" y="T1"/>
                  </a:cxn>
                  <a:cxn ang="0">
                    <a:pos x="T2" y="T3"/>
                  </a:cxn>
                  <a:cxn ang="0">
                    <a:pos x="T4" y="T5"/>
                  </a:cxn>
                  <a:cxn ang="0">
                    <a:pos x="T6" y="T7"/>
                  </a:cxn>
                  <a:cxn ang="0">
                    <a:pos x="T8" y="T9"/>
                  </a:cxn>
                </a:cxnLst>
                <a:rect l="0" t="0" r="r" b="b"/>
                <a:pathLst>
                  <a:path w="15" h="23">
                    <a:moveTo>
                      <a:pt x="7" y="0"/>
                    </a:moveTo>
                    <a:cubicBezTo>
                      <a:pt x="3" y="8"/>
                      <a:pt x="1" y="16"/>
                      <a:pt x="0" y="23"/>
                    </a:cubicBezTo>
                    <a:cubicBezTo>
                      <a:pt x="11" y="23"/>
                      <a:pt x="11" y="23"/>
                      <a:pt x="11" y="23"/>
                    </a:cubicBezTo>
                    <a:cubicBezTo>
                      <a:pt x="11" y="16"/>
                      <a:pt x="12" y="10"/>
                      <a:pt x="15" y="6"/>
                    </a:cubicBezTo>
                    <a:cubicBezTo>
                      <a:pt x="12" y="4"/>
                      <a:pt x="9" y="2"/>
                      <a:pt x="7" y="0"/>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3" name="Freeform 410"/>
              <p:cNvSpPr/>
              <p:nvPr/>
            </p:nvSpPr>
            <p:spPr bwMode="auto">
              <a:xfrm>
                <a:off x="5016" y="2896"/>
                <a:ext cx="33" cy="35"/>
              </a:xfrm>
              <a:custGeom>
                <a:avLst/>
                <a:gdLst>
                  <a:gd name="T0" fmla="*/ 3 w 14"/>
                  <a:gd name="T1" fmla="*/ 0 h 15"/>
                  <a:gd name="T2" fmla="*/ 0 w 14"/>
                  <a:gd name="T3" fmla="*/ 15 h 15"/>
                  <a:gd name="T4" fmla="*/ 13 w 14"/>
                  <a:gd name="T5" fmla="*/ 15 h 15"/>
                  <a:gd name="T6" fmla="*/ 14 w 14"/>
                  <a:gd name="T7" fmla="*/ 7 h 15"/>
                  <a:gd name="T8" fmla="*/ 3 w 14"/>
                  <a:gd name="T9" fmla="*/ 0 h 15"/>
                </a:gdLst>
                <a:ahLst/>
                <a:cxnLst>
                  <a:cxn ang="0">
                    <a:pos x="T0" y="T1"/>
                  </a:cxn>
                  <a:cxn ang="0">
                    <a:pos x="T2" y="T3"/>
                  </a:cxn>
                  <a:cxn ang="0">
                    <a:pos x="T4" y="T5"/>
                  </a:cxn>
                  <a:cxn ang="0">
                    <a:pos x="T6" y="T7"/>
                  </a:cxn>
                  <a:cxn ang="0">
                    <a:pos x="T8" y="T9"/>
                  </a:cxn>
                </a:cxnLst>
                <a:rect l="0" t="0" r="r" b="b"/>
                <a:pathLst>
                  <a:path w="14" h="15">
                    <a:moveTo>
                      <a:pt x="3" y="0"/>
                    </a:moveTo>
                    <a:cubicBezTo>
                      <a:pt x="1" y="4"/>
                      <a:pt x="0" y="9"/>
                      <a:pt x="0" y="15"/>
                    </a:cubicBezTo>
                    <a:cubicBezTo>
                      <a:pt x="13" y="15"/>
                      <a:pt x="13" y="15"/>
                      <a:pt x="13" y="15"/>
                    </a:cubicBezTo>
                    <a:cubicBezTo>
                      <a:pt x="14" y="13"/>
                      <a:pt x="14" y="10"/>
                      <a:pt x="14" y="7"/>
                    </a:cubicBezTo>
                    <a:cubicBezTo>
                      <a:pt x="11" y="5"/>
                      <a:pt x="7" y="3"/>
                      <a:pt x="3" y="0"/>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4" name="Freeform 411"/>
              <p:cNvSpPr/>
              <p:nvPr/>
            </p:nvSpPr>
            <p:spPr bwMode="auto">
              <a:xfrm>
                <a:off x="5042" y="2791"/>
                <a:ext cx="102" cy="83"/>
              </a:xfrm>
              <a:custGeom>
                <a:avLst/>
                <a:gdLst>
                  <a:gd name="T0" fmla="*/ 19 w 43"/>
                  <a:gd name="T1" fmla="*/ 0 h 35"/>
                  <a:gd name="T2" fmla="*/ 0 w 43"/>
                  <a:gd name="T3" fmla="*/ 18 h 35"/>
                  <a:gd name="T4" fmla="*/ 26 w 43"/>
                  <a:gd name="T5" fmla="*/ 35 h 35"/>
                  <a:gd name="T6" fmla="*/ 43 w 43"/>
                  <a:gd name="T7" fmla="*/ 19 h 35"/>
                  <a:gd name="T8" fmla="*/ 19 w 43"/>
                  <a:gd name="T9" fmla="*/ 0 h 35"/>
                </a:gdLst>
                <a:ahLst/>
                <a:cxnLst>
                  <a:cxn ang="0">
                    <a:pos x="T0" y="T1"/>
                  </a:cxn>
                  <a:cxn ang="0">
                    <a:pos x="T2" y="T3"/>
                  </a:cxn>
                  <a:cxn ang="0">
                    <a:pos x="T4" y="T5"/>
                  </a:cxn>
                  <a:cxn ang="0">
                    <a:pos x="T6" y="T7"/>
                  </a:cxn>
                  <a:cxn ang="0">
                    <a:pos x="T8" y="T9"/>
                  </a:cxn>
                </a:cxnLst>
                <a:rect l="0" t="0" r="r" b="b"/>
                <a:pathLst>
                  <a:path w="43" h="35">
                    <a:moveTo>
                      <a:pt x="19" y="0"/>
                    </a:moveTo>
                    <a:cubicBezTo>
                      <a:pt x="13" y="7"/>
                      <a:pt x="7" y="13"/>
                      <a:pt x="0" y="18"/>
                    </a:cubicBezTo>
                    <a:cubicBezTo>
                      <a:pt x="26" y="35"/>
                      <a:pt x="26" y="35"/>
                      <a:pt x="26" y="35"/>
                    </a:cubicBezTo>
                    <a:cubicBezTo>
                      <a:pt x="32" y="30"/>
                      <a:pt x="37" y="25"/>
                      <a:pt x="43" y="19"/>
                    </a:cubicBezTo>
                    <a:lnTo>
                      <a:pt x="19" y="0"/>
                    </a:ln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5" name="Freeform 412"/>
              <p:cNvSpPr/>
              <p:nvPr/>
            </p:nvSpPr>
            <p:spPr bwMode="auto">
              <a:xfrm>
                <a:off x="4841" y="2442"/>
                <a:ext cx="286" cy="328"/>
              </a:xfrm>
              <a:custGeom>
                <a:avLst/>
                <a:gdLst>
                  <a:gd name="T0" fmla="*/ 54 w 121"/>
                  <a:gd name="T1" fmla="*/ 55 h 138"/>
                  <a:gd name="T2" fmla="*/ 4 w 121"/>
                  <a:gd name="T3" fmla="*/ 129 h 138"/>
                  <a:gd name="T4" fmla="*/ 70 w 121"/>
                  <a:gd name="T5" fmla="*/ 85 h 138"/>
                  <a:gd name="T6" fmla="*/ 118 w 121"/>
                  <a:gd name="T7" fmla="*/ 9 h 138"/>
                  <a:gd name="T8" fmla="*/ 54 w 121"/>
                  <a:gd name="T9" fmla="*/ 55 h 138"/>
                </a:gdLst>
                <a:ahLst/>
                <a:cxnLst>
                  <a:cxn ang="0">
                    <a:pos x="T0" y="T1"/>
                  </a:cxn>
                  <a:cxn ang="0">
                    <a:pos x="T2" y="T3"/>
                  </a:cxn>
                  <a:cxn ang="0">
                    <a:pos x="T4" y="T5"/>
                  </a:cxn>
                  <a:cxn ang="0">
                    <a:pos x="T6" y="T7"/>
                  </a:cxn>
                  <a:cxn ang="0">
                    <a:pos x="T8" y="T9"/>
                  </a:cxn>
                </a:cxnLst>
                <a:rect l="0" t="0" r="r" b="b"/>
                <a:pathLst>
                  <a:path w="121" h="138">
                    <a:moveTo>
                      <a:pt x="54" y="55"/>
                    </a:moveTo>
                    <a:cubicBezTo>
                      <a:pt x="23" y="87"/>
                      <a:pt x="0" y="119"/>
                      <a:pt x="4" y="129"/>
                    </a:cubicBezTo>
                    <a:cubicBezTo>
                      <a:pt x="6" y="138"/>
                      <a:pt x="40" y="118"/>
                      <a:pt x="70" y="85"/>
                    </a:cubicBezTo>
                    <a:cubicBezTo>
                      <a:pt x="100" y="53"/>
                      <a:pt x="121" y="16"/>
                      <a:pt x="118" y="9"/>
                    </a:cubicBezTo>
                    <a:cubicBezTo>
                      <a:pt x="114" y="0"/>
                      <a:pt x="85" y="22"/>
                      <a:pt x="54" y="55"/>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6" name="Freeform 413"/>
              <p:cNvSpPr/>
              <p:nvPr/>
            </p:nvSpPr>
            <p:spPr bwMode="auto">
              <a:xfrm>
                <a:off x="5040" y="1640"/>
                <a:ext cx="38" cy="97"/>
              </a:xfrm>
              <a:custGeom>
                <a:avLst/>
                <a:gdLst>
                  <a:gd name="T0" fmla="*/ 16 w 16"/>
                  <a:gd name="T1" fmla="*/ 35 h 41"/>
                  <a:gd name="T2" fmla="*/ 2 w 16"/>
                  <a:gd name="T3" fmla="*/ 0 h 41"/>
                  <a:gd name="T4" fmla="*/ 0 w 16"/>
                  <a:gd name="T5" fmla="*/ 8 h 41"/>
                  <a:gd name="T6" fmla="*/ 14 w 16"/>
                  <a:gd name="T7" fmla="*/ 41 h 41"/>
                  <a:gd name="T8" fmla="*/ 16 w 16"/>
                  <a:gd name="T9" fmla="*/ 35 h 41"/>
                </a:gdLst>
                <a:ahLst/>
                <a:cxnLst>
                  <a:cxn ang="0">
                    <a:pos x="T0" y="T1"/>
                  </a:cxn>
                  <a:cxn ang="0">
                    <a:pos x="T2" y="T3"/>
                  </a:cxn>
                  <a:cxn ang="0">
                    <a:pos x="T4" y="T5"/>
                  </a:cxn>
                  <a:cxn ang="0">
                    <a:pos x="T6" y="T7"/>
                  </a:cxn>
                  <a:cxn ang="0">
                    <a:pos x="T8" y="T9"/>
                  </a:cxn>
                </a:cxnLst>
                <a:rect l="0" t="0" r="r" b="b"/>
                <a:pathLst>
                  <a:path w="16" h="41">
                    <a:moveTo>
                      <a:pt x="16" y="35"/>
                    </a:moveTo>
                    <a:cubicBezTo>
                      <a:pt x="2" y="0"/>
                      <a:pt x="2" y="0"/>
                      <a:pt x="2" y="0"/>
                    </a:cubicBezTo>
                    <a:cubicBezTo>
                      <a:pt x="0" y="8"/>
                      <a:pt x="0" y="8"/>
                      <a:pt x="0" y="8"/>
                    </a:cubicBezTo>
                    <a:cubicBezTo>
                      <a:pt x="14" y="41"/>
                      <a:pt x="14" y="41"/>
                      <a:pt x="14" y="41"/>
                    </a:cubicBezTo>
                    <a:cubicBezTo>
                      <a:pt x="14" y="39"/>
                      <a:pt x="15" y="37"/>
                      <a:pt x="16" y="35"/>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7" name="Freeform 414"/>
              <p:cNvSpPr/>
              <p:nvPr/>
            </p:nvSpPr>
            <p:spPr bwMode="auto">
              <a:xfrm>
                <a:off x="5033" y="1666"/>
                <a:ext cx="38" cy="93"/>
              </a:xfrm>
              <a:custGeom>
                <a:avLst/>
                <a:gdLst>
                  <a:gd name="T0" fmla="*/ 16 w 16"/>
                  <a:gd name="T1" fmla="*/ 32 h 39"/>
                  <a:gd name="T2" fmla="*/ 2 w 16"/>
                  <a:gd name="T3" fmla="*/ 0 h 39"/>
                  <a:gd name="T4" fmla="*/ 0 w 16"/>
                  <a:gd name="T5" fmla="*/ 9 h 39"/>
                  <a:gd name="T6" fmla="*/ 14 w 16"/>
                  <a:gd name="T7" fmla="*/ 39 h 39"/>
                  <a:gd name="T8" fmla="*/ 16 w 16"/>
                  <a:gd name="T9" fmla="*/ 32 h 39"/>
                </a:gdLst>
                <a:ahLst/>
                <a:cxnLst>
                  <a:cxn ang="0">
                    <a:pos x="T0" y="T1"/>
                  </a:cxn>
                  <a:cxn ang="0">
                    <a:pos x="T2" y="T3"/>
                  </a:cxn>
                  <a:cxn ang="0">
                    <a:pos x="T4" y="T5"/>
                  </a:cxn>
                  <a:cxn ang="0">
                    <a:pos x="T6" y="T7"/>
                  </a:cxn>
                  <a:cxn ang="0">
                    <a:pos x="T8" y="T9"/>
                  </a:cxn>
                </a:cxnLst>
                <a:rect l="0" t="0" r="r" b="b"/>
                <a:pathLst>
                  <a:path w="16" h="39">
                    <a:moveTo>
                      <a:pt x="16" y="32"/>
                    </a:moveTo>
                    <a:cubicBezTo>
                      <a:pt x="2" y="0"/>
                      <a:pt x="2" y="0"/>
                      <a:pt x="2" y="0"/>
                    </a:cubicBezTo>
                    <a:cubicBezTo>
                      <a:pt x="0" y="9"/>
                      <a:pt x="0" y="9"/>
                      <a:pt x="0" y="9"/>
                    </a:cubicBezTo>
                    <a:cubicBezTo>
                      <a:pt x="14" y="39"/>
                      <a:pt x="14" y="39"/>
                      <a:pt x="14" y="39"/>
                    </a:cubicBezTo>
                    <a:cubicBezTo>
                      <a:pt x="14" y="37"/>
                      <a:pt x="15" y="34"/>
                      <a:pt x="16" y="32"/>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8" name="Freeform 415"/>
              <p:cNvSpPr/>
              <p:nvPr/>
            </p:nvSpPr>
            <p:spPr bwMode="auto">
              <a:xfrm>
                <a:off x="5026" y="2685"/>
                <a:ext cx="101" cy="94"/>
              </a:xfrm>
              <a:custGeom>
                <a:avLst/>
                <a:gdLst>
                  <a:gd name="T0" fmla="*/ 43 w 43"/>
                  <a:gd name="T1" fmla="*/ 22 h 40"/>
                  <a:gd name="T2" fmla="*/ 18 w 43"/>
                  <a:gd name="T3" fmla="*/ 0 h 40"/>
                  <a:gd name="T4" fmla="*/ 0 w 43"/>
                  <a:gd name="T5" fmla="*/ 19 h 40"/>
                  <a:gd name="T6" fmla="*/ 26 w 43"/>
                  <a:gd name="T7" fmla="*/ 40 h 40"/>
                  <a:gd name="T8" fmla="*/ 43 w 43"/>
                  <a:gd name="T9" fmla="*/ 22 h 40"/>
                </a:gdLst>
                <a:ahLst/>
                <a:cxnLst>
                  <a:cxn ang="0">
                    <a:pos x="T0" y="T1"/>
                  </a:cxn>
                  <a:cxn ang="0">
                    <a:pos x="T2" y="T3"/>
                  </a:cxn>
                  <a:cxn ang="0">
                    <a:pos x="T4" y="T5"/>
                  </a:cxn>
                  <a:cxn ang="0">
                    <a:pos x="T6" y="T7"/>
                  </a:cxn>
                  <a:cxn ang="0">
                    <a:pos x="T8" y="T9"/>
                  </a:cxn>
                </a:cxnLst>
                <a:rect l="0" t="0" r="r" b="b"/>
                <a:pathLst>
                  <a:path w="43" h="40">
                    <a:moveTo>
                      <a:pt x="43" y="22"/>
                    </a:moveTo>
                    <a:cubicBezTo>
                      <a:pt x="18" y="0"/>
                      <a:pt x="18" y="0"/>
                      <a:pt x="18" y="0"/>
                    </a:cubicBezTo>
                    <a:cubicBezTo>
                      <a:pt x="12" y="7"/>
                      <a:pt x="6" y="13"/>
                      <a:pt x="0" y="19"/>
                    </a:cubicBezTo>
                    <a:cubicBezTo>
                      <a:pt x="26" y="40"/>
                      <a:pt x="26" y="40"/>
                      <a:pt x="26" y="40"/>
                    </a:cubicBezTo>
                    <a:cubicBezTo>
                      <a:pt x="32" y="34"/>
                      <a:pt x="38" y="28"/>
                      <a:pt x="43" y="22"/>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9" name="Freeform 416"/>
              <p:cNvSpPr/>
              <p:nvPr/>
            </p:nvSpPr>
            <p:spPr bwMode="auto">
              <a:xfrm>
                <a:off x="5031" y="2096"/>
                <a:ext cx="59" cy="128"/>
              </a:xfrm>
              <a:custGeom>
                <a:avLst/>
                <a:gdLst>
                  <a:gd name="T0" fmla="*/ 16 w 25"/>
                  <a:gd name="T1" fmla="*/ 54 h 54"/>
                  <a:gd name="T2" fmla="*/ 25 w 25"/>
                  <a:gd name="T3" fmla="*/ 9 h 54"/>
                  <a:gd name="T4" fmla="*/ 12 w 25"/>
                  <a:gd name="T5" fmla="*/ 0 h 54"/>
                  <a:gd name="T6" fmla="*/ 0 w 25"/>
                  <a:gd name="T7" fmla="*/ 50 h 54"/>
                  <a:gd name="T8" fmla="*/ 16 w 25"/>
                  <a:gd name="T9" fmla="*/ 54 h 54"/>
                </a:gdLst>
                <a:ahLst/>
                <a:cxnLst>
                  <a:cxn ang="0">
                    <a:pos x="T0" y="T1"/>
                  </a:cxn>
                  <a:cxn ang="0">
                    <a:pos x="T2" y="T3"/>
                  </a:cxn>
                  <a:cxn ang="0">
                    <a:pos x="T4" y="T5"/>
                  </a:cxn>
                  <a:cxn ang="0">
                    <a:pos x="T6" y="T7"/>
                  </a:cxn>
                  <a:cxn ang="0">
                    <a:pos x="T8" y="T9"/>
                  </a:cxn>
                </a:cxnLst>
                <a:rect l="0" t="0" r="r" b="b"/>
                <a:pathLst>
                  <a:path w="25" h="54">
                    <a:moveTo>
                      <a:pt x="16" y="54"/>
                    </a:moveTo>
                    <a:cubicBezTo>
                      <a:pt x="25" y="9"/>
                      <a:pt x="25" y="9"/>
                      <a:pt x="25" y="9"/>
                    </a:cubicBezTo>
                    <a:cubicBezTo>
                      <a:pt x="20" y="7"/>
                      <a:pt x="16" y="3"/>
                      <a:pt x="12" y="0"/>
                    </a:cubicBezTo>
                    <a:cubicBezTo>
                      <a:pt x="0" y="50"/>
                      <a:pt x="0" y="50"/>
                      <a:pt x="0" y="50"/>
                    </a:cubicBezTo>
                    <a:cubicBezTo>
                      <a:pt x="5" y="52"/>
                      <a:pt x="11" y="53"/>
                      <a:pt x="16" y="54"/>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0" name="Freeform 417"/>
              <p:cNvSpPr/>
              <p:nvPr/>
            </p:nvSpPr>
            <p:spPr bwMode="auto">
              <a:xfrm>
                <a:off x="5026" y="1695"/>
                <a:ext cx="38" cy="85"/>
              </a:xfrm>
              <a:custGeom>
                <a:avLst/>
                <a:gdLst>
                  <a:gd name="T0" fmla="*/ 14 w 16"/>
                  <a:gd name="T1" fmla="*/ 36 h 36"/>
                  <a:gd name="T2" fmla="*/ 16 w 16"/>
                  <a:gd name="T3" fmla="*/ 29 h 36"/>
                  <a:gd name="T4" fmla="*/ 2 w 16"/>
                  <a:gd name="T5" fmla="*/ 0 h 36"/>
                  <a:gd name="T6" fmla="*/ 0 w 16"/>
                  <a:gd name="T7" fmla="*/ 7 h 36"/>
                  <a:gd name="T8" fmla="*/ 14 w 16"/>
                  <a:gd name="T9" fmla="*/ 36 h 36"/>
                </a:gdLst>
                <a:ahLst/>
                <a:cxnLst>
                  <a:cxn ang="0">
                    <a:pos x="T0" y="T1"/>
                  </a:cxn>
                  <a:cxn ang="0">
                    <a:pos x="T2" y="T3"/>
                  </a:cxn>
                  <a:cxn ang="0">
                    <a:pos x="T4" y="T5"/>
                  </a:cxn>
                  <a:cxn ang="0">
                    <a:pos x="T6" y="T7"/>
                  </a:cxn>
                  <a:cxn ang="0">
                    <a:pos x="T8" y="T9"/>
                  </a:cxn>
                </a:cxnLst>
                <a:rect l="0" t="0" r="r" b="b"/>
                <a:pathLst>
                  <a:path w="16" h="36">
                    <a:moveTo>
                      <a:pt x="14" y="36"/>
                    </a:moveTo>
                    <a:cubicBezTo>
                      <a:pt x="15" y="34"/>
                      <a:pt x="15" y="32"/>
                      <a:pt x="16" y="29"/>
                    </a:cubicBezTo>
                    <a:cubicBezTo>
                      <a:pt x="2" y="0"/>
                      <a:pt x="2" y="0"/>
                      <a:pt x="2" y="0"/>
                    </a:cubicBezTo>
                    <a:cubicBezTo>
                      <a:pt x="1" y="2"/>
                      <a:pt x="1" y="5"/>
                      <a:pt x="0" y="7"/>
                    </a:cubicBezTo>
                    <a:cubicBezTo>
                      <a:pt x="14" y="36"/>
                      <a:pt x="14" y="36"/>
                      <a:pt x="14" y="36"/>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1" name="Freeform 418"/>
              <p:cNvSpPr/>
              <p:nvPr/>
            </p:nvSpPr>
            <p:spPr bwMode="auto">
              <a:xfrm>
                <a:off x="5033" y="2585"/>
                <a:ext cx="80" cy="88"/>
              </a:xfrm>
              <a:custGeom>
                <a:avLst/>
                <a:gdLst>
                  <a:gd name="T0" fmla="*/ 0 w 34"/>
                  <a:gd name="T1" fmla="*/ 23 h 37"/>
                  <a:gd name="T2" fmla="*/ 15 w 34"/>
                  <a:gd name="T3" fmla="*/ 37 h 37"/>
                  <a:gd name="T4" fmla="*/ 34 w 34"/>
                  <a:gd name="T5" fmla="*/ 15 h 37"/>
                  <a:gd name="T6" fmla="*/ 18 w 34"/>
                  <a:gd name="T7" fmla="*/ 0 h 37"/>
                  <a:gd name="T8" fmla="*/ 0 w 34"/>
                  <a:gd name="T9" fmla="*/ 23 h 37"/>
                </a:gdLst>
                <a:ahLst/>
                <a:cxnLst>
                  <a:cxn ang="0">
                    <a:pos x="T0" y="T1"/>
                  </a:cxn>
                  <a:cxn ang="0">
                    <a:pos x="T2" y="T3"/>
                  </a:cxn>
                  <a:cxn ang="0">
                    <a:pos x="T4" y="T5"/>
                  </a:cxn>
                  <a:cxn ang="0">
                    <a:pos x="T6" y="T7"/>
                  </a:cxn>
                  <a:cxn ang="0">
                    <a:pos x="T8" y="T9"/>
                  </a:cxn>
                </a:cxnLst>
                <a:rect l="0" t="0" r="r" b="b"/>
                <a:pathLst>
                  <a:path w="34" h="37">
                    <a:moveTo>
                      <a:pt x="0" y="23"/>
                    </a:moveTo>
                    <a:cubicBezTo>
                      <a:pt x="15" y="37"/>
                      <a:pt x="15" y="37"/>
                      <a:pt x="15" y="37"/>
                    </a:cubicBezTo>
                    <a:cubicBezTo>
                      <a:pt x="22" y="29"/>
                      <a:pt x="28" y="22"/>
                      <a:pt x="34" y="15"/>
                    </a:cubicBezTo>
                    <a:cubicBezTo>
                      <a:pt x="28" y="10"/>
                      <a:pt x="23" y="5"/>
                      <a:pt x="18" y="0"/>
                    </a:cubicBezTo>
                    <a:cubicBezTo>
                      <a:pt x="12" y="7"/>
                      <a:pt x="6" y="15"/>
                      <a:pt x="0" y="23"/>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2" name="Freeform 419"/>
              <p:cNvSpPr/>
              <p:nvPr/>
            </p:nvSpPr>
            <p:spPr bwMode="auto">
              <a:xfrm>
                <a:off x="5019" y="1719"/>
                <a:ext cx="38" cy="73"/>
              </a:xfrm>
              <a:custGeom>
                <a:avLst/>
                <a:gdLst>
                  <a:gd name="T0" fmla="*/ 16 w 16"/>
                  <a:gd name="T1" fmla="*/ 27 h 31"/>
                  <a:gd name="T2" fmla="*/ 3 w 16"/>
                  <a:gd name="T3" fmla="*/ 0 h 31"/>
                  <a:gd name="T4" fmla="*/ 0 w 16"/>
                  <a:gd name="T5" fmla="*/ 9 h 31"/>
                  <a:gd name="T6" fmla="*/ 12 w 16"/>
                  <a:gd name="T7" fmla="*/ 31 h 31"/>
                  <a:gd name="T8" fmla="*/ 16 w 16"/>
                  <a:gd name="T9" fmla="*/ 27 h 31"/>
                </a:gdLst>
                <a:ahLst/>
                <a:cxnLst>
                  <a:cxn ang="0">
                    <a:pos x="T0" y="T1"/>
                  </a:cxn>
                  <a:cxn ang="0">
                    <a:pos x="T2" y="T3"/>
                  </a:cxn>
                  <a:cxn ang="0">
                    <a:pos x="T4" y="T5"/>
                  </a:cxn>
                  <a:cxn ang="0">
                    <a:pos x="T6" y="T7"/>
                  </a:cxn>
                  <a:cxn ang="0">
                    <a:pos x="T8" y="T9"/>
                  </a:cxn>
                </a:cxnLst>
                <a:rect l="0" t="0" r="r" b="b"/>
                <a:pathLst>
                  <a:path w="16" h="31">
                    <a:moveTo>
                      <a:pt x="16" y="27"/>
                    </a:moveTo>
                    <a:cubicBezTo>
                      <a:pt x="3" y="0"/>
                      <a:pt x="3" y="0"/>
                      <a:pt x="3" y="0"/>
                    </a:cubicBezTo>
                    <a:cubicBezTo>
                      <a:pt x="0" y="9"/>
                      <a:pt x="0" y="9"/>
                      <a:pt x="0" y="9"/>
                    </a:cubicBezTo>
                    <a:cubicBezTo>
                      <a:pt x="12" y="31"/>
                      <a:pt x="12" y="31"/>
                      <a:pt x="12" y="31"/>
                    </a:cubicBezTo>
                    <a:cubicBezTo>
                      <a:pt x="14" y="30"/>
                      <a:pt x="15" y="29"/>
                      <a:pt x="16" y="27"/>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3" name="Freeform 420"/>
              <p:cNvSpPr/>
              <p:nvPr/>
            </p:nvSpPr>
            <p:spPr bwMode="auto">
              <a:xfrm>
                <a:off x="4787" y="1982"/>
                <a:ext cx="317" cy="456"/>
              </a:xfrm>
              <a:custGeom>
                <a:avLst/>
                <a:gdLst>
                  <a:gd name="T0" fmla="*/ 118 w 134"/>
                  <a:gd name="T1" fmla="*/ 170 h 192"/>
                  <a:gd name="T2" fmla="*/ 99 w 134"/>
                  <a:gd name="T3" fmla="*/ 142 h 192"/>
                  <a:gd name="T4" fmla="*/ 118 w 134"/>
                  <a:gd name="T5" fmla="*/ 142 h 192"/>
                  <a:gd name="T6" fmla="*/ 1 w 134"/>
                  <a:gd name="T7" fmla="*/ 0 h 192"/>
                  <a:gd name="T8" fmla="*/ 134 w 134"/>
                  <a:gd name="T9" fmla="*/ 192 h 192"/>
                  <a:gd name="T10" fmla="*/ 123 w 134"/>
                  <a:gd name="T11" fmla="*/ 176 h 192"/>
                  <a:gd name="T12" fmla="*/ 52 w 134"/>
                  <a:gd name="T13" fmla="*/ 118 h 192"/>
                  <a:gd name="T14" fmla="*/ 118 w 134"/>
                  <a:gd name="T15" fmla="*/ 170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4" h="192">
                    <a:moveTo>
                      <a:pt x="118" y="170"/>
                    </a:moveTo>
                    <a:cubicBezTo>
                      <a:pt x="109" y="155"/>
                      <a:pt x="101" y="145"/>
                      <a:pt x="99" y="142"/>
                    </a:cubicBezTo>
                    <a:cubicBezTo>
                      <a:pt x="105" y="142"/>
                      <a:pt x="111" y="142"/>
                      <a:pt x="118" y="142"/>
                    </a:cubicBezTo>
                    <a:cubicBezTo>
                      <a:pt x="56" y="123"/>
                      <a:pt x="12" y="64"/>
                      <a:pt x="1" y="0"/>
                    </a:cubicBezTo>
                    <a:cubicBezTo>
                      <a:pt x="0" y="104"/>
                      <a:pt x="78" y="183"/>
                      <a:pt x="134" y="192"/>
                    </a:cubicBezTo>
                    <a:cubicBezTo>
                      <a:pt x="130" y="187"/>
                      <a:pt x="126" y="181"/>
                      <a:pt x="123" y="176"/>
                    </a:cubicBezTo>
                    <a:cubicBezTo>
                      <a:pt x="101" y="171"/>
                      <a:pt x="62" y="136"/>
                      <a:pt x="52" y="118"/>
                    </a:cubicBezTo>
                    <a:cubicBezTo>
                      <a:pt x="67" y="135"/>
                      <a:pt x="105" y="168"/>
                      <a:pt x="118" y="170"/>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4" name="Freeform 421"/>
              <p:cNvSpPr/>
              <p:nvPr/>
            </p:nvSpPr>
            <p:spPr bwMode="auto">
              <a:xfrm>
                <a:off x="5014" y="1745"/>
                <a:ext cx="31" cy="61"/>
              </a:xfrm>
              <a:custGeom>
                <a:avLst/>
                <a:gdLst>
                  <a:gd name="T0" fmla="*/ 13 w 13"/>
                  <a:gd name="T1" fmla="*/ 22 h 26"/>
                  <a:gd name="T2" fmla="*/ 2 w 13"/>
                  <a:gd name="T3" fmla="*/ 0 h 26"/>
                  <a:gd name="T4" fmla="*/ 0 w 13"/>
                  <a:gd name="T5" fmla="*/ 8 h 26"/>
                  <a:gd name="T6" fmla="*/ 10 w 13"/>
                  <a:gd name="T7" fmla="*/ 26 h 26"/>
                  <a:gd name="T8" fmla="*/ 13 w 13"/>
                  <a:gd name="T9" fmla="*/ 22 h 26"/>
                </a:gdLst>
                <a:ahLst/>
                <a:cxnLst>
                  <a:cxn ang="0">
                    <a:pos x="T0" y="T1"/>
                  </a:cxn>
                  <a:cxn ang="0">
                    <a:pos x="T2" y="T3"/>
                  </a:cxn>
                  <a:cxn ang="0">
                    <a:pos x="T4" y="T5"/>
                  </a:cxn>
                  <a:cxn ang="0">
                    <a:pos x="T6" y="T7"/>
                  </a:cxn>
                  <a:cxn ang="0">
                    <a:pos x="T8" y="T9"/>
                  </a:cxn>
                </a:cxnLst>
                <a:rect l="0" t="0" r="r" b="b"/>
                <a:pathLst>
                  <a:path w="13" h="26">
                    <a:moveTo>
                      <a:pt x="13" y="22"/>
                    </a:moveTo>
                    <a:cubicBezTo>
                      <a:pt x="2" y="0"/>
                      <a:pt x="2" y="0"/>
                      <a:pt x="2" y="0"/>
                    </a:cubicBezTo>
                    <a:cubicBezTo>
                      <a:pt x="0" y="8"/>
                      <a:pt x="0" y="8"/>
                      <a:pt x="0" y="8"/>
                    </a:cubicBezTo>
                    <a:cubicBezTo>
                      <a:pt x="10" y="26"/>
                      <a:pt x="10" y="26"/>
                      <a:pt x="10" y="26"/>
                    </a:cubicBezTo>
                    <a:cubicBezTo>
                      <a:pt x="11" y="25"/>
                      <a:pt x="12" y="23"/>
                      <a:pt x="13" y="22"/>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5" name="Freeform 422"/>
              <p:cNvSpPr/>
              <p:nvPr/>
            </p:nvSpPr>
            <p:spPr bwMode="auto">
              <a:xfrm>
                <a:off x="4744" y="1389"/>
                <a:ext cx="303" cy="754"/>
              </a:xfrm>
              <a:custGeom>
                <a:avLst/>
                <a:gdLst>
                  <a:gd name="T0" fmla="*/ 66 w 128"/>
                  <a:gd name="T1" fmla="*/ 12 h 318"/>
                  <a:gd name="T2" fmla="*/ 54 w 128"/>
                  <a:gd name="T3" fmla="*/ 38 h 318"/>
                  <a:gd name="T4" fmla="*/ 39 w 128"/>
                  <a:gd name="T5" fmla="*/ 31 h 318"/>
                  <a:gd name="T6" fmla="*/ 0 w 128"/>
                  <a:gd name="T7" fmla="*/ 123 h 318"/>
                  <a:gd name="T8" fmla="*/ 107 w 128"/>
                  <a:gd name="T9" fmla="*/ 89 h 318"/>
                  <a:gd name="T10" fmla="*/ 58 w 128"/>
                  <a:gd name="T11" fmla="*/ 303 h 318"/>
                  <a:gd name="T12" fmla="*/ 73 w 128"/>
                  <a:gd name="T13" fmla="*/ 318 h 318"/>
                  <a:gd name="T14" fmla="*/ 128 w 128"/>
                  <a:gd name="T15" fmla="*/ 74 h 318"/>
                  <a:gd name="T16" fmla="*/ 117 w 128"/>
                  <a:gd name="T17" fmla="*/ 61 h 318"/>
                  <a:gd name="T18" fmla="*/ 49 w 128"/>
                  <a:gd name="T19" fmla="*/ 82 h 318"/>
                  <a:gd name="T20" fmla="*/ 81 w 128"/>
                  <a:gd name="T21" fmla="*/ 0 h 318"/>
                  <a:gd name="T22" fmla="*/ 53 w 128"/>
                  <a:gd name="T23" fmla="*/ 0 h 318"/>
                  <a:gd name="T24" fmla="*/ 50 w 128"/>
                  <a:gd name="T25" fmla="*/ 7 h 318"/>
                  <a:gd name="T26" fmla="*/ 66 w 128"/>
                  <a:gd name="T27" fmla="*/ 12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318">
                    <a:moveTo>
                      <a:pt x="66" y="12"/>
                    </a:moveTo>
                    <a:cubicBezTo>
                      <a:pt x="54" y="38"/>
                      <a:pt x="54" y="38"/>
                      <a:pt x="54" y="38"/>
                    </a:cubicBezTo>
                    <a:cubicBezTo>
                      <a:pt x="39" y="31"/>
                      <a:pt x="39" y="31"/>
                      <a:pt x="39" y="31"/>
                    </a:cubicBezTo>
                    <a:cubicBezTo>
                      <a:pt x="26" y="62"/>
                      <a:pt x="12" y="93"/>
                      <a:pt x="0" y="123"/>
                    </a:cubicBezTo>
                    <a:cubicBezTo>
                      <a:pt x="16" y="118"/>
                      <a:pt x="90" y="93"/>
                      <a:pt x="107" y="89"/>
                    </a:cubicBezTo>
                    <a:cubicBezTo>
                      <a:pt x="95" y="141"/>
                      <a:pt x="71" y="245"/>
                      <a:pt x="58" y="303"/>
                    </a:cubicBezTo>
                    <a:cubicBezTo>
                      <a:pt x="63" y="308"/>
                      <a:pt x="68" y="313"/>
                      <a:pt x="73" y="318"/>
                    </a:cubicBezTo>
                    <a:cubicBezTo>
                      <a:pt x="85" y="261"/>
                      <a:pt x="117" y="128"/>
                      <a:pt x="128" y="74"/>
                    </a:cubicBezTo>
                    <a:cubicBezTo>
                      <a:pt x="124" y="71"/>
                      <a:pt x="120" y="67"/>
                      <a:pt x="117" y="61"/>
                    </a:cubicBezTo>
                    <a:cubicBezTo>
                      <a:pt x="100" y="67"/>
                      <a:pt x="72" y="76"/>
                      <a:pt x="49" y="82"/>
                    </a:cubicBezTo>
                    <a:cubicBezTo>
                      <a:pt x="54" y="66"/>
                      <a:pt x="73" y="21"/>
                      <a:pt x="81" y="0"/>
                    </a:cubicBezTo>
                    <a:cubicBezTo>
                      <a:pt x="53" y="0"/>
                      <a:pt x="53" y="0"/>
                      <a:pt x="53" y="0"/>
                    </a:cubicBezTo>
                    <a:cubicBezTo>
                      <a:pt x="52" y="2"/>
                      <a:pt x="51" y="5"/>
                      <a:pt x="50" y="7"/>
                    </a:cubicBezTo>
                    <a:lnTo>
                      <a:pt x="66" y="12"/>
                    </a:ln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6" name="Freeform 423"/>
              <p:cNvSpPr/>
              <p:nvPr/>
            </p:nvSpPr>
            <p:spPr bwMode="auto">
              <a:xfrm>
                <a:off x="5002" y="2839"/>
                <a:ext cx="95" cy="69"/>
              </a:xfrm>
              <a:custGeom>
                <a:avLst/>
                <a:gdLst>
                  <a:gd name="T0" fmla="*/ 0 w 40"/>
                  <a:gd name="T1" fmla="*/ 11 h 29"/>
                  <a:gd name="T2" fmla="*/ 26 w 40"/>
                  <a:gd name="T3" fmla="*/ 29 h 29"/>
                  <a:gd name="T4" fmla="*/ 40 w 40"/>
                  <a:gd name="T5" fmla="*/ 18 h 29"/>
                  <a:gd name="T6" fmla="*/ 15 w 40"/>
                  <a:gd name="T7" fmla="*/ 0 h 29"/>
                  <a:gd name="T8" fmla="*/ 0 w 40"/>
                  <a:gd name="T9" fmla="*/ 11 h 29"/>
                </a:gdLst>
                <a:ahLst/>
                <a:cxnLst>
                  <a:cxn ang="0">
                    <a:pos x="T0" y="T1"/>
                  </a:cxn>
                  <a:cxn ang="0">
                    <a:pos x="T2" y="T3"/>
                  </a:cxn>
                  <a:cxn ang="0">
                    <a:pos x="T4" y="T5"/>
                  </a:cxn>
                  <a:cxn ang="0">
                    <a:pos x="T6" y="T7"/>
                  </a:cxn>
                  <a:cxn ang="0">
                    <a:pos x="T8" y="T9"/>
                  </a:cxn>
                </a:cxnLst>
                <a:rect l="0" t="0" r="r" b="b"/>
                <a:pathLst>
                  <a:path w="40" h="29">
                    <a:moveTo>
                      <a:pt x="0" y="11"/>
                    </a:moveTo>
                    <a:cubicBezTo>
                      <a:pt x="8" y="17"/>
                      <a:pt x="17" y="23"/>
                      <a:pt x="26" y="29"/>
                    </a:cubicBezTo>
                    <a:cubicBezTo>
                      <a:pt x="31" y="25"/>
                      <a:pt x="35" y="22"/>
                      <a:pt x="40" y="18"/>
                    </a:cubicBezTo>
                    <a:cubicBezTo>
                      <a:pt x="15" y="0"/>
                      <a:pt x="15" y="0"/>
                      <a:pt x="15" y="0"/>
                    </a:cubicBezTo>
                    <a:cubicBezTo>
                      <a:pt x="10" y="4"/>
                      <a:pt x="5" y="8"/>
                      <a:pt x="0" y="11"/>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7" name="Freeform 424"/>
              <p:cNvSpPr/>
              <p:nvPr/>
            </p:nvSpPr>
            <p:spPr bwMode="auto">
              <a:xfrm>
                <a:off x="5009" y="1768"/>
                <a:ext cx="26" cy="53"/>
              </a:xfrm>
              <a:custGeom>
                <a:avLst/>
                <a:gdLst>
                  <a:gd name="T0" fmla="*/ 11 w 11"/>
                  <a:gd name="T1" fmla="*/ 17 h 22"/>
                  <a:gd name="T2" fmla="*/ 1 w 11"/>
                  <a:gd name="T3" fmla="*/ 0 h 22"/>
                  <a:gd name="T4" fmla="*/ 0 w 11"/>
                  <a:gd name="T5" fmla="*/ 8 h 22"/>
                  <a:gd name="T6" fmla="*/ 7 w 11"/>
                  <a:gd name="T7" fmla="*/ 22 h 22"/>
                  <a:gd name="T8" fmla="*/ 11 w 11"/>
                  <a:gd name="T9" fmla="*/ 17 h 22"/>
                </a:gdLst>
                <a:ahLst/>
                <a:cxnLst>
                  <a:cxn ang="0">
                    <a:pos x="T0" y="T1"/>
                  </a:cxn>
                  <a:cxn ang="0">
                    <a:pos x="T2" y="T3"/>
                  </a:cxn>
                  <a:cxn ang="0">
                    <a:pos x="T4" y="T5"/>
                  </a:cxn>
                  <a:cxn ang="0">
                    <a:pos x="T6" y="T7"/>
                  </a:cxn>
                  <a:cxn ang="0">
                    <a:pos x="T8" y="T9"/>
                  </a:cxn>
                </a:cxnLst>
                <a:rect l="0" t="0" r="r" b="b"/>
                <a:pathLst>
                  <a:path w="11" h="22">
                    <a:moveTo>
                      <a:pt x="11" y="17"/>
                    </a:moveTo>
                    <a:cubicBezTo>
                      <a:pt x="1" y="0"/>
                      <a:pt x="1" y="0"/>
                      <a:pt x="1" y="0"/>
                    </a:cubicBezTo>
                    <a:cubicBezTo>
                      <a:pt x="0" y="8"/>
                      <a:pt x="0" y="8"/>
                      <a:pt x="0" y="8"/>
                    </a:cubicBezTo>
                    <a:cubicBezTo>
                      <a:pt x="7" y="22"/>
                      <a:pt x="7" y="22"/>
                      <a:pt x="7" y="22"/>
                    </a:cubicBezTo>
                    <a:cubicBezTo>
                      <a:pt x="8" y="21"/>
                      <a:pt x="9" y="19"/>
                      <a:pt x="11" y="17"/>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8" name="Freeform 425"/>
              <p:cNvSpPr/>
              <p:nvPr/>
            </p:nvSpPr>
            <p:spPr bwMode="auto">
              <a:xfrm>
                <a:off x="4988" y="2051"/>
                <a:ext cx="61" cy="159"/>
              </a:xfrm>
              <a:custGeom>
                <a:avLst/>
                <a:gdLst>
                  <a:gd name="T0" fmla="*/ 14 w 26"/>
                  <a:gd name="T1" fmla="*/ 67 h 67"/>
                  <a:gd name="T2" fmla="*/ 26 w 26"/>
                  <a:gd name="T3" fmla="*/ 15 h 67"/>
                  <a:gd name="T4" fmla="*/ 14 w 26"/>
                  <a:gd name="T5" fmla="*/ 0 h 67"/>
                  <a:gd name="T6" fmla="*/ 0 w 26"/>
                  <a:gd name="T7" fmla="*/ 61 h 67"/>
                  <a:gd name="T8" fmla="*/ 14 w 26"/>
                  <a:gd name="T9" fmla="*/ 67 h 67"/>
                </a:gdLst>
                <a:ahLst/>
                <a:cxnLst>
                  <a:cxn ang="0">
                    <a:pos x="T0" y="T1"/>
                  </a:cxn>
                  <a:cxn ang="0">
                    <a:pos x="T2" y="T3"/>
                  </a:cxn>
                  <a:cxn ang="0">
                    <a:pos x="T4" y="T5"/>
                  </a:cxn>
                  <a:cxn ang="0">
                    <a:pos x="T6" y="T7"/>
                  </a:cxn>
                  <a:cxn ang="0">
                    <a:pos x="T8" y="T9"/>
                  </a:cxn>
                </a:cxnLst>
                <a:rect l="0" t="0" r="r" b="b"/>
                <a:pathLst>
                  <a:path w="26" h="67">
                    <a:moveTo>
                      <a:pt x="14" y="67"/>
                    </a:moveTo>
                    <a:cubicBezTo>
                      <a:pt x="26" y="15"/>
                      <a:pt x="26" y="15"/>
                      <a:pt x="26" y="15"/>
                    </a:cubicBezTo>
                    <a:cubicBezTo>
                      <a:pt x="21" y="10"/>
                      <a:pt x="17" y="5"/>
                      <a:pt x="14" y="0"/>
                    </a:cubicBezTo>
                    <a:cubicBezTo>
                      <a:pt x="0" y="61"/>
                      <a:pt x="0" y="61"/>
                      <a:pt x="0" y="61"/>
                    </a:cubicBezTo>
                    <a:cubicBezTo>
                      <a:pt x="5" y="63"/>
                      <a:pt x="10" y="66"/>
                      <a:pt x="14" y="67"/>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9" name="Freeform 426"/>
              <p:cNvSpPr/>
              <p:nvPr/>
            </p:nvSpPr>
            <p:spPr bwMode="auto">
              <a:xfrm>
                <a:off x="4997" y="1389"/>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0" name="Freeform 427"/>
              <p:cNvSpPr/>
              <p:nvPr/>
            </p:nvSpPr>
            <p:spPr bwMode="auto">
              <a:xfrm>
                <a:off x="4964" y="2737"/>
                <a:ext cx="116" cy="90"/>
              </a:xfrm>
              <a:custGeom>
                <a:avLst/>
                <a:gdLst>
                  <a:gd name="T0" fmla="*/ 49 w 49"/>
                  <a:gd name="T1" fmla="*/ 21 h 38"/>
                  <a:gd name="T2" fmla="*/ 22 w 49"/>
                  <a:gd name="T3" fmla="*/ 0 h 38"/>
                  <a:gd name="T4" fmla="*/ 0 w 49"/>
                  <a:gd name="T5" fmla="*/ 18 h 38"/>
                  <a:gd name="T6" fmla="*/ 30 w 49"/>
                  <a:gd name="T7" fmla="*/ 38 h 38"/>
                  <a:gd name="T8" fmla="*/ 49 w 49"/>
                  <a:gd name="T9" fmla="*/ 21 h 38"/>
                </a:gdLst>
                <a:ahLst/>
                <a:cxnLst>
                  <a:cxn ang="0">
                    <a:pos x="T0" y="T1"/>
                  </a:cxn>
                  <a:cxn ang="0">
                    <a:pos x="T2" y="T3"/>
                  </a:cxn>
                  <a:cxn ang="0">
                    <a:pos x="T4" y="T5"/>
                  </a:cxn>
                  <a:cxn ang="0">
                    <a:pos x="T6" y="T7"/>
                  </a:cxn>
                  <a:cxn ang="0">
                    <a:pos x="T8" y="T9"/>
                  </a:cxn>
                </a:cxnLst>
                <a:rect l="0" t="0" r="r" b="b"/>
                <a:pathLst>
                  <a:path w="49" h="38">
                    <a:moveTo>
                      <a:pt x="49" y="21"/>
                    </a:moveTo>
                    <a:cubicBezTo>
                      <a:pt x="22" y="0"/>
                      <a:pt x="22" y="0"/>
                      <a:pt x="22" y="0"/>
                    </a:cubicBezTo>
                    <a:cubicBezTo>
                      <a:pt x="15" y="7"/>
                      <a:pt x="7" y="13"/>
                      <a:pt x="0" y="18"/>
                    </a:cubicBezTo>
                    <a:cubicBezTo>
                      <a:pt x="30" y="38"/>
                      <a:pt x="30" y="38"/>
                      <a:pt x="30" y="38"/>
                    </a:cubicBezTo>
                    <a:cubicBezTo>
                      <a:pt x="36" y="33"/>
                      <a:pt x="43" y="27"/>
                      <a:pt x="49" y="21"/>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1" name="Freeform 428"/>
              <p:cNvSpPr/>
              <p:nvPr/>
            </p:nvSpPr>
            <p:spPr bwMode="auto">
              <a:xfrm>
                <a:off x="5002" y="1794"/>
                <a:ext cx="21" cy="43"/>
              </a:xfrm>
              <a:custGeom>
                <a:avLst/>
                <a:gdLst>
                  <a:gd name="T0" fmla="*/ 9 w 9"/>
                  <a:gd name="T1" fmla="*/ 13 h 18"/>
                  <a:gd name="T2" fmla="*/ 2 w 9"/>
                  <a:gd name="T3" fmla="*/ 0 h 18"/>
                  <a:gd name="T4" fmla="*/ 0 w 9"/>
                  <a:gd name="T5" fmla="*/ 8 h 18"/>
                  <a:gd name="T6" fmla="*/ 6 w 9"/>
                  <a:gd name="T7" fmla="*/ 18 h 18"/>
                  <a:gd name="T8" fmla="*/ 9 w 9"/>
                  <a:gd name="T9" fmla="*/ 13 h 18"/>
                </a:gdLst>
                <a:ahLst/>
                <a:cxnLst>
                  <a:cxn ang="0">
                    <a:pos x="T0" y="T1"/>
                  </a:cxn>
                  <a:cxn ang="0">
                    <a:pos x="T2" y="T3"/>
                  </a:cxn>
                  <a:cxn ang="0">
                    <a:pos x="T4" y="T5"/>
                  </a:cxn>
                  <a:cxn ang="0">
                    <a:pos x="T6" y="T7"/>
                  </a:cxn>
                  <a:cxn ang="0">
                    <a:pos x="T8" y="T9"/>
                  </a:cxn>
                </a:cxnLst>
                <a:rect l="0" t="0" r="r" b="b"/>
                <a:pathLst>
                  <a:path w="9" h="18">
                    <a:moveTo>
                      <a:pt x="9" y="13"/>
                    </a:moveTo>
                    <a:cubicBezTo>
                      <a:pt x="2" y="0"/>
                      <a:pt x="2" y="0"/>
                      <a:pt x="2" y="0"/>
                    </a:cubicBezTo>
                    <a:cubicBezTo>
                      <a:pt x="0" y="8"/>
                      <a:pt x="0" y="8"/>
                      <a:pt x="0" y="8"/>
                    </a:cubicBezTo>
                    <a:cubicBezTo>
                      <a:pt x="6" y="18"/>
                      <a:pt x="6" y="18"/>
                      <a:pt x="6" y="18"/>
                    </a:cubicBezTo>
                    <a:cubicBezTo>
                      <a:pt x="7" y="16"/>
                      <a:pt x="8" y="14"/>
                      <a:pt x="9" y="13"/>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2" name="Freeform 429"/>
              <p:cNvSpPr/>
              <p:nvPr/>
            </p:nvSpPr>
            <p:spPr bwMode="auto">
              <a:xfrm>
                <a:off x="4981" y="1389"/>
                <a:ext cx="16" cy="16"/>
              </a:xfrm>
              <a:custGeom>
                <a:avLst/>
                <a:gdLst>
                  <a:gd name="T0" fmla="*/ 16 w 16"/>
                  <a:gd name="T1" fmla="*/ 7 h 16"/>
                  <a:gd name="T2" fmla="*/ 12 w 16"/>
                  <a:gd name="T3" fmla="*/ 0 h 16"/>
                  <a:gd name="T4" fmla="*/ 0 w 16"/>
                  <a:gd name="T5" fmla="*/ 0 h 16"/>
                  <a:gd name="T6" fmla="*/ 14 w 16"/>
                  <a:gd name="T7" fmla="*/ 16 h 16"/>
                  <a:gd name="T8" fmla="*/ 16 w 16"/>
                  <a:gd name="T9" fmla="*/ 7 h 16"/>
                </a:gdLst>
                <a:ahLst/>
                <a:cxnLst>
                  <a:cxn ang="0">
                    <a:pos x="T0" y="T1"/>
                  </a:cxn>
                  <a:cxn ang="0">
                    <a:pos x="T2" y="T3"/>
                  </a:cxn>
                  <a:cxn ang="0">
                    <a:pos x="T4" y="T5"/>
                  </a:cxn>
                  <a:cxn ang="0">
                    <a:pos x="T6" y="T7"/>
                  </a:cxn>
                  <a:cxn ang="0">
                    <a:pos x="T8" y="T9"/>
                  </a:cxn>
                </a:cxnLst>
                <a:rect l="0" t="0" r="r" b="b"/>
                <a:pathLst>
                  <a:path w="16" h="16">
                    <a:moveTo>
                      <a:pt x="16" y="7"/>
                    </a:moveTo>
                    <a:lnTo>
                      <a:pt x="12" y="0"/>
                    </a:lnTo>
                    <a:lnTo>
                      <a:pt x="0" y="0"/>
                    </a:lnTo>
                    <a:lnTo>
                      <a:pt x="14" y="16"/>
                    </a:lnTo>
                    <a:lnTo>
                      <a:pt x="16" y="7"/>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3" name="Freeform 430"/>
              <p:cNvSpPr/>
              <p:nvPr/>
            </p:nvSpPr>
            <p:spPr bwMode="auto">
              <a:xfrm>
                <a:off x="4962" y="1389"/>
                <a:ext cx="31" cy="30"/>
              </a:xfrm>
              <a:custGeom>
                <a:avLst/>
                <a:gdLst>
                  <a:gd name="T0" fmla="*/ 31 w 31"/>
                  <a:gd name="T1" fmla="*/ 19 h 30"/>
                  <a:gd name="T2" fmla="*/ 14 w 31"/>
                  <a:gd name="T3" fmla="*/ 0 h 30"/>
                  <a:gd name="T4" fmla="*/ 0 w 31"/>
                  <a:gd name="T5" fmla="*/ 0 h 30"/>
                  <a:gd name="T6" fmla="*/ 28 w 31"/>
                  <a:gd name="T7" fmla="*/ 30 h 30"/>
                  <a:gd name="T8" fmla="*/ 31 w 31"/>
                  <a:gd name="T9" fmla="*/ 19 h 30"/>
                </a:gdLst>
                <a:ahLst/>
                <a:cxnLst>
                  <a:cxn ang="0">
                    <a:pos x="T0" y="T1"/>
                  </a:cxn>
                  <a:cxn ang="0">
                    <a:pos x="T2" y="T3"/>
                  </a:cxn>
                  <a:cxn ang="0">
                    <a:pos x="T4" y="T5"/>
                  </a:cxn>
                  <a:cxn ang="0">
                    <a:pos x="T6" y="T7"/>
                  </a:cxn>
                  <a:cxn ang="0">
                    <a:pos x="T8" y="T9"/>
                  </a:cxn>
                </a:cxnLst>
                <a:rect l="0" t="0" r="r" b="b"/>
                <a:pathLst>
                  <a:path w="31" h="30">
                    <a:moveTo>
                      <a:pt x="31" y="19"/>
                    </a:moveTo>
                    <a:lnTo>
                      <a:pt x="14" y="0"/>
                    </a:lnTo>
                    <a:lnTo>
                      <a:pt x="0" y="0"/>
                    </a:lnTo>
                    <a:lnTo>
                      <a:pt x="28" y="30"/>
                    </a:lnTo>
                    <a:lnTo>
                      <a:pt x="31" y="19"/>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4" name="Freeform 431"/>
              <p:cNvSpPr/>
              <p:nvPr/>
            </p:nvSpPr>
            <p:spPr bwMode="auto">
              <a:xfrm>
                <a:off x="4981" y="2647"/>
                <a:ext cx="80" cy="78"/>
              </a:xfrm>
              <a:custGeom>
                <a:avLst/>
                <a:gdLst>
                  <a:gd name="T0" fmla="*/ 0 w 34"/>
                  <a:gd name="T1" fmla="*/ 20 h 33"/>
                  <a:gd name="T2" fmla="*/ 15 w 34"/>
                  <a:gd name="T3" fmla="*/ 33 h 33"/>
                  <a:gd name="T4" fmla="*/ 34 w 34"/>
                  <a:gd name="T5" fmla="*/ 14 h 33"/>
                  <a:gd name="T6" fmla="*/ 19 w 34"/>
                  <a:gd name="T7" fmla="*/ 0 h 33"/>
                  <a:gd name="T8" fmla="*/ 0 w 34"/>
                  <a:gd name="T9" fmla="*/ 20 h 33"/>
                </a:gdLst>
                <a:ahLst/>
                <a:cxnLst>
                  <a:cxn ang="0">
                    <a:pos x="T0" y="T1"/>
                  </a:cxn>
                  <a:cxn ang="0">
                    <a:pos x="T2" y="T3"/>
                  </a:cxn>
                  <a:cxn ang="0">
                    <a:pos x="T4" y="T5"/>
                  </a:cxn>
                  <a:cxn ang="0">
                    <a:pos x="T6" y="T7"/>
                  </a:cxn>
                  <a:cxn ang="0">
                    <a:pos x="T8" y="T9"/>
                  </a:cxn>
                </a:cxnLst>
                <a:rect l="0" t="0" r="r" b="b"/>
                <a:pathLst>
                  <a:path w="34" h="33">
                    <a:moveTo>
                      <a:pt x="0" y="20"/>
                    </a:moveTo>
                    <a:cubicBezTo>
                      <a:pt x="15" y="33"/>
                      <a:pt x="15" y="33"/>
                      <a:pt x="15" y="33"/>
                    </a:cubicBezTo>
                    <a:cubicBezTo>
                      <a:pt x="22" y="27"/>
                      <a:pt x="28" y="20"/>
                      <a:pt x="34" y="14"/>
                    </a:cubicBezTo>
                    <a:cubicBezTo>
                      <a:pt x="19" y="0"/>
                      <a:pt x="19" y="0"/>
                      <a:pt x="19" y="0"/>
                    </a:cubicBezTo>
                    <a:cubicBezTo>
                      <a:pt x="13" y="7"/>
                      <a:pt x="6" y="14"/>
                      <a:pt x="0" y="2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5" name="Freeform 432"/>
              <p:cNvSpPr/>
              <p:nvPr/>
            </p:nvSpPr>
            <p:spPr bwMode="auto">
              <a:xfrm>
                <a:off x="4997" y="1818"/>
                <a:ext cx="15" cy="33"/>
              </a:xfrm>
              <a:custGeom>
                <a:avLst/>
                <a:gdLst>
                  <a:gd name="T0" fmla="*/ 6 w 6"/>
                  <a:gd name="T1" fmla="*/ 10 h 14"/>
                  <a:gd name="T2" fmla="*/ 1 w 6"/>
                  <a:gd name="T3" fmla="*/ 0 h 14"/>
                  <a:gd name="T4" fmla="*/ 0 w 6"/>
                  <a:gd name="T5" fmla="*/ 7 h 14"/>
                  <a:gd name="T6" fmla="*/ 4 w 6"/>
                  <a:gd name="T7" fmla="*/ 14 h 14"/>
                  <a:gd name="T8" fmla="*/ 6 w 6"/>
                  <a:gd name="T9" fmla="*/ 10 h 14"/>
                </a:gdLst>
                <a:ahLst/>
                <a:cxnLst>
                  <a:cxn ang="0">
                    <a:pos x="T0" y="T1"/>
                  </a:cxn>
                  <a:cxn ang="0">
                    <a:pos x="T2" y="T3"/>
                  </a:cxn>
                  <a:cxn ang="0">
                    <a:pos x="T4" y="T5"/>
                  </a:cxn>
                  <a:cxn ang="0">
                    <a:pos x="T6" y="T7"/>
                  </a:cxn>
                  <a:cxn ang="0">
                    <a:pos x="T8" y="T9"/>
                  </a:cxn>
                </a:cxnLst>
                <a:rect l="0" t="0" r="r" b="b"/>
                <a:pathLst>
                  <a:path w="6" h="14">
                    <a:moveTo>
                      <a:pt x="6" y="10"/>
                    </a:moveTo>
                    <a:cubicBezTo>
                      <a:pt x="1" y="0"/>
                      <a:pt x="1" y="0"/>
                      <a:pt x="1" y="0"/>
                    </a:cubicBezTo>
                    <a:cubicBezTo>
                      <a:pt x="0" y="7"/>
                      <a:pt x="0" y="7"/>
                      <a:pt x="0" y="7"/>
                    </a:cubicBezTo>
                    <a:cubicBezTo>
                      <a:pt x="4" y="14"/>
                      <a:pt x="4" y="14"/>
                      <a:pt x="4" y="14"/>
                    </a:cubicBezTo>
                    <a:cubicBezTo>
                      <a:pt x="5" y="12"/>
                      <a:pt x="6" y="11"/>
                      <a:pt x="6" y="1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6" name="Freeform 433"/>
              <p:cNvSpPr/>
              <p:nvPr/>
            </p:nvSpPr>
            <p:spPr bwMode="auto">
              <a:xfrm>
                <a:off x="4945" y="1389"/>
                <a:ext cx="43" cy="45"/>
              </a:xfrm>
              <a:custGeom>
                <a:avLst/>
                <a:gdLst>
                  <a:gd name="T0" fmla="*/ 16 w 18"/>
                  <a:gd name="T1" fmla="*/ 19 h 19"/>
                  <a:gd name="T2" fmla="*/ 18 w 18"/>
                  <a:gd name="T3" fmla="*/ 14 h 19"/>
                  <a:gd name="T4" fmla="*/ 5 w 18"/>
                  <a:gd name="T5" fmla="*/ 0 h 19"/>
                  <a:gd name="T6" fmla="*/ 1 w 18"/>
                  <a:gd name="T7" fmla="*/ 0 h 19"/>
                  <a:gd name="T8" fmla="*/ 0 w 18"/>
                  <a:gd name="T9" fmla="*/ 1 h 19"/>
                  <a:gd name="T10" fmla="*/ 16 w 18"/>
                  <a:gd name="T11" fmla="*/ 19 h 19"/>
                </a:gdLst>
                <a:ahLst/>
                <a:cxnLst>
                  <a:cxn ang="0">
                    <a:pos x="T0" y="T1"/>
                  </a:cxn>
                  <a:cxn ang="0">
                    <a:pos x="T2" y="T3"/>
                  </a:cxn>
                  <a:cxn ang="0">
                    <a:pos x="T4" y="T5"/>
                  </a:cxn>
                  <a:cxn ang="0">
                    <a:pos x="T6" y="T7"/>
                  </a:cxn>
                  <a:cxn ang="0">
                    <a:pos x="T8" y="T9"/>
                  </a:cxn>
                  <a:cxn ang="0">
                    <a:pos x="T10" y="T11"/>
                  </a:cxn>
                </a:cxnLst>
                <a:rect l="0" t="0" r="r" b="b"/>
                <a:pathLst>
                  <a:path w="18" h="19">
                    <a:moveTo>
                      <a:pt x="16" y="19"/>
                    </a:moveTo>
                    <a:cubicBezTo>
                      <a:pt x="18" y="14"/>
                      <a:pt x="18" y="14"/>
                      <a:pt x="18" y="14"/>
                    </a:cubicBezTo>
                    <a:cubicBezTo>
                      <a:pt x="5" y="0"/>
                      <a:pt x="5" y="0"/>
                      <a:pt x="5" y="0"/>
                    </a:cubicBezTo>
                    <a:cubicBezTo>
                      <a:pt x="1" y="0"/>
                      <a:pt x="1" y="0"/>
                      <a:pt x="1" y="0"/>
                    </a:cubicBezTo>
                    <a:cubicBezTo>
                      <a:pt x="1" y="0"/>
                      <a:pt x="0" y="0"/>
                      <a:pt x="0" y="1"/>
                    </a:cubicBezTo>
                    <a:lnTo>
                      <a:pt x="16" y="19"/>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7" name="Freeform 434"/>
              <p:cNvSpPr/>
              <p:nvPr/>
            </p:nvSpPr>
            <p:spPr bwMode="auto">
              <a:xfrm>
                <a:off x="4941" y="1393"/>
                <a:ext cx="42" cy="55"/>
              </a:xfrm>
              <a:custGeom>
                <a:avLst/>
                <a:gdLst>
                  <a:gd name="T0" fmla="*/ 18 w 18"/>
                  <a:gd name="T1" fmla="*/ 19 h 23"/>
                  <a:gd name="T2" fmla="*/ 2 w 18"/>
                  <a:gd name="T3" fmla="*/ 0 h 23"/>
                  <a:gd name="T4" fmla="*/ 0 w 18"/>
                  <a:gd name="T5" fmla="*/ 5 h 23"/>
                  <a:gd name="T6" fmla="*/ 16 w 18"/>
                  <a:gd name="T7" fmla="*/ 23 h 23"/>
                  <a:gd name="T8" fmla="*/ 18 w 18"/>
                  <a:gd name="T9" fmla="*/ 19 h 23"/>
                </a:gdLst>
                <a:ahLst/>
                <a:cxnLst>
                  <a:cxn ang="0">
                    <a:pos x="T0" y="T1"/>
                  </a:cxn>
                  <a:cxn ang="0">
                    <a:pos x="T2" y="T3"/>
                  </a:cxn>
                  <a:cxn ang="0">
                    <a:pos x="T4" y="T5"/>
                  </a:cxn>
                  <a:cxn ang="0">
                    <a:pos x="T6" y="T7"/>
                  </a:cxn>
                  <a:cxn ang="0">
                    <a:pos x="T8" y="T9"/>
                  </a:cxn>
                </a:cxnLst>
                <a:rect l="0" t="0" r="r" b="b"/>
                <a:pathLst>
                  <a:path w="18" h="23">
                    <a:moveTo>
                      <a:pt x="18" y="19"/>
                    </a:moveTo>
                    <a:cubicBezTo>
                      <a:pt x="2" y="0"/>
                      <a:pt x="2" y="0"/>
                      <a:pt x="2" y="0"/>
                    </a:cubicBezTo>
                    <a:cubicBezTo>
                      <a:pt x="1" y="2"/>
                      <a:pt x="0" y="3"/>
                      <a:pt x="0" y="5"/>
                    </a:cubicBezTo>
                    <a:cubicBezTo>
                      <a:pt x="16" y="23"/>
                      <a:pt x="16" y="23"/>
                      <a:pt x="16" y="23"/>
                    </a:cubicBezTo>
                    <a:lnTo>
                      <a:pt x="18" y="19"/>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8" name="Freeform 435"/>
              <p:cNvSpPr/>
              <p:nvPr/>
            </p:nvSpPr>
            <p:spPr bwMode="auto">
              <a:xfrm>
                <a:off x="4993" y="1840"/>
                <a:ext cx="11" cy="28"/>
              </a:xfrm>
              <a:custGeom>
                <a:avLst/>
                <a:gdLst>
                  <a:gd name="T0" fmla="*/ 5 w 5"/>
                  <a:gd name="T1" fmla="*/ 7 h 12"/>
                  <a:gd name="T2" fmla="*/ 1 w 5"/>
                  <a:gd name="T3" fmla="*/ 0 h 12"/>
                  <a:gd name="T4" fmla="*/ 0 w 5"/>
                  <a:gd name="T5" fmla="*/ 7 h 12"/>
                  <a:gd name="T6" fmla="*/ 3 w 5"/>
                  <a:gd name="T7" fmla="*/ 12 h 12"/>
                  <a:gd name="T8" fmla="*/ 5 w 5"/>
                  <a:gd name="T9" fmla="*/ 7 h 12"/>
                </a:gdLst>
                <a:ahLst/>
                <a:cxnLst>
                  <a:cxn ang="0">
                    <a:pos x="T0" y="T1"/>
                  </a:cxn>
                  <a:cxn ang="0">
                    <a:pos x="T2" y="T3"/>
                  </a:cxn>
                  <a:cxn ang="0">
                    <a:pos x="T4" y="T5"/>
                  </a:cxn>
                  <a:cxn ang="0">
                    <a:pos x="T6" y="T7"/>
                  </a:cxn>
                  <a:cxn ang="0">
                    <a:pos x="T8" y="T9"/>
                  </a:cxn>
                </a:cxnLst>
                <a:rect l="0" t="0" r="r" b="b"/>
                <a:pathLst>
                  <a:path w="5" h="12">
                    <a:moveTo>
                      <a:pt x="5" y="7"/>
                    </a:moveTo>
                    <a:cubicBezTo>
                      <a:pt x="1" y="0"/>
                      <a:pt x="1" y="0"/>
                      <a:pt x="1" y="0"/>
                    </a:cubicBezTo>
                    <a:cubicBezTo>
                      <a:pt x="0" y="7"/>
                      <a:pt x="0" y="7"/>
                      <a:pt x="0" y="7"/>
                    </a:cubicBezTo>
                    <a:cubicBezTo>
                      <a:pt x="3" y="12"/>
                      <a:pt x="3" y="12"/>
                      <a:pt x="3" y="12"/>
                    </a:cubicBezTo>
                    <a:cubicBezTo>
                      <a:pt x="4" y="10"/>
                      <a:pt x="4" y="8"/>
                      <a:pt x="5" y="7"/>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9" name="Freeform 436"/>
              <p:cNvSpPr/>
              <p:nvPr/>
            </p:nvSpPr>
            <p:spPr bwMode="auto">
              <a:xfrm>
                <a:off x="4759" y="2046"/>
                <a:ext cx="331" cy="446"/>
              </a:xfrm>
              <a:custGeom>
                <a:avLst/>
                <a:gdLst>
                  <a:gd name="T0" fmla="*/ 116 w 140"/>
                  <a:gd name="T1" fmla="*/ 188 h 188"/>
                  <a:gd name="T2" fmla="*/ 140 w 140"/>
                  <a:gd name="T3" fmla="*/ 172 h 188"/>
                  <a:gd name="T4" fmla="*/ 9 w 140"/>
                  <a:gd name="T5" fmla="*/ 0 h 188"/>
                  <a:gd name="T6" fmla="*/ 116 w 140"/>
                  <a:gd name="T7" fmla="*/ 188 h 188"/>
                </a:gdLst>
                <a:ahLst/>
                <a:cxnLst>
                  <a:cxn ang="0">
                    <a:pos x="T0" y="T1"/>
                  </a:cxn>
                  <a:cxn ang="0">
                    <a:pos x="T2" y="T3"/>
                  </a:cxn>
                  <a:cxn ang="0">
                    <a:pos x="T4" y="T5"/>
                  </a:cxn>
                  <a:cxn ang="0">
                    <a:pos x="T6" y="T7"/>
                  </a:cxn>
                </a:cxnLst>
                <a:rect l="0" t="0" r="r" b="b"/>
                <a:pathLst>
                  <a:path w="140" h="188">
                    <a:moveTo>
                      <a:pt x="116" y="188"/>
                    </a:moveTo>
                    <a:cubicBezTo>
                      <a:pt x="124" y="181"/>
                      <a:pt x="133" y="176"/>
                      <a:pt x="140" y="172"/>
                    </a:cubicBezTo>
                    <a:cubicBezTo>
                      <a:pt x="67" y="153"/>
                      <a:pt x="19" y="69"/>
                      <a:pt x="9" y="0"/>
                    </a:cubicBezTo>
                    <a:cubicBezTo>
                      <a:pt x="0" y="103"/>
                      <a:pt x="62" y="177"/>
                      <a:pt x="116" y="188"/>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0" name="Freeform 437"/>
              <p:cNvSpPr/>
              <p:nvPr/>
            </p:nvSpPr>
            <p:spPr bwMode="auto">
              <a:xfrm>
                <a:off x="4962" y="1975"/>
                <a:ext cx="52" cy="83"/>
              </a:xfrm>
              <a:custGeom>
                <a:avLst/>
                <a:gdLst>
                  <a:gd name="T0" fmla="*/ 22 w 22"/>
                  <a:gd name="T1" fmla="*/ 27 h 35"/>
                  <a:gd name="T2" fmla="*/ 1 w 22"/>
                  <a:gd name="T3" fmla="*/ 0 h 35"/>
                  <a:gd name="T4" fmla="*/ 0 w 22"/>
                  <a:gd name="T5" fmla="*/ 8 h 35"/>
                  <a:gd name="T6" fmla="*/ 20 w 22"/>
                  <a:gd name="T7" fmla="*/ 35 h 35"/>
                  <a:gd name="T8" fmla="*/ 22 w 22"/>
                  <a:gd name="T9" fmla="*/ 27 h 35"/>
                </a:gdLst>
                <a:ahLst/>
                <a:cxnLst>
                  <a:cxn ang="0">
                    <a:pos x="T0" y="T1"/>
                  </a:cxn>
                  <a:cxn ang="0">
                    <a:pos x="T2" y="T3"/>
                  </a:cxn>
                  <a:cxn ang="0">
                    <a:pos x="T4" y="T5"/>
                  </a:cxn>
                  <a:cxn ang="0">
                    <a:pos x="T6" y="T7"/>
                  </a:cxn>
                  <a:cxn ang="0">
                    <a:pos x="T8" y="T9"/>
                  </a:cxn>
                </a:cxnLst>
                <a:rect l="0" t="0" r="r" b="b"/>
                <a:pathLst>
                  <a:path w="22" h="35">
                    <a:moveTo>
                      <a:pt x="22" y="27"/>
                    </a:moveTo>
                    <a:cubicBezTo>
                      <a:pt x="1" y="0"/>
                      <a:pt x="1" y="0"/>
                      <a:pt x="1" y="0"/>
                    </a:cubicBezTo>
                    <a:cubicBezTo>
                      <a:pt x="1" y="3"/>
                      <a:pt x="0" y="5"/>
                      <a:pt x="0" y="8"/>
                    </a:cubicBezTo>
                    <a:cubicBezTo>
                      <a:pt x="20" y="35"/>
                      <a:pt x="20" y="35"/>
                      <a:pt x="20" y="35"/>
                    </a:cubicBezTo>
                    <a:lnTo>
                      <a:pt x="22" y="27"/>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1" name="Freeform 438"/>
              <p:cNvSpPr/>
              <p:nvPr/>
            </p:nvSpPr>
            <p:spPr bwMode="auto">
              <a:xfrm>
                <a:off x="4934" y="1410"/>
                <a:ext cx="42" cy="55"/>
              </a:xfrm>
              <a:custGeom>
                <a:avLst/>
                <a:gdLst>
                  <a:gd name="T0" fmla="*/ 42 w 42"/>
                  <a:gd name="T1" fmla="*/ 43 h 55"/>
                  <a:gd name="T2" fmla="*/ 4 w 42"/>
                  <a:gd name="T3" fmla="*/ 0 h 55"/>
                  <a:gd name="T4" fmla="*/ 0 w 42"/>
                  <a:gd name="T5" fmla="*/ 12 h 55"/>
                  <a:gd name="T6" fmla="*/ 37 w 42"/>
                  <a:gd name="T7" fmla="*/ 55 h 55"/>
                  <a:gd name="T8" fmla="*/ 42 w 42"/>
                  <a:gd name="T9" fmla="*/ 43 h 55"/>
                </a:gdLst>
                <a:ahLst/>
                <a:cxnLst>
                  <a:cxn ang="0">
                    <a:pos x="T0" y="T1"/>
                  </a:cxn>
                  <a:cxn ang="0">
                    <a:pos x="T2" y="T3"/>
                  </a:cxn>
                  <a:cxn ang="0">
                    <a:pos x="T4" y="T5"/>
                  </a:cxn>
                  <a:cxn ang="0">
                    <a:pos x="T6" y="T7"/>
                  </a:cxn>
                  <a:cxn ang="0">
                    <a:pos x="T8" y="T9"/>
                  </a:cxn>
                </a:cxnLst>
                <a:rect l="0" t="0" r="r" b="b"/>
                <a:pathLst>
                  <a:path w="42" h="55">
                    <a:moveTo>
                      <a:pt x="42" y="43"/>
                    </a:moveTo>
                    <a:lnTo>
                      <a:pt x="4" y="0"/>
                    </a:lnTo>
                    <a:lnTo>
                      <a:pt x="0" y="12"/>
                    </a:lnTo>
                    <a:lnTo>
                      <a:pt x="37" y="55"/>
                    </a:lnTo>
                    <a:lnTo>
                      <a:pt x="42" y="43"/>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2" name="Freeform 439"/>
              <p:cNvSpPr/>
              <p:nvPr/>
            </p:nvSpPr>
            <p:spPr bwMode="auto">
              <a:xfrm>
                <a:off x="4988" y="1861"/>
                <a:ext cx="9" cy="24"/>
              </a:xfrm>
              <a:custGeom>
                <a:avLst/>
                <a:gdLst>
                  <a:gd name="T0" fmla="*/ 4 w 4"/>
                  <a:gd name="T1" fmla="*/ 5 h 10"/>
                  <a:gd name="T2" fmla="*/ 1 w 4"/>
                  <a:gd name="T3" fmla="*/ 0 h 10"/>
                  <a:gd name="T4" fmla="*/ 0 w 4"/>
                  <a:gd name="T5" fmla="*/ 6 h 10"/>
                  <a:gd name="T6" fmla="*/ 2 w 4"/>
                  <a:gd name="T7" fmla="*/ 10 h 10"/>
                  <a:gd name="T8" fmla="*/ 4 w 4"/>
                  <a:gd name="T9" fmla="*/ 5 h 10"/>
                </a:gdLst>
                <a:ahLst/>
                <a:cxnLst>
                  <a:cxn ang="0">
                    <a:pos x="T0" y="T1"/>
                  </a:cxn>
                  <a:cxn ang="0">
                    <a:pos x="T2" y="T3"/>
                  </a:cxn>
                  <a:cxn ang="0">
                    <a:pos x="T4" y="T5"/>
                  </a:cxn>
                  <a:cxn ang="0">
                    <a:pos x="T6" y="T7"/>
                  </a:cxn>
                  <a:cxn ang="0">
                    <a:pos x="T8" y="T9"/>
                  </a:cxn>
                </a:cxnLst>
                <a:rect l="0" t="0" r="r" b="b"/>
                <a:pathLst>
                  <a:path w="4" h="10">
                    <a:moveTo>
                      <a:pt x="4" y="5"/>
                    </a:moveTo>
                    <a:cubicBezTo>
                      <a:pt x="1" y="0"/>
                      <a:pt x="1" y="0"/>
                      <a:pt x="1" y="0"/>
                    </a:cubicBezTo>
                    <a:cubicBezTo>
                      <a:pt x="0" y="6"/>
                      <a:pt x="0" y="6"/>
                      <a:pt x="0" y="6"/>
                    </a:cubicBezTo>
                    <a:cubicBezTo>
                      <a:pt x="2" y="10"/>
                      <a:pt x="2" y="10"/>
                      <a:pt x="2" y="10"/>
                    </a:cubicBezTo>
                    <a:cubicBezTo>
                      <a:pt x="3" y="8"/>
                      <a:pt x="3" y="6"/>
                      <a:pt x="4" y="5"/>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3" name="Freeform 440"/>
              <p:cNvSpPr/>
              <p:nvPr/>
            </p:nvSpPr>
            <p:spPr bwMode="auto">
              <a:xfrm>
                <a:off x="4957" y="1999"/>
                <a:ext cx="52" cy="78"/>
              </a:xfrm>
              <a:custGeom>
                <a:avLst/>
                <a:gdLst>
                  <a:gd name="T0" fmla="*/ 52 w 52"/>
                  <a:gd name="T1" fmla="*/ 64 h 78"/>
                  <a:gd name="T2" fmla="*/ 3 w 52"/>
                  <a:gd name="T3" fmla="*/ 0 h 78"/>
                  <a:gd name="T4" fmla="*/ 0 w 52"/>
                  <a:gd name="T5" fmla="*/ 16 h 78"/>
                  <a:gd name="T6" fmla="*/ 47 w 52"/>
                  <a:gd name="T7" fmla="*/ 78 h 78"/>
                  <a:gd name="T8" fmla="*/ 52 w 52"/>
                  <a:gd name="T9" fmla="*/ 64 h 78"/>
                </a:gdLst>
                <a:ahLst/>
                <a:cxnLst>
                  <a:cxn ang="0">
                    <a:pos x="T0" y="T1"/>
                  </a:cxn>
                  <a:cxn ang="0">
                    <a:pos x="T2" y="T3"/>
                  </a:cxn>
                  <a:cxn ang="0">
                    <a:pos x="T4" y="T5"/>
                  </a:cxn>
                  <a:cxn ang="0">
                    <a:pos x="T6" y="T7"/>
                  </a:cxn>
                  <a:cxn ang="0">
                    <a:pos x="T8" y="T9"/>
                  </a:cxn>
                </a:cxnLst>
                <a:rect l="0" t="0" r="r" b="b"/>
                <a:pathLst>
                  <a:path w="52" h="78">
                    <a:moveTo>
                      <a:pt x="52" y="64"/>
                    </a:moveTo>
                    <a:lnTo>
                      <a:pt x="3" y="0"/>
                    </a:lnTo>
                    <a:lnTo>
                      <a:pt x="0" y="16"/>
                    </a:lnTo>
                    <a:lnTo>
                      <a:pt x="47" y="78"/>
                    </a:lnTo>
                    <a:lnTo>
                      <a:pt x="52" y="6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4" name="Freeform 441"/>
              <p:cNvSpPr/>
              <p:nvPr/>
            </p:nvSpPr>
            <p:spPr bwMode="auto">
              <a:xfrm>
                <a:off x="4967" y="1953"/>
                <a:ext cx="37" cy="67"/>
              </a:xfrm>
              <a:custGeom>
                <a:avLst/>
                <a:gdLst>
                  <a:gd name="T0" fmla="*/ 12 w 16"/>
                  <a:gd name="T1" fmla="*/ 15 h 28"/>
                  <a:gd name="T2" fmla="*/ 11 w 16"/>
                  <a:gd name="T3" fmla="*/ 11 h 28"/>
                  <a:gd name="T4" fmla="*/ 2 w 16"/>
                  <a:gd name="T5" fmla="*/ 0 h 28"/>
                  <a:gd name="T6" fmla="*/ 0 w 16"/>
                  <a:gd name="T7" fmla="*/ 7 h 28"/>
                  <a:gd name="T8" fmla="*/ 16 w 16"/>
                  <a:gd name="T9" fmla="*/ 28 h 28"/>
                  <a:gd name="T10" fmla="*/ 12 w 16"/>
                  <a:gd name="T11" fmla="*/ 15 h 28"/>
                </a:gdLst>
                <a:ahLst/>
                <a:cxnLst>
                  <a:cxn ang="0">
                    <a:pos x="T0" y="T1"/>
                  </a:cxn>
                  <a:cxn ang="0">
                    <a:pos x="T2" y="T3"/>
                  </a:cxn>
                  <a:cxn ang="0">
                    <a:pos x="T4" y="T5"/>
                  </a:cxn>
                  <a:cxn ang="0">
                    <a:pos x="T6" y="T7"/>
                  </a:cxn>
                  <a:cxn ang="0">
                    <a:pos x="T8" y="T9"/>
                  </a:cxn>
                  <a:cxn ang="0">
                    <a:pos x="T10" y="T11"/>
                  </a:cxn>
                </a:cxnLst>
                <a:rect l="0" t="0" r="r" b="b"/>
                <a:pathLst>
                  <a:path w="16" h="28">
                    <a:moveTo>
                      <a:pt x="12" y="15"/>
                    </a:moveTo>
                    <a:cubicBezTo>
                      <a:pt x="11" y="14"/>
                      <a:pt x="11" y="13"/>
                      <a:pt x="11" y="11"/>
                    </a:cubicBezTo>
                    <a:cubicBezTo>
                      <a:pt x="2" y="0"/>
                      <a:pt x="2" y="0"/>
                      <a:pt x="2" y="0"/>
                    </a:cubicBezTo>
                    <a:cubicBezTo>
                      <a:pt x="1" y="2"/>
                      <a:pt x="0" y="5"/>
                      <a:pt x="0" y="7"/>
                    </a:cubicBezTo>
                    <a:cubicBezTo>
                      <a:pt x="16" y="28"/>
                      <a:pt x="16" y="28"/>
                      <a:pt x="16" y="28"/>
                    </a:cubicBezTo>
                    <a:cubicBezTo>
                      <a:pt x="14" y="24"/>
                      <a:pt x="13" y="19"/>
                      <a:pt x="12" y="15"/>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5" name="Freeform 442"/>
              <p:cNvSpPr/>
              <p:nvPr/>
            </p:nvSpPr>
            <p:spPr bwMode="auto">
              <a:xfrm>
                <a:off x="4929" y="1424"/>
                <a:ext cx="42" cy="57"/>
              </a:xfrm>
              <a:custGeom>
                <a:avLst/>
                <a:gdLst>
                  <a:gd name="T0" fmla="*/ 42 w 42"/>
                  <a:gd name="T1" fmla="*/ 45 h 57"/>
                  <a:gd name="T2" fmla="*/ 5 w 42"/>
                  <a:gd name="T3" fmla="*/ 0 h 57"/>
                  <a:gd name="T4" fmla="*/ 0 w 42"/>
                  <a:gd name="T5" fmla="*/ 12 h 57"/>
                  <a:gd name="T6" fmla="*/ 38 w 42"/>
                  <a:gd name="T7" fmla="*/ 57 h 57"/>
                  <a:gd name="T8" fmla="*/ 42 w 42"/>
                  <a:gd name="T9" fmla="*/ 45 h 57"/>
                </a:gdLst>
                <a:ahLst/>
                <a:cxnLst>
                  <a:cxn ang="0">
                    <a:pos x="T0" y="T1"/>
                  </a:cxn>
                  <a:cxn ang="0">
                    <a:pos x="T2" y="T3"/>
                  </a:cxn>
                  <a:cxn ang="0">
                    <a:pos x="T4" y="T5"/>
                  </a:cxn>
                  <a:cxn ang="0">
                    <a:pos x="T6" y="T7"/>
                  </a:cxn>
                  <a:cxn ang="0">
                    <a:pos x="T8" y="T9"/>
                  </a:cxn>
                </a:cxnLst>
                <a:rect l="0" t="0" r="r" b="b"/>
                <a:pathLst>
                  <a:path w="42" h="57">
                    <a:moveTo>
                      <a:pt x="42" y="45"/>
                    </a:moveTo>
                    <a:lnTo>
                      <a:pt x="5" y="0"/>
                    </a:lnTo>
                    <a:lnTo>
                      <a:pt x="0" y="12"/>
                    </a:lnTo>
                    <a:lnTo>
                      <a:pt x="38" y="57"/>
                    </a:lnTo>
                    <a:lnTo>
                      <a:pt x="42" y="45"/>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6" name="Freeform 443"/>
              <p:cNvSpPr/>
              <p:nvPr/>
            </p:nvSpPr>
            <p:spPr bwMode="auto">
              <a:xfrm>
                <a:off x="4952" y="2020"/>
                <a:ext cx="52" cy="81"/>
              </a:xfrm>
              <a:custGeom>
                <a:avLst/>
                <a:gdLst>
                  <a:gd name="T0" fmla="*/ 52 w 52"/>
                  <a:gd name="T1" fmla="*/ 64 h 81"/>
                  <a:gd name="T2" fmla="*/ 3 w 52"/>
                  <a:gd name="T3" fmla="*/ 0 h 81"/>
                  <a:gd name="T4" fmla="*/ 0 w 52"/>
                  <a:gd name="T5" fmla="*/ 19 h 81"/>
                  <a:gd name="T6" fmla="*/ 48 w 52"/>
                  <a:gd name="T7" fmla="*/ 81 h 81"/>
                  <a:gd name="T8" fmla="*/ 52 w 52"/>
                  <a:gd name="T9" fmla="*/ 64 h 81"/>
                </a:gdLst>
                <a:ahLst/>
                <a:cxnLst>
                  <a:cxn ang="0">
                    <a:pos x="T0" y="T1"/>
                  </a:cxn>
                  <a:cxn ang="0">
                    <a:pos x="T2" y="T3"/>
                  </a:cxn>
                  <a:cxn ang="0">
                    <a:pos x="T4" y="T5"/>
                  </a:cxn>
                  <a:cxn ang="0">
                    <a:pos x="T6" y="T7"/>
                  </a:cxn>
                  <a:cxn ang="0">
                    <a:pos x="T8" y="T9"/>
                  </a:cxn>
                </a:cxnLst>
                <a:rect l="0" t="0" r="r" b="b"/>
                <a:pathLst>
                  <a:path w="52" h="81">
                    <a:moveTo>
                      <a:pt x="52" y="64"/>
                    </a:moveTo>
                    <a:lnTo>
                      <a:pt x="3" y="0"/>
                    </a:lnTo>
                    <a:lnTo>
                      <a:pt x="0" y="19"/>
                    </a:lnTo>
                    <a:lnTo>
                      <a:pt x="48" y="81"/>
                    </a:lnTo>
                    <a:lnTo>
                      <a:pt x="52" y="6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7" name="Freeform 444"/>
              <p:cNvSpPr/>
              <p:nvPr/>
            </p:nvSpPr>
            <p:spPr bwMode="auto">
              <a:xfrm>
                <a:off x="4967" y="1616"/>
                <a:ext cx="16" cy="29"/>
              </a:xfrm>
              <a:custGeom>
                <a:avLst/>
                <a:gdLst>
                  <a:gd name="T0" fmla="*/ 7 w 7"/>
                  <a:gd name="T1" fmla="*/ 0 h 12"/>
                  <a:gd name="T2" fmla="*/ 0 w 7"/>
                  <a:gd name="T3" fmla="*/ 2 h 12"/>
                  <a:gd name="T4" fmla="*/ 4 w 7"/>
                  <a:gd name="T5" fmla="*/ 12 h 12"/>
                  <a:gd name="T6" fmla="*/ 7 w 7"/>
                  <a:gd name="T7" fmla="*/ 0 h 12"/>
                </a:gdLst>
                <a:ahLst/>
                <a:cxnLst>
                  <a:cxn ang="0">
                    <a:pos x="T0" y="T1"/>
                  </a:cxn>
                  <a:cxn ang="0">
                    <a:pos x="T2" y="T3"/>
                  </a:cxn>
                  <a:cxn ang="0">
                    <a:pos x="T4" y="T5"/>
                  </a:cxn>
                  <a:cxn ang="0">
                    <a:pos x="T6" y="T7"/>
                  </a:cxn>
                </a:cxnLst>
                <a:rect l="0" t="0" r="r" b="b"/>
                <a:pathLst>
                  <a:path w="7" h="12">
                    <a:moveTo>
                      <a:pt x="7" y="0"/>
                    </a:moveTo>
                    <a:cubicBezTo>
                      <a:pt x="5" y="1"/>
                      <a:pt x="3" y="1"/>
                      <a:pt x="0" y="2"/>
                    </a:cubicBezTo>
                    <a:cubicBezTo>
                      <a:pt x="4" y="12"/>
                      <a:pt x="4" y="12"/>
                      <a:pt x="4" y="12"/>
                    </a:cubicBezTo>
                    <a:cubicBezTo>
                      <a:pt x="5" y="8"/>
                      <a:pt x="6" y="4"/>
                      <a:pt x="7"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8" name="Freeform 445"/>
              <p:cNvSpPr/>
              <p:nvPr/>
            </p:nvSpPr>
            <p:spPr bwMode="auto">
              <a:xfrm>
                <a:off x="4981" y="1882"/>
                <a:ext cx="12" cy="29"/>
              </a:xfrm>
              <a:custGeom>
                <a:avLst/>
                <a:gdLst>
                  <a:gd name="T0" fmla="*/ 5 w 5"/>
                  <a:gd name="T1" fmla="*/ 3 h 12"/>
                  <a:gd name="T2" fmla="*/ 2 w 5"/>
                  <a:gd name="T3" fmla="*/ 0 h 12"/>
                  <a:gd name="T4" fmla="*/ 0 w 5"/>
                  <a:gd name="T5" fmla="*/ 8 h 12"/>
                  <a:gd name="T6" fmla="*/ 3 w 5"/>
                  <a:gd name="T7" fmla="*/ 12 h 12"/>
                  <a:gd name="T8" fmla="*/ 5 w 5"/>
                  <a:gd name="T9" fmla="*/ 3 h 12"/>
                </a:gdLst>
                <a:ahLst/>
                <a:cxnLst>
                  <a:cxn ang="0">
                    <a:pos x="T0" y="T1"/>
                  </a:cxn>
                  <a:cxn ang="0">
                    <a:pos x="T2" y="T3"/>
                  </a:cxn>
                  <a:cxn ang="0">
                    <a:pos x="T4" y="T5"/>
                  </a:cxn>
                  <a:cxn ang="0">
                    <a:pos x="T6" y="T7"/>
                  </a:cxn>
                  <a:cxn ang="0">
                    <a:pos x="T8" y="T9"/>
                  </a:cxn>
                </a:cxnLst>
                <a:rect l="0" t="0" r="r" b="b"/>
                <a:pathLst>
                  <a:path w="5" h="12">
                    <a:moveTo>
                      <a:pt x="5" y="3"/>
                    </a:moveTo>
                    <a:cubicBezTo>
                      <a:pt x="2" y="0"/>
                      <a:pt x="2" y="0"/>
                      <a:pt x="2" y="0"/>
                    </a:cubicBezTo>
                    <a:cubicBezTo>
                      <a:pt x="0" y="8"/>
                      <a:pt x="0" y="8"/>
                      <a:pt x="0" y="8"/>
                    </a:cubicBezTo>
                    <a:cubicBezTo>
                      <a:pt x="3" y="12"/>
                      <a:pt x="3" y="12"/>
                      <a:pt x="3" y="12"/>
                    </a:cubicBezTo>
                    <a:cubicBezTo>
                      <a:pt x="3" y="9"/>
                      <a:pt x="4" y="6"/>
                      <a:pt x="5" y="3"/>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9" name="Freeform 446"/>
              <p:cNvSpPr/>
              <p:nvPr/>
            </p:nvSpPr>
            <p:spPr bwMode="auto">
              <a:xfrm>
                <a:off x="4922" y="1441"/>
                <a:ext cx="42" cy="54"/>
              </a:xfrm>
              <a:custGeom>
                <a:avLst/>
                <a:gdLst>
                  <a:gd name="T0" fmla="*/ 42 w 42"/>
                  <a:gd name="T1" fmla="*/ 43 h 54"/>
                  <a:gd name="T2" fmla="*/ 4 w 42"/>
                  <a:gd name="T3" fmla="*/ 0 h 54"/>
                  <a:gd name="T4" fmla="*/ 0 w 42"/>
                  <a:gd name="T5" fmla="*/ 12 h 54"/>
                  <a:gd name="T6" fmla="*/ 40 w 42"/>
                  <a:gd name="T7" fmla="*/ 54 h 54"/>
                  <a:gd name="T8" fmla="*/ 42 w 42"/>
                  <a:gd name="T9" fmla="*/ 43 h 54"/>
                </a:gdLst>
                <a:ahLst/>
                <a:cxnLst>
                  <a:cxn ang="0">
                    <a:pos x="T0" y="T1"/>
                  </a:cxn>
                  <a:cxn ang="0">
                    <a:pos x="T2" y="T3"/>
                  </a:cxn>
                  <a:cxn ang="0">
                    <a:pos x="T4" y="T5"/>
                  </a:cxn>
                  <a:cxn ang="0">
                    <a:pos x="T6" y="T7"/>
                  </a:cxn>
                  <a:cxn ang="0">
                    <a:pos x="T8" y="T9"/>
                  </a:cxn>
                </a:cxnLst>
                <a:rect l="0" t="0" r="r" b="b"/>
                <a:pathLst>
                  <a:path w="42" h="54">
                    <a:moveTo>
                      <a:pt x="42" y="43"/>
                    </a:moveTo>
                    <a:lnTo>
                      <a:pt x="4" y="0"/>
                    </a:lnTo>
                    <a:lnTo>
                      <a:pt x="0" y="12"/>
                    </a:lnTo>
                    <a:lnTo>
                      <a:pt x="40" y="54"/>
                    </a:lnTo>
                    <a:lnTo>
                      <a:pt x="42" y="43"/>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0" name="Freeform 447"/>
              <p:cNvSpPr/>
              <p:nvPr/>
            </p:nvSpPr>
            <p:spPr bwMode="auto">
              <a:xfrm>
                <a:off x="4955" y="1624"/>
                <a:ext cx="19" cy="47"/>
              </a:xfrm>
              <a:custGeom>
                <a:avLst/>
                <a:gdLst>
                  <a:gd name="T0" fmla="*/ 8 w 8"/>
                  <a:gd name="T1" fmla="*/ 12 h 20"/>
                  <a:gd name="T2" fmla="*/ 4 w 8"/>
                  <a:gd name="T3" fmla="*/ 0 h 20"/>
                  <a:gd name="T4" fmla="*/ 0 w 8"/>
                  <a:gd name="T5" fmla="*/ 1 h 20"/>
                  <a:gd name="T6" fmla="*/ 6 w 8"/>
                  <a:gd name="T7" fmla="*/ 20 h 20"/>
                  <a:gd name="T8" fmla="*/ 8 w 8"/>
                  <a:gd name="T9" fmla="*/ 12 h 20"/>
                </a:gdLst>
                <a:ahLst/>
                <a:cxnLst>
                  <a:cxn ang="0">
                    <a:pos x="T0" y="T1"/>
                  </a:cxn>
                  <a:cxn ang="0">
                    <a:pos x="T2" y="T3"/>
                  </a:cxn>
                  <a:cxn ang="0">
                    <a:pos x="T4" y="T5"/>
                  </a:cxn>
                  <a:cxn ang="0">
                    <a:pos x="T6" y="T7"/>
                  </a:cxn>
                  <a:cxn ang="0">
                    <a:pos x="T8" y="T9"/>
                  </a:cxn>
                </a:cxnLst>
                <a:rect l="0" t="0" r="r" b="b"/>
                <a:pathLst>
                  <a:path w="8" h="20">
                    <a:moveTo>
                      <a:pt x="8" y="12"/>
                    </a:moveTo>
                    <a:cubicBezTo>
                      <a:pt x="4" y="0"/>
                      <a:pt x="4" y="0"/>
                      <a:pt x="4" y="0"/>
                    </a:cubicBezTo>
                    <a:cubicBezTo>
                      <a:pt x="2" y="0"/>
                      <a:pt x="1" y="0"/>
                      <a:pt x="0" y="1"/>
                    </a:cubicBezTo>
                    <a:cubicBezTo>
                      <a:pt x="6" y="20"/>
                      <a:pt x="6" y="20"/>
                      <a:pt x="6" y="20"/>
                    </a:cubicBezTo>
                    <a:cubicBezTo>
                      <a:pt x="7" y="18"/>
                      <a:pt x="8" y="15"/>
                      <a:pt x="8" y="12"/>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1" name="Freeform 448"/>
              <p:cNvSpPr/>
              <p:nvPr/>
            </p:nvSpPr>
            <p:spPr bwMode="auto">
              <a:xfrm>
                <a:off x="4948" y="2044"/>
                <a:ext cx="49" cy="76"/>
              </a:xfrm>
              <a:custGeom>
                <a:avLst/>
                <a:gdLst>
                  <a:gd name="T0" fmla="*/ 21 w 21"/>
                  <a:gd name="T1" fmla="*/ 26 h 32"/>
                  <a:gd name="T2" fmla="*/ 1 w 21"/>
                  <a:gd name="T3" fmla="*/ 0 h 32"/>
                  <a:gd name="T4" fmla="*/ 0 w 21"/>
                  <a:gd name="T5" fmla="*/ 7 h 32"/>
                  <a:gd name="T6" fmla="*/ 20 w 21"/>
                  <a:gd name="T7" fmla="*/ 32 h 32"/>
                  <a:gd name="T8" fmla="*/ 21 w 21"/>
                  <a:gd name="T9" fmla="*/ 26 h 32"/>
                </a:gdLst>
                <a:ahLst/>
                <a:cxnLst>
                  <a:cxn ang="0">
                    <a:pos x="T0" y="T1"/>
                  </a:cxn>
                  <a:cxn ang="0">
                    <a:pos x="T2" y="T3"/>
                  </a:cxn>
                  <a:cxn ang="0">
                    <a:pos x="T4" y="T5"/>
                  </a:cxn>
                  <a:cxn ang="0">
                    <a:pos x="T6" y="T7"/>
                  </a:cxn>
                  <a:cxn ang="0">
                    <a:pos x="T8" y="T9"/>
                  </a:cxn>
                </a:cxnLst>
                <a:rect l="0" t="0" r="r" b="b"/>
                <a:pathLst>
                  <a:path w="21" h="32">
                    <a:moveTo>
                      <a:pt x="21" y="26"/>
                    </a:moveTo>
                    <a:cubicBezTo>
                      <a:pt x="1" y="0"/>
                      <a:pt x="1" y="0"/>
                      <a:pt x="1" y="0"/>
                    </a:cubicBezTo>
                    <a:cubicBezTo>
                      <a:pt x="1" y="2"/>
                      <a:pt x="0" y="5"/>
                      <a:pt x="0" y="7"/>
                    </a:cubicBezTo>
                    <a:cubicBezTo>
                      <a:pt x="20" y="32"/>
                      <a:pt x="20" y="32"/>
                      <a:pt x="20" y="32"/>
                    </a:cubicBezTo>
                    <a:lnTo>
                      <a:pt x="21" y="26"/>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2" name="Freeform 449"/>
              <p:cNvSpPr/>
              <p:nvPr/>
            </p:nvSpPr>
            <p:spPr bwMode="auto">
              <a:xfrm>
                <a:off x="4976" y="1908"/>
                <a:ext cx="12" cy="29"/>
              </a:xfrm>
              <a:custGeom>
                <a:avLst/>
                <a:gdLst>
                  <a:gd name="T0" fmla="*/ 5 w 5"/>
                  <a:gd name="T1" fmla="*/ 3 h 12"/>
                  <a:gd name="T2" fmla="*/ 2 w 5"/>
                  <a:gd name="T3" fmla="*/ 0 h 12"/>
                  <a:gd name="T4" fmla="*/ 0 w 5"/>
                  <a:gd name="T5" fmla="*/ 7 h 12"/>
                  <a:gd name="T6" fmla="*/ 4 w 5"/>
                  <a:gd name="T7" fmla="*/ 12 h 12"/>
                  <a:gd name="T8" fmla="*/ 5 w 5"/>
                  <a:gd name="T9" fmla="*/ 3 h 12"/>
                </a:gdLst>
                <a:ahLst/>
                <a:cxnLst>
                  <a:cxn ang="0">
                    <a:pos x="T0" y="T1"/>
                  </a:cxn>
                  <a:cxn ang="0">
                    <a:pos x="T2" y="T3"/>
                  </a:cxn>
                  <a:cxn ang="0">
                    <a:pos x="T4" y="T5"/>
                  </a:cxn>
                  <a:cxn ang="0">
                    <a:pos x="T6" y="T7"/>
                  </a:cxn>
                  <a:cxn ang="0">
                    <a:pos x="T8" y="T9"/>
                  </a:cxn>
                </a:cxnLst>
                <a:rect l="0" t="0" r="r" b="b"/>
                <a:pathLst>
                  <a:path w="5" h="12">
                    <a:moveTo>
                      <a:pt x="5" y="3"/>
                    </a:moveTo>
                    <a:cubicBezTo>
                      <a:pt x="2" y="0"/>
                      <a:pt x="2" y="0"/>
                      <a:pt x="2" y="0"/>
                    </a:cubicBezTo>
                    <a:cubicBezTo>
                      <a:pt x="0" y="7"/>
                      <a:pt x="0" y="7"/>
                      <a:pt x="0" y="7"/>
                    </a:cubicBezTo>
                    <a:cubicBezTo>
                      <a:pt x="4" y="12"/>
                      <a:pt x="4" y="12"/>
                      <a:pt x="4" y="12"/>
                    </a:cubicBezTo>
                    <a:cubicBezTo>
                      <a:pt x="4" y="9"/>
                      <a:pt x="4" y="6"/>
                      <a:pt x="5" y="3"/>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3" name="Freeform 450"/>
              <p:cNvSpPr/>
              <p:nvPr/>
            </p:nvSpPr>
            <p:spPr bwMode="auto">
              <a:xfrm>
                <a:off x="4971" y="1930"/>
                <a:ext cx="19" cy="40"/>
              </a:xfrm>
              <a:custGeom>
                <a:avLst/>
                <a:gdLst>
                  <a:gd name="T0" fmla="*/ 6 w 8"/>
                  <a:gd name="T1" fmla="*/ 7 h 17"/>
                  <a:gd name="T2" fmla="*/ 2 w 8"/>
                  <a:gd name="T3" fmla="*/ 0 h 17"/>
                  <a:gd name="T4" fmla="*/ 0 w 8"/>
                  <a:gd name="T5" fmla="*/ 7 h 17"/>
                  <a:gd name="T6" fmla="*/ 8 w 8"/>
                  <a:gd name="T7" fmla="*/ 17 h 17"/>
                  <a:gd name="T8" fmla="*/ 6 w 8"/>
                  <a:gd name="T9" fmla="*/ 7 h 17"/>
                </a:gdLst>
                <a:ahLst/>
                <a:cxnLst>
                  <a:cxn ang="0">
                    <a:pos x="T0" y="T1"/>
                  </a:cxn>
                  <a:cxn ang="0">
                    <a:pos x="T2" y="T3"/>
                  </a:cxn>
                  <a:cxn ang="0">
                    <a:pos x="T4" y="T5"/>
                  </a:cxn>
                  <a:cxn ang="0">
                    <a:pos x="T6" y="T7"/>
                  </a:cxn>
                  <a:cxn ang="0">
                    <a:pos x="T8" y="T9"/>
                  </a:cxn>
                </a:cxnLst>
                <a:rect l="0" t="0" r="r" b="b"/>
                <a:pathLst>
                  <a:path w="8" h="17">
                    <a:moveTo>
                      <a:pt x="6" y="7"/>
                    </a:moveTo>
                    <a:cubicBezTo>
                      <a:pt x="2" y="0"/>
                      <a:pt x="2" y="0"/>
                      <a:pt x="2" y="0"/>
                    </a:cubicBezTo>
                    <a:cubicBezTo>
                      <a:pt x="0" y="7"/>
                      <a:pt x="0" y="7"/>
                      <a:pt x="0" y="7"/>
                    </a:cubicBezTo>
                    <a:cubicBezTo>
                      <a:pt x="8" y="17"/>
                      <a:pt x="8" y="17"/>
                      <a:pt x="8" y="17"/>
                    </a:cubicBezTo>
                    <a:cubicBezTo>
                      <a:pt x="7" y="14"/>
                      <a:pt x="7" y="10"/>
                      <a:pt x="6" y="7"/>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4" name="Freeform 451"/>
              <p:cNvSpPr/>
              <p:nvPr/>
            </p:nvSpPr>
            <p:spPr bwMode="auto">
              <a:xfrm>
                <a:off x="4917" y="1457"/>
                <a:ext cx="43" cy="53"/>
              </a:xfrm>
              <a:custGeom>
                <a:avLst/>
                <a:gdLst>
                  <a:gd name="T0" fmla="*/ 5 w 43"/>
                  <a:gd name="T1" fmla="*/ 0 h 53"/>
                  <a:gd name="T2" fmla="*/ 0 w 43"/>
                  <a:gd name="T3" fmla="*/ 10 h 53"/>
                  <a:gd name="T4" fmla="*/ 38 w 43"/>
                  <a:gd name="T5" fmla="*/ 53 h 53"/>
                  <a:gd name="T6" fmla="*/ 43 w 43"/>
                  <a:gd name="T7" fmla="*/ 43 h 53"/>
                  <a:gd name="T8" fmla="*/ 5 w 43"/>
                  <a:gd name="T9" fmla="*/ 0 h 53"/>
                </a:gdLst>
                <a:ahLst/>
                <a:cxnLst>
                  <a:cxn ang="0">
                    <a:pos x="T0" y="T1"/>
                  </a:cxn>
                  <a:cxn ang="0">
                    <a:pos x="T2" y="T3"/>
                  </a:cxn>
                  <a:cxn ang="0">
                    <a:pos x="T4" y="T5"/>
                  </a:cxn>
                  <a:cxn ang="0">
                    <a:pos x="T6" y="T7"/>
                  </a:cxn>
                  <a:cxn ang="0">
                    <a:pos x="T8" y="T9"/>
                  </a:cxn>
                </a:cxnLst>
                <a:rect l="0" t="0" r="r" b="b"/>
                <a:pathLst>
                  <a:path w="43" h="53">
                    <a:moveTo>
                      <a:pt x="5" y="0"/>
                    </a:moveTo>
                    <a:lnTo>
                      <a:pt x="0" y="10"/>
                    </a:lnTo>
                    <a:lnTo>
                      <a:pt x="38" y="53"/>
                    </a:lnTo>
                    <a:lnTo>
                      <a:pt x="43" y="43"/>
                    </a:lnTo>
                    <a:lnTo>
                      <a:pt x="5"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5" name="Freeform 452"/>
              <p:cNvSpPr/>
              <p:nvPr/>
            </p:nvSpPr>
            <p:spPr bwMode="auto">
              <a:xfrm>
                <a:off x="4943" y="2067"/>
                <a:ext cx="52" cy="69"/>
              </a:xfrm>
              <a:custGeom>
                <a:avLst/>
                <a:gdLst>
                  <a:gd name="T0" fmla="*/ 52 w 52"/>
                  <a:gd name="T1" fmla="*/ 60 h 69"/>
                  <a:gd name="T2" fmla="*/ 2 w 52"/>
                  <a:gd name="T3" fmla="*/ 0 h 69"/>
                  <a:gd name="T4" fmla="*/ 0 w 52"/>
                  <a:gd name="T5" fmla="*/ 12 h 69"/>
                  <a:gd name="T6" fmla="*/ 50 w 52"/>
                  <a:gd name="T7" fmla="*/ 69 h 69"/>
                  <a:gd name="T8" fmla="*/ 52 w 52"/>
                  <a:gd name="T9" fmla="*/ 60 h 69"/>
                </a:gdLst>
                <a:ahLst/>
                <a:cxnLst>
                  <a:cxn ang="0">
                    <a:pos x="T0" y="T1"/>
                  </a:cxn>
                  <a:cxn ang="0">
                    <a:pos x="T2" y="T3"/>
                  </a:cxn>
                  <a:cxn ang="0">
                    <a:pos x="T4" y="T5"/>
                  </a:cxn>
                  <a:cxn ang="0">
                    <a:pos x="T6" y="T7"/>
                  </a:cxn>
                  <a:cxn ang="0">
                    <a:pos x="T8" y="T9"/>
                  </a:cxn>
                </a:cxnLst>
                <a:rect l="0" t="0" r="r" b="b"/>
                <a:pathLst>
                  <a:path w="52" h="69">
                    <a:moveTo>
                      <a:pt x="52" y="60"/>
                    </a:moveTo>
                    <a:lnTo>
                      <a:pt x="2" y="0"/>
                    </a:lnTo>
                    <a:lnTo>
                      <a:pt x="0" y="12"/>
                    </a:lnTo>
                    <a:lnTo>
                      <a:pt x="50" y="69"/>
                    </a:lnTo>
                    <a:lnTo>
                      <a:pt x="52" y="6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6" name="Freeform 453"/>
              <p:cNvSpPr/>
              <p:nvPr/>
            </p:nvSpPr>
            <p:spPr bwMode="auto">
              <a:xfrm>
                <a:off x="4938" y="1626"/>
                <a:ext cx="31" cy="74"/>
              </a:xfrm>
              <a:custGeom>
                <a:avLst/>
                <a:gdLst>
                  <a:gd name="T0" fmla="*/ 13 w 13"/>
                  <a:gd name="T1" fmla="*/ 23 h 31"/>
                  <a:gd name="T2" fmla="*/ 5 w 13"/>
                  <a:gd name="T3" fmla="*/ 0 h 31"/>
                  <a:gd name="T4" fmla="*/ 0 w 13"/>
                  <a:gd name="T5" fmla="*/ 2 h 31"/>
                  <a:gd name="T6" fmla="*/ 11 w 13"/>
                  <a:gd name="T7" fmla="*/ 31 h 31"/>
                  <a:gd name="T8" fmla="*/ 13 w 13"/>
                  <a:gd name="T9" fmla="*/ 23 h 31"/>
                </a:gdLst>
                <a:ahLst/>
                <a:cxnLst>
                  <a:cxn ang="0">
                    <a:pos x="T0" y="T1"/>
                  </a:cxn>
                  <a:cxn ang="0">
                    <a:pos x="T2" y="T3"/>
                  </a:cxn>
                  <a:cxn ang="0">
                    <a:pos x="T4" y="T5"/>
                  </a:cxn>
                  <a:cxn ang="0">
                    <a:pos x="T6" y="T7"/>
                  </a:cxn>
                  <a:cxn ang="0">
                    <a:pos x="T8" y="T9"/>
                  </a:cxn>
                </a:cxnLst>
                <a:rect l="0" t="0" r="r" b="b"/>
                <a:pathLst>
                  <a:path w="13" h="31">
                    <a:moveTo>
                      <a:pt x="13" y="23"/>
                    </a:moveTo>
                    <a:cubicBezTo>
                      <a:pt x="5" y="0"/>
                      <a:pt x="5" y="0"/>
                      <a:pt x="5" y="0"/>
                    </a:cubicBezTo>
                    <a:cubicBezTo>
                      <a:pt x="3" y="1"/>
                      <a:pt x="1" y="1"/>
                      <a:pt x="0" y="2"/>
                    </a:cubicBezTo>
                    <a:cubicBezTo>
                      <a:pt x="11" y="31"/>
                      <a:pt x="11" y="31"/>
                      <a:pt x="11" y="31"/>
                    </a:cubicBezTo>
                    <a:cubicBezTo>
                      <a:pt x="11" y="28"/>
                      <a:pt x="12" y="25"/>
                      <a:pt x="13" y="23"/>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7" name="Freeform 454"/>
              <p:cNvSpPr/>
              <p:nvPr/>
            </p:nvSpPr>
            <p:spPr bwMode="auto">
              <a:xfrm>
                <a:off x="4938" y="2084"/>
                <a:ext cx="52" cy="69"/>
              </a:xfrm>
              <a:custGeom>
                <a:avLst/>
                <a:gdLst>
                  <a:gd name="T0" fmla="*/ 52 w 52"/>
                  <a:gd name="T1" fmla="*/ 57 h 69"/>
                  <a:gd name="T2" fmla="*/ 3 w 52"/>
                  <a:gd name="T3" fmla="*/ 0 h 69"/>
                  <a:gd name="T4" fmla="*/ 0 w 52"/>
                  <a:gd name="T5" fmla="*/ 12 h 69"/>
                  <a:gd name="T6" fmla="*/ 50 w 52"/>
                  <a:gd name="T7" fmla="*/ 69 h 69"/>
                  <a:gd name="T8" fmla="*/ 52 w 52"/>
                  <a:gd name="T9" fmla="*/ 57 h 69"/>
                </a:gdLst>
                <a:ahLst/>
                <a:cxnLst>
                  <a:cxn ang="0">
                    <a:pos x="T0" y="T1"/>
                  </a:cxn>
                  <a:cxn ang="0">
                    <a:pos x="T2" y="T3"/>
                  </a:cxn>
                  <a:cxn ang="0">
                    <a:pos x="T4" y="T5"/>
                  </a:cxn>
                  <a:cxn ang="0">
                    <a:pos x="T6" y="T7"/>
                  </a:cxn>
                  <a:cxn ang="0">
                    <a:pos x="T8" y="T9"/>
                  </a:cxn>
                </a:cxnLst>
                <a:rect l="0" t="0" r="r" b="b"/>
                <a:pathLst>
                  <a:path w="52" h="69">
                    <a:moveTo>
                      <a:pt x="52" y="57"/>
                    </a:moveTo>
                    <a:lnTo>
                      <a:pt x="3" y="0"/>
                    </a:lnTo>
                    <a:lnTo>
                      <a:pt x="0" y="12"/>
                    </a:lnTo>
                    <a:lnTo>
                      <a:pt x="50" y="69"/>
                    </a:lnTo>
                    <a:lnTo>
                      <a:pt x="52" y="57"/>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8" name="Freeform 455"/>
              <p:cNvSpPr/>
              <p:nvPr/>
            </p:nvSpPr>
            <p:spPr bwMode="auto">
              <a:xfrm>
                <a:off x="4910" y="1472"/>
                <a:ext cx="45" cy="54"/>
              </a:xfrm>
              <a:custGeom>
                <a:avLst/>
                <a:gdLst>
                  <a:gd name="T0" fmla="*/ 0 w 45"/>
                  <a:gd name="T1" fmla="*/ 9 h 54"/>
                  <a:gd name="T2" fmla="*/ 40 w 45"/>
                  <a:gd name="T3" fmla="*/ 54 h 54"/>
                  <a:gd name="T4" fmla="*/ 45 w 45"/>
                  <a:gd name="T5" fmla="*/ 42 h 54"/>
                  <a:gd name="T6" fmla="*/ 5 w 45"/>
                  <a:gd name="T7" fmla="*/ 0 h 54"/>
                  <a:gd name="T8" fmla="*/ 0 w 45"/>
                  <a:gd name="T9" fmla="*/ 9 h 54"/>
                </a:gdLst>
                <a:ahLst/>
                <a:cxnLst>
                  <a:cxn ang="0">
                    <a:pos x="T0" y="T1"/>
                  </a:cxn>
                  <a:cxn ang="0">
                    <a:pos x="T2" y="T3"/>
                  </a:cxn>
                  <a:cxn ang="0">
                    <a:pos x="T4" y="T5"/>
                  </a:cxn>
                  <a:cxn ang="0">
                    <a:pos x="T6" y="T7"/>
                  </a:cxn>
                  <a:cxn ang="0">
                    <a:pos x="T8" y="T9"/>
                  </a:cxn>
                </a:cxnLst>
                <a:rect l="0" t="0" r="r" b="b"/>
                <a:pathLst>
                  <a:path w="45" h="54">
                    <a:moveTo>
                      <a:pt x="0" y="9"/>
                    </a:moveTo>
                    <a:lnTo>
                      <a:pt x="40" y="54"/>
                    </a:lnTo>
                    <a:lnTo>
                      <a:pt x="45" y="42"/>
                    </a:lnTo>
                    <a:lnTo>
                      <a:pt x="5" y="0"/>
                    </a:lnTo>
                    <a:lnTo>
                      <a:pt x="0" y="9"/>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9" name="Freeform 456"/>
              <p:cNvSpPr/>
              <p:nvPr/>
            </p:nvSpPr>
            <p:spPr bwMode="auto">
              <a:xfrm>
                <a:off x="4919" y="2784"/>
                <a:ext cx="109" cy="74"/>
              </a:xfrm>
              <a:custGeom>
                <a:avLst/>
                <a:gdLst>
                  <a:gd name="T0" fmla="*/ 16 w 46"/>
                  <a:gd name="T1" fmla="*/ 0 h 31"/>
                  <a:gd name="T2" fmla="*/ 0 w 46"/>
                  <a:gd name="T3" fmla="*/ 9 h 31"/>
                  <a:gd name="T4" fmla="*/ 31 w 46"/>
                  <a:gd name="T5" fmla="*/ 31 h 31"/>
                  <a:gd name="T6" fmla="*/ 46 w 46"/>
                  <a:gd name="T7" fmla="*/ 20 h 31"/>
                  <a:gd name="T8" fmla="*/ 16 w 46"/>
                  <a:gd name="T9" fmla="*/ 0 h 31"/>
                </a:gdLst>
                <a:ahLst/>
                <a:cxnLst>
                  <a:cxn ang="0">
                    <a:pos x="T0" y="T1"/>
                  </a:cxn>
                  <a:cxn ang="0">
                    <a:pos x="T2" y="T3"/>
                  </a:cxn>
                  <a:cxn ang="0">
                    <a:pos x="T4" y="T5"/>
                  </a:cxn>
                  <a:cxn ang="0">
                    <a:pos x="T6" y="T7"/>
                  </a:cxn>
                  <a:cxn ang="0">
                    <a:pos x="T8" y="T9"/>
                  </a:cxn>
                </a:cxnLst>
                <a:rect l="0" t="0" r="r" b="b"/>
                <a:pathLst>
                  <a:path w="46" h="31">
                    <a:moveTo>
                      <a:pt x="16" y="0"/>
                    </a:moveTo>
                    <a:cubicBezTo>
                      <a:pt x="10" y="4"/>
                      <a:pt x="5" y="7"/>
                      <a:pt x="0" y="9"/>
                    </a:cubicBezTo>
                    <a:cubicBezTo>
                      <a:pt x="9" y="15"/>
                      <a:pt x="19" y="23"/>
                      <a:pt x="31" y="31"/>
                    </a:cubicBezTo>
                    <a:cubicBezTo>
                      <a:pt x="36" y="28"/>
                      <a:pt x="41" y="24"/>
                      <a:pt x="46" y="20"/>
                    </a:cubicBezTo>
                    <a:lnTo>
                      <a:pt x="16" y="0"/>
                    </a:ln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0" name="Freeform 457"/>
              <p:cNvSpPr/>
              <p:nvPr/>
            </p:nvSpPr>
            <p:spPr bwMode="auto">
              <a:xfrm>
                <a:off x="4919" y="1633"/>
                <a:ext cx="43" cy="86"/>
              </a:xfrm>
              <a:custGeom>
                <a:avLst/>
                <a:gdLst>
                  <a:gd name="T0" fmla="*/ 17 w 18"/>
                  <a:gd name="T1" fmla="*/ 35 h 36"/>
                  <a:gd name="T2" fmla="*/ 18 w 18"/>
                  <a:gd name="T3" fmla="*/ 31 h 36"/>
                  <a:gd name="T4" fmla="*/ 6 w 18"/>
                  <a:gd name="T5" fmla="*/ 0 h 36"/>
                  <a:gd name="T6" fmla="*/ 0 w 18"/>
                  <a:gd name="T7" fmla="*/ 1 h 36"/>
                  <a:gd name="T8" fmla="*/ 15 w 18"/>
                  <a:gd name="T9" fmla="*/ 36 h 36"/>
                  <a:gd name="T10" fmla="*/ 17 w 18"/>
                  <a:gd name="T11" fmla="*/ 35 h 36"/>
                </a:gdLst>
                <a:ahLst/>
                <a:cxnLst>
                  <a:cxn ang="0">
                    <a:pos x="T0" y="T1"/>
                  </a:cxn>
                  <a:cxn ang="0">
                    <a:pos x="T2" y="T3"/>
                  </a:cxn>
                  <a:cxn ang="0">
                    <a:pos x="T4" y="T5"/>
                  </a:cxn>
                  <a:cxn ang="0">
                    <a:pos x="T6" y="T7"/>
                  </a:cxn>
                  <a:cxn ang="0">
                    <a:pos x="T8" y="T9"/>
                  </a:cxn>
                  <a:cxn ang="0">
                    <a:pos x="T10" y="T11"/>
                  </a:cxn>
                </a:cxnLst>
                <a:rect l="0" t="0" r="r" b="b"/>
                <a:pathLst>
                  <a:path w="18" h="36">
                    <a:moveTo>
                      <a:pt x="17" y="35"/>
                    </a:moveTo>
                    <a:cubicBezTo>
                      <a:pt x="18" y="31"/>
                      <a:pt x="18" y="31"/>
                      <a:pt x="18" y="31"/>
                    </a:cubicBezTo>
                    <a:cubicBezTo>
                      <a:pt x="6" y="0"/>
                      <a:pt x="6" y="0"/>
                      <a:pt x="6" y="0"/>
                    </a:cubicBezTo>
                    <a:cubicBezTo>
                      <a:pt x="4" y="0"/>
                      <a:pt x="2" y="1"/>
                      <a:pt x="0" y="1"/>
                    </a:cubicBezTo>
                    <a:cubicBezTo>
                      <a:pt x="15" y="36"/>
                      <a:pt x="15" y="36"/>
                      <a:pt x="15" y="36"/>
                    </a:cubicBezTo>
                    <a:lnTo>
                      <a:pt x="17" y="3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1" name="Freeform 458"/>
              <p:cNvSpPr/>
              <p:nvPr/>
            </p:nvSpPr>
            <p:spPr bwMode="auto">
              <a:xfrm>
                <a:off x="4936" y="2101"/>
                <a:ext cx="52" cy="66"/>
              </a:xfrm>
              <a:custGeom>
                <a:avLst/>
                <a:gdLst>
                  <a:gd name="T0" fmla="*/ 52 w 52"/>
                  <a:gd name="T1" fmla="*/ 57 h 66"/>
                  <a:gd name="T2" fmla="*/ 2 w 52"/>
                  <a:gd name="T3" fmla="*/ 0 h 66"/>
                  <a:gd name="T4" fmla="*/ 0 w 52"/>
                  <a:gd name="T5" fmla="*/ 12 h 66"/>
                  <a:gd name="T6" fmla="*/ 50 w 52"/>
                  <a:gd name="T7" fmla="*/ 66 h 66"/>
                  <a:gd name="T8" fmla="*/ 52 w 52"/>
                  <a:gd name="T9" fmla="*/ 57 h 66"/>
                </a:gdLst>
                <a:ahLst/>
                <a:cxnLst>
                  <a:cxn ang="0">
                    <a:pos x="T0" y="T1"/>
                  </a:cxn>
                  <a:cxn ang="0">
                    <a:pos x="T2" y="T3"/>
                  </a:cxn>
                  <a:cxn ang="0">
                    <a:pos x="T4" y="T5"/>
                  </a:cxn>
                  <a:cxn ang="0">
                    <a:pos x="T6" y="T7"/>
                  </a:cxn>
                  <a:cxn ang="0">
                    <a:pos x="T8" y="T9"/>
                  </a:cxn>
                </a:cxnLst>
                <a:rect l="0" t="0" r="r" b="b"/>
                <a:pathLst>
                  <a:path w="52" h="66">
                    <a:moveTo>
                      <a:pt x="52" y="57"/>
                    </a:moveTo>
                    <a:lnTo>
                      <a:pt x="2" y="0"/>
                    </a:lnTo>
                    <a:lnTo>
                      <a:pt x="0" y="12"/>
                    </a:lnTo>
                    <a:lnTo>
                      <a:pt x="50" y="66"/>
                    </a:lnTo>
                    <a:lnTo>
                      <a:pt x="52" y="57"/>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2" name="Freeform 459"/>
              <p:cNvSpPr/>
              <p:nvPr/>
            </p:nvSpPr>
            <p:spPr bwMode="auto">
              <a:xfrm>
                <a:off x="4905" y="1486"/>
                <a:ext cx="43" cy="55"/>
              </a:xfrm>
              <a:custGeom>
                <a:avLst/>
                <a:gdLst>
                  <a:gd name="T0" fmla="*/ 0 w 43"/>
                  <a:gd name="T1" fmla="*/ 12 h 55"/>
                  <a:gd name="T2" fmla="*/ 38 w 43"/>
                  <a:gd name="T3" fmla="*/ 55 h 55"/>
                  <a:gd name="T4" fmla="*/ 43 w 43"/>
                  <a:gd name="T5" fmla="*/ 45 h 55"/>
                  <a:gd name="T6" fmla="*/ 5 w 43"/>
                  <a:gd name="T7" fmla="*/ 0 h 55"/>
                  <a:gd name="T8" fmla="*/ 0 w 43"/>
                  <a:gd name="T9" fmla="*/ 12 h 55"/>
                </a:gdLst>
                <a:ahLst/>
                <a:cxnLst>
                  <a:cxn ang="0">
                    <a:pos x="T0" y="T1"/>
                  </a:cxn>
                  <a:cxn ang="0">
                    <a:pos x="T2" y="T3"/>
                  </a:cxn>
                  <a:cxn ang="0">
                    <a:pos x="T4" y="T5"/>
                  </a:cxn>
                  <a:cxn ang="0">
                    <a:pos x="T6" y="T7"/>
                  </a:cxn>
                  <a:cxn ang="0">
                    <a:pos x="T8" y="T9"/>
                  </a:cxn>
                </a:cxnLst>
                <a:rect l="0" t="0" r="r" b="b"/>
                <a:pathLst>
                  <a:path w="43" h="55">
                    <a:moveTo>
                      <a:pt x="0" y="12"/>
                    </a:moveTo>
                    <a:lnTo>
                      <a:pt x="38" y="55"/>
                    </a:lnTo>
                    <a:lnTo>
                      <a:pt x="43" y="45"/>
                    </a:lnTo>
                    <a:lnTo>
                      <a:pt x="5" y="0"/>
                    </a:lnTo>
                    <a:lnTo>
                      <a:pt x="0" y="12"/>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3" name="Freeform 460"/>
              <p:cNvSpPr/>
              <p:nvPr/>
            </p:nvSpPr>
            <p:spPr bwMode="auto">
              <a:xfrm>
                <a:off x="4931" y="2120"/>
                <a:ext cx="52" cy="61"/>
              </a:xfrm>
              <a:custGeom>
                <a:avLst/>
                <a:gdLst>
                  <a:gd name="T0" fmla="*/ 52 w 52"/>
                  <a:gd name="T1" fmla="*/ 52 h 61"/>
                  <a:gd name="T2" fmla="*/ 3 w 52"/>
                  <a:gd name="T3" fmla="*/ 0 h 61"/>
                  <a:gd name="T4" fmla="*/ 0 w 52"/>
                  <a:gd name="T5" fmla="*/ 11 h 61"/>
                  <a:gd name="T6" fmla="*/ 50 w 52"/>
                  <a:gd name="T7" fmla="*/ 61 h 61"/>
                  <a:gd name="T8" fmla="*/ 52 w 52"/>
                  <a:gd name="T9" fmla="*/ 52 h 61"/>
                </a:gdLst>
                <a:ahLst/>
                <a:cxnLst>
                  <a:cxn ang="0">
                    <a:pos x="T0" y="T1"/>
                  </a:cxn>
                  <a:cxn ang="0">
                    <a:pos x="T2" y="T3"/>
                  </a:cxn>
                  <a:cxn ang="0">
                    <a:pos x="T4" y="T5"/>
                  </a:cxn>
                  <a:cxn ang="0">
                    <a:pos x="T6" y="T7"/>
                  </a:cxn>
                  <a:cxn ang="0">
                    <a:pos x="T8" y="T9"/>
                  </a:cxn>
                </a:cxnLst>
                <a:rect l="0" t="0" r="r" b="b"/>
                <a:pathLst>
                  <a:path w="52" h="61">
                    <a:moveTo>
                      <a:pt x="52" y="52"/>
                    </a:moveTo>
                    <a:lnTo>
                      <a:pt x="3" y="0"/>
                    </a:lnTo>
                    <a:lnTo>
                      <a:pt x="0" y="11"/>
                    </a:lnTo>
                    <a:lnTo>
                      <a:pt x="50" y="61"/>
                    </a:lnTo>
                    <a:lnTo>
                      <a:pt x="52" y="52"/>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4" name="Freeform 461"/>
              <p:cNvSpPr/>
              <p:nvPr/>
            </p:nvSpPr>
            <p:spPr bwMode="auto">
              <a:xfrm>
                <a:off x="4929" y="2136"/>
                <a:ext cx="52" cy="55"/>
              </a:xfrm>
              <a:custGeom>
                <a:avLst/>
                <a:gdLst>
                  <a:gd name="T0" fmla="*/ 22 w 22"/>
                  <a:gd name="T1" fmla="*/ 21 h 23"/>
                  <a:gd name="T2" fmla="*/ 1 w 22"/>
                  <a:gd name="T3" fmla="*/ 0 h 23"/>
                  <a:gd name="T4" fmla="*/ 0 w 22"/>
                  <a:gd name="T5" fmla="*/ 7 h 23"/>
                  <a:gd name="T6" fmla="*/ 21 w 22"/>
                  <a:gd name="T7" fmla="*/ 23 h 23"/>
                  <a:gd name="T8" fmla="*/ 22 w 22"/>
                  <a:gd name="T9" fmla="*/ 21 h 23"/>
                </a:gdLst>
                <a:ahLst/>
                <a:cxnLst>
                  <a:cxn ang="0">
                    <a:pos x="T0" y="T1"/>
                  </a:cxn>
                  <a:cxn ang="0">
                    <a:pos x="T2" y="T3"/>
                  </a:cxn>
                  <a:cxn ang="0">
                    <a:pos x="T4" y="T5"/>
                  </a:cxn>
                  <a:cxn ang="0">
                    <a:pos x="T6" y="T7"/>
                  </a:cxn>
                  <a:cxn ang="0">
                    <a:pos x="T8" y="T9"/>
                  </a:cxn>
                </a:cxnLst>
                <a:rect l="0" t="0" r="r" b="b"/>
                <a:pathLst>
                  <a:path w="22" h="23">
                    <a:moveTo>
                      <a:pt x="22" y="21"/>
                    </a:moveTo>
                    <a:cubicBezTo>
                      <a:pt x="1" y="0"/>
                      <a:pt x="1" y="0"/>
                      <a:pt x="1" y="0"/>
                    </a:cubicBezTo>
                    <a:cubicBezTo>
                      <a:pt x="1" y="2"/>
                      <a:pt x="0" y="5"/>
                      <a:pt x="0" y="7"/>
                    </a:cubicBezTo>
                    <a:cubicBezTo>
                      <a:pt x="7" y="14"/>
                      <a:pt x="14" y="19"/>
                      <a:pt x="21" y="23"/>
                    </a:cubicBezTo>
                    <a:lnTo>
                      <a:pt x="22" y="21"/>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5" name="Freeform 462"/>
              <p:cNvSpPr/>
              <p:nvPr/>
            </p:nvSpPr>
            <p:spPr bwMode="auto">
              <a:xfrm>
                <a:off x="4898" y="1500"/>
                <a:ext cx="45" cy="50"/>
              </a:xfrm>
              <a:custGeom>
                <a:avLst/>
                <a:gdLst>
                  <a:gd name="T0" fmla="*/ 0 w 19"/>
                  <a:gd name="T1" fmla="*/ 5 h 21"/>
                  <a:gd name="T2" fmla="*/ 15 w 19"/>
                  <a:gd name="T3" fmla="*/ 21 h 21"/>
                  <a:gd name="T4" fmla="*/ 18 w 19"/>
                  <a:gd name="T5" fmla="*/ 20 h 21"/>
                  <a:gd name="T6" fmla="*/ 19 w 19"/>
                  <a:gd name="T7" fmla="*/ 19 h 21"/>
                  <a:gd name="T8" fmla="*/ 2 w 19"/>
                  <a:gd name="T9" fmla="*/ 0 h 21"/>
                  <a:gd name="T10" fmla="*/ 0 w 19"/>
                  <a:gd name="T11" fmla="*/ 5 h 21"/>
                </a:gdLst>
                <a:ahLst/>
                <a:cxnLst>
                  <a:cxn ang="0">
                    <a:pos x="T0" y="T1"/>
                  </a:cxn>
                  <a:cxn ang="0">
                    <a:pos x="T2" y="T3"/>
                  </a:cxn>
                  <a:cxn ang="0">
                    <a:pos x="T4" y="T5"/>
                  </a:cxn>
                  <a:cxn ang="0">
                    <a:pos x="T6" y="T7"/>
                  </a:cxn>
                  <a:cxn ang="0">
                    <a:pos x="T8" y="T9"/>
                  </a:cxn>
                  <a:cxn ang="0">
                    <a:pos x="T10" y="T11"/>
                  </a:cxn>
                </a:cxnLst>
                <a:rect l="0" t="0" r="r" b="b"/>
                <a:pathLst>
                  <a:path w="19" h="21">
                    <a:moveTo>
                      <a:pt x="0" y="5"/>
                    </a:moveTo>
                    <a:cubicBezTo>
                      <a:pt x="15" y="21"/>
                      <a:pt x="15" y="21"/>
                      <a:pt x="15" y="21"/>
                    </a:cubicBezTo>
                    <a:cubicBezTo>
                      <a:pt x="16" y="21"/>
                      <a:pt x="17" y="21"/>
                      <a:pt x="18" y="20"/>
                    </a:cubicBezTo>
                    <a:cubicBezTo>
                      <a:pt x="19" y="19"/>
                      <a:pt x="19" y="19"/>
                      <a:pt x="19" y="19"/>
                    </a:cubicBezTo>
                    <a:cubicBezTo>
                      <a:pt x="2" y="0"/>
                      <a:pt x="2" y="0"/>
                      <a:pt x="2" y="0"/>
                    </a:cubicBezTo>
                    <a:lnTo>
                      <a:pt x="0" y="5"/>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6" name="Freeform 463"/>
              <p:cNvSpPr/>
              <p:nvPr/>
            </p:nvSpPr>
            <p:spPr bwMode="auto">
              <a:xfrm>
                <a:off x="4915" y="2701"/>
                <a:ext cx="94" cy="71"/>
              </a:xfrm>
              <a:custGeom>
                <a:avLst/>
                <a:gdLst>
                  <a:gd name="T0" fmla="*/ 40 w 40"/>
                  <a:gd name="T1" fmla="*/ 13 h 30"/>
                  <a:gd name="T2" fmla="*/ 24 w 40"/>
                  <a:gd name="T3" fmla="*/ 0 h 30"/>
                  <a:gd name="T4" fmla="*/ 0 w 40"/>
                  <a:gd name="T5" fmla="*/ 18 h 30"/>
                  <a:gd name="T6" fmla="*/ 17 w 40"/>
                  <a:gd name="T7" fmla="*/ 30 h 30"/>
                  <a:gd name="T8" fmla="*/ 40 w 40"/>
                  <a:gd name="T9" fmla="*/ 13 h 30"/>
                </a:gdLst>
                <a:ahLst/>
                <a:cxnLst>
                  <a:cxn ang="0">
                    <a:pos x="T0" y="T1"/>
                  </a:cxn>
                  <a:cxn ang="0">
                    <a:pos x="T2" y="T3"/>
                  </a:cxn>
                  <a:cxn ang="0">
                    <a:pos x="T4" y="T5"/>
                  </a:cxn>
                  <a:cxn ang="0">
                    <a:pos x="T6" y="T7"/>
                  </a:cxn>
                  <a:cxn ang="0">
                    <a:pos x="T8" y="T9"/>
                  </a:cxn>
                </a:cxnLst>
                <a:rect l="0" t="0" r="r" b="b"/>
                <a:pathLst>
                  <a:path w="40" h="30">
                    <a:moveTo>
                      <a:pt x="40" y="13"/>
                    </a:moveTo>
                    <a:cubicBezTo>
                      <a:pt x="24" y="0"/>
                      <a:pt x="24" y="0"/>
                      <a:pt x="24" y="0"/>
                    </a:cubicBezTo>
                    <a:cubicBezTo>
                      <a:pt x="16" y="7"/>
                      <a:pt x="8" y="13"/>
                      <a:pt x="0" y="18"/>
                    </a:cubicBezTo>
                    <a:cubicBezTo>
                      <a:pt x="17" y="30"/>
                      <a:pt x="17" y="30"/>
                      <a:pt x="17" y="30"/>
                    </a:cubicBezTo>
                    <a:cubicBezTo>
                      <a:pt x="25" y="25"/>
                      <a:pt x="32" y="19"/>
                      <a:pt x="40" y="13"/>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7" name="Freeform 464"/>
              <p:cNvSpPr/>
              <p:nvPr/>
            </p:nvSpPr>
            <p:spPr bwMode="auto">
              <a:xfrm>
                <a:off x="4903" y="1638"/>
                <a:ext cx="47" cy="85"/>
              </a:xfrm>
              <a:custGeom>
                <a:avLst/>
                <a:gdLst>
                  <a:gd name="T0" fmla="*/ 20 w 20"/>
                  <a:gd name="T1" fmla="*/ 34 h 36"/>
                  <a:gd name="T2" fmla="*/ 5 w 20"/>
                  <a:gd name="T3" fmla="*/ 0 h 36"/>
                  <a:gd name="T4" fmla="*/ 0 w 20"/>
                  <a:gd name="T5" fmla="*/ 2 h 36"/>
                  <a:gd name="T6" fmla="*/ 15 w 20"/>
                  <a:gd name="T7" fmla="*/ 36 h 36"/>
                  <a:gd name="T8" fmla="*/ 20 w 20"/>
                  <a:gd name="T9" fmla="*/ 34 h 36"/>
                </a:gdLst>
                <a:ahLst/>
                <a:cxnLst>
                  <a:cxn ang="0">
                    <a:pos x="T0" y="T1"/>
                  </a:cxn>
                  <a:cxn ang="0">
                    <a:pos x="T2" y="T3"/>
                  </a:cxn>
                  <a:cxn ang="0">
                    <a:pos x="T4" y="T5"/>
                  </a:cxn>
                  <a:cxn ang="0">
                    <a:pos x="T6" y="T7"/>
                  </a:cxn>
                  <a:cxn ang="0">
                    <a:pos x="T8" y="T9"/>
                  </a:cxn>
                </a:cxnLst>
                <a:rect l="0" t="0" r="r" b="b"/>
                <a:pathLst>
                  <a:path w="20" h="36">
                    <a:moveTo>
                      <a:pt x="20" y="34"/>
                    </a:moveTo>
                    <a:cubicBezTo>
                      <a:pt x="5" y="0"/>
                      <a:pt x="5" y="0"/>
                      <a:pt x="5" y="0"/>
                    </a:cubicBezTo>
                    <a:cubicBezTo>
                      <a:pt x="4" y="1"/>
                      <a:pt x="2" y="1"/>
                      <a:pt x="0" y="2"/>
                    </a:cubicBezTo>
                    <a:cubicBezTo>
                      <a:pt x="15" y="36"/>
                      <a:pt x="15" y="36"/>
                      <a:pt x="15" y="36"/>
                    </a:cubicBezTo>
                    <a:cubicBezTo>
                      <a:pt x="17" y="35"/>
                      <a:pt x="18" y="35"/>
                      <a:pt x="20" y="34"/>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8" name="Freeform 465"/>
              <p:cNvSpPr/>
              <p:nvPr/>
            </p:nvSpPr>
            <p:spPr bwMode="auto">
              <a:xfrm>
                <a:off x="4555" y="2167"/>
                <a:ext cx="459" cy="382"/>
              </a:xfrm>
              <a:custGeom>
                <a:avLst/>
                <a:gdLst>
                  <a:gd name="T0" fmla="*/ 180 w 194"/>
                  <a:gd name="T1" fmla="*/ 156 h 161"/>
                  <a:gd name="T2" fmla="*/ 194 w 194"/>
                  <a:gd name="T3" fmla="*/ 143 h 161"/>
                  <a:gd name="T4" fmla="*/ 96 w 194"/>
                  <a:gd name="T5" fmla="*/ 24 h 161"/>
                  <a:gd name="T6" fmla="*/ 44 w 194"/>
                  <a:gd name="T7" fmla="*/ 2 h 161"/>
                  <a:gd name="T8" fmla="*/ 3 w 194"/>
                  <a:gd name="T9" fmla="*/ 57 h 161"/>
                  <a:gd name="T10" fmla="*/ 42 w 194"/>
                  <a:gd name="T11" fmla="*/ 83 h 161"/>
                  <a:gd name="T12" fmla="*/ 52 w 194"/>
                  <a:gd name="T13" fmla="*/ 54 h 161"/>
                  <a:gd name="T14" fmla="*/ 27 w 194"/>
                  <a:gd name="T15" fmla="*/ 62 h 161"/>
                  <a:gd name="T16" fmla="*/ 54 w 194"/>
                  <a:gd name="T17" fmla="*/ 23 h 161"/>
                  <a:gd name="T18" fmla="*/ 124 w 194"/>
                  <a:gd name="T19" fmla="*/ 140 h 161"/>
                  <a:gd name="T20" fmla="*/ 180 w 194"/>
                  <a:gd name="T21" fmla="*/ 156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4" h="161">
                    <a:moveTo>
                      <a:pt x="180" y="156"/>
                    </a:moveTo>
                    <a:cubicBezTo>
                      <a:pt x="185" y="151"/>
                      <a:pt x="190" y="147"/>
                      <a:pt x="194" y="143"/>
                    </a:cubicBezTo>
                    <a:cubicBezTo>
                      <a:pt x="156" y="133"/>
                      <a:pt x="112" y="90"/>
                      <a:pt x="96" y="24"/>
                    </a:cubicBezTo>
                    <a:cubicBezTo>
                      <a:pt x="78" y="0"/>
                      <a:pt x="57" y="0"/>
                      <a:pt x="44" y="2"/>
                    </a:cubicBezTo>
                    <a:cubicBezTo>
                      <a:pt x="9" y="9"/>
                      <a:pt x="0" y="37"/>
                      <a:pt x="3" y="57"/>
                    </a:cubicBezTo>
                    <a:cubicBezTo>
                      <a:pt x="6" y="70"/>
                      <a:pt x="20" y="89"/>
                      <a:pt x="42" y="83"/>
                    </a:cubicBezTo>
                    <a:cubicBezTo>
                      <a:pt x="55" y="80"/>
                      <a:pt x="62" y="63"/>
                      <a:pt x="52" y="54"/>
                    </a:cubicBezTo>
                    <a:cubicBezTo>
                      <a:pt x="49" y="74"/>
                      <a:pt x="32" y="70"/>
                      <a:pt x="27" y="62"/>
                    </a:cubicBezTo>
                    <a:cubicBezTo>
                      <a:pt x="14" y="42"/>
                      <a:pt x="30" y="17"/>
                      <a:pt x="54" y="23"/>
                    </a:cubicBezTo>
                    <a:cubicBezTo>
                      <a:pt x="100" y="36"/>
                      <a:pt x="93" y="112"/>
                      <a:pt x="124" y="140"/>
                    </a:cubicBezTo>
                    <a:cubicBezTo>
                      <a:pt x="135" y="149"/>
                      <a:pt x="154" y="161"/>
                      <a:pt x="180" y="156"/>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9" name="Freeform 466"/>
              <p:cNvSpPr/>
              <p:nvPr/>
            </p:nvSpPr>
            <p:spPr bwMode="auto">
              <a:xfrm>
                <a:off x="4893" y="1517"/>
                <a:ext cx="36" cy="38"/>
              </a:xfrm>
              <a:custGeom>
                <a:avLst/>
                <a:gdLst>
                  <a:gd name="T0" fmla="*/ 0 w 15"/>
                  <a:gd name="T1" fmla="*/ 4 h 16"/>
                  <a:gd name="T2" fmla="*/ 10 w 15"/>
                  <a:gd name="T3" fmla="*/ 16 h 16"/>
                  <a:gd name="T4" fmla="*/ 15 w 15"/>
                  <a:gd name="T5" fmla="*/ 15 h 16"/>
                  <a:gd name="T6" fmla="*/ 2 w 15"/>
                  <a:gd name="T7" fmla="*/ 0 h 16"/>
                  <a:gd name="T8" fmla="*/ 0 w 15"/>
                  <a:gd name="T9" fmla="*/ 4 h 16"/>
                </a:gdLst>
                <a:ahLst/>
                <a:cxnLst>
                  <a:cxn ang="0">
                    <a:pos x="T0" y="T1"/>
                  </a:cxn>
                  <a:cxn ang="0">
                    <a:pos x="T2" y="T3"/>
                  </a:cxn>
                  <a:cxn ang="0">
                    <a:pos x="T4" y="T5"/>
                  </a:cxn>
                  <a:cxn ang="0">
                    <a:pos x="T6" y="T7"/>
                  </a:cxn>
                  <a:cxn ang="0">
                    <a:pos x="T8" y="T9"/>
                  </a:cxn>
                </a:cxnLst>
                <a:rect l="0" t="0" r="r" b="b"/>
                <a:pathLst>
                  <a:path w="15" h="16">
                    <a:moveTo>
                      <a:pt x="0" y="4"/>
                    </a:moveTo>
                    <a:cubicBezTo>
                      <a:pt x="10" y="16"/>
                      <a:pt x="10" y="16"/>
                      <a:pt x="10" y="16"/>
                    </a:cubicBezTo>
                    <a:cubicBezTo>
                      <a:pt x="12" y="16"/>
                      <a:pt x="13" y="15"/>
                      <a:pt x="15" y="15"/>
                    </a:cubicBezTo>
                    <a:cubicBezTo>
                      <a:pt x="2" y="0"/>
                      <a:pt x="2" y="0"/>
                      <a:pt x="2" y="0"/>
                    </a:cubicBezTo>
                    <a:lnTo>
                      <a:pt x="0" y="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0" name="Freeform 467"/>
              <p:cNvSpPr/>
              <p:nvPr/>
            </p:nvSpPr>
            <p:spPr bwMode="auto">
              <a:xfrm>
                <a:off x="4886" y="1643"/>
                <a:ext cx="50" cy="87"/>
              </a:xfrm>
              <a:custGeom>
                <a:avLst/>
                <a:gdLst>
                  <a:gd name="T0" fmla="*/ 21 w 21"/>
                  <a:gd name="T1" fmla="*/ 35 h 37"/>
                  <a:gd name="T2" fmla="*/ 5 w 21"/>
                  <a:gd name="T3" fmla="*/ 0 h 37"/>
                  <a:gd name="T4" fmla="*/ 0 w 21"/>
                  <a:gd name="T5" fmla="*/ 2 h 37"/>
                  <a:gd name="T6" fmla="*/ 15 w 21"/>
                  <a:gd name="T7" fmla="*/ 37 h 37"/>
                  <a:gd name="T8" fmla="*/ 21 w 21"/>
                  <a:gd name="T9" fmla="*/ 35 h 37"/>
                </a:gdLst>
                <a:ahLst/>
                <a:cxnLst>
                  <a:cxn ang="0">
                    <a:pos x="T0" y="T1"/>
                  </a:cxn>
                  <a:cxn ang="0">
                    <a:pos x="T2" y="T3"/>
                  </a:cxn>
                  <a:cxn ang="0">
                    <a:pos x="T4" y="T5"/>
                  </a:cxn>
                  <a:cxn ang="0">
                    <a:pos x="T6" y="T7"/>
                  </a:cxn>
                  <a:cxn ang="0">
                    <a:pos x="T8" y="T9"/>
                  </a:cxn>
                </a:cxnLst>
                <a:rect l="0" t="0" r="r" b="b"/>
                <a:pathLst>
                  <a:path w="21" h="37">
                    <a:moveTo>
                      <a:pt x="21" y="35"/>
                    </a:moveTo>
                    <a:cubicBezTo>
                      <a:pt x="5" y="0"/>
                      <a:pt x="5" y="0"/>
                      <a:pt x="5" y="0"/>
                    </a:cubicBezTo>
                    <a:cubicBezTo>
                      <a:pt x="0" y="2"/>
                      <a:pt x="0" y="2"/>
                      <a:pt x="0" y="2"/>
                    </a:cubicBezTo>
                    <a:cubicBezTo>
                      <a:pt x="15" y="37"/>
                      <a:pt x="15" y="37"/>
                      <a:pt x="15" y="37"/>
                    </a:cubicBezTo>
                    <a:cubicBezTo>
                      <a:pt x="17" y="36"/>
                      <a:pt x="19" y="35"/>
                      <a:pt x="21" y="35"/>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1" name="Freeform 468"/>
              <p:cNvSpPr/>
              <p:nvPr/>
            </p:nvSpPr>
            <p:spPr bwMode="auto">
              <a:xfrm>
                <a:off x="4709" y="1733"/>
                <a:ext cx="234" cy="104"/>
              </a:xfrm>
              <a:custGeom>
                <a:avLst/>
                <a:gdLst>
                  <a:gd name="T0" fmla="*/ 0 w 99"/>
                  <a:gd name="T1" fmla="*/ 15 h 44"/>
                  <a:gd name="T2" fmla="*/ 7 w 99"/>
                  <a:gd name="T3" fmla="*/ 18 h 44"/>
                  <a:gd name="T4" fmla="*/ 94 w 99"/>
                  <a:gd name="T5" fmla="*/ 44 h 44"/>
                  <a:gd name="T6" fmla="*/ 99 w 99"/>
                  <a:gd name="T7" fmla="*/ 23 h 44"/>
                  <a:gd name="T8" fmla="*/ 63 w 99"/>
                  <a:gd name="T9" fmla="*/ 14 h 44"/>
                  <a:gd name="T10" fmla="*/ 43 w 99"/>
                  <a:gd name="T11" fmla="*/ 22 h 44"/>
                  <a:gd name="T12" fmla="*/ 31 w 99"/>
                  <a:gd name="T13" fmla="*/ 6 h 44"/>
                  <a:gd name="T14" fmla="*/ 10 w 99"/>
                  <a:gd name="T15" fmla="*/ 0 h 44"/>
                  <a:gd name="T16" fmla="*/ 0 w 99"/>
                  <a:gd name="T17" fmla="*/ 1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44">
                    <a:moveTo>
                      <a:pt x="0" y="15"/>
                    </a:moveTo>
                    <a:cubicBezTo>
                      <a:pt x="7" y="18"/>
                      <a:pt x="7" y="18"/>
                      <a:pt x="7" y="18"/>
                    </a:cubicBezTo>
                    <a:cubicBezTo>
                      <a:pt x="29" y="25"/>
                      <a:pt x="63" y="37"/>
                      <a:pt x="94" y="44"/>
                    </a:cubicBezTo>
                    <a:cubicBezTo>
                      <a:pt x="95" y="37"/>
                      <a:pt x="97" y="30"/>
                      <a:pt x="99" y="23"/>
                    </a:cubicBezTo>
                    <a:cubicBezTo>
                      <a:pt x="86" y="20"/>
                      <a:pt x="75" y="17"/>
                      <a:pt x="63" y="14"/>
                    </a:cubicBezTo>
                    <a:cubicBezTo>
                      <a:pt x="55" y="17"/>
                      <a:pt x="48" y="20"/>
                      <a:pt x="43" y="22"/>
                    </a:cubicBezTo>
                    <a:cubicBezTo>
                      <a:pt x="40" y="17"/>
                      <a:pt x="35" y="12"/>
                      <a:pt x="31" y="6"/>
                    </a:cubicBezTo>
                    <a:cubicBezTo>
                      <a:pt x="23" y="4"/>
                      <a:pt x="16" y="2"/>
                      <a:pt x="10" y="0"/>
                    </a:cubicBezTo>
                    <a:cubicBezTo>
                      <a:pt x="7" y="5"/>
                      <a:pt x="4" y="10"/>
                      <a:pt x="0" y="15"/>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2" name="Freeform 469"/>
              <p:cNvSpPr/>
              <p:nvPr/>
            </p:nvSpPr>
            <p:spPr bwMode="auto">
              <a:xfrm>
                <a:off x="4889" y="1531"/>
                <a:ext cx="26" cy="28"/>
              </a:xfrm>
              <a:custGeom>
                <a:avLst/>
                <a:gdLst>
                  <a:gd name="T0" fmla="*/ 0 w 11"/>
                  <a:gd name="T1" fmla="*/ 4 h 12"/>
                  <a:gd name="T2" fmla="*/ 6 w 11"/>
                  <a:gd name="T3" fmla="*/ 12 h 12"/>
                  <a:gd name="T4" fmla="*/ 11 w 11"/>
                  <a:gd name="T5" fmla="*/ 11 h 12"/>
                  <a:gd name="T6" fmla="*/ 1 w 11"/>
                  <a:gd name="T7" fmla="*/ 0 h 12"/>
                  <a:gd name="T8" fmla="*/ 0 w 11"/>
                  <a:gd name="T9" fmla="*/ 4 h 12"/>
                </a:gdLst>
                <a:ahLst/>
                <a:cxnLst>
                  <a:cxn ang="0">
                    <a:pos x="T0" y="T1"/>
                  </a:cxn>
                  <a:cxn ang="0">
                    <a:pos x="T2" y="T3"/>
                  </a:cxn>
                  <a:cxn ang="0">
                    <a:pos x="T4" y="T5"/>
                  </a:cxn>
                  <a:cxn ang="0">
                    <a:pos x="T6" y="T7"/>
                  </a:cxn>
                  <a:cxn ang="0">
                    <a:pos x="T8" y="T9"/>
                  </a:cxn>
                </a:cxnLst>
                <a:rect l="0" t="0" r="r" b="b"/>
                <a:pathLst>
                  <a:path w="11" h="12">
                    <a:moveTo>
                      <a:pt x="0" y="4"/>
                    </a:moveTo>
                    <a:cubicBezTo>
                      <a:pt x="6" y="12"/>
                      <a:pt x="6" y="12"/>
                      <a:pt x="6" y="12"/>
                    </a:cubicBezTo>
                    <a:cubicBezTo>
                      <a:pt x="8" y="11"/>
                      <a:pt x="9" y="11"/>
                      <a:pt x="11" y="11"/>
                    </a:cubicBezTo>
                    <a:cubicBezTo>
                      <a:pt x="1" y="0"/>
                      <a:pt x="1" y="0"/>
                      <a:pt x="1" y="0"/>
                    </a:cubicBezTo>
                    <a:lnTo>
                      <a:pt x="0" y="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3" name="Freeform 470"/>
              <p:cNvSpPr/>
              <p:nvPr/>
            </p:nvSpPr>
            <p:spPr bwMode="auto">
              <a:xfrm>
                <a:off x="4867" y="1650"/>
                <a:ext cx="52" cy="85"/>
              </a:xfrm>
              <a:custGeom>
                <a:avLst/>
                <a:gdLst>
                  <a:gd name="T0" fmla="*/ 52 w 52"/>
                  <a:gd name="T1" fmla="*/ 80 h 85"/>
                  <a:gd name="T2" fmla="*/ 15 w 52"/>
                  <a:gd name="T3" fmla="*/ 0 h 85"/>
                  <a:gd name="T4" fmla="*/ 0 w 52"/>
                  <a:gd name="T5" fmla="*/ 4 h 85"/>
                  <a:gd name="T6" fmla="*/ 41 w 52"/>
                  <a:gd name="T7" fmla="*/ 85 h 85"/>
                  <a:gd name="T8" fmla="*/ 52 w 52"/>
                  <a:gd name="T9" fmla="*/ 80 h 85"/>
                </a:gdLst>
                <a:ahLst/>
                <a:cxnLst>
                  <a:cxn ang="0">
                    <a:pos x="T0" y="T1"/>
                  </a:cxn>
                  <a:cxn ang="0">
                    <a:pos x="T2" y="T3"/>
                  </a:cxn>
                  <a:cxn ang="0">
                    <a:pos x="T4" y="T5"/>
                  </a:cxn>
                  <a:cxn ang="0">
                    <a:pos x="T6" y="T7"/>
                  </a:cxn>
                  <a:cxn ang="0">
                    <a:pos x="T8" y="T9"/>
                  </a:cxn>
                </a:cxnLst>
                <a:rect l="0" t="0" r="r" b="b"/>
                <a:pathLst>
                  <a:path w="52" h="85">
                    <a:moveTo>
                      <a:pt x="52" y="80"/>
                    </a:moveTo>
                    <a:lnTo>
                      <a:pt x="15" y="0"/>
                    </a:lnTo>
                    <a:lnTo>
                      <a:pt x="0" y="4"/>
                    </a:lnTo>
                    <a:lnTo>
                      <a:pt x="41" y="85"/>
                    </a:lnTo>
                    <a:lnTo>
                      <a:pt x="52" y="8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4" name="Freeform 471"/>
              <p:cNvSpPr/>
              <p:nvPr/>
            </p:nvSpPr>
            <p:spPr bwMode="auto">
              <a:xfrm>
                <a:off x="4943" y="2554"/>
                <a:ext cx="21" cy="14"/>
              </a:xfrm>
              <a:custGeom>
                <a:avLst/>
                <a:gdLst>
                  <a:gd name="T0" fmla="*/ 9 w 9"/>
                  <a:gd name="T1" fmla="*/ 0 h 6"/>
                  <a:gd name="T2" fmla="*/ 0 w 9"/>
                  <a:gd name="T3" fmla="*/ 0 h 6"/>
                  <a:gd name="T4" fmla="*/ 3 w 9"/>
                  <a:gd name="T5" fmla="*/ 6 h 6"/>
                  <a:gd name="T6" fmla="*/ 9 w 9"/>
                  <a:gd name="T7" fmla="*/ 0 h 6"/>
                </a:gdLst>
                <a:ahLst/>
                <a:cxnLst>
                  <a:cxn ang="0">
                    <a:pos x="T0" y="T1"/>
                  </a:cxn>
                  <a:cxn ang="0">
                    <a:pos x="T2" y="T3"/>
                  </a:cxn>
                  <a:cxn ang="0">
                    <a:pos x="T4" y="T5"/>
                  </a:cxn>
                  <a:cxn ang="0">
                    <a:pos x="T6" y="T7"/>
                  </a:cxn>
                </a:cxnLst>
                <a:rect l="0" t="0" r="r" b="b"/>
                <a:pathLst>
                  <a:path w="9" h="6">
                    <a:moveTo>
                      <a:pt x="9" y="0"/>
                    </a:moveTo>
                    <a:cubicBezTo>
                      <a:pt x="6" y="0"/>
                      <a:pt x="3" y="1"/>
                      <a:pt x="0" y="0"/>
                    </a:cubicBezTo>
                    <a:cubicBezTo>
                      <a:pt x="3" y="6"/>
                      <a:pt x="3" y="6"/>
                      <a:pt x="3" y="6"/>
                    </a:cubicBezTo>
                    <a:cubicBezTo>
                      <a:pt x="5" y="4"/>
                      <a:pt x="7" y="2"/>
                      <a:pt x="9" y="0"/>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5" name="Freeform 472"/>
              <p:cNvSpPr/>
              <p:nvPr/>
            </p:nvSpPr>
            <p:spPr bwMode="auto">
              <a:xfrm>
                <a:off x="4912" y="2841"/>
                <a:ext cx="45" cy="90"/>
              </a:xfrm>
              <a:custGeom>
                <a:avLst/>
                <a:gdLst>
                  <a:gd name="T0" fmla="*/ 14 w 19"/>
                  <a:gd name="T1" fmla="*/ 0 h 38"/>
                  <a:gd name="T2" fmla="*/ 0 w 19"/>
                  <a:gd name="T3" fmla="*/ 38 h 38"/>
                  <a:gd name="T4" fmla="*/ 9 w 19"/>
                  <a:gd name="T5" fmla="*/ 38 h 38"/>
                  <a:gd name="T6" fmla="*/ 19 w 19"/>
                  <a:gd name="T7" fmla="*/ 4 h 38"/>
                  <a:gd name="T8" fmla="*/ 14 w 19"/>
                  <a:gd name="T9" fmla="*/ 0 h 38"/>
                </a:gdLst>
                <a:ahLst/>
                <a:cxnLst>
                  <a:cxn ang="0">
                    <a:pos x="T0" y="T1"/>
                  </a:cxn>
                  <a:cxn ang="0">
                    <a:pos x="T2" y="T3"/>
                  </a:cxn>
                  <a:cxn ang="0">
                    <a:pos x="T4" y="T5"/>
                  </a:cxn>
                  <a:cxn ang="0">
                    <a:pos x="T6" y="T7"/>
                  </a:cxn>
                  <a:cxn ang="0">
                    <a:pos x="T8" y="T9"/>
                  </a:cxn>
                </a:cxnLst>
                <a:rect l="0" t="0" r="r" b="b"/>
                <a:pathLst>
                  <a:path w="19" h="38">
                    <a:moveTo>
                      <a:pt x="14" y="0"/>
                    </a:moveTo>
                    <a:cubicBezTo>
                      <a:pt x="7" y="14"/>
                      <a:pt x="2" y="26"/>
                      <a:pt x="0" y="38"/>
                    </a:cubicBezTo>
                    <a:cubicBezTo>
                      <a:pt x="9" y="38"/>
                      <a:pt x="9" y="38"/>
                      <a:pt x="9" y="38"/>
                    </a:cubicBezTo>
                    <a:cubicBezTo>
                      <a:pt x="10" y="26"/>
                      <a:pt x="13" y="12"/>
                      <a:pt x="19" y="4"/>
                    </a:cubicBezTo>
                    <a:lnTo>
                      <a:pt x="14" y="0"/>
                    </a:ln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6" name="Freeform 473"/>
              <p:cNvSpPr/>
              <p:nvPr/>
            </p:nvSpPr>
            <p:spPr bwMode="auto">
              <a:xfrm>
                <a:off x="4943" y="2855"/>
                <a:ext cx="43" cy="76"/>
              </a:xfrm>
              <a:custGeom>
                <a:avLst/>
                <a:gdLst>
                  <a:gd name="T0" fmla="*/ 9 w 18"/>
                  <a:gd name="T1" fmla="*/ 0 h 32"/>
                  <a:gd name="T2" fmla="*/ 0 w 18"/>
                  <a:gd name="T3" fmla="*/ 32 h 32"/>
                  <a:gd name="T4" fmla="*/ 11 w 18"/>
                  <a:gd name="T5" fmla="*/ 32 h 32"/>
                  <a:gd name="T6" fmla="*/ 18 w 18"/>
                  <a:gd name="T7" fmla="*/ 6 h 32"/>
                  <a:gd name="T8" fmla="*/ 9 w 18"/>
                  <a:gd name="T9" fmla="*/ 0 h 32"/>
                </a:gdLst>
                <a:ahLst/>
                <a:cxnLst>
                  <a:cxn ang="0">
                    <a:pos x="T0" y="T1"/>
                  </a:cxn>
                  <a:cxn ang="0">
                    <a:pos x="T2" y="T3"/>
                  </a:cxn>
                  <a:cxn ang="0">
                    <a:pos x="T4" y="T5"/>
                  </a:cxn>
                  <a:cxn ang="0">
                    <a:pos x="T6" y="T7"/>
                  </a:cxn>
                  <a:cxn ang="0">
                    <a:pos x="T8" y="T9"/>
                  </a:cxn>
                </a:cxnLst>
                <a:rect l="0" t="0" r="r" b="b"/>
                <a:pathLst>
                  <a:path w="18" h="32">
                    <a:moveTo>
                      <a:pt x="9" y="0"/>
                    </a:moveTo>
                    <a:cubicBezTo>
                      <a:pt x="3" y="9"/>
                      <a:pt x="0" y="20"/>
                      <a:pt x="0" y="32"/>
                    </a:cubicBezTo>
                    <a:cubicBezTo>
                      <a:pt x="11" y="32"/>
                      <a:pt x="11" y="32"/>
                      <a:pt x="11" y="32"/>
                    </a:cubicBezTo>
                    <a:cubicBezTo>
                      <a:pt x="12" y="24"/>
                      <a:pt x="15" y="15"/>
                      <a:pt x="18" y="6"/>
                    </a:cubicBezTo>
                    <a:cubicBezTo>
                      <a:pt x="15" y="4"/>
                      <a:pt x="12" y="2"/>
                      <a:pt x="9" y="0"/>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7" name="Freeform 474"/>
              <p:cNvSpPr/>
              <p:nvPr/>
            </p:nvSpPr>
            <p:spPr bwMode="auto">
              <a:xfrm>
                <a:off x="4879" y="1545"/>
                <a:ext cx="21" cy="22"/>
              </a:xfrm>
              <a:custGeom>
                <a:avLst/>
                <a:gdLst>
                  <a:gd name="T0" fmla="*/ 0 w 9"/>
                  <a:gd name="T1" fmla="*/ 9 h 9"/>
                  <a:gd name="T2" fmla="*/ 9 w 9"/>
                  <a:gd name="T3" fmla="*/ 6 h 9"/>
                  <a:gd name="T4" fmla="*/ 3 w 9"/>
                  <a:gd name="T5" fmla="*/ 0 h 9"/>
                  <a:gd name="T6" fmla="*/ 0 w 9"/>
                  <a:gd name="T7" fmla="*/ 9 h 9"/>
                </a:gdLst>
                <a:ahLst/>
                <a:cxnLst>
                  <a:cxn ang="0">
                    <a:pos x="T0" y="T1"/>
                  </a:cxn>
                  <a:cxn ang="0">
                    <a:pos x="T2" y="T3"/>
                  </a:cxn>
                  <a:cxn ang="0">
                    <a:pos x="T4" y="T5"/>
                  </a:cxn>
                  <a:cxn ang="0">
                    <a:pos x="T6" y="T7"/>
                  </a:cxn>
                </a:cxnLst>
                <a:rect l="0" t="0" r="r" b="b"/>
                <a:pathLst>
                  <a:path w="9" h="9">
                    <a:moveTo>
                      <a:pt x="0" y="9"/>
                    </a:moveTo>
                    <a:cubicBezTo>
                      <a:pt x="3" y="8"/>
                      <a:pt x="6" y="7"/>
                      <a:pt x="9" y="6"/>
                    </a:cubicBezTo>
                    <a:cubicBezTo>
                      <a:pt x="3" y="0"/>
                      <a:pt x="3" y="0"/>
                      <a:pt x="3" y="0"/>
                    </a:cubicBezTo>
                    <a:cubicBezTo>
                      <a:pt x="2" y="3"/>
                      <a:pt x="1" y="6"/>
                      <a:pt x="0" y="9"/>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8" name="Freeform 475"/>
              <p:cNvSpPr/>
              <p:nvPr/>
            </p:nvSpPr>
            <p:spPr bwMode="auto">
              <a:xfrm>
                <a:off x="4851" y="1654"/>
                <a:ext cx="54" cy="86"/>
              </a:xfrm>
              <a:custGeom>
                <a:avLst/>
                <a:gdLst>
                  <a:gd name="T0" fmla="*/ 54 w 54"/>
                  <a:gd name="T1" fmla="*/ 81 h 86"/>
                  <a:gd name="T2" fmla="*/ 12 w 54"/>
                  <a:gd name="T3" fmla="*/ 0 h 86"/>
                  <a:gd name="T4" fmla="*/ 0 w 54"/>
                  <a:gd name="T5" fmla="*/ 5 h 86"/>
                  <a:gd name="T6" fmla="*/ 42 w 54"/>
                  <a:gd name="T7" fmla="*/ 86 h 86"/>
                  <a:gd name="T8" fmla="*/ 54 w 54"/>
                  <a:gd name="T9" fmla="*/ 81 h 86"/>
                </a:gdLst>
                <a:ahLst/>
                <a:cxnLst>
                  <a:cxn ang="0">
                    <a:pos x="T0" y="T1"/>
                  </a:cxn>
                  <a:cxn ang="0">
                    <a:pos x="T2" y="T3"/>
                  </a:cxn>
                  <a:cxn ang="0">
                    <a:pos x="T4" y="T5"/>
                  </a:cxn>
                  <a:cxn ang="0">
                    <a:pos x="T6" y="T7"/>
                  </a:cxn>
                  <a:cxn ang="0">
                    <a:pos x="T8" y="T9"/>
                  </a:cxn>
                </a:cxnLst>
                <a:rect l="0" t="0" r="r" b="b"/>
                <a:pathLst>
                  <a:path w="54" h="86">
                    <a:moveTo>
                      <a:pt x="54" y="81"/>
                    </a:moveTo>
                    <a:lnTo>
                      <a:pt x="12" y="0"/>
                    </a:lnTo>
                    <a:lnTo>
                      <a:pt x="0" y="5"/>
                    </a:lnTo>
                    <a:lnTo>
                      <a:pt x="42" y="86"/>
                    </a:lnTo>
                    <a:lnTo>
                      <a:pt x="54" y="81"/>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9" name="Freeform 476"/>
              <p:cNvSpPr/>
              <p:nvPr/>
            </p:nvSpPr>
            <p:spPr bwMode="auto">
              <a:xfrm>
                <a:off x="4756" y="1389"/>
                <a:ext cx="130" cy="78"/>
              </a:xfrm>
              <a:custGeom>
                <a:avLst/>
                <a:gdLst>
                  <a:gd name="T0" fmla="*/ 24 w 130"/>
                  <a:gd name="T1" fmla="*/ 78 h 78"/>
                  <a:gd name="T2" fmla="*/ 43 w 130"/>
                  <a:gd name="T3" fmla="*/ 40 h 78"/>
                  <a:gd name="T4" fmla="*/ 114 w 130"/>
                  <a:gd name="T5" fmla="*/ 76 h 78"/>
                  <a:gd name="T6" fmla="*/ 130 w 130"/>
                  <a:gd name="T7" fmla="*/ 33 h 78"/>
                  <a:gd name="T8" fmla="*/ 52 w 130"/>
                  <a:gd name="T9" fmla="*/ 11 h 78"/>
                  <a:gd name="T10" fmla="*/ 57 w 130"/>
                  <a:gd name="T11" fmla="*/ 0 h 78"/>
                  <a:gd name="T12" fmla="*/ 24 w 130"/>
                  <a:gd name="T13" fmla="*/ 0 h 78"/>
                  <a:gd name="T14" fmla="*/ 0 w 130"/>
                  <a:gd name="T15" fmla="*/ 11 h 78"/>
                  <a:gd name="T16" fmla="*/ 24 w 130"/>
                  <a:gd name="T17"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78">
                    <a:moveTo>
                      <a:pt x="24" y="78"/>
                    </a:moveTo>
                    <a:lnTo>
                      <a:pt x="43" y="40"/>
                    </a:lnTo>
                    <a:lnTo>
                      <a:pt x="114" y="76"/>
                    </a:lnTo>
                    <a:lnTo>
                      <a:pt x="130" y="33"/>
                    </a:lnTo>
                    <a:lnTo>
                      <a:pt x="52" y="11"/>
                    </a:lnTo>
                    <a:lnTo>
                      <a:pt x="57" y="0"/>
                    </a:lnTo>
                    <a:lnTo>
                      <a:pt x="24" y="0"/>
                    </a:lnTo>
                    <a:lnTo>
                      <a:pt x="0" y="11"/>
                    </a:lnTo>
                    <a:lnTo>
                      <a:pt x="24" y="78"/>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0" name="Freeform 477"/>
              <p:cNvSpPr/>
              <p:nvPr/>
            </p:nvSpPr>
            <p:spPr bwMode="auto">
              <a:xfrm>
                <a:off x="4929" y="2554"/>
                <a:ext cx="21" cy="24"/>
              </a:xfrm>
              <a:custGeom>
                <a:avLst/>
                <a:gdLst>
                  <a:gd name="T0" fmla="*/ 0 w 9"/>
                  <a:gd name="T1" fmla="*/ 0 h 10"/>
                  <a:gd name="T2" fmla="*/ 6 w 9"/>
                  <a:gd name="T3" fmla="*/ 10 h 10"/>
                  <a:gd name="T4" fmla="*/ 9 w 9"/>
                  <a:gd name="T5" fmla="*/ 7 h 10"/>
                  <a:gd name="T6" fmla="*/ 5 w 9"/>
                  <a:gd name="T7" fmla="*/ 0 h 10"/>
                  <a:gd name="T8" fmla="*/ 0 w 9"/>
                  <a:gd name="T9" fmla="*/ 0 h 10"/>
                </a:gdLst>
                <a:ahLst/>
                <a:cxnLst>
                  <a:cxn ang="0">
                    <a:pos x="T0" y="T1"/>
                  </a:cxn>
                  <a:cxn ang="0">
                    <a:pos x="T2" y="T3"/>
                  </a:cxn>
                  <a:cxn ang="0">
                    <a:pos x="T4" y="T5"/>
                  </a:cxn>
                  <a:cxn ang="0">
                    <a:pos x="T6" y="T7"/>
                  </a:cxn>
                  <a:cxn ang="0">
                    <a:pos x="T8" y="T9"/>
                  </a:cxn>
                </a:cxnLst>
                <a:rect l="0" t="0" r="r" b="b"/>
                <a:pathLst>
                  <a:path w="9" h="10">
                    <a:moveTo>
                      <a:pt x="0" y="0"/>
                    </a:moveTo>
                    <a:cubicBezTo>
                      <a:pt x="6" y="10"/>
                      <a:pt x="6" y="10"/>
                      <a:pt x="6" y="10"/>
                    </a:cubicBezTo>
                    <a:cubicBezTo>
                      <a:pt x="7" y="9"/>
                      <a:pt x="8" y="8"/>
                      <a:pt x="9" y="7"/>
                    </a:cubicBezTo>
                    <a:cubicBezTo>
                      <a:pt x="5" y="0"/>
                      <a:pt x="5" y="0"/>
                      <a:pt x="5" y="0"/>
                    </a:cubicBezTo>
                    <a:cubicBezTo>
                      <a:pt x="3" y="0"/>
                      <a:pt x="2" y="0"/>
                      <a:pt x="0" y="0"/>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1" name="Freeform 478"/>
              <p:cNvSpPr/>
              <p:nvPr/>
            </p:nvSpPr>
            <p:spPr bwMode="auto">
              <a:xfrm>
                <a:off x="4915" y="2552"/>
                <a:ext cx="26" cy="38"/>
              </a:xfrm>
              <a:custGeom>
                <a:avLst/>
                <a:gdLst>
                  <a:gd name="T0" fmla="*/ 0 w 11"/>
                  <a:gd name="T1" fmla="*/ 0 h 16"/>
                  <a:gd name="T2" fmla="*/ 8 w 11"/>
                  <a:gd name="T3" fmla="*/ 16 h 16"/>
                  <a:gd name="T4" fmla="*/ 11 w 11"/>
                  <a:gd name="T5" fmla="*/ 12 h 16"/>
                  <a:gd name="T6" fmla="*/ 5 w 11"/>
                  <a:gd name="T7" fmla="*/ 1 h 16"/>
                  <a:gd name="T8" fmla="*/ 0 w 11"/>
                  <a:gd name="T9" fmla="*/ 0 h 16"/>
                </a:gdLst>
                <a:ahLst/>
                <a:cxnLst>
                  <a:cxn ang="0">
                    <a:pos x="T0" y="T1"/>
                  </a:cxn>
                  <a:cxn ang="0">
                    <a:pos x="T2" y="T3"/>
                  </a:cxn>
                  <a:cxn ang="0">
                    <a:pos x="T4" y="T5"/>
                  </a:cxn>
                  <a:cxn ang="0">
                    <a:pos x="T6" y="T7"/>
                  </a:cxn>
                  <a:cxn ang="0">
                    <a:pos x="T8" y="T9"/>
                  </a:cxn>
                </a:cxnLst>
                <a:rect l="0" t="0" r="r" b="b"/>
                <a:pathLst>
                  <a:path w="11" h="16">
                    <a:moveTo>
                      <a:pt x="0" y="0"/>
                    </a:moveTo>
                    <a:cubicBezTo>
                      <a:pt x="8" y="16"/>
                      <a:pt x="8" y="16"/>
                      <a:pt x="8" y="16"/>
                    </a:cubicBezTo>
                    <a:cubicBezTo>
                      <a:pt x="9" y="15"/>
                      <a:pt x="10" y="13"/>
                      <a:pt x="11" y="12"/>
                    </a:cubicBezTo>
                    <a:cubicBezTo>
                      <a:pt x="5" y="1"/>
                      <a:pt x="5" y="1"/>
                      <a:pt x="5" y="1"/>
                    </a:cubicBezTo>
                    <a:cubicBezTo>
                      <a:pt x="3" y="0"/>
                      <a:pt x="1" y="0"/>
                      <a:pt x="0" y="0"/>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2" name="Freeform 479"/>
              <p:cNvSpPr/>
              <p:nvPr/>
            </p:nvSpPr>
            <p:spPr bwMode="auto">
              <a:xfrm>
                <a:off x="4832" y="1659"/>
                <a:ext cx="57" cy="86"/>
              </a:xfrm>
              <a:custGeom>
                <a:avLst/>
                <a:gdLst>
                  <a:gd name="T0" fmla="*/ 57 w 57"/>
                  <a:gd name="T1" fmla="*/ 83 h 86"/>
                  <a:gd name="T2" fmla="*/ 16 w 57"/>
                  <a:gd name="T3" fmla="*/ 0 h 86"/>
                  <a:gd name="T4" fmla="*/ 0 w 57"/>
                  <a:gd name="T5" fmla="*/ 5 h 86"/>
                  <a:gd name="T6" fmla="*/ 47 w 57"/>
                  <a:gd name="T7" fmla="*/ 86 h 86"/>
                  <a:gd name="T8" fmla="*/ 57 w 57"/>
                  <a:gd name="T9" fmla="*/ 83 h 86"/>
                </a:gdLst>
                <a:ahLst/>
                <a:cxnLst>
                  <a:cxn ang="0">
                    <a:pos x="T0" y="T1"/>
                  </a:cxn>
                  <a:cxn ang="0">
                    <a:pos x="T2" y="T3"/>
                  </a:cxn>
                  <a:cxn ang="0">
                    <a:pos x="T4" y="T5"/>
                  </a:cxn>
                  <a:cxn ang="0">
                    <a:pos x="T6" y="T7"/>
                  </a:cxn>
                  <a:cxn ang="0">
                    <a:pos x="T8" y="T9"/>
                  </a:cxn>
                </a:cxnLst>
                <a:rect l="0" t="0" r="r" b="b"/>
                <a:pathLst>
                  <a:path w="57" h="86">
                    <a:moveTo>
                      <a:pt x="57" y="83"/>
                    </a:moveTo>
                    <a:lnTo>
                      <a:pt x="16" y="0"/>
                    </a:lnTo>
                    <a:lnTo>
                      <a:pt x="0" y="5"/>
                    </a:lnTo>
                    <a:lnTo>
                      <a:pt x="47" y="86"/>
                    </a:lnTo>
                    <a:lnTo>
                      <a:pt x="57" y="83"/>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3" name="Freeform 480"/>
              <p:cNvSpPr/>
              <p:nvPr/>
            </p:nvSpPr>
            <p:spPr bwMode="auto">
              <a:xfrm>
                <a:off x="4867" y="2749"/>
                <a:ext cx="81" cy="49"/>
              </a:xfrm>
              <a:custGeom>
                <a:avLst/>
                <a:gdLst>
                  <a:gd name="T0" fmla="*/ 34 w 34"/>
                  <a:gd name="T1" fmla="*/ 12 h 21"/>
                  <a:gd name="T2" fmla="*/ 17 w 34"/>
                  <a:gd name="T3" fmla="*/ 0 h 21"/>
                  <a:gd name="T4" fmla="*/ 0 w 34"/>
                  <a:gd name="T5" fmla="*/ 8 h 21"/>
                  <a:gd name="T6" fmla="*/ 17 w 34"/>
                  <a:gd name="T7" fmla="*/ 21 h 21"/>
                  <a:gd name="T8" fmla="*/ 34 w 34"/>
                  <a:gd name="T9" fmla="*/ 12 h 21"/>
                </a:gdLst>
                <a:ahLst/>
                <a:cxnLst>
                  <a:cxn ang="0">
                    <a:pos x="T0" y="T1"/>
                  </a:cxn>
                  <a:cxn ang="0">
                    <a:pos x="T2" y="T3"/>
                  </a:cxn>
                  <a:cxn ang="0">
                    <a:pos x="T4" y="T5"/>
                  </a:cxn>
                  <a:cxn ang="0">
                    <a:pos x="T6" y="T7"/>
                  </a:cxn>
                  <a:cxn ang="0">
                    <a:pos x="T8" y="T9"/>
                  </a:cxn>
                </a:cxnLst>
                <a:rect l="0" t="0" r="r" b="b"/>
                <a:pathLst>
                  <a:path w="34" h="21">
                    <a:moveTo>
                      <a:pt x="34" y="12"/>
                    </a:moveTo>
                    <a:cubicBezTo>
                      <a:pt x="17" y="0"/>
                      <a:pt x="17" y="0"/>
                      <a:pt x="17" y="0"/>
                    </a:cubicBezTo>
                    <a:cubicBezTo>
                      <a:pt x="11" y="3"/>
                      <a:pt x="6" y="6"/>
                      <a:pt x="0" y="8"/>
                    </a:cubicBezTo>
                    <a:cubicBezTo>
                      <a:pt x="3" y="10"/>
                      <a:pt x="9" y="15"/>
                      <a:pt x="17" y="21"/>
                    </a:cubicBezTo>
                    <a:cubicBezTo>
                      <a:pt x="23" y="19"/>
                      <a:pt x="28" y="16"/>
                      <a:pt x="34" y="12"/>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4" name="Freeform 481"/>
              <p:cNvSpPr/>
              <p:nvPr/>
            </p:nvSpPr>
            <p:spPr bwMode="auto">
              <a:xfrm>
                <a:off x="4903" y="2547"/>
                <a:ext cx="28" cy="52"/>
              </a:xfrm>
              <a:custGeom>
                <a:avLst/>
                <a:gdLst>
                  <a:gd name="T0" fmla="*/ 0 w 12"/>
                  <a:gd name="T1" fmla="*/ 0 h 22"/>
                  <a:gd name="T2" fmla="*/ 0 w 12"/>
                  <a:gd name="T3" fmla="*/ 2 h 22"/>
                  <a:gd name="T4" fmla="*/ 10 w 12"/>
                  <a:gd name="T5" fmla="*/ 22 h 22"/>
                  <a:gd name="T6" fmla="*/ 12 w 12"/>
                  <a:gd name="T7" fmla="*/ 19 h 22"/>
                  <a:gd name="T8" fmla="*/ 3 w 12"/>
                  <a:gd name="T9" fmla="*/ 1 h 22"/>
                  <a:gd name="T10" fmla="*/ 0 w 12"/>
                  <a:gd name="T11" fmla="*/ 0 h 22"/>
                </a:gdLst>
                <a:ahLst/>
                <a:cxnLst>
                  <a:cxn ang="0">
                    <a:pos x="T0" y="T1"/>
                  </a:cxn>
                  <a:cxn ang="0">
                    <a:pos x="T2" y="T3"/>
                  </a:cxn>
                  <a:cxn ang="0">
                    <a:pos x="T4" y="T5"/>
                  </a:cxn>
                  <a:cxn ang="0">
                    <a:pos x="T6" y="T7"/>
                  </a:cxn>
                  <a:cxn ang="0">
                    <a:pos x="T8" y="T9"/>
                  </a:cxn>
                  <a:cxn ang="0">
                    <a:pos x="T10" y="T11"/>
                  </a:cxn>
                </a:cxnLst>
                <a:rect l="0" t="0" r="r" b="b"/>
                <a:pathLst>
                  <a:path w="12" h="22">
                    <a:moveTo>
                      <a:pt x="0" y="0"/>
                    </a:moveTo>
                    <a:cubicBezTo>
                      <a:pt x="0" y="1"/>
                      <a:pt x="0" y="2"/>
                      <a:pt x="0" y="2"/>
                    </a:cubicBezTo>
                    <a:cubicBezTo>
                      <a:pt x="10" y="22"/>
                      <a:pt x="10" y="22"/>
                      <a:pt x="10" y="22"/>
                    </a:cubicBezTo>
                    <a:cubicBezTo>
                      <a:pt x="11" y="21"/>
                      <a:pt x="11" y="20"/>
                      <a:pt x="12" y="19"/>
                    </a:cubicBezTo>
                    <a:cubicBezTo>
                      <a:pt x="3" y="1"/>
                      <a:pt x="3" y="1"/>
                      <a:pt x="3" y="1"/>
                    </a:cubicBezTo>
                    <a:cubicBezTo>
                      <a:pt x="2" y="1"/>
                      <a:pt x="1" y="1"/>
                      <a:pt x="0" y="0"/>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5" name="Freeform 482"/>
              <p:cNvSpPr/>
              <p:nvPr/>
            </p:nvSpPr>
            <p:spPr bwMode="auto">
              <a:xfrm>
                <a:off x="4822" y="1389"/>
                <a:ext cx="34" cy="14"/>
              </a:xfrm>
              <a:custGeom>
                <a:avLst/>
                <a:gdLst>
                  <a:gd name="T0" fmla="*/ 11 w 14"/>
                  <a:gd name="T1" fmla="*/ 6 h 6"/>
                  <a:gd name="T2" fmla="*/ 14 w 14"/>
                  <a:gd name="T3" fmla="*/ 0 h 6"/>
                  <a:gd name="T4" fmla="*/ 1 w 14"/>
                  <a:gd name="T5" fmla="*/ 0 h 6"/>
                  <a:gd name="T6" fmla="*/ 0 w 14"/>
                  <a:gd name="T7" fmla="*/ 3 h 6"/>
                  <a:gd name="T8" fmla="*/ 11 w 14"/>
                  <a:gd name="T9" fmla="*/ 6 h 6"/>
                </a:gdLst>
                <a:ahLst/>
                <a:cxnLst>
                  <a:cxn ang="0">
                    <a:pos x="T0" y="T1"/>
                  </a:cxn>
                  <a:cxn ang="0">
                    <a:pos x="T2" y="T3"/>
                  </a:cxn>
                  <a:cxn ang="0">
                    <a:pos x="T4" y="T5"/>
                  </a:cxn>
                  <a:cxn ang="0">
                    <a:pos x="T6" y="T7"/>
                  </a:cxn>
                  <a:cxn ang="0">
                    <a:pos x="T8" y="T9"/>
                  </a:cxn>
                </a:cxnLst>
                <a:rect l="0" t="0" r="r" b="b"/>
                <a:pathLst>
                  <a:path w="14" h="6">
                    <a:moveTo>
                      <a:pt x="11" y="6"/>
                    </a:moveTo>
                    <a:cubicBezTo>
                      <a:pt x="12" y="4"/>
                      <a:pt x="13" y="2"/>
                      <a:pt x="14" y="0"/>
                    </a:cubicBezTo>
                    <a:cubicBezTo>
                      <a:pt x="1" y="0"/>
                      <a:pt x="1" y="0"/>
                      <a:pt x="1" y="0"/>
                    </a:cubicBezTo>
                    <a:cubicBezTo>
                      <a:pt x="0" y="3"/>
                      <a:pt x="0" y="3"/>
                      <a:pt x="0" y="3"/>
                    </a:cubicBezTo>
                    <a:lnTo>
                      <a:pt x="11" y="6"/>
                    </a:ln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6" name="Freeform 483"/>
              <p:cNvSpPr/>
              <p:nvPr/>
            </p:nvSpPr>
            <p:spPr bwMode="auto">
              <a:xfrm>
                <a:off x="4702" y="1799"/>
                <a:ext cx="224" cy="221"/>
              </a:xfrm>
              <a:custGeom>
                <a:avLst/>
                <a:gdLst>
                  <a:gd name="T0" fmla="*/ 46 w 95"/>
                  <a:gd name="T1" fmla="*/ 40 h 93"/>
                  <a:gd name="T2" fmla="*/ 0 w 95"/>
                  <a:gd name="T3" fmla="*/ 77 h 93"/>
                  <a:gd name="T4" fmla="*/ 30 w 95"/>
                  <a:gd name="T5" fmla="*/ 83 h 93"/>
                  <a:gd name="T6" fmla="*/ 35 w 95"/>
                  <a:gd name="T7" fmla="*/ 55 h 93"/>
                  <a:gd name="T8" fmla="*/ 50 w 95"/>
                  <a:gd name="T9" fmla="*/ 87 h 93"/>
                  <a:gd name="T10" fmla="*/ 78 w 95"/>
                  <a:gd name="T11" fmla="*/ 93 h 93"/>
                  <a:gd name="T12" fmla="*/ 95 w 95"/>
                  <a:gd name="T13" fmla="*/ 22 h 93"/>
                  <a:gd name="T14" fmla="*/ 19 w 95"/>
                  <a:gd name="T15" fmla="*/ 0 h 93"/>
                  <a:gd name="T16" fmla="*/ 46 w 95"/>
                  <a:gd name="T17"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93">
                    <a:moveTo>
                      <a:pt x="46" y="40"/>
                    </a:moveTo>
                    <a:cubicBezTo>
                      <a:pt x="31" y="46"/>
                      <a:pt x="5" y="63"/>
                      <a:pt x="0" y="77"/>
                    </a:cubicBezTo>
                    <a:cubicBezTo>
                      <a:pt x="3" y="78"/>
                      <a:pt x="16" y="80"/>
                      <a:pt x="30" y="83"/>
                    </a:cubicBezTo>
                    <a:cubicBezTo>
                      <a:pt x="31" y="74"/>
                      <a:pt x="33" y="64"/>
                      <a:pt x="35" y="55"/>
                    </a:cubicBezTo>
                    <a:cubicBezTo>
                      <a:pt x="40" y="67"/>
                      <a:pt x="45" y="77"/>
                      <a:pt x="50" y="87"/>
                    </a:cubicBezTo>
                    <a:cubicBezTo>
                      <a:pt x="61" y="89"/>
                      <a:pt x="71" y="92"/>
                      <a:pt x="78" y="93"/>
                    </a:cubicBezTo>
                    <a:cubicBezTo>
                      <a:pt x="83" y="71"/>
                      <a:pt x="89" y="46"/>
                      <a:pt x="95" y="22"/>
                    </a:cubicBezTo>
                    <a:cubicBezTo>
                      <a:pt x="72" y="17"/>
                      <a:pt x="40" y="7"/>
                      <a:pt x="19" y="0"/>
                    </a:cubicBezTo>
                    <a:cubicBezTo>
                      <a:pt x="19" y="14"/>
                      <a:pt x="37" y="31"/>
                      <a:pt x="46" y="40"/>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7" name="Freeform 484"/>
              <p:cNvSpPr/>
              <p:nvPr/>
            </p:nvSpPr>
            <p:spPr bwMode="auto">
              <a:xfrm>
                <a:off x="4896" y="2556"/>
                <a:ext cx="28" cy="53"/>
              </a:xfrm>
              <a:custGeom>
                <a:avLst/>
                <a:gdLst>
                  <a:gd name="T0" fmla="*/ 10 w 12"/>
                  <a:gd name="T1" fmla="*/ 22 h 22"/>
                  <a:gd name="T2" fmla="*/ 12 w 12"/>
                  <a:gd name="T3" fmla="*/ 19 h 22"/>
                  <a:gd name="T4" fmla="*/ 2 w 12"/>
                  <a:gd name="T5" fmla="*/ 0 h 22"/>
                  <a:gd name="T6" fmla="*/ 10 w 12"/>
                  <a:gd name="T7" fmla="*/ 22 h 22"/>
                </a:gdLst>
                <a:ahLst/>
                <a:cxnLst>
                  <a:cxn ang="0">
                    <a:pos x="T0" y="T1"/>
                  </a:cxn>
                  <a:cxn ang="0">
                    <a:pos x="T2" y="T3"/>
                  </a:cxn>
                  <a:cxn ang="0">
                    <a:pos x="T4" y="T5"/>
                  </a:cxn>
                  <a:cxn ang="0">
                    <a:pos x="T6" y="T7"/>
                  </a:cxn>
                </a:cxnLst>
                <a:rect l="0" t="0" r="r" b="b"/>
                <a:pathLst>
                  <a:path w="12" h="22">
                    <a:moveTo>
                      <a:pt x="10" y="22"/>
                    </a:moveTo>
                    <a:cubicBezTo>
                      <a:pt x="10" y="21"/>
                      <a:pt x="11" y="20"/>
                      <a:pt x="12" y="19"/>
                    </a:cubicBezTo>
                    <a:cubicBezTo>
                      <a:pt x="2" y="0"/>
                      <a:pt x="2" y="0"/>
                      <a:pt x="2" y="0"/>
                    </a:cubicBezTo>
                    <a:cubicBezTo>
                      <a:pt x="0" y="8"/>
                      <a:pt x="3" y="15"/>
                      <a:pt x="10" y="22"/>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8" name="Freeform 485"/>
              <p:cNvSpPr/>
              <p:nvPr/>
            </p:nvSpPr>
            <p:spPr bwMode="auto">
              <a:xfrm>
                <a:off x="4813" y="1666"/>
                <a:ext cx="61" cy="86"/>
              </a:xfrm>
              <a:custGeom>
                <a:avLst/>
                <a:gdLst>
                  <a:gd name="T0" fmla="*/ 61 w 61"/>
                  <a:gd name="T1" fmla="*/ 81 h 86"/>
                  <a:gd name="T2" fmla="*/ 14 w 61"/>
                  <a:gd name="T3" fmla="*/ 0 h 86"/>
                  <a:gd name="T4" fmla="*/ 0 w 61"/>
                  <a:gd name="T5" fmla="*/ 5 h 86"/>
                  <a:gd name="T6" fmla="*/ 50 w 61"/>
                  <a:gd name="T7" fmla="*/ 86 h 86"/>
                  <a:gd name="T8" fmla="*/ 61 w 61"/>
                  <a:gd name="T9" fmla="*/ 81 h 86"/>
                </a:gdLst>
                <a:ahLst/>
                <a:cxnLst>
                  <a:cxn ang="0">
                    <a:pos x="T0" y="T1"/>
                  </a:cxn>
                  <a:cxn ang="0">
                    <a:pos x="T2" y="T3"/>
                  </a:cxn>
                  <a:cxn ang="0">
                    <a:pos x="T4" y="T5"/>
                  </a:cxn>
                  <a:cxn ang="0">
                    <a:pos x="T6" y="T7"/>
                  </a:cxn>
                  <a:cxn ang="0">
                    <a:pos x="T8" y="T9"/>
                  </a:cxn>
                </a:cxnLst>
                <a:rect l="0" t="0" r="r" b="b"/>
                <a:pathLst>
                  <a:path w="61" h="86">
                    <a:moveTo>
                      <a:pt x="61" y="81"/>
                    </a:moveTo>
                    <a:lnTo>
                      <a:pt x="14" y="0"/>
                    </a:lnTo>
                    <a:lnTo>
                      <a:pt x="0" y="5"/>
                    </a:lnTo>
                    <a:lnTo>
                      <a:pt x="50" y="86"/>
                    </a:lnTo>
                    <a:lnTo>
                      <a:pt x="61" y="81"/>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9" name="Freeform 486"/>
              <p:cNvSpPr/>
              <p:nvPr/>
            </p:nvSpPr>
            <p:spPr bwMode="auto">
              <a:xfrm>
                <a:off x="4789" y="2829"/>
                <a:ext cx="147" cy="102"/>
              </a:xfrm>
              <a:custGeom>
                <a:avLst/>
                <a:gdLst>
                  <a:gd name="T0" fmla="*/ 62 w 62"/>
                  <a:gd name="T1" fmla="*/ 3 h 43"/>
                  <a:gd name="T2" fmla="*/ 58 w 62"/>
                  <a:gd name="T3" fmla="*/ 0 h 43"/>
                  <a:gd name="T4" fmla="*/ 0 w 62"/>
                  <a:gd name="T5" fmla="*/ 26 h 43"/>
                  <a:gd name="T6" fmla="*/ 12 w 62"/>
                  <a:gd name="T7" fmla="*/ 43 h 43"/>
                  <a:gd name="T8" fmla="*/ 22 w 62"/>
                  <a:gd name="T9" fmla="*/ 43 h 43"/>
                  <a:gd name="T10" fmla="*/ 51 w 62"/>
                  <a:gd name="T11" fmla="*/ 27 h 43"/>
                  <a:gd name="T12" fmla="*/ 62 w 62"/>
                  <a:gd name="T13" fmla="*/ 3 h 43"/>
                </a:gdLst>
                <a:ahLst/>
                <a:cxnLst>
                  <a:cxn ang="0">
                    <a:pos x="T0" y="T1"/>
                  </a:cxn>
                  <a:cxn ang="0">
                    <a:pos x="T2" y="T3"/>
                  </a:cxn>
                  <a:cxn ang="0">
                    <a:pos x="T4" y="T5"/>
                  </a:cxn>
                  <a:cxn ang="0">
                    <a:pos x="T6" y="T7"/>
                  </a:cxn>
                  <a:cxn ang="0">
                    <a:pos x="T8" y="T9"/>
                  </a:cxn>
                  <a:cxn ang="0">
                    <a:pos x="T10" y="T11"/>
                  </a:cxn>
                  <a:cxn ang="0">
                    <a:pos x="T12" y="T13"/>
                  </a:cxn>
                </a:cxnLst>
                <a:rect l="0" t="0" r="r" b="b"/>
                <a:pathLst>
                  <a:path w="62" h="43">
                    <a:moveTo>
                      <a:pt x="62" y="3"/>
                    </a:moveTo>
                    <a:cubicBezTo>
                      <a:pt x="61" y="2"/>
                      <a:pt x="59" y="1"/>
                      <a:pt x="58" y="0"/>
                    </a:cubicBezTo>
                    <a:cubicBezTo>
                      <a:pt x="43" y="27"/>
                      <a:pt x="19" y="30"/>
                      <a:pt x="0" y="26"/>
                    </a:cubicBezTo>
                    <a:cubicBezTo>
                      <a:pt x="4" y="31"/>
                      <a:pt x="8" y="37"/>
                      <a:pt x="12" y="43"/>
                    </a:cubicBezTo>
                    <a:cubicBezTo>
                      <a:pt x="22" y="43"/>
                      <a:pt x="22" y="43"/>
                      <a:pt x="22" y="43"/>
                    </a:cubicBezTo>
                    <a:cubicBezTo>
                      <a:pt x="31" y="42"/>
                      <a:pt x="42" y="36"/>
                      <a:pt x="51" y="27"/>
                    </a:cubicBezTo>
                    <a:cubicBezTo>
                      <a:pt x="54" y="19"/>
                      <a:pt x="57" y="11"/>
                      <a:pt x="62" y="3"/>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0" name="Freeform 487"/>
              <p:cNvSpPr/>
              <p:nvPr/>
            </p:nvSpPr>
            <p:spPr bwMode="auto">
              <a:xfrm>
                <a:off x="4796" y="1671"/>
                <a:ext cx="62" cy="88"/>
              </a:xfrm>
              <a:custGeom>
                <a:avLst/>
                <a:gdLst>
                  <a:gd name="T0" fmla="*/ 26 w 26"/>
                  <a:gd name="T1" fmla="*/ 35 h 37"/>
                  <a:gd name="T2" fmla="*/ 5 w 26"/>
                  <a:gd name="T3" fmla="*/ 0 h 37"/>
                  <a:gd name="T4" fmla="*/ 0 w 26"/>
                  <a:gd name="T5" fmla="*/ 2 h 37"/>
                  <a:gd name="T6" fmla="*/ 21 w 26"/>
                  <a:gd name="T7" fmla="*/ 37 h 37"/>
                  <a:gd name="T8" fmla="*/ 26 w 26"/>
                  <a:gd name="T9" fmla="*/ 35 h 37"/>
                </a:gdLst>
                <a:ahLst/>
                <a:cxnLst>
                  <a:cxn ang="0">
                    <a:pos x="T0" y="T1"/>
                  </a:cxn>
                  <a:cxn ang="0">
                    <a:pos x="T2" y="T3"/>
                  </a:cxn>
                  <a:cxn ang="0">
                    <a:pos x="T4" y="T5"/>
                  </a:cxn>
                  <a:cxn ang="0">
                    <a:pos x="T6" y="T7"/>
                  </a:cxn>
                  <a:cxn ang="0">
                    <a:pos x="T8" y="T9"/>
                  </a:cxn>
                </a:cxnLst>
                <a:rect l="0" t="0" r="r" b="b"/>
                <a:pathLst>
                  <a:path w="26" h="37">
                    <a:moveTo>
                      <a:pt x="26" y="35"/>
                    </a:moveTo>
                    <a:cubicBezTo>
                      <a:pt x="5" y="0"/>
                      <a:pt x="5" y="0"/>
                      <a:pt x="5" y="0"/>
                    </a:cubicBezTo>
                    <a:cubicBezTo>
                      <a:pt x="0" y="2"/>
                      <a:pt x="0" y="2"/>
                      <a:pt x="0" y="2"/>
                    </a:cubicBezTo>
                    <a:cubicBezTo>
                      <a:pt x="21" y="37"/>
                      <a:pt x="21" y="37"/>
                      <a:pt x="21" y="37"/>
                    </a:cubicBezTo>
                    <a:cubicBezTo>
                      <a:pt x="22" y="36"/>
                      <a:pt x="24" y="35"/>
                      <a:pt x="26" y="35"/>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1" name="Freeform 488"/>
              <p:cNvSpPr/>
              <p:nvPr/>
            </p:nvSpPr>
            <p:spPr bwMode="auto">
              <a:xfrm>
                <a:off x="4827" y="2020"/>
                <a:ext cx="55" cy="57"/>
              </a:xfrm>
              <a:custGeom>
                <a:avLst/>
                <a:gdLst>
                  <a:gd name="T0" fmla="*/ 13 w 23"/>
                  <a:gd name="T1" fmla="*/ 23 h 24"/>
                  <a:gd name="T2" fmla="*/ 19 w 23"/>
                  <a:gd name="T3" fmla="*/ 24 h 24"/>
                  <a:gd name="T4" fmla="*/ 23 w 23"/>
                  <a:gd name="T5" fmla="*/ 5 h 24"/>
                  <a:gd name="T6" fmla="*/ 0 w 23"/>
                  <a:gd name="T7" fmla="*/ 0 h 24"/>
                  <a:gd name="T8" fmla="*/ 13 w 23"/>
                  <a:gd name="T9" fmla="*/ 23 h 24"/>
                </a:gdLst>
                <a:ahLst/>
                <a:cxnLst>
                  <a:cxn ang="0">
                    <a:pos x="T0" y="T1"/>
                  </a:cxn>
                  <a:cxn ang="0">
                    <a:pos x="T2" y="T3"/>
                  </a:cxn>
                  <a:cxn ang="0">
                    <a:pos x="T4" y="T5"/>
                  </a:cxn>
                  <a:cxn ang="0">
                    <a:pos x="T6" y="T7"/>
                  </a:cxn>
                  <a:cxn ang="0">
                    <a:pos x="T8" y="T9"/>
                  </a:cxn>
                </a:cxnLst>
                <a:rect l="0" t="0" r="r" b="b"/>
                <a:pathLst>
                  <a:path w="23" h="24">
                    <a:moveTo>
                      <a:pt x="13" y="23"/>
                    </a:moveTo>
                    <a:cubicBezTo>
                      <a:pt x="15" y="23"/>
                      <a:pt x="17" y="24"/>
                      <a:pt x="19" y="24"/>
                    </a:cubicBezTo>
                    <a:cubicBezTo>
                      <a:pt x="20" y="18"/>
                      <a:pt x="22" y="11"/>
                      <a:pt x="23" y="5"/>
                    </a:cubicBezTo>
                    <a:cubicBezTo>
                      <a:pt x="17" y="3"/>
                      <a:pt x="9" y="2"/>
                      <a:pt x="0" y="0"/>
                    </a:cubicBezTo>
                    <a:cubicBezTo>
                      <a:pt x="4" y="8"/>
                      <a:pt x="9" y="16"/>
                      <a:pt x="13" y="23"/>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2" name="Freeform 489"/>
              <p:cNvSpPr/>
              <p:nvPr/>
            </p:nvSpPr>
            <p:spPr bwMode="auto">
              <a:xfrm>
                <a:off x="4629" y="1389"/>
                <a:ext cx="196" cy="235"/>
              </a:xfrm>
              <a:custGeom>
                <a:avLst/>
                <a:gdLst>
                  <a:gd name="T0" fmla="*/ 28 w 83"/>
                  <a:gd name="T1" fmla="*/ 18 h 99"/>
                  <a:gd name="T2" fmla="*/ 34 w 83"/>
                  <a:gd name="T3" fmla="*/ 64 h 99"/>
                  <a:gd name="T4" fmla="*/ 53 w 83"/>
                  <a:gd name="T5" fmla="*/ 99 h 99"/>
                  <a:gd name="T6" fmla="*/ 83 w 83"/>
                  <a:gd name="T7" fmla="*/ 28 h 99"/>
                  <a:gd name="T8" fmla="*/ 75 w 83"/>
                  <a:gd name="T9" fmla="*/ 24 h 99"/>
                  <a:gd name="T10" fmla="*/ 63 w 83"/>
                  <a:gd name="T11" fmla="*/ 47 h 99"/>
                  <a:gd name="T12" fmla="*/ 48 w 83"/>
                  <a:gd name="T13" fmla="*/ 1 h 99"/>
                  <a:gd name="T14" fmla="*/ 51 w 83"/>
                  <a:gd name="T15" fmla="*/ 0 h 99"/>
                  <a:gd name="T16" fmla="*/ 11 w 83"/>
                  <a:gd name="T17" fmla="*/ 0 h 99"/>
                  <a:gd name="T18" fmla="*/ 28 w 83"/>
                  <a:gd name="T19"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99">
                    <a:moveTo>
                      <a:pt x="28" y="18"/>
                    </a:moveTo>
                    <a:cubicBezTo>
                      <a:pt x="0" y="29"/>
                      <a:pt x="4" y="64"/>
                      <a:pt x="34" y="64"/>
                    </a:cubicBezTo>
                    <a:cubicBezTo>
                      <a:pt x="15" y="88"/>
                      <a:pt x="39" y="97"/>
                      <a:pt x="53" y="99"/>
                    </a:cubicBezTo>
                    <a:cubicBezTo>
                      <a:pt x="63" y="76"/>
                      <a:pt x="73" y="52"/>
                      <a:pt x="83" y="28"/>
                    </a:cubicBezTo>
                    <a:cubicBezTo>
                      <a:pt x="75" y="24"/>
                      <a:pt x="75" y="24"/>
                      <a:pt x="75" y="24"/>
                    </a:cubicBezTo>
                    <a:cubicBezTo>
                      <a:pt x="63" y="47"/>
                      <a:pt x="63" y="47"/>
                      <a:pt x="63" y="47"/>
                    </a:cubicBezTo>
                    <a:cubicBezTo>
                      <a:pt x="48" y="1"/>
                      <a:pt x="48" y="1"/>
                      <a:pt x="48" y="1"/>
                    </a:cubicBezTo>
                    <a:cubicBezTo>
                      <a:pt x="51" y="0"/>
                      <a:pt x="51" y="0"/>
                      <a:pt x="51" y="0"/>
                    </a:cubicBezTo>
                    <a:cubicBezTo>
                      <a:pt x="11" y="0"/>
                      <a:pt x="11" y="0"/>
                      <a:pt x="11" y="0"/>
                    </a:cubicBezTo>
                    <a:cubicBezTo>
                      <a:pt x="13" y="7"/>
                      <a:pt x="19" y="13"/>
                      <a:pt x="28" y="18"/>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3" name="Freeform 490"/>
              <p:cNvSpPr/>
              <p:nvPr/>
            </p:nvSpPr>
            <p:spPr bwMode="auto">
              <a:xfrm>
                <a:off x="4775" y="1678"/>
                <a:ext cx="66" cy="86"/>
              </a:xfrm>
              <a:custGeom>
                <a:avLst/>
                <a:gdLst>
                  <a:gd name="T0" fmla="*/ 28 w 28"/>
                  <a:gd name="T1" fmla="*/ 34 h 36"/>
                  <a:gd name="T2" fmla="*/ 7 w 28"/>
                  <a:gd name="T3" fmla="*/ 0 h 36"/>
                  <a:gd name="T4" fmla="*/ 0 w 28"/>
                  <a:gd name="T5" fmla="*/ 2 h 36"/>
                  <a:gd name="T6" fmla="*/ 23 w 28"/>
                  <a:gd name="T7" fmla="*/ 36 h 36"/>
                  <a:gd name="T8" fmla="*/ 28 w 28"/>
                  <a:gd name="T9" fmla="*/ 34 h 36"/>
                </a:gdLst>
                <a:ahLst/>
                <a:cxnLst>
                  <a:cxn ang="0">
                    <a:pos x="T0" y="T1"/>
                  </a:cxn>
                  <a:cxn ang="0">
                    <a:pos x="T2" y="T3"/>
                  </a:cxn>
                  <a:cxn ang="0">
                    <a:pos x="T4" y="T5"/>
                  </a:cxn>
                  <a:cxn ang="0">
                    <a:pos x="T6" y="T7"/>
                  </a:cxn>
                  <a:cxn ang="0">
                    <a:pos x="T8" y="T9"/>
                  </a:cxn>
                </a:cxnLst>
                <a:rect l="0" t="0" r="r" b="b"/>
                <a:pathLst>
                  <a:path w="28" h="36">
                    <a:moveTo>
                      <a:pt x="28" y="34"/>
                    </a:moveTo>
                    <a:cubicBezTo>
                      <a:pt x="7" y="0"/>
                      <a:pt x="7" y="0"/>
                      <a:pt x="7" y="0"/>
                    </a:cubicBezTo>
                    <a:cubicBezTo>
                      <a:pt x="0" y="2"/>
                      <a:pt x="0" y="2"/>
                      <a:pt x="0" y="2"/>
                    </a:cubicBezTo>
                    <a:cubicBezTo>
                      <a:pt x="23" y="36"/>
                      <a:pt x="23" y="36"/>
                      <a:pt x="23" y="36"/>
                    </a:cubicBezTo>
                    <a:cubicBezTo>
                      <a:pt x="25" y="36"/>
                      <a:pt x="26" y="35"/>
                      <a:pt x="28" y="34"/>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4" name="Freeform 491"/>
              <p:cNvSpPr/>
              <p:nvPr/>
            </p:nvSpPr>
            <p:spPr bwMode="auto">
              <a:xfrm>
                <a:off x="4806" y="2511"/>
                <a:ext cx="104" cy="145"/>
              </a:xfrm>
              <a:custGeom>
                <a:avLst/>
                <a:gdLst>
                  <a:gd name="T0" fmla="*/ 16 w 44"/>
                  <a:gd name="T1" fmla="*/ 0 h 61"/>
                  <a:gd name="T2" fmla="*/ 32 w 44"/>
                  <a:gd name="T3" fmla="*/ 61 h 61"/>
                  <a:gd name="T4" fmla="*/ 44 w 44"/>
                  <a:gd name="T5" fmla="*/ 45 h 61"/>
                  <a:gd name="T6" fmla="*/ 35 w 44"/>
                  <a:gd name="T7" fmla="*/ 12 h 61"/>
                  <a:gd name="T8" fmla="*/ 16 w 44"/>
                  <a:gd name="T9" fmla="*/ 0 h 61"/>
                </a:gdLst>
                <a:ahLst/>
                <a:cxnLst>
                  <a:cxn ang="0">
                    <a:pos x="T0" y="T1"/>
                  </a:cxn>
                  <a:cxn ang="0">
                    <a:pos x="T2" y="T3"/>
                  </a:cxn>
                  <a:cxn ang="0">
                    <a:pos x="T4" y="T5"/>
                  </a:cxn>
                  <a:cxn ang="0">
                    <a:pos x="T6" y="T7"/>
                  </a:cxn>
                  <a:cxn ang="0">
                    <a:pos x="T8" y="T9"/>
                  </a:cxn>
                </a:cxnLst>
                <a:rect l="0" t="0" r="r" b="b"/>
                <a:pathLst>
                  <a:path w="44" h="61">
                    <a:moveTo>
                      <a:pt x="16" y="0"/>
                    </a:moveTo>
                    <a:cubicBezTo>
                      <a:pt x="0" y="21"/>
                      <a:pt x="8" y="50"/>
                      <a:pt x="32" y="61"/>
                    </a:cubicBezTo>
                    <a:cubicBezTo>
                      <a:pt x="36" y="55"/>
                      <a:pt x="40" y="50"/>
                      <a:pt x="44" y="45"/>
                    </a:cubicBezTo>
                    <a:cubicBezTo>
                      <a:pt x="33" y="36"/>
                      <a:pt x="29" y="24"/>
                      <a:pt x="35" y="12"/>
                    </a:cubicBezTo>
                    <a:cubicBezTo>
                      <a:pt x="28" y="9"/>
                      <a:pt x="22" y="5"/>
                      <a:pt x="16" y="0"/>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5" name="Freeform 492"/>
              <p:cNvSpPr/>
              <p:nvPr/>
            </p:nvSpPr>
            <p:spPr bwMode="auto">
              <a:xfrm>
                <a:off x="4891" y="2908"/>
                <a:ext cx="17" cy="23"/>
              </a:xfrm>
              <a:custGeom>
                <a:avLst/>
                <a:gdLst>
                  <a:gd name="T0" fmla="*/ 0 w 7"/>
                  <a:gd name="T1" fmla="*/ 6 h 10"/>
                  <a:gd name="T2" fmla="*/ 4 w 7"/>
                  <a:gd name="T3" fmla="*/ 10 h 10"/>
                  <a:gd name="T4" fmla="*/ 5 w 7"/>
                  <a:gd name="T5" fmla="*/ 10 h 10"/>
                  <a:gd name="T6" fmla="*/ 7 w 7"/>
                  <a:gd name="T7" fmla="*/ 0 h 10"/>
                  <a:gd name="T8" fmla="*/ 0 w 7"/>
                  <a:gd name="T9" fmla="*/ 6 h 10"/>
                </a:gdLst>
                <a:ahLst/>
                <a:cxnLst>
                  <a:cxn ang="0">
                    <a:pos x="T0" y="T1"/>
                  </a:cxn>
                  <a:cxn ang="0">
                    <a:pos x="T2" y="T3"/>
                  </a:cxn>
                  <a:cxn ang="0">
                    <a:pos x="T4" y="T5"/>
                  </a:cxn>
                  <a:cxn ang="0">
                    <a:pos x="T6" y="T7"/>
                  </a:cxn>
                  <a:cxn ang="0">
                    <a:pos x="T8" y="T9"/>
                  </a:cxn>
                </a:cxnLst>
                <a:rect l="0" t="0" r="r" b="b"/>
                <a:pathLst>
                  <a:path w="7" h="10">
                    <a:moveTo>
                      <a:pt x="0" y="6"/>
                    </a:moveTo>
                    <a:cubicBezTo>
                      <a:pt x="1" y="7"/>
                      <a:pt x="3" y="9"/>
                      <a:pt x="4" y="10"/>
                    </a:cubicBezTo>
                    <a:cubicBezTo>
                      <a:pt x="5" y="10"/>
                      <a:pt x="5" y="10"/>
                      <a:pt x="5" y="10"/>
                    </a:cubicBezTo>
                    <a:cubicBezTo>
                      <a:pt x="5" y="7"/>
                      <a:pt x="6" y="4"/>
                      <a:pt x="7" y="0"/>
                    </a:cubicBezTo>
                    <a:cubicBezTo>
                      <a:pt x="4" y="2"/>
                      <a:pt x="2" y="4"/>
                      <a:pt x="0" y="6"/>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6" name="Freeform 493"/>
              <p:cNvSpPr/>
              <p:nvPr/>
            </p:nvSpPr>
            <p:spPr bwMode="auto">
              <a:xfrm>
                <a:off x="4697" y="2644"/>
                <a:ext cx="220" cy="249"/>
              </a:xfrm>
              <a:custGeom>
                <a:avLst/>
                <a:gdLst>
                  <a:gd name="T0" fmla="*/ 31 w 93"/>
                  <a:gd name="T1" fmla="*/ 71 h 105"/>
                  <a:gd name="T2" fmla="*/ 29 w 93"/>
                  <a:gd name="T3" fmla="*/ 10 h 105"/>
                  <a:gd name="T4" fmla="*/ 24 w 93"/>
                  <a:gd name="T5" fmla="*/ 0 h 105"/>
                  <a:gd name="T6" fmla="*/ 3 w 93"/>
                  <a:gd name="T7" fmla="*/ 56 h 105"/>
                  <a:gd name="T8" fmla="*/ 34 w 93"/>
                  <a:gd name="T9" fmla="*/ 97 h 105"/>
                  <a:gd name="T10" fmla="*/ 93 w 93"/>
                  <a:gd name="T11" fmla="*/ 75 h 105"/>
                  <a:gd name="T12" fmla="*/ 81 w 93"/>
                  <a:gd name="T13" fmla="*/ 67 h 105"/>
                  <a:gd name="T14" fmla="*/ 31 w 93"/>
                  <a:gd name="T15" fmla="*/ 71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05">
                    <a:moveTo>
                      <a:pt x="31" y="71"/>
                    </a:moveTo>
                    <a:cubicBezTo>
                      <a:pt x="16" y="57"/>
                      <a:pt x="13" y="28"/>
                      <a:pt x="29" y="10"/>
                    </a:cubicBezTo>
                    <a:cubicBezTo>
                      <a:pt x="27" y="7"/>
                      <a:pt x="25" y="3"/>
                      <a:pt x="24" y="0"/>
                    </a:cubicBezTo>
                    <a:cubicBezTo>
                      <a:pt x="6" y="14"/>
                      <a:pt x="0" y="35"/>
                      <a:pt x="3" y="56"/>
                    </a:cubicBezTo>
                    <a:cubicBezTo>
                      <a:pt x="11" y="70"/>
                      <a:pt x="22" y="83"/>
                      <a:pt x="34" y="97"/>
                    </a:cubicBezTo>
                    <a:cubicBezTo>
                      <a:pt x="52" y="104"/>
                      <a:pt x="78" y="105"/>
                      <a:pt x="93" y="75"/>
                    </a:cubicBezTo>
                    <a:cubicBezTo>
                      <a:pt x="89" y="72"/>
                      <a:pt x="85" y="69"/>
                      <a:pt x="81" y="67"/>
                    </a:cubicBezTo>
                    <a:cubicBezTo>
                      <a:pt x="70" y="84"/>
                      <a:pt x="42" y="80"/>
                      <a:pt x="31" y="71"/>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7" name="Freeform 494"/>
              <p:cNvSpPr/>
              <p:nvPr/>
            </p:nvSpPr>
            <p:spPr bwMode="auto">
              <a:xfrm>
                <a:off x="4877" y="2924"/>
                <a:ext cx="19" cy="7"/>
              </a:xfrm>
              <a:custGeom>
                <a:avLst/>
                <a:gdLst>
                  <a:gd name="T0" fmla="*/ 0 w 8"/>
                  <a:gd name="T1" fmla="*/ 2 h 3"/>
                  <a:gd name="T2" fmla="*/ 1 w 8"/>
                  <a:gd name="T3" fmla="*/ 3 h 3"/>
                  <a:gd name="T4" fmla="*/ 8 w 8"/>
                  <a:gd name="T5" fmla="*/ 3 h 3"/>
                  <a:gd name="T6" fmla="*/ 4 w 8"/>
                  <a:gd name="T7" fmla="*/ 0 h 3"/>
                  <a:gd name="T8" fmla="*/ 0 w 8"/>
                  <a:gd name="T9" fmla="*/ 2 h 3"/>
                </a:gdLst>
                <a:ahLst/>
                <a:cxnLst>
                  <a:cxn ang="0">
                    <a:pos x="T0" y="T1"/>
                  </a:cxn>
                  <a:cxn ang="0">
                    <a:pos x="T2" y="T3"/>
                  </a:cxn>
                  <a:cxn ang="0">
                    <a:pos x="T4" y="T5"/>
                  </a:cxn>
                  <a:cxn ang="0">
                    <a:pos x="T6" y="T7"/>
                  </a:cxn>
                  <a:cxn ang="0">
                    <a:pos x="T8" y="T9"/>
                  </a:cxn>
                </a:cxnLst>
                <a:rect l="0" t="0" r="r" b="b"/>
                <a:pathLst>
                  <a:path w="8" h="3">
                    <a:moveTo>
                      <a:pt x="0" y="2"/>
                    </a:moveTo>
                    <a:cubicBezTo>
                      <a:pt x="0" y="2"/>
                      <a:pt x="1" y="3"/>
                      <a:pt x="1" y="3"/>
                    </a:cubicBezTo>
                    <a:cubicBezTo>
                      <a:pt x="8" y="3"/>
                      <a:pt x="8" y="3"/>
                      <a:pt x="8" y="3"/>
                    </a:cubicBezTo>
                    <a:cubicBezTo>
                      <a:pt x="7" y="2"/>
                      <a:pt x="5" y="1"/>
                      <a:pt x="4" y="0"/>
                    </a:cubicBezTo>
                    <a:cubicBezTo>
                      <a:pt x="3" y="1"/>
                      <a:pt x="2" y="1"/>
                      <a:pt x="0" y="2"/>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8" name="Freeform 495"/>
              <p:cNvSpPr/>
              <p:nvPr/>
            </p:nvSpPr>
            <p:spPr bwMode="auto">
              <a:xfrm>
                <a:off x="4872" y="2931"/>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0" y="0"/>
                      <a:pt x="0"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9" name="Freeform 496"/>
              <p:cNvSpPr/>
              <p:nvPr/>
            </p:nvSpPr>
            <p:spPr bwMode="auto">
              <a:xfrm>
                <a:off x="4751" y="1685"/>
                <a:ext cx="74" cy="86"/>
              </a:xfrm>
              <a:custGeom>
                <a:avLst/>
                <a:gdLst>
                  <a:gd name="T0" fmla="*/ 31 w 31"/>
                  <a:gd name="T1" fmla="*/ 34 h 36"/>
                  <a:gd name="T2" fmla="*/ 8 w 31"/>
                  <a:gd name="T3" fmla="*/ 0 h 36"/>
                  <a:gd name="T4" fmla="*/ 0 w 31"/>
                  <a:gd name="T5" fmla="*/ 2 h 36"/>
                  <a:gd name="T6" fmla="*/ 27 w 31"/>
                  <a:gd name="T7" fmla="*/ 36 h 36"/>
                  <a:gd name="T8" fmla="*/ 31 w 31"/>
                  <a:gd name="T9" fmla="*/ 34 h 36"/>
                </a:gdLst>
                <a:ahLst/>
                <a:cxnLst>
                  <a:cxn ang="0">
                    <a:pos x="T0" y="T1"/>
                  </a:cxn>
                  <a:cxn ang="0">
                    <a:pos x="T2" y="T3"/>
                  </a:cxn>
                  <a:cxn ang="0">
                    <a:pos x="T4" y="T5"/>
                  </a:cxn>
                  <a:cxn ang="0">
                    <a:pos x="T6" y="T7"/>
                  </a:cxn>
                  <a:cxn ang="0">
                    <a:pos x="T8" y="T9"/>
                  </a:cxn>
                </a:cxnLst>
                <a:rect l="0" t="0" r="r" b="b"/>
                <a:pathLst>
                  <a:path w="31" h="36">
                    <a:moveTo>
                      <a:pt x="31" y="34"/>
                    </a:moveTo>
                    <a:cubicBezTo>
                      <a:pt x="8" y="0"/>
                      <a:pt x="8" y="0"/>
                      <a:pt x="8" y="0"/>
                    </a:cubicBezTo>
                    <a:cubicBezTo>
                      <a:pt x="0" y="2"/>
                      <a:pt x="0" y="2"/>
                      <a:pt x="0" y="2"/>
                    </a:cubicBezTo>
                    <a:cubicBezTo>
                      <a:pt x="7" y="11"/>
                      <a:pt x="19" y="26"/>
                      <a:pt x="27" y="36"/>
                    </a:cubicBezTo>
                    <a:cubicBezTo>
                      <a:pt x="28" y="35"/>
                      <a:pt x="30" y="34"/>
                      <a:pt x="31" y="34"/>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0" name="Freeform 497"/>
              <p:cNvSpPr/>
              <p:nvPr/>
            </p:nvSpPr>
            <p:spPr bwMode="auto">
              <a:xfrm>
                <a:off x="4742" y="2677"/>
                <a:ext cx="140" cy="155"/>
              </a:xfrm>
              <a:custGeom>
                <a:avLst/>
                <a:gdLst>
                  <a:gd name="T0" fmla="*/ 16 w 59"/>
                  <a:gd name="T1" fmla="*/ 52 h 65"/>
                  <a:gd name="T2" fmla="*/ 59 w 59"/>
                  <a:gd name="T3" fmla="*/ 50 h 65"/>
                  <a:gd name="T4" fmla="*/ 52 w 59"/>
                  <a:gd name="T5" fmla="*/ 45 h 65"/>
                  <a:gd name="T6" fmla="*/ 21 w 59"/>
                  <a:gd name="T7" fmla="*/ 8 h 65"/>
                  <a:gd name="T8" fmla="*/ 13 w 59"/>
                  <a:gd name="T9" fmla="*/ 0 h 65"/>
                  <a:gd name="T10" fmla="*/ 16 w 59"/>
                  <a:gd name="T11" fmla="*/ 52 h 65"/>
                </a:gdLst>
                <a:ahLst/>
                <a:cxnLst>
                  <a:cxn ang="0">
                    <a:pos x="T0" y="T1"/>
                  </a:cxn>
                  <a:cxn ang="0">
                    <a:pos x="T2" y="T3"/>
                  </a:cxn>
                  <a:cxn ang="0">
                    <a:pos x="T4" y="T5"/>
                  </a:cxn>
                  <a:cxn ang="0">
                    <a:pos x="T6" y="T7"/>
                  </a:cxn>
                  <a:cxn ang="0">
                    <a:pos x="T8" y="T9"/>
                  </a:cxn>
                  <a:cxn ang="0">
                    <a:pos x="T10" y="T11"/>
                  </a:cxn>
                </a:cxnLst>
                <a:rect l="0" t="0" r="r" b="b"/>
                <a:pathLst>
                  <a:path w="59" h="65">
                    <a:moveTo>
                      <a:pt x="16" y="52"/>
                    </a:moveTo>
                    <a:cubicBezTo>
                      <a:pt x="26" y="62"/>
                      <a:pt x="48" y="65"/>
                      <a:pt x="59" y="50"/>
                    </a:cubicBezTo>
                    <a:cubicBezTo>
                      <a:pt x="56" y="48"/>
                      <a:pt x="54" y="47"/>
                      <a:pt x="52" y="45"/>
                    </a:cubicBezTo>
                    <a:cubicBezTo>
                      <a:pt x="21" y="54"/>
                      <a:pt x="10" y="27"/>
                      <a:pt x="21" y="8"/>
                    </a:cubicBezTo>
                    <a:cubicBezTo>
                      <a:pt x="18" y="5"/>
                      <a:pt x="15" y="3"/>
                      <a:pt x="13" y="0"/>
                    </a:cubicBezTo>
                    <a:cubicBezTo>
                      <a:pt x="0" y="16"/>
                      <a:pt x="3" y="40"/>
                      <a:pt x="16" y="52"/>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1" name="Freeform 498"/>
              <p:cNvSpPr/>
              <p:nvPr/>
            </p:nvSpPr>
            <p:spPr bwMode="auto">
              <a:xfrm>
                <a:off x="4721" y="2476"/>
                <a:ext cx="156" cy="230"/>
              </a:xfrm>
              <a:custGeom>
                <a:avLst/>
                <a:gdLst>
                  <a:gd name="T0" fmla="*/ 54 w 66"/>
                  <a:gd name="T1" fmla="*/ 97 h 97"/>
                  <a:gd name="T2" fmla="*/ 66 w 66"/>
                  <a:gd name="T3" fmla="*/ 80 h 97"/>
                  <a:gd name="T4" fmla="*/ 49 w 66"/>
                  <a:gd name="T5" fmla="*/ 12 h 97"/>
                  <a:gd name="T6" fmla="*/ 39 w 66"/>
                  <a:gd name="T7" fmla="*/ 0 h 97"/>
                  <a:gd name="T8" fmla="*/ 54 w 66"/>
                  <a:gd name="T9" fmla="*/ 97 h 97"/>
                </a:gdLst>
                <a:ahLst/>
                <a:cxnLst>
                  <a:cxn ang="0">
                    <a:pos x="T0" y="T1"/>
                  </a:cxn>
                  <a:cxn ang="0">
                    <a:pos x="T2" y="T3"/>
                  </a:cxn>
                  <a:cxn ang="0">
                    <a:pos x="T4" y="T5"/>
                  </a:cxn>
                  <a:cxn ang="0">
                    <a:pos x="T6" y="T7"/>
                  </a:cxn>
                  <a:cxn ang="0">
                    <a:pos x="T8" y="T9"/>
                  </a:cxn>
                </a:cxnLst>
                <a:rect l="0" t="0" r="r" b="b"/>
                <a:pathLst>
                  <a:path w="66" h="97">
                    <a:moveTo>
                      <a:pt x="54" y="97"/>
                    </a:moveTo>
                    <a:cubicBezTo>
                      <a:pt x="57" y="92"/>
                      <a:pt x="61" y="86"/>
                      <a:pt x="66" y="80"/>
                    </a:cubicBezTo>
                    <a:cubicBezTo>
                      <a:pt x="38" y="68"/>
                      <a:pt x="30" y="35"/>
                      <a:pt x="49" y="12"/>
                    </a:cubicBezTo>
                    <a:cubicBezTo>
                      <a:pt x="45" y="8"/>
                      <a:pt x="42" y="4"/>
                      <a:pt x="39" y="0"/>
                    </a:cubicBezTo>
                    <a:cubicBezTo>
                      <a:pt x="0" y="28"/>
                      <a:pt x="8" y="88"/>
                      <a:pt x="54" y="97"/>
                    </a:cubicBezTo>
                    <a:close/>
                  </a:path>
                </a:pathLst>
              </a:custGeom>
              <a:solidFill>
                <a:srgbClr val="A98C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2" name="Freeform 499"/>
              <p:cNvSpPr/>
              <p:nvPr/>
            </p:nvSpPr>
            <p:spPr bwMode="auto">
              <a:xfrm>
                <a:off x="4782" y="2701"/>
                <a:ext cx="74" cy="86"/>
              </a:xfrm>
              <a:custGeom>
                <a:avLst/>
                <a:gdLst>
                  <a:gd name="T0" fmla="*/ 8 w 31"/>
                  <a:gd name="T1" fmla="*/ 0 h 36"/>
                  <a:gd name="T2" fmla="*/ 31 w 31"/>
                  <a:gd name="T3" fmla="*/ 32 h 36"/>
                  <a:gd name="T4" fmla="*/ 23 w 31"/>
                  <a:gd name="T5" fmla="*/ 26 h 36"/>
                  <a:gd name="T6" fmla="*/ 26 w 31"/>
                  <a:gd name="T7" fmla="*/ 7 h 36"/>
                  <a:gd name="T8" fmla="*/ 8 w 31"/>
                  <a:gd name="T9" fmla="*/ 0 h 36"/>
                </a:gdLst>
                <a:ahLst/>
                <a:cxnLst>
                  <a:cxn ang="0">
                    <a:pos x="T0" y="T1"/>
                  </a:cxn>
                  <a:cxn ang="0">
                    <a:pos x="T2" y="T3"/>
                  </a:cxn>
                  <a:cxn ang="0">
                    <a:pos x="T4" y="T5"/>
                  </a:cxn>
                  <a:cxn ang="0">
                    <a:pos x="T6" y="T7"/>
                  </a:cxn>
                  <a:cxn ang="0">
                    <a:pos x="T8" y="T9"/>
                  </a:cxn>
                </a:cxnLst>
                <a:rect l="0" t="0" r="r" b="b"/>
                <a:pathLst>
                  <a:path w="31" h="36">
                    <a:moveTo>
                      <a:pt x="8" y="0"/>
                    </a:moveTo>
                    <a:cubicBezTo>
                      <a:pt x="0" y="16"/>
                      <a:pt x="9" y="36"/>
                      <a:pt x="31" y="32"/>
                    </a:cubicBezTo>
                    <a:cubicBezTo>
                      <a:pt x="27" y="30"/>
                      <a:pt x="25" y="28"/>
                      <a:pt x="23" y="26"/>
                    </a:cubicBezTo>
                    <a:cubicBezTo>
                      <a:pt x="20" y="22"/>
                      <a:pt x="22" y="15"/>
                      <a:pt x="26" y="7"/>
                    </a:cubicBezTo>
                    <a:cubicBezTo>
                      <a:pt x="19" y="6"/>
                      <a:pt x="13" y="3"/>
                      <a:pt x="8"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3" name="Freeform 500"/>
              <p:cNvSpPr/>
              <p:nvPr/>
            </p:nvSpPr>
            <p:spPr bwMode="auto">
              <a:xfrm>
                <a:off x="4747" y="2452"/>
                <a:ext cx="61" cy="50"/>
              </a:xfrm>
              <a:custGeom>
                <a:avLst/>
                <a:gdLst>
                  <a:gd name="T0" fmla="*/ 26 w 26"/>
                  <a:gd name="T1" fmla="*/ 6 h 21"/>
                  <a:gd name="T2" fmla="*/ 23 w 26"/>
                  <a:gd name="T3" fmla="*/ 0 h 21"/>
                  <a:gd name="T4" fmla="*/ 0 w 26"/>
                  <a:gd name="T5" fmla="*/ 15 h 21"/>
                  <a:gd name="T6" fmla="*/ 12 w 26"/>
                  <a:gd name="T7" fmla="*/ 21 h 21"/>
                  <a:gd name="T8" fmla="*/ 26 w 26"/>
                  <a:gd name="T9" fmla="*/ 6 h 21"/>
                </a:gdLst>
                <a:ahLst/>
                <a:cxnLst>
                  <a:cxn ang="0">
                    <a:pos x="T0" y="T1"/>
                  </a:cxn>
                  <a:cxn ang="0">
                    <a:pos x="T2" y="T3"/>
                  </a:cxn>
                  <a:cxn ang="0">
                    <a:pos x="T4" y="T5"/>
                  </a:cxn>
                  <a:cxn ang="0">
                    <a:pos x="T6" y="T7"/>
                  </a:cxn>
                  <a:cxn ang="0">
                    <a:pos x="T8" y="T9"/>
                  </a:cxn>
                </a:cxnLst>
                <a:rect l="0" t="0" r="r" b="b"/>
                <a:pathLst>
                  <a:path w="26" h="21">
                    <a:moveTo>
                      <a:pt x="26" y="6"/>
                    </a:moveTo>
                    <a:cubicBezTo>
                      <a:pt x="25" y="4"/>
                      <a:pt x="24" y="2"/>
                      <a:pt x="23" y="0"/>
                    </a:cubicBezTo>
                    <a:cubicBezTo>
                      <a:pt x="14" y="4"/>
                      <a:pt x="7" y="9"/>
                      <a:pt x="0" y="15"/>
                    </a:cubicBezTo>
                    <a:cubicBezTo>
                      <a:pt x="4" y="16"/>
                      <a:pt x="8" y="18"/>
                      <a:pt x="12" y="21"/>
                    </a:cubicBezTo>
                    <a:cubicBezTo>
                      <a:pt x="16" y="15"/>
                      <a:pt x="20" y="10"/>
                      <a:pt x="26" y="6"/>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4" name="Freeform 501"/>
              <p:cNvSpPr/>
              <p:nvPr/>
            </p:nvSpPr>
            <p:spPr bwMode="auto">
              <a:xfrm>
                <a:off x="4600" y="2426"/>
                <a:ext cx="196" cy="505"/>
              </a:xfrm>
              <a:custGeom>
                <a:avLst/>
                <a:gdLst>
                  <a:gd name="T0" fmla="*/ 83 w 83"/>
                  <a:gd name="T1" fmla="*/ 7 h 213"/>
                  <a:gd name="T2" fmla="*/ 81 w 83"/>
                  <a:gd name="T3" fmla="*/ 0 h 213"/>
                  <a:gd name="T4" fmla="*/ 13 w 83"/>
                  <a:gd name="T5" fmla="*/ 139 h 213"/>
                  <a:gd name="T6" fmla="*/ 60 w 83"/>
                  <a:gd name="T7" fmla="*/ 213 h 213"/>
                  <a:gd name="T8" fmla="*/ 83 w 83"/>
                  <a:gd name="T9" fmla="*/ 213 h 213"/>
                  <a:gd name="T10" fmla="*/ 28 w 83"/>
                  <a:gd name="T11" fmla="*/ 123 h 213"/>
                  <a:gd name="T12" fmla="*/ 83 w 83"/>
                  <a:gd name="T13" fmla="*/ 7 h 213"/>
                </a:gdLst>
                <a:ahLst/>
                <a:cxnLst>
                  <a:cxn ang="0">
                    <a:pos x="T0" y="T1"/>
                  </a:cxn>
                  <a:cxn ang="0">
                    <a:pos x="T2" y="T3"/>
                  </a:cxn>
                  <a:cxn ang="0">
                    <a:pos x="T4" y="T5"/>
                  </a:cxn>
                  <a:cxn ang="0">
                    <a:pos x="T6" y="T7"/>
                  </a:cxn>
                  <a:cxn ang="0">
                    <a:pos x="T8" y="T9"/>
                  </a:cxn>
                  <a:cxn ang="0">
                    <a:pos x="T10" y="T11"/>
                  </a:cxn>
                  <a:cxn ang="0">
                    <a:pos x="T12" y="T13"/>
                  </a:cxn>
                </a:cxnLst>
                <a:rect l="0" t="0" r="r" b="b"/>
                <a:pathLst>
                  <a:path w="83" h="213">
                    <a:moveTo>
                      <a:pt x="83" y="7"/>
                    </a:moveTo>
                    <a:cubicBezTo>
                      <a:pt x="82" y="5"/>
                      <a:pt x="81" y="3"/>
                      <a:pt x="81" y="0"/>
                    </a:cubicBezTo>
                    <a:cubicBezTo>
                      <a:pt x="23" y="30"/>
                      <a:pt x="0" y="94"/>
                      <a:pt x="13" y="139"/>
                    </a:cubicBezTo>
                    <a:cubicBezTo>
                      <a:pt x="22" y="173"/>
                      <a:pt x="43" y="188"/>
                      <a:pt x="60" y="213"/>
                    </a:cubicBezTo>
                    <a:cubicBezTo>
                      <a:pt x="83" y="213"/>
                      <a:pt x="83" y="213"/>
                      <a:pt x="83" y="213"/>
                    </a:cubicBezTo>
                    <a:cubicBezTo>
                      <a:pt x="60" y="176"/>
                      <a:pt x="36" y="155"/>
                      <a:pt x="28" y="123"/>
                    </a:cubicBezTo>
                    <a:cubicBezTo>
                      <a:pt x="17" y="82"/>
                      <a:pt x="37" y="27"/>
                      <a:pt x="83" y="7"/>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5" name="Freeform 502"/>
              <p:cNvSpPr>
                <a:spLocks noEditPoints="1"/>
              </p:cNvSpPr>
              <p:nvPr/>
            </p:nvSpPr>
            <p:spPr bwMode="auto">
              <a:xfrm>
                <a:off x="4513" y="1761"/>
                <a:ext cx="276" cy="295"/>
              </a:xfrm>
              <a:custGeom>
                <a:avLst/>
                <a:gdLst>
                  <a:gd name="T0" fmla="*/ 77 w 117"/>
                  <a:gd name="T1" fmla="*/ 13 h 124"/>
                  <a:gd name="T2" fmla="*/ 65 w 117"/>
                  <a:gd name="T3" fmla="*/ 81 h 124"/>
                  <a:gd name="T4" fmla="*/ 64 w 117"/>
                  <a:gd name="T5" fmla="*/ 112 h 124"/>
                  <a:gd name="T6" fmla="*/ 107 w 117"/>
                  <a:gd name="T7" fmla="*/ 124 h 124"/>
                  <a:gd name="T8" fmla="*/ 109 w 117"/>
                  <a:gd name="T9" fmla="*/ 104 h 124"/>
                  <a:gd name="T10" fmla="*/ 71 w 117"/>
                  <a:gd name="T11" fmla="*/ 96 h 124"/>
                  <a:gd name="T12" fmla="*/ 117 w 117"/>
                  <a:gd name="T13" fmla="*/ 54 h 124"/>
                  <a:gd name="T14" fmla="*/ 90 w 117"/>
                  <a:gd name="T15" fmla="*/ 6 h 124"/>
                  <a:gd name="T16" fmla="*/ 83 w 117"/>
                  <a:gd name="T17" fmla="*/ 3 h 124"/>
                  <a:gd name="T18" fmla="*/ 77 w 117"/>
                  <a:gd name="T19" fmla="*/ 13 h 124"/>
                  <a:gd name="T20" fmla="*/ 79 w 117"/>
                  <a:gd name="T21" fmla="*/ 64 h 124"/>
                  <a:gd name="T22" fmla="*/ 47 w 117"/>
                  <a:gd name="T23" fmla="*/ 59 h 124"/>
                  <a:gd name="T24" fmla="*/ 53 w 117"/>
                  <a:gd name="T25" fmla="*/ 27 h 124"/>
                  <a:gd name="T26" fmla="*/ 84 w 117"/>
                  <a:gd name="T27" fmla="*/ 33 h 124"/>
                  <a:gd name="T28" fmla="*/ 79 w 117"/>
                  <a:gd name="T29" fmla="*/ 6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 h="124">
                    <a:moveTo>
                      <a:pt x="77" y="13"/>
                    </a:moveTo>
                    <a:cubicBezTo>
                      <a:pt x="6" y="0"/>
                      <a:pt x="0" y="86"/>
                      <a:pt x="65" y="81"/>
                    </a:cubicBezTo>
                    <a:cubicBezTo>
                      <a:pt x="65" y="91"/>
                      <a:pt x="65" y="101"/>
                      <a:pt x="64" y="112"/>
                    </a:cubicBezTo>
                    <a:cubicBezTo>
                      <a:pt x="70" y="115"/>
                      <a:pt x="88" y="119"/>
                      <a:pt x="107" y="124"/>
                    </a:cubicBezTo>
                    <a:cubicBezTo>
                      <a:pt x="108" y="118"/>
                      <a:pt x="108" y="111"/>
                      <a:pt x="109" y="104"/>
                    </a:cubicBezTo>
                    <a:cubicBezTo>
                      <a:pt x="92" y="101"/>
                      <a:pt x="76" y="98"/>
                      <a:pt x="71" y="96"/>
                    </a:cubicBezTo>
                    <a:cubicBezTo>
                      <a:pt x="77" y="81"/>
                      <a:pt x="100" y="62"/>
                      <a:pt x="117" y="54"/>
                    </a:cubicBezTo>
                    <a:cubicBezTo>
                      <a:pt x="107" y="45"/>
                      <a:pt x="88" y="23"/>
                      <a:pt x="90" y="6"/>
                    </a:cubicBezTo>
                    <a:cubicBezTo>
                      <a:pt x="83" y="3"/>
                      <a:pt x="83" y="3"/>
                      <a:pt x="83" y="3"/>
                    </a:cubicBezTo>
                    <a:cubicBezTo>
                      <a:pt x="81" y="6"/>
                      <a:pt x="79" y="10"/>
                      <a:pt x="77" y="13"/>
                    </a:cubicBezTo>
                    <a:close/>
                    <a:moveTo>
                      <a:pt x="79" y="64"/>
                    </a:moveTo>
                    <a:cubicBezTo>
                      <a:pt x="68" y="72"/>
                      <a:pt x="54" y="69"/>
                      <a:pt x="47" y="59"/>
                    </a:cubicBezTo>
                    <a:cubicBezTo>
                      <a:pt x="40" y="49"/>
                      <a:pt x="42" y="35"/>
                      <a:pt x="53" y="27"/>
                    </a:cubicBezTo>
                    <a:cubicBezTo>
                      <a:pt x="63" y="20"/>
                      <a:pt x="77" y="22"/>
                      <a:pt x="84" y="33"/>
                    </a:cubicBezTo>
                    <a:cubicBezTo>
                      <a:pt x="91" y="43"/>
                      <a:pt x="89" y="57"/>
                      <a:pt x="79" y="64"/>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6" name="Freeform 503"/>
              <p:cNvSpPr/>
              <p:nvPr/>
            </p:nvSpPr>
            <p:spPr bwMode="auto">
              <a:xfrm>
                <a:off x="4669" y="2051"/>
                <a:ext cx="101" cy="128"/>
              </a:xfrm>
              <a:custGeom>
                <a:avLst/>
                <a:gdLst>
                  <a:gd name="T0" fmla="*/ 29 w 43"/>
                  <a:gd name="T1" fmla="*/ 48 h 54"/>
                  <a:gd name="T2" fmla="*/ 38 w 43"/>
                  <a:gd name="T3" fmla="*/ 54 h 54"/>
                  <a:gd name="T4" fmla="*/ 43 w 43"/>
                  <a:gd name="T5" fmla="*/ 47 h 54"/>
                  <a:gd name="T6" fmla="*/ 41 w 43"/>
                  <a:gd name="T7" fmla="*/ 8 h 54"/>
                  <a:gd name="T8" fmla="*/ 15 w 43"/>
                  <a:gd name="T9" fmla="*/ 0 h 54"/>
                  <a:gd name="T10" fmla="*/ 1 w 43"/>
                  <a:gd name="T11" fmla="*/ 21 h 54"/>
                  <a:gd name="T12" fmla="*/ 10 w 43"/>
                  <a:gd name="T13" fmla="*/ 44 h 54"/>
                  <a:gd name="T14" fmla="*/ 23 w 43"/>
                  <a:gd name="T15" fmla="*/ 46 h 54"/>
                  <a:gd name="T16" fmla="*/ 24 w 43"/>
                  <a:gd name="T17" fmla="*/ 45 h 54"/>
                  <a:gd name="T18" fmla="*/ 34 w 43"/>
                  <a:gd name="T19" fmla="*/ 24 h 54"/>
                  <a:gd name="T20" fmla="*/ 20 w 43"/>
                  <a:gd name="T21" fmla="*/ 17 h 54"/>
                  <a:gd name="T22" fmla="*/ 20 w 43"/>
                  <a:gd name="T23" fmla="*/ 29 h 54"/>
                  <a:gd name="T24" fmla="*/ 26 w 43"/>
                  <a:gd name="T25" fmla="*/ 25 h 54"/>
                  <a:gd name="T26" fmla="*/ 30 w 43"/>
                  <a:gd name="T27" fmla="*/ 26 h 54"/>
                  <a:gd name="T28" fmla="*/ 17 w 43"/>
                  <a:gd name="T29" fmla="*/ 33 h 54"/>
                  <a:gd name="T30" fmla="*/ 20 w 43"/>
                  <a:gd name="T31" fmla="*/ 11 h 54"/>
                  <a:gd name="T32" fmla="*/ 39 w 43"/>
                  <a:gd name="T33" fmla="*/ 24 h 54"/>
                  <a:gd name="T34" fmla="*/ 29 w 43"/>
                  <a:gd name="T3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 h="54">
                    <a:moveTo>
                      <a:pt x="29" y="48"/>
                    </a:moveTo>
                    <a:cubicBezTo>
                      <a:pt x="32" y="49"/>
                      <a:pt x="35" y="51"/>
                      <a:pt x="38" y="54"/>
                    </a:cubicBezTo>
                    <a:cubicBezTo>
                      <a:pt x="40" y="52"/>
                      <a:pt x="42" y="50"/>
                      <a:pt x="43" y="47"/>
                    </a:cubicBezTo>
                    <a:cubicBezTo>
                      <a:pt x="42" y="35"/>
                      <a:pt x="41" y="22"/>
                      <a:pt x="41" y="8"/>
                    </a:cubicBezTo>
                    <a:cubicBezTo>
                      <a:pt x="32" y="6"/>
                      <a:pt x="23" y="3"/>
                      <a:pt x="15" y="0"/>
                    </a:cubicBezTo>
                    <a:cubicBezTo>
                      <a:pt x="6" y="4"/>
                      <a:pt x="2" y="13"/>
                      <a:pt x="1" y="21"/>
                    </a:cubicBezTo>
                    <a:cubicBezTo>
                      <a:pt x="0" y="30"/>
                      <a:pt x="2" y="40"/>
                      <a:pt x="10" y="44"/>
                    </a:cubicBezTo>
                    <a:cubicBezTo>
                      <a:pt x="14" y="44"/>
                      <a:pt x="18" y="44"/>
                      <a:pt x="23" y="46"/>
                    </a:cubicBezTo>
                    <a:cubicBezTo>
                      <a:pt x="23" y="46"/>
                      <a:pt x="24" y="45"/>
                      <a:pt x="24" y="45"/>
                    </a:cubicBezTo>
                    <a:cubicBezTo>
                      <a:pt x="32" y="44"/>
                      <a:pt x="38" y="32"/>
                      <a:pt x="34" y="24"/>
                    </a:cubicBezTo>
                    <a:cubicBezTo>
                      <a:pt x="31" y="17"/>
                      <a:pt x="25" y="13"/>
                      <a:pt x="20" y="17"/>
                    </a:cubicBezTo>
                    <a:cubicBezTo>
                      <a:pt x="16" y="19"/>
                      <a:pt x="17" y="26"/>
                      <a:pt x="20" y="29"/>
                    </a:cubicBezTo>
                    <a:cubicBezTo>
                      <a:pt x="23" y="32"/>
                      <a:pt x="26" y="29"/>
                      <a:pt x="26" y="25"/>
                    </a:cubicBezTo>
                    <a:cubicBezTo>
                      <a:pt x="26" y="23"/>
                      <a:pt x="29" y="24"/>
                      <a:pt x="30" y="26"/>
                    </a:cubicBezTo>
                    <a:cubicBezTo>
                      <a:pt x="32" y="34"/>
                      <a:pt x="22" y="37"/>
                      <a:pt x="17" y="33"/>
                    </a:cubicBezTo>
                    <a:cubicBezTo>
                      <a:pt x="11" y="27"/>
                      <a:pt x="12" y="16"/>
                      <a:pt x="20" y="11"/>
                    </a:cubicBezTo>
                    <a:cubicBezTo>
                      <a:pt x="29" y="6"/>
                      <a:pt x="37" y="14"/>
                      <a:pt x="39" y="24"/>
                    </a:cubicBezTo>
                    <a:cubicBezTo>
                      <a:pt x="41" y="33"/>
                      <a:pt x="37" y="45"/>
                      <a:pt x="29" y="48"/>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7" name="Freeform 504"/>
              <p:cNvSpPr/>
              <p:nvPr/>
            </p:nvSpPr>
            <p:spPr bwMode="auto">
              <a:xfrm>
                <a:off x="4515" y="2390"/>
                <a:ext cx="272" cy="541"/>
              </a:xfrm>
              <a:custGeom>
                <a:avLst/>
                <a:gdLst>
                  <a:gd name="T0" fmla="*/ 115 w 115"/>
                  <a:gd name="T1" fmla="*/ 11 h 228"/>
                  <a:gd name="T2" fmla="*/ 112 w 115"/>
                  <a:gd name="T3" fmla="*/ 0 h 228"/>
                  <a:gd name="T4" fmla="*/ 10 w 115"/>
                  <a:gd name="T5" fmla="*/ 170 h 228"/>
                  <a:gd name="T6" fmla="*/ 34 w 115"/>
                  <a:gd name="T7" fmla="*/ 228 h 228"/>
                  <a:gd name="T8" fmla="*/ 54 w 115"/>
                  <a:gd name="T9" fmla="*/ 228 h 228"/>
                  <a:gd name="T10" fmla="*/ 22 w 115"/>
                  <a:gd name="T11" fmla="*/ 135 h 228"/>
                  <a:gd name="T12" fmla="*/ 58 w 115"/>
                  <a:gd name="T13" fmla="*/ 228 h 228"/>
                  <a:gd name="T14" fmla="*/ 88 w 115"/>
                  <a:gd name="T15" fmla="*/ 228 h 228"/>
                  <a:gd name="T16" fmla="*/ 44 w 115"/>
                  <a:gd name="T17" fmla="*/ 156 h 228"/>
                  <a:gd name="T18" fmla="*/ 115 w 115"/>
                  <a:gd name="T19" fmla="*/ 11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 h="228">
                    <a:moveTo>
                      <a:pt x="115" y="11"/>
                    </a:moveTo>
                    <a:cubicBezTo>
                      <a:pt x="114" y="7"/>
                      <a:pt x="113" y="3"/>
                      <a:pt x="112" y="0"/>
                    </a:cubicBezTo>
                    <a:cubicBezTo>
                      <a:pt x="26" y="43"/>
                      <a:pt x="0" y="117"/>
                      <a:pt x="10" y="170"/>
                    </a:cubicBezTo>
                    <a:cubicBezTo>
                      <a:pt x="15" y="198"/>
                      <a:pt x="23" y="214"/>
                      <a:pt x="34" y="228"/>
                    </a:cubicBezTo>
                    <a:cubicBezTo>
                      <a:pt x="54" y="228"/>
                      <a:pt x="54" y="228"/>
                      <a:pt x="54" y="228"/>
                    </a:cubicBezTo>
                    <a:cubicBezTo>
                      <a:pt x="37" y="205"/>
                      <a:pt x="24" y="182"/>
                      <a:pt x="22" y="135"/>
                    </a:cubicBezTo>
                    <a:cubicBezTo>
                      <a:pt x="28" y="182"/>
                      <a:pt x="42" y="207"/>
                      <a:pt x="58" y="228"/>
                    </a:cubicBezTo>
                    <a:cubicBezTo>
                      <a:pt x="88" y="228"/>
                      <a:pt x="88" y="228"/>
                      <a:pt x="88" y="228"/>
                    </a:cubicBezTo>
                    <a:cubicBezTo>
                      <a:pt x="72" y="208"/>
                      <a:pt x="53" y="189"/>
                      <a:pt x="44" y="156"/>
                    </a:cubicBezTo>
                    <a:cubicBezTo>
                      <a:pt x="31" y="111"/>
                      <a:pt x="51" y="43"/>
                      <a:pt x="115" y="11"/>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8" name="Freeform 505"/>
              <p:cNvSpPr>
                <a:spLocks noEditPoints="1"/>
              </p:cNvSpPr>
              <p:nvPr/>
            </p:nvSpPr>
            <p:spPr bwMode="auto">
              <a:xfrm>
                <a:off x="4487" y="1550"/>
                <a:ext cx="262" cy="244"/>
              </a:xfrm>
              <a:custGeom>
                <a:avLst/>
                <a:gdLst>
                  <a:gd name="T0" fmla="*/ 26 w 111"/>
                  <a:gd name="T1" fmla="*/ 12 h 103"/>
                  <a:gd name="T2" fmla="*/ 15 w 111"/>
                  <a:gd name="T3" fmla="*/ 80 h 103"/>
                  <a:gd name="T4" fmla="*/ 86 w 111"/>
                  <a:gd name="T5" fmla="*/ 88 h 103"/>
                  <a:gd name="T6" fmla="*/ 104 w 111"/>
                  <a:gd name="T7" fmla="*/ 61 h 103"/>
                  <a:gd name="T8" fmla="*/ 101 w 111"/>
                  <a:gd name="T9" fmla="*/ 60 h 103"/>
                  <a:gd name="T10" fmla="*/ 111 w 111"/>
                  <a:gd name="T11" fmla="*/ 35 h 103"/>
                  <a:gd name="T12" fmla="*/ 82 w 111"/>
                  <a:gd name="T13" fmla="*/ 13 h 103"/>
                  <a:gd name="T14" fmla="*/ 26 w 111"/>
                  <a:gd name="T15" fmla="*/ 12 h 103"/>
                  <a:gd name="T16" fmla="*/ 27 w 111"/>
                  <a:gd name="T17" fmla="*/ 78 h 103"/>
                  <a:gd name="T18" fmla="*/ 47 w 111"/>
                  <a:gd name="T19" fmla="*/ 48 h 103"/>
                  <a:gd name="T20" fmla="*/ 50 w 111"/>
                  <a:gd name="T21" fmla="*/ 15 h 103"/>
                  <a:gd name="T22" fmla="*/ 87 w 111"/>
                  <a:gd name="T23" fmla="*/ 60 h 103"/>
                  <a:gd name="T24" fmla="*/ 27 w 111"/>
                  <a:gd name="T25" fmla="*/ 7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 h="103">
                    <a:moveTo>
                      <a:pt x="26" y="12"/>
                    </a:moveTo>
                    <a:cubicBezTo>
                      <a:pt x="4" y="28"/>
                      <a:pt x="0" y="57"/>
                      <a:pt x="15" y="80"/>
                    </a:cubicBezTo>
                    <a:cubicBezTo>
                      <a:pt x="30" y="103"/>
                      <a:pt x="65" y="103"/>
                      <a:pt x="86" y="88"/>
                    </a:cubicBezTo>
                    <a:cubicBezTo>
                      <a:pt x="96" y="80"/>
                      <a:pt x="102" y="71"/>
                      <a:pt x="104" y="61"/>
                    </a:cubicBezTo>
                    <a:cubicBezTo>
                      <a:pt x="103" y="60"/>
                      <a:pt x="102" y="60"/>
                      <a:pt x="101" y="60"/>
                    </a:cubicBezTo>
                    <a:cubicBezTo>
                      <a:pt x="104" y="52"/>
                      <a:pt x="108" y="44"/>
                      <a:pt x="111" y="35"/>
                    </a:cubicBezTo>
                    <a:cubicBezTo>
                      <a:pt x="100" y="33"/>
                      <a:pt x="84" y="27"/>
                      <a:pt x="82" y="13"/>
                    </a:cubicBezTo>
                    <a:cubicBezTo>
                      <a:pt x="66" y="1"/>
                      <a:pt x="43" y="0"/>
                      <a:pt x="26" y="12"/>
                    </a:cubicBezTo>
                    <a:close/>
                    <a:moveTo>
                      <a:pt x="27" y="78"/>
                    </a:moveTo>
                    <a:cubicBezTo>
                      <a:pt x="22" y="65"/>
                      <a:pt x="29" y="53"/>
                      <a:pt x="47" y="48"/>
                    </a:cubicBezTo>
                    <a:cubicBezTo>
                      <a:pt x="36" y="36"/>
                      <a:pt x="38" y="20"/>
                      <a:pt x="50" y="15"/>
                    </a:cubicBezTo>
                    <a:cubicBezTo>
                      <a:pt x="65" y="8"/>
                      <a:pt x="76" y="27"/>
                      <a:pt x="87" y="60"/>
                    </a:cubicBezTo>
                    <a:cubicBezTo>
                      <a:pt x="51" y="98"/>
                      <a:pt x="33" y="96"/>
                      <a:pt x="27" y="78"/>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9" name="Freeform 506"/>
              <p:cNvSpPr/>
              <p:nvPr/>
            </p:nvSpPr>
            <p:spPr bwMode="auto">
              <a:xfrm>
                <a:off x="4491" y="2238"/>
                <a:ext cx="277" cy="231"/>
              </a:xfrm>
              <a:custGeom>
                <a:avLst/>
                <a:gdLst>
                  <a:gd name="T0" fmla="*/ 89 w 117"/>
                  <a:gd name="T1" fmla="*/ 74 h 97"/>
                  <a:gd name="T2" fmla="*/ 19 w 117"/>
                  <a:gd name="T3" fmla="*/ 61 h 97"/>
                  <a:gd name="T4" fmla="*/ 17 w 117"/>
                  <a:gd name="T5" fmla="*/ 0 h 97"/>
                  <a:gd name="T6" fmla="*/ 13 w 117"/>
                  <a:gd name="T7" fmla="*/ 74 h 97"/>
                  <a:gd name="T8" fmla="*/ 67 w 117"/>
                  <a:gd name="T9" fmla="*/ 95 h 97"/>
                  <a:gd name="T10" fmla="*/ 115 w 117"/>
                  <a:gd name="T11" fmla="*/ 62 h 97"/>
                  <a:gd name="T12" fmla="*/ 117 w 117"/>
                  <a:gd name="T13" fmla="*/ 50 h 97"/>
                  <a:gd name="T14" fmla="*/ 109 w 117"/>
                  <a:gd name="T15" fmla="*/ 27 h 97"/>
                  <a:gd name="T16" fmla="*/ 89 w 117"/>
                  <a:gd name="T17" fmla="*/ 7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 h="97">
                    <a:moveTo>
                      <a:pt x="89" y="74"/>
                    </a:moveTo>
                    <a:cubicBezTo>
                      <a:pt x="64" y="90"/>
                      <a:pt x="34" y="84"/>
                      <a:pt x="19" y="61"/>
                    </a:cubicBezTo>
                    <a:cubicBezTo>
                      <a:pt x="7" y="44"/>
                      <a:pt x="7" y="18"/>
                      <a:pt x="17" y="0"/>
                    </a:cubicBezTo>
                    <a:cubicBezTo>
                      <a:pt x="0" y="20"/>
                      <a:pt x="0" y="55"/>
                      <a:pt x="13" y="74"/>
                    </a:cubicBezTo>
                    <a:cubicBezTo>
                      <a:pt x="25" y="90"/>
                      <a:pt x="45" y="97"/>
                      <a:pt x="67" y="95"/>
                    </a:cubicBezTo>
                    <a:cubicBezTo>
                      <a:pt x="80" y="83"/>
                      <a:pt x="96" y="72"/>
                      <a:pt x="115" y="62"/>
                    </a:cubicBezTo>
                    <a:cubicBezTo>
                      <a:pt x="116" y="58"/>
                      <a:pt x="117" y="54"/>
                      <a:pt x="117" y="50"/>
                    </a:cubicBezTo>
                    <a:cubicBezTo>
                      <a:pt x="115" y="42"/>
                      <a:pt x="112" y="34"/>
                      <a:pt x="109" y="27"/>
                    </a:cubicBezTo>
                    <a:cubicBezTo>
                      <a:pt x="112" y="45"/>
                      <a:pt x="106" y="63"/>
                      <a:pt x="89" y="74"/>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0" name="Freeform 507"/>
              <p:cNvSpPr/>
              <p:nvPr/>
            </p:nvSpPr>
            <p:spPr bwMode="auto">
              <a:xfrm>
                <a:off x="4704" y="2495"/>
                <a:ext cx="64" cy="49"/>
              </a:xfrm>
              <a:custGeom>
                <a:avLst/>
                <a:gdLst>
                  <a:gd name="T0" fmla="*/ 20 w 27"/>
                  <a:gd name="T1" fmla="*/ 21 h 21"/>
                  <a:gd name="T2" fmla="*/ 27 w 27"/>
                  <a:gd name="T3" fmla="*/ 6 h 21"/>
                  <a:gd name="T4" fmla="*/ 15 w 27"/>
                  <a:gd name="T5" fmla="*/ 0 h 21"/>
                  <a:gd name="T6" fmla="*/ 0 w 27"/>
                  <a:gd name="T7" fmla="*/ 19 h 21"/>
                  <a:gd name="T8" fmla="*/ 20 w 27"/>
                  <a:gd name="T9" fmla="*/ 21 h 21"/>
                </a:gdLst>
                <a:ahLst/>
                <a:cxnLst>
                  <a:cxn ang="0">
                    <a:pos x="T0" y="T1"/>
                  </a:cxn>
                  <a:cxn ang="0">
                    <a:pos x="T2" y="T3"/>
                  </a:cxn>
                  <a:cxn ang="0">
                    <a:pos x="T4" y="T5"/>
                  </a:cxn>
                  <a:cxn ang="0">
                    <a:pos x="T6" y="T7"/>
                  </a:cxn>
                  <a:cxn ang="0">
                    <a:pos x="T8" y="T9"/>
                  </a:cxn>
                </a:cxnLst>
                <a:rect l="0" t="0" r="r" b="b"/>
                <a:pathLst>
                  <a:path w="27" h="21">
                    <a:moveTo>
                      <a:pt x="20" y="21"/>
                    </a:moveTo>
                    <a:cubicBezTo>
                      <a:pt x="22" y="16"/>
                      <a:pt x="24" y="11"/>
                      <a:pt x="27" y="6"/>
                    </a:cubicBezTo>
                    <a:cubicBezTo>
                      <a:pt x="24" y="3"/>
                      <a:pt x="20" y="1"/>
                      <a:pt x="15" y="0"/>
                    </a:cubicBezTo>
                    <a:cubicBezTo>
                      <a:pt x="9" y="6"/>
                      <a:pt x="4" y="12"/>
                      <a:pt x="0" y="19"/>
                    </a:cubicBezTo>
                    <a:cubicBezTo>
                      <a:pt x="8" y="16"/>
                      <a:pt x="15" y="18"/>
                      <a:pt x="20" y="21"/>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1" name="Freeform 508"/>
              <p:cNvSpPr/>
              <p:nvPr/>
            </p:nvSpPr>
            <p:spPr bwMode="auto">
              <a:xfrm>
                <a:off x="4624" y="1823"/>
                <a:ext cx="90" cy="90"/>
              </a:xfrm>
              <a:custGeom>
                <a:avLst/>
                <a:gdLst>
                  <a:gd name="T0" fmla="*/ 11 w 38"/>
                  <a:gd name="T1" fmla="*/ 5 h 38"/>
                  <a:gd name="T2" fmla="*/ 5 w 38"/>
                  <a:gd name="T3" fmla="*/ 29 h 38"/>
                  <a:gd name="T4" fmla="*/ 28 w 38"/>
                  <a:gd name="T5" fmla="*/ 33 h 38"/>
                  <a:gd name="T6" fmla="*/ 33 w 38"/>
                  <a:gd name="T7" fmla="*/ 9 h 38"/>
                  <a:gd name="T8" fmla="*/ 11 w 38"/>
                  <a:gd name="T9" fmla="*/ 5 h 38"/>
                </a:gdLst>
                <a:ahLst/>
                <a:cxnLst>
                  <a:cxn ang="0">
                    <a:pos x="T0" y="T1"/>
                  </a:cxn>
                  <a:cxn ang="0">
                    <a:pos x="T2" y="T3"/>
                  </a:cxn>
                  <a:cxn ang="0">
                    <a:pos x="T4" y="T5"/>
                  </a:cxn>
                  <a:cxn ang="0">
                    <a:pos x="T6" y="T7"/>
                  </a:cxn>
                  <a:cxn ang="0">
                    <a:pos x="T8" y="T9"/>
                  </a:cxn>
                </a:cxnLst>
                <a:rect l="0" t="0" r="r" b="b"/>
                <a:pathLst>
                  <a:path w="38" h="38">
                    <a:moveTo>
                      <a:pt x="11" y="5"/>
                    </a:moveTo>
                    <a:cubicBezTo>
                      <a:pt x="3" y="11"/>
                      <a:pt x="0" y="21"/>
                      <a:pt x="5" y="29"/>
                    </a:cubicBezTo>
                    <a:cubicBezTo>
                      <a:pt x="10" y="36"/>
                      <a:pt x="20" y="38"/>
                      <a:pt x="28" y="33"/>
                    </a:cubicBezTo>
                    <a:cubicBezTo>
                      <a:pt x="36" y="27"/>
                      <a:pt x="38" y="17"/>
                      <a:pt x="33" y="9"/>
                    </a:cubicBezTo>
                    <a:cubicBezTo>
                      <a:pt x="29" y="2"/>
                      <a:pt x="18" y="0"/>
                      <a:pt x="11" y="5"/>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2" name="Freeform 509"/>
              <p:cNvSpPr/>
              <p:nvPr/>
            </p:nvSpPr>
            <p:spPr bwMode="auto">
              <a:xfrm>
                <a:off x="4510" y="2212"/>
                <a:ext cx="237" cy="223"/>
              </a:xfrm>
              <a:custGeom>
                <a:avLst/>
                <a:gdLst>
                  <a:gd name="T0" fmla="*/ 14 w 100"/>
                  <a:gd name="T1" fmla="*/ 69 h 94"/>
                  <a:gd name="T2" fmla="*/ 77 w 100"/>
                  <a:gd name="T3" fmla="*/ 79 h 94"/>
                  <a:gd name="T4" fmla="*/ 92 w 100"/>
                  <a:gd name="T5" fmla="*/ 24 h 94"/>
                  <a:gd name="T6" fmla="*/ 73 w 100"/>
                  <a:gd name="T7" fmla="*/ 11 h 94"/>
                  <a:gd name="T8" fmla="*/ 53 w 100"/>
                  <a:gd name="T9" fmla="*/ 42 h 94"/>
                  <a:gd name="T10" fmla="*/ 58 w 100"/>
                  <a:gd name="T11" fmla="*/ 24 h 94"/>
                  <a:gd name="T12" fmla="*/ 69 w 100"/>
                  <a:gd name="T13" fmla="*/ 67 h 94"/>
                  <a:gd name="T14" fmla="*/ 18 w 100"/>
                  <a:gd name="T15" fmla="*/ 40 h 94"/>
                  <a:gd name="T16" fmla="*/ 25 w 100"/>
                  <a:gd name="T17" fmla="*/ 0 h 94"/>
                  <a:gd name="T18" fmla="*/ 14 w 100"/>
                  <a:gd name="T19" fmla="*/ 6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0" h="94">
                    <a:moveTo>
                      <a:pt x="14" y="69"/>
                    </a:moveTo>
                    <a:cubicBezTo>
                      <a:pt x="28" y="91"/>
                      <a:pt x="54" y="94"/>
                      <a:pt x="77" y="79"/>
                    </a:cubicBezTo>
                    <a:cubicBezTo>
                      <a:pt x="97" y="66"/>
                      <a:pt x="100" y="43"/>
                      <a:pt x="92" y="24"/>
                    </a:cubicBezTo>
                    <a:cubicBezTo>
                      <a:pt x="87" y="18"/>
                      <a:pt x="81" y="14"/>
                      <a:pt x="73" y="11"/>
                    </a:cubicBezTo>
                    <a:cubicBezTo>
                      <a:pt x="50" y="4"/>
                      <a:pt x="38" y="34"/>
                      <a:pt x="53" y="42"/>
                    </a:cubicBezTo>
                    <a:cubicBezTo>
                      <a:pt x="64" y="47"/>
                      <a:pt x="69" y="33"/>
                      <a:pt x="58" y="24"/>
                    </a:cubicBezTo>
                    <a:cubicBezTo>
                      <a:pt x="94" y="31"/>
                      <a:pt x="81" y="62"/>
                      <a:pt x="69" y="67"/>
                    </a:cubicBezTo>
                    <a:cubicBezTo>
                      <a:pt x="39" y="81"/>
                      <a:pt x="19" y="53"/>
                      <a:pt x="18" y="40"/>
                    </a:cubicBezTo>
                    <a:cubicBezTo>
                      <a:pt x="15" y="23"/>
                      <a:pt x="19" y="10"/>
                      <a:pt x="25" y="0"/>
                    </a:cubicBezTo>
                    <a:cubicBezTo>
                      <a:pt x="5" y="13"/>
                      <a:pt x="0" y="48"/>
                      <a:pt x="14" y="69"/>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3" name="Freeform 510"/>
              <p:cNvSpPr/>
              <p:nvPr/>
            </p:nvSpPr>
            <p:spPr bwMode="auto">
              <a:xfrm>
                <a:off x="4673" y="2542"/>
                <a:ext cx="76" cy="81"/>
              </a:xfrm>
              <a:custGeom>
                <a:avLst/>
                <a:gdLst>
                  <a:gd name="T0" fmla="*/ 30 w 32"/>
                  <a:gd name="T1" fmla="*/ 18 h 34"/>
                  <a:gd name="T2" fmla="*/ 32 w 32"/>
                  <a:gd name="T3" fmla="*/ 5 h 34"/>
                  <a:gd name="T4" fmla="*/ 7 w 32"/>
                  <a:gd name="T5" fmla="*/ 9 h 34"/>
                  <a:gd name="T6" fmla="*/ 0 w 32"/>
                  <a:gd name="T7" fmla="*/ 34 h 34"/>
                  <a:gd name="T8" fmla="*/ 0 w 32"/>
                  <a:gd name="T9" fmla="*/ 34 h 34"/>
                  <a:gd name="T10" fmla="*/ 30 w 32"/>
                  <a:gd name="T11" fmla="*/ 18 h 34"/>
                </a:gdLst>
                <a:ahLst/>
                <a:cxnLst>
                  <a:cxn ang="0">
                    <a:pos x="T0" y="T1"/>
                  </a:cxn>
                  <a:cxn ang="0">
                    <a:pos x="T2" y="T3"/>
                  </a:cxn>
                  <a:cxn ang="0">
                    <a:pos x="T4" y="T5"/>
                  </a:cxn>
                  <a:cxn ang="0">
                    <a:pos x="T6" y="T7"/>
                  </a:cxn>
                  <a:cxn ang="0">
                    <a:pos x="T8" y="T9"/>
                  </a:cxn>
                  <a:cxn ang="0">
                    <a:pos x="T10" y="T11"/>
                  </a:cxn>
                </a:cxnLst>
                <a:rect l="0" t="0" r="r" b="b"/>
                <a:pathLst>
                  <a:path w="32" h="34">
                    <a:moveTo>
                      <a:pt x="30" y="18"/>
                    </a:moveTo>
                    <a:cubicBezTo>
                      <a:pt x="30" y="14"/>
                      <a:pt x="31" y="9"/>
                      <a:pt x="32" y="5"/>
                    </a:cubicBezTo>
                    <a:cubicBezTo>
                      <a:pt x="25" y="2"/>
                      <a:pt x="17" y="0"/>
                      <a:pt x="7" y="9"/>
                    </a:cubicBezTo>
                    <a:cubicBezTo>
                      <a:pt x="4" y="17"/>
                      <a:pt x="1" y="25"/>
                      <a:pt x="0" y="34"/>
                    </a:cubicBezTo>
                    <a:cubicBezTo>
                      <a:pt x="0" y="34"/>
                      <a:pt x="0" y="34"/>
                      <a:pt x="0" y="34"/>
                    </a:cubicBezTo>
                    <a:cubicBezTo>
                      <a:pt x="7" y="22"/>
                      <a:pt x="21" y="18"/>
                      <a:pt x="30" y="18"/>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4" name="Freeform 511"/>
              <p:cNvSpPr/>
              <p:nvPr/>
            </p:nvSpPr>
            <p:spPr bwMode="auto">
              <a:xfrm>
                <a:off x="4669" y="2597"/>
                <a:ext cx="80" cy="152"/>
              </a:xfrm>
              <a:custGeom>
                <a:avLst/>
                <a:gdLst>
                  <a:gd name="T0" fmla="*/ 34 w 34"/>
                  <a:gd name="T1" fmla="*/ 15 h 64"/>
                  <a:gd name="T2" fmla="*/ 32 w 34"/>
                  <a:gd name="T3" fmla="*/ 0 h 64"/>
                  <a:gd name="T4" fmla="*/ 1 w 34"/>
                  <a:gd name="T5" fmla="*/ 19 h 64"/>
                  <a:gd name="T6" fmla="*/ 9 w 34"/>
                  <a:gd name="T7" fmla="*/ 64 h 64"/>
                  <a:gd name="T8" fmla="*/ 34 w 34"/>
                  <a:gd name="T9" fmla="*/ 15 h 64"/>
                </a:gdLst>
                <a:ahLst/>
                <a:cxnLst>
                  <a:cxn ang="0">
                    <a:pos x="T0" y="T1"/>
                  </a:cxn>
                  <a:cxn ang="0">
                    <a:pos x="T2" y="T3"/>
                  </a:cxn>
                  <a:cxn ang="0">
                    <a:pos x="T4" y="T5"/>
                  </a:cxn>
                  <a:cxn ang="0">
                    <a:pos x="T6" y="T7"/>
                  </a:cxn>
                  <a:cxn ang="0">
                    <a:pos x="T8" y="T9"/>
                  </a:cxn>
                </a:cxnLst>
                <a:rect l="0" t="0" r="r" b="b"/>
                <a:pathLst>
                  <a:path w="34" h="64">
                    <a:moveTo>
                      <a:pt x="34" y="15"/>
                    </a:moveTo>
                    <a:cubicBezTo>
                      <a:pt x="33" y="11"/>
                      <a:pt x="32" y="5"/>
                      <a:pt x="32" y="0"/>
                    </a:cubicBezTo>
                    <a:cubicBezTo>
                      <a:pt x="22" y="0"/>
                      <a:pt x="7" y="6"/>
                      <a:pt x="1" y="19"/>
                    </a:cubicBezTo>
                    <a:cubicBezTo>
                      <a:pt x="0" y="30"/>
                      <a:pt x="1" y="46"/>
                      <a:pt x="9" y="64"/>
                    </a:cubicBezTo>
                    <a:cubicBezTo>
                      <a:pt x="10" y="45"/>
                      <a:pt x="19" y="27"/>
                      <a:pt x="34" y="15"/>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5" name="Freeform 512"/>
              <p:cNvSpPr/>
              <p:nvPr/>
            </p:nvSpPr>
            <p:spPr bwMode="auto">
              <a:xfrm>
                <a:off x="4600" y="1500"/>
                <a:ext cx="88" cy="69"/>
              </a:xfrm>
              <a:custGeom>
                <a:avLst/>
                <a:gdLst>
                  <a:gd name="T0" fmla="*/ 2 w 37"/>
                  <a:gd name="T1" fmla="*/ 20 h 29"/>
                  <a:gd name="T2" fmla="*/ 34 w 37"/>
                  <a:gd name="T3" fmla="*/ 29 h 29"/>
                  <a:gd name="T4" fmla="*/ 37 w 37"/>
                  <a:gd name="T5" fmla="*/ 19 h 29"/>
                  <a:gd name="T6" fmla="*/ 17 w 37"/>
                  <a:gd name="T7" fmla="*/ 0 h 29"/>
                  <a:gd name="T8" fmla="*/ 2 w 37"/>
                  <a:gd name="T9" fmla="*/ 20 h 29"/>
                </a:gdLst>
                <a:ahLst/>
                <a:cxnLst>
                  <a:cxn ang="0">
                    <a:pos x="T0" y="T1"/>
                  </a:cxn>
                  <a:cxn ang="0">
                    <a:pos x="T2" y="T3"/>
                  </a:cxn>
                  <a:cxn ang="0">
                    <a:pos x="T4" y="T5"/>
                  </a:cxn>
                  <a:cxn ang="0">
                    <a:pos x="T6" y="T7"/>
                  </a:cxn>
                  <a:cxn ang="0">
                    <a:pos x="T8" y="T9"/>
                  </a:cxn>
                </a:cxnLst>
                <a:rect l="0" t="0" r="r" b="b"/>
                <a:pathLst>
                  <a:path w="37" h="29">
                    <a:moveTo>
                      <a:pt x="2" y="20"/>
                    </a:moveTo>
                    <a:cubicBezTo>
                      <a:pt x="13" y="19"/>
                      <a:pt x="25" y="21"/>
                      <a:pt x="34" y="29"/>
                    </a:cubicBezTo>
                    <a:cubicBezTo>
                      <a:pt x="35" y="26"/>
                      <a:pt x="35" y="23"/>
                      <a:pt x="37" y="19"/>
                    </a:cubicBezTo>
                    <a:cubicBezTo>
                      <a:pt x="26" y="19"/>
                      <a:pt x="19" y="10"/>
                      <a:pt x="17" y="0"/>
                    </a:cubicBezTo>
                    <a:cubicBezTo>
                      <a:pt x="8" y="1"/>
                      <a:pt x="0" y="9"/>
                      <a:pt x="2" y="2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6" name="Freeform 513"/>
              <p:cNvSpPr/>
              <p:nvPr/>
            </p:nvSpPr>
            <p:spPr bwMode="auto">
              <a:xfrm>
                <a:off x="4621" y="1389"/>
                <a:ext cx="52" cy="52"/>
              </a:xfrm>
              <a:custGeom>
                <a:avLst/>
                <a:gdLst>
                  <a:gd name="T0" fmla="*/ 22 w 22"/>
                  <a:gd name="T1" fmla="*/ 19 h 22"/>
                  <a:gd name="T2" fmla="*/ 8 w 22"/>
                  <a:gd name="T3" fmla="*/ 0 h 22"/>
                  <a:gd name="T4" fmla="*/ 0 w 22"/>
                  <a:gd name="T5" fmla="*/ 0 h 22"/>
                  <a:gd name="T6" fmla="*/ 17 w 22"/>
                  <a:gd name="T7" fmla="*/ 22 h 22"/>
                  <a:gd name="T8" fmla="*/ 22 w 22"/>
                  <a:gd name="T9" fmla="*/ 19 h 22"/>
                </a:gdLst>
                <a:ahLst/>
                <a:cxnLst>
                  <a:cxn ang="0">
                    <a:pos x="T0" y="T1"/>
                  </a:cxn>
                  <a:cxn ang="0">
                    <a:pos x="T2" y="T3"/>
                  </a:cxn>
                  <a:cxn ang="0">
                    <a:pos x="T4" y="T5"/>
                  </a:cxn>
                  <a:cxn ang="0">
                    <a:pos x="T6" y="T7"/>
                  </a:cxn>
                  <a:cxn ang="0">
                    <a:pos x="T8" y="T9"/>
                  </a:cxn>
                </a:cxnLst>
                <a:rect l="0" t="0" r="r" b="b"/>
                <a:pathLst>
                  <a:path w="22" h="22">
                    <a:moveTo>
                      <a:pt x="22" y="19"/>
                    </a:moveTo>
                    <a:cubicBezTo>
                      <a:pt x="14" y="13"/>
                      <a:pt x="10" y="6"/>
                      <a:pt x="8" y="0"/>
                    </a:cubicBezTo>
                    <a:cubicBezTo>
                      <a:pt x="0" y="0"/>
                      <a:pt x="0" y="0"/>
                      <a:pt x="0" y="0"/>
                    </a:cubicBezTo>
                    <a:cubicBezTo>
                      <a:pt x="5" y="7"/>
                      <a:pt x="11" y="14"/>
                      <a:pt x="17" y="22"/>
                    </a:cubicBezTo>
                    <a:cubicBezTo>
                      <a:pt x="19" y="21"/>
                      <a:pt x="20" y="19"/>
                      <a:pt x="22" y="19"/>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7" name="Freeform 514"/>
              <p:cNvSpPr/>
              <p:nvPr/>
            </p:nvSpPr>
            <p:spPr bwMode="auto">
              <a:xfrm>
                <a:off x="4536" y="1389"/>
                <a:ext cx="119" cy="68"/>
              </a:xfrm>
              <a:custGeom>
                <a:avLst/>
                <a:gdLst>
                  <a:gd name="T0" fmla="*/ 47 w 50"/>
                  <a:gd name="T1" fmla="*/ 29 h 29"/>
                  <a:gd name="T2" fmla="*/ 50 w 50"/>
                  <a:gd name="T3" fmla="*/ 25 h 29"/>
                  <a:gd name="T4" fmla="*/ 30 w 50"/>
                  <a:gd name="T5" fmla="*/ 0 h 29"/>
                  <a:gd name="T6" fmla="*/ 0 w 50"/>
                  <a:gd name="T7" fmla="*/ 0 h 29"/>
                  <a:gd name="T8" fmla="*/ 21 w 50"/>
                  <a:gd name="T9" fmla="*/ 28 h 29"/>
                  <a:gd name="T10" fmla="*/ 47 w 50"/>
                  <a:gd name="T11" fmla="*/ 29 h 29"/>
                </a:gdLst>
                <a:ahLst/>
                <a:cxnLst>
                  <a:cxn ang="0">
                    <a:pos x="T0" y="T1"/>
                  </a:cxn>
                  <a:cxn ang="0">
                    <a:pos x="T2" y="T3"/>
                  </a:cxn>
                  <a:cxn ang="0">
                    <a:pos x="T4" y="T5"/>
                  </a:cxn>
                  <a:cxn ang="0">
                    <a:pos x="T6" y="T7"/>
                  </a:cxn>
                  <a:cxn ang="0">
                    <a:pos x="T8" y="T9"/>
                  </a:cxn>
                  <a:cxn ang="0">
                    <a:pos x="T10" y="T11"/>
                  </a:cxn>
                </a:cxnLst>
                <a:rect l="0" t="0" r="r" b="b"/>
                <a:pathLst>
                  <a:path w="50" h="29">
                    <a:moveTo>
                      <a:pt x="47" y="29"/>
                    </a:moveTo>
                    <a:cubicBezTo>
                      <a:pt x="48" y="28"/>
                      <a:pt x="49" y="27"/>
                      <a:pt x="50" y="25"/>
                    </a:cubicBezTo>
                    <a:cubicBezTo>
                      <a:pt x="43" y="17"/>
                      <a:pt x="36" y="8"/>
                      <a:pt x="30" y="0"/>
                    </a:cubicBezTo>
                    <a:cubicBezTo>
                      <a:pt x="0" y="0"/>
                      <a:pt x="0" y="0"/>
                      <a:pt x="0" y="0"/>
                    </a:cubicBezTo>
                    <a:cubicBezTo>
                      <a:pt x="7" y="9"/>
                      <a:pt x="14" y="18"/>
                      <a:pt x="21" y="28"/>
                    </a:cubicBezTo>
                    <a:cubicBezTo>
                      <a:pt x="28" y="25"/>
                      <a:pt x="38" y="26"/>
                      <a:pt x="47" y="29"/>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8" name="Freeform 515"/>
              <p:cNvSpPr/>
              <p:nvPr/>
            </p:nvSpPr>
            <p:spPr bwMode="auto">
              <a:xfrm>
                <a:off x="4532" y="1446"/>
                <a:ext cx="111" cy="118"/>
              </a:xfrm>
              <a:custGeom>
                <a:avLst/>
                <a:gdLst>
                  <a:gd name="T0" fmla="*/ 10 w 47"/>
                  <a:gd name="T1" fmla="*/ 50 h 50"/>
                  <a:gd name="T2" fmla="*/ 26 w 47"/>
                  <a:gd name="T3" fmla="*/ 44 h 50"/>
                  <a:gd name="T4" fmla="*/ 46 w 47"/>
                  <a:gd name="T5" fmla="*/ 19 h 50"/>
                  <a:gd name="T6" fmla="*/ 47 w 47"/>
                  <a:gd name="T7" fmla="*/ 9 h 50"/>
                  <a:gd name="T8" fmla="*/ 10 w 47"/>
                  <a:gd name="T9" fmla="*/ 50 h 50"/>
                </a:gdLst>
                <a:ahLst/>
                <a:cxnLst>
                  <a:cxn ang="0">
                    <a:pos x="T0" y="T1"/>
                  </a:cxn>
                  <a:cxn ang="0">
                    <a:pos x="T2" y="T3"/>
                  </a:cxn>
                  <a:cxn ang="0">
                    <a:pos x="T4" y="T5"/>
                  </a:cxn>
                  <a:cxn ang="0">
                    <a:pos x="T6" y="T7"/>
                  </a:cxn>
                  <a:cxn ang="0">
                    <a:pos x="T8" y="T9"/>
                  </a:cxn>
                </a:cxnLst>
                <a:rect l="0" t="0" r="r" b="b"/>
                <a:pathLst>
                  <a:path w="47" h="50">
                    <a:moveTo>
                      <a:pt x="10" y="50"/>
                    </a:moveTo>
                    <a:cubicBezTo>
                      <a:pt x="15" y="47"/>
                      <a:pt x="20" y="45"/>
                      <a:pt x="26" y="44"/>
                    </a:cubicBezTo>
                    <a:cubicBezTo>
                      <a:pt x="24" y="30"/>
                      <a:pt x="34" y="20"/>
                      <a:pt x="46" y="19"/>
                    </a:cubicBezTo>
                    <a:cubicBezTo>
                      <a:pt x="46" y="15"/>
                      <a:pt x="46" y="12"/>
                      <a:pt x="47" y="9"/>
                    </a:cubicBezTo>
                    <a:cubicBezTo>
                      <a:pt x="22" y="0"/>
                      <a:pt x="0" y="19"/>
                      <a:pt x="10" y="50"/>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9" name="Freeform 516"/>
              <p:cNvSpPr/>
              <p:nvPr/>
            </p:nvSpPr>
            <p:spPr bwMode="auto">
              <a:xfrm>
                <a:off x="4617" y="2037"/>
                <a:ext cx="68" cy="130"/>
              </a:xfrm>
              <a:custGeom>
                <a:avLst/>
                <a:gdLst>
                  <a:gd name="T0" fmla="*/ 7 w 29"/>
                  <a:gd name="T1" fmla="*/ 55 h 55"/>
                  <a:gd name="T2" fmla="*/ 22 w 29"/>
                  <a:gd name="T3" fmla="*/ 51 h 55"/>
                  <a:gd name="T4" fmla="*/ 29 w 29"/>
                  <a:gd name="T5" fmla="*/ 4 h 55"/>
                  <a:gd name="T6" fmla="*/ 18 w 29"/>
                  <a:gd name="T7" fmla="*/ 0 h 55"/>
                  <a:gd name="T8" fmla="*/ 7 w 29"/>
                  <a:gd name="T9" fmla="*/ 55 h 55"/>
                </a:gdLst>
                <a:ahLst/>
                <a:cxnLst>
                  <a:cxn ang="0">
                    <a:pos x="T0" y="T1"/>
                  </a:cxn>
                  <a:cxn ang="0">
                    <a:pos x="T2" y="T3"/>
                  </a:cxn>
                  <a:cxn ang="0">
                    <a:pos x="T4" y="T5"/>
                  </a:cxn>
                  <a:cxn ang="0">
                    <a:pos x="T6" y="T7"/>
                  </a:cxn>
                  <a:cxn ang="0">
                    <a:pos x="T8" y="T9"/>
                  </a:cxn>
                </a:cxnLst>
                <a:rect l="0" t="0" r="r" b="b"/>
                <a:pathLst>
                  <a:path w="29" h="55">
                    <a:moveTo>
                      <a:pt x="7" y="55"/>
                    </a:moveTo>
                    <a:cubicBezTo>
                      <a:pt x="12" y="53"/>
                      <a:pt x="17" y="52"/>
                      <a:pt x="22" y="51"/>
                    </a:cubicBezTo>
                    <a:cubicBezTo>
                      <a:pt x="15" y="42"/>
                      <a:pt x="13" y="22"/>
                      <a:pt x="29" y="4"/>
                    </a:cubicBezTo>
                    <a:cubicBezTo>
                      <a:pt x="25" y="2"/>
                      <a:pt x="21" y="1"/>
                      <a:pt x="18" y="0"/>
                    </a:cubicBezTo>
                    <a:cubicBezTo>
                      <a:pt x="0" y="13"/>
                      <a:pt x="1" y="43"/>
                      <a:pt x="7" y="55"/>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0" name="Freeform 517"/>
              <p:cNvSpPr/>
              <p:nvPr/>
            </p:nvSpPr>
            <p:spPr bwMode="auto">
              <a:xfrm>
                <a:off x="4553" y="2006"/>
                <a:ext cx="99" cy="178"/>
              </a:xfrm>
              <a:custGeom>
                <a:avLst/>
                <a:gdLst>
                  <a:gd name="T0" fmla="*/ 29 w 42"/>
                  <a:gd name="T1" fmla="*/ 70 h 75"/>
                  <a:gd name="T2" fmla="*/ 42 w 42"/>
                  <a:gd name="T3" fmla="*/ 9 h 75"/>
                  <a:gd name="T4" fmla="*/ 42 w 42"/>
                  <a:gd name="T5" fmla="*/ 0 h 75"/>
                  <a:gd name="T6" fmla="*/ 20 w 42"/>
                  <a:gd name="T7" fmla="*/ 75 h 75"/>
                  <a:gd name="T8" fmla="*/ 29 w 42"/>
                  <a:gd name="T9" fmla="*/ 70 h 75"/>
                </a:gdLst>
                <a:ahLst/>
                <a:cxnLst>
                  <a:cxn ang="0">
                    <a:pos x="T0" y="T1"/>
                  </a:cxn>
                  <a:cxn ang="0">
                    <a:pos x="T2" y="T3"/>
                  </a:cxn>
                  <a:cxn ang="0">
                    <a:pos x="T4" y="T5"/>
                  </a:cxn>
                  <a:cxn ang="0">
                    <a:pos x="T6" y="T7"/>
                  </a:cxn>
                  <a:cxn ang="0">
                    <a:pos x="T8" y="T9"/>
                  </a:cxn>
                </a:cxnLst>
                <a:rect l="0" t="0" r="r" b="b"/>
                <a:pathLst>
                  <a:path w="42" h="75">
                    <a:moveTo>
                      <a:pt x="29" y="70"/>
                    </a:moveTo>
                    <a:cubicBezTo>
                      <a:pt x="20" y="51"/>
                      <a:pt x="23" y="23"/>
                      <a:pt x="42" y="9"/>
                    </a:cubicBezTo>
                    <a:cubicBezTo>
                      <a:pt x="42" y="6"/>
                      <a:pt x="42" y="3"/>
                      <a:pt x="42" y="0"/>
                    </a:cubicBezTo>
                    <a:cubicBezTo>
                      <a:pt x="0" y="12"/>
                      <a:pt x="12" y="62"/>
                      <a:pt x="20" y="75"/>
                    </a:cubicBezTo>
                    <a:cubicBezTo>
                      <a:pt x="23" y="73"/>
                      <a:pt x="26" y="71"/>
                      <a:pt x="29" y="70"/>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1" name="Freeform 518"/>
              <p:cNvSpPr/>
              <p:nvPr/>
            </p:nvSpPr>
            <p:spPr bwMode="auto">
              <a:xfrm>
                <a:off x="4548" y="1583"/>
                <a:ext cx="133" cy="188"/>
              </a:xfrm>
              <a:custGeom>
                <a:avLst/>
                <a:gdLst>
                  <a:gd name="T0" fmla="*/ 24 w 56"/>
                  <a:gd name="T1" fmla="*/ 6 h 79"/>
                  <a:gd name="T2" fmla="*/ 31 w 56"/>
                  <a:gd name="T3" fmla="*/ 39 h 79"/>
                  <a:gd name="T4" fmla="*/ 5 w 56"/>
                  <a:gd name="T5" fmla="*/ 63 h 79"/>
                  <a:gd name="T6" fmla="*/ 56 w 56"/>
                  <a:gd name="T7" fmla="*/ 45 h 79"/>
                  <a:gd name="T8" fmla="*/ 24 w 56"/>
                  <a:gd name="T9" fmla="*/ 6 h 79"/>
                </a:gdLst>
                <a:ahLst/>
                <a:cxnLst>
                  <a:cxn ang="0">
                    <a:pos x="T0" y="T1"/>
                  </a:cxn>
                  <a:cxn ang="0">
                    <a:pos x="T2" y="T3"/>
                  </a:cxn>
                  <a:cxn ang="0">
                    <a:pos x="T4" y="T5"/>
                  </a:cxn>
                  <a:cxn ang="0">
                    <a:pos x="T6" y="T7"/>
                  </a:cxn>
                  <a:cxn ang="0">
                    <a:pos x="T8" y="T9"/>
                  </a:cxn>
                </a:cxnLst>
                <a:rect l="0" t="0" r="r" b="b"/>
                <a:pathLst>
                  <a:path w="56" h="79">
                    <a:moveTo>
                      <a:pt x="24" y="6"/>
                    </a:moveTo>
                    <a:cubicBezTo>
                      <a:pt x="15" y="11"/>
                      <a:pt x="17" y="28"/>
                      <a:pt x="31" y="39"/>
                    </a:cubicBezTo>
                    <a:cubicBezTo>
                      <a:pt x="10" y="37"/>
                      <a:pt x="0" y="53"/>
                      <a:pt x="5" y="63"/>
                    </a:cubicBezTo>
                    <a:cubicBezTo>
                      <a:pt x="11" y="79"/>
                      <a:pt x="29" y="73"/>
                      <a:pt x="56" y="45"/>
                    </a:cubicBezTo>
                    <a:cubicBezTo>
                      <a:pt x="46" y="17"/>
                      <a:pt x="38" y="0"/>
                      <a:pt x="24" y="6"/>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2" name="Freeform 519"/>
              <p:cNvSpPr/>
              <p:nvPr/>
            </p:nvSpPr>
            <p:spPr bwMode="auto">
              <a:xfrm>
                <a:off x="4543" y="2459"/>
                <a:ext cx="55" cy="93"/>
              </a:xfrm>
              <a:custGeom>
                <a:avLst/>
                <a:gdLst>
                  <a:gd name="T0" fmla="*/ 20 w 23"/>
                  <a:gd name="T1" fmla="*/ 4 h 39"/>
                  <a:gd name="T2" fmla="*/ 7 w 23"/>
                  <a:gd name="T3" fmla="*/ 0 h 39"/>
                  <a:gd name="T4" fmla="*/ 14 w 23"/>
                  <a:gd name="T5" fmla="*/ 39 h 39"/>
                  <a:gd name="T6" fmla="*/ 23 w 23"/>
                  <a:gd name="T7" fmla="*/ 26 h 39"/>
                  <a:gd name="T8" fmla="*/ 20 w 23"/>
                  <a:gd name="T9" fmla="*/ 4 h 39"/>
                </a:gdLst>
                <a:ahLst/>
                <a:cxnLst>
                  <a:cxn ang="0">
                    <a:pos x="T0" y="T1"/>
                  </a:cxn>
                  <a:cxn ang="0">
                    <a:pos x="T2" y="T3"/>
                  </a:cxn>
                  <a:cxn ang="0">
                    <a:pos x="T4" y="T5"/>
                  </a:cxn>
                  <a:cxn ang="0">
                    <a:pos x="T6" y="T7"/>
                  </a:cxn>
                  <a:cxn ang="0">
                    <a:pos x="T8" y="T9"/>
                  </a:cxn>
                </a:cxnLst>
                <a:rect l="0" t="0" r="r" b="b"/>
                <a:pathLst>
                  <a:path w="23" h="39">
                    <a:moveTo>
                      <a:pt x="20" y="4"/>
                    </a:moveTo>
                    <a:cubicBezTo>
                      <a:pt x="15" y="3"/>
                      <a:pt x="11" y="2"/>
                      <a:pt x="7" y="0"/>
                    </a:cubicBezTo>
                    <a:cubicBezTo>
                      <a:pt x="0" y="12"/>
                      <a:pt x="2" y="29"/>
                      <a:pt x="14" y="39"/>
                    </a:cubicBezTo>
                    <a:cubicBezTo>
                      <a:pt x="17" y="34"/>
                      <a:pt x="20" y="30"/>
                      <a:pt x="23" y="26"/>
                    </a:cubicBezTo>
                    <a:cubicBezTo>
                      <a:pt x="19" y="20"/>
                      <a:pt x="17" y="12"/>
                      <a:pt x="20" y="4"/>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3" name="Freeform 520"/>
              <p:cNvSpPr/>
              <p:nvPr/>
            </p:nvSpPr>
            <p:spPr bwMode="auto">
              <a:xfrm>
                <a:off x="4480" y="2435"/>
                <a:ext cx="92" cy="166"/>
              </a:xfrm>
              <a:custGeom>
                <a:avLst/>
                <a:gdLst>
                  <a:gd name="T0" fmla="*/ 31 w 39"/>
                  <a:gd name="T1" fmla="*/ 8 h 70"/>
                  <a:gd name="T2" fmla="*/ 20 w 39"/>
                  <a:gd name="T3" fmla="*/ 0 h 70"/>
                  <a:gd name="T4" fmla="*/ 30 w 39"/>
                  <a:gd name="T5" fmla="*/ 70 h 70"/>
                  <a:gd name="T6" fmla="*/ 39 w 39"/>
                  <a:gd name="T7" fmla="*/ 52 h 70"/>
                  <a:gd name="T8" fmla="*/ 31 w 39"/>
                  <a:gd name="T9" fmla="*/ 8 h 70"/>
                </a:gdLst>
                <a:ahLst/>
                <a:cxnLst>
                  <a:cxn ang="0">
                    <a:pos x="T0" y="T1"/>
                  </a:cxn>
                  <a:cxn ang="0">
                    <a:pos x="T2" y="T3"/>
                  </a:cxn>
                  <a:cxn ang="0">
                    <a:pos x="T4" y="T5"/>
                  </a:cxn>
                  <a:cxn ang="0">
                    <a:pos x="T6" y="T7"/>
                  </a:cxn>
                  <a:cxn ang="0">
                    <a:pos x="T8" y="T9"/>
                  </a:cxn>
                </a:cxnLst>
                <a:rect l="0" t="0" r="r" b="b"/>
                <a:pathLst>
                  <a:path w="39" h="70">
                    <a:moveTo>
                      <a:pt x="31" y="8"/>
                    </a:moveTo>
                    <a:cubicBezTo>
                      <a:pt x="27" y="5"/>
                      <a:pt x="23" y="3"/>
                      <a:pt x="20" y="0"/>
                    </a:cubicBezTo>
                    <a:cubicBezTo>
                      <a:pt x="0" y="21"/>
                      <a:pt x="4" y="56"/>
                      <a:pt x="30" y="70"/>
                    </a:cubicBezTo>
                    <a:cubicBezTo>
                      <a:pt x="32" y="64"/>
                      <a:pt x="35" y="58"/>
                      <a:pt x="39" y="52"/>
                    </a:cubicBezTo>
                    <a:cubicBezTo>
                      <a:pt x="25" y="41"/>
                      <a:pt x="22" y="22"/>
                      <a:pt x="31" y="8"/>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4" name="Freeform 521"/>
              <p:cNvSpPr/>
              <p:nvPr/>
            </p:nvSpPr>
            <p:spPr bwMode="auto">
              <a:xfrm>
                <a:off x="6603" y="2867"/>
                <a:ext cx="52" cy="52"/>
              </a:xfrm>
              <a:custGeom>
                <a:avLst/>
                <a:gdLst>
                  <a:gd name="T0" fmla="*/ 18 w 22"/>
                  <a:gd name="T1" fmla="*/ 10 h 22"/>
                  <a:gd name="T2" fmla="*/ 12 w 22"/>
                  <a:gd name="T3" fmla="*/ 10 h 22"/>
                  <a:gd name="T4" fmla="*/ 10 w 22"/>
                  <a:gd name="T5" fmla="*/ 10 h 22"/>
                  <a:gd name="T6" fmla="*/ 9 w 22"/>
                  <a:gd name="T7" fmla="*/ 10 h 22"/>
                  <a:gd name="T8" fmla="*/ 3 w 22"/>
                  <a:gd name="T9" fmla="*/ 8 h 22"/>
                  <a:gd name="T10" fmla="*/ 3 w 22"/>
                  <a:gd name="T11" fmla="*/ 4 h 22"/>
                  <a:gd name="T12" fmla="*/ 5 w 22"/>
                  <a:gd name="T13" fmla="*/ 2 h 22"/>
                  <a:gd name="T14" fmla="*/ 6 w 22"/>
                  <a:gd name="T15" fmla="*/ 2 h 22"/>
                  <a:gd name="T16" fmla="*/ 7 w 22"/>
                  <a:gd name="T17" fmla="*/ 3 h 22"/>
                  <a:gd name="T18" fmla="*/ 8 w 22"/>
                  <a:gd name="T19" fmla="*/ 2 h 22"/>
                  <a:gd name="T20" fmla="*/ 7 w 22"/>
                  <a:gd name="T21" fmla="*/ 1 h 22"/>
                  <a:gd name="T22" fmla="*/ 3 w 22"/>
                  <a:gd name="T23" fmla="*/ 1 h 22"/>
                  <a:gd name="T24" fmla="*/ 0 w 22"/>
                  <a:gd name="T25" fmla="*/ 3 h 22"/>
                  <a:gd name="T26" fmla="*/ 2 w 22"/>
                  <a:gd name="T27" fmla="*/ 8 h 22"/>
                  <a:gd name="T28" fmla="*/ 8 w 22"/>
                  <a:gd name="T29" fmla="*/ 11 h 22"/>
                  <a:gd name="T30" fmla="*/ 11 w 22"/>
                  <a:gd name="T31" fmla="*/ 11 h 22"/>
                  <a:gd name="T32" fmla="*/ 13 w 22"/>
                  <a:gd name="T33" fmla="*/ 11 h 22"/>
                  <a:gd name="T34" fmla="*/ 20 w 22"/>
                  <a:gd name="T35" fmla="*/ 14 h 22"/>
                  <a:gd name="T36" fmla="*/ 20 w 22"/>
                  <a:gd name="T37" fmla="*/ 17 h 22"/>
                  <a:gd name="T38" fmla="*/ 19 w 22"/>
                  <a:gd name="T39" fmla="*/ 18 h 22"/>
                  <a:gd name="T40" fmla="*/ 15 w 22"/>
                  <a:gd name="T41" fmla="*/ 19 h 22"/>
                  <a:gd name="T42" fmla="*/ 11 w 22"/>
                  <a:gd name="T43" fmla="*/ 17 h 22"/>
                  <a:gd name="T44" fmla="*/ 11 w 22"/>
                  <a:gd name="T45" fmla="*/ 16 h 22"/>
                  <a:gd name="T46" fmla="*/ 10 w 22"/>
                  <a:gd name="T47" fmla="*/ 16 h 22"/>
                  <a:gd name="T48" fmla="*/ 10 w 22"/>
                  <a:gd name="T49" fmla="*/ 18 h 22"/>
                  <a:gd name="T50" fmla="*/ 10 w 22"/>
                  <a:gd name="T51" fmla="*/ 18 h 22"/>
                  <a:gd name="T52" fmla="*/ 11 w 22"/>
                  <a:gd name="T53" fmla="*/ 19 h 22"/>
                  <a:gd name="T54" fmla="*/ 12 w 22"/>
                  <a:gd name="T55" fmla="*/ 20 h 22"/>
                  <a:gd name="T56" fmla="*/ 17 w 22"/>
                  <a:gd name="T57" fmla="*/ 21 h 22"/>
                  <a:gd name="T58" fmla="*/ 22 w 22"/>
                  <a:gd name="T59" fmla="*/ 17 h 22"/>
                  <a:gd name="T60" fmla="*/ 21 w 22"/>
                  <a:gd name="T61" fmla="*/ 14 h 22"/>
                  <a:gd name="T62" fmla="*/ 18 w 22"/>
                  <a:gd name="T6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22">
                    <a:moveTo>
                      <a:pt x="18" y="10"/>
                    </a:moveTo>
                    <a:cubicBezTo>
                      <a:pt x="16" y="10"/>
                      <a:pt x="14" y="9"/>
                      <a:pt x="12" y="10"/>
                    </a:cubicBezTo>
                    <a:cubicBezTo>
                      <a:pt x="11" y="10"/>
                      <a:pt x="11" y="10"/>
                      <a:pt x="10" y="10"/>
                    </a:cubicBezTo>
                    <a:cubicBezTo>
                      <a:pt x="9" y="10"/>
                      <a:pt x="9" y="10"/>
                      <a:pt x="9" y="10"/>
                    </a:cubicBezTo>
                    <a:cubicBezTo>
                      <a:pt x="6" y="10"/>
                      <a:pt x="5" y="9"/>
                      <a:pt x="3" y="8"/>
                    </a:cubicBezTo>
                    <a:cubicBezTo>
                      <a:pt x="3" y="7"/>
                      <a:pt x="2" y="6"/>
                      <a:pt x="3" y="4"/>
                    </a:cubicBezTo>
                    <a:cubicBezTo>
                      <a:pt x="3" y="3"/>
                      <a:pt x="4" y="2"/>
                      <a:pt x="5" y="2"/>
                    </a:cubicBezTo>
                    <a:cubicBezTo>
                      <a:pt x="5" y="2"/>
                      <a:pt x="6" y="2"/>
                      <a:pt x="6" y="2"/>
                    </a:cubicBezTo>
                    <a:cubicBezTo>
                      <a:pt x="7" y="3"/>
                      <a:pt x="7" y="3"/>
                      <a:pt x="7" y="3"/>
                    </a:cubicBezTo>
                    <a:cubicBezTo>
                      <a:pt x="8" y="2"/>
                      <a:pt x="8" y="2"/>
                      <a:pt x="8" y="2"/>
                    </a:cubicBezTo>
                    <a:cubicBezTo>
                      <a:pt x="8" y="2"/>
                      <a:pt x="7" y="1"/>
                      <a:pt x="7" y="1"/>
                    </a:cubicBezTo>
                    <a:cubicBezTo>
                      <a:pt x="5" y="0"/>
                      <a:pt x="4" y="0"/>
                      <a:pt x="3" y="1"/>
                    </a:cubicBezTo>
                    <a:cubicBezTo>
                      <a:pt x="2" y="1"/>
                      <a:pt x="1" y="2"/>
                      <a:pt x="0" y="3"/>
                    </a:cubicBezTo>
                    <a:cubicBezTo>
                      <a:pt x="0" y="5"/>
                      <a:pt x="0" y="7"/>
                      <a:pt x="2" y="8"/>
                    </a:cubicBezTo>
                    <a:cubicBezTo>
                      <a:pt x="3" y="10"/>
                      <a:pt x="5" y="11"/>
                      <a:pt x="8" y="11"/>
                    </a:cubicBezTo>
                    <a:cubicBezTo>
                      <a:pt x="9" y="11"/>
                      <a:pt x="10" y="11"/>
                      <a:pt x="11" y="11"/>
                    </a:cubicBezTo>
                    <a:cubicBezTo>
                      <a:pt x="12" y="11"/>
                      <a:pt x="13" y="11"/>
                      <a:pt x="13" y="11"/>
                    </a:cubicBezTo>
                    <a:cubicBezTo>
                      <a:pt x="17" y="11"/>
                      <a:pt x="20" y="13"/>
                      <a:pt x="20" y="14"/>
                    </a:cubicBezTo>
                    <a:cubicBezTo>
                      <a:pt x="20" y="15"/>
                      <a:pt x="20" y="16"/>
                      <a:pt x="20" y="17"/>
                    </a:cubicBezTo>
                    <a:cubicBezTo>
                      <a:pt x="19" y="18"/>
                      <a:pt x="19" y="18"/>
                      <a:pt x="19" y="18"/>
                    </a:cubicBezTo>
                    <a:cubicBezTo>
                      <a:pt x="18" y="19"/>
                      <a:pt x="16" y="20"/>
                      <a:pt x="15" y="19"/>
                    </a:cubicBezTo>
                    <a:cubicBezTo>
                      <a:pt x="14" y="19"/>
                      <a:pt x="12" y="18"/>
                      <a:pt x="11" y="17"/>
                    </a:cubicBezTo>
                    <a:cubicBezTo>
                      <a:pt x="11" y="16"/>
                      <a:pt x="11" y="16"/>
                      <a:pt x="11" y="16"/>
                    </a:cubicBezTo>
                    <a:cubicBezTo>
                      <a:pt x="10" y="16"/>
                      <a:pt x="10" y="16"/>
                      <a:pt x="10" y="16"/>
                    </a:cubicBezTo>
                    <a:cubicBezTo>
                      <a:pt x="10" y="16"/>
                      <a:pt x="10" y="17"/>
                      <a:pt x="10" y="18"/>
                    </a:cubicBezTo>
                    <a:cubicBezTo>
                      <a:pt x="10" y="18"/>
                      <a:pt x="10" y="18"/>
                      <a:pt x="10" y="18"/>
                    </a:cubicBezTo>
                    <a:cubicBezTo>
                      <a:pt x="10" y="18"/>
                      <a:pt x="10" y="19"/>
                      <a:pt x="11" y="19"/>
                    </a:cubicBezTo>
                    <a:cubicBezTo>
                      <a:pt x="11" y="19"/>
                      <a:pt x="12" y="20"/>
                      <a:pt x="12" y="20"/>
                    </a:cubicBezTo>
                    <a:cubicBezTo>
                      <a:pt x="14" y="22"/>
                      <a:pt x="16" y="22"/>
                      <a:pt x="17" y="21"/>
                    </a:cubicBezTo>
                    <a:cubicBezTo>
                      <a:pt x="20" y="21"/>
                      <a:pt x="21" y="19"/>
                      <a:pt x="22" y="17"/>
                    </a:cubicBezTo>
                    <a:cubicBezTo>
                      <a:pt x="22" y="16"/>
                      <a:pt x="22" y="15"/>
                      <a:pt x="21" y="14"/>
                    </a:cubicBezTo>
                    <a:cubicBezTo>
                      <a:pt x="21" y="12"/>
                      <a:pt x="20" y="11"/>
                      <a:pt x="18" y="1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5" name="Freeform 522"/>
              <p:cNvSpPr/>
              <p:nvPr/>
            </p:nvSpPr>
            <p:spPr bwMode="auto">
              <a:xfrm>
                <a:off x="6584" y="2891"/>
                <a:ext cx="47" cy="40"/>
              </a:xfrm>
              <a:custGeom>
                <a:avLst/>
                <a:gdLst>
                  <a:gd name="T0" fmla="*/ 16 w 20"/>
                  <a:gd name="T1" fmla="*/ 14 h 17"/>
                  <a:gd name="T2" fmla="*/ 14 w 20"/>
                  <a:gd name="T3" fmla="*/ 12 h 17"/>
                  <a:gd name="T4" fmla="*/ 12 w 20"/>
                  <a:gd name="T5" fmla="*/ 11 h 17"/>
                  <a:gd name="T6" fmla="*/ 10 w 20"/>
                  <a:gd name="T7" fmla="*/ 9 h 17"/>
                  <a:gd name="T8" fmla="*/ 6 w 20"/>
                  <a:gd name="T9" fmla="*/ 4 h 17"/>
                  <a:gd name="T10" fmla="*/ 2 w 20"/>
                  <a:gd name="T11" fmla="*/ 1 h 17"/>
                  <a:gd name="T12" fmla="*/ 1 w 20"/>
                  <a:gd name="T13" fmla="*/ 1 h 17"/>
                  <a:gd name="T14" fmla="*/ 1 w 20"/>
                  <a:gd name="T15" fmla="*/ 1 h 17"/>
                  <a:gd name="T16" fmla="*/ 1 w 20"/>
                  <a:gd name="T17" fmla="*/ 2 h 17"/>
                  <a:gd name="T18" fmla="*/ 1 w 20"/>
                  <a:gd name="T19" fmla="*/ 2 h 17"/>
                  <a:gd name="T20" fmla="*/ 12 w 20"/>
                  <a:gd name="T21" fmla="*/ 13 h 17"/>
                  <a:gd name="T22" fmla="*/ 14 w 20"/>
                  <a:gd name="T23" fmla="*/ 14 h 17"/>
                  <a:gd name="T24" fmla="*/ 16 w 20"/>
                  <a:gd name="T25" fmla="*/ 16 h 17"/>
                  <a:gd name="T26" fmla="*/ 17 w 20"/>
                  <a:gd name="T27" fmla="*/ 17 h 17"/>
                  <a:gd name="T28" fmla="*/ 20 w 20"/>
                  <a:gd name="T29" fmla="*/ 17 h 17"/>
                  <a:gd name="T30" fmla="*/ 18 w 20"/>
                  <a:gd name="T31" fmla="*/ 15 h 17"/>
                  <a:gd name="T32" fmla="*/ 16 w 20"/>
                  <a:gd name="T33"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7">
                    <a:moveTo>
                      <a:pt x="16" y="14"/>
                    </a:moveTo>
                    <a:cubicBezTo>
                      <a:pt x="15" y="13"/>
                      <a:pt x="15" y="13"/>
                      <a:pt x="14" y="12"/>
                    </a:cubicBezTo>
                    <a:cubicBezTo>
                      <a:pt x="14" y="12"/>
                      <a:pt x="13" y="11"/>
                      <a:pt x="12" y="11"/>
                    </a:cubicBezTo>
                    <a:cubicBezTo>
                      <a:pt x="11" y="10"/>
                      <a:pt x="11" y="9"/>
                      <a:pt x="10" y="9"/>
                    </a:cubicBezTo>
                    <a:cubicBezTo>
                      <a:pt x="8" y="6"/>
                      <a:pt x="6" y="5"/>
                      <a:pt x="6" y="4"/>
                    </a:cubicBezTo>
                    <a:cubicBezTo>
                      <a:pt x="3" y="2"/>
                      <a:pt x="2" y="1"/>
                      <a:pt x="2" y="1"/>
                    </a:cubicBezTo>
                    <a:cubicBezTo>
                      <a:pt x="1" y="0"/>
                      <a:pt x="1" y="0"/>
                      <a:pt x="1" y="1"/>
                    </a:cubicBezTo>
                    <a:cubicBezTo>
                      <a:pt x="0" y="1"/>
                      <a:pt x="0" y="1"/>
                      <a:pt x="1" y="1"/>
                    </a:cubicBezTo>
                    <a:cubicBezTo>
                      <a:pt x="1" y="1"/>
                      <a:pt x="1" y="2"/>
                      <a:pt x="1" y="2"/>
                    </a:cubicBezTo>
                    <a:cubicBezTo>
                      <a:pt x="1" y="2"/>
                      <a:pt x="1" y="2"/>
                      <a:pt x="1" y="2"/>
                    </a:cubicBezTo>
                    <a:cubicBezTo>
                      <a:pt x="5" y="6"/>
                      <a:pt x="9" y="9"/>
                      <a:pt x="12" y="13"/>
                    </a:cubicBezTo>
                    <a:cubicBezTo>
                      <a:pt x="13" y="13"/>
                      <a:pt x="13" y="14"/>
                      <a:pt x="14" y="14"/>
                    </a:cubicBezTo>
                    <a:cubicBezTo>
                      <a:pt x="15" y="15"/>
                      <a:pt x="15" y="15"/>
                      <a:pt x="16" y="16"/>
                    </a:cubicBezTo>
                    <a:cubicBezTo>
                      <a:pt x="16" y="16"/>
                      <a:pt x="17" y="17"/>
                      <a:pt x="17" y="17"/>
                    </a:cubicBezTo>
                    <a:cubicBezTo>
                      <a:pt x="20" y="17"/>
                      <a:pt x="20" y="17"/>
                      <a:pt x="20" y="17"/>
                    </a:cubicBezTo>
                    <a:cubicBezTo>
                      <a:pt x="19" y="16"/>
                      <a:pt x="18" y="16"/>
                      <a:pt x="18" y="15"/>
                    </a:cubicBezTo>
                    <a:cubicBezTo>
                      <a:pt x="18" y="15"/>
                      <a:pt x="17" y="15"/>
                      <a:pt x="16" y="1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6" name="Freeform 523"/>
              <p:cNvSpPr/>
              <p:nvPr/>
            </p:nvSpPr>
            <p:spPr bwMode="auto">
              <a:xfrm>
                <a:off x="6572" y="2905"/>
                <a:ext cx="33" cy="26"/>
              </a:xfrm>
              <a:custGeom>
                <a:avLst/>
                <a:gdLst>
                  <a:gd name="T0" fmla="*/ 4 w 14"/>
                  <a:gd name="T1" fmla="*/ 2 h 11"/>
                  <a:gd name="T2" fmla="*/ 0 w 14"/>
                  <a:gd name="T3" fmla="*/ 2 h 11"/>
                  <a:gd name="T4" fmla="*/ 2 w 14"/>
                  <a:gd name="T5" fmla="*/ 3 h 11"/>
                  <a:gd name="T6" fmla="*/ 3 w 14"/>
                  <a:gd name="T7" fmla="*/ 4 h 11"/>
                  <a:gd name="T8" fmla="*/ 4 w 14"/>
                  <a:gd name="T9" fmla="*/ 5 h 11"/>
                  <a:gd name="T10" fmla="*/ 8 w 14"/>
                  <a:gd name="T11" fmla="*/ 8 h 11"/>
                  <a:gd name="T12" fmla="*/ 11 w 14"/>
                  <a:gd name="T13" fmla="*/ 11 h 11"/>
                  <a:gd name="T14" fmla="*/ 14 w 14"/>
                  <a:gd name="T15" fmla="*/ 11 h 11"/>
                  <a:gd name="T16" fmla="*/ 10 w 14"/>
                  <a:gd name="T17" fmla="*/ 8 h 11"/>
                  <a:gd name="T18" fmla="*/ 4 w 14"/>
                  <a:gd name="T1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1">
                    <a:moveTo>
                      <a:pt x="4" y="2"/>
                    </a:moveTo>
                    <a:cubicBezTo>
                      <a:pt x="2" y="0"/>
                      <a:pt x="1" y="0"/>
                      <a:pt x="0" y="2"/>
                    </a:cubicBezTo>
                    <a:cubicBezTo>
                      <a:pt x="0" y="2"/>
                      <a:pt x="1" y="3"/>
                      <a:pt x="2" y="3"/>
                    </a:cubicBezTo>
                    <a:cubicBezTo>
                      <a:pt x="2" y="4"/>
                      <a:pt x="2" y="4"/>
                      <a:pt x="3" y="4"/>
                    </a:cubicBezTo>
                    <a:cubicBezTo>
                      <a:pt x="3" y="5"/>
                      <a:pt x="4" y="5"/>
                      <a:pt x="4" y="5"/>
                    </a:cubicBezTo>
                    <a:cubicBezTo>
                      <a:pt x="5" y="6"/>
                      <a:pt x="6" y="7"/>
                      <a:pt x="8" y="8"/>
                    </a:cubicBezTo>
                    <a:cubicBezTo>
                      <a:pt x="9" y="9"/>
                      <a:pt x="10" y="10"/>
                      <a:pt x="11" y="11"/>
                    </a:cubicBezTo>
                    <a:cubicBezTo>
                      <a:pt x="14" y="11"/>
                      <a:pt x="14" y="11"/>
                      <a:pt x="14" y="11"/>
                    </a:cubicBezTo>
                    <a:cubicBezTo>
                      <a:pt x="13" y="10"/>
                      <a:pt x="12" y="9"/>
                      <a:pt x="10" y="8"/>
                    </a:cubicBezTo>
                    <a:cubicBezTo>
                      <a:pt x="8" y="5"/>
                      <a:pt x="5" y="3"/>
                      <a:pt x="4" y="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7" name="Freeform 524"/>
              <p:cNvSpPr/>
              <p:nvPr/>
            </p:nvSpPr>
            <p:spPr bwMode="auto">
              <a:xfrm>
                <a:off x="6556" y="2922"/>
                <a:ext cx="21" cy="9"/>
              </a:xfrm>
              <a:custGeom>
                <a:avLst/>
                <a:gdLst>
                  <a:gd name="T0" fmla="*/ 2 w 9"/>
                  <a:gd name="T1" fmla="*/ 1 h 4"/>
                  <a:gd name="T2" fmla="*/ 0 w 9"/>
                  <a:gd name="T3" fmla="*/ 4 h 4"/>
                  <a:gd name="T4" fmla="*/ 2 w 9"/>
                  <a:gd name="T5" fmla="*/ 4 h 4"/>
                  <a:gd name="T6" fmla="*/ 4 w 9"/>
                  <a:gd name="T7" fmla="*/ 3 h 4"/>
                  <a:gd name="T8" fmla="*/ 7 w 9"/>
                  <a:gd name="T9" fmla="*/ 4 h 4"/>
                  <a:gd name="T10" fmla="*/ 9 w 9"/>
                  <a:gd name="T11" fmla="*/ 4 h 4"/>
                  <a:gd name="T12" fmla="*/ 8 w 9"/>
                  <a:gd name="T13" fmla="*/ 3 h 4"/>
                  <a:gd name="T14" fmla="*/ 2 w 9"/>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4">
                    <a:moveTo>
                      <a:pt x="2" y="1"/>
                    </a:moveTo>
                    <a:cubicBezTo>
                      <a:pt x="1" y="2"/>
                      <a:pt x="0" y="3"/>
                      <a:pt x="0" y="4"/>
                    </a:cubicBezTo>
                    <a:cubicBezTo>
                      <a:pt x="2" y="4"/>
                      <a:pt x="2" y="4"/>
                      <a:pt x="2" y="4"/>
                    </a:cubicBezTo>
                    <a:cubicBezTo>
                      <a:pt x="2" y="4"/>
                      <a:pt x="3" y="3"/>
                      <a:pt x="4" y="3"/>
                    </a:cubicBezTo>
                    <a:cubicBezTo>
                      <a:pt x="5" y="3"/>
                      <a:pt x="6" y="3"/>
                      <a:pt x="7" y="4"/>
                    </a:cubicBezTo>
                    <a:cubicBezTo>
                      <a:pt x="9" y="4"/>
                      <a:pt x="9" y="4"/>
                      <a:pt x="9" y="4"/>
                    </a:cubicBezTo>
                    <a:cubicBezTo>
                      <a:pt x="9" y="4"/>
                      <a:pt x="8" y="3"/>
                      <a:pt x="8" y="3"/>
                    </a:cubicBezTo>
                    <a:cubicBezTo>
                      <a:pt x="6" y="1"/>
                      <a:pt x="4" y="0"/>
                      <a:pt x="2" y="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8" name="Freeform 525"/>
              <p:cNvSpPr>
                <a:spLocks noEditPoints="1"/>
              </p:cNvSpPr>
              <p:nvPr/>
            </p:nvSpPr>
            <p:spPr bwMode="auto">
              <a:xfrm>
                <a:off x="6191" y="1500"/>
                <a:ext cx="197" cy="183"/>
              </a:xfrm>
              <a:custGeom>
                <a:avLst/>
                <a:gdLst>
                  <a:gd name="T0" fmla="*/ 77 w 83"/>
                  <a:gd name="T1" fmla="*/ 58 h 77"/>
                  <a:gd name="T2" fmla="*/ 83 w 83"/>
                  <a:gd name="T3" fmla="*/ 37 h 77"/>
                  <a:gd name="T4" fmla="*/ 77 w 83"/>
                  <a:gd name="T5" fmla="*/ 18 h 77"/>
                  <a:gd name="T6" fmla="*/ 62 w 83"/>
                  <a:gd name="T7" fmla="*/ 7 h 77"/>
                  <a:gd name="T8" fmla="*/ 57 w 83"/>
                  <a:gd name="T9" fmla="*/ 24 h 77"/>
                  <a:gd name="T10" fmla="*/ 58 w 83"/>
                  <a:gd name="T11" fmla="*/ 26 h 77"/>
                  <a:gd name="T12" fmla="*/ 61 w 83"/>
                  <a:gd name="T13" fmla="*/ 45 h 77"/>
                  <a:gd name="T14" fmla="*/ 39 w 83"/>
                  <a:gd name="T15" fmla="*/ 57 h 77"/>
                  <a:gd name="T16" fmla="*/ 25 w 83"/>
                  <a:gd name="T17" fmla="*/ 52 h 77"/>
                  <a:gd name="T18" fmla="*/ 21 w 83"/>
                  <a:gd name="T19" fmla="*/ 27 h 77"/>
                  <a:gd name="T20" fmla="*/ 33 w 83"/>
                  <a:gd name="T21" fmla="*/ 18 h 77"/>
                  <a:gd name="T22" fmla="*/ 38 w 83"/>
                  <a:gd name="T23" fmla="*/ 18 h 77"/>
                  <a:gd name="T24" fmla="*/ 42 w 83"/>
                  <a:gd name="T25" fmla="*/ 1 h 77"/>
                  <a:gd name="T26" fmla="*/ 27 w 83"/>
                  <a:gd name="T27" fmla="*/ 0 h 77"/>
                  <a:gd name="T28" fmla="*/ 6 w 83"/>
                  <a:gd name="T29" fmla="*/ 14 h 77"/>
                  <a:gd name="T30" fmla="*/ 3 w 83"/>
                  <a:gd name="T31" fmla="*/ 45 h 77"/>
                  <a:gd name="T32" fmla="*/ 15 w 83"/>
                  <a:gd name="T33" fmla="*/ 65 h 77"/>
                  <a:gd name="T34" fmla="*/ 32 w 83"/>
                  <a:gd name="T35" fmla="*/ 74 h 77"/>
                  <a:gd name="T36" fmla="*/ 64 w 83"/>
                  <a:gd name="T37" fmla="*/ 71 h 77"/>
                  <a:gd name="T38" fmla="*/ 77 w 83"/>
                  <a:gd name="T39" fmla="*/ 58 h 77"/>
                  <a:gd name="T40" fmla="*/ 29 w 83"/>
                  <a:gd name="T41" fmla="*/ 70 h 77"/>
                  <a:gd name="T42" fmla="*/ 11 w 83"/>
                  <a:gd name="T43" fmla="*/ 57 h 77"/>
                  <a:gd name="T44" fmla="*/ 13 w 83"/>
                  <a:gd name="T45" fmla="*/ 10 h 77"/>
                  <a:gd name="T46" fmla="*/ 35 w 83"/>
                  <a:gd name="T47" fmla="*/ 4 h 77"/>
                  <a:gd name="T48" fmla="*/ 37 w 83"/>
                  <a:gd name="T49" fmla="*/ 4 h 77"/>
                  <a:gd name="T50" fmla="*/ 38 w 83"/>
                  <a:gd name="T51" fmla="*/ 5 h 77"/>
                  <a:gd name="T52" fmla="*/ 36 w 83"/>
                  <a:gd name="T53" fmla="*/ 11 h 77"/>
                  <a:gd name="T54" fmla="*/ 29 w 83"/>
                  <a:gd name="T55" fmla="*/ 13 h 77"/>
                  <a:gd name="T56" fmla="*/ 20 w 83"/>
                  <a:gd name="T57" fmla="*/ 20 h 77"/>
                  <a:gd name="T58" fmla="*/ 16 w 83"/>
                  <a:gd name="T59" fmla="*/ 43 h 77"/>
                  <a:gd name="T60" fmla="*/ 24 w 83"/>
                  <a:gd name="T61" fmla="*/ 56 h 77"/>
                  <a:gd name="T62" fmla="*/ 42 w 83"/>
                  <a:gd name="T63" fmla="*/ 61 h 77"/>
                  <a:gd name="T64" fmla="*/ 54 w 83"/>
                  <a:gd name="T65" fmla="*/ 57 h 77"/>
                  <a:gd name="T66" fmla="*/ 66 w 83"/>
                  <a:gd name="T67" fmla="*/ 31 h 77"/>
                  <a:gd name="T68" fmla="*/ 62 w 83"/>
                  <a:gd name="T69" fmla="*/ 23 h 77"/>
                  <a:gd name="T70" fmla="*/ 60 w 83"/>
                  <a:gd name="T71" fmla="*/ 21 h 77"/>
                  <a:gd name="T72" fmla="*/ 64 w 83"/>
                  <a:gd name="T73" fmla="*/ 11 h 77"/>
                  <a:gd name="T74" fmla="*/ 68 w 83"/>
                  <a:gd name="T75" fmla="*/ 13 h 77"/>
                  <a:gd name="T76" fmla="*/ 79 w 83"/>
                  <a:gd name="T77" fmla="*/ 43 h 77"/>
                  <a:gd name="T78" fmla="*/ 68 w 83"/>
                  <a:gd name="T79" fmla="*/ 65 h 77"/>
                  <a:gd name="T80" fmla="*/ 51 w 83"/>
                  <a:gd name="T81" fmla="*/ 72 h 77"/>
                  <a:gd name="T82" fmla="*/ 29 w 83"/>
                  <a:gd name="T83" fmla="*/ 7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 h="77">
                    <a:moveTo>
                      <a:pt x="77" y="58"/>
                    </a:moveTo>
                    <a:cubicBezTo>
                      <a:pt x="81" y="52"/>
                      <a:pt x="83" y="45"/>
                      <a:pt x="83" y="37"/>
                    </a:cubicBezTo>
                    <a:cubicBezTo>
                      <a:pt x="83" y="30"/>
                      <a:pt x="80" y="24"/>
                      <a:pt x="77" y="18"/>
                    </a:cubicBezTo>
                    <a:cubicBezTo>
                      <a:pt x="74" y="13"/>
                      <a:pt x="69" y="9"/>
                      <a:pt x="62" y="7"/>
                    </a:cubicBezTo>
                    <a:cubicBezTo>
                      <a:pt x="61" y="13"/>
                      <a:pt x="57" y="18"/>
                      <a:pt x="57" y="24"/>
                    </a:cubicBezTo>
                    <a:cubicBezTo>
                      <a:pt x="57" y="25"/>
                      <a:pt x="58" y="26"/>
                      <a:pt x="58" y="26"/>
                    </a:cubicBezTo>
                    <a:cubicBezTo>
                      <a:pt x="63" y="31"/>
                      <a:pt x="64" y="39"/>
                      <a:pt x="61" y="45"/>
                    </a:cubicBezTo>
                    <a:cubicBezTo>
                      <a:pt x="56" y="53"/>
                      <a:pt x="49" y="58"/>
                      <a:pt x="39" y="57"/>
                    </a:cubicBezTo>
                    <a:cubicBezTo>
                      <a:pt x="34" y="57"/>
                      <a:pt x="28" y="56"/>
                      <a:pt x="25" y="52"/>
                    </a:cubicBezTo>
                    <a:cubicBezTo>
                      <a:pt x="18" y="45"/>
                      <a:pt x="17" y="36"/>
                      <a:pt x="21" y="27"/>
                    </a:cubicBezTo>
                    <a:cubicBezTo>
                      <a:pt x="24" y="22"/>
                      <a:pt x="28" y="19"/>
                      <a:pt x="33" y="18"/>
                    </a:cubicBezTo>
                    <a:cubicBezTo>
                      <a:pt x="34" y="18"/>
                      <a:pt x="36" y="18"/>
                      <a:pt x="38" y="18"/>
                    </a:cubicBezTo>
                    <a:cubicBezTo>
                      <a:pt x="39" y="12"/>
                      <a:pt x="42" y="7"/>
                      <a:pt x="42" y="1"/>
                    </a:cubicBezTo>
                    <a:cubicBezTo>
                      <a:pt x="37" y="0"/>
                      <a:pt x="32" y="0"/>
                      <a:pt x="27" y="0"/>
                    </a:cubicBezTo>
                    <a:cubicBezTo>
                      <a:pt x="18" y="1"/>
                      <a:pt x="10" y="5"/>
                      <a:pt x="6" y="14"/>
                    </a:cubicBezTo>
                    <a:cubicBezTo>
                      <a:pt x="0" y="24"/>
                      <a:pt x="0" y="34"/>
                      <a:pt x="3" y="45"/>
                    </a:cubicBezTo>
                    <a:cubicBezTo>
                      <a:pt x="5" y="53"/>
                      <a:pt x="9" y="59"/>
                      <a:pt x="15" y="65"/>
                    </a:cubicBezTo>
                    <a:cubicBezTo>
                      <a:pt x="20" y="69"/>
                      <a:pt x="26" y="72"/>
                      <a:pt x="32" y="74"/>
                    </a:cubicBezTo>
                    <a:cubicBezTo>
                      <a:pt x="43" y="77"/>
                      <a:pt x="54" y="76"/>
                      <a:pt x="64" y="71"/>
                    </a:cubicBezTo>
                    <a:cubicBezTo>
                      <a:pt x="70" y="68"/>
                      <a:pt x="74" y="63"/>
                      <a:pt x="77" y="58"/>
                    </a:cubicBezTo>
                    <a:close/>
                    <a:moveTo>
                      <a:pt x="29" y="70"/>
                    </a:moveTo>
                    <a:cubicBezTo>
                      <a:pt x="22" y="67"/>
                      <a:pt x="15" y="63"/>
                      <a:pt x="11" y="57"/>
                    </a:cubicBezTo>
                    <a:cubicBezTo>
                      <a:pt x="2" y="42"/>
                      <a:pt x="0" y="25"/>
                      <a:pt x="13" y="10"/>
                    </a:cubicBezTo>
                    <a:cubicBezTo>
                      <a:pt x="19" y="4"/>
                      <a:pt x="27" y="1"/>
                      <a:pt x="35" y="4"/>
                    </a:cubicBezTo>
                    <a:cubicBezTo>
                      <a:pt x="36" y="4"/>
                      <a:pt x="36" y="4"/>
                      <a:pt x="37" y="4"/>
                    </a:cubicBezTo>
                    <a:cubicBezTo>
                      <a:pt x="37" y="5"/>
                      <a:pt x="37" y="5"/>
                      <a:pt x="38" y="5"/>
                    </a:cubicBezTo>
                    <a:cubicBezTo>
                      <a:pt x="37" y="7"/>
                      <a:pt x="37" y="9"/>
                      <a:pt x="36" y="11"/>
                    </a:cubicBezTo>
                    <a:cubicBezTo>
                      <a:pt x="34" y="12"/>
                      <a:pt x="31" y="12"/>
                      <a:pt x="29" y="13"/>
                    </a:cubicBezTo>
                    <a:cubicBezTo>
                      <a:pt x="24" y="13"/>
                      <a:pt x="22" y="16"/>
                      <a:pt x="20" y="20"/>
                    </a:cubicBezTo>
                    <a:cubicBezTo>
                      <a:pt x="16" y="27"/>
                      <a:pt x="14" y="35"/>
                      <a:pt x="16" y="43"/>
                    </a:cubicBezTo>
                    <a:cubicBezTo>
                      <a:pt x="17" y="48"/>
                      <a:pt x="20" y="52"/>
                      <a:pt x="24" y="56"/>
                    </a:cubicBezTo>
                    <a:cubicBezTo>
                      <a:pt x="30" y="59"/>
                      <a:pt x="36" y="61"/>
                      <a:pt x="42" y="61"/>
                    </a:cubicBezTo>
                    <a:cubicBezTo>
                      <a:pt x="46" y="61"/>
                      <a:pt x="50" y="59"/>
                      <a:pt x="54" y="57"/>
                    </a:cubicBezTo>
                    <a:cubicBezTo>
                      <a:pt x="61" y="53"/>
                      <a:pt x="68" y="41"/>
                      <a:pt x="66" y="31"/>
                    </a:cubicBezTo>
                    <a:cubicBezTo>
                      <a:pt x="66" y="28"/>
                      <a:pt x="64" y="26"/>
                      <a:pt x="62" y="23"/>
                    </a:cubicBezTo>
                    <a:cubicBezTo>
                      <a:pt x="61" y="22"/>
                      <a:pt x="61" y="22"/>
                      <a:pt x="60" y="21"/>
                    </a:cubicBezTo>
                    <a:cubicBezTo>
                      <a:pt x="61" y="18"/>
                      <a:pt x="62" y="15"/>
                      <a:pt x="64" y="11"/>
                    </a:cubicBezTo>
                    <a:cubicBezTo>
                      <a:pt x="65" y="12"/>
                      <a:pt x="67" y="12"/>
                      <a:pt x="68" y="13"/>
                    </a:cubicBezTo>
                    <a:cubicBezTo>
                      <a:pt x="78" y="21"/>
                      <a:pt x="80" y="31"/>
                      <a:pt x="79" y="43"/>
                    </a:cubicBezTo>
                    <a:cubicBezTo>
                      <a:pt x="78" y="52"/>
                      <a:pt x="75" y="59"/>
                      <a:pt x="68" y="65"/>
                    </a:cubicBezTo>
                    <a:cubicBezTo>
                      <a:pt x="63" y="69"/>
                      <a:pt x="58" y="72"/>
                      <a:pt x="51" y="72"/>
                    </a:cubicBezTo>
                    <a:cubicBezTo>
                      <a:pt x="44" y="74"/>
                      <a:pt x="36" y="73"/>
                      <a:pt x="29" y="7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9" name="Freeform 526"/>
              <p:cNvSpPr>
                <a:spLocks noEditPoints="1"/>
              </p:cNvSpPr>
              <p:nvPr/>
            </p:nvSpPr>
            <p:spPr bwMode="auto">
              <a:xfrm>
                <a:off x="6274" y="1488"/>
                <a:ext cx="59" cy="98"/>
              </a:xfrm>
              <a:custGeom>
                <a:avLst/>
                <a:gdLst>
                  <a:gd name="T0" fmla="*/ 2 w 25"/>
                  <a:gd name="T1" fmla="*/ 38 h 41"/>
                  <a:gd name="T2" fmla="*/ 11 w 25"/>
                  <a:gd name="T3" fmla="*/ 41 h 41"/>
                  <a:gd name="T4" fmla="*/ 25 w 25"/>
                  <a:gd name="T5" fmla="*/ 4 h 41"/>
                  <a:gd name="T6" fmla="*/ 13 w 25"/>
                  <a:gd name="T7" fmla="*/ 2 h 41"/>
                  <a:gd name="T8" fmla="*/ 10 w 25"/>
                  <a:gd name="T9" fmla="*/ 10 h 41"/>
                  <a:gd name="T10" fmla="*/ 1 w 25"/>
                  <a:gd name="T11" fmla="*/ 35 h 41"/>
                  <a:gd name="T12" fmla="*/ 2 w 25"/>
                  <a:gd name="T13" fmla="*/ 38 h 41"/>
                  <a:gd name="T14" fmla="*/ 15 w 25"/>
                  <a:gd name="T15" fmla="*/ 5 h 41"/>
                  <a:gd name="T16" fmla="*/ 20 w 25"/>
                  <a:gd name="T17" fmla="*/ 8 h 41"/>
                  <a:gd name="T18" fmla="*/ 9 w 25"/>
                  <a:gd name="T19" fmla="*/ 38 h 41"/>
                  <a:gd name="T20" fmla="*/ 4 w 25"/>
                  <a:gd name="T21" fmla="*/ 36 h 41"/>
                  <a:gd name="T22" fmla="*/ 15 w 25"/>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41">
                    <a:moveTo>
                      <a:pt x="2" y="38"/>
                    </a:moveTo>
                    <a:cubicBezTo>
                      <a:pt x="4" y="40"/>
                      <a:pt x="7" y="41"/>
                      <a:pt x="11" y="41"/>
                    </a:cubicBezTo>
                    <a:cubicBezTo>
                      <a:pt x="16" y="29"/>
                      <a:pt x="20" y="17"/>
                      <a:pt x="25" y="4"/>
                    </a:cubicBezTo>
                    <a:cubicBezTo>
                      <a:pt x="21" y="4"/>
                      <a:pt x="17" y="0"/>
                      <a:pt x="13" y="2"/>
                    </a:cubicBezTo>
                    <a:cubicBezTo>
                      <a:pt x="12" y="5"/>
                      <a:pt x="11" y="8"/>
                      <a:pt x="10" y="10"/>
                    </a:cubicBezTo>
                    <a:cubicBezTo>
                      <a:pt x="7" y="18"/>
                      <a:pt x="4" y="26"/>
                      <a:pt x="1" y="35"/>
                    </a:cubicBezTo>
                    <a:cubicBezTo>
                      <a:pt x="0" y="36"/>
                      <a:pt x="1" y="38"/>
                      <a:pt x="2" y="38"/>
                    </a:cubicBezTo>
                    <a:close/>
                    <a:moveTo>
                      <a:pt x="15" y="5"/>
                    </a:moveTo>
                    <a:cubicBezTo>
                      <a:pt x="17" y="6"/>
                      <a:pt x="18" y="7"/>
                      <a:pt x="20" y="8"/>
                    </a:cubicBezTo>
                    <a:cubicBezTo>
                      <a:pt x="18" y="18"/>
                      <a:pt x="14" y="28"/>
                      <a:pt x="9" y="38"/>
                    </a:cubicBezTo>
                    <a:cubicBezTo>
                      <a:pt x="7" y="38"/>
                      <a:pt x="6" y="37"/>
                      <a:pt x="4" y="36"/>
                    </a:cubicBezTo>
                    <a:cubicBezTo>
                      <a:pt x="8" y="26"/>
                      <a:pt x="11" y="16"/>
                      <a:pt x="15" y="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0" name="Freeform 527"/>
              <p:cNvSpPr/>
              <p:nvPr/>
            </p:nvSpPr>
            <p:spPr bwMode="auto">
              <a:xfrm>
                <a:off x="6191" y="1503"/>
                <a:ext cx="190" cy="173"/>
              </a:xfrm>
              <a:custGeom>
                <a:avLst/>
                <a:gdLst>
                  <a:gd name="T0" fmla="*/ 79 w 80"/>
                  <a:gd name="T1" fmla="*/ 42 h 73"/>
                  <a:gd name="T2" fmla="*/ 68 w 80"/>
                  <a:gd name="T3" fmla="*/ 12 h 73"/>
                  <a:gd name="T4" fmla="*/ 64 w 80"/>
                  <a:gd name="T5" fmla="*/ 10 h 73"/>
                  <a:gd name="T6" fmla="*/ 60 w 80"/>
                  <a:gd name="T7" fmla="*/ 20 h 73"/>
                  <a:gd name="T8" fmla="*/ 62 w 80"/>
                  <a:gd name="T9" fmla="*/ 22 h 73"/>
                  <a:gd name="T10" fmla="*/ 66 w 80"/>
                  <a:gd name="T11" fmla="*/ 30 h 73"/>
                  <a:gd name="T12" fmla="*/ 54 w 80"/>
                  <a:gd name="T13" fmla="*/ 56 h 73"/>
                  <a:gd name="T14" fmla="*/ 42 w 80"/>
                  <a:gd name="T15" fmla="*/ 60 h 73"/>
                  <a:gd name="T16" fmla="*/ 24 w 80"/>
                  <a:gd name="T17" fmla="*/ 55 h 73"/>
                  <a:gd name="T18" fmla="*/ 16 w 80"/>
                  <a:gd name="T19" fmla="*/ 42 h 73"/>
                  <a:gd name="T20" fmla="*/ 20 w 80"/>
                  <a:gd name="T21" fmla="*/ 19 h 73"/>
                  <a:gd name="T22" fmla="*/ 29 w 80"/>
                  <a:gd name="T23" fmla="*/ 12 h 73"/>
                  <a:gd name="T24" fmla="*/ 36 w 80"/>
                  <a:gd name="T25" fmla="*/ 10 h 73"/>
                  <a:gd name="T26" fmla="*/ 38 w 80"/>
                  <a:gd name="T27" fmla="*/ 4 h 73"/>
                  <a:gd name="T28" fmla="*/ 37 w 80"/>
                  <a:gd name="T29" fmla="*/ 3 h 73"/>
                  <a:gd name="T30" fmla="*/ 35 w 80"/>
                  <a:gd name="T31" fmla="*/ 3 h 73"/>
                  <a:gd name="T32" fmla="*/ 13 w 80"/>
                  <a:gd name="T33" fmla="*/ 9 h 73"/>
                  <a:gd name="T34" fmla="*/ 11 w 80"/>
                  <a:gd name="T35" fmla="*/ 56 h 73"/>
                  <a:gd name="T36" fmla="*/ 29 w 80"/>
                  <a:gd name="T37" fmla="*/ 69 h 73"/>
                  <a:gd name="T38" fmla="*/ 51 w 80"/>
                  <a:gd name="T39" fmla="*/ 71 h 73"/>
                  <a:gd name="T40" fmla="*/ 68 w 80"/>
                  <a:gd name="T41" fmla="*/ 64 h 73"/>
                  <a:gd name="T42" fmla="*/ 79 w 80"/>
                  <a:gd name="T43" fmla="*/ 4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 h="73">
                    <a:moveTo>
                      <a:pt x="79" y="42"/>
                    </a:moveTo>
                    <a:cubicBezTo>
                      <a:pt x="80" y="30"/>
                      <a:pt x="78" y="20"/>
                      <a:pt x="68" y="12"/>
                    </a:cubicBezTo>
                    <a:cubicBezTo>
                      <a:pt x="67" y="11"/>
                      <a:pt x="65" y="11"/>
                      <a:pt x="64" y="10"/>
                    </a:cubicBezTo>
                    <a:cubicBezTo>
                      <a:pt x="62" y="14"/>
                      <a:pt x="61" y="17"/>
                      <a:pt x="60" y="20"/>
                    </a:cubicBezTo>
                    <a:cubicBezTo>
                      <a:pt x="61" y="21"/>
                      <a:pt x="61" y="21"/>
                      <a:pt x="62" y="22"/>
                    </a:cubicBezTo>
                    <a:cubicBezTo>
                      <a:pt x="64" y="25"/>
                      <a:pt x="66" y="27"/>
                      <a:pt x="66" y="30"/>
                    </a:cubicBezTo>
                    <a:cubicBezTo>
                      <a:pt x="68" y="40"/>
                      <a:pt x="61" y="52"/>
                      <a:pt x="54" y="56"/>
                    </a:cubicBezTo>
                    <a:cubicBezTo>
                      <a:pt x="50" y="58"/>
                      <a:pt x="46" y="60"/>
                      <a:pt x="42" y="60"/>
                    </a:cubicBezTo>
                    <a:cubicBezTo>
                      <a:pt x="36" y="60"/>
                      <a:pt x="30" y="58"/>
                      <a:pt x="24" y="55"/>
                    </a:cubicBezTo>
                    <a:cubicBezTo>
                      <a:pt x="20" y="51"/>
                      <a:pt x="17" y="47"/>
                      <a:pt x="16" y="42"/>
                    </a:cubicBezTo>
                    <a:cubicBezTo>
                      <a:pt x="14" y="34"/>
                      <a:pt x="16" y="26"/>
                      <a:pt x="20" y="19"/>
                    </a:cubicBezTo>
                    <a:cubicBezTo>
                      <a:pt x="22" y="15"/>
                      <a:pt x="24" y="12"/>
                      <a:pt x="29" y="12"/>
                    </a:cubicBezTo>
                    <a:cubicBezTo>
                      <a:pt x="31" y="11"/>
                      <a:pt x="34" y="11"/>
                      <a:pt x="36" y="10"/>
                    </a:cubicBezTo>
                    <a:cubicBezTo>
                      <a:pt x="37" y="8"/>
                      <a:pt x="37" y="6"/>
                      <a:pt x="38" y="4"/>
                    </a:cubicBezTo>
                    <a:cubicBezTo>
                      <a:pt x="37" y="4"/>
                      <a:pt x="37" y="4"/>
                      <a:pt x="37" y="3"/>
                    </a:cubicBezTo>
                    <a:cubicBezTo>
                      <a:pt x="36" y="3"/>
                      <a:pt x="36" y="3"/>
                      <a:pt x="35" y="3"/>
                    </a:cubicBezTo>
                    <a:cubicBezTo>
                      <a:pt x="27" y="0"/>
                      <a:pt x="19" y="3"/>
                      <a:pt x="13" y="9"/>
                    </a:cubicBezTo>
                    <a:cubicBezTo>
                      <a:pt x="0" y="24"/>
                      <a:pt x="2" y="41"/>
                      <a:pt x="11" y="56"/>
                    </a:cubicBezTo>
                    <a:cubicBezTo>
                      <a:pt x="15" y="62"/>
                      <a:pt x="22" y="66"/>
                      <a:pt x="29" y="69"/>
                    </a:cubicBezTo>
                    <a:cubicBezTo>
                      <a:pt x="36" y="72"/>
                      <a:pt x="44" y="73"/>
                      <a:pt x="51" y="71"/>
                    </a:cubicBezTo>
                    <a:cubicBezTo>
                      <a:pt x="58" y="71"/>
                      <a:pt x="63" y="68"/>
                      <a:pt x="68" y="64"/>
                    </a:cubicBezTo>
                    <a:cubicBezTo>
                      <a:pt x="75" y="58"/>
                      <a:pt x="78" y="51"/>
                      <a:pt x="79" y="42"/>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1" name="Freeform 528"/>
              <p:cNvSpPr/>
              <p:nvPr/>
            </p:nvSpPr>
            <p:spPr bwMode="auto">
              <a:xfrm>
                <a:off x="6284" y="1500"/>
                <a:ext cx="38" cy="78"/>
              </a:xfrm>
              <a:custGeom>
                <a:avLst/>
                <a:gdLst>
                  <a:gd name="T0" fmla="*/ 16 w 16"/>
                  <a:gd name="T1" fmla="*/ 3 h 33"/>
                  <a:gd name="T2" fmla="*/ 11 w 16"/>
                  <a:gd name="T3" fmla="*/ 0 h 33"/>
                  <a:gd name="T4" fmla="*/ 0 w 16"/>
                  <a:gd name="T5" fmla="*/ 31 h 33"/>
                  <a:gd name="T6" fmla="*/ 5 w 16"/>
                  <a:gd name="T7" fmla="*/ 33 h 33"/>
                  <a:gd name="T8" fmla="*/ 16 w 16"/>
                  <a:gd name="T9" fmla="*/ 3 h 33"/>
                </a:gdLst>
                <a:ahLst/>
                <a:cxnLst>
                  <a:cxn ang="0">
                    <a:pos x="T0" y="T1"/>
                  </a:cxn>
                  <a:cxn ang="0">
                    <a:pos x="T2" y="T3"/>
                  </a:cxn>
                  <a:cxn ang="0">
                    <a:pos x="T4" y="T5"/>
                  </a:cxn>
                  <a:cxn ang="0">
                    <a:pos x="T6" y="T7"/>
                  </a:cxn>
                  <a:cxn ang="0">
                    <a:pos x="T8" y="T9"/>
                  </a:cxn>
                </a:cxnLst>
                <a:rect l="0" t="0" r="r" b="b"/>
                <a:pathLst>
                  <a:path w="16" h="33">
                    <a:moveTo>
                      <a:pt x="16" y="3"/>
                    </a:moveTo>
                    <a:cubicBezTo>
                      <a:pt x="14" y="2"/>
                      <a:pt x="13" y="1"/>
                      <a:pt x="11" y="0"/>
                    </a:cubicBezTo>
                    <a:cubicBezTo>
                      <a:pt x="7" y="11"/>
                      <a:pt x="4" y="21"/>
                      <a:pt x="0" y="31"/>
                    </a:cubicBezTo>
                    <a:cubicBezTo>
                      <a:pt x="2" y="32"/>
                      <a:pt x="3" y="33"/>
                      <a:pt x="5" y="33"/>
                    </a:cubicBezTo>
                    <a:cubicBezTo>
                      <a:pt x="10" y="23"/>
                      <a:pt x="14" y="13"/>
                      <a:pt x="16" y="3"/>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2" name="Freeform 529"/>
              <p:cNvSpPr>
                <a:spLocks noEditPoints="1"/>
              </p:cNvSpPr>
              <p:nvPr/>
            </p:nvSpPr>
            <p:spPr bwMode="auto">
              <a:xfrm>
                <a:off x="2820" y="1932"/>
                <a:ext cx="56" cy="81"/>
              </a:xfrm>
              <a:custGeom>
                <a:avLst/>
                <a:gdLst>
                  <a:gd name="T0" fmla="*/ 0 w 56"/>
                  <a:gd name="T1" fmla="*/ 74 h 81"/>
                  <a:gd name="T2" fmla="*/ 47 w 56"/>
                  <a:gd name="T3" fmla="*/ 81 h 81"/>
                  <a:gd name="T4" fmla="*/ 56 w 56"/>
                  <a:gd name="T5" fmla="*/ 5 h 81"/>
                  <a:gd name="T6" fmla="*/ 4 w 56"/>
                  <a:gd name="T7" fmla="*/ 0 h 81"/>
                  <a:gd name="T8" fmla="*/ 0 w 56"/>
                  <a:gd name="T9" fmla="*/ 74 h 81"/>
                  <a:gd name="T10" fmla="*/ 19 w 56"/>
                  <a:gd name="T11" fmla="*/ 12 h 81"/>
                  <a:gd name="T12" fmla="*/ 42 w 56"/>
                  <a:gd name="T13" fmla="*/ 14 h 81"/>
                  <a:gd name="T14" fmla="*/ 35 w 56"/>
                  <a:gd name="T15" fmla="*/ 67 h 81"/>
                  <a:gd name="T16" fmla="*/ 12 w 56"/>
                  <a:gd name="T17" fmla="*/ 64 h 81"/>
                  <a:gd name="T18" fmla="*/ 19 w 56"/>
                  <a:gd name="T19" fmla="*/ 1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81">
                    <a:moveTo>
                      <a:pt x="0" y="74"/>
                    </a:moveTo>
                    <a:lnTo>
                      <a:pt x="47" y="81"/>
                    </a:lnTo>
                    <a:lnTo>
                      <a:pt x="56" y="5"/>
                    </a:lnTo>
                    <a:lnTo>
                      <a:pt x="4" y="0"/>
                    </a:lnTo>
                    <a:lnTo>
                      <a:pt x="0" y="74"/>
                    </a:lnTo>
                    <a:close/>
                    <a:moveTo>
                      <a:pt x="19" y="12"/>
                    </a:moveTo>
                    <a:lnTo>
                      <a:pt x="42" y="14"/>
                    </a:lnTo>
                    <a:lnTo>
                      <a:pt x="35" y="67"/>
                    </a:lnTo>
                    <a:lnTo>
                      <a:pt x="12" y="64"/>
                    </a:lnTo>
                    <a:lnTo>
                      <a:pt x="19" y="12"/>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3" name="Freeform 530"/>
              <p:cNvSpPr>
                <a:spLocks noEditPoints="1"/>
              </p:cNvSpPr>
              <p:nvPr/>
            </p:nvSpPr>
            <p:spPr bwMode="auto">
              <a:xfrm>
                <a:off x="2529" y="1685"/>
                <a:ext cx="54" cy="50"/>
              </a:xfrm>
              <a:custGeom>
                <a:avLst/>
                <a:gdLst>
                  <a:gd name="T0" fmla="*/ 17 w 23"/>
                  <a:gd name="T1" fmla="*/ 3 h 21"/>
                  <a:gd name="T2" fmla="*/ 3 w 23"/>
                  <a:gd name="T3" fmla="*/ 6 h 21"/>
                  <a:gd name="T4" fmla="*/ 6 w 23"/>
                  <a:gd name="T5" fmla="*/ 19 h 21"/>
                  <a:gd name="T6" fmla="*/ 20 w 23"/>
                  <a:gd name="T7" fmla="*/ 16 h 21"/>
                  <a:gd name="T8" fmla="*/ 17 w 23"/>
                  <a:gd name="T9" fmla="*/ 3 h 21"/>
                  <a:gd name="T10" fmla="*/ 17 w 23"/>
                  <a:gd name="T11" fmla="*/ 14 h 21"/>
                  <a:gd name="T12" fmla="*/ 8 w 23"/>
                  <a:gd name="T13" fmla="*/ 15 h 21"/>
                  <a:gd name="T14" fmla="*/ 7 w 23"/>
                  <a:gd name="T15" fmla="*/ 8 h 21"/>
                  <a:gd name="T16" fmla="*/ 15 w 23"/>
                  <a:gd name="T17" fmla="*/ 6 h 21"/>
                  <a:gd name="T18" fmla="*/ 17 w 23"/>
                  <a:gd name="T19"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1">
                    <a:moveTo>
                      <a:pt x="17" y="3"/>
                    </a:moveTo>
                    <a:cubicBezTo>
                      <a:pt x="13" y="0"/>
                      <a:pt x="7" y="1"/>
                      <a:pt x="3" y="6"/>
                    </a:cubicBezTo>
                    <a:cubicBezTo>
                      <a:pt x="0" y="10"/>
                      <a:pt x="1" y="16"/>
                      <a:pt x="6" y="19"/>
                    </a:cubicBezTo>
                    <a:cubicBezTo>
                      <a:pt x="10" y="21"/>
                      <a:pt x="16" y="20"/>
                      <a:pt x="20" y="16"/>
                    </a:cubicBezTo>
                    <a:cubicBezTo>
                      <a:pt x="23" y="12"/>
                      <a:pt x="22" y="6"/>
                      <a:pt x="17" y="3"/>
                    </a:cubicBezTo>
                    <a:close/>
                    <a:moveTo>
                      <a:pt x="17" y="14"/>
                    </a:moveTo>
                    <a:cubicBezTo>
                      <a:pt x="15" y="16"/>
                      <a:pt x="11" y="17"/>
                      <a:pt x="8" y="15"/>
                    </a:cubicBezTo>
                    <a:cubicBezTo>
                      <a:pt x="6" y="14"/>
                      <a:pt x="5" y="10"/>
                      <a:pt x="7" y="8"/>
                    </a:cubicBezTo>
                    <a:cubicBezTo>
                      <a:pt x="9" y="5"/>
                      <a:pt x="13" y="5"/>
                      <a:pt x="15" y="6"/>
                    </a:cubicBezTo>
                    <a:cubicBezTo>
                      <a:pt x="18" y="8"/>
                      <a:pt x="18" y="11"/>
                      <a:pt x="17" y="1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4" name="Freeform 531"/>
              <p:cNvSpPr>
                <a:spLocks noEditPoints="1"/>
              </p:cNvSpPr>
              <p:nvPr/>
            </p:nvSpPr>
            <p:spPr bwMode="auto">
              <a:xfrm>
                <a:off x="2836" y="1830"/>
                <a:ext cx="59" cy="81"/>
              </a:xfrm>
              <a:custGeom>
                <a:avLst/>
                <a:gdLst>
                  <a:gd name="T0" fmla="*/ 10 w 59"/>
                  <a:gd name="T1" fmla="*/ 0 h 81"/>
                  <a:gd name="T2" fmla="*/ 0 w 59"/>
                  <a:gd name="T3" fmla="*/ 81 h 81"/>
                  <a:gd name="T4" fmla="*/ 48 w 59"/>
                  <a:gd name="T5" fmla="*/ 81 h 81"/>
                  <a:gd name="T6" fmla="*/ 59 w 59"/>
                  <a:gd name="T7" fmla="*/ 10 h 81"/>
                  <a:gd name="T8" fmla="*/ 10 w 59"/>
                  <a:gd name="T9" fmla="*/ 0 h 81"/>
                  <a:gd name="T10" fmla="*/ 36 w 59"/>
                  <a:gd name="T11" fmla="*/ 67 h 81"/>
                  <a:gd name="T12" fmla="*/ 12 w 59"/>
                  <a:gd name="T13" fmla="*/ 67 h 81"/>
                  <a:gd name="T14" fmla="*/ 17 w 59"/>
                  <a:gd name="T15" fmla="*/ 12 h 81"/>
                  <a:gd name="T16" fmla="*/ 45 w 59"/>
                  <a:gd name="T17" fmla="*/ 17 h 81"/>
                  <a:gd name="T18" fmla="*/ 36 w 59"/>
                  <a:gd name="T19" fmla="*/ 6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81">
                    <a:moveTo>
                      <a:pt x="10" y="0"/>
                    </a:moveTo>
                    <a:lnTo>
                      <a:pt x="0" y="81"/>
                    </a:lnTo>
                    <a:lnTo>
                      <a:pt x="48" y="81"/>
                    </a:lnTo>
                    <a:lnTo>
                      <a:pt x="59" y="10"/>
                    </a:lnTo>
                    <a:lnTo>
                      <a:pt x="10" y="0"/>
                    </a:lnTo>
                    <a:close/>
                    <a:moveTo>
                      <a:pt x="36" y="67"/>
                    </a:moveTo>
                    <a:lnTo>
                      <a:pt x="12" y="67"/>
                    </a:lnTo>
                    <a:lnTo>
                      <a:pt x="17" y="12"/>
                    </a:lnTo>
                    <a:lnTo>
                      <a:pt x="45" y="17"/>
                    </a:lnTo>
                    <a:lnTo>
                      <a:pt x="36" y="67"/>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5" name="Freeform 532"/>
              <p:cNvSpPr>
                <a:spLocks noEditPoints="1"/>
              </p:cNvSpPr>
              <p:nvPr/>
            </p:nvSpPr>
            <p:spPr bwMode="auto">
              <a:xfrm>
                <a:off x="2084" y="2215"/>
                <a:ext cx="88" cy="104"/>
              </a:xfrm>
              <a:custGeom>
                <a:avLst/>
                <a:gdLst>
                  <a:gd name="T0" fmla="*/ 33 w 37"/>
                  <a:gd name="T1" fmla="*/ 22 h 44"/>
                  <a:gd name="T2" fmla="*/ 37 w 37"/>
                  <a:gd name="T3" fmla="*/ 18 h 44"/>
                  <a:gd name="T4" fmla="*/ 33 w 37"/>
                  <a:gd name="T5" fmla="*/ 9 h 44"/>
                  <a:gd name="T6" fmla="*/ 19 w 37"/>
                  <a:gd name="T7" fmla="*/ 19 h 44"/>
                  <a:gd name="T8" fmla="*/ 15 w 37"/>
                  <a:gd name="T9" fmla="*/ 22 h 44"/>
                  <a:gd name="T10" fmla="*/ 22 w 37"/>
                  <a:gd name="T11" fmla="*/ 9 h 44"/>
                  <a:gd name="T12" fmla="*/ 18 w 37"/>
                  <a:gd name="T13" fmla="*/ 2 h 44"/>
                  <a:gd name="T14" fmla="*/ 6 w 37"/>
                  <a:gd name="T15" fmla="*/ 6 h 44"/>
                  <a:gd name="T16" fmla="*/ 6 w 37"/>
                  <a:gd name="T17" fmla="*/ 32 h 44"/>
                  <a:gd name="T18" fmla="*/ 24 w 37"/>
                  <a:gd name="T19" fmla="*/ 41 h 44"/>
                  <a:gd name="T20" fmla="*/ 33 w 37"/>
                  <a:gd name="T21" fmla="*/ 22 h 44"/>
                  <a:gd name="T22" fmla="*/ 8 w 37"/>
                  <a:gd name="T23" fmla="*/ 30 h 44"/>
                  <a:gd name="T24" fmla="*/ 14 w 37"/>
                  <a:gd name="T25" fmla="*/ 4 h 44"/>
                  <a:gd name="T26" fmla="*/ 17 w 37"/>
                  <a:gd name="T27" fmla="*/ 8 h 44"/>
                  <a:gd name="T28" fmla="*/ 12 w 37"/>
                  <a:gd name="T29" fmla="*/ 24 h 44"/>
                  <a:gd name="T30" fmla="*/ 21 w 37"/>
                  <a:gd name="T31" fmla="*/ 28 h 44"/>
                  <a:gd name="T32" fmla="*/ 23 w 37"/>
                  <a:gd name="T33" fmla="*/ 20 h 44"/>
                  <a:gd name="T34" fmla="*/ 31 w 37"/>
                  <a:gd name="T35" fmla="*/ 14 h 44"/>
                  <a:gd name="T36" fmla="*/ 33 w 37"/>
                  <a:gd name="T37" fmla="*/ 18 h 44"/>
                  <a:gd name="T38" fmla="*/ 29 w 37"/>
                  <a:gd name="T39" fmla="*/ 22 h 44"/>
                  <a:gd name="T40" fmla="*/ 23 w 37"/>
                  <a:gd name="T41" fmla="*/ 38 h 44"/>
                  <a:gd name="T42" fmla="*/ 8 w 37"/>
                  <a:gd name="T43" fmla="*/ 3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44">
                    <a:moveTo>
                      <a:pt x="33" y="22"/>
                    </a:moveTo>
                    <a:cubicBezTo>
                      <a:pt x="37" y="18"/>
                      <a:pt x="37" y="18"/>
                      <a:pt x="37" y="18"/>
                    </a:cubicBezTo>
                    <a:cubicBezTo>
                      <a:pt x="33" y="9"/>
                      <a:pt x="33" y="9"/>
                      <a:pt x="33" y="9"/>
                    </a:cubicBezTo>
                    <a:cubicBezTo>
                      <a:pt x="19" y="19"/>
                      <a:pt x="19" y="19"/>
                      <a:pt x="19" y="19"/>
                    </a:cubicBezTo>
                    <a:cubicBezTo>
                      <a:pt x="22" y="25"/>
                      <a:pt x="17" y="27"/>
                      <a:pt x="15" y="22"/>
                    </a:cubicBezTo>
                    <a:cubicBezTo>
                      <a:pt x="13" y="17"/>
                      <a:pt x="17" y="12"/>
                      <a:pt x="22" y="9"/>
                    </a:cubicBezTo>
                    <a:cubicBezTo>
                      <a:pt x="18" y="2"/>
                      <a:pt x="18" y="2"/>
                      <a:pt x="18" y="2"/>
                    </a:cubicBezTo>
                    <a:cubicBezTo>
                      <a:pt x="13" y="0"/>
                      <a:pt x="8" y="3"/>
                      <a:pt x="6" y="6"/>
                    </a:cubicBezTo>
                    <a:cubicBezTo>
                      <a:pt x="0" y="12"/>
                      <a:pt x="0" y="23"/>
                      <a:pt x="6" y="32"/>
                    </a:cubicBezTo>
                    <a:cubicBezTo>
                      <a:pt x="10" y="39"/>
                      <a:pt x="16" y="44"/>
                      <a:pt x="24" y="41"/>
                    </a:cubicBezTo>
                    <a:cubicBezTo>
                      <a:pt x="31" y="39"/>
                      <a:pt x="34" y="28"/>
                      <a:pt x="33" y="22"/>
                    </a:cubicBezTo>
                    <a:close/>
                    <a:moveTo>
                      <a:pt x="8" y="30"/>
                    </a:moveTo>
                    <a:cubicBezTo>
                      <a:pt x="3" y="21"/>
                      <a:pt x="4" y="8"/>
                      <a:pt x="14" y="4"/>
                    </a:cubicBezTo>
                    <a:cubicBezTo>
                      <a:pt x="17" y="8"/>
                      <a:pt x="17" y="8"/>
                      <a:pt x="17" y="8"/>
                    </a:cubicBezTo>
                    <a:cubicBezTo>
                      <a:pt x="12" y="11"/>
                      <a:pt x="10" y="19"/>
                      <a:pt x="12" y="24"/>
                    </a:cubicBezTo>
                    <a:cubicBezTo>
                      <a:pt x="14" y="27"/>
                      <a:pt x="18" y="29"/>
                      <a:pt x="21" y="28"/>
                    </a:cubicBezTo>
                    <a:cubicBezTo>
                      <a:pt x="23" y="26"/>
                      <a:pt x="24" y="22"/>
                      <a:pt x="23" y="20"/>
                    </a:cubicBezTo>
                    <a:cubicBezTo>
                      <a:pt x="31" y="14"/>
                      <a:pt x="31" y="14"/>
                      <a:pt x="31" y="14"/>
                    </a:cubicBezTo>
                    <a:cubicBezTo>
                      <a:pt x="33" y="18"/>
                      <a:pt x="33" y="18"/>
                      <a:pt x="33" y="18"/>
                    </a:cubicBezTo>
                    <a:cubicBezTo>
                      <a:pt x="29" y="22"/>
                      <a:pt x="29" y="22"/>
                      <a:pt x="29" y="22"/>
                    </a:cubicBezTo>
                    <a:cubicBezTo>
                      <a:pt x="30" y="25"/>
                      <a:pt x="29" y="36"/>
                      <a:pt x="23" y="38"/>
                    </a:cubicBezTo>
                    <a:cubicBezTo>
                      <a:pt x="18" y="40"/>
                      <a:pt x="12" y="36"/>
                      <a:pt x="8" y="3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6" name="Freeform 533"/>
              <p:cNvSpPr>
                <a:spLocks noEditPoints="1"/>
              </p:cNvSpPr>
              <p:nvPr/>
            </p:nvSpPr>
            <p:spPr bwMode="auto">
              <a:xfrm>
                <a:off x="3288" y="1970"/>
                <a:ext cx="85" cy="95"/>
              </a:xfrm>
              <a:custGeom>
                <a:avLst/>
                <a:gdLst>
                  <a:gd name="T0" fmla="*/ 26 w 85"/>
                  <a:gd name="T1" fmla="*/ 95 h 95"/>
                  <a:gd name="T2" fmla="*/ 31 w 85"/>
                  <a:gd name="T3" fmla="*/ 90 h 95"/>
                  <a:gd name="T4" fmla="*/ 85 w 85"/>
                  <a:gd name="T5" fmla="*/ 21 h 95"/>
                  <a:gd name="T6" fmla="*/ 57 w 85"/>
                  <a:gd name="T7" fmla="*/ 0 h 95"/>
                  <a:gd name="T8" fmla="*/ 9 w 85"/>
                  <a:gd name="T9" fmla="*/ 64 h 95"/>
                  <a:gd name="T10" fmla="*/ 0 w 85"/>
                  <a:gd name="T11" fmla="*/ 76 h 95"/>
                  <a:gd name="T12" fmla="*/ 26 w 85"/>
                  <a:gd name="T13" fmla="*/ 95 h 95"/>
                  <a:gd name="T14" fmla="*/ 59 w 85"/>
                  <a:gd name="T15" fmla="*/ 12 h 95"/>
                  <a:gd name="T16" fmla="*/ 71 w 85"/>
                  <a:gd name="T17" fmla="*/ 21 h 95"/>
                  <a:gd name="T18" fmla="*/ 24 w 85"/>
                  <a:gd name="T19" fmla="*/ 81 h 95"/>
                  <a:gd name="T20" fmla="*/ 14 w 85"/>
                  <a:gd name="T21" fmla="*/ 74 h 95"/>
                  <a:gd name="T22" fmla="*/ 59 w 85"/>
                  <a:gd name="T23" fmla="*/ 1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95">
                    <a:moveTo>
                      <a:pt x="26" y="95"/>
                    </a:moveTo>
                    <a:lnTo>
                      <a:pt x="31" y="90"/>
                    </a:lnTo>
                    <a:lnTo>
                      <a:pt x="85" y="21"/>
                    </a:lnTo>
                    <a:lnTo>
                      <a:pt x="57" y="0"/>
                    </a:lnTo>
                    <a:lnTo>
                      <a:pt x="9" y="64"/>
                    </a:lnTo>
                    <a:lnTo>
                      <a:pt x="0" y="76"/>
                    </a:lnTo>
                    <a:lnTo>
                      <a:pt x="26" y="95"/>
                    </a:lnTo>
                    <a:close/>
                    <a:moveTo>
                      <a:pt x="59" y="12"/>
                    </a:moveTo>
                    <a:lnTo>
                      <a:pt x="71" y="21"/>
                    </a:lnTo>
                    <a:lnTo>
                      <a:pt x="24" y="81"/>
                    </a:lnTo>
                    <a:lnTo>
                      <a:pt x="14" y="74"/>
                    </a:lnTo>
                    <a:lnTo>
                      <a:pt x="59" y="12"/>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7" name="Freeform 534"/>
              <p:cNvSpPr>
                <a:spLocks noEditPoints="1"/>
              </p:cNvSpPr>
              <p:nvPr/>
            </p:nvSpPr>
            <p:spPr bwMode="auto">
              <a:xfrm>
                <a:off x="2727" y="1923"/>
                <a:ext cx="60" cy="78"/>
              </a:xfrm>
              <a:custGeom>
                <a:avLst/>
                <a:gdLst>
                  <a:gd name="T0" fmla="*/ 0 w 60"/>
                  <a:gd name="T1" fmla="*/ 68 h 78"/>
                  <a:gd name="T2" fmla="*/ 45 w 60"/>
                  <a:gd name="T3" fmla="*/ 78 h 78"/>
                  <a:gd name="T4" fmla="*/ 60 w 60"/>
                  <a:gd name="T5" fmla="*/ 2 h 78"/>
                  <a:gd name="T6" fmla="*/ 10 w 60"/>
                  <a:gd name="T7" fmla="*/ 0 h 78"/>
                  <a:gd name="T8" fmla="*/ 0 w 60"/>
                  <a:gd name="T9" fmla="*/ 68 h 78"/>
                  <a:gd name="T10" fmla="*/ 19 w 60"/>
                  <a:gd name="T11" fmla="*/ 11 h 78"/>
                  <a:gd name="T12" fmla="*/ 48 w 60"/>
                  <a:gd name="T13" fmla="*/ 14 h 78"/>
                  <a:gd name="T14" fmla="*/ 36 w 60"/>
                  <a:gd name="T15" fmla="*/ 64 h 78"/>
                  <a:gd name="T16" fmla="*/ 15 w 60"/>
                  <a:gd name="T17" fmla="*/ 57 h 78"/>
                  <a:gd name="T18" fmla="*/ 19 w 60"/>
                  <a:gd name="T19" fmla="*/ 1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78">
                    <a:moveTo>
                      <a:pt x="0" y="68"/>
                    </a:moveTo>
                    <a:lnTo>
                      <a:pt x="45" y="78"/>
                    </a:lnTo>
                    <a:lnTo>
                      <a:pt x="60" y="2"/>
                    </a:lnTo>
                    <a:lnTo>
                      <a:pt x="10" y="0"/>
                    </a:lnTo>
                    <a:lnTo>
                      <a:pt x="0" y="68"/>
                    </a:lnTo>
                    <a:close/>
                    <a:moveTo>
                      <a:pt x="19" y="11"/>
                    </a:moveTo>
                    <a:lnTo>
                      <a:pt x="48" y="14"/>
                    </a:lnTo>
                    <a:lnTo>
                      <a:pt x="36" y="64"/>
                    </a:lnTo>
                    <a:lnTo>
                      <a:pt x="15" y="57"/>
                    </a:lnTo>
                    <a:lnTo>
                      <a:pt x="19" y="11"/>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8" name="Freeform 535"/>
              <p:cNvSpPr>
                <a:spLocks noEditPoints="1"/>
              </p:cNvSpPr>
              <p:nvPr/>
            </p:nvSpPr>
            <p:spPr bwMode="auto">
              <a:xfrm>
                <a:off x="2711" y="2025"/>
                <a:ext cx="57" cy="78"/>
              </a:xfrm>
              <a:custGeom>
                <a:avLst/>
                <a:gdLst>
                  <a:gd name="T0" fmla="*/ 0 w 57"/>
                  <a:gd name="T1" fmla="*/ 76 h 78"/>
                  <a:gd name="T2" fmla="*/ 47 w 57"/>
                  <a:gd name="T3" fmla="*/ 78 h 78"/>
                  <a:gd name="T4" fmla="*/ 57 w 57"/>
                  <a:gd name="T5" fmla="*/ 7 h 78"/>
                  <a:gd name="T6" fmla="*/ 7 w 57"/>
                  <a:gd name="T7" fmla="*/ 0 h 78"/>
                  <a:gd name="T8" fmla="*/ 0 w 57"/>
                  <a:gd name="T9" fmla="*/ 76 h 78"/>
                  <a:gd name="T10" fmla="*/ 16 w 57"/>
                  <a:gd name="T11" fmla="*/ 12 h 78"/>
                  <a:gd name="T12" fmla="*/ 42 w 57"/>
                  <a:gd name="T13" fmla="*/ 16 h 78"/>
                  <a:gd name="T14" fmla="*/ 40 w 57"/>
                  <a:gd name="T15" fmla="*/ 66 h 78"/>
                  <a:gd name="T16" fmla="*/ 12 w 57"/>
                  <a:gd name="T17" fmla="*/ 64 h 78"/>
                  <a:gd name="T18" fmla="*/ 16 w 57"/>
                  <a:gd name="T19" fmla="*/ 1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78">
                    <a:moveTo>
                      <a:pt x="0" y="76"/>
                    </a:moveTo>
                    <a:lnTo>
                      <a:pt x="47" y="78"/>
                    </a:lnTo>
                    <a:lnTo>
                      <a:pt x="57" y="7"/>
                    </a:lnTo>
                    <a:lnTo>
                      <a:pt x="7" y="0"/>
                    </a:lnTo>
                    <a:lnTo>
                      <a:pt x="0" y="76"/>
                    </a:lnTo>
                    <a:close/>
                    <a:moveTo>
                      <a:pt x="16" y="12"/>
                    </a:moveTo>
                    <a:lnTo>
                      <a:pt x="42" y="16"/>
                    </a:lnTo>
                    <a:lnTo>
                      <a:pt x="40" y="66"/>
                    </a:lnTo>
                    <a:lnTo>
                      <a:pt x="12" y="64"/>
                    </a:lnTo>
                    <a:lnTo>
                      <a:pt x="16" y="12"/>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9" name="Freeform 536"/>
              <p:cNvSpPr>
                <a:spLocks noEditPoints="1"/>
              </p:cNvSpPr>
              <p:nvPr/>
            </p:nvSpPr>
            <p:spPr bwMode="auto">
              <a:xfrm>
                <a:off x="2810" y="2037"/>
                <a:ext cx="55" cy="78"/>
              </a:xfrm>
              <a:custGeom>
                <a:avLst/>
                <a:gdLst>
                  <a:gd name="T0" fmla="*/ 0 w 55"/>
                  <a:gd name="T1" fmla="*/ 73 h 78"/>
                  <a:gd name="T2" fmla="*/ 43 w 55"/>
                  <a:gd name="T3" fmla="*/ 78 h 78"/>
                  <a:gd name="T4" fmla="*/ 55 w 55"/>
                  <a:gd name="T5" fmla="*/ 7 h 78"/>
                  <a:gd name="T6" fmla="*/ 12 w 55"/>
                  <a:gd name="T7" fmla="*/ 0 h 78"/>
                  <a:gd name="T8" fmla="*/ 0 w 55"/>
                  <a:gd name="T9" fmla="*/ 73 h 78"/>
                  <a:gd name="T10" fmla="*/ 19 w 55"/>
                  <a:gd name="T11" fmla="*/ 11 h 78"/>
                  <a:gd name="T12" fmla="*/ 43 w 55"/>
                  <a:gd name="T13" fmla="*/ 14 h 78"/>
                  <a:gd name="T14" fmla="*/ 36 w 55"/>
                  <a:gd name="T15" fmla="*/ 66 h 78"/>
                  <a:gd name="T16" fmla="*/ 12 w 55"/>
                  <a:gd name="T17" fmla="*/ 64 h 78"/>
                  <a:gd name="T18" fmla="*/ 19 w 55"/>
                  <a:gd name="T19" fmla="*/ 1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78">
                    <a:moveTo>
                      <a:pt x="0" y="73"/>
                    </a:moveTo>
                    <a:lnTo>
                      <a:pt x="43" y="78"/>
                    </a:lnTo>
                    <a:lnTo>
                      <a:pt x="55" y="7"/>
                    </a:lnTo>
                    <a:lnTo>
                      <a:pt x="12" y="0"/>
                    </a:lnTo>
                    <a:lnTo>
                      <a:pt x="0" y="73"/>
                    </a:lnTo>
                    <a:close/>
                    <a:moveTo>
                      <a:pt x="19" y="11"/>
                    </a:moveTo>
                    <a:lnTo>
                      <a:pt x="43" y="14"/>
                    </a:lnTo>
                    <a:lnTo>
                      <a:pt x="36" y="66"/>
                    </a:lnTo>
                    <a:lnTo>
                      <a:pt x="12" y="64"/>
                    </a:lnTo>
                    <a:lnTo>
                      <a:pt x="19" y="11"/>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0" name="Freeform 537"/>
              <p:cNvSpPr>
                <a:spLocks noEditPoints="1"/>
              </p:cNvSpPr>
              <p:nvPr/>
            </p:nvSpPr>
            <p:spPr bwMode="auto">
              <a:xfrm>
                <a:off x="2744" y="1818"/>
                <a:ext cx="62" cy="81"/>
              </a:xfrm>
              <a:custGeom>
                <a:avLst/>
                <a:gdLst>
                  <a:gd name="T0" fmla="*/ 0 w 62"/>
                  <a:gd name="T1" fmla="*/ 79 h 81"/>
                  <a:gd name="T2" fmla="*/ 45 w 62"/>
                  <a:gd name="T3" fmla="*/ 81 h 81"/>
                  <a:gd name="T4" fmla="*/ 62 w 62"/>
                  <a:gd name="T5" fmla="*/ 10 h 81"/>
                  <a:gd name="T6" fmla="*/ 7 w 62"/>
                  <a:gd name="T7" fmla="*/ 0 h 81"/>
                  <a:gd name="T8" fmla="*/ 0 w 62"/>
                  <a:gd name="T9" fmla="*/ 79 h 81"/>
                  <a:gd name="T10" fmla="*/ 17 w 62"/>
                  <a:gd name="T11" fmla="*/ 14 h 81"/>
                  <a:gd name="T12" fmla="*/ 47 w 62"/>
                  <a:gd name="T13" fmla="*/ 19 h 81"/>
                  <a:gd name="T14" fmla="*/ 38 w 62"/>
                  <a:gd name="T15" fmla="*/ 71 h 81"/>
                  <a:gd name="T16" fmla="*/ 12 w 62"/>
                  <a:gd name="T17" fmla="*/ 67 h 81"/>
                  <a:gd name="T18" fmla="*/ 17 w 62"/>
                  <a:gd name="T19" fmla="*/ 1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81">
                    <a:moveTo>
                      <a:pt x="0" y="79"/>
                    </a:moveTo>
                    <a:lnTo>
                      <a:pt x="45" y="81"/>
                    </a:lnTo>
                    <a:lnTo>
                      <a:pt x="62" y="10"/>
                    </a:lnTo>
                    <a:lnTo>
                      <a:pt x="7" y="0"/>
                    </a:lnTo>
                    <a:lnTo>
                      <a:pt x="0" y="79"/>
                    </a:lnTo>
                    <a:close/>
                    <a:moveTo>
                      <a:pt x="17" y="14"/>
                    </a:moveTo>
                    <a:lnTo>
                      <a:pt x="47" y="19"/>
                    </a:lnTo>
                    <a:lnTo>
                      <a:pt x="38" y="71"/>
                    </a:lnTo>
                    <a:lnTo>
                      <a:pt x="12" y="67"/>
                    </a:lnTo>
                    <a:lnTo>
                      <a:pt x="17" y="14"/>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1" name="Freeform 538"/>
              <p:cNvSpPr/>
              <p:nvPr/>
            </p:nvSpPr>
            <p:spPr bwMode="auto">
              <a:xfrm>
                <a:off x="1912" y="2378"/>
                <a:ext cx="30" cy="43"/>
              </a:xfrm>
              <a:custGeom>
                <a:avLst/>
                <a:gdLst>
                  <a:gd name="T0" fmla="*/ 0 w 13"/>
                  <a:gd name="T1" fmla="*/ 1 h 18"/>
                  <a:gd name="T2" fmla="*/ 10 w 13"/>
                  <a:gd name="T3" fmla="*/ 18 h 18"/>
                  <a:gd name="T4" fmla="*/ 13 w 13"/>
                  <a:gd name="T5" fmla="*/ 16 h 18"/>
                  <a:gd name="T6" fmla="*/ 4 w 13"/>
                  <a:gd name="T7" fmla="*/ 0 h 18"/>
                  <a:gd name="T8" fmla="*/ 0 w 13"/>
                  <a:gd name="T9" fmla="*/ 1 h 18"/>
                </a:gdLst>
                <a:ahLst/>
                <a:cxnLst>
                  <a:cxn ang="0">
                    <a:pos x="T0" y="T1"/>
                  </a:cxn>
                  <a:cxn ang="0">
                    <a:pos x="T2" y="T3"/>
                  </a:cxn>
                  <a:cxn ang="0">
                    <a:pos x="T4" y="T5"/>
                  </a:cxn>
                  <a:cxn ang="0">
                    <a:pos x="T6" y="T7"/>
                  </a:cxn>
                  <a:cxn ang="0">
                    <a:pos x="T8" y="T9"/>
                  </a:cxn>
                </a:cxnLst>
                <a:rect l="0" t="0" r="r" b="b"/>
                <a:pathLst>
                  <a:path w="13" h="18">
                    <a:moveTo>
                      <a:pt x="0" y="1"/>
                    </a:moveTo>
                    <a:cubicBezTo>
                      <a:pt x="2" y="9"/>
                      <a:pt x="6" y="16"/>
                      <a:pt x="10" y="18"/>
                    </a:cubicBezTo>
                    <a:cubicBezTo>
                      <a:pt x="13" y="16"/>
                      <a:pt x="13" y="16"/>
                      <a:pt x="13" y="16"/>
                    </a:cubicBezTo>
                    <a:cubicBezTo>
                      <a:pt x="7" y="11"/>
                      <a:pt x="5" y="3"/>
                      <a:pt x="4" y="0"/>
                    </a:cubicBezTo>
                    <a:lnTo>
                      <a:pt x="0" y="1"/>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2" name="Freeform 539"/>
              <p:cNvSpPr/>
              <p:nvPr/>
            </p:nvSpPr>
            <p:spPr bwMode="auto">
              <a:xfrm>
                <a:off x="1938" y="2238"/>
                <a:ext cx="38" cy="41"/>
              </a:xfrm>
              <a:custGeom>
                <a:avLst/>
                <a:gdLst>
                  <a:gd name="T0" fmla="*/ 16 w 16"/>
                  <a:gd name="T1" fmla="*/ 3 h 17"/>
                  <a:gd name="T2" fmla="*/ 14 w 16"/>
                  <a:gd name="T3" fmla="*/ 0 h 17"/>
                  <a:gd name="T4" fmla="*/ 0 w 16"/>
                  <a:gd name="T5" fmla="*/ 16 h 17"/>
                  <a:gd name="T6" fmla="*/ 3 w 16"/>
                  <a:gd name="T7" fmla="*/ 17 h 17"/>
                  <a:gd name="T8" fmla="*/ 16 w 16"/>
                  <a:gd name="T9" fmla="*/ 3 h 17"/>
                </a:gdLst>
                <a:ahLst/>
                <a:cxnLst>
                  <a:cxn ang="0">
                    <a:pos x="T0" y="T1"/>
                  </a:cxn>
                  <a:cxn ang="0">
                    <a:pos x="T2" y="T3"/>
                  </a:cxn>
                  <a:cxn ang="0">
                    <a:pos x="T4" y="T5"/>
                  </a:cxn>
                  <a:cxn ang="0">
                    <a:pos x="T6" y="T7"/>
                  </a:cxn>
                  <a:cxn ang="0">
                    <a:pos x="T8" y="T9"/>
                  </a:cxn>
                </a:cxnLst>
                <a:rect l="0" t="0" r="r" b="b"/>
                <a:pathLst>
                  <a:path w="16" h="17">
                    <a:moveTo>
                      <a:pt x="16" y="3"/>
                    </a:moveTo>
                    <a:cubicBezTo>
                      <a:pt x="14" y="0"/>
                      <a:pt x="14" y="0"/>
                      <a:pt x="14" y="0"/>
                    </a:cubicBezTo>
                    <a:cubicBezTo>
                      <a:pt x="9" y="4"/>
                      <a:pt x="2" y="12"/>
                      <a:pt x="0" y="16"/>
                    </a:cubicBezTo>
                    <a:cubicBezTo>
                      <a:pt x="3" y="17"/>
                      <a:pt x="3" y="17"/>
                      <a:pt x="3" y="17"/>
                    </a:cubicBezTo>
                    <a:cubicBezTo>
                      <a:pt x="7" y="12"/>
                      <a:pt x="14" y="5"/>
                      <a:pt x="16" y="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3" name="Freeform 540"/>
              <p:cNvSpPr>
                <a:spLocks noEditPoints="1"/>
              </p:cNvSpPr>
              <p:nvPr/>
            </p:nvSpPr>
            <p:spPr bwMode="auto">
              <a:xfrm>
                <a:off x="1966" y="2319"/>
                <a:ext cx="83" cy="107"/>
              </a:xfrm>
              <a:custGeom>
                <a:avLst/>
                <a:gdLst>
                  <a:gd name="T0" fmla="*/ 38 w 83"/>
                  <a:gd name="T1" fmla="*/ 107 h 107"/>
                  <a:gd name="T2" fmla="*/ 83 w 83"/>
                  <a:gd name="T3" fmla="*/ 57 h 107"/>
                  <a:gd name="T4" fmla="*/ 62 w 83"/>
                  <a:gd name="T5" fmla="*/ 24 h 107"/>
                  <a:gd name="T6" fmla="*/ 43 w 83"/>
                  <a:gd name="T7" fmla="*/ 40 h 107"/>
                  <a:gd name="T8" fmla="*/ 24 w 83"/>
                  <a:gd name="T9" fmla="*/ 0 h 107"/>
                  <a:gd name="T10" fmla="*/ 0 w 83"/>
                  <a:gd name="T11" fmla="*/ 21 h 107"/>
                  <a:gd name="T12" fmla="*/ 38 w 83"/>
                  <a:gd name="T13" fmla="*/ 107 h 107"/>
                  <a:gd name="T14" fmla="*/ 40 w 83"/>
                  <a:gd name="T15" fmla="*/ 55 h 107"/>
                  <a:gd name="T16" fmla="*/ 59 w 83"/>
                  <a:gd name="T17" fmla="*/ 36 h 107"/>
                  <a:gd name="T18" fmla="*/ 73 w 83"/>
                  <a:gd name="T19" fmla="*/ 55 h 107"/>
                  <a:gd name="T20" fmla="*/ 40 w 83"/>
                  <a:gd name="T21" fmla="*/ 90 h 107"/>
                  <a:gd name="T22" fmla="*/ 10 w 83"/>
                  <a:gd name="T23" fmla="*/ 24 h 107"/>
                  <a:gd name="T24" fmla="*/ 21 w 83"/>
                  <a:gd name="T25" fmla="*/ 14 h 107"/>
                  <a:gd name="T26" fmla="*/ 40 w 83"/>
                  <a:gd name="T27" fmla="*/ 5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3" h="107">
                    <a:moveTo>
                      <a:pt x="38" y="107"/>
                    </a:moveTo>
                    <a:lnTo>
                      <a:pt x="83" y="57"/>
                    </a:lnTo>
                    <a:lnTo>
                      <a:pt x="62" y="24"/>
                    </a:lnTo>
                    <a:lnTo>
                      <a:pt x="43" y="40"/>
                    </a:lnTo>
                    <a:lnTo>
                      <a:pt x="24" y="0"/>
                    </a:lnTo>
                    <a:lnTo>
                      <a:pt x="0" y="21"/>
                    </a:lnTo>
                    <a:lnTo>
                      <a:pt x="38" y="107"/>
                    </a:lnTo>
                    <a:close/>
                    <a:moveTo>
                      <a:pt x="40" y="55"/>
                    </a:moveTo>
                    <a:lnTo>
                      <a:pt x="59" y="36"/>
                    </a:lnTo>
                    <a:lnTo>
                      <a:pt x="73" y="55"/>
                    </a:lnTo>
                    <a:lnTo>
                      <a:pt x="40" y="90"/>
                    </a:lnTo>
                    <a:lnTo>
                      <a:pt x="10" y="24"/>
                    </a:lnTo>
                    <a:lnTo>
                      <a:pt x="21" y="14"/>
                    </a:lnTo>
                    <a:lnTo>
                      <a:pt x="40" y="55"/>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4" name="Freeform 541"/>
              <p:cNvSpPr>
                <a:spLocks noEditPoints="1"/>
              </p:cNvSpPr>
              <p:nvPr/>
            </p:nvSpPr>
            <p:spPr bwMode="auto">
              <a:xfrm>
                <a:off x="2049" y="2295"/>
                <a:ext cx="33" cy="45"/>
              </a:xfrm>
              <a:custGeom>
                <a:avLst/>
                <a:gdLst>
                  <a:gd name="T0" fmla="*/ 3 w 14"/>
                  <a:gd name="T1" fmla="*/ 2 h 19"/>
                  <a:gd name="T2" fmla="*/ 1 w 14"/>
                  <a:gd name="T3" fmla="*/ 13 h 19"/>
                  <a:gd name="T4" fmla="*/ 10 w 14"/>
                  <a:gd name="T5" fmla="*/ 17 h 19"/>
                  <a:gd name="T6" fmla="*/ 12 w 14"/>
                  <a:gd name="T7" fmla="*/ 6 h 19"/>
                  <a:gd name="T8" fmla="*/ 3 w 14"/>
                  <a:gd name="T9" fmla="*/ 2 h 19"/>
                  <a:gd name="T10" fmla="*/ 8 w 14"/>
                  <a:gd name="T11" fmla="*/ 13 h 19"/>
                  <a:gd name="T12" fmla="*/ 4 w 14"/>
                  <a:gd name="T13" fmla="*/ 11 h 19"/>
                  <a:gd name="T14" fmla="*/ 5 w 14"/>
                  <a:gd name="T15" fmla="*/ 6 h 19"/>
                  <a:gd name="T16" fmla="*/ 9 w 14"/>
                  <a:gd name="T17" fmla="*/ 8 h 19"/>
                  <a:gd name="T18" fmla="*/ 8 w 14"/>
                  <a:gd name="T19"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9">
                    <a:moveTo>
                      <a:pt x="3" y="2"/>
                    </a:moveTo>
                    <a:cubicBezTo>
                      <a:pt x="0" y="5"/>
                      <a:pt x="0" y="9"/>
                      <a:pt x="1" y="13"/>
                    </a:cubicBezTo>
                    <a:cubicBezTo>
                      <a:pt x="2" y="16"/>
                      <a:pt x="6" y="19"/>
                      <a:pt x="10" y="17"/>
                    </a:cubicBezTo>
                    <a:cubicBezTo>
                      <a:pt x="14" y="14"/>
                      <a:pt x="13" y="9"/>
                      <a:pt x="12" y="6"/>
                    </a:cubicBezTo>
                    <a:cubicBezTo>
                      <a:pt x="10" y="2"/>
                      <a:pt x="7" y="0"/>
                      <a:pt x="3" y="2"/>
                    </a:cubicBezTo>
                    <a:close/>
                    <a:moveTo>
                      <a:pt x="8" y="13"/>
                    </a:moveTo>
                    <a:cubicBezTo>
                      <a:pt x="6" y="15"/>
                      <a:pt x="5" y="13"/>
                      <a:pt x="4" y="11"/>
                    </a:cubicBezTo>
                    <a:cubicBezTo>
                      <a:pt x="3" y="9"/>
                      <a:pt x="3" y="7"/>
                      <a:pt x="5" y="6"/>
                    </a:cubicBezTo>
                    <a:cubicBezTo>
                      <a:pt x="7" y="5"/>
                      <a:pt x="8" y="6"/>
                      <a:pt x="9" y="8"/>
                    </a:cubicBezTo>
                    <a:cubicBezTo>
                      <a:pt x="10" y="10"/>
                      <a:pt x="10" y="12"/>
                      <a:pt x="8" y="1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5" name="Freeform 542"/>
              <p:cNvSpPr/>
              <p:nvPr/>
            </p:nvSpPr>
            <p:spPr bwMode="auto">
              <a:xfrm>
                <a:off x="2073" y="2129"/>
                <a:ext cx="44" cy="40"/>
              </a:xfrm>
              <a:custGeom>
                <a:avLst/>
                <a:gdLst>
                  <a:gd name="T0" fmla="*/ 44 w 44"/>
                  <a:gd name="T1" fmla="*/ 10 h 40"/>
                  <a:gd name="T2" fmla="*/ 37 w 44"/>
                  <a:gd name="T3" fmla="*/ 0 h 40"/>
                  <a:gd name="T4" fmla="*/ 0 w 44"/>
                  <a:gd name="T5" fmla="*/ 33 h 40"/>
                  <a:gd name="T6" fmla="*/ 7 w 44"/>
                  <a:gd name="T7" fmla="*/ 40 h 40"/>
                  <a:gd name="T8" fmla="*/ 44 w 44"/>
                  <a:gd name="T9" fmla="*/ 10 h 40"/>
                </a:gdLst>
                <a:ahLst/>
                <a:cxnLst>
                  <a:cxn ang="0">
                    <a:pos x="T0" y="T1"/>
                  </a:cxn>
                  <a:cxn ang="0">
                    <a:pos x="T2" y="T3"/>
                  </a:cxn>
                  <a:cxn ang="0">
                    <a:pos x="T4" y="T5"/>
                  </a:cxn>
                  <a:cxn ang="0">
                    <a:pos x="T6" y="T7"/>
                  </a:cxn>
                  <a:cxn ang="0">
                    <a:pos x="T8" y="T9"/>
                  </a:cxn>
                </a:cxnLst>
                <a:rect l="0" t="0" r="r" b="b"/>
                <a:pathLst>
                  <a:path w="44" h="40">
                    <a:moveTo>
                      <a:pt x="44" y="10"/>
                    </a:moveTo>
                    <a:lnTo>
                      <a:pt x="37" y="0"/>
                    </a:lnTo>
                    <a:lnTo>
                      <a:pt x="0" y="33"/>
                    </a:lnTo>
                    <a:lnTo>
                      <a:pt x="7" y="40"/>
                    </a:lnTo>
                    <a:lnTo>
                      <a:pt x="44" y="1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6" name="Freeform 543"/>
              <p:cNvSpPr/>
              <p:nvPr/>
            </p:nvSpPr>
            <p:spPr bwMode="auto">
              <a:xfrm>
                <a:off x="2004" y="2181"/>
                <a:ext cx="45" cy="38"/>
              </a:xfrm>
              <a:custGeom>
                <a:avLst/>
                <a:gdLst>
                  <a:gd name="T0" fmla="*/ 45 w 45"/>
                  <a:gd name="T1" fmla="*/ 7 h 38"/>
                  <a:gd name="T2" fmla="*/ 38 w 45"/>
                  <a:gd name="T3" fmla="*/ 0 h 38"/>
                  <a:gd name="T4" fmla="*/ 0 w 45"/>
                  <a:gd name="T5" fmla="*/ 31 h 38"/>
                  <a:gd name="T6" fmla="*/ 5 w 45"/>
                  <a:gd name="T7" fmla="*/ 38 h 38"/>
                  <a:gd name="T8" fmla="*/ 45 w 45"/>
                  <a:gd name="T9" fmla="*/ 7 h 38"/>
                </a:gdLst>
                <a:ahLst/>
                <a:cxnLst>
                  <a:cxn ang="0">
                    <a:pos x="T0" y="T1"/>
                  </a:cxn>
                  <a:cxn ang="0">
                    <a:pos x="T2" y="T3"/>
                  </a:cxn>
                  <a:cxn ang="0">
                    <a:pos x="T4" y="T5"/>
                  </a:cxn>
                  <a:cxn ang="0">
                    <a:pos x="T6" y="T7"/>
                  </a:cxn>
                  <a:cxn ang="0">
                    <a:pos x="T8" y="T9"/>
                  </a:cxn>
                </a:cxnLst>
                <a:rect l="0" t="0" r="r" b="b"/>
                <a:pathLst>
                  <a:path w="45" h="38">
                    <a:moveTo>
                      <a:pt x="45" y="7"/>
                    </a:moveTo>
                    <a:lnTo>
                      <a:pt x="38" y="0"/>
                    </a:lnTo>
                    <a:lnTo>
                      <a:pt x="0" y="31"/>
                    </a:lnTo>
                    <a:lnTo>
                      <a:pt x="5" y="38"/>
                    </a:lnTo>
                    <a:lnTo>
                      <a:pt x="45" y="7"/>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7" name="Freeform 544"/>
              <p:cNvSpPr>
                <a:spLocks noEditPoints="1"/>
              </p:cNvSpPr>
              <p:nvPr/>
            </p:nvSpPr>
            <p:spPr bwMode="auto">
              <a:xfrm>
                <a:off x="2025" y="2272"/>
                <a:ext cx="83" cy="92"/>
              </a:xfrm>
              <a:custGeom>
                <a:avLst/>
                <a:gdLst>
                  <a:gd name="T0" fmla="*/ 29 w 35"/>
                  <a:gd name="T1" fmla="*/ 10 h 39"/>
                  <a:gd name="T2" fmla="*/ 7 w 35"/>
                  <a:gd name="T3" fmla="*/ 5 h 39"/>
                  <a:gd name="T4" fmla="*/ 5 w 35"/>
                  <a:gd name="T5" fmla="*/ 30 h 39"/>
                  <a:gd name="T6" fmla="*/ 26 w 35"/>
                  <a:gd name="T7" fmla="*/ 33 h 39"/>
                  <a:gd name="T8" fmla="*/ 29 w 35"/>
                  <a:gd name="T9" fmla="*/ 10 h 39"/>
                  <a:gd name="T10" fmla="*/ 24 w 35"/>
                  <a:gd name="T11" fmla="*/ 31 h 39"/>
                  <a:gd name="T12" fmla="*/ 8 w 35"/>
                  <a:gd name="T13" fmla="*/ 27 h 39"/>
                  <a:gd name="T14" fmla="*/ 10 w 35"/>
                  <a:gd name="T15" fmla="*/ 9 h 39"/>
                  <a:gd name="T16" fmla="*/ 27 w 35"/>
                  <a:gd name="T17" fmla="*/ 13 h 39"/>
                  <a:gd name="T18" fmla="*/ 24 w 35"/>
                  <a:gd name="T19"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9">
                    <a:moveTo>
                      <a:pt x="29" y="10"/>
                    </a:moveTo>
                    <a:cubicBezTo>
                      <a:pt x="24" y="1"/>
                      <a:pt x="15" y="0"/>
                      <a:pt x="7" y="5"/>
                    </a:cubicBezTo>
                    <a:cubicBezTo>
                      <a:pt x="0" y="10"/>
                      <a:pt x="0" y="20"/>
                      <a:pt x="5" y="30"/>
                    </a:cubicBezTo>
                    <a:cubicBezTo>
                      <a:pt x="10" y="39"/>
                      <a:pt x="19" y="39"/>
                      <a:pt x="26" y="33"/>
                    </a:cubicBezTo>
                    <a:cubicBezTo>
                      <a:pt x="34" y="27"/>
                      <a:pt x="35" y="20"/>
                      <a:pt x="29" y="10"/>
                    </a:cubicBezTo>
                    <a:close/>
                    <a:moveTo>
                      <a:pt x="24" y="31"/>
                    </a:moveTo>
                    <a:cubicBezTo>
                      <a:pt x="17" y="36"/>
                      <a:pt x="12" y="34"/>
                      <a:pt x="8" y="27"/>
                    </a:cubicBezTo>
                    <a:cubicBezTo>
                      <a:pt x="4" y="20"/>
                      <a:pt x="5" y="13"/>
                      <a:pt x="10" y="9"/>
                    </a:cubicBezTo>
                    <a:cubicBezTo>
                      <a:pt x="16" y="5"/>
                      <a:pt x="23" y="6"/>
                      <a:pt x="27" y="13"/>
                    </a:cubicBezTo>
                    <a:cubicBezTo>
                      <a:pt x="31" y="20"/>
                      <a:pt x="30" y="26"/>
                      <a:pt x="24" y="3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8" name="Freeform 545"/>
              <p:cNvSpPr/>
              <p:nvPr/>
            </p:nvSpPr>
            <p:spPr bwMode="auto">
              <a:xfrm>
                <a:off x="2143" y="2089"/>
                <a:ext cx="45" cy="31"/>
              </a:xfrm>
              <a:custGeom>
                <a:avLst/>
                <a:gdLst>
                  <a:gd name="T0" fmla="*/ 19 w 19"/>
                  <a:gd name="T1" fmla="*/ 4 h 13"/>
                  <a:gd name="T2" fmla="*/ 18 w 19"/>
                  <a:gd name="T3" fmla="*/ 0 h 13"/>
                  <a:gd name="T4" fmla="*/ 0 w 19"/>
                  <a:gd name="T5" fmla="*/ 10 h 13"/>
                  <a:gd name="T6" fmla="*/ 2 w 19"/>
                  <a:gd name="T7" fmla="*/ 13 h 13"/>
                  <a:gd name="T8" fmla="*/ 19 w 19"/>
                  <a:gd name="T9" fmla="*/ 4 h 13"/>
                </a:gdLst>
                <a:ahLst/>
                <a:cxnLst>
                  <a:cxn ang="0">
                    <a:pos x="T0" y="T1"/>
                  </a:cxn>
                  <a:cxn ang="0">
                    <a:pos x="T2" y="T3"/>
                  </a:cxn>
                  <a:cxn ang="0">
                    <a:pos x="T4" y="T5"/>
                  </a:cxn>
                  <a:cxn ang="0">
                    <a:pos x="T6" y="T7"/>
                  </a:cxn>
                  <a:cxn ang="0">
                    <a:pos x="T8" y="T9"/>
                  </a:cxn>
                </a:cxnLst>
                <a:rect l="0" t="0" r="r" b="b"/>
                <a:pathLst>
                  <a:path w="19" h="13">
                    <a:moveTo>
                      <a:pt x="19" y="4"/>
                    </a:moveTo>
                    <a:cubicBezTo>
                      <a:pt x="18" y="0"/>
                      <a:pt x="18" y="0"/>
                      <a:pt x="18" y="0"/>
                    </a:cubicBezTo>
                    <a:cubicBezTo>
                      <a:pt x="11" y="2"/>
                      <a:pt x="3" y="7"/>
                      <a:pt x="0" y="10"/>
                    </a:cubicBezTo>
                    <a:cubicBezTo>
                      <a:pt x="2" y="13"/>
                      <a:pt x="2" y="13"/>
                      <a:pt x="2" y="13"/>
                    </a:cubicBezTo>
                    <a:cubicBezTo>
                      <a:pt x="7" y="9"/>
                      <a:pt x="16" y="5"/>
                      <a:pt x="19" y="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9" name="Freeform 546"/>
              <p:cNvSpPr/>
              <p:nvPr/>
            </p:nvSpPr>
            <p:spPr bwMode="auto">
              <a:xfrm>
                <a:off x="1661" y="1904"/>
                <a:ext cx="54" cy="71"/>
              </a:xfrm>
              <a:custGeom>
                <a:avLst/>
                <a:gdLst>
                  <a:gd name="T0" fmla="*/ 14 w 23"/>
                  <a:gd name="T1" fmla="*/ 21 h 30"/>
                  <a:gd name="T2" fmla="*/ 10 w 23"/>
                  <a:gd name="T3" fmla="*/ 11 h 30"/>
                  <a:gd name="T4" fmla="*/ 14 w 23"/>
                  <a:gd name="T5" fmla="*/ 9 h 30"/>
                  <a:gd name="T6" fmla="*/ 15 w 23"/>
                  <a:gd name="T7" fmla="*/ 8 h 30"/>
                  <a:gd name="T8" fmla="*/ 14 w 23"/>
                  <a:gd name="T9" fmla="*/ 6 h 30"/>
                  <a:gd name="T10" fmla="*/ 13 w 23"/>
                  <a:gd name="T11" fmla="*/ 5 h 30"/>
                  <a:gd name="T12" fmla="*/ 8 w 23"/>
                  <a:gd name="T13" fmla="*/ 7 h 30"/>
                  <a:gd name="T14" fmla="*/ 6 w 23"/>
                  <a:gd name="T15" fmla="*/ 1 h 30"/>
                  <a:gd name="T16" fmla="*/ 5 w 23"/>
                  <a:gd name="T17" fmla="*/ 1 h 30"/>
                  <a:gd name="T18" fmla="*/ 1 w 23"/>
                  <a:gd name="T19" fmla="*/ 3 h 30"/>
                  <a:gd name="T20" fmla="*/ 1 w 23"/>
                  <a:gd name="T21" fmla="*/ 4 h 30"/>
                  <a:gd name="T22" fmla="*/ 3 w 23"/>
                  <a:gd name="T23" fmla="*/ 9 h 30"/>
                  <a:gd name="T24" fmla="*/ 0 w 23"/>
                  <a:gd name="T25" fmla="*/ 11 h 30"/>
                  <a:gd name="T26" fmla="*/ 0 w 23"/>
                  <a:gd name="T27" fmla="*/ 11 h 30"/>
                  <a:gd name="T28" fmla="*/ 1 w 23"/>
                  <a:gd name="T29" fmla="*/ 14 h 30"/>
                  <a:gd name="T30" fmla="*/ 2 w 23"/>
                  <a:gd name="T31" fmla="*/ 14 h 30"/>
                  <a:gd name="T32" fmla="*/ 5 w 23"/>
                  <a:gd name="T33" fmla="*/ 13 h 30"/>
                  <a:gd name="T34" fmla="*/ 9 w 23"/>
                  <a:gd name="T35" fmla="*/ 22 h 30"/>
                  <a:gd name="T36" fmla="*/ 18 w 23"/>
                  <a:gd name="T37" fmla="*/ 28 h 30"/>
                  <a:gd name="T38" fmla="*/ 22 w 23"/>
                  <a:gd name="T39" fmla="*/ 25 h 30"/>
                  <a:gd name="T40" fmla="*/ 23 w 23"/>
                  <a:gd name="T41" fmla="*/ 23 h 30"/>
                  <a:gd name="T42" fmla="*/ 20 w 23"/>
                  <a:gd name="T43" fmla="*/ 20 h 30"/>
                  <a:gd name="T44" fmla="*/ 19 w 23"/>
                  <a:gd name="T45" fmla="*/ 21 h 30"/>
                  <a:gd name="T46" fmla="*/ 17 w 23"/>
                  <a:gd name="T47" fmla="*/ 22 h 30"/>
                  <a:gd name="T48" fmla="*/ 14 w 23"/>
                  <a:gd name="T49"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30">
                    <a:moveTo>
                      <a:pt x="14" y="21"/>
                    </a:moveTo>
                    <a:cubicBezTo>
                      <a:pt x="10" y="11"/>
                      <a:pt x="10" y="11"/>
                      <a:pt x="10" y="11"/>
                    </a:cubicBezTo>
                    <a:cubicBezTo>
                      <a:pt x="14" y="9"/>
                      <a:pt x="14" y="9"/>
                      <a:pt x="14" y="9"/>
                    </a:cubicBezTo>
                    <a:cubicBezTo>
                      <a:pt x="14" y="9"/>
                      <a:pt x="15" y="9"/>
                      <a:pt x="15" y="8"/>
                    </a:cubicBezTo>
                    <a:cubicBezTo>
                      <a:pt x="14" y="6"/>
                      <a:pt x="14" y="6"/>
                      <a:pt x="14" y="6"/>
                    </a:cubicBezTo>
                    <a:cubicBezTo>
                      <a:pt x="14" y="5"/>
                      <a:pt x="14" y="5"/>
                      <a:pt x="13" y="5"/>
                    </a:cubicBezTo>
                    <a:cubicBezTo>
                      <a:pt x="8" y="7"/>
                      <a:pt x="8" y="7"/>
                      <a:pt x="8" y="7"/>
                    </a:cubicBezTo>
                    <a:cubicBezTo>
                      <a:pt x="6" y="1"/>
                      <a:pt x="6" y="1"/>
                      <a:pt x="6" y="1"/>
                    </a:cubicBezTo>
                    <a:cubicBezTo>
                      <a:pt x="6" y="1"/>
                      <a:pt x="6" y="0"/>
                      <a:pt x="5" y="1"/>
                    </a:cubicBezTo>
                    <a:cubicBezTo>
                      <a:pt x="1" y="3"/>
                      <a:pt x="1" y="3"/>
                      <a:pt x="1" y="3"/>
                    </a:cubicBezTo>
                    <a:cubicBezTo>
                      <a:pt x="1" y="3"/>
                      <a:pt x="1" y="4"/>
                      <a:pt x="1" y="4"/>
                    </a:cubicBezTo>
                    <a:cubicBezTo>
                      <a:pt x="3" y="9"/>
                      <a:pt x="3" y="9"/>
                      <a:pt x="3" y="9"/>
                    </a:cubicBezTo>
                    <a:cubicBezTo>
                      <a:pt x="0" y="11"/>
                      <a:pt x="0" y="11"/>
                      <a:pt x="0" y="11"/>
                    </a:cubicBezTo>
                    <a:cubicBezTo>
                      <a:pt x="0" y="11"/>
                      <a:pt x="0" y="11"/>
                      <a:pt x="0" y="11"/>
                    </a:cubicBezTo>
                    <a:cubicBezTo>
                      <a:pt x="1" y="14"/>
                      <a:pt x="1" y="14"/>
                      <a:pt x="1" y="14"/>
                    </a:cubicBezTo>
                    <a:cubicBezTo>
                      <a:pt x="1" y="14"/>
                      <a:pt x="2" y="15"/>
                      <a:pt x="2" y="14"/>
                    </a:cubicBezTo>
                    <a:cubicBezTo>
                      <a:pt x="5" y="13"/>
                      <a:pt x="5" y="13"/>
                      <a:pt x="5" y="13"/>
                    </a:cubicBezTo>
                    <a:cubicBezTo>
                      <a:pt x="9" y="22"/>
                      <a:pt x="9" y="22"/>
                      <a:pt x="9" y="22"/>
                    </a:cubicBezTo>
                    <a:cubicBezTo>
                      <a:pt x="11" y="26"/>
                      <a:pt x="13" y="30"/>
                      <a:pt x="18" y="28"/>
                    </a:cubicBezTo>
                    <a:cubicBezTo>
                      <a:pt x="19" y="27"/>
                      <a:pt x="21" y="26"/>
                      <a:pt x="22" y="25"/>
                    </a:cubicBezTo>
                    <a:cubicBezTo>
                      <a:pt x="23" y="24"/>
                      <a:pt x="23" y="24"/>
                      <a:pt x="23" y="23"/>
                    </a:cubicBezTo>
                    <a:cubicBezTo>
                      <a:pt x="20" y="20"/>
                      <a:pt x="20" y="20"/>
                      <a:pt x="20" y="20"/>
                    </a:cubicBezTo>
                    <a:cubicBezTo>
                      <a:pt x="20" y="20"/>
                      <a:pt x="19" y="21"/>
                      <a:pt x="19" y="21"/>
                    </a:cubicBezTo>
                    <a:cubicBezTo>
                      <a:pt x="18" y="22"/>
                      <a:pt x="18" y="22"/>
                      <a:pt x="17" y="22"/>
                    </a:cubicBezTo>
                    <a:cubicBezTo>
                      <a:pt x="15" y="23"/>
                      <a:pt x="15" y="22"/>
                      <a:pt x="14" y="2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0" name="Freeform 547"/>
              <p:cNvSpPr>
                <a:spLocks noEditPoints="1"/>
              </p:cNvSpPr>
              <p:nvPr/>
            </p:nvSpPr>
            <p:spPr bwMode="auto">
              <a:xfrm>
                <a:off x="1619" y="1932"/>
                <a:ext cx="54" cy="67"/>
              </a:xfrm>
              <a:custGeom>
                <a:avLst/>
                <a:gdLst>
                  <a:gd name="T0" fmla="*/ 21 w 23"/>
                  <a:gd name="T1" fmla="*/ 16 h 28"/>
                  <a:gd name="T2" fmla="*/ 19 w 23"/>
                  <a:gd name="T3" fmla="*/ 17 h 28"/>
                  <a:gd name="T4" fmla="*/ 16 w 23"/>
                  <a:gd name="T5" fmla="*/ 20 h 28"/>
                  <a:gd name="T6" fmla="*/ 9 w 23"/>
                  <a:gd name="T7" fmla="*/ 16 h 28"/>
                  <a:gd name="T8" fmla="*/ 20 w 23"/>
                  <a:gd name="T9" fmla="*/ 12 h 28"/>
                  <a:gd name="T10" fmla="*/ 20 w 23"/>
                  <a:gd name="T11" fmla="*/ 10 h 28"/>
                  <a:gd name="T12" fmla="*/ 18 w 23"/>
                  <a:gd name="T13" fmla="*/ 6 h 28"/>
                  <a:gd name="T14" fmla="*/ 7 w 23"/>
                  <a:gd name="T15" fmla="*/ 3 h 28"/>
                  <a:gd name="T16" fmla="*/ 3 w 23"/>
                  <a:gd name="T17" fmla="*/ 18 h 28"/>
                  <a:gd name="T18" fmla="*/ 17 w 23"/>
                  <a:gd name="T19" fmla="*/ 24 h 28"/>
                  <a:gd name="T20" fmla="*/ 23 w 23"/>
                  <a:gd name="T21" fmla="*/ 19 h 28"/>
                  <a:gd name="T22" fmla="*/ 23 w 23"/>
                  <a:gd name="T23" fmla="*/ 18 h 28"/>
                  <a:gd name="T24" fmla="*/ 21 w 23"/>
                  <a:gd name="T25" fmla="*/ 16 h 28"/>
                  <a:gd name="T26" fmla="*/ 9 w 23"/>
                  <a:gd name="T27" fmla="*/ 7 h 28"/>
                  <a:gd name="T28" fmla="*/ 13 w 23"/>
                  <a:gd name="T29" fmla="*/ 10 h 28"/>
                  <a:gd name="T30" fmla="*/ 7 w 23"/>
                  <a:gd name="T31" fmla="*/ 13 h 28"/>
                  <a:gd name="T32" fmla="*/ 9 w 23"/>
                  <a:gd name="T33" fmla="*/ 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8">
                    <a:moveTo>
                      <a:pt x="21" y="16"/>
                    </a:moveTo>
                    <a:cubicBezTo>
                      <a:pt x="20" y="15"/>
                      <a:pt x="19" y="16"/>
                      <a:pt x="19" y="17"/>
                    </a:cubicBezTo>
                    <a:cubicBezTo>
                      <a:pt x="19" y="18"/>
                      <a:pt x="17" y="19"/>
                      <a:pt x="16" y="20"/>
                    </a:cubicBezTo>
                    <a:cubicBezTo>
                      <a:pt x="12" y="21"/>
                      <a:pt x="10" y="19"/>
                      <a:pt x="9" y="16"/>
                    </a:cubicBezTo>
                    <a:cubicBezTo>
                      <a:pt x="20" y="12"/>
                      <a:pt x="20" y="12"/>
                      <a:pt x="20" y="12"/>
                    </a:cubicBezTo>
                    <a:cubicBezTo>
                      <a:pt x="20" y="11"/>
                      <a:pt x="21" y="11"/>
                      <a:pt x="20" y="10"/>
                    </a:cubicBezTo>
                    <a:cubicBezTo>
                      <a:pt x="20" y="9"/>
                      <a:pt x="19" y="7"/>
                      <a:pt x="18" y="6"/>
                    </a:cubicBezTo>
                    <a:cubicBezTo>
                      <a:pt x="16" y="3"/>
                      <a:pt x="12" y="0"/>
                      <a:pt x="7" y="3"/>
                    </a:cubicBezTo>
                    <a:cubicBezTo>
                      <a:pt x="2" y="5"/>
                      <a:pt x="0" y="11"/>
                      <a:pt x="3" y="18"/>
                    </a:cubicBezTo>
                    <a:cubicBezTo>
                      <a:pt x="4" y="21"/>
                      <a:pt x="8" y="28"/>
                      <a:pt x="17" y="24"/>
                    </a:cubicBezTo>
                    <a:cubicBezTo>
                      <a:pt x="19" y="23"/>
                      <a:pt x="22" y="21"/>
                      <a:pt x="23" y="19"/>
                    </a:cubicBezTo>
                    <a:cubicBezTo>
                      <a:pt x="23" y="19"/>
                      <a:pt x="23" y="18"/>
                      <a:pt x="23" y="18"/>
                    </a:cubicBezTo>
                    <a:lnTo>
                      <a:pt x="21" y="16"/>
                    </a:lnTo>
                    <a:close/>
                    <a:moveTo>
                      <a:pt x="9" y="7"/>
                    </a:moveTo>
                    <a:cubicBezTo>
                      <a:pt x="11" y="5"/>
                      <a:pt x="13" y="8"/>
                      <a:pt x="13" y="10"/>
                    </a:cubicBezTo>
                    <a:cubicBezTo>
                      <a:pt x="7" y="13"/>
                      <a:pt x="7" y="13"/>
                      <a:pt x="7" y="13"/>
                    </a:cubicBezTo>
                    <a:cubicBezTo>
                      <a:pt x="6" y="10"/>
                      <a:pt x="6" y="8"/>
                      <a:pt x="9" y="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1" name="Freeform 548"/>
              <p:cNvSpPr/>
              <p:nvPr/>
            </p:nvSpPr>
            <p:spPr bwMode="auto">
              <a:xfrm>
                <a:off x="1531" y="1972"/>
                <a:ext cx="36" cy="62"/>
              </a:xfrm>
              <a:custGeom>
                <a:avLst/>
                <a:gdLst>
                  <a:gd name="T0" fmla="*/ 9 w 15"/>
                  <a:gd name="T1" fmla="*/ 9 h 26"/>
                  <a:gd name="T2" fmla="*/ 11 w 15"/>
                  <a:gd name="T3" fmla="*/ 6 h 26"/>
                  <a:gd name="T4" fmla="*/ 13 w 15"/>
                  <a:gd name="T5" fmla="*/ 5 h 26"/>
                  <a:gd name="T6" fmla="*/ 13 w 15"/>
                  <a:gd name="T7" fmla="*/ 1 h 26"/>
                  <a:gd name="T8" fmla="*/ 10 w 15"/>
                  <a:gd name="T9" fmla="*/ 1 h 26"/>
                  <a:gd name="T10" fmla="*/ 6 w 15"/>
                  <a:gd name="T11" fmla="*/ 6 h 26"/>
                  <a:gd name="T12" fmla="*/ 6 w 15"/>
                  <a:gd name="T13" fmla="*/ 6 h 26"/>
                  <a:gd name="T14" fmla="*/ 4 w 15"/>
                  <a:gd name="T15" fmla="*/ 4 h 26"/>
                  <a:gd name="T16" fmla="*/ 3 w 15"/>
                  <a:gd name="T17" fmla="*/ 4 h 26"/>
                  <a:gd name="T18" fmla="*/ 0 w 15"/>
                  <a:gd name="T19" fmla="*/ 7 h 26"/>
                  <a:gd name="T20" fmla="*/ 1 w 15"/>
                  <a:gd name="T21" fmla="*/ 8 h 26"/>
                  <a:gd name="T22" fmla="*/ 4 w 15"/>
                  <a:gd name="T23" fmla="*/ 13 h 26"/>
                  <a:gd name="T24" fmla="*/ 9 w 15"/>
                  <a:gd name="T25" fmla="*/ 25 h 26"/>
                  <a:gd name="T26" fmla="*/ 10 w 15"/>
                  <a:gd name="T27" fmla="*/ 25 h 26"/>
                  <a:gd name="T28" fmla="*/ 14 w 15"/>
                  <a:gd name="T29" fmla="*/ 24 h 26"/>
                  <a:gd name="T30" fmla="*/ 15 w 15"/>
                  <a:gd name="T31" fmla="*/ 23 h 26"/>
                  <a:gd name="T32" fmla="*/ 9 w 15"/>
                  <a:gd name="T33"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26">
                    <a:moveTo>
                      <a:pt x="9" y="9"/>
                    </a:moveTo>
                    <a:cubicBezTo>
                      <a:pt x="9" y="8"/>
                      <a:pt x="10" y="6"/>
                      <a:pt x="11" y="6"/>
                    </a:cubicBezTo>
                    <a:cubicBezTo>
                      <a:pt x="12" y="6"/>
                      <a:pt x="13" y="6"/>
                      <a:pt x="13" y="5"/>
                    </a:cubicBezTo>
                    <a:cubicBezTo>
                      <a:pt x="13" y="1"/>
                      <a:pt x="13" y="1"/>
                      <a:pt x="13" y="1"/>
                    </a:cubicBezTo>
                    <a:cubicBezTo>
                      <a:pt x="13" y="0"/>
                      <a:pt x="11" y="0"/>
                      <a:pt x="10" y="1"/>
                    </a:cubicBezTo>
                    <a:cubicBezTo>
                      <a:pt x="8" y="2"/>
                      <a:pt x="7" y="3"/>
                      <a:pt x="6" y="6"/>
                    </a:cubicBezTo>
                    <a:cubicBezTo>
                      <a:pt x="6" y="6"/>
                      <a:pt x="6" y="6"/>
                      <a:pt x="6" y="6"/>
                    </a:cubicBezTo>
                    <a:cubicBezTo>
                      <a:pt x="6" y="5"/>
                      <a:pt x="5" y="5"/>
                      <a:pt x="4" y="4"/>
                    </a:cubicBezTo>
                    <a:cubicBezTo>
                      <a:pt x="4" y="3"/>
                      <a:pt x="3" y="4"/>
                      <a:pt x="3" y="4"/>
                    </a:cubicBezTo>
                    <a:cubicBezTo>
                      <a:pt x="0" y="7"/>
                      <a:pt x="0" y="7"/>
                      <a:pt x="0" y="7"/>
                    </a:cubicBezTo>
                    <a:cubicBezTo>
                      <a:pt x="0" y="7"/>
                      <a:pt x="0" y="7"/>
                      <a:pt x="1" y="8"/>
                    </a:cubicBezTo>
                    <a:cubicBezTo>
                      <a:pt x="2" y="9"/>
                      <a:pt x="3" y="11"/>
                      <a:pt x="4" y="13"/>
                    </a:cubicBezTo>
                    <a:cubicBezTo>
                      <a:pt x="9" y="25"/>
                      <a:pt x="9" y="25"/>
                      <a:pt x="9" y="25"/>
                    </a:cubicBezTo>
                    <a:cubicBezTo>
                      <a:pt x="10" y="26"/>
                      <a:pt x="10" y="26"/>
                      <a:pt x="10" y="25"/>
                    </a:cubicBezTo>
                    <a:cubicBezTo>
                      <a:pt x="14" y="24"/>
                      <a:pt x="14" y="24"/>
                      <a:pt x="14" y="24"/>
                    </a:cubicBezTo>
                    <a:cubicBezTo>
                      <a:pt x="15" y="23"/>
                      <a:pt x="15" y="23"/>
                      <a:pt x="15" y="23"/>
                    </a:cubicBezTo>
                    <a:lnTo>
                      <a:pt x="9" y="9"/>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2" name="Freeform 549"/>
              <p:cNvSpPr/>
              <p:nvPr/>
            </p:nvSpPr>
            <p:spPr bwMode="auto">
              <a:xfrm>
                <a:off x="1444" y="1545"/>
                <a:ext cx="52" cy="86"/>
              </a:xfrm>
              <a:custGeom>
                <a:avLst/>
                <a:gdLst>
                  <a:gd name="T0" fmla="*/ 42 w 52"/>
                  <a:gd name="T1" fmla="*/ 0 h 86"/>
                  <a:gd name="T2" fmla="*/ 0 w 52"/>
                  <a:gd name="T3" fmla="*/ 81 h 86"/>
                  <a:gd name="T4" fmla="*/ 7 w 52"/>
                  <a:gd name="T5" fmla="*/ 86 h 86"/>
                  <a:gd name="T6" fmla="*/ 52 w 52"/>
                  <a:gd name="T7" fmla="*/ 3 h 86"/>
                  <a:gd name="T8" fmla="*/ 42 w 52"/>
                  <a:gd name="T9" fmla="*/ 0 h 86"/>
                </a:gdLst>
                <a:ahLst/>
                <a:cxnLst>
                  <a:cxn ang="0">
                    <a:pos x="T0" y="T1"/>
                  </a:cxn>
                  <a:cxn ang="0">
                    <a:pos x="T2" y="T3"/>
                  </a:cxn>
                  <a:cxn ang="0">
                    <a:pos x="T4" y="T5"/>
                  </a:cxn>
                  <a:cxn ang="0">
                    <a:pos x="T6" y="T7"/>
                  </a:cxn>
                  <a:cxn ang="0">
                    <a:pos x="T8" y="T9"/>
                  </a:cxn>
                </a:cxnLst>
                <a:rect l="0" t="0" r="r" b="b"/>
                <a:pathLst>
                  <a:path w="52" h="86">
                    <a:moveTo>
                      <a:pt x="42" y="0"/>
                    </a:moveTo>
                    <a:lnTo>
                      <a:pt x="0" y="81"/>
                    </a:lnTo>
                    <a:lnTo>
                      <a:pt x="7" y="86"/>
                    </a:lnTo>
                    <a:lnTo>
                      <a:pt x="52" y="3"/>
                    </a:lnTo>
                    <a:lnTo>
                      <a:pt x="42" y="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3" name="Freeform 550"/>
              <p:cNvSpPr/>
              <p:nvPr/>
            </p:nvSpPr>
            <p:spPr bwMode="auto">
              <a:xfrm>
                <a:off x="1491" y="1564"/>
                <a:ext cx="52" cy="98"/>
              </a:xfrm>
              <a:custGeom>
                <a:avLst/>
                <a:gdLst>
                  <a:gd name="T0" fmla="*/ 0 w 52"/>
                  <a:gd name="T1" fmla="*/ 90 h 98"/>
                  <a:gd name="T2" fmla="*/ 7 w 52"/>
                  <a:gd name="T3" fmla="*/ 98 h 98"/>
                  <a:gd name="T4" fmla="*/ 52 w 52"/>
                  <a:gd name="T5" fmla="*/ 3 h 98"/>
                  <a:gd name="T6" fmla="*/ 45 w 52"/>
                  <a:gd name="T7" fmla="*/ 0 h 98"/>
                  <a:gd name="T8" fmla="*/ 0 w 52"/>
                  <a:gd name="T9" fmla="*/ 90 h 98"/>
                </a:gdLst>
                <a:ahLst/>
                <a:cxnLst>
                  <a:cxn ang="0">
                    <a:pos x="T0" y="T1"/>
                  </a:cxn>
                  <a:cxn ang="0">
                    <a:pos x="T2" y="T3"/>
                  </a:cxn>
                  <a:cxn ang="0">
                    <a:pos x="T4" y="T5"/>
                  </a:cxn>
                  <a:cxn ang="0">
                    <a:pos x="T6" y="T7"/>
                  </a:cxn>
                  <a:cxn ang="0">
                    <a:pos x="T8" y="T9"/>
                  </a:cxn>
                </a:cxnLst>
                <a:rect l="0" t="0" r="r" b="b"/>
                <a:pathLst>
                  <a:path w="52" h="98">
                    <a:moveTo>
                      <a:pt x="0" y="90"/>
                    </a:moveTo>
                    <a:lnTo>
                      <a:pt x="7" y="98"/>
                    </a:lnTo>
                    <a:lnTo>
                      <a:pt x="52" y="3"/>
                    </a:lnTo>
                    <a:lnTo>
                      <a:pt x="45" y="0"/>
                    </a:lnTo>
                    <a:lnTo>
                      <a:pt x="0" y="9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4" name="Freeform 551"/>
              <p:cNvSpPr>
                <a:spLocks noEditPoints="1"/>
              </p:cNvSpPr>
              <p:nvPr/>
            </p:nvSpPr>
            <p:spPr bwMode="auto">
              <a:xfrm>
                <a:off x="2983" y="1821"/>
                <a:ext cx="54" cy="76"/>
              </a:xfrm>
              <a:custGeom>
                <a:avLst/>
                <a:gdLst>
                  <a:gd name="T0" fmla="*/ 54 w 54"/>
                  <a:gd name="T1" fmla="*/ 4 h 76"/>
                  <a:gd name="T2" fmla="*/ 7 w 54"/>
                  <a:gd name="T3" fmla="*/ 0 h 76"/>
                  <a:gd name="T4" fmla="*/ 0 w 54"/>
                  <a:gd name="T5" fmla="*/ 71 h 76"/>
                  <a:gd name="T6" fmla="*/ 47 w 54"/>
                  <a:gd name="T7" fmla="*/ 76 h 76"/>
                  <a:gd name="T8" fmla="*/ 54 w 54"/>
                  <a:gd name="T9" fmla="*/ 4 h 76"/>
                  <a:gd name="T10" fmla="*/ 38 w 54"/>
                  <a:gd name="T11" fmla="*/ 64 h 76"/>
                  <a:gd name="T12" fmla="*/ 12 w 54"/>
                  <a:gd name="T13" fmla="*/ 61 h 76"/>
                  <a:gd name="T14" fmla="*/ 16 w 54"/>
                  <a:gd name="T15" fmla="*/ 9 h 76"/>
                  <a:gd name="T16" fmla="*/ 45 w 54"/>
                  <a:gd name="T17" fmla="*/ 14 h 76"/>
                  <a:gd name="T18" fmla="*/ 38 w 54"/>
                  <a:gd name="T19" fmla="*/ 6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76">
                    <a:moveTo>
                      <a:pt x="54" y="4"/>
                    </a:moveTo>
                    <a:lnTo>
                      <a:pt x="7" y="0"/>
                    </a:lnTo>
                    <a:lnTo>
                      <a:pt x="0" y="71"/>
                    </a:lnTo>
                    <a:lnTo>
                      <a:pt x="47" y="76"/>
                    </a:lnTo>
                    <a:lnTo>
                      <a:pt x="54" y="4"/>
                    </a:lnTo>
                    <a:close/>
                    <a:moveTo>
                      <a:pt x="38" y="64"/>
                    </a:moveTo>
                    <a:lnTo>
                      <a:pt x="12" y="61"/>
                    </a:lnTo>
                    <a:lnTo>
                      <a:pt x="16" y="9"/>
                    </a:lnTo>
                    <a:lnTo>
                      <a:pt x="45" y="14"/>
                    </a:lnTo>
                    <a:lnTo>
                      <a:pt x="38" y="64"/>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5" name="Freeform 552"/>
              <p:cNvSpPr>
                <a:spLocks noEditPoints="1"/>
              </p:cNvSpPr>
              <p:nvPr/>
            </p:nvSpPr>
            <p:spPr bwMode="auto">
              <a:xfrm>
                <a:off x="1486" y="1991"/>
                <a:ext cx="54" cy="67"/>
              </a:xfrm>
              <a:custGeom>
                <a:avLst/>
                <a:gdLst>
                  <a:gd name="T0" fmla="*/ 20 w 23"/>
                  <a:gd name="T1" fmla="*/ 16 h 28"/>
                  <a:gd name="T2" fmla="*/ 19 w 23"/>
                  <a:gd name="T3" fmla="*/ 17 h 28"/>
                  <a:gd name="T4" fmla="*/ 15 w 23"/>
                  <a:gd name="T5" fmla="*/ 19 h 28"/>
                  <a:gd name="T6" fmla="*/ 8 w 23"/>
                  <a:gd name="T7" fmla="*/ 16 h 28"/>
                  <a:gd name="T8" fmla="*/ 19 w 23"/>
                  <a:gd name="T9" fmla="*/ 11 h 28"/>
                  <a:gd name="T10" fmla="*/ 20 w 23"/>
                  <a:gd name="T11" fmla="*/ 10 h 28"/>
                  <a:gd name="T12" fmla="*/ 17 w 23"/>
                  <a:gd name="T13" fmla="*/ 6 h 28"/>
                  <a:gd name="T14" fmla="*/ 7 w 23"/>
                  <a:gd name="T15" fmla="*/ 3 h 28"/>
                  <a:gd name="T16" fmla="*/ 3 w 23"/>
                  <a:gd name="T17" fmla="*/ 18 h 28"/>
                  <a:gd name="T18" fmla="*/ 17 w 23"/>
                  <a:gd name="T19" fmla="*/ 24 h 28"/>
                  <a:gd name="T20" fmla="*/ 22 w 23"/>
                  <a:gd name="T21" fmla="*/ 19 h 28"/>
                  <a:gd name="T22" fmla="*/ 22 w 23"/>
                  <a:gd name="T23" fmla="*/ 18 h 28"/>
                  <a:gd name="T24" fmla="*/ 20 w 23"/>
                  <a:gd name="T25" fmla="*/ 16 h 28"/>
                  <a:gd name="T26" fmla="*/ 8 w 23"/>
                  <a:gd name="T27" fmla="*/ 6 h 28"/>
                  <a:gd name="T28" fmla="*/ 13 w 23"/>
                  <a:gd name="T29" fmla="*/ 10 h 28"/>
                  <a:gd name="T30" fmla="*/ 7 w 23"/>
                  <a:gd name="T31" fmla="*/ 12 h 28"/>
                  <a:gd name="T32" fmla="*/ 8 w 23"/>
                  <a:gd name="T33"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8">
                    <a:moveTo>
                      <a:pt x="20" y="16"/>
                    </a:moveTo>
                    <a:cubicBezTo>
                      <a:pt x="20" y="15"/>
                      <a:pt x="19" y="16"/>
                      <a:pt x="19" y="17"/>
                    </a:cubicBezTo>
                    <a:cubicBezTo>
                      <a:pt x="18" y="17"/>
                      <a:pt x="17" y="19"/>
                      <a:pt x="15" y="19"/>
                    </a:cubicBezTo>
                    <a:cubicBezTo>
                      <a:pt x="12" y="21"/>
                      <a:pt x="10" y="19"/>
                      <a:pt x="8" y="16"/>
                    </a:cubicBezTo>
                    <a:cubicBezTo>
                      <a:pt x="19" y="11"/>
                      <a:pt x="19" y="11"/>
                      <a:pt x="19" y="11"/>
                    </a:cubicBezTo>
                    <a:cubicBezTo>
                      <a:pt x="20" y="11"/>
                      <a:pt x="20" y="11"/>
                      <a:pt x="20" y="10"/>
                    </a:cubicBezTo>
                    <a:cubicBezTo>
                      <a:pt x="19" y="9"/>
                      <a:pt x="19" y="7"/>
                      <a:pt x="17" y="6"/>
                    </a:cubicBezTo>
                    <a:cubicBezTo>
                      <a:pt x="15" y="3"/>
                      <a:pt x="12" y="0"/>
                      <a:pt x="7" y="3"/>
                    </a:cubicBezTo>
                    <a:cubicBezTo>
                      <a:pt x="1" y="5"/>
                      <a:pt x="0" y="11"/>
                      <a:pt x="3" y="18"/>
                    </a:cubicBezTo>
                    <a:cubicBezTo>
                      <a:pt x="4" y="20"/>
                      <a:pt x="8" y="28"/>
                      <a:pt x="17" y="24"/>
                    </a:cubicBezTo>
                    <a:cubicBezTo>
                      <a:pt x="19" y="23"/>
                      <a:pt x="21" y="21"/>
                      <a:pt x="22" y="19"/>
                    </a:cubicBezTo>
                    <a:cubicBezTo>
                      <a:pt x="23" y="19"/>
                      <a:pt x="23" y="18"/>
                      <a:pt x="22" y="18"/>
                    </a:cubicBezTo>
                    <a:lnTo>
                      <a:pt x="20" y="16"/>
                    </a:lnTo>
                    <a:close/>
                    <a:moveTo>
                      <a:pt x="8" y="6"/>
                    </a:moveTo>
                    <a:cubicBezTo>
                      <a:pt x="11" y="5"/>
                      <a:pt x="12" y="8"/>
                      <a:pt x="13" y="10"/>
                    </a:cubicBezTo>
                    <a:cubicBezTo>
                      <a:pt x="7" y="12"/>
                      <a:pt x="7" y="12"/>
                      <a:pt x="7" y="12"/>
                    </a:cubicBezTo>
                    <a:cubicBezTo>
                      <a:pt x="6" y="10"/>
                      <a:pt x="6" y="7"/>
                      <a:pt x="8" y="6"/>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6" name="Freeform 553"/>
              <p:cNvSpPr/>
              <p:nvPr/>
            </p:nvSpPr>
            <p:spPr bwMode="auto">
              <a:xfrm>
                <a:off x="1465" y="1555"/>
                <a:ext cx="52" cy="95"/>
              </a:xfrm>
              <a:custGeom>
                <a:avLst/>
                <a:gdLst>
                  <a:gd name="T0" fmla="*/ 42 w 52"/>
                  <a:gd name="T1" fmla="*/ 0 h 95"/>
                  <a:gd name="T2" fmla="*/ 0 w 52"/>
                  <a:gd name="T3" fmla="*/ 90 h 95"/>
                  <a:gd name="T4" fmla="*/ 7 w 52"/>
                  <a:gd name="T5" fmla="*/ 95 h 95"/>
                  <a:gd name="T6" fmla="*/ 52 w 52"/>
                  <a:gd name="T7" fmla="*/ 2 h 95"/>
                  <a:gd name="T8" fmla="*/ 42 w 52"/>
                  <a:gd name="T9" fmla="*/ 0 h 95"/>
                </a:gdLst>
                <a:ahLst/>
                <a:cxnLst>
                  <a:cxn ang="0">
                    <a:pos x="T0" y="T1"/>
                  </a:cxn>
                  <a:cxn ang="0">
                    <a:pos x="T2" y="T3"/>
                  </a:cxn>
                  <a:cxn ang="0">
                    <a:pos x="T4" y="T5"/>
                  </a:cxn>
                  <a:cxn ang="0">
                    <a:pos x="T6" y="T7"/>
                  </a:cxn>
                  <a:cxn ang="0">
                    <a:pos x="T8" y="T9"/>
                  </a:cxn>
                </a:cxnLst>
                <a:rect l="0" t="0" r="r" b="b"/>
                <a:pathLst>
                  <a:path w="52" h="95">
                    <a:moveTo>
                      <a:pt x="42" y="0"/>
                    </a:moveTo>
                    <a:lnTo>
                      <a:pt x="0" y="90"/>
                    </a:lnTo>
                    <a:lnTo>
                      <a:pt x="7" y="95"/>
                    </a:lnTo>
                    <a:lnTo>
                      <a:pt x="52" y="2"/>
                    </a:lnTo>
                    <a:lnTo>
                      <a:pt x="42" y="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7" name="Freeform 554"/>
              <p:cNvSpPr/>
              <p:nvPr/>
            </p:nvSpPr>
            <p:spPr bwMode="auto">
              <a:xfrm>
                <a:off x="1444" y="2001"/>
                <a:ext cx="54" cy="69"/>
              </a:xfrm>
              <a:custGeom>
                <a:avLst/>
                <a:gdLst>
                  <a:gd name="T0" fmla="*/ 21 w 23"/>
                  <a:gd name="T1" fmla="*/ 20 h 29"/>
                  <a:gd name="T2" fmla="*/ 19 w 23"/>
                  <a:gd name="T3" fmla="*/ 20 h 29"/>
                  <a:gd name="T4" fmla="*/ 15 w 23"/>
                  <a:gd name="T5" fmla="*/ 20 h 29"/>
                  <a:gd name="T6" fmla="*/ 10 w 23"/>
                  <a:gd name="T7" fmla="*/ 10 h 29"/>
                  <a:gd name="T8" fmla="*/ 15 w 23"/>
                  <a:gd name="T9" fmla="*/ 8 h 29"/>
                  <a:gd name="T10" fmla="*/ 15 w 23"/>
                  <a:gd name="T11" fmla="*/ 8 h 29"/>
                  <a:gd name="T12" fmla="*/ 14 w 23"/>
                  <a:gd name="T13" fmla="*/ 5 h 29"/>
                  <a:gd name="T14" fmla="*/ 13 w 23"/>
                  <a:gd name="T15" fmla="*/ 4 h 29"/>
                  <a:gd name="T16" fmla="*/ 9 w 23"/>
                  <a:gd name="T17" fmla="*/ 6 h 29"/>
                  <a:gd name="T18" fmla="*/ 6 w 23"/>
                  <a:gd name="T19" fmla="*/ 1 h 29"/>
                  <a:gd name="T20" fmla="*/ 5 w 23"/>
                  <a:gd name="T21" fmla="*/ 0 h 29"/>
                  <a:gd name="T22" fmla="*/ 2 w 23"/>
                  <a:gd name="T23" fmla="*/ 3 h 29"/>
                  <a:gd name="T24" fmla="*/ 1 w 23"/>
                  <a:gd name="T25" fmla="*/ 4 h 29"/>
                  <a:gd name="T26" fmla="*/ 4 w 23"/>
                  <a:gd name="T27" fmla="*/ 9 h 29"/>
                  <a:gd name="T28" fmla="*/ 1 w 23"/>
                  <a:gd name="T29" fmla="*/ 10 h 29"/>
                  <a:gd name="T30" fmla="*/ 0 w 23"/>
                  <a:gd name="T31" fmla="*/ 11 h 29"/>
                  <a:gd name="T32" fmla="*/ 2 w 23"/>
                  <a:gd name="T33" fmla="*/ 13 h 29"/>
                  <a:gd name="T34" fmla="*/ 2 w 23"/>
                  <a:gd name="T35" fmla="*/ 14 h 29"/>
                  <a:gd name="T36" fmla="*/ 5 w 23"/>
                  <a:gd name="T37" fmla="*/ 12 h 29"/>
                  <a:gd name="T38" fmla="*/ 9 w 23"/>
                  <a:gd name="T39" fmla="*/ 22 h 29"/>
                  <a:gd name="T40" fmla="*/ 18 w 23"/>
                  <a:gd name="T41" fmla="*/ 27 h 29"/>
                  <a:gd name="T42" fmla="*/ 22 w 23"/>
                  <a:gd name="T43" fmla="*/ 24 h 29"/>
                  <a:gd name="T44" fmla="*/ 23 w 23"/>
                  <a:gd name="T45" fmla="*/ 23 h 29"/>
                  <a:gd name="T46" fmla="*/ 21 w 23"/>
                  <a:gd name="T47" fmla="*/ 2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29">
                    <a:moveTo>
                      <a:pt x="21" y="20"/>
                    </a:moveTo>
                    <a:cubicBezTo>
                      <a:pt x="20" y="19"/>
                      <a:pt x="20" y="20"/>
                      <a:pt x="19" y="20"/>
                    </a:cubicBezTo>
                    <a:cubicBezTo>
                      <a:pt x="18" y="22"/>
                      <a:pt x="16" y="23"/>
                      <a:pt x="15" y="20"/>
                    </a:cubicBezTo>
                    <a:cubicBezTo>
                      <a:pt x="10" y="10"/>
                      <a:pt x="10" y="10"/>
                      <a:pt x="10" y="10"/>
                    </a:cubicBezTo>
                    <a:cubicBezTo>
                      <a:pt x="15" y="8"/>
                      <a:pt x="15" y="8"/>
                      <a:pt x="15" y="8"/>
                    </a:cubicBezTo>
                    <a:cubicBezTo>
                      <a:pt x="15" y="8"/>
                      <a:pt x="15" y="8"/>
                      <a:pt x="15" y="8"/>
                    </a:cubicBezTo>
                    <a:cubicBezTo>
                      <a:pt x="14" y="5"/>
                      <a:pt x="14" y="5"/>
                      <a:pt x="14" y="5"/>
                    </a:cubicBezTo>
                    <a:cubicBezTo>
                      <a:pt x="14" y="4"/>
                      <a:pt x="14" y="4"/>
                      <a:pt x="13" y="4"/>
                    </a:cubicBezTo>
                    <a:cubicBezTo>
                      <a:pt x="9" y="6"/>
                      <a:pt x="9" y="6"/>
                      <a:pt x="9" y="6"/>
                    </a:cubicBezTo>
                    <a:cubicBezTo>
                      <a:pt x="6" y="1"/>
                      <a:pt x="6" y="1"/>
                      <a:pt x="6" y="1"/>
                    </a:cubicBezTo>
                    <a:cubicBezTo>
                      <a:pt x="6" y="0"/>
                      <a:pt x="6" y="0"/>
                      <a:pt x="5" y="0"/>
                    </a:cubicBezTo>
                    <a:cubicBezTo>
                      <a:pt x="2" y="3"/>
                      <a:pt x="2" y="3"/>
                      <a:pt x="2" y="3"/>
                    </a:cubicBezTo>
                    <a:cubicBezTo>
                      <a:pt x="1" y="3"/>
                      <a:pt x="1" y="3"/>
                      <a:pt x="1" y="4"/>
                    </a:cubicBezTo>
                    <a:cubicBezTo>
                      <a:pt x="4" y="9"/>
                      <a:pt x="4" y="9"/>
                      <a:pt x="4" y="9"/>
                    </a:cubicBezTo>
                    <a:cubicBezTo>
                      <a:pt x="1" y="10"/>
                      <a:pt x="1" y="10"/>
                      <a:pt x="1" y="10"/>
                    </a:cubicBezTo>
                    <a:cubicBezTo>
                      <a:pt x="0" y="10"/>
                      <a:pt x="0" y="10"/>
                      <a:pt x="0" y="11"/>
                    </a:cubicBezTo>
                    <a:cubicBezTo>
                      <a:pt x="2" y="13"/>
                      <a:pt x="2" y="13"/>
                      <a:pt x="2" y="13"/>
                    </a:cubicBezTo>
                    <a:cubicBezTo>
                      <a:pt x="2" y="14"/>
                      <a:pt x="2" y="14"/>
                      <a:pt x="2" y="14"/>
                    </a:cubicBezTo>
                    <a:cubicBezTo>
                      <a:pt x="5" y="12"/>
                      <a:pt x="5" y="12"/>
                      <a:pt x="5" y="12"/>
                    </a:cubicBezTo>
                    <a:cubicBezTo>
                      <a:pt x="9" y="22"/>
                      <a:pt x="9" y="22"/>
                      <a:pt x="9" y="22"/>
                    </a:cubicBezTo>
                    <a:cubicBezTo>
                      <a:pt x="11" y="26"/>
                      <a:pt x="13" y="29"/>
                      <a:pt x="18" y="27"/>
                    </a:cubicBezTo>
                    <a:cubicBezTo>
                      <a:pt x="20" y="26"/>
                      <a:pt x="21" y="25"/>
                      <a:pt x="22" y="24"/>
                    </a:cubicBezTo>
                    <a:cubicBezTo>
                      <a:pt x="23" y="24"/>
                      <a:pt x="23" y="23"/>
                      <a:pt x="23" y="23"/>
                    </a:cubicBezTo>
                    <a:lnTo>
                      <a:pt x="21" y="2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8" name="Freeform 555"/>
              <p:cNvSpPr/>
              <p:nvPr/>
            </p:nvSpPr>
            <p:spPr bwMode="auto">
              <a:xfrm>
                <a:off x="1354" y="2032"/>
                <a:ext cx="54" cy="78"/>
              </a:xfrm>
              <a:custGeom>
                <a:avLst/>
                <a:gdLst>
                  <a:gd name="T0" fmla="*/ 22 w 23"/>
                  <a:gd name="T1" fmla="*/ 25 h 33"/>
                  <a:gd name="T2" fmla="*/ 21 w 23"/>
                  <a:gd name="T3" fmla="*/ 24 h 33"/>
                  <a:gd name="T4" fmla="*/ 19 w 23"/>
                  <a:gd name="T5" fmla="*/ 25 h 33"/>
                  <a:gd name="T6" fmla="*/ 10 w 23"/>
                  <a:gd name="T7" fmla="*/ 5 h 33"/>
                  <a:gd name="T8" fmla="*/ 12 w 23"/>
                  <a:gd name="T9" fmla="*/ 4 h 33"/>
                  <a:gd name="T10" fmla="*/ 12 w 23"/>
                  <a:gd name="T11" fmla="*/ 3 h 33"/>
                  <a:gd name="T12" fmla="*/ 11 w 23"/>
                  <a:gd name="T13" fmla="*/ 1 h 33"/>
                  <a:gd name="T14" fmla="*/ 10 w 23"/>
                  <a:gd name="T15" fmla="*/ 0 h 33"/>
                  <a:gd name="T16" fmla="*/ 0 w 23"/>
                  <a:gd name="T17" fmla="*/ 5 h 33"/>
                  <a:gd name="T18" fmla="*/ 0 w 23"/>
                  <a:gd name="T19" fmla="*/ 6 h 33"/>
                  <a:gd name="T20" fmla="*/ 1 w 23"/>
                  <a:gd name="T21" fmla="*/ 8 h 33"/>
                  <a:gd name="T22" fmla="*/ 2 w 23"/>
                  <a:gd name="T23" fmla="*/ 9 h 33"/>
                  <a:gd name="T24" fmla="*/ 4 w 23"/>
                  <a:gd name="T25" fmla="*/ 8 h 33"/>
                  <a:gd name="T26" fmla="*/ 13 w 23"/>
                  <a:gd name="T27" fmla="*/ 27 h 33"/>
                  <a:gd name="T28" fmla="*/ 11 w 23"/>
                  <a:gd name="T29" fmla="*/ 28 h 33"/>
                  <a:gd name="T30" fmla="*/ 10 w 23"/>
                  <a:gd name="T31" fmla="*/ 30 h 33"/>
                  <a:gd name="T32" fmla="*/ 11 w 23"/>
                  <a:gd name="T33" fmla="*/ 32 h 33"/>
                  <a:gd name="T34" fmla="*/ 13 w 23"/>
                  <a:gd name="T35" fmla="*/ 32 h 33"/>
                  <a:gd name="T36" fmla="*/ 23 w 23"/>
                  <a:gd name="T37" fmla="*/ 28 h 33"/>
                  <a:gd name="T38" fmla="*/ 23 w 23"/>
                  <a:gd name="T39" fmla="*/ 27 h 33"/>
                  <a:gd name="T40" fmla="*/ 22 w 23"/>
                  <a:gd name="T41"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33">
                    <a:moveTo>
                      <a:pt x="22" y="25"/>
                    </a:moveTo>
                    <a:cubicBezTo>
                      <a:pt x="22" y="24"/>
                      <a:pt x="22" y="24"/>
                      <a:pt x="21" y="24"/>
                    </a:cubicBezTo>
                    <a:cubicBezTo>
                      <a:pt x="19" y="25"/>
                      <a:pt x="19" y="25"/>
                      <a:pt x="19" y="25"/>
                    </a:cubicBezTo>
                    <a:cubicBezTo>
                      <a:pt x="10" y="5"/>
                      <a:pt x="10" y="5"/>
                      <a:pt x="10" y="5"/>
                    </a:cubicBezTo>
                    <a:cubicBezTo>
                      <a:pt x="12" y="4"/>
                      <a:pt x="12" y="4"/>
                      <a:pt x="12" y="4"/>
                    </a:cubicBezTo>
                    <a:cubicBezTo>
                      <a:pt x="12" y="4"/>
                      <a:pt x="13" y="4"/>
                      <a:pt x="12" y="3"/>
                    </a:cubicBezTo>
                    <a:cubicBezTo>
                      <a:pt x="11" y="1"/>
                      <a:pt x="11" y="1"/>
                      <a:pt x="11" y="1"/>
                    </a:cubicBezTo>
                    <a:cubicBezTo>
                      <a:pt x="11" y="0"/>
                      <a:pt x="11" y="0"/>
                      <a:pt x="10" y="0"/>
                    </a:cubicBezTo>
                    <a:cubicBezTo>
                      <a:pt x="0" y="5"/>
                      <a:pt x="0" y="5"/>
                      <a:pt x="0" y="5"/>
                    </a:cubicBezTo>
                    <a:cubicBezTo>
                      <a:pt x="0" y="5"/>
                      <a:pt x="0" y="5"/>
                      <a:pt x="0" y="6"/>
                    </a:cubicBezTo>
                    <a:cubicBezTo>
                      <a:pt x="1" y="8"/>
                      <a:pt x="1" y="8"/>
                      <a:pt x="1" y="8"/>
                    </a:cubicBezTo>
                    <a:cubicBezTo>
                      <a:pt x="1" y="9"/>
                      <a:pt x="2" y="9"/>
                      <a:pt x="2" y="9"/>
                    </a:cubicBezTo>
                    <a:cubicBezTo>
                      <a:pt x="4" y="8"/>
                      <a:pt x="4" y="8"/>
                      <a:pt x="4" y="8"/>
                    </a:cubicBezTo>
                    <a:cubicBezTo>
                      <a:pt x="13" y="27"/>
                      <a:pt x="13" y="27"/>
                      <a:pt x="13" y="27"/>
                    </a:cubicBezTo>
                    <a:cubicBezTo>
                      <a:pt x="11" y="28"/>
                      <a:pt x="11" y="28"/>
                      <a:pt x="11" y="28"/>
                    </a:cubicBezTo>
                    <a:cubicBezTo>
                      <a:pt x="10" y="29"/>
                      <a:pt x="10" y="29"/>
                      <a:pt x="10" y="30"/>
                    </a:cubicBezTo>
                    <a:cubicBezTo>
                      <a:pt x="11" y="32"/>
                      <a:pt x="11" y="32"/>
                      <a:pt x="11" y="32"/>
                    </a:cubicBezTo>
                    <a:cubicBezTo>
                      <a:pt x="12" y="33"/>
                      <a:pt x="12" y="33"/>
                      <a:pt x="13" y="32"/>
                    </a:cubicBezTo>
                    <a:cubicBezTo>
                      <a:pt x="23" y="28"/>
                      <a:pt x="23" y="28"/>
                      <a:pt x="23" y="28"/>
                    </a:cubicBezTo>
                    <a:cubicBezTo>
                      <a:pt x="23" y="28"/>
                      <a:pt x="23" y="27"/>
                      <a:pt x="23" y="27"/>
                    </a:cubicBezTo>
                    <a:lnTo>
                      <a:pt x="22" y="25"/>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9" name="Freeform 556"/>
              <p:cNvSpPr>
                <a:spLocks noEditPoints="1"/>
              </p:cNvSpPr>
              <p:nvPr/>
            </p:nvSpPr>
            <p:spPr bwMode="auto">
              <a:xfrm>
                <a:off x="2999" y="1716"/>
                <a:ext cx="60" cy="81"/>
              </a:xfrm>
              <a:custGeom>
                <a:avLst/>
                <a:gdLst>
                  <a:gd name="T0" fmla="*/ 60 w 60"/>
                  <a:gd name="T1" fmla="*/ 10 h 81"/>
                  <a:gd name="T2" fmla="*/ 12 w 60"/>
                  <a:gd name="T3" fmla="*/ 0 h 81"/>
                  <a:gd name="T4" fmla="*/ 0 w 60"/>
                  <a:gd name="T5" fmla="*/ 74 h 81"/>
                  <a:gd name="T6" fmla="*/ 45 w 60"/>
                  <a:gd name="T7" fmla="*/ 81 h 81"/>
                  <a:gd name="T8" fmla="*/ 60 w 60"/>
                  <a:gd name="T9" fmla="*/ 10 h 81"/>
                  <a:gd name="T10" fmla="*/ 12 w 60"/>
                  <a:gd name="T11" fmla="*/ 64 h 81"/>
                  <a:gd name="T12" fmla="*/ 19 w 60"/>
                  <a:gd name="T13" fmla="*/ 12 h 81"/>
                  <a:gd name="T14" fmla="*/ 48 w 60"/>
                  <a:gd name="T15" fmla="*/ 17 h 81"/>
                  <a:gd name="T16" fmla="*/ 38 w 60"/>
                  <a:gd name="T17" fmla="*/ 69 h 81"/>
                  <a:gd name="T18" fmla="*/ 12 w 60"/>
                  <a:gd name="T19" fmla="*/ 6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81">
                    <a:moveTo>
                      <a:pt x="60" y="10"/>
                    </a:moveTo>
                    <a:lnTo>
                      <a:pt x="12" y="0"/>
                    </a:lnTo>
                    <a:lnTo>
                      <a:pt x="0" y="74"/>
                    </a:lnTo>
                    <a:lnTo>
                      <a:pt x="45" y="81"/>
                    </a:lnTo>
                    <a:lnTo>
                      <a:pt x="60" y="10"/>
                    </a:lnTo>
                    <a:close/>
                    <a:moveTo>
                      <a:pt x="12" y="64"/>
                    </a:moveTo>
                    <a:lnTo>
                      <a:pt x="19" y="12"/>
                    </a:lnTo>
                    <a:lnTo>
                      <a:pt x="48" y="17"/>
                    </a:lnTo>
                    <a:lnTo>
                      <a:pt x="38" y="69"/>
                    </a:lnTo>
                    <a:lnTo>
                      <a:pt x="12" y="64"/>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0" name="Freeform 557"/>
              <p:cNvSpPr/>
              <p:nvPr/>
            </p:nvSpPr>
            <p:spPr bwMode="auto">
              <a:xfrm>
                <a:off x="1396" y="2029"/>
                <a:ext cx="62" cy="65"/>
              </a:xfrm>
              <a:custGeom>
                <a:avLst/>
                <a:gdLst>
                  <a:gd name="T0" fmla="*/ 19 w 26"/>
                  <a:gd name="T1" fmla="*/ 5 h 27"/>
                  <a:gd name="T2" fmla="*/ 11 w 26"/>
                  <a:gd name="T3" fmla="*/ 1 h 27"/>
                  <a:gd name="T4" fmla="*/ 6 w 26"/>
                  <a:gd name="T5" fmla="*/ 7 h 27"/>
                  <a:gd name="T6" fmla="*/ 5 w 26"/>
                  <a:gd name="T7" fmla="*/ 5 h 27"/>
                  <a:gd name="T8" fmla="*/ 3 w 26"/>
                  <a:gd name="T9" fmla="*/ 5 h 27"/>
                  <a:gd name="T10" fmla="*/ 1 w 26"/>
                  <a:gd name="T11" fmla="*/ 7 h 27"/>
                  <a:gd name="T12" fmla="*/ 0 w 26"/>
                  <a:gd name="T13" fmla="*/ 8 h 27"/>
                  <a:gd name="T14" fmla="*/ 1 w 26"/>
                  <a:gd name="T15" fmla="*/ 9 h 27"/>
                  <a:gd name="T16" fmla="*/ 9 w 26"/>
                  <a:gd name="T17" fmla="*/ 26 h 27"/>
                  <a:gd name="T18" fmla="*/ 10 w 26"/>
                  <a:gd name="T19" fmla="*/ 27 h 27"/>
                  <a:gd name="T20" fmla="*/ 14 w 26"/>
                  <a:gd name="T21" fmla="*/ 25 h 27"/>
                  <a:gd name="T22" fmla="*/ 15 w 26"/>
                  <a:gd name="T23" fmla="*/ 24 h 27"/>
                  <a:gd name="T24" fmla="*/ 8 w 26"/>
                  <a:gd name="T25" fmla="*/ 10 h 27"/>
                  <a:gd name="T26" fmla="*/ 11 w 26"/>
                  <a:gd name="T27" fmla="*/ 7 h 27"/>
                  <a:gd name="T28" fmla="*/ 15 w 26"/>
                  <a:gd name="T29" fmla="*/ 9 h 27"/>
                  <a:gd name="T30" fmla="*/ 20 w 26"/>
                  <a:gd name="T31" fmla="*/ 21 h 27"/>
                  <a:gd name="T32" fmla="*/ 21 w 26"/>
                  <a:gd name="T33" fmla="*/ 22 h 27"/>
                  <a:gd name="T34" fmla="*/ 25 w 26"/>
                  <a:gd name="T35" fmla="*/ 20 h 27"/>
                  <a:gd name="T36" fmla="*/ 26 w 26"/>
                  <a:gd name="T37" fmla="*/ 19 h 27"/>
                  <a:gd name="T38" fmla="*/ 19 w 26"/>
                  <a:gd name="T39"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27">
                    <a:moveTo>
                      <a:pt x="19" y="5"/>
                    </a:moveTo>
                    <a:cubicBezTo>
                      <a:pt x="18" y="2"/>
                      <a:pt x="15" y="0"/>
                      <a:pt x="11" y="1"/>
                    </a:cubicBezTo>
                    <a:cubicBezTo>
                      <a:pt x="9" y="2"/>
                      <a:pt x="8" y="4"/>
                      <a:pt x="6" y="7"/>
                    </a:cubicBezTo>
                    <a:cubicBezTo>
                      <a:pt x="6" y="6"/>
                      <a:pt x="5" y="5"/>
                      <a:pt x="5" y="5"/>
                    </a:cubicBezTo>
                    <a:cubicBezTo>
                      <a:pt x="4" y="4"/>
                      <a:pt x="4" y="4"/>
                      <a:pt x="3" y="5"/>
                    </a:cubicBezTo>
                    <a:cubicBezTo>
                      <a:pt x="1" y="7"/>
                      <a:pt x="1" y="7"/>
                      <a:pt x="1" y="7"/>
                    </a:cubicBezTo>
                    <a:cubicBezTo>
                      <a:pt x="0" y="8"/>
                      <a:pt x="0" y="8"/>
                      <a:pt x="0" y="8"/>
                    </a:cubicBezTo>
                    <a:cubicBezTo>
                      <a:pt x="1" y="8"/>
                      <a:pt x="1" y="9"/>
                      <a:pt x="1" y="9"/>
                    </a:cubicBezTo>
                    <a:cubicBezTo>
                      <a:pt x="5" y="14"/>
                      <a:pt x="7" y="21"/>
                      <a:pt x="9" y="26"/>
                    </a:cubicBezTo>
                    <a:cubicBezTo>
                      <a:pt x="10" y="27"/>
                      <a:pt x="10" y="27"/>
                      <a:pt x="10" y="27"/>
                    </a:cubicBezTo>
                    <a:cubicBezTo>
                      <a:pt x="14" y="25"/>
                      <a:pt x="14" y="25"/>
                      <a:pt x="14" y="25"/>
                    </a:cubicBezTo>
                    <a:cubicBezTo>
                      <a:pt x="15" y="25"/>
                      <a:pt x="15" y="24"/>
                      <a:pt x="15" y="24"/>
                    </a:cubicBezTo>
                    <a:cubicBezTo>
                      <a:pt x="8" y="10"/>
                      <a:pt x="8" y="10"/>
                      <a:pt x="8" y="10"/>
                    </a:cubicBezTo>
                    <a:cubicBezTo>
                      <a:pt x="9" y="8"/>
                      <a:pt x="10" y="7"/>
                      <a:pt x="11" y="7"/>
                    </a:cubicBezTo>
                    <a:cubicBezTo>
                      <a:pt x="13" y="6"/>
                      <a:pt x="14" y="7"/>
                      <a:pt x="15" y="9"/>
                    </a:cubicBezTo>
                    <a:cubicBezTo>
                      <a:pt x="20" y="21"/>
                      <a:pt x="20" y="21"/>
                      <a:pt x="20" y="21"/>
                    </a:cubicBezTo>
                    <a:cubicBezTo>
                      <a:pt x="21" y="22"/>
                      <a:pt x="21" y="22"/>
                      <a:pt x="21" y="22"/>
                    </a:cubicBezTo>
                    <a:cubicBezTo>
                      <a:pt x="25" y="20"/>
                      <a:pt x="25" y="20"/>
                      <a:pt x="25" y="20"/>
                    </a:cubicBezTo>
                    <a:cubicBezTo>
                      <a:pt x="26" y="20"/>
                      <a:pt x="26" y="20"/>
                      <a:pt x="26" y="19"/>
                    </a:cubicBezTo>
                    <a:lnTo>
                      <a:pt x="19" y="5"/>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1" name="Freeform 558"/>
              <p:cNvSpPr>
                <a:spLocks noEditPoints="1"/>
              </p:cNvSpPr>
              <p:nvPr/>
            </p:nvSpPr>
            <p:spPr bwMode="auto">
              <a:xfrm>
                <a:off x="1271" y="1806"/>
                <a:ext cx="537" cy="413"/>
              </a:xfrm>
              <a:custGeom>
                <a:avLst/>
                <a:gdLst>
                  <a:gd name="T0" fmla="*/ 184 w 227"/>
                  <a:gd name="T1" fmla="*/ 3 h 174"/>
                  <a:gd name="T2" fmla="*/ 3 w 227"/>
                  <a:gd name="T3" fmla="*/ 87 h 174"/>
                  <a:gd name="T4" fmla="*/ 45 w 227"/>
                  <a:gd name="T5" fmla="*/ 172 h 174"/>
                  <a:gd name="T6" fmla="*/ 135 w 227"/>
                  <a:gd name="T7" fmla="*/ 136 h 174"/>
                  <a:gd name="T8" fmla="*/ 224 w 227"/>
                  <a:gd name="T9" fmla="*/ 90 h 174"/>
                  <a:gd name="T10" fmla="*/ 184 w 227"/>
                  <a:gd name="T11" fmla="*/ 3 h 174"/>
                  <a:gd name="T12" fmla="*/ 217 w 227"/>
                  <a:gd name="T13" fmla="*/ 88 h 174"/>
                  <a:gd name="T14" fmla="*/ 134 w 227"/>
                  <a:gd name="T15" fmla="*/ 132 h 174"/>
                  <a:gd name="T16" fmla="*/ 47 w 227"/>
                  <a:gd name="T17" fmla="*/ 166 h 174"/>
                  <a:gd name="T18" fmla="*/ 10 w 227"/>
                  <a:gd name="T19" fmla="*/ 88 h 174"/>
                  <a:gd name="T20" fmla="*/ 180 w 227"/>
                  <a:gd name="T21" fmla="*/ 10 h 174"/>
                  <a:gd name="T22" fmla="*/ 217 w 227"/>
                  <a:gd name="T23" fmla="*/ 8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7" h="174">
                    <a:moveTo>
                      <a:pt x="184" y="3"/>
                    </a:moveTo>
                    <a:cubicBezTo>
                      <a:pt x="172" y="0"/>
                      <a:pt x="8" y="78"/>
                      <a:pt x="3" y="87"/>
                    </a:cubicBezTo>
                    <a:cubicBezTo>
                      <a:pt x="0" y="93"/>
                      <a:pt x="39" y="171"/>
                      <a:pt x="45" y="172"/>
                    </a:cubicBezTo>
                    <a:cubicBezTo>
                      <a:pt x="50" y="174"/>
                      <a:pt x="92" y="154"/>
                      <a:pt x="135" y="136"/>
                    </a:cubicBezTo>
                    <a:cubicBezTo>
                      <a:pt x="176" y="117"/>
                      <a:pt x="221" y="97"/>
                      <a:pt x="224" y="90"/>
                    </a:cubicBezTo>
                    <a:cubicBezTo>
                      <a:pt x="227" y="82"/>
                      <a:pt x="189" y="5"/>
                      <a:pt x="184" y="3"/>
                    </a:cubicBezTo>
                    <a:close/>
                    <a:moveTo>
                      <a:pt x="217" y="88"/>
                    </a:moveTo>
                    <a:cubicBezTo>
                      <a:pt x="215" y="95"/>
                      <a:pt x="174" y="113"/>
                      <a:pt x="134" y="132"/>
                    </a:cubicBezTo>
                    <a:cubicBezTo>
                      <a:pt x="93" y="150"/>
                      <a:pt x="52" y="167"/>
                      <a:pt x="47" y="166"/>
                    </a:cubicBezTo>
                    <a:cubicBezTo>
                      <a:pt x="41" y="164"/>
                      <a:pt x="7" y="94"/>
                      <a:pt x="10" y="88"/>
                    </a:cubicBezTo>
                    <a:cubicBezTo>
                      <a:pt x="15" y="79"/>
                      <a:pt x="170" y="7"/>
                      <a:pt x="180" y="10"/>
                    </a:cubicBezTo>
                    <a:cubicBezTo>
                      <a:pt x="189" y="13"/>
                      <a:pt x="221" y="79"/>
                      <a:pt x="217" y="8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2" name="Freeform 559"/>
              <p:cNvSpPr/>
              <p:nvPr/>
            </p:nvSpPr>
            <p:spPr bwMode="auto">
              <a:xfrm>
                <a:off x="1564" y="1953"/>
                <a:ext cx="62" cy="65"/>
              </a:xfrm>
              <a:custGeom>
                <a:avLst/>
                <a:gdLst>
                  <a:gd name="T0" fmla="*/ 20 w 26"/>
                  <a:gd name="T1" fmla="*/ 5 h 27"/>
                  <a:gd name="T2" fmla="*/ 12 w 26"/>
                  <a:gd name="T3" fmla="*/ 2 h 27"/>
                  <a:gd name="T4" fmla="*/ 7 w 26"/>
                  <a:gd name="T5" fmla="*/ 7 h 27"/>
                  <a:gd name="T6" fmla="*/ 5 w 26"/>
                  <a:gd name="T7" fmla="*/ 6 h 27"/>
                  <a:gd name="T8" fmla="*/ 4 w 26"/>
                  <a:gd name="T9" fmla="*/ 6 h 27"/>
                  <a:gd name="T10" fmla="*/ 1 w 26"/>
                  <a:gd name="T11" fmla="*/ 8 h 27"/>
                  <a:gd name="T12" fmla="*/ 2 w 26"/>
                  <a:gd name="T13" fmla="*/ 10 h 27"/>
                  <a:gd name="T14" fmla="*/ 4 w 26"/>
                  <a:gd name="T15" fmla="*/ 15 h 27"/>
                  <a:gd name="T16" fmla="*/ 10 w 26"/>
                  <a:gd name="T17" fmla="*/ 27 h 27"/>
                  <a:gd name="T18" fmla="*/ 11 w 26"/>
                  <a:gd name="T19" fmla="*/ 27 h 27"/>
                  <a:gd name="T20" fmla="*/ 15 w 26"/>
                  <a:gd name="T21" fmla="*/ 25 h 27"/>
                  <a:gd name="T22" fmla="*/ 15 w 26"/>
                  <a:gd name="T23" fmla="*/ 25 h 27"/>
                  <a:gd name="T24" fmla="*/ 9 w 26"/>
                  <a:gd name="T25" fmla="*/ 10 h 27"/>
                  <a:gd name="T26" fmla="*/ 11 w 26"/>
                  <a:gd name="T27" fmla="*/ 7 h 27"/>
                  <a:gd name="T28" fmla="*/ 15 w 26"/>
                  <a:gd name="T29" fmla="*/ 9 h 27"/>
                  <a:gd name="T30" fmla="*/ 21 w 26"/>
                  <a:gd name="T31" fmla="*/ 22 h 27"/>
                  <a:gd name="T32" fmla="*/ 22 w 26"/>
                  <a:gd name="T33" fmla="*/ 22 h 27"/>
                  <a:gd name="T34" fmla="*/ 26 w 26"/>
                  <a:gd name="T35" fmla="*/ 20 h 27"/>
                  <a:gd name="T36" fmla="*/ 26 w 26"/>
                  <a:gd name="T37" fmla="*/ 20 h 27"/>
                  <a:gd name="T38" fmla="*/ 20 w 26"/>
                  <a:gd name="T39"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27">
                    <a:moveTo>
                      <a:pt x="20" y="5"/>
                    </a:moveTo>
                    <a:cubicBezTo>
                      <a:pt x="18" y="2"/>
                      <a:pt x="15" y="0"/>
                      <a:pt x="12" y="2"/>
                    </a:cubicBezTo>
                    <a:cubicBezTo>
                      <a:pt x="10" y="3"/>
                      <a:pt x="8" y="4"/>
                      <a:pt x="7" y="7"/>
                    </a:cubicBezTo>
                    <a:cubicBezTo>
                      <a:pt x="6" y="7"/>
                      <a:pt x="6" y="6"/>
                      <a:pt x="5" y="6"/>
                    </a:cubicBezTo>
                    <a:cubicBezTo>
                      <a:pt x="5" y="5"/>
                      <a:pt x="4" y="5"/>
                      <a:pt x="4" y="6"/>
                    </a:cubicBezTo>
                    <a:cubicBezTo>
                      <a:pt x="1" y="8"/>
                      <a:pt x="1" y="8"/>
                      <a:pt x="1" y="8"/>
                    </a:cubicBezTo>
                    <a:cubicBezTo>
                      <a:pt x="0" y="9"/>
                      <a:pt x="1" y="9"/>
                      <a:pt x="2" y="10"/>
                    </a:cubicBezTo>
                    <a:cubicBezTo>
                      <a:pt x="2" y="11"/>
                      <a:pt x="3" y="12"/>
                      <a:pt x="4" y="15"/>
                    </a:cubicBezTo>
                    <a:cubicBezTo>
                      <a:pt x="10" y="27"/>
                      <a:pt x="10" y="27"/>
                      <a:pt x="10" y="27"/>
                    </a:cubicBezTo>
                    <a:cubicBezTo>
                      <a:pt x="10" y="27"/>
                      <a:pt x="10" y="27"/>
                      <a:pt x="11" y="27"/>
                    </a:cubicBezTo>
                    <a:cubicBezTo>
                      <a:pt x="15" y="25"/>
                      <a:pt x="15" y="25"/>
                      <a:pt x="15" y="25"/>
                    </a:cubicBezTo>
                    <a:cubicBezTo>
                      <a:pt x="15" y="25"/>
                      <a:pt x="15" y="25"/>
                      <a:pt x="15" y="25"/>
                    </a:cubicBezTo>
                    <a:cubicBezTo>
                      <a:pt x="9" y="10"/>
                      <a:pt x="9" y="10"/>
                      <a:pt x="9" y="10"/>
                    </a:cubicBezTo>
                    <a:cubicBezTo>
                      <a:pt x="10" y="8"/>
                      <a:pt x="11" y="7"/>
                      <a:pt x="11" y="7"/>
                    </a:cubicBezTo>
                    <a:cubicBezTo>
                      <a:pt x="14" y="6"/>
                      <a:pt x="15" y="8"/>
                      <a:pt x="15" y="9"/>
                    </a:cubicBezTo>
                    <a:cubicBezTo>
                      <a:pt x="21" y="22"/>
                      <a:pt x="21" y="22"/>
                      <a:pt x="21" y="22"/>
                    </a:cubicBezTo>
                    <a:cubicBezTo>
                      <a:pt x="21" y="22"/>
                      <a:pt x="21" y="22"/>
                      <a:pt x="22" y="22"/>
                    </a:cubicBezTo>
                    <a:cubicBezTo>
                      <a:pt x="26" y="20"/>
                      <a:pt x="26" y="20"/>
                      <a:pt x="26" y="20"/>
                    </a:cubicBezTo>
                    <a:cubicBezTo>
                      <a:pt x="26" y="20"/>
                      <a:pt x="26" y="20"/>
                      <a:pt x="26" y="20"/>
                    </a:cubicBezTo>
                    <a:lnTo>
                      <a:pt x="20" y="5"/>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3" name="Freeform 560"/>
              <p:cNvSpPr>
                <a:spLocks noEditPoints="1"/>
              </p:cNvSpPr>
              <p:nvPr/>
            </p:nvSpPr>
            <p:spPr bwMode="auto">
              <a:xfrm>
                <a:off x="3134" y="1742"/>
                <a:ext cx="52" cy="71"/>
              </a:xfrm>
              <a:custGeom>
                <a:avLst/>
                <a:gdLst>
                  <a:gd name="T0" fmla="*/ 52 w 52"/>
                  <a:gd name="T1" fmla="*/ 3 h 71"/>
                  <a:gd name="T2" fmla="*/ 10 w 52"/>
                  <a:gd name="T3" fmla="*/ 0 h 71"/>
                  <a:gd name="T4" fmla="*/ 0 w 52"/>
                  <a:gd name="T5" fmla="*/ 64 h 71"/>
                  <a:gd name="T6" fmla="*/ 40 w 52"/>
                  <a:gd name="T7" fmla="*/ 71 h 71"/>
                  <a:gd name="T8" fmla="*/ 52 w 52"/>
                  <a:gd name="T9" fmla="*/ 3 h 71"/>
                  <a:gd name="T10" fmla="*/ 12 w 52"/>
                  <a:gd name="T11" fmla="*/ 57 h 71"/>
                  <a:gd name="T12" fmla="*/ 19 w 52"/>
                  <a:gd name="T13" fmla="*/ 10 h 71"/>
                  <a:gd name="T14" fmla="*/ 40 w 52"/>
                  <a:gd name="T15" fmla="*/ 10 h 71"/>
                  <a:gd name="T16" fmla="*/ 33 w 52"/>
                  <a:gd name="T17" fmla="*/ 57 h 71"/>
                  <a:gd name="T18" fmla="*/ 12 w 52"/>
                  <a:gd name="T19" fmla="*/ 5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71">
                    <a:moveTo>
                      <a:pt x="52" y="3"/>
                    </a:moveTo>
                    <a:lnTo>
                      <a:pt x="10" y="0"/>
                    </a:lnTo>
                    <a:lnTo>
                      <a:pt x="0" y="64"/>
                    </a:lnTo>
                    <a:lnTo>
                      <a:pt x="40" y="71"/>
                    </a:lnTo>
                    <a:lnTo>
                      <a:pt x="52" y="3"/>
                    </a:lnTo>
                    <a:close/>
                    <a:moveTo>
                      <a:pt x="12" y="57"/>
                    </a:moveTo>
                    <a:lnTo>
                      <a:pt x="19" y="10"/>
                    </a:lnTo>
                    <a:lnTo>
                      <a:pt x="40" y="10"/>
                    </a:lnTo>
                    <a:lnTo>
                      <a:pt x="33" y="57"/>
                    </a:lnTo>
                    <a:lnTo>
                      <a:pt x="12" y="57"/>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4" name="Freeform 561"/>
              <p:cNvSpPr>
                <a:spLocks noEditPoints="1"/>
              </p:cNvSpPr>
              <p:nvPr/>
            </p:nvSpPr>
            <p:spPr bwMode="auto">
              <a:xfrm>
                <a:off x="3051" y="1832"/>
                <a:ext cx="57" cy="72"/>
              </a:xfrm>
              <a:custGeom>
                <a:avLst/>
                <a:gdLst>
                  <a:gd name="T0" fmla="*/ 50 w 57"/>
                  <a:gd name="T1" fmla="*/ 72 h 72"/>
                  <a:gd name="T2" fmla="*/ 57 w 57"/>
                  <a:gd name="T3" fmla="*/ 3 h 72"/>
                  <a:gd name="T4" fmla="*/ 10 w 57"/>
                  <a:gd name="T5" fmla="*/ 0 h 72"/>
                  <a:gd name="T6" fmla="*/ 0 w 57"/>
                  <a:gd name="T7" fmla="*/ 67 h 72"/>
                  <a:gd name="T8" fmla="*/ 50 w 57"/>
                  <a:gd name="T9" fmla="*/ 72 h 72"/>
                  <a:gd name="T10" fmla="*/ 17 w 57"/>
                  <a:gd name="T11" fmla="*/ 12 h 72"/>
                  <a:gd name="T12" fmla="*/ 48 w 57"/>
                  <a:gd name="T13" fmla="*/ 12 h 72"/>
                  <a:gd name="T14" fmla="*/ 41 w 57"/>
                  <a:gd name="T15" fmla="*/ 62 h 72"/>
                  <a:gd name="T16" fmla="*/ 12 w 57"/>
                  <a:gd name="T17" fmla="*/ 60 h 72"/>
                  <a:gd name="T18" fmla="*/ 17 w 57"/>
                  <a:gd name="T19" fmla="*/ 1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72">
                    <a:moveTo>
                      <a:pt x="50" y="72"/>
                    </a:moveTo>
                    <a:lnTo>
                      <a:pt x="57" y="3"/>
                    </a:lnTo>
                    <a:lnTo>
                      <a:pt x="10" y="0"/>
                    </a:lnTo>
                    <a:lnTo>
                      <a:pt x="0" y="67"/>
                    </a:lnTo>
                    <a:lnTo>
                      <a:pt x="50" y="72"/>
                    </a:lnTo>
                    <a:close/>
                    <a:moveTo>
                      <a:pt x="17" y="12"/>
                    </a:moveTo>
                    <a:lnTo>
                      <a:pt x="48" y="12"/>
                    </a:lnTo>
                    <a:lnTo>
                      <a:pt x="41" y="62"/>
                    </a:lnTo>
                    <a:lnTo>
                      <a:pt x="12" y="60"/>
                    </a:lnTo>
                    <a:lnTo>
                      <a:pt x="17" y="12"/>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5" name="Freeform 562"/>
              <p:cNvSpPr>
                <a:spLocks noEditPoints="1"/>
              </p:cNvSpPr>
              <p:nvPr/>
            </p:nvSpPr>
            <p:spPr bwMode="auto">
              <a:xfrm>
                <a:off x="4647" y="1854"/>
                <a:ext cx="133" cy="114"/>
              </a:xfrm>
              <a:custGeom>
                <a:avLst/>
                <a:gdLst>
                  <a:gd name="T0" fmla="*/ 107 w 133"/>
                  <a:gd name="T1" fmla="*/ 0 h 114"/>
                  <a:gd name="T2" fmla="*/ 0 w 133"/>
                  <a:gd name="T3" fmla="*/ 95 h 114"/>
                  <a:gd name="T4" fmla="*/ 19 w 133"/>
                  <a:gd name="T5" fmla="*/ 114 h 114"/>
                  <a:gd name="T6" fmla="*/ 133 w 133"/>
                  <a:gd name="T7" fmla="*/ 40 h 114"/>
                  <a:gd name="T8" fmla="*/ 107 w 133"/>
                  <a:gd name="T9" fmla="*/ 0 h 114"/>
                  <a:gd name="T10" fmla="*/ 15 w 133"/>
                  <a:gd name="T11" fmla="*/ 95 h 114"/>
                  <a:gd name="T12" fmla="*/ 104 w 133"/>
                  <a:gd name="T13" fmla="*/ 14 h 114"/>
                  <a:gd name="T14" fmla="*/ 119 w 133"/>
                  <a:gd name="T15" fmla="*/ 35 h 114"/>
                  <a:gd name="T16" fmla="*/ 22 w 133"/>
                  <a:gd name="T17" fmla="*/ 104 h 114"/>
                  <a:gd name="T18" fmla="*/ 15 w 133"/>
                  <a:gd name="T19" fmla="*/ 9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3" h="114">
                    <a:moveTo>
                      <a:pt x="107" y="0"/>
                    </a:moveTo>
                    <a:lnTo>
                      <a:pt x="0" y="95"/>
                    </a:lnTo>
                    <a:lnTo>
                      <a:pt x="19" y="114"/>
                    </a:lnTo>
                    <a:lnTo>
                      <a:pt x="133" y="40"/>
                    </a:lnTo>
                    <a:lnTo>
                      <a:pt x="107" y="0"/>
                    </a:lnTo>
                    <a:close/>
                    <a:moveTo>
                      <a:pt x="15" y="95"/>
                    </a:moveTo>
                    <a:lnTo>
                      <a:pt x="104" y="14"/>
                    </a:lnTo>
                    <a:lnTo>
                      <a:pt x="119" y="35"/>
                    </a:lnTo>
                    <a:lnTo>
                      <a:pt x="22" y="104"/>
                    </a:lnTo>
                    <a:lnTo>
                      <a:pt x="15" y="95"/>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6" name="Freeform 563"/>
              <p:cNvSpPr>
                <a:spLocks noEditPoints="1"/>
              </p:cNvSpPr>
              <p:nvPr/>
            </p:nvSpPr>
            <p:spPr bwMode="auto">
              <a:xfrm>
                <a:off x="3120" y="1840"/>
                <a:ext cx="43" cy="71"/>
              </a:xfrm>
              <a:custGeom>
                <a:avLst/>
                <a:gdLst>
                  <a:gd name="T0" fmla="*/ 33 w 43"/>
                  <a:gd name="T1" fmla="*/ 71 h 71"/>
                  <a:gd name="T2" fmla="*/ 43 w 43"/>
                  <a:gd name="T3" fmla="*/ 2 h 71"/>
                  <a:gd name="T4" fmla="*/ 7 w 43"/>
                  <a:gd name="T5" fmla="*/ 0 h 71"/>
                  <a:gd name="T6" fmla="*/ 0 w 43"/>
                  <a:gd name="T7" fmla="*/ 64 h 71"/>
                  <a:gd name="T8" fmla="*/ 33 w 43"/>
                  <a:gd name="T9" fmla="*/ 71 h 71"/>
                  <a:gd name="T10" fmla="*/ 14 w 43"/>
                  <a:gd name="T11" fmla="*/ 9 h 71"/>
                  <a:gd name="T12" fmla="*/ 35 w 43"/>
                  <a:gd name="T13" fmla="*/ 9 h 71"/>
                  <a:gd name="T14" fmla="*/ 28 w 43"/>
                  <a:gd name="T15" fmla="*/ 61 h 71"/>
                  <a:gd name="T16" fmla="*/ 9 w 43"/>
                  <a:gd name="T17" fmla="*/ 54 h 71"/>
                  <a:gd name="T18" fmla="*/ 14 w 43"/>
                  <a:gd name="T19" fmla="*/ 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71">
                    <a:moveTo>
                      <a:pt x="33" y="71"/>
                    </a:moveTo>
                    <a:lnTo>
                      <a:pt x="43" y="2"/>
                    </a:lnTo>
                    <a:lnTo>
                      <a:pt x="7" y="0"/>
                    </a:lnTo>
                    <a:lnTo>
                      <a:pt x="0" y="64"/>
                    </a:lnTo>
                    <a:lnTo>
                      <a:pt x="33" y="71"/>
                    </a:lnTo>
                    <a:close/>
                    <a:moveTo>
                      <a:pt x="14" y="9"/>
                    </a:moveTo>
                    <a:lnTo>
                      <a:pt x="35" y="9"/>
                    </a:lnTo>
                    <a:lnTo>
                      <a:pt x="28" y="61"/>
                    </a:lnTo>
                    <a:lnTo>
                      <a:pt x="9" y="54"/>
                    </a:lnTo>
                    <a:lnTo>
                      <a:pt x="14" y="9"/>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7" name="Freeform 564"/>
              <p:cNvSpPr>
                <a:spLocks noEditPoints="1"/>
              </p:cNvSpPr>
              <p:nvPr/>
            </p:nvSpPr>
            <p:spPr bwMode="auto">
              <a:xfrm>
                <a:off x="4621" y="1965"/>
                <a:ext cx="31" cy="31"/>
              </a:xfrm>
              <a:custGeom>
                <a:avLst/>
                <a:gdLst>
                  <a:gd name="T0" fmla="*/ 3 w 13"/>
                  <a:gd name="T1" fmla="*/ 2 h 13"/>
                  <a:gd name="T2" fmla="*/ 2 w 13"/>
                  <a:gd name="T3" fmla="*/ 10 h 13"/>
                  <a:gd name="T4" fmla="*/ 10 w 13"/>
                  <a:gd name="T5" fmla="*/ 12 h 13"/>
                  <a:gd name="T6" fmla="*/ 11 w 13"/>
                  <a:gd name="T7" fmla="*/ 3 h 13"/>
                  <a:gd name="T8" fmla="*/ 3 w 13"/>
                  <a:gd name="T9" fmla="*/ 2 h 13"/>
                  <a:gd name="T10" fmla="*/ 8 w 13"/>
                  <a:gd name="T11" fmla="*/ 9 h 13"/>
                  <a:gd name="T12" fmla="*/ 5 w 13"/>
                  <a:gd name="T13" fmla="*/ 8 h 13"/>
                  <a:gd name="T14" fmla="*/ 5 w 13"/>
                  <a:gd name="T15" fmla="*/ 5 h 13"/>
                  <a:gd name="T16" fmla="*/ 9 w 13"/>
                  <a:gd name="T17" fmla="*/ 5 h 13"/>
                  <a:gd name="T18" fmla="*/ 8 w 13"/>
                  <a:gd name="T19"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3">
                    <a:moveTo>
                      <a:pt x="3" y="2"/>
                    </a:moveTo>
                    <a:cubicBezTo>
                      <a:pt x="0" y="4"/>
                      <a:pt x="0" y="8"/>
                      <a:pt x="2" y="10"/>
                    </a:cubicBezTo>
                    <a:cubicBezTo>
                      <a:pt x="4" y="13"/>
                      <a:pt x="7" y="13"/>
                      <a:pt x="10" y="12"/>
                    </a:cubicBezTo>
                    <a:cubicBezTo>
                      <a:pt x="13" y="10"/>
                      <a:pt x="13" y="6"/>
                      <a:pt x="11" y="3"/>
                    </a:cubicBezTo>
                    <a:cubicBezTo>
                      <a:pt x="9" y="1"/>
                      <a:pt x="6" y="0"/>
                      <a:pt x="3" y="2"/>
                    </a:cubicBezTo>
                    <a:close/>
                    <a:moveTo>
                      <a:pt x="8" y="9"/>
                    </a:moveTo>
                    <a:cubicBezTo>
                      <a:pt x="7" y="10"/>
                      <a:pt x="6" y="9"/>
                      <a:pt x="5" y="8"/>
                    </a:cubicBezTo>
                    <a:cubicBezTo>
                      <a:pt x="4" y="7"/>
                      <a:pt x="4" y="6"/>
                      <a:pt x="5" y="5"/>
                    </a:cubicBezTo>
                    <a:cubicBezTo>
                      <a:pt x="6" y="4"/>
                      <a:pt x="8" y="4"/>
                      <a:pt x="9" y="5"/>
                    </a:cubicBezTo>
                    <a:cubicBezTo>
                      <a:pt x="10" y="6"/>
                      <a:pt x="9" y="8"/>
                      <a:pt x="8" y="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8" name="Freeform 565"/>
              <p:cNvSpPr>
                <a:spLocks noEditPoints="1"/>
              </p:cNvSpPr>
              <p:nvPr/>
            </p:nvSpPr>
            <p:spPr bwMode="auto">
              <a:xfrm>
                <a:off x="4619" y="1809"/>
                <a:ext cx="128" cy="125"/>
              </a:xfrm>
              <a:custGeom>
                <a:avLst/>
                <a:gdLst>
                  <a:gd name="T0" fmla="*/ 17 w 128"/>
                  <a:gd name="T1" fmla="*/ 125 h 125"/>
                  <a:gd name="T2" fmla="*/ 128 w 128"/>
                  <a:gd name="T3" fmla="*/ 26 h 125"/>
                  <a:gd name="T4" fmla="*/ 85 w 128"/>
                  <a:gd name="T5" fmla="*/ 0 h 125"/>
                  <a:gd name="T6" fmla="*/ 0 w 128"/>
                  <a:gd name="T7" fmla="*/ 114 h 125"/>
                  <a:gd name="T8" fmla="*/ 17 w 128"/>
                  <a:gd name="T9" fmla="*/ 125 h 125"/>
                  <a:gd name="T10" fmla="*/ 90 w 128"/>
                  <a:gd name="T11" fmla="*/ 14 h 125"/>
                  <a:gd name="T12" fmla="*/ 114 w 128"/>
                  <a:gd name="T13" fmla="*/ 26 h 125"/>
                  <a:gd name="T14" fmla="*/ 19 w 128"/>
                  <a:gd name="T15" fmla="*/ 116 h 125"/>
                  <a:gd name="T16" fmla="*/ 12 w 128"/>
                  <a:gd name="T17" fmla="*/ 111 h 125"/>
                  <a:gd name="T18" fmla="*/ 90 w 128"/>
                  <a:gd name="T19" fmla="*/ 1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5">
                    <a:moveTo>
                      <a:pt x="17" y="125"/>
                    </a:moveTo>
                    <a:lnTo>
                      <a:pt x="128" y="26"/>
                    </a:lnTo>
                    <a:lnTo>
                      <a:pt x="85" y="0"/>
                    </a:lnTo>
                    <a:lnTo>
                      <a:pt x="0" y="114"/>
                    </a:lnTo>
                    <a:lnTo>
                      <a:pt x="17" y="125"/>
                    </a:lnTo>
                    <a:close/>
                    <a:moveTo>
                      <a:pt x="90" y="14"/>
                    </a:moveTo>
                    <a:lnTo>
                      <a:pt x="114" y="26"/>
                    </a:lnTo>
                    <a:lnTo>
                      <a:pt x="19" y="116"/>
                    </a:lnTo>
                    <a:lnTo>
                      <a:pt x="12" y="111"/>
                    </a:lnTo>
                    <a:lnTo>
                      <a:pt x="90" y="14"/>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9" name="Freeform 566"/>
              <p:cNvSpPr>
                <a:spLocks noEditPoints="1"/>
              </p:cNvSpPr>
              <p:nvPr/>
            </p:nvSpPr>
            <p:spPr bwMode="auto">
              <a:xfrm>
                <a:off x="4536" y="1892"/>
                <a:ext cx="43" cy="45"/>
              </a:xfrm>
              <a:custGeom>
                <a:avLst/>
                <a:gdLst>
                  <a:gd name="T0" fmla="*/ 4 w 18"/>
                  <a:gd name="T1" fmla="*/ 3 h 19"/>
                  <a:gd name="T2" fmla="*/ 2 w 18"/>
                  <a:gd name="T3" fmla="*/ 14 h 19"/>
                  <a:gd name="T4" fmla="*/ 14 w 18"/>
                  <a:gd name="T5" fmla="*/ 16 h 19"/>
                  <a:gd name="T6" fmla="*/ 15 w 18"/>
                  <a:gd name="T7" fmla="*/ 5 h 19"/>
                  <a:gd name="T8" fmla="*/ 4 w 18"/>
                  <a:gd name="T9" fmla="*/ 3 h 19"/>
                  <a:gd name="T10" fmla="*/ 11 w 18"/>
                  <a:gd name="T11" fmla="*/ 13 h 19"/>
                  <a:gd name="T12" fmla="*/ 6 w 18"/>
                  <a:gd name="T13" fmla="*/ 12 h 19"/>
                  <a:gd name="T14" fmla="*/ 6 w 18"/>
                  <a:gd name="T15" fmla="*/ 6 h 19"/>
                  <a:gd name="T16" fmla="*/ 12 w 18"/>
                  <a:gd name="T17" fmla="*/ 7 h 19"/>
                  <a:gd name="T18" fmla="*/ 11 w 18"/>
                  <a:gd name="T19"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9">
                    <a:moveTo>
                      <a:pt x="4" y="3"/>
                    </a:moveTo>
                    <a:cubicBezTo>
                      <a:pt x="0" y="6"/>
                      <a:pt x="0" y="11"/>
                      <a:pt x="2" y="14"/>
                    </a:cubicBezTo>
                    <a:cubicBezTo>
                      <a:pt x="5" y="18"/>
                      <a:pt x="10" y="19"/>
                      <a:pt x="14" y="16"/>
                    </a:cubicBezTo>
                    <a:cubicBezTo>
                      <a:pt x="17" y="14"/>
                      <a:pt x="18" y="9"/>
                      <a:pt x="15" y="5"/>
                    </a:cubicBezTo>
                    <a:cubicBezTo>
                      <a:pt x="13" y="1"/>
                      <a:pt x="8" y="0"/>
                      <a:pt x="4" y="3"/>
                    </a:cubicBezTo>
                    <a:close/>
                    <a:moveTo>
                      <a:pt x="11" y="13"/>
                    </a:moveTo>
                    <a:cubicBezTo>
                      <a:pt x="9" y="14"/>
                      <a:pt x="7" y="13"/>
                      <a:pt x="6" y="12"/>
                    </a:cubicBezTo>
                    <a:cubicBezTo>
                      <a:pt x="4" y="10"/>
                      <a:pt x="5" y="7"/>
                      <a:pt x="6" y="6"/>
                    </a:cubicBezTo>
                    <a:cubicBezTo>
                      <a:pt x="8" y="5"/>
                      <a:pt x="11" y="5"/>
                      <a:pt x="12" y="7"/>
                    </a:cubicBezTo>
                    <a:cubicBezTo>
                      <a:pt x="13" y="9"/>
                      <a:pt x="13" y="11"/>
                      <a:pt x="11" y="1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0" name="Freeform 567"/>
              <p:cNvSpPr>
                <a:spLocks noEditPoints="1"/>
              </p:cNvSpPr>
              <p:nvPr/>
            </p:nvSpPr>
            <p:spPr bwMode="auto">
              <a:xfrm>
                <a:off x="4586" y="1934"/>
                <a:ext cx="43" cy="43"/>
              </a:xfrm>
              <a:custGeom>
                <a:avLst/>
                <a:gdLst>
                  <a:gd name="T0" fmla="*/ 15 w 18"/>
                  <a:gd name="T1" fmla="*/ 5 h 18"/>
                  <a:gd name="T2" fmla="*/ 4 w 18"/>
                  <a:gd name="T3" fmla="*/ 3 h 18"/>
                  <a:gd name="T4" fmla="*/ 3 w 18"/>
                  <a:gd name="T5" fmla="*/ 14 h 18"/>
                  <a:gd name="T6" fmla="*/ 14 w 18"/>
                  <a:gd name="T7" fmla="*/ 16 h 18"/>
                  <a:gd name="T8" fmla="*/ 15 w 18"/>
                  <a:gd name="T9" fmla="*/ 5 h 18"/>
                  <a:gd name="T10" fmla="*/ 11 w 18"/>
                  <a:gd name="T11" fmla="*/ 13 h 18"/>
                  <a:gd name="T12" fmla="*/ 6 w 18"/>
                  <a:gd name="T13" fmla="*/ 12 h 18"/>
                  <a:gd name="T14" fmla="*/ 7 w 18"/>
                  <a:gd name="T15" fmla="*/ 7 h 18"/>
                  <a:gd name="T16" fmla="*/ 12 w 18"/>
                  <a:gd name="T17" fmla="*/ 7 h 18"/>
                  <a:gd name="T18" fmla="*/ 11 w 18"/>
                  <a:gd name="T19"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8">
                    <a:moveTo>
                      <a:pt x="15" y="5"/>
                    </a:moveTo>
                    <a:cubicBezTo>
                      <a:pt x="13" y="1"/>
                      <a:pt x="8" y="0"/>
                      <a:pt x="4" y="3"/>
                    </a:cubicBezTo>
                    <a:cubicBezTo>
                      <a:pt x="1" y="5"/>
                      <a:pt x="0" y="10"/>
                      <a:pt x="3" y="14"/>
                    </a:cubicBezTo>
                    <a:cubicBezTo>
                      <a:pt x="5" y="17"/>
                      <a:pt x="10" y="18"/>
                      <a:pt x="14" y="16"/>
                    </a:cubicBezTo>
                    <a:cubicBezTo>
                      <a:pt x="17" y="13"/>
                      <a:pt x="18" y="8"/>
                      <a:pt x="15" y="5"/>
                    </a:cubicBezTo>
                    <a:close/>
                    <a:moveTo>
                      <a:pt x="11" y="13"/>
                    </a:moveTo>
                    <a:cubicBezTo>
                      <a:pt x="10" y="14"/>
                      <a:pt x="7" y="13"/>
                      <a:pt x="6" y="12"/>
                    </a:cubicBezTo>
                    <a:cubicBezTo>
                      <a:pt x="5" y="10"/>
                      <a:pt x="5" y="8"/>
                      <a:pt x="7" y="7"/>
                    </a:cubicBezTo>
                    <a:cubicBezTo>
                      <a:pt x="9" y="5"/>
                      <a:pt x="11" y="6"/>
                      <a:pt x="12" y="7"/>
                    </a:cubicBezTo>
                    <a:cubicBezTo>
                      <a:pt x="14" y="9"/>
                      <a:pt x="13" y="11"/>
                      <a:pt x="11" y="1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1" name="Freeform 568"/>
              <p:cNvSpPr>
                <a:spLocks noEditPoints="1"/>
              </p:cNvSpPr>
              <p:nvPr/>
            </p:nvSpPr>
            <p:spPr bwMode="auto">
              <a:xfrm>
                <a:off x="4782" y="2492"/>
                <a:ext cx="81" cy="93"/>
              </a:xfrm>
              <a:custGeom>
                <a:avLst/>
                <a:gdLst>
                  <a:gd name="T0" fmla="*/ 26 w 34"/>
                  <a:gd name="T1" fmla="*/ 33 h 39"/>
                  <a:gd name="T2" fmla="*/ 29 w 34"/>
                  <a:gd name="T3" fmla="*/ 9 h 39"/>
                  <a:gd name="T4" fmla="*/ 8 w 34"/>
                  <a:gd name="T5" fmla="*/ 5 h 39"/>
                  <a:gd name="T6" fmla="*/ 5 w 34"/>
                  <a:gd name="T7" fmla="*/ 29 h 39"/>
                  <a:gd name="T8" fmla="*/ 26 w 34"/>
                  <a:gd name="T9" fmla="*/ 33 h 39"/>
                  <a:gd name="T10" fmla="*/ 11 w 34"/>
                  <a:gd name="T11" fmla="*/ 11 h 39"/>
                  <a:gd name="T12" fmla="*/ 24 w 34"/>
                  <a:gd name="T13" fmla="*/ 13 h 39"/>
                  <a:gd name="T14" fmla="*/ 22 w 34"/>
                  <a:gd name="T15" fmla="*/ 28 h 39"/>
                  <a:gd name="T16" fmla="*/ 9 w 34"/>
                  <a:gd name="T17" fmla="*/ 25 h 39"/>
                  <a:gd name="T18" fmla="*/ 11 w 34"/>
                  <a:gd name="T19"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9">
                    <a:moveTo>
                      <a:pt x="26" y="33"/>
                    </a:moveTo>
                    <a:cubicBezTo>
                      <a:pt x="32" y="28"/>
                      <a:pt x="34" y="17"/>
                      <a:pt x="29" y="9"/>
                    </a:cubicBezTo>
                    <a:cubicBezTo>
                      <a:pt x="24" y="2"/>
                      <a:pt x="14" y="0"/>
                      <a:pt x="8" y="5"/>
                    </a:cubicBezTo>
                    <a:cubicBezTo>
                      <a:pt x="1" y="11"/>
                      <a:pt x="0" y="21"/>
                      <a:pt x="5" y="29"/>
                    </a:cubicBezTo>
                    <a:cubicBezTo>
                      <a:pt x="10" y="37"/>
                      <a:pt x="19" y="39"/>
                      <a:pt x="26" y="33"/>
                    </a:cubicBezTo>
                    <a:close/>
                    <a:moveTo>
                      <a:pt x="11" y="11"/>
                    </a:moveTo>
                    <a:cubicBezTo>
                      <a:pt x="15" y="7"/>
                      <a:pt x="21" y="8"/>
                      <a:pt x="24" y="13"/>
                    </a:cubicBezTo>
                    <a:cubicBezTo>
                      <a:pt x="27" y="18"/>
                      <a:pt x="26" y="25"/>
                      <a:pt x="22" y="28"/>
                    </a:cubicBezTo>
                    <a:cubicBezTo>
                      <a:pt x="18" y="31"/>
                      <a:pt x="12" y="30"/>
                      <a:pt x="9" y="25"/>
                    </a:cubicBezTo>
                    <a:cubicBezTo>
                      <a:pt x="6" y="21"/>
                      <a:pt x="7" y="14"/>
                      <a:pt x="11" y="1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2" name="Freeform 569"/>
              <p:cNvSpPr>
                <a:spLocks noEditPoints="1"/>
              </p:cNvSpPr>
              <p:nvPr/>
            </p:nvSpPr>
            <p:spPr bwMode="auto">
              <a:xfrm>
                <a:off x="4558" y="1740"/>
                <a:ext cx="130" cy="152"/>
              </a:xfrm>
              <a:custGeom>
                <a:avLst/>
                <a:gdLst>
                  <a:gd name="T0" fmla="*/ 24 w 55"/>
                  <a:gd name="T1" fmla="*/ 46 h 64"/>
                  <a:gd name="T2" fmla="*/ 49 w 55"/>
                  <a:gd name="T3" fmla="*/ 34 h 64"/>
                  <a:gd name="T4" fmla="*/ 17 w 55"/>
                  <a:gd name="T5" fmla="*/ 11 h 64"/>
                  <a:gd name="T6" fmla="*/ 22 w 55"/>
                  <a:gd name="T7" fmla="*/ 24 h 64"/>
                  <a:gd name="T8" fmla="*/ 29 w 55"/>
                  <a:gd name="T9" fmla="*/ 29 h 64"/>
                  <a:gd name="T10" fmla="*/ 11 w 55"/>
                  <a:gd name="T11" fmla="*/ 32 h 64"/>
                  <a:gd name="T12" fmla="*/ 0 w 55"/>
                  <a:gd name="T13" fmla="*/ 59 h 64"/>
                  <a:gd name="T14" fmla="*/ 11 w 55"/>
                  <a:gd name="T15" fmla="*/ 64 h 64"/>
                  <a:gd name="T16" fmla="*/ 24 w 55"/>
                  <a:gd name="T17" fmla="*/ 46 h 64"/>
                  <a:gd name="T18" fmla="*/ 9 w 55"/>
                  <a:gd name="T19" fmla="*/ 58 h 64"/>
                  <a:gd name="T20" fmla="*/ 5 w 55"/>
                  <a:gd name="T21" fmla="*/ 56 h 64"/>
                  <a:gd name="T22" fmla="*/ 13 w 55"/>
                  <a:gd name="T23" fmla="*/ 37 h 64"/>
                  <a:gd name="T24" fmla="*/ 33 w 55"/>
                  <a:gd name="T25" fmla="*/ 31 h 64"/>
                  <a:gd name="T26" fmla="*/ 24 w 55"/>
                  <a:gd name="T27" fmla="*/ 21 h 64"/>
                  <a:gd name="T28" fmla="*/ 23 w 55"/>
                  <a:gd name="T29" fmla="*/ 14 h 64"/>
                  <a:gd name="T30" fmla="*/ 45 w 55"/>
                  <a:gd name="T31" fmla="*/ 33 h 64"/>
                  <a:gd name="T32" fmla="*/ 20 w 55"/>
                  <a:gd name="T33" fmla="*/ 43 h 64"/>
                  <a:gd name="T34" fmla="*/ 9 w 55"/>
                  <a:gd name="T35"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64">
                    <a:moveTo>
                      <a:pt x="24" y="46"/>
                    </a:moveTo>
                    <a:cubicBezTo>
                      <a:pt x="31" y="43"/>
                      <a:pt x="41" y="48"/>
                      <a:pt x="49" y="34"/>
                    </a:cubicBezTo>
                    <a:cubicBezTo>
                      <a:pt x="55" y="23"/>
                      <a:pt x="42" y="0"/>
                      <a:pt x="17" y="11"/>
                    </a:cubicBezTo>
                    <a:cubicBezTo>
                      <a:pt x="22" y="24"/>
                      <a:pt x="22" y="24"/>
                      <a:pt x="22" y="24"/>
                    </a:cubicBezTo>
                    <a:cubicBezTo>
                      <a:pt x="25" y="23"/>
                      <a:pt x="31" y="24"/>
                      <a:pt x="29" y="29"/>
                    </a:cubicBezTo>
                    <a:cubicBezTo>
                      <a:pt x="27" y="35"/>
                      <a:pt x="19" y="28"/>
                      <a:pt x="11" y="32"/>
                    </a:cubicBezTo>
                    <a:cubicBezTo>
                      <a:pt x="5" y="36"/>
                      <a:pt x="1" y="53"/>
                      <a:pt x="0" y="59"/>
                    </a:cubicBezTo>
                    <a:cubicBezTo>
                      <a:pt x="11" y="64"/>
                      <a:pt x="11" y="64"/>
                      <a:pt x="11" y="64"/>
                    </a:cubicBezTo>
                    <a:cubicBezTo>
                      <a:pt x="14" y="57"/>
                      <a:pt x="16" y="50"/>
                      <a:pt x="24" y="46"/>
                    </a:cubicBezTo>
                    <a:close/>
                    <a:moveTo>
                      <a:pt x="9" y="58"/>
                    </a:moveTo>
                    <a:cubicBezTo>
                      <a:pt x="5" y="56"/>
                      <a:pt x="5" y="56"/>
                      <a:pt x="5" y="56"/>
                    </a:cubicBezTo>
                    <a:cubicBezTo>
                      <a:pt x="6" y="52"/>
                      <a:pt x="9" y="39"/>
                      <a:pt x="13" y="37"/>
                    </a:cubicBezTo>
                    <a:cubicBezTo>
                      <a:pt x="19" y="33"/>
                      <a:pt x="28" y="40"/>
                      <a:pt x="33" y="31"/>
                    </a:cubicBezTo>
                    <a:cubicBezTo>
                      <a:pt x="37" y="24"/>
                      <a:pt x="27" y="18"/>
                      <a:pt x="24" y="21"/>
                    </a:cubicBezTo>
                    <a:cubicBezTo>
                      <a:pt x="23" y="14"/>
                      <a:pt x="23" y="14"/>
                      <a:pt x="23" y="14"/>
                    </a:cubicBezTo>
                    <a:cubicBezTo>
                      <a:pt x="36" y="6"/>
                      <a:pt x="50" y="23"/>
                      <a:pt x="45" y="33"/>
                    </a:cubicBezTo>
                    <a:cubicBezTo>
                      <a:pt x="39" y="44"/>
                      <a:pt x="28" y="38"/>
                      <a:pt x="20" y="43"/>
                    </a:cubicBezTo>
                    <a:cubicBezTo>
                      <a:pt x="14" y="46"/>
                      <a:pt x="11" y="52"/>
                      <a:pt x="9" y="5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3" name="Freeform 570"/>
              <p:cNvSpPr/>
              <p:nvPr/>
            </p:nvSpPr>
            <p:spPr bwMode="auto">
              <a:xfrm>
                <a:off x="3321" y="2333"/>
                <a:ext cx="9" cy="10"/>
              </a:xfrm>
              <a:custGeom>
                <a:avLst/>
                <a:gdLst>
                  <a:gd name="T0" fmla="*/ 1 w 4"/>
                  <a:gd name="T1" fmla="*/ 0 h 4"/>
                  <a:gd name="T2" fmla="*/ 0 w 4"/>
                  <a:gd name="T3" fmla="*/ 1 h 4"/>
                  <a:gd name="T4" fmla="*/ 3 w 4"/>
                  <a:gd name="T5" fmla="*/ 4 h 4"/>
                  <a:gd name="T6" fmla="*/ 4 w 4"/>
                  <a:gd name="T7" fmla="*/ 4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0" y="1"/>
                      <a:pt x="0" y="1"/>
                      <a:pt x="0" y="1"/>
                    </a:cubicBezTo>
                    <a:cubicBezTo>
                      <a:pt x="1" y="2"/>
                      <a:pt x="2" y="3"/>
                      <a:pt x="3" y="4"/>
                    </a:cubicBezTo>
                    <a:cubicBezTo>
                      <a:pt x="4" y="4"/>
                      <a:pt x="4" y="4"/>
                      <a:pt x="4" y="4"/>
                    </a:cubicBezTo>
                    <a:cubicBezTo>
                      <a:pt x="3" y="3"/>
                      <a:pt x="2" y="2"/>
                      <a:pt x="1" y="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4" name="Freeform 571"/>
              <p:cNvSpPr/>
              <p:nvPr/>
            </p:nvSpPr>
            <p:spPr bwMode="auto">
              <a:xfrm>
                <a:off x="3340" y="2317"/>
                <a:ext cx="2" cy="2"/>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0"/>
                      <a:pt x="1" y="0"/>
                      <a:pt x="1" y="1"/>
                    </a:cubicBezTo>
                    <a:cubicBezTo>
                      <a:pt x="1" y="0"/>
                      <a:pt x="1" y="0"/>
                      <a:pt x="0" y="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5" name="Freeform 572"/>
              <p:cNvSpPr/>
              <p:nvPr/>
            </p:nvSpPr>
            <p:spPr bwMode="auto">
              <a:xfrm>
                <a:off x="4189" y="1953"/>
                <a:ext cx="49" cy="24"/>
              </a:xfrm>
              <a:custGeom>
                <a:avLst/>
                <a:gdLst>
                  <a:gd name="T0" fmla="*/ 49 w 49"/>
                  <a:gd name="T1" fmla="*/ 10 h 24"/>
                  <a:gd name="T2" fmla="*/ 47 w 49"/>
                  <a:gd name="T3" fmla="*/ 0 h 24"/>
                  <a:gd name="T4" fmla="*/ 0 w 49"/>
                  <a:gd name="T5" fmla="*/ 15 h 24"/>
                  <a:gd name="T6" fmla="*/ 2 w 49"/>
                  <a:gd name="T7" fmla="*/ 24 h 24"/>
                  <a:gd name="T8" fmla="*/ 49 w 49"/>
                  <a:gd name="T9" fmla="*/ 10 h 24"/>
                </a:gdLst>
                <a:ahLst/>
                <a:cxnLst>
                  <a:cxn ang="0">
                    <a:pos x="T0" y="T1"/>
                  </a:cxn>
                  <a:cxn ang="0">
                    <a:pos x="T2" y="T3"/>
                  </a:cxn>
                  <a:cxn ang="0">
                    <a:pos x="T4" y="T5"/>
                  </a:cxn>
                  <a:cxn ang="0">
                    <a:pos x="T6" y="T7"/>
                  </a:cxn>
                  <a:cxn ang="0">
                    <a:pos x="T8" y="T9"/>
                  </a:cxn>
                </a:cxnLst>
                <a:rect l="0" t="0" r="r" b="b"/>
                <a:pathLst>
                  <a:path w="49" h="24">
                    <a:moveTo>
                      <a:pt x="49" y="10"/>
                    </a:moveTo>
                    <a:lnTo>
                      <a:pt x="47" y="0"/>
                    </a:lnTo>
                    <a:lnTo>
                      <a:pt x="0" y="15"/>
                    </a:lnTo>
                    <a:lnTo>
                      <a:pt x="2" y="24"/>
                    </a:lnTo>
                    <a:lnTo>
                      <a:pt x="49" y="1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6" name="Freeform 573"/>
              <p:cNvSpPr>
                <a:spLocks noEditPoints="1"/>
              </p:cNvSpPr>
              <p:nvPr/>
            </p:nvSpPr>
            <p:spPr bwMode="auto">
              <a:xfrm>
                <a:off x="4546" y="1517"/>
                <a:ext cx="66" cy="66"/>
              </a:xfrm>
              <a:custGeom>
                <a:avLst/>
                <a:gdLst>
                  <a:gd name="T0" fmla="*/ 27 w 28"/>
                  <a:gd name="T1" fmla="*/ 21 h 28"/>
                  <a:gd name="T2" fmla="*/ 19 w 28"/>
                  <a:gd name="T3" fmla="*/ 12 h 28"/>
                  <a:gd name="T4" fmla="*/ 12 w 28"/>
                  <a:gd name="T5" fmla="*/ 0 h 28"/>
                  <a:gd name="T6" fmla="*/ 1 w 28"/>
                  <a:gd name="T7" fmla="*/ 28 h 28"/>
                  <a:gd name="T8" fmla="*/ 27 w 28"/>
                  <a:gd name="T9" fmla="*/ 21 h 28"/>
                  <a:gd name="T10" fmla="*/ 13 w 28"/>
                  <a:gd name="T11" fmla="*/ 4 h 28"/>
                  <a:gd name="T12" fmla="*/ 11 w 28"/>
                  <a:gd name="T13" fmla="*/ 16 h 28"/>
                  <a:gd name="T14" fmla="*/ 22 w 28"/>
                  <a:gd name="T15" fmla="*/ 18 h 28"/>
                  <a:gd name="T16" fmla="*/ 6 w 28"/>
                  <a:gd name="T17" fmla="*/ 23 h 28"/>
                  <a:gd name="T18" fmla="*/ 13 w 28"/>
                  <a:gd name="T19"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27" y="21"/>
                    </a:moveTo>
                    <a:cubicBezTo>
                      <a:pt x="28" y="18"/>
                      <a:pt x="27" y="11"/>
                      <a:pt x="19" y="12"/>
                    </a:cubicBezTo>
                    <a:cubicBezTo>
                      <a:pt x="21" y="4"/>
                      <a:pt x="16" y="0"/>
                      <a:pt x="12" y="0"/>
                    </a:cubicBezTo>
                    <a:cubicBezTo>
                      <a:pt x="3" y="0"/>
                      <a:pt x="0" y="11"/>
                      <a:pt x="1" y="28"/>
                    </a:cubicBezTo>
                    <a:cubicBezTo>
                      <a:pt x="11" y="27"/>
                      <a:pt x="23" y="28"/>
                      <a:pt x="27" y="21"/>
                    </a:cubicBezTo>
                    <a:close/>
                    <a:moveTo>
                      <a:pt x="13" y="4"/>
                    </a:moveTo>
                    <a:cubicBezTo>
                      <a:pt x="16" y="5"/>
                      <a:pt x="14" y="11"/>
                      <a:pt x="11" y="16"/>
                    </a:cubicBezTo>
                    <a:cubicBezTo>
                      <a:pt x="17" y="15"/>
                      <a:pt x="21" y="15"/>
                      <a:pt x="22" y="18"/>
                    </a:cubicBezTo>
                    <a:cubicBezTo>
                      <a:pt x="24" y="22"/>
                      <a:pt x="15" y="23"/>
                      <a:pt x="6" y="23"/>
                    </a:cubicBezTo>
                    <a:cubicBezTo>
                      <a:pt x="5" y="11"/>
                      <a:pt x="8" y="3"/>
                      <a:pt x="13" y="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7" name="Freeform 574"/>
              <p:cNvSpPr>
                <a:spLocks noEditPoints="1"/>
              </p:cNvSpPr>
              <p:nvPr/>
            </p:nvSpPr>
            <p:spPr bwMode="auto">
              <a:xfrm>
                <a:off x="2193" y="2150"/>
                <a:ext cx="88" cy="95"/>
              </a:xfrm>
              <a:custGeom>
                <a:avLst/>
                <a:gdLst>
                  <a:gd name="T0" fmla="*/ 19 w 37"/>
                  <a:gd name="T1" fmla="*/ 2 h 40"/>
                  <a:gd name="T2" fmla="*/ 21 w 37"/>
                  <a:gd name="T3" fmla="*/ 10 h 40"/>
                  <a:gd name="T4" fmla="*/ 10 w 37"/>
                  <a:gd name="T5" fmla="*/ 0 h 40"/>
                  <a:gd name="T6" fmla="*/ 0 w 37"/>
                  <a:gd name="T7" fmla="*/ 5 h 40"/>
                  <a:gd name="T8" fmla="*/ 11 w 37"/>
                  <a:gd name="T9" fmla="*/ 40 h 40"/>
                  <a:gd name="T10" fmla="*/ 21 w 37"/>
                  <a:gd name="T11" fmla="*/ 34 h 40"/>
                  <a:gd name="T12" fmla="*/ 18 w 37"/>
                  <a:gd name="T13" fmla="*/ 21 h 40"/>
                  <a:gd name="T14" fmla="*/ 27 w 37"/>
                  <a:gd name="T15" fmla="*/ 31 h 40"/>
                  <a:gd name="T16" fmla="*/ 37 w 37"/>
                  <a:gd name="T17" fmla="*/ 25 h 40"/>
                  <a:gd name="T18" fmla="*/ 29 w 37"/>
                  <a:gd name="T19" fmla="*/ 0 h 40"/>
                  <a:gd name="T20" fmla="*/ 19 w 37"/>
                  <a:gd name="T21" fmla="*/ 2 h 40"/>
                  <a:gd name="T22" fmla="*/ 28 w 37"/>
                  <a:gd name="T23" fmla="*/ 27 h 40"/>
                  <a:gd name="T24" fmla="*/ 12 w 37"/>
                  <a:gd name="T25" fmla="*/ 13 h 40"/>
                  <a:gd name="T26" fmla="*/ 18 w 37"/>
                  <a:gd name="T27" fmla="*/ 34 h 40"/>
                  <a:gd name="T28" fmla="*/ 12 w 37"/>
                  <a:gd name="T29" fmla="*/ 37 h 40"/>
                  <a:gd name="T30" fmla="*/ 4 w 37"/>
                  <a:gd name="T31" fmla="*/ 7 h 40"/>
                  <a:gd name="T32" fmla="*/ 9 w 37"/>
                  <a:gd name="T33" fmla="*/ 5 h 40"/>
                  <a:gd name="T34" fmla="*/ 27 w 37"/>
                  <a:gd name="T35" fmla="*/ 19 h 40"/>
                  <a:gd name="T36" fmla="*/ 23 w 37"/>
                  <a:gd name="T37" fmla="*/ 6 h 40"/>
                  <a:gd name="T38" fmla="*/ 28 w 37"/>
                  <a:gd name="T39" fmla="*/ 4 h 40"/>
                  <a:gd name="T40" fmla="*/ 33 w 37"/>
                  <a:gd name="T41" fmla="*/ 24 h 40"/>
                  <a:gd name="T42" fmla="*/ 28 w 37"/>
                  <a:gd name="T43" fmla="*/ 2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40">
                    <a:moveTo>
                      <a:pt x="19" y="2"/>
                    </a:moveTo>
                    <a:cubicBezTo>
                      <a:pt x="21" y="10"/>
                      <a:pt x="21" y="10"/>
                      <a:pt x="21" y="10"/>
                    </a:cubicBezTo>
                    <a:cubicBezTo>
                      <a:pt x="18" y="7"/>
                      <a:pt x="13" y="2"/>
                      <a:pt x="10" y="0"/>
                    </a:cubicBezTo>
                    <a:cubicBezTo>
                      <a:pt x="0" y="5"/>
                      <a:pt x="0" y="5"/>
                      <a:pt x="0" y="5"/>
                    </a:cubicBezTo>
                    <a:cubicBezTo>
                      <a:pt x="11" y="40"/>
                      <a:pt x="11" y="40"/>
                      <a:pt x="11" y="40"/>
                    </a:cubicBezTo>
                    <a:cubicBezTo>
                      <a:pt x="21" y="34"/>
                      <a:pt x="21" y="34"/>
                      <a:pt x="21" y="34"/>
                    </a:cubicBezTo>
                    <a:cubicBezTo>
                      <a:pt x="18" y="21"/>
                      <a:pt x="18" y="21"/>
                      <a:pt x="18" y="21"/>
                    </a:cubicBezTo>
                    <a:cubicBezTo>
                      <a:pt x="20" y="24"/>
                      <a:pt x="25" y="28"/>
                      <a:pt x="27" y="31"/>
                    </a:cubicBezTo>
                    <a:cubicBezTo>
                      <a:pt x="37" y="25"/>
                      <a:pt x="37" y="25"/>
                      <a:pt x="37" y="25"/>
                    </a:cubicBezTo>
                    <a:cubicBezTo>
                      <a:pt x="29" y="0"/>
                      <a:pt x="29" y="0"/>
                      <a:pt x="29" y="0"/>
                    </a:cubicBezTo>
                    <a:lnTo>
                      <a:pt x="19" y="2"/>
                    </a:lnTo>
                    <a:close/>
                    <a:moveTo>
                      <a:pt x="28" y="27"/>
                    </a:moveTo>
                    <a:cubicBezTo>
                      <a:pt x="24" y="23"/>
                      <a:pt x="15" y="15"/>
                      <a:pt x="12" y="13"/>
                    </a:cubicBezTo>
                    <a:cubicBezTo>
                      <a:pt x="18" y="34"/>
                      <a:pt x="18" y="34"/>
                      <a:pt x="18" y="34"/>
                    </a:cubicBezTo>
                    <a:cubicBezTo>
                      <a:pt x="12" y="37"/>
                      <a:pt x="12" y="37"/>
                      <a:pt x="12" y="37"/>
                    </a:cubicBezTo>
                    <a:cubicBezTo>
                      <a:pt x="4" y="7"/>
                      <a:pt x="4" y="7"/>
                      <a:pt x="4" y="7"/>
                    </a:cubicBezTo>
                    <a:cubicBezTo>
                      <a:pt x="9" y="5"/>
                      <a:pt x="9" y="5"/>
                      <a:pt x="9" y="5"/>
                    </a:cubicBezTo>
                    <a:cubicBezTo>
                      <a:pt x="12" y="6"/>
                      <a:pt x="21" y="15"/>
                      <a:pt x="27" y="19"/>
                    </a:cubicBezTo>
                    <a:cubicBezTo>
                      <a:pt x="23" y="6"/>
                      <a:pt x="23" y="6"/>
                      <a:pt x="23" y="6"/>
                    </a:cubicBezTo>
                    <a:cubicBezTo>
                      <a:pt x="28" y="4"/>
                      <a:pt x="28" y="4"/>
                      <a:pt x="28" y="4"/>
                    </a:cubicBezTo>
                    <a:cubicBezTo>
                      <a:pt x="33" y="24"/>
                      <a:pt x="33" y="24"/>
                      <a:pt x="33" y="24"/>
                    </a:cubicBezTo>
                    <a:lnTo>
                      <a:pt x="28" y="27"/>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8" name="Freeform 575"/>
              <p:cNvSpPr>
                <a:spLocks noEditPoints="1"/>
              </p:cNvSpPr>
              <p:nvPr/>
            </p:nvSpPr>
            <p:spPr bwMode="auto">
              <a:xfrm>
                <a:off x="4094" y="2167"/>
                <a:ext cx="109" cy="105"/>
              </a:xfrm>
              <a:custGeom>
                <a:avLst/>
                <a:gdLst>
                  <a:gd name="T0" fmla="*/ 11 w 46"/>
                  <a:gd name="T1" fmla="*/ 6 h 44"/>
                  <a:gd name="T2" fmla="*/ 6 w 46"/>
                  <a:gd name="T3" fmla="*/ 33 h 44"/>
                  <a:gd name="T4" fmla="*/ 35 w 46"/>
                  <a:gd name="T5" fmla="*/ 38 h 44"/>
                  <a:gd name="T6" fmla="*/ 40 w 46"/>
                  <a:gd name="T7" fmla="*/ 11 h 44"/>
                  <a:gd name="T8" fmla="*/ 11 w 46"/>
                  <a:gd name="T9" fmla="*/ 6 h 44"/>
                  <a:gd name="T10" fmla="*/ 32 w 46"/>
                  <a:gd name="T11" fmla="*/ 34 h 44"/>
                  <a:gd name="T12" fmla="*/ 11 w 46"/>
                  <a:gd name="T13" fmla="*/ 31 h 44"/>
                  <a:gd name="T14" fmla="*/ 14 w 46"/>
                  <a:gd name="T15" fmla="*/ 11 h 44"/>
                  <a:gd name="T16" fmla="*/ 35 w 46"/>
                  <a:gd name="T17" fmla="*/ 14 h 44"/>
                  <a:gd name="T18" fmla="*/ 32 w 46"/>
                  <a:gd name="T19"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4">
                    <a:moveTo>
                      <a:pt x="11" y="6"/>
                    </a:moveTo>
                    <a:cubicBezTo>
                      <a:pt x="1" y="12"/>
                      <a:pt x="0" y="25"/>
                      <a:pt x="6" y="33"/>
                    </a:cubicBezTo>
                    <a:cubicBezTo>
                      <a:pt x="13" y="42"/>
                      <a:pt x="26" y="44"/>
                      <a:pt x="35" y="38"/>
                    </a:cubicBezTo>
                    <a:cubicBezTo>
                      <a:pt x="44" y="32"/>
                      <a:pt x="46" y="19"/>
                      <a:pt x="40" y="11"/>
                    </a:cubicBezTo>
                    <a:cubicBezTo>
                      <a:pt x="33" y="2"/>
                      <a:pt x="20" y="0"/>
                      <a:pt x="11" y="6"/>
                    </a:cubicBezTo>
                    <a:close/>
                    <a:moveTo>
                      <a:pt x="32" y="34"/>
                    </a:moveTo>
                    <a:cubicBezTo>
                      <a:pt x="25" y="38"/>
                      <a:pt x="16" y="37"/>
                      <a:pt x="11" y="31"/>
                    </a:cubicBezTo>
                    <a:cubicBezTo>
                      <a:pt x="6" y="25"/>
                      <a:pt x="7" y="16"/>
                      <a:pt x="14" y="11"/>
                    </a:cubicBezTo>
                    <a:cubicBezTo>
                      <a:pt x="21" y="7"/>
                      <a:pt x="30" y="8"/>
                      <a:pt x="35" y="14"/>
                    </a:cubicBezTo>
                    <a:cubicBezTo>
                      <a:pt x="40" y="20"/>
                      <a:pt x="39" y="29"/>
                      <a:pt x="32" y="3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9" name="Freeform 576"/>
              <p:cNvSpPr/>
              <p:nvPr/>
            </p:nvSpPr>
            <p:spPr bwMode="auto">
              <a:xfrm>
                <a:off x="3333" y="2345"/>
                <a:ext cx="2" cy="2"/>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0"/>
                      <a:pt x="0" y="0"/>
                    </a:cubicBezTo>
                    <a:cubicBezTo>
                      <a:pt x="0" y="0"/>
                      <a:pt x="0" y="0"/>
                      <a:pt x="0" y="0"/>
                    </a:cubicBezTo>
                    <a:cubicBezTo>
                      <a:pt x="0" y="1"/>
                      <a:pt x="0" y="1"/>
                      <a:pt x="1" y="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0" name="Freeform 577"/>
              <p:cNvSpPr>
                <a:spLocks noEditPoints="1"/>
              </p:cNvSpPr>
              <p:nvPr/>
            </p:nvSpPr>
            <p:spPr bwMode="auto">
              <a:xfrm>
                <a:off x="3756" y="2205"/>
                <a:ext cx="102" cy="76"/>
              </a:xfrm>
              <a:custGeom>
                <a:avLst/>
                <a:gdLst>
                  <a:gd name="T0" fmla="*/ 7 w 43"/>
                  <a:gd name="T1" fmla="*/ 28 h 32"/>
                  <a:gd name="T2" fmla="*/ 35 w 43"/>
                  <a:gd name="T3" fmla="*/ 24 h 32"/>
                  <a:gd name="T4" fmla="*/ 36 w 43"/>
                  <a:gd name="T5" fmla="*/ 4 h 32"/>
                  <a:gd name="T6" fmla="*/ 9 w 43"/>
                  <a:gd name="T7" fmla="*/ 8 h 32"/>
                  <a:gd name="T8" fmla="*/ 7 w 43"/>
                  <a:gd name="T9" fmla="*/ 28 h 32"/>
                  <a:gd name="T10" fmla="*/ 13 w 43"/>
                  <a:gd name="T11" fmla="*/ 12 h 32"/>
                  <a:gd name="T12" fmla="*/ 33 w 43"/>
                  <a:gd name="T13" fmla="*/ 8 h 32"/>
                  <a:gd name="T14" fmla="*/ 31 w 43"/>
                  <a:gd name="T15" fmla="*/ 20 h 32"/>
                  <a:gd name="T16" fmla="*/ 12 w 43"/>
                  <a:gd name="T17" fmla="*/ 24 h 32"/>
                  <a:gd name="T18" fmla="*/ 13 w 43"/>
                  <a:gd name="T19" fmla="*/ 1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2">
                    <a:moveTo>
                      <a:pt x="7" y="28"/>
                    </a:moveTo>
                    <a:cubicBezTo>
                      <a:pt x="14" y="32"/>
                      <a:pt x="27" y="30"/>
                      <a:pt x="35" y="24"/>
                    </a:cubicBezTo>
                    <a:cubicBezTo>
                      <a:pt x="42" y="18"/>
                      <a:pt x="43" y="7"/>
                      <a:pt x="36" y="4"/>
                    </a:cubicBezTo>
                    <a:cubicBezTo>
                      <a:pt x="30" y="0"/>
                      <a:pt x="16" y="2"/>
                      <a:pt x="9" y="8"/>
                    </a:cubicBezTo>
                    <a:cubicBezTo>
                      <a:pt x="1" y="14"/>
                      <a:pt x="0" y="24"/>
                      <a:pt x="7" y="28"/>
                    </a:cubicBezTo>
                    <a:close/>
                    <a:moveTo>
                      <a:pt x="13" y="12"/>
                    </a:moveTo>
                    <a:cubicBezTo>
                      <a:pt x="18" y="7"/>
                      <a:pt x="27" y="5"/>
                      <a:pt x="33" y="8"/>
                    </a:cubicBezTo>
                    <a:cubicBezTo>
                      <a:pt x="38" y="11"/>
                      <a:pt x="37" y="15"/>
                      <a:pt x="31" y="20"/>
                    </a:cubicBezTo>
                    <a:cubicBezTo>
                      <a:pt x="25" y="24"/>
                      <a:pt x="17" y="26"/>
                      <a:pt x="12" y="24"/>
                    </a:cubicBezTo>
                    <a:cubicBezTo>
                      <a:pt x="6" y="21"/>
                      <a:pt x="7" y="16"/>
                      <a:pt x="13" y="1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1" name="Freeform 578"/>
              <p:cNvSpPr/>
              <p:nvPr/>
            </p:nvSpPr>
            <p:spPr bwMode="auto">
              <a:xfrm>
                <a:off x="1952" y="2442"/>
                <a:ext cx="31" cy="38"/>
              </a:xfrm>
              <a:custGeom>
                <a:avLst/>
                <a:gdLst>
                  <a:gd name="T0" fmla="*/ 0 w 31"/>
                  <a:gd name="T1" fmla="*/ 8 h 38"/>
                  <a:gd name="T2" fmla="*/ 24 w 31"/>
                  <a:gd name="T3" fmla="*/ 38 h 38"/>
                  <a:gd name="T4" fmla="*/ 31 w 31"/>
                  <a:gd name="T5" fmla="*/ 34 h 38"/>
                  <a:gd name="T6" fmla="*/ 5 w 31"/>
                  <a:gd name="T7" fmla="*/ 0 h 38"/>
                  <a:gd name="T8" fmla="*/ 0 w 31"/>
                  <a:gd name="T9" fmla="*/ 8 h 38"/>
                </a:gdLst>
                <a:ahLst/>
                <a:cxnLst>
                  <a:cxn ang="0">
                    <a:pos x="T0" y="T1"/>
                  </a:cxn>
                  <a:cxn ang="0">
                    <a:pos x="T2" y="T3"/>
                  </a:cxn>
                  <a:cxn ang="0">
                    <a:pos x="T4" y="T5"/>
                  </a:cxn>
                  <a:cxn ang="0">
                    <a:pos x="T6" y="T7"/>
                  </a:cxn>
                  <a:cxn ang="0">
                    <a:pos x="T8" y="T9"/>
                  </a:cxn>
                </a:cxnLst>
                <a:rect l="0" t="0" r="r" b="b"/>
                <a:pathLst>
                  <a:path w="31" h="38">
                    <a:moveTo>
                      <a:pt x="0" y="8"/>
                    </a:moveTo>
                    <a:lnTo>
                      <a:pt x="24" y="38"/>
                    </a:lnTo>
                    <a:lnTo>
                      <a:pt x="31" y="34"/>
                    </a:lnTo>
                    <a:lnTo>
                      <a:pt x="5" y="0"/>
                    </a:lnTo>
                    <a:lnTo>
                      <a:pt x="0" y="8"/>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2" name="Freeform 579"/>
              <p:cNvSpPr/>
              <p:nvPr/>
            </p:nvSpPr>
            <p:spPr bwMode="auto">
              <a:xfrm>
                <a:off x="1902" y="2305"/>
                <a:ext cx="19" cy="47"/>
              </a:xfrm>
              <a:custGeom>
                <a:avLst/>
                <a:gdLst>
                  <a:gd name="T0" fmla="*/ 8 w 8"/>
                  <a:gd name="T1" fmla="*/ 2 h 20"/>
                  <a:gd name="T2" fmla="*/ 5 w 8"/>
                  <a:gd name="T3" fmla="*/ 0 h 20"/>
                  <a:gd name="T4" fmla="*/ 2 w 8"/>
                  <a:gd name="T5" fmla="*/ 20 h 20"/>
                  <a:gd name="T6" fmla="*/ 5 w 8"/>
                  <a:gd name="T7" fmla="*/ 20 h 20"/>
                  <a:gd name="T8" fmla="*/ 8 w 8"/>
                  <a:gd name="T9" fmla="*/ 2 h 20"/>
                </a:gdLst>
                <a:ahLst/>
                <a:cxnLst>
                  <a:cxn ang="0">
                    <a:pos x="T0" y="T1"/>
                  </a:cxn>
                  <a:cxn ang="0">
                    <a:pos x="T2" y="T3"/>
                  </a:cxn>
                  <a:cxn ang="0">
                    <a:pos x="T4" y="T5"/>
                  </a:cxn>
                  <a:cxn ang="0">
                    <a:pos x="T6" y="T7"/>
                  </a:cxn>
                  <a:cxn ang="0">
                    <a:pos x="T8" y="T9"/>
                  </a:cxn>
                </a:cxnLst>
                <a:rect l="0" t="0" r="r" b="b"/>
                <a:pathLst>
                  <a:path w="8" h="20">
                    <a:moveTo>
                      <a:pt x="8" y="2"/>
                    </a:moveTo>
                    <a:cubicBezTo>
                      <a:pt x="5" y="0"/>
                      <a:pt x="5" y="0"/>
                      <a:pt x="5" y="0"/>
                    </a:cubicBezTo>
                    <a:cubicBezTo>
                      <a:pt x="2" y="3"/>
                      <a:pt x="0" y="15"/>
                      <a:pt x="2" y="20"/>
                    </a:cubicBezTo>
                    <a:cubicBezTo>
                      <a:pt x="5" y="20"/>
                      <a:pt x="5" y="20"/>
                      <a:pt x="5" y="20"/>
                    </a:cubicBezTo>
                    <a:cubicBezTo>
                      <a:pt x="3" y="13"/>
                      <a:pt x="6" y="4"/>
                      <a:pt x="8" y="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3" name="Freeform 580"/>
              <p:cNvSpPr/>
              <p:nvPr/>
            </p:nvSpPr>
            <p:spPr bwMode="auto">
              <a:xfrm>
                <a:off x="2290" y="2253"/>
                <a:ext cx="40" cy="40"/>
              </a:xfrm>
              <a:custGeom>
                <a:avLst/>
                <a:gdLst>
                  <a:gd name="T0" fmla="*/ 0 w 17"/>
                  <a:gd name="T1" fmla="*/ 14 h 17"/>
                  <a:gd name="T2" fmla="*/ 3 w 17"/>
                  <a:gd name="T3" fmla="*/ 17 h 17"/>
                  <a:gd name="T4" fmla="*/ 17 w 17"/>
                  <a:gd name="T5" fmla="*/ 2 h 17"/>
                  <a:gd name="T6" fmla="*/ 14 w 17"/>
                  <a:gd name="T7" fmla="*/ 0 h 17"/>
                  <a:gd name="T8" fmla="*/ 0 w 17"/>
                  <a:gd name="T9" fmla="*/ 14 h 17"/>
                </a:gdLst>
                <a:ahLst/>
                <a:cxnLst>
                  <a:cxn ang="0">
                    <a:pos x="T0" y="T1"/>
                  </a:cxn>
                  <a:cxn ang="0">
                    <a:pos x="T2" y="T3"/>
                  </a:cxn>
                  <a:cxn ang="0">
                    <a:pos x="T4" y="T5"/>
                  </a:cxn>
                  <a:cxn ang="0">
                    <a:pos x="T6" y="T7"/>
                  </a:cxn>
                  <a:cxn ang="0">
                    <a:pos x="T8" y="T9"/>
                  </a:cxn>
                </a:cxnLst>
                <a:rect l="0" t="0" r="r" b="b"/>
                <a:pathLst>
                  <a:path w="17" h="17">
                    <a:moveTo>
                      <a:pt x="0" y="14"/>
                    </a:moveTo>
                    <a:cubicBezTo>
                      <a:pt x="3" y="17"/>
                      <a:pt x="3" y="17"/>
                      <a:pt x="3" y="17"/>
                    </a:cubicBezTo>
                    <a:cubicBezTo>
                      <a:pt x="8" y="13"/>
                      <a:pt x="15" y="6"/>
                      <a:pt x="17" y="2"/>
                    </a:cubicBezTo>
                    <a:cubicBezTo>
                      <a:pt x="14" y="0"/>
                      <a:pt x="14" y="0"/>
                      <a:pt x="14" y="0"/>
                    </a:cubicBezTo>
                    <a:cubicBezTo>
                      <a:pt x="10" y="5"/>
                      <a:pt x="3" y="12"/>
                      <a:pt x="0" y="1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4" name="Freeform 581"/>
              <p:cNvSpPr/>
              <p:nvPr/>
            </p:nvSpPr>
            <p:spPr bwMode="auto">
              <a:xfrm>
                <a:off x="1997" y="2488"/>
                <a:ext cx="59" cy="26"/>
              </a:xfrm>
              <a:custGeom>
                <a:avLst/>
                <a:gdLst>
                  <a:gd name="T0" fmla="*/ 2 w 25"/>
                  <a:gd name="T1" fmla="*/ 2 h 11"/>
                  <a:gd name="T2" fmla="*/ 0 w 25"/>
                  <a:gd name="T3" fmla="*/ 4 h 11"/>
                  <a:gd name="T4" fmla="*/ 25 w 25"/>
                  <a:gd name="T5" fmla="*/ 3 h 11"/>
                  <a:gd name="T6" fmla="*/ 24 w 25"/>
                  <a:gd name="T7" fmla="*/ 0 h 11"/>
                  <a:gd name="T8" fmla="*/ 2 w 25"/>
                  <a:gd name="T9" fmla="*/ 2 h 11"/>
                </a:gdLst>
                <a:ahLst/>
                <a:cxnLst>
                  <a:cxn ang="0">
                    <a:pos x="T0" y="T1"/>
                  </a:cxn>
                  <a:cxn ang="0">
                    <a:pos x="T2" y="T3"/>
                  </a:cxn>
                  <a:cxn ang="0">
                    <a:pos x="T4" y="T5"/>
                  </a:cxn>
                  <a:cxn ang="0">
                    <a:pos x="T6" y="T7"/>
                  </a:cxn>
                  <a:cxn ang="0">
                    <a:pos x="T8" y="T9"/>
                  </a:cxn>
                </a:cxnLst>
                <a:rect l="0" t="0" r="r" b="b"/>
                <a:pathLst>
                  <a:path w="25" h="11">
                    <a:moveTo>
                      <a:pt x="2" y="2"/>
                    </a:moveTo>
                    <a:cubicBezTo>
                      <a:pt x="0" y="4"/>
                      <a:pt x="0" y="4"/>
                      <a:pt x="0" y="4"/>
                    </a:cubicBezTo>
                    <a:cubicBezTo>
                      <a:pt x="7" y="11"/>
                      <a:pt x="21" y="7"/>
                      <a:pt x="25" y="3"/>
                    </a:cubicBezTo>
                    <a:cubicBezTo>
                      <a:pt x="24" y="0"/>
                      <a:pt x="24" y="0"/>
                      <a:pt x="24" y="0"/>
                    </a:cubicBezTo>
                    <a:cubicBezTo>
                      <a:pt x="18" y="5"/>
                      <a:pt x="6" y="5"/>
                      <a:pt x="2" y="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5" name="Freeform 582"/>
              <p:cNvSpPr/>
              <p:nvPr/>
            </p:nvSpPr>
            <p:spPr bwMode="auto">
              <a:xfrm>
                <a:off x="2304" y="2181"/>
                <a:ext cx="31" cy="50"/>
              </a:xfrm>
              <a:custGeom>
                <a:avLst/>
                <a:gdLst>
                  <a:gd name="T0" fmla="*/ 12 w 13"/>
                  <a:gd name="T1" fmla="*/ 20 h 21"/>
                  <a:gd name="T2" fmla="*/ 2 w 13"/>
                  <a:gd name="T3" fmla="*/ 0 h 21"/>
                  <a:gd name="T4" fmla="*/ 0 w 13"/>
                  <a:gd name="T5" fmla="*/ 2 h 21"/>
                  <a:gd name="T6" fmla="*/ 9 w 13"/>
                  <a:gd name="T7" fmla="*/ 21 h 21"/>
                  <a:gd name="T8" fmla="*/ 12 w 13"/>
                  <a:gd name="T9" fmla="*/ 20 h 21"/>
                </a:gdLst>
                <a:ahLst/>
                <a:cxnLst>
                  <a:cxn ang="0">
                    <a:pos x="T0" y="T1"/>
                  </a:cxn>
                  <a:cxn ang="0">
                    <a:pos x="T2" y="T3"/>
                  </a:cxn>
                  <a:cxn ang="0">
                    <a:pos x="T4" y="T5"/>
                  </a:cxn>
                  <a:cxn ang="0">
                    <a:pos x="T6" y="T7"/>
                  </a:cxn>
                  <a:cxn ang="0">
                    <a:pos x="T8" y="T9"/>
                  </a:cxn>
                </a:cxnLst>
                <a:rect l="0" t="0" r="r" b="b"/>
                <a:pathLst>
                  <a:path w="13" h="21">
                    <a:moveTo>
                      <a:pt x="12" y="20"/>
                    </a:moveTo>
                    <a:cubicBezTo>
                      <a:pt x="13" y="13"/>
                      <a:pt x="8" y="3"/>
                      <a:pt x="2" y="0"/>
                    </a:cubicBezTo>
                    <a:cubicBezTo>
                      <a:pt x="0" y="2"/>
                      <a:pt x="0" y="2"/>
                      <a:pt x="0" y="2"/>
                    </a:cubicBezTo>
                    <a:cubicBezTo>
                      <a:pt x="5" y="7"/>
                      <a:pt x="9" y="17"/>
                      <a:pt x="9" y="21"/>
                    </a:cubicBezTo>
                    <a:lnTo>
                      <a:pt x="12" y="2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6" name="Freeform 583"/>
              <p:cNvSpPr/>
              <p:nvPr/>
            </p:nvSpPr>
            <p:spPr bwMode="auto">
              <a:xfrm>
                <a:off x="2207" y="2089"/>
                <a:ext cx="38" cy="28"/>
              </a:xfrm>
              <a:custGeom>
                <a:avLst/>
                <a:gdLst>
                  <a:gd name="T0" fmla="*/ 16 w 16"/>
                  <a:gd name="T1" fmla="*/ 10 h 12"/>
                  <a:gd name="T2" fmla="*/ 1 w 16"/>
                  <a:gd name="T3" fmla="*/ 0 h 12"/>
                  <a:gd name="T4" fmla="*/ 0 w 16"/>
                  <a:gd name="T5" fmla="*/ 3 h 12"/>
                  <a:gd name="T6" fmla="*/ 13 w 16"/>
                  <a:gd name="T7" fmla="*/ 12 h 12"/>
                  <a:gd name="T8" fmla="*/ 16 w 16"/>
                  <a:gd name="T9" fmla="*/ 10 h 12"/>
                </a:gdLst>
                <a:ahLst/>
                <a:cxnLst>
                  <a:cxn ang="0">
                    <a:pos x="T0" y="T1"/>
                  </a:cxn>
                  <a:cxn ang="0">
                    <a:pos x="T2" y="T3"/>
                  </a:cxn>
                  <a:cxn ang="0">
                    <a:pos x="T4" y="T5"/>
                  </a:cxn>
                  <a:cxn ang="0">
                    <a:pos x="T6" y="T7"/>
                  </a:cxn>
                  <a:cxn ang="0">
                    <a:pos x="T8" y="T9"/>
                  </a:cxn>
                </a:cxnLst>
                <a:rect l="0" t="0" r="r" b="b"/>
                <a:pathLst>
                  <a:path w="16" h="12">
                    <a:moveTo>
                      <a:pt x="16" y="10"/>
                    </a:moveTo>
                    <a:cubicBezTo>
                      <a:pt x="11" y="5"/>
                      <a:pt x="6" y="1"/>
                      <a:pt x="1" y="0"/>
                    </a:cubicBezTo>
                    <a:cubicBezTo>
                      <a:pt x="0" y="3"/>
                      <a:pt x="0" y="3"/>
                      <a:pt x="0" y="3"/>
                    </a:cubicBezTo>
                    <a:cubicBezTo>
                      <a:pt x="6" y="6"/>
                      <a:pt x="11" y="10"/>
                      <a:pt x="13" y="12"/>
                    </a:cubicBezTo>
                    <a:lnTo>
                      <a:pt x="16" y="1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7" name="Freeform 584"/>
              <p:cNvSpPr/>
              <p:nvPr/>
            </p:nvSpPr>
            <p:spPr bwMode="auto">
              <a:xfrm>
                <a:off x="2136" y="2390"/>
                <a:ext cx="38" cy="33"/>
              </a:xfrm>
              <a:custGeom>
                <a:avLst/>
                <a:gdLst>
                  <a:gd name="T0" fmla="*/ 0 w 38"/>
                  <a:gd name="T1" fmla="*/ 26 h 33"/>
                  <a:gd name="T2" fmla="*/ 7 w 38"/>
                  <a:gd name="T3" fmla="*/ 33 h 33"/>
                  <a:gd name="T4" fmla="*/ 38 w 38"/>
                  <a:gd name="T5" fmla="*/ 5 h 33"/>
                  <a:gd name="T6" fmla="*/ 33 w 38"/>
                  <a:gd name="T7" fmla="*/ 0 h 33"/>
                  <a:gd name="T8" fmla="*/ 0 w 38"/>
                  <a:gd name="T9" fmla="*/ 26 h 33"/>
                </a:gdLst>
                <a:ahLst/>
                <a:cxnLst>
                  <a:cxn ang="0">
                    <a:pos x="T0" y="T1"/>
                  </a:cxn>
                  <a:cxn ang="0">
                    <a:pos x="T2" y="T3"/>
                  </a:cxn>
                  <a:cxn ang="0">
                    <a:pos x="T4" y="T5"/>
                  </a:cxn>
                  <a:cxn ang="0">
                    <a:pos x="T6" y="T7"/>
                  </a:cxn>
                  <a:cxn ang="0">
                    <a:pos x="T8" y="T9"/>
                  </a:cxn>
                </a:cxnLst>
                <a:rect l="0" t="0" r="r" b="b"/>
                <a:pathLst>
                  <a:path w="38" h="33">
                    <a:moveTo>
                      <a:pt x="0" y="26"/>
                    </a:moveTo>
                    <a:lnTo>
                      <a:pt x="7" y="33"/>
                    </a:lnTo>
                    <a:lnTo>
                      <a:pt x="38" y="5"/>
                    </a:lnTo>
                    <a:lnTo>
                      <a:pt x="33" y="0"/>
                    </a:lnTo>
                    <a:lnTo>
                      <a:pt x="0" y="26"/>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8" name="Freeform 585"/>
              <p:cNvSpPr/>
              <p:nvPr/>
            </p:nvSpPr>
            <p:spPr bwMode="auto">
              <a:xfrm>
                <a:off x="2080" y="2435"/>
                <a:ext cx="42" cy="38"/>
              </a:xfrm>
              <a:custGeom>
                <a:avLst/>
                <a:gdLst>
                  <a:gd name="T0" fmla="*/ 0 w 42"/>
                  <a:gd name="T1" fmla="*/ 34 h 38"/>
                  <a:gd name="T2" fmla="*/ 4 w 42"/>
                  <a:gd name="T3" fmla="*/ 38 h 38"/>
                  <a:gd name="T4" fmla="*/ 42 w 42"/>
                  <a:gd name="T5" fmla="*/ 5 h 38"/>
                  <a:gd name="T6" fmla="*/ 37 w 42"/>
                  <a:gd name="T7" fmla="*/ 0 h 38"/>
                  <a:gd name="T8" fmla="*/ 0 w 42"/>
                  <a:gd name="T9" fmla="*/ 34 h 38"/>
                </a:gdLst>
                <a:ahLst/>
                <a:cxnLst>
                  <a:cxn ang="0">
                    <a:pos x="T0" y="T1"/>
                  </a:cxn>
                  <a:cxn ang="0">
                    <a:pos x="T2" y="T3"/>
                  </a:cxn>
                  <a:cxn ang="0">
                    <a:pos x="T4" y="T5"/>
                  </a:cxn>
                  <a:cxn ang="0">
                    <a:pos x="T6" y="T7"/>
                  </a:cxn>
                  <a:cxn ang="0">
                    <a:pos x="T8" y="T9"/>
                  </a:cxn>
                </a:cxnLst>
                <a:rect l="0" t="0" r="r" b="b"/>
                <a:pathLst>
                  <a:path w="42" h="38">
                    <a:moveTo>
                      <a:pt x="0" y="34"/>
                    </a:moveTo>
                    <a:lnTo>
                      <a:pt x="4" y="38"/>
                    </a:lnTo>
                    <a:lnTo>
                      <a:pt x="42" y="5"/>
                    </a:lnTo>
                    <a:lnTo>
                      <a:pt x="37" y="0"/>
                    </a:lnTo>
                    <a:lnTo>
                      <a:pt x="0" y="34"/>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9" name="Freeform 586"/>
              <p:cNvSpPr>
                <a:spLocks noEditPoints="1"/>
              </p:cNvSpPr>
              <p:nvPr/>
            </p:nvSpPr>
            <p:spPr bwMode="auto">
              <a:xfrm>
                <a:off x="2153" y="2174"/>
                <a:ext cx="57" cy="95"/>
              </a:xfrm>
              <a:custGeom>
                <a:avLst/>
                <a:gdLst>
                  <a:gd name="T0" fmla="*/ 0 w 57"/>
                  <a:gd name="T1" fmla="*/ 19 h 95"/>
                  <a:gd name="T2" fmla="*/ 31 w 57"/>
                  <a:gd name="T3" fmla="*/ 95 h 95"/>
                  <a:gd name="T4" fmla="*/ 57 w 57"/>
                  <a:gd name="T5" fmla="*/ 74 h 95"/>
                  <a:gd name="T6" fmla="*/ 24 w 57"/>
                  <a:gd name="T7" fmla="*/ 0 h 95"/>
                  <a:gd name="T8" fmla="*/ 0 w 57"/>
                  <a:gd name="T9" fmla="*/ 19 h 95"/>
                  <a:gd name="T10" fmla="*/ 35 w 57"/>
                  <a:gd name="T11" fmla="*/ 81 h 95"/>
                  <a:gd name="T12" fmla="*/ 9 w 57"/>
                  <a:gd name="T13" fmla="*/ 19 h 95"/>
                  <a:gd name="T14" fmla="*/ 24 w 57"/>
                  <a:gd name="T15" fmla="*/ 10 h 95"/>
                  <a:gd name="T16" fmla="*/ 47 w 57"/>
                  <a:gd name="T17" fmla="*/ 71 h 95"/>
                  <a:gd name="T18" fmla="*/ 35 w 57"/>
                  <a:gd name="T19" fmla="*/ 8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5">
                    <a:moveTo>
                      <a:pt x="0" y="19"/>
                    </a:moveTo>
                    <a:lnTo>
                      <a:pt x="31" y="95"/>
                    </a:lnTo>
                    <a:lnTo>
                      <a:pt x="57" y="74"/>
                    </a:lnTo>
                    <a:lnTo>
                      <a:pt x="24" y="0"/>
                    </a:lnTo>
                    <a:lnTo>
                      <a:pt x="0" y="19"/>
                    </a:lnTo>
                    <a:close/>
                    <a:moveTo>
                      <a:pt x="35" y="81"/>
                    </a:moveTo>
                    <a:lnTo>
                      <a:pt x="9" y="19"/>
                    </a:lnTo>
                    <a:lnTo>
                      <a:pt x="24" y="10"/>
                    </a:lnTo>
                    <a:lnTo>
                      <a:pt x="47" y="71"/>
                    </a:lnTo>
                    <a:lnTo>
                      <a:pt x="35" y="81"/>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0" name="Freeform 587"/>
              <p:cNvSpPr/>
              <p:nvPr/>
            </p:nvSpPr>
            <p:spPr bwMode="auto">
              <a:xfrm>
                <a:off x="2236" y="2310"/>
                <a:ext cx="35" cy="30"/>
              </a:xfrm>
              <a:custGeom>
                <a:avLst/>
                <a:gdLst>
                  <a:gd name="T0" fmla="*/ 0 w 35"/>
                  <a:gd name="T1" fmla="*/ 23 h 30"/>
                  <a:gd name="T2" fmla="*/ 4 w 35"/>
                  <a:gd name="T3" fmla="*/ 30 h 30"/>
                  <a:gd name="T4" fmla="*/ 35 w 35"/>
                  <a:gd name="T5" fmla="*/ 7 h 30"/>
                  <a:gd name="T6" fmla="*/ 30 w 35"/>
                  <a:gd name="T7" fmla="*/ 0 h 30"/>
                  <a:gd name="T8" fmla="*/ 0 w 35"/>
                  <a:gd name="T9" fmla="*/ 23 h 30"/>
                </a:gdLst>
                <a:ahLst/>
                <a:cxnLst>
                  <a:cxn ang="0">
                    <a:pos x="T0" y="T1"/>
                  </a:cxn>
                  <a:cxn ang="0">
                    <a:pos x="T2" y="T3"/>
                  </a:cxn>
                  <a:cxn ang="0">
                    <a:pos x="T4" y="T5"/>
                  </a:cxn>
                  <a:cxn ang="0">
                    <a:pos x="T6" y="T7"/>
                  </a:cxn>
                  <a:cxn ang="0">
                    <a:pos x="T8" y="T9"/>
                  </a:cxn>
                </a:cxnLst>
                <a:rect l="0" t="0" r="r" b="b"/>
                <a:pathLst>
                  <a:path w="35" h="30">
                    <a:moveTo>
                      <a:pt x="0" y="23"/>
                    </a:moveTo>
                    <a:lnTo>
                      <a:pt x="4" y="30"/>
                    </a:lnTo>
                    <a:lnTo>
                      <a:pt x="35" y="7"/>
                    </a:lnTo>
                    <a:lnTo>
                      <a:pt x="30" y="0"/>
                    </a:lnTo>
                    <a:lnTo>
                      <a:pt x="0" y="23"/>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1" name="Freeform 588"/>
              <p:cNvSpPr/>
              <p:nvPr/>
            </p:nvSpPr>
            <p:spPr bwMode="auto">
              <a:xfrm>
                <a:off x="2262" y="2129"/>
                <a:ext cx="33" cy="38"/>
              </a:xfrm>
              <a:custGeom>
                <a:avLst/>
                <a:gdLst>
                  <a:gd name="T0" fmla="*/ 2 w 14"/>
                  <a:gd name="T1" fmla="*/ 0 h 16"/>
                  <a:gd name="T2" fmla="*/ 0 w 14"/>
                  <a:gd name="T3" fmla="*/ 3 h 16"/>
                  <a:gd name="T4" fmla="*/ 11 w 14"/>
                  <a:gd name="T5" fmla="*/ 16 h 16"/>
                  <a:gd name="T6" fmla="*/ 14 w 14"/>
                  <a:gd name="T7" fmla="*/ 14 h 16"/>
                  <a:gd name="T8" fmla="*/ 2 w 14"/>
                  <a:gd name="T9" fmla="*/ 0 h 16"/>
                </a:gdLst>
                <a:ahLst/>
                <a:cxnLst>
                  <a:cxn ang="0">
                    <a:pos x="T0" y="T1"/>
                  </a:cxn>
                  <a:cxn ang="0">
                    <a:pos x="T2" y="T3"/>
                  </a:cxn>
                  <a:cxn ang="0">
                    <a:pos x="T4" y="T5"/>
                  </a:cxn>
                  <a:cxn ang="0">
                    <a:pos x="T6" y="T7"/>
                  </a:cxn>
                  <a:cxn ang="0">
                    <a:pos x="T8" y="T9"/>
                  </a:cxn>
                </a:cxnLst>
                <a:rect l="0" t="0" r="r" b="b"/>
                <a:pathLst>
                  <a:path w="14" h="16">
                    <a:moveTo>
                      <a:pt x="2" y="0"/>
                    </a:moveTo>
                    <a:cubicBezTo>
                      <a:pt x="0" y="3"/>
                      <a:pt x="0" y="3"/>
                      <a:pt x="0" y="3"/>
                    </a:cubicBezTo>
                    <a:cubicBezTo>
                      <a:pt x="5" y="7"/>
                      <a:pt x="10" y="13"/>
                      <a:pt x="11" y="16"/>
                    </a:cubicBezTo>
                    <a:cubicBezTo>
                      <a:pt x="14" y="14"/>
                      <a:pt x="14" y="14"/>
                      <a:pt x="14" y="14"/>
                    </a:cubicBezTo>
                    <a:cubicBezTo>
                      <a:pt x="11" y="8"/>
                      <a:pt x="6" y="3"/>
                      <a:pt x="2" y="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2" name="Freeform 589"/>
              <p:cNvSpPr>
                <a:spLocks noEditPoints="1"/>
              </p:cNvSpPr>
              <p:nvPr/>
            </p:nvSpPr>
            <p:spPr bwMode="auto">
              <a:xfrm>
                <a:off x="2999" y="2639"/>
                <a:ext cx="159" cy="145"/>
              </a:xfrm>
              <a:custGeom>
                <a:avLst/>
                <a:gdLst>
                  <a:gd name="T0" fmla="*/ 47 w 67"/>
                  <a:gd name="T1" fmla="*/ 0 h 61"/>
                  <a:gd name="T2" fmla="*/ 0 w 67"/>
                  <a:gd name="T3" fmla="*/ 39 h 61"/>
                  <a:gd name="T4" fmla="*/ 21 w 67"/>
                  <a:gd name="T5" fmla="*/ 61 h 61"/>
                  <a:gd name="T6" fmla="*/ 36 w 67"/>
                  <a:gd name="T7" fmla="*/ 47 h 61"/>
                  <a:gd name="T8" fmla="*/ 67 w 67"/>
                  <a:gd name="T9" fmla="*/ 19 h 61"/>
                  <a:gd name="T10" fmla="*/ 47 w 67"/>
                  <a:gd name="T11" fmla="*/ 0 h 61"/>
                  <a:gd name="T12" fmla="*/ 20 w 67"/>
                  <a:gd name="T13" fmla="*/ 53 h 61"/>
                  <a:gd name="T14" fmla="*/ 8 w 67"/>
                  <a:gd name="T15" fmla="*/ 41 h 61"/>
                  <a:gd name="T16" fmla="*/ 46 w 67"/>
                  <a:gd name="T17" fmla="*/ 8 h 61"/>
                  <a:gd name="T18" fmla="*/ 58 w 67"/>
                  <a:gd name="T19" fmla="*/ 21 h 61"/>
                  <a:gd name="T20" fmla="*/ 20 w 67"/>
                  <a:gd name="T21" fmla="*/ 5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61">
                    <a:moveTo>
                      <a:pt x="47" y="0"/>
                    </a:moveTo>
                    <a:cubicBezTo>
                      <a:pt x="41" y="5"/>
                      <a:pt x="8" y="31"/>
                      <a:pt x="0" y="39"/>
                    </a:cubicBezTo>
                    <a:cubicBezTo>
                      <a:pt x="4" y="45"/>
                      <a:pt x="14" y="56"/>
                      <a:pt x="21" y="61"/>
                    </a:cubicBezTo>
                    <a:cubicBezTo>
                      <a:pt x="24" y="59"/>
                      <a:pt x="29" y="53"/>
                      <a:pt x="36" y="47"/>
                    </a:cubicBezTo>
                    <a:cubicBezTo>
                      <a:pt x="47" y="37"/>
                      <a:pt x="61" y="25"/>
                      <a:pt x="67" y="19"/>
                    </a:cubicBezTo>
                    <a:cubicBezTo>
                      <a:pt x="64" y="17"/>
                      <a:pt x="52" y="4"/>
                      <a:pt x="47" y="0"/>
                    </a:cubicBezTo>
                    <a:close/>
                    <a:moveTo>
                      <a:pt x="20" y="53"/>
                    </a:moveTo>
                    <a:cubicBezTo>
                      <a:pt x="18" y="50"/>
                      <a:pt x="11" y="45"/>
                      <a:pt x="8" y="41"/>
                    </a:cubicBezTo>
                    <a:cubicBezTo>
                      <a:pt x="14" y="34"/>
                      <a:pt x="41" y="12"/>
                      <a:pt x="46" y="8"/>
                    </a:cubicBezTo>
                    <a:cubicBezTo>
                      <a:pt x="50" y="11"/>
                      <a:pt x="56" y="18"/>
                      <a:pt x="58" y="21"/>
                    </a:cubicBezTo>
                    <a:cubicBezTo>
                      <a:pt x="51" y="28"/>
                      <a:pt x="26" y="48"/>
                      <a:pt x="20" y="5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3" name="Freeform 590"/>
              <p:cNvSpPr>
                <a:spLocks noEditPoints="1"/>
              </p:cNvSpPr>
              <p:nvPr/>
            </p:nvSpPr>
            <p:spPr bwMode="auto">
              <a:xfrm>
                <a:off x="3068" y="1730"/>
                <a:ext cx="54" cy="76"/>
              </a:xfrm>
              <a:custGeom>
                <a:avLst/>
                <a:gdLst>
                  <a:gd name="T0" fmla="*/ 54 w 54"/>
                  <a:gd name="T1" fmla="*/ 7 h 76"/>
                  <a:gd name="T2" fmla="*/ 12 w 54"/>
                  <a:gd name="T3" fmla="*/ 0 h 76"/>
                  <a:gd name="T4" fmla="*/ 0 w 54"/>
                  <a:gd name="T5" fmla="*/ 69 h 76"/>
                  <a:gd name="T6" fmla="*/ 45 w 54"/>
                  <a:gd name="T7" fmla="*/ 76 h 76"/>
                  <a:gd name="T8" fmla="*/ 54 w 54"/>
                  <a:gd name="T9" fmla="*/ 7 h 76"/>
                  <a:gd name="T10" fmla="*/ 38 w 54"/>
                  <a:gd name="T11" fmla="*/ 67 h 76"/>
                  <a:gd name="T12" fmla="*/ 12 w 54"/>
                  <a:gd name="T13" fmla="*/ 62 h 76"/>
                  <a:gd name="T14" fmla="*/ 19 w 54"/>
                  <a:gd name="T15" fmla="*/ 10 h 76"/>
                  <a:gd name="T16" fmla="*/ 45 w 54"/>
                  <a:gd name="T17" fmla="*/ 15 h 76"/>
                  <a:gd name="T18" fmla="*/ 38 w 54"/>
                  <a:gd name="T19" fmla="*/ 6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76">
                    <a:moveTo>
                      <a:pt x="54" y="7"/>
                    </a:moveTo>
                    <a:lnTo>
                      <a:pt x="12" y="0"/>
                    </a:lnTo>
                    <a:lnTo>
                      <a:pt x="0" y="69"/>
                    </a:lnTo>
                    <a:lnTo>
                      <a:pt x="45" y="76"/>
                    </a:lnTo>
                    <a:lnTo>
                      <a:pt x="54" y="7"/>
                    </a:lnTo>
                    <a:close/>
                    <a:moveTo>
                      <a:pt x="38" y="67"/>
                    </a:moveTo>
                    <a:lnTo>
                      <a:pt x="12" y="62"/>
                    </a:lnTo>
                    <a:lnTo>
                      <a:pt x="19" y="10"/>
                    </a:lnTo>
                    <a:lnTo>
                      <a:pt x="45" y="15"/>
                    </a:lnTo>
                    <a:lnTo>
                      <a:pt x="38" y="67"/>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4" name="Freeform 591"/>
              <p:cNvSpPr>
                <a:spLocks noEditPoints="1"/>
              </p:cNvSpPr>
              <p:nvPr/>
            </p:nvSpPr>
            <p:spPr bwMode="auto">
              <a:xfrm>
                <a:off x="682" y="1372"/>
                <a:ext cx="4337" cy="1559"/>
              </a:xfrm>
              <a:custGeom>
                <a:avLst/>
                <a:gdLst>
                  <a:gd name="T0" fmla="*/ 1517 w 1834"/>
                  <a:gd name="T1" fmla="*/ 35 h 657"/>
                  <a:gd name="T2" fmla="*/ 1023 w 1834"/>
                  <a:gd name="T3" fmla="*/ 7 h 657"/>
                  <a:gd name="T4" fmla="*/ 830 w 1834"/>
                  <a:gd name="T5" fmla="*/ 43 h 657"/>
                  <a:gd name="T6" fmla="*/ 253 w 1834"/>
                  <a:gd name="T7" fmla="*/ 146 h 657"/>
                  <a:gd name="T8" fmla="*/ 204 w 1834"/>
                  <a:gd name="T9" fmla="*/ 657 h 657"/>
                  <a:gd name="T10" fmla="*/ 572 w 1834"/>
                  <a:gd name="T11" fmla="*/ 657 h 657"/>
                  <a:gd name="T12" fmla="*/ 733 w 1834"/>
                  <a:gd name="T13" fmla="*/ 630 h 657"/>
                  <a:gd name="T14" fmla="*/ 1069 w 1834"/>
                  <a:gd name="T15" fmla="*/ 424 h 657"/>
                  <a:gd name="T16" fmla="*/ 1653 w 1834"/>
                  <a:gd name="T17" fmla="*/ 546 h 657"/>
                  <a:gd name="T18" fmla="*/ 1555 w 1834"/>
                  <a:gd name="T19" fmla="*/ 578 h 657"/>
                  <a:gd name="T20" fmla="*/ 1405 w 1834"/>
                  <a:gd name="T21" fmla="*/ 160 h 657"/>
                  <a:gd name="T22" fmla="*/ 1576 w 1834"/>
                  <a:gd name="T23" fmla="*/ 59 h 657"/>
                  <a:gd name="T24" fmla="*/ 1777 w 1834"/>
                  <a:gd name="T25" fmla="*/ 306 h 657"/>
                  <a:gd name="T26" fmla="*/ 1398 w 1834"/>
                  <a:gd name="T27" fmla="*/ 463 h 657"/>
                  <a:gd name="T28" fmla="*/ 1506 w 1834"/>
                  <a:gd name="T29" fmla="*/ 394 h 657"/>
                  <a:gd name="T30" fmla="*/ 1547 w 1834"/>
                  <a:gd name="T31" fmla="*/ 316 h 657"/>
                  <a:gd name="T32" fmla="*/ 1579 w 1834"/>
                  <a:gd name="T33" fmla="*/ 278 h 657"/>
                  <a:gd name="T34" fmla="*/ 1630 w 1834"/>
                  <a:gd name="T35" fmla="*/ 154 h 657"/>
                  <a:gd name="T36" fmla="*/ 1312 w 1834"/>
                  <a:gd name="T37" fmla="*/ 344 h 657"/>
                  <a:gd name="T38" fmla="*/ 1366 w 1834"/>
                  <a:gd name="T39" fmla="*/ 480 h 657"/>
                  <a:gd name="T40" fmla="*/ 1487 w 1834"/>
                  <a:gd name="T41" fmla="*/ 529 h 657"/>
                  <a:gd name="T42" fmla="*/ 1505 w 1834"/>
                  <a:gd name="T43" fmla="*/ 485 h 657"/>
                  <a:gd name="T44" fmla="*/ 1728 w 1834"/>
                  <a:gd name="T45" fmla="*/ 292 h 657"/>
                  <a:gd name="T46" fmla="*/ 1725 w 1834"/>
                  <a:gd name="T47" fmla="*/ 111 h 657"/>
                  <a:gd name="T48" fmla="*/ 1542 w 1834"/>
                  <a:gd name="T49" fmla="*/ 56 h 657"/>
                  <a:gd name="T50" fmla="*/ 1269 w 1834"/>
                  <a:gd name="T51" fmla="*/ 126 h 657"/>
                  <a:gd name="T52" fmla="*/ 609 w 1834"/>
                  <a:gd name="T53" fmla="*/ 492 h 657"/>
                  <a:gd name="T54" fmla="*/ 439 w 1834"/>
                  <a:gd name="T55" fmla="*/ 340 h 657"/>
                  <a:gd name="T56" fmla="*/ 141 w 1834"/>
                  <a:gd name="T57" fmla="*/ 381 h 657"/>
                  <a:gd name="T58" fmla="*/ 83 w 1834"/>
                  <a:gd name="T59" fmla="*/ 364 h 657"/>
                  <a:gd name="T60" fmla="*/ 207 w 1834"/>
                  <a:gd name="T61" fmla="*/ 199 h 657"/>
                  <a:gd name="T62" fmla="*/ 634 w 1834"/>
                  <a:gd name="T63" fmla="*/ 95 h 657"/>
                  <a:gd name="T64" fmla="*/ 752 w 1834"/>
                  <a:gd name="T65" fmla="*/ 39 h 657"/>
                  <a:gd name="T66" fmla="*/ 830 w 1834"/>
                  <a:gd name="T67" fmla="*/ 331 h 657"/>
                  <a:gd name="T68" fmla="*/ 559 w 1834"/>
                  <a:gd name="T69" fmla="*/ 282 h 657"/>
                  <a:gd name="T70" fmla="*/ 842 w 1834"/>
                  <a:gd name="T71" fmla="*/ 184 h 657"/>
                  <a:gd name="T72" fmla="*/ 612 w 1834"/>
                  <a:gd name="T73" fmla="*/ 230 h 657"/>
                  <a:gd name="T74" fmla="*/ 546 w 1834"/>
                  <a:gd name="T75" fmla="*/ 241 h 657"/>
                  <a:gd name="T76" fmla="*/ 161 w 1834"/>
                  <a:gd name="T77" fmla="*/ 366 h 657"/>
                  <a:gd name="T78" fmla="*/ 926 w 1834"/>
                  <a:gd name="T79" fmla="*/ 409 h 657"/>
                  <a:gd name="T80" fmla="*/ 1051 w 1834"/>
                  <a:gd name="T81" fmla="*/ 245 h 657"/>
                  <a:gd name="T82" fmla="*/ 1164 w 1834"/>
                  <a:gd name="T83" fmla="*/ 199 h 657"/>
                  <a:gd name="T84" fmla="*/ 1141 w 1834"/>
                  <a:gd name="T85" fmla="*/ 126 h 657"/>
                  <a:gd name="T86" fmla="*/ 1230 w 1834"/>
                  <a:gd name="T87" fmla="*/ 95 h 657"/>
                  <a:gd name="T88" fmla="*/ 903 w 1834"/>
                  <a:gd name="T89" fmla="*/ 13 h 657"/>
                  <a:gd name="T90" fmla="*/ 813 w 1834"/>
                  <a:gd name="T91" fmla="*/ 73 h 657"/>
                  <a:gd name="T92" fmla="*/ 82 w 1834"/>
                  <a:gd name="T93" fmla="*/ 230 h 657"/>
                  <a:gd name="T94" fmla="*/ 79 w 1834"/>
                  <a:gd name="T95" fmla="*/ 553 h 657"/>
                  <a:gd name="T96" fmla="*/ 189 w 1834"/>
                  <a:gd name="T97" fmla="*/ 616 h 657"/>
                  <a:gd name="T98" fmla="*/ 241 w 1834"/>
                  <a:gd name="T99" fmla="*/ 591 h 657"/>
                  <a:gd name="T100" fmla="*/ 453 w 1834"/>
                  <a:gd name="T101" fmla="*/ 452 h 657"/>
                  <a:gd name="T102" fmla="*/ 457 w 1834"/>
                  <a:gd name="T103" fmla="*/ 494 h 657"/>
                  <a:gd name="T104" fmla="*/ 718 w 1834"/>
                  <a:gd name="T105" fmla="*/ 551 h 657"/>
                  <a:gd name="T106" fmla="*/ 840 w 1834"/>
                  <a:gd name="T107" fmla="*/ 480 h 657"/>
                  <a:gd name="T108" fmla="*/ 820 w 1834"/>
                  <a:gd name="T109" fmla="*/ 503 h 657"/>
                  <a:gd name="T110" fmla="*/ 1294 w 1834"/>
                  <a:gd name="T111" fmla="*/ 637 h 657"/>
                  <a:gd name="T112" fmla="*/ 1033 w 1834"/>
                  <a:gd name="T113" fmla="*/ 485 h 657"/>
                  <a:gd name="T114" fmla="*/ 1024 w 1834"/>
                  <a:gd name="T115" fmla="*/ 404 h 657"/>
                  <a:gd name="T116" fmla="*/ 1179 w 1834"/>
                  <a:gd name="T117" fmla="*/ 407 h 657"/>
                  <a:gd name="T118" fmla="*/ 1326 w 1834"/>
                  <a:gd name="T119" fmla="*/ 550 h 657"/>
                  <a:gd name="T120" fmla="*/ 1492 w 1834"/>
                  <a:gd name="T121" fmla="*/ 521 h 657"/>
                  <a:gd name="T122" fmla="*/ 1587 w 1834"/>
                  <a:gd name="T123" fmla="*/ 591 h 657"/>
                  <a:gd name="T124" fmla="*/ 1677 w 1834"/>
                  <a:gd name="T125" fmla="*/ 604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34" h="657">
                    <a:moveTo>
                      <a:pt x="1760" y="588"/>
                    </a:moveTo>
                    <a:cubicBezTo>
                      <a:pt x="1759" y="586"/>
                      <a:pt x="1758" y="584"/>
                      <a:pt x="1757" y="582"/>
                    </a:cubicBezTo>
                    <a:cubicBezTo>
                      <a:pt x="1767" y="579"/>
                      <a:pt x="1775" y="577"/>
                      <a:pt x="1783" y="575"/>
                    </a:cubicBezTo>
                    <a:cubicBezTo>
                      <a:pt x="1782" y="573"/>
                      <a:pt x="1781" y="570"/>
                      <a:pt x="1780" y="566"/>
                    </a:cubicBezTo>
                    <a:cubicBezTo>
                      <a:pt x="1790" y="564"/>
                      <a:pt x="1790" y="564"/>
                      <a:pt x="1790" y="564"/>
                    </a:cubicBezTo>
                    <a:cubicBezTo>
                      <a:pt x="1789" y="562"/>
                      <a:pt x="1789" y="560"/>
                      <a:pt x="1788" y="556"/>
                    </a:cubicBezTo>
                    <a:cubicBezTo>
                      <a:pt x="1796" y="554"/>
                      <a:pt x="1796" y="554"/>
                      <a:pt x="1796" y="554"/>
                    </a:cubicBezTo>
                    <a:cubicBezTo>
                      <a:pt x="1795" y="553"/>
                      <a:pt x="1795" y="550"/>
                      <a:pt x="1794" y="548"/>
                    </a:cubicBezTo>
                    <a:cubicBezTo>
                      <a:pt x="1806" y="544"/>
                      <a:pt x="1806" y="544"/>
                      <a:pt x="1806" y="544"/>
                    </a:cubicBezTo>
                    <a:cubicBezTo>
                      <a:pt x="1805" y="543"/>
                      <a:pt x="1804" y="540"/>
                      <a:pt x="1803" y="537"/>
                    </a:cubicBezTo>
                    <a:cubicBezTo>
                      <a:pt x="1807" y="536"/>
                      <a:pt x="1810" y="535"/>
                      <a:pt x="1813" y="534"/>
                    </a:cubicBezTo>
                    <a:cubicBezTo>
                      <a:pt x="1808" y="522"/>
                      <a:pt x="1801" y="494"/>
                      <a:pt x="1794" y="464"/>
                    </a:cubicBezTo>
                    <a:cubicBezTo>
                      <a:pt x="1823" y="455"/>
                      <a:pt x="1834" y="411"/>
                      <a:pt x="1807" y="396"/>
                    </a:cubicBezTo>
                    <a:cubicBezTo>
                      <a:pt x="1823" y="367"/>
                      <a:pt x="1816" y="324"/>
                      <a:pt x="1780" y="313"/>
                    </a:cubicBezTo>
                    <a:cubicBezTo>
                      <a:pt x="1786" y="297"/>
                      <a:pt x="1790" y="279"/>
                      <a:pt x="1792" y="261"/>
                    </a:cubicBezTo>
                    <a:cubicBezTo>
                      <a:pt x="1773" y="285"/>
                      <a:pt x="1751" y="293"/>
                      <a:pt x="1731" y="297"/>
                    </a:cubicBezTo>
                    <a:cubicBezTo>
                      <a:pt x="1756" y="278"/>
                      <a:pt x="1775" y="239"/>
                      <a:pt x="1758" y="193"/>
                    </a:cubicBezTo>
                    <a:cubicBezTo>
                      <a:pt x="1788" y="178"/>
                      <a:pt x="1799" y="155"/>
                      <a:pt x="1791" y="130"/>
                    </a:cubicBezTo>
                    <a:cubicBezTo>
                      <a:pt x="1804" y="87"/>
                      <a:pt x="1766" y="44"/>
                      <a:pt x="1724" y="47"/>
                    </a:cubicBezTo>
                    <a:cubicBezTo>
                      <a:pt x="1728" y="32"/>
                      <a:pt x="1722" y="18"/>
                      <a:pt x="1712" y="7"/>
                    </a:cubicBezTo>
                    <a:cubicBezTo>
                      <a:pt x="1706" y="7"/>
                      <a:pt x="1706" y="7"/>
                      <a:pt x="1706" y="7"/>
                    </a:cubicBezTo>
                    <a:cubicBezTo>
                      <a:pt x="1715" y="15"/>
                      <a:pt x="1723" y="27"/>
                      <a:pt x="1717" y="48"/>
                    </a:cubicBezTo>
                    <a:cubicBezTo>
                      <a:pt x="1713" y="49"/>
                      <a:pt x="1709" y="50"/>
                      <a:pt x="1705" y="52"/>
                    </a:cubicBezTo>
                    <a:cubicBezTo>
                      <a:pt x="1708" y="40"/>
                      <a:pt x="1706" y="30"/>
                      <a:pt x="1699" y="21"/>
                    </a:cubicBezTo>
                    <a:cubicBezTo>
                      <a:pt x="1690" y="8"/>
                      <a:pt x="1663" y="1"/>
                      <a:pt x="1653" y="20"/>
                    </a:cubicBezTo>
                    <a:cubicBezTo>
                      <a:pt x="1651" y="24"/>
                      <a:pt x="1650" y="29"/>
                      <a:pt x="1651" y="34"/>
                    </a:cubicBezTo>
                    <a:cubicBezTo>
                      <a:pt x="1653" y="41"/>
                      <a:pt x="1657" y="48"/>
                      <a:pt x="1663" y="51"/>
                    </a:cubicBezTo>
                    <a:cubicBezTo>
                      <a:pt x="1673" y="55"/>
                      <a:pt x="1687" y="51"/>
                      <a:pt x="1689" y="41"/>
                    </a:cubicBezTo>
                    <a:cubicBezTo>
                      <a:pt x="1690" y="31"/>
                      <a:pt x="1681" y="24"/>
                      <a:pt x="1672" y="26"/>
                    </a:cubicBezTo>
                    <a:cubicBezTo>
                      <a:pt x="1665" y="28"/>
                      <a:pt x="1664" y="38"/>
                      <a:pt x="1670" y="40"/>
                    </a:cubicBezTo>
                    <a:cubicBezTo>
                      <a:pt x="1672" y="41"/>
                      <a:pt x="1675" y="40"/>
                      <a:pt x="1674" y="38"/>
                    </a:cubicBezTo>
                    <a:cubicBezTo>
                      <a:pt x="1670" y="36"/>
                      <a:pt x="1671" y="32"/>
                      <a:pt x="1675" y="31"/>
                    </a:cubicBezTo>
                    <a:cubicBezTo>
                      <a:pt x="1679" y="31"/>
                      <a:pt x="1684" y="33"/>
                      <a:pt x="1683" y="40"/>
                    </a:cubicBezTo>
                    <a:cubicBezTo>
                      <a:pt x="1682" y="48"/>
                      <a:pt x="1674" y="50"/>
                      <a:pt x="1666" y="47"/>
                    </a:cubicBezTo>
                    <a:cubicBezTo>
                      <a:pt x="1657" y="44"/>
                      <a:pt x="1654" y="29"/>
                      <a:pt x="1658" y="22"/>
                    </a:cubicBezTo>
                    <a:cubicBezTo>
                      <a:pt x="1663" y="12"/>
                      <a:pt x="1682" y="11"/>
                      <a:pt x="1692" y="19"/>
                    </a:cubicBezTo>
                    <a:cubicBezTo>
                      <a:pt x="1708" y="34"/>
                      <a:pt x="1703" y="66"/>
                      <a:pt x="1673" y="64"/>
                    </a:cubicBezTo>
                    <a:cubicBezTo>
                      <a:pt x="1667" y="55"/>
                      <a:pt x="1655" y="50"/>
                      <a:pt x="1645" y="50"/>
                    </a:cubicBezTo>
                    <a:cubicBezTo>
                      <a:pt x="1647" y="45"/>
                      <a:pt x="1647" y="40"/>
                      <a:pt x="1646" y="35"/>
                    </a:cubicBezTo>
                    <a:cubicBezTo>
                      <a:pt x="1645" y="30"/>
                      <a:pt x="1643" y="25"/>
                      <a:pt x="1639" y="21"/>
                    </a:cubicBezTo>
                    <a:cubicBezTo>
                      <a:pt x="1641" y="15"/>
                      <a:pt x="1645" y="11"/>
                      <a:pt x="1649" y="7"/>
                    </a:cubicBezTo>
                    <a:cubicBezTo>
                      <a:pt x="1641" y="7"/>
                      <a:pt x="1641" y="7"/>
                      <a:pt x="1641" y="7"/>
                    </a:cubicBezTo>
                    <a:cubicBezTo>
                      <a:pt x="1638" y="10"/>
                      <a:pt x="1636" y="13"/>
                      <a:pt x="1634" y="17"/>
                    </a:cubicBezTo>
                    <a:cubicBezTo>
                      <a:pt x="1627" y="11"/>
                      <a:pt x="1617" y="7"/>
                      <a:pt x="1606" y="7"/>
                    </a:cubicBezTo>
                    <a:cubicBezTo>
                      <a:pt x="1605" y="7"/>
                      <a:pt x="1605" y="7"/>
                      <a:pt x="1605" y="7"/>
                    </a:cubicBezTo>
                    <a:cubicBezTo>
                      <a:pt x="1602" y="7"/>
                      <a:pt x="1598" y="7"/>
                      <a:pt x="1595" y="8"/>
                    </a:cubicBezTo>
                    <a:cubicBezTo>
                      <a:pt x="1594" y="7"/>
                      <a:pt x="1594" y="7"/>
                      <a:pt x="1594" y="7"/>
                    </a:cubicBezTo>
                    <a:cubicBezTo>
                      <a:pt x="1588" y="7"/>
                      <a:pt x="1588" y="7"/>
                      <a:pt x="1588" y="7"/>
                    </a:cubicBezTo>
                    <a:cubicBezTo>
                      <a:pt x="1588" y="8"/>
                      <a:pt x="1589" y="8"/>
                      <a:pt x="1589" y="9"/>
                    </a:cubicBezTo>
                    <a:cubicBezTo>
                      <a:pt x="1587" y="10"/>
                      <a:pt x="1584" y="11"/>
                      <a:pt x="1582" y="13"/>
                    </a:cubicBezTo>
                    <a:cubicBezTo>
                      <a:pt x="1580" y="11"/>
                      <a:pt x="1579" y="9"/>
                      <a:pt x="1578" y="7"/>
                    </a:cubicBezTo>
                    <a:cubicBezTo>
                      <a:pt x="1571" y="7"/>
                      <a:pt x="1571" y="7"/>
                      <a:pt x="1571" y="7"/>
                    </a:cubicBezTo>
                    <a:cubicBezTo>
                      <a:pt x="1573" y="10"/>
                      <a:pt x="1575" y="13"/>
                      <a:pt x="1578" y="16"/>
                    </a:cubicBezTo>
                    <a:cubicBezTo>
                      <a:pt x="1573" y="19"/>
                      <a:pt x="1570" y="24"/>
                      <a:pt x="1568" y="29"/>
                    </a:cubicBezTo>
                    <a:cubicBezTo>
                      <a:pt x="1561" y="19"/>
                      <a:pt x="1556" y="12"/>
                      <a:pt x="1555" y="10"/>
                    </a:cubicBezTo>
                    <a:cubicBezTo>
                      <a:pt x="1550" y="17"/>
                      <a:pt x="1542" y="31"/>
                      <a:pt x="1533" y="46"/>
                    </a:cubicBezTo>
                    <a:cubicBezTo>
                      <a:pt x="1529" y="43"/>
                      <a:pt x="1525" y="40"/>
                      <a:pt x="1521" y="37"/>
                    </a:cubicBezTo>
                    <a:cubicBezTo>
                      <a:pt x="1529" y="26"/>
                      <a:pt x="1536" y="16"/>
                      <a:pt x="1543" y="7"/>
                    </a:cubicBezTo>
                    <a:cubicBezTo>
                      <a:pt x="1537" y="7"/>
                      <a:pt x="1537" y="7"/>
                      <a:pt x="1537" y="7"/>
                    </a:cubicBezTo>
                    <a:cubicBezTo>
                      <a:pt x="1530" y="16"/>
                      <a:pt x="1523" y="26"/>
                      <a:pt x="1517" y="35"/>
                    </a:cubicBezTo>
                    <a:cubicBezTo>
                      <a:pt x="1513" y="33"/>
                      <a:pt x="1509" y="32"/>
                      <a:pt x="1504" y="30"/>
                    </a:cubicBezTo>
                    <a:cubicBezTo>
                      <a:pt x="1510" y="23"/>
                      <a:pt x="1515" y="15"/>
                      <a:pt x="1520" y="7"/>
                    </a:cubicBezTo>
                    <a:cubicBezTo>
                      <a:pt x="1469" y="7"/>
                      <a:pt x="1469" y="7"/>
                      <a:pt x="1469" y="7"/>
                    </a:cubicBezTo>
                    <a:cubicBezTo>
                      <a:pt x="1480" y="9"/>
                      <a:pt x="1495" y="9"/>
                      <a:pt x="1514" y="7"/>
                    </a:cubicBezTo>
                    <a:cubicBezTo>
                      <a:pt x="1512" y="10"/>
                      <a:pt x="1510" y="14"/>
                      <a:pt x="1508" y="16"/>
                    </a:cubicBezTo>
                    <a:cubicBezTo>
                      <a:pt x="1479" y="19"/>
                      <a:pt x="1460" y="14"/>
                      <a:pt x="1448" y="7"/>
                    </a:cubicBezTo>
                    <a:cubicBezTo>
                      <a:pt x="1440" y="7"/>
                      <a:pt x="1440" y="7"/>
                      <a:pt x="1440" y="7"/>
                    </a:cubicBezTo>
                    <a:cubicBezTo>
                      <a:pt x="1452" y="16"/>
                      <a:pt x="1471" y="24"/>
                      <a:pt x="1506" y="20"/>
                    </a:cubicBezTo>
                    <a:cubicBezTo>
                      <a:pt x="1504" y="24"/>
                      <a:pt x="1502" y="27"/>
                      <a:pt x="1500" y="29"/>
                    </a:cubicBezTo>
                    <a:cubicBezTo>
                      <a:pt x="1480" y="26"/>
                      <a:pt x="1459" y="29"/>
                      <a:pt x="1444" y="39"/>
                    </a:cubicBezTo>
                    <a:cubicBezTo>
                      <a:pt x="1441" y="22"/>
                      <a:pt x="1429" y="12"/>
                      <a:pt x="1415" y="7"/>
                    </a:cubicBezTo>
                    <a:cubicBezTo>
                      <a:pt x="1366" y="7"/>
                      <a:pt x="1366" y="7"/>
                      <a:pt x="1366" y="7"/>
                    </a:cubicBezTo>
                    <a:cubicBezTo>
                      <a:pt x="1380" y="20"/>
                      <a:pt x="1387" y="43"/>
                      <a:pt x="1383" y="70"/>
                    </a:cubicBezTo>
                    <a:cubicBezTo>
                      <a:pt x="1380" y="90"/>
                      <a:pt x="1345" y="123"/>
                      <a:pt x="1310" y="125"/>
                    </a:cubicBezTo>
                    <a:cubicBezTo>
                      <a:pt x="1297" y="117"/>
                      <a:pt x="1284" y="112"/>
                      <a:pt x="1274" y="112"/>
                    </a:cubicBezTo>
                    <a:cubicBezTo>
                      <a:pt x="1273" y="113"/>
                      <a:pt x="1272" y="113"/>
                      <a:pt x="1271" y="113"/>
                    </a:cubicBezTo>
                    <a:cubicBezTo>
                      <a:pt x="1255" y="116"/>
                      <a:pt x="1224" y="150"/>
                      <a:pt x="1197" y="183"/>
                    </a:cubicBezTo>
                    <a:cubicBezTo>
                      <a:pt x="1191" y="178"/>
                      <a:pt x="1185" y="173"/>
                      <a:pt x="1179" y="169"/>
                    </a:cubicBezTo>
                    <a:cubicBezTo>
                      <a:pt x="1194" y="117"/>
                      <a:pt x="1235" y="109"/>
                      <a:pt x="1274" y="107"/>
                    </a:cubicBezTo>
                    <a:cubicBezTo>
                      <a:pt x="1297" y="105"/>
                      <a:pt x="1318" y="106"/>
                      <a:pt x="1333" y="99"/>
                    </a:cubicBezTo>
                    <a:cubicBezTo>
                      <a:pt x="1368" y="84"/>
                      <a:pt x="1378" y="53"/>
                      <a:pt x="1366" y="29"/>
                    </a:cubicBezTo>
                    <a:cubicBezTo>
                      <a:pt x="1351" y="0"/>
                      <a:pt x="1315" y="3"/>
                      <a:pt x="1300" y="18"/>
                    </a:cubicBezTo>
                    <a:cubicBezTo>
                      <a:pt x="1285" y="32"/>
                      <a:pt x="1285" y="49"/>
                      <a:pt x="1294" y="56"/>
                    </a:cubicBezTo>
                    <a:cubicBezTo>
                      <a:pt x="1300" y="61"/>
                      <a:pt x="1311" y="62"/>
                      <a:pt x="1320" y="53"/>
                    </a:cubicBezTo>
                    <a:cubicBezTo>
                      <a:pt x="1320" y="73"/>
                      <a:pt x="1295" y="79"/>
                      <a:pt x="1281" y="70"/>
                    </a:cubicBezTo>
                    <a:cubicBezTo>
                      <a:pt x="1257" y="55"/>
                      <a:pt x="1260" y="24"/>
                      <a:pt x="1277" y="7"/>
                    </a:cubicBezTo>
                    <a:cubicBezTo>
                      <a:pt x="1269" y="7"/>
                      <a:pt x="1269" y="7"/>
                      <a:pt x="1269" y="7"/>
                    </a:cubicBezTo>
                    <a:cubicBezTo>
                      <a:pt x="1266" y="10"/>
                      <a:pt x="1264" y="14"/>
                      <a:pt x="1262" y="18"/>
                    </a:cubicBezTo>
                    <a:cubicBezTo>
                      <a:pt x="1253" y="17"/>
                      <a:pt x="1243" y="13"/>
                      <a:pt x="1235" y="7"/>
                    </a:cubicBezTo>
                    <a:cubicBezTo>
                      <a:pt x="1225" y="7"/>
                      <a:pt x="1225" y="7"/>
                      <a:pt x="1225" y="7"/>
                    </a:cubicBezTo>
                    <a:cubicBezTo>
                      <a:pt x="1220" y="17"/>
                      <a:pt x="1218" y="29"/>
                      <a:pt x="1218" y="42"/>
                    </a:cubicBezTo>
                    <a:cubicBezTo>
                      <a:pt x="1216" y="39"/>
                      <a:pt x="1213" y="35"/>
                      <a:pt x="1211" y="32"/>
                    </a:cubicBezTo>
                    <a:cubicBezTo>
                      <a:pt x="1211" y="23"/>
                      <a:pt x="1213" y="15"/>
                      <a:pt x="1217" y="7"/>
                    </a:cubicBezTo>
                    <a:cubicBezTo>
                      <a:pt x="1210" y="7"/>
                      <a:pt x="1210" y="7"/>
                      <a:pt x="1210" y="7"/>
                    </a:cubicBezTo>
                    <a:cubicBezTo>
                      <a:pt x="1208" y="12"/>
                      <a:pt x="1206" y="18"/>
                      <a:pt x="1206" y="24"/>
                    </a:cubicBezTo>
                    <a:cubicBezTo>
                      <a:pt x="1200" y="16"/>
                      <a:pt x="1195" y="9"/>
                      <a:pt x="1194" y="8"/>
                    </a:cubicBezTo>
                    <a:cubicBezTo>
                      <a:pt x="1192" y="12"/>
                      <a:pt x="1189" y="20"/>
                      <a:pt x="1185" y="31"/>
                    </a:cubicBezTo>
                    <a:cubicBezTo>
                      <a:pt x="1181" y="28"/>
                      <a:pt x="1177" y="25"/>
                      <a:pt x="1173" y="23"/>
                    </a:cubicBezTo>
                    <a:cubicBezTo>
                      <a:pt x="1173" y="17"/>
                      <a:pt x="1175" y="12"/>
                      <a:pt x="1177" y="7"/>
                    </a:cubicBezTo>
                    <a:cubicBezTo>
                      <a:pt x="1171" y="7"/>
                      <a:pt x="1171" y="7"/>
                      <a:pt x="1171" y="7"/>
                    </a:cubicBezTo>
                    <a:cubicBezTo>
                      <a:pt x="1169" y="11"/>
                      <a:pt x="1168" y="15"/>
                      <a:pt x="1167" y="19"/>
                    </a:cubicBezTo>
                    <a:cubicBezTo>
                      <a:pt x="1165" y="15"/>
                      <a:pt x="1164" y="11"/>
                      <a:pt x="1162" y="7"/>
                    </a:cubicBezTo>
                    <a:cubicBezTo>
                      <a:pt x="1156" y="7"/>
                      <a:pt x="1156" y="7"/>
                      <a:pt x="1156" y="7"/>
                    </a:cubicBezTo>
                    <a:cubicBezTo>
                      <a:pt x="1158" y="10"/>
                      <a:pt x="1159" y="13"/>
                      <a:pt x="1161" y="17"/>
                    </a:cubicBezTo>
                    <a:cubicBezTo>
                      <a:pt x="1156" y="15"/>
                      <a:pt x="1152" y="13"/>
                      <a:pt x="1147" y="11"/>
                    </a:cubicBezTo>
                    <a:cubicBezTo>
                      <a:pt x="1146" y="10"/>
                      <a:pt x="1146" y="8"/>
                      <a:pt x="1145" y="7"/>
                    </a:cubicBezTo>
                    <a:cubicBezTo>
                      <a:pt x="1111" y="7"/>
                      <a:pt x="1111" y="7"/>
                      <a:pt x="1111" y="7"/>
                    </a:cubicBezTo>
                    <a:cubicBezTo>
                      <a:pt x="1136" y="10"/>
                      <a:pt x="1161" y="18"/>
                      <a:pt x="1184" y="34"/>
                    </a:cubicBezTo>
                    <a:cubicBezTo>
                      <a:pt x="1182" y="38"/>
                      <a:pt x="1181" y="43"/>
                      <a:pt x="1179" y="47"/>
                    </a:cubicBezTo>
                    <a:cubicBezTo>
                      <a:pt x="1114" y="1"/>
                      <a:pt x="1038" y="36"/>
                      <a:pt x="1019" y="74"/>
                    </a:cubicBezTo>
                    <a:cubicBezTo>
                      <a:pt x="1016" y="71"/>
                      <a:pt x="1014" y="69"/>
                      <a:pt x="1010" y="67"/>
                    </a:cubicBezTo>
                    <a:cubicBezTo>
                      <a:pt x="1014" y="57"/>
                      <a:pt x="1015" y="40"/>
                      <a:pt x="1009" y="30"/>
                    </a:cubicBezTo>
                    <a:cubicBezTo>
                      <a:pt x="1021" y="18"/>
                      <a:pt x="1042" y="10"/>
                      <a:pt x="1066" y="7"/>
                    </a:cubicBezTo>
                    <a:cubicBezTo>
                      <a:pt x="1046" y="7"/>
                      <a:pt x="1046" y="7"/>
                      <a:pt x="1046" y="7"/>
                    </a:cubicBezTo>
                    <a:cubicBezTo>
                      <a:pt x="1045" y="7"/>
                      <a:pt x="1045" y="7"/>
                      <a:pt x="1044" y="7"/>
                    </a:cubicBezTo>
                    <a:cubicBezTo>
                      <a:pt x="1044" y="7"/>
                      <a:pt x="1044" y="7"/>
                      <a:pt x="1044" y="7"/>
                    </a:cubicBezTo>
                    <a:cubicBezTo>
                      <a:pt x="1040" y="7"/>
                      <a:pt x="1040" y="7"/>
                      <a:pt x="1040" y="7"/>
                    </a:cubicBezTo>
                    <a:cubicBezTo>
                      <a:pt x="1040" y="7"/>
                      <a:pt x="1040" y="8"/>
                      <a:pt x="1041" y="8"/>
                    </a:cubicBezTo>
                    <a:cubicBezTo>
                      <a:pt x="1036" y="10"/>
                      <a:pt x="1032" y="11"/>
                      <a:pt x="1028" y="13"/>
                    </a:cubicBezTo>
                    <a:cubicBezTo>
                      <a:pt x="1026" y="11"/>
                      <a:pt x="1024" y="9"/>
                      <a:pt x="1023" y="7"/>
                    </a:cubicBezTo>
                    <a:cubicBezTo>
                      <a:pt x="1018" y="7"/>
                      <a:pt x="1018" y="7"/>
                      <a:pt x="1018" y="7"/>
                    </a:cubicBezTo>
                    <a:cubicBezTo>
                      <a:pt x="1020" y="9"/>
                      <a:pt x="1022" y="12"/>
                      <a:pt x="1024" y="15"/>
                    </a:cubicBezTo>
                    <a:cubicBezTo>
                      <a:pt x="1020" y="17"/>
                      <a:pt x="1016" y="19"/>
                      <a:pt x="1013" y="21"/>
                    </a:cubicBezTo>
                    <a:cubicBezTo>
                      <a:pt x="1008" y="15"/>
                      <a:pt x="1004" y="10"/>
                      <a:pt x="1004" y="9"/>
                    </a:cubicBezTo>
                    <a:cubicBezTo>
                      <a:pt x="1001" y="12"/>
                      <a:pt x="997" y="17"/>
                      <a:pt x="992" y="22"/>
                    </a:cubicBezTo>
                    <a:cubicBezTo>
                      <a:pt x="991" y="19"/>
                      <a:pt x="989" y="16"/>
                      <a:pt x="987" y="13"/>
                    </a:cubicBezTo>
                    <a:cubicBezTo>
                      <a:pt x="989" y="11"/>
                      <a:pt x="991" y="9"/>
                      <a:pt x="993" y="7"/>
                    </a:cubicBezTo>
                    <a:cubicBezTo>
                      <a:pt x="987" y="7"/>
                      <a:pt x="987" y="7"/>
                      <a:pt x="987" y="7"/>
                    </a:cubicBezTo>
                    <a:cubicBezTo>
                      <a:pt x="985" y="8"/>
                      <a:pt x="984" y="9"/>
                      <a:pt x="983" y="10"/>
                    </a:cubicBezTo>
                    <a:cubicBezTo>
                      <a:pt x="979" y="8"/>
                      <a:pt x="975" y="8"/>
                      <a:pt x="971" y="12"/>
                    </a:cubicBezTo>
                    <a:cubicBezTo>
                      <a:pt x="970" y="11"/>
                      <a:pt x="970" y="10"/>
                      <a:pt x="969" y="9"/>
                    </a:cubicBezTo>
                    <a:cubicBezTo>
                      <a:pt x="969" y="8"/>
                      <a:pt x="970" y="7"/>
                      <a:pt x="970" y="7"/>
                    </a:cubicBezTo>
                    <a:cubicBezTo>
                      <a:pt x="947" y="7"/>
                      <a:pt x="947" y="7"/>
                      <a:pt x="947" y="7"/>
                    </a:cubicBezTo>
                    <a:cubicBezTo>
                      <a:pt x="947" y="22"/>
                      <a:pt x="946" y="39"/>
                      <a:pt x="947" y="55"/>
                    </a:cubicBezTo>
                    <a:cubicBezTo>
                      <a:pt x="955" y="55"/>
                      <a:pt x="951" y="17"/>
                      <a:pt x="951" y="11"/>
                    </a:cubicBezTo>
                    <a:cubicBezTo>
                      <a:pt x="954" y="6"/>
                      <a:pt x="959" y="6"/>
                      <a:pt x="962" y="10"/>
                    </a:cubicBezTo>
                    <a:cubicBezTo>
                      <a:pt x="968" y="19"/>
                      <a:pt x="969" y="39"/>
                      <a:pt x="969" y="56"/>
                    </a:cubicBezTo>
                    <a:cubicBezTo>
                      <a:pt x="975" y="52"/>
                      <a:pt x="973" y="23"/>
                      <a:pt x="972" y="16"/>
                    </a:cubicBezTo>
                    <a:cubicBezTo>
                      <a:pt x="975" y="13"/>
                      <a:pt x="981" y="13"/>
                      <a:pt x="986" y="18"/>
                    </a:cubicBezTo>
                    <a:cubicBezTo>
                      <a:pt x="991" y="23"/>
                      <a:pt x="990" y="37"/>
                      <a:pt x="990" y="58"/>
                    </a:cubicBezTo>
                    <a:cubicBezTo>
                      <a:pt x="995" y="57"/>
                      <a:pt x="994" y="40"/>
                      <a:pt x="994" y="31"/>
                    </a:cubicBezTo>
                    <a:cubicBezTo>
                      <a:pt x="1001" y="28"/>
                      <a:pt x="1005" y="31"/>
                      <a:pt x="1007" y="35"/>
                    </a:cubicBezTo>
                    <a:cubicBezTo>
                      <a:pt x="1011" y="43"/>
                      <a:pt x="1010" y="57"/>
                      <a:pt x="1007" y="66"/>
                    </a:cubicBezTo>
                    <a:cubicBezTo>
                      <a:pt x="1002" y="64"/>
                      <a:pt x="996" y="63"/>
                      <a:pt x="990" y="64"/>
                    </a:cubicBezTo>
                    <a:cubicBezTo>
                      <a:pt x="973" y="66"/>
                      <a:pt x="954" y="80"/>
                      <a:pt x="963" y="101"/>
                    </a:cubicBezTo>
                    <a:cubicBezTo>
                      <a:pt x="968" y="94"/>
                      <a:pt x="977" y="84"/>
                      <a:pt x="989" y="88"/>
                    </a:cubicBezTo>
                    <a:cubicBezTo>
                      <a:pt x="993" y="90"/>
                      <a:pt x="997" y="92"/>
                      <a:pt x="999" y="94"/>
                    </a:cubicBezTo>
                    <a:cubicBezTo>
                      <a:pt x="998" y="101"/>
                      <a:pt x="995" y="116"/>
                      <a:pt x="991" y="124"/>
                    </a:cubicBezTo>
                    <a:cubicBezTo>
                      <a:pt x="990" y="125"/>
                      <a:pt x="988" y="126"/>
                      <a:pt x="987" y="128"/>
                    </a:cubicBezTo>
                    <a:cubicBezTo>
                      <a:pt x="967" y="125"/>
                      <a:pt x="967" y="125"/>
                      <a:pt x="967" y="125"/>
                    </a:cubicBezTo>
                    <a:cubicBezTo>
                      <a:pt x="964" y="141"/>
                      <a:pt x="964" y="141"/>
                      <a:pt x="964" y="141"/>
                    </a:cubicBezTo>
                    <a:cubicBezTo>
                      <a:pt x="947" y="143"/>
                      <a:pt x="930" y="134"/>
                      <a:pt x="917" y="123"/>
                    </a:cubicBezTo>
                    <a:cubicBezTo>
                      <a:pt x="915" y="100"/>
                      <a:pt x="910" y="84"/>
                      <a:pt x="904" y="68"/>
                    </a:cubicBezTo>
                    <a:cubicBezTo>
                      <a:pt x="899" y="52"/>
                      <a:pt x="912" y="34"/>
                      <a:pt x="919" y="40"/>
                    </a:cubicBezTo>
                    <a:cubicBezTo>
                      <a:pt x="925" y="44"/>
                      <a:pt x="922" y="64"/>
                      <a:pt x="927" y="60"/>
                    </a:cubicBezTo>
                    <a:cubicBezTo>
                      <a:pt x="931" y="53"/>
                      <a:pt x="928" y="28"/>
                      <a:pt x="928" y="7"/>
                    </a:cubicBezTo>
                    <a:cubicBezTo>
                      <a:pt x="924" y="7"/>
                      <a:pt x="924" y="7"/>
                      <a:pt x="924" y="7"/>
                    </a:cubicBezTo>
                    <a:cubicBezTo>
                      <a:pt x="924" y="8"/>
                      <a:pt x="924" y="8"/>
                      <a:pt x="924" y="9"/>
                    </a:cubicBezTo>
                    <a:cubicBezTo>
                      <a:pt x="924" y="8"/>
                      <a:pt x="923" y="8"/>
                      <a:pt x="922" y="7"/>
                    </a:cubicBezTo>
                    <a:cubicBezTo>
                      <a:pt x="916" y="7"/>
                      <a:pt x="916" y="7"/>
                      <a:pt x="916" y="7"/>
                    </a:cubicBezTo>
                    <a:cubicBezTo>
                      <a:pt x="919" y="10"/>
                      <a:pt x="922" y="13"/>
                      <a:pt x="925" y="16"/>
                    </a:cubicBezTo>
                    <a:cubicBezTo>
                      <a:pt x="925" y="21"/>
                      <a:pt x="925" y="26"/>
                      <a:pt x="925" y="31"/>
                    </a:cubicBezTo>
                    <a:cubicBezTo>
                      <a:pt x="917" y="22"/>
                      <a:pt x="910" y="14"/>
                      <a:pt x="904" y="7"/>
                    </a:cubicBezTo>
                    <a:cubicBezTo>
                      <a:pt x="903" y="7"/>
                      <a:pt x="903" y="7"/>
                      <a:pt x="903" y="7"/>
                    </a:cubicBezTo>
                    <a:cubicBezTo>
                      <a:pt x="900" y="11"/>
                      <a:pt x="896" y="16"/>
                      <a:pt x="891" y="21"/>
                    </a:cubicBezTo>
                    <a:cubicBezTo>
                      <a:pt x="889" y="18"/>
                      <a:pt x="887" y="16"/>
                      <a:pt x="885" y="14"/>
                    </a:cubicBezTo>
                    <a:cubicBezTo>
                      <a:pt x="887" y="11"/>
                      <a:pt x="889" y="9"/>
                      <a:pt x="891" y="7"/>
                    </a:cubicBezTo>
                    <a:cubicBezTo>
                      <a:pt x="885" y="7"/>
                      <a:pt x="885" y="7"/>
                      <a:pt x="885" y="7"/>
                    </a:cubicBezTo>
                    <a:cubicBezTo>
                      <a:pt x="884" y="8"/>
                      <a:pt x="883" y="9"/>
                      <a:pt x="883" y="10"/>
                    </a:cubicBezTo>
                    <a:cubicBezTo>
                      <a:pt x="881" y="9"/>
                      <a:pt x="881" y="8"/>
                      <a:pt x="880" y="7"/>
                    </a:cubicBezTo>
                    <a:cubicBezTo>
                      <a:pt x="871" y="7"/>
                      <a:pt x="871" y="7"/>
                      <a:pt x="871" y="7"/>
                    </a:cubicBezTo>
                    <a:cubicBezTo>
                      <a:pt x="879" y="16"/>
                      <a:pt x="890" y="28"/>
                      <a:pt x="903" y="42"/>
                    </a:cubicBezTo>
                    <a:cubicBezTo>
                      <a:pt x="899" y="46"/>
                      <a:pt x="897" y="51"/>
                      <a:pt x="897" y="58"/>
                    </a:cubicBezTo>
                    <a:cubicBezTo>
                      <a:pt x="881" y="40"/>
                      <a:pt x="866" y="25"/>
                      <a:pt x="865" y="21"/>
                    </a:cubicBezTo>
                    <a:cubicBezTo>
                      <a:pt x="858" y="33"/>
                      <a:pt x="848" y="50"/>
                      <a:pt x="839" y="67"/>
                    </a:cubicBezTo>
                    <a:cubicBezTo>
                      <a:pt x="834" y="66"/>
                      <a:pt x="829" y="65"/>
                      <a:pt x="823" y="66"/>
                    </a:cubicBezTo>
                    <a:cubicBezTo>
                      <a:pt x="835" y="44"/>
                      <a:pt x="848" y="22"/>
                      <a:pt x="857" y="7"/>
                    </a:cubicBezTo>
                    <a:cubicBezTo>
                      <a:pt x="846" y="7"/>
                      <a:pt x="846" y="7"/>
                      <a:pt x="846" y="7"/>
                    </a:cubicBezTo>
                    <a:cubicBezTo>
                      <a:pt x="847" y="8"/>
                      <a:pt x="847" y="10"/>
                      <a:pt x="848" y="11"/>
                    </a:cubicBezTo>
                    <a:cubicBezTo>
                      <a:pt x="842" y="21"/>
                      <a:pt x="836" y="32"/>
                      <a:pt x="830" y="43"/>
                    </a:cubicBezTo>
                    <a:cubicBezTo>
                      <a:pt x="828" y="43"/>
                      <a:pt x="826" y="43"/>
                      <a:pt x="824" y="43"/>
                    </a:cubicBezTo>
                    <a:cubicBezTo>
                      <a:pt x="821" y="40"/>
                      <a:pt x="819" y="37"/>
                      <a:pt x="816" y="34"/>
                    </a:cubicBezTo>
                    <a:cubicBezTo>
                      <a:pt x="821" y="35"/>
                      <a:pt x="827" y="33"/>
                      <a:pt x="831" y="30"/>
                    </a:cubicBezTo>
                    <a:cubicBezTo>
                      <a:pt x="838" y="24"/>
                      <a:pt x="841" y="14"/>
                      <a:pt x="834" y="7"/>
                    </a:cubicBezTo>
                    <a:cubicBezTo>
                      <a:pt x="828" y="7"/>
                      <a:pt x="828" y="7"/>
                      <a:pt x="828" y="7"/>
                    </a:cubicBezTo>
                    <a:cubicBezTo>
                      <a:pt x="828" y="7"/>
                      <a:pt x="829" y="7"/>
                      <a:pt x="829" y="8"/>
                    </a:cubicBezTo>
                    <a:cubicBezTo>
                      <a:pt x="834" y="11"/>
                      <a:pt x="833" y="21"/>
                      <a:pt x="827" y="27"/>
                    </a:cubicBezTo>
                    <a:cubicBezTo>
                      <a:pt x="819" y="33"/>
                      <a:pt x="808" y="29"/>
                      <a:pt x="803" y="22"/>
                    </a:cubicBezTo>
                    <a:cubicBezTo>
                      <a:pt x="800" y="17"/>
                      <a:pt x="800" y="12"/>
                      <a:pt x="802" y="7"/>
                    </a:cubicBezTo>
                    <a:cubicBezTo>
                      <a:pt x="797" y="7"/>
                      <a:pt x="797" y="7"/>
                      <a:pt x="797" y="7"/>
                    </a:cubicBezTo>
                    <a:cubicBezTo>
                      <a:pt x="796" y="10"/>
                      <a:pt x="796" y="14"/>
                      <a:pt x="796" y="19"/>
                    </a:cubicBezTo>
                    <a:cubicBezTo>
                      <a:pt x="792" y="17"/>
                      <a:pt x="788" y="15"/>
                      <a:pt x="784" y="14"/>
                    </a:cubicBezTo>
                    <a:cubicBezTo>
                      <a:pt x="784" y="11"/>
                      <a:pt x="785" y="9"/>
                      <a:pt x="786" y="7"/>
                    </a:cubicBezTo>
                    <a:cubicBezTo>
                      <a:pt x="780" y="7"/>
                      <a:pt x="780" y="7"/>
                      <a:pt x="780" y="7"/>
                    </a:cubicBezTo>
                    <a:cubicBezTo>
                      <a:pt x="780" y="8"/>
                      <a:pt x="779" y="10"/>
                      <a:pt x="779" y="12"/>
                    </a:cubicBezTo>
                    <a:cubicBezTo>
                      <a:pt x="772" y="9"/>
                      <a:pt x="764" y="8"/>
                      <a:pt x="757" y="7"/>
                    </a:cubicBezTo>
                    <a:cubicBezTo>
                      <a:pt x="715" y="7"/>
                      <a:pt x="715" y="7"/>
                      <a:pt x="715" y="7"/>
                    </a:cubicBezTo>
                    <a:cubicBezTo>
                      <a:pt x="711" y="7"/>
                      <a:pt x="706" y="8"/>
                      <a:pt x="702" y="9"/>
                    </a:cubicBezTo>
                    <a:cubicBezTo>
                      <a:pt x="701" y="8"/>
                      <a:pt x="701" y="7"/>
                      <a:pt x="700" y="7"/>
                    </a:cubicBezTo>
                    <a:cubicBezTo>
                      <a:pt x="692" y="7"/>
                      <a:pt x="692" y="7"/>
                      <a:pt x="692" y="7"/>
                    </a:cubicBezTo>
                    <a:cubicBezTo>
                      <a:pt x="694" y="8"/>
                      <a:pt x="695" y="9"/>
                      <a:pt x="697" y="10"/>
                    </a:cubicBezTo>
                    <a:cubicBezTo>
                      <a:pt x="682" y="14"/>
                      <a:pt x="669" y="19"/>
                      <a:pt x="657" y="27"/>
                    </a:cubicBezTo>
                    <a:cubicBezTo>
                      <a:pt x="656" y="26"/>
                      <a:pt x="654" y="26"/>
                      <a:pt x="653" y="25"/>
                    </a:cubicBezTo>
                    <a:cubicBezTo>
                      <a:pt x="659" y="18"/>
                      <a:pt x="664" y="12"/>
                      <a:pt x="668" y="7"/>
                    </a:cubicBezTo>
                    <a:cubicBezTo>
                      <a:pt x="662" y="7"/>
                      <a:pt x="662" y="7"/>
                      <a:pt x="662" y="7"/>
                    </a:cubicBezTo>
                    <a:cubicBezTo>
                      <a:pt x="658" y="12"/>
                      <a:pt x="654" y="18"/>
                      <a:pt x="649" y="24"/>
                    </a:cubicBezTo>
                    <a:cubicBezTo>
                      <a:pt x="646" y="23"/>
                      <a:pt x="643" y="22"/>
                      <a:pt x="640" y="22"/>
                    </a:cubicBezTo>
                    <a:cubicBezTo>
                      <a:pt x="644" y="16"/>
                      <a:pt x="647" y="12"/>
                      <a:pt x="650" y="7"/>
                    </a:cubicBezTo>
                    <a:cubicBezTo>
                      <a:pt x="645" y="7"/>
                      <a:pt x="645" y="7"/>
                      <a:pt x="645" y="7"/>
                    </a:cubicBezTo>
                    <a:cubicBezTo>
                      <a:pt x="642" y="11"/>
                      <a:pt x="639" y="16"/>
                      <a:pt x="636" y="21"/>
                    </a:cubicBezTo>
                    <a:cubicBezTo>
                      <a:pt x="614" y="19"/>
                      <a:pt x="593" y="31"/>
                      <a:pt x="581" y="49"/>
                    </a:cubicBezTo>
                    <a:cubicBezTo>
                      <a:pt x="577" y="47"/>
                      <a:pt x="574" y="46"/>
                      <a:pt x="571" y="45"/>
                    </a:cubicBezTo>
                    <a:cubicBezTo>
                      <a:pt x="560" y="45"/>
                      <a:pt x="545" y="54"/>
                      <a:pt x="527" y="69"/>
                    </a:cubicBezTo>
                    <a:cubicBezTo>
                      <a:pt x="511" y="66"/>
                      <a:pt x="497" y="55"/>
                      <a:pt x="498" y="36"/>
                    </a:cubicBezTo>
                    <a:cubicBezTo>
                      <a:pt x="499" y="22"/>
                      <a:pt x="516" y="14"/>
                      <a:pt x="525" y="23"/>
                    </a:cubicBezTo>
                    <a:cubicBezTo>
                      <a:pt x="532" y="30"/>
                      <a:pt x="523" y="36"/>
                      <a:pt x="518" y="40"/>
                    </a:cubicBezTo>
                    <a:cubicBezTo>
                      <a:pt x="528" y="47"/>
                      <a:pt x="542" y="45"/>
                      <a:pt x="548" y="33"/>
                    </a:cubicBezTo>
                    <a:cubicBezTo>
                      <a:pt x="551" y="28"/>
                      <a:pt x="551" y="16"/>
                      <a:pt x="543" y="7"/>
                    </a:cubicBezTo>
                    <a:cubicBezTo>
                      <a:pt x="535" y="7"/>
                      <a:pt x="535" y="7"/>
                      <a:pt x="535" y="7"/>
                    </a:cubicBezTo>
                    <a:cubicBezTo>
                      <a:pt x="543" y="13"/>
                      <a:pt x="547" y="23"/>
                      <a:pt x="545" y="28"/>
                    </a:cubicBezTo>
                    <a:cubicBezTo>
                      <a:pt x="543" y="36"/>
                      <a:pt x="535" y="41"/>
                      <a:pt x="527" y="38"/>
                    </a:cubicBezTo>
                    <a:cubicBezTo>
                      <a:pt x="533" y="35"/>
                      <a:pt x="533" y="27"/>
                      <a:pt x="530" y="22"/>
                    </a:cubicBezTo>
                    <a:cubicBezTo>
                      <a:pt x="521" y="11"/>
                      <a:pt x="506" y="13"/>
                      <a:pt x="496" y="26"/>
                    </a:cubicBezTo>
                    <a:cubicBezTo>
                      <a:pt x="487" y="39"/>
                      <a:pt x="495" y="56"/>
                      <a:pt x="504" y="63"/>
                    </a:cubicBezTo>
                    <a:cubicBezTo>
                      <a:pt x="509" y="67"/>
                      <a:pt x="514" y="71"/>
                      <a:pt x="520" y="74"/>
                    </a:cubicBezTo>
                    <a:cubicBezTo>
                      <a:pt x="513" y="80"/>
                      <a:pt x="506" y="86"/>
                      <a:pt x="499" y="93"/>
                    </a:cubicBezTo>
                    <a:cubicBezTo>
                      <a:pt x="490" y="81"/>
                      <a:pt x="480" y="74"/>
                      <a:pt x="469" y="69"/>
                    </a:cubicBezTo>
                    <a:cubicBezTo>
                      <a:pt x="458" y="43"/>
                      <a:pt x="477" y="19"/>
                      <a:pt x="485" y="10"/>
                    </a:cubicBezTo>
                    <a:cubicBezTo>
                      <a:pt x="487" y="9"/>
                      <a:pt x="488" y="8"/>
                      <a:pt x="490" y="7"/>
                    </a:cubicBezTo>
                    <a:cubicBezTo>
                      <a:pt x="482" y="7"/>
                      <a:pt x="482" y="7"/>
                      <a:pt x="482" y="7"/>
                    </a:cubicBezTo>
                    <a:cubicBezTo>
                      <a:pt x="471" y="17"/>
                      <a:pt x="462" y="31"/>
                      <a:pt x="460" y="46"/>
                    </a:cubicBezTo>
                    <a:cubicBezTo>
                      <a:pt x="454" y="45"/>
                      <a:pt x="447" y="44"/>
                      <a:pt x="440" y="45"/>
                    </a:cubicBezTo>
                    <a:cubicBezTo>
                      <a:pt x="444" y="30"/>
                      <a:pt x="456" y="15"/>
                      <a:pt x="470" y="7"/>
                    </a:cubicBezTo>
                    <a:cubicBezTo>
                      <a:pt x="447" y="7"/>
                      <a:pt x="447" y="7"/>
                      <a:pt x="447" y="7"/>
                    </a:cubicBezTo>
                    <a:cubicBezTo>
                      <a:pt x="429" y="12"/>
                      <a:pt x="417" y="37"/>
                      <a:pt x="415" y="52"/>
                    </a:cubicBezTo>
                    <a:cubicBezTo>
                      <a:pt x="410" y="55"/>
                      <a:pt x="406" y="57"/>
                      <a:pt x="403" y="60"/>
                    </a:cubicBezTo>
                    <a:cubicBezTo>
                      <a:pt x="373" y="46"/>
                      <a:pt x="336" y="31"/>
                      <a:pt x="333" y="32"/>
                    </a:cubicBezTo>
                    <a:cubicBezTo>
                      <a:pt x="324" y="35"/>
                      <a:pt x="302" y="83"/>
                      <a:pt x="281" y="131"/>
                    </a:cubicBezTo>
                    <a:cubicBezTo>
                      <a:pt x="265" y="94"/>
                      <a:pt x="265" y="94"/>
                      <a:pt x="265" y="94"/>
                    </a:cubicBezTo>
                    <a:cubicBezTo>
                      <a:pt x="253" y="146"/>
                      <a:pt x="253" y="146"/>
                      <a:pt x="253" y="146"/>
                    </a:cubicBezTo>
                    <a:cubicBezTo>
                      <a:pt x="206" y="134"/>
                      <a:pt x="206" y="134"/>
                      <a:pt x="206" y="134"/>
                    </a:cubicBezTo>
                    <a:cubicBezTo>
                      <a:pt x="214" y="151"/>
                      <a:pt x="214" y="151"/>
                      <a:pt x="214" y="151"/>
                    </a:cubicBezTo>
                    <a:cubicBezTo>
                      <a:pt x="193" y="149"/>
                      <a:pt x="177" y="159"/>
                      <a:pt x="168" y="172"/>
                    </a:cubicBezTo>
                    <a:cubicBezTo>
                      <a:pt x="147" y="154"/>
                      <a:pt x="120" y="154"/>
                      <a:pt x="96" y="167"/>
                    </a:cubicBezTo>
                    <a:cubicBezTo>
                      <a:pt x="78" y="176"/>
                      <a:pt x="64" y="210"/>
                      <a:pt x="78" y="233"/>
                    </a:cubicBezTo>
                    <a:cubicBezTo>
                      <a:pt x="84" y="242"/>
                      <a:pt x="103" y="253"/>
                      <a:pt x="116" y="243"/>
                    </a:cubicBezTo>
                    <a:cubicBezTo>
                      <a:pt x="126" y="236"/>
                      <a:pt x="128" y="223"/>
                      <a:pt x="127" y="218"/>
                    </a:cubicBezTo>
                    <a:cubicBezTo>
                      <a:pt x="121" y="226"/>
                      <a:pt x="112" y="224"/>
                      <a:pt x="109" y="222"/>
                    </a:cubicBezTo>
                    <a:cubicBezTo>
                      <a:pt x="99" y="214"/>
                      <a:pt x="108" y="200"/>
                      <a:pt x="119" y="200"/>
                    </a:cubicBezTo>
                    <a:cubicBezTo>
                      <a:pt x="133" y="200"/>
                      <a:pt x="145" y="209"/>
                      <a:pt x="139" y="232"/>
                    </a:cubicBezTo>
                    <a:cubicBezTo>
                      <a:pt x="134" y="252"/>
                      <a:pt x="118" y="269"/>
                      <a:pt x="109" y="282"/>
                    </a:cubicBezTo>
                    <a:cubicBezTo>
                      <a:pt x="104" y="275"/>
                      <a:pt x="94" y="264"/>
                      <a:pt x="90" y="259"/>
                    </a:cubicBezTo>
                    <a:cubicBezTo>
                      <a:pt x="88" y="260"/>
                      <a:pt x="84" y="263"/>
                      <a:pt x="78" y="268"/>
                    </a:cubicBezTo>
                    <a:cubicBezTo>
                      <a:pt x="72" y="259"/>
                      <a:pt x="63" y="249"/>
                      <a:pt x="59" y="245"/>
                    </a:cubicBezTo>
                    <a:cubicBezTo>
                      <a:pt x="45" y="236"/>
                      <a:pt x="36" y="248"/>
                      <a:pt x="40" y="259"/>
                    </a:cubicBezTo>
                    <a:cubicBezTo>
                      <a:pt x="43" y="265"/>
                      <a:pt x="51" y="276"/>
                      <a:pt x="58" y="285"/>
                    </a:cubicBezTo>
                    <a:cubicBezTo>
                      <a:pt x="53" y="289"/>
                      <a:pt x="48" y="293"/>
                      <a:pt x="44" y="297"/>
                    </a:cubicBezTo>
                    <a:cubicBezTo>
                      <a:pt x="36" y="288"/>
                      <a:pt x="27" y="278"/>
                      <a:pt x="24" y="274"/>
                    </a:cubicBezTo>
                    <a:cubicBezTo>
                      <a:pt x="16" y="268"/>
                      <a:pt x="0" y="273"/>
                      <a:pt x="5" y="289"/>
                    </a:cubicBezTo>
                    <a:cubicBezTo>
                      <a:pt x="8" y="294"/>
                      <a:pt x="16" y="305"/>
                      <a:pt x="23" y="314"/>
                    </a:cubicBezTo>
                    <a:cubicBezTo>
                      <a:pt x="18" y="319"/>
                      <a:pt x="14" y="322"/>
                      <a:pt x="12" y="324"/>
                    </a:cubicBezTo>
                    <a:cubicBezTo>
                      <a:pt x="17" y="332"/>
                      <a:pt x="33" y="351"/>
                      <a:pt x="41" y="359"/>
                    </a:cubicBezTo>
                    <a:cubicBezTo>
                      <a:pt x="10" y="399"/>
                      <a:pt x="20" y="457"/>
                      <a:pt x="48" y="471"/>
                    </a:cubicBezTo>
                    <a:cubicBezTo>
                      <a:pt x="46" y="480"/>
                      <a:pt x="46" y="489"/>
                      <a:pt x="47" y="498"/>
                    </a:cubicBezTo>
                    <a:cubicBezTo>
                      <a:pt x="32" y="500"/>
                      <a:pt x="18" y="502"/>
                      <a:pt x="11" y="504"/>
                    </a:cubicBezTo>
                    <a:cubicBezTo>
                      <a:pt x="16" y="513"/>
                      <a:pt x="29" y="532"/>
                      <a:pt x="45" y="553"/>
                    </a:cubicBezTo>
                    <a:cubicBezTo>
                      <a:pt x="30" y="560"/>
                      <a:pt x="16" y="566"/>
                      <a:pt x="11" y="569"/>
                    </a:cubicBezTo>
                    <a:cubicBezTo>
                      <a:pt x="18" y="581"/>
                      <a:pt x="37" y="607"/>
                      <a:pt x="55" y="633"/>
                    </a:cubicBezTo>
                    <a:cubicBezTo>
                      <a:pt x="48" y="637"/>
                      <a:pt x="42" y="646"/>
                      <a:pt x="41" y="657"/>
                    </a:cubicBezTo>
                    <a:cubicBezTo>
                      <a:pt x="47" y="657"/>
                      <a:pt x="47" y="657"/>
                      <a:pt x="47" y="657"/>
                    </a:cubicBezTo>
                    <a:cubicBezTo>
                      <a:pt x="49" y="638"/>
                      <a:pt x="67" y="628"/>
                      <a:pt x="87" y="634"/>
                    </a:cubicBezTo>
                    <a:cubicBezTo>
                      <a:pt x="85" y="637"/>
                      <a:pt x="85" y="641"/>
                      <a:pt x="85" y="644"/>
                    </a:cubicBezTo>
                    <a:cubicBezTo>
                      <a:pt x="77" y="645"/>
                      <a:pt x="70" y="650"/>
                      <a:pt x="67" y="657"/>
                    </a:cubicBezTo>
                    <a:cubicBezTo>
                      <a:pt x="72" y="657"/>
                      <a:pt x="72" y="657"/>
                      <a:pt x="72" y="657"/>
                    </a:cubicBezTo>
                    <a:cubicBezTo>
                      <a:pt x="75" y="652"/>
                      <a:pt x="80" y="649"/>
                      <a:pt x="85" y="648"/>
                    </a:cubicBezTo>
                    <a:cubicBezTo>
                      <a:pt x="86" y="651"/>
                      <a:pt x="87" y="654"/>
                      <a:pt x="89" y="657"/>
                    </a:cubicBezTo>
                    <a:cubicBezTo>
                      <a:pt x="94" y="657"/>
                      <a:pt x="94" y="657"/>
                      <a:pt x="94" y="657"/>
                    </a:cubicBezTo>
                    <a:cubicBezTo>
                      <a:pt x="85" y="646"/>
                      <a:pt x="89" y="627"/>
                      <a:pt x="109" y="619"/>
                    </a:cubicBezTo>
                    <a:cubicBezTo>
                      <a:pt x="82" y="607"/>
                      <a:pt x="88" y="580"/>
                      <a:pt x="102" y="572"/>
                    </a:cubicBezTo>
                    <a:cubicBezTo>
                      <a:pt x="117" y="588"/>
                      <a:pt x="139" y="593"/>
                      <a:pt x="160" y="589"/>
                    </a:cubicBezTo>
                    <a:cubicBezTo>
                      <a:pt x="128" y="603"/>
                      <a:pt x="128" y="603"/>
                      <a:pt x="128" y="603"/>
                    </a:cubicBezTo>
                    <a:cubicBezTo>
                      <a:pt x="143" y="648"/>
                      <a:pt x="143" y="648"/>
                      <a:pt x="143" y="648"/>
                    </a:cubicBezTo>
                    <a:cubicBezTo>
                      <a:pt x="155" y="625"/>
                      <a:pt x="155" y="625"/>
                      <a:pt x="155" y="625"/>
                    </a:cubicBezTo>
                    <a:cubicBezTo>
                      <a:pt x="164" y="630"/>
                      <a:pt x="164" y="630"/>
                      <a:pt x="164" y="630"/>
                    </a:cubicBezTo>
                    <a:cubicBezTo>
                      <a:pt x="160" y="639"/>
                      <a:pt x="156" y="648"/>
                      <a:pt x="152" y="657"/>
                    </a:cubicBezTo>
                    <a:cubicBezTo>
                      <a:pt x="158" y="657"/>
                      <a:pt x="158" y="657"/>
                      <a:pt x="158" y="657"/>
                    </a:cubicBezTo>
                    <a:cubicBezTo>
                      <a:pt x="162" y="649"/>
                      <a:pt x="165" y="641"/>
                      <a:pt x="169" y="632"/>
                    </a:cubicBezTo>
                    <a:cubicBezTo>
                      <a:pt x="184" y="640"/>
                      <a:pt x="184" y="640"/>
                      <a:pt x="184" y="640"/>
                    </a:cubicBezTo>
                    <a:cubicBezTo>
                      <a:pt x="195" y="614"/>
                      <a:pt x="195" y="614"/>
                      <a:pt x="195" y="614"/>
                    </a:cubicBezTo>
                    <a:cubicBezTo>
                      <a:pt x="179" y="609"/>
                      <a:pt x="179" y="609"/>
                      <a:pt x="179" y="609"/>
                    </a:cubicBezTo>
                    <a:cubicBezTo>
                      <a:pt x="181" y="604"/>
                      <a:pt x="183" y="599"/>
                      <a:pt x="185" y="595"/>
                    </a:cubicBezTo>
                    <a:cubicBezTo>
                      <a:pt x="191" y="597"/>
                      <a:pt x="204" y="596"/>
                      <a:pt x="213" y="592"/>
                    </a:cubicBezTo>
                    <a:cubicBezTo>
                      <a:pt x="211" y="601"/>
                      <a:pt x="198" y="632"/>
                      <a:pt x="188" y="657"/>
                    </a:cubicBezTo>
                    <a:cubicBezTo>
                      <a:pt x="193" y="657"/>
                      <a:pt x="193" y="657"/>
                      <a:pt x="193" y="657"/>
                    </a:cubicBezTo>
                    <a:cubicBezTo>
                      <a:pt x="194" y="655"/>
                      <a:pt x="194" y="655"/>
                      <a:pt x="194" y="655"/>
                    </a:cubicBezTo>
                    <a:cubicBezTo>
                      <a:pt x="195" y="657"/>
                      <a:pt x="195" y="657"/>
                      <a:pt x="195" y="657"/>
                    </a:cubicBezTo>
                    <a:cubicBezTo>
                      <a:pt x="198" y="657"/>
                      <a:pt x="198" y="657"/>
                      <a:pt x="198" y="657"/>
                    </a:cubicBezTo>
                    <a:cubicBezTo>
                      <a:pt x="195" y="654"/>
                      <a:pt x="195" y="654"/>
                      <a:pt x="195" y="654"/>
                    </a:cubicBezTo>
                    <a:cubicBezTo>
                      <a:pt x="197" y="649"/>
                      <a:pt x="197" y="649"/>
                      <a:pt x="197" y="649"/>
                    </a:cubicBezTo>
                    <a:cubicBezTo>
                      <a:pt x="204" y="657"/>
                      <a:pt x="204" y="657"/>
                      <a:pt x="204" y="657"/>
                    </a:cubicBezTo>
                    <a:cubicBezTo>
                      <a:pt x="206" y="657"/>
                      <a:pt x="206" y="657"/>
                      <a:pt x="206" y="657"/>
                    </a:cubicBezTo>
                    <a:cubicBezTo>
                      <a:pt x="197" y="647"/>
                      <a:pt x="197" y="647"/>
                      <a:pt x="197" y="647"/>
                    </a:cubicBezTo>
                    <a:cubicBezTo>
                      <a:pt x="199" y="643"/>
                      <a:pt x="199" y="643"/>
                      <a:pt x="199" y="643"/>
                    </a:cubicBezTo>
                    <a:cubicBezTo>
                      <a:pt x="212" y="657"/>
                      <a:pt x="212" y="657"/>
                      <a:pt x="212" y="657"/>
                    </a:cubicBezTo>
                    <a:cubicBezTo>
                      <a:pt x="214" y="657"/>
                      <a:pt x="214" y="657"/>
                      <a:pt x="214" y="657"/>
                    </a:cubicBezTo>
                    <a:cubicBezTo>
                      <a:pt x="200" y="641"/>
                      <a:pt x="200" y="641"/>
                      <a:pt x="200" y="641"/>
                    </a:cubicBezTo>
                    <a:cubicBezTo>
                      <a:pt x="202" y="636"/>
                      <a:pt x="202" y="636"/>
                      <a:pt x="202" y="636"/>
                    </a:cubicBezTo>
                    <a:cubicBezTo>
                      <a:pt x="218" y="655"/>
                      <a:pt x="218" y="655"/>
                      <a:pt x="218" y="655"/>
                    </a:cubicBezTo>
                    <a:cubicBezTo>
                      <a:pt x="217" y="657"/>
                      <a:pt x="217" y="657"/>
                      <a:pt x="217" y="657"/>
                    </a:cubicBezTo>
                    <a:cubicBezTo>
                      <a:pt x="223" y="657"/>
                      <a:pt x="223" y="657"/>
                      <a:pt x="223" y="657"/>
                    </a:cubicBezTo>
                    <a:cubicBezTo>
                      <a:pt x="231" y="634"/>
                      <a:pt x="241" y="606"/>
                      <a:pt x="248" y="589"/>
                    </a:cubicBezTo>
                    <a:cubicBezTo>
                      <a:pt x="251" y="590"/>
                      <a:pt x="255" y="591"/>
                      <a:pt x="258" y="592"/>
                    </a:cubicBezTo>
                    <a:cubicBezTo>
                      <a:pt x="257" y="579"/>
                      <a:pt x="266" y="560"/>
                      <a:pt x="272" y="554"/>
                    </a:cubicBezTo>
                    <a:cubicBezTo>
                      <a:pt x="277" y="556"/>
                      <a:pt x="283" y="561"/>
                      <a:pt x="288" y="565"/>
                    </a:cubicBezTo>
                    <a:cubicBezTo>
                      <a:pt x="286" y="572"/>
                      <a:pt x="283" y="582"/>
                      <a:pt x="284" y="591"/>
                    </a:cubicBezTo>
                    <a:cubicBezTo>
                      <a:pt x="275" y="591"/>
                      <a:pt x="266" y="595"/>
                      <a:pt x="260" y="602"/>
                    </a:cubicBezTo>
                    <a:cubicBezTo>
                      <a:pt x="240" y="621"/>
                      <a:pt x="238" y="642"/>
                      <a:pt x="243" y="657"/>
                    </a:cubicBezTo>
                    <a:cubicBezTo>
                      <a:pt x="251" y="657"/>
                      <a:pt x="251" y="657"/>
                      <a:pt x="251" y="657"/>
                    </a:cubicBezTo>
                    <a:cubicBezTo>
                      <a:pt x="243" y="642"/>
                      <a:pt x="245" y="621"/>
                      <a:pt x="265" y="604"/>
                    </a:cubicBezTo>
                    <a:cubicBezTo>
                      <a:pt x="290" y="585"/>
                      <a:pt x="315" y="602"/>
                      <a:pt x="330" y="619"/>
                    </a:cubicBezTo>
                    <a:cubicBezTo>
                      <a:pt x="335" y="625"/>
                      <a:pt x="344" y="636"/>
                      <a:pt x="345" y="657"/>
                    </a:cubicBezTo>
                    <a:cubicBezTo>
                      <a:pt x="349" y="657"/>
                      <a:pt x="349" y="657"/>
                      <a:pt x="349" y="657"/>
                    </a:cubicBezTo>
                    <a:cubicBezTo>
                      <a:pt x="349" y="646"/>
                      <a:pt x="347" y="637"/>
                      <a:pt x="345" y="629"/>
                    </a:cubicBezTo>
                    <a:cubicBezTo>
                      <a:pt x="348" y="624"/>
                      <a:pt x="352" y="618"/>
                      <a:pt x="355" y="612"/>
                    </a:cubicBezTo>
                    <a:cubicBezTo>
                      <a:pt x="354" y="628"/>
                      <a:pt x="357" y="643"/>
                      <a:pt x="370" y="657"/>
                    </a:cubicBezTo>
                    <a:cubicBezTo>
                      <a:pt x="375" y="657"/>
                      <a:pt x="375" y="657"/>
                      <a:pt x="375" y="657"/>
                    </a:cubicBezTo>
                    <a:cubicBezTo>
                      <a:pt x="359" y="640"/>
                      <a:pt x="358" y="619"/>
                      <a:pt x="360" y="597"/>
                    </a:cubicBezTo>
                    <a:cubicBezTo>
                      <a:pt x="373" y="561"/>
                      <a:pt x="379" y="516"/>
                      <a:pt x="406" y="494"/>
                    </a:cubicBezTo>
                    <a:cubicBezTo>
                      <a:pt x="410" y="546"/>
                      <a:pt x="350" y="601"/>
                      <a:pt x="398" y="656"/>
                    </a:cubicBezTo>
                    <a:cubicBezTo>
                      <a:pt x="395" y="656"/>
                      <a:pt x="391" y="657"/>
                      <a:pt x="387" y="657"/>
                    </a:cubicBezTo>
                    <a:cubicBezTo>
                      <a:pt x="414" y="657"/>
                      <a:pt x="414" y="657"/>
                      <a:pt x="414" y="657"/>
                    </a:cubicBezTo>
                    <a:cubicBezTo>
                      <a:pt x="419" y="649"/>
                      <a:pt x="425" y="641"/>
                      <a:pt x="429" y="638"/>
                    </a:cubicBezTo>
                    <a:cubicBezTo>
                      <a:pt x="434" y="645"/>
                      <a:pt x="434" y="645"/>
                      <a:pt x="434" y="645"/>
                    </a:cubicBezTo>
                    <a:cubicBezTo>
                      <a:pt x="431" y="649"/>
                      <a:pt x="429" y="653"/>
                      <a:pt x="428" y="657"/>
                    </a:cubicBezTo>
                    <a:cubicBezTo>
                      <a:pt x="433" y="657"/>
                      <a:pt x="433" y="657"/>
                      <a:pt x="433" y="657"/>
                    </a:cubicBezTo>
                    <a:cubicBezTo>
                      <a:pt x="436" y="644"/>
                      <a:pt x="448" y="628"/>
                      <a:pt x="463" y="612"/>
                    </a:cubicBezTo>
                    <a:cubicBezTo>
                      <a:pt x="465" y="615"/>
                      <a:pt x="467" y="618"/>
                      <a:pt x="469" y="621"/>
                    </a:cubicBezTo>
                    <a:cubicBezTo>
                      <a:pt x="457" y="635"/>
                      <a:pt x="448" y="647"/>
                      <a:pt x="443" y="657"/>
                    </a:cubicBezTo>
                    <a:cubicBezTo>
                      <a:pt x="448" y="657"/>
                      <a:pt x="448" y="657"/>
                      <a:pt x="448" y="657"/>
                    </a:cubicBezTo>
                    <a:cubicBezTo>
                      <a:pt x="451" y="648"/>
                      <a:pt x="460" y="637"/>
                      <a:pt x="471" y="625"/>
                    </a:cubicBezTo>
                    <a:cubicBezTo>
                      <a:pt x="479" y="637"/>
                      <a:pt x="487" y="649"/>
                      <a:pt x="492" y="657"/>
                    </a:cubicBezTo>
                    <a:cubicBezTo>
                      <a:pt x="498" y="657"/>
                      <a:pt x="498" y="657"/>
                      <a:pt x="498" y="657"/>
                    </a:cubicBezTo>
                    <a:cubicBezTo>
                      <a:pt x="484" y="635"/>
                      <a:pt x="457" y="595"/>
                      <a:pt x="446" y="575"/>
                    </a:cubicBezTo>
                    <a:cubicBezTo>
                      <a:pt x="451" y="571"/>
                      <a:pt x="453" y="567"/>
                      <a:pt x="458" y="564"/>
                    </a:cubicBezTo>
                    <a:cubicBezTo>
                      <a:pt x="471" y="589"/>
                      <a:pt x="498" y="631"/>
                      <a:pt x="514" y="657"/>
                    </a:cubicBezTo>
                    <a:cubicBezTo>
                      <a:pt x="519" y="657"/>
                      <a:pt x="519" y="657"/>
                      <a:pt x="519" y="657"/>
                    </a:cubicBezTo>
                    <a:cubicBezTo>
                      <a:pt x="511" y="643"/>
                      <a:pt x="500" y="625"/>
                      <a:pt x="489" y="607"/>
                    </a:cubicBezTo>
                    <a:cubicBezTo>
                      <a:pt x="490" y="606"/>
                      <a:pt x="491" y="605"/>
                      <a:pt x="492" y="604"/>
                    </a:cubicBezTo>
                    <a:cubicBezTo>
                      <a:pt x="501" y="622"/>
                      <a:pt x="518" y="628"/>
                      <a:pt x="533" y="631"/>
                    </a:cubicBezTo>
                    <a:cubicBezTo>
                      <a:pt x="531" y="640"/>
                      <a:pt x="532" y="648"/>
                      <a:pt x="533" y="657"/>
                    </a:cubicBezTo>
                    <a:cubicBezTo>
                      <a:pt x="538" y="657"/>
                      <a:pt x="538" y="657"/>
                      <a:pt x="538" y="657"/>
                    </a:cubicBezTo>
                    <a:cubicBezTo>
                      <a:pt x="537" y="644"/>
                      <a:pt x="535" y="632"/>
                      <a:pt x="542" y="618"/>
                    </a:cubicBezTo>
                    <a:cubicBezTo>
                      <a:pt x="547" y="609"/>
                      <a:pt x="559" y="597"/>
                      <a:pt x="575" y="592"/>
                    </a:cubicBezTo>
                    <a:cubicBezTo>
                      <a:pt x="576" y="595"/>
                      <a:pt x="577" y="598"/>
                      <a:pt x="578" y="602"/>
                    </a:cubicBezTo>
                    <a:cubicBezTo>
                      <a:pt x="567" y="608"/>
                      <a:pt x="557" y="619"/>
                      <a:pt x="552" y="628"/>
                    </a:cubicBezTo>
                    <a:cubicBezTo>
                      <a:pt x="548" y="638"/>
                      <a:pt x="547" y="647"/>
                      <a:pt x="548" y="657"/>
                    </a:cubicBezTo>
                    <a:cubicBezTo>
                      <a:pt x="554" y="657"/>
                      <a:pt x="554" y="657"/>
                      <a:pt x="554" y="657"/>
                    </a:cubicBezTo>
                    <a:cubicBezTo>
                      <a:pt x="554" y="657"/>
                      <a:pt x="554" y="657"/>
                      <a:pt x="554" y="657"/>
                    </a:cubicBezTo>
                    <a:cubicBezTo>
                      <a:pt x="553" y="652"/>
                      <a:pt x="553" y="648"/>
                      <a:pt x="554" y="644"/>
                    </a:cubicBezTo>
                    <a:cubicBezTo>
                      <a:pt x="572" y="657"/>
                      <a:pt x="572" y="657"/>
                      <a:pt x="572" y="657"/>
                    </a:cubicBezTo>
                    <a:cubicBezTo>
                      <a:pt x="577" y="657"/>
                      <a:pt x="577" y="657"/>
                      <a:pt x="577" y="657"/>
                    </a:cubicBezTo>
                    <a:cubicBezTo>
                      <a:pt x="554" y="640"/>
                      <a:pt x="554" y="640"/>
                      <a:pt x="554" y="640"/>
                    </a:cubicBezTo>
                    <a:cubicBezTo>
                      <a:pt x="555" y="637"/>
                      <a:pt x="556" y="633"/>
                      <a:pt x="557" y="630"/>
                    </a:cubicBezTo>
                    <a:cubicBezTo>
                      <a:pt x="591" y="657"/>
                      <a:pt x="591" y="657"/>
                      <a:pt x="591" y="657"/>
                    </a:cubicBezTo>
                    <a:cubicBezTo>
                      <a:pt x="596" y="657"/>
                      <a:pt x="596" y="657"/>
                      <a:pt x="596" y="657"/>
                    </a:cubicBezTo>
                    <a:cubicBezTo>
                      <a:pt x="559" y="627"/>
                      <a:pt x="559" y="627"/>
                      <a:pt x="559" y="627"/>
                    </a:cubicBezTo>
                    <a:cubicBezTo>
                      <a:pt x="560" y="624"/>
                      <a:pt x="562" y="622"/>
                      <a:pt x="564" y="620"/>
                    </a:cubicBezTo>
                    <a:cubicBezTo>
                      <a:pt x="606" y="657"/>
                      <a:pt x="606" y="657"/>
                      <a:pt x="606" y="657"/>
                    </a:cubicBezTo>
                    <a:cubicBezTo>
                      <a:pt x="611" y="657"/>
                      <a:pt x="611" y="657"/>
                      <a:pt x="611" y="657"/>
                    </a:cubicBezTo>
                    <a:cubicBezTo>
                      <a:pt x="566" y="617"/>
                      <a:pt x="566" y="617"/>
                      <a:pt x="566" y="617"/>
                    </a:cubicBezTo>
                    <a:cubicBezTo>
                      <a:pt x="568" y="616"/>
                      <a:pt x="570" y="614"/>
                      <a:pt x="572" y="613"/>
                    </a:cubicBezTo>
                    <a:cubicBezTo>
                      <a:pt x="620" y="657"/>
                      <a:pt x="620" y="657"/>
                      <a:pt x="620" y="657"/>
                    </a:cubicBezTo>
                    <a:cubicBezTo>
                      <a:pt x="624" y="657"/>
                      <a:pt x="624" y="657"/>
                      <a:pt x="624" y="657"/>
                    </a:cubicBezTo>
                    <a:cubicBezTo>
                      <a:pt x="575" y="611"/>
                      <a:pt x="575" y="611"/>
                      <a:pt x="575" y="611"/>
                    </a:cubicBezTo>
                    <a:cubicBezTo>
                      <a:pt x="577" y="610"/>
                      <a:pt x="579" y="608"/>
                      <a:pt x="581" y="607"/>
                    </a:cubicBezTo>
                    <a:cubicBezTo>
                      <a:pt x="586" y="618"/>
                      <a:pt x="595" y="627"/>
                      <a:pt x="606" y="632"/>
                    </a:cubicBezTo>
                    <a:cubicBezTo>
                      <a:pt x="632" y="657"/>
                      <a:pt x="632" y="657"/>
                      <a:pt x="632" y="657"/>
                    </a:cubicBezTo>
                    <a:cubicBezTo>
                      <a:pt x="635" y="657"/>
                      <a:pt x="635" y="657"/>
                      <a:pt x="635" y="657"/>
                    </a:cubicBezTo>
                    <a:cubicBezTo>
                      <a:pt x="613" y="635"/>
                      <a:pt x="613" y="635"/>
                      <a:pt x="613" y="635"/>
                    </a:cubicBezTo>
                    <a:cubicBezTo>
                      <a:pt x="616" y="636"/>
                      <a:pt x="619" y="637"/>
                      <a:pt x="622" y="637"/>
                    </a:cubicBezTo>
                    <a:cubicBezTo>
                      <a:pt x="638" y="654"/>
                      <a:pt x="638" y="654"/>
                      <a:pt x="638" y="654"/>
                    </a:cubicBezTo>
                    <a:cubicBezTo>
                      <a:pt x="638" y="655"/>
                      <a:pt x="638" y="656"/>
                      <a:pt x="637" y="657"/>
                    </a:cubicBezTo>
                    <a:cubicBezTo>
                      <a:pt x="643" y="657"/>
                      <a:pt x="643" y="657"/>
                      <a:pt x="643" y="657"/>
                    </a:cubicBezTo>
                    <a:cubicBezTo>
                      <a:pt x="644" y="655"/>
                      <a:pt x="645" y="652"/>
                      <a:pt x="646" y="650"/>
                    </a:cubicBezTo>
                    <a:cubicBezTo>
                      <a:pt x="656" y="624"/>
                      <a:pt x="690" y="592"/>
                      <a:pt x="686" y="560"/>
                    </a:cubicBezTo>
                    <a:cubicBezTo>
                      <a:pt x="683" y="543"/>
                      <a:pt x="667" y="515"/>
                      <a:pt x="630" y="523"/>
                    </a:cubicBezTo>
                    <a:cubicBezTo>
                      <a:pt x="603" y="530"/>
                      <a:pt x="591" y="556"/>
                      <a:pt x="595" y="577"/>
                    </a:cubicBezTo>
                    <a:cubicBezTo>
                      <a:pt x="598" y="602"/>
                      <a:pt x="622" y="621"/>
                      <a:pt x="645" y="610"/>
                    </a:cubicBezTo>
                    <a:cubicBezTo>
                      <a:pt x="664" y="600"/>
                      <a:pt x="669" y="578"/>
                      <a:pt x="662" y="565"/>
                    </a:cubicBezTo>
                    <a:cubicBezTo>
                      <a:pt x="654" y="552"/>
                      <a:pt x="638" y="548"/>
                      <a:pt x="626" y="560"/>
                    </a:cubicBezTo>
                    <a:cubicBezTo>
                      <a:pt x="618" y="568"/>
                      <a:pt x="619" y="581"/>
                      <a:pt x="631" y="586"/>
                    </a:cubicBezTo>
                    <a:cubicBezTo>
                      <a:pt x="641" y="590"/>
                      <a:pt x="650" y="581"/>
                      <a:pt x="645" y="573"/>
                    </a:cubicBezTo>
                    <a:cubicBezTo>
                      <a:pt x="643" y="570"/>
                      <a:pt x="641" y="570"/>
                      <a:pt x="641" y="574"/>
                    </a:cubicBezTo>
                    <a:cubicBezTo>
                      <a:pt x="644" y="579"/>
                      <a:pt x="636" y="583"/>
                      <a:pt x="631" y="581"/>
                    </a:cubicBezTo>
                    <a:cubicBezTo>
                      <a:pt x="626" y="578"/>
                      <a:pt x="627" y="569"/>
                      <a:pt x="632" y="563"/>
                    </a:cubicBezTo>
                    <a:cubicBezTo>
                      <a:pt x="638" y="556"/>
                      <a:pt x="651" y="558"/>
                      <a:pt x="657" y="567"/>
                    </a:cubicBezTo>
                    <a:cubicBezTo>
                      <a:pt x="665" y="579"/>
                      <a:pt x="658" y="600"/>
                      <a:pt x="642" y="606"/>
                    </a:cubicBezTo>
                    <a:cubicBezTo>
                      <a:pt x="620" y="613"/>
                      <a:pt x="603" y="597"/>
                      <a:pt x="600" y="576"/>
                    </a:cubicBezTo>
                    <a:cubicBezTo>
                      <a:pt x="595" y="548"/>
                      <a:pt x="616" y="533"/>
                      <a:pt x="635" y="530"/>
                    </a:cubicBezTo>
                    <a:cubicBezTo>
                      <a:pt x="655" y="527"/>
                      <a:pt x="678" y="536"/>
                      <a:pt x="680" y="565"/>
                    </a:cubicBezTo>
                    <a:cubicBezTo>
                      <a:pt x="681" y="590"/>
                      <a:pt x="655" y="627"/>
                      <a:pt x="644" y="630"/>
                    </a:cubicBezTo>
                    <a:cubicBezTo>
                      <a:pt x="613" y="640"/>
                      <a:pt x="587" y="619"/>
                      <a:pt x="580" y="588"/>
                    </a:cubicBezTo>
                    <a:cubicBezTo>
                      <a:pt x="573" y="560"/>
                      <a:pt x="584" y="525"/>
                      <a:pt x="617" y="512"/>
                    </a:cubicBezTo>
                    <a:cubicBezTo>
                      <a:pt x="674" y="491"/>
                      <a:pt x="711" y="533"/>
                      <a:pt x="714" y="560"/>
                    </a:cubicBezTo>
                    <a:cubicBezTo>
                      <a:pt x="719" y="607"/>
                      <a:pt x="681" y="613"/>
                      <a:pt x="665" y="652"/>
                    </a:cubicBezTo>
                    <a:cubicBezTo>
                      <a:pt x="664" y="654"/>
                      <a:pt x="663" y="655"/>
                      <a:pt x="663" y="657"/>
                    </a:cubicBezTo>
                    <a:cubicBezTo>
                      <a:pt x="669" y="657"/>
                      <a:pt x="669" y="657"/>
                      <a:pt x="669" y="657"/>
                    </a:cubicBezTo>
                    <a:cubicBezTo>
                      <a:pt x="670" y="656"/>
                      <a:pt x="670" y="654"/>
                      <a:pt x="671" y="652"/>
                    </a:cubicBezTo>
                    <a:cubicBezTo>
                      <a:pt x="684" y="627"/>
                      <a:pt x="704" y="608"/>
                      <a:pt x="726" y="590"/>
                    </a:cubicBezTo>
                    <a:cubicBezTo>
                      <a:pt x="762" y="561"/>
                      <a:pt x="798" y="529"/>
                      <a:pt x="789" y="487"/>
                    </a:cubicBezTo>
                    <a:cubicBezTo>
                      <a:pt x="781" y="449"/>
                      <a:pt x="749" y="441"/>
                      <a:pt x="731" y="449"/>
                    </a:cubicBezTo>
                    <a:cubicBezTo>
                      <a:pt x="719" y="454"/>
                      <a:pt x="704" y="475"/>
                      <a:pt x="715" y="497"/>
                    </a:cubicBezTo>
                    <a:cubicBezTo>
                      <a:pt x="693" y="477"/>
                      <a:pt x="708" y="445"/>
                      <a:pt x="728" y="436"/>
                    </a:cubicBezTo>
                    <a:cubicBezTo>
                      <a:pt x="749" y="426"/>
                      <a:pt x="790" y="425"/>
                      <a:pt x="809" y="464"/>
                    </a:cubicBezTo>
                    <a:cubicBezTo>
                      <a:pt x="817" y="480"/>
                      <a:pt x="817" y="535"/>
                      <a:pt x="799" y="572"/>
                    </a:cubicBezTo>
                    <a:cubicBezTo>
                      <a:pt x="787" y="596"/>
                      <a:pt x="773" y="604"/>
                      <a:pt x="760" y="612"/>
                    </a:cubicBezTo>
                    <a:cubicBezTo>
                      <a:pt x="750" y="614"/>
                      <a:pt x="740" y="619"/>
                      <a:pt x="731" y="626"/>
                    </a:cubicBezTo>
                    <a:cubicBezTo>
                      <a:pt x="719" y="634"/>
                      <a:pt x="709" y="645"/>
                      <a:pt x="702" y="657"/>
                    </a:cubicBezTo>
                    <a:cubicBezTo>
                      <a:pt x="708" y="657"/>
                      <a:pt x="708" y="657"/>
                      <a:pt x="708" y="657"/>
                    </a:cubicBezTo>
                    <a:cubicBezTo>
                      <a:pt x="715" y="647"/>
                      <a:pt x="723" y="637"/>
                      <a:pt x="733" y="630"/>
                    </a:cubicBezTo>
                    <a:cubicBezTo>
                      <a:pt x="771" y="602"/>
                      <a:pt x="824" y="611"/>
                      <a:pt x="851" y="650"/>
                    </a:cubicBezTo>
                    <a:cubicBezTo>
                      <a:pt x="852" y="652"/>
                      <a:pt x="853" y="655"/>
                      <a:pt x="855" y="657"/>
                    </a:cubicBezTo>
                    <a:cubicBezTo>
                      <a:pt x="889" y="657"/>
                      <a:pt x="889" y="657"/>
                      <a:pt x="889" y="657"/>
                    </a:cubicBezTo>
                    <a:cubicBezTo>
                      <a:pt x="881" y="651"/>
                      <a:pt x="871" y="651"/>
                      <a:pt x="860" y="657"/>
                    </a:cubicBezTo>
                    <a:cubicBezTo>
                      <a:pt x="858" y="653"/>
                      <a:pt x="856" y="649"/>
                      <a:pt x="853" y="644"/>
                    </a:cubicBezTo>
                    <a:cubicBezTo>
                      <a:pt x="867" y="629"/>
                      <a:pt x="893" y="630"/>
                      <a:pt x="907" y="652"/>
                    </a:cubicBezTo>
                    <a:cubicBezTo>
                      <a:pt x="901" y="657"/>
                      <a:pt x="901" y="657"/>
                      <a:pt x="901" y="657"/>
                    </a:cubicBezTo>
                    <a:cubicBezTo>
                      <a:pt x="910" y="657"/>
                      <a:pt x="910" y="657"/>
                      <a:pt x="910" y="657"/>
                    </a:cubicBezTo>
                    <a:cubicBezTo>
                      <a:pt x="972" y="603"/>
                      <a:pt x="972" y="603"/>
                      <a:pt x="972" y="603"/>
                    </a:cubicBezTo>
                    <a:cubicBezTo>
                      <a:pt x="1023" y="657"/>
                      <a:pt x="1023" y="657"/>
                      <a:pt x="1023" y="657"/>
                    </a:cubicBezTo>
                    <a:cubicBezTo>
                      <a:pt x="1031" y="657"/>
                      <a:pt x="1031" y="657"/>
                      <a:pt x="1031" y="657"/>
                    </a:cubicBezTo>
                    <a:cubicBezTo>
                      <a:pt x="974" y="593"/>
                      <a:pt x="974" y="593"/>
                      <a:pt x="974" y="593"/>
                    </a:cubicBezTo>
                    <a:cubicBezTo>
                      <a:pt x="969" y="598"/>
                      <a:pt x="969" y="598"/>
                      <a:pt x="969" y="598"/>
                    </a:cubicBezTo>
                    <a:cubicBezTo>
                      <a:pt x="950" y="567"/>
                      <a:pt x="961" y="530"/>
                      <a:pt x="993" y="520"/>
                    </a:cubicBezTo>
                    <a:cubicBezTo>
                      <a:pt x="1004" y="523"/>
                      <a:pt x="1016" y="524"/>
                      <a:pt x="1028" y="525"/>
                    </a:cubicBezTo>
                    <a:cubicBezTo>
                      <a:pt x="1049" y="527"/>
                      <a:pt x="1070" y="527"/>
                      <a:pt x="1090" y="528"/>
                    </a:cubicBezTo>
                    <a:cubicBezTo>
                      <a:pt x="1112" y="540"/>
                      <a:pt x="1123" y="568"/>
                      <a:pt x="1122" y="593"/>
                    </a:cubicBezTo>
                    <a:cubicBezTo>
                      <a:pt x="1078" y="629"/>
                      <a:pt x="1078" y="629"/>
                      <a:pt x="1078" y="629"/>
                    </a:cubicBezTo>
                    <a:cubicBezTo>
                      <a:pt x="1076" y="628"/>
                      <a:pt x="1075" y="627"/>
                      <a:pt x="1074" y="626"/>
                    </a:cubicBezTo>
                    <a:cubicBezTo>
                      <a:pt x="1080" y="624"/>
                      <a:pt x="1081" y="619"/>
                      <a:pt x="1079" y="614"/>
                    </a:cubicBezTo>
                    <a:cubicBezTo>
                      <a:pt x="1086" y="617"/>
                      <a:pt x="1096" y="615"/>
                      <a:pt x="1090" y="603"/>
                    </a:cubicBezTo>
                    <a:cubicBezTo>
                      <a:pt x="1085" y="595"/>
                      <a:pt x="1075" y="588"/>
                      <a:pt x="1074" y="581"/>
                    </a:cubicBezTo>
                    <a:cubicBezTo>
                      <a:pt x="1073" y="575"/>
                      <a:pt x="1086" y="573"/>
                      <a:pt x="1094" y="569"/>
                    </a:cubicBezTo>
                    <a:cubicBezTo>
                      <a:pt x="1102" y="564"/>
                      <a:pt x="1096" y="552"/>
                      <a:pt x="1088" y="552"/>
                    </a:cubicBezTo>
                    <a:cubicBezTo>
                      <a:pt x="1078" y="552"/>
                      <a:pt x="1065" y="560"/>
                      <a:pt x="1059" y="561"/>
                    </a:cubicBezTo>
                    <a:cubicBezTo>
                      <a:pt x="1055" y="562"/>
                      <a:pt x="1054" y="559"/>
                      <a:pt x="1053" y="558"/>
                    </a:cubicBezTo>
                    <a:cubicBezTo>
                      <a:pt x="1046" y="561"/>
                      <a:pt x="1033" y="572"/>
                      <a:pt x="1022" y="582"/>
                    </a:cubicBezTo>
                    <a:cubicBezTo>
                      <a:pt x="1015" y="589"/>
                      <a:pt x="1009" y="597"/>
                      <a:pt x="1006" y="601"/>
                    </a:cubicBezTo>
                    <a:cubicBezTo>
                      <a:pt x="1010" y="609"/>
                      <a:pt x="1029" y="632"/>
                      <a:pt x="1040" y="642"/>
                    </a:cubicBezTo>
                    <a:cubicBezTo>
                      <a:pt x="1049" y="649"/>
                      <a:pt x="1057" y="643"/>
                      <a:pt x="1055" y="634"/>
                    </a:cubicBezTo>
                    <a:cubicBezTo>
                      <a:pt x="1059" y="636"/>
                      <a:pt x="1063" y="636"/>
                      <a:pt x="1065" y="634"/>
                    </a:cubicBezTo>
                    <a:cubicBezTo>
                      <a:pt x="1065" y="636"/>
                      <a:pt x="1065" y="638"/>
                      <a:pt x="1065" y="640"/>
                    </a:cubicBezTo>
                    <a:cubicBezTo>
                      <a:pt x="1044" y="657"/>
                      <a:pt x="1044" y="657"/>
                      <a:pt x="1044" y="657"/>
                    </a:cubicBezTo>
                    <a:cubicBezTo>
                      <a:pt x="1053" y="657"/>
                      <a:pt x="1053" y="657"/>
                      <a:pt x="1053" y="657"/>
                    </a:cubicBezTo>
                    <a:cubicBezTo>
                      <a:pt x="1065" y="647"/>
                      <a:pt x="1065" y="647"/>
                      <a:pt x="1065" y="647"/>
                    </a:cubicBezTo>
                    <a:cubicBezTo>
                      <a:pt x="1065" y="650"/>
                      <a:pt x="1064" y="654"/>
                      <a:pt x="1064" y="657"/>
                    </a:cubicBezTo>
                    <a:cubicBezTo>
                      <a:pt x="1069" y="657"/>
                      <a:pt x="1069" y="657"/>
                      <a:pt x="1069" y="657"/>
                    </a:cubicBezTo>
                    <a:cubicBezTo>
                      <a:pt x="1069" y="650"/>
                      <a:pt x="1070" y="642"/>
                      <a:pt x="1070" y="634"/>
                    </a:cubicBezTo>
                    <a:cubicBezTo>
                      <a:pt x="1079" y="639"/>
                      <a:pt x="1090" y="648"/>
                      <a:pt x="1102" y="657"/>
                    </a:cubicBezTo>
                    <a:cubicBezTo>
                      <a:pt x="1111" y="657"/>
                      <a:pt x="1111" y="657"/>
                      <a:pt x="1111" y="657"/>
                    </a:cubicBezTo>
                    <a:cubicBezTo>
                      <a:pt x="1109" y="655"/>
                      <a:pt x="1107" y="654"/>
                      <a:pt x="1105" y="652"/>
                    </a:cubicBezTo>
                    <a:cubicBezTo>
                      <a:pt x="1185" y="589"/>
                      <a:pt x="1185" y="589"/>
                      <a:pt x="1185" y="589"/>
                    </a:cubicBezTo>
                    <a:cubicBezTo>
                      <a:pt x="1187" y="592"/>
                      <a:pt x="1188" y="596"/>
                      <a:pt x="1189" y="599"/>
                    </a:cubicBezTo>
                    <a:cubicBezTo>
                      <a:pt x="1180" y="608"/>
                      <a:pt x="1165" y="622"/>
                      <a:pt x="1156" y="631"/>
                    </a:cubicBezTo>
                    <a:cubicBezTo>
                      <a:pt x="1167" y="623"/>
                      <a:pt x="1181" y="611"/>
                      <a:pt x="1191" y="604"/>
                    </a:cubicBezTo>
                    <a:cubicBezTo>
                      <a:pt x="1192" y="608"/>
                      <a:pt x="1193" y="613"/>
                      <a:pt x="1193" y="617"/>
                    </a:cubicBezTo>
                    <a:cubicBezTo>
                      <a:pt x="1145" y="657"/>
                      <a:pt x="1145" y="657"/>
                      <a:pt x="1145" y="657"/>
                    </a:cubicBezTo>
                    <a:cubicBezTo>
                      <a:pt x="1153" y="657"/>
                      <a:pt x="1153" y="657"/>
                      <a:pt x="1153" y="657"/>
                    </a:cubicBezTo>
                    <a:cubicBezTo>
                      <a:pt x="1158" y="653"/>
                      <a:pt x="1158" y="653"/>
                      <a:pt x="1158" y="653"/>
                    </a:cubicBezTo>
                    <a:cubicBezTo>
                      <a:pt x="1181" y="654"/>
                      <a:pt x="1210" y="655"/>
                      <a:pt x="1237" y="657"/>
                    </a:cubicBezTo>
                    <a:cubicBezTo>
                      <a:pt x="1280" y="657"/>
                      <a:pt x="1280" y="657"/>
                      <a:pt x="1280" y="657"/>
                    </a:cubicBezTo>
                    <a:cubicBezTo>
                      <a:pt x="1248" y="652"/>
                      <a:pt x="1201" y="650"/>
                      <a:pt x="1164" y="648"/>
                    </a:cubicBezTo>
                    <a:cubicBezTo>
                      <a:pt x="1172" y="641"/>
                      <a:pt x="1172" y="641"/>
                      <a:pt x="1172" y="641"/>
                    </a:cubicBezTo>
                    <a:cubicBezTo>
                      <a:pt x="1222" y="641"/>
                      <a:pt x="1288" y="646"/>
                      <a:pt x="1310" y="656"/>
                    </a:cubicBezTo>
                    <a:cubicBezTo>
                      <a:pt x="1311" y="656"/>
                      <a:pt x="1311" y="657"/>
                      <a:pt x="1312" y="657"/>
                    </a:cubicBezTo>
                    <a:cubicBezTo>
                      <a:pt x="1321" y="657"/>
                      <a:pt x="1321" y="657"/>
                      <a:pt x="1321" y="657"/>
                    </a:cubicBezTo>
                    <a:cubicBezTo>
                      <a:pt x="1318" y="655"/>
                      <a:pt x="1316" y="654"/>
                      <a:pt x="1313" y="653"/>
                    </a:cubicBezTo>
                    <a:cubicBezTo>
                      <a:pt x="1300" y="637"/>
                      <a:pt x="1286" y="621"/>
                      <a:pt x="1271" y="605"/>
                    </a:cubicBezTo>
                    <a:cubicBezTo>
                      <a:pt x="1253" y="536"/>
                      <a:pt x="1195" y="502"/>
                      <a:pt x="1149" y="492"/>
                    </a:cubicBezTo>
                    <a:cubicBezTo>
                      <a:pt x="1107" y="457"/>
                      <a:pt x="1075" y="430"/>
                      <a:pt x="1069" y="424"/>
                    </a:cubicBezTo>
                    <a:cubicBezTo>
                      <a:pt x="1064" y="417"/>
                      <a:pt x="1062" y="414"/>
                      <a:pt x="1065" y="407"/>
                    </a:cubicBezTo>
                    <a:cubicBezTo>
                      <a:pt x="1073" y="413"/>
                      <a:pt x="1080" y="419"/>
                      <a:pt x="1085" y="423"/>
                    </a:cubicBezTo>
                    <a:cubicBezTo>
                      <a:pt x="1081" y="418"/>
                      <a:pt x="1074" y="412"/>
                      <a:pt x="1066" y="405"/>
                    </a:cubicBezTo>
                    <a:cubicBezTo>
                      <a:pt x="1067" y="404"/>
                      <a:pt x="1068" y="402"/>
                      <a:pt x="1069" y="401"/>
                    </a:cubicBezTo>
                    <a:cubicBezTo>
                      <a:pt x="1078" y="407"/>
                      <a:pt x="1086" y="414"/>
                      <a:pt x="1092" y="419"/>
                    </a:cubicBezTo>
                    <a:cubicBezTo>
                      <a:pt x="1088" y="414"/>
                      <a:pt x="1080" y="406"/>
                      <a:pt x="1071" y="399"/>
                    </a:cubicBezTo>
                    <a:cubicBezTo>
                      <a:pt x="1072" y="397"/>
                      <a:pt x="1073" y="396"/>
                      <a:pt x="1074" y="394"/>
                    </a:cubicBezTo>
                    <a:cubicBezTo>
                      <a:pt x="1085" y="402"/>
                      <a:pt x="1094" y="410"/>
                      <a:pt x="1101" y="416"/>
                    </a:cubicBezTo>
                    <a:cubicBezTo>
                      <a:pt x="1096" y="410"/>
                      <a:pt x="1087" y="401"/>
                      <a:pt x="1076" y="392"/>
                    </a:cubicBezTo>
                    <a:cubicBezTo>
                      <a:pt x="1077" y="390"/>
                      <a:pt x="1078" y="388"/>
                      <a:pt x="1080" y="386"/>
                    </a:cubicBezTo>
                    <a:cubicBezTo>
                      <a:pt x="1091" y="395"/>
                      <a:pt x="1101" y="404"/>
                      <a:pt x="1108" y="410"/>
                    </a:cubicBezTo>
                    <a:cubicBezTo>
                      <a:pt x="1103" y="404"/>
                      <a:pt x="1093" y="394"/>
                      <a:pt x="1082" y="384"/>
                    </a:cubicBezTo>
                    <a:cubicBezTo>
                      <a:pt x="1083" y="382"/>
                      <a:pt x="1084" y="381"/>
                      <a:pt x="1085" y="379"/>
                    </a:cubicBezTo>
                    <a:cubicBezTo>
                      <a:pt x="1096" y="388"/>
                      <a:pt x="1107" y="398"/>
                      <a:pt x="1115" y="405"/>
                    </a:cubicBezTo>
                    <a:cubicBezTo>
                      <a:pt x="1115" y="405"/>
                      <a:pt x="1115" y="405"/>
                      <a:pt x="1115" y="405"/>
                    </a:cubicBezTo>
                    <a:cubicBezTo>
                      <a:pt x="1115" y="405"/>
                      <a:pt x="1116" y="405"/>
                      <a:pt x="1116" y="404"/>
                    </a:cubicBezTo>
                    <a:cubicBezTo>
                      <a:pt x="1109" y="397"/>
                      <a:pt x="1098" y="387"/>
                      <a:pt x="1087" y="377"/>
                    </a:cubicBezTo>
                    <a:cubicBezTo>
                      <a:pt x="1089" y="375"/>
                      <a:pt x="1090" y="373"/>
                      <a:pt x="1091" y="372"/>
                    </a:cubicBezTo>
                    <a:cubicBezTo>
                      <a:pt x="1104" y="381"/>
                      <a:pt x="1115" y="391"/>
                      <a:pt x="1123" y="397"/>
                    </a:cubicBezTo>
                    <a:cubicBezTo>
                      <a:pt x="1123" y="397"/>
                      <a:pt x="1123" y="397"/>
                      <a:pt x="1124" y="397"/>
                    </a:cubicBezTo>
                    <a:cubicBezTo>
                      <a:pt x="1117" y="390"/>
                      <a:pt x="1106" y="380"/>
                      <a:pt x="1093" y="370"/>
                    </a:cubicBezTo>
                    <a:cubicBezTo>
                      <a:pt x="1095" y="367"/>
                      <a:pt x="1097" y="366"/>
                      <a:pt x="1098" y="364"/>
                    </a:cubicBezTo>
                    <a:cubicBezTo>
                      <a:pt x="1109" y="373"/>
                      <a:pt x="1119" y="381"/>
                      <a:pt x="1126" y="386"/>
                    </a:cubicBezTo>
                    <a:cubicBezTo>
                      <a:pt x="1121" y="381"/>
                      <a:pt x="1111" y="372"/>
                      <a:pt x="1100" y="362"/>
                    </a:cubicBezTo>
                    <a:cubicBezTo>
                      <a:pt x="1105" y="358"/>
                      <a:pt x="1108" y="359"/>
                      <a:pt x="1112" y="361"/>
                    </a:cubicBezTo>
                    <a:cubicBezTo>
                      <a:pt x="1143" y="378"/>
                      <a:pt x="1335" y="549"/>
                      <a:pt x="1408" y="657"/>
                    </a:cubicBezTo>
                    <a:cubicBezTo>
                      <a:pt x="1413" y="657"/>
                      <a:pt x="1413" y="657"/>
                      <a:pt x="1413" y="657"/>
                    </a:cubicBezTo>
                    <a:cubicBezTo>
                      <a:pt x="1407" y="648"/>
                      <a:pt x="1401" y="639"/>
                      <a:pt x="1393" y="629"/>
                    </a:cubicBezTo>
                    <a:cubicBezTo>
                      <a:pt x="1410" y="631"/>
                      <a:pt x="1428" y="634"/>
                      <a:pt x="1443" y="640"/>
                    </a:cubicBezTo>
                    <a:cubicBezTo>
                      <a:pt x="1442" y="645"/>
                      <a:pt x="1441" y="651"/>
                      <a:pt x="1441" y="657"/>
                    </a:cubicBezTo>
                    <a:cubicBezTo>
                      <a:pt x="1446" y="657"/>
                      <a:pt x="1446" y="657"/>
                      <a:pt x="1446" y="657"/>
                    </a:cubicBezTo>
                    <a:cubicBezTo>
                      <a:pt x="1447" y="652"/>
                      <a:pt x="1448" y="647"/>
                      <a:pt x="1449" y="642"/>
                    </a:cubicBezTo>
                    <a:cubicBezTo>
                      <a:pt x="1459" y="646"/>
                      <a:pt x="1468" y="651"/>
                      <a:pt x="1476" y="657"/>
                    </a:cubicBezTo>
                    <a:cubicBezTo>
                      <a:pt x="1487" y="657"/>
                      <a:pt x="1487" y="657"/>
                      <a:pt x="1487" y="657"/>
                    </a:cubicBezTo>
                    <a:cubicBezTo>
                      <a:pt x="1486" y="655"/>
                      <a:pt x="1485" y="652"/>
                      <a:pt x="1483" y="650"/>
                    </a:cubicBezTo>
                    <a:cubicBezTo>
                      <a:pt x="1490" y="649"/>
                      <a:pt x="1498" y="647"/>
                      <a:pt x="1505" y="645"/>
                    </a:cubicBezTo>
                    <a:cubicBezTo>
                      <a:pt x="1507" y="649"/>
                      <a:pt x="1508" y="653"/>
                      <a:pt x="1510" y="657"/>
                    </a:cubicBezTo>
                    <a:cubicBezTo>
                      <a:pt x="1514" y="657"/>
                      <a:pt x="1514" y="657"/>
                      <a:pt x="1514" y="657"/>
                    </a:cubicBezTo>
                    <a:cubicBezTo>
                      <a:pt x="1506" y="634"/>
                      <a:pt x="1496" y="611"/>
                      <a:pt x="1494" y="597"/>
                    </a:cubicBezTo>
                    <a:cubicBezTo>
                      <a:pt x="1489" y="566"/>
                      <a:pt x="1499" y="544"/>
                      <a:pt x="1527" y="537"/>
                    </a:cubicBezTo>
                    <a:cubicBezTo>
                      <a:pt x="1562" y="528"/>
                      <a:pt x="1586" y="563"/>
                      <a:pt x="1567" y="582"/>
                    </a:cubicBezTo>
                    <a:cubicBezTo>
                      <a:pt x="1554" y="596"/>
                      <a:pt x="1520" y="600"/>
                      <a:pt x="1507" y="594"/>
                    </a:cubicBezTo>
                    <a:cubicBezTo>
                      <a:pt x="1506" y="591"/>
                      <a:pt x="1506" y="588"/>
                      <a:pt x="1506" y="585"/>
                    </a:cubicBezTo>
                    <a:cubicBezTo>
                      <a:pt x="1524" y="591"/>
                      <a:pt x="1550" y="589"/>
                      <a:pt x="1559" y="580"/>
                    </a:cubicBezTo>
                    <a:cubicBezTo>
                      <a:pt x="1577" y="562"/>
                      <a:pt x="1554" y="539"/>
                      <a:pt x="1529" y="545"/>
                    </a:cubicBezTo>
                    <a:cubicBezTo>
                      <a:pt x="1509" y="549"/>
                      <a:pt x="1497" y="568"/>
                      <a:pt x="1504" y="598"/>
                    </a:cubicBezTo>
                    <a:cubicBezTo>
                      <a:pt x="1509" y="619"/>
                      <a:pt x="1517" y="638"/>
                      <a:pt x="1523" y="657"/>
                    </a:cubicBezTo>
                    <a:cubicBezTo>
                      <a:pt x="1538" y="657"/>
                      <a:pt x="1538" y="657"/>
                      <a:pt x="1538" y="657"/>
                    </a:cubicBezTo>
                    <a:cubicBezTo>
                      <a:pt x="1561" y="649"/>
                      <a:pt x="1585" y="648"/>
                      <a:pt x="1603" y="657"/>
                    </a:cubicBezTo>
                    <a:cubicBezTo>
                      <a:pt x="1613" y="657"/>
                      <a:pt x="1613" y="657"/>
                      <a:pt x="1613" y="657"/>
                    </a:cubicBezTo>
                    <a:cubicBezTo>
                      <a:pt x="1612" y="656"/>
                      <a:pt x="1611" y="656"/>
                      <a:pt x="1610" y="655"/>
                    </a:cubicBezTo>
                    <a:cubicBezTo>
                      <a:pt x="1589" y="642"/>
                      <a:pt x="1556" y="644"/>
                      <a:pt x="1528" y="656"/>
                    </a:cubicBezTo>
                    <a:cubicBezTo>
                      <a:pt x="1526" y="651"/>
                      <a:pt x="1525" y="646"/>
                      <a:pt x="1523" y="640"/>
                    </a:cubicBezTo>
                    <a:cubicBezTo>
                      <a:pt x="1567" y="626"/>
                      <a:pt x="1616" y="601"/>
                      <a:pt x="1644" y="576"/>
                    </a:cubicBezTo>
                    <a:cubicBezTo>
                      <a:pt x="1647" y="596"/>
                      <a:pt x="1662" y="636"/>
                      <a:pt x="1673" y="657"/>
                    </a:cubicBezTo>
                    <a:cubicBezTo>
                      <a:pt x="1678" y="657"/>
                      <a:pt x="1678" y="657"/>
                      <a:pt x="1678" y="657"/>
                    </a:cubicBezTo>
                    <a:cubicBezTo>
                      <a:pt x="1666" y="634"/>
                      <a:pt x="1648" y="591"/>
                      <a:pt x="1647" y="567"/>
                    </a:cubicBezTo>
                    <a:cubicBezTo>
                      <a:pt x="1617" y="594"/>
                      <a:pt x="1570" y="621"/>
                      <a:pt x="1522" y="636"/>
                    </a:cubicBezTo>
                    <a:cubicBezTo>
                      <a:pt x="1521" y="633"/>
                      <a:pt x="1520" y="630"/>
                      <a:pt x="1519" y="628"/>
                    </a:cubicBezTo>
                    <a:cubicBezTo>
                      <a:pt x="1572" y="610"/>
                      <a:pt x="1623" y="580"/>
                      <a:pt x="1653" y="546"/>
                    </a:cubicBezTo>
                    <a:cubicBezTo>
                      <a:pt x="1657" y="572"/>
                      <a:pt x="1674" y="627"/>
                      <a:pt x="1687" y="657"/>
                    </a:cubicBezTo>
                    <a:cubicBezTo>
                      <a:pt x="1693" y="657"/>
                      <a:pt x="1693" y="657"/>
                      <a:pt x="1693" y="657"/>
                    </a:cubicBezTo>
                    <a:cubicBezTo>
                      <a:pt x="1693" y="657"/>
                      <a:pt x="1693" y="657"/>
                      <a:pt x="1693" y="657"/>
                    </a:cubicBezTo>
                    <a:cubicBezTo>
                      <a:pt x="1693" y="657"/>
                      <a:pt x="1694" y="657"/>
                      <a:pt x="1694" y="657"/>
                    </a:cubicBezTo>
                    <a:cubicBezTo>
                      <a:pt x="1703" y="657"/>
                      <a:pt x="1703" y="657"/>
                      <a:pt x="1703" y="657"/>
                    </a:cubicBezTo>
                    <a:cubicBezTo>
                      <a:pt x="1699" y="656"/>
                      <a:pt x="1695" y="654"/>
                      <a:pt x="1691" y="653"/>
                    </a:cubicBezTo>
                    <a:cubicBezTo>
                      <a:pt x="1690" y="650"/>
                      <a:pt x="1688" y="646"/>
                      <a:pt x="1687" y="642"/>
                    </a:cubicBezTo>
                    <a:cubicBezTo>
                      <a:pt x="1697" y="646"/>
                      <a:pt x="1710" y="651"/>
                      <a:pt x="1725" y="657"/>
                    </a:cubicBezTo>
                    <a:cubicBezTo>
                      <a:pt x="1738" y="657"/>
                      <a:pt x="1738" y="657"/>
                      <a:pt x="1738" y="657"/>
                    </a:cubicBezTo>
                    <a:cubicBezTo>
                      <a:pt x="1720" y="650"/>
                      <a:pt x="1705" y="644"/>
                      <a:pt x="1699" y="642"/>
                    </a:cubicBezTo>
                    <a:cubicBezTo>
                      <a:pt x="1705" y="641"/>
                      <a:pt x="1713" y="639"/>
                      <a:pt x="1718" y="637"/>
                    </a:cubicBezTo>
                    <a:cubicBezTo>
                      <a:pt x="1730" y="642"/>
                      <a:pt x="1749" y="649"/>
                      <a:pt x="1769" y="657"/>
                    </a:cubicBezTo>
                    <a:cubicBezTo>
                      <a:pt x="1782" y="657"/>
                      <a:pt x="1782" y="657"/>
                      <a:pt x="1782" y="657"/>
                    </a:cubicBezTo>
                    <a:cubicBezTo>
                      <a:pt x="1779" y="656"/>
                      <a:pt x="1777" y="655"/>
                      <a:pt x="1774" y="654"/>
                    </a:cubicBezTo>
                    <a:cubicBezTo>
                      <a:pt x="1783" y="642"/>
                      <a:pt x="1772" y="626"/>
                      <a:pt x="1759" y="625"/>
                    </a:cubicBezTo>
                    <a:cubicBezTo>
                      <a:pt x="1761" y="620"/>
                      <a:pt x="1762" y="615"/>
                      <a:pt x="1763" y="610"/>
                    </a:cubicBezTo>
                    <a:cubicBezTo>
                      <a:pt x="1788" y="610"/>
                      <a:pt x="1809" y="634"/>
                      <a:pt x="1796" y="657"/>
                    </a:cubicBezTo>
                    <a:cubicBezTo>
                      <a:pt x="1801" y="657"/>
                      <a:pt x="1801" y="657"/>
                      <a:pt x="1801" y="657"/>
                    </a:cubicBezTo>
                    <a:cubicBezTo>
                      <a:pt x="1813" y="634"/>
                      <a:pt x="1792" y="605"/>
                      <a:pt x="1763" y="605"/>
                    </a:cubicBezTo>
                    <a:cubicBezTo>
                      <a:pt x="1763" y="600"/>
                      <a:pt x="1763" y="596"/>
                      <a:pt x="1761" y="592"/>
                    </a:cubicBezTo>
                    <a:cubicBezTo>
                      <a:pt x="1798" y="592"/>
                      <a:pt x="1825" y="628"/>
                      <a:pt x="1815" y="657"/>
                    </a:cubicBezTo>
                    <a:cubicBezTo>
                      <a:pt x="1819" y="657"/>
                      <a:pt x="1819" y="657"/>
                      <a:pt x="1819" y="657"/>
                    </a:cubicBezTo>
                    <a:cubicBezTo>
                      <a:pt x="1832" y="625"/>
                      <a:pt x="1802" y="586"/>
                      <a:pt x="1760" y="588"/>
                    </a:cubicBezTo>
                    <a:close/>
                    <a:moveTo>
                      <a:pt x="647" y="636"/>
                    </a:moveTo>
                    <a:cubicBezTo>
                      <a:pt x="645" y="639"/>
                      <a:pt x="643" y="641"/>
                      <a:pt x="642" y="644"/>
                    </a:cubicBezTo>
                    <a:cubicBezTo>
                      <a:pt x="636" y="637"/>
                      <a:pt x="636" y="637"/>
                      <a:pt x="636" y="637"/>
                    </a:cubicBezTo>
                    <a:cubicBezTo>
                      <a:pt x="639" y="637"/>
                      <a:pt x="643" y="637"/>
                      <a:pt x="647" y="636"/>
                    </a:cubicBezTo>
                    <a:close/>
                    <a:moveTo>
                      <a:pt x="632" y="638"/>
                    </a:moveTo>
                    <a:cubicBezTo>
                      <a:pt x="641" y="647"/>
                      <a:pt x="641" y="647"/>
                      <a:pt x="641" y="647"/>
                    </a:cubicBezTo>
                    <a:cubicBezTo>
                      <a:pt x="640" y="648"/>
                      <a:pt x="640" y="650"/>
                      <a:pt x="639" y="651"/>
                    </a:cubicBezTo>
                    <a:cubicBezTo>
                      <a:pt x="626" y="637"/>
                      <a:pt x="626" y="637"/>
                      <a:pt x="626" y="637"/>
                    </a:cubicBezTo>
                    <a:cubicBezTo>
                      <a:pt x="628" y="638"/>
                      <a:pt x="630" y="638"/>
                      <a:pt x="632" y="638"/>
                    </a:cubicBezTo>
                    <a:close/>
                    <a:moveTo>
                      <a:pt x="1048" y="602"/>
                    </a:moveTo>
                    <a:cubicBezTo>
                      <a:pt x="1049" y="609"/>
                      <a:pt x="1068" y="623"/>
                      <a:pt x="1061" y="630"/>
                    </a:cubicBezTo>
                    <a:cubicBezTo>
                      <a:pt x="1055" y="636"/>
                      <a:pt x="1043" y="617"/>
                      <a:pt x="1036" y="614"/>
                    </a:cubicBezTo>
                    <a:cubicBezTo>
                      <a:pt x="1039" y="622"/>
                      <a:pt x="1056" y="634"/>
                      <a:pt x="1050" y="639"/>
                    </a:cubicBezTo>
                    <a:cubicBezTo>
                      <a:pt x="1044" y="644"/>
                      <a:pt x="1019" y="610"/>
                      <a:pt x="1012" y="602"/>
                    </a:cubicBezTo>
                    <a:cubicBezTo>
                      <a:pt x="1020" y="593"/>
                      <a:pt x="1041" y="569"/>
                      <a:pt x="1052" y="563"/>
                    </a:cubicBezTo>
                    <a:cubicBezTo>
                      <a:pt x="1053" y="564"/>
                      <a:pt x="1055" y="568"/>
                      <a:pt x="1058" y="567"/>
                    </a:cubicBezTo>
                    <a:cubicBezTo>
                      <a:pt x="1064" y="566"/>
                      <a:pt x="1075" y="560"/>
                      <a:pt x="1083" y="558"/>
                    </a:cubicBezTo>
                    <a:cubicBezTo>
                      <a:pt x="1091" y="557"/>
                      <a:pt x="1096" y="562"/>
                      <a:pt x="1089" y="566"/>
                    </a:cubicBezTo>
                    <a:cubicBezTo>
                      <a:pt x="1082" y="570"/>
                      <a:pt x="1068" y="572"/>
                      <a:pt x="1068" y="581"/>
                    </a:cubicBezTo>
                    <a:cubicBezTo>
                      <a:pt x="1069" y="589"/>
                      <a:pt x="1093" y="605"/>
                      <a:pt x="1087" y="611"/>
                    </a:cubicBezTo>
                    <a:cubicBezTo>
                      <a:pt x="1081" y="616"/>
                      <a:pt x="1065" y="592"/>
                      <a:pt x="1059" y="592"/>
                    </a:cubicBezTo>
                    <a:cubicBezTo>
                      <a:pt x="1062" y="597"/>
                      <a:pt x="1081" y="617"/>
                      <a:pt x="1075" y="621"/>
                    </a:cubicBezTo>
                    <a:cubicBezTo>
                      <a:pt x="1068" y="626"/>
                      <a:pt x="1055" y="604"/>
                      <a:pt x="1048" y="602"/>
                    </a:cubicBezTo>
                    <a:close/>
                    <a:moveTo>
                      <a:pt x="1540" y="584"/>
                    </a:moveTo>
                    <a:cubicBezTo>
                      <a:pt x="1542" y="582"/>
                      <a:pt x="1544" y="579"/>
                      <a:pt x="1546" y="577"/>
                    </a:cubicBezTo>
                    <a:cubicBezTo>
                      <a:pt x="1550" y="581"/>
                      <a:pt x="1550" y="581"/>
                      <a:pt x="1550" y="581"/>
                    </a:cubicBezTo>
                    <a:cubicBezTo>
                      <a:pt x="1547" y="583"/>
                      <a:pt x="1544" y="584"/>
                      <a:pt x="1540" y="584"/>
                    </a:cubicBezTo>
                    <a:close/>
                    <a:moveTo>
                      <a:pt x="1551" y="581"/>
                    </a:moveTo>
                    <a:cubicBezTo>
                      <a:pt x="1547" y="576"/>
                      <a:pt x="1547" y="576"/>
                      <a:pt x="1547" y="576"/>
                    </a:cubicBezTo>
                    <a:cubicBezTo>
                      <a:pt x="1548" y="575"/>
                      <a:pt x="1549" y="574"/>
                      <a:pt x="1550" y="573"/>
                    </a:cubicBezTo>
                    <a:cubicBezTo>
                      <a:pt x="1554" y="579"/>
                      <a:pt x="1554" y="579"/>
                      <a:pt x="1554" y="579"/>
                    </a:cubicBezTo>
                    <a:cubicBezTo>
                      <a:pt x="1553" y="579"/>
                      <a:pt x="1552" y="580"/>
                      <a:pt x="1551" y="581"/>
                    </a:cubicBezTo>
                    <a:close/>
                    <a:moveTo>
                      <a:pt x="1555" y="578"/>
                    </a:moveTo>
                    <a:cubicBezTo>
                      <a:pt x="1551" y="572"/>
                      <a:pt x="1551" y="572"/>
                      <a:pt x="1551" y="572"/>
                    </a:cubicBezTo>
                    <a:cubicBezTo>
                      <a:pt x="1552" y="571"/>
                      <a:pt x="1553" y="571"/>
                      <a:pt x="1554" y="570"/>
                    </a:cubicBezTo>
                    <a:cubicBezTo>
                      <a:pt x="1558" y="575"/>
                      <a:pt x="1558" y="575"/>
                      <a:pt x="1558" y="575"/>
                    </a:cubicBezTo>
                    <a:cubicBezTo>
                      <a:pt x="1557" y="576"/>
                      <a:pt x="1557" y="577"/>
                      <a:pt x="1555" y="578"/>
                    </a:cubicBezTo>
                    <a:close/>
                    <a:moveTo>
                      <a:pt x="1559" y="574"/>
                    </a:moveTo>
                    <a:cubicBezTo>
                      <a:pt x="1555" y="569"/>
                      <a:pt x="1555" y="569"/>
                      <a:pt x="1555" y="569"/>
                    </a:cubicBezTo>
                    <a:cubicBezTo>
                      <a:pt x="1557" y="568"/>
                      <a:pt x="1559" y="567"/>
                      <a:pt x="1561" y="566"/>
                    </a:cubicBezTo>
                    <a:cubicBezTo>
                      <a:pt x="1561" y="569"/>
                      <a:pt x="1560" y="571"/>
                      <a:pt x="1559" y="574"/>
                    </a:cubicBezTo>
                    <a:close/>
                    <a:moveTo>
                      <a:pt x="1560" y="562"/>
                    </a:moveTo>
                    <a:cubicBezTo>
                      <a:pt x="1552" y="566"/>
                      <a:pt x="1544" y="573"/>
                      <a:pt x="1538" y="581"/>
                    </a:cubicBezTo>
                    <a:cubicBezTo>
                      <a:pt x="1536" y="577"/>
                      <a:pt x="1534" y="574"/>
                      <a:pt x="1532" y="571"/>
                    </a:cubicBezTo>
                    <a:cubicBezTo>
                      <a:pt x="1537" y="564"/>
                      <a:pt x="1544" y="557"/>
                      <a:pt x="1552" y="552"/>
                    </a:cubicBezTo>
                    <a:cubicBezTo>
                      <a:pt x="1556" y="555"/>
                      <a:pt x="1559" y="558"/>
                      <a:pt x="1560" y="562"/>
                    </a:cubicBezTo>
                    <a:close/>
                    <a:moveTo>
                      <a:pt x="1536" y="547"/>
                    </a:moveTo>
                    <a:cubicBezTo>
                      <a:pt x="1541" y="547"/>
                      <a:pt x="1545" y="548"/>
                      <a:pt x="1549" y="550"/>
                    </a:cubicBezTo>
                    <a:cubicBezTo>
                      <a:pt x="1542" y="555"/>
                      <a:pt x="1535" y="562"/>
                      <a:pt x="1530" y="569"/>
                    </a:cubicBezTo>
                    <a:cubicBezTo>
                      <a:pt x="1528" y="566"/>
                      <a:pt x="1525" y="564"/>
                      <a:pt x="1522" y="562"/>
                    </a:cubicBezTo>
                    <a:cubicBezTo>
                      <a:pt x="1526" y="557"/>
                      <a:pt x="1531" y="552"/>
                      <a:pt x="1536" y="547"/>
                    </a:cubicBezTo>
                    <a:close/>
                    <a:moveTo>
                      <a:pt x="1512" y="562"/>
                    </a:moveTo>
                    <a:cubicBezTo>
                      <a:pt x="1523" y="566"/>
                      <a:pt x="1531" y="575"/>
                      <a:pt x="1535" y="585"/>
                    </a:cubicBezTo>
                    <a:cubicBezTo>
                      <a:pt x="1524" y="586"/>
                      <a:pt x="1511" y="584"/>
                      <a:pt x="1506" y="581"/>
                    </a:cubicBezTo>
                    <a:cubicBezTo>
                      <a:pt x="1506" y="574"/>
                      <a:pt x="1508" y="567"/>
                      <a:pt x="1512" y="562"/>
                    </a:cubicBezTo>
                    <a:close/>
                    <a:moveTo>
                      <a:pt x="1807" y="530"/>
                    </a:moveTo>
                    <a:cubicBezTo>
                      <a:pt x="1772" y="542"/>
                      <a:pt x="1718" y="557"/>
                      <a:pt x="1676" y="568"/>
                    </a:cubicBezTo>
                    <a:cubicBezTo>
                      <a:pt x="1679" y="565"/>
                      <a:pt x="1680" y="560"/>
                      <a:pt x="1681" y="555"/>
                    </a:cubicBezTo>
                    <a:cubicBezTo>
                      <a:pt x="1716" y="546"/>
                      <a:pt x="1761" y="533"/>
                      <a:pt x="1790" y="523"/>
                    </a:cubicBezTo>
                    <a:cubicBezTo>
                      <a:pt x="1786" y="510"/>
                      <a:pt x="1767" y="430"/>
                      <a:pt x="1760" y="402"/>
                    </a:cubicBezTo>
                    <a:cubicBezTo>
                      <a:pt x="1740" y="408"/>
                      <a:pt x="1721" y="415"/>
                      <a:pt x="1701" y="422"/>
                    </a:cubicBezTo>
                    <a:cubicBezTo>
                      <a:pt x="1708" y="418"/>
                      <a:pt x="1713" y="410"/>
                      <a:pt x="1716" y="402"/>
                    </a:cubicBezTo>
                    <a:cubicBezTo>
                      <a:pt x="1732" y="396"/>
                      <a:pt x="1751" y="389"/>
                      <a:pt x="1770" y="384"/>
                    </a:cubicBezTo>
                    <a:cubicBezTo>
                      <a:pt x="1778" y="419"/>
                      <a:pt x="1802" y="515"/>
                      <a:pt x="1807" y="530"/>
                    </a:cubicBezTo>
                    <a:close/>
                    <a:moveTo>
                      <a:pt x="1561" y="473"/>
                    </a:moveTo>
                    <a:cubicBezTo>
                      <a:pt x="1590" y="480"/>
                      <a:pt x="1619" y="485"/>
                      <a:pt x="1649" y="479"/>
                    </a:cubicBezTo>
                    <a:cubicBezTo>
                      <a:pt x="1645" y="492"/>
                      <a:pt x="1630" y="506"/>
                      <a:pt x="1605" y="506"/>
                    </a:cubicBezTo>
                    <a:cubicBezTo>
                      <a:pt x="1589" y="505"/>
                      <a:pt x="1576" y="502"/>
                      <a:pt x="1562" y="498"/>
                    </a:cubicBezTo>
                    <a:cubicBezTo>
                      <a:pt x="1565" y="488"/>
                      <a:pt x="1564" y="480"/>
                      <a:pt x="1561" y="473"/>
                    </a:cubicBezTo>
                    <a:close/>
                    <a:moveTo>
                      <a:pt x="1453" y="249"/>
                    </a:moveTo>
                    <a:cubicBezTo>
                      <a:pt x="1408" y="309"/>
                      <a:pt x="1339" y="261"/>
                      <a:pt x="1292" y="284"/>
                    </a:cubicBezTo>
                    <a:cubicBezTo>
                      <a:pt x="1292" y="277"/>
                      <a:pt x="1291" y="269"/>
                      <a:pt x="1288" y="262"/>
                    </a:cubicBezTo>
                    <a:cubicBezTo>
                      <a:pt x="1357" y="222"/>
                      <a:pt x="1382" y="289"/>
                      <a:pt x="1453" y="249"/>
                    </a:cubicBezTo>
                    <a:close/>
                    <a:moveTo>
                      <a:pt x="1284" y="254"/>
                    </a:moveTo>
                    <a:cubicBezTo>
                      <a:pt x="1279" y="244"/>
                      <a:pt x="1272" y="235"/>
                      <a:pt x="1263" y="230"/>
                    </a:cubicBezTo>
                    <a:cubicBezTo>
                      <a:pt x="1260" y="228"/>
                      <a:pt x="1257" y="226"/>
                      <a:pt x="1254" y="225"/>
                    </a:cubicBezTo>
                    <a:cubicBezTo>
                      <a:pt x="1244" y="221"/>
                      <a:pt x="1234" y="220"/>
                      <a:pt x="1224" y="220"/>
                    </a:cubicBezTo>
                    <a:cubicBezTo>
                      <a:pt x="1220" y="212"/>
                      <a:pt x="1215" y="204"/>
                      <a:pt x="1209" y="196"/>
                    </a:cubicBezTo>
                    <a:cubicBezTo>
                      <a:pt x="1221" y="181"/>
                      <a:pt x="1234" y="166"/>
                      <a:pt x="1245" y="154"/>
                    </a:cubicBezTo>
                    <a:cubicBezTo>
                      <a:pt x="1256" y="142"/>
                      <a:pt x="1266" y="134"/>
                      <a:pt x="1271" y="132"/>
                    </a:cubicBezTo>
                    <a:cubicBezTo>
                      <a:pt x="1283" y="129"/>
                      <a:pt x="1295" y="140"/>
                      <a:pt x="1313" y="153"/>
                    </a:cubicBezTo>
                    <a:cubicBezTo>
                      <a:pt x="1332" y="166"/>
                      <a:pt x="1348" y="179"/>
                      <a:pt x="1348" y="187"/>
                    </a:cubicBezTo>
                    <a:cubicBezTo>
                      <a:pt x="1348" y="198"/>
                      <a:pt x="1330" y="218"/>
                      <a:pt x="1307" y="244"/>
                    </a:cubicBezTo>
                    <a:cubicBezTo>
                      <a:pt x="1300" y="246"/>
                      <a:pt x="1293" y="249"/>
                      <a:pt x="1284" y="254"/>
                    </a:cubicBezTo>
                    <a:close/>
                    <a:moveTo>
                      <a:pt x="1362" y="164"/>
                    </a:moveTo>
                    <a:cubicBezTo>
                      <a:pt x="1365" y="164"/>
                      <a:pt x="1365" y="164"/>
                      <a:pt x="1365" y="164"/>
                    </a:cubicBezTo>
                    <a:cubicBezTo>
                      <a:pt x="1383" y="186"/>
                      <a:pt x="1383" y="186"/>
                      <a:pt x="1383" y="186"/>
                    </a:cubicBezTo>
                    <a:cubicBezTo>
                      <a:pt x="1379" y="190"/>
                      <a:pt x="1375" y="195"/>
                      <a:pt x="1372" y="199"/>
                    </a:cubicBezTo>
                    <a:cubicBezTo>
                      <a:pt x="1373" y="194"/>
                      <a:pt x="1374" y="189"/>
                      <a:pt x="1374" y="183"/>
                    </a:cubicBezTo>
                    <a:cubicBezTo>
                      <a:pt x="1374" y="179"/>
                      <a:pt x="1369" y="172"/>
                      <a:pt x="1362" y="164"/>
                    </a:cubicBezTo>
                    <a:close/>
                    <a:moveTo>
                      <a:pt x="1397" y="169"/>
                    </a:moveTo>
                    <a:cubicBezTo>
                      <a:pt x="1396" y="170"/>
                      <a:pt x="1395" y="171"/>
                      <a:pt x="1394" y="172"/>
                    </a:cubicBezTo>
                    <a:cubicBezTo>
                      <a:pt x="1386" y="162"/>
                      <a:pt x="1386" y="162"/>
                      <a:pt x="1386" y="162"/>
                    </a:cubicBezTo>
                    <a:cubicBezTo>
                      <a:pt x="1391" y="161"/>
                      <a:pt x="1391" y="161"/>
                      <a:pt x="1391" y="161"/>
                    </a:cubicBezTo>
                    <a:lnTo>
                      <a:pt x="1397" y="169"/>
                    </a:lnTo>
                    <a:close/>
                    <a:moveTo>
                      <a:pt x="1393" y="161"/>
                    </a:moveTo>
                    <a:cubicBezTo>
                      <a:pt x="1398" y="161"/>
                      <a:pt x="1402" y="160"/>
                      <a:pt x="1405" y="160"/>
                    </a:cubicBezTo>
                    <a:cubicBezTo>
                      <a:pt x="1403" y="162"/>
                      <a:pt x="1401" y="165"/>
                      <a:pt x="1398" y="168"/>
                    </a:cubicBezTo>
                    <a:lnTo>
                      <a:pt x="1393" y="161"/>
                    </a:lnTo>
                    <a:close/>
                    <a:moveTo>
                      <a:pt x="1393" y="173"/>
                    </a:moveTo>
                    <a:cubicBezTo>
                      <a:pt x="1391" y="176"/>
                      <a:pt x="1391" y="176"/>
                      <a:pt x="1391" y="176"/>
                    </a:cubicBezTo>
                    <a:cubicBezTo>
                      <a:pt x="1380" y="163"/>
                      <a:pt x="1380" y="163"/>
                      <a:pt x="1380" y="163"/>
                    </a:cubicBezTo>
                    <a:cubicBezTo>
                      <a:pt x="1384" y="162"/>
                      <a:pt x="1384" y="162"/>
                      <a:pt x="1384" y="162"/>
                    </a:cubicBezTo>
                    <a:lnTo>
                      <a:pt x="1393" y="173"/>
                    </a:lnTo>
                    <a:close/>
                    <a:moveTo>
                      <a:pt x="1390" y="178"/>
                    </a:moveTo>
                    <a:cubicBezTo>
                      <a:pt x="1387" y="181"/>
                      <a:pt x="1387" y="181"/>
                      <a:pt x="1387" y="181"/>
                    </a:cubicBezTo>
                    <a:cubicBezTo>
                      <a:pt x="1373" y="163"/>
                      <a:pt x="1373" y="163"/>
                      <a:pt x="1373" y="163"/>
                    </a:cubicBezTo>
                    <a:cubicBezTo>
                      <a:pt x="1378" y="163"/>
                      <a:pt x="1378" y="163"/>
                      <a:pt x="1378" y="163"/>
                    </a:cubicBezTo>
                    <a:lnTo>
                      <a:pt x="1390" y="178"/>
                    </a:lnTo>
                    <a:close/>
                    <a:moveTo>
                      <a:pt x="1386" y="182"/>
                    </a:moveTo>
                    <a:cubicBezTo>
                      <a:pt x="1383" y="185"/>
                      <a:pt x="1383" y="185"/>
                      <a:pt x="1383" y="185"/>
                    </a:cubicBezTo>
                    <a:cubicBezTo>
                      <a:pt x="1366" y="164"/>
                      <a:pt x="1366" y="164"/>
                      <a:pt x="1366" y="164"/>
                    </a:cubicBezTo>
                    <a:cubicBezTo>
                      <a:pt x="1371" y="164"/>
                      <a:pt x="1371" y="164"/>
                      <a:pt x="1371" y="164"/>
                    </a:cubicBezTo>
                    <a:lnTo>
                      <a:pt x="1386" y="182"/>
                    </a:lnTo>
                    <a:close/>
                    <a:moveTo>
                      <a:pt x="1357" y="160"/>
                    </a:moveTo>
                    <a:cubicBezTo>
                      <a:pt x="1352" y="154"/>
                      <a:pt x="1345" y="149"/>
                      <a:pt x="1338" y="143"/>
                    </a:cubicBezTo>
                    <a:cubicBezTo>
                      <a:pt x="1358" y="137"/>
                      <a:pt x="1374" y="125"/>
                      <a:pt x="1384" y="110"/>
                    </a:cubicBezTo>
                    <a:cubicBezTo>
                      <a:pt x="1390" y="129"/>
                      <a:pt x="1378" y="148"/>
                      <a:pt x="1357" y="160"/>
                    </a:cubicBezTo>
                    <a:close/>
                    <a:moveTo>
                      <a:pt x="1416" y="154"/>
                    </a:moveTo>
                    <a:cubicBezTo>
                      <a:pt x="1405" y="154"/>
                      <a:pt x="1388" y="156"/>
                      <a:pt x="1371" y="158"/>
                    </a:cubicBezTo>
                    <a:cubicBezTo>
                      <a:pt x="1376" y="153"/>
                      <a:pt x="1381" y="149"/>
                      <a:pt x="1384" y="143"/>
                    </a:cubicBezTo>
                    <a:cubicBezTo>
                      <a:pt x="1411" y="141"/>
                      <a:pt x="1437" y="138"/>
                      <a:pt x="1451" y="137"/>
                    </a:cubicBezTo>
                    <a:cubicBezTo>
                      <a:pt x="1434" y="156"/>
                      <a:pt x="1391" y="208"/>
                      <a:pt x="1359" y="247"/>
                    </a:cubicBezTo>
                    <a:cubicBezTo>
                      <a:pt x="1353" y="245"/>
                      <a:pt x="1348" y="244"/>
                      <a:pt x="1342" y="243"/>
                    </a:cubicBezTo>
                    <a:cubicBezTo>
                      <a:pt x="1352" y="231"/>
                      <a:pt x="1360" y="221"/>
                      <a:pt x="1366" y="211"/>
                    </a:cubicBezTo>
                    <a:cubicBezTo>
                      <a:pt x="1389" y="186"/>
                      <a:pt x="1410" y="162"/>
                      <a:pt x="1416" y="154"/>
                    </a:cubicBezTo>
                    <a:close/>
                    <a:moveTo>
                      <a:pt x="1389" y="35"/>
                    </a:moveTo>
                    <a:cubicBezTo>
                      <a:pt x="1402" y="32"/>
                      <a:pt x="1422" y="37"/>
                      <a:pt x="1430" y="52"/>
                    </a:cubicBezTo>
                    <a:cubicBezTo>
                      <a:pt x="1428" y="54"/>
                      <a:pt x="1427" y="56"/>
                      <a:pt x="1426" y="58"/>
                    </a:cubicBezTo>
                    <a:cubicBezTo>
                      <a:pt x="1414" y="53"/>
                      <a:pt x="1401" y="52"/>
                      <a:pt x="1391" y="55"/>
                    </a:cubicBezTo>
                    <a:cubicBezTo>
                      <a:pt x="1390" y="55"/>
                      <a:pt x="1390" y="54"/>
                      <a:pt x="1389" y="54"/>
                    </a:cubicBezTo>
                    <a:cubicBezTo>
                      <a:pt x="1390" y="47"/>
                      <a:pt x="1390" y="41"/>
                      <a:pt x="1389" y="35"/>
                    </a:cubicBezTo>
                    <a:close/>
                    <a:moveTo>
                      <a:pt x="1495" y="130"/>
                    </a:moveTo>
                    <a:cubicBezTo>
                      <a:pt x="1496" y="144"/>
                      <a:pt x="1496" y="144"/>
                      <a:pt x="1496" y="144"/>
                    </a:cubicBezTo>
                    <a:cubicBezTo>
                      <a:pt x="1526" y="143"/>
                      <a:pt x="1526" y="143"/>
                      <a:pt x="1526" y="143"/>
                    </a:cubicBezTo>
                    <a:cubicBezTo>
                      <a:pt x="1522" y="146"/>
                      <a:pt x="1518" y="149"/>
                      <a:pt x="1513" y="151"/>
                    </a:cubicBezTo>
                    <a:cubicBezTo>
                      <a:pt x="1498" y="148"/>
                      <a:pt x="1481" y="149"/>
                      <a:pt x="1466" y="154"/>
                    </a:cubicBezTo>
                    <a:cubicBezTo>
                      <a:pt x="1480" y="136"/>
                      <a:pt x="1493" y="120"/>
                      <a:pt x="1503" y="107"/>
                    </a:cubicBezTo>
                    <a:cubicBezTo>
                      <a:pt x="1492" y="108"/>
                      <a:pt x="1473" y="110"/>
                      <a:pt x="1452" y="112"/>
                    </a:cubicBezTo>
                    <a:cubicBezTo>
                      <a:pt x="1458" y="92"/>
                      <a:pt x="1452" y="77"/>
                      <a:pt x="1441" y="67"/>
                    </a:cubicBezTo>
                    <a:cubicBezTo>
                      <a:pt x="1463" y="40"/>
                      <a:pt x="1506" y="38"/>
                      <a:pt x="1528" y="70"/>
                    </a:cubicBezTo>
                    <a:cubicBezTo>
                      <a:pt x="1542" y="91"/>
                      <a:pt x="1543" y="119"/>
                      <a:pt x="1531" y="137"/>
                    </a:cubicBezTo>
                    <a:cubicBezTo>
                      <a:pt x="1530" y="128"/>
                      <a:pt x="1530" y="128"/>
                      <a:pt x="1530" y="128"/>
                    </a:cubicBezTo>
                    <a:lnTo>
                      <a:pt x="1495" y="130"/>
                    </a:lnTo>
                    <a:close/>
                    <a:moveTo>
                      <a:pt x="1526" y="138"/>
                    </a:moveTo>
                    <a:cubicBezTo>
                      <a:pt x="1500" y="140"/>
                      <a:pt x="1500" y="140"/>
                      <a:pt x="1500" y="140"/>
                    </a:cubicBezTo>
                    <a:cubicBezTo>
                      <a:pt x="1500" y="133"/>
                      <a:pt x="1500" y="133"/>
                      <a:pt x="1500" y="133"/>
                    </a:cubicBezTo>
                    <a:cubicBezTo>
                      <a:pt x="1525" y="132"/>
                      <a:pt x="1525" y="132"/>
                      <a:pt x="1525" y="132"/>
                    </a:cubicBezTo>
                    <a:lnTo>
                      <a:pt x="1526" y="138"/>
                    </a:lnTo>
                    <a:close/>
                    <a:moveTo>
                      <a:pt x="1623" y="115"/>
                    </a:moveTo>
                    <a:cubicBezTo>
                      <a:pt x="1619" y="116"/>
                      <a:pt x="1614" y="117"/>
                      <a:pt x="1609" y="119"/>
                    </a:cubicBezTo>
                    <a:cubicBezTo>
                      <a:pt x="1604" y="102"/>
                      <a:pt x="1581" y="81"/>
                      <a:pt x="1555" y="88"/>
                    </a:cubicBezTo>
                    <a:cubicBezTo>
                      <a:pt x="1554" y="83"/>
                      <a:pt x="1553" y="79"/>
                      <a:pt x="1551" y="75"/>
                    </a:cubicBezTo>
                    <a:cubicBezTo>
                      <a:pt x="1591" y="60"/>
                      <a:pt x="1622" y="83"/>
                      <a:pt x="1623" y="115"/>
                    </a:cubicBezTo>
                    <a:close/>
                    <a:moveTo>
                      <a:pt x="1549" y="70"/>
                    </a:moveTo>
                    <a:cubicBezTo>
                      <a:pt x="1548" y="67"/>
                      <a:pt x="1547" y="64"/>
                      <a:pt x="1545" y="62"/>
                    </a:cubicBezTo>
                    <a:cubicBezTo>
                      <a:pt x="1576" y="59"/>
                      <a:pt x="1576" y="59"/>
                      <a:pt x="1576" y="59"/>
                    </a:cubicBezTo>
                    <a:cubicBezTo>
                      <a:pt x="1577" y="61"/>
                      <a:pt x="1578" y="62"/>
                      <a:pt x="1580" y="64"/>
                    </a:cubicBezTo>
                    <a:cubicBezTo>
                      <a:pt x="1570" y="62"/>
                      <a:pt x="1559" y="64"/>
                      <a:pt x="1549" y="70"/>
                    </a:cubicBezTo>
                    <a:close/>
                    <a:moveTo>
                      <a:pt x="1556" y="105"/>
                    </a:moveTo>
                    <a:cubicBezTo>
                      <a:pt x="1557" y="100"/>
                      <a:pt x="1556" y="95"/>
                      <a:pt x="1556" y="91"/>
                    </a:cubicBezTo>
                    <a:cubicBezTo>
                      <a:pt x="1579" y="86"/>
                      <a:pt x="1601" y="105"/>
                      <a:pt x="1605" y="120"/>
                    </a:cubicBezTo>
                    <a:cubicBezTo>
                      <a:pt x="1600" y="122"/>
                      <a:pt x="1595" y="124"/>
                      <a:pt x="1591" y="126"/>
                    </a:cubicBezTo>
                    <a:cubicBezTo>
                      <a:pt x="1587" y="117"/>
                      <a:pt x="1572" y="103"/>
                      <a:pt x="1556" y="105"/>
                    </a:cubicBezTo>
                    <a:close/>
                    <a:moveTo>
                      <a:pt x="1587" y="128"/>
                    </a:moveTo>
                    <a:cubicBezTo>
                      <a:pt x="1583" y="130"/>
                      <a:pt x="1580" y="132"/>
                      <a:pt x="1576" y="135"/>
                    </a:cubicBezTo>
                    <a:cubicBezTo>
                      <a:pt x="1572" y="129"/>
                      <a:pt x="1564" y="123"/>
                      <a:pt x="1554" y="122"/>
                    </a:cubicBezTo>
                    <a:cubicBezTo>
                      <a:pt x="1555" y="118"/>
                      <a:pt x="1556" y="114"/>
                      <a:pt x="1556" y="109"/>
                    </a:cubicBezTo>
                    <a:cubicBezTo>
                      <a:pt x="1570" y="107"/>
                      <a:pt x="1585" y="121"/>
                      <a:pt x="1587" y="128"/>
                    </a:cubicBezTo>
                    <a:close/>
                    <a:moveTo>
                      <a:pt x="1573" y="137"/>
                    </a:moveTo>
                    <a:cubicBezTo>
                      <a:pt x="1570" y="140"/>
                      <a:pt x="1567" y="143"/>
                      <a:pt x="1564" y="147"/>
                    </a:cubicBezTo>
                    <a:cubicBezTo>
                      <a:pt x="1549" y="133"/>
                      <a:pt x="1549" y="133"/>
                      <a:pt x="1549" y="133"/>
                    </a:cubicBezTo>
                    <a:cubicBezTo>
                      <a:pt x="1550" y="131"/>
                      <a:pt x="1552" y="128"/>
                      <a:pt x="1552" y="126"/>
                    </a:cubicBezTo>
                    <a:cubicBezTo>
                      <a:pt x="1562" y="127"/>
                      <a:pt x="1569" y="132"/>
                      <a:pt x="1573" y="137"/>
                    </a:cubicBezTo>
                    <a:close/>
                    <a:moveTo>
                      <a:pt x="1549" y="140"/>
                    </a:moveTo>
                    <a:cubicBezTo>
                      <a:pt x="1572" y="160"/>
                      <a:pt x="1572" y="160"/>
                      <a:pt x="1572" y="160"/>
                    </a:cubicBezTo>
                    <a:cubicBezTo>
                      <a:pt x="1568" y="165"/>
                      <a:pt x="1568" y="165"/>
                      <a:pt x="1568" y="165"/>
                    </a:cubicBezTo>
                    <a:cubicBezTo>
                      <a:pt x="1545" y="147"/>
                      <a:pt x="1545" y="147"/>
                      <a:pt x="1545" y="147"/>
                    </a:cubicBezTo>
                    <a:lnTo>
                      <a:pt x="1549" y="140"/>
                    </a:lnTo>
                    <a:close/>
                    <a:moveTo>
                      <a:pt x="1554" y="160"/>
                    </a:moveTo>
                    <a:cubicBezTo>
                      <a:pt x="1552" y="163"/>
                      <a:pt x="1550" y="167"/>
                      <a:pt x="1549" y="172"/>
                    </a:cubicBezTo>
                    <a:cubicBezTo>
                      <a:pt x="1543" y="165"/>
                      <a:pt x="1536" y="160"/>
                      <a:pt x="1528" y="157"/>
                    </a:cubicBezTo>
                    <a:cubicBezTo>
                      <a:pt x="1532" y="154"/>
                      <a:pt x="1536" y="152"/>
                      <a:pt x="1539" y="148"/>
                    </a:cubicBezTo>
                    <a:lnTo>
                      <a:pt x="1554" y="160"/>
                    </a:lnTo>
                    <a:close/>
                    <a:moveTo>
                      <a:pt x="1554" y="186"/>
                    </a:moveTo>
                    <a:cubicBezTo>
                      <a:pt x="1570" y="211"/>
                      <a:pt x="1573" y="246"/>
                      <a:pt x="1563" y="273"/>
                    </a:cubicBezTo>
                    <a:cubicBezTo>
                      <a:pt x="1550" y="273"/>
                      <a:pt x="1524" y="274"/>
                      <a:pt x="1517" y="273"/>
                    </a:cubicBezTo>
                    <a:cubicBezTo>
                      <a:pt x="1517" y="271"/>
                      <a:pt x="1516" y="268"/>
                      <a:pt x="1515" y="265"/>
                    </a:cubicBezTo>
                    <a:cubicBezTo>
                      <a:pt x="1529" y="260"/>
                      <a:pt x="1541" y="255"/>
                      <a:pt x="1548" y="253"/>
                    </a:cubicBezTo>
                    <a:cubicBezTo>
                      <a:pt x="1535" y="193"/>
                      <a:pt x="1497" y="177"/>
                      <a:pt x="1471" y="185"/>
                    </a:cubicBezTo>
                    <a:cubicBezTo>
                      <a:pt x="1451" y="192"/>
                      <a:pt x="1437" y="215"/>
                      <a:pt x="1438" y="251"/>
                    </a:cubicBezTo>
                    <a:cubicBezTo>
                      <a:pt x="1430" y="254"/>
                      <a:pt x="1423" y="256"/>
                      <a:pt x="1416" y="257"/>
                    </a:cubicBezTo>
                    <a:cubicBezTo>
                      <a:pt x="1413" y="243"/>
                      <a:pt x="1413" y="228"/>
                      <a:pt x="1417" y="214"/>
                    </a:cubicBezTo>
                    <a:cubicBezTo>
                      <a:pt x="1430" y="198"/>
                      <a:pt x="1445" y="181"/>
                      <a:pt x="1458" y="164"/>
                    </a:cubicBezTo>
                    <a:cubicBezTo>
                      <a:pt x="1490" y="147"/>
                      <a:pt x="1532" y="154"/>
                      <a:pt x="1554" y="186"/>
                    </a:cubicBezTo>
                    <a:close/>
                    <a:moveTo>
                      <a:pt x="1760" y="350"/>
                    </a:moveTo>
                    <a:cubicBezTo>
                      <a:pt x="1764" y="345"/>
                      <a:pt x="1767" y="340"/>
                      <a:pt x="1770" y="335"/>
                    </a:cubicBezTo>
                    <a:cubicBezTo>
                      <a:pt x="1798" y="345"/>
                      <a:pt x="1798" y="382"/>
                      <a:pt x="1779" y="399"/>
                    </a:cubicBezTo>
                    <a:cubicBezTo>
                      <a:pt x="1777" y="392"/>
                      <a:pt x="1776" y="385"/>
                      <a:pt x="1774" y="379"/>
                    </a:cubicBezTo>
                    <a:cubicBezTo>
                      <a:pt x="1777" y="368"/>
                      <a:pt x="1773" y="355"/>
                      <a:pt x="1760" y="350"/>
                    </a:cubicBezTo>
                    <a:close/>
                    <a:moveTo>
                      <a:pt x="1746" y="367"/>
                    </a:moveTo>
                    <a:cubicBezTo>
                      <a:pt x="1750" y="363"/>
                      <a:pt x="1753" y="359"/>
                      <a:pt x="1757" y="354"/>
                    </a:cubicBezTo>
                    <a:cubicBezTo>
                      <a:pt x="1768" y="358"/>
                      <a:pt x="1772" y="369"/>
                      <a:pt x="1771" y="378"/>
                    </a:cubicBezTo>
                    <a:cubicBezTo>
                      <a:pt x="1765" y="380"/>
                      <a:pt x="1760" y="381"/>
                      <a:pt x="1755" y="383"/>
                    </a:cubicBezTo>
                    <a:cubicBezTo>
                      <a:pt x="1755" y="377"/>
                      <a:pt x="1753" y="370"/>
                      <a:pt x="1746" y="367"/>
                    </a:cubicBezTo>
                    <a:close/>
                    <a:moveTo>
                      <a:pt x="1751" y="384"/>
                    </a:moveTo>
                    <a:cubicBezTo>
                      <a:pt x="1750" y="385"/>
                      <a:pt x="1748" y="385"/>
                      <a:pt x="1747" y="386"/>
                    </a:cubicBezTo>
                    <a:cubicBezTo>
                      <a:pt x="1747" y="373"/>
                      <a:pt x="1747" y="373"/>
                      <a:pt x="1747" y="373"/>
                    </a:cubicBezTo>
                    <a:cubicBezTo>
                      <a:pt x="1750" y="376"/>
                      <a:pt x="1752" y="380"/>
                      <a:pt x="1751" y="384"/>
                    </a:cubicBezTo>
                    <a:close/>
                    <a:moveTo>
                      <a:pt x="1746" y="372"/>
                    </a:moveTo>
                    <a:cubicBezTo>
                      <a:pt x="1745" y="386"/>
                      <a:pt x="1745" y="386"/>
                      <a:pt x="1745" y="386"/>
                    </a:cubicBezTo>
                    <a:cubicBezTo>
                      <a:pt x="1742" y="387"/>
                      <a:pt x="1742" y="387"/>
                      <a:pt x="1742" y="387"/>
                    </a:cubicBezTo>
                    <a:cubicBezTo>
                      <a:pt x="1742" y="371"/>
                      <a:pt x="1742" y="371"/>
                      <a:pt x="1742" y="371"/>
                    </a:cubicBezTo>
                    <a:cubicBezTo>
                      <a:pt x="1744" y="371"/>
                      <a:pt x="1745" y="372"/>
                      <a:pt x="1746" y="372"/>
                    </a:cubicBezTo>
                    <a:close/>
                    <a:moveTo>
                      <a:pt x="1718" y="383"/>
                    </a:moveTo>
                    <a:cubicBezTo>
                      <a:pt x="1717" y="373"/>
                      <a:pt x="1715" y="365"/>
                      <a:pt x="1711" y="358"/>
                    </a:cubicBezTo>
                    <a:cubicBezTo>
                      <a:pt x="1737" y="348"/>
                      <a:pt x="1760" y="331"/>
                      <a:pt x="1777" y="306"/>
                    </a:cubicBezTo>
                    <a:cubicBezTo>
                      <a:pt x="1766" y="342"/>
                      <a:pt x="1744" y="367"/>
                      <a:pt x="1718" y="383"/>
                    </a:cubicBezTo>
                    <a:close/>
                    <a:moveTo>
                      <a:pt x="1741" y="372"/>
                    </a:moveTo>
                    <a:cubicBezTo>
                      <a:pt x="1740" y="388"/>
                      <a:pt x="1740" y="388"/>
                      <a:pt x="1740" y="388"/>
                    </a:cubicBezTo>
                    <a:cubicBezTo>
                      <a:pt x="1735" y="389"/>
                      <a:pt x="1735" y="389"/>
                      <a:pt x="1735" y="389"/>
                    </a:cubicBezTo>
                    <a:cubicBezTo>
                      <a:pt x="1736" y="376"/>
                      <a:pt x="1736" y="376"/>
                      <a:pt x="1736" y="376"/>
                    </a:cubicBezTo>
                    <a:cubicBezTo>
                      <a:pt x="1738" y="374"/>
                      <a:pt x="1739" y="373"/>
                      <a:pt x="1741" y="372"/>
                    </a:cubicBezTo>
                    <a:close/>
                    <a:moveTo>
                      <a:pt x="1735" y="377"/>
                    </a:moveTo>
                    <a:cubicBezTo>
                      <a:pt x="1734" y="390"/>
                      <a:pt x="1734" y="390"/>
                      <a:pt x="1734" y="390"/>
                    </a:cubicBezTo>
                    <a:cubicBezTo>
                      <a:pt x="1730" y="391"/>
                      <a:pt x="1730" y="391"/>
                      <a:pt x="1730" y="391"/>
                    </a:cubicBezTo>
                    <a:cubicBezTo>
                      <a:pt x="1730" y="380"/>
                      <a:pt x="1730" y="380"/>
                      <a:pt x="1730" y="380"/>
                    </a:cubicBezTo>
                    <a:cubicBezTo>
                      <a:pt x="1732" y="379"/>
                      <a:pt x="1733" y="378"/>
                      <a:pt x="1735" y="377"/>
                    </a:cubicBezTo>
                    <a:close/>
                    <a:moveTo>
                      <a:pt x="1729" y="382"/>
                    </a:moveTo>
                    <a:cubicBezTo>
                      <a:pt x="1728" y="392"/>
                      <a:pt x="1728" y="392"/>
                      <a:pt x="1728" y="392"/>
                    </a:cubicBezTo>
                    <a:cubicBezTo>
                      <a:pt x="1725" y="393"/>
                      <a:pt x="1725" y="393"/>
                      <a:pt x="1725" y="393"/>
                    </a:cubicBezTo>
                    <a:cubicBezTo>
                      <a:pt x="1725" y="384"/>
                      <a:pt x="1725" y="384"/>
                      <a:pt x="1725" y="384"/>
                    </a:cubicBezTo>
                    <a:cubicBezTo>
                      <a:pt x="1726" y="383"/>
                      <a:pt x="1728" y="383"/>
                      <a:pt x="1729" y="382"/>
                    </a:cubicBezTo>
                    <a:close/>
                    <a:moveTo>
                      <a:pt x="1724" y="385"/>
                    </a:moveTo>
                    <a:cubicBezTo>
                      <a:pt x="1723" y="393"/>
                      <a:pt x="1723" y="393"/>
                      <a:pt x="1723" y="393"/>
                    </a:cubicBezTo>
                    <a:cubicBezTo>
                      <a:pt x="1718" y="395"/>
                      <a:pt x="1718" y="395"/>
                      <a:pt x="1718" y="395"/>
                    </a:cubicBezTo>
                    <a:cubicBezTo>
                      <a:pt x="1718" y="395"/>
                      <a:pt x="1718" y="395"/>
                      <a:pt x="1718" y="395"/>
                    </a:cubicBezTo>
                    <a:cubicBezTo>
                      <a:pt x="1718" y="395"/>
                      <a:pt x="1718" y="395"/>
                      <a:pt x="1718" y="395"/>
                    </a:cubicBezTo>
                    <a:cubicBezTo>
                      <a:pt x="1718" y="393"/>
                      <a:pt x="1718" y="391"/>
                      <a:pt x="1718" y="389"/>
                    </a:cubicBezTo>
                    <a:cubicBezTo>
                      <a:pt x="1720" y="388"/>
                      <a:pt x="1722" y="387"/>
                      <a:pt x="1724" y="385"/>
                    </a:cubicBezTo>
                    <a:close/>
                    <a:moveTo>
                      <a:pt x="1713" y="382"/>
                    </a:moveTo>
                    <a:cubicBezTo>
                      <a:pt x="1717" y="410"/>
                      <a:pt x="1692" y="428"/>
                      <a:pt x="1666" y="438"/>
                    </a:cubicBezTo>
                    <a:cubicBezTo>
                      <a:pt x="1657" y="440"/>
                      <a:pt x="1648" y="441"/>
                      <a:pt x="1639" y="440"/>
                    </a:cubicBezTo>
                    <a:cubicBezTo>
                      <a:pt x="1592" y="436"/>
                      <a:pt x="1551" y="411"/>
                      <a:pt x="1499" y="431"/>
                    </a:cubicBezTo>
                    <a:cubicBezTo>
                      <a:pt x="1500" y="424"/>
                      <a:pt x="1499" y="417"/>
                      <a:pt x="1495" y="413"/>
                    </a:cubicBezTo>
                    <a:cubicBezTo>
                      <a:pt x="1520" y="421"/>
                      <a:pt x="1545" y="415"/>
                      <a:pt x="1563" y="405"/>
                    </a:cubicBezTo>
                    <a:cubicBezTo>
                      <a:pt x="1600" y="396"/>
                      <a:pt x="1634" y="428"/>
                      <a:pt x="1674" y="407"/>
                    </a:cubicBezTo>
                    <a:cubicBezTo>
                      <a:pt x="1692" y="397"/>
                      <a:pt x="1703" y="374"/>
                      <a:pt x="1684" y="354"/>
                    </a:cubicBezTo>
                    <a:cubicBezTo>
                      <a:pt x="1672" y="340"/>
                      <a:pt x="1653" y="343"/>
                      <a:pt x="1645" y="348"/>
                    </a:cubicBezTo>
                    <a:cubicBezTo>
                      <a:pt x="1637" y="352"/>
                      <a:pt x="1631" y="365"/>
                      <a:pt x="1638" y="374"/>
                    </a:cubicBezTo>
                    <a:cubicBezTo>
                      <a:pt x="1641" y="379"/>
                      <a:pt x="1650" y="381"/>
                      <a:pt x="1658" y="377"/>
                    </a:cubicBezTo>
                    <a:cubicBezTo>
                      <a:pt x="1653" y="395"/>
                      <a:pt x="1634" y="395"/>
                      <a:pt x="1624" y="389"/>
                    </a:cubicBezTo>
                    <a:cubicBezTo>
                      <a:pt x="1609" y="379"/>
                      <a:pt x="1607" y="358"/>
                      <a:pt x="1626" y="340"/>
                    </a:cubicBezTo>
                    <a:cubicBezTo>
                      <a:pt x="1657" y="312"/>
                      <a:pt x="1706" y="340"/>
                      <a:pt x="1713" y="382"/>
                    </a:cubicBezTo>
                    <a:close/>
                    <a:moveTo>
                      <a:pt x="1693" y="429"/>
                    </a:moveTo>
                    <a:cubicBezTo>
                      <a:pt x="1709" y="424"/>
                      <a:pt x="1735" y="415"/>
                      <a:pt x="1756" y="409"/>
                    </a:cubicBezTo>
                    <a:cubicBezTo>
                      <a:pt x="1763" y="435"/>
                      <a:pt x="1780" y="507"/>
                      <a:pt x="1784" y="519"/>
                    </a:cubicBezTo>
                    <a:cubicBezTo>
                      <a:pt x="1757" y="528"/>
                      <a:pt x="1716" y="540"/>
                      <a:pt x="1683" y="549"/>
                    </a:cubicBezTo>
                    <a:cubicBezTo>
                      <a:pt x="1702" y="532"/>
                      <a:pt x="1719" y="516"/>
                      <a:pt x="1728" y="508"/>
                    </a:cubicBezTo>
                    <a:cubicBezTo>
                      <a:pt x="1719" y="505"/>
                      <a:pt x="1702" y="501"/>
                      <a:pt x="1691" y="496"/>
                    </a:cubicBezTo>
                    <a:cubicBezTo>
                      <a:pt x="1710" y="477"/>
                      <a:pt x="1726" y="459"/>
                      <a:pt x="1732" y="453"/>
                    </a:cubicBezTo>
                    <a:cubicBezTo>
                      <a:pt x="1720" y="449"/>
                      <a:pt x="1706" y="443"/>
                      <a:pt x="1693" y="439"/>
                    </a:cubicBezTo>
                    <a:cubicBezTo>
                      <a:pt x="1694" y="436"/>
                      <a:pt x="1694" y="433"/>
                      <a:pt x="1693" y="429"/>
                    </a:cubicBezTo>
                    <a:close/>
                    <a:moveTo>
                      <a:pt x="1433" y="511"/>
                    </a:moveTo>
                    <a:cubicBezTo>
                      <a:pt x="1440" y="513"/>
                      <a:pt x="1447" y="515"/>
                      <a:pt x="1454" y="516"/>
                    </a:cubicBezTo>
                    <a:cubicBezTo>
                      <a:pt x="1452" y="530"/>
                      <a:pt x="1453" y="544"/>
                      <a:pt x="1458" y="557"/>
                    </a:cubicBezTo>
                    <a:cubicBezTo>
                      <a:pt x="1450" y="560"/>
                      <a:pt x="1440" y="565"/>
                      <a:pt x="1432" y="570"/>
                    </a:cubicBezTo>
                    <a:cubicBezTo>
                      <a:pt x="1429" y="560"/>
                      <a:pt x="1423" y="551"/>
                      <a:pt x="1413" y="547"/>
                    </a:cubicBezTo>
                    <a:cubicBezTo>
                      <a:pt x="1418" y="534"/>
                      <a:pt x="1418" y="534"/>
                      <a:pt x="1418" y="534"/>
                    </a:cubicBezTo>
                    <a:cubicBezTo>
                      <a:pt x="1438" y="555"/>
                      <a:pt x="1438" y="555"/>
                      <a:pt x="1438" y="555"/>
                    </a:cubicBezTo>
                    <a:lnTo>
                      <a:pt x="1433" y="511"/>
                    </a:lnTo>
                    <a:close/>
                    <a:moveTo>
                      <a:pt x="1455" y="512"/>
                    </a:moveTo>
                    <a:cubicBezTo>
                      <a:pt x="1447" y="511"/>
                      <a:pt x="1440" y="510"/>
                      <a:pt x="1433" y="508"/>
                    </a:cubicBezTo>
                    <a:cubicBezTo>
                      <a:pt x="1430" y="475"/>
                      <a:pt x="1430" y="475"/>
                      <a:pt x="1430" y="475"/>
                    </a:cubicBezTo>
                    <a:cubicBezTo>
                      <a:pt x="1408" y="496"/>
                      <a:pt x="1408" y="496"/>
                      <a:pt x="1408" y="496"/>
                    </a:cubicBezTo>
                    <a:cubicBezTo>
                      <a:pt x="1397" y="490"/>
                      <a:pt x="1387" y="482"/>
                      <a:pt x="1377" y="476"/>
                    </a:cubicBezTo>
                    <a:cubicBezTo>
                      <a:pt x="1386" y="472"/>
                      <a:pt x="1393" y="468"/>
                      <a:pt x="1398" y="463"/>
                    </a:cubicBezTo>
                    <a:cubicBezTo>
                      <a:pt x="1408" y="467"/>
                      <a:pt x="1418" y="470"/>
                      <a:pt x="1430" y="471"/>
                    </a:cubicBezTo>
                    <a:cubicBezTo>
                      <a:pt x="1433" y="471"/>
                      <a:pt x="1437" y="471"/>
                      <a:pt x="1440" y="471"/>
                    </a:cubicBezTo>
                    <a:cubicBezTo>
                      <a:pt x="1444" y="481"/>
                      <a:pt x="1450" y="491"/>
                      <a:pt x="1458" y="499"/>
                    </a:cubicBezTo>
                    <a:cubicBezTo>
                      <a:pt x="1456" y="503"/>
                      <a:pt x="1455" y="507"/>
                      <a:pt x="1455" y="512"/>
                    </a:cubicBezTo>
                    <a:close/>
                    <a:moveTo>
                      <a:pt x="1437" y="458"/>
                    </a:moveTo>
                    <a:cubicBezTo>
                      <a:pt x="1438" y="461"/>
                      <a:pt x="1438" y="464"/>
                      <a:pt x="1439" y="467"/>
                    </a:cubicBezTo>
                    <a:cubicBezTo>
                      <a:pt x="1426" y="468"/>
                      <a:pt x="1413" y="464"/>
                      <a:pt x="1402" y="460"/>
                    </a:cubicBezTo>
                    <a:cubicBezTo>
                      <a:pt x="1404" y="457"/>
                      <a:pt x="1406" y="455"/>
                      <a:pt x="1407" y="453"/>
                    </a:cubicBezTo>
                    <a:cubicBezTo>
                      <a:pt x="1416" y="456"/>
                      <a:pt x="1428" y="458"/>
                      <a:pt x="1437" y="458"/>
                    </a:cubicBezTo>
                    <a:close/>
                    <a:moveTo>
                      <a:pt x="1410" y="450"/>
                    </a:moveTo>
                    <a:cubicBezTo>
                      <a:pt x="1411" y="448"/>
                      <a:pt x="1412" y="446"/>
                      <a:pt x="1413" y="444"/>
                    </a:cubicBezTo>
                    <a:cubicBezTo>
                      <a:pt x="1420" y="446"/>
                      <a:pt x="1428" y="448"/>
                      <a:pt x="1437" y="449"/>
                    </a:cubicBezTo>
                    <a:cubicBezTo>
                      <a:pt x="1437" y="451"/>
                      <a:pt x="1437" y="453"/>
                      <a:pt x="1437" y="455"/>
                    </a:cubicBezTo>
                    <a:cubicBezTo>
                      <a:pt x="1428" y="454"/>
                      <a:pt x="1418" y="452"/>
                      <a:pt x="1410" y="450"/>
                    </a:cubicBezTo>
                    <a:close/>
                    <a:moveTo>
                      <a:pt x="1437" y="445"/>
                    </a:moveTo>
                    <a:cubicBezTo>
                      <a:pt x="1429" y="445"/>
                      <a:pt x="1421" y="443"/>
                      <a:pt x="1414" y="441"/>
                    </a:cubicBezTo>
                    <a:cubicBezTo>
                      <a:pt x="1417" y="436"/>
                      <a:pt x="1418" y="429"/>
                      <a:pt x="1419" y="423"/>
                    </a:cubicBezTo>
                    <a:cubicBezTo>
                      <a:pt x="1427" y="426"/>
                      <a:pt x="1436" y="427"/>
                      <a:pt x="1444" y="427"/>
                    </a:cubicBezTo>
                    <a:cubicBezTo>
                      <a:pt x="1440" y="432"/>
                      <a:pt x="1438" y="439"/>
                      <a:pt x="1437" y="445"/>
                    </a:cubicBezTo>
                    <a:close/>
                    <a:moveTo>
                      <a:pt x="1419" y="419"/>
                    </a:moveTo>
                    <a:cubicBezTo>
                      <a:pt x="1419" y="413"/>
                      <a:pt x="1418" y="407"/>
                      <a:pt x="1415" y="403"/>
                    </a:cubicBezTo>
                    <a:cubicBezTo>
                      <a:pt x="1404" y="389"/>
                      <a:pt x="1389" y="392"/>
                      <a:pt x="1381" y="400"/>
                    </a:cubicBezTo>
                    <a:cubicBezTo>
                      <a:pt x="1368" y="392"/>
                      <a:pt x="1359" y="383"/>
                      <a:pt x="1353" y="376"/>
                    </a:cubicBezTo>
                    <a:cubicBezTo>
                      <a:pt x="1358" y="368"/>
                      <a:pt x="1359" y="361"/>
                      <a:pt x="1358" y="354"/>
                    </a:cubicBezTo>
                    <a:cubicBezTo>
                      <a:pt x="1394" y="351"/>
                      <a:pt x="1419" y="333"/>
                      <a:pt x="1428" y="311"/>
                    </a:cubicBezTo>
                    <a:cubicBezTo>
                      <a:pt x="1431" y="310"/>
                      <a:pt x="1434" y="308"/>
                      <a:pt x="1436" y="306"/>
                    </a:cubicBezTo>
                    <a:cubicBezTo>
                      <a:pt x="1439" y="309"/>
                      <a:pt x="1442" y="312"/>
                      <a:pt x="1446" y="315"/>
                    </a:cubicBezTo>
                    <a:cubicBezTo>
                      <a:pt x="1435" y="322"/>
                      <a:pt x="1423" y="333"/>
                      <a:pt x="1425" y="350"/>
                    </a:cubicBezTo>
                    <a:cubicBezTo>
                      <a:pt x="1418" y="353"/>
                      <a:pt x="1389" y="367"/>
                      <a:pt x="1378" y="374"/>
                    </a:cubicBezTo>
                    <a:cubicBezTo>
                      <a:pt x="1389" y="376"/>
                      <a:pt x="1418" y="381"/>
                      <a:pt x="1432" y="384"/>
                    </a:cubicBezTo>
                    <a:cubicBezTo>
                      <a:pt x="1436" y="401"/>
                      <a:pt x="1455" y="407"/>
                      <a:pt x="1473" y="404"/>
                    </a:cubicBezTo>
                    <a:cubicBezTo>
                      <a:pt x="1473" y="405"/>
                      <a:pt x="1473" y="406"/>
                      <a:pt x="1473" y="407"/>
                    </a:cubicBezTo>
                    <a:cubicBezTo>
                      <a:pt x="1469" y="408"/>
                      <a:pt x="1465" y="409"/>
                      <a:pt x="1461" y="412"/>
                    </a:cubicBezTo>
                    <a:cubicBezTo>
                      <a:pt x="1455" y="415"/>
                      <a:pt x="1451" y="419"/>
                      <a:pt x="1447" y="423"/>
                    </a:cubicBezTo>
                    <a:cubicBezTo>
                      <a:pt x="1438" y="423"/>
                      <a:pt x="1428" y="422"/>
                      <a:pt x="1419" y="419"/>
                    </a:cubicBezTo>
                    <a:close/>
                    <a:moveTo>
                      <a:pt x="1445" y="228"/>
                    </a:moveTo>
                    <a:cubicBezTo>
                      <a:pt x="1445" y="220"/>
                      <a:pt x="1455" y="200"/>
                      <a:pt x="1476" y="193"/>
                    </a:cubicBezTo>
                    <a:cubicBezTo>
                      <a:pt x="1497" y="187"/>
                      <a:pt x="1517" y="198"/>
                      <a:pt x="1520" y="206"/>
                    </a:cubicBezTo>
                    <a:cubicBezTo>
                      <a:pt x="1505" y="213"/>
                      <a:pt x="1469" y="224"/>
                      <a:pt x="1445" y="228"/>
                    </a:cubicBezTo>
                    <a:close/>
                    <a:moveTo>
                      <a:pt x="1451" y="244"/>
                    </a:moveTo>
                    <a:cubicBezTo>
                      <a:pt x="1448" y="246"/>
                      <a:pt x="1446" y="247"/>
                      <a:pt x="1443" y="249"/>
                    </a:cubicBezTo>
                    <a:cubicBezTo>
                      <a:pt x="1443" y="243"/>
                      <a:pt x="1444" y="237"/>
                      <a:pt x="1445" y="232"/>
                    </a:cubicBezTo>
                    <a:cubicBezTo>
                      <a:pt x="1446" y="232"/>
                      <a:pt x="1447" y="232"/>
                      <a:pt x="1447" y="231"/>
                    </a:cubicBezTo>
                    <a:cubicBezTo>
                      <a:pt x="1448" y="236"/>
                      <a:pt x="1449" y="240"/>
                      <a:pt x="1451" y="244"/>
                    </a:cubicBezTo>
                    <a:close/>
                    <a:moveTo>
                      <a:pt x="1520" y="212"/>
                    </a:moveTo>
                    <a:cubicBezTo>
                      <a:pt x="1527" y="237"/>
                      <a:pt x="1519" y="261"/>
                      <a:pt x="1496" y="266"/>
                    </a:cubicBezTo>
                    <a:cubicBezTo>
                      <a:pt x="1481" y="269"/>
                      <a:pt x="1467" y="263"/>
                      <a:pt x="1459" y="251"/>
                    </a:cubicBezTo>
                    <a:cubicBezTo>
                      <a:pt x="1460" y="246"/>
                      <a:pt x="1462" y="240"/>
                      <a:pt x="1463" y="235"/>
                    </a:cubicBezTo>
                    <a:cubicBezTo>
                      <a:pt x="1460" y="237"/>
                      <a:pt x="1457" y="240"/>
                      <a:pt x="1454" y="242"/>
                    </a:cubicBezTo>
                    <a:cubicBezTo>
                      <a:pt x="1453" y="239"/>
                      <a:pt x="1452" y="235"/>
                      <a:pt x="1452" y="232"/>
                    </a:cubicBezTo>
                    <a:cubicBezTo>
                      <a:pt x="1466" y="230"/>
                      <a:pt x="1505" y="217"/>
                      <a:pt x="1520" y="212"/>
                    </a:cubicBezTo>
                    <a:close/>
                    <a:moveTo>
                      <a:pt x="1525" y="212"/>
                    </a:moveTo>
                    <a:cubicBezTo>
                      <a:pt x="1532" y="221"/>
                      <a:pt x="1539" y="234"/>
                      <a:pt x="1542" y="251"/>
                    </a:cubicBezTo>
                    <a:cubicBezTo>
                      <a:pt x="1535" y="253"/>
                      <a:pt x="1526" y="256"/>
                      <a:pt x="1516" y="259"/>
                    </a:cubicBezTo>
                    <a:cubicBezTo>
                      <a:pt x="1527" y="248"/>
                      <a:pt x="1530" y="231"/>
                      <a:pt x="1525" y="212"/>
                    </a:cubicBezTo>
                    <a:close/>
                    <a:moveTo>
                      <a:pt x="1501" y="327"/>
                    </a:moveTo>
                    <a:cubicBezTo>
                      <a:pt x="1509" y="326"/>
                      <a:pt x="1516" y="324"/>
                      <a:pt x="1523" y="322"/>
                    </a:cubicBezTo>
                    <a:cubicBezTo>
                      <a:pt x="1527" y="331"/>
                      <a:pt x="1520" y="342"/>
                      <a:pt x="1509" y="342"/>
                    </a:cubicBezTo>
                    <a:cubicBezTo>
                      <a:pt x="1508" y="336"/>
                      <a:pt x="1505" y="331"/>
                      <a:pt x="1501" y="327"/>
                    </a:cubicBezTo>
                    <a:close/>
                    <a:moveTo>
                      <a:pt x="1506" y="394"/>
                    </a:moveTo>
                    <a:cubicBezTo>
                      <a:pt x="1502" y="395"/>
                      <a:pt x="1498" y="394"/>
                      <a:pt x="1493" y="394"/>
                    </a:cubicBezTo>
                    <a:cubicBezTo>
                      <a:pt x="1499" y="389"/>
                      <a:pt x="1503" y="383"/>
                      <a:pt x="1506" y="376"/>
                    </a:cubicBezTo>
                    <a:lnTo>
                      <a:pt x="1506" y="394"/>
                    </a:lnTo>
                    <a:close/>
                    <a:moveTo>
                      <a:pt x="1528" y="319"/>
                    </a:moveTo>
                    <a:cubicBezTo>
                      <a:pt x="1532" y="317"/>
                      <a:pt x="1536" y="315"/>
                      <a:pt x="1540" y="313"/>
                    </a:cubicBezTo>
                    <a:cubicBezTo>
                      <a:pt x="1551" y="335"/>
                      <a:pt x="1539" y="364"/>
                      <a:pt x="1509" y="367"/>
                    </a:cubicBezTo>
                    <a:cubicBezTo>
                      <a:pt x="1511" y="360"/>
                      <a:pt x="1511" y="353"/>
                      <a:pt x="1510" y="346"/>
                    </a:cubicBezTo>
                    <a:cubicBezTo>
                      <a:pt x="1524" y="346"/>
                      <a:pt x="1533" y="332"/>
                      <a:pt x="1528" y="319"/>
                    </a:cubicBezTo>
                    <a:close/>
                    <a:moveTo>
                      <a:pt x="1514" y="371"/>
                    </a:moveTo>
                    <a:cubicBezTo>
                      <a:pt x="1517" y="393"/>
                      <a:pt x="1517" y="393"/>
                      <a:pt x="1517" y="393"/>
                    </a:cubicBezTo>
                    <a:cubicBezTo>
                      <a:pt x="1515" y="394"/>
                      <a:pt x="1512" y="394"/>
                      <a:pt x="1509" y="394"/>
                    </a:cubicBezTo>
                    <a:cubicBezTo>
                      <a:pt x="1509" y="371"/>
                      <a:pt x="1509" y="371"/>
                      <a:pt x="1509" y="371"/>
                    </a:cubicBezTo>
                    <a:cubicBezTo>
                      <a:pt x="1510" y="371"/>
                      <a:pt x="1512" y="371"/>
                      <a:pt x="1514" y="371"/>
                    </a:cubicBezTo>
                    <a:close/>
                    <a:moveTo>
                      <a:pt x="1516" y="370"/>
                    </a:moveTo>
                    <a:cubicBezTo>
                      <a:pt x="1518" y="370"/>
                      <a:pt x="1520" y="369"/>
                      <a:pt x="1521" y="369"/>
                    </a:cubicBezTo>
                    <a:cubicBezTo>
                      <a:pt x="1528" y="390"/>
                      <a:pt x="1528" y="390"/>
                      <a:pt x="1528" y="390"/>
                    </a:cubicBezTo>
                    <a:cubicBezTo>
                      <a:pt x="1526" y="391"/>
                      <a:pt x="1523" y="392"/>
                      <a:pt x="1520" y="393"/>
                    </a:cubicBezTo>
                    <a:lnTo>
                      <a:pt x="1516" y="370"/>
                    </a:lnTo>
                    <a:close/>
                    <a:moveTo>
                      <a:pt x="1524" y="368"/>
                    </a:moveTo>
                    <a:cubicBezTo>
                      <a:pt x="1525" y="367"/>
                      <a:pt x="1527" y="367"/>
                      <a:pt x="1528" y="366"/>
                    </a:cubicBezTo>
                    <a:cubicBezTo>
                      <a:pt x="1539" y="386"/>
                      <a:pt x="1539" y="386"/>
                      <a:pt x="1539" y="386"/>
                    </a:cubicBezTo>
                    <a:cubicBezTo>
                      <a:pt x="1536" y="387"/>
                      <a:pt x="1534" y="388"/>
                      <a:pt x="1530" y="390"/>
                    </a:cubicBezTo>
                    <a:lnTo>
                      <a:pt x="1524" y="368"/>
                    </a:lnTo>
                    <a:close/>
                    <a:moveTo>
                      <a:pt x="1530" y="365"/>
                    </a:moveTo>
                    <a:cubicBezTo>
                      <a:pt x="1532" y="364"/>
                      <a:pt x="1533" y="363"/>
                      <a:pt x="1535" y="362"/>
                    </a:cubicBezTo>
                    <a:cubicBezTo>
                      <a:pt x="1549" y="379"/>
                      <a:pt x="1549" y="379"/>
                      <a:pt x="1549" y="379"/>
                    </a:cubicBezTo>
                    <a:cubicBezTo>
                      <a:pt x="1547" y="381"/>
                      <a:pt x="1544" y="383"/>
                      <a:pt x="1541" y="384"/>
                    </a:cubicBezTo>
                    <a:lnTo>
                      <a:pt x="1530" y="365"/>
                    </a:lnTo>
                    <a:close/>
                    <a:moveTo>
                      <a:pt x="1536" y="360"/>
                    </a:moveTo>
                    <a:cubicBezTo>
                      <a:pt x="1537" y="359"/>
                      <a:pt x="1539" y="358"/>
                      <a:pt x="1539" y="357"/>
                    </a:cubicBezTo>
                    <a:cubicBezTo>
                      <a:pt x="1557" y="370"/>
                      <a:pt x="1557" y="370"/>
                      <a:pt x="1557" y="370"/>
                    </a:cubicBezTo>
                    <a:cubicBezTo>
                      <a:pt x="1555" y="372"/>
                      <a:pt x="1553" y="375"/>
                      <a:pt x="1551" y="377"/>
                    </a:cubicBezTo>
                    <a:lnTo>
                      <a:pt x="1536" y="360"/>
                    </a:lnTo>
                    <a:close/>
                    <a:moveTo>
                      <a:pt x="1541" y="355"/>
                    </a:moveTo>
                    <a:cubicBezTo>
                      <a:pt x="1542" y="354"/>
                      <a:pt x="1543" y="353"/>
                      <a:pt x="1544" y="352"/>
                    </a:cubicBezTo>
                    <a:cubicBezTo>
                      <a:pt x="1563" y="360"/>
                      <a:pt x="1563" y="360"/>
                      <a:pt x="1563" y="360"/>
                    </a:cubicBezTo>
                    <a:cubicBezTo>
                      <a:pt x="1561" y="363"/>
                      <a:pt x="1560" y="365"/>
                      <a:pt x="1558" y="368"/>
                    </a:cubicBezTo>
                    <a:lnTo>
                      <a:pt x="1541" y="355"/>
                    </a:lnTo>
                    <a:close/>
                    <a:moveTo>
                      <a:pt x="1545" y="349"/>
                    </a:moveTo>
                    <a:cubicBezTo>
                      <a:pt x="1546" y="348"/>
                      <a:pt x="1546" y="347"/>
                      <a:pt x="1547" y="345"/>
                    </a:cubicBezTo>
                    <a:cubicBezTo>
                      <a:pt x="1567" y="348"/>
                      <a:pt x="1567" y="348"/>
                      <a:pt x="1567" y="348"/>
                    </a:cubicBezTo>
                    <a:cubicBezTo>
                      <a:pt x="1566" y="352"/>
                      <a:pt x="1565" y="355"/>
                      <a:pt x="1564" y="358"/>
                    </a:cubicBezTo>
                    <a:lnTo>
                      <a:pt x="1545" y="349"/>
                    </a:lnTo>
                    <a:close/>
                    <a:moveTo>
                      <a:pt x="1548" y="343"/>
                    </a:moveTo>
                    <a:cubicBezTo>
                      <a:pt x="1548" y="341"/>
                      <a:pt x="1549" y="340"/>
                      <a:pt x="1549" y="338"/>
                    </a:cubicBezTo>
                    <a:cubicBezTo>
                      <a:pt x="1568" y="339"/>
                      <a:pt x="1568" y="339"/>
                      <a:pt x="1568" y="339"/>
                    </a:cubicBezTo>
                    <a:cubicBezTo>
                      <a:pt x="1568" y="341"/>
                      <a:pt x="1568" y="344"/>
                      <a:pt x="1567" y="346"/>
                    </a:cubicBezTo>
                    <a:lnTo>
                      <a:pt x="1548" y="343"/>
                    </a:lnTo>
                    <a:close/>
                    <a:moveTo>
                      <a:pt x="1550" y="336"/>
                    </a:moveTo>
                    <a:cubicBezTo>
                      <a:pt x="1550" y="334"/>
                      <a:pt x="1550" y="332"/>
                      <a:pt x="1550" y="330"/>
                    </a:cubicBezTo>
                    <a:cubicBezTo>
                      <a:pt x="1568" y="329"/>
                      <a:pt x="1568" y="329"/>
                      <a:pt x="1568" y="329"/>
                    </a:cubicBezTo>
                    <a:cubicBezTo>
                      <a:pt x="1569" y="331"/>
                      <a:pt x="1569" y="334"/>
                      <a:pt x="1568" y="337"/>
                    </a:cubicBezTo>
                    <a:lnTo>
                      <a:pt x="1550" y="336"/>
                    </a:lnTo>
                    <a:close/>
                    <a:moveTo>
                      <a:pt x="1550" y="328"/>
                    </a:moveTo>
                    <a:cubicBezTo>
                      <a:pt x="1550" y="326"/>
                      <a:pt x="1550" y="324"/>
                      <a:pt x="1549" y="322"/>
                    </a:cubicBezTo>
                    <a:cubicBezTo>
                      <a:pt x="1567" y="318"/>
                      <a:pt x="1567" y="318"/>
                      <a:pt x="1567" y="318"/>
                    </a:cubicBezTo>
                    <a:cubicBezTo>
                      <a:pt x="1567" y="321"/>
                      <a:pt x="1568" y="324"/>
                      <a:pt x="1568" y="326"/>
                    </a:cubicBezTo>
                    <a:lnTo>
                      <a:pt x="1550" y="328"/>
                    </a:lnTo>
                    <a:close/>
                    <a:moveTo>
                      <a:pt x="1549" y="320"/>
                    </a:moveTo>
                    <a:cubicBezTo>
                      <a:pt x="1548" y="318"/>
                      <a:pt x="1548" y="317"/>
                      <a:pt x="1547" y="316"/>
                    </a:cubicBezTo>
                    <a:cubicBezTo>
                      <a:pt x="1563" y="306"/>
                      <a:pt x="1563" y="306"/>
                      <a:pt x="1563" y="306"/>
                    </a:cubicBezTo>
                    <a:cubicBezTo>
                      <a:pt x="1564" y="309"/>
                      <a:pt x="1565" y="312"/>
                      <a:pt x="1566" y="316"/>
                    </a:cubicBezTo>
                    <a:lnTo>
                      <a:pt x="1549" y="320"/>
                    </a:lnTo>
                    <a:close/>
                    <a:moveTo>
                      <a:pt x="1546" y="313"/>
                    </a:moveTo>
                    <a:cubicBezTo>
                      <a:pt x="1546" y="312"/>
                      <a:pt x="1545" y="311"/>
                      <a:pt x="1544" y="309"/>
                    </a:cubicBezTo>
                    <a:cubicBezTo>
                      <a:pt x="1549" y="305"/>
                      <a:pt x="1554" y="301"/>
                      <a:pt x="1558" y="296"/>
                    </a:cubicBezTo>
                    <a:cubicBezTo>
                      <a:pt x="1559" y="299"/>
                      <a:pt x="1561" y="301"/>
                      <a:pt x="1562" y="304"/>
                    </a:cubicBezTo>
                    <a:lnTo>
                      <a:pt x="1546" y="313"/>
                    </a:lnTo>
                    <a:close/>
                    <a:moveTo>
                      <a:pt x="1495" y="320"/>
                    </a:moveTo>
                    <a:cubicBezTo>
                      <a:pt x="1486" y="314"/>
                      <a:pt x="1475" y="310"/>
                      <a:pt x="1464" y="310"/>
                    </a:cubicBezTo>
                    <a:cubicBezTo>
                      <a:pt x="1470" y="304"/>
                      <a:pt x="1480" y="293"/>
                      <a:pt x="1481" y="292"/>
                    </a:cubicBezTo>
                    <a:cubicBezTo>
                      <a:pt x="1486" y="295"/>
                      <a:pt x="1502" y="305"/>
                      <a:pt x="1512" y="307"/>
                    </a:cubicBezTo>
                    <a:cubicBezTo>
                      <a:pt x="1516" y="300"/>
                      <a:pt x="1524" y="286"/>
                      <a:pt x="1526" y="278"/>
                    </a:cubicBezTo>
                    <a:cubicBezTo>
                      <a:pt x="1534" y="279"/>
                      <a:pt x="1551" y="277"/>
                      <a:pt x="1560" y="278"/>
                    </a:cubicBezTo>
                    <a:cubicBezTo>
                      <a:pt x="1556" y="298"/>
                      <a:pt x="1527" y="321"/>
                      <a:pt x="1495" y="320"/>
                    </a:cubicBezTo>
                    <a:close/>
                    <a:moveTo>
                      <a:pt x="1510" y="300"/>
                    </a:moveTo>
                    <a:cubicBezTo>
                      <a:pt x="1505" y="300"/>
                      <a:pt x="1490" y="293"/>
                      <a:pt x="1485" y="288"/>
                    </a:cubicBezTo>
                    <a:cubicBezTo>
                      <a:pt x="1486" y="287"/>
                      <a:pt x="1487" y="285"/>
                      <a:pt x="1489" y="284"/>
                    </a:cubicBezTo>
                    <a:cubicBezTo>
                      <a:pt x="1489" y="279"/>
                      <a:pt x="1487" y="274"/>
                      <a:pt x="1487" y="271"/>
                    </a:cubicBezTo>
                    <a:cubicBezTo>
                      <a:pt x="1490" y="271"/>
                      <a:pt x="1493" y="271"/>
                      <a:pt x="1497" y="270"/>
                    </a:cubicBezTo>
                    <a:cubicBezTo>
                      <a:pt x="1502" y="269"/>
                      <a:pt x="1506" y="267"/>
                      <a:pt x="1510" y="264"/>
                    </a:cubicBezTo>
                    <a:cubicBezTo>
                      <a:pt x="1511" y="269"/>
                      <a:pt x="1513" y="274"/>
                      <a:pt x="1514" y="278"/>
                    </a:cubicBezTo>
                    <a:cubicBezTo>
                      <a:pt x="1516" y="278"/>
                      <a:pt x="1520" y="278"/>
                      <a:pt x="1522" y="278"/>
                    </a:cubicBezTo>
                    <a:cubicBezTo>
                      <a:pt x="1521" y="283"/>
                      <a:pt x="1514" y="297"/>
                      <a:pt x="1510" y="300"/>
                    </a:cubicBezTo>
                    <a:close/>
                    <a:moveTo>
                      <a:pt x="1458" y="256"/>
                    </a:moveTo>
                    <a:cubicBezTo>
                      <a:pt x="1464" y="263"/>
                      <a:pt x="1472" y="269"/>
                      <a:pt x="1481" y="270"/>
                    </a:cubicBezTo>
                    <a:cubicBezTo>
                      <a:pt x="1469" y="274"/>
                      <a:pt x="1458" y="278"/>
                      <a:pt x="1450" y="281"/>
                    </a:cubicBezTo>
                    <a:cubicBezTo>
                      <a:pt x="1453" y="273"/>
                      <a:pt x="1456" y="264"/>
                      <a:pt x="1458" y="256"/>
                    </a:cubicBezTo>
                    <a:close/>
                    <a:moveTo>
                      <a:pt x="1483" y="275"/>
                    </a:moveTo>
                    <a:cubicBezTo>
                      <a:pt x="1484" y="278"/>
                      <a:pt x="1484" y="280"/>
                      <a:pt x="1485" y="282"/>
                    </a:cubicBezTo>
                    <a:cubicBezTo>
                      <a:pt x="1483" y="283"/>
                      <a:pt x="1464" y="302"/>
                      <a:pt x="1455" y="311"/>
                    </a:cubicBezTo>
                    <a:cubicBezTo>
                      <a:pt x="1454" y="311"/>
                      <a:pt x="1453" y="312"/>
                      <a:pt x="1453" y="312"/>
                    </a:cubicBezTo>
                    <a:cubicBezTo>
                      <a:pt x="1448" y="309"/>
                      <a:pt x="1444" y="306"/>
                      <a:pt x="1440" y="302"/>
                    </a:cubicBezTo>
                    <a:cubicBezTo>
                      <a:pt x="1440" y="302"/>
                      <a:pt x="1440" y="302"/>
                      <a:pt x="1440" y="302"/>
                    </a:cubicBezTo>
                    <a:cubicBezTo>
                      <a:pt x="1443" y="297"/>
                      <a:pt x="1446" y="292"/>
                      <a:pt x="1449" y="285"/>
                    </a:cubicBezTo>
                    <a:cubicBezTo>
                      <a:pt x="1458" y="283"/>
                      <a:pt x="1470" y="280"/>
                      <a:pt x="1483" y="275"/>
                    </a:cubicBezTo>
                    <a:close/>
                    <a:moveTo>
                      <a:pt x="1436" y="377"/>
                    </a:moveTo>
                    <a:cubicBezTo>
                      <a:pt x="1424" y="375"/>
                      <a:pt x="1405" y="372"/>
                      <a:pt x="1395" y="370"/>
                    </a:cubicBezTo>
                    <a:cubicBezTo>
                      <a:pt x="1405" y="364"/>
                      <a:pt x="1425" y="356"/>
                      <a:pt x="1432" y="354"/>
                    </a:cubicBezTo>
                    <a:cubicBezTo>
                      <a:pt x="1431" y="341"/>
                      <a:pt x="1434" y="330"/>
                      <a:pt x="1444" y="323"/>
                    </a:cubicBezTo>
                    <a:cubicBezTo>
                      <a:pt x="1459" y="310"/>
                      <a:pt x="1487" y="314"/>
                      <a:pt x="1498" y="332"/>
                    </a:cubicBezTo>
                    <a:cubicBezTo>
                      <a:pt x="1509" y="352"/>
                      <a:pt x="1504" y="379"/>
                      <a:pt x="1488" y="393"/>
                    </a:cubicBezTo>
                    <a:cubicBezTo>
                      <a:pt x="1471" y="407"/>
                      <a:pt x="1446" y="401"/>
                      <a:pt x="1436" y="377"/>
                    </a:cubicBezTo>
                    <a:close/>
                    <a:moveTo>
                      <a:pt x="1489" y="397"/>
                    </a:moveTo>
                    <a:cubicBezTo>
                      <a:pt x="1568" y="408"/>
                      <a:pt x="1590" y="335"/>
                      <a:pt x="1560" y="292"/>
                    </a:cubicBezTo>
                    <a:cubicBezTo>
                      <a:pt x="1563" y="288"/>
                      <a:pt x="1565" y="284"/>
                      <a:pt x="1566" y="280"/>
                    </a:cubicBezTo>
                    <a:cubicBezTo>
                      <a:pt x="1597" y="304"/>
                      <a:pt x="1594" y="373"/>
                      <a:pt x="1566" y="395"/>
                    </a:cubicBezTo>
                    <a:cubicBezTo>
                      <a:pt x="1548" y="411"/>
                      <a:pt x="1518" y="421"/>
                      <a:pt x="1486" y="403"/>
                    </a:cubicBezTo>
                    <a:cubicBezTo>
                      <a:pt x="1486" y="402"/>
                      <a:pt x="1486" y="401"/>
                      <a:pt x="1486" y="399"/>
                    </a:cubicBezTo>
                    <a:cubicBezTo>
                      <a:pt x="1487" y="399"/>
                      <a:pt x="1488" y="398"/>
                      <a:pt x="1489" y="397"/>
                    </a:cubicBezTo>
                    <a:close/>
                    <a:moveTo>
                      <a:pt x="1573" y="225"/>
                    </a:moveTo>
                    <a:cubicBezTo>
                      <a:pt x="1576" y="219"/>
                      <a:pt x="1579" y="214"/>
                      <a:pt x="1583" y="209"/>
                    </a:cubicBezTo>
                    <a:cubicBezTo>
                      <a:pt x="1588" y="226"/>
                      <a:pt x="1588" y="226"/>
                      <a:pt x="1588" y="226"/>
                    </a:cubicBezTo>
                    <a:cubicBezTo>
                      <a:pt x="1603" y="222"/>
                      <a:pt x="1603" y="222"/>
                      <a:pt x="1603" y="222"/>
                    </a:cubicBezTo>
                    <a:cubicBezTo>
                      <a:pt x="1597" y="197"/>
                      <a:pt x="1597" y="197"/>
                      <a:pt x="1597" y="197"/>
                    </a:cubicBezTo>
                    <a:cubicBezTo>
                      <a:pt x="1601" y="194"/>
                      <a:pt x="1605" y="192"/>
                      <a:pt x="1609" y="190"/>
                    </a:cubicBezTo>
                    <a:cubicBezTo>
                      <a:pt x="1607" y="201"/>
                      <a:pt x="1607" y="214"/>
                      <a:pt x="1611" y="225"/>
                    </a:cubicBezTo>
                    <a:cubicBezTo>
                      <a:pt x="1605" y="229"/>
                      <a:pt x="1601" y="235"/>
                      <a:pt x="1597" y="241"/>
                    </a:cubicBezTo>
                    <a:cubicBezTo>
                      <a:pt x="1588" y="239"/>
                      <a:pt x="1588" y="239"/>
                      <a:pt x="1588" y="239"/>
                    </a:cubicBezTo>
                    <a:cubicBezTo>
                      <a:pt x="1579" y="278"/>
                      <a:pt x="1579" y="278"/>
                      <a:pt x="1579" y="278"/>
                    </a:cubicBezTo>
                    <a:cubicBezTo>
                      <a:pt x="1580" y="278"/>
                      <a:pt x="1580" y="278"/>
                      <a:pt x="1580" y="278"/>
                    </a:cubicBezTo>
                    <a:cubicBezTo>
                      <a:pt x="1580" y="280"/>
                      <a:pt x="1579" y="282"/>
                      <a:pt x="1578" y="283"/>
                    </a:cubicBezTo>
                    <a:cubicBezTo>
                      <a:pt x="1575" y="280"/>
                      <a:pt x="1572" y="277"/>
                      <a:pt x="1568" y="274"/>
                    </a:cubicBezTo>
                    <a:cubicBezTo>
                      <a:pt x="1573" y="259"/>
                      <a:pt x="1575" y="242"/>
                      <a:pt x="1573" y="225"/>
                    </a:cubicBezTo>
                    <a:close/>
                    <a:moveTo>
                      <a:pt x="1582" y="187"/>
                    </a:moveTo>
                    <a:cubicBezTo>
                      <a:pt x="1589" y="185"/>
                      <a:pt x="1589" y="185"/>
                      <a:pt x="1589" y="185"/>
                    </a:cubicBezTo>
                    <a:cubicBezTo>
                      <a:pt x="1598" y="219"/>
                      <a:pt x="1598" y="219"/>
                      <a:pt x="1598" y="219"/>
                    </a:cubicBezTo>
                    <a:cubicBezTo>
                      <a:pt x="1591" y="221"/>
                      <a:pt x="1591" y="221"/>
                      <a:pt x="1591" y="221"/>
                    </a:cubicBezTo>
                    <a:lnTo>
                      <a:pt x="1582" y="187"/>
                    </a:lnTo>
                    <a:close/>
                    <a:moveTo>
                      <a:pt x="1601" y="246"/>
                    </a:moveTo>
                    <a:cubicBezTo>
                      <a:pt x="1589" y="278"/>
                      <a:pt x="1589" y="278"/>
                      <a:pt x="1589" y="278"/>
                    </a:cubicBezTo>
                    <a:cubicBezTo>
                      <a:pt x="1583" y="276"/>
                      <a:pt x="1583" y="276"/>
                      <a:pt x="1583" y="276"/>
                    </a:cubicBezTo>
                    <a:cubicBezTo>
                      <a:pt x="1592" y="243"/>
                      <a:pt x="1592" y="243"/>
                      <a:pt x="1592" y="243"/>
                    </a:cubicBezTo>
                    <a:lnTo>
                      <a:pt x="1601" y="246"/>
                    </a:lnTo>
                    <a:close/>
                    <a:moveTo>
                      <a:pt x="1685" y="367"/>
                    </a:moveTo>
                    <a:cubicBezTo>
                      <a:pt x="1696" y="388"/>
                      <a:pt x="1672" y="406"/>
                      <a:pt x="1652" y="407"/>
                    </a:cubicBezTo>
                    <a:cubicBezTo>
                      <a:pt x="1615" y="408"/>
                      <a:pt x="1598" y="396"/>
                      <a:pt x="1577" y="394"/>
                    </a:cubicBezTo>
                    <a:cubicBezTo>
                      <a:pt x="1582" y="388"/>
                      <a:pt x="1586" y="381"/>
                      <a:pt x="1589" y="372"/>
                    </a:cubicBezTo>
                    <a:cubicBezTo>
                      <a:pt x="1595" y="373"/>
                      <a:pt x="1602" y="373"/>
                      <a:pt x="1608" y="374"/>
                    </a:cubicBezTo>
                    <a:cubicBezTo>
                      <a:pt x="1610" y="382"/>
                      <a:pt x="1616" y="390"/>
                      <a:pt x="1622" y="394"/>
                    </a:cubicBezTo>
                    <a:cubicBezTo>
                      <a:pt x="1632" y="401"/>
                      <a:pt x="1662" y="399"/>
                      <a:pt x="1663" y="371"/>
                    </a:cubicBezTo>
                    <a:cubicBezTo>
                      <a:pt x="1671" y="370"/>
                      <a:pt x="1678" y="369"/>
                      <a:pt x="1685" y="367"/>
                    </a:cubicBezTo>
                    <a:close/>
                    <a:moveTo>
                      <a:pt x="1643" y="370"/>
                    </a:moveTo>
                    <a:cubicBezTo>
                      <a:pt x="1638" y="366"/>
                      <a:pt x="1638" y="358"/>
                      <a:pt x="1647" y="353"/>
                    </a:cubicBezTo>
                    <a:cubicBezTo>
                      <a:pt x="1655" y="348"/>
                      <a:pt x="1672" y="347"/>
                      <a:pt x="1683" y="363"/>
                    </a:cubicBezTo>
                    <a:cubicBezTo>
                      <a:pt x="1670" y="366"/>
                      <a:pt x="1657" y="368"/>
                      <a:pt x="1643" y="370"/>
                    </a:cubicBezTo>
                    <a:close/>
                    <a:moveTo>
                      <a:pt x="1607" y="370"/>
                    </a:moveTo>
                    <a:cubicBezTo>
                      <a:pt x="1602" y="369"/>
                      <a:pt x="1596" y="369"/>
                      <a:pt x="1591" y="368"/>
                    </a:cubicBezTo>
                    <a:cubicBezTo>
                      <a:pt x="1593" y="359"/>
                      <a:pt x="1595" y="350"/>
                      <a:pt x="1595" y="341"/>
                    </a:cubicBezTo>
                    <a:cubicBezTo>
                      <a:pt x="1602" y="341"/>
                      <a:pt x="1610" y="341"/>
                      <a:pt x="1617" y="340"/>
                    </a:cubicBezTo>
                    <a:cubicBezTo>
                      <a:pt x="1609" y="349"/>
                      <a:pt x="1606" y="360"/>
                      <a:pt x="1607" y="370"/>
                    </a:cubicBezTo>
                    <a:close/>
                    <a:moveTo>
                      <a:pt x="1580" y="286"/>
                    </a:moveTo>
                    <a:cubicBezTo>
                      <a:pt x="1581" y="284"/>
                      <a:pt x="1582" y="282"/>
                      <a:pt x="1584" y="280"/>
                    </a:cubicBezTo>
                    <a:cubicBezTo>
                      <a:pt x="1592" y="284"/>
                      <a:pt x="1592" y="284"/>
                      <a:pt x="1592" y="284"/>
                    </a:cubicBezTo>
                    <a:cubicBezTo>
                      <a:pt x="1607" y="244"/>
                      <a:pt x="1607" y="244"/>
                      <a:pt x="1607" y="244"/>
                    </a:cubicBezTo>
                    <a:cubicBezTo>
                      <a:pt x="1601" y="242"/>
                      <a:pt x="1601" y="242"/>
                      <a:pt x="1601" y="242"/>
                    </a:cubicBezTo>
                    <a:cubicBezTo>
                      <a:pt x="1604" y="237"/>
                      <a:pt x="1608" y="233"/>
                      <a:pt x="1612" y="230"/>
                    </a:cubicBezTo>
                    <a:cubicBezTo>
                      <a:pt x="1615" y="237"/>
                      <a:pt x="1619" y="244"/>
                      <a:pt x="1625" y="249"/>
                    </a:cubicBezTo>
                    <a:cubicBezTo>
                      <a:pt x="1623" y="256"/>
                      <a:pt x="1607" y="285"/>
                      <a:pt x="1603" y="296"/>
                    </a:cubicBezTo>
                    <a:cubicBezTo>
                      <a:pt x="1616" y="291"/>
                      <a:pt x="1637" y="279"/>
                      <a:pt x="1646" y="276"/>
                    </a:cubicBezTo>
                    <a:cubicBezTo>
                      <a:pt x="1667" y="289"/>
                      <a:pt x="1695" y="295"/>
                      <a:pt x="1717" y="279"/>
                    </a:cubicBezTo>
                    <a:cubicBezTo>
                      <a:pt x="1719" y="285"/>
                      <a:pt x="1723" y="290"/>
                      <a:pt x="1726" y="293"/>
                    </a:cubicBezTo>
                    <a:cubicBezTo>
                      <a:pt x="1724" y="295"/>
                      <a:pt x="1722" y="297"/>
                      <a:pt x="1719" y="298"/>
                    </a:cubicBezTo>
                    <a:cubicBezTo>
                      <a:pt x="1674" y="301"/>
                      <a:pt x="1638" y="275"/>
                      <a:pt x="1593" y="316"/>
                    </a:cubicBezTo>
                    <a:cubicBezTo>
                      <a:pt x="1591" y="305"/>
                      <a:pt x="1586" y="295"/>
                      <a:pt x="1580" y="286"/>
                    </a:cubicBezTo>
                    <a:close/>
                    <a:moveTo>
                      <a:pt x="1713" y="273"/>
                    </a:moveTo>
                    <a:cubicBezTo>
                      <a:pt x="1692" y="286"/>
                      <a:pt x="1668" y="282"/>
                      <a:pt x="1649" y="270"/>
                    </a:cubicBezTo>
                    <a:cubicBezTo>
                      <a:pt x="1640" y="272"/>
                      <a:pt x="1623" y="283"/>
                      <a:pt x="1612" y="288"/>
                    </a:cubicBezTo>
                    <a:cubicBezTo>
                      <a:pt x="1616" y="278"/>
                      <a:pt x="1628" y="256"/>
                      <a:pt x="1630" y="250"/>
                    </a:cubicBezTo>
                    <a:cubicBezTo>
                      <a:pt x="1603" y="217"/>
                      <a:pt x="1609" y="172"/>
                      <a:pt x="1639" y="156"/>
                    </a:cubicBezTo>
                    <a:cubicBezTo>
                      <a:pt x="1672" y="138"/>
                      <a:pt x="1705" y="151"/>
                      <a:pt x="1727" y="184"/>
                    </a:cubicBezTo>
                    <a:cubicBezTo>
                      <a:pt x="1749" y="216"/>
                      <a:pt x="1743" y="256"/>
                      <a:pt x="1713" y="273"/>
                    </a:cubicBezTo>
                    <a:close/>
                    <a:moveTo>
                      <a:pt x="1611" y="184"/>
                    </a:moveTo>
                    <a:cubicBezTo>
                      <a:pt x="1605" y="186"/>
                      <a:pt x="1600" y="189"/>
                      <a:pt x="1596" y="193"/>
                    </a:cubicBezTo>
                    <a:cubicBezTo>
                      <a:pt x="1592" y="179"/>
                      <a:pt x="1592" y="179"/>
                      <a:pt x="1592" y="179"/>
                    </a:cubicBezTo>
                    <a:cubicBezTo>
                      <a:pt x="1577" y="184"/>
                      <a:pt x="1577" y="184"/>
                      <a:pt x="1577" y="184"/>
                    </a:cubicBezTo>
                    <a:cubicBezTo>
                      <a:pt x="1582" y="204"/>
                      <a:pt x="1582" y="204"/>
                      <a:pt x="1582" y="204"/>
                    </a:cubicBezTo>
                    <a:cubicBezTo>
                      <a:pt x="1578" y="209"/>
                      <a:pt x="1575" y="213"/>
                      <a:pt x="1572" y="218"/>
                    </a:cubicBezTo>
                    <a:cubicBezTo>
                      <a:pt x="1570" y="209"/>
                      <a:pt x="1568" y="201"/>
                      <a:pt x="1564" y="193"/>
                    </a:cubicBezTo>
                    <a:cubicBezTo>
                      <a:pt x="1585" y="168"/>
                      <a:pt x="1610" y="157"/>
                      <a:pt x="1630" y="154"/>
                    </a:cubicBezTo>
                    <a:cubicBezTo>
                      <a:pt x="1621" y="161"/>
                      <a:pt x="1614" y="172"/>
                      <a:pt x="1611" y="184"/>
                    </a:cubicBezTo>
                    <a:close/>
                    <a:moveTo>
                      <a:pt x="1409" y="234"/>
                    </a:moveTo>
                    <a:cubicBezTo>
                      <a:pt x="1409" y="236"/>
                      <a:pt x="1409" y="238"/>
                      <a:pt x="1409" y="239"/>
                    </a:cubicBezTo>
                    <a:cubicBezTo>
                      <a:pt x="1398" y="238"/>
                      <a:pt x="1398" y="238"/>
                      <a:pt x="1398" y="238"/>
                    </a:cubicBezTo>
                    <a:cubicBezTo>
                      <a:pt x="1401" y="234"/>
                      <a:pt x="1401" y="234"/>
                      <a:pt x="1401" y="234"/>
                    </a:cubicBezTo>
                    <a:lnTo>
                      <a:pt x="1409" y="234"/>
                    </a:lnTo>
                    <a:close/>
                    <a:moveTo>
                      <a:pt x="1402" y="233"/>
                    </a:moveTo>
                    <a:cubicBezTo>
                      <a:pt x="1405" y="230"/>
                      <a:pt x="1407" y="227"/>
                      <a:pt x="1410" y="223"/>
                    </a:cubicBezTo>
                    <a:cubicBezTo>
                      <a:pt x="1409" y="227"/>
                      <a:pt x="1409" y="230"/>
                      <a:pt x="1409" y="233"/>
                    </a:cubicBezTo>
                    <a:lnTo>
                      <a:pt x="1402" y="233"/>
                    </a:lnTo>
                    <a:close/>
                    <a:moveTo>
                      <a:pt x="1409" y="240"/>
                    </a:moveTo>
                    <a:cubicBezTo>
                      <a:pt x="1409" y="242"/>
                      <a:pt x="1409" y="243"/>
                      <a:pt x="1409" y="245"/>
                    </a:cubicBezTo>
                    <a:cubicBezTo>
                      <a:pt x="1393" y="244"/>
                      <a:pt x="1393" y="244"/>
                      <a:pt x="1393" y="244"/>
                    </a:cubicBezTo>
                    <a:cubicBezTo>
                      <a:pt x="1397" y="239"/>
                      <a:pt x="1397" y="239"/>
                      <a:pt x="1397" y="239"/>
                    </a:cubicBezTo>
                    <a:lnTo>
                      <a:pt x="1409" y="240"/>
                    </a:lnTo>
                    <a:close/>
                    <a:moveTo>
                      <a:pt x="1409" y="246"/>
                    </a:moveTo>
                    <a:cubicBezTo>
                      <a:pt x="1409" y="248"/>
                      <a:pt x="1409" y="250"/>
                      <a:pt x="1409" y="251"/>
                    </a:cubicBezTo>
                    <a:cubicBezTo>
                      <a:pt x="1388" y="250"/>
                      <a:pt x="1388" y="250"/>
                      <a:pt x="1388" y="250"/>
                    </a:cubicBezTo>
                    <a:cubicBezTo>
                      <a:pt x="1392" y="245"/>
                      <a:pt x="1392" y="245"/>
                      <a:pt x="1392" y="245"/>
                    </a:cubicBezTo>
                    <a:lnTo>
                      <a:pt x="1409" y="246"/>
                    </a:lnTo>
                    <a:close/>
                    <a:moveTo>
                      <a:pt x="1410" y="253"/>
                    </a:moveTo>
                    <a:cubicBezTo>
                      <a:pt x="1410" y="254"/>
                      <a:pt x="1410" y="256"/>
                      <a:pt x="1410" y="257"/>
                    </a:cubicBezTo>
                    <a:cubicBezTo>
                      <a:pt x="1401" y="258"/>
                      <a:pt x="1392" y="257"/>
                      <a:pt x="1384" y="255"/>
                    </a:cubicBezTo>
                    <a:cubicBezTo>
                      <a:pt x="1385" y="254"/>
                      <a:pt x="1386" y="252"/>
                      <a:pt x="1388" y="251"/>
                    </a:cubicBezTo>
                    <a:lnTo>
                      <a:pt x="1410" y="253"/>
                    </a:lnTo>
                    <a:close/>
                    <a:moveTo>
                      <a:pt x="1378" y="253"/>
                    </a:moveTo>
                    <a:cubicBezTo>
                      <a:pt x="1374" y="252"/>
                      <a:pt x="1370" y="251"/>
                      <a:pt x="1366" y="250"/>
                    </a:cubicBezTo>
                    <a:cubicBezTo>
                      <a:pt x="1393" y="215"/>
                      <a:pt x="1451" y="144"/>
                      <a:pt x="1462" y="130"/>
                    </a:cubicBezTo>
                    <a:cubicBezTo>
                      <a:pt x="1445" y="130"/>
                      <a:pt x="1414" y="133"/>
                      <a:pt x="1388" y="136"/>
                    </a:cubicBezTo>
                    <a:cubicBezTo>
                      <a:pt x="1390" y="131"/>
                      <a:pt x="1391" y="127"/>
                      <a:pt x="1391" y="122"/>
                    </a:cubicBezTo>
                    <a:cubicBezTo>
                      <a:pt x="1428" y="119"/>
                      <a:pt x="1473" y="115"/>
                      <a:pt x="1491" y="113"/>
                    </a:cubicBezTo>
                    <a:cubicBezTo>
                      <a:pt x="1464" y="149"/>
                      <a:pt x="1407" y="217"/>
                      <a:pt x="1378" y="253"/>
                    </a:cubicBezTo>
                    <a:close/>
                    <a:moveTo>
                      <a:pt x="1446" y="113"/>
                    </a:moveTo>
                    <a:cubicBezTo>
                      <a:pt x="1441" y="113"/>
                      <a:pt x="1436" y="114"/>
                      <a:pt x="1432" y="114"/>
                    </a:cubicBezTo>
                    <a:cubicBezTo>
                      <a:pt x="1439" y="83"/>
                      <a:pt x="1413" y="69"/>
                      <a:pt x="1397" y="72"/>
                    </a:cubicBezTo>
                    <a:cubicBezTo>
                      <a:pt x="1397" y="68"/>
                      <a:pt x="1395" y="64"/>
                      <a:pt x="1393" y="60"/>
                    </a:cubicBezTo>
                    <a:cubicBezTo>
                      <a:pt x="1417" y="53"/>
                      <a:pt x="1457" y="69"/>
                      <a:pt x="1446" y="113"/>
                    </a:cubicBezTo>
                    <a:close/>
                    <a:moveTo>
                      <a:pt x="1397" y="77"/>
                    </a:moveTo>
                    <a:cubicBezTo>
                      <a:pt x="1412" y="73"/>
                      <a:pt x="1435" y="87"/>
                      <a:pt x="1427" y="114"/>
                    </a:cubicBezTo>
                    <a:cubicBezTo>
                      <a:pt x="1422" y="115"/>
                      <a:pt x="1418" y="115"/>
                      <a:pt x="1413" y="116"/>
                    </a:cubicBezTo>
                    <a:cubicBezTo>
                      <a:pt x="1414" y="101"/>
                      <a:pt x="1402" y="94"/>
                      <a:pt x="1393" y="95"/>
                    </a:cubicBezTo>
                    <a:cubicBezTo>
                      <a:pt x="1396" y="89"/>
                      <a:pt x="1397" y="83"/>
                      <a:pt x="1397" y="77"/>
                    </a:cubicBezTo>
                    <a:close/>
                    <a:moveTo>
                      <a:pt x="1409" y="116"/>
                    </a:moveTo>
                    <a:cubicBezTo>
                      <a:pt x="1403" y="116"/>
                      <a:pt x="1396" y="117"/>
                      <a:pt x="1391" y="117"/>
                    </a:cubicBezTo>
                    <a:cubicBezTo>
                      <a:pt x="1390" y="113"/>
                      <a:pt x="1389" y="109"/>
                      <a:pt x="1388" y="105"/>
                    </a:cubicBezTo>
                    <a:cubicBezTo>
                      <a:pt x="1389" y="104"/>
                      <a:pt x="1390" y="102"/>
                      <a:pt x="1391" y="101"/>
                    </a:cubicBezTo>
                    <a:cubicBezTo>
                      <a:pt x="1397" y="97"/>
                      <a:pt x="1410" y="102"/>
                      <a:pt x="1409" y="116"/>
                    </a:cubicBezTo>
                    <a:close/>
                    <a:moveTo>
                      <a:pt x="1450" y="264"/>
                    </a:moveTo>
                    <a:cubicBezTo>
                      <a:pt x="1447" y="288"/>
                      <a:pt x="1436" y="302"/>
                      <a:pt x="1421" y="310"/>
                    </a:cubicBezTo>
                    <a:cubicBezTo>
                      <a:pt x="1386" y="328"/>
                      <a:pt x="1327" y="312"/>
                      <a:pt x="1299" y="320"/>
                    </a:cubicBezTo>
                    <a:cubicBezTo>
                      <a:pt x="1301" y="310"/>
                      <a:pt x="1300" y="300"/>
                      <a:pt x="1296" y="290"/>
                    </a:cubicBezTo>
                    <a:cubicBezTo>
                      <a:pt x="1338" y="265"/>
                      <a:pt x="1387" y="309"/>
                      <a:pt x="1450" y="264"/>
                    </a:cubicBezTo>
                    <a:close/>
                    <a:moveTo>
                      <a:pt x="1296" y="331"/>
                    </a:moveTo>
                    <a:cubicBezTo>
                      <a:pt x="1322" y="313"/>
                      <a:pt x="1378" y="331"/>
                      <a:pt x="1416" y="318"/>
                    </a:cubicBezTo>
                    <a:cubicBezTo>
                      <a:pt x="1407" y="338"/>
                      <a:pt x="1385" y="345"/>
                      <a:pt x="1356" y="349"/>
                    </a:cubicBezTo>
                    <a:cubicBezTo>
                      <a:pt x="1350" y="335"/>
                      <a:pt x="1330" y="328"/>
                      <a:pt x="1309" y="339"/>
                    </a:cubicBezTo>
                    <a:cubicBezTo>
                      <a:pt x="1301" y="344"/>
                      <a:pt x="1292" y="352"/>
                      <a:pt x="1284" y="361"/>
                    </a:cubicBezTo>
                    <a:cubicBezTo>
                      <a:pt x="1282" y="362"/>
                      <a:pt x="1280" y="361"/>
                      <a:pt x="1278" y="361"/>
                    </a:cubicBezTo>
                    <a:cubicBezTo>
                      <a:pt x="1286" y="352"/>
                      <a:pt x="1293" y="342"/>
                      <a:pt x="1296" y="331"/>
                    </a:cubicBezTo>
                    <a:close/>
                    <a:moveTo>
                      <a:pt x="1312" y="344"/>
                    </a:moveTo>
                    <a:cubicBezTo>
                      <a:pt x="1342" y="328"/>
                      <a:pt x="1368" y="354"/>
                      <a:pt x="1342" y="383"/>
                    </a:cubicBezTo>
                    <a:cubicBezTo>
                      <a:pt x="1329" y="397"/>
                      <a:pt x="1283" y="398"/>
                      <a:pt x="1256" y="406"/>
                    </a:cubicBezTo>
                    <a:cubicBezTo>
                      <a:pt x="1272" y="392"/>
                      <a:pt x="1291" y="356"/>
                      <a:pt x="1312" y="344"/>
                    </a:cubicBezTo>
                    <a:close/>
                    <a:moveTo>
                      <a:pt x="1305" y="401"/>
                    </a:moveTo>
                    <a:cubicBezTo>
                      <a:pt x="1307" y="404"/>
                      <a:pt x="1310" y="406"/>
                      <a:pt x="1312" y="409"/>
                    </a:cubicBezTo>
                    <a:cubicBezTo>
                      <a:pt x="1303" y="412"/>
                      <a:pt x="1303" y="412"/>
                      <a:pt x="1303" y="412"/>
                    </a:cubicBezTo>
                    <a:cubicBezTo>
                      <a:pt x="1301" y="409"/>
                      <a:pt x="1298" y="406"/>
                      <a:pt x="1296" y="403"/>
                    </a:cubicBezTo>
                    <a:cubicBezTo>
                      <a:pt x="1299" y="402"/>
                      <a:pt x="1302" y="402"/>
                      <a:pt x="1305" y="401"/>
                    </a:cubicBezTo>
                    <a:close/>
                    <a:moveTo>
                      <a:pt x="1308" y="400"/>
                    </a:moveTo>
                    <a:cubicBezTo>
                      <a:pt x="1311" y="399"/>
                      <a:pt x="1314" y="399"/>
                      <a:pt x="1316" y="398"/>
                    </a:cubicBezTo>
                    <a:cubicBezTo>
                      <a:pt x="1319" y="401"/>
                      <a:pt x="1321" y="403"/>
                      <a:pt x="1323" y="406"/>
                    </a:cubicBezTo>
                    <a:cubicBezTo>
                      <a:pt x="1316" y="408"/>
                      <a:pt x="1316" y="408"/>
                      <a:pt x="1316" y="408"/>
                    </a:cubicBezTo>
                    <a:cubicBezTo>
                      <a:pt x="1313" y="405"/>
                      <a:pt x="1311" y="403"/>
                      <a:pt x="1308" y="400"/>
                    </a:cubicBezTo>
                    <a:close/>
                    <a:moveTo>
                      <a:pt x="1321" y="397"/>
                    </a:moveTo>
                    <a:cubicBezTo>
                      <a:pt x="1333" y="393"/>
                      <a:pt x="1342" y="389"/>
                      <a:pt x="1347" y="384"/>
                    </a:cubicBezTo>
                    <a:cubicBezTo>
                      <a:pt x="1348" y="382"/>
                      <a:pt x="1350" y="381"/>
                      <a:pt x="1351" y="379"/>
                    </a:cubicBezTo>
                    <a:cubicBezTo>
                      <a:pt x="1356" y="386"/>
                      <a:pt x="1366" y="395"/>
                      <a:pt x="1378" y="403"/>
                    </a:cubicBezTo>
                    <a:cubicBezTo>
                      <a:pt x="1377" y="405"/>
                      <a:pt x="1376" y="406"/>
                      <a:pt x="1376" y="408"/>
                    </a:cubicBezTo>
                    <a:cubicBezTo>
                      <a:pt x="1371" y="423"/>
                      <a:pt x="1377" y="442"/>
                      <a:pt x="1391" y="446"/>
                    </a:cubicBezTo>
                    <a:cubicBezTo>
                      <a:pt x="1390" y="448"/>
                      <a:pt x="1388" y="450"/>
                      <a:pt x="1385" y="452"/>
                    </a:cubicBezTo>
                    <a:cubicBezTo>
                      <a:pt x="1368" y="445"/>
                      <a:pt x="1353" y="437"/>
                      <a:pt x="1337" y="438"/>
                    </a:cubicBezTo>
                    <a:cubicBezTo>
                      <a:pt x="1345" y="420"/>
                      <a:pt x="1353" y="405"/>
                      <a:pt x="1358" y="396"/>
                    </a:cubicBezTo>
                    <a:cubicBezTo>
                      <a:pt x="1350" y="398"/>
                      <a:pt x="1340" y="401"/>
                      <a:pt x="1328" y="405"/>
                    </a:cubicBezTo>
                    <a:cubicBezTo>
                      <a:pt x="1326" y="402"/>
                      <a:pt x="1323" y="399"/>
                      <a:pt x="1321" y="397"/>
                    </a:cubicBezTo>
                    <a:close/>
                    <a:moveTo>
                      <a:pt x="1380" y="456"/>
                    </a:moveTo>
                    <a:cubicBezTo>
                      <a:pt x="1374" y="459"/>
                      <a:pt x="1366" y="462"/>
                      <a:pt x="1356" y="464"/>
                    </a:cubicBezTo>
                    <a:cubicBezTo>
                      <a:pt x="1347" y="460"/>
                      <a:pt x="1338" y="458"/>
                      <a:pt x="1327" y="459"/>
                    </a:cubicBezTo>
                    <a:cubicBezTo>
                      <a:pt x="1329" y="455"/>
                      <a:pt x="1331" y="450"/>
                      <a:pt x="1333" y="446"/>
                    </a:cubicBezTo>
                    <a:cubicBezTo>
                      <a:pt x="1350" y="444"/>
                      <a:pt x="1365" y="450"/>
                      <a:pt x="1380" y="456"/>
                    </a:cubicBezTo>
                    <a:close/>
                    <a:moveTo>
                      <a:pt x="1398" y="446"/>
                    </a:moveTo>
                    <a:cubicBezTo>
                      <a:pt x="1406" y="436"/>
                      <a:pt x="1410" y="421"/>
                      <a:pt x="1405" y="413"/>
                    </a:cubicBezTo>
                    <a:cubicBezTo>
                      <a:pt x="1396" y="400"/>
                      <a:pt x="1385" y="407"/>
                      <a:pt x="1385" y="415"/>
                    </a:cubicBezTo>
                    <a:cubicBezTo>
                      <a:pt x="1385" y="422"/>
                      <a:pt x="1390" y="432"/>
                      <a:pt x="1399" y="437"/>
                    </a:cubicBezTo>
                    <a:cubicBezTo>
                      <a:pt x="1399" y="438"/>
                      <a:pt x="1397" y="441"/>
                      <a:pt x="1395" y="443"/>
                    </a:cubicBezTo>
                    <a:cubicBezTo>
                      <a:pt x="1381" y="438"/>
                      <a:pt x="1376" y="421"/>
                      <a:pt x="1379" y="410"/>
                    </a:cubicBezTo>
                    <a:cubicBezTo>
                      <a:pt x="1384" y="397"/>
                      <a:pt x="1402" y="393"/>
                      <a:pt x="1410" y="406"/>
                    </a:cubicBezTo>
                    <a:cubicBezTo>
                      <a:pt x="1418" y="417"/>
                      <a:pt x="1414" y="435"/>
                      <a:pt x="1406" y="447"/>
                    </a:cubicBezTo>
                    <a:cubicBezTo>
                      <a:pt x="1399" y="458"/>
                      <a:pt x="1378" y="484"/>
                      <a:pt x="1319" y="478"/>
                    </a:cubicBezTo>
                    <a:cubicBezTo>
                      <a:pt x="1323" y="469"/>
                      <a:pt x="1323" y="469"/>
                      <a:pt x="1323" y="469"/>
                    </a:cubicBezTo>
                    <a:cubicBezTo>
                      <a:pt x="1370" y="474"/>
                      <a:pt x="1390" y="456"/>
                      <a:pt x="1398" y="446"/>
                    </a:cubicBezTo>
                    <a:close/>
                    <a:moveTo>
                      <a:pt x="1401" y="434"/>
                    </a:moveTo>
                    <a:cubicBezTo>
                      <a:pt x="1397" y="432"/>
                      <a:pt x="1392" y="425"/>
                      <a:pt x="1390" y="421"/>
                    </a:cubicBezTo>
                    <a:cubicBezTo>
                      <a:pt x="1387" y="410"/>
                      <a:pt x="1397" y="405"/>
                      <a:pt x="1402" y="416"/>
                    </a:cubicBezTo>
                    <a:cubicBezTo>
                      <a:pt x="1404" y="421"/>
                      <a:pt x="1403" y="429"/>
                      <a:pt x="1401" y="434"/>
                    </a:cubicBezTo>
                    <a:close/>
                    <a:moveTo>
                      <a:pt x="1329" y="482"/>
                    </a:moveTo>
                    <a:cubicBezTo>
                      <a:pt x="1318" y="512"/>
                      <a:pt x="1318" y="512"/>
                      <a:pt x="1318" y="512"/>
                    </a:cubicBezTo>
                    <a:cubicBezTo>
                      <a:pt x="1312" y="513"/>
                      <a:pt x="1306" y="515"/>
                      <a:pt x="1301" y="516"/>
                    </a:cubicBezTo>
                    <a:cubicBezTo>
                      <a:pt x="1306" y="505"/>
                      <a:pt x="1312" y="494"/>
                      <a:pt x="1317" y="481"/>
                    </a:cubicBezTo>
                    <a:cubicBezTo>
                      <a:pt x="1321" y="482"/>
                      <a:pt x="1325" y="482"/>
                      <a:pt x="1329" y="482"/>
                    </a:cubicBezTo>
                    <a:close/>
                    <a:moveTo>
                      <a:pt x="1333" y="482"/>
                    </a:moveTo>
                    <a:cubicBezTo>
                      <a:pt x="1337" y="483"/>
                      <a:pt x="1341" y="482"/>
                      <a:pt x="1345" y="482"/>
                    </a:cubicBezTo>
                    <a:cubicBezTo>
                      <a:pt x="1336" y="507"/>
                      <a:pt x="1336" y="507"/>
                      <a:pt x="1336" y="507"/>
                    </a:cubicBezTo>
                    <a:cubicBezTo>
                      <a:pt x="1331" y="508"/>
                      <a:pt x="1327" y="509"/>
                      <a:pt x="1322" y="510"/>
                    </a:cubicBezTo>
                    <a:lnTo>
                      <a:pt x="1333" y="482"/>
                    </a:lnTo>
                    <a:close/>
                    <a:moveTo>
                      <a:pt x="1349" y="482"/>
                    </a:moveTo>
                    <a:cubicBezTo>
                      <a:pt x="1354" y="481"/>
                      <a:pt x="1358" y="481"/>
                      <a:pt x="1363" y="480"/>
                    </a:cubicBezTo>
                    <a:cubicBezTo>
                      <a:pt x="1354" y="501"/>
                      <a:pt x="1354" y="501"/>
                      <a:pt x="1354" y="501"/>
                    </a:cubicBezTo>
                    <a:cubicBezTo>
                      <a:pt x="1350" y="503"/>
                      <a:pt x="1345" y="504"/>
                      <a:pt x="1340" y="505"/>
                    </a:cubicBezTo>
                    <a:lnTo>
                      <a:pt x="1349" y="482"/>
                    </a:lnTo>
                    <a:close/>
                    <a:moveTo>
                      <a:pt x="1366" y="480"/>
                    </a:moveTo>
                    <a:cubicBezTo>
                      <a:pt x="1377" y="483"/>
                      <a:pt x="1390" y="491"/>
                      <a:pt x="1405" y="499"/>
                    </a:cubicBezTo>
                    <a:cubicBezTo>
                      <a:pt x="1369" y="534"/>
                      <a:pt x="1369" y="534"/>
                      <a:pt x="1369" y="534"/>
                    </a:cubicBezTo>
                    <a:cubicBezTo>
                      <a:pt x="1397" y="528"/>
                      <a:pt x="1397" y="528"/>
                      <a:pt x="1397" y="528"/>
                    </a:cubicBezTo>
                    <a:cubicBezTo>
                      <a:pt x="1389" y="548"/>
                      <a:pt x="1389" y="548"/>
                      <a:pt x="1389" y="548"/>
                    </a:cubicBezTo>
                    <a:cubicBezTo>
                      <a:pt x="1376" y="545"/>
                      <a:pt x="1362" y="548"/>
                      <a:pt x="1351" y="556"/>
                    </a:cubicBezTo>
                    <a:cubicBezTo>
                      <a:pt x="1362" y="534"/>
                      <a:pt x="1376" y="506"/>
                      <a:pt x="1382" y="494"/>
                    </a:cubicBezTo>
                    <a:cubicBezTo>
                      <a:pt x="1377" y="495"/>
                      <a:pt x="1368" y="497"/>
                      <a:pt x="1358" y="500"/>
                    </a:cubicBezTo>
                    <a:lnTo>
                      <a:pt x="1366" y="480"/>
                    </a:lnTo>
                    <a:close/>
                    <a:moveTo>
                      <a:pt x="1403" y="522"/>
                    </a:moveTo>
                    <a:cubicBezTo>
                      <a:pt x="1382" y="527"/>
                      <a:pt x="1382" y="527"/>
                      <a:pt x="1382" y="527"/>
                    </a:cubicBezTo>
                    <a:cubicBezTo>
                      <a:pt x="1425" y="487"/>
                      <a:pt x="1425" y="487"/>
                      <a:pt x="1425" y="487"/>
                    </a:cubicBezTo>
                    <a:cubicBezTo>
                      <a:pt x="1432" y="543"/>
                      <a:pt x="1432" y="543"/>
                      <a:pt x="1432" y="543"/>
                    </a:cubicBezTo>
                    <a:cubicBezTo>
                      <a:pt x="1417" y="526"/>
                      <a:pt x="1417" y="526"/>
                      <a:pt x="1417" y="526"/>
                    </a:cubicBezTo>
                    <a:cubicBezTo>
                      <a:pt x="1394" y="582"/>
                      <a:pt x="1394" y="582"/>
                      <a:pt x="1394" y="582"/>
                    </a:cubicBezTo>
                    <a:cubicBezTo>
                      <a:pt x="1382" y="577"/>
                      <a:pt x="1382" y="577"/>
                      <a:pt x="1382" y="577"/>
                    </a:cubicBezTo>
                    <a:lnTo>
                      <a:pt x="1403" y="522"/>
                    </a:lnTo>
                    <a:close/>
                    <a:moveTo>
                      <a:pt x="1407" y="562"/>
                    </a:moveTo>
                    <a:cubicBezTo>
                      <a:pt x="1416" y="570"/>
                      <a:pt x="1422" y="584"/>
                      <a:pt x="1420" y="603"/>
                    </a:cubicBezTo>
                    <a:cubicBezTo>
                      <a:pt x="1417" y="602"/>
                      <a:pt x="1413" y="601"/>
                      <a:pt x="1410" y="600"/>
                    </a:cubicBezTo>
                    <a:cubicBezTo>
                      <a:pt x="1411" y="589"/>
                      <a:pt x="1407" y="580"/>
                      <a:pt x="1402" y="574"/>
                    </a:cubicBezTo>
                    <a:lnTo>
                      <a:pt x="1407" y="562"/>
                    </a:lnTo>
                    <a:close/>
                    <a:moveTo>
                      <a:pt x="1408" y="558"/>
                    </a:moveTo>
                    <a:cubicBezTo>
                      <a:pt x="1411" y="551"/>
                      <a:pt x="1411" y="551"/>
                      <a:pt x="1411" y="551"/>
                    </a:cubicBezTo>
                    <a:cubicBezTo>
                      <a:pt x="1420" y="555"/>
                      <a:pt x="1426" y="562"/>
                      <a:pt x="1429" y="572"/>
                    </a:cubicBezTo>
                    <a:cubicBezTo>
                      <a:pt x="1426" y="573"/>
                      <a:pt x="1424" y="575"/>
                      <a:pt x="1422" y="576"/>
                    </a:cubicBezTo>
                    <a:cubicBezTo>
                      <a:pt x="1419" y="569"/>
                      <a:pt x="1414" y="563"/>
                      <a:pt x="1408" y="558"/>
                    </a:cubicBezTo>
                    <a:close/>
                    <a:moveTo>
                      <a:pt x="1460" y="562"/>
                    </a:moveTo>
                    <a:cubicBezTo>
                      <a:pt x="1462" y="567"/>
                      <a:pt x="1465" y="572"/>
                      <a:pt x="1469" y="576"/>
                    </a:cubicBezTo>
                    <a:cubicBezTo>
                      <a:pt x="1453" y="579"/>
                      <a:pt x="1435" y="589"/>
                      <a:pt x="1425" y="600"/>
                    </a:cubicBezTo>
                    <a:cubicBezTo>
                      <a:pt x="1426" y="593"/>
                      <a:pt x="1425" y="587"/>
                      <a:pt x="1423" y="582"/>
                    </a:cubicBezTo>
                    <a:cubicBezTo>
                      <a:pt x="1433" y="574"/>
                      <a:pt x="1448" y="566"/>
                      <a:pt x="1460" y="562"/>
                    </a:cubicBezTo>
                    <a:close/>
                    <a:moveTo>
                      <a:pt x="1461" y="502"/>
                    </a:moveTo>
                    <a:cubicBezTo>
                      <a:pt x="1463" y="504"/>
                      <a:pt x="1465" y="506"/>
                      <a:pt x="1467" y="508"/>
                    </a:cubicBezTo>
                    <a:cubicBezTo>
                      <a:pt x="1461" y="530"/>
                      <a:pt x="1473" y="567"/>
                      <a:pt x="1489" y="582"/>
                    </a:cubicBezTo>
                    <a:cubicBezTo>
                      <a:pt x="1489" y="584"/>
                      <a:pt x="1489" y="587"/>
                      <a:pt x="1489" y="589"/>
                    </a:cubicBezTo>
                    <a:cubicBezTo>
                      <a:pt x="1464" y="573"/>
                      <a:pt x="1453" y="536"/>
                      <a:pt x="1461" y="502"/>
                    </a:cubicBezTo>
                    <a:close/>
                    <a:moveTo>
                      <a:pt x="1486" y="543"/>
                    </a:moveTo>
                    <a:cubicBezTo>
                      <a:pt x="1486" y="544"/>
                      <a:pt x="1486" y="545"/>
                      <a:pt x="1486" y="546"/>
                    </a:cubicBezTo>
                    <a:cubicBezTo>
                      <a:pt x="1474" y="547"/>
                      <a:pt x="1474" y="547"/>
                      <a:pt x="1474" y="547"/>
                    </a:cubicBezTo>
                    <a:cubicBezTo>
                      <a:pt x="1473" y="545"/>
                      <a:pt x="1473" y="544"/>
                      <a:pt x="1473" y="543"/>
                    </a:cubicBezTo>
                    <a:lnTo>
                      <a:pt x="1486" y="543"/>
                    </a:lnTo>
                    <a:close/>
                    <a:moveTo>
                      <a:pt x="1472" y="542"/>
                    </a:moveTo>
                    <a:cubicBezTo>
                      <a:pt x="1472" y="541"/>
                      <a:pt x="1472" y="539"/>
                      <a:pt x="1472" y="538"/>
                    </a:cubicBezTo>
                    <a:cubicBezTo>
                      <a:pt x="1486" y="539"/>
                      <a:pt x="1486" y="539"/>
                      <a:pt x="1486" y="539"/>
                    </a:cubicBezTo>
                    <a:cubicBezTo>
                      <a:pt x="1486" y="540"/>
                      <a:pt x="1486" y="541"/>
                      <a:pt x="1486" y="542"/>
                    </a:cubicBezTo>
                    <a:lnTo>
                      <a:pt x="1472" y="542"/>
                    </a:lnTo>
                    <a:close/>
                    <a:moveTo>
                      <a:pt x="1471" y="536"/>
                    </a:moveTo>
                    <a:cubicBezTo>
                      <a:pt x="1471" y="535"/>
                      <a:pt x="1471" y="534"/>
                      <a:pt x="1471" y="533"/>
                    </a:cubicBezTo>
                    <a:cubicBezTo>
                      <a:pt x="1486" y="534"/>
                      <a:pt x="1486" y="534"/>
                      <a:pt x="1486" y="534"/>
                    </a:cubicBezTo>
                    <a:cubicBezTo>
                      <a:pt x="1486" y="535"/>
                      <a:pt x="1486" y="536"/>
                      <a:pt x="1486" y="537"/>
                    </a:cubicBezTo>
                    <a:lnTo>
                      <a:pt x="1471" y="536"/>
                    </a:lnTo>
                    <a:close/>
                    <a:moveTo>
                      <a:pt x="1474" y="548"/>
                    </a:moveTo>
                    <a:cubicBezTo>
                      <a:pt x="1486" y="548"/>
                      <a:pt x="1486" y="548"/>
                      <a:pt x="1486" y="548"/>
                    </a:cubicBezTo>
                    <a:cubicBezTo>
                      <a:pt x="1486" y="549"/>
                      <a:pt x="1486" y="551"/>
                      <a:pt x="1486" y="552"/>
                    </a:cubicBezTo>
                    <a:cubicBezTo>
                      <a:pt x="1483" y="552"/>
                      <a:pt x="1479" y="553"/>
                      <a:pt x="1476" y="553"/>
                    </a:cubicBezTo>
                    <a:cubicBezTo>
                      <a:pt x="1475" y="551"/>
                      <a:pt x="1474" y="550"/>
                      <a:pt x="1474" y="548"/>
                    </a:cubicBezTo>
                    <a:close/>
                    <a:moveTo>
                      <a:pt x="1486" y="533"/>
                    </a:moveTo>
                    <a:cubicBezTo>
                      <a:pt x="1471" y="531"/>
                      <a:pt x="1471" y="531"/>
                      <a:pt x="1471" y="531"/>
                    </a:cubicBezTo>
                    <a:cubicBezTo>
                      <a:pt x="1470" y="530"/>
                      <a:pt x="1470" y="528"/>
                      <a:pt x="1470" y="526"/>
                    </a:cubicBezTo>
                    <a:cubicBezTo>
                      <a:pt x="1487" y="529"/>
                      <a:pt x="1487" y="529"/>
                      <a:pt x="1487" y="529"/>
                    </a:cubicBezTo>
                    <a:cubicBezTo>
                      <a:pt x="1486" y="530"/>
                      <a:pt x="1486" y="531"/>
                      <a:pt x="1486" y="533"/>
                    </a:cubicBezTo>
                    <a:close/>
                    <a:moveTo>
                      <a:pt x="1470" y="525"/>
                    </a:moveTo>
                    <a:cubicBezTo>
                      <a:pt x="1470" y="523"/>
                      <a:pt x="1470" y="521"/>
                      <a:pt x="1470" y="520"/>
                    </a:cubicBezTo>
                    <a:cubicBezTo>
                      <a:pt x="1487" y="525"/>
                      <a:pt x="1487" y="525"/>
                      <a:pt x="1487" y="525"/>
                    </a:cubicBezTo>
                    <a:cubicBezTo>
                      <a:pt x="1487" y="526"/>
                      <a:pt x="1487" y="527"/>
                      <a:pt x="1487" y="528"/>
                    </a:cubicBezTo>
                    <a:lnTo>
                      <a:pt x="1470" y="525"/>
                    </a:lnTo>
                    <a:close/>
                    <a:moveTo>
                      <a:pt x="1470" y="518"/>
                    </a:moveTo>
                    <a:cubicBezTo>
                      <a:pt x="1471" y="516"/>
                      <a:pt x="1471" y="513"/>
                      <a:pt x="1472" y="511"/>
                    </a:cubicBezTo>
                    <a:cubicBezTo>
                      <a:pt x="1477" y="514"/>
                      <a:pt x="1483" y="517"/>
                      <a:pt x="1488" y="519"/>
                    </a:cubicBezTo>
                    <a:cubicBezTo>
                      <a:pt x="1488" y="521"/>
                      <a:pt x="1488" y="522"/>
                      <a:pt x="1488" y="523"/>
                    </a:cubicBezTo>
                    <a:lnTo>
                      <a:pt x="1470" y="518"/>
                    </a:lnTo>
                    <a:close/>
                    <a:moveTo>
                      <a:pt x="1443" y="463"/>
                    </a:moveTo>
                    <a:cubicBezTo>
                      <a:pt x="1440" y="443"/>
                      <a:pt x="1451" y="424"/>
                      <a:pt x="1464" y="418"/>
                    </a:cubicBezTo>
                    <a:cubicBezTo>
                      <a:pt x="1487" y="408"/>
                      <a:pt x="1501" y="423"/>
                      <a:pt x="1494" y="437"/>
                    </a:cubicBezTo>
                    <a:cubicBezTo>
                      <a:pt x="1489" y="447"/>
                      <a:pt x="1468" y="455"/>
                      <a:pt x="1454" y="454"/>
                    </a:cubicBezTo>
                    <a:cubicBezTo>
                      <a:pt x="1454" y="453"/>
                      <a:pt x="1454" y="452"/>
                      <a:pt x="1455" y="450"/>
                    </a:cubicBezTo>
                    <a:cubicBezTo>
                      <a:pt x="1465" y="451"/>
                      <a:pt x="1479" y="442"/>
                      <a:pt x="1483" y="435"/>
                    </a:cubicBezTo>
                    <a:cubicBezTo>
                      <a:pt x="1490" y="422"/>
                      <a:pt x="1478" y="415"/>
                      <a:pt x="1463" y="424"/>
                    </a:cubicBezTo>
                    <a:cubicBezTo>
                      <a:pt x="1453" y="430"/>
                      <a:pt x="1448" y="445"/>
                      <a:pt x="1450" y="462"/>
                    </a:cubicBezTo>
                    <a:cubicBezTo>
                      <a:pt x="1454" y="485"/>
                      <a:pt x="1474" y="500"/>
                      <a:pt x="1497" y="507"/>
                    </a:cubicBezTo>
                    <a:cubicBezTo>
                      <a:pt x="1513" y="512"/>
                      <a:pt x="1540" y="514"/>
                      <a:pt x="1545" y="495"/>
                    </a:cubicBezTo>
                    <a:cubicBezTo>
                      <a:pt x="1550" y="479"/>
                      <a:pt x="1535" y="468"/>
                      <a:pt x="1519" y="466"/>
                    </a:cubicBezTo>
                    <a:cubicBezTo>
                      <a:pt x="1501" y="464"/>
                      <a:pt x="1479" y="481"/>
                      <a:pt x="1475" y="492"/>
                    </a:cubicBezTo>
                    <a:cubicBezTo>
                      <a:pt x="1472" y="491"/>
                      <a:pt x="1470" y="489"/>
                      <a:pt x="1469" y="487"/>
                    </a:cubicBezTo>
                    <a:cubicBezTo>
                      <a:pt x="1483" y="467"/>
                      <a:pt x="1503" y="459"/>
                      <a:pt x="1517" y="457"/>
                    </a:cubicBezTo>
                    <a:cubicBezTo>
                      <a:pt x="1539" y="454"/>
                      <a:pt x="1566" y="474"/>
                      <a:pt x="1558" y="498"/>
                    </a:cubicBezTo>
                    <a:cubicBezTo>
                      <a:pt x="1551" y="521"/>
                      <a:pt x="1513" y="522"/>
                      <a:pt x="1497" y="517"/>
                    </a:cubicBezTo>
                    <a:cubicBezTo>
                      <a:pt x="1469" y="508"/>
                      <a:pt x="1448" y="490"/>
                      <a:pt x="1443" y="463"/>
                    </a:cubicBezTo>
                    <a:close/>
                    <a:moveTo>
                      <a:pt x="1455" y="464"/>
                    </a:moveTo>
                    <a:cubicBezTo>
                      <a:pt x="1455" y="462"/>
                      <a:pt x="1455" y="460"/>
                      <a:pt x="1455" y="458"/>
                    </a:cubicBezTo>
                    <a:cubicBezTo>
                      <a:pt x="1463" y="459"/>
                      <a:pt x="1474" y="457"/>
                      <a:pt x="1482" y="453"/>
                    </a:cubicBezTo>
                    <a:cubicBezTo>
                      <a:pt x="1488" y="454"/>
                      <a:pt x="1493" y="455"/>
                      <a:pt x="1498" y="456"/>
                    </a:cubicBezTo>
                    <a:cubicBezTo>
                      <a:pt x="1492" y="459"/>
                      <a:pt x="1486" y="462"/>
                      <a:pt x="1481" y="466"/>
                    </a:cubicBezTo>
                    <a:cubicBezTo>
                      <a:pt x="1474" y="464"/>
                      <a:pt x="1466" y="463"/>
                      <a:pt x="1455" y="464"/>
                    </a:cubicBezTo>
                    <a:close/>
                    <a:moveTo>
                      <a:pt x="1477" y="469"/>
                    </a:moveTo>
                    <a:cubicBezTo>
                      <a:pt x="1473" y="473"/>
                      <a:pt x="1469" y="478"/>
                      <a:pt x="1466" y="484"/>
                    </a:cubicBezTo>
                    <a:cubicBezTo>
                      <a:pt x="1461" y="480"/>
                      <a:pt x="1458" y="474"/>
                      <a:pt x="1456" y="468"/>
                    </a:cubicBezTo>
                    <a:cubicBezTo>
                      <a:pt x="1464" y="467"/>
                      <a:pt x="1471" y="468"/>
                      <a:pt x="1477" y="469"/>
                    </a:cubicBezTo>
                    <a:close/>
                    <a:moveTo>
                      <a:pt x="1455" y="446"/>
                    </a:moveTo>
                    <a:cubicBezTo>
                      <a:pt x="1455" y="441"/>
                      <a:pt x="1460" y="432"/>
                      <a:pt x="1464" y="428"/>
                    </a:cubicBezTo>
                    <a:cubicBezTo>
                      <a:pt x="1476" y="419"/>
                      <a:pt x="1488" y="426"/>
                      <a:pt x="1474" y="439"/>
                    </a:cubicBezTo>
                    <a:cubicBezTo>
                      <a:pt x="1470" y="443"/>
                      <a:pt x="1462" y="447"/>
                      <a:pt x="1455" y="446"/>
                    </a:cubicBezTo>
                    <a:close/>
                    <a:moveTo>
                      <a:pt x="1536" y="493"/>
                    </a:moveTo>
                    <a:cubicBezTo>
                      <a:pt x="1538" y="494"/>
                      <a:pt x="1539" y="494"/>
                      <a:pt x="1541" y="495"/>
                    </a:cubicBezTo>
                    <a:cubicBezTo>
                      <a:pt x="1538" y="501"/>
                      <a:pt x="1531" y="505"/>
                      <a:pt x="1518" y="507"/>
                    </a:cubicBezTo>
                    <a:cubicBezTo>
                      <a:pt x="1523" y="501"/>
                      <a:pt x="1529" y="497"/>
                      <a:pt x="1536" y="493"/>
                    </a:cubicBezTo>
                    <a:close/>
                    <a:moveTo>
                      <a:pt x="1512" y="507"/>
                    </a:moveTo>
                    <a:cubicBezTo>
                      <a:pt x="1508" y="506"/>
                      <a:pt x="1503" y="505"/>
                      <a:pt x="1499" y="504"/>
                    </a:cubicBezTo>
                    <a:cubicBezTo>
                      <a:pt x="1502" y="497"/>
                      <a:pt x="1507" y="490"/>
                      <a:pt x="1514" y="484"/>
                    </a:cubicBezTo>
                    <a:cubicBezTo>
                      <a:pt x="1519" y="486"/>
                      <a:pt x="1525" y="488"/>
                      <a:pt x="1531" y="491"/>
                    </a:cubicBezTo>
                    <a:cubicBezTo>
                      <a:pt x="1523" y="495"/>
                      <a:pt x="1517" y="500"/>
                      <a:pt x="1512" y="507"/>
                    </a:cubicBezTo>
                    <a:close/>
                    <a:moveTo>
                      <a:pt x="1501" y="474"/>
                    </a:moveTo>
                    <a:cubicBezTo>
                      <a:pt x="1515" y="468"/>
                      <a:pt x="1541" y="470"/>
                      <a:pt x="1542" y="491"/>
                    </a:cubicBezTo>
                    <a:cubicBezTo>
                      <a:pt x="1529" y="486"/>
                      <a:pt x="1516" y="480"/>
                      <a:pt x="1501" y="474"/>
                    </a:cubicBezTo>
                    <a:close/>
                    <a:moveTo>
                      <a:pt x="1508" y="481"/>
                    </a:moveTo>
                    <a:cubicBezTo>
                      <a:pt x="1507" y="482"/>
                      <a:pt x="1507" y="483"/>
                      <a:pt x="1506" y="484"/>
                    </a:cubicBezTo>
                    <a:cubicBezTo>
                      <a:pt x="1492" y="479"/>
                      <a:pt x="1492" y="479"/>
                      <a:pt x="1492" y="479"/>
                    </a:cubicBezTo>
                    <a:cubicBezTo>
                      <a:pt x="1494" y="478"/>
                      <a:pt x="1495" y="478"/>
                      <a:pt x="1496" y="477"/>
                    </a:cubicBezTo>
                    <a:cubicBezTo>
                      <a:pt x="1500" y="478"/>
                      <a:pt x="1504" y="480"/>
                      <a:pt x="1508" y="481"/>
                    </a:cubicBezTo>
                    <a:close/>
                    <a:moveTo>
                      <a:pt x="1505" y="485"/>
                    </a:moveTo>
                    <a:cubicBezTo>
                      <a:pt x="1504" y="486"/>
                      <a:pt x="1503" y="487"/>
                      <a:pt x="1503" y="488"/>
                    </a:cubicBezTo>
                    <a:cubicBezTo>
                      <a:pt x="1488" y="483"/>
                      <a:pt x="1488" y="483"/>
                      <a:pt x="1488" y="483"/>
                    </a:cubicBezTo>
                    <a:cubicBezTo>
                      <a:pt x="1489" y="482"/>
                      <a:pt x="1490" y="481"/>
                      <a:pt x="1491" y="480"/>
                    </a:cubicBezTo>
                    <a:lnTo>
                      <a:pt x="1505" y="485"/>
                    </a:lnTo>
                    <a:close/>
                    <a:moveTo>
                      <a:pt x="1502" y="490"/>
                    </a:moveTo>
                    <a:cubicBezTo>
                      <a:pt x="1501" y="491"/>
                      <a:pt x="1500" y="492"/>
                      <a:pt x="1500" y="492"/>
                    </a:cubicBezTo>
                    <a:cubicBezTo>
                      <a:pt x="1484" y="486"/>
                      <a:pt x="1484" y="486"/>
                      <a:pt x="1484" y="486"/>
                    </a:cubicBezTo>
                    <a:cubicBezTo>
                      <a:pt x="1485" y="485"/>
                      <a:pt x="1486" y="485"/>
                      <a:pt x="1486" y="484"/>
                    </a:cubicBezTo>
                    <a:lnTo>
                      <a:pt x="1502" y="490"/>
                    </a:lnTo>
                    <a:close/>
                    <a:moveTo>
                      <a:pt x="1499" y="494"/>
                    </a:moveTo>
                    <a:cubicBezTo>
                      <a:pt x="1498" y="495"/>
                      <a:pt x="1498" y="496"/>
                      <a:pt x="1497" y="497"/>
                    </a:cubicBezTo>
                    <a:cubicBezTo>
                      <a:pt x="1481" y="490"/>
                      <a:pt x="1481" y="490"/>
                      <a:pt x="1481" y="490"/>
                    </a:cubicBezTo>
                    <a:cubicBezTo>
                      <a:pt x="1481" y="489"/>
                      <a:pt x="1482" y="488"/>
                      <a:pt x="1483" y="487"/>
                    </a:cubicBezTo>
                    <a:lnTo>
                      <a:pt x="1499" y="494"/>
                    </a:lnTo>
                    <a:close/>
                    <a:moveTo>
                      <a:pt x="1496" y="498"/>
                    </a:moveTo>
                    <a:cubicBezTo>
                      <a:pt x="1496" y="500"/>
                      <a:pt x="1495" y="501"/>
                      <a:pt x="1494" y="502"/>
                    </a:cubicBezTo>
                    <a:cubicBezTo>
                      <a:pt x="1488" y="500"/>
                      <a:pt x="1482" y="497"/>
                      <a:pt x="1478" y="493"/>
                    </a:cubicBezTo>
                    <a:cubicBezTo>
                      <a:pt x="1478" y="493"/>
                      <a:pt x="1479" y="492"/>
                      <a:pt x="1480" y="491"/>
                    </a:cubicBezTo>
                    <a:lnTo>
                      <a:pt x="1496" y="498"/>
                    </a:lnTo>
                    <a:close/>
                    <a:moveTo>
                      <a:pt x="1557" y="466"/>
                    </a:moveTo>
                    <a:cubicBezTo>
                      <a:pt x="1547" y="455"/>
                      <a:pt x="1529" y="451"/>
                      <a:pt x="1516" y="453"/>
                    </a:cubicBezTo>
                    <a:cubicBezTo>
                      <a:pt x="1513" y="453"/>
                      <a:pt x="1511" y="453"/>
                      <a:pt x="1508" y="454"/>
                    </a:cubicBezTo>
                    <a:cubicBezTo>
                      <a:pt x="1501" y="452"/>
                      <a:pt x="1495" y="451"/>
                      <a:pt x="1488" y="449"/>
                    </a:cubicBezTo>
                    <a:cubicBezTo>
                      <a:pt x="1492" y="446"/>
                      <a:pt x="1496" y="442"/>
                      <a:pt x="1498" y="437"/>
                    </a:cubicBezTo>
                    <a:cubicBezTo>
                      <a:pt x="1566" y="409"/>
                      <a:pt x="1622" y="468"/>
                      <a:pt x="1686" y="435"/>
                    </a:cubicBezTo>
                    <a:cubicBezTo>
                      <a:pt x="1686" y="456"/>
                      <a:pt x="1672" y="469"/>
                      <a:pt x="1650" y="474"/>
                    </a:cubicBezTo>
                    <a:cubicBezTo>
                      <a:pt x="1623" y="482"/>
                      <a:pt x="1591" y="475"/>
                      <a:pt x="1557" y="466"/>
                    </a:cubicBezTo>
                    <a:close/>
                    <a:moveTo>
                      <a:pt x="1655" y="478"/>
                    </a:moveTo>
                    <a:cubicBezTo>
                      <a:pt x="1676" y="473"/>
                      <a:pt x="1688" y="460"/>
                      <a:pt x="1692" y="446"/>
                    </a:cubicBezTo>
                    <a:cubicBezTo>
                      <a:pt x="1703" y="449"/>
                      <a:pt x="1712" y="451"/>
                      <a:pt x="1723" y="455"/>
                    </a:cubicBezTo>
                    <a:cubicBezTo>
                      <a:pt x="1717" y="461"/>
                      <a:pt x="1701" y="479"/>
                      <a:pt x="1682" y="498"/>
                    </a:cubicBezTo>
                    <a:cubicBezTo>
                      <a:pt x="1692" y="503"/>
                      <a:pt x="1709" y="507"/>
                      <a:pt x="1718" y="511"/>
                    </a:cubicBezTo>
                    <a:cubicBezTo>
                      <a:pt x="1710" y="518"/>
                      <a:pt x="1696" y="529"/>
                      <a:pt x="1681" y="542"/>
                    </a:cubicBezTo>
                    <a:cubicBezTo>
                      <a:pt x="1679" y="521"/>
                      <a:pt x="1664" y="498"/>
                      <a:pt x="1646" y="493"/>
                    </a:cubicBezTo>
                    <a:cubicBezTo>
                      <a:pt x="1651" y="488"/>
                      <a:pt x="1654" y="483"/>
                      <a:pt x="1655" y="478"/>
                    </a:cubicBezTo>
                    <a:close/>
                    <a:moveTo>
                      <a:pt x="1784" y="420"/>
                    </a:moveTo>
                    <a:cubicBezTo>
                      <a:pt x="1788" y="418"/>
                      <a:pt x="1791" y="416"/>
                      <a:pt x="1795" y="413"/>
                    </a:cubicBezTo>
                    <a:cubicBezTo>
                      <a:pt x="1799" y="423"/>
                      <a:pt x="1798" y="436"/>
                      <a:pt x="1788" y="440"/>
                    </a:cubicBezTo>
                    <a:cubicBezTo>
                      <a:pt x="1787" y="433"/>
                      <a:pt x="1785" y="427"/>
                      <a:pt x="1784" y="420"/>
                    </a:cubicBezTo>
                    <a:close/>
                    <a:moveTo>
                      <a:pt x="1793" y="459"/>
                    </a:moveTo>
                    <a:cubicBezTo>
                      <a:pt x="1792" y="455"/>
                      <a:pt x="1791" y="450"/>
                      <a:pt x="1789" y="445"/>
                    </a:cubicBezTo>
                    <a:cubicBezTo>
                      <a:pt x="1802" y="440"/>
                      <a:pt x="1804" y="423"/>
                      <a:pt x="1798" y="410"/>
                    </a:cubicBezTo>
                    <a:cubicBezTo>
                      <a:pt x="1801" y="407"/>
                      <a:pt x="1803" y="404"/>
                      <a:pt x="1805" y="401"/>
                    </a:cubicBezTo>
                    <a:cubicBezTo>
                      <a:pt x="1828" y="414"/>
                      <a:pt x="1818" y="452"/>
                      <a:pt x="1793" y="459"/>
                    </a:cubicBezTo>
                    <a:close/>
                    <a:moveTo>
                      <a:pt x="1783" y="415"/>
                    </a:moveTo>
                    <a:cubicBezTo>
                      <a:pt x="1781" y="406"/>
                      <a:pt x="1781" y="406"/>
                      <a:pt x="1781" y="406"/>
                    </a:cubicBezTo>
                    <a:cubicBezTo>
                      <a:pt x="1805" y="387"/>
                      <a:pt x="1805" y="342"/>
                      <a:pt x="1773" y="329"/>
                    </a:cubicBezTo>
                    <a:cubicBezTo>
                      <a:pt x="1775" y="325"/>
                      <a:pt x="1776" y="321"/>
                      <a:pt x="1778" y="318"/>
                    </a:cubicBezTo>
                    <a:cubicBezTo>
                      <a:pt x="1822" y="332"/>
                      <a:pt x="1817" y="396"/>
                      <a:pt x="1783" y="415"/>
                    </a:cubicBezTo>
                    <a:close/>
                    <a:moveTo>
                      <a:pt x="1710" y="355"/>
                    </a:moveTo>
                    <a:cubicBezTo>
                      <a:pt x="1704" y="344"/>
                      <a:pt x="1695" y="337"/>
                      <a:pt x="1686" y="332"/>
                    </a:cubicBezTo>
                    <a:cubicBezTo>
                      <a:pt x="1724" y="323"/>
                      <a:pt x="1759" y="308"/>
                      <a:pt x="1779" y="287"/>
                    </a:cubicBezTo>
                    <a:cubicBezTo>
                      <a:pt x="1770" y="320"/>
                      <a:pt x="1743" y="342"/>
                      <a:pt x="1710" y="355"/>
                    </a:cubicBezTo>
                    <a:close/>
                    <a:moveTo>
                      <a:pt x="1775" y="285"/>
                    </a:moveTo>
                    <a:cubicBezTo>
                      <a:pt x="1764" y="303"/>
                      <a:pt x="1725" y="319"/>
                      <a:pt x="1680" y="329"/>
                    </a:cubicBezTo>
                    <a:cubicBezTo>
                      <a:pt x="1661" y="321"/>
                      <a:pt x="1638" y="324"/>
                      <a:pt x="1622" y="336"/>
                    </a:cubicBezTo>
                    <a:cubicBezTo>
                      <a:pt x="1613" y="337"/>
                      <a:pt x="1604" y="337"/>
                      <a:pt x="1595" y="336"/>
                    </a:cubicBezTo>
                    <a:cubicBezTo>
                      <a:pt x="1595" y="332"/>
                      <a:pt x="1595" y="329"/>
                      <a:pt x="1594" y="325"/>
                    </a:cubicBezTo>
                    <a:cubicBezTo>
                      <a:pt x="1646" y="267"/>
                      <a:pt x="1709" y="328"/>
                      <a:pt x="1775" y="285"/>
                    </a:cubicBezTo>
                    <a:close/>
                    <a:moveTo>
                      <a:pt x="1728" y="292"/>
                    </a:moveTo>
                    <a:cubicBezTo>
                      <a:pt x="1724" y="288"/>
                      <a:pt x="1721" y="283"/>
                      <a:pt x="1719" y="278"/>
                    </a:cubicBezTo>
                    <a:cubicBezTo>
                      <a:pt x="1721" y="276"/>
                      <a:pt x="1723" y="274"/>
                      <a:pt x="1725" y="272"/>
                    </a:cubicBezTo>
                    <a:cubicBezTo>
                      <a:pt x="1729" y="277"/>
                      <a:pt x="1733" y="281"/>
                      <a:pt x="1737" y="284"/>
                    </a:cubicBezTo>
                    <a:cubicBezTo>
                      <a:pt x="1734" y="287"/>
                      <a:pt x="1731" y="289"/>
                      <a:pt x="1728" y="292"/>
                    </a:cubicBezTo>
                    <a:close/>
                    <a:moveTo>
                      <a:pt x="1739" y="282"/>
                    </a:moveTo>
                    <a:cubicBezTo>
                      <a:pt x="1734" y="279"/>
                      <a:pt x="1730" y="274"/>
                      <a:pt x="1727" y="270"/>
                    </a:cubicBezTo>
                    <a:cubicBezTo>
                      <a:pt x="1729" y="268"/>
                      <a:pt x="1731" y="266"/>
                      <a:pt x="1733" y="263"/>
                    </a:cubicBezTo>
                    <a:cubicBezTo>
                      <a:pt x="1737" y="267"/>
                      <a:pt x="1742" y="270"/>
                      <a:pt x="1746" y="272"/>
                    </a:cubicBezTo>
                    <a:cubicBezTo>
                      <a:pt x="1744" y="276"/>
                      <a:pt x="1741" y="279"/>
                      <a:pt x="1739" y="282"/>
                    </a:cubicBezTo>
                    <a:close/>
                    <a:moveTo>
                      <a:pt x="1747" y="270"/>
                    </a:moveTo>
                    <a:cubicBezTo>
                      <a:pt x="1742" y="268"/>
                      <a:pt x="1738" y="264"/>
                      <a:pt x="1734" y="261"/>
                    </a:cubicBezTo>
                    <a:cubicBezTo>
                      <a:pt x="1736" y="259"/>
                      <a:pt x="1738" y="256"/>
                      <a:pt x="1739" y="253"/>
                    </a:cubicBezTo>
                    <a:cubicBezTo>
                      <a:pt x="1743" y="256"/>
                      <a:pt x="1748" y="259"/>
                      <a:pt x="1753" y="260"/>
                    </a:cubicBezTo>
                    <a:cubicBezTo>
                      <a:pt x="1751" y="264"/>
                      <a:pt x="1749" y="267"/>
                      <a:pt x="1747" y="270"/>
                    </a:cubicBezTo>
                    <a:close/>
                    <a:moveTo>
                      <a:pt x="1753" y="258"/>
                    </a:moveTo>
                    <a:cubicBezTo>
                      <a:pt x="1749" y="256"/>
                      <a:pt x="1744" y="254"/>
                      <a:pt x="1740" y="251"/>
                    </a:cubicBezTo>
                    <a:cubicBezTo>
                      <a:pt x="1741" y="248"/>
                      <a:pt x="1742" y="245"/>
                      <a:pt x="1743" y="242"/>
                    </a:cubicBezTo>
                    <a:cubicBezTo>
                      <a:pt x="1748" y="244"/>
                      <a:pt x="1753" y="245"/>
                      <a:pt x="1757" y="245"/>
                    </a:cubicBezTo>
                    <a:cubicBezTo>
                      <a:pt x="1756" y="250"/>
                      <a:pt x="1755" y="254"/>
                      <a:pt x="1753" y="258"/>
                    </a:cubicBezTo>
                    <a:close/>
                    <a:moveTo>
                      <a:pt x="1743" y="208"/>
                    </a:moveTo>
                    <a:cubicBezTo>
                      <a:pt x="1743" y="206"/>
                      <a:pt x="1742" y="203"/>
                      <a:pt x="1741" y="200"/>
                    </a:cubicBezTo>
                    <a:cubicBezTo>
                      <a:pt x="1745" y="199"/>
                      <a:pt x="1749" y="198"/>
                      <a:pt x="1752" y="196"/>
                    </a:cubicBezTo>
                    <a:cubicBezTo>
                      <a:pt x="1753" y="199"/>
                      <a:pt x="1754" y="202"/>
                      <a:pt x="1755" y="205"/>
                    </a:cubicBezTo>
                    <a:cubicBezTo>
                      <a:pt x="1751" y="207"/>
                      <a:pt x="1747" y="208"/>
                      <a:pt x="1743" y="208"/>
                    </a:cubicBezTo>
                    <a:close/>
                    <a:moveTo>
                      <a:pt x="1756" y="207"/>
                    </a:moveTo>
                    <a:cubicBezTo>
                      <a:pt x="1757" y="211"/>
                      <a:pt x="1757" y="215"/>
                      <a:pt x="1758" y="219"/>
                    </a:cubicBezTo>
                    <a:cubicBezTo>
                      <a:pt x="1754" y="220"/>
                      <a:pt x="1749" y="220"/>
                      <a:pt x="1745" y="220"/>
                    </a:cubicBezTo>
                    <a:cubicBezTo>
                      <a:pt x="1745" y="217"/>
                      <a:pt x="1745" y="214"/>
                      <a:pt x="1744" y="211"/>
                    </a:cubicBezTo>
                    <a:cubicBezTo>
                      <a:pt x="1748" y="210"/>
                      <a:pt x="1752" y="209"/>
                      <a:pt x="1756" y="207"/>
                    </a:cubicBezTo>
                    <a:close/>
                    <a:moveTo>
                      <a:pt x="1758" y="243"/>
                    </a:moveTo>
                    <a:cubicBezTo>
                      <a:pt x="1753" y="242"/>
                      <a:pt x="1748" y="241"/>
                      <a:pt x="1744" y="240"/>
                    </a:cubicBezTo>
                    <a:cubicBezTo>
                      <a:pt x="1744" y="237"/>
                      <a:pt x="1745" y="235"/>
                      <a:pt x="1745" y="232"/>
                    </a:cubicBezTo>
                    <a:cubicBezTo>
                      <a:pt x="1750" y="233"/>
                      <a:pt x="1755" y="233"/>
                      <a:pt x="1759" y="233"/>
                    </a:cubicBezTo>
                    <a:cubicBezTo>
                      <a:pt x="1758" y="236"/>
                      <a:pt x="1758" y="240"/>
                      <a:pt x="1758" y="243"/>
                    </a:cubicBezTo>
                    <a:close/>
                    <a:moveTo>
                      <a:pt x="1759" y="231"/>
                    </a:moveTo>
                    <a:cubicBezTo>
                      <a:pt x="1754" y="231"/>
                      <a:pt x="1750" y="231"/>
                      <a:pt x="1745" y="230"/>
                    </a:cubicBezTo>
                    <a:cubicBezTo>
                      <a:pt x="1746" y="227"/>
                      <a:pt x="1746" y="225"/>
                      <a:pt x="1746" y="222"/>
                    </a:cubicBezTo>
                    <a:cubicBezTo>
                      <a:pt x="1750" y="222"/>
                      <a:pt x="1754" y="222"/>
                      <a:pt x="1758" y="221"/>
                    </a:cubicBezTo>
                    <a:cubicBezTo>
                      <a:pt x="1759" y="224"/>
                      <a:pt x="1759" y="228"/>
                      <a:pt x="1759" y="231"/>
                    </a:cubicBezTo>
                    <a:close/>
                    <a:moveTo>
                      <a:pt x="1739" y="196"/>
                    </a:moveTo>
                    <a:cubicBezTo>
                      <a:pt x="1736" y="190"/>
                      <a:pt x="1733" y="184"/>
                      <a:pt x="1729" y="178"/>
                    </a:cubicBezTo>
                    <a:cubicBezTo>
                      <a:pt x="1760" y="179"/>
                      <a:pt x="1779" y="157"/>
                      <a:pt x="1788" y="138"/>
                    </a:cubicBezTo>
                    <a:cubicBezTo>
                      <a:pt x="1791" y="159"/>
                      <a:pt x="1780" y="182"/>
                      <a:pt x="1739" y="196"/>
                    </a:cubicBezTo>
                    <a:close/>
                    <a:moveTo>
                      <a:pt x="1748" y="54"/>
                    </a:moveTo>
                    <a:cubicBezTo>
                      <a:pt x="1767" y="62"/>
                      <a:pt x="1791" y="85"/>
                      <a:pt x="1790" y="118"/>
                    </a:cubicBezTo>
                    <a:cubicBezTo>
                      <a:pt x="1789" y="134"/>
                      <a:pt x="1773" y="176"/>
                      <a:pt x="1723" y="171"/>
                    </a:cubicBezTo>
                    <a:cubicBezTo>
                      <a:pt x="1701" y="145"/>
                      <a:pt x="1667" y="133"/>
                      <a:pt x="1635" y="151"/>
                    </a:cubicBezTo>
                    <a:cubicBezTo>
                      <a:pt x="1614" y="152"/>
                      <a:pt x="1589" y="163"/>
                      <a:pt x="1562" y="190"/>
                    </a:cubicBezTo>
                    <a:cubicBezTo>
                      <a:pt x="1561" y="187"/>
                      <a:pt x="1560" y="185"/>
                      <a:pt x="1558" y="183"/>
                    </a:cubicBezTo>
                    <a:cubicBezTo>
                      <a:pt x="1556" y="180"/>
                      <a:pt x="1554" y="178"/>
                      <a:pt x="1552" y="175"/>
                    </a:cubicBezTo>
                    <a:cubicBezTo>
                      <a:pt x="1554" y="171"/>
                      <a:pt x="1556" y="166"/>
                      <a:pt x="1559" y="163"/>
                    </a:cubicBezTo>
                    <a:cubicBezTo>
                      <a:pt x="1570" y="170"/>
                      <a:pt x="1570" y="170"/>
                      <a:pt x="1570" y="170"/>
                    </a:cubicBezTo>
                    <a:cubicBezTo>
                      <a:pt x="1578" y="161"/>
                      <a:pt x="1578" y="161"/>
                      <a:pt x="1578" y="161"/>
                    </a:cubicBezTo>
                    <a:cubicBezTo>
                      <a:pt x="1567" y="150"/>
                      <a:pt x="1567" y="150"/>
                      <a:pt x="1567" y="150"/>
                    </a:cubicBezTo>
                    <a:cubicBezTo>
                      <a:pt x="1584" y="131"/>
                      <a:pt x="1608" y="122"/>
                      <a:pt x="1627" y="120"/>
                    </a:cubicBezTo>
                    <a:cubicBezTo>
                      <a:pt x="1671" y="115"/>
                      <a:pt x="1702" y="153"/>
                      <a:pt x="1740" y="140"/>
                    </a:cubicBezTo>
                    <a:cubicBezTo>
                      <a:pt x="1759" y="133"/>
                      <a:pt x="1766" y="103"/>
                      <a:pt x="1754" y="88"/>
                    </a:cubicBezTo>
                    <a:cubicBezTo>
                      <a:pt x="1743" y="75"/>
                      <a:pt x="1721" y="76"/>
                      <a:pt x="1713" y="81"/>
                    </a:cubicBezTo>
                    <a:cubicBezTo>
                      <a:pt x="1705" y="85"/>
                      <a:pt x="1699" y="96"/>
                      <a:pt x="1705" y="106"/>
                    </a:cubicBezTo>
                    <a:cubicBezTo>
                      <a:pt x="1709" y="111"/>
                      <a:pt x="1717" y="115"/>
                      <a:pt x="1725" y="111"/>
                    </a:cubicBezTo>
                    <a:cubicBezTo>
                      <a:pt x="1719" y="130"/>
                      <a:pt x="1692" y="121"/>
                      <a:pt x="1687" y="107"/>
                    </a:cubicBezTo>
                    <a:cubicBezTo>
                      <a:pt x="1673" y="67"/>
                      <a:pt x="1710" y="40"/>
                      <a:pt x="1748" y="54"/>
                    </a:cubicBezTo>
                    <a:close/>
                    <a:moveTo>
                      <a:pt x="1687" y="129"/>
                    </a:moveTo>
                    <a:cubicBezTo>
                      <a:pt x="1684" y="128"/>
                      <a:pt x="1681" y="127"/>
                      <a:pt x="1678" y="125"/>
                    </a:cubicBezTo>
                    <a:cubicBezTo>
                      <a:pt x="1682" y="123"/>
                      <a:pt x="1686" y="120"/>
                      <a:pt x="1689" y="116"/>
                    </a:cubicBezTo>
                    <a:cubicBezTo>
                      <a:pt x="1691" y="118"/>
                      <a:pt x="1692" y="119"/>
                      <a:pt x="1694" y="121"/>
                    </a:cubicBezTo>
                    <a:cubicBezTo>
                      <a:pt x="1692" y="124"/>
                      <a:pt x="1690" y="127"/>
                      <a:pt x="1687" y="129"/>
                    </a:cubicBezTo>
                    <a:close/>
                    <a:moveTo>
                      <a:pt x="1697" y="122"/>
                    </a:moveTo>
                    <a:cubicBezTo>
                      <a:pt x="1698" y="123"/>
                      <a:pt x="1700" y="124"/>
                      <a:pt x="1701" y="124"/>
                    </a:cubicBezTo>
                    <a:cubicBezTo>
                      <a:pt x="1701" y="128"/>
                      <a:pt x="1698" y="131"/>
                      <a:pt x="1696" y="133"/>
                    </a:cubicBezTo>
                    <a:cubicBezTo>
                      <a:pt x="1694" y="132"/>
                      <a:pt x="1692" y="131"/>
                      <a:pt x="1690" y="131"/>
                    </a:cubicBezTo>
                    <a:cubicBezTo>
                      <a:pt x="1693" y="128"/>
                      <a:pt x="1695" y="125"/>
                      <a:pt x="1697" y="122"/>
                    </a:cubicBezTo>
                    <a:close/>
                    <a:moveTo>
                      <a:pt x="1673" y="123"/>
                    </a:moveTo>
                    <a:cubicBezTo>
                      <a:pt x="1671" y="122"/>
                      <a:pt x="1668" y="122"/>
                      <a:pt x="1666" y="121"/>
                    </a:cubicBezTo>
                    <a:cubicBezTo>
                      <a:pt x="1673" y="119"/>
                      <a:pt x="1679" y="115"/>
                      <a:pt x="1684" y="108"/>
                    </a:cubicBezTo>
                    <a:cubicBezTo>
                      <a:pt x="1684" y="110"/>
                      <a:pt x="1685" y="111"/>
                      <a:pt x="1686" y="113"/>
                    </a:cubicBezTo>
                    <a:cubicBezTo>
                      <a:pt x="1683" y="118"/>
                      <a:pt x="1679" y="121"/>
                      <a:pt x="1673" y="123"/>
                    </a:cubicBezTo>
                    <a:close/>
                    <a:moveTo>
                      <a:pt x="1730" y="95"/>
                    </a:moveTo>
                    <a:cubicBezTo>
                      <a:pt x="1728" y="106"/>
                      <a:pt x="1719" y="111"/>
                      <a:pt x="1712" y="106"/>
                    </a:cubicBezTo>
                    <a:cubicBezTo>
                      <a:pt x="1703" y="100"/>
                      <a:pt x="1708" y="89"/>
                      <a:pt x="1715" y="85"/>
                    </a:cubicBezTo>
                    <a:cubicBezTo>
                      <a:pt x="1723" y="80"/>
                      <a:pt x="1743" y="81"/>
                      <a:pt x="1752" y="94"/>
                    </a:cubicBezTo>
                    <a:cubicBezTo>
                      <a:pt x="1759" y="104"/>
                      <a:pt x="1756" y="130"/>
                      <a:pt x="1738" y="136"/>
                    </a:cubicBezTo>
                    <a:cubicBezTo>
                      <a:pt x="1726" y="140"/>
                      <a:pt x="1714" y="139"/>
                      <a:pt x="1702" y="135"/>
                    </a:cubicBezTo>
                    <a:cubicBezTo>
                      <a:pt x="1702" y="132"/>
                      <a:pt x="1703" y="129"/>
                      <a:pt x="1706" y="125"/>
                    </a:cubicBezTo>
                    <a:cubicBezTo>
                      <a:pt x="1720" y="127"/>
                      <a:pt x="1739" y="116"/>
                      <a:pt x="1730" y="95"/>
                    </a:cubicBezTo>
                    <a:close/>
                    <a:moveTo>
                      <a:pt x="1675" y="69"/>
                    </a:moveTo>
                    <a:cubicBezTo>
                      <a:pt x="1678" y="69"/>
                      <a:pt x="1682" y="69"/>
                      <a:pt x="1685" y="68"/>
                    </a:cubicBezTo>
                    <a:cubicBezTo>
                      <a:pt x="1679" y="78"/>
                      <a:pt x="1678" y="90"/>
                      <a:pt x="1682" y="104"/>
                    </a:cubicBezTo>
                    <a:cubicBezTo>
                      <a:pt x="1677" y="113"/>
                      <a:pt x="1670" y="117"/>
                      <a:pt x="1659" y="118"/>
                    </a:cubicBezTo>
                    <a:cubicBezTo>
                      <a:pt x="1649" y="115"/>
                      <a:pt x="1638" y="114"/>
                      <a:pt x="1627" y="115"/>
                    </a:cubicBezTo>
                    <a:cubicBezTo>
                      <a:pt x="1627" y="110"/>
                      <a:pt x="1626" y="105"/>
                      <a:pt x="1624" y="100"/>
                    </a:cubicBezTo>
                    <a:cubicBezTo>
                      <a:pt x="1635" y="110"/>
                      <a:pt x="1656" y="110"/>
                      <a:pt x="1665" y="103"/>
                    </a:cubicBezTo>
                    <a:cubicBezTo>
                      <a:pt x="1675" y="97"/>
                      <a:pt x="1679" y="81"/>
                      <a:pt x="1675" y="69"/>
                    </a:cubicBezTo>
                    <a:close/>
                    <a:moveTo>
                      <a:pt x="1667" y="64"/>
                    </a:moveTo>
                    <a:cubicBezTo>
                      <a:pt x="1674" y="72"/>
                      <a:pt x="1673" y="92"/>
                      <a:pt x="1662" y="99"/>
                    </a:cubicBezTo>
                    <a:cubicBezTo>
                      <a:pt x="1654" y="105"/>
                      <a:pt x="1634" y="105"/>
                      <a:pt x="1626" y="94"/>
                    </a:cubicBezTo>
                    <a:cubicBezTo>
                      <a:pt x="1619" y="85"/>
                      <a:pt x="1622" y="67"/>
                      <a:pt x="1633" y="59"/>
                    </a:cubicBezTo>
                    <a:cubicBezTo>
                      <a:pt x="1644" y="51"/>
                      <a:pt x="1659" y="54"/>
                      <a:pt x="1667" y="64"/>
                    </a:cubicBezTo>
                    <a:close/>
                    <a:moveTo>
                      <a:pt x="1586" y="14"/>
                    </a:moveTo>
                    <a:cubicBezTo>
                      <a:pt x="1599" y="8"/>
                      <a:pt x="1621" y="10"/>
                      <a:pt x="1632" y="22"/>
                    </a:cubicBezTo>
                    <a:cubicBezTo>
                      <a:pt x="1640" y="30"/>
                      <a:pt x="1645" y="40"/>
                      <a:pt x="1641" y="51"/>
                    </a:cubicBezTo>
                    <a:cubicBezTo>
                      <a:pt x="1629" y="53"/>
                      <a:pt x="1621" y="62"/>
                      <a:pt x="1619" y="74"/>
                    </a:cubicBezTo>
                    <a:cubicBezTo>
                      <a:pt x="1615" y="75"/>
                      <a:pt x="1612" y="76"/>
                      <a:pt x="1608" y="76"/>
                    </a:cubicBezTo>
                    <a:cubicBezTo>
                      <a:pt x="1604" y="74"/>
                      <a:pt x="1601" y="71"/>
                      <a:pt x="1597" y="69"/>
                    </a:cubicBezTo>
                    <a:cubicBezTo>
                      <a:pt x="1620" y="68"/>
                      <a:pt x="1627" y="47"/>
                      <a:pt x="1619" y="33"/>
                    </a:cubicBezTo>
                    <a:cubicBezTo>
                      <a:pt x="1613" y="21"/>
                      <a:pt x="1597" y="21"/>
                      <a:pt x="1590" y="28"/>
                    </a:cubicBezTo>
                    <a:cubicBezTo>
                      <a:pt x="1583" y="36"/>
                      <a:pt x="1584" y="48"/>
                      <a:pt x="1593" y="52"/>
                    </a:cubicBezTo>
                    <a:cubicBezTo>
                      <a:pt x="1600" y="56"/>
                      <a:pt x="1610" y="54"/>
                      <a:pt x="1611" y="45"/>
                    </a:cubicBezTo>
                    <a:cubicBezTo>
                      <a:pt x="1612" y="38"/>
                      <a:pt x="1603" y="33"/>
                      <a:pt x="1598" y="38"/>
                    </a:cubicBezTo>
                    <a:cubicBezTo>
                      <a:pt x="1597" y="40"/>
                      <a:pt x="1599" y="42"/>
                      <a:pt x="1601" y="42"/>
                    </a:cubicBezTo>
                    <a:cubicBezTo>
                      <a:pt x="1604" y="39"/>
                      <a:pt x="1607" y="42"/>
                      <a:pt x="1606" y="46"/>
                    </a:cubicBezTo>
                    <a:cubicBezTo>
                      <a:pt x="1605" y="50"/>
                      <a:pt x="1600" y="52"/>
                      <a:pt x="1595" y="48"/>
                    </a:cubicBezTo>
                    <a:cubicBezTo>
                      <a:pt x="1589" y="44"/>
                      <a:pt x="1591" y="34"/>
                      <a:pt x="1593" y="31"/>
                    </a:cubicBezTo>
                    <a:cubicBezTo>
                      <a:pt x="1600" y="24"/>
                      <a:pt x="1612" y="27"/>
                      <a:pt x="1615" y="35"/>
                    </a:cubicBezTo>
                    <a:cubicBezTo>
                      <a:pt x="1619" y="43"/>
                      <a:pt x="1620" y="57"/>
                      <a:pt x="1607" y="63"/>
                    </a:cubicBezTo>
                    <a:cubicBezTo>
                      <a:pt x="1597" y="68"/>
                      <a:pt x="1580" y="65"/>
                      <a:pt x="1575" y="50"/>
                    </a:cubicBezTo>
                    <a:cubicBezTo>
                      <a:pt x="1570" y="38"/>
                      <a:pt x="1571" y="21"/>
                      <a:pt x="1586" y="14"/>
                    </a:cubicBezTo>
                    <a:close/>
                    <a:moveTo>
                      <a:pt x="1575" y="58"/>
                    </a:moveTo>
                    <a:cubicBezTo>
                      <a:pt x="1544" y="60"/>
                      <a:pt x="1544" y="60"/>
                      <a:pt x="1544" y="60"/>
                    </a:cubicBezTo>
                    <a:cubicBezTo>
                      <a:pt x="1544" y="59"/>
                      <a:pt x="1543" y="58"/>
                      <a:pt x="1542" y="56"/>
                    </a:cubicBezTo>
                    <a:cubicBezTo>
                      <a:pt x="1572" y="54"/>
                      <a:pt x="1572" y="54"/>
                      <a:pt x="1572" y="54"/>
                    </a:cubicBezTo>
                    <a:cubicBezTo>
                      <a:pt x="1573" y="56"/>
                      <a:pt x="1574" y="57"/>
                      <a:pt x="1575" y="58"/>
                    </a:cubicBezTo>
                    <a:close/>
                    <a:moveTo>
                      <a:pt x="1571" y="53"/>
                    </a:moveTo>
                    <a:cubicBezTo>
                      <a:pt x="1541" y="55"/>
                      <a:pt x="1541" y="55"/>
                      <a:pt x="1541" y="55"/>
                    </a:cubicBezTo>
                    <a:cubicBezTo>
                      <a:pt x="1540" y="54"/>
                      <a:pt x="1539" y="53"/>
                      <a:pt x="1538" y="52"/>
                    </a:cubicBezTo>
                    <a:cubicBezTo>
                      <a:pt x="1569" y="49"/>
                      <a:pt x="1569" y="49"/>
                      <a:pt x="1569" y="49"/>
                    </a:cubicBezTo>
                    <a:cubicBezTo>
                      <a:pt x="1570" y="51"/>
                      <a:pt x="1570" y="52"/>
                      <a:pt x="1571" y="53"/>
                    </a:cubicBezTo>
                    <a:close/>
                    <a:moveTo>
                      <a:pt x="1556" y="18"/>
                    </a:moveTo>
                    <a:cubicBezTo>
                      <a:pt x="1557" y="19"/>
                      <a:pt x="1558" y="22"/>
                      <a:pt x="1560" y="25"/>
                    </a:cubicBezTo>
                    <a:cubicBezTo>
                      <a:pt x="1552" y="25"/>
                      <a:pt x="1552" y="25"/>
                      <a:pt x="1552" y="25"/>
                    </a:cubicBezTo>
                    <a:cubicBezTo>
                      <a:pt x="1553" y="23"/>
                      <a:pt x="1555" y="20"/>
                      <a:pt x="1556" y="18"/>
                    </a:cubicBezTo>
                    <a:close/>
                    <a:moveTo>
                      <a:pt x="1551" y="27"/>
                    </a:moveTo>
                    <a:cubicBezTo>
                      <a:pt x="1561" y="26"/>
                      <a:pt x="1561" y="26"/>
                      <a:pt x="1561" y="26"/>
                    </a:cubicBezTo>
                    <a:cubicBezTo>
                      <a:pt x="1562" y="27"/>
                      <a:pt x="1563" y="28"/>
                      <a:pt x="1563" y="29"/>
                    </a:cubicBezTo>
                    <a:cubicBezTo>
                      <a:pt x="1549" y="30"/>
                      <a:pt x="1549" y="30"/>
                      <a:pt x="1549" y="30"/>
                    </a:cubicBezTo>
                    <a:cubicBezTo>
                      <a:pt x="1550" y="29"/>
                      <a:pt x="1550" y="28"/>
                      <a:pt x="1551" y="27"/>
                    </a:cubicBezTo>
                    <a:close/>
                    <a:moveTo>
                      <a:pt x="1548" y="32"/>
                    </a:moveTo>
                    <a:cubicBezTo>
                      <a:pt x="1564" y="31"/>
                      <a:pt x="1564" y="31"/>
                      <a:pt x="1564" y="31"/>
                    </a:cubicBezTo>
                    <a:cubicBezTo>
                      <a:pt x="1567" y="34"/>
                      <a:pt x="1567" y="34"/>
                      <a:pt x="1567" y="34"/>
                    </a:cubicBezTo>
                    <a:cubicBezTo>
                      <a:pt x="1546" y="35"/>
                      <a:pt x="1546" y="35"/>
                      <a:pt x="1546" y="35"/>
                    </a:cubicBezTo>
                    <a:cubicBezTo>
                      <a:pt x="1547" y="34"/>
                      <a:pt x="1547" y="33"/>
                      <a:pt x="1548" y="32"/>
                    </a:cubicBezTo>
                    <a:close/>
                    <a:moveTo>
                      <a:pt x="1545" y="37"/>
                    </a:moveTo>
                    <a:cubicBezTo>
                      <a:pt x="1567" y="35"/>
                      <a:pt x="1567" y="35"/>
                      <a:pt x="1567" y="35"/>
                    </a:cubicBezTo>
                    <a:cubicBezTo>
                      <a:pt x="1567" y="36"/>
                      <a:pt x="1567" y="37"/>
                      <a:pt x="1567" y="38"/>
                    </a:cubicBezTo>
                    <a:cubicBezTo>
                      <a:pt x="1543" y="40"/>
                      <a:pt x="1543" y="40"/>
                      <a:pt x="1543" y="40"/>
                    </a:cubicBezTo>
                    <a:lnTo>
                      <a:pt x="1545" y="37"/>
                    </a:lnTo>
                    <a:close/>
                    <a:moveTo>
                      <a:pt x="1543" y="41"/>
                    </a:moveTo>
                    <a:cubicBezTo>
                      <a:pt x="1567" y="40"/>
                      <a:pt x="1567" y="40"/>
                      <a:pt x="1567" y="40"/>
                    </a:cubicBezTo>
                    <a:cubicBezTo>
                      <a:pt x="1567" y="41"/>
                      <a:pt x="1567" y="42"/>
                      <a:pt x="1567" y="43"/>
                    </a:cubicBezTo>
                    <a:cubicBezTo>
                      <a:pt x="1540" y="45"/>
                      <a:pt x="1540" y="45"/>
                      <a:pt x="1540" y="45"/>
                    </a:cubicBezTo>
                    <a:lnTo>
                      <a:pt x="1543" y="41"/>
                    </a:lnTo>
                    <a:close/>
                    <a:moveTo>
                      <a:pt x="1540" y="47"/>
                    </a:moveTo>
                    <a:cubicBezTo>
                      <a:pt x="1568" y="45"/>
                      <a:pt x="1568" y="45"/>
                      <a:pt x="1568" y="45"/>
                    </a:cubicBezTo>
                    <a:cubicBezTo>
                      <a:pt x="1568" y="46"/>
                      <a:pt x="1568" y="47"/>
                      <a:pt x="1569" y="48"/>
                    </a:cubicBezTo>
                    <a:cubicBezTo>
                      <a:pt x="1538" y="50"/>
                      <a:pt x="1538" y="50"/>
                      <a:pt x="1538" y="50"/>
                    </a:cubicBezTo>
                    <a:lnTo>
                      <a:pt x="1540" y="47"/>
                    </a:lnTo>
                    <a:close/>
                    <a:moveTo>
                      <a:pt x="1539" y="60"/>
                    </a:moveTo>
                    <a:cubicBezTo>
                      <a:pt x="1561" y="93"/>
                      <a:pt x="1556" y="136"/>
                      <a:pt x="1521" y="154"/>
                    </a:cubicBezTo>
                    <a:cubicBezTo>
                      <a:pt x="1520" y="153"/>
                      <a:pt x="1519" y="153"/>
                      <a:pt x="1518" y="153"/>
                    </a:cubicBezTo>
                    <a:cubicBezTo>
                      <a:pt x="1545" y="139"/>
                      <a:pt x="1551" y="98"/>
                      <a:pt x="1531" y="68"/>
                    </a:cubicBezTo>
                    <a:cubicBezTo>
                      <a:pt x="1508" y="34"/>
                      <a:pt x="1460" y="35"/>
                      <a:pt x="1436" y="63"/>
                    </a:cubicBezTo>
                    <a:cubicBezTo>
                      <a:pt x="1435" y="62"/>
                      <a:pt x="1433" y="61"/>
                      <a:pt x="1431" y="60"/>
                    </a:cubicBezTo>
                    <a:cubicBezTo>
                      <a:pt x="1452" y="28"/>
                      <a:pt x="1512" y="21"/>
                      <a:pt x="1539" y="60"/>
                    </a:cubicBezTo>
                    <a:close/>
                    <a:moveTo>
                      <a:pt x="1378" y="11"/>
                    </a:moveTo>
                    <a:cubicBezTo>
                      <a:pt x="1399" y="3"/>
                      <a:pt x="1435" y="12"/>
                      <a:pt x="1440" y="42"/>
                    </a:cubicBezTo>
                    <a:cubicBezTo>
                      <a:pt x="1437" y="44"/>
                      <a:pt x="1435" y="46"/>
                      <a:pt x="1433" y="48"/>
                    </a:cubicBezTo>
                    <a:cubicBezTo>
                      <a:pt x="1424" y="32"/>
                      <a:pt x="1402" y="26"/>
                      <a:pt x="1387" y="29"/>
                    </a:cubicBezTo>
                    <a:cubicBezTo>
                      <a:pt x="1385" y="22"/>
                      <a:pt x="1382" y="16"/>
                      <a:pt x="1378" y="11"/>
                    </a:cubicBezTo>
                    <a:close/>
                    <a:moveTo>
                      <a:pt x="1389" y="60"/>
                    </a:moveTo>
                    <a:cubicBezTo>
                      <a:pt x="1405" y="88"/>
                      <a:pt x="1371" y="129"/>
                      <a:pt x="1334" y="140"/>
                    </a:cubicBezTo>
                    <a:cubicBezTo>
                      <a:pt x="1328" y="136"/>
                      <a:pt x="1322" y="131"/>
                      <a:pt x="1315" y="127"/>
                    </a:cubicBezTo>
                    <a:cubicBezTo>
                      <a:pt x="1350" y="122"/>
                      <a:pt x="1383" y="95"/>
                      <a:pt x="1389" y="60"/>
                    </a:cubicBezTo>
                    <a:close/>
                    <a:moveTo>
                      <a:pt x="1270" y="118"/>
                    </a:moveTo>
                    <a:cubicBezTo>
                      <a:pt x="1284" y="114"/>
                      <a:pt x="1308" y="128"/>
                      <a:pt x="1329" y="143"/>
                    </a:cubicBezTo>
                    <a:cubicBezTo>
                      <a:pt x="1351" y="158"/>
                      <a:pt x="1369" y="175"/>
                      <a:pt x="1369" y="185"/>
                    </a:cubicBezTo>
                    <a:cubicBezTo>
                      <a:pt x="1369" y="207"/>
                      <a:pt x="1358" y="214"/>
                      <a:pt x="1335" y="241"/>
                    </a:cubicBezTo>
                    <a:cubicBezTo>
                      <a:pt x="1329" y="241"/>
                      <a:pt x="1322" y="241"/>
                      <a:pt x="1316" y="242"/>
                    </a:cubicBezTo>
                    <a:cubicBezTo>
                      <a:pt x="1339" y="213"/>
                      <a:pt x="1352" y="203"/>
                      <a:pt x="1353" y="186"/>
                    </a:cubicBezTo>
                    <a:cubicBezTo>
                      <a:pt x="1353" y="177"/>
                      <a:pt x="1334" y="163"/>
                      <a:pt x="1316" y="149"/>
                    </a:cubicBezTo>
                    <a:cubicBezTo>
                      <a:pt x="1298" y="135"/>
                      <a:pt x="1281" y="123"/>
                      <a:pt x="1269" y="126"/>
                    </a:cubicBezTo>
                    <a:cubicBezTo>
                      <a:pt x="1258" y="129"/>
                      <a:pt x="1230" y="162"/>
                      <a:pt x="1207" y="193"/>
                    </a:cubicBezTo>
                    <a:cubicBezTo>
                      <a:pt x="1205" y="191"/>
                      <a:pt x="1203" y="189"/>
                      <a:pt x="1201" y="187"/>
                    </a:cubicBezTo>
                    <a:cubicBezTo>
                      <a:pt x="1227" y="154"/>
                      <a:pt x="1258" y="121"/>
                      <a:pt x="1270" y="118"/>
                    </a:cubicBezTo>
                    <a:close/>
                    <a:moveTo>
                      <a:pt x="1218" y="220"/>
                    </a:moveTo>
                    <a:cubicBezTo>
                      <a:pt x="1210" y="220"/>
                      <a:pt x="1203" y="222"/>
                      <a:pt x="1197" y="223"/>
                    </a:cubicBezTo>
                    <a:cubicBezTo>
                      <a:pt x="1169" y="186"/>
                      <a:pt x="1116" y="166"/>
                      <a:pt x="1072" y="180"/>
                    </a:cubicBezTo>
                    <a:cubicBezTo>
                      <a:pt x="1077" y="155"/>
                      <a:pt x="1077" y="155"/>
                      <a:pt x="1077" y="155"/>
                    </a:cubicBezTo>
                    <a:cubicBezTo>
                      <a:pt x="1130" y="139"/>
                      <a:pt x="1197" y="172"/>
                      <a:pt x="1218" y="220"/>
                    </a:cubicBezTo>
                    <a:close/>
                    <a:moveTo>
                      <a:pt x="1159" y="324"/>
                    </a:moveTo>
                    <a:cubicBezTo>
                      <a:pt x="1150" y="323"/>
                      <a:pt x="1141" y="323"/>
                      <a:pt x="1132" y="324"/>
                    </a:cubicBezTo>
                    <a:cubicBezTo>
                      <a:pt x="1144" y="313"/>
                      <a:pt x="1148" y="296"/>
                      <a:pt x="1135" y="279"/>
                    </a:cubicBezTo>
                    <a:cubicBezTo>
                      <a:pt x="1129" y="285"/>
                      <a:pt x="1124" y="291"/>
                      <a:pt x="1121" y="294"/>
                    </a:cubicBezTo>
                    <a:cubicBezTo>
                      <a:pt x="1126" y="311"/>
                      <a:pt x="1106" y="322"/>
                      <a:pt x="1089" y="311"/>
                    </a:cubicBezTo>
                    <a:cubicBezTo>
                      <a:pt x="1068" y="298"/>
                      <a:pt x="1078" y="271"/>
                      <a:pt x="1100" y="275"/>
                    </a:cubicBezTo>
                    <a:cubicBezTo>
                      <a:pt x="1103" y="270"/>
                      <a:pt x="1107" y="263"/>
                      <a:pt x="1108" y="260"/>
                    </a:cubicBezTo>
                    <a:cubicBezTo>
                      <a:pt x="1089" y="251"/>
                      <a:pt x="1065" y="257"/>
                      <a:pt x="1057" y="281"/>
                    </a:cubicBezTo>
                    <a:cubicBezTo>
                      <a:pt x="1054" y="290"/>
                      <a:pt x="1052" y="300"/>
                      <a:pt x="1055" y="308"/>
                    </a:cubicBezTo>
                    <a:cubicBezTo>
                      <a:pt x="1048" y="305"/>
                      <a:pt x="1040" y="303"/>
                      <a:pt x="1032" y="302"/>
                    </a:cubicBezTo>
                    <a:cubicBezTo>
                      <a:pt x="1029" y="280"/>
                      <a:pt x="1043" y="256"/>
                      <a:pt x="1064" y="241"/>
                    </a:cubicBezTo>
                    <a:cubicBezTo>
                      <a:pt x="1092" y="222"/>
                      <a:pt x="1134" y="228"/>
                      <a:pt x="1155" y="253"/>
                    </a:cubicBezTo>
                    <a:cubicBezTo>
                      <a:pt x="1143" y="274"/>
                      <a:pt x="1153" y="296"/>
                      <a:pt x="1167" y="307"/>
                    </a:cubicBezTo>
                    <a:cubicBezTo>
                      <a:pt x="1166" y="313"/>
                      <a:pt x="1163" y="318"/>
                      <a:pt x="1159" y="324"/>
                    </a:cubicBezTo>
                    <a:close/>
                    <a:moveTo>
                      <a:pt x="1174" y="310"/>
                    </a:moveTo>
                    <a:cubicBezTo>
                      <a:pt x="1179" y="313"/>
                      <a:pt x="1185" y="314"/>
                      <a:pt x="1192" y="314"/>
                    </a:cubicBezTo>
                    <a:cubicBezTo>
                      <a:pt x="1192" y="318"/>
                      <a:pt x="1191" y="322"/>
                      <a:pt x="1190" y="326"/>
                    </a:cubicBezTo>
                    <a:cubicBezTo>
                      <a:pt x="1182" y="326"/>
                      <a:pt x="1174" y="325"/>
                      <a:pt x="1166" y="324"/>
                    </a:cubicBezTo>
                    <a:cubicBezTo>
                      <a:pt x="1169" y="320"/>
                      <a:pt x="1172" y="315"/>
                      <a:pt x="1174" y="310"/>
                    </a:cubicBezTo>
                    <a:close/>
                    <a:moveTo>
                      <a:pt x="910" y="388"/>
                    </a:moveTo>
                    <a:cubicBezTo>
                      <a:pt x="906" y="386"/>
                      <a:pt x="903" y="383"/>
                      <a:pt x="900" y="380"/>
                    </a:cubicBezTo>
                    <a:cubicBezTo>
                      <a:pt x="896" y="352"/>
                      <a:pt x="891" y="317"/>
                      <a:pt x="889" y="305"/>
                    </a:cubicBezTo>
                    <a:cubicBezTo>
                      <a:pt x="886" y="309"/>
                      <a:pt x="867" y="329"/>
                      <a:pt x="853" y="346"/>
                    </a:cubicBezTo>
                    <a:cubicBezTo>
                      <a:pt x="847" y="341"/>
                      <a:pt x="841" y="337"/>
                      <a:pt x="834" y="333"/>
                    </a:cubicBezTo>
                    <a:cubicBezTo>
                      <a:pt x="865" y="173"/>
                      <a:pt x="865" y="173"/>
                      <a:pt x="865" y="173"/>
                    </a:cubicBezTo>
                    <a:cubicBezTo>
                      <a:pt x="955" y="186"/>
                      <a:pt x="955" y="186"/>
                      <a:pt x="955" y="186"/>
                    </a:cubicBezTo>
                    <a:lnTo>
                      <a:pt x="910" y="388"/>
                    </a:lnTo>
                    <a:close/>
                    <a:moveTo>
                      <a:pt x="912" y="393"/>
                    </a:moveTo>
                    <a:cubicBezTo>
                      <a:pt x="910" y="400"/>
                      <a:pt x="909" y="407"/>
                      <a:pt x="909" y="414"/>
                    </a:cubicBezTo>
                    <a:cubicBezTo>
                      <a:pt x="907" y="413"/>
                      <a:pt x="906" y="412"/>
                      <a:pt x="904" y="411"/>
                    </a:cubicBezTo>
                    <a:cubicBezTo>
                      <a:pt x="903" y="405"/>
                      <a:pt x="902" y="396"/>
                      <a:pt x="901" y="387"/>
                    </a:cubicBezTo>
                    <a:cubicBezTo>
                      <a:pt x="904" y="389"/>
                      <a:pt x="908" y="391"/>
                      <a:pt x="912" y="393"/>
                    </a:cubicBezTo>
                    <a:close/>
                    <a:moveTo>
                      <a:pt x="653" y="477"/>
                    </a:moveTo>
                    <a:cubicBezTo>
                      <a:pt x="654" y="466"/>
                      <a:pt x="646" y="445"/>
                      <a:pt x="636" y="439"/>
                    </a:cubicBezTo>
                    <a:cubicBezTo>
                      <a:pt x="607" y="464"/>
                      <a:pt x="578" y="490"/>
                      <a:pt x="560" y="486"/>
                    </a:cubicBezTo>
                    <a:cubicBezTo>
                      <a:pt x="545" y="484"/>
                      <a:pt x="501" y="430"/>
                      <a:pt x="513" y="397"/>
                    </a:cubicBezTo>
                    <a:cubicBezTo>
                      <a:pt x="525" y="361"/>
                      <a:pt x="625" y="289"/>
                      <a:pt x="647" y="295"/>
                    </a:cubicBezTo>
                    <a:cubicBezTo>
                      <a:pt x="675" y="304"/>
                      <a:pt x="717" y="356"/>
                      <a:pt x="708" y="374"/>
                    </a:cubicBezTo>
                    <a:cubicBezTo>
                      <a:pt x="699" y="390"/>
                      <a:pt x="667" y="411"/>
                      <a:pt x="661" y="415"/>
                    </a:cubicBezTo>
                    <a:cubicBezTo>
                      <a:pt x="667" y="433"/>
                      <a:pt x="667" y="465"/>
                      <a:pt x="653" y="477"/>
                    </a:cubicBezTo>
                    <a:close/>
                    <a:moveTo>
                      <a:pt x="608" y="482"/>
                    </a:moveTo>
                    <a:cubicBezTo>
                      <a:pt x="608" y="484"/>
                      <a:pt x="608" y="485"/>
                      <a:pt x="608" y="486"/>
                    </a:cubicBezTo>
                    <a:cubicBezTo>
                      <a:pt x="593" y="481"/>
                      <a:pt x="593" y="481"/>
                      <a:pt x="593" y="481"/>
                    </a:cubicBezTo>
                    <a:cubicBezTo>
                      <a:pt x="594" y="480"/>
                      <a:pt x="596" y="479"/>
                      <a:pt x="597" y="478"/>
                    </a:cubicBezTo>
                    <a:lnTo>
                      <a:pt x="608" y="482"/>
                    </a:lnTo>
                    <a:close/>
                    <a:moveTo>
                      <a:pt x="598" y="477"/>
                    </a:moveTo>
                    <a:cubicBezTo>
                      <a:pt x="599" y="477"/>
                      <a:pt x="600" y="476"/>
                      <a:pt x="601" y="475"/>
                    </a:cubicBezTo>
                    <a:cubicBezTo>
                      <a:pt x="608" y="477"/>
                      <a:pt x="608" y="477"/>
                      <a:pt x="608" y="477"/>
                    </a:cubicBezTo>
                    <a:cubicBezTo>
                      <a:pt x="608" y="478"/>
                      <a:pt x="608" y="480"/>
                      <a:pt x="608" y="481"/>
                    </a:cubicBezTo>
                    <a:lnTo>
                      <a:pt x="598" y="477"/>
                    </a:lnTo>
                    <a:close/>
                    <a:moveTo>
                      <a:pt x="608" y="488"/>
                    </a:moveTo>
                    <a:cubicBezTo>
                      <a:pt x="608" y="489"/>
                      <a:pt x="608" y="491"/>
                      <a:pt x="609" y="492"/>
                    </a:cubicBezTo>
                    <a:cubicBezTo>
                      <a:pt x="597" y="488"/>
                      <a:pt x="597" y="488"/>
                      <a:pt x="597" y="488"/>
                    </a:cubicBezTo>
                    <a:cubicBezTo>
                      <a:pt x="595" y="486"/>
                      <a:pt x="594" y="484"/>
                      <a:pt x="592" y="482"/>
                    </a:cubicBezTo>
                    <a:lnTo>
                      <a:pt x="608" y="488"/>
                    </a:lnTo>
                    <a:close/>
                    <a:moveTo>
                      <a:pt x="608" y="476"/>
                    </a:moveTo>
                    <a:cubicBezTo>
                      <a:pt x="603" y="474"/>
                      <a:pt x="603" y="474"/>
                      <a:pt x="603" y="474"/>
                    </a:cubicBezTo>
                    <a:cubicBezTo>
                      <a:pt x="605" y="472"/>
                      <a:pt x="607" y="470"/>
                      <a:pt x="609" y="468"/>
                    </a:cubicBezTo>
                    <a:cubicBezTo>
                      <a:pt x="609" y="471"/>
                      <a:pt x="608" y="473"/>
                      <a:pt x="608" y="476"/>
                    </a:cubicBezTo>
                    <a:close/>
                    <a:moveTo>
                      <a:pt x="474" y="420"/>
                    </a:moveTo>
                    <a:cubicBezTo>
                      <a:pt x="496" y="436"/>
                      <a:pt x="506" y="458"/>
                      <a:pt x="510" y="480"/>
                    </a:cubicBezTo>
                    <a:cubicBezTo>
                      <a:pt x="497" y="490"/>
                      <a:pt x="489" y="503"/>
                      <a:pt x="485" y="518"/>
                    </a:cubicBezTo>
                    <a:cubicBezTo>
                      <a:pt x="487" y="489"/>
                      <a:pt x="492" y="452"/>
                      <a:pt x="474" y="420"/>
                    </a:cubicBezTo>
                    <a:close/>
                    <a:moveTo>
                      <a:pt x="258" y="447"/>
                    </a:moveTo>
                    <a:cubicBezTo>
                      <a:pt x="260" y="440"/>
                      <a:pt x="263" y="434"/>
                      <a:pt x="267" y="427"/>
                    </a:cubicBezTo>
                    <a:cubicBezTo>
                      <a:pt x="267" y="439"/>
                      <a:pt x="270" y="452"/>
                      <a:pt x="275" y="462"/>
                    </a:cubicBezTo>
                    <a:cubicBezTo>
                      <a:pt x="271" y="467"/>
                      <a:pt x="267" y="472"/>
                      <a:pt x="263" y="477"/>
                    </a:cubicBezTo>
                    <a:cubicBezTo>
                      <a:pt x="260" y="469"/>
                      <a:pt x="257" y="459"/>
                      <a:pt x="258" y="447"/>
                    </a:cubicBezTo>
                    <a:close/>
                    <a:moveTo>
                      <a:pt x="261" y="480"/>
                    </a:moveTo>
                    <a:cubicBezTo>
                      <a:pt x="255" y="489"/>
                      <a:pt x="249" y="497"/>
                      <a:pt x="245" y="505"/>
                    </a:cubicBezTo>
                    <a:cubicBezTo>
                      <a:pt x="248" y="490"/>
                      <a:pt x="250" y="473"/>
                      <a:pt x="255" y="457"/>
                    </a:cubicBezTo>
                    <a:cubicBezTo>
                      <a:pt x="255" y="465"/>
                      <a:pt x="257" y="473"/>
                      <a:pt x="261" y="480"/>
                    </a:cubicBezTo>
                    <a:close/>
                    <a:moveTo>
                      <a:pt x="271" y="422"/>
                    </a:moveTo>
                    <a:cubicBezTo>
                      <a:pt x="274" y="417"/>
                      <a:pt x="277" y="413"/>
                      <a:pt x="281" y="408"/>
                    </a:cubicBezTo>
                    <a:cubicBezTo>
                      <a:pt x="281" y="421"/>
                      <a:pt x="284" y="435"/>
                      <a:pt x="290" y="445"/>
                    </a:cubicBezTo>
                    <a:cubicBezTo>
                      <a:pt x="286" y="450"/>
                      <a:pt x="282" y="455"/>
                      <a:pt x="277" y="459"/>
                    </a:cubicBezTo>
                    <a:cubicBezTo>
                      <a:pt x="273" y="451"/>
                      <a:pt x="269" y="437"/>
                      <a:pt x="271" y="422"/>
                    </a:cubicBezTo>
                    <a:close/>
                    <a:moveTo>
                      <a:pt x="285" y="405"/>
                    </a:moveTo>
                    <a:cubicBezTo>
                      <a:pt x="289" y="401"/>
                      <a:pt x="294" y="397"/>
                      <a:pt x="299" y="394"/>
                    </a:cubicBezTo>
                    <a:cubicBezTo>
                      <a:pt x="299" y="406"/>
                      <a:pt x="302" y="419"/>
                      <a:pt x="307" y="429"/>
                    </a:cubicBezTo>
                    <a:cubicBezTo>
                      <a:pt x="302" y="434"/>
                      <a:pt x="297" y="438"/>
                      <a:pt x="293" y="443"/>
                    </a:cubicBezTo>
                    <a:cubicBezTo>
                      <a:pt x="288" y="434"/>
                      <a:pt x="284" y="421"/>
                      <a:pt x="285" y="405"/>
                    </a:cubicBezTo>
                    <a:close/>
                    <a:moveTo>
                      <a:pt x="302" y="391"/>
                    </a:moveTo>
                    <a:cubicBezTo>
                      <a:pt x="307" y="388"/>
                      <a:pt x="312" y="385"/>
                      <a:pt x="317" y="382"/>
                    </a:cubicBezTo>
                    <a:cubicBezTo>
                      <a:pt x="318" y="394"/>
                      <a:pt x="320" y="405"/>
                      <a:pt x="324" y="415"/>
                    </a:cubicBezTo>
                    <a:cubicBezTo>
                      <a:pt x="319" y="419"/>
                      <a:pt x="314" y="423"/>
                      <a:pt x="310" y="427"/>
                    </a:cubicBezTo>
                    <a:cubicBezTo>
                      <a:pt x="305" y="418"/>
                      <a:pt x="302" y="406"/>
                      <a:pt x="302" y="391"/>
                    </a:cubicBezTo>
                    <a:close/>
                    <a:moveTo>
                      <a:pt x="321" y="381"/>
                    </a:moveTo>
                    <a:cubicBezTo>
                      <a:pt x="326" y="378"/>
                      <a:pt x="332" y="376"/>
                      <a:pt x="338" y="375"/>
                    </a:cubicBezTo>
                    <a:cubicBezTo>
                      <a:pt x="338" y="384"/>
                      <a:pt x="339" y="393"/>
                      <a:pt x="342" y="402"/>
                    </a:cubicBezTo>
                    <a:cubicBezTo>
                      <a:pt x="337" y="405"/>
                      <a:pt x="332" y="409"/>
                      <a:pt x="327" y="413"/>
                    </a:cubicBezTo>
                    <a:cubicBezTo>
                      <a:pt x="323" y="405"/>
                      <a:pt x="320" y="393"/>
                      <a:pt x="321" y="381"/>
                    </a:cubicBezTo>
                    <a:close/>
                    <a:moveTo>
                      <a:pt x="342" y="374"/>
                    </a:moveTo>
                    <a:cubicBezTo>
                      <a:pt x="350" y="372"/>
                      <a:pt x="358" y="372"/>
                      <a:pt x="366" y="373"/>
                    </a:cubicBezTo>
                    <a:cubicBezTo>
                      <a:pt x="361" y="379"/>
                      <a:pt x="356" y="386"/>
                      <a:pt x="352" y="395"/>
                    </a:cubicBezTo>
                    <a:cubicBezTo>
                      <a:pt x="350" y="396"/>
                      <a:pt x="347" y="398"/>
                      <a:pt x="345" y="400"/>
                    </a:cubicBezTo>
                    <a:cubicBezTo>
                      <a:pt x="342" y="392"/>
                      <a:pt x="341" y="384"/>
                      <a:pt x="342" y="374"/>
                    </a:cubicBezTo>
                    <a:close/>
                    <a:moveTo>
                      <a:pt x="392" y="352"/>
                    </a:moveTo>
                    <a:cubicBezTo>
                      <a:pt x="390" y="348"/>
                      <a:pt x="386" y="339"/>
                      <a:pt x="383" y="333"/>
                    </a:cubicBezTo>
                    <a:cubicBezTo>
                      <a:pt x="387" y="331"/>
                      <a:pt x="392" y="328"/>
                      <a:pt x="396" y="327"/>
                    </a:cubicBezTo>
                    <a:cubicBezTo>
                      <a:pt x="398" y="331"/>
                      <a:pt x="403" y="342"/>
                      <a:pt x="405" y="346"/>
                    </a:cubicBezTo>
                    <a:cubicBezTo>
                      <a:pt x="415" y="344"/>
                      <a:pt x="436" y="343"/>
                      <a:pt x="454" y="345"/>
                    </a:cubicBezTo>
                    <a:cubicBezTo>
                      <a:pt x="418" y="358"/>
                      <a:pt x="387" y="373"/>
                      <a:pt x="361" y="389"/>
                    </a:cubicBezTo>
                    <a:cubicBezTo>
                      <a:pt x="368" y="375"/>
                      <a:pt x="381" y="362"/>
                      <a:pt x="392" y="352"/>
                    </a:cubicBezTo>
                    <a:close/>
                    <a:moveTo>
                      <a:pt x="438" y="340"/>
                    </a:moveTo>
                    <a:cubicBezTo>
                      <a:pt x="437" y="339"/>
                      <a:pt x="435" y="339"/>
                      <a:pt x="434" y="339"/>
                    </a:cubicBezTo>
                    <a:cubicBezTo>
                      <a:pt x="441" y="306"/>
                      <a:pt x="441" y="306"/>
                      <a:pt x="441" y="306"/>
                    </a:cubicBezTo>
                    <a:cubicBezTo>
                      <a:pt x="445" y="304"/>
                      <a:pt x="445" y="304"/>
                      <a:pt x="445" y="304"/>
                    </a:cubicBezTo>
                    <a:lnTo>
                      <a:pt x="438" y="340"/>
                    </a:lnTo>
                    <a:close/>
                    <a:moveTo>
                      <a:pt x="446" y="307"/>
                    </a:moveTo>
                    <a:cubicBezTo>
                      <a:pt x="446" y="315"/>
                      <a:pt x="445" y="329"/>
                      <a:pt x="444" y="340"/>
                    </a:cubicBezTo>
                    <a:cubicBezTo>
                      <a:pt x="442" y="340"/>
                      <a:pt x="441" y="340"/>
                      <a:pt x="439" y="340"/>
                    </a:cubicBezTo>
                    <a:lnTo>
                      <a:pt x="446" y="307"/>
                    </a:lnTo>
                    <a:close/>
                    <a:moveTo>
                      <a:pt x="433" y="339"/>
                    </a:moveTo>
                    <a:cubicBezTo>
                      <a:pt x="431" y="339"/>
                      <a:pt x="430" y="339"/>
                      <a:pt x="429" y="339"/>
                    </a:cubicBezTo>
                    <a:cubicBezTo>
                      <a:pt x="435" y="309"/>
                      <a:pt x="435" y="309"/>
                      <a:pt x="435" y="309"/>
                    </a:cubicBezTo>
                    <a:cubicBezTo>
                      <a:pt x="439" y="307"/>
                      <a:pt x="439" y="307"/>
                      <a:pt x="439" y="307"/>
                    </a:cubicBezTo>
                    <a:lnTo>
                      <a:pt x="433" y="339"/>
                    </a:lnTo>
                    <a:close/>
                    <a:moveTo>
                      <a:pt x="427" y="339"/>
                    </a:moveTo>
                    <a:cubicBezTo>
                      <a:pt x="426" y="339"/>
                      <a:pt x="425" y="339"/>
                      <a:pt x="424" y="339"/>
                    </a:cubicBezTo>
                    <a:cubicBezTo>
                      <a:pt x="429" y="311"/>
                      <a:pt x="429" y="311"/>
                      <a:pt x="429" y="311"/>
                    </a:cubicBezTo>
                    <a:cubicBezTo>
                      <a:pt x="434" y="309"/>
                      <a:pt x="434" y="309"/>
                      <a:pt x="434" y="309"/>
                    </a:cubicBezTo>
                    <a:lnTo>
                      <a:pt x="427" y="339"/>
                    </a:lnTo>
                    <a:close/>
                    <a:moveTo>
                      <a:pt x="422" y="339"/>
                    </a:moveTo>
                    <a:cubicBezTo>
                      <a:pt x="421" y="339"/>
                      <a:pt x="420" y="339"/>
                      <a:pt x="419" y="339"/>
                    </a:cubicBezTo>
                    <a:cubicBezTo>
                      <a:pt x="424" y="314"/>
                      <a:pt x="424" y="314"/>
                      <a:pt x="424" y="314"/>
                    </a:cubicBezTo>
                    <a:cubicBezTo>
                      <a:pt x="428" y="312"/>
                      <a:pt x="428" y="312"/>
                      <a:pt x="428" y="312"/>
                    </a:cubicBezTo>
                    <a:lnTo>
                      <a:pt x="422" y="339"/>
                    </a:lnTo>
                    <a:close/>
                    <a:moveTo>
                      <a:pt x="417" y="339"/>
                    </a:moveTo>
                    <a:cubicBezTo>
                      <a:pt x="416" y="339"/>
                      <a:pt x="415" y="339"/>
                      <a:pt x="413" y="339"/>
                    </a:cubicBezTo>
                    <a:cubicBezTo>
                      <a:pt x="418" y="317"/>
                      <a:pt x="418" y="317"/>
                      <a:pt x="418" y="317"/>
                    </a:cubicBezTo>
                    <a:cubicBezTo>
                      <a:pt x="422" y="314"/>
                      <a:pt x="422" y="314"/>
                      <a:pt x="422" y="314"/>
                    </a:cubicBezTo>
                    <a:lnTo>
                      <a:pt x="417" y="339"/>
                    </a:lnTo>
                    <a:close/>
                    <a:moveTo>
                      <a:pt x="412" y="339"/>
                    </a:moveTo>
                    <a:cubicBezTo>
                      <a:pt x="410" y="339"/>
                      <a:pt x="409" y="340"/>
                      <a:pt x="408" y="340"/>
                    </a:cubicBezTo>
                    <a:cubicBezTo>
                      <a:pt x="412" y="319"/>
                      <a:pt x="412" y="319"/>
                      <a:pt x="412" y="319"/>
                    </a:cubicBezTo>
                    <a:cubicBezTo>
                      <a:pt x="413" y="319"/>
                      <a:pt x="415" y="318"/>
                      <a:pt x="416" y="317"/>
                    </a:cubicBezTo>
                    <a:lnTo>
                      <a:pt x="412" y="339"/>
                    </a:lnTo>
                    <a:close/>
                    <a:moveTo>
                      <a:pt x="406" y="339"/>
                    </a:moveTo>
                    <a:cubicBezTo>
                      <a:pt x="406" y="338"/>
                      <a:pt x="405" y="336"/>
                      <a:pt x="404" y="334"/>
                    </a:cubicBezTo>
                    <a:cubicBezTo>
                      <a:pt x="407" y="322"/>
                      <a:pt x="407" y="322"/>
                      <a:pt x="407" y="322"/>
                    </a:cubicBezTo>
                    <a:cubicBezTo>
                      <a:pt x="408" y="321"/>
                      <a:pt x="409" y="321"/>
                      <a:pt x="410" y="320"/>
                    </a:cubicBezTo>
                    <a:lnTo>
                      <a:pt x="406" y="339"/>
                    </a:lnTo>
                    <a:close/>
                    <a:moveTo>
                      <a:pt x="403" y="332"/>
                    </a:moveTo>
                    <a:cubicBezTo>
                      <a:pt x="402" y="330"/>
                      <a:pt x="401" y="327"/>
                      <a:pt x="399" y="325"/>
                    </a:cubicBezTo>
                    <a:cubicBezTo>
                      <a:pt x="401" y="324"/>
                      <a:pt x="403" y="323"/>
                      <a:pt x="405" y="322"/>
                    </a:cubicBezTo>
                    <a:lnTo>
                      <a:pt x="403" y="332"/>
                    </a:lnTo>
                    <a:close/>
                    <a:moveTo>
                      <a:pt x="449" y="340"/>
                    </a:moveTo>
                    <a:cubicBezTo>
                      <a:pt x="450" y="327"/>
                      <a:pt x="451" y="308"/>
                      <a:pt x="451" y="301"/>
                    </a:cubicBezTo>
                    <a:cubicBezTo>
                      <a:pt x="453" y="300"/>
                      <a:pt x="458" y="298"/>
                      <a:pt x="463" y="296"/>
                    </a:cubicBezTo>
                    <a:cubicBezTo>
                      <a:pt x="462" y="305"/>
                      <a:pt x="462" y="323"/>
                      <a:pt x="462" y="342"/>
                    </a:cubicBezTo>
                    <a:cubicBezTo>
                      <a:pt x="458" y="341"/>
                      <a:pt x="453" y="341"/>
                      <a:pt x="449" y="340"/>
                    </a:cubicBezTo>
                    <a:close/>
                    <a:moveTo>
                      <a:pt x="386" y="326"/>
                    </a:moveTo>
                    <a:cubicBezTo>
                      <a:pt x="341" y="346"/>
                      <a:pt x="296" y="370"/>
                      <a:pt x="288" y="366"/>
                    </a:cubicBezTo>
                    <a:cubicBezTo>
                      <a:pt x="280" y="362"/>
                      <a:pt x="239" y="276"/>
                      <a:pt x="242" y="267"/>
                    </a:cubicBezTo>
                    <a:cubicBezTo>
                      <a:pt x="249" y="250"/>
                      <a:pt x="425" y="174"/>
                      <a:pt x="437" y="177"/>
                    </a:cubicBezTo>
                    <a:cubicBezTo>
                      <a:pt x="442" y="179"/>
                      <a:pt x="483" y="266"/>
                      <a:pt x="480" y="275"/>
                    </a:cubicBezTo>
                    <a:cubicBezTo>
                      <a:pt x="477" y="285"/>
                      <a:pt x="431" y="307"/>
                      <a:pt x="386" y="326"/>
                    </a:cubicBezTo>
                    <a:close/>
                    <a:moveTo>
                      <a:pt x="267" y="341"/>
                    </a:moveTo>
                    <a:cubicBezTo>
                      <a:pt x="265" y="342"/>
                      <a:pt x="262" y="343"/>
                      <a:pt x="260" y="344"/>
                    </a:cubicBezTo>
                    <a:cubicBezTo>
                      <a:pt x="260" y="328"/>
                      <a:pt x="260" y="328"/>
                      <a:pt x="260" y="328"/>
                    </a:cubicBezTo>
                    <a:cubicBezTo>
                      <a:pt x="262" y="332"/>
                      <a:pt x="265" y="337"/>
                      <a:pt x="267" y="341"/>
                    </a:cubicBezTo>
                    <a:close/>
                    <a:moveTo>
                      <a:pt x="259" y="325"/>
                    </a:moveTo>
                    <a:cubicBezTo>
                      <a:pt x="258" y="345"/>
                      <a:pt x="258" y="345"/>
                      <a:pt x="258" y="345"/>
                    </a:cubicBezTo>
                    <a:cubicBezTo>
                      <a:pt x="257" y="345"/>
                      <a:pt x="256" y="346"/>
                      <a:pt x="255" y="346"/>
                    </a:cubicBezTo>
                    <a:cubicBezTo>
                      <a:pt x="255" y="321"/>
                      <a:pt x="255" y="321"/>
                      <a:pt x="255" y="321"/>
                    </a:cubicBezTo>
                    <a:cubicBezTo>
                      <a:pt x="256" y="320"/>
                      <a:pt x="256" y="320"/>
                      <a:pt x="256" y="320"/>
                    </a:cubicBezTo>
                    <a:cubicBezTo>
                      <a:pt x="257" y="322"/>
                      <a:pt x="258" y="323"/>
                      <a:pt x="259" y="325"/>
                    </a:cubicBezTo>
                    <a:close/>
                    <a:moveTo>
                      <a:pt x="139" y="400"/>
                    </a:moveTo>
                    <a:cubicBezTo>
                      <a:pt x="132" y="399"/>
                      <a:pt x="121" y="392"/>
                      <a:pt x="104" y="367"/>
                    </a:cubicBezTo>
                    <a:cubicBezTo>
                      <a:pt x="117" y="357"/>
                      <a:pt x="117" y="357"/>
                      <a:pt x="117" y="357"/>
                    </a:cubicBezTo>
                    <a:cubicBezTo>
                      <a:pt x="124" y="368"/>
                      <a:pt x="137" y="380"/>
                      <a:pt x="141" y="381"/>
                    </a:cubicBezTo>
                    <a:cubicBezTo>
                      <a:pt x="155" y="383"/>
                      <a:pt x="222" y="324"/>
                      <a:pt x="248" y="302"/>
                    </a:cubicBezTo>
                    <a:cubicBezTo>
                      <a:pt x="250" y="307"/>
                      <a:pt x="252" y="311"/>
                      <a:pt x="254" y="316"/>
                    </a:cubicBezTo>
                    <a:cubicBezTo>
                      <a:pt x="229" y="339"/>
                      <a:pt x="162" y="400"/>
                      <a:pt x="139" y="400"/>
                    </a:cubicBezTo>
                    <a:close/>
                    <a:moveTo>
                      <a:pt x="254" y="322"/>
                    </a:moveTo>
                    <a:cubicBezTo>
                      <a:pt x="253" y="347"/>
                      <a:pt x="253" y="347"/>
                      <a:pt x="253" y="347"/>
                    </a:cubicBezTo>
                    <a:cubicBezTo>
                      <a:pt x="252" y="348"/>
                      <a:pt x="251" y="348"/>
                      <a:pt x="250" y="349"/>
                    </a:cubicBezTo>
                    <a:cubicBezTo>
                      <a:pt x="250" y="326"/>
                      <a:pt x="250" y="326"/>
                      <a:pt x="250" y="326"/>
                    </a:cubicBezTo>
                    <a:cubicBezTo>
                      <a:pt x="251" y="324"/>
                      <a:pt x="253" y="323"/>
                      <a:pt x="254" y="322"/>
                    </a:cubicBezTo>
                    <a:close/>
                    <a:moveTo>
                      <a:pt x="249" y="327"/>
                    </a:moveTo>
                    <a:cubicBezTo>
                      <a:pt x="249" y="349"/>
                      <a:pt x="249" y="349"/>
                      <a:pt x="249" y="349"/>
                    </a:cubicBezTo>
                    <a:cubicBezTo>
                      <a:pt x="247" y="349"/>
                      <a:pt x="246" y="348"/>
                      <a:pt x="245" y="347"/>
                    </a:cubicBezTo>
                    <a:cubicBezTo>
                      <a:pt x="245" y="330"/>
                      <a:pt x="245" y="330"/>
                      <a:pt x="245" y="330"/>
                    </a:cubicBezTo>
                    <a:cubicBezTo>
                      <a:pt x="247" y="329"/>
                      <a:pt x="248" y="328"/>
                      <a:pt x="249" y="327"/>
                    </a:cubicBezTo>
                    <a:close/>
                    <a:moveTo>
                      <a:pt x="135" y="513"/>
                    </a:moveTo>
                    <a:cubicBezTo>
                      <a:pt x="138" y="511"/>
                      <a:pt x="142" y="510"/>
                      <a:pt x="145" y="508"/>
                    </a:cubicBezTo>
                    <a:cubicBezTo>
                      <a:pt x="147" y="512"/>
                      <a:pt x="151" y="514"/>
                      <a:pt x="154" y="516"/>
                    </a:cubicBezTo>
                    <a:cubicBezTo>
                      <a:pt x="150" y="520"/>
                      <a:pt x="145" y="524"/>
                      <a:pt x="139" y="526"/>
                    </a:cubicBezTo>
                    <a:cubicBezTo>
                      <a:pt x="137" y="523"/>
                      <a:pt x="135" y="518"/>
                      <a:pt x="135" y="513"/>
                    </a:cubicBezTo>
                    <a:close/>
                    <a:moveTo>
                      <a:pt x="135" y="528"/>
                    </a:moveTo>
                    <a:cubicBezTo>
                      <a:pt x="130" y="530"/>
                      <a:pt x="125" y="531"/>
                      <a:pt x="119" y="531"/>
                    </a:cubicBezTo>
                    <a:cubicBezTo>
                      <a:pt x="118" y="526"/>
                      <a:pt x="118" y="520"/>
                      <a:pt x="119" y="513"/>
                    </a:cubicBezTo>
                    <a:cubicBezTo>
                      <a:pt x="123" y="514"/>
                      <a:pt x="127" y="514"/>
                      <a:pt x="131" y="513"/>
                    </a:cubicBezTo>
                    <a:cubicBezTo>
                      <a:pt x="131" y="519"/>
                      <a:pt x="133" y="524"/>
                      <a:pt x="135" y="528"/>
                    </a:cubicBezTo>
                    <a:close/>
                    <a:moveTo>
                      <a:pt x="148" y="506"/>
                    </a:moveTo>
                    <a:cubicBezTo>
                      <a:pt x="154" y="503"/>
                      <a:pt x="157" y="498"/>
                      <a:pt x="160" y="494"/>
                    </a:cubicBezTo>
                    <a:cubicBezTo>
                      <a:pt x="163" y="495"/>
                      <a:pt x="166" y="496"/>
                      <a:pt x="169" y="497"/>
                    </a:cubicBezTo>
                    <a:cubicBezTo>
                      <a:pt x="165" y="503"/>
                      <a:pt x="162" y="508"/>
                      <a:pt x="157" y="513"/>
                    </a:cubicBezTo>
                    <a:cubicBezTo>
                      <a:pt x="154" y="511"/>
                      <a:pt x="151" y="509"/>
                      <a:pt x="148" y="506"/>
                    </a:cubicBezTo>
                    <a:close/>
                    <a:moveTo>
                      <a:pt x="162" y="489"/>
                    </a:moveTo>
                    <a:cubicBezTo>
                      <a:pt x="164" y="485"/>
                      <a:pt x="165" y="480"/>
                      <a:pt x="165" y="475"/>
                    </a:cubicBezTo>
                    <a:cubicBezTo>
                      <a:pt x="169" y="476"/>
                      <a:pt x="173" y="476"/>
                      <a:pt x="177" y="476"/>
                    </a:cubicBezTo>
                    <a:cubicBezTo>
                      <a:pt x="175" y="482"/>
                      <a:pt x="173" y="488"/>
                      <a:pt x="171" y="493"/>
                    </a:cubicBezTo>
                    <a:cubicBezTo>
                      <a:pt x="168" y="492"/>
                      <a:pt x="165" y="491"/>
                      <a:pt x="162" y="489"/>
                    </a:cubicBezTo>
                    <a:close/>
                    <a:moveTo>
                      <a:pt x="164" y="470"/>
                    </a:moveTo>
                    <a:cubicBezTo>
                      <a:pt x="163" y="463"/>
                      <a:pt x="161" y="455"/>
                      <a:pt x="157" y="449"/>
                    </a:cubicBezTo>
                    <a:cubicBezTo>
                      <a:pt x="149" y="437"/>
                      <a:pt x="135" y="427"/>
                      <a:pt x="119" y="422"/>
                    </a:cubicBezTo>
                    <a:cubicBezTo>
                      <a:pt x="119" y="413"/>
                      <a:pt x="121" y="405"/>
                      <a:pt x="125" y="398"/>
                    </a:cubicBezTo>
                    <a:cubicBezTo>
                      <a:pt x="131" y="402"/>
                      <a:pt x="135" y="405"/>
                      <a:pt x="138" y="405"/>
                    </a:cubicBezTo>
                    <a:cubicBezTo>
                      <a:pt x="142" y="405"/>
                      <a:pt x="148" y="403"/>
                      <a:pt x="155" y="399"/>
                    </a:cubicBezTo>
                    <a:cubicBezTo>
                      <a:pt x="153" y="426"/>
                      <a:pt x="169" y="441"/>
                      <a:pt x="189" y="439"/>
                    </a:cubicBezTo>
                    <a:cubicBezTo>
                      <a:pt x="185" y="450"/>
                      <a:pt x="182" y="461"/>
                      <a:pt x="179" y="471"/>
                    </a:cubicBezTo>
                    <a:cubicBezTo>
                      <a:pt x="175" y="472"/>
                      <a:pt x="170" y="472"/>
                      <a:pt x="164" y="470"/>
                    </a:cubicBezTo>
                    <a:close/>
                    <a:moveTo>
                      <a:pt x="93" y="421"/>
                    </a:moveTo>
                    <a:cubicBezTo>
                      <a:pt x="89" y="422"/>
                      <a:pt x="85" y="423"/>
                      <a:pt x="81" y="425"/>
                    </a:cubicBezTo>
                    <a:cubicBezTo>
                      <a:pt x="72" y="406"/>
                      <a:pt x="78" y="385"/>
                      <a:pt x="88" y="373"/>
                    </a:cubicBezTo>
                    <a:cubicBezTo>
                      <a:pt x="90" y="373"/>
                      <a:pt x="92" y="374"/>
                      <a:pt x="93" y="373"/>
                    </a:cubicBezTo>
                    <a:cubicBezTo>
                      <a:pt x="95" y="372"/>
                      <a:pt x="97" y="371"/>
                      <a:pt x="100" y="368"/>
                    </a:cubicBezTo>
                    <a:cubicBezTo>
                      <a:pt x="102" y="371"/>
                      <a:pt x="104" y="374"/>
                      <a:pt x="106" y="377"/>
                    </a:cubicBezTo>
                    <a:cubicBezTo>
                      <a:pt x="98" y="385"/>
                      <a:pt x="92" y="402"/>
                      <a:pt x="93" y="421"/>
                    </a:cubicBezTo>
                    <a:close/>
                    <a:moveTo>
                      <a:pt x="85" y="371"/>
                    </a:moveTo>
                    <a:cubicBezTo>
                      <a:pt x="75" y="382"/>
                      <a:pt x="68" y="405"/>
                      <a:pt x="77" y="427"/>
                    </a:cubicBezTo>
                    <a:cubicBezTo>
                      <a:pt x="71" y="431"/>
                      <a:pt x="65" y="436"/>
                      <a:pt x="59" y="444"/>
                    </a:cubicBezTo>
                    <a:cubicBezTo>
                      <a:pt x="44" y="420"/>
                      <a:pt x="48" y="381"/>
                      <a:pt x="59" y="366"/>
                    </a:cubicBezTo>
                    <a:cubicBezTo>
                      <a:pt x="67" y="367"/>
                      <a:pt x="74" y="367"/>
                      <a:pt x="80" y="367"/>
                    </a:cubicBezTo>
                    <a:cubicBezTo>
                      <a:pt x="81" y="368"/>
                      <a:pt x="83" y="370"/>
                      <a:pt x="85" y="371"/>
                    </a:cubicBezTo>
                    <a:close/>
                    <a:moveTo>
                      <a:pt x="83" y="364"/>
                    </a:moveTo>
                    <a:cubicBezTo>
                      <a:pt x="87" y="361"/>
                      <a:pt x="108" y="342"/>
                      <a:pt x="113" y="338"/>
                    </a:cubicBezTo>
                    <a:cubicBezTo>
                      <a:pt x="116" y="341"/>
                      <a:pt x="117" y="345"/>
                      <a:pt x="116" y="349"/>
                    </a:cubicBezTo>
                    <a:cubicBezTo>
                      <a:pt x="114" y="351"/>
                      <a:pt x="99" y="366"/>
                      <a:pt x="93" y="369"/>
                    </a:cubicBezTo>
                    <a:cubicBezTo>
                      <a:pt x="89" y="370"/>
                      <a:pt x="85" y="368"/>
                      <a:pt x="83" y="364"/>
                    </a:cubicBezTo>
                    <a:close/>
                    <a:moveTo>
                      <a:pt x="108" y="380"/>
                    </a:moveTo>
                    <a:cubicBezTo>
                      <a:pt x="113" y="386"/>
                      <a:pt x="118" y="391"/>
                      <a:pt x="122" y="395"/>
                    </a:cubicBezTo>
                    <a:cubicBezTo>
                      <a:pt x="118" y="402"/>
                      <a:pt x="115" y="411"/>
                      <a:pt x="115" y="421"/>
                    </a:cubicBezTo>
                    <a:cubicBezTo>
                      <a:pt x="109" y="420"/>
                      <a:pt x="103" y="420"/>
                      <a:pt x="96" y="421"/>
                    </a:cubicBezTo>
                    <a:cubicBezTo>
                      <a:pt x="96" y="404"/>
                      <a:pt x="101" y="389"/>
                      <a:pt x="108" y="380"/>
                    </a:cubicBezTo>
                    <a:close/>
                    <a:moveTo>
                      <a:pt x="171" y="430"/>
                    </a:moveTo>
                    <a:cubicBezTo>
                      <a:pt x="169" y="429"/>
                      <a:pt x="167" y="427"/>
                      <a:pt x="166" y="425"/>
                    </a:cubicBezTo>
                    <a:cubicBezTo>
                      <a:pt x="178" y="411"/>
                      <a:pt x="178" y="411"/>
                      <a:pt x="178" y="411"/>
                    </a:cubicBezTo>
                    <a:cubicBezTo>
                      <a:pt x="179" y="413"/>
                      <a:pt x="180" y="414"/>
                      <a:pt x="182" y="415"/>
                    </a:cubicBezTo>
                    <a:lnTo>
                      <a:pt x="171" y="430"/>
                    </a:lnTo>
                    <a:close/>
                    <a:moveTo>
                      <a:pt x="184" y="416"/>
                    </a:moveTo>
                    <a:cubicBezTo>
                      <a:pt x="185" y="417"/>
                      <a:pt x="186" y="418"/>
                      <a:pt x="188" y="418"/>
                    </a:cubicBezTo>
                    <a:cubicBezTo>
                      <a:pt x="180" y="434"/>
                      <a:pt x="180" y="434"/>
                      <a:pt x="180" y="434"/>
                    </a:cubicBezTo>
                    <a:cubicBezTo>
                      <a:pt x="178" y="434"/>
                      <a:pt x="175" y="433"/>
                      <a:pt x="173" y="431"/>
                    </a:cubicBezTo>
                    <a:lnTo>
                      <a:pt x="184" y="416"/>
                    </a:lnTo>
                    <a:close/>
                    <a:moveTo>
                      <a:pt x="164" y="423"/>
                    </a:moveTo>
                    <a:cubicBezTo>
                      <a:pt x="163" y="421"/>
                      <a:pt x="162" y="418"/>
                      <a:pt x="161" y="416"/>
                    </a:cubicBezTo>
                    <a:cubicBezTo>
                      <a:pt x="174" y="405"/>
                      <a:pt x="174" y="405"/>
                      <a:pt x="174" y="405"/>
                    </a:cubicBezTo>
                    <a:cubicBezTo>
                      <a:pt x="175" y="407"/>
                      <a:pt x="176" y="408"/>
                      <a:pt x="177" y="409"/>
                    </a:cubicBezTo>
                    <a:lnTo>
                      <a:pt x="164" y="423"/>
                    </a:lnTo>
                    <a:close/>
                    <a:moveTo>
                      <a:pt x="160" y="413"/>
                    </a:moveTo>
                    <a:cubicBezTo>
                      <a:pt x="160" y="411"/>
                      <a:pt x="159" y="409"/>
                      <a:pt x="159" y="406"/>
                    </a:cubicBezTo>
                    <a:cubicBezTo>
                      <a:pt x="172" y="398"/>
                      <a:pt x="172" y="398"/>
                      <a:pt x="172" y="398"/>
                    </a:cubicBezTo>
                    <a:cubicBezTo>
                      <a:pt x="172" y="400"/>
                      <a:pt x="173" y="401"/>
                      <a:pt x="173" y="403"/>
                    </a:cubicBezTo>
                    <a:lnTo>
                      <a:pt x="160" y="413"/>
                    </a:lnTo>
                    <a:close/>
                    <a:moveTo>
                      <a:pt x="159" y="404"/>
                    </a:moveTo>
                    <a:cubicBezTo>
                      <a:pt x="159" y="401"/>
                      <a:pt x="159" y="399"/>
                      <a:pt x="159" y="397"/>
                    </a:cubicBezTo>
                    <a:cubicBezTo>
                      <a:pt x="163" y="395"/>
                      <a:pt x="167" y="392"/>
                      <a:pt x="171" y="389"/>
                    </a:cubicBezTo>
                    <a:cubicBezTo>
                      <a:pt x="171" y="391"/>
                      <a:pt x="171" y="393"/>
                      <a:pt x="171" y="395"/>
                    </a:cubicBezTo>
                    <a:lnTo>
                      <a:pt x="159" y="404"/>
                    </a:lnTo>
                    <a:close/>
                    <a:moveTo>
                      <a:pt x="183" y="434"/>
                    </a:moveTo>
                    <a:cubicBezTo>
                      <a:pt x="190" y="419"/>
                      <a:pt x="190" y="419"/>
                      <a:pt x="190" y="419"/>
                    </a:cubicBezTo>
                    <a:cubicBezTo>
                      <a:pt x="191" y="420"/>
                      <a:pt x="193" y="420"/>
                      <a:pt x="195" y="420"/>
                    </a:cubicBezTo>
                    <a:cubicBezTo>
                      <a:pt x="193" y="425"/>
                      <a:pt x="192" y="429"/>
                      <a:pt x="190" y="434"/>
                    </a:cubicBezTo>
                    <a:cubicBezTo>
                      <a:pt x="187" y="434"/>
                      <a:pt x="185" y="435"/>
                      <a:pt x="183" y="434"/>
                    </a:cubicBezTo>
                    <a:close/>
                    <a:moveTo>
                      <a:pt x="175" y="387"/>
                    </a:moveTo>
                    <a:cubicBezTo>
                      <a:pt x="178" y="384"/>
                      <a:pt x="182" y="382"/>
                      <a:pt x="186" y="379"/>
                    </a:cubicBezTo>
                    <a:cubicBezTo>
                      <a:pt x="187" y="389"/>
                      <a:pt x="193" y="400"/>
                      <a:pt x="205" y="397"/>
                    </a:cubicBezTo>
                    <a:cubicBezTo>
                      <a:pt x="202" y="403"/>
                      <a:pt x="199" y="409"/>
                      <a:pt x="197" y="416"/>
                    </a:cubicBezTo>
                    <a:cubicBezTo>
                      <a:pt x="179" y="414"/>
                      <a:pt x="175" y="401"/>
                      <a:pt x="175" y="387"/>
                    </a:cubicBezTo>
                    <a:close/>
                    <a:moveTo>
                      <a:pt x="190" y="376"/>
                    </a:moveTo>
                    <a:cubicBezTo>
                      <a:pt x="194" y="373"/>
                      <a:pt x="198" y="370"/>
                      <a:pt x="202" y="367"/>
                    </a:cubicBezTo>
                    <a:cubicBezTo>
                      <a:pt x="203" y="374"/>
                      <a:pt x="208" y="380"/>
                      <a:pt x="216" y="380"/>
                    </a:cubicBezTo>
                    <a:cubicBezTo>
                      <a:pt x="213" y="384"/>
                      <a:pt x="211" y="388"/>
                      <a:pt x="209" y="392"/>
                    </a:cubicBezTo>
                    <a:cubicBezTo>
                      <a:pt x="195" y="394"/>
                      <a:pt x="191" y="388"/>
                      <a:pt x="190" y="376"/>
                    </a:cubicBezTo>
                    <a:close/>
                    <a:moveTo>
                      <a:pt x="205" y="364"/>
                    </a:moveTo>
                    <a:cubicBezTo>
                      <a:pt x="216" y="356"/>
                      <a:pt x="226" y="347"/>
                      <a:pt x="235" y="339"/>
                    </a:cubicBezTo>
                    <a:cubicBezTo>
                      <a:pt x="237" y="344"/>
                      <a:pt x="240" y="350"/>
                      <a:pt x="245" y="352"/>
                    </a:cubicBezTo>
                    <a:cubicBezTo>
                      <a:pt x="234" y="359"/>
                      <a:pt x="226" y="368"/>
                      <a:pt x="218" y="377"/>
                    </a:cubicBezTo>
                    <a:cubicBezTo>
                      <a:pt x="210" y="377"/>
                      <a:pt x="207" y="372"/>
                      <a:pt x="205" y="364"/>
                    </a:cubicBezTo>
                    <a:close/>
                    <a:moveTo>
                      <a:pt x="239" y="335"/>
                    </a:moveTo>
                    <a:cubicBezTo>
                      <a:pt x="241" y="334"/>
                      <a:pt x="242" y="332"/>
                      <a:pt x="244" y="331"/>
                    </a:cubicBezTo>
                    <a:cubicBezTo>
                      <a:pt x="244" y="346"/>
                      <a:pt x="244" y="346"/>
                      <a:pt x="244" y="346"/>
                    </a:cubicBezTo>
                    <a:cubicBezTo>
                      <a:pt x="241" y="343"/>
                      <a:pt x="240" y="340"/>
                      <a:pt x="239" y="335"/>
                    </a:cubicBezTo>
                    <a:close/>
                    <a:moveTo>
                      <a:pt x="216" y="180"/>
                    </a:moveTo>
                    <a:cubicBezTo>
                      <a:pt x="207" y="176"/>
                      <a:pt x="197" y="179"/>
                      <a:pt x="195" y="189"/>
                    </a:cubicBezTo>
                    <a:cubicBezTo>
                      <a:pt x="192" y="198"/>
                      <a:pt x="199" y="206"/>
                      <a:pt x="209" y="203"/>
                    </a:cubicBezTo>
                    <a:cubicBezTo>
                      <a:pt x="216" y="201"/>
                      <a:pt x="218" y="191"/>
                      <a:pt x="212" y="188"/>
                    </a:cubicBezTo>
                    <a:cubicBezTo>
                      <a:pt x="209" y="187"/>
                      <a:pt x="207" y="190"/>
                      <a:pt x="209" y="192"/>
                    </a:cubicBezTo>
                    <a:cubicBezTo>
                      <a:pt x="212" y="194"/>
                      <a:pt x="211" y="199"/>
                      <a:pt x="207" y="199"/>
                    </a:cubicBezTo>
                    <a:cubicBezTo>
                      <a:pt x="203" y="200"/>
                      <a:pt x="198" y="197"/>
                      <a:pt x="199" y="190"/>
                    </a:cubicBezTo>
                    <a:cubicBezTo>
                      <a:pt x="200" y="184"/>
                      <a:pt x="208" y="180"/>
                      <a:pt x="215" y="183"/>
                    </a:cubicBezTo>
                    <a:cubicBezTo>
                      <a:pt x="223" y="188"/>
                      <a:pt x="224" y="200"/>
                      <a:pt x="220" y="207"/>
                    </a:cubicBezTo>
                    <a:cubicBezTo>
                      <a:pt x="214" y="209"/>
                      <a:pt x="209" y="213"/>
                      <a:pt x="204" y="217"/>
                    </a:cubicBezTo>
                    <a:cubicBezTo>
                      <a:pt x="199" y="216"/>
                      <a:pt x="194" y="214"/>
                      <a:pt x="190" y="209"/>
                    </a:cubicBezTo>
                    <a:cubicBezTo>
                      <a:pt x="183" y="201"/>
                      <a:pt x="181" y="184"/>
                      <a:pt x="191" y="175"/>
                    </a:cubicBezTo>
                    <a:cubicBezTo>
                      <a:pt x="199" y="168"/>
                      <a:pt x="210" y="164"/>
                      <a:pt x="221" y="167"/>
                    </a:cubicBezTo>
                    <a:cubicBezTo>
                      <a:pt x="236" y="202"/>
                      <a:pt x="236" y="202"/>
                      <a:pt x="236" y="202"/>
                    </a:cubicBezTo>
                    <a:cubicBezTo>
                      <a:pt x="233" y="202"/>
                      <a:pt x="229" y="203"/>
                      <a:pt x="226" y="204"/>
                    </a:cubicBezTo>
                    <a:cubicBezTo>
                      <a:pt x="229" y="195"/>
                      <a:pt x="224" y="183"/>
                      <a:pt x="216" y="180"/>
                    </a:cubicBezTo>
                    <a:close/>
                    <a:moveTo>
                      <a:pt x="208" y="219"/>
                    </a:moveTo>
                    <a:cubicBezTo>
                      <a:pt x="236" y="198"/>
                      <a:pt x="275" y="199"/>
                      <a:pt x="294" y="229"/>
                    </a:cubicBezTo>
                    <a:cubicBezTo>
                      <a:pt x="291" y="230"/>
                      <a:pt x="287" y="232"/>
                      <a:pt x="284" y="234"/>
                    </a:cubicBezTo>
                    <a:cubicBezTo>
                      <a:pt x="261" y="211"/>
                      <a:pt x="237" y="211"/>
                      <a:pt x="215" y="227"/>
                    </a:cubicBezTo>
                    <a:cubicBezTo>
                      <a:pt x="190" y="244"/>
                      <a:pt x="182" y="277"/>
                      <a:pt x="202" y="304"/>
                    </a:cubicBezTo>
                    <a:cubicBezTo>
                      <a:pt x="208" y="311"/>
                      <a:pt x="214" y="316"/>
                      <a:pt x="221" y="320"/>
                    </a:cubicBezTo>
                    <a:cubicBezTo>
                      <a:pt x="218" y="323"/>
                      <a:pt x="214" y="326"/>
                      <a:pt x="210" y="329"/>
                    </a:cubicBezTo>
                    <a:cubicBezTo>
                      <a:pt x="204" y="325"/>
                      <a:pt x="197" y="320"/>
                      <a:pt x="192" y="313"/>
                    </a:cubicBezTo>
                    <a:cubicBezTo>
                      <a:pt x="168" y="281"/>
                      <a:pt x="180" y="239"/>
                      <a:pt x="208" y="219"/>
                    </a:cubicBezTo>
                    <a:close/>
                    <a:moveTo>
                      <a:pt x="423" y="136"/>
                    </a:moveTo>
                    <a:cubicBezTo>
                      <a:pt x="418" y="134"/>
                      <a:pt x="413" y="132"/>
                      <a:pt x="408" y="129"/>
                    </a:cubicBezTo>
                    <a:cubicBezTo>
                      <a:pt x="415" y="100"/>
                      <a:pt x="454" y="82"/>
                      <a:pt x="481" y="110"/>
                    </a:cubicBezTo>
                    <a:cubicBezTo>
                      <a:pt x="477" y="114"/>
                      <a:pt x="473" y="118"/>
                      <a:pt x="470" y="121"/>
                    </a:cubicBezTo>
                    <a:cubicBezTo>
                      <a:pt x="452" y="107"/>
                      <a:pt x="427" y="116"/>
                      <a:pt x="423" y="136"/>
                    </a:cubicBezTo>
                    <a:close/>
                    <a:moveTo>
                      <a:pt x="466" y="125"/>
                    </a:moveTo>
                    <a:cubicBezTo>
                      <a:pt x="460" y="132"/>
                      <a:pt x="453" y="139"/>
                      <a:pt x="447" y="145"/>
                    </a:cubicBezTo>
                    <a:cubicBezTo>
                      <a:pt x="441" y="143"/>
                      <a:pt x="435" y="141"/>
                      <a:pt x="429" y="138"/>
                    </a:cubicBezTo>
                    <a:cubicBezTo>
                      <a:pt x="432" y="121"/>
                      <a:pt x="452" y="114"/>
                      <a:pt x="466" y="125"/>
                    </a:cubicBezTo>
                    <a:close/>
                    <a:moveTo>
                      <a:pt x="484" y="164"/>
                    </a:moveTo>
                    <a:cubicBezTo>
                      <a:pt x="481" y="168"/>
                      <a:pt x="478" y="171"/>
                      <a:pt x="475" y="175"/>
                    </a:cubicBezTo>
                    <a:cubicBezTo>
                      <a:pt x="436" y="159"/>
                      <a:pt x="391" y="145"/>
                      <a:pt x="387" y="142"/>
                    </a:cubicBezTo>
                    <a:cubicBezTo>
                      <a:pt x="386" y="155"/>
                      <a:pt x="384" y="172"/>
                      <a:pt x="383" y="189"/>
                    </a:cubicBezTo>
                    <a:cubicBezTo>
                      <a:pt x="376" y="192"/>
                      <a:pt x="369" y="195"/>
                      <a:pt x="362" y="198"/>
                    </a:cubicBezTo>
                    <a:cubicBezTo>
                      <a:pt x="363" y="167"/>
                      <a:pt x="366" y="136"/>
                      <a:pt x="366" y="117"/>
                    </a:cubicBezTo>
                    <a:cubicBezTo>
                      <a:pt x="387" y="128"/>
                      <a:pt x="442" y="149"/>
                      <a:pt x="484" y="164"/>
                    </a:cubicBezTo>
                    <a:close/>
                    <a:moveTo>
                      <a:pt x="640" y="75"/>
                    </a:moveTo>
                    <a:cubicBezTo>
                      <a:pt x="638" y="81"/>
                      <a:pt x="637" y="86"/>
                      <a:pt x="638" y="91"/>
                    </a:cubicBezTo>
                    <a:cubicBezTo>
                      <a:pt x="632" y="91"/>
                      <a:pt x="627" y="91"/>
                      <a:pt x="623" y="92"/>
                    </a:cubicBezTo>
                    <a:cubicBezTo>
                      <a:pt x="622" y="88"/>
                      <a:pt x="619" y="84"/>
                      <a:pt x="616" y="79"/>
                    </a:cubicBezTo>
                    <a:cubicBezTo>
                      <a:pt x="623" y="73"/>
                      <a:pt x="631" y="72"/>
                      <a:pt x="640" y="75"/>
                    </a:cubicBezTo>
                    <a:close/>
                    <a:moveTo>
                      <a:pt x="614" y="76"/>
                    </a:moveTo>
                    <a:cubicBezTo>
                      <a:pt x="610" y="71"/>
                      <a:pt x="605" y="66"/>
                      <a:pt x="600" y="62"/>
                    </a:cubicBezTo>
                    <a:cubicBezTo>
                      <a:pt x="612" y="47"/>
                      <a:pt x="632" y="43"/>
                      <a:pt x="650" y="55"/>
                    </a:cubicBezTo>
                    <a:cubicBezTo>
                      <a:pt x="647" y="60"/>
                      <a:pt x="644" y="65"/>
                      <a:pt x="641" y="71"/>
                    </a:cubicBezTo>
                    <a:cubicBezTo>
                      <a:pt x="631" y="66"/>
                      <a:pt x="621" y="69"/>
                      <a:pt x="614" y="76"/>
                    </a:cubicBezTo>
                    <a:close/>
                    <a:moveTo>
                      <a:pt x="646" y="116"/>
                    </a:moveTo>
                    <a:cubicBezTo>
                      <a:pt x="643" y="116"/>
                      <a:pt x="640" y="117"/>
                      <a:pt x="637" y="118"/>
                    </a:cubicBezTo>
                    <a:cubicBezTo>
                      <a:pt x="638" y="98"/>
                      <a:pt x="638" y="98"/>
                      <a:pt x="638" y="98"/>
                    </a:cubicBezTo>
                    <a:cubicBezTo>
                      <a:pt x="639" y="105"/>
                      <a:pt x="642" y="111"/>
                      <a:pt x="646" y="116"/>
                    </a:cubicBezTo>
                    <a:close/>
                    <a:moveTo>
                      <a:pt x="628" y="95"/>
                    </a:moveTo>
                    <a:cubicBezTo>
                      <a:pt x="630" y="95"/>
                      <a:pt x="631" y="95"/>
                      <a:pt x="632" y="95"/>
                    </a:cubicBezTo>
                    <a:cubicBezTo>
                      <a:pt x="631" y="120"/>
                      <a:pt x="631" y="120"/>
                      <a:pt x="631" y="120"/>
                    </a:cubicBezTo>
                    <a:cubicBezTo>
                      <a:pt x="630" y="120"/>
                      <a:pt x="628" y="121"/>
                      <a:pt x="627" y="122"/>
                    </a:cubicBezTo>
                    <a:lnTo>
                      <a:pt x="628" y="95"/>
                    </a:lnTo>
                    <a:close/>
                    <a:moveTo>
                      <a:pt x="626" y="122"/>
                    </a:moveTo>
                    <a:cubicBezTo>
                      <a:pt x="624" y="123"/>
                      <a:pt x="623" y="124"/>
                      <a:pt x="622" y="124"/>
                    </a:cubicBezTo>
                    <a:cubicBezTo>
                      <a:pt x="624" y="95"/>
                      <a:pt x="624" y="95"/>
                      <a:pt x="624" y="95"/>
                    </a:cubicBezTo>
                    <a:cubicBezTo>
                      <a:pt x="625" y="95"/>
                      <a:pt x="626" y="95"/>
                      <a:pt x="627" y="95"/>
                    </a:cubicBezTo>
                    <a:lnTo>
                      <a:pt x="626" y="122"/>
                    </a:lnTo>
                    <a:close/>
                    <a:moveTo>
                      <a:pt x="634" y="95"/>
                    </a:moveTo>
                    <a:cubicBezTo>
                      <a:pt x="635" y="95"/>
                      <a:pt x="636" y="95"/>
                      <a:pt x="637" y="95"/>
                    </a:cubicBezTo>
                    <a:cubicBezTo>
                      <a:pt x="636" y="118"/>
                      <a:pt x="636" y="118"/>
                      <a:pt x="636" y="118"/>
                    </a:cubicBezTo>
                    <a:cubicBezTo>
                      <a:pt x="635" y="119"/>
                      <a:pt x="633" y="119"/>
                      <a:pt x="632" y="119"/>
                    </a:cubicBezTo>
                    <a:lnTo>
                      <a:pt x="634" y="95"/>
                    </a:lnTo>
                    <a:close/>
                    <a:moveTo>
                      <a:pt x="622" y="99"/>
                    </a:moveTo>
                    <a:cubicBezTo>
                      <a:pt x="621" y="125"/>
                      <a:pt x="621" y="125"/>
                      <a:pt x="621" y="125"/>
                    </a:cubicBezTo>
                    <a:cubicBezTo>
                      <a:pt x="619" y="126"/>
                      <a:pt x="618" y="127"/>
                      <a:pt x="617" y="128"/>
                    </a:cubicBezTo>
                    <a:cubicBezTo>
                      <a:pt x="618" y="107"/>
                      <a:pt x="618" y="107"/>
                      <a:pt x="618" y="107"/>
                    </a:cubicBezTo>
                    <a:cubicBezTo>
                      <a:pt x="620" y="105"/>
                      <a:pt x="621" y="102"/>
                      <a:pt x="622" y="99"/>
                    </a:cubicBezTo>
                    <a:close/>
                    <a:moveTo>
                      <a:pt x="648" y="119"/>
                    </a:moveTo>
                    <a:cubicBezTo>
                      <a:pt x="662" y="135"/>
                      <a:pt x="698" y="144"/>
                      <a:pt x="707" y="105"/>
                    </a:cubicBezTo>
                    <a:cubicBezTo>
                      <a:pt x="702" y="110"/>
                      <a:pt x="689" y="111"/>
                      <a:pt x="689" y="102"/>
                    </a:cubicBezTo>
                    <a:cubicBezTo>
                      <a:pt x="689" y="91"/>
                      <a:pt x="706" y="90"/>
                      <a:pt x="712" y="95"/>
                    </a:cubicBezTo>
                    <a:cubicBezTo>
                      <a:pt x="720" y="100"/>
                      <a:pt x="721" y="114"/>
                      <a:pt x="713" y="122"/>
                    </a:cubicBezTo>
                    <a:cubicBezTo>
                      <a:pt x="700" y="135"/>
                      <a:pt x="681" y="141"/>
                      <a:pt x="666" y="142"/>
                    </a:cubicBezTo>
                    <a:cubicBezTo>
                      <a:pt x="649" y="143"/>
                      <a:pt x="630" y="141"/>
                      <a:pt x="612" y="152"/>
                    </a:cubicBezTo>
                    <a:cubicBezTo>
                      <a:pt x="612" y="149"/>
                      <a:pt x="612" y="145"/>
                      <a:pt x="612" y="141"/>
                    </a:cubicBezTo>
                    <a:cubicBezTo>
                      <a:pt x="622" y="129"/>
                      <a:pt x="635" y="122"/>
                      <a:pt x="648" y="119"/>
                    </a:cubicBezTo>
                    <a:close/>
                    <a:moveTo>
                      <a:pt x="715" y="91"/>
                    </a:moveTo>
                    <a:cubicBezTo>
                      <a:pt x="707" y="85"/>
                      <a:pt x="691" y="84"/>
                      <a:pt x="686" y="96"/>
                    </a:cubicBezTo>
                    <a:cubicBezTo>
                      <a:pt x="680" y="108"/>
                      <a:pt x="690" y="113"/>
                      <a:pt x="698" y="113"/>
                    </a:cubicBezTo>
                    <a:cubicBezTo>
                      <a:pt x="685" y="119"/>
                      <a:pt x="672" y="107"/>
                      <a:pt x="675" y="93"/>
                    </a:cubicBezTo>
                    <a:cubicBezTo>
                      <a:pt x="678" y="75"/>
                      <a:pt x="705" y="66"/>
                      <a:pt x="722" y="75"/>
                    </a:cubicBezTo>
                    <a:cubicBezTo>
                      <a:pt x="739" y="86"/>
                      <a:pt x="739" y="115"/>
                      <a:pt x="718" y="132"/>
                    </a:cubicBezTo>
                    <a:cubicBezTo>
                      <a:pt x="708" y="140"/>
                      <a:pt x="697" y="142"/>
                      <a:pt x="685" y="142"/>
                    </a:cubicBezTo>
                    <a:cubicBezTo>
                      <a:pt x="698" y="140"/>
                      <a:pt x="710" y="134"/>
                      <a:pt x="719" y="120"/>
                    </a:cubicBezTo>
                    <a:cubicBezTo>
                      <a:pt x="727" y="108"/>
                      <a:pt x="721" y="95"/>
                      <a:pt x="715" y="91"/>
                    </a:cubicBezTo>
                    <a:close/>
                    <a:moveTo>
                      <a:pt x="615" y="129"/>
                    </a:moveTo>
                    <a:cubicBezTo>
                      <a:pt x="614" y="131"/>
                      <a:pt x="612" y="132"/>
                      <a:pt x="611" y="133"/>
                    </a:cubicBezTo>
                    <a:cubicBezTo>
                      <a:pt x="612" y="114"/>
                      <a:pt x="612" y="114"/>
                      <a:pt x="612" y="114"/>
                    </a:cubicBezTo>
                    <a:cubicBezTo>
                      <a:pt x="614" y="113"/>
                      <a:pt x="615" y="111"/>
                      <a:pt x="616" y="109"/>
                    </a:cubicBezTo>
                    <a:lnTo>
                      <a:pt x="615" y="129"/>
                    </a:lnTo>
                    <a:close/>
                    <a:moveTo>
                      <a:pt x="721" y="134"/>
                    </a:moveTo>
                    <a:cubicBezTo>
                      <a:pt x="746" y="116"/>
                      <a:pt x="743" y="85"/>
                      <a:pt x="725" y="73"/>
                    </a:cubicBezTo>
                    <a:cubicBezTo>
                      <a:pt x="707" y="60"/>
                      <a:pt x="674" y="70"/>
                      <a:pt x="671" y="93"/>
                    </a:cubicBezTo>
                    <a:cubicBezTo>
                      <a:pt x="668" y="111"/>
                      <a:pt x="682" y="122"/>
                      <a:pt x="697" y="117"/>
                    </a:cubicBezTo>
                    <a:cubicBezTo>
                      <a:pt x="687" y="134"/>
                      <a:pt x="660" y="129"/>
                      <a:pt x="650" y="113"/>
                    </a:cubicBezTo>
                    <a:cubicBezTo>
                      <a:pt x="638" y="94"/>
                      <a:pt x="643" y="59"/>
                      <a:pt x="672" y="43"/>
                    </a:cubicBezTo>
                    <a:cubicBezTo>
                      <a:pt x="696" y="30"/>
                      <a:pt x="725" y="35"/>
                      <a:pt x="747" y="59"/>
                    </a:cubicBezTo>
                    <a:cubicBezTo>
                      <a:pt x="757" y="70"/>
                      <a:pt x="771" y="88"/>
                      <a:pt x="768" y="118"/>
                    </a:cubicBezTo>
                    <a:cubicBezTo>
                      <a:pt x="754" y="126"/>
                      <a:pt x="745" y="142"/>
                      <a:pt x="746" y="158"/>
                    </a:cubicBezTo>
                    <a:cubicBezTo>
                      <a:pt x="684" y="197"/>
                      <a:pt x="664" y="135"/>
                      <a:pt x="606" y="177"/>
                    </a:cubicBezTo>
                    <a:cubicBezTo>
                      <a:pt x="608" y="171"/>
                      <a:pt x="610" y="166"/>
                      <a:pt x="611" y="161"/>
                    </a:cubicBezTo>
                    <a:cubicBezTo>
                      <a:pt x="642" y="131"/>
                      <a:pt x="687" y="160"/>
                      <a:pt x="721" y="134"/>
                    </a:cubicBezTo>
                    <a:close/>
                    <a:moveTo>
                      <a:pt x="732" y="41"/>
                    </a:moveTo>
                    <a:cubicBezTo>
                      <a:pt x="736" y="40"/>
                      <a:pt x="740" y="40"/>
                      <a:pt x="744" y="39"/>
                    </a:cubicBezTo>
                    <a:cubicBezTo>
                      <a:pt x="744" y="49"/>
                      <a:pt x="744" y="49"/>
                      <a:pt x="744" y="49"/>
                    </a:cubicBezTo>
                    <a:cubicBezTo>
                      <a:pt x="740" y="45"/>
                      <a:pt x="736" y="43"/>
                      <a:pt x="732" y="41"/>
                    </a:cubicBezTo>
                    <a:close/>
                    <a:moveTo>
                      <a:pt x="745" y="50"/>
                    </a:moveTo>
                    <a:cubicBezTo>
                      <a:pt x="745" y="39"/>
                      <a:pt x="745" y="39"/>
                      <a:pt x="745" y="39"/>
                    </a:cubicBezTo>
                    <a:cubicBezTo>
                      <a:pt x="747" y="39"/>
                      <a:pt x="749" y="39"/>
                      <a:pt x="750" y="39"/>
                    </a:cubicBezTo>
                    <a:cubicBezTo>
                      <a:pt x="750" y="51"/>
                      <a:pt x="750" y="51"/>
                      <a:pt x="750" y="51"/>
                    </a:cubicBezTo>
                    <a:cubicBezTo>
                      <a:pt x="749" y="51"/>
                      <a:pt x="748" y="51"/>
                      <a:pt x="747" y="51"/>
                    </a:cubicBezTo>
                    <a:cubicBezTo>
                      <a:pt x="746" y="51"/>
                      <a:pt x="746" y="50"/>
                      <a:pt x="745" y="50"/>
                    </a:cubicBezTo>
                    <a:close/>
                    <a:moveTo>
                      <a:pt x="790" y="113"/>
                    </a:moveTo>
                    <a:cubicBezTo>
                      <a:pt x="785" y="113"/>
                      <a:pt x="779" y="114"/>
                      <a:pt x="772" y="117"/>
                    </a:cubicBezTo>
                    <a:cubicBezTo>
                      <a:pt x="775" y="86"/>
                      <a:pt x="762" y="66"/>
                      <a:pt x="751" y="55"/>
                    </a:cubicBezTo>
                    <a:cubicBezTo>
                      <a:pt x="765" y="54"/>
                      <a:pt x="793" y="65"/>
                      <a:pt x="790" y="113"/>
                    </a:cubicBezTo>
                    <a:close/>
                    <a:moveTo>
                      <a:pt x="752" y="51"/>
                    </a:moveTo>
                    <a:cubicBezTo>
                      <a:pt x="752" y="39"/>
                      <a:pt x="752" y="39"/>
                      <a:pt x="752" y="39"/>
                    </a:cubicBezTo>
                    <a:cubicBezTo>
                      <a:pt x="753" y="39"/>
                      <a:pt x="755" y="39"/>
                      <a:pt x="757" y="40"/>
                    </a:cubicBezTo>
                    <a:cubicBezTo>
                      <a:pt x="757" y="51"/>
                      <a:pt x="757" y="51"/>
                      <a:pt x="757" y="51"/>
                    </a:cubicBezTo>
                    <a:cubicBezTo>
                      <a:pt x="755" y="51"/>
                      <a:pt x="753" y="51"/>
                      <a:pt x="752" y="51"/>
                    </a:cubicBezTo>
                    <a:close/>
                    <a:moveTo>
                      <a:pt x="758" y="51"/>
                    </a:moveTo>
                    <a:cubicBezTo>
                      <a:pt x="758" y="40"/>
                      <a:pt x="758" y="40"/>
                      <a:pt x="758" y="40"/>
                    </a:cubicBezTo>
                    <a:cubicBezTo>
                      <a:pt x="760" y="40"/>
                      <a:pt x="762" y="40"/>
                      <a:pt x="763" y="40"/>
                    </a:cubicBezTo>
                    <a:cubicBezTo>
                      <a:pt x="763" y="52"/>
                      <a:pt x="763" y="52"/>
                      <a:pt x="763" y="52"/>
                    </a:cubicBezTo>
                    <a:cubicBezTo>
                      <a:pt x="761" y="52"/>
                      <a:pt x="760" y="51"/>
                      <a:pt x="758" y="51"/>
                    </a:cubicBezTo>
                    <a:close/>
                    <a:moveTo>
                      <a:pt x="764" y="52"/>
                    </a:moveTo>
                    <a:cubicBezTo>
                      <a:pt x="765" y="40"/>
                      <a:pt x="765" y="40"/>
                      <a:pt x="765" y="40"/>
                    </a:cubicBezTo>
                    <a:cubicBezTo>
                      <a:pt x="766" y="41"/>
                      <a:pt x="768" y="41"/>
                      <a:pt x="769" y="41"/>
                    </a:cubicBezTo>
                    <a:cubicBezTo>
                      <a:pt x="769" y="54"/>
                      <a:pt x="769" y="54"/>
                      <a:pt x="769" y="54"/>
                    </a:cubicBezTo>
                    <a:cubicBezTo>
                      <a:pt x="767" y="54"/>
                      <a:pt x="766" y="53"/>
                      <a:pt x="764" y="52"/>
                    </a:cubicBezTo>
                    <a:close/>
                    <a:moveTo>
                      <a:pt x="770" y="55"/>
                    </a:moveTo>
                    <a:cubicBezTo>
                      <a:pt x="771" y="42"/>
                      <a:pt x="771" y="42"/>
                      <a:pt x="771" y="42"/>
                    </a:cubicBezTo>
                    <a:cubicBezTo>
                      <a:pt x="772" y="42"/>
                      <a:pt x="774" y="42"/>
                      <a:pt x="775" y="43"/>
                    </a:cubicBezTo>
                    <a:cubicBezTo>
                      <a:pt x="775" y="58"/>
                      <a:pt x="775" y="58"/>
                      <a:pt x="775" y="58"/>
                    </a:cubicBezTo>
                    <a:cubicBezTo>
                      <a:pt x="774" y="57"/>
                      <a:pt x="772" y="56"/>
                      <a:pt x="770" y="55"/>
                    </a:cubicBezTo>
                    <a:close/>
                    <a:moveTo>
                      <a:pt x="777" y="59"/>
                    </a:moveTo>
                    <a:cubicBezTo>
                      <a:pt x="777" y="43"/>
                      <a:pt x="777" y="43"/>
                      <a:pt x="777" y="43"/>
                    </a:cubicBezTo>
                    <a:cubicBezTo>
                      <a:pt x="778" y="44"/>
                      <a:pt x="780" y="44"/>
                      <a:pt x="781" y="45"/>
                    </a:cubicBezTo>
                    <a:cubicBezTo>
                      <a:pt x="781" y="63"/>
                      <a:pt x="781" y="63"/>
                      <a:pt x="781" y="63"/>
                    </a:cubicBezTo>
                    <a:cubicBezTo>
                      <a:pt x="780" y="62"/>
                      <a:pt x="778" y="60"/>
                      <a:pt x="777" y="59"/>
                    </a:cubicBezTo>
                    <a:close/>
                    <a:moveTo>
                      <a:pt x="809" y="118"/>
                    </a:moveTo>
                    <a:cubicBezTo>
                      <a:pt x="805" y="115"/>
                      <a:pt x="800" y="114"/>
                      <a:pt x="795" y="113"/>
                    </a:cubicBezTo>
                    <a:cubicBezTo>
                      <a:pt x="796" y="92"/>
                      <a:pt x="791" y="77"/>
                      <a:pt x="785" y="68"/>
                    </a:cubicBezTo>
                    <a:cubicBezTo>
                      <a:pt x="798" y="64"/>
                      <a:pt x="820" y="74"/>
                      <a:pt x="809" y="118"/>
                    </a:cubicBezTo>
                    <a:close/>
                    <a:moveTo>
                      <a:pt x="789" y="62"/>
                    </a:moveTo>
                    <a:cubicBezTo>
                      <a:pt x="789" y="48"/>
                      <a:pt x="789" y="48"/>
                      <a:pt x="789" y="48"/>
                    </a:cubicBezTo>
                    <a:cubicBezTo>
                      <a:pt x="791" y="49"/>
                      <a:pt x="793" y="50"/>
                      <a:pt x="794" y="51"/>
                    </a:cubicBezTo>
                    <a:cubicBezTo>
                      <a:pt x="794" y="62"/>
                      <a:pt x="794" y="62"/>
                      <a:pt x="794" y="62"/>
                    </a:cubicBezTo>
                    <a:cubicBezTo>
                      <a:pt x="792" y="61"/>
                      <a:pt x="791" y="61"/>
                      <a:pt x="789" y="62"/>
                    </a:cubicBezTo>
                    <a:close/>
                    <a:moveTo>
                      <a:pt x="796" y="62"/>
                    </a:moveTo>
                    <a:cubicBezTo>
                      <a:pt x="796" y="52"/>
                      <a:pt x="796" y="52"/>
                      <a:pt x="796" y="52"/>
                    </a:cubicBezTo>
                    <a:cubicBezTo>
                      <a:pt x="797" y="53"/>
                      <a:pt x="799" y="54"/>
                      <a:pt x="800" y="55"/>
                    </a:cubicBezTo>
                    <a:cubicBezTo>
                      <a:pt x="800" y="63"/>
                      <a:pt x="800" y="63"/>
                      <a:pt x="800" y="63"/>
                    </a:cubicBezTo>
                    <a:cubicBezTo>
                      <a:pt x="799" y="62"/>
                      <a:pt x="797" y="62"/>
                      <a:pt x="796" y="62"/>
                    </a:cubicBezTo>
                    <a:close/>
                    <a:moveTo>
                      <a:pt x="802" y="64"/>
                    </a:moveTo>
                    <a:cubicBezTo>
                      <a:pt x="802" y="56"/>
                      <a:pt x="802" y="56"/>
                      <a:pt x="802" y="56"/>
                    </a:cubicBezTo>
                    <a:cubicBezTo>
                      <a:pt x="803" y="57"/>
                      <a:pt x="805" y="59"/>
                      <a:pt x="806" y="60"/>
                    </a:cubicBezTo>
                    <a:cubicBezTo>
                      <a:pt x="806" y="66"/>
                      <a:pt x="806" y="66"/>
                      <a:pt x="806" y="66"/>
                    </a:cubicBezTo>
                    <a:cubicBezTo>
                      <a:pt x="805" y="65"/>
                      <a:pt x="803" y="64"/>
                      <a:pt x="802" y="64"/>
                    </a:cubicBezTo>
                    <a:close/>
                    <a:moveTo>
                      <a:pt x="808" y="244"/>
                    </a:moveTo>
                    <a:cubicBezTo>
                      <a:pt x="812" y="244"/>
                      <a:pt x="815" y="245"/>
                      <a:pt x="819" y="245"/>
                    </a:cubicBezTo>
                    <a:cubicBezTo>
                      <a:pt x="810" y="322"/>
                      <a:pt x="810" y="322"/>
                      <a:pt x="810" y="322"/>
                    </a:cubicBezTo>
                    <a:cubicBezTo>
                      <a:pt x="808" y="322"/>
                      <a:pt x="805" y="321"/>
                      <a:pt x="803" y="320"/>
                    </a:cubicBezTo>
                    <a:lnTo>
                      <a:pt x="808" y="244"/>
                    </a:lnTo>
                    <a:close/>
                    <a:moveTo>
                      <a:pt x="800" y="319"/>
                    </a:moveTo>
                    <a:cubicBezTo>
                      <a:pt x="797" y="318"/>
                      <a:pt x="795" y="318"/>
                      <a:pt x="793" y="317"/>
                    </a:cubicBezTo>
                    <a:cubicBezTo>
                      <a:pt x="792" y="245"/>
                      <a:pt x="792" y="245"/>
                      <a:pt x="792" y="245"/>
                    </a:cubicBezTo>
                    <a:cubicBezTo>
                      <a:pt x="796" y="245"/>
                      <a:pt x="801" y="244"/>
                      <a:pt x="805" y="244"/>
                    </a:cubicBezTo>
                    <a:lnTo>
                      <a:pt x="800" y="319"/>
                    </a:lnTo>
                    <a:close/>
                    <a:moveTo>
                      <a:pt x="822" y="246"/>
                    </a:moveTo>
                    <a:cubicBezTo>
                      <a:pt x="826" y="247"/>
                      <a:pt x="830" y="248"/>
                      <a:pt x="834" y="249"/>
                    </a:cubicBezTo>
                    <a:cubicBezTo>
                      <a:pt x="821" y="327"/>
                      <a:pt x="821" y="327"/>
                      <a:pt x="821" y="327"/>
                    </a:cubicBezTo>
                    <a:cubicBezTo>
                      <a:pt x="818" y="325"/>
                      <a:pt x="816" y="324"/>
                      <a:pt x="813" y="324"/>
                    </a:cubicBezTo>
                    <a:lnTo>
                      <a:pt x="822" y="246"/>
                    </a:lnTo>
                    <a:close/>
                    <a:moveTo>
                      <a:pt x="837" y="250"/>
                    </a:moveTo>
                    <a:cubicBezTo>
                      <a:pt x="840" y="251"/>
                      <a:pt x="842" y="252"/>
                      <a:pt x="844" y="253"/>
                    </a:cubicBezTo>
                    <a:cubicBezTo>
                      <a:pt x="842" y="268"/>
                      <a:pt x="836" y="300"/>
                      <a:pt x="830" y="331"/>
                    </a:cubicBezTo>
                    <a:cubicBezTo>
                      <a:pt x="828" y="330"/>
                      <a:pt x="826" y="329"/>
                      <a:pt x="824" y="328"/>
                    </a:cubicBezTo>
                    <a:lnTo>
                      <a:pt x="837" y="250"/>
                    </a:lnTo>
                    <a:close/>
                    <a:moveTo>
                      <a:pt x="679" y="309"/>
                    </a:moveTo>
                    <a:cubicBezTo>
                      <a:pt x="677" y="307"/>
                      <a:pt x="675" y="305"/>
                      <a:pt x="673" y="304"/>
                    </a:cubicBezTo>
                    <a:cubicBezTo>
                      <a:pt x="696" y="274"/>
                      <a:pt x="781" y="210"/>
                      <a:pt x="846" y="240"/>
                    </a:cubicBezTo>
                    <a:cubicBezTo>
                      <a:pt x="846" y="242"/>
                      <a:pt x="846" y="246"/>
                      <a:pt x="845" y="249"/>
                    </a:cubicBezTo>
                    <a:cubicBezTo>
                      <a:pt x="780" y="217"/>
                      <a:pt x="706" y="277"/>
                      <a:pt x="679" y="309"/>
                    </a:cubicBezTo>
                    <a:close/>
                    <a:moveTo>
                      <a:pt x="690" y="304"/>
                    </a:moveTo>
                    <a:cubicBezTo>
                      <a:pt x="692" y="302"/>
                      <a:pt x="694" y="300"/>
                      <a:pt x="696" y="298"/>
                    </a:cubicBezTo>
                    <a:cubicBezTo>
                      <a:pt x="709" y="320"/>
                      <a:pt x="709" y="320"/>
                      <a:pt x="709" y="320"/>
                    </a:cubicBezTo>
                    <a:cubicBezTo>
                      <a:pt x="707" y="321"/>
                      <a:pt x="705" y="322"/>
                      <a:pt x="703" y="322"/>
                    </a:cubicBezTo>
                    <a:lnTo>
                      <a:pt x="690" y="304"/>
                    </a:lnTo>
                    <a:close/>
                    <a:moveTo>
                      <a:pt x="700" y="324"/>
                    </a:moveTo>
                    <a:cubicBezTo>
                      <a:pt x="699" y="324"/>
                      <a:pt x="697" y="325"/>
                      <a:pt x="695" y="326"/>
                    </a:cubicBezTo>
                    <a:cubicBezTo>
                      <a:pt x="691" y="321"/>
                      <a:pt x="687" y="317"/>
                      <a:pt x="683" y="312"/>
                    </a:cubicBezTo>
                    <a:cubicBezTo>
                      <a:pt x="684" y="310"/>
                      <a:pt x="686" y="308"/>
                      <a:pt x="688" y="306"/>
                    </a:cubicBezTo>
                    <a:lnTo>
                      <a:pt x="700" y="324"/>
                    </a:lnTo>
                    <a:close/>
                    <a:moveTo>
                      <a:pt x="698" y="296"/>
                    </a:moveTo>
                    <a:cubicBezTo>
                      <a:pt x="700" y="294"/>
                      <a:pt x="702" y="292"/>
                      <a:pt x="705" y="290"/>
                    </a:cubicBezTo>
                    <a:cubicBezTo>
                      <a:pt x="720" y="317"/>
                      <a:pt x="720" y="317"/>
                      <a:pt x="720" y="317"/>
                    </a:cubicBezTo>
                    <a:cubicBezTo>
                      <a:pt x="717" y="318"/>
                      <a:pt x="715" y="319"/>
                      <a:pt x="712" y="319"/>
                    </a:cubicBezTo>
                    <a:lnTo>
                      <a:pt x="698" y="296"/>
                    </a:lnTo>
                    <a:close/>
                    <a:moveTo>
                      <a:pt x="707" y="288"/>
                    </a:moveTo>
                    <a:cubicBezTo>
                      <a:pt x="709" y="286"/>
                      <a:pt x="712" y="284"/>
                      <a:pt x="715" y="281"/>
                    </a:cubicBezTo>
                    <a:cubicBezTo>
                      <a:pt x="729" y="315"/>
                      <a:pt x="729" y="315"/>
                      <a:pt x="729" y="315"/>
                    </a:cubicBezTo>
                    <a:cubicBezTo>
                      <a:pt x="727" y="316"/>
                      <a:pt x="725" y="316"/>
                      <a:pt x="722" y="317"/>
                    </a:cubicBezTo>
                    <a:lnTo>
                      <a:pt x="707" y="288"/>
                    </a:lnTo>
                    <a:close/>
                    <a:moveTo>
                      <a:pt x="717" y="280"/>
                    </a:moveTo>
                    <a:cubicBezTo>
                      <a:pt x="721" y="277"/>
                      <a:pt x="724" y="274"/>
                      <a:pt x="728" y="272"/>
                    </a:cubicBezTo>
                    <a:cubicBezTo>
                      <a:pt x="742" y="314"/>
                      <a:pt x="742" y="314"/>
                      <a:pt x="742" y="314"/>
                    </a:cubicBezTo>
                    <a:cubicBezTo>
                      <a:pt x="739" y="314"/>
                      <a:pt x="735" y="315"/>
                      <a:pt x="732" y="315"/>
                    </a:cubicBezTo>
                    <a:lnTo>
                      <a:pt x="717" y="280"/>
                    </a:lnTo>
                    <a:close/>
                    <a:moveTo>
                      <a:pt x="730" y="270"/>
                    </a:moveTo>
                    <a:cubicBezTo>
                      <a:pt x="734" y="268"/>
                      <a:pt x="738" y="265"/>
                      <a:pt x="742" y="263"/>
                    </a:cubicBezTo>
                    <a:cubicBezTo>
                      <a:pt x="753" y="313"/>
                      <a:pt x="753" y="313"/>
                      <a:pt x="753" y="313"/>
                    </a:cubicBezTo>
                    <a:cubicBezTo>
                      <a:pt x="750" y="313"/>
                      <a:pt x="747" y="313"/>
                      <a:pt x="745" y="314"/>
                    </a:cubicBezTo>
                    <a:lnTo>
                      <a:pt x="730" y="270"/>
                    </a:lnTo>
                    <a:close/>
                    <a:moveTo>
                      <a:pt x="745" y="261"/>
                    </a:moveTo>
                    <a:cubicBezTo>
                      <a:pt x="749" y="259"/>
                      <a:pt x="753" y="257"/>
                      <a:pt x="757" y="256"/>
                    </a:cubicBezTo>
                    <a:cubicBezTo>
                      <a:pt x="765" y="314"/>
                      <a:pt x="765" y="314"/>
                      <a:pt x="765" y="314"/>
                    </a:cubicBezTo>
                    <a:cubicBezTo>
                      <a:pt x="762" y="313"/>
                      <a:pt x="759" y="313"/>
                      <a:pt x="756" y="313"/>
                    </a:cubicBezTo>
                    <a:lnTo>
                      <a:pt x="745" y="261"/>
                    </a:lnTo>
                    <a:close/>
                    <a:moveTo>
                      <a:pt x="759" y="254"/>
                    </a:moveTo>
                    <a:cubicBezTo>
                      <a:pt x="764" y="252"/>
                      <a:pt x="768" y="251"/>
                      <a:pt x="773" y="249"/>
                    </a:cubicBezTo>
                    <a:cubicBezTo>
                      <a:pt x="778" y="315"/>
                      <a:pt x="778" y="315"/>
                      <a:pt x="778" y="315"/>
                    </a:cubicBezTo>
                    <a:cubicBezTo>
                      <a:pt x="775" y="314"/>
                      <a:pt x="772" y="314"/>
                      <a:pt x="769" y="314"/>
                    </a:cubicBezTo>
                    <a:lnTo>
                      <a:pt x="759" y="254"/>
                    </a:lnTo>
                    <a:close/>
                    <a:moveTo>
                      <a:pt x="776" y="249"/>
                    </a:moveTo>
                    <a:cubicBezTo>
                      <a:pt x="780" y="247"/>
                      <a:pt x="785" y="246"/>
                      <a:pt x="789" y="246"/>
                    </a:cubicBezTo>
                    <a:cubicBezTo>
                      <a:pt x="790" y="317"/>
                      <a:pt x="790" y="317"/>
                      <a:pt x="790" y="317"/>
                    </a:cubicBezTo>
                    <a:cubicBezTo>
                      <a:pt x="787" y="316"/>
                      <a:pt x="784" y="316"/>
                      <a:pt x="781" y="315"/>
                    </a:cubicBezTo>
                    <a:lnTo>
                      <a:pt x="776" y="249"/>
                    </a:lnTo>
                    <a:close/>
                    <a:moveTo>
                      <a:pt x="575" y="325"/>
                    </a:moveTo>
                    <a:cubicBezTo>
                      <a:pt x="572" y="328"/>
                      <a:pt x="568" y="330"/>
                      <a:pt x="565" y="333"/>
                    </a:cubicBezTo>
                    <a:cubicBezTo>
                      <a:pt x="564" y="314"/>
                      <a:pt x="563" y="296"/>
                      <a:pt x="563" y="289"/>
                    </a:cubicBezTo>
                    <a:cubicBezTo>
                      <a:pt x="570" y="292"/>
                      <a:pt x="585" y="300"/>
                      <a:pt x="601" y="308"/>
                    </a:cubicBezTo>
                    <a:cubicBezTo>
                      <a:pt x="598" y="310"/>
                      <a:pt x="595" y="312"/>
                      <a:pt x="592" y="314"/>
                    </a:cubicBezTo>
                    <a:cubicBezTo>
                      <a:pt x="584" y="310"/>
                      <a:pt x="578" y="306"/>
                      <a:pt x="574" y="304"/>
                    </a:cubicBezTo>
                    <a:cubicBezTo>
                      <a:pt x="574" y="307"/>
                      <a:pt x="574" y="315"/>
                      <a:pt x="575" y="325"/>
                    </a:cubicBezTo>
                    <a:close/>
                    <a:moveTo>
                      <a:pt x="559" y="282"/>
                    </a:moveTo>
                    <a:cubicBezTo>
                      <a:pt x="559" y="287"/>
                      <a:pt x="560" y="313"/>
                      <a:pt x="561" y="336"/>
                    </a:cubicBezTo>
                    <a:cubicBezTo>
                      <a:pt x="559" y="338"/>
                      <a:pt x="556" y="340"/>
                      <a:pt x="554" y="341"/>
                    </a:cubicBezTo>
                    <a:cubicBezTo>
                      <a:pt x="552" y="316"/>
                      <a:pt x="549" y="276"/>
                      <a:pt x="549" y="270"/>
                    </a:cubicBezTo>
                    <a:cubicBezTo>
                      <a:pt x="562" y="274"/>
                      <a:pt x="597" y="291"/>
                      <a:pt x="617" y="299"/>
                    </a:cubicBezTo>
                    <a:cubicBezTo>
                      <a:pt x="613" y="301"/>
                      <a:pt x="609" y="303"/>
                      <a:pt x="605" y="306"/>
                    </a:cubicBezTo>
                    <a:cubicBezTo>
                      <a:pt x="591" y="299"/>
                      <a:pt x="567" y="286"/>
                      <a:pt x="559" y="282"/>
                    </a:cubicBezTo>
                    <a:close/>
                    <a:moveTo>
                      <a:pt x="517" y="306"/>
                    </a:moveTo>
                    <a:cubicBezTo>
                      <a:pt x="514" y="303"/>
                      <a:pt x="514" y="303"/>
                      <a:pt x="514" y="303"/>
                    </a:cubicBezTo>
                    <a:cubicBezTo>
                      <a:pt x="519" y="275"/>
                      <a:pt x="519" y="275"/>
                      <a:pt x="519" y="275"/>
                    </a:cubicBezTo>
                    <a:cubicBezTo>
                      <a:pt x="520" y="274"/>
                      <a:pt x="522" y="273"/>
                      <a:pt x="523" y="273"/>
                    </a:cubicBezTo>
                    <a:cubicBezTo>
                      <a:pt x="523" y="278"/>
                      <a:pt x="523" y="278"/>
                      <a:pt x="523" y="278"/>
                    </a:cubicBezTo>
                    <a:lnTo>
                      <a:pt x="517" y="306"/>
                    </a:lnTo>
                    <a:close/>
                    <a:moveTo>
                      <a:pt x="523" y="284"/>
                    </a:moveTo>
                    <a:cubicBezTo>
                      <a:pt x="524" y="294"/>
                      <a:pt x="524" y="304"/>
                      <a:pt x="524" y="313"/>
                    </a:cubicBezTo>
                    <a:cubicBezTo>
                      <a:pt x="522" y="311"/>
                      <a:pt x="520" y="309"/>
                      <a:pt x="518" y="308"/>
                    </a:cubicBezTo>
                    <a:lnTo>
                      <a:pt x="523" y="284"/>
                    </a:lnTo>
                    <a:close/>
                    <a:moveTo>
                      <a:pt x="512" y="302"/>
                    </a:moveTo>
                    <a:cubicBezTo>
                      <a:pt x="511" y="301"/>
                      <a:pt x="510" y="300"/>
                      <a:pt x="509" y="299"/>
                    </a:cubicBezTo>
                    <a:cubicBezTo>
                      <a:pt x="513" y="278"/>
                      <a:pt x="513" y="278"/>
                      <a:pt x="513" y="278"/>
                    </a:cubicBezTo>
                    <a:cubicBezTo>
                      <a:pt x="515" y="277"/>
                      <a:pt x="516" y="276"/>
                      <a:pt x="518" y="276"/>
                    </a:cubicBezTo>
                    <a:lnTo>
                      <a:pt x="512" y="302"/>
                    </a:lnTo>
                    <a:close/>
                    <a:moveTo>
                      <a:pt x="508" y="298"/>
                    </a:moveTo>
                    <a:cubicBezTo>
                      <a:pt x="506" y="297"/>
                      <a:pt x="505" y="296"/>
                      <a:pt x="504" y="295"/>
                    </a:cubicBezTo>
                    <a:cubicBezTo>
                      <a:pt x="507" y="280"/>
                      <a:pt x="507" y="280"/>
                      <a:pt x="507" y="280"/>
                    </a:cubicBezTo>
                    <a:cubicBezTo>
                      <a:pt x="509" y="280"/>
                      <a:pt x="510" y="279"/>
                      <a:pt x="512" y="278"/>
                    </a:cubicBezTo>
                    <a:lnTo>
                      <a:pt x="508" y="298"/>
                    </a:lnTo>
                    <a:close/>
                    <a:moveTo>
                      <a:pt x="503" y="294"/>
                    </a:moveTo>
                    <a:cubicBezTo>
                      <a:pt x="502" y="293"/>
                      <a:pt x="501" y="292"/>
                      <a:pt x="500" y="291"/>
                    </a:cubicBezTo>
                    <a:cubicBezTo>
                      <a:pt x="501" y="282"/>
                      <a:pt x="501" y="282"/>
                      <a:pt x="501" y="282"/>
                    </a:cubicBezTo>
                    <a:cubicBezTo>
                      <a:pt x="503" y="281"/>
                      <a:pt x="504" y="281"/>
                      <a:pt x="506" y="280"/>
                    </a:cubicBezTo>
                    <a:lnTo>
                      <a:pt x="503" y="294"/>
                    </a:lnTo>
                    <a:close/>
                    <a:moveTo>
                      <a:pt x="498" y="290"/>
                    </a:moveTo>
                    <a:cubicBezTo>
                      <a:pt x="495" y="287"/>
                      <a:pt x="492" y="284"/>
                      <a:pt x="489" y="283"/>
                    </a:cubicBezTo>
                    <a:cubicBezTo>
                      <a:pt x="493" y="283"/>
                      <a:pt x="497" y="282"/>
                      <a:pt x="500" y="282"/>
                    </a:cubicBezTo>
                    <a:lnTo>
                      <a:pt x="498" y="290"/>
                    </a:lnTo>
                    <a:close/>
                    <a:moveTo>
                      <a:pt x="524" y="318"/>
                    </a:moveTo>
                    <a:cubicBezTo>
                      <a:pt x="521" y="319"/>
                      <a:pt x="517" y="320"/>
                      <a:pt x="514" y="321"/>
                    </a:cubicBezTo>
                    <a:cubicBezTo>
                      <a:pt x="496" y="311"/>
                      <a:pt x="479" y="301"/>
                      <a:pt x="467" y="294"/>
                    </a:cubicBezTo>
                    <a:cubicBezTo>
                      <a:pt x="473" y="291"/>
                      <a:pt x="480" y="287"/>
                      <a:pt x="483" y="285"/>
                    </a:cubicBezTo>
                    <a:cubicBezTo>
                      <a:pt x="489" y="289"/>
                      <a:pt x="510" y="306"/>
                      <a:pt x="524" y="318"/>
                    </a:cubicBezTo>
                    <a:close/>
                    <a:moveTo>
                      <a:pt x="547" y="318"/>
                    </a:moveTo>
                    <a:cubicBezTo>
                      <a:pt x="547" y="326"/>
                      <a:pt x="548" y="333"/>
                      <a:pt x="548" y="340"/>
                    </a:cubicBezTo>
                    <a:cubicBezTo>
                      <a:pt x="540" y="335"/>
                      <a:pt x="530" y="330"/>
                      <a:pt x="520" y="324"/>
                    </a:cubicBezTo>
                    <a:cubicBezTo>
                      <a:pt x="529" y="322"/>
                      <a:pt x="539" y="320"/>
                      <a:pt x="547" y="318"/>
                    </a:cubicBezTo>
                    <a:close/>
                    <a:moveTo>
                      <a:pt x="543" y="262"/>
                    </a:moveTo>
                    <a:cubicBezTo>
                      <a:pt x="543" y="266"/>
                      <a:pt x="545" y="290"/>
                      <a:pt x="546" y="313"/>
                    </a:cubicBezTo>
                    <a:cubicBezTo>
                      <a:pt x="541" y="314"/>
                      <a:pt x="535" y="316"/>
                      <a:pt x="530" y="317"/>
                    </a:cubicBezTo>
                    <a:cubicBezTo>
                      <a:pt x="529" y="304"/>
                      <a:pt x="529" y="285"/>
                      <a:pt x="528" y="269"/>
                    </a:cubicBezTo>
                    <a:cubicBezTo>
                      <a:pt x="536" y="263"/>
                      <a:pt x="542" y="255"/>
                      <a:pt x="548" y="247"/>
                    </a:cubicBezTo>
                    <a:cubicBezTo>
                      <a:pt x="559" y="246"/>
                      <a:pt x="587" y="259"/>
                      <a:pt x="599" y="270"/>
                    </a:cubicBezTo>
                    <a:cubicBezTo>
                      <a:pt x="602" y="263"/>
                      <a:pt x="599" y="252"/>
                      <a:pt x="593" y="241"/>
                    </a:cubicBezTo>
                    <a:cubicBezTo>
                      <a:pt x="595" y="240"/>
                      <a:pt x="597" y="238"/>
                      <a:pt x="599" y="237"/>
                    </a:cubicBezTo>
                    <a:cubicBezTo>
                      <a:pt x="612" y="244"/>
                      <a:pt x="625" y="259"/>
                      <a:pt x="627" y="271"/>
                    </a:cubicBezTo>
                    <a:cubicBezTo>
                      <a:pt x="620" y="278"/>
                      <a:pt x="613" y="284"/>
                      <a:pt x="605" y="289"/>
                    </a:cubicBezTo>
                    <a:cubicBezTo>
                      <a:pt x="581" y="278"/>
                      <a:pt x="553" y="265"/>
                      <a:pt x="543" y="262"/>
                    </a:cubicBezTo>
                    <a:close/>
                    <a:moveTo>
                      <a:pt x="831" y="156"/>
                    </a:moveTo>
                    <a:cubicBezTo>
                      <a:pt x="832" y="157"/>
                      <a:pt x="834" y="158"/>
                      <a:pt x="836" y="160"/>
                    </a:cubicBezTo>
                    <a:cubicBezTo>
                      <a:pt x="830" y="171"/>
                      <a:pt x="830" y="171"/>
                      <a:pt x="830" y="171"/>
                    </a:cubicBezTo>
                    <a:cubicBezTo>
                      <a:pt x="831" y="166"/>
                      <a:pt x="831" y="161"/>
                      <a:pt x="831" y="156"/>
                    </a:cubicBezTo>
                    <a:close/>
                    <a:moveTo>
                      <a:pt x="842" y="184"/>
                    </a:moveTo>
                    <a:cubicBezTo>
                      <a:pt x="841" y="183"/>
                      <a:pt x="840" y="182"/>
                      <a:pt x="839" y="181"/>
                    </a:cubicBezTo>
                    <a:cubicBezTo>
                      <a:pt x="847" y="166"/>
                      <a:pt x="847" y="166"/>
                      <a:pt x="847" y="166"/>
                    </a:cubicBezTo>
                    <a:cubicBezTo>
                      <a:pt x="848" y="166"/>
                      <a:pt x="849" y="167"/>
                      <a:pt x="850" y="167"/>
                    </a:cubicBezTo>
                    <a:lnTo>
                      <a:pt x="842" y="184"/>
                    </a:lnTo>
                    <a:close/>
                    <a:moveTo>
                      <a:pt x="851" y="168"/>
                    </a:moveTo>
                    <a:cubicBezTo>
                      <a:pt x="853" y="168"/>
                      <a:pt x="854" y="169"/>
                      <a:pt x="855" y="169"/>
                    </a:cubicBezTo>
                    <a:cubicBezTo>
                      <a:pt x="846" y="188"/>
                      <a:pt x="846" y="188"/>
                      <a:pt x="846" y="188"/>
                    </a:cubicBezTo>
                    <a:cubicBezTo>
                      <a:pt x="845" y="187"/>
                      <a:pt x="844" y="186"/>
                      <a:pt x="843" y="185"/>
                    </a:cubicBezTo>
                    <a:lnTo>
                      <a:pt x="851" y="168"/>
                    </a:lnTo>
                    <a:close/>
                    <a:moveTo>
                      <a:pt x="838" y="180"/>
                    </a:moveTo>
                    <a:cubicBezTo>
                      <a:pt x="837" y="179"/>
                      <a:pt x="836" y="178"/>
                      <a:pt x="835" y="177"/>
                    </a:cubicBezTo>
                    <a:cubicBezTo>
                      <a:pt x="842" y="163"/>
                      <a:pt x="842" y="163"/>
                      <a:pt x="842" y="163"/>
                    </a:cubicBezTo>
                    <a:cubicBezTo>
                      <a:pt x="843" y="164"/>
                      <a:pt x="844" y="164"/>
                      <a:pt x="845" y="165"/>
                    </a:cubicBezTo>
                    <a:lnTo>
                      <a:pt x="838" y="180"/>
                    </a:lnTo>
                    <a:close/>
                    <a:moveTo>
                      <a:pt x="834" y="176"/>
                    </a:moveTo>
                    <a:cubicBezTo>
                      <a:pt x="833" y="175"/>
                      <a:pt x="832" y="174"/>
                      <a:pt x="831" y="174"/>
                    </a:cubicBezTo>
                    <a:cubicBezTo>
                      <a:pt x="837" y="160"/>
                      <a:pt x="837" y="160"/>
                      <a:pt x="837" y="160"/>
                    </a:cubicBezTo>
                    <a:cubicBezTo>
                      <a:pt x="838" y="161"/>
                      <a:pt x="840" y="162"/>
                      <a:pt x="841" y="162"/>
                    </a:cubicBezTo>
                    <a:lnTo>
                      <a:pt x="834" y="176"/>
                    </a:lnTo>
                    <a:close/>
                    <a:moveTo>
                      <a:pt x="824" y="144"/>
                    </a:moveTo>
                    <a:cubicBezTo>
                      <a:pt x="833" y="165"/>
                      <a:pt x="827" y="191"/>
                      <a:pt x="797" y="213"/>
                    </a:cubicBezTo>
                    <a:cubicBezTo>
                      <a:pt x="786" y="221"/>
                      <a:pt x="741" y="242"/>
                      <a:pt x="706" y="209"/>
                    </a:cubicBezTo>
                    <a:cubicBezTo>
                      <a:pt x="711" y="206"/>
                      <a:pt x="716" y="203"/>
                      <a:pt x="722" y="199"/>
                    </a:cubicBezTo>
                    <a:cubicBezTo>
                      <a:pt x="739" y="208"/>
                      <a:pt x="754" y="207"/>
                      <a:pt x="764" y="203"/>
                    </a:cubicBezTo>
                    <a:cubicBezTo>
                      <a:pt x="782" y="193"/>
                      <a:pt x="784" y="171"/>
                      <a:pt x="770" y="154"/>
                    </a:cubicBezTo>
                    <a:cubicBezTo>
                      <a:pt x="752" y="164"/>
                      <a:pt x="752" y="164"/>
                      <a:pt x="752" y="164"/>
                    </a:cubicBezTo>
                    <a:cubicBezTo>
                      <a:pt x="747" y="145"/>
                      <a:pt x="757" y="125"/>
                      <a:pt x="776" y="119"/>
                    </a:cubicBezTo>
                    <a:cubicBezTo>
                      <a:pt x="796" y="113"/>
                      <a:pt x="816" y="124"/>
                      <a:pt x="824" y="144"/>
                    </a:cubicBezTo>
                    <a:close/>
                    <a:moveTo>
                      <a:pt x="822" y="130"/>
                    </a:moveTo>
                    <a:cubicBezTo>
                      <a:pt x="840" y="126"/>
                      <a:pt x="840" y="126"/>
                      <a:pt x="840" y="126"/>
                    </a:cubicBezTo>
                    <a:cubicBezTo>
                      <a:pt x="829" y="145"/>
                      <a:pt x="829" y="145"/>
                      <a:pt x="829" y="145"/>
                    </a:cubicBezTo>
                    <a:cubicBezTo>
                      <a:pt x="827" y="140"/>
                      <a:pt x="825" y="134"/>
                      <a:pt x="822" y="130"/>
                    </a:cubicBezTo>
                    <a:close/>
                    <a:moveTo>
                      <a:pt x="800" y="216"/>
                    </a:moveTo>
                    <a:cubicBezTo>
                      <a:pt x="804" y="213"/>
                      <a:pt x="807" y="210"/>
                      <a:pt x="811" y="206"/>
                    </a:cubicBezTo>
                    <a:cubicBezTo>
                      <a:pt x="820" y="211"/>
                      <a:pt x="835" y="223"/>
                      <a:pt x="842" y="234"/>
                    </a:cubicBezTo>
                    <a:cubicBezTo>
                      <a:pt x="834" y="231"/>
                      <a:pt x="826" y="229"/>
                      <a:pt x="818" y="229"/>
                    </a:cubicBezTo>
                    <a:cubicBezTo>
                      <a:pt x="813" y="224"/>
                      <a:pt x="806" y="219"/>
                      <a:pt x="800" y="216"/>
                    </a:cubicBezTo>
                    <a:close/>
                    <a:moveTo>
                      <a:pt x="811" y="229"/>
                    </a:moveTo>
                    <a:cubicBezTo>
                      <a:pt x="783" y="228"/>
                      <a:pt x="753" y="239"/>
                      <a:pt x="728" y="253"/>
                    </a:cubicBezTo>
                    <a:cubicBezTo>
                      <a:pt x="720" y="244"/>
                      <a:pt x="704" y="229"/>
                      <a:pt x="690" y="215"/>
                    </a:cubicBezTo>
                    <a:cubicBezTo>
                      <a:pt x="694" y="214"/>
                      <a:pt x="697" y="213"/>
                      <a:pt x="701" y="212"/>
                    </a:cubicBezTo>
                    <a:cubicBezTo>
                      <a:pt x="733" y="245"/>
                      <a:pt x="779" y="228"/>
                      <a:pt x="795" y="219"/>
                    </a:cubicBezTo>
                    <a:cubicBezTo>
                      <a:pt x="801" y="221"/>
                      <a:pt x="806" y="225"/>
                      <a:pt x="811" y="229"/>
                    </a:cubicBezTo>
                    <a:close/>
                    <a:moveTo>
                      <a:pt x="767" y="160"/>
                    </a:moveTo>
                    <a:cubicBezTo>
                      <a:pt x="785" y="180"/>
                      <a:pt x="764" y="222"/>
                      <a:pt x="715" y="190"/>
                    </a:cubicBezTo>
                    <a:lnTo>
                      <a:pt x="767" y="160"/>
                    </a:lnTo>
                    <a:close/>
                    <a:moveTo>
                      <a:pt x="708" y="189"/>
                    </a:moveTo>
                    <a:cubicBezTo>
                      <a:pt x="710" y="191"/>
                      <a:pt x="713" y="194"/>
                      <a:pt x="716" y="195"/>
                    </a:cubicBezTo>
                    <a:cubicBezTo>
                      <a:pt x="709" y="200"/>
                      <a:pt x="702" y="204"/>
                      <a:pt x="697" y="207"/>
                    </a:cubicBezTo>
                    <a:cubicBezTo>
                      <a:pt x="693" y="208"/>
                      <a:pt x="689" y="209"/>
                      <a:pt x="686" y="210"/>
                    </a:cubicBezTo>
                    <a:cubicBezTo>
                      <a:pt x="673" y="197"/>
                      <a:pt x="663" y="186"/>
                      <a:pt x="658" y="183"/>
                    </a:cubicBezTo>
                    <a:cubicBezTo>
                      <a:pt x="645" y="175"/>
                      <a:pt x="620" y="181"/>
                      <a:pt x="600" y="215"/>
                    </a:cubicBezTo>
                    <a:cubicBezTo>
                      <a:pt x="607" y="217"/>
                      <a:pt x="614" y="219"/>
                      <a:pt x="621" y="223"/>
                    </a:cubicBezTo>
                    <a:cubicBezTo>
                      <a:pt x="609" y="226"/>
                      <a:pt x="598" y="232"/>
                      <a:pt x="591" y="238"/>
                    </a:cubicBezTo>
                    <a:cubicBezTo>
                      <a:pt x="587" y="230"/>
                      <a:pt x="582" y="224"/>
                      <a:pt x="577" y="220"/>
                    </a:cubicBezTo>
                    <a:cubicBezTo>
                      <a:pt x="588" y="209"/>
                      <a:pt x="596" y="197"/>
                      <a:pt x="602" y="185"/>
                    </a:cubicBezTo>
                    <a:cubicBezTo>
                      <a:pt x="663" y="138"/>
                      <a:pt x="680" y="205"/>
                      <a:pt x="746" y="163"/>
                    </a:cubicBezTo>
                    <a:cubicBezTo>
                      <a:pt x="747" y="164"/>
                      <a:pt x="747" y="165"/>
                      <a:pt x="747" y="166"/>
                    </a:cubicBezTo>
                    <a:lnTo>
                      <a:pt x="708" y="189"/>
                    </a:lnTo>
                    <a:close/>
                    <a:moveTo>
                      <a:pt x="612" y="230"/>
                    </a:moveTo>
                    <a:cubicBezTo>
                      <a:pt x="616" y="228"/>
                      <a:pt x="621" y="227"/>
                      <a:pt x="626" y="226"/>
                    </a:cubicBezTo>
                    <a:cubicBezTo>
                      <a:pt x="634" y="231"/>
                      <a:pt x="641" y="238"/>
                      <a:pt x="646" y="248"/>
                    </a:cubicBezTo>
                    <a:cubicBezTo>
                      <a:pt x="644" y="251"/>
                      <a:pt x="641" y="255"/>
                      <a:pt x="638" y="259"/>
                    </a:cubicBezTo>
                    <a:cubicBezTo>
                      <a:pt x="634" y="244"/>
                      <a:pt x="623" y="234"/>
                      <a:pt x="612" y="230"/>
                    </a:cubicBezTo>
                    <a:close/>
                    <a:moveTo>
                      <a:pt x="636" y="261"/>
                    </a:moveTo>
                    <a:cubicBezTo>
                      <a:pt x="634" y="264"/>
                      <a:pt x="632" y="266"/>
                      <a:pt x="630" y="269"/>
                    </a:cubicBezTo>
                    <a:cubicBezTo>
                      <a:pt x="626" y="254"/>
                      <a:pt x="612" y="240"/>
                      <a:pt x="602" y="235"/>
                    </a:cubicBezTo>
                    <a:cubicBezTo>
                      <a:pt x="604" y="234"/>
                      <a:pt x="606" y="233"/>
                      <a:pt x="608" y="232"/>
                    </a:cubicBezTo>
                    <a:cubicBezTo>
                      <a:pt x="622" y="237"/>
                      <a:pt x="633" y="249"/>
                      <a:pt x="636" y="261"/>
                    </a:cubicBezTo>
                    <a:close/>
                    <a:moveTo>
                      <a:pt x="611" y="210"/>
                    </a:moveTo>
                    <a:cubicBezTo>
                      <a:pt x="621" y="189"/>
                      <a:pt x="648" y="179"/>
                      <a:pt x="660" y="192"/>
                    </a:cubicBezTo>
                    <a:cubicBezTo>
                      <a:pt x="667" y="201"/>
                      <a:pt x="653" y="236"/>
                      <a:pt x="649" y="243"/>
                    </a:cubicBezTo>
                    <a:cubicBezTo>
                      <a:pt x="643" y="232"/>
                      <a:pt x="627" y="213"/>
                      <a:pt x="611" y="210"/>
                    </a:cubicBezTo>
                    <a:close/>
                    <a:moveTo>
                      <a:pt x="609" y="291"/>
                    </a:moveTo>
                    <a:cubicBezTo>
                      <a:pt x="646" y="269"/>
                      <a:pt x="668" y="229"/>
                      <a:pt x="667" y="197"/>
                    </a:cubicBezTo>
                    <a:cubicBezTo>
                      <a:pt x="685" y="215"/>
                      <a:pt x="715" y="245"/>
                      <a:pt x="725" y="257"/>
                    </a:cubicBezTo>
                    <a:cubicBezTo>
                      <a:pt x="713" y="262"/>
                      <a:pt x="683" y="284"/>
                      <a:pt x="670" y="301"/>
                    </a:cubicBezTo>
                    <a:cubicBezTo>
                      <a:pt x="662" y="295"/>
                      <a:pt x="655" y="291"/>
                      <a:pt x="648" y="289"/>
                    </a:cubicBezTo>
                    <a:cubicBezTo>
                      <a:pt x="643" y="288"/>
                      <a:pt x="634" y="291"/>
                      <a:pt x="622" y="296"/>
                    </a:cubicBezTo>
                    <a:cubicBezTo>
                      <a:pt x="618" y="295"/>
                      <a:pt x="614" y="293"/>
                      <a:pt x="609" y="291"/>
                    </a:cubicBezTo>
                    <a:close/>
                    <a:moveTo>
                      <a:pt x="814" y="203"/>
                    </a:moveTo>
                    <a:cubicBezTo>
                      <a:pt x="820" y="196"/>
                      <a:pt x="825" y="188"/>
                      <a:pt x="828" y="180"/>
                    </a:cubicBezTo>
                    <a:cubicBezTo>
                      <a:pt x="836" y="185"/>
                      <a:pt x="847" y="195"/>
                      <a:pt x="853" y="206"/>
                    </a:cubicBezTo>
                    <a:cubicBezTo>
                      <a:pt x="847" y="235"/>
                      <a:pt x="847" y="235"/>
                      <a:pt x="847" y="235"/>
                    </a:cubicBezTo>
                    <a:cubicBezTo>
                      <a:pt x="844" y="223"/>
                      <a:pt x="825" y="208"/>
                      <a:pt x="814" y="203"/>
                    </a:cubicBezTo>
                    <a:close/>
                    <a:moveTo>
                      <a:pt x="850" y="193"/>
                    </a:moveTo>
                    <a:cubicBezTo>
                      <a:pt x="860" y="174"/>
                      <a:pt x="860" y="174"/>
                      <a:pt x="860" y="174"/>
                    </a:cubicBezTo>
                    <a:cubicBezTo>
                      <a:pt x="854" y="199"/>
                      <a:pt x="854" y="199"/>
                      <a:pt x="854" y="199"/>
                    </a:cubicBezTo>
                    <a:cubicBezTo>
                      <a:pt x="853" y="197"/>
                      <a:pt x="852" y="195"/>
                      <a:pt x="850" y="193"/>
                    </a:cubicBezTo>
                    <a:close/>
                    <a:moveTo>
                      <a:pt x="849" y="192"/>
                    </a:moveTo>
                    <a:cubicBezTo>
                      <a:pt x="849" y="191"/>
                      <a:pt x="848" y="190"/>
                      <a:pt x="847" y="189"/>
                    </a:cubicBezTo>
                    <a:cubicBezTo>
                      <a:pt x="856" y="170"/>
                      <a:pt x="856" y="170"/>
                      <a:pt x="856" y="170"/>
                    </a:cubicBezTo>
                    <a:cubicBezTo>
                      <a:pt x="858" y="170"/>
                      <a:pt x="859" y="170"/>
                      <a:pt x="860" y="171"/>
                    </a:cubicBezTo>
                    <a:lnTo>
                      <a:pt x="849" y="192"/>
                    </a:lnTo>
                    <a:close/>
                    <a:moveTo>
                      <a:pt x="830" y="150"/>
                    </a:moveTo>
                    <a:cubicBezTo>
                      <a:pt x="850" y="121"/>
                      <a:pt x="850" y="121"/>
                      <a:pt x="850" y="121"/>
                    </a:cubicBezTo>
                    <a:cubicBezTo>
                      <a:pt x="818" y="125"/>
                      <a:pt x="818" y="125"/>
                      <a:pt x="818" y="125"/>
                    </a:cubicBezTo>
                    <a:cubicBezTo>
                      <a:pt x="816" y="123"/>
                      <a:pt x="814" y="121"/>
                      <a:pt x="812" y="120"/>
                    </a:cubicBezTo>
                    <a:cubicBezTo>
                      <a:pt x="815" y="114"/>
                      <a:pt x="816" y="108"/>
                      <a:pt x="817" y="104"/>
                    </a:cubicBezTo>
                    <a:cubicBezTo>
                      <a:pt x="857" y="97"/>
                      <a:pt x="882" y="170"/>
                      <a:pt x="958" y="165"/>
                    </a:cubicBezTo>
                    <a:cubicBezTo>
                      <a:pt x="955" y="180"/>
                      <a:pt x="955" y="180"/>
                      <a:pt x="955" y="180"/>
                    </a:cubicBezTo>
                    <a:cubicBezTo>
                      <a:pt x="938" y="178"/>
                      <a:pt x="864" y="168"/>
                      <a:pt x="864" y="168"/>
                    </a:cubicBezTo>
                    <a:cubicBezTo>
                      <a:pt x="855" y="166"/>
                      <a:pt x="839" y="159"/>
                      <a:pt x="830" y="150"/>
                    </a:cubicBezTo>
                    <a:close/>
                    <a:moveTo>
                      <a:pt x="808" y="67"/>
                    </a:moveTo>
                    <a:cubicBezTo>
                      <a:pt x="808" y="61"/>
                      <a:pt x="808" y="61"/>
                      <a:pt x="808" y="61"/>
                    </a:cubicBezTo>
                    <a:cubicBezTo>
                      <a:pt x="810" y="63"/>
                      <a:pt x="812" y="66"/>
                      <a:pt x="814" y="68"/>
                    </a:cubicBezTo>
                    <a:cubicBezTo>
                      <a:pt x="812" y="68"/>
                      <a:pt x="811" y="69"/>
                      <a:pt x="810" y="69"/>
                    </a:cubicBezTo>
                    <a:cubicBezTo>
                      <a:pt x="809" y="69"/>
                      <a:pt x="808" y="68"/>
                      <a:pt x="808" y="67"/>
                    </a:cubicBezTo>
                    <a:close/>
                    <a:moveTo>
                      <a:pt x="787" y="62"/>
                    </a:moveTo>
                    <a:cubicBezTo>
                      <a:pt x="786" y="62"/>
                      <a:pt x="784" y="63"/>
                      <a:pt x="782" y="63"/>
                    </a:cubicBezTo>
                    <a:cubicBezTo>
                      <a:pt x="783" y="45"/>
                      <a:pt x="783" y="45"/>
                      <a:pt x="783" y="45"/>
                    </a:cubicBezTo>
                    <a:cubicBezTo>
                      <a:pt x="785" y="46"/>
                      <a:pt x="786" y="47"/>
                      <a:pt x="788" y="47"/>
                    </a:cubicBezTo>
                    <a:lnTo>
                      <a:pt x="787" y="62"/>
                    </a:lnTo>
                    <a:close/>
                    <a:moveTo>
                      <a:pt x="610" y="133"/>
                    </a:moveTo>
                    <a:cubicBezTo>
                      <a:pt x="609" y="129"/>
                      <a:pt x="607" y="125"/>
                      <a:pt x="604" y="123"/>
                    </a:cubicBezTo>
                    <a:cubicBezTo>
                      <a:pt x="606" y="121"/>
                      <a:pt x="609" y="118"/>
                      <a:pt x="611" y="116"/>
                    </a:cubicBezTo>
                    <a:lnTo>
                      <a:pt x="610" y="133"/>
                    </a:lnTo>
                    <a:close/>
                    <a:moveTo>
                      <a:pt x="571" y="219"/>
                    </a:moveTo>
                    <a:cubicBezTo>
                      <a:pt x="581" y="229"/>
                      <a:pt x="593" y="248"/>
                      <a:pt x="595" y="259"/>
                    </a:cubicBezTo>
                    <a:cubicBezTo>
                      <a:pt x="583" y="251"/>
                      <a:pt x="557" y="240"/>
                      <a:pt x="546" y="241"/>
                    </a:cubicBezTo>
                    <a:cubicBezTo>
                      <a:pt x="544" y="245"/>
                      <a:pt x="520" y="284"/>
                      <a:pt x="485" y="277"/>
                    </a:cubicBezTo>
                    <a:cubicBezTo>
                      <a:pt x="486" y="277"/>
                      <a:pt x="486" y="276"/>
                      <a:pt x="486" y="276"/>
                    </a:cubicBezTo>
                    <a:cubicBezTo>
                      <a:pt x="488" y="273"/>
                      <a:pt x="473" y="238"/>
                      <a:pt x="460" y="209"/>
                    </a:cubicBezTo>
                    <a:cubicBezTo>
                      <a:pt x="469" y="193"/>
                      <a:pt x="482" y="177"/>
                      <a:pt x="494" y="160"/>
                    </a:cubicBezTo>
                    <a:cubicBezTo>
                      <a:pt x="526" y="119"/>
                      <a:pt x="573" y="105"/>
                      <a:pt x="597" y="126"/>
                    </a:cubicBezTo>
                    <a:cubicBezTo>
                      <a:pt x="618" y="144"/>
                      <a:pt x="602" y="187"/>
                      <a:pt x="571" y="219"/>
                    </a:cubicBezTo>
                    <a:close/>
                    <a:moveTo>
                      <a:pt x="456" y="201"/>
                    </a:moveTo>
                    <a:cubicBezTo>
                      <a:pt x="448" y="184"/>
                      <a:pt x="441" y="171"/>
                      <a:pt x="439" y="171"/>
                    </a:cubicBezTo>
                    <a:cubicBezTo>
                      <a:pt x="435" y="170"/>
                      <a:pt x="416" y="176"/>
                      <a:pt x="390" y="186"/>
                    </a:cubicBezTo>
                    <a:cubicBezTo>
                      <a:pt x="391" y="171"/>
                      <a:pt x="391" y="158"/>
                      <a:pt x="392" y="149"/>
                    </a:cubicBezTo>
                    <a:cubicBezTo>
                      <a:pt x="408" y="155"/>
                      <a:pt x="440" y="167"/>
                      <a:pt x="473" y="178"/>
                    </a:cubicBezTo>
                    <a:cubicBezTo>
                      <a:pt x="467" y="186"/>
                      <a:pt x="461" y="194"/>
                      <a:pt x="456" y="201"/>
                    </a:cubicBezTo>
                    <a:close/>
                    <a:moveTo>
                      <a:pt x="487" y="161"/>
                    </a:moveTo>
                    <a:cubicBezTo>
                      <a:pt x="480" y="158"/>
                      <a:pt x="473" y="155"/>
                      <a:pt x="465" y="152"/>
                    </a:cubicBezTo>
                    <a:cubicBezTo>
                      <a:pt x="492" y="124"/>
                      <a:pt x="556" y="62"/>
                      <a:pt x="572" y="64"/>
                    </a:cubicBezTo>
                    <a:cubicBezTo>
                      <a:pt x="590" y="67"/>
                      <a:pt x="603" y="91"/>
                      <a:pt x="603" y="100"/>
                    </a:cubicBezTo>
                    <a:cubicBezTo>
                      <a:pt x="602" y="103"/>
                      <a:pt x="598" y="109"/>
                      <a:pt x="592" y="115"/>
                    </a:cubicBezTo>
                    <a:cubicBezTo>
                      <a:pt x="564" y="102"/>
                      <a:pt x="522" y="117"/>
                      <a:pt x="487" y="161"/>
                    </a:cubicBezTo>
                    <a:close/>
                    <a:moveTo>
                      <a:pt x="362" y="111"/>
                    </a:moveTo>
                    <a:cubicBezTo>
                      <a:pt x="361" y="129"/>
                      <a:pt x="358" y="161"/>
                      <a:pt x="357" y="191"/>
                    </a:cubicBezTo>
                    <a:cubicBezTo>
                      <a:pt x="324" y="116"/>
                      <a:pt x="324" y="116"/>
                      <a:pt x="324" y="116"/>
                    </a:cubicBezTo>
                    <a:cubicBezTo>
                      <a:pt x="310" y="161"/>
                      <a:pt x="310" y="161"/>
                      <a:pt x="310" y="161"/>
                    </a:cubicBezTo>
                    <a:cubicBezTo>
                      <a:pt x="293" y="157"/>
                      <a:pt x="293" y="157"/>
                      <a:pt x="293" y="157"/>
                    </a:cubicBezTo>
                    <a:cubicBezTo>
                      <a:pt x="291" y="153"/>
                      <a:pt x="291" y="153"/>
                      <a:pt x="291" y="153"/>
                    </a:cubicBezTo>
                    <a:cubicBezTo>
                      <a:pt x="311" y="108"/>
                      <a:pt x="334" y="61"/>
                      <a:pt x="341" y="59"/>
                    </a:cubicBezTo>
                    <a:cubicBezTo>
                      <a:pt x="347" y="57"/>
                      <a:pt x="379" y="71"/>
                      <a:pt x="402" y="83"/>
                    </a:cubicBezTo>
                    <a:cubicBezTo>
                      <a:pt x="392" y="93"/>
                      <a:pt x="386" y="105"/>
                      <a:pt x="384" y="120"/>
                    </a:cubicBezTo>
                    <a:cubicBezTo>
                      <a:pt x="376" y="116"/>
                      <a:pt x="368" y="113"/>
                      <a:pt x="362" y="111"/>
                    </a:cubicBezTo>
                    <a:close/>
                    <a:moveTo>
                      <a:pt x="314" y="168"/>
                    </a:moveTo>
                    <a:cubicBezTo>
                      <a:pt x="325" y="132"/>
                      <a:pt x="325" y="132"/>
                      <a:pt x="325" y="132"/>
                    </a:cubicBezTo>
                    <a:cubicBezTo>
                      <a:pt x="355" y="201"/>
                      <a:pt x="355" y="201"/>
                      <a:pt x="355" y="201"/>
                    </a:cubicBezTo>
                    <a:cubicBezTo>
                      <a:pt x="339" y="208"/>
                      <a:pt x="322" y="215"/>
                      <a:pt x="307" y="223"/>
                    </a:cubicBezTo>
                    <a:cubicBezTo>
                      <a:pt x="277" y="158"/>
                      <a:pt x="277" y="158"/>
                      <a:pt x="277" y="158"/>
                    </a:cubicBezTo>
                    <a:lnTo>
                      <a:pt x="314" y="168"/>
                    </a:lnTo>
                    <a:close/>
                    <a:moveTo>
                      <a:pt x="246" y="298"/>
                    </a:moveTo>
                    <a:cubicBezTo>
                      <a:pt x="238" y="298"/>
                      <a:pt x="229" y="294"/>
                      <a:pt x="224" y="287"/>
                    </a:cubicBezTo>
                    <a:cubicBezTo>
                      <a:pt x="215" y="273"/>
                      <a:pt x="218" y="254"/>
                      <a:pt x="231" y="245"/>
                    </a:cubicBezTo>
                    <a:cubicBezTo>
                      <a:pt x="241" y="237"/>
                      <a:pt x="253" y="236"/>
                      <a:pt x="264" y="245"/>
                    </a:cubicBezTo>
                    <a:cubicBezTo>
                      <a:pt x="248" y="254"/>
                      <a:pt x="238" y="261"/>
                      <a:pt x="236" y="266"/>
                    </a:cubicBezTo>
                    <a:cubicBezTo>
                      <a:pt x="235" y="269"/>
                      <a:pt x="239" y="282"/>
                      <a:pt x="246" y="298"/>
                    </a:cubicBezTo>
                    <a:close/>
                    <a:moveTo>
                      <a:pt x="228" y="241"/>
                    </a:moveTo>
                    <a:cubicBezTo>
                      <a:pt x="213" y="252"/>
                      <a:pt x="209" y="274"/>
                      <a:pt x="220" y="290"/>
                    </a:cubicBezTo>
                    <a:cubicBezTo>
                      <a:pt x="225" y="298"/>
                      <a:pt x="233" y="302"/>
                      <a:pt x="242" y="303"/>
                    </a:cubicBezTo>
                    <a:cubicBezTo>
                      <a:pt x="237" y="306"/>
                      <a:pt x="232" y="311"/>
                      <a:pt x="226" y="316"/>
                    </a:cubicBezTo>
                    <a:cubicBezTo>
                      <a:pt x="219" y="313"/>
                      <a:pt x="212" y="308"/>
                      <a:pt x="206" y="301"/>
                    </a:cubicBezTo>
                    <a:cubicBezTo>
                      <a:pt x="188" y="277"/>
                      <a:pt x="196" y="247"/>
                      <a:pt x="218" y="231"/>
                    </a:cubicBezTo>
                    <a:cubicBezTo>
                      <a:pt x="237" y="217"/>
                      <a:pt x="259" y="217"/>
                      <a:pt x="279" y="236"/>
                    </a:cubicBezTo>
                    <a:cubicBezTo>
                      <a:pt x="275" y="238"/>
                      <a:pt x="272" y="240"/>
                      <a:pt x="268" y="242"/>
                    </a:cubicBezTo>
                    <a:cubicBezTo>
                      <a:pt x="255" y="231"/>
                      <a:pt x="241" y="232"/>
                      <a:pt x="228" y="241"/>
                    </a:cubicBezTo>
                    <a:close/>
                    <a:moveTo>
                      <a:pt x="181" y="353"/>
                    </a:moveTo>
                    <a:cubicBezTo>
                      <a:pt x="175" y="357"/>
                      <a:pt x="170" y="360"/>
                      <a:pt x="166" y="363"/>
                    </a:cubicBezTo>
                    <a:cubicBezTo>
                      <a:pt x="152" y="338"/>
                      <a:pt x="165" y="319"/>
                      <a:pt x="184" y="310"/>
                    </a:cubicBezTo>
                    <a:cubicBezTo>
                      <a:pt x="186" y="313"/>
                      <a:pt x="189" y="317"/>
                      <a:pt x="191" y="319"/>
                    </a:cubicBezTo>
                    <a:cubicBezTo>
                      <a:pt x="180" y="327"/>
                      <a:pt x="176" y="340"/>
                      <a:pt x="181" y="353"/>
                    </a:cubicBezTo>
                    <a:close/>
                    <a:moveTo>
                      <a:pt x="194" y="323"/>
                    </a:moveTo>
                    <a:cubicBezTo>
                      <a:pt x="198" y="327"/>
                      <a:pt x="202" y="330"/>
                      <a:pt x="206" y="332"/>
                    </a:cubicBezTo>
                    <a:cubicBezTo>
                      <a:pt x="199" y="338"/>
                      <a:pt x="192" y="344"/>
                      <a:pt x="185" y="349"/>
                    </a:cubicBezTo>
                    <a:cubicBezTo>
                      <a:pt x="181" y="339"/>
                      <a:pt x="185" y="328"/>
                      <a:pt x="194" y="323"/>
                    </a:cubicBezTo>
                    <a:close/>
                    <a:moveTo>
                      <a:pt x="182" y="306"/>
                    </a:moveTo>
                    <a:cubicBezTo>
                      <a:pt x="160" y="317"/>
                      <a:pt x="147" y="338"/>
                      <a:pt x="161" y="366"/>
                    </a:cubicBezTo>
                    <a:cubicBezTo>
                      <a:pt x="157" y="369"/>
                      <a:pt x="153" y="371"/>
                      <a:pt x="150" y="372"/>
                    </a:cubicBezTo>
                    <a:cubicBezTo>
                      <a:pt x="116" y="343"/>
                      <a:pt x="146" y="293"/>
                      <a:pt x="177" y="295"/>
                    </a:cubicBezTo>
                    <a:cubicBezTo>
                      <a:pt x="179" y="299"/>
                      <a:pt x="180" y="303"/>
                      <a:pt x="182" y="306"/>
                    </a:cubicBezTo>
                    <a:close/>
                    <a:moveTo>
                      <a:pt x="469" y="301"/>
                    </a:moveTo>
                    <a:cubicBezTo>
                      <a:pt x="490" y="312"/>
                      <a:pt x="524" y="332"/>
                      <a:pt x="550" y="345"/>
                    </a:cubicBezTo>
                    <a:cubicBezTo>
                      <a:pt x="545" y="349"/>
                      <a:pt x="541" y="353"/>
                      <a:pt x="537" y="357"/>
                    </a:cubicBezTo>
                    <a:cubicBezTo>
                      <a:pt x="518" y="346"/>
                      <a:pt x="496" y="334"/>
                      <a:pt x="481" y="326"/>
                    </a:cubicBezTo>
                    <a:cubicBezTo>
                      <a:pt x="481" y="336"/>
                      <a:pt x="480" y="380"/>
                      <a:pt x="480" y="415"/>
                    </a:cubicBezTo>
                    <a:cubicBezTo>
                      <a:pt x="475" y="411"/>
                      <a:pt x="471" y="408"/>
                      <a:pt x="467" y="405"/>
                    </a:cubicBezTo>
                    <a:cubicBezTo>
                      <a:pt x="469" y="371"/>
                      <a:pt x="467" y="313"/>
                      <a:pt x="469" y="301"/>
                    </a:cubicBezTo>
                    <a:close/>
                    <a:moveTo>
                      <a:pt x="484" y="420"/>
                    </a:moveTo>
                    <a:cubicBezTo>
                      <a:pt x="485" y="387"/>
                      <a:pt x="486" y="344"/>
                      <a:pt x="486" y="335"/>
                    </a:cubicBezTo>
                    <a:cubicBezTo>
                      <a:pt x="499" y="341"/>
                      <a:pt x="516" y="351"/>
                      <a:pt x="533" y="361"/>
                    </a:cubicBezTo>
                    <a:cubicBezTo>
                      <a:pt x="530" y="364"/>
                      <a:pt x="527" y="367"/>
                      <a:pt x="524" y="370"/>
                    </a:cubicBezTo>
                    <a:cubicBezTo>
                      <a:pt x="512" y="363"/>
                      <a:pt x="502" y="357"/>
                      <a:pt x="494" y="352"/>
                    </a:cubicBezTo>
                    <a:cubicBezTo>
                      <a:pt x="495" y="362"/>
                      <a:pt x="499" y="379"/>
                      <a:pt x="504" y="399"/>
                    </a:cubicBezTo>
                    <a:cubicBezTo>
                      <a:pt x="499" y="416"/>
                      <a:pt x="507" y="437"/>
                      <a:pt x="519" y="454"/>
                    </a:cubicBezTo>
                    <a:cubicBezTo>
                      <a:pt x="521" y="460"/>
                      <a:pt x="522" y="465"/>
                      <a:pt x="524" y="470"/>
                    </a:cubicBezTo>
                    <a:cubicBezTo>
                      <a:pt x="521" y="472"/>
                      <a:pt x="519" y="473"/>
                      <a:pt x="517" y="474"/>
                    </a:cubicBezTo>
                    <a:cubicBezTo>
                      <a:pt x="513" y="453"/>
                      <a:pt x="500" y="435"/>
                      <a:pt x="484" y="420"/>
                    </a:cubicBezTo>
                    <a:close/>
                    <a:moveTo>
                      <a:pt x="504" y="380"/>
                    </a:moveTo>
                    <a:cubicBezTo>
                      <a:pt x="503" y="379"/>
                      <a:pt x="503" y="377"/>
                      <a:pt x="503" y="376"/>
                    </a:cubicBezTo>
                    <a:cubicBezTo>
                      <a:pt x="514" y="381"/>
                      <a:pt x="514" y="381"/>
                      <a:pt x="514" y="381"/>
                    </a:cubicBezTo>
                    <a:cubicBezTo>
                      <a:pt x="514" y="382"/>
                      <a:pt x="513" y="383"/>
                      <a:pt x="512" y="384"/>
                    </a:cubicBezTo>
                    <a:lnTo>
                      <a:pt x="504" y="380"/>
                    </a:lnTo>
                    <a:close/>
                    <a:moveTo>
                      <a:pt x="512" y="385"/>
                    </a:moveTo>
                    <a:cubicBezTo>
                      <a:pt x="510" y="388"/>
                      <a:pt x="509" y="390"/>
                      <a:pt x="507" y="392"/>
                    </a:cubicBezTo>
                    <a:cubicBezTo>
                      <a:pt x="506" y="389"/>
                      <a:pt x="505" y="385"/>
                      <a:pt x="504" y="382"/>
                    </a:cubicBezTo>
                    <a:lnTo>
                      <a:pt x="512" y="385"/>
                    </a:lnTo>
                    <a:close/>
                    <a:moveTo>
                      <a:pt x="502" y="374"/>
                    </a:moveTo>
                    <a:cubicBezTo>
                      <a:pt x="502" y="373"/>
                      <a:pt x="502" y="371"/>
                      <a:pt x="501" y="370"/>
                    </a:cubicBezTo>
                    <a:cubicBezTo>
                      <a:pt x="518" y="377"/>
                      <a:pt x="518" y="377"/>
                      <a:pt x="518" y="377"/>
                    </a:cubicBezTo>
                    <a:cubicBezTo>
                      <a:pt x="517" y="378"/>
                      <a:pt x="516" y="379"/>
                      <a:pt x="515" y="380"/>
                    </a:cubicBezTo>
                    <a:lnTo>
                      <a:pt x="502" y="374"/>
                    </a:lnTo>
                    <a:close/>
                    <a:moveTo>
                      <a:pt x="501" y="368"/>
                    </a:moveTo>
                    <a:cubicBezTo>
                      <a:pt x="501" y="366"/>
                      <a:pt x="500" y="364"/>
                      <a:pt x="500" y="362"/>
                    </a:cubicBezTo>
                    <a:cubicBezTo>
                      <a:pt x="506" y="365"/>
                      <a:pt x="513" y="369"/>
                      <a:pt x="521" y="373"/>
                    </a:cubicBezTo>
                    <a:cubicBezTo>
                      <a:pt x="520" y="374"/>
                      <a:pt x="519" y="375"/>
                      <a:pt x="518" y="376"/>
                    </a:cubicBezTo>
                    <a:lnTo>
                      <a:pt x="501" y="368"/>
                    </a:lnTo>
                    <a:close/>
                    <a:moveTo>
                      <a:pt x="699" y="332"/>
                    </a:moveTo>
                    <a:cubicBezTo>
                      <a:pt x="746" y="311"/>
                      <a:pt x="811" y="316"/>
                      <a:pt x="849" y="350"/>
                    </a:cubicBezTo>
                    <a:cubicBezTo>
                      <a:pt x="843" y="357"/>
                      <a:pt x="838" y="362"/>
                      <a:pt x="835" y="366"/>
                    </a:cubicBezTo>
                    <a:cubicBezTo>
                      <a:pt x="799" y="346"/>
                      <a:pt x="751" y="341"/>
                      <a:pt x="712" y="355"/>
                    </a:cubicBezTo>
                    <a:cubicBezTo>
                      <a:pt x="709" y="348"/>
                      <a:pt x="705" y="340"/>
                      <a:pt x="699" y="332"/>
                    </a:cubicBezTo>
                    <a:close/>
                    <a:moveTo>
                      <a:pt x="884" y="318"/>
                    </a:moveTo>
                    <a:cubicBezTo>
                      <a:pt x="886" y="333"/>
                      <a:pt x="894" y="388"/>
                      <a:pt x="897" y="407"/>
                    </a:cubicBezTo>
                    <a:cubicBezTo>
                      <a:pt x="888" y="402"/>
                      <a:pt x="880" y="397"/>
                      <a:pt x="874" y="391"/>
                    </a:cubicBezTo>
                    <a:cubicBezTo>
                      <a:pt x="872" y="381"/>
                      <a:pt x="871" y="372"/>
                      <a:pt x="869" y="364"/>
                    </a:cubicBezTo>
                    <a:cubicBezTo>
                      <a:pt x="866" y="368"/>
                      <a:pt x="861" y="373"/>
                      <a:pt x="855" y="379"/>
                    </a:cubicBezTo>
                    <a:cubicBezTo>
                      <a:pt x="851" y="376"/>
                      <a:pt x="845" y="372"/>
                      <a:pt x="841" y="369"/>
                    </a:cubicBezTo>
                    <a:cubicBezTo>
                      <a:pt x="846" y="363"/>
                      <a:pt x="879" y="324"/>
                      <a:pt x="884" y="318"/>
                    </a:cubicBezTo>
                    <a:close/>
                    <a:moveTo>
                      <a:pt x="915" y="408"/>
                    </a:moveTo>
                    <a:cubicBezTo>
                      <a:pt x="919" y="409"/>
                      <a:pt x="922" y="411"/>
                      <a:pt x="926" y="412"/>
                    </a:cubicBezTo>
                    <a:cubicBezTo>
                      <a:pt x="925" y="415"/>
                      <a:pt x="925" y="418"/>
                      <a:pt x="925" y="421"/>
                    </a:cubicBezTo>
                    <a:cubicBezTo>
                      <a:pt x="921" y="420"/>
                      <a:pt x="918" y="418"/>
                      <a:pt x="915" y="417"/>
                    </a:cubicBezTo>
                    <a:cubicBezTo>
                      <a:pt x="915" y="414"/>
                      <a:pt x="915" y="411"/>
                      <a:pt x="915" y="408"/>
                    </a:cubicBezTo>
                    <a:close/>
                    <a:moveTo>
                      <a:pt x="916" y="405"/>
                    </a:moveTo>
                    <a:cubicBezTo>
                      <a:pt x="916" y="402"/>
                      <a:pt x="917" y="398"/>
                      <a:pt x="918" y="395"/>
                    </a:cubicBezTo>
                    <a:cubicBezTo>
                      <a:pt x="921" y="397"/>
                      <a:pt x="925" y="398"/>
                      <a:pt x="928" y="399"/>
                    </a:cubicBezTo>
                    <a:cubicBezTo>
                      <a:pt x="927" y="402"/>
                      <a:pt x="927" y="406"/>
                      <a:pt x="926" y="409"/>
                    </a:cubicBezTo>
                    <a:cubicBezTo>
                      <a:pt x="923" y="408"/>
                      <a:pt x="919" y="407"/>
                      <a:pt x="916" y="405"/>
                    </a:cubicBezTo>
                    <a:close/>
                    <a:moveTo>
                      <a:pt x="918" y="393"/>
                    </a:moveTo>
                    <a:cubicBezTo>
                      <a:pt x="919" y="389"/>
                      <a:pt x="921" y="385"/>
                      <a:pt x="922" y="381"/>
                    </a:cubicBezTo>
                    <a:cubicBezTo>
                      <a:pt x="926" y="383"/>
                      <a:pt x="929" y="385"/>
                      <a:pt x="933" y="386"/>
                    </a:cubicBezTo>
                    <a:cubicBezTo>
                      <a:pt x="931" y="390"/>
                      <a:pt x="930" y="393"/>
                      <a:pt x="929" y="396"/>
                    </a:cubicBezTo>
                    <a:cubicBezTo>
                      <a:pt x="925" y="395"/>
                      <a:pt x="922" y="394"/>
                      <a:pt x="918" y="393"/>
                    </a:cubicBezTo>
                    <a:close/>
                    <a:moveTo>
                      <a:pt x="923" y="378"/>
                    </a:moveTo>
                    <a:cubicBezTo>
                      <a:pt x="924" y="375"/>
                      <a:pt x="926" y="371"/>
                      <a:pt x="928" y="367"/>
                    </a:cubicBezTo>
                    <a:cubicBezTo>
                      <a:pt x="932" y="370"/>
                      <a:pt x="935" y="372"/>
                      <a:pt x="939" y="374"/>
                    </a:cubicBezTo>
                    <a:cubicBezTo>
                      <a:pt x="937" y="377"/>
                      <a:pt x="935" y="381"/>
                      <a:pt x="934" y="384"/>
                    </a:cubicBezTo>
                    <a:cubicBezTo>
                      <a:pt x="930" y="382"/>
                      <a:pt x="926" y="380"/>
                      <a:pt x="923" y="378"/>
                    </a:cubicBezTo>
                    <a:close/>
                    <a:moveTo>
                      <a:pt x="929" y="365"/>
                    </a:moveTo>
                    <a:cubicBezTo>
                      <a:pt x="946" y="335"/>
                      <a:pt x="975" y="316"/>
                      <a:pt x="1000" y="310"/>
                    </a:cubicBezTo>
                    <a:cubicBezTo>
                      <a:pt x="1039" y="300"/>
                      <a:pt x="1070" y="315"/>
                      <a:pt x="1084" y="337"/>
                    </a:cubicBezTo>
                    <a:cubicBezTo>
                      <a:pt x="1077" y="341"/>
                      <a:pt x="1070" y="346"/>
                      <a:pt x="1064" y="353"/>
                    </a:cubicBezTo>
                    <a:cubicBezTo>
                      <a:pt x="1049" y="331"/>
                      <a:pt x="1018" y="321"/>
                      <a:pt x="989" y="332"/>
                    </a:cubicBezTo>
                    <a:cubicBezTo>
                      <a:pt x="969" y="339"/>
                      <a:pt x="952" y="354"/>
                      <a:pt x="940" y="372"/>
                    </a:cubicBezTo>
                    <a:cubicBezTo>
                      <a:pt x="936" y="370"/>
                      <a:pt x="933" y="368"/>
                      <a:pt x="929" y="365"/>
                    </a:cubicBezTo>
                    <a:close/>
                    <a:moveTo>
                      <a:pt x="1003" y="297"/>
                    </a:moveTo>
                    <a:cubicBezTo>
                      <a:pt x="1003" y="296"/>
                      <a:pt x="1004" y="295"/>
                      <a:pt x="1004" y="294"/>
                    </a:cubicBezTo>
                    <a:cubicBezTo>
                      <a:pt x="1014" y="303"/>
                      <a:pt x="1014" y="303"/>
                      <a:pt x="1014" y="303"/>
                    </a:cubicBezTo>
                    <a:cubicBezTo>
                      <a:pt x="1012" y="303"/>
                      <a:pt x="1011" y="303"/>
                      <a:pt x="1010" y="303"/>
                    </a:cubicBezTo>
                    <a:lnTo>
                      <a:pt x="1003" y="297"/>
                    </a:lnTo>
                    <a:close/>
                    <a:moveTo>
                      <a:pt x="1008" y="303"/>
                    </a:moveTo>
                    <a:cubicBezTo>
                      <a:pt x="1006" y="304"/>
                      <a:pt x="1003" y="304"/>
                      <a:pt x="1000" y="305"/>
                    </a:cubicBezTo>
                    <a:cubicBezTo>
                      <a:pt x="1001" y="302"/>
                      <a:pt x="1001" y="300"/>
                      <a:pt x="1002" y="298"/>
                    </a:cubicBezTo>
                    <a:lnTo>
                      <a:pt x="1008" y="303"/>
                    </a:lnTo>
                    <a:close/>
                    <a:moveTo>
                      <a:pt x="1005" y="293"/>
                    </a:moveTo>
                    <a:cubicBezTo>
                      <a:pt x="1005" y="292"/>
                      <a:pt x="1006" y="291"/>
                      <a:pt x="1006" y="290"/>
                    </a:cubicBezTo>
                    <a:cubicBezTo>
                      <a:pt x="1020" y="302"/>
                      <a:pt x="1020" y="302"/>
                      <a:pt x="1020" y="302"/>
                    </a:cubicBezTo>
                    <a:cubicBezTo>
                      <a:pt x="1019" y="302"/>
                      <a:pt x="1017" y="302"/>
                      <a:pt x="1016" y="302"/>
                    </a:cubicBezTo>
                    <a:lnTo>
                      <a:pt x="1005" y="293"/>
                    </a:lnTo>
                    <a:close/>
                    <a:moveTo>
                      <a:pt x="1007" y="289"/>
                    </a:moveTo>
                    <a:cubicBezTo>
                      <a:pt x="1008" y="288"/>
                      <a:pt x="1009" y="287"/>
                      <a:pt x="1010" y="286"/>
                    </a:cubicBezTo>
                    <a:cubicBezTo>
                      <a:pt x="1024" y="299"/>
                      <a:pt x="1024" y="299"/>
                      <a:pt x="1024" y="299"/>
                    </a:cubicBezTo>
                    <a:cubicBezTo>
                      <a:pt x="1024" y="300"/>
                      <a:pt x="1024" y="301"/>
                      <a:pt x="1024" y="302"/>
                    </a:cubicBezTo>
                    <a:cubicBezTo>
                      <a:pt x="1023" y="302"/>
                      <a:pt x="1023" y="302"/>
                      <a:pt x="1022" y="302"/>
                    </a:cubicBezTo>
                    <a:lnTo>
                      <a:pt x="1007" y="289"/>
                    </a:lnTo>
                    <a:close/>
                    <a:moveTo>
                      <a:pt x="1024" y="297"/>
                    </a:moveTo>
                    <a:cubicBezTo>
                      <a:pt x="1011" y="286"/>
                      <a:pt x="1011" y="286"/>
                      <a:pt x="1011" y="286"/>
                    </a:cubicBezTo>
                    <a:cubicBezTo>
                      <a:pt x="1011" y="285"/>
                      <a:pt x="1012" y="284"/>
                      <a:pt x="1013" y="283"/>
                    </a:cubicBezTo>
                    <a:cubicBezTo>
                      <a:pt x="1024" y="293"/>
                      <a:pt x="1024" y="293"/>
                      <a:pt x="1024" y="293"/>
                    </a:cubicBezTo>
                    <a:cubicBezTo>
                      <a:pt x="1024" y="294"/>
                      <a:pt x="1024" y="296"/>
                      <a:pt x="1024" y="297"/>
                    </a:cubicBezTo>
                    <a:close/>
                    <a:moveTo>
                      <a:pt x="1014" y="282"/>
                    </a:moveTo>
                    <a:cubicBezTo>
                      <a:pt x="1016" y="282"/>
                      <a:pt x="1017" y="281"/>
                      <a:pt x="1018" y="280"/>
                    </a:cubicBezTo>
                    <a:cubicBezTo>
                      <a:pt x="1025" y="287"/>
                      <a:pt x="1025" y="287"/>
                      <a:pt x="1025" y="287"/>
                    </a:cubicBezTo>
                    <a:cubicBezTo>
                      <a:pt x="1025" y="288"/>
                      <a:pt x="1025" y="290"/>
                      <a:pt x="1025" y="291"/>
                    </a:cubicBezTo>
                    <a:lnTo>
                      <a:pt x="1014" y="282"/>
                    </a:lnTo>
                    <a:close/>
                    <a:moveTo>
                      <a:pt x="1019" y="280"/>
                    </a:moveTo>
                    <a:cubicBezTo>
                      <a:pt x="1022" y="278"/>
                      <a:pt x="1025" y="278"/>
                      <a:pt x="1028" y="277"/>
                    </a:cubicBezTo>
                    <a:cubicBezTo>
                      <a:pt x="1027" y="280"/>
                      <a:pt x="1026" y="283"/>
                      <a:pt x="1026" y="285"/>
                    </a:cubicBezTo>
                    <a:lnTo>
                      <a:pt x="1019" y="280"/>
                    </a:lnTo>
                    <a:close/>
                    <a:moveTo>
                      <a:pt x="995" y="306"/>
                    </a:moveTo>
                    <a:cubicBezTo>
                      <a:pt x="990" y="308"/>
                      <a:pt x="985" y="310"/>
                      <a:pt x="979" y="312"/>
                    </a:cubicBezTo>
                    <a:cubicBezTo>
                      <a:pt x="980" y="270"/>
                      <a:pt x="1010" y="253"/>
                      <a:pt x="1038" y="259"/>
                    </a:cubicBezTo>
                    <a:cubicBezTo>
                      <a:pt x="1035" y="263"/>
                      <a:pt x="1032" y="268"/>
                      <a:pt x="1030" y="272"/>
                    </a:cubicBezTo>
                    <a:cubicBezTo>
                      <a:pt x="1012" y="274"/>
                      <a:pt x="997" y="287"/>
                      <a:pt x="995" y="306"/>
                    </a:cubicBezTo>
                    <a:close/>
                    <a:moveTo>
                      <a:pt x="974" y="315"/>
                    </a:moveTo>
                    <a:cubicBezTo>
                      <a:pt x="970" y="317"/>
                      <a:pt x="966" y="319"/>
                      <a:pt x="962" y="322"/>
                    </a:cubicBezTo>
                    <a:cubicBezTo>
                      <a:pt x="948" y="258"/>
                      <a:pt x="999" y="223"/>
                      <a:pt x="1051" y="245"/>
                    </a:cubicBezTo>
                    <a:cubicBezTo>
                      <a:pt x="1047" y="248"/>
                      <a:pt x="1044" y="252"/>
                      <a:pt x="1041" y="256"/>
                    </a:cubicBezTo>
                    <a:cubicBezTo>
                      <a:pt x="1004" y="244"/>
                      <a:pt x="969" y="272"/>
                      <a:pt x="974" y="315"/>
                    </a:cubicBezTo>
                    <a:close/>
                    <a:moveTo>
                      <a:pt x="1061" y="282"/>
                    </a:moveTo>
                    <a:cubicBezTo>
                      <a:pt x="1066" y="267"/>
                      <a:pt x="1083" y="257"/>
                      <a:pt x="1102" y="262"/>
                    </a:cubicBezTo>
                    <a:cubicBezTo>
                      <a:pt x="1101" y="264"/>
                      <a:pt x="1100" y="267"/>
                      <a:pt x="1097" y="271"/>
                    </a:cubicBezTo>
                    <a:cubicBezTo>
                      <a:pt x="1070" y="267"/>
                      <a:pt x="1064" y="303"/>
                      <a:pt x="1087" y="316"/>
                    </a:cubicBezTo>
                    <a:cubicBezTo>
                      <a:pt x="1103" y="325"/>
                      <a:pt x="1132" y="319"/>
                      <a:pt x="1127" y="294"/>
                    </a:cubicBezTo>
                    <a:cubicBezTo>
                      <a:pt x="1130" y="291"/>
                      <a:pt x="1132" y="289"/>
                      <a:pt x="1134" y="287"/>
                    </a:cubicBezTo>
                    <a:cubicBezTo>
                      <a:pt x="1145" y="308"/>
                      <a:pt x="1131" y="326"/>
                      <a:pt x="1105" y="327"/>
                    </a:cubicBezTo>
                    <a:cubicBezTo>
                      <a:pt x="1076" y="329"/>
                      <a:pt x="1055" y="304"/>
                      <a:pt x="1061" y="282"/>
                    </a:cubicBezTo>
                    <a:close/>
                    <a:moveTo>
                      <a:pt x="1061" y="237"/>
                    </a:moveTo>
                    <a:cubicBezTo>
                      <a:pt x="1060" y="237"/>
                      <a:pt x="1060" y="237"/>
                      <a:pt x="1059" y="238"/>
                    </a:cubicBezTo>
                    <a:cubicBezTo>
                      <a:pt x="1064" y="219"/>
                      <a:pt x="1064" y="219"/>
                      <a:pt x="1064" y="219"/>
                    </a:cubicBezTo>
                    <a:cubicBezTo>
                      <a:pt x="1097" y="197"/>
                      <a:pt x="1143" y="205"/>
                      <a:pt x="1171" y="235"/>
                    </a:cubicBezTo>
                    <a:cubicBezTo>
                      <a:pt x="1166" y="239"/>
                      <a:pt x="1162" y="243"/>
                      <a:pt x="1158" y="248"/>
                    </a:cubicBezTo>
                    <a:cubicBezTo>
                      <a:pt x="1135" y="222"/>
                      <a:pt x="1091" y="216"/>
                      <a:pt x="1061" y="237"/>
                    </a:cubicBezTo>
                    <a:close/>
                    <a:moveTo>
                      <a:pt x="1085" y="205"/>
                    </a:moveTo>
                    <a:cubicBezTo>
                      <a:pt x="1082" y="205"/>
                      <a:pt x="1080" y="206"/>
                      <a:pt x="1078" y="207"/>
                    </a:cubicBezTo>
                    <a:cubicBezTo>
                      <a:pt x="1074" y="187"/>
                      <a:pt x="1074" y="187"/>
                      <a:pt x="1074" y="187"/>
                    </a:cubicBezTo>
                    <a:cubicBezTo>
                      <a:pt x="1077" y="186"/>
                      <a:pt x="1079" y="185"/>
                      <a:pt x="1082" y="184"/>
                    </a:cubicBezTo>
                    <a:lnTo>
                      <a:pt x="1085" y="205"/>
                    </a:lnTo>
                    <a:close/>
                    <a:moveTo>
                      <a:pt x="1084" y="184"/>
                    </a:moveTo>
                    <a:cubicBezTo>
                      <a:pt x="1086" y="183"/>
                      <a:pt x="1089" y="183"/>
                      <a:pt x="1091" y="183"/>
                    </a:cubicBezTo>
                    <a:cubicBezTo>
                      <a:pt x="1093" y="203"/>
                      <a:pt x="1093" y="203"/>
                      <a:pt x="1093" y="203"/>
                    </a:cubicBezTo>
                    <a:cubicBezTo>
                      <a:pt x="1091" y="203"/>
                      <a:pt x="1089" y="204"/>
                      <a:pt x="1087" y="204"/>
                    </a:cubicBezTo>
                    <a:lnTo>
                      <a:pt x="1084" y="184"/>
                    </a:lnTo>
                    <a:close/>
                    <a:moveTo>
                      <a:pt x="1076" y="207"/>
                    </a:moveTo>
                    <a:cubicBezTo>
                      <a:pt x="1072" y="209"/>
                      <a:pt x="1069" y="211"/>
                      <a:pt x="1065" y="213"/>
                    </a:cubicBezTo>
                    <a:cubicBezTo>
                      <a:pt x="1070" y="188"/>
                      <a:pt x="1070" y="188"/>
                      <a:pt x="1070" y="188"/>
                    </a:cubicBezTo>
                    <a:cubicBezTo>
                      <a:pt x="1071" y="188"/>
                      <a:pt x="1071" y="188"/>
                      <a:pt x="1072" y="187"/>
                    </a:cubicBezTo>
                    <a:lnTo>
                      <a:pt x="1076" y="207"/>
                    </a:lnTo>
                    <a:close/>
                    <a:moveTo>
                      <a:pt x="1093" y="182"/>
                    </a:moveTo>
                    <a:cubicBezTo>
                      <a:pt x="1096" y="182"/>
                      <a:pt x="1098" y="182"/>
                      <a:pt x="1100" y="182"/>
                    </a:cubicBezTo>
                    <a:cubicBezTo>
                      <a:pt x="1101" y="202"/>
                      <a:pt x="1101" y="202"/>
                      <a:pt x="1101" y="202"/>
                    </a:cubicBezTo>
                    <a:cubicBezTo>
                      <a:pt x="1099" y="202"/>
                      <a:pt x="1097" y="202"/>
                      <a:pt x="1095" y="203"/>
                    </a:cubicBezTo>
                    <a:lnTo>
                      <a:pt x="1093" y="182"/>
                    </a:lnTo>
                    <a:close/>
                    <a:moveTo>
                      <a:pt x="1103" y="182"/>
                    </a:moveTo>
                    <a:cubicBezTo>
                      <a:pt x="1105" y="182"/>
                      <a:pt x="1108" y="182"/>
                      <a:pt x="1110" y="182"/>
                    </a:cubicBezTo>
                    <a:cubicBezTo>
                      <a:pt x="1110" y="202"/>
                      <a:pt x="1110" y="202"/>
                      <a:pt x="1110" y="202"/>
                    </a:cubicBezTo>
                    <a:cubicBezTo>
                      <a:pt x="1107" y="202"/>
                      <a:pt x="1105" y="202"/>
                      <a:pt x="1103" y="202"/>
                    </a:cubicBezTo>
                    <a:lnTo>
                      <a:pt x="1103" y="182"/>
                    </a:lnTo>
                    <a:close/>
                    <a:moveTo>
                      <a:pt x="1112" y="202"/>
                    </a:moveTo>
                    <a:cubicBezTo>
                      <a:pt x="1112" y="182"/>
                      <a:pt x="1112" y="182"/>
                      <a:pt x="1112" y="182"/>
                    </a:cubicBezTo>
                    <a:cubicBezTo>
                      <a:pt x="1115" y="182"/>
                      <a:pt x="1118" y="182"/>
                      <a:pt x="1120" y="183"/>
                    </a:cubicBezTo>
                    <a:cubicBezTo>
                      <a:pt x="1119" y="203"/>
                      <a:pt x="1119" y="203"/>
                      <a:pt x="1119" y="203"/>
                    </a:cubicBezTo>
                    <a:cubicBezTo>
                      <a:pt x="1116" y="203"/>
                      <a:pt x="1114" y="202"/>
                      <a:pt x="1112" y="202"/>
                    </a:cubicBezTo>
                    <a:close/>
                    <a:moveTo>
                      <a:pt x="1162" y="221"/>
                    </a:moveTo>
                    <a:cubicBezTo>
                      <a:pt x="1160" y="219"/>
                      <a:pt x="1158" y="218"/>
                      <a:pt x="1156" y="217"/>
                    </a:cubicBezTo>
                    <a:cubicBezTo>
                      <a:pt x="1166" y="200"/>
                      <a:pt x="1166" y="200"/>
                      <a:pt x="1166" y="200"/>
                    </a:cubicBezTo>
                    <a:cubicBezTo>
                      <a:pt x="1169" y="202"/>
                      <a:pt x="1172" y="204"/>
                      <a:pt x="1174" y="206"/>
                    </a:cubicBezTo>
                    <a:lnTo>
                      <a:pt x="1162" y="221"/>
                    </a:lnTo>
                    <a:close/>
                    <a:moveTo>
                      <a:pt x="1176" y="208"/>
                    </a:moveTo>
                    <a:cubicBezTo>
                      <a:pt x="1179" y="210"/>
                      <a:pt x="1181" y="212"/>
                      <a:pt x="1183" y="214"/>
                    </a:cubicBezTo>
                    <a:cubicBezTo>
                      <a:pt x="1169" y="226"/>
                      <a:pt x="1169" y="226"/>
                      <a:pt x="1169" y="226"/>
                    </a:cubicBezTo>
                    <a:cubicBezTo>
                      <a:pt x="1167" y="225"/>
                      <a:pt x="1165" y="223"/>
                      <a:pt x="1164" y="222"/>
                    </a:cubicBezTo>
                    <a:lnTo>
                      <a:pt x="1176" y="208"/>
                    </a:lnTo>
                    <a:close/>
                    <a:moveTo>
                      <a:pt x="1154" y="215"/>
                    </a:moveTo>
                    <a:cubicBezTo>
                      <a:pt x="1152" y="214"/>
                      <a:pt x="1150" y="213"/>
                      <a:pt x="1148" y="212"/>
                    </a:cubicBezTo>
                    <a:cubicBezTo>
                      <a:pt x="1156" y="194"/>
                      <a:pt x="1156" y="194"/>
                      <a:pt x="1156" y="194"/>
                    </a:cubicBezTo>
                    <a:cubicBezTo>
                      <a:pt x="1159" y="196"/>
                      <a:pt x="1162" y="197"/>
                      <a:pt x="1164" y="199"/>
                    </a:cubicBezTo>
                    <a:lnTo>
                      <a:pt x="1154" y="215"/>
                    </a:lnTo>
                    <a:close/>
                    <a:moveTo>
                      <a:pt x="1146" y="211"/>
                    </a:moveTo>
                    <a:cubicBezTo>
                      <a:pt x="1144" y="210"/>
                      <a:pt x="1141" y="209"/>
                      <a:pt x="1139" y="208"/>
                    </a:cubicBezTo>
                    <a:cubicBezTo>
                      <a:pt x="1145" y="189"/>
                      <a:pt x="1145" y="189"/>
                      <a:pt x="1145" y="189"/>
                    </a:cubicBezTo>
                    <a:cubicBezTo>
                      <a:pt x="1148" y="191"/>
                      <a:pt x="1151" y="192"/>
                      <a:pt x="1154" y="193"/>
                    </a:cubicBezTo>
                    <a:lnTo>
                      <a:pt x="1146" y="211"/>
                    </a:lnTo>
                    <a:close/>
                    <a:moveTo>
                      <a:pt x="1137" y="207"/>
                    </a:moveTo>
                    <a:cubicBezTo>
                      <a:pt x="1134" y="207"/>
                      <a:pt x="1132" y="206"/>
                      <a:pt x="1129" y="205"/>
                    </a:cubicBezTo>
                    <a:cubicBezTo>
                      <a:pt x="1133" y="185"/>
                      <a:pt x="1133" y="185"/>
                      <a:pt x="1133" y="185"/>
                    </a:cubicBezTo>
                    <a:cubicBezTo>
                      <a:pt x="1137" y="186"/>
                      <a:pt x="1140" y="187"/>
                      <a:pt x="1143" y="189"/>
                    </a:cubicBezTo>
                    <a:lnTo>
                      <a:pt x="1137" y="207"/>
                    </a:lnTo>
                    <a:close/>
                    <a:moveTo>
                      <a:pt x="1127" y="205"/>
                    </a:moveTo>
                    <a:cubicBezTo>
                      <a:pt x="1125" y="204"/>
                      <a:pt x="1123" y="204"/>
                      <a:pt x="1121" y="203"/>
                    </a:cubicBezTo>
                    <a:cubicBezTo>
                      <a:pt x="1123" y="183"/>
                      <a:pt x="1123" y="183"/>
                      <a:pt x="1123" y="183"/>
                    </a:cubicBezTo>
                    <a:cubicBezTo>
                      <a:pt x="1125" y="184"/>
                      <a:pt x="1128" y="184"/>
                      <a:pt x="1131" y="185"/>
                    </a:cubicBezTo>
                    <a:lnTo>
                      <a:pt x="1127" y="205"/>
                    </a:lnTo>
                    <a:close/>
                    <a:moveTo>
                      <a:pt x="1170" y="228"/>
                    </a:moveTo>
                    <a:cubicBezTo>
                      <a:pt x="1185" y="215"/>
                      <a:pt x="1185" y="215"/>
                      <a:pt x="1185" y="215"/>
                    </a:cubicBezTo>
                    <a:cubicBezTo>
                      <a:pt x="1188" y="218"/>
                      <a:pt x="1190" y="221"/>
                      <a:pt x="1193" y="225"/>
                    </a:cubicBezTo>
                    <a:cubicBezTo>
                      <a:pt x="1186" y="227"/>
                      <a:pt x="1180" y="229"/>
                      <a:pt x="1175" y="232"/>
                    </a:cubicBezTo>
                    <a:cubicBezTo>
                      <a:pt x="1174" y="231"/>
                      <a:pt x="1172" y="229"/>
                      <a:pt x="1170" y="228"/>
                    </a:cubicBezTo>
                    <a:close/>
                    <a:moveTo>
                      <a:pt x="1186" y="115"/>
                    </a:moveTo>
                    <a:cubicBezTo>
                      <a:pt x="1182" y="117"/>
                      <a:pt x="1179" y="120"/>
                      <a:pt x="1175" y="123"/>
                    </a:cubicBezTo>
                    <a:cubicBezTo>
                      <a:pt x="1163" y="110"/>
                      <a:pt x="1150" y="97"/>
                      <a:pt x="1144" y="90"/>
                    </a:cubicBezTo>
                    <a:cubicBezTo>
                      <a:pt x="1141" y="102"/>
                      <a:pt x="1136" y="127"/>
                      <a:pt x="1132" y="149"/>
                    </a:cubicBezTo>
                    <a:cubicBezTo>
                      <a:pt x="1129" y="148"/>
                      <a:pt x="1126" y="148"/>
                      <a:pt x="1124" y="147"/>
                    </a:cubicBezTo>
                    <a:cubicBezTo>
                      <a:pt x="1128" y="117"/>
                      <a:pt x="1134" y="78"/>
                      <a:pt x="1136" y="66"/>
                    </a:cubicBezTo>
                    <a:cubicBezTo>
                      <a:pt x="1147" y="78"/>
                      <a:pt x="1167" y="97"/>
                      <a:pt x="1186" y="115"/>
                    </a:cubicBezTo>
                    <a:close/>
                    <a:moveTo>
                      <a:pt x="1182" y="105"/>
                    </a:moveTo>
                    <a:cubicBezTo>
                      <a:pt x="1189" y="87"/>
                      <a:pt x="1195" y="68"/>
                      <a:pt x="1198" y="61"/>
                    </a:cubicBezTo>
                    <a:cubicBezTo>
                      <a:pt x="1200" y="63"/>
                      <a:pt x="1212" y="79"/>
                      <a:pt x="1225" y="96"/>
                    </a:cubicBezTo>
                    <a:cubicBezTo>
                      <a:pt x="1221" y="97"/>
                      <a:pt x="1217" y="98"/>
                      <a:pt x="1213" y="100"/>
                    </a:cubicBezTo>
                    <a:cubicBezTo>
                      <a:pt x="1206" y="89"/>
                      <a:pt x="1200" y="80"/>
                      <a:pt x="1199" y="78"/>
                    </a:cubicBezTo>
                    <a:cubicBezTo>
                      <a:pt x="1197" y="84"/>
                      <a:pt x="1192" y="97"/>
                      <a:pt x="1188" y="110"/>
                    </a:cubicBezTo>
                    <a:cubicBezTo>
                      <a:pt x="1186" y="109"/>
                      <a:pt x="1184" y="107"/>
                      <a:pt x="1182" y="105"/>
                    </a:cubicBezTo>
                    <a:close/>
                    <a:moveTo>
                      <a:pt x="1138" y="144"/>
                    </a:moveTo>
                    <a:cubicBezTo>
                      <a:pt x="1138" y="139"/>
                      <a:pt x="1138" y="139"/>
                      <a:pt x="1138" y="139"/>
                    </a:cubicBezTo>
                    <a:cubicBezTo>
                      <a:pt x="1157" y="142"/>
                      <a:pt x="1157" y="142"/>
                      <a:pt x="1157" y="142"/>
                    </a:cubicBezTo>
                    <a:cubicBezTo>
                      <a:pt x="1156" y="144"/>
                      <a:pt x="1155" y="145"/>
                      <a:pt x="1154" y="147"/>
                    </a:cubicBezTo>
                    <a:lnTo>
                      <a:pt x="1138" y="144"/>
                    </a:lnTo>
                    <a:close/>
                    <a:moveTo>
                      <a:pt x="1153" y="148"/>
                    </a:moveTo>
                    <a:cubicBezTo>
                      <a:pt x="1152" y="150"/>
                      <a:pt x="1150" y="152"/>
                      <a:pt x="1149" y="154"/>
                    </a:cubicBezTo>
                    <a:cubicBezTo>
                      <a:pt x="1145" y="153"/>
                      <a:pt x="1141" y="151"/>
                      <a:pt x="1136" y="150"/>
                    </a:cubicBezTo>
                    <a:cubicBezTo>
                      <a:pt x="1137" y="145"/>
                      <a:pt x="1137" y="145"/>
                      <a:pt x="1137" y="145"/>
                    </a:cubicBezTo>
                    <a:lnTo>
                      <a:pt x="1153" y="148"/>
                    </a:lnTo>
                    <a:close/>
                    <a:moveTo>
                      <a:pt x="1139" y="138"/>
                    </a:moveTo>
                    <a:cubicBezTo>
                      <a:pt x="1139" y="133"/>
                      <a:pt x="1139" y="133"/>
                      <a:pt x="1139" y="133"/>
                    </a:cubicBezTo>
                    <a:cubicBezTo>
                      <a:pt x="1161" y="137"/>
                      <a:pt x="1161" y="137"/>
                      <a:pt x="1161" y="137"/>
                    </a:cubicBezTo>
                    <a:cubicBezTo>
                      <a:pt x="1160" y="138"/>
                      <a:pt x="1159" y="140"/>
                      <a:pt x="1158" y="141"/>
                    </a:cubicBezTo>
                    <a:lnTo>
                      <a:pt x="1139" y="138"/>
                    </a:lnTo>
                    <a:close/>
                    <a:moveTo>
                      <a:pt x="1140" y="132"/>
                    </a:moveTo>
                    <a:cubicBezTo>
                      <a:pt x="1141" y="127"/>
                      <a:pt x="1141" y="127"/>
                      <a:pt x="1141" y="127"/>
                    </a:cubicBezTo>
                    <a:cubicBezTo>
                      <a:pt x="1166" y="132"/>
                      <a:pt x="1166" y="132"/>
                      <a:pt x="1166" y="132"/>
                    </a:cubicBezTo>
                    <a:cubicBezTo>
                      <a:pt x="1165" y="133"/>
                      <a:pt x="1164" y="134"/>
                      <a:pt x="1163" y="136"/>
                    </a:cubicBezTo>
                    <a:lnTo>
                      <a:pt x="1140" y="132"/>
                    </a:lnTo>
                    <a:close/>
                    <a:moveTo>
                      <a:pt x="1141" y="126"/>
                    </a:moveTo>
                    <a:cubicBezTo>
                      <a:pt x="1142" y="121"/>
                      <a:pt x="1142" y="121"/>
                      <a:pt x="1142" y="121"/>
                    </a:cubicBezTo>
                    <a:cubicBezTo>
                      <a:pt x="1172" y="126"/>
                      <a:pt x="1172" y="126"/>
                      <a:pt x="1172" y="126"/>
                    </a:cubicBezTo>
                    <a:cubicBezTo>
                      <a:pt x="1170" y="128"/>
                      <a:pt x="1169" y="129"/>
                      <a:pt x="1168" y="130"/>
                    </a:cubicBezTo>
                    <a:lnTo>
                      <a:pt x="1141" y="126"/>
                    </a:lnTo>
                    <a:close/>
                    <a:moveTo>
                      <a:pt x="1158" y="112"/>
                    </a:moveTo>
                    <a:cubicBezTo>
                      <a:pt x="1160" y="114"/>
                      <a:pt x="1162" y="116"/>
                      <a:pt x="1164" y="118"/>
                    </a:cubicBezTo>
                    <a:cubicBezTo>
                      <a:pt x="1143" y="114"/>
                      <a:pt x="1143" y="114"/>
                      <a:pt x="1143" y="114"/>
                    </a:cubicBezTo>
                    <a:cubicBezTo>
                      <a:pt x="1144" y="110"/>
                      <a:pt x="1144" y="110"/>
                      <a:pt x="1144" y="110"/>
                    </a:cubicBezTo>
                    <a:lnTo>
                      <a:pt x="1158" y="112"/>
                    </a:lnTo>
                    <a:close/>
                    <a:moveTo>
                      <a:pt x="1144" y="108"/>
                    </a:moveTo>
                    <a:cubicBezTo>
                      <a:pt x="1145" y="105"/>
                      <a:pt x="1146" y="102"/>
                      <a:pt x="1146" y="99"/>
                    </a:cubicBezTo>
                    <a:cubicBezTo>
                      <a:pt x="1149" y="103"/>
                      <a:pt x="1153" y="106"/>
                      <a:pt x="1157" y="110"/>
                    </a:cubicBezTo>
                    <a:lnTo>
                      <a:pt x="1144" y="108"/>
                    </a:lnTo>
                    <a:close/>
                    <a:moveTo>
                      <a:pt x="1166" y="120"/>
                    </a:moveTo>
                    <a:cubicBezTo>
                      <a:pt x="1168" y="121"/>
                      <a:pt x="1170" y="123"/>
                      <a:pt x="1171" y="125"/>
                    </a:cubicBezTo>
                    <a:cubicBezTo>
                      <a:pt x="1142" y="120"/>
                      <a:pt x="1142" y="120"/>
                      <a:pt x="1142" y="120"/>
                    </a:cubicBezTo>
                    <a:cubicBezTo>
                      <a:pt x="1143" y="116"/>
                      <a:pt x="1143" y="116"/>
                      <a:pt x="1143" y="116"/>
                    </a:cubicBezTo>
                    <a:lnTo>
                      <a:pt x="1166" y="120"/>
                    </a:lnTo>
                    <a:close/>
                    <a:moveTo>
                      <a:pt x="1121" y="126"/>
                    </a:moveTo>
                    <a:cubicBezTo>
                      <a:pt x="1101" y="126"/>
                      <a:pt x="1086" y="132"/>
                      <a:pt x="1073" y="143"/>
                    </a:cubicBezTo>
                    <a:cubicBezTo>
                      <a:pt x="1057" y="140"/>
                      <a:pt x="1057" y="140"/>
                      <a:pt x="1057" y="140"/>
                    </a:cubicBezTo>
                    <a:cubicBezTo>
                      <a:pt x="1071" y="117"/>
                      <a:pt x="1093" y="102"/>
                      <a:pt x="1124" y="104"/>
                    </a:cubicBezTo>
                    <a:cubicBezTo>
                      <a:pt x="1123" y="111"/>
                      <a:pt x="1122" y="119"/>
                      <a:pt x="1121" y="126"/>
                    </a:cubicBezTo>
                    <a:close/>
                    <a:moveTo>
                      <a:pt x="1120" y="132"/>
                    </a:moveTo>
                    <a:cubicBezTo>
                      <a:pt x="1120" y="137"/>
                      <a:pt x="1119" y="142"/>
                      <a:pt x="1118" y="146"/>
                    </a:cubicBezTo>
                    <a:cubicBezTo>
                      <a:pt x="1105" y="145"/>
                      <a:pt x="1092" y="145"/>
                      <a:pt x="1079" y="148"/>
                    </a:cubicBezTo>
                    <a:cubicBezTo>
                      <a:pt x="1080" y="145"/>
                      <a:pt x="1080" y="145"/>
                      <a:pt x="1080" y="145"/>
                    </a:cubicBezTo>
                    <a:cubicBezTo>
                      <a:pt x="1091" y="137"/>
                      <a:pt x="1104" y="132"/>
                      <a:pt x="1120" y="132"/>
                    </a:cubicBezTo>
                    <a:close/>
                    <a:moveTo>
                      <a:pt x="1361" y="34"/>
                    </a:moveTo>
                    <a:cubicBezTo>
                      <a:pt x="1370" y="55"/>
                      <a:pt x="1363" y="84"/>
                      <a:pt x="1331" y="95"/>
                    </a:cubicBezTo>
                    <a:cubicBezTo>
                      <a:pt x="1298" y="113"/>
                      <a:pt x="1198" y="83"/>
                      <a:pt x="1174" y="166"/>
                    </a:cubicBezTo>
                    <a:cubicBezTo>
                      <a:pt x="1169" y="163"/>
                      <a:pt x="1164" y="160"/>
                      <a:pt x="1158" y="158"/>
                    </a:cubicBezTo>
                    <a:cubicBezTo>
                      <a:pt x="1168" y="132"/>
                      <a:pt x="1188" y="116"/>
                      <a:pt x="1206" y="108"/>
                    </a:cubicBezTo>
                    <a:cubicBezTo>
                      <a:pt x="1252" y="87"/>
                      <a:pt x="1282" y="96"/>
                      <a:pt x="1307" y="90"/>
                    </a:cubicBezTo>
                    <a:cubicBezTo>
                      <a:pt x="1342" y="81"/>
                      <a:pt x="1349" y="64"/>
                      <a:pt x="1344" y="43"/>
                    </a:cubicBezTo>
                    <a:cubicBezTo>
                      <a:pt x="1341" y="26"/>
                      <a:pt x="1321" y="14"/>
                      <a:pt x="1306" y="19"/>
                    </a:cubicBezTo>
                    <a:cubicBezTo>
                      <a:pt x="1320" y="10"/>
                      <a:pt x="1349" y="9"/>
                      <a:pt x="1361" y="34"/>
                    </a:cubicBezTo>
                    <a:close/>
                    <a:moveTo>
                      <a:pt x="1282" y="77"/>
                    </a:moveTo>
                    <a:cubicBezTo>
                      <a:pt x="1297" y="84"/>
                      <a:pt x="1332" y="72"/>
                      <a:pt x="1322" y="45"/>
                    </a:cubicBezTo>
                    <a:cubicBezTo>
                      <a:pt x="1315" y="54"/>
                      <a:pt x="1303" y="59"/>
                      <a:pt x="1298" y="54"/>
                    </a:cubicBezTo>
                    <a:cubicBezTo>
                      <a:pt x="1289" y="47"/>
                      <a:pt x="1291" y="31"/>
                      <a:pt x="1302" y="26"/>
                    </a:cubicBezTo>
                    <a:cubicBezTo>
                      <a:pt x="1317" y="18"/>
                      <a:pt x="1338" y="28"/>
                      <a:pt x="1340" y="46"/>
                    </a:cubicBezTo>
                    <a:cubicBezTo>
                      <a:pt x="1343" y="67"/>
                      <a:pt x="1325" y="81"/>
                      <a:pt x="1298" y="86"/>
                    </a:cubicBezTo>
                    <a:cubicBezTo>
                      <a:pt x="1288" y="88"/>
                      <a:pt x="1277" y="88"/>
                      <a:pt x="1265" y="89"/>
                    </a:cubicBezTo>
                    <a:cubicBezTo>
                      <a:pt x="1272" y="86"/>
                      <a:pt x="1278" y="81"/>
                      <a:pt x="1282" y="77"/>
                    </a:cubicBezTo>
                    <a:close/>
                    <a:moveTo>
                      <a:pt x="1265" y="61"/>
                    </a:moveTo>
                    <a:cubicBezTo>
                      <a:pt x="1268" y="67"/>
                      <a:pt x="1273" y="72"/>
                      <a:pt x="1279" y="75"/>
                    </a:cubicBezTo>
                    <a:cubicBezTo>
                      <a:pt x="1272" y="82"/>
                      <a:pt x="1262" y="88"/>
                      <a:pt x="1250" y="90"/>
                    </a:cubicBezTo>
                    <a:cubicBezTo>
                      <a:pt x="1246" y="84"/>
                      <a:pt x="1242" y="77"/>
                      <a:pt x="1237" y="70"/>
                    </a:cubicBezTo>
                    <a:cubicBezTo>
                      <a:pt x="1248" y="69"/>
                      <a:pt x="1258" y="66"/>
                      <a:pt x="1265" y="61"/>
                    </a:cubicBezTo>
                    <a:close/>
                    <a:moveTo>
                      <a:pt x="1231" y="9"/>
                    </a:moveTo>
                    <a:cubicBezTo>
                      <a:pt x="1240" y="16"/>
                      <a:pt x="1251" y="20"/>
                      <a:pt x="1261" y="22"/>
                    </a:cubicBezTo>
                    <a:cubicBezTo>
                      <a:pt x="1259" y="27"/>
                      <a:pt x="1258" y="33"/>
                      <a:pt x="1258" y="39"/>
                    </a:cubicBezTo>
                    <a:cubicBezTo>
                      <a:pt x="1248" y="42"/>
                      <a:pt x="1236" y="41"/>
                      <a:pt x="1224" y="37"/>
                    </a:cubicBezTo>
                    <a:cubicBezTo>
                      <a:pt x="1225" y="27"/>
                      <a:pt x="1227" y="18"/>
                      <a:pt x="1231" y="9"/>
                    </a:cubicBezTo>
                    <a:close/>
                    <a:moveTo>
                      <a:pt x="1259" y="44"/>
                    </a:moveTo>
                    <a:cubicBezTo>
                      <a:pt x="1259" y="49"/>
                      <a:pt x="1261" y="53"/>
                      <a:pt x="1263" y="58"/>
                    </a:cubicBezTo>
                    <a:cubicBezTo>
                      <a:pt x="1255" y="63"/>
                      <a:pt x="1245" y="66"/>
                      <a:pt x="1234" y="66"/>
                    </a:cubicBezTo>
                    <a:cubicBezTo>
                      <a:pt x="1231" y="61"/>
                      <a:pt x="1228" y="56"/>
                      <a:pt x="1224" y="51"/>
                    </a:cubicBezTo>
                    <a:cubicBezTo>
                      <a:pt x="1224" y="48"/>
                      <a:pt x="1224" y="44"/>
                      <a:pt x="1224" y="41"/>
                    </a:cubicBezTo>
                    <a:cubicBezTo>
                      <a:pt x="1237" y="45"/>
                      <a:pt x="1249" y="46"/>
                      <a:pt x="1259" y="44"/>
                    </a:cubicBezTo>
                    <a:close/>
                    <a:moveTo>
                      <a:pt x="1194" y="21"/>
                    </a:moveTo>
                    <a:cubicBezTo>
                      <a:pt x="1197" y="26"/>
                      <a:pt x="1224" y="64"/>
                      <a:pt x="1243" y="92"/>
                    </a:cubicBezTo>
                    <a:cubicBezTo>
                      <a:pt x="1238" y="92"/>
                      <a:pt x="1234" y="93"/>
                      <a:pt x="1230" y="95"/>
                    </a:cubicBezTo>
                    <a:cubicBezTo>
                      <a:pt x="1216" y="75"/>
                      <a:pt x="1200" y="53"/>
                      <a:pt x="1198" y="51"/>
                    </a:cubicBezTo>
                    <a:cubicBezTo>
                      <a:pt x="1195" y="59"/>
                      <a:pt x="1186" y="80"/>
                      <a:pt x="1178" y="101"/>
                    </a:cubicBezTo>
                    <a:cubicBezTo>
                      <a:pt x="1175" y="98"/>
                      <a:pt x="1172" y="95"/>
                      <a:pt x="1169" y="92"/>
                    </a:cubicBezTo>
                    <a:cubicBezTo>
                      <a:pt x="1178" y="65"/>
                      <a:pt x="1190" y="32"/>
                      <a:pt x="1194" y="21"/>
                    </a:cubicBezTo>
                    <a:close/>
                    <a:moveTo>
                      <a:pt x="1177" y="51"/>
                    </a:moveTo>
                    <a:cubicBezTo>
                      <a:pt x="1173" y="63"/>
                      <a:pt x="1168" y="75"/>
                      <a:pt x="1164" y="87"/>
                    </a:cubicBezTo>
                    <a:cubicBezTo>
                      <a:pt x="1151" y="75"/>
                      <a:pt x="1140" y="63"/>
                      <a:pt x="1132" y="55"/>
                    </a:cubicBezTo>
                    <a:cubicBezTo>
                      <a:pt x="1131" y="63"/>
                      <a:pt x="1128" y="81"/>
                      <a:pt x="1125" y="101"/>
                    </a:cubicBezTo>
                    <a:cubicBezTo>
                      <a:pt x="1089" y="96"/>
                      <a:pt x="1065" y="113"/>
                      <a:pt x="1050" y="139"/>
                    </a:cubicBezTo>
                    <a:cubicBezTo>
                      <a:pt x="1046" y="138"/>
                      <a:pt x="1046" y="138"/>
                      <a:pt x="1046" y="138"/>
                    </a:cubicBezTo>
                    <a:cubicBezTo>
                      <a:pt x="1054" y="98"/>
                      <a:pt x="1054" y="98"/>
                      <a:pt x="1054" y="98"/>
                    </a:cubicBezTo>
                    <a:cubicBezTo>
                      <a:pt x="1068" y="97"/>
                      <a:pt x="1068" y="97"/>
                      <a:pt x="1068" y="97"/>
                    </a:cubicBezTo>
                    <a:cubicBezTo>
                      <a:pt x="1067" y="93"/>
                      <a:pt x="1067" y="93"/>
                      <a:pt x="1067" y="93"/>
                    </a:cubicBezTo>
                    <a:cubicBezTo>
                      <a:pt x="1055" y="94"/>
                      <a:pt x="1055" y="94"/>
                      <a:pt x="1055" y="94"/>
                    </a:cubicBezTo>
                    <a:cubicBezTo>
                      <a:pt x="1056" y="87"/>
                      <a:pt x="1056" y="87"/>
                      <a:pt x="1056" y="87"/>
                    </a:cubicBezTo>
                    <a:cubicBezTo>
                      <a:pt x="1081" y="87"/>
                      <a:pt x="1081" y="87"/>
                      <a:pt x="1081" y="87"/>
                    </a:cubicBezTo>
                    <a:cubicBezTo>
                      <a:pt x="1079" y="82"/>
                      <a:pt x="1079" y="82"/>
                      <a:pt x="1079" y="82"/>
                    </a:cubicBezTo>
                    <a:cubicBezTo>
                      <a:pt x="1057" y="83"/>
                      <a:pt x="1057" y="83"/>
                      <a:pt x="1057" y="83"/>
                    </a:cubicBezTo>
                    <a:cubicBezTo>
                      <a:pt x="1058" y="77"/>
                      <a:pt x="1058" y="77"/>
                      <a:pt x="1058" y="77"/>
                    </a:cubicBezTo>
                    <a:cubicBezTo>
                      <a:pt x="1073" y="74"/>
                      <a:pt x="1073" y="74"/>
                      <a:pt x="1073" y="74"/>
                    </a:cubicBezTo>
                    <a:cubicBezTo>
                      <a:pt x="1071" y="71"/>
                      <a:pt x="1071" y="71"/>
                      <a:pt x="1071" y="71"/>
                    </a:cubicBezTo>
                    <a:cubicBezTo>
                      <a:pt x="1059" y="73"/>
                      <a:pt x="1059" y="73"/>
                      <a:pt x="1059" y="73"/>
                    </a:cubicBezTo>
                    <a:cubicBezTo>
                      <a:pt x="1062" y="56"/>
                      <a:pt x="1062" y="56"/>
                      <a:pt x="1062" y="56"/>
                    </a:cubicBezTo>
                    <a:cubicBezTo>
                      <a:pt x="1056" y="56"/>
                      <a:pt x="1056" y="56"/>
                      <a:pt x="1056" y="56"/>
                    </a:cubicBezTo>
                    <a:cubicBezTo>
                      <a:pt x="1053" y="74"/>
                      <a:pt x="1053" y="74"/>
                      <a:pt x="1053" y="74"/>
                    </a:cubicBezTo>
                    <a:cubicBezTo>
                      <a:pt x="1040" y="77"/>
                      <a:pt x="1040" y="77"/>
                      <a:pt x="1040" y="77"/>
                    </a:cubicBezTo>
                    <a:cubicBezTo>
                      <a:pt x="1041" y="80"/>
                      <a:pt x="1041" y="80"/>
                      <a:pt x="1041" y="80"/>
                    </a:cubicBezTo>
                    <a:cubicBezTo>
                      <a:pt x="1052" y="78"/>
                      <a:pt x="1052" y="78"/>
                      <a:pt x="1052" y="78"/>
                    </a:cubicBezTo>
                    <a:cubicBezTo>
                      <a:pt x="1052" y="83"/>
                      <a:pt x="1052" y="83"/>
                      <a:pt x="1052" y="83"/>
                    </a:cubicBezTo>
                    <a:cubicBezTo>
                      <a:pt x="1033" y="84"/>
                      <a:pt x="1033" y="84"/>
                      <a:pt x="1033" y="84"/>
                    </a:cubicBezTo>
                    <a:cubicBezTo>
                      <a:pt x="1034" y="88"/>
                      <a:pt x="1034" y="88"/>
                      <a:pt x="1034" y="88"/>
                    </a:cubicBezTo>
                    <a:cubicBezTo>
                      <a:pt x="1051" y="87"/>
                      <a:pt x="1051" y="87"/>
                      <a:pt x="1051" y="87"/>
                    </a:cubicBezTo>
                    <a:cubicBezTo>
                      <a:pt x="1050" y="94"/>
                      <a:pt x="1050" y="94"/>
                      <a:pt x="1050" y="94"/>
                    </a:cubicBezTo>
                    <a:cubicBezTo>
                      <a:pt x="1039" y="95"/>
                      <a:pt x="1039" y="95"/>
                      <a:pt x="1039" y="95"/>
                    </a:cubicBezTo>
                    <a:cubicBezTo>
                      <a:pt x="1040" y="100"/>
                      <a:pt x="1040" y="100"/>
                      <a:pt x="1040" y="100"/>
                    </a:cubicBezTo>
                    <a:cubicBezTo>
                      <a:pt x="1049" y="99"/>
                      <a:pt x="1049" y="99"/>
                      <a:pt x="1049" y="99"/>
                    </a:cubicBezTo>
                    <a:cubicBezTo>
                      <a:pt x="1042" y="137"/>
                      <a:pt x="1042" y="137"/>
                      <a:pt x="1042" y="137"/>
                    </a:cubicBezTo>
                    <a:cubicBezTo>
                      <a:pt x="1036" y="136"/>
                      <a:pt x="1036" y="136"/>
                      <a:pt x="1036" y="136"/>
                    </a:cubicBezTo>
                    <a:cubicBezTo>
                      <a:pt x="1040" y="122"/>
                      <a:pt x="1041" y="105"/>
                      <a:pt x="1029" y="95"/>
                    </a:cubicBezTo>
                    <a:cubicBezTo>
                      <a:pt x="1028" y="88"/>
                      <a:pt x="1025" y="82"/>
                      <a:pt x="1021" y="76"/>
                    </a:cubicBezTo>
                    <a:cubicBezTo>
                      <a:pt x="1041" y="40"/>
                      <a:pt x="1113" y="8"/>
                      <a:pt x="1177" y="51"/>
                    </a:cubicBezTo>
                    <a:close/>
                    <a:moveTo>
                      <a:pt x="1032" y="136"/>
                    </a:moveTo>
                    <a:cubicBezTo>
                      <a:pt x="1017" y="133"/>
                      <a:pt x="1017" y="133"/>
                      <a:pt x="1017" y="133"/>
                    </a:cubicBezTo>
                    <a:cubicBezTo>
                      <a:pt x="1023" y="126"/>
                      <a:pt x="1027" y="117"/>
                      <a:pt x="1029" y="106"/>
                    </a:cubicBezTo>
                    <a:cubicBezTo>
                      <a:pt x="1036" y="114"/>
                      <a:pt x="1035" y="125"/>
                      <a:pt x="1032" y="136"/>
                    </a:cubicBezTo>
                    <a:close/>
                    <a:moveTo>
                      <a:pt x="991" y="84"/>
                    </a:moveTo>
                    <a:cubicBezTo>
                      <a:pt x="981" y="80"/>
                      <a:pt x="972" y="82"/>
                      <a:pt x="967" y="89"/>
                    </a:cubicBezTo>
                    <a:cubicBezTo>
                      <a:pt x="965" y="83"/>
                      <a:pt x="974" y="68"/>
                      <a:pt x="990" y="69"/>
                    </a:cubicBezTo>
                    <a:cubicBezTo>
                      <a:pt x="1011" y="69"/>
                      <a:pt x="1024" y="85"/>
                      <a:pt x="1025" y="106"/>
                    </a:cubicBezTo>
                    <a:cubicBezTo>
                      <a:pt x="1023" y="117"/>
                      <a:pt x="1018" y="125"/>
                      <a:pt x="1012" y="132"/>
                    </a:cubicBezTo>
                    <a:cubicBezTo>
                      <a:pt x="993" y="129"/>
                      <a:pt x="993" y="129"/>
                      <a:pt x="993" y="129"/>
                    </a:cubicBezTo>
                    <a:cubicBezTo>
                      <a:pt x="1010" y="112"/>
                      <a:pt x="1009" y="91"/>
                      <a:pt x="991" y="84"/>
                    </a:cubicBezTo>
                    <a:close/>
                    <a:moveTo>
                      <a:pt x="972" y="131"/>
                    </a:moveTo>
                    <a:cubicBezTo>
                      <a:pt x="1072" y="148"/>
                      <a:pt x="1072" y="148"/>
                      <a:pt x="1072" y="148"/>
                    </a:cubicBezTo>
                    <a:cubicBezTo>
                      <a:pt x="1053" y="241"/>
                      <a:pt x="1053" y="241"/>
                      <a:pt x="1053" y="241"/>
                    </a:cubicBezTo>
                    <a:cubicBezTo>
                      <a:pt x="996" y="217"/>
                      <a:pt x="942" y="255"/>
                      <a:pt x="958" y="325"/>
                    </a:cubicBezTo>
                    <a:cubicBezTo>
                      <a:pt x="943" y="336"/>
                      <a:pt x="929" y="351"/>
                      <a:pt x="920" y="370"/>
                    </a:cubicBezTo>
                    <a:lnTo>
                      <a:pt x="972" y="131"/>
                    </a:lnTo>
                    <a:close/>
                    <a:moveTo>
                      <a:pt x="894" y="25"/>
                    </a:moveTo>
                    <a:cubicBezTo>
                      <a:pt x="898" y="20"/>
                      <a:pt x="901" y="16"/>
                      <a:pt x="903" y="13"/>
                    </a:cubicBezTo>
                    <a:cubicBezTo>
                      <a:pt x="906" y="17"/>
                      <a:pt x="913" y="25"/>
                      <a:pt x="921" y="34"/>
                    </a:cubicBezTo>
                    <a:cubicBezTo>
                      <a:pt x="917" y="33"/>
                      <a:pt x="911" y="35"/>
                      <a:pt x="906" y="38"/>
                    </a:cubicBezTo>
                    <a:cubicBezTo>
                      <a:pt x="902" y="34"/>
                      <a:pt x="898" y="29"/>
                      <a:pt x="894" y="25"/>
                    </a:cubicBezTo>
                    <a:close/>
                    <a:moveTo>
                      <a:pt x="865" y="30"/>
                    </a:moveTo>
                    <a:cubicBezTo>
                      <a:pt x="870" y="37"/>
                      <a:pt x="883" y="50"/>
                      <a:pt x="898" y="66"/>
                    </a:cubicBezTo>
                    <a:cubicBezTo>
                      <a:pt x="900" y="77"/>
                      <a:pt x="906" y="84"/>
                      <a:pt x="906" y="100"/>
                    </a:cubicBezTo>
                    <a:cubicBezTo>
                      <a:pt x="889" y="79"/>
                      <a:pt x="873" y="60"/>
                      <a:pt x="871" y="56"/>
                    </a:cubicBezTo>
                    <a:cubicBezTo>
                      <a:pt x="867" y="62"/>
                      <a:pt x="863" y="68"/>
                      <a:pt x="859" y="74"/>
                    </a:cubicBezTo>
                    <a:cubicBezTo>
                      <a:pt x="854" y="71"/>
                      <a:pt x="849" y="69"/>
                      <a:pt x="844" y="68"/>
                    </a:cubicBezTo>
                    <a:cubicBezTo>
                      <a:pt x="853" y="52"/>
                      <a:pt x="860" y="39"/>
                      <a:pt x="865" y="30"/>
                    </a:cubicBezTo>
                    <a:close/>
                    <a:moveTo>
                      <a:pt x="875" y="69"/>
                    </a:moveTo>
                    <a:cubicBezTo>
                      <a:pt x="876" y="70"/>
                      <a:pt x="877" y="71"/>
                      <a:pt x="878" y="72"/>
                    </a:cubicBezTo>
                    <a:cubicBezTo>
                      <a:pt x="871" y="82"/>
                      <a:pt x="871" y="82"/>
                      <a:pt x="871" y="82"/>
                    </a:cubicBezTo>
                    <a:cubicBezTo>
                      <a:pt x="870" y="81"/>
                      <a:pt x="869" y="80"/>
                      <a:pt x="868" y="80"/>
                    </a:cubicBezTo>
                    <a:lnTo>
                      <a:pt x="875" y="69"/>
                    </a:lnTo>
                    <a:close/>
                    <a:moveTo>
                      <a:pt x="867" y="79"/>
                    </a:moveTo>
                    <a:cubicBezTo>
                      <a:pt x="866" y="78"/>
                      <a:pt x="865" y="77"/>
                      <a:pt x="864" y="77"/>
                    </a:cubicBezTo>
                    <a:cubicBezTo>
                      <a:pt x="866" y="72"/>
                      <a:pt x="869" y="68"/>
                      <a:pt x="871" y="64"/>
                    </a:cubicBezTo>
                    <a:cubicBezTo>
                      <a:pt x="872" y="65"/>
                      <a:pt x="873" y="67"/>
                      <a:pt x="874" y="68"/>
                    </a:cubicBezTo>
                    <a:lnTo>
                      <a:pt x="867" y="79"/>
                    </a:lnTo>
                    <a:close/>
                    <a:moveTo>
                      <a:pt x="879" y="74"/>
                    </a:moveTo>
                    <a:cubicBezTo>
                      <a:pt x="882" y="77"/>
                      <a:pt x="882" y="77"/>
                      <a:pt x="882" y="77"/>
                    </a:cubicBezTo>
                    <a:cubicBezTo>
                      <a:pt x="876" y="86"/>
                      <a:pt x="876" y="86"/>
                      <a:pt x="876" y="86"/>
                    </a:cubicBezTo>
                    <a:cubicBezTo>
                      <a:pt x="875" y="85"/>
                      <a:pt x="874" y="84"/>
                      <a:pt x="872" y="83"/>
                    </a:cubicBezTo>
                    <a:lnTo>
                      <a:pt x="879" y="74"/>
                    </a:lnTo>
                    <a:close/>
                    <a:moveTo>
                      <a:pt x="883" y="78"/>
                    </a:moveTo>
                    <a:cubicBezTo>
                      <a:pt x="886" y="82"/>
                      <a:pt x="886" y="82"/>
                      <a:pt x="886" y="82"/>
                    </a:cubicBezTo>
                    <a:cubicBezTo>
                      <a:pt x="881" y="90"/>
                      <a:pt x="881" y="90"/>
                      <a:pt x="881" y="90"/>
                    </a:cubicBezTo>
                    <a:cubicBezTo>
                      <a:pt x="880" y="89"/>
                      <a:pt x="878" y="88"/>
                      <a:pt x="877" y="87"/>
                    </a:cubicBezTo>
                    <a:lnTo>
                      <a:pt x="883" y="78"/>
                    </a:lnTo>
                    <a:close/>
                    <a:moveTo>
                      <a:pt x="887" y="83"/>
                    </a:moveTo>
                    <a:cubicBezTo>
                      <a:pt x="890" y="87"/>
                      <a:pt x="890" y="87"/>
                      <a:pt x="890" y="87"/>
                    </a:cubicBezTo>
                    <a:cubicBezTo>
                      <a:pt x="886" y="94"/>
                      <a:pt x="886" y="94"/>
                      <a:pt x="886" y="94"/>
                    </a:cubicBezTo>
                    <a:cubicBezTo>
                      <a:pt x="885" y="93"/>
                      <a:pt x="883" y="92"/>
                      <a:pt x="882" y="91"/>
                    </a:cubicBezTo>
                    <a:lnTo>
                      <a:pt x="887" y="83"/>
                    </a:lnTo>
                    <a:close/>
                    <a:moveTo>
                      <a:pt x="891" y="88"/>
                    </a:moveTo>
                    <a:cubicBezTo>
                      <a:pt x="894" y="92"/>
                      <a:pt x="894" y="92"/>
                      <a:pt x="894" y="92"/>
                    </a:cubicBezTo>
                    <a:cubicBezTo>
                      <a:pt x="890" y="98"/>
                      <a:pt x="890" y="98"/>
                      <a:pt x="890" y="98"/>
                    </a:cubicBezTo>
                    <a:cubicBezTo>
                      <a:pt x="889" y="97"/>
                      <a:pt x="888" y="96"/>
                      <a:pt x="887" y="95"/>
                    </a:cubicBezTo>
                    <a:lnTo>
                      <a:pt x="891" y="88"/>
                    </a:lnTo>
                    <a:close/>
                    <a:moveTo>
                      <a:pt x="895" y="93"/>
                    </a:moveTo>
                    <a:cubicBezTo>
                      <a:pt x="898" y="97"/>
                      <a:pt x="898" y="97"/>
                      <a:pt x="898" y="97"/>
                    </a:cubicBezTo>
                    <a:cubicBezTo>
                      <a:pt x="895" y="102"/>
                      <a:pt x="895" y="102"/>
                      <a:pt x="895" y="102"/>
                    </a:cubicBezTo>
                    <a:cubicBezTo>
                      <a:pt x="894" y="101"/>
                      <a:pt x="893" y="100"/>
                      <a:pt x="891" y="99"/>
                    </a:cubicBezTo>
                    <a:lnTo>
                      <a:pt x="895" y="93"/>
                    </a:lnTo>
                    <a:close/>
                    <a:moveTo>
                      <a:pt x="899" y="98"/>
                    </a:moveTo>
                    <a:cubicBezTo>
                      <a:pt x="902" y="101"/>
                      <a:pt x="902" y="101"/>
                      <a:pt x="902" y="101"/>
                    </a:cubicBezTo>
                    <a:cubicBezTo>
                      <a:pt x="899" y="106"/>
                      <a:pt x="899" y="106"/>
                      <a:pt x="899" y="106"/>
                    </a:cubicBezTo>
                    <a:cubicBezTo>
                      <a:pt x="898" y="105"/>
                      <a:pt x="897" y="104"/>
                      <a:pt x="896" y="103"/>
                    </a:cubicBezTo>
                    <a:lnTo>
                      <a:pt x="899" y="98"/>
                    </a:lnTo>
                    <a:close/>
                    <a:moveTo>
                      <a:pt x="903" y="102"/>
                    </a:moveTo>
                    <a:cubicBezTo>
                      <a:pt x="906" y="106"/>
                      <a:pt x="906" y="106"/>
                      <a:pt x="906" y="106"/>
                    </a:cubicBezTo>
                    <a:cubicBezTo>
                      <a:pt x="906" y="108"/>
                      <a:pt x="906" y="110"/>
                      <a:pt x="905" y="112"/>
                    </a:cubicBezTo>
                    <a:cubicBezTo>
                      <a:pt x="904" y="110"/>
                      <a:pt x="902" y="109"/>
                      <a:pt x="900" y="107"/>
                    </a:cubicBezTo>
                    <a:lnTo>
                      <a:pt x="903" y="102"/>
                    </a:lnTo>
                    <a:close/>
                    <a:moveTo>
                      <a:pt x="903" y="116"/>
                    </a:moveTo>
                    <a:cubicBezTo>
                      <a:pt x="918" y="128"/>
                      <a:pt x="939" y="147"/>
                      <a:pt x="963" y="145"/>
                    </a:cubicBezTo>
                    <a:cubicBezTo>
                      <a:pt x="960" y="159"/>
                      <a:pt x="960" y="159"/>
                      <a:pt x="960" y="159"/>
                    </a:cubicBezTo>
                    <a:cubicBezTo>
                      <a:pt x="883" y="167"/>
                      <a:pt x="858" y="91"/>
                      <a:pt x="818" y="96"/>
                    </a:cubicBezTo>
                    <a:cubicBezTo>
                      <a:pt x="819" y="86"/>
                      <a:pt x="817" y="79"/>
                      <a:pt x="813" y="73"/>
                    </a:cubicBezTo>
                    <a:cubicBezTo>
                      <a:pt x="851" y="61"/>
                      <a:pt x="874" y="93"/>
                      <a:pt x="903" y="116"/>
                    </a:cubicBezTo>
                    <a:close/>
                    <a:moveTo>
                      <a:pt x="824" y="53"/>
                    </a:moveTo>
                    <a:cubicBezTo>
                      <a:pt x="822" y="57"/>
                      <a:pt x="820" y="61"/>
                      <a:pt x="818" y="64"/>
                    </a:cubicBezTo>
                    <a:cubicBezTo>
                      <a:pt x="798" y="39"/>
                      <a:pt x="760" y="31"/>
                      <a:pt x="727" y="37"/>
                    </a:cubicBezTo>
                    <a:cubicBezTo>
                      <a:pt x="707" y="28"/>
                      <a:pt x="689" y="29"/>
                      <a:pt x="672" y="38"/>
                    </a:cubicBezTo>
                    <a:cubicBezTo>
                      <a:pt x="669" y="35"/>
                      <a:pt x="666" y="33"/>
                      <a:pt x="663" y="31"/>
                    </a:cubicBezTo>
                    <a:cubicBezTo>
                      <a:pt x="713" y="0"/>
                      <a:pt x="798" y="1"/>
                      <a:pt x="824" y="53"/>
                    </a:cubicBezTo>
                    <a:close/>
                    <a:moveTo>
                      <a:pt x="668" y="40"/>
                    </a:moveTo>
                    <a:cubicBezTo>
                      <a:pt x="662" y="44"/>
                      <a:pt x="657" y="48"/>
                      <a:pt x="653" y="52"/>
                    </a:cubicBezTo>
                    <a:cubicBezTo>
                      <a:pt x="633" y="37"/>
                      <a:pt x="610" y="42"/>
                      <a:pt x="597" y="59"/>
                    </a:cubicBezTo>
                    <a:cubicBezTo>
                      <a:pt x="593" y="56"/>
                      <a:pt x="590" y="54"/>
                      <a:pt x="586" y="52"/>
                    </a:cubicBezTo>
                    <a:cubicBezTo>
                      <a:pt x="602" y="26"/>
                      <a:pt x="639" y="15"/>
                      <a:pt x="668" y="40"/>
                    </a:cubicBezTo>
                    <a:close/>
                    <a:moveTo>
                      <a:pt x="569" y="52"/>
                    </a:moveTo>
                    <a:cubicBezTo>
                      <a:pt x="589" y="54"/>
                      <a:pt x="618" y="84"/>
                      <a:pt x="618" y="97"/>
                    </a:cubicBezTo>
                    <a:cubicBezTo>
                      <a:pt x="617" y="103"/>
                      <a:pt x="610" y="111"/>
                      <a:pt x="600" y="120"/>
                    </a:cubicBezTo>
                    <a:cubicBezTo>
                      <a:pt x="599" y="119"/>
                      <a:pt x="597" y="118"/>
                      <a:pt x="596" y="117"/>
                    </a:cubicBezTo>
                    <a:cubicBezTo>
                      <a:pt x="603" y="109"/>
                      <a:pt x="609" y="102"/>
                      <a:pt x="609" y="98"/>
                    </a:cubicBezTo>
                    <a:cubicBezTo>
                      <a:pt x="609" y="85"/>
                      <a:pt x="590" y="64"/>
                      <a:pt x="571" y="59"/>
                    </a:cubicBezTo>
                    <a:cubicBezTo>
                      <a:pt x="557" y="55"/>
                      <a:pt x="491" y="116"/>
                      <a:pt x="459" y="150"/>
                    </a:cubicBezTo>
                    <a:cubicBezTo>
                      <a:pt x="457" y="149"/>
                      <a:pt x="455" y="148"/>
                      <a:pt x="453" y="148"/>
                    </a:cubicBezTo>
                    <a:cubicBezTo>
                      <a:pt x="490" y="107"/>
                      <a:pt x="545" y="49"/>
                      <a:pt x="569" y="52"/>
                    </a:cubicBezTo>
                    <a:close/>
                    <a:moveTo>
                      <a:pt x="495" y="96"/>
                    </a:moveTo>
                    <a:cubicBezTo>
                      <a:pt x="491" y="100"/>
                      <a:pt x="487" y="104"/>
                      <a:pt x="484" y="107"/>
                    </a:cubicBezTo>
                    <a:cubicBezTo>
                      <a:pt x="455" y="76"/>
                      <a:pt x="412" y="95"/>
                      <a:pt x="403" y="127"/>
                    </a:cubicBezTo>
                    <a:cubicBezTo>
                      <a:pt x="398" y="125"/>
                      <a:pt x="393" y="123"/>
                      <a:pt x="389" y="122"/>
                    </a:cubicBezTo>
                    <a:cubicBezTo>
                      <a:pt x="394" y="73"/>
                      <a:pt x="457" y="46"/>
                      <a:pt x="495" y="96"/>
                    </a:cubicBezTo>
                    <a:close/>
                    <a:moveTo>
                      <a:pt x="457" y="10"/>
                    </a:moveTo>
                    <a:cubicBezTo>
                      <a:pt x="446" y="19"/>
                      <a:pt x="439" y="33"/>
                      <a:pt x="436" y="45"/>
                    </a:cubicBezTo>
                    <a:cubicBezTo>
                      <a:pt x="430" y="46"/>
                      <a:pt x="425" y="48"/>
                      <a:pt x="420" y="50"/>
                    </a:cubicBezTo>
                    <a:cubicBezTo>
                      <a:pt x="423" y="34"/>
                      <a:pt x="439" y="9"/>
                      <a:pt x="457" y="10"/>
                    </a:cubicBezTo>
                    <a:close/>
                    <a:moveTo>
                      <a:pt x="460" y="50"/>
                    </a:moveTo>
                    <a:cubicBezTo>
                      <a:pt x="460" y="55"/>
                      <a:pt x="460" y="61"/>
                      <a:pt x="462" y="67"/>
                    </a:cubicBezTo>
                    <a:cubicBezTo>
                      <a:pt x="448" y="63"/>
                      <a:pt x="434" y="64"/>
                      <a:pt x="421" y="69"/>
                    </a:cubicBezTo>
                    <a:cubicBezTo>
                      <a:pt x="417" y="67"/>
                      <a:pt x="413" y="65"/>
                      <a:pt x="409" y="63"/>
                    </a:cubicBezTo>
                    <a:cubicBezTo>
                      <a:pt x="422" y="51"/>
                      <a:pt x="441" y="45"/>
                      <a:pt x="460" y="50"/>
                    </a:cubicBezTo>
                    <a:close/>
                    <a:moveTo>
                      <a:pt x="336" y="39"/>
                    </a:moveTo>
                    <a:cubicBezTo>
                      <a:pt x="340" y="37"/>
                      <a:pt x="387" y="57"/>
                      <a:pt x="416" y="72"/>
                    </a:cubicBezTo>
                    <a:cubicBezTo>
                      <a:pt x="413" y="74"/>
                      <a:pt x="409" y="76"/>
                      <a:pt x="406" y="79"/>
                    </a:cubicBezTo>
                    <a:cubicBezTo>
                      <a:pt x="381" y="65"/>
                      <a:pt x="343" y="49"/>
                      <a:pt x="338" y="51"/>
                    </a:cubicBezTo>
                    <a:cubicBezTo>
                      <a:pt x="332" y="53"/>
                      <a:pt x="310" y="100"/>
                      <a:pt x="289" y="148"/>
                    </a:cubicBezTo>
                    <a:cubicBezTo>
                      <a:pt x="284" y="136"/>
                      <a:pt x="284" y="136"/>
                      <a:pt x="284" y="136"/>
                    </a:cubicBezTo>
                    <a:cubicBezTo>
                      <a:pt x="304" y="89"/>
                      <a:pt x="327" y="41"/>
                      <a:pt x="336" y="39"/>
                    </a:cubicBezTo>
                    <a:close/>
                    <a:moveTo>
                      <a:pt x="257" y="152"/>
                    </a:moveTo>
                    <a:cubicBezTo>
                      <a:pt x="266" y="110"/>
                      <a:pt x="266" y="110"/>
                      <a:pt x="266" y="110"/>
                    </a:cubicBezTo>
                    <a:cubicBezTo>
                      <a:pt x="287" y="156"/>
                      <a:pt x="287" y="156"/>
                      <a:pt x="287" y="156"/>
                    </a:cubicBezTo>
                    <a:cubicBezTo>
                      <a:pt x="268" y="151"/>
                      <a:pt x="268" y="151"/>
                      <a:pt x="268" y="151"/>
                    </a:cubicBezTo>
                    <a:cubicBezTo>
                      <a:pt x="293" y="205"/>
                      <a:pt x="293" y="205"/>
                      <a:pt x="293" y="205"/>
                    </a:cubicBezTo>
                    <a:cubicBezTo>
                      <a:pt x="284" y="211"/>
                      <a:pt x="284" y="211"/>
                      <a:pt x="284" y="211"/>
                    </a:cubicBezTo>
                    <a:cubicBezTo>
                      <a:pt x="272" y="202"/>
                      <a:pt x="257" y="199"/>
                      <a:pt x="242" y="201"/>
                    </a:cubicBezTo>
                    <a:cubicBezTo>
                      <a:pt x="216" y="141"/>
                      <a:pt x="216" y="141"/>
                      <a:pt x="216" y="141"/>
                    </a:cubicBezTo>
                    <a:lnTo>
                      <a:pt x="257" y="152"/>
                    </a:lnTo>
                    <a:close/>
                    <a:moveTo>
                      <a:pt x="170" y="179"/>
                    </a:moveTo>
                    <a:cubicBezTo>
                      <a:pt x="175" y="166"/>
                      <a:pt x="195" y="149"/>
                      <a:pt x="216" y="157"/>
                    </a:cubicBezTo>
                    <a:cubicBezTo>
                      <a:pt x="218" y="161"/>
                      <a:pt x="218" y="161"/>
                      <a:pt x="218" y="161"/>
                    </a:cubicBezTo>
                    <a:cubicBezTo>
                      <a:pt x="205" y="159"/>
                      <a:pt x="187" y="167"/>
                      <a:pt x="182" y="181"/>
                    </a:cubicBezTo>
                    <a:cubicBezTo>
                      <a:pt x="177" y="194"/>
                      <a:pt x="179" y="210"/>
                      <a:pt x="199" y="220"/>
                    </a:cubicBezTo>
                    <a:cubicBezTo>
                      <a:pt x="197" y="223"/>
                      <a:pt x="194" y="225"/>
                      <a:pt x="192" y="228"/>
                    </a:cubicBezTo>
                    <a:cubicBezTo>
                      <a:pt x="173" y="220"/>
                      <a:pt x="164" y="196"/>
                      <a:pt x="170" y="179"/>
                    </a:cubicBezTo>
                    <a:close/>
                    <a:moveTo>
                      <a:pt x="120" y="229"/>
                    </a:moveTo>
                    <a:cubicBezTo>
                      <a:pt x="112" y="251"/>
                      <a:pt x="90" y="243"/>
                      <a:pt x="82" y="230"/>
                    </a:cubicBezTo>
                    <a:cubicBezTo>
                      <a:pt x="69" y="209"/>
                      <a:pt x="84" y="182"/>
                      <a:pt x="102" y="172"/>
                    </a:cubicBezTo>
                    <a:cubicBezTo>
                      <a:pt x="124" y="160"/>
                      <a:pt x="146" y="162"/>
                      <a:pt x="165" y="178"/>
                    </a:cubicBezTo>
                    <a:cubicBezTo>
                      <a:pt x="162" y="186"/>
                      <a:pt x="161" y="197"/>
                      <a:pt x="165" y="206"/>
                    </a:cubicBezTo>
                    <a:cubicBezTo>
                      <a:pt x="169" y="215"/>
                      <a:pt x="177" y="224"/>
                      <a:pt x="189" y="232"/>
                    </a:cubicBezTo>
                    <a:cubicBezTo>
                      <a:pt x="180" y="244"/>
                      <a:pt x="174" y="259"/>
                      <a:pt x="174" y="275"/>
                    </a:cubicBezTo>
                    <a:cubicBezTo>
                      <a:pt x="172" y="280"/>
                      <a:pt x="169" y="286"/>
                      <a:pt x="167" y="291"/>
                    </a:cubicBezTo>
                    <a:cubicBezTo>
                      <a:pt x="144" y="297"/>
                      <a:pt x="126" y="325"/>
                      <a:pt x="132" y="351"/>
                    </a:cubicBezTo>
                    <a:cubicBezTo>
                      <a:pt x="130" y="353"/>
                      <a:pt x="128" y="356"/>
                      <a:pt x="126" y="358"/>
                    </a:cubicBezTo>
                    <a:cubicBezTo>
                      <a:pt x="123" y="356"/>
                      <a:pt x="121" y="353"/>
                      <a:pt x="119" y="350"/>
                    </a:cubicBezTo>
                    <a:cubicBezTo>
                      <a:pt x="120" y="350"/>
                      <a:pt x="121" y="349"/>
                      <a:pt x="121" y="349"/>
                    </a:cubicBezTo>
                    <a:cubicBezTo>
                      <a:pt x="122" y="345"/>
                      <a:pt x="120" y="339"/>
                      <a:pt x="116" y="335"/>
                    </a:cubicBezTo>
                    <a:cubicBezTo>
                      <a:pt x="116" y="331"/>
                      <a:pt x="116" y="327"/>
                      <a:pt x="116" y="323"/>
                    </a:cubicBezTo>
                    <a:cubicBezTo>
                      <a:pt x="138" y="297"/>
                      <a:pt x="157" y="266"/>
                      <a:pt x="160" y="243"/>
                    </a:cubicBezTo>
                    <a:cubicBezTo>
                      <a:pt x="161" y="232"/>
                      <a:pt x="160" y="220"/>
                      <a:pt x="157" y="209"/>
                    </a:cubicBezTo>
                    <a:cubicBezTo>
                      <a:pt x="151" y="194"/>
                      <a:pt x="140" y="182"/>
                      <a:pt x="120" y="183"/>
                    </a:cubicBezTo>
                    <a:cubicBezTo>
                      <a:pt x="97" y="184"/>
                      <a:pt x="90" y="204"/>
                      <a:pt x="93" y="216"/>
                    </a:cubicBezTo>
                    <a:cubicBezTo>
                      <a:pt x="97" y="226"/>
                      <a:pt x="104" y="235"/>
                      <a:pt x="120" y="229"/>
                    </a:cubicBezTo>
                    <a:close/>
                    <a:moveTo>
                      <a:pt x="144" y="234"/>
                    </a:moveTo>
                    <a:cubicBezTo>
                      <a:pt x="150" y="210"/>
                      <a:pt x="136" y="196"/>
                      <a:pt x="122" y="195"/>
                    </a:cubicBezTo>
                    <a:cubicBezTo>
                      <a:pt x="108" y="195"/>
                      <a:pt x="94" y="205"/>
                      <a:pt x="103" y="223"/>
                    </a:cubicBezTo>
                    <a:cubicBezTo>
                      <a:pt x="94" y="221"/>
                      <a:pt x="88" y="191"/>
                      <a:pt x="120" y="187"/>
                    </a:cubicBezTo>
                    <a:cubicBezTo>
                      <a:pt x="148" y="184"/>
                      <a:pt x="159" y="215"/>
                      <a:pt x="155" y="243"/>
                    </a:cubicBezTo>
                    <a:cubicBezTo>
                      <a:pt x="152" y="265"/>
                      <a:pt x="137" y="290"/>
                      <a:pt x="116" y="316"/>
                    </a:cubicBezTo>
                    <a:cubicBezTo>
                      <a:pt x="116" y="304"/>
                      <a:pt x="114" y="294"/>
                      <a:pt x="113" y="288"/>
                    </a:cubicBezTo>
                    <a:cubicBezTo>
                      <a:pt x="121" y="274"/>
                      <a:pt x="139" y="255"/>
                      <a:pt x="144" y="234"/>
                    </a:cubicBezTo>
                    <a:close/>
                    <a:moveTo>
                      <a:pt x="111" y="334"/>
                    </a:moveTo>
                    <a:cubicBezTo>
                      <a:pt x="101" y="342"/>
                      <a:pt x="92" y="350"/>
                      <a:pt x="80" y="361"/>
                    </a:cubicBezTo>
                    <a:cubicBezTo>
                      <a:pt x="71" y="363"/>
                      <a:pt x="49" y="360"/>
                      <a:pt x="44" y="354"/>
                    </a:cubicBezTo>
                    <a:cubicBezTo>
                      <a:pt x="56" y="343"/>
                      <a:pt x="92" y="308"/>
                      <a:pt x="108" y="296"/>
                    </a:cubicBezTo>
                    <a:cubicBezTo>
                      <a:pt x="110" y="306"/>
                      <a:pt x="111" y="324"/>
                      <a:pt x="111" y="334"/>
                    </a:cubicBezTo>
                    <a:close/>
                    <a:moveTo>
                      <a:pt x="45" y="258"/>
                    </a:moveTo>
                    <a:cubicBezTo>
                      <a:pt x="41" y="249"/>
                      <a:pt x="49" y="244"/>
                      <a:pt x="56" y="249"/>
                    </a:cubicBezTo>
                    <a:cubicBezTo>
                      <a:pt x="59" y="252"/>
                      <a:pt x="69" y="264"/>
                      <a:pt x="74" y="271"/>
                    </a:cubicBezTo>
                    <a:cubicBezTo>
                      <a:pt x="71" y="274"/>
                      <a:pt x="66" y="278"/>
                      <a:pt x="62" y="282"/>
                    </a:cubicBezTo>
                    <a:cubicBezTo>
                      <a:pt x="56" y="275"/>
                      <a:pt x="47" y="262"/>
                      <a:pt x="45" y="258"/>
                    </a:cubicBezTo>
                    <a:close/>
                    <a:moveTo>
                      <a:pt x="10" y="288"/>
                    </a:moveTo>
                    <a:cubicBezTo>
                      <a:pt x="7" y="279"/>
                      <a:pt x="15" y="274"/>
                      <a:pt x="22" y="279"/>
                    </a:cubicBezTo>
                    <a:cubicBezTo>
                      <a:pt x="25" y="283"/>
                      <a:pt x="34" y="294"/>
                      <a:pt x="39" y="301"/>
                    </a:cubicBezTo>
                    <a:cubicBezTo>
                      <a:pt x="35" y="304"/>
                      <a:pt x="30" y="308"/>
                      <a:pt x="26" y="312"/>
                    </a:cubicBezTo>
                    <a:cubicBezTo>
                      <a:pt x="21" y="304"/>
                      <a:pt x="12" y="293"/>
                      <a:pt x="10" y="288"/>
                    </a:cubicBezTo>
                    <a:close/>
                    <a:moveTo>
                      <a:pt x="41" y="351"/>
                    </a:moveTo>
                    <a:cubicBezTo>
                      <a:pt x="33" y="342"/>
                      <a:pt x="25" y="331"/>
                      <a:pt x="20" y="324"/>
                    </a:cubicBezTo>
                    <a:cubicBezTo>
                      <a:pt x="32" y="313"/>
                      <a:pt x="78" y="274"/>
                      <a:pt x="87" y="266"/>
                    </a:cubicBezTo>
                    <a:cubicBezTo>
                      <a:pt x="93" y="272"/>
                      <a:pt x="101" y="283"/>
                      <a:pt x="106" y="290"/>
                    </a:cubicBezTo>
                    <a:cubicBezTo>
                      <a:pt x="96" y="298"/>
                      <a:pt x="53" y="340"/>
                      <a:pt x="41" y="351"/>
                    </a:cubicBezTo>
                    <a:close/>
                    <a:moveTo>
                      <a:pt x="44" y="361"/>
                    </a:moveTo>
                    <a:cubicBezTo>
                      <a:pt x="47" y="362"/>
                      <a:pt x="50" y="364"/>
                      <a:pt x="55" y="365"/>
                    </a:cubicBezTo>
                    <a:cubicBezTo>
                      <a:pt x="44" y="379"/>
                      <a:pt x="39" y="424"/>
                      <a:pt x="57" y="448"/>
                    </a:cubicBezTo>
                    <a:cubicBezTo>
                      <a:pt x="53" y="453"/>
                      <a:pt x="51" y="460"/>
                      <a:pt x="49" y="466"/>
                    </a:cubicBezTo>
                    <a:cubicBezTo>
                      <a:pt x="17" y="441"/>
                      <a:pt x="25" y="385"/>
                      <a:pt x="44" y="361"/>
                    </a:cubicBezTo>
                    <a:close/>
                    <a:moveTo>
                      <a:pt x="22" y="508"/>
                    </a:moveTo>
                    <a:cubicBezTo>
                      <a:pt x="28" y="507"/>
                      <a:pt x="38" y="506"/>
                      <a:pt x="48" y="504"/>
                    </a:cubicBezTo>
                    <a:cubicBezTo>
                      <a:pt x="51" y="518"/>
                      <a:pt x="57" y="531"/>
                      <a:pt x="67" y="542"/>
                    </a:cubicBezTo>
                    <a:cubicBezTo>
                      <a:pt x="62" y="545"/>
                      <a:pt x="56" y="547"/>
                      <a:pt x="51" y="550"/>
                    </a:cubicBezTo>
                    <a:cubicBezTo>
                      <a:pt x="38" y="532"/>
                      <a:pt x="27" y="517"/>
                      <a:pt x="22" y="508"/>
                    </a:cubicBezTo>
                    <a:close/>
                    <a:moveTo>
                      <a:pt x="88" y="631"/>
                    </a:moveTo>
                    <a:cubicBezTo>
                      <a:pt x="79" y="627"/>
                      <a:pt x="70" y="627"/>
                      <a:pt x="62" y="629"/>
                    </a:cubicBezTo>
                    <a:cubicBezTo>
                      <a:pt x="45" y="606"/>
                      <a:pt x="27" y="583"/>
                      <a:pt x="20" y="571"/>
                    </a:cubicBezTo>
                    <a:cubicBezTo>
                      <a:pt x="28" y="567"/>
                      <a:pt x="51" y="556"/>
                      <a:pt x="71" y="547"/>
                    </a:cubicBezTo>
                    <a:cubicBezTo>
                      <a:pt x="73" y="549"/>
                      <a:pt x="76" y="551"/>
                      <a:pt x="79" y="553"/>
                    </a:cubicBezTo>
                    <a:cubicBezTo>
                      <a:pt x="66" y="559"/>
                      <a:pt x="55" y="565"/>
                      <a:pt x="46" y="568"/>
                    </a:cubicBezTo>
                    <a:cubicBezTo>
                      <a:pt x="55" y="581"/>
                      <a:pt x="74" y="605"/>
                      <a:pt x="91" y="627"/>
                    </a:cubicBezTo>
                    <a:cubicBezTo>
                      <a:pt x="90" y="628"/>
                      <a:pt x="89" y="629"/>
                      <a:pt x="88" y="631"/>
                    </a:cubicBezTo>
                    <a:close/>
                    <a:moveTo>
                      <a:pt x="100" y="620"/>
                    </a:moveTo>
                    <a:cubicBezTo>
                      <a:pt x="98" y="621"/>
                      <a:pt x="96" y="622"/>
                      <a:pt x="94" y="624"/>
                    </a:cubicBezTo>
                    <a:cubicBezTo>
                      <a:pt x="78" y="602"/>
                      <a:pt x="61" y="582"/>
                      <a:pt x="55" y="571"/>
                    </a:cubicBezTo>
                    <a:cubicBezTo>
                      <a:pt x="60" y="568"/>
                      <a:pt x="71" y="563"/>
                      <a:pt x="84" y="557"/>
                    </a:cubicBezTo>
                    <a:cubicBezTo>
                      <a:pt x="87" y="558"/>
                      <a:pt x="90" y="560"/>
                      <a:pt x="94" y="561"/>
                    </a:cubicBezTo>
                    <a:cubicBezTo>
                      <a:pt x="95" y="563"/>
                      <a:pt x="96" y="565"/>
                      <a:pt x="98" y="567"/>
                    </a:cubicBezTo>
                    <a:cubicBezTo>
                      <a:pt x="84" y="576"/>
                      <a:pt x="74" y="601"/>
                      <a:pt x="100" y="620"/>
                    </a:cubicBezTo>
                    <a:close/>
                    <a:moveTo>
                      <a:pt x="79" y="545"/>
                    </a:moveTo>
                    <a:cubicBezTo>
                      <a:pt x="48" y="523"/>
                      <a:pt x="41" y="472"/>
                      <a:pt x="67" y="443"/>
                    </a:cubicBezTo>
                    <a:cubicBezTo>
                      <a:pt x="93" y="415"/>
                      <a:pt x="134" y="424"/>
                      <a:pt x="152" y="452"/>
                    </a:cubicBezTo>
                    <a:cubicBezTo>
                      <a:pt x="165" y="472"/>
                      <a:pt x="162" y="502"/>
                      <a:pt x="131" y="509"/>
                    </a:cubicBezTo>
                    <a:cubicBezTo>
                      <a:pt x="117" y="512"/>
                      <a:pt x="94" y="501"/>
                      <a:pt x="104" y="482"/>
                    </a:cubicBezTo>
                    <a:cubicBezTo>
                      <a:pt x="108" y="492"/>
                      <a:pt x="117" y="495"/>
                      <a:pt x="123" y="494"/>
                    </a:cubicBezTo>
                    <a:cubicBezTo>
                      <a:pt x="134" y="491"/>
                      <a:pt x="142" y="478"/>
                      <a:pt x="133" y="464"/>
                    </a:cubicBezTo>
                    <a:cubicBezTo>
                      <a:pt x="125" y="452"/>
                      <a:pt x="107" y="442"/>
                      <a:pt x="88" y="455"/>
                    </a:cubicBezTo>
                    <a:cubicBezTo>
                      <a:pt x="64" y="472"/>
                      <a:pt x="73" y="508"/>
                      <a:pt x="86" y="520"/>
                    </a:cubicBezTo>
                    <a:cubicBezTo>
                      <a:pt x="114" y="547"/>
                      <a:pt x="152" y="539"/>
                      <a:pt x="175" y="495"/>
                    </a:cubicBezTo>
                    <a:cubicBezTo>
                      <a:pt x="195" y="460"/>
                      <a:pt x="197" y="369"/>
                      <a:pt x="271" y="346"/>
                    </a:cubicBezTo>
                    <a:cubicBezTo>
                      <a:pt x="273" y="352"/>
                      <a:pt x="278" y="360"/>
                      <a:pt x="279" y="366"/>
                    </a:cubicBezTo>
                    <a:cubicBezTo>
                      <a:pt x="230" y="383"/>
                      <a:pt x="212" y="485"/>
                      <a:pt x="191" y="516"/>
                    </a:cubicBezTo>
                    <a:cubicBezTo>
                      <a:pt x="154" y="568"/>
                      <a:pt x="107" y="564"/>
                      <a:pt x="79" y="545"/>
                    </a:cubicBezTo>
                    <a:close/>
                    <a:moveTo>
                      <a:pt x="115" y="530"/>
                    </a:moveTo>
                    <a:cubicBezTo>
                      <a:pt x="109" y="529"/>
                      <a:pt x="104" y="527"/>
                      <a:pt x="99" y="523"/>
                    </a:cubicBezTo>
                    <a:cubicBezTo>
                      <a:pt x="100" y="517"/>
                      <a:pt x="103" y="512"/>
                      <a:pt x="108" y="509"/>
                    </a:cubicBezTo>
                    <a:cubicBezTo>
                      <a:pt x="110" y="510"/>
                      <a:pt x="113" y="512"/>
                      <a:pt x="116" y="512"/>
                    </a:cubicBezTo>
                    <a:cubicBezTo>
                      <a:pt x="115" y="518"/>
                      <a:pt x="114" y="524"/>
                      <a:pt x="115" y="530"/>
                    </a:cubicBezTo>
                    <a:close/>
                    <a:moveTo>
                      <a:pt x="98" y="497"/>
                    </a:moveTo>
                    <a:cubicBezTo>
                      <a:pt x="99" y="501"/>
                      <a:pt x="101" y="504"/>
                      <a:pt x="104" y="506"/>
                    </a:cubicBezTo>
                    <a:cubicBezTo>
                      <a:pt x="99" y="509"/>
                      <a:pt x="97" y="514"/>
                      <a:pt x="95" y="520"/>
                    </a:cubicBezTo>
                    <a:cubicBezTo>
                      <a:pt x="90" y="515"/>
                      <a:pt x="85" y="508"/>
                      <a:pt x="82" y="500"/>
                    </a:cubicBezTo>
                    <a:cubicBezTo>
                      <a:pt x="88" y="499"/>
                      <a:pt x="93" y="498"/>
                      <a:pt x="98" y="497"/>
                    </a:cubicBezTo>
                    <a:close/>
                    <a:moveTo>
                      <a:pt x="80" y="494"/>
                    </a:moveTo>
                    <a:cubicBezTo>
                      <a:pt x="77" y="482"/>
                      <a:pt x="79" y="470"/>
                      <a:pt x="90" y="461"/>
                    </a:cubicBezTo>
                    <a:cubicBezTo>
                      <a:pt x="103" y="451"/>
                      <a:pt x="121" y="457"/>
                      <a:pt x="127" y="465"/>
                    </a:cubicBezTo>
                    <a:cubicBezTo>
                      <a:pt x="133" y="473"/>
                      <a:pt x="131" y="486"/>
                      <a:pt x="120" y="489"/>
                    </a:cubicBezTo>
                    <a:cubicBezTo>
                      <a:pt x="114" y="490"/>
                      <a:pt x="107" y="482"/>
                      <a:pt x="107" y="474"/>
                    </a:cubicBezTo>
                    <a:cubicBezTo>
                      <a:pt x="99" y="480"/>
                      <a:pt x="97" y="486"/>
                      <a:pt x="97" y="491"/>
                    </a:cubicBezTo>
                    <a:cubicBezTo>
                      <a:pt x="92" y="492"/>
                      <a:pt x="86" y="493"/>
                      <a:pt x="80" y="494"/>
                    </a:cubicBezTo>
                    <a:close/>
                    <a:moveTo>
                      <a:pt x="103" y="564"/>
                    </a:moveTo>
                    <a:cubicBezTo>
                      <a:pt x="131" y="569"/>
                      <a:pt x="166" y="558"/>
                      <a:pt x="193" y="521"/>
                    </a:cubicBezTo>
                    <a:cubicBezTo>
                      <a:pt x="221" y="483"/>
                      <a:pt x="235" y="389"/>
                      <a:pt x="282" y="371"/>
                    </a:cubicBezTo>
                    <a:cubicBezTo>
                      <a:pt x="283" y="372"/>
                      <a:pt x="283" y="373"/>
                      <a:pt x="284" y="375"/>
                    </a:cubicBezTo>
                    <a:cubicBezTo>
                      <a:pt x="286" y="379"/>
                      <a:pt x="324" y="359"/>
                      <a:pt x="354" y="346"/>
                    </a:cubicBezTo>
                    <a:cubicBezTo>
                      <a:pt x="363" y="345"/>
                      <a:pt x="376" y="344"/>
                      <a:pt x="384" y="344"/>
                    </a:cubicBezTo>
                    <a:cubicBezTo>
                      <a:pt x="384" y="346"/>
                      <a:pt x="386" y="349"/>
                      <a:pt x="387" y="351"/>
                    </a:cubicBezTo>
                    <a:cubicBezTo>
                      <a:pt x="382" y="356"/>
                      <a:pt x="374" y="364"/>
                      <a:pt x="371" y="369"/>
                    </a:cubicBezTo>
                    <a:cubicBezTo>
                      <a:pt x="332" y="361"/>
                      <a:pt x="290" y="389"/>
                      <a:pt x="271" y="412"/>
                    </a:cubicBezTo>
                    <a:cubicBezTo>
                      <a:pt x="234" y="458"/>
                      <a:pt x="246" y="509"/>
                      <a:pt x="227" y="537"/>
                    </a:cubicBezTo>
                    <a:cubicBezTo>
                      <a:pt x="193" y="587"/>
                      <a:pt x="134" y="601"/>
                      <a:pt x="103" y="564"/>
                    </a:cubicBezTo>
                    <a:close/>
                    <a:moveTo>
                      <a:pt x="189" y="616"/>
                    </a:moveTo>
                    <a:cubicBezTo>
                      <a:pt x="182" y="634"/>
                      <a:pt x="182" y="634"/>
                      <a:pt x="182" y="634"/>
                    </a:cubicBezTo>
                    <a:cubicBezTo>
                      <a:pt x="153" y="619"/>
                      <a:pt x="153" y="619"/>
                      <a:pt x="153" y="619"/>
                    </a:cubicBezTo>
                    <a:cubicBezTo>
                      <a:pt x="144" y="635"/>
                      <a:pt x="144" y="635"/>
                      <a:pt x="144" y="635"/>
                    </a:cubicBezTo>
                    <a:cubicBezTo>
                      <a:pt x="134" y="606"/>
                      <a:pt x="134" y="606"/>
                      <a:pt x="134" y="606"/>
                    </a:cubicBezTo>
                    <a:cubicBezTo>
                      <a:pt x="162" y="593"/>
                      <a:pt x="162" y="593"/>
                      <a:pt x="162" y="593"/>
                    </a:cubicBezTo>
                    <a:cubicBezTo>
                      <a:pt x="156" y="606"/>
                      <a:pt x="156" y="606"/>
                      <a:pt x="156" y="606"/>
                    </a:cubicBezTo>
                    <a:lnTo>
                      <a:pt x="189" y="616"/>
                    </a:lnTo>
                    <a:close/>
                    <a:moveTo>
                      <a:pt x="174" y="607"/>
                    </a:moveTo>
                    <a:cubicBezTo>
                      <a:pt x="162" y="604"/>
                      <a:pt x="162" y="604"/>
                      <a:pt x="162" y="604"/>
                    </a:cubicBezTo>
                    <a:cubicBezTo>
                      <a:pt x="168" y="589"/>
                      <a:pt x="168" y="589"/>
                      <a:pt x="168" y="589"/>
                    </a:cubicBezTo>
                    <a:cubicBezTo>
                      <a:pt x="172" y="590"/>
                      <a:pt x="176" y="592"/>
                      <a:pt x="180" y="593"/>
                    </a:cubicBezTo>
                    <a:cubicBezTo>
                      <a:pt x="178" y="598"/>
                      <a:pt x="176" y="603"/>
                      <a:pt x="174" y="607"/>
                    </a:cubicBezTo>
                    <a:close/>
                    <a:moveTo>
                      <a:pt x="172" y="585"/>
                    </a:moveTo>
                    <a:cubicBezTo>
                      <a:pt x="189" y="579"/>
                      <a:pt x="208" y="569"/>
                      <a:pt x="222" y="554"/>
                    </a:cubicBezTo>
                    <a:cubicBezTo>
                      <a:pt x="222" y="561"/>
                      <a:pt x="225" y="568"/>
                      <a:pt x="232" y="574"/>
                    </a:cubicBezTo>
                    <a:cubicBezTo>
                      <a:pt x="225" y="584"/>
                      <a:pt x="206" y="597"/>
                      <a:pt x="172" y="585"/>
                    </a:cubicBezTo>
                    <a:close/>
                    <a:moveTo>
                      <a:pt x="219" y="653"/>
                    </a:moveTo>
                    <a:cubicBezTo>
                      <a:pt x="202" y="634"/>
                      <a:pt x="202" y="634"/>
                      <a:pt x="202" y="634"/>
                    </a:cubicBezTo>
                    <a:cubicBezTo>
                      <a:pt x="204" y="630"/>
                      <a:pt x="204" y="630"/>
                      <a:pt x="204" y="630"/>
                    </a:cubicBezTo>
                    <a:cubicBezTo>
                      <a:pt x="220" y="649"/>
                      <a:pt x="220" y="649"/>
                      <a:pt x="220" y="649"/>
                    </a:cubicBezTo>
                    <a:lnTo>
                      <a:pt x="219" y="653"/>
                    </a:lnTo>
                    <a:close/>
                    <a:moveTo>
                      <a:pt x="221" y="647"/>
                    </a:moveTo>
                    <a:cubicBezTo>
                      <a:pt x="205" y="628"/>
                      <a:pt x="205" y="628"/>
                      <a:pt x="205" y="628"/>
                    </a:cubicBezTo>
                    <a:cubicBezTo>
                      <a:pt x="206" y="624"/>
                      <a:pt x="206" y="624"/>
                      <a:pt x="206" y="624"/>
                    </a:cubicBezTo>
                    <a:cubicBezTo>
                      <a:pt x="223" y="642"/>
                      <a:pt x="223" y="642"/>
                      <a:pt x="223" y="642"/>
                    </a:cubicBezTo>
                    <a:lnTo>
                      <a:pt x="221" y="647"/>
                    </a:lnTo>
                    <a:close/>
                    <a:moveTo>
                      <a:pt x="223" y="640"/>
                    </a:moveTo>
                    <a:cubicBezTo>
                      <a:pt x="207" y="622"/>
                      <a:pt x="207" y="622"/>
                      <a:pt x="207" y="622"/>
                    </a:cubicBezTo>
                    <a:cubicBezTo>
                      <a:pt x="209" y="617"/>
                      <a:pt x="209" y="617"/>
                      <a:pt x="209" y="617"/>
                    </a:cubicBezTo>
                    <a:cubicBezTo>
                      <a:pt x="225" y="635"/>
                      <a:pt x="225" y="635"/>
                      <a:pt x="225" y="635"/>
                    </a:cubicBezTo>
                    <a:lnTo>
                      <a:pt x="223" y="640"/>
                    </a:lnTo>
                    <a:close/>
                    <a:moveTo>
                      <a:pt x="226" y="634"/>
                    </a:moveTo>
                    <a:cubicBezTo>
                      <a:pt x="210" y="615"/>
                      <a:pt x="210" y="615"/>
                      <a:pt x="210" y="615"/>
                    </a:cubicBezTo>
                    <a:cubicBezTo>
                      <a:pt x="212" y="610"/>
                      <a:pt x="212" y="610"/>
                      <a:pt x="212" y="610"/>
                    </a:cubicBezTo>
                    <a:cubicBezTo>
                      <a:pt x="228" y="629"/>
                      <a:pt x="228" y="629"/>
                      <a:pt x="228" y="629"/>
                    </a:cubicBezTo>
                    <a:lnTo>
                      <a:pt x="226" y="634"/>
                    </a:lnTo>
                    <a:close/>
                    <a:moveTo>
                      <a:pt x="228" y="627"/>
                    </a:moveTo>
                    <a:cubicBezTo>
                      <a:pt x="212" y="609"/>
                      <a:pt x="212" y="609"/>
                      <a:pt x="212" y="609"/>
                    </a:cubicBezTo>
                    <a:cubicBezTo>
                      <a:pt x="213" y="607"/>
                      <a:pt x="213" y="606"/>
                      <a:pt x="214" y="604"/>
                    </a:cubicBezTo>
                    <a:cubicBezTo>
                      <a:pt x="230" y="622"/>
                      <a:pt x="230" y="622"/>
                      <a:pt x="230" y="622"/>
                    </a:cubicBezTo>
                    <a:lnTo>
                      <a:pt x="228" y="627"/>
                    </a:lnTo>
                    <a:close/>
                    <a:moveTo>
                      <a:pt x="231" y="620"/>
                    </a:moveTo>
                    <a:cubicBezTo>
                      <a:pt x="215" y="602"/>
                      <a:pt x="215" y="602"/>
                      <a:pt x="215" y="602"/>
                    </a:cubicBezTo>
                    <a:cubicBezTo>
                      <a:pt x="215" y="601"/>
                      <a:pt x="216" y="599"/>
                      <a:pt x="216" y="598"/>
                    </a:cubicBezTo>
                    <a:cubicBezTo>
                      <a:pt x="232" y="616"/>
                      <a:pt x="232" y="616"/>
                      <a:pt x="232" y="616"/>
                    </a:cubicBezTo>
                    <a:lnTo>
                      <a:pt x="231" y="620"/>
                    </a:lnTo>
                    <a:close/>
                    <a:moveTo>
                      <a:pt x="233" y="614"/>
                    </a:moveTo>
                    <a:cubicBezTo>
                      <a:pt x="217" y="596"/>
                      <a:pt x="217" y="596"/>
                      <a:pt x="217" y="596"/>
                    </a:cubicBezTo>
                    <a:cubicBezTo>
                      <a:pt x="217" y="595"/>
                      <a:pt x="218" y="593"/>
                      <a:pt x="218" y="592"/>
                    </a:cubicBezTo>
                    <a:cubicBezTo>
                      <a:pt x="234" y="610"/>
                      <a:pt x="234" y="610"/>
                      <a:pt x="234" y="610"/>
                    </a:cubicBezTo>
                    <a:lnTo>
                      <a:pt x="233" y="614"/>
                    </a:lnTo>
                    <a:close/>
                    <a:moveTo>
                      <a:pt x="235" y="608"/>
                    </a:moveTo>
                    <a:cubicBezTo>
                      <a:pt x="220" y="591"/>
                      <a:pt x="220" y="591"/>
                      <a:pt x="220" y="591"/>
                    </a:cubicBezTo>
                    <a:cubicBezTo>
                      <a:pt x="221" y="590"/>
                      <a:pt x="222" y="590"/>
                      <a:pt x="223" y="589"/>
                    </a:cubicBezTo>
                    <a:cubicBezTo>
                      <a:pt x="237" y="604"/>
                      <a:pt x="237" y="604"/>
                      <a:pt x="237" y="604"/>
                    </a:cubicBezTo>
                    <a:lnTo>
                      <a:pt x="235" y="608"/>
                    </a:lnTo>
                    <a:close/>
                    <a:moveTo>
                      <a:pt x="237" y="603"/>
                    </a:moveTo>
                    <a:cubicBezTo>
                      <a:pt x="224" y="588"/>
                      <a:pt x="224" y="588"/>
                      <a:pt x="224" y="588"/>
                    </a:cubicBezTo>
                    <a:cubicBezTo>
                      <a:pt x="226" y="587"/>
                      <a:pt x="227" y="587"/>
                      <a:pt x="228" y="586"/>
                    </a:cubicBezTo>
                    <a:cubicBezTo>
                      <a:pt x="239" y="598"/>
                      <a:pt x="239" y="598"/>
                      <a:pt x="239" y="598"/>
                    </a:cubicBezTo>
                    <a:lnTo>
                      <a:pt x="237" y="603"/>
                    </a:lnTo>
                    <a:close/>
                    <a:moveTo>
                      <a:pt x="240" y="596"/>
                    </a:moveTo>
                    <a:cubicBezTo>
                      <a:pt x="229" y="585"/>
                      <a:pt x="229" y="585"/>
                      <a:pt x="229" y="585"/>
                    </a:cubicBezTo>
                    <a:cubicBezTo>
                      <a:pt x="230" y="584"/>
                      <a:pt x="231" y="584"/>
                      <a:pt x="232" y="583"/>
                    </a:cubicBezTo>
                    <a:cubicBezTo>
                      <a:pt x="241" y="593"/>
                      <a:pt x="241" y="593"/>
                      <a:pt x="241" y="593"/>
                    </a:cubicBezTo>
                    <a:lnTo>
                      <a:pt x="240" y="596"/>
                    </a:lnTo>
                    <a:close/>
                    <a:moveTo>
                      <a:pt x="241" y="591"/>
                    </a:moveTo>
                    <a:cubicBezTo>
                      <a:pt x="233" y="582"/>
                      <a:pt x="233" y="582"/>
                      <a:pt x="233" y="582"/>
                    </a:cubicBezTo>
                    <a:cubicBezTo>
                      <a:pt x="234" y="581"/>
                      <a:pt x="235" y="580"/>
                      <a:pt x="235" y="580"/>
                    </a:cubicBezTo>
                    <a:cubicBezTo>
                      <a:pt x="237" y="581"/>
                      <a:pt x="241" y="586"/>
                      <a:pt x="243" y="587"/>
                    </a:cubicBezTo>
                    <a:cubicBezTo>
                      <a:pt x="243" y="588"/>
                      <a:pt x="242" y="590"/>
                      <a:pt x="241" y="591"/>
                    </a:cubicBezTo>
                    <a:close/>
                    <a:moveTo>
                      <a:pt x="254" y="581"/>
                    </a:moveTo>
                    <a:cubicBezTo>
                      <a:pt x="252" y="581"/>
                      <a:pt x="251" y="581"/>
                      <a:pt x="249" y="581"/>
                    </a:cubicBezTo>
                    <a:cubicBezTo>
                      <a:pt x="233" y="572"/>
                      <a:pt x="223" y="560"/>
                      <a:pt x="228" y="550"/>
                    </a:cubicBezTo>
                    <a:cubicBezTo>
                      <a:pt x="234" y="539"/>
                      <a:pt x="253" y="543"/>
                      <a:pt x="268" y="550"/>
                    </a:cubicBezTo>
                    <a:cubicBezTo>
                      <a:pt x="262" y="557"/>
                      <a:pt x="253" y="570"/>
                      <a:pt x="254" y="581"/>
                    </a:cubicBezTo>
                    <a:close/>
                    <a:moveTo>
                      <a:pt x="287" y="556"/>
                    </a:moveTo>
                    <a:cubicBezTo>
                      <a:pt x="292" y="546"/>
                      <a:pt x="297" y="536"/>
                      <a:pt x="300" y="530"/>
                    </a:cubicBezTo>
                    <a:cubicBezTo>
                      <a:pt x="296" y="536"/>
                      <a:pt x="291" y="545"/>
                      <a:pt x="285" y="554"/>
                    </a:cubicBezTo>
                    <a:cubicBezTo>
                      <a:pt x="284" y="553"/>
                      <a:pt x="282" y="552"/>
                      <a:pt x="280" y="551"/>
                    </a:cubicBezTo>
                    <a:cubicBezTo>
                      <a:pt x="286" y="541"/>
                      <a:pt x="292" y="529"/>
                      <a:pt x="295" y="522"/>
                    </a:cubicBezTo>
                    <a:cubicBezTo>
                      <a:pt x="290" y="529"/>
                      <a:pt x="284" y="539"/>
                      <a:pt x="278" y="550"/>
                    </a:cubicBezTo>
                    <a:cubicBezTo>
                      <a:pt x="275" y="548"/>
                      <a:pt x="273" y="547"/>
                      <a:pt x="270" y="545"/>
                    </a:cubicBezTo>
                    <a:cubicBezTo>
                      <a:pt x="275" y="536"/>
                      <a:pt x="280" y="526"/>
                      <a:pt x="282" y="520"/>
                    </a:cubicBezTo>
                    <a:cubicBezTo>
                      <a:pt x="278" y="526"/>
                      <a:pt x="273" y="535"/>
                      <a:pt x="268" y="544"/>
                    </a:cubicBezTo>
                    <a:cubicBezTo>
                      <a:pt x="266" y="543"/>
                      <a:pt x="264" y="543"/>
                      <a:pt x="263" y="542"/>
                    </a:cubicBezTo>
                    <a:cubicBezTo>
                      <a:pt x="267" y="534"/>
                      <a:pt x="271" y="525"/>
                      <a:pt x="273" y="519"/>
                    </a:cubicBezTo>
                    <a:cubicBezTo>
                      <a:pt x="270" y="525"/>
                      <a:pt x="265" y="533"/>
                      <a:pt x="260" y="541"/>
                    </a:cubicBezTo>
                    <a:cubicBezTo>
                      <a:pt x="258" y="541"/>
                      <a:pt x="257" y="540"/>
                      <a:pt x="255" y="540"/>
                    </a:cubicBezTo>
                    <a:cubicBezTo>
                      <a:pt x="258" y="533"/>
                      <a:pt x="261" y="527"/>
                      <a:pt x="263" y="523"/>
                    </a:cubicBezTo>
                    <a:cubicBezTo>
                      <a:pt x="260" y="527"/>
                      <a:pt x="256" y="533"/>
                      <a:pt x="253" y="539"/>
                    </a:cubicBezTo>
                    <a:cubicBezTo>
                      <a:pt x="251" y="539"/>
                      <a:pt x="250" y="539"/>
                      <a:pt x="249" y="539"/>
                    </a:cubicBezTo>
                    <a:cubicBezTo>
                      <a:pt x="251" y="533"/>
                      <a:pt x="254" y="528"/>
                      <a:pt x="255" y="524"/>
                    </a:cubicBezTo>
                    <a:cubicBezTo>
                      <a:pt x="253" y="528"/>
                      <a:pt x="250" y="533"/>
                      <a:pt x="247" y="538"/>
                    </a:cubicBezTo>
                    <a:cubicBezTo>
                      <a:pt x="245" y="538"/>
                      <a:pt x="244" y="538"/>
                      <a:pt x="242" y="538"/>
                    </a:cubicBezTo>
                    <a:cubicBezTo>
                      <a:pt x="247" y="530"/>
                      <a:pt x="251" y="521"/>
                      <a:pt x="253" y="515"/>
                    </a:cubicBezTo>
                    <a:cubicBezTo>
                      <a:pt x="249" y="521"/>
                      <a:pt x="245" y="529"/>
                      <a:pt x="239" y="538"/>
                    </a:cubicBezTo>
                    <a:cubicBezTo>
                      <a:pt x="238" y="539"/>
                      <a:pt x="236" y="539"/>
                      <a:pt x="234" y="539"/>
                    </a:cubicBezTo>
                    <a:cubicBezTo>
                      <a:pt x="261" y="479"/>
                      <a:pt x="325" y="390"/>
                      <a:pt x="462" y="347"/>
                    </a:cubicBezTo>
                    <a:cubicBezTo>
                      <a:pt x="462" y="364"/>
                      <a:pt x="461" y="384"/>
                      <a:pt x="461" y="400"/>
                    </a:cubicBezTo>
                    <a:cubicBezTo>
                      <a:pt x="451" y="393"/>
                      <a:pt x="442" y="387"/>
                      <a:pt x="436" y="383"/>
                    </a:cubicBezTo>
                    <a:cubicBezTo>
                      <a:pt x="445" y="398"/>
                      <a:pt x="450" y="411"/>
                      <a:pt x="452" y="424"/>
                    </a:cubicBezTo>
                    <a:cubicBezTo>
                      <a:pt x="398" y="446"/>
                      <a:pt x="348" y="487"/>
                      <a:pt x="314" y="579"/>
                    </a:cubicBezTo>
                    <a:cubicBezTo>
                      <a:pt x="313" y="577"/>
                      <a:pt x="311" y="575"/>
                      <a:pt x="309" y="573"/>
                    </a:cubicBezTo>
                    <a:cubicBezTo>
                      <a:pt x="313" y="562"/>
                      <a:pt x="318" y="550"/>
                      <a:pt x="320" y="542"/>
                    </a:cubicBezTo>
                    <a:cubicBezTo>
                      <a:pt x="316" y="549"/>
                      <a:pt x="311" y="560"/>
                      <a:pt x="307" y="571"/>
                    </a:cubicBezTo>
                    <a:cubicBezTo>
                      <a:pt x="305" y="570"/>
                      <a:pt x="303" y="568"/>
                      <a:pt x="301" y="566"/>
                    </a:cubicBezTo>
                    <a:cubicBezTo>
                      <a:pt x="305" y="557"/>
                      <a:pt x="309" y="547"/>
                      <a:pt x="312" y="541"/>
                    </a:cubicBezTo>
                    <a:cubicBezTo>
                      <a:pt x="308" y="547"/>
                      <a:pt x="304" y="555"/>
                      <a:pt x="299" y="565"/>
                    </a:cubicBezTo>
                    <a:cubicBezTo>
                      <a:pt x="298" y="563"/>
                      <a:pt x="296" y="562"/>
                      <a:pt x="294" y="561"/>
                    </a:cubicBezTo>
                    <a:cubicBezTo>
                      <a:pt x="300" y="550"/>
                      <a:pt x="307" y="536"/>
                      <a:pt x="310" y="529"/>
                    </a:cubicBezTo>
                    <a:cubicBezTo>
                      <a:pt x="305" y="536"/>
                      <a:pt x="299" y="547"/>
                      <a:pt x="292" y="559"/>
                    </a:cubicBezTo>
                    <a:cubicBezTo>
                      <a:pt x="291" y="558"/>
                      <a:pt x="289" y="557"/>
                      <a:pt x="287" y="556"/>
                    </a:cubicBezTo>
                    <a:close/>
                    <a:moveTo>
                      <a:pt x="439" y="456"/>
                    </a:moveTo>
                    <a:cubicBezTo>
                      <a:pt x="439" y="456"/>
                      <a:pt x="439" y="455"/>
                      <a:pt x="439" y="454"/>
                    </a:cubicBezTo>
                    <a:cubicBezTo>
                      <a:pt x="453" y="454"/>
                      <a:pt x="453" y="454"/>
                      <a:pt x="453" y="454"/>
                    </a:cubicBezTo>
                    <a:cubicBezTo>
                      <a:pt x="452" y="455"/>
                      <a:pt x="452" y="456"/>
                      <a:pt x="452" y="456"/>
                    </a:cubicBezTo>
                    <a:lnTo>
                      <a:pt x="439" y="456"/>
                    </a:lnTo>
                    <a:close/>
                    <a:moveTo>
                      <a:pt x="452" y="458"/>
                    </a:moveTo>
                    <a:cubicBezTo>
                      <a:pt x="452" y="459"/>
                      <a:pt x="451" y="461"/>
                      <a:pt x="451" y="462"/>
                    </a:cubicBezTo>
                    <a:cubicBezTo>
                      <a:pt x="447" y="462"/>
                      <a:pt x="444" y="462"/>
                      <a:pt x="440" y="462"/>
                    </a:cubicBezTo>
                    <a:cubicBezTo>
                      <a:pt x="440" y="460"/>
                      <a:pt x="440" y="459"/>
                      <a:pt x="439" y="458"/>
                    </a:cubicBezTo>
                    <a:lnTo>
                      <a:pt x="452" y="458"/>
                    </a:lnTo>
                    <a:close/>
                    <a:moveTo>
                      <a:pt x="438" y="453"/>
                    </a:moveTo>
                    <a:cubicBezTo>
                      <a:pt x="438" y="452"/>
                      <a:pt x="438" y="451"/>
                      <a:pt x="437" y="450"/>
                    </a:cubicBezTo>
                    <a:cubicBezTo>
                      <a:pt x="453" y="449"/>
                      <a:pt x="453" y="449"/>
                      <a:pt x="453" y="449"/>
                    </a:cubicBezTo>
                    <a:cubicBezTo>
                      <a:pt x="453" y="450"/>
                      <a:pt x="453" y="451"/>
                      <a:pt x="453" y="452"/>
                    </a:cubicBezTo>
                    <a:lnTo>
                      <a:pt x="438" y="453"/>
                    </a:lnTo>
                    <a:close/>
                    <a:moveTo>
                      <a:pt x="437" y="449"/>
                    </a:moveTo>
                    <a:cubicBezTo>
                      <a:pt x="437" y="448"/>
                      <a:pt x="436" y="447"/>
                      <a:pt x="436" y="446"/>
                    </a:cubicBezTo>
                    <a:cubicBezTo>
                      <a:pt x="454" y="444"/>
                      <a:pt x="454" y="444"/>
                      <a:pt x="454" y="444"/>
                    </a:cubicBezTo>
                    <a:cubicBezTo>
                      <a:pt x="454" y="445"/>
                      <a:pt x="453" y="446"/>
                      <a:pt x="453" y="447"/>
                    </a:cubicBezTo>
                    <a:lnTo>
                      <a:pt x="437" y="449"/>
                    </a:lnTo>
                    <a:close/>
                    <a:moveTo>
                      <a:pt x="435" y="445"/>
                    </a:moveTo>
                    <a:cubicBezTo>
                      <a:pt x="435" y="444"/>
                      <a:pt x="435" y="444"/>
                      <a:pt x="435" y="443"/>
                    </a:cubicBezTo>
                    <a:cubicBezTo>
                      <a:pt x="454" y="438"/>
                      <a:pt x="454" y="438"/>
                      <a:pt x="454" y="438"/>
                    </a:cubicBezTo>
                    <a:cubicBezTo>
                      <a:pt x="454" y="439"/>
                      <a:pt x="454" y="441"/>
                      <a:pt x="454" y="442"/>
                    </a:cubicBezTo>
                    <a:lnTo>
                      <a:pt x="435" y="445"/>
                    </a:lnTo>
                    <a:close/>
                    <a:moveTo>
                      <a:pt x="399" y="462"/>
                    </a:moveTo>
                    <a:cubicBezTo>
                      <a:pt x="401" y="460"/>
                      <a:pt x="404" y="458"/>
                      <a:pt x="406" y="456"/>
                    </a:cubicBezTo>
                    <a:cubicBezTo>
                      <a:pt x="409" y="459"/>
                      <a:pt x="411" y="463"/>
                      <a:pt x="412" y="467"/>
                    </a:cubicBezTo>
                    <a:cubicBezTo>
                      <a:pt x="409" y="468"/>
                      <a:pt x="407" y="470"/>
                      <a:pt x="404" y="471"/>
                    </a:cubicBezTo>
                    <a:cubicBezTo>
                      <a:pt x="403" y="468"/>
                      <a:pt x="401" y="465"/>
                      <a:pt x="399" y="462"/>
                    </a:cubicBezTo>
                    <a:close/>
                    <a:moveTo>
                      <a:pt x="400" y="474"/>
                    </a:moveTo>
                    <a:cubicBezTo>
                      <a:pt x="385" y="484"/>
                      <a:pt x="375" y="499"/>
                      <a:pt x="367" y="517"/>
                    </a:cubicBezTo>
                    <a:cubicBezTo>
                      <a:pt x="366" y="511"/>
                      <a:pt x="365" y="505"/>
                      <a:pt x="363" y="498"/>
                    </a:cubicBezTo>
                    <a:cubicBezTo>
                      <a:pt x="373" y="485"/>
                      <a:pt x="383" y="474"/>
                      <a:pt x="395" y="465"/>
                    </a:cubicBezTo>
                    <a:cubicBezTo>
                      <a:pt x="397" y="468"/>
                      <a:pt x="399" y="471"/>
                      <a:pt x="400" y="474"/>
                    </a:cubicBezTo>
                    <a:close/>
                    <a:moveTo>
                      <a:pt x="411" y="453"/>
                    </a:moveTo>
                    <a:cubicBezTo>
                      <a:pt x="417" y="449"/>
                      <a:pt x="422" y="445"/>
                      <a:pt x="428" y="442"/>
                    </a:cubicBezTo>
                    <a:cubicBezTo>
                      <a:pt x="432" y="448"/>
                      <a:pt x="434" y="455"/>
                      <a:pt x="435" y="462"/>
                    </a:cubicBezTo>
                    <a:cubicBezTo>
                      <a:pt x="429" y="462"/>
                      <a:pt x="423" y="464"/>
                      <a:pt x="418" y="465"/>
                    </a:cubicBezTo>
                    <a:cubicBezTo>
                      <a:pt x="416" y="461"/>
                      <a:pt x="414" y="457"/>
                      <a:pt x="411" y="453"/>
                    </a:cubicBezTo>
                    <a:close/>
                    <a:moveTo>
                      <a:pt x="433" y="440"/>
                    </a:moveTo>
                    <a:cubicBezTo>
                      <a:pt x="439" y="436"/>
                      <a:pt x="446" y="433"/>
                      <a:pt x="453" y="430"/>
                    </a:cubicBezTo>
                    <a:cubicBezTo>
                      <a:pt x="453" y="432"/>
                      <a:pt x="454" y="434"/>
                      <a:pt x="454" y="436"/>
                    </a:cubicBezTo>
                    <a:cubicBezTo>
                      <a:pt x="434" y="442"/>
                      <a:pt x="434" y="442"/>
                      <a:pt x="434" y="442"/>
                    </a:cubicBezTo>
                    <a:cubicBezTo>
                      <a:pt x="434" y="441"/>
                      <a:pt x="433" y="440"/>
                      <a:pt x="433" y="440"/>
                    </a:cubicBezTo>
                    <a:close/>
                    <a:moveTo>
                      <a:pt x="290" y="591"/>
                    </a:moveTo>
                    <a:cubicBezTo>
                      <a:pt x="289" y="583"/>
                      <a:pt x="291" y="575"/>
                      <a:pt x="293" y="568"/>
                    </a:cubicBezTo>
                    <a:cubicBezTo>
                      <a:pt x="301" y="573"/>
                      <a:pt x="308" y="579"/>
                      <a:pt x="316" y="587"/>
                    </a:cubicBezTo>
                    <a:cubicBezTo>
                      <a:pt x="329" y="553"/>
                      <a:pt x="343" y="526"/>
                      <a:pt x="358" y="504"/>
                    </a:cubicBezTo>
                    <a:cubicBezTo>
                      <a:pt x="361" y="511"/>
                      <a:pt x="363" y="518"/>
                      <a:pt x="363" y="526"/>
                    </a:cubicBezTo>
                    <a:cubicBezTo>
                      <a:pt x="352" y="554"/>
                      <a:pt x="344" y="587"/>
                      <a:pt x="331" y="609"/>
                    </a:cubicBezTo>
                    <a:cubicBezTo>
                      <a:pt x="322" y="600"/>
                      <a:pt x="306" y="592"/>
                      <a:pt x="290" y="591"/>
                    </a:cubicBezTo>
                    <a:close/>
                    <a:moveTo>
                      <a:pt x="342" y="623"/>
                    </a:moveTo>
                    <a:cubicBezTo>
                      <a:pt x="339" y="619"/>
                      <a:pt x="337" y="616"/>
                      <a:pt x="335" y="613"/>
                    </a:cubicBezTo>
                    <a:cubicBezTo>
                      <a:pt x="367" y="561"/>
                      <a:pt x="358" y="463"/>
                      <a:pt x="449" y="468"/>
                    </a:cubicBezTo>
                    <a:cubicBezTo>
                      <a:pt x="448" y="471"/>
                      <a:pt x="447" y="474"/>
                      <a:pt x="446" y="477"/>
                    </a:cubicBezTo>
                    <a:cubicBezTo>
                      <a:pt x="365" y="472"/>
                      <a:pt x="374" y="578"/>
                      <a:pt x="342" y="623"/>
                    </a:cubicBezTo>
                    <a:close/>
                    <a:moveTo>
                      <a:pt x="408" y="656"/>
                    </a:moveTo>
                    <a:cubicBezTo>
                      <a:pt x="353" y="613"/>
                      <a:pt x="414" y="548"/>
                      <a:pt x="409" y="491"/>
                    </a:cubicBezTo>
                    <a:cubicBezTo>
                      <a:pt x="412" y="490"/>
                      <a:pt x="414" y="488"/>
                      <a:pt x="417" y="487"/>
                    </a:cubicBezTo>
                    <a:cubicBezTo>
                      <a:pt x="421" y="541"/>
                      <a:pt x="365" y="602"/>
                      <a:pt x="414" y="648"/>
                    </a:cubicBezTo>
                    <a:cubicBezTo>
                      <a:pt x="412" y="651"/>
                      <a:pt x="410" y="653"/>
                      <a:pt x="408" y="656"/>
                    </a:cubicBezTo>
                    <a:close/>
                    <a:moveTo>
                      <a:pt x="417" y="643"/>
                    </a:moveTo>
                    <a:cubicBezTo>
                      <a:pt x="371" y="598"/>
                      <a:pt x="425" y="538"/>
                      <a:pt x="422" y="485"/>
                    </a:cubicBezTo>
                    <a:cubicBezTo>
                      <a:pt x="426" y="484"/>
                      <a:pt x="431" y="483"/>
                      <a:pt x="437" y="482"/>
                    </a:cubicBezTo>
                    <a:cubicBezTo>
                      <a:pt x="436" y="491"/>
                      <a:pt x="435" y="500"/>
                      <a:pt x="433" y="509"/>
                    </a:cubicBezTo>
                    <a:cubicBezTo>
                      <a:pt x="420" y="536"/>
                      <a:pt x="399" y="586"/>
                      <a:pt x="426" y="633"/>
                    </a:cubicBezTo>
                    <a:cubicBezTo>
                      <a:pt x="423" y="636"/>
                      <a:pt x="420" y="640"/>
                      <a:pt x="417" y="643"/>
                    </a:cubicBezTo>
                    <a:close/>
                    <a:moveTo>
                      <a:pt x="440" y="574"/>
                    </a:moveTo>
                    <a:cubicBezTo>
                      <a:pt x="445" y="584"/>
                      <a:pt x="453" y="597"/>
                      <a:pt x="461" y="609"/>
                    </a:cubicBezTo>
                    <a:cubicBezTo>
                      <a:pt x="452" y="619"/>
                      <a:pt x="443" y="629"/>
                      <a:pt x="437" y="639"/>
                    </a:cubicBezTo>
                    <a:cubicBezTo>
                      <a:pt x="394" y="581"/>
                      <a:pt x="433" y="527"/>
                      <a:pt x="442" y="505"/>
                    </a:cubicBezTo>
                    <a:cubicBezTo>
                      <a:pt x="449" y="487"/>
                      <a:pt x="462" y="455"/>
                      <a:pt x="457" y="410"/>
                    </a:cubicBezTo>
                    <a:cubicBezTo>
                      <a:pt x="468" y="441"/>
                      <a:pt x="463" y="474"/>
                      <a:pt x="457" y="494"/>
                    </a:cubicBezTo>
                    <a:cubicBezTo>
                      <a:pt x="450" y="517"/>
                      <a:pt x="440" y="540"/>
                      <a:pt x="447" y="568"/>
                    </a:cubicBezTo>
                    <a:cubicBezTo>
                      <a:pt x="444" y="571"/>
                      <a:pt x="442" y="573"/>
                      <a:pt x="440" y="574"/>
                    </a:cubicBezTo>
                    <a:close/>
                    <a:moveTo>
                      <a:pt x="459" y="557"/>
                    </a:moveTo>
                    <a:cubicBezTo>
                      <a:pt x="457" y="558"/>
                      <a:pt x="454" y="561"/>
                      <a:pt x="452" y="563"/>
                    </a:cubicBezTo>
                    <a:cubicBezTo>
                      <a:pt x="446" y="538"/>
                      <a:pt x="454" y="517"/>
                      <a:pt x="460" y="495"/>
                    </a:cubicBezTo>
                    <a:cubicBezTo>
                      <a:pt x="467" y="472"/>
                      <a:pt x="472" y="443"/>
                      <a:pt x="461" y="408"/>
                    </a:cubicBezTo>
                    <a:cubicBezTo>
                      <a:pt x="490" y="435"/>
                      <a:pt x="483" y="488"/>
                      <a:pt x="481" y="523"/>
                    </a:cubicBezTo>
                    <a:cubicBezTo>
                      <a:pt x="480" y="542"/>
                      <a:pt x="482" y="561"/>
                      <a:pt x="493" y="578"/>
                    </a:cubicBezTo>
                    <a:cubicBezTo>
                      <a:pt x="488" y="582"/>
                      <a:pt x="484" y="586"/>
                      <a:pt x="479" y="591"/>
                    </a:cubicBezTo>
                    <a:cubicBezTo>
                      <a:pt x="471" y="578"/>
                      <a:pt x="464" y="566"/>
                      <a:pt x="459" y="557"/>
                    </a:cubicBezTo>
                    <a:close/>
                    <a:moveTo>
                      <a:pt x="486" y="603"/>
                    </a:moveTo>
                    <a:cubicBezTo>
                      <a:pt x="481" y="594"/>
                      <a:pt x="481" y="594"/>
                      <a:pt x="481" y="594"/>
                    </a:cubicBezTo>
                    <a:cubicBezTo>
                      <a:pt x="486" y="590"/>
                      <a:pt x="490" y="586"/>
                      <a:pt x="495" y="581"/>
                    </a:cubicBezTo>
                    <a:cubicBezTo>
                      <a:pt x="497" y="584"/>
                      <a:pt x="499" y="586"/>
                      <a:pt x="501" y="588"/>
                    </a:cubicBezTo>
                    <a:cubicBezTo>
                      <a:pt x="496" y="593"/>
                      <a:pt x="491" y="598"/>
                      <a:pt x="486" y="603"/>
                    </a:cubicBezTo>
                    <a:close/>
                    <a:moveTo>
                      <a:pt x="533" y="627"/>
                    </a:moveTo>
                    <a:cubicBezTo>
                      <a:pt x="512" y="621"/>
                      <a:pt x="501" y="612"/>
                      <a:pt x="495" y="601"/>
                    </a:cubicBezTo>
                    <a:cubicBezTo>
                      <a:pt x="498" y="598"/>
                      <a:pt x="501" y="595"/>
                      <a:pt x="504" y="592"/>
                    </a:cubicBezTo>
                    <a:cubicBezTo>
                      <a:pt x="515" y="602"/>
                      <a:pt x="528" y="609"/>
                      <a:pt x="541" y="610"/>
                    </a:cubicBezTo>
                    <a:cubicBezTo>
                      <a:pt x="538" y="615"/>
                      <a:pt x="535" y="621"/>
                      <a:pt x="533" y="627"/>
                    </a:cubicBezTo>
                    <a:close/>
                    <a:moveTo>
                      <a:pt x="574" y="586"/>
                    </a:moveTo>
                    <a:cubicBezTo>
                      <a:pt x="564" y="589"/>
                      <a:pt x="554" y="595"/>
                      <a:pt x="546" y="604"/>
                    </a:cubicBezTo>
                    <a:cubicBezTo>
                      <a:pt x="518" y="604"/>
                      <a:pt x="492" y="581"/>
                      <a:pt x="488" y="552"/>
                    </a:cubicBezTo>
                    <a:cubicBezTo>
                      <a:pt x="483" y="518"/>
                      <a:pt x="505" y="483"/>
                      <a:pt x="534" y="472"/>
                    </a:cubicBezTo>
                    <a:cubicBezTo>
                      <a:pt x="544" y="483"/>
                      <a:pt x="555" y="491"/>
                      <a:pt x="562" y="492"/>
                    </a:cubicBezTo>
                    <a:cubicBezTo>
                      <a:pt x="570" y="493"/>
                      <a:pt x="578" y="491"/>
                      <a:pt x="586" y="485"/>
                    </a:cubicBezTo>
                    <a:cubicBezTo>
                      <a:pt x="595" y="492"/>
                      <a:pt x="602" y="500"/>
                      <a:pt x="608" y="509"/>
                    </a:cubicBezTo>
                    <a:cubicBezTo>
                      <a:pt x="579" y="524"/>
                      <a:pt x="569" y="560"/>
                      <a:pt x="574" y="586"/>
                    </a:cubicBezTo>
                    <a:close/>
                    <a:moveTo>
                      <a:pt x="599" y="490"/>
                    </a:moveTo>
                    <a:cubicBezTo>
                      <a:pt x="609" y="494"/>
                      <a:pt x="609" y="494"/>
                      <a:pt x="609" y="494"/>
                    </a:cubicBezTo>
                    <a:cubicBezTo>
                      <a:pt x="609" y="495"/>
                      <a:pt x="609" y="497"/>
                      <a:pt x="609" y="499"/>
                    </a:cubicBezTo>
                    <a:cubicBezTo>
                      <a:pt x="606" y="496"/>
                      <a:pt x="602" y="493"/>
                      <a:pt x="599" y="490"/>
                    </a:cubicBezTo>
                    <a:close/>
                    <a:moveTo>
                      <a:pt x="617" y="506"/>
                    </a:moveTo>
                    <a:cubicBezTo>
                      <a:pt x="613" y="489"/>
                      <a:pt x="614" y="475"/>
                      <a:pt x="617" y="462"/>
                    </a:cubicBezTo>
                    <a:cubicBezTo>
                      <a:pt x="622" y="457"/>
                      <a:pt x="628" y="452"/>
                      <a:pt x="634" y="446"/>
                    </a:cubicBezTo>
                    <a:cubicBezTo>
                      <a:pt x="648" y="453"/>
                      <a:pt x="648" y="478"/>
                      <a:pt x="648" y="490"/>
                    </a:cubicBezTo>
                    <a:cubicBezTo>
                      <a:pt x="670" y="474"/>
                      <a:pt x="672" y="438"/>
                      <a:pt x="667" y="419"/>
                    </a:cubicBezTo>
                    <a:cubicBezTo>
                      <a:pt x="673" y="414"/>
                      <a:pt x="707" y="390"/>
                      <a:pt x="714" y="373"/>
                    </a:cubicBezTo>
                    <a:cubicBezTo>
                      <a:pt x="715" y="370"/>
                      <a:pt x="715" y="367"/>
                      <a:pt x="715" y="364"/>
                    </a:cubicBezTo>
                    <a:cubicBezTo>
                      <a:pt x="759" y="346"/>
                      <a:pt x="817" y="352"/>
                      <a:pt x="853" y="383"/>
                    </a:cubicBezTo>
                    <a:cubicBezTo>
                      <a:pt x="848" y="387"/>
                      <a:pt x="844" y="393"/>
                      <a:pt x="839" y="398"/>
                    </a:cubicBezTo>
                    <a:cubicBezTo>
                      <a:pt x="816" y="385"/>
                      <a:pt x="761" y="365"/>
                      <a:pt x="714" y="388"/>
                    </a:cubicBezTo>
                    <a:cubicBezTo>
                      <a:pt x="748" y="378"/>
                      <a:pt x="789" y="377"/>
                      <a:pt x="836" y="402"/>
                    </a:cubicBezTo>
                    <a:cubicBezTo>
                      <a:pt x="831" y="407"/>
                      <a:pt x="827" y="413"/>
                      <a:pt x="822" y="418"/>
                    </a:cubicBezTo>
                    <a:cubicBezTo>
                      <a:pt x="756" y="372"/>
                      <a:pt x="665" y="410"/>
                      <a:pt x="674" y="506"/>
                    </a:cubicBezTo>
                    <a:cubicBezTo>
                      <a:pt x="658" y="500"/>
                      <a:pt x="638" y="498"/>
                      <a:pt x="617" y="506"/>
                    </a:cubicBezTo>
                    <a:close/>
                    <a:moveTo>
                      <a:pt x="705" y="529"/>
                    </a:moveTo>
                    <a:cubicBezTo>
                      <a:pt x="710" y="523"/>
                      <a:pt x="716" y="516"/>
                      <a:pt x="724" y="508"/>
                    </a:cubicBezTo>
                    <a:cubicBezTo>
                      <a:pt x="727" y="509"/>
                      <a:pt x="731" y="509"/>
                      <a:pt x="735" y="508"/>
                    </a:cubicBezTo>
                    <a:cubicBezTo>
                      <a:pt x="732" y="506"/>
                      <a:pt x="731" y="504"/>
                      <a:pt x="729" y="502"/>
                    </a:cubicBezTo>
                    <a:cubicBezTo>
                      <a:pt x="736" y="495"/>
                      <a:pt x="743" y="486"/>
                      <a:pt x="750" y="478"/>
                    </a:cubicBezTo>
                    <a:cubicBezTo>
                      <a:pt x="756" y="481"/>
                      <a:pt x="759" y="486"/>
                      <a:pt x="759" y="493"/>
                    </a:cubicBezTo>
                    <a:cubicBezTo>
                      <a:pt x="749" y="505"/>
                      <a:pt x="729" y="528"/>
                      <a:pt x="715" y="544"/>
                    </a:cubicBezTo>
                    <a:cubicBezTo>
                      <a:pt x="713" y="539"/>
                      <a:pt x="710" y="534"/>
                      <a:pt x="705" y="529"/>
                    </a:cubicBezTo>
                    <a:close/>
                    <a:moveTo>
                      <a:pt x="746" y="476"/>
                    </a:moveTo>
                    <a:cubicBezTo>
                      <a:pt x="739" y="484"/>
                      <a:pt x="733" y="491"/>
                      <a:pt x="727" y="498"/>
                    </a:cubicBezTo>
                    <a:cubicBezTo>
                      <a:pt x="721" y="486"/>
                      <a:pt x="733" y="472"/>
                      <a:pt x="746" y="476"/>
                    </a:cubicBezTo>
                    <a:close/>
                    <a:moveTo>
                      <a:pt x="759" y="503"/>
                    </a:moveTo>
                    <a:cubicBezTo>
                      <a:pt x="756" y="526"/>
                      <a:pt x="738" y="543"/>
                      <a:pt x="719" y="554"/>
                    </a:cubicBezTo>
                    <a:cubicBezTo>
                      <a:pt x="719" y="553"/>
                      <a:pt x="719" y="552"/>
                      <a:pt x="718" y="551"/>
                    </a:cubicBezTo>
                    <a:cubicBezTo>
                      <a:pt x="729" y="538"/>
                      <a:pt x="748" y="516"/>
                      <a:pt x="759" y="503"/>
                    </a:cubicBezTo>
                    <a:close/>
                    <a:moveTo>
                      <a:pt x="734" y="454"/>
                    </a:moveTo>
                    <a:cubicBezTo>
                      <a:pt x="751" y="447"/>
                      <a:pt x="779" y="457"/>
                      <a:pt x="784" y="486"/>
                    </a:cubicBezTo>
                    <a:cubicBezTo>
                      <a:pt x="792" y="533"/>
                      <a:pt x="750" y="561"/>
                      <a:pt x="716" y="590"/>
                    </a:cubicBezTo>
                    <a:cubicBezTo>
                      <a:pt x="719" y="582"/>
                      <a:pt x="721" y="573"/>
                      <a:pt x="720" y="562"/>
                    </a:cubicBezTo>
                    <a:cubicBezTo>
                      <a:pt x="737" y="550"/>
                      <a:pt x="755" y="542"/>
                      <a:pt x="764" y="511"/>
                    </a:cubicBezTo>
                    <a:cubicBezTo>
                      <a:pt x="770" y="493"/>
                      <a:pt x="759" y="469"/>
                      <a:pt x="739" y="471"/>
                    </a:cubicBezTo>
                    <a:cubicBezTo>
                      <a:pt x="728" y="472"/>
                      <a:pt x="719" y="480"/>
                      <a:pt x="720" y="496"/>
                    </a:cubicBezTo>
                    <a:cubicBezTo>
                      <a:pt x="709" y="479"/>
                      <a:pt x="724" y="457"/>
                      <a:pt x="734" y="454"/>
                    </a:cubicBezTo>
                    <a:close/>
                    <a:moveTo>
                      <a:pt x="705" y="495"/>
                    </a:moveTo>
                    <a:cubicBezTo>
                      <a:pt x="708" y="498"/>
                      <a:pt x="713" y="504"/>
                      <a:pt x="720" y="507"/>
                    </a:cubicBezTo>
                    <a:cubicBezTo>
                      <a:pt x="714" y="514"/>
                      <a:pt x="708" y="520"/>
                      <a:pt x="703" y="526"/>
                    </a:cubicBezTo>
                    <a:cubicBezTo>
                      <a:pt x="699" y="522"/>
                      <a:pt x="694" y="518"/>
                      <a:pt x="688" y="514"/>
                    </a:cubicBezTo>
                    <a:lnTo>
                      <a:pt x="705" y="495"/>
                    </a:lnTo>
                    <a:close/>
                    <a:moveTo>
                      <a:pt x="725" y="430"/>
                    </a:moveTo>
                    <a:cubicBezTo>
                      <a:pt x="708" y="439"/>
                      <a:pt x="687" y="463"/>
                      <a:pt x="703" y="491"/>
                    </a:cubicBezTo>
                    <a:cubicBezTo>
                      <a:pt x="696" y="498"/>
                      <a:pt x="690" y="505"/>
                      <a:pt x="685" y="511"/>
                    </a:cubicBezTo>
                    <a:cubicBezTo>
                      <a:pt x="661" y="457"/>
                      <a:pt x="711" y="395"/>
                      <a:pt x="774" y="406"/>
                    </a:cubicBezTo>
                    <a:cubicBezTo>
                      <a:pt x="771" y="410"/>
                      <a:pt x="766" y="416"/>
                      <a:pt x="760" y="424"/>
                    </a:cubicBezTo>
                    <a:cubicBezTo>
                      <a:pt x="747" y="423"/>
                      <a:pt x="735" y="425"/>
                      <a:pt x="725" y="430"/>
                    </a:cubicBezTo>
                    <a:close/>
                    <a:moveTo>
                      <a:pt x="765" y="424"/>
                    </a:moveTo>
                    <a:cubicBezTo>
                      <a:pt x="772" y="417"/>
                      <a:pt x="777" y="411"/>
                      <a:pt x="780" y="407"/>
                    </a:cubicBezTo>
                    <a:cubicBezTo>
                      <a:pt x="786" y="407"/>
                      <a:pt x="792" y="409"/>
                      <a:pt x="797" y="412"/>
                    </a:cubicBezTo>
                    <a:cubicBezTo>
                      <a:pt x="793" y="418"/>
                      <a:pt x="788" y="424"/>
                      <a:pt x="783" y="430"/>
                    </a:cubicBezTo>
                    <a:cubicBezTo>
                      <a:pt x="777" y="427"/>
                      <a:pt x="771" y="425"/>
                      <a:pt x="765" y="424"/>
                    </a:cubicBezTo>
                    <a:close/>
                    <a:moveTo>
                      <a:pt x="789" y="433"/>
                    </a:moveTo>
                    <a:cubicBezTo>
                      <a:pt x="794" y="427"/>
                      <a:pt x="799" y="420"/>
                      <a:pt x="804" y="415"/>
                    </a:cubicBezTo>
                    <a:cubicBezTo>
                      <a:pt x="807" y="416"/>
                      <a:pt x="813" y="419"/>
                      <a:pt x="818" y="423"/>
                    </a:cubicBezTo>
                    <a:cubicBezTo>
                      <a:pt x="812" y="429"/>
                      <a:pt x="806" y="436"/>
                      <a:pt x="801" y="442"/>
                    </a:cubicBezTo>
                    <a:cubicBezTo>
                      <a:pt x="797" y="439"/>
                      <a:pt x="793" y="436"/>
                      <a:pt x="789" y="433"/>
                    </a:cubicBezTo>
                    <a:close/>
                    <a:moveTo>
                      <a:pt x="813" y="458"/>
                    </a:moveTo>
                    <a:cubicBezTo>
                      <a:pt x="810" y="454"/>
                      <a:pt x="808" y="450"/>
                      <a:pt x="805" y="447"/>
                    </a:cubicBezTo>
                    <a:cubicBezTo>
                      <a:pt x="829" y="419"/>
                      <a:pt x="855" y="388"/>
                      <a:pt x="867" y="375"/>
                    </a:cubicBezTo>
                    <a:cubicBezTo>
                      <a:pt x="876" y="433"/>
                      <a:pt x="891" y="522"/>
                      <a:pt x="899" y="570"/>
                    </a:cubicBezTo>
                    <a:cubicBezTo>
                      <a:pt x="892" y="562"/>
                      <a:pt x="883" y="555"/>
                      <a:pt x="874" y="551"/>
                    </a:cubicBezTo>
                    <a:cubicBezTo>
                      <a:pt x="868" y="508"/>
                      <a:pt x="858" y="424"/>
                      <a:pt x="856" y="410"/>
                    </a:cubicBezTo>
                    <a:cubicBezTo>
                      <a:pt x="845" y="421"/>
                      <a:pt x="828" y="440"/>
                      <a:pt x="813" y="458"/>
                    </a:cubicBezTo>
                    <a:close/>
                    <a:moveTo>
                      <a:pt x="848" y="567"/>
                    </a:moveTo>
                    <a:cubicBezTo>
                      <a:pt x="848" y="562"/>
                      <a:pt x="846" y="557"/>
                      <a:pt x="844" y="553"/>
                    </a:cubicBezTo>
                    <a:cubicBezTo>
                      <a:pt x="872" y="546"/>
                      <a:pt x="914" y="577"/>
                      <a:pt x="903" y="618"/>
                    </a:cubicBezTo>
                    <a:cubicBezTo>
                      <a:pt x="899" y="614"/>
                      <a:pt x="895" y="612"/>
                      <a:pt x="890" y="610"/>
                    </a:cubicBezTo>
                    <a:cubicBezTo>
                      <a:pt x="893" y="585"/>
                      <a:pt x="870" y="568"/>
                      <a:pt x="848" y="567"/>
                    </a:cubicBezTo>
                    <a:close/>
                    <a:moveTo>
                      <a:pt x="849" y="572"/>
                    </a:moveTo>
                    <a:cubicBezTo>
                      <a:pt x="867" y="575"/>
                      <a:pt x="885" y="588"/>
                      <a:pt x="886" y="608"/>
                    </a:cubicBezTo>
                    <a:cubicBezTo>
                      <a:pt x="881" y="607"/>
                      <a:pt x="875" y="606"/>
                      <a:pt x="870" y="607"/>
                    </a:cubicBezTo>
                    <a:cubicBezTo>
                      <a:pt x="869" y="595"/>
                      <a:pt x="859" y="588"/>
                      <a:pt x="849" y="585"/>
                    </a:cubicBezTo>
                    <a:cubicBezTo>
                      <a:pt x="850" y="581"/>
                      <a:pt x="850" y="577"/>
                      <a:pt x="849" y="572"/>
                    </a:cubicBezTo>
                    <a:close/>
                    <a:moveTo>
                      <a:pt x="819" y="479"/>
                    </a:moveTo>
                    <a:cubicBezTo>
                      <a:pt x="818" y="473"/>
                      <a:pt x="817" y="468"/>
                      <a:pt x="815" y="464"/>
                    </a:cubicBezTo>
                    <a:cubicBezTo>
                      <a:pt x="830" y="446"/>
                      <a:pt x="844" y="430"/>
                      <a:pt x="852" y="422"/>
                    </a:cubicBezTo>
                    <a:cubicBezTo>
                      <a:pt x="854" y="431"/>
                      <a:pt x="863" y="505"/>
                      <a:pt x="869" y="549"/>
                    </a:cubicBezTo>
                    <a:cubicBezTo>
                      <a:pt x="864" y="547"/>
                      <a:pt x="859" y="546"/>
                      <a:pt x="854" y="545"/>
                    </a:cubicBezTo>
                    <a:cubicBezTo>
                      <a:pt x="849" y="513"/>
                      <a:pt x="843" y="471"/>
                      <a:pt x="840" y="456"/>
                    </a:cubicBezTo>
                    <a:cubicBezTo>
                      <a:pt x="834" y="462"/>
                      <a:pt x="827" y="470"/>
                      <a:pt x="819" y="479"/>
                    </a:cubicBezTo>
                    <a:close/>
                    <a:moveTo>
                      <a:pt x="839" y="473"/>
                    </a:moveTo>
                    <a:cubicBezTo>
                      <a:pt x="820" y="486"/>
                      <a:pt x="820" y="486"/>
                      <a:pt x="820" y="486"/>
                    </a:cubicBezTo>
                    <a:cubicBezTo>
                      <a:pt x="827" y="477"/>
                      <a:pt x="833" y="470"/>
                      <a:pt x="838" y="466"/>
                    </a:cubicBezTo>
                    <a:cubicBezTo>
                      <a:pt x="838" y="467"/>
                      <a:pt x="838" y="469"/>
                      <a:pt x="839" y="473"/>
                    </a:cubicBezTo>
                    <a:close/>
                    <a:moveTo>
                      <a:pt x="839" y="474"/>
                    </a:moveTo>
                    <a:cubicBezTo>
                      <a:pt x="839" y="476"/>
                      <a:pt x="840" y="478"/>
                      <a:pt x="840" y="480"/>
                    </a:cubicBezTo>
                    <a:cubicBezTo>
                      <a:pt x="820" y="494"/>
                      <a:pt x="820" y="494"/>
                      <a:pt x="820" y="494"/>
                    </a:cubicBezTo>
                    <a:cubicBezTo>
                      <a:pt x="820" y="492"/>
                      <a:pt x="820" y="490"/>
                      <a:pt x="819" y="488"/>
                    </a:cubicBezTo>
                    <a:lnTo>
                      <a:pt x="839" y="474"/>
                    </a:lnTo>
                    <a:close/>
                    <a:moveTo>
                      <a:pt x="840" y="482"/>
                    </a:moveTo>
                    <a:cubicBezTo>
                      <a:pt x="841" y="486"/>
                      <a:pt x="841" y="486"/>
                      <a:pt x="841" y="486"/>
                    </a:cubicBezTo>
                    <a:cubicBezTo>
                      <a:pt x="822" y="499"/>
                      <a:pt x="822" y="499"/>
                      <a:pt x="822" y="499"/>
                    </a:cubicBezTo>
                    <a:cubicBezTo>
                      <a:pt x="822" y="498"/>
                      <a:pt x="821" y="497"/>
                      <a:pt x="820" y="496"/>
                    </a:cubicBezTo>
                    <a:lnTo>
                      <a:pt x="840" y="482"/>
                    </a:lnTo>
                    <a:close/>
                    <a:moveTo>
                      <a:pt x="841" y="488"/>
                    </a:moveTo>
                    <a:cubicBezTo>
                      <a:pt x="842" y="492"/>
                      <a:pt x="842" y="492"/>
                      <a:pt x="842" y="492"/>
                    </a:cubicBezTo>
                    <a:cubicBezTo>
                      <a:pt x="825" y="503"/>
                      <a:pt x="825" y="503"/>
                      <a:pt x="825" y="503"/>
                    </a:cubicBezTo>
                    <a:cubicBezTo>
                      <a:pt x="825" y="502"/>
                      <a:pt x="824" y="501"/>
                      <a:pt x="823" y="500"/>
                    </a:cubicBezTo>
                    <a:lnTo>
                      <a:pt x="841" y="488"/>
                    </a:lnTo>
                    <a:close/>
                    <a:moveTo>
                      <a:pt x="842" y="494"/>
                    </a:moveTo>
                    <a:cubicBezTo>
                      <a:pt x="843" y="498"/>
                      <a:pt x="843" y="498"/>
                      <a:pt x="843" y="498"/>
                    </a:cubicBezTo>
                    <a:cubicBezTo>
                      <a:pt x="828" y="508"/>
                      <a:pt x="828" y="508"/>
                      <a:pt x="828" y="508"/>
                    </a:cubicBezTo>
                    <a:cubicBezTo>
                      <a:pt x="827" y="507"/>
                      <a:pt x="826" y="506"/>
                      <a:pt x="826" y="505"/>
                    </a:cubicBezTo>
                    <a:lnTo>
                      <a:pt x="842" y="494"/>
                    </a:lnTo>
                    <a:close/>
                    <a:moveTo>
                      <a:pt x="843" y="500"/>
                    </a:moveTo>
                    <a:cubicBezTo>
                      <a:pt x="843" y="504"/>
                      <a:pt x="843" y="504"/>
                      <a:pt x="843" y="504"/>
                    </a:cubicBezTo>
                    <a:cubicBezTo>
                      <a:pt x="830" y="513"/>
                      <a:pt x="830" y="513"/>
                      <a:pt x="830" y="513"/>
                    </a:cubicBezTo>
                    <a:cubicBezTo>
                      <a:pt x="829" y="512"/>
                      <a:pt x="829" y="511"/>
                      <a:pt x="828" y="510"/>
                    </a:cubicBezTo>
                    <a:lnTo>
                      <a:pt x="843" y="500"/>
                    </a:lnTo>
                    <a:close/>
                    <a:moveTo>
                      <a:pt x="844" y="505"/>
                    </a:moveTo>
                    <a:cubicBezTo>
                      <a:pt x="844" y="510"/>
                      <a:pt x="844" y="510"/>
                      <a:pt x="844" y="510"/>
                    </a:cubicBezTo>
                    <a:cubicBezTo>
                      <a:pt x="831" y="519"/>
                      <a:pt x="831" y="519"/>
                      <a:pt x="831" y="519"/>
                    </a:cubicBezTo>
                    <a:cubicBezTo>
                      <a:pt x="831" y="518"/>
                      <a:pt x="830" y="516"/>
                      <a:pt x="830" y="515"/>
                    </a:cubicBezTo>
                    <a:lnTo>
                      <a:pt x="844" y="505"/>
                    </a:lnTo>
                    <a:close/>
                    <a:moveTo>
                      <a:pt x="845" y="512"/>
                    </a:moveTo>
                    <a:cubicBezTo>
                      <a:pt x="845" y="517"/>
                      <a:pt x="845" y="517"/>
                      <a:pt x="845" y="517"/>
                    </a:cubicBezTo>
                    <a:cubicBezTo>
                      <a:pt x="832" y="526"/>
                      <a:pt x="832" y="526"/>
                      <a:pt x="832" y="526"/>
                    </a:cubicBezTo>
                    <a:cubicBezTo>
                      <a:pt x="832" y="524"/>
                      <a:pt x="832" y="522"/>
                      <a:pt x="832" y="521"/>
                    </a:cubicBezTo>
                    <a:lnTo>
                      <a:pt x="845" y="512"/>
                    </a:lnTo>
                    <a:close/>
                    <a:moveTo>
                      <a:pt x="846" y="518"/>
                    </a:moveTo>
                    <a:cubicBezTo>
                      <a:pt x="846" y="523"/>
                      <a:pt x="846" y="523"/>
                      <a:pt x="846" y="523"/>
                    </a:cubicBezTo>
                    <a:cubicBezTo>
                      <a:pt x="833" y="532"/>
                      <a:pt x="833" y="532"/>
                      <a:pt x="833" y="532"/>
                    </a:cubicBezTo>
                    <a:cubicBezTo>
                      <a:pt x="833" y="531"/>
                      <a:pt x="833" y="529"/>
                      <a:pt x="833" y="527"/>
                    </a:cubicBezTo>
                    <a:lnTo>
                      <a:pt x="846" y="518"/>
                    </a:lnTo>
                    <a:close/>
                    <a:moveTo>
                      <a:pt x="847" y="525"/>
                    </a:moveTo>
                    <a:cubicBezTo>
                      <a:pt x="847" y="530"/>
                      <a:pt x="847" y="530"/>
                      <a:pt x="847" y="530"/>
                    </a:cubicBezTo>
                    <a:cubicBezTo>
                      <a:pt x="836" y="537"/>
                      <a:pt x="836" y="537"/>
                      <a:pt x="836" y="537"/>
                    </a:cubicBezTo>
                    <a:cubicBezTo>
                      <a:pt x="835" y="536"/>
                      <a:pt x="834" y="535"/>
                      <a:pt x="833" y="534"/>
                    </a:cubicBezTo>
                    <a:lnTo>
                      <a:pt x="847" y="525"/>
                    </a:lnTo>
                    <a:close/>
                    <a:moveTo>
                      <a:pt x="847" y="531"/>
                    </a:moveTo>
                    <a:cubicBezTo>
                      <a:pt x="848" y="536"/>
                      <a:pt x="848" y="536"/>
                      <a:pt x="848" y="536"/>
                    </a:cubicBezTo>
                    <a:cubicBezTo>
                      <a:pt x="839" y="542"/>
                      <a:pt x="839" y="542"/>
                      <a:pt x="839" y="542"/>
                    </a:cubicBezTo>
                    <a:cubicBezTo>
                      <a:pt x="838" y="541"/>
                      <a:pt x="837" y="540"/>
                      <a:pt x="837" y="539"/>
                    </a:cubicBezTo>
                    <a:lnTo>
                      <a:pt x="847" y="531"/>
                    </a:lnTo>
                    <a:close/>
                    <a:moveTo>
                      <a:pt x="848" y="537"/>
                    </a:moveTo>
                    <a:cubicBezTo>
                      <a:pt x="849" y="540"/>
                      <a:pt x="849" y="543"/>
                      <a:pt x="850" y="546"/>
                    </a:cubicBezTo>
                    <a:cubicBezTo>
                      <a:pt x="847" y="546"/>
                      <a:pt x="844" y="546"/>
                      <a:pt x="841" y="547"/>
                    </a:cubicBezTo>
                    <a:cubicBezTo>
                      <a:pt x="841" y="546"/>
                      <a:pt x="840" y="545"/>
                      <a:pt x="840" y="543"/>
                    </a:cubicBezTo>
                    <a:lnTo>
                      <a:pt x="848" y="537"/>
                    </a:lnTo>
                    <a:close/>
                    <a:moveTo>
                      <a:pt x="901" y="552"/>
                    </a:moveTo>
                    <a:cubicBezTo>
                      <a:pt x="897" y="527"/>
                      <a:pt x="892" y="496"/>
                      <a:pt x="886" y="465"/>
                    </a:cubicBezTo>
                    <a:cubicBezTo>
                      <a:pt x="893" y="470"/>
                      <a:pt x="900" y="474"/>
                      <a:pt x="908" y="477"/>
                    </a:cubicBezTo>
                    <a:cubicBezTo>
                      <a:pt x="911" y="494"/>
                      <a:pt x="914" y="508"/>
                      <a:pt x="917" y="520"/>
                    </a:cubicBezTo>
                    <a:cubicBezTo>
                      <a:pt x="913" y="524"/>
                      <a:pt x="904" y="538"/>
                      <a:pt x="901" y="552"/>
                    </a:cubicBezTo>
                    <a:close/>
                    <a:moveTo>
                      <a:pt x="782" y="609"/>
                    </a:moveTo>
                    <a:cubicBezTo>
                      <a:pt x="807" y="582"/>
                      <a:pt x="818" y="539"/>
                      <a:pt x="820" y="503"/>
                    </a:cubicBezTo>
                    <a:cubicBezTo>
                      <a:pt x="841" y="535"/>
                      <a:pt x="820" y="584"/>
                      <a:pt x="800" y="610"/>
                    </a:cubicBezTo>
                    <a:cubicBezTo>
                      <a:pt x="794" y="609"/>
                      <a:pt x="788" y="609"/>
                      <a:pt x="782" y="609"/>
                    </a:cubicBezTo>
                    <a:close/>
                    <a:moveTo>
                      <a:pt x="823" y="618"/>
                    </a:moveTo>
                    <a:cubicBezTo>
                      <a:pt x="817" y="615"/>
                      <a:pt x="811" y="613"/>
                      <a:pt x="805" y="612"/>
                    </a:cubicBezTo>
                    <a:cubicBezTo>
                      <a:pt x="818" y="595"/>
                      <a:pt x="831" y="569"/>
                      <a:pt x="833" y="543"/>
                    </a:cubicBezTo>
                    <a:cubicBezTo>
                      <a:pt x="856" y="575"/>
                      <a:pt x="840" y="602"/>
                      <a:pt x="823" y="618"/>
                    </a:cubicBezTo>
                    <a:close/>
                    <a:moveTo>
                      <a:pt x="835" y="626"/>
                    </a:moveTo>
                    <a:cubicBezTo>
                      <a:pt x="833" y="624"/>
                      <a:pt x="831" y="623"/>
                      <a:pt x="828" y="622"/>
                    </a:cubicBezTo>
                    <a:cubicBezTo>
                      <a:pt x="838" y="613"/>
                      <a:pt x="846" y="603"/>
                      <a:pt x="848" y="590"/>
                    </a:cubicBezTo>
                    <a:cubicBezTo>
                      <a:pt x="856" y="593"/>
                      <a:pt x="863" y="599"/>
                      <a:pt x="864" y="607"/>
                    </a:cubicBezTo>
                    <a:cubicBezTo>
                      <a:pt x="852" y="610"/>
                      <a:pt x="841" y="616"/>
                      <a:pt x="835" y="626"/>
                    </a:cubicBezTo>
                    <a:close/>
                    <a:moveTo>
                      <a:pt x="910" y="649"/>
                    </a:moveTo>
                    <a:cubicBezTo>
                      <a:pt x="894" y="624"/>
                      <a:pt x="864" y="622"/>
                      <a:pt x="849" y="639"/>
                    </a:cubicBezTo>
                    <a:cubicBezTo>
                      <a:pt x="846" y="636"/>
                      <a:pt x="843" y="633"/>
                      <a:pt x="840" y="630"/>
                    </a:cubicBezTo>
                    <a:cubicBezTo>
                      <a:pt x="856" y="605"/>
                      <a:pt x="903" y="603"/>
                      <a:pt x="913" y="646"/>
                    </a:cubicBezTo>
                    <a:lnTo>
                      <a:pt x="910" y="649"/>
                    </a:lnTo>
                    <a:close/>
                    <a:moveTo>
                      <a:pt x="933" y="629"/>
                    </a:moveTo>
                    <a:cubicBezTo>
                      <a:pt x="895" y="588"/>
                      <a:pt x="899" y="522"/>
                      <a:pt x="949" y="501"/>
                    </a:cubicBezTo>
                    <a:cubicBezTo>
                      <a:pt x="952" y="504"/>
                      <a:pt x="956" y="506"/>
                      <a:pt x="960" y="509"/>
                    </a:cubicBezTo>
                    <a:cubicBezTo>
                      <a:pt x="932" y="531"/>
                      <a:pt x="919" y="577"/>
                      <a:pt x="951" y="613"/>
                    </a:cubicBezTo>
                    <a:lnTo>
                      <a:pt x="933" y="629"/>
                    </a:lnTo>
                    <a:close/>
                    <a:moveTo>
                      <a:pt x="921" y="482"/>
                    </a:moveTo>
                    <a:cubicBezTo>
                      <a:pt x="927" y="484"/>
                      <a:pt x="932" y="485"/>
                      <a:pt x="938" y="486"/>
                    </a:cubicBezTo>
                    <a:cubicBezTo>
                      <a:pt x="940" y="490"/>
                      <a:pt x="942" y="494"/>
                      <a:pt x="945" y="497"/>
                    </a:cubicBezTo>
                    <a:cubicBezTo>
                      <a:pt x="941" y="499"/>
                      <a:pt x="938" y="501"/>
                      <a:pt x="935" y="503"/>
                    </a:cubicBezTo>
                    <a:cubicBezTo>
                      <a:pt x="929" y="497"/>
                      <a:pt x="924" y="489"/>
                      <a:pt x="921" y="482"/>
                    </a:cubicBezTo>
                    <a:close/>
                    <a:moveTo>
                      <a:pt x="964" y="602"/>
                    </a:moveTo>
                    <a:cubicBezTo>
                      <a:pt x="955" y="610"/>
                      <a:pt x="955" y="610"/>
                      <a:pt x="955" y="610"/>
                    </a:cubicBezTo>
                    <a:cubicBezTo>
                      <a:pt x="925" y="575"/>
                      <a:pt x="938" y="531"/>
                      <a:pt x="965" y="511"/>
                    </a:cubicBezTo>
                    <a:cubicBezTo>
                      <a:pt x="970" y="514"/>
                      <a:pt x="975" y="516"/>
                      <a:pt x="981" y="517"/>
                    </a:cubicBezTo>
                    <a:cubicBezTo>
                      <a:pt x="955" y="533"/>
                      <a:pt x="946" y="574"/>
                      <a:pt x="964" y="602"/>
                    </a:cubicBezTo>
                    <a:close/>
                    <a:moveTo>
                      <a:pt x="1102" y="528"/>
                    </a:moveTo>
                    <a:cubicBezTo>
                      <a:pt x="1109" y="529"/>
                      <a:pt x="1117" y="530"/>
                      <a:pt x="1123" y="532"/>
                    </a:cubicBezTo>
                    <a:cubicBezTo>
                      <a:pt x="1133" y="547"/>
                      <a:pt x="1137" y="565"/>
                      <a:pt x="1136" y="581"/>
                    </a:cubicBezTo>
                    <a:cubicBezTo>
                      <a:pt x="1127" y="588"/>
                      <a:pt x="1127" y="588"/>
                      <a:pt x="1127" y="588"/>
                    </a:cubicBezTo>
                    <a:cubicBezTo>
                      <a:pt x="1127" y="567"/>
                      <a:pt x="1119" y="543"/>
                      <a:pt x="1102" y="528"/>
                    </a:cubicBezTo>
                    <a:close/>
                    <a:moveTo>
                      <a:pt x="1131" y="534"/>
                    </a:moveTo>
                    <a:cubicBezTo>
                      <a:pt x="1137" y="536"/>
                      <a:pt x="1143" y="539"/>
                      <a:pt x="1148" y="542"/>
                    </a:cubicBezTo>
                    <a:cubicBezTo>
                      <a:pt x="1151" y="551"/>
                      <a:pt x="1151" y="560"/>
                      <a:pt x="1151" y="568"/>
                    </a:cubicBezTo>
                    <a:cubicBezTo>
                      <a:pt x="1141" y="577"/>
                      <a:pt x="1141" y="577"/>
                      <a:pt x="1141" y="577"/>
                    </a:cubicBezTo>
                    <a:cubicBezTo>
                      <a:pt x="1141" y="563"/>
                      <a:pt x="1138" y="547"/>
                      <a:pt x="1131" y="534"/>
                    </a:cubicBezTo>
                    <a:close/>
                    <a:moveTo>
                      <a:pt x="1101" y="648"/>
                    </a:moveTo>
                    <a:cubicBezTo>
                      <a:pt x="1094" y="642"/>
                      <a:pt x="1088" y="637"/>
                      <a:pt x="1082" y="633"/>
                    </a:cubicBezTo>
                    <a:cubicBezTo>
                      <a:pt x="1170" y="561"/>
                      <a:pt x="1170" y="561"/>
                      <a:pt x="1170" y="561"/>
                    </a:cubicBezTo>
                    <a:cubicBezTo>
                      <a:pt x="1172" y="563"/>
                      <a:pt x="1174" y="566"/>
                      <a:pt x="1176" y="569"/>
                    </a:cubicBezTo>
                    <a:cubicBezTo>
                      <a:pt x="1167" y="577"/>
                      <a:pt x="1146" y="593"/>
                      <a:pt x="1138" y="602"/>
                    </a:cubicBezTo>
                    <a:cubicBezTo>
                      <a:pt x="1147" y="596"/>
                      <a:pt x="1166" y="581"/>
                      <a:pt x="1178" y="573"/>
                    </a:cubicBezTo>
                    <a:cubicBezTo>
                      <a:pt x="1180" y="576"/>
                      <a:pt x="1182" y="580"/>
                      <a:pt x="1184" y="583"/>
                    </a:cubicBezTo>
                    <a:lnTo>
                      <a:pt x="1101" y="648"/>
                    </a:lnTo>
                    <a:close/>
                    <a:moveTo>
                      <a:pt x="1199" y="636"/>
                    </a:moveTo>
                    <a:cubicBezTo>
                      <a:pt x="1200" y="561"/>
                      <a:pt x="1159" y="528"/>
                      <a:pt x="1096" y="521"/>
                    </a:cubicBezTo>
                    <a:cubicBezTo>
                      <a:pt x="1043" y="516"/>
                      <a:pt x="968" y="530"/>
                      <a:pt x="947" y="487"/>
                    </a:cubicBezTo>
                    <a:cubicBezTo>
                      <a:pt x="957" y="488"/>
                      <a:pt x="967" y="488"/>
                      <a:pt x="977" y="487"/>
                    </a:cubicBezTo>
                    <a:cubicBezTo>
                      <a:pt x="1013" y="511"/>
                      <a:pt x="1087" y="509"/>
                      <a:pt x="1112" y="510"/>
                    </a:cubicBezTo>
                    <a:cubicBezTo>
                      <a:pt x="1171" y="514"/>
                      <a:pt x="1238" y="545"/>
                      <a:pt x="1247" y="641"/>
                    </a:cubicBezTo>
                    <a:cubicBezTo>
                      <a:pt x="1236" y="639"/>
                      <a:pt x="1211" y="636"/>
                      <a:pt x="1199" y="636"/>
                    </a:cubicBezTo>
                    <a:close/>
                    <a:moveTo>
                      <a:pt x="1295" y="638"/>
                    </a:moveTo>
                    <a:cubicBezTo>
                      <a:pt x="1294" y="640"/>
                      <a:pt x="1292" y="642"/>
                      <a:pt x="1291" y="645"/>
                    </a:cubicBezTo>
                    <a:cubicBezTo>
                      <a:pt x="1288" y="644"/>
                      <a:pt x="1285" y="643"/>
                      <a:pt x="1282" y="643"/>
                    </a:cubicBezTo>
                    <a:cubicBezTo>
                      <a:pt x="1294" y="637"/>
                      <a:pt x="1294" y="637"/>
                      <a:pt x="1294" y="637"/>
                    </a:cubicBezTo>
                    <a:lnTo>
                      <a:pt x="1295" y="638"/>
                    </a:lnTo>
                    <a:close/>
                    <a:moveTo>
                      <a:pt x="1293" y="636"/>
                    </a:moveTo>
                    <a:cubicBezTo>
                      <a:pt x="1280" y="642"/>
                      <a:pt x="1280" y="642"/>
                      <a:pt x="1280" y="642"/>
                    </a:cubicBezTo>
                    <a:cubicBezTo>
                      <a:pt x="1279" y="642"/>
                      <a:pt x="1278" y="642"/>
                      <a:pt x="1277" y="642"/>
                    </a:cubicBezTo>
                    <a:cubicBezTo>
                      <a:pt x="1277" y="641"/>
                      <a:pt x="1277" y="640"/>
                      <a:pt x="1277" y="639"/>
                    </a:cubicBezTo>
                    <a:cubicBezTo>
                      <a:pt x="1290" y="632"/>
                      <a:pt x="1290" y="632"/>
                      <a:pt x="1290" y="632"/>
                    </a:cubicBezTo>
                    <a:lnTo>
                      <a:pt x="1293" y="636"/>
                    </a:lnTo>
                    <a:close/>
                    <a:moveTo>
                      <a:pt x="1289" y="631"/>
                    </a:moveTo>
                    <a:cubicBezTo>
                      <a:pt x="1277" y="637"/>
                      <a:pt x="1277" y="637"/>
                      <a:pt x="1277" y="637"/>
                    </a:cubicBezTo>
                    <a:cubicBezTo>
                      <a:pt x="1277" y="635"/>
                      <a:pt x="1276" y="634"/>
                      <a:pt x="1276" y="632"/>
                    </a:cubicBezTo>
                    <a:cubicBezTo>
                      <a:pt x="1286" y="628"/>
                      <a:pt x="1286" y="628"/>
                      <a:pt x="1286" y="628"/>
                    </a:cubicBezTo>
                    <a:cubicBezTo>
                      <a:pt x="1287" y="629"/>
                      <a:pt x="1288" y="630"/>
                      <a:pt x="1289" y="631"/>
                    </a:cubicBezTo>
                    <a:close/>
                    <a:moveTo>
                      <a:pt x="1285" y="626"/>
                    </a:moveTo>
                    <a:cubicBezTo>
                      <a:pt x="1276" y="631"/>
                      <a:pt x="1276" y="631"/>
                      <a:pt x="1276" y="631"/>
                    </a:cubicBezTo>
                    <a:cubicBezTo>
                      <a:pt x="1276" y="629"/>
                      <a:pt x="1276" y="627"/>
                      <a:pt x="1276" y="626"/>
                    </a:cubicBezTo>
                    <a:cubicBezTo>
                      <a:pt x="1282" y="623"/>
                      <a:pt x="1282" y="623"/>
                      <a:pt x="1282" y="623"/>
                    </a:cubicBezTo>
                    <a:cubicBezTo>
                      <a:pt x="1283" y="624"/>
                      <a:pt x="1284" y="625"/>
                      <a:pt x="1285" y="626"/>
                    </a:cubicBezTo>
                    <a:close/>
                    <a:moveTo>
                      <a:pt x="1281" y="622"/>
                    </a:moveTo>
                    <a:cubicBezTo>
                      <a:pt x="1275" y="624"/>
                      <a:pt x="1275" y="624"/>
                      <a:pt x="1275" y="624"/>
                    </a:cubicBezTo>
                    <a:cubicBezTo>
                      <a:pt x="1275" y="620"/>
                      <a:pt x="1274" y="617"/>
                      <a:pt x="1274" y="613"/>
                    </a:cubicBezTo>
                    <a:cubicBezTo>
                      <a:pt x="1276" y="616"/>
                      <a:pt x="1278" y="619"/>
                      <a:pt x="1281" y="622"/>
                    </a:cubicBezTo>
                    <a:close/>
                    <a:moveTo>
                      <a:pt x="1272" y="643"/>
                    </a:moveTo>
                    <a:cubicBezTo>
                      <a:pt x="1269" y="643"/>
                      <a:pt x="1261" y="642"/>
                      <a:pt x="1252" y="641"/>
                    </a:cubicBezTo>
                    <a:cubicBezTo>
                      <a:pt x="1236" y="545"/>
                      <a:pt x="1187" y="513"/>
                      <a:pt x="1112" y="506"/>
                    </a:cubicBezTo>
                    <a:cubicBezTo>
                      <a:pt x="1088" y="503"/>
                      <a:pt x="1021" y="506"/>
                      <a:pt x="985" y="486"/>
                    </a:cubicBezTo>
                    <a:cubicBezTo>
                      <a:pt x="990" y="485"/>
                      <a:pt x="996" y="483"/>
                      <a:pt x="1001" y="482"/>
                    </a:cubicBezTo>
                    <a:cubicBezTo>
                      <a:pt x="1038" y="497"/>
                      <a:pt x="1099" y="492"/>
                      <a:pt x="1122" y="494"/>
                    </a:cubicBezTo>
                    <a:cubicBezTo>
                      <a:pt x="1183" y="501"/>
                      <a:pt x="1269" y="538"/>
                      <a:pt x="1272" y="643"/>
                    </a:cubicBezTo>
                    <a:close/>
                    <a:moveTo>
                      <a:pt x="1094" y="488"/>
                    </a:moveTo>
                    <a:cubicBezTo>
                      <a:pt x="1099" y="485"/>
                      <a:pt x="1105" y="482"/>
                      <a:pt x="1109" y="477"/>
                    </a:cubicBezTo>
                    <a:cubicBezTo>
                      <a:pt x="1105" y="488"/>
                      <a:pt x="1105" y="488"/>
                      <a:pt x="1105" y="488"/>
                    </a:cubicBezTo>
                    <a:cubicBezTo>
                      <a:pt x="1101" y="488"/>
                      <a:pt x="1097" y="488"/>
                      <a:pt x="1094" y="488"/>
                    </a:cubicBezTo>
                    <a:close/>
                    <a:moveTo>
                      <a:pt x="1139" y="490"/>
                    </a:moveTo>
                    <a:cubicBezTo>
                      <a:pt x="1135" y="490"/>
                      <a:pt x="1130" y="489"/>
                      <a:pt x="1126" y="489"/>
                    </a:cubicBezTo>
                    <a:cubicBezTo>
                      <a:pt x="1129" y="482"/>
                      <a:pt x="1129" y="482"/>
                      <a:pt x="1129" y="482"/>
                    </a:cubicBezTo>
                    <a:lnTo>
                      <a:pt x="1139" y="490"/>
                    </a:lnTo>
                    <a:close/>
                    <a:moveTo>
                      <a:pt x="1128" y="481"/>
                    </a:moveTo>
                    <a:cubicBezTo>
                      <a:pt x="1124" y="489"/>
                      <a:pt x="1124" y="489"/>
                      <a:pt x="1124" y="489"/>
                    </a:cubicBezTo>
                    <a:cubicBezTo>
                      <a:pt x="1123" y="489"/>
                      <a:pt x="1121" y="489"/>
                      <a:pt x="1120" y="489"/>
                    </a:cubicBezTo>
                    <a:cubicBezTo>
                      <a:pt x="1124" y="478"/>
                      <a:pt x="1124" y="478"/>
                      <a:pt x="1124" y="478"/>
                    </a:cubicBezTo>
                    <a:lnTo>
                      <a:pt x="1128" y="481"/>
                    </a:lnTo>
                    <a:close/>
                    <a:moveTo>
                      <a:pt x="1123" y="477"/>
                    </a:moveTo>
                    <a:cubicBezTo>
                      <a:pt x="1118" y="489"/>
                      <a:pt x="1118" y="489"/>
                      <a:pt x="1118" y="489"/>
                    </a:cubicBezTo>
                    <a:cubicBezTo>
                      <a:pt x="1116" y="489"/>
                      <a:pt x="1115" y="489"/>
                      <a:pt x="1113" y="489"/>
                    </a:cubicBezTo>
                    <a:cubicBezTo>
                      <a:pt x="1119" y="474"/>
                      <a:pt x="1119" y="474"/>
                      <a:pt x="1119" y="474"/>
                    </a:cubicBezTo>
                    <a:lnTo>
                      <a:pt x="1123" y="477"/>
                    </a:lnTo>
                    <a:close/>
                    <a:moveTo>
                      <a:pt x="1118" y="473"/>
                    </a:moveTo>
                    <a:cubicBezTo>
                      <a:pt x="1112" y="488"/>
                      <a:pt x="1112" y="488"/>
                      <a:pt x="1112" y="488"/>
                    </a:cubicBezTo>
                    <a:cubicBezTo>
                      <a:pt x="1110" y="488"/>
                      <a:pt x="1108" y="488"/>
                      <a:pt x="1107" y="488"/>
                    </a:cubicBezTo>
                    <a:cubicBezTo>
                      <a:pt x="1112" y="475"/>
                      <a:pt x="1112" y="475"/>
                      <a:pt x="1112" y="475"/>
                    </a:cubicBezTo>
                    <a:cubicBezTo>
                      <a:pt x="1113" y="474"/>
                      <a:pt x="1115" y="473"/>
                      <a:pt x="1116" y="471"/>
                    </a:cubicBezTo>
                    <a:lnTo>
                      <a:pt x="1118" y="473"/>
                    </a:lnTo>
                    <a:close/>
                    <a:moveTo>
                      <a:pt x="1112" y="468"/>
                    </a:moveTo>
                    <a:cubicBezTo>
                      <a:pt x="1104" y="477"/>
                      <a:pt x="1093" y="483"/>
                      <a:pt x="1083" y="488"/>
                    </a:cubicBezTo>
                    <a:cubicBezTo>
                      <a:pt x="1077" y="488"/>
                      <a:pt x="1071" y="488"/>
                      <a:pt x="1065" y="488"/>
                    </a:cubicBezTo>
                    <a:cubicBezTo>
                      <a:pt x="1079" y="481"/>
                      <a:pt x="1092" y="471"/>
                      <a:pt x="1101" y="459"/>
                    </a:cubicBezTo>
                    <a:cubicBezTo>
                      <a:pt x="1105" y="462"/>
                      <a:pt x="1108" y="465"/>
                      <a:pt x="1112" y="468"/>
                    </a:cubicBezTo>
                    <a:close/>
                    <a:moveTo>
                      <a:pt x="1097" y="456"/>
                    </a:moveTo>
                    <a:cubicBezTo>
                      <a:pt x="1087" y="469"/>
                      <a:pt x="1072" y="480"/>
                      <a:pt x="1057" y="488"/>
                    </a:cubicBezTo>
                    <a:cubicBezTo>
                      <a:pt x="1049" y="487"/>
                      <a:pt x="1041" y="486"/>
                      <a:pt x="1033" y="485"/>
                    </a:cubicBezTo>
                    <a:cubicBezTo>
                      <a:pt x="1053" y="477"/>
                      <a:pt x="1073" y="464"/>
                      <a:pt x="1086" y="446"/>
                    </a:cubicBezTo>
                    <a:cubicBezTo>
                      <a:pt x="1089" y="449"/>
                      <a:pt x="1093" y="452"/>
                      <a:pt x="1097" y="456"/>
                    </a:cubicBezTo>
                    <a:close/>
                    <a:moveTo>
                      <a:pt x="1067" y="430"/>
                    </a:moveTo>
                    <a:cubicBezTo>
                      <a:pt x="1070" y="433"/>
                      <a:pt x="1075" y="438"/>
                      <a:pt x="1082" y="443"/>
                    </a:cubicBezTo>
                    <a:cubicBezTo>
                      <a:pt x="1067" y="463"/>
                      <a:pt x="1041" y="478"/>
                      <a:pt x="1019" y="482"/>
                    </a:cubicBezTo>
                    <a:cubicBezTo>
                      <a:pt x="1016" y="481"/>
                      <a:pt x="1012" y="480"/>
                      <a:pt x="1009" y="479"/>
                    </a:cubicBezTo>
                    <a:cubicBezTo>
                      <a:pt x="1032" y="471"/>
                      <a:pt x="1053" y="457"/>
                      <a:pt x="1067" y="430"/>
                    </a:cubicBezTo>
                    <a:close/>
                    <a:moveTo>
                      <a:pt x="1056" y="415"/>
                    </a:moveTo>
                    <a:cubicBezTo>
                      <a:pt x="1056" y="421"/>
                      <a:pt x="1060" y="423"/>
                      <a:pt x="1063" y="426"/>
                    </a:cubicBezTo>
                    <a:cubicBezTo>
                      <a:pt x="1047" y="463"/>
                      <a:pt x="1010" y="478"/>
                      <a:pt x="977" y="482"/>
                    </a:cubicBezTo>
                    <a:cubicBezTo>
                      <a:pt x="939" y="487"/>
                      <a:pt x="910" y="475"/>
                      <a:pt x="885" y="457"/>
                    </a:cubicBezTo>
                    <a:cubicBezTo>
                      <a:pt x="883" y="448"/>
                      <a:pt x="882" y="439"/>
                      <a:pt x="880" y="431"/>
                    </a:cubicBezTo>
                    <a:cubicBezTo>
                      <a:pt x="909" y="454"/>
                      <a:pt x="971" y="466"/>
                      <a:pt x="1004" y="456"/>
                    </a:cubicBezTo>
                    <a:cubicBezTo>
                      <a:pt x="965" y="459"/>
                      <a:pt x="916" y="452"/>
                      <a:pt x="879" y="424"/>
                    </a:cubicBezTo>
                    <a:cubicBezTo>
                      <a:pt x="878" y="415"/>
                      <a:pt x="876" y="407"/>
                      <a:pt x="875" y="398"/>
                    </a:cubicBezTo>
                    <a:cubicBezTo>
                      <a:pt x="892" y="413"/>
                      <a:pt x="918" y="429"/>
                      <a:pt x="951" y="434"/>
                    </a:cubicBezTo>
                    <a:cubicBezTo>
                      <a:pt x="981" y="439"/>
                      <a:pt x="1022" y="441"/>
                      <a:pt x="1040" y="412"/>
                    </a:cubicBezTo>
                    <a:cubicBezTo>
                      <a:pt x="1057" y="384"/>
                      <a:pt x="1043" y="332"/>
                      <a:pt x="997" y="350"/>
                    </a:cubicBezTo>
                    <a:cubicBezTo>
                      <a:pt x="975" y="358"/>
                      <a:pt x="945" y="385"/>
                      <a:pt x="956" y="430"/>
                    </a:cubicBezTo>
                    <a:cubicBezTo>
                      <a:pt x="950" y="429"/>
                      <a:pt x="941" y="428"/>
                      <a:pt x="934" y="427"/>
                    </a:cubicBezTo>
                    <a:cubicBezTo>
                      <a:pt x="928" y="391"/>
                      <a:pt x="956" y="354"/>
                      <a:pt x="988" y="340"/>
                    </a:cubicBezTo>
                    <a:cubicBezTo>
                      <a:pt x="1029" y="322"/>
                      <a:pt x="1070" y="346"/>
                      <a:pt x="1070" y="390"/>
                    </a:cubicBezTo>
                    <a:cubicBezTo>
                      <a:pt x="1065" y="396"/>
                      <a:pt x="1056" y="406"/>
                      <a:pt x="1056" y="415"/>
                    </a:cubicBezTo>
                    <a:close/>
                    <a:moveTo>
                      <a:pt x="980" y="422"/>
                    </a:moveTo>
                    <a:cubicBezTo>
                      <a:pt x="980" y="421"/>
                      <a:pt x="979" y="420"/>
                      <a:pt x="979" y="419"/>
                    </a:cubicBezTo>
                    <a:cubicBezTo>
                      <a:pt x="987" y="420"/>
                      <a:pt x="998" y="422"/>
                      <a:pt x="1007" y="427"/>
                    </a:cubicBezTo>
                    <a:cubicBezTo>
                      <a:pt x="1005" y="428"/>
                      <a:pt x="1004" y="428"/>
                      <a:pt x="1002" y="429"/>
                    </a:cubicBezTo>
                    <a:cubicBezTo>
                      <a:pt x="995" y="426"/>
                      <a:pt x="987" y="423"/>
                      <a:pt x="980" y="422"/>
                    </a:cubicBezTo>
                    <a:close/>
                    <a:moveTo>
                      <a:pt x="1000" y="430"/>
                    </a:moveTo>
                    <a:cubicBezTo>
                      <a:pt x="995" y="431"/>
                      <a:pt x="990" y="432"/>
                      <a:pt x="983" y="432"/>
                    </a:cubicBezTo>
                    <a:cubicBezTo>
                      <a:pt x="982" y="430"/>
                      <a:pt x="981" y="427"/>
                      <a:pt x="980" y="424"/>
                    </a:cubicBezTo>
                    <a:cubicBezTo>
                      <a:pt x="986" y="425"/>
                      <a:pt x="993" y="427"/>
                      <a:pt x="1000" y="430"/>
                    </a:cubicBezTo>
                    <a:close/>
                    <a:moveTo>
                      <a:pt x="979" y="417"/>
                    </a:moveTo>
                    <a:cubicBezTo>
                      <a:pt x="979" y="416"/>
                      <a:pt x="979" y="414"/>
                      <a:pt x="979" y="413"/>
                    </a:cubicBezTo>
                    <a:cubicBezTo>
                      <a:pt x="988" y="414"/>
                      <a:pt x="1002" y="417"/>
                      <a:pt x="1012" y="423"/>
                    </a:cubicBezTo>
                    <a:cubicBezTo>
                      <a:pt x="1011" y="424"/>
                      <a:pt x="1010" y="425"/>
                      <a:pt x="1008" y="426"/>
                    </a:cubicBezTo>
                    <a:cubicBezTo>
                      <a:pt x="1000" y="421"/>
                      <a:pt x="989" y="418"/>
                      <a:pt x="979" y="417"/>
                    </a:cubicBezTo>
                    <a:close/>
                    <a:moveTo>
                      <a:pt x="979" y="411"/>
                    </a:moveTo>
                    <a:cubicBezTo>
                      <a:pt x="979" y="410"/>
                      <a:pt x="980" y="409"/>
                      <a:pt x="980" y="408"/>
                    </a:cubicBezTo>
                    <a:cubicBezTo>
                      <a:pt x="990" y="408"/>
                      <a:pt x="1006" y="412"/>
                      <a:pt x="1016" y="419"/>
                    </a:cubicBezTo>
                    <a:cubicBezTo>
                      <a:pt x="1015" y="420"/>
                      <a:pt x="1014" y="421"/>
                      <a:pt x="1013" y="422"/>
                    </a:cubicBezTo>
                    <a:cubicBezTo>
                      <a:pt x="1005" y="417"/>
                      <a:pt x="990" y="412"/>
                      <a:pt x="979" y="411"/>
                    </a:cubicBezTo>
                    <a:close/>
                    <a:moveTo>
                      <a:pt x="1024" y="389"/>
                    </a:moveTo>
                    <a:cubicBezTo>
                      <a:pt x="1025" y="391"/>
                      <a:pt x="1025" y="393"/>
                      <a:pt x="1025" y="395"/>
                    </a:cubicBezTo>
                    <a:cubicBezTo>
                      <a:pt x="1017" y="390"/>
                      <a:pt x="1004" y="386"/>
                      <a:pt x="994" y="385"/>
                    </a:cubicBezTo>
                    <a:cubicBezTo>
                      <a:pt x="995" y="384"/>
                      <a:pt x="997" y="382"/>
                      <a:pt x="998" y="381"/>
                    </a:cubicBezTo>
                    <a:cubicBezTo>
                      <a:pt x="1006" y="382"/>
                      <a:pt x="1016" y="385"/>
                      <a:pt x="1024" y="389"/>
                    </a:cubicBezTo>
                    <a:close/>
                    <a:moveTo>
                      <a:pt x="1001" y="380"/>
                    </a:moveTo>
                    <a:cubicBezTo>
                      <a:pt x="1012" y="374"/>
                      <a:pt x="1020" y="378"/>
                      <a:pt x="1023" y="387"/>
                    </a:cubicBezTo>
                    <a:cubicBezTo>
                      <a:pt x="1017" y="384"/>
                      <a:pt x="1008" y="381"/>
                      <a:pt x="1001" y="380"/>
                    </a:cubicBezTo>
                    <a:close/>
                    <a:moveTo>
                      <a:pt x="1025" y="397"/>
                    </a:moveTo>
                    <a:cubicBezTo>
                      <a:pt x="1025" y="399"/>
                      <a:pt x="1025" y="400"/>
                      <a:pt x="1024" y="402"/>
                    </a:cubicBezTo>
                    <a:cubicBezTo>
                      <a:pt x="1016" y="396"/>
                      <a:pt x="1000" y="390"/>
                      <a:pt x="988" y="390"/>
                    </a:cubicBezTo>
                    <a:cubicBezTo>
                      <a:pt x="989" y="389"/>
                      <a:pt x="991" y="388"/>
                      <a:pt x="992" y="387"/>
                    </a:cubicBezTo>
                    <a:cubicBezTo>
                      <a:pt x="1001" y="387"/>
                      <a:pt x="1015" y="391"/>
                      <a:pt x="1025" y="397"/>
                    </a:cubicBezTo>
                    <a:close/>
                    <a:moveTo>
                      <a:pt x="1024" y="404"/>
                    </a:moveTo>
                    <a:cubicBezTo>
                      <a:pt x="1024" y="405"/>
                      <a:pt x="1023" y="407"/>
                      <a:pt x="1023" y="408"/>
                    </a:cubicBezTo>
                    <a:cubicBezTo>
                      <a:pt x="1014" y="401"/>
                      <a:pt x="996" y="396"/>
                      <a:pt x="984" y="396"/>
                    </a:cubicBezTo>
                    <a:cubicBezTo>
                      <a:pt x="985" y="394"/>
                      <a:pt x="986" y="393"/>
                      <a:pt x="987" y="392"/>
                    </a:cubicBezTo>
                    <a:cubicBezTo>
                      <a:pt x="997" y="392"/>
                      <a:pt x="1013" y="396"/>
                      <a:pt x="1024" y="404"/>
                    </a:cubicBezTo>
                    <a:close/>
                    <a:moveTo>
                      <a:pt x="1022" y="410"/>
                    </a:moveTo>
                    <a:cubicBezTo>
                      <a:pt x="1022" y="410"/>
                      <a:pt x="1021" y="411"/>
                      <a:pt x="1021" y="411"/>
                    </a:cubicBezTo>
                    <a:cubicBezTo>
                      <a:pt x="1021" y="412"/>
                      <a:pt x="1020" y="413"/>
                      <a:pt x="1020" y="413"/>
                    </a:cubicBezTo>
                    <a:cubicBezTo>
                      <a:pt x="1012" y="406"/>
                      <a:pt x="994" y="401"/>
                      <a:pt x="982" y="401"/>
                    </a:cubicBezTo>
                    <a:cubicBezTo>
                      <a:pt x="982" y="400"/>
                      <a:pt x="983" y="398"/>
                      <a:pt x="983" y="397"/>
                    </a:cubicBezTo>
                    <a:cubicBezTo>
                      <a:pt x="994" y="397"/>
                      <a:pt x="1011" y="402"/>
                      <a:pt x="1022" y="410"/>
                    </a:cubicBezTo>
                    <a:close/>
                    <a:moveTo>
                      <a:pt x="1019" y="415"/>
                    </a:moveTo>
                    <a:cubicBezTo>
                      <a:pt x="1019" y="416"/>
                      <a:pt x="1018" y="417"/>
                      <a:pt x="1017" y="418"/>
                    </a:cubicBezTo>
                    <a:cubicBezTo>
                      <a:pt x="1008" y="411"/>
                      <a:pt x="992" y="406"/>
                      <a:pt x="980" y="406"/>
                    </a:cubicBezTo>
                    <a:cubicBezTo>
                      <a:pt x="980" y="405"/>
                      <a:pt x="981" y="404"/>
                      <a:pt x="981" y="403"/>
                    </a:cubicBezTo>
                    <a:cubicBezTo>
                      <a:pt x="991" y="403"/>
                      <a:pt x="1008" y="407"/>
                      <a:pt x="1019" y="415"/>
                    </a:cubicBezTo>
                    <a:close/>
                    <a:moveTo>
                      <a:pt x="1026" y="413"/>
                    </a:moveTo>
                    <a:cubicBezTo>
                      <a:pt x="1040" y="385"/>
                      <a:pt x="1017" y="357"/>
                      <a:pt x="987" y="383"/>
                    </a:cubicBezTo>
                    <a:cubicBezTo>
                      <a:pt x="977" y="392"/>
                      <a:pt x="968" y="411"/>
                      <a:pt x="977" y="433"/>
                    </a:cubicBezTo>
                    <a:cubicBezTo>
                      <a:pt x="971" y="432"/>
                      <a:pt x="966" y="432"/>
                      <a:pt x="960" y="431"/>
                    </a:cubicBezTo>
                    <a:cubicBezTo>
                      <a:pt x="952" y="390"/>
                      <a:pt x="975" y="363"/>
                      <a:pt x="997" y="355"/>
                    </a:cubicBezTo>
                    <a:cubicBezTo>
                      <a:pt x="1034" y="342"/>
                      <a:pt x="1051" y="379"/>
                      <a:pt x="1038" y="406"/>
                    </a:cubicBezTo>
                    <a:cubicBezTo>
                      <a:pt x="1032" y="416"/>
                      <a:pt x="1024" y="423"/>
                      <a:pt x="1014" y="427"/>
                    </a:cubicBezTo>
                    <a:cubicBezTo>
                      <a:pt x="1020" y="422"/>
                      <a:pt x="1025" y="416"/>
                      <a:pt x="1026" y="413"/>
                    </a:cubicBezTo>
                    <a:close/>
                    <a:moveTo>
                      <a:pt x="1074" y="383"/>
                    </a:moveTo>
                    <a:cubicBezTo>
                      <a:pt x="1074" y="374"/>
                      <a:pt x="1072" y="367"/>
                      <a:pt x="1068" y="360"/>
                    </a:cubicBezTo>
                    <a:cubicBezTo>
                      <a:pt x="1111" y="298"/>
                      <a:pt x="1200" y="353"/>
                      <a:pt x="1235" y="318"/>
                    </a:cubicBezTo>
                    <a:cubicBezTo>
                      <a:pt x="1265" y="290"/>
                      <a:pt x="1243" y="265"/>
                      <a:pt x="1233" y="260"/>
                    </a:cubicBezTo>
                    <a:cubicBezTo>
                      <a:pt x="1216" y="254"/>
                      <a:pt x="1201" y="261"/>
                      <a:pt x="1198" y="277"/>
                    </a:cubicBezTo>
                    <a:cubicBezTo>
                      <a:pt x="1197" y="285"/>
                      <a:pt x="1205" y="292"/>
                      <a:pt x="1215" y="292"/>
                    </a:cubicBezTo>
                    <a:cubicBezTo>
                      <a:pt x="1199" y="300"/>
                      <a:pt x="1187" y="290"/>
                      <a:pt x="1185" y="282"/>
                    </a:cubicBezTo>
                    <a:cubicBezTo>
                      <a:pt x="1181" y="272"/>
                      <a:pt x="1184" y="256"/>
                      <a:pt x="1200" y="249"/>
                    </a:cubicBezTo>
                    <a:cubicBezTo>
                      <a:pt x="1217" y="240"/>
                      <a:pt x="1241" y="243"/>
                      <a:pt x="1254" y="262"/>
                    </a:cubicBezTo>
                    <a:cubicBezTo>
                      <a:pt x="1268" y="281"/>
                      <a:pt x="1274" y="314"/>
                      <a:pt x="1237" y="334"/>
                    </a:cubicBezTo>
                    <a:cubicBezTo>
                      <a:pt x="1192" y="357"/>
                      <a:pt x="1160" y="337"/>
                      <a:pt x="1118" y="355"/>
                    </a:cubicBezTo>
                    <a:cubicBezTo>
                      <a:pt x="1100" y="341"/>
                      <a:pt x="1092" y="359"/>
                      <a:pt x="1074" y="383"/>
                    </a:cubicBezTo>
                    <a:close/>
                    <a:moveTo>
                      <a:pt x="1204" y="277"/>
                    </a:moveTo>
                    <a:cubicBezTo>
                      <a:pt x="1207" y="269"/>
                      <a:pt x="1216" y="259"/>
                      <a:pt x="1231" y="265"/>
                    </a:cubicBezTo>
                    <a:cubicBezTo>
                      <a:pt x="1234" y="275"/>
                      <a:pt x="1235" y="300"/>
                      <a:pt x="1232" y="312"/>
                    </a:cubicBezTo>
                    <a:cubicBezTo>
                      <a:pt x="1223" y="322"/>
                      <a:pt x="1210" y="325"/>
                      <a:pt x="1196" y="326"/>
                    </a:cubicBezTo>
                    <a:cubicBezTo>
                      <a:pt x="1197" y="321"/>
                      <a:pt x="1198" y="317"/>
                      <a:pt x="1198" y="313"/>
                    </a:cubicBezTo>
                    <a:cubicBezTo>
                      <a:pt x="1209" y="311"/>
                      <a:pt x="1219" y="304"/>
                      <a:pt x="1223" y="287"/>
                    </a:cubicBezTo>
                    <a:cubicBezTo>
                      <a:pt x="1215" y="290"/>
                      <a:pt x="1200" y="286"/>
                      <a:pt x="1204" y="277"/>
                    </a:cubicBezTo>
                    <a:close/>
                    <a:moveTo>
                      <a:pt x="1123" y="360"/>
                    </a:moveTo>
                    <a:cubicBezTo>
                      <a:pt x="1168" y="341"/>
                      <a:pt x="1196" y="360"/>
                      <a:pt x="1241" y="338"/>
                    </a:cubicBezTo>
                    <a:cubicBezTo>
                      <a:pt x="1276" y="320"/>
                      <a:pt x="1273" y="279"/>
                      <a:pt x="1259" y="260"/>
                    </a:cubicBezTo>
                    <a:cubicBezTo>
                      <a:pt x="1240" y="235"/>
                      <a:pt x="1215" y="237"/>
                      <a:pt x="1198" y="244"/>
                    </a:cubicBezTo>
                    <a:cubicBezTo>
                      <a:pt x="1170" y="255"/>
                      <a:pt x="1173" y="277"/>
                      <a:pt x="1182" y="290"/>
                    </a:cubicBezTo>
                    <a:cubicBezTo>
                      <a:pt x="1188" y="297"/>
                      <a:pt x="1202" y="302"/>
                      <a:pt x="1214" y="296"/>
                    </a:cubicBezTo>
                    <a:cubicBezTo>
                      <a:pt x="1202" y="311"/>
                      <a:pt x="1184" y="310"/>
                      <a:pt x="1171" y="303"/>
                    </a:cubicBezTo>
                    <a:cubicBezTo>
                      <a:pt x="1151" y="290"/>
                      <a:pt x="1145" y="257"/>
                      <a:pt x="1177" y="238"/>
                    </a:cubicBezTo>
                    <a:cubicBezTo>
                      <a:pt x="1196" y="226"/>
                      <a:pt x="1224" y="222"/>
                      <a:pt x="1250" y="231"/>
                    </a:cubicBezTo>
                    <a:cubicBezTo>
                      <a:pt x="1275" y="240"/>
                      <a:pt x="1290" y="265"/>
                      <a:pt x="1287" y="295"/>
                    </a:cubicBezTo>
                    <a:cubicBezTo>
                      <a:pt x="1284" y="328"/>
                      <a:pt x="1243" y="375"/>
                      <a:pt x="1140" y="375"/>
                    </a:cubicBezTo>
                    <a:cubicBezTo>
                      <a:pt x="1133" y="368"/>
                      <a:pt x="1127" y="363"/>
                      <a:pt x="1123" y="360"/>
                    </a:cubicBezTo>
                    <a:close/>
                    <a:moveTo>
                      <a:pt x="1147" y="380"/>
                    </a:moveTo>
                    <a:cubicBezTo>
                      <a:pt x="1261" y="373"/>
                      <a:pt x="1290" y="325"/>
                      <a:pt x="1292" y="293"/>
                    </a:cubicBezTo>
                    <a:cubicBezTo>
                      <a:pt x="1311" y="354"/>
                      <a:pt x="1223" y="403"/>
                      <a:pt x="1174" y="403"/>
                    </a:cubicBezTo>
                    <a:cubicBezTo>
                      <a:pt x="1164" y="394"/>
                      <a:pt x="1155" y="387"/>
                      <a:pt x="1147" y="380"/>
                    </a:cubicBezTo>
                    <a:close/>
                    <a:moveTo>
                      <a:pt x="1207" y="403"/>
                    </a:moveTo>
                    <a:cubicBezTo>
                      <a:pt x="1206" y="406"/>
                      <a:pt x="1204" y="409"/>
                      <a:pt x="1203" y="412"/>
                    </a:cubicBezTo>
                    <a:cubicBezTo>
                      <a:pt x="1195" y="405"/>
                      <a:pt x="1195" y="405"/>
                      <a:pt x="1195" y="405"/>
                    </a:cubicBezTo>
                    <a:cubicBezTo>
                      <a:pt x="1199" y="405"/>
                      <a:pt x="1203" y="404"/>
                      <a:pt x="1207" y="403"/>
                    </a:cubicBezTo>
                    <a:close/>
                    <a:moveTo>
                      <a:pt x="1199" y="424"/>
                    </a:moveTo>
                    <a:cubicBezTo>
                      <a:pt x="1192" y="418"/>
                      <a:pt x="1185" y="412"/>
                      <a:pt x="1179" y="407"/>
                    </a:cubicBezTo>
                    <a:cubicBezTo>
                      <a:pt x="1181" y="407"/>
                      <a:pt x="1183" y="407"/>
                      <a:pt x="1184" y="407"/>
                    </a:cubicBezTo>
                    <a:cubicBezTo>
                      <a:pt x="1200" y="420"/>
                      <a:pt x="1200" y="420"/>
                      <a:pt x="1200" y="420"/>
                    </a:cubicBezTo>
                    <a:cubicBezTo>
                      <a:pt x="1200" y="421"/>
                      <a:pt x="1199" y="423"/>
                      <a:pt x="1199" y="424"/>
                    </a:cubicBezTo>
                    <a:close/>
                    <a:moveTo>
                      <a:pt x="1186" y="406"/>
                    </a:moveTo>
                    <a:cubicBezTo>
                      <a:pt x="1189" y="406"/>
                      <a:pt x="1191" y="406"/>
                      <a:pt x="1193" y="405"/>
                    </a:cubicBezTo>
                    <a:cubicBezTo>
                      <a:pt x="1203" y="413"/>
                      <a:pt x="1203" y="413"/>
                      <a:pt x="1203" y="413"/>
                    </a:cubicBezTo>
                    <a:cubicBezTo>
                      <a:pt x="1202" y="415"/>
                      <a:pt x="1201" y="417"/>
                      <a:pt x="1201" y="418"/>
                    </a:cubicBezTo>
                    <a:lnTo>
                      <a:pt x="1186" y="406"/>
                    </a:lnTo>
                    <a:close/>
                    <a:moveTo>
                      <a:pt x="1202" y="427"/>
                    </a:moveTo>
                    <a:cubicBezTo>
                      <a:pt x="1206" y="418"/>
                      <a:pt x="1210" y="409"/>
                      <a:pt x="1214" y="401"/>
                    </a:cubicBezTo>
                    <a:cubicBezTo>
                      <a:pt x="1219" y="399"/>
                      <a:pt x="1223" y="397"/>
                      <a:pt x="1228" y="395"/>
                    </a:cubicBezTo>
                    <a:cubicBezTo>
                      <a:pt x="1222" y="408"/>
                      <a:pt x="1216" y="421"/>
                      <a:pt x="1209" y="434"/>
                    </a:cubicBezTo>
                    <a:cubicBezTo>
                      <a:pt x="1207" y="432"/>
                      <a:pt x="1204" y="429"/>
                      <a:pt x="1202" y="427"/>
                    </a:cubicBezTo>
                    <a:close/>
                    <a:moveTo>
                      <a:pt x="1239" y="390"/>
                    </a:moveTo>
                    <a:cubicBezTo>
                      <a:pt x="1247" y="386"/>
                      <a:pt x="1255" y="381"/>
                      <a:pt x="1262" y="375"/>
                    </a:cubicBezTo>
                    <a:cubicBezTo>
                      <a:pt x="1264" y="377"/>
                      <a:pt x="1266" y="379"/>
                      <a:pt x="1268" y="381"/>
                    </a:cubicBezTo>
                    <a:cubicBezTo>
                      <a:pt x="1258" y="394"/>
                      <a:pt x="1250" y="407"/>
                      <a:pt x="1243" y="415"/>
                    </a:cubicBezTo>
                    <a:cubicBezTo>
                      <a:pt x="1256" y="411"/>
                      <a:pt x="1273" y="408"/>
                      <a:pt x="1289" y="404"/>
                    </a:cubicBezTo>
                    <a:cubicBezTo>
                      <a:pt x="1292" y="407"/>
                      <a:pt x="1295" y="410"/>
                      <a:pt x="1297" y="413"/>
                    </a:cubicBezTo>
                    <a:cubicBezTo>
                      <a:pt x="1270" y="421"/>
                      <a:pt x="1240" y="430"/>
                      <a:pt x="1217" y="437"/>
                    </a:cubicBezTo>
                    <a:cubicBezTo>
                      <a:pt x="1224" y="422"/>
                      <a:pt x="1232" y="405"/>
                      <a:pt x="1239" y="390"/>
                    </a:cubicBezTo>
                    <a:close/>
                    <a:moveTo>
                      <a:pt x="1269" y="490"/>
                    </a:moveTo>
                    <a:cubicBezTo>
                      <a:pt x="1262" y="483"/>
                      <a:pt x="1255" y="476"/>
                      <a:pt x="1248" y="470"/>
                    </a:cubicBezTo>
                    <a:cubicBezTo>
                      <a:pt x="1249" y="469"/>
                      <a:pt x="1251" y="468"/>
                      <a:pt x="1252" y="468"/>
                    </a:cubicBezTo>
                    <a:cubicBezTo>
                      <a:pt x="1270" y="486"/>
                      <a:pt x="1270" y="486"/>
                      <a:pt x="1270" y="486"/>
                    </a:cubicBezTo>
                    <a:cubicBezTo>
                      <a:pt x="1270" y="487"/>
                      <a:pt x="1269" y="489"/>
                      <a:pt x="1269" y="490"/>
                    </a:cubicBezTo>
                    <a:close/>
                    <a:moveTo>
                      <a:pt x="1271" y="484"/>
                    </a:moveTo>
                    <a:cubicBezTo>
                      <a:pt x="1254" y="467"/>
                      <a:pt x="1254" y="467"/>
                      <a:pt x="1254" y="467"/>
                    </a:cubicBezTo>
                    <a:cubicBezTo>
                      <a:pt x="1255" y="467"/>
                      <a:pt x="1256" y="466"/>
                      <a:pt x="1258" y="466"/>
                    </a:cubicBezTo>
                    <a:cubicBezTo>
                      <a:pt x="1272" y="480"/>
                      <a:pt x="1272" y="480"/>
                      <a:pt x="1272" y="480"/>
                    </a:cubicBezTo>
                    <a:lnTo>
                      <a:pt x="1271" y="484"/>
                    </a:lnTo>
                    <a:close/>
                    <a:moveTo>
                      <a:pt x="1259" y="466"/>
                    </a:moveTo>
                    <a:cubicBezTo>
                      <a:pt x="1260" y="465"/>
                      <a:pt x="1262" y="465"/>
                      <a:pt x="1263" y="464"/>
                    </a:cubicBezTo>
                    <a:cubicBezTo>
                      <a:pt x="1273" y="475"/>
                      <a:pt x="1273" y="475"/>
                      <a:pt x="1273" y="475"/>
                    </a:cubicBezTo>
                    <a:cubicBezTo>
                      <a:pt x="1272" y="479"/>
                      <a:pt x="1272" y="479"/>
                      <a:pt x="1272" y="479"/>
                    </a:cubicBezTo>
                    <a:lnTo>
                      <a:pt x="1259" y="466"/>
                    </a:lnTo>
                    <a:close/>
                    <a:moveTo>
                      <a:pt x="1275" y="470"/>
                    </a:moveTo>
                    <a:cubicBezTo>
                      <a:pt x="1274" y="474"/>
                      <a:pt x="1274" y="474"/>
                      <a:pt x="1274" y="474"/>
                    </a:cubicBezTo>
                    <a:cubicBezTo>
                      <a:pt x="1264" y="464"/>
                      <a:pt x="1264" y="464"/>
                      <a:pt x="1264" y="464"/>
                    </a:cubicBezTo>
                    <a:cubicBezTo>
                      <a:pt x="1265" y="464"/>
                      <a:pt x="1266" y="463"/>
                      <a:pt x="1268" y="463"/>
                    </a:cubicBezTo>
                    <a:lnTo>
                      <a:pt x="1275" y="470"/>
                    </a:lnTo>
                    <a:close/>
                    <a:moveTo>
                      <a:pt x="1269" y="462"/>
                    </a:moveTo>
                    <a:cubicBezTo>
                      <a:pt x="1272" y="461"/>
                      <a:pt x="1275" y="461"/>
                      <a:pt x="1278" y="460"/>
                    </a:cubicBezTo>
                    <a:cubicBezTo>
                      <a:pt x="1277" y="463"/>
                      <a:pt x="1276" y="466"/>
                      <a:pt x="1275" y="469"/>
                    </a:cubicBezTo>
                    <a:lnTo>
                      <a:pt x="1269" y="462"/>
                    </a:lnTo>
                    <a:close/>
                    <a:moveTo>
                      <a:pt x="1273" y="495"/>
                    </a:moveTo>
                    <a:cubicBezTo>
                      <a:pt x="1279" y="477"/>
                      <a:pt x="1283" y="462"/>
                      <a:pt x="1285" y="453"/>
                    </a:cubicBezTo>
                    <a:cubicBezTo>
                      <a:pt x="1274" y="455"/>
                      <a:pt x="1259" y="460"/>
                      <a:pt x="1243" y="465"/>
                    </a:cubicBezTo>
                    <a:cubicBezTo>
                      <a:pt x="1240" y="462"/>
                      <a:pt x="1237" y="459"/>
                      <a:pt x="1234" y="456"/>
                    </a:cubicBezTo>
                    <a:cubicBezTo>
                      <a:pt x="1264" y="446"/>
                      <a:pt x="1295" y="436"/>
                      <a:pt x="1312" y="432"/>
                    </a:cubicBezTo>
                    <a:cubicBezTo>
                      <a:pt x="1305" y="446"/>
                      <a:pt x="1294" y="474"/>
                      <a:pt x="1281" y="503"/>
                    </a:cubicBezTo>
                    <a:cubicBezTo>
                      <a:pt x="1279" y="500"/>
                      <a:pt x="1276" y="497"/>
                      <a:pt x="1273" y="495"/>
                    </a:cubicBezTo>
                    <a:close/>
                    <a:moveTo>
                      <a:pt x="1285" y="507"/>
                    </a:moveTo>
                    <a:cubicBezTo>
                      <a:pt x="1299" y="475"/>
                      <a:pt x="1312" y="444"/>
                      <a:pt x="1320" y="425"/>
                    </a:cubicBezTo>
                    <a:cubicBezTo>
                      <a:pt x="1298" y="429"/>
                      <a:pt x="1257" y="445"/>
                      <a:pt x="1229" y="452"/>
                    </a:cubicBezTo>
                    <a:cubicBezTo>
                      <a:pt x="1226" y="449"/>
                      <a:pt x="1222" y="446"/>
                      <a:pt x="1219" y="443"/>
                    </a:cubicBezTo>
                    <a:cubicBezTo>
                      <a:pt x="1261" y="432"/>
                      <a:pt x="1321" y="410"/>
                      <a:pt x="1347" y="405"/>
                    </a:cubicBezTo>
                    <a:cubicBezTo>
                      <a:pt x="1335" y="427"/>
                      <a:pt x="1314" y="478"/>
                      <a:pt x="1295" y="517"/>
                    </a:cubicBezTo>
                    <a:cubicBezTo>
                      <a:pt x="1292" y="513"/>
                      <a:pt x="1288" y="510"/>
                      <a:pt x="1285" y="507"/>
                    </a:cubicBezTo>
                    <a:close/>
                    <a:moveTo>
                      <a:pt x="1326" y="550"/>
                    </a:moveTo>
                    <a:cubicBezTo>
                      <a:pt x="1330" y="542"/>
                      <a:pt x="1333" y="536"/>
                      <a:pt x="1335" y="531"/>
                    </a:cubicBezTo>
                    <a:cubicBezTo>
                      <a:pt x="1331" y="532"/>
                      <a:pt x="1323" y="534"/>
                      <a:pt x="1314" y="536"/>
                    </a:cubicBezTo>
                    <a:cubicBezTo>
                      <a:pt x="1312" y="534"/>
                      <a:pt x="1311" y="533"/>
                      <a:pt x="1309" y="531"/>
                    </a:cubicBezTo>
                    <a:cubicBezTo>
                      <a:pt x="1326" y="527"/>
                      <a:pt x="1340" y="524"/>
                      <a:pt x="1348" y="522"/>
                    </a:cubicBezTo>
                    <a:cubicBezTo>
                      <a:pt x="1344" y="529"/>
                      <a:pt x="1338" y="542"/>
                      <a:pt x="1331" y="555"/>
                    </a:cubicBezTo>
                    <a:cubicBezTo>
                      <a:pt x="1330" y="553"/>
                      <a:pt x="1328" y="552"/>
                      <a:pt x="1326" y="550"/>
                    </a:cubicBezTo>
                    <a:close/>
                    <a:moveTo>
                      <a:pt x="1334" y="558"/>
                    </a:moveTo>
                    <a:cubicBezTo>
                      <a:pt x="1342" y="542"/>
                      <a:pt x="1351" y="526"/>
                      <a:pt x="1355" y="517"/>
                    </a:cubicBezTo>
                    <a:cubicBezTo>
                      <a:pt x="1346" y="518"/>
                      <a:pt x="1324" y="523"/>
                      <a:pt x="1305" y="527"/>
                    </a:cubicBezTo>
                    <a:cubicBezTo>
                      <a:pt x="1303" y="525"/>
                      <a:pt x="1301" y="523"/>
                      <a:pt x="1300" y="522"/>
                    </a:cubicBezTo>
                    <a:cubicBezTo>
                      <a:pt x="1327" y="514"/>
                      <a:pt x="1359" y="504"/>
                      <a:pt x="1373" y="502"/>
                    </a:cubicBezTo>
                    <a:cubicBezTo>
                      <a:pt x="1367" y="514"/>
                      <a:pt x="1352" y="543"/>
                      <a:pt x="1341" y="566"/>
                    </a:cubicBezTo>
                    <a:cubicBezTo>
                      <a:pt x="1339" y="563"/>
                      <a:pt x="1336" y="561"/>
                      <a:pt x="1334" y="558"/>
                    </a:cubicBezTo>
                    <a:close/>
                    <a:moveTo>
                      <a:pt x="1352" y="579"/>
                    </a:moveTo>
                    <a:cubicBezTo>
                      <a:pt x="1350" y="576"/>
                      <a:pt x="1347" y="573"/>
                      <a:pt x="1345" y="570"/>
                    </a:cubicBezTo>
                    <a:cubicBezTo>
                      <a:pt x="1355" y="554"/>
                      <a:pt x="1372" y="549"/>
                      <a:pt x="1387" y="552"/>
                    </a:cubicBezTo>
                    <a:cubicBezTo>
                      <a:pt x="1383" y="564"/>
                      <a:pt x="1383" y="564"/>
                      <a:pt x="1383" y="564"/>
                    </a:cubicBezTo>
                    <a:cubicBezTo>
                      <a:pt x="1371" y="563"/>
                      <a:pt x="1359" y="567"/>
                      <a:pt x="1352" y="579"/>
                    </a:cubicBezTo>
                    <a:close/>
                    <a:moveTo>
                      <a:pt x="1368" y="597"/>
                    </a:moveTo>
                    <a:cubicBezTo>
                      <a:pt x="1363" y="592"/>
                      <a:pt x="1359" y="587"/>
                      <a:pt x="1355" y="582"/>
                    </a:cubicBezTo>
                    <a:cubicBezTo>
                      <a:pt x="1361" y="572"/>
                      <a:pt x="1371" y="567"/>
                      <a:pt x="1381" y="568"/>
                    </a:cubicBezTo>
                    <a:cubicBezTo>
                      <a:pt x="1377" y="580"/>
                      <a:pt x="1377" y="580"/>
                      <a:pt x="1377" y="580"/>
                    </a:cubicBezTo>
                    <a:cubicBezTo>
                      <a:pt x="1396" y="588"/>
                      <a:pt x="1396" y="588"/>
                      <a:pt x="1396" y="588"/>
                    </a:cubicBezTo>
                    <a:cubicBezTo>
                      <a:pt x="1400" y="577"/>
                      <a:pt x="1400" y="577"/>
                      <a:pt x="1400" y="577"/>
                    </a:cubicBezTo>
                    <a:cubicBezTo>
                      <a:pt x="1405" y="583"/>
                      <a:pt x="1407" y="590"/>
                      <a:pt x="1406" y="599"/>
                    </a:cubicBezTo>
                    <a:cubicBezTo>
                      <a:pt x="1394" y="597"/>
                      <a:pt x="1381" y="596"/>
                      <a:pt x="1368" y="597"/>
                    </a:cubicBezTo>
                    <a:close/>
                    <a:moveTo>
                      <a:pt x="1445" y="636"/>
                    </a:moveTo>
                    <a:cubicBezTo>
                      <a:pt x="1427" y="629"/>
                      <a:pt x="1408" y="626"/>
                      <a:pt x="1390" y="624"/>
                    </a:cubicBezTo>
                    <a:cubicBezTo>
                      <a:pt x="1387" y="621"/>
                      <a:pt x="1384" y="617"/>
                      <a:pt x="1381" y="613"/>
                    </a:cubicBezTo>
                    <a:cubicBezTo>
                      <a:pt x="1381" y="610"/>
                      <a:pt x="1380" y="606"/>
                      <a:pt x="1380" y="602"/>
                    </a:cubicBezTo>
                    <a:cubicBezTo>
                      <a:pt x="1405" y="602"/>
                      <a:pt x="1429" y="609"/>
                      <a:pt x="1449" y="623"/>
                    </a:cubicBezTo>
                    <a:cubicBezTo>
                      <a:pt x="1448" y="627"/>
                      <a:pt x="1446" y="631"/>
                      <a:pt x="1445" y="636"/>
                    </a:cubicBezTo>
                    <a:close/>
                    <a:moveTo>
                      <a:pt x="1443" y="613"/>
                    </a:moveTo>
                    <a:cubicBezTo>
                      <a:pt x="1453" y="604"/>
                      <a:pt x="1473" y="596"/>
                      <a:pt x="1478" y="609"/>
                    </a:cubicBezTo>
                    <a:cubicBezTo>
                      <a:pt x="1483" y="619"/>
                      <a:pt x="1475" y="626"/>
                      <a:pt x="1466" y="629"/>
                    </a:cubicBezTo>
                    <a:cubicBezTo>
                      <a:pt x="1459" y="623"/>
                      <a:pt x="1451" y="617"/>
                      <a:pt x="1443" y="613"/>
                    </a:cubicBezTo>
                    <a:close/>
                    <a:moveTo>
                      <a:pt x="1450" y="638"/>
                    </a:moveTo>
                    <a:cubicBezTo>
                      <a:pt x="1451" y="634"/>
                      <a:pt x="1452" y="630"/>
                      <a:pt x="1454" y="626"/>
                    </a:cubicBezTo>
                    <a:cubicBezTo>
                      <a:pt x="1464" y="634"/>
                      <a:pt x="1473" y="644"/>
                      <a:pt x="1481" y="655"/>
                    </a:cubicBezTo>
                    <a:cubicBezTo>
                      <a:pt x="1472" y="648"/>
                      <a:pt x="1462" y="642"/>
                      <a:pt x="1450" y="638"/>
                    </a:cubicBezTo>
                    <a:close/>
                    <a:moveTo>
                      <a:pt x="1504" y="641"/>
                    </a:moveTo>
                    <a:cubicBezTo>
                      <a:pt x="1496" y="643"/>
                      <a:pt x="1488" y="644"/>
                      <a:pt x="1480" y="645"/>
                    </a:cubicBezTo>
                    <a:cubicBezTo>
                      <a:pt x="1478" y="643"/>
                      <a:pt x="1477" y="641"/>
                      <a:pt x="1475" y="639"/>
                    </a:cubicBezTo>
                    <a:cubicBezTo>
                      <a:pt x="1484" y="638"/>
                      <a:pt x="1492" y="636"/>
                      <a:pt x="1501" y="633"/>
                    </a:cubicBezTo>
                    <a:cubicBezTo>
                      <a:pt x="1502" y="636"/>
                      <a:pt x="1503" y="638"/>
                      <a:pt x="1504" y="641"/>
                    </a:cubicBezTo>
                    <a:close/>
                    <a:moveTo>
                      <a:pt x="1499" y="628"/>
                    </a:moveTo>
                    <a:cubicBezTo>
                      <a:pt x="1490" y="631"/>
                      <a:pt x="1481" y="633"/>
                      <a:pt x="1471" y="635"/>
                    </a:cubicBezTo>
                    <a:cubicBezTo>
                      <a:pt x="1470" y="634"/>
                      <a:pt x="1470" y="633"/>
                      <a:pt x="1469" y="632"/>
                    </a:cubicBezTo>
                    <a:cubicBezTo>
                      <a:pt x="1480" y="628"/>
                      <a:pt x="1490" y="620"/>
                      <a:pt x="1483" y="607"/>
                    </a:cubicBezTo>
                    <a:cubicBezTo>
                      <a:pt x="1476" y="591"/>
                      <a:pt x="1451" y="599"/>
                      <a:pt x="1438" y="610"/>
                    </a:cubicBezTo>
                    <a:cubicBezTo>
                      <a:pt x="1434" y="608"/>
                      <a:pt x="1430" y="606"/>
                      <a:pt x="1426" y="605"/>
                    </a:cubicBezTo>
                    <a:cubicBezTo>
                      <a:pt x="1436" y="594"/>
                      <a:pt x="1455" y="582"/>
                      <a:pt x="1472" y="580"/>
                    </a:cubicBezTo>
                    <a:cubicBezTo>
                      <a:pt x="1477" y="585"/>
                      <a:pt x="1483" y="590"/>
                      <a:pt x="1490" y="593"/>
                    </a:cubicBezTo>
                    <a:cubicBezTo>
                      <a:pt x="1492" y="605"/>
                      <a:pt x="1495" y="617"/>
                      <a:pt x="1499" y="628"/>
                    </a:cubicBezTo>
                    <a:close/>
                    <a:moveTo>
                      <a:pt x="1489" y="576"/>
                    </a:moveTo>
                    <a:cubicBezTo>
                      <a:pt x="1485" y="571"/>
                      <a:pt x="1481" y="565"/>
                      <a:pt x="1477" y="558"/>
                    </a:cubicBezTo>
                    <a:cubicBezTo>
                      <a:pt x="1483" y="557"/>
                      <a:pt x="1488" y="557"/>
                      <a:pt x="1493" y="557"/>
                    </a:cubicBezTo>
                    <a:cubicBezTo>
                      <a:pt x="1491" y="563"/>
                      <a:pt x="1489" y="569"/>
                      <a:pt x="1489" y="576"/>
                    </a:cubicBezTo>
                    <a:close/>
                    <a:moveTo>
                      <a:pt x="1490" y="552"/>
                    </a:moveTo>
                    <a:cubicBezTo>
                      <a:pt x="1489" y="543"/>
                      <a:pt x="1489" y="532"/>
                      <a:pt x="1492" y="521"/>
                    </a:cubicBezTo>
                    <a:cubicBezTo>
                      <a:pt x="1495" y="522"/>
                      <a:pt x="1498" y="523"/>
                      <a:pt x="1502" y="523"/>
                    </a:cubicBezTo>
                    <a:cubicBezTo>
                      <a:pt x="1497" y="533"/>
                      <a:pt x="1495" y="544"/>
                      <a:pt x="1495" y="553"/>
                    </a:cubicBezTo>
                    <a:cubicBezTo>
                      <a:pt x="1493" y="552"/>
                      <a:pt x="1492" y="552"/>
                      <a:pt x="1490" y="552"/>
                    </a:cubicBezTo>
                    <a:close/>
                    <a:moveTo>
                      <a:pt x="1535" y="616"/>
                    </a:moveTo>
                    <a:cubicBezTo>
                      <a:pt x="1529" y="619"/>
                      <a:pt x="1523" y="621"/>
                      <a:pt x="1517" y="623"/>
                    </a:cubicBezTo>
                    <a:cubicBezTo>
                      <a:pt x="1517" y="621"/>
                      <a:pt x="1516" y="620"/>
                      <a:pt x="1516" y="618"/>
                    </a:cubicBezTo>
                    <a:cubicBezTo>
                      <a:pt x="1518" y="612"/>
                      <a:pt x="1518" y="606"/>
                      <a:pt x="1516" y="600"/>
                    </a:cubicBezTo>
                    <a:cubicBezTo>
                      <a:pt x="1522" y="601"/>
                      <a:pt x="1530" y="601"/>
                      <a:pt x="1537" y="600"/>
                    </a:cubicBezTo>
                    <a:cubicBezTo>
                      <a:pt x="1537" y="605"/>
                      <a:pt x="1537" y="610"/>
                      <a:pt x="1535" y="616"/>
                    </a:cubicBezTo>
                    <a:close/>
                    <a:moveTo>
                      <a:pt x="1539" y="615"/>
                    </a:moveTo>
                    <a:cubicBezTo>
                      <a:pt x="1540" y="611"/>
                      <a:pt x="1541" y="607"/>
                      <a:pt x="1541" y="604"/>
                    </a:cubicBezTo>
                    <a:cubicBezTo>
                      <a:pt x="1547" y="611"/>
                      <a:pt x="1547" y="611"/>
                      <a:pt x="1547" y="611"/>
                    </a:cubicBezTo>
                    <a:cubicBezTo>
                      <a:pt x="1544" y="612"/>
                      <a:pt x="1542" y="613"/>
                      <a:pt x="1539" y="615"/>
                    </a:cubicBezTo>
                    <a:close/>
                    <a:moveTo>
                      <a:pt x="1548" y="611"/>
                    </a:moveTo>
                    <a:cubicBezTo>
                      <a:pt x="1541" y="602"/>
                      <a:pt x="1541" y="602"/>
                      <a:pt x="1541" y="602"/>
                    </a:cubicBezTo>
                    <a:cubicBezTo>
                      <a:pt x="1541" y="601"/>
                      <a:pt x="1541" y="600"/>
                      <a:pt x="1541" y="599"/>
                    </a:cubicBezTo>
                    <a:cubicBezTo>
                      <a:pt x="1542" y="599"/>
                      <a:pt x="1543" y="599"/>
                      <a:pt x="1543" y="599"/>
                    </a:cubicBezTo>
                    <a:cubicBezTo>
                      <a:pt x="1552" y="609"/>
                      <a:pt x="1552" y="609"/>
                      <a:pt x="1552" y="609"/>
                    </a:cubicBezTo>
                    <a:cubicBezTo>
                      <a:pt x="1551" y="610"/>
                      <a:pt x="1550" y="610"/>
                      <a:pt x="1548" y="611"/>
                    </a:cubicBezTo>
                    <a:close/>
                    <a:moveTo>
                      <a:pt x="1553" y="609"/>
                    </a:moveTo>
                    <a:cubicBezTo>
                      <a:pt x="1545" y="598"/>
                      <a:pt x="1545" y="598"/>
                      <a:pt x="1545" y="598"/>
                    </a:cubicBezTo>
                    <a:cubicBezTo>
                      <a:pt x="1546" y="598"/>
                      <a:pt x="1548" y="598"/>
                      <a:pt x="1549" y="597"/>
                    </a:cubicBezTo>
                    <a:cubicBezTo>
                      <a:pt x="1556" y="607"/>
                      <a:pt x="1556" y="607"/>
                      <a:pt x="1556" y="607"/>
                    </a:cubicBezTo>
                    <a:cubicBezTo>
                      <a:pt x="1555" y="607"/>
                      <a:pt x="1554" y="608"/>
                      <a:pt x="1553" y="609"/>
                    </a:cubicBezTo>
                    <a:close/>
                    <a:moveTo>
                      <a:pt x="1558" y="606"/>
                    </a:moveTo>
                    <a:cubicBezTo>
                      <a:pt x="1550" y="597"/>
                      <a:pt x="1550" y="597"/>
                      <a:pt x="1550" y="597"/>
                    </a:cubicBezTo>
                    <a:cubicBezTo>
                      <a:pt x="1552" y="596"/>
                      <a:pt x="1553" y="596"/>
                      <a:pt x="1554" y="596"/>
                    </a:cubicBezTo>
                    <a:cubicBezTo>
                      <a:pt x="1561" y="605"/>
                      <a:pt x="1561" y="605"/>
                      <a:pt x="1561" y="605"/>
                    </a:cubicBezTo>
                    <a:cubicBezTo>
                      <a:pt x="1560" y="605"/>
                      <a:pt x="1559" y="606"/>
                      <a:pt x="1558" y="606"/>
                    </a:cubicBezTo>
                    <a:close/>
                    <a:moveTo>
                      <a:pt x="1562" y="604"/>
                    </a:moveTo>
                    <a:cubicBezTo>
                      <a:pt x="1555" y="595"/>
                      <a:pt x="1555" y="595"/>
                      <a:pt x="1555" y="595"/>
                    </a:cubicBezTo>
                    <a:cubicBezTo>
                      <a:pt x="1557" y="595"/>
                      <a:pt x="1558" y="594"/>
                      <a:pt x="1559" y="594"/>
                    </a:cubicBezTo>
                    <a:cubicBezTo>
                      <a:pt x="1566" y="602"/>
                      <a:pt x="1566" y="602"/>
                      <a:pt x="1566" y="602"/>
                    </a:cubicBezTo>
                    <a:cubicBezTo>
                      <a:pt x="1565" y="603"/>
                      <a:pt x="1564" y="604"/>
                      <a:pt x="1562" y="604"/>
                    </a:cubicBezTo>
                    <a:close/>
                    <a:moveTo>
                      <a:pt x="1567" y="602"/>
                    </a:moveTo>
                    <a:cubicBezTo>
                      <a:pt x="1561" y="593"/>
                      <a:pt x="1561" y="593"/>
                      <a:pt x="1561" y="593"/>
                    </a:cubicBezTo>
                    <a:cubicBezTo>
                      <a:pt x="1562" y="592"/>
                      <a:pt x="1563" y="592"/>
                      <a:pt x="1564" y="591"/>
                    </a:cubicBezTo>
                    <a:cubicBezTo>
                      <a:pt x="1571" y="600"/>
                      <a:pt x="1571" y="600"/>
                      <a:pt x="1571" y="600"/>
                    </a:cubicBezTo>
                    <a:cubicBezTo>
                      <a:pt x="1570" y="600"/>
                      <a:pt x="1569" y="601"/>
                      <a:pt x="1567" y="602"/>
                    </a:cubicBezTo>
                    <a:close/>
                    <a:moveTo>
                      <a:pt x="1572" y="599"/>
                    </a:moveTo>
                    <a:cubicBezTo>
                      <a:pt x="1565" y="590"/>
                      <a:pt x="1565" y="590"/>
                      <a:pt x="1565" y="590"/>
                    </a:cubicBezTo>
                    <a:cubicBezTo>
                      <a:pt x="1567" y="590"/>
                      <a:pt x="1568" y="589"/>
                      <a:pt x="1569" y="588"/>
                    </a:cubicBezTo>
                    <a:cubicBezTo>
                      <a:pt x="1576" y="597"/>
                      <a:pt x="1576" y="597"/>
                      <a:pt x="1576" y="597"/>
                    </a:cubicBezTo>
                    <a:cubicBezTo>
                      <a:pt x="1575" y="598"/>
                      <a:pt x="1573" y="599"/>
                      <a:pt x="1572" y="599"/>
                    </a:cubicBezTo>
                    <a:close/>
                    <a:moveTo>
                      <a:pt x="1577" y="597"/>
                    </a:moveTo>
                    <a:cubicBezTo>
                      <a:pt x="1570" y="587"/>
                      <a:pt x="1570" y="587"/>
                      <a:pt x="1570" y="587"/>
                    </a:cubicBezTo>
                    <a:cubicBezTo>
                      <a:pt x="1571" y="587"/>
                      <a:pt x="1572" y="586"/>
                      <a:pt x="1572" y="585"/>
                    </a:cubicBezTo>
                    <a:cubicBezTo>
                      <a:pt x="1580" y="595"/>
                      <a:pt x="1580" y="595"/>
                      <a:pt x="1580" y="595"/>
                    </a:cubicBezTo>
                    <a:cubicBezTo>
                      <a:pt x="1579" y="595"/>
                      <a:pt x="1578" y="596"/>
                      <a:pt x="1577" y="597"/>
                    </a:cubicBezTo>
                    <a:close/>
                    <a:moveTo>
                      <a:pt x="1582" y="594"/>
                    </a:moveTo>
                    <a:cubicBezTo>
                      <a:pt x="1573" y="584"/>
                      <a:pt x="1573" y="584"/>
                      <a:pt x="1573" y="584"/>
                    </a:cubicBezTo>
                    <a:cubicBezTo>
                      <a:pt x="1574" y="583"/>
                      <a:pt x="1575" y="582"/>
                      <a:pt x="1576" y="580"/>
                    </a:cubicBezTo>
                    <a:cubicBezTo>
                      <a:pt x="1585" y="592"/>
                      <a:pt x="1585" y="592"/>
                      <a:pt x="1585" y="592"/>
                    </a:cubicBezTo>
                    <a:cubicBezTo>
                      <a:pt x="1584" y="593"/>
                      <a:pt x="1583" y="593"/>
                      <a:pt x="1582" y="594"/>
                    </a:cubicBezTo>
                    <a:close/>
                    <a:moveTo>
                      <a:pt x="1587" y="591"/>
                    </a:moveTo>
                    <a:cubicBezTo>
                      <a:pt x="1586" y="591"/>
                      <a:pt x="1586" y="591"/>
                      <a:pt x="1586" y="591"/>
                    </a:cubicBezTo>
                    <a:cubicBezTo>
                      <a:pt x="1577" y="579"/>
                      <a:pt x="1577" y="579"/>
                      <a:pt x="1577" y="579"/>
                    </a:cubicBezTo>
                    <a:cubicBezTo>
                      <a:pt x="1577" y="578"/>
                      <a:pt x="1578" y="577"/>
                      <a:pt x="1578" y="575"/>
                    </a:cubicBezTo>
                    <a:cubicBezTo>
                      <a:pt x="1588" y="588"/>
                      <a:pt x="1588" y="588"/>
                      <a:pt x="1588" y="588"/>
                    </a:cubicBezTo>
                    <a:cubicBezTo>
                      <a:pt x="1588" y="589"/>
                      <a:pt x="1587" y="590"/>
                      <a:pt x="1587" y="591"/>
                    </a:cubicBezTo>
                    <a:close/>
                    <a:moveTo>
                      <a:pt x="1589" y="586"/>
                    </a:moveTo>
                    <a:cubicBezTo>
                      <a:pt x="1579" y="574"/>
                      <a:pt x="1579" y="574"/>
                      <a:pt x="1579" y="574"/>
                    </a:cubicBezTo>
                    <a:cubicBezTo>
                      <a:pt x="1579" y="572"/>
                      <a:pt x="1580" y="570"/>
                      <a:pt x="1580" y="569"/>
                    </a:cubicBezTo>
                    <a:cubicBezTo>
                      <a:pt x="1590" y="582"/>
                      <a:pt x="1590" y="582"/>
                      <a:pt x="1590" y="582"/>
                    </a:cubicBezTo>
                    <a:cubicBezTo>
                      <a:pt x="1590" y="583"/>
                      <a:pt x="1590" y="585"/>
                      <a:pt x="1589" y="586"/>
                    </a:cubicBezTo>
                    <a:close/>
                    <a:moveTo>
                      <a:pt x="1591" y="580"/>
                    </a:moveTo>
                    <a:cubicBezTo>
                      <a:pt x="1580" y="567"/>
                      <a:pt x="1580" y="567"/>
                      <a:pt x="1580" y="567"/>
                    </a:cubicBezTo>
                    <a:cubicBezTo>
                      <a:pt x="1580" y="566"/>
                      <a:pt x="1580" y="565"/>
                      <a:pt x="1580" y="564"/>
                    </a:cubicBezTo>
                    <a:cubicBezTo>
                      <a:pt x="1589" y="565"/>
                      <a:pt x="1592" y="572"/>
                      <a:pt x="1591" y="580"/>
                    </a:cubicBezTo>
                    <a:close/>
                    <a:moveTo>
                      <a:pt x="1616" y="572"/>
                    </a:moveTo>
                    <a:cubicBezTo>
                      <a:pt x="1609" y="577"/>
                      <a:pt x="1602" y="582"/>
                      <a:pt x="1595" y="586"/>
                    </a:cubicBezTo>
                    <a:cubicBezTo>
                      <a:pt x="1598" y="573"/>
                      <a:pt x="1594" y="563"/>
                      <a:pt x="1580" y="560"/>
                    </a:cubicBezTo>
                    <a:cubicBezTo>
                      <a:pt x="1579" y="554"/>
                      <a:pt x="1576" y="548"/>
                      <a:pt x="1572" y="543"/>
                    </a:cubicBezTo>
                    <a:cubicBezTo>
                      <a:pt x="1604" y="535"/>
                      <a:pt x="1619" y="550"/>
                      <a:pt x="1616" y="572"/>
                    </a:cubicBezTo>
                    <a:close/>
                    <a:moveTo>
                      <a:pt x="1631" y="561"/>
                    </a:moveTo>
                    <a:cubicBezTo>
                      <a:pt x="1627" y="563"/>
                      <a:pt x="1624" y="566"/>
                      <a:pt x="1620" y="569"/>
                    </a:cubicBezTo>
                    <a:cubicBezTo>
                      <a:pt x="1622" y="546"/>
                      <a:pt x="1604" y="529"/>
                      <a:pt x="1569" y="540"/>
                    </a:cubicBezTo>
                    <a:cubicBezTo>
                      <a:pt x="1565" y="537"/>
                      <a:pt x="1561" y="535"/>
                      <a:pt x="1556" y="533"/>
                    </a:cubicBezTo>
                    <a:cubicBezTo>
                      <a:pt x="1598" y="510"/>
                      <a:pt x="1635" y="521"/>
                      <a:pt x="1631" y="561"/>
                    </a:cubicBezTo>
                    <a:close/>
                    <a:moveTo>
                      <a:pt x="1656" y="535"/>
                    </a:moveTo>
                    <a:cubicBezTo>
                      <a:pt x="1650" y="542"/>
                      <a:pt x="1643" y="550"/>
                      <a:pt x="1635" y="557"/>
                    </a:cubicBezTo>
                    <a:cubicBezTo>
                      <a:pt x="1636" y="532"/>
                      <a:pt x="1622" y="517"/>
                      <a:pt x="1600" y="516"/>
                    </a:cubicBezTo>
                    <a:cubicBezTo>
                      <a:pt x="1585" y="516"/>
                      <a:pt x="1568" y="520"/>
                      <a:pt x="1550" y="531"/>
                    </a:cubicBezTo>
                    <a:cubicBezTo>
                      <a:pt x="1544" y="530"/>
                      <a:pt x="1538" y="530"/>
                      <a:pt x="1531" y="530"/>
                    </a:cubicBezTo>
                    <a:cubicBezTo>
                      <a:pt x="1517" y="532"/>
                      <a:pt x="1507" y="538"/>
                      <a:pt x="1500" y="547"/>
                    </a:cubicBezTo>
                    <a:cubicBezTo>
                      <a:pt x="1501" y="539"/>
                      <a:pt x="1503" y="531"/>
                      <a:pt x="1507" y="524"/>
                    </a:cubicBezTo>
                    <a:cubicBezTo>
                      <a:pt x="1527" y="526"/>
                      <a:pt x="1554" y="520"/>
                      <a:pt x="1561" y="502"/>
                    </a:cubicBezTo>
                    <a:cubicBezTo>
                      <a:pt x="1573" y="506"/>
                      <a:pt x="1586" y="509"/>
                      <a:pt x="1600" y="510"/>
                    </a:cubicBezTo>
                    <a:cubicBezTo>
                      <a:pt x="1601" y="510"/>
                      <a:pt x="1601" y="510"/>
                      <a:pt x="1602" y="510"/>
                    </a:cubicBezTo>
                    <a:cubicBezTo>
                      <a:pt x="1620" y="510"/>
                      <a:pt x="1633" y="505"/>
                      <a:pt x="1642" y="497"/>
                    </a:cubicBezTo>
                    <a:cubicBezTo>
                      <a:pt x="1670" y="505"/>
                      <a:pt x="1689" y="557"/>
                      <a:pt x="1664" y="573"/>
                    </a:cubicBezTo>
                    <a:cubicBezTo>
                      <a:pt x="1660" y="559"/>
                      <a:pt x="1657" y="545"/>
                      <a:pt x="1656" y="535"/>
                    </a:cubicBezTo>
                    <a:close/>
                    <a:moveTo>
                      <a:pt x="1665" y="577"/>
                    </a:moveTo>
                    <a:cubicBezTo>
                      <a:pt x="1667" y="577"/>
                      <a:pt x="1668" y="576"/>
                      <a:pt x="1670" y="575"/>
                    </a:cubicBezTo>
                    <a:cubicBezTo>
                      <a:pt x="1711" y="563"/>
                      <a:pt x="1763" y="548"/>
                      <a:pt x="1800" y="538"/>
                    </a:cubicBezTo>
                    <a:cubicBezTo>
                      <a:pt x="1800" y="539"/>
                      <a:pt x="1800" y="541"/>
                      <a:pt x="1801" y="542"/>
                    </a:cubicBezTo>
                    <a:cubicBezTo>
                      <a:pt x="1767" y="552"/>
                      <a:pt x="1709" y="568"/>
                      <a:pt x="1666" y="580"/>
                    </a:cubicBezTo>
                    <a:cubicBezTo>
                      <a:pt x="1665" y="579"/>
                      <a:pt x="1665" y="578"/>
                      <a:pt x="1665" y="577"/>
                    </a:cubicBezTo>
                    <a:close/>
                    <a:moveTo>
                      <a:pt x="1666" y="583"/>
                    </a:moveTo>
                    <a:cubicBezTo>
                      <a:pt x="1704" y="573"/>
                      <a:pt x="1755" y="559"/>
                      <a:pt x="1790" y="549"/>
                    </a:cubicBezTo>
                    <a:cubicBezTo>
                      <a:pt x="1791" y="550"/>
                      <a:pt x="1791" y="551"/>
                      <a:pt x="1791" y="552"/>
                    </a:cubicBezTo>
                    <a:cubicBezTo>
                      <a:pt x="1760" y="561"/>
                      <a:pt x="1709" y="575"/>
                      <a:pt x="1667" y="586"/>
                    </a:cubicBezTo>
                    <a:cubicBezTo>
                      <a:pt x="1667" y="585"/>
                      <a:pt x="1667" y="584"/>
                      <a:pt x="1666" y="583"/>
                    </a:cubicBezTo>
                    <a:close/>
                    <a:moveTo>
                      <a:pt x="1668" y="589"/>
                    </a:moveTo>
                    <a:cubicBezTo>
                      <a:pt x="1706" y="579"/>
                      <a:pt x="1752" y="566"/>
                      <a:pt x="1784" y="557"/>
                    </a:cubicBezTo>
                    <a:cubicBezTo>
                      <a:pt x="1784" y="559"/>
                      <a:pt x="1785" y="561"/>
                      <a:pt x="1785" y="562"/>
                    </a:cubicBezTo>
                    <a:cubicBezTo>
                      <a:pt x="1756" y="570"/>
                      <a:pt x="1710" y="583"/>
                      <a:pt x="1670" y="594"/>
                    </a:cubicBezTo>
                    <a:cubicBezTo>
                      <a:pt x="1669" y="592"/>
                      <a:pt x="1669" y="591"/>
                      <a:pt x="1668" y="589"/>
                    </a:cubicBezTo>
                    <a:close/>
                    <a:moveTo>
                      <a:pt x="1671" y="597"/>
                    </a:moveTo>
                    <a:cubicBezTo>
                      <a:pt x="1706" y="587"/>
                      <a:pt x="1747" y="576"/>
                      <a:pt x="1777" y="568"/>
                    </a:cubicBezTo>
                    <a:cubicBezTo>
                      <a:pt x="1777" y="570"/>
                      <a:pt x="1778" y="571"/>
                      <a:pt x="1778" y="572"/>
                    </a:cubicBezTo>
                    <a:cubicBezTo>
                      <a:pt x="1751" y="580"/>
                      <a:pt x="1710" y="591"/>
                      <a:pt x="1672" y="602"/>
                    </a:cubicBezTo>
                    <a:cubicBezTo>
                      <a:pt x="1672" y="600"/>
                      <a:pt x="1671" y="599"/>
                      <a:pt x="1671" y="597"/>
                    </a:cubicBezTo>
                    <a:close/>
                    <a:moveTo>
                      <a:pt x="1688" y="601"/>
                    </a:moveTo>
                    <a:cubicBezTo>
                      <a:pt x="1693" y="600"/>
                      <a:pt x="1693" y="600"/>
                      <a:pt x="1693" y="600"/>
                    </a:cubicBezTo>
                    <a:cubicBezTo>
                      <a:pt x="1687" y="614"/>
                      <a:pt x="1687" y="614"/>
                      <a:pt x="1687" y="614"/>
                    </a:cubicBezTo>
                    <a:cubicBezTo>
                      <a:pt x="1686" y="613"/>
                      <a:pt x="1685" y="612"/>
                      <a:pt x="1684" y="611"/>
                    </a:cubicBezTo>
                    <a:lnTo>
                      <a:pt x="1688" y="601"/>
                    </a:lnTo>
                    <a:close/>
                    <a:moveTo>
                      <a:pt x="1683" y="610"/>
                    </a:moveTo>
                    <a:cubicBezTo>
                      <a:pt x="1681" y="609"/>
                      <a:pt x="1679" y="607"/>
                      <a:pt x="1677" y="604"/>
                    </a:cubicBezTo>
                    <a:cubicBezTo>
                      <a:pt x="1686" y="602"/>
                      <a:pt x="1686" y="602"/>
                      <a:pt x="1686" y="602"/>
                    </a:cubicBezTo>
                    <a:lnTo>
                      <a:pt x="1683" y="610"/>
                    </a:lnTo>
                    <a:close/>
                    <a:moveTo>
                      <a:pt x="1694" y="599"/>
                    </a:moveTo>
                    <a:cubicBezTo>
                      <a:pt x="1699" y="598"/>
                      <a:pt x="1699" y="598"/>
                      <a:pt x="1699" y="598"/>
                    </a:cubicBezTo>
                    <a:cubicBezTo>
                      <a:pt x="1692" y="616"/>
                      <a:pt x="1692" y="616"/>
                      <a:pt x="1692" y="616"/>
                    </a:cubicBezTo>
                    <a:cubicBezTo>
                      <a:pt x="1691" y="616"/>
                      <a:pt x="1690" y="615"/>
                      <a:pt x="1689" y="615"/>
                    </a:cubicBezTo>
                    <a:lnTo>
                      <a:pt x="1694" y="599"/>
                    </a:lnTo>
                    <a:close/>
                    <a:moveTo>
                      <a:pt x="1701" y="598"/>
                    </a:moveTo>
                    <a:cubicBezTo>
                      <a:pt x="1707" y="596"/>
                      <a:pt x="1707" y="596"/>
                      <a:pt x="1707" y="596"/>
                    </a:cubicBezTo>
                    <a:cubicBezTo>
                      <a:pt x="1698" y="618"/>
                      <a:pt x="1698" y="618"/>
                      <a:pt x="1698" y="618"/>
                    </a:cubicBezTo>
                    <a:cubicBezTo>
                      <a:pt x="1697" y="618"/>
                      <a:pt x="1695" y="617"/>
                      <a:pt x="1694" y="617"/>
                    </a:cubicBezTo>
                    <a:lnTo>
                      <a:pt x="1701" y="598"/>
                    </a:lnTo>
                    <a:close/>
                    <a:moveTo>
                      <a:pt x="1708" y="595"/>
                    </a:moveTo>
                    <a:cubicBezTo>
                      <a:pt x="1713" y="594"/>
                      <a:pt x="1713" y="594"/>
                      <a:pt x="1713" y="594"/>
                    </a:cubicBezTo>
                    <a:cubicBezTo>
                      <a:pt x="1704" y="617"/>
                      <a:pt x="1704" y="617"/>
                      <a:pt x="1704" y="617"/>
                    </a:cubicBezTo>
                    <a:cubicBezTo>
                      <a:pt x="1703" y="618"/>
                      <a:pt x="1702" y="618"/>
                      <a:pt x="1700" y="618"/>
                    </a:cubicBezTo>
                    <a:lnTo>
                      <a:pt x="1708" y="595"/>
                    </a:lnTo>
                    <a:close/>
                    <a:moveTo>
                      <a:pt x="1714" y="595"/>
                    </a:moveTo>
                    <a:cubicBezTo>
                      <a:pt x="1718" y="604"/>
                      <a:pt x="1714" y="614"/>
                      <a:pt x="1706" y="617"/>
                    </a:cubicBezTo>
                    <a:lnTo>
                      <a:pt x="1714" y="595"/>
                    </a:lnTo>
                    <a:close/>
                    <a:moveTo>
                      <a:pt x="1679" y="621"/>
                    </a:moveTo>
                    <a:cubicBezTo>
                      <a:pt x="1677" y="617"/>
                      <a:pt x="1676" y="612"/>
                      <a:pt x="1674" y="607"/>
                    </a:cubicBezTo>
                    <a:cubicBezTo>
                      <a:pt x="1699" y="638"/>
                      <a:pt x="1727" y="615"/>
                      <a:pt x="1718" y="593"/>
                    </a:cubicBezTo>
                    <a:cubicBezTo>
                      <a:pt x="1730" y="589"/>
                      <a:pt x="1730" y="589"/>
                      <a:pt x="1730" y="589"/>
                    </a:cubicBezTo>
                    <a:cubicBezTo>
                      <a:pt x="1750" y="626"/>
                      <a:pt x="1699" y="653"/>
                      <a:pt x="1679" y="621"/>
                    </a:cubicBezTo>
                    <a:close/>
                    <a:moveTo>
                      <a:pt x="1723" y="634"/>
                    </a:moveTo>
                    <a:cubicBezTo>
                      <a:pt x="1737" y="626"/>
                      <a:pt x="1745" y="608"/>
                      <a:pt x="1734" y="588"/>
                    </a:cubicBezTo>
                    <a:cubicBezTo>
                      <a:pt x="1740" y="587"/>
                      <a:pt x="1746" y="585"/>
                      <a:pt x="1751" y="583"/>
                    </a:cubicBezTo>
                    <a:cubicBezTo>
                      <a:pt x="1766" y="606"/>
                      <a:pt x="1756" y="633"/>
                      <a:pt x="1741" y="641"/>
                    </a:cubicBezTo>
                    <a:cubicBezTo>
                      <a:pt x="1734" y="639"/>
                      <a:pt x="1728" y="636"/>
                      <a:pt x="1723" y="634"/>
                    </a:cubicBezTo>
                    <a:close/>
                    <a:moveTo>
                      <a:pt x="1770" y="653"/>
                    </a:moveTo>
                    <a:cubicBezTo>
                      <a:pt x="1761" y="649"/>
                      <a:pt x="1753" y="646"/>
                      <a:pt x="1745" y="643"/>
                    </a:cubicBezTo>
                    <a:cubicBezTo>
                      <a:pt x="1750" y="640"/>
                      <a:pt x="1754" y="635"/>
                      <a:pt x="1757" y="630"/>
                    </a:cubicBezTo>
                    <a:cubicBezTo>
                      <a:pt x="1768" y="629"/>
                      <a:pt x="1778" y="642"/>
                      <a:pt x="1770" y="653"/>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5" name="Freeform 592"/>
              <p:cNvSpPr/>
              <p:nvPr/>
            </p:nvSpPr>
            <p:spPr bwMode="auto">
              <a:xfrm>
                <a:off x="1782" y="2919"/>
                <a:ext cx="40" cy="12"/>
              </a:xfrm>
              <a:custGeom>
                <a:avLst/>
                <a:gdLst>
                  <a:gd name="T0" fmla="*/ 0 w 17"/>
                  <a:gd name="T1" fmla="*/ 5 h 5"/>
                  <a:gd name="T2" fmla="*/ 17 w 17"/>
                  <a:gd name="T3" fmla="*/ 5 h 5"/>
                  <a:gd name="T4" fmla="*/ 3 w 17"/>
                  <a:gd name="T5" fmla="*/ 0 h 5"/>
                  <a:gd name="T6" fmla="*/ 0 w 17"/>
                  <a:gd name="T7" fmla="*/ 5 h 5"/>
                </a:gdLst>
                <a:ahLst/>
                <a:cxnLst>
                  <a:cxn ang="0">
                    <a:pos x="T0" y="T1"/>
                  </a:cxn>
                  <a:cxn ang="0">
                    <a:pos x="T2" y="T3"/>
                  </a:cxn>
                  <a:cxn ang="0">
                    <a:pos x="T4" y="T5"/>
                  </a:cxn>
                  <a:cxn ang="0">
                    <a:pos x="T6" y="T7"/>
                  </a:cxn>
                </a:cxnLst>
                <a:rect l="0" t="0" r="r" b="b"/>
                <a:pathLst>
                  <a:path w="17" h="5">
                    <a:moveTo>
                      <a:pt x="0" y="5"/>
                    </a:moveTo>
                    <a:cubicBezTo>
                      <a:pt x="17" y="5"/>
                      <a:pt x="17" y="5"/>
                      <a:pt x="17" y="5"/>
                    </a:cubicBezTo>
                    <a:cubicBezTo>
                      <a:pt x="12" y="3"/>
                      <a:pt x="7" y="2"/>
                      <a:pt x="3" y="0"/>
                    </a:cubicBezTo>
                    <a:cubicBezTo>
                      <a:pt x="2" y="1"/>
                      <a:pt x="1" y="3"/>
                      <a:pt x="0" y="5"/>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6" name="Freeform 593"/>
              <p:cNvSpPr>
                <a:spLocks noEditPoints="1"/>
              </p:cNvSpPr>
              <p:nvPr/>
            </p:nvSpPr>
            <p:spPr bwMode="auto">
              <a:xfrm>
                <a:off x="1285" y="2803"/>
                <a:ext cx="192" cy="133"/>
              </a:xfrm>
              <a:custGeom>
                <a:avLst/>
                <a:gdLst>
                  <a:gd name="T0" fmla="*/ 25 w 81"/>
                  <a:gd name="T1" fmla="*/ 11 h 56"/>
                  <a:gd name="T2" fmla="*/ 17 w 81"/>
                  <a:gd name="T3" fmla="*/ 50 h 56"/>
                  <a:gd name="T4" fmla="*/ 26 w 81"/>
                  <a:gd name="T5" fmla="*/ 54 h 56"/>
                  <a:gd name="T6" fmla="*/ 36 w 81"/>
                  <a:gd name="T7" fmla="*/ 54 h 56"/>
                  <a:gd name="T8" fmla="*/ 68 w 81"/>
                  <a:gd name="T9" fmla="*/ 30 h 56"/>
                  <a:gd name="T10" fmla="*/ 72 w 81"/>
                  <a:gd name="T11" fmla="*/ 39 h 56"/>
                  <a:gd name="T12" fmla="*/ 58 w 81"/>
                  <a:gd name="T13" fmla="*/ 54 h 56"/>
                  <a:gd name="T14" fmla="*/ 66 w 81"/>
                  <a:gd name="T15" fmla="*/ 54 h 56"/>
                  <a:gd name="T16" fmla="*/ 74 w 81"/>
                  <a:gd name="T17" fmla="*/ 44 h 56"/>
                  <a:gd name="T18" fmla="*/ 75 w 81"/>
                  <a:gd name="T19" fmla="*/ 54 h 56"/>
                  <a:gd name="T20" fmla="*/ 81 w 81"/>
                  <a:gd name="T21" fmla="*/ 54 h 56"/>
                  <a:gd name="T22" fmla="*/ 74 w 81"/>
                  <a:gd name="T23" fmla="*/ 31 h 56"/>
                  <a:gd name="T24" fmla="*/ 25 w 81"/>
                  <a:gd name="T25" fmla="*/ 11 h 56"/>
                  <a:gd name="T26" fmla="*/ 29 w 81"/>
                  <a:gd name="T27" fmla="*/ 17 h 56"/>
                  <a:gd name="T28" fmla="*/ 37 w 81"/>
                  <a:gd name="T29" fmla="*/ 49 h 56"/>
                  <a:gd name="T30" fmla="*/ 29 w 81"/>
                  <a:gd name="T31" fmla="*/ 17 h 56"/>
                  <a:gd name="T32" fmla="*/ 41 w 81"/>
                  <a:gd name="T33" fmla="*/ 48 h 56"/>
                  <a:gd name="T34" fmla="*/ 33 w 81"/>
                  <a:gd name="T35" fmla="*/ 16 h 56"/>
                  <a:gd name="T36" fmla="*/ 66 w 81"/>
                  <a:gd name="T37" fmla="*/ 27 h 56"/>
                  <a:gd name="T38" fmla="*/ 41 w 81"/>
                  <a:gd name="T39" fmla="*/ 4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1" h="56">
                    <a:moveTo>
                      <a:pt x="25" y="11"/>
                    </a:moveTo>
                    <a:cubicBezTo>
                      <a:pt x="13" y="17"/>
                      <a:pt x="0" y="34"/>
                      <a:pt x="17" y="50"/>
                    </a:cubicBezTo>
                    <a:cubicBezTo>
                      <a:pt x="20" y="52"/>
                      <a:pt x="23" y="53"/>
                      <a:pt x="26" y="54"/>
                    </a:cubicBezTo>
                    <a:cubicBezTo>
                      <a:pt x="36" y="54"/>
                      <a:pt x="36" y="54"/>
                      <a:pt x="36" y="54"/>
                    </a:cubicBezTo>
                    <a:cubicBezTo>
                      <a:pt x="48" y="52"/>
                      <a:pt x="61" y="41"/>
                      <a:pt x="68" y="30"/>
                    </a:cubicBezTo>
                    <a:cubicBezTo>
                      <a:pt x="69" y="33"/>
                      <a:pt x="71" y="36"/>
                      <a:pt x="72" y="39"/>
                    </a:cubicBezTo>
                    <a:cubicBezTo>
                      <a:pt x="69" y="44"/>
                      <a:pt x="64" y="50"/>
                      <a:pt x="58" y="54"/>
                    </a:cubicBezTo>
                    <a:cubicBezTo>
                      <a:pt x="66" y="54"/>
                      <a:pt x="66" y="54"/>
                      <a:pt x="66" y="54"/>
                    </a:cubicBezTo>
                    <a:cubicBezTo>
                      <a:pt x="69" y="51"/>
                      <a:pt x="72" y="48"/>
                      <a:pt x="74" y="44"/>
                    </a:cubicBezTo>
                    <a:cubicBezTo>
                      <a:pt x="75" y="47"/>
                      <a:pt x="75" y="51"/>
                      <a:pt x="75" y="54"/>
                    </a:cubicBezTo>
                    <a:cubicBezTo>
                      <a:pt x="81" y="54"/>
                      <a:pt x="81" y="54"/>
                      <a:pt x="81" y="54"/>
                    </a:cubicBezTo>
                    <a:cubicBezTo>
                      <a:pt x="80" y="46"/>
                      <a:pt x="78" y="38"/>
                      <a:pt x="74" y="31"/>
                    </a:cubicBezTo>
                    <a:cubicBezTo>
                      <a:pt x="64" y="13"/>
                      <a:pt x="48" y="0"/>
                      <a:pt x="25" y="11"/>
                    </a:cubicBezTo>
                    <a:close/>
                    <a:moveTo>
                      <a:pt x="29" y="17"/>
                    </a:moveTo>
                    <a:cubicBezTo>
                      <a:pt x="29" y="28"/>
                      <a:pt x="32" y="39"/>
                      <a:pt x="37" y="49"/>
                    </a:cubicBezTo>
                    <a:cubicBezTo>
                      <a:pt x="15" y="56"/>
                      <a:pt x="3" y="25"/>
                      <a:pt x="29" y="17"/>
                    </a:cubicBezTo>
                    <a:close/>
                    <a:moveTo>
                      <a:pt x="41" y="48"/>
                    </a:moveTo>
                    <a:cubicBezTo>
                      <a:pt x="36" y="36"/>
                      <a:pt x="33" y="25"/>
                      <a:pt x="33" y="16"/>
                    </a:cubicBezTo>
                    <a:cubicBezTo>
                      <a:pt x="43" y="14"/>
                      <a:pt x="55" y="15"/>
                      <a:pt x="66" y="27"/>
                    </a:cubicBezTo>
                    <a:cubicBezTo>
                      <a:pt x="56" y="37"/>
                      <a:pt x="48" y="44"/>
                      <a:pt x="41" y="48"/>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7" name="Freeform 594"/>
              <p:cNvSpPr/>
              <p:nvPr/>
            </p:nvSpPr>
            <p:spPr bwMode="auto">
              <a:xfrm>
                <a:off x="3978" y="2922"/>
                <a:ext cx="10" cy="9"/>
              </a:xfrm>
              <a:custGeom>
                <a:avLst/>
                <a:gdLst>
                  <a:gd name="T0" fmla="*/ 3 w 4"/>
                  <a:gd name="T1" fmla="*/ 4 h 4"/>
                  <a:gd name="T2" fmla="*/ 4 w 4"/>
                  <a:gd name="T3" fmla="*/ 4 h 4"/>
                  <a:gd name="T4" fmla="*/ 0 w 4"/>
                  <a:gd name="T5" fmla="*/ 0 h 4"/>
                  <a:gd name="T6" fmla="*/ 3 w 4"/>
                  <a:gd name="T7" fmla="*/ 4 h 4"/>
                </a:gdLst>
                <a:ahLst/>
                <a:cxnLst>
                  <a:cxn ang="0">
                    <a:pos x="T0" y="T1"/>
                  </a:cxn>
                  <a:cxn ang="0">
                    <a:pos x="T2" y="T3"/>
                  </a:cxn>
                  <a:cxn ang="0">
                    <a:pos x="T4" y="T5"/>
                  </a:cxn>
                  <a:cxn ang="0">
                    <a:pos x="T6" y="T7"/>
                  </a:cxn>
                </a:cxnLst>
                <a:rect l="0" t="0" r="r" b="b"/>
                <a:pathLst>
                  <a:path w="4" h="4">
                    <a:moveTo>
                      <a:pt x="3" y="4"/>
                    </a:moveTo>
                    <a:cubicBezTo>
                      <a:pt x="4" y="4"/>
                      <a:pt x="4" y="4"/>
                      <a:pt x="4" y="4"/>
                    </a:cubicBezTo>
                    <a:cubicBezTo>
                      <a:pt x="2" y="3"/>
                      <a:pt x="1" y="1"/>
                      <a:pt x="0" y="0"/>
                    </a:cubicBezTo>
                    <a:cubicBezTo>
                      <a:pt x="1" y="1"/>
                      <a:pt x="2" y="3"/>
                      <a:pt x="3" y="4"/>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8" name="Freeform 595"/>
              <p:cNvSpPr/>
              <p:nvPr/>
            </p:nvSpPr>
            <p:spPr bwMode="auto">
              <a:xfrm>
                <a:off x="2380" y="2827"/>
                <a:ext cx="298" cy="104"/>
              </a:xfrm>
              <a:custGeom>
                <a:avLst/>
                <a:gdLst>
                  <a:gd name="T0" fmla="*/ 20 w 126"/>
                  <a:gd name="T1" fmla="*/ 25 h 44"/>
                  <a:gd name="T2" fmla="*/ 0 w 126"/>
                  <a:gd name="T3" fmla="*/ 44 h 44"/>
                  <a:gd name="T4" fmla="*/ 6 w 126"/>
                  <a:gd name="T5" fmla="*/ 44 h 44"/>
                  <a:gd name="T6" fmla="*/ 22 w 126"/>
                  <a:gd name="T7" fmla="*/ 29 h 44"/>
                  <a:gd name="T8" fmla="*/ 119 w 126"/>
                  <a:gd name="T9" fmla="*/ 44 h 44"/>
                  <a:gd name="T10" fmla="*/ 126 w 126"/>
                  <a:gd name="T11" fmla="*/ 44 h 44"/>
                  <a:gd name="T12" fmla="*/ 125 w 126"/>
                  <a:gd name="T13" fmla="*/ 43 h 44"/>
                  <a:gd name="T14" fmla="*/ 20 w 126"/>
                  <a:gd name="T15" fmla="*/ 25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6" h="44">
                    <a:moveTo>
                      <a:pt x="20" y="25"/>
                    </a:moveTo>
                    <a:cubicBezTo>
                      <a:pt x="12" y="30"/>
                      <a:pt x="6" y="37"/>
                      <a:pt x="0" y="44"/>
                    </a:cubicBezTo>
                    <a:cubicBezTo>
                      <a:pt x="6" y="44"/>
                      <a:pt x="6" y="44"/>
                      <a:pt x="6" y="44"/>
                    </a:cubicBezTo>
                    <a:cubicBezTo>
                      <a:pt x="11" y="38"/>
                      <a:pt x="16" y="33"/>
                      <a:pt x="22" y="29"/>
                    </a:cubicBezTo>
                    <a:cubicBezTo>
                      <a:pt x="54" y="6"/>
                      <a:pt x="97" y="13"/>
                      <a:pt x="119" y="44"/>
                    </a:cubicBezTo>
                    <a:cubicBezTo>
                      <a:pt x="126" y="44"/>
                      <a:pt x="126" y="44"/>
                      <a:pt x="126" y="44"/>
                    </a:cubicBezTo>
                    <a:cubicBezTo>
                      <a:pt x="125" y="44"/>
                      <a:pt x="125" y="44"/>
                      <a:pt x="125" y="43"/>
                    </a:cubicBezTo>
                    <a:cubicBezTo>
                      <a:pt x="102" y="8"/>
                      <a:pt x="54" y="0"/>
                      <a:pt x="20" y="25"/>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9" name="Freeform 596"/>
              <p:cNvSpPr/>
              <p:nvPr/>
            </p:nvSpPr>
            <p:spPr bwMode="auto">
              <a:xfrm>
                <a:off x="2297" y="2722"/>
                <a:ext cx="218" cy="209"/>
              </a:xfrm>
              <a:custGeom>
                <a:avLst/>
                <a:gdLst>
                  <a:gd name="T0" fmla="*/ 92 w 92"/>
                  <a:gd name="T1" fmla="*/ 0 h 88"/>
                  <a:gd name="T2" fmla="*/ 0 w 92"/>
                  <a:gd name="T3" fmla="*/ 88 h 88"/>
                  <a:gd name="T4" fmla="*/ 4 w 92"/>
                  <a:gd name="T5" fmla="*/ 88 h 88"/>
                  <a:gd name="T6" fmla="*/ 92 w 92"/>
                  <a:gd name="T7" fmla="*/ 0 h 88"/>
                </a:gdLst>
                <a:ahLst/>
                <a:cxnLst>
                  <a:cxn ang="0">
                    <a:pos x="T0" y="T1"/>
                  </a:cxn>
                  <a:cxn ang="0">
                    <a:pos x="T2" y="T3"/>
                  </a:cxn>
                  <a:cxn ang="0">
                    <a:pos x="T4" y="T5"/>
                  </a:cxn>
                  <a:cxn ang="0">
                    <a:pos x="T6" y="T7"/>
                  </a:cxn>
                </a:cxnLst>
                <a:rect l="0" t="0" r="r" b="b"/>
                <a:pathLst>
                  <a:path w="92" h="88">
                    <a:moveTo>
                      <a:pt x="92" y="0"/>
                    </a:moveTo>
                    <a:cubicBezTo>
                      <a:pt x="64" y="31"/>
                      <a:pt x="20" y="49"/>
                      <a:pt x="0" y="88"/>
                    </a:cubicBezTo>
                    <a:cubicBezTo>
                      <a:pt x="4" y="88"/>
                      <a:pt x="4" y="88"/>
                      <a:pt x="4" y="88"/>
                    </a:cubicBezTo>
                    <a:cubicBezTo>
                      <a:pt x="24" y="49"/>
                      <a:pt x="71" y="32"/>
                      <a:pt x="92" y="0"/>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0" name="Freeform 597"/>
              <p:cNvSpPr/>
              <p:nvPr/>
            </p:nvSpPr>
            <p:spPr bwMode="auto">
              <a:xfrm>
                <a:off x="2888" y="2863"/>
                <a:ext cx="149" cy="68"/>
              </a:xfrm>
              <a:custGeom>
                <a:avLst/>
                <a:gdLst>
                  <a:gd name="T0" fmla="*/ 0 w 149"/>
                  <a:gd name="T1" fmla="*/ 68 h 68"/>
                  <a:gd name="T2" fmla="*/ 19 w 149"/>
                  <a:gd name="T3" fmla="*/ 68 h 68"/>
                  <a:gd name="T4" fmla="*/ 83 w 149"/>
                  <a:gd name="T5" fmla="*/ 14 h 68"/>
                  <a:gd name="T6" fmla="*/ 133 w 149"/>
                  <a:gd name="T7" fmla="*/ 68 h 68"/>
                  <a:gd name="T8" fmla="*/ 149 w 149"/>
                  <a:gd name="T9" fmla="*/ 68 h 68"/>
                  <a:gd name="T10" fmla="*/ 81 w 149"/>
                  <a:gd name="T11" fmla="*/ 0 h 68"/>
                  <a:gd name="T12" fmla="*/ 0 w 149"/>
                  <a:gd name="T13" fmla="*/ 68 h 68"/>
                </a:gdLst>
                <a:ahLst/>
                <a:cxnLst>
                  <a:cxn ang="0">
                    <a:pos x="T0" y="T1"/>
                  </a:cxn>
                  <a:cxn ang="0">
                    <a:pos x="T2" y="T3"/>
                  </a:cxn>
                  <a:cxn ang="0">
                    <a:pos x="T4" y="T5"/>
                  </a:cxn>
                  <a:cxn ang="0">
                    <a:pos x="T6" y="T7"/>
                  </a:cxn>
                  <a:cxn ang="0">
                    <a:pos x="T8" y="T9"/>
                  </a:cxn>
                  <a:cxn ang="0">
                    <a:pos x="T10" y="T11"/>
                  </a:cxn>
                  <a:cxn ang="0">
                    <a:pos x="T12" y="T13"/>
                  </a:cxn>
                </a:cxnLst>
                <a:rect l="0" t="0" r="r" b="b"/>
                <a:pathLst>
                  <a:path w="149" h="68">
                    <a:moveTo>
                      <a:pt x="0" y="68"/>
                    </a:moveTo>
                    <a:lnTo>
                      <a:pt x="19" y="68"/>
                    </a:lnTo>
                    <a:lnTo>
                      <a:pt x="83" y="14"/>
                    </a:lnTo>
                    <a:lnTo>
                      <a:pt x="133" y="68"/>
                    </a:lnTo>
                    <a:lnTo>
                      <a:pt x="149" y="68"/>
                    </a:lnTo>
                    <a:lnTo>
                      <a:pt x="81" y="0"/>
                    </a:lnTo>
                    <a:lnTo>
                      <a:pt x="0" y="68"/>
                    </a:ln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1" name="Freeform 598"/>
              <p:cNvSpPr/>
              <p:nvPr/>
            </p:nvSpPr>
            <p:spPr bwMode="auto">
              <a:xfrm>
                <a:off x="2595" y="1389"/>
                <a:ext cx="38" cy="38"/>
              </a:xfrm>
              <a:custGeom>
                <a:avLst/>
                <a:gdLst>
                  <a:gd name="T0" fmla="*/ 14 w 16"/>
                  <a:gd name="T1" fmla="*/ 12 h 16"/>
                  <a:gd name="T2" fmla="*/ 13 w 16"/>
                  <a:gd name="T3" fmla="*/ 8 h 16"/>
                  <a:gd name="T4" fmla="*/ 7 w 16"/>
                  <a:gd name="T5" fmla="*/ 3 h 16"/>
                  <a:gd name="T6" fmla="*/ 11 w 16"/>
                  <a:gd name="T7" fmla="*/ 0 h 16"/>
                  <a:gd name="T8" fmla="*/ 4 w 16"/>
                  <a:gd name="T9" fmla="*/ 0 h 16"/>
                  <a:gd name="T10" fmla="*/ 2 w 16"/>
                  <a:gd name="T11" fmla="*/ 3 h 16"/>
                  <a:gd name="T12" fmla="*/ 14 w 16"/>
                  <a:gd name="T13" fmla="*/ 12 h 16"/>
                </a:gdLst>
                <a:ahLst/>
                <a:cxnLst>
                  <a:cxn ang="0">
                    <a:pos x="T0" y="T1"/>
                  </a:cxn>
                  <a:cxn ang="0">
                    <a:pos x="T2" y="T3"/>
                  </a:cxn>
                  <a:cxn ang="0">
                    <a:pos x="T4" y="T5"/>
                  </a:cxn>
                  <a:cxn ang="0">
                    <a:pos x="T6" y="T7"/>
                  </a:cxn>
                  <a:cxn ang="0">
                    <a:pos x="T8" y="T9"/>
                  </a:cxn>
                  <a:cxn ang="0">
                    <a:pos x="T10" y="T11"/>
                  </a:cxn>
                  <a:cxn ang="0">
                    <a:pos x="T12" y="T13"/>
                  </a:cxn>
                </a:cxnLst>
                <a:rect l="0" t="0" r="r" b="b"/>
                <a:pathLst>
                  <a:path w="16" h="16">
                    <a:moveTo>
                      <a:pt x="14" y="12"/>
                    </a:moveTo>
                    <a:cubicBezTo>
                      <a:pt x="16" y="10"/>
                      <a:pt x="15" y="7"/>
                      <a:pt x="13" y="8"/>
                    </a:cubicBezTo>
                    <a:cubicBezTo>
                      <a:pt x="10" y="10"/>
                      <a:pt x="5" y="6"/>
                      <a:pt x="7" y="3"/>
                    </a:cubicBezTo>
                    <a:cubicBezTo>
                      <a:pt x="8" y="2"/>
                      <a:pt x="9" y="1"/>
                      <a:pt x="11" y="0"/>
                    </a:cubicBezTo>
                    <a:cubicBezTo>
                      <a:pt x="4" y="0"/>
                      <a:pt x="4" y="0"/>
                      <a:pt x="4" y="0"/>
                    </a:cubicBezTo>
                    <a:cubicBezTo>
                      <a:pt x="3" y="1"/>
                      <a:pt x="3" y="2"/>
                      <a:pt x="2" y="3"/>
                    </a:cubicBezTo>
                    <a:cubicBezTo>
                      <a:pt x="0" y="10"/>
                      <a:pt x="8" y="16"/>
                      <a:pt x="14" y="12"/>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2" name="Freeform 599"/>
              <p:cNvSpPr/>
              <p:nvPr/>
            </p:nvSpPr>
            <p:spPr bwMode="auto">
              <a:xfrm>
                <a:off x="4912" y="2324"/>
                <a:ext cx="92" cy="137"/>
              </a:xfrm>
              <a:custGeom>
                <a:avLst/>
                <a:gdLst>
                  <a:gd name="T0" fmla="*/ 9 w 39"/>
                  <a:gd name="T1" fmla="*/ 9 h 58"/>
                  <a:gd name="T2" fmla="*/ 0 w 39"/>
                  <a:gd name="T3" fmla="*/ 44 h 58"/>
                  <a:gd name="T4" fmla="*/ 4 w 39"/>
                  <a:gd name="T5" fmla="*/ 58 h 58"/>
                  <a:gd name="T6" fmla="*/ 16 w 39"/>
                  <a:gd name="T7" fmla="*/ 0 h 58"/>
                  <a:gd name="T8" fmla="*/ 9 w 39"/>
                  <a:gd name="T9" fmla="*/ 9 h 58"/>
                </a:gdLst>
                <a:ahLst/>
                <a:cxnLst>
                  <a:cxn ang="0">
                    <a:pos x="T0" y="T1"/>
                  </a:cxn>
                  <a:cxn ang="0">
                    <a:pos x="T2" y="T3"/>
                  </a:cxn>
                  <a:cxn ang="0">
                    <a:pos x="T4" y="T5"/>
                  </a:cxn>
                  <a:cxn ang="0">
                    <a:pos x="T6" y="T7"/>
                  </a:cxn>
                  <a:cxn ang="0">
                    <a:pos x="T8" y="T9"/>
                  </a:cxn>
                </a:cxnLst>
                <a:rect l="0" t="0" r="r" b="b"/>
                <a:pathLst>
                  <a:path w="39" h="58">
                    <a:moveTo>
                      <a:pt x="9" y="9"/>
                    </a:moveTo>
                    <a:cubicBezTo>
                      <a:pt x="15" y="22"/>
                      <a:pt x="13" y="39"/>
                      <a:pt x="0" y="44"/>
                    </a:cubicBezTo>
                    <a:cubicBezTo>
                      <a:pt x="2" y="49"/>
                      <a:pt x="3" y="54"/>
                      <a:pt x="4" y="58"/>
                    </a:cubicBezTo>
                    <a:cubicBezTo>
                      <a:pt x="29" y="51"/>
                      <a:pt x="39" y="13"/>
                      <a:pt x="16" y="0"/>
                    </a:cubicBezTo>
                    <a:cubicBezTo>
                      <a:pt x="14" y="3"/>
                      <a:pt x="12" y="6"/>
                      <a:pt x="9" y="9"/>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3" name="Freeform 600"/>
              <p:cNvSpPr/>
              <p:nvPr/>
            </p:nvSpPr>
            <p:spPr bwMode="auto">
              <a:xfrm>
                <a:off x="4352" y="1467"/>
                <a:ext cx="565" cy="356"/>
              </a:xfrm>
              <a:custGeom>
                <a:avLst/>
                <a:gdLst>
                  <a:gd name="T0" fmla="*/ 135 w 239"/>
                  <a:gd name="T1" fmla="*/ 67 h 150"/>
                  <a:gd name="T2" fmla="*/ 173 w 239"/>
                  <a:gd name="T3" fmla="*/ 71 h 150"/>
                  <a:gd name="T4" fmla="*/ 153 w 239"/>
                  <a:gd name="T5" fmla="*/ 66 h 150"/>
                  <a:gd name="T6" fmla="*/ 161 w 239"/>
                  <a:gd name="T7" fmla="*/ 41 h 150"/>
                  <a:gd name="T8" fmla="*/ 202 w 239"/>
                  <a:gd name="T9" fmla="*/ 48 h 150"/>
                  <a:gd name="T10" fmla="*/ 188 w 239"/>
                  <a:gd name="T11" fmla="*/ 100 h 150"/>
                  <a:gd name="T12" fmla="*/ 75 w 239"/>
                  <a:gd name="T13" fmla="*/ 80 h 150"/>
                  <a:gd name="T14" fmla="*/ 15 w 239"/>
                  <a:gd name="T15" fmla="*/ 110 h 150"/>
                  <a:gd name="T16" fmla="*/ 26 w 239"/>
                  <a:gd name="T17" fmla="*/ 121 h 150"/>
                  <a:gd name="T18" fmla="*/ 18 w 239"/>
                  <a:gd name="T19" fmla="*/ 130 h 150"/>
                  <a:gd name="T20" fmla="*/ 7 w 239"/>
                  <a:gd name="T21" fmla="*/ 123 h 150"/>
                  <a:gd name="T22" fmla="*/ 0 w 239"/>
                  <a:gd name="T23" fmla="*/ 135 h 150"/>
                  <a:gd name="T24" fmla="*/ 6 w 239"/>
                  <a:gd name="T25" fmla="*/ 143 h 150"/>
                  <a:gd name="T26" fmla="*/ 10 w 239"/>
                  <a:gd name="T27" fmla="*/ 150 h 150"/>
                  <a:gd name="T28" fmla="*/ 83 w 239"/>
                  <a:gd name="T29" fmla="*/ 111 h 150"/>
                  <a:gd name="T30" fmla="*/ 171 w 239"/>
                  <a:gd name="T31" fmla="*/ 131 h 150"/>
                  <a:gd name="T32" fmla="*/ 238 w 239"/>
                  <a:gd name="T33" fmla="*/ 78 h 150"/>
                  <a:gd name="T34" fmla="*/ 196 w 239"/>
                  <a:gd name="T35" fmla="*/ 14 h 150"/>
                  <a:gd name="T36" fmla="*/ 135 w 239"/>
                  <a:gd name="T37" fmla="*/ 6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9" h="150">
                    <a:moveTo>
                      <a:pt x="135" y="67"/>
                    </a:moveTo>
                    <a:cubicBezTo>
                      <a:pt x="140" y="81"/>
                      <a:pt x="167" y="90"/>
                      <a:pt x="173" y="71"/>
                    </a:cubicBezTo>
                    <a:cubicBezTo>
                      <a:pt x="165" y="75"/>
                      <a:pt x="157" y="71"/>
                      <a:pt x="153" y="66"/>
                    </a:cubicBezTo>
                    <a:cubicBezTo>
                      <a:pt x="147" y="56"/>
                      <a:pt x="153" y="45"/>
                      <a:pt x="161" y="41"/>
                    </a:cubicBezTo>
                    <a:cubicBezTo>
                      <a:pt x="169" y="36"/>
                      <a:pt x="191" y="35"/>
                      <a:pt x="202" y="48"/>
                    </a:cubicBezTo>
                    <a:cubicBezTo>
                      <a:pt x="214" y="63"/>
                      <a:pt x="207" y="93"/>
                      <a:pt x="188" y="100"/>
                    </a:cubicBezTo>
                    <a:cubicBezTo>
                      <a:pt x="150" y="113"/>
                      <a:pt x="119" y="75"/>
                      <a:pt x="75" y="80"/>
                    </a:cubicBezTo>
                    <a:cubicBezTo>
                      <a:pt x="56" y="82"/>
                      <a:pt x="32" y="91"/>
                      <a:pt x="15" y="110"/>
                    </a:cubicBezTo>
                    <a:cubicBezTo>
                      <a:pt x="26" y="121"/>
                      <a:pt x="26" y="121"/>
                      <a:pt x="26" y="121"/>
                    </a:cubicBezTo>
                    <a:cubicBezTo>
                      <a:pt x="18" y="130"/>
                      <a:pt x="18" y="130"/>
                      <a:pt x="18" y="130"/>
                    </a:cubicBezTo>
                    <a:cubicBezTo>
                      <a:pt x="7" y="123"/>
                      <a:pt x="7" y="123"/>
                      <a:pt x="7" y="123"/>
                    </a:cubicBezTo>
                    <a:cubicBezTo>
                      <a:pt x="4" y="126"/>
                      <a:pt x="2" y="131"/>
                      <a:pt x="0" y="135"/>
                    </a:cubicBezTo>
                    <a:cubicBezTo>
                      <a:pt x="2" y="138"/>
                      <a:pt x="4" y="140"/>
                      <a:pt x="6" y="143"/>
                    </a:cubicBezTo>
                    <a:cubicBezTo>
                      <a:pt x="8" y="145"/>
                      <a:pt x="9" y="147"/>
                      <a:pt x="10" y="150"/>
                    </a:cubicBezTo>
                    <a:cubicBezTo>
                      <a:pt x="37" y="123"/>
                      <a:pt x="62" y="112"/>
                      <a:pt x="83" y="111"/>
                    </a:cubicBezTo>
                    <a:cubicBezTo>
                      <a:pt x="115" y="93"/>
                      <a:pt x="149" y="105"/>
                      <a:pt x="171" y="131"/>
                    </a:cubicBezTo>
                    <a:cubicBezTo>
                      <a:pt x="221" y="136"/>
                      <a:pt x="237" y="94"/>
                      <a:pt x="238" y="78"/>
                    </a:cubicBezTo>
                    <a:cubicBezTo>
                      <a:pt x="239" y="45"/>
                      <a:pt x="215" y="22"/>
                      <a:pt x="196" y="14"/>
                    </a:cubicBezTo>
                    <a:cubicBezTo>
                      <a:pt x="158" y="0"/>
                      <a:pt x="121" y="27"/>
                      <a:pt x="135" y="67"/>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4" name="Freeform 601"/>
              <p:cNvSpPr/>
              <p:nvPr/>
            </p:nvSpPr>
            <p:spPr bwMode="auto">
              <a:xfrm>
                <a:off x="4770" y="1700"/>
                <a:ext cx="147" cy="137"/>
              </a:xfrm>
              <a:custGeom>
                <a:avLst/>
                <a:gdLst>
                  <a:gd name="T0" fmla="*/ 0 w 62"/>
                  <a:gd name="T1" fmla="*/ 40 h 58"/>
                  <a:gd name="T2" fmla="*/ 10 w 62"/>
                  <a:gd name="T3" fmla="*/ 58 h 58"/>
                  <a:gd name="T4" fmla="*/ 59 w 62"/>
                  <a:gd name="T5" fmla="*/ 0 h 58"/>
                  <a:gd name="T6" fmla="*/ 0 w 62"/>
                  <a:gd name="T7" fmla="*/ 40 h 58"/>
                </a:gdLst>
                <a:ahLst/>
                <a:cxnLst>
                  <a:cxn ang="0">
                    <a:pos x="T0" y="T1"/>
                  </a:cxn>
                  <a:cxn ang="0">
                    <a:pos x="T2" y="T3"/>
                  </a:cxn>
                  <a:cxn ang="0">
                    <a:pos x="T4" y="T5"/>
                  </a:cxn>
                  <a:cxn ang="0">
                    <a:pos x="T6" y="T7"/>
                  </a:cxn>
                </a:cxnLst>
                <a:rect l="0" t="0" r="r" b="b"/>
                <a:pathLst>
                  <a:path w="62" h="58">
                    <a:moveTo>
                      <a:pt x="0" y="40"/>
                    </a:moveTo>
                    <a:cubicBezTo>
                      <a:pt x="4" y="46"/>
                      <a:pt x="7" y="52"/>
                      <a:pt x="10" y="58"/>
                    </a:cubicBezTo>
                    <a:cubicBezTo>
                      <a:pt x="51" y="44"/>
                      <a:pt x="62" y="21"/>
                      <a:pt x="59" y="0"/>
                    </a:cubicBezTo>
                    <a:cubicBezTo>
                      <a:pt x="50" y="19"/>
                      <a:pt x="31" y="41"/>
                      <a:pt x="0" y="4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5" name="Freeform 602"/>
              <p:cNvSpPr/>
              <p:nvPr/>
            </p:nvSpPr>
            <p:spPr bwMode="auto">
              <a:xfrm>
                <a:off x="4846" y="2777"/>
                <a:ext cx="151" cy="154"/>
              </a:xfrm>
              <a:custGeom>
                <a:avLst/>
                <a:gdLst>
                  <a:gd name="T0" fmla="*/ 0 w 64"/>
                  <a:gd name="T1" fmla="*/ 0 h 65"/>
                  <a:gd name="T2" fmla="*/ 2 w 64"/>
                  <a:gd name="T3" fmla="*/ 13 h 65"/>
                  <a:gd name="T4" fmla="*/ 40 w 64"/>
                  <a:gd name="T5" fmla="*/ 65 h 65"/>
                  <a:gd name="T6" fmla="*/ 54 w 64"/>
                  <a:gd name="T7" fmla="*/ 65 h 65"/>
                  <a:gd name="T8" fmla="*/ 0 w 64"/>
                  <a:gd name="T9" fmla="*/ 0 h 65"/>
                </a:gdLst>
                <a:ahLst/>
                <a:cxnLst>
                  <a:cxn ang="0">
                    <a:pos x="T0" y="T1"/>
                  </a:cxn>
                  <a:cxn ang="0">
                    <a:pos x="T2" y="T3"/>
                  </a:cxn>
                  <a:cxn ang="0">
                    <a:pos x="T4" y="T5"/>
                  </a:cxn>
                  <a:cxn ang="0">
                    <a:pos x="T6" y="T7"/>
                  </a:cxn>
                  <a:cxn ang="0">
                    <a:pos x="T8" y="T9"/>
                  </a:cxn>
                </a:cxnLst>
                <a:rect l="0" t="0" r="r" b="b"/>
                <a:pathLst>
                  <a:path w="64" h="65">
                    <a:moveTo>
                      <a:pt x="0" y="0"/>
                    </a:moveTo>
                    <a:cubicBezTo>
                      <a:pt x="2" y="4"/>
                      <a:pt x="2" y="8"/>
                      <a:pt x="2" y="13"/>
                    </a:cubicBezTo>
                    <a:cubicBezTo>
                      <a:pt x="31" y="13"/>
                      <a:pt x="52" y="42"/>
                      <a:pt x="40" y="65"/>
                    </a:cubicBezTo>
                    <a:cubicBezTo>
                      <a:pt x="54" y="65"/>
                      <a:pt x="54" y="65"/>
                      <a:pt x="54" y="65"/>
                    </a:cubicBezTo>
                    <a:cubicBezTo>
                      <a:pt x="64" y="36"/>
                      <a:pt x="37" y="0"/>
                      <a:pt x="0" y="0"/>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6" name="Freeform 603"/>
              <p:cNvSpPr/>
              <p:nvPr/>
            </p:nvSpPr>
            <p:spPr bwMode="auto">
              <a:xfrm>
                <a:off x="4900" y="2352"/>
                <a:ext cx="36" cy="64"/>
              </a:xfrm>
              <a:custGeom>
                <a:avLst/>
                <a:gdLst>
                  <a:gd name="T0" fmla="*/ 11 w 15"/>
                  <a:gd name="T1" fmla="*/ 0 h 27"/>
                  <a:gd name="T2" fmla="*/ 0 w 15"/>
                  <a:gd name="T3" fmla="*/ 7 h 27"/>
                  <a:gd name="T4" fmla="*/ 4 w 15"/>
                  <a:gd name="T5" fmla="*/ 27 h 27"/>
                  <a:gd name="T6" fmla="*/ 11 w 15"/>
                  <a:gd name="T7" fmla="*/ 0 h 27"/>
                </a:gdLst>
                <a:ahLst/>
                <a:cxnLst>
                  <a:cxn ang="0">
                    <a:pos x="T0" y="T1"/>
                  </a:cxn>
                  <a:cxn ang="0">
                    <a:pos x="T2" y="T3"/>
                  </a:cxn>
                  <a:cxn ang="0">
                    <a:pos x="T4" y="T5"/>
                  </a:cxn>
                  <a:cxn ang="0">
                    <a:pos x="T6" y="T7"/>
                  </a:cxn>
                </a:cxnLst>
                <a:rect l="0" t="0" r="r" b="b"/>
                <a:pathLst>
                  <a:path w="15" h="27">
                    <a:moveTo>
                      <a:pt x="11" y="0"/>
                    </a:moveTo>
                    <a:cubicBezTo>
                      <a:pt x="7" y="3"/>
                      <a:pt x="4" y="5"/>
                      <a:pt x="0" y="7"/>
                    </a:cubicBezTo>
                    <a:cubicBezTo>
                      <a:pt x="1" y="14"/>
                      <a:pt x="3" y="20"/>
                      <a:pt x="4" y="27"/>
                    </a:cubicBezTo>
                    <a:cubicBezTo>
                      <a:pt x="14" y="23"/>
                      <a:pt x="15" y="10"/>
                      <a:pt x="11" y="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7" name="Freeform 604"/>
              <p:cNvSpPr/>
              <p:nvPr/>
            </p:nvSpPr>
            <p:spPr bwMode="auto">
              <a:xfrm>
                <a:off x="4619" y="2649"/>
                <a:ext cx="322" cy="100"/>
              </a:xfrm>
              <a:custGeom>
                <a:avLst/>
                <a:gdLst>
                  <a:gd name="T0" fmla="*/ 135 w 136"/>
                  <a:gd name="T1" fmla="*/ 0 h 42"/>
                  <a:gd name="T2" fmla="*/ 5 w 136"/>
                  <a:gd name="T3" fmla="*/ 37 h 42"/>
                  <a:gd name="T4" fmla="*/ 0 w 136"/>
                  <a:gd name="T5" fmla="*/ 39 h 42"/>
                  <a:gd name="T6" fmla="*/ 1 w 136"/>
                  <a:gd name="T7" fmla="*/ 42 h 42"/>
                  <a:gd name="T8" fmla="*/ 136 w 136"/>
                  <a:gd name="T9" fmla="*/ 4 h 42"/>
                  <a:gd name="T10" fmla="*/ 135 w 136"/>
                  <a:gd name="T11" fmla="*/ 0 h 42"/>
                </a:gdLst>
                <a:ahLst/>
                <a:cxnLst>
                  <a:cxn ang="0">
                    <a:pos x="T0" y="T1"/>
                  </a:cxn>
                  <a:cxn ang="0">
                    <a:pos x="T2" y="T3"/>
                  </a:cxn>
                  <a:cxn ang="0">
                    <a:pos x="T4" y="T5"/>
                  </a:cxn>
                  <a:cxn ang="0">
                    <a:pos x="T6" y="T7"/>
                  </a:cxn>
                  <a:cxn ang="0">
                    <a:pos x="T8" y="T9"/>
                  </a:cxn>
                  <a:cxn ang="0">
                    <a:pos x="T10" y="T11"/>
                  </a:cxn>
                </a:cxnLst>
                <a:rect l="0" t="0" r="r" b="b"/>
                <a:pathLst>
                  <a:path w="136" h="42">
                    <a:moveTo>
                      <a:pt x="135" y="0"/>
                    </a:moveTo>
                    <a:cubicBezTo>
                      <a:pt x="98" y="10"/>
                      <a:pt x="46" y="25"/>
                      <a:pt x="5" y="37"/>
                    </a:cubicBezTo>
                    <a:cubicBezTo>
                      <a:pt x="3" y="38"/>
                      <a:pt x="2" y="39"/>
                      <a:pt x="0" y="39"/>
                    </a:cubicBezTo>
                    <a:cubicBezTo>
                      <a:pt x="0" y="40"/>
                      <a:pt x="0" y="41"/>
                      <a:pt x="1" y="42"/>
                    </a:cubicBezTo>
                    <a:cubicBezTo>
                      <a:pt x="44" y="30"/>
                      <a:pt x="102" y="14"/>
                      <a:pt x="136" y="4"/>
                    </a:cubicBezTo>
                    <a:cubicBezTo>
                      <a:pt x="135" y="3"/>
                      <a:pt x="135" y="1"/>
                      <a:pt x="135" y="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8" name="Freeform 605"/>
              <p:cNvSpPr/>
              <p:nvPr/>
            </p:nvSpPr>
            <p:spPr bwMode="auto">
              <a:xfrm>
                <a:off x="4645" y="2283"/>
                <a:ext cx="310" cy="437"/>
              </a:xfrm>
              <a:custGeom>
                <a:avLst/>
                <a:gdLst>
                  <a:gd name="T0" fmla="*/ 40 w 131"/>
                  <a:gd name="T1" fmla="*/ 18 h 184"/>
                  <a:gd name="T2" fmla="*/ 25 w 131"/>
                  <a:gd name="T3" fmla="*/ 38 h 184"/>
                  <a:gd name="T4" fmla="*/ 84 w 131"/>
                  <a:gd name="T5" fmla="*/ 18 h 184"/>
                  <a:gd name="T6" fmla="*/ 114 w 131"/>
                  <a:gd name="T7" fmla="*/ 139 h 184"/>
                  <a:gd name="T8" fmla="*/ 5 w 131"/>
                  <a:gd name="T9" fmla="*/ 171 h 184"/>
                  <a:gd name="T10" fmla="*/ 0 w 131"/>
                  <a:gd name="T11" fmla="*/ 184 h 184"/>
                  <a:gd name="T12" fmla="*/ 131 w 131"/>
                  <a:gd name="T13" fmla="*/ 146 h 184"/>
                  <a:gd name="T14" fmla="*/ 94 w 131"/>
                  <a:gd name="T15" fmla="*/ 0 h 184"/>
                  <a:gd name="T16" fmla="*/ 40 w 131"/>
                  <a:gd name="T17" fmla="*/ 1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 h="184">
                    <a:moveTo>
                      <a:pt x="40" y="18"/>
                    </a:moveTo>
                    <a:cubicBezTo>
                      <a:pt x="37" y="26"/>
                      <a:pt x="32" y="34"/>
                      <a:pt x="25" y="38"/>
                    </a:cubicBezTo>
                    <a:cubicBezTo>
                      <a:pt x="45" y="31"/>
                      <a:pt x="64" y="24"/>
                      <a:pt x="84" y="18"/>
                    </a:cubicBezTo>
                    <a:cubicBezTo>
                      <a:pt x="91" y="46"/>
                      <a:pt x="110" y="126"/>
                      <a:pt x="114" y="139"/>
                    </a:cubicBezTo>
                    <a:cubicBezTo>
                      <a:pt x="85" y="149"/>
                      <a:pt x="40" y="162"/>
                      <a:pt x="5" y="171"/>
                    </a:cubicBezTo>
                    <a:cubicBezTo>
                      <a:pt x="4" y="176"/>
                      <a:pt x="3" y="181"/>
                      <a:pt x="0" y="184"/>
                    </a:cubicBezTo>
                    <a:cubicBezTo>
                      <a:pt x="42" y="173"/>
                      <a:pt x="96" y="158"/>
                      <a:pt x="131" y="146"/>
                    </a:cubicBezTo>
                    <a:cubicBezTo>
                      <a:pt x="126" y="131"/>
                      <a:pt x="102" y="35"/>
                      <a:pt x="94" y="0"/>
                    </a:cubicBezTo>
                    <a:cubicBezTo>
                      <a:pt x="75" y="5"/>
                      <a:pt x="56" y="12"/>
                      <a:pt x="40" y="18"/>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9" name="Freeform 606"/>
              <p:cNvSpPr/>
              <p:nvPr/>
            </p:nvSpPr>
            <p:spPr bwMode="auto">
              <a:xfrm>
                <a:off x="4874" y="2127"/>
                <a:ext cx="116" cy="230"/>
              </a:xfrm>
              <a:custGeom>
                <a:avLst/>
                <a:gdLst>
                  <a:gd name="T0" fmla="*/ 0 w 49"/>
                  <a:gd name="T1" fmla="*/ 11 h 97"/>
                  <a:gd name="T2" fmla="*/ 8 w 49"/>
                  <a:gd name="T3" fmla="*/ 88 h 97"/>
                  <a:gd name="T4" fmla="*/ 10 w 49"/>
                  <a:gd name="T5" fmla="*/ 97 h 97"/>
                  <a:gd name="T6" fmla="*/ 5 w 49"/>
                  <a:gd name="T7" fmla="*/ 0 h 97"/>
                  <a:gd name="T8" fmla="*/ 0 w 49"/>
                  <a:gd name="T9" fmla="*/ 11 h 97"/>
                </a:gdLst>
                <a:ahLst/>
                <a:cxnLst>
                  <a:cxn ang="0">
                    <a:pos x="T0" y="T1"/>
                  </a:cxn>
                  <a:cxn ang="0">
                    <a:pos x="T2" y="T3"/>
                  </a:cxn>
                  <a:cxn ang="0">
                    <a:pos x="T4" y="T5"/>
                  </a:cxn>
                  <a:cxn ang="0">
                    <a:pos x="T6" y="T7"/>
                  </a:cxn>
                  <a:cxn ang="0">
                    <a:pos x="T8" y="T9"/>
                  </a:cxn>
                </a:cxnLst>
                <a:rect l="0" t="0" r="r" b="b"/>
                <a:pathLst>
                  <a:path w="49" h="97">
                    <a:moveTo>
                      <a:pt x="0" y="11"/>
                    </a:moveTo>
                    <a:cubicBezTo>
                      <a:pt x="32" y="24"/>
                      <a:pt x="32" y="69"/>
                      <a:pt x="8" y="88"/>
                    </a:cubicBezTo>
                    <a:cubicBezTo>
                      <a:pt x="10" y="97"/>
                      <a:pt x="10" y="97"/>
                      <a:pt x="10" y="97"/>
                    </a:cubicBezTo>
                    <a:cubicBezTo>
                      <a:pt x="44" y="78"/>
                      <a:pt x="49" y="14"/>
                      <a:pt x="5" y="0"/>
                    </a:cubicBezTo>
                    <a:cubicBezTo>
                      <a:pt x="3" y="3"/>
                      <a:pt x="2" y="7"/>
                      <a:pt x="0" y="11"/>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1" name="Group 808"/>
            <p:cNvGrpSpPr/>
            <p:nvPr/>
          </p:nvGrpSpPr>
          <p:grpSpPr bwMode="auto">
            <a:xfrm>
              <a:off x="3546" y="1374"/>
              <a:ext cx="1414" cy="1557"/>
              <a:chOff x="3546" y="1374"/>
              <a:chExt cx="1414" cy="1557"/>
            </a:xfrm>
          </p:grpSpPr>
          <p:sp>
            <p:nvSpPr>
              <p:cNvPr id="550" name="Freeform 608"/>
              <p:cNvSpPr/>
              <p:nvPr/>
            </p:nvSpPr>
            <p:spPr bwMode="auto">
              <a:xfrm>
                <a:off x="4621" y="2675"/>
                <a:ext cx="296" cy="88"/>
              </a:xfrm>
              <a:custGeom>
                <a:avLst/>
                <a:gdLst>
                  <a:gd name="T0" fmla="*/ 124 w 125"/>
                  <a:gd name="T1" fmla="*/ 0 h 37"/>
                  <a:gd name="T2" fmla="*/ 0 w 125"/>
                  <a:gd name="T3" fmla="*/ 34 h 37"/>
                  <a:gd name="T4" fmla="*/ 1 w 125"/>
                  <a:gd name="T5" fmla="*/ 37 h 37"/>
                  <a:gd name="T6" fmla="*/ 125 w 125"/>
                  <a:gd name="T7" fmla="*/ 3 h 37"/>
                  <a:gd name="T8" fmla="*/ 124 w 125"/>
                  <a:gd name="T9" fmla="*/ 0 h 37"/>
                </a:gdLst>
                <a:ahLst/>
                <a:cxnLst>
                  <a:cxn ang="0">
                    <a:pos x="T0" y="T1"/>
                  </a:cxn>
                  <a:cxn ang="0">
                    <a:pos x="T2" y="T3"/>
                  </a:cxn>
                  <a:cxn ang="0">
                    <a:pos x="T4" y="T5"/>
                  </a:cxn>
                  <a:cxn ang="0">
                    <a:pos x="T6" y="T7"/>
                  </a:cxn>
                  <a:cxn ang="0">
                    <a:pos x="T8" y="T9"/>
                  </a:cxn>
                </a:cxnLst>
                <a:rect l="0" t="0" r="r" b="b"/>
                <a:pathLst>
                  <a:path w="125" h="37">
                    <a:moveTo>
                      <a:pt x="124" y="0"/>
                    </a:moveTo>
                    <a:cubicBezTo>
                      <a:pt x="89" y="10"/>
                      <a:pt x="38" y="24"/>
                      <a:pt x="0" y="34"/>
                    </a:cubicBezTo>
                    <a:cubicBezTo>
                      <a:pt x="1" y="35"/>
                      <a:pt x="1" y="36"/>
                      <a:pt x="1" y="37"/>
                    </a:cubicBezTo>
                    <a:cubicBezTo>
                      <a:pt x="43" y="26"/>
                      <a:pt x="94" y="12"/>
                      <a:pt x="125" y="3"/>
                    </a:cubicBezTo>
                    <a:cubicBezTo>
                      <a:pt x="125" y="2"/>
                      <a:pt x="125" y="1"/>
                      <a:pt x="124" y="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 name="Freeform 609"/>
              <p:cNvSpPr/>
              <p:nvPr/>
            </p:nvSpPr>
            <p:spPr bwMode="auto">
              <a:xfrm>
                <a:off x="4699" y="2884"/>
                <a:ext cx="166" cy="47"/>
              </a:xfrm>
              <a:custGeom>
                <a:avLst/>
                <a:gdLst>
                  <a:gd name="T0" fmla="*/ 0 w 70"/>
                  <a:gd name="T1" fmla="*/ 5 h 20"/>
                  <a:gd name="T2" fmla="*/ 39 w 70"/>
                  <a:gd name="T3" fmla="*/ 20 h 20"/>
                  <a:gd name="T4" fmla="*/ 70 w 70"/>
                  <a:gd name="T5" fmla="*/ 20 h 20"/>
                  <a:gd name="T6" fmla="*/ 19 w 70"/>
                  <a:gd name="T7" fmla="*/ 0 h 20"/>
                  <a:gd name="T8" fmla="*/ 0 w 70"/>
                  <a:gd name="T9" fmla="*/ 5 h 20"/>
                </a:gdLst>
                <a:ahLst/>
                <a:cxnLst>
                  <a:cxn ang="0">
                    <a:pos x="T0" y="T1"/>
                  </a:cxn>
                  <a:cxn ang="0">
                    <a:pos x="T2" y="T3"/>
                  </a:cxn>
                  <a:cxn ang="0">
                    <a:pos x="T4" y="T5"/>
                  </a:cxn>
                  <a:cxn ang="0">
                    <a:pos x="T6" y="T7"/>
                  </a:cxn>
                  <a:cxn ang="0">
                    <a:pos x="T8" y="T9"/>
                  </a:cxn>
                </a:cxnLst>
                <a:rect l="0" t="0" r="r" b="b"/>
                <a:pathLst>
                  <a:path w="70" h="20">
                    <a:moveTo>
                      <a:pt x="0" y="5"/>
                    </a:moveTo>
                    <a:cubicBezTo>
                      <a:pt x="6" y="7"/>
                      <a:pt x="21" y="13"/>
                      <a:pt x="39" y="20"/>
                    </a:cubicBezTo>
                    <a:cubicBezTo>
                      <a:pt x="70" y="20"/>
                      <a:pt x="70" y="20"/>
                      <a:pt x="70" y="20"/>
                    </a:cubicBezTo>
                    <a:cubicBezTo>
                      <a:pt x="50" y="12"/>
                      <a:pt x="31" y="5"/>
                      <a:pt x="19" y="0"/>
                    </a:cubicBezTo>
                    <a:cubicBezTo>
                      <a:pt x="14" y="2"/>
                      <a:pt x="6" y="4"/>
                      <a:pt x="0" y="5"/>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 name="Freeform 610"/>
              <p:cNvSpPr/>
              <p:nvPr/>
            </p:nvSpPr>
            <p:spPr bwMode="auto">
              <a:xfrm>
                <a:off x="4844" y="2167"/>
                <a:ext cx="90" cy="152"/>
              </a:xfrm>
              <a:custGeom>
                <a:avLst/>
                <a:gdLst>
                  <a:gd name="T0" fmla="*/ 19 w 38"/>
                  <a:gd name="T1" fmla="*/ 64 h 64"/>
                  <a:gd name="T2" fmla="*/ 10 w 38"/>
                  <a:gd name="T3" fmla="*/ 0 h 64"/>
                  <a:gd name="T4" fmla="*/ 0 w 38"/>
                  <a:gd name="T5" fmla="*/ 15 h 64"/>
                  <a:gd name="T6" fmla="*/ 14 w 38"/>
                  <a:gd name="T7" fmla="*/ 44 h 64"/>
                  <a:gd name="T8" fmla="*/ 19 w 38"/>
                  <a:gd name="T9" fmla="*/ 64 h 64"/>
                </a:gdLst>
                <a:ahLst/>
                <a:cxnLst>
                  <a:cxn ang="0">
                    <a:pos x="T0" y="T1"/>
                  </a:cxn>
                  <a:cxn ang="0">
                    <a:pos x="T2" y="T3"/>
                  </a:cxn>
                  <a:cxn ang="0">
                    <a:pos x="T4" y="T5"/>
                  </a:cxn>
                  <a:cxn ang="0">
                    <a:pos x="T6" y="T7"/>
                  </a:cxn>
                  <a:cxn ang="0">
                    <a:pos x="T8" y="T9"/>
                  </a:cxn>
                </a:cxnLst>
                <a:rect l="0" t="0" r="r" b="b"/>
                <a:pathLst>
                  <a:path w="38" h="64">
                    <a:moveTo>
                      <a:pt x="19" y="64"/>
                    </a:moveTo>
                    <a:cubicBezTo>
                      <a:pt x="38" y="47"/>
                      <a:pt x="38" y="10"/>
                      <a:pt x="10" y="0"/>
                    </a:cubicBezTo>
                    <a:cubicBezTo>
                      <a:pt x="7" y="5"/>
                      <a:pt x="4" y="10"/>
                      <a:pt x="0" y="15"/>
                    </a:cubicBezTo>
                    <a:cubicBezTo>
                      <a:pt x="13" y="20"/>
                      <a:pt x="17" y="33"/>
                      <a:pt x="14" y="44"/>
                    </a:cubicBezTo>
                    <a:cubicBezTo>
                      <a:pt x="16" y="50"/>
                      <a:pt x="17" y="57"/>
                      <a:pt x="19" y="64"/>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 name="Freeform 611"/>
              <p:cNvSpPr/>
              <p:nvPr/>
            </p:nvSpPr>
            <p:spPr bwMode="auto">
              <a:xfrm>
                <a:off x="4841" y="2820"/>
                <a:ext cx="119" cy="111"/>
              </a:xfrm>
              <a:custGeom>
                <a:avLst/>
                <a:gdLst>
                  <a:gd name="T0" fmla="*/ 4 w 50"/>
                  <a:gd name="T1" fmla="*/ 0 h 47"/>
                  <a:gd name="T2" fmla="*/ 0 w 50"/>
                  <a:gd name="T3" fmla="*/ 15 h 47"/>
                  <a:gd name="T4" fmla="*/ 15 w 50"/>
                  <a:gd name="T5" fmla="*/ 44 h 47"/>
                  <a:gd name="T6" fmla="*/ 23 w 50"/>
                  <a:gd name="T7" fmla="*/ 47 h 47"/>
                  <a:gd name="T8" fmla="*/ 37 w 50"/>
                  <a:gd name="T9" fmla="*/ 47 h 47"/>
                  <a:gd name="T10" fmla="*/ 4 w 50"/>
                  <a:gd name="T11" fmla="*/ 0 h 47"/>
                </a:gdLst>
                <a:ahLst/>
                <a:cxnLst>
                  <a:cxn ang="0">
                    <a:pos x="T0" y="T1"/>
                  </a:cxn>
                  <a:cxn ang="0">
                    <a:pos x="T2" y="T3"/>
                  </a:cxn>
                  <a:cxn ang="0">
                    <a:pos x="T4" y="T5"/>
                  </a:cxn>
                  <a:cxn ang="0">
                    <a:pos x="T6" y="T7"/>
                  </a:cxn>
                  <a:cxn ang="0">
                    <a:pos x="T8" y="T9"/>
                  </a:cxn>
                  <a:cxn ang="0">
                    <a:pos x="T10" y="T11"/>
                  </a:cxn>
                </a:cxnLst>
                <a:rect l="0" t="0" r="r" b="b"/>
                <a:pathLst>
                  <a:path w="50" h="47">
                    <a:moveTo>
                      <a:pt x="4" y="0"/>
                    </a:moveTo>
                    <a:cubicBezTo>
                      <a:pt x="3" y="5"/>
                      <a:pt x="2" y="10"/>
                      <a:pt x="0" y="15"/>
                    </a:cubicBezTo>
                    <a:cubicBezTo>
                      <a:pt x="13" y="16"/>
                      <a:pt x="24" y="32"/>
                      <a:pt x="15" y="44"/>
                    </a:cubicBezTo>
                    <a:cubicBezTo>
                      <a:pt x="18" y="45"/>
                      <a:pt x="20" y="46"/>
                      <a:pt x="23" y="47"/>
                    </a:cubicBezTo>
                    <a:cubicBezTo>
                      <a:pt x="37" y="47"/>
                      <a:pt x="37" y="47"/>
                      <a:pt x="37" y="47"/>
                    </a:cubicBezTo>
                    <a:cubicBezTo>
                      <a:pt x="50" y="24"/>
                      <a:pt x="29" y="0"/>
                      <a:pt x="4" y="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 name="Freeform 612"/>
              <p:cNvSpPr/>
              <p:nvPr/>
            </p:nvSpPr>
            <p:spPr bwMode="auto">
              <a:xfrm>
                <a:off x="4626" y="2694"/>
                <a:ext cx="277" cy="88"/>
              </a:xfrm>
              <a:custGeom>
                <a:avLst/>
                <a:gdLst>
                  <a:gd name="T0" fmla="*/ 116 w 117"/>
                  <a:gd name="T1" fmla="*/ 0 h 37"/>
                  <a:gd name="T2" fmla="*/ 0 w 117"/>
                  <a:gd name="T3" fmla="*/ 32 h 37"/>
                  <a:gd name="T4" fmla="*/ 2 w 117"/>
                  <a:gd name="T5" fmla="*/ 37 h 37"/>
                  <a:gd name="T6" fmla="*/ 117 w 117"/>
                  <a:gd name="T7" fmla="*/ 5 h 37"/>
                  <a:gd name="T8" fmla="*/ 116 w 117"/>
                  <a:gd name="T9" fmla="*/ 0 h 37"/>
                </a:gdLst>
                <a:ahLst/>
                <a:cxnLst>
                  <a:cxn ang="0">
                    <a:pos x="T0" y="T1"/>
                  </a:cxn>
                  <a:cxn ang="0">
                    <a:pos x="T2" y="T3"/>
                  </a:cxn>
                  <a:cxn ang="0">
                    <a:pos x="T4" y="T5"/>
                  </a:cxn>
                  <a:cxn ang="0">
                    <a:pos x="T6" y="T7"/>
                  </a:cxn>
                  <a:cxn ang="0">
                    <a:pos x="T8" y="T9"/>
                  </a:cxn>
                </a:cxnLst>
                <a:rect l="0" t="0" r="r" b="b"/>
                <a:pathLst>
                  <a:path w="117" h="37">
                    <a:moveTo>
                      <a:pt x="116" y="0"/>
                    </a:moveTo>
                    <a:cubicBezTo>
                      <a:pt x="84" y="9"/>
                      <a:pt x="38" y="22"/>
                      <a:pt x="0" y="32"/>
                    </a:cubicBezTo>
                    <a:cubicBezTo>
                      <a:pt x="1" y="34"/>
                      <a:pt x="1" y="35"/>
                      <a:pt x="2" y="37"/>
                    </a:cubicBezTo>
                    <a:cubicBezTo>
                      <a:pt x="42" y="26"/>
                      <a:pt x="88" y="13"/>
                      <a:pt x="117" y="5"/>
                    </a:cubicBezTo>
                    <a:cubicBezTo>
                      <a:pt x="117" y="4"/>
                      <a:pt x="116" y="2"/>
                      <a:pt x="116" y="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 name="Freeform 613"/>
              <p:cNvSpPr/>
              <p:nvPr/>
            </p:nvSpPr>
            <p:spPr bwMode="auto">
              <a:xfrm>
                <a:off x="4811" y="2212"/>
                <a:ext cx="61" cy="69"/>
              </a:xfrm>
              <a:custGeom>
                <a:avLst/>
                <a:gdLst>
                  <a:gd name="T0" fmla="*/ 25 w 26"/>
                  <a:gd name="T1" fmla="*/ 24 h 29"/>
                  <a:gd name="T2" fmla="*/ 11 w 26"/>
                  <a:gd name="T3" fmla="*/ 0 h 29"/>
                  <a:gd name="T4" fmla="*/ 0 w 26"/>
                  <a:gd name="T5" fmla="*/ 13 h 29"/>
                  <a:gd name="T6" fmla="*/ 9 w 26"/>
                  <a:gd name="T7" fmla="*/ 29 h 29"/>
                  <a:gd name="T8" fmla="*/ 25 w 26"/>
                  <a:gd name="T9" fmla="*/ 24 h 29"/>
                </a:gdLst>
                <a:ahLst/>
                <a:cxnLst>
                  <a:cxn ang="0">
                    <a:pos x="T0" y="T1"/>
                  </a:cxn>
                  <a:cxn ang="0">
                    <a:pos x="T2" y="T3"/>
                  </a:cxn>
                  <a:cxn ang="0">
                    <a:pos x="T4" y="T5"/>
                  </a:cxn>
                  <a:cxn ang="0">
                    <a:pos x="T6" y="T7"/>
                  </a:cxn>
                  <a:cxn ang="0">
                    <a:pos x="T8" y="T9"/>
                  </a:cxn>
                </a:cxnLst>
                <a:rect l="0" t="0" r="r" b="b"/>
                <a:pathLst>
                  <a:path w="26" h="29">
                    <a:moveTo>
                      <a:pt x="25" y="24"/>
                    </a:moveTo>
                    <a:cubicBezTo>
                      <a:pt x="26" y="15"/>
                      <a:pt x="22" y="4"/>
                      <a:pt x="11" y="0"/>
                    </a:cubicBezTo>
                    <a:cubicBezTo>
                      <a:pt x="7" y="5"/>
                      <a:pt x="4" y="9"/>
                      <a:pt x="0" y="13"/>
                    </a:cubicBezTo>
                    <a:cubicBezTo>
                      <a:pt x="7" y="16"/>
                      <a:pt x="9" y="23"/>
                      <a:pt x="9" y="29"/>
                    </a:cubicBezTo>
                    <a:cubicBezTo>
                      <a:pt x="14" y="27"/>
                      <a:pt x="19" y="26"/>
                      <a:pt x="25" y="24"/>
                    </a:cubicBez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 name="Freeform 614"/>
              <p:cNvSpPr/>
              <p:nvPr/>
            </p:nvSpPr>
            <p:spPr bwMode="auto">
              <a:xfrm>
                <a:off x="4707" y="1562"/>
                <a:ext cx="134" cy="142"/>
              </a:xfrm>
              <a:custGeom>
                <a:avLst/>
                <a:gdLst>
                  <a:gd name="T0" fmla="*/ 4 w 57"/>
                  <a:gd name="T1" fmla="*/ 45 h 60"/>
                  <a:gd name="T2" fmla="*/ 0 w 57"/>
                  <a:gd name="T3" fmla="*/ 55 h 60"/>
                  <a:gd name="T4" fmla="*/ 36 w 57"/>
                  <a:gd name="T5" fmla="*/ 56 h 60"/>
                  <a:gd name="T6" fmla="*/ 50 w 57"/>
                  <a:gd name="T7" fmla="*/ 14 h 60"/>
                  <a:gd name="T8" fmla="*/ 13 w 57"/>
                  <a:gd name="T9" fmla="*/ 5 h 60"/>
                  <a:gd name="T10" fmla="*/ 10 w 57"/>
                  <a:gd name="T11" fmla="*/ 26 h 60"/>
                  <a:gd name="T12" fmla="*/ 28 w 57"/>
                  <a:gd name="T13" fmla="*/ 15 h 60"/>
                  <a:gd name="T14" fmla="*/ 4 w 57"/>
                  <a:gd name="T15" fmla="*/ 45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60">
                    <a:moveTo>
                      <a:pt x="4" y="45"/>
                    </a:moveTo>
                    <a:cubicBezTo>
                      <a:pt x="1" y="49"/>
                      <a:pt x="0" y="52"/>
                      <a:pt x="0" y="55"/>
                    </a:cubicBezTo>
                    <a:cubicBezTo>
                      <a:pt x="12" y="59"/>
                      <a:pt x="24" y="60"/>
                      <a:pt x="36" y="56"/>
                    </a:cubicBezTo>
                    <a:cubicBezTo>
                      <a:pt x="54" y="50"/>
                      <a:pt x="57" y="24"/>
                      <a:pt x="50" y="14"/>
                    </a:cubicBezTo>
                    <a:cubicBezTo>
                      <a:pt x="41" y="1"/>
                      <a:pt x="21" y="0"/>
                      <a:pt x="13" y="5"/>
                    </a:cubicBezTo>
                    <a:cubicBezTo>
                      <a:pt x="6" y="9"/>
                      <a:pt x="1" y="20"/>
                      <a:pt x="10" y="26"/>
                    </a:cubicBezTo>
                    <a:cubicBezTo>
                      <a:pt x="17" y="31"/>
                      <a:pt x="26" y="26"/>
                      <a:pt x="28" y="15"/>
                    </a:cubicBezTo>
                    <a:cubicBezTo>
                      <a:pt x="37" y="36"/>
                      <a:pt x="18" y="47"/>
                      <a:pt x="4" y="45"/>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 name="Freeform 615"/>
              <p:cNvSpPr/>
              <p:nvPr/>
            </p:nvSpPr>
            <p:spPr bwMode="auto">
              <a:xfrm>
                <a:off x="4808" y="1897"/>
                <a:ext cx="33" cy="23"/>
              </a:xfrm>
              <a:custGeom>
                <a:avLst/>
                <a:gdLst>
                  <a:gd name="T0" fmla="*/ 1 w 14"/>
                  <a:gd name="T1" fmla="*/ 1 h 10"/>
                  <a:gd name="T2" fmla="*/ 0 w 14"/>
                  <a:gd name="T3" fmla="*/ 9 h 10"/>
                  <a:gd name="T4" fmla="*/ 14 w 14"/>
                  <a:gd name="T5" fmla="*/ 10 h 10"/>
                  <a:gd name="T6" fmla="*/ 13 w 14"/>
                  <a:gd name="T7" fmla="*/ 0 h 10"/>
                  <a:gd name="T8" fmla="*/ 1 w 14"/>
                  <a:gd name="T9" fmla="*/ 1 h 10"/>
                </a:gdLst>
                <a:ahLst/>
                <a:cxnLst>
                  <a:cxn ang="0">
                    <a:pos x="T0" y="T1"/>
                  </a:cxn>
                  <a:cxn ang="0">
                    <a:pos x="T2" y="T3"/>
                  </a:cxn>
                  <a:cxn ang="0">
                    <a:pos x="T4" y="T5"/>
                  </a:cxn>
                  <a:cxn ang="0">
                    <a:pos x="T6" y="T7"/>
                  </a:cxn>
                  <a:cxn ang="0">
                    <a:pos x="T8" y="T9"/>
                  </a:cxn>
                </a:cxnLst>
                <a:rect l="0" t="0" r="r" b="b"/>
                <a:pathLst>
                  <a:path w="14" h="10">
                    <a:moveTo>
                      <a:pt x="1" y="1"/>
                    </a:moveTo>
                    <a:cubicBezTo>
                      <a:pt x="1" y="4"/>
                      <a:pt x="1" y="6"/>
                      <a:pt x="0" y="9"/>
                    </a:cubicBezTo>
                    <a:cubicBezTo>
                      <a:pt x="5" y="10"/>
                      <a:pt x="9" y="10"/>
                      <a:pt x="14" y="10"/>
                    </a:cubicBezTo>
                    <a:cubicBezTo>
                      <a:pt x="14" y="7"/>
                      <a:pt x="14" y="3"/>
                      <a:pt x="13" y="0"/>
                    </a:cubicBezTo>
                    <a:cubicBezTo>
                      <a:pt x="9" y="1"/>
                      <a:pt x="5" y="1"/>
                      <a:pt x="1" y="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 name="Freeform 616"/>
              <p:cNvSpPr/>
              <p:nvPr/>
            </p:nvSpPr>
            <p:spPr bwMode="auto">
              <a:xfrm>
                <a:off x="4806" y="1923"/>
                <a:ext cx="35" cy="26"/>
              </a:xfrm>
              <a:custGeom>
                <a:avLst/>
                <a:gdLst>
                  <a:gd name="T0" fmla="*/ 1 w 15"/>
                  <a:gd name="T1" fmla="*/ 0 h 11"/>
                  <a:gd name="T2" fmla="*/ 0 w 15"/>
                  <a:gd name="T3" fmla="*/ 8 h 11"/>
                  <a:gd name="T4" fmla="*/ 14 w 15"/>
                  <a:gd name="T5" fmla="*/ 11 h 11"/>
                  <a:gd name="T6" fmla="*/ 15 w 15"/>
                  <a:gd name="T7" fmla="*/ 1 h 11"/>
                  <a:gd name="T8" fmla="*/ 1 w 15"/>
                  <a:gd name="T9" fmla="*/ 0 h 11"/>
                </a:gdLst>
                <a:ahLst/>
                <a:cxnLst>
                  <a:cxn ang="0">
                    <a:pos x="T0" y="T1"/>
                  </a:cxn>
                  <a:cxn ang="0">
                    <a:pos x="T2" y="T3"/>
                  </a:cxn>
                  <a:cxn ang="0">
                    <a:pos x="T4" y="T5"/>
                  </a:cxn>
                  <a:cxn ang="0">
                    <a:pos x="T6" y="T7"/>
                  </a:cxn>
                  <a:cxn ang="0">
                    <a:pos x="T8" y="T9"/>
                  </a:cxn>
                </a:cxnLst>
                <a:rect l="0" t="0" r="r" b="b"/>
                <a:pathLst>
                  <a:path w="15" h="11">
                    <a:moveTo>
                      <a:pt x="1" y="0"/>
                    </a:moveTo>
                    <a:cubicBezTo>
                      <a:pt x="1" y="3"/>
                      <a:pt x="0" y="5"/>
                      <a:pt x="0" y="8"/>
                    </a:cubicBezTo>
                    <a:cubicBezTo>
                      <a:pt x="4" y="9"/>
                      <a:pt x="9" y="10"/>
                      <a:pt x="14" y="11"/>
                    </a:cubicBezTo>
                    <a:cubicBezTo>
                      <a:pt x="14" y="8"/>
                      <a:pt x="14" y="4"/>
                      <a:pt x="15" y="1"/>
                    </a:cubicBezTo>
                    <a:cubicBezTo>
                      <a:pt x="11" y="1"/>
                      <a:pt x="6" y="1"/>
                      <a:pt x="1"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 name="Freeform 617"/>
              <p:cNvSpPr/>
              <p:nvPr/>
            </p:nvSpPr>
            <p:spPr bwMode="auto">
              <a:xfrm>
                <a:off x="4671" y="2896"/>
                <a:ext cx="90" cy="35"/>
              </a:xfrm>
              <a:custGeom>
                <a:avLst/>
                <a:gdLst>
                  <a:gd name="T0" fmla="*/ 4 w 38"/>
                  <a:gd name="T1" fmla="*/ 11 h 15"/>
                  <a:gd name="T2" fmla="*/ 16 w 38"/>
                  <a:gd name="T3" fmla="*/ 15 h 15"/>
                  <a:gd name="T4" fmla="*/ 38 w 38"/>
                  <a:gd name="T5" fmla="*/ 15 h 15"/>
                  <a:gd name="T6" fmla="*/ 0 w 38"/>
                  <a:gd name="T7" fmla="*/ 0 h 15"/>
                  <a:gd name="T8" fmla="*/ 4 w 38"/>
                  <a:gd name="T9" fmla="*/ 11 h 15"/>
                </a:gdLst>
                <a:ahLst/>
                <a:cxnLst>
                  <a:cxn ang="0">
                    <a:pos x="T0" y="T1"/>
                  </a:cxn>
                  <a:cxn ang="0">
                    <a:pos x="T2" y="T3"/>
                  </a:cxn>
                  <a:cxn ang="0">
                    <a:pos x="T4" y="T5"/>
                  </a:cxn>
                  <a:cxn ang="0">
                    <a:pos x="T6" y="T7"/>
                  </a:cxn>
                  <a:cxn ang="0">
                    <a:pos x="T8" y="T9"/>
                  </a:cxn>
                </a:cxnLst>
                <a:rect l="0" t="0" r="r" b="b"/>
                <a:pathLst>
                  <a:path w="38" h="15">
                    <a:moveTo>
                      <a:pt x="4" y="11"/>
                    </a:moveTo>
                    <a:cubicBezTo>
                      <a:pt x="8" y="12"/>
                      <a:pt x="12" y="14"/>
                      <a:pt x="16" y="15"/>
                    </a:cubicBezTo>
                    <a:cubicBezTo>
                      <a:pt x="38" y="15"/>
                      <a:pt x="38" y="15"/>
                      <a:pt x="38" y="15"/>
                    </a:cubicBezTo>
                    <a:cubicBezTo>
                      <a:pt x="23" y="9"/>
                      <a:pt x="10" y="4"/>
                      <a:pt x="0" y="0"/>
                    </a:cubicBezTo>
                    <a:cubicBezTo>
                      <a:pt x="1" y="4"/>
                      <a:pt x="3" y="8"/>
                      <a:pt x="4" y="11"/>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 name="Freeform 618"/>
              <p:cNvSpPr>
                <a:spLocks noEditPoints="1"/>
              </p:cNvSpPr>
              <p:nvPr/>
            </p:nvSpPr>
            <p:spPr bwMode="auto">
              <a:xfrm>
                <a:off x="4662" y="2343"/>
                <a:ext cx="238" cy="332"/>
              </a:xfrm>
              <a:custGeom>
                <a:avLst/>
                <a:gdLst>
                  <a:gd name="T0" fmla="*/ 49 w 101"/>
                  <a:gd name="T1" fmla="*/ 44 h 140"/>
                  <a:gd name="T2" fmla="*/ 8 w 101"/>
                  <a:gd name="T3" fmla="*/ 87 h 140"/>
                  <a:gd name="T4" fmla="*/ 45 w 101"/>
                  <a:gd name="T5" fmla="*/ 99 h 140"/>
                  <a:gd name="T6" fmla="*/ 0 w 101"/>
                  <a:gd name="T7" fmla="*/ 140 h 140"/>
                  <a:gd name="T8" fmla="*/ 101 w 101"/>
                  <a:gd name="T9" fmla="*/ 110 h 140"/>
                  <a:gd name="T10" fmla="*/ 73 w 101"/>
                  <a:gd name="T11" fmla="*/ 0 h 140"/>
                  <a:gd name="T12" fmla="*/ 10 w 101"/>
                  <a:gd name="T13" fmla="*/ 20 h 140"/>
                  <a:gd name="T14" fmla="*/ 10 w 101"/>
                  <a:gd name="T15" fmla="*/ 30 h 140"/>
                  <a:gd name="T16" fmla="*/ 49 w 101"/>
                  <a:gd name="T17" fmla="*/ 44 h 140"/>
                  <a:gd name="T18" fmla="*/ 59 w 101"/>
                  <a:gd name="T19" fmla="*/ 68 h 140"/>
                  <a:gd name="T20" fmla="*/ 80 w 101"/>
                  <a:gd name="T21" fmla="*/ 72 h 140"/>
                  <a:gd name="T22" fmla="*/ 77 w 101"/>
                  <a:gd name="T23" fmla="*/ 96 h 140"/>
                  <a:gd name="T24" fmla="*/ 56 w 101"/>
                  <a:gd name="T25" fmla="*/ 92 h 140"/>
                  <a:gd name="T26" fmla="*/ 59 w 101"/>
                  <a:gd name="T27" fmla="*/ 68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1" h="140">
                    <a:moveTo>
                      <a:pt x="49" y="44"/>
                    </a:moveTo>
                    <a:cubicBezTo>
                      <a:pt x="43" y="50"/>
                      <a:pt x="27" y="68"/>
                      <a:pt x="8" y="87"/>
                    </a:cubicBezTo>
                    <a:cubicBezTo>
                      <a:pt x="19" y="92"/>
                      <a:pt x="36" y="96"/>
                      <a:pt x="45" y="99"/>
                    </a:cubicBezTo>
                    <a:cubicBezTo>
                      <a:pt x="36" y="107"/>
                      <a:pt x="19" y="123"/>
                      <a:pt x="0" y="140"/>
                    </a:cubicBezTo>
                    <a:cubicBezTo>
                      <a:pt x="33" y="131"/>
                      <a:pt x="74" y="119"/>
                      <a:pt x="101" y="110"/>
                    </a:cubicBezTo>
                    <a:cubicBezTo>
                      <a:pt x="97" y="98"/>
                      <a:pt x="80" y="26"/>
                      <a:pt x="73" y="0"/>
                    </a:cubicBezTo>
                    <a:cubicBezTo>
                      <a:pt x="52" y="6"/>
                      <a:pt x="26" y="15"/>
                      <a:pt x="10" y="20"/>
                    </a:cubicBezTo>
                    <a:cubicBezTo>
                      <a:pt x="11" y="24"/>
                      <a:pt x="11" y="27"/>
                      <a:pt x="10" y="30"/>
                    </a:cubicBezTo>
                    <a:cubicBezTo>
                      <a:pt x="23" y="34"/>
                      <a:pt x="37" y="40"/>
                      <a:pt x="49" y="44"/>
                    </a:cubicBezTo>
                    <a:close/>
                    <a:moveTo>
                      <a:pt x="59" y="68"/>
                    </a:moveTo>
                    <a:cubicBezTo>
                      <a:pt x="65" y="63"/>
                      <a:pt x="75" y="65"/>
                      <a:pt x="80" y="72"/>
                    </a:cubicBezTo>
                    <a:cubicBezTo>
                      <a:pt x="85" y="80"/>
                      <a:pt x="83" y="91"/>
                      <a:pt x="77" y="96"/>
                    </a:cubicBezTo>
                    <a:cubicBezTo>
                      <a:pt x="70" y="102"/>
                      <a:pt x="61" y="100"/>
                      <a:pt x="56" y="92"/>
                    </a:cubicBezTo>
                    <a:cubicBezTo>
                      <a:pt x="51" y="84"/>
                      <a:pt x="52" y="74"/>
                      <a:pt x="59" y="68"/>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 name="Freeform 619"/>
              <p:cNvSpPr/>
              <p:nvPr/>
            </p:nvSpPr>
            <p:spPr bwMode="auto">
              <a:xfrm>
                <a:off x="4806" y="1863"/>
                <a:ext cx="33" cy="31"/>
              </a:xfrm>
              <a:custGeom>
                <a:avLst/>
                <a:gdLst>
                  <a:gd name="T0" fmla="*/ 14 w 14"/>
                  <a:gd name="T1" fmla="*/ 12 h 13"/>
                  <a:gd name="T2" fmla="*/ 12 w 14"/>
                  <a:gd name="T3" fmla="*/ 0 h 13"/>
                  <a:gd name="T4" fmla="*/ 0 w 14"/>
                  <a:gd name="T5" fmla="*/ 4 h 13"/>
                  <a:gd name="T6" fmla="*/ 1 w 14"/>
                  <a:gd name="T7" fmla="*/ 13 h 13"/>
                  <a:gd name="T8" fmla="*/ 14 w 14"/>
                  <a:gd name="T9" fmla="*/ 12 h 13"/>
                </a:gdLst>
                <a:ahLst/>
                <a:cxnLst>
                  <a:cxn ang="0">
                    <a:pos x="T0" y="T1"/>
                  </a:cxn>
                  <a:cxn ang="0">
                    <a:pos x="T2" y="T3"/>
                  </a:cxn>
                  <a:cxn ang="0">
                    <a:pos x="T4" y="T5"/>
                  </a:cxn>
                  <a:cxn ang="0">
                    <a:pos x="T6" y="T7"/>
                  </a:cxn>
                  <a:cxn ang="0">
                    <a:pos x="T8" y="T9"/>
                  </a:cxn>
                </a:cxnLst>
                <a:rect l="0" t="0" r="r" b="b"/>
                <a:pathLst>
                  <a:path w="14" h="13">
                    <a:moveTo>
                      <a:pt x="14" y="12"/>
                    </a:moveTo>
                    <a:cubicBezTo>
                      <a:pt x="13" y="8"/>
                      <a:pt x="13" y="4"/>
                      <a:pt x="12" y="0"/>
                    </a:cubicBezTo>
                    <a:cubicBezTo>
                      <a:pt x="8" y="2"/>
                      <a:pt x="4" y="3"/>
                      <a:pt x="0" y="4"/>
                    </a:cubicBezTo>
                    <a:cubicBezTo>
                      <a:pt x="1" y="7"/>
                      <a:pt x="1" y="10"/>
                      <a:pt x="1" y="13"/>
                    </a:cubicBezTo>
                    <a:cubicBezTo>
                      <a:pt x="5" y="13"/>
                      <a:pt x="10" y="13"/>
                      <a:pt x="14" y="12"/>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 name="Freeform 620"/>
              <p:cNvSpPr/>
              <p:nvPr/>
            </p:nvSpPr>
            <p:spPr bwMode="auto">
              <a:xfrm>
                <a:off x="4633" y="2720"/>
                <a:ext cx="253" cy="81"/>
              </a:xfrm>
              <a:custGeom>
                <a:avLst/>
                <a:gdLst>
                  <a:gd name="T0" fmla="*/ 106 w 107"/>
                  <a:gd name="T1" fmla="*/ 0 h 34"/>
                  <a:gd name="T2" fmla="*/ 0 w 107"/>
                  <a:gd name="T3" fmla="*/ 29 h 34"/>
                  <a:gd name="T4" fmla="*/ 1 w 107"/>
                  <a:gd name="T5" fmla="*/ 34 h 34"/>
                  <a:gd name="T6" fmla="*/ 107 w 107"/>
                  <a:gd name="T7" fmla="*/ 4 h 34"/>
                  <a:gd name="T8" fmla="*/ 106 w 107"/>
                  <a:gd name="T9" fmla="*/ 0 h 34"/>
                </a:gdLst>
                <a:ahLst/>
                <a:cxnLst>
                  <a:cxn ang="0">
                    <a:pos x="T0" y="T1"/>
                  </a:cxn>
                  <a:cxn ang="0">
                    <a:pos x="T2" y="T3"/>
                  </a:cxn>
                  <a:cxn ang="0">
                    <a:pos x="T4" y="T5"/>
                  </a:cxn>
                  <a:cxn ang="0">
                    <a:pos x="T6" y="T7"/>
                  </a:cxn>
                  <a:cxn ang="0">
                    <a:pos x="T8" y="T9"/>
                  </a:cxn>
                </a:cxnLst>
                <a:rect l="0" t="0" r="r" b="b"/>
                <a:pathLst>
                  <a:path w="107" h="34">
                    <a:moveTo>
                      <a:pt x="106" y="0"/>
                    </a:moveTo>
                    <a:cubicBezTo>
                      <a:pt x="76" y="8"/>
                      <a:pt x="35" y="19"/>
                      <a:pt x="0" y="29"/>
                    </a:cubicBezTo>
                    <a:cubicBezTo>
                      <a:pt x="0" y="31"/>
                      <a:pt x="1" y="32"/>
                      <a:pt x="1" y="34"/>
                    </a:cubicBezTo>
                    <a:cubicBezTo>
                      <a:pt x="39" y="23"/>
                      <a:pt x="80" y="12"/>
                      <a:pt x="107" y="4"/>
                    </a:cubicBezTo>
                    <a:cubicBezTo>
                      <a:pt x="107" y="3"/>
                      <a:pt x="106" y="2"/>
                      <a:pt x="106" y="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 name="Freeform 621"/>
              <p:cNvSpPr/>
              <p:nvPr/>
            </p:nvSpPr>
            <p:spPr bwMode="auto">
              <a:xfrm>
                <a:off x="4799" y="1837"/>
                <a:ext cx="33" cy="29"/>
              </a:xfrm>
              <a:custGeom>
                <a:avLst/>
                <a:gdLst>
                  <a:gd name="T0" fmla="*/ 0 w 14"/>
                  <a:gd name="T1" fmla="*/ 4 h 12"/>
                  <a:gd name="T2" fmla="*/ 2 w 14"/>
                  <a:gd name="T3" fmla="*/ 12 h 12"/>
                  <a:gd name="T4" fmla="*/ 14 w 14"/>
                  <a:gd name="T5" fmla="*/ 9 h 12"/>
                  <a:gd name="T6" fmla="*/ 11 w 14"/>
                  <a:gd name="T7" fmla="*/ 0 h 12"/>
                  <a:gd name="T8" fmla="*/ 0 w 14"/>
                  <a:gd name="T9" fmla="*/ 4 h 12"/>
                </a:gdLst>
                <a:ahLst/>
                <a:cxnLst>
                  <a:cxn ang="0">
                    <a:pos x="T0" y="T1"/>
                  </a:cxn>
                  <a:cxn ang="0">
                    <a:pos x="T2" y="T3"/>
                  </a:cxn>
                  <a:cxn ang="0">
                    <a:pos x="T4" y="T5"/>
                  </a:cxn>
                  <a:cxn ang="0">
                    <a:pos x="T6" y="T7"/>
                  </a:cxn>
                  <a:cxn ang="0">
                    <a:pos x="T8" y="T9"/>
                  </a:cxn>
                </a:cxnLst>
                <a:rect l="0" t="0" r="r" b="b"/>
                <a:pathLst>
                  <a:path w="14" h="12">
                    <a:moveTo>
                      <a:pt x="0" y="4"/>
                    </a:moveTo>
                    <a:cubicBezTo>
                      <a:pt x="1" y="7"/>
                      <a:pt x="2" y="10"/>
                      <a:pt x="2" y="12"/>
                    </a:cubicBezTo>
                    <a:cubicBezTo>
                      <a:pt x="6" y="12"/>
                      <a:pt x="10" y="11"/>
                      <a:pt x="14" y="9"/>
                    </a:cubicBezTo>
                    <a:cubicBezTo>
                      <a:pt x="13" y="6"/>
                      <a:pt x="12" y="3"/>
                      <a:pt x="11" y="0"/>
                    </a:cubicBezTo>
                    <a:cubicBezTo>
                      <a:pt x="8" y="2"/>
                      <a:pt x="4" y="3"/>
                      <a:pt x="0" y="4"/>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 name="Freeform 622"/>
              <p:cNvSpPr/>
              <p:nvPr/>
            </p:nvSpPr>
            <p:spPr bwMode="auto">
              <a:xfrm>
                <a:off x="4796" y="1946"/>
                <a:ext cx="41" cy="38"/>
              </a:xfrm>
              <a:custGeom>
                <a:avLst/>
                <a:gdLst>
                  <a:gd name="T0" fmla="*/ 0 w 17"/>
                  <a:gd name="T1" fmla="*/ 9 h 16"/>
                  <a:gd name="T2" fmla="*/ 13 w 17"/>
                  <a:gd name="T3" fmla="*/ 16 h 16"/>
                  <a:gd name="T4" fmla="*/ 17 w 17"/>
                  <a:gd name="T5" fmla="*/ 3 h 16"/>
                  <a:gd name="T6" fmla="*/ 3 w 17"/>
                  <a:gd name="T7" fmla="*/ 0 h 16"/>
                  <a:gd name="T8" fmla="*/ 0 w 17"/>
                  <a:gd name="T9" fmla="*/ 9 h 16"/>
                </a:gdLst>
                <a:ahLst/>
                <a:cxnLst>
                  <a:cxn ang="0">
                    <a:pos x="T0" y="T1"/>
                  </a:cxn>
                  <a:cxn ang="0">
                    <a:pos x="T2" y="T3"/>
                  </a:cxn>
                  <a:cxn ang="0">
                    <a:pos x="T4" y="T5"/>
                  </a:cxn>
                  <a:cxn ang="0">
                    <a:pos x="T6" y="T7"/>
                  </a:cxn>
                  <a:cxn ang="0">
                    <a:pos x="T8" y="T9"/>
                  </a:cxn>
                </a:cxnLst>
                <a:rect l="0" t="0" r="r" b="b"/>
                <a:pathLst>
                  <a:path w="17" h="16">
                    <a:moveTo>
                      <a:pt x="0" y="9"/>
                    </a:moveTo>
                    <a:cubicBezTo>
                      <a:pt x="4" y="12"/>
                      <a:pt x="9" y="14"/>
                      <a:pt x="13" y="16"/>
                    </a:cubicBezTo>
                    <a:cubicBezTo>
                      <a:pt x="15" y="12"/>
                      <a:pt x="16" y="8"/>
                      <a:pt x="17" y="3"/>
                    </a:cubicBezTo>
                    <a:cubicBezTo>
                      <a:pt x="13" y="3"/>
                      <a:pt x="8" y="2"/>
                      <a:pt x="3" y="0"/>
                    </a:cubicBezTo>
                    <a:cubicBezTo>
                      <a:pt x="2" y="3"/>
                      <a:pt x="1" y="6"/>
                      <a:pt x="0" y="9"/>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 name="Freeform 623"/>
              <p:cNvSpPr/>
              <p:nvPr/>
            </p:nvSpPr>
            <p:spPr bwMode="auto">
              <a:xfrm>
                <a:off x="4685" y="2931"/>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0" y="0"/>
                      <a:pt x="0" y="0"/>
                    </a:cubicBezTo>
                    <a:cubicBezTo>
                      <a:pt x="0" y="0"/>
                      <a:pt x="0" y="0"/>
                      <a:pt x="0" y="0"/>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 name="Freeform 624"/>
              <p:cNvSpPr/>
              <p:nvPr/>
            </p:nvSpPr>
            <p:spPr bwMode="auto">
              <a:xfrm>
                <a:off x="4669" y="2053"/>
                <a:ext cx="220" cy="162"/>
              </a:xfrm>
              <a:custGeom>
                <a:avLst/>
                <a:gdLst>
                  <a:gd name="T0" fmla="*/ 24 w 93"/>
                  <a:gd name="T1" fmla="*/ 68 h 68"/>
                  <a:gd name="T2" fmla="*/ 93 w 93"/>
                  <a:gd name="T3" fmla="*/ 0 h 68"/>
                  <a:gd name="T4" fmla="*/ 0 w 93"/>
                  <a:gd name="T5" fmla="*/ 45 h 68"/>
                  <a:gd name="T6" fmla="*/ 24 w 93"/>
                  <a:gd name="T7" fmla="*/ 68 h 68"/>
                </a:gdLst>
                <a:ahLst/>
                <a:cxnLst>
                  <a:cxn ang="0">
                    <a:pos x="T0" y="T1"/>
                  </a:cxn>
                  <a:cxn ang="0">
                    <a:pos x="T2" y="T3"/>
                  </a:cxn>
                  <a:cxn ang="0">
                    <a:pos x="T4" y="T5"/>
                  </a:cxn>
                  <a:cxn ang="0">
                    <a:pos x="T6" y="T7"/>
                  </a:cxn>
                </a:cxnLst>
                <a:rect l="0" t="0" r="r" b="b"/>
                <a:pathLst>
                  <a:path w="93" h="68">
                    <a:moveTo>
                      <a:pt x="24" y="68"/>
                    </a:moveTo>
                    <a:cubicBezTo>
                      <a:pt x="57" y="55"/>
                      <a:pt x="84" y="33"/>
                      <a:pt x="93" y="0"/>
                    </a:cubicBezTo>
                    <a:cubicBezTo>
                      <a:pt x="73" y="21"/>
                      <a:pt x="38" y="36"/>
                      <a:pt x="0" y="45"/>
                    </a:cubicBezTo>
                    <a:cubicBezTo>
                      <a:pt x="9" y="50"/>
                      <a:pt x="18" y="57"/>
                      <a:pt x="24" y="68"/>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 name="Freeform 625"/>
              <p:cNvSpPr/>
              <p:nvPr/>
            </p:nvSpPr>
            <p:spPr bwMode="auto">
              <a:xfrm>
                <a:off x="4728" y="2098"/>
                <a:ext cx="156" cy="183"/>
              </a:xfrm>
              <a:custGeom>
                <a:avLst/>
                <a:gdLst>
                  <a:gd name="T0" fmla="*/ 0 w 66"/>
                  <a:gd name="T1" fmla="*/ 52 h 77"/>
                  <a:gd name="T2" fmla="*/ 7 w 66"/>
                  <a:gd name="T3" fmla="*/ 77 h 77"/>
                  <a:gd name="T4" fmla="*/ 66 w 66"/>
                  <a:gd name="T5" fmla="*/ 0 h 77"/>
                  <a:gd name="T6" fmla="*/ 0 w 66"/>
                  <a:gd name="T7" fmla="*/ 52 h 77"/>
                </a:gdLst>
                <a:ahLst/>
                <a:cxnLst>
                  <a:cxn ang="0">
                    <a:pos x="T0" y="T1"/>
                  </a:cxn>
                  <a:cxn ang="0">
                    <a:pos x="T2" y="T3"/>
                  </a:cxn>
                  <a:cxn ang="0">
                    <a:pos x="T4" y="T5"/>
                  </a:cxn>
                  <a:cxn ang="0">
                    <a:pos x="T6" y="T7"/>
                  </a:cxn>
                </a:cxnLst>
                <a:rect l="0" t="0" r="r" b="b"/>
                <a:pathLst>
                  <a:path w="66" h="77">
                    <a:moveTo>
                      <a:pt x="0" y="52"/>
                    </a:moveTo>
                    <a:cubicBezTo>
                      <a:pt x="4" y="59"/>
                      <a:pt x="6" y="67"/>
                      <a:pt x="7" y="77"/>
                    </a:cubicBezTo>
                    <a:cubicBezTo>
                      <a:pt x="33" y="61"/>
                      <a:pt x="55" y="36"/>
                      <a:pt x="66" y="0"/>
                    </a:cubicBezTo>
                    <a:cubicBezTo>
                      <a:pt x="49" y="25"/>
                      <a:pt x="26" y="42"/>
                      <a:pt x="0" y="52"/>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 name="Freeform 626"/>
              <p:cNvSpPr/>
              <p:nvPr/>
            </p:nvSpPr>
            <p:spPr bwMode="auto">
              <a:xfrm>
                <a:off x="4782" y="1972"/>
                <a:ext cx="45" cy="41"/>
              </a:xfrm>
              <a:custGeom>
                <a:avLst/>
                <a:gdLst>
                  <a:gd name="T0" fmla="*/ 0 w 19"/>
                  <a:gd name="T1" fmla="*/ 8 h 17"/>
                  <a:gd name="T2" fmla="*/ 13 w 19"/>
                  <a:gd name="T3" fmla="*/ 17 h 17"/>
                  <a:gd name="T4" fmla="*/ 19 w 19"/>
                  <a:gd name="T5" fmla="*/ 7 h 17"/>
                  <a:gd name="T6" fmla="*/ 5 w 19"/>
                  <a:gd name="T7" fmla="*/ 0 h 17"/>
                  <a:gd name="T8" fmla="*/ 0 w 19"/>
                  <a:gd name="T9" fmla="*/ 8 h 17"/>
                </a:gdLst>
                <a:ahLst/>
                <a:cxnLst>
                  <a:cxn ang="0">
                    <a:pos x="T0" y="T1"/>
                  </a:cxn>
                  <a:cxn ang="0">
                    <a:pos x="T2" y="T3"/>
                  </a:cxn>
                  <a:cxn ang="0">
                    <a:pos x="T4" y="T5"/>
                  </a:cxn>
                  <a:cxn ang="0">
                    <a:pos x="T6" y="T7"/>
                  </a:cxn>
                  <a:cxn ang="0">
                    <a:pos x="T8" y="T9"/>
                  </a:cxn>
                </a:cxnLst>
                <a:rect l="0" t="0" r="r" b="b"/>
                <a:pathLst>
                  <a:path w="19" h="17">
                    <a:moveTo>
                      <a:pt x="0" y="8"/>
                    </a:moveTo>
                    <a:cubicBezTo>
                      <a:pt x="4" y="11"/>
                      <a:pt x="8" y="15"/>
                      <a:pt x="13" y="17"/>
                    </a:cubicBezTo>
                    <a:cubicBezTo>
                      <a:pt x="15" y="14"/>
                      <a:pt x="17" y="11"/>
                      <a:pt x="19" y="7"/>
                    </a:cubicBezTo>
                    <a:cubicBezTo>
                      <a:pt x="14" y="6"/>
                      <a:pt x="9" y="3"/>
                      <a:pt x="5" y="0"/>
                    </a:cubicBezTo>
                    <a:cubicBezTo>
                      <a:pt x="4" y="3"/>
                      <a:pt x="2" y="6"/>
                      <a:pt x="0" y="8"/>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 name="Freeform 627"/>
              <p:cNvSpPr/>
              <p:nvPr/>
            </p:nvSpPr>
            <p:spPr bwMode="auto">
              <a:xfrm>
                <a:off x="4808" y="2865"/>
                <a:ext cx="78" cy="57"/>
              </a:xfrm>
              <a:custGeom>
                <a:avLst/>
                <a:gdLst>
                  <a:gd name="T0" fmla="*/ 0 w 33"/>
                  <a:gd name="T1" fmla="*/ 14 h 24"/>
                  <a:gd name="T2" fmla="*/ 25 w 33"/>
                  <a:gd name="T3" fmla="*/ 24 h 24"/>
                  <a:gd name="T4" fmla="*/ 12 w 33"/>
                  <a:gd name="T5" fmla="*/ 1 h 24"/>
                  <a:gd name="T6" fmla="*/ 0 w 33"/>
                  <a:gd name="T7" fmla="*/ 14 h 24"/>
                </a:gdLst>
                <a:ahLst/>
                <a:cxnLst>
                  <a:cxn ang="0">
                    <a:pos x="T0" y="T1"/>
                  </a:cxn>
                  <a:cxn ang="0">
                    <a:pos x="T2" y="T3"/>
                  </a:cxn>
                  <a:cxn ang="0">
                    <a:pos x="T4" y="T5"/>
                  </a:cxn>
                  <a:cxn ang="0">
                    <a:pos x="T6" y="T7"/>
                  </a:cxn>
                </a:cxnLst>
                <a:rect l="0" t="0" r="r" b="b"/>
                <a:pathLst>
                  <a:path w="33" h="24">
                    <a:moveTo>
                      <a:pt x="0" y="14"/>
                    </a:moveTo>
                    <a:cubicBezTo>
                      <a:pt x="8" y="17"/>
                      <a:pt x="16" y="20"/>
                      <a:pt x="25" y="24"/>
                    </a:cubicBezTo>
                    <a:cubicBezTo>
                      <a:pt x="33" y="13"/>
                      <a:pt x="23" y="0"/>
                      <a:pt x="12" y="1"/>
                    </a:cubicBezTo>
                    <a:cubicBezTo>
                      <a:pt x="9" y="6"/>
                      <a:pt x="5" y="11"/>
                      <a:pt x="0" y="14"/>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 name="Freeform 628"/>
              <p:cNvSpPr/>
              <p:nvPr/>
            </p:nvSpPr>
            <p:spPr bwMode="auto">
              <a:xfrm>
                <a:off x="4796" y="2509"/>
                <a:ext cx="50" cy="57"/>
              </a:xfrm>
              <a:custGeom>
                <a:avLst/>
                <a:gdLst>
                  <a:gd name="T0" fmla="*/ 16 w 21"/>
                  <a:gd name="T1" fmla="*/ 21 h 24"/>
                  <a:gd name="T2" fmla="*/ 18 w 21"/>
                  <a:gd name="T3" fmla="*/ 6 h 24"/>
                  <a:gd name="T4" fmla="*/ 5 w 21"/>
                  <a:gd name="T5" fmla="*/ 4 h 24"/>
                  <a:gd name="T6" fmla="*/ 3 w 21"/>
                  <a:gd name="T7" fmla="*/ 18 h 24"/>
                  <a:gd name="T8" fmla="*/ 16 w 21"/>
                  <a:gd name="T9" fmla="*/ 21 h 24"/>
                </a:gdLst>
                <a:ahLst/>
                <a:cxnLst>
                  <a:cxn ang="0">
                    <a:pos x="T0" y="T1"/>
                  </a:cxn>
                  <a:cxn ang="0">
                    <a:pos x="T2" y="T3"/>
                  </a:cxn>
                  <a:cxn ang="0">
                    <a:pos x="T4" y="T5"/>
                  </a:cxn>
                  <a:cxn ang="0">
                    <a:pos x="T6" y="T7"/>
                  </a:cxn>
                  <a:cxn ang="0">
                    <a:pos x="T8" y="T9"/>
                  </a:cxn>
                </a:cxnLst>
                <a:rect l="0" t="0" r="r" b="b"/>
                <a:pathLst>
                  <a:path w="21" h="24">
                    <a:moveTo>
                      <a:pt x="16" y="21"/>
                    </a:moveTo>
                    <a:cubicBezTo>
                      <a:pt x="20" y="18"/>
                      <a:pt x="21" y="11"/>
                      <a:pt x="18" y="6"/>
                    </a:cubicBezTo>
                    <a:cubicBezTo>
                      <a:pt x="15" y="1"/>
                      <a:pt x="9" y="0"/>
                      <a:pt x="5" y="4"/>
                    </a:cubicBezTo>
                    <a:cubicBezTo>
                      <a:pt x="1" y="7"/>
                      <a:pt x="0" y="14"/>
                      <a:pt x="3" y="18"/>
                    </a:cubicBezTo>
                    <a:cubicBezTo>
                      <a:pt x="6" y="23"/>
                      <a:pt x="12" y="24"/>
                      <a:pt x="16" y="21"/>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 name="Freeform 629"/>
              <p:cNvSpPr/>
              <p:nvPr/>
            </p:nvSpPr>
            <p:spPr bwMode="auto">
              <a:xfrm>
                <a:off x="4813" y="2257"/>
                <a:ext cx="12" cy="31"/>
              </a:xfrm>
              <a:custGeom>
                <a:avLst/>
                <a:gdLst>
                  <a:gd name="T0" fmla="*/ 0 w 5"/>
                  <a:gd name="T1" fmla="*/ 13 h 13"/>
                  <a:gd name="T2" fmla="*/ 4 w 5"/>
                  <a:gd name="T3" fmla="*/ 11 h 13"/>
                  <a:gd name="T4" fmla="*/ 0 w 5"/>
                  <a:gd name="T5" fmla="*/ 0 h 13"/>
                  <a:gd name="T6" fmla="*/ 0 w 5"/>
                  <a:gd name="T7" fmla="*/ 13 h 13"/>
                </a:gdLst>
                <a:ahLst/>
                <a:cxnLst>
                  <a:cxn ang="0">
                    <a:pos x="T0" y="T1"/>
                  </a:cxn>
                  <a:cxn ang="0">
                    <a:pos x="T2" y="T3"/>
                  </a:cxn>
                  <a:cxn ang="0">
                    <a:pos x="T4" y="T5"/>
                  </a:cxn>
                  <a:cxn ang="0">
                    <a:pos x="T6" y="T7"/>
                  </a:cxn>
                </a:cxnLst>
                <a:rect l="0" t="0" r="r" b="b"/>
                <a:pathLst>
                  <a:path w="5" h="13">
                    <a:moveTo>
                      <a:pt x="0" y="13"/>
                    </a:moveTo>
                    <a:cubicBezTo>
                      <a:pt x="1" y="12"/>
                      <a:pt x="3" y="12"/>
                      <a:pt x="4" y="11"/>
                    </a:cubicBezTo>
                    <a:cubicBezTo>
                      <a:pt x="5" y="7"/>
                      <a:pt x="3" y="3"/>
                      <a:pt x="0" y="0"/>
                    </a:cubicBezTo>
                    <a:lnTo>
                      <a:pt x="0" y="13"/>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 name="Freeform 630"/>
              <p:cNvSpPr/>
              <p:nvPr/>
            </p:nvSpPr>
            <p:spPr bwMode="auto">
              <a:xfrm>
                <a:off x="4451" y="2006"/>
                <a:ext cx="428" cy="166"/>
              </a:xfrm>
              <a:custGeom>
                <a:avLst/>
                <a:gdLst>
                  <a:gd name="T0" fmla="*/ 0 w 181"/>
                  <a:gd name="T1" fmla="*/ 58 h 70"/>
                  <a:gd name="T2" fmla="*/ 1 w 181"/>
                  <a:gd name="T3" fmla="*/ 69 h 70"/>
                  <a:gd name="T4" fmla="*/ 28 w 181"/>
                  <a:gd name="T5" fmla="*/ 69 h 70"/>
                  <a:gd name="T6" fmla="*/ 86 w 181"/>
                  <a:gd name="T7" fmla="*/ 62 h 70"/>
                  <a:gd name="T8" fmla="*/ 181 w 181"/>
                  <a:gd name="T9" fmla="*/ 18 h 70"/>
                  <a:gd name="T10" fmla="*/ 0 w 181"/>
                  <a:gd name="T11" fmla="*/ 58 h 70"/>
                </a:gdLst>
                <a:ahLst/>
                <a:cxnLst>
                  <a:cxn ang="0">
                    <a:pos x="T0" y="T1"/>
                  </a:cxn>
                  <a:cxn ang="0">
                    <a:pos x="T2" y="T3"/>
                  </a:cxn>
                  <a:cxn ang="0">
                    <a:pos x="T4" y="T5"/>
                  </a:cxn>
                  <a:cxn ang="0">
                    <a:pos x="T6" y="T7"/>
                  </a:cxn>
                  <a:cxn ang="0">
                    <a:pos x="T8" y="T9"/>
                  </a:cxn>
                  <a:cxn ang="0">
                    <a:pos x="T10" y="T11"/>
                  </a:cxn>
                </a:cxnLst>
                <a:rect l="0" t="0" r="r" b="b"/>
                <a:pathLst>
                  <a:path w="181" h="70">
                    <a:moveTo>
                      <a:pt x="0" y="58"/>
                    </a:moveTo>
                    <a:cubicBezTo>
                      <a:pt x="1" y="62"/>
                      <a:pt x="1" y="65"/>
                      <a:pt x="1" y="69"/>
                    </a:cubicBezTo>
                    <a:cubicBezTo>
                      <a:pt x="10" y="70"/>
                      <a:pt x="19" y="70"/>
                      <a:pt x="28" y="69"/>
                    </a:cubicBezTo>
                    <a:cubicBezTo>
                      <a:pt x="44" y="57"/>
                      <a:pt x="67" y="54"/>
                      <a:pt x="86" y="62"/>
                    </a:cubicBezTo>
                    <a:cubicBezTo>
                      <a:pt x="131" y="52"/>
                      <a:pt x="170" y="36"/>
                      <a:pt x="181" y="18"/>
                    </a:cubicBezTo>
                    <a:cubicBezTo>
                      <a:pt x="115" y="61"/>
                      <a:pt x="52" y="0"/>
                      <a:pt x="0" y="58"/>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 name="Freeform 631"/>
              <p:cNvSpPr/>
              <p:nvPr/>
            </p:nvSpPr>
            <p:spPr bwMode="auto">
              <a:xfrm>
                <a:off x="4766" y="1996"/>
                <a:ext cx="45" cy="45"/>
              </a:xfrm>
              <a:custGeom>
                <a:avLst/>
                <a:gdLst>
                  <a:gd name="T0" fmla="*/ 0 w 19"/>
                  <a:gd name="T1" fmla="*/ 7 h 19"/>
                  <a:gd name="T2" fmla="*/ 12 w 19"/>
                  <a:gd name="T3" fmla="*/ 19 h 19"/>
                  <a:gd name="T4" fmla="*/ 19 w 19"/>
                  <a:gd name="T5" fmla="*/ 9 h 19"/>
                  <a:gd name="T6" fmla="*/ 6 w 19"/>
                  <a:gd name="T7" fmla="*/ 0 h 19"/>
                  <a:gd name="T8" fmla="*/ 0 w 19"/>
                  <a:gd name="T9" fmla="*/ 7 h 19"/>
                </a:gdLst>
                <a:ahLst/>
                <a:cxnLst>
                  <a:cxn ang="0">
                    <a:pos x="T0" y="T1"/>
                  </a:cxn>
                  <a:cxn ang="0">
                    <a:pos x="T2" y="T3"/>
                  </a:cxn>
                  <a:cxn ang="0">
                    <a:pos x="T4" y="T5"/>
                  </a:cxn>
                  <a:cxn ang="0">
                    <a:pos x="T6" y="T7"/>
                  </a:cxn>
                  <a:cxn ang="0">
                    <a:pos x="T8" y="T9"/>
                  </a:cxn>
                </a:cxnLst>
                <a:rect l="0" t="0" r="r" b="b"/>
                <a:pathLst>
                  <a:path w="19" h="19">
                    <a:moveTo>
                      <a:pt x="0" y="7"/>
                    </a:moveTo>
                    <a:cubicBezTo>
                      <a:pt x="3" y="11"/>
                      <a:pt x="7" y="16"/>
                      <a:pt x="12" y="19"/>
                    </a:cubicBezTo>
                    <a:cubicBezTo>
                      <a:pt x="14" y="16"/>
                      <a:pt x="17" y="13"/>
                      <a:pt x="19" y="9"/>
                    </a:cubicBezTo>
                    <a:cubicBezTo>
                      <a:pt x="15" y="7"/>
                      <a:pt x="10" y="4"/>
                      <a:pt x="6" y="0"/>
                    </a:cubicBezTo>
                    <a:cubicBezTo>
                      <a:pt x="4" y="3"/>
                      <a:pt x="2" y="5"/>
                      <a:pt x="0" y="7"/>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 name="Freeform 632"/>
              <p:cNvSpPr/>
              <p:nvPr/>
            </p:nvSpPr>
            <p:spPr bwMode="auto">
              <a:xfrm>
                <a:off x="4801" y="2253"/>
                <a:ext cx="10" cy="38"/>
              </a:xfrm>
              <a:custGeom>
                <a:avLst/>
                <a:gdLst>
                  <a:gd name="T0" fmla="*/ 0 w 4"/>
                  <a:gd name="T1" fmla="*/ 16 h 16"/>
                  <a:gd name="T2" fmla="*/ 3 w 4"/>
                  <a:gd name="T3" fmla="*/ 15 h 16"/>
                  <a:gd name="T4" fmla="*/ 4 w 4"/>
                  <a:gd name="T5" fmla="*/ 1 h 16"/>
                  <a:gd name="T6" fmla="*/ 0 w 4"/>
                  <a:gd name="T7" fmla="*/ 0 h 16"/>
                  <a:gd name="T8" fmla="*/ 0 w 4"/>
                  <a:gd name="T9" fmla="*/ 16 h 16"/>
                </a:gdLst>
                <a:ahLst/>
                <a:cxnLst>
                  <a:cxn ang="0">
                    <a:pos x="T0" y="T1"/>
                  </a:cxn>
                  <a:cxn ang="0">
                    <a:pos x="T2" y="T3"/>
                  </a:cxn>
                  <a:cxn ang="0">
                    <a:pos x="T4" y="T5"/>
                  </a:cxn>
                  <a:cxn ang="0">
                    <a:pos x="T6" y="T7"/>
                  </a:cxn>
                  <a:cxn ang="0">
                    <a:pos x="T8" y="T9"/>
                  </a:cxn>
                </a:cxnLst>
                <a:rect l="0" t="0" r="r" b="b"/>
                <a:pathLst>
                  <a:path w="4" h="16">
                    <a:moveTo>
                      <a:pt x="0" y="16"/>
                    </a:moveTo>
                    <a:cubicBezTo>
                      <a:pt x="3" y="15"/>
                      <a:pt x="3" y="15"/>
                      <a:pt x="3" y="15"/>
                    </a:cubicBezTo>
                    <a:cubicBezTo>
                      <a:pt x="4" y="1"/>
                      <a:pt x="4" y="1"/>
                      <a:pt x="4" y="1"/>
                    </a:cubicBezTo>
                    <a:cubicBezTo>
                      <a:pt x="3" y="1"/>
                      <a:pt x="2" y="0"/>
                      <a:pt x="0" y="0"/>
                    </a:cubicBezTo>
                    <a:lnTo>
                      <a:pt x="0" y="16"/>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 name="Freeform 633"/>
              <p:cNvSpPr/>
              <p:nvPr/>
            </p:nvSpPr>
            <p:spPr bwMode="auto">
              <a:xfrm>
                <a:off x="4785" y="2255"/>
                <a:ext cx="14" cy="40"/>
              </a:xfrm>
              <a:custGeom>
                <a:avLst/>
                <a:gdLst>
                  <a:gd name="T0" fmla="*/ 5 w 6"/>
                  <a:gd name="T1" fmla="*/ 16 h 17"/>
                  <a:gd name="T2" fmla="*/ 6 w 6"/>
                  <a:gd name="T3" fmla="*/ 0 h 17"/>
                  <a:gd name="T4" fmla="*/ 1 w 6"/>
                  <a:gd name="T5" fmla="*/ 4 h 17"/>
                  <a:gd name="T6" fmla="*/ 0 w 6"/>
                  <a:gd name="T7" fmla="*/ 17 h 17"/>
                  <a:gd name="T8" fmla="*/ 5 w 6"/>
                  <a:gd name="T9" fmla="*/ 16 h 17"/>
                </a:gdLst>
                <a:ahLst/>
                <a:cxnLst>
                  <a:cxn ang="0">
                    <a:pos x="T0" y="T1"/>
                  </a:cxn>
                  <a:cxn ang="0">
                    <a:pos x="T2" y="T3"/>
                  </a:cxn>
                  <a:cxn ang="0">
                    <a:pos x="T4" y="T5"/>
                  </a:cxn>
                  <a:cxn ang="0">
                    <a:pos x="T6" y="T7"/>
                  </a:cxn>
                  <a:cxn ang="0">
                    <a:pos x="T8" y="T9"/>
                  </a:cxn>
                </a:cxnLst>
                <a:rect l="0" t="0" r="r" b="b"/>
                <a:pathLst>
                  <a:path w="6" h="17">
                    <a:moveTo>
                      <a:pt x="5" y="16"/>
                    </a:moveTo>
                    <a:cubicBezTo>
                      <a:pt x="6" y="0"/>
                      <a:pt x="6" y="0"/>
                      <a:pt x="6" y="0"/>
                    </a:cubicBezTo>
                    <a:cubicBezTo>
                      <a:pt x="4" y="1"/>
                      <a:pt x="3" y="2"/>
                      <a:pt x="1" y="4"/>
                    </a:cubicBezTo>
                    <a:cubicBezTo>
                      <a:pt x="0" y="17"/>
                      <a:pt x="0" y="17"/>
                      <a:pt x="0" y="17"/>
                    </a:cubicBezTo>
                    <a:lnTo>
                      <a:pt x="5" y="16"/>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 name="Freeform 634"/>
              <p:cNvSpPr/>
              <p:nvPr/>
            </p:nvSpPr>
            <p:spPr bwMode="auto">
              <a:xfrm>
                <a:off x="4756" y="2756"/>
                <a:ext cx="102" cy="137"/>
              </a:xfrm>
              <a:custGeom>
                <a:avLst/>
                <a:gdLst>
                  <a:gd name="T0" fmla="*/ 28 w 43"/>
                  <a:gd name="T1" fmla="*/ 0 h 58"/>
                  <a:gd name="T2" fmla="*/ 11 w 43"/>
                  <a:gd name="T3" fmla="*/ 5 h 58"/>
                  <a:gd name="T4" fmla="*/ 0 w 43"/>
                  <a:gd name="T5" fmla="*/ 51 h 58"/>
                  <a:gd name="T6" fmla="*/ 18 w 43"/>
                  <a:gd name="T7" fmla="*/ 58 h 58"/>
                  <a:gd name="T8" fmla="*/ 28 w 43"/>
                  <a:gd name="T9" fmla="*/ 0 h 58"/>
                </a:gdLst>
                <a:ahLst/>
                <a:cxnLst>
                  <a:cxn ang="0">
                    <a:pos x="T0" y="T1"/>
                  </a:cxn>
                  <a:cxn ang="0">
                    <a:pos x="T2" y="T3"/>
                  </a:cxn>
                  <a:cxn ang="0">
                    <a:pos x="T4" y="T5"/>
                  </a:cxn>
                  <a:cxn ang="0">
                    <a:pos x="T6" y="T7"/>
                  </a:cxn>
                  <a:cxn ang="0">
                    <a:pos x="T8" y="T9"/>
                  </a:cxn>
                </a:cxnLst>
                <a:rect l="0" t="0" r="r" b="b"/>
                <a:pathLst>
                  <a:path w="43" h="58">
                    <a:moveTo>
                      <a:pt x="28" y="0"/>
                    </a:moveTo>
                    <a:cubicBezTo>
                      <a:pt x="23" y="2"/>
                      <a:pt x="17" y="4"/>
                      <a:pt x="11" y="5"/>
                    </a:cubicBezTo>
                    <a:cubicBezTo>
                      <a:pt x="22" y="25"/>
                      <a:pt x="14" y="43"/>
                      <a:pt x="0" y="51"/>
                    </a:cubicBezTo>
                    <a:cubicBezTo>
                      <a:pt x="5" y="53"/>
                      <a:pt x="11" y="56"/>
                      <a:pt x="18" y="58"/>
                    </a:cubicBezTo>
                    <a:cubicBezTo>
                      <a:pt x="33" y="50"/>
                      <a:pt x="43" y="23"/>
                      <a:pt x="28" y="0"/>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 name="Freeform 635"/>
              <p:cNvSpPr>
                <a:spLocks noEditPoints="1"/>
              </p:cNvSpPr>
              <p:nvPr/>
            </p:nvSpPr>
            <p:spPr bwMode="auto">
              <a:xfrm>
                <a:off x="4472" y="1700"/>
                <a:ext cx="346" cy="356"/>
              </a:xfrm>
              <a:custGeom>
                <a:avLst/>
                <a:gdLst>
                  <a:gd name="T0" fmla="*/ 124 w 146"/>
                  <a:gd name="T1" fmla="*/ 46 h 150"/>
                  <a:gd name="T2" fmla="*/ 36 w 146"/>
                  <a:gd name="T3" fmla="*/ 18 h 150"/>
                  <a:gd name="T4" fmla="*/ 27 w 146"/>
                  <a:gd name="T5" fmla="*/ 112 h 150"/>
                  <a:gd name="T6" fmla="*/ 9 w 146"/>
                  <a:gd name="T7" fmla="*/ 150 h 150"/>
                  <a:gd name="T8" fmla="*/ 46 w 146"/>
                  <a:gd name="T9" fmla="*/ 132 h 150"/>
                  <a:gd name="T10" fmla="*/ 110 w 146"/>
                  <a:gd name="T11" fmla="*/ 135 h 150"/>
                  <a:gd name="T12" fmla="*/ 124 w 146"/>
                  <a:gd name="T13" fmla="*/ 46 h 150"/>
                  <a:gd name="T14" fmla="*/ 116 w 146"/>
                  <a:gd name="T15" fmla="*/ 57 h 150"/>
                  <a:gd name="T16" fmla="*/ 69 w 146"/>
                  <a:gd name="T17" fmla="*/ 99 h 150"/>
                  <a:gd name="T18" fmla="*/ 62 w 146"/>
                  <a:gd name="T19" fmla="*/ 94 h 150"/>
                  <a:gd name="T20" fmla="*/ 98 w 146"/>
                  <a:gd name="T21" fmla="*/ 46 h 150"/>
                  <a:gd name="T22" fmla="*/ 116 w 146"/>
                  <a:gd name="T23" fmla="*/ 57 h 150"/>
                  <a:gd name="T24" fmla="*/ 41 w 146"/>
                  <a:gd name="T25" fmla="*/ 97 h 150"/>
                  <a:gd name="T26" fmla="*/ 29 w 146"/>
                  <a:gd name="T27" fmla="*/ 95 h 150"/>
                  <a:gd name="T28" fmla="*/ 31 w 146"/>
                  <a:gd name="T29" fmla="*/ 84 h 150"/>
                  <a:gd name="T30" fmla="*/ 42 w 146"/>
                  <a:gd name="T31" fmla="*/ 86 h 150"/>
                  <a:gd name="T32" fmla="*/ 41 w 146"/>
                  <a:gd name="T33" fmla="*/ 97 h 150"/>
                  <a:gd name="T34" fmla="*/ 36 w 146"/>
                  <a:gd name="T35" fmla="*/ 76 h 150"/>
                  <a:gd name="T36" fmla="*/ 47 w 146"/>
                  <a:gd name="T37" fmla="*/ 49 h 150"/>
                  <a:gd name="T38" fmla="*/ 65 w 146"/>
                  <a:gd name="T39" fmla="*/ 46 h 150"/>
                  <a:gd name="T40" fmla="*/ 58 w 146"/>
                  <a:gd name="T41" fmla="*/ 41 h 150"/>
                  <a:gd name="T42" fmla="*/ 53 w 146"/>
                  <a:gd name="T43" fmla="*/ 28 h 150"/>
                  <a:gd name="T44" fmla="*/ 85 w 146"/>
                  <a:gd name="T45" fmla="*/ 51 h 150"/>
                  <a:gd name="T46" fmla="*/ 60 w 146"/>
                  <a:gd name="T47" fmla="*/ 63 h 150"/>
                  <a:gd name="T48" fmla="*/ 47 w 146"/>
                  <a:gd name="T49" fmla="*/ 81 h 150"/>
                  <a:gd name="T50" fmla="*/ 36 w 146"/>
                  <a:gd name="T51" fmla="*/ 76 h 150"/>
                  <a:gd name="T52" fmla="*/ 51 w 146"/>
                  <a:gd name="T53" fmla="*/ 113 h 150"/>
                  <a:gd name="T54" fmla="*/ 52 w 146"/>
                  <a:gd name="T55" fmla="*/ 102 h 150"/>
                  <a:gd name="T56" fmla="*/ 63 w 146"/>
                  <a:gd name="T57" fmla="*/ 104 h 150"/>
                  <a:gd name="T58" fmla="*/ 62 w 146"/>
                  <a:gd name="T59" fmla="*/ 115 h 150"/>
                  <a:gd name="T60" fmla="*/ 51 w 146"/>
                  <a:gd name="T61" fmla="*/ 113 h 150"/>
                  <a:gd name="T62" fmla="*/ 73 w 146"/>
                  <a:gd name="T63" fmla="*/ 124 h 150"/>
                  <a:gd name="T64" fmla="*/ 65 w 146"/>
                  <a:gd name="T65" fmla="*/ 122 h 150"/>
                  <a:gd name="T66" fmla="*/ 66 w 146"/>
                  <a:gd name="T67" fmla="*/ 114 h 150"/>
                  <a:gd name="T68" fmla="*/ 74 w 146"/>
                  <a:gd name="T69" fmla="*/ 115 h 150"/>
                  <a:gd name="T70" fmla="*/ 73 w 146"/>
                  <a:gd name="T71" fmla="*/ 124 h 150"/>
                  <a:gd name="T72" fmla="*/ 82 w 146"/>
                  <a:gd name="T73" fmla="*/ 113 h 150"/>
                  <a:gd name="T74" fmla="*/ 74 w 146"/>
                  <a:gd name="T75" fmla="*/ 105 h 150"/>
                  <a:gd name="T76" fmla="*/ 119 w 146"/>
                  <a:gd name="T77" fmla="*/ 65 h 150"/>
                  <a:gd name="T78" fmla="*/ 130 w 146"/>
                  <a:gd name="T79" fmla="*/ 82 h 150"/>
                  <a:gd name="T80" fmla="*/ 82 w 146"/>
                  <a:gd name="T81" fmla="*/ 11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6" h="150">
                    <a:moveTo>
                      <a:pt x="124" y="46"/>
                    </a:moveTo>
                    <a:cubicBezTo>
                      <a:pt x="102" y="13"/>
                      <a:pt x="69" y="0"/>
                      <a:pt x="36" y="18"/>
                    </a:cubicBezTo>
                    <a:cubicBezTo>
                      <a:pt x="6" y="34"/>
                      <a:pt x="0" y="79"/>
                      <a:pt x="27" y="112"/>
                    </a:cubicBezTo>
                    <a:cubicBezTo>
                      <a:pt x="25" y="118"/>
                      <a:pt x="13" y="140"/>
                      <a:pt x="9" y="150"/>
                    </a:cubicBezTo>
                    <a:cubicBezTo>
                      <a:pt x="20" y="145"/>
                      <a:pt x="37" y="134"/>
                      <a:pt x="46" y="132"/>
                    </a:cubicBezTo>
                    <a:cubicBezTo>
                      <a:pt x="65" y="144"/>
                      <a:pt x="89" y="148"/>
                      <a:pt x="110" y="135"/>
                    </a:cubicBezTo>
                    <a:cubicBezTo>
                      <a:pt x="140" y="118"/>
                      <a:pt x="146" y="78"/>
                      <a:pt x="124" y="46"/>
                    </a:cubicBezTo>
                    <a:close/>
                    <a:moveTo>
                      <a:pt x="116" y="57"/>
                    </a:moveTo>
                    <a:cubicBezTo>
                      <a:pt x="69" y="99"/>
                      <a:pt x="69" y="99"/>
                      <a:pt x="69" y="99"/>
                    </a:cubicBezTo>
                    <a:cubicBezTo>
                      <a:pt x="62" y="94"/>
                      <a:pt x="62" y="94"/>
                      <a:pt x="62" y="94"/>
                    </a:cubicBezTo>
                    <a:cubicBezTo>
                      <a:pt x="98" y="46"/>
                      <a:pt x="98" y="46"/>
                      <a:pt x="98" y="46"/>
                    </a:cubicBezTo>
                    <a:lnTo>
                      <a:pt x="116" y="57"/>
                    </a:lnTo>
                    <a:close/>
                    <a:moveTo>
                      <a:pt x="41" y="97"/>
                    </a:moveTo>
                    <a:cubicBezTo>
                      <a:pt x="37" y="100"/>
                      <a:pt x="32" y="99"/>
                      <a:pt x="29" y="95"/>
                    </a:cubicBezTo>
                    <a:cubicBezTo>
                      <a:pt x="27" y="92"/>
                      <a:pt x="27" y="87"/>
                      <a:pt x="31" y="84"/>
                    </a:cubicBezTo>
                    <a:cubicBezTo>
                      <a:pt x="35" y="81"/>
                      <a:pt x="40" y="82"/>
                      <a:pt x="42" y="86"/>
                    </a:cubicBezTo>
                    <a:cubicBezTo>
                      <a:pt x="45" y="90"/>
                      <a:pt x="44" y="95"/>
                      <a:pt x="41" y="97"/>
                    </a:cubicBezTo>
                    <a:close/>
                    <a:moveTo>
                      <a:pt x="36" y="76"/>
                    </a:moveTo>
                    <a:cubicBezTo>
                      <a:pt x="37" y="70"/>
                      <a:pt x="41" y="53"/>
                      <a:pt x="47" y="49"/>
                    </a:cubicBezTo>
                    <a:cubicBezTo>
                      <a:pt x="55" y="45"/>
                      <a:pt x="63" y="52"/>
                      <a:pt x="65" y="46"/>
                    </a:cubicBezTo>
                    <a:cubicBezTo>
                      <a:pt x="67" y="41"/>
                      <a:pt x="61" y="40"/>
                      <a:pt x="58" y="41"/>
                    </a:cubicBezTo>
                    <a:cubicBezTo>
                      <a:pt x="53" y="28"/>
                      <a:pt x="53" y="28"/>
                      <a:pt x="53" y="28"/>
                    </a:cubicBezTo>
                    <a:cubicBezTo>
                      <a:pt x="78" y="17"/>
                      <a:pt x="91" y="40"/>
                      <a:pt x="85" y="51"/>
                    </a:cubicBezTo>
                    <a:cubicBezTo>
                      <a:pt x="77" y="65"/>
                      <a:pt x="67" y="60"/>
                      <a:pt x="60" y="63"/>
                    </a:cubicBezTo>
                    <a:cubicBezTo>
                      <a:pt x="52" y="67"/>
                      <a:pt x="50" y="74"/>
                      <a:pt x="47" y="81"/>
                    </a:cubicBezTo>
                    <a:lnTo>
                      <a:pt x="36" y="76"/>
                    </a:lnTo>
                    <a:close/>
                    <a:moveTo>
                      <a:pt x="51" y="113"/>
                    </a:moveTo>
                    <a:cubicBezTo>
                      <a:pt x="48" y="109"/>
                      <a:pt x="49" y="104"/>
                      <a:pt x="52" y="102"/>
                    </a:cubicBezTo>
                    <a:cubicBezTo>
                      <a:pt x="56" y="99"/>
                      <a:pt x="61" y="100"/>
                      <a:pt x="63" y="104"/>
                    </a:cubicBezTo>
                    <a:cubicBezTo>
                      <a:pt x="66" y="107"/>
                      <a:pt x="65" y="112"/>
                      <a:pt x="62" y="115"/>
                    </a:cubicBezTo>
                    <a:cubicBezTo>
                      <a:pt x="58" y="117"/>
                      <a:pt x="53" y="116"/>
                      <a:pt x="51" y="113"/>
                    </a:cubicBezTo>
                    <a:close/>
                    <a:moveTo>
                      <a:pt x="73" y="124"/>
                    </a:moveTo>
                    <a:cubicBezTo>
                      <a:pt x="70" y="125"/>
                      <a:pt x="67" y="125"/>
                      <a:pt x="65" y="122"/>
                    </a:cubicBezTo>
                    <a:cubicBezTo>
                      <a:pt x="63" y="120"/>
                      <a:pt x="63" y="116"/>
                      <a:pt x="66" y="114"/>
                    </a:cubicBezTo>
                    <a:cubicBezTo>
                      <a:pt x="69" y="112"/>
                      <a:pt x="72" y="113"/>
                      <a:pt x="74" y="115"/>
                    </a:cubicBezTo>
                    <a:cubicBezTo>
                      <a:pt x="76" y="118"/>
                      <a:pt x="76" y="122"/>
                      <a:pt x="73" y="124"/>
                    </a:cubicBezTo>
                    <a:close/>
                    <a:moveTo>
                      <a:pt x="82" y="113"/>
                    </a:moveTo>
                    <a:cubicBezTo>
                      <a:pt x="74" y="105"/>
                      <a:pt x="74" y="105"/>
                      <a:pt x="74" y="105"/>
                    </a:cubicBezTo>
                    <a:cubicBezTo>
                      <a:pt x="119" y="65"/>
                      <a:pt x="119" y="65"/>
                      <a:pt x="119" y="65"/>
                    </a:cubicBezTo>
                    <a:cubicBezTo>
                      <a:pt x="130" y="82"/>
                      <a:pt x="130" y="82"/>
                      <a:pt x="130" y="82"/>
                    </a:cubicBezTo>
                    <a:lnTo>
                      <a:pt x="82" y="113"/>
                    </a:ln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 name="Freeform 636"/>
              <p:cNvSpPr/>
              <p:nvPr/>
            </p:nvSpPr>
            <p:spPr bwMode="auto">
              <a:xfrm>
                <a:off x="4558" y="1374"/>
                <a:ext cx="198" cy="121"/>
              </a:xfrm>
              <a:custGeom>
                <a:avLst/>
                <a:gdLst>
                  <a:gd name="T0" fmla="*/ 7 w 84"/>
                  <a:gd name="T1" fmla="*/ 34 h 51"/>
                  <a:gd name="T2" fmla="*/ 12 w 84"/>
                  <a:gd name="T3" fmla="*/ 33 h 51"/>
                  <a:gd name="T4" fmla="*/ 14 w 84"/>
                  <a:gd name="T5" fmla="*/ 19 h 51"/>
                  <a:gd name="T6" fmla="*/ 60 w 84"/>
                  <a:gd name="T7" fmla="*/ 20 h 51"/>
                  <a:gd name="T8" fmla="*/ 66 w 84"/>
                  <a:gd name="T9" fmla="*/ 51 h 51"/>
                  <a:gd name="T10" fmla="*/ 78 w 84"/>
                  <a:gd name="T11" fmla="*/ 47 h 51"/>
                  <a:gd name="T12" fmla="*/ 67 w 84"/>
                  <a:gd name="T13" fmla="*/ 6 h 51"/>
                  <a:gd name="T14" fmla="*/ 10 w 84"/>
                  <a:gd name="T15" fmla="*/ 6 h 51"/>
                  <a:gd name="T16" fmla="*/ 0 w 84"/>
                  <a:gd name="T17" fmla="*/ 20 h 51"/>
                  <a:gd name="T18" fmla="*/ 7 w 84"/>
                  <a:gd name="T19" fmla="*/ 3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51">
                    <a:moveTo>
                      <a:pt x="7" y="34"/>
                    </a:moveTo>
                    <a:cubicBezTo>
                      <a:pt x="12" y="33"/>
                      <a:pt x="12" y="33"/>
                      <a:pt x="12" y="33"/>
                    </a:cubicBezTo>
                    <a:cubicBezTo>
                      <a:pt x="11" y="28"/>
                      <a:pt x="12" y="23"/>
                      <a:pt x="14" y="19"/>
                    </a:cubicBezTo>
                    <a:cubicBezTo>
                      <a:pt x="24" y="0"/>
                      <a:pt x="51" y="7"/>
                      <a:pt x="60" y="20"/>
                    </a:cubicBezTo>
                    <a:cubicBezTo>
                      <a:pt x="67" y="29"/>
                      <a:pt x="69" y="39"/>
                      <a:pt x="66" y="51"/>
                    </a:cubicBezTo>
                    <a:cubicBezTo>
                      <a:pt x="70" y="49"/>
                      <a:pt x="74" y="48"/>
                      <a:pt x="78" y="47"/>
                    </a:cubicBezTo>
                    <a:cubicBezTo>
                      <a:pt x="84" y="26"/>
                      <a:pt x="76" y="14"/>
                      <a:pt x="67" y="6"/>
                    </a:cubicBezTo>
                    <a:cubicBezTo>
                      <a:pt x="10" y="6"/>
                      <a:pt x="10" y="6"/>
                      <a:pt x="10" y="6"/>
                    </a:cubicBezTo>
                    <a:cubicBezTo>
                      <a:pt x="6" y="10"/>
                      <a:pt x="2" y="14"/>
                      <a:pt x="0" y="20"/>
                    </a:cubicBezTo>
                    <a:cubicBezTo>
                      <a:pt x="4" y="24"/>
                      <a:pt x="6" y="29"/>
                      <a:pt x="7" y="34"/>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 name="Freeform 637"/>
              <p:cNvSpPr/>
              <p:nvPr/>
            </p:nvSpPr>
            <p:spPr bwMode="auto">
              <a:xfrm>
                <a:off x="4662" y="1868"/>
                <a:ext cx="104" cy="90"/>
              </a:xfrm>
              <a:custGeom>
                <a:avLst/>
                <a:gdLst>
                  <a:gd name="T0" fmla="*/ 89 w 104"/>
                  <a:gd name="T1" fmla="*/ 0 h 90"/>
                  <a:gd name="T2" fmla="*/ 0 w 104"/>
                  <a:gd name="T3" fmla="*/ 81 h 90"/>
                  <a:gd name="T4" fmla="*/ 7 w 104"/>
                  <a:gd name="T5" fmla="*/ 90 h 90"/>
                  <a:gd name="T6" fmla="*/ 104 w 104"/>
                  <a:gd name="T7" fmla="*/ 21 h 90"/>
                  <a:gd name="T8" fmla="*/ 89 w 104"/>
                  <a:gd name="T9" fmla="*/ 0 h 90"/>
                </a:gdLst>
                <a:ahLst/>
                <a:cxnLst>
                  <a:cxn ang="0">
                    <a:pos x="T0" y="T1"/>
                  </a:cxn>
                  <a:cxn ang="0">
                    <a:pos x="T2" y="T3"/>
                  </a:cxn>
                  <a:cxn ang="0">
                    <a:pos x="T4" y="T5"/>
                  </a:cxn>
                  <a:cxn ang="0">
                    <a:pos x="T6" y="T7"/>
                  </a:cxn>
                  <a:cxn ang="0">
                    <a:pos x="T8" y="T9"/>
                  </a:cxn>
                </a:cxnLst>
                <a:rect l="0" t="0" r="r" b="b"/>
                <a:pathLst>
                  <a:path w="104" h="90">
                    <a:moveTo>
                      <a:pt x="89" y="0"/>
                    </a:moveTo>
                    <a:lnTo>
                      <a:pt x="0" y="81"/>
                    </a:lnTo>
                    <a:lnTo>
                      <a:pt x="7" y="90"/>
                    </a:lnTo>
                    <a:lnTo>
                      <a:pt x="104" y="21"/>
                    </a:lnTo>
                    <a:lnTo>
                      <a:pt x="89" y="0"/>
                    </a:ln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 name="Freeform 638"/>
              <p:cNvSpPr/>
              <p:nvPr/>
            </p:nvSpPr>
            <p:spPr bwMode="auto">
              <a:xfrm>
                <a:off x="4747" y="2018"/>
                <a:ext cx="42" cy="47"/>
              </a:xfrm>
              <a:custGeom>
                <a:avLst/>
                <a:gdLst>
                  <a:gd name="T0" fmla="*/ 6 w 18"/>
                  <a:gd name="T1" fmla="*/ 0 h 20"/>
                  <a:gd name="T2" fmla="*/ 0 w 18"/>
                  <a:gd name="T3" fmla="*/ 6 h 20"/>
                  <a:gd name="T4" fmla="*/ 9 w 18"/>
                  <a:gd name="T5" fmla="*/ 20 h 20"/>
                  <a:gd name="T6" fmla="*/ 18 w 18"/>
                  <a:gd name="T7" fmla="*/ 12 h 20"/>
                  <a:gd name="T8" fmla="*/ 6 w 18"/>
                  <a:gd name="T9" fmla="*/ 0 h 20"/>
                </a:gdLst>
                <a:ahLst/>
                <a:cxnLst>
                  <a:cxn ang="0">
                    <a:pos x="T0" y="T1"/>
                  </a:cxn>
                  <a:cxn ang="0">
                    <a:pos x="T2" y="T3"/>
                  </a:cxn>
                  <a:cxn ang="0">
                    <a:pos x="T4" y="T5"/>
                  </a:cxn>
                  <a:cxn ang="0">
                    <a:pos x="T6" y="T7"/>
                  </a:cxn>
                  <a:cxn ang="0">
                    <a:pos x="T8" y="T9"/>
                  </a:cxn>
                </a:cxnLst>
                <a:rect l="0" t="0" r="r" b="b"/>
                <a:pathLst>
                  <a:path w="18" h="20">
                    <a:moveTo>
                      <a:pt x="6" y="0"/>
                    </a:moveTo>
                    <a:cubicBezTo>
                      <a:pt x="4" y="2"/>
                      <a:pt x="2" y="4"/>
                      <a:pt x="0" y="6"/>
                    </a:cubicBezTo>
                    <a:cubicBezTo>
                      <a:pt x="2" y="11"/>
                      <a:pt x="5" y="16"/>
                      <a:pt x="9" y="20"/>
                    </a:cubicBezTo>
                    <a:cubicBezTo>
                      <a:pt x="12" y="17"/>
                      <a:pt x="15" y="15"/>
                      <a:pt x="18" y="12"/>
                    </a:cubicBezTo>
                    <a:cubicBezTo>
                      <a:pt x="14" y="9"/>
                      <a:pt x="10" y="5"/>
                      <a:pt x="6"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 name="Freeform 639"/>
              <p:cNvSpPr/>
              <p:nvPr/>
            </p:nvSpPr>
            <p:spPr bwMode="auto">
              <a:xfrm>
                <a:off x="4773" y="2267"/>
                <a:ext cx="12" cy="33"/>
              </a:xfrm>
              <a:custGeom>
                <a:avLst/>
                <a:gdLst>
                  <a:gd name="T0" fmla="*/ 4 w 5"/>
                  <a:gd name="T1" fmla="*/ 13 h 14"/>
                  <a:gd name="T2" fmla="*/ 5 w 5"/>
                  <a:gd name="T3" fmla="*/ 0 h 14"/>
                  <a:gd name="T4" fmla="*/ 0 w 5"/>
                  <a:gd name="T5" fmla="*/ 3 h 14"/>
                  <a:gd name="T6" fmla="*/ 0 w 5"/>
                  <a:gd name="T7" fmla="*/ 14 h 14"/>
                  <a:gd name="T8" fmla="*/ 4 w 5"/>
                  <a:gd name="T9" fmla="*/ 13 h 14"/>
                </a:gdLst>
                <a:ahLst/>
                <a:cxnLst>
                  <a:cxn ang="0">
                    <a:pos x="T0" y="T1"/>
                  </a:cxn>
                  <a:cxn ang="0">
                    <a:pos x="T2" y="T3"/>
                  </a:cxn>
                  <a:cxn ang="0">
                    <a:pos x="T4" y="T5"/>
                  </a:cxn>
                  <a:cxn ang="0">
                    <a:pos x="T6" y="T7"/>
                  </a:cxn>
                  <a:cxn ang="0">
                    <a:pos x="T8" y="T9"/>
                  </a:cxn>
                </a:cxnLst>
                <a:rect l="0" t="0" r="r" b="b"/>
                <a:pathLst>
                  <a:path w="5" h="14">
                    <a:moveTo>
                      <a:pt x="4" y="13"/>
                    </a:moveTo>
                    <a:cubicBezTo>
                      <a:pt x="5" y="0"/>
                      <a:pt x="5" y="0"/>
                      <a:pt x="5" y="0"/>
                    </a:cubicBezTo>
                    <a:cubicBezTo>
                      <a:pt x="3" y="1"/>
                      <a:pt x="2" y="2"/>
                      <a:pt x="0" y="3"/>
                    </a:cubicBezTo>
                    <a:cubicBezTo>
                      <a:pt x="0" y="14"/>
                      <a:pt x="0" y="14"/>
                      <a:pt x="0" y="14"/>
                    </a:cubicBezTo>
                    <a:lnTo>
                      <a:pt x="4" y="13"/>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 name="Freeform 640"/>
              <p:cNvSpPr/>
              <p:nvPr/>
            </p:nvSpPr>
            <p:spPr bwMode="auto">
              <a:xfrm>
                <a:off x="4761" y="2279"/>
                <a:ext cx="9" cy="26"/>
              </a:xfrm>
              <a:custGeom>
                <a:avLst/>
                <a:gdLst>
                  <a:gd name="T0" fmla="*/ 3 w 4"/>
                  <a:gd name="T1" fmla="*/ 10 h 11"/>
                  <a:gd name="T2" fmla="*/ 4 w 4"/>
                  <a:gd name="T3" fmla="*/ 0 h 11"/>
                  <a:gd name="T4" fmla="*/ 0 w 4"/>
                  <a:gd name="T5" fmla="*/ 2 h 11"/>
                  <a:gd name="T6" fmla="*/ 0 w 4"/>
                  <a:gd name="T7" fmla="*/ 11 h 11"/>
                  <a:gd name="T8" fmla="*/ 3 w 4"/>
                  <a:gd name="T9" fmla="*/ 10 h 11"/>
                </a:gdLst>
                <a:ahLst/>
                <a:cxnLst>
                  <a:cxn ang="0">
                    <a:pos x="T0" y="T1"/>
                  </a:cxn>
                  <a:cxn ang="0">
                    <a:pos x="T2" y="T3"/>
                  </a:cxn>
                  <a:cxn ang="0">
                    <a:pos x="T4" y="T5"/>
                  </a:cxn>
                  <a:cxn ang="0">
                    <a:pos x="T6" y="T7"/>
                  </a:cxn>
                  <a:cxn ang="0">
                    <a:pos x="T8" y="T9"/>
                  </a:cxn>
                </a:cxnLst>
                <a:rect l="0" t="0" r="r" b="b"/>
                <a:pathLst>
                  <a:path w="4" h="11">
                    <a:moveTo>
                      <a:pt x="3" y="10"/>
                    </a:moveTo>
                    <a:cubicBezTo>
                      <a:pt x="4" y="0"/>
                      <a:pt x="4" y="0"/>
                      <a:pt x="4" y="0"/>
                    </a:cubicBezTo>
                    <a:cubicBezTo>
                      <a:pt x="3" y="1"/>
                      <a:pt x="1" y="1"/>
                      <a:pt x="0" y="2"/>
                    </a:cubicBezTo>
                    <a:cubicBezTo>
                      <a:pt x="0" y="11"/>
                      <a:pt x="0" y="11"/>
                      <a:pt x="0" y="11"/>
                    </a:cubicBezTo>
                    <a:lnTo>
                      <a:pt x="3" y="1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 name="Freeform 641"/>
              <p:cNvSpPr/>
              <p:nvPr/>
            </p:nvSpPr>
            <p:spPr bwMode="auto">
              <a:xfrm>
                <a:off x="4418" y="1918"/>
                <a:ext cx="345" cy="204"/>
              </a:xfrm>
              <a:custGeom>
                <a:avLst/>
                <a:gdLst>
                  <a:gd name="T0" fmla="*/ 139 w 146"/>
                  <a:gd name="T1" fmla="*/ 68 h 86"/>
                  <a:gd name="T2" fmla="*/ 146 w 146"/>
                  <a:gd name="T3" fmla="*/ 63 h 86"/>
                  <a:gd name="T4" fmla="*/ 137 w 146"/>
                  <a:gd name="T5" fmla="*/ 49 h 86"/>
                  <a:gd name="T6" fmla="*/ 66 w 146"/>
                  <a:gd name="T7" fmla="*/ 46 h 86"/>
                  <a:gd name="T8" fmla="*/ 23 w 146"/>
                  <a:gd name="T9" fmla="*/ 66 h 86"/>
                  <a:gd name="T10" fmla="*/ 45 w 146"/>
                  <a:gd name="T11" fmla="*/ 19 h 86"/>
                  <a:gd name="T12" fmla="*/ 32 w 146"/>
                  <a:gd name="T13" fmla="*/ 0 h 86"/>
                  <a:gd name="T14" fmla="*/ 21 w 146"/>
                  <a:gd name="T15" fmla="*/ 12 h 86"/>
                  <a:gd name="T16" fmla="*/ 27 w 146"/>
                  <a:gd name="T17" fmla="*/ 14 h 86"/>
                  <a:gd name="T18" fmla="*/ 12 w 146"/>
                  <a:gd name="T19" fmla="*/ 54 h 86"/>
                  <a:gd name="T20" fmla="*/ 4 w 146"/>
                  <a:gd name="T21" fmla="*/ 50 h 86"/>
                  <a:gd name="T22" fmla="*/ 0 w 146"/>
                  <a:gd name="T23" fmla="*/ 56 h 86"/>
                  <a:gd name="T24" fmla="*/ 13 w 146"/>
                  <a:gd name="T25" fmla="*/ 86 h 86"/>
                  <a:gd name="T26" fmla="*/ 139 w 146"/>
                  <a:gd name="T27" fmla="*/ 6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6" h="86">
                    <a:moveTo>
                      <a:pt x="139" y="68"/>
                    </a:moveTo>
                    <a:cubicBezTo>
                      <a:pt x="142" y="67"/>
                      <a:pt x="144" y="65"/>
                      <a:pt x="146" y="63"/>
                    </a:cubicBezTo>
                    <a:cubicBezTo>
                      <a:pt x="143" y="60"/>
                      <a:pt x="139" y="55"/>
                      <a:pt x="137" y="49"/>
                    </a:cubicBezTo>
                    <a:cubicBezTo>
                      <a:pt x="115" y="65"/>
                      <a:pt x="87" y="59"/>
                      <a:pt x="66" y="46"/>
                    </a:cubicBezTo>
                    <a:cubicBezTo>
                      <a:pt x="57" y="49"/>
                      <a:pt x="36" y="61"/>
                      <a:pt x="23" y="66"/>
                    </a:cubicBezTo>
                    <a:cubicBezTo>
                      <a:pt x="27" y="55"/>
                      <a:pt x="43" y="26"/>
                      <a:pt x="45" y="19"/>
                    </a:cubicBezTo>
                    <a:cubicBezTo>
                      <a:pt x="39" y="14"/>
                      <a:pt x="35" y="7"/>
                      <a:pt x="32" y="0"/>
                    </a:cubicBezTo>
                    <a:cubicBezTo>
                      <a:pt x="28" y="3"/>
                      <a:pt x="24" y="7"/>
                      <a:pt x="21" y="12"/>
                    </a:cubicBezTo>
                    <a:cubicBezTo>
                      <a:pt x="27" y="14"/>
                      <a:pt x="27" y="14"/>
                      <a:pt x="27" y="14"/>
                    </a:cubicBezTo>
                    <a:cubicBezTo>
                      <a:pt x="12" y="54"/>
                      <a:pt x="12" y="54"/>
                      <a:pt x="12" y="54"/>
                    </a:cubicBezTo>
                    <a:cubicBezTo>
                      <a:pt x="4" y="50"/>
                      <a:pt x="4" y="50"/>
                      <a:pt x="4" y="50"/>
                    </a:cubicBezTo>
                    <a:cubicBezTo>
                      <a:pt x="2" y="52"/>
                      <a:pt x="1" y="54"/>
                      <a:pt x="0" y="56"/>
                    </a:cubicBezTo>
                    <a:cubicBezTo>
                      <a:pt x="6" y="65"/>
                      <a:pt x="11" y="75"/>
                      <a:pt x="13" y="86"/>
                    </a:cubicBezTo>
                    <a:cubicBezTo>
                      <a:pt x="58" y="45"/>
                      <a:pt x="94" y="71"/>
                      <a:pt x="139" y="68"/>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 name="Freeform 642"/>
              <p:cNvSpPr/>
              <p:nvPr/>
            </p:nvSpPr>
            <p:spPr bwMode="auto">
              <a:xfrm>
                <a:off x="4631" y="1823"/>
                <a:ext cx="102" cy="102"/>
              </a:xfrm>
              <a:custGeom>
                <a:avLst/>
                <a:gdLst>
                  <a:gd name="T0" fmla="*/ 7 w 102"/>
                  <a:gd name="T1" fmla="*/ 102 h 102"/>
                  <a:gd name="T2" fmla="*/ 102 w 102"/>
                  <a:gd name="T3" fmla="*/ 12 h 102"/>
                  <a:gd name="T4" fmla="*/ 78 w 102"/>
                  <a:gd name="T5" fmla="*/ 0 h 102"/>
                  <a:gd name="T6" fmla="*/ 0 w 102"/>
                  <a:gd name="T7" fmla="*/ 97 h 102"/>
                  <a:gd name="T8" fmla="*/ 7 w 102"/>
                  <a:gd name="T9" fmla="*/ 102 h 102"/>
                </a:gdLst>
                <a:ahLst/>
                <a:cxnLst>
                  <a:cxn ang="0">
                    <a:pos x="T0" y="T1"/>
                  </a:cxn>
                  <a:cxn ang="0">
                    <a:pos x="T2" y="T3"/>
                  </a:cxn>
                  <a:cxn ang="0">
                    <a:pos x="T4" y="T5"/>
                  </a:cxn>
                  <a:cxn ang="0">
                    <a:pos x="T6" y="T7"/>
                  </a:cxn>
                  <a:cxn ang="0">
                    <a:pos x="T8" y="T9"/>
                  </a:cxn>
                </a:cxnLst>
                <a:rect l="0" t="0" r="r" b="b"/>
                <a:pathLst>
                  <a:path w="102" h="102">
                    <a:moveTo>
                      <a:pt x="7" y="102"/>
                    </a:moveTo>
                    <a:lnTo>
                      <a:pt x="102" y="12"/>
                    </a:lnTo>
                    <a:lnTo>
                      <a:pt x="78" y="0"/>
                    </a:lnTo>
                    <a:lnTo>
                      <a:pt x="0" y="97"/>
                    </a:lnTo>
                    <a:lnTo>
                      <a:pt x="7" y="102"/>
                    </a:ln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 name="Freeform 643"/>
              <p:cNvSpPr/>
              <p:nvPr/>
            </p:nvSpPr>
            <p:spPr bwMode="auto">
              <a:xfrm>
                <a:off x="4744" y="2286"/>
                <a:ext cx="15" cy="24"/>
              </a:xfrm>
              <a:custGeom>
                <a:avLst/>
                <a:gdLst>
                  <a:gd name="T0" fmla="*/ 0 w 6"/>
                  <a:gd name="T1" fmla="*/ 10 h 10"/>
                  <a:gd name="T2" fmla="*/ 5 w 6"/>
                  <a:gd name="T3" fmla="*/ 8 h 10"/>
                  <a:gd name="T4" fmla="*/ 6 w 6"/>
                  <a:gd name="T5" fmla="*/ 0 h 10"/>
                  <a:gd name="T6" fmla="*/ 0 w 6"/>
                  <a:gd name="T7" fmla="*/ 4 h 10"/>
                  <a:gd name="T8" fmla="*/ 0 w 6"/>
                  <a:gd name="T9" fmla="*/ 10 h 10"/>
                </a:gdLst>
                <a:ahLst/>
                <a:cxnLst>
                  <a:cxn ang="0">
                    <a:pos x="T0" y="T1"/>
                  </a:cxn>
                  <a:cxn ang="0">
                    <a:pos x="T2" y="T3"/>
                  </a:cxn>
                  <a:cxn ang="0">
                    <a:pos x="T4" y="T5"/>
                  </a:cxn>
                  <a:cxn ang="0">
                    <a:pos x="T6" y="T7"/>
                  </a:cxn>
                  <a:cxn ang="0">
                    <a:pos x="T8" y="T9"/>
                  </a:cxn>
                </a:cxnLst>
                <a:rect l="0" t="0" r="r" b="b"/>
                <a:pathLst>
                  <a:path w="6" h="10">
                    <a:moveTo>
                      <a:pt x="0" y="10"/>
                    </a:moveTo>
                    <a:cubicBezTo>
                      <a:pt x="5" y="8"/>
                      <a:pt x="5" y="8"/>
                      <a:pt x="5" y="8"/>
                    </a:cubicBezTo>
                    <a:cubicBezTo>
                      <a:pt x="6" y="0"/>
                      <a:pt x="6" y="0"/>
                      <a:pt x="6" y="0"/>
                    </a:cubicBezTo>
                    <a:cubicBezTo>
                      <a:pt x="4" y="2"/>
                      <a:pt x="2" y="3"/>
                      <a:pt x="0" y="4"/>
                    </a:cubicBezTo>
                    <a:cubicBezTo>
                      <a:pt x="0" y="6"/>
                      <a:pt x="0" y="8"/>
                      <a:pt x="0" y="1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 name="Freeform 644"/>
              <p:cNvSpPr/>
              <p:nvPr/>
            </p:nvSpPr>
            <p:spPr bwMode="auto">
              <a:xfrm>
                <a:off x="4640" y="2770"/>
                <a:ext cx="180" cy="152"/>
              </a:xfrm>
              <a:custGeom>
                <a:avLst/>
                <a:gdLst>
                  <a:gd name="T0" fmla="*/ 56 w 76"/>
                  <a:gd name="T1" fmla="*/ 0 h 64"/>
                  <a:gd name="T2" fmla="*/ 44 w 76"/>
                  <a:gd name="T3" fmla="*/ 4 h 64"/>
                  <a:gd name="T4" fmla="*/ 0 w 76"/>
                  <a:gd name="T5" fmla="*/ 18 h 64"/>
                  <a:gd name="T6" fmla="*/ 5 w 76"/>
                  <a:gd name="T7" fmla="*/ 32 h 64"/>
                  <a:gd name="T8" fmla="*/ 56 w 76"/>
                  <a:gd name="T9" fmla="*/ 0 h 64"/>
                </a:gdLst>
                <a:ahLst/>
                <a:cxnLst>
                  <a:cxn ang="0">
                    <a:pos x="T0" y="T1"/>
                  </a:cxn>
                  <a:cxn ang="0">
                    <a:pos x="T2" y="T3"/>
                  </a:cxn>
                  <a:cxn ang="0">
                    <a:pos x="T4" y="T5"/>
                  </a:cxn>
                  <a:cxn ang="0">
                    <a:pos x="T6" y="T7"/>
                  </a:cxn>
                  <a:cxn ang="0">
                    <a:pos x="T8" y="T9"/>
                  </a:cxn>
                </a:cxnLst>
                <a:rect l="0" t="0" r="r" b="b"/>
                <a:pathLst>
                  <a:path w="76" h="64">
                    <a:moveTo>
                      <a:pt x="56" y="0"/>
                    </a:moveTo>
                    <a:cubicBezTo>
                      <a:pt x="44" y="4"/>
                      <a:pt x="44" y="4"/>
                      <a:pt x="44" y="4"/>
                    </a:cubicBezTo>
                    <a:cubicBezTo>
                      <a:pt x="53" y="26"/>
                      <a:pt x="25" y="49"/>
                      <a:pt x="0" y="18"/>
                    </a:cubicBezTo>
                    <a:cubicBezTo>
                      <a:pt x="2" y="23"/>
                      <a:pt x="3" y="28"/>
                      <a:pt x="5" y="32"/>
                    </a:cubicBezTo>
                    <a:cubicBezTo>
                      <a:pt x="25" y="64"/>
                      <a:pt x="76" y="37"/>
                      <a:pt x="56" y="0"/>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 name="Rectangle 645"/>
              <p:cNvSpPr>
                <a:spLocks noChangeArrowheads="1"/>
              </p:cNvSpPr>
              <p:nvPr/>
            </p:nvSpPr>
            <p:spPr bwMode="auto">
              <a:xfrm>
                <a:off x="4744" y="2310"/>
                <a:ext cx="1" cy="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88" name="Freeform 646"/>
              <p:cNvSpPr/>
              <p:nvPr/>
            </p:nvSpPr>
            <p:spPr bwMode="auto">
              <a:xfrm>
                <a:off x="4678" y="1662"/>
                <a:ext cx="26" cy="26"/>
              </a:xfrm>
              <a:custGeom>
                <a:avLst/>
                <a:gdLst>
                  <a:gd name="T0" fmla="*/ 6 w 11"/>
                  <a:gd name="T1" fmla="*/ 11 h 11"/>
                  <a:gd name="T2" fmla="*/ 11 w 11"/>
                  <a:gd name="T3" fmla="*/ 2 h 11"/>
                  <a:gd name="T4" fmla="*/ 7 w 11"/>
                  <a:gd name="T5" fmla="*/ 0 h 11"/>
                  <a:gd name="T6" fmla="*/ 0 w 11"/>
                  <a:gd name="T7" fmla="*/ 9 h 11"/>
                  <a:gd name="T8" fmla="*/ 6 w 11"/>
                  <a:gd name="T9" fmla="*/ 11 h 11"/>
                </a:gdLst>
                <a:ahLst/>
                <a:cxnLst>
                  <a:cxn ang="0">
                    <a:pos x="T0" y="T1"/>
                  </a:cxn>
                  <a:cxn ang="0">
                    <a:pos x="T2" y="T3"/>
                  </a:cxn>
                  <a:cxn ang="0">
                    <a:pos x="T4" y="T5"/>
                  </a:cxn>
                  <a:cxn ang="0">
                    <a:pos x="T6" y="T7"/>
                  </a:cxn>
                  <a:cxn ang="0">
                    <a:pos x="T8" y="T9"/>
                  </a:cxn>
                </a:cxnLst>
                <a:rect l="0" t="0" r="r" b="b"/>
                <a:pathLst>
                  <a:path w="11" h="11">
                    <a:moveTo>
                      <a:pt x="6" y="11"/>
                    </a:moveTo>
                    <a:cubicBezTo>
                      <a:pt x="8" y="9"/>
                      <a:pt x="11" y="6"/>
                      <a:pt x="11" y="2"/>
                    </a:cubicBezTo>
                    <a:cubicBezTo>
                      <a:pt x="10" y="2"/>
                      <a:pt x="8" y="1"/>
                      <a:pt x="7" y="0"/>
                    </a:cubicBezTo>
                    <a:cubicBezTo>
                      <a:pt x="5" y="3"/>
                      <a:pt x="3" y="6"/>
                      <a:pt x="0" y="9"/>
                    </a:cubicBezTo>
                    <a:cubicBezTo>
                      <a:pt x="2" y="9"/>
                      <a:pt x="4" y="10"/>
                      <a:pt x="6" y="11"/>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 name="Freeform 647"/>
              <p:cNvSpPr/>
              <p:nvPr/>
            </p:nvSpPr>
            <p:spPr bwMode="auto">
              <a:xfrm>
                <a:off x="4572" y="1398"/>
                <a:ext cx="149" cy="131"/>
              </a:xfrm>
              <a:custGeom>
                <a:avLst/>
                <a:gdLst>
                  <a:gd name="T0" fmla="*/ 0 w 63"/>
                  <a:gd name="T1" fmla="*/ 39 h 55"/>
                  <a:gd name="T2" fmla="*/ 28 w 63"/>
                  <a:gd name="T3" fmla="*/ 53 h 55"/>
                  <a:gd name="T4" fmla="*/ 47 w 63"/>
                  <a:gd name="T5" fmla="*/ 8 h 55"/>
                  <a:gd name="T6" fmla="*/ 13 w 63"/>
                  <a:gd name="T7" fmla="*/ 11 h 55"/>
                  <a:gd name="T8" fmla="*/ 21 w 63"/>
                  <a:gd name="T9" fmla="*/ 36 h 55"/>
                  <a:gd name="T10" fmla="*/ 38 w 63"/>
                  <a:gd name="T11" fmla="*/ 29 h 55"/>
                  <a:gd name="T12" fmla="*/ 30 w 63"/>
                  <a:gd name="T13" fmla="*/ 20 h 55"/>
                  <a:gd name="T14" fmla="*/ 29 w 63"/>
                  <a:gd name="T15" fmla="*/ 27 h 55"/>
                  <a:gd name="T16" fmla="*/ 25 w 63"/>
                  <a:gd name="T17" fmla="*/ 29 h 55"/>
                  <a:gd name="T18" fmla="*/ 27 w 63"/>
                  <a:gd name="T19" fmla="*/ 15 h 55"/>
                  <a:gd name="T20" fmla="*/ 44 w 63"/>
                  <a:gd name="T21" fmla="*/ 30 h 55"/>
                  <a:gd name="T22" fmla="*/ 18 w 63"/>
                  <a:gd name="T23" fmla="*/ 40 h 55"/>
                  <a:gd name="T24" fmla="*/ 6 w 63"/>
                  <a:gd name="T25" fmla="*/ 23 h 55"/>
                  <a:gd name="T26" fmla="*/ 1 w 63"/>
                  <a:gd name="T27" fmla="*/ 24 h 55"/>
                  <a:gd name="T28" fmla="*/ 0 w 63"/>
                  <a:gd name="T29" fmla="*/ 3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55">
                    <a:moveTo>
                      <a:pt x="0" y="39"/>
                    </a:moveTo>
                    <a:cubicBezTo>
                      <a:pt x="10" y="39"/>
                      <a:pt x="22" y="44"/>
                      <a:pt x="28" y="53"/>
                    </a:cubicBezTo>
                    <a:cubicBezTo>
                      <a:pt x="58" y="55"/>
                      <a:pt x="63" y="23"/>
                      <a:pt x="47" y="8"/>
                    </a:cubicBezTo>
                    <a:cubicBezTo>
                      <a:pt x="37" y="0"/>
                      <a:pt x="18" y="1"/>
                      <a:pt x="13" y="11"/>
                    </a:cubicBezTo>
                    <a:cubicBezTo>
                      <a:pt x="9" y="18"/>
                      <a:pt x="12" y="33"/>
                      <a:pt x="21" y="36"/>
                    </a:cubicBezTo>
                    <a:cubicBezTo>
                      <a:pt x="29" y="39"/>
                      <a:pt x="37" y="37"/>
                      <a:pt x="38" y="29"/>
                    </a:cubicBezTo>
                    <a:cubicBezTo>
                      <a:pt x="39" y="22"/>
                      <a:pt x="34" y="20"/>
                      <a:pt x="30" y="20"/>
                    </a:cubicBezTo>
                    <a:cubicBezTo>
                      <a:pt x="26" y="21"/>
                      <a:pt x="25" y="25"/>
                      <a:pt x="29" y="27"/>
                    </a:cubicBezTo>
                    <a:cubicBezTo>
                      <a:pt x="30" y="29"/>
                      <a:pt x="27" y="30"/>
                      <a:pt x="25" y="29"/>
                    </a:cubicBezTo>
                    <a:cubicBezTo>
                      <a:pt x="19" y="27"/>
                      <a:pt x="20" y="17"/>
                      <a:pt x="27" y="15"/>
                    </a:cubicBezTo>
                    <a:cubicBezTo>
                      <a:pt x="36" y="13"/>
                      <a:pt x="45" y="20"/>
                      <a:pt x="44" y="30"/>
                    </a:cubicBezTo>
                    <a:cubicBezTo>
                      <a:pt x="42" y="40"/>
                      <a:pt x="28" y="44"/>
                      <a:pt x="18" y="40"/>
                    </a:cubicBezTo>
                    <a:cubicBezTo>
                      <a:pt x="12" y="37"/>
                      <a:pt x="8" y="30"/>
                      <a:pt x="6" y="23"/>
                    </a:cubicBezTo>
                    <a:cubicBezTo>
                      <a:pt x="1" y="24"/>
                      <a:pt x="1" y="24"/>
                      <a:pt x="1" y="24"/>
                    </a:cubicBezTo>
                    <a:cubicBezTo>
                      <a:pt x="2" y="29"/>
                      <a:pt x="2" y="34"/>
                      <a:pt x="0" y="39"/>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 name="Freeform 648"/>
              <p:cNvSpPr/>
              <p:nvPr/>
            </p:nvSpPr>
            <p:spPr bwMode="auto">
              <a:xfrm>
                <a:off x="4217" y="2113"/>
                <a:ext cx="525" cy="306"/>
              </a:xfrm>
              <a:custGeom>
                <a:avLst/>
                <a:gdLst>
                  <a:gd name="T0" fmla="*/ 131 w 222"/>
                  <a:gd name="T1" fmla="*/ 28 h 129"/>
                  <a:gd name="T2" fmla="*/ 129 w 222"/>
                  <a:gd name="T3" fmla="*/ 77 h 129"/>
                  <a:gd name="T4" fmla="*/ 163 w 222"/>
                  <a:gd name="T5" fmla="*/ 65 h 129"/>
                  <a:gd name="T6" fmla="*/ 143 w 222"/>
                  <a:gd name="T7" fmla="*/ 62 h 129"/>
                  <a:gd name="T8" fmla="*/ 150 w 222"/>
                  <a:gd name="T9" fmla="*/ 36 h 129"/>
                  <a:gd name="T10" fmla="*/ 189 w 222"/>
                  <a:gd name="T11" fmla="*/ 42 h 129"/>
                  <a:gd name="T12" fmla="*/ 179 w 222"/>
                  <a:gd name="T13" fmla="*/ 95 h 129"/>
                  <a:gd name="T14" fmla="*/ 68 w 222"/>
                  <a:gd name="T15" fmla="*/ 93 h 129"/>
                  <a:gd name="T16" fmla="*/ 0 w 222"/>
                  <a:gd name="T17" fmla="*/ 101 h 129"/>
                  <a:gd name="T18" fmla="*/ 4 w 222"/>
                  <a:gd name="T19" fmla="*/ 119 h 129"/>
                  <a:gd name="T20" fmla="*/ 144 w 222"/>
                  <a:gd name="T21" fmla="*/ 128 h 129"/>
                  <a:gd name="T22" fmla="*/ 171 w 222"/>
                  <a:gd name="T23" fmla="*/ 126 h 129"/>
                  <a:gd name="T24" fmla="*/ 218 w 222"/>
                  <a:gd name="T25" fmla="*/ 70 h 129"/>
                  <a:gd name="T26" fmla="*/ 131 w 222"/>
                  <a:gd name="T27" fmla="*/ 28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2" h="129">
                    <a:moveTo>
                      <a:pt x="131" y="28"/>
                    </a:moveTo>
                    <a:cubicBezTo>
                      <a:pt x="112" y="46"/>
                      <a:pt x="114" y="67"/>
                      <a:pt x="129" y="77"/>
                    </a:cubicBezTo>
                    <a:cubicBezTo>
                      <a:pt x="139" y="83"/>
                      <a:pt x="158" y="83"/>
                      <a:pt x="163" y="65"/>
                    </a:cubicBezTo>
                    <a:cubicBezTo>
                      <a:pt x="155" y="69"/>
                      <a:pt x="146" y="67"/>
                      <a:pt x="143" y="62"/>
                    </a:cubicBezTo>
                    <a:cubicBezTo>
                      <a:pt x="136" y="53"/>
                      <a:pt x="142" y="40"/>
                      <a:pt x="150" y="36"/>
                    </a:cubicBezTo>
                    <a:cubicBezTo>
                      <a:pt x="158" y="31"/>
                      <a:pt x="177" y="28"/>
                      <a:pt x="189" y="42"/>
                    </a:cubicBezTo>
                    <a:cubicBezTo>
                      <a:pt x="208" y="62"/>
                      <a:pt x="197" y="85"/>
                      <a:pt x="179" y="95"/>
                    </a:cubicBezTo>
                    <a:cubicBezTo>
                      <a:pt x="139" y="116"/>
                      <a:pt x="105" y="84"/>
                      <a:pt x="68" y="93"/>
                    </a:cubicBezTo>
                    <a:cubicBezTo>
                      <a:pt x="50" y="103"/>
                      <a:pt x="25" y="109"/>
                      <a:pt x="0" y="101"/>
                    </a:cubicBezTo>
                    <a:cubicBezTo>
                      <a:pt x="4" y="105"/>
                      <a:pt x="5" y="112"/>
                      <a:pt x="4" y="119"/>
                    </a:cubicBezTo>
                    <a:cubicBezTo>
                      <a:pt x="56" y="99"/>
                      <a:pt x="97" y="124"/>
                      <a:pt x="144" y="128"/>
                    </a:cubicBezTo>
                    <a:cubicBezTo>
                      <a:pt x="153" y="129"/>
                      <a:pt x="162" y="128"/>
                      <a:pt x="171" y="126"/>
                    </a:cubicBezTo>
                    <a:cubicBezTo>
                      <a:pt x="197" y="116"/>
                      <a:pt x="222" y="98"/>
                      <a:pt x="218" y="70"/>
                    </a:cubicBezTo>
                    <a:cubicBezTo>
                      <a:pt x="211" y="28"/>
                      <a:pt x="162" y="0"/>
                      <a:pt x="131" y="28"/>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 name="Freeform 649"/>
              <p:cNvSpPr/>
              <p:nvPr/>
            </p:nvSpPr>
            <p:spPr bwMode="auto">
              <a:xfrm>
                <a:off x="4650" y="1647"/>
                <a:ext cx="38" cy="31"/>
              </a:xfrm>
              <a:custGeom>
                <a:avLst/>
                <a:gdLst>
                  <a:gd name="T0" fmla="*/ 0 w 16"/>
                  <a:gd name="T1" fmla="*/ 9 h 13"/>
                  <a:gd name="T2" fmla="*/ 9 w 16"/>
                  <a:gd name="T3" fmla="*/ 13 h 13"/>
                  <a:gd name="T4" fmla="*/ 16 w 16"/>
                  <a:gd name="T5" fmla="*/ 5 h 13"/>
                  <a:gd name="T6" fmla="*/ 11 w 16"/>
                  <a:gd name="T7" fmla="*/ 0 h 13"/>
                  <a:gd name="T8" fmla="*/ 0 w 16"/>
                  <a:gd name="T9" fmla="*/ 9 h 13"/>
                </a:gdLst>
                <a:ahLst/>
                <a:cxnLst>
                  <a:cxn ang="0">
                    <a:pos x="T0" y="T1"/>
                  </a:cxn>
                  <a:cxn ang="0">
                    <a:pos x="T2" y="T3"/>
                  </a:cxn>
                  <a:cxn ang="0">
                    <a:pos x="T4" y="T5"/>
                  </a:cxn>
                  <a:cxn ang="0">
                    <a:pos x="T6" y="T7"/>
                  </a:cxn>
                  <a:cxn ang="0">
                    <a:pos x="T8" y="T9"/>
                  </a:cxn>
                </a:cxnLst>
                <a:rect l="0" t="0" r="r" b="b"/>
                <a:pathLst>
                  <a:path w="16" h="13">
                    <a:moveTo>
                      <a:pt x="0" y="9"/>
                    </a:moveTo>
                    <a:cubicBezTo>
                      <a:pt x="3" y="11"/>
                      <a:pt x="6" y="12"/>
                      <a:pt x="9" y="13"/>
                    </a:cubicBezTo>
                    <a:cubicBezTo>
                      <a:pt x="12" y="11"/>
                      <a:pt x="14" y="8"/>
                      <a:pt x="16" y="5"/>
                    </a:cubicBezTo>
                    <a:cubicBezTo>
                      <a:pt x="14" y="3"/>
                      <a:pt x="13" y="2"/>
                      <a:pt x="11" y="0"/>
                    </a:cubicBezTo>
                    <a:cubicBezTo>
                      <a:pt x="8" y="4"/>
                      <a:pt x="4" y="7"/>
                      <a:pt x="0" y="9"/>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 name="Freeform 650"/>
              <p:cNvSpPr/>
              <p:nvPr/>
            </p:nvSpPr>
            <p:spPr bwMode="auto">
              <a:xfrm>
                <a:off x="4574" y="2431"/>
                <a:ext cx="182" cy="227"/>
              </a:xfrm>
              <a:custGeom>
                <a:avLst/>
                <a:gdLst>
                  <a:gd name="T0" fmla="*/ 35 w 77"/>
                  <a:gd name="T1" fmla="*/ 96 h 96"/>
                  <a:gd name="T2" fmla="*/ 72 w 77"/>
                  <a:gd name="T3" fmla="*/ 65 h 96"/>
                  <a:gd name="T4" fmla="*/ 36 w 77"/>
                  <a:gd name="T5" fmla="*/ 52 h 96"/>
                  <a:gd name="T6" fmla="*/ 77 w 77"/>
                  <a:gd name="T7" fmla="*/ 9 h 96"/>
                  <a:gd name="T8" fmla="*/ 46 w 77"/>
                  <a:gd name="T9" fmla="*/ 0 h 96"/>
                  <a:gd name="T10" fmla="*/ 9 w 77"/>
                  <a:gd name="T11" fmla="*/ 32 h 96"/>
                  <a:gd name="T12" fmla="*/ 0 w 77"/>
                  <a:gd name="T13" fmla="*/ 47 h 96"/>
                  <a:gd name="T14" fmla="*/ 35 w 77"/>
                  <a:gd name="T15" fmla="*/ 96 h 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96">
                    <a:moveTo>
                      <a:pt x="35" y="96"/>
                    </a:moveTo>
                    <a:cubicBezTo>
                      <a:pt x="50" y="83"/>
                      <a:pt x="64" y="72"/>
                      <a:pt x="72" y="65"/>
                    </a:cubicBezTo>
                    <a:cubicBezTo>
                      <a:pt x="63" y="61"/>
                      <a:pt x="46" y="57"/>
                      <a:pt x="36" y="52"/>
                    </a:cubicBezTo>
                    <a:cubicBezTo>
                      <a:pt x="55" y="33"/>
                      <a:pt x="71" y="15"/>
                      <a:pt x="77" y="9"/>
                    </a:cubicBezTo>
                    <a:cubicBezTo>
                      <a:pt x="66" y="5"/>
                      <a:pt x="57" y="3"/>
                      <a:pt x="46" y="0"/>
                    </a:cubicBezTo>
                    <a:cubicBezTo>
                      <a:pt x="42" y="14"/>
                      <a:pt x="30" y="27"/>
                      <a:pt x="9" y="32"/>
                    </a:cubicBezTo>
                    <a:cubicBezTo>
                      <a:pt x="8" y="37"/>
                      <a:pt x="5" y="42"/>
                      <a:pt x="0" y="47"/>
                    </a:cubicBezTo>
                    <a:cubicBezTo>
                      <a:pt x="18" y="52"/>
                      <a:pt x="33" y="75"/>
                      <a:pt x="35" y="96"/>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 name="Freeform 651"/>
              <p:cNvSpPr/>
              <p:nvPr/>
            </p:nvSpPr>
            <p:spPr bwMode="auto">
              <a:xfrm>
                <a:off x="4716" y="2784"/>
                <a:ext cx="28" cy="52"/>
              </a:xfrm>
              <a:custGeom>
                <a:avLst/>
                <a:gdLst>
                  <a:gd name="T0" fmla="*/ 8 w 12"/>
                  <a:gd name="T1" fmla="*/ 0 h 22"/>
                  <a:gd name="T2" fmla="*/ 0 w 12"/>
                  <a:gd name="T3" fmla="*/ 22 h 22"/>
                  <a:gd name="T4" fmla="*/ 8 w 12"/>
                  <a:gd name="T5" fmla="*/ 0 h 22"/>
                </a:gdLst>
                <a:ahLst/>
                <a:cxnLst>
                  <a:cxn ang="0">
                    <a:pos x="T0" y="T1"/>
                  </a:cxn>
                  <a:cxn ang="0">
                    <a:pos x="T2" y="T3"/>
                  </a:cxn>
                  <a:cxn ang="0">
                    <a:pos x="T4" y="T5"/>
                  </a:cxn>
                </a:cxnLst>
                <a:rect l="0" t="0" r="r" b="b"/>
                <a:pathLst>
                  <a:path w="12" h="22">
                    <a:moveTo>
                      <a:pt x="8" y="0"/>
                    </a:moveTo>
                    <a:cubicBezTo>
                      <a:pt x="0" y="22"/>
                      <a:pt x="0" y="22"/>
                      <a:pt x="0" y="22"/>
                    </a:cubicBezTo>
                    <a:cubicBezTo>
                      <a:pt x="8" y="19"/>
                      <a:pt x="12" y="9"/>
                      <a:pt x="8" y="0"/>
                    </a:cubicBezTo>
                    <a:close/>
                  </a:path>
                </a:pathLst>
              </a:custGeom>
              <a:solidFill>
                <a:srgbClr val="8E71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 name="Freeform 652"/>
              <p:cNvSpPr/>
              <p:nvPr/>
            </p:nvSpPr>
            <p:spPr bwMode="auto">
              <a:xfrm>
                <a:off x="4522" y="1533"/>
                <a:ext cx="144" cy="119"/>
              </a:xfrm>
              <a:custGeom>
                <a:avLst/>
                <a:gdLst>
                  <a:gd name="T0" fmla="*/ 41 w 61"/>
                  <a:gd name="T1" fmla="*/ 35 h 50"/>
                  <a:gd name="T2" fmla="*/ 0 w 61"/>
                  <a:gd name="T3" fmla="*/ 32 h 50"/>
                  <a:gd name="T4" fmla="*/ 3 w 61"/>
                  <a:gd name="T5" fmla="*/ 47 h 50"/>
                  <a:gd name="T6" fmla="*/ 35 w 61"/>
                  <a:gd name="T7" fmla="*/ 50 h 50"/>
                  <a:gd name="T8" fmla="*/ 58 w 61"/>
                  <a:gd name="T9" fmla="*/ 36 h 50"/>
                  <a:gd name="T10" fmla="*/ 61 w 61"/>
                  <a:gd name="T11" fmla="*/ 0 h 50"/>
                  <a:gd name="T12" fmla="*/ 51 w 61"/>
                  <a:gd name="T13" fmla="*/ 1 h 50"/>
                  <a:gd name="T14" fmla="*/ 41 w 61"/>
                  <a:gd name="T15" fmla="*/ 35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50">
                    <a:moveTo>
                      <a:pt x="41" y="35"/>
                    </a:moveTo>
                    <a:cubicBezTo>
                      <a:pt x="32" y="42"/>
                      <a:pt x="11" y="42"/>
                      <a:pt x="0" y="32"/>
                    </a:cubicBezTo>
                    <a:cubicBezTo>
                      <a:pt x="2" y="37"/>
                      <a:pt x="3" y="42"/>
                      <a:pt x="3" y="47"/>
                    </a:cubicBezTo>
                    <a:cubicBezTo>
                      <a:pt x="14" y="46"/>
                      <a:pt x="25" y="47"/>
                      <a:pt x="35" y="50"/>
                    </a:cubicBezTo>
                    <a:cubicBezTo>
                      <a:pt x="46" y="49"/>
                      <a:pt x="53" y="45"/>
                      <a:pt x="58" y="36"/>
                    </a:cubicBezTo>
                    <a:cubicBezTo>
                      <a:pt x="54" y="22"/>
                      <a:pt x="55" y="10"/>
                      <a:pt x="61" y="0"/>
                    </a:cubicBezTo>
                    <a:cubicBezTo>
                      <a:pt x="58" y="1"/>
                      <a:pt x="54" y="1"/>
                      <a:pt x="51" y="1"/>
                    </a:cubicBezTo>
                    <a:cubicBezTo>
                      <a:pt x="55" y="13"/>
                      <a:pt x="51" y="29"/>
                      <a:pt x="41" y="3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 name="Freeform 653"/>
              <p:cNvSpPr/>
              <p:nvPr/>
            </p:nvSpPr>
            <p:spPr bwMode="auto">
              <a:xfrm>
                <a:off x="4702" y="2782"/>
                <a:ext cx="31" cy="57"/>
              </a:xfrm>
              <a:custGeom>
                <a:avLst/>
                <a:gdLst>
                  <a:gd name="T0" fmla="*/ 13 w 13"/>
                  <a:gd name="T1" fmla="*/ 0 h 24"/>
                  <a:gd name="T2" fmla="*/ 8 w 13"/>
                  <a:gd name="T3" fmla="*/ 1 h 24"/>
                  <a:gd name="T4" fmla="*/ 0 w 13"/>
                  <a:gd name="T5" fmla="*/ 24 h 24"/>
                  <a:gd name="T6" fmla="*/ 4 w 13"/>
                  <a:gd name="T7" fmla="*/ 23 h 24"/>
                  <a:gd name="T8" fmla="*/ 13 w 13"/>
                  <a:gd name="T9" fmla="*/ 0 h 24"/>
                </a:gdLst>
                <a:ahLst/>
                <a:cxnLst>
                  <a:cxn ang="0">
                    <a:pos x="T0" y="T1"/>
                  </a:cxn>
                  <a:cxn ang="0">
                    <a:pos x="T2" y="T3"/>
                  </a:cxn>
                  <a:cxn ang="0">
                    <a:pos x="T4" y="T5"/>
                  </a:cxn>
                  <a:cxn ang="0">
                    <a:pos x="T6" y="T7"/>
                  </a:cxn>
                  <a:cxn ang="0">
                    <a:pos x="T8" y="T9"/>
                  </a:cxn>
                </a:cxnLst>
                <a:rect l="0" t="0" r="r" b="b"/>
                <a:pathLst>
                  <a:path w="13" h="24">
                    <a:moveTo>
                      <a:pt x="13" y="0"/>
                    </a:moveTo>
                    <a:cubicBezTo>
                      <a:pt x="8" y="1"/>
                      <a:pt x="8" y="1"/>
                      <a:pt x="8" y="1"/>
                    </a:cubicBezTo>
                    <a:cubicBezTo>
                      <a:pt x="0" y="24"/>
                      <a:pt x="0" y="24"/>
                      <a:pt x="0" y="24"/>
                    </a:cubicBezTo>
                    <a:cubicBezTo>
                      <a:pt x="2" y="24"/>
                      <a:pt x="3" y="24"/>
                      <a:pt x="4" y="23"/>
                    </a:cubicBezTo>
                    <a:lnTo>
                      <a:pt x="13" y="0"/>
                    </a:lnTo>
                    <a:close/>
                  </a:path>
                </a:pathLst>
              </a:custGeom>
              <a:solidFill>
                <a:srgbClr val="8E71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 name="Freeform 654"/>
              <p:cNvSpPr/>
              <p:nvPr/>
            </p:nvSpPr>
            <p:spPr bwMode="auto">
              <a:xfrm>
                <a:off x="4621" y="1628"/>
                <a:ext cx="48" cy="36"/>
              </a:xfrm>
              <a:custGeom>
                <a:avLst/>
                <a:gdLst>
                  <a:gd name="T0" fmla="*/ 0 w 20"/>
                  <a:gd name="T1" fmla="*/ 13 h 15"/>
                  <a:gd name="T2" fmla="*/ 7 w 20"/>
                  <a:gd name="T3" fmla="*/ 15 h 15"/>
                  <a:gd name="T4" fmla="*/ 20 w 20"/>
                  <a:gd name="T5" fmla="*/ 5 h 15"/>
                  <a:gd name="T6" fmla="*/ 18 w 20"/>
                  <a:gd name="T7" fmla="*/ 0 h 15"/>
                  <a:gd name="T8" fmla="*/ 0 w 20"/>
                  <a:gd name="T9" fmla="*/ 13 h 15"/>
                </a:gdLst>
                <a:ahLst/>
                <a:cxnLst>
                  <a:cxn ang="0">
                    <a:pos x="T0" y="T1"/>
                  </a:cxn>
                  <a:cxn ang="0">
                    <a:pos x="T2" y="T3"/>
                  </a:cxn>
                  <a:cxn ang="0">
                    <a:pos x="T4" y="T5"/>
                  </a:cxn>
                  <a:cxn ang="0">
                    <a:pos x="T6" y="T7"/>
                  </a:cxn>
                  <a:cxn ang="0">
                    <a:pos x="T8" y="T9"/>
                  </a:cxn>
                </a:cxnLst>
                <a:rect l="0" t="0" r="r" b="b"/>
                <a:pathLst>
                  <a:path w="20" h="15">
                    <a:moveTo>
                      <a:pt x="0" y="13"/>
                    </a:moveTo>
                    <a:cubicBezTo>
                      <a:pt x="2" y="14"/>
                      <a:pt x="5" y="14"/>
                      <a:pt x="7" y="15"/>
                    </a:cubicBezTo>
                    <a:cubicBezTo>
                      <a:pt x="13" y="13"/>
                      <a:pt x="17" y="10"/>
                      <a:pt x="20" y="5"/>
                    </a:cubicBezTo>
                    <a:cubicBezTo>
                      <a:pt x="19" y="3"/>
                      <a:pt x="18" y="2"/>
                      <a:pt x="18" y="0"/>
                    </a:cubicBezTo>
                    <a:cubicBezTo>
                      <a:pt x="13" y="7"/>
                      <a:pt x="7" y="11"/>
                      <a:pt x="0" y="13"/>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 name="Freeform 655"/>
              <p:cNvSpPr/>
              <p:nvPr/>
            </p:nvSpPr>
            <p:spPr bwMode="auto">
              <a:xfrm>
                <a:off x="4569" y="1754"/>
                <a:ext cx="107" cy="124"/>
              </a:xfrm>
              <a:custGeom>
                <a:avLst/>
                <a:gdLst>
                  <a:gd name="T0" fmla="*/ 40 w 45"/>
                  <a:gd name="T1" fmla="*/ 27 h 52"/>
                  <a:gd name="T2" fmla="*/ 18 w 45"/>
                  <a:gd name="T3" fmla="*/ 8 h 52"/>
                  <a:gd name="T4" fmla="*/ 19 w 45"/>
                  <a:gd name="T5" fmla="*/ 15 h 52"/>
                  <a:gd name="T6" fmla="*/ 28 w 45"/>
                  <a:gd name="T7" fmla="*/ 25 h 52"/>
                  <a:gd name="T8" fmla="*/ 8 w 45"/>
                  <a:gd name="T9" fmla="*/ 31 h 52"/>
                  <a:gd name="T10" fmla="*/ 0 w 45"/>
                  <a:gd name="T11" fmla="*/ 50 h 52"/>
                  <a:gd name="T12" fmla="*/ 4 w 45"/>
                  <a:gd name="T13" fmla="*/ 52 h 52"/>
                  <a:gd name="T14" fmla="*/ 15 w 45"/>
                  <a:gd name="T15" fmla="*/ 37 h 52"/>
                  <a:gd name="T16" fmla="*/ 40 w 45"/>
                  <a:gd name="T17" fmla="*/ 2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2">
                    <a:moveTo>
                      <a:pt x="40" y="27"/>
                    </a:moveTo>
                    <a:cubicBezTo>
                      <a:pt x="45" y="17"/>
                      <a:pt x="31" y="0"/>
                      <a:pt x="18" y="8"/>
                    </a:cubicBezTo>
                    <a:cubicBezTo>
                      <a:pt x="19" y="15"/>
                      <a:pt x="19" y="15"/>
                      <a:pt x="19" y="15"/>
                    </a:cubicBezTo>
                    <a:cubicBezTo>
                      <a:pt x="22" y="12"/>
                      <a:pt x="32" y="18"/>
                      <a:pt x="28" y="25"/>
                    </a:cubicBezTo>
                    <a:cubicBezTo>
                      <a:pt x="23" y="34"/>
                      <a:pt x="14" y="27"/>
                      <a:pt x="8" y="31"/>
                    </a:cubicBezTo>
                    <a:cubicBezTo>
                      <a:pt x="4" y="33"/>
                      <a:pt x="1" y="46"/>
                      <a:pt x="0" y="50"/>
                    </a:cubicBezTo>
                    <a:cubicBezTo>
                      <a:pt x="4" y="52"/>
                      <a:pt x="4" y="52"/>
                      <a:pt x="4" y="52"/>
                    </a:cubicBezTo>
                    <a:cubicBezTo>
                      <a:pt x="6" y="46"/>
                      <a:pt x="9" y="40"/>
                      <a:pt x="15" y="37"/>
                    </a:cubicBezTo>
                    <a:cubicBezTo>
                      <a:pt x="23" y="32"/>
                      <a:pt x="34" y="38"/>
                      <a:pt x="40" y="27"/>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 name="Freeform 656"/>
              <p:cNvSpPr/>
              <p:nvPr/>
            </p:nvSpPr>
            <p:spPr bwMode="auto">
              <a:xfrm>
                <a:off x="4688" y="2787"/>
                <a:ext cx="30" cy="52"/>
              </a:xfrm>
              <a:custGeom>
                <a:avLst/>
                <a:gdLst>
                  <a:gd name="T0" fmla="*/ 13 w 13"/>
                  <a:gd name="T1" fmla="*/ 0 h 22"/>
                  <a:gd name="T2" fmla="*/ 7 w 13"/>
                  <a:gd name="T3" fmla="*/ 2 h 22"/>
                  <a:gd name="T4" fmla="*/ 0 w 13"/>
                  <a:gd name="T5" fmla="*/ 21 h 22"/>
                  <a:gd name="T6" fmla="*/ 4 w 13"/>
                  <a:gd name="T7" fmla="*/ 22 h 22"/>
                  <a:gd name="T8" fmla="*/ 13 w 13"/>
                  <a:gd name="T9" fmla="*/ 0 h 22"/>
                </a:gdLst>
                <a:ahLst/>
                <a:cxnLst>
                  <a:cxn ang="0">
                    <a:pos x="T0" y="T1"/>
                  </a:cxn>
                  <a:cxn ang="0">
                    <a:pos x="T2" y="T3"/>
                  </a:cxn>
                  <a:cxn ang="0">
                    <a:pos x="T4" y="T5"/>
                  </a:cxn>
                  <a:cxn ang="0">
                    <a:pos x="T6" y="T7"/>
                  </a:cxn>
                  <a:cxn ang="0">
                    <a:pos x="T8" y="T9"/>
                  </a:cxn>
                </a:cxnLst>
                <a:rect l="0" t="0" r="r" b="b"/>
                <a:pathLst>
                  <a:path w="13" h="22">
                    <a:moveTo>
                      <a:pt x="13" y="0"/>
                    </a:moveTo>
                    <a:cubicBezTo>
                      <a:pt x="7" y="2"/>
                      <a:pt x="7" y="2"/>
                      <a:pt x="7" y="2"/>
                    </a:cubicBezTo>
                    <a:cubicBezTo>
                      <a:pt x="0" y="21"/>
                      <a:pt x="0" y="21"/>
                      <a:pt x="0" y="21"/>
                    </a:cubicBezTo>
                    <a:cubicBezTo>
                      <a:pt x="1" y="21"/>
                      <a:pt x="3" y="22"/>
                      <a:pt x="4" y="22"/>
                    </a:cubicBezTo>
                    <a:lnTo>
                      <a:pt x="13" y="0"/>
                    </a:lnTo>
                    <a:close/>
                  </a:path>
                </a:pathLst>
              </a:custGeom>
              <a:solidFill>
                <a:srgbClr val="8E71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 name="Freeform 657"/>
              <p:cNvSpPr/>
              <p:nvPr/>
            </p:nvSpPr>
            <p:spPr bwMode="auto">
              <a:xfrm>
                <a:off x="4411" y="2243"/>
                <a:ext cx="281" cy="97"/>
              </a:xfrm>
              <a:custGeom>
                <a:avLst/>
                <a:gdLst>
                  <a:gd name="T0" fmla="*/ 45 w 119"/>
                  <a:gd name="T1" fmla="*/ 27 h 41"/>
                  <a:gd name="T2" fmla="*/ 31 w 119"/>
                  <a:gd name="T3" fmla="*/ 7 h 41"/>
                  <a:gd name="T4" fmla="*/ 12 w 119"/>
                  <a:gd name="T5" fmla="*/ 5 h 41"/>
                  <a:gd name="T6" fmla="*/ 0 w 119"/>
                  <a:gd name="T7" fmla="*/ 27 h 41"/>
                  <a:gd name="T8" fmla="*/ 75 w 119"/>
                  <a:gd name="T9" fmla="*/ 40 h 41"/>
                  <a:gd name="T10" fmla="*/ 108 w 119"/>
                  <a:gd name="T11" fmla="*/ 0 h 41"/>
                  <a:gd name="T12" fmla="*/ 86 w 119"/>
                  <a:gd name="T13" fmla="*/ 4 h 41"/>
                  <a:gd name="T14" fmla="*/ 45 w 119"/>
                  <a:gd name="T15" fmla="*/ 27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 h="41">
                    <a:moveTo>
                      <a:pt x="45" y="27"/>
                    </a:moveTo>
                    <a:cubicBezTo>
                      <a:pt x="39" y="23"/>
                      <a:pt x="33" y="15"/>
                      <a:pt x="31" y="7"/>
                    </a:cubicBezTo>
                    <a:cubicBezTo>
                      <a:pt x="25" y="6"/>
                      <a:pt x="18" y="6"/>
                      <a:pt x="12" y="5"/>
                    </a:cubicBezTo>
                    <a:cubicBezTo>
                      <a:pt x="9" y="14"/>
                      <a:pt x="5" y="21"/>
                      <a:pt x="0" y="27"/>
                    </a:cubicBezTo>
                    <a:cubicBezTo>
                      <a:pt x="21" y="29"/>
                      <a:pt x="38" y="41"/>
                      <a:pt x="75" y="40"/>
                    </a:cubicBezTo>
                    <a:cubicBezTo>
                      <a:pt x="95" y="39"/>
                      <a:pt x="119" y="21"/>
                      <a:pt x="108" y="0"/>
                    </a:cubicBezTo>
                    <a:cubicBezTo>
                      <a:pt x="101" y="2"/>
                      <a:pt x="94" y="3"/>
                      <a:pt x="86" y="4"/>
                    </a:cubicBezTo>
                    <a:cubicBezTo>
                      <a:pt x="85" y="32"/>
                      <a:pt x="55" y="34"/>
                      <a:pt x="45" y="27"/>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 name="Freeform 658"/>
              <p:cNvSpPr/>
              <p:nvPr/>
            </p:nvSpPr>
            <p:spPr bwMode="auto">
              <a:xfrm>
                <a:off x="4676" y="2791"/>
                <a:ext cx="23" cy="43"/>
              </a:xfrm>
              <a:custGeom>
                <a:avLst/>
                <a:gdLst>
                  <a:gd name="T0" fmla="*/ 10 w 10"/>
                  <a:gd name="T1" fmla="*/ 0 h 18"/>
                  <a:gd name="T2" fmla="*/ 5 w 10"/>
                  <a:gd name="T3" fmla="*/ 1 h 18"/>
                  <a:gd name="T4" fmla="*/ 0 w 10"/>
                  <a:gd name="T5" fmla="*/ 17 h 18"/>
                  <a:gd name="T6" fmla="*/ 3 w 10"/>
                  <a:gd name="T7" fmla="*/ 18 h 18"/>
                  <a:gd name="T8" fmla="*/ 10 w 10"/>
                  <a:gd name="T9" fmla="*/ 0 h 18"/>
                </a:gdLst>
                <a:ahLst/>
                <a:cxnLst>
                  <a:cxn ang="0">
                    <a:pos x="T0" y="T1"/>
                  </a:cxn>
                  <a:cxn ang="0">
                    <a:pos x="T2" y="T3"/>
                  </a:cxn>
                  <a:cxn ang="0">
                    <a:pos x="T4" y="T5"/>
                  </a:cxn>
                  <a:cxn ang="0">
                    <a:pos x="T6" y="T7"/>
                  </a:cxn>
                  <a:cxn ang="0">
                    <a:pos x="T8" y="T9"/>
                  </a:cxn>
                </a:cxnLst>
                <a:rect l="0" t="0" r="r" b="b"/>
                <a:pathLst>
                  <a:path w="10" h="18">
                    <a:moveTo>
                      <a:pt x="10" y="0"/>
                    </a:moveTo>
                    <a:cubicBezTo>
                      <a:pt x="5" y="1"/>
                      <a:pt x="5" y="1"/>
                      <a:pt x="5" y="1"/>
                    </a:cubicBezTo>
                    <a:cubicBezTo>
                      <a:pt x="0" y="17"/>
                      <a:pt x="0" y="17"/>
                      <a:pt x="0" y="17"/>
                    </a:cubicBezTo>
                    <a:cubicBezTo>
                      <a:pt x="1" y="17"/>
                      <a:pt x="2" y="18"/>
                      <a:pt x="3" y="18"/>
                    </a:cubicBezTo>
                    <a:lnTo>
                      <a:pt x="10" y="0"/>
                    </a:lnTo>
                    <a:close/>
                  </a:path>
                </a:pathLst>
              </a:custGeom>
              <a:solidFill>
                <a:srgbClr val="8E71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 name="Freeform 659"/>
              <p:cNvSpPr>
                <a:spLocks noEditPoints="1"/>
              </p:cNvSpPr>
              <p:nvPr/>
            </p:nvSpPr>
            <p:spPr bwMode="auto">
              <a:xfrm>
                <a:off x="4510" y="1493"/>
                <a:ext cx="130" cy="128"/>
              </a:xfrm>
              <a:custGeom>
                <a:avLst/>
                <a:gdLst>
                  <a:gd name="T0" fmla="*/ 7 w 55"/>
                  <a:gd name="T1" fmla="*/ 43 h 54"/>
                  <a:gd name="T2" fmla="*/ 43 w 55"/>
                  <a:gd name="T3" fmla="*/ 48 h 54"/>
                  <a:gd name="T4" fmla="*/ 48 w 55"/>
                  <a:gd name="T5" fmla="*/ 13 h 54"/>
                  <a:gd name="T6" fmla="*/ 14 w 55"/>
                  <a:gd name="T7" fmla="*/ 8 h 54"/>
                  <a:gd name="T8" fmla="*/ 7 w 55"/>
                  <a:gd name="T9" fmla="*/ 43 h 54"/>
                  <a:gd name="T10" fmla="*/ 27 w 55"/>
                  <a:gd name="T11" fmla="*/ 10 h 54"/>
                  <a:gd name="T12" fmla="*/ 34 w 55"/>
                  <a:gd name="T13" fmla="*/ 22 h 54"/>
                  <a:gd name="T14" fmla="*/ 42 w 55"/>
                  <a:gd name="T15" fmla="*/ 31 h 54"/>
                  <a:gd name="T16" fmla="*/ 16 w 55"/>
                  <a:gd name="T17" fmla="*/ 38 h 54"/>
                  <a:gd name="T18" fmla="*/ 27 w 55"/>
                  <a:gd name="T19"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4">
                    <a:moveTo>
                      <a:pt x="7" y="43"/>
                    </a:moveTo>
                    <a:cubicBezTo>
                      <a:pt x="15" y="54"/>
                      <a:pt x="35" y="54"/>
                      <a:pt x="43" y="48"/>
                    </a:cubicBezTo>
                    <a:cubicBezTo>
                      <a:pt x="54" y="41"/>
                      <a:pt x="55" y="21"/>
                      <a:pt x="48" y="13"/>
                    </a:cubicBezTo>
                    <a:cubicBezTo>
                      <a:pt x="40" y="3"/>
                      <a:pt x="25" y="0"/>
                      <a:pt x="14" y="8"/>
                    </a:cubicBezTo>
                    <a:cubicBezTo>
                      <a:pt x="3" y="16"/>
                      <a:pt x="0" y="34"/>
                      <a:pt x="7" y="43"/>
                    </a:cubicBezTo>
                    <a:close/>
                    <a:moveTo>
                      <a:pt x="27" y="10"/>
                    </a:moveTo>
                    <a:cubicBezTo>
                      <a:pt x="31" y="10"/>
                      <a:pt x="36" y="14"/>
                      <a:pt x="34" y="22"/>
                    </a:cubicBezTo>
                    <a:cubicBezTo>
                      <a:pt x="42" y="21"/>
                      <a:pt x="43" y="28"/>
                      <a:pt x="42" y="31"/>
                    </a:cubicBezTo>
                    <a:cubicBezTo>
                      <a:pt x="38" y="38"/>
                      <a:pt x="26" y="37"/>
                      <a:pt x="16" y="38"/>
                    </a:cubicBezTo>
                    <a:cubicBezTo>
                      <a:pt x="15" y="21"/>
                      <a:pt x="18" y="10"/>
                      <a:pt x="27" y="10"/>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 name="Freeform 660"/>
              <p:cNvSpPr/>
              <p:nvPr/>
            </p:nvSpPr>
            <p:spPr bwMode="auto">
              <a:xfrm>
                <a:off x="4631" y="1975"/>
                <a:ext cx="14" cy="14"/>
              </a:xfrm>
              <a:custGeom>
                <a:avLst/>
                <a:gdLst>
                  <a:gd name="T0" fmla="*/ 1 w 6"/>
                  <a:gd name="T1" fmla="*/ 1 h 6"/>
                  <a:gd name="T2" fmla="*/ 1 w 6"/>
                  <a:gd name="T3" fmla="*/ 4 h 6"/>
                  <a:gd name="T4" fmla="*/ 4 w 6"/>
                  <a:gd name="T5" fmla="*/ 5 h 6"/>
                  <a:gd name="T6" fmla="*/ 5 w 6"/>
                  <a:gd name="T7" fmla="*/ 1 h 6"/>
                  <a:gd name="T8" fmla="*/ 1 w 6"/>
                  <a:gd name="T9" fmla="*/ 1 h 6"/>
                </a:gdLst>
                <a:ahLst/>
                <a:cxnLst>
                  <a:cxn ang="0">
                    <a:pos x="T0" y="T1"/>
                  </a:cxn>
                  <a:cxn ang="0">
                    <a:pos x="T2" y="T3"/>
                  </a:cxn>
                  <a:cxn ang="0">
                    <a:pos x="T4" y="T5"/>
                  </a:cxn>
                  <a:cxn ang="0">
                    <a:pos x="T6" y="T7"/>
                  </a:cxn>
                  <a:cxn ang="0">
                    <a:pos x="T8" y="T9"/>
                  </a:cxn>
                </a:cxnLst>
                <a:rect l="0" t="0" r="r" b="b"/>
                <a:pathLst>
                  <a:path w="6" h="6">
                    <a:moveTo>
                      <a:pt x="1" y="1"/>
                    </a:moveTo>
                    <a:cubicBezTo>
                      <a:pt x="0" y="2"/>
                      <a:pt x="0" y="3"/>
                      <a:pt x="1" y="4"/>
                    </a:cubicBezTo>
                    <a:cubicBezTo>
                      <a:pt x="2" y="5"/>
                      <a:pt x="3" y="6"/>
                      <a:pt x="4" y="5"/>
                    </a:cubicBezTo>
                    <a:cubicBezTo>
                      <a:pt x="5" y="4"/>
                      <a:pt x="6" y="2"/>
                      <a:pt x="5" y="1"/>
                    </a:cubicBezTo>
                    <a:cubicBezTo>
                      <a:pt x="4" y="0"/>
                      <a:pt x="2" y="0"/>
                      <a:pt x="1" y="1"/>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 name="Freeform 661"/>
              <p:cNvSpPr/>
              <p:nvPr/>
            </p:nvSpPr>
            <p:spPr bwMode="auto">
              <a:xfrm>
                <a:off x="4664" y="2796"/>
                <a:ext cx="21" cy="33"/>
              </a:xfrm>
              <a:custGeom>
                <a:avLst/>
                <a:gdLst>
                  <a:gd name="T0" fmla="*/ 9 w 9"/>
                  <a:gd name="T1" fmla="*/ 0 h 14"/>
                  <a:gd name="T2" fmla="*/ 4 w 9"/>
                  <a:gd name="T3" fmla="*/ 1 h 14"/>
                  <a:gd name="T4" fmla="*/ 0 w 9"/>
                  <a:gd name="T5" fmla="*/ 11 h 14"/>
                  <a:gd name="T6" fmla="*/ 3 w 9"/>
                  <a:gd name="T7" fmla="*/ 14 h 14"/>
                  <a:gd name="T8" fmla="*/ 9 w 9"/>
                  <a:gd name="T9" fmla="*/ 0 h 14"/>
                </a:gdLst>
                <a:ahLst/>
                <a:cxnLst>
                  <a:cxn ang="0">
                    <a:pos x="T0" y="T1"/>
                  </a:cxn>
                  <a:cxn ang="0">
                    <a:pos x="T2" y="T3"/>
                  </a:cxn>
                  <a:cxn ang="0">
                    <a:pos x="T4" y="T5"/>
                  </a:cxn>
                  <a:cxn ang="0">
                    <a:pos x="T6" y="T7"/>
                  </a:cxn>
                  <a:cxn ang="0">
                    <a:pos x="T8" y="T9"/>
                  </a:cxn>
                </a:cxnLst>
                <a:rect l="0" t="0" r="r" b="b"/>
                <a:pathLst>
                  <a:path w="9" h="14">
                    <a:moveTo>
                      <a:pt x="9" y="0"/>
                    </a:moveTo>
                    <a:cubicBezTo>
                      <a:pt x="4" y="1"/>
                      <a:pt x="4" y="1"/>
                      <a:pt x="4" y="1"/>
                    </a:cubicBezTo>
                    <a:cubicBezTo>
                      <a:pt x="0" y="11"/>
                      <a:pt x="0" y="11"/>
                      <a:pt x="0" y="11"/>
                    </a:cubicBezTo>
                    <a:cubicBezTo>
                      <a:pt x="1" y="12"/>
                      <a:pt x="2" y="13"/>
                      <a:pt x="3" y="14"/>
                    </a:cubicBezTo>
                    <a:lnTo>
                      <a:pt x="9" y="0"/>
                    </a:lnTo>
                    <a:close/>
                  </a:path>
                </a:pathLst>
              </a:custGeom>
              <a:solidFill>
                <a:srgbClr val="8E71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 name="Freeform 662"/>
              <p:cNvSpPr/>
              <p:nvPr/>
            </p:nvSpPr>
            <p:spPr bwMode="auto">
              <a:xfrm>
                <a:off x="4558" y="1524"/>
                <a:ext cx="45" cy="47"/>
              </a:xfrm>
              <a:custGeom>
                <a:avLst/>
                <a:gdLst>
                  <a:gd name="T0" fmla="*/ 17 w 19"/>
                  <a:gd name="T1" fmla="*/ 15 h 20"/>
                  <a:gd name="T2" fmla="*/ 6 w 19"/>
                  <a:gd name="T3" fmla="*/ 13 h 20"/>
                  <a:gd name="T4" fmla="*/ 8 w 19"/>
                  <a:gd name="T5" fmla="*/ 1 h 20"/>
                  <a:gd name="T6" fmla="*/ 1 w 19"/>
                  <a:gd name="T7" fmla="*/ 20 h 20"/>
                  <a:gd name="T8" fmla="*/ 17 w 19"/>
                  <a:gd name="T9" fmla="*/ 15 h 20"/>
                </a:gdLst>
                <a:ahLst/>
                <a:cxnLst>
                  <a:cxn ang="0">
                    <a:pos x="T0" y="T1"/>
                  </a:cxn>
                  <a:cxn ang="0">
                    <a:pos x="T2" y="T3"/>
                  </a:cxn>
                  <a:cxn ang="0">
                    <a:pos x="T4" y="T5"/>
                  </a:cxn>
                  <a:cxn ang="0">
                    <a:pos x="T6" y="T7"/>
                  </a:cxn>
                  <a:cxn ang="0">
                    <a:pos x="T8" y="T9"/>
                  </a:cxn>
                </a:cxnLst>
                <a:rect l="0" t="0" r="r" b="b"/>
                <a:pathLst>
                  <a:path w="19" h="20">
                    <a:moveTo>
                      <a:pt x="17" y="15"/>
                    </a:moveTo>
                    <a:cubicBezTo>
                      <a:pt x="16" y="12"/>
                      <a:pt x="12" y="12"/>
                      <a:pt x="6" y="13"/>
                    </a:cubicBezTo>
                    <a:cubicBezTo>
                      <a:pt x="9" y="8"/>
                      <a:pt x="11" y="2"/>
                      <a:pt x="8" y="1"/>
                    </a:cubicBezTo>
                    <a:cubicBezTo>
                      <a:pt x="3" y="0"/>
                      <a:pt x="0" y="8"/>
                      <a:pt x="1" y="20"/>
                    </a:cubicBezTo>
                    <a:cubicBezTo>
                      <a:pt x="10" y="20"/>
                      <a:pt x="19" y="19"/>
                      <a:pt x="17" y="15"/>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 name="Freeform 663"/>
              <p:cNvSpPr/>
              <p:nvPr/>
            </p:nvSpPr>
            <p:spPr bwMode="auto">
              <a:xfrm>
                <a:off x="4647" y="2801"/>
                <a:ext cx="22" cy="19"/>
              </a:xfrm>
              <a:custGeom>
                <a:avLst/>
                <a:gdLst>
                  <a:gd name="T0" fmla="*/ 6 w 9"/>
                  <a:gd name="T1" fmla="*/ 8 h 8"/>
                  <a:gd name="T2" fmla="*/ 9 w 9"/>
                  <a:gd name="T3" fmla="*/ 0 h 8"/>
                  <a:gd name="T4" fmla="*/ 0 w 9"/>
                  <a:gd name="T5" fmla="*/ 2 h 8"/>
                  <a:gd name="T6" fmla="*/ 6 w 9"/>
                  <a:gd name="T7" fmla="*/ 8 h 8"/>
                </a:gdLst>
                <a:ahLst/>
                <a:cxnLst>
                  <a:cxn ang="0">
                    <a:pos x="T0" y="T1"/>
                  </a:cxn>
                  <a:cxn ang="0">
                    <a:pos x="T2" y="T3"/>
                  </a:cxn>
                  <a:cxn ang="0">
                    <a:pos x="T4" y="T5"/>
                  </a:cxn>
                  <a:cxn ang="0">
                    <a:pos x="T6" y="T7"/>
                  </a:cxn>
                </a:cxnLst>
                <a:rect l="0" t="0" r="r" b="b"/>
                <a:pathLst>
                  <a:path w="9" h="8">
                    <a:moveTo>
                      <a:pt x="6" y="8"/>
                    </a:moveTo>
                    <a:cubicBezTo>
                      <a:pt x="9" y="0"/>
                      <a:pt x="9" y="0"/>
                      <a:pt x="9" y="0"/>
                    </a:cubicBezTo>
                    <a:cubicBezTo>
                      <a:pt x="0" y="2"/>
                      <a:pt x="0" y="2"/>
                      <a:pt x="0" y="2"/>
                    </a:cubicBezTo>
                    <a:cubicBezTo>
                      <a:pt x="2" y="5"/>
                      <a:pt x="4" y="7"/>
                      <a:pt x="6" y="8"/>
                    </a:cubicBezTo>
                    <a:close/>
                  </a:path>
                </a:pathLst>
              </a:custGeom>
              <a:solidFill>
                <a:srgbClr val="8E71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 name="Freeform 664"/>
              <p:cNvSpPr/>
              <p:nvPr/>
            </p:nvSpPr>
            <p:spPr bwMode="auto">
              <a:xfrm>
                <a:off x="4201" y="2343"/>
                <a:ext cx="468" cy="173"/>
              </a:xfrm>
              <a:custGeom>
                <a:avLst/>
                <a:gdLst>
                  <a:gd name="T0" fmla="*/ 162 w 198"/>
                  <a:gd name="T1" fmla="*/ 65 h 73"/>
                  <a:gd name="T2" fmla="*/ 198 w 198"/>
                  <a:gd name="T3" fmla="*/ 26 h 73"/>
                  <a:gd name="T4" fmla="*/ 10 w 198"/>
                  <a:gd name="T5" fmla="*/ 28 h 73"/>
                  <a:gd name="T6" fmla="*/ 0 w 198"/>
                  <a:gd name="T7" fmla="*/ 40 h 73"/>
                  <a:gd name="T8" fmla="*/ 20 w 198"/>
                  <a:gd name="T9" fmla="*/ 45 h 73"/>
                  <a:gd name="T10" fmla="*/ 28 w 198"/>
                  <a:gd name="T11" fmla="*/ 44 h 73"/>
                  <a:gd name="T12" fmla="*/ 69 w 198"/>
                  <a:gd name="T13" fmla="*/ 57 h 73"/>
                  <a:gd name="T14" fmla="*/ 162 w 198"/>
                  <a:gd name="T15" fmla="*/ 65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 h="73">
                    <a:moveTo>
                      <a:pt x="162" y="65"/>
                    </a:moveTo>
                    <a:cubicBezTo>
                      <a:pt x="184" y="60"/>
                      <a:pt x="198" y="47"/>
                      <a:pt x="198" y="26"/>
                    </a:cubicBezTo>
                    <a:cubicBezTo>
                      <a:pt x="134" y="59"/>
                      <a:pt x="78" y="0"/>
                      <a:pt x="10" y="28"/>
                    </a:cubicBezTo>
                    <a:cubicBezTo>
                      <a:pt x="8" y="33"/>
                      <a:pt x="4" y="37"/>
                      <a:pt x="0" y="40"/>
                    </a:cubicBezTo>
                    <a:cubicBezTo>
                      <a:pt x="7" y="42"/>
                      <a:pt x="13" y="43"/>
                      <a:pt x="20" y="45"/>
                    </a:cubicBezTo>
                    <a:cubicBezTo>
                      <a:pt x="23" y="44"/>
                      <a:pt x="25" y="44"/>
                      <a:pt x="28" y="44"/>
                    </a:cubicBezTo>
                    <a:cubicBezTo>
                      <a:pt x="41" y="42"/>
                      <a:pt x="59" y="46"/>
                      <a:pt x="69" y="57"/>
                    </a:cubicBezTo>
                    <a:cubicBezTo>
                      <a:pt x="103" y="66"/>
                      <a:pt x="135" y="73"/>
                      <a:pt x="162" y="65"/>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 name="Freeform 665"/>
              <p:cNvSpPr/>
              <p:nvPr/>
            </p:nvSpPr>
            <p:spPr bwMode="auto">
              <a:xfrm>
                <a:off x="4598" y="1946"/>
                <a:ext cx="21" cy="22"/>
              </a:xfrm>
              <a:custGeom>
                <a:avLst/>
                <a:gdLst>
                  <a:gd name="T0" fmla="*/ 2 w 9"/>
                  <a:gd name="T1" fmla="*/ 2 h 9"/>
                  <a:gd name="T2" fmla="*/ 1 w 9"/>
                  <a:gd name="T3" fmla="*/ 7 h 9"/>
                  <a:gd name="T4" fmla="*/ 6 w 9"/>
                  <a:gd name="T5" fmla="*/ 8 h 9"/>
                  <a:gd name="T6" fmla="*/ 7 w 9"/>
                  <a:gd name="T7" fmla="*/ 2 h 9"/>
                  <a:gd name="T8" fmla="*/ 2 w 9"/>
                  <a:gd name="T9" fmla="*/ 2 h 9"/>
                </a:gdLst>
                <a:ahLst/>
                <a:cxnLst>
                  <a:cxn ang="0">
                    <a:pos x="T0" y="T1"/>
                  </a:cxn>
                  <a:cxn ang="0">
                    <a:pos x="T2" y="T3"/>
                  </a:cxn>
                  <a:cxn ang="0">
                    <a:pos x="T4" y="T5"/>
                  </a:cxn>
                  <a:cxn ang="0">
                    <a:pos x="T6" y="T7"/>
                  </a:cxn>
                  <a:cxn ang="0">
                    <a:pos x="T8" y="T9"/>
                  </a:cxn>
                </a:cxnLst>
                <a:rect l="0" t="0" r="r" b="b"/>
                <a:pathLst>
                  <a:path w="9" h="9">
                    <a:moveTo>
                      <a:pt x="2" y="2"/>
                    </a:moveTo>
                    <a:cubicBezTo>
                      <a:pt x="0" y="3"/>
                      <a:pt x="0" y="5"/>
                      <a:pt x="1" y="7"/>
                    </a:cubicBezTo>
                    <a:cubicBezTo>
                      <a:pt x="2" y="8"/>
                      <a:pt x="5" y="9"/>
                      <a:pt x="6" y="8"/>
                    </a:cubicBezTo>
                    <a:cubicBezTo>
                      <a:pt x="8" y="6"/>
                      <a:pt x="9" y="4"/>
                      <a:pt x="7" y="2"/>
                    </a:cubicBezTo>
                    <a:cubicBezTo>
                      <a:pt x="6" y="1"/>
                      <a:pt x="4" y="0"/>
                      <a:pt x="2" y="2"/>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 name="Freeform 666"/>
              <p:cNvSpPr/>
              <p:nvPr/>
            </p:nvSpPr>
            <p:spPr bwMode="auto">
              <a:xfrm>
                <a:off x="4555" y="2196"/>
                <a:ext cx="107" cy="54"/>
              </a:xfrm>
              <a:custGeom>
                <a:avLst/>
                <a:gdLst>
                  <a:gd name="T0" fmla="*/ 9 w 45"/>
                  <a:gd name="T1" fmla="*/ 6 h 23"/>
                  <a:gd name="T2" fmla="*/ 5 w 45"/>
                  <a:gd name="T3" fmla="*/ 23 h 23"/>
                  <a:gd name="T4" fmla="*/ 45 w 45"/>
                  <a:gd name="T5" fmla="*/ 16 h 23"/>
                  <a:gd name="T6" fmla="*/ 9 w 45"/>
                  <a:gd name="T7" fmla="*/ 6 h 23"/>
                </a:gdLst>
                <a:ahLst/>
                <a:cxnLst>
                  <a:cxn ang="0">
                    <a:pos x="T0" y="T1"/>
                  </a:cxn>
                  <a:cxn ang="0">
                    <a:pos x="T2" y="T3"/>
                  </a:cxn>
                  <a:cxn ang="0">
                    <a:pos x="T4" y="T5"/>
                  </a:cxn>
                  <a:cxn ang="0">
                    <a:pos x="T6" y="T7"/>
                  </a:cxn>
                </a:cxnLst>
                <a:rect l="0" t="0" r="r" b="b"/>
                <a:pathLst>
                  <a:path w="45" h="23">
                    <a:moveTo>
                      <a:pt x="9" y="6"/>
                    </a:moveTo>
                    <a:cubicBezTo>
                      <a:pt x="0" y="11"/>
                      <a:pt x="0" y="19"/>
                      <a:pt x="5" y="23"/>
                    </a:cubicBezTo>
                    <a:cubicBezTo>
                      <a:pt x="19" y="21"/>
                      <a:pt x="32" y="19"/>
                      <a:pt x="45" y="16"/>
                    </a:cubicBezTo>
                    <a:cubicBezTo>
                      <a:pt x="34" y="0"/>
                      <a:pt x="17" y="1"/>
                      <a:pt x="9" y="6"/>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 name="Freeform 667"/>
              <p:cNvSpPr/>
              <p:nvPr/>
            </p:nvSpPr>
            <p:spPr bwMode="auto">
              <a:xfrm>
                <a:off x="4394" y="1391"/>
                <a:ext cx="178" cy="161"/>
              </a:xfrm>
              <a:custGeom>
                <a:avLst/>
                <a:gdLst>
                  <a:gd name="T0" fmla="*/ 37 w 75"/>
                  <a:gd name="T1" fmla="*/ 55 h 68"/>
                  <a:gd name="T2" fmla="*/ 45 w 75"/>
                  <a:gd name="T3" fmla="*/ 27 h 68"/>
                  <a:gd name="T4" fmla="*/ 23 w 75"/>
                  <a:gd name="T5" fmla="*/ 23 h 68"/>
                  <a:gd name="T6" fmla="*/ 25 w 75"/>
                  <a:gd name="T7" fmla="*/ 40 h 68"/>
                  <a:gd name="T8" fmla="*/ 36 w 75"/>
                  <a:gd name="T9" fmla="*/ 38 h 68"/>
                  <a:gd name="T10" fmla="*/ 31 w 75"/>
                  <a:gd name="T11" fmla="*/ 34 h 68"/>
                  <a:gd name="T12" fmla="*/ 28 w 75"/>
                  <a:gd name="T13" fmla="*/ 30 h 68"/>
                  <a:gd name="T14" fmla="*/ 41 w 75"/>
                  <a:gd name="T15" fmla="*/ 37 h 68"/>
                  <a:gd name="T16" fmla="*/ 23 w 75"/>
                  <a:gd name="T17" fmla="*/ 44 h 68"/>
                  <a:gd name="T18" fmla="*/ 20 w 75"/>
                  <a:gd name="T19" fmla="*/ 20 h 68"/>
                  <a:gd name="T20" fmla="*/ 49 w 75"/>
                  <a:gd name="T21" fmla="*/ 25 h 68"/>
                  <a:gd name="T22" fmla="*/ 27 w 75"/>
                  <a:gd name="T23" fmla="*/ 61 h 68"/>
                  <a:gd name="T24" fmla="*/ 38 w 75"/>
                  <a:gd name="T25" fmla="*/ 68 h 68"/>
                  <a:gd name="T26" fmla="*/ 49 w 75"/>
                  <a:gd name="T27" fmla="*/ 66 h 68"/>
                  <a:gd name="T28" fmla="*/ 71 w 75"/>
                  <a:gd name="T29" fmla="*/ 43 h 68"/>
                  <a:gd name="T30" fmla="*/ 62 w 75"/>
                  <a:gd name="T31" fmla="*/ 14 h 68"/>
                  <a:gd name="T32" fmla="*/ 16 w 75"/>
                  <a:gd name="T33" fmla="*/ 6 h 68"/>
                  <a:gd name="T34" fmla="*/ 5 w 75"/>
                  <a:gd name="T35" fmla="*/ 42 h 68"/>
                  <a:gd name="T36" fmla="*/ 37 w 75"/>
                  <a:gd name="T37" fmla="*/ 5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68">
                    <a:moveTo>
                      <a:pt x="37" y="55"/>
                    </a:moveTo>
                    <a:cubicBezTo>
                      <a:pt x="50" y="49"/>
                      <a:pt x="49" y="35"/>
                      <a:pt x="45" y="27"/>
                    </a:cubicBezTo>
                    <a:cubicBezTo>
                      <a:pt x="42" y="19"/>
                      <a:pt x="30" y="16"/>
                      <a:pt x="23" y="23"/>
                    </a:cubicBezTo>
                    <a:cubicBezTo>
                      <a:pt x="21" y="26"/>
                      <a:pt x="19" y="36"/>
                      <a:pt x="25" y="40"/>
                    </a:cubicBezTo>
                    <a:cubicBezTo>
                      <a:pt x="30" y="44"/>
                      <a:pt x="35" y="42"/>
                      <a:pt x="36" y="38"/>
                    </a:cubicBezTo>
                    <a:cubicBezTo>
                      <a:pt x="37" y="34"/>
                      <a:pt x="34" y="31"/>
                      <a:pt x="31" y="34"/>
                    </a:cubicBezTo>
                    <a:cubicBezTo>
                      <a:pt x="29" y="34"/>
                      <a:pt x="27" y="32"/>
                      <a:pt x="28" y="30"/>
                    </a:cubicBezTo>
                    <a:cubicBezTo>
                      <a:pt x="33" y="25"/>
                      <a:pt x="42" y="30"/>
                      <a:pt x="41" y="37"/>
                    </a:cubicBezTo>
                    <a:cubicBezTo>
                      <a:pt x="40" y="46"/>
                      <a:pt x="30" y="48"/>
                      <a:pt x="23" y="44"/>
                    </a:cubicBezTo>
                    <a:cubicBezTo>
                      <a:pt x="14" y="40"/>
                      <a:pt x="13" y="28"/>
                      <a:pt x="20" y="20"/>
                    </a:cubicBezTo>
                    <a:cubicBezTo>
                      <a:pt x="27" y="13"/>
                      <a:pt x="43" y="13"/>
                      <a:pt x="49" y="25"/>
                    </a:cubicBezTo>
                    <a:cubicBezTo>
                      <a:pt x="57" y="39"/>
                      <a:pt x="50" y="60"/>
                      <a:pt x="27" y="61"/>
                    </a:cubicBezTo>
                    <a:cubicBezTo>
                      <a:pt x="31" y="63"/>
                      <a:pt x="34" y="66"/>
                      <a:pt x="38" y="68"/>
                    </a:cubicBezTo>
                    <a:cubicBezTo>
                      <a:pt x="42" y="68"/>
                      <a:pt x="45" y="67"/>
                      <a:pt x="49" y="66"/>
                    </a:cubicBezTo>
                    <a:cubicBezTo>
                      <a:pt x="51" y="54"/>
                      <a:pt x="59" y="45"/>
                      <a:pt x="71" y="43"/>
                    </a:cubicBezTo>
                    <a:cubicBezTo>
                      <a:pt x="75" y="32"/>
                      <a:pt x="70" y="22"/>
                      <a:pt x="62" y="14"/>
                    </a:cubicBezTo>
                    <a:cubicBezTo>
                      <a:pt x="51" y="2"/>
                      <a:pt x="29" y="0"/>
                      <a:pt x="16" y="6"/>
                    </a:cubicBezTo>
                    <a:cubicBezTo>
                      <a:pt x="1" y="13"/>
                      <a:pt x="0" y="30"/>
                      <a:pt x="5" y="42"/>
                    </a:cubicBezTo>
                    <a:cubicBezTo>
                      <a:pt x="10" y="57"/>
                      <a:pt x="27" y="60"/>
                      <a:pt x="37" y="55"/>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 name="Freeform 668"/>
              <p:cNvSpPr/>
              <p:nvPr/>
            </p:nvSpPr>
            <p:spPr bwMode="auto">
              <a:xfrm>
                <a:off x="4274" y="2668"/>
                <a:ext cx="397" cy="263"/>
              </a:xfrm>
              <a:custGeom>
                <a:avLst/>
                <a:gdLst>
                  <a:gd name="T0" fmla="*/ 0 w 168"/>
                  <a:gd name="T1" fmla="*/ 82 h 111"/>
                  <a:gd name="T2" fmla="*/ 3 w 168"/>
                  <a:gd name="T3" fmla="*/ 90 h 111"/>
                  <a:gd name="T4" fmla="*/ 128 w 168"/>
                  <a:gd name="T5" fmla="*/ 21 h 111"/>
                  <a:gd name="T6" fmla="*/ 159 w 168"/>
                  <a:gd name="T7" fmla="*/ 111 h 111"/>
                  <a:gd name="T8" fmla="*/ 168 w 168"/>
                  <a:gd name="T9" fmla="*/ 111 h 111"/>
                  <a:gd name="T10" fmla="*/ 134 w 168"/>
                  <a:gd name="T11" fmla="*/ 0 h 111"/>
                  <a:gd name="T12" fmla="*/ 0 w 168"/>
                  <a:gd name="T13" fmla="*/ 82 h 111"/>
                </a:gdLst>
                <a:ahLst/>
                <a:cxnLst>
                  <a:cxn ang="0">
                    <a:pos x="T0" y="T1"/>
                  </a:cxn>
                  <a:cxn ang="0">
                    <a:pos x="T2" y="T3"/>
                  </a:cxn>
                  <a:cxn ang="0">
                    <a:pos x="T4" y="T5"/>
                  </a:cxn>
                  <a:cxn ang="0">
                    <a:pos x="T6" y="T7"/>
                  </a:cxn>
                  <a:cxn ang="0">
                    <a:pos x="T8" y="T9"/>
                  </a:cxn>
                  <a:cxn ang="0">
                    <a:pos x="T10" y="T11"/>
                  </a:cxn>
                  <a:cxn ang="0">
                    <a:pos x="T12" y="T13"/>
                  </a:cxn>
                </a:cxnLst>
                <a:rect l="0" t="0" r="r" b="b"/>
                <a:pathLst>
                  <a:path w="168" h="111">
                    <a:moveTo>
                      <a:pt x="0" y="82"/>
                    </a:moveTo>
                    <a:cubicBezTo>
                      <a:pt x="1" y="84"/>
                      <a:pt x="2" y="87"/>
                      <a:pt x="3" y="90"/>
                    </a:cubicBezTo>
                    <a:cubicBezTo>
                      <a:pt x="51" y="75"/>
                      <a:pt x="98" y="48"/>
                      <a:pt x="128" y="21"/>
                    </a:cubicBezTo>
                    <a:cubicBezTo>
                      <a:pt x="129" y="45"/>
                      <a:pt x="147" y="88"/>
                      <a:pt x="159" y="111"/>
                    </a:cubicBezTo>
                    <a:cubicBezTo>
                      <a:pt x="168" y="111"/>
                      <a:pt x="168" y="111"/>
                      <a:pt x="168" y="111"/>
                    </a:cubicBezTo>
                    <a:cubicBezTo>
                      <a:pt x="155" y="81"/>
                      <a:pt x="138" y="26"/>
                      <a:pt x="134" y="0"/>
                    </a:cubicBezTo>
                    <a:cubicBezTo>
                      <a:pt x="104" y="34"/>
                      <a:pt x="53" y="64"/>
                      <a:pt x="0" y="82"/>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 name="Freeform 669"/>
              <p:cNvSpPr/>
              <p:nvPr/>
            </p:nvSpPr>
            <p:spPr bwMode="auto">
              <a:xfrm>
                <a:off x="4451" y="1389"/>
                <a:ext cx="26" cy="2"/>
              </a:xfrm>
              <a:custGeom>
                <a:avLst/>
                <a:gdLst>
                  <a:gd name="T0" fmla="*/ 11 w 11"/>
                  <a:gd name="T1" fmla="*/ 0 h 1"/>
                  <a:gd name="T2" fmla="*/ 0 w 11"/>
                  <a:gd name="T3" fmla="*/ 0 h 1"/>
                  <a:gd name="T4" fmla="*/ 1 w 11"/>
                  <a:gd name="T5" fmla="*/ 1 h 1"/>
                  <a:gd name="T6" fmla="*/ 11 w 11"/>
                  <a:gd name="T7" fmla="*/ 0 h 1"/>
                </a:gdLst>
                <a:ahLst/>
                <a:cxnLst>
                  <a:cxn ang="0">
                    <a:pos x="T0" y="T1"/>
                  </a:cxn>
                  <a:cxn ang="0">
                    <a:pos x="T2" y="T3"/>
                  </a:cxn>
                  <a:cxn ang="0">
                    <a:pos x="T4" y="T5"/>
                  </a:cxn>
                  <a:cxn ang="0">
                    <a:pos x="T6" y="T7"/>
                  </a:cxn>
                </a:cxnLst>
                <a:rect l="0" t="0" r="r" b="b"/>
                <a:pathLst>
                  <a:path w="11" h="1">
                    <a:moveTo>
                      <a:pt x="11" y="0"/>
                    </a:moveTo>
                    <a:cubicBezTo>
                      <a:pt x="0" y="0"/>
                      <a:pt x="0" y="0"/>
                      <a:pt x="0" y="0"/>
                    </a:cubicBezTo>
                    <a:cubicBezTo>
                      <a:pt x="0" y="0"/>
                      <a:pt x="0" y="0"/>
                      <a:pt x="1" y="1"/>
                    </a:cubicBezTo>
                    <a:cubicBezTo>
                      <a:pt x="4" y="0"/>
                      <a:pt x="8" y="0"/>
                      <a:pt x="11"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 name="Freeform 670"/>
              <p:cNvSpPr/>
              <p:nvPr/>
            </p:nvSpPr>
            <p:spPr bwMode="auto">
              <a:xfrm>
                <a:off x="4480" y="1389"/>
                <a:ext cx="82" cy="23"/>
              </a:xfrm>
              <a:custGeom>
                <a:avLst/>
                <a:gdLst>
                  <a:gd name="T0" fmla="*/ 35 w 35"/>
                  <a:gd name="T1" fmla="*/ 0 h 10"/>
                  <a:gd name="T2" fmla="*/ 0 w 35"/>
                  <a:gd name="T3" fmla="*/ 0 h 10"/>
                  <a:gd name="T4" fmla="*/ 28 w 35"/>
                  <a:gd name="T5" fmla="*/ 10 h 10"/>
                  <a:gd name="T6" fmla="*/ 35 w 35"/>
                  <a:gd name="T7" fmla="*/ 0 h 10"/>
                </a:gdLst>
                <a:ahLst/>
                <a:cxnLst>
                  <a:cxn ang="0">
                    <a:pos x="T0" y="T1"/>
                  </a:cxn>
                  <a:cxn ang="0">
                    <a:pos x="T2" y="T3"/>
                  </a:cxn>
                  <a:cxn ang="0">
                    <a:pos x="T4" y="T5"/>
                  </a:cxn>
                  <a:cxn ang="0">
                    <a:pos x="T6" y="T7"/>
                  </a:cxn>
                </a:cxnLst>
                <a:rect l="0" t="0" r="r" b="b"/>
                <a:pathLst>
                  <a:path w="35" h="10">
                    <a:moveTo>
                      <a:pt x="35" y="0"/>
                    </a:moveTo>
                    <a:cubicBezTo>
                      <a:pt x="0" y="0"/>
                      <a:pt x="0" y="0"/>
                      <a:pt x="0" y="0"/>
                    </a:cubicBezTo>
                    <a:cubicBezTo>
                      <a:pt x="11" y="0"/>
                      <a:pt x="21" y="4"/>
                      <a:pt x="28" y="10"/>
                    </a:cubicBezTo>
                    <a:cubicBezTo>
                      <a:pt x="30" y="6"/>
                      <a:pt x="32" y="3"/>
                      <a:pt x="35"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 name="Freeform 671"/>
              <p:cNvSpPr/>
              <p:nvPr/>
            </p:nvSpPr>
            <p:spPr bwMode="auto">
              <a:xfrm>
                <a:off x="4465" y="2552"/>
                <a:ext cx="211" cy="180"/>
              </a:xfrm>
              <a:custGeom>
                <a:avLst/>
                <a:gdLst>
                  <a:gd name="T0" fmla="*/ 42 w 89"/>
                  <a:gd name="T1" fmla="*/ 0 h 76"/>
                  <a:gd name="T2" fmla="*/ 2 w 89"/>
                  <a:gd name="T3" fmla="*/ 13 h 76"/>
                  <a:gd name="T4" fmla="*/ 0 w 89"/>
                  <a:gd name="T5" fmla="*/ 13 h 76"/>
                  <a:gd name="T6" fmla="*/ 0 w 89"/>
                  <a:gd name="T7" fmla="*/ 19 h 76"/>
                  <a:gd name="T8" fmla="*/ 35 w 89"/>
                  <a:gd name="T9" fmla="*/ 60 h 76"/>
                  <a:gd name="T10" fmla="*/ 56 w 89"/>
                  <a:gd name="T11" fmla="*/ 38 h 76"/>
                  <a:gd name="T12" fmla="*/ 64 w 89"/>
                  <a:gd name="T13" fmla="*/ 76 h 76"/>
                  <a:gd name="T14" fmla="*/ 42 w 89"/>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76">
                    <a:moveTo>
                      <a:pt x="42" y="0"/>
                    </a:moveTo>
                    <a:cubicBezTo>
                      <a:pt x="33" y="8"/>
                      <a:pt x="20" y="13"/>
                      <a:pt x="2" y="13"/>
                    </a:cubicBezTo>
                    <a:cubicBezTo>
                      <a:pt x="1" y="13"/>
                      <a:pt x="1" y="13"/>
                      <a:pt x="0" y="13"/>
                    </a:cubicBezTo>
                    <a:cubicBezTo>
                      <a:pt x="0" y="19"/>
                      <a:pt x="0" y="19"/>
                      <a:pt x="0" y="19"/>
                    </a:cubicBezTo>
                    <a:cubicBezTo>
                      <a:pt x="22" y="20"/>
                      <a:pt x="36" y="35"/>
                      <a:pt x="35" y="60"/>
                    </a:cubicBezTo>
                    <a:cubicBezTo>
                      <a:pt x="43" y="53"/>
                      <a:pt x="50" y="45"/>
                      <a:pt x="56" y="38"/>
                    </a:cubicBezTo>
                    <a:cubicBezTo>
                      <a:pt x="57" y="48"/>
                      <a:pt x="60" y="62"/>
                      <a:pt x="64" y="76"/>
                    </a:cubicBezTo>
                    <a:cubicBezTo>
                      <a:pt x="89" y="60"/>
                      <a:pt x="70" y="8"/>
                      <a:pt x="42" y="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 name="Freeform 672"/>
              <p:cNvSpPr/>
              <p:nvPr/>
            </p:nvSpPr>
            <p:spPr bwMode="auto">
              <a:xfrm>
                <a:off x="4546" y="1904"/>
                <a:ext cx="21" cy="21"/>
              </a:xfrm>
              <a:custGeom>
                <a:avLst/>
                <a:gdLst>
                  <a:gd name="T0" fmla="*/ 2 w 9"/>
                  <a:gd name="T1" fmla="*/ 1 h 9"/>
                  <a:gd name="T2" fmla="*/ 2 w 9"/>
                  <a:gd name="T3" fmla="*/ 7 h 9"/>
                  <a:gd name="T4" fmla="*/ 7 w 9"/>
                  <a:gd name="T5" fmla="*/ 8 h 9"/>
                  <a:gd name="T6" fmla="*/ 8 w 9"/>
                  <a:gd name="T7" fmla="*/ 2 h 9"/>
                  <a:gd name="T8" fmla="*/ 2 w 9"/>
                  <a:gd name="T9" fmla="*/ 1 h 9"/>
                </a:gdLst>
                <a:ahLst/>
                <a:cxnLst>
                  <a:cxn ang="0">
                    <a:pos x="T0" y="T1"/>
                  </a:cxn>
                  <a:cxn ang="0">
                    <a:pos x="T2" y="T3"/>
                  </a:cxn>
                  <a:cxn ang="0">
                    <a:pos x="T4" y="T5"/>
                  </a:cxn>
                  <a:cxn ang="0">
                    <a:pos x="T6" y="T7"/>
                  </a:cxn>
                  <a:cxn ang="0">
                    <a:pos x="T8" y="T9"/>
                  </a:cxn>
                </a:cxnLst>
                <a:rect l="0" t="0" r="r" b="b"/>
                <a:pathLst>
                  <a:path w="9" h="9">
                    <a:moveTo>
                      <a:pt x="2" y="1"/>
                    </a:moveTo>
                    <a:cubicBezTo>
                      <a:pt x="1" y="2"/>
                      <a:pt x="0" y="5"/>
                      <a:pt x="2" y="7"/>
                    </a:cubicBezTo>
                    <a:cubicBezTo>
                      <a:pt x="3" y="8"/>
                      <a:pt x="5" y="9"/>
                      <a:pt x="7" y="8"/>
                    </a:cubicBezTo>
                    <a:cubicBezTo>
                      <a:pt x="9" y="6"/>
                      <a:pt x="9" y="4"/>
                      <a:pt x="8" y="2"/>
                    </a:cubicBezTo>
                    <a:cubicBezTo>
                      <a:pt x="7" y="0"/>
                      <a:pt x="4" y="0"/>
                      <a:pt x="2" y="1"/>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 name="Freeform 673"/>
              <p:cNvSpPr/>
              <p:nvPr/>
            </p:nvSpPr>
            <p:spPr bwMode="auto">
              <a:xfrm>
                <a:off x="4283" y="2739"/>
                <a:ext cx="355" cy="192"/>
              </a:xfrm>
              <a:custGeom>
                <a:avLst/>
                <a:gdLst>
                  <a:gd name="T0" fmla="*/ 0 w 150"/>
                  <a:gd name="T1" fmla="*/ 64 h 81"/>
                  <a:gd name="T2" fmla="*/ 5 w 150"/>
                  <a:gd name="T3" fmla="*/ 80 h 81"/>
                  <a:gd name="T4" fmla="*/ 87 w 150"/>
                  <a:gd name="T5" fmla="*/ 79 h 81"/>
                  <a:gd name="T6" fmla="*/ 90 w 150"/>
                  <a:gd name="T7" fmla="*/ 81 h 81"/>
                  <a:gd name="T8" fmla="*/ 150 w 150"/>
                  <a:gd name="T9" fmla="*/ 81 h 81"/>
                  <a:gd name="T10" fmla="*/ 121 w 150"/>
                  <a:gd name="T11" fmla="*/ 0 h 81"/>
                  <a:gd name="T12" fmla="*/ 0 w 150"/>
                  <a:gd name="T13" fmla="*/ 64 h 81"/>
                </a:gdLst>
                <a:ahLst/>
                <a:cxnLst>
                  <a:cxn ang="0">
                    <a:pos x="T0" y="T1"/>
                  </a:cxn>
                  <a:cxn ang="0">
                    <a:pos x="T2" y="T3"/>
                  </a:cxn>
                  <a:cxn ang="0">
                    <a:pos x="T4" y="T5"/>
                  </a:cxn>
                  <a:cxn ang="0">
                    <a:pos x="T6" y="T7"/>
                  </a:cxn>
                  <a:cxn ang="0">
                    <a:pos x="T8" y="T9"/>
                  </a:cxn>
                  <a:cxn ang="0">
                    <a:pos x="T10" y="T11"/>
                  </a:cxn>
                  <a:cxn ang="0">
                    <a:pos x="T12" y="T13"/>
                  </a:cxn>
                </a:cxnLst>
                <a:rect l="0" t="0" r="r" b="b"/>
                <a:pathLst>
                  <a:path w="150" h="81">
                    <a:moveTo>
                      <a:pt x="0" y="64"/>
                    </a:moveTo>
                    <a:cubicBezTo>
                      <a:pt x="2" y="70"/>
                      <a:pt x="3" y="75"/>
                      <a:pt x="5" y="80"/>
                    </a:cubicBezTo>
                    <a:cubicBezTo>
                      <a:pt x="33" y="68"/>
                      <a:pt x="66" y="66"/>
                      <a:pt x="87" y="79"/>
                    </a:cubicBezTo>
                    <a:cubicBezTo>
                      <a:pt x="88" y="80"/>
                      <a:pt x="89" y="80"/>
                      <a:pt x="90" y="81"/>
                    </a:cubicBezTo>
                    <a:cubicBezTo>
                      <a:pt x="150" y="81"/>
                      <a:pt x="150" y="81"/>
                      <a:pt x="150" y="81"/>
                    </a:cubicBezTo>
                    <a:cubicBezTo>
                      <a:pt x="139" y="60"/>
                      <a:pt x="124" y="20"/>
                      <a:pt x="121" y="0"/>
                    </a:cubicBezTo>
                    <a:cubicBezTo>
                      <a:pt x="93" y="25"/>
                      <a:pt x="44" y="50"/>
                      <a:pt x="0" y="64"/>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 name="Freeform 674"/>
              <p:cNvSpPr/>
              <p:nvPr/>
            </p:nvSpPr>
            <p:spPr bwMode="auto">
              <a:xfrm>
                <a:off x="4350" y="1514"/>
                <a:ext cx="170" cy="140"/>
              </a:xfrm>
              <a:custGeom>
                <a:avLst/>
                <a:gdLst>
                  <a:gd name="T0" fmla="*/ 58 w 72"/>
                  <a:gd name="T1" fmla="*/ 59 h 59"/>
                  <a:gd name="T2" fmla="*/ 72 w 72"/>
                  <a:gd name="T3" fmla="*/ 55 h 59"/>
                  <a:gd name="T4" fmla="*/ 0 w 72"/>
                  <a:gd name="T5" fmla="*/ 15 h 59"/>
                  <a:gd name="T6" fmla="*/ 4 w 72"/>
                  <a:gd name="T7" fmla="*/ 28 h 59"/>
                  <a:gd name="T8" fmla="*/ 58 w 72"/>
                  <a:gd name="T9" fmla="*/ 59 h 59"/>
                </a:gdLst>
                <a:ahLst/>
                <a:cxnLst>
                  <a:cxn ang="0">
                    <a:pos x="T0" y="T1"/>
                  </a:cxn>
                  <a:cxn ang="0">
                    <a:pos x="T2" y="T3"/>
                  </a:cxn>
                  <a:cxn ang="0">
                    <a:pos x="T4" y="T5"/>
                  </a:cxn>
                  <a:cxn ang="0">
                    <a:pos x="T6" y="T7"/>
                  </a:cxn>
                  <a:cxn ang="0">
                    <a:pos x="T8" y="T9"/>
                  </a:cxn>
                </a:cxnLst>
                <a:rect l="0" t="0" r="r" b="b"/>
                <a:pathLst>
                  <a:path w="72" h="59">
                    <a:moveTo>
                      <a:pt x="58" y="59"/>
                    </a:moveTo>
                    <a:cubicBezTo>
                      <a:pt x="63" y="57"/>
                      <a:pt x="68" y="56"/>
                      <a:pt x="72" y="55"/>
                    </a:cubicBezTo>
                    <a:cubicBezTo>
                      <a:pt x="71" y="23"/>
                      <a:pt x="40" y="0"/>
                      <a:pt x="0" y="15"/>
                    </a:cubicBezTo>
                    <a:cubicBezTo>
                      <a:pt x="2" y="19"/>
                      <a:pt x="3" y="23"/>
                      <a:pt x="4" y="28"/>
                    </a:cubicBezTo>
                    <a:cubicBezTo>
                      <a:pt x="30" y="21"/>
                      <a:pt x="53" y="42"/>
                      <a:pt x="58" y="59"/>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 name="Freeform 675"/>
              <p:cNvSpPr/>
              <p:nvPr/>
            </p:nvSpPr>
            <p:spPr bwMode="auto">
              <a:xfrm>
                <a:off x="4380" y="1737"/>
                <a:ext cx="156" cy="152"/>
              </a:xfrm>
              <a:custGeom>
                <a:avLst/>
                <a:gdLst>
                  <a:gd name="T0" fmla="*/ 0 w 66"/>
                  <a:gd name="T1" fmla="*/ 39 h 64"/>
                  <a:gd name="T2" fmla="*/ 8 w 66"/>
                  <a:gd name="T3" fmla="*/ 64 h 64"/>
                  <a:gd name="T4" fmla="*/ 18 w 66"/>
                  <a:gd name="T5" fmla="*/ 50 h 64"/>
                  <a:gd name="T6" fmla="*/ 13 w 66"/>
                  <a:gd name="T7" fmla="*/ 30 h 64"/>
                  <a:gd name="T8" fmla="*/ 28 w 66"/>
                  <a:gd name="T9" fmla="*/ 25 h 64"/>
                  <a:gd name="T10" fmla="*/ 32 w 66"/>
                  <a:gd name="T11" fmla="*/ 39 h 64"/>
                  <a:gd name="T12" fmla="*/ 47 w 66"/>
                  <a:gd name="T13" fmla="*/ 30 h 64"/>
                  <a:gd name="T14" fmla="*/ 66 w 66"/>
                  <a:gd name="T15" fmla="*/ 0 h 64"/>
                  <a:gd name="T16" fmla="*/ 0 w 66"/>
                  <a:gd name="T17" fmla="*/ 3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64">
                    <a:moveTo>
                      <a:pt x="0" y="39"/>
                    </a:moveTo>
                    <a:cubicBezTo>
                      <a:pt x="4" y="47"/>
                      <a:pt x="6" y="55"/>
                      <a:pt x="8" y="64"/>
                    </a:cubicBezTo>
                    <a:cubicBezTo>
                      <a:pt x="11" y="59"/>
                      <a:pt x="14" y="55"/>
                      <a:pt x="18" y="50"/>
                    </a:cubicBezTo>
                    <a:cubicBezTo>
                      <a:pt x="13" y="30"/>
                      <a:pt x="13" y="30"/>
                      <a:pt x="13" y="30"/>
                    </a:cubicBezTo>
                    <a:cubicBezTo>
                      <a:pt x="28" y="25"/>
                      <a:pt x="28" y="25"/>
                      <a:pt x="28" y="25"/>
                    </a:cubicBezTo>
                    <a:cubicBezTo>
                      <a:pt x="32" y="39"/>
                      <a:pt x="32" y="39"/>
                      <a:pt x="32" y="39"/>
                    </a:cubicBezTo>
                    <a:cubicBezTo>
                      <a:pt x="36" y="35"/>
                      <a:pt x="41" y="32"/>
                      <a:pt x="47" y="30"/>
                    </a:cubicBezTo>
                    <a:cubicBezTo>
                      <a:pt x="50" y="18"/>
                      <a:pt x="57" y="7"/>
                      <a:pt x="66" y="0"/>
                    </a:cubicBezTo>
                    <a:cubicBezTo>
                      <a:pt x="46" y="3"/>
                      <a:pt x="21" y="14"/>
                      <a:pt x="0" y="39"/>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 name="Freeform 676"/>
              <p:cNvSpPr/>
              <p:nvPr/>
            </p:nvSpPr>
            <p:spPr bwMode="auto">
              <a:xfrm>
                <a:off x="4373" y="2495"/>
                <a:ext cx="208" cy="78"/>
              </a:xfrm>
              <a:custGeom>
                <a:avLst/>
                <a:gdLst>
                  <a:gd name="T0" fmla="*/ 44 w 88"/>
                  <a:gd name="T1" fmla="*/ 33 h 33"/>
                  <a:gd name="T2" fmla="*/ 88 w 88"/>
                  <a:gd name="T3" fmla="*/ 6 h 33"/>
                  <a:gd name="T4" fmla="*/ 0 w 88"/>
                  <a:gd name="T5" fmla="*/ 0 h 33"/>
                  <a:gd name="T6" fmla="*/ 1 w 88"/>
                  <a:gd name="T7" fmla="*/ 25 h 33"/>
                  <a:gd name="T8" fmla="*/ 44 w 88"/>
                  <a:gd name="T9" fmla="*/ 33 h 33"/>
                </a:gdLst>
                <a:ahLst/>
                <a:cxnLst>
                  <a:cxn ang="0">
                    <a:pos x="T0" y="T1"/>
                  </a:cxn>
                  <a:cxn ang="0">
                    <a:pos x="T2" y="T3"/>
                  </a:cxn>
                  <a:cxn ang="0">
                    <a:pos x="T4" y="T5"/>
                  </a:cxn>
                  <a:cxn ang="0">
                    <a:pos x="T6" y="T7"/>
                  </a:cxn>
                  <a:cxn ang="0">
                    <a:pos x="T8" y="T9"/>
                  </a:cxn>
                </a:cxnLst>
                <a:rect l="0" t="0" r="r" b="b"/>
                <a:pathLst>
                  <a:path w="88" h="33">
                    <a:moveTo>
                      <a:pt x="44" y="33"/>
                    </a:moveTo>
                    <a:cubicBezTo>
                      <a:pt x="69" y="33"/>
                      <a:pt x="84" y="19"/>
                      <a:pt x="88" y="6"/>
                    </a:cubicBezTo>
                    <a:cubicBezTo>
                      <a:pt x="58" y="12"/>
                      <a:pt x="29" y="7"/>
                      <a:pt x="0" y="0"/>
                    </a:cubicBezTo>
                    <a:cubicBezTo>
                      <a:pt x="3" y="7"/>
                      <a:pt x="4" y="15"/>
                      <a:pt x="1" y="25"/>
                    </a:cubicBezTo>
                    <a:cubicBezTo>
                      <a:pt x="15" y="29"/>
                      <a:pt x="28" y="32"/>
                      <a:pt x="44" y="33"/>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 name="Freeform 677"/>
              <p:cNvSpPr/>
              <p:nvPr/>
            </p:nvSpPr>
            <p:spPr bwMode="auto">
              <a:xfrm>
                <a:off x="4361" y="2582"/>
                <a:ext cx="187" cy="140"/>
              </a:xfrm>
              <a:custGeom>
                <a:avLst/>
                <a:gdLst>
                  <a:gd name="T0" fmla="*/ 0 w 79"/>
                  <a:gd name="T1" fmla="*/ 23 h 59"/>
                  <a:gd name="T2" fmla="*/ 13 w 79"/>
                  <a:gd name="T3" fmla="*/ 30 h 59"/>
                  <a:gd name="T4" fmla="*/ 64 w 79"/>
                  <a:gd name="T5" fmla="*/ 59 h 59"/>
                  <a:gd name="T6" fmla="*/ 75 w 79"/>
                  <a:gd name="T7" fmla="*/ 51 h 59"/>
                  <a:gd name="T8" fmla="*/ 0 w 79"/>
                  <a:gd name="T9" fmla="*/ 23 h 59"/>
                </a:gdLst>
                <a:ahLst/>
                <a:cxnLst>
                  <a:cxn ang="0">
                    <a:pos x="T0" y="T1"/>
                  </a:cxn>
                  <a:cxn ang="0">
                    <a:pos x="T2" y="T3"/>
                  </a:cxn>
                  <a:cxn ang="0">
                    <a:pos x="T4" y="T5"/>
                  </a:cxn>
                  <a:cxn ang="0">
                    <a:pos x="T6" y="T7"/>
                  </a:cxn>
                  <a:cxn ang="0">
                    <a:pos x="T8" y="T9"/>
                  </a:cxn>
                </a:cxnLst>
                <a:rect l="0" t="0" r="r" b="b"/>
                <a:pathLst>
                  <a:path w="79" h="59">
                    <a:moveTo>
                      <a:pt x="0" y="23"/>
                    </a:moveTo>
                    <a:cubicBezTo>
                      <a:pt x="5" y="25"/>
                      <a:pt x="9" y="27"/>
                      <a:pt x="13" y="30"/>
                    </a:cubicBezTo>
                    <a:cubicBezTo>
                      <a:pt x="48" y="19"/>
                      <a:pt x="66" y="36"/>
                      <a:pt x="64" y="59"/>
                    </a:cubicBezTo>
                    <a:cubicBezTo>
                      <a:pt x="68" y="56"/>
                      <a:pt x="71" y="53"/>
                      <a:pt x="75" y="51"/>
                    </a:cubicBezTo>
                    <a:cubicBezTo>
                      <a:pt x="79" y="11"/>
                      <a:pt x="42" y="0"/>
                      <a:pt x="0" y="23"/>
                    </a:cubicBez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 name="Freeform 678"/>
              <p:cNvSpPr/>
              <p:nvPr/>
            </p:nvSpPr>
            <p:spPr bwMode="auto">
              <a:xfrm>
                <a:off x="4390" y="1823"/>
                <a:ext cx="101" cy="221"/>
              </a:xfrm>
              <a:custGeom>
                <a:avLst/>
                <a:gdLst>
                  <a:gd name="T0" fmla="*/ 10 w 43"/>
                  <a:gd name="T1" fmla="*/ 93 h 93"/>
                  <a:gd name="T2" fmla="*/ 12 w 43"/>
                  <a:gd name="T3" fmla="*/ 88 h 93"/>
                  <a:gd name="T4" fmla="*/ 11 w 43"/>
                  <a:gd name="T5" fmla="*/ 88 h 93"/>
                  <a:gd name="T6" fmla="*/ 20 w 43"/>
                  <a:gd name="T7" fmla="*/ 49 h 93"/>
                  <a:gd name="T8" fmla="*/ 29 w 43"/>
                  <a:gd name="T9" fmla="*/ 51 h 93"/>
                  <a:gd name="T10" fmla="*/ 43 w 43"/>
                  <a:gd name="T11" fmla="*/ 35 h 93"/>
                  <a:gd name="T12" fmla="*/ 41 w 43"/>
                  <a:gd name="T13" fmla="*/ 0 h 93"/>
                  <a:gd name="T14" fmla="*/ 29 w 43"/>
                  <a:gd name="T15" fmla="*/ 7 h 93"/>
                  <a:gd name="T16" fmla="*/ 35 w 43"/>
                  <a:gd name="T17" fmla="*/ 32 h 93"/>
                  <a:gd name="T18" fmla="*/ 20 w 43"/>
                  <a:gd name="T19" fmla="*/ 36 h 93"/>
                  <a:gd name="T20" fmla="*/ 15 w 43"/>
                  <a:gd name="T21" fmla="*/ 19 h 93"/>
                  <a:gd name="T22" fmla="*/ 5 w 43"/>
                  <a:gd name="T23" fmla="*/ 35 h 93"/>
                  <a:gd name="T24" fmla="*/ 0 w 43"/>
                  <a:gd name="T25" fmla="*/ 84 h 93"/>
                  <a:gd name="T26" fmla="*/ 10 w 43"/>
                  <a:gd name="T27"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 h="93">
                    <a:moveTo>
                      <a:pt x="10" y="93"/>
                    </a:moveTo>
                    <a:cubicBezTo>
                      <a:pt x="11" y="92"/>
                      <a:pt x="12" y="90"/>
                      <a:pt x="12" y="88"/>
                    </a:cubicBezTo>
                    <a:cubicBezTo>
                      <a:pt x="11" y="88"/>
                      <a:pt x="11" y="88"/>
                      <a:pt x="11" y="88"/>
                    </a:cubicBezTo>
                    <a:cubicBezTo>
                      <a:pt x="20" y="49"/>
                      <a:pt x="20" y="49"/>
                      <a:pt x="20" y="49"/>
                    </a:cubicBezTo>
                    <a:cubicBezTo>
                      <a:pt x="29" y="51"/>
                      <a:pt x="29" y="51"/>
                      <a:pt x="29" y="51"/>
                    </a:cubicBezTo>
                    <a:cubicBezTo>
                      <a:pt x="33" y="45"/>
                      <a:pt x="37" y="39"/>
                      <a:pt x="43" y="35"/>
                    </a:cubicBezTo>
                    <a:cubicBezTo>
                      <a:pt x="39" y="24"/>
                      <a:pt x="39" y="11"/>
                      <a:pt x="41" y="0"/>
                    </a:cubicBezTo>
                    <a:cubicBezTo>
                      <a:pt x="37" y="2"/>
                      <a:pt x="33" y="4"/>
                      <a:pt x="29" y="7"/>
                    </a:cubicBezTo>
                    <a:cubicBezTo>
                      <a:pt x="35" y="32"/>
                      <a:pt x="35" y="32"/>
                      <a:pt x="35" y="32"/>
                    </a:cubicBezTo>
                    <a:cubicBezTo>
                      <a:pt x="20" y="36"/>
                      <a:pt x="20" y="36"/>
                      <a:pt x="20" y="36"/>
                    </a:cubicBezTo>
                    <a:cubicBezTo>
                      <a:pt x="15" y="19"/>
                      <a:pt x="15" y="19"/>
                      <a:pt x="15" y="19"/>
                    </a:cubicBezTo>
                    <a:cubicBezTo>
                      <a:pt x="11" y="24"/>
                      <a:pt x="8" y="29"/>
                      <a:pt x="5" y="35"/>
                    </a:cubicBezTo>
                    <a:cubicBezTo>
                      <a:pt x="7" y="52"/>
                      <a:pt x="5" y="69"/>
                      <a:pt x="0" y="84"/>
                    </a:cubicBezTo>
                    <a:cubicBezTo>
                      <a:pt x="4" y="87"/>
                      <a:pt x="7" y="90"/>
                      <a:pt x="10" y="93"/>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 name="Freeform 679"/>
              <p:cNvSpPr/>
              <p:nvPr/>
            </p:nvSpPr>
            <p:spPr bwMode="auto">
              <a:xfrm>
                <a:off x="4319" y="2910"/>
                <a:ext cx="153" cy="21"/>
              </a:xfrm>
              <a:custGeom>
                <a:avLst/>
                <a:gdLst>
                  <a:gd name="T0" fmla="*/ 0 w 65"/>
                  <a:gd name="T1" fmla="*/ 9 h 9"/>
                  <a:gd name="T2" fmla="*/ 65 w 65"/>
                  <a:gd name="T3" fmla="*/ 9 h 9"/>
                  <a:gd name="T4" fmla="*/ 0 w 65"/>
                  <a:gd name="T5" fmla="*/ 9 h 9"/>
                </a:gdLst>
                <a:ahLst/>
                <a:cxnLst>
                  <a:cxn ang="0">
                    <a:pos x="T0" y="T1"/>
                  </a:cxn>
                  <a:cxn ang="0">
                    <a:pos x="T2" y="T3"/>
                  </a:cxn>
                  <a:cxn ang="0">
                    <a:pos x="T4" y="T5"/>
                  </a:cxn>
                </a:cxnLst>
                <a:rect l="0" t="0" r="r" b="b"/>
                <a:pathLst>
                  <a:path w="65" h="9">
                    <a:moveTo>
                      <a:pt x="0" y="9"/>
                    </a:moveTo>
                    <a:cubicBezTo>
                      <a:pt x="65" y="9"/>
                      <a:pt x="65" y="9"/>
                      <a:pt x="65" y="9"/>
                    </a:cubicBezTo>
                    <a:cubicBezTo>
                      <a:pt x="47" y="0"/>
                      <a:pt x="23" y="1"/>
                      <a:pt x="0" y="9"/>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 name="Freeform 680"/>
              <p:cNvSpPr/>
              <p:nvPr/>
            </p:nvSpPr>
            <p:spPr bwMode="auto">
              <a:xfrm>
                <a:off x="4425" y="1949"/>
                <a:ext cx="43" cy="83"/>
              </a:xfrm>
              <a:custGeom>
                <a:avLst/>
                <a:gdLst>
                  <a:gd name="T0" fmla="*/ 14 w 43"/>
                  <a:gd name="T1" fmla="*/ 83 h 83"/>
                  <a:gd name="T2" fmla="*/ 43 w 43"/>
                  <a:gd name="T3" fmla="*/ 7 h 83"/>
                  <a:gd name="T4" fmla="*/ 21 w 43"/>
                  <a:gd name="T5" fmla="*/ 0 h 83"/>
                  <a:gd name="T6" fmla="*/ 0 w 43"/>
                  <a:gd name="T7" fmla="*/ 78 h 83"/>
                  <a:gd name="T8" fmla="*/ 14 w 43"/>
                  <a:gd name="T9" fmla="*/ 83 h 83"/>
                </a:gdLst>
                <a:ahLst/>
                <a:cxnLst>
                  <a:cxn ang="0">
                    <a:pos x="T0" y="T1"/>
                  </a:cxn>
                  <a:cxn ang="0">
                    <a:pos x="T2" y="T3"/>
                  </a:cxn>
                  <a:cxn ang="0">
                    <a:pos x="T4" y="T5"/>
                  </a:cxn>
                  <a:cxn ang="0">
                    <a:pos x="T6" y="T7"/>
                  </a:cxn>
                  <a:cxn ang="0">
                    <a:pos x="T8" y="T9"/>
                  </a:cxn>
                </a:cxnLst>
                <a:rect l="0" t="0" r="r" b="b"/>
                <a:pathLst>
                  <a:path w="43" h="83">
                    <a:moveTo>
                      <a:pt x="14" y="83"/>
                    </a:moveTo>
                    <a:lnTo>
                      <a:pt x="43" y="7"/>
                    </a:lnTo>
                    <a:lnTo>
                      <a:pt x="21" y="0"/>
                    </a:lnTo>
                    <a:lnTo>
                      <a:pt x="0" y="78"/>
                    </a:lnTo>
                    <a:lnTo>
                      <a:pt x="14" y="83"/>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 name="Freeform 681"/>
              <p:cNvSpPr/>
              <p:nvPr/>
            </p:nvSpPr>
            <p:spPr bwMode="auto">
              <a:xfrm>
                <a:off x="4361" y="1576"/>
                <a:ext cx="116" cy="95"/>
              </a:xfrm>
              <a:custGeom>
                <a:avLst/>
                <a:gdLst>
                  <a:gd name="T0" fmla="*/ 49 w 49"/>
                  <a:gd name="T1" fmla="*/ 34 h 40"/>
                  <a:gd name="T2" fmla="*/ 0 w 49"/>
                  <a:gd name="T3" fmla="*/ 5 h 40"/>
                  <a:gd name="T4" fmla="*/ 0 w 49"/>
                  <a:gd name="T5" fmla="*/ 19 h 40"/>
                  <a:gd name="T6" fmla="*/ 35 w 49"/>
                  <a:gd name="T7" fmla="*/ 40 h 40"/>
                  <a:gd name="T8" fmla="*/ 49 w 49"/>
                  <a:gd name="T9" fmla="*/ 34 h 40"/>
                </a:gdLst>
                <a:ahLst/>
                <a:cxnLst>
                  <a:cxn ang="0">
                    <a:pos x="T0" y="T1"/>
                  </a:cxn>
                  <a:cxn ang="0">
                    <a:pos x="T2" y="T3"/>
                  </a:cxn>
                  <a:cxn ang="0">
                    <a:pos x="T4" y="T5"/>
                  </a:cxn>
                  <a:cxn ang="0">
                    <a:pos x="T6" y="T7"/>
                  </a:cxn>
                  <a:cxn ang="0">
                    <a:pos x="T8" y="T9"/>
                  </a:cxn>
                </a:cxnLst>
                <a:rect l="0" t="0" r="r" b="b"/>
                <a:pathLst>
                  <a:path w="49" h="40">
                    <a:moveTo>
                      <a:pt x="49" y="34"/>
                    </a:moveTo>
                    <a:cubicBezTo>
                      <a:pt x="45" y="19"/>
                      <a:pt x="23" y="0"/>
                      <a:pt x="0" y="5"/>
                    </a:cubicBezTo>
                    <a:cubicBezTo>
                      <a:pt x="0" y="9"/>
                      <a:pt x="1" y="14"/>
                      <a:pt x="0" y="19"/>
                    </a:cubicBezTo>
                    <a:cubicBezTo>
                      <a:pt x="16" y="17"/>
                      <a:pt x="31" y="31"/>
                      <a:pt x="35" y="40"/>
                    </a:cubicBezTo>
                    <a:cubicBezTo>
                      <a:pt x="39" y="38"/>
                      <a:pt x="44" y="36"/>
                      <a:pt x="49" y="34"/>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 name="Freeform 682"/>
              <p:cNvSpPr/>
              <p:nvPr/>
            </p:nvSpPr>
            <p:spPr bwMode="auto">
              <a:xfrm>
                <a:off x="4444" y="2179"/>
                <a:ext cx="62" cy="71"/>
              </a:xfrm>
              <a:custGeom>
                <a:avLst/>
                <a:gdLst>
                  <a:gd name="T0" fmla="*/ 0 w 26"/>
                  <a:gd name="T1" fmla="*/ 28 h 30"/>
                  <a:gd name="T2" fmla="*/ 16 w 26"/>
                  <a:gd name="T3" fmla="*/ 30 h 30"/>
                  <a:gd name="T4" fmla="*/ 26 w 26"/>
                  <a:gd name="T5" fmla="*/ 0 h 30"/>
                  <a:gd name="T6" fmla="*/ 4 w 26"/>
                  <a:gd name="T7" fmla="*/ 1 h 30"/>
                  <a:gd name="T8" fmla="*/ 0 w 26"/>
                  <a:gd name="T9" fmla="*/ 28 h 30"/>
                </a:gdLst>
                <a:ahLst/>
                <a:cxnLst>
                  <a:cxn ang="0">
                    <a:pos x="T0" y="T1"/>
                  </a:cxn>
                  <a:cxn ang="0">
                    <a:pos x="T2" y="T3"/>
                  </a:cxn>
                  <a:cxn ang="0">
                    <a:pos x="T4" y="T5"/>
                  </a:cxn>
                  <a:cxn ang="0">
                    <a:pos x="T6" y="T7"/>
                  </a:cxn>
                  <a:cxn ang="0">
                    <a:pos x="T8" y="T9"/>
                  </a:cxn>
                </a:cxnLst>
                <a:rect l="0" t="0" r="r" b="b"/>
                <a:pathLst>
                  <a:path w="26" h="30">
                    <a:moveTo>
                      <a:pt x="0" y="28"/>
                    </a:moveTo>
                    <a:cubicBezTo>
                      <a:pt x="5" y="29"/>
                      <a:pt x="11" y="29"/>
                      <a:pt x="16" y="30"/>
                    </a:cubicBezTo>
                    <a:cubicBezTo>
                      <a:pt x="15" y="20"/>
                      <a:pt x="18" y="9"/>
                      <a:pt x="26" y="0"/>
                    </a:cubicBezTo>
                    <a:cubicBezTo>
                      <a:pt x="19" y="1"/>
                      <a:pt x="11" y="1"/>
                      <a:pt x="4" y="1"/>
                    </a:cubicBezTo>
                    <a:cubicBezTo>
                      <a:pt x="4" y="10"/>
                      <a:pt x="2" y="19"/>
                      <a:pt x="0" y="28"/>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 name="Freeform 683"/>
              <p:cNvSpPr/>
              <p:nvPr/>
            </p:nvSpPr>
            <p:spPr bwMode="auto">
              <a:xfrm>
                <a:off x="4423" y="1811"/>
                <a:ext cx="38" cy="86"/>
              </a:xfrm>
              <a:custGeom>
                <a:avLst/>
                <a:gdLst>
                  <a:gd name="T0" fmla="*/ 38 w 38"/>
                  <a:gd name="T1" fmla="*/ 81 h 86"/>
                  <a:gd name="T2" fmla="*/ 16 w 38"/>
                  <a:gd name="T3" fmla="*/ 0 h 86"/>
                  <a:gd name="T4" fmla="*/ 0 w 38"/>
                  <a:gd name="T5" fmla="*/ 5 h 86"/>
                  <a:gd name="T6" fmla="*/ 21 w 38"/>
                  <a:gd name="T7" fmla="*/ 86 h 86"/>
                  <a:gd name="T8" fmla="*/ 38 w 38"/>
                  <a:gd name="T9" fmla="*/ 81 h 86"/>
                </a:gdLst>
                <a:ahLst/>
                <a:cxnLst>
                  <a:cxn ang="0">
                    <a:pos x="T0" y="T1"/>
                  </a:cxn>
                  <a:cxn ang="0">
                    <a:pos x="T2" y="T3"/>
                  </a:cxn>
                  <a:cxn ang="0">
                    <a:pos x="T4" y="T5"/>
                  </a:cxn>
                  <a:cxn ang="0">
                    <a:pos x="T6" y="T7"/>
                  </a:cxn>
                  <a:cxn ang="0">
                    <a:pos x="T8" y="T9"/>
                  </a:cxn>
                </a:cxnLst>
                <a:rect l="0" t="0" r="r" b="b"/>
                <a:pathLst>
                  <a:path w="38" h="86">
                    <a:moveTo>
                      <a:pt x="38" y="81"/>
                    </a:moveTo>
                    <a:lnTo>
                      <a:pt x="16" y="0"/>
                    </a:lnTo>
                    <a:lnTo>
                      <a:pt x="0" y="5"/>
                    </a:lnTo>
                    <a:lnTo>
                      <a:pt x="21" y="86"/>
                    </a:lnTo>
                    <a:lnTo>
                      <a:pt x="38" y="81"/>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6" name="Freeform 684"/>
              <p:cNvSpPr/>
              <p:nvPr/>
            </p:nvSpPr>
            <p:spPr bwMode="auto">
              <a:xfrm>
                <a:off x="4399" y="2642"/>
                <a:ext cx="111" cy="121"/>
              </a:xfrm>
              <a:custGeom>
                <a:avLst/>
                <a:gdLst>
                  <a:gd name="T0" fmla="*/ 0 w 47"/>
                  <a:gd name="T1" fmla="*/ 8 h 51"/>
                  <a:gd name="T2" fmla="*/ 8 w 47"/>
                  <a:gd name="T3" fmla="*/ 25 h 51"/>
                  <a:gd name="T4" fmla="*/ 23 w 47"/>
                  <a:gd name="T5" fmla="*/ 51 h 51"/>
                  <a:gd name="T6" fmla="*/ 44 w 47"/>
                  <a:gd name="T7" fmla="*/ 37 h 51"/>
                  <a:gd name="T8" fmla="*/ 0 w 47"/>
                  <a:gd name="T9" fmla="*/ 8 h 51"/>
                </a:gdLst>
                <a:ahLst/>
                <a:cxnLst>
                  <a:cxn ang="0">
                    <a:pos x="T0" y="T1"/>
                  </a:cxn>
                  <a:cxn ang="0">
                    <a:pos x="T2" y="T3"/>
                  </a:cxn>
                  <a:cxn ang="0">
                    <a:pos x="T4" y="T5"/>
                  </a:cxn>
                  <a:cxn ang="0">
                    <a:pos x="T6" y="T7"/>
                  </a:cxn>
                  <a:cxn ang="0">
                    <a:pos x="T8" y="T9"/>
                  </a:cxn>
                </a:cxnLst>
                <a:rect l="0" t="0" r="r" b="b"/>
                <a:pathLst>
                  <a:path w="47" h="51">
                    <a:moveTo>
                      <a:pt x="0" y="8"/>
                    </a:moveTo>
                    <a:cubicBezTo>
                      <a:pt x="4" y="13"/>
                      <a:pt x="7" y="19"/>
                      <a:pt x="8" y="25"/>
                    </a:cubicBezTo>
                    <a:cubicBezTo>
                      <a:pt x="22" y="28"/>
                      <a:pt x="26" y="38"/>
                      <a:pt x="23" y="51"/>
                    </a:cubicBezTo>
                    <a:cubicBezTo>
                      <a:pt x="30" y="47"/>
                      <a:pt x="37" y="42"/>
                      <a:pt x="44" y="37"/>
                    </a:cubicBezTo>
                    <a:cubicBezTo>
                      <a:pt x="47" y="15"/>
                      <a:pt x="32" y="0"/>
                      <a:pt x="0" y="8"/>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7" name="Freeform 685"/>
              <p:cNvSpPr/>
              <p:nvPr/>
            </p:nvSpPr>
            <p:spPr bwMode="auto">
              <a:xfrm>
                <a:off x="4413" y="1389"/>
                <a:ext cx="26" cy="14"/>
              </a:xfrm>
              <a:custGeom>
                <a:avLst/>
                <a:gdLst>
                  <a:gd name="T0" fmla="*/ 11 w 11"/>
                  <a:gd name="T1" fmla="*/ 2 h 6"/>
                  <a:gd name="T2" fmla="*/ 10 w 11"/>
                  <a:gd name="T3" fmla="*/ 0 h 6"/>
                  <a:gd name="T4" fmla="*/ 0 w 11"/>
                  <a:gd name="T5" fmla="*/ 0 h 6"/>
                  <a:gd name="T6" fmla="*/ 4 w 11"/>
                  <a:gd name="T7" fmla="*/ 6 h 6"/>
                  <a:gd name="T8" fmla="*/ 11 w 11"/>
                  <a:gd name="T9" fmla="*/ 2 h 6"/>
                </a:gdLst>
                <a:ahLst/>
                <a:cxnLst>
                  <a:cxn ang="0">
                    <a:pos x="T0" y="T1"/>
                  </a:cxn>
                  <a:cxn ang="0">
                    <a:pos x="T2" y="T3"/>
                  </a:cxn>
                  <a:cxn ang="0">
                    <a:pos x="T4" y="T5"/>
                  </a:cxn>
                  <a:cxn ang="0">
                    <a:pos x="T6" y="T7"/>
                  </a:cxn>
                  <a:cxn ang="0">
                    <a:pos x="T8" y="T9"/>
                  </a:cxn>
                </a:cxnLst>
                <a:rect l="0" t="0" r="r" b="b"/>
                <a:pathLst>
                  <a:path w="11" h="6">
                    <a:moveTo>
                      <a:pt x="11" y="2"/>
                    </a:moveTo>
                    <a:cubicBezTo>
                      <a:pt x="11" y="1"/>
                      <a:pt x="10" y="1"/>
                      <a:pt x="10" y="0"/>
                    </a:cubicBezTo>
                    <a:cubicBezTo>
                      <a:pt x="0" y="0"/>
                      <a:pt x="0" y="0"/>
                      <a:pt x="0" y="0"/>
                    </a:cubicBezTo>
                    <a:cubicBezTo>
                      <a:pt x="1" y="2"/>
                      <a:pt x="2" y="4"/>
                      <a:pt x="4" y="6"/>
                    </a:cubicBezTo>
                    <a:cubicBezTo>
                      <a:pt x="6" y="4"/>
                      <a:pt x="9" y="3"/>
                      <a:pt x="11" y="2"/>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8" name="Freeform 686"/>
              <p:cNvSpPr/>
              <p:nvPr/>
            </p:nvSpPr>
            <p:spPr bwMode="auto">
              <a:xfrm>
                <a:off x="4238" y="1389"/>
                <a:ext cx="78" cy="66"/>
              </a:xfrm>
              <a:custGeom>
                <a:avLst/>
                <a:gdLst>
                  <a:gd name="T0" fmla="*/ 13 w 33"/>
                  <a:gd name="T1" fmla="*/ 28 h 28"/>
                  <a:gd name="T2" fmla="*/ 33 w 33"/>
                  <a:gd name="T3" fmla="*/ 0 h 28"/>
                  <a:gd name="T4" fmla="*/ 16 w 33"/>
                  <a:gd name="T5" fmla="*/ 0 h 28"/>
                  <a:gd name="T6" fmla="*/ 0 w 33"/>
                  <a:gd name="T7" fmla="*/ 23 h 28"/>
                  <a:gd name="T8" fmla="*/ 13 w 33"/>
                  <a:gd name="T9" fmla="*/ 28 h 28"/>
                </a:gdLst>
                <a:ahLst/>
                <a:cxnLst>
                  <a:cxn ang="0">
                    <a:pos x="T0" y="T1"/>
                  </a:cxn>
                  <a:cxn ang="0">
                    <a:pos x="T2" y="T3"/>
                  </a:cxn>
                  <a:cxn ang="0">
                    <a:pos x="T4" y="T5"/>
                  </a:cxn>
                  <a:cxn ang="0">
                    <a:pos x="T6" y="T7"/>
                  </a:cxn>
                  <a:cxn ang="0">
                    <a:pos x="T8" y="T9"/>
                  </a:cxn>
                </a:cxnLst>
                <a:rect l="0" t="0" r="r" b="b"/>
                <a:pathLst>
                  <a:path w="33" h="28">
                    <a:moveTo>
                      <a:pt x="13" y="28"/>
                    </a:moveTo>
                    <a:cubicBezTo>
                      <a:pt x="19" y="19"/>
                      <a:pt x="26" y="9"/>
                      <a:pt x="33" y="0"/>
                    </a:cubicBezTo>
                    <a:cubicBezTo>
                      <a:pt x="16" y="0"/>
                      <a:pt x="16" y="0"/>
                      <a:pt x="16" y="0"/>
                    </a:cubicBezTo>
                    <a:cubicBezTo>
                      <a:pt x="11" y="8"/>
                      <a:pt x="6" y="16"/>
                      <a:pt x="0" y="23"/>
                    </a:cubicBezTo>
                    <a:cubicBezTo>
                      <a:pt x="5" y="25"/>
                      <a:pt x="9" y="26"/>
                      <a:pt x="13" y="28"/>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9" name="Freeform 687"/>
              <p:cNvSpPr/>
              <p:nvPr/>
            </p:nvSpPr>
            <p:spPr bwMode="auto">
              <a:xfrm>
                <a:off x="4335" y="1512"/>
                <a:ext cx="83" cy="26"/>
              </a:xfrm>
              <a:custGeom>
                <a:avLst/>
                <a:gdLst>
                  <a:gd name="T0" fmla="*/ 31 w 35"/>
                  <a:gd name="T1" fmla="*/ 0 h 11"/>
                  <a:gd name="T2" fmla="*/ 0 w 35"/>
                  <a:gd name="T3" fmla="*/ 3 h 11"/>
                  <a:gd name="T4" fmla="*/ 4 w 35"/>
                  <a:gd name="T5" fmla="*/ 11 h 11"/>
                  <a:gd name="T6" fmla="*/ 35 w 35"/>
                  <a:gd name="T7" fmla="*/ 5 h 11"/>
                  <a:gd name="T8" fmla="*/ 31 w 35"/>
                  <a:gd name="T9" fmla="*/ 0 h 11"/>
                </a:gdLst>
                <a:ahLst/>
                <a:cxnLst>
                  <a:cxn ang="0">
                    <a:pos x="T0" y="T1"/>
                  </a:cxn>
                  <a:cxn ang="0">
                    <a:pos x="T2" y="T3"/>
                  </a:cxn>
                  <a:cxn ang="0">
                    <a:pos x="T4" y="T5"/>
                  </a:cxn>
                  <a:cxn ang="0">
                    <a:pos x="T6" y="T7"/>
                  </a:cxn>
                  <a:cxn ang="0">
                    <a:pos x="T8" y="T9"/>
                  </a:cxn>
                </a:cxnLst>
                <a:rect l="0" t="0" r="r" b="b"/>
                <a:pathLst>
                  <a:path w="35" h="11">
                    <a:moveTo>
                      <a:pt x="31" y="0"/>
                    </a:moveTo>
                    <a:cubicBezTo>
                      <a:pt x="0" y="3"/>
                      <a:pt x="0" y="3"/>
                      <a:pt x="0" y="3"/>
                    </a:cubicBezTo>
                    <a:cubicBezTo>
                      <a:pt x="2" y="5"/>
                      <a:pt x="3" y="8"/>
                      <a:pt x="4" y="11"/>
                    </a:cubicBezTo>
                    <a:cubicBezTo>
                      <a:pt x="14" y="5"/>
                      <a:pt x="25" y="3"/>
                      <a:pt x="35" y="5"/>
                    </a:cubicBezTo>
                    <a:cubicBezTo>
                      <a:pt x="33" y="3"/>
                      <a:pt x="32" y="2"/>
                      <a:pt x="31"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0" name="Freeform 688"/>
              <p:cNvSpPr/>
              <p:nvPr/>
            </p:nvSpPr>
            <p:spPr bwMode="auto">
              <a:xfrm>
                <a:off x="4357" y="1626"/>
                <a:ext cx="78" cy="66"/>
              </a:xfrm>
              <a:custGeom>
                <a:avLst/>
                <a:gdLst>
                  <a:gd name="T0" fmla="*/ 2 w 33"/>
                  <a:gd name="T1" fmla="*/ 2 h 28"/>
                  <a:gd name="T2" fmla="*/ 0 w 33"/>
                  <a:gd name="T3" fmla="*/ 15 h 28"/>
                  <a:gd name="T4" fmla="*/ 22 w 33"/>
                  <a:gd name="T5" fmla="*/ 28 h 28"/>
                  <a:gd name="T6" fmla="*/ 33 w 33"/>
                  <a:gd name="T7" fmla="*/ 21 h 28"/>
                  <a:gd name="T8" fmla="*/ 2 w 33"/>
                  <a:gd name="T9" fmla="*/ 2 h 28"/>
                </a:gdLst>
                <a:ahLst/>
                <a:cxnLst>
                  <a:cxn ang="0">
                    <a:pos x="T0" y="T1"/>
                  </a:cxn>
                  <a:cxn ang="0">
                    <a:pos x="T2" y="T3"/>
                  </a:cxn>
                  <a:cxn ang="0">
                    <a:pos x="T4" y="T5"/>
                  </a:cxn>
                  <a:cxn ang="0">
                    <a:pos x="T6" y="T7"/>
                  </a:cxn>
                  <a:cxn ang="0">
                    <a:pos x="T8" y="T9"/>
                  </a:cxn>
                </a:cxnLst>
                <a:rect l="0" t="0" r="r" b="b"/>
                <a:pathLst>
                  <a:path w="33" h="28">
                    <a:moveTo>
                      <a:pt x="2" y="2"/>
                    </a:moveTo>
                    <a:cubicBezTo>
                      <a:pt x="2" y="7"/>
                      <a:pt x="1" y="11"/>
                      <a:pt x="0" y="15"/>
                    </a:cubicBezTo>
                    <a:cubicBezTo>
                      <a:pt x="10" y="16"/>
                      <a:pt x="18" y="22"/>
                      <a:pt x="22" y="28"/>
                    </a:cubicBezTo>
                    <a:cubicBezTo>
                      <a:pt x="26" y="25"/>
                      <a:pt x="29" y="23"/>
                      <a:pt x="33" y="21"/>
                    </a:cubicBezTo>
                    <a:cubicBezTo>
                      <a:pt x="31" y="14"/>
                      <a:pt x="16" y="0"/>
                      <a:pt x="2" y="2"/>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1" name="Freeform 689"/>
              <p:cNvSpPr/>
              <p:nvPr/>
            </p:nvSpPr>
            <p:spPr bwMode="auto">
              <a:xfrm>
                <a:off x="4328" y="1500"/>
                <a:ext cx="78" cy="14"/>
              </a:xfrm>
              <a:custGeom>
                <a:avLst/>
                <a:gdLst>
                  <a:gd name="T0" fmla="*/ 2 w 33"/>
                  <a:gd name="T1" fmla="*/ 6 h 6"/>
                  <a:gd name="T2" fmla="*/ 33 w 33"/>
                  <a:gd name="T3" fmla="*/ 4 h 6"/>
                  <a:gd name="T4" fmla="*/ 30 w 33"/>
                  <a:gd name="T5" fmla="*/ 0 h 6"/>
                  <a:gd name="T6" fmla="*/ 0 w 33"/>
                  <a:gd name="T7" fmla="*/ 2 h 6"/>
                  <a:gd name="T8" fmla="*/ 2 w 33"/>
                  <a:gd name="T9" fmla="*/ 6 h 6"/>
                </a:gdLst>
                <a:ahLst/>
                <a:cxnLst>
                  <a:cxn ang="0">
                    <a:pos x="T0" y="T1"/>
                  </a:cxn>
                  <a:cxn ang="0">
                    <a:pos x="T2" y="T3"/>
                  </a:cxn>
                  <a:cxn ang="0">
                    <a:pos x="T4" y="T5"/>
                  </a:cxn>
                  <a:cxn ang="0">
                    <a:pos x="T6" y="T7"/>
                  </a:cxn>
                  <a:cxn ang="0">
                    <a:pos x="T8" y="T9"/>
                  </a:cxn>
                </a:cxnLst>
                <a:rect l="0" t="0" r="r" b="b"/>
                <a:pathLst>
                  <a:path w="33" h="6">
                    <a:moveTo>
                      <a:pt x="2" y="6"/>
                    </a:moveTo>
                    <a:cubicBezTo>
                      <a:pt x="33" y="4"/>
                      <a:pt x="33" y="4"/>
                      <a:pt x="33" y="4"/>
                    </a:cubicBezTo>
                    <a:cubicBezTo>
                      <a:pt x="32" y="3"/>
                      <a:pt x="31" y="2"/>
                      <a:pt x="30" y="0"/>
                    </a:cubicBezTo>
                    <a:cubicBezTo>
                      <a:pt x="0" y="2"/>
                      <a:pt x="0" y="2"/>
                      <a:pt x="0" y="2"/>
                    </a:cubicBezTo>
                    <a:cubicBezTo>
                      <a:pt x="1" y="4"/>
                      <a:pt x="2" y="5"/>
                      <a:pt x="2" y="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2" name="Freeform 690"/>
              <p:cNvSpPr/>
              <p:nvPr/>
            </p:nvSpPr>
            <p:spPr bwMode="auto">
              <a:xfrm>
                <a:off x="4229" y="2563"/>
                <a:ext cx="236" cy="107"/>
              </a:xfrm>
              <a:custGeom>
                <a:avLst/>
                <a:gdLst>
                  <a:gd name="T0" fmla="*/ 61 w 100"/>
                  <a:gd name="T1" fmla="*/ 0 h 45"/>
                  <a:gd name="T2" fmla="*/ 7 w 100"/>
                  <a:gd name="T3" fmla="*/ 22 h 45"/>
                  <a:gd name="T4" fmla="*/ 0 w 100"/>
                  <a:gd name="T5" fmla="*/ 45 h 45"/>
                  <a:gd name="T6" fmla="*/ 31 w 100"/>
                  <a:gd name="T7" fmla="*/ 28 h 45"/>
                  <a:gd name="T8" fmla="*/ 50 w 100"/>
                  <a:gd name="T9" fmla="*/ 29 h 45"/>
                  <a:gd name="T10" fmla="*/ 100 w 100"/>
                  <a:gd name="T11" fmla="*/ 14 h 45"/>
                  <a:gd name="T12" fmla="*/ 100 w 100"/>
                  <a:gd name="T13" fmla="*/ 8 h 45"/>
                  <a:gd name="T14" fmla="*/ 61 w 100"/>
                  <a:gd name="T15" fmla="*/ 0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45">
                    <a:moveTo>
                      <a:pt x="61" y="0"/>
                    </a:moveTo>
                    <a:cubicBezTo>
                      <a:pt x="54" y="18"/>
                      <a:pt x="27" y="24"/>
                      <a:pt x="7" y="22"/>
                    </a:cubicBezTo>
                    <a:cubicBezTo>
                      <a:pt x="3" y="29"/>
                      <a:pt x="1" y="37"/>
                      <a:pt x="0" y="45"/>
                    </a:cubicBezTo>
                    <a:cubicBezTo>
                      <a:pt x="7" y="36"/>
                      <a:pt x="17" y="30"/>
                      <a:pt x="31" y="28"/>
                    </a:cubicBezTo>
                    <a:cubicBezTo>
                      <a:pt x="38" y="28"/>
                      <a:pt x="44" y="28"/>
                      <a:pt x="50" y="29"/>
                    </a:cubicBezTo>
                    <a:cubicBezTo>
                      <a:pt x="68" y="18"/>
                      <a:pt x="85" y="14"/>
                      <a:pt x="100" y="14"/>
                    </a:cubicBezTo>
                    <a:cubicBezTo>
                      <a:pt x="100" y="8"/>
                      <a:pt x="100" y="8"/>
                      <a:pt x="100" y="8"/>
                    </a:cubicBezTo>
                    <a:cubicBezTo>
                      <a:pt x="86" y="7"/>
                      <a:pt x="73" y="4"/>
                      <a:pt x="61" y="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3" name="Freeform 691"/>
              <p:cNvSpPr/>
              <p:nvPr/>
            </p:nvSpPr>
            <p:spPr bwMode="auto">
              <a:xfrm>
                <a:off x="4319" y="1488"/>
                <a:ext cx="78" cy="15"/>
              </a:xfrm>
              <a:custGeom>
                <a:avLst/>
                <a:gdLst>
                  <a:gd name="T0" fmla="*/ 3 w 33"/>
                  <a:gd name="T1" fmla="*/ 6 h 6"/>
                  <a:gd name="T2" fmla="*/ 33 w 33"/>
                  <a:gd name="T3" fmla="*/ 4 h 6"/>
                  <a:gd name="T4" fmla="*/ 31 w 33"/>
                  <a:gd name="T5" fmla="*/ 0 h 6"/>
                  <a:gd name="T6" fmla="*/ 0 w 33"/>
                  <a:gd name="T7" fmla="*/ 3 h 6"/>
                  <a:gd name="T8" fmla="*/ 3 w 33"/>
                  <a:gd name="T9" fmla="*/ 6 h 6"/>
                </a:gdLst>
                <a:ahLst/>
                <a:cxnLst>
                  <a:cxn ang="0">
                    <a:pos x="T0" y="T1"/>
                  </a:cxn>
                  <a:cxn ang="0">
                    <a:pos x="T2" y="T3"/>
                  </a:cxn>
                  <a:cxn ang="0">
                    <a:pos x="T4" y="T5"/>
                  </a:cxn>
                  <a:cxn ang="0">
                    <a:pos x="T6" y="T7"/>
                  </a:cxn>
                  <a:cxn ang="0">
                    <a:pos x="T8" y="T9"/>
                  </a:cxn>
                </a:cxnLst>
                <a:rect l="0" t="0" r="r" b="b"/>
                <a:pathLst>
                  <a:path w="33" h="6">
                    <a:moveTo>
                      <a:pt x="3" y="6"/>
                    </a:moveTo>
                    <a:cubicBezTo>
                      <a:pt x="33" y="4"/>
                      <a:pt x="33" y="4"/>
                      <a:pt x="33" y="4"/>
                    </a:cubicBezTo>
                    <a:cubicBezTo>
                      <a:pt x="32" y="3"/>
                      <a:pt x="32" y="2"/>
                      <a:pt x="31" y="0"/>
                    </a:cubicBezTo>
                    <a:cubicBezTo>
                      <a:pt x="0" y="3"/>
                      <a:pt x="0" y="3"/>
                      <a:pt x="0" y="3"/>
                    </a:cubicBezTo>
                    <a:cubicBezTo>
                      <a:pt x="1" y="4"/>
                      <a:pt x="2" y="5"/>
                      <a:pt x="3" y="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4" name="Freeform 692"/>
              <p:cNvSpPr/>
              <p:nvPr/>
            </p:nvSpPr>
            <p:spPr bwMode="auto">
              <a:xfrm>
                <a:off x="4279" y="1389"/>
                <a:ext cx="134" cy="92"/>
              </a:xfrm>
              <a:custGeom>
                <a:avLst/>
                <a:gdLst>
                  <a:gd name="T0" fmla="*/ 12 w 57"/>
                  <a:gd name="T1" fmla="*/ 39 h 39"/>
                  <a:gd name="T2" fmla="*/ 34 w 57"/>
                  <a:gd name="T3" fmla="*/ 3 h 39"/>
                  <a:gd name="T4" fmla="*/ 47 w 57"/>
                  <a:gd name="T5" fmla="*/ 22 h 39"/>
                  <a:gd name="T6" fmla="*/ 57 w 57"/>
                  <a:gd name="T7" fmla="*/ 9 h 39"/>
                  <a:gd name="T8" fmla="*/ 50 w 57"/>
                  <a:gd name="T9" fmla="*/ 0 h 39"/>
                  <a:gd name="T10" fmla="*/ 22 w 57"/>
                  <a:gd name="T11" fmla="*/ 0 h 39"/>
                  <a:gd name="T12" fmla="*/ 0 w 57"/>
                  <a:gd name="T13" fmla="*/ 30 h 39"/>
                  <a:gd name="T14" fmla="*/ 12 w 57"/>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39">
                    <a:moveTo>
                      <a:pt x="12" y="39"/>
                    </a:moveTo>
                    <a:cubicBezTo>
                      <a:pt x="21" y="24"/>
                      <a:pt x="29" y="10"/>
                      <a:pt x="34" y="3"/>
                    </a:cubicBezTo>
                    <a:cubicBezTo>
                      <a:pt x="35" y="5"/>
                      <a:pt x="40" y="12"/>
                      <a:pt x="47" y="22"/>
                    </a:cubicBezTo>
                    <a:cubicBezTo>
                      <a:pt x="49" y="17"/>
                      <a:pt x="52" y="12"/>
                      <a:pt x="57" y="9"/>
                    </a:cubicBezTo>
                    <a:cubicBezTo>
                      <a:pt x="54" y="6"/>
                      <a:pt x="52" y="3"/>
                      <a:pt x="50" y="0"/>
                    </a:cubicBezTo>
                    <a:cubicBezTo>
                      <a:pt x="22" y="0"/>
                      <a:pt x="22" y="0"/>
                      <a:pt x="22" y="0"/>
                    </a:cubicBezTo>
                    <a:cubicBezTo>
                      <a:pt x="15" y="9"/>
                      <a:pt x="8" y="19"/>
                      <a:pt x="0" y="30"/>
                    </a:cubicBezTo>
                    <a:cubicBezTo>
                      <a:pt x="4" y="33"/>
                      <a:pt x="8" y="36"/>
                      <a:pt x="12" y="39"/>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5" name="Freeform 693"/>
              <p:cNvSpPr/>
              <p:nvPr/>
            </p:nvSpPr>
            <p:spPr bwMode="auto">
              <a:xfrm>
                <a:off x="4319" y="1479"/>
                <a:ext cx="73" cy="12"/>
              </a:xfrm>
              <a:custGeom>
                <a:avLst/>
                <a:gdLst>
                  <a:gd name="T0" fmla="*/ 30 w 31"/>
                  <a:gd name="T1" fmla="*/ 0 h 5"/>
                  <a:gd name="T2" fmla="*/ 2 w 31"/>
                  <a:gd name="T3" fmla="*/ 2 h 5"/>
                  <a:gd name="T4" fmla="*/ 0 w 31"/>
                  <a:gd name="T5" fmla="*/ 5 h 5"/>
                  <a:gd name="T6" fmla="*/ 31 w 31"/>
                  <a:gd name="T7" fmla="*/ 3 h 5"/>
                  <a:gd name="T8" fmla="*/ 30 w 31"/>
                  <a:gd name="T9" fmla="*/ 0 h 5"/>
                </a:gdLst>
                <a:ahLst/>
                <a:cxnLst>
                  <a:cxn ang="0">
                    <a:pos x="T0" y="T1"/>
                  </a:cxn>
                  <a:cxn ang="0">
                    <a:pos x="T2" y="T3"/>
                  </a:cxn>
                  <a:cxn ang="0">
                    <a:pos x="T4" y="T5"/>
                  </a:cxn>
                  <a:cxn ang="0">
                    <a:pos x="T6" y="T7"/>
                  </a:cxn>
                  <a:cxn ang="0">
                    <a:pos x="T8" y="T9"/>
                  </a:cxn>
                </a:cxnLst>
                <a:rect l="0" t="0" r="r" b="b"/>
                <a:pathLst>
                  <a:path w="31" h="5">
                    <a:moveTo>
                      <a:pt x="30" y="0"/>
                    </a:moveTo>
                    <a:cubicBezTo>
                      <a:pt x="2" y="2"/>
                      <a:pt x="2" y="2"/>
                      <a:pt x="2" y="2"/>
                    </a:cubicBezTo>
                    <a:cubicBezTo>
                      <a:pt x="0" y="5"/>
                      <a:pt x="0" y="5"/>
                      <a:pt x="0" y="5"/>
                    </a:cubicBezTo>
                    <a:cubicBezTo>
                      <a:pt x="31" y="3"/>
                      <a:pt x="31" y="3"/>
                      <a:pt x="31" y="3"/>
                    </a:cubicBezTo>
                    <a:cubicBezTo>
                      <a:pt x="30" y="2"/>
                      <a:pt x="30" y="1"/>
                      <a:pt x="30"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6" name="Freeform 694"/>
              <p:cNvSpPr/>
              <p:nvPr/>
            </p:nvSpPr>
            <p:spPr bwMode="auto">
              <a:xfrm>
                <a:off x="4331" y="1455"/>
                <a:ext cx="56" cy="12"/>
              </a:xfrm>
              <a:custGeom>
                <a:avLst/>
                <a:gdLst>
                  <a:gd name="T0" fmla="*/ 24 w 24"/>
                  <a:gd name="T1" fmla="*/ 0 h 5"/>
                  <a:gd name="T2" fmla="*/ 2 w 24"/>
                  <a:gd name="T3" fmla="*/ 2 h 5"/>
                  <a:gd name="T4" fmla="*/ 0 w 24"/>
                  <a:gd name="T5" fmla="*/ 5 h 5"/>
                  <a:gd name="T6" fmla="*/ 24 w 24"/>
                  <a:gd name="T7" fmla="*/ 3 h 5"/>
                  <a:gd name="T8" fmla="*/ 24 w 24"/>
                  <a:gd name="T9" fmla="*/ 0 h 5"/>
                </a:gdLst>
                <a:ahLst/>
                <a:cxnLst>
                  <a:cxn ang="0">
                    <a:pos x="T0" y="T1"/>
                  </a:cxn>
                  <a:cxn ang="0">
                    <a:pos x="T2" y="T3"/>
                  </a:cxn>
                  <a:cxn ang="0">
                    <a:pos x="T4" y="T5"/>
                  </a:cxn>
                  <a:cxn ang="0">
                    <a:pos x="T6" y="T7"/>
                  </a:cxn>
                  <a:cxn ang="0">
                    <a:pos x="T8" y="T9"/>
                  </a:cxn>
                </a:cxnLst>
                <a:rect l="0" t="0" r="r" b="b"/>
                <a:pathLst>
                  <a:path w="24" h="5">
                    <a:moveTo>
                      <a:pt x="24" y="0"/>
                    </a:moveTo>
                    <a:cubicBezTo>
                      <a:pt x="2" y="2"/>
                      <a:pt x="2" y="2"/>
                      <a:pt x="2" y="2"/>
                    </a:cubicBezTo>
                    <a:cubicBezTo>
                      <a:pt x="0" y="5"/>
                      <a:pt x="0" y="5"/>
                      <a:pt x="0" y="5"/>
                    </a:cubicBezTo>
                    <a:cubicBezTo>
                      <a:pt x="24" y="3"/>
                      <a:pt x="24" y="3"/>
                      <a:pt x="24" y="3"/>
                    </a:cubicBezTo>
                    <a:cubicBezTo>
                      <a:pt x="24" y="2"/>
                      <a:pt x="24" y="1"/>
                      <a:pt x="24"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7" name="Freeform 695"/>
              <p:cNvSpPr/>
              <p:nvPr/>
            </p:nvSpPr>
            <p:spPr bwMode="auto">
              <a:xfrm>
                <a:off x="4324" y="1467"/>
                <a:ext cx="63" cy="12"/>
              </a:xfrm>
              <a:custGeom>
                <a:avLst/>
                <a:gdLst>
                  <a:gd name="T0" fmla="*/ 27 w 27"/>
                  <a:gd name="T1" fmla="*/ 0 h 5"/>
                  <a:gd name="T2" fmla="*/ 3 w 27"/>
                  <a:gd name="T3" fmla="*/ 1 h 5"/>
                  <a:gd name="T4" fmla="*/ 0 w 27"/>
                  <a:gd name="T5" fmla="*/ 5 h 5"/>
                  <a:gd name="T6" fmla="*/ 27 w 27"/>
                  <a:gd name="T7" fmla="*/ 3 h 5"/>
                  <a:gd name="T8" fmla="*/ 27 w 27"/>
                  <a:gd name="T9" fmla="*/ 0 h 5"/>
                </a:gdLst>
                <a:ahLst/>
                <a:cxnLst>
                  <a:cxn ang="0">
                    <a:pos x="T0" y="T1"/>
                  </a:cxn>
                  <a:cxn ang="0">
                    <a:pos x="T2" y="T3"/>
                  </a:cxn>
                  <a:cxn ang="0">
                    <a:pos x="T4" y="T5"/>
                  </a:cxn>
                  <a:cxn ang="0">
                    <a:pos x="T6" y="T7"/>
                  </a:cxn>
                  <a:cxn ang="0">
                    <a:pos x="T8" y="T9"/>
                  </a:cxn>
                </a:cxnLst>
                <a:rect l="0" t="0" r="r" b="b"/>
                <a:pathLst>
                  <a:path w="27" h="5">
                    <a:moveTo>
                      <a:pt x="27" y="0"/>
                    </a:moveTo>
                    <a:cubicBezTo>
                      <a:pt x="3" y="1"/>
                      <a:pt x="3" y="1"/>
                      <a:pt x="3" y="1"/>
                    </a:cubicBezTo>
                    <a:cubicBezTo>
                      <a:pt x="0" y="5"/>
                      <a:pt x="0" y="5"/>
                      <a:pt x="0" y="5"/>
                    </a:cubicBezTo>
                    <a:cubicBezTo>
                      <a:pt x="27" y="3"/>
                      <a:pt x="27" y="3"/>
                      <a:pt x="27" y="3"/>
                    </a:cubicBezTo>
                    <a:cubicBezTo>
                      <a:pt x="27" y="2"/>
                      <a:pt x="27" y="1"/>
                      <a:pt x="27"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8" name="Freeform 696"/>
              <p:cNvSpPr/>
              <p:nvPr/>
            </p:nvSpPr>
            <p:spPr bwMode="auto">
              <a:xfrm>
                <a:off x="4338" y="1446"/>
                <a:ext cx="49" cy="9"/>
              </a:xfrm>
              <a:custGeom>
                <a:avLst/>
                <a:gdLst>
                  <a:gd name="T0" fmla="*/ 18 w 21"/>
                  <a:gd name="T1" fmla="*/ 0 h 4"/>
                  <a:gd name="T2" fmla="*/ 2 w 21"/>
                  <a:gd name="T3" fmla="*/ 1 h 4"/>
                  <a:gd name="T4" fmla="*/ 0 w 21"/>
                  <a:gd name="T5" fmla="*/ 4 h 4"/>
                  <a:gd name="T6" fmla="*/ 21 w 21"/>
                  <a:gd name="T7" fmla="*/ 3 h 4"/>
                  <a:gd name="T8" fmla="*/ 18 w 21"/>
                  <a:gd name="T9" fmla="*/ 0 h 4"/>
                </a:gdLst>
                <a:ahLst/>
                <a:cxnLst>
                  <a:cxn ang="0">
                    <a:pos x="T0" y="T1"/>
                  </a:cxn>
                  <a:cxn ang="0">
                    <a:pos x="T2" y="T3"/>
                  </a:cxn>
                  <a:cxn ang="0">
                    <a:pos x="T4" y="T5"/>
                  </a:cxn>
                  <a:cxn ang="0">
                    <a:pos x="T6" y="T7"/>
                  </a:cxn>
                  <a:cxn ang="0">
                    <a:pos x="T8" y="T9"/>
                  </a:cxn>
                </a:cxnLst>
                <a:rect l="0" t="0" r="r" b="b"/>
                <a:pathLst>
                  <a:path w="21" h="4">
                    <a:moveTo>
                      <a:pt x="18" y="0"/>
                    </a:moveTo>
                    <a:cubicBezTo>
                      <a:pt x="2" y="1"/>
                      <a:pt x="2" y="1"/>
                      <a:pt x="2" y="1"/>
                    </a:cubicBezTo>
                    <a:cubicBezTo>
                      <a:pt x="1" y="2"/>
                      <a:pt x="1" y="3"/>
                      <a:pt x="0" y="4"/>
                    </a:cubicBezTo>
                    <a:cubicBezTo>
                      <a:pt x="21" y="3"/>
                      <a:pt x="21" y="3"/>
                      <a:pt x="21" y="3"/>
                    </a:cubicBezTo>
                    <a:lnTo>
                      <a:pt x="18" y="0"/>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9" name="Freeform 697"/>
              <p:cNvSpPr/>
              <p:nvPr/>
            </p:nvSpPr>
            <p:spPr bwMode="auto">
              <a:xfrm>
                <a:off x="4335" y="1704"/>
                <a:ext cx="64" cy="60"/>
              </a:xfrm>
              <a:custGeom>
                <a:avLst/>
                <a:gdLst>
                  <a:gd name="T0" fmla="*/ 55 w 64"/>
                  <a:gd name="T1" fmla="*/ 60 h 60"/>
                  <a:gd name="T2" fmla="*/ 64 w 64"/>
                  <a:gd name="T3" fmla="*/ 48 h 60"/>
                  <a:gd name="T4" fmla="*/ 10 w 64"/>
                  <a:gd name="T5" fmla="*/ 0 h 60"/>
                  <a:gd name="T6" fmla="*/ 0 w 64"/>
                  <a:gd name="T7" fmla="*/ 17 h 60"/>
                  <a:gd name="T8" fmla="*/ 55 w 64"/>
                  <a:gd name="T9" fmla="*/ 60 h 60"/>
                </a:gdLst>
                <a:ahLst/>
                <a:cxnLst>
                  <a:cxn ang="0">
                    <a:pos x="T0" y="T1"/>
                  </a:cxn>
                  <a:cxn ang="0">
                    <a:pos x="T2" y="T3"/>
                  </a:cxn>
                  <a:cxn ang="0">
                    <a:pos x="T4" y="T5"/>
                  </a:cxn>
                  <a:cxn ang="0">
                    <a:pos x="T6" y="T7"/>
                  </a:cxn>
                  <a:cxn ang="0">
                    <a:pos x="T8" y="T9"/>
                  </a:cxn>
                </a:cxnLst>
                <a:rect l="0" t="0" r="r" b="b"/>
                <a:pathLst>
                  <a:path w="64" h="60">
                    <a:moveTo>
                      <a:pt x="55" y="60"/>
                    </a:moveTo>
                    <a:lnTo>
                      <a:pt x="64" y="48"/>
                    </a:lnTo>
                    <a:lnTo>
                      <a:pt x="10" y="0"/>
                    </a:lnTo>
                    <a:lnTo>
                      <a:pt x="0" y="17"/>
                    </a:lnTo>
                    <a:lnTo>
                      <a:pt x="55" y="60"/>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0" name="Freeform 698"/>
              <p:cNvSpPr/>
              <p:nvPr/>
            </p:nvSpPr>
            <p:spPr bwMode="auto">
              <a:xfrm>
                <a:off x="4345" y="1434"/>
                <a:ext cx="33" cy="9"/>
              </a:xfrm>
              <a:custGeom>
                <a:avLst/>
                <a:gdLst>
                  <a:gd name="T0" fmla="*/ 12 w 14"/>
                  <a:gd name="T1" fmla="*/ 0 h 4"/>
                  <a:gd name="T2" fmla="*/ 2 w 14"/>
                  <a:gd name="T3" fmla="*/ 1 h 4"/>
                  <a:gd name="T4" fmla="*/ 0 w 14"/>
                  <a:gd name="T5" fmla="*/ 4 h 4"/>
                  <a:gd name="T6" fmla="*/ 14 w 14"/>
                  <a:gd name="T7" fmla="*/ 3 h 4"/>
                  <a:gd name="T8" fmla="*/ 12 w 14"/>
                  <a:gd name="T9" fmla="*/ 0 h 4"/>
                </a:gdLst>
                <a:ahLst/>
                <a:cxnLst>
                  <a:cxn ang="0">
                    <a:pos x="T0" y="T1"/>
                  </a:cxn>
                  <a:cxn ang="0">
                    <a:pos x="T2" y="T3"/>
                  </a:cxn>
                  <a:cxn ang="0">
                    <a:pos x="T4" y="T5"/>
                  </a:cxn>
                  <a:cxn ang="0">
                    <a:pos x="T6" y="T7"/>
                  </a:cxn>
                  <a:cxn ang="0">
                    <a:pos x="T8" y="T9"/>
                  </a:cxn>
                </a:cxnLst>
                <a:rect l="0" t="0" r="r" b="b"/>
                <a:pathLst>
                  <a:path w="14" h="4">
                    <a:moveTo>
                      <a:pt x="12" y="0"/>
                    </a:moveTo>
                    <a:cubicBezTo>
                      <a:pt x="2" y="1"/>
                      <a:pt x="2" y="1"/>
                      <a:pt x="2" y="1"/>
                    </a:cubicBezTo>
                    <a:cubicBezTo>
                      <a:pt x="1" y="2"/>
                      <a:pt x="1" y="3"/>
                      <a:pt x="0" y="4"/>
                    </a:cubicBezTo>
                    <a:cubicBezTo>
                      <a:pt x="14" y="3"/>
                      <a:pt x="14" y="3"/>
                      <a:pt x="14" y="3"/>
                    </a:cubicBezTo>
                    <a:cubicBezTo>
                      <a:pt x="14" y="2"/>
                      <a:pt x="13" y="1"/>
                      <a:pt x="12"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699"/>
              <p:cNvSpPr/>
              <p:nvPr/>
            </p:nvSpPr>
            <p:spPr bwMode="auto">
              <a:xfrm>
                <a:off x="4345" y="1671"/>
                <a:ext cx="57" cy="50"/>
              </a:xfrm>
              <a:custGeom>
                <a:avLst/>
                <a:gdLst>
                  <a:gd name="T0" fmla="*/ 15 w 24"/>
                  <a:gd name="T1" fmla="*/ 21 h 21"/>
                  <a:gd name="T2" fmla="*/ 24 w 24"/>
                  <a:gd name="T3" fmla="*/ 11 h 21"/>
                  <a:gd name="T4" fmla="*/ 3 w 24"/>
                  <a:gd name="T5" fmla="*/ 0 h 21"/>
                  <a:gd name="T6" fmla="*/ 0 w 24"/>
                  <a:gd name="T7" fmla="*/ 7 h 21"/>
                  <a:gd name="T8" fmla="*/ 15 w 24"/>
                  <a:gd name="T9" fmla="*/ 21 h 21"/>
                </a:gdLst>
                <a:ahLst/>
                <a:cxnLst>
                  <a:cxn ang="0">
                    <a:pos x="T0" y="T1"/>
                  </a:cxn>
                  <a:cxn ang="0">
                    <a:pos x="T2" y="T3"/>
                  </a:cxn>
                  <a:cxn ang="0">
                    <a:pos x="T4" y="T5"/>
                  </a:cxn>
                  <a:cxn ang="0">
                    <a:pos x="T6" y="T7"/>
                  </a:cxn>
                  <a:cxn ang="0">
                    <a:pos x="T8" y="T9"/>
                  </a:cxn>
                </a:cxnLst>
                <a:rect l="0" t="0" r="r" b="b"/>
                <a:pathLst>
                  <a:path w="24" h="21">
                    <a:moveTo>
                      <a:pt x="15" y="21"/>
                    </a:moveTo>
                    <a:cubicBezTo>
                      <a:pt x="18" y="17"/>
                      <a:pt x="21" y="14"/>
                      <a:pt x="24" y="11"/>
                    </a:cubicBezTo>
                    <a:cubicBezTo>
                      <a:pt x="20" y="6"/>
                      <a:pt x="13" y="1"/>
                      <a:pt x="3" y="0"/>
                    </a:cubicBezTo>
                    <a:cubicBezTo>
                      <a:pt x="3" y="2"/>
                      <a:pt x="1" y="5"/>
                      <a:pt x="0" y="7"/>
                    </a:cubicBezTo>
                    <a:lnTo>
                      <a:pt x="15" y="21"/>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Freeform 700"/>
              <p:cNvSpPr/>
              <p:nvPr/>
            </p:nvSpPr>
            <p:spPr bwMode="auto">
              <a:xfrm>
                <a:off x="4352" y="1415"/>
                <a:ext cx="19" cy="16"/>
              </a:xfrm>
              <a:custGeom>
                <a:avLst/>
                <a:gdLst>
                  <a:gd name="T0" fmla="*/ 4 w 8"/>
                  <a:gd name="T1" fmla="*/ 0 h 7"/>
                  <a:gd name="T2" fmla="*/ 0 w 8"/>
                  <a:gd name="T3" fmla="*/ 7 h 7"/>
                  <a:gd name="T4" fmla="*/ 8 w 8"/>
                  <a:gd name="T5" fmla="*/ 7 h 7"/>
                  <a:gd name="T6" fmla="*/ 4 w 8"/>
                  <a:gd name="T7" fmla="*/ 0 h 7"/>
                </a:gdLst>
                <a:ahLst/>
                <a:cxnLst>
                  <a:cxn ang="0">
                    <a:pos x="T0" y="T1"/>
                  </a:cxn>
                  <a:cxn ang="0">
                    <a:pos x="T2" y="T3"/>
                  </a:cxn>
                  <a:cxn ang="0">
                    <a:pos x="T4" y="T5"/>
                  </a:cxn>
                  <a:cxn ang="0">
                    <a:pos x="T6" y="T7"/>
                  </a:cxn>
                </a:cxnLst>
                <a:rect l="0" t="0" r="r" b="b"/>
                <a:pathLst>
                  <a:path w="8" h="7">
                    <a:moveTo>
                      <a:pt x="4" y="0"/>
                    </a:moveTo>
                    <a:cubicBezTo>
                      <a:pt x="3" y="2"/>
                      <a:pt x="1" y="5"/>
                      <a:pt x="0" y="7"/>
                    </a:cubicBezTo>
                    <a:cubicBezTo>
                      <a:pt x="8" y="7"/>
                      <a:pt x="8" y="7"/>
                      <a:pt x="8" y="7"/>
                    </a:cubicBezTo>
                    <a:cubicBezTo>
                      <a:pt x="6" y="4"/>
                      <a:pt x="5" y="1"/>
                      <a:pt x="4"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3" name="Freeform 701"/>
              <p:cNvSpPr/>
              <p:nvPr/>
            </p:nvSpPr>
            <p:spPr bwMode="auto">
              <a:xfrm>
                <a:off x="4418" y="2711"/>
                <a:ext cx="28" cy="38"/>
              </a:xfrm>
              <a:custGeom>
                <a:avLst/>
                <a:gdLst>
                  <a:gd name="T0" fmla="*/ 0 w 12"/>
                  <a:gd name="T1" fmla="*/ 0 h 16"/>
                  <a:gd name="T2" fmla="*/ 0 w 12"/>
                  <a:gd name="T3" fmla="*/ 3 h 16"/>
                  <a:gd name="T4" fmla="*/ 11 w 12"/>
                  <a:gd name="T5" fmla="*/ 16 h 16"/>
                  <a:gd name="T6" fmla="*/ 0 w 12"/>
                  <a:gd name="T7" fmla="*/ 0 h 16"/>
                </a:gdLst>
                <a:ahLst/>
                <a:cxnLst>
                  <a:cxn ang="0">
                    <a:pos x="T0" y="T1"/>
                  </a:cxn>
                  <a:cxn ang="0">
                    <a:pos x="T2" y="T3"/>
                  </a:cxn>
                  <a:cxn ang="0">
                    <a:pos x="T4" y="T5"/>
                  </a:cxn>
                  <a:cxn ang="0">
                    <a:pos x="T6" y="T7"/>
                  </a:cxn>
                </a:cxnLst>
                <a:rect l="0" t="0" r="r" b="b"/>
                <a:pathLst>
                  <a:path w="12" h="16">
                    <a:moveTo>
                      <a:pt x="0" y="0"/>
                    </a:moveTo>
                    <a:cubicBezTo>
                      <a:pt x="0" y="1"/>
                      <a:pt x="0" y="2"/>
                      <a:pt x="0" y="3"/>
                    </a:cubicBezTo>
                    <a:cubicBezTo>
                      <a:pt x="11" y="16"/>
                      <a:pt x="11" y="16"/>
                      <a:pt x="11" y="16"/>
                    </a:cubicBezTo>
                    <a:cubicBezTo>
                      <a:pt x="12" y="8"/>
                      <a:pt x="9" y="1"/>
                      <a:pt x="0"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4" name="Freeform 702"/>
              <p:cNvSpPr/>
              <p:nvPr/>
            </p:nvSpPr>
            <p:spPr bwMode="auto">
              <a:xfrm>
                <a:off x="4416" y="2722"/>
                <a:ext cx="26" cy="41"/>
              </a:xfrm>
              <a:custGeom>
                <a:avLst/>
                <a:gdLst>
                  <a:gd name="T0" fmla="*/ 0 w 11"/>
                  <a:gd name="T1" fmla="*/ 5 h 17"/>
                  <a:gd name="T2" fmla="*/ 10 w 11"/>
                  <a:gd name="T3" fmla="*/ 17 h 17"/>
                  <a:gd name="T4" fmla="*/ 11 w 11"/>
                  <a:gd name="T5" fmla="*/ 13 h 17"/>
                  <a:gd name="T6" fmla="*/ 1 w 11"/>
                  <a:gd name="T7" fmla="*/ 0 h 17"/>
                  <a:gd name="T8" fmla="*/ 0 w 11"/>
                  <a:gd name="T9" fmla="*/ 5 h 17"/>
                </a:gdLst>
                <a:ahLst/>
                <a:cxnLst>
                  <a:cxn ang="0">
                    <a:pos x="T0" y="T1"/>
                  </a:cxn>
                  <a:cxn ang="0">
                    <a:pos x="T2" y="T3"/>
                  </a:cxn>
                  <a:cxn ang="0">
                    <a:pos x="T4" y="T5"/>
                  </a:cxn>
                  <a:cxn ang="0">
                    <a:pos x="T6" y="T7"/>
                  </a:cxn>
                  <a:cxn ang="0">
                    <a:pos x="T8" y="T9"/>
                  </a:cxn>
                </a:cxnLst>
                <a:rect l="0" t="0" r="r" b="b"/>
                <a:pathLst>
                  <a:path w="11" h="17">
                    <a:moveTo>
                      <a:pt x="0" y="5"/>
                    </a:moveTo>
                    <a:cubicBezTo>
                      <a:pt x="10" y="17"/>
                      <a:pt x="10" y="17"/>
                      <a:pt x="10" y="17"/>
                    </a:cubicBezTo>
                    <a:cubicBezTo>
                      <a:pt x="11" y="16"/>
                      <a:pt x="11" y="14"/>
                      <a:pt x="11" y="13"/>
                    </a:cubicBezTo>
                    <a:cubicBezTo>
                      <a:pt x="1" y="0"/>
                      <a:pt x="1" y="0"/>
                      <a:pt x="1" y="0"/>
                    </a:cubicBezTo>
                    <a:cubicBezTo>
                      <a:pt x="1" y="1"/>
                      <a:pt x="0" y="3"/>
                      <a:pt x="0" y="5"/>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5" name="Freeform 703"/>
              <p:cNvSpPr/>
              <p:nvPr/>
            </p:nvSpPr>
            <p:spPr bwMode="auto">
              <a:xfrm>
                <a:off x="4411" y="2737"/>
                <a:ext cx="26" cy="38"/>
              </a:xfrm>
              <a:custGeom>
                <a:avLst/>
                <a:gdLst>
                  <a:gd name="T0" fmla="*/ 0 w 11"/>
                  <a:gd name="T1" fmla="*/ 4 h 16"/>
                  <a:gd name="T2" fmla="*/ 9 w 11"/>
                  <a:gd name="T3" fmla="*/ 16 h 16"/>
                  <a:gd name="T4" fmla="*/ 10 w 11"/>
                  <a:gd name="T5" fmla="*/ 16 h 16"/>
                  <a:gd name="T6" fmla="*/ 11 w 11"/>
                  <a:gd name="T7" fmla="*/ 13 h 16"/>
                  <a:gd name="T8" fmla="*/ 1 w 11"/>
                  <a:gd name="T9" fmla="*/ 0 h 16"/>
                  <a:gd name="T10" fmla="*/ 0 w 11"/>
                  <a:gd name="T11" fmla="*/ 4 h 16"/>
                </a:gdLst>
                <a:ahLst/>
                <a:cxnLst>
                  <a:cxn ang="0">
                    <a:pos x="T0" y="T1"/>
                  </a:cxn>
                  <a:cxn ang="0">
                    <a:pos x="T2" y="T3"/>
                  </a:cxn>
                  <a:cxn ang="0">
                    <a:pos x="T4" y="T5"/>
                  </a:cxn>
                  <a:cxn ang="0">
                    <a:pos x="T6" y="T7"/>
                  </a:cxn>
                  <a:cxn ang="0">
                    <a:pos x="T8" y="T9"/>
                  </a:cxn>
                  <a:cxn ang="0">
                    <a:pos x="T10" y="T11"/>
                  </a:cxn>
                </a:cxnLst>
                <a:rect l="0" t="0" r="r" b="b"/>
                <a:pathLst>
                  <a:path w="11" h="16">
                    <a:moveTo>
                      <a:pt x="0" y="4"/>
                    </a:moveTo>
                    <a:cubicBezTo>
                      <a:pt x="9" y="16"/>
                      <a:pt x="9" y="16"/>
                      <a:pt x="9" y="16"/>
                    </a:cubicBezTo>
                    <a:cubicBezTo>
                      <a:pt x="10" y="16"/>
                      <a:pt x="10" y="16"/>
                      <a:pt x="10" y="16"/>
                    </a:cubicBezTo>
                    <a:cubicBezTo>
                      <a:pt x="10" y="15"/>
                      <a:pt x="11" y="14"/>
                      <a:pt x="11" y="13"/>
                    </a:cubicBezTo>
                    <a:cubicBezTo>
                      <a:pt x="1" y="0"/>
                      <a:pt x="1" y="0"/>
                      <a:pt x="1" y="0"/>
                    </a:cubicBezTo>
                    <a:cubicBezTo>
                      <a:pt x="1" y="2"/>
                      <a:pt x="0" y="3"/>
                      <a:pt x="0" y="4"/>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6" name="Freeform 704"/>
              <p:cNvSpPr/>
              <p:nvPr/>
            </p:nvSpPr>
            <p:spPr bwMode="auto">
              <a:xfrm>
                <a:off x="4196" y="2037"/>
                <a:ext cx="262" cy="334"/>
              </a:xfrm>
              <a:custGeom>
                <a:avLst/>
                <a:gdLst>
                  <a:gd name="T0" fmla="*/ 80 w 111"/>
                  <a:gd name="T1" fmla="*/ 115 h 141"/>
                  <a:gd name="T2" fmla="*/ 80 w 111"/>
                  <a:gd name="T3" fmla="*/ 0 h 141"/>
                  <a:gd name="T4" fmla="*/ 74 w 111"/>
                  <a:gd name="T5" fmla="*/ 12 h 141"/>
                  <a:gd name="T6" fmla="*/ 3 w 111"/>
                  <a:gd name="T7" fmla="*/ 117 h 141"/>
                  <a:gd name="T8" fmla="*/ 0 w 111"/>
                  <a:gd name="T9" fmla="*/ 119 h 141"/>
                  <a:gd name="T10" fmla="*/ 0 w 111"/>
                  <a:gd name="T11" fmla="*/ 123 h 141"/>
                  <a:gd name="T12" fmla="*/ 80 w 111"/>
                  <a:gd name="T13" fmla="*/ 115 h 141"/>
                </a:gdLst>
                <a:ahLst/>
                <a:cxnLst>
                  <a:cxn ang="0">
                    <a:pos x="T0" y="T1"/>
                  </a:cxn>
                  <a:cxn ang="0">
                    <a:pos x="T2" y="T3"/>
                  </a:cxn>
                  <a:cxn ang="0">
                    <a:pos x="T4" y="T5"/>
                  </a:cxn>
                  <a:cxn ang="0">
                    <a:pos x="T6" y="T7"/>
                  </a:cxn>
                  <a:cxn ang="0">
                    <a:pos x="T8" y="T9"/>
                  </a:cxn>
                  <a:cxn ang="0">
                    <a:pos x="T10" y="T11"/>
                  </a:cxn>
                  <a:cxn ang="0">
                    <a:pos x="T12" y="T13"/>
                  </a:cxn>
                </a:cxnLst>
                <a:rect l="0" t="0" r="r" b="b"/>
                <a:pathLst>
                  <a:path w="111" h="141">
                    <a:moveTo>
                      <a:pt x="80" y="115"/>
                    </a:moveTo>
                    <a:cubicBezTo>
                      <a:pt x="108" y="93"/>
                      <a:pt x="111" y="24"/>
                      <a:pt x="80" y="0"/>
                    </a:cubicBezTo>
                    <a:cubicBezTo>
                      <a:pt x="79" y="4"/>
                      <a:pt x="77" y="8"/>
                      <a:pt x="74" y="12"/>
                    </a:cubicBezTo>
                    <a:cubicBezTo>
                      <a:pt x="104" y="55"/>
                      <a:pt x="82" y="128"/>
                      <a:pt x="3" y="117"/>
                    </a:cubicBezTo>
                    <a:cubicBezTo>
                      <a:pt x="2" y="118"/>
                      <a:pt x="1" y="119"/>
                      <a:pt x="0" y="119"/>
                    </a:cubicBezTo>
                    <a:cubicBezTo>
                      <a:pt x="0" y="121"/>
                      <a:pt x="0" y="122"/>
                      <a:pt x="0" y="123"/>
                    </a:cubicBezTo>
                    <a:cubicBezTo>
                      <a:pt x="32" y="141"/>
                      <a:pt x="62" y="131"/>
                      <a:pt x="80" y="115"/>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7" name="Freeform 705"/>
              <p:cNvSpPr/>
              <p:nvPr/>
            </p:nvSpPr>
            <p:spPr bwMode="auto">
              <a:xfrm>
                <a:off x="4402" y="2749"/>
                <a:ext cx="28" cy="33"/>
              </a:xfrm>
              <a:custGeom>
                <a:avLst/>
                <a:gdLst>
                  <a:gd name="T0" fmla="*/ 0 w 12"/>
                  <a:gd name="T1" fmla="*/ 4 h 14"/>
                  <a:gd name="T2" fmla="*/ 9 w 12"/>
                  <a:gd name="T3" fmla="*/ 14 h 14"/>
                  <a:gd name="T4" fmla="*/ 12 w 12"/>
                  <a:gd name="T5" fmla="*/ 12 h 14"/>
                  <a:gd name="T6" fmla="*/ 3 w 12"/>
                  <a:gd name="T7" fmla="*/ 0 h 14"/>
                  <a:gd name="T8" fmla="*/ 0 w 12"/>
                  <a:gd name="T9" fmla="*/ 4 h 14"/>
                </a:gdLst>
                <a:ahLst/>
                <a:cxnLst>
                  <a:cxn ang="0">
                    <a:pos x="T0" y="T1"/>
                  </a:cxn>
                  <a:cxn ang="0">
                    <a:pos x="T2" y="T3"/>
                  </a:cxn>
                  <a:cxn ang="0">
                    <a:pos x="T4" y="T5"/>
                  </a:cxn>
                  <a:cxn ang="0">
                    <a:pos x="T6" y="T7"/>
                  </a:cxn>
                  <a:cxn ang="0">
                    <a:pos x="T8" y="T9"/>
                  </a:cxn>
                </a:cxnLst>
                <a:rect l="0" t="0" r="r" b="b"/>
                <a:pathLst>
                  <a:path w="12" h="14">
                    <a:moveTo>
                      <a:pt x="0" y="4"/>
                    </a:moveTo>
                    <a:cubicBezTo>
                      <a:pt x="9" y="14"/>
                      <a:pt x="9" y="14"/>
                      <a:pt x="9" y="14"/>
                    </a:cubicBezTo>
                    <a:cubicBezTo>
                      <a:pt x="10" y="13"/>
                      <a:pt x="11" y="13"/>
                      <a:pt x="12" y="12"/>
                    </a:cubicBezTo>
                    <a:cubicBezTo>
                      <a:pt x="3" y="0"/>
                      <a:pt x="3" y="0"/>
                      <a:pt x="3" y="0"/>
                    </a:cubicBezTo>
                    <a:cubicBezTo>
                      <a:pt x="2" y="2"/>
                      <a:pt x="1" y="3"/>
                      <a:pt x="0" y="4"/>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8" name="Freeform 706"/>
              <p:cNvSpPr/>
              <p:nvPr/>
            </p:nvSpPr>
            <p:spPr bwMode="auto">
              <a:xfrm>
                <a:off x="4347" y="2153"/>
                <a:ext cx="45" cy="19"/>
              </a:xfrm>
              <a:custGeom>
                <a:avLst/>
                <a:gdLst>
                  <a:gd name="T0" fmla="*/ 18 w 19"/>
                  <a:gd name="T1" fmla="*/ 0 h 8"/>
                  <a:gd name="T2" fmla="*/ 0 w 19"/>
                  <a:gd name="T3" fmla="*/ 1 h 8"/>
                  <a:gd name="T4" fmla="*/ 0 w 19"/>
                  <a:gd name="T5" fmla="*/ 7 h 8"/>
                  <a:gd name="T6" fmla="*/ 18 w 19"/>
                  <a:gd name="T7" fmla="*/ 8 h 8"/>
                  <a:gd name="T8" fmla="*/ 18 w 19"/>
                  <a:gd name="T9" fmla="*/ 0 h 8"/>
                </a:gdLst>
                <a:ahLst/>
                <a:cxnLst>
                  <a:cxn ang="0">
                    <a:pos x="T0" y="T1"/>
                  </a:cxn>
                  <a:cxn ang="0">
                    <a:pos x="T2" y="T3"/>
                  </a:cxn>
                  <a:cxn ang="0">
                    <a:pos x="T4" y="T5"/>
                  </a:cxn>
                  <a:cxn ang="0">
                    <a:pos x="T6" y="T7"/>
                  </a:cxn>
                  <a:cxn ang="0">
                    <a:pos x="T8" y="T9"/>
                  </a:cxn>
                </a:cxnLst>
                <a:rect l="0" t="0" r="r" b="b"/>
                <a:pathLst>
                  <a:path w="19" h="8">
                    <a:moveTo>
                      <a:pt x="18" y="0"/>
                    </a:moveTo>
                    <a:cubicBezTo>
                      <a:pt x="0" y="1"/>
                      <a:pt x="0" y="1"/>
                      <a:pt x="0" y="1"/>
                    </a:cubicBezTo>
                    <a:cubicBezTo>
                      <a:pt x="0" y="3"/>
                      <a:pt x="0" y="5"/>
                      <a:pt x="0" y="7"/>
                    </a:cubicBezTo>
                    <a:cubicBezTo>
                      <a:pt x="18" y="8"/>
                      <a:pt x="18" y="8"/>
                      <a:pt x="18" y="8"/>
                    </a:cubicBezTo>
                    <a:cubicBezTo>
                      <a:pt x="19" y="5"/>
                      <a:pt x="19" y="2"/>
                      <a:pt x="18" y="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9" name="Freeform 707"/>
              <p:cNvSpPr/>
              <p:nvPr/>
            </p:nvSpPr>
            <p:spPr bwMode="auto">
              <a:xfrm>
                <a:off x="4345" y="2127"/>
                <a:ext cx="45" cy="23"/>
              </a:xfrm>
              <a:custGeom>
                <a:avLst/>
                <a:gdLst>
                  <a:gd name="T0" fmla="*/ 0 w 19"/>
                  <a:gd name="T1" fmla="*/ 4 h 10"/>
                  <a:gd name="T2" fmla="*/ 1 w 19"/>
                  <a:gd name="T3" fmla="*/ 10 h 10"/>
                  <a:gd name="T4" fmla="*/ 19 w 19"/>
                  <a:gd name="T5" fmla="*/ 8 h 10"/>
                  <a:gd name="T6" fmla="*/ 18 w 19"/>
                  <a:gd name="T7" fmla="*/ 0 h 10"/>
                  <a:gd name="T8" fmla="*/ 0 w 19"/>
                  <a:gd name="T9" fmla="*/ 4 h 10"/>
                </a:gdLst>
                <a:ahLst/>
                <a:cxnLst>
                  <a:cxn ang="0">
                    <a:pos x="T0" y="T1"/>
                  </a:cxn>
                  <a:cxn ang="0">
                    <a:pos x="T2" y="T3"/>
                  </a:cxn>
                  <a:cxn ang="0">
                    <a:pos x="T4" y="T5"/>
                  </a:cxn>
                  <a:cxn ang="0">
                    <a:pos x="T6" y="T7"/>
                  </a:cxn>
                  <a:cxn ang="0">
                    <a:pos x="T8" y="T9"/>
                  </a:cxn>
                </a:cxnLst>
                <a:rect l="0" t="0" r="r" b="b"/>
                <a:pathLst>
                  <a:path w="19" h="10">
                    <a:moveTo>
                      <a:pt x="0" y="4"/>
                    </a:moveTo>
                    <a:cubicBezTo>
                      <a:pt x="1" y="6"/>
                      <a:pt x="1" y="8"/>
                      <a:pt x="1" y="10"/>
                    </a:cubicBezTo>
                    <a:cubicBezTo>
                      <a:pt x="19" y="8"/>
                      <a:pt x="19" y="8"/>
                      <a:pt x="19" y="8"/>
                    </a:cubicBezTo>
                    <a:cubicBezTo>
                      <a:pt x="19" y="6"/>
                      <a:pt x="18" y="3"/>
                      <a:pt x="18" y="0"/>
                    </a:cubicBezTo>
                    <a:lnTo>
                      <a:pt x="0" y="4"/>
                    </a:ln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0" name="Freeform 708"/>
              <p:cNvSpPr/>
              <p:nvPr/>
            </p:nvSpPr>
            <p:spPr bwMode="auto">
              <a:xfrm>
                <a:off x="4342" y="2174"/>
                <a:ext cx="48" cy="19"/>
              </a:xfrm>
              <a:custGeom>
                <a:avLst/>
                <a:gdLst>
                  <a:gd name="T0" fmla="*/ 20 w 20"/>
                  <a:gd name="T1" fmla="*/ 1 h 8"/>
                  <a:gd name="T2" fmla="*/ 1 w 20"/>
                  <a:gd name="T3" fmla="*/ 0 h 8"/>
                  <a:gd name="T4" fmla="*/ 0 w 20"/>
                  <a:gd name="T5" fmla="*/ 5 h 8"/>
                  <a:gd name="T6" fmla="*/ 19 w 20"/>
                  <a:gd name="T7" fmla="*/ 8 h 8"/>
                  <a:gd name="T8" fmla="*/ 20 w 20"/>
                  <a:gd name="T9" fmla="*/ 1 h 8"/>
                </a:gdLst>
                <a:ahLst/>
                <a:cxnLst>
                  <a:cxn ang="0">
                    <a:pos x="T0" y="T1"/>
                  </a:cxn>
                  <a:cxn ang="0">
                    <a:pos x="T2" y="T3"/>
                  </a:cxn>
                  <a:cxn ang="0">
                    <a:pos x="T4" y="T5"/>
                  </a:cxn>
                  <a:cxn ang="0">
                    <a:pos x="T6" y="T7"/>
                  </a:cxn>
                  <a:cxn ang="0">
                    <a:pos x="T8" y="T9"/>
                  </a:cxn>
                </a:cxnLst>
                <a:rect l="0" t="0" r="r" b="b"/>
                <a:pathLst>
                  <a:path w="20" h="8">
                    <a:moveTo>
                      <a:pt x="20" y="1"/>
                    </a:moveTo>
                    <a:cubicBezTo>
                      <a:pt x="1" y="0"/>
                      <a:pt x="1" y="0"/>
                      <a:pt x="1" y="0"/>
                    </a:cubicBezTo>
                    <a:cubicBezTo>
                      <a:pt x="1" y="2"/>
                      <a:pt x="0" y="3"/>
                      <a:pt x="0" y="5"/>
                    </a:cubicBezTo>
                    <a:cubicBezTo>
                      <a:pt x="19" y="8"/>
                      <a:pt x="19" y="8"/>
                      <a:pt x="19" y="8"/>
                    </a:cubicBezTo>
                    <a:cubicBezTo>
                      <a:pt x="20" y="6"/>
                      <a:pt x="20" y="3"/>
                      <a:pt x="20" y="1"/>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1" name="Freeform 709"/>
              <p:cNvSpPr/>
              <p:nvPr/>
            </p:nvSpPr>
            <p:spPr bwMode="auto">
              <a:xfrm>
                <a:off x="4340" y="2098"/>
                <a:ext cx="45" cy="33"/>
              </a:xfrm>
              <a:custGeom>
                <a:avLst/>
                <a:gdLst>
                  <a:gd name="T0" fmla="*/ 0 w 19"/>
                  <a:gd name="T1" fmla="*/ 10 h 14"/>
                  <a:gd name="T2" fmla="*/ 2 w 19"/>
                  <a:gd name="T3" fmla="*/ 14 h 14"/>
                  <a:gd name="T4" fmla="*/ 19 w 19"/>
                  <a:gd name="T5" fmla="*/ 10 h 14"/>
                  <a:gd name="T6" fmla="*/ 16 w 19"/>
                  <a:gd name="T7" fmla="*/ 0 h 14"/>
                  <a:gd name="T8" fmla="*/ 0 w 19"/>
                  <a:gd name="T9" fmla="*/ 10 h 14"/>
                </a:gdLst>
                <a:ahLst/>
                <a:cxnLst>
                  <a:cxn ang="0">
                    <a:pos x="T0" y="T1"/>
                  </a:cxn>
                  <a:cxn ang="0">
                    <a:pos x="T2" y="T3"/>
                  </a:cxn>
                  <a:cxn ang="0">
                    <a:pos x="T4" y="T5"/>
                  </a:cxn>
                  <a:cxn ang="0">
                    <a:pos x="T6" y="T7"/>
                  </a:cxn>
                  <a:cxn ang="0">
                    <a:pos x="T8" y="T9"/>
                  </a:cxn>
                </a:cxnLst>
                <a:rect l="0" t="0" r="r" b="b"/>
                <a:pathLst>
                  <a:path w="19" h="14">
                    <a:moveTo>
                      <a:pt x="0" y="10"/>
                    </a:moveTo>
                    <a:cubicBezTo>
                      <a:pt x="1" y="11"/>
                      <a:pt x="1" y="12"/>
                      <a:pt x="2" y="14"/>
                    </a:cubicBezTo>
                    <a:cubicBezTo>
                      <a:pt x="19" y="10"/>
                      <a:pt x="19" y="10"/>
                      <a:pt x="19" y="10"/>
                    </a:cubicBezTo>
                    <a:cubicBezTo>
                      <a:pt x="18" y="6"/>
                      <a:pt x="17" y="3"/>
                      <a:pt x="16" y="0"/>
                    </a:cubicBezTo>
                    <a:lnTo>
                      <a:pt x="0" y="10"/>
                    </a:ln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2" name="Freeform 710"/>
              <p:cNvSpPr/>
              <p:nvPr/>
            </p:nvSpPr>
            <p:spPr bwMode="auto">
              <a:xfrm>
                <a:off x="4023" y="1721"/>
                <a:ext cx="379" cy="301"/>
              </a:xfrm>
              <a:custGeom>
                <a:avLst/>
                <a:gdLst>
                  <a:gd name="T0" fmla="*/ 45 w 160"/>
                  <a:gd name="T1" fmla="*/ 17 h 127"/>
                  <a:gd name="T2" fmla="*/ 4 w 160"/>
                  <a:gd name="T3" fmla="*/ 67 h 127"/>
                  <a:gd name="T4" fmla="*/ 3 w 160"/>
                  <a:gd name="T5" fmla="*/ 110 h 127"/>
                  <a:gd name="T6" fmla="*/ 25 w 160"/>
                  <a:gd name="T7" fmla="*/ 104 h 127"/>
                  <a:gd name="T8" fmla="*/ 58 w 160"/>
                  <a:gd name="T9" fmla="*/ 38 h 127"/>
                  <a:gd name="T10" fmla="*/ 135 w 160"/>
                  <a:gd name="T11" fmla="*/ 106 h 127"/>
                  <a:gd name="T12" fmla="*/ 102 w 160"/>
                  <a:gd name="T13" fmla="*/ 118 h 127"/>
                  <a:gd name="T14" fmla="*/ 104 w 160"/>
                  <a:gd name="T15" fmla="*/ 126 h 127"/>
                  <a:gd name="T16" fmla="*/ 150 w 160"/>
                  <a:gd name="T17" fmla="*/ 126 h 127"/>
                  <a:gd name="T18" fmla="*/ 141 w 160"/>
                  <a:gd name="T19" fmla="*/ 39 h 127"/>
                  <a:gd name="T20" fmla="*/ 45 w 160"/>
                  <a:gd name="T21" fmla="*/ 1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0" h="127">
                    <a:moveTo>
                      <a:pt x="45" y="17"/>
                    </a:moveTo>
                    <a:cubicBezTo>
                      <a:pt x="32" y="34"/>
                      <a:pt x="17" y="51"/>
                      <a:pt x="4" y="67"/>
                    </a:cubicBezTo>
                    <a:cubicBezTo>
                      <a:pt x="0" y="81"/>
                      <a:pt x="0" y="96"/>
                      <a:pt x="3" y="110"/>
                    </a:cubicBezTo>
                    <a:cubicBezTo>
                      <a:pt x="10" y="109"/>
                      <a:pt x="17" y="107"/>
                      <a:pt x="25" y="104"/>
                    </a:cubicBezTo>
                    <a:cubicBezTo>
                      <a:pt x="24" y="68"/>
                      <a:pt x="38" y="45"/>
                      <a:pt x="58" y="38"/>
                    </a:cubicBezTo>
                    <a:cubicBezTo>
                      <a:pt x="84" y="30"/>
                      <a:pt x="122" y="46"/>
                      <a:pt x="135" y="106"/>
                    </a:cubicBezTo>
                    <a:cubicBezTo>
                      <a:pt x="128" y="108"/>
                      <a:pt x="116" y="113"/>
                      <a:pt x="102" y="118"/>
                    </a:cubicBezTo>
                    <a:cubicBezTo>
                      <a:pt x="103" y="121"/>
                      <a:pt x="104" y="124"/>
                      <a:pt x="104" y="126"/>
                    </a:cubicBezTo>
                    <a:cubicBezTo>
                      <a:pt x="111" y="127"/>
                      <a:pt x="137" y="126"/>
                      <a:pt x="150" y="126"/>
                    </a:cubicBezTo>
                    <a:cubicBezTo>
                      <a:pt x="160" y="99"/>
                      <a:pt x="157" y="64"/>
                      <a:pt x="141" y="39"/>
                    </a:cubicBezTo>
                    <a:cubicBezTo>
                      <a:pt x="119" y="7"/>
                      <a:pt x="77" y="0"/>
                      <a:pt x="45" y="17"/>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3" name="Freeform 711"/>
              <p:cNvSpPr/>
              <p:nvPr/>
            </p:nvSpPr>
            <p:spPr bwMode="auto">
              <a:xfrm>
                <a:off x="4335" y="2191"/>
                <a:ext cx="52" cy="31"/>
              </a:xfrm>
              <a:custGeom>
                <a:avLst/>
                <a:gdLst>
                  <a:gd name="T0" fmla="*/ 22 w 22"/>
                  <a:gd name="T1" fmla="*/ 3 h 13"/>
                  <a:gd name="T2" fmla="*/ 2 w 22"/>
                  <a:gd name="T3" fmla="*/ 0 h 13"/>
                  <a:gd name="T4" fmla="*/ 0 w 22"/>
                  <a:gd name="T5" fmla="*/ 4 h 13"/>
                  <a:gd name="T6" fmla="*/ 19 w 22"/>
                  <a:gd name="T7" fmla="*/ 13 h 13"/>
                  <a:gd name="T8" fmla="*/ 22 w 22"/>
                  <a:gd name="T9" fmla="*/ 3 h 13"/>
                </a:gdLst>
                <a:ahLst/>
                <a:cxnLst>
                  <a:cxn ang="0">
                    <a:pos x="T0" y="T1"/>
                  </a:cxn>
                  <a:cxn ang="0">
                    <a:pos x="T2" y="T3"/>
                  </a:cxn>
                  <a:cxn ang="0">
                    <a:pos x="T4" y="T5"/>
                  </a:cxn>
                  <a:cxn ang="0">
                    <a:pos x="T6" y="T7"/>
                  </a:cxn>
                  <a:cxn ang="0">
                    <a:pos x="T8" y="T9"/>
                  </a:cxn>
                </a:cxnLst>
                <a:rect l="0" t="0" r="r" b="b"/>
                <a:pathLst>
                  <a:path w="22" h="13">
                    <a:moveTo>
                      <a:pt x="22" y="3"/>
                    </a:moveTo>
                    <a:cubicBezTo>
                      <a:pt x="2" y="0"/>
                      <a:pt x="2" y="0"/>
                      <a:pt x="2" y="0"/>
                    </a:cubicBezTo>
                    <a:cubicBezTo>
                      <a:pt x="1" y="2"/>
                      <a:pt x="1" y="3"/>
                      <a:pt x="0" y="4"/>
                    </a:cubicBezTo>
                    <a:cubicBezTo>
                      <a:pt x="19" y="13"/>
                      <a:pt x="19" y="13"/>
                      <a:pt x="19" y="13"/>
                    </a:cubicBezTo>
                    <a:cubicBezTo>
                      <a:pt x="20" y="10"/>
                      <a:pt x="21" y="7"/>
                      <a:pt x="22" y="3"/>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4" name="Freeform 712"/>
              <p:cNvSpPr/>
              <p:nvPr/>
            </p:nvSpPr>
            <p:spPr bwMode="auto">
              <a:xfrm>
                <a:off x="4394" y="2760"/>
                <a:ext cx="24" cy="29"/>
              </a:xfrm>
              <a:custGeom>
                <a:avLst/>
                <a:gdLst>
                  <a:gd name="T0" fmla="*/ 0 w 10"/>
                  <a:gd name="T1" fmla="*/ 2 h 12"/>
                  <a:gd name="T2" fmla="*/ 7 w 10"/>
                  <a:gd name="T3" fmla="*/ 12 h 12"/>
                  <a:gd name="T4" fmla="*/ 10 w 10"/>
                  <a:gd name="T5" fmla="*/ 10 h 12"/>
                  <a:gd name="T6" fmla="*/ 2 w 10"/>
                  <a:gd name="T7" fmla="*/ 0 h 12"/>
                  <a:gd name="T8" fmla="*/ 0 w 10"/>
                  <a:gd name="T9" fmla="*/ 2 h 12"/>
                </a:gdLst>
                <a:ahLst/>
                <a:cxnLst>
                  <a:cxn ang="0">
                    <a:pos x="T0" y="T1"/>
                  </a:cxn>
                  <a:cxn ang="0">
                    <a:pos x="T2" y="T3"/>
                  </a:cxn>
                  <a:cxn ang="0">
                    <a:pos x="T4" y="T5"/>
                  </a:cxn>
                  <a:cxn ang="0">
                    <a:pos x="T6" y="T7"/>
                  </a:cxn>
                  <a:cxn ang="0">
                    <a:pos x="T8" y="T9"/>
                  </a:cxn>
                </a:cxnLst>
                <a:rect l="0" t="0" r="r" b="b"/>
                <a:pathLst>
                  <a:path w="10" h="12">
                    <a:moveTo>
                      <a:pt x="0" y="2"/>
                    </a:moveTo>
                    <a:cubicBezTo>
                      <a:pt x="7" y="12"/>
                      <a:pt x="7" y="12"/>
                      <a:pt x="7" y="12"/>
                    </a:cubicBezTo>
                    <a:cubicBezTo>
                      <a:pt x="8" y="11"/>
                      <a:pt x="9" y="10"/>
                      <a:pt x="10" y="10"/>
                    </a:cubicBezTo>
                    <a:cubicBezTo>
                      <a:pt x="2" y="0"/>
                      <a:pt x="2" y="0"/>
                      <a:pt x="2" y="0"/>
                    </a:cubicBezTo>
                    <a:cubicBezTo>
                      <a:pt x="2" y="1"/>
                      <a:pt x="1" y="2"/>
                      <a:pt x="0" y="2"/>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 name="Freeform 713"/>
              <p:cNvSpPr/>
              <p:nvPr/>
            </p:nvSpPr>
            <p:spPr bwMode="auto">
              <a:xfrm>
                <a:off x="4295" y="1723"/>
                <a:ext cx="62" cy="57"/>
              </a:xfrm>
              <a:custGeom>
                <a:avLst/>
                <a:gdLst>
                  <a:gd name="T0" fmla="*/ 0 w 26"/>
                  <a:gd name="T1" fmla="*/ 9 h 24"/>
                  <a:gd name="T2" fmla="*/ 21 w 26"/>
                  <a:gd name="T3" fmla="*/ 24 h 24"/>
                  <a:gd name="T4" fmla="*/ 26 w 26"/>
                  <a:gd name="T5" fmla="*/ 12 h 24"/>
                  <a:gd name="T6" fmla="*/ 11 w 26"/>
                  <a:gd name="T7" fmla="*/ 0 h 24"/>
                  <a:gd name="T8" fmla="*/ 0 w 26"/>
                  <a:gd name="T9" fmla="*/ 9 h 24"/>
                </a:gdLst>
                <a:ahLst/>
                <a:cxnLst>
                  <a:cxn ang="0">
                    <a:pos x="T0" y="T1"/>
                  </a:cxn>
                  <a:cxn ang="0">
                    <a:pos x="T2" y="T3"/>
                  </a:cxn>
                  <a:cxn ang="0">
                    <a:pos x="T4" y="T5"/>
                  </a:cxn>
                  <a:cxn ang="0">
                    <a:pos x="T6" y="T7"/>
                  </a:cxn>
                  <a:cxn ang="0">
                    <a:pos x="T8" y="T9"/>
                  </a:cxn>
                </a:cxnLst>
                <a:rect l="0" t="0" r="r" b="b"/>
                <a:pathLst>
                  <a:path w="26" h="24">
                    <a:moveTo>
                      <a:pt x="0" y="9"/>
                    </a:moveTo>
                    <a:cubicBezTo>
                      <a:pt x="8" y="12"/>
                      <a:pt x="15" y="17"/>
                      <a:pt x="21" y="24"/>
                    </a:cubicBezTo>
                    <a:cubicBezTo>
                      <a:pt x="22" y="19"/>
                      <a:pt x="24" y="15"/>
                      <a:pt x="26" y="12"/>
                    </a:cubicBezTo>
                    <a:cubicBezTo>
                      <a:pt x="11" y="0"/>
                      <a:pt x="11" y="0"/>
                      <a:pt x="11" y="0"/>
                    </a:cubicBezTo>
                    <a:cubicBezTo>
                      <a:pt x="8" y="4"/>
                      <a:pt x="4" y="6"/>
                      <a:pt x="0" y="9"/>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 name="Freeform 714"/>
              <p:cNvSpPr/>
              <p:nvPr/>
            </p:nvSpPr>
            <p:spPr bwMode="auto">
              <a:xfrm>
                <a:off x="4333" y="2075"/>
                <a:ext cx="43" cy="40"/>
              </a:xfrm>
              <a:custGeom>
                <a:avLst/>
                <a:gdLst>
                  <a:gd name="T0" fmla="*/ 0 w 18"/>
                  <a:gd name="T1" fmla="*/ 13 h 17"/>
                  <a:gd name="T2" fmla="*/ 2 w 18"/>
                  <a:gd name="T3" fmla="*/ 17 h 17"/>
                  <a:gd name="T4" fmla="*/ 18 w 18"/>
                  <a:gd name="T5" fmla="*/ 8 h 17"/>
                  <a:gd name="T6" fmla="*/ 14 w 18"/>
                  <a:gd name="T7" fmla="*/ 0 h 17"/>
                  <a:gd name="T8" fmla="*/ 0 w 18"/>
                  <a:gd name="T9" fmla="*/ 13 h 17"/>
                </a:gdLst>
                <a:ahLst/>
                <a:cxnLst>
                  <a:cxn ang="0">
                    <a:pos x="T0" y="T1"/>
                  </a:cxn>
                  <a:cxn ang="0">
                    <a:pos x="T2" y="T3"/>
                  </a:cxn>
                  <a:cxn ang="0">
                    <a:pos x="T4" y="T5"/>
                  </a:cxn>
                  <a:cxn ang="0">
                    <a:pos x="T6" y="T7"/>
                  </a:cxn>
                  <a:cxn ang="0">
                    <a:pos x="T8" y="T9"/>
                  </a:cxn>
                </a:cxnLst>
                <a:rect l="0" t="0" r="r" b="b"/>
                <a:pathLst>
                  <a:path w="18" h="17">
                    <a:moveTo>
                      <a:pt x="0" y="13"/>
                    </a:moveTo>
                    <a:cubicBezTo>
                      <a:pt x="1" y="15"/>
                      <a:pt x="2" y="16"/>
                      <a:pt x="2" y="17"/>
                    </a:cubicBezTo>
                    <a:cubicBezTo>
                      <a:pt x="18" y="8"/>
                      <a:pt x="18" y="8"/>
                      <a:pt x="18" y="8"/>
                    </a:cubicBezTo>
                    <a:cubicBezTo>
                      <a:pt x="17" y="5"/>
                      <a:pt x="15" y="3"/>
                      <a:pt x="14" y="0"/>
                    </a:cubicBezTo>
                    <a:cubicBezTo>
                      <a:pt x="10" y="5"/>
                      <a:pt x="5" y="9"/>
                      <a:pt x="0" y="13"/>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7" name="Freeform 715"/>
              <p:cNvSpPr/>
              <p:nvPr/>
            </p:nvSpPr>
            <p:spPr bwMode="auto">
              <a:xfrm>
                <a:off x="4326" y="2207"/>
                <a:ext cx="52" cy="38"/>
              </a:xfrm>
              <a:custGeom>
                <a:avLst/>
                <a:gdLst>
                  <a:gd name="T0" fmla="*/ 22 w 22"/>
                  <a:gd name="T1" fmla="*/ 8 h 16"/>
                  <a:gd name="T2" fmla="*/ 3 w 22"/>
                  <a:gd name="T3" fmla="*/ 0 h 16"/>
                  <a:gd name="T4" fmla="*/ 0 w 22"/>
                  <a:gd name="T5" fmla="*/ 3 h 16"/>
                  <a:gd name="T6" fmla="*/ 17 w 22"/>
                  <a:gd name="T7" fmla="*/ 16 h 16"/>
                  <a:gd name="T8" fmla="*/ 22 w 22"/>
                  <a:gd name="T9" fmla="*/ 8 h 16"/>
                </a:gdLst>
                <a:ahLst/>
                <a:cxnLst>
                  <a:cxn ang="0">
                    <a:pos x="T0" y="T1"/>
                  </a:cxn>
                  <a:cxn ang="0">
                    <a:pos x="T2" y="T3"/>
                  </a:cxn>
                  <a:cxn ang="0">
                    <a:pos x="T4" y="T5"/>
                  </a:cxn>
                  <a:cxn ang="0">
                    <a:pos x="T6" y="T7"/>
                  </a:cxn>
                  <a:cxn ang="0">
                    <a:pos x="T8" y="T9"/>
                  </a:cxn>
                </a:cxnLst>
                <a:rect l="0" t="0" r="r" b="b"/>
                <a:pathLst>
                  <a:path w="22" h="16">
                    <a:moveTo>
                      <a:pt x="22" y="8"/>
                    </a:moveTo>
                    <a:cubicBezTo>
                      <a:pt x="3" y="0"/>
                      <a:pt x="3" y="0"/>
                      <a:pt x="3" y="0"/>
                    </a:cubicBezTo>
                    <a:cubicBezTo>
                      <a:pt x="2" y="1"/>
                      <a:pt x="1" y="2"/>
                      <a:pt x="0" y="3"/>
                    </a:cubicBezTo>
                    <a:cubicBezTo>
                      <a:pt x="17" y="16"/>
                      <a:pt x="17" y="16"/>
                      <a:pt x="17" y="16"/>
                    </a:cubicBezTo>
                    <a:cubicBezTo>
                      <a:pt x="19" y="13"/>
                      <a:pt x="20" y="11"/>
                      <a:pt x="22" y="8"/>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 name="Freeform 716"/>
              <p:cNvSpPr/>
              <p:nvPr/>
            </p:nvSpPr>
            <p:spPr bwMode="auto">
              <a:xfrm>
                <a:off x="4383" y="2768"/>
                <a:ext cx="26" cy="26"/>
              </a:xfrm>
              <a:custGeom>
                <a:avLst/>
                <a:gdLst>
                  <a:gd name="T0" fmla="*/ 0 w 11"/>
                  <a:gd name="T1" fmla="*/ 2 h 11"/>
                  <a:gd name="T2" fmla="*/ 7 w 11"/>
                  <a:gd name="T3" fmla="*/ 11 h 11"/>
                  <a:gd name="T4" fmla="*/ 11 w 11"/>
                  <a:gd name="T5" fmla="*/ 9 h 11"/>
                  <a:gd name="T6" fmla="*/ 4 w 11"/>
                  <a:gd name="T7" fmla="*/ 0 h 11"/>
                  <a:gd name="T8" fmla="*/ 0 w 11"/>
                  <a:gd name="T9" fmla="*/ 2 h 11"/>
                </a:gdLst>
                <a:ahLst/>
                <a:cxnLst>
                  <a:cxn ang="0">
                    <a:pos x="T0" y="T1"/>
                  </a:cxn>
                  <a:cxn ang="0">
                    <a:pos x="T2" y="T3"/>
                  </a:cxn>
                  <a:cxn ang="0">
                    <a:pos x="T4" y="T5"/>
                  </a:cxn>
                  <a:cxn ang="0">
                    <a:pos x="T6" y="T7"/>
                  </a:cxn>
                  <a:cxn ang="0">
                    <a:pos x="T8" y="T9"/>
                  </a:cxn>
                </a:cxnLst>
                <a:rect l="0" t="0" r="r" b="b"/>
                <a:pathLst>
                  <a:path w="11" h="11">
                    <a:moveTo>
                      <a:pt x="0" y="2"/>
                    </a:moveTo>
                    <a:cubicBezTo>
                      <a:pt x="7" y="11"/>
                      <a:pt x="7" y="11"/>
                      <a:pt x="7" y="11"/>
                    </a:cubicBezTo>
                    <a:cubicBezTo>
                      <a:pt x="8" y="11"/>
                      <a:pt x="10" y="10"/>
                      <a:pt x="11" y="9"/>
                    </a:cubicBezTo>
                    <a:cubicBezTo>
                      <a:pt x="4" y="0"/>
                      <a:pt x="4" y="0"/>
                      <a:pt x="4" y="0"/>
                    </a:cubicBezTo>
                    <a:cubicBezTo>
                      <a:pt x="3" y="1"/>
                      <a:pt x="2" y="2"/>
                      <a:pt x="0" y="2"/>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9" name="Freeform 717"/>
              <p:cNvSpPr/>
              <p:nvPr/>
            </p:nvSpPr>
            <p:spPr bwMode="auto">
              <a:xfrm>
                <a:off x="4066" y="1422"/>
                <a:ext cx="307" cy="315"/>
              </a:xfrm>
              <a:custGeom>
                <a:avLst/>
                <a:gdLst>
                  <a:gd name="T0" fmla="*/ 0 w 130"/>
                  <a:gd name="T1" fmla="*/ 39 h 133"/>
                  <a:gd name="T2" fmla="*/ 5 w 130"/>
                  <a:gd name="T3" fmla="*/ 42 h 133"/>
                  <a:gd name="T4" fmla="*/ 100 w 130"/>
                  <a:gd name="T5" fmla="*/ 47 h 133"/>
                  <a:gd name="T6" fmla="*/ 87 w 130"/>
                  <a:gd name="T7" fmla="*/ 132 h 133"/>
                  <a:gd name="T8" fmla="*/ 90 w 130"/>
                  <a:gd name="T9" fmla="*/ 133 h 133"/>
                  <a:gd name="T10" fmla="*/ 108 w 130"/>
                  <a:gd name="T11" fmla="*/ 39 h 133"/>
                  <a:gd name="T12" fmla="*/ 0 w 130"/>
                  <a:gd name="T13" fmla="*/ 39 h 133"/>
                </a:gdLst>
                <a:ahLst/>
                <a:cxnLst>
                  <a:cxn ang="0">
                    <a:pos x="T0" y="T1"/>
                  </a:cxn>
                  <a:cxn ang="0">
                    <a:pos x="T2" y="T3"/>
                  </a:cxn>
                  <a:cxn ang="0">
                    <a:pos x="T4" y="T5"/>
                  </a:cxn>
                  <a:cxn ang="0">
                    <a:pos x="T6" y="T7"/>
                  </a:cxn>
                  <a:cxn ang="0">
                    <a:pos x="T8" y="T9"/>
                  </a:cxn>
                  <a:cxn ang="0">
                    <a:pos x="T10" y="T11"/>
                  </a:cxn>
                  <a:cxn ang="0">
                    <a:pos x="T12" y="T13"/>
                  </a:cxn>
                </a:cxnLst>
                <a:rect l="0" t="0" r="r" b="b"/>
                <a:pathLst>
                  <a:path w="130" h="133">
                    <a:moveTo>
                      <a:pt x="0" y="39"/>
                    </a:moveTo>
                    <a:cubicBezTo>
                      <a:pt x="2" y="40"/>
                      <a:pt x="4" y="41"/>
                      <a:pt x="5" y="42"/>
                    </a:cubicBezTo>
                    <a:cubicBezTo>
                      <a:pt x="29" y="14"/>
                      <a:pt x="77" y="13"/>
                      <a:pt x="100" y="47"/>
                    </a:cubicBezTo>
                    <a:cubicBezTo>
                      <a:pt x="120" y="77"/>
                      <a:pt x="114" y="118"/>
                      <a:pt x="87" y="132"/>
                    </a:cubicBezTo>
                    <a:cubicBezTo>
                      <a:pt x="88" y="132"/>
                      <a:pt x="89" y="132"/>
                      <a:pt x="90" y="133"/>
                    </a:cubicBezTo>
                    <a:cubicBezTo>
                      <a:pt x="125" y="115"/>
                      <a:pt x="130" y="72"/>
                      <a:pt x="108" y="39"/>
                    </a:cubicBezTo>
                    <a:cubicBezTo>
                      <a:pt x="81" y="0"/>
                      <a:pt x="21" y="7"/>
                      <a:pt x="0" y="39"/>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0" name="Freeform 718"/>
              <p:cNvSpPr/>
              <p:nvPr/>
            </p:nvSpPr>
            <p:spPr bwMode="auto">
              <a:xfrm>
                <a:off x="4373" y="2775"/>
                <a:ext cx="24" cy="26"/>
              </a:xfrm>
              <a:custGeom>
                <a:avLst/>
                <a:gdLst>
                  <a:gd name="T0" fmla="*/ 0 w 10"/>
                  <a:gd name="T1" fmla="*/ 2 h 11"/>
                  <a:gd name="T2" fmla="*/ 6 w 10"/>
                  <a:gd name="T3" fmla="*/ 11 h 11"/>
                  <a:gd name="T4" fmla="*/ 10 w 10"/>
                  <a:gd name="T5" fmla="*/ 9 h 11"/>
                  <a:gd name="T6" fmla="*/ 3 w 10"/>
                  <a:gd name="T7" fmla="*/ 0 h 11"/>
                  <a:gd name="T8" fmla="*/ 0 w 10"/>
                  <a:gd name="T9" fmla="*/ 2 h 11"/>
                </a:gdLst>
                <a:ahLst/>
                <a:cxnLst>
                  <a:cxn ang="0">
                    <a:pos x="T0" y="T1"/>
                  </a:cxn>
                  <a:cxn ang="0">
                    <a:pos x="T2" y="T3"/>
                  </a:cxn>
                  <a:cxn ang="0">
                    <a:pos x="T4" y="T5"/>
                  </a:cxn>
                  <a:cxn ang="0">
                    <a:pos x="T6" y="T7"/>
                  </a:cxn>
                  <a:cxn ang="0">
                    <a:pos x="T8" y="T9"/>
                  </a:cxn>
                </a:cxnLst>
                <a:rect l="0" t="0" r="r" b="b"/>
                <a:pathLst>
                  <a:path w="10" h="11">
                    <a:moveTo>
                      <a:pt x="0" y="2"/>
                    </a:moveTo>
                    <a:cubicBezTo>
                      <a:pt x="6" y="11"/>
                      <a:pt x="6" y="11"/>
                      <a:pt x="6" y="11"/>
                    </a:cubicBezTo>
                    <a:cubicBezTo>
                      <a:pt x="8" y="10"/>
                      <a:pt x="9" y="9"/>
                      <a:pt x="10" y="9"/>
                    </a:cubicBezTo>
                    <a:cubicBezTo>
                      <a:pt x="3" y="0"/>
                      <a:pt x="3" y="0"/>
                      <a:pt x="3" y="0"/>
                    </a:cubicBezTo>
                    <a:cubicBezTo>
                      <a:pt x="2" y="1"/>
                      <a:pt x="1" y="1"/>
                      <a:pt x="0" y="2"/>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1" name="Freeform 719"/>
              <p:cNvSpPr/>
              <p:nvPr/>
            </p:nvSpPr>
            <p:spPr bwMode="auto">
              <a:xfrm>
                <a:off x="4314" y="2219"/>
                <a:ext cx="50" cy="48"/>
              </a:xfrm>
              <a:custGeom>
                <a:avLst/>
                <a:gdLst>
                  <a:gd name="T0" fmla="*/ 21 w 21"/>
                  <a:gd name="T1" fmla="*/ 13 h 20"/>
                  <a:gd name="T2" fmla="*/ 3 w 21"/>
                  <a:gd name="T3" fmla="*/ 0 h 20"/>
                  <a:gd name="T4" fmla="*/ 0 w 21"/>
                  <a:gd name="T5" fmla="*/ 3 h 20"/>
                  <a:gd name="T6" fmla="*/ 15 w 21"/>
                  <a:gd name="T7" fmla="*/ 20 h 20"/>
                  <a:gd name="T8" fmla="*/ 21 w 21"/>
                  <a:gd name="T9" fmla="*/ 13 h 20"/>
                </a:gdLst>
                <a:ahLst/>
                <a:cxnLst>
                  <a:cxn ang="0">
                    <a:pos x="T0" y="T1"/>
                  </a:cxn>
                  <a:cxn ang="0">
                    <a:pos x="T2" y="T3"/>
                  </a:cxn>
                  <a:cxn ang="0">
                    <a:pos x="T4" y="T5"/>
                  </a:cxn>
                  <a:cxn ang="0">
                    <a:pos x="T6" y="T7"/>
                  </a:cxn>
                  <a:cxn ang="0">
                    <a:pos x="T8" y="T9"/>
                  </a:cxn>
                </a:cxnLst>
                <a:rect l="0" t="0" r="r" b="b"/>
                <a:pathLst>
                  <a:path w="21" h="20">
                    <a:moveTo>
                      <a:pt x="21" y="13"/>
                    </a:moveTo>
                    <a:cubicBezTo>
                      <a:pt x="3" y="0"/>
                      <a:pt x="3" y="0"/>
                      <a:pt x="3" y="0"/>
                    </a:cubicBezTo>
                    <a:cubicBezTo>
                      <a:pt x="3" y="1"/>
                      <a:pt x="1" y="2"/>
                      <a:pt x="0" y="3"/>
                    </a:cubicBezTo>
                    <a:cubicBezTo>
                      <a:pt x="15" y="20"/>
                      <a:pt x="15" y="20"/>
                      <a:pt x="15" y="20"/>
                    </a:cubicBezTo>
                    <a:cubicBezTo>
                      <a:pt x="17" y="18"/>
                      <a:pt x="19" y="15"/>
                      <a:pt x="21" y="13"/>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2" name="Freeform 720"/>
              <p:cNvSpPr/>
              <p:nvPr/>
            </p:nvSpPr>
            <p:spPr bwMode="auto">
              <a:xfrm>
                <a:off x="4203" y="2625"/>
                <a:ext cx="229" cy="306"/>
              </a:xfrm>
              <a:custGeom>
                <a:avLst/>
                <a:gdLst>
                  <a:gd name="T0" fmla="*/ 40 w 97"/>
                  <a:gd name="T1" fmla="*/ 17 h 129"/>
                  <a:gd name="T2" fmla="*/ 70 w 97"/>
                  <a:gd name="T3" fmla="*/ 52 h 129"/>
                  <a:gd name="T4" fmla="*/ 17 w 97"/>
                  <a:gd name="T5" fmla="*/ 57 h 129"/>
                  <a:gd name="T6" fmla="*/ 18 w 97"/>
                  <a:gd name="T7" fmla="*/ 66 h 129"/>
                  <a:gd name="T8" fmla="*/ 78 w 97"/>
                  <a:gd name="T9" fmla="*/ 54 h 129"/>
                  <a:gd name="T10" fmla="*/ 38 w 97"/>
                  <a:gd name="T11" fmla="*/ 9 h 129"/>
                  <a:gd name="T12" fmla="*/ 5 w 97"/>
                  <a:gd name="T13" fmla="*/ 69 h 129"/>
                  <a:gd name="T14" fmla="*/ 25 w 97"/>
                  <a:gd name="T15" fmla="*/ 129 h 129"/>
                  <a:gd name="T16" fmla="*/ 34 w 97"/>
                  <a:gd name="T17" fmla="*/ 129 h 129"/>
                  <a:gd name="T18" fmla="*/ 15 w 97"/>
                  <a:gd name="T19" fmla="*/ 70 h 129"/>
                  <a:gd name="T20" fmla="*/ 40 w 97"/>
                  <a:gd name="T21" fmla="*/ 17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7" h="129">
                    <a:moveTo>
                      <a:pt x="40" y="17"/>
                    </a:moveTo>
                    <a:cubicBezTo>
                      <a:pt x="65" y="11"/>
                      <a:pt x="88" y="34"/>
                      <a:pt x="70" y="52"/>
                    </a:cubicBezTo>
                    <a:cubicBezTo>
                      <a:pt x="61" y="61"/>
                      <a:pt x="35" y="63"/>
                      <a:pt x="17" y="57"/>
                    </a:cubicBezTo>
                    <a:cubicBezTo>
                      <a:pt x="17" y="60"/>
                      <a:pt x="17" y="63"/>
                      <a:pt x="18" y="66"/>
                    </a:cubicBezTo>
                    <a:cubicBezTo>
                      <a:pt x="31" y="72"/>
                      <a:pt x="65" y="68"/>
                      <a:pt x="78" y="54"/>
                    </a:cubicBezTo>
                    <a:cubicBezTo>
                      <a:pt x="97" y="35"/>
                      <a:pt x="73" y="0"/>
                      <a:pt x="38" y="9"/>
                    </a:cubicBezTo>
                    <a:cubicBezTo>
                      <a:pt x="10" y="16"/>
                      <a:pt x="0" y="38"/>
                      <a:pt x="5" y="69"/>
                    </a:cubicBezTo>
                    <a:cubicBezTo>
                      <a:pt x="7" y="83"/>
                      <a:pt x="17" y="106"/>
                      <a:pt x="25" y="129"/>
                    </a:cubicBezTo>
                    <a:cubicBezTo>
                      <a:pt x="34" y="129"/>
                      <a:pt x="34" y="129"/>
                      <a:pt x="34" y="129"/>
                    </a:cubicBezTo>
                    <a:cubicBezTo>
                      <a:pt x="28" y="110"/>
                      <a:pt x="20" y="91"/>
                      <a:pt x="15" y="70"/>
                    </a:cubicBezTo>
                    <a:cubicBezTo>
                      <a:pt x="8" y="40"/>
                      <a:pt x="20" y="21"/>
                      <a:pt x="40" y="17"/>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3" name="Freeform 721"/>
              <p:cNvSpPr/>
              <p:nvPr/>
            </p:nvSpPr>
            <p:spPr bwMode="auto">
              <a:xfrm>
                <a:off x="4359" y="2782"/>
                <a:ext cx="26" cy="24"/>
              </a:xfrm>
              <a:custGeom>
                <a:avLst/>
                <a:gdLst>
                  <a:gd name="T0" fmla="*/ 0 w 11"/>
                  <a:gd name="T1" fmla="*/ 1 h 10"/>
                  <a:gd name="T2" fmla="*/ 7 w 11"/>
                  <a:gd name="T3" fmla="*/ 10 h 10"/>
                  <a:gd name="T4" fmla="*/ 11 w 11"/>
                  <a:gd name="T5" fmla="*/ 8 h 10"/>
                  <a:gd name="T6" fmla="*/ 4 w 11"/>
                  <a:gd name="T7" fmla="*/ 0 h 10"/>
                  <a:gd name="T8" fmla="*/ 0 w 11"/>
                  <a:gd name="T9" fmla="*/ 1 h 10"/>
                </a:gdLst>
                <a:ahLst/>
                <a:cxnLst>
                  <a:cxn ang="0">
                    <a:pos x="T0" y="T1"/>
                  </a:cxn>
                  <a:cxn ang="0">
                    <a:pos x="T2" y="T3"/>
                  </a:cxn>
                  <a:cxn ang="0">
                    <a:pos x="T4" y="T5"/>
                  </a:cxn>
                  <a:cxn ang="0">
                    <a:pos x="T6" y="T7"/>
                  </a:cxn>
                  <a:cxn ang="0">
                    <a:pos x="T8" y="T9"/>
                  </a:cxn>
                </a:cxnLst>
                <a:rect l="0" t="0" r="r" b="b"/>
                <a:pathLst>
                  <a:path w="11" h="10">
                    <a:moveTo>
                      <a:pt x="0" y="1"/>
                    </a:moveTo>
                    <a:cubicBezTo>
                      <a:pt x="7" y="10"/>
                      <a:pt x="7" y="10"/>
                      <a:pt x="7" y="10"/>
                    </a:cubicBezTo>
                    <a:cubicBezTo>
                      <a:pt x="9" y="10"/>
                      <a:pt x="10" y="9"/>
                      <a:pt x="11" y="8"/>
                    </a:cubicBezTo>
                    <a:cubicBezTo>
                      <a:pt x="4" y="0"/>
                      <a:pt x="4" y="0"/>
                      <a:pt x="4" y="0"/>
                    </a:cubicBezTo>
                    <a:cubicBezTo>
                      <a:pt x="3" y="0"/>
                      <a:pt x="2" y="1"/>
                      <a:pt x="0" y="1"/>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4" name="Freeform 722"/>
              <p:cNvSpPr/>
              <p:nvPr/>
            </p:nvSpPr>
            <p:spPr bwMode="auto">
              <a:xfrm>
                <a:off x="4087" y="2340"/>
                <a:ext cx="298" cy="271"/>
              </a:xfrm>
              <a:custGeom>
                <a:avLst/>
                <a:gdLst>
                  <a:gd name="T0" fmla="*/ 118 w 126"/>
                  <a:gd name="T1" fmla="*/ 90 h 114"/>
                  <a:gd name="T2" fmla="*/ 77 w 126"/>
                  <a:gd name="T3" fmla="*/ 49 h 114"/>
                  <a:gd name="T4" fmla="*/ 29 w 126"/>
                  <a:gd name="T5" fmla="*/ 79 h 114"/>
                  <a:gd name="T6" fmla="*/ 35 w 126"/>
                  <a:gd name="T7" fmla="*/ 84 h 114"/>
                  <a:gd name="T8" fmla="*/ 79 w 126"/>
                  <a:gd name="T9" fmla="*/ 58 h 114"/>
                  <a:gd name="T10" fmla="*/ 105 w 126"/>
                  <a:gd name="T11" fmla="*/ 87 h 114"/>
                  <a:gd name="T12" fmla="*/ 57 w 126"/>
                  <a:gd name="T13" fmla="*/ 99 h 114"/>
                  <a:gd name="T14" fmla="*/ 10 w 126"/>
                  <a:gd name="T15" fmla="*/ 54 h 114"/>
                  <a:gd name="T16" fmla="*/ 23 w 126"/>
                  <a:gd name="T17" fmla="*/ 16 h 114"/>
                  <a:gd name="T18" fmla="*/ 43 w 126"/>
                  <a:gd name="T19" fmla="*/ 27 h 114"/>
                  <a:gd name="T20" fmla="*/ 15 w 126"/>
                  <a:gd name="T21" fmla="*/ 42 h 114"/>
                  <a:gd name="T22" fmla="*/ 14 w 126"/>
                  <a:gd name="T23" fmla="*/ 46 h 114"/>
                  <a:gd name="T24" fmla="*/ 54 w 126"/>
                  <a:gd name="T25" fmla="*/ 29 h 114"/>
                  <a:gd name="T26" fmla="*/ 24 w 126"/>
                  <a:gd name="T27" fmla="*/ 10 h 114"/>
                  <a:gd name="T28" fmla="*/ 3 w 126"/>
                  <a:gd name="T29" fmla="*/ 55 h 114"/>
                  <a:gd name="T30" fmla="*/ 57 w 126"/>
                  <a:gd name="T31" fmla="*/ 109 h 114"/>
                  <a:gd name="T32" fmla="*/ 118 w 126"/>
                  <a:gd name="T33" fmla="*/ 9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114">
                    <a:moveTo>
                      <a:pt x="118" y="90"/>
                    </a:moveTo>
                    <a:cubicBezTo>
                      <a:pt x="126" y="66"/>
                      <a:pt x="99" y="46"/>
                      <a:pt x="77" y="49"/>
                    </a:cubicBezTo>
                    <a:cubicBezTo>
                      <a:pt x="63" y="51"/>
                      <a:pt x="43" y="59"/>
                      <a:pt x="29" y="79"/>
                    </a:cubicBezTo>
                    <a:cubicBezTo>
                      <a:pt x="30" y="81"/>
                      <a:pt x="32" y="83"/>
                      <a:pt x="35" y="84"/>
                    </a:cubicBezTo>
                    <a:cubicBezTo>
                      <a:pt x="39" y="73"/>
                      <a:pt x="61" y="56"/>
                      <a:pt x="79" y="58"/>
                    </a:cubicBezTo>
                    <a:cubicBezTo>
                      <a:pt x="95" y="60"/>
                      <a:pt x="110" y="71"/>
                      <a:pt x="105" y="87"/>
                    </a:cubicBezTo>
                    <a:cubicBezTo>
                      <a:pt x="100" y="106"/>
                      <a:pt x="73" y="104"/>
                      <a:pt x="57" y="99"/>
                    </a:cubicBezTo>
                    <a:cubicBezTo>
                      <a:pt x="34" y="92"/>
                      <a:pt x="14" y="77"/>
                      <a:pt x="10" y="54"/>
                    </a:cubicBezTo>
                    <a:cubicBezTo>
                      <a:pt x="8" y="37"/>
                      <a:pt x="13" y="22"/>
                      <a:pt x="23" y="16"/>
                    </a:cubicBezTo>
                    <a:cubicBezTo>
                      <a:pt x="38" y="7"/>
                      <a:pt x="50" y="14"/>
                      <a:pt x="43" y="27"/>
                    </a:cubicBezTo>
                    <a:cubicBezTo>
                      <a:pt x="39" y="34"/>
                      <a:pt x="25" y="43"/>
                      <a:pt x="15" y="42"/>
                    </a:cubicBezTo>
                    <a:cubicBezTo>
                      <a:pt x="14" y="44"/>
                      <a:pt x="14" y="45"/>
                      <a:pt x="14" y="46"/>
                    </a:cubicBezTo>
                    <a:cubicBezTo>
                      <a:pt x="28" y="47"/>
                      <a:pt x="49" y="39"/>
                      <a:pt x="54" y="29"/>
                    </a:cubicBezTo>
                    <a:cubicBezTo>
                      <a:pt x="61" y="15"/>
                      <a:pt x="47" y="0"/>
                      <a:pt x="24" y="10"/>
                    </a:cubicBezTo>
                    <a:cubicBezTo>
                      <a:pt x="11" y="16"/>
                      <a:pt x="0" y="35"/>
                      <a:pt x="3" y="55"/>
                    </a:cubicBezTo>
                    <a:cubicBezTo>
                      <a:pt x="8" y="82"/>
                      <a:pt x="29" y="100"/>
                      <a:pt x="57" y="109"/>
                    </a:cubicBezTo>
                    <a:cubicBezTo>
                      <a:pt x="73" y="114"/>
                      <a:pt x="111" y="113"/>
                      <a:pt x="118" y="9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5" name="Freeform 723"/>
              <p:cNvSpPr/>
              <p:nvPr/>
            </p:nvSpPr>
            <p:spPr bwMode="auto">
              <a:xfrm>
                <a:off x="4144" y="2029"/>
                <a:ext cx="227" cy="105"/>
              </a:xfrm>
              <a:custGeom>
                <a:avLst/>
                <a:gdLst>
                  <a:gd name="T0" fmla="*/ 62 w 96"/>
                  <a:gd name="T1" fmla="*/ 1 h 44"/>
                  <a:gd name="T2" fmla="*/ 48 w 96"/>
                  <a:gd name="T3" fmla="*/ 30 h 44"/>
                  <a:gd name="T4" fmla="*/ 17 w 96"/>
                  <a:gd name="T5" fmla="*/ 15 h 44"/>
                  <a:gd name="T6" fmla="*/ 0 w 96"/>
                  <a:gd name="T7" fmla="*/ 33 h 44"/>
                  <a:gd name="T8" fmla="*/ 31 w 96"/>
                  <a:gd name="T9" fmla="*/ 43 h 44"/>
                  <a:gd name="T10" fmla="*/ 96 w 96"/>
                  <a:gd name="T11" fmla="*/ 1 h 44"/>
                  <a:gd name="T12" fmla="*/ 62 w 96"/>
                  <a:gd name="T13" fmla="*/ 1 h 44"/>
                </a:gdLst>
                <a:ahLst/>
                <a:cxnLst>
                  <a:cxn ang="0">
                    <a:pos x="T0" y="T1"/>
                  </a:cxn>
                  <a:cxn ang="0">
                    <a:pos x="T2" y="T3"/>
                  </a:cxn>
                  <a:cxn ang="0">
                    <a:pos x="T4" y="T5"/>
                  </a:cxn>
                  <a:cxn ang="0">
                    <a:pos x="T6" y="T7"/>
                  </a:cxn>
                  <a:cxn ang="0">
                    <a:pos x="T8" y="T9"/>
                  </a:cxn>
                  <a:cxn ang="0">
                    <a:pos x="T10" y="T11"/>
                  </a:cxn>
                  <a:cxn ang="0">
                    <a:pos x="T12" y="T13"/>
                  </a:cxn>
                </a:cxnLst>
                <a:rect l="0" t="0" r="r" b="b"/>
                <a:pathLst>
                  <a:path w="96" h="44">
                    <a:moveTo>
                      <a:pt x="62" y="1"/>
                    </a:moveTo>
                    <a:cubicBezTo>
                      <a:pt x="60" y="9"/>
                      <a:pt x="52" y="23"/>
                      <a:pt x="48" y="30"/>
                    </a:cubicBezTo>
                    <a:cubicBezTo>
                      <a:pt x="38" y="28"/>
                      <a:pt x="22" y="18"/>
                      <a:pt x="17" y="15"/>
                    </a:cubicBezTo>
                    <a:cubicBezTo>
                      <a:pt x="16" y="16"/>
                      <a:pt x="6" y="27"/>
                      <a:pt x="0" y="33"/>
                    </a:cubicBezTo>
                    <a:cubicBezTo>
                      <a:pt x="11" y="33"/>
                      <a:pt x="22" y="37"/>
                      <a:pt x="31" y="43"/>
                    </a:cubicBezTo>
                    <a:cubicBezTo>
                      <a:pt x="63" y="44"/>
                      <a:pt x="92" y="21"/>
                      <a:pt x="96" y="1"/>
                    </a:cubicBezTo>
                    <a:cubicBezTo>
                      <a:pt x="87" y="0"/>
                      <a:pt x="70" y="2"/>
                      <a:pt x="62" y="1"/>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6" name="Freeform 724"/>
              <p:cNvSpPr/>
              <p:nvPr/>
            </p:nvSpPr>
            <p:spPr bwMode="auto">
              <a:xfrm>
                <a:off x="4300" y="2231"/>
                <a:ext cx="45" cy="52"/>
              </a:xfrm>
              <a:custGeom>
                <a:avLst/>
                <a:gdLst>
                  <a:gd name="T0" fmla="*/ 19 w 19"/>
                  <a:gd name="T1" fmla="*/ 17 h 22"/>
                  <a:gd name="T2" fmla="*/ 5 w 19"/>
                  <a:gd name="T3" fmla="*/ 0 h 22"/>
                  <a:gd name="T4" fmla="*/ 0 w 19"/>
                  <a:gd name="T5" fmla="*/ 3 h 22"/>
                  <a:gd name="T6" fmla="*/ 11 w 19"/>
                  <a:gd name="T7" fmla="*/ 22 h 22"/>
                  <a:gd name="T8" fmla="*/ 19 w 19"/>
                  <a:gd name="T9" fmla="*/ 17 h 22"/>
                </a:gdLst>
                <a:ahLst/>
                <a:cxnLst>
                  <a:cxn ang="0">
                    <a:pos x="T0" y="T1"/>
                  </a:cxn>
                  <a:cxn ang="0">
                    <a:pos x="T2" y="T3"/>
                  </a:cxn>
                  <a:cxn ang="0">
                    <a:pos x="T4" y="T5"/>
                  </a:cxn>
                  <a:cxn ang="0">
                    <a:pos x="T6" y="T7"/>
                  </a:cxn>
                  <a:cxn ang="0">
                    <a:pos x="T8" y="T9"/>
                  </a:cxn>
                </a:cxnLst>
                <a:rect l="0" t="0" r="r" b="b"/>
                <a:pathLst>
                  <a:path w="19" h="22">
                    <a:moveTo>
                      <a:pt x="19" y="17"/>
                    </a:moveTo>
                    <a:cubicBezTo>
                      <a:pt x="5" y="0"/>
                      <a:pt x="5" y="0"/>
                      <a:pt x="5" y="0"/>
                    </a:cubicBezTo>
                    <a:cubicBezTo>
                      <a:pt x="3" y="1"/>
                      <a:pt x="2" y="2"/>
                      <a:pt x="0" y="3"/>
                    </a:cubicBezTo>
                    <a:cubicBezTo>
                      <a:pt x="11" y="22"/>
                      <a:pt x="11" y="22"/>
                      <a:pt x="11" y="22"/>
                    </a:cubicBezTo>
                    <a:cubicBezTo>
                      <a:pt x="14" y="21"/>
                      <a:pt x="17" y="19"/>
                      <a:pt x="19" y="17"/>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 name="Freeform 725"/>
              <p:cNvSpPr/>
              <p:nvPr/>
            </p:nvSpPr>
            <p:spPr bwMode="auto">
              <a:xfrm>
                <a:off x="4359" y="2715"/>
                <a:ext cx="14" cy="19"/>
              </a:xfrm>
              <a:custGeom>
                <a:avLst/>
                <a:gdLst>
                  <a:gd name="T0" fmla="*/ 4 w 6"/>
                  <a:gd name="T1" fmla="*/ 8 h 8"/>
                  <a:gd name="T2" fmla="*/ 6 w 6"/>
                  <a:gd name="T3" fmla="*/ 0 h 8"/>
                  <a:gd name="T4" fmla="*/ 0 w 6"/>
                  <a:gd name="T5" fmla="*/ 3 h 8"/>
                  <a:gd name="T6" fmla="*/ 4 w 6"/>
                  <a:gd name="T7" fmla="*/ 8 h 8"/>
                </a:gdLst>
                <a:ahLst/>
                <a:cxnLst>
                  <a:cxn ang="0">
                    <a:pos x="T0" y="T1"/>
                  </a:cxn>
                  <a:cxn ang="0">
                    <a:pos x="T2" y="T3"/>
                  </a:cxn>
                  <a:cxn ang="0">
                    <a:pos x="T4" y="T5"/>
                  </a:cxn>
                  <a:cxn ang="0">
                    <a:pos x="T6" y="T7"/>
                  </a:cxn>
                </a:cxnLst>
                <a:rect l="0" t="0" r="r" b="b"/>
                <a:pathLst>
                  <a:path w="6" h="8">
                    <a:moveTo>
                      <a:pt x="4" y="8"/>
                    </a:moveTo>
                    <a:cubicBezTo>
                      <a:pt x="5" y="5"/>
                      <a:pt x="6" y="3"/>
                      <a:pt x="6" y="0"/>
                    </a:cubicBezTo>
                    <a:cubicBezTo>
                      <a:pt x="4" y="1"/>
                      <a:pt x="2" y="2"/>
                      <a:pt x="0" y="3"/>
                    </a:cubicBezTo>
                    <a:lnTo>
                      <a:pt x="4" y="8"/>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8" name="Freeform 726"/>
              <p:cNvSpPr/>
              <p:nvPr/>
            </p:nvSpPr>
            <p:spPr bwMode="auto">
              <a:xfrm>
                <a:off x="4347" y="2787"/>
                <a:ext cx="26" cy="23"/>
              </a:xfrm>
              <a:custGeom>
                <a:avLst/>
                <a:gdLst>
                  <a:gd name="T0" fmla="*/ 0 w 11"/>
                  <a:gd name="T1" fmla="*/ 1 h 10"/>
                  <a:gd name="T2" fmla="*/ 8 w 11"/>
                  <a:gd name="T3" fmla="*/ 10 h 10"/>
                  <a:gd name="T4" fmla="*/ 11 w 11"/>
                  <a:gd name="T5" fmla="*/ 9 h 10"/>
                  <a:gd name="T6" fmla="*/ 4 w 11"/>
                  <a:gd name="T7" fmla="*/ 0 h 10"/>
                  <a:gd name="T8" fmla="*/ 0 w 11"/>
                  <a:gd name="T9" fmla="*/ 1 h 10"/>
                </a:gdLst>
                <a:ahLst/>
                <a:cxnLst>
                  <a:cxn ang="0">
                    <a:pos x="T0" y="T1"/>
                  </a:cxn>
                  <a:cxn ang="0">
                    <a:pos x="T2" y="T3"/>
                  </a:cxn>
                  <a:cxn ang="0">
                    <a:pos x="T4" y="T5"/>
                  </a:cxn>
                  <a:cxn ang="0">
                    <a:pos x="T6" y="T7"/>
                  </a:cxn>
                  <a:cxn ang="0">
                    <a:pos x="T8" y="T9"/>
                  </a:cxn>
                </a:cxnLst>
                <a:rect l="0" t="0" r="r" b="b"/>
                <a:pathLst>
                  <a:path w="11" h="10">
                    <a:moveTo>
                      <a:pt x="0" y="1"/>
                    </a:moveTo>
                    <a:cubicBezTo>
                      <a:pt x="8" y="10"/>
                      <a:pt x="8" y="10"/>
                      <a:pt x="8" y="10"/>
                    </a:cubicBezTo>
                    <a:cubicBezTo>
                      <a:pt x="9" y="10"/>
                      <a:pt x="10" y="9"/>
                      <a:pt x="11" y="9"/>
                    </a:cubicBezTo>
                    <a:cubicBezTo>
                      <a:pt x="4" y="0"/>
                      <a:pt x="4" y="0"/>
                      <a:pt x="4" y="0"/>
                    </a:cubicBezTo>
                    <a:cubicBezTo>
                      <a:pt x="3" y="0"/>
                      <a:pt x="2" y="0"/>
                      <a:pt x="0" y="1"/>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 name="Freeform 727"/>
              <p:cNvSpPr>
                <a:spLocks noEditPoints="1"/>
              </p:cNvSpPr>
              <p:nvPr/>
            </p:nvSpPr>
            <p:spPr bwMode="auto">
              <a:xfrm>
                <a:off x="4089" y="1462"/>
                <a:ext cx="242" cy="275"/>
              </a:xfrm>
              <a:custGeom>
                <a:avLst/>
                <a:gdLst>
                  <a:gd name="T0" fmla="*/ 90 w 102"/>
                  <a:gd name="T1" fmla="*/ 99 h 116"/>
                  <a:gd name="T2" fmla="*/ 87 w 102"/>
                  <a:gd name="T3" fmla="*/ 32 h 116"/>
                  <a:gd name="T4" fmla="*/ 0 w 102"/>
                  <a:gd name="T5" fmla="*/ 29 h 116"/>
                  <a:gd name="T6" fmla="*/ 11 w 102"/>
                  <a:gd name="T7" fmla="*/ 74 h 116"/>
                  <a:gd name="T8" fmla="*/ 62 w 102"/>
                  <a:gd name="T9" fmla="*/ 69 h 116"/>
                  <a:gd name="T10" fmla="*/ 25 w 102"/>
                  <a:gd name="T11" fmla="*/ 116 h 116"/>
                  <a:gd name="T12" fmla="*/ 72 w 102"/>
                  <a:gd name="T13" fmla="*/ 113 h 116"/>
                  <a:gd name="T14" fmla="*/ 85 w 102"/>
                  <a:gd name="T15" fmla="*/ 105 h 116"/>
                  <a:gd name="T16" fmla="*/ 55 w 102"/>
                  <a:gd name="T17" fmla="*/ 106 h 116"/>
                  <a:gd name="T18" fmla="*/ 54 w 102"/>
                  <a:gd name="T19" fmla="*/ 92 h 116"/>
                  <a:gd name="T20" fmla="*/ 89 w 102"/>
                  <a:gd name="T21" fmla="*/ 90 h 116"/>
                  <a:gd name="T22" fmla="*/ 90 w 102"/>
                  <a:gd name="T23" fmla="*/ 99 h 116"/>
                  <a:gd name="T24" fmla="*/ 68 w 102"/>
                  <a:gd name="T25" fmla="*/ 27 h 116"/>
                  <a:gd name="T26" fmla="*/ 60 w 102"/>
                  <a:gd name="T27" fmla="*/ 35 h 116"/>
                  <a:gd name="T28" fmla="*/ 58 w 102"/>
                  <a:gd name="T29" fmla="*/ 37 h 116"/>
                  <a:gd name="T30" fmla="*/ 65 w 102"/>
                  <a:gd name="T31" fmla="*/ 48 h 116"/>
                  <a:gd name="T32" fmla="*/ 66 w 102"/>
                  <a:gd name="T33" fmla="*/ 50 h 116"/>
                  <a:gd name="T34" fmla="*/ 65 w 102"/>
                  <a:gd name="T35" fmla="*/ 54 h 116"/>
                  <a:gd name="T36" fmla="*/ 47 w 102"/>
                  <a:gd name="T37" fmla="*/ 49 h 116"/>
                  <a:gd name="T38" fmla="*/ 39 w 102"/>
                  <a:gd name="T39" fmla="*/ 56 h 116"/>
                  <a:gd name="T40" fmla="*/ 33 w 102"/>
                  <a:gd name="T41" fmla="*/ 63 h 116"/>
                  <a:gd name="T42" fmla="*/ 31 w 102"/>
                  <a:gd name="T43" fmla="*/ 60 h 116"/>
                  <a:gd name="T44" fmla="*/ 33 w 102"/>
                  <a:gd name="T45" fmla="*/ 52 h 116"/>
                  <a:gd name="T46" fmla="*/ 33 w 102"/>
                  <a:gd name="T47" fmla="*/ 45 h 116"/>
                  <a:gd name="T48" fmla="*/ 16 w 102"/>
                  <a:gd name="T49" fmla="*/ 39 h 116"/>
                  <a:gd name="T50" fmla="*/ 19 w 102"/>
                  <a:gd name="T51" fmla="*/ 35 h 116"/>
                  <a:gd name="T52" fmla="*/ 34 w 102"/>
                  <a:gd name="T53" fmla="*/ 30 h 116"/>
                  <a:gd name="T54" fmla="*/ 38 w 102"/>
                  <a:gd name="T55" fmla="*/ 22 h 116"/>
                  <a:gd name="T56" fmla="*/ 41 w 102"/>
                  <a:gd name="T57" fmla="*/ 13 h 116"/>
                  <a:gd name="T58" fmla="*/ 42 w 102"/>
                  <a:gd name="T59" fmla="*/ 12 h 116"/>
                  <a:gd name="T60" fmla="*/ 45 w 102"/>
                  <a:gd name="T61" fmla="*/ 15 h 116"/>
                  <a:gd name="T62" fmla="*/ 49 w 102"/>
                  <a:gd name="T63" fmla="*/ 23 h 116"/>
                  <a:gd name="T64" fmla="*/ 50 w 102"/>
                  <a:gd name="T65" fmla="*/ 26 h 116"/>
                  <a:gd name="T66" fmla="*/ 68 w 102"/>
                  <a:gd name="T67" fmla="*/ 24 h 116"/>
                  <a:gd name="T68" fmla="*/ 68 w 102"/>
                  <a:gd name="T69" fmla="*/ 2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2" h="116">
                    <a:moveTo>
                      <a:pt x="90" y="99"/>
                    </a:moveTo>
                    <a:cubicBezTo>
                      <a:pt x="102" y="81"/>
                      <a:pt x="101" y="53"/>
                      <a:pt x="87" y="32"/>
                    </a:cubicBezTo>
                    <a:cubicBezTo>
                      <a:pt x="65" y="0"/>
                      <a:pt x="22" y="2"/>
                      <a:pt x="0" y="29"/>
                    </a:cubicBezTo>
                    <a:cubicBezTo>
                      <a:pt x="11" y="39"/>
                      <a:pt x="17" y="54"/>
                      <a:pt x="11" y="74"/>
                    </a:cubicBezTo>
                    <a:cubicBezTo>
                      <a:pt x="32" y="72"/>
                      <a:pt x="51" y="70"/>
                      <a:pt x="62" y="69"/>
                    </a:cubicBezTo>
                    <a:cubicBezTo>
                      <a:pt x="52" y="82"/>
                      <a:pt x="39" y="98"/>
                      <a:pt x="25" y="116"/>
                    </a:cubicBezTo>
                    <a:cubicBezTo>
                      <a:pt x="40" y="111"/>
                      <a:pt x="57" y="110"/>
                      <a:pt x="72" y="113"/>
                    </a:cubicBezTo>
                    <a:cubicBezTo>
                      <a:pt x="77" y="111"/>
                      <a:pt x="81" y="108"/>
                      <a:pt x="85" y="105"/>
                    </a:cubicBezTo>
                    <a:cubicBezTo>
                      <a:pt x="55" y="106"/>
                      <a:pt x="55" y="106"/>
                      <a:pt x="55" y="106"/>
                    </a:cubicBezTo>
                    <a:cubicBezTo>
                      <a:pt x="54" y="92"/>
                      <a:pt x="54" y="92"/>
                      <a:pt x="54" y="92"/>
                    </a:cubicBezTo>
                    <a:cubicBezTo>
                      <a:pt x="89" y="90"/>
                      <a:pt x="89" y="90"/>
                      <a:pt x="89" y="90"/>
                    </a:cubicBezTo>
                    <a:lnTo>
                      <a:pt x="90" y="99"/>
                    </a:lnTo>
                    <a:close/>
                    <a:moveTo>
                      <a:pt x="68" y="27"/>
                    </a:moveTo>
                    <a:cubicBezTo>
                      <a:pt x="65" y="30"/>
                      <a:pt x="62" y="33"/>
                      <a:pt x="60" y="35"/>
                    </a:cubicBezTo>
                    <a:cubicBezTo>
                      <a:pt x="59" y="36"/>
                      <a:pt x="59" y="37"/>
                      <a:pt x="58" y="37"/>
                    </a:cubicBezTo>
                    <a:cubicBezTo>
                      <a:pt x="60" y="41"/>
                      <a:pt x="63" y="45"/>
                      <a:pt x="65" y="48"/>
                    </a:cubicBezTo>
                    <a:cubicBezTo>
                      <a:pt x="65" y="49"/>
                      <a:pt x="65" y="50"/>
                      <a:pt x="66" y="50"/>
                    </a:cubicBezTo>
                    <a:cubicBezTo>
                      <a:pt x="66" y="52"/>
                      <a:pt x="66" y="52"/>
                      <a:pt x="65" y="54"/>
                    </a:cubicBezTo>
                    <a:cubicBezTo>
                      <a:pt x="59" y="51"/>
                      <a:pt x="53" y="50"/>
                      <a:pt x="47" y="49"/>
                    </a:cubicBezTo>
                    <a:cubicBezTo>
                      <a:pt x="44" y="51"/>
                      <a:pt x="42" y="54"/>
                      <a:pt x="39" y="56"/>
                    </a:cubicBezTo>
                    <a:cubicBezTo>
                      <a:pt x="37" y="58"/>
                      <a:pt x="35" y="61"/>
                      <a:pt x="33" y="63"/>
                    </a:cubicBezTo>
                    <a:cubicBezTo>
                      <a:pt x="31" y="62"/>
                      <a:pt x="31" y="61"/>
                      <a:pt x="31" y="60"/>
                    </a:cubicBezTo>
                    <a:cubicBezTo>
                      <a:pt x="32" y="58"/>
                      <a:pt x="32" y="55"/>
                      <a:pt x="33" y="52"/>
                    </a:cubicBezTo>
                    <a:cubicBezTo>
                      <a:pt x="33" y="50"/>
                      <a:pt x="33" y="47"/>
                      <a:pt x="33" y="45"/>
                    </a:cubicBezTo>
                    <a:cubicBezTo>
                      <a:pt x="28" y="42"/>
                      <a:pt x="22" y="40"/>
                      <a:pt x="16" y="39"/>
                    </a:cubicBezTo>
                    <a:cubicBezTo>
                      <a:pt x="16" y="36"/>
                      <a:pt x="18" y="36"/>
                      <a:pt x="19" y="35"/>
                    </a:cubicBezTo>
                    <a:cubicBezTo>
                      <a:pt x="25" y="34"/>
                      <a:pt x="29" y="32"/>
                      <a:pt x="34" y="30"/>
                    </a:cubicBezTo>
                    <a:cubicBezTo>
                      <a:pt x="36" y="28"/>
                      <a:pt x="37" y="25"/>
                      <a:pt x="38" y="22"/>
                    </a:cubicBezTo>
                    <a:cubicBezTo>
                      <a:pt x="39" y="19"/>
                      <a:pt x="40" y="16"/>
                      <a:pt x="41" y="13"/>
                    </a:cubicBezTo>
                    <a:cubicBezTo>
                      <a:pt x="41" y="13"/>
                      <a:pt x="41" y="12"/>
                      <a:pt x="42" y="12"/>
                    </a:cubicBezTo>
                    <a:cubicBezTo>
                      <a:pt x="44" y="12"/>
                      <a:pt x="44" y="14"/>
                      <a:pt x="45" y="15"/>
                    </a:cubicBezTo>
                    <a:cubicBezTo>
                      <a:pt x="46" y="18"/>
                      <a:pt x="47" y="21"/>
                      <a:pt x="49" y="23"/>
                    </a:cubicBezTo>
                    <a:cubicBezTo>
                      <a:pt x="49" y="24"/>
                      <a:pt x="50" y="25"/>
                      <a:pt x="50" y="26"/>
                    </a:cubicBezTo>
                    <a:cubicBezTo>
                      <a:pt x="56" y="25"/>
                      <a:pt x="62" y="24"/>
                      <a:pt x="68" y="24"/>
                    </a:cubicBezTo>
                    <a:cubicBezTo>
                      <a:pt x="69" y="26"/>
                      <a:pt x="69" y="26"/>
                      <a:pt x="68" y="27"/>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 name="Freeform 728"/>
              <p:cNvSpPr/>
              <p:nvPr/>
            </p:nvSpPr>
            <p:spPr bwMode="auto">
              <a:xfrm>
                <a:off x="4350" y="2725"/>
                <a:ext cx="16" cy="19"/>
              </a:xfrm>
              <a:custGeom>
                <a:avLst/>
                <a:gdLst>
                  <a:gd name="T0" fmla="*/ 0 w 7"/>
                  <a:gd name="T1" fmla="*/ 2 h 8"/>
                  <a:gd name="T2" fmla="*/ 4 w 7"/>
                  <a:gd name="T3" fmla="*/ 8 h 8"/>
                  <a:gd name="T4" fmla="*/ 7 w 7"/>
                  <a:gd name="T5" fmla="*/ 5 h 8"/>
                  <a:gd name="T6" fmla="*/ 3 w 7"/>
                  <a:gd name="T7" fmla="*/ 0 h 8"/>
                  <a:gd name="T8" fmla="*/ 0 w 7"/>
                  <a:gd name="T9" fmla="*/ 2 h 8"/>
                </a:gdLst>
                <a:ahLst/>
                <a:cxnLst>
                  <a:cxn ang="0">
                    <a:pos x="T0" y="T1"/>
                  </a:cxn>
                  <a:cxn ang="0">
                    <a:pos x="T2" y="T3"/>
                  </a:cxn>
                  <a:cxn ang="0">
                    <a:pos x="T4" y="T5"/>
                  </a:cxn>
                  <a:cxn ang="0">
                    <a:pos x="T6" y="T7"/>
                  </a:cxn>
                  <a:cxn ang="0">
                    <a:pos x="T8" y="T9"/>
                  </a:cxn>
                </a:cxnLst>
                <a:rect l="0" t="0" r="r" b="b"/>
                <a:pathLst>
                  <a:path w="7" h="8">
                    <a:moveTo>
                      <a:pt x="0" y="2"/>
                    </a:moveTo>
                    <a:cubicBezTo>
                      <a:pt x="4" y="8"/>
                      <a:pt x="4" y="8"/>
                      <a:pt x="4" y="8"/>
                    </a:cubicBezTo>
                    <a:cubicBezTo>
                      <a:pt x="6" y="7"/>
                      <a:pt x="6" y="6"/>
                      <a:pt x="7" y="5"/>
                    </a:cubicBezTo>
                    <a:cubicBezTo>
                      <a:pt x="3" y="0"/>
                      <a:pt x="3" y="0"/>
                      <a:pt x="3" y="0"/>
                    </a:cubicBezTo>
                    <a:cubicBezTo>
                      <a:pt x="2" y="1"/>
                      <a:pt x="1" y="1"/>
                      <a:pt x="0" y="2"/>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1" name="Freeform 729"/>
              <p:cNvSpPr/>
              <p:nvPr/>
            </p:nvSpPr>
            <p:spPr bwMode="auto">
              <a:xfrm>
                <a:off x="4267" y="1875"/>
                <a:ext cx="61" cy="112"/>
              </a:xfrm>
              <a:custGeom>
                <a:avLst/>
                <a:gdLst>
                  <a:gd name="T0" fmla="*/ 26 w 26"/>
                  <a:gd name="T1" fmla="*/ 39 h 47"/>
                  <a:gd name="T2" fmla="*/ 9 w 26"/>
                  <a:gd name="T3" fmla="*/ 0 h 47"/>
                  <a:gd name="T4" fmla="*/ 0 w 26"/>
                  <a:gd name="T5" fmla="*/ 47 h 47"/>
                  <a:gd name="T6" fmla="*/ 26 w 26"/>
                  <a:gd name="T7" fmla="*/ 39 h 47"/>
                </a:gdLst>
                <a:ahLst/>
                <a:cxnLst>
                  <a:cxn ang="0">
                    <a:pos x="T0" y="T1"/>
                  </a:cxn>
                  <a:cxn ang="0">
                    <a:pos x="T2" y="T3"/>
                  </a:cxn>
                  <a:cxn ang="0">
                    <a:pos x="T4" y="T5"/>
                  </a:cxn>
                  <a:cxn ang="0">
                    <a:pos x="T6" y="T7"/>
                  </a:cxn>
                </a:cxnLst>
                <a:rect l="0" t="0" r="r" b="b"/>
                <a:pathLst>
                  <a:path w="26" h="47">
                    <a:moveTo>
                      <a:pt x="26" y="39"/>
                    </a:moveTo>
                    <a:cubicBezTo>
                      <a:pt x="23" y="22"/>
                      <a:pt x="16" y="9"/>
                      <a:pt x="9" y="0"/>
                    </a:cubicBezTo>
                    <a:cubicBezTo>
                      <a:pt x="14" y="19"/>
                      <a:pt x="11" y="36"/>
                      <a:pt x="0" y="47"/>
                    </a:cubicBezTo>
                    <a:cubicBezTo>
                      <a:pt x="10" y="44"/>
                      <a:pt x="19" y="41"/>
                      <a:pt x="26" y="39"/>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2" name="Freeform 730"/>
              <p:cNvSpPr/>
              <p:nvPr/>
            </p:nvSpPr>
            <p:spPr bwMode="auto">
              <a:xfrm>
                <a:off x="4250" y="2115"/>
                <a:ext cx="100" cy="128"/>
              </a:xfrm>
              <a:custGeom>
                <a:avLst/>
                <a:gdLst>
                  <a:gd name="T0" fmla="*/ 1 w 42"/>
                  <a:gd name="T1" fmla="*/ 33 h 54"/>
                  <a:gd name="T2" fmla="*/ 0 w 42"/>
                  <a:gd name="T3" fmla="*/ 54 h 54"/>
                  <a:gd name="T4" fmla="*/ 31 w 42"/>
                  <a:gd name="T5" fmla="*/ 0 h 54"/>
                  <a:gd name="T6" fmla="*/ 19 w 42"/>
                  <a:gd name="T7" fmla="*/ 6 h 54"/>
                  <a:gd name="T8" fmla="*/ 1 w 42"/>
                  <a:gd name="T9" fmla="*/ 33 h 54"/>
                </a:gdLst>
                <a:ahLst/>
                <a:cxnLst>
                  <a:cxn ang="0">
                    <a:pos x="T0" y="T1"/>
                  </a:cxn>
                  <a:cxn ang="0">
                    <a:pos x="T2" y="T3"/>
                  </a:cxn>
                  <a:cxn ang="0">
                    <a:pos x="T4" y="T5"/>
                  </a:cxn>
                  <a:cxn ang="0">
                    <a:pos x="T6" y="T7"/>
                  </a:cxn>
                  <a:cxn ang="0">
                    <a:pos x="T8" y="T9"/>
                  </a:cxn>
                </a:cxnLst>
                <a:rect l="0" t="0" r="r" b="b"/>
                <a:pathLst>
                  <a:path w="42" h="54">
                    <a:moveTo>
                      <a:pt x="1" y="33"/>
                    </a:moveTo>
                    <a:cubicBezTo>
                      <a:pt x="2" y="40"/>
                      <a:pt x="2" y="47"/>
                      <a:pt x="0" y="54"/>
                    </a:cubicBezTo>
                    <a:cubicBezTo>
                      <a:pt x="30" y="51"/>
                      <a:pt x="42" y="22"/>
                      <a:pt x="31" y="0"/>
                    </a:cubicBezTo>
                    <a:cubicBezTo>
                      <a:pt x="27" y="2"/>
                      <a:pt x="23" y="4"/>
                      <a:pt x="19" y="6"/>
                    </a:cubicBezTo>
                    <a:cubicBezTo>
                      <a:pt x="24" y="19"/>
                      <a:pt x="15" y="33"/>
                      <a:pt x="1" y="33"/>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3" name="Freeform 731"/>
              <p:cNvSpPr/>
              <p:nvPr/>
            </p:nvSpPr>
            <p:spPr bwMode="auto">
              <a:xfrm>
                <a:off x="4335" y="2789"/>
                <a:ext cx="26" cy="28"/>
              </a:xfrm>
              <a:custGeom>
                <a:avLst/>
                <a:gdLst>
                  <a:gd name="T0" fmla="*/ 0 w 11"/>
                  <a:gd name="T1" fmla="*/ 1 h 12"/>
                  <a:gd name="T2" fmla="*/ 8 w 11"/>
                  <a:gd name="T3" fmla="*/ 12 h 12"/>
                  <a:gd name="T4" fmla="*/ 11 w 11"/>
                  <a:gd name="T5" fmla="*/ 10 h 12"/>
                  <a:gd name="T6" fmla="*/ 4 w 11"/>
                  <a:gd name="T7" fmla="*/ 0 h 12"/>
                  <a:gd name="T8" fmla="*/ 0 w 11"/>
                  <a:gd name="T9" fmla="*/ 1 h 12"/>
                </a:gdLst>
                <a:ahLst/>
                <a:cxnLst>
                  <a:cxn ang="0">
                    <a:pos x="T0" y="T1"/>
                  </a:cxn>
                  <a:cxn ang="0">
                    <a:pos x="T2" y="T3"/>
                  </a:cxn>
                  <a:cxn ang="0">
                    <a:pos x="T4" y="T5"/>
                  </a:cxn>
                  <a:cxn ang="0">
                    <a:pos x="T6" y="T7"/>
                  </a:cxn>
                  <a:cxn ang="0">
                    <a:pos x="T8" y="T9"/>
                  </a:cxn>
                </a:cxnLst>
                <a:rect l="0" t="0" r="r" b="b"/>
                <a:pathLst>
                  <a:path w="11" h="12">
                    <a:moveTo>
                      <a:pt x="0" y="1"/>
                    </a:moveTo>
                    <a:cubicBezTo>
                      <a:pt x="8" y="12"/>
                      <a:pt x="8" y="12"/>
                      <a:pt x="8" y="12"/>
                    </a:cubicBezTo>
                    <a:cubicBezTo>
                      <a:pt x="9" y="11"/>
                      <a:pt x="10" y="10"/>
                      <a:pt x="11" y="10"/>
                    </a:cubicBezTo>
                    <a:cubicBezTo>
                      <a:pt x="4" y="0"/>
                      <a:pt x="4" y="0"/>
                      <a:pt x="4" y="0"/>
                    </a:cubicBezTo>
                    <a:cubicBezTo>
                      <a:pt x="3" y="1"/>
                      <a:pt x="1" y="1"/>
                      <a:pt x="0" y="1"/>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4" name="Freeform 732"/>
              <p:cNvSpPr/>
              <p:nvPr/>
            </p:nvSpPr>
            <p:spPr bwMode="auto">
              <a:xfrm>
                <a:off x="4305" y="2682"/>
                <a:ext cx="66" cy="69"/>
              </a:xfrm>
              <a:custGeom>
                <a:avLst/>
                <a:gdLst>
                  <a:gd name="T0" fmla="*/ 0 w 28"/>
                  <a:gd name="T1" fmla="*/ 19 h 29"/>
                  <a:gd name="T2" fmla="*/ 6 w 28"/>
                  <a:gd name="T3" fmla="*/ 29 h 29"/>
                  <a:gd name="T4" fmla="*/ 28 w 28"/>
                  <a:gd name="T5" fmla="*/ 10 h 29"/>
                  <a:gd name="T6" fmla="*/ 20 w 28"/>
                  <a:gd name="T7" fmla="*/ 0 h 29"/>
                  <a:gd name="T8" fmla="*/ 0 w 28"/>
                  <a:gd name="T9" fmla="*/ 19 h 29"/>
                </a:gdLst>
                <a:ahLst/>
                <a:cxnLst>
                  <a:cxn ang="0">
                    <a:pos x="T0" y="T1"/>
                  </a:cxn>
                  <a:cxn ang="0">
                    <a:pos x="T2" y="T3"/>
                  </a:cxn>
                  <a:cxn ang="0">
                    <a:pos x="T4" y="T5"/>
                  </a:cxn>
                  <a:cxn ang="0">
                    <a:pos x="T6" y="T7"/>
                  </a:cxn>
                  <a:cxn ang="0">
                    <a:pos x="T8" y="T9"/>
                  </a:cxn>
                </a:cxnLst>
                <a:rect l="0" t="0" r="r" b="b"/>
                <a:pathLst>
                  <a:path w="28" h="29">
                    <a:moveTo>
                      <a:pt x="0" y="19"/>
                    </a:moveTo>
                    <a:cubicBezTo>
                      <a:pt x="2" y="22"/>
                      <a:pt x="4" y="25"/>
                      <a:pt x="6" y="29"/>
                    </a:cubicBezTo>
                    <a:cubicBezTo>
                      <a:pt x="12" y="21"/>
                      <a:pt x="20" y="14"/>
                      <a:pt x="28" y="10"/>
                    </a:cubicBezTo>
                    <a:cubicBezTo>
                      <a:pt x="27" y="6"/>
                      <a:pt x="24" y="3"/>
                      <a:pt x="20" y="0"/>
                    </a:cubicBezTo>
                    <a:cubicBezTo>
                      <a:pt x="12" y="5"/>
                      <a:pt x="5" y="12"/>
                      <a:pt x="0" y="19"/>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5" name="Freeform 733"/>
              <p:cNvSpPr/>
              <p:nvPr/>
            </p:nvSpPr>
            <p:spPr bwMode="auto">
              <a:xfrm>
                <a:off x="4340" y="2732"/>
                <a:ext cx="17" cy="19"/>
              </a:xfrm>
              <a:custGeom>
                <a:avLst/>
                <a:gdLst>
                  <a:gd name="T0" fmla="*/ 0 w 7"/>
                  <a:gd name="T1" fmla="*/ 3 h 8"/>
                  <a:gd name="T2" fmla="*/ 4 w 7"/>
                  <a:gd name="T3" fmla="*/ 8 h 8"/>
                  <a:gd name="T4" fmla="*/ 7 w 7"/>
                  <a:gd name="T5" fmla="*/ 6 h 8"/>
                  <a:gd name="T6" fmla="*/ 3 w 7"/>
                  <a:gd name="T7" fmla="*/ 0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4" y="8"/>
                      <a:pt x="4" y="8"/>
                      <a:pt x="4" y="8"/>
                    </a:cubicBezTo>
                    <a:cubicBezTo>
                      <a:pt x="5" y="7"/>
                      <a:pt x="6" y="6"/>
                      <a:pt x="7" y="6"/>
                    </a:cubicBezTo>
                    <a:cubicBezTo>
                      <a:pt x="3" y="0"/>
                      <a:pt x="3" y="0"/>
                      <a:pt x="3" y="0"/>
                    </a:cubicBezTo>
                    <a:cubicBezTo>
                      <a:pt x="2" y="1"/>
                      <a:pt x="1" y="2"/>
                      <a:pt x="0" y="3"/>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6" name="Freeform 734"/>
              <p:cNvSpPr/>
              <p:nvPr/>
            </p:nvSpPr>
            <p:spPr bwMode="auto">
              <a:xfrm>
                <a:off x="4229" y="1685"/>
                <a:ext cx="61" cy="19"/>
              </a:xfrm>
              <a:custGeom>
                <a:avLst/>
                <a:gdLst>
                  <a:gd name="T0" fmla="*/ 0 w 61"/>
                  <a:gd name="T1" fmla="*/ 19 h 19"/>
                  <a:gd name="T2" fmla="*/ 61 w 61"/>
                  <a:gd name="T3" fmla="*/ 15 h 19"/>
                  <a:gd name="T4" fmla="*/ 59 w 61"/>
                  <a:gd name="T5" fmla="*/ 0 h 19"/>
                  <a:gd name="T6" fmla="*/ 0 w 61"/>
                  <a:gd name="T7" fmla="*/ 3 h 19"/>
                  <a:gd name="T8" fmla="*/ 0 w 61"/>
                  <a:gd name="T9" fmla="*/ 19 h 19"/>
                </a:gdLst>
                <a:ahLst/>
                <a:cxnLst>
                  <a:cxn ang="0">
                    <a:pos x="T0" y="T1"/>
                  </a:cxn>
                  <a:cxn ang="0">
                    <a:pos x="T2" y="T3"/>
                  </a:cxn>
                  <a:cxn ang="0">
                    <a:pos x="T4" y="T5"/>
                  </a:cxn>
                  <a:cxn ang="0">
                    <a:pos x="T6" y="T7"/>
                  </a:cxn>
                  <a:cxn ang="0">
                    <a:pos x="T8" y="T9"/>
                  </a:cxn>
                </a:cxnLst>
                <a:rect l="0" t="0" r="r" b="b"/>
                <a:pathLst>
                  <a:path w="61" h="19">
                    <a:moveTo>
                      <a:pt x="0" y="19"/>
                    </a:moveTo>
                    <a:lnTo>
                      <a:pt x="61" y="15"/>
                    </a:lnTo>
                    <a:lnTo>
                      <a:pt x="59" y="0"/>
                    </a:lnTo>
                    <a:lnTo>
                      <a:pt x="0" y="3"/>
                    </a:lnTo>
                    <a:lnTo>
                      <a:pt x="0" y="19"/>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7" name="Freeform 735"/>
              <p:cNvSpPr/>
              <p:nvPr/>
            </p:nvSpPr>
            <p:spPr bwMode="auto">
              <a:xfrm>
                <a:off x="4286" y="2241"/>
                <a:ext cx="35" cy="57"/>
              </a:xfrm>
              <a:custGeom>
                <a:avLst/>
                <a:gdLst>
                  <a:gd name="T0" fmla="*/ 15 w 15"/>
                  <a:gd name="T1" fmla="*/ 20 h 24"/>
                  <a:gd name="T2" fmla="*/ 4 w 15"/>
                  <a:gd name="T3" fmla="*/ 0 h 24"/>
                  <a:gd name="T4" fmla="*/ 0 w 15"/>
                  <a:gd name="T5" fmla="*/ 2 h 24"/>
                  <a:gd name="T6" fmla="*/ 6 w 15"/>
                  <a:gd name="T7" fmla="*/ 24 h 24"/>
                  <a:gd name="T8" fmla="*/ 15 w 15"/>
                  <a:gd name="T9" fmla="*/ 20 h 24"/>
                </a:gdLst>
                <a:ahLst/>
                <a:cxnLst>
                  <a:cxn ang="0">
                    <a:pos x="T0" y="T1"/>
                  </a:cxn>
                  <a:cxn ang="0">
                    <a:pos x="T2" y="T3"/>
                  </a:cxn>
                  <a:cxn ang="0">
                    <a:pos x="T4" y="T5"/>
                  </a:cxn>
                  <a:cxn ang="0">
                    <a:pos x="T6" y="T7"/>
                  </a:cxn>
                  <a:cxn ang="0">
                    <a:pos x="T8" y="T9"/>
                  </a:cxn>
                </a:cxnLst>
                <a:rect l="0" t="0" r="r" b="b"/>
                <a:pathLst>
                  <a:path w="15" h="24">
                    <a:moveTo>
                      <a:pt x="15" y="20"/>
                    </a:moveTo>
                    <a:cubicBezTo>
                      <a:pt x="4" y="0"/>
                      <a:pt x="4" y="0"/>
                      <a:pt x="4" y="0"/>
                    </a:cubicBezTo>
                    <a:cubicBezTo>
                      <a:pt x="3" y="1"/>
                      <a:pt x="1" y="1"/>
                      <a:pt x="0" y="2"/>
                    </a:cubicBezTo>
                    <a:cubicBezTo>
                      <a:pt x="6" y="24"/>
                      <a:pt x="6" y="24"/>
                      <a:pt x="6" y="24"/>
                    </a:cubicBezTo>
                    <a:cubicBezTo>
                      <a:pt x="10" y="22"/>
                      <a:pt x="12" y="21"/>
                      <a:pt x="15" y="2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8" name="Freeform 736"/>
              <p:cNvSpPr/>
              <p:nvPr/>
            </p:nvSpPr>
            <p:spPr bwMode="auto">
              <a:xfrm>
                <a:off x="4326" y="2794"/>
                <a:ext cx="26" cy="28"/>
              </a:xfrm>
              <a:custGeom>
                <a:avLst/>
                <a:gdLst>
                  <a:gd name="T0" fmla="*/ 0 w 11"/>
                  <a:gd name="T1" fmla="*/ 0 h 12"/>
                  <a:gd name="T2" fmla="*/ 0 w 11"/>
                  <a:gd name="T3" fmla="*/ 3 h 12"/>
                  <a:gd name="T4" fmla="*/ 7 w 11"/>
                  <a:gd name="T5" fmla="*/ 12 h 12"/>
                  <a:gd name="T6" fmla="*/ 11 w 11"/>
                  <a:gd name="T7" fmla="*/ 10 h 12"/>
                  <a:gd name="T8" fmla="*/ 2 w 11"/>
                  <a:gd name="T9" fmla="*/ 0 h 12"/>
                  <a:gd name="T10" fmla="*/ 0 w 11"/>
                  <a:gd name="T11" fmla="*/ 0 h 12"/>
                </a:gdLst>
                <a:ahLst/>
                <a:cxnLst>
                  <a:cxn ang="0">
                    <a:pos x="T0" y="T1"/>
                  </a:cxn>
                  <a:cxn ang="0">
                    <a:pos x="T2" y="T3"/>
                  </a:cxn>
                  <a:cxn ang="0">
                    <a:pos x="T4" y="T5"/>
                  </a:cxn>
                  <a:cxn ang="0">
                    <a:pos x="T6" y="T7"/>
                  </a:cxn>
                  <a:cxn ang="0">
                    <a:pos x="T8" y="T9"/>
                  </a:cxn>
                  <a:cxn ang="0">
                    <a:pos x="T10" y="T11"/>
                  </a:cxn>
                </a:cxnLst>
                <a:rect l="0" t="0" r="r" b="b"/>
                <a:pathLst>
                  <a:path w="11" h="12">
                    <a:moveTo>
                      <a:pt x="0" y="0"/>
                    </a:moveTo>
                    <a:cubicBezTo>
                      <a:pt x="0" y="1"/>
                      <a:pt x="0" y="2"/>
                      <a:pt x="0" y="3"/>
                    </a:cubicBezTo>
                    <a:cubicBezTo>
                      <a:pt x="7" y="12"/>
                      <a:pt x="7" y="12"/>
                      <a:pt x="7" y="12"/>
                    </a:cubicBezTo>
                    <a:cubicBezTo>
                      <a:pt x="9" y="11"/>
                      <a:pt x="10" y="11"/>
                      <a:pt x="11" y="10"/>
                    </a:cubicBezTo>
                    <a:cubicBezTo>
                      <a:pt x="2" y="0"/>
                      <a:pt x="2" y="0"/>
                      <a:pt x="2" y="0"/>
                    </a:cubicBezTo>
                    <a:cubicBezTo>
                      <a:pt x="2" y="0"/>
                      <a:pt x="1" y="0"/>
                      <a:pt x="0"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9" name="Freeform 737"/>
              <p:cNvSpPr/>
              <p:nvPr/>
            </p:nvSpPr>
            <p:spPr bwMode="auto">
              <a:xfrm>
                <a:off x="4324" y="2741"/>
                <a:ext cx="23" cy="17"/>
              </a:xfrm>
              <a:custGeom>
                <a:avLst/>
                <a:gdLst>
                  <a:gd name="T0" fmla="*/ 0 w 10"/>
                  <a:gd name="T1" fmla="*/ 7 h 7"/>
                  <a:gd name="T2" fmla="*/ 10 w 10"/>
                  <a:gd name="T3" fmla="*/ 4 h 7"/>
                  <a:gd name="T4" fmla="*/ 6 w 10"/>
                  <a:gd name="T5" fmla="*/ 0 h 7"/>
                  <a:gd name="T6" fmla="*/ 0 w 10"/>
                  <a:gd name="T7" fmla="*/ 7 h 7"/>
                </a:gdLst>
                <a:ahLst/>
                <a:cxnLst>
                  <a:cxn ang="0">
                    <a:pos x="T0" y="T1"/>
                  </a:cxn>
                  <a:cxn ang="0">
                    <a:pos x="T2" y="T3"/>
                  </a:cxn>
                  <a:cxn ang="0">
                    <a:pos x="T4" y="T5"/>
                  </a:cxn>
                  <a:cxn ang="0">
                    <a:pos x="T6" y="T7"/>
                  </a:cxn>
                </a:cxnLst>
                <a:rect l="0" t="0" r="r" b="b"/>
                <a:pathLst>
                  <a:path w="10" h="7">
                    <a:moveTo>
                      <a:pt x="0" y="7"/>
                    </a:moveTo>
                    <a:cubicBezTo>
                      <a:pt x="4" y="7"/>
                      <a:pt x="7" y="6"/>
                      <a:pt x="10" y="4"/>
                    </a:cubicBezTo>
                    <a:cubicBezTo>
                      <a:pt x="6" y="0"/>
                      <a:pt x="6" y="0"/>
                      <a:pt x="6" y="0"/>
                    </a:cubicBezTo>
                    <a:cubicBezTo>
                      <a:pt x="4" y="2"/>
                      <a:pt x="2" y="5"/>
                      <a:pt x="0" y="7"/>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0" name="Freeform 738"/>
              <p:cNvSpPr/>
              <p:nvPr/>
            </p:nvSpPr>
            <p:spPr bwMode="auto">
              <a:xfrm>
                <a:off x="4231" y="2483"/>
                <a:ext cx="97" cy="54"/>
              </a:xfrm>
              <a:custGeom>
                <a:avLst/>
                <a:gdLst>
                  <a:gd name="T0" fmla="*/ 0 w 41"/>
                  <a:gd name="T1" fmla="*/ 6 h 23"/>
                  <a:gd name="T2" fmla="*/ 41 w 41"/>
                  <a:gd name="T3" fmla="*/ 23 h 23"/>
                  <a:gd name="T4" fmla="*/ 0 w 41"/>
                  <a:gd name="T5" fmla="*/ 6 h 23"/>
                </a:gdLst>
                <a:ahLst/>
                <a:cxnLst>
                  <a:cxn ang="0">
                    <a:pos x="T0" y="T1"/>
                  </a:cxn>
                  <a:cxn ang="0">
                    <a:pos x="T2" y="T3"/>
                  </a:cxn>
                  <a:cxn ang="0">
                    <a:pos x="T4" y="T5"/>
                  </a:cxn>
                </a:cxnLst>
                <a:rect l="0" t="0" r="r" b="b"/>
                <a:pathLst>
                  <a:path w="41" h="23">
                    <a:moveTo>
                      <a:pt x="0" y="6"/>
                    </a:moveTo>
                    <a:cubicBezTo>
                      <a:pt x="15" y="12"/>
                      <a:pt x="28" y="18"/>
                      <a:pt x="41" y="23"/>
                    </a:cubicBezTo>
                    <a:cubicBezTo>
                      <a:pt x="40" y="2"/>
                      <a:pt x="14" y="0"/>
                      <a:pt x="0" y="6"/>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1" name="Freeform 739"/>
              <p:cNvSpPr/>
              <p:nvPr/>
            </p:nvSpPr>
            <p:spPr bwMode="auto">
              <a:xfrm>
                <a:off x="4271" y="2542"/>
                <a:ext cx="55" cy="33"/>
              </a:xfrm>
              <a:custGeom>
                <a:avLst/>
                <a:gdLst>
                  <a:gd name="T0" fmla="*/ 23 w 23"/>
                  <a:gd name="T1" fmla="*/ 2 h 14"/>
                  <a:gd name="T2" fmla="*/ 18 w 23"/>
                  <a:gd name="T3" fmla="*/ 0 h 14"/>
                  <a:gd name="T4" fmla="*/ 0 w 23"/>
                  <a:gd name="T5" fmla="*/ 14 h 14"/>
                  <a:gd name="T6" fmla="*/ 23 w 23"/>
                  <a:gd name="T7" fmla="*/ 2 h 14"/>
                </a:gdLst>
                <a:ahLst/>
                <a:cxnLst>
                  <a:cxn ang="0">
                    <a:pos x="T0" y="T1"/>
                  </a:cxn>
                  <a:cxn ang="0">
                    <a:pos x="T2" y="T3"/>
                  </a:cxn>
                  <a:cxn ang="0">
                    <a:pos x="T4" y="T5"/>
                  </a:cxn>
                  <a:cxn ang="0">
                    <a:pos x="T6" y="T7"/>
                  </a:cxn>
                </a:cxnLst>
                <a:rect l="0" t="0" r="r" b="b"/>
                <a:pathLst>
                  <a:path w="23" h="14">
                    <a:moveTo>
                      <a:pt x="23" y="2"/>
                    </a:moveTo>
                    <a:cubicBezTo>
                      <a:pt x="21" y="1"/>
                      <a:pt x="20" y="1"/>
                      <a:pt x="18" y="0"/>
                    </a:cubicBezTo>
                    <a:cubicBezTo>
                      <a:pt x="11" y="4"/>
                      <a:pt x="5" y="8"/>
                      <a:pt x="0" y="14"/>
                    </a:cubicBezTo>
                    <a:cubicBezTo>
                      <a:pt x="13" y="12"/>
                      <a:pt x="20" y="8"/>
                      <a:pt x="23" y="2"/>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2" name="Freeform 740"/>
              <p:cNvSpPr/>
              <p:nvPr/>
            </p:nvSpPr>
            <p:spPr bwMode="auto">
              <a:xfrm>
                <a:off x="4321" y="2806"/>
                <a:ext cx="19" cy="26"/>
              </a:xfrm>
              <a:custGeom>
                <a:avLst/>
                <a:gdLst>
                  <a:gd name="T0" fmla="*/ 0 w 8"/>
                  <a:gd name="T1" fmla="*/ 11 h 11"/>
                  <a:gd name="T2" fmla="*/ 8 w 8"/>
                  <a:gd name="T3" fmla="*/ 7 h 11"/>
                  <a:gd name="T4" fmla="*/ 2 w 8"/>
                  <a:gd name="T5" fmla="*/ 0 h 11"/>
                  <a:gd name="T6" fmla="*/ 0 w 8"/>
                  <a:gd name="T7" fmla="*/ 11 h 11"/>
                </a:gdLst>
                <a:ahLst/>
                <a:cxnLst>
                  <a:cxn ang="0">
                    <a:pos x="T0" y="T1"/>
                  </a:cxn>
                  <a:cxn ang="0">
                    <a:pos x="T2" y="T3"/>
                  </a:cxn>
                  <a:cxn ang="0">
                    <a:pos x="T4" y="T5"/>
                  </a:cxn>
                  <a:cxn ang="0">
                    <a:pos x="T6" y="T7"/>
                  </a:cxn>
                </a:cxnLst>
                <a:rect l="0" t="0" r="r" b="b"/>
                <a:pathLst>
                  <a:path w="8" h="11">
                    <a:moveTo>
                      <a:pt x="0" y="11"/>
                    </a:moveTo>
                    <a:cubicBezTo>
                      <a:pt x="3" y="9"/>
                      <a:pt x="5" y="8"/>
                      <a:pt x="8" y="7"/>
                    </a:cubicBezTo>
                    <a:cubicBezTo>
                      <a:pt x="2" y="0"/>
                      <a:pt x="2" y="0"/>
                      <a:pt x="2" y="0"/>
                    </a:cubicBezTo>
                    <a:cubicBezTo>
                      <a:pt x="2" y="3"/>
                      <a:pt x="1" y="7"/>
                      <a:pt x="0" y="11"/>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3" name="Freeform 741"/>
              <p:cNvSpPr>
                <a:spLocks noEditPoints="1"/>
              </p:cNvSpPr>
              <p:nvPr/>
            </p:nvSpPr>
            <p:spPr bwMode="auto">
              <a:xfrm>
                <a:off x="4115" y="1875"/>
                <a:ext cx="178" cy="135"/>
              </a:xfrm>
              <a:custGeom>
                <a:avLst/>
                <a:gdLst>
                  <a:gd name="T0" fmla="*/ 11 w 75"/>
                  <a:gd name="T1" fmla="*/ 23 h 57"/>
                  <a:gd name="T2" fmla="*/ 7 w 75"/>
                  <a:gd name="T3" fmla="*/ 39 h 57"/>
                  <a:gd name="T4" fmla="*/ 44 w 75"/>
                  <a:gd name="T5" fmla="*/ 54 h 57"/>
                  <a:gd name="T6" fmla="*/ 68 w 75"/>
                  <a:gd name="T7" fmla="*/ 0 h 57"/>
                  <a:gd name="T8" fmla="*/ 0 w 75"/>
                  <a:gd name="T9" fmla="*/ 20 h 57"/>
                  <a:gd name="T10" fmla="*/ 2 w 75"/>
                  <a:gd name="T11" fmla="*/ 30 h 57"/>
                  <a:gd name="T12" fmla="*/ 11 w 75"/>
                  <a:gd name="T13" fmla="*/ 23 h 57"/>
                  <a:gd name="T14" fmla="*/ 51 w 75"/>
                  <a:gd name="T15" fmla="*/ 33 h 57"/>
                  <a:gd name="T16" fmla="*/ 52 w 75"/>
                  <a:gd name="T17" fmla="*/ 37 h 57"/>
                  <a:gd name="T18" fmla="*/ 32 w 75"/>
                  <a:gd name="T19" fmla="*/ 43 h 57"/>
                  <a:gd name="T20" fmla="*/ 31 w 75"/>
                  <a:gd name="T21" fmla="*/ 39 h 57"/>
                  <a:gd name="T22" fmla="*/ 51 w 75"/>
                  <a:gd name="T23" fmla="*/ 3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 h="57">
                    <a:moveTo>
                      <a:pt x="11" y="23"/>
                    </a:moveTo>
                    <a:cubicBezTo>
                      <a:pt x="10" y="28"/>
                      <a:pt x="8" y="34"/>
                      <a:pt x="7" y="39"/>
                    </a:cubicBezTo>
                    <a:cubicBezTo>
                      <a:pt x="15" y="51"/>
                      <a:pt x="29" y="57"/>
                      <a:pt x="44" y="54"/>
                    </a:cubicBezTo>
                    <a:cubicBezTo>
                      <a:pt x="67" y="49"/>
                      <a:pt x="75" y="25"/>
                      <a:pt x="68" y="0"/>
                    </a:cubicBezTo>
                    <a:cubicBezTo>
                      <a:pt x="53" y="5"/>
                      <a:pt x="14" y="18"/>
                      <a:pt x="0" y="20"/>
                    </a:cubicBezTo>
                    <a:cubicBezTo>
                      <a:pt x="0" y="23"/>
                      <a:pt x="1" y="27"/>
                      <a:pt x="2" y="30"/>
                    </a:cubicBezTo>
                    <a:cubicBezTo>
                      <a:pt x="5" y="28"/>
                      <a:pt x="8" y="25"/>
                      <a:pt x="11" y="23"/>
                    </a:cubicBezTo>
                    <a:close/>
                    <a:moveTo>
                      <a:pt x="51" y="33"/>
                    </a:moveTo>
                    <a:cubicBezTo>
                      <a:pt x="52" y="37"/>
                      <a:pt x="52" y="37"/>
                      <a:pt x="52" y="37"/>
                    </a:cubicBezTo>
                    <a:cubicBezTo>
                      <a:pt x="32" y="43"/>
                      <a:pt x="32" y="43"/>
                      <a:pt x="32" y="43"/>
                    </a:cubicBezTo>
                    <a:cubicBezTo>
                      <a:pt x="31" y="39"/>
                      <a:pt x="31" y="39"/>
                      <a:pt x="31" y="39"/>
                    </a:cubicBezTo>
                    <a:lnTo>
                      <a:pt x="51" y="33"/>
                    </a:lnTo>
                    <a:close/>
                  </a:path>
                </a:pathLst>
              </a:custGeom>
              <a:solidFill>
                <a:srgbClr val="D6AC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4" name="Freeform 742"/>
              <p:cNvSpPr/>
              <p:nvPr/>
            </p:nvSpPr>
            <p:spPr bwMode="auto">
              <a:xfrm>
                <a:off x="4106" y="1389"/>
                <a:ext cx="156" cy="28"/>
              </a:xfrm>
              <a:custGeom>
                <a:avLst/>
                <a:gdLst>
                  <a:gd name="T0" fmla="*/ 60 w 66"/>
                  <a:gd name="T1" fmla="*/ 9 h 12"/>
                  <a:gd name="T2" fmla="*/ 66 w 66"/>
                  <a:gd name="T3" fmla="*/ 0 h 12"/>
                  <a:gd name="T4" fmla="*/ 21 w 66"/>
                  <a:gd name="T5" fmla="*/ 0 h 12"/>
                  <a:gd name="T6" fmla="*/ 0 w 66"/>
                  <a:gd name="T7" fmla="*/ 0 h 12"/>
                  <a:gd name="T8" fmla="*/ 60 w 66"/>
                  <a:gd name="T9" fmla="*/ 9 h 12"/>
                </a:gdLst>
                <a:ahLst/>
                <a:cxnLst>
                  <a:cxn ang="0">
                    <a:pos x="T0" y="T1"/>
                  </a:cxn>
                  <a:cxn ang="0">
                    <a:pos x="T2" y="T3"/>
                  </a:cxn>
                  <a:cxn ang="0">
                    <a:pos x="T4" y="T5"/>
                  </a:cxn>
                  <a:cxn ang="0">
                    <a:pos x="T6" y="T7"/>
                  </a:cxn>
                  <a:cxn ang="0">
                    <a:pos x="T8" y="T9"/>
                  </a:cxn>
                </a:cxnLst>
                <a:rect l="0" t="0" r="r" b="b"/>
                <a:pathLst>
                  <a:path w="66" h="12">
                    <a:moveTo>
                      <a:pt x="60" y="9"/>
                    </a:moveTo>
                    <a:cubicBezTo>
                      <a:pt x="62" y="7"/>
                      <a:pt x="64" y="3"/>
                      <a:pt x="66" y="0"/>
                    </a:cubicBezTo>
                    <a:cubicBezTo>
                      <a:pt x="47" y="2"/>
                      <a:pt x="32" y="2"/>
                      <a:pt x="21" y="0"/>
                    </a:cubicBezTo>
                    <a:cubicBezTo>
                      <a:pt x="0" y="0"/>
                      <a:pt x="0" y="0"/>
                      <a:pt x="0" y="0"/>
                    </a:cubicBezTo>
                    <a:cubicBezTo>
                      <a:pt x="12" y="7"/>
                      <a:pt x="31" y="12"/>
                      <a:pt x="60" y="9"/>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5" name="Freeform 743"/>
              <p:cNvSpPr/>
              <p:nvPr/>
            </p:nvSpPr>
            <p:spPr bwMode="auto">
              <a:xfrm>
                <a:off x="4281" y="2670"/>
                <a:ext cx="64" cy="52"/>
              </a:xfrm>
              <a:custGeom>
                <a:avLst/>
                <a:gdLst>
                  <a:gd name="T0" fmla="*/ 27 w 27"/>
                  <a:gd name="T1" fmla="*/ 3 h 22"/>
                  <a:gd name="T2" fmla="*/ 14 w 27"/>
                  <a:gd name="T3" fmla="*/ 0 h 22"/>
                  <a:gd name="T4" fmla="*/ 0 w 27"/>
                  <a:gd name="T5" fmla="*/ 15 h 22"/>
                  <a:gd name="T6" fmla="*/ 8 w 27"/>
                  <a:gd name="T7" fmla="*/ 22 h 22"/>
                  <a:gd name="T8" fmla="*/ 27 w 27"/>
                  <a:gd name="T9" fmla="*/ 3 h 22"/>
                </a:gdLst>
                <a:ahLst/>
                <a:cxnLst>
                  <a:cxn ang="0">
                    <a:pos x="T0" y="T1"/>
                  </a:cxn>
                  <a:cxn ang="0">
                    <a:pos x="T2" y="T3"/>
                  </a:cxn>
                  <a:cxn ang="0">
                    <a:pos x="T4" y="T5"/>
                  </a:cxn>
                  <a:cxn ang="0">
                    <a:pos x="T6" y="T7"/>
                  </a:cxn>
                  <a:cxn ang="0">
                    <a:pos x="T8" y="T9"/>
                  </a:cxn>
                </a:cxnLst>
                <a:rect l="0" t="0" r="r" b="b"/>
                <a:pathLst>
                  <a:path w="27" h="22">
                    <a:moveTo>
                      <a:pt x="27" y="3"/>
                    </a:moveTo>
                    <a:cubicBezTo>
                      <a:pt x="23" y="1"/>
                      <a:pt x="19" y="0"/>
                      <a:pt x="14" y="0"/>
                    </a:cubicBezTo>
                    <a:cubicBezTo>
                      <a:pt x="9" y="5"/>
                      <a:pt x="4" y="10"/>
                      <a:pt x="0" y="15"/>
                    </a:cubicBezTo>
                    <a:cubicBezTo>
                      <a:pt x="3" y="17"/>
                      <a:pt x="6" y="19"/>
                      <a:pt x="8" y="22"/>
                    </a:cubicBezTo>
                    <a:cubicBezTo>
                      <a:pt x="13" y="15"/>
                      <a:pt x="20" y="8"/>
                      <a:pt x="27" y="3"/>
                    </a:cubicBez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6" name="Freeform 744"/>
              <p:cNvSpPr/>
              <p:nvPr/>
            </p:nvSpPr>
            <p:spPr bwMode="auto">
              <a:xfrm>
                <a:off x="4267" y="2248"/>
                <a:ext cx="28" cy="57"/>
              </a:xfrm>
              <a:custGeom>
                <a:avLst/>
                <a:gdLst>
                  <a:gd name="T0" fmla="*/ 12 w 12"/>
                  <a:gd name="T1" fmla="*/ 21 h 24"/>
                  <a:gd name="T2" fmla="*/ 5 w 12"/>
                  <a:gd name="T3" fmla="*/ 0 h 24"/>
                  <a:gd name="T4" fmla="*/ 0 w 12"/>
                  <a:gd name="T5" fmla="*/ 1 h 24"/>
                  <a:gd name="T6" fmla="*/ 4 w 12"/>
                  <a:gd name="T7" fmla="*/ 24 h 24"/>
                  <a:gd name="T8" fmla="*/ 12 w 12"/>
                  <a:gd name="T9" fmla="*/ 21 h 24"/>
                </a:gdLst>
                <a:ahLst/>
                <a:cxnLst>
                  <a:cxn ang="0">
                    <a:pos x="T0" y="T1"/>
                  </a:cxn>
                  <a:cxn ang="0">
                    <a:pos x="T2" y="T3"/>
                  </a:cxn>
                  <a:cxn ang="0">
                    <a:pos x="T4" y="T5"/>
                  </a:cxn>
                  <a:cxn ang="0">
                    <a:pos x="T6" y="T7"/>
                  </a:cxn>
                  <a:cxn ang="0">
                    <a:pos x="T8" y="T9"/>
                  </a:cxn>
                </a:cxnLst>
                <a:rect l="0" t="0" r="r" b="b"/>
                <a:pathLst>
                  <a:path w="12" h="24">
                    <a:moveTo>
                      <a:pt x="12" y="21"/>
                    </a:moveTo>
                    <a:cubicBezTo>
                      <a:pt x="5" y="0"/>
                      <a:pt x="5" y="0"/>
                      <a:pt x="5" y="0"/>
                    </a:cubicBezTo>
                    <a:cubicBezTo>
                      <a:pt x="4" y="0"/>
                      <a:pt x="2" y="1"/>
                      <a:pt x="0" y="1"/>
                    </a:cubicBezTo>
                    <a:cubicBezTo>
                      <a:pt x="4" y="24"/>
                      <a:pt x="4" y="24"/>
                      <a:pt x="4" y="24"/>
                    </a:cubicBezTo>
                    <a:cubicBezTo>
                      <a:pt x="7" y="23"/>
                      <a:pt x="10" y="22"/>
                      <a:pt x="12" y="21"/>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7" name="Freeform 745"/>
              <p:cNvSpPr/>
              <p:nvPr/>
            </p:nvSpPr>
            <p:spPr bwMode="auto">
              <a:xfrm>
                <a:off x="4231" y="2136"/>
                <a:ext cx="62" cy="48"/>
              </a:xfrm>
              <a:custGeom>
                <a:avLst/>
                <a:gdLst>
                  <a:gd name="T0" fmla="*/ 22 w 26"/>
                  <a:gd name="T1" fmla="*/ 0 h 20"/>
                  <a:gd name="T2" fmla="*/ 0 w 26"/>
                  <a:gd name="T3" fmla="*/ 5 h 20"/>
                  <a:gd name="T4" fmla="*/ 8 w 26"/>
                  <a:gd name="T5" fmla="*/ 20 h 20"/>
                  <a:gd name="T6" fmla="*/ 22 w 26"/>
                  <a:gd name="T7" fmla="*/ 0 h 20"/>
                </a:gdLst>
                <a:ahLst/>
                <a:cxnLst>
                  <a:cxn ang="0">
                    <a:pos x="T0" y="T1"/>
                  </a:cxn>
                  <a:cxn ang="0">
                    <a:pos x="T2" y="T3"/>
                  </a:cxn>
                  <a:cxn ang="0">
                    <a:pos x="T4" y="T5"/>
                  </a:cxn>
                  <a:cxn ang="0">
                    <a:pos x="T6" y="T7"/>
                  </a:cxn>
                </a:cxnLst>
                <a:rect l="0" t="0" r="r" b="b"/>
                <a:pathLst>
                  <a:path w="26" h="20">
                    <a:moveTo>
                      <a:pt x="22" y="0"/>
                    </a:moveTo>
                    <a:cubicBezTo>
                      <a:pt x="15" y="2"/>
                      <a:pt x="8" y="4"/>
                      <a:pt x="0" y="5"/>
                    </a:cubicBezTo>
                    <a:cubicBezTo>
                      <a:pt x="4" y="9"/>
                      <a:pt x="7" y="14"/>
                      <a:pt x="8" y="20"/>
                    </a:cubicBezTo>
                    <a:cubicBezTo>
                      <a:pt x="19" y="20"/>
                      <a:pt x="26" y="9"/>
                      <a:pt x="22" y="0"/>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8" name="Freeform 746"/>
              <p:cNvSpPr/>
              <p:nvPr/>
            </p:nvSpPr>
            <p:spPr bwMode="auto">
              <a:xfrm>
                <a:off x="4193" y="1999"/>
                <a:ext cx="88" cy="85"/>
              </a:xfrm>
              <a:custGeom>
                <a:avLst/>
                <a:gdLst>
                  <a:gd name="T0" fmla="*/ 25 w 37"/>
                  <a:gd name="T1" fmla="*/ 0 h 36"/>
                  <a:gd name="T2" fmla="*/ 12 w 37"/>
                  <a:gd name="T3" fmla="*/ 6 h 36"/>
                  <a:gd name="T4" fmla="*/ 2 w 37"/>
                  <a:gd name="T5" fmla="*/ 7 h 36"/>
                  <a:gd name="T6" fmla="*/ 4 w 37"/>
                  <a:gd name="T7" fmla="*/ 20 h 36"/>
                  <a:gd name="T8" fmla="*/ 0 w 37"/>
                  <a:gd name="T9" fmla="*/ 24 h 36"/>
                  <a:gd name="T10" fmla="*/ 25 w 37"/>
                  <a:gd name="T11" fmla="*/ 36 h 36"/>
                  <a:gd name="T12" fmla="*/ 37 w 37"/>
                  <a:gd name="T13" fmla="*/ 14 h 36"/>
                  <a:gd name="T14" fmla="*/ 29 w 37"/>
                  <a:gd name="T15" fmla="*/ 14 h 36"/>
                  <a:gd name="T16" fmla="*/ 25 w 37"/>
                  <a:gd name="T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36">
                    <a:moveTo>
                      <a:pt x="25" y="0"/>
                    </a:moveTo>
                    <a:cubicBezTo>
                      <a:pt x="21" y="3"/>
                      <a:pt x="17" y="5"/>
                      <a:pt x="12" y="6"/>
                    </a:cubicBezTo>
                    <a:cubicBezTo>
                      <a:pt x="8" y="7"/>
                      <a:pt x="5" y="7"/>
                      <a:pt x="2" y="7"/>
                    </a:cubicBezTo>
                    <a:cubicBezTo>
                      <a:pt x="2" y="10"/>
                      <a:pt x="4" y="15"/>
                      <a:pt x="4" y="20"/>
                    </a:cubicBezTo>
                    <a:cubicBezTo>
                      <a:pt x="2" y="21"/>
                      <a:pt x="1" y="23"/>
                      <a:pt x="0" y="24"/>
                    </a:cubicBezTo>
                    <a:cubicBezTo>
                      <a:pt x="5" y="29"/>
                      <a:pt x="20" y="36"/>
                      <a:pt x="25" y="36"/>
                    </a:cubicBezTo>
                    <a:cubicBezTo>
                      <a:pt x="29" y="33"/>
                      <a:pt x="36" y="19"/>
                      <a:pt x="37" y="14"/>
                    </a:cubicBezTo>
                    <a:cubicBezTo>
                      <a:pt x="35" y="14"/>
                      <a:pt x="31" y="14"/>
                      <a:pt x="29" y="14"/>
                    </a:cubicBezTo>
                    <a:cubicBezTo>
                      <a:pt x="28" y="10"/>
                      <a:pt x="26" y="5"/>
                      <a:pt x="25" y="0"/>
                    </a:cubicBezTo>
                    <a:close/>
                  </a:path>
                </a:pathLst>
              </a:custGeom>
              <a:solidFill>
                <a:srgbClr val="D6AC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9" name="Freeform 747"/>
              <p:cNvSpPr/>
              <p:nvPr/>
            </p:nvSpPr>
            <p:spPr bwMode="auto">
              <a:xfrm>
                <a:off x="4243" y="2706"/>
                <a:ext cx="69" cy="57"/>
              </a:xfrm>
              <a:custGeom>
                <a:avLst/>
                <a:gdLst>
                  <a:gd name="T0" fmla="*/ 29 w 29"/>
                  <a:gd name="T1" fmla="*/ 23 h 24"/>
                  <a:gd name="T2" fmla="*/ 6 w 29"/>
                  <a:gd name="T3" fmla="*/ 0 h 24"/>
                  <a:gd name="T4" fmla="*/ 0 w 29"/>
                  <a:gd name="T5" fmla="*/ 19 h 24"/>
                  <a:gd name="T6" fmla="*/ 29 w 29"/>
                  <a:gd name="T7" fmla="*/ 23 h 24"/>
                </a:gdLst>
                <a:ahLst/>
                <a:cxnLst>
                  <a:cxn ang="0">
                    <a:pos x="T0" y="T1"/>
                  </a:cxn>
                  <a:cxn ang="0">
                    <a:pos x="T2" y="T3"/>
                  </a:cxn>
                  <a:cxn ang="0">
                    <a:pos x="T4" y="T5"/>
                  </a:cxn>
                  <a:cxn ang="0">
                    <a:pos x="T6" y="T7"/>
                  </a:cxn>
                </a:cxnLst>
                <a:rect l="0" t="0" r="r" b="b"/>
                <a:pathLst>
                  <a:path w="29" h="24">
                    <a:moveTo>
                      <a:pt x="29" y="23"/>
                    </a:moveTo>
                    <a:cubicBezTo>
                      <a:pt x="25" y="13"/>
                      <a:pt x="17" y="4"/>
                      <a:pt x="6" y="0"/>
                    </a:cubicBezTo>
                    <a:cubicBezTo>
                      <a:pt x="2" y="5"/>
                      <a:pt x="0" y="12"/>
                      <a:pt x="0" y="19"/>
                    </a:cubicBezTo>
                    <a:cubicBezTo>
                      <a:pt x="5" y="22"/>
                      <a:pt x="18" y="24"/>
                      <a:pt x="29" y="23"/>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0" name="Freeform 748"/>
              <p:cNvSpPr/>
              <p:nvPr/>
            </p:nvSpPr>
            <p:spPr bwMode="auto">
              <a:xfrm>
                <a:off x="4028" y="1389"/>
                <a:ext cx="215" cy="76"/>
              </a:xfrm>
              <a:custGeom>
                <a:avLst/>
                <a:gdLst>
                  <a:gd name="T0" fmla="*/ 29 w 91"/>
                  <a:gd name="T1" fmla="*/ 32 h 32"/>
                  <a:gd name="T2" fmla="*/ 85 w 91"/>
                  <a:gd name="T3" fmla="*/ 22 h 32"/>
                  <a:gd name="T4" fmla="*/ 91 w 91"/>
                  <a:gd name="T5" fmla="*/ 13 h 32"/>
                  <a:gd name="T6" fmla="*/ 25 w 91"/>
                  <a:gd name="T7" fmla="*/ 0 h 32"/>
                  <a:gd name="T8" fmla="*/ 0 w 91"/>
                  <a:gd name="T9" fmla="*/ 0 h 32"/>
                  <a:gd name="T10" fmla="*/ 29 w 91"/>
                  <a:gd name="T11" fmla="*/ 32 h 32"/>
                </a:gdLst>
                <a:ahLst/>
                <a:cxnLst>
                  <a:cxn ang="0">
                    <a:pos x="T0" y="T1"/>
                  </a:cxn>
                  <a:cxn ang="0">
                    <a:pos x="T2" y="T3"/>
                  </a:cxn>
                  <a:cxn ang="0">
                    <a:pos x="T4" y="T5"/>
                  </a:cxn>
                  <a:cxn ang="0">
                    <a:pos x="T6" y="T7"/>
                  </a:cxn>
                  <a:cxn ang="0">
                    <a:pos x="T8" y="T9"/>
                  </a:cxn>
                  <a:cxn ang="0">
                    <a:pos x="T10" y="T11"/>
                  </a:cxn>
                </a:cxnLst>
                <a:rect l="0" t="0" r="r" b="b"/>
                <a:pathLst>
                  <a:path w="91" h="32">
                    <a:moveTo>
                      <a:pt x="29" y="32"/>
                    </a:moveTo>
                    <a:cubicBezTo>
                      <a:pt x="44" y="22"/>
                      <a:pt x="65" y="19"/>
                      <a:pt x="85" y="22"/>
                    </a:cubicBezTo>
                    <a:cubicBezTo>
                      <a:pt x="87" y="20"/>
                      <a:pt x="89" y="17"/>
                      <a:pt x="91" y="13"/>
                    </a:cubicBezTo>
                    <a:cubicBezTo>
                      <a:pt x="56" y="17"/>
                      <a:pt x="37" y="9"/>
                      <a:pt x="25" y="0"/>
                    </a:cubicBezTo>
                    <a:cubicBezTo>
                      <a:pt x="0" y="0"/>
                      <a:pt x="0" y="0"/>
                      <a:pt x="0" y="0"/>
                    </a:cubicBezTo>
                    <a:cubicBezTo>
                      <a:pt x="14" y="5"/>
                      <a:pt x="26" y="15"/>
                      <a:pt x="29" y="32"/>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1" name="Freeform 749"/>
              <p:cNvSpPr/>
              <p:nvPr/>
            </p:nvSpPr>
            <p:spPr bwMode="auto">
              <a:xfrm>
                <a:off x="4267" y="2796"/>
                <a:ext cx="49" cy="55"/>
              </a:xfrm>
              <a:custGeom>
                <a:avLst/>
                <a:gdLst>
                  <a:gd name="T0" fmla="*/ 0 w 21"/>
                  <a:gd name="T1" fmla="*/ 0 h 23"/>
                  <a:gd name="T2" fmla="*/ 0 w 21"/>
                  <a:gd name="T3" fmla="*/ 18 h 23"/>
                  <a:gd name="T4" fmla="*/ 1 w 21"/>
                  <a:gd name="T5" fmla="*/ 23 h 23"/>
                  <a:gd name="T6" fmla="*/ 19 w 21"/>
                  <a:gd name="T7" fmla="*/ 16 h 23"/>
                  <a:gd name="T8" fmla="*/ 21 w 21"/>
                  <a:gd name="T9" fmla="*/ 0 h 23"/>
                  <a:gd name="T10" fmla="*/ 0 w 21"/>
                  <a:gd name="T11" fmla="*/ 0 h 23"/>
                </a:gdLst>
                <a:ahLst/>
                <a:cxnLst>
                  <a:cxn ang="0">
                    <a:pos x="T0" y="T1"/>
                  </a:cxn>
                  <a:cxn ang="0">
                    <a:pos x="T2" y="T3"/>
                  </a:cxn>
                  <a:cxn ang="0">
                    <a:pos x="T4" y="T5"/>
                  </a:cxn>
                  <a:cxn ang="0">
                    <a:pos x="T6" y="T7"/>
                  </a:cxn>
                  <a:cxn ang="0">
                    <a:pos x="T8" y="T9"/>
                  </a:cxn>
                  <a:cxn ang="0">
                    <a:pos x="T10" y="T11"/>
                  </a:cxn>
                </a:cxnLst>
                <a:rect l="0" t="0" r="r" b="b"/>
                <a:pathLst>
                  <a:path w="21" h="23">
                    <a:moveTo>
                      <a:pt x="0" y="0"/>
                    </a:moveTo>
                    <a:cubicBezTo>
                      <a:pt x="2" y="6"/>
                      <a:pt x="2" y="12"/>
                      <a:pt x="0" y="18"/>
                    </a:cubicBezTo>
                    <a:cubicBezTo>
                      <a:pt x="0" y="20"/>
                      <a:pt x="1" y="21"/>
                      <a:pt x="1" y="23"/>
                    </a:cubicBezTo>
                    <a:cubicBezTo>
                      <a:pt x="7" y="21"/>
                      <a:pt x="13" y="19"/>
                      <a:pt x="19" y="16"/>
                    </a:cubicBezTo>
                    <a:cubicBezTo>
                      <a:pt x="21" y="10"/>
                      <a:pt x="21" y="5"/>
                      <a:pt x="21" y="0"/>
                    </a:cubicBezTo>
                    <a:cubicBezTo>
                      <a:pt x="14" y="1"/>
                      <a:pt x="6" y="1"/>
                      <a:pt x="0"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2" name="Freeform 750"/>
              <p:cNvSpPr/>
              <p:nvPr/>
            </p:nvSpPr>
            <p:spPr bwMode="auto">
              <a:xfrm>
                <a:off x="4250" y="2253"/>
                <a:ext cx="19" cy="54"/>
              </a:xfrm>
              <a:custGeom>
                <a:avLst/>
                <a:gdLst>
                  <a:gd name="T0" fmla="*/ 8 w 8"/>
                  <a:gd name="T1" fmla="*/ 22 h 23"/>
                  <a:gd name="T2" fmla="*/ 5 w 8"/>
                  <a:gd name="T3" fmla="*/ 0 h 23"/>
                  <a:gd name="T4" fmla="*/ 0 w 8"/>
                  <a:gd name="T5" fmla="*/ 0 h 23"/>
                  <a:gd name="T6" fmla="*/ 0 w 8"/>
                  <a:gd name="T7" fmla="*/ 23 h 23"/>
                  <a:gd name="T8" fmla="*/ 8 w 8"/>
                  <a:gd name="T9" fmla="*/ 22 h 23"/>
                </a:gdLst>
                <a:ahLst/>
                <a:cxnLst>
                  <a:cxn ang="0">
                    <a:pos x="T0" y="T1"/>
                  </a:cxn>
                  <a:cxn ang="0">
                    <a:pos x="T2" y="T3"/>
                  </a:cxn>
                  <a:cxn ang="0">
                    <a:pos x="T4" y="T5"/>
                  </a:cxn>
                  <a:cxn ang="0">
                    <a:pos x="T6" y="T7"/>
                  </a:cxn>
                  <a:cxn ang="0">
                    <a:pos x="T8" y="T9"/>
                  </a:cxn>
                </a:cxnLst>
                <a:rect l="0" t="0" r="r" b="b"/>
                <a:pathLst>
                  <a:path w="8" h="23">
                    <a:moveTo>
                      <a:pt x="8" y="22"/>
                    </a:moveTo>
                    <a:cubicBezTo>
                      <a:pt x="5" y="0"/>
                      <a:pt x="5" y="0"/>
                      <a:pt x="5" y="0"/>
                    </a:cubicBezTo>
                    <a:cubicBezTo>
                      <a:pt x="3" y="0"/>
                      <a:pt x="1" y="0"/>
                      <a:pt x="0" y="0"/>
                    </a:cubicBezTo>
                    <a:cubicBezTo>
                      <a:pt x="0" y="23"/>
                      <a:pt x="0" y="23"/>
                      <a:pt x="0" y="23"/>
                    </a:cubicBezTo>
                    <a:cubicBezTo>
                      <a:pt x="3" y="23"/>
                      <a:pt x="6" y="23"/>
                      <a:pt x="8" y="22"/>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3" name="Freeform 751"/>
              <p:cNvSpPr/>
              <p:nvPr/>
            </p:nvSpPr>
            <p:spPr bwMode="auto">
              <a:xfrm>
                <a:off x="4227" y="2521"/>
                <a:ext cx="75" cy="54"/>
              </a:xfrm>
              <a:custGeom>
                <a:avLst/>
                <a:gdLst>
                  <a:gd name="T0" fmla="*/ 0 w 32"/>
                  <a:gd name="T1" fmla="*/ 20 h 23"/>
                  <a:gd name="T2" fmla="*/ 13 w 32"/>
                  <a:gd name="T3" fmla="*/ 23 h 23"/>
                  <a:gd name="T4" fmla="*/ 32 w 32"/>
                  <a:gd name="T5" fmla="*/ 7 h 23"/>
                  <a:gd name="T6" fmla="*/ 15 w 32"/>
                  <a:gd name="T7" fmla="*/ 0 h 23"/>
                  <a:gd name="T8" fmla="*/ 0 w 32"/>
                  <a:gd name="T9" fmla="*/ 20 h 23"/>
                </a:gdLst>
                <a:ahLst/>
                <a:cxnLst>
                  <a:cxn ang="0">
                    <a:pos x="T0" y="T1"/>
                  </a:cxn>
                  <a:cxn ang="0">
                    <a:pos x="T2" y="T3"/>
                  </a:cxn>
                  <a:cxn ang="0">
                    <a:pos x="T4" y="T5"/>
                  </a:cxn>
                  <a:cxn ang="0">
                    <a:pos x="T6" y="T7"/>
                  </a:cxn>
                  <a:cxn ang="0">
                    <a:pos x="T8" y="T9"/>
                  </a:cxn>
                </a:cxnLst>
                <a:rect l="0" t="0" r="r" b="b"/>
                <a:pathLst>
                  <a:path w="32" h="23">
                    <a:moveTo>
                      <a:pt x="0" y="20"/>
                    </a:moveTo>
                    <a:cubicBezTo>
                      <a:pt x="4" y="21"/>
                      <a:pt x="9" y="22"/>
                      <a:pt x="13" y="23"/>
                    </a:cubicBezTo>
                    <a:cubicBezTo>
                      <a:pt x="18" y="16"/>
                      <a:pt x="24" y="11"/>
                      <a:pt x="32" y="7"/>
                    </a:cubicBezTo>
                    <a:cubicBezTo>
                      <a:pt x="26" y="4"/>
                      <a:pt x="20" y="2"/>
                      <a:pt x="15" y="0"/>
                    </a:cubicBezTo>
                    <a:cubicBezTo>
                      <a:pt x="8" y="6"/>
                      <a:pt x="3" y="13"/>
                      <a:pt x="0" y="2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4" name="Freeform 752"/>
              <p:cNvSpPr/>
              <p:nvPr/>
            </p:nvSpPr>
            <p:spPr bwMode="auto">
              <a:xfrm>
                <a:off x="4212" y="2264"/>
                <a:ext cx="31" cy="46"/>
              </a:xfrm>
              <a:custGeom>
                <a:avLst/>
                <a:gdLst>
                  <a:gd name="T0" fmla="*/ 0 w 13"/>
                  <a:gd name="T1" fmla="*/ 18 h 19"/>
                  <a:gd name="T2" fmla="*/ 13 w 13"/>
                  <a:gd name="T3" fmla="*/ 18 h 19"/>
                  <a:gd name="T4" fmla="*/ 13 w 13"/>
                  <a:gd name="T5" fmla="*/ 0 h 19"/>
                  <a:gd name="T6" fmla="*/ 0 w 13"/>
                  <a:gd name="T7" fmla="*/ 18 h 19"/>
                </a:gdLst>
                <a:ahLst/>
                <a:cxnLst>
                  <a:cxn ang="0">
                    <a:pos x="T0" y="T1"/>
                  </a:cxn>
                  <a:cxn ang="0">
                    <a:pos x="T2" y="T3"/>
                  </a:cxn>
                  <a:cxn ang="0">
                    <a:pos x="T4" y="T5"/>
                  </a:cxn>
                  <a:cxn ang="0">
                    <a:pos x="T6" y="T7"/>
                  </a:cxn>
                </a:cxnLst>
                <a:rect l="0" t="0" r="r" b="b"/>
                <a:pathLst>
                  <a:path w="13" h="19">
                    <a:moveTo>
                      <a:pt x="0" y="18"/>
                    </a:moveTo>
                    <a:cubicBezTo>
                      <a:pt x="5" y="18"/>
                      <a:pt x="9" y="19"/>
                      <a:pt x="13" y="18"/>
                    </a:cubicBezTo>
                    <a:cubicBezTo>
                      <a:pt x="13" y="0"/>
                      <a:pt x="13" y="0"/>
                      <a:pt x="13" y="0"/>
                    </a:cubicBezTo>
                    <a:cubicBezTo>
                      <a:pt x="10" y="7"/>
                      <a:pt x="6" y="13"/>
                      <a:pt x="0" y="18"/>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5" name="Freeform 753"/>
              <p:cNvSpPr>
                <a:spLocks noEditPoints="1"/>
              </p:cNvSpPr>
              <p:nvPr/>
            </p:nvSpPr>
            <p:spPr bwMode="auto">
              <a:xfrm>
                <a:off x="3981" y="2108"/>
                <a:ext cx="269" cy="230"/>
              </a:xfrm>
              <a:custGeom>
                <a:avLst/>
                <a:gdLst>
                  <a:gd name="T0" fmla="*/ 103 w 114"/>
                  <a:gd name="T1" fmla="*/ 22 h 97"/>
                  <a:gd name="T2" fmla="*/ 49 w 114"/>
                  <a:gd name="T3" fmla="*/ 13 h 97"/>
                  <a:gd name="T4" fmla="*/ 37 w 114"/>
                  <a:gd name="T5" fmla="*/ 44 h 97"/>
                  <a:gd name="T6" fmla="*/ 0 w 114"/>
                  <a:gd name="T7" fmla="*/ 60 h 97"/>
                  <a:gd name="T8" fmla="*/ 41 w 114"/>
                  <a:gd name="T9" fmla="*/ 67 h 97"/>
                  <a:gd name="T10" fmla="*/ 93 w 114"/>
                  <a:gd name="T11" fmla="*/ 83 h 97"/>
                  <a:gd name="T12" fmla="*/ 103 w 114"/>
                  <a:gd name="T13" fmla="*/ 22 h 97"/>
                  <a:gd name="T14" fmla="*/ 83 w 114"/>
                  <a:gd name="T15" fmla="*/ 63 h 97"/>
                  <a:gd name="T16" fmla="*/ 54 w 114"/>
                  <a:gd name="T17" fmla="*/ 58 h 97"/>
                  <a:gd name="T18" fmla="*/ 59 w 114"/>
                  <a:gd name="T19" fmla="*/ 31 h 97"/>
                  <a:gd name="T20" fmla="*/ 88 w 114"/>
                  <a:gd name="T21" fmla="*/ 36 h 97"/>
                  <a:gd name="T22" fmla="*/ 83 w 114"/>
                  <a:gd name="T23" fmla="*/ 6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4" h="97">
                    <a:moveTo>
                      <a:pt x="103" y="22"/>
                    </a:moveTo>
                    <a:cubicBezTo>
                      <a:pt x="92" y="4"/>
                      <a:pt x="64" y="0"/>
                      <a:pt x="49" y="13"/>
                    </a:cubicBezTo>
                    <a:cubicBezTo>
                      <a:pt x="39" y="20"/>
                      <a:pt x="36" y="31"/>
                      <a:pt x="37" y="44"/>
                    </a:cubicBezTo>
                    <a:cubicBezTo>
                      <a:pt x="30" y="46"/>
                      <a:pt x="10" y="54"/>
                      <a:pt x="0" y="60"/>
                    </a:cubicBezTo>
                    <a:cubicBezTo>
                      <a:pt x="10" y="62"/>
                      <a:pt x="29" y="65"/>
                      <a:pt x="41" y="67"/>
                    </a:cubicBezTo>
                    <a:cubicBezTo>
                      <a:pt x="51" y="91"/>
                      <a:pt x="76" y="97"/>
                      <a:pt x="93" y="83"/>
                    </a:cubicBezTo>
                    <a:cubicBezTo>
                      <a:pt x="109" y="69"/>
                      <a:pt x="114" y="42"/>
                      <a:pt x="103" y="22"/>
                    </a:cubicBezTo>
                    <a:close/>
                    <a:moveTo>
                      <a:pt x="83" y="63"/>
                    </a:moveTo>
                    <a:cubicBezTo>
                      <a:pt x="74" y="69"/>
                      <a:pt x="61" y="67"/>
                      <a:pt x="54" y="58"/>
                    </a:cubicBezTo>
                    <a:cubicBezTo>
                      <a:pt x="48" y="50"/>
                      <a:pt x="49" y="37"/>
                      <a:pt x="59" y="31"/>
                    </a:cubicBezTo>
                    <a:cubicBezTo>
                      <a:pt x="68" y="25"/>
                      <a:pt x="81" y="27"/>
                      <a:pt x="88" y="36"/>
                    </a:cubicBezTo>
                    <a:cubicBezTo>
                      <a:pt x="94" y="44"/>
                      <a:pt x="92" y="57"/>
                      <a:pt x="83" y="63"/>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6" name="Freeform 754"/>
              <p:cNvSpPr/>
              <p:nvPr/>
            </p:nvSpPr>
            <p:spPr bwMode="auto">
              <a:xfrm>
                <a:off x="4210" y="2504"/>
                <a:ext cx="38" cy="17"/>
              </a:xfrm>
              <a:custGeom>
                <a:avLst/>
                <a:gdLst>
                  <a:gd name="T0" fmla="*/ 0 w 16"/>
                  <a:gd name="T1" fmla="*/ 2 h 7"/>
                  <a:gd name="T2" fmla="*/ 14 w 16"/>
                  <a:gd name="T3" fmla="*/ 7 h 7"/>
                  <a:gd name="T4" fmla="*/ 16 w 16"/>
                  <a:gd name="T5" fmla="*/ 4 h 7"/>
                  <a:gd name="T6" fmla="*/ 4 w 16"/>
                  <a:gd name="T7" fmla="*/ 0 h 7"/>
                  <a:gd name="T8" fmla="*/ 0 w 16"/>
                  <a:gd name="T9" fmla="*/ 2 h 7"/>
                </a:gdLst>
                <a:ahLst/>
                <a:cxnLst>
                  <a:cxn ang="0">
                    <a:pos x="T0" y="T1"/>
                  </a:cxn>
                  <a:cxn ang="0">
                    <a:pos x="T2" y="T3"/>
                  </a:cxn>
                  <a:cxn ang="0">
                    <a:pos x="T4" y="T5"/>
                  </a:cxn>
                  <a:cxn ang="0">
                    <a:pos x="T6" y="T7"/>
                  </a:cxn>
                  <a:cxn ang="0">
                    <a:pos x="T8" y="T9"/>
                  </a:cxn>
                </a:cxnLst>
                <a:rect l="0" t="0" r="r" b="b"/>
                <a:pathLst>
                  <a:path w="16" h="7">
                    <a:moveTo>
                      <a:pt x="0" y="2"/>
                    </a:moveTo>
                    <a:cubicBezTo>
                      <a:pt x="14" y="7"/>
                      <a:pt x="14" y="7"/>
                      <a:pt x="14" y="7"/>
                    </a:cubicBezTo>
                    <a:cubicBezTo>
                      <a:pt x="15" y="6"/>
                      <a:pt x="15" y="5"/>
                      <a:pt x="16" y="4"/>
                    </a:cubicBezTo>
                    <a:cubicBezTo>
                      <a:pt x="12" y="3"/>
                      <a:pt x="8" y="1"/>
                      <a:pt x="4" y="0"/>
                    </a:cubicBezTo>
                    <a:cubicBezTo>
                      <a:pt x="3" y="1"/>
                      <a:pt x="2" y="1"/>
                      <a:pt x="0" y="2"/>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7" name="Freeform 755"/>
              <p:cNvSpPr/>
              <p:nvPr/>
            </p:nvSpPr>
            <p:spPr bwMode="auto">
              <a:xfrm>
                <a:off x="4099" y="1816"/>
                <a:ext cx="177" cy="97"/>
              </a:xfrm>
              <a:custGeom>
                <a:avLst/>
                <a:gdLst>
                  <a:gd name="T0" fmla="*/ 31 w 75"/>
                  <a:gd name="T1" fmla="*/ 6 h 41"/>
                  <a:gd name="T2" fmla="*/ 0 w 75"/>
                  <a:gd name="T3" fmla="*/ 41 h 41"/>
                  <a:gd name="T4" fmla="*/ 75 w 75"/>
                  <a:gd name="T5" fmla="*/ 19 h 41"/>
                  <a:gd name="T6" fmla="*/ 31 w 75"/>
                  <a:gd name="T7" fmla="*/ 6 h 41"/>
                </a:gdLst>
                <a:ahLst/>
                <a:cxnLst>
                  <a:cxn ang="0">
                    <a:pos x="T0" y="T1"/>
                  </a:cxn>
                  <a:cxn ang="0">
                    <a:pos x="T2" y="T3"/>
                  </a:cxn>
                  <a:cxn ang="0">
                    <a:pos x="T4" y="T5"/>
                  </a:cxn>
                  <a:cxn ang="0">
                    <a:pos x="T6" y="T7"/>
                  </a:cxn>
                </a:cxnLst>
                <a:rect l="0" t="0" r="r" b="b"/>
                <a:pathLst>
                  <a:path w="75" h="41">
                    <a:moveTo>
                      <a:pt x="31" y="6"/>
                    </a:moveTo>
                    <a:cubicBezTo>
                      <a:pt x="10" y="13"/>
                      <a:pt x="0" y="33"/>
                      <a:pt x="0" y="41"/>
                    </a:cubicBezTo>
                    <a:cubicBezTo>
                      <a:pt x="24" y="37"/>
                      <a:pt x="60" y="26"/>
                      <a:pt x="75" y="19"/>
                    </a:cubicBezTo>
                    <a:cubicBezTo>
                      <a:pt x="72" y="11"/>
                      <a:pt x="52" y="0"/>
                      <a:pt x="31" y="6"/>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8" name="Freeform 756"/>
              <p:cNvSpPr/>
              <p:nvPr/>
            </p:nvSpPr>
            <p:spPr bwMode="auto">
              <a:xfrm>
                <a:off x="4201" y="2511"/>
                <a:ext cx="40" cy="19"/>
              </a:xfrm>
              <a:custGeom>
                <a:avLst/>
                <a:gdLst>
                  <a:gd name="T0" fmla="*/ 0 w 17"/>
                  <a:gd name="T1" fmla="*/ 3 h 8"/>
                  <a:gd name="T2" fmla="*/ 15 w 17"/>
                  <a:gd name="T3" fmla="*/ 8 h 8"/>
                  <a:gd name="T4" fmla="*/ 17 w 17"/>
                  <a:gd name="T5" fmla="*/ 5 h 8"/>
                  <a:gd name="T6" fmla="*/ 3 w 17"/>
                  <a:gd name="T7" fmla="*/ 0 h 8"/>
                  <a:gd name="T8" fmla="*/ 0 w 17"/>
                  <a:gd name="T9" fmla="*/ 3 h 8"/>
                </a:gdLst>
                <a:ahLst/>
                <a:cxnLst>
                  <a:cxn ang="0">
                    <a:pos x="T0" y="T1"/>
                  </a:cxn>
                  <a:cxn ang="0">
                    <a:pos x="T2" y="T3"/>
                  </a:cxn>
                  <a:cxn ang="0">
                    <a:pos x="T4" y="T5"/>
                  </a:cxn>
                  <a:cxn ang="0">
                    <a:pos x="T6" y="T7"/>
                  </a:cxn>
                  <a:cxn ang="0">
                    <a:pos x="T8" y="T9"/>
                  </a:cxn>
                </a:cxnLst>
                <a:rect l="0" t="0" r="r" b="b"/>
                <a:pathLst>
                  <a:path w="17" h="8">
                    <a:moveTo>
                      <a:pt x="0" y="3"/>
                    </a:moveTo>
                    <a:cubicBezTo>
                      <a:pt x="15" y="8"/>
                      <a:pt x="15" y="8"/>
                      <a:pt x="15" y="8"/>
                    </a:cubicBezTo>
                    <a:cubicBezTo>
                      <a:pt x="15" y="7"/>
                      <a:pt x="16" y="6"/>
                      <a:pt x="17" y="5"/>
                    </a:cubicBezTo>
                    <a:cubicBezTo>
                      <a:pt x="3" y="0"/>
                      <a:pt x="3" y="0"/>
                      <a:pt x="3" y="0"/>
                    </a:cubicBezTo>
                    <a:cubicBezTo>
                      <a:pt x="2" y="1"/>
                      <a:pt x="1" y="2"/>
                      <a:pt x="0" y="3"/>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9" name="Freeform 757"/>
              <p:cNvSpPr/>
              <p:nvPr/>
            </p:nvSpPr>
            <p:spPr bwMode="auto">
              <a:xfrm>
                <a:off x="4191" y="2521"/>
                <a:ext cx="43" cy="19"/>
              </a:xfrm>
              <a:custGeom>
                <a:avLst/>
                <a:gdLst>
                  <a:gd name="T0" fmla="*/ 0 w 18"/>
                  <a:gd name="T1" fmla="*/ 2 h 8"/>
                  <a:gd name="T2" fmla="*/ 16 w 18"/>
                  <a:gd name="T3" fmla="*/ 8 h 8"/>
                  <a:gd name="T4" fmla="*/ 18 w 18"/>
                  <a:gd name="T5" fmla="*/ 6 h 8"/>
                  <a:gd name="T6" fmla="*/ 2 w 18"/>
                  <a:gd name="T7" fmla="*/ 0 h 8"/>
                  <a:gd name="T8" fmla="*/ 0 w 18"/>
                  <a:gd name="T9" fmla="*/ 2 h 8"/>
                </a:gdLst>
                <a:ahLst/>
                <a:cxnLst>
                  <a:cxn ang="0">
                    <a:pos x="T0" y="T1"/>
                  </a:cxn>
                  <a:cxn ang="0">
                    <a:pos x="T2" y="T3"/>
                  </a:cxn>
                  <a:cxn ang="0">
                    <a:pos x="T4" y="T5"/>
                  </a:cxn>
                  <a:cxn ang="0">
                    <a:pos x="T6" y="T7"/>
                  </a:cxn>
                  <a:cxn ang="0">
                    <a:pos x="T8" y="T9"/>
                  </a:cxn>
                </a:cxnLst>
                <a:rect l="0" t="0" r="r" b="b"/>
                <a:pathLst>
                  <a:path w="18" h="8">
                    <a:moveTo>
                      <a:pt x="0" y="2"/>
                    </a:moveTo>
                    <a:cubicBezTo>
                      <a:pt x="16" y="8"/>
                      <a:pt x="16" y="8"/>
                      <a:pt x="16" y="8"/>
                    </a:cubicBezTo>
                    <a:cubicBezTo>
                      <a:pt x="16" y="8"/>
                      <a:pt x="17" y="7"/>
                      <a:pt x="18" y="6"/>
                    </a:cubicBezTo>
                    <a:cubicBezTo>
                      <a:pt x="2" y="0"/>
                      <a:pt x="2" y="0"/>
                      <a:pt x="2" y="0"/>
                    </a:cubicBezTo>
                    <a:cubicBezTo>
                      <a:pt x="2" y="1"/>
                      <a:pt x="1" y="1"/>
                      <a:pt x="0" y="2"/>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0" name="Freeform 758"/>
              <p:cNvSpPr/>
              <p:nvPr/>
            </p:nvSpPr>
            <p:spPr bwMode="auto">
              <a:xfrm>
                <a:off x="4184" y="2528"/>
                <a:ext cx="43" cy="24"/>
              </a:xfrm>
              <a:custGeom>
                <a:avLst/>
                <a:gdLst>
                  <a:gd name="T0" fmla="*/ 0 w 18"/>
                  <a:gd name="T1" fmla="*/ 3 h 10"/>
                  <a:gd name="T2" fmla="*/ 16 w 18"/>
                  <a:gd name="T3" fmla="*/ 10 h 10"/>
                  <a:gd name="T4" fmla="*/ 18 w 18"/>
                  <a:gd name="T5" fmla="*/ 7 h 10"/>
                  <a:gd name="T6" fmla="*/ 2 w 18"/>
                  <a:gd name="T7" fmla="*/ 0 h 10"/>
                  <a:gd name="T8" fmla="*/ 0 w 18"/>
                  <a:gd name="T9" fmla="*/ 3 h 10"/>
                </a:gdLst>
                <a:ahLst/>
                <a:cxnLst>
                  <a:cxn ang="0">
                    <a:pos x="T0" y="T1"/>
                  </a:cxn>
                  <a:cxn ang="0">
                    <a:pos x="T2" y="T3"/>
                  </a:cxn>
                  <a:cxn ang="0">
                    <a:pos x="T4" y="T5"/>
                  </a:cxn>
                  <a:cxn ang="0">
                    <a:pos x="T6" y="T7"/>
                  </a:cxn>
                  <a:cxn ang="0">
                    <a:pos x="T8" y="T9"/>
                  </a:cxn>
                </a:cxnLst>
                <a:rect l="0" t="0" r="r" b="b"/>
                <a:pathLst>
                  <a:path w="18" h="10">
                    <a:moveTo>
                      <a:pt x="0" y="3"/>
                    </a:moveTo>
                    <a:cubicBezTo>
                      <a:pt x="16" y="10"/>
                      <a:pt x="16" y="10"/>
                      <a:pt x="16" y="10"/>
                    </a:cubicBezTo>
                    <a:cubicBezTo>
                      <a:pt x="17" y="9"/>
                      <a:pt x="17" y="8"/>
                      <a:pt x="18" y="7"/>
                    </a:cubicBezTo>
                    <a:cubicBezTo>
                      <a:pt x="2" y="0"/>
                      <a:pt x="2" y="0"/>
                      <a:pt x="2" y="0"/>
                    </a:cubicBezTo>
                    <a:cubicBezTo>
                      <a:pt x="1" y="1"/>
                      <a:pt x="0" y="2"/>
                      <a:pt x="0" y="3"/>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1" name="Freeform 759"/>
              <p:cNvSpPr/>
              <p:nvPr/>
            </p:nvSpPr>
            <p:spPr bwMode="auto">
              <a:xfrm>
                <a:off x="4189" y="2903"/>
                <a:ext cx="64" cy="28"/>
              </a:xfrm>
              <a:custGeom>
                <a:avLst/>
                <a:gdLst>
                  <a:gd name="T0" fmla="*/ 0 w 27"/>
                  <a:gd name="T1" fmla="*/ 5 h 12"/>
                  <a:gd name="T2" fmla="*/ 4 w 27"/>
                  <a:gd name="T3" fmla="*/ 12 h 12"/>
                  <a:gd name="T4" fmla="*/ 27 w 27"/>
                  <a:gd name="T5" fmla="*/ 12 h 12"/>
                  <a:gd name="T6" fmla="*/ 22 w 27"/>
                  <a:gd name="T7" fmla="*/ 0 h 12"/>
                  <a:gd name="T8" fmla="*/ 0 w 27"/>
                  <a:gd name="T9" fmla="*/ 5 h 12"/>
                </a:gdLst>
                <a:ahLst/>
                <a:cxnLst>
                  <a:cxn ang="0">
                    <a:pos x="T0" y="T1"/>
                  </a:cxn>
                  <a:cxn ang="0">
                    <a:pos x="T2" y="T3"/>
                  </a:cxn>
                  <a:cxn ang="0">
                    <a:pos x="T4" y="T5"/>
                  </a:cxn>
                  <a:cxn ang="0">
                    <a:pos x="T6" y="T7"/>
                  </a:cxn>
                  <a:cxn ang="0">
                    <a:pos x="T8" y="T9"/>
                  </a:cxn>
                </a:cxnLst>
                <a:rect l="0" t="0" r="r" b="b"/>
                <a:pathLst>
                  <a:path w="27" h="12">
                    <a:moveTo>
                      <a:pt x="0" y="5"/>
                    </a:moveTo>
                    <a:cubicBezTo>
                      <a:pt x="2" y="7"/>
                      <a:pt x="3" y="10"/>
                      <a:pt x="4" y="12"/>
                    </a:cubicBezTo>
                    <a:cubicBezTo>
                      <a:pt x="27" y="12"/>
                      <a:pt x="27" y="12"/>
                      <a:pt x="27" y="12"/>
                    </a:cubicBezTo>
                    <a:cubicBezTo>
                      <a:pt x="25" y="8"/>
                      <a:pt x="24" y="4"/>
                      <a:pt x="22" y="0"/>
                    </a:cubicBezTo>
                    <a:cubicBezTo>
                      <a:pt x="15" y="2"/>
                      <a:pt x="7" y="4"/>
                      <a:pt x="0" y="5"/>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2" name="Freeform 760"/>
              <p:cNvSpPr/>
              <p:nvPr/>
            </p:nvSpPr>
            <p:spPr bwMode="auto">
              <a:xfrm>
                <a:off x="4087" y="2025"/>
                <a:ext cx="106" cy="88"/>
              </a:xfrm>
              <a:custGeom>
                <a:avLst/>
                <a:gdLst>
                  <a:gd name="T0" fmla="*/ 0 w 45"/>
                  <a:gd name="T1" fmla="*/ 27 h 37"/>
                  <a:gd name="T2" fmla="*/ 0 w 45"/>
                  <a:gd name="T3" fmla="*/ 27 h 37"/>
                  <a:gd name="T4" fmla="*/ 13 w 45"/>
                  <a:gd name="T5" fmla="*/ 37 h 37"/>
                  <a:gd name="T6" fmla="*/ 15 w 45"/>
                  <a:gd name="T7" fmla="*/ 36 h 37"/>
                  <a:gd name="T8" fmla="*/ 45 w 45"/>
                  <a:gd name="T9" fmla="*/ 7 h 37"/>
                  <a:gd name="T10" fmla="*/ 43 w 45"/>
                  <a:gd name="T11" fmla="*/ 0 h 37"/>
                  <a:gd name="T12" fmla="*/ 9 w 45"/>
                  <a:gd name="T13" fmla="*/ 10 h 37"/>
                  <a:gd name="T14" fmla="*/ 0 w 45"/>
                  <a:gd name="T15" fmla="*/ 2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37">
                    <a:moveTo>
                      <a:pt x="0" y="27"/>
                    </a:moveTo>
                    <a:cubicBezTo>
                      <a:pt x="0" y="27"/>
                      <a:pt x="0" y="27"/>
                      <a:pt x="0" y="27"/>
                    </a:cubicBezTo>
                    <a:cubicBezTo>
                      <a:pt x="4" y="31"/>
                      <a:pt x="8" y="34"/>
                      <a:pt x="13" y="37"/>
                    </a:cubicBezTo>
                    <a:cubicBezTo>
                      <a:pt x="13" y="37"/>
                      <a:pt x="14" y="36"/>
                      <a:pt x="15" y="36"/>
                    </a:cubicBezTo>
                    <a:cubicBezTo>
                      <a:pt x="24" y="27"/>
                      <a:pt x="43" y="8"/>
                      <a:pt x="45" y="7"/>
                    </a:cubicBezTo>
                    <a:cubicBezTo>
                      <a:pt x="44" y="5"/>
                      <a:pt x="44" y="3"/>
                      <a:pt x="43" y="0"/>
                    </a:cubicBezTo>
                    <a:cubicBezTo>
                      <a:pt x="30" y="5"/>
                      <a:pt x="18" y="8"/>
                      <a:pt x="9" y="10"/>
                    </a:cubicBezTo>
                    <a:cubicBezTo>
                      <a:pt x="6" y="17"/>
                      <a:pt x="3" y="22"/>
                      <a:pt x="0" y="27"/>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3" name="Freeform 761"/>
              <p:cNvSpPr/>
              <p:nvPr/>
            </p:nvSpPr>
            <p:spPr bwMode="auto">
              <a:xfrm>
                <a:off x="4177" y="2537"/>
                <a:ext cx="42" cy="26"/>
              </a:xfrm>
              <a:custGeom>
                <a:avLst/>
                <a:gdLst>
                  <a:gd name="T0" fmla="*/ 0 w 18"/>
                  <a:gd name="T1" fmla="*/ 2 h 11"/>
                  <a:gd name="T2" fmla="*/ 16 w 18"/>
                  <a:gd name="T3" fmla="*/ 11 h 11"/>
                  <a:gd name="T4" fmla="*/ 18 w 18"/>
                  <a:gd name="T5" fmla="*/ 7 h 11"/>
                  <a:gd name="T6" fmla="*/ 2 w 18"/>
                  <a:gd name="T7" fmla="*/ 0 h 11"/>
                  <a:gd name="T8" fmla="*/ 0 w 18"/>
                  <a:gd name="T9" fmla="*/ 2 h 11"/>
                </a:gdLst>
                <a:ahLst/>
                <a:cxnLst>
                  <a:cxn ang="0">
                    <a:pos x="T0" y="T1"/>
                  </a:cxn>
                  <a:cxn ang="0">
                    <a:pos x="T2" y="T3"/>
                  </a:cxn>
                  <a:cxn ang="0">
                    <a:pos x="T4" y="T5"/>
                  </a:cxn>
                  <a:cxn ang="0">
                    <a:pos x="T6" y="T7"/>
                  </a:cxn>
                  <a:cxn ang="0">
                    <a:pos x="T8" y="T9"/>
                  </a:cxn>
                </a:cxnLst>
                <a:rect l="0" t="0" r="r" b="b"/>
                <a:pathLst>
                  <a:path w="18" h="11">
                    <a:moveTo>
                      <a:pt x="0" y="2"/>
                    </a:moveTo>
                    <a:cubicBezTo>
                      <a:pt x="4" y="6"/>
                      <a:pt x="10" y="9"/>
                      <a:pt x="16" y="11"/>
                    </a:cubicBezTo>
                    <a:cubicBezTo>
                      <a:pt x="17" y="10"/>
                      <a:pt x="18" y="9"/>
                      <a:pt x="18" y="7"/>
                    </a:cubicBezTo>
                    <a:cubicBezTo>
                      <a:pt x="2" y="0"/>
                      <a:pt x="2" y="0"/>
                      <a:pt x="2" y="0"/>
                    </a:cubicBezTo>
                    <a:cubicBezTo>
                      <a:pt x="1" y="1"/>
                      <a:pt x="0" y="2"/>
                      <a:pt x="0" y="2"/>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4" name="Freeform 762"/>
              <p:cNvSpPr/>
              <p:nvPr/>
            </p:nvSpPr>
            <p:spPr bwMode="auto">
              <a:xfrm>
                <a:off x="4170" y="2874"/>
                <a:ext cx="68" cy="29"/>
              </a:xfrm>
              <a:custGeom>
                <a:avLst/>
                <a:gdLst>
                  <a:gd name="T0" fmla="*/ 5 w 29"/>
                  <a:gd name="T1" fmla="*/ 12 h 12"/>
                  <a:gd name="T2" fmla="*/ 29 w 29"/>
                  <a:gd name="T3" fmla="*/ 8 h 12"/>
                  <a:gd name="T4" fmla="*/ 26 w 29"/>
                  <a:gd name="T5" fmla="*/ 0 h 12"/>
                  <a:gd name="T6" fmla="*/ 0 w 29"/>
                  <a:gd name="T7" fmla="*/ 6 h 12"/>
                  <a:gd name="T8" fmla="*/ 5 w 29"/>
                  <a:gd name="T9" fmla="*/ 12 h 12"/>
                </a:gdLst>
                <a:ahLst/>
                <a:cxnLst>
                  <a:cxn ang="0">
                    <a:pos x="T0" y="T1"/>
                  </a:cxn>
                  <a:cxn ang="0">
                    <a:pos x="T2" y="T3"/>
                  </a:cxn>
                  <a:cxn ang="0">
                    <a:pos x="T4" y="T5"/>
                  </a:cxn>
                  <a:cxn ang="0">
                    <a:pos x="T6" y="T7"/>
                  </a:cxn>
                  <a:cxn ang="0">
                    <a:pos x="T8" y="T9"/>
                  </a:cxn>
                </a:cxnLst>
                <a:rect l="0" t="0" r="r" b="b"/>
                <a:pathLst>
                  <a:path w="29" h="12">
                    <a:moveTo>
                      <a:pt x="5" y="12"/>
                    </a:moveTo>
                    <a:cubicBezTo>
                      <a:pt x="13" y="11"/>
                      <a:pt x="21" y="10"/>
                      <a:pt x="29" y="8"/>
                    </a:cubicBezTo>
                    <a:cubicBezTo>
                      <a:pt x="28" y="5"/>
                      <a:pt x="27" y="3"/>
                      <a:pt x="26" y="0"/>
                    </a:cubicBezTo>
                    <a:cubicBezTo>
                      <a:pt x="17" y="3"/>
                      <a:pt x="9" y="5"/>
                      <a:pt x="0" y="6"/>
                    </a:cubicBezTo>
                    <a:cubicBezTo>
                      <a:pt x="2" y="8"/>
                      <a:pt x="3" y="10"/>
                      <a:pt x="5" y="12"/>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5" name="Freeform 763"/>
              <p:cNvSpPr/>
              <p:nvPr/>
            </p:nvSpPr>
            <p:spPr bwMode="auto">
              <a:xfrm>
                <a:off x="4203" y="2609"/>
                <a:ext cx="31" cy="76"/>
              </a:xfrm>
              <a:custGeom>
                <a:avLst/>
                <a:gdLst>
                  <a:gd name="T0" fmla="*/ 3 w 13"/>
                  <a:gd name="T1" fmla="*/ 0 h 32"/>
                  <a:gd name="T2" fmla="*/ 1 w 13"/>
                  <a:gd name="T3" fmla="*/ 31 h 32"/>
                  <a:gd name="T4" fmla="*/ 6 w 13"/>
                  <a:gd name="T5" fmla="*/ 32 h 32"/>
                  <a:gd name="T6" fmla="*/ 13 w 13"/>
                  <a:gd name="T7" fmla="*/ 2 h 32"/>
                  <a:gd name="T8" fmla="*/ 3 w 13"/>
                  <a:gd name="T9" fmla="*/ 0 h 32"/>
                </a:gdLst>
                <a:ahLst/>
                <a:cxnLst>
                  <a:cxn ang="0">
                    <a:pos x="T0" y="T1"/>
                  </a:cxn>
                  <a:cxn ang="0">
                    <a:pos x="T2" y="T3"/>
                  </a:cxn>
                  <a:cxn ang="0">
                    <a:pos x="T4" y="T5"/>
                  </a:cxn>
                  <a:cxn ang="0">
                    <a:pos x="T6" y="T7"/>
                  </a:cxn>
                  <a:cxn ang="0">
                    <a:pos x="T8" y="T9"/>
                  </a:cxn>
                </a:cxnLst>
                <a:rect l="0" t="0" r="r" b="b"/>
                <a:pathLst>
                  <a:path w="13" h="32">
                    <a:moveTo>
                      <a:pt x="3" y="0"/>
                    </a:moveTo>
                    <a:cubicBezTo>
                      <a:pt x="0" y="11"/>
                      <a:pt x="0" y="22"/>
                      <a:pt x="1" y="31"/>
                    </a:cubicBezTo>
                    <a:cubicBezTo>
                      <a:pt x="3" y="31"/>
                      <a:pt x="4" y="31"/>
                      <a:pt x="6" y="32"/>
                    </a:cubicBezTo>
                    <a:cubicBezTo>
                      <a:pt x="6" y="23"/>
                      <a:pt x="8" y="12"/>
                      <a:pt x="13" y="2"/>
                    </a:cubicBezTo>
                    <a:cubicBezTo>
                      <a:pt x="9" y="2"/>
                      <a:pt x="6" y="1"/>
                      <a:pt x="3"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6" name="Freeform 764"/>
              <p:cNvSpPr/>
              <p:nvPr/>
            </p:nvSpPr>
            <p:spPr bwMode="auto">
              <a:xfrm>
                <a:off x="4123" y="2447"/>
                <a:ext cx="101" cy="31"/>
              </a:xfrm>
              <a:custGeom>
                <a:avLst/>
                <a:gdLst>
                  <a:gd name="T0" fmla="*/ 43 w 43"/>
                  <a:gd name="T1" fmla="*/ 3 h 13"/>
                  <a:gd name="T2" fmla="*/ 27 w 43"/>
                  <a:gd name="T3" fmla="*/ 0 h 13"/>
                  <a:gd name="T4" fmla="*/ 0 w 43"/>
                  <a:gd name="T5" fmla="*/ 5 h 13"/>
                  <a:gd name="T6" fmla="*/ 0 w 43"/>
                  <a:gd name="T7" fmla="*/ 11 h 13"/>
                  <a:gd name="T8" fmla="*/ 26 w 43"/>
                  <a:gd name="T9" fmla="*/ 13 h 13"/>
                  <a:gd name="T10" fmla="*/ 43 w 43"/>
                  <a:gd name="T11" fmla="*/ 3 h 13"/>
                </a:gdLst>
                <a:ahLst/>
                <a:cxnLst>
                  <a:cxn ang="0">
                    <a:pos x="T0" y="T1"/>
                  </a:cxn>
                  <a:cxn ang="0">
                    <a:pos x="T2" y="T3"/>
                  </a:cxn>
                  <a:cxn ang="0">
                    <a:pos x="T4" y="T5"/>
                  </a:cxn>
                  <a:cxn ang="0">
                    <a:pos x="T6" y="T7"/>
                  </a:cxn>
                  <a:cxn ang="0">
                    <a:pos x="T8" y="T9"/>
                  </a:cxn>
                  <a:cxn ang="0">
                    <a:pos x="T10" y="T11"/>
                  </a:cxn>
                </a:cxnLst>
                <a:rect l="0" t="0" r="r" b="b"/>
                <a:pathLst>
                  <a:path w="43" h="13">
                    <a:moveTo>
                      <a:pt x="43" y="3"/>
                    </a:moveTo>
                    <a:cubicBezTo>
                      <a:pt x="38" y="2"/>
                      <a:pt x="33" y="1"/>
                      <a:pt x="27" y="0"/>
                    </a:cubicBezTo>
                    <a:cubicBezTo>
                      <a:pt x="19" y="4"/>
                      <a:pt x="8" y="6"/>
                      <a:pt x="0" y="5"/>
                    </a:cubicBezTo>
                    <a:cubicBezTo>
                      <a:pt x="0" y="7"/>
                      <a:pt x="0" y="9"/>
                      <a:pt x="0" y="11"/>
                    </a:cubicBezTo>
                    <a:cubicBezTo>
                      <a:pt x="11" y="10"/>
                      <a:pt x="19" y="11"/>
                      <a:pt x="26" y="13"/>
                    </a:cubicBezTo>
                    <a:cubicBezTo>
                      <a:pt x="31" y="9"/>
                      <a:pt x="37" y="6"/>
                      <a:pt x="43" y="3"/>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7" name="Freeform 765"/>
              <p:cNvSpPr/>
              <p:nvPr/>
            </p:nvSpPr>
            <p:spPr bwMode="auto">
              <a:xfrm>
                <a:off x="4108" y="2184"/>
                <a:ext cx="81" cy="73"/>
              </a:xfrm>
              <a:custGeom>
                <a:avLst/>
                <a:gdLst>
                  <a:gd name="T0" fmla="*/ 8 w 34"/>
                  <a:gd name="T1" fmla="*/ 4 h 31"/>
                  <a:gd name="T2" fmla="*/ 5 w 34"/>
                  <a:gd name="T3" fmla="*/ 24 h 31"/>
                  <a:gd name="T4" fmla="*/ 26 w 34"/>
                  <a:gd name="T5" fmla="*/ 27 h 31"/>
                  <a:gd name="T6" fmla="*/ 29 w 34"/>
                  <a:gd name="T7" fmla="*/ 7 h 31"/>
                  <a:gd name="T8" fmla="*/ 8 w 34"/>
                  <a:gd name="T9" fmla="*/ 4 h 31"/>
                </a:gdLst>
                <a:ahLst/>
                <a:cxnLst>
                  <a:cxn ang="0">
                    <a:pos x="T0" y="T1"/>
                  </a:cxn>
                  <a:cxn ang="0">
                    <a:pos x="T2" y="T3"/>
                  </a:cxn>
                  <a:cxn ang="0">
                    <a:pos x="T4" y="T5"/>
                  </a:cxn>
                  <a:cxn ang="0">
                    <a:pos x="T6" y="T7"/>
                  </a:cxn>
                  <a:cxn ang="0">
                    <a:pos x="T8" y="T9"/>
                  </a:cxn>
                </a:cxnLst>
                <a:rect l="0" t="0" r="r" b="b"/>
                <a:pathLst>
                  <a:path w="34" h="31">
                    <a:moveTo>
                      <a:pt x="8" y="4"/>
                    </a:moveTo>
                    <a:cubicBezTo>
                      <a:pt x="1" y="9"/>
                      <a:pt x="0" y="18"/>
                      <a:pt x="5" y="24"/>
                    </a:cubicBezTo>
                    <a:cubicBezTo>
                      <a:pt x="10" y="30"/>
                      <a:pt x="19" y="31"/>
                      <a:pt x="26" y="27"/>
                    </a:cubicBezTo>
                    <a:cubicBezTo>
                      <a:pt x="33" y="22"/>
                      <a:pt x="34" y="13"/>
                      <a:pt x="29" y="7"/>
                    </a:cubicBezTo>
                    <a:cubicBezTo>
                      <a:pt x="24" y="1"/>
                      <a:pt x="15" y="0"/>
                      <a:pt x="8" y="4"/>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8" name="Freeform 766"/>
              <p:cNvSpPr/>
              <p:nvPr/>
            </p:nvSpPr>
            <p:spPr bwMode="auto">
              <a:xfrm>
                <a:off x="4158" y="2585"/>
                <a:ext cx="43" cy="28"/>
              </a:xfrm>
              <a:custGeom>
                <a:avLst/>
                <a:gdLst>
                  <a:gd name="T0" fmla="*/ 18 w 18"/>
                  <a:gd name="T1" fmla="*/ 8 h 12"/>
                  <a:gd name="T2" fmla="*/ 2 w 18"/>
                  <a:gd name="T3" fmla="*/ 0 h 12"/>
                  <a:gd name="T4" fmla="*/ 0 w 18"/>
                  <a:gd name="T5" fmla="*/ 7 h 12"/>
                  <a:gd name="T6" fmla="*/ 18 w 18"/>
                  <a:gd name="T7" fmla="*/ 12 h 12"/>
                  <a:gd name="T8" fmla="*/ 18 w 18"/>
                  <a:gd name="T9" fmla="*/ 8 h 12"/>
                </a:gdLst>
                <a:ahLst/>
                <a:cxnLst>
                  <a:cxn ang="0">
                    <a:pos x="T0" y="T1"/>
                  </a:cxn>
                  <a:cxn ang="0">
                    <a:pos x="T2" y="T3"/>
                  </a:cxn>
                  <a:cxn ang="0">
                    <a:pos x="T4" y="T5"/>
                  </a:cxn>
                  <a:cxn ang="0">
                    <a:pos x="T6" y="T7"/>
                  </a:cxn>
                  <a:cxn ang="0">
                    <a:pos x="T8" y="T9"/>
                  </a:cxn>
                </a:cxnLst>
                <a:rect l="0" t="0" r="r" b="b"/>
                <a:pathLst>
                  <a:path w="18" h="12">
                    <a:moveTo>
                      <a:pt x="18" y="8"/>
                    </a:moveTo>
                    <a:cubicBezTo>
                      <a:pt x="13" y="6"/>
                      <a:pt x="7" y="3"/>
                      <a:pt x="2" y="0"/>
                    </a:cubicBezTo>
                    <a:cubicBezTo>
                      <a:pt x="1" y="2"/>
                      <a:pt x="1" y="5"/>
                      <a:pt x="0" y="7"/>
                    </a:cubicBezTo>
                    <a:cubicBezTo>
                      <a:pt x="18" y="12"/>
                      <a:pt x="18" y="12"/>
                      <a:pt x="18" y="12"/>
                    </a:cubicBezTo>
                    <a:cubicBezTo>
                      <a:pt x="18" y="11"/>
                      <a:pt x="18" y="10"/>
                      <a:pt x="18" y="8"/>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9" name="Freeform 767"/>
              <p:cNvSpPr/>
              <p:nvPr/>
            </p:nvSpPr>
            <p:spPr bwMode="auto">
              <a:xfrm>
                <a:off x="4158" y="2606"/>
                <a:ext cx="40" cy="19"/>
              </a:xfrm>
              <a:custGeom>
                <a:avLst/>
                <a:gdLst>
                  <a:gd name="T0" fmla="*/ 17 w 17"/>
                  <a:gd name="T1" fmla="*/ 5 h 8"/>
                  <a:gd name="T2" fmla="*/ 0 w 17"/>
                  <a:gd name="T3" fmla="*/ 0 h 8"/>
                  <a:gd name="T4" fmla="*/ 0 w 17"/>
                  <a:gd name="T5" fmla="*/ 5 h 8"/>
                  <a:gd name="T6" fmla="*/ 17 w 17"/>
                  <a:gd name="T7" fmla="*/ 8 h 8"/>
                  <a:gd name="T8" fmla="*/ 17 w 17"/>
                  <a:gd name="T9" fmla="*/ 5 h 8"/>
                </a:gdLst>
                <a:ahLst/>
                <a:cxnLst>
                  <a:cxn ang="0">
                    <a:pos x="T0" y="T1"/>
                  </a:cxn>
                  <a:cxn ang="0">
                    <a:pos x="T2" y="T3"/>
                  </a:cxn>
                  <a:cxn ang="0">
                    <a:pos x="T4" y="T5"/>
                  </a:cxn>
                  <a:cxn ang="0">
                    <a:pos x="T6" y="T7"/>
                  </a:cxn>
                  <a:cxn ang="0">
                    <a:pos x="T8" y="T9"/>
                  </a:cxn>
                </a:cxnLst>
                <a:rect l="0" t="0" r="r" b="b"/>
                <a:pathLst>
                  <a:path w="17" h="8">
                    <a:moveTo>
                      <a:pt x="17" y="5"/>
                    </a:moveTo>
                    <a:cubicBezTo>
                      <a:pt x="0" y="0"/>
                      <a:pt x="0" y="0"/>
                      <a:pt x="0" y="0"/>
                    </a:cubicBezTo>
                    <a:cubicBezTo>
                      <a:pt x="0" y="1"/>
                      <a:pt x="0" y="3"/>
                      <a:pt x="0" y="5"/>
                    </a:cubicBezTo>
                    <a:cubicBezTo>
                      <a:pt x="17" y="8"/>
                      <a:pt x="17" y="8"/>
                      <a:pt x="17" y="8"/>
                    </a:cubicBezTo>
                    <a:cubicBezTo>
                      <a:pt x="17" y="7"/>
                      <a:pt x="17" y="6"/>
                      <a:pt x="17" y="5"/>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0" name="Freeform 768"/>
              <p:cNvSpPr/>
              <p:nvPr/>
            </p:nvSpPr>
            <p:spPr bwMode="auto">
              <a:xfrm>
                <a:off x="4175" y="2694"/>
                <a:ext cx="37" cy="45"/>
              </a:xfrm>
              <a:custGeom>
                <a:avLst/>
                <a:gdLst>
                  <a:gd name="T0" fmla="*/ 0 w 16"/>
                  <a:gd name="T1" fmla="*/ 1 h 19"/>
                  <a:gd name="T2" fmla="*/ 12 w 16"/>
                  <a:gd name="T3" fmla="*/ 19 h 19"/>
                  <a:gd name="T4" fmla="*/ 16 w 16"/>
                  <a:gd name="T5" fmla="*/ 0 h 19"/>
                  <a:gd name="T6" fmla="*/ 0 w 16"/>
                  <a:gd name="T7" fmla="*/ 1 h 19"/>
                </a:gdLst>
                <a:ahLst/>
                <a:cxnLst>
                  <a:cxn ang="0">
                    <a:pos x="T0" y="T1"/>
                  </a:cxn>
                  <a:cxn ang="0">
                    <a:pos x="T2" y="T3"/>
                  </a:cxn>
                  <a:cxn ang="0">
                    <a:pos x="T4" y="T5"/>
                  </a:cxn>
                  <a:cxn ang="0">
                    <a:pos x="T6" y="T7"/>
                  </a:cxn>
                </a:cxnLst>
                <a:rect l="0" t="0" r="r" b="b"/>
                <a:pathLst>
                  <a:path w="16" h="19">
                    <a:moveTo>
                      <a:pt x="0" y="1"/>
                    </a:moveTo>
                    <a:cubicBezTo>
                      <a:pt x="4" y="8"/>
                      <a:pt x="8" y="14"/>
                      <a:pt x="12" y="19"/>
                    </a:cubicBezTo>
                    <a:cubicBezTo>
                      <a:pt x="12" y="12"/>
                      <a:pt x="14" y="6"/>
                      <a:pt x="16" y="0"/>
                    </a:cubicBezTo>
                    <a:cubicBezTo>
                      <a:pt x="11" y="0"/>
                      <a:pt x="6" y="0"/>
                      <a:pt x="0" y="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1" name="Freeform 769"/>
              <p:cNvSpPr/>
              <p:nvPr/>
            </p:nvSpPr>
            <p:spPr bwMode="auto">
              <a:xfrm>
                <a:off x="4158" y="2620"/>
                <a:ext cx="40" cy="17"/>
              </a:xfrm>
              <a:custGeom>
                <a:avLst/>
                <a:gdLst>
                  <a:gd name="T0" fmla="*/ 0 w 17"/>
                  <a:gd name="T1" fmla="*/ 0 h 7"/>
                  <a:gd name="T2" fmla="*/ 1 w 17"/>
                  <a:gd name="T3" fmla="*/ 5 h 7"/>
                  <a:gd name="T4" fmla="*/ 16 w 17"/>
                  <a:gd name="T5" fmla="*/ 7 h 7"/>
                  <a:gd name="T6" fmla="*/ 17 w 17"/>
                  <a:gd name="T7" fmla="*/ 3 h 7"/>
                  <a:gd name="T8" fmla="*/ 0 w 17"/>
                  <a:gd name="T9" fmla="*/ 0 h 7"/>
                </a:gdLst>
                <a:ahLst/>
                <a:cxnLst>
                  <a:cxn ang="0">
                    <a:pos x="T0" y="T1"/>
                  </a:cxn>
                  <a:cxn ang="0">
                    <a:pos x="T2" y="T3"/>
                  </a:cxn>
                  <a:cxn ang="0">
                    <a:pos x="T4" y="T5"/>
                  </a:cxn>
                  <a:cxn ang="0">
                    <a:pos x="T6" y="T7"/>
                  </a:cxn>
                  <a:cxn ang="0">
                    <a:pos x="T8" y="T9"/>
                  </a:cxn>
                </a:cxnLst>
                <a:rect l="0" t="0" r="r" b="b"/>
                <a:pathLst>
                  <a:path w="17" h="7">
                    <a:moveTo>
                      <a:pt x="0" y="0"/>
                    </a:moveTo>
                    <a:cubicBezTo>
                      <a:pt x="0" y="2"/>
                      <a:pt x="0" y="4"/>
                      <a:pt x="1" y="5"/>
                    </a:cubicBezTo>
                    <a:cubicBezTo>
                      <a:pt x="16" y="7"/>
                      <a:pt x="16" y="7"/>
                      <a:pt x="16" y="7"/>
                    </a:cubicBezTo>
                    <a:cubicBezTo>
                      <a:pt x="16" y="5"/>
                      <a:pt x="16" y="4"/>
                      <a:pt x="17" y="3"/>
                    </a:cubicBezTo>
                    <a:lnTo>
                      <a:pt x="0" y="0"/>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2" name="Freeform 770"/>
              <p:cNvSpPr/>
              <p:nvPr/>
            </p:nvSpPr>
            <p:spPr bwMode="auto">
              <a:xfrm>
                <a:off x="4054" y="2749"/>
                <a:ext cx="173" cy="130"/>
              </a:xfrm>
              <a:custGeom>
                <a:avLst/>
                <a:gdLst>
                  <a:gd name="T0" fmla="*/ 46 w 73"/>
                  <a:gd name="T1" fmla="*/ 0 h 55"/>
                  <a:gd name="T2" fmla="*/ 0 w 73"/>
                  <a:gd name="T3" fmla="*/ 25 h 55"/>
                  <a:gd name="T4" fmla="*/ 12 w 73"/>
                  <a:gd name="T5" fmla="*/ 30 h 55"/>
                  <a:gd name="T6" fmla="*/ 57 w 73"/>
                  <a:gd name="T7" fmla="*/ 27 h 55"/>
                  <a:gd name="T8" fmla="*/ 43 w 73"/>
                  <a:gd name="T9" fmla="*/ 52 h 55"/>
                  <a:gd name="T10" fmla="*/ 45 w 73"/>
                  <a:gd name="T11" fmla="*/ 55 h 55"/>
                  <a:gd name="T12" fmla="*/ 73 w 73"/>
                  <a:gd name="T13" fmla="*/ 48 h 55"/>
                  <a:gd name="T14" fmla="*/ 64 w 73"/>
                  <a:gd name="T15" fmla="*/ 13 h 55"/>
                  <a:gd name="T16" fmla="*/ 46 w 73"/>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55">
                    <a:moveTo>
                      <a:pt x="46" y="0"/>
                    </a:moveTo>
                    <a:cubicBezTo>
                      <a:pt x="29" y="2"/>
                      <a:pt x="10" y="14"/>
                      <a:pt x="0" y="25"/>
                    </a:cubicBezTo>
                    <a:cubicBezTo>
                      <a:pt x="4" y="26"/>
                      <a:pt x="8" y="28"/>
                      <a:pt x="12" y="30"/>
                    </a:cubicBezTo>
                    <a:cubicBezTo>
                      <a:pt x="25" y="19"/>
                      <a:pt x="50" y="11"/>
                      <a:pt x="57" y="27"/>
                    </a:cubicBezTo>
                    <a:cubicBezTo>
                      <a:pt x="64" y="40"/>
                      <a:pt x="54" y="48"/>
                      <a:pt x="43" y="52"/>
                    </a:cubicBezTo>
                    <a:cubicBezTo>
                      <a:pt x="44" y="53"/>
                      <a:pt x="44" y="54"/>
                      <a:pt x="45" y="55"/>
                    </a:cubicBezTo>
                    <a:cubicBezTo>
                      <a:pt x="55" y="53"/>
                      <a:pt x="64" y="51"/>
                      <a:pt x="73" y="48"/>
                    </a:cubicBezTo>
                    <a:cubicBezTo>
                      <a:pt x="69" y="37"/>
                      <a:pt x="66" y="25"/>
                      <a:pt x="64" y="13"/>
                    </a:cubicBezTo>
                    <a:cubicBezTo>
                      <a:pt x="57" y="10"/>
                      <a:pt x="51" y="5"/>
                      <a:pt x="46" y="0"/>
                    </a:cubicBez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3" name="Freeform 771"/>
              <p:cNvSpPr/>
              <p:nvPr/>
            </p:nvSpPr>
            <p:spPr bwMode="auto">
              <a:xfrm>
                <a:off x="4118" y="2563"/>
                <a:ext cx="85" cy="207"/>
              </a:xfrm>
              <a:custGeom>
                <a:avLst/>
                <a:gdLst>
                  <a:gd name="T0" fmla="*/ 36 w 36"/>
                  <a:gd name="T1" fmla="*/ 87 h 87"/>
                  <a:gd name="T2" fmla="*/ 36 w 36"/>
                  <a:gd name="T3" fmla="*/ 80 h 87"/>
                  <a:gd name="T4" fmla="*/ 14 w 36"/>
                  <a:gd name="T5" fmla="*/ 6 h 87"/>
                  <a:gd name="T6" fmla="*/ 8 w 36"/>
                  <a:gd name="T7" fmla="*/ 0 h 87"/>
                  <a:gd name="T8" fmla="*/ 36 w 36"/>
                  <a:gd name="T9" fmla="*/ 87 h 87"/>
                </a:gdLst>
                <a:ahLst/>
                <a:cxnLst>
                  <a:cxn ang="0">
                    <a:pos x="T0" y="T1"/>
                  </a:cxn>
                  <a:cxn ang="0">
                    <a:pos x="T2" y="T3"/>
                  </a:cxn>
                  <a:cxn ang="0">
                    <a:pos x="T4" y="T5"/>
                  </a:cxn>
                  <a:cxn ang="0">
                    <a:pos x="T6" y="T7"/>
                  </a:cxn>
                  <a:cxn ang="0">
                    <a:pos x="T8" y="T9"/>
                  </a:cxn>
                </a:cxnLst>
                <a:rect l="0" t="0" r="r" b="b"/>
                <a:pathLst>
                  <a:path w="36" h="87">
                    <a:moveTo>
                      <a:pt x="36" y="87"/>
                    </a:moveTo>
                    <a:cubicBezTo>
                      <a:pt x="36" y="85"/>
                      <a:pt x="36" y="82"/>
                      <a:pt x="36" y="80"/>
                    </a:cubicBezTo>
                    <a:cubicBezTo>
                      <a:pt x="20" y="65"/>
                      <a:pt x="8" y="28"/>
                      <a:pt x="14" y="6"/>
                    </a:cubicBezTo>
                    <a:cubicBezTo>
                      <a:pt x="12" y="4"/>
                      <a:pt x="10" y="2"/>
                      <a:pt x="8" y="0"/>
                    </a:cubicBezTo>
                    <a:cubicBezTo>
                      <a:pt x="0" y="34"/>
                      <a:pt x="11" y="71"/>
                      <a:pt x="36" y="87"/>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4" name="Freeform 772"/>
              <p:cNvSpPr/>
              <p:nvPr/>
            </p:nvSpPr>
            <p:spPr bwMode="auto">
              <a:xfrm>
                <a:off x="4160" y="2637"/>
                <a:ext cx="36" cy="10"/>
              </a:xfrm>
              <a:custGeom>
                <a:avLst/>
                <a:gdLst>
                  <a:gd name="T0" fmla="*/ 15 w 15"/>
                  <a:gd name="T1" fmla="*/ 1 h 4"/>
                  <a:gd name="T2" fmla="*/ 0 w 15"/>
                  <a:gd name="T3" fmla="*/ 0 h 4"/>
                  <a:gd name="T4" fmla="*/ 0 w 15"/>
                  <a:gd name="T5" fmla="*/ 3 h 4"/>
                  <a:gd name="T6" fmla="*/ 15 w 15"/>
                  <a:gd name="T7" fmla="*/ 4 h 4"/>
                  <a:gd name="T8" fmla="*/ 15 w 15"/>
                  <a:gd name="T9" fmla="*/ 1 h 4"/>
                </a:gdLst>
                <a:ahLst/>
                <a:cxnLst>
                  <a:cxn ang="0">
                    <a:pos x="T0" y="T1"/>
                  </a:cxn>
                  <a:cxn ang="0">
                    <a:pos x="T2" y="T3"/>
                  </a:cxn>
                  <a:cxn ang="0">
                    <a:pos x="T4" y="T5"/>
                  </a:cxn>
                  <a:cxn ang="0">
                    <a:pos x="T6" y="T7"/>
                  </a:cxn>
                  <a:cxn ang="0">
                    <a:pos x="T8" y="T9"/>
                  </a:cxn>
                </a:cxnLst>
                <a:rect l="0" t="0" r="r" b="b"/>
                <a:pathLst>
                  <a:path w="15" h="4">
                    <a:moveTo>
                      <a:pt x="15" y="1"/>
                    </a:moveTo>
                    <a:cubicBezTo>
                      <a:pt x="0" y="0"/>
                      <a:pt x="0" y="0"/>
                      <a:pt x="0" y="0"/>
                    </a:cubicBezTo>
                    <a:cubicBezTo>
                      <a:pt x="0" y="1"/>
                      <a:pt x="0" y="2"/>
                      <a:pt x="0" y="3"/>
                    </a:cubicBezTo>
                    <a:cubicBezTo>
                      <a:pt x="15" y="4"/>
                      <a:pt x="15" y="4"/>
                      <a:pt x="15" y="4"/>
                    </a:cubicBezTo>
                    <a:cubicBezTo>
                      <a:pt x="15" y="3"/>
                      <a:pt x="15" y="2"/>
                      <a:pt x="15" y="1"/>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5" name="Freeform 773"/>
              <p:cNvSpPr/>
              <p:nvPr/>
            </p:nvSpPr>
            <p:spPr bwMode="auto">
              <a:xfrm>
                <a:off x="4163" y="2649"/>
                <a:ext cx="33" cy="9"/>
              </a:xfrm>
              <a:custGeom>
                <a:avLst/>
                <a:gdLst>
                  <a:gd name="T0" fmla="*/ 0 w 14"/>
                  <a:gd name="T1" fmla="*/ 0 h 4"/>
                  <a:gd name="T2" fmla="*/ 0 w 14"/>
                  <a:gd name="T3" fmla="*/ 4 h 4"/>
                  <a:gd name="T4" fmla="*/ 14 w 14"/>
                  <a:gd name="T5" fmla="*/ 4 h 4"/>
                  <a:gd name="T6" fmla="*/ 14 w 14"/>
                  <a:gd name="T7" fmla="*/ 1 h 4"/>
                  <a:gd name="T8" fmla="*/ 0 w 14"/>
                  <a:gd name="T9" fmla="*/ 0 h 4"/>
                </a:gdLst>
                <a:ahLst/>
                <a:cxnLst>
                  <a:cxn ang="0">
                    <a:pos x="T0" y="T1"/>
                  </a:cxn>
                  <a:cxn ang="0">
                    <a:pos x="T2" y="T3"/>
                  </a:cxn>
                  <a:cxn ang="0">
                    <a:pos x="T4" y="T5"/>
                  </a:cxn>
                  <a:cxn ang="0">
                    <a:pos x="T6" y="T7"/>
                  </a:cxn>
                  <a:cxn ang="0">
                    <a:pos x="T8" y="T9"/>
                  </a:cxn>
                </a:cxnLst>
                <a:rect l="0" t="0" r="r" b="b"/>
                <a:pathLst>
                  <a:path w="14" h="4">
                    <a:moveTo>
                      <a:pt x="0" y="0"/>
                    </a:moveTo>
                    <a:cubicBezTo>
                      <a:pt x="0" y="1"/>
                      <a:pt x="0" y="3"/>
                      <a:pt x="0" y="4"/>
                    </a:cubicBezTo>
                    <a:cubicBezTo>
                      <a:pt x="14" y="4"/>
                      <a:pt x="14" y="4"/>
                      <a:pt x="14" y="4"/>
                    </a:cubicBezTo>
                    <a:cubicBezTo>
                      <a:pt x="14" y="3"/>
                      <a:pt x="14" y="2"/>
                      <a:pt x="14" y="1"/>
                    </a:cubicBezTo>
                    <a:lnTo>
                      <a:pt x="0" y="0"/>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6" name="Freeform 774"/>
              <p:cNvSpPr/>
              <p:nvPr/>
            </p:nvSpPr>
            <p:spPr bwMode="auto">
              <a:xfrm>
                <a:off x="3912" y="1640"/>
                <a:ext cx="296" cy="332"/>
              </a:xfrm>
              <a:custGeom>
                <a:avLst/>
                <a:gdLst>
                  <a:gd name="T0" fmla="*/ 25 w 125"/>
                  <a:gd name="T1" fmla="*/ 9 h 140"/>
                  <a:gd name="T2" fmla="*/ 22 w 125"/>
                  <a:gd name="T3" fmla="*/ 23 h 140"/>
                  <a:gd name="T4" fmla="*/ 96 w 125"/>
                  <a:gd name="T5" fmla="*/ 17 h 140"/>
                  <a:gd name="T6" fmla="*/ 0 w 125"/>
                  <a:gd name="T7" fmla="*/ 137 h 140"/>
                  <a:gd name="T8" fmla="*/ 12 w 125"/>
                  <a:gd name="T9" fmla="*/ 140 h 140"/>
                  <a:gd name="T10" fmla="*/ 125 w 125"/>
                  <a:gd name="T11" fmla="*/ 0 h 140"/>
                  <a:gd name="T12" fmla="*/ 25 w 125"/>
                  <a:gd name="T13" fmla="*/ 9 h 140"/>
                </a:gdLst>
                <a:ahLst/>
                <a:cxnLst>
                  <a:cxn ang="0">
                    <a:pos x="T0" y="T1"/>
                  </a:cxn>
                  <a:cxn ang="0">
                    <a:pos x="T2" y="T3"/>
                  </a:cxn>
                  <a:cxn ang="0">
                    <a:pos x="T4" y="T5"/>
                  </a:cxn>
                  <a:cxn ang="0">
                    <a:pos x="T6" y="T7"/>
                  </a:cxn>
                  <a:cxn ang="0">
                    <a:pos x="T8" y="T9"/>
                  </a:cxn>
                  <a:cxn ang="0">
                    <a:pos x="T10" y="T11"/>
                  </a:cxn>
                  <a:cxn ang="0">
                    <a:pos x="T12" y="T13"/>
                  </a:cxn>
                </a:cxnLst>
                <a:rect l="0" t="0" r="r" b="b"/>
                <a:pathLst>
                  <a:path w="125" h="140">
                    <a:moveTo>
                      <a:pt x="25" y="9"/>
                    </a:moveTo>
                    <a:cubicBezTo>
                      <a:pt x="25" y="14"/>
                      <a:pt x="24" y="18"/>
                      <a:pt x="22" y="23"/>
                    </a:cubicBezTo>
                    <a:cubicBezTo>
                      <a:pt x="48" y="20"/>
                      <a:pt x="79" y="17"/>
                      <a:pt x="96" y="17"/>
                    </a:cubicBezTo>
                    <a:cubicBezTo>
                      <a:pt x="85" y="31"/>
                      <a:pt x="27" y="102"/>
                      <a:pt x="0" y="137"/>
                    </a:cubicBezTo>
                    <a:cubicBezTo>
                      <a:pt x="4" y="138"/>
                      <a:pt x="8" y="139"/>
                      <a:pt x="12" y="140"/>
                    </a:cubicBezTo>
                    <a:cubicBezTo>
                      <a:pt x="41" y="104"/>
                      <a:pt x="98" y="36"/>
                      <a:pt x="125" y="0"/>
                    </a:cubicBezTo>
                    <a:cubicBezTo>
                      <a:pt x="107" y="2"/>
                      <a:pt x="62" y="6"/>
                      <a:pt x="25" y="9"/>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7" name="Freeform 775"/>
              <p:cNvSpPr/>
              <p:nvPr/>
            </p:nvSpPr>
            <p:spPr bwMode="auto">
              <a:xfrm>
                <a:off x="4111" y="1980"/>
                <a:ext cx="73" cy="59"/>
              </a:xfrm>
              <a:custGeom>
                <a:avLst/>
                <a:gdLst>
                  <a:gd name="T0" fmla="*/ 31 w 31"/>
                  <a:gd name="T1" fmla="*/ 14 h 25"/>
                  <a:gd name="T2" fmla="*/ 8 w 31"/>
                  <a:gd name="T3" fmla="*/ 0 h 25"/>
                  <a:gd name="T4" fmla="*/ 0 w 31"/>
                  <a:gd name="T5" fmla="*/ 25 h 25"/>
                  <a:gd name="T6" fmla="*/ 31 w 31"/>
                  <a:gd name="T7" fmla="*/ 14 h 25"/>
                </a:gdLst>
                <a:ahLst/>
                <a:cxnLst>
                  <a:cxn ang="0">
                    <a:pos x="T0" y="T1"/>
                  </a:cxn>
                  <a:cxn ang="0">
                    <a:pos x="T2" y="T3"/>
                  </a:cxn>
                  <a:cxn ang="0">
                    <a:pos x="T4" y="T5"/>
                  </a:cxn>
                  <a:cxn ang="0">
                    <a:pos x="T6" y="T7"/>
                  </a:cxn>
                </a:cxnLst>
                <a:rect l="0" t="0" r="r" b="b"/>
                <a:pathLst>
                  <a:path w="31" h="25">
                    <a:moveTo>
                      <a:pt x="31" y="14"/>
                    </a:moveTo>
                    <a:cubicBezTo>
                      <a:pt x="22" y="13"/>
                      <a:pt x="14" y="7"/>
                      <a:pt x="8" y="0"/>
                    </a:cubicBezTo>
                    <a:cubicBezTo>
                      <a:pt x="6" y="8"/>
                      <a:pt x="3" y="17"/>
                      <a:pt x="0" y="25"/>
                    </a:cubicBezTo>
                    <a:cubicBezTo>
                      <a:pt x="8" y="22"/>
                      <a:pt x="19" y="18"/>
                      <a:pt x="31" y="14"/>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8" name="Freeform 776"/>
              <p:cNvSpPr/>
              <p:nvPr/>
            </p:nvSpPr>
            <p:spPr bwMode="auto">
              <a:xfrm>
                <a:off x="4167" y="2673"/>
                <a:ext cx="29" cy="12"/>
              </a:xfrm>
              <a:custGeom>
                <a:avLst/>
                <a:gdLst>
                  <a:gd name="T0" fmla="*/ 12 w 12"/>
                  <a:gd name="T1" fmla="*/ 0 h 5"/>
                  <a:gd name="T2" fmla="*/ 0 w 12"/>
                  <a:gd name="T3" fmla="*/ 0 h 5"/>
                  <a:gd name="T4" fmla="*/ 2 w 12"/>
                  <a:gd name="T5" fmla="*/ 5 h 5"/>
                  <a:gd name="T6" fmla="*/ 12 w 12"/>
                  <a:gd name="T7" fmla="*/ 4 h 5"/>
                  <a:gd name="T8" fmla="*/ 12 w 12"/>
                  <a:gd name="T9" fmla="*/ 0 h 5"/>
                </a:gdLst>
                <a:ahLst/>
                <a:cxnLst>
                  <a:cxn ang="0">
                    <a:pos x="T0" y="T1"/>
                  </a:cxn>
                  <a:cxn ang="0">
                    <a:pos x="T2" y="T3"/>
                  </a:cxn>
                  <a:cxn ang="0">
                    <a:pos x="T4" y="T5"/>
                  </a:cxn>
                  <a:cxn ang="0">
                    <a:pos x="T6" y="T7"/>
                  </a:cxn>
                  <a:cxn ang="0">
                    <a:pos x="T8" y="T9"/>
                  </a:cxn>
                </a:cxnLst>
                <a:rect l="0" t="0" r="r" b="b"/>
                <a:pathLst>
                  <a:path w="12" h="5">
                    <a:moveTo>
                      <a:pt x="12" y="0"/>
                    </a:moveTo>
                    <a:cubicBezTo>
                      <a:pt x="0" y="0"/>
                      <a:pt x="0" y="0"/>
                      <a:pt x="0" y="0"/>
                    </a:cubicBezTo>
                    <a:cubicBezTo>
                      <a:pt x="0" y="2"/>
                      <a:pt x="1" y="3"/>
                      <a:pt x="2" y="5"/>
                    </a:cubicBezTo>
                    <a:cubicBezTo>
                      <a:pt x="5" y="5"/>
                      <a:pt x="9" y="4"/>
                      <a:pt x="12" y="4"/>
                    </a:cubicBezTo>
                    <a:cubicBezTo>
                      <a:pt x="12" y="3"/>
                      <a:pt x="12" y="1"/>
                      <a:pt x="12" y="0"/>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9" name="Freeform 777"/>
              <p:cNvSpPr/>
              <p:nvPr/>
            </p:nvSpPr>
            <p:spPr bwMode="auto">
              <a:xfrm>
                <a:off x="4165" y="2661"/>
                <a:ext cx="31" cy="9"/>
              </a:xfrm>
              <a:custGeom>
                <a:avLst/>
                <a:gdLst>
                  <a:gd name="T0" fmla="*/ 13 w 13"/>
                  <a:gd name="T1" fmla="*/ 3 h 4"/>
                  <a:gd name="T2" fmla="*/ 13 w 13"/>
                  <a:gd name="T3" fmla="*/ 0 h 4"/>
                  <a:gd name="T4" fmla="*/ 0 w 13"/>
                  <a:gd name="T5" fmla="*/ 0 h 4"/>
                  <a:gd name="T6" fmla="*/ 1 w 13"/>
                  <a:gd name="T7" fmla="*/ 4 h 4"/>
                  <a:gd name="T8" fmla="*/ 13 w 13"/>
                  <a:gd name="T9" fmla="*/ 3 h 4"/>
                </a:gdLst>
                <a:ahLst/>
                <a:cxnLst>
                  <a:cxn ang="0">
                    <a:pos x="T0" y="T1"/>
                  </a:cxn>
                  <a:cxn ang="0">
                    <a:pos x="T2" y="T3"/>
                  </a:cxn>
                  <a:cxn ang="0">
                    <a:pos x="T4" y="T5"/>
                  </a:cxn>
                  <a:cxn ang="0">
                    <a:pos x="T6" y="T7"/>
                  </a:cxn>
                  <a:cxn ang="0">
                    <a:pos x="T8" y="T9"/>
                  </a:cxn>
                </a:cxnLst>
                <a:rect l="0" t="0" r="r" b="b"/>
                <a:pathLst>
                  <a:path w="13" h="4">
                    <a:moveTo>
                      <a:pt x="13" y="3"/>
                    </a:moveTo>
                    <a:cubicBezTo>
                      <a:pt x="13" y="2"/>
                      <a:pt x="13" y="1"/>
                      <a:pt x="13" y="0"/>
                    </a:cubicBezTo>
                    <a:cubicBezTo>
                      <a:pt x="0" y="0"/>
                      <a:pt x="0" y="0"/>
                      <a:pt x="0" y="0"/>
                    </a:cubicBezTo>
                    <a:cubicBezTo>
                      <a:pt x="0" y="1"/>
                      <a:pt x="0" y="2"/>
                      <a:pt x="1" y="4"/>
                    </a:cubicBezTo>
                    <a:lnTo>
                      <a:pt x="13" y="3"/>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0" name="Freeform 778"/>
              <p:cNvSpPr/>
              <p:nvPr/>
            </p:nvSpPr>
            <p:spPr bwMode="auto">
              <a:xfrm>
                <a:off x="4123" y="2366"/>
                <a:ext cx="78" cy="67"/>
              </a:xfrm>
              <a:custGeom>
                <a:avLst/>
                <a:gdLst>
                  <a:gd name="T0" fmla="*/ 9 w 33"/>
                  <a:gd name="T1" fmla="*/ 9 h 28"/>
                  <a:gd name="T2" fmla="*/ 0 w 33"/>
                  <a:gd name="T3" fmla="*/ 27 h 28"/>
                  <a:gd name="T4" fmla="*/ 19 w 33"/>
                  <a:gd name="T5" fmla="*/ 20 h 28"/>
                  <a:gd name="T6" fmla="*/ 9 w 33"/>
                  <a:gd name="T7" fmla="*/ 9 h 28"/>
                </a:gdLst>
                <a:ahLst/>
                <a:cxnLst>
                  <a:cxn ang="0">
                    <a:pos x="T0" y="T1"/>
                  </a:cxn>
                  <a:cxn ang="0">
                    <a:pos x="T2" y="T3"/>
                  </a:cxn>
                  <a:cxn ang="0">
                    <a:pos x="T4" y="T5"/>
                  </a:cxn>
                  <a:cxn ang="0">
                    <a:pos x="T6" y="T7"/>
                  </a:cxn>
                </a:cxnLst>
                <a:rect l="0" t="0" r="r" b="b"/>
                <a:pathLst>
                  <a:path w="33" h="28">
                    <a:moveTo>
                      <a:pt x="9" y="9"/>
                    </a:moveTo>
                    <a:cubicBezTo>
                      <a:pt x="5" y="13"/>
                      <a:pt x="0" y="22"/>
                      <a:pt x="0" y="27"/>
                    </a:cubicBezTo>
                    <a:cubicBezTo>
                      <a:pt x="7" y="28"/>
                      <a:pt x="15" y="24"/>
                      <a:pt x="19" y="20"/>
                    </a:cubicBezTo>
                    <a:cubicBezTo>
                      <a:pt x="33" y="7"/>
                      <a:pt x="21" y="0"/>
                      <a:pt x="9" y="9"/>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1" name="Freeform 779"/>
              <p:cNvSpPr/>
              <p:nvPr/>
            </p:nvSpPr>
            <p:spPr bwMode="auto">
              <a:xfrm>
                <a:off x="4101" y="2896"/>
                <a:ext cx="71" cy="35"/>
              </a:xfrm>
              <a:custGeom>
                <a:avLst/>
                <a:gdLst>
                  <a:gd name="T0" fmla="*/ 0 w 30"/>
                  <a:gd name="T1" fmla="*/ 15 h 15"/>
                  <a:gd name="T2" fmla="*/ 30 w 30"/>
                  <a:gd name="T3" fmla="*/ 15 h 15"/>
                  <a:gd name="T4" fmla="*/ 3 w 30"/>
                  <a:gd name="T5" fmla="*/ 0 h 15"/>
                  <a:gd name="T6" fmla="*/ 0 w 30"/>
                  <a:gd name="T7" fmla="*/ 15 h 15"/>
                </a:gdLst>
                <a:ahLst/>
                <a:cxnLst>
                  <a:cxn ang="0">
                    <a:pos x="T0" y="T1"/>
                  </a:cxn>
                  <a:cxn ang="0">
                    <a:pos x="T2" y="T3"/>
                  </a:cxn>
                  <a:cxn ang="0">
                    <a:pos x="T4" y="T5"/>
                  </a:cxn>
                  <a:cxn ang="0">
                    <a:pos x="T6" y="T7"/>
                  </a:cxn>
                </a:cxnLst>
                <a:rect l="0" t="0" r="r" b="b"/>
                <a:pathLst>
                  <a:path w="30" h="15">
                    <a:moveTo>
                      <a:pt x="0" y="15"/>
                    </a:moveTo>
                    <a:cubicBezTo>
                      <a:pt x="30" y="15"/>
                      <a:pt x="30" y="15"/>
                      <a:pt x="30" y="15"/>
                    </a:cubicBezTo>
                    <a:cubicBezTo>
                      <a:pt x="22" y="9"/>
                      <a:pt x="13" y="4"/>
                      <a:pt x="3" y="0"/>
                    </a:cubicBezTo>
                    <a:cubicBezTo>
                      <a:pt x="2" y="5"/>
                      <a:pt x="1" y="10"/>
                      <a:pt x="0" y="15"/>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2" name="Freeform 780"/>
              <p:cNvSpPr/>
              <p:nvPr/>
            </p:nvSpPr>
            <p:spPr bwMode="auto">
              <a:xfrm>
                <a:off x="3881" y="2098"/>
                <a:ext cx="284" cy="278"/>
              </a:xfrm>
              <a:custGeom>
                <a:avLst/>
                <a:gdLst>
                  <a:gd name="T0" fmla="*/ 108 w 120"/>
                  <a:gd name="T1" fmla="*/ 106 h 117"/>
                  <a:gd name="T2" fmla="*/ 120 w 120"/>
                  <a:gd name="T3" fmla="*/ 101 h 117"/>
                  <a:gd name="T4" fmla="*/ 120 w 120"/>
                  <a:gd name="T5" fmla="*/ 98 h 117"/>
                  <a:gd name="T6" fmla="*/ 79 w 120"/>
                  <a:gd name="T7" fmla="*/ 78 h 117"/>
                  <a:gd name="T8" fmla="*/ 25 w 120"/>
                  <a:gd name="T9" fmla="*/ 68 h 117"/>
                  <a:gd name="T10" fmla="*/ 72 w 120"/>
                  <a:gd name="T11" fmla="*/ 44 h 117"/>
                  <a:gd name="T12" fmla="*/ 93 w 120"/>
                  <a:gd name="T13" fmla="*/ 9 h 117"/>
                  <a:gd name="T14" fmla="*/ 83 w 120"/>
                  <a:gd name="T15" fmla="*/ 0 h 117"/>
                  <a:gd name="T16" fmla="*/ 75 w 120"/>
                  <a:gd name="T17" fmla="*/ 5 h 117"/>
                  <a:gd name="T18" fmla="*/ 5 w 120"/>
                  <a:gd name="T19" fmla="*/ 48 h 117"/>
                  <a:gd name="T20" fmla="*/ 0 w 120"/>
                  <a:gd name="T21" fmla="*/ 70 h 117"/>
                  <a:gd name="T22" fmla="*/ 28 w 120"/>
                  <a:gd name="T23" fmla="*/ 94 h 117"/>
                  <a:gd name="T24" fmla="*/ 62 w 120"/>
                  <a:gd name="T25" fmla="*/ 97 h 117"/>
                  <a:gd name="T26" fmla="*/ 66 w 120"/>
                  <a:gd name="T27" fmla="*/ 113 h 117"/>
                  <a:gd name="T28" fmla="*/ 94 w 120"/>
                  <a:gd name="T29" fmla="*/ 117 h 117"/>
                  <a:gd name="T30" fmla="*/ 108 w 120"/>
                  <a:gd name="T31" fmla="*/ 10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117">
                    <a:moveTo>
                      <a:pt x="108" y="106"/>
                    </a:moveTo>
                    <a:cubicBezTo>
                      <a:pt x="112" y="103"/>
                      <a:pt x="116" y="102"/>
                      <a:pt x="120" y="101"/>
                    </a:cubicBezTo>
                    <a:cubicBezTo>
                      <a:pt x="120" y="100"/>
                      <a:pt x="120" y="99"/>
                      <a:pt x="120" y="98"/>
                    </a:cubicBezTo>
                    <a:cubicBezTo>
                      <a:pt x="102" y="101"/>
                      <a:pt x="83" y="95"/>
                      <a:pt x="79" y="78"/>
                    </a:cubicBezTo>
                    <a:cubicBezTo>
                      <a:pt x="65" y="75"/>
                      <a:pt x="36" y="70"/>
                      <a:pt x="25" y="68"/>
                    </a:cubicBezTo>
                    <a:cubicBezTo>
                      <a:pt x="36" y="61"/>
                      <a:pt x="65" y="47"/>
                      <a:pt x="72" y="44"/>
                    </a:cubicBezTo>
                    <a:cubicBezTo>
                      <a:pt x="70" y="27"/>
                      <a:pt x="82" y="16"/>
                      <a:pt x="93" y="9"/>
                    </a:cubicBezTo>
                    <a:cubicBezTo>
                      <a:pt x="89" y="6"/>
                      <a:pt x="86" y="3"/>
                      <a:pt x="83" y="0"/>
                    </a:cubicBezTo>
                    <a:cubicBezTo>
                      <a:pt x="81" y="2"/>
                      <a:pt x="78" y="4"/>
                      <a:pt x="75" y="5"/>
                    </a:cubicBezTo>
                    <a:cubicBezTo>
                      <a:pt x="66" y="27"/>
                      <a:pt x="41" y="45"/>
                      <a:pt x="5" y="48"/>
                    </a:cubicBezTo>
                    <a:cubicBezTo>
                      <a:pt x="6" y="55"/>
                      <a:pt x="5" y="62"/>
                      <a:pt x="0" y="70"/>
                    </a:cubicBezTo>
                    <a:cubicBezTo>
                      <a:pt x="6" y="77"/>
                      <a:pt x="15" y="86"/>
                      <a:pt x="28" y="94"/>
                    </a:cubicBezTo>
                    <a:cubicBezTo>
                      <a:pt x="36" y="86"/>
                      <a:pt x="51" y="83"/>
                      <a:pt x="62" y="97"/>
                    </a:cubicBezTo>
                    <a:cubicBezTo>
                      <a:pt x="65" y="101"/>
                      <a:pt x="66" y="107"/>
                      <a:pt x="66" y="113"/>
                    </a:cubicBezTo>
                    <a:cubicBezTo>
                      <a:pt x="75" y="116"/>
                      <a:pt x="85" y="117"/>
                      <a:pt x="94" y="117"/>
                    </a:cubicBezTo>
                    <a:cubicBezTo>
                      <a:pt x="98" y="113"/>
                      <a:pt x="102" y="109"/>
                      <a:pt x="108" y="106"/>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3" name="Freeform 781"/>
              <p:cNvSpPr/>
              <p:nvPr/>
            </p:nvSpPr>
            <p:spPr bwMode="auto">
              <a:xfrm>
                <a:off x="4094" y="2787"/>
                <a:ext cx="95" cy="78"/>
              </a:xfrm>
              <a:custGeom>
                <a:avLst/>
                <a:gdLst>
                  <a:gd name="T0" fmla="*/ 35 w 40"/>
                  <a:gd name="T1" fmla="*/ 13 h 33"/>
                  <a:gd name="T2" fmla="*/ 0 w 40"/>
                  <a:gd name="T3" fmla="*/ 17 h 33"/>
                  <a:gd name="T4" fmla="*/ 23 w 40"/>
                  <a:gd name="T5" fmla="*/ 33 h 33"/>
                  <a:gd name="T6" fmla="*/ 35 w 40"/>
                  <a:gd name="T7" fmla="*/ 13 h 33"/>
                </a:gdLst>
                <a:ahLst/>
                <a:cxnLst>
                  <a:cxn ang="0">
                    <a:pos x="T0" y="T1"/>
                  </a:cxn>
                  <a:cxn ang="0">
                    <a:pos x="T2" y="T3"/>
                  </a:cxn>
                  <a:cxn ang="0">
                    <a:pos x="T4" y="T5"/>
                  </a:cxn>
                  <a:cxn ang="0">
                    <a:pos x="T6" y="T7"/>
                  </a:cxn>
                </a:cxnLst>
                <a:rect l="0" t="0" r="r" b="b"/>
                <a:pathLst>
                  <a:path w="40" h="33">
                    <a:moveTo>
                      <a:pt x="35" y="13"/>
                    </a:moveTo>
                    <a:cubicBezTo>
                      <a:pt x="30" y="0"/>
                      <a:pt x="10" y="8"/>
                      <a:pt x="0" y="17"/>
                    </a:cubicBezTo>
                    <a:cubicBezTo>
                      <a:pt x="8" y="21"/>
                      <a:pt x="16" y="27"/>
                      <a:pt x="23" y="33"/>
                    </a:cubicBezTo>
                    <a:cubicBezTo>
                      <a:pt x="32" y="30"/>
                      <a:pt x="40" y="23"/>
                      <a:pt x="35" y="13"/>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4" name="Freeform 782"/>
              <p:cNvSpPr/>
              <p:nvPr/>
            </p:nvSpPr>
            <p:spPr bwMode="auto">
              <a:xfrm>
                <a:off x="3976" y="1498"/>
                <a:ext cx="151" cy="145"/>
              </a:xfrm>
              <a:custGeom>
                <a:avLst/>
                <a:gdLst>
                  <a:gd name="T0" fmla="*/ 0 w 64"/>
                  <a:gd name="T1" fmla="*/ 7 h 61"/>
                  <a:gd name="T2" fmla="*/ 4 w 64"/>
                  <a:gd name="T3" fmla="*/ 19 h 61"/>
                  <a:gd name="T4" fmla="*/ 39 w 64"/>
                  <a:gd name="T5" fmla="*/ 61 h 61"/>
                  <a:gd name="T6" fmla="*/ 53 w 64"/>
                  <a:gd name="T7" fmla="*/ 60 h 61"/>
                  <a:gd name="T8" fmla="*/ 0 w 64"/>
                  <a:gd name="T9" fmla="*/ 7 h 61"/>
                </a:gdLst>
                <a:ahLst/>
                <a:cxnLst>
                  <a:cxn ang="0">
                    <a:pos x="T0" y="T1"/>
                  </a:cxn>
                  <a:cxn ang="0">
                    <a:pos x="T2" y="T3"/>
                  </a:cxn>
                  <a:cxn ang="0">
                    <a:pos x="T4" y="T5"/>
                  </a:cxn>
                  <a:cxn ang="0">
                    <a:pos x="T6" y="T7"/>
                  </a:cxn>
                  <a:cxn ang="0">
                    <a:pos x="T8" y="T9"/>
                  </a:cxn>
                </a:cxnLst>
                <a:rect l="0" t="0" r="r" b="b"/>
                <a:pathLst>
                  <a:path w="64" h="61">
                    <a:moveTo>
                      <a:pt x="0" y="7"/>
                    </a:moveTo>
                    <a:cubicBezTo>
                      <a:pt x="2" y="11"/>
                      <a:pt x="4" y="15"/>
                      <a:pt x="4" y="19"/>
                    </a:cubicBezTo>
                    <a:cubicBezTo>
                      <a:pt x="20" y="16"/>
                      <a:pt x="46" y="30"/>
                      <a:pt x="39" y="61"/>
                    </a:cubicBezTo>
                    <a:cubicBezTo>
                      <a:pt x="43" y="61"/>
                      <a:pt x="48" y="60"/>
                      <a:pt x="53" y="60"/>
                    </a:cubicBezTo>
                    <a:cubicBezTo>
                      <a:pt x="64" y="16"/>
                      <a:pt x="24" y="0"/>
                      <a:pt x="0" y="7"/>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5" name="Freeform 783"/>
              <p:cNvSpPr/>
              <p:nvPr/>
            </p:nvSpPr>
            <p:spPr bwMode="auto">
              <a:xfrm>
                <a:off x="4125" y="2480"/>
                <a:ext cx="50" cy="41"/>
              </a:xfrm>
              <a:custGeom>
                <a:avLst/>
                <a:gdLst>
                  <a:gd name="T0" fmla="*/ 0 w 21"/>
                  <a:gd name="T1" fmla="*/ 1 h 17"/>
                  <a:gd name="T2" fmla="*/ 10 w 21"/>
                  <a:gd name="T3" fmla="*/ 17 h 17"/>
                  <a:gd name="T4" fmla="*/ 21 w 21"/>
                  <a:gd name="T5" fmla="*/ 2 h 17"/>
                  <a:gd name="T6" fmla="*/ 0 w 21"/>
                  <a:gd name="T7" fmla="*/ 1 h 17"/>
                </a:gdLst>
                <a:ahLst/>
                <a:cxnLst>
                  <a:cxn ang="0">
                    <a:pos x="T0" y="T1"/>
                  </a:cxn>
                  <a:cxn ang="0">
                    <a:pos x="T2" y="T3"/>
                  </a:cxn>
                  <a:cxn ang="0">
                    <a:pos x="T4" y="T5"/>
                  </a:cxn>
                  <a:cxn ang="0">
                    <a:pos x="T6" y="T7"/>
                  </a:cxn>
                </a:cxnLst>
                <a:rect l="0" t="0" r="r" b="b"/>
                <a:pathLst>
                  <a:path w="21" h="17">
                    <a:moveTo>
                      <a:pt x="0" y="1"/>
                    </a:moveTo>
                    <a:cubicBezTo>
                      <a:pt x="2" y="7"/>
                      <a:pt x="5" y="13"/>
                      <a:pt x="10" y="17"/>
                    </a:cubicBezTo>
                    <a:cubicBezTo>
                      <a:pt x="13" y="11"/>
                      <a:pt x="17" y="6"/>
                      <a:pt x="21" y="2"/>
                    </a:cubicBezTo>
                    <a:cubicBezTo>
                      <a:pt x="15" y="1"/>
                      <a:pt x="8" y="0"/>
                      <a:pt x="0" y="1"/>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6" name="Freeform 784"/>
              <p:cNvSpPr/>
              <p:nvPr/>
            </p:nvSpPr>
            <p:spPr bwMode="auto">
              <a:xfrm>
                <a:off x="4094" y="1920"/>
                <a:ext cx="19" cy="43"/>
              </a:xfrm>
              <a:custGeom>
                <a:avLst/>
                <a:gdLst>
                  <a:gd name="T0" fmla="*/ 0 w 8"/>
                  <a:gd name="T1" fmla="*/ 18 h 18"/>
                  <a:gd name="T2" fmla="*/ 8 w 8"/>
                  <a:gd name="T3" fmla="*/ 13 h 18"/>
                  <a:gd name="T4" fmla="*/ 4 w 8"/>
                  <a:gd name="T5" fmla="*/ 0 h 18"/>
                  <a:gd name="T6" fmla="*/ 2 w 8"/>
                  <a:gd name="T7" fmla="*/ 1 h 18"/>
                  <a:gd name="T8" fmla="*/ 0 w 8"/>
                  <a:gd name="T9" fmla="*/ 18 h 18"/>
                </a:gdLst>
                <a:ahLst/>
                <a:cxnLst>
                  <a:cxn ang="0">
                    <a:pos x="T0" y="T1"/>
                  </a:cxn>
                  <a:cxn ang="0">
                    <a:pos x="T2" y="T3"/>
                  </a:cxn>
                  <a:cxn ang="0">
                    <a:pos x="T4" y="T5"/>
                  </a:cxn>
                  <a:cxn ang="0">
                    <a:pos x="T6" y="T7"/>
                  </a:cxn>
                  <a:cxn ang="0">
                    <a:pos x="T8" y="T9"/>
                  </a:cxn>
                </a:cxnLst>
                <a:rect l="0" t="0" r="r" b="b"/>
                <a:pathLst>
                  <a:path w="8" h="18">
                    <a:moveTo>
                      <a:pt x="0" y="18"/>
                    </a:moveTo>
                    <a:cubicBezTo>
                      <a:pt x="3" y="16"/>
                      <a:pt x="5" y="15"/>
                      <a:pt x="8" y="13"/>
                    </a:cubicBezTo>
                    <a:cubicBezTo>
                      <a:pt x="6" y="9"/>
                      <a:pt x="5" y="5"/>
                      <a:pt x="4" y="0"/>
                    </a:cubicBezTo>
                    <a:cubicBezTo>
                      <a:pt x="4" y="1"/>
                      <a:pt x="3" y="1"/>
                      <a:pt x="2" y="1"/>
                    </a:cubicBezTo>
                    <a:cubicBezTo>
                      <a:pt x="1" y="6"/>
                      <a:pt x="0" y="12"/>
                      <a:pt x="0" y="18"/>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7" name="Freeform 785"/>
              <p:cNvSpPr/>
              <p:nvPr/>
            </p:nvSpPr>
            <p:spPr bwMode="auto">
              <a:xfrm>
                <a:off x="3940" y="1379"/>
                <a:ext cx="147" cy="107"/>
              </a:xfrm>
              <a:custGeom>
                <a:avLst/>
                <a:gdLst>
                  <a:gd name="T0" fmla="*/ 55 w 62"/>
                  <a:gd name="T1" fmla="*/ 45 h 45"/>
                  <a:gd name="T2" fmla="*/ 62 w 62"/>
                  <a:gd name="T3" fmla="*/ 39 h 45"/>
                  <a:gd name="T4" fmla="*/ 0 w 62"/>
                  <a:gd name="T5" fmla="*/ 8 h 45"/>
                  <a:gd name="T6" fmla="*/ 9 w 62"/>
                  <a:gd name="T7" fmla="*/ 26 h 45"/>
                  <a:gd name="T8" fmla="*/ 55 w 62"/>
                  <a:gd name="T9" fmla="*/ 45 h 45"/>
                </a:gdLst>
                <a:ahLst/>
                <a:cxnLst>
                  <a:cxn ang="0">
                    <a:pos x="T0" y="T1"/>
                  </a:cxn>
                  <a:cxn ang="0">
                    <a:pos x="T2" y="T3"/>
                  </a:cxn>
                  <a:cxn ang="0">
                    <a:pos x="T4" y="T5"/>
                  </a:cxn>
                  <a:cxn ang="0">
                    <a:pos x="T6" y="T7"/>
                  </a:cxn>
                  <a:cxn ang="0">
                    <a:pos x="T8" y="T9"/>
                  </a:cxn>
                </a:cxnLst>
                <a:rect l="0" t="0" r="r" b="b"/>
                <a:pathLst>
                  <a:path w="62" h="45">
                    <a:moveTo>
                      <a:pt x="55" y="45"/>
                    </a:moveTo>
                    <a:cubicBezTo>
                      <a:pt x="57" y="43"/>
                      <a:pt x="59" y="41"/>
                      <a:pt x="62" y="39"/>
                    </a:cubicBezTo>
                    <a:cubicBezTo>
                      <a:pt x="57" y="9"/>
                      <a:pt x="21" y="0"/>
                      <a:pt x="0" y="8"/>
                    </a:cubicBezTo>
                    <a:cubicBezTo>
                      <a:pt x="4" y="13"/>
                      <a:pt x="7" y="19"/>
                      <a:pt x="9" y="26"/>
                    </a:cubicBezTo>
                    <a:cubicBezTo>
                      <a:pt x="24" y="23"/>
                      <a:pt x="46" y="29"/>
                      <a:pt x="55" y="45"/>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8" name="Freeform 786"/>
              <p:cNvSpPr/>
              <p:nvPr/>
            </p:nvSpPr>
            <p:spPr bwMode="auto">
              <a:xfrm>
                <a:off x="4047" y="2706"/>
                <a:ext cx="109" cy="90"/>
              </a:xfrm>
              <a:custGeom>
                <a:avLst/>
                <a:gdLst>
                  <a:gd name="T0" fmla="*/ 46 w 46"/>
                  <a:gd name="T1" fmla="*/ 14 h 38"/>
                  <a:gd name="T2" fmla="*/ 37 w 46"/>
                  <a:gd name="T3" fmla="*/ 0 h 38"/>
                  <a:gd name="T4" fmla="*/ 0 w 46"/>
                  <a:gd name="T5" fmla="*/ 20 h 38"/>
                  <a:gd name="T6" fmla="*/ 2 w 46"/>
                  <a:gd name="T7" fmla="*/ 38 h 38"/>
                  <a:gd name="T8" fmla="*/ 46 w 46"/>
                  <a:gd name="T9" fmla="*/ 14 h 38"/>
                </a:gdLst>
                <a:ahLst/>
                <a:cxnLst>
                  <a:cxn ang="0">
                    <a:pos x="T0" y="T1"/>
                  </a:cxn>
                  <a:cxn ang="0">
                    <a:pos x="T2" y="T3"/>
                  </a:cxn>
                  <a:cxn ang="0">
                    <a:pos x="T4" y="T5"/>
                  </a:cxn>
                  <a:cxn ang="0">
                    <a:pos x="T6" y="T7"/>
                  </a:cxn>
                  <a:cxn ang="0">
                    <a:pos x="T8" y="T9"/>
                  </a:cxn>
                </a:cxnLst>
                <a:rect l="0" t="0" r="r" b="b"/>
                <a:pathLst>
                  <a:path w="46" h="38">
                    <a:moveTo>
                      <a:pt x="46" y="14"/>
                    </a:moveTo>
                    <a:cubicBezTo>
                      <a:pt x="42" y="10"/>
                      <a:pt x="39" y="5"/>
                      <a:pt x="37" y="0"/>
                    </a:cubicBezTo>
                    <a:cubicBezTo>
                      <a:pt x="25" y="4"/>
                      <a:pt x="10" y="12"/>
                      <a:pt x="0" y="20"/>
                    </a:cubicBezTo>
                    <a:cubicBezTo>
                      <a:pt x="2" y="25"/>
                      <a:pt x="3" y="31"/>
                      <a:pt x="2" y="38"/>
                    </a:cubicBezTo>
                    <a:cubicBezTo>
                      <a:pt x="12" y="27"/>
                      <a:pt x="30" y="17"/>
                      <a:pt x="46" y="14"/>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9" name="Freeform 787"/>
              <p:cNvSpPr/>
              <p:nvPr/>
            </p:nvSpPr>
            <p:spPr bwMode="auto">
              <a:xfrm>
                <a:off x="4063" y="2490"/>
                <a:ext cx="67" cy="97"/>
              </a:xfrm>
              <a:custGeom>
                <a:avLst/>
                <a:gdLst>
                  <a:gd name="T0" fmla="*/ 0 w 28"/>
                  <a:gd name="T1" fmla="*/ 0 h 41"/>
                  <a:gd name="T2" fmla="*/ 0 w 28"/>
                  <a:gd name="T3" fmla="*/ 4 h 41"/>
                  <a:gd name="T4" fmla="*/ 3 w 28"/>
                  <a:gd name="T5" fmla="*/ 37 h 41"/>
                  <a:gd name="T6" fmla="*/ 25 w 28"/>
                  <a:gd name="T7" fmla="*/ 41 h 41"/>
                  <a:gd name="T8" fmla="*/ 28 w 28"/>
                  <a:gd name="T9" fmla="*/ 28 h 41"/>
                  <a:gd name="T10" fmla="*/ 10 w 28"/>
                  <a:gd name="T11" fmla="*/ 0 h 41"/>
                  <a:gd name="T12" fmla="*/ 0 w 28"/>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28" h="41">
                    <a:moveTo>
                      <a:pt x="0" y="0"/>
                    </a:moveTo>
                    <a:cubicBezTo>
                      <a:pt x="0" y="4"/>
                      <a:pt x="0" y="4"/>
                      <a:pt x="0" y="4"/>
                    </a:cubicBezTo>
                    <a:cubicBezTo>
                      <a:pt x="3" y="37"/>
                      <a:pt x="3" y="37"/>
                      <a:pt x="3" y="37"/>
                    </a:cubicBezTo>
                    <a:cubicBezTo>
                      <a:pt x="10" y="39"/>
                      <a:pt x="17" y="40"/>
                      <a:pt x="25" y="41"/>
                    </a:cubicBezTo>
                    <a:cubicBezTo>
                      <a:pt x="25" y="36"/>
                      <a:pt x="26" y="32"/>
                      <a:pt x="28" y="28"/>
                    </a:cubicBezTo>
                    <a:cubicBezTo>
                      <a:pt x="20" y="20"/>
                      <a:pt x="14" y="10"/>
                      <a:pt x="10" y="0"/>
                    </a:cubicBezTo>
                    <a:cubicBezTo>
                      <a:pt x="7" y="0"/>
                      <a:pt x="3" y="0"/>
                      <a:pt x="0" y="0"/>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0" name="Freeform 788"/>
              <p:cNvSpPr/>
              <p:nvPr/>
            </p:nvSpPr>
            <p:spPr bwMode="auto">
              <a:xfrm>
                <a:off x="3747" y="1999"/>
                <a:ext cx="364" cy="151"/>
              </a:xfrm>
              <a:custGeom>
                <a:avLst/>
                <a:gdLst>
                  <a:gd name="T0" fmla="*/ 3 w 154"/>
                  <a:gd name="T1" fmla="*/ 56 h 64"/>
                  <a:gd name="T2" fmla="*/ 125 w 154"/>
                  <a:gd name="T3" fmla="*/ 46 h 64"/>
                  <a:gd name="T4" fmla="*/ 154 w 154"/>
                  <a:gd name="T5" fmla="*/ 0 h 64"/>
                  <a:gd name="T6" fmla="*/ 0 w 154"/>
                  <a:gd name="T7" fmla="*/ 26 h 64"/>
                  <a:gd name="T8" fmla="*/ 3 w 154"/>
                  <a:gd name="T9" fmla="*/ 56 h 64"/>
                </a:gdLst>
                <a:ahLst/>
                <a:cxnLst>
                  <a:cxn ang="0">
                    <a:pos x="T0" y="T1"/>
                  </a:cxn>
                  <a:cxn ang="0">
                    <a:pos x="T2" y="T3"/>
                  </a:cxn>
                  <a:cxn ang="0">
                    <a:pos x="T4" y="T5"/>
                  </a:cxn>
                  <a:cxn ang="0">
                    <a:pos x="T6" y="T7"/>
                  </a:cxn>
                  <a:cxn ang="0">
                    <a:pos x="T8" y="T9"/>
                  </a:cxn>
                </a:cxnLst>
                <a:rect l="0" t="0" r="r" b="b"/>
                <a:pathLst>
                  <a:path w="154" h="64">
                    <a:moveTo>
                      <a:pt x="3" y="56"/>
                    </a:moveTo>
                    <a:cubicBezTo>
                      <a:pt x="31" y="48"/>
                      <a:pt x="90" y="64"/>
                      <a:pt x="125" y="46"/>
                    </a:cubicBezTo>
                    <a:cubicBezTo>
                      <a:pt x="140" y="38"/>
                      <a:pt x="151" y="24"/>
                      <a:pt x="154" y="0"/>
                    </a:cubicBezTo>
                    <a:cubicBezTo>
                      <a:pt x="91" y="45"/>
                      <a:pt x="42" y="1"/>
                      <a:pt x="0" y="26"/>
                    </a:cubicBezTo>
                    <a:cubicBezTo>
                      <a:pt x="4" y="36"/>
                      <a:pt x="5" y="46"/>
                      <a:pt x="3" y="56"/>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1" name="Freeform 789"/>
              <p:cNvSpPr/>
              <p:nvPr/>
            </p:nvSpPr>
            <p:spPr bwMode="auto">
              <a:xfrm>
                <a:off x="3966" y="1448"/>
                <a:ext cx="97" cy="62"/>
              </a:xfrm>
              <a:custGeom>
                <a:avLst/>
                <a:gdLst>
                  <a:gd name="T0" fmla="*/ 2 w 41"/>
                  <a:gd name="T1" fmla="*/ 23 h 26"/>
                  <a:gd name="T2" fmla="*/ 37 w 41"/>
                  <a:gd name="T3" fmla="*/ 26 h 26"/>
                  <a:gd name="T4" fmla="*/ 41 w 41"/>
                  <a:gd name="T5" fmla="*/ 20 h 26"/>
                  <a:gd name="T6" fmla="*/ 0 w 41"/>
                  <a:gd name="T7" fmla="*/ 3 h 26"/>
                  <a:gd name="T8" fmla="*/ 0 w 41"/>
                  <a:gd name="T9" fmla="*/ 22 h 26"/>
                  <a:gd name="T10" fmla="*/ 2 w 41"/>
                  <a:gd name="T11" fmla="*/ 23 h 26"/>
                </a:gdLst>
                <a:ahLst/>
                <a:cxnLst>
                  <a:cxn ang="0">
                    <a:pos x="T0" y="T1"/>
                  </a:cxn>
                  <a:cxn ang="0">
                    <a:pos x="T2" y="T3"/>
                  </a:cxn>
                  <a:cxn ang="0">
                    <a:pos x="T4" y="T5"/>
                  </a:cxn>
                  <a:cxn ang="0">
                    <a:pos x="T6" y="T7"/>
                  </a:cxn>
                  <a:cxn ang="0">
                    <a:pos x="T8" y="T9"/>
                  </a:cxn>
                  <a:cxn ang="0">
                    <a:pos x="T10" y="T11"/>
                  </a:cxn>
                </a:cxnLst>
                <a:rect l="0" t="0" r="r" b="b"/>
                <a:pathLst>
                  <a:path w="41" h="26">
                    <a:moveTo>
                      <a:pt x="2" y="23"/>
                    </a:moveTo>
                    <a:cubicBezTo>
                      <a:pt x="12" y="20"/>
                      <a:pt x="25" y="21"/>
                      <a:pt x="37" y="26"/>
                    </a:cubicBezTo>
                    <a:cubicBezTo>
                      <a:pt x="38" y="24"/>
                      <a:pt x="39" y="22"/>
                      <a:pt x="41" y="20"/>
                    </a:cubicBezTo>
                    <a:cubicBezTo>
                      <a:pt x="33" y="5"/>
                      <a:pt x="13" y="0"/>
                      <a:pt x="0" y="3"/>
                    </a:cubicBezTo>
                    <a:cubicBezTo>
                      <a:pt x="1" y="9"/>
                      <a:pt x="1" y="15"/>
                      <a:pt x="0" y="22"/>
                    </a:cubicBezTo>
                    <a:cubicBezTo>
                      <a:pt x="1" y="22"/>
                      <a:pt x="1" y="23"/>
                      <a:pt x="2" y="23"/>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2" name="Freeform 790"/>
              <p:cNvSpPr/>
              <p:nvPr/>
            </p:nvSpPr>
            <p:spPr bwMode="auto">
              <a:xfrm>
                <a:off x="3546" y="1389"/>
                <a:ext cx="33" cy="83"/>
              </a:xfrm>
              <a:custGeom>
                <a:avLst/>
                <a:gdLst>
                  <a:gd name="T0" fmla="*/ 7 w 14"/>
                  <a:gd name="T1" fmla="*/ 35 h 35"/>
                  <a:gd name="T2" fmla="*/ 14 w 14"/>
                  <a:gd name="T3" fmla="*/ 0 h 35"/>
                  <a:gd name="T4" fmla="*/ 6 w 14"/>
                  <a:gd name="T5" fmla="*/ 0 h 35"/>
                  <a:gd name="T6" fmla="*/ 0 w 14"/>
                  <a:gd name="T7" fmla="*/ 25 h 35"/>
                  <a:gd name="T8" fmla="*/ 7 w 14"/>
                  <a:gd name="T9" fmla="*/ 35 h 35"/>
                </a:gdLst>
                <a:ahLst/>
                <a:cxnLst>
                  <a:cxn ang="0">
                    <a:pos x="T0" y="T1"/>
                  </a:cxn>
                  <a:cxn ang="0">
                    <a:pos x="T2" y="T3"/>
                  </a:cxn>
                  <a:cxn ang="0">
                    <a:pos x="T4" y="T5"/>
                  </a:cxn>
                  <a:cxn ang="0">
                    <a:pos x="T6" y="T7"/>
                  </a:cxn>
                  <a:cxn ang="0">
                    <a:pos x="T8" y="T9"/>
                  </a:cxn>
                </a:cxnLst>
                <a:rect l="0" t="0" r="r" b="b"/>
                <a:pathLst>
                  <a:path w="14" h="35">
                    <a:moveTo>
                      <a:pt x="7" y="35"/>
                    </a:moveTo>
                    <a:cubicBezTo>
                      <a:pt x="7" y="22"/>
                      <a:pt x="9" y="10"/>
                      <a:pt x="14" y="0"/>
                    </a:cubicBezTo>
                    <a:cubicBezTo>
                      <a:pt x="6" y="0"/>
                      <a:pt x="6" y="0"/>
                      <a:pt x="6" y="0"/>
                    </a:cubicBezTo>
                    <a:cubicBezTo>
                      <a:pt x="2" y="8"/>
                      <a:pt x="0" y="16"/>
                      <a:pt x="0" y="25"/>
                    </a:cubicBezTo>
                    <a:cubicBezTo>
                      <a:pt x="2" y="28"/>
                      <a:pt x="5" y="32"/>
                      <a:pt x="7" y="35"/>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3" name="Freeform 791"/>
              <p:cNvSpPr/>
              <p:nvPr/>
            </p:nvSpPr>
            <p:spPr bwMode="auto">
              <a:xfrm>
                <a:off x="4023" y="2585"/>
                <a:ext cx="107" cy="140"/>
              </a:xfrm>
              <a:custGeom>
                <a:avLst/>
                <a:gdLst>
                  <a:gd name="T0" fmla="*/ 0 w 45"/>
                  <a:gd name="T1" fmla="*/ 36 h 59"/>
                  <a:gd name="T2" fmla="*/ 19 w 45"/>
                  <a:gd name="T3" fmla="*/ 59 h 59"/>
                  <a:gd name="T4" fmla="*/ 45 w 45"/>
                  <a:gd name="T5" fmla="*/ 46 h 59"/>
                  <a:gd name="T6" fmla="*/ 41 w 45"/>
                  <a:gd name="T7" fmla="*/ 5 h 59"/>
                  <a:gd name="T8" fmla="*/ 20 w 45"/>
                  <a:gd name="T9" fmla="*/ 0 h 59"/>
                  <a:gd name="T10" fmla="*/ 25 w 45"/>
                  <a:gd name="T11" fmla="*/ 44 h 59"/>
                  <a:gd name="T12" fmla="*/ 5 w 45"/>
                  <a:gd name="T13" fmla="*/ 23 h 59"/>
                  <a:gd name="T14" fmla="*/ 0 w 45"/>
                  <a:gd name="T15" fmla="*/ 36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59">
                    <a:moveTo>
                      <a:pt x="0" y="36"/>
                    </a:moveTo>
                    <a:cubicBezTo>
                      <a:pt x="10" y="40"/>
                      <a:pt x="16" y="49"/>
                      <a:pt x="19" y="59"/>
                    </a:cubicBezTo>
                    <a:cubicBezTo>
                      <a:pt x="27" y="54"/>
                      <a:pt x="37" y="49"/>
                      <a:pt x="45" y="46"/>
                    </a:cubicBezTo>
                    <a:cubicBezTo>
                      <a:pt x="40" y="33"/>
                      <a:pt x="39" y="19"/>
                      <a:pt x="41" y="5"/>
                    </a:cubicBezTo>
                    <a:cubicBezTo>
                      <a:pt x="34" y="4"/>
                      <a:pt x="27" y="2"/>
                      <a:pt x="20" y="0"/>
                    </a:cubicBezTo>
                    <a:cubicBezTo>
                      <a:pt x="25" y="44"/>
                      <a:pt x="25" y="44"/>
                      <a:pt x="25" y="44"/>
                    </a:cubicBezTo>
                    <a:cubicBezTo>
                      <a:pt x="5" y="23"/>
                      <a:pt x="5" y="23"/>
                      <a:pt x="5" y="23"/>
                    </a:cubicBezTo>
                    <a:lnTo>
                      <a:pt x="0" y="36"/>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4" name="Freeform 792"/>
              <p:cNvSpPr/>
              <p:nvPr/>
            </p:nvSpPr>
            <p:spPr bwMode="auto">
              <a:xfrm>
                <a:off x="4111" y="2858"/>
                <a:ext cx="73" cy="69"/>
              </a:xfrm>
              <a:custGeom>
                <a:avLst/>
                <a:gdLst>
                  <a:gd name="T0" fmla="*/ 4 w 31"/>
                  <a:gd name="T1" fmla="*/ 0 h 29"/>
                  <a:gd name="T2" fmla="*/ 0 w 31"/>
                  <a:gd name="T3" fmla="*/ 12 h 29"/>
                  <a:gd name="T4" fmla="*/ 31 w 31"/>
                  <a:gd name="T5" fmla="*/ 29 h 29"/>
                  <a:gd name="T6" fmla="*/ 4 w 31"/>
                  <a:gd name="T7" fmla="*/ 0 h 29"/>
                </a:gdLst>
                <a:ahLst/>
                <a:cxnLst>
                  <a:cxn ang="0">
                    <a:pos x="T0" y="T1"/>
                  </a:cxn>
                  <a:cxn ang="0">
                    <a:pos x="T2" y="T3"/>
                  </a:cxn>
                  <a:cxn ang="0">
                    <a:pos x="T4" y="T5"/>
                  </a:cxn>
                  <a:cxn ang="0">
                    <a:pos x="T6" y="T7"/>
                  </a:cxn>
                </a:cxnLst>
                <a:rect l="0" t="0" r="r" b="b"/>
                <a:pathLst>
                  <a:path w="31" h="29">
                    <a:moveTo>
                      <a:pt x="4" y="0"/>
                    </a:moveTo>
                    <a:cubicBezTo>
                      <a:pt x="2" y="4"/>
                      <a:pt x="1" y="8"/>
                      <a:pt x="0" y="12"/>
                    </a:cubicBezTo>
                    <a:cubicBezTo>
                      <a:pt x="12" y="16"/>
                      <a:pt x="22" y="22"/>
                      <a:pt x="31" y="29"/>
                    </a:cubicBezTo>
                    <a:cubicBezTo>
                      <a:pt x="23" y="18"/>
                      <a:pt x="14" y="8"/>
                      <a:pt x="4" y="0"/>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5" name="Freeform 793"/>
              <p:cNvSpPr/>
              <p:nvPr/>
            </p:nvSpPr>
            <p:spPr bwMode="auto">
              <a:xfrm>
                <a:off x="3976" y="1545"/>
                <a:ext cx="99" cy="102"/>
              </a:xfrm>
              <a:custGeom>
                <a:avLst/>
                <a:gdLst>
                  <a:gd name="T0" fmla="*/ 20 w 42"/>
                  <a:gd name="T1" fmla="*/ 43 h 43"/>
                  <a:gd name="T2" fmla="*/ 34 w 42"/>
                  <a:gd name="T3" fmla="*/ 41 h 43"/>
                  <a:gd name="T4" fmla="*/ 4 w 42"/>
                  <a:gd name="T5" fmla="*/ 4 h 43"/>
                  <a:gd name="T6" fmla="*/ 0 w 42"/>
                  <a:gd name="T7" fmla="*/ 22 h 43"/>
                  <a:gd name="T8" fmla="*/ 20 w 42"/>
                  <a:gd name="T9" fmla="*/ 43 h 43"/>
                </a:gdLst>
                <a:ahLst/>
                <a:cxnLst>
                  <a:cxn ang="0">
                    <a:pos x="T0" y="T1"/>
                  </a:cxn>
                  <a:cxn ang="0">
                    <a:pos x="T2" y="T3"/>
                  </a:cxn>
                  <a:cxn ang="0">
                    <a:pos x="T4" y="T5"/>
                  </a:cxn>
                  <a:cxn ang="0">
                    <a:pos x="T6" y="T7"/>
                  </a:cxn>
                  <a:cxn ang="0">
                    <a:pos x="T8" y="T9"/>
                  </a:cxn>
                </a:cxnLst>
                <a:rect l="0" t="0" r="r" b="b"/>
                <a:pathLst>
                  <a:path w="42" h="43">
                    <a:moveTo>
                      <a:pt x="20" y="43"/>
                    </a:moveTo>
                    <a:cubicBezTo>
                      <a:pt x="25" y="42"/>
                      <a:pt x="29" y="42"/>
                      <a:pt x="34" y="41"/>
                    </a:cubicBezTo>
                    <a:cubicBezTo>
                      <a:pt x="42" y="14"/>
                      <a:pt x="19" y="0"/>
                      <a:pt x="4" y="4"/>
                    </a:cubicBezTo>
                    <a:cubicBezTo>
                      <a:pt x="4" y="10"/>
                      <a:pt x="3" y="16"/>
                      <a:pt x="0" y="22"/>
                    </a:cubicBezTo>
                    <a:cubicBezTo>
                      <a:pt x="9" y="21"/>
                      <a:pt x="21" y="28"/>
                      <a:pt x="20" y="43"/>
                    </a:cubicBezTo>
                    <a:close/>
                  </a:path>
                </a:pathLst>
              </a:custGeom>
              <a:solidFill>
                <a:srgbClr val="8E71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6" name="Freeform 794"/>
              <p:cNvSpPr/>
              <p:nvPr/>
            </p:nvSpPr>
            <p:spPr bwMode="auto">
              <a:xfrm>
                <a:off x="3855" y="1697"/>
                <a:ext cx="258" cy="261"/>
              </a:xfrm>
              <a:custGeom>
                <a:avLst/>
                <a:gdLst>
                  <a:gd name="T0" fmla="*/ 0 w 109"/>
                  <a:gd name="T1" fmla="*/ 106 h 110"/>
                  <a:gd name="T2" fmla="*/ 17 w 109"/>
                  <a:gd name="T3" fmla="*/ 110 h 110"/>
                  <a:gd name="T4" fmla="*/ 109 w 109"/>
                  <a:gd name="T5" fmla="*/ 0 h 110"/>
                  <a:gd name="T6" fmla="*/ 42 w 109"/>
                  <a:gd name="T7" fmla="*/ 6 h 110"/>
                  <a:gd name="T8" fmla="*/ 29 w 109"/>
                  <a:gd name="T9" fmla="*/ 21 h 110"/>
                  <a:gd name="T10" fmla="*/ 74 w 109"/>
                  <a:gd name="T11" fmla="*/ 17 h 110"/>
                  <a:gd name="T12" fmla="*/ 24 w 109"/>
                  <a:gd name="T13" fmla="*/ 74 h 110"/>
                  <a:gd name="T14" fmla="*/ 0 w 109"/>
                  <a:gd name="T15" fmla="*/ 106 h 1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110">
                    <a:moveTo>
                      <a:pt x="0" y="106"/>
                    </a:moveTo>
                    <a:cubicBezTo>
                      <a:pt x="6" y="107"/>
                      <a:pt x="11" y="108"/>
                      <a:pt x="17" y="110"/>
                    </a:cubicBezTo>
                    <a:cubicBezTo>
                      <a:pt x="49" y="71"/>
                      <a:pt x="92" y="19"/>
                      <a:pt x="109" y="0"/>
                    </a:cubicBezTo>
                    <a:cubicBezTo>
                      <a:pt x="95" y="1"/>
                      <a:pt x="69" y="4"/>
                      <a:pt x="42" y="6"/>
                    </a:cubicBezTo>
                    <a:cubicBezTo>
                      <a:pt x="39" y="12"/>
                      <a:pt x="34" y="16"/>
                      <a:pt x="29" y="21"/>
                    </a:cubicBezTo>
                    <a:cubicBezTo>
                      <a:pt x="46" y="19"/>
                      <a:pt x="63" y="17"/>
                      <a:pt x="74" y="17"/>
                    </a:cubicBezTo>
                    <a:cubicBezTo>
                      <a:pt x="68" y="25"/>
                      <a:pt x="47" y="49"/>
                      <a:pt x="24" y="74"/>
                    </a:cubicBezTo>
                    <a:cubicBezTo>
                      <a:pt x="18" y="84"/>
                      <a:pt x="10" y="94"/>
                      <a:pt x="0" y="106"/>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7" name="Freeform 795"/>
              <p:cNvSpPr/>
              <p:nvPr/>
            </p:nvSpPr>
            <p:spPr bwMode="auto">
              <a:xfrm>
                <a:off x="3997" y="2447"/>
                <a:ext cx="88" cy="36"/>
              </a:xfrm>
              <a:custGeom>
                <a:avLst/>
                <a:gdLst>
                  <a:gd name="T0" fmla="*/ 0 w 37"/>
                  <a:gd name="T1" fmla="*/ 7 h 15"/>
                  <a:gd name="T2" fmla="*/ 37 w 37"/>
                  <a:gd name="T3" fmla="*/ 14 h 15"/>
                  <a:gd name="T4" fmla="*/ 35 w 37"/>
                  <a:gd name="T5" fmla="*/ 5 h 15"/>
                  <a:gd name="T6" fmla="*/ 5 w 37"/>
                  <a:gd name="T7" fmla="*/ 0 h 15"/>
                  <a:gd name="T8" fmla="*/ 0 w 37"/>
                  <a:gd name="T9" fmla="*/ 7 h 15"/>
                </a:gdLst>
                <a:ahLst/>
                <a:cxnLst>
                  <a:cxn ang="0">
                    <a:pos x="T0" y="T1"/>
                  </a:cxn>
                  <a:cxn ang="0">
                    <a:pos x="T2" y="T3"/>
                  </a:cxn>
                  <a:cxn ang="0">
                    <a:pos x="T4" y="T5"/>
                  </a:cxn>
                  <a:cxn ang="0">
                    <a:pos x="T6" y="T7"/>
                  </a:cxn>
                  <a:cxn ang="0">
                    <a:pos x="T8" y="T9"/>
                  </a:cxn>
                </a:cxnLst>
                <a:rect l="0" t="0" r="r" b="b"/>
                <a:pathLst>
                  <a:path w="37" h="15">
                    <a:moveTo>
                      <a:pt x="0" y="7"/>
                    </a:moveTo>
                    <a:cubicBezTo>
                      <a:pt x="11" y="11"/>
                      <a:pt x="24" y="15"/>
                      <a:pt x="37" y="14"/>
                    </a:cubicBezTo>
                    <a:cubicBezTo>
                      <a:pt x="36" y="11"/>
                      <a:pt x="36" y="8"/>
                      <a:pt x="35" y="5"/>
                    </a:cubicBezTo>
                    <a:cubicBezTo>
                      <a:pt x="26" y="5"/>
                      <a:pt x="14" y="3"/>
                      <a:pt x="5" y="0"/>
                    </a:cubicBezTo>
                    <a:cubicBezTo>
                      <a:pt x="4" y="2"/>
                      <a:pt x="2" y="4"/>
                      <a:pt x="0" y="7"/>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8" name="Freeform 796"/>
              <p:cNvSpPr/>
              <p:nvPr/>
            </p:nvSpPr>
            <p:spPr bwMode="auto">
              <a:xfrm>
                <a:off x="4026" y="2376"/>
                <a:ext cx="71" cy="52"/>
              </a:xfrm>
              <a:custGeom>
                <a:avLst/>
                <a:gdLst>
                  <a:gd name="T0" fmla="*/ 5 w 30"/>
                  <a:gd name="T1" fmla="*/ 0 h 22"/>
                  <a:gd name="T2" fmla="*/ 0 w 30"/>
                  <a:gd name="T3" fmla="*/ 18 h 22"/>
                  <a:gd name="T4" fmla="*/ 23 w 30"/>
                  <a:gd name="T5" fmla="*/ 22 h 22"/>
                  <a:gd name="T6" fmla="*/ 30 w 30"/>
                  <a:gd name="T7" fmla="*/ 4 h 22"/>
                  <a:gd name="T8" fmla="*/ 5 w 30"/>
                  <a:gd name="T9" fmla="*/ 0 h 22"/>
                </a:gdLst>
                <a:ahLst/>
                <a:cxnLst>
                  <a:cxn ang="0">
                    <a:pos x="T0" y="T1"/>
                  </a:cxn>
                  <a:cxn ang="0">
                    <a:pos x="T2" y="T3"/>
                  </a:cxn>
                  <a:cxn ang="0">
                    <a:pos x="T4" y="T5"/>
                  </a:cxn>
                  <a:cxn ang="0">
                    <a:pos x="T6" y="T7"/>
                  </a:cxn>
                  <a:cxn ang="0">
                    <a:pos x="T8" y="T9"/>
                  </a:cxn>
                </a:cxnLst>
                <a:rect l="0" t="0" r="r" b="b"/>
                <a:pathLst>
                  <a:path w="30" h="22">
                    <a:moveTo>
                      <a:pt x="5" y="0"/>
                    </a:moveTo>
                    <a:cubicBezTo>
                      <a:pt x="4" y="6"/>
                      <a:pt x="3" y="13"/>
                      <a:pt x="0" y="18"/>
                    </a:cubicBezTo>
                    <a:cubicBezTo>
                      <a:pt x="7" y="20"/>
                      <a:pt x="15" y="22"/>
                      <a:pt x="23" y="22"/>
                    </a:cubicBezTo>
                    <a:cubicBezTo>
                      <a:pt x="24" y="16"/>
                      <a:pt x="26" y="9"/>
                      <a:pt x="30" y="4"/>
                    </a:cubicBezTo>
                    <a:cubicBezTo>
                      <a:pt x="22" y="4"/>
                      <a:pt x="13" y="3"/>
                      <a:pt x="5" y="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9" name="Freeform 797"/>
              <p:cNvSpPr/>
              <p:nvPr/>
            </p:nvSpPr>
            <p:spPr bwMode="auto">
              <a:xfrm>
                <a:off x="4016" y="2426"/>
                <a:ext cx="64" cy="26"/>
              </a:xfrm>
              <a:custGeom>
                <a:avLst/>
                <a:gdLst>
                  <a:gd name="T0" fmla="*/ 3 w 27"/>
                  <a:gd name="T1" fmla="*/ 0 h 11"/>
                  <a:gd name="T2" fmla="*/ 0 w 27"/>
                  <a:gd name="T3" fmla="*/ 6 h 11"/>
                  <a:gd name="T4" fmla="*/ 27 w 27"/>
                  <a:gd name="T5" fmla="*/ 11 h 11"/>
                  <a:gd name="T6" fmla="*/ 27 w 27"/>
                  <a:gd name="T7" fmla="*/ 5 h 11"/>
                  <a:gd name="T8" fmla="*/ 3 w 27"/>
                  <a:gd name="T9" fmla="*/ 0 h 11"/>
                </a:gdLst>
                <a:ahLst/>
                <a:cxnLst>
                  <a:cxn ang="0">
                    <a:pos x="T0" y="T1"/>
                  </a:cxn>
                  <a:cxn ang="0">
                    <a:pos x="T2" y="T3"/>
                  </a:cxn>
                  <a:cxn ang="0">
                    <a:pos x="T4" y="T5"/>
                  </a:cxn>
                  <a:cxn ang="0">
                    <a:pos x="T6" y="T7"/>
                  </a:cxn>
                  <a:cxn ang="0">
                    <a:pos x="T8" y="T9"/>
                  </a:cxn>
                </a:cxnLst>
                <a:rect l="0" t="0" r="r" b="b"/>
                <a:pathLst>
                  <a:path w="27" h="11">
                    <a:moveTo>
                      <a:pt x="3" y="0"/>
                    </a:moveTo>
                    <a:cubicBezTo>
                      <a:pt x="2" y="2"/>
                      <a:pt x="1" y="4"/>
                      <a:pt x="0" y="6"/>
                    </a:cubicBezTo>
                    <a:cubicBezTo>
                      <a:pt x="8" y="8"/>
                      <a:pt x="18" y="10"/>
                      <a:pt x="27" y="11"/>
                    </a:cubicBezTo>
                    <a:cubicBezTo>
                      <a:pt x="27" y="9"/>
                      <a:pt x="27" y="7"/>
                      <a:pt x="27" y="5"/>
                    </a:cubicBezTo>
                    <a:cubicBezTo>
                      <a:pt x="18" y="4"/>
                      <a:pt x="10" y="2"/>
                      <a:pt x="3" y="0"/>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0" name="Freeform 798"/>
              <p:cNvSpPr/>
              <p:nvPr/>
            </p:nvSpPr>
            <p:spPr bwMode="auto">
              <a:xfrm>
                <a:off x="3945" y="2801"/>
                <a:ext cx="163" cy="81"/>
              </a:xfrm>
              <a:custGeom>
                <a:avLst/>
                <a:gdLst>
                  <a:gd name="T0" fmla="*/ 1 w 69"/>
                  <a:gd name="T1" fmla="*/ 11 h 34"/>
                  <a:gd name="T2" fmla="*/ 10 w 69"/>
                  <a:gd name="T3" fmla="*/ 22 h 34"/>
                  <a:gd name="T4" fmla="*/ 65 w 69"/>
                  <a:gd name="T5" fmla="*/ 34 h 34"/>
                  <a:gd name="T6" fmla="*/ 69 w 69"/>
                  <a:gd name="T7" fmla="*/ 21 h 34"/>
                  <a:gd name="T8" fmla="*/ 0 w 69"/>
                  <a:gd name="T9" fmla="*/ 0 h 34"/>
                  <a:gd name="T10" fmla="*/ 1 w 69"/>
                  <a:gd name="T11" fmla="*/ 11 h 34"/>
                </a:gdLst>
                <a:ahLst/>
                <a:cxnLst>
                  <a:cxn ang="0">
                    <a:pos x="T0" y="T1"/>
                  </a:cxn>
                  <a:cxn ang="0">
                    <a:pos x="T2" y="T3"/>
                  </a:cxn>
                  <a:cxn ang="0">
                    <a:pos x="T4" y="T5"/>
                  </a:cxn>
                  <a:cxn ang="0">
                    <a:pos x="T6" y="T7"/>
                  </a:cxn>
                  <a:cxn ang="0">
                    <a:pos x="T8" y="T9"/>
                  </a:cxn>
                  <a:cxn ang="0">
                    <a:pos x="T10" y="T11"/>
                  </a:cxn>
                </a:cxnLst>
                <a:rect l="0" t="0" r="r" b="b"/>
                <a:pathLst>
                  <a:path w="69" h="34">
                    <a:moveTo>
                      <a:pt x="1" y="11"/>
                    </a:moveTo>
                    <a:cubicBezTo>
                      <a:pt x="4" y="15"/>
                      <a:pt x="7" y="19"/>
                      <a:pt x="10" y="22"/>
                    </a:cubicBezTo>
                    <a:cubicBezTo>
                      <a:pt x="28" y="24"/>
                      <a:pt x="47" y="27"/>
                      <a:pt x="65" y="34"/>
                    </a:cubicBezTo>
                    <a:cubicBezTo>
                      <a:pt x="66" y="29"/>
                      <a:pt x="68" y="25"/>
                      <a:pt x="69" y="21"/>
                    </a:cubicBezTo>
                    <a:cubicBezTo>
                      <a:pt x="49" y="7"/>
                      <a:pt x="25" y="0"/>
                      <a:pt x="0" y="0"/>
                    </a:cubicBezTo>
                    <a:cubicBezTo>
                      <a:pt x="0" y="4"/>
                      <a:pt x="1" y="8"/>
                      <a:pt x="1" y="11"/>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1" name="Freeform 799"/>
              <p:cNvSpPr/>
              <p:nvPr/>
            </p:nvSpPr>
            <p:spPr bwMode="auto">
              <a:xfrm>
                <a:off x="3938" y="2471"/>
                <a:ext cx="125" cy="78"/>
              </a:xfrm>
              <a:custGeom>
                <a:avLst/>
                <a:gdLst>
                  <a:gd name="T0" fmla="*/ 21 w 53"/>
                  <a:gd name="T1" fmla="*/ 0 h 33"/>
                  <a:gd name="T2" fmla="*/ 0 w 53"/>
                  <a:gd name="T3" fmla="*/ 13 h 33"/>
                  <a:gd name="T4" fmla="*/ 31 w 53"/>
                  <a:gd name="T5" fmla="*/ 33 h 33"/>
                  <a:gd name="T6" fmla="*/ 53 w 53"/>
                  <a:gd name="T7" fmla="*/ 12 h 33"/>
                  <a:gd name="T8" fmla="*/ 53 w 53"/>
                  <a:gd name="T9" fmla="*/ 8 h 33"/>
                  <a:gd name="T10" fmla="*/ 21 w 53"/>
                  <a:gd name="T11" fmla="*/ 0 h 33"/>
                </a:gdLst>
                <a:ahLst/>
                <a:cxnLst>
                  <a:cxn ang="0">
                    <a:pos x="T0" y="T1"/>
                  </a:cxn>
                  <a:cxn ang="0">
                    <a:pos x="T2" y="T3"/>
                  </a:cxn>
                  <a:cxn ang="0">
                    <a:pos x="T4" y="T5"/>
                  </a:cxn>
                  <a:cxn ang="0">
                    <a:pos x="T6" y="T7"/>
                  </a:cxn>
                  <a:cxn ang="0">
                    <a:pos x="T8" y="T9"/>
                  </a:cxn>
                  <a:cxn ang="0">
                    <a:pos x="T10" y="T11"/>
                  </a:cxn>
                </a:cxnLst>
                <a:rect l="0" t="0" r="r" b="b"/>
                <a:pathLst>
                  <a:path w="53" h="33">
                    <a:moveTo>
                      <a:pt x="21" y="0"/>
                    </a:moveTo>
                    <a:cubicBezTo>
                      <a:pt x="16" y="5"/>
                      <a:pt x="9" y="9"/>
                      <a:pt x="0" y="13"/>
                    </a:cubicBezTo>
                    <a:cubicBezTo>
                      <a:pt x="10" y="19"/>
                      <a:pt x="20" y="27"/>
                      <a:pt x="31" y="33"/>
                    </a:cubicBezTo>
                    <a:cubicBezTo>
                      <a:pt x="53" y="12"/>
                      <a:pt x="53" y="12"/>
                      <a:pt x="53" y="12"/>
                    </a:cubicBezTo>
                    <a:cubicBezTo>
                      <a:pt x="53" y="8"/>
                      <a:pt x="53" y="8"/>
                      <a:pt x="53" y="8"/>
                    </a:cubicBezTo>
                    <a:cubicBezTo>
                      <a:pt x="41" y="7"/>
                      <a:pt x="31" y="4"/>
                      <a:pt x="21" y="0"/>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2" name="Freeform 800"/>
              <p:cNvSpPr/>
              <p:nvPr/>
            </p:nvSpPr>
            <p:spPr bwMode="auto">
              <a:xfrm>
                <a:off x="3964" y="1602"/>
                <a:ext cx="52" cy="48"/>
              </a:xfrm>
              <a:custGeom>
                <a:avLst/>
                <a:gdLst>
                  <a:gd name="T0" fmla="*/ 0 w 22"/>
                  <a:gd name="T1" fmla="*/ 8 h 20"/>
                  <a:gd name="T2" fmla="*/ 3 w 22"/>
                  <a:gd name="T3" fmla="*/ 20 h 20"/>
                  <a:gd name="T4" fmla="*/ 21 w 22"/>
                  <a:gd name="T5" fmla="*/ 19 h 20"/>
                  <a:gd name="T6" fmla="*/ 3 w 22"/>
                  <a:gd name="T7" fmla="*/ 4 h 20"/>
                  <a:gd name="T8" fmla="*/ 0 w 22"/>
                  <a:gd name="T9" fmla="*/ 8 h 20"/>
                </a:gdLst>
                <a:ahLst/>
                <a:cxnLst>
                  <a:cxn ang="0">
                    <a:pos x="T0" y="T1"/>
                  </a:cxn>
                  <a:cxn ang="0">
                    <a:pos x="T2" y="T3"/>
                  </a:cxn>
                  <a:cxn ang="0">
                    <a:pos x="T4" y="T5"/>
                  </a:cxn>
                  <a:cxn ang="0">
                    <a:pos x="T6" y="T7"/>
                  </a:cxn>
                  <a:cxn ang="0">
                    <a:pos x="T8" y="T9"/>
                  </a:cxn>
                </a:cxnLst>
                <a:rect l="0" t="0" r="r" b="b"/>
                <a:pathLst>
                  <a:path w="22" h="20">
                    <a:moveTo>
                      <a:pt x="0" y="8"/>
                    </a:moveTo>
                    <a:cubicBezTo>
                      <a:pt x="1" y="12"/>
                      <a:pt x="2" y="16"/>
                      <a:pt x="3" y="20"/>
                    </a:cubicBezTo>
                    <a:cubicBezTo>
                      <a:pt x="8" y="20"/>
                      <a:pt x="15" y="19"/>
                      <a:pt x="21" y="19"/>
                    </a:cubicBezTo>
                    <a:cubicBezTo>
                      <a:pt x="22" y="5"/>
                      <a:pt x="9" y="0"/>
                      <a:pt x="3" y="4"/>
                    </a:cubicBezTo>
                    <a:cubicBezTo>
                      <a:pt x="2" y="5"/>
                      <a:pt x="1" y="7"/>
                      <a:pt x="0" y="8"/>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3" name="Freeform 801"/>
              <p:cNvSpPr/>
              <p:nvPr/>
            </p:nvSpPr>
            <p:spPr bwMode="auto">
              <a:xfrm>
                <a:off x="3976" y="2865"/>
                <a:ext cx="118" cy="66"/>
              </a:xfrm>
              <a:custGeom>
                <a:avLst/>
                <a:gdLst>
                  <a:gd name="T0" fmla="*/ 0 w 50"/>
                  <a:gd name="T1" fmla="*/ 0 h 28"/>
                  <a:gd name="T2" fmla="*/ 20 w 50"/>
                  <a:gd name="T3" fmla="*/ 28 h 28"/>
                  <a:gd name="T4" fmla="*/ 48 w 50"/>
                  <a:gd name="T5" fmla="*/ 28 h 28"/>
                  <a:gd name="T6" fmla="*/ 50 w 50"/>
                  <a:gd name="T7" fmla="*/ 11 h 28"/>
                  <a:gd name="T8" fmla="*/ 0 w 50"/>
                  <a:gd name="T9" fmla="*/ 0 h 28"/>
                </a:gdLst>
                <a:ahLst/>
                <a:cxnLst>
                  <a:cxn ang="0">
                    <a:pos x="T0" y="T1"/>
                  </a:cxn>
                  <a:cxn ang="0">
                    <a:pos x="T2" y="T3"/>
                  </a:cxn>
                  <a:cxn ang="0">
                    <a:pos x="T4" y="T5"/>
                  </a:cxn>
                  <a:cxn ang="0">
                    <a:pos x="T6" y="T7"/>
                  </a:cxn>
                  <a:cxn ang="0">
                    <a:pos x="T8" y="T9"/>
                  </a:cxn>
                </a:cxnLst>
                <a:rect l="0" t="0" r="r" b="b"/>
                <a:pathLst>
                  <a:path w="50" h="28">
                    <a:moveTo>
                      <a:pt x="0" y="0"/>
                    </a:moveTo>
                    <a:cubicBezTo>
                      <a:pt x="8" y="10"/>
                      <a:pt x="14" y="19"/>
                      <a:pt x="20" y="28"/>
                    </a:cubicBezTo>
                    <a:cubicBezTo>
                      <a:pt x="48" y="28"/>
                      <a:pt x="48" y="28"/>
                      <a:pt x="48" y="28"/>
                    </a:cubicBezTo>
                    <a:cubicBezTo>
                      <a:pt x="48" y="22"/>
                      <a:pt x="49" y="16"/>
                      <a:pt x="50" y="11"/>
                    </a:cubicBezTo>
                    <a:cubicBezTo>
                      <a:pt x="35" y="5"/>
                      <a:pt x="17" y="2"/>
                      <a:pt x="0" y="0"/>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4" name="Freeform 802"/>
              <p:cNvSpPr/>
              <p:nvPr/>
            </p:nvSpPr>
            <p:spPr bwMode="auto">
              <a:xfrm>
                <a:off x="3950" y="2528"/>
                <a:ext cx="118" cy="225"/>
              </a:xfrm>
              <a:custGeom>
                <a:avLst/>
                <a:gdLst>
                  <a:gd name="T0" fmla="*/ 28 w 118"/>
                  <a:gd name="T1" fmla="*/ 225 h 225"/>
                  <a:gd name="T2" fmla="*/ 83 w 118"/>
                  <a:gd name="T3" fmla="*/ 92 h 225"/>
                  <a:gd name="T4" fmla="*/ 118 w 118"/>
                  <a:gd name="T5" fmla="*/ 133 h 225"/>
                  <a:gd name="T6" fmla="*/ 102 w 118"/>
                  <a:gd name="T7" fmla="*/ 0 h 225"/>
                  <a:gd name="T8" fmla="*/ 0 w 118"/>
                  <a:gd name="T9" fmla="*/ 95 h 225"/>
                  <a:gd name="T10" fmla="*/ 50 w 118"/>
                  <a:gd name="T11" fmla="*/ 83 h 225"/>
                  <a:gd name="T12" fmla="*/ 0 w 118"/>
                  <a:gd name="T13" fmla="*/ 213 h 225"/>
                  <a:gd name="T14" fmla="*/ 28 w 118"/>
                  <a:gd name="T15" fmla="*/ 225 h 2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225">
                    <a:moveTo>
                      <a:pt x="28" y="225"/>
                    </a:moveTo>
                    <a:lnTo>
                      <a:pt x="83" y="92"/>
                    </a:lnTo>
                    <a:lnTo>
                      <a:pt x="118" y="133"/>
                    </a:lnTo>
                    <a:lnTo>
                      <a:pt x="102" y="0"/>
                    </a:lnTo>
                    <a:lnTo>
                      <a:pt x="0" y="95"/>
                    </a:lnTo>
                    <a:lnTo>
                      <a:pt x="50" y="83"/>
                    </a:lnTo>
                    <a:lnTo>
                      <a:pt x="0" y="213"/>
                    </a:lnTo>
                    <a:lnTo>
                      <a:pt x="28" y="225"/>
                    </a:ln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5" name="Freeform 803"/>
              <p:cNvSpPr/>
              <p:nvPr/>
            </p:nvSpPr>
            <p:spPr bwMode="auto">
              <a:xfrm>
                <a:off x="3728" y="1899"/>
                <a:ext cx="390" cy="206"/>
              </a:xfrm>
              <a:custGeom>
                <a:avLst/>
                <a:gdLst>
                  <a:gd name="T0" fmla="*/ 165 w 165"/>
                  <a:gd name="T1" fmla="*/ 27 h 87"/>
                  <a:gd name="T2" fmla="*/ 0 w 165"/>
                  <a:gd name="T3" fmla="*/ 40 h 87"/>
                  <a:gd name="T4" fmla="*/ 4 w 165"/>
                  <a:gd name="T5" fmla="*/ 62 h 87"/>
                  <a:gd name="T6" fmla="*/ 165 w 165"/>
                  <a:gd name="T7" fmla="*/ 27 h 87"/>
                </a:gdLst>
                <a:ahLst/>
                <a:cxnLst>
                  <a:cxn ang="0">
                    <a:pos x="T0" y="T1"/>
                  </a:cxn>
                  <a:cxn ang="0">
                    <a:pos x="T2" y="T3"/>
                  </a:cxn>
                  <a:cxn ang="0">
                    <a:pos x="T4" y="T5"/>
                  </a:cxn>
                  <a:cxn ang="0">
                    <a:pos x="T6" y="T7"/>
                  </a:cxn>
                </a:cxnLst>
                <a:rect l="0" t="0" r="r" b="b"/>
                <a:pathLst>
                  <a:path w="165" h="87">
                    <a:moveTo>
                      <a:pt x="165" y="27"/>
                    </a:moveTo>
                    <a:cubicBezTo>
                      <a:pt x="94" y="67"/>
                      <a:pt x="69" y="0"/>
                      <a:pt x="0" y="40"/>
                    </a:cubicBezTo>
                    <a:cubicBezTo>
                      <a:pt x="3" y="47"/>
                      <a:pt x="4" y="55"/>
                      <a:pt x="4" y="62"/>
                    </a:cubicBezTo>
                    <a:cubicBezTo>
                      <a:pt x="51" y="39"/>
                      <a:pt x="120" y="87"/>
                      <a:pt x="165" y="27"/>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6" name="Freeform 804"/>
              <p:cNvSpPr/>
              <p:nvPr/>
            </p:nvSpPr>
            <p:spPr bwMode="auto">
              <a:xfrm>
                <a:off x="3997" y="1901"/>
                <a:ext cx="19" cy="24"/>
              </a:xfrm>
              <a:custGeom>
                <a:avLst/>
                <a:gdLst>
                  <a:gd name="T0" fmla="*/ 8 w 8"/>
                  <a:gd name="T1" fmla="*/ 0 h 10"/>
                  <a:gd name="T2" fmla="*/ 0 w 8"/>
                  <a:gd name="T3" fmla="*/ 10 h 10"/>
                  <a:gd name="T4" fmla="*/ 7 w 8"/>
                  <a:gd name="T5" fmla="*/ 10 h 10"/>
                  <a:gd name="T6" fmla="*/ 8 w 8"/>
                  <a:gd name="T7" fmla="*/ 0 h 10"/>
                </a:gdLst>
                <a:ahLst/>
                <a:cxnLst>
                  <a:cxn ang="0">
                    <a:pos x="T0" y="T1"/>
                  </a:cxn>
                  <a:cxn ang="0">
                    <a:pos x="T2" y="T3"/>
                  </a:cxn>
                  <a:cxn ang="0">
                    <a:pos x="T4" y="T5"/>
                  </a:cxn>
                  <a:cxn ang="0">
                    <a:pos x="T6" y="T7"/>
                  </a:cxn>
                </a:cxnLst>
                <a:rect l="0" t="0" r="r" b="b"/>
                <a:pathLst>
                  <a:path w="8" h="10">
                    <a:moveTo>
                      <a:pt x="8" y="0"/>
                    </a:moveTo>
                    <a:cubicBezTo>
                      <a:pt x="5" y="4"/>
                      <a:pt x="3" y="7"/>
                      <a:pt x="0" y="10"/>
                    </a:cubicBezTo>
                    <a:cubicBezTo>
                      <a:pt x="7" y="10"/>
                      <a:pt x="7" y="10"/>
                      <a:pt x="7" y="10"/>
                    </a:cubicBezTo>
                    <a:cubicBezTo>
                      <a:pt x="7" y="7"/>
                      <a:pt x="7" y="4"/>
                      <a:pt x="8"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7" name="Freeform 805"/>
              <p:cNvSpPr/>
              <p:nvPr/>
            </p:nvSpPr>
            <p:spPr bwMode="auto">
              <a:xfrm>
                <a:off x="3955" y="1968"/>
                <a:ext cx="61" cy="16"/>
              </a:xfrm>
              <a:custGeom>
                <a:avLst/>
                <a:gdLst>
                  <a:gd name="T0" fmla="*/ 0 w 26"/>
                  <a:gd name="T1" fmla="*/ 4 h 7"/>
                  <a:gd name="T2" fmla="*/ 26 w 26"/>
                  <a:gd name="T3" fmla="*/ 6 h 7"/>
                  <a:gd name="T4" fmla="*/ 26 w 26"/>
                  <a:gd name="T5" fmla="*/ 2 h 7"/>
                  <a:gd name="T6" fmla="*/ 4 w 26"/>
                  <a:gd name="T7" fmla="*/ 0 h 7"/>
                  <a:gd name="T8" fmla="*/ 0 w 26"/>
                  <a:gd name="T9" fmla="*/ 4 h 7"/>
                </a:gdLst>
                <a:ahLst/>
                <a:cxnLst>
                  <a:cxn ang="0">
                    <a:pos x="T0" y="T1"/>
                  </a:cxn>
                  <a:cxn ang="0">
                    <a:pos x="T2" y="T3"/>
                  </a:cxn>
                  <a:cxn ang="0">
                    <a:pos x="T4" y="T5"/>
                  </a:cxn>
                  <a:cxn ang="0">
                    <a:pos x="T6" y="T7"/>
                  </a:cxn>
                  <a:cxn ang="0">
                    <a:pos x="T8" y="T9"/>
                  </a:cxn>
                </a:cxnLst>
                <a:rect l="0" t="0" r="r" b="b"/>
                <a:pathLst>
                  <a:path w="26" h="7">
                    <a:moveTo>
                      <a:pt x="0" y="4"/>
                    </a:moveTo>
                    <a:cubicBezTo>
                      <a:pt x="8" y="6"/>
                      <a:pt x="17" y="7"/>
                      <a:pt x="26" y="6"/>
                    </a:cubicBezTo>
                    <a:cubicBezTo>
                      <a:pt x="26" y="5"/>
                      <a:pt x="26" y="3"/>
                      <a:pt x="26" y="2"/>
                    </a:cubicBezTo>
                    <a:cubicBezTo>
                      <a:pt x="4" y="0"/>
                      <a:pt x="4" y="0"/>
                      <a:pt x="4" y="0"/>
                    </a:cubicBezTo>
                    <a:cubicBezTo>
                      <a:pt x="2" y="1"/>
                      <a:pt x="1" y="3"/>
                      <a:pt x="0" y="4"/>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8" name="Freeform 806"/>
              <p:cNvSpPr/>
              <p:nvPr/>
            </p:nvSpPr>
            <p:spPr bwMode="auto">
              <a:xfrm>
                <a:off x="3988" y="1927"/>
                <a:ext cx="26" cy="12"/>
              </a:xfrm>
              <a:custGeom>
                <a:avLst/>
                <a:gdLst>
                  <a:gd name="T0" fmla="*/ 0 w 11"/>
                  <a:gd name="T1" fmla="*/ 4 h 5"/>
                  <a:gd name="T2" fmla="*/ 11 w 11"/>
                  <a:gd name="T3" fmla="*/ 5 h 5"/>
                  <a:gd name="T4" fmla="*/ 11 w 11"/>
                  <a:gd name="T5" fmla="*/ 0 h 5"/>
                  <a:gd name="T6" fmla="*/ 3 w 11"/>
                  <a:gd name="T7" fmla="*/ 0 h 5"/>
                  <a:gd name="T8" fmla="*/ 0 w 11"/>
                  <a:gd name="T9" fmla="*/ 4 h 5"/>
                </a:gdLst>
                <a:ahLst/>
                <a:cxnLst>
                  <a:cxn ang="0">
                    <a:pos x="T0" y="T1"/>
                  </a:cxn>
                  <a:cxn ang="0">
                    <a:pos x="T2" y="T3"/>
                  </a:cxn>
                  <a:cxn ang="0">
                    <a:pos x="T4" y="T5"/>
                  </a:cxn>
                  <a:cxn ang="0">
                    <a:pos x="T6" y="T7"/>
                  </a:cxn>
                  <a:cxn ang="0">
                    <a:pos x="T8" y="T9"/>
                  </a:cxn>
                </a:cxnLst>
                <a:rect l="0" t="0" r="r" b="b"/>
                <a:pathLst>
                  <a:path w="11" h="5">
                    <a:moveTo>
                      <a:pt x="0" y="4"/>
                    </a:moveTo>
                    <a:cubicBezTo>
                      <a:pt x="11" y="5"/>
                      <a:pt x="11" y="5"/>
                      <a:pt x="11" y="5"/>
                    </a:cubicBezTo>
                    <a:cubicBezTo>
                      <a:pt x="11" y="4"/>
                      <a:pt x="11" y="2"/>
                      <a:pt x="11" y="0"/>
                    </a:cubicBezTo>
                    <a:cubicBezTo>
                      <a:pt x="3" y="0"/>
                      <a:pt x="3" y="0"/>
                      <a:pt x="3" y="0"/>
                    </a:cubicBezTo>
                    <a:lnTo>
                      <a:pt x="0" y="4"/>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9" name="Freeform 807"/>
              <p:cNvSpPr/>
              <p:nvPr/>
            </p:nvSpPr>
            <p:spPr bwMode="auto">
              <a:xfrm>
                <a:off x="3964" y="1953"/>
                <a:ext cx="50" cy="15"/>
              </a:xfrm>
              <a:custGeom>
                <a:avLst/>
                <a:gdLst>
                  <a:gd name="T0" fmla="*/ 0 w 21"/>
                  <a:gd name="T1" fmla="*/ 5 h 6"/>
                  <a:gd name="T2" fmla="*/ 21 w 21"/>
                  <a:gd name="T3" fmla="*/ 6 h 6"/>
                  <a:gd name="T4" fmla="*/ 21 w 21"/>
                  <a:gd name="T5" fmla="*/ 1 h 6"/>
                  <a:gd name="T6" fmla="*/ 4 w 21"/>
                  <a:gd name="T7" fmla="*/ 0 h 6"/>
                  <a:gd name="T8" fmla="*/ 0 w 21"/>
                  <a:gd name="T9" fmla="*/ 5 h 6"/>
                </a:gdLst>
                <a:ahLst/>
                <a:cxnLst>
                  <a:cxn ang="0">
                    <a:pos x="T0" y="T1"/>
                  </a:cxn>
                  <a:cxn ang="0">
                    <a:pos x="T2" y="T3"/>
                  </a:cxn>
                  <a:cxn ang="0">
                    <a:pos x="T4" y="T5"/>
                  </a:cxn>
                  <a:cxn ang="0">
                    <a:pos x="T6" y="T7"/>
                  </a:cxn>
                  <a:cxn ang="0">
                    <a:pos x="T8" y="T9"/>
                  </a:cxn>
                </a:cxnLst>
                <a:rect l="0" t="0" r="r" b="b"/>
                <a:pathLst>
                  <a:path w="21" h="6">
                    <a:moveTo>
                      <a:pt x="0" y="5"/>
                    </a:moveTo>
                    <a:cubicBezTo>
                      <a:pt x="21" y="6"/>
                      <a:pt x="21" y="6"/>
                      <a:pt x="21" y="6"/>
                    </a:cubicBezTo>
                    <a:cubicBezTo>
                      <a:pt x="21" y="5"/>
                      <a:pt x="21" y="3"/>
                      <a:pt x="21" y="1"/>
                    </a:cubicBezTo>
                    <a:cubicBezTo>
                      <a:pt x="4" y="0"/>
                      <a:pt x="4" y="0"/>
                      <a:pt x="4" y="0"/>
                    </a:cubicBezTo>
                    <a:lnTo>
                      <a:pt x="0" y="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2" name="Group 1009"/>
            <p:cNvGrpSpPr/>
            <p:nvPr/>
          </p:nvGrpSpPr>
          <p:grpSpPr bwMode="auto">
            <a:xfrm>
              <a:off x="2586" y="1372"/>
              <a:ext cx="1475" cy="1559"/>
              <a:chOff x="2586" y="1372"/>
              <a:chExt cx="1475" cy="1559"/>
            </a:xfrm>
          </p:grpSpPr>
          <p:sp>
            <p:nvSpPr>
              <p:cNvPr id="350" name="Freeform 809"/>
              <p:cNvSpPr/>
              <p:nvPr/>
            </p:nvSpPr>
            <p:spPr bwMode="auto">
              <a:xfrm>
                <a:off x="3976" y="1939"/>
                <a:ext cx="38" cy="14"/>
              </a:xfrm>
              <a:custGeom>
                <a:avLst/>
                <a:gdLst>
                  <a:gd name="T0" fmla="*/ 0 w 16"/>
                  <a:gd name="T1" fmla="*/ 5 h 6"/>
                  <a:gd name="T2" fmla="*/ 16 w 16"/>
                  <a:gd name="T3" fmla="*/ 6 h 6"/>
                  <a:gd name="T4" fmla="*/ 16 w 16"/>
                  <a:gd name="T5" fmla="*/ 1 h 6"/>
                  <a:gd name="T6" fmla="*/ 4 w 16"/>
                  <a:gd name="T7" fmla="*/ 0 h 6"/>
                  <a:gd name="T8" fmla="*/ 0 w 16"/>
                  <a:gd name="T9" fmla="*/ 5 h 6"/>
                </a:gdLst>
                <a:ahLst/>
                <a:cxnLst>
                  <a:cxn ang="0">
                    <a:pos x="T0" y="T1"/>
                  </a:cxn>
                  <a:cxn ang="0">
                    <a:pos x="T2" y="T3"/>
                  </a:cxn>
                  <a:cxn ang="0">
                    <a:pos x="T4" y="T5"/>
                  </a:cxn>
                  <a:cxn ang="0">
                    <a:pos x="T6" y="T7"/>
                  </a:cxn>
                  <a:cxn ang="0">
                    <a:pos x="T8" y="T9"/>
                  </a:cxn>
                </a:cxnLst>
                <a:rect l="0" t="0" r="r" b="b"/>
                <a:pathLst>
                  <a:path w="16" h="6">
                    <a:moveTo>
                      <a:pt x="0" y="5"/>
                    </a:moveTo>
                    <a:cubicBezTo>
                      <a:pt x="16" y="6"/>
                      <a:pt x="16" y="6"/>
                      <a:pt x="16" y="6"/>
                    </a:cubicBezTo>
                    <a:cubicBezTo>
                      <a:pt x="16" y="4"/>
                      <a:pt x="16" y="3"/>
                      <a:pt x="16" y="1"/>
                    </a:cubicBezTo>
                    <a:cubicBezTo>
                      <a:pt x="4" y="0"/>
                      <a:pt x="4" y="0"/>
                      <a:pt x="4" y="0"/>
                    </a:cubicBezTo>
                    <a:lnTo>
                      <a:pt x="0" y="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810"/>
              <p:cNvSpPr/>
              <p:nvPr/>
            </p:nvSpPr>
            <p:spPr bwMode="auto">
              <a:xfrm>
                <a:off x="4011" y="2680"/>
                <a:ext cx="50" cy="59"/>
              </a:xfrm>
              <a:custGeom>
                <a:avLst/>
                <a:gdLst>
                  <a:gd name="T0" fmla="*/ 21 w 21"/>
                  <a:gd name="T1" fmla="*/ 21 h 25"/>
                  <a:gd name="T2" fmla="*/ 3 w 21"/>
                  <a:gd name="T3" fmla="*/ 0 h 25"/>
                  <a:gd name="T4" fmla="*/ 0 w 21"/>
                  <a:gd name="T5" fmla="*/ 7 h 25"/>
                  <a:gd name="T6" fmla="*/ 14 w 21"/>
                  <a:gd name="T7" fmla="*/ 25 h 25"/>
                  <a:gd name="T8" fmla="*/ 21 w 21"/>
                  <a:gd name="T9" fmla="*/ 21 h 25"/>
                </a:gdLst>
                <a:ahLst/>
                <a:cxnLst>
                  <a:cxn ang="0">
                    <a:pos x="T0" y="T1"/>
                  </a:cxn>
                  <a:cxn ang="0">
                    <a:pos x="T2" y="T3"/>
                  </a:cxn>
                  <a:cxn ang="0">
                    <a:pos x="T4" y="T5"/>
                  </a:cxn>
                  <a:cxn ang="0">
                    <a:pos x="T6" y="T7"/>
                  </a:cxn>
                  <a:cxn ang="0">
                    <a:pos x="T8" y="T9"/>
                  </a:cxn>
                </a:cxnLst>
                <a:rect l="0" t="0" r="r" b="b"/>
                <a:pathLst>
                  <a:path w="21" h="25">
                    <a:moveTo>
                      <a:pt x="21" y="21"/>
                    </a:moveTo>
                    <a:cubicBezTo>
                      <a:pt x="18" y="11"/>
                      <a:pt x="12" y="4"/>
                      <a:pt x="3" y="0"/>
                    </a:cubicBezTo>
                    <a:cubicBezTo>
                      <a:pt x="0" y="7"/>
                      <a:pt x="0" y="7"/>
                      <a:pt x="0" y="7"/>
                    </a:cubicBezTo>
                    <a:cubicBezTo>
                      <a:pt x="6" y="12"/>
                      <a:pt x="11" y="18"/>
                      <a:pt x="14" y="25"/>
                    </a:cubicBezTo>
                    <a:cubicBezTo>
                      <a:pt x="16" y="24"/>
                      <a:pt x="18" y="22"/>
                      <a:pt x="21" y="21"/>
                    </a:cubicBez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Freeform 811"/>
              <p:cNvSpPr/>
              <p:nvPr/>
            </p:nvSpPr>
            <p:spPr bwMode="auto">
              <a:xfrm>
                <a:off x="3976" y="1752"/>
                <a:ext cx="28" cy="19"/>
              </a:xfrm>
              <a:custGeom>
                <a:avLst/>
                <a:gdLst>
                  <a:gd name="T0" fmla="*/ 12 w 12"/>
                  <a:gd name="T1" fmla="*/ 0 h 8"/>
                  <a:gd name="T2" fmla="*/ 0 w 12"/>
                  <a:gd name="T3" fmla="*/ 1 h 8"/>
                  <a:gd name="T4" fmla="*/ 5 w 12"/>
                  <a:gd name="T5" fmla="*/ 8 h 8"/>
                  <a:gd name="T6" fmla="*/ 12 w 12"/>
                  <a:gd name="T7" fmla="*/ 0 h 8"/>
                </a:gdLst>
                <a:ahLst/>
                <a:cxnLst>
                  <a:cxn ang="0">
                    <a:pos x="T0" y="T1"/>
                  </a:cxn>
                  <a:cxn ang="0">
                    <a:pos x="T2" y="T3"/>
                  </a:cxn>
                  <a:cxn ang="0">
                    <a:pos x="T4" y="T5"/>
                  </a:cxn>
                  <a:cxn ang="0">
                    <a:pos x="T6" y="T7"/>
                  </a:cxn>
                </a:cxnLst>
                <a:rect l="0" t="0" r="r" b="b"/>
                <a:pathLst>
                  <a:path w="12" h="8">
                    <a:moveTo>
                      <a:pt x="12" y="0"/>
                    </a:moveTo>
                    <a:cubicBezTo>
                      <a:pt x="9" y="0"/>
                      <a:pt x="5" y="1"/>
                      <a:pt x="0" y="1"/>
                    </a:cubicBezTo>
                    <a:cubicBezTo>
                      <a:pt x="5" y="8"/>
                      <a:pt x="5" y="8"/>
                      <a:pt x="5" y="8"/>
                    </a:cubicBezTo>
                    <a:cubicBezTo>
                      <a:pt x="8" y="5"/>
                      <a:pt x="10" y="2"/>
                      <a:pt x="12"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Freeform 812"/>
              <p:cNvSpPr/>
              <p:nvPr/>
            </p:nvSpPr>
            <p:spPr bwMode="auto">
              <a:xfrm>
                <a:off x="3801" y="2305"/>
                <a:ext cx="234" cy="216"/>
              </a:xfrm>
              <a:custGeom>
                <a:avLst/>
                <a:gdLst>
                  <a:gd name="T0" fmla="*/ 0 w 99"/>
                  <a:gd name="T1" fmla="*/ 85 h 91"/>
                  <a:gd name="T2" fmla="*/ 87 w 99"/>
                  <a:gd name="T3" fmla="*/ 54 h 91"/>
                  <a:gd name="T4" fmla="*/ 91 w 99"/>
                  <a:gd name="T5" fmla="*/ 13 h 91"/>
                  <a:gd name="T6" fmla="*/ 60 w 99"/>
                  <a:gd name="T7" fmla="*/ 17 h 91"/>
                  <a:gd name="T8" fmla="*/ 76 w 99"/>
                  <a:gd name="T9" fmla="*/ 50 h 91"/>
                  <a:gd name="T10" fmla="*/ 80 w 99"/>
                  <a:gd name="T11" fmla="*/ 44 h 91"/>
                  <a:gd name="T12" fmla="*/ 66 w 99"/>
                  <a:gd name="T13" fmla="*/ 22 h 91"/>
                  <a:gd name="T14" fmla="*/ 86 w 99"/>
                  <a:gd name="T15" fmla="*/ 20 h 91"/>
                  <a:gd name="T16" fmla="*/ 79 w 99"/>
                  <a:gd name="T17" fmla="*/ 53 h 91"/>
                  <a:gd name="T18" fmla="*/ 4 w 99"/>
                  <a:gd name="T19" fmla="*/ 76 h 91"/>
                  <a:gd name="T20" fmla="*/ 0 w 99"/>
                  <a:gd name="T21" fmla="*/ 8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 h="91">
                    <a:moveTo>
                      <a:pt x="0" y="85"/>
                    </a:moveTo>
                    <a:cubicBezTo>
                      <a:pt x="59" y="91"/>
                      <a:pt x="80" y="65"/>
                      <a:pt x="87" y="54"/>
                    </a:cubicBezTo>
                    <a:cubicBezTo>
                      <a:pt x="95" y="42"/>
                      <a:pt x="99" y="24"/>
                      <a:pt x="91" y="13"/>
                    </a:cubicBezTo>
                    <a:cubicBezTo>
                      <a:pt x="83" y="0"/>
                      <a:pt x="65" y="4"/>
                      <a:pt x="60" y="17"/>
                    </a:cubicBezTo>
                    <a:cubicBezTo>
                      <a:pt x="57" y="28"/>
                      <a:pt x="62" y="45"/>
                      <a:pt x="76" y="50"/>
                    </a:cubicBezTo>
                    <a:cubicBezTo>
                      <a:pt x="78" y="48"/>
                      <a:pt x="80" y="45"/>
                      <a:pt x="80" y="44"/>
                    </a:cubicBezTo>
                    <a:cubicBezTo>
                      <a:pt x="71" y="39"/>
                      <a:pt x="66" y="29"/>
                      <a:pt x="66" y="22"/>
                    </a:cubicBezTo>
                    <a:cubicBezTo>
                      <a:pt x="66" y="14"/>
                      <a:pt x="77" y="7"/>
                      <a:pt x="86" y="20"/>
                    </a:cubicBezTo>
                    <a:cubicBezTo>
                      <a:pt x="91" y="28"/>
                      <a:pt x="87" y="43"/>
                      <a:pt x="79" y="53"/>
                    </a:cubicBezTo>
                    <a:cubicBezTo>
                      <a:pt x="71" y="63"/>
                      <a:pt x="51" y="81"/>
                      <a:pt x="4" y="76"/>
                    </a:cubicBezTo>
                    <a:lnTo>
                      <a:pt x="0" y="85"/>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813"/>
              <p:cNvSpPr/>
              <p:nvPr/>
            </p:nvSpPr>
            <p:spPr bwMode="auto">
              <a:xfrm>
                <a:off x="3959" y="1754"/>
                <a:ext cx="26" cy="26"/>
              </a:xfrm>
              <a:custGeom>
                <a:avLst/>
                <a:gdLst>
                  <a:gd name="T0" fmla="*/ 0 w 11"/>
                  <a:gd name="T1" fmla="*/ 1 h 11"/>
                  <a:gd name="T2" fmla="*/ 8 w 11"/>
                  <a:gd name="T3" fmla="*/ 11 h 11"/>
                  <a:gd name="T4" fmla="*/ 11 w 11"/>
                  <a:gd name="T5" fmla="*/ 8 h 11"/>
                  <a:gd name="T6" fmla="*/ 5 w 11"/>
                  <a:gd name="T7" fmla="*/ 0 h 11"/>
                  <a:gd name="T8" fmla="*/ 0 w 11"/>
                  <a:gd name="T9" fmla="*/ 1 h 11"/>
                </a:gdLst>
                <a:ahLst/>
                <a:cxnLst>
                  <a:cxn ang="0">
                    <a:pos x="T0" y="T1"/>
                  </a:cxn>
                  <a:cxn ang="0">
                    <a:pos x="T2" y="T3"/>
                  </a:cxn>
                  <a:cxn ang="0">
                    <a:pos x="T4" y="T5"/>
                  </a:cxn>
                  <a:cxn ang="0">
                    <a:pos x="T6" y="T7"/>
                  </a:cxn>
                  <a:cxn ang="0">
                    <a:pos x="T8" y="T9"/>
                  </a:cxn>
                </a:cxnLst>
                <a:rect l="0" t="0" r="r" b="b"/>
                <a:pathLst>
                  <a:path w="11" h="11">
                    <a:moveTo>
                      <a:pt x="0" y="1"/>
                    </a:moveTo>
                    <a:cubicBezTo>
                      <a:pt x="8" y="11"/>
                      <a:pt x="8" y="11"/>
                      <a:pt x="8" y="11"/>
                    </a:cubicBezTo>
                    <a:cubicBezTo>
                      <a:pt x="9" y="10"/>
                      <a:pt x="10" y="9"/>
                      <a:pt x="11" y="8"/>
                    </a:cubicBezTo>
                    <a:cubicBezTo>
                      <a:pt x="5" y="0"/>
                      <a:pt x="5" y="0"/>
                      <a:pt x="5" y="0"/>
                    </a:cubicBezTo>
                    <a:lnTo>
                      <a:pt x="0" y="1"/>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814"/>
              <p:cNvSpPr/>
              <p:nvPr/>
            </p:nvSpPr>
            <p:spPr bwMode="auto">
              <a:xfrm>
                <a:off x="3792" y="1514"/>
                <a:ext cx="212" cy="190"/>
              </a:xfrm>
              <a:custGeom>
                <a:avLst/>
                <a:gdLst>
                  <a:gd name="T0" fmla="*/ 74 w 90"/>
                  <a:gd name="T1" fmla="*/ 0 h 80"/>
                  <a:gd name="T2" fmla="*/ 0 w 90"/>
                  <a:gd name="T3" fmla="*/ 67 h 80"/>
                  <a:gd name="T4" fmla="*/ 19 w 90"/>
                  <a:gd name="T5" fmla="*/ 80 h 80"/>
                  <a:gd name="T6" fmla="*/ 74 w 90"/>
                  <a:gd name="T7" fmla="*/ 0 h 80"/>
                </a:gdLst>
                <a:ahLst/>
                <a:cxnLst>
                  <a:cxn ang="0">
                    <a:pos x="T0" y="T1"/>
                  </a:cxn>
                  <a:cxn ang="0">
                    <a:pos x="T2" y="T3"/>
                  </a:cxn>
                  <a:cxn ang="0">
                    <a:pos x="T4" y="T5"/>
                  </a:cxn>
                  <a:cxn ang="0">
                    <a:pos x="T6" y="T7"/>
                  </a:cxn>
                </a:cxnLst>
                <a:rect l="0" t="0" r="r" b="b"/>
                <a:pathLst>
                  <a:path w="90" h="80">
                    <a:moveTo>
                      <a:pt x="74" y="0"/>
                    </a:moveTo>
                    <a:cubicBezTo>
                      <a:pt x="68" y="35"/>
                      <a:pt x="35" y="62"/>
                      <a:pt x="0" y="67"/>
                    </a:cubicBezTo>
                    <a:cubicBezTo>
                      <a:pt x="7" y="71"/>
                      <a:pt x="13" y="76"/>
                      <a:pt x="19" y="80"/>
                    </a:cubicBezTo>
                    <a:cubicBezTo>
                      <a:pt x="56" y="69"/>
                      <a:pt x="90" y="28"/>
                      <a:pt x="74" y="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Freeform 815"/>
              <p:cNvSpPr/>
              <p:nvPr/>
            </p:nvSpPr>
            <p:spPr bwMode="auto">
              <a:xfrm>
                <a:off x="3997" y="2706"/>
                <a:ext cx="48" cy="97"/>
              </a:xfrm>
              <a:custGeom>
                <a:avLst/>
                <a:gdLst>
                  <a:gd name="T0" fmla="*/ 18 w 20"/>
                  <a:gd name="T1" fmla="*/ 41 h 41"/>
                  <a:gd name="T2" fmla="*/ 5 w 20"/>
                  <a:gd name="T3" fmla="*/ 0 h 41"/>
                  <a:gd name="T4" fmla="*/ 0 w 20"/>
                  <a:gd name="T5" fmla="*/ 12 h 41"/>
                  <a:gd name="T6" fmla="*/ 8 w 20"/>
                  <a:gd name="T7" fmla="*/ 38 h 41"/>
                  <a:gd name="T8" fmla="*/ 18 w 20"/>
                  <a:gd name="T9" fmla="*/ 41 h 41"/>
                </a:gdLst>
                <a:ahLst/>
                <a:cxnLst>
                  <a:cxn ang="0">
                    <a:pos x="T0" y="T1"/>
                  </a:cxn>
                  <a:cxn ang="0">
                    <a:pos x="T2" y="T3"/>
                  </a:cxn>
                  <a:cxn ang="0">
                    <a:pos x="T4" y="T5"/>
                  </a:cxn>
                  <a:cxn ang="0">
                    <a:pos x="T6" y="T7"/>
                  </a:cxn>
                  <a:cxn ang="0">
                    <a:pos x="T8" y="T9"/>
                  </a:cxn>
                </a:cxnLst>
                <a:rect l="0" t="0" r="r" b="b"/>
                <a:pathLst>
                  <a:path w="20" h="41">
                    <a:moveTo>
                      <a:pt x="18" y="41"/>
                    </a:moveTo>
                    <a:cubicBezTo>
                      <a:pt x="20" y="22"/>
                      <a:pt x="14" y="8"/>
                      <a:pt x="5" y="0"/>
                    </a:cubicBezTo>
                    <a:cubicBezTo>
                      <a:pt x="0" y="12"/>
                      <a:pt x="0" y="12"/>
                      <a:pt x="0" y="12"/>
                    </a:cubicBezTo>
                    <a:cubicBezTo>
                      <a:pt x="5" y="18"/>
                      <a:pt x="9" y="27"/>
                      <a:pt x="8" y="38"/>
                    </a:cubicBezTo>
                    <a:cubicBezTo>
                      <a:pt x="11" y="39"/>
                      <a:pt x="15" y="40"/>
                      <a:pt x="18" y="41"/>
                    </a:cubicBez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816"/>
              <p:cNvSpPr/>
              <p:nvPr/>
            </p:nvSpPr>
            <p:spPr bwMode="auto">
              <a:xfrm>
                <a:off x="3945" y="1756"/>
                <a:ext cx="31" cy="34"/>
              </a:xfrm>
              <a:custGeom>
                <a:avLst/>
                <a:gdLst>
                  <a:gd name="T0" fmla="*/ 0 w 31"/>
                  <a:gd name="T1" fmla="*/ 3 h 34"/>
                  <a:gd name="T2" fmla="*/ 26 w 31"/>
                  <a:gd name="T3" fmla="*/ 34 h 34"/>
                  <a:gd name="T4" fmla="*/ 31 w 31"/>
                  <a:gd name="T5" fmla="*/ 27 h 34"/>
                  <a:gd name="T6" fmla="*/ 10 w 31"/>
                  <a:gd name="T7" fmla="*/ 0 h 34"/>
                  <a:gd name="T8" fmla="*/ 0 w 31"/>
                  <a:gd name="T9" fmla="*/ 3 h 34"/>
                </a:gdLst>
                <a:ahLst/>
                <a:cxnLst>
                  <a:cxn ang="0">
                    <a:pos x="T0" y="T1"/>
                  </a:cxn>
                  <a:cxn ang="0">
                    <a:pos x="T2" y="T3"/>
                  </a:cxn>
                  <a:cxn ang="0">
                    <a:pos x="T4" y="T5"/>
                  </a:cxn>
                  <a:cxn ang="0">
                    <a:pos x="T6" y="T7"/>
                  </a:cxn>
                  <a:cxn ang="0">
                    <a:pos x="T8" y="T9"/>
                  </a:cxn>
                </a:cxnLst>
                <a:rect l="0" t="0" r="r" b="b"/>
                <a:pathLst>
                  <a:path w="31" h="34">
                    <a:moveTo>
                      <a:pt x="0" y="3"/>
                    </a:moveTo>
                    <a:lnTo>
                      <a:pt x="26" y="34"/>
                    </a:lnTo>
                    <a:lnTo>
                      <a:pt x="31" y="27"/>
                    </a:lnTo>
                    <a:lnTo>
                      <a:pt x="10" y="0"/>
                    </a:lnTo>
                    <a:lnTo>
                      <a:pt x="0" y="3"/>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817"/>
              <p:cNvSpPr/>
              <p:nvPr/>
            </p:nvSpPr>
            <p:spPr bwMode="auto">
              <a:xfrm>
                <a:off x="3929" y="1759"/>
                <a:ext cx="40" cy="43"/>
              </a:xfrm>
              <a:custGeom>
                <a:avLst/>
                <a:gdLst>
                  <a:gd name="T0" fmla="*/ 0 w 40"/>
                  <a:gd name="T1" fmla="*/ 0 h 43"/>
                  <a:gd name="T2" fmla="*/ 33 w 40"/>
                  <a:gd name="T3" fmla="*/ 43 h 43"/>
                  <a:gd name="T4" fmla="*/ 40 w 40"/>
                  <a:gd name="T5" fmla="*/ 35 h 43"/>
                  <a:gd name="T6" fmla="*/ 11 w 40"/>
                  <a:gd name="T7" fmla="*/ 0 h 43"/>
                  <a:gd name="T8" fmla="*/ 0 w 40"/>
                  <a:gd name="T9" fmla="*/ 0 h 43"/>
                </a:gdLst>
                <a:ahLst/>
                <a:cxnLst>
                  <a:cxn ang="0">
                    <a:pos x="T0" y="T1"/>
                  </a:cxn>
                  <a:cxn ang="0">
                    <a:pos x="T2" y="T3"/>
                  </a:cxn>
                  <a:cxn ang="0">
                    <a:pos x="T4" y="T5"/>
                  </a:cxn>
                  <a:cxn ang="0">
                    <a:pos x="T6" y="T7"/>
                  </a:cxn>
                  <a:cxn ang="0">
                    <a:pos x="T8" y="T9"/>
                  </a:cxn>
                </a:cxnLst>
                <a:rect l="0" t="0" r="r" b="b"/>
                <a:pathLst>
                  <a:path w="40" h="43">
                    <a:moveTo>
                      <a:pt x="0" y="0"/>
                    </a:moveTo>
                    <a:lnTo>
                      <a:pt x="33" y="43"/>
                    </a:lnTo>
                    <a:lnTo>
                      <a:pt x="40" y="35"/>
                    </a:lnTo>
                    <a:lnTo>
                      <a:pt x="11" y="0"/>
                    </a:lnTo>
                    <a:lnTo>
                      <a:pt x="0"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818"/>
              <p:cNvSpPr/>
              <p:nvPr/>
            </p:nvSpPr>
            <p:spPr bwMode="auto">
              <a:xfrm>
                <a:off x="3323" y="2307"/>
                <a:ext cx="31" cy="36"/>
              </a:xfrm>
              <a:custGeom>
                <a:avLst/>
                <a:gdLst>
                  <a:gd name="T0" fmla="*/ 6 w 13"/>
                  <a:gd name="T1" fmla="*/ 11 h 15"/>
                  <a:gd name="T2" fmla="*/ 12 w 13"/>
                  <a:gd name="T3" fmla="*/ 6 h 15"/>
                  <a:gd name="T4" fmla="*/ 13 w 13"/>
                  <a:gd name="T5" fmla="*/ 2 h 15"/>
                  <a:gd name="T6" fmla="*/ 12 w 13"/>
                  <a:gd name="T7" fmla="*/ 1 h 15"/>
                  <a:gd name="T8" fmla="*/ 11 w 13"/>
                  <a:gd name="T9" fmla="*/ 1 h 15"/>
                  <a:gd name="T10" fmla="*/ 8 w 13"/>
                  <a:gd name="T11" fmla="*/ 3 h 15"/>
                  <a:gd name="T12" fmla="*/ 7 w 13"/>
                  <a:gd name="T13" fmla="*/ 4 h 15"/>
                  <a:gd name="T14" fmla="*/ 8 w 13"/>
                  <a:gd name="T15" fmla="*/ 5 h 15"/>
                  <a:gd name="T16" fmla="*/ 7 w 13"/>
                  <a:gd name="T17" fmla="*/ 4 h 15"/>
                  <a:gd name="T18" fmla="*/ 7 w 13"/>
                  <a:gd name="T19" fmla="*/ 4 h 15"/>
                  <a:gd name="T20" fmla="*/ 6 w 13"/>
                  <a:gd name="T21" fmla="*/ 6 h 15"/>
                  <a:gd name="T22" fmla="*/ 0 w 13"/>
                  <a:gd name="T23" fmla="*/ 11 h 15"/>
                  <a:gd name="T24" fmla="*/ 3 w 13"/>
                  <a:gd name="T25" fmla="*/ 15 h 15"/>
                  <a:gd name="T26" fmla="*/ 6 w 13"/>
                  <a:gd name="T27"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15">
                    <a:moveTo>
                      <a:pt x="6" y="11"/>
                    </a:moveTo>
                    <a:cubicBezTo>
                      <a:pt x="9" y="9"/>
                      <a:pt x="11" y="7"/>
                      <a:pt x="12" y="6"/>
                    </a:cubicBezTo>
                    <a:cubicBezTo>
                      <a:pt x="13" y="5"/>
                      <a:pt x="13" y="4"/>
                      <a:pt x="13" y="2"/>
                    </a:cubicBezTo>
                    <a:cubicBezTo>
                      <a:pt x="13" y="2"/>
                      <a:pt x="13" y="1"/>
                      <a:pt x="12" y="1"/>
                    </a:cubicBezTo>
                    <a:cubicBezTo>
                      <a:pt x="12" y="1"/>
                      <a:pt x="11" y="0"/>
                      <a:pt x="11" y="1"/>
                    </a:cubicBezTo>
                    <a:cubicBezTo>
                      <a:pt x="10" y="1"/>
                      <a:pt x="10" y="2"/>
                      <a:pt x="8" y="3"/>
                    </a:cubicBezTo>
                    <a:cubicBezTo>
                      <a:pt x="8" y="3"/>
                      <a:pt x="8" y="3"/>
                      <a:pt x="7" y="4"/>
                    </a:cubicBezTo>
                    <a:cubicBezTo>
                      <a:pt x="8" y="4"/>
                      <a:pt x="8" y="4"/>
                      <a:pt x="8" y="5"/>
                    </a:cubicBezTo>
                    <a:cubicBezTo>
                      <a:pt x="8" y="4"/>
                      <a:pt x="7" y="4"/>
                      <a:pt x="7" y="4"/>
                    </a:cubicBezTo>
                    <a:cubicBezTo>
                      <a:pt x="7" y="4"/>
                      <a:pt x="7" y="4"/>
                      <a:pt x="7" y="4"/>
                    </a:cubicBezTo>
                    <a:cubicBezTo>
                      <a:pt x="6" y="5"/>
                      <a:pt x="6" y="5"/>
                      <a:pt x="6" y="6"/>
                    </a:cubicBezTo>
                    <a:cubicBezTo>
                      <a:pt x="4" y="7"/>
                      <a:pt x="2" y="9"/>
                      <a:pt x="0" y="11"/>
                    </a:cubicBezTo>
                    <a:cubicBezTo>
                      <a:pt x="1" y="13"/>
                      <a:pt x="2" y="14"/>
                      <a:pt x="3" y="15"/>
                    </a:cubicBezTo>
                    <a:cubicBezTo>
                      <a:pt x="4" y="14"/>
                      <a:pt x="5" y="13"/>
                      <a:pt x="6" y="11"/>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819"/>
              <p:cNvSpPr/>
              <p:nvPr/>
            </p:nvSpPr>
            <p:spPr bwMode="auto">
              <a:xfrm>
                <a:off x="3713" y="2675"/>
                <a:ext cx="34" cy="38"/>
              </a:xfrm>
              <a:custGeom>
                <a:avLst/>
                <a:gdLst>
                  <a:gd name="T0" fmla="*/ 1 w 14"/>
                  <a:gd name="T1" fmla="*/ 11 h 16"/>
                  <a:gd name="T2" fmla="*/ 0 w 14"/>
                  <a:gd name="T3" fmla="*/ 14 h 16"/>
                  <a:gd name="T4" fmla="*/ 2 w 14"/>
                  <a:gd name="T5" fmla="*/ 16 h 16"/>
                  <a:gd name="T6" fmla="*/ 7 w 14"/>
                  <a:gd name="T7" fmla="*/ 14 h 16"/>
                  <a:gd name="T8" fmla="*/ 13 w 14"/>
                  <a:gd name="T9" fmla="*/ 7 h 16"/>
                  <a:gd name="T10" fmla="*/ 13 w 14"/>
                  <a:gd name="T11" fmla="*/ 4 h 16"/>
                  <a:gd name="T12" fmla="*/ 13 w 14"/>
                  <a:gd name="T13" fmla="*/ 2 h 16"/>
                  <a:gd name="T14" fmla="*/ 10 w 14"/>
                  <a:gd name="T15" fmla="*/ 1 h 16"/>
                  <a:gd name="T16" fmla="*/ 7 w 14"/>
                  <a:gd name="T17" fmla="*/ 4 h 16"/>
                  <a:gd name="T18" fmla="*/ 3 w 14"/>
                  <a:gd name="T19" fmla="*/ 9 h 16"/>
                  <a:gd name="T20" fmla="*/ 1 w 14"/>
                  <a:gd name="T21"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6">
                    <a:moveTo>
                      <a:pt x="1" y="11"/>
                    </a:moveTo>
                    <a:cubicBezTo>
                      <a:pt x="0" y="12"/>
                      <a:pt x="0" y="13"/>
                      <a:pt x="0" y="14"/>
                    </a:cubicBezTo>
                    <a:cubicBezTo>
                      <a:pt x="1" y="14"/>
                      <a:pt x="1" y="15"/>
                      <a:pt x="2" y="16"/>
                    </a:cubicBezTo>
                    <a:cubicBezTo>
                      <a:pt x="3" y="16"/>
                      <a:pt x="5" y="16"/>
                      <a:pt x="7" y="14"/>
                    </a:cubicBezTo>
                    <a:cubicBezTo>
                      <a:pt x="9" y="12"/>
                      <a:pt x="11" y="10"/>
                      <a:pt x="13" y="7"/>
                    </a:cubicBezTo>
                    <a:cubicBezTo>
                      <a:pt x="14" y="6"/>
                      <a:pt x="14" y="5"/>
                      <a:pt x="13" y="4"/>
                    </a:cubicBezTo>
                    <a:cubicBezTo>
                      <a:pt x="13" y="3"/>
                      <a:pt x="13" y="3"/>
                      <a:pt x="13" y="2"/>
                    </a:cubicBezTo>
                    <a:cubicBezTo>
                      <a:pt x="12" y="1"/>
                      <a:pt x="11" y="0"/>
                      <a:pt x="10" y="1"/>
                    </a:cubicBezTo>
                    <a:cubicBezTo>
                      <a:pt x="10" y="1"/>
                      <a:pt x="9" y="2"/>
                      <a:pt x="7" y="4"/>
                    </a:cubicBezTo>
                    <a:cubicBezTo>
                      <a:pt x="4" y="8"/>
                      <a:pt x="2" y="9"/>
                      <a:pt x="3" y="9"/>
                    </a:cubicBezTo>
                    <a:cubicBezTo>
                      <a:pt x="2" y="10"/>
                      <a:pt x="1" y="10"/>
                      <a:pt x="1" y="11"/>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820"/>
              <p:cNvSpPr>
                <a:spLocks noEditPoints="1"/>
              </p:cNvSpPr>
              <p:nvPr/>
            </p:nvSpPr>
            <p:spPr bwMode="auto">
              <a:xfrm>
                <a:off x="3193" y="2222"/>
                <a:ext cx="818" cy="709"/>
              </a:xfrm>
              <a:custGeom>
                <a:avLst/>
                <a:gdLst>
                  <a:gd name="T0" fmla="*/ 71 w 346"/>
                  <a:gd name="T1" fmla="*/ 29 h 299"/>
                  <a:gd name="T2" fmla="*/ 59 w 346"/>
                  <a:gd name="T3" fmla="*/ 52 h 299"/>
                  <a:gd name="T4" fmla="*/ 51 w 346"/>
                  <a:gd name="T5" fmla="*/ 51 h 299"/>
                  <a:gd name="T6" fmla="*/ 30 w 346"/>
                  <a:gd name="T7" fmla="*/ 61 h 299"/>
                  <a:gd name="T8" fmla="*/ 336 w 346"/>
                  <a:gd name="T9" fmla="*/ 299 h 299"/>
                  <a:gd name="T10" fmla="*/ 87 w 346"/>
                  <a:gd name="T11" fmla="*/ 54 h 299"/>
                  <a:gd name="T12" fmla="*/ 91 w 346"/>
                  <a:gd name="T13" fmla="*/ 57 h 299"/>
                  <a:gd name="T14" fmla="*/ 80 w 346"/>
                  <a:gd name="T15" fmla="*/ 73 h 299"/>
                  <a:gd name="T16" fmla="*/ 69 w 346"/>
                  <a:gd name="T17" fmla="*/ 64 h 299"/>
                  <a:gd name="T18" fmla="*/ 77 w 346"/>
                  <a:gd name="T19" fmla="*/ 44 h 299"/>
                  <a:gd name="T20" fmla="*/ 80 w 346"/>
                  <a:gd name="T21" fmla="*/ 47 h 299"/>
                  <a:gd name="T22" fmla="*/ 69 w 346"/>
                  <a:gd name="T23" fmla="*/ 63 h 299"/>
                  <a:gd name="T24" fmla="*/ 71 w 346"/>
                  <a:gd name="T25" fmla="*/ 88 h 299"/>
                  <a:gd name="T26" fmla="*/ 97 w 346"/>
                  <a:gd name="T27" fmla="*/ 62 h 299"/>
                  <a:gd name="T28" fmla="*/ 97 w 346"/>
                  <a:gd name="T29" fmla="*/ 86 h 299"/>
                  <a:gd name="T30" fmla="*/ 117 w 346"/>
                  <a:gd name="T31" fmla="*/ 79 h 299"/>
                  <a:gd name="T32" fmla="*/ 103 w 346"/>
                  <a:gd name="T33" fmla="*/ 88 h 299"/>
                  <a:gd name="T34" fmla="*/ 126 w 346"/>
                  <a:gd name="T35" fmla="*/ 87 h 299"/>
                  <a:gd name="T36" fmla="*/ 113 w 346"/>
                  <a:gd name="T37" fmla="*/ 96 h 299"/>
                  <a:gd name="T38" fmla="*/ 118 w 346"/>
                  <a:gd name="T39" fmla="*/ 107 h 299"/>
                  <a:gd name="T40" fmla="*/ 127 w 346"/>
                  <a:gd name="T41" fmla="*/ 105 h 299"/>
                  <a:gd name="T42" fmla="*/ 141 w 346"/>
                  <a:gd name="T43" fmla="*/ 103 h 299"/>
                  <a:gd name="T44" fmla="*/ 139 w 346"/>
                  <a:gd name="T45" fmla="*/ 120 h 299"/>
                  <a:gd name="T46" fmla="*/ 144 w 346"/>
                  <a:gd name="T47" fmla="*/ 106 h 299"/>
                  <a:gd name="T48" fmla="*/ 143 w 346"/>
                  <a:gd name="T49" fmla="*/ 122 h 299"/>
                  <a:gd name="T50" fmla="*/ 140 w 346"/>
                  <a:gd name="T51" fmla="*/ 126 h 299"/>
                  <a:gd name="T52" fmla="*/ 151 w 346"/>
                  <a:gd name="T53" fmla="*/ 123 h 299"/>
                  <a:gd name="T54" fmla="*/ 154 w 346"/>
                  <a:gd name="T55" fmla="*/ 132 h 299"/>
                  <a:gd name="T56" fmla="*/ 166 w 346"/>
                  <a:gd name="T57" fmla="*/ 127 h 299"/>
                  <a:gd name="T58" fmla="*/ 160 w 346"/>
                  <a:gd name="T59" fmla="*/ 144 h 299"/>
                  <a:gd name="T60" fmla="*/ 180 w 346"/>
                  <a:gd name="T61" fmla="*/ 128 h 299"/>
                  <a:gd name="T62" fmla="*/ 180 w 346"/>
                  <a:gd name="T63" fmla="*/ 141 h 299"/>
                  <a:gd name="T64" fmla="*/ 181 w 346"/>
                  <a:gd name="T65" fmla="*/ 162 h 299"/>
                  <a:gd name="T66" fmla="*/ 192 w 346"/>
                  <a:gd name="T67" fmla="*/ 150 h 299"/>
                  <a:gd name="T68" fmla="*/ 183 w 346"/>
                  <a:gd name="T69" fmla="*/ 159 h 299"/>
                  <a:gd name="T70" fmla="*/ 202 w 346"/>
                  <a:gd name="T71" fmla="*/ 160 h 299"/>
                  <a:gd name="T72" fmla="*/ 217 w 346"/>
                  <a:gd name="T73" fmla="*/ 178 h 299"/>
                  <a:gd name="T74" fmla="*/ 210 w 346"/>
                  <a:gd name="T75" fmla="*/ 177 h 299"/>
                  <a:gd name="T76" fmla="*/ 200 w 346"/>
                  <a:gd name="T77" fmla="*/ 178 h 299"/>
                  <a:gd name="T78" fmla="*/ 211 w 346"/>
                  <a:gd name="T79" fmla="*/ 168 h 299"/>
                  <a:gd name="T80" fmla="*/ 212 w 346"/>
                  <a:gd name="T81" fmla="*/ 187 h 299"/>
                  <a:gd name="T82" fmla="*/ 294 w 346"/>
                  <a:gd name="T83" fmla="*/ 260 h 299"/>
                  <a:gd name="T84" fmla="*/ 298 w 346"/>
                  <a:gd name="T85" fmla="*/ 265 h 299"/>
                  <a:gd name="T86" fmla="*/ 296 w 346"/>
                  <a:gd name="T87" fmla="*/ 276 h 299"/>
                  <a:gd name="T88" fmla="*/ 290 w 346"/>
                  <a:gd name="T89" fmla="*/ 273 h 299"/>
                  <a:gd name="T90" fmla="*/ 282 w 346"/>
                  <a:gd name="T91" fmla="*/ 273 h 299"/>
                  <a:gd name="T92" fmla="*/ 290 w 346"/>
                  <a:gd name="T93" fmla="*/ 256 h 299"/>
                  <a:gd name="T94" fmla="*/ 281 w 346"/>
                  <a:gd name="T95" fmla="*/ 247 h 299"/>
                  <a:gd name="T96" fmla="*/ 265 w 346"/>
                  <a:gd name="T97" fmla="*/ 261 h 299"/>
                  <a:gd name="T98" fmla="*/ 259 w 346"/>
                  <a:gd name="T99" fmla="*/ 222 h 299"/>
                  <a:gd name="T100" fmla="*/ 256 w 346"/>
                  <a:gd name="T101" fmla="*/ 243 h 299"/>
                  <a:gd name="T102" fmla="*/ 250 w 346"/>
                  <a:gd name="T103" fmla="*/ 240 h 299"/>
                  <a:gd name="T104" fmla="*/ 253 w 346"/>
                  <a:gd name="T105" fmla="*/ 227 h 299"/>
                  <a:gd name="T106" fmla="*/ 255 w 346"/>
                  <a:gd name="T107" fmla="*/ 223 h 299"/>
                  <a:gd name="T108" fmla="*/ 244 w 346"/>
                  <a:gd name="T109" fmla="*/ 225 h 299"/>
                  <a:gd name="T110" fmla="*/ 240 w 346"/>
                  <a:gd name="T111" fmla="*/ 229 h 299"/>
                  <a:gd name="T112" fmla="*/ 241 w 346"/>
                  <a:gd name="T113" fmla="*/ 211 h 299"/>
                  <a:gd name="T114" fmla="*/ 233 w 346"/>
                  <a:gd name="T115" fmla="*/ 217 h 299"/>
                  <a:gd name="T116" fmla="*/ 234 w 346"/>
                  <a:gd name="T117" fmla="*/ 209 h 299"/>
                  <a:gd name="T118" fmla="*/ 232 w 346"/>
                  <a:gd name="T119" fmla="*/ 188 h 299"/>
                  <a:gd name="T120" fmla="*/ 214 w 346"/>
                  <a:gd name="T121" fmla="*/ 209 h 299"/>
                  <a:gd name="T122" fmla="*/ 225 w 346"/>
                  <a:gd name="T123" fmla="*/ 196 h 299"/>
                  <a:gd name="T124" fmla="*/ 216 w 346"/>
                  <a:gd name="T125" fmla="*/ 197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 h="299">
                    <a:moveTo>
                      <a:pt x="50" y="3"/>
                    </a:moveTo>
                    <a:cubicBezTo>
                      <a:pt x="46" y="1"/>
                      <a:pt x="43" y="0"/>
                      <a:pt x="38" y="4"/>
                    </a:cubicBezTo>
                    <a:cubicBezTo>
                      <a:pt x="49" y="14"/>
                      <a:pt x="59" y="23"/>
                      <a:pt x="64" y="28"/>
                    </a:cubicBezTo>
                    <a:cubicBezTo>
                      <a:pt x="57" y="23"/>
                      <a:pt x="47" y="15"/>
                      <a:pt x="36" y="6"/>
                    </a:cubicBezTo>
                    <a:cubicBezTo>
                      <a:pt x="35" y="8"/>
                      <a:pt x="33" y="9"/>
                      <a:pt x="31" y="12"/>
                    </a:cubicBezTo>
                    <a:cubicBezTo>
                      <a:pt x="44" y="22"/>
                      <a:pt x="55" y="32"/>
                      <a:pt x="62" y="39"/>
                    </a:cubicBezTo>
                    <a:cubicBezTo>
                      <a:pt x="62" y="39"/>
                      <a:pt x="62" y="39"/>
                      <a:pt x="62" y="39"/>
                    </a:cubicBezTo>
                    <a:cubicBezTo>
                      <a:pt x="63" y="38"/>
                      <a:pt x="63" y="37"/>
                      <a:pt x="63" y="37"/>
                    </a:cubicBezTo>
                    <a:cubicBezTo>
                      <a:pt x="64" y="37"/>
                      <a:pt x="64" y="36"/>
                      <a:pt x="65" y="35"/>
                    </a:cubicBezTo>
                    <a:cubicBezTo>
                      <a:pt x="66" y="35"/>
                      <a:pt x="66" y="34"/>
                      <a:pt x="67" y="34"/>
                    </a:cubicBezTo>
                    <a:cubicBezTo>
                      <a:pt x="67" y="33"/>
                      <a:pt x="68" y="32"/>
                      <a:pt x="69" y="31"/>
                    </a:cubicBezTo>
                    <a:cubicBezTo>
                      <a:pt x="70" y="30"/>
                      <a:pt x="71" y="29"/>
                      <a:pt x="71" y="29"/>
                    </a:cubicBezTo>
                    <a:cubicBezTo>
                      <a:pt x="72" y="28"/>
                      <a:pt x="73" y="27"/>
                      <a:pt x="72" y="27"/>
                    </a:cubicBezTo>
                    <a:cubicBezTo>
                      <a:pt x="73" y="27"/>
                      <a:pt x="73" y="27"/>
                      <a:pt x="73" y="27"/>
                    </a:cubicBezTo>
                    <a:cubicBezTo>
                      <a:pt x="74" y="27"/>
                      <a:pt x="74" y="27"/>
                      <a:pt x="74" y="28"/>
                    </a:cubicBezTo>
                    <a:cubicBezTo>
                      <a:pt x="74" y="28"/>
                      <a:pt x="74" y="28"/>
                      <a:pt x="74" y="28"/>
                    </a:cubicBezTo>
                    <a:cubicBezTo>
                      <a:pt x="74" y="28"/>
                      <a:pt x="74" y="28"/>
                      <a:pt x="73" y="29"/>
                    </a:cubicBezTo>
                    <a:cubicBezTo>
                      <a:pt x="72" y="30"/>
                      <a:pt x="72" y="30"/>
                      <a:pt x="72" y="30"/>
                    </a:cubicBezTo>
                    <a:cubicBezTo>
                      <a:pt x="69" y="33"/>
                      <a:pt x="68" y="34"/>
                      <a:pt x="68" y="34"/>
                    </a:cubicBezTo>
                    <a:cubicBezTo>
                      <a:pt x="67" y="35"/>
                      <a:pt x="68" y="35"/>
                      <a:pt x="68" y="36"/>
                    </a:cubicBezTo>
                    <a:cubicBezTo>
                      <a:pt x="69" y="37"/>
                      <a:pt x="70" y="37"/>
                      <a:pt x="70" y="38"/>
                    </a:cubicBezTo>
                    <a:cubicBezTo>
                      <a:pt x="71" y="39"/>
                      <a:pt x="70" y="41"/>
                      <a:pt x="68" y="43"/>
                    </a:cubicBezTo>
                    <a:cubicBezTo>
                      <a:pt x="68" y="43"/>
                      <a:pt x="66" y="45"/>
                      <a:pt x="62" y="49"/>
                    </a:cubicBezTo>
                    <a:cubicBezTo>
                      <a:pt x="60" y="50"/>
                      <a:pt x="60" y="51"/>
                      <a:pt x="59" y="52"/>
                    </a:cubicBezTo>
                    <a:cubicBezTo>
                      <a:pt x="59" y="52"/>
                      <a:pt x="59" y="53"/>
                      <a:pt x="60" y="53"/>
                    </a:cubicBezTo>
                    <a:cubicBezTo>
                      <a:pt x="59" y="53"/>
                      <a:pt x="59" y="53"/>
                      <a:pt x="59" y="52"/>
                    </a:cubicBezTo>
                    <a:cubicBezTo>
                      <a:pt x="59" y="52"/>
                      <a:pt x="58" y="53"/>
                      <a:pt x="58" y="53"/>
                    </a:cubicBezTo>
                    <a:cubicBezTo>
                      <a:pt x="58" y="53"/>
                      <a:pt x="58" y="53"/>
                      <a:pt x="58" y="53"/>
                    </a:cubicBezTo>
                    <a:cubicBezTo>
                      <a:pt x="58" y="54"/>
                      <a:pt x="57" y="54"/>
                      <a:pt x="57" y="54"/>
                    </a:cubicBezTo>
                    <a:cubicBezTo>
                      <a:pt x="57" y="55"/>
                      <a:pt x="56" y="56"/>
                      <a:pt x="56" y="55"/>
                    </a:cubicBezTo>
                    <a:cubicBezTo>
                      <a:pt x="55" y="55"/>
                      <a:pt x="55" y="54"/>
                      <a:pt x="56" y="53"/>
                    </a:cubicBezTo>
                    <a:cubicBezTo>
                      <a:pt x="56" y="52"/>
                      <a:pt x="57" y="52"/>
                      <a:pt x="57" y="51"/>
                    </a:cubicBezTo>
                    <a:cubicBezTo>
                      <a:pt x="56" y="50"/>
                      <a:pt x="55" y="49"/>
                      <a:pt x="54" y="48"/>
                    </a:cubicBezTo>
                    <a:cubicBezTo>
                      <a:pt x="53" y="49"/>
                      <a:pt x="52" y="50"/>
                      <a:pt x="51" y="50"/>
                    </a:cubicBezTo>
                    <a:cubicBezTo>
                      <a:pt x="51" y="51"/>
                      <a:pt x="51" y="51"/>
                      <a:pt x="51" y="51"/>
                    </a:cubicBezTo>
                    <a:cubicBezTo>
                      <a:pt x="51" y="51"/>
                      <a:pt x="51" y="51"/>
                      <a:pt x="51" y="51"/>
                    </a:cubicBezTo>
                    <a:cubicBezTo>
                      <a:pt x="51" y="51"/>
                      <a:pt x="50" y="51"/>
                      <a:pt x="50" y="51"/>
                    </a:cubicBezTo>
                    <a:cubicBezTo>
                      <a:pt x="50" y="50"/>
                      <a:pt x="50" y="50"/>
                      <a:pt x="51" y="49"/>
                    </a:cubicBezTo>
                    <a:cubicBezTo>
                      <a:pt x="50" y="50"/>
                      <a:pt x="51" y="49"/>
                      <a:pt x="53" y="47"/>
                    </a:cubicBezTo>
                    <a:cubicBezTo>
                      <a:pt x="45" y="40"/>
                      <a:pt x="34" y="30"/>
                      <a:pt x="23" y="21"/>
                    </a:cubicBezTo>
                    <a:cubicBezTo>
                      <a:pt x="22" y="23"/>
                      <a:pt x="21" y="24"/>
                      <a:pt x="20" y="26"/>
                    </a:cubicBezTo>
                    <a:cubicBezTo>
                      <a:pt x="31" y="36"/>
                      <a:pt x="41" y="46"/>
                      <a:pt x="46" y="52"/>
                    </a:cubicBezTo>
                    <a:cubicBezTo>
                      <a:pt x="39" y="46"/>
                      <a:pt x="29" y="37"/>
                      <a:pt x="18" y="28"/>
                    </a:cubicBezTo>
                    <a:cubicBezTo>
                      <a:pt x="16" y="30"/>
                      <a:pt x="15" y="32"/>
                      <a:pt x="14" y="34"/>
                    </a:cubicBezTo>
                    <a:cubicBezTo>
                      <a:pt x="25" y="43"/>
                      <a:pt x="34" y="52"/>
                      <a:pt x="39" y="58"/>
                    </a:cubicBezTo>
                    <a:cubicBezTo>
                      <a:pt x="32" y="52"/>
                      <a:pt x="23" y="44"/>
                      <a:pt x="12" y="36"/>
                    </a:cubicBezTo>
                    <a:cubicBezTo>
                      <a:pt x="11" y="38"/>
                      <a:pt x="10" y="39"/>
                      <a:pt x="9" y="41"/>
                    </a:cubicBezTo>
                    <a:cubicBezTo>
                      <a:pt x="18" y="48"/>
                      <a:pt x="26" y="56"/>
                      <a:pt x="30" y="61"/>
                    </a:cubicBezTo>
                    <a:cubicBezTo>
                      <a:pt x="24" y="56"/>
                      <a:pt x="16" y="49"/>
                      <a:pt x="7" y="43"/>
                    </a:cubicBezTo>
                    <a:cubicBezTo>
                      <a:pt x="6" y="44"/>
                      <a:pt x="5" y="46"/>
                      <a:pt x="4" y="47"/>
                    </a:cubicBezTo>
                    <a:cubicBezTo>
                      <a:pt x="12" y="54"/>
                      <a:pt x="19" y="60"/>
                      <a:pt x="23" y="65"/>
                    </a:cubicBezTo>
                    <a:cubicBezTo>
                      <a:pt x="18" y="61"/>
                      <a:pt x="11" y="55"/>
                      <a:pt x="3" y="49"/>
                    </a:cubicBezTo>
                    <a:cubicBezTo>
                      <a:pt x="0" y="56"/>
                      <a:pt x="2" y="59"/>
                      <a:pt x="7" y="66"/>
                    </a:cubicBezTo>
                    <a:cubicBezTo>
                      <a:pt x="13" y="72"/>
                      <a:pt x="45" y="99"/>
                      <a:pt x="87" y="134"/>
                    </a:cubicBezTo>
                    <a:cubicBezTo>
                      <a:pt x="133" y="144"/>
                      <a:pt x="191" y="178"/>
                      <a:pt x="209" y="247"/>
                    </a:cubicBezTo>
                    <a:cubicBezTo>
                      <a:pt x="224" y="263"/>
                      <a:pt x="238" y="279"/>
                      <a:pt x="251" y="295"/>
                    </a:cubicBezTo>
                    <a:cubicBezTo>
                      <a:pt x="254" y="296"/>
                      <a:pt x="256" y="297"/>
                      <a:pt x="259" y="299"/>
                    </a:cubicBezTo>
                    <a:cubicBezTo>
                      <a:pt x="335" y="299"/>
                      <a:pt x="335" y="299"/>
                      <a:pt x="335" y="299"/>
                    </a:cubicBezTo>
                    <a:cubicBezTo>
                      <a:pt x="334" y="298"/>
                      <a:pt x="333" y="296"/>
                      <a:pt x="332" y="295"/>
                    </a:cubicBezTo>
                    <a:cubicBezTo>
                      <a:pt x="333" y="296"/>
                      <a:pt x="334" y="298"/>
                      <a:pt x="336" y="299"/>
                    </a:cubicBezTo>
                    <a:cubicBezTo>
                      <a:pt x="346" y="299"/>
                      <a:pt x="346" y="299"/>
                      <a:pt x="346" y="299"/>
                    </a:cubicBezTo>
                    <a:cubicBezTo>
                      <a:pt x="273" y="191"/>
                      <a:pt x="81" y="20"/>
                      <a:pt x="50" y="3"/>
                    </a:cubicBezTo>
                    <a:close/>
                    <a:moveTo>
                      <a:pt x="102" y="76"/>
                    </a:moveTo>
                    <a:cubicBezTo>
                      <a:pt x="102" y="76"/>
                      <a:pt x="102" y="75"/>
                      <a:pt x="103" y="75"/>
                    </a:cubicBezTo>
                    <a:cubicBezTo>
                      <a:pt x="104" y="75"/>
                      <a:pt x="105" y="75"/>
                      <a:pt x="105" y="76"/>
                    </a:cubicBezTo>
                    <a:cubicBezTo>
                      <a:pt x="105" y="77"/>
                      <a:pt x="105" y="77"/>
                      <a:pt x="105" y="77"/>
                    </a:cubicBezTo>
                    <a:cubicBezTo>
                      <a:pt x="105" y="78"/>
                      <a:pt x="105" y="79"/>
                      <a:pt x="104" y="79"/>
                    </a:cubicBezTo>
                    <a:cubicBezTo>
                      <a:pt x="103" y="79"/>
                      <a:pt x="102" y="79"/>
                      <a:pt x="102" y="78"/>
                    </a:cubicBezTo>
                    <a:cubicBezTo>
                      <a:pt x="101" y="78"/>
                      <a:pt x="101" y="77"/>
                      <a:pt x="102" y="76"/>
                    </a:cubicBezTo>
                    <a:close/>
                    <a:moveTo>
                      <a:pt x="85" y="52"/>
                    </a:moveTo>
                    <a:cubicBezTo>
                      <a:pt x="85" y="52"/>
                      <a:pt x="85" y="52"/>
                      <a:pt x="86" y="53"/>
                    </a:cubicBezTo>
                    <a:cubicBezTo>
                      <a:pt x="86" y="53"/>
                      <a:pt x="86" y="53"/>
                      <a:pt x="87" y="54"/>
                    </a:cubicBezTo>
                    <a:cubicBezTo>
                      <a:pt x="87" y="54"/>
                      <a:pt x="88" y="54"/>
                      <a:pt x="89" y="52"/>
                    </a:cubicBezTo>
                    <a:cubicBezTo>
                      <a:pt x="90" y="52"/>
                      <a:pt x="90" y="52"/>
                      <a:pt x="90" y="51"/>
                    </a:cubicBezTo>
                    <a:cubicBezTo>
                      <a:pt x="91" y="51"/>
                      <a:pt x="91" y="51"/>
                      <a:pt x="91" y="50"/>
                    </a:cubicBezTo>
                    <a:cubicBezTo>
                      <a:pt x="93" y="49"/>
                      <a:pt x="94" y="49"/>
                      <a:pt x="94" y="49"/>
                    </a:cubicBezTo>
                    <a:cubicBezTo>
                      <a:pt x="94" y="49"/>
                      <a:pt x="94" y="49"/>
                      <a:pt x="94" y="49"/>
                    </a:cubicBezTo>
                    <a:cubicBezTo>
                      <a:pt x="94" y="50"/>
                      <a:pt x="94" y="50"/>
                      <a:pt x="94" y="50"/>
                    </a:cubicBezTo>
                    <a:cubicBezTo>
                      <a:pt x="94" y="50"/>
                      <a:pt x="94" y="50"/>
                      <a:pt x="93" y="51"/>
                    </a:cubicBezTo>
                    <a:cubicBezTo>
                      <a:pt x="91" y="53"/>
                      <a:pt x="91" y="53"/>
                      <a:pt x="91" y="53"/>
                    </a:cubicBezTo>
                    <a:cubicBezTo>
                      <a:pt x="90" y="54"/>
                      <a:pt x="89" y="55"/>
                      <a:pt x="88" y="55"/>
                    </a:cubicBezTo>
                    <a:cubicBezTo>
                      <a:pt x="89" y="55"/>
                      <a:pt x="89" y="55"/>
                      <a:pt x="89" y="55"/>
                    </a:cubicBezTo>
                    <a:cubicBezTo>
                      <a:pt x="89" y="55"/>
                      <a:pt x="89" y="55"/>
                      <a:pt x="89" y="55"/>
                    </a:cubicBezTo>
                    <a:cubicBezTo>
                      <a:pt x="89" y="55"/>
                      <a:pt x="89" y="56"/>
                      <a:pt x="91" y="57"/>
                    </a:cubicBezTo>
                    <a:cubicBezTo>
                      <a:pt x="91" y="57"/>
                      <a:pt x="92" y="58"/>
                      <a:pt x="93" y="58"/>
                    </a:cubicBezTo>
                    <a:cubicBezTo>
                      <a:pt x="93" y="58"/>
                      <a:pt x="93" y="59"/>
                      <a:pt x="94" y="59"/>
                    </a:cubicBezTo>
                    <a:cubicBezTo>
                      <a:pt x="94" y="60"/>
                      <a:pt x="94" y="60"/>
                      <a:pt x="93" y="60"/>
                    </a:cubicBezTo>
                    <a:cubicBezTo>
                      <a:pt x="93" y="60"/>
                      <a:pt x="93" y="60"/>
                      <a:pt x="92" y="60"/>
                    </a:cubicBezTo>
                    <a:cubicBezTo>
                      <a:pt x="91" y="59"/>
                      <a:pt x="91" y="59"/>
                      <a:pt x="90" y="58"/>
                    </a:cubicBezTo>
                    <a:cubicBezTo>
                      <a:pt x="89" y="57"/>
                      <a:pt x="88" y="56"/>
                      <a:pt x="87" y="56"/>
                    </a:cubicBezTo>
                    <a:cubicBezTo>
                      <a:pt x="87" y="56"/>
                      <a:pt x="87" y="57"/>
                      <a:pt x="85" y="59"/>
                    </a:cubicBezTo>
                    <a:cubicBezTo>
                      <a:pt x="84" y="60"/>
                      <a:pt x="83" y="61"/>
                      <a:pt x="83" y="61"/>
                    </a:cubicBezTo>
                    <a:cubicBezTo>
                      <a:pt x="82" y="61"/>
                      <a:pt x="80" y="63"/>
                      <a:pt x="77" y="67"/>
                    </a:cubicBezTo>
                    <a:cubicBezTo>
                      <a:pt x="76" y="68"/>
                      <a:pt x="75" y="70"/>
                      <a:pt x="75" y="71"/>
                    </a:cubicBezTo>
                    <a:cubicBezTo>
                      <a:pt x="76" y="72"/>
                      <a:pt x="77" y="73"/>
                      <a:pt x="79" y="73"/>
                    </a:cubicBezTo>
                    <a:cubicBezTo>
                      <a:pt x="79" y="73"/>
                      <a:pt x="79" y="73"/>
                      <a:pt x="80" y="73"/>
                    </a:cubicBezTo>
                    <a:cubicBezTo>
                      <a:pt x="80" y="74"/>
                      <a:pt x="80" y="74"/>
                      <a:pt x="80" y="74"/>
                    </a:cubicBezTo>
                    <a:cubicBezTo>
                      <a:pt x="79" y="75"/>
                      <a:pt x="79" y="75"/>
                      <a:pt x="77" y="75"/>
                    </a:cubicBezTo>
                    <a:cubicBezTo>
                      <a:pt x="76" y="75"/>
                      <a:pt x="75" y="74"/>
                      <a:pt x="74" y="72"/>
                    </a:cubicBezTo>
                    <a:cubicBezTo>
                      <a:pt x="73" y="71"/>
                      <a:pt x="74" y="69"/>
                      <a:pt x="75" y="67"/>
                    </a:cubicBezTo>
                    <a:cubicBezTo>
                      <a:pt x="76" y="65"/>
                      <a:pt x="78" y="63"/>
                      <a:pt x="80" y="61"/>
                    </a:cubicBezTo>
                    <a:cubicBezTo>
                      <a:pt x="83" y="59"/>
                      <a:pt x="84" y="58"/>
                      <a:pt x="84" y="58"/>
                    </a:cubicBezTo>
                    <a:cubicBezTo>
                      <a:pt x="84" y="58"/>
                      <a:pt x="84" y="57"/>
                      <a:pt x="85" y="57"/>
                    </a:cubicBezTo>
                    <a:cubicBezTo>
                      <a:pt x="86" y="56"/>
                      <a:pt x="86" y="56"/>
                      <a:pt x="86" y="55"/>
                    </a:cubicBezTo>
                    <a:cubicBezTo>
                      <a:pt x="87" y="55"/>
                      <a:pt x="86" y="55"/>
                      <a:pt x="84" y="53"/>
                    </a:cubicBezTo>
                    <a:cubicBezTo>
                      <a:pt x="84" y="53"/>
                      <a:pt x="84" y="53"/>
                      <a:pt x="84" y="52"/>
                    </a:cubicBezTo>
                    <a:cubicBezTo>
                      <a:pt x="84" y="52"/>
                      <a:pt x="84" y="52"/>
                      <a:pt x="85" y="52"/>
                    </a:cubicBezTo>
                    <a:close/>
                    <a:moveTo>
                      <a:pt x="69" y="64"/>
                    </a:moveTo>
                    <a:cubicBezTo>
                      <a:pt x="68" y="65"/>
                      <a:pt x="68" y="65"/>
                      <a:pt x="67" y="65"/>
                    </a:cubicBezTo>
                    <a:cubicBezTo>
                      <a:pt x="65" y="65"/>
                      <a:pt x="64" y="64"/>
                      <a:pt x="63" y="62"/>
                    </a:cubicBezTo>
                    <a:cubicBezTo>
                      <a:pt x="62" y="61"/>
                      <a:pt x="63" y="59"/>
                      <a:pt x="64" y="57"/>
                    </a:cubicBezTo>
                    <a:cubicBezTo>
                      <a:pt x="65" y="55"/>
                      <a:pt x="67" y="53"/>
                      <a:pt x="69" y="51"/>
                    </a:cubicBezTo>
                    <a:cubicBezTo>
                      <a:pt x="72" y="49"/>
                      <a:pt x="73" y="48"/>
                      <a:pt x="73" y="48"/>
                    </a:cubicBezTo>
                    <a:cubicBezTo>
                      <a:pt x="73" y="48"/>
                      <a:pt x="74" y="47"/>
                      <a:pt x="74" y="47"/>
                    </a:cubicBezTo>
                    <a:cubicBezTo>
                      <a:pt x="75" y="46"/>
                      <a:pt x="75" y="46"/>
                      <a:pt x="76" y="45"/>
                    </a:cubicBezTo>
                    <a:cubicBezTo>
                      <a:pt x="76" y="45"/>
                      <a:pt x="75" y="45"/>
                      <a:pt x="74" y="43"/>
                    </a:cubicBezTo>
                    <a:cubicBezTo>
                      <a:pt x="73" y="43"/>
                      <a:pt x="73" y="43"/>
                      <a:pt x="73" y="42"/>
                    </a:cubicBezTo>
                    <a:cubicBezTo>
                      <a:pt x="73" y="42"/>
                      <a:pt x="74" y="42"/>
                      <a:pt x="74" y="42"/>
                    </a:cubicBezTo>
                    <a:cubicBezTo>
                      <a:pt x="74" y="42"/>
                      <a:pt x="75" y="42"/>
                      <a:pt x="75" y="43"/>
                    </a:cubicBezTo>
                    <a:cubicBezTo>
                      <a:pt x="75" y="43"/>
                      <a:pt x="76" y="43"/>
                      <a:pt x="77" y="44"/>
                    </a:cubicBezTo>
                    <a:cubicBezTo>
                      <a:pt x="77" y="44"/>
                      <a:pt x="77" y="43"/>
                      <a:pt x="79" y="42"/>
                    </a:cubicBezTo>
                    <a:cubicBezTo>
                      <a:pt x="79" y="42"/>
                      <a:pt x="79" y="42"/>
                      <a:pt x="80" y="41"/>
                    </a:cubicBezTo>
                    <a:cubicBezTo>
                      <a:pt x="80" y="41"/>
                      <a:pt x="80" y="41"/>
                      <a:pt x="80" y="40"/>
                    </a:cubicBezTo>
                    <a:cubicBezTo>
                      <a:pt x="82" y="39"/>
                      <a:pt x="83" y="38"/>
                      <a:pt x="83" y="39"/>
                    </a:cubicBezTo>
                    <a:cubicBezTo>
                      <a:pt x="84" y="39"/>
                      <a:pt x="84" y="39"/>
                      <a:pt x="84" y="39"/>
                    </a:cubicBezTo>
                    <a:cubicBezTo>
                      <a:pt x="83" y="40"/>
                      <a:pt x="83" y="40"/>
                      <a:pt x="83" y="40"/>
                    </a:cubicBezTo>
                    <a:cubicBezTo>
                      <a:pt x="83" y="40"/>
                      <a:pt x="83" y="40"/>
                      <a:pt x="82" y="41"/>
                    </a:cubicBezTo>
                    <a:cubicBezTo>
                      <a:pt x="80" y="43"/>
                      <a:pt x="80" y="43"/>
                      <a:pt x="80" y="43"/>
                    </a:cubicBezTo>
                    <a:cubicBezTo>
                      <a:pt x="79" y="44"/>
                      <a:pt x="78" y="45"/>
                      <a:pt x="78" y="45"/>
                    </a:cubicBezTo>
                    <a:cubicBezTo>
                      <a:pt x="78" y="45"/>
                      <a:pt x="78" y="45"/>
                      <a:pt x="78" y="45"/>
                    </a:cubicBezTo>
                    <a:cubicBezTo>
                      <a:pt x="78" y="45"/>
                      <a:pt x="78" y="45"/>
                      <a:pt x="78" y="45"/>
                    </a:cubicBezTo>
                    <a:cubicBezTo>
                      <a:pt x="78" y="45"/>
                      <a:pt x="79" y="46"/>
                      <a:pt x="80" y="47"/>
                    </a:cubicBezTo>
                    <a:cubicBezTo>
                      <a:pt x="80" y="47"/>
                      <a:pt x="81" y="48"/>
                      <a:pt x="82" y="48"/>
                    </a:cubicBezTo>
                    <a:cubicBezTo>
                      <a:pt x="82" y="48"/>
                      <a:pt x="83" y="49"/>
                      <a:pt x="83" y="49"/>
                    </a:cubicBezTo>
                    <a:cubicBezTo>
                      <a:pt x="83" y="50"/>
                      <a:pt x="83" y="50"/>
                      <a:pt x="83" y="50"/>
                    </a:cubicBezTo>
                    <a:cubicBezTo>
                      <a:pt x="82" y="50"/>
                      <a:pt x="82" y="50"/>
                      <a:pt x="81" y="50"/>
                    </a:cubicBezTo>
                    <a:cubicBezTo>
                      <a:pt x="81" y="49"/>
                      <a:pt x="80" y="49"/>
                      <a:pt x="79" y="48"/>
                    </a:cubicBezTo>
                    <a:cubicBezTo>
                      <a:pt x="78" y="47"/>
                      <a:pt x="77" y="46"/>
                      <a:pt x="77" y="46"/>
                    </a:cubicBezTo>
                    <a:cubicBezTo>
                      <a:pt x="77" y="46"/>
                      <a:pt x="76" y="47"/>
                      <a:pt x="74" y="49"/>
                    </a:cubicBezTo>
                    <a:cubicBezTo>
                      <a:pt x="73" y="50"/>
                      <a:pt x="72" y="50"/>
                      <a:pt x="72" y="51"/>
                    </a:cubicBezTo>
                    <a:cubicBezTo>
                      <a:pt x="71" y="51"/>
                      <a:pt x="70" y="53"/>
                      <a:pt x="67" y="56"/>
                    </a:cubicBezTo>
                    <a:cubicBezTo>
                      <a:pt x="65" y="58"/>
                      <a:pt x="64" y="60"/>
                      <a:pt x="64" y="61"/>
                    </a:cubicBezTo>
                    <a:cubicBezTo>
                      <a:pt x="65" y="62"/>
                      <a:pt x="66" y="63"/>
                      <a:pt x="68" y="63"/>
                    </a:cubicBezTo>
                    <a:cubicBezTo>
                      <a:pt x="68" y="63"/>
                      <a:pt x="69" y="63"/>
                      <a:pt x="69" y="63"/>
                    </a:cubicBezTo>
                    <a:cubicBezTo>
                      <a:pt x="69" y="64"/>
                      <a:pt x="69" y="64"/>
                      <a:pt x="69" y="64"/>
                    </a:cubicBezTo>
                    <a:close/>
                    <a:moveTo>
                      <a:pt x="91" y="82"/>
                    </a:moveTo>
                    <a:cubicBezTo>
                      <a:pt x="89" y="83"/>
                      <a:pt x="87" y="83"/>
                      <a:pt x="86" y="82"/>
                    </a:cubicBezTo>
                    <a:cubicBezTo>
                      <a:pt x="85" y="82"/>
                      <a:pt x="84" y="81"/>
                      <a:pt x="84" y="80"/>
                    </a:cubicBezTo>
                    <a:cubicBezTo>
                      <a:pt x="84" y="79"/>
                      <a:pt x="84" y="78"/>
                      <a:pt x="84" y="78"/>
                    </a:cubicBezTo>
                    <a:cubicBezTo>
                      <a:pt x="84" y="78"/>
                      <a:pt x="83" y="78"/>
                      <a:pt x="83" y="79"/>
                    </a:cubicBezTo>
                    <a:cubicBezTo>
                      <a:pt x="83" y="79"/>
                      <a:pt x="81" y="80"/>
                      <a:pt x="78" y="83"/>
                    </a:cubicBezTo>
                    <a:cubicBezTo>
                      <a:pt x="78" y="84"/>
                      <a:pt x="77" y="84"/>
                      <a:pt x="76" y="86"/>
                    </a:cubicBezTo>
                    <a:cubicBezTo>
                      <a:pt x="75" y="87"/>
                      <a:pt x="74" y="87"/>
                      <a:pt x="73" y="88"/>
                    </a:cubicBezTo>
                    <a:cubicBezTo>
                      <a:pt x="72" y="89"/>
                      <a:pt x="72" y="89"/>
                      <a:pt x="72" y="89"/>
                    </a:cubicBezTo>
                    <a:cubicBezTo>
                      <a:pt x="71" y="89"/>
                      <a:pt x="71" y="89"/>
                      <a:pt x="71" y="89"/>
                    </a:cubicBezTo>
                    <a:cubicBezTo>
                      <a:pt x="71" y="89"/>
                      <a:pt x="71" y="88"/>
                      <a:pt x="71" y="88"/>
                    </a:cubicBezTo>
                    <a:cubicBezTo>
                      <a:pt x="71" y="88"/>
                      <a:pt x="72" y="87"/>
                      <a:pt x="74" y="85"/>
                    </a:cubicBezTo>
                    <a:cubicBezTo>
                      <a:pt x="75" y="84"/>
                      <a:pt x="76" y="83"/>
                      <a:pt x="77" y="82"/>
                    </a:cubicBezTo>
                    <a:cubicBezTo>
                      <a:pt x="79" y="81"/>
                      <a:pt x="80" y="80"/>
                      <a:pt x="80" y="79"/>
                    </a:cubicBezTo>
                    <a:cubicBezTo>
                      <a:pt x="81" y="79"/>
                      <a:pt x="82" y="78"/>
                      <a:pt x="84" y="76"/>
                    </a:cubicBezTo>
                    <a:cubicBezTo>
                      <a:pt x="85" y="75"/>
                      <a:pt x="86" y="74"/>
                      <a:pt x="87" y="73"/>
                    </a:cubicBezTo>
                    <a:cubicBezTo>
                      <a:pt x="88" y="72"/>
                      <a:pt x="88" y="72"/>
                      <a:pt x="88" y="72"/>
                    </a:cubicBezTo>
                    <a:cubicBezTo>
                      <a:pt x="89" y="70"/>
                      <a:pt x="89" y="70"/>
                      <a:pt x="89" y="70"/>
                    </a:cubicBezTo>
                    <a:cubicBezTo>
                      <a:pt x="91" y="69"/>
                      <a:pt x="91" y="69"/>
                      <a:pt x="91" y="69"/>
                    </a:cubicBezTo>
                    <a:cubicBezTo>
                      <a:pt x="92" y="67"/>
                      <a:pt x="92" y="67"/>
                      <a:pt x="92" y="67"/>
                    </a:cubicBezTo>
                    <a:cubicBezTo>
                      <a:pt x="94" y="65"/>
                      <a:pt x="95" y="64"/>
                      <a:pt x="95" y="64"/>
                    </a:cubicBezTo>
                    <a:cubicBezTo>
                      <a:pt x="96" y="62"/>
                      <a:pt x="96" y="62"/>
                      <a:pt x="97" y="62"/>
                    </a:cubicBezTo>
                    <a:cubicBezTo>
                      <a:pt x="97" y="62"/>
                      <a:pt x="97" y="62"/>
                      <a:pt x="97" y="62"/>
                    </a:cubicBezTo>
                    <a:cubicBezTo>
                      <a:pt x="97" y="63"/>
                      <a:pt x="98" y="63"/>
                      <a:pt x="98" y="63"/>
                    </a:cubicBezTo>
                    <a:cubicBezTo>
                      <a:pt x="98" y="64"/>
                      <a:pt x="98" y="64"/>
                      <a:pt x="98" y="64"/>
                    </a:cubicBezTo>
                    <a:cubicBezTo>
                      <a:pt x="98" y="65"/>
                      <a:pt x="98" y="65"/>
                      <a:pt x="99" y="65"/>
                    </a:cubicBezTo>
                    <a:cubicBezTo>
                      <a:pt x="99" y="66"/>
                      <a:pt x="99" y="66"/>
                      <a:pt x="99" y="66"/>
                    </a:cubicBezTo>
                    <a:cubicBezTo>
                      <a:pt x="101" y="68"/>
                      <a:pt x="101" y="70"/>
                      <a:pt x="99" y="73"/>
                    </a:cubicBezTo>
                    <a:cubicBezTo>
                      <a:pt x="98" y="74"/>
                      <a:pt x="97" y="76"/>
                      <a:pt x="95" y="78"/>
                    </a:cubicBezTo>
                    <a:cubicBezTo>
                      <a:pt x="93" y="80"/>
                      <a:pt x="92" y="81"/>
                      <a:pt x="91" y="82"/>
                    </a:cubicBezTo>
                    <a:close/>
                    <a:moveTo>
                      <a:pt x="95" y="84"/>
                    </a:moveTo>
                    <a:cubicBezTo>
                      <a:pt x="95" y="83"/>
                      <a:pt x="96" y="82"/>
                      <a:pt x="96" y="82"/>
                    </a:cubicBezTo>
                    <a:cubicBezTo>
                      <a:pt x="97" y="82"/>
                      <a:pt x="98" y="82"/>
                      <a:pt x="99" y="84"/>
                    </a:cubicBezTo>
                    <a:cubicBezTo>
                      <a:pt x="99" y="84"/>
                      <a:pt x="99" y="84"/>
                      <a:pt x="99" y="84"/>
                    </a:cubicBezTo>
                    <a:cubicBezTo>
                      <a:pt x="99" y="85"/>
                      <a:pt x="98" y="86"/>
                      <a:pt x="97" y="86"/>
                    </a:cubicBezTo>
                    <a:cubicBezTo>
                      <a:pt x="96" y="86"/>
                      <a:pt x="96" y="86"/>
                      <a:pt x="95" y="85"/>
                    </a:cubicBezTo>
                    <a:cubicBezTo>
                      <a:pt x="95" y="85"/>
                      <a:pt x="95" y="84"/>
                      <a:pt x="95" y="84"/>
                    </a:cubicBezTo>
                    <a:close/>
                    <a:moveTo>
                      <a:pt x="100" y="90"/>
                    </a:moveTo>
                    <a:cubicBezTo>
                      <a:pt x="99" y="91"/>
                      <a:pt x="98" y="92"/>
                      <a:pt x="97" y="92"/>
                    </a:cubicBezTo>
                    <a:cubicBezTo>
                      <a:pt x="96" y="93"/>
                      <a:pt x="96" y="93"/>
                      <a:pt x="95" y="93"/>
                    </a:cubicBezTo>
                    <a:cubicBezTo>
                      <a:pt x="95" y="93"/>
                      <a:pt x="96" y="92"/>
                      <a:pt x="98" y="90"/>
                    </a:cubicBezTo>
                    <a:cubicBezTo>
                      <a:pt x="98" y="90"/>
                      <a:pt x="100" y="89"/>
                      <a:pt x="102" y="87"/>
                    </a:cubicBezTo>
                    <a:cubicBezTo>
                      <a:pt x="102" y="87"/>
                      <a:pt x="103" y="87"/>
                      <a:pt x="104" y="86"/>
                    </a:cubicBezTo>
                    <a:cubicBezTo>
                      <a:pt x="104" y="86"/>
                      <a:pt x="105" y="85"/>
                      <a:pt x="106" y="85"/>
                    </a:cubicBezTo>
                    <a:cubicBezTo>
                      <a:pt x="108" y="83"/>
                      <a:pt x="110" y="82"/>
                      <a:pt x="111" y="81"/>
                    </a:cubicBezTo>
                    <a:cubicBezTo>
                      <a:pt x="112" y="81"/>
                      <a:pt x="113" y="81"/>
                      <a:pt x="114" y="80"/>
                    </a:cubicBezTo>
                    <a:cubicBezTo>
                      <a:pt x="115" y="80"/>
                      <a:pt x="116" y="79"/>
                      <a:pt x="117" y="79"/>
                    </a:cubicBezTo>
                    <a:cubicBezTo>
                      <a:pt x="118" y="78"/>
                      <a:pt x="119" y="78"/>
                      <a:pt x="119" y="78"/>
                    </a:cubicBezTo>
                    <a:cubicBezTo>
                      <a:pt x="119" y="78"/>
                      <a:pt x="120" y="77"/>
                      <a:pt x="122" y="77"/>
                    </a:cubicBezTo>
                    <a:cubicBezTo>
                      <a:pt x="123" y="76"/>
                      <a:pt x="123" y="76"/>
                      <a:pt x="123" y="76"/>
                    </a:cubicBezTo>
                    <a:cubicBezTo>
                      <a:pt x="124" y="77"/>
                      <a:pt x="124" y="77"/>
                      <a:pt x="124" y="77"/>
                    </a:cubicBezTo>
                    <a:cubicBezTo>
                      <a:pt x="123" y="78"/>
                      <a:pt x="122" y="78"/>
                      <a:pt x="121" y="79"/>
                    </a:cubicBezTo>
                    <a:cubicBezTo>
                      <a:pt x="120" y="79"/>
                      <a:pt x="118" y="80"/>
                      <a:pt x="116" y="80"/>
                    </a:cubicBezTo>
                    <a:cubicBezTo>
                      <a:pt x="115" y="81"/>
                      <a:pt x="114" y="81"/>
                      <a:pt x="113" y="82"/>
                    </a:cubicBezTo>
                    <a:cubicBezTo>
                      <a:pt x="112" y="82"/>
                      <a:pt x="111" y="83"/>
                      <a:pt x="110" y="83"/>
                    </a:cubicBezTo>
                    <a:cubicBezTo>
                      <a:pt x="110" y="83"/>
                      <a:pt x="109" y="84"/>
                      <a:pt x="109" y="84"/>
                    </a:cubicBezTo>
                    <a:cubicBezTo>
                      <a:pt x="109" y="84"/>
                      <a:pt x="109" y="84"/>
                      <a:pt x="108" y="84"/>
                    </a:cubicBezTo>
                    <a:cubicBezTo>
                      <a:pt x="108" y="85"/>
                      <a:pt x="107" y="85"/>
                      <a:pt x="107" y="85"/>
                    </a:cubicBezTo>
                    <a:cubicBezTo>
                      <a:pt x="105" y="86"/>
                      <a:pt x="104" y="87"/>
                      <a:pt x="103" y="88"/>
                    </a:cubicBezTo>
                    <a:cubicBezTo>
                      <a:pt x="103" y="88"/>
                      <a:pt x="102" y="89"/>
                      <a:pt x="100" y="90"/>
                    </a:cubicBezTo>
                    <a:close/>
                    <a:moveTo>
                      <a:pt x="113" y="96"/>
                    </a:moveTo>
                    <a:cubicBezTo>
                      <a:pt x="112" y="96"/>
                      <a:pt x="111" y="97"/>
                      <a:pt x="110" y="98"/>
                    </a:cubicBezTo>
                    <a:cubicBezTo>
                      <a:pt x="108" y="99"/>
                      <a:pt x="107" y="100"/>
                      <a:pt x="106" y="101"/>
                    </a:cubicBezTo>
                    <a:cubicBezTo>
                      <a:pt x="106" y="101"/>
                      <a:pt x="105" y="102"/>
                      <a:pt x="105" y="102"/>
                    </a:cubicBezTo>
                    <a:cubicBezTo>
                      <a:pt x="105" y="101"/>
                      <a:pt x="105" y="100"/>
                      <a:pt x="107" y="99"/>
                    </a:cubicBezTo>
                    <a:cubicBezTo>
                      <a:pt x="108" y="98"/>
                      <a:pt x="109" y="97"/>
                      <a:pt x="111" y="96"/>
                    </a:cubicBezTo>
                    <a:cubicBezTo>
                      <a:pt x="112" y="96"/>
                      <a:pt x="112" y="95"/>
                      <a:pt x="113" y="95"/>
                    </a:cubicBezTo>
                    <a:cubicBezTo>
                      <a:pt x="114" y="94"/>
                      <a:pt x="115" y="94"/>
                      <a:pt x="115" y="93"/>
                    </a:cubicBezTo>
                    <a:cubicBezTo>
                      <a:pt x="117" y="92"/>
                      <a:pt x="119" y="91"/>
                      <a:pt x="121" y="90"/>
                    </a:cubicBezTo>
                    <a:cubicBezTo>
                      <a:pt x="121" y="89"/>
                      <a:pt x="122" y="89"/>
                      <a:pt x="124" y="88"/>
                    </a:cubicBezTo>
                    <a:cubicBezTo>
                      <a:pt x="124" y="88"/>
                      <a:pt x="125" y="88"/>
                      <a:pt x="126" y="87"/>
                    </a:cubicBezTo>
                    <a:cubicBezTo>
                      <a:pt x="127" y="87"/>
                      <a:pt x="128" y="86"/>
                      <a:pt x="129" y="86"/>
                    </a:cubicBezTo>
                    <a:cubicBezTo>
                      <a:pt x="129" y="86"/>
                      <a:pt x="130" y="86"/>
                      <a:pt x="132" y="85"/>
                    </a:cubicBezTo>
                    <a:cubicBezTo>
                      <a:pt x="132" y="85"/>
                      <a:pt x="133" y="85"/>
                      <a:pt x="133" y="85"/>
                    </a:cubicBezTo>
                    <a:cubicBezTo>
                      <a:pt x="133" y="85"/>
                      <a:pt x="133" y="85"/>
                      <a:pt x="133" y="86"/>
                    </a:cubicBezTo>
                    <a:cubicBezTo>
                      <a:pt x="133" y="86"/>
                      <a:pt x="132" y="87"/>
                      <a:pt x="130" y="87"/>
                    </a:cubicBezTo>
                    <a:cubicBezTo>
                      <a:pt x="130" y="87"/>
                      <a:pt x="128" y="88"/>
                      <a:pt x="125" y="89"/>
                    </a:cubicBezTo>
                    <a:cubicBezTo>
                      <a:pt x="125" y="89"/>
                      <a:pt x="124" y="89"/>
                      <a:pt x="122" y="90"/>
                    </a:cubicBezTo>
                    <a:cubicBezTo>
                      <a:pt x="121" y="91"/>
                      <a:pt x="120" y="91"/>
                      <a:pt x="119" y="92"/>
                    </a:cubicBezTo>
                    <a:cubicBezTo>
                      <a:pt x="119" y="92"/>
                      <a:pt x="119" y="92"/>
                      <a:pt x="119" y="92"/>
                    </a:cubicBezTo>
                    <a:cubicBezTo>
                      <a:pt x="118" y="92"/>
                      <a:pt x="118" y="93"/>
                      <a:pt x="118" y="93"/>
                    </a:cubicBezTo>
                    <a:cubicBezTo>
                      <a:pt x="118" y="93"/>
                      <a:pt x="117" y="93"/>
                      <a:pt x="116" y="94"/>
                    </a:cubicBezTo>
                    <a:cubicBezTo>
                      <a:pt x="115" y="95"/>
                      <a:pt x="113" y="95"/>
                      <a:pt x="113" y="96"/>
                    </a:cubicBezTo>
                    <a:close/>
                    <a:moveTo>
                      <a:pt x="127" y="115"/>
                    </a:moveTo>
                    <a:cubicBezTo>
                      <a:pt x="125" y="116"/>
                      <a:pt x="124" y="116"/>
                      <a:pt x="124" y="116"/>
                    </a:cubicBezTo>
                    <a:cubicBezTo>
                      <a:pt x="123" y="116"/>
                      <a:pt x="123" y="116"/>
                      <a:pt x="122" y="116"/>
                    </a:cubicBezTo>
                    <a:cubicBezTo>
                      <a:pt x="122" y="115"/>
                      <a:pt x="122" y="115"/>
                      <a:pt x="122" y="114"/>
                    </a:cubicBezTo>
                    <a:cubicBezTo>
                      <a:pt x="122" y="114"/>
                      <a:pt x="123" y="112"/>
                      <a:pt x="125" y="110"/>
                    </a:cubicBezTo>
                    <a:cubicBezTo>
                      <a:pt x="126" y="109"/>
                      <a:pt x="126" y="108"/>
                      <a:pt x="126" y="108"/>
                    </a:cubicBezTo>
                    <a:cubicBezTo>
                      <a:pt x="126" y="107"/>
                      <a:pt x="126" y="107"/>
                      <a:pt x="125" y="107"/>
                    </a:cubicBezTo>
                    <a:cubicBezTo>
                      <a:pt x="125" y="107"/>
                      <a:pt x="124" y="108"/>
                      <a:pt x="123" y="109"/>
                    </a:cubicBezTo>
                    <a:cubicBezTo>
                      <a:pt x="123" y="109"/>
                      <a:pt x="122" y="110"/>
                      <a:pt x="120" y="112"/>
                    </a:cubicBezTo>
                    <a:cubicBezTo>
                      <a:pt x="120" y="112"/>
                      <a:pt x="119" y="112"/>
                      <a:pt x="118" y="112"/>
                    </a:cubicBezTo>
                    <a:cubicBezTo>
                      <a:pt x="117" y="111"/>
                      <a:pt x="117" y="111"/>
                      <a:pt x="117" y="110"/>
                    </a:cubicBezTo>
                    <a:cubicBezTo>
                      <a:pt x="117" y="109"/>
                      <a:pt x="117" y="108"/>
                      <a:pt x="118" y="107"/>
                    </a:cubicBezTo>
                    <a:cubicBezTo>
                      <a:pt x="119" y="106"/>
                      <a:pt x="121" y="104"/>
                      <a:pt x="124" y="99"/>
                    </a:cubicBezTo>
                    <a:cubicBezTo>
                      <a:pt x="124" y="99"/>
                      <a:pt x="125" y="98"/>
                      <a:pt x="127" y="97"/>
                    </a:cubicBezTo>
                    <a:cubicBezTo>
                      <a:pt x="128" y="96"/>
                      <a:pt x="129" y="95"/>
                      <a:pt x="129" y="94"/>
                    </a:cubicBezTo>
                    <a:cubicBezTo>
                      <a:pt x="130" y="93"/>
                      <a:pt x="130" y="93"/>
                      <a:pt x="131" y="93"/>
                    </a:cubicBezTo>
                    <a:cubicBezTo>
                      <a:pt x="131" y="93"/>
                      <a:pt x="131" y="93"/>
                      <a:pt x="131" y="94"/>
                    </a:cubicBezTo>
                    <a:cubicBezTo>
                      <a:pt x="131" y="94"/>
                      <a:pt x="131" y="94"/>
                      <a:pt x="130" y="95"/>
                    </a:cubicBezTo>
                    <a:cubicBezTo>
                      <a:pt x="128" y="97"/>
                      <a:pt x="127" y="99"/>
                      <a:pt x="126" y="99"/>
                    </a:cubicBezTo>
                    <a:cubicBezTo>
                      <a:pt x="124" y="101"/>
                      <a:pt x="123" y="102"/>
                      <a:pt x="123" y="102"/>
                    </a:cubicBezTo>
                    <a:cubicBezTo>
                      <a:pt x="121" y="105"/>
                      <a:pt x="119" y="107"/>
                      <a:pt x="119" y="108"/>
                    </a:cubicBezTo>
                    <a:cubicBezTo>
                      <a:pt x="119" y="109"/>
                      <a:pt x="119" y="110"/>
                      <a:pt x="119" y="110"/>
                    </a:cubicBezTo>
                    <a:cubicBezTo>
                      <a:pt x="120" y="110"/>
                      <a:pt x="121" y="110"/>
                      <a:pt x="123" y="108"/>
                    </a:cubicBezTo>
                    <a:cubicBezTo>
                      <a:pt x="124" y="106"/>
                      <a:pt x="126" y="105"/>
                      <a:pt x="127" y="105"/>
                    </a:cubicBezTo>
                    <a:cubicBezTo>
                      <a:pt x="128" y="106"/>
                      <a:pt x="128" y="106"/>
                      <a:pt x="127" y="108"/>
                    </a:cubicBezTo>
                    <a:cubicBezTo>
                      <a:pt x="127" y="109"/>
                      <a:pt x="127" y="109"/>
                      <a:pt x="126" y="110"/>
                    </a:cubicBezTo>
                    <a:cubicBezTo>
                      <a:pt x="125" y="111"/>
                      <a:pt x="125" y="112"/>
                      <a:pt x="124" y="112"/>
                    </a:cubicBezTo>
                    <a:cubicBezTo>
                      <a:pt x="124" y="113"/>
                      <a:pt x="124" y="113"/>
                      <a:pt x="124" y="114"/>
                    </a:cubicBezTo>
                    <a:cubicBezTo>
                      <a:pt x="125" y="114"/>
                      <a:pt x="125" y="114"/>
                      <a:pt x="126" y="114"/>
                    </a:cubicBezTo>
                    <a:cubicBezTo>
                      <a:pt x="127" y="113"/>
                      <a:pt x="128" y="112"/>
                      <a:pt x="130" y="111"/>
                    </a:cubicBezTo>
                    <a:cubicBezTo>
                      <a:pt x="130" y="110"/>
                      <a:pt x="131" y="110"/>
                      <a:pt x="132" y="109"/>
                    </a:cubicBezTo>
                    <a:cubicBezTo>
                      <a:pt x="133" y="108"/>
                      <a:pt x="133" y="107"/>
                      <a:pt x="134" y="107"/>
                    </a:cubicBezTo>
                    <a:cubicBezTo>
                      <a:pt x="135" y="106"/>
                      <a:pt x="137" y="104"/>
                      <a:pt x="138" y="103"/>
                    </a:cubicBezTo>
                    <a:cubicBezTo>
                      <a:pt x="139" y="102"/>
                      <a:pt x="140" y="101"/>
                      <a:pt x="140" y="101"/>
                    </a:cubicBezTo>
                    <a:cubicBezTo>
                      <a:pt x="140" y="101"/>
                      <a:pt x="141" y="101"/>
                      <a:pt x="141" y="102"/>
                    </a:cubicBezTo>
                    <a:cubicBezTo>
                      <a:pt x="141" y="102"/>
                      <a:pt x="141" y="102"/>
                      <a:pt x="141" y="103"/>
                    </a:cubicBezTo>
                    <a:cubicBezTo>
                      <a:pt x="140" y="103"/>
                      <a:pt x="140" y="103"/>
                      <a:pt x="140" y="104"/>
                    </a:cubicBezTo>
                    <a:cubicBezTo>
                      <a:pt x="139" y="104"/>
                      <a:pt x="139" y="104"/>
                      <a:pt x="139" y="104"/>
                    </a:cubicBezTo>
                    <a:cubicBezTo>
                      <a:pt x="138" y="105"/>
                      <a:pt x="136" y="106"/>
                      <a:pt x="135" y="107"/>
                    </a:cubicBezTo>
                    <a:cubicBezTo>
                      <a:pt x="135" y="108"/>
                      <a:pt x="134" y="109"/>
                      <a:pt x="133" y="110"/>
                    </a:cubicBezTo>
                    <a:cubicBezTo>
                      <a:pt x="131" y="111"/>
                      <a:pt x="130" y="112"/>
                      <a:pt x="130" y="112"/>
                    </a:cubicBezTo>
                    <a:cubicBezTo>
                      <a:pt x="129" y="113"/>
                      <a:pt x="128" y="114"/>
                      <a:pt x="127" y="115"/>
                    </a:cubicBezTo>
                    <a:close/>
                    <a:moveTo>
                      <a:pt x="140" y="126"/>
                    </a:moveTo>
                    <a:cubicBezTo>
                      <a:pt x="139" y="127"/>
                      <a:pt x="138" y="128"/>
                      <a:pt x="137" y="128"/>
                    </a:cubicBezTo>
                    <a:cubicBezTo>
                      <a:pt x="137" y="128"/>
                      <a:pt x="136" y="128"/>
                      <a:pt x="136" y="127"/>
                    </a:cubicBezTo>
                    <a:cubicBezTo>
                      <a:pt x="135" y="127"/>
                      <a:pt x="135" y="127"/>
                      <a:pt x="135" y="126"/>
                    </a:cubicBezTo>
                    <a:cubicBezTo>
                      <a:pt x="136" y="125"/>
                      <a:pt x="136" y="124"/>
                      <a:pt x="138" y="122"/>
                    </a:cubicBezTo>
                    <a:cubicBezTo>
                      <a:pt x="139" y="121"/>
                      <a:pt x="139" y="120"/>
                      <a:pt x="139" y="120"/>
                    </a:cubicBezTo>
                    <a:cubicBezTo>
                      <a:pt x="139" y="119"/>
                      <a:pt x="139" y="119"/>
                      <a:pt x="138" y="119"/>
                    </a:cubicBezTo>
                    <a:cubicBezTo>
                      <a:pt x="139" y="119"/>
                      <a:pt x="138" y="120"/>
                      <a:pt x="136" y="121"/>
                    </a:cubicBezTo>
                    <a:cubicBezTo>
                      <a:pt x="136" y="121"/>
                      <a:pt x="135" y="122"/>
                      <a:pt x="134" y="123"/>
                    </a:cubicBezTo>
                    <a:cubicBezTo>
                      <a:pt x="133" y="124"/>
                      <a:pt x="132" y="124"/>
                      <a:pt x="132" y="123"/>
                    </a:cubicBezTo>
                    <a:cubicBezTo>
                      <a:pt x="131" y="123"/>
                      <a:pt x="130" y="122"/>
                      <a:pt x="130" y="122"/>
                    </a:cubicBezTo>
                    <a:cubicBezTo>
                      <a:pt x="130" y="121"/>
                      <a:pt x="131" y="120"/>
                      <a:pt x="132" y="118"/>
                    </a:cubicBezTo>
                    <a:cubicBezTo>
                      <a:pt x="132" y="118"/>
                      <a:pt x="134" y="116"/>
                      <a:pt x="138" y="111"/>
                    </a:cubicBezTo>
                    <a:cubicBezTo>
                      <a:pt x="138" y="111"/>
                      <a:pt x="139" y="110"/>
                      <a:pt x="140" y="108"/>
                    </a:cubicBezTo>
                    <a:cubicBezTo>
                      <a:pt x="141" y="107"/>
                      <a:pt x="142" y="106"/>
                      <a:pt x="142" y="106"/>
                    </a:cubicBezTo>
                    <a:cubicBezTo>
                      <a:pt x="143" y="105"/>
                      <a:pt x="144" y="104"/>
                      <a:pt x="144" y="105"/>
                    </a:cubicBezTo>
                    <a:cubicBezTo>
                      <a:pt x="145" y="105"/>
                      <a:pt x="145" y="105"/>
                      <a:pt x="145" y="105"/>
                    </a:cubicBezTo>
                    <a:cubicBezTo>
                      <a:pt x="145" y="105"/>
                      <a:pt x="144" y="106"/>
                      <a:pt x="144" y="106"/>
                    </a:cubicBezTo>
                    <a:cubicBezTo>
                      <a:pt x="142" y="109"/>
                      <a:pt x="140" y="110"/>
                      <a:pt x="140" y="111"/>
                    </a:cubicBezTo>
                    <a:cubicBezTo>
                      <a:pt x="138" y="113"/>
                      <a:pt x="137" y="114"/>
                      <a:pt x="137" y="114"/>
                    </a:cubicBezTo>
                    <a:cubicBezTo>
                      <a:pt x="134" y="117"/>
                      <a:pt x="133" y="119"/>
                      <a:pt x="133" y="120"/>
                    </a:cubicBezTo>
                    <a:cubicBezTo>
                      <a:pt x="132" y="121"/>
                      <a:pt x="132" y="121"/>
                      <a:pt x="133" y="122"/>
                    </a:cubicBezTo>
                    <a:cubicBezTo>
                      <a:pt x="133" y="122"/>
                      <a:pt x="134" y="121"/>
                      <a:pt x="136" y="120"/>
                    </a:cubicBezTo>
                    <a:cubicBezTo>
                      <a:pt x="138" y="118"/>
                      <a:pt x="139" y="117"/>
                      <a:pt x="140" y="117"/>
                    </a:cubicBezTo>
                    <a:cubicBezTo>
                      <a:pt x="142" y="117"/>
                      <a:pt x="142" y="118"/>
                      <a:pt x="141" y="120"/>
                    </a:cubicBezTo>
                    <a:cubicBezTo>
                      <a:pt x="140" y="120"/>
                      <a:pt x="140" y="121"/>
                      <a:pt x="139" y="122"/>
                    </a:cubicBezTo>
                    <a:cubicBezTo>
                      <a:pt x="139" y="123"/>
                      <a:pt x="138" y="124"/>
                      <a:pt x="138" y="124"/>
                    </a:cubicBezTo>
                    <a:cubicBezTo>
                      <a:pt x="137" y="125"/>
                      <a:pt x="137" y="125"/>
                      <a:pt x="138" y="125"/>
                    </a:cubicBezTo>
                    <a:cubicBezTo>
                      <a:pt x="138" y="126"/>
                      <a:pt x="139" y="126"/>
                      <a:pt x="139" y="125"/>
                    </a:cubicBezTo>
                    <a:cubicBezTo>
                      <a:pt x="140" y="125"/>
                      <a:pt x="141" y="124"/>
                      <a:pt x="143" y="122"/>
                    </a:cubicBezTo>
                    <a:cubicBezTo>
                      <a:pt x="144" y="122"/>
                      <a:pt x="144" y="121"/>
                      <a:pt x="145" y="120"/>
                    </a:cubicBezTo>
                    <a:cubicBezTo>
                      <a:pt x="146" y="120"/>
                      <a:pt x="147" y="119"/>
                      <a:pt x="147" y="118"/>
                    </a:cubicBezTo>
                    <a:cubicBezTo>
                      <a:pt x="149" y="117"/>
                      <a:pt x="150" y="116"/>
                      <a:pt x="151" y="115"/>
                    </a:cubicBezTo>
                    <a:cubicBezTo>
                      <a:pt x="152" y="114"/>
                      <a:pt x="153" y="113"/>
                      <a:pt x="153" y="113"/>
                    </a:cubicBezTo>
                    <a:cubicBezTo>
                      <a:pt x="154" y="113"/>
                      <a:pt x="154" y="113"/>
                      <a:pt x="154" y="113"/>
                    </a:cubicBezTo>
                    <a:cubicBezTo>
                      <a:pt x="154" y="114"/>
                      <a:pt x="154" y="114"/>
                      <a:pt x="154" y="115"/>
                    </a:cubicBezTo>
                    <a:cubicBezTo>
                      <a:pt x="154" y="115"/>
                      <a:pt x="154" y="115"/>
                      <a:pt x="153" y="115"/>
                    </a:cubicBezTo>
                    <a:cubicBezTo>
                      <a:pt x="153" y="116"/>
                      <a:pt x="153" y="116"/>
                      <a:pt x="152" y="116"/>
                    </a:cubicBezTo>
                    <a:cubicBezTo>
                      <a:pt x="151" y="117"/>
                      <a:pt x="150" y="118"/>
                      <a:pt x="149" y="119"/>
                    </a:cubicBezTo>
                    <a:cubicBezTo>
                      <a:pt x="148" y="120"/>
                      <a:pt x="147" y="120"/>
                      <a:pt x="146" y="121"/>
                    </a:cubicBezTo>
                    <a:cubicBezTo>
                      <a:pt x="145" y="123"/>
                      <a:pt x="144" y="123"/>
                      <a:pt x="143" y="124"/>
                    </a:cubicBezTo>
                    <a:cubicBezTo>
                      <a:pt x="142" y="125"/>
                      <a:pt x="141" y="125"/>
                      <a:pt x="140" y="126"/>
                    </a:cubicBezTo>
                    <a:close/>
                    <a:moveTo>
                      <a:pt x="150" y="140"/>
                    </a:moveTo>
                    <a:cubicBezTo>
                      <a:pt x="150" y="140"/>
                      <a:pt x="149" y="140"/>
                      <a:pt x="149" y="139"/>
                    </a:cubicBezTo>
                    <a:cubicBezTo>
                      <a:pt x="149" y="139"/>
                      <a:pt x="149" y="138"/>
                      <a:pt x="149" y="138"/>
                    </a:cubicBezTo>
                    <a:cubicBezTo>
                      <a:pt x="149" y="137"/>
                      <a:pt x="150" y="136"/>
                      <a:pt x="152" y="133"/>
                    </a:cubicBezTo>
                    <a:cubicBezTo>
                      <a:pt x="152" y="132"/>
                      <a:pt x="153" y="132"/>
                      <a:pt x="153" y="131"/>
                    </a:cubicBezTo>
                    <a:cubicBezTo>
                      <a:pt x="153" y="131"/>
                      <a:pt x="152" y="130"/>
                      <a:pt x="152" y="131"/>
                    </a:cubicBezTo>
                    <a:cubicBezTo>
                      <a:pt x="152" y="131"/>
                      <a:pt x="151" y="131"/>
                      <a:pt x="150" y="132"/>
                    </a:cubicBezTo>
                    <a:cubicBezTo>
                      <a:pt x="150" y="133"/>
                      <a:pt x="149" y="133"/>
                      <a:pt x="147" y="135"/>
                    </a:cubicBezTo>
                    <a:cubicBezTo>
                      <a:pt x="147" y="135"/>
                      <a:pt x="146" y="135"/>
                      <a:pt x="145" y="135"/>
                    </a:cubicBezTo>
                    <a:cubicBezTo>
                      <a:pt x="144" y="135"/>
                      <a:pt x="144" y="134"/>
                      <a:pt x="144" y="133"/>
                    </a:cubicBezTo>
                    <a:cubicBezTo>
                      <a:pt x="144" y="132"/>
                      <a:pt x="144" y="131"/>
                      <a:pt x="145" y="130"/>
                    </a:cubicBezTo>
                    <a:cubicBezTo>
                      <a:pt x="145" y="130"/>
                      <a:pt x="147" y="127"/>
                      <a:pt x="151" y="123"/>
                    </a:cubicBezTo>
                    <a:cubicBezTo>
                      <a:pt x="151" y="122"/>
                      <a:pt x="152" y="122"/>
                      <a:pt x="153" y="120"/>
                    </a:cubicBezTo>
                    <a:cubicBezTo>
                      <a:pt x="154" y="119"/>
                      <a:pt x="155" y="118"/>
                      <a:pt x="156" y="117"/>
                    </a:cubicBezTo>
                    <a:cubicBezTo>
                      <a:pt x="156" y="116"/>
                      <a:pt x="157" y="116"/>
                      <a:pt x="158" y="116"/>
                    </a:cubicBezTo>
                    <a:cubicBezTo>
                      <a:pt x="158" y="117"/>
                      <a:pt x="158" y="117"/>
                      <a:pt x="158" y="117"/>
                    </a:cubicBezTo>
                    <a:cubicBezTo>
                      <a:pt x="158" y="117"/>
                      <a:pt x="158" y="118"/>
                      <a:pt x="157" y="118"/>
                    </a:cubicBezTo>
                    <a:cubicBezTo>
                      <a:pt x="155" y="121"/>
                      <a:pt x="154" y="122"/>
                      <a:pt x="153" y="123"/>
                    </a:cubicBezTo>
                    <a:cubicBezTo>
                      <a:pt x="151" y="125"/>
                      <a:pt x="150" y="126"/>
                      <a:pt x="150" y="126"/>
                    </a:cubicBezTo>
                    <a:cubicBezTo>
                      <a:pt x="148" y="129"/>
                      <a:pt x="146" y="131"/>
                      <a:pt x="146" y="132"/>
                    </a:cubicBezTo>
                    <a:cubicBezTo>
                      <a:pt x="146" y="132"/>
                      <a:pt x="146" y="133"/>
                      <a:pt x="146" y="133"/>
                    </a:cubicBezTo>
                    <a:cubicBezTo>
                      <a:pt x="147" y="134"/>
                      <a:pt x="148" y="133"/>
                      <a:pt x="149" y="131"/>
                    </a:cubicBezTo>
                    <a:cubicBezTo>
                      <a:pt x="151" y="129"/>
                      <a:pt x="152" y="129"/>
                      <a:pt x="154" y="129"/>
                    </a:cubicBezTo>
                    <a:cubicBezTo>
                      <a:pt x="155" y="129"/>
                      <a:pt x="155" y="130"/>
                      <a:pt x="154" y="132"/>
                    </a:cubicBezTo>
                    <a:cubicBezTo>
                      <a:pt x="154" y="132"/>
                      <a:pt x="153" y="133"/>
                      <a:pt x="153" y="134"/>
                    </a:cubicBezTo>
                    <a:cubicBezTo>
                      <a:pt x="152" y="135"/>
                      <a:pt x="151" y="135"/>
                      <a:pt x="151" y="136"/>
                    </a:cubicBezTo>
                    <a:cubicBezTo>
                      <a:pt x="151" y="136"/>
                      <a:pt x="151" y="137"/>
                      <a:pt x="151" y="137"/>
                    </a:cubicBezTo>
                    <a:cubicBezTo>
                      <a:pt x="152" y="137"/>
                      <a:pt x="152" y="137"/>
                      <a:pt x="153" y="137"/>
                    </a:cubicBezTo>
                    <a:cubicBezTo>
                      <a:pt x="153" y="137"/>
                      <a:pt x="155" y="136"/>
                      <a:pt x="157" y="134"/>
                    </a:cubicBezTo>
                    <a:cubicBezTo>
                      <a:pt x="157" y="134"/>
                      <a:pt x="158" y="133"/>
                      <a:pt x="158" y="132"/>
                    </a:cubicBezTo>
                    <a:cubicBezTo>
                      <a:pt x="159" y="131"/>
                      <a:pt x="160" y="131"/>
                      <a:pt x="161" y="130"/>
                    </a:cubicBezTo>
                    <a:cubicBezTo>
                      <a:pt x="162" y="129"/>
                      <a:pt x="163" y="128"/>
                      <a:pt x="164" y="127"/>
                    </a:cubicBezTo>
                    <a:cubicBezTo>
                      <a:pt x="165" y="125"/>
                      <a:pt x="166" y="125"/>
                      <a:pt x="166" y="125"/>
                    </a:cubicBezTo>
                    <a:cubicBezTo>
                      <a:pt x="167" y="125"/>
                      <a:pt x="167" y="125"/>
                      <a:pt x="167" y="125"/>
                    </a:cubicBezTo>
                    <a:cubicBezTo>
                      <a:pt x="167" y="126"/>
                      <a:pt x="167" y="126"/>
                      <a:pt x="167" y="126"/>
                    </a:cubicBezTo>
                    <a:cubicBezTo>
                      <a:pt x="167" y="126"/>
                      <a:pt x="167" y="127"/>
                      <a:pt x="166" y="127"/>
                    </a:cubicBezTo>
                    <a:cubicBezTo>
                      <a:pt x="166" y="127"/>
                      <a:pt x="166" y="128"/>
                      <a:pt x="166" y="128"/>
                    </a:cubicBezTo>
                    <a:cubicBezTo>
                      <a:pt x="164" y="129"/>
                      <a:pt x="163" y="130"/>
                      <a:pt x="162" y="131"/>
                    </a:cubicBezTo>
                    <a:cubicBezTo>
                      <a:pt x="161" y="131"/>
                      <a:pt x="160" y="132"/>
                      <a:pt x="159" y="133"/>
                    </a:cubicBezTo>
                    <a:cubicBezTo>
                      <a:pt x="158" y="134"/>
                      <a:pt x="157" y="135"/>
                      <a:pt x="157" y="135"/>
                    </a:cubicBezTo>
                    <a:cubicBezTo>
                      <a:pt x="155" y="136"/>
                      <a:pt x="154" y="137"/>
                      <a:pt x="153" y="138"/>
                    </a:cubicBezTo>
                    <a:cubicBezTo>
                      <a:pt x="152" y="139"/>
                      <a:pt x="151" y="140"/>
                      <a:pt x="150" y="140"/>
                    </a:cubicBezTo>
                    <a:close/>
                    <a:moveTo>
                      <a:pt x="158" y="146"/>
                    </a:moveTo>
                    <a:cubicBezTo>
                      <a:pt x="157" y="146"/>
                      <a:pt x="156" y="146"/>
                      <a:pt x="156" y="145"/>
                    </a:cubicBezTo>
                    <a:cubicBezTo>
                      <a:pt x="156" y="144"/>
                      <a:pt x="156" y="144"/>
                      <a:pt x="156" y="143"/>
                    </a:cubicBezTo>
                    <a:cubicBezTo>
                      <a:pt x="156" y="142"/>
                      <a:pt x="157" y="142"/>
                      <a:pt x="157" y="142"/>
                    </a:cubicBezTo>
                    <a:cubicBezTo>
                      <a:pt x="158" y="142"/>
                      <a:pt x="159" y="142"/>
                      <a:pt x="159" y="143"/>
                    </a:cubicBezTo>
                    <a:cubicBezTo>
                      <a:pt x="159" y="143"/>
                      <a:pt x="160" y="144"/>
                      <a:pt x="160" y="144"/>
                    </a:cubicBezTo>
                    <a:cubicBezTo>
                      <a:pt x="160" y="145"/>
                      <a:pt x="159" y="145"/>
                      <a:pt x="158" y="146"/>
                    </a:cubicBezTo>
                    <a:close/>
                    <a:moveTo>
                      <a:pt x="164" y="150"/>
                    </a:moveTo>
                    <a:cubicBezTo>
                      <a:pt x="164" y="151"/>
                      <a:pt x="164" y="151"/>
                      <a:pt x="163" y="151"/>
                    </a:cubicBezTo>
                    <a:cubicBezTo>
                      <a:pt x="162" y="151"/>
                      <a:pt x="162" y="150"/>
                      <a:pt x="162" y="149"/>
                    </a:cubicBezTo>
                    <a:cubicBezTo>
                      <a:pt x="162" y="148"/>
                      <a:pt x="163" y="147"/>
                      <a:pt x="164" y="146"/>
                    </a:cubicBezTo>
                    <a:cubicBezTo>
                      <a:pt x="164" y="146"/>
                      <a:pt x="165" y="145"/>
                      <a:pt x="166" y="145"/>
                    </a:cubicBezTo>
                    <a:cubicBezTo>
                      <a:pt x="166" y="144"/>
                      <a:pt x="167" y="144"/>
                      <a:pt x="167" y="144"/>
                    </a:cubicBezTo>
                    <a:cubicBezTo>
                      <a:pt x="169" y="142"/>
                      <a:pt x="171" y="140"/>
                      <a:pt x="173" y="138"/>
                    </a:cubicBezTo>
                    <a:cubicBezTo>
                      <a:pt x="177" y="133"/>
                      <a:pt x="179" y="131"/>
                      <a:pt x="179" y="132"/>
                    </a:cubicBezTo>
                    <a:cubicBezTo>
                      <a:pt x="180" y="130"/>
                      <a:pt x="181" y="129"/>
                      <a:pt x="181" y="129"/>
                    </a:cubicBezTo>
                    <a:cubicBezTo>
                      <a:pt x="181" y="129"/>
                      <a:pt x="181" y="129"/>
                      <a:pt x="180" y="128"/>
                    </a:cubicBezTo>
                    <a:cubicBezTo>
                      <a:pt x="180" y="128"/>
                      <a:pt x="180" y="128"/>
                      <a:pt x="180" y="128"/>
                    </a:cubicBezTo>
                    <a:cubicBezTo>
                      <a:pt x="180" y="128"/>
                      <a:pt x="180" y="127"/>
                      <a:pt x="180" y="127"/>
                    </a:cubicBezTo>
                    <a:cubicBezTo>
                      <a:pt x="181" y="127"/>
                      <a:pt x="181" y="127"/>
                      <a:pt x="181" y="127"/>
                    </a:cubicBezTo>
                    <a:cubicBezTo>
                      <a:pt x="181" y="127"/>
                      <a:pt x="182" y="127"/>
                      <a:pt x="182" y="128"/>
                    </a:cubicBezTo>
                    <a:cubicBezTo>
                      <a:pt x="183" y="129"/>
                      <a:pt x="183" y="130"/>
                      <a:pt x="181" y="132"/>
                    </a:cubicBezTo>
                    <a:cubicBezTo>
                      <a:pt x="180" y="133"/>
                      <a:pt x="178" y="135"/>
                      <a:pt x="175" y="138"/>
                    </a:cubicBezTo>
                    <a:cubicBezTo>
                      <a:pt x="172" y="141"/>
                      <a:pt x="170" y="143"/>
                      <a:pt x="169" y="144"/>
                    </a:cubicBezTo>
                    <a:cubicBezTo>
                      <a:pt x="166" y="147"/>
                      <a:pt x="165" y="149"/>
                      <a:pt x="164" y="150"/>
                    </a:cubicBezTo>
                    <a:close/>
                    <a:moveTo>
                      <a:pt x="171" y="159"/>
                    </a:moveTo>
                    <a:cubicBezTo>
                      <a:pt x="170" y="158"/>
                      <a:pt x="169" y="157"/>
                      <a:pt x="169" y="155"/>
                    </a:cubicBezTo>
                    <a:cubicBezTo>
                      <a:pt x="169" y="154"/>
                      <a:pt x="170" y="152"/>
                      <a:pt x="171" y="150"/>
                    </a:cubicBezTo>
                    <a:cubicBezTo>
                      <a:pt x="172" y="149"/>
                      <a:pt x="173" y="148"/>
                      <a:pt x="176" y="145"/>
                    </a:cubicBezTo>
                    <a:cubicBezTo>
                      <a:pt x="177" y="144"/>
                      <a:pt x="178" y="143"/>
                      <a:pt x="180" y="141"/>
                    </a:cubicBezTo>
                    <a:cubicBezTo>
                      <a:pt x="182" y="140"/>
                      <a:pt x="183" y="139"/>
                      <a:pt x="184" y="139"/>
                    </a:cubicBezTo>
                    <a:cubicBezTo>
                      <a:pt x="184" y="139"/>
                      <a:pt x="185" y="140"/>
                      <a:pt x="185" y="141"/>
                    </a:cubicBezTo>
                    <a:cubicBezTo>
                      <a:pt x="185" y="141"/>
                      <a:pt x="186" y="141"/>
                      <a:pt x="186" y="142"/>
                    </a:cubicBezTo>
                    <a:cubicBezTo>
                      <a:pt x="187" y="144"/>
                      <a:pt x="187" y="144"/>
                      <a:pt x="187" y="145"/>
                    </a:cubicBezTo>
                    <a:cubicBezTo>
                      <a:pt x="187" y="146"/>
                      <a:pt x="186" y="148"/>
                      <a:pt x="183" y="151"/>
                    </a:cubicBezTo>
                    <a:cubicBezTo>
                      <a:pt x="183" y="151"/>
                      <a:pt x="182" y="152"/>
                      <a:pt x="182" y="152"/>
                    </a:cubicBezTo>
                    <a:cubicBezTo>
                      <a:pt x="181" y="153"/>
                      <a:pt x="181" y="153"/>
                      <a:pt x="180" y="154"/>
                    </a:cubicBezTo>
                    <a:cubicBezTo>
                      <a:pt x="179" y="155"/>
                      <a:pt x="177" y="156"/>
                      <a:pt x="175" y="158"/>
                    </a:cubicBezTo>
                    <a:cubicBezTo>
                      <a:pt x="173" y="159"/>
                      <a:pt x="172" y="159"/>
                      <a:pt x="171" y="159"/>
                    </a:cubicBezTo>
                    <a:close/>
                    <a:moveTo>
                      <a:pt x="183" y="159"/>
                    </a:moveTo>
                    <a:cubicBezTo>
                      <a:pt x="183" y="159"/>
                      <a:pt x="183" y="160"/>
                      <a:pt x="182" y="161"/>
                    </a:cubicBezTo>
                    <a:cubicBezTo>
                      <a:pt x="182" y="161"/>
                      <a:pt x="181" y="162"/>
                      <a:pt x="181" y="162"/>
                    </a:cubicBezTo>
                    <a:cubicBezTo>
                      <a:pt x="179" y="164"/>
                      <a:pt x="178" y="165"/>
                      <a:pt x="178" y="165"/>
                    </a:cubicBezTo>
                    <a:cubicBezTo>
                      <a:pt x="178" y="165"/>
                      <a:pt x="178" y="165"/>
                      <a:pt x="177" y="164"/>
                    </a:cubicBezTo>
                    <a:cubicBezTo>
                      <a:pt x="177" y="164"/>
                      <a:pt x="177" y="163"/>
                      <a:pt x="178" y="163"/>
                    </a:cubicBezTo>
                    <a:cubicBezTo>
                      <a:pt x="178" y="163"/>
                      <a:pt x="179" y="162"/>
                      <a:pt x="182" y="158"/>
                    </a:cubicBezTo>
                    <a:cubicBezTo>
                      <a:pt x="183" y="158"/>
                      <a:pt x="184" y="157"/>
                      <a:pt x="185" y="156"/>
                    </a:cubicBezTo>
                    <a:cubicBezTo>
                      <a:pt x="186" y="155"/>
                      <a:pt x="187" y="155"/>
                      <a:pt x="187" y="154"/>
                    </a:cubicBezTo>
                    <a:cubicBezTo>
                      <a:pt x="189" y="152"/>
                      <a:pt x="190" y="151"/>
                      <a:pt x="190" y="150"/>
                    </a:cubicBezTo>
                    <a:cubicBezTo>
                      <a:pt x="190" y="150"/>
                      <a:pt x="190" y="150"/>
                      <a:pt x="190" y="149"/>
                    </a:cubicBezTo>
                    <a:cubicBezTo>
                      <a:pt x="190" y="149"/>
                      <a:pt x="190" y="149"/>
                      <a:pt x="190" y="148"/>
                    </a:cubicBezTo>
                    <a:cubicBezTo>
                      <a:pt x="190" y="148"/>
                      <a:pt x="191" y="148"/>
                      <a:pt x="191" y="148"/>
                    </a:cubicBezTo>
                    <a:cubicBezTo>
                      <a:pt x="191" y="148"/>
                      <a:pt x="191" y="148"/>
                      <a:pt x="191" y="148"/>
                    </a:cubicBezTo>
                    <a:cubicBezTo>
                      <a:pt x="191" y="148"/>
                      <a:pt x="192" y="149"/>
                      <a:pt x="192" y="150"/>
                    </a:cubicBezTo>
                    <a:cubicBezTo>
                      <a:pt x="192" y="150"/>
                      <a:pt x="192" y="151"/>
                      <a:pt x="192" y="151"/>
                    </a:cubicBezTo>
                    <a:cubicBezTo>
                      <a:pt x="192" y="151"/>
                      <a:pt x="192" y="151"/>
                      <a:pt x="193" y="151"/>
                    </a:cubicBezTo>
                    <a:cubicBezTo>
                      <a:pt x="195" y="151"/>
                      <a:pt x="196" y="152"/>
                      <a:pt x="197" y="153"/>
                    </a:cubicBezTo>
                    <a:cubicBezTo>
                      <a:pt x="198" y="154"/>
                      <a:pt x="198" y="155"/>
                      <a:pt x="198" y="156"/>
                    </a:cubicBezTo>
                    <a:cubicBezTo>
                      <a:pt x="198" y="157"/>
                      <a:pt x="198" y="158"/>
                      <a:pt x="197" y="158"/>
                    </a:cubicBezTo>
                    <a:cubicBezTo>
                      <a:pt x="196" y="159"/>
                      <a:pt x="196" y="159"/>
                      <a:pt x="195" y="159"/>
                    </a:cubicBezTo>
                    <a:cubicBezTo>
                      <a:pt x="195" y="158"/>
                      <a:pt x="195" y="158"/>
                      <a:pt x="195" y="158"/>
                    </a:cubicBezTo>
                    <a:cubicBezTo>
                      <a:pt x="196" y="157"/>
                      <a:pt x="196" y="157"/>
                      <a:pt x="196" y="157"/>
                    </a:cubicBezTo>
                    <a:cubicBezTo>
                      <a:pt x="197" y="156"/>
                      <a:pt x="197" y="155"/>
                      <a:pt x="196" y="155"/>
                    </a:cubicBezTo>
                    <a:cubicBezTo>
                      <a:pt x="195" y="153"/>
                      <a:pt x="194" y="153"/>
                      <a:pt x="192" y="152"/>
                    </a:cubicBezTo>
                    <a:cubicBezTo>
                      <a:pt x="191" y="152"/>
                      <a:pt x="190" y="153"/>
                      <a:pt x="188" y="154"/>
                    </a:cubicBezTo>
                    <a:cubicBezTo>
                      <a:pt x="186" y="156"/>
                      <a:pt x="185" y="158"/>
                      <a:pt x="183" y="159"/>
                    </a:cubicBezTo>
                    <a:close/>
                    <a:moveTo>
                      <a:pt x="193" y="169"/>
                    </a:moveTo>
                    <a:cubicBezTo>
                      <a:pt x="191" y="171"/>
                      <a:pt x="190" y="173"/>
                      <a:pt x="190" y="174"/>
                    </a:cubicBezTo>
                    <a:cubicBezTo>
                      <a:pt x="190" y="175"/>
                      <a:pt x="191" y="175"/>
                      <a:pt x="191" y="176"/>
                    </a:cubicBezTo>
                    <a:cubicBezTo>
                      <a:pt x="192" y="176"/>
                      <a:pt x="193" y="176"/>
                      <a:pt x="192" y="176"/>
                    </a:cubicBezTo>
                    <a:cubicBezTo>
                      <a:pt x="193" y="177"/>
                      <a:pt x="193" y="177"/>
                      <a:pt x="193" y="178"/>
                    </a:cubicBezTo>
                    <a:cubicBezTo>
                      <a:pt x="194" y="178"/>
                      <a:pt x="193" y="179"/>
                      <a:pt x="192" y="178"/>
                    </a:cubicBezTo>
                    <a:cubicBezTo>
                      <a:pt x="192" y="178"/>
                      <a:pt x="191" y="178"/>
                      <a:pt x="190" y="177"/>
                    </a:cubicBezTo>
                    <a:cubicBezTo>
                      <a:pt x="189" y="175"/>
                      <a:pt x="188" y="174"/>
                      <a:pt x="189" y="172"/>
                    </a:cubicBezTo>
                    <a:cubicBezTo>
                      <a:pt x="189" y="172"/>
                      <a:pt x="190" y="170"/>
                      <a:pt x="192" y="169"/>
                    </a:cubicBezTo>
                    <a:cubicBezTo>
                      <a:pt x="194" y="166"/>
                      <a:pt x="196" y="165"/>
                      <a:pt x="196" y="164"/>
                    </a:cubicBezTo>
                    <a:cubicBezTo>
                      <a:pt x="198" y="162"/>
                      <a:pt x="200" y="161"/>
                      <a:pt x="199" y="161"/>
                    </a:cubicBezTo>
                    <a:cubicBezTo>
                      <a:pt x="200" y="160"/>
                      <a:pt x="201" y="160"/>
                      <a:pt x="202" y="160"/>
                    </a:cubicBezTo>
                    <a:cubicBezTo>
                      <a:pt x="203" y="160"/>
                      <a:pt x="204" y="160"/>
                      <a:pt x="205" y="161"/>
                    </a:cubicBezTo>
                    <a:cubicBezTo>
                      <a:pt x="207" y="162"/>
                      <a:pt x="207" y="164"/>
                      <a:pt x="205" y="166"/>
                    </a:cubicBezTo>
                    <a:cubicBezTo>
                      <a:pt x="205" y="166"/>
                      <a:pt x="204" y="168"/>
                      <a:pt x="202" y="170"/>
                    </a:cubicBezTo>
                    <a:cubicBezTo>
                      <a:pt x="201" y="171"/>
                      <a:pt x="200" y="172"/>
                      <a:pt x="199" y="172"/>
                    </a:cubicBezTo>
                    <a:cubicBezTo>
                      <a:pt x="199" y="172"/>
                      <a:pt x="198" y="171"/>
                      <a:pt x="198" y="171"/>
                    </a:cubicBezTo>
                    <a:cubicBezTo>
                      <a:pt x="197" y="171"/>
                      <a:pt x="197" y="170"/>
                      <a:pt x="196" y="169"/>
                    </a:cubicBezTo>
                    <a:cubicBezTo>
                      <a:pt x="195" y="168"/>
                      <a:pt x="194" y="168"/>
                      <a:pt x="193" y="169"/>
                    </a:cubicBezTo>
                    <a:close/>
                    <a:moveTo>
                      <a:pt x="206" y="192"/>
                    </a:moveTo>
                    <a:cubicBezTo>
                      <a:pt x="206" y="191"/>
                      <a:pt x="207" y="190"/>
                      <a:pt x="208" y="189"/>
                    </a:cubicBezTo>
                    <a:cubicBezTo>
                      <a:pt x="209" y="188"/>
                      <a:pt x="210" y="186"/>
                      <a:pt x="213" y="184"/>
                    </a:cubicBezTo>
                    <a:cubicBezTo>
                      <a:pt x="215" y="182"/>
                      <a:pt x="216" y="181"/>
                      <a:pt x="217" y="180"/>
                    </a:cubicBezTo>
                    <a:cubicBezTo>
                      <a:pt x="217" y="179"/>
                      <a:pt x="217" y="178"/>
                      <a:pt x="217" y="178"/>
                    </a:cubicBezTo>
                    <a:cubicBezTo>
                      <a:pt x="217" y="177"/>
                      <a:pt x="216" y="176"/>
                      <a:pt x="216" y="176"/>
                    </a:cubicBezTo>
                    <a:cubicBezTo>
                      <a:pt x="214" y="176"/>
                      <a:pt x="212" y="177"/>
                      <a:pt x="210" y="179"/>
                    </a:cubicBezTo>
                    <a:cubicBezTo>
                      <a:pt x="210" y="180"/>
                      <a:pt x="209" y="181"/>
                      <a:pt x="207" y="182"/>
                    </a:cubicBezTo>
                    <a:cubicBezTo>
                      <a:pt x="206" y="184"/>
                      <a:pt x="205" y="184"/>
                      <a:pt x="205" y="185"/>
                    </a:cubicBezTo>
                    <a:cubicBezTo>
                      <a:pt x="203" y="186"/>
                      <a:pt x="203" y="187"/>
                      <a:pt x="203" y="187"/>
                    </a:cubicBezTo>
                    <a:cubicBezTo>
                      <a:pt x="202" y="188"/>
                      <a:pt x="202" y="188"/>
                      <a:pt x="202" y="188"/>
                    </a:cubicBezTo>
                    <a:cubicBezTo>
                      <a:pt x="201" y="188"/>
                      <a:pt x="201" y="187"/>
                      <a:pt x="201" y="187"/>
                    </a:cubicBezTo>
                    <a:cubicBezTo>
                      <a:pt x="202" y="186"/>
                      <a:pt x="202" y="185"/>
                      <a:pt x="203" y="185"/>
                    </a:cubicBezTo>
                    <a:cubicBezTo>
                      <a:pt x="203" y="184"/>
                      <a:pt x="204" y="184"/>
                      <a:pt x="205" y="183"/>
                    </a:cubicBezTo>
                    <a:cubicBezTo>
                      <a:pt x="205" y="182"/>
                      <a:pt x="206" y="182"/>
                      <a:pt x="207" y="181"/>
                    </a:cubicBezTo>
                    <a:cubicBezTo>
                      <a:pt x="208" y="180"/>
                      <a:pt x="208" y="179"/>
                      <a:pt x="209" y="179"/>
                    </a:cubicBezTo>
                    <a:cubicBezTo>
                      <a:pt x="209" y="178"/>
                      <a:pt x="209" y="178"/>
                      <a:pt x="210" y="177"/>
                    </a:cubicBezTo>
                    <a:cubicBezTo>
                      <a:pt x="211" y="176"/>
                      <a:pt x="211" y="175"/>
                      <a:pt x="212" y="175"/>
                    </a:cubicBezTo>
                    <a:cubicBezTo>
                      <a:pt x="213" y="174"/>
                      <a:pt x="213" y="173"/>
                      <a:pt x="213" y="171"/>
                    </a:cubicBezTo>
                    <a:cubicBezTo>
                      <a:pt x="212" y="171"/>
                      <a:pt x="212" y="170"/>
                      <a:pt x="211" y="170"/>
                    </a:cubicBezTo>
                    <a:cubicBezTo>
                      <a:pt x="210" y="170"/>
                      <a:pt x="210" y="171"/>
                      <a:pt x="209" y="171"/>
                    </a:cubicBezTo>
                    <a:cubicBezTo>
                      <a:pt x="208" y="172"/>
                      <a:pt x="207" y="173"/>
                      <a:pt x="205" y="174"/>
                    </a:cubicBezTo>
                    <a:cubicBezTo>
                      <a:pt x="205" y="175"/>
                      <a:pt x="204" y="176"/>
                      <a:pt x="201" y="179"/>
                    </a:cubicBezTo>
                    <a:cubicBezTo>
                      <a:pt x="200" y="181"/>
                      <a:pt x="198" y="182"/>
                      <a:pt x="198" y="182"/>
                    </a:cubicBezTo>
                    <a:cubicBezTo>
                      <a:pt x="197" y="183"/>
                      <a:pt x="197" y="183"/>
                      <a:pt x="197" y="182"/>
                    </a:cubicBezTo>
                    <a:cubicBezTo>
                      <a:pt x="196" y="182"/>
                      <a:pt x="197" y="182"/>
                      <a:pt x="197" y="181"/>
                    </a:cubicBezTo>
                    <a:cubicBezTo>
                      <a:pt x="197" y="181"/>
                      <a:pt x="197" y="181"/>
                      <a:pt x="198" y="180"/>
                    </a:cubicBezTo>
                    <a:cubicBezTo>
                      <a:pt x="198" y="180"/>
                      <a:pt x="199" y="179"/>
                      <a:pt x="199" y="179"/>
                    </a:cubicBezTo>
                    <a:cubicBezTo>
                      <a:pt x="200" y="179"/>
                      <a:pt x="200" y="178"/>
                      <a:pt x="200" y="178"/>
                    </a:cubicBezTo>
                    <a:cubicBezTo>
                      <a:pt x="200" y="178"/>
                      <a:pt x="201" y="177"/>
                      <a:pt x="202" y="176"/>
                    </a:cubicBezTo>
                    <a:cubicBezTo>
                      <a:pt x="203" y="175"/>
                      <a:pt x="204" y="174"/>
                      <a:pt x="204" y="174"/>
                    </a:cubicBezTo>
                    <a:cubicBezTo>
                      <a:pt x="205" y="173"/>
                      <a:pt x="205" y="173"/>
                      <a:pt x="205" y="173"/>
                    </a:cubicBezTo>
                    <a:cubicBezTo>
                      <a:pt x="206" y="172"/>
                      <a:pt x="206" y="172"/>
                      <a:pt x="206" y="172"/>
                    </a:cubicBezTo>
                    <a:cubicBezTo>
                      <a:pt x="207" y="171"/>
                      <a:pt x="207" y="171"/>
                      <a:pt x="207" y="171"/>
                    </a:cubicBezTo>
                    <a:cubicBezTo>
                      <a:pt x="209" y="169"/>
                      <a:pt x="210" y="168"/>
                      <a:pt x="210" y="167"/>
                    </a:cubicBezTo>
                    <a:cubicBezTo>
                      <a:pt x="210" y="167"/>
                      <a:pt x="210" y="167"/>
                      <a:pt x="210" y="167"/>
                    </a:cubicBezTo>
                    <a:cubicBezTo>
                      <a:pt x="210" y="167"/>
                      <a:pt x="210" y="167"/>
                      <a:pt x="210" y="166"/>
                    </a:cubicBezTo>
                    <a:cubicBezTo>
                      <a:pt x="211" y="166"/>
                      <a:pt x="211" y="166"/>
                      <a:pt x="211" y="166"/>
                    </a:cubicBezTo>
                    <a:cubicBezTo>
                      <a:pt x="211" y="166"/>
                      <a:pt x="211" y="166"/>
                      <a:pt x="211" y="166"/>
                    </a:cubicBezTo>
                    <a:cubicBezTo>
                      <a:pt x="211" y="166"/>
                      <a:pt x="211" y="166"/>
                      <a:pt x="211" y="166"/>
                    </a:cubicBezTo>
                    <a:cubicBezTo>
                      <a:pt x="212" y="167"/>
                      <a:pt x="212" y="167"/>
                      <a:pt x="211" y="168"/>
                    </a:cubicBezTo>
                    <a:cubicBezTo>
                      <a:pt x="211" y="168"/>
                      <a:pt x="211" y="169"/>
                      <a:pt x="211" y="169"/>
                    </a:cubicBezTo>
                    <a:cubicBezTo>
                      <a:pt x="211" y="169"/>
                      <a:pt x="211" y="169"/>
                      <a:pt x="212" y="169"/>
                    </a:cubicBezTo>
                    <a:cubicBezTo>
                      <a:pt x="212" y="169"/>
                      <a:pt x="212" y="169"/>
                      <a:pt x="212" y="169"/>
                    </a:cubicBezTo>
                    <a:cubicBezTo>
                      <a:pt x="213" y="169"/>
                      <a:pt x="213" y="170"/>
                      <a:pt x="214" y="170"/>
                    </a:cubicBezTo>
                    <a:cubicBezTo>
                      <a:pt x="214" y="171"/>
                      <a:pt x="214" y="171"/>
                      <a:pt x="214" y="172"/>
                    </a:cubicBezTo>
                    <a:cubicBezTo>
                      <a:pt x="214" y="172"/>
                      <a:pt x="214" y="173"/>
                      <a:pt x="214" y="173"/>
                    </a:cubicBezTo>
                    <a:cubicBezTo>
                      <a:pt x="214" y="173"/>
                      <a:pt x="214" y="174"/>
                      <a:pt x="214" y="174"/>
                    </a:cubicBezTo>
                    <a:cubicBezTo>
                      <a:pt x="215" y="175"/>
                      <a:pt x="215" y="175"/>
                      <a:pt x="216" y="175"/>
                    </a:cubicBezTo>
                    <a:cubicBezTo>
                      <a:pt x="217" y="175"/>
                      <a:pt x="218" y="176"/>
                      <a:pt x="218" y="176"/>
                    </a:cubicBezTo>
                    <a:cubicBezTo>
                      <a:pt x="219" y="178"/>
                      <a:pt x="218" y="180"/>
                      <a:pt x="217" y="182"/>
                    </a:cubicBezTo>
                    <a:cubicBezTo>
                      <a:pt x="216" y="183"/>
                      <a:pt x="215" y="184"/>
                      <a:pt x="214" y="185"/>
                    </a:cubicBezTo>
                    <a:cubicBezTo>
                      <a:pt x="213" y="186"/>
                      <a:pt x="212" y="186"/>
                      <a:pt x="212" y="187"/>
                    </a:cubicBezTo>
                    <a:cubicBezTo>
                      <a:pt x="210" y="189"/>
                      <a:pt x="209" y="190"/>
                      <a:pt x="209" y="190"/>
                    </a:cubicBezTo>
                    <a:cubicBezTo>
                      <a:pt x="208" y="191"/>
                      <a:pt x="208" y="192"/>
                      <a:pt x="208" y="192"/>
                    </a:cubicBezTo>
                    <a:cubicBezTo>
                      <a:pt x="208" y="194"/>
                      <a:pt x="207" y="194"/>
                      <a:pt x="206" y="194"/>
                    </a:cubicBezTo>
                    <a:cubicBezTo>
                      <a:pt x="205" y="194"/>
                      <a:pt x="205" y="193"/>
                      <a:pt x="206" y="192"/>
                    </a:cubicBezTo>
                    <a:close/>
                    <a:moveTo>
                      <a:pt x="260" y="253"/>
                    </a:moveTo>
                    <a:cubicBezTo>
                      <a:pt x="259" y="253"/>
                      <a:pt x="258" y="253"/>
                      <a:pt x="258" y="252"/>
                    </a:cubicBezTo>
                    <a:cubicBezTo>
                      <a:pt x="257" y="251"/>
                      <a:pt x="257" y="251"/>
                      <a:pt x="258" y="250"/>
                    </a:cubicBezTo>
                    <a:cubicBezTo>
                      <a:pt x="258" y="249"/>
                      <a:pt x="258" y="249"/>
                      <a:pt x="259" y="249"/>
                    </a:cubicBezTo>
                    <a:cubicBezTo>
                      <a:pt x="260" y="249"/>
                      <a:pt x="261" y="249"/>
                      <a:pt x="261" y="250"/>
                    </a:cubicBezTo>
                    <a:cubicBezTo>
                      <a:pt x="261" y="250"/>
                      <a:pt x="261" y="251"/>
                      <a:pt x="261" y="251"/>
                    </a:cubicBezTo>
                    <a:cubicBezTo>
                      <a:pt x="261" y="252"/>
                      <a:pt x="261" y="252"/>
                      <a:pt x="260" y="253"/>
                    </a:cubicBezTo>
                    <a:close/>
                    <a:moveTo>
                      <a:pt x="294" y="260"/>
                    </a:moveTo>
                    <a:cubicBezTo>
                      <a:pt x="294" y="260"/>
                      <a:pt x="294" y="260"/>
                      <a:pt x="294" y="259"/>
                    </a:cubicBezTo>
                    <a:cubicBezTo>
                      <a:pt x="294" y="259"/>
                      <a:pt x="294" y="259"/>
                      <a:pt x="294" y="259"/>
                    </a:cubicBezTo>
                    <a:cubicBezTo>
                      <a:pt x="294" y="258"/>
                      <a:pt x="295" y="258"/>
                      <a:pt x="295" y="259"/>
                    </a:cubicBezTo>
                    <a:cubicBezTo>
                      <a:pt x="295" y="259"/>
                      <a:pt x="295" y="259"/>
                      <a:pt x="295" y="259"/>
                    </a:cubicBezTo>
                    <a:cubicBezTo>
                      <a:pt x="295" y="259"/>
                      <a:pt x="295" y="259"/>
                      <a:pt x="295" y="259"/>
                    </a:cubicBezTo>
                    <a:cubicBezTo>
                      <a:pt x="295" y="259"/>
                      <a:pt x="295" y="259"/>
                      <a:pt x="295" y="260"/>
                    </a:cubicBezTo>
                    <a:cubicBezTo>
                      <a:pt x="295" y="261"/>
                      <a:pt x="295" y="261"/>
                      <a:pt x="295" y="261"/>
                    </a:cubicBezTo>
                    <a:cubicBezTo>
                      <a:pt x="295" y="262"/>
                      <a:pt x="295" y="262"/>
                      <a:pt x="295" y="262"/>
                    </a:cubicBezTo>
                    <a:cubicBezTo>
                      <a:pt x="296" y="262"/>
                      <a:pt x="296" y="262"/>
                      <a:pt x="296" y="262"/>
                    </a:cubicBezTo>
                    <a:cubicBezTo>
                      <a:pt x="297" y="262"/>
                      <a:pt x="297" y="262"/>
                      <a:pt x="297" y="262"/>
                    </a:cubicBezTo>
                    <a:cubicBezTo>
                      <a:pt x="298" y="263"/>
                      <a:pt x="298" y="264"/>
                      <a:pt x="298" y="265"/>
                    </a:cubicBezTo>
                    <a:cubicBezTo>
                      <a:pt x="298" y="265"/>
                      <a:pt x="298" y="265"/>
                      <a:pt x="298" y="265"/>
                    </a:cubicBezTo>
                    <a:cubicBezTo>
                      <a:pt x="298" y="266"/>
                      <a:pt x="298" y="266"/>
                      <a:pt x="298" y="266"/>
                    </a:cubicBezTo>
                    <a:cubicBezTo>
                      <a:pt x="298" y="267"/>
                      <a:pt x="299" y="267"/>
                      <a:pt x="300" y="267"/>
                    </a:cubicBezTo>
                    <a:cubicBezTo>
                      <a:pt x="301" y="267"/>
                      <a:pt x="302" y="268"/>
                      <a:pt x="302" y="268"/>
                    </a:cubicBezTo>
                    <a:cubicBezTo>
                      <a:pt x="303" y="270"/>
                      <a:pt x="302" y="272"/>
                      <a:pt x="300" y="274"/>
                    </a:cubicBezTo>
                    <a:cubicBezTo>
                      <a:pt x="300" y="275"/>
                      <a:pt x="299" y="276"/>
                      <a:pt x="298" y="277"/>
                    </a:cubicBezTo>
                    <a:cubicBezTo>
                      <a:pt x="297" y="278"/>
                      <a:pt x="296" y="278"/>
                      <a:pt x="295" y="279"/>
                    </a:cubicBezTo>
                    <a:cubicBezTo>
                      <a:pt x="294" y="281"/>
                      <a:pt x="293" y="282"/>
                      <a:pt x="293" y="282"/>
                    </a:cubicBezTo>
                    <a:cubicBezTo>
                      <a:pt x="292" y="283"/>
                      <a:pt x="292" y="284"/>
                      <a:pt x="292" y="284"/>
                    </a:cubicBezTo>
                    <a:cubicBezTo>
                      <a:pt x="291" y="285"/>
                      <a:pt x="291" y="286"/>
                      <a:pt x="290" y="286"/>
                    </a:cubicBezTo>
                    <a:cubicBezTo>
                      <a:pt x="289" y="286"/>
                      <a:pt x="289" y="285"/>
                      <a:pt x="289" y="284"/>
                    </a:cubicBezTo>
                    <a:cubicBezTo>
                      <a:pt x="290" y="283"/>
                      <a:pt x="290" y="282"/>
                      <a:pt x="292" y="281"/>
                    </a:cubicBezTo>
                    <a:cubicBezTo>
                      <a:pt x="293" y="280"/>
                      <a:pt x="294" y="279"/>
                      <a:pt x="296" y="276"/>
                    </a:cubicBezTo>
                    <a:cubicBezTo>
                      <a:pt x="298" y="274"/>
                      <a:pt x="300" y="273"/>
                      <a:pt x="300" y="272"/>
                    </a:cubicBezTo>
                    <a:cubicBezTo>
                      <a:pt x="301" y="271"/>
                      <a:pt x="301" y="271"/>
                      <a:pt x="301" y="270"/>
                    </a:cubicBezTo>
                    <a:cubicBezTo>
                      <a:pt x="301" y="269"/>
                      <a:pt x="300" y="268"/>
                      <a:pt x="299" y="268"/>
                    </a:cubicBezTo>
                    <a:cubicBezTo>
                      <a:pt x="298" y="268"/>
                      <a:pt x="296" y="269"/>
                      <a:pt x="294" y="272"/>
                    </a:cubicBezTo>
                    <a:cubicBezTo>
                      <a:pt x="293" y="272"/>
                      <a:pt x="292" y="273"/>
                      <a:pt x="291" y="275"/>
                    </a:cubicBezTo>
                    <a:cubicBezTo>
                      <a:pt x="290" y="276"/>
                      <a:pt x="289" y="277"/>
                      <a:pt x="288" y="277"/>
                    </a:cubicBezTo>
                    <a:cubicBezTo>
                      <a:pt x="287" y="279"/>
                      <a:pt x="286" y="279"/>
                      <a:pt x="286" y="279"/>
                    </a:cubicBezTo>
                    <a:cubicBezTo>
                      <a:pt x="286" y="280"/>
                      <a:pt x="285" y="280"/>
                      <a:pt x="285" y="280"/>
                    </a:cubicBezTo>
                    <a:cubicBezTo>
                      <a:pt x="285" y="280"/>
                      <a:pt x="285" y="280"/>
                      <a:pt x="285" y="279"/>
                    </a:cubicBezTo>
                    <a:cubicBezTo>
                      <a:pt x="285" y="278"/>
                      <a:pt x="286" y="278"/>
                      <a:pt x="286" y="277"/>
                    </a:cubicBezTo>
                    <a:cubicBezTo>
                      <a:pt x="287" y="277"/>
                      <a:pt x="287" y="276"/>
                      <a:pt x="288" y="275"/>
                    </a:cubicBezTo>
                    <a:cubicBezTo>
                      <a:pt x="289" y="275"/>
                      <a:pt x="289" y="274"/>
                      <a:pt x="290" y="273"/>
                    </a:cubicBezTo>
                    <a:cubicBezTo>
                      <a:pt x="291" y="272"/>
                      <a:pt x="292" y="272"/>
                      <a:pt x="292" y="271"/>
                    </a:cubicBezTo>
                    <a:cubicBezTo>
                      <a:pt x="292" y="271"/>
                      <a:pt x="293" y="270"/>
                      <a:pt x="294" y="269"/>
                    </a:cubicBezTo>
                    <a:cubicBezTo>
                      <a:pt x="294" y="269"/>
                      <a:pt x="295" y="268"/>
                      <a:pt x="295" y="267"/>
                    </a:cubicBezTo>
                    <a:cubicBezTo>
                      <a:pt x="296" y="266"/>
                      <a:pt x="297" y="265"/>
                      <a:pt x="296" y="264"/>
                    </a:cubicBezTo>
                    <a:cubicBezTo>
                      <a:pt x="296" y="263"/>
                      <a:pt x="295" y="263"/>
                      <a:pt x="295" y="263"/>
                    </a:cubicBezTo>
                    <a:cubicBezTo>
                      <a:pt x="294" y="263"/>
                      <a:pt x="293" y="263"/>
                      <a:pt x="293" y="263"/>
                    </a:cubicBezTo>
                    <a:cubicBezTo>
                      <a:pt x="291" y="264"/>
                      <a:pt x="290" y="265"/>
                      <a:pt x="289" y="267"/>
                    </a:cubicBezTo>
                    <a:cubicBezTo>
                      <a:pt x="289" y="267"/>
                      <a:pt x="287" y="269"/>
                      <a:pt x="285" y="272"/>
                    </a:cubicBezTo>
                    <a:cubicBezTo>
                      <a:pt x="283" y="273"/>
                      <a:pt x="282" y="274"/>
                      <a:pt x="281" y="275"/>
                    </a:cubicBezTo>
                    <a:cubicBezTo>
                      <a:pt x="281" y="275"/>
                      <a:pt x="280" y="275"/>
                      <a:pt x="280" y="275"/>
                    </a:cubicBezTo>
                    <a:cubicBezTo>
                      <a:pt x="280" y="275"/>
                      <a:pt x="280" y="274"/>
                      <a:pt x="280" y="274"/>
                    </a:cubicBezTo>
                    <a:cubicBezTo>
                      <a:pt x="281" y="274"/>
                      <a:pt x="281" y="273"/>
                      <a:pt x="282" y="273"/>
                    </a:cubicBezTo>
                    <a:cubicBezTo>
                      <a:pt x="282" y="272"/>
                      <a:pt x="282" y="272"/>
                      <a:pt x="282" y="272"/>
                    </a:cubicBezTo>
                    <a:cubicBezTo>
                      <a:pt x="283" y="271"/>
                      <a:pt x="283" y="271"/>
                      <a:pt x="283" y="271"/>
                    </a:cubicBezTo>
                    <a:cubicBezTo>
                      <a:pt x="284" y="270"/>
                      <a:pt x="285" y="270"/>
                      <a:pt x="286" y="268"/>
                    </a:cubicBezTo>
                    <a:cubicBezTo>
                      <a:pt x="287" y="267"/>
                      <a:pt x="287" y="267"/>
                      <a:pt x="288" y="266"/>
                    </a:cubicBezTo>
                    <a:cubicBezTo>
                      <a:pt x="288" y="266"/>
                      <a:pt x="289" y="266"/>
                      <a:pt x="289" y="265"/>
                    </a:cubicBezTo>
                    <a:cubicBezTo>
                      <a:pt x="289" y="265"/>
                      <a:pt x="289" y="265"/>
                      <a:pt x="290" y="264"/>
                    </a:cubicBezTo>
                    <a:cubicBezTo>
                      <a:pt x="291" y="263"/>
                      <a:pt x="291" y="263"/>
                      <a:pt x="291" y="263"/>
                    </a:cubicBezTo>
                    <a:cubicBezTo>
                      <a:pt x="293" y="261"/>
                      <a:pt x="294" y="260"/>
                      <a:pt x="294" y="260"/>
                    </a:cubicBezTo>
                    <a:close/>
                    <a:moveTo>
                      <a:pt x="287" y="250"/>
                    </a:moveTo>
                    <a:cubicBezTo>
                      <a:pt x="288" y="251"/>
                      <a:pt x="288" y="251"/>
                      <a:pt x="289" y="252"/>
                    </a:cubicBezTo>
                    <a:cubicBezTo>
                      <a:pt x="289" y="252"/>
                      <a:pt x="289" y="253"/>
                      <a:pt x="289" y="253"/>
                    </a:cubicBezTo>
                    <a:cubicBezTo>
                      <a:pt x="290" y="255"/>
                      <a:pt x="290" y="256"/>
                      <a:pt x="290" y="256"/>
                    </a:cubicBezTo>
                    <a:cubicBezTo>
                      <a:pt x="290" y="258"/>
                      <a:pt x="289" y="260"/>
                      <a:pt x="286" y="262"/>
                    </a:cubicBezTo>
                    <a:cubicBezTo>
                      <a:pt x="286" y="263"/>
                      <a:pt x="285" y="263"/>
                      <a:pt x="285" y="264"/>
                    </a:cubicBezTo>
                    <a:cubicBezTo>
                      <a:pt x="284" y="264"/>
                      <a:pt x="283" y="265"/>
                      <a:pt x="283" y="265"/>
                    </a:cubicBezTo>
                    <a:cubicBezTo>
                      <a:pt x="282" y="266"/>
                      <a:pt x="280" y="268"/>
                      <a:pt x="278" y="269"/>
                    </a:cubicBezTo>
                    <a:cubicBezTo>
                      <a:pt x="276" y="270"/>
                      <a:pt x="275" y="270"/>
                      <a:pt x="274" y="270"/>
                    </a:cubicBezTo>
                    <a:cubicBezTo>
                      <a:pt x="273" y="269"/>
                      <a:pt x="272" y="268"/>
                      <a:pt x="272" y="266"/>
                    </a:cubicBezTo>
                    <a:cubicBezTo>
                      <a:pt x="272" y="265"/>
                      <a:pt x="273" y="263"/>
                      <a:pt x="274" y="261"/>
                    </a:cubicBezTo>
                    <a:cubicBezTo>
                      <a:pt x="275" y="260"/>
                      <a:pt x="277" y="259"/>
                      <a:pt x="279" y="256"/>
                    </a:cubicBezTo>
                    <a:cubicBezTo>
                      <a:pt x="280" y="255"/>
                      <a:pt x="282" y="254"/>
                      <a:pt x="284" y="252"/>
                    </a:cubicBezTo>
                    <a:cubicBezTo>
                      <a:pt x="285" y="251"/>
                      <a:pt x="286" y="250"/>
                      <a:pt x="287" y="250"/>
                    </a:cubicBezTo>
                    <a:close/>
                    <a:moveTo>
                      <a:pt x="278" y="243"/>
                    </a:moveTo>
                    <a:cubicBezTo>
                      <a:pt x="280" y="244"/>
                      <a:pt x="281" y="245"/>
                      <a:pt x="281" y="247"/>
                    </a:cubicBezTo>
                    <a:cubicBezTo>
                      <a:pt x="281" y="248"/>
                      <a:pt x="281" y="248"/>
                      <a:pt x="281" y="249"/>
                    </a:cubicBezTo>
                    <a:cubicBezTo>
                      <a:pt x="281" y="250"/>
                      <a:pt x="280" y="250"/>
                      <a:pt x="280" y="250"/>
                    </a:cubicBezTo>
                    <a:cubicBezTo>
                      <a:pt x="280" y="250"/>
                      <a:pt x="280" y="250"/>
                      <a:pt x="279" y="250"/>
                    </a:cubicBezTo>
                    <a:cubicBezTo>
                      <a:pt x="280" y="250"/>
                      <a:pt x="280" y="249"/>
                      <a:pt x="279" y="247"/>
                    </a:cubicBezTo>
                    <a:cubicBezTo>
                      <a:pt x="279" y="245"/>
                      <a:pt x="278" y="245"/>
                      <a:pt x="277" y="244"/>
                    </a:cubicBezTo>
                    <a:cubicBezTo>
                      <a:pt x="274" y="244"/>
                      <a:pt x="272" y="246"/>
                      <a:pt x="269" y="249"/>
                    </a:cubicBezTo>
                    <a:cubicBezTo>
                      <a:pt x="269" y="250"/>
                      <a:pt x="269" y="250"/>
                      <a:pt x="268" y="251"/>
                    </a:cubicBezTo>
                    <a:cubicBezTo>
                      <a:pt x="267" y="252"/>
                      <a:pt x="267" y="253"/>
                      <a:pt x="266" y="254"/>
                    </a:cubicBezTo>
                    <a:cubicBezTo>
                      <a:pt x="265" y="256"/>
                      <a:pt x="264" y="257"/>
                      <a:pt x="265" y="258"/>
                    </a:cubicBezTo>
                    <a:cubicBezTo>
                      <a:pt x="265" y="259"/>
                      <a:pt x="266" y="259"/>
                      <a:pt x="267" y="260"/>
                    </a:cubicBezTo>
                    <a:cubicBezTo>
                      <a:pt x="268" y="260"/>
                      <a:pt x="268" y="261"/>
                      <a:pt x="268" y="262"/>
                    </a:cubicBezTo>
                    <a:cubicBezTo>
                      <a:pt x="267" y="262"/>
                      <a:pt x="266" y="262"/>
                      <a:pt x="265" y="261"/>
                    </a:cubicBezTo>
                    <a:cubicBezTo>
                      <a:pt x="264" y="260"/>
                      <a:pt x="264" y="259"/>
                      <a:pt x="263" y="259"/>
                    </a:cubicBezTo>
                    <a:cubicBezTo>
                      <a:pt x="263" y="257"/>
                      <a:pt x="263" y="256"/>
                      <a:pt x="264" y="254"/>
                    </a:cubicBezTo>
                    <a:cubicBezTo>
                      <a:pt x="266" y="251"/>
                      <a:pt x="268" y="248"/>
                      <a:pt x="270" y="246"/>
                    </a:cubicBezTo>
                    <a:cubicBezTo>
                      <a:pt x="273" y="243"/>
                      <a:pt x="276" y="242"/>
                      <a:pt x="278" y="243"/>
                    </a:cubicBezTo>
                    <a:close/>
                    <a:moveTo>
                      <a:pt x="258" y="220"/>
                    </a:moveTo>
                    <a:cubicBezTo>
                      <a:pt x="258" y="220"/>
                      <a:pt x="258" y="220"/>
                      <a:pt x="258" y="220"/>
                    </a:cubicBezTo>
                    <a:cubicBezTo>
                      <a:pt x="258" y="219"/>
                      <a:pt x="258" y="219"/>
                      <a:pt x="258" y="219"/>
                    </a:cubicBezTo>
                    <a:cubicBezTo>
                      <a:pt x="258" y="219"/>
                      <a:pt x="259" y="218"/>
                      <a:pt x="259" y="219"/>
                    </a:cubicBezTo>
                    <a:cubicBezTo>
                      <a:pt x="259" y="219"/>
                      <a:pt x="259" y="219"/>
                      <a:pt x="259" y="219"/>
                    </a:cubicBezTo>
                    <a:cubicBezTo>
                      <a:pt x="259" y="219"/>
                      <a:pt x="259" y="219"/>
                      <a:pt x="259" y="219"/>
                    </a:cubicBezTo>
                    <a:cubicBezTo>
                      <a:pt x="259" y="219"/>
                      <a:pt x="259" y="220"/>
                      <a:pt x="259" y="220"/>
                    </a:cubicBezTo>
                    <a:cubicBezTo>
                      <a:pt x="259" y="221"/>
                      <a:pt x="259" y="221"/>
                      <a:pt x="259" y="222"/>
                    </a:cubicBezTo>
                    <a:cubicBezTo>
                      <a:pt x="259" y="222"/>
                      <a:pt x="259" y="222"/>
                      <a:pt x="259" y="222"/>
                    </a:cubicBezTo>
                    <a:cubicBezTo>
                      <a:pt x="260" y="222"/>
                      <a:pt x="260" y="222"/>
                      <a:pt x="260" y="222"/>
                    </a:cubicBezTo>
                    <a:cubicBezTo>
                      <a:pt x="260" y="222"/>
                      <a:pt x="261" y="222"/>
                      <a:pt x="261" y="223"/>
                    </a:cubicBezTo>
                    <a:cubicBezTo>
                      <a:pt x="261" y="223"/>
                      <a:pt x="261" y="224"/>
                      <a:pt x="262" y="225"/>
                    </a:cubicBezTo>
                    <a:cubicBezTo>
                      <a:pt x="262" y="225"/>
                      <a:pt x="262" y="226"/>
                      <a:pt x="262" y="226"/>
                    </a:cubicBezTo>
                    <a:cubicBezTo>
                      <a:pt x="261" y="226"/>
                      <a:pt x="261" y="227"/>
                      <a:pt x="262" y="227"/>
                    </a:cubicBezTo>
                    <a:cubicBezTo>
                      <a:pt x="262" y="228"/>
                      <a:pt x="262" y="228"/>
                      <a:pt x="263" y="228"/>
                    </a:cubicBezTo>
                    <a:cubicBezTo>
                      <a:pt x="264" y="228"/>
                      <a:pt x="265" y="229"/>
                      <a:pt x="265" y="229"/>
                    </a:cubicBezTo>
                    <a:cubicBezTo>
                      <a:pt x="266" y="231"/>
                      <a:pt x="265" y="233"/>
                      <a:pt x="263" y="235"/>
                    </a:cubicBezTo>
                    <a:cubicBezTo>
                      <a:pt x="263" y="236"/>
                      <a:pt x="262" y="237"/>
                      <a:pt x="261" y="238"/>
                    </a:cubicBezTo>
                    <a:cubicBezTo>
                      <a:pt x="260" y="239"/>
                      <a:pt x="259" y="239"/>
                      <a:pt x="259" y="240"/>
                    </a:cubicBezTo>
                    <a:cubicBezTo>
                      <a:pt x="257" y="242"/>
                      <a:pt x="256" y="243"/>
                      <a:pt x="256" y="243"/>
                    </a:cubicBezTo>
                    <a:cubicBezTo>
                      <a:pt x="255" y="244"/>
                      <a:pt x="255" y="245"/>
                      <a:pt x="255" y="245"/>
                    </a:cubicBezTo>
                    <a:cubicBezTo>
                      <a:pt x="254" y="247"/>
                      <a:pt x="254" y="247"/>
                      <a:pt x="253" y="247"/>
                    </a:cubicBezTo>
                    <a:cubicBezTo>
                      <a:pt x="252" y="247"/>
                      <a:pt x="252" y="246"/>
                      <a:pt x="253" y="245"/>
                    </a:cubicBezTo>
                    <a:cubicBezTo>
                      <a:pt x="253" y="244"/>
                      <a:pt x="254" y="243"/>
                      <a:pt x="255" y="242"/>
                    </a:cubicBezTo>
                    <a:cubicBezTo>
                      <a:pt x="256" y="241"/>
                      <a:pt x="257" y="239"/>
                      <a:pt x="260" y="237"/>
                    </a:cubicBezTo>
                    <a:cubicBezTo>
                      <a:pt x="262" y="235"/>
                      <a:pt x="263" y="234"/>
                      <a:pt x="264" y="233"/>
                    </a:cubicBezTo>
                    <a:cubicBezTo>
                      <a:pt x="264" y="232"/>
                      <a:pt x="264" y="231"/>
                      <a:pt x="264" y="231"/>
                    </a:cubicBezTo>
                    <a:cubicBezTo>
                      <a:pt x="264" y="230"/>
                      <a:pt x="263" y="229"/>
                      <a:pt x="263" y="229"/>
                    </a:cubicBezTo>
                    <a:cubicBezTo>
                      <a:pt x="261" y="229"/>
                      <a:pt x="259" y="230"/>
                      <a:pt x="257" y="232"/>
                    </a:cubicBezTo>
                    <a:cubicBezTo>
                      <a:pt x="257" y="233"/>
                      <a:pt x="256" y="234"/>
                      <a:pt x="254" y="235"/>
                    </a:cubicBezTo>
                    <a:cubicBezTo>
                      <a:pt x="253" y="237"/>
                      <a:pt x="252" y="237"/>
                      <a:pt x="252" y="238"/>
                    </a:cubicBezTo>
                    <a:cubicBezTo>
                      <a:pt x="250" y="239"/>
                      <a:pt x="250" y="240"/>
                      <a:pt x="250" y="240"/>
                    </a:cubicBezTo>
                    <a:cubicBezTo>
                      <a:pt x="249" y="240"/>
                      <a:pt x="249" y="241"/>
                      <a:pt x="249" y="241"/>
                    </a:cubicBezTo>
                    <a:cubicBezTo>
                      <a:pt x="248" y="241"/>
                      <a:pt x="248" y="240"/>
                      <a:pt x="248" y="240"/>
                    </a:cubicBezTo>
                    <a:cubicBezTo>
                      <a:pt x="249" y="239"/>
                      <a:pt x="249" y="238"/>
                      <a:pt x="250" y="238"/>
                    </a:cubicBezTo>
                    <a:cubicBezTo>
                      <a:pt x="250" y="237"/>
                      <a:pt x="251" y="237"/>
                      <a:pt x="252" y="236"/>
                    </a:cubicBezTo>
                    <a:cubicBezTo>
                      <a:pt x="252" y="235"/>
                      <a:pt x="253" y="235"/>
                      <a:pt x="254" y="234"/>
                    </a:cubicBezTo>
                    <a:cubicBezTo>
                      <a:pt x="255" y="233"/>
                      <a:pt x="255" y="232"/>
                      <a:pt x="256" y="232"/>
                    </a:cubicBezTo>
                    <a:cubicBezTo>
                      <a:pt x="256" y="231"/>
                      <a:pt x="257" y="231"/>
                      <a:pt x="257" y="230"/>
                    </a:cubicBezTo>
                    <a:cubicBezTo>
                      <a:pt x="258" y="229"/>
                      <a:pt x="259" y="228"/>
                      <a:pt x="259" y="228"/>
                    </a:cubicBezTo>
                    <a:cubicBezTo>
                      <a:pt x="260" y="227"/>
                      <a:pt x="260" y="226"/>
                      <a:pt x="260" y="224"/>
                    </a:cubicBezTo>
                    <a:cubicBezTo>
                      <a:pt x="260" y="224"/>
                      <a:pt x="259" y="223"/>
                      <a:pt x="258" y="223"/>
                    </a:cubicBezTo>
                    <a:cubicBezTo>
                      <a:pt x="258" y="223"/>
                      <a:pt x="257" y="223"/>
                      <a:pt x="257" y="224"/>
                    </a:cubicBezTo>
                    <a:cubicBezTo>
                      <a:pt x="255" y="225"/>
                      <a:pt x="254" y="226"/>
                      <a:pt x="253" y="227"/>
                    </a:cubicBezTo>
                    <a:cubicBezTo>
                      <a:pt x="253" y="227"/>
                      <a:pt x="251" y="229"/>
                      <a:pt x="248" y="232"/>
                    </a:cubicBezTo>
                    <a:cubicBezTo>
                      <a:pt x="247" y="234"/>
                      <a:pt x="246" y="235"/>
                      <a:pt x="245" y="235"/>
                    </a:cubicBezTo>
                    <a:cubicBezTo>
                      <a:pt x="244" y="236"/>
                      <a:pt x="244" y="236"/>
                      <a:pt x="244" y="235"/>
                    </a:cubicBezTo>
                    <a:cubicBezTo>
                      <a:pt x="244" y="235"/>
                      <a:pt x="244" y="235"/>
                      <a:pt x="244" y="234"/>
                    </a:cubicBezTo>
                    <a:cubicBezTo>
                      <a:pt x="244" y="234"/>
                      <a:pt x="245" y="233"/>
                      <a:pt x="245" y="233"/>
                    </a:cubicBezTo>
                    <a:cubicBezTo>
                      <a:pt x="246" y="233"/>
                      <a:pt x="246" y="232"/>
                      <a:pt x="246" y="232"/>
                    </a:cubicBezTo>
                    <a:cubicBezTo>
                      <a:pt x="247" y="231"/>
                      <a:pt x="247" y="231"/>
                      <a:pt x="247" y="231"/>
                    </a:cubicBezTo>
                    <a:cubicBezTo>
                      <a:pt x="248" y="231"/>
                      <a:pt x="249" y="230"/>
                      <a:pt x="250" y="229"/>
                    </a:cubicBezTo>
                    <a:cubicBezTo>
                      <a:pt x="251" y="228"/>
                      <a:pt x="251" y="227"/>
                      <a:pt x="252" y="226"/>
                    </a:cubicBezTo>
                    <a:cubicBezTo>
                      <a:pt x="252" y="226"/>
                      <a:pt x="252" y="226"/>
                      <a:pt x="253" y="225"/>
                    </a:cubicBezTo>
                    <a:cubicBezTo>
                      <a:pt x="253" y="225"/>
                      <a:pt x="253" y="225"/>
                      <a:pt x="253" y="225"/>
                    </a:cubicBezTo>
                    <a:cubicBezTo>
                      <a:pt x="255" y="223"/>
                      <a:pt x="255" y="223"/>
                      <a:pt x="255" y="223"/>
                    </a:cubicBezTo>
                    <a:cubicBezTo>
                      <a:pt x="257" y="222"/>
                      <a:pt x="258" y="220"/>
                      <a:pt x="258" y="220"/>
                    </a:cubicBezTo>
                    <a:close/>
                    <a:moveTo>
                      <a:pt x="246" y="211"/>
                    </a:moveTo>
                    <a:cubicBezTo>
                      <a:pt x="246" y="211"/>
                      <a:pt x="246" y="211"/>
                      <a:pt x="247" y="211"/>
                    </a:cubicBezTo>
                    <a:cubicBezTo>
                      <a:pt x="247" y="210"/>
                      <a:pt x="248" y="210"/>
                      <a:pt x="248" y="210"/>
                    </a:cubicBezTo>
                    <a:cubicBezTo>
                      <a:pt x="249" y="209"/>
                      <a:pt x="249" y="209"/>
                      <a:pt x="249" y="209"/>
                    </a:cubicBezTo>
                    <a:cubicBezTo>
                      <a:pt x="249" y="209"/>
                      <a:pt x="249" y="209"/>
                      <a:pt x="249" y="210"/>
                    </a:cubicBezTo>
                    <a:cubicBezTo>
                      <a:pt x="249" y="210"/>
                      <a:pt x="249" y="211"/>
                      <a:pt x="247" y="212"/>
                    </a:cubicBezTo>
                    <a:cubicBezTo>
                      <a:pt x="247" y="213"/>
                      <a:pt x="246" y="214"/>
                      <a:pt x="244" y="215"/>
                    </a:cubicBezTo>
                    <a:cubicBezTo>
                      <a:pt x="241" y="218"/>
                      <a:pt x="240" y="220"/>
                      <a:pt x="238" y="222"/>
                    </a:cubicBezTo>
                    <a:cubicBezTo>
                      <a:pt x="237" y="223"/>
                      <a:pt x="237" y="224"/>
                      <a:pt x="237" y="224"/>
                    </a:cubicBezTo>
                    <a:cubicBezTo>
                      <a:pt x="237" y="225"/>
                      <a:pt x="237" y="226"/>
                      <a:pt x="238" y="227"/>
                    </a:cubicBezTo>
                    <a:cubicBezTo>
                      <a:pt x="239" y="228"/>
                      <a:pt x="241" y="228"/>
                      <a:pt x="244" y="225"/>
                    </a:cubicBezTo>
                    <a:cubicBezTo>
                      <a:pt x="245" y="224"/>
                      <a:pt x="247" y="222"/>
                      <a:pt x="250" y="219"/>
                    </a:cubicBezTo>
                    <a:cubicBezTo>
                      <a:pt x="252" y="217"/>
                      <a:pt x="253" y="216"/>
                      <a:pt x="252" y="216"/>
                    </a:cubicBezTo>
                    <a:cubicBezTo>
                      <a:pt x="253" y="216"/>
                      <a:pt x="253" y="216"/>
                      <a:pt x="254" y="215"/>
                    </a:cubicBezTo>
                    <a:cubicBezTo>
                      <a:pt x="254" y="215"/>
                      <a:pt x="255" y="215"/>
                      <a:pt x="255" y="216"/>
                    </a:cubicBezTo>
                    <a:cubicBezTo>
                      <a:pt x="255" y="216"/>
                      <a:pt x="254" y="217"/>
                      <a:pt x="253" y="218"/>
                    </a:cubicBezTo>
                    <a:cubicBezTo>
                      <a:pt x="252" y="219"/>
                      <a:pt x="251" y="219"/>
                      <a:pt x="250" y="220"/>
                    </a:cubicBezTo>
                    <a:cubicBezTo>
                      <a:pt x="248" y="223"/>
                      <a:pt x="246" y="224"/>
                      <a:pt x="245" y="226"/>
                    </a:cubicBezTo>
                    <a:cubicBezTo>
                      <a:pt x="244" y="227"/>
                      <a:pt x="243" y="228"/>
                      <a:pt x="242" y="229"/>
                    </a:cubicBezTo>
                    <a:cubicBezTo>
                      <a:pt x="242" y="229"/>
                      <a:pt x="242" y="229"/>
                      <a:pt x="242" y="230"/>
                    </a:cubicBezTo>
                    <a:cubicBezTo>
                      <a:pt x="242" y="230"/>
                      <a:pt x="242" y="231"/>
                      <a:pt x="242" y="231"/>
                    </a:cubicBezTo>
                    <a:cubicBezTo>
                      <a:pt x="242" y="232"/>
                      <a:pt x="241" y="232"/>
                      <a:pt x="241" y="232"/>
                    </a:cubicBezTo>
                    <a:cubicBezTo>
                      <a:pt x="240" y="232"/>
                      <a:pt x="240" y="231"/>
                      <a:pt x="240" y="229"/>
                    </a:cubicBezTo>
                    <a:cubicBezTo>
                      <a:pt x="239" y="229"/>
                      <a:pt x="238" y="229"/>
                      <a:pt x="237" y="228"/>
                    </a:cubicBezTo>
                    <a:cubicBezTo>
                      <a:pt x="236" y="227"/>
                      <a:pt x="235" y="226"/>
                      <a:pt x="235" y="225"/>
                    </a:cubicBezTo>
                    <a:cubicBezTo>
                      <a:pt x="235" y="224"/>
                      <a:pt x="236" y="222"/>
                      <a:pt x="237" y="221"/>
                    </a:cubicBezTo>
                    <a:cubicBezTo>
                      <a:pt x="237" y="221"/>
                      <a:pt x="238" y="220"/>
                      <a:pt x="240" y="218"/>
                    </a:cubicBezTo>
                    <a:cubicBezTo>
                      <a:pt x="240" y="217"/>
                      <a:pt x="242" y="216"/>
                      <a:pt x="243" y="215"/>
                    </a:cubicBezTo>
                    <a:cubicBezTo>
                      <a:pt x="245" y="213"/>
                      <a:pt x="246" y="212"/>
                      <a:pt x="246" y="211"/>
                    </a:cubicBezTo>
                    <a:close/>
                    <a:moveTo>
                      <a:pt x="238" y="201"/>
                    </a:moveTo>
                    <a:cubicBezTo>
                      <a:pt x="239" y="201"/>
                      <a:pt x="240" y="201"/>
                      <a:pt x="241" y="201"/>
                    </a:cubicBezTo>
                    <a:cubicBezTo>
                      <a:pt x="242" y="202"/>
                      <a:pt x="243" y="203"/>
                      <a:pt x="244" y="205"/>
                    </a:cubicBezTo>
                    <a:cubicBezTo>
                      <a:pt x="244" y="207"/>
                      <a:pt x="244" y="208"/>
                      <a:pt x="243" y="209"/>
                    </a:cubicBezTo>
                    <a:cubicBezTo>
                      <a:pt x="242" y="210"/>
                      <a:pt x="242" y="210"/>
                      <a:pt x="241" y="210"/>
                    </a:cubicBezTo>
                    <a:cubicBezTo>
                      <a:pt x="241" y="211"/>
                      <a:pt x="241" y="211"/>
                      <a:pt x="241" y="211"/>
                    </a:cubicBezTo>
                    <a:cubicBezTo>
                      <a:pt x="241" y="211"/>
                      <a:pt x="241" y="211"/>
                      <a:pt x="240" y="211"/>
                    </a:cubicBezTo>
                    <a:cubicBezTo>
                      <a:pt x="240" y="211"/>
                      <a:pt x="239" y="211"/>
                      <a:pt x="239" y="211"/>
                    </a:cubicBezTo>
                    <a:cubicBezTo>
                      <a:pt x="239" y="211"/>
                      <a:pt x="239" y="211"/>
                      <a:pt x="239" y="210"/>
                    </a:cubicBezTo>
                    <a:cubicBezTo>
                      <a:pt x="239" y="210"/>
                      <a:pt x="239" y="210"/>
                      <a:pt x="240" y="210"/>
                    </a:cubicBezTo>
                    <a:cubicBezTo>
                      <a:pt x="241" y="209"/>
                      <a:pt x="241" y="208"/>
                      <a:pt x="242" y="207"/>
                    </a:cubicBezTo>
                    <a:cubicBezTo>
                      <a:pt x="242" y="206"/>
                      <a:pt x="242" y="205"/>
                      <a:pt x="241" y="204"/>
                    </a:cubicBezTo>
                    <a:cubicBezTo>
                      <a:pt x="241" y="203"/>
                      <a:pt x="241" y="203"/>
                      <a:pt x="241" y="203"/>
                    </a:cubicBezTo>
                    <a:cubicBezTo>
                      <a:pt x="240" y="202"/>
                      <a:pt x="239" y="202"/>
                      <a:pt x="239" y="202"/>
                    </a:cubicBezTo>
                    <a:cubicBezTo>
                      <a:pt x="237" y="203"/>
                      <a:pt x="236" y="204"/>
                      <a:pt x="236" y="208"/>
                    </a:cubicBezTo>
                    <a:cubicBezTo>
                      <a:pt x="235" y="208"/>
                      <a:pt x="235" y="209"/>
                      <a:pt x="235" y="210"/>
                    </a:cubicBezTo>
                    <a:cubicBezTo>
                      <a:pt x="235" y="211"/>
                      <a:pt x="235" y="212"/>
                      <a:pt x="235" y="212"/>
                    </a:cubicBezTo>
                    <a:cubicBezTo>
                      <a:pt x="235" y="214"/>
                      <a:pt x="234" y="216"/>
                      <a:pt x="233" y="217"/>
                    </a:cubicBezTo>
                    <a:cubicBezTo>
                      <a:pt x="231" y="219"/>
                      <a:pt x="230" y="219"/>
                      <a:pt x="229" y="218"/>
                    </a:cubicBezTo>
                    <a:cubicBezTo>
                      <a:pt x="228" y="217"/>
                      <a:pt x="227" y="216"/>
                      <a:pt x="227" y="216"/>
                    </a:cubicBezTo>
                    <a:cubicBezTo>
                      <a:pt x="226" y="215"/>
                      <a:pt x="226" y="214"/>
                      <a:pt x="227" y="213"/>
                    </a:cubicBezTo>
                    <a:cubicBezTo>
                      <a:pt x="228" y="212"/>
                      <a:pt x="228" y="212"/>
                      <a:pt x="228" y="212"/>
                    </a:cubicBezTo>
                    <a:cubicBezTo>
                      <a:pt x="228" y="211"/>
                      <a:pt x="228" y="212"/>
                      <a:pt x="228" y="212"/>
                    </a:cubicBezTo>
                    <a:cubicBezTo>
                      <a:pt x="229" y="212"/>
                      <a:pt x="228" y="213"/>
                      <a:pt x="228" y="213"/>
                    </a:cubicBezTo>
                    <a:cubicBezTo>
                      <a:pt x="228" y="213"/>
                      <a:pt x="228" y="214"/>
                      <a:pt x="228" y="214"/>
                    </a:cubicBezTo>
                    <a:cubicBezTo>
                      <a:pt x="228" y="215"/>
                      <a:pt x="228" y="216"/>
                      <a:pt x="229" y="216"/>
                    </a:cubicBezTo>
                    <a:cubicBezTo>
                      <a:pt x="230" y="216"/>
                      <a:pt x="231" y="216"/>
                      <a:pt x="232" y="216"/>
                    </a:cubicBezTo>
                    <a:cubicBezTo>
                      <a:pt x="233" y="215"/>
                      <a:pt x="234" y="213"/>
                      <a:pt x="234" y="212"/>
                    </a:cubicBezTo>
                    <a:cubicBezTo>
                      <a:pt x="234" y="211"/>
                      <a:pt x="234" y="211"/>
                      <a:pt x="234" y="210"/>
                    </a:cubicBezTo>
                    <a:cubicBezTo>
                      <a:pt x="234" y="210"/>
                      <a:pt x="234" y="209"/>
                      <a:pt x="234" y="209"/>
                    </a:cubicBezTo>
                    <a:cubicBezTo>
                      <a:pt x="234" y="207"/>
                      <a:pt x="234" y="205"/>
                      <a:pt x="235" y="204"/>
                    </a:cubicBezTo>
                    <a:cubicBezTo>
                      <a:pt x="236" y="202"/>
                      <a:pt x="237" y="201"/>
                      <a:pt x="238" y="201"/>
                    </a:cubicBezTo>
                    <a:close/>
                    <a:moveTo>
                      <a:pt x="229" y="179"/>
                    </a:moveTo>
                    <a:cubicBezTo>
                      <a:pt x="230" y="179"/>
                      <a:pt x="230" y="179"/>
                      <a:pt x="230" y="179"/>
                    </a:cubicBezTo>
                    <a:cubicBezTo>
                      <a:pt x="231" y="179"/>
                      <a:pt x="232" y="179"/>
                      <a:pt x="232" y="180"/>
                    </a:cubicBezTo>
                    <a:cubicBezTo>
                      <a:pt x="232" y="181"/>
                      <a:pt x="232" y="181"/>
                      <a:pt x="231" y="182"/>
                    </a:cubicBezTo>
                    <a:cubicBezTo>
                      <a:pt x="231" y="182"/>
                      <a:pt x="230" y="182"/>
                      <a:pt x="229" y="182"/>
                    </a:cubicBezTo>
                    <a:cubicBezTo>
                      <a:pt x="229" y="181"/>
                      <a:pt x="229" y="181"/>
                      <a:pt x="229" y="180"/>
                    </a:cubicBezTo>
                    <a:cubicBezTo>
                      <a:pt x="229" y="180"/>
                      <a:pt x="229" y="179"/>
                      <a:pt x="229" y="179"/>
                    </a:cubicBezTo>
                    <a:close/>
                    <a:moveTo>
                      <a:pt x="230" y="190"/>
                    </a:moveTo>
                    <a:cubicBezTo>
                      <a:pt x="231" y="188"/>
                      <a:pt x="232" y="187"/>
                      <a:pt x="232" y="188"/>
                    </a:cubicBezTo>
                    <a:cubicBezTo>
                      <a:pt x="232" y="188"/>
                      <a:pt x="232" y="188"/>
                      <a:pt x="232" y="188"/>
                    </a:cubicBezTo>
                    <a:cubicBezTo>
                      <a:pt x="232" y="188"/>
                      <a:pt x="233" y="189"/>
                      <a:pt x="233" y="189"/>
                    </a:cubicBezTo>
                    <a:cubicBezTo>
                      <a:pt x="233" y="190"/>
                      <a:pt x="233" y="190"/>
                      <a:pt x="233" y="190"/>
                    </a:cubicBezTo>
                    <a:cubicBezTo>
                      <a:pt x="233" y="191"/>
                      <a:pt x="233" y="191"/>
                      <a:pt x="233" y="192"/>
                    </a:cubicBezTo>
                    <a:cubicBezTo>
                      <a:pt x="234" y="192"/>
                      <a:pt x="234" y="192"/>
                      <a:pt x="234" y="192"/>
                    </a:cubicBezTo>
                    <a:cubicBezTo>
                      <a:pt x="236" y="195"/>
                      <a:pt x="235" y="197"/>
                      <a:pt x="234" y="199"/>
                    </a:cubicBezTo>
                    <a:cubicBezTo>
                      <a:pt x="233" y="201"/>
                      <a:pt x="231" y="202"/>
                      <a:pt x="229" y="205"/>
                    </a:cubicBezTo>
                    <a:cubicBezTo>
                      <a:pt x="228" y="206"/>
                      <a:pt x="226" y="208"/>
                      <a:pt x="225" y="208"/>
                    </a:cubicBezTo>
                    <a:cubicBezTo>
                      <a:pt x="223" y="209"/>
                      <a:pt x="222" y="209"/>
                      <a:pt x="221" y="208"/>
                    </a:cubicBezTo>
                    <a:cubicBezTo>
                      <a:pt x="220" y="207"/>
                      <a:pt x="219" y="207"/>
                      <a:pt x="219" y="205"/>
                    </a:cubicBezTo>
                    <a:cubicBezTo>
                      <a:pt x="219" y="205"/>
                      <a:pt x="219" y="204"/>
                      <a:pt x="219" y="204"/>
                    </a:cubicBezTo>
                    <a:cubicBezTo>
                      <a:pt x="219" y="204"/>
                      <a:pt x="219" y="204"/>
                      <a:pt x="218" y="204"/>
                    </a:cubicBezTo>
                    <a:cubicBezTo>
                      <a:pt x="218" y="204"/>
                      <a:pt x="216" y="206"/>
                      <a:pt x="214" y="209"/>
                    </a:cubicBezTo>
                    <a:cubicBezTo>
                      <a:pt x="213" y="209"/>
                      <a:pt x="212" y="210"/>
                      <a:pt x="211" y="211"/>
                    </a:cubicBezTo>
                    <a:cubicBezTo>
                      <a:pt x="210" y="212"/>
                      <a:pt x="209" y="213"/>
                      <a:pt x="209" y="213"/>
                    </a:cubicBezTo>
                    <a:cubicBezTo>
                      <a:pt x="208" y="214"/>
                      <a:pt x="207" y="215"/>
                      <a:pt x="207" y="215"/>
                    </a:cubicBezTo>
                    <a:cubicBezTo>
                      <a:pt x="207" y="215"/>
                      <a:pt x="207" y="214"/>
                      <a:pt x="207" y="214"/>
                    </a:cubicBezTo>
                    <a:cubicBezTo>
                      <a:pt x="207" y="214"/>
                      <a:pt x="207" y="214"/>
                      <a:pt x="207" y="213"/>
                    </a:cubicBezTo>
                    <a:cubicBezTo>
                      <a:pt x="207" y="213"/>
                      <a:pt x="208" y="212"/>
                      <a:pt x="210" y="210"/>
                    </a:cubicBezTo>
                    <a:cubicBezTo>
                      <a:pt x="210" y="210"/>
                      <a:pt x="211" y="209"/>
                      <a:pt x="213" y="207"/>
                    </a:cubicBezTo>
                    <a:cubicBezTo>
                      <a:pt x="214" y="206"/>
                      <a:pt x="215" y="205"/>
                      <a:pt x="216" y="205"/>
                    </a:cubicBezTo>
                    <a:cubicBezTo>
                      <a:pt x="216" y="204"/>
                      <a:pt x="217" y="203"/>
                      <a:pt x="219" y="202"/>
                    </a:cubicBezTo>
                    <a:cubicBezTo>
                      <a:pt x="220" y="201"/>
                      <a:pt x="221" y="200"/>
                      <a:pt x="222" y="199"/>
                    </a:cubicBezTo>
                    <a:cubicBezTo>
                      <a:pt x="223" y="197"/>
                      <a:pt x="223" y="197"/>
                      <a:pt x="223" y="197"/>
                    </a:cubicBezTo>
                    <a:cubicBezTo>
                      <a:pt x="225" y="196"/>
                      <a:pt x="225" y="196"/>
                      <a:pt x="225" y="196"/>
                    </a:cubicBezTo>
                    <a:cubicBezTo>
                      <a:pt x="226" y="195"/>
                      <a:pt x="226" y="195"/>
                      <a:pt x="226" y="195"/>
                    </a:cubicBezTo>
                    <a:cubicBezTo>
                      <a:pt x="227" y="193"/>
                      <a:pt x="227" y="193"/>
                      <a:pt x="227" y="193"/>
                    </a:cubicBezTo>
                    <a:cubicBezTo>
                      <a:pt x="229" y="191"/>
                      <a:pt x="230" y="190"/>
                      <a:pt x="230" y="190"/>
                    </a:cubicBezTo>
                    <a:close/>
                    <a:moveTo>
                      <a:pt x="223" y="187"/>
                    </a:moveTo>
                    <a:cubicBezTo>
                      <a:pt x="223" y="186"/>
                      <a:pt x="223" y="186"/>
                      <a:pt x="223" y="186"/>
                    </a:cubicBezTo>
                    <a:cubicBezTo>
                      <a:pt x="223" y="186"/>
                      <a:pt x="223" y="185"/>
                      <a:pt x="223" y="185"/>
                    </a:cubicBezTo>
                    <a:cubicBezTo>
                      <a:pt x="223" y="185"/>
                      <a:pt x="224" y="184"/>
                      <a:pt x="224" y="184"/>
                    </a:cubicBezTo>
                    <a:cubicBezTo>
                      <a:pt x="225" y="184"/>
                      <a:pt x="225" y="184"/>
                      <a:pt x="225" y="184"/>
                    </a:cubicBezTo>
                    <a:cubicBezTo>
                      <a:pt x="225" y="184"/>
                      <a:pt x="226" y="184"/>
                      <a:pt x="226" y="185"/>
                    </a:cubicBezTo>
                    <a:cubicBezTo>
                      <a:pt x="226" y="185"/>
                      <a:pt x="226" y="186"/>
                      <a:pt x="226" y="186"/>
                    </a:cubicBezTo>
                    <a:cubicBezTo>
                      <a:pt x="226" y="186"/>
                      <a:pt x="223" y="189"/>
                      <a:pt x="218" y="195"/>
                    </a:cubicBezTo>
                    <a:cubicBezTo>
                      <a:pt x="216" y="197"/>
                      <a:pt x="216" y="197"/>
                      <a:pt x="216" y="197"/>
                    </a:cubicBezTo>
                    <a:cubicBezTo>
                      <a:pt x="215" y="198"/>
                      <a:pt x="213" y="199"/>
                      <a:pt x="212" y="199"/>
                    </a:cubicBezTo>
                    <a:cubicBezTo>
                      <a:pt x="212" y="200"/>
                      <a:pt x="211" y="199"/>
                      <a:pt x="211" y="199"/>
                    </a:cubicBezTo>
                    <a:cubicBezTo>
                      <a:pt x="211" y="199"/>
                      <a:pt x="212" y="198"/>
                      <a:pt x="212" y="198"/>
                    </a:cubicBezTo>
                    <a:cubicBezTo>
                      <a:pt x="212" y="197"/>
                      <a:pt x="213" y="197"/>
                      <a:pt x="213" y="196"/>
                    </a:cubicBezTo>
                    <a:cubicBezTo>
                      <a:pt x="214" y="196"/>
                      <a:pt x="215" y="195"/>
                      <a:pt x="215" y="195"/>
                    </a:cubicBezTo>
                    <a:cubicBezTo>
                      <a:pt x="215" y="195"/>
                      <a:pt x="216" y="194"/>
                      <a:pt x="217" y="193"/>
                    </a:cubicBezTo>
                    <a:cubicBezTo>
                      <a:pt x="217" y="193"/>
                      <a:pt x="218" y="192"/>
                      <a:pt x="218" y="192"/>
                    </a:cubicBezTo>
                    <a:cubicBezTo>
                      <a:pt x="220" y="190"/>
                      <a:pt x="221" y="189"/>
                      <a:pt x="221" y="189"/>
                    </a:cubicBezTo>
                    <a:cubicBezTo>
                      <a:pt x="223" y="188"/>
                      <a:pt x="223" y="187"/>
                      <a:pt x="223" y="187"/>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821"/>
              <p:cNvSpPr/>
              <p:nvPr/>
            </p:nvSpPr>
            <p:spPr bwMode="auto">
              <a:xfrm>
                <a:off x="3839" y="2820"/>
                <a:ext cx="40" cy="40"/>
              </a:xfrm>
              <a:custGeom>
                <a:avLst/>
                <a:gdLst>
                  <a:gd name="T0" fmla="*/ 4 w 17"/>
                  <a:gd name="T1" fmla="*/ 8 h 17"/>
                  <a:gd name="T2" fmla="*/ 3 w 17"/>
                  <a:gd name="T3" fmla="*/ 9 h 17"/>
                  <a:gd name="T4" fmla="*/ 1 w 17"/>
                  <a:gd name="T5" fmla="*/ 12 h 17"/>
                  <a:gd name="T6" fmla="*/ 2 w 17"/>
                  <a:gd name="T7" fmla="*/ 16 h 17"/>
                  <a:gd name="T8" fmla="*/ 7 w 17"/>
                  <a:gd name="T9" fmla="*/ 14 h 17"/>
                  <a:gd name="T10" fmla="*/ 10 w 17"/>
                  <a:gd name="T11" fmla="*/ 11 h 17"/>
                  <a:gd name="T12" fmla="*/ 15 w 17"/>
                  <a:gd name="T13" fmla="*/ 1 h 17"/>
                  <a:gd name="T14" fmla="*/ 13 w 17"/>
                  <a:gd name="T15" fmla="*/ 0 h 17"/>
                  <a:gd name="T16" fmla="*/ 13 w 17"/>
                  <a:gd name="T17" fmla="*/ 0 h 17"/>
                  <a:gd name="T18" fmla="*/ 10 w 17"/>
                  <a:gd name="T19" fmla="*/ 2 h 17"/>
                  <a:gd name="T20" fmla="*/ 9 w 17"/>
                  <a:gd name="T21" fmla="*/ 3 h 17"/>
                  <a:gd name="T22" fmla="*/ 5 w 17"/>
                  <a:gd name="T23" fmla="*/ 7 h 17"/>
                  <a:gd name="T24" fmla="*/ 4 w 17"/>
                  <a:gd name="T25"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7">
                    <a:moveTo>
                      <a:pt x="4" y="8"/>
                    </a:moveTo>
                    <a:cubicBezTo>
                      <a:pt x="4" y="9"/>
                      <a:pt x="3" y="9"/>
                      <a:pt x="3" y="9"/>
                    </a:cubicBezTo>
                    <a:cubicBezTo>
                      <a:pt x="2" y="10"/>
                      <a:pt x="1" y="11"/>
                      <a:pt x="1" y="12"/>
                    </a:cubicBezTo>
                    <a:cubicBezTo>
                      <a:pt x="0" y="14"/>
                      <a:pt x="1" y="15"/>
                      <a:pt x="2" y="16"/>
                    </a:cubicBezTo>
                    <a:cubicBezTo>
                      <a:pt x="3" y="17"/>
                      <a:pt x="4" y="16"/>
                      <a:pt x="7" y="14"/>
                    </a:cubicBezTo>
                    <a:cubicBezTo>
                      <a:pt x="9" y="13"/>
                      <a:pt x="10" y="12"/>
                      <a:pt x="10" y="11"/>
                    </a:cubicBezTo>
                    <a:cubicBezTo>
                      <a:pt x="15" y="7"/>
                      <a:pt x="17" y="4"/>
                      <a:pt x="15" y="1"/>
                    </a:cubicBezTo>
                    <a:cubicBezTo>
                      <a:pt x="14" y="0"/>
                      <a:pt x="14" y="0"/>
                      <a:pt x="13" y="0"/>
                    </a:cubicBezTo>
                    <a:cubicBezTo>
                      <a:pt x="13" y="0"/>
                      <a:pt x="13" y="0"/>
                      <a:pt x="13" y="0"/>
                    </a:cubicBezTo>
                    <a:cubicBezTo>
                      <a:pt x="12" y="0"/>
                      <a:pt x="11" y="1"/>
                      <a:pt x="10" y="2"/>
                    </a:cubicBezTo>
                    <a:cubicBezTo>
                      <a:pt x="9" y="3"/>
                      <a:pt x="9" y="3"/>
                      <a:pt x="9" y="3"/>
                    </a:cubicBezTo>
                    <a:cubicBezTo>
                      <a:pt x="6" y="6"/>
                      <a:pt x="5" y="7"/>
                      <a:pt x="5" y="7"/>
                    </a:cubicBezTo>
                    <a:cubicBezTo>
                      <a:pt x="5" y="8"/>
                      <a:pt x="4" y="8"/>
                      <a:pt x="4" y="8"/>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822"/>
              <p:cNvSpPr/>
              <p:nvPr/>
            </p:nvSpPr>
            <p:spPr bwMode="auto">
              <a:xfrm>
                <a:off x="3595" y="2556"/>
                <a:ext cx="38" cy="41"/>
              </a:xfrm>
              <a:custGeom>
                <a:avLst/>
                <a:gdLst>
                  <a:gd name="T0" fmla="*/ 15 w 16"/>
                  <a:gd name="T1" fmla="*/ 1 h 17"/>
                  <a:gd name="T2" fmla="*/ 13 w 16"/>
                  <a:gd name="T3" fmla="*/ 0 h 17"/>
                  <a:gd name="T4" fmla="*/ 13 w 16"/>
                  <a:gd name="T5" fmla="*/ 0 h 17"/>
                  <a:gd name="T6" fmla="*/ 10 w 16"/>
                  <a:gd name="T7" fmla="*/ 2 h 17"/>
                  <a:gd name="T8" fmla="*/ 9 w 16"/>
                  <a:gd name="T9" fmla="*/ 3 h 17"/>
                  <a:gd name="T10" fmla="*/ 4 w 16"/>
                  <a:gd name="T11" fmla="*/ 7 h 17"/>
                  <a:gd name="T12" fmla="*/ 4 w 16"/>
                  <a:gd name="T13" fmla="*/ 8 h 17"/>
                  <a:gd name="T14" fmla="*/ 3 w 16"/>
                  <a:gd name="T15" fmla="*/ 9 h 17"/>
                  <a:gd name="T16" fmla="*/ 1 w 16"/>
                  <a:gd name="T17" fmla="*/ 12 h 17"/>
                  <a:gd name="T18" fmla="*/ 1 w 16"/>
                  <a:gd name="T19" fmla="*/ 16 h 17"/>
                  <a:gd name="T20" fmla="*/ 7 w 16"/>
                  <a:gd name="T21" fmla="*/ 14 h 17"/>
                  <a:gd name="T22" fmla="*/ 11 w 16"/>
                  <a:gd name="T23" fmla="*/ 11 h 17"/>
                  <a:gd name="T24" fmla="*/ 15 w 16"/>
                  <a:gd name="T25"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7">
                    <a:moveTo>
                      <a:pt x="15" y="1"/>
                    </a:moveTo>
                    <a:cubicBezTo>
                      <a:pt x="14" y="0"/>
                      <a:pt x="13" y="0"/>
                      <a:pt x="13" y="0"/>
                    </a:cubicBezTo>
                    <a:cubicBezTo>
                      <a:pt x="13" y="0"/>
                      <a:pt x="13" y="0"/>
                      <a:pt x="13" y="0"/>
                    </a:cubicBezTo>
                    <a:cubicBezTo>
                      <a:pt x="12" y="0"/>
                      <a:pt x="11" y="1"/>
                      <a:pt x="10" y="2"/>
                    </a:cubicBezTo>
                    <a:cubicBezTo>
                      <a:pt x="9" y="3"/>
                      <a:pt x="9" y="3"/>
                      <a:pt x="9" y="3"/>
                    </a:cubicBezTo>
                    <a:cubicBezTo>
                      <a:pt x="6" y="6"/>
                      <a:pt x="5" y="7"/>
                      <a:pt x="4" y="7"/>
                    </a:cubicBezTo>
                    <a:cubicBezTo>
                      <a:pt x="4" y="8"/>
                      <a:pt x="4" y="8"/>
                      <a:pt x="4" y="8"/>
                    </a:cubicBezTo>
                    <a:cubicBezTo>
                      <a:pt x="3" y="9"/>
                      <a:pt x="3" y="9"/>
                      <a:pt x="3" y="9"/>
                    </a:cubicBezTo>
                    <a:cubicBezTo>
                      <a:pt x="2" y="10"/>
                      <a:pt x="1" y="11"/>
                      <a:pt x="1" y="12"/>
                    </a:cubicBezTo>
                    <a:cubicBezTo>
                      <a:pt x="0" y="14"/>
                      <a:pt x="0" y="15"/>
                      <a:pt x="1" y="16"/>
                    </a:cubicBezTo>
                    <a:cubicBezTo>
                      <a:pt x="3" y="17"/>
                      <a:pt x="4" y="16"/>
                      <a:pt x="7" y="14"/>
                    </a:cubicBezTo>
                    <a:cubicBezTo>
                      <a:pt x="9" y="13"/>
                      <a:pt x="10" y="11"/>
                      <a:pt x="11" y="11"/>
                    </a:cubicBezTo>
                    <a:cubicBezTo>
                      <a:pt x="15" y="7"/>
                      <a:pt x="16" y="3"/>
                      <a:pt x="15" y="1"/>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823"/>
              <p:cNvSpPr/>
              <p:nvPr/>
            </p:nvSpPr>
            <p:spPr bwMode="auto">
              <a:xfrm>
                <a:off x="3654" y="2604"/>
                <a:ext cx="24" cy="21"/>
              </a:xfrm>
              <a:custGeom>
                <a:avLst/>
                <a:gdLst>
                  <a:gd name="T0" fmla="*/ 6 w 10"/>
                  <a:gd name="T1" fmla="*/ 7 h 9"/>
                  <a:gd name="T2" fmla="*/ 10 w 10"/>
                  <a:gd name="T3" fmla="*/ 3 h 9"/>
                  <a:gd name="T4" fmla="*/ 10 w 10"/>
                  <a:gd name="T5" fmla="*/ 1 h 9"/>
                  <a:gd name="T6" fmla="*/ 6 w 10"/>
                  <a:gd name="T7" fmla="*/ 1 h 9"/>
                  <a:gd name="T8" fmla="*/ 2 w 10"/>
                  <a:gd name="T9" fmla="*/ 4 h 9"/>
                  <a:gd name="T10" fmla="*/ 1 w 10"/>
                  <a:gd name="T11" fmla="*/ 6 h 9"/>
                  <a:gd name="T12" fmla="*/ 2 w 10"/>
                  <a:gd name="T13" fmla="*/ 8 h 9"/>
                  <a:gd name="T14" fmla="*/ 2 w 10"/>
                  <a:gd name="T15" fmla="*/ 8 h 9"/>
                  <a:gd name="T16" fmla="*/ 4 w 10"/>
                  <a:gd name="T17" fmla="*/ 9 h 9"/>
                  <a:gd name="T18" fmla="*/ 6 w 10"/>
                  <a:gd name="T1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9">
                    <a:moveTo>
                      <a:pt x="6" y="7"/>
                    </a:moveTo>
                    <a:cubicBezTo>
                      <a:pt x="8" y="5"/>
                      <a:pt x="10" y="3"/>
                      <a:pt x="10" y="3"/>
                    </a:cubicBezTo>
                    <a:cubicBezTo>
                      <a:pt x="10" y="2"/>
                      <a:pt x="10" y="2"/>
                      <a:pt x="10" y="1"/>
                    </a:cubicBezTo>
                    <a:cubicBezTo>
                      <a:pt x="9" y="0"/>
                      <a:pt x="8" y="0"/>
                      <a:pt x="6" y="1"/>
                    </a:cubicBezTo>
                    <a:cubicBezTo>
                      <a:pt x="4" y="2"/>
                      <a:pt x="3" y="3"/>
                      <a:pt x="2" y="4"/>
                    </a:cubicBezTo>
                    <a:cubicBezTo>
                      <a:pt x="1" y="5"/>
                      <a:pt x="0" y="6"/>
                      <a:pt x="1" y="6"/>
                    </a:cubicBezTo>
                    <a:cubicBezTo>
                      <a:pt x="0" y="6"/>
                      <a:pt x="1" y="7"/>
                      <a:pt x="2" y="8"/>
                    </a:cubicBezTo>
                    <a:cubicBezTo>
                      <a:pt x="2" y="8"/>
                      <a:pt x="2" y="8"/>
                      <a:pt x="2" y="8"/>
                    </a:cubicBezTo>
                    <a:cubicBezTo>
                      <a:pt x="3" y="9"/>
                      <a:pt x="4" y="9"/>
                      <a:pt x="4" y="9"/>
                    </a:cubicBezTo>
                    <a:cubicBezTo>
                      <a:pt x="5" y="9"/>
                      <a:pt x="5" y="8"/>
                      <a:pt x="6" y="7"/>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824"/>
              <p:cNvSpPr/>
              <p:nvPr/>
            </p:nvSpPr>
            <p:spPr bwMode="auto">
              <a:xfrm>
                <a:off x="3394" y="2378"/>
                <a:ext cx="33" cy="36"/>
              </a:xfrm>
              <a:custGeom>
                <a:avLst/>
                <a:gdLst>
                  <a:gd name="T0" fmla="*/ 13 w 14"/>
                  <a:gd name="T1" fmla="*/ 1 h 15"/>
                  <a:gd name="T2" fmla="*/ 10 w 14"/>
                  <a:gd name="T3" fmla="*/ 0 h 15"/>
                  <a:gd name="T4" fmla="*/ 7 w 14"/>
                  <a:gd name="T5" fmla="*/ 4 h 15"/>
                  <a:gd name="T6" fmla="*/ 2 w 14"/>
                  <a:gd name="T7" fmla="*/ 8 h 15"/>
                  <a:gd name="T8" fmla="*/ 1 w 14"/>
                  <a:gd name="T9" fmla="*/ 10 h 15"/>
                  <a:gd name="T10" fmla="*/ 0 w 14"/>
                  <a:gd name="T11" fmla="*/ 13 h 15"/>
                  <a:gd name="T12" fmla="*/ 2 w 14"/>
                  <a:gd name="T13" fmla="*/ 15 h 15"/>
                  <a:gd name="T14" fmla="*/ 8 w 14"/>
                  <a:gd name="T15" fmla="*/ 13 h 15"/>
                  <a:gd name="T16" fmla="*/ 14 w 14"/>
                  <a:gd name="T17" fmla="*/ 6 h 15"/>
                  <a:gd name="T18" fmla="*/ 14 w 14"/>
                  <a:gd name="T19" fmla="*/ 2 h 15"/>
                  <a:gd name="T20" fmla="*/ 13 w 14"/>
                  <a:gd name="T2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5">
                    <a:moveTo>
                      <a:pt x="13" y="1"/>
                    </a:moveTo>
                    <a:cubicBezTo>
                      <a:pt x="12" y="0"/>
                      <a:pt x="11" y="0"/>
                      <a:pt x="10" y="0"/>
                    </a:cubicBezTo>
                    <a:cubicBezTo>
                      <a:pt x="10" y="0"/>
                      <a:pt x="9" y="1"/>
                      <a:pt x="7" y="4"/>
                    </a:cubicBezTo>
                    <a:cubicBezTo>
                      <a:pt x="4" y="7"/>
                      <a:pt x="2" y="8"/>
                      <a:pt x="2" y="8"/>
                    </a:cubicBezTo>
                    <a:cubicBezTo>
                      <a:pt x="2" y="9"/>
                      <a:pt x="1" y="10"/>
                      <a:pt x="1" y="10"/>
                    </a:cubicBezTo>
                    <a:cubicBezTo>
                      <a:pt x="0" y="11"/>
                      <a:pt x="0" y="12"/>
                      <a:pt x="0" y="13"/>
                    </a:cubicBezTo>
                    <a:cubicBezTo>
                      <a:pt x="1" y="14"/>
                      <a:pt x="1" y="14"/>
                      <a:pt x="2" y="15"/>
                    </a:cubicBezTo>
                    <a:cubicBezTo>
                      <a:pt x="3" y="15"/>
                      <a:pt x="5" y="15"/>
                      <a:pt x="8" y="13"/>
                    </a:cubicBezTo>
                    <a:cubicBezTo>
                      <a:pt x="10" y="11"/>
                      <a:pt x="12" y="9"/>
                      <a:pt x="14" y="6"/>
                    </a:cubicBezTo>
                    <a:cubicBezTo>
                      <a:pt x="14" y="5"/>
                      <a:pt x="14" y="4"/>
                      <a:pt x="14" y="2"/>
                    </a:cubicBezTo>
                    <a:cubicBezTo>
                      <a:pt x="14" y="2"/>
                      <a:pt x="13" y="1"/>
                      <a:pt x="13" y="1"/>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825"/>
              <p:cNvSpPr/>
              <p:nvPr/>
            </p:nvSpPr>
            <p:spPr bwMode="auto">
              <a:xfrm>
                <a:off x="3252" y="2255"/>
                <a:ext cx="86" cy="76"/>
              </a:xfrm>
              <a:custGeom>
                <a:avLst/>
                <a:gdLst>
                  <a:gd name="T0" fmla="*/ 34 w 36"/>
                  <a:gd name="T1" fmla="*/ 28 h 32"/>
                  <a:gd name="T2" fmla="*/ 36 w 36"/>
                  <a:gd name="T3" fmla="*/ 26 h 32"/>
                  <a:gd name="T4" fmla="*/ 36 w 36"/>
                  <a:gd name="T5" fmla="*/ 25 h 32"/>
                  <a:gd name="T6" fmla="*/ 4 w 36"/>
                  <a:gd name="T7" fmla="*/ 0 h 32"/>
                  <a:gd name="T8" fmla="*/ 0 w 36"/>
                  <a:gd name="T9" fmla="*/ 5 h 32"/>
                  <a:gd name="T10" fmla="*/ 29 w 36"/>
                  <a:gd name="T11" fmla="*/ 32 h 32"/>
                  <a:gd name="T12" fmla="*/ 32 w 36"/>
                  <a:gd name="T13" fmla="*/ 29 h 32"/>
                  <a:gd name="T14" fmla="*/ 34 w 36"/>
                  <a:gd name="T15" fmla="*/ 28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32">
                    <a:moveTo>
                      <a:pt x="34" y="28"/>
                    </a:moveTo>
                    <a:cubicBezTo>
                      <a:pt x="35" y="27"/>
                      <a:pt x="35" y="26"/>
                      <a:pt x="36" y="26"/>
                    </a:cubicBezTo>
                    <a:cubicBezTo>
                      <a:pt x="36" y="26"/>
                      <a:pt x="36" y="25"/>
                      <a:pt x="36" y="25"/>
                    </a:cubicBezTo>
                    <a:cubicBezTo>
                      <a:pt x="28" y="19"/>
                      <a:pt x="17" y="9"/>
                      <a:pt x="4" y="0"/>
                    </a:cubicBezTo>
                    <a:cubicBezTo>
                      <a:pt x="3" y="1"/>
                      <a:pt x="2" y="3"/>
                      <a:pt x="0" y="5"/>
                    </a:cubicBezTo>
                    <a:cubicBezTo>
                      <a:pt x="11" y="15"/>
                      <a:pt x="22" y="25"/>
                      <a:pt x="29" y="32"/>
                    </a:cubicBezTo>
                    <a:cubicBezTo>
                      <a:pt x="29" y="32"/>
                      <a:pt x="31" y="31"/>
                      <a:pt x="32" y="29"/>
                    </a:cubicBezTo>
                    <a:cubicBezTo>
                      <a:pt x="33" y="29"/>
                      <a:pt x="33" y="28"/>
                      <a:pt x="34" y="28"/>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826"/>
              <p:cNvSpPr/>
              <p:nvPr/>
            </p:nvSpPr>
            <p:spPr bwMode="auto">
              <a:xfrm>
                <a:off x="3654" y="1372"/>
                <a:ext cx="308" cy="297"/>
              </a:xfrm>
              <a:custGeom>
                <a:avLst/>
                <a:gdLst>
                  <a:gd name="T0" fmla="*/ 24 w 130"/>
                  <a:gd name="T1" fmla="*/ 70 h 125"/>
                  <a:gd name="T2" fmla="*/ 63 w 130"/>
                  <a:gd name="T3" fmla="*/ 53 h 125"/>
                  <a:gd name="T4" fmla="*/ 37 w 130"/>
                  <a:gd name="T5" fmla="*/ 56 h 125"/>
                  <a:gd name="T6" fmla="*/ 43 w 130"/>
                  <a:gd name="T7" fmla="*/ 18 h 125"/>
                  <a:gd name="T8" fmla="*/ 109 w 130"/>
                  <a:gd name="T9" fmla="*/ 29 h 125"/>
                  <a:gd name="T10" fmla="*/ 76 w 130"/>
                  <a:gd name="T11" fmla="*/ 99 h 125"/>
                  <a:gd name="T12" fmla="*/ 17 w 130"/>
                  <a:gd name="T13" fmla="*/ 107 h 125"/>
                  <a:gd name="T14" fmla="*/ 17 w 130"/>
                  <a:gd name="T15" fmla="*/ 112 h 125"/>
                  <a:gd name="T16" fmla="*/ 53 w 130"/>
                  <a:gd name="T17" fmla="*/ 125 h 125"/>
                  <a:gd name="T18" fmla="*/ 126 w 130"/>
                  <a:gd name="T19" fmla="*/ 70 h 125"/>
                  <a:gd name="T20" fmla="*/ 109 w 130"/>
                  <a:gd name="T21" fmla="*/ 7 h 125"/>
                  <a:gd name="T22" fmla="*/ 20 w 130"/>
                  <a:gd name="T23" fmla="*/ 7 h 125"/>
                  <a:gd name="T24" fmla="*/ 24 w 130"/>
                  <a:gd name="T25" fmla="*/ 7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0" h="125">
                    <a:moveTo>
                      <a:pt x="24" y="70"/>
                    </a:moveTo>
                    <a:cubicBezTo>
                      <a:pt x="38" y="79"/>
                      <a:pt x="63" y="73"/>
                      <a:pt x="63" y="53"/>
                    </a:cubicBezTo>
                    <a:cubicBezTo>
                      <a:pt x="54" y="62"/>
                      <a:pt x="43" y="61"/>
                      <a:pt x="37" y="56"/>
                    </a:cubicBezTo>
                    <a:cubicBezTo>
                      <a:pt x="28" y="49"/>
                      <a:pt x="28" y="32"/>
                      <a:pt x="43" y="18"/>
                    </a:cubicBezTo>
                    <a:cubicBezTo>
                      <a:pt x="58" y="3"/>
                      <a:pt x="94" y="0"/>
                      <a:pt x="109" y="29"/>
                    </a:cubicBezTo>
                    <a:cubicBezTo>
                      <a:pt x="121" y="53"/>
                      <a:pt x="111" y="84"/>
                      <a:pt x="76" y="99"/>
                    </a:cubicBezTo>
                    <a:cubicBezTo>
                      <a:pt x="61" y="106"/>
                      <a:pt x="40" y="105"/>
                      <a:pt x="17" y="107"/>
                    </a:cubicBezTo>
                    <a:cubicBezTo>
                      <a:pt x="17" y="112"/>
                      <a:pt x="17" y="112"/>
                      <a:pt x="17" y="112"/>
                    </a:cubicBezTo>
                    <a:cubicBezTo>
                      <a:pt x="27" y="112"/>
                      <a:pt x="40" y="117"/>
                      <a:pt x="53" y="125"/>
                    </a:cubicBezTo>
                    <a:cubicBezTo>
                      <a:pt x="88" y="123"/>
                      <a:pt x="123" y="90"/>
                      <a:pt x="126" y="70"/>
                    </a:cubicBezTo>
                    <a:cubicBezTo>
                      <a:pt x="130" y="43"/>
                      <a:pt x="123" y="20"/>
                      <a:pt x="109" y="7"/>
                    </a:cubicBezTo>
                    <a:cubicBezTo>
                      <a:pt x="20" y="7"/>
                      <a:pt x="20" y="7"/>
                      <a:pt x="20" y="7"/>
                    </a:cubicBezTo>
                    <a:cubicBezTo>
                      <a:pt x="3" y="24"/>
                      <a:pt x="0" y="55"/>
                      <a:pt x="24" y="70"/>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827"/>
              <p:cNvSpPr/>
              <p:nvPr/>
            </p:nvSpPr>
            <p:spPr bwMode="auto">
              <a:xfrm>
                <a:off x="3846" y="1633"/>
                <a:ext cx="123" cy="119"/>
              </a:xfrm>
              <a:custGeom>
                <a:avLst/>
                <a:gdLst>
                  <a:gd name="T0" fmla="*/ 46 w 52"/>
                  <a:gd name="T1" fmla="*/ 0 h 50"/>
                  <a:gd name="T2" fmla="*/ 0 w 52"/>
                  <a:gd name="T3" fmla="*/ 33 h 50"/>
                  <a:gd name="T4" fmla="*/ 19 w 52"/>
                  <a:gd name="T5" fmla="*/ 50 h 50"/>
                  <a:gd name="T6" fmla="*/ 46 w 52"/>
                  <a:gd name="T7" fmla="*/ 0 h 50"/>
                </a:gdLst>
                <a:ahLst/>
                <a:cxnLst>
                  <a:cxn ang="0">
                    <a:pos x="T0" y="T1"/>
                  </a:cxn>
                  <a:cxn ang="0">
                    <a:pos x="T2" y="T3"/>
                  </a:cxn>
                  <a:cxn ang="0">
                    <a:pos x="T4" y="T5"/>
                  </a:cxn>
                  <a:cxn ang="0">
                    <a:pos x="T6" y="T7"/>
                  </a:cxn>
                </a:cxnLst>
                <a:rect l="0" t="0" r="r" b="b"/>
                <a:pathLst>
                  <a:path w="52" h="50">
                    <a:moveTo>
                      <a:pt x="46" y="0"/>
                    </a:moveTo>
                    <a:cubicBezTo>
                      <a:pt x="36" y="15"/>
                      <a:pt x="20" y="27"/>
                      <a:pt x="0" y="33"/>
                    </a:cubicBezTo>
                    <a:cubicBezTo>
                      <a:pt x="7" y="39"/>
                      <a:pt x="14" y="44"/>
                      <a:pt x="19" y="50"/>
                    </a:cubicBezTo>
                    <a:cubicBezTo>
                      <a:pt x="40" y="38"/>
                      <a:pt x="52" y="19"/>
                      <a:pt x="46" y="0"/>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828"/>
              <p:cNvSpPr/>
              <p:nvPr/>
            </p:nvSpPr>
            <p:spPr bwMode="auto">
              <a:xfrm>
                <a:off x="3962" y="2333"/>
                <a:ext cx="40" cy="69"/>
              </a:xfrm>
              <a:custGeom>
                <a:avLst/>
                <a:gdLst>
                  <a:gd name="T0" fmla="*/ 3 w 17"/>
                  <a:gd name="T1" fmla="*/ 16 h 29"/>
                  <a:gd name="T2" fmla="*/ 14 w 17"/>
                  <a:gd name="T3" fmla="*/ 29 h 29"/>
                  <a:gd name="T4" fmla="*/ 15 w 17"/>
                  <a:gd name="T5" fmla="*/ 11 h 29"/>
                  <a:gd name="T6" fmla="*/ 3 w 17"/>
                  <a:gd name="T7" fmla="*/ 16 h 29"/>
                </a:gdLst>
                <a:ahLst/>
                <a:cxnLst>
                  <a:cxn ang="0">
                    <a:pos x="T0" y="T1"/>
                  </a:cxn>
                  <a:cxn ang="0">
                    <a:pos x="T2" y="T3"/>
                  </a:cxn>
                  <a:cxn ang="0">
                    <a:pos x="T4" y="T5"/>
                  </a:cxn>
                  <a:cxn ang="0">
                    <a:pos x="T6" y="T7"/>
                  </a:cxn>
                </a:cxnLst>
                <a:rect l="0" t="0" r="r" b="b"/>
                <a:pathLst>
                  <a:path w="17" h="29">
                    <a:moveTo>
                      <a:pt x="3" y="16"/>
                    </a:moveTo>
                    <a:cubicBezTo>
                      <a:pt x="5" y="20"/>
                      <a:pt x="10" y="27"/>
                      <a:pt x="14" y="29"/>
                    </a:cubicBezTo>
                    <a:cubicBezTo>
                      <a:pt x="16" y="24"/>
                      <a:pt x="17" y="16"/>
                      <a:pt x="15" y="11"/>
                    </a:cubicBezTo>
                    <a:cubicBezTo>
                      <a:pt x="10" y="0"/>
                      <a:pt x="0" y="5"/>
                      <a:pt x="3" y="16"/>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829"/>
              <p:cNvSpPr/>
              <p:nvPr/>
            </p:nvSpPr>
            <p:spPr bwMode="auto">
              <a:xfrm>
                <a:off x="3877" y="2511"/>
                <a:ext cx="127" cy="181"/>
              </a:xfrm>
              <a:custGeom>
                <a:avLst/>
                <a:gdLst>
                  <a:gd name="T0" fmla="*/ 0 w 54"/>
                  <a:gd name="T1" fmla="*/ 76 h 76"/>
                  <a:gd name="T2" fmla="*/ 38 w 54"/>
                  <a:gd name="T3" fmla="*/ 68 h 76"/>
                  <a:gd name="T4" fmla="*/ 46 w 54"/>
                  <a:gd name="T5" fmla="*/ 48 h 76"/>
                  <a:gd name="T6" fmla="*/ 18 w 54"/>
                  <a:gd name="T7" fmla="*/ 54 h 76"/>
                  <a:gd name="T8" fmla="*/ 54 w 54"/>
                  <a:gd name="T9" fmla="*/ 19 h 76"/>
                  <a:gd name="T10" fmla="*/ 15 w 54"/>
                  <a:gd name="T11" fmla="*/ 0 h 76"/>
                  <a:gd name="T12" fmla="*/ 7 w 54"/>
                  <a:gd name="T13" fmla="*/ 20 h 76"/>
                  <a:gd name="T14" fmla="*/ 31 w 54"/>
                  <a:gd name="T15" fmla="*/ 14 h 76"/>
                  <a:gd name="T16" fmla="*/ 0 w 54"/>
                  <a:gd name="T17"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6">
                    <a:moveTo>
                      <a:pt x="0" y="76"/>
                    </a:moveTo>
                    <a:cubicBezTo>
                      <a:pt x="11" y="68"/>
                      <a:pt x="25" y="65"/>
                      <a:pt x="38" y="68"/>
                    </a:cubicBezTo>
                    <a:cubicBezTo>
                      <a:pt x="46" y="48"/>
                      <a:pt x="46" y="48"/>
                      <a:pt x="46" y="48"/>
                    </a:cubicBezTo>
                    <a:cubicBezTo>
                      <a:pt x="18" y="54"/>
                      <a:pt x="18" y="54"/>
                      <a:pt x="18" y="54"/>
                    </a:cubicBezTo>
                    <a:cubicBezTo>
                      <a:pt x="54" y="19"/>
                      <a:pt x="54" y="19"/>
                      <a:pt x="54" y="19"/>
                    </a:cubicBezTo>
                    <a:cubicBezTo>
                      <a:pt x="39" y="11"/>
                      <a:pt x="26" y="3"/>
                      <a:pt x="15" y="0"/>
                    </a:cubicBezTo>
                    <a:cubicBezTo>
                      <a:pt x="7" y="20"/>
                      <a:pt x="7" y="20"/>
                      <a:pt x="7" y="20"/>
                    </a:cubicBezTo>
                    <a:cubicBezTo>
                      <a:pt x="17" y="17"/>
                      <a:pt x="26" y="15"/>
                      <a:pt x="31" y="14"/>
                    </a:cubicBezTo>
                    <a:cubicBezTo>
                      <a:pt x="25" y="26"/>
                      <a:pt x="11" y="54"/>
                      <a:pt x="0" y="7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830"/>
              <p:cNvSpPr/>
              <p:nvPr/>
            </p:nvSpPr>
            <p:spPr bwMode="auto">
              <a:xfrm>
                <a:off x="3704" y="2115"/>
                <a:ext cx="326" cy="116"/>
              </a:xfrm>
              <a:custGeom>
                <a:avLst/>
                <a:gdLst>
                  <a:gd name="T0" fmla="*/ 6 w 138"/>
                  <a:gd name="T1" fmla="*/ 48 h 49"/>
                  <a:gd name="T2" fmla="*/ 31 w 138"/>
                  <a:gd name="T3" fmla="*/ 26 h 49"/>
                  <a:gd name="T4" fmla="*/ 78 w 138"/>
                  <a:gd name="T5" fmla="*/ 36 h 49"/>
                  <a:gd name="T6" fmla="*/ 138 w 138"/>
                  <a:gd name="T7" fmla="*/ 5 h 49"/>
                  <a:gd name="T8" fmla="*/ 18 w 138"/>
                  <a:gd name="T9" fmla="*/ 18 h 49"/>
                  <a:gd name="T10" fmla="*/ 0 w 138"/>
                  <a:gd name="T11" fmla="*/ 48 h 49"/>
                  <a:gd name="T12" fmla="*/ 6 w 138"/>
                  <a:gd name="T13" fmla="*/ 48 h 49"/>
                </a:gdLst>
                <a:ahLst/>
                <a:cxnLst>
                  <a:cxn ang="0">
                    <a:pos x="T0" y="T1"/>
                  </a:cxn>
                  <a:cxn ang="0">
                    <a:pos x="T2" y="T3"/>
                  </a:cxn>
                  <a:cxn ang="0">
                    <a:pos x="T4" y="T5"/>
                  </a:cxn>
                  <a:cxn ang="0">
                    <a:pos x="T6" y="T7"/>
                  </a:cxn>
                  <a:cxn ang="0">
                    <a:pos x="T8" y="T9"/>
                  </a:cxn>
                  <a:cxn ang="0">
                    <a:pos x="T10" y="T11"/>
                  </a:cxn>
                  <a:cxn ang="0">
                    <a:pos x="T12" y="T13"/>
                  </a:cxn>
                </a:cxnLst>
                <a:rect l="0" t="0" r="r" b="b"/>
                <a:pathLst>
                  <a:path w="138" h="49">
                    <a:moveTo>
                      <a:pt x="6" y="48"/>
                    </a:moveTo>
                    <a:cubicBezTo>
                      <a:pt x="14" y="39"/>
                      <a:pt x="23" y="31"/>
                      <a:pt x="31" y="26"/>
                    </a:cubicBezTo>
                    <a:cubicBezTo>
                      <a:pt x="52" y="15"/>
                      <a:pt x="72" y="22"/>
                      <a:pt x="78" y="36"/>
                    </a:cubicBezTo>
                    <a:cubicBezTo>
                      <a:pt x="107" y="32"/>
                      <a:pt x="129" y="25"/>
                      <a:pt x="138" y="5"/>
                    </a:cubicBezTo>
                    <a:cubicBezTo>
                      <a:pt x="100" y="18"/>
                      <a:pt x="44" y="0"/>
                      <a:pt x="18" y="18"/>
                    </a:cubicBezTo>
                    <a:cubicBezTo>
                      <a:pt x="15" y="29"/>
                      <a:pt x="8" y="39"/>
                      <a:pt x="0" y="48"/>
                    </a:cubicBezTo>
                    <a:cubicBezTo>
                      <a:pt x="2" y="48"/>
                      <a:pt x="4" y="49"/>
                      <a:pt x="6" y="48"/>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831"/>
              <p:cNvSpPr/>
              <p:nvPr/>
            </p:nvSpPr>
            <p:spPr bwMode="auto">
              <a:xfrm>
                <a:off x="3912" y="1761"/>
                <a:ext cx="47" cy="50"/>
              </a:xfrm>
              <a:custGeom>
                <a:avLst/>
                <a:gdLst>
                  <a:gd name="T0" fmla="*/ 0 w 47"/>
                  <a:gd name="T1" fmla="*/ 0 h 50"/>
                  <a:gd name="T2" fmla="*/ 40 w 47"/>
                  <a:gd name="T3" fmla="*/ 50 h 50"/>
                  <a:gd name="T4" fmla="*/ 47 w 47"/>
                  <a:gd name="T5" fmla="*/ 43 h 50"/>
                  <a:gd name="T6" fmla="*/ 12 w 47"/>
                  <a:gd name="T7" fmla="*/ 0 h 50"/>
                  <a:gd name="T8" fmla="*/ 0 w 47"/>
                  <a:gd name="T9" fmla="*/ 0 h 50"/>
                </a:gdLst>
                <a:ahLst/>
                <a:cxnLst>
                  <a:cxn ang="0">
                    <a:pos x="T0" y="T1"/>
                  </a:cxn>
                  <a:cxn ang="0">
                    <a:pos x="T2" y="T3"/>
                  </a:cxn>
                  <a:cxn ang="0">
                    <a:pos x="T4" y="T5"/>
                  </a:cxn>
                  <a:cxn ang="0">
                    <a:pos x="T6" y="T7"/>
                  </a:cxn>
                  <a:cxn ang="0">
                    <a:pos x="T8" y="T9"/>
                  </a:cxn>
                </a:cxnLst>
                <a:rect l="0" t="0" r="r" b="b"/>
                <a:pathLst>
                  <a:path w="47" h="50">
                    <a:moveTo>
                      <a:pt x="0" y="0"/>
                    </a:moveTo>
                    <a:lnTo>
                      <a:pt x="40" y="50"/>
                    </a:lnTo>
                    <a:lnTo>
                      <a:pt x="47" y="43"/>
                    </a:lnTo>
                    <a:lnTo>
                      <a:pt x="12" y="0"/>
                    </a:lnTo>
                    <a:lnTo>
                      <a:pt x="0"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832"/>
              <p:cNvSpPr/>
              <p:nvPr/>
            </p:nvSpPr>
            <p:spPr bwMode="auto">
              <a:xfrm>
                <a:off x="3886" y="2718"/>
                <a:ext cx="123" cy="76"/>
              </a:xfrm>
              <a:custGeom>
                <a:avLst/>
                <a:gdLst>
                  <a:gd name="T0" fmla="*/ 45 w 52"/>
                  <a:gd name="T1" fmla="*/ 10 h 32"/>
                  <a:gd name="T2" fmla="*/ 41 w 52"/>
                  <a:gd name="T3" fmla="*/ 21 h 32"/>
                  <a:gd name="T4" fmla="*/ 22 w 52"/>
                  <a:gd name="T5" fmla="*/ 13 h 32"/>
                  <a:gd name="T6" fmla="*/ 26 w 52"/>
                  <a:gd name="T7" fmla="*/ 1 h 32"/>
                  <a:gd name="T8" fmla="*/ 0 w 52"/>
                  <a:gd name="T9" fmla="*/ 15 h 32"/>
                  <a:gd name="T10" fmla="*/ 13 w 52"/>
                  <a:gd name="T11" fmla="*/ 30 h 32"/>
                  <a:gd name="T12" fmla="*/ 51 w 52"/>
                  <a:gd name="T13" fmla="*/ 32 h 32"/>
                  <a:gd name="T14" fmla="*/ 45 w 52"/>
                  <a:gd name="T15" fmla="*/ 10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32">
                    <a:moveTo>
                      <a:pt x="45" y="10"/>
                    </a:moveTo>
                    <a:cubicBezTo>
                      <a:pt x="41" y="21"/>
                      <a:pt x="41" y="21"/>
                      <a:pt x="41" y="21"/>
                    </a:cubicBezTo>
                    <a:cubicBezTo>
                      <a:pt x="22" y="13"/>
                      <a:pt x="22" y="13"/>
                      <a:pt x="22" y="13"/>
                    </a:cubicBezTo>
                    <a:cubicBezTo>
                      <a:pt x="26" y="1"/>
                      <a:pt x="26" y="1"/>
                      <a:pt x="26" y="1"/>
                    </a:cubicBezTo>
                    <a:cubicBezTo>
                      <a:pt x="16" y="0"/>
                      <a:pt x="6" y="5"/>
                      <a:pt x="0" y="15"/>
                    </a:cubicBezTo>
                    <a:cubicBezTo>
                      <a:pt x="4" y="20"/>
                      <a:pt x="8" y="25"/>
                      <a:pt x="13" y="30"/>
                    </a:cubicBezTo>
                    <a:cubicBezTo>
                      <a:pt x="26" y="29"/>
                      <a:pt x="39" y="30"/>
                      <a:pt x="51" y="32"/>
                    </a:cubicBezTo>
                    <a:cubicBezTo>
                      <a:pt x="52" y="23"/>
                      <a:pt x="50" y="16"/>
                      <a:pt x="45" y="1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833"/>
              <p:cNvSpPr/>
              <p:nvPr/>
            </p:nvSpPr>
            <p:spPr bwMode="auto">
              <a:xfrm>
                <a:off x="3903" y="1761"/>
                <a:ext cx="49" cy="83"/>
              </a:xfrm>
              <a:custGeom>
                <a:avLst/>
                <a:gdLst>
                  <a:gd name="T0" fmla="*/ 21 w 21"/>
                  <a:gd name="T1" fmla="*/ 22 h 35"/>
                  <a:gd name="T2" fmla="*/ 3 w 21"/>
                  <a:gd name="T3" fmla="*/ 0 h 35"/>
                  <a:gd name="T4" fmla="*/ 0 w 21"/>
                  <a:gd name="T5" fmla="*/ 0 h 35"/>
                  <a:gd name="T6" fmla="*/ 12 w 21"/>
                  <a:gd name="T7" fmla="*/ 19 h 35"/>
                  <a:gd name="T8" fmla="*/ 10 w 21"/>
                  <a:gd name="T9" fmla="*/ 35 h 35"/>
                  <a:gd name="T10" fmla="*/ 21 w 21"/>
                  <a:gd name="T11" fmla="*/ 22 h 35"/>
                </a:gdLst>
                <a:ahLst/>
                <a:cxnLst>
                  <a:cxn ang="0">
                    <a:pos x="T0" y="T1"/>
                  </a:cxn>
                  <a:cxn ang="0">
                    <a:pos x="T2" y="T3"/>
                  </a:cxn>
                  <a:cxn ang="0">
                    <a:pos x="T4" y="T5"/>
                  </a:cxn>
                  <a:cxn ang="0">
                    <a:pos x="T6" y="T7"/>
                  </a:cxn>
                  <a:cxn ang="0">
                    <a:pos x="T8" y="T9"/>
                  </a:cxn>
                  <a:cxn ang="0">
                    <a:pos x="T10" y="T11"/>
                  </a:cxn>
                </a:cxnLst>
                <a:rect l="0" t="0" r="r" b="b"/>
                <a:pathLst>
                  <a:path w="21" h="35">
                    <a:moveTo>
                      <a:pt x="21" y="22"/>
                    </a:moveTo>
                    <a:cubicBezTo>
                      <a:pt x="3" y="0"/>
                      <a:pt x="3" y="0"/>
                      <a:pt x="3" y="0"/>
                    </a:cubicBezTo>
                    <a:cubicBezTo>
                      <a:pt x="0" y="0"/>
                      <a:pt x="0" y="0"/>
                      <a:pt x="0" y="0"/>
                    </a:cubicBezTo>
                    <a:cubicBezTo>
                      <a:pt x="7" y="8"/>
                      <a:pt x="12" y="15"/>
                      <a:pt x="12" y="19"/>
                    </a:cubicBezTo>
                    <a:cubicBezTo>
                      <a:pt x="12" y="25"/>
                      <a:pt x="11" y="30"/>
                      <a:pt x="10" y="35"/>
                    </a:cubicBezTo>
                    <a:cubicBezTo>
                      <a:pt x="13" y="31"/>
                      <a:pt x="17" y="26"/>
                      <a:pt x="21" y="22"/>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834"/>
              <p:cNvSpPr/>
              <p:nvPr/>
            </p:nvSpPr>
            <p:spPr bwMode="auto">
              <a:xfrm>
                <a:off x="3806" y="2272"/>
                <a:ext cx="165" cy="173"/>
              </a:xfrm>
              <a:custGeom>
                <a:avLst/>
                <a:gdLst>
                  <a:gd name="T0" fmla="*/ 37 w 70"/>
                  <a:gd name="T1" fmla="*/ 17 h 73"/>
                  <a:gd name="T2" fmla="*/ 16 w 70"/>
                  <a:gd name="T3" fmla="*/ 59 h 73"/>
                  <a:gd name="T4" fmla="*/ 64 w 70"/>
                  <a:gd name="T5" fmla="*/ 73 h 73"/>
                  <a:gd name="T6" fmla="*/ 70 w 70"/>
                  <a:gd name="T7" fmla="*/ 67 h 73"/>
                  <a:gd name="T8" fmla="*/ 55 w 70"/>
                  <a:gd name="T9" fmla="*/ 29 h 73"/>
                  <a:gd name="T10" fmla="*/ 57 w 70"/>
                  <a:gd name="T11" fmla="*/ 24 h 73"/>
                  <a:gd name="T12" fmla="*/ 30 w 70"/>
                  <a:gd name="T13" fmla="*/ 0 h 73"/>
                  <a:gd name="T14" fmla="*/ 26 w 70"/>
                  <a:gd name="T15" fmla="*/ 5 h 73"/>
                  <a:gd name="T16" fmla="*/ 0 w 70"/>
                  <a:gd name="T17" fmla="*/ 18 h 73"/>
                  <a:gd name="T18" fmla="*/ 7 w 70"/>
                  <a:gd name="T19" fmla="*/ 26 h 73"/>
                  <a:gd name="T20" fmla="*/ 37 w 70"/>
                  <a:gd name="T21" fmla="*/ 1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73">
                    <a:moveTo>
                      <a:pt x="37" y="17"/>
                    </a:moveTo>
                    <a:cubicBezTo>
                      <a:pt x="32" y="26"/>
                      <a:pt x="24" y="41"/>
                      <a:pt x="16" y="59"/>
                    </a:cubicBezTo>
                    <a:cubicBezTo>
                      <a:pt x="32" y="58"/>
                      <a:pt x="47" y="66"/>
                      <a:pt x="64" y="73"/>
                    </a:cubicBezTo>
                    <a:cubicBezTo>
                      <a:pt x="67" y="71"/>
                      <a:pt x="69" y="69"/>
                      <a:pt x="70" y="67"/>
                    </a:cubicBezTo>
                    <a:cubicBezTo>
                      <a:pt x="56" y="63"/>
                      <a:pt x="50" y="44"/>
                      <a:pt x="55" y="29"/>
                    </a:cubicBezTo>
                    <a:cubicBezTo>
                      <a:pt x="55" y="27"/>
                      <a:pt x="56" y="26"/>
                      <a:pt x="57" y="24"/>
                    </a:cubicBezTo>
                    <a:cubicBezTo>
                      <a:pt x="45" y="16"/>
                      <a:pt x="35" y="7"/>
                      <a:pt x="30" y="0"/>
                    </a:cubicBezTo>
                    <a:cubicBezTo>
                      <a:pt x="29" y="2"/>
                      <a:pt x="27" y="3"/>
                      <a:pt x="26" y="5"/>
                    </a:cubicBezTo>
                    <a:cubicBezTo>
                      <a:pt x="21" y="10"/>
                      <a:pt x="12" y="14"/>
                      <a:pt x="0" y="18"/>
                    </a:cubicBezTo>
                    <a:cubicBezTo>
                      <a:pt x="2" y="20"/>
                      <a:pt x="5" y="23"/>
                      <a:pt x="7" y="26"/>
                    </a:cubicBezTo>
                    <a:cubicBezTo>
                      <a:pt x="19" y="22"/>
                      <a:pt x="29" y="19"/>
                      <a:pt x="37" y="17"/>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835"/>
              <p:cNvSpPr/>
              <p:nvPr/>
            </p:nvSpPr>
            <p:spPr bwMode="auto">
              <a:xfrm>
                <a:off x="3420" y="1393"/>
                <a:ext cx="502" cy="373"/>
              </a:xfrm>
              <a:custGeom>
                <a:avLst/>
                <a:gdLst>
                  <a:gd name="T0" fmla="*/ 186 w 212"/>
                  <a:gd name="T1" fmla="*/ 34 h 157"/>
                  <a:gd name="T2" fmla="*/ 149 w 212"/>
                  <a:gd name="T3" fmla="*/ 81 h 157"/>
                  <a:gd name="T4" fmla="*/ 48 w 212"/>
                  <a:gd name="T5" fmla="*/ 99 h 157"/>
                  <a:gd name="T6" fmla="*/ 0 w 212"/>
                  <a:gd name="T7" fmla="*/ 149 h 157"/>
                  <a:gd name="T8" fmla="*/ 16 w 212"/>
                  <a:gd name="T9" fmla="*/ 157 h 157"/>
                  <a:gd name="T10" fmla="*/ 173 w 212"/>
                  <a:gd name="T11" fmla="*/ 86 h 157"/>
                  <a:gd name="T12" fmla="*/ 203 w 212"/>
                  <a:gd name="T13" fmla="*/ 25 h 157"/>
                  <a:gd name="T14" fmla="*/ 148 w 212"/>
                  <a:gd name="T15" fmla="*/ 10 h 157"/>
                  <a:gd name="T16" fmla="*/ 186 w 212"/>
                  <a:gd name="T17" fmla="*/ 3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157">
                    <a:moveTo>
                      <a:pt x="186" y="34"/>
                    </a:moveTo>
                    <a:cubicBezTo>
                      <a:pt x="191" y="55"/>
                      <a:pt x="184" y="72"/>
                      <a:pt x="149" y="81"/>
                    </a:cubicBezTo>
                    <a:cubicBezTo>
                      <a:pt x="124" y="87"/>
                      <a:pt x="94" y="78"/>
                      <a:pt x="48" y="99"/>
                    </a:cubicBezTo>
                    <a:cubicBezTo>
                      <a:pt x="30" y="107"/>
                      <a:pt x="10" y="123"/>
                      <a:pt x="0" y="149"/>
                    </a:cubicBezTo>
                    <a:cubicBezTo>
                      <a:pt x="6" y="151"/>
                      <a:pt x="11" y="154"/>
                      <a:pt x="16" y="157"/>
                    </a:cubicBezTo>
                    <a:cubicBezTo>
                      <a:pt x="40" y="74"/>
                      <a:pt x="140" y="104"/>
                      <a:pt x="173" y="86"/>
                    </a:cubicBezTo>
                    <a:cubicBezTo>
                      <a:pt x="205" y="75"/>
                      <a:pt x="212" y="46"/>
                      <a:pt x="203" y="25"/>
                    </a:cubicBezTo>
                    <a:cubicBezTo>
                      <a:pt x="191" y="0"/>
                      <a:pt x="162" y="1"/>
                      <a:pt x="148" y="10"/>
                    </a:cubicBezTo>
                    <a:cubicBezTo>
                      <a:pt x="163" y="5"/>
                      <a:pt x="183" y="17"/>
                      <a:pt x="186" y="34"/>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836"/>
              <p:cNvSpPr/>
              <p:nvPr/>
            </p:nvSpPr>
            <p:spPr bwMode="auto">
              <a:xfrm>
                <a:off x="3522" y="1643"/>
                <a:ext cx="397" cy="303"/>
              </a:xfrm>
              <a:custGeom>
                <a:avLst/>
                <a:gdLst>
                  <a:gd name="T0" fmla="*/ 68 w 168"/>
                  <a:gd name="T1" fmla="*/ 12 h 128"/>
                  <a:gd name="T2" fmla="*/ 115 w 168"/>
                  <a:gd name="T3" fmla="*/ 35 h 128"/>
                  <a:gd name="T4" fmla="*/ 152 w 168"/>
                  <a:gd name="T5" fmla="*/ 72 h 128"/>
                  <a:gd name="T6" fmla="*/ 115 w 168"/>
                  <a:gd name="T7" fmla="*/ 128 h 128"/>
                  <a:gd name="T8" fmla="*/ 134 w 168"/>
                  <a:gd name="T9" fmla="*/ 127 h 128"/>
                  <a:gd name="T10" fmla="*/ 168 w 168"/>
                  <a:gd name="T11" fmla="*/ 71 h 128"/>
                  <a:gd name="T12" fmla="*/ 128 w 168"/>
                  <a:gd name="T13" fmla="*/ 29 h 128"/>
                  <a:gd name="T14" fmla="*/ 69 w 168"/>
                  <a:gd name="T15" fmla="*/ 4 h 128"/>
                  <a:gd name="T16" fmla="*/ 0 w 168"/>
                  <a:gd name="T17" fmla="*/ 73 h 128"/>
                  <a:gd name="T18" fmla="*/ 6 w 168"/>
                  <a:gd name="T19" fmla="*/ 79 h 128"/>
                  <a:gd name="T20" fmla="*/ 68 w 168"/>
                  <a:gd name="T21" fmla="*/ 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8" h="128">
                    <a:moveTo>
                      <a:pt x="68" y="12"/>
                    </a:moveTo>
                    <a:cubicBezTo>
                      <a:pt x="80" y="9"/>
                      <a:pt x="97" y="21"/>
                      <a:pt x="115" y="35"/>
                    </a:cubicBezTo>
                    <a:cubicBezTo>
                      <a:pt x="133" y="49"/>
                      <a:pt x="152" y="63"/>
                      <a:pt x="152" y="72"/>
                    </a:cubicBezTo>
                    <a:cubicBezTo>
                      <a:pt x="151" y="89"/>
                      <a:pt x="138" y="99"/>
                      <a:pt x="115" y="128"/>
                    </a:cubicBezTo>
                    <a:cubicBezTo>
                      <a:pt x="121" y="127"/>
                      <a:pt x="128" y="127"/>
                      <a:pt x="134" y="127"/>
                    </a:cubicBezTo>
                    <a:cubicBezTo>
                      <a:pt x="157" y="100"/>
                      <a:pt x="168" y="93"/>
                      <a:pt x="168" y="71"/>
                    </a:cubicBezTo>
                    <a:cubicBezTo>
                      <a:pt x="168" y="61"/>
                      <a:pt x="150" y="44"/>
                      <a:pt x="128" y="29"/>
                    </a:cubicBezTo>
                    <a:cubicBezTo>
                      <a:pt x="107" y="14"/>
                      <a:pt x="83" y="0"/>
                      <a:pt x="69" y="4"/>
                    </a:cubicBezTo>
                    <a:cubicBezTo>
                      <a:pt x="57" y="7"/>
                      <a:pt x="26" y="40"/>
                      <a:pt x="0" y="73"/>
                    </a:cubicBezTo>
                    <a:cubicBezTo>
                      <a:pt x="2" y="75"/>
                      <a:pt x="4" y="77"/>
                      <a:pt x="6" y="79"/>
                    </a:cubicBezTo>
                    <a:cubicBezTo>
                      <a:pt x="29" y="48"/>
                      <a:pt x="57" y="15"/>
                      <a:pt x="68" y="12"/>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837"/>
              <p:cNvSpPr/>
              <p:nvPr/>
            </p:nvSpPr>
            <p:spPr bwMode="auto">
              <a:xfrm>
                <a:off x="3862" y="2675"/>
                <a:ext cx="100" cy="71"/>
              </a:xfrm>
              <a:custGeom>
                <a:avLst/>
                <a:gdLst>
                  <a:gd name="T0" fmla="*/ 38 w 42"/>
                  <a:gd name="T1" fmla="*/ 15 h 30"/>
                  <a:gd name="T2" fmla="*/ 42 w 42"/>
                  <a:gd name="T3" fmla="*/ 3 h 30"/>
                  <a:gd name="T4" fmla="*/ 0 w 42"/>
                  <a:gd name="T5" fmla="*/ 21 h 30"/>
                  <a:gd name="T6" fmla="*/ 7 w 42"/>
                  <a:gd name="T7" fmla="*/ 30 h 30"/>
                  <a:gd name="T8" fmla="*/ 38 w 42"/>
                  <a:gd name="T9" fmla="*/ 15 h 30"/>
                </a:gdLst>
                <a:ahLst/>
                <a:cxnLst>
                  <a:cxn ang="0">
                    <a:pos x="T0" y="T1"/>
                  </a:cxn>
                  <a:cxn ang="0">
                    <a:pos x="T2" y="T3"/>
                  </a:cxn>
                  <a:cxn ang="0">
                    <a:pos x="T4" y="T5"/>
                  </a:cxn>
                  <a:cxn ang="0">
                    <a:pos x="T6" y="T7"/>
                  </a:cxn>
                  <a:cxn ang="0">
                    <a:pos x="T8" y="T9"/>
                  </a:cxn>
                </a:cxnLst>
                <a:rect l="0" t="0" r="r" b="b"/>
                <a:pathLst>
                  <a:path w="42" h="30">
                    <a:moveTo>
                      <a:pt x="38" y="15"/>
                    </a:moveTo>
                    <a:cubicBezTo>
                      <a:pt x="42" y="3"/>
                      <a:pt x="42" y="3"/>
                      <a:pt x="42" y="3"/>
                    </a:cubicBezTo>
                    <a:cubicBezTo>
                      <a:pt x="27" y="0"/>
                      <a:pt x="10" y="5"/>
                      <a:pt x="0" y="21"/>
                    </a:cubicBezTo>
                    <a:cubicBezTo>
                      <a:pt x="2" y="24"/>
                      <a:pt x="5" y="27"/>
                      <a:pt x="7" y="30"/>
                    </a:cubicBezTo>
                    <a:cubicBezTo>
                      <a:pt x="14" y="18"/>
                      <a:pt x="26" y="14"/>
                      <a:pt x="38" y="15"/>
                    </a:cubicBez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838"/>
              <p:cNvSpPr/>
              <p:nvPr/>
            </p:nvSpPr>
            <p:spPr bwMode="auto">
              <a:xfrm>
                <a:off x="3673" y="1415"/>
                <a:ext cx="185" cy="168"/>
              </a:xfrm>
              <a:custGeom>
                <a:avLst/>
                <a:gdLst>
                  <a:gd name="T0" fmla="*/ 0 w 78"/>
                  <a:gd name="T1" fmla="*/ 71 h 71"/>
                  <a:gd name="T2" fmla="*/ 33 w 78"/>
                  <a:gd name="T3" fmla="*/ 68 h 71"/>
                  <a:gd name="T4" fmla="*/ 75 w 78"/>
                  <a:gd name="T5" fmla="*/ 28 h 71"/>
                  <a:gd name="T6" fmla="*/ 37 w 78"/>
                  <a:gd name="T7" fmla="*/ 8 h 71"/>
                  <a:gd name="T8" fmla="*/ 33 w 78"/>
                  <a:gd name="T9" fmla="*/ 36 h 71"/>
                  <a:gd name="T10" fmla="*/ 57 w 78"/>
                  <a:gd name="T11" fmla="*/ 27 h 71"/>
                  <a:gd name="T12" fmla="*/ 17 w 78"/>
                  <a:gd name="T13" fmla="*/ 59 h 71"/>
                  <a:gd name="T14" fmla="*/ 0 w 78"/>
                  <a:gd name="T15" fmla="*/ 71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 h="71">
                    <a:moveTo>
                      <a:pt x="0" y="71"/>
                    </a:moveTo>
                    <a:cubicBezTo>
                      <a:pt x="12" y="70"/>
                      <a:pt x="23" y="70"/>
                      <a:pt x="33" y="68"/>
                    </a:cubicBezTo>
                    <a:cubicBezTo>
                      <a:pt x="60" y="63"/>
                      <a:pt x="78" y="49"/>
                      <a:pt x="75" y="28"/>
                    </a:cubicBezTo>
                    <a:cubicBezTo>
                      <a:pt x="73" y="10"/>
                      <a:pt x="52" y="0"/>
                      <a:pt x="37" y="8"/>
                    </a:cubicBezTo>
                    <a:cubicBezTo>
                      <a:pt x="26" y="13"/>
                      <a:pt x="24" y="29"/>
                      <a:pt x="33" y="36"/>
                    </a:cubicBezTo>
                    <a:cubicBezTo>
                      <a:pt x="38" y="41"/>
                      <a:pt x="50" y="36"/>
                      <a:pt x="57" y="27"/>
                    </a:cubicBezTo>
                    <a:cubicBezTo>
                      <a:pt x="67" y="54"/>
                      <a:pt x="32" y="66"/>
                      <a:pt x="17" y="59"/>
                    </a:cubicBezTo>
                    <a:cubicBezTo>
                      <a:pt x="13" y="63"/>
                      <a:pt x="7" y="68"/>
                      <a:pt x="0" y="71"/>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839"/>
              <p:cNvSpPr/>
              <p:nvPr/>
            </p:nvSpPr>
            <p:spPr bwMode="auto">
              <a:xfrm>
                <a:off x="3851" y="2511"/>
                <a:ext cx="54" cy="60"/>
              </a:xfrm>
              <a:custGeom>
                <a:avLst/>
                <a:gdLst>
                  <a:gd name="T0" fmla="*/ 23 w 23"/>
                  <a:gd name="T1" fmla="*/ 0 h 25"/>
                  <a:gd name="T2" fmla="*/ 9 w 23"/>
                  <a:gd name="T3" fmla="*/ 2 h 25"/>
                  <a:gd name="T4" fmla="*/ 0 w 23"/>
                  <a:gd name="T5" fmla="*/ 25 h 25"/>
                  <a:gd name="T6" fmla="*/ 14 w 23"/>
                  <a:gd name="T7" fmla="*/ 21 h 25"/>
                  <a:gd name="T8" fmla="*/ 23 w 23"/>
                  <a:gd name="T9" fmla="*/ 0 h 25"/>
                </a:gdLst>
                <a:ahLst/>
                <a:cxnLst>
                  <a:cxn ang="0">
                    <a:pos x="T0" y="T1"/>
                  </a:cxn>
                  <a:cxn ang="0">
                    <a:pos x="T2" y="T3"/>
                  </a:cxn>
                  <a:cxn ang="0">
                    <a:pos x="T4" y="T5"/>
                  </a:cxn>
                  <a:cxn ang="0">
                    <a:pos x="T6" y="T7"/>
                  </a:cxn>
                  <a:cxn ang="0">
                    <a:pos x="T8" y="T9"/>
                  </a:cxn>
                </a:cxnLst>
                <a:rect l="0" t="0" r="r" b="b"/>
                <a:pathLst>
                  <a:path w="23" h="25">
                    <a:moveTo>
                      <a:pt x="23" y="0"/>
                    </a:moveTo>
                    <a:cubicBezTo>
                      <a:pt x="18" y="1"/>
                      <a:pt x="14" y="1"/>
                      <a:pt x="9" y="2"/>
                    </a:cubicBezTo>
                    <a:cubicBezTo>
                      <a:pt x="0" y="25"/>
                      <a:pt x="0" y="25"/>
                      <a:pt x="0" y="25"/>
                    </a:cubicBezTo>
                    <a:cubicBezTo>
                      <a:pt x="5" y="24"/>
                      <a:pt x="10" y="23"/>
                      <a:pt x="14" y="21"/>
                    </a:cubicBezTo>
                    <a:lnTo>
                      <a:pt x="23"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840"/>
              <p:cNvSpPr/>
              <p:nvPr/>
            </p:nvSpPr>
            <p:spPr bwMode="auto">
              <a:xfrm>
                <a:off x="3820" y="2426"/>
                <a:ext cx="125" cy="47"/>
              </a:xfrm>
              <a:custGeom>
                <a:avLst/>
                <a:gdLst>
                  <a:gd name="T0" fmla="*/ 0 w 53"/>
                  <a:gd name="T1" fmla="*/ 15 h 20"/>
                  <a:gd name="T2" fmla="*/ 29 w 53"/>
                  <a:gd name="T3" fmla="*/ 20 h 20"/>
                  <a:gd name="T4" fmla="*/ 53 w 53"/>
                  <a:gd name="T5" fmla="*/ 12 h 20"/>
                  <a:gd name="T6" fmla="*/ 6 w 53"/>
                  <a:gd name="T7" fmla="*/ 2 h 20"/>
                  <a:gd name="T8" fmla="*/ 0 w 53"/>
                  <a:gd name="T9" fmla="*/ 15 h 20"/>
                </a:gdLst>
                <a:ahLst/>
                <a:cxnLst>
                  <a:cxn ang="0">
                    <a:pos x="T0" y="T1"/>
                  </a:cxn>
                  <a:cxn ang="0">
                    <a:pos x="T2" y="T3"/>
                  </a:cxn>
                  <a:cxn ang="0">
                    <a:pos x="T4" y="T5"/>
                  </a:cxn>
                  <a:cxn ang="0">
                    <a:pos x="T6" y="T7"/>
                  </a:cxn>
                  <a:cxn ang="0">
                    <a:pos x="T8" y="T9"/>
                  </a:cxn>
                </a:cxnLst>
                <a:rect l="0" t="0" r="r" b="b"/>
                <a:pathLst>
                  <a:path w="53" h="20">
                    <a:moveTo>
                      <a:pt x="0" y="15"/>
                    </a:moveTo>
                    <a:cubicBezTo>
                      <a:pt x="11" y="14"/>
                      <a:pt x="20" y="16"/>
                      <a:pt x="29" y="20"/>
                    </a:cubicBezTo>
                    <a:cubicBezTo>
                      <a:pt x="39" y="18"/>
                      <a:pt x="47" y="15"/>
                      <a:pt x="53" y="12"/>
                    </a:cubicBezTo>
                    <a:cubicBezTo>
                      <a:pt x="38" y="6"/>
                      <a:pt x="23" y="0"/>
                      <a:pt x="6" y="2"/>
                    </a:cubicBezTo>
                    <a:cubicBezTo>
                      <a:pt x="4" y="6"/>
                      <a:pt x="2" y="11"/>
                      <a:pt x="0" y="15"/>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841"/>
              <p:cNvSpPr/>
              <p:nvPr/>
            </p:nvSpPr>
            <p:spPr bwMode="auto">
              <a:xfrm>
                <a:off x="3756" y="2563"/>
                <a:ext cx="173" cy="152"/>
              </a:xfrm>
              <a:custGeom>
                <a:avLst/>
                <a:gdLst>
                  <a:gd name="T0" fmla="*/ 0 w 73"/>
                  <a:gd name="T1" fmla="*/ 20 h 64"/>
                  <a:gd name="T2" fmla="*/ 5 w 73"/>
                  <a:gd name="T3" fmla="*/ 25 h 64"/>
                  <a:gd name="T4" fmla="*/ 55 w 73"/>
                  <a:gd name="T5" fmla="*/ 15 h 64"/>
                  <a:gd name="T6" fmla="*/ 34 w 73"/>
                  <a:gd name="T7" fmla="*/ 56 h 64"/>
                  <a:gd name="T8" fmla="*/ 41 w 73"/>
                  <a:gd name="T9" fmla="*/ 64 h 64"/>
                  <a:gd name="T10" fmla="*/ 73 w 73"/>
                  <a:gd name="T11" fmla="*/ 0 h 64"/>
                  <a:gd name="T12" fmla="*/ 0 w 73"/>
                  <a:gd name="T13" fmla="*/ 20 h 64"/>
                </a:gdLst>
                <a:ahLst/>
                <a:cxnLst>
                  <a:cxn ang="0">
                    <a:pos x="T0" y="T1"/>
                  </a:cxn>
                  <a:cxn ang="0">
                    <a:pos x="T2" y="T3"/>
                  </a:cxn>
                  <a:cxn ang="0">
                    <a:pos x="T4" y="T5"/>
                  </a:cxn>
                  <a:cxn ang="0">
                    <a:pos x="T6" y="T7"/>
                  </a:cxn>
                  <a:cxn ang="0">
                    <a:pos x="T8" y="T9"/>
                  </a:cxn>
                  <a:cxn ang="0">
                    <a:pos x="T10" y="T11"/>
                  </a:cxn>
                  <a:cxn ang="0">
                    <a:pos x="T12" y="T13"/>
                  </a:cxn>
                </a:cxnLst>
                <a:rect l="0" t="0" r="r" b="b"/>
                <a:pathLst>
                  <a:path w="73" h="64">
                    <a:moveTo>
                      <a:pt x="0" y="20"/>
                    </a:moveTo>
                    <a:cubicBezTo>
                      <a:pt x="1" y="21"/>
                      <a:pt x="3" y="23"/>
                      <a:pt x="5" y="25"/>
                    </a:cubicBezTo>
                    <a:cubicBezTo>
                      <a:pt x="24" y="21"/>
                      <a:pt x="46" y="16"/>
                      <a:pt x="55" y="15"/>
                    </a:cubicBezTo>
                    <a:cubicBezTo>
                      <a:pt x="51" y="24"/>
                      <a:pt x="42" y="40"/>
                      <a:pt x="34" y="56"/>
                    </a:cubicBezTo>
                    <a:cubicBezTo>
                      <a:pt x="36" y="59"/>
                      <a:pt x="39" y="61"/>
                      <a:pt x="41" y="64"/>
                    </a:cubicBezTo>
                    <a:cubicBezTo>
                      <a:pt x="52" y="41"/>
                      <a:pt x="67" y="12"/>
                      <a:pt x="73" y="0"/>
                    </a:cubicBezTo>
                    <a:cubicBezTo>
                      <a:pt x="59" y="2"/>
                      <a:pt x="27" y="12"/>
                      <a:pt x="0" y="20"/>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842"/>
              <p:cNvSpPr>
                <a:spLocks noEditPoints="1"/>
              </p:cNvSpPr>
              <p:nvPr/>
            </p:nvSpPr>
            <p:spPr bwMode="auto">
              <a:xfrm>
                <a:off x="3652" y="2150"/>
                <a:ext cx="265" cy="186"/>
              </a:xfrm>
              <a:custGeom>
                <a:avLst/>
                <a:gdLst>
                  <a:gd name="T0" fmla="*/ 0 w 112"/>
                  <a:gd name="T1" fmla="*/ 78 h 78"/>
                  <a:gd name="T2" fmla="*/ 86 w 112"/>
                  <a:gd name="T3" fmla="*/ 55 h 78"/>
                  <a:gd name="T4" fmla="*/ 56 w 112"/>
                  <a:gd name="T5" fmla="*/ 16 h 78"/>
                  <a:gd name="T6" fmla="*/ 0 w 112"/>
                  <a:gd name="T7" fmla="*/ 78 h 78"/>
                  <a:gd name="T8" fmla="*/ 53 w 112"/>
                  <a:gd name="T9" fmla="*/ 31 h 78"/>
                  <a:gd name="T10" fmla="*/ 80 w 112"/>
                  <a:gd name="T11" fmla="*/ 27 h 78"/>
                  <a:gd name="T12" fmla="*/ 79 w 112"/>
                  <a:gd name="T13" fmla="*/ 47 h 78"/>
                  <a:gd name="T14" fmla="*/ 51 w 112"/>
                  <a:gd name="T15" fmla="*/ 51 h 78"/>
                  <a:gd name="T16" fmla="*/ 53 w 112"/>
                  <a:gd name="T17" fmla="*/ 3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78">
                    <a:moveTo>
                      <a:pt x="0" y="78"/>
                    </a:moveTo>
                    <a:cubicBezTo>
                      <a:pt x="27" y="70"/>
                      <a:pt x="73" y="69"/>
                      <a:pt x="86" y="55"/>
                    </a:cubicBezTo>
                    <a:cubicBezTo>
                      <a:pt x="112" y="26"/>
                      <a:pt x="86" y="0"/>
                      <a:pt x="56" y="16"/>
                    </a:cubicBezTo>
                    <a:cubicBezTo>
                      <a:pt x="35" y="28"/>
                      <a:pt x="16" y="64"/>
                      <a:pt x="0" y="78"/>
                    </a:cubicBezTo>
                    <a:close/>
                    <a:moveTo>
                      <a:pt x="53" y="31"/>
                    </a:moveTo>
                    <a:cubicBezTo>
                      <a:pt x="60" y="25"/>
                      <a:pt x="74" y="23"/>
                      <a:pt x="80" y="27"/>
                    </a:cubicBezTo>
                    <a:cubicBezTo>
                      <a:pt x="87" y="30"/>
                      <a:pt x="86" y="41"/>
                      <a:pt x="79" y="47"/>
                    </a:cubicBezTo>
                    <a:cubicBezTo>
                      <a:pt x="71" y="53"/>
                      <a:pt x="58" y="55"/>
                      <a:pt x="51" y="51"/>
                    </a:cubicBezTo>
                    <a:cubicBezTo>
                      <a:pt x="44" y="47"/>
                      <a:pt x="45" y="37"/>
                      <a:pt x="53" y="31"/>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843"/>
              <p:cNvSpPr/>
              <p:nvPr/>
            </p:nvSpPr>
            <p:spPr bwMode="auto">
              <a:xfrm>
                <a:off x="3808" y="2516"/>
                <a:ext cx="54" cy="66"/>
              </a:xfrm>
              <a:custGeom>
                <a:avLst/>
                <a:gdLst>
                  <a:gd name="T0" fmla="*/ 23 w 23"/>
                  <a:gd name="T1" fmla="*/ 0 h 28"/>
                  <a:gd name="T2" fmla="*/ 11 w 23"/>
                  <a:gd name="T3" fmla="*/ 0 h 28"/>
                  <a:gd name="T4" fmla="*/ 0 w 23"/>
                  <a:gd name="T5" fmla="*/ 28 h 28"/>
                  <a:gd name="T6" fmla="*/ 14 w 23"/>
                  <a:gd name="T7" fmla="*/ 25 h 28"/>
                  <a:gd name="T8" fmla="*/ 23 w 23"/>
                  <a:gd name="T9" fmla="*/ 0 h 28"/>
                </a:gdLst>
                <a:ahLst/>
                <a:cxnLst>
                  <a:cxn ang="0">
                    <a:pos x="T0" y="T1"/>
                  </a:cxn>
                  <a:cxn ang="0">
                    <a:pos x="T2" y="T3"/>
                  </a:cxn>
                  <a:cxn ang="0">
                    <a:pos x="T4" y="T5"/>
                  </a:cxn>
                  <a:cxn ang="0">
                    <a:pos x="T6" y="T7"/>
                  </a:cxn>
                  <a:cxn ang="0">
                    <a:pos x="T8" y="T9"/>
                  </a:cxn>
                </a:cxnLst>
                <a:rect l="0" t="0" r="r" b="b"/>
                <a:pathLst>
                  <a:path w="23" h="28">
                    <a:moveTo>
                      <a:pt x="23" y="0"/>
                    </a:moveTo>
                    <a:cubicBezTo>
                      <a:pt x="19" y="0"/>
                      <a:pt x="15" y="1"/>
                      <a:pt x="11" y="0"/>
                    </a:cubicBezTo>
                    <a:cubicBezTo>
                      <a:pt x="0" y="28"/>
                      <a:pt x="0" y="28"/>
                      <a:pt x="0" y="28"/>
                    </a:cubicBezTo>
                    <a:cubicBezTo>
                      <a:pt x="5" y="27"/>
                      <a:pt x="9" y="26"/>
                      <a:pt x="14" y="25"/>
                    </a:cubicBezTo>
                    <a:lnTo>
                      <a:pt x="23"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844"/>
              <p:cNvSpPr/>
              <p:nvPr/>
            </p:nvSpPr>
            <p:spPr bwMode="auto">
              <a:xfrm>
                <a:off x="3770" y="2217"/>
                <a:ext cx="76" cy="50"/>
              </a:xfrm>
              <a:custGeom>
                <a:avLst/>
                <a:gdLst>
                  <a:gd name="T0" fmla="*/ 6 w 32"/>
                  <a:gd name="T1" fmla="*/ 19 h 21"/>
                  <a:gd name="T2" fmla="*/ 25 w 32"/>
                  <a:gd name="T3" fmla="*/ 15 h 21"/>
                  <a:gd name="T4" fmla="*/ 27 w 32"/>
                  <a:gd name="T5" fmla="*/ 3 h 21"/>
                  <a:gd name="T6" fmla="*/ 7 w 32"/>
                  <a:gd name="T7" fmla="*/ 7 h 21"/>
                  <a:gd name="T8" fmla="*/ 6 w 32"/>
                  <a:gd name="T9" fmla="*/ 19 h 21"/>
                </a:gdLst>
                <a:ahLst/>
                <a:cxnLst>
                  <a:cxn ang="0">
                    <a:pos x="T0" y="T1"/>
                  </a:cxn>
                  <a:cxn ang="0">
                    <a:pos x="T2" y="T3"/>
                  </a:cxn>
                  <a:cxn ang="0">
                    <a:pos x="T4" y="T5"/>
                  </a:cxn>
                  <a:cxn ang="0">
                    <a:pos x="T6" y="T7"/>
                  </a:cxn>
                  <a:cxn ang="0">
                    <a:pos x="T8" y="T9"/>
                  </a:cxn>
                </a:cxnLst>
                <a:rect l="0" t="0" r="r" b="b"/>
                <a:pathLst>
                  <a:path w="32" h="21">
                    <a:moveTo>
                      <a:pt x="6" y="19"/>
                    </a:moveTo>
                    <a:cubicBezTo>
                      <a:pt x="11" y="21"/>
                      <a:pt x="19" y="19"/>
                      <a:pt x="25" y="15"/>
                    </a:cubicBezTo>
                    <a:cubicBezTo>
                      <a:pt x="31" y="10"/>
                      <a:pt x="32" y="6"/>
                      <a:pt x="27" y="3"/>
                    </a:cubicBezTo>
                    <a:cubicBezTo>
                      <a:pt x="21" y="0"/>
                      <a:pt x="12" y="2"/>
                      <a:pt x="7" y="7"/>
                    </a:cubicBezTo>
                    <a:cubicBezTo>
                      <a:pt x="1" y="11"/>
                      <a:pt x="0" y="16"/>
                      <a:pt x="6" y="19"/>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845"/>
              <p:cNvSpPr/>
              <p:nvPr/>
            </p:nvSpPr>
            <p:spPr bwMode="auto">
              <a:xfrm>
                <a:off x="3777" y="2611"/>
                <a:ext cx="93" cy="78"/>
              </a:xfrm>
              <a:custGeom>
                <a:avLst/>
                <a:gdLst>
                  <a:gd name="T0" fmla="*/ 0 w 39"/>
                  <a:gd name="T1" fmla="*/ 9 h 33"/>
                  <a:gd name="T2" fmla="*/ 5 w 39"/>
                  <a:gd name="T3" fmla="*/ 14 h 33"/>
                  <a:gd name="T4" fmla="*/ 26 w 39"/>
                  <a:gd name="T5" fmla="*/ 9 h 33"/>
                  <a:gd name="T6" fmla="*/ 17 w 39"/>
                  <a:gd name="T7" fmla="*/ 28 h 33"/>
                  <a:gd name="T8" fmla="*/ 22 w 39"/>
                  <a:gd name="T9" fmla="*/ 33 h 33"/>
                  <a:gd name="T10" fmla="*/ 39 w 39"/>
                  <a:gd name="T11" fmla="*/ 0 h 33"/>
                  <a:gd name="T12" fmla="*/ 0 w 39"/>
                  <a:gd name="T13" fmla="*/ 9 h 33"/>
                </a:gdLst>
                <a:ahLst/>
                <a:cxnLst>
                  <a:cxn ang="0">
                    <a:pos x="T0" y="T1"/>
                  </a:cxn>
                  <a:cxn ang="0">
                    <a:pos x="T2" y="T3"/>
                  </a:cxn>
                  <a:cxn ang="0">
                    <a:pos x="T4" y="T5"/>
                  </a:cxn>
                  <a:cxn ang="0">
                    <a:pos x="T6" y="T7"/>
                  </a:cxn>
                  <a:cxn ang="0">
                    <a:pos x="T8" y="T9"/>
                  </a:cxn>
                  <a:cxn ang="0">
                    <a:pos x="T10" y="T11"/>
                  </a:cxn>
                  <a:cxn ang="0">
                    <a:pos x="T12" y="T13"/>
                  </a:cxn>
                </a:cxnLst>
                <a:rect l="0" t="0" r="r" b="b"/>
                <a:pathLst>
                  <a:path w="39" h="33">
                    <a:moveTo>
                      <a:pt x="0" y="9"/>
                    </a:moveTo>
                    <a:cubicBezTo>
                      <a:pt x="2" y="11"/>
                      <a:pt x="3" y="12"/>
                      <a:pt x="5" y="14"/>
                    </a:cubicBezTo>
                    <a:cubicBezTo>
                      <a:pt x="14" y="12"/>
                      <a:pt x="22" y="10"/>
                      <a:pt x="26" y="9"/>
                    </a:cubicBezTo>
                    <a:cubicBezTo>
                      <a:pt x="24" y="14"/>
                      <a:pt x="21" y="20"/>
                      <a:pt x="17" y="28"/>
                    </a:cubicBezTo>
                    <a:cubicBezTo>
                      <a:pt x="19" y="30"/>
                      <a:pt x="21" y="31"/>
                      <a:pt x="22" y="33"/>
                    </a:cubicBezTo>
                    <a:cubicBezTo>
                      <a:pt x="29" y="20"/>
                      <a:pt x="35" y="7"/>
                      <a:pt x="39" y="0"/>
                    </a:cubicBezTo>
                    <a:cubicBezTo>
                      <a:pt x="31" y="2"/>
                      <a:pt x="17" y="5"/>
                      <a:pt x="0" y="9"/>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846"/>
              <p:cNvSpPr/>
              <p:nvPr/>
            </p:nvSpPr>
            <p:spPr bwMode="auto">
              <a:xfrm>
                <a:off x="3758" y="2514"/>
                <a:ext cx="67" cy="83"/>
              </a:xfrm>
              <a:custGeom>
                <a:avLst/>
                <a:gdLst>
                  <a:gd name="T0" fmla="*/ 0 w 28"/>
                  <a:gd name="T1" fmla="*/ 35 h 35"/>
                  <a:gd name="T2" fmla="*/ 17 w 28"/>
                  <a:gd name="T3" fmla="*/ 31 h 35"/>
                  <a:gd name="T4" fmla="*/ 28 w 28"/>
                  <a:gd name="T5" fmla="*/ 1 h 35"/>
                  <a:gd name="T6" fmla="*/ 16 w 28"/>
                  <a:gd name="T7" fmla="*/ 0 h 35"/>
                  <a:gd name="T8" fmla="*/ 0 w 28"/>
                  <a:gd name="T9" fmla="*/ 35 h 35"/>
                </a:gdLst>
                <a:ahLst/>
                <a:cxnLst>
                  <a:cxn ang="0">
                    <a:pos x="T0" y="T1"/>
                  </a:cxn>
                  <a:cxn ang="0">
                    <a:pos x="T2" y="T3"/>
                  </a:cxn>
                  <a:cxn ang="0">
                    <a:pos x="T4" y="T5"/>
                  </a:cxn>
                  <a:cxn ang="0">
                    <a:pos x="T6" y="T7"/>
                  </a:cxn>
                  <a:cxn ang="0">
                    <a:pos x="T8" y="T9"/>
                  </a:cxn>
                </a:cxnLst>
                <a:rect l="0" t="0" r="r" b="b"/>
                <a:pathLst>
                  <a:path w="28" h="35">
                    <a:moveTo>
                      <a:pt x="0" y="35"/>
                    </a:moveTo>
                    <a:cubicBezTo>
                      <a:pt x="5" y="34"/>
                      <a:pt x="11" y="32"/>
                      <a:pt x="17" y="31"/>
                    </a:cubicBezTo>
                    <a:cubicBezTo>
                      <a:pt x="28" y="1"/>
                      <a:pt x="28" y="1"/>
                      <a:pt x="28" y="1"/>
                    </a:cubicBezTo>
                    <a:cubicBezTo>
                      <a:pt x="24" y="1"/>
                      <a:pt x="20" y="1"/>
                      <a:pt x="16" y="0"/>
                    </a:cubicBezTo>
                    <a:cubicBezTo>
                      <a:pt x="11" y="13"/>
                      <a:pt x="5" y="24"/>
                      <a:pt x="0" y="35"/>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847"/>
              <p:cNvSpPr/>
              <p:nvPr/>
            </p:nvSpPr>
            <p:spPr bwMode="auto">
              <a:xfrm>
                <a:off x="3775" y="2317"/>
                <a:ext cx="35" cy="23"/>
              </a:xfrm>
              <a:custGeom>
                <a:avLst/>
                <a:gdLst>
                  <a:gd name="T0" fmla="*/ 15 w 15"/>
                  <a:gd name="T1" fmla="*/ 8 h 10"/>
                  <a:gd name="T2" fmla="*/ 8 w 15"/>
                  <a:gd name="T3" fmla="*/ 0 h 10"/>
                  <a:gd name="T4" fmla="*/ 0 w 15"/>
                  <a:gd name="T5" fmla="*/ 2 h 10"/>
                  <a:gd name="T6" fmla="*/ 8 w 15"/>
                  <a:gd name="T7" fmla="*/ 10 h 10"/>
                  <a:gd name="T8" fmla="*/ 15 w 15"/>
                  <a:gd name="T9" fmla="*/ 8 h 10"/>
                </a:gdLst>
                <a:ahLst/>
                <a:cxnLst>
                  <a:cxn ang="0">
                    <a:pos x="T0" y="T1"/>
                  </a:cxn>
                  <a:cxn ang="0">
                    <a:pos x="T2" y="T3"/>
                  </a:cxn>
                  <a:cxn ang="0">
                    <a:pos x="T4" y="T5"/>
                  </a:cxn>
                  <a:cxn ang="0">
                    <a:pos x="T6" y="T7"/>
                  </a:cxn>
                  <a:cxn ang="0">
                    <a:pos x="T8" y="T9"/>
                  </a:cxn>
                </a:cxnLst>
                <a:rect l="0" t="0" r="r" b="b"/>
                <a:pathLst>
                  <a:path w="15" h="10">
                    <a:moveTo>
                      <a:pt x="15" y="8"/>
                    </a:moveTo>
                    <a:cubicBezTo>
                      <a:pt x="13" y="5"/>
                      <a:pt x="11" y="3"/>
                      <a:pt x="8" y="0"/>
                    </a:cubicBezTo>
                    <a:cubicBezTo>
                      <a:pt x="6" y="1"/>
                      <a:pt x="3" y="1"/>
                      <a:pt x="0" y="2"/>
                    </a:cubicBezTo>
                    <a:cubicBezTo>
                      <a:pt x="3" y="5"/>
                      <a:pt x="5" y="7"/>
                      <a:pt x="8" y="10"/>
                    </a:cubicBezTo>
                    <a:lnTo>
                      <a:pt x="15" y="8"/>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848"/>
              <p:cNvSpPr/>
              <p:nvPr/>
            </p:nvSpPr>
            <p:spPr bwMode="auto">
              <a:xfrm>
                <a:off x="3565" y="2333"/>
                <a:ext cx="302" cy="266"/>
              </a:xfrm>
              <a:custGeom>
                <a:avLst/>
                <a:gdLst>
                  <a:gd name="T0" fmla="*/ 0 w 128"/>
                  <a:gd name="T1" fmla="*/ 38 h 112"/>
                  <a:gd name="T2" fmla="*/ 10 w 128"/>
                  <a:gd name="T3" fmla="*/ 47 h 112"/>
                  <a:gd name="T4" fmla="*/ 101 w 128"/>
                  <a:gd name="T5" fmla="*/ 20 h 112"/>
                  <a:gd name="T6" fmla="*/ 66 w 128"/>
                  <a:gd name="T7" fmla="*/ 102 h 112"/>
                  <a:gd name="T8" fmla="*/ 76 w 128"/>
                  <a:gd name="T9" fmla="*/ 112 h 112"/>
                  <a:gd name="T10" fmla="*/ 128 w 128"/>
                  <a:gd name="T11" fmla="*/ 0 h 112"/>
                  <a:gd name="T12" fmla="*/ 0 w 128"/>
                  <a:gd name="T13" fmla="*/ 38 h 112"/>
                </a:gdLst>
                <a:ahLst/>
                <a:cxnLst>
                  <a:cxn ang="0">
                    <a:pos x="T0" y="T1"/>
                  </a:cxn>
                  <a:cxn ang="0">
                    <a:pos x="T2" y="T3"/>
                  </a:cxn>
                  <a:cxn ang="0">
                    <a:pos x="T4" y="T5"/>
                  </a:cxn>
                  <a:cxn ang="0">
                    <a:pos x="T6" y="T7"/>
                  </a:cxn>
                  <a:cxn ang="0">
                    <a:pos x="T8" y="T9"/>
                  </a:cxn>
                  <a:cxn ang="0">
                    <a:pos x="T10" y="T11"/>
                  </a:cxn>
                  <a:cxn ang="0">
                    <a:pos x="T12" y="T13"/>
                  </a:cxn>
                </a:cxnLst>
                <a:rect l="0" t="0" r="r" b="b"/>
                <a:pathLst>
                  <a:path w="128" h="112">
                    <a:moveTo>
                      <a:pt x="0" y="38"/>
                    </a:moveTo>
                    <a:cubicBezTo>
                      <a:pt x="3" y="41"/>
                      <a:pt x="7" y="44"/>
                      <a:pt x="10" y="47"/>
                    </a:cubicBezTo>
                    <a:cubicBezTo>
                      <a:pt x="38" y="40"/>
                      <a:pt x="79" y="24"/>
                      <a:pt x="101" y="20"/>
                    </a:cubicBezTo>
                    <a:cubicBezTo>
                      <a:pt x="93" y="39"/>
                      <a:pt x="80" y="70"/>
                      <a:pt x="66" y="102"/>
                    </a:cubicBezTo>
                    <a:cubicBezTo>
                      <a:pt x="69" y="105"/>
                      <a:pt x="73" y="108"/>
                      <a:pt x="76" y="112"/>
                    </a:cubicBezTo>
                    <a:cubicBezTo>
                      <a:pt x="95" y="73"/>
                      <a:pt x="116" y="22"/>
                      <a:pt x="128" y="0"/>
                    </a:cubicBezTo>
                    <a:cubicBezTo>
                      <a:pt x="102" y="5"/>
                      <a:pt x="42" y="27"/>
                      <a:pt x="0" y="38"/>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849"/>
              <p:cNvSpPr/>
              <p:nvPr/>
            </p:nvSpPr>
            <p:spPr bwMode="auto">
              <a:xfrm>
                <a:off x="3434" y="2893"/>
                <a:ext cx="350" cy="38"/>
              </a:xfrm>
              <a:custGeom>
                <a:avLst/>
                <a:gdLst>
                  <a:gd name="T0" fmla="*/ 8 w 148"/>
                  <a:gd name="T1" fmla="*/ 0 h 16"/>
                  <a:gd name="T2" fmla="*/ 0 w 148"/>
                  <a:gd name="T3" fmla="*/ 7 h 16"/>
                  <a:gd name="T4" fmla="*/ 116 w 148"/>
                  <a:gd name="T5" fmla="*/ 16 h 16"/>
                  <a:gd name="T6" fmla="*/ 148 w 148"/>
                  <a:gd name="T7" fmla="*/ 16 h 16"/>
                  <a:gd name="T8" fmla="*/ 146 w 148"/>
                  <a:gd name="T9" fmla="*/ 15 h 16"/>
                  <a:gd name="T10" fmla="*/ 8 w 148"/>
                  <a:gd name="T11" fmla="*/ 0 h 16"/>
                </a:gdLst>
                <a:ahLst/>
                <a:cxnLst>
                  <a:cxn ang="0">
                    <a:pos x="T0" y="T1"/>
                  </a:cxn>
                  <a:cxn ang="0">
                    <a:pos x="T2" y="T3"/>
                  </a:cxn>
                  <a:cxn ang="0">
                    <a:pos x="T4" y="T5"/>
                  </a:cxn>
                  <a:cxn ang="0">
                    <a:pos x="T6" y="T7"/>
                  </a:cxn>
                  <a:cxn ang="0">
                    <a:pos x="T8" y="T9"/>
                  </a:cxn>
                  <a:cxn ang="0">
                    <a:pos x="T10" y="T11"/>
                  </a:cxn>
                </a:cxnLst>
                <a:rect l="0" t="0" r="r" b="b"/>
                <a:pathLst>
                  <a:path w="148" h="16">
                    <a:moveTo>
                      <a:pt x="8" y="0"/>
                    </a:moveTo>
                    <a:cubicBezTo>
                      <a:pt x="0" y="7"/>
                      <a:pt x="0" y="7"/>
                      <a:pt x="0" y="7"/>
                    </a:cubicBezTo>
                    <a:cubicBezTo>
                      <a:pt x="37" y="9"/>
                      <a:pt x="84" y="11"/>
                      <a:pt x="116" y="16"/>
                    </a:cubicBezTo>
                    <a:cubicBezTo>
                      <a:pt x="148" y="16"/>
                      <a:pt x="148" y="16"/>
                      <a:pt x="148" y="16"/>
                    </a:cubicBezTo>
                    <a:cubicBezTo>
                      <a:pt x="147" y="16"/>
                      <a:pt x="147" y="15"/>
                      <a:pt x="146" y="15"/>
                    </a:cubicBezTo>
                    <a:cubicBezTo>
                      <a:pt x="124" y="5"/>
                      <a:pt x="58" y="0"/>
                      <a:pt x="8" y="0"/>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850"/>
              <p:cNvSpPr/>
              <p:nvPr/>
            </p:nvSpPr>
            <p:spPr bwMode="auto">
              <a:xfrm>
                <a:off x="3747" y="2324"/>
                <a:ext cx="37" cy="26"/>
              </a:xfrm>
              <a:custGeom>
                <a:avLst/>
                <a:gdLst>
                  <a:gd name="T0" fmla="*/ 16 w 16"/>
                  <a:gd name="T1" fmla="*/ 8 h 11"/>
                  <a:gd name="T2" fmla="*/ 9 w 16"/>
                  <a:gd name="T3" fmla="*/ 0 h 11"/>
                  <a:gd name="T4" fmla="*/ 0 w 16"/>
                  <a:gd name="T5" fmla="*/ 2 h 11"/>
                  <a:gd name="T6" fmla="*/ 7 w 16"/>
                  <a:gd name="T7" fmla="*/ 11 h 11"/>
                  <a:gd name="T8" fmla="*/ 16 w 16"/>
                  <a:gd name="T9" fmla="*/ 8 h 11"/>
                </a:gdLst>
                <a:ahLst/>
                <a:cxnLst>
                  <a:cxn ang="0">
                    <a:pos x="T0" y="T1"/>
                  </a:cxn>
                  <a:cxn ang="0">
                    <a:pos x="T2" y="T3"/>
                  </a:cxn>
                  <a:cxn ang="0">
                    <a:pos x="T4" y="T5"/>
                  </a:cxn>
                  <a:cxn ang="0">
                    <a:pos x="T6" y="T7"/>
                  </a:cxn>
                  <a:cxn ang="0">
                    <a:pos x="T8" y="T9"/>
                  </a:cxn>
                </a:cxnLst>
                <a:rect l="0" t="0" r="r" b="b"/>
                <a:pathLst>
                  <a:path w="16" h="11">
                    <a:moveTo>
                      <a:pt x="16" y="8"/>
                    </a:moveTo>
                    <a:cubicBezTo>
                      <a:pt x="14" y="5"/>
                      <a:pt x="11" y="3"/>
                      <a:pt x="9" y="0"/>
                    </a:cubicBezTo>
                    <a:cubicBezTo>
                      <a:pt x="6" y="1"/>
                      <a:pt x="3" y="1"/>
                      <a:pt x="0" y="2"/>
                    </a:cubicBezTo>
                    <a:cubicBezTo>
                      <a:pt x="2" y="5"/>
                      <a:pt x="5" y="8"/>
                      <a:pt x="7" y="11"/>
                    </a:cubicBezTo>
                    <a:lnTo>
                      <a:pt x="16" y="8"/>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851"/>
              <p:cNvSpPr/>
              <p:nvPr/>
            </p:nvSpPr>
            <p:spPr bwMode="auto">
              <a:xfrm>
                <a:off x="3456" y="1389"/>
                <a:ext cx="87" cy="57"/>
              </a:xfrm>
              <a:custGeom>
                <a:avLst/>
                <a:gdLst>
                  <a:gd name="T0" fmla="*/ 12 w 37"/>
                  <a:gd name="T1" fmla="*/ 24 h 24"/>
                  <a:gd name="T2" fmla="*/ 21 w 37"/>
                  <a:gd name="T3" fmla="*/ 1 h 24"/>
                  <a:gd name="T4" fmla="*/ 33 w 37"/>
                  <a:gd name="T5" fmla="*/ 17 h 24"/>
                  <a:gd name="T6" fmla="*/ 37 w 37"/>
                  <a:gd name="T7" fmla="*/ 0 h 24"/>
                  <a:gd name="T8" fmla="*/ 4 w 37"/>
                  <a:gd name="T9" fmla="*/ 0 h 24"/>
                  <a:gd name="T10" fmla="*/ 0 w 37"/>
                  <a:gd name="T11" fmla="*/ 16 h 24"/>
                  <a:gd name="T12" fmla="*/ 12 w 37"/>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37" h="24">
                    <a:moveTo>
                      <a:pt x="12" y="24"/>
                    </a:moveTo>
                    <a:cubicBezTo>
                      <a:pt x="16" y="13"/>
                      <a:pt x="19" y="5"/>
                      <a:pt x="21" y="1"/>
                    </a:cubicBezTo>
                    <a:cubicBezTo>
                      <a:pt x="22" y="2"/>
                      <a:pt x="27" y="9"/>
                      <a:pt x="33" y="17"/>
                    </a:cubicBezTo>
                    <a:cubicBezTo>
                      <a:pt x="33" y="11"/>
                      <a:pt x="35" y="5"/>
                      <a:pt x="37" y="0"/>
                    </a:cubicBezTo>
                    <a:cubicBezTo>
                      <a:pt x="4" y="0"/>
                      <a:pt x="4" y="0"/>
                      <a:pt x="4" y="0"/>
                    </a:cubicBezTo>
                    <a:cubicBezTo>
                      <a:pt x="2" y="5"/>
                      <a:pt x="0" y="10"/>
                      <a:pt x="0" y="16"/>
                    </a:cubicBezTo>
                    <a:cubicBezTo>
                      <a:pt x="4" y="18"/>
                      <a:pt x="8" y="21"/>
                      <a:pt x="12" y="24"/>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852"/>
              <p:cNvSpPr/>
              <p:nvPr/>
            </p:nvSpPr>
            <p:spPr bwMode="auto">
              <a:xfrm>
                <a:off x="3394" y="2067"/>
                <a:ext cx="388" cy="261"/>
              </a:xfrm>
              <a:custGeom>
                <a:avLst/>
                <a:gdLst>
                  <a:gd name="T0" fmla="*/ 145 w 164"/>
                  <a:gd name="T1" fmla="*/ 0 h 110"/>
                  <a:gd name="T2" fmla="*/ 0 w 164"/>
                  <a:gd name="T3" fmla="*/ 87 h 110"/>
                  <a:gd name="T4" fmla="*/ 27 w 164"/>
                  <a:gd name="T5" fmla="*/ 110 h 110"/>
                  <a:gd name="T6" fmla="*/ 145 w 164"/>
                  <a:gd name="T7" fmla="*/ 0 h 110"/>
                </a:gdLst>
                <a:ahLst/>
                <a:cxnLst>
                  <a:cxn ang="0">
                    <a:pos x="T0" y="T1"/>
                  </a:cxn>
                  <a:cxn ang="0">
                    <a:pos x="T2" y="T3"/>
                  </a:cxn>
                  <a:cxn ang="0">
                    <a:pos x="T4" y="T5"/>
                  </a:cxn>
                  <a:cxn ang="0">
                    <a:pos x="T6" y="T7"/>
                  </a:cxn>
                </a:cxnLst>
                <a:rect l="0" t="0" r="r" b="b"/>
                <a:pathLst>
                  <a:path w="164" h="110">
                    <a:moveTo>
                      <a:pt x="145" y="0"/>
                    </a:moveTo>
                    <a:cubicBezTo>
                      <a:pt x="143" y="32"/>
                      <a:pt x="114" y="80"/>
                      <a:pt x="0" y="87"/>
                    </a:cubicBezTo>
                    <a:cubicBezTo>
                      <a:pt x="8" y="94"/>
                      <a:pt x="17" y="101"/>
                      <a:pt x="27" y="110"/>
                    </a:cubicBezTo>
                    <a:cubicBezTo>
                      <a:pt x="76" y="110"/>
                      <a:pt x="164" y="61"/>
                      <a:pt x="145" y="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853"/>
              <p:cNvSpPr/>
              <p:nvPr/>
            </p:nvSpPr>
            <p:spPr bwMode="auto">
              <a:xfrm>
                <a:off x="3600" y="2397"/>
                <a:ext cx="184" cy="169"/>
              </a:xfrm>
              <a:custGeom>
                <a:avLst/>
                <a:gdLst>
                  <a:gd name="T0" fmla="*/ 0 w 78"/>
                  <a:gd name="T1" fmla="*/ 24 h 71"/>
                  <a:gd name="T2" fmla="*/ 9 w 78"/>
                  <a:gd name="T3" fmla="*/ 33 h 71"/>
                  <a:gd name="T4" fmla="*/ 51 w 78"/>
                  <a:gd name="T5" fmla="*/ 21 h 71"/>
                  <a:gd name="T6" fmla="*/ 39 w 78"/>
                  <a:gd name="T7" fmla="*/ 63 h 71"/>
                  <a:gd name="T8" fmla="*/ 47 w 78"/>
                  <a:gd name="T9" fmla="*/ 71 h 71"/>
                  <a:gd name="T10" fmla="*/ 78 w 78"/>
                  <a:gd name="T11" fmla="*/ 0 h 71"/>
                  <a:gd name="T12" fmla="*/ 0 w 78"/>
                  <a:gd name="T13" fmla="*/ 24 h 71"/>
                </a:gdLst>
                <a:ahLst/>
                <a:cxnLst>
                  <a:cxn ang="0">
                    <a:pos x="T0" y="T1"/>
                  </a:cxn>
                  <a:cxn ang="0">
                    <a:pos x="T2" y="T3"/>
                  </a:cxn>
                  <a:cxn ang="0">
                    <a:pos x="T4" y="T5"/>
                  </a:cxn>
                  <a:cxn ang="0">
                    <a:pos x="T6" y="T7"/>
                  </a:cxn>
                  <a:cxn ang="0">
                    <a:pos x="T8" y="T9"/>
                  </a:cxn>
                  <a:cxn ang="0">
                    <a:pos x="T10" y="T11"/>
                  </a:cxn>
                  <a:cxn ang="0">
                    <a:pos x="T12" y="T13"/>
                  </a:cxn>
                </a:cxnLst>
                <a:rect l="0" t="0" r="r" b="b"/>
                <a:pathLst>
                  <a:path w="78" h="71">
                    <a:moveTo>
                      <a:pt x="0" y="24"/>
                    </a:moveTo>
                    <a:cubicBezTo>
                      <a:pt x="3" y="27"/>
                      <a:pt x="6" y="30"/>
                      <a:pt x="9" y="33"/>
                    </a:cubicBezTo>
                    <a:cubicBezTo>
                      <a:pt x="25" y="28"/>
                      <a:pt x="40" y="23"/>
                      <a:pt x="51" y="21"/>
                    </a:cubicBezTo>
                    <a:cubicBezTo>
                      <a:pt x="49" y="30"/>
                      <a:pt x="45" y="45"/>
                      <a:pt x="39" y="63"/>
                    </a:cubicBezTo>
                    <a:cubicBezTo>
                      <a:pt x="42" y="65"/>
                      <a:pt x="45" y="68"/>
                      <a:pt x="47" y="71"/>
                    </a:cubicBezTo>
                    <a:cubicBezTo>
                      <a:pt x="60" y="42"/>
                      <a:pt x="71" y="14"/>
                      <a:pt x="78" y="0"/>
                    </a:cubicBezTo>
                    <a:cubicBezTo>
                      <a:pt x="61" y="4"/>
                      <a:pt x="30" y="14"/>
                      <a:pt x="0" y="24"/>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854"/>
              <p:cNvSpPr/>
              <p:nvPr/>
            </p:nvSpPr>
            <p:spPr bwMode="auto">
              <a:xfrm>
                <a:off x="3602" y="1389"/>
                <a:ext cx="81" cy="26"/>
              </a:xfrm>
              <a:custGeom>
                <a:avLst/>
                <a:gdLst>
                  <a:gd name="T0" fmla="*/ 34 w 34"/>
                  <a:gd name="T1" fmla="*/ 0 h 11"/>
                  <a:gd name="T2" fmla="*/ 0 w 34"/>
                  <a:gd name="T3" fmla="*/ 0 h 11"/>
                  <a:gd name="T4" fmla="*/ 27 w 34"/>
                  <a:gd name="T5" fmla="*/ 11 h 11"/>
                  <a:gd name="T6" fmla="*/ 34 w 34"/>
                  <a:gd name="T7" fmla="*/ 0 h 11"/>
                </a:gdLst>
                <a:ahLst/>
                <a:cxnLst>
                  <a:cxn ang="0">
                    <a:pos x="T0" y="T1"/>
                  </a:cxn>
                  <a:cxn ang="0">
                    <a:pos x="T2" y="T3"/>
                  </a:cxn>
                  <a:cxn ang="0">
                    <a:pos x="T4" y="T5"/>
                  </a:cxn>
                  <a:cxn ang="0">
                    <a:pos x="T6" y="T7"/>
                  </a:cxn>
                </a:cxnLst>
                <a:rect l="0" t="0" r="r" b="b"/>
                <a:pathLst>
                  <a:path w="34" h="11">
                    <a:moveTo>
                      <a:pt x="34" y="0"/>
                    </a:moveTo>
                    <a:cubicBezTo>
                      <a:pt x="0" y="0"/>
                      <a:pt x="0" y="0"/>
                      <a:pt x="0" y="0"/>
                    </a:cubicBezTo>
                    <a:cubicBezTo>
                      <a:pt x="8" y="6"/>
                      <a:pt x="18" y="10"/>
                      <a:pt x="27" y="11"/>
                    </a:cubicBezTo>
                    <a:cubicBezTo>
                      <a:pt x="29" y="7"/>
                      <a:pt x="31" y="3"/>
                      <a:pt x="34" y="0"/>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855"/>
              <p:cNvSpPr/>
              <p:nvPr/>
            </p:nvSpPr>
            <p:spPr bwMode="auto">
              <a:xfrm>
                <a:off x="3408" y="2922"/>
                <a:ext cx="199" cy="9"/>
              </a:xfrm>
              <a:custGeom>
                <a:avLst/>
                <a:gdLst>
                  <a:gd name="T0" fmla="*/ 0 w 84"/>
                  <a:gd name="T1" fmla="*/ 4 h 4"/>
                  <a:gd name="T2" fmla="*/ 84 w 84"/>
                  <a:gd name="T3" fmla="*/ 4 h 4"/>
                  <a:gd name="T4" fmla="*/ 5 w 84"/>
                  <a:gd name="T5" fmla="*/ 0 h 4"/>
                  <a:gd name="T6" fmla="*/ 0 w 84"/>
                  <a:gd name="T7" fmla="*/ 4 h 4"/>
                </a:gdLst>
                <a:ahLst/>
                <a:cxnLst>
                  <a:cxn ang="0">
                    <a:pos x="T0" y="T1"/>
                  </a:cxn>
                  <a:cxn ang="0">
                    <a:pos x="T2" y="T3"/>
                  </a:cxn>
                  <a:cxn ang="0">
                    <a:pos x="T4" y="T5"/>
                  </a:cxn>
                  <a:cxn ang="0">
                    <a:pos x="T6" y="T7"/>
                  </a:cxn>
                </a:cxnLst>
                <a:rect l="0" t="0" r="r" b="b"/>
                <a:pathLst>
                  <a:path w="84" h="4">
                    <a:moveTo>
                      <a:pt x="0" y="4"/>
                    </a:moveTo>
                    <a:cubicBezTo>
                      <a:pt x="84" y="4"/>
                      <a:pt x="84" y="4"/>
                      <a:pt x="84" y="4"/>
                    </a:cubicBezTo>
                    <a:cubicBezTo>
                      <a:pt x="57" y="2"/>
                      <a:pt x="28" y="1"/>
                      <a:pt x="5" y="0"/>
                    </a:cubicBezTo>
                    <a:lnTo>
                      <a:pt x="0" y="4"/>
                    </a:ln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856"/>
              <p:cNvSpPr/>
              <p:nvPr/>
            </p:nvSpPr>
            <p:spPr bwMode="auto">
              <a:xfrm>
                <a:off x="3338" y="1899"/>
                <a:ext cx="394" cy="363"/>
              </a:xfrm>
              <a:custGeom>
                <a:avLst/>
                <a:gdLst>
                  <a:gd name="T0" fmla="*/ 164 w 167"/>
                  <a:gd name="T1" fmla="*/ 73 h 153"/>
                  <a:gd name="T2" fmla="*/ 127 w 167"/>
                  <a:gd name="T3" fmla="*/ 9 h 153"/>
                  <a:gd name="T4" fmla="*/ 54 w 167"/>
                  <a:gd name="T5" fmla="*/ 16 h 153"/>
                  <a:gd name="T6" fmla="*/ 48 w 167"/>
                  <a:gd name="T7" fmla="*/ 81 h 153"/>
                  <a:gd name="T8" fmla="*/ 91 w 167"/>
                  <a:gd name="T9" fmla="*/ 74 h 153"/>
                  <a:gd name="T10" fmla="*/ 59 w 167"/>
                  <a:gd name="T11" fmla="*/ 68 h 153"/>
                  <a:gd name="T12" fmla="*/ 75 w 167"/>
                  <a:gd name="T13" fmla="*/ 22 h 153"/>
                  <a:gd name="T14" fmla="*/ 136 w 167"/>
                  <a:gd name="T15" fmla="*/ 38 h 153"/>
                  <a:gd name="T16" fmla="*/ 118 w 167"/>
                  <a:gd name="T17" fmla="*/ 116 h 153"/>
                  <a:gd name="T18" fmla="*/ 0 w 167"/>
                  <a:gd name="T19" fmla="*/ 138 h 153"/>
                  <a:gd name="T20" fmla="*/ 17 w 167"/>
                  <a:gd name="T21" fmla="*/ 153 h 153"/>
                  <a:gd name="T22" fmla="*/ 164 w 167"/>
                  <a:gd name="T23" fmla="*/ 7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7" h="153">
                    <a:moveTo>
                      <a:pt x="164" y="73"/>
                    </a:moveTo>
                    <a:cubicBezTo>
                      <a:pt x="167" y="43"/>
                      <a:pt x="152" y="18"/>
                      <a:pt x="127" y="9"/>
                    </a:cubicBezTo>
                    <a:cubicBezTo>
                      <a:pt x="101" y="0"/>
                      <a:pt x="73" y="4"/>
                      <a:pt x="54" y="16"/>
                    </a:cubicBezTo>
                    <a:cubicBezTo>
                      <a:pt x="22" y="35"/>
                      <a:pt x="28" y="68"/>
                      <a:pt x="48" y="81"/>
                    </a:cubicBezTo>
                    <a:cubicBezTo>
                      <a:pt x="61" y="88"/>
                      <a:pt x="79" y="89"/>
                      <a:pt x="91" y="74"/>
                    </a:cubicBezTo>
                    <a:cubicBezTo>
                      <a:pt x="79" y="80"/>
                      <a:pt x="65" y="75"/>
                      <a:pt x="59" y="68"/>
                    </a:cubicBezTo>
                    <a:cubicBezTo>
                      <a:pt x="50" y="55"/>
                      <a:pt x="47" y="33"/>
                      <a:pt x="75" y="22"/>
                    </a:cubicBezTo>
                    <a:cubicBezTo>
                      <a:pt x="92" y="15"/>
                      <a:pt x="117" y="13"/>
                      <a:pt x="136" y="38"/>
                    </a:cubicBezTo>
                    <a:cubicBezTo>
                      <a:pt x="150" y="57"/>
                      <a:pt x="153" y="98"/>
                      <a:pt x="118" y="116"/>
                    </a:cubicBezTo>
                    <a:cubicBezTo>
                      <a:pt x="73" y="138"/>
                      <a:pt x="45" y="119"/>
                      <a:pt x="0" y="138"/>
                    </a:cubicBezTo>
                    <a:cubicBezTo>
                      <a:pt x="4" y="141"/>
                      <a:pt x="10" y="146"/>
                      <a:pt x="17" y="153"/>
                    </a:cubicBezTo>
                    <a:cubicBezTo>
                      <a:pt x="120" y="153"/>
                      <a:pt x="161" y="106"/>
                      <a:pt x="164" y="73"/>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857"/>
              <p:cNvSpPr/>
              <p:nvPr/>
            </p:nvSpPr>
            <p:spPr bwMode="auto">
              <a:xfrm>
                <a:off x="3560" y="2262"/>
                <a:ext cx="189" cy="147"/>
              </a:xfrm>
              <a:custGeom>
                <a:avLst/>
                <a:gdLst>
                  <a:gd name="T0" fmla="*/ 72 w 80"/>
                  <a:gd name="T1" fmla="*/ 29 h 62"/>
                  <a:gd name="T2" fmla="*/ 26 w 80"/>
                  <a:gd name="T3" fmla="*/ 40 h 62"/>
                  <a:gd name="T4" fmla="*/ 51 w 80"/>
                  <a:gd name="T5" fmla="*/ 6 h 62"/>
                  <a:gd name="T6" fmla="*/ 45 w 80"/>
                  <a:gd name="T7" fmla="*/ 0 h 62"/>
                  <a:gd name="T8" fmla="*/ 22 w 80"/>
                  <a:gd name="T9" fmla="*/ 15 h 62"/>
                  <a:gd name="T10" fmla="*/ 0 w 80"/>
                  <a:gd name="T11" fmla="*/ 62 h 62"/>
                  <a:gd name="T12" fmla="*/ 80 w 80"/>
                  <a:gd name="T13" fmla="*/ 38 h 62"/>
                  <a:gd name="T14" fmla="*/ 72 w 80"/>
                  <a:gd name="T15" fmla="*/ 29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0" h="62">
                    <a:moveTo>
                      <a:pt x="72" y="29"/>
                    </a:moveTo>
                    <a:cubicBezTo>
                      <a:pt x="56" y="33"/>
                      <a:pt x="39" y="36"/>
                      <a:pt x="26" y="40"/>
                    </a:cubicBezTo>
                    <a:cubicBezTo>
                      <a:pt x="33" y="32"/>
                      <a:pt x="41" y="19"/>
                      <a:pt x="51" y="6"/>
                    </a:cubicBezTo>
                    <a:cubicBezTo>
                      <a:pt x="49" y="4"/>
                      <a:pt x="47" y="2"/>
                      <a:pt x="45" y="0"/>
                    </a:cubicBezTo>
                    <a:cubicBezTo>
                      <a:pt x="38" y="6"/>
                      <a:pt x="30" y="11"/>
                      <a:pt x="22" y="15"/>
                    </a:cubicBezTo>
                    <a:cubicBezTo>
                      <a:pt x="15" y="30"/>
                      <a:pt x="7" y="47"/>
                      <a:pt x="0" y="62"/>
                    </a:cubicBezTo>
                    <a:cubicBezTo>
                      <a:pt x="23" y="55"/>
                      <a:pt x="53" y="46"/>
                      <a:pt x="80" y="38"/>
                    </a:cubicBezTo>
                    <a:cubicBezTo>
                      <a:pt x="78" y="35"/>
                      <a:pt x="75" y="32"/>
                      <a:pt x="72" y="29"/>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858"/>
              <p:cNvSpPr/>
              <p:nvPr/>
            </p:nvSpPr>
            <p:spPr bwMode="auto">
              <a:xfrm>
                <a:off x="3470" y="1626"/>
                <a:ext cx="225" cy="180"/>
              </a:xfrm>
              <a:custGeom>
                <a:avLst/>
                <a:gdLst>
                  <a:gd name="T0" fmla="*/ 0 w 95"/>
                  <a:gd name="T1" fmla="*/ 62 h 76"/>
                  <a:gd name="T2" fmla="*/ 18 w 95"/>
                  <a:gd name="T3" fmla="*/ 76 h 76"/>
                  <a:gd name="T4" fmla="*/ 92 w 95"/>
                  <a:gd name="T5" fmla="*/ 6 h 76"/>
                  <a:gd name="T6" fmla="*/ 95 w 95"/>
                  <a:gd name="T7" fmla="*/ 5 h 76"/>
                  <a:gd name="T8" fmla="*/ 95 w 95"/>
                  <a:gd name="T9" fmla="*/ 0 h 76"/>
                  <a:gd name="T10" fmla="*/ 0 w 95"/>
                  <a:gd name="T11" fmla="*/ 62 h 76"/>
                </a:gdLst>
                <a:ahLst/>
                <a:cxnLst>
                  <a:cxn ang="0">
                    <a:pos x="T0" y="T1"/>
                  </a:cxn>
                  <a:cxn ang="0">
                    <a:pos x="T2" y="T3"/>
                  </a:cxn>
                  <a:cxn ang="0">
                    <a:pos x="T4" y="T5"/>
                  </a:cxn>
                  <a:cxn ang="0">
                    <a:pos x="T6" y="T7"/>
                  </a:cxn>
                  <a:cxn ang="0">
                    <a:pos x="T8" y="T9"/>
                  </a:cxn>
                  <a:cxn ang="0">
                    <a:pos x="T10" y="T11"/>
                  </a:cxn>
                </a:cxnLst>
                <a:rect l="0" t="0" r="r" b="b"/>
                <a:pathLst>
                  <a:path w="95" h="76">
                    <a:moveTo>
                      <a:pt x="0" y="62"/>
                    </a:moveTo>
                    <a:cubicBezTo>
                      <a:pt x="6" y="66"/>
                      <a:pt x="12" y="71"/>
                      <a:pt x="18" y="76"/>
                    </a:cubicBezTo>
                    <a:cubicBezTo>
                      <a:pt x="45" y="43"/>
                      <a:pt x="76" y="9"/>
                      <a:pt x="92" y="6"/>
                    </a:cubicBezTo>
                    <a:cubicBezTo>
                      <a:pt x="93" y="6"/>
                      <a:pt x="94" y="6"/>
                      <a:pt x="95" y="5"/>
                    </a:cubicBezTo>
                    <a:cubicBezTo>
                      <a:pt x="95" y="0"/>
                      <a:pt x="95" y="0"/>
                      <a:pt x="95" y="0"/>
                    </a:cubicBezTo>
                    <a:cubicBezTo>
                      <a:pt x="56" y="2"/>
                      <a:pt x="15" y="10"/>
                      <a:pt x="0" y="62"/>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859"/>
              <p:cNvSpPr/>
              <p:nvPr/>
            </p:nvSpPr>
            <p:spPr bwMode="auto">
              <a:xfrm>
                <a:off x="3607" y="1517"/>
                <a:ext cx="99" cy="69"/>
              </a:xfrm>
              <a:custGeom>
                <a:avLst/>
                <a:gdLst>
                  <a:gd name="T0" fmla="*/ 13 w 42"/>
                  <a:gd name="T1" fmla="*/ 29 h 29"/>
                  <a:gd name="T2" fmla="*/ 42 w 42"/>
                  <a:gd name="T3" fmla="*/ 14 h 29"/>
                  <a:gd name="T4" fmla="*/ 28 w 42"/>
                  <a:gd name="T5" fmla="*/ 0 h 29"/>
                  <a:gd name="T6" fmla="*/ 0 w 42"/>
                  <a:gd name="T7" fmla="*/ 9 h 29"/>
                  <a:gd name="T8" fmla="*/ 13 w 42"/>
                  <a:gd name="T9" fmla="*/ 29 h 29"/>
                </a:gdLst>
                <a:ahLst/>
                <a:cxnLst>
                  <a:cxn ang="0">
                    <a:pos x="T0" y="T1"/>
                  </a:cxn>
                  <a:cxn ang="0">
                    <a:pos x="T2" y="T3"/>
                  </a:cxn>
                  <a:cxn ang="0">
                    <a:pos x="T4" y="T5"/>
                  </a:cxn>
                  <a:cxn ang="0">
                    <a:pos x="T6" y="T7"/>
                  </a:cxn>
                  <a:cxn ang="0">
                    <a:pos x="T8" y="T9"/>
                  </a:cxn>
                </a:cxnLst>
                <a:rect l="0" t="0" r="r" b="b"/>
                <a:pathLst>
                  <a:path w="42" h="29">
                    <a:moveTo>
                      <a:pt x="13" y="29"/>
                    </a:moveTo>
                    <a:cubicBezTo>
                      <a:pt x="25" y="27"/>
                      <a:pt x="35" y="21"/>
                      <a:pt x="42" y="14"/>
                    </a:cubicBezTo>
                    <a:cubicBezTo>
                      <a:pt x="36" y="11"/>
                      <a:pt x="31" y="6"/>
                      <a:pt x="28" y="0"/>
                    </a:cubicBezTo>
                    <a:cubicBezTo>
                      <a:pt x="21" y="5"/>
                      <a:pt x="11" y="8"/>
                      <a:pt x="0" y="9"/>
                    </a:cubicBezTo>
                    <a:cubicBezTo>
                      <a:pt x="5" y="16"/>
                      <a:pt x="9" y="23"/>
                      <a:pt x="13" y="29"/>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860"/>
              <p:cNvSpPr/>
              <p:nvPr/>
            </p:nvSpPr>
            <p:spPr bwMode="auto">
              <a:xfrm>
                <a:off x="3713" y="2884"/>
                <a:ext cx="31" cy="19"/>
              </a:xfrm>
              <a:custGeom>
                <a:avLst/>
                <a:gdLst>
                  <a:gd name="T0" fmla="*/ 9 w 13"/>
                  <a:gd name="T1" fmla="*/ 8 h 8"/>
                  <a:gd name="T2" fmla="*/ 13 w 13"/>
                  <a:gd name="T3" fmla="*/ 1 h 8"/>
                  <a:gd name="T4" fmla="*/ 12 w 13"/>
                  <a:gd name="T5" fmla="*/ 0 h 8"/>
                  <a:gd name="T6" fmla="*/ 0 w 13"/>
                  <a:gd name="T7" fmla="*/ 6 h 8"/>
                  <a:gd name="T8" fmla="*/ 9 w 13"/>
                  <a:gd name="T9" fmla="*/ 8 h 8"/>
                </a:gdLst>
                <a:ahLst/>
                <a:cxnLst>
                  <a:cxn ang="0">
                    <a:pos x="T0" y="T1"/>
                  </a:cxn>
                  <a:cxn ang="0">
                    <a:pos x="T2" y="T3"/>
                  </a:cxn>
                  <a:cxn ang="0">
                    <a:pos x="T4" y="T5"/>
                  </a:cxn>
                  <a:cxn ang="0">
                    <a:pos x="T6" y="T7"/>
                  </a:cxn>
                  <a:cxn ang="0">
                    <a:pos x="T8" y="T9"/>
                  </a:cxn>
                </a:cxnLst>
                <a:rect l="0" t="0" r="r" b="b"/>
                <a:pathLst>
                  <a:path w="13" h="8">
                    <a:moveTo>
                      <a:pt x="9" y="8"/>
                    </a:moveTo>
                    <a:cubicBezTo>
                      <a:pt x="10" y="5"/>
                      <a:pt x="12" y="3"/>
                      <a:pt x="13" y="1"/>
                    </a:cubicBezTo>
                    <a:cubicBezTo>
                      <a:pt x="12" y="0"/>
                      <a:pt x="12" y="0"/>
                      <a:pt x="12" y="0"/>
                    </a:cubicBezTo>
                    <a:cubicBezTo>
                      <a:pt x="0" y="6"/>
                      <a:pt x="0" y="6"/>
                      <a:pt x="0" y="6"/>
                    </a:cubicBezTo>
                    <a:cubicBezTo>
                      <a:pt x="3" y="6"/>
                      <a:pt x="6" y="7"/>
                      <a:pt x="9" y="8"/>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861"/>
              <p:cNvSpPr/>
              <p:nvPr/>
            </p:nvSpPr>
            <p:spPr bwMode="auto">
              <a:xfrm>
                <a:off x="3702" y="2872"/>
                <a:ext cx="37" cy="24"/>
              </a:xfrm>
              <a:custGeom>
                <a:avLst/>
                <a:gdLst>
                  <a:gd name="T0" fmla="*/ 0 w 16"/>
                  <a:gd name="T1" fmla="*/ 10 h 10"/>
                  <a:gd name="T2" fmla="*/ 3 w 16"/>
                  <a:gd name="T3" fmla="*/ 10 h 10"/>
                  <a:gd name="T4" fmla="*/ 16 w 16"/>
                  <a:gd name="T5" fmla="*/ 4 h 10"/>
                  <a:gd name="T6" fmla="*/ 13 w 16"/>
                  <a:gd name="T7" fmla="*/ 0 h 10"/>
                  <a:gd name="T8" fmla="*/ 0 w 16"/>
                  <a:gd name="T9" fmla="*/ 7 h 10"/>
                  <a:gd name="T10" fmla="*/ 0 w 16"/>
                  <a:gd name="T11" fmla="*/ 10 h 10"/>
                </a:gdLst>
                <a:ahLst/>
                <a:cxnLst>
                  <a:cxn ang="0">
                    <a:pos x="T0" y="T1"/>
                  </a:cxn>
                  <a:cxn ang="0">
                    <a:pos x="T2" y="T3"/>
                  </a:cxn>
                  <a:cxn ang="0">
                    <a:pos x="T4" y="T5"/>
                  </a:cxn>
                  <a:cxn ang="0">
                    <a:pos x="T6" y="T7"/>
                  </a:cxn>
                  <a:cxn ang="0">
                    <a:pos x="T8" y="T9"/>
                  </a:cxn>
                  <a:cxn ang="0">
                    <a:pos x="T10" y="T11"/>
                  </a:cxn>
                </a:cxnLst>
                <a:rect l="0" t="0" r="r" b="b"/>
                <a:pathLst>
                  <a:path w="16" h="10">
                    <a:moveTo>
                      <a:pt x="0" y="10"/>
                    </a:moveTo>
                    <a:cubicBezTo>
                      <a:pt x="1" y="10"/>
                      <a:pt x="2" y="10"/>
                      <a:pt x="3" y="10"/>
                    </a:cubicBezTo>
                    <a:cubicBezTo>
                      <a:pt x="16" y="4"/>
                      <a:pt x="16" y="4"/>
                      <a:pt x="16" y="4"/>
                    </a:cubicBezTo>
                    <a:cubicBezTo>
                      <a:pt x="13" y="0"/>
                      <a:pt x="13" y="0"/>
                      <a:pt x="13" y="0"/>
                    </a:cubicBezTo>
                    <a:cubicBezTo>
                      <a:pt x="0" y="7"/>
                      <a:pt x="0" y="7"/>
                      <a:pt x="0" y="7"/>
                    </a:cubicBezTo>
                    <a:cubicBezTo>
                      <a:pt x="0" y="8"/>
                      <a:pt x="0" y="9"/>
                      <a:pt x="0" y="10"/>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862"/>
              <p:cNvSpPr/>
              <p:nvPr/>
            </p:nvSpPr>
            <p:spPr bwMode="auto">
              <a:xfrm>
                <a:off x="3576" y="1469"/>
                <a:ext cx="93" cy="60"/>
              </a:xfrm>
              <a:custGeom>
                <a:avLst/>
                <a:gdLst>
                  <a:gd name="T0" fmla="*/ 10 w 39"/>
                  <a:gd name="T1" fmla="*/ 25 h 25"/>
                  <a:gd name="T2" fmla="*/ 39 w 39"/>
                  <a:gd name="T3" fmla="*/ 17 h 25"/>
                  <a:gd name="T4" fmla="*/ 35 w 39"/>
                  <a:gd name="T5" fmla="*/ 3 h 25"/>
                  <a:gd name="T6" fmla="*/ 0 w 39"/>
                  <a:gd name="T7" fmla="*/ 0 h 25"/>
                  <a:gd name="T8" fmla="*/ 0 w 39"/>
                  <a:gd name="T9" fmla="*/ 10 h 25"/>
                  <a:gd name="T10" fmla="*/ 10 w 39"/>
                  <a:gd name="T11" fmla="*/ 25 h 25"/>
                </a:gdLst>
                <a:ahLst/>
                <a:cxnLst>
                  <a:cxn ang="0">
                    <a:pos x="T0" y="T1"/>
                  </a:cxn>
                  <a:cxn ang="0">
                    <a:pos x="T2" y="T3"/>
                  </a:cxn>
                  <a:cxn ang="0">
                    <a:pos x="T4" y="T5"/>
                  </a:cxn>
                  <a:cxn ang="0">
                    <a:pos x="T6" y="T7"/>
                  </a:cxn>
                  <a:cxn ang="0">
                    <a:pos x="T8" y="T9"/>
                  </a:cxn>
                  <a:cxn ang="0">
                    <a:pos x="T10" y="T11"/>
                  </a:cxn>
                </a:cxnLst>
                <a:rect l="0" t="0" r="r" b="b"/>
                <a:pathLst>
                  <a:path w="39" h="25">
                    <a:moveTo>
                      <a:pt x="10" y="25"/>
                    </a:moveTo>
                    <a:cubicBezTo>
                      <a:pt x="21" y="25"/>
                      <a:pt x="31" y="22"/>
                      <a:pt x="39" y="17"/>
                    </a:cubicBezTo>
                    <a:cubicBezTo>
                      <a:pt x="37" y="12"/>
                      <a:pt x="35" y="8"/>
                      <a:pt x="35" y="3"/>
                    </a:cubicBezTo>
                    <a:cubicBezTo>
                      <a:pt x="25" y="5"/>
                      <a:pt x="13" y="4"/>
                      <a:pt x="0" y="0"/>
                    </a:cubicBezTo>
                    <a:cubicBezTo>
                      <a:pt x="0" y="3"/>
                      <a:pt x="0" y="7"/>
                      <a:pt x="0" y="10"/>
                    </a:cubicBezTo>
                    <a:cubicBezTo>
                      <a:pt x="4" y="15"/>
                      <a:pt x="7" y="20"/>
                      <a:pt x="10" y="25"/>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863"/>
              <p:cNvSpPr/>
              <p:nvPr/>
            </p:nvSpPr>
            <p:spPr bwMode="auto">
              <a:xfrm>
                <a:off x="3576" y="1393"/>
                <a:ext cx="88" cy="79"/>
              </a:xfrm>
              <a:custGeom>
                <a:avLst/>
                <a:gdLst>
                  <a:gd name="T0" fmla="*/ 34 w 37"/>
                  <a:gd name="T1" fmla="*/ 30 h 33"/>
                  <a:gd name="T2" fmla="*/ 37 w 37"/>
                  <a:gd name="T3" fmla="*/ 13 h 33"/>
                  <a:gd name="T4" fmla="*/ 7 w 37"/>
                  <a:gd name="T5" fmla="*/ 0 h 33"/>
                  <a:gd name="T6" fmla="*/ 0 w 37"/>
                  <a:gd name="T7" fmla="*/ 28 h 33"/>
                  <a:gd name="T8" fmla="*/ 34 w 37"/>
                  <a:gd name="T9" fmla="*/ 30 h 33"/>
                </a:gdLst>
                <a:ahLst/>
                <a:cxnLst>
                  <a:cxn ang="0">
                    <a:pos x="T0" y="T1"/>
                  </a:cxn>
                  <a:cxn ang="0">
                    <a:pos x="T2" y="T3"/>
                  </a:cxn>
                  <a:cxn ang="0">
                    <a:pos x="T4" y="T5"/>
                  </a:cxn>
                  <a:cxn ang="0">
                    <a:pos x="T6" y="T7"/>
                  </a:cxn>
                  <a:cxn ang="0">
                    <a:pos x="T8" y="T9"/>
                  </a:cxn>
                </a:cxnLst>
                <a:rect l="0" t="0" r="r" b="b"/>
                <a:pathLst>
                  <a:path w="37" h="33">
                    <a:moveTo>
                      <a:pt x="34" y="30"/>
                    </a:moveTo>
                    <a:cubicBezTo>
                      <a:pt x="34" y="24"/>
                      <a:pt x="35" y="18"/>
                      <a:pt x="37" y="13"/>
                    </a:cubicBezTo>
                    <a:cubicBezTo>
                      <a:pt x="27" y="11"/>
                      <a:pt x="16" y="7"/>
                      <a:pt x="7" y="0"/>
                    </a:cubicBezTo>
                    <a:cubicBezTo>
                      <a:pt x="3" y="9"/>
                      <a:pt x="1" y="18"/>
                      <a:pt x="0" y="28"/>
                    </a:cubicBezTo>
                    <a:cubicBezTo>
                      <a:pt x="12" y="32"/>
                      <a:pt x="24" y="33"/>
                      <a:pt x="34" y="30"/>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864"/>
              <p:cNvSpPr/>
              <p:nvPr/>
            </p:nvSpPr>
            <p:spPr bwMode="auto">
              <a:xfrm>
                <a:off x="3699" y="2863"/>
                <a:ext cx="31" cy="21"/>
              </a:xfrm>
              <a:custGeom>
                <a:avLst/>
                <a:gdLst>
                  <a:gd name="T0" fmla="*/ 1 w 13"/>
                  <a:gd name="T1" fmla="*/ 9 h 9"/>
                  <a:gd name="T2" fmla="*/ 13 w 13"/>
                  <a:gd name="T3" fmla="*/ 3 h 9"/>
                  <a:gd name="T4" fmla="*/ 10 w 13"/>
                  <a:gd name="T5" fmla="*/ 0 h 9"/>
                  <a:gd name="T6" fmla="*/ 0 w 13"/>
                  <a:gd name="T7" fmla="*/ 4 h 9"/>
                  <a:gd name="T8" fmla="*/ 1 w 13"/>
                  <a:gd name="T9" fmla="*/ 9 h 9"/>
                </a:gdLst>
                <a:ahLst/>
                <a:cxnLst>
                  <a:cxn ang="0">
                    <a:pos x="T0" y="T1"/>
                  </a:cxn>
                  <a:cxn ang="0">
                    <a:pos x="T2" y="T3"/>
                  </a:cxn>
                  <a:cxn ang="0">
                    <a:pos x="T4" y="T5"/>
                  </a:cxn>
                  <a:cxn ang="0">
                    <a:pos x="T6" y="T7"/>
                  </a:cxn>
                  <a:cxn ang="0">
                    <a:pos x="T8" y="T9"/>
                  </a:cxn>
                </a:cxnLst>
                <a:rect l="0" t="0" r="r" b="b"/>
                <a:pathLst>
                  <a:path w="13" h="9">
                    <a:moveTo>
                      <a:pt x="1" y="9"/>
                    </a:moveTo>
                    <a:cubicBezTo>
                      <a:pt x="13" y="3"/>
                      <a:pt x="13" y="3"/>
                      <a:pt x="13" y="3"/>
                    </a:cubicBezTo>
                    <a:cubicBezTo>
                      <a:pt x="12" y="2"/>
                      <a:pt x="11" y="1"/>
                      <a:pt x="10" y="0"/>
                    </a:cubicBezTo>
                    <a:cubicBezTo>
                      <a:pt x="0" y="4"/>
                      <a:pt x="0" y="4"/>
                      <a:pt x="0" y="4"/>
                    </a:cubicBezTo>
                    <a:cubicBezTo>
                      <a:pt x="0" y="6"/>
                      <a:pt x="1" y="7"/>
                      <a:pt x="1" y="9"/>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865"/>
              <p:cNvSpPr/>
              <p:nvPr/>
            </p:nvSpPr>
            <p:spPr bwMode="auto">
              <a:xfrm>
                <a:off x="3683" y="2464"/>
                <a:ext cx="21" cy="21"/>
              </a:xfrm>
              <a:custGeom>
                <a:avLst/>
                <a:gdLst>
                  <a:gd name="T0" fmla="*/ 9 w 9"/>
                  <a:gd name="T1" fmla="*/ 0 h 9"/>
                  <a:gd name="T2" fmla="*/ 0 w 9"/>
                  <a:gd name="T3" fmla="*/ 2 h 9"/>
                  <a:gd name="T4" fmla="*/ 6 w 9"/>
                  <a:gd name="T5" fmla="*/ 9 h 9"/>
                  <a:gd name="T6" fmla="*/ 9 w 9"/>
                  <a:gd name="T7" fmla="*/ 0 h 9"/>
                </a:gdLst>
                <a:ahLst/>
                <a:cxnLst>
                  <a:cxn ang="0">
                    <a:pos x="T0" y="T1"/>
                  </a:cxn>
                  <a:cxn ang="0">
                    <a:pos x="T2" y="T3"/>
                  </a:cxn>
                  <a:cxn ang="0">
                    <a:pos x="T4" y="T5"/>
                  </a:cxn>
                  <a:cxn ang="0">
                    <a:pos x="T6" y="T7"/>
                  </a:cxn>
                </a:cxnLst>
                <a:rect l="0" t="0" r="r" b="b"/>
                <a:pathLst>
                  <a:path w="9" h="9">
                    <a:moveTo>
                      <a:pt x="9" y="0"/>
                    </a:moveTo>
                    <a:cubicBezTo>
                      <a:pt x="6" y="1"/>
                      <a:pt x="3" y="1"/>
                      <a:pt x="0" y="2"/>
                    </a:cubicBezTo>
                    <a:cubicBezTo>
                      <a:pt x="6" y="9"/>
                      <a:pt x="6" y="9"/>
                      <a:pt x="6" y="9"/>
                    </a:cubicBezTo>
                    <a:cubicBezTo>
                      <a:pt x="7" y="6"/>
                      <a:pt x="8" y="3"/>
                      <a:pt x="9"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866"/>
              <p:cNvSpPr/>
              <p:nvPr/>
            </p:nvSpPr>
            <p:spPr bwMode="auto">
              <a:xfrm>
                <a:off x="3699" y="2851"/>
                <a:ext cx="22" cy="19"/>
              </a:xfrm>
              <a:custGeom>
                <a:avLst/>
                <a:gdLst>
                  <a:gd name="T0" fmla="*/ 0 w 9"/>
                  <a:gd name="T1" fmla="*/ 8 h 8"/>
                  <a:gd name="T2" fmla="*/ 9 w 9"/>
                  <a:gd name="T3" fmla="*/ 3 h 8"/>
                  <a:gd name="T4" fmla="*/ 6 w 9"/>
                  <a:gd name="T5" fmla="*/ 0 h 8"/>
                  <a:gd name="T6" fmla="*/ 0 w 9"/>
                  <a:gd name="T7" fmla="*/ 3 h 8"/>
                  <a:gd name="T8" fmla="*/ 0 w 9"/>
                  <a:gd name="T9" fmla="*/ 8 h 8"/>
                </a:gdLst>
                <a:ahLst/>
                <a:cxnLst>
                  <a:cxn ang="0">
                    <a:pos x="T0" y="T1"/>
                  </a:cxn>
                  <a:cxn ang="0">
                    <a:pos x="T2" y="T3"/>
                  </a:cxn>
                  <a:cxn ang="0">
                    <a:pos x="T4" y="T5"/>
                  </a:cxn>
                  <a:cxn ang="0">
                    <a:pos x="T6" y="T7"/>
                  </a:cxn>
                  <a:cxn ang="0">
                    <a:pos x="T8" y="T9"/>
                  </a:cxn>
                </a:cxnLst>
                <a:rect l="0" t="0" r="r" b="b"/>
                <a:pathLst>
                  <a:path w="9" h="8">
                    <a:moveTo>
                      <a:pt x="0" y="8"/>
                    </a:moveTo>
                    <a:cubicBezTo>
                      <a:pt x="9" y="3"/>
                      <a:pt x="9" y="3"/>
                      <a:pt x="9" y="3"/>
                    </a:cubicBezTo>
                    <a:cubicBezTo>
                      <a:pt x="8" y="2"/>
                      <a:pt x="7" y="1"/>
                      <a:pt x="6" y="0"/>
                    </a:cubicBezTo>
                    <a:cubicBezTo>
                      <a:pt x="0" y="3"/>
                      <a:pt x="0" y="3"/>
                      <a:pt x="0" y="3"/>
                    </a:cubicBezTo>
                    <a:cubicBezTo>
                      <a:pt x="0" y="4"/>
                      <a:pt x="0" y="6"/>
                      <a:pt x="0" y="8"/>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867"/>
              <p:cNvSpPr/>
              <p:nvPr/>
            </p:nvSpPr>
            <p:spPr bwMode="auto">
              <a:xfrm>
                <a:off x="3671" y="2471"/>
                <a:ext cx="26" cy="26"/>
              </a:xfrm>
              <a:custGeom>
                <a:avLst/>
                <a:gdLst>
                  <a:gd name="T0" fmla="*/ 0 w 11"/>
                  <a:gd name="T1" fmla="*/ 1 h 11"/>
                  <a:gd name="T2" fmla="*/ 10 w 11"/>
                  <a:gd name="T3" fmla="*/ 11 h 11"/>
                  <a:gd name="T4" fmla="*/ 11 w 11"/>
                  <a:gd name="T5" fmla="*/ 7 h 11"/>
                  <a:gd name="T6" fmla="*/ 4 w 11"/>
                  <a:gd name="T7" fmla="*/ 0 h 11"/>
                  <a:gd name="T8" fmla="*/ 0 w 11"/>
                  <a:gd name="T9" fmla="*/ 1 h 11"/>
                </a:gdLst>
                <a:ahLst/>
                <a:cxnLst>
                  <a:cxn ang="0">
                    <a:pos x="T0" y="T1"/>
                  </a:cxn>
                  <a:cxn ang="0">
                    <a:pos x="T2" y="T3"/>
                  </a:cxn>
                  <a:cxn ang="0">
                    <a:pos x="T4" y="T5"/>
                  </a:cxn>
                  <a:cxn ang="0">
                    <a:pos x="T6" y="T7"/>
                  </a:cxn>
                  <a:cxn ang="0">
                    <a:pos x="T8" y="T9"/>
                  </a:cxn>
                </a:cxnLst>
                <a:rect l="0" t="0" r="r" b="b"/>
                <a:pathLst>
                  <a:path w="11" h="11">
                    <a:moveTo>
                      <a:pt x="0" y="1"/>
                    </a:moveTo>
                    <a:cubicBezTo>
                      <a:pt x="10" y="11"/>
                      <a:pt x="10" y="11"/>
                      <a:pt x="10" y="11"/>
                    </a:cubicBezTo>
                    <a:cubicBezTo>
                      <a:pt x="11" y="7"/>
                      <a:pt x="11" y="7"/>
                      <a:pt x="11" y="7"/>
                    </a:cubicBezTo>
                    <a:cubicBezTo>
                      <a:pt x="4" y="0"/>
                      <a:pt x="4" y="0"/>
                      <a:pt x="4" y="0"/>
                    </a:cubicBezTo>
                    <a:cubicBezTo>
                      <a:pt x="2" y="0"/>
                      <a:pt x="1" y="1"/>
                      <a:pt x="0" y="1"/>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868"/>
              <p:cNvSpPr/>
              <p:nvPr/>
            </p:nvSpPr>
            <p:spPr bwMode="auto">
              <a:xfrm>
                <a:off x="3659" y="2473"/>
                <a:ext cx="33" cy="36"/>
              </a:xfrm>
              <a:custGeom>
                <a:avLst/>
                <a:gdLst>
                  <a:gd name="T0" fmla="*/ 4 w 14"/>
                  <a:gd name="T1" fmla="*/ 0 h 15"/>
                  <a:gd name="T2" fmla="*/ 0 w 14"/>
                  <a:gd name="T3" fmla="*/ 2 h 15"/>
                  <a:gd name="T4" fmla="*/ 13 w 14"/>
                  <a:gd name="T5" fmla="*/ 15 h 15"/>
                  <a:gd name="T6" fmla="*/ 14 w 14"/>
                  <a:gd name="T7" fmla="*/ 11 h 15"/>
                  <a:gd name="T8" fmla="*/ 4 w 14"/>
                  <a:gd name="T9" fmla="*/ 0 h 15"/>
                </a:gdLst>
                <a:ahLst/>
                <a:cxnLst>
                  <a:cxn ang="0">
                    <a:pos x="T0" y="T1"/>
                  </a:cxn>
                  <a:cxn ang="0">
                    <a:pos x="T2" y="T3"/>
                  </a:cxn>
                  <a:cxn ang="0">
                    <a:pos x="T4" y="T5"/>
                  </a:cxn>
                  <a:cxn ang="0">
                    <a:pos x="T6" y="T7"/>
                  </a:cxn>
                  <a:cxn ang="0">
                    <a:pos x="T8" y="T9"/>
                  </a:cxn>
                </a:cxnLst>
                <a:rect l="0" t="0" r="r" b="b"/>
                <a:pathLst>
                  <a:path w="14" h="15">
                    <a:moveTo>
                      <a:pt x="4" y="0"/>
                    </a:moveTo>
                    <a:cubicBezTo>
                      <a:pt x="3" y="1"/>
                      <a:pt x="1" y="1"/>
                      <a:pt x="0" y="2"/>
                    </a:cubicBezTo>
                    <a:cubicBezTo>
                      <a:pt x="13" y="15"/>
                      <a:pt x="13" y="15"/>
                      <a:pt x="13" y="15"/>
                    </a:cubicBezTo>
                    <a:cubicBezTo>
                      <a:pt x="14" y="11"/>
                      <a:pt x="14" y="11"/>
                      <a:pt x="14" y="11"/>
                    </a:cubicBezTo>
                    <a:lnTo>
                      <a:pt x="4"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869"/>
              <p:cNvSpPr/>
              <p:nvPr/>
            </p:nvSpPr>
            <p:spPr bwMode="auto">
              <a:xfrm>
                <a:off x="3695" y="2827"/>
                <a:ext cx="16" cy="26"/>
              </a:xfrm>
              <a:custGeom>
                <a:avLst/>
                <a:gdLst>
                  <a:gd name="T0" fmla="*/ 7 w 7"/>
                  <a:gd name="T1" fmla="*/ 9 h 11"/>
                  <a:gd name="T2" fmla="*/ 0 w 7"/>
                  <a:gd name="T3" fmla="*/ 0 h 11"/>
                  <a:gd name="T4" fmla="*/ 1 w 7"/>
                  <a:gd name="T5" fmla="*/ 11 h 11"/>
                  <a:gd name="T6" fmla="*/ 7 w 7"/>
                  <a:gd name="T7" fmla="*/ 9 h 11"/>
                </a:gdLst>
                <a:ahLst/>
                <a:cxnLst>
                  <a:cxn ang="0">
                    <a:pos x="T0" y="T1"/>
                  </a:cxn>
                  <a:cxn ang="0">
                    <a:pos x="T2" y="T3"/>
                  </a:cxn>
                  <a:cxn ang="0">
                    <a:pos x="T4" y="T5"/>
                  </a:cxn>
                  <a:cxn ang="0">
                    <a:pos x="T6" y="T7"/>
                  </a:cxn>
                </a:cxnLst>
                <a:rect l="0" t="0" r="r" b="b"/>
                <a:pathLst>
                  <a:path w="7" h="11">
                    <a:moveTo>
                      <a:pt x="7" y="9"/>
                    </a:moveTo>
                    <a:cubicBezTo>
                      <a:pt x="4" y="6"/>
                      <a:pt x="2" y="3"/>
                      <a:pt x="0" y="0"/>
                    </a:cubicBezTo>
                    <a:cubicBezTo>
                      <a:pt x="0" y="4"/>
                      <a:pt x="1" y="7"/>
                      <a:pt x="1" y="11"/>
                    </a:cubicBezTo>
                    <a:lnTo>
                      <a:pt x="7" y="9"/>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870"/>
              <p:cNvSpPr/>
              <p:nvPr/>
            </p:nvSpPr>
            <p:spPr bwMode="auto">
              <a:xfrm>
                <a:off x="3647" y="2478"/>
                <a:ext cx="43" cy="43"/>
              </a:xfrm>
              <a:custGeom>
                <a:avLst/>
                <a:gdLst>
                  <a:gd name="T0" fmla="*/ 0 w 18"/>
                  <a:gd name="T1" fmla="*/ 1 h 18"/>
                  <a:gd name="T2" fmla="*/ 17 w 18"/>
                  <a:gd name="T3" fmla="*/ 18 h 18"/>
                  <a:gd name="T4" fmla="*/ 18 w 18"/>
                  <a:gd name="T5" fmla="*/ 14 h 18"/>
                  <a:gd name="T6" fmla="*/ 4 w 18"/>
                  <a:gd name="T7" fmla="*/ 0 h 18"/>
                  <a:gd name="T8" fmla="*/ 0 w 18"/>
                  <a:gd name="T9" fmla="*/ 1 h 18"/>
                </a:gdLst>
                <a:ahLst/>
                <a:cxnLst>
                  <a:cxn ang="0">
                    <a:pos x="T0" y="T1"/>
                  </a:cxn>
                  <a:cxn ang="0">
                    <a:pos x="T2" y="T3"/>
                  </a:cxn>
                  <a:cxn ang="0">
                    <a:pos x="T4" y="T5"/>
                  </a:cxn>
                  <a:cxn ang="0">
                    <a:pos x="T6" y="T7"/>
                  </a:cxn>
                  <a:cxn ang="0">
                    <a:pos x="T8" y="T9"/>
                  </a:cxn>
                </a:cxnLst>
                <a:rect l="0" t="0" r="r" b="b"/>
                <a:pathLst>
                  <a:path w="18" h="18">
                    <a:moveTo>
                      <a:pt x="0" y="1"/>
                    </a:moveTo>
                    <a:cubicBezTo>
                      <a:pt x="17" y="18"/>
                      <a:pt x="17" y="18"/>
                      <a:pt x="17" y="18"/>
                    </a:cubicBezTo>
                    <a:cubicBezTo>
                      <a:pt x="18" y="14"/>
                      <a:pt x="18" y="14"/>
                      <a:pt x="18" y="14"/>
                    </a:cubicBezTo>
                    <a:cubicBezTo>
                      <a:pt x="4" y="0"/>
                      <a:pt x="4" y="0"/>
                      <a:pt x="4" y="0"/>
                    </a:cubicBezTo>
                    <a:cubicBezTo>
                      <a:pt x="2" y="0"/>
                      <a:pt x="1" y="1"/>
                      <a:pt x="0" y="1"/>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871"/>
              <p:cNvSpPr/>
              <p:nvPr/>
            </p:nvSpPr>
            <p:spPr bwMode="auto">
              <a:xfrm>
                <a:off x="3633" y="2483"/>
                <a:ext cx="52" cy="52"/>
              </a:xfrm>
              <a:custGeom>
                <a:avLst/>
                <a:gdLst>
                  <a:gd name="T0" fmla="*/ 0 w 22"/>
                  <a:gd name="T1" fmla="*/ 2 h 22"/>
                  <a:gd name="T2" fmla="*/ 21 w 22"/>
                  <a:gd name="T3" fmla="*/ 22 h 22"/>
                  <a:gd name="T4" fmla="*/ 22 w 22"/>
                  <a:gd name="T5" fmla="*/ 18 h 22"/>
                  <a:gd name="T6" fmla="*/ 4 w 22"/>
                  <a:gd name="T7" fmla="*/ 0 h 22"/>
                  <a:gd name="T8" fmla="*/ 0 w 22"/>
                  <a:gd name="T9" fmla="*/ 2 h 22"/>
                </a:gdLst>
                <a:ahLst/>
                <a:cxnLst>
                  <a:cxn ang="0">
                    <a:pos x="T0" y="T1"/>
                  </a:cxn>
                  <a:cxn ang="0">
                    <a:pos x="T2" y="T3"/>
                  </a:cxn>
                  <a:cxn ang="0">
                    <a:pos x="T4" y="T5"/>
                  </a:cxn>
                  <a:cxn ang="0">
                    <a:pos x="T6" y="T7"/>
                  </a:cxn>
                  <a:cxn ang="0">
                    <a:pos x="T8" y="T9"/>
                  </a:cxn>
                </a:cxnLst>
                <a:rect l="0" t="0" r="r" b="b"/>
                <a:pathLst>
                  <a:path w="22" h="22">
                    <a:moveTo>
                      <a:pt x="0" y="2"/>
                    </a:moveTo>
                    <a:cubicBezTo>
                      <a:pt x="7" y="8"/>
                      <a:pt x="14" y="15"/>
                      <a:pt x="21" y="22"/>
                    </a:cubicBezTo>
                    <a:cubicBezTo>
                      <a:pt x="21" y="21"/>
                      <a:pt x="22" y="19"/>
                      <a:pt x="22" y="18"/>
                    </a:cubicBezTo>
                    <a:cubicBezTo>
                      <a:pt x="4" y="0"/>
                      <a:pt x="4" y="0"/>
                      <a:pt x="4" y="0"/>
                    </a:cubicBezTo>
                    <a:cubicBezTo>
                      <a:pt x="3" y="0"/>
                      <a:pt x="1" y="1"/>
                      <a:pt x="0" y="2"/>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872"/>
              <p:cNvSpPr/>
              <p:nvPr/>
            </p:nvSpPr>
            <p:spPr bwMode="auto">
              <a:xfrm>
                <a:off x="3207" y="1942"/>
                <a:ext cx="488" cy="339"/>
              </a:xfrm>
              <a:custGeom>
                <a:avLst/>
                <a:gdLst>
                  <a:gd name="T0" fmla="*/ 186 w 206"/>
                  <a:gd name="T1" fmla="*/ 22 h 143"/>
                  <a:gd name="T2" fmla="*/ 132 w 206"/>
                  <a:gd name="T3" fmla="*/ 9 h 143"/>
                  <a:gd name="T4" fmla="*/ 117 w 206"/>
                  <a:gd name="T5" fmla="*/ 42 h 143"/>
                  <a:gd name="T6" fmla="*/ 147 w 206"/>
                  <a:gd name="T7" fmla="*/ 52 h 143"/>
                  <a:gd name="T8" fmla="*/ 130 w 206"/>
                  <a:gd name="T9" fmla="*/ 37 h 143"/>
                  <a:gd name="T10" fmla="*/ 165 w 206"/>
                  <a:gd name="T11" fmla="*/ 20 h 143"/>
                  <a:gd name="T12" fmla="*/ 167 w 206"/>
                  <a:gd name="T13" fmla="*/ 78 h 143"/>
                  <a:gd name="T14" fmla="*/ 0 w 206"/>
                  <a:gd name="T15" fmla="*/ 120 h 143"/>
                  <a:gd name="T16" fmla="*/ 6 w 206"/>
                  <a:gd name="T17" fmla="*/ 143 h 143"/>
                  <a:gd name="T18" fmla="*/ 50 w 206"/>
                  <a:gd name="T19" fmla="*/ 115 h 143"/>
                  <a:gd name="T20" fmla="*/ 169 w 206"/>
                  <a:gd name="T21" fmla="*/ 94 h 143"/>
                  <a:gd name="T22" fmla="*/ 186 w 206"/>
                  <a:gd name="T23" fmla="*/ 2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6" h="143">
                    <a:moveTo>
                      <a:pt x="186" y="22"/>
                    </a:moveTo>
                    <a:cubicBezTo>
                      <a:pt x="173" y="3"/>
                      <a:pt x="149" y="0"/>
                      <a:pt x="132" y="9"/>
                    </a:cubicBezTo>
                    <a:cubicBezTo>
                      <a:pt x="116" y="16"/>
                      <a:pt x="113" y="32"/>
                      <a:pt x="117" y="42"/>
                    </a:cubicBezTo>
                    <a:cubicBezTo>
                      <a:pt x="119" y="50"/>
                      <a:pt x="131" y="60"/>
                      <a:pt x="147" y="52"/>
                    </a:cubicBezTo>
                    <a:cubicBezTo>
                      <a:pt x="137" y="52"/>
                      <a:pt x="129" y="45"/>
                      <a:pt x="130" y="37"/>
                    </a:cubicBezTo>
                    <a:cubicBezTo>
                      <a:pt x="133" y="21"/>
                      <a:pt x="148" y="14"/>
                      <a:pt x="165" y="20"/>
                    </a:cubicBezTo>
                    <a:cubicBezTo>
                      <a:pt x="175" y="25"/>
                      <a:pt x="197" y="50"/>
                      <a:pt x="167" y="78"/>
                    </a:cubicBezTo>
                    <a:cubicBezTo>
                      <a:pt x="132" y="113"/>
                      <a:pt x="43" y="58"/>
                      <a:pt x="0" y="120"/>
                    </a:cubicBezTo>
                    <a:cubicBezTo>
                      <a:pt x="4" y="127"/>
                      <a:pt x="6" y="134"/>
                      <a:pt x="6" y="143"/>
                    </a:cubicBezTo>
                    <a:cubicBezTo>
                      <a:pt x="24" y="119"/>
                      <a:pt x="32" y="101"/>
                      <a:pt x="50" y="115"/>
                    </a:cubicBezTo>
                    <a:cubicBezTo>
                      <a:pt x="92" y="97"/>
                      <a:pt x="124" y="117"/>
                      <a:pt x="169" y="94"/>
                    </a:cubicBezTo>
                    <a:cubicBezTo>
                      <a:pt x="206" y="74"/>
                      <a:pt x="200" y="41"/>
                      <a:pt x="186" y="22"/>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Freeform 873"/>
              <p:cNvSpPr/>
              <p:nvPr/>
            </p:nvSpPr>
            <p:spPr bwMode="auto">
              <a:xfrm>
                <a:off x="3011" y="2516"/>
                <a:ext cx="679" cy="382"/>
              </a:xfrm>
              <a:custGeom>
                <a:avLst/>
                <a:gdLst>
                  <a:gd name="T0" fmla="*/ 16 w 287"/>
                  <a:gd name="T1" fmla="*/ 0 h 161"/>
                  <a:gd name="T2" fmla="*/ 0 w 287"/>
                  <a:gd name="T3" fmla="*/ 4 h 161"/>
                  <a:gd name="T4" fmla="*/ 127 w 287"/>
                  <a:gd name="T5" fmla="*/ 24 h 161"/>
                  <a:gd name="T6" fmla="*/ 267 w 287"/>
                  <a:gd name="T7" fmla="*/ 159 h 161"/>
                  <a:gd name="T8" fmla="*/ 287 w 287"/>
                  <a:gd name="T9" fmla="*/ 161 h 161"/>
                  <a:gd name="T10" fmla="*/ 137 w 287"/>
                  <a:gd name="T11" fmla="*/ 12 h 161"/>
                  <a:gd name="T12" fmla="*/ 16 w 287"/>
                  <a:gd name="T13" fmla="*/ 0 h 161"/>
                </a:gdLst>
                <a:ahLst/>
                <a:cxnLst>
                  <a:cxn ang="0">
                    <a:pos x="T0" y="T1"/>
                  </a:cxn>
                  <a:cxn ang="0">
                    <a:pos x="T2" y="T3"/>
                  </a:cxn>
                  <a:cxn ang="0">
                    <a:pos x="T4" y="T5"/>
                  </a:cxn>
                  <a:cxn ang="0">
                    <a:pos x="T6" y="T7"/>
                  </a:cxn>
                  <a:cxn ang="0">
                    <a:pos x="T8" y="T9"/>
                  </a:cxn>
                  <a:cxn ang="0">
                    <a:pos x="T10" y="T11"/>
                  </a:cxn>
                  <a:cxn ang="0">
                    <a:pos x="T12" y="T13"/>
                  </a:cxn>
                </a:cxnLst>
                <a:rect l="0" t="0" r="r" b="b"/>
                <a:pathLst>
                  <a:path w="287" h="161">
                    <a:moveTo>
                      <a:pt x="16" y="0"/>
                    </a:moveTo>
                    <a:cubicBezTo>
                      <a:pt x="11" y="1"/>
                      <a:pt x="5" y="3"/>
                      <a:pt x="0" y="4"/>
                    </a:cubicBezTo>
                    <a:cubicBezTo>
                      <a:pt x="36" y="24"/>
                      <a:pt x="103" y="21"/>
                      <a:pt x="127" y="24"/>
                    </a:cubicBezTo>
                    <a:cubicBezTo>
                      <a:pt x="202" y="31"/>
                      <a:pt x="251" y="63"/>
                      <a:pt x="267" y="159"/>
                    </a:cubicBezTo>
                    <a:cubicBezTo>
                      <a:pt x="276" y="160"/>
                      <a:pt x="284" y="161"/>
                      <a:pt x="287" y="161"/>
                    </a:cubicBezTo>
                    <a:cubicBezTo>
                      <a:pt x="284" y="56"/>
                      <a:pt x="198" y="19"/>
                      <a:pt x="137" y="12"/>
                    </a:cubicBezTo>
                    <a:cubicBezTo>
                      <a:pt x="114" y="10"/>
                      <a:pt x="53" y="15"/>
                      <a:pt x="16" y="0"/>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874"/>
              <p:cNvSpPr/>
              <p:nvPr/>
            </p:nvSpPr>
            <p:spPr bwMode="auto">
              <a:xfrm>
                <a:off x="3446" y="1422"/>
                <a:ext cx="175" cy="190"/>
              </a:xfrm>
              <a:custGeom>
                <a:avLst/>
                <a:gdLst>
                  <a:gd name="T0" fmla="*/ 9 w 74"/>
                  <a:gd name="T1" fmla="*/ 80 h 80"/>
                  <a:gd name="T2" fmla="*/ 29 w 74"/>
                  <a:gd name="T3" fmla="*/ 30 h 80"/>
                  <a:gd name="T4" fmla="*/ 61 w 74"/>
                  <a:gd name="T5" fmla="*/ 74 h 80"/>
                  <a:gd name="T6" fmla="*/ 74 w 74"/>
                  <a:gd name="T7" fmla="*/ 71 h 80"/>
                  <a:gd name="T8" fmla="*/ 25 w 74"/>
                  <a:gd name="T9" fmla="*/ 0 h 80"/>
                  <a:gd name="T10" fmla="*/ 0 w 74"/>
                  <a:gd name="T11" fmla="*/ 71 h 80"/>
                  <a:gd name="T12" fmla="*/ 9 w 74"/>
                  <a:gd name="T13" fmla="*/ 80 h 80"/>
                </a:gdLst>
                <a:ahLst/>
                <a:cxnLst>
                  <a:cxn ang="0">
                    <a:pos x="T0" y="T1"/>
                  </a:cxn>
                  <a:cxn ang="0">
                    <a:pos x="T2" y="T3"/>
                  </a:cxn>
                  <a:cxn ang="0">
                    <a:pos x="T4" y="T5"/>
                  </a:cxn>
                  <a:cxn ang="0">
                    <a:pos x="T6" y="T7"/>
                  </a:cxn>
                  <a:cxn ang="0">
                    <a:pos x="T8" y="T9"/>
                  </a:cxn>
                  <a:cxn ang="0">
                    <a:pos x="T10" y="T11"/>
                  </a:cxn>
                  <a:cxn ang="0">
                    <a:pos x="T12" y="T13"/>
                  </a:cxn>
                </a:cxnLst>
                <a:rect l="0" t="0" r="r" b="b"/>
                <a:pathLst>
                  <a:path w="74" h="80">
                    <a:moveTo>
                      <a:pt x="9" y="80"/>
                    </a:moveTo>
                    <a:cubicBezTo>
                      <a:pt x="17" y="59"/>
                      <a:pt x="26" y="38"/>
                      <a:pt x="29" y="30"/>
                    </a:cubicBezTo>
                    <a:cubicBezTo>
                      <a:pt x="31" y="32"/>
                      <a:pt x="47" y="54"/>
                      <a:pt x="61" y="74"/>
                    </a:cubicBezTo>
                    <a:cubicBezTo>
                      <a:pt x="65" y="72"/>
                      <a:pt x="69" y="71"/>
                      <a:pt x="74" y="71"/>
                    </a:cubicBezTo>
                    <a:cubicBezTo>
                      <a:pt x="55" y="43"/>
                      <a:pt x="28" y="5"/>
                      <a:pt x="25" y="0"/>
                    </a:cubicBezTo>
                    <a:cubicBezTo>
                      <a:pt x="21" y="11"/>
                      <a:pt x="9" y="44"/>
                      <a:pt x="0" y="71"/>
                    </a:cubicBezTo>
                    <a:cubicBezTo>
                      <a:pt x="3" y="74"/>
                      <a:pt x="6" y="77"/>
                      <a:pt x="9" y="80"/>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875"/>
              <p:cNvSpPr/>
              <p:nvPr/>
            </p:nvSpPr>
            <p:spPr bwMode="auto">
              <a:xfrm>
                <a:off x="3510" y="1987"/>
                <a:ext cx="92" cy="159"/>
              </a:xfrm>
              <a:custGeom>
                <a:avLst/>
                <a:gdLst>
                  <a:gd name="T0" fmla="*/ 2 w 39"/>
                  <a:gd name="T1" fmla="*/ 54 h 67"/>
                  <a:gd name="T2" fmla="*/ 0 w 39"/>
                  <a:gd name="T3" fmla="*/ 67 h 67"/>
                  <a:gd name="T4" fmla="*/ 36 w 39"/>
                  <a:gd name="T5" fmla="*/ 53 h 67"/>
                  <a:gd name="T6" fmla="*/ 35 w 39"/>
                  <a:gd name="T7" fmla="*/ 6 h 67"/>
                  <a:gd name="T8" fmla="*/ 8 w 39"/>
                  <a:gd name="T9" fmla="*/ 18 h 67"/>
                  <a:gd name="T10" fmla="*/ 27 w 39"/>
                  <a:gd name="T11" fmla="*/ 28 h 67"/>
                  <a:gd name="T12" fmla="*/ 2 w 39"/>
                  <a:gd name="T13" fmla="*/ 54 h 67"/>
                </a:gdLst>
                <a:ahLst/>
                <a:cxnLst>
                  <a:cxn ang="0">
                    <a:pos x="T0" y="T1"/>
                  </a:cxn>
                  <a:cxn ang="0">
                    <a:pos x="T2" y="T3"/>
                  </a:cxn>
                  <a:cxn ang="0">
                    <a:pos x="T4" y="T5"/>
                  </a:cxn>
                  <a:cxn ang="0">
                    <a:pos x="T6" y="T7"/>
                  </a:cxn>
                  <a:cxn ang="0">
                    <a:pos x="T8" y="T9"/>
                  </a:cxn>
                  <a:cxn ang="0">
                    <a:pos x="T10" y="T11"/>
                  </a:cxn>
                  <a:cxn ang="0">
                    <a:pos x="T12" y="T13"/>
                  </a:cxn>
                </a:cxnLst>
                <a:rect l="0" t="0" r="r" b="b"/>
                <a:pathLst>
                  <a:path w="39" h="67">
                    <a:moveTo>
                      <a:pt x="2" y="54"/>
                    </a:moveTo>
                    <a:cubicBezTo>
                      <a:pt x="2" y="58"/>
                      <a:pt x="1" y="62"/>
                      <a:pt x="0" y="67"/>
                    </a:cubicBezTo>
                    <a:cubicBezTo>
                      <a:pt x="14" y="66"/>
                      <a:pt x="27" y="63"/>
                      <a:pt x="36" y="53"/>
                    </a:cubicBezTo>
                    <a:cubicBezTo>
                      <a:pt x="39" y="41"/>
                      <a:pt x="38" y="16"/>
                      <a:pt x="35" y="6"/>
                    </a:cubicBezTo>
                    <a:cubicBezTo>
                      <a:pt x="20" y="0"/>
                      <a:pt x="11" y="10"/>
                      <a:pt x="8" y="18"/>
                    </a:cubicBezTo>
                    <a:cubicBezTo>
                      <a:pt x="4" y="27"/>
                      <a:pt x="19" y="31"/>
                      <a:pt x="27" y="28"/>
                    </a:cubicBezTo>
                    <a:cubicBezTo>
                      <a:pt x="23" y="45"/>
                      <a:pt x="13" y="52"/>
                      <a:pt x="2" y="54"/>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876"/>
              <p:cNvSpPr/>
              <p:nvPr/>
            </p:nvSpPr>
            <p:spPr bwMode="auto">
              <a:xfrm>
                <a:off x="3477" y="1517"/>
                <a:ext cx="102" cy="116"/>
              </a:xfrm>
              <a:custGeom>
                <a:avLst/>
                <a:gdLst>
                  <a:gd name="T0" fmla="*/ 17 w 43"/>
                  <a:gd name="T1" fmla="*/ 17 h 49"/>
                  <a:gd name="T2" fmla="*/ 31 w 43"/>
                  <a:gd name="T3" fmla="*/ 39 h 49"/>
                  <a:gd name="T4" fmla="*/ 43 w 43"/>
                  <a:gd name="T5" fmla="*/ 35 h 49"/>
                  <a:gd name="T6" fmla="*/ 16 w 43"/>
                  <a:gd name="T7" fmla="*/ 0 h 49"/>
                  <a:gd name="T8" fmla="*/ 0 w 43"/>
                  <a:gd name="T9" fmla="*/ 44 h 49"/>
                  <a:gd name="T10" fmla="*/ 6 w 43"/>
                  <a:gd name="T11" fmla="*/ 49 h 49"/>
                  <a:gd name="T12" fmla="*/ 17 w 43"/>
                  <a:gd name="T13" fmla="*/ 17 h 49"/>
                </a:gdLst>
                <a:ahLst/>
                <a:cxnLst>
                  <a:cxn ang="0">
                    <a:pos x="T0" y="T1"/>
                  </a:cxn>
                  <a:cxn ang="0">
                    <a:pos x="T2" y="T3"/>
                  </a:cxn>
                  <a:cxn ang="0">
                    <a:pos x="T4" y="T5"/>
                  </a:cxn>
                  <a:cxn ang="0">
                    <a:pos x="T6" y="T7"/>
                  </a:cxn>
                  <a:cxn ang="0">
                    <a:pos x="T8" y="T9"/>
                  </a:cxn>
                  <a:cxn ang="0">
                    <a:pos x="T10" y="T11"/>
                  </a:cxn>
                  <a:cxn ang="0">
                    <a:pos x="T12" y="T13"/>
                  </a:cxn>
                </a:cxnLst>
                <a:rect l="0" t="0" r="r" b="b"/>
                <a:pathLst>
                  <a:path w="43" h="49">
                    <a:moveTo>
                      <a:pt x="17" y="17"/>
                    </a:moveTo>
                    <a:cubicBezTo>
                      <a:pt x="18" y="19"/>
                      <a:pt x="24" y="28"/>
                      <a:pt x="31" y="39"/>
                    </a:cubicBezTo>
                    <a:cubicBezTo>
                      <a:pt x="35" y="37"/>
                      <a:pt x="39" y="36"/>
                      <a:pt x="43" y="35"/>
                    </a:cubicBezTo>
                    <a:cubicBezTo>
                      <a:pt x="30" y="18"/>
                      <a:pt x="18" y="2"/>
                      <a:pt x="16" y="0"/>
                    </a:cubicBezTo>
                    <a:cubicBezTo>
                      <a:pt x="13" y="7"/>
                      <a:pt x="7" y="26"/>
                      <a:pt x="0" y="44"/>
                    </a:cubicBezTo>
                    <a:cubicBezTo>
                      <a:pt x="2" y="46"/>
                      <a:pt x="4" y="48"/>
                      <a:pt x="6" y="49"/>
                    </a:cubicBezTo>
                    <a:cubicBezTo>
                      <a:pt x="10" y="36"/>
                      <a:pt x="15" y="23"/>
                      <a:pt x="17" y="17"/>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877"/>
              <p:cNvSpPr/>
              <p:nvPr/>
            </p:nvSpPr>
            <p:spPr bwMode="auto">
              <a:xfrm>
                <a:off x="3217" y="1702"/>
                <a:ext cx="345" cy="199"/>
              </a:xfrm>
              <a:custGeom>
                <a:avLst/>
                <a:gdLst>
                  <a:gd name="T0" fmla="*/ 5 w 146"/>
                  <a:gd name="T1" fmla="*/ 16 h 84"/>
                  <a:gd name="T2" fmla="*/ 0 w 146"/>
                  <a:gd name="T3" fmla="*/ 41 h 84"/>
                  <a:gd name="T4" fmla="*/ 125 w 146"/>
                  <a:gd name="T5" fmla="*/ 84 h 84"/>
                  <a:gd name="T6" fmla="*/ 146 w 146"/>
                  <a:gd name="T7" fmla="*/ 81 h 84"/>
                  <a:gd name="T8" fmla="*/ 5 w 146"/>
                  <a:gd name="T9" fmla="*/ 16 h 84"/>
                </a:gdLst>
                <a:ahLst/>
                <a:cxnLst>
                  <a:cxn ang="0">
                    <a:pos x="T0" y="T1"/>
                  </a:cxn>
                  <a:cxn ang="0">
                    <a:pos x="T2" y="T3"/>
                  </a:cxn>
                  <a:cxn ang="0">
                    <a:pos x="T4" y="T5"/>
                  </a:cxn>
                  <a:cxn ang="0">
                    <a:pos x="T6" y="T7"/>
                  </a:cxn>
                  <a:cxn ang="0">
                    <a:pos x="T8" y="T9"/>
                  </a:cxn>
                </a:cxnLst>
                <a:rect l="0" t="0" r="r" b="b"/>
                <a:pathLst>
                  <a:path w="146" h="84">
                    <a:moveTo>
                      <a:pt x="5" y="16"/>
                    </a:moveTo>
                    <a:cubicBezTo>
                      <a:pt x="0" y="41"/>
                      <a:pt x="0" y="41"/>
                      <a:pt x="0" y="41"/>
                    </a:cubicBezTo>
                    <a:cubicBezTo>
                      <a:pt x="44" y="27"/>
                      <a:pt x="97" y="47"/>
                      <a:pt x="125" y="84"/>
                    </a:cubicBezTo>
                    <a:cubicBezTo>
                      <a:pt x="131" y="83"/>
                      <a:pt x="138" y="81"/>
                      <a:pt x="146" y="81"/>
                    </a:cubicBezTo>
                    <a:cubicBezTo>
                      <a:pt x="125" y="33"/>
                      <a:pt x="58" y="0"/>
                      <a:pt x="5" y="16"/>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878"/>
              <p:cNvSpPr/>
              <p:nvPr/>
            </p:nvSpPr>
            <p:spPr bwMode="auto">
              <a:xfrm>
                <a:off x="3524" y="2310"/>
                <a:ext cx="62" cy="92"/>
              </a:xfrm>
              <a:custGeom>
                <a:avLst/>
                <a:gdLst>
                  <a:gd name="T0" fmla="*/ 12 w 26"/>
                  <a:gd name="T1" fmla="*/ 6 h 39"/>
                  <a:gd name="T2" fmla="*/ 0 w 26"/>
                  <a:gd name="T3" fmla="*/ 32 h 39"/>
                  <a:gd name="T4" fmla="*/ 7 w 26"/>
                  <a:gd name="T5" fmla="*/ 39 h 39"/>
                  <a:gd name="T6" fmla="*/ 26 w 26"/>
                  <a:gd name="T7" fmla="*/ 0 h 39"/>
                  <a:gd name="T8" fmla="*/ 12 w 26"/>
                  <a:gd name="T9" fmla="*/ 6 h 39"/>
                </a:gdLst>
                <a:ahLst/>
                <a:cxnLst>
                  <a:cxn ang="0">
                    <a:pos x="T0" y="T1"/>
                  </a:cxn>
                  <a:cxn ang="0">
                    <a:pos x="T2" y="T3"/>
                  </a:cxn>
                  <a:cxn ang="0">
                    <a:pos x="T4" y="T5"/>
                  </a:cxn>
                  <a:cxn ang="0">
                    <a:pos x="T6" y="T7"/>
                  </a:cxn>
                  <a:cxn ang="0">
                    <a:pos x="T8" y="T9"/>
                  </a:cxn>
                </a:cxnLst>
                <a:rect l="0" t="0" r="r" b="b"/>
                <a:pathLst>
                  <a:path w="26" h="39">
                    <a:moveTo>
                      <a:pt x="12" y="6"/>
                    </a:moveTo>
                    <a:cubicBezTo>
                      <a:pt x="8" y="14"/>
                      <a:pt x="4" y="23"/>
                      <a:pt x="0" y="32"/>
                    </a:cubicBezTo>
                    <a:cubicBezTo>
                      <a:pt x="2" y="34"/>
                      <a:pt x="5" y="37"/>
                      <a:pt x="7" y="39"/>
                    </a:cubicBezTo>
                    <a:cubicBezTo>
                      <a:pt x="14" y="26"/>
                      <a:pt x="20" y="13"/>
                      <a:pt x="26" y="0"/>
                    </a:cubicBezTo>
                    <a:cubicBezTo>
                      <a:pt x="21" y="2"/>
                      <a:pt x="17" y="4"/>
                      <a:pt x="12" y="6"/>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879"/>
              <p:cNvSpPr/>
              <p:nvPr/>
            </p:nvSpPr>
            <p:spPr bwMode="auto">
              <a:xfrm>
                <a:off x="2921" y="2528"/>
                <a:ext cx="710" cy="365"/>
              </a:xfrm>
              <a:custGeom>
                <a:avLst/>
                <a:gdLst>
                  <a:gd name="T0" fmla="*/ 165 w 300"/>
                  <a:gd name="T1" fmla="*/ 23 h 154"/>
                  <a:gd name="T2" fmla="*/ 30 w 300"/>
                  <a:gd name="T3" fmla="*/ 0 h 154"/>
                  <a:gd name="T4" fmla="*/ 0 w 300"/>
                  <a:gd name="T5" fmla="*/ 0 h 154"/>
                  <a:gd name="T6" fmla="*/ 149 w 300"/>
                  <a:gd name="T7" fmla="*/ 34 h 154"/>
                  <a:gd name="T8" fmla="*/ 252 w 300"/>
                  <a:gd name="T9" fmla="*/ 149 h 154"/>
                  <a:gd name="T10" fmla="*/ 300 w 300"/>
                  <a:gd name="T11" fmla="*/ 154 h 154"/>
                  <a:gd name="T12" fmla="*/ 165 w 300"/>
                  <a:gd name="T13" fmla="*/ 23 h 154"/>
                </a:gdLst>
                <a:ahLst/>
                <a:cxnLst>
                  <a:cxn ang="0">
                    <a:pos x="T0" y="T1"/>
                  </a:cxn>
                  <a:cxn ang="0">
                    <a:pos x="T2" y="T3"/>
                  </a:cxn>
                  <a:cxn ang="0">
                    <a:pos x="T4" y="T5"/>
                  </a:cxn>
                  <a:cxn ang="0">
                    <a:pos x="T6" y="T7"/>
                  </a:cxn>
                  <a:cxn ang="0">
                    <a:pos x="T8" y="T9"/>
                  </a:cxn>
                  <a:cxn ang="0">
                    <a:pos x="T10" y="T11"/>
                  </a:cxn>
                  <a:cxn ang="0">
                    <a:pos x="T12" y="T13"/>
                  </a:cxn>
                </a:cxnLst>
                <a:rect l="0" t="0" r="r" b="b"/>
                <a:pathLst>
                  <a:path w="300" h="154">
                    <a:moveTo>
                      <a:pt x="165" y="23"/>
                    </a:moveTo>
                    <a:cubicBezTo>
                      <a:pt x="140" y="22"/>
                      <a:pt x="66" y="24"/>
                      <a:pt x="30" y="0"/>
                    </a:cubicBezTo>
                    <a:cubicBezTo>
                      <a:pt x="20" y="1"/>
                      <a:pt x="10" y="1"/>
                      <a:pt x="0" y="0"/>
                    </a:cubicBezTo>
                    <a:cubicBezTo>
                      <a:pt x="21" y="43"/>
                      <a:pt x="96" y="29"/>
                      <a:pt x="149" y="34"/>
                    </a:cubicBezTo>
                    <a:cubicBezTo>
                      <a:pt x="212" y="41"/>
                      <a:pt x="253" y="74"/>
                      <a:pt x="252" y="149"/>
                    </a:cubicBezTo>
                    <a:cubicBezTo>
                      <a:pt x="264" y="149"/>
                      <a:pt x="289" y="152"/>
                      <a:pt x="300" y="154"/>
                    </a:cubicBezTo>
                    <a:cubicBezTo>
                      <a:pt x="291" y="58"/>
                      <a:pt x="224" y="27"/>
                      <a:pt x="165" y="23"/>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Freeform 880"/>
              <p:cNvSpPr/>
              <p:nvPr/>
            </p:nvSpPr>
            <p:spPr bwMode="auto">
              <a:xfrm>
                <a:off x="3508" y="2328"/>
                <a:ext cx="28" cy="22"/>
              </a:xfrm>
              <a:custGeom>
                <a:avLst/>
                <a:gdLst>
                  <a:gd name="T0" fmla="*/ 12 w 12"/>
                  <a:gd name="T1" fmla="*/ 0 h 9"/>
                  <a:gd name="T2" fmla="*/ 0 w 12"/>
                  <a:gd name="T3" fmla="*/ 2 h 9"/>
                  <a:gd name="T4" fmla="*/ 8 w 12"/>
                  <a:gd name="T5" fmla="*/ 9 h 9"/>
                  <a:gd name="T6" fmla="*/ 12 w 12"/>
                  <a:gd name="T7" fmla="*/ 0 h 9"/>
                </a:gdLst>
                <a:ahLst/>
                <a:cxnLst>
                  <a:cxn ang="0">
                    <a:pos x="T0" y="T1"/>
                  </a:cxn>
                  <a:cxn ang="0">
                    <a:pos x="T2" y="T3"/>
                  </a:cxn>
                  <a:cxn ang="0">
                    <a:pos x="T4" y="T5"/>
                  </a:cxn>
                  <a:cxn ang="0">
                    <a:pos x="T6" y="T7"/>
                  </a:cxn>
                </a:cxnLst>
                <a:rect l="0" t="0" r="r" b="b"/>
                <a:pathLst>
                  <a:path w="12" h="9">
                    <a:moveTo>
                      <a:pt x="12" y="0"/>
                    </a:moveTo>
                    <a:cubicBezTo>
                      <a:pt x="8" y="1"/>
                      <a:pt x="4" y="2"/>
                      <a:pt x="0" y="2"/>
                    </a:cubicBezTo>
                    <a:cubicBezTo>
                      <a:pt x="8" y="9"/>
                      <a:pt x="8" y="9"/>
                      <a:pt x="8" y="9"/>
                    </a:cubicBezTo>
                    <a:cubicBezTo>
                      <a:pt x="9" y="6"/>
                      <a:pt x="11" y="3"/>
                      <a:pt x="12"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881"/>
              <p:cNvSpPr/>
              <p:nvPr/>
            </p:nvSpPr>
            <p:spPr bwMode="auto">
              <a:xfrm>
                <a:off x="3486" y="2333"/>
                <a:ext cx="41" cy="31"/>
              </a:xfrm>
              <a:custGeom>
                <a:avLst/>
                <a:gdLst>
                  <a:gd name="T0" fmla="*/ 7 w 17"/>
                  <a:gd name="T1" fmla="*/ 0 h 13"/>
                  <a:gd name="T2" fmla="*/ 0 w 17"/>
                  <a:gd name="T3" fmla="*/ 1 h 13"/>
                  <a:gd name="T4" fmla="*/ 15 w 17"/>
                  <a:gd name="T5" fmla="*/ 13 h 13"/>
                  <a:gd name="T6" fmla="*/ 17 w 17"/>
                  <a:gd name="T7" fmla="*/ 8 h 13"/>
                  <a:gd name="T8" fmla="*/ 7 w 17"/>
                  <a:gd name="T9" fmla="*/ 0 h 13"/>
                </a:gdLst>
                <a:ahLst/>
                <a:cxnLst>
                  <a:cxn ang="0">
                    <a:pos x="T0" y="T1"/>
                  </a:cxn>
                  <a:cxn ang="0">
                    <a:pos x="T2" y="T3"/>
                  </a:cxn>
                  <a:cxn ang="0">
                    <a:pos x="T4" y="T5"/>
                  </a:cxn>
                  <a:cxn ang="0">
                    <a:pos x="T6" y="T7"/>
                  </a:cxn>
                  <a:cxn ang="0">
                    <a:pos x="T8" y="T9"/>
                  </a:cxn>
                </a:cxnLst>
                <a:rect l="0" t="0" r="r" b="b"/>
                <a:pathLst>
                  <a:path w="17" h="13">
                    <a:moveTo>
                      <a:pt x="7" y="0"/>
                    </a:moveTo>
                    <a:cubicBezTo>
                      <a:pt x="5" y="1"/>
                      <a:pt x="3" y="1"/>
                      <a:pt x="0" y="1"/>
                    </a:cubicBezTo>
                    <a:cubicBezTo>
                      <a:pt x="15" y="13"/>
                      <a:pt x="15" y="13"/>
                      <a:pt x="15" y="13"/>
                    </a:cubicBezTo>
                    <a:cubicBezTo>
                      <a:pt x="15" y="12"/>
                      <a:pt x="16" y="10"/>
                      <a:pt x="17" y="8"/>
                    </a:cubicBezTo>
                    <a:lnTo>
                      <a:pt x="7" y="0"/>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Freeform 882"/>
              <p:cNvSpPr/>
              <p:nvPr/>
            </p:nvSpPr>
            <p:spPr bwMode="auto">
              <a:xfrm>
                <a:off x="3068" y="1374"/>
                <a:ext cx="414" cy="174"/>
              </a:xfrm>
              <a:custGeom>
                <a:avLst/>
                <a:gdLst>
                  <a:gd name="T0" fmla="*/ 1 w 175"/>
                  <a:gd name="T1" fmla="*/ 66 h 73"/>
                  <a:gd name="T2" fmla="*/ 10 w 175"/>
                  <a:gd name="T3" fmla="*/ 73 h 73"/>
                  <a:gd name="T4" fmla="*/ 170 w 175"/>
                  <a:gd name="T5" fmla="*/ 46 h 73"/>
                  <a:gd name="T6" fmla="*/ 175 w 175"/>
                  <a:gd name="T7" fmla="*/ 33 h 73"/>
                  <a:gd name="T8" fmla="*/ 102 w 175"/>
                  <a:gd name="T9" fmla="*/ 6 h 73"/>
                  <a:gd name="T10" fmla="*/ 57 w 175"/>
                  <a:gd name="T11" fmla="*/ 6 h 73"/>
                  <a:gd name="T12" fmla="*/ 0 w 175"/>
                  <a:gd name="T13" fmla="*/ 29 h 73"/>
                  <a:gd name="T14" fmla="*/ 1 w 175"/>
                  <a:gd name="T15" fmla="*/ 66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5" h="73">
                    <a:moveTo>
                      <a:pt x="1" y="66"/>
                    </a:moveTo>
                    <a:cubicBezTo>
                      <a:pt x="5" y="68"/>
                      <a:pt x="7" y="70"/>
                      <a:pt x="10" y="73"/>
                    </a:cubicBezTo>
                    <a:cubicBezTo>
                      <a:pt x="29" y="35"/>
                      <a:pt x="105" y="0"/>
                      <a:pt x="170" y="46"/>
                    </a:cubicBezTo>
                    <a:cubicBezTo>
                      <a:pt x="172" y="42"/>
                      <a:pt x="173" y="37"/>
                      <a:pt x="175" y="33"/>
                    </a:cubicBezTo>
                    <a:cubicBezTo>
                      <a:pt x="152" y="17"/>
                      <a:pt x="127" y="9"/>
                      <a:pt x="102" y="6"/>
                    </a:cubicBezTo>
                    <a:cubicBezTo>
                      <a:pt x="57" y="6"/>
                      <a:pt x="57" y="6"/>
                      <a:pt x="57" y="6"/>
                    </a:cubicBezTo>
                    <a:cubicBezTo>
                      <a:pt x="33" y="9"/>
                      <a:pt x="12" y="17"/>
                      <a:pt x="0" y="29"/>
                    </a:cubicBezTo>
                    <a:cubicBezTo>
                      <a:pt x="6" y="39"/>
                      <a:pt x="5" y="56"/>
                      <a:pt x="1" y="66"/>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Freeform 883"/>
              <p:cNvSpPr/>
              <p:nvPr/>
            </p:nvSpPr>
            <p:spPr bwMode="auto">
              <a:xfrm>
                <a:off x="3470" y="2338"/>
                <a:ext cx="50" cy="40"/>
              </a:xfrm>
              <a:custGeom>
                <a:avLst/>
                <a:gdLst>
                  <a:gd name="T0" fmla="*/ 0 w 21"/>
                  <a:gd name="T1" fmla="*/ 0 h 17"/>
                  <a:gd name="T2" fmla="*/ 20 w 21"/>
                  <a:gd name="T3" fmla="*/ 17 h 17"/>
                  <a:gd name="T4" fmla="*/ 21 w 21"/>
                  <a:gd name="T5" fmla="*/ 13 h 17"/>
                  <a:gd name="T6" fmla="*/ 5 w 21"/>
                  <a:gd name="T7" fmla="*/ 0 h 17"/>
                  <a:gd name="T8" fmla="*/ 0 w 21"/>
                  <a:gd name="T9" fmla="*/ 0 h 17"/>
                </a:gdLst>
                <a:ahLst/>
                <a:cxnLst>
                  <a:cxn ang="0">
                    <a:pos x="T0" y="T1"/>
                  </a:cxn>
                  <a:cxn ang="0">
                    <a:pos x="T2" y="T3"/>
                  </a:cxn>
                  <a:cxn ang="0">
                    <a:pos x="T4" y="T5"/>
                  </a:cxn>
                  <a:cxn ang="0">
                    <a:pos x="T6" y="T7"/>
                  </a:cxn>
                  <a:cxn ang="0">
                    <a:pos x="T8" y="T9"/>
                  </a:cxn>
                </a:cxnLst>
                <a:rect l="0" t="0" r="r" b="b"/>
                <a:pathLst>
                  <a:path w="21" h="17">
                    <a:moveTo>
                      <a:pt x="0" y="0"/>
                    </a:moveTo>
                    <a:cubicBezTo>
                      <a:pt x="6" y="5"/>
                      <a:pt x="13" y="11"/>
                      <a:pt x="20" y="17"/>
                    </a:cubicBezTo>
                    <a:cubicBezTo>
                      <a:pt x="20" y="16"/>
                      <a:pt x="21" y="14"/>
                      <a:pt x="21" y="13"/>
                    </a:cubicBezTo>
                    <a:cubicBezTo>
                      <a:pt x="5" y="0"/>
                      <a:pt x="5" y="0"/>
                      <a:pt x="5" y="0"/>
                    </a:cubicBezTo>
                    <a:cubicBezTo>
                      <a:pt x="4" y="0"/>
                      <a:pt x="2" y="0"/>
                      <a:pt x="0"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884"/>
              <p:cNvSpPr/>
              <p:nvPr/>
            </p:nvSpPr>
            <p:spPr bwMode="auto">
              <a:xfrm>
                <a:off x="3449" y="1882"/>
                <a:ext cx="54" cy="41"/>
              </a:xfrm>
              <a:custGeom>
                <a:avLst/>
                <a:gdLst>
                  <a:gd name="T0" fmla="*/ 23 w 23"/>
                  <a:gd name="T1" fmla="*/ 10 h 17"/>
                  <a:gd name="T2" fmla="*/ 15 w 23"/>
                  <a:gd name="T3" fmla="*/ 0 h 17"/>
                  <a:gd name="T4" fmla="*/ 0 w 23"/>
                  <a:gd name="T5" fmla="*/ 13 h 17"/>
                  <a:gd name="T6" fmla="*/ 5 w 23"/>
                  <a:gd name="T7" fmla="*/ 17 h 17"/>
                  <a:gd name="T8" fmla="*/ 23 w 23"/>
                  <a:gd name="T9" fmla="*/ 10 h 17"/>
                </a:gdLst>
                <a:ahLst/>
                <a:cxnLst>
                  <a:cxn ang="0">
                    <a:pos x="T0" y="T1"/>
                  </a:cxn>
                  <a:cxn ang="0">
                    <a:pos x="T2" y="T3"/>
                  </a:cxn>
                  <a:cxn ang="0">
                    <a:pos x="T4" y="T5"/>
                  </a:cxn>
                  <a:cxn ang="0">
                    <a:pos x="T6" y="T7"/>
                  </a:cxn>
                  <a:cxn ang="0">
                    <a:pos x="T8" y="T9"/>
                  </a:cxn>
                </a:cxnLst>
                <a:rect l="0" t="0" r="r" b="b"/>
                <a:pathLst>
                  <a:path w="23" h="17">
                    <a:moveTo>
                      <a:pt x="23" y="10"/>
                    </a:moveTo>
                    <a:cubicBezTo>
                      <a:pt x="20" y="6"/>
                      <a:pt x="18" y="3"/>
                      <a:pt x="15" y="0"/>
                    </a:cubicBezTo>
                    <a:cubicBezTo>
                      <a:pt x="0" y="13"/>
                      <a:pt x="0" y="13"/>
                      <a:pt x="0" y="13"/>
                    </a:cubicBezTo>
                    <a:cubicBezTo>
                      <a:pt x="2" y="14"/>
                      <a:pt x="4" y="16"/>
                      <a:pt x="5" y="17"/>
                    </a:cubicBezTo>
                    <a:cubicBezTo>
                      <a:pt x="10" y="14"/>
                      <a:pt x="16" y="12"/>
                      <a:pt x="23" y="1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885"/>
              <p:cNvSpPr/>
              <p:nvPr/>
            </p:nvSpPr>
            <p:spPr bwMode="auto">
              <a:xfrm>
                <a:off x="3439" y="2108"/>
                <a:ext cx="62" cy="38"/>
              </a:xfrm>
              <a:custGeom>
                <a:avLst/>
                <a:gdLst>
                  <a:gd name="T0" fmla="*/ 26 w 26"/>
                  <a:gd name="T1" fmla="*/ 4 h 16"/>
                  <a:gd name="T2" fmla="*/ 8 w 26"/>
                  <a:gd name="T3" fmla="*/ 0 h 16"/>
                  <a:gd name="T4" fmla="*/ 0 w 26"/>
                  <a:gd name="T5" fmla="*/ 14 h 16"/>
                  <a:gd name="T6" fmla="*/ 24 w 26"/>
                  <a:gd name="T7" fmla="*/ 16 h 16"/>
                  <a:gd name="T8" fmla="*/ 26 w 26"/>
                  <a:gd name="T9" fmla="*/ 4 h 16"/>
                </a:gdLst>
                <a:ahLst/>
                <a:cxnLst>
                  <a:cxn ang="0">
                    <a:pos x="T0" y="T1"/>
                  </a:cxn>
                  <a:cxn ang="0">
                    <a:pos x="T2" y="T3"/>
                  </a:cxn>
                  <a:cxn ang="0">
                    <a:pos x="T4" y="T5"/>
                  </a:cxn>
                  <a:cxn ang="0">
                    <a:pos x="T6" y="T7"/>
                  </a:cxn>
                  <a:cxn ang="0">
                    <a:pos x="T8" y="T9"/>
                  </a:cxn>
                </a:cxnLst>
                <a:rect l="0" t="0" r="r" b="b"/>
                <a:pathLst>
                  <a:path w="26" h="16">
                    <a:moveTo>
                      <a:pt x="26" y="4"/>
                    </a:moveTo>
                    <a:cubicBezTo>
                      <a:pt x="19" y="4"/>
                      <a:pt x="13" y="3"/>
                      <a:pt x="8" y="0"/>
                    </a:cubicBezTo>
                    <a:cubicBezTo>
                      <a:pt x="6" y="5"/>
                      <a:pt x="3" y="10"/>
                      <a:pt x="0" y="14"/>
                    </a:cubicBezTo>
                    <a:cubicBezTo>
                      <a:pt x="8" y="15"/>
                      <a:pt x="16" y="16"/>
                      <a:pt x="24" y="16"/>
                    </a:cubicBezTo>
                    <a:cubicBezTo>
                      <a:pt x="25" y="12"/>
                      <a:pt x="26" y="8"/>
                      <a:pt x="26" y="4"/>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886"/>
              <p:cNvSpPr/>
              <p:nvPr/>
            </p:nvSpPr>
            <p:spPr bwMode="auto">
              <a:xfrm>
                <a:off x="3340" y="1529"/>
                <a:ext cx="146" cy="197"/>
              </a:xfrm>
              <a:custGeom>
                <a:avLst/>
                <a:gdLst>
                  <a:gd name="T0" fmla="*/ 12 w 62"/>
                  <a:gd name="T1" fmla="*/ 0 h 83"/>
                  <a:gd name="T2" fmla="*/ 0 w 62"/>
                  <a:gd name="T3" fmla="*/ 81 h 83"/>
                  <a:gd name="T4" fmla="*/ 8 w 62"/>
                  <a:gd name="T5" fmla="*/ 83 h 83"/>
                  <a:gd name="T6" fmla="*/ 20 w 62"/>
                  <a:gd name="T7" fmla="*/ 24 h 83"/>
                  <a:gd name="T8" fmla="*/ 51 w 62"/>
                  <a:gd name="T9" fmla="*/ 57 h 83"/>
                  <a:gd name="T10" fmla="*/ 62 w 62"/>
                  <a:gd name="T11" fmla="*/ 49 h 83"/>
                  <a:gd name="T12" fmla="*/ 12 w 62"/>
                  <a:gd name="T13" fmla="*/ 0 h 83"/>
                </a:gdLst>
                <a:ahLst/>
                <a:cxnLst>
                  <a:cxn ang="0">
                    <a:pos x="T0" y="T1"/>
                  </a:cxn>
                  <a:cxn ang="0">
                    <a:pos x="T2" y="T3"/>
                  </a:cxn>
                  <a:cxn ang="0">
                    <a:pos x="T4" y="T5"/>
                  </a:cxn>
                  <a:cxn ang="0">
                    <a:pos x="T6" y="T7"/>
                  </a:cxn>
                  <a:cxn ang="0">
                    <a:pos x="T8" y="T9"/>
                  </a:cxn>
                  <a:cxn ang="0">
                    <a:pos x="T10" y="T11"/>
                  </a:cxn>
                  <a:cxn ang="0">
                    <a:pos x="T12" y="T13"/>
                  </a:cxn>
                </a:cxnLst>
                <a:rect l="0" t="0" r="r" b="b"/>
                <a:pathLst>
                  <a:path w="62" h="83">
                    <a:moveTo>
                      <a:pt x="12" y="0"/>
                    </a:moveTo>
                    <a:cubicBezTo>
                      <a:pt x="10" y="12"/>
                      <a:pt x="4" y="51"/>
                      <a:pt x="0" y="81"/>
                    </a:cubicBezTo>
                    <a:cubicBezTo>
                      <a:pt x="2" y="82"/>
                      <a:pt x="5" y="82"/>
                      <a:pt x="8" y="83"/>
                    </a:cubicBezTo>
                    <a:cubicBezTo>
                      <a:pt x="12" y="61"/>
                      <a:pt x="17" y="36"/>
                      <a:pt x="20" y="24"/>
                    </a:cubicBezTo>
                    <a:cubicBezTo>
                      <a:pt x="26" y="31"/>
                      <a:pt x="39" y="44"/>
                      <a:pt x="51" y="57"/>
                    </a:cubicBezTo>
                    <a:cubicBezTo>
                      <a:pt x="55" y="54"/>
                      <a:pt x="58" y="51"/>
                      <a:pt x="62" y="49"/>
                    </a:cubicBezTo>
                    <a:cubicBezTo>
                      <a:pt x="43" y="31"/>
                      <a:pt x="23" y="12"/>
                      <a:pt x="12" y="0"/>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Freeform 887"/>
              <p:cNvSpPr/>
              <p:nvPr/>
            </p:nvSpPr>
            <p:spPr bwMode="auto">
              <a:xfrm>
                <a:off x="3434" y="1866"/>
                <a:ext cx="45" cy="42"/>
              </a:xfrm>
              <a:custGeom>
                <a:avLst/>
                <a:gdLst>
                  <a:gd name="T0" fmla="*/ 19 w 19"/>
                  <a:gd name="T1" fmla="*/ 6 h 18"/>
                  <a:gd name="T2" fmla="*/ 12 w 19"/>
                  <a:gd name="T3" fmla="*/ 0 h 18"/>
                  <a:gd name="T4" fmla="*/ 0 w 19"/>
                  <a:gd name="T5" fmla="*/ 14 h 18"/>
                  <a:gd name="T6" fmla="*/ 5 w 19"/>
                  <a:gd name="T7" fmla="*/ 18 h 18"/>
                  <a:gd name="T8" fmla="*/ 19 w 19"/>
                  <a:gd name="T9" fmla="*/ 6 h 18"/>
                </a:gdLst>
                <a:ahLst/>
                <a:cxnLst>
                  <a:cxn ang="0">
                    <a:pos x="T0" y="T1"/>
                  </a:cxn>
                  <a:cxn ang="0">
                    <a:pos x="T2" y="T3"/>
                  </a:cxn>
                  <a:cxn ang="0">
                    <a:pos x="T4" y="T5"/>
                  </a:cxn>
                  <a:cxn ang="0">
                    <a:pos x="T6" y="T7"/>
                  </a:cxn>
                  <a:cxn ang="0">
                    <a:pos x="T8" y="T9"/>
                  </a:cxn>
                </a:cxnLst>
                <a:rect l="0" t="0" r="r" b="b"/>
                <a:pathLst>
                  <a:path w="19" h="18">
                    <a:moveTo>
                      <a:pt x="19" y="6"/>
                    </a:moveTo>
                    <a:cubicBezTo>
                      <a:pt x="17" y="4"/>
                      <a:pt x="15" y="2"/>
                      <a:pt x="12" y="0"/>
                    </a:cubicBezTo>
                    <a:cubicBezTo>
                      <a:pt x="0" y="14"/>
                      <a:pt x="0" y="14"/>
                      <a:pt x="0" y="14"/>
                    </a:cubicBezTo>
                    <a:cubicBezTo>
                      <a:pt x="1" y="15"/>
                      <a:pt x="3" y="17"/>
                      <a:pt x="5" y="18"/>
                    </a:cubicBezTo>
                    <a:lnTo>
                      <a:pt x="19" y="6"/>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Freeform 888"/>
              <p:cNvSpPr/>
              <p:nvPr/>
            </p:nvSpPr>
            <p:spPr bwMode="auto">
              <a:xfrm>
                <a:off x="3380" y="1659"/>
                <a:ext cx="73" cy="22"/>
              </a:xfrm>
              <a:custGeom>
                <a:avLst/>
                <a:gdLst>
                  <a:gd name="T0" fmla="*/ 31 w 31"/>
                  <a:gd name="T1" fmla="*/ 5 h 9"/>
                  <a:gd name="T2" fmla="*/ 1 w 31"/>
                  <a:gd name="T3" fmla="*/ 0 h 9"/>
                  <a:gd name="T4" fmla="*/ 0 w 31"/>
                  <a:gd name="T5" fmla="*/ 5 h 9"/>
                  <a:gd name="T6" fmla="*/ 27 w 31"/>
                  <a:gd name="T7" fmla="*/ 9 h 9"/>
                  <a:gd name="T8" fmla="*/ 31 w 31"/>
                  <a:gd name="T9" fmla="*/ 5 h 9"/>
                </a:gdLst>
                <a:ahLst/>
                <a:cxnLst>
                  <a:cxn ang="0">
                    <a:pos x="T0" y="T1"/>
                  </a:cxn>
                  <a:cxn ang="0">
                    <a:pos x="T2" y="T3"/>
                  </a:cxn>
                  <a:cxn ang="0">
                    <a:pos x="T4" y="T5"/>
                  </a:cxn>
                  <a:cxn ang="0">
                    <a:pos x="T6" y="T7"/>
                  </a:cxn>
                  <a:cxn ang="0">
                    <a:pos x="T8" y="T9"/>
                  </a:cxn>
                </a:cxnLst>
                <a:rect l="0" t="0" r="r" b="b"/>
                <a:pathLst>
                  <a:path w="31" h="9">
                    <a:moveTo>
                      <a:pt x="31" y="5"/>
                    </a:moveTo>
                    <a:cubicBezTo>
                      <a:pt x="1" y="0"/>
                      <a:pt x="1" y="0"/>
                      <a:pt x="1" y="0"/>
                    </a:cubicBezTo>
                    <a:cubicBezTo>
                      <a:pt x="0" y="5"/>
                      <a:pt x="0" y="5"/>
                      <a:pt x="0" y="5"/>
                    </a:cubicBezTo>
                    <a:cubicBezTo>
                      <a:pt x="27" y="9"/>
                      <a:pt x="27" y="9"/>
                      <a:pt x="27" y="9"/>
                    </a:cubicBezTo>
                    <a:cubicBezTo>
                      <a:pt x="28" y="8"/>
                      <a:pt x="29" y="7"/>
                      <a:pt x="31" y="5"/>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Freeform 889"/>
              <p:cNvSpPr/>
              <p:nvPr/>
            </p:nvSpPr>
            <p:spPr bwMode="auto">
              <a:xfrm>
                <a:off x="3382" y="1647"/>
                <a:ext cx="69" cy="22"/>
              </a:xfrm>
              <a:custGeom>
                <a:avLst/>
                <a:gdLst>
                  <a:gd name="T0" fmla="*/ 0 w 29"/>
                  <a:gd name="T1" fmla="*/ 4 h 9"/>
                  <a:gd name="T2" fmla="*/ 29 w 29"/>
                  <a:gd name="T3" fmla="*/ 9 h 9"/>
                  <a:gd name="T4" fmla="*/ 24 w 29"/>
                  <a:gd name="T5" fmla="*/ 4 h 9"/>
                  <a:gd name="T6" fmla="*/ 1 w 29"/>
                  <a:gd name="T7" fmla="*/ 0 h 9"/>
                  <a:gd name="T8" fmla="*/ 0 w 29"/>
                  <a:gd name="T9" fmla="*/ 4 h 9"/>
                </a:gdLst>
                <a:ahLst/>
                <a:cxnLst>
                  <a:cxn ang="0">
                    <a:pos x="T0" y="T1"/>
                  </a:cxn>
                  <a:cxn ang="0">
                    <a:pos x="T2" y="T3"/>
                  </a:cxn>
                  <a:cxn ang="0">
                    <a:pos x="T4" y="T5"/>
                  </a:cxn>
                  <a:cxn ang="0">
                    <a:pos x="T6" y="T7"/>
                  </a:cxn>
                  <a:cxn ang="0">
                    <a:pos x="T8" y="T9"/>
                  </a:cxn>
                </a:cxnLst>
                <a:rect l="0" t="0" r="r" b="b"/>
                <a:pathLst>
                  <a:path w="29" h="9">
                    <a:moveTo>
                      <a:pt x="0" y="4"/>
                    </a:moveTo>
                    <a:cubicBezTo>
                      <a:pt x="29" y="9"/>
                      <a:pt x="29" y="9"/>
                      <a:pt x="29" y="9"/>
                    </a:cubicBezTo>
                    <a:cubicBezTo>
                      <a:pt x="28" y="7"/>
                      <a:pt x="26" y="5"/>
                      <a:pt x="24" y="4"/>
                    </a:cubicBezTo>
                    <a:cubicBezTo>
                      <a:pt x="1" y="0"/>
                      <a:pt x="1" y="0"/>
                      <a:pt x="1" y="0"/>
                    </a:cubicBezTo>
                    <a:lnTo>
                      <a:pt x="0" y="4"/>
                    </a:ln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Freeform 890"/>
              <p:cNvSpPr/>
              <p:nvPr/>
            </p:nvSpPr>
            <p:spPr bwMode="auto">
              <a:xfrm>
                <a:off x="3416" y="1847"/>
                <a:ext cx="42" cy="50"/>
              </a:xfrm>
              <a:custGeom>
                <a:avLst/>
                <a:gdLst>
                  <a:gd name="T0" fmla="*/ 0 w 18"/>
                  <a:gd name="T1" fmla="*/ 17 h 21"/>
                  <a:gd name="T2" fmla="*/ 6 w 18"/>
                  <a:gd name="T3" fmla="*/ 21 h 21"/>
                  <a:gd name="T4" fmla="*/ 18 w 18"/>
                  <a:gd name="T5" fmla="*/ 6 h 21"/>
                  <a:gd name="T6" fmla="*/ 10 w 18"/>
                  <a:gd name="T7" fmla="*/ 0 h 21"/>
                  <a:gd name="T8" fmla="*/ 0 w 18"/>
                  <a:gd name="T9" fmla="*/ 17 h 21"/>
                </a:gdLst>
                <a:ahLst/>
                <a:cxnLst>
                  <a:cxn ang="0">
                    <a:pos x="T0" y="T1"/>
                  </a:cxn>
                  <a:cxn ang="0">
                    <a:pos x="T2" y="T3"/>
                  </a:cxn>
                  <a:cxn ang="0">
                    <a:pos x="T4" y="T5"/>
                  </a:cxn>
                  <a:cxn ang="0">
                    <a:pos x="T6" y="T7"/>
                  </a:cxn>
                  <a:cxn ang="0">
                    <a:pos x="T8" y="T9"/>
                  </a:cxn>
                </a:cxnLst>
                <a:rect l="0" t="0" r="r" b="b"/>
                <a:pathLst>
                  <a:path w="18" h="21">
                    <a:moveTo>
                      <a:pt x="0" y="17"/>
                    </a:moveTo>
                    <a:cubicBezTo>
                      <a:pt x="2" y="18"/>
                      <a:pt x="4" y="19"/>
                      <a:pt x="6" y="21"/>
                    </a:cubicBezTo>
                    <a:cubicBezTo>
                      <a:pt x="18" y="6"/>
                      <a:pt x="18" y="6"/>
                      <a:pt x="18" y="6"/>
                    </a:cubicBezTo>
                    <a:cubicBezTo>
                      <a:pt x="16" y="4"/>
                      <a:pt x="13" y="2"/>
                      <a:pt x="10" y="0"/>
                    </a:cubicBezTo>
                    <a:lnTo>
                      <a:pt x="0" y="17"/>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891"/>
              <p:cNvSpPr/>
              <p:nvPr/>
            </p:nvSpPr>
            <p:spPr bwMode="auto">
              <a:xfrm>
                <a:off x="3096" y="1391"/>
                <a:ext cx="369" cy="311"/>
              </a:xfrm>
              <a:custGeom>
                <a:avLst/>
                <a:gdLst>
                  <a:gd name="T0" fmla="*/ 15 w 156"/>
                  <a:gd name="T1" fmla="*/ 128 h 131"/>
                  <a:gd name="T2" fmla="*/ 21 w 156"/>
                  <a:gd name="T3" fmla="*/ 129 h 131"/>
                  <a:gd name="T4" fmla="*/ 28 w 156"/>
                  <a:gd name="T5" fmla="*/ 91 h 131"/>
                  <a:gd name="T6" fmla="*/ 19 w 156"/>
                  <a:gd name="T7" fmla="*/ 92 h 131"/>
                  <a:gd name="T8" fmla="*/ 18 w 156"/>
                  <a:gd name="T9" fmla="*/ 87 h 131"/>
                  <a:gd name="T10" fmla="*/ 29 w 156"/>
                  <a:gd name="T11" fmla="*/ 86 h 131"/>
                  <a:gd name="T12" fmla="*/ 30 w 156"/>
                  <a:gd name="T13" fmla="*/ 79 h 131"/>
                  <a:gd name="T14" fmla="*/ 13 w 156"/>
                  <a:gd name="T15" fmla="*/ 80 h 131"/>
                  <a:gd name="T16" fmla="*/ 12 w 156"/>
                  <a:gd name="T17" fmla="*/ 76 h 131"/>
                  <a:gd name="T18" fmla="*/ 31 w 156"/>
                  <a:gd name="T19" fmla="*/ 75 h 131"/>
                  <a:gd name="T20" fmla="*/ 31 w 156"/>
                  <a:gd name="T21" fmla="*/ 70 h 131"/>
                  <a:gd name="T22" fmla="*/ 20 w 156"/>
                  <a:gd name="T23" fmla="*/ 72 h 131"/>
                  <a:gd name="T24" fmla="*/ 19 w 156"/>
                  <a:gd name="T25" fmla="*/ 69 h 131"/>
                  <a:gd name="T26" fmla="*/ 32 w 156"/>
                  <a:gd name="T27" fmla="*/ 66 h 131"/>
                  <a:gd name="T28" fmla="*/ 35 w 156"/>
                  <a:gd name="T29" fmla="*/ 48 h 131"/>
                  <a:gd name="T30" fmla="*/ 41 w 156"/>
                  <a:gd name="T31" fmla="*/ 48 h 131"/>
                  <a:gd name="T32" fmla="*/ 38 w 156"/>
                  <a:gd name="T33" fmla="*/ 65 h 131"/>
                  <a:gd name="T34" fmla="*/ 50 w 156"/>
                  <a:gd name="T35" fmla="*/ 63 h 131"/>
                  <a:gd name="T36" fmla="*/ 52 w 156"/>
                  <a:gd name="T37" fmla="*/ 66 h 131"/>
                  <a:gd name="T38" fmla="*/ 37 w 156"/>
                  <a:gd name="T39" fmla="*/ 69 h 131"/>
                  <a:gd name="T40" fmla="*/ 36 w 156"/>
                  <a:gd name="T41" fmla="*/ 75 h 131"/>
                  <a:gd name="T42" fmla="*/ 58 w 156"/>
                  <a:gd name="T43" fmla="*/ 74 h 131"/>
                  <a:gd name="T44" fmla="*/ 60 w 156"/>
                  <a:gd name="T45" fmla="*/ 79 h 131"/>
                  <a:gd name="T46" fmla="*/ 35 w 156"/>
                  <a:gd name="T47" fmla="*/ 79 h 131"/>
                  <a:gd name="T48" fmla="*/ 34 w 156"/>
                  <a:gd name="T49" fmla="*/ 86 h 131"/>
                  <a:gd name="T50" fmla="*/ 46 w 156"/>
                  <a:gd name="T51" fmla="*/ 85 h 131"/>
                  <a:gd name="T52" fmla="*/ 47 w 156"/>
                  <a:gd name="T53" fmla="*/ 89 h 131"/>
                  <a:gd name="T54" fmla="*/ 33 w 156"/>
                  <a:gd name="T55" fmla="*/ 90 h 131"/>
                  <a:gd name="T56" fmla="*/ 25 w 156"/>
                  <a:gd name="T57" fmla="*/ 130 h 131"/>
                  <a:gd name="T58" fmla="*/ 29 w 156"/>
                  <a:gd name="T59" fmla="*/ 131 h 131"/>
                  <a:gd name="T60" fmla="*/ 104 w 156"/>
                  <a:gd name="T61" fmla="*/ 93 h 131"/>
                  <a:gd name="T62" fmla="*/ 111 w 156"/>
                  <a:gd name="T63" fmla="*/ 47 h 131"/>
                  <a:gd name="T64" fmla="*/ 143 w 156"/>
                  <a:gd name="T65" fmla="*/ 79 h 131"/>
                  <a:gd name="T66" fmla="*/ 156 w 156"/>
                  <a:gd name="T67" fmla="*/ 43 h 131"/>
                  <a:gd name="T68" fmla="*/ 0 w 156"/>
                  <a:gd name="T69" fmla="*/ 68 h 131"/>
                  <a:gd name="T70" fmla="*/ 8 w 156"/>
                  <a:gd name="T71" fmla="*/ 87 h 131"/>
                  <a:gd name="T72" fmla="*/ 15 w 156"/>
                  <a:gd name="T73" fmla="*/ 12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6" h="131">
                    <a:moveTo>
                      <a:pt x="15" y="128"/>
                    </a:moveTo>
                    <a:cubicBezTo>
                      <a:pt x="21" y="129"/>
                      <a:pt x="21" y="129"/>
                      <a:pt x="21" y="129"/>
                    </a:cubicBezTo>
                    <a:cubicBezTo>
                      <a:pt x="28" y="91"/>
                      <a:pt x="28" y="91"/>
                      <a:pt x="28" y="91"/>
                    </a:cubicBezTo>
                    <a:cubicBezTo>
                      <a:pt x="19" y="92"/>
                      <a:pt x="19" y="92"/>
                      <a:pt x="19" y="92"/>
                    </a:cubicBezTo>
                    <a:cubicBezTo>
                      <a:pt x="18" y="87"/>
                      <a:pt x="18" y="87"/>
                      <a:pt x="18" y="87"/>
                    </a:cubicBezTo>
                    <a:cubicBezTo>
                      <a:pt x="29" y="86"/>
                      <a:pt x="29" y="86"/>
                      <a:pt x="29" y="86"/>
                    </a:cubicBezTo>
                    <a:cubicBezTo>
                      <a:pt x="30" y="79"/>
                      <a:pt x="30" y="79"/>
                      <a:pt x="30" y="79"/>
                    </a:cubicBezTo>
                    <a:cubicBezTo>
                      <a:pt x="13" y="80"/>
                      <a:pt x="13" y="80"/>
                      <a:pt x="13" y="80"/>
                    </a:cubicBezTo>
                    <a:cubicBezTo>
                      <a:pt x="12" y="76"/>
                      <a:pt x="12" y="76"/>
                      <a:pt x="12" y="76"/>
                    </a:cubicBezTo>
                    <a:cubicBezTo>
                      <a:pt x="31" y="75"/>
                      <a:pt x="31" y="75"/>
                      <a:pt x="31" y="75"/>
                    </a:cubicBezTo>
                    <a:cubicBezTo>
                      <a:pt x="31" y="70"/>
                      <a:pt x="31" y="70"/>
                      <a:pt x="31" y="70"/>
                    </a:cubicBezTo>
                    <a:cubicBezTo>
                      <a:pt x="20" y="72"/>
                      <a:pt x="20" y="72"/>
                      <a:pt x="20" y="72"/>
                    </a:cubicBezTo>
                    <a:cubicBezTo>
                      <a:pt x="19" y="69"/>
                      <a:pt x="19" y="69"/>
                      <a:pt x="19" y="69"/>
                    </a:cubicBezTo>
                    <a:cubicBezTo>
                      <a:pt x="32" y="66"/>
                      <a:pt x="32" y="66"/>
                      <a:pt x="32" y="66"/>
                    </a:cubicBezTo>
                    <a:cubicBezTo>
                      <a:pt x="35" y="48"/>
                      <a:pt x="35" y="48"/>
                      <a:pt x="35" y="48"/>
                    </a:cubicBezTo>
                    <a:cubicBezTo>
                      <a:pt x="41" y="48"/>
                      <a:pt x="41" y="48"/>
                      <a:pt x="41" y="48"/>
                    </a:cubicBezTo>
                    <a:cubicBezTo>
                      <a:pt x="38" y="65"/>
                      <a:pt x="38" y="65"/>
                      <a:pt x="38" y="65"/>
                    </a:cubicBezTo>
                    <a:cubicBezTo>
                      <a:pt x="50" y="63"/>
                      <a:pt x="50" y="63"/>
                      <a:pt x="50" y="63"/>
                    </a:cubicBezTo>
                    <a:cubicBezTo>
                      <a:pt x="52" y="66"/>
                      <a:pt x="52" y="66"/>
                      <a:pt x="52" y="66"/>
                    </a:cubicBezTo>
                    <a:cubicBezTo>
                      <a:pt x="37" y="69"/>
                      <a:pt x="37" y="69"/>
                      <a:pt x="37" y="69"/>
                    </a:cubicBezTo>
                    <a:cubicBezTo>
                      <a:pt x="36" y="75"/>
                      <a:pt x="36" y="75"/>
                      <a:pt x="36" y="75"/>
                    </a:cubicBezTo>
                    <a:cubicBezTo>
                      <a:pt x="58" y="74"/>
                      <a:pt x="58" y="74"/>
                      <a:pt x="58" y="74"/>
                    </a:cubicBezTo>
                    <a:cubicBezTo>
                      <a:pt x="60" y="79"/>
                      <a:pt x="60" y="79"/>
                      <a:pt x="60" y="79"/>
                    </a:cubicBezTo>
                    <a:cubicBezTo>
                      <a:pt x="35" y="79"/>
                      <a:pt x="35" y="79"/>
                      <a:pt x="35" y="79"/>
                    </a:cubicBezTo>
                    <a:cubicBezTo>
                      <a:pt x="34" y="86"/>
                      <a:pt x="34" y="86"/>
                      <a:pt x="34" y="86"/>
                    </a:cubicBezTo>
                    <a:cubicBezTo>
                      <a:pt x="46" y="85"/>
                      <a:pt x="46" y="85"/>
                      <a:pt x="46" y="85"/>
                    </a:cubicBezTo>
                    <a:cubicBezTo>
                      <a:pt x="47" y="89"/>
                      <a:pt x="47" y="89"/>
                      <a:pt x="47" y="89"/>
                    </a:cubicBezTo>
                    <a:cubicBezTo>
                      <a:pt x="33" y="90"/>
                      <a:pt x="33" y="90"/>
                      <a:pt x="33" y="90"/>
                    </a:cubicBezTo>
                    <a:cubicBezTo>
                      <a:pt x="25" y="130"/>
                      <a:pt x="25" y="130"/>
                      <a:pt x="25" y="130"/>
                    </a:cubicBezTo>
                    <a:cubicBezTo>
                      <a:pt x="29" y="131"/>
                      <a:pt x="29" y="131"/>
                      <a:pt x="29" y="131"/>
                    </a:cubicBezTo>
                    <a:cubicBezTo>
                      <a:pt x="44" y="105"/>
                      <a:pt x="68" y="88"/>
                      <a:pt x="104" y="93"/>
                    </a:cubicBezTo>
                    <a:cubicBezTo>
                      <a:pt x="107" y="73"/>
                      <a:pt x="110" y="55"/>
                      <a:pt x="111" y="47"/>
                    </a:cubicBezTo>
                    <a:cubicBezTo>
                      <a:pt x="119" y="55"/>
                      <a:pt x="130" y="67"/>
                      <a:pt x="143" y="79"/>
                    </a:cubicBezTo>
                    <a:cubicBezTo>
                      <a:pt x="147" y="67"/>
                      <a:pt x="152" y="55"/>
                      <a:pt x="156" y="43"/>
                    </a:cubicBezTo>
                    <a:cubicBezTo>
                      <a:pt x="92" y="0"/>
                      <a:pt x="20" y="32"/>
                      <a:pt x="0" y="68"/>
                    </a:cubicBezTo>
                    <a:cubicBezTo>
                      <a:pt x="4" y="74"/>
                      <a:pt x="7" y="80"/>
                      <a:pt x="8" y="87"/>
                    </a:cubicBezTo>
                    <a:cubicBezTo>
                      <a:pt x="20" y="97"/>
                      <a:pt x="19" y="114"/>
                      <a:pt x="15" y="128"/>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Freeform 892"/>
              <p:cNvSpPr/>
              <p:nvPr/>
            </p:nvSpPr>
            <p:spPr bwMode="auto">
              <a:xfrm>
                <a:off x="3378" y="1673"/>
                <a:ext cx="61" cy="22"/>
              </a:xfrm>
              <a:custGeom>
                <a:avLst/>
                <a:gdLst>
                  <a:gd name="T0" fmla="*/ 26 w 26"/>
                  <a:gd name="T1" fmla="*/ 5 h 9"/>
                  <a:gd name="T2" fmla="*/ 1 w 26"/>
                  <a:gd name="T3" fmla="*/ 0 h 9"/>
                  <a:gd name="T4" fmla="*/ 0 w 26"/>
                  <a:gd name="T5" fmla="*/ 5 h 9"/>
                  <a:gd name="T6" fmla="*/ 23 w 26"/>
                  <a:gd name="T7" fmla="*/ 9 h 9"/>
                  <a:gd name="T8" fmla="*/ 26 w 26"/>
                  <a:gd name="T9" fmla="*/ 5 h 9"/>
                </a:gdLst>
                <a:ahLst/>
                <a:cxnLst>
                  <a:cxn ang="0">
                    <a:pos x="T0" y="T1"/>
                  </a:cxn>
                  <a:cxn ang="0">
                    <a:pos x="T2" y="T3"/>
                  </a:cxn>
                  <a:cxn ang="0">
                    <a:pos x="T4" y="T5"/>
                  </a:cxn>
                  <a:cxn ang="0">
                    <a:pos x="T6" y="T7"/>
                  </a:cxn>
                  <a:cxn ang="0">
                    <a:pos x="T8" y="T9"/>
                  </a:cxn>
                </a:cxnLst>
                <a:rect l="0" t="0" r="r" b="b"/>
                <a:pathLst>
                  <a:path w="26" h="9">
                    <a:moveTo>
                      <a:pt x="26" y="5"/>
                    </a:moveTo>
                    <a:cubicBezTo>
                      <a:pt x="1" y="0"/>
                      <a:pt x="1" y="0"/>
                      <a:pt x="1" y="0"/>
                    </a:cubicBezTo>
                    <a:cubicBezTo>
                      <a:pt x="0" y="5"/>
                      <a:pt x="0" y="5"/>
                      <a:pt x="0" y="5"/>
                    </a:cubicBezTo>
                    <a:cubicBezTo>
                      <a:pt x="23" y="9"/>
                      <a:pt x="23" y="9"/>
                      <a:pt x="23" y="9"/>
                    </a:cubicBezTo>
                    <a:cubicBezTo>
                      <a:pt x="24" y="7"/>
                      <a:pt x="25" y="6"/>
                      <a:pt x="26" y="5"/>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Freeform 893"/>
              <p:cNvSpPr/>
              <p:nvPr/>
            </p:nvSpPr>
            <p:spPr bwMode="auto">
              <a:xfrm>
                <a:off x="3385" y="1633"/>
                <a:ext cx="49" cy="19"/>
              </a:xfrm>
              <a:custGeom>
                <a:avLst/>
                <a:gdLst>
                  <a:gd name="T0" fmla="*/ 0 w 21"/>
                  <a:gd name="T1" fmla="*/ 4 h 8"/>
                  <a:gd name="T2" fmla="*/ 21 w 21"/>
                  <a:gd name="T3" fmla="*/ 8 h 8"/>
                  <a:gd name="T4" fmla="*/ 15 w 21"/>
                  <a:gd name="T5" fmla="*/ 2 h 8"/>
                  <a:gd name="T6" fmla="*/ 1 w 21"/>
                  <a:gd name="T7" fmla="*/ 0 h 8"/>
                  <a:gd name="T8" fmla="*/ 0 w 21"/>
                  <a:gd name="T9" fmla="*/ 4 h 8"/>
                </a:gdLst>
                <a:ahLst/>
                <a:cxnLst>
                  <a:cxn ang="0">
                    <a:pos x="T0" y="T1"/>
                  </a:cxn>
                  <a:cxn ang="0">
                    <a:pos x="T2" y="T3"/>
                  </a:cxn>
                  <a:cxn ang="0">
                    <a:pos x="T4" y="T5"/>
                  </a:cxn>
                  <a:cxn ang="0">
                    <a:pos x="T6" y="T7"/>
                  </a:cxn>
                  <a:cxn ang="0">
                    <a:pos x="T8" y="T9"/>
                  </a:cxn>
                </a:cxnLst>
                <a:rect l="0" t="0" r="r" b="b"/>
                <a:pathLst>
                  <a:path w="21" h="8">
                    <a:moveTo>
                      <a:pt x="0" y="4"/>
                    </a:moveTo>
                    <a:cubicBezTo>
                      <a:pt x="21" y="8"/>
                      <a:pt x="21" y="8"/>
                      <a:pt x="21" y="8"/>
                    </a:cubicBezTo>
                    <a:cubicBezTo>
                      <a:pt x="19" y="6"/>
                      <a:pt x="17" y="4"/>
                      <a:pt x="15" y="2"/>
                    </a:cubicBezTo>
                    <a:cubicBezTo>
                      <a:pt x="1" y="0"/>
                      <a:pt x="1" y="0"/>
                      <a:pt x="1" y="0"/>
                    </a:cubicBezTo>
                    <a:lnTo>
                      <a:pt x="0" y="4"/>
                    </a:ln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894"/>
              <p:cNvSpPr/>
              <p:nvPr/>
            </p:nvSpPr>
            <p:spPr bwMode="auto">
              <a:xfrm>
                <a:off x="3295" y="2770"/>
                <a:ext cx="208" cy="161"/>
              </a:xfrm>
              <a:custGeom>
                <a:avLst/>
                <a:gdLst>
                  <a:gd name="T0" fmla="*/ 86 w 88"/>
                  <a:gd name="T1" fmla="*/ 15 h 68"/>
                  <a:gd name="T2" fmla="*/ 51 w 88"/>
                  <a:gd name="T3" fmla="*/ 42 h 68"/>
                  <a:gd name="T4" fmla="*/ 84 w 88"/>
                  <a:gd name="T5" fmla="*/ 10 h 68"/>
                  <a:gd name="T6" fmla="*/ 80 w 88"/>
                  <a:gd name="T7" fmla="*/ 0 h 68"/>
                  <a:gd name="T8" fmla="*/ 0 w 88"/>
                  <a:gd name="T9" fmla="*/ 63 h 68"/>
                  <a:gd name="T10" fmla="*/ 6 w 88"/>
                  <a:gd name="T11" fmla="*/ 68 h 68"/>
                  <a:gd name="T12" fmla="*/ 40 w 88"/>
                  <a:gd name="T13" fmla="*/ 68 h 68"/>
                  <a:gd name="T14" fmla="*/ 88 w 88"/>
                  <a:gd name="T15" fmla="*/ 28 h 68"/>
                  <a:gd name="T16" fmla="*/ 86 w 88"/>
                  <a:gd name="T17" fmla="*/ 1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68">
                    <a:moveTo>
                      <a:pt x="86" y="15"/>
                    </a:moveTo>
                    <a:cubicBezTo>
                      <a:pt x="76" y="22"/>
                      <a:pt x="62" y="34"/>
                      <a:pt x="51" y="42"/>
                    </a:cubicBezTo>
                    <a:cubicBezTo>
                      <a:pt x="60" y="33"/>
                      <a:pt x="75" y="19"/>
                      <a:pt x="84" y="10"/>
                    </a:cubicBezTo>
                    <a:cubicBezTo>
                      <a:pt x="83" y="7"/>
                      <a:pt x="82" y="3"/>
                      <a:pt x="80" y="0"/>
                    </a:cubicBezTo>
                    <a:cubicBezTo>
                      <a:pt x="0" y="63"/>
                      <a:pt x="0" y="63"/>
                      <a:pt x="0" y="63"/>
                    </a:cubicBezTo>
                    <a:cubicBezTo>
                      <a:pt x="2" y="65"/>
                      <a:pt x="4" y="66"/>
                      <a:pt x="6" y="68"/>
                    </a:cubicBezTo>
                    <a:cubicBezTo>
                      <a:pt x="40" y="68"/>
                      <a:pt x="40" y="68"/>
                      <a:pt x="40" y="68"/>
                    </a:cubicBezTo>
                    <a:cubicBezTo>
                      <a:pt x="88" y="28"/>
                      <a:pt x="88" y="28"/>
                      <a:pt x="88" y="28"/>
                    </a:cubicBezTo>
                    <a:cubicBezTo>
                      <a:pt x="88" y="24"/>
                      <a:pt x="87" y="19"/>
                      <a:pt x="86" y="15"/>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Freeform 895"/>
              <p:cNvSpPr/>
              <p:nvPr/>
            </p:nvSpPr>
            <p:spPr bwMode="auto">
              <a:xfrm>
                <a:off x="3375" y="1688"/>
                <a:ext cx="52" cy="19"/>
              </a:xfrm>
              <a:custGeom>
                <a:avLst/>
                <a:gdLst>
                  <a:gd name="T0" fmla="*/ 22 w 22"/>
                  <a:gd name="T1" fmla="*/ 4 h 8"/>
                  <a:gd name="T2" fmla="*/ 0 w 22"/>
                  <a:gd name="T3" fmla="*/ 0 h 8"/>
                  <a:gd name="T4" fmla="*/ 0 w 22"/>
                  <a:gd name="T5" fmla="*/ 5 h 8"/>
                  <a:gd name="T6" fmla="*/ 19 w 22"/>
                  <a:gd name="T7" fmla="*/ 8 h 8"/>
                  <a:gd name="T8" fmla="*/ 22 w 22"/>
                  <a:gd name="T9" fmla="*/ 4 h 8"/>
                </a:gdLst>
                <a:ahLst/>
                <a:cxnLst>
                  <a:cxn ang="0">
                    <a:pos x="T0" y="T1"/>
                  </a:cxn>
                  <a:cxn ang="0">
                    <a:pos x="T2" y="T3"/>
                  </a:cxn>
                  <a:cxn ang="0">
                    <a:pos x="T4" y="T5"/>
                  </a:cxn>
                  <a:cxn ang="0">
                    <a:pos x="T6" y="T7"/>
                  </a:cxn>
                  <a:cxn ang="0">
                    <a:pos x="T8" y="T9"/>
                  </a:cxn>
                </a:cxnLst>
                <a:rect l="0" t="0" r="r" b="b"/>
                <a:pathLst>
                  <a:path w="22" h="8">
                    <a:moveTo>
                      <a:pt x="22" y="4"/>
                    </a:moveTo>
                    <a:cubicBezTo>
                      <a:pt x="0" y="0"/>
                      <a:pt x="0" y="0"/>
                      <a:pt x="0" y="0"/>
                    </a:cubicBezTo>
                    <a:cubicBezTo>
                      <a:pt x="0" y="5"/>
                      <a:pt x="0" y="5"/>
                      <a:pt x="0" y="5"/>
                    </a:cubicBezTo>
                    <a:cubicBezTo>
                      <a:pt x="19" y="8"/>
                      <a:pt x="19" y="8"/>
                      <a:pt x="19" y="8"/>
                    </a:cubicBezTo>
                    <a:cubicBezTo>
                      <a:pt x="20" y="7"/>
                      <a:pt x="21" y="5"/>
                      <a:pt x="22" y="4"/>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896"/>
              <p:cNvSpPr/>
              <p:nvPr/>
            </p:nvSpPr>
            <p:spPr bwMode="auto">
              <a:xfrm>
                <a:off x="3397" y="1832"/>
                <a:ext cx="37" cy="50"/>
              </a:xfrm>
              <a:custGeom>
                <a:avLst/>
                <a:gdLst>
                  <a:gd name="T0" fmla="*/ 0 w 16"/>
                  <a:gd name="T1" fmla="*/ 18 h 21"/>
                  <a:gd name="T2" fmla="*/ 6 w 16"/>
                  <a:gd name="T3" fmla="*/ 21 h 21"/>
                  <a:gd name="T4" fmla="*/ 16 w 16"/>
                  <a:gd name="T5" fmla="*/ 5 h 21"/>
                  <a:gd name="T6" fmla="*/ 8 w 16"/>
                  <a:gd name="T7" fmla="*/ 0 h 21"/>
                  <a:gd name="T8" fmla="*/ 0 w 16"/>
                  <a:gd name="T9" fmla="*/ 18 h 21"/>
                </a:gdLst>
                <a:ahLst/>
                <a:cxnLst>
                  <a:cxn ang="0">
                    <a:pos x="T0" y="T1"/>
                  </a:cxn>
                  <a:cxn ang="0">
                    <a:pos x="T2" y="T3"/>
                  </a:cxn>
                  <a:cxn ang="0">
                    <a:pos x="T4" y="T5"/>
                  </a:cxn>
                  <a:cxn ang="0">
                    <a:pos x="T6" y="T7"/>
                  </a:cxn>
                  <a:cxn ang="0">
                    <a:pos x="T8" y="T9"/>
                  </a:cxn>
                </a:cxnLst>
                <a:rect l="0" t="0" r="r" b="b"/>
                <a:pathLst>
                  <a:path w="16" h="21">
                    <a:moveTo>
                      <a:pt x="0" y="18"/>
                    </a:moveTo>
                    <a:cubicBezTo>
                      <a:pt x="2" y="19"/>
                      <a:pt x="4" y="20"/>
                      <a:pt x="6" y="21"/>
                    </a:cubicBezTo>
                    <a:cubicBezTo>
                      <a:pt x="16" y="5"/>
                      <a:pt x="16" y="5"/>
                      <a:pt x="16" y="5"/>
                    </a:cubicBezTo>
                    <a:cubicBezTo>
                      <a:pt x="14" y="3"/>
                      <a:pt x="11" y="2"/>
                      <a:pt x="8" y="0"/>
                    </a:cubicBezTo>
                    <a:lnTo>
                      <a:pt x="0" y="18"/>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897"/>
              <p:cNvSpPr/>
              <p:nvPr/>
            </p:nvSpPr>
            <p:spPr bwMode="auto">
              <a:xfrm>
                <a:off x="3390" y="1389"/>
                <a:ext cx="37" cy="23"/>
              </a:xfrm>
              <a:custGeom>
                <a:avLst/>
                <a:gdLst>
                  <a:gd name="T0" fmla="*/ 16 w 16"/>
                  <a:gd name="T1" fmla="*/ 10 h 10"/>
                  <a:gd name="T2" fmla="*/ 11 w 16"/>
                  <a:gd name="T3" fmla="*/ 0 h 10"/>
                  <a:gd name="T4" fmla="*/ 0 w 16"/>
                  <a:gd name="T5" fmla="*/ 0 h 10"/>
                  <a:gd name="T6" fmla="*/ 2 w 16"/>
                  <a:gd name="T7" fmla="*/ 4 h 10"/>
                  <a:gd name="T8" fmla="*/ 16 w 16"/>
                  <a:gd name="T9" fmla="*/ 10 h 10"/>
                </a:gdLst>
                <a:ahLst/>
                <a:cxnLst>
                  <a:cxn ang="0">
                    <a:pos x="T0" y="T1"/>
                  </a:cxn>
                  <a:cxn ang="0">
                    <a:pos x="T2" y="T3"/>
                  </a:cxn>
                  <a:cxn ang="0">
                    <a:pos x="T4" y="T5"/>
                  </a:cxn>
                  <a:cxn ang="0">
                    <a:pos x="T6" y="T7"/>
                  </a:cxn>
                  <a:cxn ang="0">
                    <a:pos x="T8" y="T9"/>
                  </a:cxn>
                </a:cxnLst>
                <a:rect l="0" t="0" r="r" b="b"/>
                <a:pathLst>
                  <a:path w="16" h="10">
                    <a:moveTo>
                      <a:pt x="16" y="10"/>
                    </a:moveTo>
                    <a:cubicBezTo>
                      <a:pt x="14" y="6"/>
                      <a:pt x="13" y="3"/>
                      <a:pt x="11" y="0"/>
                    </a:cubicBezTo>
                    <a:cubicBezTo>
                      <a:pt x="0" y="0"/>
                      <a:pt x="0" y="0"/>
                      <a:pt x="0" y="0"/>
                    </a:cubicBezTo>
                    <a:cubicBezTo>
                      <a:pt x="1" y="1"/>
                      <a:pt x="1" y="3"/>
                      <a:pt x="2" y="4"/>
                    </a:cubicBezTo>
                    <a:cubicBezTo>
                      <a:pt x="7" y="6"/>
                      <a:pt x="11" y="8"/>
                      <a:pt x="16" y="10"/>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Freeform 898"/>
              <p:cNvSpPr/>
              <p:nvPr/>
            </p:nvSpPr>
            <p:spPr bwMode="auto">
              <a:xfrm>
                <a:off x="3241" y="2703"/>
                <a:ext cx="241" cy="207"/>
              </a:xfrm>
              <a:custGeom>
                <a:avLst/>
                <a:gdLst>
                  <a:gd name="T0" fmla="*/ 56 w 102"/>
                  <a:gd name="T1" fmla="*/ 41 h 87"/>
                  <a:gd name="T2" fmla="*/ 94 w 102"/>
                  <a:gd name="T3" fmla="*/ 8 h 87"/>
                  <a:gd name="T4" fmla="*/ 88 w 102"/>
                  <a:gd name="T5" fmla="*/ 0 h 87"/>
                  <a:gd name="T6" fmla="*/ 0 w 102"/>
                  <a:gd name="T7" fmla="*/ 72 h 87"/>
                  <a:gd name="T8" fmla="*/ 19 w 102"/>
                  <a:gd name="T9" fmla="*/ 87 h 87"/>
                  <a:gd name="T10" fmla="*/ 102 w 102"/>
                  <a:gd name="T11" fmla="*/ 22 h 87"/>
                  <a:gd name="T12" fmla="*/ 96 w 102"/>
                  <a:gd name="T13" fmla="*/ 12 h 87"/>
                  <a:gd name="T14" fmla="*/ 56 w 102"/>
                  <a:gd name="T15" fmla="*/ 41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87">
                    <a:moveTo>
                      <a:pt x="56" y="41"/>
                    </a:moveTo>
                    <a:cubicBezTo>
                      <a:pt x="64" y="32"/>
                      <a:pt x="85" y="16"/>
                      <a:pt x="94" y="8"/>
                    </a:cubicBezTo>
                    <a:cubicBezTo>
                      <a:pt x="92" y="5"/>
                      <a:pt x="90" y="2"/>
                      <a:pt x="88" y="0"/>
                    </a:cubicBezTo>
                    <a:cubicBezTo>
                      <a:pt x="0" y="72"/>
                      <a:pt x="0" y="72"/>
                      <a:pt x="0" y="72"/>
                    </a:cubicBezTo>
                    <a:cubicBezTo>
                      <a:pt x="6" y="76"/>
                      <a:pt x="12" y="81"/>
                      <a:pt x="19" y="87"/>
                    </a:cubicBezTo>
                    <a:cubicBezTo>
                      <a:pt x="102" y="22"/>
                      <a:pt x="102" y="22"/>
                      <a:pt x="102" y="22"/>
                    </a:cubicBezTo>
                    <a:cubicBezTo>
                      <a:pt x="100" y="19"/>
                      <a:pt x="98" y="15"/>
                      <a:pt x="96" y="12"/>
                    </a:cubicBezTo>
                    <a:cubicBezTo>
                      <a:pt x="84" y="20"/>
                      <a:pt x="65" y="35"/>
                      <a:pt x="56" y="41"/>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Freeform 899"/>
              <p:cNvSpPr/>
              <p:nvPr/>
            </p:nvSpPr>
            <p:spPr bwMode="auto">
              <a:xfrm>
                <a:off x="3387" y="1607"/>
                <a:ext cx="31" cy="26"/>
              </a:xfrm>
              <a:custGeom>
                <a:avLst/>
                <a:gdLst>
                  <a:gd name="T0" fmla="*/ 0 w 13"/>
                  <a:gd name="T1" fmla="*/ 9 h 11"/>
                  <a:gd name="T2" fmla="*/ 13 w 13"/>
                  <a:gd name="T3" fmla="*/ 11 h 11"/>
                  <a:gd name="T4" fmla="*/ 2 w 13"/>
                  <a:gd name="T5" fmla="*/ 0 h 11"/>
                  <a:gd name="T6" fmla="*/ 0 w 13"/>
                  <a:gd name="T7" fmla="*/ 9 h 11"/>
                </a:gdLst>
                <a:ahLst/>
                <a:cxnLst>
                  <a:cxn ang="0">
                    <a:pos x="T0" y="T1"/>
                  </a:cxn>
                  <a:cxn ang="0">
                    <a:pos x="T2" y="T3"/>
                  </a:cxn>
                  <a:cxn ang="0">
                    <a:pos x="T4" y="T5"/>
                  </a:cxn>
                  <a:cxn ang="0">
                    <a:pos x="T6" y="T7"/>
                  </a:cxn>
                </a:cxnLst>
                <a:rect l="0" t="0" r="r" b="b"/>
                <a:pathLst>
                  <a:path w="13" h="11">
                    <a:moveTo>
                      <a:pt x="0" y="9"/>
                    </a:moveTo>
                    <a:cubicBezTo>
                      <a:pt x="13" y="11"/>
                      <a:pt x="13" y="11"/>
                      <a:pt x="13" y="11"/>
                    </a:cubicBezTo>
                    <a:cubicBezTo>
                      <a:pt x="9" y="7"/>
                      <a:pt x="5" y="4"/>
                      <a:pt x="2" y="0"/>
                    </a:cubicBezTo>
                    <a:cubicBezTo>
                      <a:pt x="2" y="3"/>
                      <a:pt x="1" y="6"/>
                      <a:pt x="0" y="9"/>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900"/>
              <p:cNvSpPr/>
              <p:nvPr/>
            </p:nvSpPr>
            <p:spPr bwMode="auto">
              <a:xfrm>
                <a:off x="3373" y="1702"/>
                <a:ext cx="45" cy="19"/>
              </a:xfrm>
              <a:custGeom>
                <a:avLst/>
                <a:gdLst>
                  <a:gd name="T0" fmla="*/ 19 w 19"/>
                  <a:gd name="T1" fmla="*/ 3 h 8"/>
                  <a:gd name="T2" fmla="*/ 0 w 19"/>
                  <a:gd name="T3" fmla="*/ 0 h 8"/>
                  <a:gd name="T4" fmla="*/ 0 w 19"/>
                  <a:gd name="T5" fmla="*/ 5 h 8"/>
                  <a:gd name="T6" fmla="*/ 16 w 19"/>
                  <a:gd name="T7" fmla="*/ 8 h 8"/>
                  <a:gd name="T8" fmla="*/ 19 w 19"/>
                  <a:gd name="T9" fmla="*/ 3 h 8"/>
                </a:gdLst>
                <a:ahLst/>
                <a:cxnLst>
                  <a:cxn ang="0">
                    <a:pos x="T0" y="T1"/>
                  </a:cxn>
                  <a:cxn ang="0">
                    <a:pos x="T2" y="T3"/>
                  </a:cxn>
                  <a:cxn ang="0">
                    <a:pos x="T4" y="T5"/>
                  </a:cxn>
                  <a:cxn ang="0">
                    <a:pos x="T6" y="T7"/>
                  </a:cxn>
                  <a:cxn ang="0">
                    <a:pos x="T8" y="T9"/>
                  </a:cxn>
                </a:cxnLst>
                <a:rect l="0" t="0" r="r" b="b"/>
                <a:pathLst>
                  <a:path w="19" h="8">
                    <a:moveTo>
                      <a:pt x="19" y="3"/>
                    </a:moveTo>
                    <a:cubicBezTo>
                      <a:pt x="0" y="0"/>
                      <a:pt x="0" y="0"/>
                      <a:pt x="0" y="0"/>
                    </a:cubicBezTo>
                    <a:cubicBezTo>
                      <a:pt x="0" y="5"/>
                      <a:pt x="0" y="5"/>
                      <a:pt x="0" y="5"/>
                    </a:cubicBezTo>
                    <a:cubicBezTo>
                      <a:pt x="16" y="8"/>
                      <a:pt x="16" y="8"/>
                      <a:pt x="16" y="8"/>
                    </a:cubicBezTo>
                    <a:cubicBezTo>
                      <a:pt x="17" y="6"/>
                      <a:pt x="18" y="5"/>
                      <a:pt x="19" y="3"/>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901"/>
              <p:cNvSpPr/>
              <p:nvPr/>
            </p:nvSpPr>
            <p:spPr bwMode="auto">
              <a:xfrm>
                <a:off x="3186" y="1840"/>
                <a:ext cx="265" cy="121"/>
              </a:xfrm>
              <a:custGeom>
                <a:avLst/>
                <a:gdLst>
                  <a:gd name="T0" fmla="*/ 112 w 112"/>
                  <a:gd name="T1" fmla="*/ 38 h 51"/>
                  <a:gd name="T2" fmla="*/ 5 w 112"/>
                  <a:gd name="T3" fmla="*/ 22 h 51"/>
                  <a:gd name="T4" fmla="*/ 0 w 112"/>
                  <a:gd name="T5" fmla="*/ 41 h 51"/>
                  <a:gd name="T6" fmla="*/ 2 w 112"/>
                  <a:gd name="T7" fmla="*/ 40 h 51"/>
                  <a:gd name="T8" fmla="*/ 99 w 112"/>
                  <a:gd name="T9" fmla="*/ 51 h 51"/>
                  <a:gd name="T10" fmla="*/ 112 w 112"/>
                  <a:gd name="T11" fmla="*/ 38 h 51"/>
                </a:gdLst>
                <a:ahLst/>
                <a:cxnLst>
                  <a:cxn ang="0">
                    <a:pos x="T0" y="T1"/>
                  </a:cxn>
                  <a:cxn ang="0">
                    <a:pos x="T2" y="T3"/>
                  </a:cxn>
                  <a:cxn ang="0">
                    <a:pos x="T4" y="T5"/>
                  </a:cxn>
                  <a:cxn ang="0">
                    <a:pos x="T6" y="T7"/>
                  </a:cxn>
                  <a:cxn ang="0">
                    <a:pos x="T8" y="T9"/>
                  </a:cxn>
                  <a:cxn ang="0">
                    <a:pos x="T10" y="T11"/>
                  </a:cxn>
                </a:cxnLst>
                <a:rect l="0" t="0" r="r" b="b"/>
                <a:pathLst>
                  <a:path w="112" h="51">
                    <a:moveTo>
                      <a:pt x="112" y="38"/>
                    </a:moveTo>
                    <a:cubicBezTo>
                      <a:pt x="84" y="8"/>
                      <a:pt x="38" y="0"/>
                      <a:pt x="5" y="22"/>
                    </a:cubicBezTo>
                    <a:cubicBezTo>
                      <a:pt x="0" y="41"/>
                      <a:pt x="0" y="41"/>
                      <a:pt x="0" y="41"/>
                    </a:cubicBezTo>
                    <a:cubicBezTo>
                      <a:pt x="1" y="40"/>
                      <a:pt x="1" y="40"/>
                      <a:pt x="2" y="40"/>
                    </a:cubicBezTo>
                    <a:cubicBezTo>
                      <a:pt x="32" y="19"/>
                      <a:pt x="76" y="25"/>
                      <a:pt x="99" y="51"/>
                    </a:cubicBezTo>
                    <a:cubicBezTo>
                      <a:pt x="103" y="46"/>
                      <a:pt x="107" y="42"/>
                      <a:pt x="112" y="38"/>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Freeform 902"/>
              <p:cNvSpPr/>
              <p:nvPr/>
            </p:nvSpPr>
            <p:spPr bwMode="auto">
              <a:xfrm>
                <a:off x="3368" y="1716"/>
                <a:ext cx="40" cy="21"/>
              </a:xfrm>
              <a:custGeom>
                <a:avLst/>
                <a:gdLst>
                  <a:gd name="T0" fmla="*/ 0 w 17"/>
                  <a:gd name="T1" fmla="*/ 5 h 9"/>
                  <a:gd name="T2" fmla="*/ 13 w 17"/>
                  <a:gd name="T3" fmla="*/ 9 h 9"/>
                  <a:gd name="T4" fmla="*/ 17 w 17"/>
                  <a:gd name="T5" fmla="*/ 3 h 9"/>
                  <a:gd name="T6" fmla="*/ 1 w 17"/>
                  <a:gd name="T7" fmla="*/ 0 h 9"/>
                  <a:gd name="T8" fmla="*/ 0 w 17"/>
                  <a:gd name="T9" fmla="*/ 5 h 9"/>
                </a:gdLst>
                <a:ahLst/>
                <a:cxnLst>
                  <a:cxn ang="0">
                    <a:pos x="T0" y="T1"/>
                  </a:cxn>
                  <a:cxn ang="0">
                    <a:pos x="T2" y="T3"/>
                  </a:cxn>
                  <a:cxn ang="0">
                    <a:pos x="T4" y="T5"/>
                  </a:cxn>
                  <a:cxn ang="0">
                    <a:pos x="T6" y="T7"/>
                  </a:cxn>
                  <a:cxn ang="0">
                    <a:pos x="T8" y="T9"/>
                  </a:cxn>
                </a:cxnLst>
                <a:rect l="0" t="0" r="r" b="b"/>
                <a:pathLst>
                  <a:path w="17" h="9">
                    <a:moveTo>
                      <a:pt x="0" y="5"/>
                    </a:moveTo>
                    <a:cubicBezTo>
                      <a:pt x="5" y="6"/>
                      <a:pt x="9" y="8"/>
                      <a:pt x="13" y="9"/>
                    </a:cubicBezTo>
                    <a:cubicBezTo>
                      <a:pt x="14" y="7"/>
                      <a:pt x="16" y="5"/>
                      <a:pt x="17" y="3"/>
                    </a:cubicBezTo>
                    <a:cubicBezTo>
                      <a:pt x="1" y="0"/>
                      <a:pt x="1" y="0"/>
                      <a:pt x="1" y="0"/>
                    </a:cubicBezTo>
                    <a:lnTo>
                      <a:pt x="0" y="5"/>
                    </a:ln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903"/>
              <p:cNvSpPr/>
              <p:nvPr/>
            </p:nvSpPr>
            <p:spPr bwMode="auto">
              <a:xfrm>
                <a:off x="3375" y="1821"/>
                <a:ext cx="36" cy="52"/>
              </a:xfrm>
              <a:custGeom>
                <a:avLst/>
                <a:gdLst>
                  <a:gd name="T0" fmla="*/ 0 w 15"/>
                  <a:gd name="T1" fmla="*/ 19 h 22"/>
                  <a:gd name="T2" fmla="*/ 7 w 15"/>
                  <a:gd name="T3" fmla="*/ 22 h 22"/>
                  <a:gd name="T4" fmla="*/ 15 w 15"/>
                  <a:gd name="T5" fmla="*/ 4 h 22"/>
                  <a:gd name="T6" fmla="*/ 6 w 15"/>
                  <a:gd name="T7" fmla="*/ 0 h 22"/>
                  <a:gd name="T8" fmla="*/ 0 w 15"/>
                  <a:gd name="T9" fmla="*/ 19 h 22"/>
                </a:gdLst>
                <a:ahLst/>
                <a:cxnLst>
                  <a:cxn ang="0">
                    <a:pos x="T0" y="T1"/>
                  </a:cxn>
                  <a:cxn ang="0">
                    <a:pos x="T2" y="T3"/>
                  </a:cxn>
                  <a:cxn ang="0">
                    <a:pos x="T4" y="T5"/>
                  </a:cxn>
                  <a:cxn ang="0">
                    <a:pos x="T6" y="T7"/>
                  </a:cxn>
                  <a:cxn ang="0">
                    <a:pos x="T8" y="T9"/>
                  </a:cxn>
                </a:cxnLst>
                <a:rect l="0" t="0" r="r" b="b"/>
                <a:pathLst>
                  <a:path w="15" h="22">
                    <a:moveTo>
                      <a:pt x="0" y="19"/>
                    </a:moveTo>
                    <a:cubicBezTo>
                      <a:pt x="2" y="20"/>
                      <a:pt x="5" y="21"/>
                      <a:pt x="7" y="22"/>
                    </a:cubicBezTo>
                    <a:cubicBezTo>
                      <a:pt x="15" y="4"/>
                      <a:pt x="15" y="4"/>
                      <a:pt x="15" y="4"/>
                    </a:cubicBezTo>
                    <a:cubicBezTo>
                      <a:pt x="12" y="3"/>
                      <a:pt x="9" y="2"/>
                      <a:pt x="6" y="0"/>
                    </a:cubicBezTo>
                    <a:lnTo>
                      <a:pt x="0" y="19"/>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Freeform 904"/>
              <p:cNvSpPr/>
              <p:nvPr/>
            </p:nvSpPr>
            <p:spPr bwMode="auto">
              <a:xfrm>
                <a:off x="3115" y="1899"/>
                <a:ext cx="327" cy="242"/>
              </a:xfrm>
              <a:custGeom>
                <a:avLst/>
                <a:gdLst>
                  <a:gd name="T0" fmla="*/ 126 w 138"/>
                  <a:gd name="T1" fmla="*/ 31 h 102"/>
                  <a:gd name="T2" fmla="*/ 35 w 138"/>
                  <a:gd name="T3" fmla="*/ 19 h 102"/>
                  <a:gd name="T4" fmla="*/ 3 w 138"/>
                  <a:gd name="T5" fmla="*/ 80 h 102"/>
                  <a:gd name="T6" fmla="*/ 26 w 138"/>
                  <a:gd name="T7" fmla="*/ 86 h 102"/>
                  <a:gd name="T8" fmla="*/ 28 w 138"/>
                  <a:gd name="T9" fmla="*/ 59 h 102"/>
                  <a:gd name="T10" fmla="*/ 79 w 138"/>
                  <a:gd name="T11" fmla="*/ 38 h 102"/>
                  <a:gd name="T12" fmla="*/ 71 w 138"/>
                  <a:gd name="T13" fmla="*/ 53 h 102"/>
                  <a:gd name="T14" fmla="*/ 77 w 138"/>
                  <a:gd name="T15" fmla="*/ 57 h 102"/>
                  <a:gd name="T16" fmla="*/ 97 w 138"/>
                  <a:gd name="T17" fmla="*/ 30 h 102"/>
                  <a:gd name="T18" fmla="*/ 109 w 138"/>
                  <a:gd name="T19" fmla="*/ 39 h 102"/>
                  <a:gd name="T20" fmla="*/ 86 w 138"/>
                  <a:gd name="T21" fmla="*/ 68 h 102"/>
                  <a:gd name="T22" fmla="*/ 92 w 138"/>
                  <a:gd name="T23" fmla="*/ 72 h 102"/>
                  <a:gd name="T24" fmla="*/ 106 w 138"/>
                  <a:gd name="T25" fmla="*/ 57 h 102"/>
                  <a:gd name="T26" fmla="*/ 103 w 138"/>
                  <a:gd name="T27" fmla="*/ 102 h 102"/>
                  <a:gd name="T28" fmla="*/ 130 w 138"/>
                  <a:gd name="T29" fmla="*/ 102 h 102"/>
                  <a:gd name="T30" fmla="*/ 138 w 138"/>
                  <a:gd name="T31" fmla="*/ 85 h 102"/>
                  <a:gd name="T32" fmla="*/ 126 w 138"/>
                  <a:gd name="T33" fmla="*/ 3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8" h="102">
                    <a:moveTo>
                      <a:pt x="126" y="31"/>
                    </a:moveTo>
                    <a:cubicBezTo>
                      <a:pt x="105" y="6"/>
                      <a:pt x="63" y="0"/>
                      <a:pt x="35" y="19"/>
                    </a:cubicBezTo>
                    <a:cubicBezTo>
                      <a:pt x="14" y="34"/>
                      <a:pt x="0" y="58"/>
                      <a:pt x="3" y="80"/>
                    </a:cubicBezTo>
                    <a:cubicBezTo>
                      <a:pt x="11" y="81"/>
                      <a:pt x="19" y="83"/>
                      <a:pt x="26" y="86"/>
                    </a:cubicBezTo>
                    <a:cubicBezTo>
                      <a:pt x="23" y="78"/>
                      <a:pt x="25" y="68"/>
                      <a:pt x="28" y="59"/>
                    </a:cubicBezTo>
                    <a:cubicBezTo>
                      <a:pt x="36" y="35"/>
                      <a:pt x="60" y="29"/>
                      <a:pt x="79" y="38"/>
                    </a:cubicBezTo>
                    <a:cubicBezTo>
                      <a:pt x="78" y="41"/>
                      <a:pt x="74" y="48"/>
                      <a:pt x="71" y="53"/>
                    </a:cubicBezTo>
                    <a:cubicBezTo>
                      <a:pt x="77" y="57"/>
                      <a:pt x="77" y="57"/>
                      <a:pt x="77" y="57"/>
                    </a:cubicBezTo>
                    <a:cubicBezTo>
                      <a:pt x="97" y="30"/>
                      <a:pt x="97" y="30"/>
                      <a:pt x="97" y="30"/>
                    </a:cubicBezTo>
                    <a:cubicBezTo>
                      <a:pt x="109" y="39"/>
                      <a:pt x="109" y="39"/>
                      <a:pt x="109" y="39"/>
                    </a:cubicBezTo>
                    <a:cubicBezTo>
                      <a:pt x="86" y="68"/>
                      <a:pt x="86" y="68"/>
                      <a:pt x="86" y="68"/>
                    </a:cubicBezTo>
                    <a:cubicBezTo>
                      <a:pt x="92" y="72"/>
                      <a:pt x="92" y="72"/>
                      <a:pt x="92" y="72"/>
                    </a:cubicBezTo>
                    <a:cubicBezTo>
                      <a:pt x="95" y="69"/>
                      <a:pt x="100" y="63"/>
                      <a:pt x="106" y="57"/>
                    </a:cubicBezTo>
                    <a:cubicBezTo>
                      <a:pt x="119" y="74"/>
                      <a:pt x="115" y="91"/>
                      <a:pt x="103" y="102"/>
                    </a:cubicBezTo>
                    <a:cubicBezTo>
                      <a:pt x="112" y="101"/>
                      <a:pt x="121" y="101"/>
                      <a:pt x="130" y="102"/>
                    </a:cubicBezTo>
                    <a:cubicBezTo>
                      <a:pt x="134" y="96"/>
                      <a:pt x="137" y="91"/>
                      <a:pt x="138" y="85"/>
                    </a:cubicBezTo>
                    <a:cubicBezTo>
                      <a:pt x="124" y="74"/>
                      <a:pt x="114" y="52"/>
                      <a:pt x="126" y="31"/>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905"/>
              <p:cNvSpPr/>
              <p:nvPr/>
            </p:nvSpPr>
            <p:spPr bwMode="auto">
              <a:xfrm>
                <a:off x="3352" y="1811"/>
                <a:ext cx="33" cy="52"/>
              </a:xfrm>
              <a:custGeom>
                <a:avLst/>
                <a:gdLst>
                  <a:gd name="T0" fmla="*/ 0 w 14"/>
                  <a:gd name="T1" fmla="*/ 20 h 22"/>
                  <a:gd name="T2" fmla="*/ 8 w 14"/>
                  <a:gd name="T3" fmla="*/ 22 h 22"/>
                  <a:gd name="T4" fmla="*/ 14 w 14"/>
                  <a:gd name="T5" fmla="*/ 4 h 22"/>
                  <a:gd name="T6" fmla="*/ 4 w 14"/>
                  <a:gd name="T7" fmla="*/ 0 h 22"/>
                  <a:gd name="T8" fmla="*/ 0 w 14"/>
                  <a:gd name="T9" fmla="*/ 20 h 22"/>
                </a:gdLst>
                <a:ahLst/>
                <a:cxnLst>
                  <a:cxn ang="0">
                    <a:pos x="T0" y="T1"/>
                  </a:cxn>
                  <a:cxn ang="0">
                    <a:pos x="T2" y="T3"/>
                  </a:cxn>
                  <a:cxn ang="0">
                    <a:pos x="T4" y="T5"/>
                  </a:cxn>
                  <a:cxn ang="0">
                    <a:pos x="T6" y="T7"/>
                  </a:cxn>
                  <a:cxn ang="0">
                    <a:pos x="T8" y="T9"/>
                  </a:cxn>
                </a:cxnLst>
                <a:rect l="0" t="0" r="r" b="b"/>
                <a:pathLst>
                  <a:path w="14" h="22">
                    <a:moveTo>
                      <a:pt x="0" y="20"/>
                    </a:moveTo>
                    <a:cubicBezTo>
                      <a:pt x="3" y="21"/>
                      <a:pt x="5" y="22"/>
                      <a:pt x="8" y="22"/>
                    </a:cubicBezTo>
                    <a:cubicBezTo>
                      <a:pt x="14" y="4"/>
                      <a:pt x="14" y="4"/>
                      <a:pt x="14" y="4"/>
                    </a:cubicBezTo>
                    <a:cubicBezTo>
                      <a:pt x="11" y="2"/>
                      <a:pt x="8" y="1"/>
                      <a:pt x="4" y="0"/>
                    </a:cubicBezTo>
                    <a:lnTo>
                      <a:pt x="0" y="2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906"/>
              <p:cNvSpPr/>
              <p:nvPr/>
            </p:nvSpPr>
            <p:spPr bwMode="auto">
              <a:xfrm>
                <a:off x="3333" y="1806"/>
                <a:ext cx="23" cy="53"/>
              </a:xfrm>
              <a:custGeom>
                <a:avLst/>
                <a:gdLst>
                  <a:gd name="T0" fmla="*/ 0 w 10"/>
                  <a:gd name="T1" fmla="*/ 20 h 22"/>
                  <a:gd name="T2" fmla="*/ 6 w 10"/>
                  <a:gd name="T3" fmla="*/ 22 h 22"/>
                  <a:gd name="T4" fmla="*/ 10 w 10"/>
                  <a:gd name="T5" fmla="*/ 2 h 22"/>
                  <a:gd name="T6" fmla="*/ 2 w 10"/>
                  <a:gd name="T7" fmla="*/ 0 h 22"/>
                  <a:gd name="T8" fmla="*/ 0 w 10"/>
                  <a:gd name="T9" fmla="*/ 20 h 22"/>
                </a:gdLst>
                <a:ahLst/>
                <a:cxnLst>
                  <a:cxn ang="0">
                    <a:pos x="T0" y="T1"/>
                  </a:cxn>
                  <a:cxn ang="0">
                    <a:pos x="T2" y="T3"/>
                  </a:cxn>
                  <a:cxn ang="0">
                    <a:pos x="T4" y="T5"/>
                  </a:cxn>
                  <a:cxn ang="0">
                    <a:pos x="T6" y="T7"/>
                  </a:cxn>
                  <a:cxn ang="0">
                    <a:pos x="T8" y="T9"/>
                  </a:cxn>
                </a:cxnLst>
                <a:rect l="0" t="0" r="r" b="b"/>
                <a:pathLst>
                  <a:path w="10" h="22">
                    <a:moveTo>
                      <a:pt x="0" y="20"/>
                    </a:moveTo>
                    <a:cubicBezTo>
                      <a:pt x="2" y="21"/>
                      <a:pt x="4" y="21"/>
                      <a:pt x="6" y="22"/>
                    </a:cubicBezTo>
                    <a:cubicBezTo>
                      <a:pt x="10" y="2"/>
                      <a:pt x="10" y="2"/>
                      <a:pt x="10" y="2"/>
                    </a:cubicBezTo>
                    <a:cubicBezTo>
                      <a:pt x="7" y="1"/>
                      <a:pt x="4" y="1"/>
                      <a:pt x="2" y="0"/>
                    </a:cubicBezTo>
                    <a:lnTo>
                      <a:pt x="0" y="2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907"/>
              <p:cNvSpPr/>
              <p:nvPr/>
            </p:nvSpPr>
            <p:spPr bwMode="auto">
              <a:xfrm>
                <a:off x="3177" y="1982"/>
                <a:ext cx="213" cy="171"/>
              </a:xfrm>
              <a:custGeom>
                <a:avLst/>
                <a:gdLst>
                  <a:gd name="T0" fmla="*/ 50 w 90"/>
                  <a:gd name="T1" fmla="*/ 70 h 72"/>
                  <a:gd name="T2" fmla="*/ 79 w 90"/>
                  <a:gd name="T3" fmla="*/ 30 h 72"/>
                  <a:gd name="T4" fmla="*/ 72 w 90"/>
                  <a:gd name="T5" fmla="*/ 37 h 72"/>
                  <a:gd name="T6" fmla="*/ 32 w 90"/>
                  <a:gd name="T7" fmla="*/ 59 h 72"/>
                  <a:gd name="T8" fmla="*/ 42 w 90"/>
                  <a:gd name="T9" fmla="*/ 14 h 72"/>
                  <a:gd name="T10" fmla="*/ 47 w 90"/>
                  <a:gd name="T11" fmla="*/ 5 h 72"/>
                  <a:gd name="T12" fmla="*/ 6 w 90"/>
                  <a:gd name="T13" fmla="*/ 25 h 72"/>
                  <a:gd name="T14" fmla="*/ 50 w 90"/>
                  <a:gd name="T15" fmla="*/ 70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72">
                    <a:moveTo>
                      <a:pt x="50" y="70"/>
                    </a:moveTo>
                    <a:cubicBezTo>
                      <a:pt x="76" y="69"/>
                      <a:pt x="90" y="51"/>
                      <a:pt x="79" y="30"/>
                    </a:cubicBezTo>
                    <a:cubicBezTo>
                      <a:pt x="77" y="32"/>
                      <a:pt x="75" y="34"/>
                      <a:pt x="72" y="37"/>
                    </a:cubicBezTo>
                    <a:cubicBezTo>
                      <a:pt x="77" y="62"/>
                      <a:pt x="48" y="68"/>
                      <a:pt x="32" y="59"/>
                    </a:cubicBezTo>
                    <a:cubicBezTo>
                      <a:pt x="9" y="46"/>
                      <a:pt x="15" y="10"/>
                      <a:pt x="42" y="14"/>
                    </a:cubicBezTo>
                    <a:cubicBezTo>
                      <a:pt x="45" y="10"/>
                      <a:pt x="46" y="7"/>
                      <a:pt x="47" y="5"/>
                    </a:cubicBezTo>
                    <a:cubicBezTo>
                      <a:pt x="28" y="0"/>
                      <a:pt x="11" y="10"/>
                      <a:pt x="6" y="25"/>
                    </a:cubicBezTo>
                    <a:cubicBezTo>
                      <a:pt x="0" y="47"/>
                      <a:pt x="21" y="72"/>
                      <a:pt x="50" y="70"/>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908"/>
              <p:cNvSpPr/>
              <p:nvPr/>
            </p:nvSpPr>
            <p:spPr bwMode="auto">
              <a:xfrm>
                <a:off x="3356" y="2639"/>
                <a:ext cx="48" cy="102"/>
              </a:xfrm>
              <a:custGeom>
                <a:avLst/>
                <a:gdLst>
                  <a:gd name="T0" fmla="*/ 20 w 20"/>
                  <a:gd name="T1" fmla="*/ 34 h 43"/>
                  <a:gd name="T2" fmla="*/ 17 w 20"/>
                  <a:gd name="T3" fmla="*/ 8 h 43"/>
                  <a:gd name="T4" fmla="*/ 0 w 20"/>
                  <a:gd name="T5" fmla="*/ 0 h 43"/>
                  <a:gd name="T6" fmla="*/ 10 w 20"/>
                  <a:gd name="T7" fmla="*/ 43 h 43"/>
                  <a:gd name="T8" fmla="*/ 20 w 20"/>
                  <a:gd name="T9" fmla="*/ 34 h 43"/>
                </a:gdLst>
                <a:ahLst/>
                <a:cxnLst>
                  <a:cxn ang="0">
                    <a:pos x="T0" y="T1"/>
                  </a:cxn>
                  <a:cxn ang="0">
                    <a:pos x="T2" y="T3"/>
                  </a:cxn>
                  <a:cxn ang="0">
                    <a:pos x="T4" y="T5"/>
                  </a:cxn>
                  <a:cxn ang="0">
                    <a:pos x="T6" y="T7"/>
                  </a:cxn>
                  <a:cxn ang="0">
                    <a:pos x="T8" y="T9"/>
                  </a:cxn>
                </a:cxnLst>
                <a:rect l="0" t="0" r="r" b="b"/>
                <a:pathLst>
                  <a:path w="20" h="43">
                    <a:moveTo>
                      <a:pt x="20" y="34"/>
                    </a:moveTo>
                    <a:cubicBezTo>
                      <a:pt x="20" y="26"/>
                      <a:pt x="20" y="17"/>
                      <a:pt x="17" y="8"/>
                    </a:cubicBezTo>
                    <a:cubicBezTo>
                      <a:pt x="12" y="5"/>
                      <a:pt x="6" y="2"/>
                      <a:pt x="0" y="0"/>
                    </a:cubicBezTo>
                    <a:cubicBezTo>
                      <a:pt x="7" y="13"/>
                      <a:pt x="10" y="29"/>
                      <a:pt x="10" y="43"/>
                    </a:cubicBezTo>
                    <a:lnTo>
                      <a:pt x="20" y="34"/>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909"/>
              <p:cNvSpPr/>
              <p:nvPr/>
            </p:nvSpPr>
            <p:spPr bwMode="auto">
              <a:xfrm>
                <a:off x="3302" y="1982"/>
                <a:ext cx="57" cy="69"/>
              </a:xfrm>
              <a:custGeom>
                <a:avLst/>
                <a:gdLst>
                  <a:gd name="T0" fmla="*/ 57 w 57"/>
                  <a:gd name="T1" fmla="*/ 9 h 69"/>
                  <a:gd name="T2" fmla="*/ 45 w 57"/>
                  <a:gd name="T3" fmla="*/ 0 h 69"/>
                  <a:gd name="T4" fmla="*/ 0 w 57"/>
                  <a:gd name="T5" fmla="*/ 62 h 69"/>
                  <a:gd name="T6" fmla="*/ 10 w 57"/>
                  <a:gd name="T7" fmla="*/ 69 h 69"/>
                  <a:gd name="T8" fmla="*/ 57 w 57"/>
                  <a:gd name="T9" fmla="*/ 9 h 69"/>
                </a:gdLst>
                <a:ahLst/>
                <a:cxnLst>
                  <a:cxn ang="0">
                    <a:pos x="T0" y="T1"/>
                  </a:cxn>
                  <a:cxn ang="0">
                    <a:pos x="T2" y="T3"/>
                  </a:cxn>
                  <a:cxn ang="0">
                    <a:pos x="T4" y="T5"/>
                  </a:cxn>
                  <a:cxn ang="0">
                    <a:pos x="T6" y="T7"/>
                  </a:cxn>
                  <a:cxn ang="0">
                    <a:pos x="T8" y="T9"/>
                  </a:cxn>
                </a:cxnLst>
                <a:rect l="0" t="0" r="r" b="b"/>
                <a:pathLst>
                  <a:path w="57" h="69">
                    <a:moveTo>
                      <a:pt x="57" y="9"/>
                    </a:moveTo>
                    <a:lnTo>
                      <a:pt x="45" y="0"/>
                    </a:lnTo>
                    <a:lnTo>
                      <a:pt x="0" y="62"/>
                    </a:lnTo>
                    <a:lnTo>
                      <a:pt x="10" y="69"/>
                    </a:lnTo>
                    <a:lnTo>
                      <a:pt x="57" y="9"/>
                    </a:ln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910"/>
              <p:cNvSpPr/>
              <p:nvPr/>
            </p:nvSpPr>
            <p:spPr bwMode="auto">
              <a:xfrm>
                <a:off x="3181" y="1614"/>
                <a:ext cx="159" cy="97"/>
              </a:xfrm>
              <a:custGeom>
                <a:avLst/>
                <a:gdLst>
                  <a:gd name="T0" fmla="*/ 0 w 67"/>
                  <a:gd name="T1" fmla="*/ 38 h 41"/>
                  <a:gd name="T2" fmla="*/ 16 w 67"/>
                  <a:gd name="T3" fmla="*/ 41 h 41"/>
                  <a:gd name="T4" fmla="*/ 64 w 67"/>
                  <a:gd name="T5" fmla="*/ 24 h 41"/>
                  <a:gd name="T6" fmla="*/ 67 w 67"/>
                  <a:gd name="T7" fmla="*/ 2 h 41"/>
                  <a:gd name="T8" fmla="*/ 0 w 67"/>
                  <a:gd name="T9" fmla="*/ 38 h 41"/>
                </a:gdLst>
                <a:ahLst/>
                <a:cxnLst>
                  <a:cxn ang="0">
                    <a:pos x="T0" y="T1"/>
                  </a:cxn>
                  <a:cxn ang="0">
                    <a:pos x="T2" y="T3"/>
                  </a:cxn>
                  <a:cxn ang="0">
                    <a:pos x="T4" y="T5"/>
                  </a:cxn>
                  <a:cxn ang="0">
                    <a:pos x="T6" y="T7"/>
                  </a:cxn>
                  <a:cxn ang="0">
                    <a:pos x="T8" y="T9"/>
                  </a:cxn>
                </a:cxnLst>
                <a:rect l="0" t="0" r="r" b="b"/>
                <a:pathLst>
                  <a:path w="67" h="41">
                    <a:moveTo>
                      <a:pt x="0" y="38"/>
                    </a:moveTo>
                    <a:cubicBezTo>
                      <a:pt x="16" y="41"/>
                      <a:pt x="16" y="41"/>
                      <a:pt x="16" y="41"/>
                    </a:cubicBezTo>
                    <a:cubicBezTo>
                      <a:pt x="29" y="30"/>
                      <a:pt x="44" y="24"/>
                      <a:pt x="64" y="24"/>
                    </a:cubicBezTo>
                    <a:cubicBezTo>
                      <a:pt x="65" y="17"/>
                      <a:pt x="66" y="9"/>
                      <a:pt x="67" y="2"/>
                    </a:cubicBezTo>
                    <a:cubicBezTo>
                      <a:pt x="36" y="0"/>
                      <a:pt x="14" y="15"/>
                      <a:pt x="0" y="38"/>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Freeform 911"/>
              <p:cNvSpPr/>
              <p:nvPr/>
            </p:nvSpPr>
            <p:spPr bwMode="auto">
              <a:xfrm>
                <a:off x="3345" y="2516"/>
                <a:ext cx="30" cy="19"/>
              </a:xfrm>
              <a:custGeom>
                <a:avLst/>
                <a:gdLst>
                  <a:gd name="T0" fmla="*/ 13 w 13"/>
                  <a:gd name="T1" fmla="*/ 8 h 8"/>
                  <a:gd name="T2" fmla="*/ 3 w 13"/>
                  <a:gd name="T3" fmla="*/ 0 h 8"/>
                  <a:gd name="T4" fmla="*/ 0 w 13"/>
                  <a:gd name="T5" fmla="*/ 7 h 8"/>
                  <a:gd name="T6" fmla="*/ 13 w 13"/>
                  <a:gd name="T7" fmla="*/ 8 h 8"/>
                </a:gdLst>
                <a:ahLst/>
                <a:cxnLst>
                  <a:cxn ang="0">
                    <a:pos x="T0" y="T1"/>
                  </a:cxn>
                  <a:cxn ang="0">
                    <a:pos x="T2" y="T3"/>
                  </a:cxn>
                  <a:cxn ang="0">
                    <a:pos x="T4" y="T5"/>
                  </a:cxn>
                  <a:cxn ang="0">
                    <a:pos x="T6" y="T7"/>
                  </a:cxn>
                </a:cxnLst>
                <a:rect l="0" t="0" r="r" b="b"/>
                <a:pathLst>
                  <a:path w="13" h="8">
                    <a:moveTo>
                      <a:pt x="13" y="8"/>
                    </a:moveTo>
                    <a:cubicBezTo>
                      <a:pt x="3" y="0"/>
                      <a:pt x="3" y="0"/>
                      <a:pt x="3" y="0"/>
                    </a:cubicBezTo>
                    <a:cubicBezTo>
                      <a:pt x="0" y="7"/>
                      <a:pt x="0" y="7"/>
                      <a:pt x="0" y="7"/>
                    </a:cubicBezTo>
                    <a:cubicBezTo>
                      <a:pt x="4" y="7"/>
                      <a:pt x="9" y="8"/>
                      <a:pt x="13" y="8"/>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Freeform 912"/>
              <p:cNvSpPr/>
              <p:nvPr/>
            </p:nvSpPr>
            <p:spPr bwMode="auto">
              <a:xfrm>
                <a:off x="3233" y="1685"/>
                <a:ext cx="97" cy="38"/>
              </a:xfrm>
              <a:custGeom>
                <a:avLst/>
                <a:gdLst>
                  <a:gd name="T0" fmla="*/ 39 w 41"/>
                  <a:gd name="T1" fmla="*/ 14 h 16"/>
                  <a:gd name="T2" fmla="*/ 41 w 41"/>
                  <a:gd name="T3" fmla="*/ 0 h 16"/>
                  <a:gd name="T4" fmla="*/ 1 w 41"/>
                  <a:gd name="T5" fmla="*/ 13 h 16"/>
                  <a:gd name="T6" fmla="*/ 0 w 41"/>
                  <a:gd name="T7" fmla="*/ 16 h 16"/>
                  <a:gd name="T8" fmla="*/ 39 w 41"/>
                  <a:gd name="T9" fmla="*/ 14 h 16"/>
                </a:gdLst>
                <a:ahLst/>
                <a:cxnLst>
                  <a:cxn ang="0">
                    <a:pos x="T0" y="T1"/>
                  </a:cxn>
                  <a:cxn ang="0">
                    <a:pos x="T2" y="T3"/>
                  </a:cxn>
                  <a:cxn ang="0">
                    <a:pos x="T4" y="T5"/>
                  </a:cxn>
                  <a:cxn ang="0">
                    <a:pos x="T6" y="T7"/>
                  </a:cxn>
                  <a:cxn ang="0">
                    <a:pos x="T8" y="T9"/>
                  </a:cxn>
                </a:cxnLst>
                <a:rect l="0" t="0" r="r" b="b"/>
                <a:pathLst>
                  <a:path w="41" h="16">
                    <a:moveTo>
                      <a:pt x="39" y="14"/>
                    </a:moveTo>
                    <a:cubicBezTo>
                      <a:pt x="40" y="10"/>
                      <a:pt x="41" y="5"/>
                      <a:pt x="41" y="0"/>
                    </a:cubicBezTo>
                    <a:cubicBezTo>
                      <a:pt x="25" y="0"/>
                      <a:pt x="12" y="5"/>
                      <a:pt x="1" y="13"/>
                    </a:cubicBezTo>
                    <a:cubicBezTo>
                      <a:pt x="0" y="16"/>
                      <a:pt x="0" y="16"/>
                      <a:pt x="0" y="16"/>
                    </a:cubicBezTo>
                    <a:cubicBezTo>
                      <a:pt x="13" y="13"/>
                      <a:pt x="26" y="13"/>
                      <a:pt x="39" y="14"/>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913"/>
              <p:cNvSpPr/>
              <p:nvPr/>
            </p:nvSpPr>
            <p:spPr bwMode="auto">
              <a:xfrm>
                <a:off x="3312" y="1804"/>
                <a:ext cx="18" cy="50"/>
              </a:xfrm>
              <a:custGeom>
                <a:avLst/>
                <a:gdLst>
                  <a:gd name="T0" fmla="*/ 0 w 8"/>
                  <a:gd name="T1" fmla="*/ 0 h 21"/>
                  <a:gd name="T2" fmla="*/ 0 w 8"/>
                  <a:gd name="T3" fmla="*/ 20 h 21"/>
                  <a:gd name="T4" fmla="*/ 7 w 8"/>
                  <a:gd name="T5" fmla="*/ 21 h 21"/>
                  <a:gd name="T6" fmla="*/ 8 w 8"/>
                  <a:gd name="T7" fmla="*/ 1 h 21"/>
                  <a:gd name="T8" fmla="*/ 0 w 8"/>
                  <a:gd name="T9" fmla="*/ 0 h 21"/>
                </a:gdLst>
                <a:ahLst/>
                <a:cxnLst>
                  <a:cxn ang="0">
                    <a:pos x="T0" y="T1"/>
                  </a:cxn>
                  <a:cxn ang="0">
                    <a:pos x="T2" y="T3"/>
                  </a:cxn>
                  <a:cxn ang="0">
                    <a:pos x="T4" y="T5"/>
                  </a:cxn>
                  <a:cxn ang="0">
                    <a:pos x="T6" y="T7"/>
                  </a:cxn>
                  <a:cxn ang="0">
                    <a:pos x="T8" y="T9"/>
                  </a:cxn>
                </a:cxnLst>
                <a:rect l="0" t="0" r="r" b="b"/>
                <a:pathLst>
                  <a:path w="8" h="21">
                    <a:moveTo>
                      <a:pt x="0" y="0"/>
                    </a:moveTo>
                    <a:cubicBezTo>
                      <a:pt x="0" y="20"/>
                      <a:pt x="0" y="20"/>
                      <a:pt x="0" y="20"/>
                    </a:cubicBezTo>
                    <a:cubicBezTo>
                      <a:pt x="2" y="20"/>
                      <a:pt x="4" y="21"/>
                      <a:pt x="7" y="21"/>
                    </a:cubicBezTo>
                    <a:cubicBezTo>
                      <a:pt x="8" y="1"/>
                      <a:pt x="8" y="1"/>
                      <a:pt x="8" y="1"/>
                    </a:cubicBezTo>
                    <a:cubicBezTo>
                      <a:pt x="6" y="0"/>
                      <a:pt x="3" y="0"/>
                      <a:pt x="0"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914"/>
              <p:cNvSpPr/>
              <p:nvPr/>
            </p:nvSpPr>
            <p:spPr bwMode="auto">
              <a:xfrm>
                <a:off x="3207" y="2015"/>
                <a:ext cx="138" cy="121"/>
              </a:xfrm>
              <a:custGeom>
                <a:avLst/>
                <a:gdLst>
                  <a:gd name="T0" fmla="*/ 45 w 58"/>
                  <a:gd name="T1" fmla="*/ 21 h 51"/>
                  <a:gd name="T2" fmla="*/ 34 w 58"/>
                  <a:gd name="T3" fmla="*/ 13 h 51"/>
                  <a:gd name="T4" fmla="*/ 38 w 58"/>
                  <a:gd name="T5" fmla="*/ 8 h 51"/>
                  <a:gd name="T6" fmla="*/ 32 w 58"/>
                  <a:gd name="T7" fmla="*/ 4 h 51"/>
                  <a:gd name="T8" fmla="*/ 21 w 58"/>
                  <a:gd name="T9" fmla="*/ 40 h 51"/>
                  <a:gd name="T10" fmla="*/ 53 w 58"/>
                  <a:gd name="T11" fmla="*/ 23 h 51"/>
                  <a:gd name="T12" fmla="*/ 47 w 58"/>
                  <a:gd name="T13" fmla="*/ 19 h 51"/>
                  <a:gd name="T14" fmla="*/ 45 w 58"/>
                  <a:gd name="T15" fmla="*/ 2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51">
                    <a:moveTo>
                      <a:pt x="45" y="21"/>
                    </a:moveTo>
                    <a:cubicBezTo>
                      <a:pt x="34" y="13"/>
                      <a:pt x="34" y="13"/>
                      <a:pt x="34" y="13"/>
                    </a:cubicBezTo>
                    <a:cubicBezTo>
                      <a:pt x="38" y="8"/>
                      <a:pt x="38" y="8"/>
                      <a:pt x="38" y="8"/>
                    </a:cubicBezTo>
                    <a:cubicBezTo>
                      <a:pt x="32" y="4"/>
                      <a:pt x="32" y="4"/>
                      <a:pt x="32" y="4"/>
                    </a:cubicBezTo>
                    <a:cubicBezTo>
                      <a:pt x="10" y="0"/>
                      <a:pt x="0" y="27"/>
                      <a:pt x="21" y="40"/>
                    </a:cubicBezTo>
                    <a:cubicBezTo>
                      <a:pt x="38" y="51"/>
                      <a:pt x="58" y="40"/>
                      <a:pt x="53" y="23"/>
                    </a:cubicBezTo>
                    <a:cubicBezTo>
                      <a:pt x="47" y="19"/>
                      <a:pt x="47" y="19"/>
                      <a:pt x="47" y="19"/>
                    </a:cubicBezTo>
                    <a:lnTo>
                      <a:pt x="45" y="21"/>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915"/>
              <p:cNvSpPr/>
              <p:nvPr/>
            </p:nvSpPr>
            <p:spPr bwMode="auto">
              <a:xfrm>
                <a:off x="3288" y="2625"/>
                <a:ext cx="83" cy="143"/>
              </a:xfrm>
              <a:custGeom>
                <a:avLst/>
                <a:gdLst>
                  <a:gd name="T0" fmla="*/ 34 w 35"/>
                  <a:gd name="T1" fmla="*/ 53 h 60"/>
                  <a:gd name="T2" fmla="*/ 21 w 35"/>
                  <a:gd name="T3" fmla="*/ 4 h 60"/>
                  <a:gd name="T4" fmla="*/ 0 w 35"/>
                  <a:gd name="T5" fmla="*/ 0 h 60"/>
                  <a:gd name="T6" fmla="*/ 25 w 35"/>
                  <a:gd name="T7" fmla="*/ 60 h 60"/>
                  <a:gd name="T8" fmla="*/ 34 w 35"/>
                  <a:gd name="T9" fmla="*/ 53 h 60"/>
                </a:gdLst>
                <a:ahLst/>
                <a:cxnLst>
                  <a:cxn ang="0">
                    <a:pos x="T0" y="T1"/>
                  </a:cxn>
                  <a:cxn ang="0">
                    <a:pos x="T2" y="T3"/>
                  </a:cxn>
                  <a:cxn ang="0">
                    <a:pos x="T4" y="T5"/>
                  </a:cxn>
                  <a:cxn ang="0">
                    <a:pos x="T6" y="T7"/>
                  </a:cxn>
                  <a:cxn ang="0">
                    <a:pos x="T8" y="T9"/>
                  </a:cxn>
                </a:cxnLst>
                <a:rect l="0" t="0" r="r" b="b"/>
                <a:pathLst>
                  <a:path w="35" h="60">
                    <a:moveTo>
                      <a:pt x="34" y="53"/>
                    </a:moveTo>
                    <a:cubicBezTo>
                      <a:pt x="35" y="37"/>
                      <a:pt x="31" y="19"/>
                      <a:pt x="21" y="4"/>
                    </a:cubicBezTo>
                    <a:cubicBezTo>
                      <a:pt x="15" y="2"/>
                      <a:pt x="7" y="1"/>
                      <a:pt x="0" y="0"/>
                    </a:cubicBezTo>
                    <a:cubicBezTo>
                      <a:pt x="17" y="15"/>
                      <a:pt x="25" y="39"/>
                      <a:pt x="25" y="60"/>
                    </a:cubicBezTo>
                    <a:lnTo>
                      <a:pt x="34" y="53"/>
                    </a:ln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Freeform 916"/>
              <p:cNvSpPr/>
              <p:nvPr/>
            </p:nvSpPr>
            <p:spPr bwMode="auto">
              <a:xfrm>
                <a:off x="3330" y="2506"/>
                <a:ext cx="19" cy="27"/>
              </a:xfrm>
              <a:custGeom>
                <a:avLst/>
                <a:gdLst>
                  <a:gd name="T0" fmla="*/ 4 w 8"/>
                  <a:gd name="T1" fmla="*/ 11 h 11"/>
                  <a:gd name="T2" fmla="*/ 8 w 8"/>
                  <a:gd name="T3" fmla="*/ 3 h 11"/>
                  <a:gd name="T4" fmla="*/ 4 w 8"/>
                  <a:gd name="T5" fmla="*/ 0 h 11"/>
                  <a:gd name="T6" fmla="*/ 0 w 8"/>
                  <a:gd name="T7" fmla="*/ 11 h 11"/>
                  <a:gd name="T8" fmla="*/ 4 w 8"/>
                  <a:gd name="T9" fmla="*/ 11 h 11"/>
                </a:gdLst>
                <a:ahLst/>
                <a:cxnLst>
                  <a:cxn ang="0">
                    <a:pos x="T0" y="T1"/>
                  </a:cxn>
                  <a:cxn ang="0">
                    <a:pos x="T2" y="T3"/>
                  </a:cxn>
                  <a:cxn ang="0">
                    <a:pos x="T4" y="T5"/>
                  </a:cxn>
                  <a:cxn ang="0">
                    <a:pos x="T6" y="T7"/>
                  </a:cxn>
                  <a:cxn ang="0">
                    <a:pos x="T8" y="T9"/>
                  </a:cxn>
                </a:cxnLst>
                <a:rect l="0" t="0" r="r" b="b"/>
                <a:pathLst>
                  <a:path w="8" h="11">
                    <a:moveTo>
                      <a:pt x="4" y="11"/>
                    </a:moveTo>
                    <a:cubicBezTo>
                      <a:pt x="8" y="3"/>
                      <a:pt x="8" y="3"/>
                      <a:pt x="8" y="3"/>
                    </a:cubicBezTo>
                    <a:cubicBezTo>
                      <a:pt x="4" y="0"/>
                      <a:pt x="4" y="0"/>
                      <a:pt x="4" y="0"/>
                    </a:cubicBezTo>
                    <a:cubicBezTo>
                      <a:pt x="0" y="11"/>
                      <a:pt x="0" y="11"/>
                      <a:pt x="0" y="11"/>
                    </a:cubicBezTo>
                    <a:cubicBezTo>
                      <a:pt x="1" y="11"/>
                      <a:pt x="3" y="11"/>
                      <a:pt x="4" y="11"/>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 name="Freeform 917"/>
              <p:cNvSpPr/>
              <p:nvPr/>
            </p:nvSpPr>
            <p:spPr bwMode="auto">
              <a:xfrm>
                <a:off x="3290" y="1804"/>
                <a:ext cx="17" cy="47"/>
              </a:xfrm>
              <a:custGeom>
                <a:avLst/>
                <a:gdLst>
                  <a:gd name="T0" fmla="*/ 7 w 7"/>
                  <a:gd name="T1" fmla="*/ 0 h 20"/>
                  <a:gd name="T2" fmla="*/ 0 w 7"/>
                  <a:gd name="T3" fmla="*/ 0 h 20"/>
                  <a:gd name="T4" fmla="*/ 0 w 7"/>
                  <a:gd name="T5" fmla="*/ 20 h 20"/>
                  <a:gd name="T6" fmla="*/ 7 w 7"/>
                  <a:gd name="T7" fmla="*/ 20 h 20"/>
                  <a:gd name="T8" fmla="*/ 7 w 7"/>
                  <a:gd name="T9" fmla="*/ 0 h 20"/>
                </a:gdLst>
                <a:ahLst/>
                <a:cxnLst>
                  <a:cxn ang="0">
                    <a:pos x="T0" y="T1"/>
                  </a:cxn>
                  <a:cxn ang="0">
                    <a:pos x="T2" y="T3"/>
                  </a:cxn>
                  <a:cxn ang="0">
                    <a:pos x="T4" y="T5"/>
                  </a:cxn>
                  <a:cxn ang="0">
                    <a:pos x="T6" y="T7"/>
                  </a:cxn>
                  <a:cxn ang="0">
                    <a:pos x="T8" y="T9"/>
                  </a:cxn>
                </a:cxnLst>
                <a:rect l="0" t="0" r="r" b="b"/>
                <a:pathLst>
                  <a:path w="7" h="20">
                    <a:moveTo>
                      <a:pt x="7" y="0"/>
                    </a:moveTo>
                    <a:cubicBezTo>
                      <a:pt x="5" y="0"/>
                      <a:pt x="2" y="0"/>
                      <a:pt x="0" y="0"/>
                    </a:cubicBezTo>
                    <a:cubicBezTo>
                      <a:pt x="0" y="20"/>
                      <a:pt x="0" y="20"/>
                      <a:pt x="0" y="20"/>
                    </a:cubicBezTo>
                    <a:cubicBezTo>
                      <a:pt x="2" y="20"/>
                      <a:pt x="4" y="20"/>
                      <a:pt x="7" y="20"/>
                    </a:cubicBezTo>
                    <a:lnTo>
                      <a:pt x="7"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Freeform 918"/>
              <p:cNvSpPr/>
              <p:nvPr/>
            </p:nvSpPr>
            <p:spPr bwMode="auto">
              <a:xfrm>
                <a:off x="3210" y="2877"/>
                <a:ext cx="78" cy="54"/>
              </a:xfrm>
              <a:custGeom>
                <a:avLst/>
                <a:gdLst>
                  <a:gd name="T0" fmla="*/ 0 w 33"/>
                  <a:gd name="T1" fmla="*/ 23 h 23"/>
                  <a:gd name="T2" fmla="*/ 33 w 33"/>
                  <a:gd name="T3" fmla="*/ 23 h 23"/>
                  <a:gd name="T4" fmla="*/ 1 w 33"/>
                  <a:gd name="T5" fmla="*/ 0 h 23"/>
                  <a:gd name="T6" fmla="*/ 0 w 33"/>
                  <a:gd name="T7" fmla="*/ 23 h 23"/>
                </a:gdLst>
                <a:ahLst/>
                <a:cxnLst>
                  <a:cxn ang="0">
                    <a:pos x="T0" y="T1"/>
                  </a:cxn>
                  <a:cxn ang="0">
                    <a:pos x="T2" y="T3"/>
                  </a:cxn>
                  <a:cxn ang="0">
                    <a:pos x="T4" y="T5"/>
                  </a:cxn>
                  <a:cxn ang="0">
                    <a:pos x="T6" y="T7"/>
                  </a:cxn>
                </a:cxnLst>
                <a:rect l="0" t="0" r="r" b="b"/>
                <a:pathLst>
                  <a:path w="33" h="23">
                    <a:moveTo>
                      <a:pt x="0" y="23"/>
                    </a:moveTo>
                    <a:cubicBezTo>
                      <a:pt x="33" y="23"/>
                      <a:pt x="33" y="23"/>
                      <a:pt x="33" y="23"/>
                    </a:cubicBezTo>
                    <a:cubicBezTo>
                      <a:pt x="21" y="14"/>
                      <a:pt x="10" y="5"/>
                      <a:pt x="1" y="0"/>
                    </a:cubicBezTo>
                    <a:cubicBezTo>
                      <a:pt x="1" y="8"/>
                      <a:pt x="0" y="16"/>
                      <a:pt x="0" y="23"/>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Freeform 919"/>
              <p:cNvSpPr/>
              <p:nvPr/>
            </p:nvSpPr>
            <p:spPr bwMode="auto">
              <a:xfrm>
                <a:off x="3314" y="2497"/>
                <a:ext cx="24" cy="36"/>
              </a:xfrm>
              <a:custGeom>
                <a:avLst/>
                <a:gdLst>
                  <a:gd name="T0" fmla="*/ 5 w 10"/>
                  <a:gd name="T1" fmla="*/ 15 h 15"/>
                  <a:gd name="T2" fmla="*/ 10 w 10"/>
                  <a:gd name="T3" fmla="*/ 3 h 15"/>
                  <a:gd name="T4" fmla="*/ 6 w 10"/>
                  <a:gd name="T5" fmla="*/ 0 h 15"/>
                  <a:gd name="T6" fmla="*/ 0 w 10"/>
                  <a:gd name="T7" fmla="*/ 15 h 15"/>
                  <a:gd name="T8" fmla="*/ 5 w 10"/>
                  <a:gd name="T9" fmla="*/ 15 h 15"/>
                </a:gdLst>
                <a:ahLst/>
                <a:cxnLst>
                  <a:cxn ang="0">
                    <a:pos x="T0" y="T1"/>
                  </a:cxn>
                  <a:cxn ang="0">
                    <a:pos x="T2" y="T3"/>
                  </a:cxn>
                  <a:cxn ang="0">
                    <a:pos x="T4" y="T5"/>
                  </a:cxn>
                  <a:cxn ang="0">
                    <a:pos x="T6" y="T7"/>
                  </a:cxn>
                  <a:cxn ang="0">
                    <a:pos x="T8" y="T9"/>
                  </a:cxn>
                </a:cxnLst>
                <a:rect l="0" t="0" r="r" b="b"/>
                <a:pathLst>
                  <a:path w="10" h="15">
                    <a:moveTo>
                      <a:pt x="5" y="15"/>
                    </a:moveTo>
                    <a:cubicBezTo>
                      <a:pt x="10" y="3"/>
                      <a:pt x="10" y="3"/>
                      <a:pt x="10" y="3"/>
                    </a:cubicBezTo>
                    <a:cubicBezTo>
                      <a:pt x="6" y="0"/>
                      <a:pt x="6" y="0"/>
                      <a:pt x="6" y="0"/>
                    </a:cubicBezTo>
                    <a:cubicBezTo>
                      <a:pt x="0" y="15"/>
                      <a:pt x="0" y="15"/>
                      <a:pt x="0" y="15"/>
                    </a:cubicBezTo>
                    <a:cubicBezTo>
                      <a:pt x="2" y="15"/>
                      <a:pt x="3" y="15"/>
                      <a:pt x="5" y="15"/>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Freeform 920"/>
              <p:cNvSpPr/>
              <p:nvPr/>
            </p:nvSpPr>
            <p:spPr bwMode="auto">
              <a:xfrm>
                <a:off x="3300" y="2490"/>
                <a:ext cx="26" cy="40"/>
              </a:xfrm>
              <a:custGeom>
                <a:avLst/>
                <a:gdLst>
                  <a:gd name="T0" fmla="*/ 0 w 11"/>
                  <a:gd name="T1" fmla="*/ 17 h 17"/>
                  <a:gd name="T2" fmla="*/ 5 w 11"/>
                  <a:gd name="T3" fmla="*/ 17 h 17"/>
                  <a:gd name="T4" fmla="*/ 11 w 11"/>
                  <a:gd name="T5" fmla="*/ 2 h 17"/>
                  <a:gd name="T6" fmla="*/ 9 w 11"/>
                  <a:gd name="T7" fmla="*/ 0 h 17"/>
                  <a:gd name="T8" fmla="*/ 5 w 11"/>
                  <a:gd name="T9" fmla="*/ 4 h 17"/>
                  <a:gd name="T10" fmla="*/ 0 w 11"/>
                  <a:gd name="T11" fmla="*/ 17 h 17"/>
                </a:gdLst>
                <a:ahLst/>
                <a:cxnLst>
                  <a:cxn ang="0">
                    <a:pos x="T0" y="T1"/>
                  </a:cxn>
                  <a:cxn ang="0">
                    <a:pos x="T2" y="T3"/>
                  </a:cxn>
                  <a:cxn ang="0">
                    <a:pos x="T4" y="T5"/>
                  </a:cxn>
                  <a:cxn ang="0">
                    <a:pos x="T6" y="T7"/>
                  </a:cxn>
                  <a:cxn ang="0">
                    <a:pos x="T8" y="T9"/>
                  </a:cxn>
                  <a:cxn ang="0">
                    <a:pos x="T10" y="T11"/>
                  </a:cxn>
                </a:cxnLst>
                <a:rect l="0" t="0" r="r" b="b"/>
                <a:pathLst>
                  <a:path w="11" h="17">
                    <a:moveTo>
                      <a:pt x="0" y="17"/>
                    </a:moveTo>
                    <a:cubicBezTo>
                      <a:pt x="1" y="17"/>
                      <a:pt x="3" y="17"/>
                      <a:pt x="5" y="17"/>
                    </a:cubicBezTo>
                    <a:cubicBezTo>
                      <a:pt x="11" y="2"/>
                      <a:pt x="11" y="2"/>
                      <a:pt x="11" y="2"/>
                    </a:cubicBezTo>
                    <a:cubicBezTo>
                      <a:pt x="9" y="0"/>
                      <a:pt x="9" y="0"/>
                      <a:pt x="9" y="0"/>
                    </a:cubicBezTo>
                    <a:cubicBezTo>
                      <a:pt x="8" y="2"/>
                      <a:pt x="6" y="3"/>
                      <a:pt x="5" y="4"/>
                    </a:cubicBezTo>
                    <a:lnTo>
                      <a:pt x="0" y="17"/>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921"/>
              <p:cNvSpPr/>
              <p:nvPr/>
            </p:nvSpPr>
            <p:spPr bwMode="auto">
              <a:xfrm>
                <a:off x="3267" y="1804"/>
                <a:ext cx="19" cy="50"/>
              </a:xfrm>
              <a:custGeom>
                <a:avLst/>
                <a:gdLst>
                  <a:gd name="T0" fmla="*/ 7 w 8"/>
                  <a:gd name="T1" fmla="*/ 0 h 21"/>
                  <a:gd name="T2" fmla="*/ 0 w 8"/>
                  <a:gd name="T3" fmla="*/ 0 h 21"/>
                  <a:gd name="T4" fmla="*/ 2 w 8"/>
                  <a:gd name="T5" fmla="*/ 21 h 21"/>
                  <a:gd name="T6" fmla="*/ 8 w 8"/>
                  <a:gd name="T7" fmla="*/ 20 h 21"/>
                  <a:gd name="T8" fmla="*/ 7 w 8"/>
                  <a:gd name="T9" fmla="*/ 0 h 21"/>
                </a:gdLst>
                <a:ahLst/>
                <a:cxnLst>
                  <a:cxn ang="0">
                    <a:pos x="T0" y="T1"/>
                  </a:cxn>
                  <a:cxn ang="0">
                    <a:pos x="T2" y="T3"/>
                  </a:cxn>
                  <a:cxn ang="0">
                    <a:pos x="T4" y="T5"/>
                  </a:cxn>
                  <a:cxn ang="0">
                    <a:pos x="T6" y="T7"/>
                  </a:cxn>
                  <a:cxn ang="0">
                    <a:pos x="T8" y="T9"/>
                  </a:cxn>
                </a:cxnLst>
                <a:rect l="0" t="0" r="r" b="b"/>
                <a:pathLst>
                  <a:path w="8" h="21">
                    <a:moveTo>
                      <a:pt x="7" y="0"/>
                    </a:moveTo>
                    <a:cubicBezTo>
                      <a:pt x="5" y="0"/>
                      <a:pt x="3" y="0"/>
                      <a:pt x="0" y="0"/>
                    </a:cubicBezTo>
                    <a:cubicBezTo>
                      <a:pt x="2" y="21"/>
                      <a:pt x="2" y="21"/>
                      <a:pt x="2" y="21"/>
                    </a:cubicBezTo>
                    <a:cubicBezTo>
                      <a:pt x="4" y="20"/>
                      <a:pt x="6" y="20"/>
                      <a:pt x="8" y="20"/>
                    </a:cubicBezTo>
                    <a:lnTo>
                      <a:pt x="7"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922"/>
              <p:cNvSpPr/>
              <p:nvPr/>
            </p:nvSpPr>
            <p:spPr bwMode="auto">
              <a:xfrm>
                <a:off x="3085" y="2618"/>
                <a:ext cx="253" cy="247"/>
              </a:xfrm>
              <a:custGeom>
                <a:avLst/>
                <a:gdLst>
                  <a:gd name="T0" fmla="*/ 31 w 107"/>
                  <a:gd name="T1" fmla="*/ 28 h 104"/>
                  <a:gd name="T2" fmla="*/ 0 w 107"/>
                  <a:gd name="T3" fmla="*/ 56 h 104"/>
                  <a:gd name="T4" fmla="*/ 6 w 107"/>
                  <a:gd name="T5" fmla="*/ 57 h 104"/>
                  <a:gd name="T6" fmla="*/ 37 w 107"/>
                  <a:gd name="T7" fmla="*/ 33 h 104"/>
                  <a:gd name="T8" fmla="*/ 43 w 107"/>
                  <a:gd name="T9" fmla="*/ 36 h 104"/>
                  <a:gd name="T10" fmla="*/ 72 w 107"/>
                  <a:gd name="T11" fmla="*/ 27 h 104"/>
                  <a:gd name="T12" fmla="*/ 78 w 107"/>
                  <a:gd name="T13" fmla="*/ 44 h 104"/>
                  <a:gd name="T14" fmla="*/ 58 w 107"/>
                  <a:gd name="T15" fmla="*/ 56 h 104"/>
                  <a:gd name="T16" fmla="*/ 74 w 107"/>
                  <a:gd name="T17" fmla="*/ 78 h 104"/>
                  <a:gd name="T18" fmla="*/ 63 w 107"/>
                  <a:gd name="T19" fmla="*/ 89 h 104"/>
                  <a:gd name="T20" fmla="*/ 58 w 107"/>
                  <a:gd name="T21" fmla="*/ 101 h 104"/>
                  <a:gd name="T22" fmla="*/ 62 w 107"/>
                  <a:gd name="T23" fmla="*/ 104 h 104"/>
                  <a:gd name="T24" fmla="*/ 106 w 107"/>
                  <a:gd name="T25" fmla="*/ 68 h 104"/>
                  <a:gd name="T26" fmla="*/ 74 w 107"/>
                  <a:gd name="T27" fmla="*/ 3 h 104"/>
                  <a:gd name="T28" fmla="*/ 12 w 107"/>
                  <a:gd name="T29" fmla="*/ 0 h 104"/>
                  <a:gd name="T30" fmla="*/ 11 w 107"/>
                  <a:gd name="T31" fmla="*/ 9 h 104"/>
                  <a:gd name="T32" fmla="*/ 31 w 107"/>
                  <a:gd name="T33" fmla="*/ 2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7" h="104">
                    <a:moveTo>
                      <a:pt x="31" y="28"/>
                    </a:moveTo>
                    <a:cubicBezTo>
                      <a:pt x="25" y="34"/>
                      <a:pt x="11" y="46"/>
                      <a:pt x="0" y="56"/>
                    </a:cubicBezTo>
                    <a:cubicBezTo>
                      <a:pt x="6" y="57"/>
                      <a:pt x="6" y="57"/>
                      <a:pt x="6" y="57"/>
                    </a:cubicBezTo>
                    <a:cubicBezTo>
                      <a:pt x="17" y="47"/>
                      <a:pt x="30" y="36"/>
                      <a:pt x="37" y="33"/>
                    </a:cubicBezTo>
                    <a:cubicBezTo>
                      <a:pt x="38" y="34"/>
                      <a:pt x="39" y="37"/>
                      <a:pt x="43" y="36"/>
                    </a:cubicBezTo>
                    <a:cubicBezTo>
                      <a:pt x="49" y="35"/>
                      <a:pt x="62" y="27"/>
                      <a:pt x="72" y="27"/>
                    </a:cubicBezTo>
                    <a:cubicBezTo>
                      <a:pt x="80" y="27"/>
                      <a:pt x="86" y="39"/>
                      <a:pt x="78" y="44"/>
                    </a:cubicBezTo>
                    <a:cubicBezTo>
                      <a:pt x="70" y="48"/>
                      <a:pt x="57" y="50"/>
                      <a:pt x="58" y="56"/>
                    </a:cubicBezTo>
                    <a:cubicBezTo>
                      <a:pt x="59" y="63"/>
                      <a:pt x="69" y="70"/>
                      <a:pt x="74" y="78"/>
                    </a:cubicBezTo>
                    <a:cubicBezTo>
                      <a:pt x="80" y="90"/>
                      <a:pt x="70" y="92"/>
                      <a:pt x="63" y="89"/>
                    </a:cubicBezTo>
                    <a:cubicBezTo>
                      <a:pt x="65" y="94"/>
                      <a:pt x="64" y="99"/>
                      <a:pt x="58" y="101"/>
                    </a:cubicBezTo>
                    <a:cubicBezTo>
                      <a:pt x="59" y="102"/>
                      <a:pt x="60" y="103"/>
                      <a:pt x="62" y="104"/>
                    </a:cubicBezTo>
                    <a:cubicBezTo>
                      <a:pt x="106" y="68"/>
                      <a:pt x="106" y="68"/>
                      <a:pt x="106" y="68"/>
                    </a:cubicBezTo>
                    <a:cubicBezTo>
                      <a:pt x="107" y="43"/>
                      <a:pt x="96" y="15"/>
                      <a:pt x="74" y="3"/>
                    </a:cubicBezTo>
                    <a:cubicBezTo>
                      <a:pt x="54" y="2"/>
                      <a:pt x="33" y="2"/>
                      <a:pt x="12" y="0"/>
                    </a:cubicBezTo>
                    <a:cubicBezTo>
                      <a:pt x="11" y="9"/>
                      <a:pt x="11" y="9"/>
                      <a:pt x="11" y="9"/>
                    </a:cubicBezTo>
                    <a:cubicBezTo>
                      <a:pt x="16" y="13"/>
                      <a:pt x="28" y="26"/>
                      <a:pt x="31" y="28"/>
                    </a:cubicBezTo>
                    <a:close/>
                  </a:path>
                </a:pathLst>
              </a:custGeom>
              <a:solidFill>
                <a:srgbClr val="A98C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923"/>
              <p:cNvSpPr/>
              <p:nvPr/>
            </p:nvSpPr>
            <p:spPr bwMode="auto">
              <a:xfrm>
                <a:off x="3269" y="2504"/>
                <a:ext cx="35" cy="26"/>
              </a:xfrm>
              <a:custGeom>
                <a:avLst/>
                <a:gdLst>
                  <a:gd name="T0" fmla="*/ 0 w 15"/>
                  <a:gd name="T1" fmla="*/ 11 h 11"/>
                  <a:gd name="T2" fmla="*/ 11 w 15"/>
                  <a:gd name="T3" fmla="*/ 11 h 11"/>
                  <a:gd name="T4" fmla="*/ 15 w 15"/>
                  <a:gd name="T5" fmla="*/ 0 h 11"/>
                  <a:gd name="T6" fmla="*/ 0 w 15"/>
                  <a:gd name="T7" fmla="*/ 11 h 11"/>
                </a:gdLst>
                <a:ahLst/>
                <a:cxnLst>
                  <a:cxn ang="0">
                    <a:pos x="T0" y="T1"/>
                  </a:cxn>
                  <a:cxn ang="0">
                    <a:pos x="T2" y="T3"/>
                  </a:cxn>
                  <a:cxn ang="0">
                    <a:pos x="T4" y="T5"/>
                  </a:cxn>
                  <a:cxn ang="0">
                    <a:pos x="T6" y="T7"/>
                  </a:cxn>
                </a:cxnLst>
                <a:rect l="0" t="0" r="r" b="b"/>
                <a:pathLst>
                  <a:path w="15" h="11">
                    <a:moveTo>
                      <a:pt x="0" y="11"/>
                    </a:moveTo>
                    <a:cubicBezTo>
                      <a:pt x="3" y="11"/>
                      <a:pt x="7" y="11"/>
                      <a:pt x="11" y="11"/>
                    </a:cubicBezTo>
                    <a:cubicBezTo>
                      <a:pt x="15" y="0"/>
                      <a:pt x="15" y="0"/>
                      <a:pt x="15" y="0"/>
                    </a:cubicBezTo>
                    <a:cubicBezTo>
                      <a:pt x="11" y="5"/>
                      <a:pt x="5" y="8"/>
                      <a:pt x="0" y="11"/>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924"/>
              <p:cNvSpPr/>
              <p:nvPr/>
            </p:nvSpPr>
            <p:spPr bwMode="auto">
              <a:xfrm>
                <a:off x="3245" y="1806"/>
                <a:ext cx="22" cy="50"/>
              </a:xfrm>
              <a:custGeom>
                <a:avLst/>
                <a:gdLst>
                  <a:gd name="T0" fmla="*/ 9 w 9"/>
                  <a:gd name="T1" fmla="*/ 20 h 21"/>
                  <a:gd name="T2" fmla="*/ 7 w 9"/>
                  <a:gd name="T3" fmla="*/ 0 h 21"/>
                  <a:gd name="T4" fmla="*/ 0 w 9"/>
                  <a:gd name="T5" fmla="*/ 1 h 21"/>
                  <a:gd name="T6" fmla="*/ 3 w 9"/>
                  <a:gd name="T7" fmla="*/ 21 h 21"/>
                  <a:gd name="T8" fmla="*/ 9 w 9"/>
                  <a:gd name="T9" fmla="*/ 20 h 21"/>
                </a:gdLst>
                <a:ahLst/>
                <a:cxnLst>
                  <a:cxn ang="0">
                    <a:pos x="T0" y="T1"/>
                  </a:cxn>
                  <a:cxn ang="0">
                    <a:pos x="T2" y="T3"/>
                  </a:cxn>
                  <a:cxn ang="0">
                    <a:pos x="T4" y="T5"/>
                  </a:cxn>
                  <a:cxn ang="0">
                    <a:pos x="T6" y="T7"/>
                  </a:cxn>
                  <a:cxn ang="0">
                    <a:pos x="T8" y="T9"/>
                  </a:cxn>
                </a:cxnLst>
                <a:rect l="0" t="0" r="r" b="b"/>
                <a:pathLst>
                  <a:path w="9" h="21">
                    <a:moveTo>
                      <a:pt x="9" y="20"/>
                    </a:moveTo>
                    <a:cubicBezTo>
                      <a:pt x="7" y="0"/>
                      <a:pt x="7" y="0"/>
                      <a:pt x="7" y="0"/>
                    </a:cubicBezTo>
                    <a:cubicBezTo>
                      <a:pt x="5" y="0"/>
                      <a:pt x="2" y="0"/>
                      <a:pt x="0" y="1"/>
                    </a:cubicBezTo>
                    <a:cubicBezTo>
                      <a:pt x="3" y="21"/>
                      <a:pt x="3" y="21"/>
                      <a:pt x="3" y="21"/>
                    </a:cubicBezTo>
                    <a:cubicBezTo>
                      <a:pt x="5" y="21"/>
                      <a:pt x="7" y="20"/>
                      <a:pt x="9" y="2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925"/>
              <p:cNvSpPr/>
              <p:nvPr/>
            </p:nvSpPr>
            <p:spPr bwMode="auto">
              <a:xfrm>
                <a:off x="3200" y="2461"/>
                <a:ext cx="112" cy="69"/>
              </a:xfrm>
              <a:custGeom>
                <a:avLst/>
                <a:gdLst>
                  <a:gd name="T0" fmla="*/ 0 w 47"/>
                  <a:gd name="T1" fmla="*/ 29 h 29"/>
                  <a:gd name="T2" fmla="*/ 18 w 47"/>
                  <a:gd name="T3" fmla="*/ 29 h 29"/>
                  <a:gd name="T4" fmla="*/ 47 w 47"/>
                  <a:gd name="T5" fmla="*/ 9 h 29"/>
                  <a:gd name="T6" fmla="*/ 36 w 47"/>
                  <a:gd name="T7" fmla="*/ 0 h 29"/>
                  <a:gd name="T8" fmla="*/ 0 w 47"/>
                  <a:gd name="T9" fmla="*/ 29 h 29"/>
                </a:gdLst>
                <a:ahLst/>
                <a:cxnLst>
                  <a:cxn ang="0">
                    <a:pos x="T0" y="T1"/>
                  </a:cxn>
                  <a:cxn ang="0">
                    <a:pos x="T2" y="T3"/>
                  </a:cxn>
                  <a:cxn ang="0">
                    <a:pos x="T4" y="T5"/>
                  </a:cxn>
                  <a:cxn ang="0">
                    <a:pos x="T6" y="T7"/>
                  </a:cxn>
                  <a:cxn ang="0">
                    <a:pos x="T8" y="T9"/>
                  </a:cxn>
                </a:cxnLst>
                <a:rect l="0" t="0" r="r" b="b"/>
                <a:pathLst>
                  <a:path w="47" h="29">
                    <a:moveTo>
                      <a:pt x="0" y="29"/>
                    </a:moveTo>
                    <a:cubicBezTo>
                      <a:pt x="6" y="29"/>
                      <a:pt x="12" y="29"/>
                      <a:pt x="18" y="29"/>
                    </a:cubicBezTo>
                    <a:cubicBezTo>
                      <a:pt x="28" y="24"/>
                      <a:pt x="39" y="18"/>
                      <a:pt x="47" y="9"/>
                    </a:cubicBezTo>
                    <a:cubicBezTo>
                      <a:pt x="43" y="6"/>
                      <a:pt x="40" y="3"/>
                      <a:pt x="36" y="0"/>
                    </a:cubicBezTo>
                    <a:cubicBezTo>
                      <a:pt x="27" y="12"/>
                      <a:pt x="14" y="22"/>
                      <a:pt x="0" y="29"/>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926"/>
              <p:cNvSpPr/>
              <p:nvPr/>
            </p:nvSpPr>
            <p:spPr bwMode="auto">
              <a:xfrm>
                <a:off x="3222" y="1809"/>
                <a:ext cx="26" cy="54"/>
              </a:xfrm>
              <a:custGeom>
                <a:avLst/>
                <a:gdLst>
                  <a:gd name="T0" fmla="*/ 0 w 11"/>
                  <a:gd name="T1" fmla="*/ 3 h 23"/>
                  <a:gd name="T2" fmla="*/ 4 w 11"/>
                  <a:gd name="T3" fmla="*/ 23 h 23"/>
                  <a:gd name="T4" fmla="*/ 11 w 11"/>
                  <a:gd name="T5" fmla="*/ 21 h 23"/>
                  <a:gd name="T6" fmla="*/ 8 w 11"/>
                  <a:gd name="T7" fmla="*/ 0 h 23"/>
                  <a:gd name="T8" fmla="*/ 0 w 11"/>
                  <a:gd name="T9" fmla="*/ 3 h 23"/>
                </a:gdLst>
                <a:ahLst/>
                <a:cxnLst>
                  <a:cxn ang="0">
                    <a:pos x="T0" y="T1"/>
                  </a:cxn>
                  <a:cxn ang="0">
                    <a:pos x="T2" y="T3"/>
                  </a:cxn>
                  <a:cxn ang="0">
                    <a:pos x="T4" y="T5"/>
                  </a:cxn>
                  <a:cxn ang="0">
                    <a:pos x="T6" y="T7"/>
                  </a:cxn>
                  <a:cxn ang="0">
                    <a:pos x="T8" y="T9"/>
                  </a:cxn>
                </a:cxnLst>
                <a:rect l="0" t="0" r="r" b="b"/>
                <a:pathLst>
                  <a:path w="11" h="23">
                    <a:moveTo>
                      <a:pt x="0" y="3"/>
                    </a:moveTo>
                    <a:cubicBezTo>
                      <a:pt x="4" y="23"/>
                      <a:pt x="4" y="23"/>
                      <a:pt x="4" y="23"/>
                    </a:cubicBezTo>
                    <a:cubicBezTo>
                      <a:pt x="6" y="22"/>
                      <a:pt x="8" y="21"/>
                      <a:pt x="11" y="21"/>
                    </a:cubicBezTo>
                    <a:cubicBezTo>
                      <a:pt x="8" y="0"/>
                      <a:pt x="8" y="0"/>
                      <a:pt x="8" y="0"/>
                    </a:cubicBezTo>
                    <a:cubicBezTo>
                      <a:pt x="5" y="1"/>
                      <a:pt x="3" y="2"/>
                      <a:pt x="0" y="3"/>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927"/>
              <p:cNvSpPr/>
              <p:nvPr/>
            </p:nvSpPr>
            <p:spPr bwMode="auto">
              <a:xfrm>
                <a:off x="3200" y="1816"/>
                <a:ext cx="26" cy="62"/>
              </a:xfrm>
              <a:custGeom>
                <a:avLst/>
                <a:gdLst>
                  <a:gd name="T0" fmla="*/ 5 w 11"/>
                  <a:gd name="T1" fmla="*/ 1 h 26"/>
                  <a:gd name="T2" fmla="*/ 0 w 11"/>
                  <a:gd name="T3" fmla="*/ 26 h 26"/>
                  <a:gd name="T4" fmla="*/ 11 w 11"/>
                  <a:gd name="T5" fmla="*/ 20 h 26"/>
                  <a:gd name="T6" fmla="*/ 7 w 11"/>
                  <a:gd name="T7" fmla="*/ 0 h 26"/>
                  <a:gd name="T8" fmla="*/ 5 w 11"/>
                  <a:gd name="T9" fmla="*/ 1 h 26"/>
                </a:gdLst>
                <a:ahLst/>
                <a:cxnLst>
                  <a:cxn ang="0">
                    <a:pos x="T0" y="T1"/>
                  </a:cxn>
                  <a:cxn ang="0">
                    <a:pos x="T2" y="T3"/>
                  </a:cxn>
                  <a:cxn ang="0">
                    <a:pos x="T4" y="T5"/>
                  </a:cxn>
                  <a:cxn ang="0">
                    <a:pos x="T6" y="T7"/>
                  </a:cxn>
                  <a:cxn ang="0">
                    <a:pos x="T8" y="T9"/>
                  </a:cxn>
                </a:cxnLst>
                <a:rect l="0" t="0" r="r" b="b"/>
                <a:pathLst>
                  <a:path w="11" h="26">
                    <a:moveTo>
                      <a:pt x="5" y="1"/>
                    </a:moveTo>
                    <a:cubicBezTo>
                      <a:pt x="0" y="26"/>
                      <a:pt x="0" y="26"/>
                      <a:pt x="0" y="26"/>
                    </a:cubicBezTo>
                    <a:cubicBezTo>
                      <a:pt x="4" y="24"/>
                      <a:pt x="7" y="22"/>
                      <a:pt x="11" y="20"/>
                    </a:cubicBezTo>
                    <a:cubicBezTo>
                      <a:pt x="7" y="0"/>
                      <a:pt x="7" y="0"/>
                      <a:pt x="7" y="0"/>
                    </a:cubicBezTo>
                    <a:cubicBezTo>
                      <a:pt x="6" y="1"/>
                      <a:pt x="6" y="1"/>
                      <a:pt x="5" y="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928"/>
              <p:cNvSpPr>
                <a:spLocks noEditPoints="1"/>
              </p:cNvSpPr>
              <p:nvPr/>
            </p:nvSpPr>
            <p:spPr bwMode="auto">
              <a:xfrm>
                <a:off x="2858" y="1683"/>
                <a:ext cx="359" cy="567"/>
              </a:xfrm>
              <a:custGeom>
                <a:avLst/>
                <a:gdLst>
                  <a:gd name="T0" fmla="*/ 38 w 152"/>
                  <a:gd name="T1" fmla="*/ 194 h 239"/>
                  <a:gd name="T2" fmla="*/ 133 w 152"/>
                  <a:gd name="T3" fmla="*/ 110 h 239"/>
                  <a:gd name="T4" fmla="*/ 152 w 152"/>
                  <a:gd name="T5" fmla="*/ 17 h 239"/>
                  <a:gd name="T6" fmla="*/ 52 w 152"/>
                  <a:gd name="T7" fmla="*/ 0 h 239"/>
                  <a:gd name="T8" fmla="*/ 0 w 152"/>
                  <a:gd name="T9" fmla="*/ 239 h 239"/>
                  <a:gd name="T10" fmla="*/ 38 w 152"/>
                  <a:gd name="T11" fmla="*/ 194 h 239"/>
                  <a:gd name="T12" fmla="*/ 121 w 152"/>
                  <a:gd name="T13" fmla="*/ 25 h 239"/>
                  <a:gd name="T14" fmla="*/ 139 w 152"/>
                  <a:gd name="T15" fmla="*/ 26 h 239"/>
                  <a:gd name="T16" fmla="*/ 134 w 152"/>
                  <a:gd name="T17" fmla="*/ 55 h 239"/>
                  <a:gd name="T18" fmla="*/ 117 w 152"/>
                  <a:gd name="T19" fmla="*/ 52 h 239"/>
                  <a:gd name="T20" fmla="*/ 121 w 152"/>
                  <a:gd name="T21" fmla="*/ 25 h 239"/>
                  <a:gd name="T22" fmla="*/ 129 w 152"/>
                  <a:gd name="T23" fmla="*/ 67 h 239"/>
                  <a:gd name="T24" fmla="*/ 125 w 152"/>
                  <a:gd name="T25" fmla="*/ 96 h 239"/>
                  <a:gd name="T26" fmla="*/ 111 w 152"/>
                  <a:gd name="T27" fmla="*/ 93 h 239"/>
                  <a:gd name="T28" fmla="*/ 114 w 152"/>
                  <a:gd name="T29" fmla="*/ 66 h 239"/>
                  <a:gd name="T30" fmla="*/ 129 w 152"/>
                  <a:gd name="T31" fmla="*/ 67 h 239"/>
                  <a:gd name="T32" fmla="*/ 94 w 152"/>
                  <a:gd name="T33" fmla="*/ 20 h 239"/>
                  <a:gd name="T34" fmla="*/ 112 w 152"/>
                  <a:gd name="T35" fmla="*/ 23 h 239"/>
                  <a:gd name="T36" fmla="*/ 108 w 152"/>
                  <a:gd name="T37" fmla="*/ 52 h 239"/>
                  <a:gd name="T38" fmla="*/ 89 w 152"/>
                  <a:gd name="T39" fmla="*/ 49 h 239"/>
                  <a:gd name="T40" fmla="*/ 94 w 152"/>
                  <a:gd name="T41" fmla="*/ 20 h 239"/>
                  <a:gd name="T42" fmla="*/ 106 w 152"/>
                  <a:gd name="T43" fmla="*/ 64 h 239"/>
                  <a:gd name="T44" fmla="*/ 103 w 152"/>
                  <a:gd name="T45" fmla="*/ 93 h 239"/>
                  <a:gd name="T46" fmla="*/ 82 w 152"/>
                  <a:gd name="T47" fmla="*/ 91 h 239"/>
                  <a:gd name="T48" fmla="*/ 86 w 152"/>
                  <a:gd name="T49" fmla="*/ 63 h 239"/>
                  <a:gd name="T50" fmla="*/ 106 w 152"/>
                  <a:gd name="T51" fmla="*/ 64 h 239"/>
                  <a:gd name="T52" fmla="*/ 65 w 152"/>
                  <a:gd name="T53" fmla="*/ 14 h 239"/>
                  <a:gd name="T54" fmla="*/ 85 w 152"/>
                  <a:gd name="T55" fmla="*/ 18 h 239"/>
                  <a:gd name="T56" fmla="*/ 79 w 152"/>
                  <a:gd name="T57" fmla="*/ 48 h 239"/>
                  <a:gd name="T58" fmla="*/ 60 w 152"/>
                  <a:gd name="T59" fmla="*/ 45 h 239"/>
                  <a:gd name="T60" fmla="*/ 65 w 152"/>
                  <a:gd name="T61" fmla="*/ 14 h 239"/>
                  <a:gd name="T62" fmla="*/ 56 w 152"/>
                  <a:gd name="T63" fmla="*/ 58 h 239"/>
                  <a:gd name="T64" fmla="*/ 76 w 152"/>
                  <a:gd name="T65" fmla="*/ 60 h 239"/>
                  <a:gd name="T66" fmla="*/ 73 w 152"/>
                  <a:gd name="T67" fmla="*/ 90 h 239"/>
                  <a:gd name="T68" fmla="*/ 53 w 152"/>
                  <a:gd name="T69" fmla="*/ 88 h 239"/>
                  <a:gd name="T70" fmla="*/ 56 w 152"/>
                  <a:gd name="T71" fmla="*/ 58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2" h="239">
                    <a:moveTo>
                      <a:pt x="38" y="194"/>
                    </a:moveTo>
                    <a:cubicBezTo>
                      <a:pt x="22" y="124"/>
                      <a:pt x="76" y="86"/>
                      <a:pt x="133" y="110"/>
                    </a:cubicBezTo>
                    <a:cubicBezTo>
                      <a:pt x="152" y="17"/>
                      <a:pt x="152" y="17"/>
                      <a:pt x="152" y="17"/>
                    </a:cubicBezTo>
                    <a:cubicBezTo>
                      <a:pt x="52" y="0"/>
                      <a:pt x="52" y="0"/>
                      <a:pt x="52" y="0"/>
                    </a:cubicBezTo>
                    <a:cubicBezTo>
                      <a:pt x="0" y="239"/>
                      <a:pt x="0" y="239"/>
                      <a:pt x="0" y="239"/>
                    </a:cubicBezTo>
                    <a:cubicBezTo>
                      <a:pt x="9" y="220"/>
                      <a:pt x="23" y="205"/>
                      <a:pt x="38" y="194"/>
                    </a:cubicBezTo>
                    <a:close/>
                    <a:moveTo>
                      <a:pt x="121" y="25"/>
                    </a:moveTo>
                    <a:cubicBezTo>
                      <a:pt x="139" y="26"/>
                      <a:pt x="139" y="26"/>
                      <a:pt x="139" y="26"/>
                    </a:cubicBezTo>
                    <a:cubicBezTo>
                      <a:pt x="134" y="55"/>
                      <a:pt x="134" y="55"/>
                      <a:pt x="134" y="55"/>
                    </a:cubicBezTo>
                    <a:cubicBezTo>
                      <a:pt x="117" y="52"/>
                      <a:pt x="117" y="52"/>
                      <a:pt x="117" y="52"/>
                    </a:cubicBezTo>
                    <a:lnTo>
                      <a:pt x="121" y="25"/>
                    </a:lnTo>
                    <a:close/>
                    <a:moveTo>
                      <a:pt x="129" y="67"/>
                    </a:moveTo>
                    <a:cubicBezTo>
                      <a:pt x="125" y="96"/>
                      <a:pt x="125" y="96"/>
                      <a:pt x="125" y="96"/>
                    </a:cubicBezTo>
                    <a:cubicBezTo>
                      <a:pt x="111" y="93"/>
                      <a:pt x="111" y="93"/>
                      <a:pt x="111" y="93"/>
                    </a:cubicBezTo>
                    <a:cubicBezTo>
                      <a:pt x="114" y="66"/>
                      <a:pt x="114" y="66"/>
                      <a:pt x="114" y="66"/>
                    </a:cubicBezTo>
                    <a:lnTo>
                      <a:pt x="129" y="67"/>
                    </a:lnTo>
                    <a:close/>
                    <a:moveTo>
                      <a:pt x="94" y="20"/>
                    </a:moveTo>
                    <a:cubicBezTo>
                      <a:pt x="112" y="23"/>
                      <a:pt x="112" y="23"/>
                      <a:pt x="112" y="23"/>
                    </a:cubicBezTo>
                    <a:cubicBezTo>
                      <a:pt x="108" y="52"/>
                      <a:pt x="108" y="52"/>
                      <a:pt x="108" y="52"/>
                    </a:cubicBezTo>
                    <a:cubicBezTo>
                      <a:pt x="89" y="49"/>
                      <a:pt x="89" y="49"/>
                      <a:pt x="89" y="49"/>
                    </a:cubicBezTo>
                    <a:lnTo>
                      <a:pt x="94" y="20"/>
                    </a:lnTo>
                    <a:close/>
                    <a:moveTo>
                      <a:pt x="106" y="64"/>
                    </a:moveTo>
                    <a:cubicBezTo>
                      <a:pt x="103" y="93"/>
                      <a:pt x="103" y="93"/>
                      <a:pt x="103" y="93"/>
                    </a:cubicBezTo>
                    <a:cubicBezTo>
                      <a:pt x="82" y="91"/>
                      <a:pt x="82" y="91"/>
                      <a:pt x="82" y="91"/>
                    </a:cubicBezTo>
                    <a:cubicBezTo>
                      <a:pt x="86" y="63"/>
                      <a:pt x="86" y="63"/>
                      <a:pt x="86" y="63"/>
                    </a:cubicBezTo>
                    <a:lnTo>
                      <a:pt x="106" y="64"/>
                    </a:lnTo>
                    <a:close/>
                    <a:moveTo>
                      <a:pt x="65" y="14"/>
                    </a:moveTo>
                    <a:cubicBezTo>
                      <a:pt x="85" y="18"/>
                      <a:pt x="85" y="18"/>
                      <a:pt x="85" y="18"/>
                    </a:cubicBezTo>
                    <a:cubicBezTo>
                      <a:pt x="79" y="48"/>
                      <a:pt x="79" y="48"/>
                      <a:pt x="79" y="48"/>
                    </a:cubicBezTo>
                    <a:cubicBezTo>
                      <a:pt x="60" y="45"/>
                      <a:pt x="60" y="45"/>
                      <a:pt x="60" y="45"/>
                    </a:cubicBezTo>
                    <a:lnTo>
                      <a:pt x="65" y="14"/>
                    </a:lnTo>
                    <a:close/>
                    <a:moveTo>
                      <a:pt x="56" y="58"/>
                    </a:moveTo>
                    <a:cubicBezTo>
                      <a:pt x="76" y="60"/>
                      <a:pt x="76" y="60"/>
                      <a:pt x="76" y="60"/>
                    </a:cubicBezTo>
                    <a:cubicBezTo>
                      <a:pt x="73" y="90"/>
                      <a:pt x="73" y="90"/>
                      <a:pt x="73" y="90"/>
                    </a:cubicBezTo>
                    <a:cubicBezTo>
                      <a:pt x="53" y="88"/>
                      <a:pt x="53" y="88"/>
                      <a:pt x="53" y="88"/>
                    </a:cubicBezTo>
                    <a:lnTo>
                      <a:pt x="56" y="58"/>
                    </a:ln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929"/>
              <p:cNvSpPr/>
              <p:nvPr/>
            </p:nvSpPr>
            <p:spPr bwMode="auto">
              <a:xfrm>
                <a:off x="3125" y="2431"/>
                <a:ext cx="151" cy="99"/>
              </a:xfrm>
              <a:custGeom>
                <a:avLst/>
                <a:gdLst>
                  <a:gd name="T0" fmla="*/ 0 w 64"/>
                  <a:gd name="T1" fmla="*/ 39 h 42"/>
                  <a:gd name="T2" fmla="*/ 24 w 64"/>
                  <a:gd name="T3" fmla="*/ 42 h 42"/>
                  <a:gd name="T4" fmla="*/ 64 w 64"/>
                  <a:gd name="T5" fmla="*/ 10 h 42"/>
                  <a:gd name="T6" fmla="*/ 53 w 64"/>
                  <a:gd name="T7" fmla="*/ 0 h 42"/>
                  <a:gd name="T8" fmla="*/ 0 w 64"/>
                  <a:gd name="T9" fmla="*/ 39 h 42"/>
                </a:gdLst>
                <a:ahLst/>
                <a:cxnLst>
                  <a:cxn ang="0">
                    <a:pos x="T0" y="T1"/>
                  </a:cxn>
                  <a:cxn ang="0">
                    <a:pos x="T2" y="T3"/>
                  </a:cxn>
                  <a:cxn ang="0">
                    <a:pos x="T4" y="T5"/>
                  </a:cxn>
                  <a:cxn ang="0">
                    <a:pos x="T6" y="T7"/>
                  </a:cxn>
                  <a:cxn ang="0">
                    <a:pos x="T8" y="T9"/>
                  </a:cxn>
                </a:cxnLst>
                <a:rect l="0" t="0" r="r" b="b"/>
                <a:pathLst>
                  <a:path w="64" h="42">
                    <a:moveTo>
                      <a:pt x="0" y="39"/>
                    </a:moveTo>
                    <a:cubicBezTo>
                      <a:pt x="8" y="40"/>
                      <a:pt x="16" y="41"/>
                      <a:pt x="24" y="42"/>
                    </a:cubicBezTo>
                    <a:cubicBezTo>
                      <a:pt x="39" y="34"/>
                      <a:pt x="54" y="23"/>
                      <a:pt x="64" y="10"/>
                    </a:cubicBezTo>
                    <a:cubicBezTo>
                      <a:pt x="60" y="6"/>
                      <a:pt x="56" y="3"/>
                      <a:pt x="53" y="0"/>
                    </a:cubicBezTo>
                    <a:cubicBezTo>
                      <a:pt x="40" y="18"/>
                      <a:pt x="20" y="31"/>
                      <a:pt x="0" y="39"/>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930"/>
              <p:cNvSpPr/>
              <p:nvPr/>
            </p:nvSpPr>
            <p:spPr bwMode="auto">
              <a:xfrm>
                <a:off x="3075" y="2694"/>
                <a:ext cx="199" cy="206"/>
              </a:xfrm>
              <a:custGeom>
                <a:avLst/>
                <a:gdLst>
                  <a:gd name="T0" fmla="*/ 47 w 84"/>
                  <a:gd name="T1" fmla="*/ 35 h 87"/>
                  <a:gd name="T2" fmla="*/ 75 w 84"/>
                  <a:gd name="T3" fmla="*/ 54 h 87"/>
                  <a:gd name="T4" fmla="*/ 56 w 84"/>
                  <a:gd name="T5" fmla="*/ 24 h 87"/>
                  <a:gd name="T6" fmla="*/ 77 w 84"/>
                  <a:gd name="T7" fmla="*/ 9 h 87"/>
                  <a:gd name="T8" fmla="*/ 71 w 84"/>
                  <a:gd name="T9" fmla="*/ 1 h 87"/>
                  <a:gd name="T10" fmla="*/ 46 w 84"/>
                  <a:gd name="T11" fmla="*/ 10 h 87"/>
                  <a:gd name="T12" fmla="*/ 40 w 84"/>
                  <a:gd name="T13" fmla="*/ 6 h 87"/>
                  <a:gd name="T14" fmla="*/ 0 w 84"/>
                  <a:gd name="T15" fmla="*/ 45 h 87"/>
                  <a:gd name="T16" fmla="*/ 38 w 84"/>
                  <a:gd name="T17" fmla="*/ 82 h 87"/>
                  <a:gd name="T18" fmla="*/ 24 w 84"/>
                  <a:gd name="T19" fmla="*/ 57 h 87"/>
                  <a:gd name="T20" fmla="*/ 49 w 84"/>
                  <a:gd name="T21" fmla="*/ 73 h 87"/>
                  <a:gd name="T22" fmla="*/ 36 w 84"/>
                  <a:gd name="T23" fmla="*/ 45 h 87"/>
                  <a:gd name="T24" fmla="*/ 63 w 84"/>
                  <a:gd name="T25" fmla="*/ 64 h 87"/>
                  <a:gd name="T26" fmla="*/ 47 w 84"/>
                  <a:gd name="T27" fmla="*/ 3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4" h="87">
                    <a:moveTo>
                      <a:pt x="47" y="35"/>
                    </a:moveTo>
                    <a:cubicBezTo>
                      <a:pt x="53" y="35"/>
                      <a:pt x="69" y="59"/>
                      <a:pt x="75" y="54"/>
                    </a:cubicBezTo>
                    <a:cubicBezTo>
                      <a:pt x="81" y="48"/>
                      <a:pt x="57" y="32"/>
                      <a:pt x="56" y="24"/>
                    </a:cubicBezTo>
                    <a:cubicBezTo>
                      <a:pt x="56" y="15"/>
                      <a:pt x="70" y="13"/>
                      <a:pt x="77" y="9"/>
                    </a:cubicBezTo>
                    <a:cubicBezTo>
                      <a:pt x="84" y="5"/>
                      <a:pt x="79" y="0"/>
                      <a:pt x="71" y="1"/>
                    </a:cubicBezTo>
                    <a:cubicBezTo>
                      <a:pt x="63" y="3"/>
                      <a:pt x="52" y="9"/>
                      <a:pt x="46" y="10"/>
                    </a:cubicBezTo>
                    <a:cubicBezTo>
                      <a:pt x="43" y="11"/>
                      <a:pt x="41" y="7"/>
                      <a:pt x="40" y="6"/>
                    </a:cubicBezTo>
                    <a:cubicBezTo>
                      <a:pt x="29" y="12"/>
                      <a:pt x="8" y="36"/>
                      <a:pt x="0" y="45"/>
                    </a:cubicBezTo>
                    <a:cubicBezTo>
                      <a:pt x="7" y="53"/>
                      <a:pt x="32" y="87"/>
                      <a:pt x="38" y="82"/>
                    </a:cubicBezTo>
                    <a:cubicBezTo>
                      <a:pt x="44" y="77"/>
                      <a:pt x="27" y="65"/>
                      <a:pt x="24" y="57"/>
                    </a:cubicBezTo>
                    <a:cubicBezTo>
                      <a:pt x="31" y="60"/>
                      <a:pt x="43" y="79"/>
                      <a:pt x="49" y="73"/>
                    </a:cubicBezTo>
                    <a:cubicBezTo>
                      <a:pt x="56" y="66"/>
                      <a:pt x="37" y="52"/>
                      <a:pt x="36" y="45"/>
                    </a:cubicBezTo>
                    <a:cubicBezTo>
                      <a:pt x="43" y="47"/>
                      <a:pt x="56" y="69"/>
                      <a:pt x="63" y="64"/>
                    </a:cubicBezTo>
                    <a:cubicBezTo>
                      <a:pt x="69" y="60"/>
                      <a:pt x="50" y="40"/>
                      <a:pt x="47" y="35"/>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931"/>
              <p:cNvSpPr/>
              <p:nvPr/>
            </p:nvSpPr>
            <p:spPr bwMode="auto">
              <a:xfrm>
                <a:off x="3151" y="1389"/>
                <a:ext cx="4" cy="0"/>
              </a:xfrm>
              <a:custGeom>
                <a:avLst/>
                <a:gdLst>
                  <a:gd name="T0" fmla="*/ 2 w 2"/>
                  <a:gd name="T1" fmla="*/ 0 w 2"/>
                  <a:gd name="T2" fmla="*/ 0 w 2"/>
                  <a:gd name="T3" fmla="*/ 2 w 2"/>
                </a:gdLst>
                <a:ahLst/>
                <a:cxnLst>
                  <a:cxn ang="0">
                    <a:pos x="T0" y="0"/>
                  </a:cxn>
                  <a:cxn ang="0">
                    <a:pos x="T1" y="0"/>
                  </a:cxn>
                  <a:cxn ang="0">
                    <a:pos x="T2" y="0"/>
                  </a:cxn>
                  <a:cxn ang="0">
                    <a:pos x="T3" y="0"/>
                  </a:cxn>
                </a:cxnLst>
                <a:rect l="0" t="0" r="r" b="b"/>
                <a:pathLst>
                  <a:path w="2">
                    <a:moveTo>
                      <a:pt x="2" y="0"/>
                    </a:moveTo>
                    <a:cubicBezTo>
                      <a:pt x="0" y="0"/>
                      <a:pt x="0" y="0"/>
                      <a:pt x="0" y="0"/>
                    </a:cubicBezTo>
                    <a:cubicBezTo>
                      <a:pt x="0" y="0"/>
                      <a:pt x="0" y="0"/>
                      <a:pt x="0" y="0"/>
                    </a:cubicBezTo>
                    <a:cubicBezTo>
                      <a:pt x="1" y="0"/>
                      <a:pt x="1" y="0"/>
                      <a:pt x="2" y="0"/>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 name="Freeform 932"/>
              <p:cNvSpPr/>
              <p:nvPr/>
            </p:nvSpPr>
            <p:spPr bwMode="auto">
              <a:xfrm>
                <a:off x="2751" y="2136"/>
                <a:ext cx="461" cy="392"/>
              </a:xfrm>
              <a:custGeom>
                <a:avLst/>
                <a:gdLst>
                  <a:gd name="T0" fmla="*/ 113 w 195"/>
                  <a:gd name="T1" fmla="*/ 18 h 165"/>
                  <a:gd name="T2" fmla="*/ 59 w 195"/>
                  <a:gd name="T3" fmla="*/ 105 h 165"/>
                  <a:gd name="T4" fmla="*/ 81 w 195"/>
                  <a:gd name="T5" fmla="*/ 108 h 165"/>
                  <a:gd name="T6" fmla="*/ 122 w 195"/>
                  <a:gd name="T7" fmla="*/ 28 h 165"/>
                  <a:gd name="T8" fmla="*/ 165 w 195"/>
                  <a:gd name="T9" fmla="*/ 90 h 165"/>
                  <a:gd name="T10" fmla="*/ 76 w 195"/>
                  <a:gd name="T11" fmla="*/ 112 h 165"/>
                  <a:gd name="T12" fmla="*/ 0 w 195"/>
                  <a:gd name="T13" fmla="*/ 76 h 165"/>
                  <a:gd name="T14" fmla="*/ 4 w 195"/>
                  <a:gd name="T15" fmla="*/ 102 h 165"/>
                  <a:gd name="T16" fmla="*/ 129 w 195"/>
                  <a:gd name="T17" fmla="*/ 134 h 165"/>
                  <a:gd name="T18" fmla="*/ 5 w 195"/>
                  <a:gd name="T19" fmla="*/ 109 h 165"/>
                  <a:gd name="T20" fmla="*/ 10 w 195"/>
                  <a:gd name="T21" fmla="*/ 135 h 165"/>
                  <a:gd name="T22" fmla="*/ 102 w 195"/>
                  <a:gd name="T23" fmla="*/ 160 h 165"/>
                  <a:gd name="T24" fmla="*/ 188 w 195"/>
                  <a:gd name="T25" fmla="*/ 104 h 165"/>
                  <a:gd name="T26" fmla="*/ 181 w 195"/>
                  <a:gd name="T27" fmla="*/ 93 h 165"/>
                  <a:gd name="T28" fmla="*/ 195 w 195"/>
                  <a:gd name="T29" fmla="*/ 68 h 165"/>
                  <a:gd name="T30" fmla="*/ 113 w 195"/>
                  <a:gd name="T31" fmla="*/ 1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5" h="165">
                    <a:moveTo>
                      <a:pt x="113" y="18"/>
                    </a:moveTo>
                    <a:cubicBezTo>
                      <a:pt x="81" y="32"/>
                      <a:pt x="53" y="69"/>
                      <a:pt x="59" y="105"/>
                    </a:cubicBezTo>
                    <a:cubicBezTo>
                      <a:pt x="66" y="106"/>
                      <a:pt x="75" y="107"/>
                      <a:pt x="81" y="108"/>
                    </a:cubicBezTo>
                    <a:cubicBezTo>
                      <a:pt x="70" y="63"/>
                      <a:pt x="100" y="36"/>
                      <a:pt x="122" y="28"/>
                    </a:cubicBezTo>
                    <a:cubicBezTo>
                      <a:pt x="168" y="10"/>
                      <a:pt x="182" y="62"/>
                      <a:pt x="165" y="90"/>
                    </a:cubicBezTo>
                    <a:cubicBezTo>
                      <a:pt x="147" y="119"/>
                      <a:pt x="106" y="117"/>
                      <a:pt x="76" y="112"/>
                    </a:cubicBezTo>
                    <a:cubicBezTo>
                      <a:pt x="43" y="107"/>
                      <a:pt x="17" y="91"/>
                      <a:pt x="0" y="76"/>
                    </a:cubicBezTo>
                    <a:cubicBezTo>
                      <a:pt x="1" y="85"/>
                      <a:pt x="3" y="93"/>
                      <a:pt x="4" y="102"/>
                    </a:cubicBezTo>
                    <a:cubicBezTo>
                      <a:pt x="41" y="130"/>
                      <a:pt x="90" y="137"/>
                      <a:pt x="129" y="134"/>
                    </a:cubicBezTo>
                    <a:cubicBezTo>
                      <a:pt x="96" y="144"/>
                      <a:pt x="34" y="132"/>
                      <a:pt x="5" y="109"/>
                    </a:cubicBezTo>
                    <a:cubicBezTo>
                      <a:pt x="7" y="117"/>
                      <a:pt x="8" y="126"/>
                      <a:pt x="10" y="135"/>
                    </a:cubicBezTo>
                    <a:cubicBezTo>
                      <a:pt x="35" y="153"/>
                      <a:pt x="64" y="165"/>
                      <a:pt x="102" y="160"/>
                    </a:cubicBezTo>
                    <a:cubicBezTo>
                      <a:pt x="135" y="156"/>
                      <a:pt x="172" y="141"/>
                      <a:pt x="188" y="104"/>
                    </a:cubicBezTo>
                    <a:cubicBezTo>
                      <a:pt x="185" y="101"/>
                      <a:pt x="181" y="99"/>
                      <a:pt x="181" y="93"/>
                    </a:cubicBezTo>
                    <a:cubicBezTo>
                      <a:pt x="181" y="84"/>
                      <a:pt x="190" y="74"/>
                      <a:pt x="195" y="68"/>
                    </a:cubicBezTo>
                    <a:cubicBezTo>
                      <a:pt x="195" y="24"/>
                      <a:pt x="154" y="0"/>
                      <a:pt x="113" y="18"/>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Freeform 933"/>
              <p:cNvSpPr/>
              <p:nvPr/>
            </p:nvSpPr>
            <p:spPr bwMode="auto">
              <a:xfrm>
                <a:off x="2879" y="2084"/>
                <a:ext cx="366" cy="171"/>
              </a:xfrm>
              <a:custGeom>
                <a:avLst/>
                <a:gdLst>
                  <a:gd name="T0" fmla="*/ 60 w 155"/>
                  <a:gd name="T1" fmla="*/ 32 h 72"/>
                  <a:gd name="T2" fmla="*/ 135 w 155"/>
                  <a:gd name="T3" fmla="*/ 53 h 72"/>
                  <a:gd name="T4" fmla="*/ 155 w 155"/>
                  <a:gd name="T5" fmla="*/ 37 h 72"/>
                  <a:gd name="T6" fmla="*/ 71 w 155"/>
                  <a:gd name="T7" fmla="*/ 10 h 72"/>
                  <a:gd name="T8" fmla="*/ 0 w 155"/>
                  <a:gd name="T9" fmla="*/ 65 h 72"/>
                  <a:gd name="T10" fmla="*/ 11 w 155"/>
                  <a:gd name="T11" fmla="*/ 72 h 72"/>
                  <a:gd name="T12" fmla="*/ 60 w 155"/>
                  <a:gd name="T13" fmla="*/ 32 h 72"/>
                </a:gdLst>
                <a:ahLst/>
                <a:cxnLst>
                  <a:cxn ang="0">
                    <a:pos x="T0" y="T1"/>
                  </a:cxn>
                  <a:cxn ang="0">
                    <a:pos x="T2" y="T3"/>
                  </a:cxn>
                  <a:cxn ang="0">
                    <a:pos x="T4" y="T5"/>
                  </a:cxn>
                  <a:cxn ang="0">
                    <a:pos x="T6" y="T7"/>
                  </a:cxn>
                  <a:cxn ang="0">
                    <a:pos x="T8" y="T9"/>
                  </a:cxn>
                  <a:cxn ang="0">
                    <a:pos x="T10" y="T11"/>
                  </a:cxn>
                  <a:cxn ang="0">
                    <a:pos x="T12" y="T13"/>
                  </a:cxn>
                </a:cxnLst>
                <a:rect l="0" t="0" r="r" b="b"/>
                <a:pathLst>
                  <a:path w="155" h="72">
                    <a:moveTo>
                      <a:pt x="60" y="32"/>
                    </a:moveTo>
                    <a:cubicBezTo>
                      <a:pt x="89" y="21"/>
                      <a:pt x="120" y="31"/>
                      <a:pt x="135" y="53"/>
                    </a:cubicBezTo>
                    <a:cubicBezTo>
                      <a:pt x="141" y="46"/>
                      <a:pt x="148" y="41"/>
                      <a:pt x="155" y="37"/>
                    </a:cubicBezTo>
                    <a:cubicBezTo>
                      <a:pt x="141" y="15"/>
                      <a:pt x="110" y="0"/>
                      <a:pt x="71" y="10"/>
                    </a:cubicBezTo>
                    <a:cubicBezTo>
                      <a:pt x="46" y="16"/>
                      <a:pt x="17" y="35"/>
                      <a:pt x="0" y="65"/>
                    </a:cubicBezTo>
                    <a:cubicBezTo>
                      <a:pt x="4" y="68"/>
                      <a:pt x="7" y="70"/>
                      <a:pt x="11" y="72"/>
                    </a:cubicBezTo>
                    <a:cubicBezTo>
                      <a:pt x="23" y="54"/>
                      <a:pt x="40" y="39"/>
                      <a:pt x="60" y="32"/>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934"/>
              <p:cNvSpPr/>
              <p:nvPr/>
            </p:nvSpPr>
            <p:spPr bwMode="auto">
              <a:xfrm>
                <a:off x="3146" y="1752"/>
                <a:ext cx="28" cy="47"/>
              </a:xfrm>
              <a:custGeom>
                <a:avLst/>
                <a:gdLst>
                  <a:gd name="T0" fmla="*/ 7 w 28"/>
                  <a:gd name="T1" fmla="*/ 0 h 47"/>
                  <a:gd name="T2" fmla="*/ 0 w 28"/>
                  <a:gd name="T3" fmla="*/ 47 h 47"/>
                  <a:gd name="T4" fmla="*/ 21 w 28"/>
                  <a:gd name="T5" fmla="*/ 47 h 47"/>
                  <a:gd name="T6" fmla="*/ 28 w 28"/>
                  <a:gd name="T7" fmla="*/ 0 h 47"/>
                  <a:gd name="T8" fmla="*/ 7 w 28"/>
                  <a:gd name="T9" fmla="*/ 0 h 47"/>
                </a:gdLst>
                <a:ahLst/>
                <a:cxnLst>
                  <a:cxn ang="0">
                    <a:pos x="T0" y="T1"/>
                  </a:cxn>
                  <a:cxn ang="0">
                    <a:pos x="T2" y="T3"/>
                  </a:cxn>
                  <a:cxn ang="0">
                    <a:pos x="T4" y="T5"/>
                  </a:cxn>
                  <a:cxn ang="0">
                    <a:pos x="T6" y="T7"/>
                  </a:cxn>
                  <a:cxn ang="0">
                    <a:pos x="T8" y="T9"/>
                  </a:cxn>
                </a:cxnLst>
                <a:rect l="0" t="0" r="r" b="b"/>
                <a:pathLst>
                  <a:path w="28" h="47">
                    <a:moveTo>
                      <a:pt x="7" y="0"/>
                    </a:moveTo>
                    <a:lnTo>
                      <a:pt x="0" y="47"/>
                    </a:lnTo>
                    <a:lnTo>
                      <a:pt x="21" y="47"/>
                    </a:lnTo>
                    <a:lnTo>
                      <a:pt x="28" y="0"/>
                    </a:lnTo>
                    <a:lnTo>
                      <a:pt x="7" y="0"/>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Freeform 935"/>
              <p:cNvSpPr/>
              <p:nvPr/>
            </p:nvSpPr>
            <p:spPr bwMode="auto">
              <a:xfrm>
                <a:off x="3068" y="2393"/>
                <a:ext cx="173" cy="123"/>
              </a:xfrm>
              <a:custGeom>
                <a:avLst/>
                <a:gdLst>
                  <a:gd name="T0" fmla="*/ 0 w 73"/>
                  <a:gd name="T1" fmla="*/ 49 h 52"/>
                  <a:gd name="T2" fmla="*/ 10 w 73"/>
                  <a:gd name="T3" fmla="*/ 52 h 52"/>
                  <a:gd name="T4" fmla="*/ 73 w 73"/>
                  <a:gd name="T5" fmla="*/ 13 h 52"/>
                  <a:gd name="T6" fmla="*/ 58 w 73"/>
                  <a:gd name="T7" fmla="*/ 0 h 52"/>
                  <a:gd name="T8" fmla="*/ 0 w 73"/>
                  <a:gd name="T9" fmla="*/ 49 h 52"/>
                </a:gdLst>
                <a:ahLst/>
                <a:cxnLst>
                  <a:cxn ang="0">
                    <a:pos x="T0" y="T1"/>
                  </a:cxn>
                  <a:cxn ang="0">
                    <a:pos x="T2" y="T3"/>
                  </a:cxn>
                  <a:cxn ang="0">
                    <a:pos x="T4" y="T5"/>
                  </a:cxn>
                  <a:cxn ang="0">
                    <a:pos x="T6" y="T7"/>
                  </a:cxn>
                  <a:cxn ang="0">
                    <a:pos x="T8" y="T9"/>
                  </a:cxn>
                </a:cxnLst>
                <a:rect l="0" t="0" r="r" b="b"/>
                <a:pathLst>
                  <a:path w="73" h="52">
                    <a:moveTo>
                      <a:pt x="0" y="49"/>
                    </a:moveTo>
                    <a:cubicBezTo>
                      <a:pt x="3" y="50"/>
                      <a:pt x="7" y="51"/>
                      <a:pt x="10" y="52"/>
                    </a:cubicBezTo>
                    <a:cubicBezTo>
                      <a:pt x="32" y="48"/>
                      <a:pt x="58" y="33"/>
                      <a:pt x="73" y="13"/>
                    </a:cubicBezTo>
                    <a:cubicBezTo>
                      <a:pt x="66" y="8"/>
                      <a:pt x="61" y="3"/>
                      <a:pt x="58" y="0"/>
                    </a:cubicBezTo>
                    <a:cubicBezTo>
                      <a:pt x="44" y="27"/>
                      <a:pt x="23" y="41"/>
                      <a:pt x="0" y="49"/>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936"/>
              <p:cNvSpPr/>
              <p:nvPr/>
            </p:nvSpPr>
            <p:spPr bwMode="auto">
              <a:xfrm>
                <a:off x="3129" y="1849"/>
                <a:ext cx="26" cy="52"/>
              </a:xfrm>
              <a:custGeom>
                <a:avLst/>
                <a:gdLst>
                  <a:gd name="T0" fmla="*/ 26 w 26"/>
                  <a:gd name="T1" fmla="*/ 0 h 52"/>
                  <a:gd name="T2" fmla="*/ 5 w 26"/>
                  <a:gd name="T3" fmla="*/ 0 h 52"/>
                  <a:gd name="T4" fmla="*/ 0 w 26"/>
                  <a:gd name="T5" fmla="*/ 45 h 52"/>
                  <a:gd name="T6" fmla="*/ 19 w 26"/>
                  <a:gd name="T7" fmla="*/ 52 h 52"/>
                  <a:gd name="T8" fmla="*/ 26 w 26"/>
                  <a:gd name="T9" fmla="*/ 0 h 52"/>
                </a:gdLst>
                <a:ahLst/>
                <a:cxnLst>
                  <a:cxn ang="0">
                    <a:pos x="T0" y="T1"/>
                  </a:cxn>
                  <a:cxn ang="0">
                    <a:pos x="T2" y="T3"/>
                  </a:cxn>
                  <a:cxn ang="0">
                    <a:pos x="T4" y="T5"/>
                  </a:cxn>
                  <a:cxn ang="0">
                    <a:pos x="T6" y="T7"/>
                  </a:cxn>
                  <a:cxn ang="0">
                    <a:pos x="T8" y="T9"/>
                  </a:cxn>
                </a:cxnLst>
                <a:rect l="0" t="0" r="r" b="b"/>
                <a:pathLst>
                  <a:path w="26" h="52">
                    <a:moveTo>
                      <a:pt x="26" y="0"/>
                    </a:moveTo>
                    <a:lnTo>
                      <a:pt x="5" y="0"/>
                    </a:lnTo>
                    <a:lnTo>
                      <a:pt x="0" y="45"/>
                    </a:lnTo>
                    <a:lnTo>
                      <a:pt x="19" y="52"/>
                    </a:lnTo>
                    <a:lnTo>
                      <a:pt x="26" y="0"/>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937"/>
              <p:cNvSpPr/>
              <p:nvPr/>
            </p:nvSpPr>
            <p:spPr bwMode="auto">
              <a:xfrm>
                <a:off x="2973" y="1389"/>
                <a:ext cx="43" cy="11"/>
              </a:xfrm>
              <a:custGeom>
                <a:avLst/>
                <a:gdLst>
                  <a:gd name="T0" fmla="*/ 2 w 18"/>
                  <a:gd name="T1" fmla="*/ 5 h 5"/>
                  <a:gd name="T2" fmla="*/ 14 w 18"/>
                  <a:gd name="T3" fmla="*/ 3 h 5"/>
                  <a:gd name="T4" fmla="*/ 18 w 18"/>
                  <a:gd name="T5" fmla="*/ 0 h 5"/>
                  <a:gd name="T6" fmla="*/ 1 w 18"/>
                  <a:gd name="T7" fmla="*/ 0 h 5"/>
                  <a:gd name="T8" fmla="*/ 0 w 18"/>
                  <a:gd name="T9" fmla="*/ 2 h 5"/>
                  <a:gd name="T10" fmla="*/ 2 w 18"/>
                  <a:gd name="T11" fmla="*/ 5 h 5"/>
                </a:gdLst>
                <a:ahLst/>
                <a:cxnLst>
                  <a:cxn ang="0">
                    <a:pos x="T0" y="T1"/>
                  </a:cxn>
                  <a:cxn ang="0">
                    <a:pos x="T2" y="T3"/>
                  </a:cxn>
                  <a:cxn ang="0">
                    <a:pos x="T4" y="T5"/>
                  </a:cxn>
                  <a:cxn ang="0">
                    <a:pos x="T6" y="T7"/>
                  </a:cxn>
                  <a:cxn ang="0">
                    <a:pos x="T8" y="T9"/>
                  </a:cxn>
                  <a:cxn ang="0">
                    <a:pos x="T10" y="T11"/>
                  </a:cxn>
                </a:cxnLst>
                <a:rect l="0" t="0" r="r" b="b"/>
                <a:pathLst>
                  <a:path w="18" h="5">
                    <a:moveTo>
                      <a:pt x="2" y="5"/>
                    </a:moveTo>
                    <a:cubicBezTo>
                      <a:pt x="6" y="1"/>
                      <a:pt x="10" y="1"/>
                      <a:pt x="14" y="3"/>
                    </a:cubicBezTo>
                    <a:cubicBezTo>
                      <a:pt x="15" y="2"/>
                      <a:pt x="16" y="1"/>
                      <a:pt x="18" y="0"/>
                    </a:cubicBezTo>
                    <a:cubicBezTo>
                      <a:pt x="1" y="0"/>
                      <a:pt x="1" y="0"/>
                      <a:pt x="1" y="0"/>
                    </a:cubicBezTo>
                    <a:cubicBezTo>
                      <a:pt x="1" y="0"/>
                      <a:pt x="0" y="1"/>
                      <a:pt x="0" y="2"/>
                    </a:cubicBezTo>
                    <a:cubicBezTo>
                      <a:pt x="1" y="3"/>
                      <a:pt x="1" y="4"/>
                      <a:pt x="2" y="5"/>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938"/>
              <p:cNvSpPr/>
              <p:nvPr/>
            </p:nvSpPr>
            <p:spPr bwMode="auto">
              <a:xfrm>
                <a:off x="3101" y="1389"/>
                <a:ext cx="43" cy="14"/>
              </a:xfrm>
              <a:custGeom>
                <a:avLst/>
                <a:gdLst>
                  <a:gd name="T0" fmla="*/ 18 w 18"/>
                  <a:gd name="T1" fmla="*/ 1 h 6"/>
                  <a:gd name="T2" fmla="*/ 17 w 18"/>
                  <a:gd name="T3" fmla="*/ 0 h 6"/>
                  <a:gd name="T4" fmla="*/ 0 w 18"/>
                  <a:gd name="T5" fmla="*/ 0 h 6"/>
                  <a:gd name="T6" fmla="*/ 5 w 18"/>
                  <a:gd name="T7" fmla="*/ 6 h 6"/>
                  <a:gd name="T8" fmla="*/ 18 w 18"/>
                  <a:gd name="T9" fmla="*/ 1 h 6"/>
                </a:gdLst>
                <a:ahLst/>
                <a:cxnLst>
                  <a:cxn ang="0">
                    <a:pos x="T0" y="T1"/>
                  </a:cxn>
                  <a:cxn ang="0">
                    <a:pos x="T2" y="T3"/>
                  </a:cxn>
                  <a:cxn ang="0">
                    <a:pos x="T4" y="T5"/>
                  </a:cxn>
                  <a:cxn ang="0">
                    <a:pos x="T6" y="T7"/>
                  </a:cxn>
                  <a:cxn ang="0">
                    <a:pos x="T8" y="T9"/>
                  </a:cxn>
                </a:cxnLst>
                <a:rect l="0" t="0" r="r" b="b"/>
                <a:pathLst>
                  <a:path w="18" h="6">
                    <a:moveTo>
                      <a:pt x="18" y="1"/>
                    </a:moveTo>
                    <a:cubicBezTo>
                      <a:pt x="17" y="1"/>
                      <a:pt x="17" y="0"/>
                      <a:pt x="17" y="0"/>
                    </a:cubicBezTo>
                    <a:cubicBezTo>
                      <a:pt x="0" y="0"/>
                      <a:pt x="0" y="0"/>
                      <a:pt x="0" y="0"/>
                    </a:cubicBezTo>
                    <a:cubicBezTo>
                      <a:pt x="1" y="2"/>
                      <a:pt x="3" y="4"/>
                      <a:pt x="5" y="6"/>
                    </a:cubicBezTo>
                    <a:cubicBezTo>
                      <a:pt x="9" y="4"/>
                      <a:pt x="13" y="3"/>
                      <a:pt x="18" y="1"/>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939"/>
              <p:cNvSpPr/>
              <p:nvPr/>
            </p:nvSpPr>
            <p:spPr bwMode="auto">
              <a:xfrm>
                <a:off x="2928" y="2606"/>
                <a:ext cx="272" cy="325"/>
              </a:xfrm>
              <a:custGeom>
                <a:avLst/>
                <a:gdLst>
                  <a:gd name="T0" fmla="*/ 115 w 115"/>
                  <a:gd name="T1" fmla="*/ 114 h 137"/>
                  <a:gd name="T2" fmla="*/ 105 w 115"/>
                  <a:gd name="T3" fmla="*/ 114 h 137"/>
                  <a:gd name="T4" fmla="*/ 90 w 115"/>
                  <a:gd name="T5" fmla="*/ 122 h 137"/>
                  <a:gd name="T6" fmla="*/ 56 w 115"/>
                  <a:gd name="T7" fmla="*/ 81 h 137"/>
                  <a:gd name="T8" fmla="*/ 72 w 115"/>
                  <a:gd name="T9" fmla="*/ 62 h 137"/>
                  <a:gd name="T10" fmla="*/ 66 w 115"/>
                  <a:gd name="T11" fmla="*/ 61 h 137"/>
                  <a:gd name="T12" fmla="*/ 51 w 115"/>
                  <a:gd name="T13" fmla="*/ 75 h 137"/>
                  <a:gd name="T14" fmla="*/ 30 w 115"/>
                  <a:gd name="T15" fmla="*/ 53 h 137"/>
                  <a:gd name="T16" fmla="*/ 77 w 115"/>
                  <a:gd name="T17" fmla="*/ 14 h 137"/>
                  <a:gd name="T18" fmla="*/ 78 w 115"/>
                  <a:gd name="T19" fmla="*/ 5 h 137"/>
                  <a:gd name="T20" fmla="*/ 43 w 115"/>
                  <a:gd name="T21" fmla="*/ 0 h 137"/>
                  <a:gd name="T22" fmla="*/ 19 w 115"/>
                  <a:gd name="T23" fmla="*/ 78 h 137"/>
                  <a:gd name="T24" fmla="*/ 24 w 115"/>
                  <a:gd name="T25" fmla="*/ 73 h 137"/>
                  <a:gd name="T26" fmla="*/ 81 w 115"/>
                  <a:gd name="T27" fmla="*/ 137 h 137"/>
                  <a:gd name="T28" fmla="*/ 94 w 115"/>
                  <a:gd name="T29" fmla="*/ 137 h 137"/>
                  <a:gd name="T30" fmla="*/ 115 w 115"/>
                  <a:gd name="T31" fmla="*/ 120 h 137"/>
                  <a:gd name="T32" fmla="*/ 115 w 115"/>
                  <a:gd name="T33" fmla="*/ 1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137">
                    <a:moveTo>
                      <a:pt x="115" y="114"/>
                    </a:moveTo>
                    <a:cubicBezTo>
                      <a:pt x="113" y="116"/>
                      <a:pt x="109" y="116"/>
                      <a:pt x="105" y="114"/>
                    </a:cubicBezTo>
                    <a:cubicBezTo>
                      <a:pt x="107" y="123"/>
                      <a:pt x="99" y="129"/>
                      <a:pt x="90" y="122"/>
                    </a:cubicBezTo>
                    <a:cubicBezTo>
                      <a:pt x="79" y="112"/>
                      <a:pt x="60" y="89"/>
                      <a:pt x="56" y="81"/>
                    </a:cubicBezTo>
                    <a:cubicBezTo>
                      <a:pt x="59" y="77"/>
                      <a:pt x="65" y="69"/>
                      <a:pt x="72" y="62"/>
                    </a:cubicBezTo>
                    <a:cubicBezTo>
                      <a:pt x="66" y="61"/>
                      <a:pt x="66" y="61"/>
                      <a:pt x="66" y="61"/>
                    </a:cubicBezTo>
                    <a:cubicBezTo>
                      <a:pt x="59" y="67"/>
                      <a:pt x="54" y="73"/>
                      <a:pt x="51" y="75"/>
                    </a:cubicBezTo>
                    <a:cubicBezTo>
                      <a:pt x="44" y="70"/>
                      <a:pt x="34" y="59"/>
                      <a:pt x="30" y="53"/>
                    </a:cubicBezTo>
                    <a:cubicBezTo>
                      <a:pt x="38" y="45"/>
                      <a:pt x="71" y="19"/>
                      <a:pt x="77" y="14"/>
                    </a:cubicBezTo>
                    <a:cubicBezTo>
                      <a:pt x="78" y="5"/>
                      <a:pt x="78" y="5"/>
                      <a:pt x="78" y="5"/>
                    </a:cubicBezTo>
                    <a:cubicBezTo>
                      <a:pt x="66" y="4"/>
                      <a:pt x="54" y="3"/>
                      <a:pt x="43" y="0"/>
                    </a:cubicBezTo>
                    <a:cubicBezTo>
                      <a:pt x="11" y="10"/>
                      <a:pt x="0" y="47"/>
                      <a:pt x="19" y="78"/>
                    </a:cubicBezTo>
                    <a:cubicBezTo>
                      <a:pt x="24" y="73"/>
                      <a:pt x="24" y="73"/>
                      <a:pt x="24" y="73"/>
                    </a:cubicBezTo>
                    <a:cubicBezTo>
                      <a:pt x="81" y="137"/>
                      <a:pt x="81" y="137"/>
                      <a:pt x="81" y="137"/>
                    </a:cubicBezTo>
                    <a:cubicBezTo>
                      <a:pt x="94" y="137"/>
                      <a:pt x="94" y="137"/>
                      <a:pt x="94" y="137"/>
                    </a:cubicBezTo>
                    <a:cubicBezTo>
                      <a:pt x="115" y="120"/>
                      <a:pt x="115" y="120"/>
                      <a:pt x="115" y="120"/>
                    </a:cubicBezTo>
                    <a:cubicBezTo>
                      <a:pt x="115" y="118"/>
                      <a:pt x="115" y="116"/>
                      <a:pt x="115" y="114"/>
                    </a:cubicBezTo>
                    <a:close/>
                  </a:path>
                </a:pathLst>
              </a:custGeom>
              <a:solidFill>
                <a:srgbClr val="A98C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940"/>
              <p:cNvSpPr/>
              <p:nvPr/>
            </p:nvSpPr>
            <p:spPr bwMode="auto">
              <a:xfrm>
                <a:off x="2924" y="1901"/>
                <a:ext cx="243" cy="235"/>
              </a:xfrm>
              <a:custGeom>
                <a:avLst/>
                <a:gdLst>
                  <a:gd name="T0" fmla="*/ 103 w 103"/>
                  <a:gd name="T1" fmla="*/ 22 h 99"/>
                  <a:gd name="T2" fmla="*/ 14 w 103"/>
                  <a:gd name="T3" fmla="*/ 99 h 99"/>
                  <a:gd name="T4" fmla="*/ 26 w 103"/>
                  <a:gd name="T5" fmla="*/ 92 h 99"/>
                  <a:gd name="T6" fmla="*/ 93 w 103"/>
                  <a:gd name="T7" fmla="*/ 33 h 99"/>
                  <a:gd name="T8" fmla="*/ 103 w 103"/>
                  <a:gd name="T9" fmla="*/ 22 h 99"/>
                </a:gdLst>
                <a:ahLst/>
                <a:cxnLst>
                  <a:cxn ang="0">
                    <a:pos x="T0" y="T1"/>
                  </a:cxn>
                  <a:cxn ang="0">
                    <a:pos x="T2" y="T3"/>
                  </a:cxn>
                  <a:cxn ang="0">
                    <a:pos x="T4" y="T5"/>
                  </a:cxn>
                  <a:cxn ang="0">
                    <a:pos x="T6" y="T7"/>
                  </a:cxn>
                  <a:cxn ang="0">
                    <a:pos x="T8" y="T9"/>
                  </a:cxn>
                </a:cxnLst>
                <a:rect l="0" t="0" r="r" b="b"/>
                <a:pathLst>
                  <a:path w="103" h="99">
                    <a:moveTo>
                      <a:pt x="103" y="22"/>
                    </a:moveTo>
                    <a:cubicBezTo>
                      <a:pt x="51" y="0"/>
                      <a:pt x="0" y="35"/>
                      <a:pt x="14" y="99"/>
                    </a:cubicBezTo>
                    <a:cubicBezTo>
                      <a:pt x="18" y="96"/>
                      <a:pt x="22" y="94"/>
                      <a:pt x="26" y="92"/>
                    </a:cubicBezTo>
                    <a:cubicBezTo>
                      <a:pt x="21" y="49"/>
                      <a:pt x="56" y="21"/>
                      <a:pt x="93" y="33"/>
                    </a:cubicBezTo>
                    <a:cubicBezTo>
                      <a:pt x="96" y="29"/>
                      <a:pt x="99" y="25"/>
                      <a:pt x="103" y="22"/>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941"/>
              <p:cNvSpPr/>
              <p:nvPr/>
            </p:nvSpPr>
            <p:spPr bwMode="auto">
              <a:xfrm>
                <a:off x="2834" y="2803"/>
                <a:ext cx="267" cy="128"/>
              </a:xfrm>
              <a:custGeom>
                <a:avLst/>
                <a:gdLst>
                  <a:gd name="T0" fmla="*/ 0 w 267"/>
                  <a:gd name="T1" fmla="*/ 128 h 128"/>
                  <a:gd name="T2" fmla="*/ 54 w 267"/>
                  <a:gd name="T3" fmla="*/ 128 h 128"/>
                  <a:gd name="T4" fmla="*/ 135 w 267"/>
                  <a:gd name="T5" fmla="*/ 60 h 128"/>
                  <a:gd name="T6" fmla="*/ 203 w 267"/>
                  <a:gd name="T7" fmla="*/ 128 h 128"/>
                  <a:gd name="T8" fmla="*/ 267 w 267"/>
                  <a:gd name="T9" fmla="*/ 128 h 128"/>
                  <a:gd name="T10" fmla="*/ 146 w 267"/>
                  <a:gd name="T11" fmla="*/ 0 h 128"/>
                  <a:gd name="T12" fmla="*/ 0 w 267"/>
                  <a:gd name="T13" fmla="*/ 128 h 128"/>
                </a:gdLst>
                <a:ahLst/>
                <a:cxnLst>
                  <a:cxn ang="0">
                    <a:pos x="T0" y="T1"/>
                  </a:cxn>
                  <a:cxn ang="0">
                    <a:pos x="T2" y="T3"/>
                  </a:cxn>
                  <a:cxn ang="0">
                    <a:pos x="T4" y="T5"/>
                  </a:cxn>
                  <a:cxn ang="0">
                    <a:pos x="T6" y="T7"/>
                  </a:cxn>
                  <a:cxn ang="0">
                    <a:pos x="T8" y="T9"/>
                  </a:cxn>
                  <a:cxn ang="0">
                    <a:pos x="T10" y="T11"/>
                  </a:cxn>
                  <a:cxn ang="0">
                    <a:pos x="T12" y="T13"/>
                  </a:cxn>
                </a:cxnLst>
                <a:rect l="0" t="0" r="r" b="b"/>
                <a:pathLst>
                  <a:path w="267" h="128">
                    <a:moveTo>
                      <a:pt x="0" y="128"/>
                    </a:moveTo>
                    <a:lnTo>
                      <a:pt x="54" y="128"/>
                    </a:lnTo>
                    <a:lnTo>
                      <a:pt x="135" y="60"/>
                    </a:lnTo>
                    <a:lnTo>
                      <a:pt x="203" y="128"/>
                    </a:lnTo>
                    <a:lnTo>
                      <a:pt x="267" y="128"/>
                    </a:lnTo>
                    <a:lnTo>
                      <a:pt x="146" y="0"/>
                    </a:lnTo>
                    <a:lnTo>
                      <a:pt x="0" y="128"/>
                    </a:ln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942"/>
              <p:cNvSpPr/>
              <p:nvPr/>
            </p:nvSpPr>
            <p:spPr bwMode="auto">
              <a:xfrm>
                <a:off x="3172" y="2908"/>
                <a:ext cx="28" cy="23"/>
              </a:xfrm>
              <a:custGeom>
                <a:avLst/>
                <a:gdLst>
                  <a:gd name="T0" fmla="*/ 0 w 12"/>
                  <a:gd name="T1" fmla="*/ 10 h 10"/>
                  <a:gd name="T2" fmla="*/ 11 w 12"/>
                  <a:gd name="T3" fmla="*/ 10 h 10"/>
                  <a:gd name="T4" fmla="*/ 12 w 12"/>
                  <a:gd name="T5" fmla="*/ 0 h 10"/>
                  <a:gd name="T6" fmla="*/ 0 w 12"/>
                  <a:gd name="T7" fmla="*/ 10 h 10"/>
                </a:gdLst>
                <a:ahLst/>
                <a:cxnLst>
                  <a:cxn ang="0">
                    <a:pos x="T0" y="T1"/>
                  </a:cxn>
                  <a:cxn ang="0">
                    <a:pos x="T2" y="T3"/>
                  </a:cxn>
                  <a:cxn ang="0">
                    <a:pos x="T4" y="T5"/>
                  </a:cxn>
                  <a:cxn ang="0">
                    <a:pos x="T6" y="T7"/>
                  </a:cxn>
                </a:cxnLst>
                <a:rect l="0" t="0" r="r" b="b"/>
                <a:pathLst>
                  <a:path w="12" h="10">
                    <a:moveTo>
                      <a:pt x="0" y="10"/>
                    </a:moveTo>
                    <a:cubicBezTo>
                      <a:pt x="11" y="10"/>
                      <a:pt x="11" y="10"/>
                      <a:pt x="11" y="10"/>
                    </a:cubicBezTo>
                    <a:cubicBezTo>
                      <a:pt x="11" y="7"/>
                      <a:pt x="12" y="3"/>
                      <a:pt x="12" y="0"/>
                    </a:cubicBezTo>
                    <a:lnTo>
                      <a:pt x="0" y="10"/>
                    </a:ln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943"/>
              <p:cNvSpPr/>
              <p:nvPr/>
            </p:nvSpPr>
            <p:spPr bwMode="auto">
              <a:xfrm>
                <a:off x="3087" y="1624"/>
                <a:ext cx="45" cy="71"/>
              </a:xfrm>
              <a:custGeom>
                <a:avLst/>
                <a:gdLst>
                  <a:gd name="T0" fmla="*/ 0 w 19"/>
                  <a:gd name="T1" fmla="*/ 27 h 30"/>
                  <a:gd name="T2" fmla="*/ 15 w 19"/>
                  <a:gd name="T3" fmla="*/ 30 h 30"/>
                  <a:gd name="T4" fmla="*/ 12 w 19"/>
                  <a:gd name="T5" fmla="*/ 0 h 30"/>
                  <a:gd name="T6" fmla="*/ 0 w 19"/>
                  <a:gd name="T7" fmla="*/ 27 h 30"/>
                </a:gdLst>
                <a:ahLst/>
                <a:cxnLst>
                  <a:cxn ang="0">
                    <a:pos x="T0" y="T1"/>
                  </a:cxn>
                  <a:cxn ang="0">
                    <a:pos x="T2" y="T3"/>
                  </a:cxn>
                  <a:cxn ang="0">
                    <a:pos x="T4" y="T5"/>
                  </a:cxn>
                  <a:cxn ang="0">
                    <a:pos x="T6" y="T7"/>
                  </a:cxn>
                </a:cxnLst>
                <a:rect l="0" t="0" r="r" b="b"/>
                <a:pathLst>
                  <a:path w="19" h="30">
                    <a:moveTo>
                      <a:pt x="0" y="27"/>
                    </a:moveTo>
                    <a:cubicBezTo>
                      <a:pt x="15" y="30"/>
                      <a:pt x="15" y="30"/>
                      <a:pt x="15" y="30"/>
                    </a:cubicBezTo>
                    <a:cubicBezTo>
                      <a:pt x="18" y="19"/>
                      <a:pt x="19" y="8"/>
                      <a:pt x="12" y="0"/>
                    </a:cubicBezTo>
                    <a:cubicBezTo>
                      <a:pt x="10" y="11"/>
                      <a:pt x="6" y="20"/>
                      <a:pt x="0" y="27"/>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944"/>
              <p:cNvSpPr/>
              <p:nvPr/>
            </p:nvSpPr>
            <p:spPr bwMode="auto">
              <a:xfrm>
                <a:off x="2907" y="2877"/>
                <a:ext cx="114" cy="54"/>
              </a:xfrm>
              <a:custGeom>
                <a:avLst/>
                <a:gdLst>
                  <a:gd name="T0" fmla="*/ 0 w 114"/>
                  <a:gd name="T1" fmla="*/ 54 h 54"/>
                  <a:gd name="T2" fmla="*/ 114 w 114"/>
                  <a:gd name="T3" fmla="*/ 54 h 54"/>
                  <a:gd name="T4" fmla="*/ 64 w 114"/>
                  <a:gd name="T5" fmla="*/ 0 h 54"/>
                  <a:gd name="T6" fmla="*/ 0 w 114"/>
                  <a:gd name="T7" fmla="*/ 54 h 54"/>
                </a:gdLst>
                <a:ahLst/>
                <a:cxnLst>
                  <a:cxn ang="0">
                    <a:pos x="T0" y="T1"/>
                  </a:cxn>
                  <a:cxn ang="0">
                    <a:pos x="T2" y="T3"/>
                  </a:cxn>
                  <a:cxn ang="0">
                    <a:pos x="T4" y="T5"/>
                  </a:cxn>
                  <a:cxn ang="0">
                    <a:pos x="T6" y="T7"/>
                  </a:cxn>
                </a:cxnLst>
                <a:rect l="0" t="0" r="r" b="b"/>
                <a:pathLst>
                  <a:path w="114" h="54">
                    <a:moveTo>
                      <a:pt x="0" y="54"/>
                    </a:moveTo>
                    <a:lnTo>
                      <a:pt x="114" y="54"/>
                    </a:lnTo>
                    <a:lnTo>
                      <a:pt x="64" y="0"/>
                    </a:lnTo>
                    <a:lnTo>
                      <a:pt x="0" y="54"/>
                    </a:ln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945"/>
              <p:cNvSpPr/>
              <p:nvPr/>
            </p:nvSpPr>
            <p:spPr bwMode="auto">
              <a:xfrm>
                <a:off x="3080" y="1740"/>
                <a:ext cx="33" cy="57"/>
              </a:xfrm>
              <a:custGeom>
                <a:avLst/>
                <a:gdLst>
                  <a:gd name="T0" fmla="*/ 0 w 33"/>
                  <a:gd name="T1" fmla="*/ 52 h 57"/>
                  <a:gd name="T2" fmla="*/ 26 w 33"/>
                  <a:gd name="T3" fmla="*/ 57 h 57"/>
                  <a:gd name="T4" fmla="*/ 33 w 33"/>
                  <a:gd name="T5" fmla="*/ 5 h 57"/>
                  <a:gd name="T6" fmla="*/ 7 w 33"/>
                  <a:gd name="T7" fmla="*/ 0 h 57"/>
                  <a:gd name="T8" fmla="*/ 0 w 33"/>
                  <a:gd name="T9" fmla="*/ 52 h 57"/>
                </a:gdLst>
                <a:ahLst/>
                <a:cxnLst>
                  <a:cxn ang="0">
                    <a:pos x="T0" y="T1"/>
                  </a:cxn>
                  <a:cxn ang="0">
                    <a:pos x="T2" y="T3"/>
                  </a:cxn>
                  <a:cxn ang="0">
                    <a:pos x="T4" y="T5"/>
                  </a:cxn>
                  <a:cxn ang="0">
                    <a:pos x="T6" y="T7"/>
                  </a:cxn>
                  <a:cxn ang="0">
                    <a:pos x="T8" y="T9"/>
                  </a:cxn>
                </a:cxnLst>
                <a:rect l="0" t="0" r="r" b="b"/>
                <a:pathLst>
                  <a:path w="33" h="57">
                    <a:moveTo>
                      <a:pt x="0" y="52"/>
                    </a:moveTo>
                    <a:lnTo>
                      <a:pt x="26" y="57"/>
                    </a:lnTo>
                    <a:lnTo>
                      <a:pt x="33" y="5"/>
                    </a:lnTo>
                    <a:lnTo>
                      <a:pt x="7" y="0"/>
                    </a:lnTo>
                    <a:lnTo>
                      <a:pt x="0" y="52"/>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946"/>
              <p:cNvSpPr/>
              <p:nvPr/>
            </p:nvSpPr>
            <p:spPr bwMode="auto">
              <a:xfrm>
                <a:off x="2997" y="1972"/>
                <a:ext cx="140" cy="141"/>
              </a:xfrm>
              <a:custGeom>
                <a:avLst/>
                <a:gdLst>
                  <a:gd name="T0" fmla="*/ 59 w 59"/>
                  <a:gd name="T1" fmla="*/ 6 h 59"/>
                  <a:gd name="T2" fmla="*/ 0 w 59"/>
                  <a:gd name="T3" fmla="*/ 59 h 59"/>
                  <a:gd name="T4" fmla="*/ 16 w 59"/>
                  <a:gd name="T5" fmla="*/ 53 h 59"/>
                  <a:gd name="T6" fmla="*/ 51 w 59"/>
                  <a:gd name="T7" fmla="*/ 19 h 59"/>
                  <a:gd name="T8" fmla="*/ 59 w 59"/>
                  <a:gd name="T9" fmla="*/ 6 h 59"/>
                </a:gdLst>
                <a:ahLst/>
                <a:cxnLst>
                  <a:cxn ang="0">
                    <a:pos x="T0" y="T1"/>
                  </a:cxn>
                  <a:cxn ang="0">
                    <a:pos x="T2" y="T3"/>
                  </a:cxn>
                  <a:cxn ang="0">
                    <a:pos x="T4" y="T5"/>
                  </a:cxn>
                  <a:cxn ang="0">
                    <a:pos x="T6" y="T7"/>
                  </a:cxn>
                  <a:cxn ang="0">
                    <a:pos x="T8" y="T9"/>
                  </a:cxn>
                </a:cxnLst>
                <a:rect l="0" t="0" r="r" b="b"/>
                <a:pathLst>
                  <a:path w="59" h="59">
                    <a:moveTo>
                      <a:pt x="59" y="6"/>
                    </a:moveTo>
                    <a:cubicBezTo>
                      <a:pt x="31" y="0"/>
                      <a:pt x="1" y="17"/>
                      <a:pt x="0" y="59"/>
                    </a:cubicBezTo>
                    <a:cubicBezTo>
                      <a:pt x="6" y="57"/>
                      <a:pt x="11" y="55"/>
                      <a:pt x="16" y="53"/>
                    </a:cubicBezTo>
                    <a:cubicBezTo>
                      <a:pt x="18" y="34"/>
                      <a:pt x="33" y="21"/>
                      <a:pt x="51" y="19"/>
                    </a:cubicBezTo>
                    <a:cubicBezTo>
                      <a:pt x="53" y="15"/>
                      <a:pt x="56" y="10"/>
                      <a:pt x="59" y="6"/>
                    </a:cubicBez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947"/>
              <p:cNvSpPr/>
              <p:nvPr/>
            </p:nvSpPr>
            <p:spPr bwMode="auto">
              <a:xfrm>
                <a:off x="2933" y="2184"/>
                <a:ext cx="234" cy="216"/>
              </a:xfrm>
              <a:custGeom>
                <a:avLst/>
                <a:gdLst>
                  <a:gd name="T0" fmla="*/ 86 w 99"/>
                  <a:gd name="T1" fmla="*/ 64 h 91"/>
                  <a:gd name="T2" fmla="*/ 45 w 99"/>
                  <a:gd name="T3" fmla="*/ 13 h 91"/>
                  <a:gd name="T4" fmla="*/ 8 w 99"/>
                  <a:gd name="T5" fmla="*/ 89 h 91"/>
                  <a:gd name="T6" fmla="*/ 25 w 99"/>
                  <a:gd name="T7" fmla="*/ 91 h 91"/>
                  <a:gd name="T8" fmla="*/ 35 w 99"/>
                  <a:gd name="T9" fmla="*/ 41 h 91"/>
                  <a:gd name="T10" fmla="*/ 74 w 99"/>
                  <a:gd name="T11" fmla="*/ 71 h 91"/>
                  <a:gd name="T12" fmla="*/ 62 w 99"/>
                  <a:gd name="T13" fmla="*/ 85 h 91"/>
                  <a:gd name="T14" fmla="*/ 86 w 99"/>
                  <a:gd name="T15" fmla="*/ 64 h 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91">
                    <a:moveTo>
                      <a:pt x="86" y="64"/>
                    </a:moveTo>
                    <a:cubicBezTo>
                      <a:pt x="99" y="37"/>
                      <a:pt x="82" y="0"/>
                      <a:pt x="45" y="13"/>
                    </a:cubicBezTo>
                    <a:cubicBezTo>
                      <a:pt x="23" y="21"/>
                      <a:pt x="0" y="48"/>
                      <a:pt x="8" y="89"/>
                    </a:cubicBezTo>
                    <a:cubicBezTo>
                      <a:pt x="14" y="90"/>
                      <a:pt x="19" y="90"/>
                      <a:pt x="25" y="91"/>
                    </a:cubicBezTo>
                    <a:cubicBezTo>
                      <a:pt x="16" y="69"/>
                      <a:pt x="25" y="50"/>
                      <a:pt x="35" y="41"/>
                    </a:cubicBezTo>
                    <a:cubicBezTo>
                      <a:pt x="65" y="15"/>
                      <a:pt x="88" y="43"/>
                      <a:pt x="74" y="71"/>
                    </a:cubicBezTo>
                    <a:cubicBezTo>
                      <a:pt x="73" y="74"/>
                      <a:pt x="68" y="80"/>
                      <a:pt x="62" y="85"/>
                    </a:cubicBezTo>
                    <a:cubicBezTo>
                      <a:pt x="72" y="81"/>
                      <a:pt x="80" y="74"/>
                      <a:pt x="86" y="64"/>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948"/>
              <p:cNvSpPr/>
              <p:nvPr/>
            </p:nvSpPr>
            <p:spPr bwMode="auto">
              <a:xfrm>
                <a:off x="3016" y="1389"/>
                <a:ext cx="87" cy="35"/>
              </a:xfrm>
              <a:custGeom>
                <a:avLst/>
                <a:gdLst>
                  <a:gd name="T0" fmla="*/ 5 w 37"/>
                  <a:gd name="T1" fmla="*/ 15 h 15"/>
                  <a:gd name="T2" fmla="*/ 17 w 37"/>
                  <a:gd name="T3" fmla="*/ 2 h 15"/>
                  <a:gd name="T4" fmla="*/ 26 w 37"/>
                  <a:gd name="T5" fmla="*/ 14 h 15"/>
                  <a:gd name="T6" fmla="*/ 37 w 37"/>
                  <a:gd name="T7" fmla="*/ 8 h 15"/>
                  <a:gd name="T8" fmla="*/ 31 w 37"/>
                  <a:gd name="T9" fmla="*/ 0 h 15"/>
                  <a:gd name="T10" fmla="*/ 6 w 37"/>
                  <a:gd name="T11" fmla="*/ 0 h 15"/>
                  <a:gd name="T12" fmla="*/ 0 w 37"/>
                  <a:gd name="T13" fmla="*/ 6 h 15"/>
                  <a:gd name="T14" fmla="*/ 5 w 37"/>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15">
                    <a:moveTo>
                      <a:pt x="5" y="15"/>
                    </a:moveTo>
                    <a:cubicBezTo>
                      <a:pt x="10" y="10"/>
                      <a:pt x="14" y="5"/>
                      <a:pt x="17" y="2"/>
                    </a:cubicBezTo>
                    <a:cubicBezTo>
                      <a:pt x="17" y="3"/>
                      <a:pt x="21" y="8"/>
                      <a:pt x="26" y="14"/>
                    </a:cubicBezTo>
                    <a:cubicBezTo>
                      <a:pt x="29" y="12"/>
                      <a:pt x="33" y="10"/>
                      <a:pt x="37" y="8"/>
                    </a:cubicBezTo>
                    <a:cubicBezTo>
                      <a:pt x="35" y="5"/>
                      <a:pt x="33" y="2"/>
                      <a:pt x="31" y="0"/>
                    </a:cubicBezTo>
                    <a:cubicBezTo>
                      <a:pt x="6" y="0"/>
                      <a:pt x="6" y="0"/>
                      <a:pt x="6" y="0"/>
                    </a:cubicBezTo>
                    <a:cubicBezTo>
                      <a:pt x="4" y="2"/>
                      <a:pt x="2" y="4"/>
                      <a:pt x="0" y="6"/>
                    </a:cubicBezTo>
                    <a:cubicBezTo>
                      <a:pt x="2" y="9"/>
                      <a:pt x="4" y="12"/>
                      <a:pt x="5" y="15"/>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Freeform 949"/>
              <p:cNvSpPr/>
              <p:nvPr/>
            </p:nvSpPr>
            <p:spPr bwMode="auto">
              <a:xfrm>
                <a:off x="2964" y="1533"/>
                <a:ext cx="142" cy="152"/>
              </a:xfrm>
              <a:custGeom>
                <a:avLst/>
                <a:gdLst>
                  <a:gd name="T0" fmla="*/ 60 w 60"/>
                  <a:gd name="T1" fmla="*/ 38 h 64"/>
                  <a:gd name="T2" fmla="*/ 25 w 60"/>
                  <a:gd name="T3" fmla="*/ 1 h 64"/>
                  <a:gd name="T4" fmla="*/ 2 w 60"/>
                  <a:gd name="T5" fmla="*/ 21 h 64"/>
                  <a:gd name="T6" fmla="*/ 26 w 60"/>
                  <a:gd name="T7" fmla="*/ 16 h 64"/>
                  <a:gd name="T8" fmla="*/ 28 w 60"/>
                  <a:gd name="T9" fmla="*/ 61 h 64"/>
                  <a:gd name="T10" fmla="*/ 47 w 60"/>
                  <a:gd name="T11" fmla="*/ 64 h 64"/>
                  <a:gd name="T12" fmla="*/ 60 w 60"/>
                  <a:gd name="T13" fmla="*/ 38 h 64"/>
                </a:gdLst>
                <a:ahLst/>
                <a:cxnLst>
                  <a:cxn ang="0">
                    <a:pos x="T0" y="T1"/>
                  </a:cxn>
                  <a:cxn ang="0">
                    <a:pos x="T2" y="T3"/>
                  </a:cxn>
                  <a:cxn ang="0">
                    <a:pos x="T4" y="T5"/>
                  </a:cxn>
                  <a:cxn ang="0">
                    <a:pos x="T6" y="T7"/>
                  </a:cxn>
                  <a:cxn ang="0">
                    <a:pos x="T8" y="T9"/>
                  </a:cxn>
                  <a:cxn ang="0">
                    <a:pos x="T10" y="T11"/>
                  </a:cxn>
                  <a:cxn ang="0">
                    <a:pos x="T12" y="T13"/>
                  </a:cxn>
                </a:cxnLst>
                <a:rect l="0" t="0" r="r" b="b"/>
                <a:pathLst>
                  <a:path w="60" h="64">
                    <a:moveTo>
                      <a:pt x="60" y="38"/>
                    </a:moveTo>
                    <a:cubicBezTo>
                      <a:pt x="59" y="17"/>
                      <a:pt x="46" y="1"/>
                      <a:pt x="25" y="1"/>
                    </a:cubicBezTo>
                    <a:cubicBezTo>
                      <a:pt x="9" y="0"/>
                      <a:pt x="0" y="15"/>
                      <a:pt x="2" y="21"/>
                    </a:cubicBezTo>
                    <a:cubicBezTo>
                      <a:pt x="7" y="14"/>
                      <a:pt x="16" y="12"/>
                      <a:pt x="26" y="16"/>
                    </a:cubicBezTo>
                    <a:cubicBezTo>
                      <a:pt x="44" y="23"/>
                      <a:pt x="45" y="44"/>
                      <a:pt x="28" y="61"/>
                    </a:cubicBezTo>
                    <a:cubicBezTo>
                      <a:pt x="47" y="64"/>
                      <a:pt x="47" y="64"/>
                      <a:pt x="47" y="64"/>
                    </a:cubicBezTo>
                    <a:cubicBezTo>
                      <a:pt x="53" y="57"/>
                      <a:pt x="58" y="49"/>
                      <a:pt x="60" y="38"/>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Freeform 950"/>
              <p:cNvSpPr/>
              <p:nvPr/>
            </p:nvSpPr>
            <p:spPr bwMode="auto">
              <a:xfrm>
                <a:off x="3063" y="1844"/>
                <a:ext cx="36" cy="50"/>
              </a:xfrm>
              <a:custGeom>
                <a:avLst/>
                <a:gdLst>
                  <a:gd name="T0" fmla="*/ 36 w 36"/>
                  <a:gd name="T1" fmla="*/ 0 h 50"/>
                  <a:gd name="T2" fmla="*/ 5 w 36"/>
                  <a:gd name="T3" fmla="*/ 0 h 50"/>
                  <a:gd name="T4" fmla="*/ 0 w 36"/>
                  <a:gd name="T5" fmla="*/ 48 h 50"/>
                  <a:gd name="T6" fmla="*/ 29 w 36"/>
                  <a:gd name="T7" fmla="*/ 50 h 50"/>
                  <a:gd name="T8" fmla="*/ 36 w 36"/>
                  <a:gd name="T9" fmla="*/ 0 h 50"/>
                </a:gdLst>
                <a:ahLst/>
                <a:cxnLst>
                  <a:cxn ang="0">
                    <a:pos x="T0" y="T1"/>
                  </a:cxn>
                  <a:cxn ang="0">
                    <a:pos x="T2" y="T3"/>
                  </a:cxn>
                  <a:cxn ang="0">
                    <a:pos x="T4" y="T5"/>
                  </a:cxn>
                  <a:cxn ang="0">
                    <a:pos x="T6" y="T7"/>
                  </a:cxn>
                  <a:cxn ang="0">
                    <a:pos x="T8" y="T9"/>
                  </a:cxn>
                </a:cxnLst>
                <a:rect l="0" t="0" r="r" b="b"/>
                <a:pathLst>
                  <a:path w="36" h="50">
                    <a:moveTo>
                      <a:pt x="36" y="0"/>
                    </a:moveTo>
                    <a:lnTo>
                      <a:pt x="5" y="0"/>
                    </a:lnTo>
                    <a:lnTo>
                      <a:pt x="0" y="48"/>
                    </a:lnTo>
                    <a:lnTo>
                      <a:pt x="29" y="50"/>
                    </a:lnTo>
                    <a:lnTo>
                      <a:pt x="36" y="0"/>
                    </a:ln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951"/>
              <p:cNvSpPr/>
              <p:nvPr/>
            </p:nvSpPr>
            <p:spPr bwMode="auto">
              <a:xfrm>
                <a:off x="3092" y="2029"/>
                <a:ext cx="21" cy="19"/>
              </a:xfrm>
              <a:custGeom>
                <a:avLst/>
                <a:gdLst>
                  <a:gd name="T0" fmla="*/ 9 w 9"/>
                  <a:gd name="T1" fmla="*/ 0 h 8"/>
                  <a:gd name="T2" fmla="*/ 0 w 9"/>
                  <a:gd name="T3" fmla="*/ 3 h 8"/>
                  <a:gd name="T4" fmla="*/ 7 w 9"/>
                  <a:gd name="T5" fmla="*/ 8 h 8"/>
                  <a:gd name="T6" fmla="*/ 9 w 9"/>
                  <a:gd name="T7" fmla="*/ 0 h 8"/>
                </a:gdLst>
                <a:ahLst/>
                <a:cxnLst>
                  <a:cxn ang="0">
                    <a:pos x="T0" y="T1"/>
                  </a:cxn>
                  <a:cxn ang="0">
                    <a:pos x="T2" y="T3"/>
                  </a:cxn>
                  <a:cxn ang="0">
                    <a:pos x="T4" y="T5"/>
                  </a:cxn>
                  <a:cxn ang="0">
                    <a:pos x="T6" y="T7"/>
                  </a:cxn>
                </a:cxnLst>
                <a:rect l="0" t="0" r="r" b="b"/>
                <a:pathLst>
                  <a:path w="9" h="8">
                    <a:moveTo>
                      <a:pt x="9" y="0"/>
                    </a:moveTo>
                    <a:cubicBezTo>
                      <a:pt x="6" y="1"/>
                      <a:pt x="3" y="1"/>
                      <a:pt x="0" y="3"/>
                    </a:cubicBezTo>
                    <a:cubicBezTo>
                      <a:pt x="7" y="8"/>
                      <a:pt x="7" y="8"/>
                      <a:pt x="7" y="8"/>
                    </a:cubicBezTo>
                    <a:cubicBezTo>
                      <a:pt x="7" y="6"/>
                      <a:pt x="8" y="3"/>
                      <a:pt x="9" y="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952"/>
              <p:cNvSpPr/>
              <p:nvPr/>
            </p:nvSpPr>
            <p:spPr bwMode="auto">
              <a:xfrm>
                <a:off x="3080" y="2037"/>
                <a:ext cx="26" cy="26"/>
              </a:xfrm>
              <a:custGeom>
                <a:avLst/>
                <a:gdLst>
                  <a:gd name="T0" fmla="*/ 11 w 11"/>
                  <a:gd name="T1" fmla="*/ 7 h 11"/>
                  <a:gd name="T2" fmla="*/ 4 w 11"/>
                  <a:gd name="T3" fmla="*/ 0 h 11"/>
                  <a:gd name="T4" fmla="*/ 0 w 11"/>
                  <a:gd name="T5" fmla="*/ 2 h 11"/>
                  <a:gd name="T6" fmla="*/ 11 w 11"/>
                  <a:gd name="T7" fmla="*/ 11 h 11"/>
                  <a:gd name="T8" fmla="*/ 11 w 11"/>
                  <a:gd name="T9" fmla="*/ 7 h 11"/>
                </a:gdLst>
                <a:ahLst/>
                <a:cxnLst>
                  <a:cxn ang="0">
                    <a:pos x="T0" y="T1"/>
                  </a:cxn>
                  <a:cxn ang="0">
                    <a:pos x="T2" y="T3"/>
                  </a:cxn>
                  <a:cxn ang="0">
                    <a:pos x="T4" y="T5"/>
                  </a:cxn>
                  <a:cxn ang="0">
                    <a:pos x="T6" y="T7"/>
                  </a:cxn>
                  <a:cxn ang="0">
                    <a:pos x="T8" y="T9"/>
                  </a:cxn>
                </a:cxnLst>
                <a:rect l="0" t="0" r="r" b="b"/>
                <a:pathLst>
                  <a:path w="11" h="11">
                    <a:moveTo>
                      <a:pt x="11" y="7"/>
                    </a:moveTo>
                    <a:cubicBezTo>
                      <a:pt x="4" y="0"/>
                      <a:pt x="4" y="0"/>
                      <a:pt x="4" y="0"/>
                    </a:cubicBezTo>
                    <a:cubicBezTo>
                      <a:pt x="3" y="1"/>
                      <a:pt x="2" y="2"/>
                      <a:pt x="0" y="2"/>
                    </a:cubicBezTo>
                    <a:cubicBezTo>
                      <a:pt x="11" y="11"/>
                      <a:pt x="11" y="11"/>
                      <a:pt x="11" y="11"/>
                    </a:cubicBezTo>
                    <a:cubicBezTo>
                      <a:pt x="11" y="10"/>
                      <a:pt x="11" y="8"/>
                      <a:pt x="11" y="7"/>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953"/>
              <p:cNvSpPr/>
              <p:nvPr/>
            </p:nvSpPr>
            <p:spPr bwMode="auto">
              <a:xfrm>
                <a:off x="3073" y="2044"/>
                <a:ext cx="30" cy="33"/>
              </a:xfrm>
              <a:custGeom>
                <a:avLst/>
                <a:gdLst>
                  <a:gd name="T0" fmla="*/ 2 w 13"/>
                  <a:gd name="T1" fmla="*/ 0 h 14"/>
                  <a:gd name="T2" fmla="*/ 0 w 13"/>
                  <a:gd name="T3" fmla="*/ 3 h 14"/>
                  <a:gd name="T4" fmla="*/ 13 w 13"/>
                  <a:gd name="T5" fmla="*/ 14 h 14"/>
                  <a:gd name="T6" fmla="*/ 13 w 13"/>
                  <a:gd name="T7" fmla="*/ 10 h 14"/>
                  <a:gd name="T8" fmla="*/ 2 w 13"/>
                  <a:gd name="T9" fmla="*/ 0 h 14"/>
                </a:gdLst>
                <a:ahLst/>
                <a:cxnLst>
                  <a:cxn ang="0">
                    <a:pos x="T0" y="T1"/>
                  </a:cxn>
                  <a:cxn ang="0">
                    <a:pos x="T2" y="T3"/>
                  </a:cxn>
                  <a:cxn ang="0">
                    <a:pos x="T4" y="T5"/>
                  </a:cxn>
                  <a:cxn ang="0">
                    <a:pos x="T6" y="T7"/>
                  </a:cxn>
                  <a:cxn ang="0">
                    <a:pos x="T8" y="T9"/>
                  </a:cxn>
                </a:cxnLst>
                <a:rect l="0" t="0" r="r" b="b"/>
                <a:pathLst>
                  <a:path w="13" h="14">
                    <a:moveTo>
                      <a:pt x="2" y="0"/>
                    </a:moveTo>
                    <a:cubicBezTo>
                      <a:pt x="1" y="1"/>
                      <a:pt x="0" y="2"/>
                      <a:pt x="0" y="3"/>
                    </a:cubicBezTo>
                    <a:cubicBezTo>
                      <a:pt x="13" y="14"/>
                      <a:pt x="13" y="14"/>
                      <a:pt x="13" y="14"/>
                    </a:cubicBezTo>
                    <a:cubicBezTo>
                      <a:pt x="13" y="13"/>
                      <a:pt x="13" y="11"/>
                      <a:pt x="13" y="10"/>
                    </a:cubicBezTo>
                    <a:lnTo>
                      <a:pt x="2" y="0"/>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954"/>
              <p:cNvSpPr/>
              <p:nvPr/>
            </p:nvSpPr>
            <p:spPr bwMode="auto">
              <a:xfrm>
                <a:off x="3063" y="2051"/>
                <a:ext cx="40" cy="38"/>
              </a:xfrm>
              <a:custGeom>
                <a:avLst/>
                <a:gdLst>
                  <a:gd name="T0" fmla="*/ 17 w 17"/>
                  <a:gd name="T1" fmla="*/ 16 h 16"/>
                  <a:gd name="T2" fmla="*/ 17 w 17"/>
                  <a:gd name="T3" fmla="*/ 13 h 16"/>
                  <a:gd name="T4" fmla="*/ 3 w 17"/>
                  <a:gd name="T5" fmla="*/ 0 h 16"/>
                  <a:gd name="T6" fmla="*/ 0 w 17"/>
                  <a:gd name="T7" fmla="*/ 3 h 16"/>
                  <a:gd name="T8" fmla="*/ 15 w 17"/>
                  <a:gd name="T9" fmla="*/ 16 h 16"/>
                  <a:gd name="T10" fmla="*/ 17 w 17"/>
                  <a:gd name="T11" fmla="*/ 16 h 16"/>
                </a:gdLst>
                <a:ahLst/>
                <a:cxnLst>
                  <a:cxn ang="0">
                    <a:pos x="T0" y="T1"/>
                  </a:cxn>
                  <a:cxn ang="0">
                    <a:pos x="T2" y="T3"/>
                  </a:cxn>
                  <a:cxn ang="0">
                    <a:pos x="T4" y="T5"/>
                  </a:cxn>
                  <a:cxn ang="0">
                    <a:pos x="T6" y="T7"/>
                  </a:cxn>
                  <a:cxn ang="0">
                    <a:pos x="T8" y="T9"/>
                  </a:cxn>
                  <a:cxn ang="0">
                    <a:pos x="T10" y="T11"/>
                  </a:cxn>
                </a:cxnLst>
                <a:rect l="0" t="0" r="r" b="b"/>
                <a:pathLst>
                  <a:path w="17" h="16">
                    <a:moveTo>
                      <a:pt x="17" y="16"/>
                    </a:moveTo>
                    <a:cubicBezTo>
                      <a:pt x="17" y="15"/>
                      <a:pt x="17" y="14"/>
                      <a:pt x="17" y="13"/>
                    </a:cubicBezTo>
                    <a:cubicBezTo>
                      <a:pt x="3" y="0"/>
                      <a:pt x="3" y="0"/>
                      <a:pt x="3" y="0"/>
                    </a:cubicBezTo>
                    <a:cubicBezTo>
                      <a:pt x="2" y="1"/>
                      <a:pt x="1" y="2"/>
                      <a:pt x="0" y="3"/>
                    </a:cubicBezTo>
                    <a:cubicBezTo>
                      <a:pt x="15" y="16"/>
                      <a:pt x="15" y="16"/>
                      <a:pt x="15" y="16"/>
                    </a:cubicBezTo>
                    <a:cubicBezTo>
                      <a:pt x="16" y="16"/>
                      <a:pt x="16" y="16"/>
                      <a:pt x="17" y="16"/>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955"/>
              <p:cNvSpPr/>
              <p:nvPr/>
            </p:nvSpPr>
            <p:spPr bwMode="auto">
              <a:xfrm>
                <a:off x="2808" y="1386"/>
                <a:ext cx="265" cy="325"/>
              </a:xfrm>
              <a:custGeom>
                <a:avLst/>
                <a:gdLst>
                  <a:gd name="T0" fmla="*/ 28 w 112"/>
                  <a:gd name="T1" fmla="*/ 54 h 137"/>
                  <a:gd name="T2" fmla="*/ 20 w 112"/>
                  <a:gd name="T3" fmla="*/ 34 h 137"/>
                  <a:gd name="T4" fmla="*/ 5 w 112"/>
                  <a:gd name="T5" fmla="*/ 62 h 137"/>
                  <a:gd name="T6" fmla="*/ 18 w 112"/>
                  <a:gd name="T7" fmla="*/ 117 h 137"/>
                  <a:gd name="T8" fmla="*/ 65 w 112"/>
                  <a:gd name="T9" fmla="*/ 135 h 137"/>
                  <a:gd name="T10" fmla="*/ 68 w 112"/>
                  <a:gd name="T11" fmla="*/ 119 h 137"/>
                  <a:gd name="T12" fmla="*/ 88 w 112"/>
                  <a:gd name="T13" fmla="*/ 122 h 137"/>
                  <a:gd name="T14" fmla="*/ 92 w 112"/>
                  <a:gd name="T15" fmla="*/ 118 h 137"/>
                  <a:gd name="T16" fmla="*/ 100 w 112"/>
                  <a:gd name="T17" fmla="*/ 88 h 137"/>
                  <a:gd name="T18" fmla="*/ 90 w 112"/>
                  <a:gd name="T19" fmla="*/ 82 h 137"/>
                  <a:gd name="T20" fmla="*/ 64 w 112"/>
                  <a:gd name="T21" fmla="*/ 95 h 137"/>
                  <a:gd name="T22" fmla="*/ 91 w 112"/>
                  <a:gd name="T23" fmla="*/ 58 h 137"/>
                  <a:gd name="T24" fmla="*/ 108 w 112"/>
                  <a:gd name="T25" fmla="*/ 60 h 137"/>
                  <a:gd name="T26" fmla="*/ 108 w 112"/>
                  <a:gd name="T27" fmla="*/ 29 h 137"/>
                  <a:gd name="T28" fmla="*/ 95 w 112"/>
                  <a:gd name="T29" fmla="*/ 25 h 137"/>
                  <a:gd name="T30" fmla="*/ 91 w 112"/>
                  <a:gd name="T31" fmla="*/ 52 h 137"/>
                  <a:gd name="T32" fmla="*/ 87 w 112"/>
                  <a:gd name="T33" fmla="*/ 12 h 137"/>
                  <a:gd name="T34" fmla="*/ 73 w 112"/>
                  <a:gd name="T35" fmla="*/ 10 h 137"/>
                  <a:gd name="T36" fmla="*/ 70 w 112"/>
                  <a:gd name="T37" fmla="*/ 50 h 137"/>
                  <a:gd name="T38" fmla="*/ 63 w 112"/>
                  <a:gd name="T39" fmla="*/ 4 h 137"/>
                  <a:gd name="T40" fmla="*/ 52 w 112"/>
                  <a:gd name="T41" fmla="*/ 5 h 137"/>
                  <a:gd name="T42" fmla="*/ 48 w 112"/>
                  <a:gd name="T43" fmla="*/ 49 h 137"/>
                  <a:gd name="T44" fmla="*/ 48 w 112"/>
                  <a:gd name="T45" fmla="*/ 1 h 137"/>
                  <a:gd name="T46" fmla="*/ 29 w 112"/>
                  <a:gd name="T47" fmla="*/ 1 h 137"/>
                  <a:gd name="T48" fmla="*/ 28 w 112"/>
                  <a:gd name="T49" fmla="*/ 5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2" h="137">
                    <a:moveTo>
                      <a:pt x="28" y="54"/>
                    </a:moveTo>
                    <a:cubicBezTo>
                      <a:pt x="23" y="58"/>
                      <a:pt x="26" y="38"/>
                      <a:pt x="20" y="34"/>
                    </a:cubicBezTo>
                    <a:cubicBezTo>
                      <a:pt x="13" y="28"/>
                      <a:pt x="0" y="46"/>
                      <a:pt x="5" y="62"/>
                    </a:cubicBezTo>
                    <a:cubicBezTo>
                      <a:pt x="11" y="78"/>
                      <a:pt x="16" y="94"/>
                      <a:pt x="18" y="117"/>
                    </a:cubicBezTo>
                    <a:cubicBezTo>
                      <a:pt x="31" y="128"/>
                      <a:pt x="48" y="137"/>
                      <a:pt x="65" y="135"/>
                    </a:cubicBezTo>
                    <a:cubicBezTo>
                      <a:pt x="68" y="119"/>
                      <a:pt x="68" y="119"/>
                      <a:pt x="68" y="119"/>
                    </a:cubicBezTo>
                    <a:cubicBezTo>
                      <a:pt x="88" y="122"/>
                      <a:pt x="88" y="122"/>
                      <a:pt x="88" y="122"/>
                    </a:cubicBezTo>
                    <a:cubicBezTo>
                      <a:pt x="89" y="120"/>
                      <a:pt x="91" y="119"/>
                      <a:pt x="92" y="118"/>
                    </a:cubicBezTo>
                    <a:cubicBezTo>
                      <a:pt x="96" y="110"/>
                      <a:pt x="99" y="95"/>
                      <a:pt x="100" y="88"/>
                    </a:cubicBezTo>
                    <a:cubicBezTo>
                      <a:pt x="98" y="86"/>
                      <a:pt x="94" y="84"/>
                      <a:pt x="90" y="82"/>
                    </a:cubicBezTo>
                    <a:cubicBezTo>
                      <a:pt x="78" y="78"/>
                      <a:pt x="69" y="88"/>
                      <a:pt x="64" y="95"/>
                    </a:cubicBezTo>
                    <a:cubicBezTo>
                      <a:pt x="55" y="74"/>
                      <a:pt x="74" y="60"/>
                      <a:pt x="91" y="58"/>
                    </a:cubicBezTo>
                    <a:cubicBezTo>
                      <a:pt x="97" y="57"/>
                      <a:pt x="103" y="58"/>
                      <a:pt x="108" y="60"/>
                    </a:cubicBezTo>
                    <a:cubicBezTo>
                      <a:pt x="111" y="51"/>
                      <a:pt x="112" y="37"/>
                      <a:pt x="108" y="29"/>
                    </a:cubicBezTo>
                    <a:cubicBezTo>
                      <a:pt x="106" y="25"/>
                      <a:pt x="102" y="22"/>
                      <a:pt x="95" y="25"/>
                    </a:cubicBezTo>
                    <a:cubicBezTo>
                      <a:pt x="95" y="34"/>
                      <a:pt x="96" y="51"/>
                      <a:pt x="91" y="52"/>
                    </a:cubicBezTo>
                    <a:cubicBezTo>
                      <a:pt x="91" y="31"/>
                      <a:pt x="92" y="17"/>
                      <a:pt x="87" y="12"/>
                    </a:cubicBezTo>
                    <a:cubicBezTo>
                      <a:pt x="82" y="7"/>
                      <a:pt x="76" y="7"/>
                      <a:pt x="73" y="10"/>
                    </a:cubicBezTo>
                    <a:cubicBezTo>
                      <a:pt x="74" y="17"/>
                      <a:pt x="76" y="46"/>
                      <a:pt x="70" y="50"/>
                    </a:cubicBezTo>
                    <a:cubicBezTo>
                      <a:pt x="70" y="33"/>
                      <a:pt x="69" y="13"/>
                      <a:pt x="63" y="4"/>
                    </a:cubicBezTo>
                    <a:cubicBezTo>
                      <a:pt x="60" y="0"/>
                      <a:pt x="55" y="0"/>
                      <a:pt x="52" y="5"/>
                    </a:cubicBezTo>
                    <a:cubicBezTo>
                      <a:pt x="52" y="11"/>
                      <a:pt x="56" y="49"/>
                      <a:pt x="48" y="49"/>
                    </a:cubicBezTo>
                    <a:cubicBezTo>
                      <a:pt x="47" y="33"/>
                      <a:pt x="48" y="16"/>
                      <a:pt x="48" y="1"/>
                    </a:cubicBezTo>
                    <a:cubicBezTo>
                      <a:pt x="29" y="1"/>
                      <a:pt x="29" y="1"/>
                      <a:pt x="29" y="1"/>
                    </a:cubicBezTo>
                    <a:cubicBezTo>
                      <a:pt x="29" y="22"/>
                      <a:pt x="32" y="47"/>
                      <a:pt x="28" y="54"/>
                    </a:cubicBezTo>
                    <a:close/>
                  </a:path>
                </a:pathLst>
              </a:custGeom>
              <a:solidFill>
                <a:srgbClr val="D8B5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956"/>
              <p:cNvSpPr/>
              <p:nvPr/>
            </p:nvSpPr>
            <p:spPr bwMode="auto">
              <a:xfrm>
                <a:off x="3059" y="2060"/>
                <a:ext cx="35" cy="29"/>
              </a:xfrm>
              <a:custGeom>
                <a:avLst/>
                <a:gdLst>
                  <a:gd name="T0" fmla="*/ 15 w 15"/>
                  <a:gd name="T1" fmla="*/ 12 h 12"/>
                  <a:gd name="T2" fmla="*/ 1 w 15"/>
                  <a:gd name="T3" fmla="*/ 0 h 12"/>
                  <a:gd name="T4" fmla="*/ 0 w 15"/>
                  <a:gd name="T5" fmla="*/ 3 h 12"/>
                  <a:gd name="T6" fmla="*/ 11 w 15"/>
                  <a:gd name="T7" fmla="*/ 12 h 12"/>
                  <a:gd name="T8" fmla="*/ 15 w 15"/>
                  <a:gd name="T9" fmla="*/ 12 h 12"/>
                </a:gdLst>
                <a:ahLst/>
                <a:cxnLst>
                  <a:cxn ang="0">
                    <a:pos x="T0" y="T1"/>
                  </a:cxn>
                  <a:cxn ang="0">
                    <a:pos x="T2" y="T3"/>
                  </a:cxn>
                  <a:cxn ang="0">
                    <a:pos x="T4" y="T5"/>
                  </a:cxn>
                  <a:cxn ang="0">
                    <a:pos x="T6" y="T7"/>
                  </a:cxn>
                  <a:cxn ang="0">
                    <a:pos x="T8" y="T9"/>
                  </a:cxn>
                </a:cxnLst>
                <a:rect l="0" t="0" r="r" b="b"/>
                <a:pathLst>
                  <a:path w="15" h="12">
                    <a:moveTo>
                      <a:pt x="15" y="12"/>
                    </a:moveTo>
                    <a:cubicBezTo>
                      <a:pt x="1" y="0"/>
                      <a:pt x="1" y="0"/>
                      <a:pt x="1" y="0"/>
                    </a:cubicBezTo>
                    <a:cubicBezTo>
                      <a:pt x="1" y="1"/>
                      <a:pt x="0" y="2"/>
                      <a:pt x="0" y="3"/>
                    </a:cubicBezTo>
                    <a:cubicBezTo>
                      <a:pt x="11" y="12"/>
                      <a:pt x="11" y="12"/>
                      <a:pt x="11" y="12"/>
                    </a:cubicBezTo>
                    <a:cubicBezTo>
                      <a:pt x="12" y="12"/>
                      <a:pt x="14" y="12"/>
                      <a:pt x="15" y="12"/>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Freeform 957"/>
              <p:cNvSpPr/>
              <p:nvPr/>
            </p:nvSpPr>
            <p:spPr bwMode="auto">
              <a:xfrm>
                <a:off x="3032" y="2276"/>
                <a:ext cx="74" cy="34"/>
              </a:xfrm>
              <a:custGeom>
                <a:avLst/>
                <a:gdLst>
                  <a:gd name="T0" fmla="*/ 0 w 31"/>
                  <a:gd name="T1" fmla="*/ 4 h 14"/>
                  <a:gd name="T2" fmla="*/ 31 w 31"/>
                  <a:gd name="T3" fmla="*/ 14 h 14"/>
                  <a:gd name="T4" fmla="*/ 30 w 31"/>
                  <a:gd name="T5" fmla="*/ 8 h 14"/>
                  <a:gd name="T6" fmla="*/ 4 w 31"/>
                  <a:gd name="T7" fmla="*/ 0 h 14"/>
                  <a:gd name="T8" fmla="*/ 0 w 31"/>
                  <a:gd name="T9" fmla="*/ 4 h 14"/>
                </a:gdLst>
                <a:ahLst/>
                <a:cxnLst>
                  <a:cxn ang="0">
                    <a:pos x="T0" y="T1"/>
                  </a:cxn>
                  <a:cxn ang="0">
                    <a:pos x="T2" y="T3"/>
                  </a:cxn>
                  <a:cxn ang="0">
                    <a:pos x="T4" y="T5"/>
                  </a:cxn>
                  <a:cxn ang="0">
                    <a:pos x="T6" y="T7"/>
                  </a:cxn>
                  <a:cxn ang="0">
                    <a:pos x="T8" y="T9"/>
                  </a:cxn>
                </a:cxnLst>
                <a:rect l="0" t="0" r="r" b="b"/>
                <a:pathLst>
                  <a:path w="31" h="14">
                    <a:moveTo>
                      <a:pt x="0" y="4"/>
                    </a:moveTo>
                    <a:cubicBezTo>
                      <a:pt x="10" y="5"/>
                      <a:pt x="23" y="9"/>
                      <a:pt x="31" y="14"/>
                    </a:cubicBezTo>
                    <a:cubicBezTo>
                      <a:pt x="31" y="12"/>
                      <a:pt x="31" y="10"/>
                      <a:pt x="30" y="8"/>
                    </a:cubicBezTo>
                    <a:cubicBezTo>
                      <a:pt x="22" y="4"/>
                      <a:pt x="12" y="1"/>
                      <a:pt x="4" y="0"/>
                    </a:cubicBezTo>
                    <a:cubicBezTo>
                      <a:pt x="3" y="1"/>
                      <a:pt x="1" y="3"/>
                      <a:pt x="0" y="4"/>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958"/>
              <p:cNvSpPr/>
              <p:nvPr/>
            </p:nvSpPr>
            <p:spPr bwMode="auto">
              <a:xfrm>
                <a:off x="3018" y="2291"/>
                <a:ext cx="88" cy="35"/>
              </a:xfrm>
              <a:custGeom>
                <a:avLst/>
                <a:gdLst>
                  <a:gd name="T0" fmla="*/ 0 w 37"/>
                  <a:gd name="T1" fmla="*/ 3 h 15"/>
                  <a:gd name="T2" fmla="*/ 36 w 37"/>
                  <a:gd name="T3" fmla="*/ 15 h 15"/>
                  <a:gd name="T4" fmla="*/ 37 w 37"/>
                  <a:gd name="T5" fmla="*/ 10 h 15"/>
                  <a:gd name="T6" fmla="*/ 4 w 37"/>
                  <a:gd name="T7" fmla="*/ 0 h 15"/>
                  <a:gd name="T8" fmla="*/ 0 w 37"/>
                  <a:gd name="T9" fmla="*/ 3 h 15"/>
                </a:gdLst>
                <a:ahLst/>
                <a:cxnLst>
                  <a:cxn ang="0">
                    <a:pos x="T0" y="T1"/>
                  </a:cxn>
                  <a:cxn ang="0">
                    <a:pos x="T2" y="T3"/>
                  </a:cxn>
                  <a:cxn ang="0">
                    <a:pos x="T4" y="T5"/>
                  </a:cxn>
                  <a:cxn ang="0">
                    <a:pos x="T6" y="T7"/>
                  </a:cxn>
                  <a:cxn ang="0">
                    <a:pos x="T8" y="T9"/>
                  </a:cxn>
                </a:cxnLst>
                <a:rect l="0" t="0" r="r" b="b"/>
                <a:pathLst>
                  <a:path w="37" h="15">
                    <a:moveTo>
                      <a:pt x="0" y="3"/>
                    </a:moveTo>
                    <a:cubicBezTo>
                      <a:pt x="12" y="3"/>
                      <a:pt x="28" y="9"/>
                      <a:pt x="36" y="15"/>
                    </a:cubicBezTo>
                    <a:cubicBezTo>
                      <a:pt x="37" y="13"/>
                      <a:pt x="37" y="12"/>
                      <a:pt x="37" y="10"/>
                    </a:cubicBezTo>
                    <a:cubicBezTo>
                      <a:pt x="27" y="4"/>
                      <a:pt x="13" y="0"/>
                      <a:pt x="4" y="0"/>
                    </a:cubicBezTo>
                    <a:cubicBezTo>
                      <a:pt x="3" y="1"/>
                      <a:pt x="1" y="2"/>
                      <a:pt x="0" y="3"/>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Freeform 959"/>
              <p:cNvSpPr/>
              <p:nvPr/>
            </p:nvSpPr>
            <p:spPr bwMode="auto">
              <a:xfrm>
                <a:off x="3018" y="2658"/>
                <a:ext cx="119" cy="107"/>
              </a:xfrm>
              <a:custGeom>
                <a:avLst/>
                <a:gdLst>
                  <a:gd name="T0" fmla="*/ 38 w 50"/>
                  <a:gd name="T1" fmla="*/ 0 h 45"/>
                  <a:gd name="T2" fmla="*/ 0 w 50"/>
                  <a:gd name="T3" fmla="*/ 33 h 45"/>
                  <a:gd name="T4" fmla="*/ 12 w 50"/>
                  <a:gd name="T5" fmla="*/ 45 h 45"/>
                  <a:gd name="T6" fmla="*/ 50 w 50"/>
                  <a:gd name="T7" fmla="*/ 13 h 45"/>
                  <a:gd name="T8" fmla="*/ 38 w 50"/>
                  <a:gd name="T9" fmla="*/ 0 h 45"/>
                </a:gdLst>
                <a:ahLst/>
                <a:cxnLst>
                  <a:cxn ang="0">
                    <a:pos x="T0" y="T1"/>
                  </a:cxn>
                  <a:cxn ang="0">
                    <a:pos x="T2" y="T3"/>
                  </a:cxn>
                  <a:cxn ang="0">
                    <a:pos x="T4" y="T5"/>
                  </a:cxn>
                  <a:cxn ang="0">
                    <a:pos x="T6" y="T7"/>
                  </a:cxn>
                  <a:cxn ang="0">
                    <a:pos x="T8" y="T9"/>
                  </a:cxn>
                </a:cxnLst>
                <a:rect l="0" t="0" r="r" b="b"/>
                <a:pathLst>
                  <a:path w="50" h="45">
                    <a:moveTo>
                      <a:pt x="38" y="0"/>
                    </a:moveTo>
                    <a:cubicBezTo>
                      <a:pt x="33" y="4"/>
                      <a:pt x="6" y="26"/>
                      <a:pt x="0" y="33"/>
                    </a:cubicBezTo>
                    <a:cubicBezTo>
                      <a:pt x="3" y="37"/>
                      <a:pt x="10" y="42"/>
                      <a:pt x="12" y="45"/>
                    </a:cubicBezTo>
                    <a:cubicBezTo>
                      <a:pt x="18" y="40"/>
                      <a:pt x="43" y="20"/>
                      <a:pt x="50" y="13"/>
                    </a:cubicBezTo>
                    <a:cubicBezTo>
                      <a:pt x="48" y="10"/>
                      <a:pt x="42" y="3"/>
                      <a:pt x="38" y="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960"/>
              <p:cNvSpPr/>
              <p:nvPr/>
            </p:nvSpPr>
            <p:spPr bwMode="auto">
              <a:xfrm>
                <a:off x="3009" y="2302"/>
                <a:ext cx="94" cy="38"/>
              </a:xfrm>
              <a:custGeom>
                <a:avLst/>
                <a:gdLst>
                  <a:gd name="T0" fmla="*/ 0 w 40"/>
                  <a:gd name="T1" fmla="*/ 4 h 16"/>
                  <a:gd name="T2" fmla="*/ 39 w 40"/>
                  <a:gd name="T3" fmla="*/ 16 h 16"/>
                  <a:gd name="T4" fmla="*/ 40 w 40"/>
                  <a:gd name="T5" fmla="*/ 12 h 16"/>
                  <a:gd name="T6" fmla="*/ 3 w 40"/>
                  <a:gd name="T7" fmla="*/ 0 h 16"/>
                  <a:gd name="T8" fmla="*/ 0 w 40"/>
                  <a:gd name="T9" fmla="*/ 4 h 16"/>
                </a:gdLst>
                <a:ahLst/>
                <a:cxnLst>
                  <a:cxn ang="0">
                    <a:pos x="T0" y="T1"/>
                  </a:cxn>
                  <a:cxn ang="0">
                    <a:pos x="T2" y="T3"/>
                  </a:cxn>
                  <a:cxn ang="0">
                    <a:pos x="T4" y="T5"/>
                  </a:cxn>
                  <a:cxn ang="0">
                    <a:pos x="T6" y="T7"/>
                  </a:cxn>
                  <a:cxn ang="0">
                    <a:pos x="T8" y="T9"/>
                  </a:cxn>
                </a:cxnLst>
                <a:rect l="0" t="0" r="r" b="b"/>
                <a:pathLst>
                  <a:path w="40" h="16">
                    <a:moveTo>
                      <a:pt x="0" y="4"/>
                    </a:moveTo>
                    <a:cubicBezTo>
                      <a:pt x="12" y="4"/>
                      <a:pt x="30" y="9"/>
                      <a:pt x="39" y="16"/>
                    </a:cubicBezTo>
                    <a:cubicBezTo>
                      <a:pt x="39" y="15"/>
                      <a:pt x="40" y="13"/>
                      <a:pt x="40" y="12"/>
                    </a:cubicBezTo>
                    <a:cubicBezTo>
                      <a:pt x="29" y="4"/>
                      <a:pt x="13" y="0"/>
                      <a:pt x="3" y="0"/>
                    </a:cubicBezTo>
                    <a:cubicBezTo>
                      <a:pt x="2" y="1"/>
                      <a:pt x="1" y="2"/>
                      <a:pt x="0" y="4"/>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961"/>
              <p:cNvSpPr/>
              <p:nvPr/>
            </p:nvSpPr>
            <p:spPr bwMode="auto">
              <a:xfrm>
                <a:off x="3004" y="2314"/>
                <a:ext cx="95" cy="38"/>
              </a:xfrm>
              <a:custGeom>
                <a:avLst/>
                <a:gdLst>
                  <a:gd name="T0" fmla="*/ 0 w 40"/>
                  <a:gd name="T1" fmla="*/ 4 h 16"/>
                  <a:gd name="T2" fmla="*/ 38 w 40"/>
                  <a:gd name="T3" fmla="*/ 16 h 16"/>
                  <a:gd name="T4" fmla="*/ 39 w 40"/>
                  <a:gd name="T5" fmla="*/ 14 h 16"/>
                  <a:gd name="T6" fmla="*/ 40 w 40"/>
                  <a:gd name="T7" fmla="*/ 13 h 16"/>
                  <a:gd name="T8" fmla="*/ 1 w 40"/>
                  <a:gd name="T9" fmla="*/ 0 h 16"/>
                  <a:gd name="T10" fmla="*/ 0 w 40"/>
                  <a:gd name="T11" fmla="*/ 4 h 16"/>
                </a:gdLst>
                <a:ahLst/>
                <a:cxnLst>
                  <a:cxn ang="0">
                    <a:pos x="T0" y="T1"/>
                  </a:cxn>
                  <a:cxn ang="0">
                    <a:pos x="T2" y="T3"/>
                  </a:cxn>
                  <a:cxn ang="0">
                    <a:pos x="T4" y="T5"/>
                  </a:cxn>
                  <a:cxn ang="0">
                    <a:pos x="T6" y="T7"/>
                  </a:cxn>
                  <a:cxn ang="0">
                    <a:pos x="T8" y="T9"/>
                  </a:cxn>
                  <a:cxn ang="0">
                    <a:pos x="T10" y="T11"/>
                  </a:cxn>
                </a:cxnLst>
                <a:rect l="0" t="0" r="r" b="b"/>
                <a:pathLst>
                  <a:path w="40" h="16">
                    <a:moveTo>
                      <a:pt x="0" y="4"/>
                    </a:moveTo>
                    <a:cubicBezTo>
                      <a:pt x="12" y="4"/>
                      <a:pt x="30" y="9"/>
                      <a:pt x="38" y="16"/>
                    </a:cubicBezTo>
                    <a:cubicBezTo>
                      <a:pt x="38" y="16"/>
                      <a:pt x="39" y="15"/>
                      <a:pt x="39" y="14"/>
                    </a:cubicBezTo>
                    <a:cubicBezTo>
                      <a:pt x="39" y="14"/>
                      <a:pt x="40" y="13"/>
                      <a:pt x="40" y="13"/>
                    </a:cubicBezTo>
                    <a:cubicBezTo>
                      <a:pt x="29" y="5"/>
                      <a:pt x="12" y="0"/>
                      <a:pt x="1" y="0"/>
                    </a:cubicBezTo>
                    <a:cubicBezTo>
                      <a:pt x="1" y="1"/>
                      <a:pt x="0" y="3"/>
                      <a:pt x="0" y="4"/>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Freeform 962"/>
              <p:cNvSpPr/>
              <p:nvPr/>
            </p:nvSpPr>
            <p:spPr bwMode="auto">
              <a:xfrm>
                <a:off x="3054" y="2070"/>
                <a:ext cx="26" cy="21"/>
              </a:xfrm>
              <a:custGeom>
                <a:avLst/>
                <a:gdLst>
                  <a:gd name="T0" fmla="*/ 11 w 11"/>
                  <a:gd name="T1" fmla="*/ 9 h 9"/>
                  <a:gd name="T2" fmla="*/ 1 w 11"/>
                  <a:gd name="T3" fmla="*/ 0 h 9"/>
                  <a:gd name="T4" fmla="*/ 0 w 11"/>
                  <a:gd name="T5" fmla="*/ 3 h 9"/>
                  <a:gd name="T6" fmla="*/ 7 w 11"/>
                  <a:gd name="T7" fmla="*/ 9 h 9"/>
                  <a:gd name="T8" fmla="*/ 11 w 11"/>
                  <a:gd name="T9" fmla="*/ 9 h 9"/>
                </a:gdLst>
                <a:ahLst/>
                <a:cxnLst>
                  <a:cxn ang="0">
                    <a:pos x="T0" y="T1"/>
                  </a:cxn>
                  <a:cxn ang="0">
                    <a:pos x="T2" y="T3"/>
                  </a:cxn>
                  <a:cxn ang="0">
                    <a:pos x="T4" y="T5"/>
                  </a:cxn>
                  <a:cxn ang="0">
                    <a:pos x="T6" y="T7"/>
                  </a:cxn>
                  <a:cxn ang="0">
                    <a:pos x="T8" y="T9"/>
                  </a:cxn>
                </a:cxnLst>
                <a:rect l="0" t="0" r="r" b="b"/>
                <a:pathLst>
                  <a:path w="11" h="9">
                    <a:moveTo>
                      <a:pt x="11" y="9"/>
                    </a:moveTo>
                    <a:cubicBezTo>
                      <a:pt x="1" y="0"/>
                      <a:pt x="1" y="0"/>
                      <a:pt x="1" y="0"/>
                    </a:cubicBezTo>
                    <a:cubicBezTo>
                      <a:pt x="1" y="1"/>
                      <a:pt x="0" y="2"/>
                      <a:pt x="0" y="3"/>
                    </a:cubicBezTo>
                    <a:cubicBezTo>
                      <a:pt x="7" y="9"/>
                      <a:pt x="7" y="9"/>
                      <a:pt x="7" y="9"/>
                    </a:cubicBezTo>
                    <a:cubicBezTo>
                      <a:pt x="8" y="9"/>
                      <a:pt x="9" y="9"/>
                      <a:pt x="11" y="9"/>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Freeform 963"/>
              <p:cNvSpPr/>
              <p:nvPr/>
            </p:nvSpPr>
            <p:spPr bwMode="auto">
              <a:xfrm>
                <a:off x="2999" y="2328"/>
                <a:ext cx="93" cy="36"/>
              </a:xfrm>
              <a:custGeom>
                <a:avLst/>
                <a:gdLst>
                  <a:gd name="T0" fmla="*/ 0 w 39"/>
                  <a:gd name="T1" fmla="*/ 3 h 15"/>
                  <a:gd name="T2" fmla="*/ 37 w 39"/>
                  <a:gd name="T3" fmla="*/ 15 h 15"/>
                  <a:gd name="T4" fmla="*/ 39 w 39"/>
                  <a:gd name="T5" fmla="*/ 12 h 15"/>
                  <a:gd name="T6" fmla="*/ 1 w 39"/>
                  <a:gd name="T7" fmla="*/ 0 h 15"/>
                  <a:gd name="T8" fmla="*/ 0 w 39"/>
                  <a:gd name="T9" fmla="*/ 3 h 15"/>
                </a:gdLst>
                <a:ahLst/>
                <a:cxnLst>
                  <a:cxn ang="0">
                    <a:pos x="T0" y="T1"/>
                  </a:cxn>
                  <a:cxn ang="0">
                    <a:pos x="T2" y="T3"/>
                  </a:cxn>
                  <a:cxn ang="0">
                    <a:pos x="T4" y="T5"/>
                  </a:cxn>
                  <a:cxn ang="0">
                    <a:pos x="T6" y="T7"/>
                  </a:cxn>
                  <a:cxn ang="0">
                    <a:pos x="T8" y="T9"/>
                  </a:cxn>
                </a:cxnLst>
                <a:rect l="0" t="0" r="r" b="b"/>
                <a:pathLst>
                  <a:path w="39" h="15">
                    <a:moveTo>
                      <a:pt x="0" y="3"/>
                    </a:moveTo>
                    <a:cubicBezTo>
                      <a:pt x="12" y="3"/>
                      <a:pt x="28" y="8"/>
                      <a:pt x="37" y="15"/>
                    </a:cubicBezTo>
                    <a:cubicBezTo>
                      <a:pt x="38" y="14"/>
                      <a:pt x="39" y="13"/>
                      <a:pt x="39" y="12"/>
                    </a:cubicBezTo>
                    <a:cubicBezTo>
                      <a:pt x="28" y="4"/>
                      <a:pt x="11" y="0"/>
                      <a:pt x="1" y="0"/>
                    </a:cubicBezTo>
                    <a:cubicBezTo>
                      <a:pt x="1" y="1"/>
                      <a:pt x="0" y="2"/>
                      <a:pt x="0" y="3"/>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964"/>
              <p:cNvSpPr/>
              <p:nvPr/>
            </p:nvSpPr>
            <p:spPr bwMode="auto">
              <a:xfrm>
                <a:off x="3011" y="1728"/>
                <a:ext cx="36" cy="57"/>
              </a:xfrm>
              <a:custGeom>
                <a:avLst/>
                <a:gdLst>
                  <a:gd name="T0" fmla="*/ 7 w 36"/>
                  <a:gd name="T1" fmla="*/ 0 h 57"/>
                  <a:gd name="T2" fmla="*/ 0 w 36"/>
                  <a:gd name="T3" fmla="*/ 52 h 57"/>
                  <a:gd name="T4" fmla="*/ 26 w 36"/>
                  <a:gd name="T5" fmla="*/ 57 h 57"/>
                  <a:gd name="T6" fmla="*/ 36 w 36"/>
                  <a:gd name="T7" fmla="*/ 5 h 57"/>
                  <a:gd name="T8" fmla="*/ 7 w 36"/>
                  <a:gd name="T9" fmla="*/ 0 h 57"/>
                </a:gdLst>
                <a:ahLst/>
                <a:cxnLst>
                  <a:cxn ang="0">
                    <a:pos x="T0" y="T1"/>
                  </a:cxn>
                  <a:cxn ang="0">
                    <a:pos x="T2" y="T3"/>
                  </a:cxn>
                  <a:cxn ang="0">
                    <a:pos x="T4" y="T5"/>
                  </a:cxn>
                  <a:cxn ang="0">
                    <a:pos x="T6" y="T7"/>
                  </a:cxn>
                  <a:cxn ang="0">
                    <a:pos x="T8" y="T9"/>
                  </a:cxn>
                </a:cxnLst>
                <a:rect l="0" t="0" r="r" b="b"/>
                <a:pathLst>
                  <a:path w="36" h="57">
                    <a:moveTo>
                      <a:pt x="7" y="0"/>
                    </a:moveTo>
                    <a:lnTo>
                      <a:pt x="0" y="52"/>
                    </a:lnTo>
                    <a:lnTo>
                      <a:pt x="26" y="57"/>
                    </a:lnTo>
                    <a:lnTo>
                      <a:pt x="36" y="5"/>
                    </a:lnTo>
                    <a:lnTo>
                      <a:pt x="7" y="0"/>
                    </a:ln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965"/>
              <p:cNvSpPr/>
              <p:nvPr/>
            </p:nvSpPr>
            <p:spPr bwMode="auto">
              <a:xfrm>
                <a:off x="3047" y="2079"/>
                <a:ext cx="19" cy="17"/>
              </a:xfrm>
              <a:custGeom>
                <a:avLst/>
                <a:gdLst>
                  <a:gd name="T0" fmla="*/ 0 w 8"/>
                  <a:gd name="T1" fmla="*/ 7 h 7"/>
                  <a:gd name="T2" fmla="*/ 8 w 8"/>
                  <a:gd name="T3" fmla="*/ 5 h 7"/>
                  <a:gd name="T4" fmla="*/ 2 w 8"/>
                  <a:gd name="T5" fmla="*/ 0 h 7"/>
                  <a:gd name="T6" fmla="*/ 0 w 8"/>
                  <a:gd name="T7" fmla="*/ 7 h 7"/>
                </a:gdLst>
                <a:ahLst/>
                <a:cxnLst>
                  <a:cxn ang="0">
                    <a:pos x="T0" y="T1"/>
                  </a:cxn>
                  <a:cxn ang="0">
                    <a:pos x="T2" y="T3"/>
                  </a:cxn>
                  <a:cxn ang="0">
                    <a:pos x="T4" y="T5"/>
                  </a:cxn>
                  <a:cxn ang="0">
                    <a:pos x="T6" y="T7"/>
                  </a:cxn>
                </a:cxnLst>
                <a:rect l="0" t="0" r="r" b="b"/>
                <a:pathLst>
                  <a:path w="8" h="7">
                    <a:moveTo>
                      <a:pt x="0" y="7"/>
                    </a:moveTo>
                    <a:cubicBezTo>
                      <a:pt x="3" y="6"/>
                      <a:pt x="6" y="6"/>
                      <a:pt x="8" y="5"/>
                    </a:cubicBezTo>
                    <a:cubicBezTo>
                      <a:pt x="2" y="0"/>
                      <a:pt x="2" y="0"/>
                      <a:pt x="2" y="0"/>
                    </a:cubicBezTo>
                    <a:cubicBezTo>
                      <a:pt x="1" y="2"/>
                      <a:pt x="1" y="4"/>
                      <a:pt x="0" y="7"/>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966"/>
              <p:cNvSpPr/>
              <p:nvPr/>
            </p:nvSpPr>
            <p:spPr bwMode="auto">
              <a:xfrm>
                <a:off x="2997" y="2340"/>
                <a:ext cx="88" cy="34"/>
              </a:xfrm>
              <a:custGeom>
                <a:avLst/>
                <a:gdLst>
                  <a:gd name="T0" fmla="*/ 37 w 37"/>
                  <a:gd name="T1" fmla="*/ 11 h 14"/>
                  <a:gd name="T2" fmla="*/ 1 w 37"/>
                  <a:gd name="T3" fmla="*/ 0 h 14"/>
                  <a:gd name="T4" fmla="*/ 0 w 37"/>
                  <a:gd name="T5" fmla="*/ 3 h 14"/>
                  <a:gd name="T6" fmla="*/ 34 w 37"/>
                  <a:gd name="T7" fmla="*/ 14 h 14"/>
                  <a:gd name="T8" fmla="*/ 37 w 37"/>
                  <a:gd name="T9" fmla="*/ 11 h 14"/>
                </a:gdLst>
                <a:ahLst/>
                <a:cxnLst>
                  <a:cxn ang="0">
                    <a:pos x="T0" y="T1"/>
                  </a:cxn>
                  <a:cxn ang="0">
                    <a:pos x="T2" y="T3"/>
                  </a:cxn>
                  <a:cxn ang="0">
                    <a:pos x="T4" y="T5"/>
                  </a:cxn>
                  <a:cxn ang="0">
                    <a:pos x="T6" y="T7"/>
                  </a:cxn>
                  <a:cxn ang="0">
                    <a:pos x="T8" y="T9"/>
                  </a:cxn>
                </a:cxnLst>
                <a:rect l="0" t="0" r="r" b="b"/>
                <a:pathLst>
                  <a:path w="37" h="14">
                    <a:moveTo>
                      <a:pt x="37" y="11"/>
                    </a:moveTo>
                    <a:cubicBezTo>
                      <a:pt x="27" y="4"/>
                      <a:pt x="11" y="0"/>
                      <a:pt x="1" y="0"/>
                    </a:cubicBezTo>
                    <a:cubicBezTo>
                      <a:pt x="1" y="1"/>
                      <a:pt x="0" y="2"/>
                      <a:pt x="0" y="3"/>
                    </a:cubicBezTo>
                    <a:cubicBezTo>
                      <a:pt x="11" y="4"/>
                      <a:pt x="26" y="9"/>
                      <a:pt x="34" y="14"/>
                    </a:cubicBezTo>
                    <a:cubicBezTo>
                      <a:pt x="35" y="13"/>
                      <a:pt x="36" y="12"/>
                      <a:pt x="37" y="11"/>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Freeform 967"/>
              <p:cNvSpPr/>
              <p:nvPr/>
            </p:nvSpPr>
            <p:spPr bwMode="auto">
              <a:xfrm>
                <a:off x="3049" y="2260"/>
                <a:ext cx="52" cy="31"/>
              </a:xfrm>
              <a:custGeom>
                <a:avLst/>
                <a:gdLst>
                  <a:gd name="T0" fmla="*/ 0 w 22"/>
                  <a:gd name="T1" fmla="*/ 6 h 13"/>
                  <a:gd name="T2" fmla="*/ 22 w 22"/>
                  <a:gd name="T3" fmla="*/ 13 h 13"/>
                  <a:gd name="T4" fmla="*/ 0 w 22"/>
                  <a:gd name="T5" fmla="*/ 6 h 13"/>
                </a:gdLst>
                <a:ahLst/>
                <a:cxnLst>
                  <a:cxn ang="0">
                    <a:pos x="T0" y="T1"/>
                  </a:cxn>
                  <a:cxn ang="0">
                    <a:pos x="T2" y="T3"/>
                  </a:cxn>
                  <a:cxn ang="0">
                    <a:pos x="T4" y="T5"/>
                  </a:cxn>
                </a:cxnLst>
                <a:rect l="0" t="0" r="r" b="b"/>
                <a:pathLst>
                  <a:path w="22" h="13">
                    <a:moveTo>
                      <a:pt x="0" y="6"/>
                    </a:moveTo>
                    <a:cubicBezTo>
                      <a:pt x="7" y="7"/>
                      <a:pt x="16" y="10"/>
                      <a:pt x="22" y="13"/>
                    </a:cubicBezTo>
                    <a:cubicBezTo>
                      <a:pt x="19" y="4"/>
                      <a:pt x="11" y="0"/>
                      <a:pt x="0" y="6"/>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968"/>
              <p:cNvSpPr/>
              <p:nvPr/>
            </p:nvSpPr>
            <p:spPr bwMode="auto">
              <a:xfrm>
                <a:off x="2997" y="2352"/>
                <a:ext cx="78" cy="31"/>
              </a:xfrm>
              <a:custGeom>
                <a:avLst/>
                <a:gdLst>
                  <a:gd name="T0" fmla="*/ 33 w 33"/>
                  <a:gd name="T1" fmla="*/ 10 h 13"/>
                  <a:gd name="T2" fmla="*/ 0 w 33"/>
                  <a:gd name="T3" fmla="*/ 0 h 13"/>
                  <a:gd name="T4" fmla="*/ 0 w 33"/>
                  <a:gd name="T5" fmla="*/ 4 h 13"/>
                  <a:gd name="T6" fmla="*/ 29 w 33"/>
                  <a:gd name="T7" fmla="*/ 13 h 13"/>
                  <a:gd name="T8" fmla="*/ 33 w 33"/>
                  <a:gd name="T9" fmla="*/ 10 h 13"/>
                </a:gdLst>
                <a:ahLst/>
                <a:cxnLst>
                  <a:cxn ang="0">
                    <a:pos x="T0" y="T1"/>
                  </a:cxn>
                  <a:cxn ang="0">
                    <a:pos x="T2" y="T3"/>
                  </a:cxn>
                  <a:cxn ang="0">
                    <a:pos x="T4" y="T5"/>
                  </a:cxn>
                  <a:cxn ang="0">
                    <a:pos x="T6" y="T7"/>
                  </a:cxn>
                  <a:cxn ang="0">
                    <a:pos x="T8" y="T9"/>
                  </a:cxn>
                </a:cxnLst>
                <a:rect l="0" t="0" r="r" b="b"/>
                <a:pathLst>
                  <a:path w="33" h="13">
                    <a:moveTo>
                      <a:pt x="33" y="10"/>
                    </a:moveTo>
                    <a:cubicBezTo>
                      <a:pt x="23" y="4"/>
                      <a:pt x="9" y="1"/>
                      <a:pt x="0" y="0"/>
                    </a:cubicBezTo>
                    <a:cubicBezTo>
                      <a:pt x="0" y="1"/>
                      <a:pt x="0" y="3"/>
                      <a:pt x="0" y="4"/>
                    </a:cubicBezTo>
                    <a:cubicBezTo>
                      <a:pt x="10" y="5"/>
                      <a:pt x="21" y="8"/>
                      <a:pt x="29" y="13"/>
                    </a:cubicBezTo>
                    <a:cubicBezTo>
                      <a:pt x="31" y="12"/>
                      <a:pt x="32" y="11"/>
                      <a:pt x="33" y="1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Freeform 969"/>
              <p:cNvSpPr/>
              <p:nvPr/>
            </p:nvSpPr>
            <p:spPr bwMode="auto">
              <a:xfrm>
                <a:off x="2995" y="1830"/>
                <a:ext cx="33" cy="55"/>
              </a:xfrm>
              <a:custGeom>
                <a:avLst/>
                <a:gdLst>
                  <a:gd name="T0" fmla="*/ 0 w 33"/>
                  <a:gd name="T1" fmla="*/ 52 h 55"/>
                  <a:gd name="T2" fmla="*/ 26 w 33"/>
                  <a:gd name="T3" fmla="*/ 55 h 55"/>
                  <a:gd name="T4" fmla="*/ 33 w 33"/>
                  <a:gd name="T5" fmla="*/ 5 h 55"/>
                  <a:gd name="T6" fmla="*/ 4 w 33"/>
                  <a:gd name="T7" fmla="*/ 0 h 55"/>
                  <a:gd name="T8" fmla="*/ 0 w 33"/>
                  <a:gd name="T9" fmla="*/ 52 h 55"/>
                </a:gdLst>
                <a:ahLst/>
                <a:cxnLst>
                  <a:cxn ang="0">
                    <a:pos x="T0" y="T1"/>
                  </a:cxn>
                  <a:cxn ang="0">
                    <a:pos x="T2" y="T3"/>
                  </a:cxn>
                  <a:cxn ang="0">
                    <a:pos x="T4" y="T5"/>
                  </a:cxn>
                  <a:cxn ang="0">
                    <a:pos x="T6" y="T7"/>
                  </a:cxn>
                  <a:cxn ang="0">
                    <a:pos x="T8" y="T9"/>
                  </a:cxn>
                </a:cxnLst>
                <a:rect l="0" t="0" r="r" b="b"/>
                <a:pathLst>
                  <a:path w="33" h="55">
                    <a:moveTo>
                      <a:pt x="0" y="52"/>
                    </a:moveTo>
                    <a:lnTo>
                      <a:pt x="26" y="55"/>
                    </a:lnTo>
                    <a:lnTo>
                      <a:pt x="33" y="5"/>
                    </a:lnTo>
                    <a:lnTo>
                      <a:pt x="4" y="0"/>
                    </a:lnTo>
                    <a:lnTo>
                      <a:pt x="0" y="52"/>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970"/>
              <p:cNvSpPr/>
              <p:nvPr/>
            </p:nvSpPr>
            <p:spPr bwMode="auto">
              <a:xfrm>
                <a:off x="2997" y="2366"/>
                <a:ext cx="66" cy="24"/>
              </a:xfrm>
              <a:custGeom>
                <a:avLst/>
                <a:gdLst>
                  <a:gd name="T0" fmla="*/ 28 w 28"/>
                  <a:gd name="T1" fmla="*/ 8 h 10"/>
                  <a:gd name="T2" fmla="*/ 0 w 28"/>
                  <a:gd name="T3" fmla="*/ 0 h 10"/>
                  <a:gd name="T4" fmla="*/ 1 w 28"/>
                  <a:gd name="T5" fmla="*/ 3 h 10"/>
                  <a:gd name="T6" fmla="*/ 23 w 28"/>
                  <a:gd name="T7" fmla="*/ 10 h 10"/>
                  <a:gd name="T8" fmla="*/ 28 w 28"/>
                  <a:gd name="T9" fmla="*/ 8 h 10"/>
                </a:gdLst>
                <a:ahLst/>
                <a:cxnLst>
                  <a:cxn ang="0">
                    <a:pos x="T0" y="T1"/>
                  </a:cxn>
                  <a:cxn ang="0">
                    <a:pos x="T2" y="T3"/>
                  </a:cxn>
                  <a:cxn ang="0">
                    <a:pos x="T4" y="T5"/>
                  </a:cxn>
                  <a:cxn ang="0">
                    <a:pos x="T6" y="T7"/>
                  </a:cxn>
                  <a:cxn ang="0">
                    <a:pos x="T8" y="T9"/>
                  </a:cxn>
                </a:cxnLst>
                <a:rect l="0" t="0" r="r" b="b"/>
                <a:pathLst>
                  <a:path w="28" h="10">
                    <a:moveTo>
                      <a:pt x="28" y="8"/>
                    </a:moveTo>
                    <a:cubicBezTo>
                      <a:pt x="19" y="3"/>
                      <a:pt x="8" y="1"/>
                      <a:pt x="0" y="0"/>
                    </a:cubicBezTo>
                    <a:cubicBezTo>
                      <a:pt x="0" y="1"/>
                      <a:pt x="1" y="2"/>
                      <a:pt x="1" y="3"/>
                    </a:cubicBezTo>
                    <a:cubicBezTo>
                      <a:pt x="8" y="4"/>
                      <a:pt x="16" y="7"/>
                      <a:pt x="23" y="10"/>
                    </a:cubicBezTo>
                    <a:cubicBezTo>
                      <a:pt x="25" y="9"/>
                      <a:pt x="26" y="9"/>
                      <a:pt x="28" y="8"/>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971"/>
              <p:cNvSpPr/>
              <p:nvPr/>
            </p:nvSpPr>
            <p:spPr bwMode="auto">
              <a:xfrm>
                <a:off x="2999" y="2378"/>
                <a:ext cx="48" cy="19"/>
              </a:xfrm>
              <a:custGeom>
                <a:avLst/>
                <a:gdLst>
                  <a:gd name="T0" fmla="*/ 20 w 20"/>
                  <a:gd name="T1" fmla="*/ 6 h 8"/>
                  <a:gd name="T2" fmla="*/ 0 w 20"/>
                  <a:gd name="T3" fmla="*/ 0 h 8"/>
                  <a:gd name="T4" fmla="*/ 3 w 20"/>
                  <a:gd name="T5" fmla="*/ 8 h 8"/>
                  <a:gd name="T6" fmla="*/ 20 w 20"/>
                  <a:gd name="T7" fmla="*/ 6 h 8"/>
                </a:gdLst>
                <a:ahLst/>
                <a:cxnLst>
                  <a:cxn ang="0">
                    <a:pos x="T0" y="T1"/>
                  </a:cxn>
                  <a:cxn ang="0">
                    <a:pos x="T2" y="T3"/>
                  </a:cxn>
                  <a:cxn ang="0">
                    <a:pos x="T4" y="T5"/>
                  </a:cxn>
                  <a:cxn ang="0">
                    <a:pos x="T6" y="T7"/>
                  </a:cxn>
                </a:cxnLst>
                <a:rect l="0" t="0" r="r" b="b"/>
                <a:pathLst>
                  <a:path w="20" h="8">
                    <a:moveTo>
                      <a:pt x="20" y="6"/>
                    </a:moveTo>
                    <a:cubicBezTo>
                      <a:pt x="13" y="3"/>
                      <a:pt x="6" y="1"/>
                      <a:pt x="0" y="0"/>
                    </a:cubicBezTo>
                    <a:cubicBezTo>
                      <a:pt x="1" y="3"/>
                      <a:pt x="2" y="6"/>
                      <a:pt x="3" y="8"/>
                    </a:cubicBezTo>
                    <a:cubicBezTo>
                      <a:pt x="10" y="8"/>
                      <a:pt x="15" y="7"/>
                      <a:pt x="20" y="6"/>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972"/>
              <p:cNvSpPr/>
              <p:nvPr/>
            </p:nvSpPr>
            <p:spPr bwMode="auto">
              <a:xfrm>
                <a:off x="2605" y="1517"/>
                <a:ext cx="354" cy="251"/>
              </a:xfrm>
              <a:custGeom>
                <a:avLst/>
                <a:gdLst>
                  <a:gd name="T0" fmla="*/ 5 w 150"/>
                  <a:gd name="T1" fmla="*/ 35 h 106"/>
                  <a:gd name="T2" fmla="*/ 147 w 150"/>
                  <a:gd name="T3" fmla="*/ 98 h 106"/>
                  <a:gd name="T4" fmla="*/ 150 w 150"/>
                  <a:gd name="T5" fmla="*/ 84 h 106"/>
                  <a:gd name="T6" fmla="*/ 90 w 150"/>
                  <a:gd name="T7" fmla="*/ 55 h 106"/>
                  <a:gd name="T8" fmla="*/ 0 w 150"/>
                  <a:gd name="T9" fmla="*/ 12 h 106"/>
                  <a:gd name="T10" fmla="*/ 5 w 150"/>
                  <a:gd name="T11" fmla="*/ 35 h 106"/>
                </a:gdLst>
                <a:ahLst/>
                <a:cxnLst>
                  <a:cxn ang="0">
                    <a:pos x="T0" y="T1"/>
                  </a:cxn>
                  <a:cxn ang="0">
                    <a:pos x="T2" y="T3"/>
                  </a:cxn>
                  <a:cxn ang="0">
                    <a:pos x="T4" y="T5"/>
                  </a:cxn>
                  <a:cxn ang="0">
                    <a:pos x="T6" y="T7"/>
                  </a:cxn>
                  <a:cxn ang="0">
                    <a:pos x="T8" y="T9"/>
                  </a:cxn>
                  <a:cxn ang="0">
                    <a:pos x="T10" y="T11"/>
                  </a:cxn>
                </a:cxnLst>
                <a:rect l="0" t="0" r="r" b="b"/>
                <a:pathLst>
                  <a:path w="150" h="106">
                    <a:moveTo>
                      <a:pt x="5" y="35"/>
                    </a:moveTo>
                    <a:cubicBezTo>
                      <a:pt x="45" y="30"/>
                      <a:pt x="70" y="106"/>
                      <a:pt x="147" y="98"/>
                    </a:cubicBezTo>
                    <a:cubicBezTo>
                      <a:pt x="150" y="84"/>
                      <a:pt x="150" y="84"/>
                      <a:pt x="150" y="84"/>
                    </a:cubicBezTo>
                    <a:cubicBezTo>
                      <a:pt x="126" y="86"/>
                      <a:pt x="105" y="67"/>
                      <a:pt x="90" y="55"/>
                    </a:cubicBezTo>
                    <a:cubicBezTo>
                      <a:pt x="61" y="32"/>
                      <a:pt x="38" y="0"/>
                      <a:pt x="0" y="12"/>
                    </a:cubicBezTo>
                    <a:cubicBezTo>
                      <a:pt x="4" y="18"/>
                      <a:pt x="6" y="25"/>
                      <a:pt x="5" y="35"/>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973"/>
              <p:cNvSpPr/>
              <p:nvPr/>
            </p:nvSpPr>
            <p:spPr bwMode="auto">
              <a:xfrm>
                <a:off x="2602" y="1602"/>
                <a:ext cx="345" cy="197"/>
              </a:xfrm>
              <a:custGeom>
                <a:avLst/>
                <a:gdLst>
                  <a:gd name="T0" fmla="*/ 143 w 146"/>
                  <a:gd name="T1" fmla="*/ 83 h 83"/>
                  <a:gd name="T2" fmla="*/ 146 w 146"/>
                  <a:gd name="T3" fmla="*/ 68 h 83"/>
                  <a:gd name="T4" fmla="*/ 5 w 146"/>
                  <a:gd name="T5" fmla="*/ 7 h 83"/>
                  <a:gd name="T6" fmla="*/ 0 w 146"/>
                  <a:gd name="T7" fmla="*/ 23 h 83"/>
                  <a:gd name="T8" fmla="*/ 6 w 146"/>
                  <a:gd name="T9" fmla="*/ 28 h 83"/>
                  <a:gd name="T10" fmla="*/ 38 w 146"/>
                  <a:gd name="T11" fmla="*/ 24 h 83"/>
                  <a:gd name="T12" fmla="*/ 18 w 146"/>
                  <a:gd name="T13" fmla="*/ 53 h 83"/>
                  <a:gd name="T14" fmla="*/ 52 w 146"/>
                  <a:gd name="T15" fmla="*/ 71 h 83"/>
                  <a:gd name="T16" fmla="*/ 143 w 146"/>
                  <a:gd name="T17"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83">
                    <a:moveTo>
                      <a:pt x="143" y="83"/>
                    </a:moveTo>
                    <a:cubicBezTo>
                      <a:pt x="146" y="68"/>
                      <a:pt x="146" y="68"/>
                      <a:pt x="146" y="68"/>
                    </a:cubicBezTo>
                    <a:cubicBezTo>
                      <a:pt x="70" y="73"/>
                      <a:pt x="45" y="0"/>
                      <a:pt x="5" y="7"/>
                    </a:cubicBezTo>
                    <a:cubicBezTo>
                      <a:pt x="4" y="11"/>
                      <a:pt x="3" y="17"/>
                      <a:pt x="0" y="23"/>
                    </a:cubicBezTo>
                    <a:cubicBezTo>
                      <a:pt x="2" y="24"/>
                      <a:pt x="4" y="26"/>
                      <a:pt x="6" y="28"/>
                    </a:cubicBezTo>
                    <a:cubicBezTo>
                      <a:pt x="38" y="24"/>
                      <a:pt x="38" y="24"/>
                      <a:pt x="38" y="24"/>
                    </a:cubicBezTo>
                    <a:cubicBezTo>
                      <a:pt x="18" y="53"/>
                      <a:pt x="18" y="53"/>
                      <a:pt x="18" y="53"/>
                    </a:cubicBezTo>
                    <a:cubicBezTo>
                      <a:pt x="27" y="62"/>
                      <a:pt x="43" y="69"/>
                      <a:pt x="52" y="71"/>
                    </a:cubicBezTo>
                    <a:cubicBezTo>
                      <a:pt x="52" y="71"/>
                      <a:pt x="126" y="81"/>
                      <a:pt x="143" y="83"/>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974"/>
              <p:cNvSpPr>
                <a:spLocks noEditPoints="1"/>
              </p:cNvSpPr>
              <p:nvPr/>
            </p:nvSpPr>
            <p:spPr bwMode="auto">
              <a:xfrm>
                <a:off x="2654" y="1783"/>
                <a:ext cx="286" cy="510"/>
              </a:xfrm>
              <a:custGeom>
                <a:avLst/>
                <a:gdLst>
                  <a:gd name="T0" fmla="*/ 31 w 121"/>
                  <a:gd name="T1" fmla="*/ 0 h 215"/>
                  <a:gd name="T2" fmla="*/ 0 w 121"/>
                  <a:gd name="T3" fmla="*/ 160 h 215"/>
                  <a:gd name="T4" fmla="*/ 19 w 121"/>
                  <a:gd name="T5" fmla="*/ 173 h 215"/>
                  <a:gd name="T6" fmla="*/ 55 w 121"/>
                  <a:gd name="T7" fmla="*/ 132 h 215"/>
                  <a:gd name="T8" fmla="*/ 66 w 121"/>
                  <a:gd name="T9" fmla="*/ 207 h 215"/>
                  <a:gd name="T10" fmla="*/ 76 w 121"/>
                  <a:gd name="T11" fmla="*/ 215 h 215"/>
                  <a:gd name="T12" fmla="*/ 121 w 121"/>
                  <a:gd name="T13" fmla="*/ 13 h 215"/>
                  <a:gd name="T14" fmla="*/ 31 w 121"/>
                  <a:gd name="T15" fmla="*/ 0 h 215"/>
                  <a:gd name="T16" fmla="*/ 44 w 121"/>
                  <a:gd name="T17" fmla="*/ 135 h 215"/>
                  <a:gd name="T18" fmla="*/ 24 w 121"/>
                  <a:gd name="T19" fmla="*/ 134 h 215"/>
                  <a:gd name="T20" fmla="*/ 27 w 121"/>
                  <a:gd name="T21" fmla="*/ 102 h 215"/>
                  <a:gd name="T22" fmla="*/ 48 w 121"/>
                  <a:gd name="T23" fmla="*/ 105 h 215"/>
                  <a:gd name="T24" fmla="*/ 44 w 121"/>
                  <a:gd name="T25" fmla="*/ 135 h 215"/>
                  <a:gd name="T26" fmla="*/ 50 w 121"/>
                  <a:gd name="T27" fmla="*/ 92 h 215"/>
                  <a:gd name="T28" fmla="*/ 31 w 121"/>
                  <a:gd name="T29" fmla="*/ 88 h 215"/>
                  <a:gd name="T30" fmla="*/ 35 w 121"/>
                  <a:gd name="T31" fmla="*/ 59 h 215"/>
                  <a:gd name="T32" fmla="*/ 56 w 121"/>
                  <a:gd name="T33" fmla="*/ 60 h 215"/>
                  <a:gd name="T34" fmla="*/ 50 w 121"/>
                  <a:gd name="T35" fmla="*/ 92 h 215"/>
                  <a:gd name="T36" fmla="*/ 57 w 121"/>
                  <a:gd name="T37" fmla="*/ 49 h 215"/>
                  <a:gd name="T38" fmla="*/ 38 w 121"/>
                  <a:gd name="T39" fmla="*/ 48 h 215"/>
                  <a:gd name="T40" fmla="*/ 41 w 121"/>
                  <a:gd name="T41" fmla="*/ 15 h 215"/>
                  <a:gd name="T42" fmla="*/ 64 w 121"/>
                  <a:gd name="T43" fmla="*/ 19 h 215"/>
                  <a:gd name="T44" fmla="*/ 57 w 121"/>
                  <a:gd name="T45" fmla="*/ 49 h 215"/>
                  <a:gd name="T46" fmla="*/ 84 w 121"/>
                  <a:gd name="T47" fmla="*/ 140 h 215"/>
                  <a:gd name="T48" fmla="*/ 66 w 121"/>
                  <a:gd name="T49" fmla="*/ 138 h 215"/>
                  <a:gd name="T50" fmla="*/ 71 w 121"/>
                  <a:gd name="T51" fmla="*/ 107 h 215"/>
                  <a:gd name="T52" fmla="*/ 89 w 121"/>
                  <a:gd name="T53" fmla="*/ 110 h 215"/>
                  <a:gd name="T54" fmla="*/ 84 w 121"/>
                  <a:gd name="T55" fmla="*/ 140 h 215"/>
                  <a:gd name="T56" fmla="*/ 90 w 121"/>
                  <a:gd name="T57" fmla="*/ 97 h 215"/>
                  <a:gd name="T58" fmla="*/ 70 w 121"/>
                  <a:gd name="T59" fmla="*/ 94 h 215"/>
                  <a:gd name="T60" fmla="*/ 72 w 121"/>
                  <a:gd name="T61" fmla="*/ 63 h 215"/>
                  <a:gd name="T62" fmla="*/ 94 w 121"/>
                  <a:gd name="T63" fmla="*/ 65 h 215"/>
                  <a:gd name="T64" fmla="*/ 90 w 121"/>
                  <a:gd name="T65" fmla="*/ 97 h 215"/>
                  <a:gd name="T66" fmla="*/ 77 w 121"/>
                  <a:gd name="T67" fmla="*/ 54 h 215"/>
                  <a:gd name="T68" fmla="*/ 81 w 121"/>
                  <a:gd name="T69" fmla="*/ 20 h 215"/>
                  <a:gd name="T70" fmla="*/ 102 w 121"/>
                  <a:gd name="T71" fmla="*/ 24 h 215"/>
                  <a:gd name="T72" fmla="*/ 97 w 121"/>
                  <a:gd name="T73" fmla="*/ 54 h 215"/>
                  <a:gd name="T74" fmla="*/ 77 w 121"/>
                  <a:gd name="T75" fmla="*/ 54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1" h="215">
                    <a:moveTo>
                      <a:pt x="31" y="0"/>
                    </a:moveTo>
                    <a:cubicBezTo>
                      <a:pt x="0" y="160"/>
                      <a:pt x="0" y="160"/>
                      <a:pt x="0" y="160"/>
                    </a:cubicBezTo>
                    <a:cubicBezTo>
                      <a:pt x="7" y="164"/>
                      <a:pt x="13" y="168"/>
                      <a:pt x="19" y="173"/>
                    </a:cubicBezTo>
                    <a:cubicBezTo>
                      <a:pt x="33" y="156"/>
                      <a:pt x="52" y="136"/>
                      <a:pt x="55" y="132"/>
                    </a:cubicBezTo>
                    <a:cubicBezTo>
                      <a:pt x="57" y="144"/>
                      <a:pt x="62" y="179"/>
                      <a:pt x="66" y="207"/>
                    </a:cubicBezTo>
                    <a:cubicBezTo>
                      <a:pt x="69" y="210"/>
                      <a:pt x="72" y="213"/>
                      <a:pt x="76" y="215"/>
                    </a:cubicBezTo>
                    <a:cubicBezTo>
                      <a:pt x="121" y="13"/>
                      <a:pt x="121" y="13"/>
                      <a:pt x="121" y="13"/>
                    </a:cubicBezTo>
                    <a:lnTo>
                      <a:pt x="31" y="0"/>
                    </a:lnTo>
                    <a:close/>
                    <a:moveTo>
                      <a:pt x="44" y="135"/>
                    </a:moveTo>
                    <a:cubicBezTo>
                      <a:pt x="24" y="134"/>
                      <a:pt x="24" y="134"/>
                      <a:pt x="24" y="134"/>
                    </a:cubicBezTo>
                    <a:cubicBezTo>
                      <a:pt x="27" y="102"/>
                      <a:pt x="27" y="102"/>
                      <a:pt x="27" y="102"/>
                    </a:cubicBezTo>
                    <a:cubicBezTo>
                      <a:pt x="48" y="105"/>
                      <a:pt x="48" y="105"/>
                      <a:pt x="48" y="105"/>
                    </a:cubicBezTo>
                    <a:lnTo>
                      <a:pt x="44" y="135"/>
                    </a:lnTo>
                    <a:close/>
                    <a:moveTo>
                      <a:pt x="50" y="92"/>
                    </a:moveTo>
                    <a:cubicBezTo>
                      <a:pt x="31" y="88"/>
                      <a:pt x="31" y="88"/>
                      <a:pt x="31" y="88"/>
                    </a:cubicBezTo>
                    <a:cubicBezTo>
                      <a:pt x="35" y="59"/>
                      <a:pt x="35" y="59"/>
                      <a:pt x="35" y="59"/>
                    </a:cubicBezTo>
                    <a:cubicBezTo>
                      <a:pt x="56" y="60"/>
                      <a:pt x="56" y="60"/>
                      <a:pt x="56" y="60"/>
                    </a:cubicBezTo>
                    <a:lnTo>
                      <a:pt x="50" y="92"/>
                    </a:lnTo>
                    <a:close/>
                    <a:moveTo>
                      <a:pt x="57" y="49"/>
                    </a:moveTo>
                    <a:cubicBezTo>
                      <a:pt x="38" y="48"/>
                      <a:pt x="38" y="48"/>
                      <a:pt x="38" y="48"/>
                    </a:cubicBezTo>
                    <a:cubicBezTo>
                      <a:pt x="41" y="15"/>
                      <a:pt x="41" y="15"/>
                      <a:pt x="41" y="15"/>
                    </a:cubicBezTo>
                    <a:cubicBezTo>
                      <a:pt x="64" y="19"/>
                      <a:pt x="64" y="19"/>
                      <a:pt x="64" y="19"/>
                    </a:cubicBezTo>
                    <a:lnTo>
                      <a:pt x="57" y="49"/>
                    </a:lnTo>
                    <a:close/>
                    <a:moveTo>
                      <a:pt x="84" y="140"/>
                    </a:moveTo>
                    <a:cubicBezTo>
                      <a:pt x="66" y="138"/>
                      <a:pt x="66" y="138"/>
                      <a:pt x="66" y="138"/>
                    </a:cubicBezTo>
                    <a:cubicBezTo>
                      <a:pt x="71" y="107"/>
                      <a:pt x="71" y="107"/>
                      <a:pt x="71" y="107"/>
                    </a:cubicBezTo>
                    <a:cubicBezTo>
                      <a:pt x="89" y="110"/>
                      <a:pt x="89" y="110"/>
                      <a:pt x="89" y="110"/>
                    </a:cubicBezTo>
                    <a:lnTo>
                      <a:pt x="84" y="140"/>
                    </a:lnTo>
                    <a:close/>
                    <a:moveTo>
                      <a:pt x="90" y="97"/>
                    </a:moveTo>
                    <a:cubicBezTo>
                      <a:pt x="70" y="94"/>
                      <a:pt x="70" y="94"/>
                      <a:pt x="70" y="94"/>
                    </a:cubicBezTo>
                    <a:cubicBezTo>
                      <a:pt x="72" y="63"/>
                      <a:pt x="72" y="63"/>
                      <a:pt x="72" y="63"/>
                    </a:cubicBezTo>
                    <a:cubicBezTo>
                      <a:pt x="94" y="65"/>
                      <a:pt x="94" y="65"/>
                      <a:pt x="94" y="65"/>
                    </a:cubicBezTo>
                    <a:lnTo>
                      <a:pt x="90" y="97"/>
                    </a:lnTo>
                    <a:close/>
                    <a:moveTo>
                      <a:pt x="77" y="54"/>
                    </a:moveTo>
                    <a:cubicBezTo>
                      <a:pt x="81" y="20"/>
                      <a:pt x="81" y="20"/>
                      <a:pt x="81" y="20"/>
                    </a:cubicBezTo>
                    <a:cubicBezTo>
                      <a:pt x="102" y="24"/>
                      <a:pt x="102" y="24"/>
                      <a:pt x="102" y="24"/>
                    </a:cubicBezTo>
                    <a:cubicBezTo>
                      <a:pt x="97" y="54"/>
                      <a:pt x="97" y="54"/>
                      <a:pt x="97" y="54"/>
                    </a:cubicBezTo>
                    <a:lnTo>
                      <a:pt x="77" y="54"/>
                    </a:lnTo>
                    <a:close/>
                  </a:path>
                </a:pathLst>
              </a:custGeom>
              <a:solidFill>
                <a:srgbClr val="A8AA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 name="Freeform 975"/>
              <p:cNvSpPr/>
              <p:nvPr/>
            </p:nvSpPr>
            <p:spPr bwMode="auto">
              <a:xfrm>
                <a:off x="2869" y="2585"/>
                <a:ext cx="133" cy="235"/>
              </a:xfrm>
              <a:custGeom>
                <a:avLst/>
                <a:gdLst>
                  <a:gd name="T0" fmla="*/ 30 w 56"/>
                  <a:gd name="T1" fmla="*/ 99 h 99"/>
                  <a:gd name="T2" fmla="*/ 39 w 56"/>
                  <a:gd name="T3" fmla="*/ 91 h 99"/>
                  <a:gd name="T4" fmla="*/ 56 w 56"/>
                  <a:gd name="T5" fmla="*/ 6 h 99"/>
                  <a:gd name="T6" fmla="*/ 40 w 56"/>
                  <a:gd name="T7" fmla="*/ 0 h 99"/>
                  <a:gd name="T8" fmla="*/ 30 w 56"/>
                  <a:gd name="T9" fmla="*/ 99 h 99"/>
                </a:gdLst>
                <a:ahLst/>
                <a:cxnLst>
                  <a:cxn ang="0">
                    <a:pos x="T0" y="T1"/>
                  </a:cxn>
                  <a:cxn ang="0">
                    <a:pos x="T2" y="T3"/>
                  </a:cxn>
                  <a:cxn ang="0">
                    <a:pos x="T4" y="T5"/>
                  </a:cxn>
                  <a:cxn ang="0">
                    <a:pos x="T6" y="T7"/>
                  </a:cxn>
                  <a:cxn ang="0">
                    <a:pos x="T8" y="T9"/>
                  </a:cxn>
                </a:cxnLst>
                <a:rect l="0" t="0" r="r" b="b"/>
                <a:pathLst>
                  <a:path w="56" h="99">
                    <a:moveTo>
                      <a:pt x="30" y="99"/>
                    </a:moveTo>
                    <a:cubicBezTo>
                      <a:pt x="39" y="91"/>
                      <a:pt x="39" y="91"/>
                      <a:pt x="39" y="91"/>
                    </a:cubicBezTo>
                    <a:cubicBezTo>
                      <a:pt x="21" y="63"/>
                      <a:pt x="30" y="22"/>
                      <a:pt x="56" y="6"/>
                    </a:cubicBezTo>
                    <a:cubicBezTo>
                      <a:pt x="50" y="5"/>
                      <a:pt x="45" y="3"/>
                      <a:pt x="40" y="0"/>
                    </a:cubicBezTo>
                    <a:cubicBezTo>
                      <a:pt x="13" y="20"/>
                      <a:pt x="0" y="64"/>
                      <a:pt x="30" y="99"/>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Freeform 976"/>
              <p:cNvSpPr/>
              <p:nvPr/>
            </p:nvSpPr>
            <p:spPr bwMode="auto">
              <a:xfrm>
                <a:off x="2820" y="1389"/>
                <a:ext cx="49" cy="57"/>
              </a:xfrm>
              <a:custGeom>
                <a:avLst/>
                <a:gdLst>
                  <a:gd name="T0" fmla="*/ 21 w 21"/>
                  <a:gd name="T1" fmla="*/ 9 h 24"/>
                  <a:gd name="T2" fmla="*/ 12 w 21"/>
                  <a:gd name="T3" fmla="*/ 0 h 24"/>
                  <a:gd name="T4" fmla="*/ 0 w 21"/>
                  <a:gd name="T5" fmla="*/ 0 h 24"/>
                  <a:gd name="T6" fmla="*/ 21 w 21"/>
                  <a:gd name="T7" fmla="*/ 24 h 24"/>
                  <a:gd name="T8" fmla="*/ 21 w 21"/>
                  <a:gd name="T9" fmla="*/ 9 h 24"/>
                </a:gdLst>
                <a:ahLst/>
                <a:cxnLst>
                  <a:cxn ang="0">
                    <a:pos x="T0" y="T1"/>
                  </a:cxn>
                  <a:cxn ang="0">
                    <a:pos x="T2" y="T3"/>
                  </a:cxn>
                  <a:cxn ang="0">
                    <a:pos x="T4" y="T5"/>
                  </a:cxn>
                  <a:cxn ang="0">
                    <a:pos x="T6" y="T7"/>
                  </a:cxn>
                  <a:cxn ang="0">
                    <a:pos x="T8" y="T9"/>
                  </a:cxn>
                </a:cxnLst>
                <a:rect l="0" t="0" r="r" b="b"/>
                <a:pathLst>
                  <a:path w="21" h="24">
                    <a:moveTo>
                      <a:pt x="21" y="9"/>
                    </a:moveTo>
                    <a:cubicBezTo>
                      <a:pt x="18" y="6"/>
                      <a:pt x="15" y="3"/>
                      <a:pt x="12" y="0"/>
                    </a:cubicBezTo>
                    <a:cubicBezTo>
                      <a:pt x="0" y="0"/>
                      <a:pt x="0" y="0"/>
                      <a:pt x="0" y="0"/>
                    </a:cubicBezTo>
                    <a:cubicBezTo>
                      <a:pt x="6" y="7"/>
                      <a:pt x="13" y="15"/>
                      <a:pt x="21" y="24"/>
                    </a:cubicBezTo>
                    <a:cubicBezTo>
                      <a:pt x="21" y="19"/>
                      <a:pt x="21" y="14"/>
                      <a:pt x="21" y="9"/>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977"/>
              <p:cNvSpPr/>
              <p:nvPr/>
            </p:nvSpPr>
            <p:spPr bwMode="auto">
              <a:xfrm>
                <a:off x="2775" y="1389"/>
                <a:ext cx="42" cy="33"/>
              </a:xfrm>
              <a:custGeom>
                <a:avLst/>
                <a:gdLst>
                  <a:gd name="T0" fmla="*/ 6 w 18"/>
                  <a:gd name="T1" fmla="*/ 14 h 14"/>
                  <a:gd name="T2" fmla="*/ 18 w 18"/>
                  <a:gd name="T3" fmla="*/ 0 h 14"/>
                  <a:gd name="T4" fmla="*/ 6 w 18"/>
                  <a:gd name="T5" fmla="*/ 0 h 14"/>
                  <a:gd name="T6" fmla="*/ 0 w 18"/>
                  <a:gd name="T7" fmla="*/ 7 h 14"/>
                  <a:gd name="T8" fmla="*/ 6 w 18"/>
                  <a:gd name="T9" fmla="*/ 14 h 14"/>
                </a:gdLst>
                <a:ahLst/>
                <a:cxnLst>
                  <a:cxn ang="0">
                    <a:pos x="T0" y="T1"/>
                  </a:cxn>
                  <a:cxn ang="0">
                    <a:pos x="T2" y="T3"/>
                  </a:cxn>
                  <a:cxn ang="0">
                    <a:pos x="T4" y="T5"/>
                  </a:cxn>
                  <a:cxn ang="0">
                    <a:pos x="T6" y="T7"/>
                  </a:cxn>
                  <a:cxn ang="0">
                    <a:pos x="T8" y="T9"/>
                  </a:cxn>
                </a:cxnLst>
                <a:rect l="0" t="0" r="r" b="b"/>
                <a:pathLst>
                  <a:path w="18" h="14">
                    <a:moveTo>
                      <a:pt x="6" y="14"/>
                    </a:moveTo>
                    <a:cubicBezTo>
                      <a:pt x="11" y="9"/>
                      <a:pt x="15" y="4"/>
                      <a:pt x="18" y="0"/>
                    </a:cubicBezTo>
                    <a:cubicBezTo>
                      <a:pt x="6" y="0"/>
                      <a:pt x="6" y="0"/>
                      <a:pt x="6" y="0"/>
                    </a:cubicBezTo>
                    <a:cubicBezTo>
                      <a:pt x="4" y="2"/>
                      <a:pt x="2" y="4"/>
                      <a:pt x="0" y="7"/>
                    </a:cubicBezTo>
                    <a:cubicBezTo>
                      <a:pt x="2" y="9"/>
                      <a:pt x="4" y="11"/>
                      <a:pt x="6" y="14"/>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 name="Freeform 978"/>
              <p:cNvSpPr/>
              <p:nvPr/>
            </p:nvSpPr>
            <p:spPr bwMode="auto">
              <a:xfrm>
                <a:off x="2798" y="2561"/>
                <a:ext cx="154" cy="304"/>
              </a:xfrm>
              <a:custGeom>
                <a:avLst/>
                <a:gdLst>
                  <a:gd name="T0" fmla="*/ 65 w 65"/>
                  <a:gd name="T1" fmla="*/ 8 h 128"/>
                  <a:gd name="T2" fmla="*/ 54 w 65"/>
                  <a:gd name="T3" fmla="*/ 0 h 128"/>
                  <a:gd name="T4" fmla="*/ 38 w 65"/>
                  <a:gd name="T5" fmla="*/ 128 h 128"/>
                  <a:gd name="T6" fmla="*/ 56 w 65"/>
                  <a:gd name="T7" fmla="*/ 112 h 128"/>
                  <a:gd name="T8" fmla="*/ 65 w 65"/>
                  <a:gd name="T9" fmla="*/ 8 h 128"/>
                </a:gdLst>
                <a:ahLst/>
                <a:cxnLst>
                  <a:cxn ang="0">
                    <a:pos x="T0" y="T1"/>
                  </a:cxn>
                  <a:cxn ang="0">
                    <a:pos x="T2" y="T3"/>
                  </a:cxn>
                  <a:cxn ang="0">
                    <a:pos x="T4" y="T5"/>
                  </a:cxn>
                  <a:cxn ang="0">
                    <a:pos x="T6" y="T7"/>
                  </a:cxn>
                  <a:cxn ang="0">
                    <a:pos x="T8" y="T9"/>
                  </a:cxn>
                </a:cxnLst>
                <a:rect l="0" t="0" r="r" b="b"/>
                <a:pathLst>
                  <a:path w="65" h="128">
                    <a:moveTo>
                      <a:pt x="65" y="8"/>
                    </a:moveTo>
                    <a:cubicBezTo>
                      <a:pt x="61" y="5"/>
                      <a:pt x="57" y="3"/>
                      <a:pt x="54" y="0"/>
                    </a:cubicBezTo>
                    <a:cubicBezTo>
                      <a:pt x="4" y="21"/>
                      <a:pt x="0" y="87"/>
                      <a:pt x="38" y="128"/>
                    </a:cubicBezTo>
                    <a:cubicBezTo>
                      <a:pt x="56" y="112"/>
                      <a:pt x="56" y="112"/>
                      <a:pt x="56" y="112"/>
                    </a:cubicBezTo>
                    <a:cubicBezTo>
                      <a:pt x="24" y="76"/>
                      <a:pt x="37" y="30"/>
                      <a:pt x="65" y="8"/>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 name="Freeform 979"/>
              <p:cNvSpPr/>
              <p:nvPr/>
            </p:nvSpPr>
            <p:spPr bwMode="auto">
              <a:xfrm>
                <a:off x="2848" y="1842"/>
                <a:ext cx="33" cy="55"/>
              </a:xfrm>
              <a:custGeom>
                <a:avLst/>
                <a:gdLst>
                  <a:gd name="T0" fmla="*/ 0 w 33"/>
                  <a:gd name="T1" fmla="*/ 55 h 55"/>
                  <a:gd name="T2" fmla="*/ 24 w 33"/>
                  <a:gd name="T3" fmla="*/ 55 h 55"/>
                  <a:gd name="T4" fmla="*/ 33 w 33"/>
                  <a:gd name="T5" fmla="*/ 5 h 55"/>
                  <a:gd name="T6" fmla="*/ 5 w 33"/>
                  <a:gd name="T7" fmla="*/ 0 h 55"/>
                  <a:gd name="T8" fmla="*/ 0 w 33"/>
                  <a:gd name="T9" fmla="*/ 55 h 55"/>
                </a:gdLst>
                <a:ahLst/>
                <a:cxnLst>
                  <a:cxn ang="0">
                    <a:pos x="T0" y="T1"/>
                  </a:cxn>
                  <a:cxn ang="0">
                    <a:pos x="T2" y="T3"/>
                  </a:cxn>
                  <a:cxn ang="0">
                    <a:pos x="T4" y="T5"/>
                  </a:cxn>
                  <a:cxn ang="0">
                    <a:pos x="T6" y="T7"/>
                  </a:cxn>
                  <a:cxn ang="0">
                    <a:pos x="T8" y="T9"/>
                  </a:cxn>
                </a:cxnLst>
                <a:rect l="0" t="0" r="r" b="b"/>
                <a:pathLst>
                  <a:path w="33" h="55">
                    <a:moveTo>
                      <a:pt x="0" y="55"/>
                    </a:moveTo>
                    <a:lnTo>
                      <a:pt x="24" y="55"/>
                    </a:lnTo>
                    <a:lnTo>
                      <a:pt x="33" y="5"/>
                    </a:lnTo>
                    <a:lnTo>
                      <a:pt x="5" y="0"/>
                    </a:lnTo>
                    <a:lnTo>
                      <a:pt x="0" y="55"/>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 name="Freeform 980"/>
              <p:cNvSpPr/>
              <p:nvPr/>
            </p:nvSpPr>
            <p:spPr bwMode="auto">
              <a:xfrm>
                <a:off x="2796" y="1403"/>
                <a:ext cx="64" cy="59"/>
              </a:xfrm>
              <a:custGeom>
                <a:avLst/>
                <a:gdLst>
                  <a:gd name="T0" fmla="*/ 27 w 27"/>
                  <a:gd name="T1" fmla="*/ 21 h 25"/>
                  <a:gd name="T2" fmla="*/ 9 w 27"/>
                  <a:gd name="T3" fmla="*/ 0 h 25"/>
                  <a:gd name="T4" fmla="*/ 0 w 27"/>
                  <a:gd name="T5" fmla="*/ 12 h 25"/>
                  <a:gd name="T6" fmla="*/ 12 w 27"/>
                  <a:gd name="T7" fmla="*/ 25 h 25"/>
                  <a:gd name="T8" fmla="*/ 27 w 27"/>
                  <a:gd name="T9" fmla="*/ 21 h 25"/>
                </a:gdLst>
                <a:ahLst/>
                <a:cxnLst>
                  <a:cxn ang="0">
                    <a:pos x="T0" y="T1"/>
                  </a:cxn>
                  <a:cxn ang="0">
                    <a:pos x="T2" y="T3"/>
                  </a:cxn>
                  <a:cxn ang="0">
                    <a:pos x="T4" y="T5"/>
                  </a:cxn>
                  <a:cxn ang="0">
                    <a:pos x="T6" y="T7"/>
                  </a:cxn>
                  <a:cxn ang="0">
                    <a:pos x="T8" y="T9"/>
                  </a:cxn>
                </a:cxnLst>
                <a:rect l="0" t="0" r="r" b="b"/>
                <a:pathLst>
                  <a:path w="27" h="25">
                    <a:moveTo>
                      <a:pt x="27" y="21"/>
                    </a:moveTo>
                    <a:cubicBezTo>
                      <a:pt x="19" y="12"/>
                      <a:pt x="12" y="4"/>
                      <a:pt x="9" y="0"/>
                    </a:cubicBezTo>
                    <a:cubicBezTo>
                      <a:pt x="7" y="3"/>
                      <a:pt x="4" y="7"/>
                      <a:pt x="0" y="12"/>
                    </a:cubicBezTo>
                    <a:cubicBezTo>
                      <a:pt x="4" y="16"/>
                      <a:pt x="8" y="21"/>
                      <a:pt x="12" y="25"/>
                    </a:cubicBezTo>
                    <a:cubicBezTo>
                      <a:pt x="17" y="22"/>
                      <a:pt x="23" y="20"/>
                      <a:pt x="27" y="2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981"/>
              <p:cNvSpPr/>
              <p:nvPr/>
            </p:nvSpPr>
            <p:spPr bwMode="auto">
              <a:xfrm>
                <a:off x="2865" y="2243"/>
                <a:ext cx="37" cy="40"/>
              </a:xfrm>
              <a:custGeom>
                <a:avLst/>
                <a:gdLst>
                  <a:gd name="T0" fmla="*/ 16 w 16"/>
                  <a:gd name="T1" fmla="*/ 7 h 17"/>
                  <a:gd name="T2" fmla="*/ 5 w 16"/>
                  <a:gd name="T3" fmla="*/ 0 h 17"/>
                  <a:gd name="T4" fmla="*/ 0 w 16"/>
                  <a:gd name="T5" fmla="*/ 11 h 17"/>
                  <a:gd name="T6" fmla="*/ 11 w 16"/>
                  <a:gd name="T7" fmla="*/ 17 h 17"/>
                  <a:gd name="T8" fmla="*/ 16 w 16"/>
                  <a:gd name="T9" fmla="*/ 7 h 17"/>
                </a:gdLst>
                <a:ahLst/>
                <a:cxnLst>
                  <a:cxn ang="0">
                    <a:pos x="T0" y="T1"/>
                  </a:cxn>
                  <a:cxn ang="0">
                    <a:pos x="T2" y="T3"/>
                  </a:cxn>
                  <a:cxn ang="0">
                    <a:pos x="T4" y="T5"/>
                  </a:cxn>
                  <a:cxn ang="0">
                    <a:pos x="T6" y="T7"/>
                  </a:cxn>
                  <a:cxn ang="0">
                    <a:pos x="T8" y="T9"/>
                  </a:cxn>
                </a:cxnLst>
                <a:rect l="0" t="0" r="r" b="b"/>
                <a:pathLst>
                  <a:path w="16" h="17">
                    <a:moveTo>
                      <a:pt x="16" y="7"/>
                    </a:moveTo>
                    <a:cubicBezTo>
                      <a:pt x="12" y="5"/>
                      <a:pt x="9" y="3"/>
                      <a:pt x="5" y="0"/>
                    </a:cubicBezTo>
                    <a:cubicBezTo>
                      <a:pt x="3" y="4"/>
                      <a:pt x="1" y="8"/>
                      <a:pt x="0" y="11"/>
                    </a:cubicBezTo>
                    <a:cubicBezTo>
                      <a:pt x="3" y="13"/>
                      <a:pt x="7" y="15"/>
                      <a:pt x="11" y="17"/>
                    </a:cubicBezTo>
                    <a:cubicBezTo>
                      <a:pt x="12" y="14"/>
                      <a:pt x="14" y="10"/>
                      <a:pt x="16" y="7"/>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Freeform 982"/>
              <p:cNvSpPr/>
              <p:nvPr/>
            </p:nvSpPr>
            <p:spPr bwMode="auto">
              <a:xfrm>
                <a:off x="2860" y="2516"/>
                <a:ext cx="57" cy="50"/>
              </a:xfrm>
              <a:custGeom>
                <a:avLst/>
                <a:gdLst>
                  <a:gd name="T0" fmla="*/ 24 w 24"/>
                  <a:gd name="T1" fmla="*/ 15 h 21"/>
                  <a:gd name="T2" fmla="*/ 17 w 24"/>
                  <a:gd name="T3" fmla="*/ 4 h 21"/>
                  <a:gd name="T4" fmla="*/ 0 w 24"/>
                  <a:gd name="T5" fmla="*/ 0 h 21"/>
                  <a:gd name="T6" fmla="*/ 14 w 24"/>
                  <a:gd name="T7" fmla="*/ 21 h 21"/>
                  <a:gd name="T8" fmla="*/ 24 w 24"/>
                  <a:gd name="T9" fmla="*/ 15 h 21"/>
                </a:gdLst>
                <a:ahLst/>
                <a:cxnLst>
                  <a:cxn ang="0">
                    <a:pos x="T0" y="T1"/>
                  </a:cxn>
                  <a:cxn ang="0">
                    <a:pos x="T2" y="T3"/>
                  </a:cxn>
                  <a:cxn ang="0">
                    <a:pos x="T4" y="T5"/>
                  </a:cxn>
                  <a:cxn ang="0">
                    <a:pos x="T6" y="T7"/>
                  </a:cxn>
                  <a:cxn ang="0">
                    <a:pos x="T8" y="T9"/>
                  </a:cxn>
                </a:cxnLst>
                <a:rect l="0" t="0" r="r" b="b"/>
                <a:pathLst>
                  <a:path w="24" h="21">
                    <a:moveTo>
                      <a:pt x="24" y="15"/>
                    </a:moveTo>
                    <a:cubicBezTo>
                      <a:pt x="21" y="12"/>
                      <a:pt x="19" y="8"/>
                      <a:pt x="17" y="4"/>
                    </a:cubicBezTo>
                    <a:cubicBezTo>
                      <a:pt x="11" y="3"/>
                      <a:pt x="6" y="2"/>
                      <a:pt x="0" y="0"/>
                    </a:cubicBezTo>
                    <a:cubicBezTo>
                      <a:pt x="3" y="7"/>
                      <a:pt x="8" y="15"/>
                      <a:pt x="14" y="21"/>
                    </a:cubicBezTo>
                    <a:cubicBezTo>
                      <a:pt x="17" y="19"/>
                      <a:pt x="20" y="17"/>
                      <a:pt x="24" y="15"/>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 name="Freeform 983"/>
              <p:cNvSpPr/>
              <p:nvPr/>
            </p:nvSpPr>
            <p:spPr bwMode="auto">
              <a:xfrm>
                <a:off x="2832" y="1944"/>
                <a:ext cx="30" cy="55"/>
              </a:xfrm>
              <a:custGeom>
                <a:avLst/>
                <a:gdLst>
                  <a:gd name="T0" fmla="*/ 30 w 30"/>
                  <a:gd name="T1" fmla="*/ 2 h 55"/>
                  <a:gd name="T2" fmla="*/ 7 w 30"/>
                  <a:gd name="T3" fmla="*/ 0 h 55"/>
                  <a:gd name="T4" fmla="*/ 0 w 30"/>
                  <a:gd name="T5" fmla="*/ 52 h 55"/>
                  <a:gd name="T6" fmla="*/ 23 w 30"/>
                  <a:gd name="T7" fmla="*/ 55 h 55"/>
                  <a:gd name="T8" fmla="*/ 30 w 30"/>
                  <a:gd name="T9" fmla="*/ 2 h 55"/>
                </a:gdLst>
                <a:ahLst/>
                <a:cxnLst>
                  <a:cxn ang="0">
                    <a:pos x="T0" y="T1"/>
                  </a:cxn>
                  <a:cxn ang="0">
                    <a:pos x="T2" y="T3"/>
                  </a:cxn>
                  <a:cxn ang="0">
                    <a:pos x="T4" y="T5"/>
                  </a:cxn>
                  <a:cxn ang="0">
                    <a:pos x="T6" y="T7"/>
                  </a:cxn>
                  <a:cxn ang="0">
                    <a:pos x="T8" y="T9"/>
                  </a:cxn>
                </a:cxnLst>
                <a:rect l="0" t="0" r="r" b="b"/>
                <a:pathLst>
                  <a:path w="30" h="55">
                    <a:moveTo>
                      <a:pt x="30" y="2"/>
                    </a:moveTo>
                    <a:lnTo>
                      <a:pt x="7" y="0"/>
                    </a:lnTo>
                    <a:lnTo>
                      <a:pt x="0" y="52"/>
                    </a:lnTo>
                    <a:lnTo>
                      <a:pt x="23" y="55"/>
                    </a:lnTo>
                    <a:lnTo>
                      <a:pt x="30" y="2"/>
                    </a:ln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984"/>
              <p:cNvSpPr/>
              <p:nvPr/>
            </p:nvSpPr>
            <p:spPr bwMode="auto">
              <a:xfrm>
                <a:off x="2853" y="2276"/>
                <a:ext cx="35" cy="36"/>
              </a:xfrm>
              <a:custGeom>
                <a:avLst/>
                <a:gdLst>
                  <a:gd name="T0" fmla="*/ 15 w 15"/>
                  <a:gd name="T1" fmla="*/ 5 h 15"/>
                  <a:gd name="T2" fmla="*/ 4 w 15"/>
                  <a:gd name="T3" fmla="*/ 0 h 15"/>
                  <a:gd name="T4" fmla="*/ 0 w 15"/>
                  <a:gd name="T5" fmla="*/ 12 h 15"/>
                  <a:gd name="T6" fmla="*/ 11 w 15"/>
                  <a:gd name="T7" fmla="*/ 15 h 15"/>
                  <a:gd name="T8" fmla="*/ 15 w 15"/>
                  <a:gd name="T9" fmla="*/ 5 h 15"/>
                </a:gdLst>
                <a:ahLst/>
                <a:cxnLst>
                  <a:cxn ang="0">
                    <a:pos x="T0" y="T1"/>
                  </a:cxn>
                  <a:cxn ang="0">
                    <a:pos x="T2" y="T3"/>
                  </a:cxn>
                  <a:cxn ang="0">
                    <a:pos x="T4" y="T5"/>
                  </a:cxn>
                  <a:cxn ang="0">
                    <a:pos x="T6" y="T7"/>
                  </a:cxn>
                  <a:cxn ang="0">
                    <a:pos x="T8" y="T9"/>
                  </a:cxn>
                </a:cxnLst>
                <a:rect l="0" t="0" r="r" b="b"/>
                <a:pathLst>
                  <a:path w="15" h="15">
                    <a:moveTo>
                      <a:pt x="15" y="5"/>
                    </a:moveTo>
                    <a:cubicBezTo>
                      <a:pt x="11" y="4"/>
                      <a:pt x="8" y="2"/>
                      <a:pt x="4" y="0"/>
                    </a:cubicBezTo>
                    <a:cubicBezTo>
                      <a:pt x="3" y="4"/>
                      <a:pt x="1" y="8"/>
                      <a:pt x="0" y="12"/>
                    </a:cubicBezTo>
                    <a:cubicBezTo>
                      <a:pt x="4" y="13"/>
                      <a:pt x="7" y="14"/>
                      <a:pt x="11" y="15"/>
                    </a:cubicBezTo>
                    <a:cubicBezTo>
                      <a:pt x="12" y="12"/>
                      <a:pt x="13" y="9"/>
                      <a:pt x="15" y="5"/>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985"/>
              <p:cNvSpPr/>
              <p:nvPr/>
            </p:nvSpPr>
            <p:spPr bwMode="auto">
              <a:xfrm>
                <a:off x="2848" y="2310"/>
                <a:ext cx="28" cy="33"/>
              </a:xfrm>
              <a:custGeom>
                <a:avLst/>
                <a:gdLst>
                  <a:gd name="T0" fmla="*/ 12 w 12"/>
                  <a:gd name="T1" fmla="*/ 4 h 14"/>
                  <a:gd name="T2" fmla="*/ 2 w 12"/>
                  <a:gd name="T3" fmla="*/ 0 h 14"/>
                  <a:gd name="T4" fmla="*/ 0 w 12"/>
                  <a:gd name="T5" fmla="*/ 10 h 14"/>
                  <a:gd name="T6" fmla="*/ 10 w 12"/>
                  <a:gd name="T7" fmla="*/ 14 h 14"/>
                  <a:gd name="T8" fmla="*/ 12 w 12"/>
                  <a:gd name="T9" fmla="*/ 4 h 14"/>
                </a:gdLst>
                <a:ahLst/>
                <a:cxnLst>
                  <a:cxn ang="0">
                    <a:pos x="T0" y="T1"/>
                  </a:cxn>
                  <a:cxn ang="0">
                    <a:pos x="T2" y="T3"/>
                  </a:cxn>
                  <a:cxn ang="0">
                    <a:pos x="T4" y="T5"/>
                  </a:cxn>
                  <a:cxn ang="0">
                    <a:pos x="T6" y="T7"/>
                  </a:cxn>
                  <a:cxn ang="0">
                    <a:pos x="T8" y="T9"/>
                  </a:cxn>
                </a:cxnLst>
                <a:rect l="0" t="0" r="r" b="b"/>
                <a:pathLst>
                  <a:path w="12" h="14">
                    <a:moveTo>
                      <a:pt x="12" y="4"/>
                    </a:moveTo>
                    <a:cubicBezTo>
                      <a:pt x="9" y="3"/>
                      <a:pt x="5" y="2"/>
                      <a:pt x="2" y="0"/>
                    </a:cubicBezTo>
                    <a:cubicBezTo>
                      <a:pt x="1" y="3"/>
                      <a:pt x="0" y="7"/>
                      <a:pt x="0" y="10"/>
                    </a:cubicBezTo>
                    <a:cubicBezTo>
                      <a:pt x="3" y="12"/>
                      <a:pt x="7" y="13"/>
                      <a:pt x="10" y="14"/>
                    </a:cubicBezTo>
                    <a:cubicBezTo>
                      <a:pt x="11" y="11"/>
                      <a:pt x="11" y="7"/>
                      <a:pt x="12" y="4"/>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986"/>
              <p:cNvSpPr/>
              <p:nvPr/>
            </p:nvSpPr>
            <p:spPr bwMode="auto">
              <a:xfrm>
                <a:off x="2822" y="2048"/>
                <a:ext cx="31" cy="55"/>
              </a:xfrm>
              <a:custGeom>
                <a:avLst/>
                <a:gdLst>
                  <a:gd name="T0" fmla="*/ 31 w 31"/>
                  <a:gd name="T1" fmla="*/ 3 h 55"/>
                  <a:gd name="T2" fmla="*/ 7 w 31"/>
                  <a:gd name="T3" fmla="*/ 0 h 55"/>
                  <a:gd name="T4" fmla="*/ 0 w 31"/>
                  <a:gd name="T5" fmla="*/ 53 h 55"/>
                  <a:gd name="T6" fmla="*/ 24 w 31"/>
                  <a:gd name="T7" fmla="*/ 55 h 55"/>
                  <a:gd name="T8" fmla="*/ 31 w 31"/>
                  <a:gd name="T9" fmla="*/ 3 h 55"/>
                </a:gdLst>
                <a:ahLst/>
                <a:cxnLst>
                  <a:cxn ang="0">
                    <a:pos x="T0" y="T1"/>
                  </a:cxn>
                  <a:cxn ang="0">
                    <a:pos x="T2" y="T3"/>
                  </a:cxn>
                  <a:cxn ang="0">
                    <a:pos x="T4" y="T5"/>
                  </a:cxn>
                  <a:cxn ang="0">
                    <a:pos x="T6" y="T7"/>
                  </a:cxn>
                  <a:cxn ang="0">
                    <a:pos x="T8" y="T9"/>
                  </a:cxn>
                </a:cxnLst>
                <a:rect l="0" t="0" r="r" b="b"/>
                <a:pathLst>
                  <a:path w="31" h="55">
                    <a:moveTo>
                      <a:pt x="31" y="3"/>
                    </a:moveTo>
                    <a:lnTo>
                      <a:pt x="7" y="0"/>
                    </a:lnTo>
                    <a:lnTo>
                      <a:pt x="0" y="53"/>
                    </a:lnTo>
                    <a:lnTo>
                      <a:pt x="24" y="55"/>
                    </a:lnTo>
                    <a:lnTo>
                      <a:pt x="31" y="3"/>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987"/>
              <p:cNvSpPr/>
              <p:nvPr/>
            </p:nvSpPr>
            <p:spPr bwMode="auto">
              <a:xfrm>
                <a:off x="2846" y="2340"/>
                <a:ext cx="26" cy="31"/>
              </a:xfrm>
              <a:custGeom>
                <a:avLst/>
                <a:gdLst>
                  <a:gd name="T0" fmla="*/ 11 w 11"/>
                  <a:gd name="T1" fmla="*/ 4 h 13"/>
                  <a:gd name="T2" fmla="*/ 0 w 11"/>
                  <a:gd name="T3" fmla="*/ 0 h 13"/>
                  <a:gd name="T4" fmla="*/ 0 w 11"/>
                  <a:gd name="T5" fmla="*/ 9 h 13"/>
                  <a:gd name="T6" fmla="*/ 10 w 11"/>
                  <a:gd name="T7" fmla="*/ 13 h 13"/>
                  <a:gd name="T8" fmla="*/ 11 w 11"/>
                  <a:gd name="T9" fmla="*/ 4 h 13"/>
                </a:gdLst>
                <a:ahLst/>
                <a:cxnLst>
                  <a:cxn ang="0">
                    <a:pos x="T0" y="T1"/>
                  </a:cxn>
                  <a:cxn ang="0">
                    <a:pos x="T2" y="T3"/>
                  </a:cxn>
                  <a:cxn ang="0">
                    <a:pos x="T4" y="T5"/>
                  </a:cxn>
                  <a:cxn ang="0">
                    <a:pos x="T6" y="T7"/>
                  </a:cxn>
                  <a:cxn ang="0">
                    <a:pos x="T8" y="T9"/>
                  </a:cxn>
                </a:cxnLst>
                <a:rect l="0" t="0" r="r" b="b"/>
                <a:pathLst>
                  <a:path w="11" h="13">
                    <a:moveTo>
                      <a:pt x="11" y="4"/>
                    </a:moveTo>
                    <a:cubicBezTo>
                      <a:pt x="7" y="3"/>
                      <a:pt x="4" y="1"/>
                      <a:pt x="0" y="0"/>
                    </a:cubicBezTo>
                    <a:cubicBezTo>
                      <a:pt x="0" y="3"/>
                      <a:pt x="0" y="6"/>
                      <a:pt x="0" y="9"/>
                    </a:cubicBezTo>
                    <a:cubicBezTo>
                      <a:pt x="3" y="10"/>
                      <a:pt x="6" y="12"/>
                      <a:pt x="10" y="13"/>
                    </a:cubicBezTo>
                    <a:cubicBezTo>
                      <a:pt x="10" y="10"/>
                      <a:pt x="10" y="7"/>
                      <a:pt x="11" y="4"/>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988"/>
              <p:cNvSpPr/>
              <p:nvPr/>
            </p:nvSpPr>
            <p:spPr bwMode="auto">
              <a:xfrm>
                <a:off x="2678" y="1443"/>
                <a:ext cx="146" cy="166"/>
              </a:xfrm>
              <a:custGeom>
                <a:avLst/>
                <a:gdLst>
                  <a:gd name="T0" fmla="*/ 27 w 62"/>
                  <a:gd name="T1" fmla="*/ 26 h 70"/>
                  <a:gd name="T2" fmla="*/ 62 w 62"/>
                  <a:gd name="T3" fmla="*/ 70 h 70"/>
                  <a:gd name="T4" fmla="*/ 54 w 62"/>
                  <a:gd name="T5" fmla="*/ 36 h 70"/>
                  <a:gd name="T6" fmla="*/ 21 w 62"/>
                  <a:gd name="T7" fmla="*/ 0 h 70"/>
                  <a:gd name="T8" fmla="*/ 0 w 62"/>
                  <a:gd name="T9" fmla="*/ 38 h 70"/>
                  <a:gd name="T10" fmla="*/ 15 w 62"/>
                  <a:gd name="T11" fmla="*/ 44 h 70"/>
                  <a:gd name="T12" fmla="*/ 27 w 62"/>
                  <a:gd name="T13" fmla="*/ 26 h 70"/>
                </a:gdLst>
                <a:ahLst/>
                <a:cxnLst>
                  <a:cxn ang="0">
                    <a:pos x="T0" y="T1"/>
                  </a:cxn>
                  <a:cxn ang="0">
                    <a:pos x="T2" y="T3"/>
                  </a:cxn>
                  <a:cxn ang="0">
                    <a:pos x="T4" y="T5"/>
                  </a:cxn>
                  <a:cxn ang="0">
                    <a:pos x="T6" y="T7"/>
                  </a:cxn>
                  <a:cxn ang="0">
                    <a:pos x="T8" y="T9"/>
                  </a:cxn>
                  <a:cxn ang="0">
                    <a:pos x="T10" y="T11"/>
                  </a:cxn>
                  <a:cxn ang="0">
                    <a:pos x="T12" y="T13"/>
                  </a:cxn>
                </a:cxnLst>
                <a:rect l="0" t="0" r="r" b="b"/>
                <a:pathLst>
                  <a:path w="62" h="70">
                    <a:moveTo>
                      <a:pt x="27" y="26"/>
                    </a:moveTo>
                    <a:cubicBezTo>
                      <a:pt x="29" y="30"/>
                      <a:pt x="45" y="49"/>
                      <a:pt x="62" y="70"/>
                    </a:cubicBezTo>
                    <a:cubicBezTo>
                      <a:pt x="62" y="54"/>
                      <a:pt x="56" y="47"/>
                      <a:pt x="54" y="36"/>
                    </a:cubicBezTo>
                    <a:cubicBezTo>
                      <a:pt x="39" y="20"/>
                      <a:pt x="26" y="7"/>
                      <a:pt x="21" y="0"/>
                    </a:cubicBezTo>
                    <a:cubicBezTo>
                      <a:pt x="16" y="9"/>
                      <a:pt x="9" y="22"/>
                      <a:pt x="0" y="38"/>
                    </a:cubicBezTo>
                    <a:cubicBezTo>
                      <a:pt x="5" y="39"/>
                      <a:pt x="10" y="41"/>
                      <a:pt x="15" y="44"/>
                    </a:cubicBezTo>
                    <a:cubicBezTo>
                      <a:pt x="19" y="38"/>
                      <a:pt x="23" y="32"/>
                      <a:pt x="27" y="26"/>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989"/>
              <p:cNvSpPr/>
              <p:nvPr/>
            </p:nvSpPr>
            <p:spPr bwMode="auto">
              <a:xfrm>
                <a:off x="2810" y="1614"/>
                <a:ext cx="14" cy="24"/>
              </a:xfrm>
              <a:custGeom>
                <a:avLst/>
                <a:gdLst>
                  <a:gd name="T0" fmla="*/ 6 w 6"/>
                  <a:gd name="T1" fmla="*/ 4 h 10"/>
                  <a:gd name="T2" fmla="*/ 3 w 6"/>
                  <a:gd name="T3" fmla="*/ 0 h 10"/>
                  <a:gd name="T4" fmla="*/ 0 w 6"/>
                  <a:gd name="T5" fmla="*/ 5 h 10"/>
                  <a:gd name="T6" fmla="*/ 5 w 6"/>
                  <a:gd name="T7" fmla="*/ 10 h 10"/>
                  <a:gd name="T8" fmla="*/ 6 w 6"/>
                  <a:gd name="T9" fmla="*/ 4 h 10"/>
                </a:gdLst>
                <a:ahLst/>
                <a:cxnLst>
                  <a:cxn ang="0">
                    <a:pos x="T0" y="T1"/>
                  </a:cxn>
                  <a:cxn ang="0">
                    <a:pos x="T2" y="T3"/>
                  </a:cxn>
                  <a:cxn ang="0">
                    <a:pos x="T4" y="T5"/>
                  </a:cxn>
                  <a:cxn ang="0">
                    <a:pos x="T6" y="T7"/>
                  </a:cxn>
                  <a:cxn ang="0">
                    <a:pos x="T8" y="T9"/>
                  </a:cxn>
                </a:cxnLst>
                <a:rect l="0" t="0" r="r" b="b"/>
                <a:pathLst>
                  <a:path w="6" h="10">
                    <a:moveTo>
                      <a:pt x="6" y="4"/>
                    </a:moveTo>
                    <a:cubicBezTo>
                      <a:pt x="3" y="0"/>
                      <a:pt x="3" y="0"/>
                      <a:pt x="3" y="0"/>
                    </a:cubicBezTo>
                    <a:cubicBezTo>
                      <a:pt x="0" y="5"/>
                      <a:pt x="0" y="5"/>
                      <a:pt x="0" y="5"/>
                    </a:cubicBezTo>
                    <a:cubicBezTo>
                      <a:pt x="2" y="7"/>
                      <a:pt x="4" y="8"/>
                      <a:pt x="5" y="10"/>
                    </a:cubicBezTo>
                    <a:cubicBezTo>
                      <a:pt x="6" y="8"/>
                      <a:pt x="6" y="6"/>
                      <a:pt x="6" y="4"/>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990"/>
              <p:cNvSpPr/>
              <p:nvPr/>
            </p:nvSpPr>
            <p:spPr bwMode="auto">
              <a:xfrm>
                <a:off x="2801" y="1605"/>
                <a:ext cx="14" cy="19"/>
              </a:xfrm>
              <a:custGeom>
                <a:avLst/>
                <a:gdLst>
                  <a:gd name="T0" fmla="*/ 6 w 6"/>
                  <a:gd name="T1" fmla="*/ 3 h 8"/>
                  <a:gd name="T2" fmla="*/ 3 w 6"/>
                  <a:gd name="T3" fmla="*/ 0 h 8"/>
                  <a:gd name="T4" fmla="*/ 0 w 6"/>
                  <a:gd name="T5" fmla="*/ 5 h 8"/>
                  <a:gd name="T6" fmla="*/ 3 w 6"/>
                  <a:gd name="T7" fmla="*/ 8 h 8"/>
                  <a:gd name="T8" fmla="*/ 6 w 6"/>
                  <a:gd name="T9" fmla="*/ 3 h 8"/>
                </a:gdLst>
                <a:ahLst/>
                <a:cxnLst>
                  <a:cxn ang="0">
                    <a:pos x="T0" y="T1"/>
                  </a:cxn>
                  <a:cxn ang="0">
                    <a:pos x="T2" y="T3"/>
                  </a:cxn>
                  <a:cxn ang="0">
                    <a:pos x="T4" y="T5"/>
                  </a:cxn>
                  <a:cxn ang="0">
                    <a:pos x="T6" y="T7"/>
                  </a:cxn>
                  <a:cxn ang="0">
                    <a:pos x="T8" y="T9"/>
                  </a:cxn>
                </a:cxnLst>
                <a:rect l="0" t="0" r="r" b="b"/>
                <a:pathLst>
                  <a:path w="6" h="8">
                    <a:moveTo>
                      <a:pt x="6" y="3"/>
                    </a:moveTo>
                    <a:cubicBezTo>
                      <a:pt x="3" y="0"/>
                      <a:pt x="3" y="0"/>
                      <a:pt x="3" y="0"/>
                    </a:cubicBezTo>
                    <a:cubicBezTo>
                      <a:pt x="0" y="5"/>
                      <a:pt x="0" y="5"/>
                      <a:pt x="0" y="5"/>
                    </a:cubicBezTo>
                    <a:cubicBezTo>
                      <a:pt x="1" y="6"/>
                      <a:pt x="2" y="7"/>
                      <a:pt x="3" y="8"/>
                    </a:cubicBezTo>
                    <a:lnTo>
                      <a:pt x="6" y="3"/>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991"/>
              <p:cNvSpPr/>
              <p:nvPr/>
            </p:nvSpPr>
            <p:spPr bwMode="auto">
              <a:xfrm>
                <a:off x="2628" y="1389"/>
                <a:ext cx="189" cy="142"/>
              </a:xfrm>
              <a:custGeom>
                <a:avLst/>
                <a:gdLst>
                  <a:gd name="T0" fmla="*/ 16 w 80"/>
                  <a:gd name="T1" fmla="*/ 60 h 60"/>
                  <a:gd name="T2" fmla="*/ 42 w 80"/>
                  <a:gd name="T3" fmla="*/ 14 h 60"/>
                  <a:gd name="T4" fmla="*/ 74 w 80"/>
                  <a:gd name="T5" fmla="*/ 51 h 60"/>
                  <a:gd name="T6" fmla="*/ 80 w 80"/>
                  <a:gd name="T7" fmla="*/ 35 h 60"/>
                  <a:gd name="T8" fmla="*/ 48 w 80"/>
                  <a:gd name="T9" fmla="*/ 0 h 60"/>
                  <a:gd name="T10" fmla="*/ 34 w 80"/>
                  <a:gd name="T11" fmla="*/ 0 h 60"/>
                  <a:gd name="T12" fmla="*/ 0 w 80"/>
                  <a:gd name="T13" fmla="*/ 59 h 60"/>
                  <a:gd name="T14" fmla="*/ 16 w 80"/>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0" h="60">
                    <a:moveTo>
                      <a:pt x="16" y="60"/>
                    </a:moveTo>
                    <a:cubicBezTo>
                      <a:pt x="25" y="43"/>
                      <a:pt x="35" y="26"/>
                      <a:pt x="42" y="14"/>
                    </a:cubicBezTo>
                    <a:cubicBezTo>
                      <a:pt x="43" y="18"/>
                      <a:pt x="58" y="33"/>
                      <a:pt x="74" y="51"/>
                    </a:cubicBezTo>
                    <a:cubicBezTo>
                      <a:pt x="74" y="44"/>
                      <a:pt x="76" y="39"/>
                      <a:pt x="80" y="35"/>
                    </a:cubicBezTo>
                    <a:cubicBezTo>
                      <a:pt x="67" y="21"/>
                      <a:pt x="56" y="9"/>
                      <a:pt x="48" y="0"/>
                    </a:cubicBezTo>
                    <a:cubicBezTo>
                      <a:pt x="34" y="0"/>
                      <a:pt x="34" y="0"/>
                      <a:pt x="34" y="0"/>
                    </a:cubicBezTo>
                    <a:cubicBezTo>
                      <a:pt x="25" y="15"/>
                      <a:pt x="12" y="37"/>
                      <a:pt x="0" y="59"/>
                    </a:cubicBezTo>
                    <a:cubicBezTo>
                      <a:pt x="6" y="58"/>
                      <a:pt x="11" y="59"/>
                      <a:pt x="16" y="6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992"/>
              <p:cNvSpPr/>
              <p:nvPr/>
            </p:nvSpPr>
            <p:spPr bwMode="auto">
              <a:xfrm>
                <a:off x="2789" y="1593"/>
                <a:ext cx="17" cy="21"/>
              </a:xfrm>
              <a:custGeom>
                <a:avLst/>
                <a:gdLst>
                  <a:gd name="T0" fmla="*/ 7 w 7"/>
                  <a:gd name="T1" fmla="*/ 4 h 9"/>
                  <a:gd name="T2" fmla="*/ 4 w 7"/>
                  <a:gd name="T3" fmla="*/ 0 h 9"/>
                  <a:gd name="T4" fmla="*/ 0 w 7"/>
                  <a:gd name="T5" fmla="*/ 6 h 9"/>
                  <a:gd name="T6" fmla="*/ 4 w 7"/>
                  <a:gd name="T7" fmla="*/ 9 h 9"/>
                  <a:gd name="T8" fmla="*/ 7 w 7"/>
                  <a:gd name="T9" fmla="*/ 4 h 9"/>
                </a:gdLst>
                <a:ahLst/>
                <a:cxnLst>
                  <a:cxn ang="0">
                    <a:pos x="T0" y="T1"/>
                  </a:cxn>
                  <a:cxn ang="0">
                    <a:pos x="T2" y="T3"/>
                  </a:cxn>
                  <a:cxn ang="0">
                    <a:pos x="T4" y="T5"/>
                  </a:cxn>
                  <a:cxn ang="0">
                    <a:pos x="T6" y="T7"/>
                  </a:cxn>
                  <a:cxn ang="0">
                    <a:pos x="T8" y="T9"/>
                  </a:cxn>
                </a:cxnLst>
                <a:rect l="0" t="0" r="r" b="b"/>
                <a:pathLst>
                  <a:path w="7" h="9">
                    <a:moveTo>
                      <a:pt x="7" y="4"/>
                    </a:moveTo>
                    <a:cubicBezTo>
                      <a:pt x="4" y="0"/>
                      <a:pt x="4" y="0"/>
                      <a:pt x="4" y="0"/>
                    </a:cubicBezTo>
                    <a:cubicBezTo>
                      <a:pt x="0" y="6"/>
                      <a:pt x="0" y="6"/>
                      <a:pt x="0" y="6"/>
                    </a:cubicBezTo>
                    <a:cubicBezTo>
                      <a:pt x="2" y="7"/>
                      <a:pt x="3" y="8"/>
                      <a:pt x="4" y="9"/>
                    </a:cubicBezTo>
                    <a:lnTo>
                      <a:pt x="7" y="4"/>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 name="Freeform 993"/>
              <p:cNvSpPr/>
              <p:nvPr/>
            </p:nvSpPr>
            <p:spPr bwMode="auto">
              <a:xfrm>
                <a:off x="2779" y="1581"/>
                <a:ext cx="17" cy="24"/>
              </a:xfrm>
              <a:custGeom>
                <a:avLst/>
                <a:gdLst>
                  <a:gd name="T0" fmla="*/ 7 w 7"/>
                  <a:gd name="T1" fmla="*/ 4 h 10"/>
                  <a:gd name="T2" fmla="*/ 4 w 7"/>
                  <a:gd name="T3" fmla="*/ 0 h 10"/>
                  <a:gd name="T4" fmla="*/ 0 w 7"/>
                  <a:gd name="T5" fmla="*/ 7 h 10"/>
                  <a:gd name="T6" fmla="*/ 3 w 7"/>
                  <a:gd name="T7" fmla="*/ 10 h 10"/>
                  <a:gd name="T8" fmla="*/ 7 w 7"/>
                  <a:gd name="T9" fmla="*/ 4 h 10"/>
                </a:gdLst>
                <a:ahLst/>
                <a:cxnLst>
                  <a:cxn ang="0">
                    <a:pos x="T0" y="T1"/>
                  </a:cxn>
                  <a:cxn ang="0">
                    <a:pos x="T2" y="T3"/>
                  </a:cxn>
                  <a:cxn ang="0">
                    <a:pos x="T4" y="T5"/>
                  </a:cxn>
                  <a:cxn ang="0">
                    <a:pos x="T6" y="T7"/>
                  </a:cxn>
                  <a:cxn ang="0">
                    <a:pos x="T8" y="T9"/>
                  </a:cxn>
                </a:cxnLst>
                <a:rect l="0" t="0" r="r" b="b"/>
                <a:pathLst>
                  <a:path w="7" h="10">
                    <a:moveTo>
                      <a:pt x="7" y="4"/>
                    </a:moveTo>
                    <a:cubicBezTo>
                      <a:pt x="4" y="0"/>
                      <a:pt x="4" y="0"/>
                      <a:pt x="4" y="0"/>
                    </a:cubicBezTo>
                    <a:cubicBezTo>
                      <a:pt x="0" y="7"/>
                      <a:pt x="0" y="7"/>
                      <a:pt x="0" y="7"/>
                    </a:cubicBezTo>
                    <a:cubicBezTo>
                      <a:pt x="1" y="8"/>
                      <a:pt x="2" y="9"/>
                      <a:pt x="3" y="10"/>
                    </a:cubicBezTo>
                    <a:lnTo>
                      <a:pt x="7" y="4"/>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994"/>
              <p:cNvSpPr/>
              <p:nvPr/>
            </p:nvSpPr>
            <p:spPr bwMode="auto">
              <a:xfrm>
                <a:off x="2813" y="2291"/>
                <a:ext cx="26" cy="64"/>
              </a:xfrm>
              <a:custGeom>
                <a:avLst/>
                <a:gdLst>
                  <a:gd name="T0" fmla="*/ 3 w 11"/>
                  <a:gd name="T1" fmla="*/ 24 h 27"/>
                  <a:gd name="T2" fmla="*/ 8 w 11"/>
                  <a:gd name="T3" fmla="*/ 27 h 27"/>
                  <a:gd name="T4" fmla="*/ 11 w 11"/>
                  <a:gd name="T5" fmla="*/ 6 h 27"/>
                  <a:gd name="T6" fmla="*/ 0 w 11"/>
                  <a:gd name="T7" fmla="*/ 0 h 27"/>
                  <a:gd name="T8" fmla="*/ 3 w 11"/>
                  <a:gd name="T9" fmla="*/ 24 h 27"/>
                </a:gdLst>
                <a:ahLst/>
                <a:cxnLst>
                  <a:cxn ang="0">
                    <a:pos x="T0" y="T1"/>
                  </a:cxn>
                  <a:cxn ang="0">
                    <a:pos x="T2" y="T3"/>
                  </a:cxn>
                  <a:cxn ang="0">
                    <a:pos x="T4" y="T5"/>
                  </a:cxn>
                  <a:cxn ang="0">
                    <a:pos x="T6" y="T7"/>
                  </a:cxn>
                  <a:cxn ang="0">
                    <a:pos x="T8" y="T9"/>
                  </a:cxn>
                </a:cxnLst>
                <a:rect l="0" t="0" r="r" b="b"/>
                <a:pathLst>
                  <a:path w="11" h="27">
                    <a:moveTo>
                      <a:pt x="3" y="24"/>
                    </a:moveTo>
                    <a:cubicBezTo>
                      <a:pt x="5" y="25"/>
                      <a:pt x="6" y="26"/>
                      <a:pt x="8" y="27"/>
                    </a:cubicBezTo>
                    <a:cubicBezTo>
                      <a:pt x="8" y="20"/>
                      <a:pt x="9" y="13"/>
                      <a:pt x="11" y="6"/>
                    </a:cubicBezTo>
                    <a:cubicBezTo>
                      <a:pt x="7" y="4"/>
                      <a:pt x="3" y="2"/>
                      <a:pt x="0" y="0"/>
                    </a:cubicBezTo>
                    <a:cubicBezTo>
                      <a:pt x="1" y="9"/>
                      <a:pt x="2" y="18"/>
                      <a:pt x="3" y="24"/>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Freeform 995"/>
              <p:cNvSpPr/>
              <p:nvPr/>
            </p:nvSpPr>
            <p:spPr bwMode="auto">
              <a:xfrm>
                <a:off x="2768" y="1569"/>
                <a:ext cx="19" cy="26"/>
              </a:xfrm>
              <a:custGeom>
                <a:avLst/>
                <a:gdLst>
                  <a:gd name="T0" fmla="*/ 8 w 8"/>
                  <a:gd name="T1" fmla="*/ 4 h 11"/>
                  <a:gd name="T2" fmla="*/ 5 w 8"/>
                  <a:gd name="T3" fmla="*/ 0 h 11"/>
                  <a:gd name="T4" fmla="*/ 0 w 8"/>
                  <a:gd name="T5" fmla="*/ 8 h 11"/>
                  <a:gd name="T6" fmla="*/ 4 w 8"/>
                  <a:gd name="T7" fmla="*/ 11 h 11"/>
                  <a:gd name="T8" fmla="*/ 8 w 8"/>
                  <a:gd name="T9" fmla="*/ 4 h 11"/>
                </a:gdLst>
                <a:ahLst/>
                <a:cxnLst>
                  <a:cxn ang="0">
                    <a:pos x="T0" y="T1"/>
                  </a:cxn>
                  <a:cxn ang="0">
                    <a:pos x="T2" y="T3"/>
                  </a:cxn>
                  <a:cxn ang="0">
                    <a:pos x="T4" y="T5"/>
                  </a:cxn>
                  <a:cxn ang="0">
                    <a:pos x="T6" y="T7"/>
                  </a:cxn>
                  <a:cxn ang="0">
                    <a:pos x="T8" y="T9"/>
                  </a:cxn>
                </a:cxnLst>
                <a:rect l="0" t="0" r="r" b="b"/>
                <a:pathLst>
                  <a:path w="8" h="11">
                    <a:moveTo>
                      <a:pt x="8" y="4"/>
                    </a:moveTo>
                    <a:cubicBezTo>
                      <a:pt x="5" y="0"/>
                      <a:pt x="5" y="0"/>
                      <a:pt x="5" y="0"/>
                    </a:cubicBezTo>
                    <a:cubicBezTo>
                      <a:pt x="0" y="8"/>
                      <a:pt x="0" y="8"/>
                      <a:pt x="0" y="8"/>
                    </a:cubicBezTo>
                    <a:cubicBezTo>
                      <a:pt x="1" y="9"/>
                      <a:pt x="3" y="10"/>
                      <a:pt x="4" y="11"/>
                    </a:cubicBezTo>
                    <a:lnTo>
                      <a:pt x="8" y="4"/>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996"/>
              <p:cNvSpPr/>
              <p:nvPr/>
            </p:nvSpPr>
            <p:spPr bwMode="auto">
              <a:xfrm>
                <a:off x="2777" y="2476"/>
                <a:ext cx="73" cy="206"/>
              </a:xfrm>
              <a:custGeom>
                <a:avLst/>
                <a:gdLst>
                  <a:gd name="T0" fmla="*/ 22 w 31"/>
                  <a:gd name="T1" fmla="*/ 12 h 87"/>
                  <a:gd name="T2" fmla="*/ 0 w 31"/>
                  <a:gd name="T3" fmla="*/ 0 h 87"/>
                  <a:gd name="T4" fmla="*/ 15 w 31"/>
                  <a:gd name="T5" fmla="*/ 87 h 87"/>
                  <a:gd name="T6" fmla="*/ 31 w 31"/>
                  <a:gd name="T7" fmla="*/ 55 h 87"/>
                  <a:gd name="T8" fmla="*/ 22 w 31"/>
                  <a:gd name="T9" fmla="*/ 12 h 87"/>
                </a:gdLst>
                <a:ahLst/>
                <a:cxnLst>
                  <a:cxn ang="0">
                    <a:pos x="T0" y="T1"/>
                  </a:cxn>
                  <a:cxn ang="0">
                    <a:pos x="T2" y="T3"/>
                  </a:cxn>
                  <a:cxn ang="0">
                    <a:pos x="T4" y="T5"/>
                  </a:cxn>
                  <a:cxn ang="0">
                    <a:pos x="T6" y="T7"/>
                  </a:cxn>
                  <a:cxn ang="0">
                    <a:pos x="T8" y="T9"/>
                  </a:cxn>
                </a:cxnLst>
                <a:rect l="0" t="0" r="r" b="b"/>
                <a:pathLst>
                  <a:path w="31" h="87">
                    <a:moveTo>
                      <a:pt x="22" y="12"/>
                    </a:moveTo>
                    <a:cubicBezTo>
                      <a:pt x="14" y="9"/>
                      <a:pt x="7" y="5"/>
                      <a:pt x="0" y="0"/>
                    </a:cubicBezTo>
                    <a:cubicBezTo>
                      <a:pt x="6" y="31"/>
                      <a:pt x="11" y="62"/>
                      <a:pt x="15" y="87"/>
                    </a:cubicBezTo>
                    <a:cubicBezTo>
                      <a:pt x="18" y="73"/>
                      <a:pt x="27" y="59"/>
                      <a:pt x="31" y="55"/>
                    </a:cubicBezTo>
                    <a:cubicBezTo>
                      <a:pt x="28" y="43"/>
                      <a:pt x="25" y="29"/>
                      <a:pt x="22" y="12"/>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997"/>
              <p:cNvSpPr/>
              <p:nvPr/>
            </p:nvSpPr>
            <p:spPr bwMode="auto">
              <a:xfrm>
                <a:off x="2756" y="1557"/>
                <a:ext cx="21" cy="29"/>
              </a:xfrm>
              <a:custGeom>
                <a:avLst/>
                <a:gdLst>
                  <a:gd name="T0" fmla="*/ 9 w 9"/>
                  <a:gd name="T1" fmla="*/ 4 h 12"/>
                  <a:gd name="T2" fmla="*/ 6 w 9"/>
                  <a:gd name="T3" fmla="*/ 0 h 12"/>
                  <a:gd name="T4" fmla="*/ 0 w 9"/>
                  <a:gd name="T5" fmla="*/ 9 h 12"/>
                  <a:gd name="T6" fmla="*/ 4 w 9"/>
                  <a:gd name="T7" fmla="*/ 12 h 12"/>
                  <a:gd name="T8" fmla="*/ 9 w 9"/>
                  <a:gd name="T9" fmla="*/ 4 h 12"/>
                </a:gdLst>
                <a:ahLst/>
                <a:cxnLst>
                  <a:cxn ang="0">
                    <a:pos x="T0" y="T1"/>
                  </a:cxn>
                  <a:cxn ang="0">
                    <a:pos x="T2" y="T3"/>
                  </a:cxn>
                  <a:cxn ang="0">
                    <a:pos x="T4" y="T5"/>
                  </a:cxn>
                  <a:cxn ang="0">
                    <a:pos x="T6" y="T7"/>
                  </a:cxn>
                  <a:cxn ang="0">
                    <a:pos x="T8" y="T9"/>
                  </a:cxn>
                </a:cxnLst>
                <a:rect l="0" t="0" r="r" b="b"/>
                <a:pathLst>
                  <a:path w="9" h="12">
                    <a:moveTo>
                      <a:pt x="9" y="4"/>
                    </a:moveTo>
                    <a:cubicBezTo>
                      <a:pt x="6" y="0"/>
                      <a:pt x="6" y="0"/>
                      <a:pt x="6" y="0"/>
                    </a:cubicBezTo>
                    <a:cubicBezTo>
                      <a:pt x="0" y="9"/>
                      <a:pt x="0" y="9"/>
                      <a:pt x="0" y="9"/>
                    </a:cubicBezTo>
                    <a:cubicBezTo>
                      <a:pt x="1" y="10"/>
                      <a:pt x="3" y="11"/>
                      <a:pt x="4" y="12"/>
                    </a:cubicBezTo>
                    <a:lnTo>
                      <a:pt x="9" y="4"/>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 name="Freeform 998"/>
              <p:cNvSpPr/>
              <p:nvPr/>
            </p:nvSpPr>
            <p:spPr bwMode="auto">
              <a:xfrm>
                <a:off x="2756" y="1832"/>
                <a:ext cx="35" cy="57"/>
              </a:xfrm>
              <a:custGeom>
                <a:avLst/>
                <a:gdLst>
                  <a:gd name="T0" fmla="*/ 35 w 35"/>
                  <a:gd name="T1" fmla="*/ 5 h 57"/>
                  <a:gd name="T2" fmla="*/ 5 w 35"/>
                  <a:gd name="T3" fmla="*/ 0 h 57"/>
                  <a:gd name="T4" fmla="*/ 0 w 35"/>
                  <a:gd name="T5" fmla="*/ 53 h 57"/>
                  <a:gd name="T6" fmla="*/ 26 w 35"/>
                  <a:gd name="T7" fmla="*/ 57 h 57"/>
                  <a:gd name="T8" fmla="*/ 35 w 35"/>
                  <a:gd name="T9" fmla="*/ 5 h 57"/>
                </a:gdLst>
                <a:ahLst/>
                <a:cxnLst>
                  <a:cxn ang="0">
                    <a:pos x="T0" y="T1"/>
                  </a:cxn>
                  <a:cxn ang="0">
                    <a:pos x="T2" y="T3"/>
                  </a:cxn>
                  <a:cxn ang="0">
                    <a:pos x="T4" y="T5"/>
                  </a:cxn>
                  <a:cxn ang="0">
                    <a:pos x="T6" y="T7"/>
                  </a:cxn>
                  <a:cxn ang="0">
                    <a:pos x="T8" y="T9"/>
                  </a:cxn>
                </a:cxnLst>
                <a:rect l="0" t="0" r="r" b="b"/>
                <a:pathLst>
                  <a:path w="35" h="57">
                    <a:moveTo>
                      <a:pt x="35" y="5"/>
                    </a:moveTo>
                    <a:lnTo>
                      <a:pt x="5" y="0"/>
                    </a:lnTo>
                    <a:lnTo>
                      <a:pt x="0" y="53"/>
                    </a:lnTo>
                    <a:lnTo>
                      <a:pt x="26" y="57"/>
                    </a:lnTo>
                    <a:lnTo>
                      <a:pt x="35" y="5"/>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 name="Freeform 999"/>
              <p:cNvSpPr/>
              <p:nvPr/>
            </p:nvSpPr>
            <p:spPr bwMode="auto">
              <a:xfrm>
                <a:off x="2744" y="1548"/>
                <a:ext cx="24" cy="28"/>
              </a:xfrm>
              <a:custGeom>
                <a:avLst/>
                <a:gdLst>
                  <a:gd name="T0" fmla="*/ 10 w 10"/>
                  <a:gd name="T1" fmla="*/ 3 h 12"/>
                  <a:gd name="T2" fmla="*/ 7 w 10"/>
                  <a:gd name="T3" fmla="*/ 0 h 12"/>
                  <a:gd name="T4" fmla="*/ 0 w 10"/>
                  <a:gd name="T5" fmla="*/ 9 h 12"/>
                  <a:gd name="T6" fmla="*/ 4 w 10"/>
                  <a:gd name="T7" fmla="*/ 12 h 12"/>
                  <a:gd name="T8" fmla="*/ 10 w 10"/>
                  <a:gd name="T9" fmla="*/ 3 h 12"/>
                </a:gdLst>
                <a:ahLst/>
                <a:cxnLst>
                  <a:cxn ang="0">
                    <a:pos x="T0" y="T1"/>
                  </a:cxn>
                  <a:cxn ang="0">
                    <a:pos x="T2" y="T3"/>
                  </a:cxn>
                  <a:cxn ang="0">
                    <a:pos x="T4" y="T5"/>
                  </a:cxn>
                  <a:cxn ang="0">
                    <a:pos x="T6" y="T7"/>
                  </a:cxn>
                  <a:cxn ang="0">
                    <a:pos x="T8" y="T9"/>
                  </a:cxn>
                </a:cxnLst>
                <a:rect l="0" t="0" r="r" b="b"/>
                <a:pathLst>
                  <a:path w="10" h="12">
                    <a:moveTo>
                      <a:pt x="10" y="3"/>
                    </a:moveTo>
                    <a:cubicBezTo>
                      <a:pt x="7" y="0"/>
                      <a:pt x="7" y="0"/>
                      <a:pt x="7" y="0"/>
                    </a:cubicBezTo>
                    <a:cubicBezTo>
                      <a:pt x="0" y="9"/>
                      <a:pt x="0" y="9"/>
                      <a:pt x="0" y="9"/>
                    </a:cubicBezTo>
                    <a:cubicBezTo>
                      <a:pt x="2" y="10"/>
                      <a:pt x="3" y="11"/>
                      <a:pt x="4" y="12"/>
                    </a:cubicBezTo>
                    <a:lnTo>
                      <a:pt x="10" y="3"/>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 name="Freeform 1000"/>
              <p:cNvSpPr/>
              <p:nvPr/>
            </p:nvSpPr>
            <p:spPr bwMode="auto">
              <a:xfrm>
                <a:off x="2668" y="2803"/>
                <a:ext cx="173" cy="109"/>
              </a:xfrm>
              <a:custGeom>
                <a:avLst/>
                <a:gdLst>
                  <a:gd name="T0" fmla="*/ 0 w 73"/>
                  <a:gd name="T1" fmla="*/ 27 h 46"/>
                  <a:gd name="T2" fmla="*/ 9 w 73"/>
                  <a:gd name="T3" fmla="*/ 36 h 46"/>
                  <a:gd name="T4" fmla="*/ 70 w 73"/>
                  <a:gd name="T5" fmla="*/ 46 h 46"/>
                  <a:gd name="T6" fmla="*/ 73 w 73"/>
                  <a:gd name="T7" fmla="*/ 43 h 46"/>
                  <a:gd name="T8" fmla="*/ 0 w 73"/>
                  <a:gd name="T9" fmla="*/ 27 h 46"/>
                </a:gdLst>
                <a:ahLst/>
                <a:cxnLst>
                  <a:cxn ang="0">
                    <a:pos x="T0" y="T1"/>
                  </a:cxn>
                  <a:cxn ang="0">
                    <a:pos x="T2" y="T3"/>
                  </a:cxn>
                  <a:cxn ang="0">
                    <a:pos x="T4" y="T5"/>
                  </a:cxn>
                  <a:cxn ang="0">
                    <a:pos x="T6" y="T7"/>
                  </a:cxn>
                  <a:cxn ang="0">
                    <a:pos x="T8" y="T9"/>
                  </a:cxn>
                </a:cxnLst>
                <a:rect l="0" t="0" r="r" b="b"/>
                <a:pathLst>
                  <a:path w="73" h="46">
                    <a:moveTo>
                      <a:pt x="0" y="27"/>
                    </a:moveTo>
                    <a:cubicBezTo>
                      <a:pt x="3" y="30"/>
                      <a:pt x="6" y="33"/>
                      <a:pt x="9" y="36"/>
                    </a:cubicBezTo>
                    <a:cubicBezTo>
                      <a:pt x="24" y="19"/>
                      <a:pt x="54" y="21"/>
                      <a:pt x="70" y="46"/>
                    </a:cubicBezTo>
                    <a:cubicBezTo>
                      <a:pt x="73" y="43"/>
                      <a:pt x="73" y="43"/>
                      <a:pt x="73" y="43"/>
                    </a:cubicBezTo>
                    <a:cubicBezTo>
                      <a:pt x="63" y="0"/>
                      <a:pt x="16" y="2"/>
                      <a:pt x="0" y="27"/>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 name="Freeform 1001"/>
              <p:cNvSpPr/>
              <p:nvPr/>
            </p:nvSpPr>
            <p:spPr bwMode="auto">
              <a:xfrm>
                <a:off x="2735" y="1536"/>
                <a:ext cx="23" cy="31"/>
              </a:xfrm>
              <a:custGeom>
                <a:avLst/>
                <a:gdLst>
                  <a:gd name="T0" fmla="*/ 10 w 10"/>
                  <a:gd name="T1" fmla="*/ 3 h 13"/>
                  <a:gd name="T2" fmla="*/ 7 w 10"/>
                  <a:gd name="T3" fmla="*/ 0 h 13"/>
                  <a:gd name="T4" fmla="*/ 0 w 10"/>
                  <a:gd name="T5" fmla="*/ 11 h 13"/>
                  <a:gd name="T6" fmla="*/ 3 w 10"/>
                  <a:gd name="T7" fmla="*/ 13 h 13"/>
                  <a:gd name="T8" fmla="*/ 10 w 10"/>
                  <a:gd name="T9" fmla="*/ 3 h 13"/>
                </a:gdLst>
                <a:ahLst/>
                <a:cxnLst>
                  <a:cxn ang="0">
                    <a:pos x="T0" y="T1"/>
                  </a:cxn>
                  <a:cxn ang="0">
                    <a:pos x="T2" y="T3"/>
                  </a:cxn>
                  <a:cxn ang="0">
                    <a:pos x="T4" y="T5"/>
                  </a:cxn>
                  <a:cxn ang="0">
                    <a:pos x="T6" y="T7"/>
                  </a:cxn>
                  <a:cxn ang="0">
                    <a:pos x="T8" y="T9"/>
                  </a:cxn>
                </a:cxnLst>
                <a:rect l="0" t="0" r="r" b="b"/>
                <a:pathLst>
                  <a:path w="10" h="13">
                    <a:moveTo>
                      <a:pt x="10" y="3"/>
                    </a:moveTo>
                    <a:cubicBezTo>
                      <a:pt x="9" y="2"/>
                      <a:pt x="8" y="1"/>
                      <a:pt x="7" y="0"/>
                    </a:cubicBezTo>
                    <a:cubicBezTo>
                      <a:pt x="0" y="11"/>
                      <a:pt x="0" y="11"/>
                      <a:pt x="0" y="11"/>
                    </a:cubicBezTo>
                    <a:cubicBezTo>
                      <a:pt x="1" y="11"/>
                      <a:pt x="2" y="12"/>
                      <a:pt x="3" y="13"/>
                    </a:cubicBezTo>
                    <a:lnTo>
                      <a:pt x="10" y="3"/>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 name="Freeform 1002"/>
              <p:cNvSpPr/>
              <p:nvPr/>
            </p:nvSpPr>
            <p:spPr bwMode="auto">
              <a:xfrm>
                <a:off x="2742" y="1934"/>
                <a:ext cx="33" cy="53"/>
              </a:xfrm>
              <a:custGeom>
                <a:avLst/>
                <a:gdLst>
                  <a:gd name="T0" fmla="*/ 33 w 33"/>
                  <a:gd name="T1" fmla="*/ 3 h 53"/>
                  <a:gd name="T2" fmla="*/ 4 w 33"/>
                  <a:gd name="T3" fmla="*/ 0 h 53"/>
                  <a:gd name="T4" fmla="*/ 0 w 33"/>
                  <a:gd name="T5" fmla="*/ 46 h 53"/>
                  <a:gd name="T6" fmla="*/ 21 w 33"/>
                  <a:gd name="T7" fmla="*/ 53 h 53"/>
                  <a:gd name="T8" fmla="*/ 33 w 33"/>
                  <a:gd name="T9" fmla="*/ 3 h 53"/>
                </a:gdLst>
                <a:ahLst/>
                <a:cxnLst>
                  <a:cxn ang="0">
                    <a:pos x="T0" y="T1"/>
                  </a:cxn>
                  <a:cxn ang="0">
                    <a:pos x="T2" y="T3"/>
                  </a:cxn>
                  <a:cxn ang="0">
                    <a:pos x="T4" y="T5"/>
                  </a:cxn>
                  <a:cxn ang="0">
                    <a:pos x="T6" y="T7"/>
                  </a:cxn>
                  <a:cxn ang="0">
                    <a:pos x="T8" y="T9"/>
                  </a:cxn>
                </a:cxnLst>
                <a:rect l="0" t="0" r="r" b="b"/>
                <a:pathLst>
                  <a:path w="33" h="53">
                    <a:moveTo>
                      <a:pt x="33" y="3"/>
                    </a:moveTo>
                    <a:lnTo>
                      <a:pt x="4" y="0"/>
                    </a:lnTo>
                    <a:lnTo>
                      <a:pt x="0" y="46"/>
                    </a:lnTo>
                    <a:lnTo>
                      <a:pt x="21" y="53"/>
                    </a:lnTo>
                    <a:lnTo>
                      <a:pt x="33" y="3"/>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Freeform 1003"/>
              <p:cNvSpPr/>
              <p:nvPr/>
            </p:nvSpPr>
            <p:spPr bwMode="auto">
              <a:xfrm>
                <a:off x="2725" y="1524"/>
                <a:ext cx="24" cy="35"/>
              </a:xfrm>
              <a:custGeom>
                <a:avLst/>
                <a:gdLst>
                  <a:gd name="T0" fmla="*/ 0 w 10"/>
                  <a:gd name="T1" fmla="*/ 13 h 15"/>
                  <a:gd name="T2" fmla="*/ 3 w 10"/>
                  <a:gd name="T3" fmla="*/ 15 h 15"/>
                  <a:gd name="T4" fmla="*/ 10 w 10"/>
                  <a:gd name="T5" fmla="*/ 4 h 15"/>
                  <a:gd name="T6" fmla="*/ 7 w 10"/>
                  <a:gd name="T7" fmla="*/ 0 h 15"/>
                  <a:gd name="T8" fmla="*/ 0 w 10"/>
                  <a:gd name="T9" fmla="*/ 13 h 15"/>
                </a:gdLst>
                <a:ahLst/>
                <a:cxnLst>
                  <a:cxn ang="0">
                    <a:pos x="T0" y="T1"/>
                  </a:cxn>
                  <a:cxn ang="0">
                    <a:pos x="T2" y="T3"/>
                  </a:cxn>
                  <a:cxn ang="0">
                    <a:pos x="T4" y="T5"/>
                  </a:cxn>
                  <a:cxn ang="0">
                    <a:pos x="T6" y="T7"/>
                  </a:cxn>
                  <a:cxn ang="0">
                    <a:pos x="T8" y="T9"/>
                  </a:cxn>
                </a:cxnLst>
                <a:rect l="0" t="0" r="r" b="b"/>
                <a:pathLst>
                  <a:path w="10" h="15">
                    <a:moveTo>
                      <a:pt x="0" y="13"/>
                    </a:moveTo>
                    <a:cubicBezTo>
                      <a:pt x="1" y="13"/>
                      <a:pt x="2" y="14"/>
                      <a:pt x="3" y="15"/>
                    </a:cubicBezTo>
                    <a:cubicBezTo>
                      <a:pt x="10" y="4"/>
                      <a:pt x="10" y="4"/>
                      <a:pt x="10" y="4"/>
                    </a:cubicBezTo>
                    <a:cubicBezTo>
                      <a:pt x="9" y="3"/>
                      <a:pt x="8" y="1"/>
                      <a:pt x="7" y="0"/>
                    </a:cubicBezTo>
                    <a:cubicBezTo>
                      <a:pt x="5" y="4"/>
                      <a:pt x="2" y="8"/>
                      <a:pt x="0" y="13"/>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1004"/>
              <p:cNvSpPr/>
              <p:nvPr/>
            </p:nvSpPr>
            <p:spPr bwMode="auto">
              <a:xfrm>
                <a:off x="2671" y="2127"/>
                <a:ext cx="132" cy="211"/>
              </a:xfrm>
              <a:custGeom>
                <a:avLst/>
                <a:gdLst>
                  <a:gd name="T0" fmla="*/ 28 w 56"/>
                  <a:gd name="T1" fmla="*/ 46 h 89"/>
                  <a:gd name="T2" fmla="*/ 33 w 56"/>
                  <a:gd name="T3" fmla="*/ 73 h 89"/>
                  <a:gd name="T4" fmla="*/ 56 w 56"/>
                  <a:gd name="T5" fmla="*/ 89 h 89"/>
                  <a:gd name="T6" fmla="*/ 43 w 56"/>
                  <a:gd name="T7" fmla="*/ 0 h 89"/>
                  <a:gd name="T8" fmla="*/ 0 w 56"/>
                  <a:gd name="T9" fmla="*/ 51 h 89"/>
                  <a:gd name="T10" fmla="*/ 14 w 56"/>
                  <a:gd name="T11" fmla="*/ 61 h 89"/>
                  <a:gd name="T12" fmla="*/ 28 w 56"/>
                  <a:gd name="T13" fmla="*/ 46 h 89"/>
                </a:gdLst>
                <a:ahLst/>
                <a:cxnLst>
                  <a:cxn ang="0">
                    <a:pos x="T0" y="T1"/>
                  </a:cxn>
                  <a:cxn ang="0">
                    <a:pos x="T2" y="T3"/>
                  </a:cxn>
                  <a:cxn ang="0">
                    <a:pos x="T4" y="T5"/>
                  </a:cxn>
                  <a:cxn ang="0">
                    <a:pos x="T6" y="T7"/>
                  </a:cxn>
                  <a:cxn ang="0">
                    <a:pos x="T8" y="T9"/>
                  </a:cxn>
                  <a:cxn ang="0">
                    <a:pos x="T10" y="T11"/>
                  </a:cxn>
                  <a:cxn ang="0">
                    <a:pos x="T12" y="T13"/>
                  </a:cxn>
                </a:cxnLst>
                <a:rect l="0" t="0" r="r" b="b"/>
                <a:pathLst>
                  <a:path w="56" h="89">
                    <a:moveTo>
                      <a:pt x="28" y="46"/>
                    </a:moveTo>
                    <a:cubicBezTo>
                      <a:pt x="30" y="54"/>
                      <a:pt x="31" y="63"/>
                      <a:pt x="33" y="73"/>
                    </a:cubicBezTo>
                    <a:cubicBezTo>
                      <a:pt x="39" y="79"/>
                      <a:pt x="47" y="84"/>
                      <a:pt x="56" y="89"/>
                    </a:cubicBezTo>
                    <a:cubicBezTo>
                      <a:pt x="53" y="70"/>
                      <a:pt x="45" y="15"/>
                      <a:pt x="43" y="0"/>
                    </a:cubicBezTo>
                    <a:cubicBezTo>
                      <a:pt x="38" y="6"/>
                      <a:pt x="5" y="45"/>
                      <a:pt x="0" y="51"/>
                    </a:cubicBezTo>
                    <a:cubicBezTo>
                      <a:pt x="4" y="54"/>
                      <a:pt x="10" y="58"/>
                      <a:pt x="14" y="61"/>
                    </a:cubicBezTo>
                    <a:cubicBezTo>
                      <a:pt x="20" y="55"/>
                      <a:pt x="25" y="50"/>
                      <a:pt x="28" y="46"/>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1005"/>
              <p:cNvSpPr/>
              <p:nvPr/>
            </p:nvSpPr>
            <p:spPr bwMode="auto">
              <a:xfrm>
                <a:off x="2699" y="2865"/>
                <a:ext cx="128" cy="66"/>
              </a:xfrm>
              <a:custGeom>
                <a:avLst/>
                <a:gdLst>
                  <a:gd name="T0" fmla="*/ 0 w 54"/>
                  <a:gd name="T1" fmla="*/ 15 h 28"/>
                  <a:gd name="T2" fmla="*/ 7 w 54"/>
                  <a:gd name="T3" fmla="*/ 28 h 28"/>
                  <a:gd name="T4" fmla="*/ 36 w 54"/>
                  <a:gd name="T5" fmla="*/ 28 h 28"/>
                  <a:gd name="T6" fmla="*/ 48 w 54"/>
                  <a:gd name="T7" fmla="*/ 28 h 28"/>
                  <a:gd name="T8" fmla="*/ 54 w 54"/>
                  <a:gd name="T9" fmla="*/ 23 h 28"/>
                  <a:gd name="T10" fmla="*/ 0 w 54"/>
                  <a:gd name="T11" fmla="*/ 15 h 28"/>
                </a:gdLst>
                <a:ahLst/>
                <a:cxnLst>
                  <a:cxn ang="0">
                    <a:pos x="T0" y="T1"/>
                  </a:cxn>
                  <a:cxn ang="0">
                    <a:pos x="T2" y="T3"/>
                  </a:cxn>
                  <a:cxn ang="0">
                    <a:pos x="T4" y="T5"/>
                  </a:cxn>
                  <a:cxn ang="0">
                    <a:pos x="T6" y="T7"/>
                  </a:cxn>
                  <a:cxn ang="0">
                    <a:pos x="T8" y="T9"/>
                  </a:cxn>
                  <a:cxn ang="0">
                    <a:pos x="T10" y="T11"/>
                  </a:cxn>
                </a:cxnLst>
                <a:rect l="0" t="0" r="r" b="b"/>
                <a:pathLst>
                  <a:path w="54" h="28">
                    <a:moveTo>
                      <a:pt x="0" y="15"/>
                    </a:moveTo>
                    <a:cubicBezTo>
                      <a:pt x="3" y="20"/>
                      <a:pt x="5" y="24"/>
                      <a:pt x="7" y="28"/>
                    </a:cubicBezTo>
                    <a:cubicBezTo>
                      <a:pt x="18" y="22"/>
                      <a:pt x="28" y="22"/>
                      <a:pt x="36" y="28"/>
                    </a:cubicBezTo>
                    <a:cubicBezTo>
                      <a:pt x="48" y="28"/>
                      <a:pt x="48" y="28"/>
                      <a:pt x="48" y="28"/>
                    </a:cubicBezTo>
                    <a:cubicBezTo>
                      <a:pt x="54" y="23"/>
                      <a:pt x="54" y="23"/>
                      <a:pt x="54" y="23"/>
                    </a:cubicBezTo>
                    <a:cubicBezTo>
                      <a:pt x="40" y="1"/>
                      <a:pt x="14" y="0"/>
                      <a:pt x="0" y="15"/>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 name="Freeform 1006"/>
              <p:cNvSpPr/>
              <p:nvPr/>
            </p:nvSpPr>
            <p:spPr bwMode="auto">
              <a:xfrm>
                <a:off x="2678" y="2668"/>
                <a:ext cx="165" cy="171"/>
              </a:xfrm>
              <a:custGeom>
                <a:avLst/>
                <a:gdLst>
                  <a:gd name="T0" fmla="*/ 59 w 70"/>
                  <a:gd name="T1" fmla="*/ 72 h 72"/>
                  <a:gd name="T2" fmla="*/ 0 w 70"/>
                  <a:gd name="T3" fmla="*/ 7 h 72"/>
                  <a:gd name="T4" fmla="*/ 4 w 70"/>
                  <a:gd name="T5" fmla="*/ 21 h 72"/>
                  <a:gd name="T6" fmla="*/ 46 w 70"/>
                  <a:gd name="T7" fmla="*/ 64 h 72"/>
                  <a:gd name="T8" fmla="*/ 59 w 70"/>
                  <a:gd name="T9" fmla="*/ 72 h 72"/>
                </a:gdLst>
                <a:ahLst/>
                <a:cxnLst>
                  <a:cxn ang="0">
                    <a:pos x="T0" y="T1"/>
                  </a:cxn>
                  <a:cxn ang="0">
                    <a:pos x="T2" y="T3"/>
                  </a:cxn>
                  <a:cxn ang="0">
                    <a:pos x="T4" y="T5"/>
                  </a:cxn>
                  <a:cxn ang="0">
                    <a:pos x="T6" y="T7"/>
                  </a:cxn>
                  <a:cxn ang="0">
                    <a:pos x="T8" y="T9"/>
                  </a:cxn>
                </a:cxnLst>
                <a:rect l="0" t="0" r="r" b="b"/>
                <a:pathLst>
                  <a:path w="70" h="72">
                    <a:moveTo>
                      <a:pt x="59" y="72"/>
                    </a:moveTo>
                    <a:cubicBezTo>
                      <a:pt x="70" y="31"/>
                      <a:pt x="28" y="0"/>
                      <a:pt x="0" y="7"/>
                    </a:cubicBezTo>
                    <a:cubicBezTo>
                      <a:pt x="2" y="11"/>
                      <a:pt x="4" y="16"/>
                      <a:pt x="4" y="21"/>
                    </a:cubicBezTo>
                    <a:cubicBezTo>
                      <a:pt x="26" y="22"/>
                      <a:pt x="49" y="39"/>
                      <a:pt x="46" y="64"/>
                    </a:cubicBezTo>
                    <a:cubicBezTo>
                      <a:pt x="51" y="66"/>
                      <a:pt x="55" y="68"/>
                      <a:pt x="59" y="72"/>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 name="Freeform 1007"/>
              <p:cNvSpPr/>
              <p:nvPr/>
            </p:nvSpPr>
            <p:spPr bwMode="auto">
              <a:xfrm>
                <a:off x="2723" y="2037"/>
                <a:ext cx="30" cy="54"/>
              </a:xfrm>
              <a:custGeom>
                <a:avLst/>
                <a:gdLst>
                  <a:gd name="T0" fmla="*/ 30 w 30"/>
                  <a:gd name="T1" fmla="*/ 4 h 54"/>
                  <a:gd name="T2" fmla="*/ 4 w 30"/>
                  <a:gd name="T3" fmla="*/ 0 h 54"/>
                  <a:gd name="T4" fmla="*/ 0 w 30"/>
                  <a:gd name="T5" fmla="*/ 52 h 54"/>
                  <a:gd name="T6" fmla="*/ 28 w 30"/>
                  <a:gd name="T7" fmla="*/ 54 h 54"/>
                  <a:gd name="T8" fmla="*/ 30 w 30"/>
                  <a:gd name="T9" fmla="*/ 4 h 54"/>
                </a:gdLst>
                <a:ahLst/>
                <a:cxnLst>
                  <a:cxn ang="0">
                    <a:pos x="T0" y="T1"/>
                  </a:cxn>
                  <a:cxn ang="0">
                    <a:pos x="T2" y="T3"/>
                  </a:cxn>
                  <a:cxn ang="0">
                    <a:pos x="T4" y="T5"/>
                  </a:cxn>
                  <a:cxn ang="0">
                    <a:pos x="T6" y="T7"/>
                  </a:cxn>
                  <a:cxn ang="0">
                    <a:pos x="T8" y="T9"/>
                  </a:cxn>
                </a:cxnLst>
                <a:rect l="0" t="0" r="r" b="b"/>
                <a:pathLst>
                  <a:path w="30" h="54">
                    <a:moveTo>
                      <a:pt x="30" y="4"/>
                    </a:moveTo>
                    <a:lnTo>
                      <a:pt x="4" y="0"/>
                    </a:lnTo>
                    <a:lnTo>
                      <a:pt x="0" y="52"/>
                    </a:lnTo>
                    <a:lnTo>
                      <a:pt x="28" y="54"/>
                    </a:lnTo>
                    <a:lnTo>
                      <a:pt x="30" y="4"/>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 name="Freeform 1008"/>
              <p:cNvSpPr/>
              <p:nvPr/>
            </p:nvSpPr>
            <p:spPr bwMode="auto">
              <a:xfrm>
                <a:off x="2586" y="2262"/>
                <a:ext cx="222" cy="463"/>
              </a:xfrm>
              <a:custGeom>
                <a:avLst/>
                <a:gdLst>
                  <a:gd name="T0" fmla="*/ 69 w 94"/>
                  <a:gd name="T1" fmla="*/ 176 h 195"/>
                  <a:gd name="T2" fmla="*/ 94 w 94"/>
                  <a:gd name="T3" fmla="*/ 195 h 195"/>
                  <a:gd name="T4" fmla="*/ 62 w 94"/>
                  <a:gd name="T5" fmla="*/ 0 h 195"/>
                  <a:gd name="T6" fmla="*/ 0 w 94"/>
                  <a:gd name="T7" fmla="*/ 72 h 195"/>
                  <a:gd name="T8" fmla="*/ 8 w 94"/>
                  <a:gd name="T9" fmla="*/ 83 h 195"/>
                  <a:gd name="T10" fmla="*/ 51 w 94"/>
                  <a:gd name="T11" fmla="*/ 35 h 195"/>
                  <a:gd name="T12" fmla="*/ 69 w 94"/>
                  <a:gd name="T13" fmla="*/ 176 h 195"/>
                </a:gdLst>
                <a:ahLst/>
                <a:cxnLst>
                  <a:cxn ang="0">
                    <a:pos x="T0" y="T1"/>
                  </a:cxn>
                  <a:cxn ang="0">
                    <a:pos x="T2" y="T3"/>
                  </a:cxn>
                  <a:cxn ang="0">
                    <a:pos x="T4" y="T5"/>
                  </a:cxn>
                  <a:cxn ang="0">
                    <a:pos x="T6" y="T7"/>
                  </a:cxn>
                  <a:cxn ang="0">
                    <a:pos x="T8" y="T9"/>
                  </a:cxn>
                  <a:cxn ang="0">
                    <a:pos x="T10" y="T11"/>
                  </a:cxn>
                  <a:cxn ang="0">
                    <a:pos x="T12" y="T13"/>
                  </a:cxn>
                </a:cxnLst>
                <a:rect l="0" t="0" r="r" b="b"/>
                <a:pathLst>
                  <a:path w="94" h="195">
                    <a:moveTo>
                      <a:pt x="69" y="176"/>
                    </a:moveTo>
                    <a:cubicBezTo>
                      <a:pt x="78" y="180"/>
                      <a:pt x="87" y="187"/>
                      <a:pt x="94" y="195"/>
                    </a:cubicBezTo>
                    <a:cubicBezTo>
                      <a:pt x="86" y="147"/>
                      <a:pt x="71" y="58"/>
                      <a:pt x="62" y="0"/>
                    </a:cubicBezTo>
                    <a:cubicBezTo>
                      <a:pt x="50" y="13"/>
                      <a:pt x="24" y="44"/>
                      <a:pt x="0" y="72"/>
                    </a:cubicBezTo>
                    <a:cubicBezTo>
                      <a:pt x="3" y="75"/>
                      <a:pt x="5" y="79"/>
                      <a:pt x="8" y="83"/>
                    </a:cubicBezTo>
                    <a:cubicBezTo>
                      <a:pt x="23" y="65"/>
                      <a:pt x="40" y="46"/>
                      <a:pt x="51" y="35"/>
                    </a:cubicBezTo>
                    <a:cubicBezTo>
                      <a:pt x="53" y="49"/>
                      <a:pt x="63" y="133"/>
                      <a:pt x="69" y="176"/>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3" name="Group 1210"/>
            <p:cNvGrpSpPr/>
            <p:nvPr/>
          </p:nvGrpSpPr>
          <p:grpSpPr bwMode="auto">
            <a:xfrm>
              <a:off x="926" y="1372"/>
              <a:ext cx="1851" cy="1559"/>
              <a:chOff x="926" y="1372"/>
              <a:chExt cx="1851" cy="1559"/>
            </a:xfrm>
          </p:grpSpPr>
          <p:sp>
            <p:nvSpPr>
              <p:cNvPr id="150" name="Freeform 1010"/>
              <p:cNvSpPr/>
              <p:nvPr/>
            </p:nvSpPr>
            <p:spPr bwMode="auto">
              <a:xfrm>
                <a:off x="2536" y="1389"/>
                <a:ext cx="31" cy="28"/>
              </a:xfrm>
              <a:custGeom>
                <a:avLst/>
                <a:gdLst>
                  <a:gd name="T0" fmla="*/ 12 w 13"/>
                  <a:gd name="T1" fmla="*/ 12 h 12"/>
                  <a:gd name="T2" fmla="*/ 13 w 13"/>
                  <a:gd name="T3" fmla="*/ 0 h 12"/>
                  <a:gd name="T4" fmla="*/ 2 w 13"/>
                  <a:gd name="T5" fmla="*/ 0 h 12"/>
                  <a:gd name="T6" fmla="*/ 0 w 13"/>
                  <a:gd name="T7" fmla="*/ 7 h 12"/>
                  <a:gd name="T8" fmla="*/ 12 w 13"/>
                  <a:gd name="T9" fmla="*/ 12 h 12"/>
                </a:gdLst>
                <a:ahLst/>
                <a:cxnLst>
                  <a:cxn ang="0">
                    <a:pos x="T0" y="T1"/>
                  </a:cxn>
                  <a:cxn ang="0">
                    <a:pos x="T2" y="T3"/>
                  </a:cxn>
                  <a:cxn ang="0">
                    <a:pos x="T4" y="T5"/>
                  </a:cxn>
                  <a:cxn ang="0">
                    <a:pos x="T6" y="T7"/>
                  </a:cxn>
                  <a:cxn ang="0">
                    <a:pos x="T8" y="T9"/>
                  </a:cxn>
                </a:cxnLst>
                <a:rect l="0" t="0" r="r" b="b"/>
                <a:pathLst>
                  <a:path w="13" h="12">
                    <a:moveTo>
                      <a:pt x="12" y="12"/>
                    </a:moveTo>
                    <a:cubicBezTo>
                      <a:pt x="12" y="7"/>
                      <a:pt x="12" y="3"/>
                      <a:pt x="13" y="0"/>
                    </a:cubicBezTo>
                    <a:cubicBezTo>
                      <a:pt x="2" y="0"/>
                      <a:pt x="2" y="0"/>
                      <a:pt x="2" y="0"/>
                    </a:cubicBezTo>
                    <a:cubicBezTo>
                      <a:pt x="1" y="2"/>
                      <a:pt x="0" y="4"/>
                      <a:pt x="0" y="7"/>
                    </a:cubicBezTo>
                    <a:cubicBezTo>
                      <a:pt x="4" y="8"/>
                      <a:pt x="8" y="10"/>
                      <a:pt x="12" y="12"/>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1011"/>
              <p:cNvSpPr/>
              <p:nvPr/>
            </p:nvSpPr>
            <p:spPr bwMode="auto">
              <a:xfrm>
                <a:off x="2690" y="2730"/>
                <a:ext cx="87" cy="85"/>
              </a:xfrm>
              <a:custGeom>
                <a:avLst/>
                <a:gdLst>
                  <a:gd name="T0" fmla="*/ 21 w 37"/>
                  <a:gd name="T1" fmla="*/ 35 h 36"/>
                  <a:gd name="T2" fmla="*/ 37 w 37"/>
                  <a:gd name="T3" fmla="*/ 36 h 36"/>
                  <a:gd name="T4" fmla="*/ 0 w 37"/>
                  <a:gd name="T5" fmla="*/ 0 h 36"/>
                  <a:gd name="T6" fmla="*/ 0 w 37"/>
                  <a:gd name="T7" fmla="*/ 13 h 36"/>
                  <a:gd name="T8" fmla="*/ 21 w 37"/>
                  <a:gd name="T9" fmla="*/ 35 h 36"/>
                </a:gdLst>
                <a:ahLst/>
                <a:cxnLst>
                  <a:cxn ang="0">
                    <a:pos x="T0" y="T1"/>
                  </a:cxn>
                  <a:cxn ang="0">
                    <a:pos x="T2" y="T3"/>
                  </a:cxn>
                  <a:cxn ang="0">
                    <a:pos x="T4" y="T5"/>
                  </a:cxn>
                  <a:cxn ang="0">
                    <a:pos x="T6" y="T7"/>
                  </a:cxn>
                  <a:cxn ang="0">
                    <a:pos x="T8" y="T9"/>
                  </a:cxn>
                </a:cxnLst>
                <a:rect l="0" t="0" r="r" b="b"/>
                <a:pathLst>
                  <a:path w="37" h="36">
                    <a:moveTo>
                      <a:pt x="21" y="35"/>
                    </a:moveTo>
                    <a:cubicBezTo>
                      <a:pt x="26" y="34"/>
                      <a:pt x="32" y="35"/>
                      <a:pt x="37" y="36"/>
                    </a:cubicBezTo>
                    <a:cubicBezTo>
                      <a:pt x="36" y="16"/>
                      <a:pt x="18" y="3"/>
                      <a:pt x="0" y="0"/>
                    </a:cubicBezTo>
                    <a:cubicBezTo>
                      <a:pt x="1" y="5"/>
                      <a:pt x="1" y="9"/>
                      <a:pt x="0" y="13"/>
                    </a:cubicBezTo>
                    <a:cubicBezTo>
                      <a:pt x="10" y="16"/>
                      <a:pt x="20" y="23"/>
                      <a:pt x="21" y="35"/>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1012"/>
              <p:cNvSpPr/>
              <p:nvPr/>
            </p:nvSpPr>
            <p:spPr bwMode="auto">
              <a:xfrm>
                <a:off x="2685" y="1775"/>
                <a:ext cx="31" cy="53"/>
              </a:xfrm>
              <a:custGeom>
                <a:avLst/>
                <a:gdLst>
                  <a:gd name="T0" fmla="*/ 9 w 13"/>
                  <a:gd name="T1" fmla="*/ 0 h 22"/>
                  <a:gd name="T2" fmla="*/ 0 w 13"/>
                  <a:gd name="T3" fmla="*/ 19 h 22"/>
                  <a:gd name="T4" fmla="*/ 2 w 13"/>
                  <a:gd name="T5" fmla="*/ 22 h 22"/>
                  <a:gd name="T6" fmla="*/ 13 w 13"/>
                  <a:gd name="T7" fmla="*/ 1 h 22"/>
                  <a:gd name="T8" fmla="*/ 9 w 13"/>
                  <a:gd name="T9" fmla="*/ 0 h 22"/>
                </a:gdLst>
                <a:ahLst/>
                <a:cxnLst>
                  <a:cxn ang="0">
                    <a:pos x="T0" y="T1"/>
                  </a:cxn>
                  <a:cxn ang="0">
                    <a:pos x="T2" y="T3"/>
                  </a:cxn>
                  <a:cxn ang="0">
                    <a:pos x="T4" y="T5"/>
                  </a:cxn>
                  <a:cxn ang="0">
                    <a:pos x="T6" y="T7"/>
                  </a:cxn>
                  <a:cxn ang="0">
                    <a:pos x="T8" y="T9"/>
                  </a:cxn>
                </a:cxnLst>
                <a:rect l="0" t="0" r="r" b="b"/>
                <a:pathLst>
                  <a:path w="13" h="22">
                    <a:moveTo>
                      <a:pt x="9" y="0"/>
                    </a:moveTo>
                    <a:cubicBezTo>
                      <a:pt x="0" y="19"/>
                      <a:pt x="0" y="19"/>
                      <a:pt x="0" y="19"/>
                    </a:cubicBezTo>
                    <a:cubicBezTo>
                      <a:pt x="1" y="20"/>
                      <a:pt x="2" y="21"/>
                      <a:pt x="2" y="22"/>
                    </a:cubicBezTo>
                    <a:cubicBezTo>
                      <a:pt x="13" y="1"/>
                      <a:pt x="13" y="1"/>
                      <a:pt x="13" y="1"/>
                    </a:cubicBezTo>
                    <a:cubicBezTo>
                      <a:pt x="12" y="0"/>
                      <a:pt x="11" y="0"/>
                      <a:pt x="9" y="0"/>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1013"/>
              <p:cNvSpPr/>
              <p:nvPr/>
            </p:nvSpPr>
            <p:spPr bwMode="auto">
              <a:xfrm>
                <a:off x="2692" y="1785"/>
                <a:ext cx="24" cy="59"/>
              </a:xfrm>
              <a:custGeom>
                <a:avLst/>
                <a:gdLst>
                  <a:gd name="T0" fmla="*/ 10 w 10"/>
                  <a:gd name="T1" fmla="*/ 0 h 25"/>
                  <a:gd name="T2" fmla="*/ 0 w 10"/>
                  <a:gd name="T3" fmla="*/ 19 h 25"/>
                  <a:gd name="T4" fmla="*/ 4 w 10"/>
                  <a:gd name="T5" fmla="*/ 25 h 25"/>
                  <a:gd name="T6" fmla="*/ 10 w 10"/>
                  <a:gd name="T7" fmla="*/ 0 h 25"/>
                </a:gdLst>
                <a:ahLst/>
                <a:cxnLst>
                  <a:cxn ang="0">
                    <a:pos x="T0" y="T1"/>
                  </a:cxn>
                  <a:cxn ang="0">
                    <a:pos x="T2" y="T3"/>
                  </a:cxn>
                  <a:cxn ang="0">
                    <a:pos x="T4" y="T5"/>
                  </a:cxn>
                  <a:cxn ang="0">
                    <a:pos x="T6" y="T7"/>
                  </a:cxn>
                </a:cxnLst>
                <a:rect l="0" t="0" r="r" b="b"/>
                <a:pathLst>
                  <a:path w="10" h="25">
                    <a:moveTo>
                      <a:pt x="10" y="0"/>
                    </a:moveTo>
                    <a:cubicBezTo>
                      <a:pt x="0" y="19"/>
                      <a:pt x="0" y="19"/>
                      <a:pt x="0" y="19"/>
                    </a:cubicBezTo>
                    <a:cubicBezTo>
                      <a:pt x="2" y="21"/>
                      <a:pt x="3" y="23"/>
                      <a:pt x="4" y="25"/>
                    </a:cubicBezTo>
                    <a:lnTo>
                      <a:pt x="10" y="0"/>
                    </a:ln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1014"/>
              <p:cNvSpPr/>
              <p:nvPr/>
            </p:nvSpPr>
            <p:spPr bwMode="auto">
              <a:xfrm>
                <a:off x="2675" y="1771"/>
                <a:ext cx="29" cy="47"/>
              </a:xfrm>
              <a:custGeom>
                <a:avLst/>
                <a:gdLst>
                  <a:gd name="T0" fmla="*/ 12 w 12"/>
                  <a:gd name="T1" fmla="*/ 1 h 20"/>
                  <a:gd name="T2" fmla="*/ 8 w 12"/>
                  <a:gd name="T3" fmla="*/ 0 h 20"/>
                  <a:gd name="T4" fmla="*/ 0 w 12"/>
                  <a:gd name="T5" fmla="*/ 17 h 20"/>
                  <a:gd name="T6" fmla="*/ 3 w 12"/>
                  <a:gd name="T7" fmla="*/ 20 h 20"/>
                  <a:gd name="T8" fmla="*/ 12 w 12"/>
                  <a:gd name="T9" fmla="*/ 1 h 20"/>
                </a:gdLst>
                <a:ahLst/>
                <a:cxnLst>
                  <a:cxn ang="0">
                    <a:pos x="T0" y="T1"/>
                  </a:cxn>
                  <a:cxn ang="0">
                    <a:pos x="T2" y="T3"/>
                  </a:cxn>
                  <a:cxn ang="0">
                    <a:pos x="T4" y="T5"/>
                  </a:cxn>
                  <a:cxn ang="0">
                    <a:pos x="T6" y="T7"/>
                  </a:cxn>
                  <a:cxn ang="0">
                    <a:pos x="T8" y="T9"/>
                  </a:cxn>
                </a:cxnLst>
                <a:rect l="0" t="0" r="r" b="b"/>
                <a:pathLst>
                  <a:path w="12" h="20">
                    <a:moveTo>
                      <a:pt x="12" y="1"/>
                    </a:moveTo>
                    <a:cubicBezTo>
                      <a:pt x="11" y="1"/>
                      <a:pt x="10" y="0"/>
                      <a:pt x="8" y="0"/>
                    </a:cubicBezTo>
                    <a:cubicBezTo>
                      <a:pt x="0" y="17"/>
                      <a:pt x="0" y="17"/>
                      <a:pt x="0" y="17"/>
                    </a:cubicBezTo>
                    <a:cubicBezTo>
                      <a:pt x="1" y="18"/>
                      <a:pt x="2" y="19"/>
                      <a:pt x="3" y="20"/>
                    </a:cubicBezTo>
                    <a:lnTo>
                      <a:pt x="12" y="1"/>
                    </a:ln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1015"/>
              <p:cNvSpPr/>
              <p:nvPr/>
            </p:nvSpPr>
            <p:spPr bwMode="auto">
              <a:xfrm>
                <a:off x="2607" y="1799"/>
                <a:ext cx="92" cy="131"/>
              </a:xfrm>
              <a:custGeom>
                <a:avLst/>
                <a:gdLst>
                  <a:gd name="T0" fmla="*/ 39 w 39"/>
                  <a:gd name="T1" fmla="*/ 26 h 55"/>
                  <a:gd name="T2" fmla="*/ 14 w 39"/>
                  <a:gd name="T3" fmla="*/ 0 h 55"/>
                  <a:gd name="T4" fmla="*/ 0 w 39"/>
                  <a:gd name="T5" fmla="*/ 23 h 55"/>
                  <a:gd name="T6" fmla="*/ 33 w 39"/>
                  <a:gd name="T7" fmla="*/ 55 h 55"/>
                  <a:gd name="T8" fmla="*/ 39 w 39"/>
                  <a:gd name="T9" fmla="*/ 26 h 55"/>
                </a:gdLst>
                <a:ahLst/>
                <a:cxnLst>
                  <a:cxn ang="0">
                    <a:pos x="T0" y="T1"/>
                  </a:cxn>
                  <a:cxn ang="0">
                    <a:pos x="T2" y="T3"/>
                  </a:cxn>
                  <a:cxn ang="0">
                    <a:pos x="T4" y="T5"/>
                  </a:cxn>
                  <a:cxn ang="0">
                    <a:pos x="T6" y="T7"/>
                  </a:cxn>
                  <a:cxn ang="0">
                    <a:pos x="T8" y="T9"/>
                  </a:cxn>
                </a:cxnLst>
                <a:rect l="0" t="0" r="r" b="b"/>
                <a:pathLst>
                  <a:path w="39" h="55">
                    <a:moveTo>
                      <a:pt x="39" y="26"/>
                    </a:moveTo>
                    <a:cubicBezTo>
                      <a:pt x="33" y="15"/>
                      <a:pt x="22" y="5"/>
                      <a:pt x="14" y="0"/>
                    </a:cubicBezTo>
                    <a:cubicBezTo>
                      <a:pt x="11" y="8"/>
                      <a:pt x="6" y="16"/>
                      <a:pt x="0" y="23"/>
                    </a:cubicBezTo>
                    <a:cubicBezTo>
                      <a:pt x="11" y="28"/>
                      <a:pt x="30" y="43"/>
                      <a:pt x="33" y="55"/>
                    </a:cubicBezTo>
                    <a:lnTo>
                      <a:pt x="39" y="26"/>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1016"/>
              <p:cNvSpPr/>
              <p:nvPr/>
            </p:nvSpPr>
            <p:spPr bwMode="auto">
              <a:xfrm>
                <a:off x="2666" y="1766"/>
                <a:ext cx="26" cy="43"/>
              </a:xfrm>
              <a:custGeom>
                <a:avLst/>
                <a:gdLst>
                  <a:gd name="T0" fmla="*/ 0 w 11"/>
                  <a:gd name="T1" fmla="*/ 15 h 18"/>
                  <a:gd name="T2" fmla="*/ 3 w 11"/>
                  <a:gd name="T3" fmla="*/ 18 h 18"/>
                  <a:gd name="T4" fmla="*/ 11 w 11"/>
                  <a:gd name="T5" fmla="*/ 1 h 18"/>
                  <a:gd name="T6" fmla="*/ 8 w 11"/>
                  <a:gd name="T7" fmla="*/ 0 h 18"/>
                  <a:gd name="T8" fmla="*/ 0 w 11"/>
                  <a:gd name="T9" fmla="*/ 15 h 18"/>
                </a:gdLst>
                <a:ahLst/>
                <a:cxnLst>
                  <a:cxn ang="0">
                    <a:pos x="T0" y="T1"/>
                  </a:cxn>
                  <a:cxn ang="0">
                    <a:pos x="T2" y="T3"/>
                  </a:cxn>
                  <a:cxn ang="0">
                    <a:pos x="T4" y="T5"/>
                  </a:cxn>
                  <a:cxn ang="0">
                    <a:pos x="T6" y="T7"/>
                  </a:cxn>
                  <a:cxn ang="0">
                    <a:pos x="T8" y="T9"/>
                  </a:cxn>
                </a:cxnLst>
                <a:rect l="0" t="0" r="r" b="b"/>
                <a:pathLst>
                  <a:path w="11" h="18">
                    <a:moveTo>
                      <a:pt x="0" y="15"/>
                    </a:moveTo>
                    <a:cubicBezTo>
                      <a:pt x="1" y="16"/>
                      <a:pt x="2" y="17"/>
                      <a:pt x="3" y="18"/>
                    </a:cubicBezTo>
                    <a:cubicBezTo>
                      <a:pt x="11" y="1"/>
                      <a:pt x="11" y="1"/>
                      <a:pt x="11" y="1"/>
                    </a:cubicBezTo>
                    <a:cubicBezTo>
                      <a:pt x="10" y="1"/>
                      <a:pt x="9" y="0"/>
                      <a:pt x="8" y="0"/>
                    </a:cubicBezTo>
                    <a:lnTo>
                      <a:pt x="0" y="15"/>
                    </a:ln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1017"/>
              <p:cNvSpPr/>
              <p:nvPr/>
            </p:nvSpPr>
            <p:spPr bwMode="auto">
              <a:xfrm>
                <a:off x="2657" y="1759"/>
                <a:ext cx="23" cy="40"/>
              </a:xfrm>
              <a:custGeom>
                <a:avLst/>
                <a:gdLst>
                  <a:gd name="T0" fmla="*/ 0 w 10"/>
                  <a:gd name="T1" fmla="*/ 14 h 17"/>
                  <a:gd name="T2" fmla="*/ 3 w 10"/>
                  <a:gd name="T3" fmla="*/ 17 h 17"/>
                  <a:gd name="T4" fmla="*/ 10 w 10"/>
                  <a:gd name="T5" fmla="*/ 2 h 17"/>
                  <a:gd name="T6" fmla="*/ 7 w 10"/>
                  <a:gd name="T7" fmla="*/ 0 h 17"/>
                  <a:gd name="T8" fmla="*/ 0 w 10"/>
                  <a:gd name="T9" fmla="*/ 14 h 17"/>
                </a:gdLst>
                <a:ahLst/>
                <a:cxnLst>
                  <a:cxn ang="0">
                    <a:pos x="T0" y="T1"/>
                  </a:cxn>
                  <a:cxn ang="0">
                    <a:pos x="T2" y="T3"/>
                  </a:cxn>
                  <a:cxn ang="0">
                    <a:pos x="T4" y="T5"/>
                  </a:cxn>
                  <a:cxn ang="0">
                    <a:pos x="T6" y="T7"/>
                  </a:cxn>
                  <a:cxn ang="0">
                    <a:pos x="T8" y="T9"/>
                  </a:cxn>
                </a:cxnLst>
                <a:rect l="0" t="0" r="r" b="b"/>
                <a:pathLst>
                  <a:path w="10" h="17">
                    <a:moveTo>
                      <a:pt x="0" y="14"/>
                    </a:moveTo>
                    <a:cubicBezTo>
                      <a:pt x="1" y="15"/>
                      <a:pt x="2" y="16"/>
                      <a:pt x="3" y="17"/>
                    </a:cubicBezTo>
                    <a:cubicBezTo>
                      <a:pt x="10" y="2"/>
                      <a:pt x="10" y="2"/>
                      <a:pt x="10" y="2"/>
                    </a:cubicBezTo>
                    <a:cubicBezTo>
                      <a:pt x="9" y="1"/>
                      <a:pt x="8" y="1"/>
                      <a:pt x="7" y="0"/>
                    </a:cubicBezTo>
                    <a:lnTo>
                      <a:pt x="0" y="14"/>
                    </a:ln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1018"/>
              <p:cNvSpPr/>
              <p:nvPr/>
            </p:nvSpPr>
            <p:spPr bwMode="auto">
              <a:xfrm>
                <a:off x="2574" y="1389"/>
                <a:ext cx="80" cy="61"/>
              </a:xfrm>
              <a:custGeom>
                <a:avLst/>
                <a:gdLst>
                  <a:gd name="T0" fmla="*/ 3 w 34"/>
                  <a:gd name="T1" fmla="*/ 15 h 26"/>
                  <a:gd name="T2" fmla="*/ 27 w 34"/>
                  <a:gd name="T3" fmla="*/ 20 h 26"/>
                  <a:gd name="T4" fmla="*/ 29 w 34"/>
                  <a:gd name="T5" fmla="*/ 1 h 26"/>
                  <a:gd name="T6" fmla="*/ 28 w 34"/>
                  <a:gd name="T7" fmla="*/ 0 h 26"/>
                  <a:gd name="T8" fmla="*/ 20 w 34"/>
                  <a:gd name="T9" fmla="*/ 0 h 26"/>
                  <a:gd name="T10" fmla="*/ 16 w 34"/>
                  <a:gd name="T11" fmla="*/ 3 h 26"/>
                  <a:gd name="T12" fmla="*/ 22 w 34"/>
                  <a:gd name="T13" fmla="*/ 8 h 26"/>
                  <a:gd name="T14" fmla="*/ 23 w 34"/>
                  <a:gd name="T15" fmla="*/ 12 h 26"/>
                  <a:gd name="T16" fmla="*/ 11 w 34"/>
                  <a:gd name="T17" fmla="*/ 3 h 26"/>
                  <a:gd name="T18" fmla="*/ 13 w 34"/>
                  <a:gd name="T19" fmla="*/ 0 h 26"/>
                  <a:gd name="T20" fmla="*/ 2 w 34"/>
                  <a:gd name="T21" fmla="*/ 0 h 26"/>
                  <a:gd name="T22" fmla="*/ 3 w 34"/>
                  <a:gd name="T23" fmla="*/ 1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26">
                    <a:moveTo>
                      <a:pt x="3" y="15"/>
                    </a:moveTo>
                    <a:cubicBezTo>
                      <a:pt x="8" y="22"/>
                      <a:pt x="19" y="26"/>
                      <a:pt x="27" y="20"/>
                    </a:cubicBezTo>
                    <a:cubicBezTo>
                      <a:pt x="33" y="14"/>
                      <a:pt x="34" y="4"/>
                      <a:pt x="29" y="1"/>
                    </a:cubicBezTo>
                    <a:cubicBezTo>
                      <a:pt x="29" y="0"/>
                      <a:pt x="28" y="0"/>
                      <a:pt x="28" y="0"/>
                    </a:cubicBezTo>
                    <a:cubicBezTo>
                      <a:pt x="20" y="0"/>
                      <a:pt x="20" y="0"/>
                      <a:pt x="20" y="0"/>
                    </a:cubicBezTo>
                    <a:cubicBezTo>
                      <a:pt x="18" y="1"/>
                      <a:pt x="17" y="2"/>
                      <a:pt x="16" y="3"/>
                    </a:cubicBezTo>
                    <a:cubicBezTo>
                      <a:pt x="14" y="6"/>
                      <a:pt x="19" y="10"/>
                      <a:pt x="22" y="8"/>
                    </a:cubicBezTo>
                    <a:cubicBezTo>
                      <a:pt x="24" y="7"/>
                      <a:pt x="25" y="10"/>
                      <a:pt x="23" y="12"/>
                    </a:cubicBezTo>
                    <a:cubicBezTo>
                      <a:pt x="17" y="16"/>
                      <a:pt x="9" y="10"/>
                      <a:pt x="11" y="3"/>
                    </a:cubicBezTo>
                    <a:cubicBezTo>
                      <a:pt x="12" y="2"/>
                      <a:pt x="12" y="1"/>
                      <a:pt x="13" y="0"/>
                    </a:cubicBezTo>
                    <a:cubicBezTo>
                      <a:pt x="2" y="0"/>
                      <a:pt x="2" y="0"/>
                      <a:pt x="2" y="0"/>
                    </a:cubicBezTo>
                    <a:cubicBezTo>
                      <a:pt x="0" y="5"/>
                      <a:pt x="0" y="10"/>
                      <a:pt x="3" y="15"/>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1019"/>
              <p:cNvSpPr/>
              <p:nvPr/>
            </p:nvSpPr>
            <p:spPr bwMode="auto">
              <a:xfrm>
                <a:off x="2612" y="1389"/>
                <a:ext cx="75" cy="85"/>
              </a:xfrm>
              <a:custGeom>
                <a:avLst/>
                <a:gdLst>
                  <a:gd name="T0" fmla="*/ 15 w 32"/>
                  <a:gd name="T1" fmla="*/ 23 h 36"/>
                  <a:gd name="T2" fmla="*/ 0 w 32"/>
                  <a:gd name="T3" fmla="*/ 27 h 36"/>
                  <a:gd name="T4" fmla="*/ 8 w 32"/>
                  <a:gd name="T5" fmla="*/ 36 h 36"/>
                  <a:gd name="T6" fmla="*/ 14 w 32"/>
                  <a:gd name="T7" fmla="*/ 36 h 36"/>
                  <a:gd name="T8" fmla="*/ 32 w 32"/>
                  <a:gd name="T9" fmla="*/ 4 h 36"/>
                  <a:gd name="T10" fmla="*/ 30 w 32"/>
                  <a:gd name="T11" fmla="*/ 0 h 36"/>
                  <a:gd name="T12" fmla="*/ 18 w 32"/>
                  <a:gd name="T13" fmla="*/ 0 h 36"/>
                  <a:gd name="T14" fmla="*/ 15 w 32"/>
                  <a:gd name="T15" fmla="*/ 23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6">
                    <a:moveTo>
                      <a:pt x="15" y="23"/>
                    </a:moveTo>
                    <a:cubicBezTo>
                      <a:pt x="11" y="26"/>
                      <a:pt x="5" y="28"/>
                      <a:pt x="0" y="27"/>
                    </a:cubicBezTo>
                    <a:cubicBezTo>
                      <a:pt x="3" y="30"/>
                      <a:pt x="5" y="33"/>
                      <a:pt x="8" y="36"/>
                    </a:cubicBezTo>
                    <a:cubicBezTo>
                      <a:pt x="10" y="36"/>
                      <a:pt x="12" y="36"/>
                      <a:pt x="14" y="36"/>
                    </a:cubicBezTo>
                    <a:cubicBezTo>
                      <a:pt x="20" y="25"/>
                      <a:pt x="26" y="14"/>
                      <a:pt x="32" y="4"/>
                    </a:cubicBezTo>
                    <a:cubicBezTo>
                      <a:pt x="31" y="3"/>
                      <a:pt x="31" y="1"/>
                      <a:pt x="30" y="0"/>
                    </a:cubicBezTo>
                    <a:cubicBezTo>
                      <a:pt x="18" y="0"/>
                      <a:pt x="18" y="0"/>
                      <a:pt x="18" y="0"/>
                    </a:cubicBezTo>
                    <a:cubicBezTo>
                      <a:pt x="25" y="7"/>
                      <a:pt x="22" y="17"/>
                      <a:pt x="15" y="23"/>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1020"/>
              <p:cNvSpPr/>
              <p:nvPr/>
            </p:nvSpPr>
            <p:spPr bwMode="auto">
              <a:xfrm>
                <a:off x="2626" y="1671"/>
                <a:ext cx="42" cy="45"/>
              </a:xfrm>
              <a:custGeom>
                <a:avLst/>
                <a:gdLst>
                  <a:gd name="T0" fmla="*/ 18 w 18"/>
                  <a:gd name="T1" fmla="*/ 0 h 19"/>
                  <a:gd name="T2" fmla="*/ 0 w 18"/>
                  <a:gd name="T3" fmla="*/ 4 h 19"/>
                  <a:gd name="T4" fmla="*/ 7 w 18"/>
                  <a:gd name="T5" fmla="*/ 19 h 19"/>
                  <a:gd name="T6" fmla="*/ 18 w 18"/>
                  <a:gd name="T7" fmla="*/ 0 h 19"/>
                </a:gdLst>
                <a:ahLst/>
                <a:cxnLst>
                  <a:cxn ang="0">
                    <a:pos x="T0" y="T1"/>
                  </a:cxn>
                  <a:cxn ang="0">
                    <a:pos x="T2" y="T3"/>
                  </a:cxn>
                  <a:cxn ang="0">
                    <a:pos x="T4" y="T5"/>
                  </a:cxn>
                  <a:cxn ang="0">
                    <a:pos x="T6" y="T7"/>
                  </a:cxn>
                </a:cxnLst>
                <a:rect l="0" t="0" r="r" b="b"/>
                <a:pathLst>
                  <a:path w="18" h="19">
                    <a:moveTo>
                      <a:pt x="18" y="0"/>
                    </a:moveTo>
                    <a:cubicBezTo>
                      <a:pt x="0" y="4"/>
                      <a:pt x="0" y="4"/>
                      <a:pt x="0" y="4"/>
                    </a:cubicBezTo>
                    <a:cubicBezTo>
                      <a:pt x="3" y="8"/>
                      <a:pt x="5" y="14"/>
                      <a:pt x="7" y="19"/>
                    </a:cubicBezTo>
                    <a:lnTo>
                      <a:pt x="18" y="0"/>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1021"/>
              <p:cNvSpPr/>
              <p:nvPr/>
            </p:nvSpPr>
            <p:spPr bwMode="auto">
              <a:xfrm>
                <a:off x="2609" y="2374"/>
                <a:ext cx="128" cy="301"/>
              </a:xfrm>
              <a:custGeom>
                <a:avLst/>
                <a:gdLst>
                  <a:gd name="T0" fmla="*/ 39 w 54"/>
                  <a:gd name="T1" fmla="*/ 123 h 127"/>
                  <a:gd name="T2" fmla="*/ 54 w 54"/>
                  <a:gd name="T3" fmla="*/ 127 h 127"/>
                  <a:gd name="T4" fmla="*/ 37 w 54"/>
                  <a:gd name="T5" fmla="*/ 0 h 127"/>
                  <a:gd name="T6" fmla="*/ 0 w 54"/>
                  <a:gd name="T7" fmla="*/ 42 h 127"/>
                  <a:gd name="T8" fmla="*/ 4 w 54"/>
                  <a:gd name="T9" fmla="*/ 57 h 127"/>
                  <a:gd name="T10" fmla="*/ 25 w 54"/>
                  <a:gd name="T11" fmla="*/ 34 h 127"/>
                  <a:gd name="T12" fmla="*/ 39 w 54"/>
                  <a:gd name="T13" fmla="*/ 123 h 127"/>
                </a:gdLst>
                <a:ahLst/>
                <a:cxnLst>
                  <a:cxn ang="0">
                    <a:pos x="T0" y="T1"/>
                  </a:cxn>
                  <a:cxn ang="0">
                    <a:pos x="T2" y="T3"/>
                  </a:cxn>
                  <a:cxn ang="0">
                    <a:pos x="T4" y="T5"/>
                  </a:cxn>
                  <a:cxn ang="0">
                    <a:pos x="T6" y="T7"/>
                  </a:cxn>
                  <a:cxn ang="0">
                    <a:pos x="T8" y="T9"/>
                  </a:cxn>
                  <a:cxn ang="0">
                    <a:pos x="T10" y="T11"/>
                  </a:cxn>
                  <a:cxn ang="0">
                    <a:pos x="T12" y="T13"/>
                  </a:cxn>
                </a:cxnLst>
                <a:rect l="0" t="0" r="r" b="b"/>
                <a:pathLst>
                  <a:path w="54" h="127">
                    <a:moveTo>
                      <a:pt x="39" y="123"/>
                    </a:moveTo>
                    <a:cubicBezTo>
                      <a:pt x="44" y="124"/>
                      <a:pt x="49" y="125"/>
                      <a:pt x="54" y="127"/>
                    </a:cubicBezTo>
                    <a:cubicBezTo>
                      <a:pt x="48" y="83"/>
                      <a:pt x="39" y="9"/>
                      <a:pt x="37" y="0"/>
                    </a:cubicBezTo>
                    <a:cubicBezTo>
                      <a:pt x="29" y="8"/>
                      <a:pt x="15" y="24"/>
                      <a:pt x="0" y="42"/>
                    </a:cubicBezTo>
                    <a:cubicBezTo>
                      <a:pt x="2" y="46"/>
                      <a:pt x="3" y="51"/>
                      <a:pt x="4" y="57"/>
                    </a:cubicBezTo>
                    <a:cubicBezTo>
                      <a:pt x="12" y="48"/>
                      <a:pt x="19" y="40"/>
                      <a:pt x="25" y="34"/>
                    </a:cubicBezTo>
                    <a:cubicBezTo>
                      <a:pt x="28" y="49"/>
                      <a:pt x="34" y="91"/>
                      <a:pt x="39" y="123"/>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1022"/>
              <p:cNvSpPr/>
              <p:nvPr/>
            </p:nvSpPr>
            <p:spPr bwMode="auto">
              <a:xfrm>
                <a:off x="2647" y="1752"/>
                <a:ext cx="24" cy="38"/>
              </a:xfrm>
              <a:custGeom>
                <a:avLst/>
                <a:gdLst>
                  <a:gd name="T0" fmla="*/ 0 w 10"/>
                  <a:gd name="T1" fmla="*/ 14 h 16"/>
                  <a:gd name="T2" fmla="*/ 3 w 10"/>
                  <a:gd name="T3" fmla="*/ 16 h 16"/>
                  <a:gd name="T4" fmla="*/ 10 w 10"/>
                  <a:gd name="T5" fmla="*/ 2 h 16"/>
                  <a:gd name="T6" fmla="*/ 6 w 10"/>
                  <a:gd name="T7" fmla="*/ 0 h 16"/>
                  <a:gd name="T8" fmla="*/ 0 w 10"/>
                  <a:gd name="T9" fmla="*/ 14 h 16"/>
                </a:gdLst>
                <a:ahLst/>
                <a:cxnLst>
                  <a:cxn ang="0">
                    <a:pos x="T0" y="T1"/>
                  </a:cxn>
                  <a:cxn ang="0">
                    <a:pos x="T2" y="T3"/>
                  </a:cxn>
                  <a:cxn ang="0">
                    <a:pos x="T4" y="T5"/>
                  </a:cxn>
                  <a:cxn ang="0">
                    <a:pos x="T6" y="T7"/>
                  </a:cxn>
                  <a:cxn ang="0">
                    <a:pos x="T8" y="T9"/>
                  </a:cxn>
                </a:cxnLst>
                <a:rect l="0" t="0" r="r" b="b"/>
                <a:pathLst>
                  <a:path w="10" h="16">
                    <a:moveTo>
                      <a:pt x="0" y="14"/>
                    </a:moveTo>
                    <a:cubicBezTo>
                      <a:pt x="1" y="14"/>
                      <a:pt x="2" y="15"/>
                      <a:pt x="3" y="16"/>
                    </a:cubicBezTo>
                    <a:cubicBezTo>
                      <a:pt x="10" y="2"/>
                      <a:pt x="10" y="2"/>
                      <a:pt x="10" y="2"/>
                    </a:cubicBezTo>
                    <a:cubicBezTo>
                      <a:pt x="9" y="2"/>
                      <a:pt x="7" y="1"/>
                      <a:pt x="6" y="0"/>
                    </a:cubicBezTo>
                    <a:lnTo>
                      <a:pt x="0" y="14"/>
                    </a:ln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1023"/>
              <p:cNvSpPr/>
              <p:nvPr/>
            </p:nvSpPr>
            <p:spPr bwMode="auto">
              <a:xfrm>
                <a:off x="2273" y="1870"/>
                <a:ext cx="410" cy="235"/>
              </a:xfrm>
              <a:custGeom>
                <a:avLst/>
                <a:gdLst>
                  <a:gd name="T0" fmla="*/ 173 w 173"/>
                  <a:gd name="T1" fmla="*/ 30 h 99"/>
                  <a:gd name="T2" fmla="*/ 0 w 173"/>
                  <a:gd name="T3" fmla="*/ 94 h 99"/>
                  <a:gd name="T4" fmla="*/ 6 w 173"/>
                  <a:gd name="T5" fmla="*/ 99 h 99"/>
                  <a:gd name="T6" fmla="*/ 172 w 173"/>
                  <a:gd name="T7" fmla="*/ 39 h 99"/>
                  <a:gd name="T8" fmla="*/ 173 w 173"/>
                  <a:gd name="T9" fmla="*/ 30 h 99"/>
                </a:gdLst>
                <a:ahLst/>
                <a:cxnLst>
                  <a:cxn ang="0">
                    <a:pos x="T0" y="T1"/>
                  </a:cxn>
                  <a:cxn ang="0">
                    <a:pos x="T2" y="T3"/>
                  </a:cxn>
                  <a:cxn ang="0">
                    <a:pos x="T4" y="T5"/>
                  </a:cxn>
                  <a:cxn ang="0">
                    <a:pos x="T6" y="T7"/>
                  </a:cxn>
                  <a:cxn ang="0">
                    <a:pos x="T8" y="T9"/>
                  </a:cxn>
                </a:cxnLst>
                <a:rect l="0" t="0" r="r" b="b"/>
                <a:pathLst>
                  <a:path w="173" h="99">
                    <a:moveTo>
                      <a:pt x="173" y="30"/>
                    </a:moveTo>
                    <a:cubicBezTo>
                      <a:pt x="108" y="0"/>
                      <a:pt x="23" y="64"/>
                      <a:pt x="0" y="94"/>
                    </a:cubicBezTo>
                    <a:cubicBezTo>
                      <a:pt x="2" y="95"/>
                      <a:pt x="4" y="97"/>
                      <a:pt x="6" y="99"/>
                    </a:cubicBezTo>
                    <a:cubicBezTo>
                      <a:pt x="33" y="67"/>
                      <a:pt x="107" y="7"/>
                      <a:pt x="172" y="39"/>
                    </a:cubicBezTo>
                    <a:cubicBezTo>
                      <a:pt x="173" y="36"/>
                      <a:pt x="173" y="32"/>
                      <a:pt x="173" y="30"/>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1024"/>
              <p:cNvSpPr/>
              <p:nvPr/>
            </p:nvSpPr>
            <p:spPr bwMode="auto">
              <a:xfrm>
                <a:off x="2645" y="1742"/>
                <a:ext cx="14" cy="36"/>
              </a:xfrm>
              <a:custGeom>
                <a:avLst/>
                <a:gdLst>
                  <a:gd name="T0" fmla="*/ 6 w 6"/>
                  <a:gd name="T1" fmla="*/ 4 h 15"/>
                  <a:gd name="T2" fmla="*/ 1 w 6"/>
                  <a:gd name="T3" fmla="*/ 0 h 15"/>
                  <a:gd name="T4" fmla="*/ 0 w 6"/>
                  <a:gd name="T5" fmla="*/ 15 h 15"/>
                  <a:gd name="T6" fmla="*/ 6 w 6"/>
                  <a:gd name="T7" fmla="*/ 4 h 15"/>
                </a:gdLst>
                <a:ahLst/>
                <a:cxnLst>
                  <a:cxn ang="0">
                    <a:pos x="T0" y="T1"/>
                  </a:cxn>
                  <a:cxn ang="0">
                    <a:pos x="T2" y="T3"/>
                  </a:cxn>
                  <a:cxn ang="0">
                    <a:pos x="T4" y="T5"/>
                  </a:cxn>
                  <a:cxn ang="0">
                    <a:pos x="T6" y="T7"/>
                  </a:cxn>
                </a:cxnLst>
                <a:rect l="0" t="0" r="r" b="b"/>
                <a:pathLst>
                  <a:path w="6" h="15">
                    <a:moveTo>
                      <a:pt x="6" y="4"/>
                    </a:moveTo>
                    <a:cubicBezTo>
                      <a:pt x="4" y="2"/>
                      <a:pt x="2" y="1"/>
                      <a:pt x="1" y="0"/>
                    </a:cubicBezTo>
                    <a:cubicBezTo>
                      <a:pt x="1" y="5"/>
                      <a:pt x="1" y="10"/>
                      <a:pt x="0" y="15"/>
                    </a:cubicBezTo>
                    <a:lnTo>
                      <a:pt x="6" y="4"/>
                    </a:ln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1025"/>
              <p:cNvSpPr/>
              <p:nvPr/>
            </p:nvSpPr>
            <p:spPr bwMode="auto">
              <a:xfrm>
                <a:off x="2631" y="1965"/>
                <a:ext cx="47" cy="193"/>
              </a:xfrm>
              <a:custGeom>
                <a:avLst/>
                <a:gdLst>
                  <a:gd name="T0" fmla="*/ 20 w 20"/>
                  <a:gd name="T1" fmla="*/ 3 h 81"/>
                  <a:gd name="T2" fmla="*/ 13 w 20"/>
                  <a:gd name="T3" fmla="*/ 0 h 81"/>
                  <a:gd name="T4" fmla="*/ 0 w 20"/>
                  <a:gd name="T5" fmla="*/ 78 h 81"/>
                  <a:gd name="T6" fmla="*/ 6 w 20"/>
                  <a:gd name="T7" fmla="*/ 81 h 81"/>
                  <a:gd name="T8" fmla="*/ 20 w 20"/>
                  <a:gd name="T9" fmla="*/ 3 h 81"/>
                </a:gdLst>
                <a:ahLst/>
                <a:cxnLst>
                  <a:cxn ang="0">
                    <a:pos x="T0" y="T1"/>
                  </a:cxn>
                  <a:cxn ang="0">
                    <a:pos x="T2" y="T3"/>
                  </a:cxn>
                  <a:cxn ang="0">
                    <a:pos x="T4" y="T5"/>
                  </a:cxn>
                  <a:cxn ang="0">
                    <a:pos x="T6" y="T7"/>
                  </a:cxn>
                  <a:cxn ang="0">
                    <a:pos x="T8" y="T9"/>
                  </a:cxn>
                </a:cxnLst>
                <a:rect l="0" t="0" r="r" b="b"/>
                <a:pathLst>
                  <a:path w="20" h="81">
                    <a:moveTo>
                      <a:pt x="20" y="3"/>
                    </a:moveTo>
                    <a:cubicBezTo>
                      <a:pt x="18" y="2"/>
                      <a:pt x="16" y="1"/>
                      <a:pt x="13" y="0"/>
                    </a:cubicBezTo>
                    <a:cubicBezTo>
                      <a:pt x="0" y="78"/>
                      <a:pt x="0" y="78"/>
                      <a:pt x="0" y="78"/>
                    </a:cubicBezTo>
                    <a:cubicBezTo>
                      <a:pt x="2" y="79"/>
                      <a:pt x="4" y="80"/>
                      <a:pt x="6" y="81"/>
                    </a:cubicBezTo>
                    <a:cubicBezTo>
                      <a:pt x="12" y="50"/>
                      <a:pt x="18" y="18"/>
                      <a:pt x="20" y="3"/>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1026"/>
              <p:cNvSpPr/>
              <p:nvPr/>
            </p:nvSpPr>
            <p:spPr bwMode="auto">
              <a:xfrm>
                <a:off x="2640" y="2772"/>
                <a:ext cx="85" cy="86"/>
              </a:xfrm>
              <a:custGeom>
                <a:avLst/>
                <a:gdLst>
                  <a:gd name="T0" fmla="*/ 36 w 36"/>
                  <a:gd name="T1" fmla="*/ 17 h 36"/>
                  <a:gd name="T2" fmla="*/ 20 w 36"/>
                  <a:gd name="T3" fmla="*/ 0 h 36"/>
                  <a:gd name="T4" fmla="*/ 0 w 36"/>
                  <a:gd name="T5" fmla="*/ 32 h 36"/>
                  <a:gd name="T6" fmla="*/ 7 w 36"/>
                  <a:gd name="T7" fmla="*/ 36 h 36"/>
                  <a:gd name="T8" fmla="*/ 36 w 36"/>
                  <a:gd name="T9" fmla="*/ 17 h 36"/>
                </a:gdLst>
                <a:ahLst/>
                <a:cxnLst>
                  <a:cxn ang="0">
                    <a:pos x="T0" y="T1"/>
                  </a:cxn>
                  <a:cxn ang="0">
                    <a:pos x="T2" y="T3"/>
                  </a:cxn>
                  <a:cxn ang="0">
                    <a:pos x="T4" y="T5"/>
                  </a:cxn>
                  <a:cxn ang="0">
                    <a:pos x="T6" y="T7"/>
                  </a:cxn>
                  <a:cxn ang="0">
                    <a:pos x="T8" y="T9"/>
                  </a:cxn>
                </a:cxnLst>
                <a:rect l="0" t="0" r="r" b="b"/>
                <a:pathLst>
                  <a:path w="36" h="36">
                    <a:moveTo>
                      <a:pt x="36" y="17"/>
                    </a:moveTo>
                    <a:cubicBezTo>
                      <a:pt x="35" y="9"/>
                      <a:pt x="28" y="3"/>
                      <a:pt x="20" y="0"/>
                    </a:cubicBezTo>
                    <a:cubicBezTo>
                      <a:pt x="18" y="13"/>
                      <a:pt x="10" y="23"/>
                      <a:pt x="0" y="32"/>
                    </a:cubicBezTo>
                    <a:cubicBezTo>
                      <a:pt x="3" y="33"/>
                      <a:pt x="5" y="34"/>
                      <a:pt x="7" y="36"/>
                    </a:cubicBezTo>
                    <a:cubicBezTo>
                      <a:pt x="13" y="26"/>
                      <a:pt x="24" y="20"/>
                      <a:pt x="36" y="17"/>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1027"/>
              <p:cNvSpPr/>
              <p:nvPr/>
            </p:nvSpPr>
            <p:spPr bwMode="auto">
              <a:xfrm>
                <a:off x="2356" y="2801"/>
                <a:ext cx="348" cy="130"/>
              </a:xfrm>
              <a:custGeom>
                <a:avLst/>
                <a:gdLst>
                  <a:gd name="T0" fmla="*/ 25 w 147"/>
                  <a:gd name="T1" fmla="*/ 28 h 55"/>
                  <a:gd name="T2" fmla="*/ 0 w 147"/>
                  <a:gd name="T3" fmla="*/ 55 h 55"/>
                  <a:gd name="T4" fmla="*/ 10 w 147"/>
                  <a:gd name="T5" fmla="*/ 55 h 55"/>
                  <a:gd name="T6" fmla="*/ 30 w 147"/>
                  <a:gd name="T7" fmla="*/ 36 h 55"/>
                  <a:gd name="T8" fmla="*/ 135 w 147"/>
                  <a:gd name="T9" fmla="*/ 54 h 55"/>
                  <a:gd name="T10" fmla="*/ 136 w 147"/>
                  <a:gd name="T11" fmla="*/ 55 h 55"/>
                  <a:gd name="T12" fmla="*/ 147 w 147"/>
                  <a:gd name="T13" fmla="*/ 55 h 55"/>
                  <a:gd name="T14" fmla="*/ 143 w 147"/>
                  <a:gd name="T15" fmla="*/ 48 h 55"/>
                  <a:gd name="T16" fmla="*/ 25 w 147"/>
                  <a:gd name="T17"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7" h="55">
                    <a:moveTo>
                      <a:pt x="25" y="28"/>
                    </a:moveTo>
                    <a:cubicBezTo>
                      <a:pt x="15" y="35"/>
                      <a:pt x="7" y="45"/>
                      <a:pt x="0" y="55"/>
                    </a:cubicBezTo>
                    <a:cubicBezTo>
                      <a:pt x="10" y="55"/>
                      <a:pt x="10" y="55"/>
                      <a:pt x="10" y="55"/>
                    </a:cubicBezTo>
                    <a:cubicBezTo>
                      <a:pt x="16" y="48"/>
                      <a:pt x="22" y="41"/>
                      <a:pt x="30" y="36"/>
                    </a:cubicBezTo>
                    <a:cubicBezTo>
                      <a:pt x="64" y="11"/>
                      <a:pt x="112" y="19"/>
                      <a:pt x="135" y="54"/>
                    </a:cubicBezTo>
                    <a:cubicBezTo>
                      <a:pt x="135" y="55"/>
                      <a:pt x="135" y="55"/>
                      <a:pt x="136" y="55"/>
                    </a:cubicBezTo>
                    <a:cubicBezTo>
                      <a:pt x="147" y="55"/>
                      <a:pt x="147" y="55"/>
                      <a:pt x="147" y="55"/>
                    </a:cubicBezTo>
                    <a:cubicBezTo>
                      <a:pt x="145" y="53"/>
                      <a:pt x="144" y="50"/>
                      <a:pt x="143" y="48"/>
                    </a:cubicBezTo>
                    <a:cubicBezTo>
                      <a:pt x="116" y="9"/>
                      <a:pt x="63" y="0"/>
                      <a:pt x="25" y="28"/>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1028"/>
              <p:cNvSpPr/>
              <p:nvPr/>
            </p:nvSpPr>
            <p:spPr bwMode="auto">
              <a:xfrm>
                <a:off x="2605" y="1956"/>
                <a:ext cx="49" cy="192"/>
              </a:xfrm>
              <a:custGeom>
                <a:avLst/>
                <a:gdLst>
                  <a:gd name="T0" fmla="*/ 21 w 21"/>
                  <a:gd name="T1" fmla="*/ 3 h 81"/>
                  <a:gd name="T2" fmla="*/ 9 w 21"/>
                  <a:gd name="T3" fmla="*/ 0 h 81"/>
                  <a:gd name="T4" fmla="*/ 0 w 21"/>
                  <a:gd name="T5" fmla="*/ 78 h 81"/>
                  <a:gd name="T6" fmla="*/ 8 w 21"/>
                  <a:gd name="T7" fmla="*/ 81 h 81"/>
                  <a:gd name="T8" fmla="*/ 21 w 21"/>
                  <a:gd name="T9" fmla="*/ 3 h 81"/>
                </a:gdLst>
                <a:ahLst/>
                <a:cxnLst>
                  <a:cxn ang="0">
                    <a:pos x="T0" y="T1"/>
                  </a:cxn>
                  <a:cxn ang="0">
                    <a:pos x="T2" y="T3"/>
                  </a:cxn>
                  <a:cxn ang="0">
                    <a:pos x="T4" y="T5"/>
                  </a:cxn>
                  <a:cxn ang="0">
                    <a:pos x="T6" y="T7"/>
                  </a:cxn>
                  <a:cxn ang="0">
                    <a:pos x="T8" y="T9"/>
                  </a:cxn>
                </a:cxnLst>
                <a:rect l="0" t="0" r="r" b="b"/>
                <a:pathLst>
                  <a:path w="21" h="81">
                    <a:moveTo>
                      <a:pt x="21" y="3"/>
                    </a:moveTo>
                    <a:cubicBezTo>
                      <a:pt x="17" y="2"/>
                      <a:pt x="13" y="1"/>
                      <a:pt x="9" y="0"/>
                    </a:cubicBezTo>
                    <a:cubicBezTo>
                      <a:pt x="0" y="78"/>
                      <a:pt x="0" y="78"/>
                      <a:pt x="0" y="78"/>
                    </a:cubicBezTo>
                    <a:cubicBezTo>
                      <a:pt x="3" y="78"/>
                      <a:pt x="5" y="79"/>
                      <a:pt x="8" y="81"/>
                    </a:cubicBezTo>
                    <a:lnTo>
                      <a:pt x="21" y="3"/>
                    </a:ln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1029"/>
              <p:cNvSpPr/>
              <p:nvPr/>
            </p:nvSpPr>
            <p:spPr bwMode="auto">
              <a:xfrm>
                <a:off x="2132" y="2193"/>
                <a:ext cx="567" cy="380"/>
              </a:xfrm>
              <a:custGeom>
                <a:avLst/>
                <a:gdLst>
                  <a:gd name="T0" fmla="*/ 209 w 240"/>
                  <a:gd name="T1" fmla="*/ 72 h 160"/>
                  <a:gd name="T2" fmla="*/ 223 w 240"/>
                  <a:gd name="T3" fmla="*/ 56 h 160"/>
                  <a:gd name="T4" fmla="*/ 101 w 240"/>
                  <a:gd name="T5" fmla="*/ 42 h 160"/>
                  <a:gd name="T6" fmla="*/ 226 w 240"/>
                  <a:gd name="T7" fmla="*/ 52 h 160"/>
                  <a:gd name="T8" fmla="*/ 240 w 240"/>
                  <a:gd name="T9" fmla="*/ 37 h 160"/>
                  <a:gd name="T10" fmla="*/ 102 w 240"/>
                  <a:gd name="T11" fmla="*/ 18 h 160"/>
                  <a:gd name="T12" fmla="*/ 101 w 240"/>
                  <a:gd name="T13" fmla="*/ 27 h 160"/>
                  <a:gd name="T14" fmla="*/ 54 w 240"/>
                  <a:gd name="T15" fmla="*/ 73 h 160"/>
                  <a:gd name="T16" fmla="*/ 35 w 240"/>
                  <a:gd name="T17" fmla="*/ 144 h 160"/>
                  <a:gd name="T18" fmla="*/ 21 w 240"/>
                  <a:gd name="T19" fmla="*/ 100 h 160"/>
                  <a:gd name="T20" fmla="*/ 4 w 240"/>
                  <a:gd name="T21" fmla="*/ 116 h 160"/>
                  <a:gd name="T22" fmla="*/ 4 w 240"/>
                  <a:gd name="T23" fmla="*/ 160 h 160"/>
                  <a:gd name="T24" fmla="*/ 61 w 240"/>
                  <a:gd name="T25" fmla="*/ 160 h 160"/>
                  <a:gd name="T26" fmla="*/ 209 w 240"/>
                  <a:gd name="T27" fmla="*/ 7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0" h="160">
                    <a:moveTo>
                      <a:pt x="209" y="72"/>
                    </a:moveTo>
                    <a:cubicBezTo>
                      <a:pt x="214" y="67"/>
                      <a:pt x="218" y="61"/>
                      <a:pt x="223" y="56"/>
                    </a:cubicBezTo>
                    <a:cubicBezTo>
                      <a:pt x="176" y="31"/>
                      <a:pt x="135" y="32"/>
                      <a:pt x="101" y="42"/>
                    </a:cubicBezTo>
                    <a:cubicBezTo>
                      <a:pt x="148" y="19"/>
                      <a:pt x="203" y="39"/>
                      <a:pt x="226" y="52"/>
                    </a:cubicBezTo>
                    <a:cubicBezTo>
                      <a:pt x="231" y="47"/>
                      <a:pt x="235" y="41"/>
                      <a:pt x="240" y="37"/>
                    </a:cubicBezTo>
                    <a:cubicBezTo>
                      <a:pt x="204" y="6"/>
                      <a:pt x="146" y="0"/>
                      <a:pt x="102" y="18"/>
                    </a:cubicBezTo>
                    <a:cubicBezTo>
                      <a:pt x="102" y="21"/>
                      <a:pt x="102" y="24"/>
                      <a:pt x="101" y="27"/>
                    </a:cubicBezTo>
                    <a:cubicBezTo>
                      <a:pt x="94" y="44"/>
                      <a:pt x="60" y="68"/>
                      <a:pt x="54" y="73"/>
                    </a:cubicBezTo>
                    <a:cubicBezTo>
                      <a:pt x="59" y="92"/>
                      <a:pt x="57" y="128"/>
                      <a:pt x="35" y="144"/>
                    </a:cubicBezTo>
                    <a:cubicBezTo>
                      <a:pt x="35" y="132"/>
                      <a:pt x="35" y="107"/>
                      <a:pt x="21" y="100"/>
                    </a:cubicBezTo>
                    <a:cubicBezTo>
                      <a:pt x="15" y="106"/>
                      <a:pt x="9" y="111"/>
                      <a:pt x="4" y="116"/>
                    </a:cubicBezTo>
                    <a:cubicBezTo>
                      <a:pt x="1" y="129"/>
                      <a:pt x="0" y="143"/>
                      <a:pt x="4" y="160"/>
                    </a:cubicBezTo>
                    <a:cubicBezTo>
                      <a:pt x="25" y="152"/>
                      <a:pt x="45" y="154"/>
                      <a:pt x="61" y="160"/>
                    </a:cubicBezTo>
                    <a:cubicBezTo>
                      <a:pt x="52" y="64"/>
                      <a:pt x="143" y="26"/>
                      <a:pt x="209" y="72"/>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1030"/>
              <p:cNvSpPr/>
              <p:nvPr/>
            </p:nvSpPr>
            <p:spPr bwMode="auto">
              <a:xfrm>
                <a:off x="2668" y="2647"/>
                <a:ext cx="24" cy="23"/>
              </a:xfrm>
              <a:custGeom>
                <a:avLst/>
                <a:gdLst>
                  <a:gd name="T0" fmla="*/ 10 w 10"/>
                  <a:gd name="T1" fmla="*/ 9 h 10"/>
                  <a:gd name="T2" fmla="*/ 8 w 10"/>
                  <a:gd name="T3" fmla="*/ 0 h 10"/>
                  <a:gd name="T4" fmla="*/ 0 w 10"/>
                  <a:gd name="T5" fmla="*/ 6 h 10"/>
                  <a:gd name="T6" fmla="*/ 1 w 10"/>
                  <a:gd name="T7" fmla="*/ 10 h 10"/>
                  <a:gd name="T8" fmla="*/ 10 w 10"/>
                  <a:gd name="T9" fmla="*/ 9 h 10"/>
                </a:gdLst>
                <a:ahLst/>
                <a:cxnLst>
                  <a:cxn ang="0">
                    <a:pos x="T0" y="T1"/>
                  </a:cxn>
                  <a:cxn ang="0">
                    <a:pos x="T2" y="T3"/>
                  </a:cxn>
                  <a:cxn ang="0">
                    <a:pos x="T4" y="T5"/>
                  </a:cxn>
                  <a:cxn ang="0">
                    <a:pos x="T6" y="T7"/>
                  </a:cxn>
                  <a:cxn ang="0">
                    <a:pos x="T8" y="T9"/>
                  </a:cxn>
                </a:cxnLst>
                <a:rect l="0" t="0" r="r" b="b"/>
                <a:pathLst>
                  <a:path w="10" h="10">
                    <a:moveTo>
                      <a:pt x="10" y="9"/>
                    </a:moveTo>
                    <a:cubicBezTo>
                      <a:pt x="9" y="6"/>
                      <a:pt x="9" y="3"/>
                      <a:pt x="8" y="0"/>
                    </a:cubicBezTo>
                    <a:cubicBezTo>
                      <a:pt x="0" y="6"/>
                      <a:pt x="0" y="6"/>
                      <a:pt x="0" y="6"/>
                    </a:cubicBezTo>
                    <a:cubicBezTo>
                      <a:pt x="0" y="8"/>
                      <a:pt x="1" y="9"/>
                      <a:pt x="1" y="10"/>
                    </a:cubicBezTo>
                    <a:cubicBezTo>
                      <a:pt x="4" y="9"/>
                      <a:pt x="7" y="9"/>
                      <a:pt x="10" y="9"/>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1031"/>
              <p:cNvSpPr/>
              <p:nvPr/>
            </p:nvSpPr>
            <p:spPr bwMode="auto">
              <a:xfrm>
                <a:off x="2250" y="1372"/>
                <a:ext cx="381" cy="152"/>
              </a:xfrm>
              <a:custGeom>
                <a:avLst/>
                <a:gdLst>
                  <a:gd name="T0" fmla="*/ 64 w 161"/>
                  <a:gd name="T1" fmla="*/ 37 h 64"/>
                  <a:gd name="T2" fmla="*/ 155 w 161"/>
                  <a:gd name="T3" fmla="*/ 64 h 64"/>
                  <a:gd name="T4" fmla="*/ 161 w 161"/>
                  <a:gd name="T5" fmla="*/ 53 h 64"/>
                  <a:gd name="T6" fmla="*/ 0 w 161"/>
                  <a:gd name="T7" fmla="*/ 31 h 64"/>
                  <a:gd name="T8" fmla="*/ 9 w 161"/>
                  <a:gd name="T9" fmla="*/ 38 h 64"/>
                  <a:gd name="T10" fmla="*/ 64 w 161"/>
                  <a:gd name="T11" fmla="*/ 37 h 64"/>
                </a:gdLst>
                <a:ahLst/>
                <a:cxnLst>
                  <a:cxn ang="0">
                    <a:pos x="T0" y="T1"/>
                  </a:cxn>
                  <a:cxn ang="0">
                    <a:pos x="T2" y="T3"/>
                  </a:cxn>
                  <a:cxn ang="0">
                    <a:pos x="T4" y="T5"/>
                  </a:cxn>
                  <a:cxn ang="0">
                    <a:pos x="T6" y="T7"/>
                  </a:cxn>
                  <a:cxn ang="0">
                    <a:pos x="T8" y="T9"/>
                  </a:cxn>
                  <a:cxn ang="0">
                    <a:pos x="T10" y="T11"/>
                  </a:cxn>
                </a:cxnLst>
                <a:rect l="0" t="0" r="r" b="b"/>
                <a:pathLst>
                  <a:path w="161" h="64">
                    <a:moveTo>
                      <a:pt x="64" y="37"/>
                    </a:moveTo>
                    <a:cubicBezTo>
                      <a:pt x="97" y="31"/>
                      <a:pt x="135" y="39"/>
                      <a:pt x="155" y="64"/>
                    </a:cubicBezTo>
                    <a:cubicBezTo>
                      <a:pt x="157" y="61"/>
                      <a:pt x="159" y="57"/>
                      <a:pt x="161" y="53"/>
                    </a:cubicBezTo>
                    <a:cubicBezTo>
                      <a:pt x="135" y="1"/>
                      <a:pt x="50" y="0"/>
                      <a:pt x="0" y="31"/>
                    </a:cubicBezTo>
                    <a:cubicBezTo>
                      <a:pt x="3" y="33"/>
                      <a:pt x="6" y="35"/>
                      <a:pt x="9" y="38"/>
                    </a:cubicBezTo>
                    <a:cubicBezTo>
                      <a:pt x="26" y="29"/>
                      <a:pt x="44" y="28"/>
                      <a:pt x="64" y="37"/>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1032"/>
              <p:cNvSpPr/>
              <p:nvPr/>
            </p:nvSpPr>
            <p:spPr bwMode="auto">
              <a:xfrm>
                <a:off x="2661" y="2632"/>
                <a:ext cx="26" cy="26"/>
              </a:xfrm>
              <a:custGeom>
                <a:avLst/>
                <a:gdLst>
                  <a:gd name="T0" fmla="*/ 11 w 11"/>
                  <a:gd name="T1" fmla="*/ 5 h 11"/>
                  <a:gd name="T2" fmla="*/ 10 w 11"/>
                  <a:gd name="T3" fmla="*/ 0 h 11"/>
                  <a:gd name="T4" fmla="*/ 0 w 11"/>
                  <a:gd name="T5" fmla="*/ 8 h 11"/>
                  <a:gd name="T6" fmla="*/ 2 w 11"/>
                  <a:gd name="T7" fmla="*/ 11 h 11"/>
                  <a:gd name="T8" fmla="*/ 11 w 11"/>
                  <a:gd name="T9" fmla="*/ 5 h 11"/>
                </a:gdLst>
                <a:ahLst/>
                <a:cxnLst>
                  <a:cxn ang="0">
                    <a:pos x="T0" y="T1"/>
                  </a:cxn>
                  <a:cxn ang="0">
                    <a:pos x="T2" y="T3"/>
                  </a:cxn>
                  <a:cxn ang="0">
                    <a:pos x="T4" y="T5"/>
                  </a:cxn>
                  <a:cxn ang="0">
                    <a:pos x="T6" y="T7"/>
                  </a:cxn>
                  <a:cxn ang="0">
                    <a:pos x="T8" y="T9"/>
                  </a:cxn>
                </a:cxnLst>
                <a:rect l="0" t="0" r="r" b="b"/>
                <a:pathLst>
                  <a:path w="11" h="11">
                    <a:moveTo>
                      <a:pt x="11" y="5"/>
                    </a:moveTo>
                    <a:cubicBezTo>
                      <a:pt x="10" y="0"/>
                      <a:pt x="10" y="0"/>
                      <a:pt x="10" y="0"/>
                    </a:cubicBezTo>
                    <a:cubicBezTo>
                      <a:pt x="0" y="8"/>
                      <a:pt x="0" y="8"/>
                      <a:pt x="0" y="8"/>
                    </a:cubicBezTo>
                    <a:cubicBezTo>
                      <a:pt x="0" y="9"/>
                      <a:pt x="1" y="10"/>
                      <a:pt x="2" y="11"/>
                    </a:cubicBezTo>
                    <a:lnTo>
                      <a:pt x="11" y="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1033"/>
              <p:cNvSpPr/>
              <p:nvPr/>
            </p:nvSpPr>
            <p:spPr bwMode="auto">
              <a:xfrm>
                <a:off x="2574" y="1861"/>
                <a:ext cx="99" cy="66"/>
              </a:xfrm>
              <a:custGeom>
                <a:avLst/>
                <a:gdLst>
                  <a:gd name="T0" fmla="*/ 42 w 42"/>
                  <a:gd name="T1" fmla="*/ 28 h 28"/>
                  <a:gd name="T2" fmla="*/ 11 w 42"/>
                  <a:gd name="T3" fmla="*/ 0 h 28"/>
                  <a:gd name="T4" fmla="*/ 0 w 42"/>
                  <a:gd name="T5" fmla="*/ 10 h 28"/>
                  <a:gd name="T6" fmla="*/ 18 w 42"/>
                  <a:gd name="T7" fmla="*/ 23 h 28"/>
                  <a:gd name="T8" fmla="*/ 42 w 42"/>
                  <a:gd name="T9" fmla="*/ 28 h 28"/>
                </a:gdLst>
                <a:ahLst/>
                <a:cxnLst>
                  <a:cxn ang="0">
                    <a:pos x="T0" y="T1"/>
                  </a:cxn>
                  <a:cxn ang="0">
                    <a:pos x="T2" y="T3"/>
                  </a:cxn>
                  <a:cxn ang="0">
                    <a:pos x="T4" y="T5"/>
                  </a:cxn>
                  <a:cxn ang="0">
                    <a:pos x="T6" y="T7"/>
                  </a:cxn>
                  <a:cxn ang="0">
                    <a:pos x="T8" y="T9"/>
                  </a:cxn>
                </a:cxnLst>
                <a:rect l="0" t="0" r="r" b="b"/>
                <a:pathLst>
                  <a:path w="42" h="28">
                    <a:moveTo>
                      <a:pt x="42" y="28"/>
                    </a:moveTo>
                    <a:cubicBezTo>
                      <a:pt x="35" y="17"/>
                      <a:pt x="20" y="5"/>
                      <a:pt x="11" y="0"/>
                    </a:cubicBezTo>
                    <a:cubicBezTo>
                      <a:pt x="7" y="4"/>
                      <a:pt x="4" y="7"/>
                      <a:pt x="0" y="10"/>
                    </a:cubicBezTo>
                    <a:cubicBezTo>
                      <a:pt x="6" y="13"/>
                      <a:pt x="13" y="18"/>
                      <a:pt x="18" y="23"/>
                    </a:cubicBezTo>
                    <a:cubicBezTo>
                      <a:pt x="26" y="23"/>
                      <a:pt x="34" y="25"/>
                      <a:pt x="42" y="28"/>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1034"/>
              <p:cNvSpPr/>
              <p:nvPr/>
            </p:nvSpPr>
            <p:spPr bwMode="auto">
              <a:xfrm>
                <a:off x="2652" y="2618"/>
                <a:ext cx="33" cy="29"/>
              </a:xfrm>
              <a:custGeom>
                <a:avLst/>
                <a:gdLst>
                  <a:gd name="T0" fmla="*/ 14 w 14"/>
                  <a:gd name="T1" fmla="*/ 5 h 12"/>
                  <a:gd name="T2" fmla="*/ 14 w 14"/>
                  <a:gd name="T3" fmla="*/ 0 h 12"/>
                  <a:gd name="T4" fmla="*/ 0 w 14"/>
                  <a:gd name="T5" fmla="*/ 9 h 12"/>
                  <a:gd name="T6" fmla="*/ 3 w 14"/>
                  <a:gd name="T7" fmla="*/ 12 h 12"/>
                  <a:gd name="T8" fmla="*/ 14 w 14"/>
                  <a:gd name="T9" fmla="*/ 5 h 12"/>
                </a:gdLst>
                <a:ahLst/>
                <a:cxnLst>
                  <a:cxn ang="0">
                    <a:pos x="T0" y="T1"/>
                  </a:cxn>
                  <a:cxn ang="0">
                    <a:pos x="T2" y="T3"/>
                  </a:cxn>
                  <a:cxn ang="0">
                    <a:pos x="T4" y="T5"/>
                  </a:cxn>
                  <a:cxn ang="0">
                    <a:pos x="T6" y="T7"/>
                  </a:cxn>
                  <a:cxn ang="0">
                    <a:pos x="T8" y="T9"/>
                  </a:cxn>
                </a:cxnLst>
                <a:rect l="0" t="0" r="r" b="b"/>
                <a:pathLst>
                  <a:path w="14" h="12">
                    <a:moveTo>
                      <a:pt x="14" y="5"/>
                    </a:moveTo>
                    <a:cubicBezTo>
                      <a:pt x="14" y="0"/>
                      <a:pt x="14" y="0"/>
                      <a:pt x="14" y="0"/>
                    </a:cubicBezTo>
                    <a:cubicBezTo>
                      <a:pt x="0" y="9"/>
                      <a:pt x="0" y="9"/>
                      <a:pt x="0" y="9"/>
                    </a:cubicBezTo>
                    <a:cubicBezTo>
                      <a:pt x="1" y="10"/>
                      <a:pt x="2" y="11"/>
                      <a:pt x="3" y="12"/>
                    </a:cubicBezTo>
                    <a:lnTo>
                      <a:pt x="14" y="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1035"/>
              <p:cNvSpPr>
                <a:spLocks noEditPoints="1"/>
              </p:cNvSpPr>
              <p:nvPr/>
            </p:nvSpPr>
            <p:spPr bwMode="auto">
              <a:xfrm>
                <a:off x="2352" y="1640"/>
                <a:ext cx="300" cy="306"/>
              </a:xfrm>
              <a:custGeom>
                <a:avLst/>
                <a:gdLst>
                  <a:gd name="T0" fmla="*/ 70 w 127"/>
                  <a:gd name="T1" fmla="*/ 6 h 129"/>
                  <a:gd name="T2" fmla="*/ 46 w 127"/>
                  <a:gd name="T3" fmla="*/ 51 h 129"/>
                  <a:gd name="T4" fmla="*/ 64 w 127"/>
                  <a:gd name="T5" fmla="*/ 41 h 129"/>
                  <a:gd name="T6" fmla="*/ 58 w 127"/>
                  <a:gd name="T7" fmla="*/ 90 h 129"/>
                  <a:gd name="T8" fmla="*/ 16 w 127"/>
                  <a:gd name="T9" fmla="*/ 86 h 129"/>
                  <a:gd name="T10" fmla="*/ 0 w 127"/>
                  <a:gd name="T11" fmla="*/ 96 h 129"/>
                  <a:gd name="T12" fmla="*/ 91 w 127"/>
                  <a:gd name="T13" fmla="*/ 100 h 129"/>
                  <a:gd name="T14" fmla="*/ 118 w 127"/>
                  <a:gd name="T15" fmla="*/ 31 h 129"/>
                  <a:gd name="T16" fmla="*/ 70 w 127"/>
                  <a:gd name="T17" fmla="*/ 6 h 129"/>
                  <a:gd name="T18" fmla="*/ 95 w 127"/>
                  <a:gd name="T19" fmla="*/ 35 h 129"/>
                  <a:gd name="T20" fmla="*/ 81 w 127"/>
                  <a:gd name="T21" fmla="*/ 38 h 129"/>
                  <a:gd name="T22" fmla="*/ 78 w 127"/>
                  <a:gd name="T23" fmla="*/ 25 h 129"/>
                  <a:gd name="T24" fmla="*/ 92 w 127"/>
                  <a:gd name="T25" fmla="*/ 22 h 129"/>
                  <a:gd name="T26" fmla="*/ 95 w 127"/>
                  <a:gd name="T27" fmla="*/ 35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29">
                    <a:moveTo>
                      <a:pt x="70" y="6"/>
                    </a:moveTo>
                    <a:cubicBezTo>
                      <a:pt x="51" y="12"/>
                      <a:pt x="41" y="32"/>
                      <a:pt x="46" y="51"/>
                    </a:cubicBezTo>
                    <a:cubicBezTo>
                      <a:pt x="64" y="41"/>
                      <a:pt x="64" y="41"/>
                      <a:pt x="64" y="41"/>
                    </a:cubicBezTo>
                    <a:cubicBezTo>
                      <a:pt x="78" y="58"/>
                      <a:pt x="76" y="80"/>
                      <a:pt x="58" y="90"/>
                    </a:cubicBezTo>
                    <a:cubicBezTo>
                      <a:pt x="48" y="94"/>
                      <a:pt x="33" y="95"/>
                      <a:pt x="16" y="86"/>
                    </a:cubicBezTo>
                    <a:cubicBezTo>
                      <a:pt x="10" y="90"/>
                      <a:pt x="5" y="93"/>
                      <a:pt x="0" y="96"/>
                    </a:cubicBezTo>
                    <a:cubicBezTo>
                      <a:pt x="35" y="129"/>
                      <a:pt x="80" y="108"/>
                      <a:pt x="91" y="100"/>
                    </a:cubicBezTo>
                    <a:cubicBezTo>
                      <a:pt x="121" y="78"/>
                      <a:pt x="127" y="52"/>
                      <a:pt x="118" y="31"/>
                    </a:cubicBezTo>
                    <a:cubicBezTo>
                      <a:pt x="110" y="11"/>
                      <a:pt x="90" y="0"/>
                      <a:pt x="70" y="6"/>
                    </a:cubicBezTo>
                    <a:close/>
                    <a:moveTo>
                      <a:pt x="95" y="35"/>
                    </a:moveTo>
                    <a:cubicBezTo>
                      <a:pt x="91" y="39"/>
                      <a:pt x="85" y="40"/>
                      <a:pt x="81" y="38"/>
                    </a:cubicBezTo>
                    <a:cubicBezTo>
                      <a:pt x="76" y="35"/>
                      <a:pt x="75" y="29"/>
                      <a:pt x="78" y="25"/>
                    </a:cubicBezTo>
                    <a:cubicBezTo>
                      <a:pt x="82" y="20"/>
                      <a:pt x="88" y="19"/>
                      <a:pt x="92" y="22"/>
                    </a:cubicBezTo>
                    <a:cubicBezTo>
                      <a:pt x="97" y="25"/>
                      <a:pt x="98" y="31"/>
                      <a:pt x="95" y="35"/>
                    </a:cubicBezTo>
                    <a:close/>
                  </a:path>
                </a:pathLst>
              </a:custGeom>
              <a:solidFill>
                <a:srgbClr val="8E71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1036"/>
              <p:cNvSpPr/>
              <p:nvPr/>
            </p:nvSpPr>
            <p:spPr bwMode="auto">
              <a:xfrm>
                <a:off x="2652" y="2601"/>
                <a:ext cx="31" cy="34"/>
              </a:xfrm>
              <a:custGeom>
                <a:avLst/>
                <a:gdLst>
                  <a:gd name="T0" fmla="*/ 13 w 13"/>
                  <a:gd name="T1" fmla="*/ 5 h 14"/>
                  <a:gd name="T2" fmla="*/ 13 w 13"/>
                  <a:gd name="T3" fmla="*/ 0 h 14"/>
                  <a:gd name="T4" fmla="*/ 0 w 13"/>
                  <a:gd name="T5" fmla="*/ 9 h 14"/>
                  <a:gd name="T6" fmla="*/ 0 w 13"/>
                  <a:gd name="T7" fmla="*/ 14 h 14"/>
                  <a:gd name="T8" fmla="*/ 13 w 13"/>
                  <a:gd name="T9" fmla="*/ 5 h 14"/>
                </a:gdLst>
                <a:ahLst/>
                <a:cxnLst>
                  <a:cxn ang="0">
                    <a:pos x="T0" y="T1"/>
                  </a:cxn>
                  <a:cxn ang="0">
                    <a:pos x="T2" y="T3"/>
                  </a:cxn>
                  <a:cxn ang="0">
                    <a:pos x="T4" y="T5"/>
                  </a:cxn>
                  <a:cxn ang="0">
                    <a:pos x="T6" y="T7"/>
                  </a:cxn>
                  <a:cxn ang="0">
                    <a:pos x="T8" y="T9"/>
                  </a:cxn>
                </a:cxnLst>
                <a:rect l="0" t="0" r="r" b="b"/>
                <a:pathLst>
                  <a:path w="13" h="14">
                    <a:moveTo>
                      <a:pt x="13" y="5"/>
                    </a:moveTo>
                    <a:cubicBezTo>
                      <a:pt x="13" y="0"/>
                      <a:pt x="13" y="0"/>
                      <a:pt x="13" y="0"/>
                    </a:cubicBezTo>
                    <a:cubicBezTo>
                      <a:pt x="0" y="9"/>
                      <a:pt x="0" y="9"/>
                      <a:pt x="0" y="9"/>
                    </a:cubicBezTo>
                    <a:cubicBezTo>
                      <a:pt x="0" y="11"/>
                      <a:pt x="0" y="13"/>
                      <a:pt x="0" y="14"/>
                    </a:cubicBezTo>
                    <a:lnTo>
                      <a:pt x="13" y="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1037"/>
              <p:cNvSpPr/>
              <p:nvPr/>
            </p:nvSpPr>
            <p:spPr bwMode="auto">
              <a:xfrm>
                <a:off x="2649" y="2587"/>
                <a:ext cx="31" cy="33"/>
              </a:xfrm>
              <a:custGeom>
                <a:avLst/>
                <a:gdLst>
                  <a:gd name="T0" fmla="*/ 13 w 13"/>
                  <a:gd name="T1" fmla="*/ 5 h 14"/>
                  <a:gd name="T2" fmla="*/ 13 w 13"/>
                  <a:gd name="T3" fmla="*/ 0 h 14"/>
                  <a:gd name="T4" fmla="*/ 0 w 13"/>
                  <a:gd name="T5" fmla="*/ 9 h 14"/>
                  <a:gd name="T6" fmla="*/ 0 w 13"/>
                  <a:gd name="T7" fmla="*/ 14 h 14"/>
                  <a:gd name="T8" fmla="*/ 13 w 13"/>
                  <a:gd name="T9" fmla="*/ 5 h 14"/>
                </a:gdLst>
                <a:ahLst/>
                <a:cxnLst>
                  <a:cxn ang="0">
                    <a:pos x="T0" y="T1"/>
                  </a:cxn>
                  <a:cxn ang="0">
                    <a:pos x="T2" y="T3"/>
                  </a:cxn>
                  <a:cxn ang="0">
                    <a:pos x="T4" y="T5"/>
                  </a:cxn>
                  <a:cxn ang="0">
                    <a:pos x="T6" y="T7"/>
                  </a:cxn>
                  <a:cxn ang="0">
                    <a:pos x="T8" y="T9"/>
                  </a:cxn>
                </a:cxnLst>
                <a:rect l="0" t="0" r="r" b="b"/>
                <a:pathLst>
                  <a:path w="13" h="14">
                    <a:moveTo>
                      <a:pt x="13" y="5"/>
                    </a:moveTo>
                    <a:cubicBezTo>
                      <a:pt x="13" y="0"/>
                      <a:pt x="13" y="0"/>
                      <a:pt x="13" y="0"/>
                    </a:cubicBezTo>
                    <a:cubicBezTo>
                      <a:pt x="0" y="9"/>
                      <a:pt x="0" y="9"/>
                      <a:pt x="0" y="9"/>
                    </a:cubicBezTo>
                    <a:cubicBezTo>
                      <a:pt x="0" y="10"/>
                      <a:pt x="0" y="12"/>
                      <a:pt x="0" y="14"/>
                    </a:cubicBezTo>
                    <a:lnTo>
                      <a:pt x="13" y="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1038"/>
              <p:cNvSpPr/>
              <p:nvPr/>
            </p:nvSpPr>
            <p:spPr bwMode="auto">
              <a:xfrm>
                <a:off x="2335" y="2110"/>
                <a:ext cx="355" cy="131"/>
              </a:xfrm>
              <a:custGeom>
                <a:avLst/>
                <a:gdLst>
                  <a:gd name="T0" fmla="*/ 136 w 150"/>
                  <a:gd name="T1" fmla="*/ 55 h 55"/>
                  <a:gd name="T2" fmla="*/ 150 w 150"/>
                  <a:gd name="T3" fmla="*/ 39 h 55"/>
                  <a:gd name="T4" fmla="*/ 0 w 150"/>
                  <a:gd name="T5" fmla="*/ 21 h 55"/>
                  <a:gd name="T6" fmla="*/ 13 w 150"/>
                  <a:gd name="T7" fmla="*/ 44 h 55"/>
                  <a:gd name="T8" fmla="*/ 136 w 150"/>
                  <a:gd name="T9" fmla="*/ 55 h 55"/>
                </a:gdLst>
                <a:ahLst/>
                <a:cxnLst>
                  <a:cxn ang="0">
                    <a:pos x="T0" y="T1"/>
                  </a:cxn>
                  <a:cxn ang="0">
                    <a:pos x="T2" y="T3"/>
                  </a:cxn>
                  <a:cxn ang="0">
                    <a:pos x="T4" y="T5"/>
                  </a:cxn>
                  <a:cxn ang="0">
                    <a:pos x="T6" y="T7"/>
                  </a:cxn>
                  <a:cxn ang="0">
                    <a:pos x="T8" y="T9"/>
                  </a:cxn>
                </a:cxnLst>
                <a:rect l="0" t="0" r="r" b="b"/>
                <a:pathLst>
                  <a:path w="150" h="55">
                    <a:moveTo>
                      <a:pt x="136" y="55"/>
                    </a:moveTo>
                    <a:cubicBezTo>
                      <a:pt x="139" y="51"/>
                      <a:pt x="144" y="46"/>
                      <a:pt x="150" y="39"/>
                    </a:cubicBezTo>
                    <a:cubicBezTo>
                      <a:pt x="112" y="5"/>
                      <a:pt x="47" y="0"/>
                      <a:pt x="0" y="21"/>
                    </a:cubicBezTo>
                    <a:cubicBezTo>
                      <a:pt x="6" y="29"/>
                      <a:pt x="10" y="37"/>
                      <a:pt x="13" y="44"/>
                    </a:cubicBezTo>
                    <a:cubicBezTo>
                      <a:pt x="52" y="30"/>
                      <a:pt x="100" y="35"/>
                      <a:pt x="136" y="55"/>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1039"/>
              <p:cNvSpPr/>
              <p:nvPr/>
            </p:nvSpPr>
            <p:spPr bwMode="auto">
              <a:xfrm>
                <a:off x="2645" y="2571"/>
                <a:ext cx="33" cy="33"/>
              </a:xfrm>
              <a:custGeom>
                <a:avLst/>
                <a:gdLst>
                  <a:gd name="T0" fmla="*/ 14 w 14"/>
                  <a:gd name="T1" fmla="*/ 5 h 14"/>
                  <a:gd name="T2" fmla="*/ 14 w 14"/>
                  <a:gd name="T3" fmla="*/ 0 h 14"/>
                  <a:gd name="T4" fmla="*/ 0 w 14"/>
                  <a:gd name="T5" fmla="*/ 10 h 14"/>
                  <a:gd name="T6" fmla="*/ 1 w 14"/>
                  <a:gd name="T7" fmla="*/ 14 h 14"/>
                  <a:gd name="T8" fmla="*/ 14 w 14"/>
                  <a:gd name="T9" fmla="*/ 5 h 14"/>
                </a:gdLst>
                <a:ahLst/>
                <a:cxnLst>
                  <a:cxn ang="0">
                    <a:pos x="T0" y="T1"/>
                  </a:cxn>
                  <a:cxn ang="0">
                    <a:pos x="T2" y="T3"/>
                  </a:cxn>
                  <a:cxn ang="0">
                    <a:pos x="T4" y="T5"/>
                  </a:cxn>
                  <a:cxn ang="0">
                    <a:pos x="T6" y="T7"/>
                  </a:cxn>
                  <a:cxn ang="0">
                    <a:pos x="T8" y="T9"/>
                  </a:cxn>
                </a:cxnLst>
                <a:rect l="0" t="0" r="r" b="b"/>
                <a:pathLst>
                  <a:path w="14" h="14">
                    <a:moveTo>
                      <a:pt x="14" y="5"/>
                    </a:moveTo>
                    <a:cubicBezTo>
                      <a:pt x="14" y="0"/>
                      <a:pt x="14" y="0"/>
                      <a:pt x="14" y="0"/>
                    </a:cubicBezTo>
                    <a:cubicBezTo>
                      <a:pt x="0" y="10"/>
                      <a:pt x="0" y="10"/>
                      <a:pt x="0" y="10"/>
                    </a:cubicBezTo>
                    <a:cubicBezTo>
                      <a:pt x="0" y="11"/>
                      <a:pt x="1" y="13"/>
                      <a:pt x="1" y="14"/>
                    </a:cubicBezTo>
                    <a:lnTo>
                      <a:pt x="14" y="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1040"/>
              <p:cNvSpPr/>
              <p:nvPr/>
            </p:nvSpPr>
            <p:spPr bwMode="auto">
              <a:xfrm>
                <a:off x="2640" y="2559"/>
                <a:ext cx="35" cy="31"/>
              </a:xfrm>
              <a:custGeom>
                <a:avLst/>
                <a:gdLst>
                  <a:gd name="T0" fmla="*/ 15 w 15"/>
                  <a:gd name="T1" fmla="*/ 4 h 13"/>
                  <a:gd name="T2" fmla="*/ 15 w 15"/>
                  <a:gd name="T3" fmla="*/ 0 h 13"/>
                  <a:gd name="T4" fmla="*/ 0 w 15"/>
                  <a:gd name="T5" fmla="*/ 10 h 13"/>
                  <a:gd name="T6" fmla="*/ 2 w 15"/>
                  <a:gd name="T7" fmla="*/ 13 h 13"/>
                  <a:gd name="T8" fmla="*/ 15 w 15"/>
                  <a:gd name="T9" fmla="*/ 4 h 13"/>
                </a:gdLst>
                <a:ahLst/>
                <a:cxnLst>
                  <a:cxn ang="0">
                    <a:pos x="T0" y="T1"/>
                  </a:cxn>
                  <a:cxn ang="0">
                    <a:pos x="T2" y="T3"/>
                  </a:cxn>
                  <a:cxn ang="0">
                    <a:pos x="T4" y="T5"/>
                  </a:cxn>
                  <a:cxn ang="0">
                    <a:pos x="T6" y="T7"/>
                  </a:cxn>
                  <a:cxn ang="0">
                    <a:pos x="T8" y="T9"/>
                  </a:cxn>
                </a:cxnLst>
                <a:rect l="0" t="0" r="r" b="b"/>
                <a:pathLst>
                  <a:path w="15" h="13">
                    <a:moveTo>
                      <a:pt x="15" y="4"/>
                    </a:moveTo>
                    <a:cubicBezTo>
                      <a:pt x="15" y="0"/>
                      <a:pt x="15" y="0"/>
                      <a:pt x="15" y="0"/>
                    </a:cubicBezTo>
                    <a:cubicBezTo>
                      <a:pt x="0" y="10"/>
                      <a:pt x="0" y="10"/>
                      <a:pt x="0" y="10"/>
                    </a:cubicBezTo>
                    <a:cubicBezTo>
                      <a:pt x="1" y="11"/>
                      <a:pt x="1" y="12"/>
                      <a:pt x="2" y="13"/>
                    </a:cubicBezTo>
                    <a:lnTo>
                      <a:pt x="15" y="4"/>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1041"/>
              <p:cNvSpPr/>
              <p:nvPr/>
            </p:nvSpPr>
            <p:spPr bwMode="auto">
              <a:xfrm>
                <a:off x="2635" y="2544"/>
                <a:ext cx="40" cy="34"/>
              </a:xfrm>
              <a:custGeom>
                <a:avLst/>
                <a:gdLst>
                  <a:gd name="T0" fmla="*/ 17 w 17"/>
                  <a:gd name="T1" fmla="*/ 4 h 14"/>
                  <a:gd name="T2" fmla="*/ 16 w 17"/>
                  <a:gd name="T3" fmla="*/ 0 h 14"/>
                  <a:gd name="T4" fmla="*/ 0 w 17"/>
                  <a:gd name="T5" fmla="*/ 11 h 14"/>
                  <a:gd name="T6" fmla="*/ 2 w 17"/>
                  <a:gd name="T7" fmla="*/ 14 h 14"/>
                  <a:gd name="T8" fmla="*/ 17 w 17"/>
                  <a:gd name="T9" fmla="*/ 4 h 14"/>
                </a:gdLst>
                <a:ahLst/>
                <a:cxnLst>
                  <a:cxn ang="0">
                    <a:pos x="T0" y="T1"/>
                  </a:cxn>
                  <a:cxn ang="0">
                    <a:pos x="T2" y="T3"/>
                  </a:cxn>
                  <a:cxn ang="0">
                    <a:pos x="T4" y="T5"/>
                  </a:cxn>
                  <a:cxn ang="0">
                    <a:pos x="T6" y="T7"/>
                  </a:cxn>
                  <a:cxn ang="0">
                    <a:pos x="T8" y="T9"/>
                  </a:cxn>
                </a:cxnLst>
                <a:rect l="0" t="0" r="r" b="b"/>
                <a:pathLst>
                  <a:path w="17" h="14">
                    <a:moveTo>
                      <a:pt x="17" y="4"/>
                    </a:moveTo>
                    <a:cubicBezTo>
                      <a:pt x="16" y="0"/>
                      <a:pt x="16" y="0"/>
                      <a:pt x="16" y="0"/>
                    </a:cubicBezTo>
                    <a:cubicBezTo>
                      <a:pt x="0" y="11"/>
                      <a:pt x="0" y="11"/>
                      <a:pt x="0" y="11"/>
                    </a:cubicBezTo>
                    <a:cubicBezTo>
                      <a:pt x="0" y="12"/>
                      <a:pt x="1" y="13"/>
                      <a:pt x="2" y="14"/>
                    </a:cubicBezTo>
                    <a:lnTo>
                      <a:pt x="17" y="4"/>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1042"/>
              <p:cNvSpPr/>
              <p:nvPr/>
            </p:nvSpPr>
            <p:spPr bwMode="auto">
              <a:xfrm>
                <a:off x="2628" y="2530"/>
                <a:ext cx="45" cy="36"/>
              </a:xfrm>
              <a:custGeom>
                <a:avLst/>
                <a:gdLst>
                  <a:gd name="T0" fmla="*/ 19 w 19"/>
                  <a:gd name="T1" fmla="*/ 4 h 15"/>
                  <a:gd name="T2" fmla="*/ 18 w 19"/>
                  <a:gd name="T3" fmla="*/ 0 h 15"/>
                  <a:gd name="T4" fmla="*/ 0 w 19"/>
                  <a:gd name="T5" fmla="*/ 12 h 15"/>
                  <a:gd name="T6" fmla="*/ 2 w 19"/>
                  <a:gd name="T7" fmla="*/ 15 h 15"/>
                  <a:gd name="T8" fmla="*/ 19 w 19"/>
                  <a:gd name="T9" fmla="*/ 4 h 15"/>
                </a:gdLst>
                <a:ahLst/>
                <a:cxnLst>
                  <a:cxn ang="0">
                    <a:pos x="T0" y="T1"/>
                  </a:cxn>
                  <a:cxn ang="0">
                    <a:pos x="T2" y="T3"/>
                  </a:cxn>
                  <a:cxn ang="0">
                    <a:pos x="T4" y="T5"/>
                  </a:cxn>
                  <a:cxn ang="0">
                    <a:pos x="T6" y="T7"/>
                  </a:cxn>
                  <a:cxn ang="0">
                    <a:pos x="T8" y="T9"/>
                  </a:cxn>
                </a:cxnLst>
                <a:rect l="0" t="0" r="r" b="b"/>
                <a:pathLst>
                  <a:path w="19" h="15">
                    <a:moveTo>
                      <a:pt x="19" y="4"/>
                    </a:moveTo>
                    <a:cubicBezTo>
                      <a:pt x="18" y="0"/>
                      <a:pt x="18" y="0"/>
                      <a:pt x="18" y="0"/>
                    </a:cubicBezTo>
                    <a:cubicBezTo>
                      <a:pt x="0" y="12"/>
                      <a:pt x="0" y="12"/>
                      <a:pt x="0" y="12"/>
                    </a:cubicBezTo>
                    <a:cubicBezTo>
                      <a:pt x="1" y="13"/>
                      <a:pt x="2" y="14"/>
                      <a:pt x="2" y="15"/>
                    </a:cubicBezTo>
                    <a:lnTo>
                      <a:pt x="19" y="4"/>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1043"/>
              <p:cNvSpPr/>
              <p:nvPr/>
            </p:nvSpPr>
            <p:spPr bwMode="auto">
              <a:xfrm>
                <a:off x="2621" y="2516"/>
                <a:ext cx="50" cy="40"/>
              </a:xfrm>
              <a:custGeom>
                <a:avLst/>
                <a:gdLst>
                  <a:gd name="T0" fmla="*/ 21 w 21"/>
                  <a:gd name="T1" fmla="*/ 4 h 17"/>
                  <a:gd name="T2" fmla="*/ 20 w 21"/>
                  <a:gd name="T3" fmla="*/ 0 h 17"/>
                  <a:gd name="T4" fmla="*/ 0 w 21"/>
                  <a:gd name="T5" fmla="*/ 14 h 17"/>
                  <a:gd name="T6" fmla="*/ 2 w 21"/>
                  <a:gd name="T7" fmla="*/ 17 h 17"/>
                  <a:gd name="T8" fmla="*/ 21 w 21"/>
                  <a:gd name="T9" fmla="*/ 4 h 17"/>
                </a:gdLst>
                <a:ahLst/>
                <a:cxnLst>
                  <a:cxn ang="0">
                    <a:pos x="T0" y="T1"/>
                  </a:cxn>
                  <a:cxn ang="0">
                    <a:pos x="T2" y="T3"/>
                  </a:cxn>
                  <a:cxn ang="0">
                    <a:pos x="T4" y="T5"/>
                  </a:cxn>
                  <a:cxn ang="0">
                    <a:pos x="T6" y="T7"/>
                  </a:cxn>
                  <a:cxn ang="0">
                    <a:pos x="T8" y="T9"/>
                  </a:cxn>
                </a:cxnLst>
                <a:rect l="0" t="0" r="r" b="b"/>
                <a:pathLst>
                  <a:path w="21" h="17">
                    <a:moveTo>
                      <a:pt x="21" y="4"/>
                    </a:moveTo>
                    <a:cubicBezTo>
                      <a:pt x="20" y="0"/>
                      <a:pt x="20" y="0"/>
                      <a:pt x="20" y="0"/>
                    </a:cubicBezTo>
                    <a:cubicBezTo>
                      <a:pt x="0" y="14"/>
                      <a:pt x="0" y="14"/>
                      <a:pt x="0" y="14"/>
                    </a:cubicBezTo>
                    <a:cubicBezTo>
                      <a:pt x="1" y="15"/>
                      <a:pt x="2" y="16"/>
                      <a:pt x="2" y="17"/>
                    </a:cubicBezTo>
                    <a:lnTo>
                      <a:pt x="21" y="4"/>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1044"/>
              <p:cNvSpPr/>
              <p:nvPr/>
            </p:nvSpPr>
            <p:spPr bwMode="auto">
              <a:xfrm>
                <a:off x="2619" y="2497"/>
                <a:ext cx="49" cy="47"/>
              </a:xfrm>
              <a:custGeom>
                <a:avLst/>
                <a:gdLst>
                  <a:gd name="T0" fmla="*/ 21 w 21"/>
                  <a:gd name="T1" fmla="*/ 6 h 20"/>
                  <a:gd name="T2" fmla="*/ 20 w 21"/>
                  <a:gd name="T3" fmla="*/ 0 h 20"/>
                  <a:gd name="T4" fmla="*/ 0 w 21"/>
                  <a:gd name="T5" fmla="*/ 14 h 20"/>
                  <a:gd name="T6" fmla="*/ 1 w 21"/>
                  <a:gd name="T7" fmla="*/ 20 h 20"/>
                  <a:gd name="T8" fmla="*/ 21 w 21"/>
                  <a:gd name="T9" fmla="*/ 6 h 20"/>
                </a:gdLst>
                <a:ahLst/>
                <a:cxnLst>
                  <a:cxn ang="0">
                    <a:pos x="T0" y="T1"/>
                  </a:cxn>
                  <a:cxn ang="0">
                    <a:pos x="T2" y="T3"/>
                  </a:cxn>
                  <a:cxn ang="0">
                    <a:pos x="T4" y="T5"/>
                  </a:cxn>
                  <a:cxn ang="0">
                    <a:pos x="T6" y="T7"/>
                  </a:cxn>
                  <a:cxn ang="0">
                    <a:pos x="T8" y="T9"/>
                  </a:cxn>
                </a:cxnLst>
                <a:rect l="0" t="0" r="r" b="b"/>
                <a:pathLst>
                  <a:path w="21" h="20">
                    <a:moveTo>
                      <a:pt x="21" y="6"/>
                    </a:moveTo>
                    <a:cubicBezTo>
                      <a:pt x="21" y="4"/>
                      <a:pt x="20" y="2"/>
                      <a:pt x="20" y="0"/>
                    </a:cubicBezTo>
                    <a:cubicBezTo>
                      <a:pt x="0" y="14"/>
                      <a:pt x="0" y="14"/>
                      <a:pt x="0" y="14"/>
                    </a:cubicBezTo>
                    <a:cubicBezTo>
                      <a:pt x="1" y="16"/>
                      <a:pt x="1" y="18"/>
                      <a:pt x="1" y="20"/>
                    </a:cubicBezTo>
                    <a:lnTo>
                      <a:pt x="21" y="6"/>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1045"/>
              <p:cNvSpPr/>
              <p:nvPr/>
            </p:nvSpPr>
            <p:spPr bwMode="auto">
              <a:xfrm>
                <a:off x="2621" y="2478"/>
                <a:ext cx="45" cy="47"/>
              </a:xfrm>
              <a:custGeom>
                <a:avLst/>
                <a:gdLst>
                  <a:gd name="T0" fmla="*/ 19 w 19"/>
                  <a:gd name="T1" fmla="*/ 7 h 20"/>
                  <a:gd name="T2" fmla="*/ 18 w 19"/>
                  <a:gd name="T3" fmla="*/ 0 h 20"/>
                  <a:gd name="T4" fmla="*/ 0 w 19"/>
                  <a:gd name="T5" fmla="*/ 20 h 20"/>
                  <a:gd name="T6" fmla="*/ 19 w 19"/>
                  <a:gd name="T7" fmla="*/ 7 h 20"/>
                </a:gdLst>
                <a:ahLst/>
                <a:cxnLst>
                  <a:cxn ang="0">
                    <a:pos x="T0" y="T1"/>
                  </a:cxn>
                  <a:cxn ang="0">
                    <a:pos x="T2" y="T3"/>
                  </a:cxn>
                  <a:cxn ang="0">
                    <a:pos x="T4" y="T5"/>
                  </a:cxn>
                  <a:cxn ang="0">
                    <a:pos x="T6" y="T7"/>
                  </a:cxn>
                </a:cxnLst>
                <a:rect l="0" t="0" r="r" b="b"/>
                <a:pathLst>
                  <a:path w="19" h="20">
                    <a:moveTo>
                      <a:pt x="19" y="7"/>
                    </a:moveTo>
                    <a:cubicBezTo>
                      <a:pt x="18" y="3"/>
                      <a:pt x="18" y="1"/>
                      <a:pt x="18" y="0"/>
                    </a:cubicBezTo>
                    <a:cubicBezTo>
                      <a:pt x="13" y="4"/>
                      <a:pt x="7" y="11"/>
                      <a:pt x="0" y="20"/>
                    </a:cubicBezTo>
                    <a:lnTo>
                      <a:pt x="19" y="7"/>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1046"/>
              <p:cNvSpPr/>
              <p:nvPr/>
            </p:nvSpPr>
            <p:spPr bwMode="auto">
              <a:xfrm>
                <a:off x="2394" y="2841"/>
                <a:ext cx="267" cy="90"/>
              </a:xfrm>
              <a:custGeom>
                <a:avLst/>
                <a:gdLst>
                  <a:gd name="T0" fmla="*/ 16 w 113"/>
                  <a:gd name="T1" fmla="*/ 23 h 38"/>
                  <a:gd name="T2" fmla="*/ 0 w 113"/>
                  <a:gd name="T3" fmla="*/ 38 h 38"/>
                  <a:gd name="T4" fmla="*/ 27 w 113"/>
                  <a:gd name="T5" fmla="*/ 38 h 38"/>
                  <a:gd name="T6" fmla="*/ 44 w 113"/>
                  <a:gd name="T7" fmla="*/ 30 h 38"/>
                  <a:gd name="T8" fmla="*/ 59 w 113"/>
                  <a:gd name="T9" fmla="*/ 31 h 38"/>
                  <a:gd name="T10" fmla="*/ 58 w 113"/>
                  <a:gd name="T11" fmla="*/ 38 h 38"/>
                  <a:gd name="T12" fmla="*/ 61 w 113"/>
                  <a:gd name="T13" fmla="*/ 38 h 38"/>
                  <a:gd name="T14" fmla="*/ 62 w 113"/>
                  <a:gd name="T15" fmla="*/ 35 h 38"/>
                  <a:gd name="T16" fmla="*/ 65 w 113"/>
                  <a:gd name="T17" fmla="*/ 27 h 38"/>
                  <a:gd name="T18" fmla="*/ 77 w 113"/>
                  <a:gd name="T19" fmla="*/ 29 h 38"/>
                  <a:gd name="T20" fmla="*/ 74 w 113"/>
                  <a:gd name="T21" fmla="*/ 38 h 38"/>
                  <a:gd name="T22" fmla="*/ 79 w 113"/>
                  <a:gd name="T23" fmla="*/ 38 h 38"/>
                  <a:gd name="T24" fmla="*/ 79 w 113"/>
                  <a:gd name="T25" fmla="*/ 37 h 38"/>
                  <a:gd name="T26" fmla="*/ 82 w 113"/>
                  <a:gd name="T27" fmla="*/ 38 h 38"/>
                  <a:gd name="T28" fmla="*/ 113 w 113"/>
                  <a:gd name="T29" fmla="*/ 38 h 38"/>
                  <a:gd name="T30" fmla="*/ 16 w 113"/>
                  <a:gd name="T31"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38">
                    <a:moveTo>
                      <a:pt x="16" y="23"/>
                    </a:moveTo>
                    <a:cubicBezTo>
                      <a:pt x="10" y="27"/>
                      <a:pt x="5" y="32"/>
                      <a:pt x="0" y="38"/>
                    </a:cubicBezTo>
                    <a:cubicBezTo>
                      <a:pt x="27" y="38"/>
                      <a:pt x="27" y="38"/>
                      <a:pt x="27" y="38"/>
                    </a:cubicBezTo>
                    <a:cubicBezTo>
                      <a:pt x="31" y="33"/>
                      <a:pt x="37" y="30"/>
                      <a:pt x="44" y="30"/>
                    </a:cubicBezTo>
                    <a:cubicBezTo>
                      <a:pt x="49" y="29"/>
                      <a:pt x="54" y="30"/>
                      <a:pt x="59" y="31"/>
                    </a:cubicBezTo>
                    <a:cubicBezTo>
                      <a:pt x="59" y="33"/>
                      <a:pt x="58" y="36"/>
                      <a:pt x="58" y="38"/>
                    </a:cubicBezTo>
                    <a:cubicBezTo>
                      <a:pt x="61" y="38"/>
                      <a:pt x="61" y="38"/>
                      <a:pt x="61" y="38"/>
                    </a:cubicBezTo>
                    <a:cubicBezTo>
                      <a:pt x="62" y="37"/>
                      <a:pt x="62" y="36"/>
                      <a:pt x="62" y="35"/>
                    </a:cubicBezTo>
                    <a:cubicBezTo>
                      <a:pt x="63" y="32"/>
                      <a:pt x="64" y="30"/>
                      <a:pt x="65" y="27"/>
                    </a:cubicBezTo>
                    <a:cubicBezTo>
                      <a:pt x="70" y="25"/>
                      <a:pt x="73" y="29"/>
                      <a:pt x="77" y="29"/>
                    </a:cubicBezTo>
                    <a:cubicBezTo>
                      <a:pt x="76" y="32"/>
                      <a:pt x="75" y="35"/>
                      <a:pt x="74" y="38"/>
                    </a:cubicBezTo>
                    <a:cubicBezTo>
                      <a:pt x="79" y="38"/>
                      <a:pt x="79" y="38"/>
                      <a:pt x="79" y="38"/>
                    </a:cubicBezTo>
                    <a:cubicBezTo>
                      <a:pt x="79" y="38"/>
                      <a:pt x="79" y="37"/>
                      <a:pt x="79" y="37"/>
                    </a:cubicBezTo>
                    <a:cubicBezTo>
                      <a:pt x="80" y="37"/>
                      <a:pt x="81" y="38"/>
                      <a:pt x="82" y="38"/>
                    </a:cubicBezTo>
                    <a:cubicBezTo>
                      <a:pt x="113" y="38"/>
                      <a:pt x="113" y="38"/>
                      <a:pt x="113" y="38"/>
                    </a:cubicBezTo>
                    <a:cubicBezTo>
                      <a:pt x="91" y="7"/>
                      <a:pt x="48" y="0"/>
                      <a:pt x="16" y="23"/>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1047"/>
              <p:cNvSpPr/>
              <p:nvPr/>
            </p:nvSpPr>
            <p:spPr bwMode="auto">
              <a:xfrm>
                <a:off x="2593" y="1517"/>
                <a:ext cx="14" cy="19"/>
              </a:xfrm>
              <a:custGeom>
                <a:avLst/>
                <a:gdLst>
                  <a:gd name="T0" fmla="*/ 0 w 6"/>
                  <a:gd name="T1" fmla="*/ 0 h 8"/>
                  <a:gd name="T2" fmla="*/ 0 w 6"/>
                  <a:gd name="T3" fmla="*/ 6 h 8"/>
                  <a:gd name="T4" fmla="*/ 2 w 6"/>
                  <a:gd name="T5" fmla="*/ 8 h 8"/>
                  <a:gd name="T6" fmla="*/ 6 w 6"/>
                  <a:gd name="T7" fmla="*/ 7 h 8"/>
                  <a:gd name="T8" fmla="*/ 0 w 6"/>
                  <a:gd name="T9" fmla="*/ 0 h 8"/>
                </a:gdLst>
                <a:ahLst/>
                <a:cxnLst>
                  <a:cxn ang="0">
                    <a:pos x="T0" y="T1"/>
                  </a:cxn>
                  <a:cxn ang="0">
                    <a:pos x="T2" y="T3"/>
                  </a:cxn>
                  <a:cxn ang="0">
                    <a:pos x="T4" y="T5"/>
                  </a:cxn>
                  <a:cxn ang="0">
                    <a:pos x="T6" y="T7"/>
                  </a:cxn>
                  <a:cxn ang="0">
                    <a:pos x="T8" y="T9"/>
                  </a:cxn>
                </a:cxnLst>
                <a:rect l="0" t="0" r="r" b="b"/>
                <a:pathLst>
                  <a:path w="6" h="8">
                    <a:moveTo>
                      <a:pt x="0" y="0"/>
                    </a:moveTo>
                    <a:cubicBezTo>
                      <a:pt x="0" y="6"/>
                      <a:pt x="0" y="6"/>
                      <a:pt x="0" y="6"/>
                    </a:cubicBezTo>
                    <a:cubicBezTo>
                      <a:pt x="0" y="7"/>
                      <a:pt x="1" y="8"/>
                      <a:pt x="2" y="8"/>
                    </a:cubicBezTo>
                    <a:cubicBezTo>
                      <a:pt x="3" y="8"/>
                      <a:pt x="4" y="7"/>
                      <a:pt x="6" y="7"/>
                    </a:cubicBezTo>
                    <a:cubicBezTo>
                      <a:pt x="4" y="5"/>
                      <a:pt x="2" y="2"/>
                      <a:pt x="0" y="0"/>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1048"/>
              <p:cNvSpPr/>
              <p:nvPr/>
            </p:nvSpPr>
            <p:spPr bwMode="auto">
              <a:xfrm>
                <a:off x="2581" y="1951"/>
                <a:ext cx="38" cy="185"/>
              </a:xfrm>
              <a:custGeom>
                <a:avLst/>
                <a:gdLst>
                  <a:gd name="T0" fmla="*/ 16 w 16"/>
                  <a:gd name="T1" fmla="*/ 1 h 78"/>
                  <a:gd name="T2" fmla="*/ 5 w 16"/>
                  <a:gd name="T3" fmla="*/ 0 h 78"/>
                  <a:gd name="T4" fmla="*/ 0 w 16"/>
                  <a:gd name="T5" fmla="*/ 76 h 78"/>
                  <a:gd name="T6" fmla="*/ 7 w 16"/>
                  <a:gd name="T7" fmla="*/ 78 h 78"/>
                  <a:gd name="T8" fmla="*/ 16 w 16"/>
                  <a:gd name="T9" fmla="*/ 1 h 78"/>
                </a:gdLst>
                <a:ahLst/>
                <a:cxnLst>
                  <a:cxn ang="0">
                    <a:pos x="T0" y="T1"/>
                  </a:cxn>
                  <a:cxn ang="0">
                    <a:pos x="T2" y="T3"/>
                  </a:cxn>
                  <a:cxn ang="0">
                    <a:pos x="T4" y="T5"/>
                  </a:cxn>
                  <a:cxn ang="0">
                    <a:pos x="T6" y="T7"/>
                  </a:cxn>
                  <a:cxn ang="0">
                    <a:pos x="T8" y="T9"/>
                  </a:cxn>
                </a:cxnLst>
                <a:rect l="0" t="0" r="r" b="b"/>
                <a:pathLst>
                  <a:path w="16" h="78">
                    <a:moveTo>
                      <a:pt x="16" y="1"/>
                    </a:moveTo>
                    <a:cubicBezTo>
                      <a:pt x="12" y="1"/>
                      <a:pt x="9" y="0"/>
                      <a:pt x="5" y="0"/>
                    </a:cubicBezTo>
                    <a:cubicBezTo>
                      <a:pt x="0" y="76"/>
                      <a:pt x="0" y="76"/>
                      <a:pt x="0" y="76"/>
                    </a:cubicBezTo>
                    <a:cubicBezTo>
                      <a:pt x="2" y="77"/>
                      <a:pt x="5" y="78"/>
                      <a:pt x="7" y="78"/>
                    </a:cubicBezTo>
                    <a:lnTo>
                      <a:pt x="16" y="1"/>
                    </a:ln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1049"/>
              <p:cNvSpPr/>
              <p:nvPr/>
            </p:nvSpPr>
            <p:spPr bwMode="auto">
              <a:xfrm>
                <a:off x="2538" y="1524"/>
                <a:ext cx="83" cy="128"/>
              </a:xfrm>
              <a:custGeom>
                <a:avLst/>
                <a:gdLst>
                  <a:gd name="T0" fmla="*/ 10 w 35"/>
                  <a:gd name="T1" fmla="*/ 49 h 54"/>
                  <a:gd name="T2" fmla="*/ 24 w 35"/>
                  <a:gd name="T3" fmla="*/ 54 h 54"/>
                  <a:gd name="T4" fmla="*/ 0 w 35"/>
                  <a:gd name="T5" fmla="*/ 4 h 54"/>
                  <a:gd name="T6" fmla="*/ 10 w 35"/>
                  <a:gd name="T7" fmla="*/ 49 h 54"/>
                </a:gdLst>
                <a:ahLst/>
                <a:cxnLst>
                  <a:cxn ang="0">
                    <a:pos x="T0" y="T1"/>
                  </a:cxn>
                  <a:cxn ang="0">
                    <a:pos x="T2" y="T3"/>
                  </a:cxn>
                  <a:cxn ang="0">
                    <a:pos x="T4" y="T5"/>
                  </a:cxn>
                  <a:cxn ang="0">
                    <a:pos x="T6" y="T7"/>
                  </a:cxn>
                </a:cxnLst>
                <a:rect l="0" t="0" r="r" b="b"/>
                <a:pathLst>
                  <a:path w="35" h="54">
                    <a:moveTo>
                      <a:pt x="10" y="49"/>
                    </a:moveTo>
                    <a:cubicBezTo>
                      <a:pt x="15" y="50"/>
                      <a:pt x="20" y="51"/>
                      <a:pt x="24" y="54"/>
                    </a:cubicBezTo>
                    <a:cubicBezTo>
                      <a:pt x="35" y="10"/>
                      <a:pt x="13" y="0"/>
                      <a:pt x="0" y="4"/>
                    </a:cubicBezTo>
                    <a:cubicBezTo>
                      <a:pt x="6" y="13"/>
                      <a:pt x="11" y="28"/>
                      <a:pt x="10" y="49"/>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1050"/>
              <p:cNvSpPr/>
              <p:nvPr/>
            </p:nvSpPr>
            <p:spPr bwMode="auto">
              <a:xfrm>
                <a:off x="2579" y="1505"/>
                <a:ext cx="9" cy="24"/>
              </a:xfrm>
              <a:custGeom>
                <a:avLst/>
                <a:gdLst>
                  <a:gd name="T0" fmla="*/ 4 w 4"/>
                  <a:gd name="T1" fmla="*/ 4 h 10"/>
                  <a:gd name="T2" fmla="*/ 0 w 4"/>
                  <a:gd name="T3" fmla="*/ 0 h 10"/>
                  <a:gd name="T4" fmla="*/ 0 w 4"/>
                  <a:gd name="T5" fmla="*/ 8 h 10"/>
                  <a:gd name="T6" fmla="*/ 4 w 4"/>
                  <a:gd name="T7" fmla="*/ 10 h 10"/>
                  <a:gd name="T8" fmla="*/ 4 w 4"/>
                  <a:gd name="T9" fmla="*/ 4 h 10"/>
                </a:gdLst>
                <a:ahLst/>
                <a:cxnLst>
                  <a:cxn ang="0">
                    <a:pos x="T0" y="T1"/>
                  </a:cxn>
                  <a:cxn ang="0">
                    <a:pos x="T2" y="T3"/>
                  </a:cxn>
                  <a:cxn ang="0">
                    <a:pos x="T4" y="T5"/>
                  </a:cxn>
                  <a:cxn ang="0">
                    <a:pos x="T6" y="T7"/>
                  </a:cxn>
                  <a:cxn ang="0">
                    <a:pos x="T8" y="T9"/>
                  </a:cxn>
                </a:cxnLst>
                <a:rect l="0" t="0" r="r" b="b"/>
                <a:pathLst>
                  <a:path w="4" h="10">
                    <a:moveTo>
                      <a:pt x="4" y="4"/>
                    </a:moveTo>
                    <a:cubicBezTo>
                      <a:pt x="3" y="3"/>
                      <a:pt x="1" y="1"/>
                      <a:pt x="0" y="0"/>
                    </a:cubicBezTo>
                    <a:cubicBezTo>
                      <a:pt x="0" y="8"/>
                      <a:pt x="0" y="8"/>
                      <a:pt x="0" y="8"/>
                    </a:cubicBezTo>
                    <a:cubicBezTo>
                      <a:pt x="1" y="8"/>
                      <a:pt x="3" y="9"/>
                      <a:pt x="4" y="10"/>
                    </a:cubicBezTo>
                    <a:lnTo>
                      <a:pt x="4" y="4"/>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1051"/>
              <p:cNvSpPr/>
              <p:nvPr/>
            </p:nvSpPr>
            <p:spPr bwMode="auto">
              <a:xfrm>
                <a:off x="2586" y="2661"/>
                <a:ext cx="120" cy="178"/>
              </a:xfrm>
              <a:custGeom>
                <a:avLst/>
                <a:gdLst>
                  <a:gd name="T0" fmla="*/ 28 w 51"/>
                  <a:gd name="T1" fmla="*/ 0 h 75"/>
                  <a:gd name="T2" fmla="*/ 0 w 51"/>
                  <a:gd name="T3" fmla="*/ 69 h 75"/>
                  <a:gd name="T4" fmla="*/ 18 w 51"/>
                  <a:gd name="T5" fmla="*/ 75 h 75"/>
                  <a:gd name="T6" fmla="*/ 28 w 51"/>
                  <a:gd name="T7" fmla="*/ 0 h 75"/>
                </a:gdLst>
                <a:ahLst/>
                <a:cxnLst>
                  <a:cxn ang="0">
                    <a:pos x="T0" y="T1"/>
                  </a:cxn>
                  <a:cxn ang="0">
                    <a:pos x="T2" y="T3"/>
                  </a:cxn>
                  <a:cxn ang="0">
                    <a:pos x="T4" y="T5"/>
                  </a:cxn>
                  <a:cxn ang="0">
                    <a:pos x="T6" y="T7"/>
                  </a:cxn>
                </a:cxnLst>
                <a:rect l="0" t="0" r="r" b="b"/>
                <a:pathLst>
                  <a:path w="51" h="75">
                    <a:moveTo>
                      <a:pt x="28" y="0"/>
                    </a:moveTo>
                    <a:cubicBezTo>
                      <a:pt x="26" y="26"/>
                      <a:pt x="13" y="52"/>
                      <a:pt x="0" y="69"/>
                    </a:cubicBezTo>
                    <a:cubicBezTo>
                      <a:pt x="6" y="70"/>
                      <a:pt x="12" y="72"/>
                      <a:pt x="18" y="75"/>
                    </a:cubicBezTo>
                    <a:cubicBezTo>
                      <a:pt x="35" y="59"/>
                      <a:pt x="51" y="32"/>
                      <a:pt x="28" y="0"/>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1052"/>
              <p:cNvSpPr/>
              <p:nvPr/>
            </p:nvSpPr>
            <p:spPr bwMode="auto">
              <a:xfrm>
                <a:off x="2564" y="1495"/>
                <a:ext cx="10" cy="27"/>
              </a:xfrm>
              <a:custGeom>
                <a:avLst/>
                <a:gdLst>
                  <a:gd name="T0" fmla="*/ 0 w 4"/>
                  <a:gd name="T1" fmla="*/ 0 h 11"/>
                  <a:gd name="T2" fmla="*/ 0 w 4"/>
                  <a:gd name="T3" fmla="*/ 10 h 11"/>
                  <a:gd name="T4" fmla="*/ 4 w 4"/>
                  <a:gd name="T5" fmla="*/ 11 h 11"/>
                  <a:gd name="T6" fmla="*/ 4 w 4"/>
                  <a:gd name="T7" fmla="*/ 3 h 11"/>
                  <a:gd name="T8" fmla="*/ 0 w 4"/>
                  <a:gd name="T9" fmla="*/ 0 h 11"/>
                </a:gdLst>
                <a:ahLst/>
                <a:cxnLst>
                  <a:cxn ang="0">
                    <a:pos x="T0" y="T1"/>
                  </a:cxn>
                  <a:cxn ang="0">
                    <a:pos x="T2" y="T3"/>
                  </a:cxn>
                  <a:cxn ang="0">
                    <a:pos x="T4" y="T5"/>
                  </a:cxn>
                  <a:cxn ang="0">
                    <a:pos x="T6" y="T7"/>
                  </a:cxn>
                  <a:cxn ang="0">
                    <a:pos x="T8" y="T9"/>
                  </a:cxn>
                </a:cxnLst>
                <a:rect l="0" t="0" r="r" b="b"/>
                <a:pathLst>
                  <a:path w="4" h="11">
                    <a:moveTo>
                      <a:pt x="0" y="0"/>
                    </a:moveTo>
                    <a:cubicBezTo>
                      <a:pt x="0" y="10"/>
                      <a:pt x="0" y="10"/>
                      <a:pt x="0" y="10"/>
                    </a:cubicBezTo>
                    <a:cubicBezTo>
                      <a:pt x="1" y="10"/>
                      <a:pt x="3" y="10"/>
                      <a:pt x="4" y="11"/>
                    </a:cubicBezTo>
                    <a:cubicBezTo>
                      <a:pt x="4" y="3"/>
                      <a:pt x="4" y="3"/>
                      <a:pt x="4" y="3"/>
                    </a:cubicBezTo>
                    <a:cubicBezTo>
                      <a:pt x="3" y="2"/>
                      <a:pt x="1" y="1"/>
                      <a:pt x="0" y="0"/>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1053"/>
              <p:cNvSpPr/>
              <p:nvPr/>
            </p:nvSpPr>
            <p:spPr bwMode="auto">
              <a:xfrm>
                <a:off x="2314" y="1875"/>
                <a:ext cx="286" cy="97"/>
              </a:xfrm>
              <a:custGeom>
                <a:avLst/>
                <a:gdLst>
                  <a:gd name="T0" fmla="*/ 11 w 121"/>
                  <a:gd name="T1" fmla="*/ 0 h 41"/>
                  <a:gd name="T2" fmla="*/ 0 w 121"/>
                  <a:gd name="T3" fmla="*/ 3 h 41"/>
                  <a:gd name="T4" fmla="*/ 38 w 121"/>
                  <a:gd name="T5" fmla="*/ 41 h 41"/>
                  <a:gd name="T6" fmla="*/ 121 w 121"/>
                  <a:gd name="T7" fmla="*/ 17 h 41"/>
                  <a:gd name="T8" fmla="*/ 105 w 121"/>
                  <a:gd name="T9" fmla="*/ 7 h 41"/>
                  <a:gd name="T10" fmla="*/ 11 w 121"/>
                  <a:gd name="T11" fmla="*/ 0 h 41"/>
                </a:gdLst>
                <a:ahLst/>
                <a:cxnLst>
                  <a:cxn ang="0">
                    <a:pos x="T0" y="T1"/>
                  </a:cxn>
                  <a:cxn ang="0">
                    <a:pos x="T2" y="T3"/>
                  </a:cxn>
                  <a:cxn ang="0">
                    <a:pos x="T4" y="T5"/>
                  </a:cxn>
                  <a:cxn ang="0">
                    <a:pos x="T6" y="T7"/>
                  </a:cxn>
                  <a:cxn ang="0">
                    <a:pos x="T8" y="T9"/>
                  </a:cxn>
                  <a:cxn ang="0">
                    <a:pos x="T10" y="T11"/>
                  </a:cxn>
                </a:cxnLst>
                <a:rect l="0" t="0" r="r" b="b"/>
                <a:pathLst>
                  <a:path w="121" h="41">
                    <a:moveTo>
                      <a:pt x="11" y="0"/>
                    </a:moveTo>
                    <a:cubicBezTo>
                      <a:pt x="7" y="1"/>
                      <a:pt x="4" y="2"/>
                      <a:pt x="0" y="3"/>
                    </a:cubicBezTo>
                    <a:cubicBezTo>
                      <a:pt x="14" y="17"/>
                      <a:pt x="30" y="32"/>
                      <a:pt x="38" y="41"/>
                    </a:cubicBezTo>
                    <a:cubicBezTo>
                      <a:pt x="63" y="27"/>
                      <a:pt x="93" y="16"/>
                      <a:pt x="121" y="17"/>
                    </a:cubicBezTo>
                    <a:cubicBezTo>
                      <a:pt x="116" y="13"/>
                      <a:pt x="111" y="9"/>
                      <a:pt x="105" y="7"/>
                    </a:cubicBezTo>
                    <a:cubicBezTo>
                      <a:pt x="89" y="16"/>
                      <a:pt x="43" y="33"/>
                      <a:pt x="11" y="0"/>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1054"/>
              <p:cNvSpPr/>
              <p:nvPr/>
            </p:nvSpPr>
            <p:spPr bwMode="auto">
              <a:xfrm>
                <a:off x="2531" y="2566"/>
                <a:ext cx="140" cy="254"/>
              </a:xfrm>
              <a:custGeom>
                <a:avLst/>
                <a:gdLst>
                  <a:gd name="T0" fmla="*/ 38 w 59"/>
                  <a:gd name="T1" fmla="*/ 0 h 107"/>
                  <a:gd name="T2" fmla="*/ 0 w 59"/>
                  <a:gd name="T3" fmla="*/ 106 h 107"/>
                  <a:gd name="T4" fmla="*/ 18 w 59"/>
                  <a:gd name="T5" fmla="*/ 107 h 107"/>
                  <a:gd name="T6" fmla="*/ 38 w 59"/>
                  <a:gd name="T7" fmla="*/ 0 h 107"/>
                </a:gdLst>
                <a:ahLst/>
                <a:cxnLst>
                  <a:cxn ang="0">
                    <a:pos x="T0" y="T1"/>
                  </a:cxn>
                  <a:cxn ang="0">
                    <a:pos x="T2" y="T3"/>
                  </a:cxn>
                  <a:cxn ang="0">
                    <a:pos x="T4" y="T5"/>
                  </a:cxn>
                  <a:cxn ang="0">
                    <a:pos x="T6" y="T7"/>
                  </a:cxn>
                </a:cxnLst>
                <a:rect l="0" t="0" r="r" b="b"/>
                <a:pathLst>
                  <a:path w="59" h="107">
                    <a:moveTo>
                      <a:pt x="38" y="0"/>
                    </a:moveTo>
                    <a:cubicBezTo>
                      <a:pt x="36" y="36"/>
                      <a:pt x="25" y="79"/>
                      <a:pt x="0" y="106"/>
                    </a:cubicBezTo>
                    <a:cubicBezTo>
                      <a:pt x="6" y="106"/>
                      <a:pt x="12" y="106"/>
                      <a:pt x="18" y="107"/>
                    </a:cubicBezTo>
                    <a:cubicBezTo>
                      <a:pt x="38" y="81"/>
                      <a:pt x="59" y="32"/>
                      <a:pt x="38" y="0"/>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1055"/>
              <p:cNvSpPr/>
              <p:nvPr/>
            </p:nvSpPr>
            <p:spPr bwMode="auto">
              <a:xfrm>
                <a:off x="2548" y="1486"/>
                <a:ext cx="12" cy="33"/>
              </a:xfrm>
              <a:custGeom>
                <a:avLst/>
                <a:gdLst>
                  <a:gd name="T0" fmla="*/ 5 w 5"/>
                  <a:gd name="T1" fmla="*/ 3 h 14"/>
                  <a:gd name="T2" fmla="*/ 0 w 5"/>
                  <a:gd name="T3" fmla="*/ 0 h 14"/>
                  <a:gd name="T4" fmla="*/ 0 w 5"/>
                  <a:gd name="T5" fmla="*/ 14 h 14"/>
                  <a:gd name="T6" fmla="*/ 5 w 5"/>
                  <a:gd name="T7" fmla="*/ 14 h 14"/>
                  <a:gd name="T8" fmla="*/ 5 w 5"/>
                  <a:gd name="T9" fmla="*/ 3 h 14"/>
                </a:gdLst>
                <a:ahLst/>
                <a:cxnLst>
                  <a:cxn ang="0">
                    <a:pos x="T0" y="T1"/>
                  </a:cxn>
                  <a:cxn ang="0">
                    <a:pos x="T2" y="T3"/>
                  </a:cxn>
                  <a:cxn ang="0">
                    <a:pos x="T4" y="T5"/>
                  </a:cxn>
                  <a:cxn ang="0">
                    <a:pos x="T6" y="T7"/>
                  </a:cxn>
                  <a:cxn ang="0">
                    <a:pos x="T8" y="T9"/>
                  </a:cxn>
                </a:cxnLst>
                <a:rect l="0" t="0" r="r" b="b"/>
                <a:pathLst>
                  <a:path w="5" h="14">
                    <a:moveTo>
                      <a:pt x="5" y="3"/>
                    </a:moveTo>
                    <a:cubicBezTo>
                      <a:pt x="4" y="2"/>
                      <a:pt x="2" y="1"/>
                      <a:pt x="0" y="0"/>
                    </a:cubicBezTo>
                    <a:cubicBezTo>
                      <a:pt x="0" y="14"/>
                      <a:pt x="0" y="14"/>
                      <a:pt x="0" y="14"/>
                    </a:cubicBezTo>
                    <a:cubicBezTo>
                      <a:pt x="2" y="13"/>
                      <a:pt x="3" y="13"/>
                      <a:pt x="5" y="14"/>
                    </a:cubicBezTo>
                    <a:lnTo>
                      <a:pt x="5" y="3"/>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1056"/>
              <p:cNvSpPr/>
              <p:nvPr/>
            </p:nvSpPr>
            <p:spPr bwMode="auto">
              <a:xfrm>
                <a:off x="2555" y="1951"/>
                <a:ext cx="31" cy="178"/>
              </a:xfrm>
              <a:custGeom>
                <a:avLst/>
                <a:gdLst>
                  <a:gd name="T0" fmla="*/ 1 w 13"/>
                  <a:gd name="T1" fmla="*/ 73 h 75"/>
                  <a:gd name="T2" fmla="*/ 8 w 13"/>
                  <a:gd name="T3" fmla="*/ 75 h 75"/>
                  <a:gd name="T4" fmla="*/ 13 w 13"/>
                  <a:gd name="T5" fmla="*/ 0 h 75"/>
                  <a:gd name="T6" fmla="*/ 0 w 13"/>
                  <a:gd name="T7" fmla="*/ 1 h 75"/>
                  <a:gd name="T8" fmla="*/ 1 w 13"/>
                  <a:gd name="T9" fmla="*/ 73 h 75"/>
                </a:gdLst>
                <a:ahLst/>
                <a:cxnLst>
                  <a:cxn ang="0">
                    <a:pos x="T0" y="T1"/>
                  </a:cxn>
                  <a:cxn ang="0">
                    <a:pos x="T2" y="T3"/>
                  </a:cxn>
                  <a:cxn ang="0">
                    <a:pos x="T4" y="T5"/>
                  </a:cxn>
                  <a:cxn ang="0">
                    <a:pos x="T6" y="T7"/>
                  </a:cxn>
                  <a:cxn ang="0">
                    <a:pos x="T8" y="T9"/>
                  </a:cxn>
                </a:cxnLst>
                <a:rect l="0" t="0" r="r" b="b"/>
                <a:pathLst>
                  <a:path w="13" h="75">
                    <a:moveTo>
                      <a:pt x="1" y="73"/>
                    </a:moveTo>
                    <a:cubicBezTo>
                      <a:pt x="3" y="74"/>
                      <a:pt x="5" y="74"/>
                      <a:pt x="8" y="75"/>
                    </a:cubicBezTo>
                    <a:cubicBezTo>
                      <a:pt x="13" y="0"/>
                      <a:pt x="13" y="0"/>
                      <a:pt x="13" y="0"/>
                    </a:cubicBezTo>
                    <a:cubicBezTo>
                      <a:pt x="9" y="0"/>
                      <a:pt x="4" y="1"/>
                      <a:pt x="0" y="1"/>
                    </a:cubicBezTo>
                    <a:lnTo>
                      <a:pt x="1" y="73"/>
                    </a:ln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1057"/>
              <p:cNvSpPr/>
              <p:nvPr/>
            </p:nvSpPr>
            <p:spPr bwMode="auto">
              <a:xfrm>
                <a:off x="2541" y="1697"/>
                <a:ext cx="30" cy="29"/>
              </a:xfrm>
              <a:custGeom>
                <a:avLst/>
                <a:gdLst>
                  <a:gd name="T0" fmla="*/ 10 w 13"/>
                  <a:gd name="T1" fmla="*/ 1 h 12"/>
                  <a:gd name="T2" fmla="*/ 2 w 13"/>
                  <a:gd name="T3" fmla="*/ 3 h 12"/>
                  <a:gd name="T4" fmla="*/ 3 w 13"/>
                  <a:gd name="T5" fmla="*/ 10 h 12"/>
                  <a:gd name="T6" fmla="*/ 12 w 13"/>
                  <a:gd name="T7" fmla="*/ 9 h 12"/>
                  <a:gd name="T8" fmla="*/ 10 w 13"/>
                  <a:gd name="T9" fmla="*/ 1 h 12"/>
                </a:gdLst>
                <a:ahLst/>
                <a:cxnLst>
                  <a:cxn ang="0">
                    <a:pos x="T0" y="T1"/>
                  </a:cxn>
                  <a:cxn ang="0">
                    <a:pos x="T2" y="T3"/>
                  </a:cxn>
                  <a:cxn ang="0">
                    <a:pos x="T4" y="T5"/>
                  </a:cxn>
                  <a:cxn ang="0">
                    <a:pos x="T6" y="T7"/>
                  </a:cxn>
                  <a:cxn ang="0">
                    <a:pos x="T8" y="T9"/>
                  </a:cxn>
                </a:cxnLst>
                <a:rect l="0" t="0" r="r" b="b"/>
                <a:pathLst>
                  <a:path w="13" h="12">
                    <a:moveTo>
                      <a:pt x="10" y="1"/>
                    </a:moveTo>
                    <a:cubicBezTo>
                      <a:pt x="8" y="0"/>
                      <a:pt x="4" y="0"/>
                      <a:pt x="2" y="3"/>
                    </a:cubicBezTo>
                    <a:cubicBezTo>
                      <a:pt x="0" y="5"/>
                      <a:pt x="1" y="9"/>
                      <a:pt x="3" y="10"/>
                    </a:cubicBezTo>
                    <a:cubicBezTo>
                      <a:pt x="6" y="12"/>
                      <a:pt x="10" y="11"/>
                      <a:pt x="12" y="9"/>
                    </a:cubicBezTo>
                    <a:cubicBezTo>
                      <a:pt x="13" y="6"/>
                      <a:pt x="13" y="3"/>
                      <a:pt x="10" y="1"/>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1058"/>
              <p:cNvSpPr/>
              <p:nvPr/>
            </p:nvSpPr>
            <p:spPr bwMode="auto">
              <a:xfrm>
                <a:off x="2548" y="2357"/>
                <a:ext cx="68" cy="64"/>
              </a:xfrm>
              <a:custGeom>
                <a:avLst/>
                <a:gdLst>
                  <a:gd name="T0" fmla="*/ 15 w 29"/>
                  <a:gd name="T1" fmla="*/ 0 h 27"/>
                  <a:gd name="T2" fmla="*/ 0 w 29"/>
                  <a:gd name="T3" fmla="*/ 18 h 27"/>
                  <a:gd name="T4" fmla="*/ 12 w 29"/>
                  <a:gd name="T5" fmla="*/ 27 h 27"/>
                  <a:gd name="T6" fmla="*/ 29 w 29"/>
                  <a:gd name="T7" fmla="*/ 8 h 27"/>
                  <a:gd name="T8" fmla="*/ 15 w 29"/>
                  <a:gd name="T9" fmla="*/ 0 h 27"/>
                </a:gdLst>
                <a:ahLst/>
                <a:cxnLst>
                  <a:cxn ang="0">
                    <a:pos x="T0" y="T1"/>
                  </a:cxn>
                  <a:cxn ang="0">
                    <a:pos x="T2" y="T3"/>
                  </a:cxn>
                  <a:cxn ang="0">
                    <a:pos x="T4" y="T5"/>
                  </a:cxn>
                  <a:cxn ang="0">
                    <a:pos x="T6" y="T7"/>
                  </a:cxn>
                  <a:cxn ang="0">
                    <a:pos x="T8" y="T9"/>
                  </a:cxn>
                </a:cxnLst>
                <a:rect l="0" t="0" r="r" b="b"/>
                <a:pathLst>
                  <a:path w="29" h="27">
                    <a:moveTo>
                      <a:pt x="15" y="0"/>
                    </a:moveTo>
                    <a:cubicBezTo>
                      <a:pt x="10" y="5"/>
                      <a:pt x="5" y="12"/>
                      <a:pt x="0" y="18"/>
                    </a:cubicBezTo>
                    <a:cubicBezTo>
                      <a:pt x="4" y="21"/>
                      <a:pt x="8" y="24"/>
                      <a:pt x="12" y="27"/>
                    </a:cubicBezTo>
                    <a:cubicBezTo>
                      <a:pt x="17" y="21"/>
                      <a:pt x="23" y="14"/>
                      <a:pt x="29" y="8"/>
                    </a:cubicBezTo>
                    <a:cubicBezTo>
                      <a:pt x="24" y="4"/>
                      <a:pt x="18" y="1"/>
                      <a:pt x="15" y="0"/>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1059"/>
              <p:cNvSpPr/>
              <p:nvPr/>
            </p:nvSpPr>
            <p:spPr bwMode="auto">
              <a:xfrm>
                <a:off x="2531" y="1479"/>
                <a:ext cx="14" cy="43"/>
              </a:xfrm>
              <a:custGeom>
                <a:avLst/>
                <a:gdLst>
                  <a:gd name="T0" fmla="*/ 0 w 6"/>
                  <a:gd name="T1" fmla="*/ 18 h 18"/>
                  <a:gd name="T2" fmla="*/ 5 w 6"/>
                  <a:gd name="T3" fmla="*/ 17 h 18"/>
                  <a:gd name="T4" fmla="*/ 6 w 6"/>
                  <a:gd name="T5" fmla="*/ 2 h 18"/>
                  <a:gd name="T6" fmla="*/ 1 w 6"/>
                  <a:gd name="T7" fmla="*/ 0 h 18"/>
                  <a:gd name="T8" fmla="*/ 0 w 6"/>
                  <a:gd name="T9" fmla="*/ 18 h 18"/>
                </a:gdLst>
                <a:ahLst/>
                <a:cxnLst>
                  <a:cxn ang="0">
                    <a:pos x="T0" y="T1"/>
                  </a:cxn>
                  <a:cxn ang="0">
                    <a:pos x="T2" y="T3"/>
                  </a:cxn>
                  <a:cxn ang="0">
                    <a:pos x="T4" y="T5"/>
                  </a:cxn>
                  <a:cxn ang="0">
                    <a:pos x="T6" y="T7"/>
                  </a:cxn>
                  <a:cxn ang="0">
                    <a:pos x="T8" y="T9"/>
                  </a:cxn>
                </a:cxnLst>
                <a:rect l="0" t="0" r="r" b="b"/>
                <a:pathLst>
                  <a:path w="6" h="18">
                    <a:moveTo>
                      <a:pt x="0" y="18"/>
                    </a:moveTo>
                    <a:cubicBezTo>
                      <a:pt x="2" y="18"/>
                      <a:pt x="4" y="17"/>
                      <a:pt x="5" y="17"/>
                    </a:cubicBezTo>
                    <a:cubicBezTo>
                      <a:pt x="6" y="2"/>
                      <a:pt x="6" y="2"/>
                      <a:pt x="6" y="2"/>
                    </a:cubicBezTo>
                    <a:cubicBezTo>
                      <a:pt x="4" y="2"/>
                      <a:pt x="3" y="1"/>
                      <a:pt x="1" y="0"/>
                    </a:cubicBezTo>
                    <a:lnTo>
                      <a:pt x="0" y="18"/>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1060"/>
              <p:cNvSpPr/>
              <p:nvPr/>
            </p:nvSpPr>
            <p:spPr bwMode="auto">
              <a:xfrm>
                <a:off x="2458" y="1500"/>
                <a:ext cx="99" cy="150"/>
              </a:xfrm>
              <a:custGeom>
                <a:avLst/>
                <a:gdLst>
                  <a:gd name="T0" fmla="*/ 21 w 42"/>
                  <a:gd name="T1" fmla="*/ 63 h 63"/>
                  <a:gd name="T2" fmla="*/ 39 w 42"/>
                  <a:gd name="T3" fmla="*/ 59 h 63"/>
                  <a:gd name="T4" fmla="*/ 0 w 42"/>
                  <a:gd name="T5" fmla="*/ 1 h 63"/>
                  <a:gd name="T6" fmla="*/ 21 w 42"/>
                  <a:gd name="T7" fmla="*/ 63 h 63"/>
                </a:gdLst>
                <a:ahLst/>
                <a:cxnLst>
                  <a:cxn ang="0">
                    <a:pos x="T0" y="T1"/>
                  </a:cxn>
                  <a:cxn ang="0">
                    <a:pos x="T2" y="T3"/>
                  </a:cxn>
                  <a:cxn ang="0">
                    <a:pos x="T4" y="T5"/>
                  </a:cxn>
                  <a:cxn ang="0">
                    <a:pos x="T6" y="T7"/>
                  </a:cxn>
                </a:cxnLst>
                <a:rect l="0" t="0" r="r" b="b"/>
                <a:pathLst>
                  <a:path w="42" h="63">
                    <a:moveTo>
                      <a:pt x="21" y="63"/>
                    </a:moveTo>
                    <a:cubicBezTo>
                      <a:pt x="28" y="60"/>
                      <a:pt x="34" y="59"/>
                      <a:pt x="39" y="59"/>
                    </a:cubicBezTo>
                    <a:cubicBezTo>
                      <a:pt x="42" y="11"/>
                      <a:pt x="14" y="0"/>
                      <a:pt x="0" y="1"/>
                    </a:cubicBezTo>
                    <a:cubicBezTo>
                      <a:pt x="11" y="12"/>
                      <a:pt x="24" y="32"/>
                      <a:pt x="21" y="63"/>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1061"/>
              <p:cNvSpPr/>
              <p:nvPr/>
            </p:nvSpPr>
            <p:spPr bwMode="auto">
              <a:xfrm>
                <a:off x="2264" y="2381"/>
                <a:ext cx="350" cy="550"/>
              </a:xfrm>
              <a:custGeom>
                <a:avLst/>
                <a:gdLst>
                  <a:gd name="T0" fmla="*/ 62 w 148"/>
                  <a:gd name="T1" fmla="*/ 201 h 232"/>
                  <a:gd name="T2" fmla="*/ 91 w 148"/>
                  <a:gd name="T3" fmla="*/ 187 h 232"/>
                  <a:gd name="T4" fmla="*/ 130 w 148"/>
                  <a:gd name="T5" fmla="*/ 147 h 232"/>
                  <a:gd name="T6" fmla="*/ 140 w 148"/>
                  <a:gd name="T7" fmla="*/ 39 h 232"/>
                  <a:gd name="T8" fmla="*/ 59 w 148"/>
                  <a:gd name="T9" fmla="*/ 11 h 232"/>
                  <a:gd name="T10" fmla="*/ 46 w 148"/>
                  <a:gd name="T11" fmla="*/ 72 h 232"/>
                  <a:gd name="T12" fmla="*/ 62 w 148"/>
                  <a:gd name="T13" fmla="*/ 24 h 232"/>
                  <a:gd name="T14" fmla="*/ 120 w 148"/>
                  <a:gd name="T15" fmla="*/ 62 h 232"/>
                  <a:gd name="T16" fmla="*/ 57 w 148"/>
                  <a:gd name="T17" fmla="*/ 165 h 232"/>
                  <a:gd name="T18" fmla="*/ 2 w 148"/>
                  <a:gd name="T19" fmla="*/ 227 h 232"/>
                  <a:gd name="T20" fmla="*/ 0 w 148"/>
                  <a:gd name="T21" fmla="*/ 232 h 232"/>
                  <a:gd name="T22" fmla="*/ 14 w 148"/>
                  <a:gd name="T23" fmla="*/ 232 h 232"/>
                  <a:gd name="T24" fmla="*/ 106 w 148"/>
                  <a:gd name="T25" fmla="*/ 144 h 232"/>
                  <a:gd name="T26" fmla="*/ 18 w 148"/>
                  <a:gd name="T27" fmla="*/ 232 h 232"/>
                  <a:gd name="T28" fmla="*/ 33 w 148"/>
                  <a:gd name="T29" fmla="*/ 232 h 232"/>
                  <a:gd name="T30" fmla="*/ 62 w 148"/>
                  <a:gd name="T31" fmla="*/ 201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8" h="232">
                    <a:moveTo>
                      <a:pt x="62" y="201"/>
                    </a:moveTo>
                    <a:cubicBezTo>
                      <a:pt x="71" y="194"/>
                      <a:pt x="81" y="189"/>
                      <a:pt x="91" y="187"/>
                    </a:cubicBezTo>
                    <a:cubicBezTo>
                      <a:pt x="104" y="179"/>
                      <a:pt x="118" y="171"/>
                      <a:pt x="130" y="147"/>
                    </a:cubicBezTo>
                    <a:cubicBezTo>
                      <a:pt x="148" y="110"/>
                      <a:pt x="148" y="55"/>
                      <a:pt x="140" y="39"/>
                    </a:cubicBezTo>
                    <a:cubicBezTo>
                      <a:pt x="121" y="0"/>
                      <a:pt x="80" y="1"/>
                      <a:pt x="59" y="11"/>
                    </a:cubicBezTo>
                    <a:cubicBezTo>
                      <a:pt x="39" y="20"/>
                      <a:pt x="24" y="52"/>
                      <a:pt x="46" y="72"/>
                    </a:cubicBezTo>
                    <a:cubicBezTo>
                      <a:pt x="35" y="50"/>
                      <a:pt x="50" y="29"/>
                      <a:pt x="62" y="24"/>
                    </a:cubicBezTo>
                    <a:cubicBezTo>
                      <a:pt x="80" y="16"/>
                      <a:pt x="112" y="24"/>
                      <a:pt x="120" y="62"/>
                    </a:cubicBezTo>
                    <a:cubicBezTo>
                      <a:pt x="129" y="104"/>
                      <a:pt x="93" y="136"/>
                      <a:pt x="57" y="165"/>
                    </a:cubicBezTo>
                    <a:cubicBezTo>
                      <a:pt x="35" y="183"/>
                      <a:pt x="15" y="202"/>
                      <a:pt x="2" y="227"/>
                    </a:cubicBezTo>
                    <a:cubicBezTo>
                      <a:pt x="1" y="229"/>
                      <a:pt x="1" y="231"/>
                      <a:pt x="0" y="232"/>
                    </a:cubicBezTo>
                    <a:cubicBezTo>
                      <a:pt x="14" y="232"/>
                      <a:pt x="14" y="232"/>
                      <a:pt x="14" y="232"/>
                    </a:cubicBezTo>
                    <a:cubicBezTo>
                      <a:pt x="34" y="193"/>
                      <a:pt x="78" y="175"/>
                      <a:pt x="106" y="144"/>
                    </a:cubicBezTo>
                    <a:cubicBezTo>
                      <a:pt x="85" y="176"/>
                      <a:pt x="38" y="193"/>
                      <a:pt x="18" y="232"/>
                    </a:cubicBezTo>
                    <a:cubicBezTo>
                      <a:pt x="33" y="232"/>
                      <a:pt x="33" y="232"/>
                      <a:pt x="33" y="232"/>
                    </a:cubicBezTo>
                    <a:cubicBezTo>
                      <a:pt x="40" y="220"/>
                      <a:pt x="50" y="209"/>
                      <a:pt x="62" y="201"/>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1062"/>
              <p:cNvSpPr/>
              <p:nvPr/>
            </p:nvSpPr>
            <p:spPr bwMode="auto">
              <a:xfrm>
                <a:off x="2519" y="1474"/>
                <a:ext cx="10" cy="48"/>
              </a:xfrm>
              <a:custGeom>
                <a:avLst/>
                <a:gdLst>
                  <a:gd name="T0" fmla="*/ 4 w 4"/>
                  <a:gd name="T1" fmla="*/ 2 h 20"/>
                  <a:gd name="T2" fmla="*/ 0 w 4"/>
                  <a:gd name="T3" fmla="*/ 0 h 20"/>
                  <a:gd name="T4" fmla="*/ 0 w 4"/>
                  <a:gd name="T5" fmla="*/ 16 h 20"/>
                  <a:gd name="T6" fmla="*/ 4 w 4"/>
                  <a:gd name="T7" fmla="*/ 20 h 20"/>
                  <a:gd name="T8" fmla="*/ 4 w 4"/>
                  <a:gd name="T9" fmla="*/ 2 h 20"/>
                </a:gdLst>
                <a:ahLst/>
                <a:cxnLst>
                  <a:cxn ang="0">
                    <a:pos x="T0" y="T1"/>
                  </a:cxn>
                  <a:cxn ang="0">
                    <a:pos x="T2" y="T3"/>
                  </a:cxn>
                  <a:cxn ang="0">
                    <a:pos x="T4" y="T5"/>
                  </a:cxn>
                  <a:cxn ang="0">
                    <a:pos x="T6" y="T7"/>
                  </a:cxn>
                  <a:cxn ang="0">
                    <a:pos x="T8" y="T9"/>
                  </a:cxn>
                </a:cxnLst>
                <a:rect l="0" t="0" r="r" b="b"/>
                <a:pathLst>
                  <a:path w="4" h="20">
                    <a:moveTo>
                      <a:pt x="4" y="2"/>
                    </a:moveTo>
                    <a:cubicBezTo>
                      <a:pt x="3" y="1"/>
                      <a:pt x="1" y="1"/>
                      <a:pt x="0" y="0"/>
                    </a:cubicBezTo>
                    <a:cubicBezTo>
                      <a:pt x="0" y="16"/>
                      <a:pt x="0" y="16"/>
                      <a:pt x="0" y="16"/>
                    </a:cubicBezTo>
                    <a:cubicBezTo>
                      <a:pt x="1" y="17"/>
                      <a:pt x="3" y="19"/>
                      <a:pt x="4" y="20"/>
                    </a:cubicBezTo>
                    <a:lnTo>
                      <a:pt x="4" y="2"/>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1063"/>
              <p:cNvSpPr/>
              <p:nvPr/>
            </p:nvSpPr>
            <p:spPr bwMode="auto">
              <a:xfrm>
                <a:off x="2517" y="1956"/>
                <a:ext cx="33" cy="168"/>
              </a:xfrm>
              <a:custGeom>
                <a:avLst/>
                <a:gdLst>
                  <a:gd name="T0" fmla="*/ 14 w 14"/>
                  <a:gd name="T1" fmla="*/ 71 h 71"/>
                  <a:gd name="T2" fmla="*/ 13 w 14"/>
                  <a:gd name="T3" fmla="*/ 0 h 71"/>
                  <a:gd name="T4" fmla="*/ 0 w 14"/>
                  <a:gd name="T5" fmla="*/ 3 h 71"/>
                  <a:gd name="T6" fmla="*/ 5 w 14"/>
                  <a:gd name="T7" fmla="*/ 69 h 71"/>
                  <a:gd name="T8" fmla="*/ 14 w 14"/>
                  <a:gd name="T9" fmla="*/ 71 h 71"/>
                </a:gdLst>
                <a:ahLst/>
                <a:cxnLst>
                  <a:cxn ang="0">
                    <a:pos x="T0" y="T1"/>
                  </a:cxn>
                  <a:cxn ang="0">
                    <a:pos x="T2" y="T3"/>
                  </a:cxn>
                  <a:cxn ang="0">
                    <a:pos x="T4" y="T5"/>
                  </a:cxn>
                  <a:cxn ang="0">
                    <a:pos x="T6" y="T7"/>
                  </a:cxn>
                  <a:cxn ang="0">
                    <a:pos x="T8" y="T9"/>
                  </a:cxn>
                </a:cxnLst>
                <a:rect l="0" t="0" r="r" b="b"/>
                <a:pathLst>
                  <a:path w="14" h="71">
                    <a:moveTo>
                      <a:pt x="14" y="71"/>
                    </a:moveTo>
                    <a:cubicBezTo>
                      <a:pt x="13" y="0"/>
                      <a:pt x="13" y="0"/>
                      <a:pt x="13" y="0"/>
                    </a:cubicBezTo>
                    <a:cubicBezTo>
                      <a:pt x="9" y="0"/>
                      <a:pt x="4" y="1"/>
                      <a:pt x="0" y="3"/>
                    </a:cubicBezTo>
                    <a:cubicBezTo>
                      <a:pt x="5" y="69"/>
                      <a:pt x="5" y="69"/>
                      <a:pt x="5" y="69"/>
                    </a:cubicBezTo>
                    <a:cubicBezTo>
                      <a:pt x="8" y="70"/>
                      <a:pt x="11" y="70"/>
                      <a:pt x="14" y="71"/>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1064"/>
              <p:cNvSpPr/>
              <p:nvPr/>
            </p:nvSpPr>
            <p:spPr bwMode="auto">
              <a:xfrm>
                <a:off x="2503" y="1472"/>
                <a:ext cx="12" cy="38"/>
              </a:xfrm>
              <a:custGeom>
                <a:avLst/>
                <a:gdLst>
                  <a:gd name="T0" fmla="*/ 1 w 5"/>
                  <a:gd name="T1" fmla="*/ 0 h 16"/>
                  <a:gd name="T2" fmla="*/ 0 w 5"/>
                  <a:gd name="T3" fmla="*/ 13 h 16"/>
                  <a:gd name="T4" fmla="*/ 5 w 5"/>
                  <a:gd name="T5" fmla="*/ 16 h 16"/>
                  <a:gd name="T6" fmla="*/ 5 w 5"/>
                  <a:gd name="T7" fmla="*/ 1 h 16"/>
                  <a:gd name="T8" fmla="*/ 1 w 5"/>
                  <a:gd name="T9" fmla="*/ 0 h 16"/>
                </a:gdLst>
                <a:ahLst/>
                <a:cxnLst>
                  <a:cxn ang="0">
                    <a:pos x="T0" y="T1"/>
                  </a:cxn>
                  <a:cxn ang="0">
                    <a:pos x="T2" y="T3"/>
                  </a:cxn>
                  <a:cxn ang="0">
                    <a:pos x="T4" y="T5"/>
                  </a:cxn>
                  <a:cxn ang="0">
                    <a:pos x="T6" y="T7"/>
                  </a:cxn>
                  <a:cxn ang="0">
                    <a:pos x="T8" y="T9"/>
                  </a:cxn>
                </a:cxnLst>
                <a:rect l="0" t="0" r="r" b="b"/>
                <a:pathLst>
                  <a:path w="5" h="16">
                    <a:moveTo>
                      <a:pt x="1" y="0"/>
                    </a:moveTo>
                    <a:cubicBezTo>
                      <a:pt x="0" y="13"/>
                      <a:pt x="0" y="13"/>
                      <a:pt x="0" y="13"/>
                    </a:cubicBezTo>
                    <a:cubicBezTo>
                      <a:pt x="2" y="14"/>
                      <a:pt x="4" y="15"/>
                      <a:pt x="5" y="16"/>
                    </a:cubicBezTo>
                    <a:cubicBezTo>
                      <a:pt x="5" y="1"/>
                      <a:pt x="5" y="1"/>
                      <a:pt x="5" y="1"/>
                    </a:cubicBezTo>
                    <a:cubicBezTo>
                      <a:pt x="4" y="0"/>
                      <a:pt x="2" y="0"/>
                      <a:pt x="1" y="0"/>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1065"/>
              <p:cNvSpPr/>
              <p:nvPr/>
            </p:nvSpPr>
            <p:spPr bwMode="auto">
              <a:xfrm>
                <a:off x="2489" y="1467"/>
                <a:ext cx="11" cy="33"/>
              </a:xfrm>
              <a:custGeom>
                <a:avLst/>
                <a:gdLst>
                  <a:gd name="T0" fmla="*/ 1 w 5"/>
                  <a:gd name="T1" fmla="*/ 0 h 14"/>
                  <a:gd name="T2" fmla="*/ 0 w 5"/>
                  <a:gd name="T3" fmla="*/ 12 h 14"/>
                  <a:gd name="T4" fmla="*/ 5 w 5"/>
                  <a:gd name="T5" fmla="*/ 14 h 14"/>
                  <a:gd name="T6" fmla="*/ 5 w 5"/>
                  <a:gd name="T7" fmla="*/ 1 h 14"/>
                  <a:gd name="T8" fmla="*/ 1 w 5"/>
                  <a:gd name="T9" fmla="*/ 0 h 14"/>
                </a:gdLst>
                <a:ahLst/>
                <a:cxnLst>
                  <a:cxn ang="0">
                    <a:pos x="T0" y="T1"/>
                  </a:cxn>
                  <a:cxn ang="0">
                    <a:pos x="T2" y="T3"/>
                  </a:cxn>
                  <a:cxn ang="0">
                    <a:pos x="T4" y="T5"/>
                  </a:cxn>
                  <a:cxn ang="0">
                    <a:pos x="T6" y="T7"/>
                  </a:cxn>
                  <a:cxn ang="0">
                    <a:pos x="T8" y="T9"/>
                  </a:cxn>
                </a:cxnLst>
                <a:rect l="0" t="0" r="r" b="b"/>
                <a:pathLst>
                  <a:path w="5" h="14">
                    <a:moveTo>
                      <a:pt x="1" y="0"/>
                    </a:moveTo>
                    <a:cubicBezTo>
                      <a:pt x="0" y="12"/>
                      <a:pt x="0" y="12"/>
                      <a:pt x="0" y="12"/>
                    </a:cubicBezTo>
                    <a:cubicBezTo>
                      <a:pt x="2" y="13"/>
                      <a:pt x="3" y="14"/>
                      <a:pt x="5" y="14"/>
                    </a:cubicBezTo>
                    <a:cubicBezTo>
                      <a:pt x="5" y="1"/>
                      <a:pt x="5" y="1"/>
                      <a:pt x="5" y="1"/>
                    </a:cubicBezTo>
                    <a:cubicBezTo>
                      <a:pt x="4" y="1"/>
                      <a:pt x="2" y="1"/>
                      <a:pt x="1" y="0"/>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1066"/>
              <p:cNvSpPr/>
              <p:nvPr/>
            </p:nvSpPr>
            <p:spPr bwMode="auto">
              <a:xfrm>
                <a:off x="2491" y="2338"/>
                <a:ext cx="76" cy="55"/>
              </a:xfrm>
              <a:custGeom>
                <a:avLst/>
                <a:gdLst>
                  <a:gd name="T0" fmla="*/ 15 w 32"/>
                  <a:gd name="T1" fmla="*/ 0 h 23"/>
                  <a:gd name="T2" fmla="*/ 0 w 32"/>
                  <a:gd name="T3" fmla="*/ 17 h 23"/>
                  <a:gd name="T4" fmla="*/ 18 w 32"/>
                  <a:gd name="T5" fmla="*/ 23 h 23"/>
                  <a:gd name="T6" fmla="*/ 32 w 32"/>
                  <a:gd name="T7" fmla="*/ 5 h 23"/>
                  <a:gd name="T8" fmla="*/ 15 w 32"/>
                  <a:gd name="T9" fmla="*/ 0 h 23"/>
                </a:gdLst>
                <a:ahLst/>
                <a:cxnLst>
                  <a:cxn ang="0">
                    <a:pos x="T0" y="T1"/>
                  </a:cxn>
                  <a:cxn ang="0">
                    <a:pos x="T2" y="T3"/>
                  </a:cxn>
                  <a:cxn ang="0">
                    <a:pos x="T4" y="T5"/>
                  </a:cxn>
                  <a:cxn ang="0">
                    <a:pos x="T6" y="T7"/>
                  </a:cxn>
                  <a:cxn ang="0">
                    <a:pos x="T8" y="T9"/>
                  </a:cxn>
                </a:cxnLst>
                <a:rect l="0" t="0" r="r" b="b"/>
                <a:pathLst>
                  <a:path w="32" h="23">
                    <a:moveTo>
                      <a:pt x="15" y="0"/>
                    </a:moveTo>
                    <a:cubicBezTo>
                      <a:pt x="12" y="4"/>
                      <a:pt x="7" y="10"/>
                      <a:pt x="0" y="17"/>
                    </a:cubicBezTo>
                    <a:cubicBezTo>
                      <a:pt x="6" y="18"/>
                      <a:pt x="12" y="20"/>
                      <a:pt x="18" y="23"/>
                    </a:cubicBezTo>
                    <a:cubicBezTo>
                      <a:pt x="23" y="17"/>
                      <a:pt x="28" y="11"/>
                      <a:pt x="32" y="5"/>
                    </a:cubicBezTo>
                    <a:cubicBezTo>
                      <a:pt x="27" y="2"/>
                      <a:pt x="21" y="0"/>
                      <a:pt x="15" y="0"/>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1067"/>
              <p:cNvSpPr/>
              <p:nvPr/>
            </p:nvSpPr>
            <p:spPr bwMode="auto">
              <a:xfrm>
                <a:off x="2115" y="1443"/>
                <a:ext cx="390" cy="397"/>
              </a:xfrm>
              <a:custGeom>
                <a:avLst/>
                <a:gdLst>
                  <a:gd name="T0" fmla="*/ 0 w 165"/>
                  <a:gd name="T1" fmla="*/ 147 h 167"/>
                  <a:gd name="T2" fmla="*/ 140 w 165"/>
                  <a:gd name="T3" fmla="*/ 128 h 167"/>
                  <a:gd name="T4" fmla="*/ 162 w 165"/>
                  <a:gd name="T5" fmla="*/ 88 h 167"/>
                  <a:gd name="T6" fmla="*/ 141 w 165"/>
                  <a:gd name="T7" fmla="*/ 29 h 167"/>
                  <a:gd name="T8" fmla="*/ 66 w 165"/>
                  <a:gd name="T9" fmla="*/ 13 h 167"/>
                  <a:gd name="T10" fmla="*/ 44 w 165"/>
                  <a:gd name="T11" fmla="*/ 83 h 167"/>
                  <a:gd name="T12" fmla="*/ 91 w 165"/>
                  <a:gd name="T13" fmla="*/ 87 h 167"/>
                  <a:gd name="T14" fmla="*/ 65 w 165"/>
                  <a:gd name="T15" fmla="*/ 63 h 167"/>
                  <a:gd name="T16" fmla="*/ 119 w 165"/>
                  <a:gd name="T17" fmla="*/ 43 h 167"/>
                  <a:gd name="T18" fmla="*/ 115 w 165"/>
                  <a:gd name="T19" fmla="*/ 104 h 167"/>
                  <a:gd name="T20" fmla="*/ 5 w 165"/>
                  <a:gd name="T21" fmla="*/ 131 h 167"/>
                  <a:gd name="T22" fmla="*/ 0 w 165"/>
                  <a:gd name="T23" fmla="*/ 14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 h="167">
                    <a:moveTo>
                      <a:pt x="0" y="147"/>
                    </a:moveTo>
                    <a:cubicBezTo>
                      <a:pt x="58" y="105"/>
                      <a:pt x="78" y="167"/>
                      <a:pt x="140" y="128"/>
                    </a:cubicBezTo>
                    <a:cubicBezTo>
                      <a:pt x="139" y="112"/>
                      <a:pt x="148" y="96"/>
                      <a:pt x="162" y="88"/>
                    </a:cubicBezTo>
                    <a:cubicBezTo>
                      <a:pt x="165" y="58"/>
                      <a:pt x="151" y="40"/>
                      <a:pt x="141" y="29"/>
                    </a:cubicBezTo>
                    <a:cubicBezTo>
                      <a:pt x="119" y="5"/>
                      <a:pt x="90" y="0"/>
                      <a:pt x="66" y="13"/>
                    </a:cubicBezTo>
                    <a:cubicBezTo>
                      <a:pt x="37" y="29"/>
                      <a:pt x="32" y="64"/>
                      <a:pt x="44" y="83"/>
                    </a:cubicBezTo>
                    <a:cubicBezTo>
                      <a:pt x="54" y="99"/>
                      <a:pt x="81" y="104"/>
                      <a:pt x="91" y="87"/>
                    </a:cubicBezTo>
                    <a:cubicBezTo>
                      <a:pt x="76" y="92"/>
                      <a:pt x="62" y="81"/>
                      <a:pt x="65" y="63"/>
                    </a:cubicBezTo>
                    <a:cubicBezTo>
                      <a:pt x="68" y="40"/>
                      <a:pt x="101" y="30"/>
                      <a:pt x="119" y="43"/>
                    </a:cubicBezTo>
                    <a:cubicBezTo>
                      <a:pt x="137" y="55"/>
                      <a:pt x="140" y="86"/>
                      <a:pt x="115" y="104"/>
                    </a:cubicBezTo>
                    <a:cubicBezTo>
                      <a:pt x="81" y="130"/>
                      <a:pt x="36" y="101"/>
                      <a:pt x="5" y="131"/>
                    </a:cubicBezTo>
                    <a:cubicBezTo>
                      <a:pt x="4" y="136"/>
                      <a:pt x="2" y="141"/>
                      <a:pt x="0" y="147"/>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1068"/>
              <p:cNvSpPr/>
              <p:nvPr/>
            </p:nvSpPr>
            <p:spPr bwMode="auto">
              <a:xfrm>
                <a:off x="2474" y="1467"/>
                <a:ext cx="12" cy="28"/>
              </a:xfrm>
              <a:custGeom>
                <a:avLst/>
                <a:gdLst>
                  <a:gd name="T0" fmla="*/ 0 w 5"/>
                  <a:gd name="T1" fmla="*/ 0 h 12"/>
                  <a:gd name="T2" fmla="*/ 0 w 5"/>
                  <a:gd name="T3" fmla="*/ 11 h 12"/>
                  <a:gd name="T4" fmla="*/ 5 w 5"/>
                  <a:gd name="T5" fmla="*/ 12 h 12"/>
                  <a:gd name="T6" fmla="*/ 5 w 5"/>
                  <a:gd name="T7" fmla="*/ 0 h 12"/>
                  <a:gd name="T8" fmla="*/ 0 w 5"/>
                  <a:gd name="T9" fmla="*/ 0 h 12"/>
                </a:gdLst>
                <a:ahLst/>
                <a:cxnLst>
                  <a:cxn ang="0">
                    <a:pos x="T0" y="T1"/>
                  </a:cxn>
                  <a:cxn ang="0">
                    <a:pos x="T2" y="T3"/>
                  </a:cxn>
                  <a:cxn ang="0">
                    <a:pos x="T4" y="T5"/>
                  </a:cxn>
                  <a:cxn ang="0">
                    <a:pos x="T6" y="T7"/>
                  </a:cxn>
                  <a:cxn ang="0">
                    <a:pos x="T8" y="T9"/>
                  </a:cxn>
                </a:cxnLst>
                <a:rect l="0" t="0" r="r" b="b"/>
                <a:pathLst>
                  <a:path w="5" h="12">
                    <a:moveTo>
                      <a:pt x="0" y="0"/>
                    </a:moveTo>
                    <a:cubicBezTo>
                      <a:pt x="0" y="11"/>
                      <a:pt x="0" y="11"/>
                      <a:pt x="0" y="11"/>
                    </a:cubicBezTo>
                    <a:cubicBezTo>
                      <a:pt x="2" y="11"/>
                      <a:pt x="3" y="12"/>
                      <a:pt x="5" y="12"/>
                    </a:cubicBezTo>
                    <a:cubicBezTo>
                      <a:pt x="5" y="0"/>
                      <a:pt x="5" y="0"/>
                      <a:pt x="5" y="0"/>
                    </a:cubicBezTo>
                    <a:cubicBezTo>
                      <a:pt x="4" y="0"/>
                      <a:pt x="2" y="0"/>
                      <a:pt x="0" y="0"/>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1069"/>
              <p:cNvSpPr/>
              <p:nvPr/>
            </p:nvSpPr>
            <p:spPr bwMode="auto">
              <a:xfrm>
                <a:off x="2477" y="1963"/>
                <a:ext cx="45" cy="157"/>
              </a:xfrm>
              <a:custGeom>
                <a:avLst/>
                <a:gdLst>
                  <a:gd name="T0" fmla="*/ 19 w 19"/>
                  <a:gd name="T1" fmla="*/ 66 h 66"/>
                  <a:gd name="T2" fmla="*/ 14 w 19"/>
                  <a:gd name="T3" fmla="*/ 0 h 66"/>
                  <a:gd name="T4" fmla="*/ 0 w 19"/>
                  <a:gd name="T5" fmla="*/ 5 h 66"/>
                  <a:gd name="T6" fmla="*/ 10 w 19"/>
                  <a:gd name="T7" fmla="*/ 65 h 66"/>
                  <a:gd name="T8" fmla="*/ 19 w 19"/>
                  <a:gd name="T9" fmla="*/ 66 h 66"/>
                </a:gdLst>
                <a:ahLst/>
                <a:cxnLst>
                  <a:cxn ang="0">
                    <a:pos x="T0" y="T1"/>
                  </a:cxn>
                  <a:cxn ang="0">
                    <a:pos x="T2" y="T3"/>
                  </a:cxn>
                  <a:cxn ang="0">
                    <a:pos x="T4" y="T5"/>
                  </a:cxn>
                  <a:cxn ang="0">
                    <a:pos x="T6" y="T7"/>
                  </a:cxn>
                  <a:cxn ang="0">
                    <a:pos x="T8" y="T9"/>
                  </a:cxn>
                </a:cxnLst>
                <a:rect l="0" t="0" r="r" b="b"/>
                <a:pathLst>
                  <a:path w="19" h="66">
                    <a:moveTo>
                      <a:pt x="19" y="66"/>
                    </a:moveTo>
                    <a:cubicBezTo>
                      <a:pt x="14" y="0"/>
                      <a:pt x="14" y="0"/>
                      <a:pt x="14" y="0"/>
                    </a:cubicBezTo>
                    <a:cubicBezTo>
                      <a:pt x="9" y="2"/>
                      <a:pt x="5" y="3"/>
                      <a:pt x="0" y="5"/>
                    </a:cubicBezTo>
                    <a:cubicBezTo>
                      <a:pt x="10" y="65"/>
                      <a:pt x="10" y="65"/>
                      <a:pt x="10" y="65"/>
                    </a:cubicBezTo>
                    <a:cubicBezTo>
                      <a:pt x="13" y="65"/>
                      <a:pt x="16" y="65"/>
                      <a:pt x="19" y="66"/>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1070"/>
              <p:cNvSpPr/>
              <p:nvPr/>
            </p:nvSpPr>
            <p:spPr bwMode="auto">
              <a:xfrm>
                <a:off x="2373" y="1752"/>
                <a:ext cx="165" cy="147"/>
              </a:xfrm>
              <a:custGeom>
                <a:avLst/>
                <a:gdLst>
                  <a:gd name="T0" fmla="*/ 52 w 70"/>
                  <a:gd name="T1" fmla="*/ 0 h 62"/>
                  <a:gd name="T2" fmla="*/ 0 w 70"/>
                  <a:gd name="T3" fmla="*/ 30 h 62"/>
                  <a:gd name="T4" fmla="*/ 52 w 70"/>
                  <a:gd name="T5" fmla="*/ 0 h 62"/>
                </a:gdLst>
                <a:ahLst/>
                <a:cxnLst>
                  <a:cxn ang="0">
                    <a:pos x="T0" y="T1"/>
                  </a:cxn>
                  <a:cxn ang="0">
                    <a:pos x="T2" y="T3"/>
                  </a:cxn>
                  <a:cxn ang="0">
                    <a:pos x="T4" y="T5"/>
                  </a:cxn>
                </a:cxnLst>
                <a:rect l="0" t="0" r="r" b="b"/>
                <a:pathLst>
                  <a:path w="70" h="62">
                    <a:moveTo>
                      <a:pt x="52" y="0"/>
                    </a:moveTo>
                    <a:cubicBezTo>
                      <a:pt x="0" y="30"/>
                      <a:pt x="0" y="30"/>
                      <a:pt x="0" y="30"/>
                    </a:cubicBezTo>
                    <a:cubicBezTo>
                      <a:pt x="49" y="62"/>
                      <a:pt x="70" y="20"/>
                      <a:pt x="52" y="0"/>
                    </a:cubicBezTo>
                    <a:close/>
                  </a:path>
                </a:pathLst>
              </a:custGeom>
              <a:solidFill>
                <a:srgbClr val="A076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1071"/>
              <p:cNvSpPr/>
              <p:nvPr/>
            </p:nvSpPr>
            <p:spPr bwMode="auto">
              <a:xfrm>
                <a:off x="2359" y="2433"/>
                <a:ext cx="196" cy="339"/>
              </a:xfrm>
              <a:custGeom>
                <a:avLst/>
                <a:gdLst>
                  <a:gd name="T0" fmla="*/ 30 w 83"/>
                  <a:gd name="T1" fmla="*/ 24 h 143"/>
                  <a:gd name="T2" fmla="*/ 55 w 83"/>
                  <a:gd name="T3" fmla="*/ 64 h 143"/>
                  <a:gd name="T4" fmla="*/ 11 w 83"/>
                  <a:gd name="T5" fmla="*/ 115 h 143"/>
                  <a:gd name="T6" fmla="*/ 7 w 83"/>
                  <a:gd name="T7" fmla="*/ 143 h 143"/>
                  <a:gd name="T8" fmla="*/ 75 w 83"/>
                  <a:gd name="T9" fmla="*/ 39 h 143"/>
                  <a:gd name="T10" fmla="*/ 25 w 83"/>
                  <a:gd name="T11" fmla="*/ 7 h 143"/>
                  <a:gd name="T12" fmla="*/ 11 w 83"/>
                  <a:gd name="T13" fmla="*/ 49 h 143"/>
                  <a:gd name="T14" fmla="*/ 30 w 83"/>
                  <a:gd name="T15" fmla="*/ 24 h 1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143">
                    <a:moveTo>
                      <a:pt x="30" y="24"/>
                    </a:moveTo>
                    <a:cubicBezTo>
                      <a:pt x="50" y="22"/>
                      <a:pt x="61" y="46"/>
                      <a:pt x="55" y="64"/>
                    </a:cubicBezTo>
                    <a:cubicBezTo>
                      <a:pt x="46" y="95"/>
                      <a:pt x="28" y="103"/>
                      <a:pt x="11" y="115"/>
                    </a:cubicBezTo>
                    <a:cubicBezTo>
                      <a:pt x="12" y="126"/>
                      <a:pt x="10" y="135"/>
                      <a:pt x="7" y="143"/>
                    </a:cubicBezTo>
                    <a:cubicBezTo>
                      <a:pt x="41" y="114"/>
                      <a:pt x="83" y="86"/>
                      <a:pt x="75" y="39"/>
                    </a:cubicBezTo>
                    <a:cubicBezTo>
                      <a:pt x="70" y="10"/>
                      <a:pt x="42" y="0"/>
                      <a:pt x="25" y="7"/>
                    </a:cubicBezTo>
                    <a:cubicBezTo>
                      <a:pt x="15" y="10"/>
                      <a:pt x="0" y="32"/>
                      <a:pt x="11" y="49"/>
                    </a:cubicBezTo>
                    <a:cubicBezTo>
                      <a:pt x="10" y="33"/>
                      <a:pt x="19" y="25"/>
                      <a:pt x="30" y="24"/>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1072"/>
              <p:cNvSpPr/>
              <p:nvPr/>
            </p:nvSpPr>
            <p:spPr bwMode="auto">
              <a:xfrm>
                <a:off x="2460" y="1465"/>
                <a:ext cx="12" cy="28"/>
              </a:xfrm>
              <a:custGeom>
                <a:avLst/>
                <a:gdLst>
                  <a:gd name="T0" fmla="*/ 5 w 5"/>
                  <a:gd name="T1" fmla="*/ 1 h 12"/>
                  <a:gd name="T2" fmla="*/ 0 w 5"/>
                  <a:gd name="T3" fmla="*/ 0 h 12"/>
                  <a:gd name="T4" fmla="*/ 0 w 5"/>
                  <a:gd name="T5" fmla="*/ 12 h 12"/>
                  <a:gd name="T6" fmla="*/ 5 w 5"/>
                  <a:gd name="T7" fmla="*/ 12 h 12"/>
                  <a:gd name="T8" fmla="*/ 5 w 5"/>
                  <a:gd name="T9" fmla="*/ 1 h 12"/>
                </a:gdLst>
                <a:ahLst/>
                <a:cxnLst>
                  <a:cxn ang="0">
                    <a:pos x="T0" y="T1"/>
                  </a:cxn>
                  <a:cxn ang="0">
                    <a:pos x="T2" y="T3"/>
                  </a:cxn>
                  <a:cxn ang="0">
                    <a:pos x="T4" y="T5"/>
                  </a:cxn>
                  <a:cxn ang="0">
                    <a:pos x="T6" y="T7"/>
                  </a:cxn>
                  <a:cxn ang="0">
                    <a:pos x="T8" y="T9"/>
                  </a:cxn>
                </a:cxnLst>
                <a:rect l="0" t="0" r="r" b="b"/>
                <a:pathLst>
                  <a:path w="5" h="12">
                    <a:moveTo>
                      <a:pt x="5" y="1"/>
                    </a:moveTo>
                    <a:cubicBezTo>
                      <a:pt x="3" y="0"/>
                      <a:pt x="1" y="0"/>
                      <a:pt x="0" y="0"/>
                    </a:cubicBezTo>
                    <a:cubicBezTo>
                      <a:pt x="0" y="12"/>
                      <a:pt x="0" y="12"/>
                      <a:pt x="0" y="12"/>
                    </a:cubicBezTo>
                    <a:cubicBezTo>
                      <a:pt x="1" y="12"/>
                      <a:pt x="3" y="12"/>
                      <a:pt x="5" y="12"/>
                    </a:cubicBezTo>
                    <a:lnTo>
                      <a:pt x="5" y="1"/>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1073"/>
              <p:cNvSpPr/>
              <p:nvPr/>
            </p:nvSpPr>
            <p:spPr bwMode="auto">
              <a:xfrm>
                <a:off x="2444" y="1465"/>
                <a:ext cx="12" cy="28"/>
              </a:xfrm>
              <a:custGeom>
                <a:avLst/>
                <a:gdLst>
                  <a:gd name="T0" fmla="*/ 5 w 5"/>
                  <a:gd name="T1" fmla="*/ 0 h 12"/>
                  <a:gd name="T2" fmla="*/ 0 w 5"/>
                  <a:gd name="T3" fmla="*/ 0 h 12"/>
                  <a:gd name="T4" fmla="*/ 0 w 5"/>
                  <a:gd name="T5" fmla="*/ 11 h 12"/>
                  <a:gd name="T6" fmla="*/ 2 w 5"/>
                  <a:gd name="T7" fmla="*/ 12 h 12"/>
                  <a:gd name="T8" fmla="*/ 5 w 5"/>
                  <a:gd name="T9" fmla="*/ 12 h 12"/>
                  <a:gd name="T10" fmla="*/ 5 w 5"/>
                  <a:gd name="T11" fmla="*/ 0 h 12"/>
                </a:gdLst>
                <a:ahLst/>
                <a:cxnLst>
                  <a:cxn ang="0">
                    <a:pos x="T0" y="T1"/>
                  </a:cxn>
                  <a:cxn ang="0">
                    <a:pos x="T2" y="T3"/>
                  </a:cxn>
                  <a:cxn ang="0">
                    <a:pos x="T4" y="T5"/>
                  </a:cxn>
                  <a:cxn ang="0">
                    <a:pos x="T6" y="T7"/>
                  </a:cxn>
                  <a:cxn ang="0">
                    <a:pos x="T8" y="T9"/>
                  </a:cxn>
                  <a:cxn ang="0">
                    <a:pos x="T10" y="T11"/>
                  </a:cxn>
                </a:cxnLst>
                <a:rect l="0" t="0" r="r" b="b"/>
                <a:pathLst>
                  <a:path w="5" h="12">
                    <a:moveTo>
                      <a:pt x="5" y="0"/>
                    </a:moveTo>
                    <a:cubicBezTo>
                      <a:pt x="4" y="0"/>
                      <a:pt x="2" y="0"/>
                      <a:pt x="0" y="0"/>
                    </a:cubicBezTo>
                    <a:cubicBezTo>
                      <a:pt x="0" y="11"/>
                      <a:pt x="0" y="11"/>
                      <a:pt x="0" y="11"/>
                    </a:cubicBezTo>
                    <a:cubicBezTo>
                      <a:pt x="1" y="11"/>
                      <a:pt x="1" y="12"/>
                      <a:pt x="2" y="12"/>
                    </a:cubicBezTo>
                    <a:cubicBezTo>
                      <a:pt x="3" y="12"/>
                      <a:pt x="4" y="12"/>
                      <a:pt x="5" y="12"/>
                    </a:cubicBezTo>
                    <a:lnTo>
                      <a:pt x="5" y="0"/>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1074"/>
              <p:cNvSpPr/>
              <p:nvPr/>
            </p:nvSpPr>
            <p:spPr bwMode="auto">
              <a:xfrm>
                <a:off x="2444" y="1980"/>
                <a:ext cx="47" cy="137"/>
              </a:xfrm>
              <a:custGeom>
                <a:avLst/>
                <a:gdLst>
                  <a:gd name="T0" fmla="*/ 20 w 20"/>
                  <a:gd name="T1" fmla="*/ 58 h 58"/>
                  <a:gd name="T2" fmla="*/ 12 w 20"/>
                  <a:gd name="T3" fmla="*/ 0 h 58"/>
                  <a:gd name="T4" fmla="*/ 0 w 20"/>
                  <a:gd name="T5" fmla="*/ 5 h 58"/>
                  <a:gd name="T6" fmla="*/ 11 w 20"/>
                  <a:gd name="T7" fmla="*/ 57 h 58"/>
                  <a:gd name="T8" fmla="*/ 20 w 20"/>
                  <a:gd name="T9" fmla="*/ 58 h 58"/>
                </a:gdLst>
                <a:ahLst/>
                <a:cxnLst>
                  <a:cxn ang="0">
                    <a:pos x="T0" y="T1"/>
                  </a:cxn>
                  <a:cxn ang="0">
                    <a:pos x="T2" y="T3"/>
                  </a:cxn>
                  <a:cxn ang="0">
                    <a:pos x="T4" y="T5"/>
                  </a:cxn>
                  <a:cxn ang="0">
                    <a:pos x="T6" y="T7"/>
                  </a:cxn>
                  <a:cxn ang="0">
                    <a:pos x="T8" y="T9"/>
                  </a:cxn>
                </a:cxnLst>
                <a:rect l="0" t="0" r="r" b="b"/>
                <a:pathLst>
                  <a:path w="20" h="58">
                    <a:moveTo>
                      <a:pt x="20" y="58"/>
                    </a:moveTo>
                    <a:cubicBezTo>
                      <a:pt x="12" y="0"/>
                      <a:pt x="12" y="0"/>
                      <a:pt x="12" y="0"/>
                    </a:cubicBezTo>
                    <a:cubicBezTo>
                      <a:pt x="8" y="1"/>
                      <a:pt x="4" y="3"/>
                      <a:pt x="0" y="5"/>
                    </a:cubicBezTo>
                    <a:cubicBezTo>
                      <a:pt x="11" y="57"/>
                      <a:pt x="11" y="57"/>
                      <a:pt x="11" y="57"/>
                    </a:cubicBezTo>
                    <a:cubicBezTo>
                      <a:pt x="14" y="57"/>
                      <a:pt x="17" y="57"/>
                      <a:pt x="20" y="58"/>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1075"/>
              <p:cNvSpPr/>
              <p:nvPr/>
            </p:nvSpPr>
            <p:spPr bwMode="auto">
              <a:xfrm>
                <a:off x="2413" y="1465"/>
                <a:ext cx="28" cy="23"/>
              </a:xfrm>
              <a:custGeom>
                <a:avLst/>
                <a:gdLst>
                  <a:gd name="T0" fmla="*/ 0 w 12"/>
                  <a:gd name="T1" fmla="*/ 2 h 10"/>
                  <a:gd name="T2" fmla="*/ 12 w 12"/>
                  <a:gd name="T3" fmla="*/ 10 h 10"/>
                  <a:gd name="T4" fmla="*/ 12 w 12"/>
                  <a:gd name="T5" fmla="*/ 0 h 10"/>
                  <a:gd name="T6" fmla="*/ 0 w 12"/>
                  <a:gd name="T7" fmla="*/ 2 h 10"/>
                </a:gdLst>
                <a:ahLst/>
                <a:cxnLst>
                  <a:cxn ang="0">
                    <a:pos x="T0" y="T1"/>
                  </a:cxn>
                  <a:cxn ang="0">
                    <a:pos x="T2" y="T3"/>
                  </a:cxn>
                  <a:cxn ang="0">
                    <a:pos x="T4" y="T5"/>
                  </a:cxn>
                  <a:cxn ang="0">
                    <a:pos x="T6" y="T7"/>
                  </a:cxn>
                </a:cxnLst>
                <a:rect l="0" t="0" r="r" b="b"/>
                <a:pathLst>
                  <a:path w="12" h="10">
                    <a:moveTo>
                      <a:pt x="0" y="2"/>
                    </a:moveTo>
                    <a:cubicBezTo>
                      <a:pt x="4" y="4"/>
                      <a:pt x="8" y="6"/>
                      <a:pt x="12" y="10"/>
                    </a:cubicBezTo>
                    <a:cubicBezTo>
                      <a:pt x="12" y="0"/>
                      <a:pt x="12" y="0"/>
                      <a:pt x="12" y="0"/>
                    </a:cubicBezTo>
                    <a:cubicBezTo>
                      <a:pt x="8" y="1"/>
                      <a:pt x="4" y="1"/>
                      <a:pt x="0" y="2"/>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1076"/>
              <p:cNvSpPr/>
              <p:nvPr/>
            </p:nvSpPr>
            <p:spPr bwMode="auto">
              <a:xfrm>
                <a:off x="2047" y="1700"/>
                <a:ext cx="401" cy="237"/>
              </a:xfrm>
              <a:custGeom>
                <a:avLst/>
                <a:gdLst>
                  <a:gd name="T0" fmla="*/ 25 w 170"/>
                  <a:gd name="T1" fmla="*/ 47 h 100"/>
                  <a:gd name="T2" fmla="*/ 0 w 170"/>
                  <a:gd name="T3" fmla="*/ 82 h 100"/>
                  <a:gd name="T4" fmla="*/ 14 w 170"/>
                  <a:gd name="T5" fmla="*/ 100 h 100"/>
                  <a:gd name="T6" fmla="*/ 44 w 170"/>
                  <a:gd name="T7" fmla="*/ 85 h 100"/>
                  <a:gd name="T8" fmla="*/ 23 w 170"/>
                  <a:gd name="T9" fmla="*/ 77 h 100"/>
                  <a:gd name="T10" fmla="*/ 81 w 170"/>
                  <a:gd name="T11" fmla="*/ 45 h 100"/>
                  <a:gd name="T12" fmla="*/ 109 w 170"/>
                  <a:gd name="T13" fmla="*/ 72 h 100"/>
                  <a:gd name="T14" fmla="*/ 120 w 170"/>
                  <a:gd name="T15" fmla="*/ 69 h 100"/>
                  <a:gd name="T16" fmla="*/ 139 w 170"/>
                  <a:gd name="T17" fmla="*/ 57 h 100"/>
                  <a:gd name="T18" fmla="*/ 131 w 170"/>
                  <a:gd name="T19" fmla="*/ 51 h 100"/>
                  <a:gd name="T20" fmla="*/ 170 w 170"/>
                  <a:gd name="T21" fmla="*/ 28 h 100"/>
                  <a:gd name="T22" fmla="*/ 169 w 170"/>
                  <a:gd name="T23" fmla="*/ 25 h 100"/>
                  <a:gd name="T24" fmla="*/ 25 w 170"/>
                  <a:gd name="T25" fmla="*/ 4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0" h="100">
                    <a:moveTo>
                      <a:pt x="25" y="47"/>
                    </a:moveTo>
                    <a:cubicBezTo>
                      <a:pt x="19" y="59"/>
                      <a:pt x="11" y="71"/>
                      <a:pt x="0" y="82"/>
                    </a:cubicBezTo>
                    <a:cubicBezTo>
                      <a:pt x="5" y="86"/>
                      <a:pt x="10" y="92"/>
                      <a:pt x="14" y="100"/>
                    </a:cubicBezTo>
                    <a:cubicBezTo>
                      <a:pt x="21" y="94"/>
                      <a:pt x="32" y="88"/>
                      <a:pt x="44" y="85"/>
                    </a:cubicBezTo>
                    <a:cubicBezTo>
                      <a:pt x="37" y="81"/>
                      <a:pt x="30" y="79"/>
                      <a:pt x="23" y="77"/>
                    </a:cubicBezTo>
                    <a:cubicBezTo>
                      <a:pt x="43" y="43"/>
                      <a:pt x="68" y="37"/>
                      <a:pt x="81" y="45"/>
                    </a:cubicBezTo>
                    <a:cubicBezTo>
                      <a:pt x="86" y="48"/>
                      <a:pt x="96" y="59"/>
                      <a:pt x="109" y="72"/>
                    </a:cubicBezTo>
                    <a:cubicBezTo>
                      <a:pt x="112" y="71"/>
                      <a:pt x="116" y="70"/>
                      <a:pt x="120" y="69"/>
                    </a:cubicBezTo>
                    <a:cubicBezTo>
                      <a:pt x="125" y="66"/>
                      <a:pt x="132" y="62"/>
                      <a:pt x="139" y="57"/>
                    </a:cubicBezTo>
                    <a:cubicBezTo>
                      <a:pt x="136" y="56"/>
                      <a:pt x="133" y="53"/>
                      <a:pt x="131" y="51"/>
                    </a:cubicBezTo>
                    <a:cubicBezTo>
                      <a:pt x="170" y="28"/>
                      <a:pt x="170" y="28"/>
                      <a:pt x="170" y="28"/>
                    </a:cubicBezTo>
                    <a:cubicBezTo>
                      <a:pt x="170" y="27"/>
                      <a:pt x="170" y="26"/>
                      <a:pt x="169" y="25"/>
                    </a:cubicBezTo>
                    <a:cubicBezTo>
                      <a:pt x="103" y="67"/>
                      <a:pt x="86" y="0"/>
                      <a:pt x="25" y="47"/>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1077"/>
              <p:cNvSpPr/>
              <p:nvPr/>
            </p:nvSpPr>
            <p:spPr bwMode="auto">
              <a:xfrm>
                <a:off x="2245" y="2310"/>
                <a:ext cx="267" cy="275"/>
              </a:xfrm>
              <a:custGeom>
                <a:avLst/>
                <a:gdLst>
                  <a:gd name="T0" fmla="*/ 24 w 113"/>
                  <a:gd name="T1" fmla="*/ 116 h 116"/>
                  <a:gd name="T2" fmla="*/ 42 w 113"/>
                  <a:gd name="T3" fmla="*/ 96 h 116"/>
                  <a:gd name="T4" fmla="*/ 64 w 113"/>
                  <a:gd name="T5" fmla="*/ 35 h 116"/>
                  <a:gd name="T6" fmla="*/ 99 w 113"/>
                  <a:gd name="T7" fmla="*/ 29 h 116"/>
                  <a:gd name="T8" fmla="*/ 113 w 113"/>
                  <a:gd name="T9" fmla="*/ 11 h 116"/>
                  <a:gd name="T10" fmla="*/ 24 w 113"/>
                  <a:gd name="T11" fmla="*/ 116 h 116"/>
                </a:gdLst>
                <a:ahLst/>
                <a:cxnLst>
                  <a:cxn ang="0">
                    <a:pos x="T0" y="T1"/>
                  </a:cxn>
                  <a:cxn ang="0">
                    <a:pos x="T2" y="T3"/>
                  </a:cxn>
                  <a:cxn ang="0">
                    <a:pos x="T4" y="T5"/>
                  </a:cxn>
                  <a:cxn ang="0">
                    <a:pos x="T6" y="T7"/>
                  </a:cxn>
                  <a:cxn ang="0">
                    <a:pos x="T8" y="T9"/>
                  </a:cxn>
                  <a:cxn ang="0">
                    <a:pos x="T10" y="T11"/>
                  </a:cxn>
                </a:cxnLst>
                <a:rect l="0" t="0" r="r" b="b"/>
                <a:pathLst>
                  <a:path w="113" h="116">
                    <a:moveTo>
                      <a:pt x="24" y="116"/>
                    </a:moveTo>
                    <a:cubicBezTo>
                      <a:pt x="29" y="110"/>
                      <a:pt x="35" y="103"/>
                      <a:pt x="42" y="96"/>
                    </a:cubicBezTo>
                    <a:cubicBezTo>
                      <a:pt x="26" y="68"/>
                      <a:pt x="47" y="44"/>
                      <a:pt x="64" y="35"/>
                    </a:cubicBezTo>
                    <a:cubicBezTo>
                      <a:pt x="74" y="30"/>
                      <a:pt x="86" y="28"/>
                      <a:pt x="99" y="29"/>
                    </a:cubicBezTo>
                    <a:cubicBezTo>
                      <a:pt x="105" y="21"/>
                      <a:pt x="110" y="15"/>
                      <a:pt x="113" y="11"/>
                    </a:cubicBezTo>
                    <a:cubicBezTo>
                      <a:pt x="50" y="0"/>
                      <a:pt x="0" y="62"/>
                      <a:pt x="24" y="11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1078"/>
              <p:cNvSpPr/>
              <p:nvPr/>
            </p:nvSpPr>
            <p:spPr bwMode="auto">
              <a:xfrm>
                <a:off x="2408" y="1996"/>
                <a:ext cx="55" cy="121"/>
              </a:xfrm>
              <a:custGeom>
                <a:avLst/>
                <a:gdLst>
                  <a:gd name="T0" fmla="*/ 23 w 23"/>
                  <a:gd name="T1" fmla="*/ 50 h 51"/>
                  <a:gd name="T2" fmla="*/ 12 w 23"/>
                  <a:gd name="T3" fmla="*/ 0 h 51"/>
                  <a:gd name="T4" fmla="*/ 0 w 23"/>
                  <a:gd name="T5" fmla="*/ 7 h 51"/>
                  <a:gd name="T6" fmla="*/ 15 w 23"/>
                  <a:gd name="T7" fmla="*/ 51 h 51"/>
                  <a:gd name="T8" fmla="*/ 23 w 23"/>
                  <a:gd name="T9" fmla="*/ 50 h 51"/>
                </a:gdLst>
                <a:ahLst/>
                <a:cxnLst>
                  <a:cxn ang="0">
                    <a:pos x="T0" y="T1"/>
                  </a:cxn>
                  <a:cxn ang="0">
                    <a:pos x="T2" y="T3"/>
                  </a:cxn>
                  <a:cxn ang="0">
                    <a:pos x="T4" y="T5"/>
                  </a:cxn>
                  <a:cxn ang="0">
                    <a:pos x="T6" y="T7"/>
                  </a:cxn>
                  <a:cxn ang="0">
                    <a:pos x="T8" y="T9"/>
                  </a:cxn>
                </a:cxnLst>
                <a:rect l="0" t="0" r="r" b="b"/>
                <a:pathLst>
                  <a:path w="23" h="51">
                    <a:moveTo>
                      <a:pt x="23" y="50"/>
                    </a:moveTo>
                    <a:cubicBezTo>
                      <a:pt x="12" y="0"/>
                      <a:pt x="12" y="0"/>
                      <a:pt x="12" y="0"/>
                    </a:cubicBezTo>
                    <a:cubicBezTo>
                      <a:pt x="8" y="2"/>
                      <a:pt x="4" y="5"/>
                      <a:pt x="0" y="7"/>
                    </a:cubicBezTo>
                    <a:cubicBezTo>
                      <a:pt x="15" y="51"/>
                      <a:pt x="15" y="51"/>
                      <a:pt x="15" y="51"/>
                    </a:cubicBezTo>
                    <a:cubicBezTo>
                      <a:pt x="17" y="50"/>
                      <a:pt x="20" y="50"/>
                      <a:pt x="23" y="50"/>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1079"/>
              <p:cNvSpPr/>
              <p:nvPr/>
            </p:nvSpPr>
            <p:spPr bwMode="auto">
              <a:xfrm>
                <a:off x="2349" y="2506"/>
                <a:ext cx="128" cy="157"/>
              </a:xfrm>
              <a:custGeom>
                <a:avLst/>
                <a:gdLst>
                  <a:gd name="T0" fmla="*/ 45 w 54"/>
                  <a:gd name="T1" fmla="*/ 0 h 66"/>
                  <a:gd name="T2" fmla="*/ 24 w 54"/>
                  <a:gd name="T3" fmla="*/ 24 h 66"/>
                  <a:gd name="T4" fmla="*/ 30 w 54"/>
                  <a:gd name="T5" fmla="*/ 30 h 66"/>
                  <a:gd name="T6" fmla="*/ 19 w 54"/>
                  <a:gd name="T7" fmla="*/ 30 h 66"/>
                  <a:gd name="T8" fmla="*/ 0 w 54"/>
                  <a:gd name="T9" fmla="*/ 51 h 66"/>
                  <a:gd name="T10" fmla="*/ 10 w 54"/>
                  <a:gd name="T11" fmla="*/ 66 h 66"/>
                  <a:gd name="T12" fmla="*/ 54 w 54"/>
                  <a:gd name="T13" fmla="*/ 15 h 66"/>
                  <a:gd name="T14" fmla="*/ 45 w 54"/>
                  <a:gd name="T15" fmla="*/ 0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66">
                    <a:moveTo>
                      <a:pt x="45" y="0"/>
                    </a:moveTo>
                    <a:cubicBezTo>
                      <a:pt x="38" y="8"/>
                      <a:pt x="31" y="17"/>
                      <a:pt x="24" y="24"/>
                    </a:cubicBezTo>
                    <a:cubicBezTo>
                      <a:pt x="26" y="26"/>
                      <a:pt x="27" y="28"/>
                      <a:pt x="30" y="30"/>
                    </a:cubicBezTo>
                    <a:cubicBezTo>
                      <a:pt x="26" y="31"/>
                      <a:pt x="22" y="31"/>
                      <a:pt x="19" y="30"/>
                    </a:cubicBezTo>
                    <a:cubicBezTo>
                      <a:pt x="11" y="38"/>
                      <a:pt x="5" y="45"/>
                      <a:pt x="0" y="51"/>
                    </a:cubicBezTo>
                    <a:cubicBezTo>
                      <a:pt x="5" y="56"/>
                      <a:pt x="8" y="61"/>
                      <a:pt x="10" y="66"/>
                    </a:cubicBezTo>
                    <a:cubicBezTo>
                      <a:pt x="24" y="50"/>
                      <a:pt x="44" y="27"/>
                      <a:pt x="54" y="15"/>
                    </a:cubicBezTo>
                    <a:cubicBezTo>
                      <a:pt x="54" y="8"/>
                      <a:pt x="51" y="3"/>
                      <a:pt x="45" y="0"/>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1080"/>
              <p:cNvSpPr/>
              <p:nvPr/>
            </p:nvSpPr>
            <p:spPr bwMode="auto">
              <a:xfrm>
                <a:off x="2378" y="2018"/>
                <a:ext cx="59" cy="102"/>
              </a:xfrm>
              <a:custGeom>
                <a:avLst/>
                <a:gdLst>
                  <a:gd name="T0" fmla="*/ 25 w 25"/>
                  <a:gd name="T1" fmla="*/ 42 h 43"/>
                  <a:gd name="T2" fmla="*/ 11 w 25"/>
                  <a:gd name="T3" fmla="*/ 0 h 43"/>
                  <a:gd name="T4" fmla="*/ 0 w 25"/>
                  <a:gd name="T5" fmla="*/ 8 h 43"/>
                  <a:gd name="T6" fmla="*/ 15 w 25"/>
                  <a:gd name="T7" fmla="*/ 43 h 43"/>
                  <a:gd name="T8" fmla="*/ 25 w 25"/>
                  <a:gd name="T9" fmla="*/ 42 h 43"/>
                </a:gdLst>
                <a:ahLst/>
                <a:cxnLst>
                  <a:cxn ang="0">
                    <a:pos x="T0" y="T1"/>
                  </a:cxn>
                  <a:cxn ang="0">
                    <a:pos x="T2" y="T3"/>
                  </a:cxn>
                  <a:cxn ang="0">
                    <a:pos x="T4" y="T5"/>
                  </a:cxn>
                  <a:cxn ang="0">
                    <a:pos x="T6" y="T7"/>
                  </a:cxn>
                  <a:cxn ang="0">
                    <a:pos x="T8" y="T9"/>
                  </a:cxn>
                </a:cxnLst>
                <a:rect l="0" t="0" r="r" b="b"/>
                <a:pathLst>
                  <a:path w="25" h="43">
                    <a:moveTo>
                      <a:pt x="25" y="42"/>
                    </a:moveTo>
                    <a:cubicBezTo>
                      <a:pt x="11" y="0"/>
                      <a:pt x="11" y="0"/>
                      <a:pt x="11" y="0"/>
                    </a:cubicBezTo>
                    <a:cubicBezTo>
                      <a:pt x="7" y="2"/>
                      <a:pt x="4" y="5"/>
                      <a:pt x="0" y="8"/>
                    </a:cubicBezTo>
                    <a:cubicBezTo>
                      <a:pt x="15" y="43"/>
                      <a:pt x="15" y="43"/>
                      <a:pt x="15" y="43"/>
                    </a:cubicBezTo>
                    <a:cubicBezTo>
                      <a:pt x="18" y="43"/>
                      <a:pt x="22" y="42"/>
                      <a:pt x="25" y="42"/>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1081"/>
              <p:cNvSpPr/>
              <p:nvPr/>
            </p:nvSpPr>
            <p:spPr bwMode="auto">
              <a:xfrm>
                <a:off x="2271" y="1529"/>
                <a:ext cx="159" cy="180"/>
              </a:xfrm>
              <a:custGeom>
                <a:avLst/>
                <a:gdLst>
                  <a:gd name="T0" fmla="*/ 13 w 67"/>
                  <a:gd name="T1" fmla="*/ 76 h 76"/>
                  <a:gd name="T2" fmla="*/ 46 w 67"/>
                  <a:gd name="T3" fmla="*/ 66 h 76"/>
                  <a:gd name="T4" fmla="*/ 50 w 67"/>
                  <a:gd name="T5" fmla="*/ 9 h 76"/>
                  <a:gd name="T6" fmla="*/ 3 w 67"/>
                  <a:gd name="T7" fmla="*/ 27 h 76"/>
                  <a:gd name="T8" fmla="*/ 26 w 67"/>
                  <a:gd name="T9" fmla="*/ 47 h 76"/>
                  <a:gd name="T10" fmla="*/ 14 w 67"/>
                  <a:gd name="T11" fmla="*/ 30 h 76"/>
                  <a:gd name="T12" fmla="*/ 43 w 67"/>
                  <a:gd name="T13" fmla="*/ 25 h 76"/>
                  <a:gd name="T14" fmla="*/ 47 w 67"/>
                  <a:gd name="T15" fmla="*/ 54 h 76"/>
                  <a:gd name="T16" fmla="*/ 13 w 67"/>
                  <a:gd name="T17"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76">
                    <a:moveTo>
                      <a:pt x="13" y="76"/>
                    </a:moveTo>
                    <a:cubicBezTo>
                      <a:pt x="25" y="76"/>
                      <a:pt x="36" y="74"/>
                      <a:pt x="46" y="66"/>
                    </a:cubicBezTo>
                    <a:cubicBezTo>
                      <a:pt x="67" y="49"/>
                      <a:pt x="67" y="20"/>
                      <a:pt x="50" y="9"/>
                    </a:cubicBezTo>
                    <a:cubicBezTo>
                      <a:pt x="33" y="0"/>
                      <a:pt x="6" y="9"/>
                      <a:pt x="3" y="27"/>
                    </a:cubicBezTo>
                    <a:cubicBezTo>
                      <a:pt x="0" y="41"/>
                      <a:pt x="13" y="53"/>
                      <a:pt x="26" y="47"/>
                    </a:cubicBezTo>
                    <a:cubicBezTo>
                      <a:pt x="18" y="47"/>
                      <a:pt x="8" y="42"/>
                      <a:pt x="14" y="30"/>
                    </a:cubicBezTo>
                    <a:cubicBezTo>
                      <a:pt x="19" y="18"/>
                      <a:pt x="35" y="19"/>
                      <a:pt x="43" y="25"/>
                    </a:cubicBezTo>
                    <a:cubicBezTo>
                      <a:pt x="49" y="29"/>
                      <a:pt x="55" y="42"/>
                      <a:pt x="47" y="54"/>
                    </a:cubicBezTo>
                    <a:cubicBezTo>
                      <a:pt x="38" y="68"/>
                      <a:pt x="26" y="74"/>
                      <a:pt x="13" y="76"/>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1082"/>
              <p:cNvSpPr/>
              <p:nvPr/>
            </p:nvSpPr>
            <p:spPr bwMode="auto">
              <a:xfrm>
                <a:off x="2380" y="2566"/>
                <a:ext cx="97" cy="121"/>
              </a:xfrm>
              <a:custGeom>
                <a:avLst/>
                <a:gdLst>
                  <a:gd name="T0" fmla="*/ 41 w 41"/>
                  <a:gd name="T1" fmla="*/ 0 h 51"/>
                  <a:gd name="T2" fmla="*/ 0 w 41"/>
                  <a:gd name="T3" fmla="*/ 48 h 51"/>
                  <a:gd name="T4" fmla="*/ 1 w 41"/>
                  <a:gd name="T5" fmla="*/ 51 h 51"/>
                  <a:gd name="T6" fmla="*/ 41 w 41"/>
                  <a:gd name="T7" fmla="*/ 0 h 51"/>
                </a:gdLst>
                <a:ahLst/>
                <a:cxnLst>
                  <a:cxn ang="0">
                    <a:pos x="T0" y="T1"/>
                  </a:cxn>
                  <a:cxn ang="0">
                    <a:pos x="T2" y="T3"/>
                  </a:cxn>
                  <a:cxn ang="0">
                    <a:pos x="T4" y="T5"/>
                  </a:cxn>
                  <a:cxn ang="0">
                    <a:pos x="T6" y="T7"/>
                  </a:cxn>
                </a:cxnLst>
                <a:rect l="0" t="0" r="r" b="b"/>
                <a:pathLst>
                  <a:path w="41" h="51">
                    <a:moveTo>
                      <a:pt x="41" y="0"/>
                    </a:moveTo>
                    <a:cubicBezTo>
                      <a:pt x="30" y="13"/>
                      <a:pt x="11" y="35"/>
                      <a:pt x="0" y="48"/>
                    </a:cubicBezTo>
                    <a:cubicBezTo>
                      <a:pt x="1" y="49"/>
                      <a:pt x="1" y="50"/>
                      <a:pt x="1" y="51"/>
                    </a:cubicBezTo>
                    <a:cubicBezTo>
                      <a:pt x="20" y="40"/>
                      <a:pt x="38" y="23"/>
                      <a:pt x="41" y="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1083"/>
              <p:cNvSpPr/>
              <p:nvPr/>
            </p:nvSpPr>
            <p:spPr bwMode="auto">
              <a:xfrm>
                <a:off x="2387" y="2492"/>
                <a:ext cx="59" cy="62"/>
              </a:xfrm>
              <a:custGeom>
                <a:avLst/>
                <a:gdLst>
                  <a:gd name="T0" fmla="*/ 6 w 25"/>
                  <a:gd name="T1" fmla="*/ 26 h 26"/>
                  <a:gd name="T2" fmla="*/ 25 w 25"/>
                  <a:gd name="T3" fmla="*/ 4 h 26"/>
                  <a:gd name="T4" fmla="*/ 6 w 25"/>
                  <a:gd name="T5" fmla="*/ 26 h 26"/>
                </a:gdLst>
                <a:ahLst/>
                <a:cxnLst>
                  <a:cxn ang="0">
                    <a:pos x="T0" y="T1"/>
                  </a:cxn>
                  <a:cxn ang="0">
                    <a:pos x="T2" y="T3"/>
                  </a:cxn>
                  <a:cxn ang="0">
                    <a:pos x="T4" y="T5"/>
                  </a:cxn>
                </a:cxnLst>
                <a:rect l="0" t="0" r="r" b="b"/>
                <a:pathLst>
                  <a:path w="25" h="26">
                    <a:moveTo>
                      <a:pt x="6" y="26"/>
                    </a:moveTo>
                    <a:cubicBezTo>
                      <a:pt x="12" y="19"/>
                      <a:pt x="18" y="12"/>
                      <a:pt x="25" y="4"/>
                    </a:cubicBezTo>
                    <a:cubicBezTo>
                      <a:pt x="12" y="0"/>
                      <a:pt x="0" y="14"/>
                      <a:pt x="6" y="26"/>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1084"/>
              <p:cNvSpPr/>
              <p:nvPr/>
            </p:nvSpPr>
            <p:spPr bwMode="auto">
              <a:xfrm>
                <a:off x="2354" y="2039"/>
                <a:ext cx="52" cy="85"/>
              </a:xfrm>
              <a:custGeom>
                <a:avLst/>
                <a:gdLst>
                  <a:gd name="T0" fmla="*/ 22 w 22"/>
                  <a:gd name="T1" fmla="*/ 34 h 36"/>
                  <a:gd name="T2" fmla="*/ 8 w 22"/>
                  <a:gd name="T3" fmla="*/ 0 h 36"/>
                  <a:gd name="T4" fmla="*/ 0 w 22"/>
                  <a:gd name="T5" fmla="*/ 7 h 36"/>
                  <a:gd name="T6" fmla="*/ 15 w 22"/>
                  <a:gd name="T7" fmla="*/ 36 h 36"/>
                  <a:gd name="T8" fmla="*/ 22 w 22"/>
                  <a:gd name="T9" fmla="*/ 34 h 36"/>
                </a:gdLst>
                <a:ahLst/>
                <a:cxnLst>
                  <a:cxn ang="0">
                    <a:pos x="T0" y="T1"/>
                  </a:cxn>
                  <a:cxn ang="0">
                    <a:pos x="T2" y="T3"/>
                  </a:cxn>
                  <a:cxn ang="0">
                    <a:pos x="T4" y="T5"/>
                  </a:cxn>
                  <a:cxn ang="0">
                    <a:pos x="T6" y="T7"/>
                  </a:cxn>
                  <a:cxn ang="0">
                    <a:pos x="T8" y="T9"/>
                  </a:cxn>
                </a:cxnLst>
                <a:rect l="0" t="0" r="r" b="b"/>
                <a:pathLst>
                  <a:path w="22" h="36">
                    <a:moveTo>
                      <a:pt x="22" y="34"/>
                    </a:moveTo>
                    <a:cubicBezTo>
                      <a:pt x="8" y="0"/>
                      <a:pt x="8" y="0"/>
                      <a:pt x="8" y="0"/>
                    </a:cubicBezTo>
                    <a:cubicBezTo>
                      <a:pt x="5" y="3"/>
                      <a:pt x="2" y="5"/>
                      <a:pt x="0" y="7"/>
                    </a:cubicBezTo>
                    <a:cubicBezTo>
                      <a:pt x="15" y="36"/>
                      <a:pt x="15" y="36"/>
                      <a:pt x="15" y="36"/>
                    </a:cubicBezTo>
                    <a:cubicBezTo>
                      <a:pt x="18" y="35"/>
                      <a:pt x="20" y="35"/>
                      <a:pt x="22" y="34"/>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1085"/>
              <p:cNvSpPr/>
              <p:nvPr/>
            </p:nvSpPr>
            <p:spPr bwMode="auto">
              <a:xfrm>
                <a:off x="2129" y="1586"/>
                <a:ext cx="258" cy="147"/>
              </a:xfrm>
              <a:custGeom>
                <a:avLst/>
                <a:gdLst>
                  <a:gd name="T0" fmla="*/ 0 w 109"/>
                  <a:gd name="T1" fmla="*/ 62 h 62"/>
                  <a:gd name="T2" fmla="*/ 54 w 109"/>
                  <a:gd name="T3" fmla="*/ 52 h 62"/>
                  <a:gd name="T4" fmla="*/ 101 w 109"/>
                  <a:gd name="T5" fmla="*/ 32 h 62"/>
                  <a:gd name="T6" fmla="*/ 100 w 109"/>
                  <a:gd name="T7" fmla="*/ 5 h 62"/>
                  <a:gd name="T8" fmla="*/ 77 w 109"/>
                  <a:gd name="T9" fmla="*/ 12 h 62"/>
                  <a:gd name="T10" fmla="*/ 95 w 109"/>
                  <a:gd name="T11" fmla="*/ 15 h 62"/>
                  <a:gd name="T12" fmla="*/ 36 w 109"/>
                  <a:gd name="T13" fmla="*/ 29 h 62"/>
                  <a:gd name="T14" fmla="*/ 0 w 109"/>
                  <a:gd name="T15" fmla="*/ 51 h 62"/>
                  <a:gd name="T16" fmla="*/ 0 w 109"/>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62">
                    <a:moveTo>
                      <a:pt x="0" y="62"/>
                    </a:moveTo>
                    <a:cubicBezTo>
                      <a:pt x="18" y="51"/>
                      <a:pt x="37" y="53"/>
                      <a:pt x="54" y="52"/>
                    </a:cubicBezTo>
                    <a:cubicBezTo>
                      <a:pt x="69" y="51"/>
                      <a:pt x="88" y="45"/>
                      <a:pt x="101" y="32"/>
                    </a:cubicBezTo>
                    <a:cubicBezTo>
                      <a:pt x="109" y="24"/>
                      <a:pt x="108" y="10"/>
                      <a:pt x="100" y="5"/>
                    </a:cubicBezTo>
                    <a:cubicBezTo>
                      <a:pt x="94" y="0"/>
                      <a:pt x="77" y="1"/>
                      <a:pt x="77" y="12"/>
                    </a:cubicBezTo>
                    <a:cubicBezTo>
                      <a:pt x="77" y="21"/>
                      <a:pt x="90" y="20"/>
                      <a:pt x="95" y="15"/>
                    </a:cubicBezTo>
                    <a:cubicBezTo>
                      <a:pt x="86" y="54"/>
                      <a:pt x="50" y="45"/>
                      <a:pt x="36" y="29"/>
                    </a:cubicBezTo>
                    <a:cubicBezTo>
                      <a:pt x="23" y="32"/>
                      <a:pt x="10" y="39"/>
                      <a:pt x="0" y="51"/>
                    </a:cubicBezTo>
                    <a:cubicBezTo>
                      <a:pt x="0" y="55"/>
                      <a:pt x="0" y="59"/>
                      <a:pt x="0" y="62"/>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1086"/>
              <p:cNvSpPr/>
              <p:nvPr/>
            </p:nvSpPr>
            <p:spPr bwMode="auto">
              <a:xfrm>
                <a:off x="2195" y="1389"/>
                <a:ext cx="52" cy="40"/>
              </a:xfrm>
              <a:custGeom>
                <a:avLst/>
                <a:gdLst>
                  <a:gd name="T0" fmla="*/ 9 w 22"/>
                  <a:gd name="T1" fmla="*/ 17 h 17"/>
                  <a:gd name="T2" fmla="*/ 22 w 22"/>
                  <a:gd name="T3" fmla="*/ 0 h 17"/>
                  <a:gd name="T4" fmla="*/ 10 w 22"/>
                  <a:gd name="T5" fmla="*/ 0 h 17"/>
                  <a:gd name="T6" fmla="*/ 0 w 22"/>
                  <a:gd name="T7" fmla="*/ 15 h 17"/>
                  <a:gd name="T8" fmla="*/ 9 w 22"/>
                  <a:gd name="T9" fmla="*/ 17 h 17"/>
                </a:gdLst>
                <a:ahLst/>
                <a:cxnLst>
                  <a:cxn ang="0">
                    <a:pos x="T0" y="T1"/>
                  </a:cxn>
                  <a:cxn ang="0">
                    <a:pos x="T2" y="T3"/>
                  </a:cxn>
                  <a:cxn ang="0">
                    <a:pos x="T4" y="T5"/>
                  </a:cxn>
                  <a:cxn ang="0">
                    <a:pos x="T6" y="T7"/>
                  </a:cxn>
                  <a:cxn ang="0">
                    <a:pos x="T8" y="T9"/>
                  </a:cxn>
                </a:cxnLst>
                <a:rect l="0" t="0" r="r" b="b"/>
                <a:pathLst>
                  <a:path w="22" h="17">
                    <a:moveTo>
                      <a:pt x="9" y="17"/>
                    </a:moveTo>
                    <a:cubicBezTo>
                      <a:pt x="14" y="11"/>
                      <a:pt x="18" y="5"/>
                      <a:pt x="22" y="0"/>
                    </a:cubicBezTo>
                    <a:cubicBezTo>
                      <a:pt x="10" y="0"/>
                      <a:pt x="10" y="0"/>
                      <a:pt x="10" y="0"/>
                    </a:cubicBezTo>
                    <a:cubicBezTo>
                      <a:pt x="7" y="5"/>
                      <a:pt x="4" y="9"/>
                      <a:pt x="0" y="15"/>
                    </a:cubicBezTo>
                    <a:cubicBezTo>
                      <a:pt x="3" y="15"/>
                      <a:pt x="6" y="16"/>
                      <a:pt x="9" y="17"/>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1087"/>
              <p:cNvSpPr/>
              <p:nvPr/>
            </p:nvSpPr>
            <p:spPr bwMode="auto">
              <a:xfrm>
                <a:off x="2337" y="1389"/>
                <a:ext cx="36" cy="4"/>
              </a:xfrm>
              <a:custGeom>
                <a:avLst/>
                <a:gdLst>
                  <a:gd name="T0" fmla="*/ 15 w 15"/>
                  <a:gd name="T1" fmla="*/ 0 h 2"/>
                  <a:gd name="T2" fmla="*/ 0 w 15"/>
                  <a:gd name="T3" fmla="*/ 0 h 2"/>
                  <a:gd name="T4" fmla="*/ 2 w 15"/>
                  <a:gd name="T5" fmla="*/ 2 h 2"/>
                  <a:gd name="T6" fmla="*/ 15 w 15"/>
                  <a:gd name="T7" fmla="*/ 0 h 2"/>
                </a:gdLst>
                <a:ahLst/>
                <a:cxnLst>
                  <a:cxn ang="0">
                    <a:pos x="T0" y="T1"/>
                  </a:cxn>
                  <a:cxn ang="0">
                    <a:pos x="T2" y="T3"/>
                  </a:cxn>
                  <a:cxn ang="0">
                    <a:pos x="T4" y="T5"/>
                  </a:cxn>
                  <a:cxn ang="0">
                    <a:pos x="T6" y="T7"/>
                  </a:cxn>
                </a:cxnLst>
                <a:rect l="0" t="0" r="r" b="b"/>
                <a:pathLst>
                  <a:path w="15" h="2">
                    <a:moveTo>
                      <a:pt x="15" y="0"/>
                    </a:moveTo>
                    <a:cubicBezTo>
                      <a:pt x="0" y="0"/>
                      <a:pt x="0" y="0"/>
                      <a:pt x="0" y="0"/>
                    </a:cubicBezTo>
                    <a:cubicBezTo>
                      <a:pt x="1" y="0"/>
                      <a:pt x="1" y="1"/>
                      <a:pt x="2" y="2"/>
                    </a:cubicBezTo>
                    <a:cubicBezTo>
                      <a:pt x="6" y="1"/>
                      <a:pt x="11" y="0"/>
                      <a:pt x="15" y="0"/>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1088"/>
              <p:cNvSpPr/>
              <p:nvPr/>
            </p:nvSpPr>
            <p:spPr bwMode="auto">
              <a:xfrm>
                <a:off x="2333" y="2060"/>
                <a:ext cx="52" cy="69"/>
              </a:xfrm>
              <a:custGeom>
                <a:avLst/>
                <a:gdLst>
                  <a:gd name="T0" fmla="*/ 22 w 22"/>
                  <a:gd name="T1" fmla="*/ 27 h 29"/>
                  <a:gd name="T2" fmla="*/ 7 w 22"/>
                  <a:gd name="T3" fmla="*/ 0 h 29"/>
                  <a:gd name="T4" fmla="*/ 0 w 22"/>
                  <a:gd name="T5" fmla="*/ 6 h 29"/>
                  <a:gd name="T6" fmla="*/ 14 w 22"/>
                  <a:gd name="T7" fmla="*/ 29 h 29"/>
                  <a:gd name="T8" fmla="*/ 22 w 22"/>
                  <a:gd name="T9" fmla="*/ 27 h 29"/>
                </a:gdLst>
                <a:ahLst/>
                <a:cxnLst>
                  <a:cxn ang="0">
                    <a:pos x="T0" y="T1"/>
                  </a:cxn>
                  <a:cxn ang="0">
                    <a:pos x="T2" y="T3"/>
                  </a:cxn>
                  <a:cxn ang="0">
                    <a:pos x="T4" y="T5"/>
                  </a:cxn>
                  <a:cxn ang="0">
                    <a:pos x="T6" y="T7"/>
                  </a:cxn>
                  <a:cxn ang="0">
                    <a:pos x="T8" y="T9"/>
                  </a:cxn>
                </a:cxnLst>
                <a:rect l="0" t="0" r="r" b="b"/>
                <a:pathLst>
                  <a:path w="22" h="29">
                    <a:moveTo>
                      <a:pt x="22" y="27"/>
                    </a:moveTo>
                    <a:cubicBezTo>
                      <a:pt x="7" y="0"/>
                      <a:pt x="7" y="0"/>
                      <a:pt x="7" y="0"/>
                    </a:cubicBezTo>
                    <a:cubicBezTo>
                      <a:pt x="4" y="2"/>
                      <a:pt x="2" y="4"/>
                      <a:pt x="0" y="6"/>
                    </a:cubicBezTo>
                    <a:cubicBezTo>
                      <a:pt x="14" y="29"/>
                      <a:pt x="14" y="29"/>
                      <a:pt x="14" y="29"/>
                    </a:cubicBezTo>
                    <a:cubicBezTo>
                      <a:pt x="17" y="29"/>
                      <a:pt x="19" y="28"/>
                      <a:pt x="22" y="27"/>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1089"/>
              <p:cNvSpPr/>
              <p:nvPr/>
            </p:nvSpPr>
            <p:spPr bwMode="auto">
              <a:xfrm>
                <a:off x="2314" y="2079"/>
                <a:ext cx="45" cy="57"/>
              </a:xfrm>
              <a:custGeom>
                <a:avLst/>
                <a:gdLst>
                  <a:gd name="T0" fmla="*/ 19 w 19"/>
                  <a:gd name="T1" fmla="*/ 22 h 24"/>
                  <a:gd name="T2" fmla="*/ 6 w 19"/>
                  <a:gd name="T3" fmla="*/ 0 h 24"/>
                  <a:gd name="T4" fmla="*/ 0 w 19"/>
                  <a:gd name="T5" fmla="*/ 6 h 24"/>
                  <a:gd name="T6" fmla="*/ 13 w 19"/>
                  <a:gd name="T7" fmla="*/ 24 h 24"/>
                  <a:gd name="T8" fmla="*/ 19 w 19"/>
                  <a:gd name="T9" fmla="*/ 22 h 24"/>
                </a:gdLst>
                <a:ahLst/>
                <a:cxnLst>
                  <a:cxn ang="0">
                    <a:pos x="T0" y="T1"/>
                  </a:cxn>
                  <a:cxn ang="0">
                    <a:pos x="T2" y="T3"/>
                  </a:cxn>
                  <a:cxn ang="0">
                    <a:pos x="T4" y="T5"/>
                  </a:cxn>
                  <a:cxn ang="0">
                    <a:pos x="T6" y="T7"/>
                  </a:cxn>
                  <a:cxn ang="0">
                    <a:pos x="T8" y="T9"/>
                  </a:cxn>
                </a:cxnLst>
                <a:rect l="0" t="0" r="r" b="b"/>
                <a:pathLst>
                  <a:path w="19" h="24">
                    <a:moveTo>
                      <a:pt x="19" y="22"/>
                    </a:moveTo>
                    <a:cubicBezTo>
                      <a:pt x="6" y="0"/>
                      <a:pt x="6" y="0"/>
                      <a:pt x="6" y="0"/>
                    </a:cubicBezTo>
                    <a:cubicBezTo>
                      <a:pt x="4" y="2"/>
                      <a:pt x="2" y="4"/>
                      <a:pt x="0" y="6"/>
                    </a:cubicBezTo>
                    <a:cubicBezTo>
                      <a:pt x="13" y="24"/>
                      <a:pt x="13" y="24"/>
                      <a:pt x="13" y="24"/>
                    </a:cubicBezTo>
                    <a:cubicBezTo>
                      <a:pt x="15" y="24"/>
                      <a:pt x="17" y="23"/>
                      <a:pt x="19" y="22"/>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1090"/>
              <p:cNvSpPr/>
              <p:nvPr/>
            </p:nvSpPr>
            <p:spPr bwMode="auto">
              <a:xfrm>
                <a:off x="2122" y="1840"/>
                <a:ext cx="274" cy="246"/>
              </a:xfrm>
              <a:custGeom>
                <a:avLst/>
                <a:gdLst>
                  <a:gd name="T0" fmla="*/ 39 w 116"/>
                  <a:gd name="T1" fmla="*/ 92 h 104"/>
                  <a:gd name="T2" fmla="*/ 61 w 116"/>
                  <a:gd name="T3" fmla="*/ 104 h 104"/>
                  <a:gd name="T4" fmla="*/ 116 w 116"/>
                  <a:gd name="T5" fmla="*/ 60 h 104"/>
                  <a:gd name="T6" fmla="*/ 58 w 116"/>
                  <a:gd name="T7" fmla="*/ 0 h 104"/>
                  <a:gd name="T8" fmla="*/ 0 w 116"/>
                  <a:gd name="T9" fmla="*/ 94 h 104"/>
                  <a:gd name="T10" fmla="*/ 13 w 116"/>
                  <a:gd name="T11" fmla="*/ 99 h 104"/>
                  <a:gd name="T12" fmla="*/ 39 w 116"/>
                  <a:gd name="T13" fmla="*/ 92 h 104"/>
                </a:gdLst>
                <a:ahLst/>
                <a:cxnLst>
                  <a:cxn ang="0">
                    <a:pos x="T0" y="T1"/>
                  </a:cxn>
                  <a:cxn ang="0">
                    <a:pos x="T2" y="T3"/>
                  </a:cxn>
                  <a:cxn ang="0">
                    <a:pos x="T4" y="T5"/>
                  </a:cxn>
                  <a:cxn ang="0">
                    <a:pos x="T6" y="T7"/>
                  </a:cxn>
                  <a:cxn ang="0">
                    <a:pos x="T8" y="T9"/>
                  </a:cxn>
                  <a:cxn ang="0">
                    <a:pos x="T10" y="T11"/>
                  </a:cxn>
                  <a:cxn ang="0">
                    <a:pos x="T12" y="T13"/>
                  </a:cxn>
                </a:cxnLst>
                <a:rect l="0" t="0" r="r" b="b"/>
                <a:pathLst>
                  <a:path w="116" h="104">
                    <a:moveTo>
                      <a:pt x="39" y="92"/>
                    </a:moveTo>
                    <a:cubicBezTo>
                      <a:pt x="46" y="94"/>
                      <a:pt x="53" y="98"/>
                      <a:pt x="61" y="104"/>
                    </a:cubicBezTo>
                    <a:cubicBezTo>
                      <a:pt x="74" y="87"/>
                      <a:pt x="104" y="65"/>
                      <a:pt x="116" y="60"/>
                    </a:cubicBezTo>
                    <a:cubicBezTo>
                      <a:pt x="106" y="48"/>
                      <a:pt x="76" y="18"/>
                      <a:pt x="58" y="0"/>
                    </a:cubicBezTo>
                    <a:cubicBezTo>
                      <a:pt x="59" y="32"/>
                      <a:pt x="37" y="72"/>
                      <a:pt x="0" y="94"/>
                    </a:cubicBezTo>
                    <a:cubicBezTo>
                      <a:pt x="5" y="96"/>
                      <a:pt x="9" y="98"/>
                      <a:pt x="13" y="99"/>
                    </a:cubicBezTo>
                    <a:cubicBezTo>
                      <a:pt x="25" y="94"/>
                      <a:pt x="34" y="91"/>
                      <a:pt x="39" y="92"/>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1091"/>
              <p:cNvSpPr>
                <a:spLocks noEditPoints="1"/>
              </p:cNvSpPr>
              <p:nvPr/>
            </p:nvSpPr>
            <p:spPr bwMode="auto">
              <a:xfrm>
                <a:off x="1867" y="2058"/>
                <a:ext cx="511" cy="477"/>
              </a:xfrm>
              <a:custGeom>
                <a:avLst/>
                <a:gdLst>
                  <a:gd name="T0" fmla="*/ 146 w 216"/>
                  <a:gd name="T1" fmla="*/ 6 h 201"/>
                  <a:gd name="T2" fmla="*/ 59 w 216"/>
                  <a:gd name="T3" fmla="*/ 197 h 201"/>
                  <a:gd name="T4" fmla="*/ 152 w 216"/>
                  <a:gd name="T5" fmla="*/ 188 h 201"/>
                  <a:gd name="T6" fmla="*/ 207 w 216"/>
                  <a:gd name="T7" fmla="*/ 85 h 201"/>
                  <a:gd name="T8" fmla="*/ 197 w 216"/>
                  <a:gd name="T9" fmla="*/ 72 h 201"/>
                  <a:gd name="T10" fmla="*/ 185 w 216"/>
                  <a:gd name="T11" fmla="*/ 54 h 201"/>
                  <a:gd name="T12" fmla="*/ 145 w 216"/>
                  <a:gd name="T13" fmla="*/ 13 h 201"/>
                  <a:gd name="T14" fmla="*/ 157 w 216"/>
                  <a:gd name="T15" fmla="*/ 25 h 201"/>
                  <a:gd name="T16" fmla="*/ 145 w 216"/>
                  <a:gd name="T17" fmla="*/ 13 h 201"/>
                  <a:gd name="T18" fmla="*/ 136 w 216"/>
                  <a:gd name="T19" fmla="*/ 17 h 201"/>
                  <a:gd name="T20" fmla="*/ 117 w 216"/>
                  <a:gd name="T21" fmla="*/ 23 h 201"/>
                  <a:gd name="T22" fmla="*/ 103 w 216"/>
                  <a:gd name="T23" fmla="*/ 30 h 201"/>
                  <a:gd name="T24" fmla="*/ 90 w 216"/>
                  <a:gd name="T25" fmla="*/ 47 h 201"/>
                  <a:gd name="T26" fmla="*/ 103 w 216"/>
                  <a:gd name="T27" fmla="*/ 30 h 201"/>
                  <a:gd name="T28" fmla="*/ 77 w 216"/>
                  <a:gd name="T29" fmla="*/ 55 h 201"/>
                  <a:gd name="T30" fmla="*/ 58 w 216"/>
                  <a:gd name="T31" fmla="*/ 65 h 201"/>
                  <a:gd name="T32" fmla="*/ 60 w 216"/>
                  <a:gd name="T33" fmla="*/ 127 h 201"/>
                  <a:gd name="T34" fmla="*/ 77 w 216"/>
                  <a:gd name="T35" fmla="*/ 134 h 201"/>
                  <a:gd name="T36" fmla="*/ 42 w 216"/>
                  <a:gd name="T37" fmla="*/ 119 h 201"/>
                  <a:gd name="T38" fmla="*/ 60 w 216"/>
                  <a:gd name="T39" fmla="*/ 127 h 201"/>
                  <a:gd name="T40" fmla="*/ 23 w 216"/>
                  <a:gd name="T41" fmla="*/ 106 h 201"/>
                  <a:gd name="T42" fmla="*/ 17 w 216"/>
                  <a:gd name="T43" fmla="*/ 124 h 201"/>
                  <a:gd name="T44" fmla="*/ 29 w 216"/>
                  <a:gd name="T45" fmla="*/ 153 h 201"/>
                  <a:gd name="T46" fmla="*/ 23 w 216"/>
                  <a:gd name="T47" fmla="*/ 135 h 201"/>
                  <a:gd name="T48" fmla="*/ 29 w 216"/>
                  <a:gd name="T49" fmla="*/ 153 h 201"/>
                  <a:gd name="T50" fmla="*/ 44 w 216"/>
                  <a:gd name="T51" fmla="*/ 76 h 201"/>
                  <a:gd name="T52" fmla="*/ 33 w 216"/>
                  <a:gd name="T53" fmla="*/ 93 h 201"/>
                  <a:gd name="T54" fmla="*/ 46 w 216"/>
                  <a:gd name="T55" fmla="*/ 178 h 201"/>
                  <a:gd name="T56" fmla="*/ 38 w 216"/>
                  <a:gd name="T57" fmla="*/ 162 h 201"/>
                  <a:gd name="T58" fmla="*/ 46 w 216"/>
                  <a:gd name="T59" fmla="*/ 178 h 201"/>
                  <a:gd name="T60" fmla="*/ 57 w 216"/>
                  <a:gd name="T61" fmla="*/ 183 h 201"/>
                  <a:gd name="T62" fmla="*/ 80 w 216"/>
                  <a:gd name="T63" fmla="*/ 184 h 201"/>
                  <a:gd name="T64" fmla="*/ 72 w 216"/>
                  <a:gd name="T65" fmla="*/ 120 h 201"/>
                  <a:gd name="T66" fmla="*/ 96 w 216"/>
                  <a:gd name="T67" fmla="*/ 100 h 201"/>
                  <a:gd name="T68" fmla="*/ 72 w 216"/>
                  <a:gd name="T69" fmla="*/ 120 h 201"/>
                  <a:gd name="T70" fmla="*/ 90 w 216"/>
                  <a:gd name="T71" fmla="*/ 173 h 201"/>
                  <a:gd name="T72" fmla="*/ 108 w 216"/>
                  <a:gd name="T73" fmla="*/ 161 h 201"/>
                  <a:gd name="T74" fmla="*/ 98 w 216"/>
                  <a:gd name="T75" fmla="*/ 98 h 201"/>
                  <a:gd name="T76" fmla="*/ 110 w 216"/>
                  <a:gd name="T77" fmla="*/ 68 h 201"/>
                  <a:gd name="T78" fmla="*/ 107 w 216"/>
                  <a:gd name="T79" fmla="*/ 88 h 201"/>
                  <a:gd name="T80" fmla="*/ 125 w 216"/>
                  <a:gd name="T81" fmla="*/ 75 h 201"/>
                  <a:gd name="T82" fmla="*/ 125 w 216"/>
                  <a:gd name="T83" fmla="*/ 88 h 201"/>
                  <a:gd name="T84" fmla="*/ 98 w 216"/>
                  <a:gd name="T85" fmla="*/ 98 h 201"/>
                  <a:gd name="T86" fmla="*/ 114 w 216"/>
                  <a:gd name="T87" fmla="*/ 151 h 201"/>
                  <a:gd name="T88" fmla="*/ 130 w 216"/>
                  <a:gd name="T89" fmla="*/ 142 h 201"/>
                  <a:gd name="T90" fmla="*/ 134 w 216"/>
                  <a:gd name="T91" fmla="*/ 89 h 201"/>
                  <a:gd name="T92" fmla="*/ 131 w 216"/>
                  <a:gd name="T93" fmla="*/ 49 h 201"/>
                  <a:gd name="T94" fmla="*/ 134 w 216"/>
                  <a:gd name="T95" fmla="*/ 89 h 201"/>
                  <a:gd name="T96" fmla="*/ 156 w 216"/>
                  <a:gd name="T97" fmla="*/ 116 h 201"/>
                  <a:gd name="T98" fmla="*/ 171 w 216"/>
                  <a:gd name="T99" fmla="*/ 109 h 201"/>
                  <a:gd name="T100" fmla="*/ 165 w 216"/>
                  <a:gd name="T101" fmla="*/ 70 h 201"/>
                  <a:gd name="T102" fmla="*/ 159 w 216"/>
                  <a:gd name="T103" fmla="*/ 73 h 201"/>
                  <a:gd name="T104" fmla="*/ 138 w 216"/>
                  <a:gd name="T105" fmla="*/ 44 h 201"/>
                  <a:gd name="T106" fmla="*/ 159 w 216"/>
                  <a:gd name="T107" fmla="*/ 49 h 201"/>
                  <a:gd name="T108" fmla="*/ 167 w 216"/>
                  <a:gd name="T109" fmla="*/ 39 h 201"/>
                  <a:gd name="T110" fmla="*/ 165 w 216"/>
                  <a:gd name="T111" fmla="*/ 70 h 201"/>
                  <a:gd name="T112" fmla="*/ 169 w 216"/>
                  <a:gd name="T113" fmla="*/ 30 h 201"/>
                  <a:gd name="T114" fmla="*/ 178 w 216"/>
                  <a:gd name="T115" fmla="*/ 46 h 201"/>
                  <a:gd name="T116" fmla="*/ 182 w 216"/>
                  <a:gd name="T117" fmla="*/ 99 h 201"/>
                  <a:gd name="T118" fmla="*/ 193 w 216"/>
                  <a:gd name="T119" fmla="*/ 82 h 201"/>
                  <a:gd name="T120" fmla="*/ 182 w 216"/>
                  <a:gd name="T121" fmla="*/ 9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6" h="201">
                    <a:moveTo>
                      <a:pt x="207" y="85"/>
                    </a:moveTo>
                    <a:cubicBezTo>
                      <a:pt x="216" y="67"/>
                      <a:pt x="174" y="15"/>
                      <a:pt x="146" y="6"/>
                    </a:cubicBezTo>
                    <a:cubicBezTo>
                      <a:pt x="124" y="0"/>
                      <a:pt x="24" y="72"/>
                      <a:pt x="12" y="108"/>
                    </a:cubicBezTo>
                    <a:cubicBezTo>
                      <a:pt x="0" y="141"/>
                      <a:pt x="44" y="195"/>
                      <a:pt x="59" y="197"/>
                    </a:cubicBezTo>
                    <a:cubicBezTo>
                      <a:pt x="77" y="201"/>
                      <a:pt x="106" y="175"/>
                      <a:pt x="135" y="150"/>
                    </a:cubicBezTo>
                    <a:cubicBezTo>
                      <a:pt x="145" y="156"/>
                      <a:pt x="153" y="177"/>
                      <a:pt x="152" y="188"/>
                    </a:cubicBezTo>
                    <a:cubicBezTo>
                      <a:pt x="166" y="176"/>
                      <a:pt x="166" y="144"/>
                      <a:pt x="160" y="126"/>
                    </a:cubicBezTo>
                    <a:cubicBezTo>
                      <a:pt x="166" y="122"/>
                      <a:pt x="198" y="101"/>
                      <a:pt x="207" y="85"/>
                    </a:cubicBezTo>
                    <a:close/>
                    <a:moveTo>
                      <a:pt x="187" y="52"/>
                    </a:moveTo>
                    <a:cubicBezTo>
                      <a:pt x="193" y="55"/>
                      <a:pt x="198" y="65"/>
                      <a:pt x="197" y="72"/>
                    </a:cubicBezTo>
                    <a:cubicBezTo>
                      <a:pt x="194" y="73"/>
                      <a:pt x="194" y="73"/>
                      <a:pt x="194" y="73"/>
                    </a:cubicBezTo>
                    <a:cubicBezTo>
                      <a:pt x="194" y="69"/>
                      <a:pt x="190" y="59"/>
                      <a:pt x="185" y="54"/>
                    </a:cubicBezTo>
                    <a:lnTo>
                      <a:pt x="187" y="52"/>
                    </a:lnTo>
                    <a:close/>
                    <a:moveTo>
                      <a:pt x="145" y="13"/>
                    </a:moveTo>
                    <a:cubicBezTo>
                      <a:pt x="150" y="14"/>
                      <a:pt x="155" y="18"/>
                      <a:pt x="160" y="23"/>
                    </a:cubicBezTo>
                    <a:cubicBezTo>
                      <a:pt x="157" y="25"/>
                      <a:pt x="157" y="25"/>
                      <a:pt x="157" y="25"/>
                    </a:cubicBezTo>
                    <a:cubicBezTo>
                      <a:pt x="155" y="23"/>
                      <a:pt x="150" y="19"/>
                      <a:pt x="144" y="16"/>
                    </a:cubicBezTo>
                    <a:lnTo>
                      <a:pt x="145" y="13"/>
                    </a:lnTo>
                    <a:close/>
                    <a:moveTo>
                      <a:pt x="135" y="13"/>
                    </a:moveTo>
                    <a:cubicBezTo>
                      <a:pt x="136" y="17"/>
                      <a:pt x="136" y="17"/>
                      <a:pt x="136" y="17"/>
                    </a:cubicBezTo>
                    <a:cubicBezTo>
                      <a:pt x="133" y="18"/>
                      <a:pt x="124" y="22"/>
                      <a:pt x="119" y="26"/>
                    </a:cubicBezTo>
                    <a:cubicBezTo>
                      <a:pt x="117" y="23"/>
                      <a:pt x="117" y="23"/>
                      <a:pt x="117" y="23"/>
                    </a:cubicBezTo>
                    <a:cubicBezTo>
                      <a:pt x="120" y="20"/>
                      <a:pt x="128" y="15"/>
                      <a:pt x="135" y="13"/>
                    </a:cubicBezTo>
                    <a:close/>
                    <a:moveTo>
                      <a:pt x="103" y="30"/>
                    </a:moveTo>
                    <a:cubicBezTo>
                      <a:pt x="106" y="34"/>
                      <a:pt x="106" y="34"/>
                      <a:pt x="106" y="34"/>
                    </a:cubicBezTo>
                    <a:cubicBezTo>
                      <a:pt x="90" y="47"/>
                      <a:pt x="90" y="47"/>
                      <a:pt x="90" y="47"/>
                    </a:cubicBezTo>
                    <a:cubicBezTo>
                      <a:pt x="87" y="44"/>
                      <a:pt x="87" y="44"/>
                      <a:pt x="87" y="44"/>
                    </a:cubicBezTo>
                    <a:lnTo>
                      <a:pt x="103" y="30"/>
                    </a:lnTo>
                    <a:close/>
                    <a:moveTo>
                      <a:pt x="74" y="52"/>
                    </a:moveTo>
                    <a:cubicBezTo>
                      <a:pt x="77" y="55"/>
                      <a:pt x="77" y="55"/>
                      <a:pt x="77" y="55"/>
                    </a:cubicBezTo>
                    <a:cubicBezTo>
                      <a:pt x="60" y="68"/>
                      <a:pt x="60" y="68"/>
                      <a:pt x="60" y="68"/>
                    </a:cubicBezTo>
                    <a:cubicBezTo>
                      <a:pt x="58" y="65"/>
                      <a:pt x="58" y="65"/>
                      <a:pt x="58" y="65"/>
                    </a:cubicBezTo>
                    <a:lnTo>
                      <a:pt x="74" y="52"/>
                    </a:lnTo>
                    <a:close/>
                    <a:moveTo>
                      <a:pt x="60" y="127"/>
                    </a:moveTo>
                    <a:cubicBezTo>
                      <a:pt x="68" y="120"/>
                      <a:pt x="68" y="120"/>
                      <a:pt x="68" y="120"/>
                    </a:cubicBezTo>
                    <a:cubicBezTo>
                      <a:pt x="77" y="134"/>
                      <a:pt x="77" y="134"/>
                      <a:pt x="77" y="134"/>
                    </a:cubicBezTo>
                    <a:cubicBezTo>
                      <a:pt x="58" y="155"/>
                      <a:pt x="58" y="155"/>
                      <a:pt x="58" y="155"/>
                    </a:cubicBezTo>
                    <a:cubicBezTo>
                      <a:pt x="42" y="119"/>
                      <a:pt x="42" y="119"/>
                      <a:pt x="42" y="119"/>
                    </a:cubicBezTo>
                    <a:cubicBezTo>
                      <a:pt x="52" y="110"/>
                      <a:pt x="52" y="110"/>
                      <a:pt x="52" y="110"/>
                    </a:cubicBezTo>
                    <a:lnTo>
                      <a:pt x="60" y="127"/>
                    </a:lnTo>
                    <a:close/>
                    <a:moveTo>
                      <a:pt x="20" y="104"/>
                    </a:moveTo>
                    <a:cubicBezTo>
                      <a:pt x="23" y="106"/>
                      <a:pt x="23" y="106"/>
                      <a:pt x="23" y="106"/>
                    </a:cubicBezTo>
                    <a:cubicBezTo>
                      <a:pt x="21" y="108"/>
                      <a:pt x="18" y="117"/>
                      <a:pt x="20" y="124"/>
                    </a:cubicBezTo>
                    <a:cubicBezTo>
                      <a:pt x="17" y="124"/>
                      <a:pt x="17" y="124"/>
                      <a:pt x="17" y="124"/>
                    </a:cubicBezTo>
                    <a:cubicBezTo>
                      <a:pt x="15" y="119"/>
                      <a:pt x="17" y="107"/>
                      <a:pt x="20" y="104"/>
                    </a:cubicBezTo>
                    <a:close/>
                    <a:moveTo>
                      <a:pt x="29" y="153"/>
                    </a:moveTo>
                    <a:cubicBezTo>
                      <a:pt x="25" y="151"/>
                      <a:pt x="21" y="144"/>
                      <a:pt x="19" y="136"/>
                    </a:cubicBezTo>
                    <a:cubicBezTo>
                      <a:pt x="23" y="135"/>
                      <a:pt x="23" y="135"/>
                      <a:pt x="23" y="135"/>
                    </a:cubicBezTo>
                    <a:cubicBezTo>
                      <a:pt x="24" y="138"/>
                      <a:pt x="26" y="146"/>
                      <a:pt x="32" y="151"/>
                    </a:cubicBezTo>
                    <a:lnTo>
                      <a:pt x="29" y="153"/>
                    </a:lnTo>
                    <a:close/>
                    <a:moveTo>
                      <a:pt x="30" y="92"/>
                    </a:moveTo>
                    <a:cubicBezTo>
                      <a:pt x="32" y="88"/>
                      <a:pt x="39" y="80"/>
                      <a:pt x="44" y="76"/>
                    </a:cubicBezTo>
                    <a:cubicBezTo>
                      <a:pt x="46" y="79"/>
                      <a:pt x="46" y="79"/>
                      <a:pt x="46" y="79"/>
                    </a:cubicBezTo>
                    <a:cubicBezTo>
                      <a:pt x="44" y="81"/>
                      <a:pt x="37" y="88"/>
                      <a:pt x="33" y="93"/>
                    </a:cubicBezTo>
                    <a:lnTo>
                      <a:pt x="30" y="92"/>
                    </a:lnTo>
                    <a:close/>
                    <a:moveTo>
                      <a:pt x="46" y="178"/>
                    </a:moveTo>
                    <a:cubicBezTo>
                      <a:pt x="36" y="165"/>
                      <a:pt x="36" y="165"/>
                      <a:pt x="36" y="165"/>
                    </a:cubicBezTo>
                    <a:cubicBezTo>
                      <a:pt x="38" y="162"/>
                      <a:pt x="38" y="162"/>
                      <a:pt x="38" y="162"/>
                    </a:cubicBezTo>
                    <a:cubicBezTo>
                      <a:pt x="49" y="176"/>
                      <a:pt x="49" y="176"/>
                      <a:pt x="49" y="176"/>
                    </a:cubicBezTo>
                    <a:lnTo>
                      <a:pt x="46" y="178"/>
                    </a:lnTo>
                    <a:close/>
                    <a:moveTo>
                      <a:pt x="55" y="185"/>
                    </a:moveTo>
                    <a:cubicBezTo>
                      <a:pt x="57" y="183"/>
                      <a:pt x="57" y="183"/>
                      <a:pt x="57" y="183"/>
                    </a:cubicBezTo>
                    <a:cubicBezTo>
                      <a:pt x="61" y="186"/>
                      <a:pt x="73" y="186"/>
                      <a:pt x="79" y="181"/>
                    </a:cubicBezTo>
                    <a:cubicBezTo>
                      <a:pt x="80" y="184"/>
                      <a:pt x="80" y="184"/>
                      <a:pt x="80" y="184"/>
                    </a:cubicBezTo>
                    <a:cubicBezTo>
                      <a:pt x="76" y="188"/>
                      <a:pt x="62" y="192"/>
                      <a:pt x="55" y="185"/>
                    </a:cubicBezTo>
                    <a:close/>
                    <a:moveTo>
                      <a:pt x="72" y="120"/>
                    </a:moveTo>
                    <a:cubicBezTo>
                      <a:pt x="67" y="110"/>
                      <a:pt x="67" y="100"/>
                      <a:pt x="74" y="95"/>
                    </a:cubicBezTo>
                    <a:cubicBezTo>
                      <a:pt x="82" y="90"/>
                      <a:pt x="91" y="91"/>
                      <a:pt x="96" y="100"/>
                    </a:cubicBezTo>
                    <a:cubicBezTo>
                      <a:pt x="102" y="110"/>
                      <a:pt x="101" y="117"/>
                      <a:pt x="93" y="123"/>
                    </a:cubicBezTo>
                    <a:cubicBezTo>
                      <a:pt x="86" y="129"/>
                      <a:pt x="77" y="129"/>
                      <a:pt x="72" y="120"/>
                    </a:cubicBezTo>
                    <a:close/>
                    <a:moveTo>
                      <a:pt x="92" y="175"/>
                    </a:moveTo>
                    <a:cubicBezTo>
                      <a:pt x="90" y="173"/>
                      <a:pt x="90" y="173"/>
                      <a:pt x="90" y="173"/>
                    </a:cubicBezTo>
                    <a:cubicBezTo>
                      <a:pt x="106" y="159"/>
                      <a:pt x="106" y="159"/>
                      <a:pt x="106" y="159"/>
                    </a:cubicBezTo>
                    <a:cubicBezTo>
                      <a:pt x="108" y="161"/>
                      <a:pt x="108" y="161"/>
                      <a:pt x="108" y="161"/>
                    </a:cubicBezTo>
                    <a:lnTo>
                      <a:pt x="92" y="175"/>
                    </a:lnTo>
                    <a:close/>
                    <a:moveTo>
                      <a:pt x="98" y="98"/>
                    </a:moveTo>
                    <a:cubicBezTo>
                      <a:pt x="92" y="89"/>
                      <a:pt x="92" y="78"/>
                      <a:pt x="98" y="72"/>
                    </a:cubicBezTo>
                    <a:cubicBezTo>
                      <a:pt x="100" y="69"/>
                      <a:pt x="105" y="66"/>
                      <a:pt x="110" y="68"/>
                    </a:cubicBezTo>
                    <a:cubicBezTo>
                      <a:pt x="114" y="75"/>
                      <a:pt x="114" y="75"/>
                      <a:pt x="114" y="75"/>
                    </a:cubicBezTo>
                    <a:cubicBezTo>
                      <a:pt x="109" y="78"/>
                      <a:pt x="105" y="83"/>
                      <a:pt x="107" y="88"/>
                    </a:cubicBezTo>
                    <a:cubicBezTo>
                      <a:pt x="109" y="93"/>
                      <a:pt x="114" y="91"/>
                      <a:pt x="111" y="85"/>
                    </a:cubicBezTo>
                    <a:cubicBezTo>
                      <a:pt x="125" y="75"/>
                      <a:pt x="125" y="75"/>
                      <a:pt x="125" y="75"/>
                    </a:cubicBezTo>
                    <a:cubicBezTo>
                      <a:pt x="129" y="84"/>
                      <a:pt x="129" y="84"/>
                      <a:pt x="129" y="84"/>
                    </a:cubicBezTo>
                    <a:cubicBezTo>
                      <a:pt x="125" y="88"/>
                      <a:pt x="125" y="88"/>
                      <a:pt x="125" y="88"/>
                    </a:cubicBezTo>
                    <a:cubicBezTo>
                      <a:pt x="126" y="94"/>
                      <a:pt x="123" y="105"/>
                      <a:pt x="116" y="107"/>
                    </a:cubicBezTo>
                    <a:cubicBezTo>
                      <a:pt x="108" y="110"/>
                      <a:pt x="102" y="105"/>
                      <a:pt x="98" y="98"/>
                    </a:cubicBezTo>
                    <a:close/>
                    <a:moveTo>
                      <a:pt x="117" y="154"/>
                    </a:moveTo>
                    <a:cubicBezTo>
                      <a:pt x="114" y="151"/>
                      <a:pt x="114" y="151"/>
                      <a:pt x="114" y="151"/>
                    </a:cubicBezTo>
                    <a:cubicBezTo>
                      <a:pt x="128" y="140"/>
                      <a:pt x="128" y="140"/>
                      <a:pt x="128" y="140"/>
                    </a:cubicBezTo>
                    <a:cubicBezTo>
                      <a:pt x="130" y="142"/>
                      <a:pt x="130" y="142"/>
                      <a:pt x="130" y="142"/>
                    </a:cubicBezTo>
                    <a:lnTo>
                      <a:pt x="117" y="154"/>
                    </a:lnTo>
                    <a:close/>
                    <a:moveTo>
                      <a:pt x="134" y="89"/>
                    </a:moveTo>
                    <a:cubicBezTo>
                      <a:pt x="121" y="57"/>
                      <a:pt x="121" y="57"/>
                      <a:pt x="121" y="57"/>
                    </a:cubicBezTo>
                    <a:cubicBezTo>
                      <a:pt x="131" y="49"/>
                      <a:pt x="131" y="49"/>
                      <a:pt x="131" y="49"/>
                    </a:cubicBezTo>
                    <a:cubicBezTo>
                      <a:pt x="145" y="80"/>
                      <a:pt x="145" y="80"/>
                      <a:pt x="145" y="80"/>
                    </a:cubicBezTo>
                    <a:lnTo>
                      <a:pt x="134" y="89"/>
                    </a:lnTo>
                    <a:close/>
                    <a:moveTo>
                      <a:pt x="158" y="119"/>
                    </a:moveTo>
                    <a:cubicBezTo>
                      <a:pt x="156" y="116"/>
                      <a:pt x="156" y="116"/>
                      <a:pt x="156" y="116"/>
                    </a:cubicBezTo>
                    <a:cubicBezTo>
                      <a:pt x="169" y="106"/>
                      <a:pt x="169" y="106"/>
                      <a:pt x="169" y="106"/>
                    </a:cubicBezTo>
                    <a:cubicBezTo>
                      <a:pt x="171" y="109"/>
                      <a:pt x="171" y="109"/>
                      <a:pt x="171" y="109"/>
                    </a:cubicBezTo>
                    <a:lnTo>
                      <a:pt x="158" y="119"/>
                    </a:lnTo>
                    <a:close/>
                    <a:moveTo>
                      <a:pt x="165" y="70"/>
                    </a:moveTo>
                    <a:cubicBezTo>
                      <a:pt x="163" y="67"/>
                      <a:pt x="158" y="63"/>
                      <a:pt x="156" y="60"/>
                    </a:cubicBezTo>
                    <a:cubicBezTo>
                      <a:pt x="159" y="73"/>
                      <a:pt x="159" y="73"/>
                      <a:pt x="159" y="73"/>
                    </a:cubicBezTo>
                    <a:cubicBezTo>
                      <a:pt x="149" y="79"/>
                      <a:pt x="149" y="79"/>
                      <a:pt x="149" y="79"/>
                    </a:cubicBezTo>
                    <a:cubicBezTo>
                      <a:pt x="138" y="44"/>
                      <a:pt x="138" y="44"/>
                      <a:pt x="138" y="44"/>
                    </a:cubicBezTo>
                    <a:cubicBezTo>
                      <a:pt x="148" y="39"/>
                      <a:pt x="148" y="39"/>
                      <a:pt x="148" y="39"/>
                    </a:cubicBezTo>
                    <a:cubicBezTo>
                      <a:pt x="151" y="41"/>
                      <a:pt x="156" y="46"/>
                      <a:pt x="159" y="49"/>
                    </a:cubicBezTo>
                    <a:cubicBezTo>
                      <a:pt x="157" y="41"/>
                      <a:pt x="157" y="41"/>
                      <a:pt x="157" y="41"/>
                    </a:cubicBezTo>
                    <a:cubicBezTo>
                      <a:pt x="167" y="39"/>
                      <a:pt x="167" y="39"/>
                      <a:pt x="167" y="39"/>
                    </a:cubicBezTo>
                    <a:cubicBezTo>
                      <a:pt x="175" y="64"/>
                      <a:pt x="175" y="64"/>
                      <a:pt x="175" y="64"/>
                    </a:cubicBezTo>
                    <a:lnTo>
                      <a:pt x="165" y="70"/>
                    </a:lnTo>
                    <a:close/>
                    <a:moveTo>
                      <a:pt x="167" y="33"/>
                    </a:moveTo>
                    <a:cubicBezTo>
                      <a:pt x="169" y="30"/>
                      <a:pt x="169" y="30"/>
                      <a:pt x="169" y="30"/>
                    </a:cubicBezTo>
                    <a:cubicBezTo>
                      <a:pt x="173" y="33"/>
                      <a:pt x="178" y="38"/>
                      <a:pt x="181" y="44"/>
                    </a:cubicBezTo>
                    <a:cubicBezTo>
                      <a:pt x="178" y="46"/>
                      <a:pt x="178" y="46"/>
                      <a:pt x="178" y="46"/>
                    </a:cubicBezTo>
                    <a:cubicBezTo>
                      <a:pt x="177" y="43"/>
                      <a:pt x="172" y="37"/>
                      <a:pt x="167" y="33"/>
                    </a:cubicBezTo>
                    <a:close/>
                    <a:moveTo>
                      <a:pt x="182" y="99"/>
                    </a:moveTo>
                    <a:cubicBezTo>
                      <a:pt x="179" y="96"/>
                      <a:pt x="179" y="96"/>
                      <a:pt x="179" y="96"/>
                    </a:cubicBezTo>
                    <a:cubicBezTo>
                      <a:pt x="182" y="94"/>
                      <a:pt x="189" y="87"/>
                      <a:pt x="193" y="82"/>
                    </a:cubicBezTo>
                    <a:cubicBezTo>
                      <a:pt x="196" y="84"/>
                      <a:pt x="196" y="84"/>
                      <a:pt x="196" y="84"/>
                    </a:cubicBezTo>
                    <a:cubicBezTo>
                      <a:pt x="194" y="88"/>
                      <a:pt x="187" y="95"/>
                      <a:pt x="182" y="99"/>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1092"/>
              <p:cNvSpPr/>
              <p:nvPr/>
            </p:nvSpPr>
            <p:spPr bwMode="auto">
              <a:xfrm>
                <a:off x="2037" y="2537"/>
                <a:ext cx="345" cy="394"/>
              </a:xfrm>
              <a:custGeom>
                <a:avLst/>
                <a:gdLst>
                  <a:gd name="T0" fmla="*/ 141 w 146"/>
                  <a:gd name="T1" fmla="*/ 69 h 166"/>
                  <a:gd name="T2" fmla="*/ 44 w 146"/>
                  <a:gd name="T3" fmla="*/ 21 h 166"/>
                  <a:gd name="T4" fmla="*/ 7 w 146"/>
                  <a:gd name="T5" fmla="*/ 97 h 166"/>
                  <a:gd name="T6" fmla="*/ 71 w 146"/>
                  <a:gd name="T7" fmla="*/ 139 h 166"/>
                  <a:gd name="T8" fmla="*/ 107 w 146"/>
                  <a:gd name="T9" fmla="*/ 74 h 166"/>
                  <a:gd name="T10" fmla="*/ 62 w 146"/>
                  <a:gd name="T11" fmla="*/ 39 h 166"/>
                  <a:gd name="T12" fmla="*/ 27 w 146"/>
                  <a:gd name="T13" fmla="*/ 85 h 166"/>
                  <a:gd name="T14" fmla="*/ 69 w 146"/>
                  <a:gd name="T15" fmla="*/ 115 h 166"/>
                  <a:gd name="T16" fmla="*/ 84 w 146"/>
                  <a:gd name="T17" fmla="*/ 76 h 166"/>
                  <a:gd name="T18" fmla="*/ 59 w 146"/>
                  <a:gd name="T19" fmla="*/ 72 h 166"/>
                  <a:gd name="T20" fmla="*/ 58 w 146"/>
                  <a:gd name="T21" fmla="*/ 90 h 166"/>
                  <a:gd name="T22" fmla="*/ 68 w 146"/>
                  <a:gd name="T23" fmla="*/ 83 h 166"/>
                  <a:gd name="T24" fmla="*/ 72 w 146"/>
                  <a:gd name="T25" fmla="*/ 82 h 166"/>
                  <a:gd name="T26" fmla="*/ 58 w 146"/>
                  <a:gd name="T27" fmla="*/ 95 h 166"/>
                  <a:gd name="T28" fmla="*/ 53 w 146"/>
                  <a:gd name="T29" fmla="*/ 69 h 166"/>
                  <a:gd name="T30" fmla="*/ 89 w 146"/>
                  <a:gd name="T31" fmla="*/ 74 h 166"/>
                  <a:gd name="T32" fmla="*/ 72 w 146"/>
                  <a:gd name="T33" fmla="*/ 119 h 166"/>
                  <a:gd name="T34" fmla="*/ 22 w 146"/>
                  <a:gd name="T35" fmla="*/ 86 h 166"/>
                  <a:gd name="T36" fmla="*/ 57 w 146"/>
                  <a:gd name="T37" fmla="*/ 32 h 166"/>
                  <a:gd name="T38" fmla="*/ 113 w 146"/>
                  <a:gd name="T39" fmla="*/ 69 h 166"/>
                  <a:gd name="T40" fmla="*/ 73 w 146"/>
                  <a:gd name="T41" fmla="*/ 159 h 166"/>
                  <a:gd name="T42" fmla="*/ 70 w 146"/>
                  <a:gd name="T43" fmla="*/ 166 h 166"/>
                  <a:gd name="T44" fmla="*/ 90 w 146"/>
                  <a:gd name="T45" fmla="*/ 166 h 166"/>
                  <a:gd name="T46" fmla="*/ 92 w 146"/>
                  <a:gd name="T47" fmla="*/ 161 h 166"/>
                  <a:gd name="T48" fmla="*/ 141 w 146"/>
                  <a:gd name="T49" fmla="*/ 69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6" h="166">
                    <a:moveTo>
                      <a:pt x="141" y="69"/>
                    </a:moveTo>
                    <a:cubicBezTo>
                      <a:pt x="138" y="42"/>
                      <a:pt x="101" y="0"/>
                      <a:pt x="44" y="21"/>
                    </a:cubicBezTo>
                    <a:cubicBezTo>
                      <a:pt x="11" y="34"/>
                      <a:pt x="0" y="69"/>
                      <a:pt x="7" y="97"/>
                    </a:cubicBezTo>
                    <a:cubicBezTo>
                      <a:pt x="14" y="128"/>
                      <a:pt x="40" y="149"/>
                      <a:pt x="71" y="139"/>
                    </a:cubicBezTo>
                    <a:cubicBezTo>
                      <a:pt x="82" y="136"/>
                      <a:pt x="108" y="99"/>
                      <a:pt x="107" y="74"/>
                    </a:cubicBezTo>
                    <a:cubicBezTo>
                      <a:pt x="105" y="45"/>
                      <a:pt x="82" y="36"/>
                      <a:pt x="62" y="39"/>
                    </a:cubicBezTo>
                    <a:cubicBezTo>
                      <a:pt x="43" y="42"/>
                      <a:pt x="22" y="57"/>
                      <a:pt x="27" y="85"/>
                    </a:cubicBezTo>
                    <a:cubicBezTo>
                      <a:pt x="30" y="106"/>
                      <a:pt x="47" y="122"/>
                      <a:pt x="69" y="115"/>
                    </a:cubicBezTo>
                    <a:cubicBezTo>
                      <a:pt x="85" y="109"/>
                      <a:pt x="92" y="88"/>
                      <a:pt x="84" y="76"/>
                    </a:cubicBezTo>
                    <a:cubicBezTo>
                      <a:pt x="78" y="67"/>
                      <a:pt x="65" y="65"/>
                      <a:pt x="59" y="72"/>
                    </a:cubicBezTo>
                    <a:cubicBezTo>
                      <a:pt x="54" y="78"/>
                      <a:pt x="53" y="87"/>
                      <a:pt x="58" y="90"/>
                    </a:cubicBezTo>
                    <a:cubicBezTo>
                      <a:pt x="63" y="92"/>
                      <a:pt x="71" y="88"/>
                      <a:pt x="68" y="83"/>
                    </a:cubicBezTo>
                    <a:cubicBezTo>
                      <a:pt x="68" y="79"/>
                      <a:pt x="70" y="79"/>
                      <a:pt x="72" y="82"/>
                    </a:cubicBezTo>
                    <a:cubicBezTo>
                      <a:pt x="77" y="90"/>
                      <a:pt x="68" y="99"/>
                      <a:pt x="58" y="95"/>
                    </a:cubicBezTo>
                    <a:cubicBezTo>
                      <a:pt x="46" y="90"/>
                      <a:pt x="45" y="77"/>
                      <a:pt x="53" y="69"/>
                    </a:cubicBezTo>
                    <a:cubicBezTo>
                      <a:pt x="65" y="57"/>
                      <a:pt x="81" y="61"/>
                      <a:pt x="89" y="74"/>
                    </a:cubicBezTo>
                    <a:cubicBezTo>
                      <a:pt x="96" y="87"/>
                      <a:pt x="91" y="109"/>
                      <a:pt x="72" y="119"/>
                    </a:cubicBezTo>
                    <a:cubicBezTo>
                      <a:pt x="49" y="130"/>
                      <a:pt x="25" y="111"/>
                      <a:pt x="22" y="86"/>
                    </a:cubicBezTo>
                    <a:cubicBezTo>
                      <a:pt x="18" y="65"/>
                      <a:pt x="30" y="39"/>
                      <a:pt x="57" y="32"/>
                    </a:cubicBezTo>
                    <a:cubicBezTo>
                      <a:pt x="94" y="24"/>
                      <a:pt x="110" y="52"/>
                      <a:pt x="113" y="69"/>
                    </a:cubicBezTo>
                    <a:cubicBezTo>
                      <a:pt x="117" y="101"/>
                      <a:pt x="83" y="133"/>
                      <a:pt x="73" y="159"/>
                    </a:cubicBezTo>
                    <a:cubicBezTo>
                      <a:pt x="72" y="161"/>
                      <a:pt x="71" y="164"/>
                      <a:pt x="70" y="166"/>
                    </a:cubicBezTo>
                    <a:cubicBezTo>
                      <a:pt x="90" y="166"/>
                      <a:pt x="90" y="166"/>
                      <a:pt x="90" y="166"/>
                    </a:cubicBezTo>
                    <a:cubicBezTo>
                      <a:pt x="90" y="164"/>
                      <a:pt x="91" y="163"/>
                      <a:pt x="92" y="161"/>
                    </a:cubicBezTo>
                    <a:cubicBezTo>
                      <a:pt x="108" y="122"/>
                      <a:pt x="146" y="116"/>
                      <a:pt x="141" y="69"/>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1093"/>
              <p:cNvSpPr/>
              <p:nvPr/>
            </p:nvSpPr>
            <p:spPr bwMode="auto">
              <a:xfrm>
                <a:off x="2297" y="2098"/>
                <a:ext cx="40" cy="48"/>
              </a:xfrm>
              <a:custGeom>
                <a:avLst/>
                <a:gdLst>
                  <a:gd name="T0" fmla="*/ 0 w 17"/>
                  <a:gd name="T1" fmla="*/ 6 h 20"/>
                  <a:gd name="T2" fmla="*/ 12 w 17"/>
                  <a:gd name="T3" fmla="*/ 20 h 20"/>
                  <a:gd name="T4" fmla="*/ 17 w 17"/>
                  <a:gd name="T5" fmla="*/ 18 h 20"/>
                  <a:gd name="T6" fmla="*/ 5 w 17"/>
                  <a:gd name="T7" fmla="*/ 0 h 20"/>
                  <a:gd name="T8" fmla="*/ 0 w 17"/>
                  <a:gd name="T9" fmla="*/ 6 h 20"/>
                </a:gdLst>
                <a:ahLst/>
                <a:cxnLst>
                  <a:cxn ang="0">
                    <a:pos x="T0" y="T1"/>
                  </a:cxn>
                  <a:cxn ang="0">
                    <a:pos x="T2" y="T3"/>
                  </a:cxn>
                  <a:cxn ang="0">
                    <a:pos x="T4" y="T5"/>
                  </a:cxn>
                  <a:cxn ang="0">
                    <a:pos x="T6" y="T7"/>
                  </a:cxn>
                  <a:cxn ang="0">
                    <a:pos x="T8" y="T9"/>
                  </a:cxn>
                </a:cxnLst>
                <a:rect l="0" t="0" r="r" b="b"/>
                <a:pathLst>
                  <a:path w="17" h="20">
                    <a:moveTo>
                      <a:pt x="0" y="6"/>
                    </a:moveTo>
                    <a:cubicBezTo>
                      <a:pt x="4" y="11"/>
                      <a:pt x="8" y="15"/>
                      <a:pt x="12" y="20"/>
                    </a:cubicBezTo>
                    <a:cubicBezTo>
                      <a:pt x="14" y="19"/>
                      <a:pt x="16" y="18"/>
                      <a:pt x="17" y="18"/>
                    </a:cubicBezTo>
                    <a:cubicBezTo>
                      <a:pt x="5" y="0"/>
                      <a:pt x="5" y="0"/>
                      <a:pt x="5" y="0"/>
                    </a:cubicBezTo>
                    <a:cubicBezTo>
                      <a:pt x="3" y="2"/>
                      <a:pt x="1" y="4"/>
                      <a:pt x="0" y="6"/>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1094"/>
              <p:cNvSpPr/>
              <p:nvPr/>
            </p:nvSpPr>
            <p:spPr bwMode="auto">
              <a:xfrm>
                <a:off x="2226" y="1389"/>
                <a:ext cx="104" cy="47"/>
              </a:xfrm>
              <a:custGeom>
                <a:avLst/>
                <a:gdLst>
                  <a:gd name="T0" fmla="*/ 4 w 44"/>
                  <a:gd name="T1" fmla="*/ 20 h 20"/>
                  <a:gd name="T2" fmla="*/ 44 w 44"/>
                  <a:gd name="T3" fmla="*/ 3 h 20"/>
                  <a:gd name="T4" fmla="*/ 39 w 44"/>
                  <a:gd name="T5" fmla="*/ 0 h 20"/>
                  <a:gd name="T6" fmla="*/ 15 w 44"/>
                  <a:gd name="T7" fmla="*/ 0 h 20"/>
                  <a:gd name="T8" fmla="*/ 0 w 44"/>
                  <a:gd name="T9" fmla="*/ 18 h 20"/>
                  <a:gd name="T10" fmla="*/ 4 w 44"/>
                  <a:gd name="T11" fmla="*/ 20 h 20"/>
                </a:gdLst>
                <a:ahLst/>
                <a:cxnLst>
                  <a:cxn ang="0">
                    <a:pos x="T0" y="T1"/>
                  </a:cxn>
                  <a:cxn ang="0">
                    <a:pos x="T2" y="T3"/>
                  </a:cxn>
                  <a:cxn ang="0">
                    <a:pos x="T4" y="T5"/>
                  </a:cxn>
                  <a:cxn ang="0">
                    <a:pos x="T6" y="T7"/>
                  </a:cxn>
                  <a:cxn ang="0">
                    <a:pos x="T8" y="T9"/>
                  </a:cxn>
                  <a:cxn ang="0">
                    <a:pos x="T10" y="T11"/>
                  </a:cxn>
                </a:cxnLst>
                <a:rect l="0" t="0" r="r" b="b"/>
                <a:pathLst>
                  <a:path w="44" h="20">
                    <a:moveTo>
                      <a:pt x="4" y="20"/>
                    </a:moveTo>
                    <a:cubicBezTo>
                      <a:pt x="16" y="12"/>
                      <a:pt x="29" y="7"/>
                      <a:pt x="44" y="3"/>
                    </a:cubicBezTo>
                    <a:cubicBezTo>
                      <a:pt x="42" y="2"/>
                      <a:pt x="41" y="1"/>
                      <a:pt x="39" y="0"/>
                    </a:cubicBezTo>
                    <a:cubicBezTo>
                      <a:pt x="15" y="0"/>
                      <a:pt x="15" y="0"/>
                      <a:pt x="15" y="0"/>
                    </a:cubicBezTo>
                    <a:cubicBezTo>
                      <a:pt x="11" y="5"/>
                      <a:pt x="6" y="11"/>
                      <a:pt x="0" y="18"/>
                    </a:cubicBezTo>
                    <a:cubicBezTo>
                      <a:pt x="1" y="19"/>
                      <a:pt x="3" y="19"/>
                      <a:pt x="4" y="20"/>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1095"/>
              <p:cNvSpPr/>
              <p:nvPr/>
            </p:nvSpPr>
            <p:spPr bwMode="auto">
              <a:xfrm>
                <a:off x="2309" y="2547"/>
                <a:ext cx="76" cy="73"/>
              </a:xfrm>
              <a:custGeom>
                <a:avLst/>
                <a:gdLst>
                  <a:gd name="T0" fmla="*/ 15 w 32"/>
                  <a:gd name="T1" fmla="*/ 31 h 31"/>
                  <a:gd name="T2" fmla="*/ 32 w 32"/>
                  <a:gd name="T3" fmla="*/ 12 h 31"/>
                  <a:gd name="T4" fmla="*/ 17 w 32"/>
                  <a:gd name="T5" fmla="*/ 0 h 31"/>
                  <a:gd name="T6" fmla="*/ 0 w 32"/>
                  <a:gd name="T7" fmla="*/ 19 h 31"/>
                  <a:gd name="T8" fmla="*/ 15 w 32"/>
                  <a:gd name="T9" fmla="*/ 31 h 31"/>
                </a:gdLst>
                <a:ahLst/>
                <a:cxnLst>
                  <a:cxn ang="0">
                    <a:pos x="T0" y="T1"/>
                  </a:cxn>
                  <a:cxn ang="0">
                    <a:pos x="T2" y="T3"/>
                  </a:cxn>
                  <a:cxn ang="0">
                    <a:pos x="T4" y="T5"/>
                  </a:cxn>
                  <a:cxn ang="0">
                    <a:pos x="T6" y="T7"/>
                  </a:cxn>
                  <a:cxn ang="0">
                    <a:pos x="T8" y="T9"/>
                  </a:cxn>
                </a:cxnLst>
                <a:rect l="0" t="0" r="r" b="b"/>
                <a:pathLst>
                  <a:path w="32" h="31">
                    <a:moveTo>
                      <a:pt x="15" y="31"/>
                    </a:moveTo>
                    <a:cubicBezTo>
                      <a:pt x="20" y="25"/>
                      <a:pt x="26" y="19"/>
                      <a:pt x="32" y="12"/>
                    </a:cubicBezTo>
                    <a:cubicBezTo>
                      <a:pt x="25" y="9"/>
                      <a:pt x="20" y="3"/>
                      <a:pt x="17" y="0"/>
                    </a:cubicBezTo>
                    <a:cubicBezTo>
                      <a:pt x="0" y="19"/>
                      <a:pt x="0" y="19"/>
                      <a:pt x="0" y="19"/>
                    </a:cubicBezTo>
                    <a:cubicBezTo>
                      <a:pt x="6" y="23"/>
                      <a:pt x="11" y="27"/>
                      <a:pt x="15" y="31"/>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1096"/>
              <p:cNvSpPr/>
              <p:nvPr/>
            </p:nvSpPr>
            <p:spPr bwMode="auto">
              <a:xfrm>
                <a:off x="2203" y="2160"/>
                <a:ext cx="68" cy="78"/>
              </a:xfrm>
              <a:custGeom>
                <a:avLst/>
                <a:gdLst>
                  <a:gd name="T0" fmla="*/ 19 w 29"/>
                  <a:gd name="T1" fmla="*/ 2 h 33"/>
                  <a:gd name="T2" fmla="*/ 23 w 29"/>
                  <a:gd name="T3" fmla="*/ 15 h 33"/>
                  <a:gd name="T4" fmla="*/ 5 w 29"/>
                  <a:gd name="T5" fmla="*/ 1 h 33"/>
                  <a:gd name="T6" fmla="*/ 0 w 29"/>
                  <a:gd name="T7" fmla="*/ 3 h 33"/>
                  <a:gd name="T8" fmla="*/ 8 w 29"/>
                  <a:gd name="T9" fmla="*/ 33 h 33"/>
                  <a:gd name="T10" fmla="*/ 14 w 29"/>
                  <a:gd name="T11" fmla="*/ 30 h 33"/>
                  <a:gd name="T12" fmla="*/ 8 w 29"/>
                  <a:gd name="T13" fmla="*/ 9 h 33"/>
                  <a:gd name="T14" fmla="*/ 24 w 29"/>
                  <a:gd name="T15" fmla="*/ 23 h 33"/>
                  <a:gd name="T16" fmla="*/ 29 w 29"/>
                  <a:gd name="T17" fmla="*/ 20 h 33"/>
                  <a:gd name="T18" fmla="*/ 24 w 29"/>
                  <a:gd name="T19" fmla="*/ 0 h 33"/>
                  <a:gd name="T20" fmla="*/ 19 w 29"/>
                  <a:gd name="T21"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33">
                    <a:moveTo>
                      <a:pt x="19" y="2"/>
                    </a:moveTo>
                    <a:cubicBezTo>
                      <a:pt x="23" y="15"/>
                      <a:pt x="23" y="15"/>
                      <a:pt x="23" y="15"/>
                    </a:cubicBezTo>
                    <a:cubicBezTo>
                      <a:pt x="17" y="11"/>
                      <a:pt x="8" y="2"/>
                      <a:pt x="5" y="1"/>
                    </a:cubicBezTo>
                    <a:cubicBezTo>
                      <a:pt x="0" y="3"/>
                      <a:pt x="0" y="3"/>
                      <a:pt x="0" y="3"/>
                    </a:cubicBezTo>
                    <a:cubicBezTo>
                      <a:pt x="8" y="33"/>
                      <a:pt x="8" y="33"/>
                      <a:pt x="8" y="33"/>
                    </a:cubicBezTo>
                    <a:cubicBezTo>
                      <a:pt x="14" y="30"/>
                      <a:pt x="14" y="30"/>
                      <a:pt x="14" y="30"/>
                    </a:cubicBezTo>
                    <a:cubicBezTo>
                      <a:pt x="8" y="9"/>
                      <a:pt x="8" y="9"/>
                      <a:pt x="8" y="9"/>
                    </a:cubicBezTo>
                    <a:cubicBezTo>
                      <a:pt x="11" y="11"/>
                      <a:pt x="20" y="19"/>
                      <a:pt x="24" y="23"/>
                    </a:cubicBezTo>
                    <a:cubicBezTo>
                      <a:pt x="29" y="20"/>
                      <a:pt x="29" y="20"/>
                      <a:pt x="29" y="20"/>
                    </a:cubicBezTo>
                    <a:cubicBezTo>
                      <a:pt x="24" y="0"/>
                      <a:pt x="24" y="0"/>
                      <a:pt x="24" y="0"/>
                    </a:cubicBezTo>
                    <a:lnTo>
                      <a:pt x="19" y="2"/>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1097"/>
              <p:cNvSpPr/>
              <p:nvPr/>
            </p:nvSpPr>
            <p:spPr bwMode="auto">
              <a:xfrm>
                <a:off x="2068" y="1408"/>
                <a:ext cx="194" cy="104"/>
              </a:xfrm>
              <a:custGeom>
                <a:avLst/>
                <a:gdLst>
                  <a:gd name="T0" fmla="*/ 67 w 82"/>
                  <a:gd name="T1" fmla="*/ 37 h 44"/>
                  <a:gd name="T2" fmla="*/ 82 w 82"/>
                  <a:gd name="T3" fmla="*/ 25 h 44"/>
                  <a:gd name="T4" fmla="*/ 0 w 82"/>
                  <a:gd name="T5" fmla="*/ 37 h 44"/>
                  <a:gd name="T6" fmla="*/ 11 w 82"/>
                  <a:gd name="T7" fmla="*/ 44 h 44"/>
                  <a:gd name="T8" fmla="*/ 67 w 82"/>
                  <a:gd name="T9" fmla="*/ 37 h 44"/>
                </a:gdLst>
                <a:ahLst/>
                <a:cxnLst>
                  <a:cxn ang="0">
                    <a:pos x="T0" y="T1"/>
                  </a:cxn>
                  <a:cxn ang="0">
                    <a:pos x="T2" y="T3"/>
                  </a:cxn>
                  <a:cxn ang="0">
                    <a:pos x="T4" y="T5"/>
                  </a:cxn>
                  <a:cxn ang="0">
                    <a:pos x="T6" y="T7"/>
                  </a:cxn>
                  <a:cxn ang="0">
                    <a:pos x="T8" y="T9"/>
                  </a:cxn>
                </a:cxnLst>
                <a:rect l="0" t="0" r="r" b="b"/>
                <a:pathLst>
                  <a:path w="82" h="44">
                    <a:moveTo>
                      <a:pt x="67" y="37"/>
                    </a:moveTo>
                    <a:cubicBezTo>
                      <a:pt x="71" y="33"/>
                      <a:pt x="76" y="29"/>
                      <a:pt x="82" y="25"/>
                    </a:cubicBezTo>
                    <a:cubicBezTo>
                      <a:pt x="53" y="0"/>
                      <a:pt x="16" y="11"/>
                      <a:pt x="0" y="37"/>
                    </a:cubicBezTo>
                    <a:cubicBezTo>
                      <a:pt x="4" y="39"/>
                      <a:pt x="7" y="41"/>
                      <a:pt x="11" y="44"/>
                    </a:cubicBezTo>
                    <a:cubicBezTo>
                      <a:pt x="24" y="27"/>
                      <a:pt x="47" y="22"/>
                      <a:pt x="67" y="37"/>
                    </a:cubicBezTo>
                    <a:close/>
                  </a:path>
                </a:pathLst>
              </a:custGeom>
              <a:solidFill>
                <a:srgbClr val="A8AA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1098"/>
              <p:cNvSpPr/>
              <p:nvPr/>
            </p:nvSpPr>
            <p:spPr bwMode="auto">
              <a:xfrm>
                <a:off x="2127" y="1797"/>
                <a:ext cx="132" cy="152"/>
              </a:xfrm>
              <a:custGeom>
                <a:avLst/>
                <a:gdLst>
                  <a:gd name="T0" fmla="*/ 49 w 56"/>
                  <a:gd name="T1" fmla="*/ 13 h 64"/>
                  <a:gd name="T2" fmla="*/ 0 w 56"/>
                  <a:gd name="T3" fmla="*/ 31 h 64"/>
                  <a:gd name="T4" fmla="*/ 38 w 56"/>
                  <a:gd name="T5" fmla="*/ 64 h 64"/>
                  <a:gd name="T6" fmla="*/ 49 w 56"/>
                  <a:gd name="T7" fmla="*/ 13 h 64"/>
                </a:gdLst>
                <a:ahLst/>
                <a:cxnLst>
                  <a:cxn ang="0">
                    <a:pos x="T0" y="T1"/>
                  </a:cxn>
                  <a:cxn ang="0">
                    <a:pos x="T2" y="T3"/>
                  </a:cxn>
                  <a:cxn ang="0">
                    <a:pos x="T4" y="T5"/>
                  </a:cxn>
                  <a:cxn ang="0">
                    <a:pos x="T6" y="T7"/>
                  </a:cxn>
                </a:cxnLst>
                <a:rect l="0" t="0" r="r" b="b"/>
                <a:pathLst>
                  <a:path w="56" h="64">
                    <a:moveTo>
                      <a:pt x="49" y="13"/>
                    </a:moveTo>
                    <a:cubicBezTo>
                      <a:pt x="37" y="0"/>
                      <a:pt x="10" y="10"/>
                      <a:pt x="0" y="31"/>
                    </a:cubicBezTo>
                    <a:cubicBezTo>
                      <a:pt x="16" y="34"/>
                      <a:pt x="32" y="53"/>
                      <a:pt x="38" y="64"/>
                    </a:cubicBezTo>
                    <a:cubicBezTo>
                      <a:pt x="42" y="57"/>
                      <a:pt x="56" y="22"/>
                      <a:pt x="49" y="13"/>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1099"/>
              <p:cNvSpPr/>
              <p:nvPr/>
            </p:nvSpPr>
            <p:spPr bwMode="auto">
              <a:xfrm>
                <a:off x="2101" y="1474"/>
                <a:ext cx="118" cy="78"/>
              </a:xfrm>
              <a:custGeom>
                <a:avLst/>
                <a:gdLst>
                  <a:gd name="T0" fmla="*/ 50 w 50"/>
                  <a:gd name="T1" fmla="*/ 12 h 33"/>
                  <a:gd name="T2" fmla="*/ 0 w 50"/>
                  <a:gd name="T3" fmla="*/ 19 h 33"/>
                  <a:gd name="T4" fmla="*/ 14 w 50"/>
                  <a:gd name="T5" fmla="*/ 33 h 33"/>
                  <a:gd name="T6" fmla="*/ 41 w 50"/>
                  <a:gd name="T7" fmla="*/ 28 h 33"/>
                  <a:gd name="T8" fmla="*/ 50 w 50"/>
                  <a:gd name="T9" fmla="*/ 12 h 33"/>
                </a:gdLst>
                <a:ahLst/>
                <a:cxnLst>
                  <a:cxn ang="0">
                    <a:pos x="T0" y="T1"/>
                  </a:cxn>
                  <a:cxn ang="0">
                    <a:pos x="T2" y="T3"/>
                  </a:cxn>
                  <a:cxn ang="0">
                    <a:pos x="T4" y="T5"/>
                  </a:cxn>
                  <a:cxn ang="0">
                    <a:pos x="T6" y="T7"/>
                  </a:cxn>
                  <a:cxn ang="0">
                    <a:pos x="T8" y="T9"/>
                  </a:cxn>
                </a:cxnLst>
                <a:rect l="0" t="0" r="r" b="b"/>
                <a:pathLst>
                  <a:path w="50" h="33">
                    <a:moveTo>
                      <a:pt x="50" y="12"/>
                    </a:moveTo>
                    <a:cubicBezTo>
                      <a:pt x="32" y="0"/>
                      <a:pt x="12" y="4"/>
                      <a:pt x="0" y="19"/>
                    </a:cubicBezTo>
                    <a:cubicBezTo>
                      <a:pt x="5" y="23"/>
                      <a:pt x="10" y="28"/>
                      <a:pt x="14" y="33"/>
                    </a:cubicBezTo>
                    <a:cubicBezTo>
                      <a:pt x="21" y="26"/>
                      <a:pt x="31" y="23"/>
                      <a:pt x="41" y="28"/>
                    </a:cubicBezTo>
                    <a:cubicBezTo>
                      <a:pt x="44" y="22"/>
                      <a:pt x="47" y="17"/>
                      <a:pt x="50" y="12"/>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1100"/>
              <p:cNvSpPr/>
              <p:nvPr/>
            </p:nvSpPr>
            <p:spPr bwMode="auto">
              <a:xfrm>
                <a:off x="2188" y="1605"/>
                <a:ext cx="22" cy="47"/>
              </a:xfrm>
              <a:custGeom>
                <a:avLst/>
                <a:gdLst>
                  <a:gd name="T0" fmla="*/ 0 w 9"/>
                  <a:gd name="T1" fmla="*/ 20 h 20"/>
                  <a:gd name="T2" fmla="*/ 9 w 9"/>
                  <a:gd name="T3" fmla="*/ 18 h 20"/>
                  <a:gd name="T4" fmla="*/ 1 w 9"/>
                  <a:gd name="T5" fmla="*/ 0 h 20"/>
                  <a:gd name="T6" fmla="*/ 0 w 9"/>
                  <a:gd name="T7" fmla="*/ 20 h 20"/>
                </a:gdLst>
                <a:ahLst/>
                <a:cxnLst>
                  <a:cxn ang="0">
                    <a:pos x="T0" y="T1"/>
                  </a:cxn>
                  <a:cxn ang="0">
                    <a:pos x="T2" y="T3"/>
                  </a:cxn>
                  <a:cxn ang="0">
                    <a:pos x="T4" y="T5"/>
                  </a:cxn>
                  <a:cxn ang="0">
                    <a:pos x="T6" y="T7"/>
                  </a:cxn>
                </a:cxnLst>
                <a:rect l="0" t="0" r="r" b="b"/>
                <a:pathLst>
                  <a:path w="9" h="20">
                    <a:moveTo>
                      <a:pt x="0" y="20"/>
                    </a:moveTo>
                    <a:cubicBezTo>
                      <a:pt x="3" y="19"/>
                      <a:pt x="6" y="18"/>
                      <a:pt x="9" y="18"/>
                    </a:cubicBezTo>
                    <a:cubicBezTo>
                      <a:pt x="5" y="13"/>
                      <a:pt x="2" y="7"/>
                      <a:pt x="1" y="0"/>
                    </a:cubicBezTo>
                    <a:lnTo>
                      <a:pt x="0" y="2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1101"/>
              <p:cNvSpPr/>
              <p:nvPr/>
            </p:nvSpPr>
            <p:spPr bwMode="auto">
              <a:xfrm>
                <a:off x="2139" y="1543"/>
                <a:ext cx="56" cy="47"/>
              </a:xfrm>
              <a:custGeom>
                <a:avLst/>
                <a:gdLst>
                  <a:gd name="T0" fmla="*/ 22 w 24"/>
                  <a:gd name="T1" fmla="*/ 19 h 20"/>
                  <a:gd name="T2" fmla="*/ 24 w 24"/>
                  <a:gd name="T3" fmla="*/ 3 h 20"/>
                  <a:gd name="T4" fmla="*/ 0 w 24"/>
                  <a:gd name="T5" fmla="*/ 7 h 20"/>
                  <a:gd name="T6" fmla="*/ 7 w 24"/>
                  <a:gd name="T7" fmla="*/ 20 h 20"/>
                  <a:gd name="T8" fmla="*/ 22 w 24"/>
                  <a:gd name="T9" fmla="*/ 19 h 20"/>
                </a:gdLst>
                <a:ahLst/>
                <a:cxnLst>
                  <a:cxn ang="0">
                    <a:pos x="T0" y="T1"/>
                  </a:cxn>
                  <a:cxn ang="0">
                    <a:pos x="T2" y="T3"/>
                  </a:cxn>
                  <a:cxn ang="0">
                    <a:pos x="T4" y="T5"/>
                  </a:cxn>
                  <a:cxn ang="0">
                    <a:pos x="T6" y="T7"/>
                  </a:cxn>
                  <a:cxn ang="0">
                    <a:pos x="T8" y="T9"/>
                  </a:cxn>
                </a:cxnLst>
                <a:rect l="0" t="0" r="r" b="b"/>
                <a:pathLst>
                  <a:path w="24" h="20">
                    <a:moveTo>
                      <a:pt x="22" y="19"/>
                    </a:moveTo>
                    <a:cubicBezTo>
                      <a:pt x="21" y="14"/>
                      <a:pt x="22" y="9"/>
                      <a:pt x="24" y="3"/>
                    </a:cubicBezTo>
                    <a:cubicBezTo>
                      <a:pt x="15" y="0"/>
                      <a:pt x="7" y="1"/>
                      <a:pt x="0" y="7"/>
                    </a:cubicBezTo>
                    <a:cubicBezTo>
                      <a:pt x="3" y="12"/>
                      <a:pt x="6" y="16"/>
                      <a:pt x="7" y="20"/>
                    </a:cubicBezTo>
                    <a:cubicBezTo>
                      <a:pt x="11" y="19"/>
                      <a:pt x="16" y="19"/>
                      <a:pt x="22" y="19"/>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1102"/>
              <p:cNvSpPr/>
              <p:nvPr/>
            </p:nvSpPr>
            <p:spPr bwMode="auto">
              <a:xfrm>
                <a:off x="2177" y="1597"/>
                <a:ext cx="11" cy="57"/>
              </a:xfrm>
              <a:custGeom>
                <a:avLst/>
                <a:gdLst>
                  <a:gd name="T0" fmla="*/ 5 w 5"/>
                  <a:gd name="T1" fmla="*/ 0 h 24"/>
                  <a:gd name="T2" fmla="*/ 2 w 5"/>
                  <a:gd name="T3" fmla="*/ 0 h 24"/>
                  <a:gd name="T4" fmla="*/ 0 w 5"/>
                  <a:gd name="T5" fmla="*/ 24 h 24"/>
                  <a:gd name="T6" fmla="*/ 4 w 5"/>
                  <a:gd name="T7" fmla="*/ 23 h 24"/>
                  <a:gd name="T8" fmla="*/ 5 w 5"/>
                  <a:gd name="T9" fmla="*/ 0 h 24"/>
                </a:gdLst>
                <a:ahLst/>
                <a:cxnLst>
                  <a:cxn ang="0">
                    <a:pos x="T0" y="T1"/>
                  </a:cxn>
                  <a:cxn ang="0">
                    <a:pos x="T2" y="T3"/>
                  </a:cxn>
                  <a:cxn ang="0">
                    <a:pos x="T4" y="T5"/>
                  </a:cxn>
                  <a:cxn ang="0">
                    <a:pos x="T6" y="T7"/>
                  </a:cxn>
                  <a:cxn ang="0">
                    <a:pos x="T8" y="T9"/>
                  </a:cxn>
                </a:cxnLst>
                <a:rect l="0" t="0" r="r" b="b"/>
                <a:pathLst>
                  <a:path w="5" h="24">
                    <a:moveTo>
                      <a:pt x="5" y="0"/>
                    </a:moveTo>
                    <a:cubicBezTo>
                      <a:pt x="4" y="0"/>
                      <a:pt x="3" y="0"/>
                      <a:pt x="2" y="0"/>
                    </a:cubicBezTo>
                    <a:cubicBezTo>
                      <a:pt x="0" y="24"/>
                      <a:pt x="0" y="24"/>
                      <a:pt x="0" y="24"/>
                    </a:cubicBezTo>
                    <a:cubicBezTo>
                      <a:pt x="1" y="24"/>
                      <a:pt x="3" y="24"/>
                      <a:pt x="4" y="23"/>
                    </a:cubicBezTo>
                    <a:lnTo>
                      <a:pt x="5"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1103"/>
              <p:cNvSpPr/>
              <p:nvPr/>
            </p:nvSpPr>
            <p:spPr bwMode="auto">
              <a:xfrm>
                <a:off x="2165" y="1597"/>
                <a:ext cx="12" cy="65"/>
              </a:xfrm>
              <a:custGeom>
                <a:avLst/>
                <a:gdLst>
                  <a:gd name="T0" fmla="*/ 5 w 5"/>
                  <a:gd name="T1" fmla="*/ 0 h 27"/>
                  <a:gd name="T2" fmla="*/ 1 w 5"/>
                  <a:gd name="T3" fmla="*/ 0 h 27"/>
                  <a:gd name="T4" fmla="*/ 0 w 5"/>
                  <a:gd name="T5" fmla="*/ 27 h 27"/>
                  <a:gd name="T6" fmla="*/ 4 w 5"/>
                  <a:gd name="T7" fmla="*/ 25 h 27"/>
                  <a:gd name="T8" fmla="*/ 5 w 5"/>
                  <a:gd name="T9" fmla="*/ 0 h 27"/>
                </a:gdLst>
                <a:ahLst/>
                <a:cxnLst>
                  <a:cxn ang="0">
                    <a:pos x="T0" y="T1"/>
                  </a:cxn>
                  <a:cxn ang="0">
                    <a:pos x="T2" y="T3"/>
                  </a:cxn>
                  <a:cxn ang="0">
                    <a:pos x="T4" y="T5"/>
                  </a:cxn>
                  <a:cxn ang="0">
                    <a:pos x="T6" y="T7"/>
                  </a:cxn>
                  <a:cxn ang="0">
                    <a:pos x="T8" y="T9"/>
                  </a:cxn>
                </a:cxnLst>
                <a:rect l="0" t="0" r="r" b="b"/>
                <a:pathLst>
                  <a:path w="5" h="27">
                    <a:moveTo>
                      <a:pt x="5" y="0"/>
                    </a:moveTo>
                    <a:cubicBezTo>
                      <a:pt x="4" y="0"/>
                      <a:pt x="3" y="0"/>
                      <a:pt x="1" y="0"/>
                    </a:cubicBezTo>
                    <a:cubicBezTo>
                      <a:pt x="0" y="27"/>
                      <a:pt x="0" y="27"/>
                      <a:pt x="0" y="27"/>
                    </a:cubicBezTo>
                    <a:cubicBezTo>
                      <a:pt x="1" y="26"/>
                      <a:pt x="3" y="25"/>
                      <a:pt x="4" y="25"/>
                    </a:cubicBezTo>
                    <a:lnTo>
                      <a:pt x="5"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1104"/>
              <p:cNvSpPr/>
              <p:nvPr/>
            </p:nvSpPr>
            <p:spPr bwMode="auto">
              <a:xfrm>
                <a:off x="2129" y="1908"/>
                <a:ext cx="81" cy="79"/>
              </a:xfrm>
              <a:custGeom>
                <a:avLst/>
                <a:gdLst>
                  <a:gd name="T0" fmla="*/ 34 w 34"/>
                  <a:gd name="T1" fmla="*/ 22 h 33"/>
                  <a:gd name="T2" fmla="*/ 14 w 34"/>
                  <a:gd name="T3" fmla="*/ 0 h 33"/>
                  <a:gd name="T4" fmla="*/ 0 w 34"/>
                  <a:gd name="T5" fmla="*/ 4 h 33"/>
                  <a:gd name="T6" fmla="*/ 26 w 34"/>
                  <a:gd name="T7" fmla="*/ 33 h 33"/>
                  <a:gd name="T8" fmla="*/ 34 w 34"/>
                  <a:gd name="T9" fmla="*/ 22 h 33"/>
                </a:gdLst>
                <a:ahLst/>
                <a:cxnLst>
                  <a:cxn ang="0">
                    <a:pos x="T0" y="T1"/>
                  </a:cxn>
                  <a:cxn ang="0">
                    <a:pos x="T2" y="T3"/>
                  </a:cxn>
                  <a:cxn ang="0">
                    <a:pos x="T4" y="T5"/>
                  </a:cxn>
                  <a:cxn ang="0">
                    <a:pos x="T6" y="T7"/>
                  </a:cxn>
                  <a:cxn ang="0">
                    <a:pos x="T8" y="T9"/>
                  </a:cxn>
                </a:cxnLst>
                <a:rect l="0" t="0" r="r" b="b"/>
                <a:pathLst>
                  <a:path w="34" h="33">
                    <a:moveTo>
                      <a:pt x="34" y="22"/>
                    </a:moveTo>
                    <a:cubicBezTo>
                      <a:pt x="29" y="12"/>
                      <a:pt x="22" y="5"/>
                      <a:pt x="14" y="0"/>
                    </a:cubicBezTo>
                    <a:cubicBezTo>
                      <a:pt x="9" y="1"/>
                      <a:pt x="4" y="2"/>
                      <a:pt x="0" y="4"/>
                    </a:cubicBezTo>
                    <a:cubicBezTo>
                      <a:pt x="11" y="8"/>
                      <a:pt x="22" y="18"/>
                      <a:pt x="26" y="33"/>
                    </a:cubicBezTo>
                    <a:cubicBezTo>
                      <a:pt x="29" y="29"/>
                      <a:pt x="32" y="25"/>
                      <a:pt x="34" y="22"/>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1105"/>
              <p:cNvSpPr/>
              <p:nvPr/>
            </p:nvSpPr>
            <p:spPr bwMode="auto">
              <a:xfrm>
                <a:off x="2153" y="1597"/>
                <a:ext cx="12" cy="69"/>
              </a:xfrm>
              <a:custGeom>
                <a:avLst/>
                <a:gdLst>
                  <a:gd name="T0" fmla="*/ 0 w 5"/>
                  <a:gd name="T1" fmla="*/ 29 h 29"/>
                  <a:gd name="T2" fmla="*/ 4 w 5"/>
                  <a:gd name="T3" fmla="*/ 27 h 29"/>
                  <a:gd name="T4" fmla="*/ 5 w 5"/>
                  <a:gd name="T5" fmla="*/ 0 h 29"/>
                  <a:gd name="T6" fmla="*/ 2 w 5"/>
                  <a:gd name="T7" fmla="*/ 0 h 29"/>
                  <a:gd name="T8" fmla="*/ 0 w 5"/>
                  <a:gd name="T9" fmla="*/ 29 h 29"/>
                </a:gdLst>
                <a:ahLst/>
                <a:cxnLst>
                  <a:cxn ang="0">
                    <a:pos x="T0" y="T1"/>
                  </a:cxn>
                  <a:cxn ang="0">
                    <a:pos x="T2" y="T3"/>
                  </a:cxn>
                  <a:cxn ang="0">
                    <a:pos x="T4" y="T5"/>
                  </a:cxn>
                  <a:cxn ang="0">
                    <a:pos x="T6" y="T7"/>
                  </a:cxn>
                  <a:cxn ang="0">
                    <a:pos x="T8" y="T9"/>
                  </a:cxn>
                </a:cxnLst>
                <a:rect l="0" t="0" r="r" b="b"/>
                <a:pathLst>
                  <a:path w="5" h="29">
                    <a:moveTo>
                      <a:pt x="0" y="29"/>
                    </a:moveTo>
                    <a:cubicBezTo>
                      <a:pt x="1" y="29"/>
                      <a:pt x="2" y="28"/>
                      <a:pt x="4" y="27"/>
                    </a:cubicBezTo>
                    <a:cubicBezTo>
                      <a:pt x="5" y="0"/>
                      <a:pt x="5" y="0"/>
                      <a:pt x="5" y="0"/>
                    </a:cubicBezTo>
                    <a:cubicBezTo>
                      <a:pt x="4" y="0"/>
                      <a:pt x="3" y="0"/>
                      <a:pt x="2" y="0"/>
                    </a:cubicBezTo>
                    <a:lnTo>
                      <a:pt x="0" y="29"/>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1106"/>
              <p:cNvSpPr/>
              <p:nvPr/>
            </p:nvSpPr>
            <p:spPr bwMode="auto">
              <a:xfrm>
                <a:off x="2162" y="2184"/>
                <a:ext cx="38" cy="71"/>
              </a:xfrm>
              <a:custGeom>
                <a:avLst/>
                <a:gdLst>
                  <a:gd name="T0" fmla="*/ 0 w 38"/>
                  <a:gd name="T1" fmla="*/ 9 h 71"/>
                  <a:gd name="T2" fmla="*/ 26 w 38"/>
                  <a:gd name="T3" fmla="*/ 71 h 71"/>
                  <a:gd name="T4" fmla="*/ 38 w 38"/>
                  <a:gd name="T5" fmla="*/ 61 h 71"/>
                  <a:gd name="T6" fmla="*/ 15 w 38"/>
                  <a:gd name="T7" fmla="*/ 0 h 71"/>
                  <a:gd name="T8" fmla="*/ 0 w 38"/>
                  <a:gd name="T9" fmla="*/ 9 h 71"/>
                </a:gdLst>
                <a:ahLst/>
                <a:cxnLst>
                  <a:cxn ang="0">
                    <a:pos x="T0" y="T1"/>
                  </a:cxn>
                  <a:cxn ang="0">
                    <a:pos x="T2" y="T3"/>
                  </a:cxn>
                  <a:cxn ang="0">
                    <a:pos x="T4" y="T5"/>
                  </a:cxn>
                  <a:cxn ang="0">
                    <a:pos x="T6" y="T7"/>
                  </a:cxn>
                  <a:cxn ang="0">
                    <a:pos x="T8" y="T9"/>
                  </a:cxn>
                </a:cxnLst>
                <a:rect l="0" t="0" r="r" b="b"/>
                <a:pathLst>
                  <a:path w="38" h="71">
                    <a:moveTo>
                      <a:pt x="0" y="9"/>
                    </a:moveTo>
                    <a:lnTo>
                      <a:pt x="26" y="71"/>
                    </a:lnTo>
                    <a:lnTo>
                      <a:pt x="38" y="61"/>
                    </a:lnTo>
                    <a:lnTo>
                      <a:pt x="15" y="0"/>
                    </a:lnTo>
                    <a:lnTo>
                      <a:pt x="0" y="9"/>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1107"/>
              <p:cNvSpPr/>
              <p:nvPr/>
            </p:nvSpPr>
            <p:spPr bwMode="auto">
              <a:xfrm>
                <a:off x="2106" y="1923"/>
                <a:ext cx="80" cy="87"/>
              </a:xfrm>
              <a:custGeom>
                <a:avLst/>
                <a:gdLst>
                  <a:gd name="T0" fmla="*/ 6 w 34"/>
                  <a:gd name="T1" fmla="*/ 0 h 37"/>
                  <a:gd name="T2" fmla="*/ 0 w 34"/>
                  <a:gd name="T3" fmla="*/ 3 h 37"/>
                  <a:gd name="T4" fmla="*/ 28 w 34"/>
                  <a:gd name="T5" fmla="*/ 37 h 37"/>
                  <a:gd name="T6" fmla="*/ 34 w 34"/>
                  <a:gd name="T7" fmla="*/ 29 h 37"/>
                  <a:gd name="T8" fmla="*/ 6 w 34"/>
                  <a:gd name="T9" fmla="*/ 0 h 37"/>
                </a:gdLst>
                <a:ahLst/>
                <a:cxnLst>
                  <a:cxn ang="0">
                    <a:pos x="T0" y="T1"/>
                  </a:cxn>
                  <a:cxn ang="0">
                    <a:pos x="T2" y="T3"/>
                  </a:cxn>
                  <a:cxn ang="0">
                    <a:pos x="T4" y="T5"/>
                  </a:cxn>
                  <a:cxn ang="0">
                    <a:pos x="T6" y="T7"/>
                  </a:cxn>
                  <a:cxn ang="0">
                    <a:pos x="T8" y="T9"/>
                  </a:cxn>
                </a:cxnLst>
                <a:rect l="0" t="0" r="r" b="b"/>
                <a:pathLst>
                  <a:path w="34" h="37">
                    <a:moveTo>
                      <a:pt x="6" y="0"/>
                    </a:moveTo>
                    <a:cubicBezTo>
                      <a:pt x="4" y="1"/>
                      <a:pt x="2" y="2"/>
                      <a:pt x="0" y="3"/>
                    </a:cubicBezTo>
                    <a:cubicBezTo>
                      <a:pt x="10" y="8"/>
                      <a:pt x="24" y="22"/>
                      <a:pt x="28" y="37"/>
                    </a:cubicBezTo>
                    <a:cubicBezTo>
                      <a:pt x="30" y="34"/>
                      <a:pt x="32" y="32"/>
                      <a:pt x="34" y="29"/>
                    </a:cubicBezTo>
                    <a:cubicBezTo>
                      <a:pt x="31" y="17"/>
                      <a:pt x="20" y="5"/>
                      <a:pt x="6" y="0"/>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1108"/>
              <p:cNvSpPr/>
              <p:nvPr/>
            </p:nvSpPr>
            <p:spPr bwMode="auto">
              <a:xfrm>
                <a:off x="2141" y="1607"/>
                <a:ext cx="12" cy="69"/>
              </a:xfrm>
              <a:custGeom>
                <a:avLst/>
                <a:gdLst>
                  <a:gd name="T0" fmla="*/ 4 w 5"/>
                  <a:gd name="T1" fmla="*/ 26 h 29"/>
                  <a:gd name="T2" fmla="*/ 5 w 5"/>
                  <a:gd name="T3" fmla="*/ 0 h 29"/>
                  <a:gd name="T4" fmla="*/ 1 w 5"/>
                  <a:gd name="T5" fmla="*/ 8 h 29"/>
                  <a:gd name="T6" fmla="*/ 0 w 5"/>
                  <a:gd name="T7" fmla="*/ 29 h 29"/>
                  <a:gd name="T8" fmla="*/ 4 w 5"/>
                  <a:gd name="T9" fmla="*/ 26 h 29"/>
                </a:gdLst>
                <a:ahLst/>
                <a:cxnLst>
                  <a:cxn ang="0">
                    <a:pos x="T0" y="T1"/>
                  </a:cxn>
                  <a:cxn ang="0">
                    <a:pos x="T2" y="T3"/>
                  </a:cxn>
                  <a:cxn ang="0">
                    <a:pos x="T4" y="T5"/>
                  </a:cxn>
                  <a:cxn ang="0">
                    <a:pos x="T6" y="T7"/>
                  </a:cxn>
                  <a:cxn ang="0">
                    <a:pos x="T8" y="T9"/>
                  </a:cxn>
                </a:cxnLst>
                <a:rect l="0" t="0" r="r" b="b"/>
                <a:pathLst>
                  <a:path w="5" h="29">
                    <a:moveTo>
                      <a:pt x="4" y="26"/>
                    </a:moveTo>
                    <a:cubicBezTo>
                      <a:pt x="5" y="0"/>
                      <a:pt x="5" y="0"/>
                      <a:pt x="5" y="0"/>
                    </a:cubicBezTo>
                    <a:cubicBezTo>
                      <a:pt x="4" y="3"/>
                      <a:pt x="3" y="6"/>
                      <a:pt x="1" y="8"/>
                    </a:cubicBezTo>
                    <a:cubicBezTo>
                      <a:pt x="0" y="29"/>
                      <a:pt x="0" y="29"/>
                      <a:pt x="0" y="29"/>
                    </a:cubicBezTo>
                    <a:cubicBezTo>
                      <a:pt x="1" y="28"/>
                      <a:pt x="2" y="27"/>
                      <a:pt x="4" y="26"/>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1109"/>
              <p:cNvSpPr/>
              <p:nvPr/>
            </p:nvSpPr>
            <p:spPr bwMode="auto">
              <a:xfrm>
                <a:off x="1753" y="1488"/>
                <a:ext cx="390" cy="240"/>
              </a:xfrm>
              <a:custGeom>
                <a:avLst/>
                <a:gdLst>
                  <a:gd name="T0" fmla="*/ 0 w 165"/>
                  <a:gd name="T1" fmla="*/ 99 h 101"/>
                  <a:gd name="T2" fmla="*/ 6 w 165"/>
                  <a:gd name="T3" fmla="*/ 101 h 101"/>
                  <a:gd name="T4" fmla="*/ 118 w 165"/>
                  <a:gd name="T5" fmla="*/ 10 h 101"/>
                  <a:gd name="T6" fmla="*/ 156 w 165"/>
                  <a:gd name="T7" fmla="*/ 49 h 101"/>
                  <a:gd name="T8" fmla="*/ 143 w 165"/>
                  <a:gd name="T9" fmla="*/ 68 h 101"/>
                  <a:gd name="T10" fmla="*/ 147 w 165"/>
                  <a:gd name="T11" fmla="*/ 71 h 101"/>
                  <a:gd name="T12" fmla="*/ 165 w 165"/>
                  <a:gd name="T13" fmla="*/ 48 h 101"/>
                  <a:gd name="T14" fmla="*/ 116 w 165"/>
                  <a:gd name="T15" fmla="*/ 3 h 101"/>
                  <a:gd name="T16" fmla="*/ 0 w 165"/>
                  <a:gd name="T17" fmla="*/ 9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101">
                    <a:moveTo>
                      <a:pt x="0" y="99"/>
                    </a:moveTo>
                    <a:cubicBezTo>
                      <a:pt x="2" y="99"/>
                      <a:pt x="4" y="100"/>
                      <a:pt x="6" y="101"/>
                    </a:cubicBezTo>
                    <a:cubicBezTo>
                      <a:pt x="38" y="67"/>
                      <a:pt x="104" y="6"/>
                      <a:pt x="118" y="10"/>
                    </a:cubicBezTo>
                    <a:cubicBezTo>
                      <a:pt x="137" y="15"/>
                      <a:pt x="156" y="36"/>
                      <a:pt x="156" y="49"/>
                    </a:cubicBezTo>
                    <a:cubicBezTo>
                      <a:pt x="156" y="53"/>
                      <a:pt x="150" y="60"/>
                      <a:pt x="143" y="68"/>
                    </a:cubicBezTo>
                    <a:cubicBezTo>
                      <a:pt x="144" y="69"/>
                      <a:pt x="146" y="70"/>
                      <a:pt x="147" y="71"/>
                    </a:cubicBezTo>
                    <a:cubicBezTo>
                      <a:pt x="157" y="62"/>
                      <a:pt x="164" y="54"/>
                      <a:pt x="165" y="48"/>
                    </a:cubicBezTo>
                    <a:cubicBezTo>
                      <a:pt x="165" y="35"/>
                      <a:pt x="136" y="5"/>
                      <a:pt x="116" y="3"/>
                    </a:cubicBezTo>
                    <a:cubicBezTo>
                      <a:pt x="92" y="0"/>
                      <a:pt x="37" y="58"/>
                      <a:pt x="0" y="99"/>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1110"/>
              <p:cNvSpPr/>
              <p:nvPr/>
            </p:nvSpPr>
            <p:spPr bwMode="auto">
              <a:xfrm>
                <a:off x="2127" y="1631"/>
                <a:ext cx="12" cy="57"/>
              </a:xfrm>
              <a:custGeom>
                <a:avLst/>
                <a:gdLst>
                  <a:gd name="T0" fmla="*/ 0 w 5"/>
                  <a:gd name="T1" fmla="*/ 24 h 24"/>
                  <a:gd name="T2" fmla="*/ 4 w 5"/>
                  <a:gd name="T3" fmla="*/ 20 h 24"/>
                  <a:gd name="T4" fmla="*/ 5 w 5"/>
                  <a:gd name="T5" fmla="*/ 0 h 24"/>
                  <a:gd name="T6" fmla="*/ 1 w 5"/>
                  <a:gd name="T7" fmla="*/ 5 h 24"/>
                  <a:gd name="T8" fmla="*/ 0 w 5"/>
                  <a:gd name="T9" fmla="*/ 24 h 24"/>
                </a:gdLst>
                <a:ahLst/>
                <a:cxnLst>
                  <a:cxn ang="0">
                    <a:pos x="T0" y="T1"/>
                  </a:cxn>
                  <a:cxn ang="0">
                    <a:pos x="T2" y="T3"/>
                  </a:cxn>
                  <a:cxn ang="0">
                    <a:pos x="T4" y="T5"/>
                  </a:cxn>
                  <a:cxn ang="0">
                    <a:pos x="T6" y="T7"/>
                  </a:cxn>
                  <a:cxn ang="0">
                    <a:pos x="T8" y="T9"/>
                  </a:cxn>
                </a:cxnLst>
                <a:rect l="0" t="0" r="r" b="b"/>
                <a:pathLst>
                  <a:path w="5" h="24">
                    <a:moveTo>
                      <a:pt x="0" y="24"/>
                    </a:moveTo>
                    <a:cubicBezTo>
                      <a:pt x="1" y="23"/>
                      <a:pt x="3" y="22"/>
                      <a:pt x="4" y="20"/>
                    </a:cubicBezTo>
                    <a:cubicBezTo>
                      <a:pt x="5" y="0"/>
                      <a:pt x="5" y="0"/>
                      <a:pt x="5" y="0"/>
                    </a:cubicBezTo>
                    <a:cubicBezTo>
                      <a:pt x="4" y="2"/>
                      <a:pt x="3" y="4"/>
                      <a:pt x="1" y="5"/>
                    </a:cubicBezTo>
                    <a:lnTo>
                      <a:pt x="0" y="24"/>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1111"/>
              <p:cNvSpPr/>
              <p:nvPr/>
            </p:nvSpPr>
            <p:spPr bwMode="auto">
              <a:xfrm>
                <a:off x="2186" y="2882"/>
                <a:ext cx="26" cy="18"/>
              </a:xfrm>
              <a:custGeom>
                <a:avLst/>
                <a:gdLst>
                  <a:gd name="T0" fmla="*/ 11 w 11"/>
                  <a:gd name="T1" fmla="*/ 0 h 8"/>
                  <a:gd name="T2" fmla="*/ 0 w 11"/>
                  <a:gd name="T3" fmla="*/ 1 h 8"/>
                  <a:gd name="T4" fmla="*/ 6 w 11"/>
                  <a:gd name="T5" fmla="*/ 8 h 8"/>
                  <a:gd name="T6" fmla="*/ 11 w 11"/>
                  <a:gd name="T7" fmla="*/ 0 h 8"/>
                </a:gdLst>
                <a:ahLst/>
                <a:cxnLst>
                  <a:cxn ang="0">
                    <a:pos x="T0" y="T1"/>
                  </a:cxn>
                  <a:cxn ang="0">
                    <a:pos x="T2" y="T3"/>
                  </a:cxn>
                  <a:cxn ang="0">
                    <a:pos x="T4" y="T5"/>
                  </a:cxn>
                  <a:cxn ang="0">
                    <a:pos x="T6" y="T7"/>
                  </a:cxn>
                </a:cxnLst>
                <a:rect l="0" t="0" r="r" b="b"/>
                <a:pathLst>
                  <a:path w="11" h="8">
                    <a:moveTo>
                      <a:pt x="11" y="0"/>
                    </a:moveTo>
                    <a:cubicBezTo>
                      <a:pt x="7" y="1"/>
                      <a:pt x="3" y="1"/>
                      <a:pt x="0" y="1"/>
                    </a:cubicBezTo>
                    <a:cubicBezTo>
                      <a:pt x="6" y="8"/>
                      <a:pt x="6" y="8"/>
                      <a:pt x="6" y="8"/>
                    </a:cubicBezTo>
                    <a:cubicBezTo>
                      <a:pt x="7" y="5"/>
                      <a:pt x="9" y="3"/>
                      <a:pt x="11" y="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1112"/>
              <p:cNvSpPr/>
              <p:nvPr/>
            </p:nvSpPr>
            <p:spPr bwMode="auto">
              <a:xfrm>
                <a:off x="2091" y="2224"/>
                <a:ext cx="71" cy="86"/>
              </a:xfrm>
              <a:custGeom>
                <a:avLst/>
                <a:gdLst>
                  <a:gd name="T0" fmla="*/ 26 w 30"/>
                  <a:gd name="T1" fmla="*/ 18 h 36"/>
                  <a:gd name="T2" fmla="*/ 30 w 30"/>
                  <a:gd name="T3" fmla="*/ 14 h 36"/>
                  <a:gd name="T4" fmla="*/ 28 w 30"/>
                  <a:gd name="T5" fmla="*/ 10 h 36"/>
                  <a:gd name="T6" fmla="*/ 20 w 30"/>
                  <a:gd name="T7" fmla="*/ 16 h 36"/>
                  <a:gd name="T8" fmla="*/ 18 w 30"/>
                  <a:gd name="T9" fmla="*/ 24 h 36"/>
                  <a:gd name="T10" fmla="*/ 9 w 30"/>
                  <a:gd name="T11" fmla="*/ 20 h 36"/>
                  <a:gd name="T12" fmla="*/ 14 w 30"/>
                  <a:gd name="T13" fmla="*/ 4 h 36"/>
                  <a:gd name="T14" fmla="*/ 11 w 30"/>
                  <a:gd name="T15" fmla="*/ 0 h 36"/>
                  <a:gd name="T16" fmla="*/ 5 w 30"/>
                  <a:gd name="T17" fmla="*/ 26 h 36"/>
                  <a:gd name="T18" fmla="*/ 20 w 30"/>
                  <a:gd name="T19" fmla="*/ 34 h 36"/>
                  <a:gd name="T20" fmla="*/ 26 w 30"/>
                  <a:gd name="T21"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6">
                    <a:moveTo>
                      <a:pt x="26" y="18"/>
                    </a:moveTo>
                    <a:cubicBezTo>
                      <a:pt x="30" y="14"/>
                      <a:pt x="30" y="14"/>
                      <a:pt x="30" y="14"/>
                    </a:cubicBezTo>
                    <a:cubicBezTo>
                      <a:pt x="28" y="10"/>
                      <a:pt x="28" y="10"/>
                      <a:pt x="28" y="10"/>
                    </a:cubicBezTo>
                    <a:cubicBezTo>
                      <a:pt x="20" y="16"/>
                      <a:pt x="20" y="16"/>
                      <a:pt x="20" y="16"/>
                    </a:cubicBezTo>
                    <a:cubicBezTo>
                      <a:pt x="21" y="18"/>
                      <a:pt x="20" y="22"/>
                      <a:pt x="18" y="24"/>
                    </a:cubicBezTo>
                    <a:cubicBezTo>
                      <a:pt x="15" y="25"/>
                      <a:pt x="11" y="23"/>
                      <a:pt x="9" y="20"/>
                    </a:cubicBezTo>
                    <a:cubicBezTo>
                      <a:pt x="7" y="15"/>
                      <a:pt x="9" y="7"/>
                      <a:pt x="14" y="4"/>
                    </a:cubicBezTo>
                    <a:cubicBezTo>
                      <a:pt x="11" y="0"/>
                      <a:pt x="11" y="0"/>
                      <a:pt x="11" y="0"/>
                    </a:cubicBezTo>
                    <a:cubicBezTo>
                      <a:pt x="1" y="4"/>
                      <a:pt x="0" y="17"/>
                      <a:pt x="5" y="26"/>
                    </a:cubicBezTo>
                    <a:cubicBezTo>
                      <a:pt x="9" y="32"/>
                      <a:pt x="15" y="36"/>
                      <a:pt x="20" y="34"/>
                    </a:cubicBezTo>
                    <a:cubicBezTo>
                      <a:pt x="26" y="32"/>
                      <a:pt x="27" y="21"/>
                      <a:pt x="26" y="18"/>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1113"/>
              <p:cNvSpPr/>
              <p:nvPr/>
            </p:nvSpPr>
            <p:spPr bwMode="auto">
              <a:xfrm>
                <a:off x="1931" y="1934"/>
                <a:ext cx="234" cy="190"/>
              </a:xfrm>
              <a:custGeom>
                <a:avLst/>
                <a:gdLst>
                  <a:gd name="T0" fmla="*/ 99 w 99"/>
                  <a:gd name="T1" fmla="*/ 34 h 80"/>
                  <a:gd name="T2" fmla="*/ 71 w 99"/>
                  <a:gd name="T3" fmla="*/ 0 h 80"/>
                  <a:gd name="T4" fmla="*/ 65 w 99"/>
                  <a:gd name="T5" fmla="*/ 4 h 80"/>
                  <a:gd name="T6" fmla="*/ 71 w 99"/>
                  <a:gd name="T7" fmla="*/ 33 h 80"/>
                  <a:gd name="T8" fmla="*/ 20 w 99"/>
                  <a:gd name="T9" fmla="*/ 10 h 80"/>
                  <a:gd name="T10" fmla="*/ 0 w 99"/>
                  <a:gd name="T11" fmla="*/ 32 h 80"/>
                  <a:gd name="T12" fmla="*/ 2 w 99"/>
                  <a:gd name="T13" fmla="*/ 80 h 80"/>
                  <a:gd name="T14" fmla="*/ 18 w 99"/>
                  <a:gd name="T15" fmla="*/ 76 h 80"/>
                  <a:gd name="T16" fmla="*/ 15 w 99"/>
                  <a:gd name="T17" fmla="*/ 25 h 80"/>
                  <a:gd name="T18" fmla="*/ 77 w 99"/>
                  <a:gd name="T19" fmla="*/ 52 h 80"/>
                  <a:gd name="T20" fmla="*/ 99 w 99"/>
                  <a:gd name="T21" fmla="*/ 34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 h="80">
                    <a:moveTo>
                      <a:pt x="99" y="34"/>
                    </a:moveTo>
                    <a:cubicBezTo>
                      <a:pt x="97" y="22"/>
                      <a:pt x="84" y="7"/>
                      <a:pt x="71" y="0"/>
                    </a:cubicBezTo>
                    <a:cubicBezTo>
                      <a:pt x="69" y="1"/>
                      <a:pt x="67" y="3"/>
                      <a:pt x="65" y="4"/>
                    </a:cubicBezTo>
                    <a:cubicBezTo>
                      <a:pt x="71" y="15"/>
                      <a:pt x="74" y="26"/>
                      <a:pt x="71" y="33"/>
                    </a:cubicBezTo>
                    <a:cubicBezTo>
                      <a:pt x="59" y="22"/>
                      <a:pt x="31" y="9"/>
                      <a:pt x="20" y="10"/>
                    </a:cubicBezTo>
                    <a:cubicBezTo>
                      <a:pt x="14" y="18"/>
                      <a:pt x="8" y="26"/>
                      <a:pt x="0" y="32"/>
                    </a:cubicBezTo>
                    <a:cubicBezTo>
                      <a:pt x="1" y="48"/>
                      <a:pt x="1" y="67"/>
                      <a:pt x="2" y="80"/>
                    </a:cubicBezTo>
                    <a:cubicBezTo>
                      <a:pt x="7" y="79"/>
                      <a:pt x="13" y="77"/>
                      <a:pt x="18" y="76"/>
                    </a:cubicBezTo>
                    <a:cubicBezTo>
                      <a:pt x="17" y="53"/>
                      <a:pt x="15" y="29"/>
                      <a:pt x="15" y="25"/>
                    </a:cubicBezTo>
                    <a:cubicBezTo>
                      <a:pt x="25" y="28"/>
                      <a:pt x="53" y="41"/>
                      <a:pt x="77" y="52"/>
                    </a:cubicBezTo>
                    <a:cubicBezTo>
                      <a:pt x="85" y="47"/>
                      <a:pt x="92" y="41"/>
                      <a:pt x="99" y="34"/>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1114"/>
              <p:cNvSpPr/>
              <p:nvPr/>
            </p:nvSpPr>
            <p:spPr bwMode="auto">
              <a:xfrm>
                <a:off x="2110" y="1647"/>
                <a:ext cx="17" cy="41"/>
              </a:xfrm>
              <a:custGeom>
                <a:avLst/>
                <a:gdLst>
                  <a:gd name="T0" fmla="*/ 6 w 7"/>
                  <a:gd name="T1" fmla="*/ 17 h 17"/>
                  <a:gd name="T2" fmla="*/ 7 w 7"/>
                  <a:gd name="T3" fmla="*/ 0 h 17"/>
                  <a:gd name="T4" fmla="*/ 0 w 7"/>
                  <a:gd name="T5" fmla="*/ 7 h 17"/>
                  <a:gd name="T6" fmla="*/ 6 w 7"/>
                  <a:gd name="T7" fmla="*/ 17 h 17"/>
                </a:gdLst>
                <a:ahLst/>
                <a:cxnLst>
                  <a:cxn ang="0">
                    <a:pos x="T0" y="T1"/>
                  </a:cxn>
                  <a:cxn ang="0">
                    <a:pos x="T2" y="T3"/>
                  </a:cxn>
                  <a:cxn ang="0">
                    <a:pos x="T4" y="T5"/>
                  </a:cxn>
                  <a:cxn ang="0">
                    <a:pos x="T6" y="T7"/>
                  </a:cxn>
                </a:cxnLst>
                <a:rect l="0" t="0" r="r" b="b"/>
                <a:pathLst>
                  <a:path w="7" h="17">
                    <a:moveTo>
                      <a:pt x="6" y="17"/>
                    </a:moveTo>
                    <a:cubicBezTo>
                      <a:pt x="7" y="0"/>
                      <a:pt x="7" y="0"/>
                      <a:pt x="7" y="0"/>
                    </a:cubicBezTo>
                    <a:cubicBezTo>
                      <a:pt x="5" y="2"/>
                      <a:pt x="2" y="5"/>
                      <a:pt x="0" y="7"/>
                    </a:cubicBezTo>
                    <a:cubicBezTo>
                      <a:pt x="3" y="9"/>
                      <a:pt x="5" y="13"/>
                      <a:pt x="6" y="17"/>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1115"/>
              <p:cNvSpPr/>
              <p:nvPr/>
            </p:nvSpPr>
            <p:spPr bwMode="auto">
              <a:xfrm>
                <a:off x="2162" y="2884"/>
                <a:ext cx="36" cy="33"/>
              </a:xfrm>
              <a:custGeom>
                <a:avLst/>
                <a:gdLst>
                  <a:gd name="T0" fmla="*/ 15 w 15"/>
                  <a:gd name="T1" fmla="*/ 10 h 14"/>
                  <a:gd name="T2" fmla="*/ 6 w 15"/>
                  <a:gd name="T3" fmla="*/ 1 h 14"/>
                  <a:gd name="T4" fmla="*/ 0 w 15"/>
                  <a:gd name="T5" fmla="*/ 0 h 14"/>
                  <a:gd name="T6" fmla="*/ 13 w 15"/>
                  <a:gd name="T7" fmla="*/ 14 h 14"/>
                  <a:gd name="T8" fmla="*/ 15 w 15"/>
                  <a:gd name="T9" fmla="*/ 10 h 14"/>
                </a:gdLst>
                <a:ahLst/>
                <a:cxnLst>
                  <a:cxn ang="0">
                    <a:pos x="T0" y="T1"/>
                  </a:cxn>
                  <a:cxn ang="0">
                    <a:pos x="T2" y="T3"/>
                  </a:cxn>
                  <a:cxn ang="0">
                    <a:pos x="T4" y="T5"/>
                  </a:cxn>
                  <a:cxn ang="0">
                    <a:pos x="T6" y="T7"/>
                  </a:cxn>
                  <a:cxn ang="0">
                    <a:pos x="T8" y="T9"/>
                  </a:cxn>
                </a:cxnLst>
                <a:rect l="0" t="0" r="r" b="b"/>
                <a:pathLst>
                  <a:path w="15" h="14">
                    <a:moveTo>
                      <a:pt x="15" y="10"/>
                    </a:moveTo>
                    <a:cubicBezTo>
                      <a:pt x="6" y="1"/>
                      <a:pt x="6" y="1"/>
                      <a:pt x="6" y="1"/>
                    </a:cubicBezTo>
                    <a:cubicBezTo>
                      <a:pt x="4" y="1"/>
                      <a:pt x="2" y="1"/>
                      <a:pt x="0" y="0"/>
                    </a:cubicBezTo>
                    <a:cubicBezTo>
                      <a:pt x="13" y="14"/>
                      <a:pt x="13" y="14"/>
                      <a:pt x="13" y="14"/>
                    </a:cubicBezTo>
                    <a:cubicBezTo>
                      <a:pt x="14" y="13"/>
                      <a:pt x="14" y="11"/>
                      <a:pt x="15" y="1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1116"/>
              <p:cNvSpPr/>
              <p:nvPr/>
            </p:nvSpPr>
            <p:spPr bwMode="auto">
              <a:xfrm>
                <a:off x="2132" y="2879"/>
                <a:ext cx="59" cy="52"/>
              </a:xfrm>
              <a:custGeom>
                <a:avLst/>
                <a:gdLst>
                  <a:gd name="T0" fmla="*/ 9 w 25"/>
                  <a:gd name="T1" fmla="*/ 2 h 22"/>
                  <a:gd name="T2" fmla="*/ 0 w 25"/>
                  <a:gd name="T3" fmla="*/ 0 h 22"/>
                  <a:gd name="T4" fmla="*/ 22 w 25"/>
                  <a:gd name="T5" fmla="*/ 22 h 22"/>
                  <a:gd name="T6" fmla="*/ 24 w 25"/>
                  <a:gd name="T7" fmla="*/ 22 h 22"/>
                  <a:gd name="T8" fmla="*/ 25 w 25"/>
                  <a:gd name="T9" fmla="*/ 19 h 22"/>
                  <a:gd name="T10" fmla="*/ 9 w 25"/>
                  <a:gd name="T11" fmla="*/ 2 h 22"/>
                </a:gdLst>
                <a:ahLst/>
                <a:cxnLst>
                  <a:cxn ang="0">
                    <a:pos x="T0" y="T1"/>
                  </a:cxn>
                  <a:cxn ang="0">
                    <a:pos x="T2" y="T3"/>
                  </a:cxn>
                  <a:cxn ang="0">
                    <a:pos x="T4" y="T5"/>
                  </a:cxn>
                  <a:cxn ang="0">
                    <a:pos x="T6" y="T7"/>
                  </a:cxn>
                  <a:cxn ang="0">
                    <a:pos x="T8" y="T9"/>
                  </a:cxn>
                  <a:cxn ang="0">
                    <a:pos x="T10" y="T11"/>
                  </a:cxn>
                </a:cxnLst>
                <a:rect l="0" t="0" r="r" b="b"/>
                <a:pathLst>
                  <a:path w="25" h="22">
                    <a:moveTo>
                      <a:pt x="9" y="2"/>
                    </a:moveTo>
                    <a:cubicBezTo>
                      <a:pt x="6" y="2"/>
                      <a:pt x="3" y="1"/>
                      <a:pt x="0" y="0"/>
                    </a:cubicBezTo>
                    <a:cubicBezTo>
                      <a:pt x="22" y="22"/>
                      <a:pt x="22" y="22"/>
                      <a:pt x="22" y="22"/>
                    </a:cubicBezTo>
                    <a:cubicBezTo>
                      <a:pt x="24" y="22"/>
                      <a:pt x="24" y="22"/>
                      <a:pt x="24" y="22"/>
                    </a:cubicBezTo>
                    <a:cubicBezTo>
                      <a:pt x="25" y="21"/>
                      <a:pt x="25" y="20"/>
                      <a:pt x="25" y="19"/>
                    </a:cubicBezTo>
                    <a:lnTo>
                      <a:pt x="9" y="2"/>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1117"/>
              <p:cNvSpPr/>
              <p:nvPr/>
            </p:nvSpPr>
            <p:spPr bwMode="auto">
              <a:xfrm>
                <a:off x="1992" y="2867"/>
                <a:ext cx="88" cy="64"/>
              </a:xfrm>
              <a:custGeom>
                <a:avLst/>
                <a:gdLst>
                  <a:gd name="T0" fmla="*/ 0 w 37"/>
                  <a:gd name="T1" fmla="*/ 10 h 27"/>
                  <a:gd name="T2" fmla="*/ 23 w 37"/>
                  <a:gd name="T3" fmla="*/ 27 h 27"/>
                  <a:gd name="T4" fmla="*/ 37 w 37"/>
                  <a:gd name="T5" fmla="*/ 27 h 27"/>
                  <a:gd name="T6" fmla="*/ 3 w 37"/>
                  <a:gd name="T7" fmla="*/ 0 h 27"/>
                  <a:gd name="T8" fmla="*/ 0 w 37"/>
                  <a:gd name="T9" fmla="*/ 10 h 27"/>
                </a:gdLst>
                <a:ahLst/>
                <a:cxnLst>
                  <a:cxn ang="0">
                    <a:pos x="T0" y="T1"/>
                  </a:cxn>
                  <a:cxn ang="0">
                    <a:pos x="T2" y="T3"/>
                  </a:cxn>
                  <a:cxn ang="0">
                    <a:pos x="T4" y="T5"/>
                  </a:cxn>
                  <a:cxn ang="0">
                    <a:pos x="T6" y="T7"/>
                  </a:cxn>
                  <a:cxn ang="0">
                    <a:pos x="T8" y="T9"/>
                  </a:cxn>
                </a:cxnLst>
                <a:rect l="0" t="0" r="r" b="b"/>
                <a:pathLst>
                  <a:path w="37" h="27">
                    <a:moveTo>
                      <a:pt x="0" y="10"/>
                    </a:moveTo>
                    <a:cubicBezTo>
                      <a:pt x="23" y="27"/>
                      <a:pt x="23" y="27"/>
                      <a:pt x="23" y="27"/>
                    </a:cubicBezTo>
                    <a:cubicBezTo>
                      <a:pt x="37" y="27"/>
                      <a:pt x="37" y="27"/>
                      <a:pt x="37" y="27"/>
                    </a:cubicBezTo>
                    <a:cubicBezTo>
                      <a:pt x="3" y="0"/>
                      <a:pt x="3" y="0"/>
                      <a:pt x="3" y="0"/>
                    </a:cubicBezTo>
                    <a:cubicBezTo>
                      <a:pt x="2" y="3"/>
                      <a:pt x="1" y="7"/>
                      <a:pt x="0" y="1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1118"/>
              <p:cNvSpPr/>
              <p:nvPr/>
            </p:nvSpPr>
            <p:spPr bwMode="auto">
              <a:xfrm>
                <a:off x="2042" y="2813"/>
                <a:ext cx="135" cy="118"/>
              </a:xfrm>
              <a:custGeom>
                <a:avLst/>
                <a:gdLst>
                  <a:gd name="T0" fmla="*/ 6 w 57"/>
                  <a:gd name="T1" fmla="*/ 0 h 50"/>
                  <a:gd name="T2" fmla="*/ 0 w 57"/>
                  <a:gd name="T3" fmla="*/ 4 h 50"/>
                  <a:gd name="T4" fmla="*/ 49 w 57"/>
                  <a:gd name="T5" fmla="*/ 50 h 50"/>
                  <a:gd name="T6" fmla="*/ 57 w 57"/>
                  <a:gd name="T7" fmla="*/ 50 h 50"/>
                  <a:gd name="T8" fmla="*/ 31 w 57"/>
                  <a:gd name="T9" fmla="*/ 25 h 50"/>
                  <a:gd name="T10" fmla="*/ 6 w 57"/>
                  <a:gd name="T11" fmla="*/ 0 h 50"/>
                </a:gdLst>
                <a:ahLst/>
                <a:cxnLst>
                  <a:cxn ang="0">
                    <a:pos x="T0" y="T1"/>
                  </a:cxn>
                  <a:cxn ang="0">
                    <a:pos x="T2" y="T3"/>
                  </a:cxn>
                  <a:cxn ang="0">
                    <a:pos x="T4" y="T5"/>
                  </a:cxn>
                  <a:cxn ang="0">
                    <a:pos x="T6" y="T7"/>
                  </a:cxn>
                  <a:cxn ang="0">
                    <a:pos x="T8" y="T9"/>
                  </a:cxn>
                  <a:cxn ang="0">
                    <a:pos x="T10" y="T11"/>
                  </a:cxn>
                </a:cxnLst>
                <a:rect l="0" t="0" r="r" b="b"/>
                <a:pathLst>
                  <a:path w="57" h="50">
                    <a:moveTo>
                      <a:pt x="6" y="0"/>
                    </a:moveTo>
                    <a:cubicBezTo>
                      <a:pt x="4" y="1"/>
                      <a:pt x="2" y="3"/>
                      <a:pt x="0" y="4"/>
                    </a:cubicBezTo>
                    <a:cubicBezTo>
                      <a:pt x="49" y="50"/>
                      <a:pt x="49" y="50"/>
                      <a:pt x="49" y="50"/>
                    </a:cubicBezTo>
                    <a:cubicBezTo>
                      <a:pt x="57" y="50"/>
                      <a:pt x="57" y="50"/>
                      <a:pt x="57" y="50"/>
                    </a:cubicBezTo>
                    <a:cubicBezTo>
                      <a:pt x="31" y="25"/>
                      <a:pt x="31" y="25"/>
                      <a:pt x="31" y="25"/>
                    </a:cubicBezTo>
                    <a:cubicBezTo>
                      <a:pt x="20" y="20"/>
                      <a:pt x="11" y="11"/>
                      <a:pt x="6" y="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1119"/>
              <p:cNvSpPr/>
              <p:nvPr/>
            </p:nvSpPr>
            <p:spPr bwMode="auto">
              <a:xfrm>
                <a:off x="1782" y="1519"/>
                <a:ext cx="326" cy="235"/>
              </a:xfrm>
              <a:custGeom>
                <a:avLst/>
                <a:gdLst>
                  <a:gd name="T0" fmla="*/ 107 w 138"/>
                  <a:gd name="T1" fmla="*/ 2 h 99"/>
                  <a:gd name="T2" fmla="*/ 0 w 138"/>
                  <a:gd name="T3" fmla="*/ 90 h 99"/>
                  <a:gd name="T4" fmla="*/ 22 w 138"/>
                  <a:gd name="T5" fmla="*/ 99 h 99"/>
                  <a:gd name="T6" fmla="*/ 127 w 138"/>
                  <a:gd name="T7" fmla="*/ 53 h 99"/>
                  <a:gd name="T8" fmla="*/ 138 w 138"/>
                  <a:gd name="T9" fmla="*/ 38 h 99"/>
                  <a:gd name="T10" fmla="*/ 107 w 138"/>
                  <a:gd name="T11" fmla="*/ 2 h 99"/>
                </a:gdLst>
                <a:ahLst/>
                <a:cxnLst>
                  <a:cxn ang="0">
                    <a:pos x="T0" y="T1"/>
                  </a:cxn>
                  <a:cxn ang="0">
                    <a:pos x="T2" y="T3"/>
                  </a:cxn>
                  <a:cxn ang="0">
                    <a:pos x="T4" y="T5"/>
                  </a:cxn>
                  <a:cxn ang="0">
                    <a:pos x="T6" y="T7"/>
                  </a:cxn>
                  <a:cxn ang="0">
                    <a:pos x="T8" y="T9"/>
                  </a:cxn>
                  <a:cxn ang="0">
                    <a:pos x="T10" y="T11"/>
                  </a:cxn>
                </a:cxnLst>
                <a:rect l="0" t="0" r="r" b="b"/>
                <a:pathLst>
                  <a:path w="138" h="99">
                    <a:moveTo>
                      <a:pt x="107" y="2"/>
                    </a:moveTo>
                    <a:cubicBezTo>
                      <a:pt x="91" y="0"/>
                      <a:pt x="27" y="62"/>
                      <a:pt x="0" y="90"/>
                    </a:cubicBezTo>
                    <a:cubicBezTo>
                      <a:pt x="8" y="93"/>
                      <a:pt x="15" y="96"/>
                      <a:pt x="22" y="99"/>
                    </a:cubicBezTo>
                    <a:cubicBezTo>
                      <a:pt x="57" y="55"/>
                      <a:pt x="99" y="40"/>
                      <a:pt x="127" y="53"/>
                    </a:cubicBezTo>
                    <a:cubicBezTo>
                      <a:pt x="133" y="47"/>
                      <a:pt x="137" y="41"/>
                      <a:pt x="138" y="38"/>
                    </a:cubicBezTo>
                    <a:cubicBezTo>
                      <a:pt x="138" y="29"/>
                      <a:pt x="125" y="5"/>
                      <a:pt x="107" y="2"/>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1120"/>
              <p:cNvSpPr/>
              <p:nvPr/>
            </p:nvSpPr>
            <p:spPr bwMode="auto">
              <a:xfrm>
                <a:off x="2004" y="2844"/>
                <a:ext cx="111" cy="87"/>
              </a:xfrm>
              <a:custGeom>
                <a:avLst/>
                <a:gdLst>
                  <a:gd name="T0" fmla="*/ 0 w 47"/>
                  <a:gd name="T1" fmla="*/ 7 h 37"/>
                  <a:gd name="T2" fmla="*/ 37 w 47"/>
                  <a:gd name="T3" fmla="*/ 37 h 37"/>
                  <a:gd name="T4" fmla="*/ 47 w 47"/>
                  <a:gd name="T5" fmla="*/ 37 h 37"/>
                  <a:gd name="T6" fmla="*/ 5 w 47"/>
                  <a:gd name="T7" fmla="*/ 0 h 37"/>
                  <a:gd name="T8" fmla="*/ 0 w 47"/>
                  <a:gd name="T9" fmla="*/ 7 h 37"/>
                </a:gdLst>
                <a:ahLst/>
                <a:cxnLst>
                  <a:cxn ang="0">
                    <a:pos x="T0" y="T1"/>
                  </a:cxn>
                  <a:cxn ang="0">
                    <a:pos x="T2" y="T3"/>
                  </a:cxn>
                  <a:cxn ang="0">
                    <a:pos x="T4" y="T5"/>
                  </a:cxn>
                  <a:cxn ang="0">
                    <a:pos x="T6" y="T7"/>
                  </a:cxn>
                  <a:cxn ang="0">
                    <a:pos x="T8" y="T9"/>
                  </a:cxn>
                </a:cxnLst>
                <a:rect l="0" t="0" r="r" b="b"/>
                <a:pathLst>
                  <a:path w="47" h="37">
                    <a:moveTo>
                      <a:pt x="0" y="7"/>
                    </a:moveTo>
                    <a:cubicBezTo>
                      <a:pt x="37" y="37"/>
                      <a:pt x="37" y="37"/>
                      <a:pt x="37" y="37"/>
                    </a:cubicBezTo>
                    <a:cubicBezTo>
                      <a:pt x="47" y="37"/>
                      <a:pt x="47" y="37"/>
                      <a:pt x="47" y="37"/>
                    </a:cubicBezTo>
                    <a:cubicBezTo>
                      <a:pt x="5" y="0"/>
                      <a:pt x="5" y="0"/>
                      <a:pt x="5" y="0"/>
                    </a:cubicBezTo>
                    <a:cubicBezTo>
                      <a:pt x="3" y="2"/>
                      <a:pt x="1" y="4"/>
                      <a:pt x="0" y="7"/>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1121"/>
              <p:cNvSpPr/>
              <p:nvPr/>
            </p:nvSpPr>
            <p:spPr bwMode="auto">
              <a:xfrm>
                <a:off x="2020" y="2827"/>
                <a:ext cx="128" cy="104"/>
              </a:xfrm>
              <a:custGeom>
                <a:avLst/>
                <a:gdLst>
                  <a:gd name="T0" fmla="*/ 0 w 54"/>
                  <a:gd name="T1" fmla="*/ 4 h 44"/>
                  <a:gd name="T2" fmla="*/ 45 w 54"/>
                  <a:gd name="T3" fmla="*/ 44 h 44"/>
                  <a:gd name="T4" fmla="*/ 54 w 54"/>
                  <a:gd name="T5" fmla="*/ 44 h 44"/>
                  <a:gd name="T6" fmla="*/ 6 w 54"/>
                  <a:gd name="T7" fmla="*/ 0 h 44"/>
                  <a:gd name="T8" fmla="*/ 0 w 54"/>
                  <a:gd name="T9" fmla="*/ 4 h 44"/>
                </a:gdLst>
                <a:ahLst/>
                <a:cxnLst>
                  <a:cxn ang="0">
                    <a:pos x="T0" y="T1"/>
                  </a:cxn>
                  <a:cxn ang="0">
                    <a:pos x="T2" y="T3"/>
                  </a:cxn>
                  <a:cxn ang="0">
                    <a:pos x="T4" y="T5"/>
                  </a:cxn>
                  <a:cxn ang="0">
                    <a:pos x="T6" y="T7"/>
                  </a:cxn>
                  <a:cxn ang="0">
                    <a:pos x="T8" y="T9"/>
                  </a:cxn>
                </a:cxnLst>
                <a:rect l="0" t="0" r="r" b="b"/>
                <a:pathLst>
                  <a:path w="54" h="44">
                    <a:moveTo>
                      <a:pt x="0" y="4"/>
                    </a:moveTo>
                    <a:cubicBezTo>
                      <a:pt x="45" y="44"/>
                      <a:pt x="45" y="44"/>
                      <a:pt x="45" y="44"/>
                    </a:cubicBezTo>
                    <a:cubicBezTo>
                      <a:pt x="54" y="44"/>
                      <a:pt x="54" y="44"/>
                      <a:pt x="54" y="44"/>
                    </a:cubicBezTo>
                    <a:cubicBezTo>
                      <a:pt x="6" y="0"/>
                      <a:pt x="6" y="0"/>
                      <a:pt x="6" y="0"/>
                    </a:cubicBezTo>
                    <a:cubicBezTo>
                      <a:pt x="4" y="1"/>
                      <a:pt x="2" y="3"/>
                      <a:pt x="0" y="4"/>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1122"/>
              <p:cNvSpPr/>
              <p:nvPr/>
            </p:nvSpPr>
            <p:spPr bwMode="auto">
              <a:xfrm>
                <a:off x="1990" y="2900"/>
                <a:ext cx="45" cy="31"/>
              </a:xfrm>
              <a:custGeom>
                <a:avLst/>
                <a:gdLst>
                  <a:gd name="T0" fmla="*/ 1 w 19"/>
                  <a:gd name="T1" fmla="*/ 13 h 13"/>
                  <a:gd name="T2" fmla="*/ 1 w 19"/>
                  <a:gd name="T3" fmla="*/ 13 h 13"/>
                  <a:gd name="T4" fmla="*/ 19 w 19"/>
                  <a:gd name="T5" fmla="*/ 13 h 13"/>
                  <a:gd name="T6" fmla="*/ 1 w 19"/>
                  <a:gd name="T7" fmla="*/ 0 h 13"/>
                  <a:gd name="T8" fmla="*/ 1 w 19"/>
                  <a:gd name="T9" fmla="*/ 13 h 13"/>
                </a:gdLst>
                <a:ahLst/>
                <a:cxnLst>
                  <a:cxn ang="0">
                    <a:pos x="T0" y="T1"/>
                  </a:cxn>
                  <a:cxn ang="0">
                    <a:pos x="T2" y="T3"/>
                  </a:cxn>
                  <a:cxn ang="0">
                    <a:pos x="T4" y="T5"/>
                  </a:cxn>
                  <a:cxn ang="0">
                    <a:pos x="T6" y="T7"/>
                  </a:cxn>
                  <a:cxn ang="0">
                    <a:pos x="T8" y="T9"/>
                  </a:cxn>
                </a:cxnLst>
                <a:rect l="0" t="0" r="r" b="b"/>
                <a:pathLst>
                  <a:path w="19" h="13">
                    <a:moveTo>
                      <a:pt x="1" y="13"/>
                    </a:moveTo>
                    <a:cubicBezTo>
                      <a:pt x="1" y="13"/>
                      <a:pt x="1" y="13"/>
                      <a:pt x="1" y="13"/>
                    </a:cubicBezTo>
                    <a:cubicBezTo>
                      <a:pt x="19" y="13"/>
                      <a:pt x="19" y="13"/>
                      <a:pt x="19" y="13"/>
                    </a:cubicBezTo>
                    <a:cubicBezTo>
                      <a:pt x="1" y="0"/>
                      <a:pt x="1" y="0"/>
                      <a:pt x="1" y="0"/>
                    </a:cubicBezTo>
                    <a:cubicBezTo>
                      <a:pt x="0" y="4"/>
                      <a:pt x="0" y="8"/>
                      <a:pt x="1" y="13"/>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1123"/>
              <p:cNvSpPr>
                <a:spLocks noEditPoints="1"/>
              </p:cNvSpPr>
              <p:nvPr/>
            </p:nvSpPr>
            <p:spPr bwMode="auto">
              <a:xfrm>
                <a:off x="1770" y="1621"/>
                <a:ext cx="373" cy="425"/>
              </a:xfrm>
              <a:custGeom>
                <a:avLst/>
                <a:gdLst>
                  <a:gd name="T0" fmla="*/ 26 w 158"/>
                  <a:gd name="T1" fmla="*/ 171 h 179"/>
                  <a:gd name="T2" fmla="*/ 135 w 158"/>
                  <a:gd name="T3" fmla="*/ 154 h 179"/>
                  <a:gd name="T4" fmla="*/ 34 w 158"/>
                  <a:gd name="T5" fmla="*/ 55 h 179"/>
                  <a:gd name="T6" fmla="*/ 79 w 158"/>
                  <a:gd name="T7" fmla="*/ 79 h 179"/>
                  <a:gd name="T8" fmla="*/ 81 w 158"/>
                  <a:gd name="T9" fmla="*/ 80 h 179"/>
                  <a:gd name="T10" fmla="*/ 74 w 158"/>
                  <a:gd name="T11" fmla="*/ 89 h 179"/>
                  <a:gd name="T12" fmla="*/ 71 w 158"/>
                  <a:gd name="T13" fmla="*/ 123 h 179"/>
                  <a:gd name="T14" fmla="*/ 59 w 158"/>
                  <a:gd name="T15" fmla="*/ 115 h 179"/>
                  <a:gd name="T16" fmla="*/ 46 w 158"/>
                  <a:gd name="T17" fmla="*/ 105 h 179"/>
                  <a:gd name="T18" fmla="*/ 61 w 158"/>
                  <a:gd name="T19" fmla="*/ 123 h 179"/>
                  <a:gd name="T20" fmla="*/ 43 w 158"/>
                  <a:gd name="T21" fmla="*/ 116 h 179"/>
                  <a:gd name="T22" fmla="*/ 35 w 158"/>
                  <a:gd name="T23" fmla="*/ 105 h 179"/>
                  <a:gd name="T24" fmla="*/ 39 w 158"/>
                  <a:gd name="T25" fmla="*/ 102 h 179"/>
                  <a:gd name="T26" fmla="*/ 42 w 158"/>
                  <a:gd name="T27" fmla="*/ 100 h 179"/>
                  <a:gd name="T28" fmla="*/ 63 w 158"/>
                  <a:gd name="T29" fmla="*/ 115 h 179"/>
                  <a:gd name="T30" fmla="*/ 43 w 158"/>
                  <a:gd name="T31" fmla="*/ 93 h 179"/>
                  <a:gd name="T32" fmla="*/ 45 w 158"/>
                  <a:gd name="T33" fmla="*/ 90 h 179"/>
                  <a:gd name="T34" fmla="*/ 50 w 158"/>
                  <a:gd name="T35" fmla="*/ 96 h 179"/>
                  <a:gd name="T36" fmla="*/ 68 w 158"/>
                  <a:gd name="T37" fmla="*/ 117 h 179"/>
                  <a:gd name="T38" fmla="*/ 80 w 158"/>
                  <a:gd name="T39" fmla="*/ 110 h 179"/>
                  <a:gd name="T40" fmla="*/ 74 w 158"/>
                  <a:gd name="T41" fmla="*/ 114 h 179"/>
                  <a:gd name="T42" fmla="*/ 75 w 158"/>
                  <a:gd name="T43" fmla="*/ 111 h 179"/>
                  <a:gd name="T44" fmla="*/ 56 w 158"/>
                  <a:gd name="T45" fmla="*/ 91 h 179"/>
                  <a:gd name="T46" fmla="*/ 49 w 158"/>
                  <a:gd name="T47" fmla="*/ 88 h 179"/>
                  <a:gd name="T48" fmla="*/ 48 w 158"/>
                  <a:gd name="T49" fmla="*/ 85 h 179"/>
                  <a:gd name="T50" fmla="*/ 56 w 158"/>
                  <a:gd name="T51" fmla="*/ 81 h 179"/>
                  <a:gd name="T52" fmla="*/ 58 w 158"/>
                  <a:gd name="T53" fmla="*/ 88 h 179"/>
                  <a:gd name="T54" fmla="*/ 76 w 158"/>
                  <a:gd name="T55" fmla="*/ 107 h 179"/>
                  <a:gd name="T56" fmla="*/ 79 w 158"/>
                  <a:gd name="T57" fmla="*/ 106 h 179"/>
                  <a:gd name="T58" fmla="*/ 82 w 158"/>
                  <a:gd name="T59" fmla="*/ 108 h 179"/>
                  <a:gd name="T60" fmla="*/ 91 w 158"/>
                  <a:gd name="T61" fmla="*/ 78 h 179"/>
                  <a:gd name="T62" fmla="*/ 75 w 158"/>
                  <a:gd name="T63" fmla="*/ 61 h 179"/>
                  <a:gd name="T64" fmla="*/ 77 w 158"/>
                  <a:gd name="T65" fmla="*/ 57 h 179"/>
                  <a:gd name="T66" fmla="*/ 82 w 158"/>
                  <a:gd name="T67" fmla="*/ 58 h 179"/>
                  <a:gd name="T68" fmla="*/ 79 w 158"/>
                  <a:gd name="T69" fmla="*/ 61 h 179"/>
                  <a:gd name="T70" fmla="*/ 89 w 158"/>
                  <a:gd name="T71" fmla="*/ 70 h 179"/>
                  <a:gd name="T72" fmla="*/ 92 w 158"/>
                  <a:gd name="T73" fmla="*/ 72 h 179"/>
                  <a:gd name="T74" fmla="*/ 103 w 158"/>
                  <a:gd name="T75" fmla="*/ 89 h 179"/>
                  <a:gd name="T76" fmla="*/ 114 w 158"/>
                  <a:gd name="T77" fmla="*/ 77 h 179"/>
                  <a:gd name="T78" fmla="*/ 110 w 158"/>
                  <a:gd name="T79" fmla="*/ 77 h 179"/>
                  <a:gd name="T80" fmla="*/ 111 w 158"/>
                  <a:gd name="T81" fmla="*/ 74 h 179"/>
                  <a:gd name="T82" fmla="*/ 88 w 158"/>
                  <a:gd name="T83" fmla="*/ 51 h 179"/>
                  <a:gd name="T84" fmla="*/ 85 w 158"/>
                  <a:gd name="T85" fmla="*/ 53 h 179"/>
                  <a:gd name="T86" fmla="*/ 90 w 158"/>
                  <a:gd name="T87" fmla="*/ 44 h 179"/>
                  <a:gd name="T88" fmla="*/ 92 w 158"/>
                  <a:gd name="T89" fmla="*/ 46 h 179"/>
                  <a:gd name="T90" fmla="*/ 102 w 158"/>
                  <a:gd name="T91" fmla="*/ 61 h 179"/>
                  <a:gd name="T92" fmla="*/ 114 w 158"/>
                  <a:gd name="T93" fmla="*/ 72 h 179"/>
                  <a:gd name="T94" fmla="*/ 118 w 158"/>
                  <a:gd name="T95" fmla="*/ 7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8" h="179">
                    <a:moveTo>
                      <a:pt x="34" y="55"/>
                    </a:moveTo>
                    <a:cubicBezTo>
                      <a:pt x="22" y="72"/>
                      <a:pt x="9" y="88"/>
                      <a:pt x="0" y="104"/>
                    </a:cubicBezTo>
                    <a:cubicBezTo>
                      <a:pt x="13" y="133"/>
                      <a:pt x="28" y="168"/>
                      <a:pt x="26" y="171"/>
                    </a:cubicBezTo>
                    <a:cubicBezTo>
                      <a:pt x="26" y="171"/>
                      <a:pt x="26" y="172"/>
                      <a:pt x="25" y="172"/>
                    </a:cubicBezTo>
                    <a:cubicBezTo>
                      <a:pt x="60" y="179"/>
                      <a:pt x="84" y="140"/>
                      <a:pt x="86" y="136"/>
                    </a:cubicBezTo>
                    <a:cubicBezTo>
                      <a:pt x="97" y="135"/>
                      <a:pt x="123" y="146"/>
                      <a:pt x="135" y="154"/>
                    </a:cubicBezTo>
                    <a:cubicBezTo>
                      <a:pt x="133" y="143"/>
                      <a:pt x="121" y="124"/>
                      <a:pt x="111" y="114"/>
                    </a:cubicBezTo>
                    <a:cubicBezTo>
                      <a:pt x="142" y="82"/>
                      <a:pt x="158" y="39"/>
                      <a:pt x="137" y="21"/>
                    </a:cubicBezTo>
                    <a:cubicBezTo>
                      <a:pt x="113" y="0"/>
                      <a:pt x="66" y="14"/>
                      <a:pt x="34" y="55"/>
                    </a:cubicBezTo>
                    <a:close/>
                    <a:moveTo>
                      <a:pt x="73" y="86"/>
                    </a:moveTo>
                    <a:cubicBezTo>
                      <a:pt x="73" y="85"/>
                      <a:pt x="74" y="84"/>
                      <a:pt x="75" y="83"/>
                    </a:cubicBezTo>
                    <a:cubicBezTo>
                      <a:pt x="76" y="81"/>
                      <a:pt x="78" y="80"/>
                      <a:pt x="79" y="79"/>
                    </a:cubicBezTo>
                    <a:cubicBezTo>
                      <a:pt x="79" y="78"/>
                      <a:pt x="80" y="78"/>
                      <a:pt x="80" y="78"/>
                    </a:cubicBezTo>
                    <a:cubicBezTo>
                      <a:pt x="81" y="78"/>
                      <a:pt x="81" y="78"/>
                      <a:pt x="81" y="78"/>
                    </a:cubicBezTo>
                    <a:cubicBezTo>
                      <a:pt x="82" y="79"/>
                      <a:pt x="82" y="79"/>
                      <a:pt x="81" y="80"/>
                    </a:cubicBezTo>
                    <a:cubicBezTo>
                      <a:pt x="81" y="81"/>
                      <a:pt x="80" y="82"/>
                      <a:pt x="79" y="83"/>
                    </a:cubicBezTo>
                    <a:cubicBezTo>
                      <a:pt x="78" y="85"/>
                      <a:pt x="76" y="87"/>
                      <a:pt x="75" y="88"/>
                    </a:cubicBezTo>
                    <a:cubicBezTo>
                      <a:pt x="75" y="88"/>
                      <a:pt x="74" y="89"/>
                      <a:pt x="74" y="89"/>
                    </a:cubicBezTo>
                    <a:cubicBezTo>
                      <a:pt x="73" y="89"/>
                      <a:pt x="73" y="89"/>
                      <a:pt x="73" y="88"/>
                    </a:cubicBezTo>
                    <a:cubicBezTo>
                      <a:pt x="72" y="88"/>
                      <a:pt x="72" y="87"/>
                      <a:pt x="73" y="86"/>
                    </a:cubicBezTo>
                    <a:close/>
                    <a:moveTo>
                      <a:pt x="71" y="123"/>
                    </a:moveTo>
                    <a:cubicBezTo>
                      <a:pt x="70" y="124"/>
                      <a:pt x="69" y="124"/>
                      <a:pt x="67" y="123"/>
                    </a:cubicBezTo>
                    <a:cubicBezTo>
                      <a:pt x="66" y="121"/>
                      <a:pt x="65" y="120"/>
                      <a:pt x="64" y="119"/>
                    </a:cubicBezTo>
                    <a:cubicBezTo>
                      <a:pt x="62" y="118"/>
                      <a:pt x="61" y="116"/>
                      <a:pt x="59" y="115"/>
                    </a:cubicBezTo>
                    <a:cubicBezTo>
                      <a:pt x="57" y="114"/>
                      <a:pt x="56" y="113"/>
                      <a:pt x="55" y="112"/>
                    </a:cubicBezTo>
                    <a:cubicBezTo>
                      <a:pt x="54" y="111"/>
                      <a:pt x="52" y="110"/>
                      <a:pt x="50" y="108"/>
                    </a:cubicBezTo>
                    <a:cubicBezTo>
                      <a:pt x="48" y="107"/>
                      <a:pt x="47" y="106"/>
                      <a:pt x="46" y="105"/>
                    </a:cubicBezTo>
                    <a:cubicBezTo>
                      <a:pt x="47" y="106"/>
                      <a:pt x="48" y="107"/>
                      <a:pt x="49" y="108"/>
                    </a:cubicBezTo>
                    <a:cubicBezTo>
                      <a:pt x="49" y="109"/>
                      <a:pt x="51" y="111"/>
                      <a:pt x="54" y="114"/>
                    </a:cubicBezTo>
                    <a:cubicBezTo>
                      <a:pt x="56" y="117"/>
                      <a:pt x="58" y="120"/>
                      <a:pt x="61" y="123"/>
                    </a:cubicBezTo>
                    <a:cubicBezTo>
                      <a:pt x="63" y="127"/>
                      <a:pt x="64" y="129"/>
                      <a:pt x="63" y="130"/>
                    </a:cubicBezTo>
                    <a:cubicBezTo>
                      <a:pt x="62" y="131"/>
                      <a:pt x="58" y="128"/>
                      <a:pt x="51" y="123"/>
                    </a:cubicBezTo>
                    <a:cubicBezTo>
                      <a:pt x="49" y="121"/>
                      <a:pt x="46" y="118"/>
                      <a:pt x="43" y="116"/>
                    </a:cubicBezTo>
                    <a:cubicBezTo>
                      <a:pt x="36" y="109"/>
                      <a:pt x="32" y="106"/>
                      <a:pt x="30" y="106"/>
                    </a:cubicBezTo>
                    <a:cubicBezTo>
                      <a:pt x="30" y="105"/>
                      <a:pt x="30" y="104"/>
                      <a:pt x="31" y="104"/>
                    </a:cubicBezTo>
                    <a:cubicBezTo>
                      <a:pt x="32" y="103"/>
                      <a:pt x="33" y="103"/>
                      <a:pt x="35" y="105"/>
                    </a:cubicBezTo>
                    <a:cubicBezTo>
                      <a:pt x="37" y="107"/>
                      <a:pt x="41" y="110"/>
                      <a:pt x="46" y="114"/>
                    </a:cubicBezTo>
                    <a:cubicBezTo>
                      <a:pt x="51" y="118"/>
                      <a:pt x="54" y="121"/>
                      <a:pt x="56" y="123"/>
                    </a:cubicBezTo>
                    <a:cubicBezTo>
                      <a:pt x="49" y="113"/>
                      <a:pt x="43" y="106"/>
                      <a:pt x="39" y="102"/>
                    </a:cubicBezTo>
                    <a:cubicBezTo>
                      <a:pt x="40" y="100"/>
                      <a:pt x="40" y="100"/>
                      <a:pt x="40" y="100"/>
                    </a:cubicBezTo>
                    <a:cubicBezTo>
                      <a:pt x="40" y="100"/>
                      <a:pt x="40" y="99"/>
                      <a:pt x="41" y="99"/>
                    </a:cubicBezTo>
                    <a:cubicBezTo>
                      <a:pt x="41" y="99"/>
                      <a:pt x="42" y="99"/>
                      <a:pt x="42" y="100"/>
                    </a:cubicBezTo>
                    <a:cubicBezTo>
                      <a:pt x="42" y="100"/>
                      <a:pt x="42" y="100"/>
                      <a:pt x="42" y="100"/>
                    </a:cubicBezTo>
                    <a:cubicBezTo>
                      <a:pt x="46" y="102"/>
                      <a:pt x="51" y="105"/>
                      <a:pt x="56" y="110"/>
                    </a:cubicBezTo>
                    <a:cubicBezTo>
                      <a:pt x="59" y="112"/>
                      <a:pt x="61" y="114"/>
                      <a:pt x="63" y="115"/>
                    </a:cubicBezTo>
                    <a:cubicBezTo>
                      <a:pt x="59" y="111"/>
                      <a:pt x="55" y="106"/>
                      <a:pt x="49" y="100"/>
                    </a:cubicBezTo>
                    <a:cubicBezTo>
                      <a:pt x="48" y="99"/>
                      <a:pt x="47" y="98"/>
                      <a:pt x="46" y="96"/>
                    </a:cubicBezTo>
                    <a:cubicBezTo>
                      <a:pt x="45" y="95"/>
                      <a:pt x="44" y="94"/>
                      <a:pt x="43" y="93"/>
                    </a:cubicBezTo>
                    <a:cubicBezTo>
                      <a:pt x="43" y="93"/>
                      <a:pt x="43" y="92"/>
                      <a:pt x="42" y="92"/>
                    </a:cubicBezTo>
                    <a:cubicBezTo>
                      <a:pt x="42" y="92"/>
                      <a:pt x="42" y="91"/>
                      <a:pt x="43" y="90"/>
                    </a:cubicBezTo>
                    <a:cubicBezTo>
                      <a:pt x="43" y="89"/>
                      <a:pt x="44" y="89"/>
                      <a:pt x="45" y="90"/>
                    </a:cubicBezTo>
                    <a:cubicBezTo>
                      <a:pt x="46" y="91"/>
                      <a:pt x="46" y="91"/>
                      <a:pt x="47" y="92"/>
                    </a:cubicBezTo>
                    <a:cubicBezTo>
                      <a:pt x="47" y="92"/>
                      <a:pt x="47" y="92"/>
                      <a:pt x="47" y="92"/>
                    </a:cubicBezTo>
                    <a:cubicBezTo>
                      <a:pt x="48" y="94"/>
                      <a:pt x="49" y="95"/>
                      <a:pt x="50" y="96"/>
                    </a:cubicBezTo>
                    <a:cubicBezTo>
                      <a:pt x="53" y="100"/>
                      <a:pt x="53" y="100"/>
                      <a:pt x="53" y="100"/>
                    </a:cubicBezTo>
                    <a:cubicBezTo>
                      <a:pt x="55" y="101"/>
                      <a:pt x="58" y="104"/>
                      <a:pt x="61" y="109"/>
                    </a:cubicBezTo>
                    <a:cubicBezTo>
                      <a:pt x="64" y="113"/>
                      <a:pt x="66" y="115"/>
                      <a:pt x="68" y="117"/>
                    </a:cubicBezTo>
                    <a:cubicBezTo>
                      <a:pt x="71" y="120"/>
                      <a:pt x="72" y="122"/>
                      <a:pt x="71" y="123"/>
                    </a:cubicBezTo>
                    <a:close/>
                    <a:moveTo>
                      <a:pt x="82" y="108"/>
                    </a:moveTo>
                    <a:cubicBezTo>
                      <a:pt x="80" y="110"/>
                      <a:pt x="80" y="110"/>
                      <a:pt x="80" y="110"/>
                    </a:cubicBezTo>
                    <a:cubicBezTo>
                      <a:pt x="79" y="111"/>
                      <a:pt x="78" y="112"/>
                      <a:pt x="77" y="113"/>
                    </a:cubicBezTo>
                    <a:cubicBezTo>
                      <a:pt x="77" y="113"/>
                      <a:pt x="77" y="113"/>
                      <a:pt x="77" y="113"/>
                    </a:cubicBezTo>
                    <a:cubicBezTo>
                      <a:pt x="76" y="114"/>
                      <a:pt x="75" y="114"/>
                      <a:pt x="74" y="114"/>
                    </a:cubicBezTo>
                    <a:cubicBezTo>
                      <a:pt x="74" y="113"/>
                      <a:pt x="74" y="113"/>
                      <a:pt x="74" y="113"/>
                    </a:cubicBezTo>
                    <a:cubicBezTo>
                      <a:pt x="74" y="112"/>
                      <a:pt x="74" y="112"/>
                      <a:pt x="74" y="112"/>
                    </a:cubicBezTo>
                    <a:cubicBezTo>
                      <a:pt x="75" y="111"/>
                      <a:pt x="75" y="111"/>
                      <a:pt x="75" y="111"/>
                    </a:cubicBezTo>
                    <a:cubicBezTo>
                      <a:pt x="75" y="110"/>
                      <a:pt x="75" y="110"/>
                      <a:pt x="75" y="110"/>
                    </a:cubicBezTo>
                    <a:cubicBezTo>
                      <a:pt x="65" y="101"/>
                      <a:pt x="65" y="101"/>
                      <a:pt x="65" y="101"/>
                    </a:cubicBezTo>
                    <a:cubicBezTo>
                      <a:pt x="56" y="91"/>
                      <a:pt x="56" y="91"/>
                      <a:pt x="56" y="91"/>
                    </a:cubicBezTo>
                    <a:cubicBezTo>
                      <a:pt x="54" y="89"/>
                      <a:pt x="53" y="88"/>
                      <a:pt x="51" y="87"/>
                    </a:cubicBezTo>
                    <a:cubicBezTo>
                      <a:pt x="50" y="87"/>
                      <a:pt x="50" y="87"/>
                      <a:pt x="50" y="87"/>
                    </a:cubicBezTo>
                    <a:cubicBezTo>
                      <a:pt x="49" y="88"/>
                      <a:pt x="49" y="88"/>
                      <a:pt x="49" y="88"/>
                    </a:cubicBezTo>
                    <a:cubicBezTo>
                      <a:pt x="49" y="89"/>
                      <a:pt x="49" y="89"/>
                      <a:pt x="48" y="89"/>
                    </a:cubicBezTo>
                    <a:cubicBezTo>
                      <a:pt x="48" y="89"/>
                      <a:pt x="47" y="89"/>
                      <a:pt x="47" y="89"/>
                    </a:cubicBezTo>
                    <a:cubicBezTo>
                      <a:pt x="46" y="88"/>
                      <a:pt x="47" y="87"/>
                      <a:pt x="48" y="85"/>
                    </a:cubicBezTo>
                    <a:cubicBezTo>
                      <a:pt x="53" y="80"/>
                      <a:pt x="53" y="80"/>
                      <a:pt x="53" y="80"/>
                    </a:cubicBezTo>
                    <a:cubicBezTo>
                      <a:pt x="54" y="79"/>
                      <a:pt x="55" y="79"/>
                      <a:pt x="56" y="80"/>
                    </a:cubicBezTo>
                    <a:cubicBezTo>
                      <a:pt x="56" y="80"/>
                      <a:pt x="56" y="80"/>
                      <a:pt x="56" y="81"/>
                    </a:cubicBezTo>
                    <a:cubicBezTo>
                      <a:pt x="56" y="81"/>
                      <a:pt x="56" y="82"/>
                      <a:pt x="56" y="82"/>
                    </a:cubicBezTo>
                    <a:cubicBezTo>
                      <a:pt x="54" y="84"/>
                      <a:pt x="54" y="84"/>
                      <a:pt x="54" y="84"/>
                    </a:cubicBezTo>
                    <a:cubicBezTo>
                      <a:pt x="55" y="85"/>
                      <a:pt x="56" y="86"/>
                      <a:pt x="58" y="88"/>
                    </a:cubicBezTo>
                    <a:cubicBezTo>
                      <a:pt x="66" y="96"/>
                      <a:pt x="66" y="96"/>
                      <a:pt x="66" y="96"/>
                    </a:cubicBezTo>
                    <a:cubicBezTo>
                      <a:pt x="75" y="105"/>
                      <a:pt x="75" y="105"/>
                      <a:pt x="75" y="105"/>
                    </a:cubicBezTo>
                    <a:cubicBezTo>
                      <a:pt x="76" y="107"/>
                      <a:pt x="76" y="107"/>
                      <a:pt x="76" y="107"/>
                    </a:cubicBezTo>
                    <a:cubicBezTo>
                      <a:pt x="77" y="108"/>
                      <a:pt x="77" y="108"/>
                      <a:pt x="77" y="108"/>
                    </a:cubicBezTo>
                    <a:cubicBezTo>
                      <a:pt x="78" y="107"/>
                      <a:pt x="78" y="107"/>
                      <a:pt x="78" y="107"/>
                    </a:cubicBezTo>
                    <a:cubicBezTo>
                      <a:pt x="79" y="106"/>
                      <a:pt x="79" y="106"/>
                      <a:pt x="79" y="106"/>
                    </a:cubicBezTo>
                    <a:cubicBezTo>
                      <a:pt x="80" y="105"/>
                      <a:pt x="81" y="105"/>
                      <a:pt x="82" y="105"/>
                    </a:cubicBezTo>
                    <a:cubicBezTo>
                      <a:pt x="82" y="106"/>
                      <a:pt x="83" y="106"/>
                      <a:pt x="83" y="107"/>
                    </a:cubicBezTo>
                    <a:cubicBezTo>
                      <a:pt x="83" y="107"/>
                      <a:pt x="82" y="108"/>
                      <a:pt x="82" y="108"/>
                    </a:cubicBezTo>
                    <a:close/>
                    <a:moveTo>
                      <a:pt x="103" y="89"/>
                    </a:moveTo>
                    <a:cubicBezTo>
                      <a:pt x="103" y="89"/>
                      <a:pt x="102" y="89"/>
                      <a:pt x="101" y="90"/>
                    </a:cubicBezTo>
                    <a:cubicBezTo>
                      <a:pt x="99" y="87"/>
                      <a:pt x="95" y="83"/>
                      <a:pt x="91" y="78"/>
                    </a:cubicBezTo>
                    <a:cubicBezTo>
                      <a:pt x="86" y="73"/>
                      <a:pt x="83" y="70"/>
                      <a:pt x="82" y="68"/>
                    </a:cubicBezTo>
                    <a:cubicBezTo>
                      <a:pt x="81" y="67"/>
                      <a:pt x="81" y="67"/>
                      <a:pt x="81" y="67"/>
                    </a:cubicBezTo>
                    <a:cubicBezTo>
                      <a:pt x="79" y="65"/>
                      <a:pt x="77" y="63"/>
                      <a:pt x="75" y="61"/>
                    </a:cubicBezTo>
                    <a:cubicBezTo>
                      <a:pt x="75" y="61"/>
                      <a:pt x="74" y="60"/>
                      <a:pt x="75" y="60"/>
                    </a:cubicBezTo>
                    <a:cubicBezTo>
                      <a:pt x="75" y="59"/>
                      <a:pt x="75" y="59"/>
                      <a:pt x="75" y="58"/>
                    </a:cubicBezTo>
                    <a:cubicBezTo>
                      <a:pt x="76" y="58"/>
                      <a:pt x="76" y="57"/>
                      <a:pt x="77" y="57"/>
                    </a:cubicBezTo>
                    <a:cubicBezTo>
                      <a:pt x="77" y="56"/>
                      <a:pt x="78" y="56"/>
                      <a:pt x="79" y="55"/>
                    </a:cubicBezTo>
                    <a:cubicBezTo>
                      <a:pt x="81" y="54"/>
                      <a:pt x="82" y="54"/>
                      <a:pt x="83" y="54"/>
                    </a:cubicBezTo>
                    <a:cubicBezTo>
                      <a:pt x="84" y="55"/>
                      <a:pt x="83" y="56"/>
                      <a:pt x="82" y="58"/>
                    </a:cubicBezTo>
                    <a:cubicBezTo>
                      <a:pt x="81" y="58"/>
                      <a:pt x="80" y="59"/>
                      <a:pt x="79" y="60"/>
                    </a:cubicBezTo>
                    <a:cubicBezTo>
                      <a:pt x="79" y="60"/>
                      <a:pt x="79" y="60"/>
                      <a:pt x="79" y="60"/>
                    </a:cubicBezTo>
                    <a:cubicBezTo>
                      <a:pt x="79" y="61"/>
                      <a:pt x="79" y="61"/>
                      <a:pt x="79" y="61"/>
                    </a:cubicBezTo>
                    <a:cubicBezTo>
                      <a:pt x="87" y="70"/>
                      <a:pt x="87" y="70"/>
                      <a:pt x="87" y="70"/>
                    </a:cubicBezTo>
                    <a:cubicBezTo>
                      <a:pt x="88" y="71"/>
                      <a:pt x="88" y="71"/>
                      <a:pt x="88" y="71"/>
                    </a:cubicBezTo>
                    <a:cubicBezTo>
                      <a:pt x="89" y="70"/>
                      <a:pt x="89" y="70"/>
                      <a:pt x="89" y="70"/>
                    </a:cubicBezTo>
                    <a:cubicBezTo>
                      <a:pt x="91" y="69"/>
                      <a:pt x="92" y="68"/>
                      <a:pt x="93" y="69"/>
                    </a:cubicBezTo>
                    <a:cubicBezTo>
                      <a:pt x="93" y="70"/>
                      <a:pt x="93" y="70"/>
                      <a:pt x="93" y="71"/>
                    </a:cubicBezTo>
                    <a:cubicBezTo>
                      <a:pt x="93" y="71"/>
                      <a:pt x="93" y="72"/>
                      <a:pt x="92" y="72"/>
                    </a:cubicBezTo>
                    <a:cubicBezTo>
                      <a:pt x="92" y="73"/>
                      <a:pt x="91" y="73"/>
                      <a:pt x="90" y="73"/>
                    </a:cubicBezTo>
                    <a:cubicBezTo>
                      <a:pt x="102" y="86"/>
                      <a:pt x="102" y="86"/>
                      <a:pt x="102" y="86"/>
                    </a:cubicBezTo>
                    <a:cubicBezTo>
                      <a:pt x="104" y="87"/>
                      <a:pt x="104" y="88"/>
                      <a:pt x="103" y="89"/>
                    </a:cubicBezTo>
                    <a:close/>
                    <a:moveTo>
                      <a:pt x="118" y="72"/>
                    </a:moveTo>
                    <a:cubicBezTo>
                      <a:pt x="116" y="74"/>
                      <a:pt x="116" y="74"/>
                      <a:pt x="116" y="74"/>
                    </a:cubicBezTo>
                    <a:cubicBezTo>
                      <a:pt x="115" y="75"/>
                      <a:pt x="114" y="76"/>
                      <a:pt x="114" y="77"/>
                    </a:cubicBezTo>
                    <a:cubicBezTo>
                      <a:pt x="114" y="77"/>
                      <a:pt x="113" y="77"/>
                      <a:pt x="113" y="77"/>
                    </a:cubicBezTo>
                    <a:cubicBezTo>
                      <a:pt x="112" y="78"/>
                      <a:pt x="111" y="78"/>
                      <a:pt x="111" y="78"/>
                    </a:cubicBezTo>
                    <a:cubicBezTo>
                      <a:pt x="111" y="77"/>
                      <a:pt x="110" y="77"/>
                      <a:pt x="110" y="77"/>
                    </a:cubicBezTo>
                    <a:cubicBezTo>
                      <a:pt x="110" y="76"/>
                      <a:pt x="110" y="76"/>
                      <a:pt x="110" y="76"/>
                    </a:cubicBezTo>
                    <a:cubicBezTo>
                      <a:pt x="112" y="75"/>
                      <a:pt x="112" y="75"/>
                      <a:pt x="112" y="75"/>
                    </a:cubicBezTo>
                    <a:cubicBezTo>
                      <a:pt x="111" y="74"/>
                      <a:pt x="111" y="74"/>
                      <a:pt x="111" y="74"/>
                    </a:cubicBezTo>
                    <a:cubicBezTo>
                      <a:pt x="102" y="65"/>
                      <a:pt x="102" y="65"/>
                      <a:pt x="102" y="65"/>
                    </a:cubicBezTo>
                    <a:cubicBezTo>
                      <a:pt x="92" y="55"/>
                      <a:pt x="92" y="55"/>
                      <a:pt x="92" y="55"/>
                    </a:cubicBezTo>
                    <a:cubicBezTo>
                      <a:pt x="91" y="53"/>
                      <a:pt x="89" y="52"/>
                      <a:pt x="88" y="51"/>
                    </a:cubicBezTo>
                    <a:cubicBezTo>
                      <a:pt x="87" y="51"/>
                      <a:pt x="87" y="51"/>
                      <a:pt x="87" y="51"/>
                    </a:cubicBezTo>
                    <a:cubicBezTo>
                      <a:pt x="86" y="52"/>
                      <a:pt x="86" y="52"/>
                      <a:pt x="86" y="52"/>
                    </a:cubicBezTo>
                    <a:cubicBezTo>
                      <a:pt x="85" y="53"/>
                      <a:pt x="85" y="53"/>
                      <a:pt x="85" y="53"/>
                    </a:cubicBezTo>
                    <a:cubicBezTo>
                      <a:pt x="84" y="53"/>
                      <a:pt x="84" y="53"/>
                      <a:pt x="83" y="53"/>
                    </a:cubicBezTo>
                    <a:cubicBezTo>
                      <a:pt x="83" y="52"/>
                      <a:pt x="83" y="51"/>
                      <a:pt x="85" y="50"/>
                    </a:cubicBezTo>
                    <a:cubicBezTo>
                      <a:pt x="90" y="44"/>
                      <a:pt x="90" y="44"/>
                      <a:pt x="90" y="44"/>
                    </a:cubicBezTo>
                    <a:cubicBezTo>
                      <a:pt x="91" y="43"/>
                      <a:pt x="92" y="43"/>
                      <a:pt x="92" y="44"/>
                    </a:cubicBezTo>
                    <a:cubicBezTo>
                      <a:pt x="93" y="44"/>
                      <a:pt x="93" y="44"/>
                      <a:pt x="93" y="45"/>
                    </a:cubicBezTo>
                    <a:cubicBezTo>
                      <a:pt x="93" y="45"/>
                      <a:pt x="92" y="46"/>
                      <a:pt x="92" y="46"/>
                    </a:cubicBezTo>
                    <a:cubicBezTo>
                      <a:pt x="90" y="48"/>
                      <a:pt x="90" y="48"/>
                      <a:pt x="90" y="48"/>
                    </a:cubicBezTo>
                    <a:cubicBezTo>
                      <a:pt x="91" y="49"/>
                      <a:pt x="93" y="50"/>
                      <a:pt x="94" y="52"/>
                    </a:cubicBezTo>
                    <a:cubicBezTo>
                      <a:pt x="102" y="61"/>
                      <a:pt x="102" y="61"/>
                      <a:pt x="102" y="61"/>
                    </a:cubicBezTo>
                    <a:cubicBezTo>
                      <a:pt x="111" y="70"/>
                      <a:pt x="111" y="70"/>
                      <a:pt x="111" y="70"/>
                    </a:cubicBezTo>
                    <a:cubicBezTo>
                      <a:pt x="113" y="71"/>
                      <a:pt x="113" y="71"/>
                      <a:pt x="113" y="71"/>
                    </a:cubicBezTo>
                    <a:cubicBezTo>
                      <a:pt x="114" y="72"/>
                      <a:pt x="114" y="72"/>
                      <a:pt x="114" y="72"/>
                    </a:cubicBezTo>
                    <a:cubicBezTo>
                      <a:pt x="114" y="71"/>
                      <a:pt x="114" y="71"/>
                      <a:pt x="114" y="71"/>
                    </a:cubicBezTo>
                    <a:cubicBezTo>
                      <a:pt x="116" y="70"/>
                      <a:pt x="116" y="70"/>
                      <a:pt x="116" y="70"/>
                    </a:cubicBezTo>
                    <a:cubicBezTo>
                      <a:pt x="117" y="69"/>
                      <a:pt x="118" y="69"/>
                      <a:pt x="118" y="70"/>
                    </a:cubicBezTo>
                    <a:cubicBezTo>
                      <a:pt x="119" y="70"/>
                      <a:pt x="119" y="70"/>
                      <a:pt x="119" y="71"/>
                    </a:cubicBezTo>
                    <a:cubicBezTo>
                      <a:pt x="119" y="71"/>
                      <a:pt x="119" y="72"/>
                      <a:pt x="118" y="72"/>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1124"/>
              <p:cNvSpPr/>
              <p:nvPr/>
            </p:nvSpPr>
            <p:spPr bwMode="auto">
              <a:xfrm>
                <a:off x="1980" y="2013"/>
                <a:ext cx="161" cy="168"/>
              </a:xfrm>
              <a:custGeom>
                <a:avLst/>
                <a:gdLst>
                  <a:gd name="T0" fmla="*/ 68 w 68"/>
                  <a:gd name="T1" fmla="*/ 29 h 71"/>
                  <a:gd name="T2" fmla="*/ 0 w 68"/>
                  <a:gd name="T3" fmla="*/ 0 h 71"/>
                  <a:gd name="T4" fmla="*/ 5 w 68"/>
                  <a:gd name="T5" fmla="*/ 71 h 71"/>
                  <a:gd name="T6" fmla="*/ 12 w 68"/>
                  <a:gd name="T7" fmla="*/ 66 h 71"/>
                  <a:gd name="T8" fmla="*/ 10 w 68"/>
                  <a:gd name="T9" fmla="*/ 12 h 71"/>
                  <a:gd name="T10" fmla="*/ 56 w 68"/>
                  <a:gd name="T11" fmla="*/ 36 h 71"/>
                  <a:gd name="T12" fmla="*/ 68 w 68"/>
                  <a:gd name="T13" fmla="*/ 29 h 71"/>
                </a:gdLst>
                <a:ahLst/>
                <a:cxnLst>
                  <a:cxn ang="0">
                    <a:pos x="T0" y="T1"/>
                  </a:cxn>
                  <a:cxn ang="0">
                    <a:pos x="T2" y="T3"/>
                  </a:cxn>
                  <a:cxn ang="0">
                    <a:pos x="T4" y="T5"/>
                  </a:cxn>
                  <a:cxn ang="0">
                    <a:pos x="T6" y="T7"/>
                  </a:cxn>
                  <a:cxn ang="0">
                    <a:pos x="T8" y="T9"/>
                  </a:cxn>
                  <a:cxn ang="0">
                    <a:pos x="T10" y="T11"/>
                  </a:cxn>
                  <a:cxn ang="0">
                    <a:pos x="T12" y="T13"/>
                  </a:cxn>
                </a:cxnLst>
                <a:rect l="0" t="0" r="r" b="b"/>
                <a:pathLst>
                  <a:path w="68" h="71">
                    <a:moveTo>
                      <a:pt x="68" y="29"/>
                    </a:moveTo>
                    <a:cubicBezTo>
                      <a:pt x="48" y="21"/>
                      <a:pt x="13" y="4"/>
                      <a:pt x="0" y="0"/>
                    </a:cubicBezTo>
                    <a:cubicBezTo>
                      <a:pt x="0" y="6"/>
                      <a:pt x="3" y="46"/>
                      <a:pt x="5" y="71"/>
                    </a:cubicBezTo>
                    <a:cubicBezTo>
                      <a:pt x="7" y="70"/>
                      <a:pt x="10" y="68"/>
                      <a:pt x="12" y="66"/>
                    </a:cubicBezTo>
                    <a:cubicBezTo>
                      <a:pt x="11" y="43"/>
                      <a:pt x="10" y="17"/>
                      <a:pt x="10" y="12"/>
                    </a:cubicBezTo>
                    <a:cubicBezTo>
                      <a:pt x="18" y="16"/>
                      <a:pt x="42" y="29"/>
                      <a:pt x="56" y="36"/>
                    </a:cubicBezTo>
                    <a:cubicBezTo>
                      <a:pt x="60" y="33"/>
                      <a:pt x="64" y="31"/>
                      <a:pt x="68" y="29"/>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1125"/>
              <p:cNvSpPr/>
              <p:nvPr/>
            </p:nvSpPr>
            <p:spPr bwMode="auto">
              <a:xfrm>
                <a:off x="2108" y="2483"/>
                <a:ext cx="14" cy="19"/>
              </a:xfrm>
              <a:custGeom>
                <a:avLst/>
                <a:gdLst>
                  <a:gd name="T0" fmla="*/ 0 w 6"/>
                  <a:gd name="T1" fmla="*/ 6 h 8"/>
                  <a:gd name="T2" fmla="*/ 5 w 6"/>
                  <a:gd name="T3" fmla="*/ 8 h 8"/>
                  <a:gd name="T4" fmla="*/ 6 w 6"/>
                  <a:gd name="T5" fmla="*/ 0 h 8"/>
                  <a:gd name="T6" fmla="*/ 0 w 6"/>
                  <a:gd name="T7" fmla="*/ 6 h 8"/>
                </a:gdLst>
                <a:ahLst/>
                <a:cxnLst>
                  <a:cxn ang="0">
                    <a:pos x="T0" y="T1"/>
                  </a:cxn>
                  <a:cxn ang="0">
                    <a:pos x="T2" y="T3"/>
                  </a:cxn>
                  <a:cxn ang="0">
                    <a:pos x="T4" y="T5"/>
                  </a:cxn>
                  <a:cxn ang="0">
                    <a:pos x="T6" y="T7"/>
                  </a:cxn>
                </a:cxnLst>
                <a:rect l="0" t="0" r="r" b="b"/>
                <a:pathLst>
                  <a:path w="6" h="8">
                    <a:moveTo>
                      <a:pt x="0" y="6"/>
                    </a:moveTo>
                    <a:cubicBezTo>
                      <a:pt x="5" y="8"/>
                      <a:pt x="5" y="8"/>
                      <a:pt x="5" y="8"/>
                    </a:cubicBezTo>
                    <a:cubicBezTo>
                      <a:pt x="5" y="5"/>
                      <a:pt x="6" y="3"/>
                      <a:pt x="6" y="0"/>
                    </a:cubicBezTo>
                    <a:cubicBezTo>
                      <a:pt x="4" y="2"/>
                      <a:pt x="2" y="4"/>
                      <a:pt x="0" y="6"/>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1126"/>
              <p:cNvSpPr/>
              <p:nvPr/>
            </p:nvSpPr>
            <p:spPr bwMode="auto">
              <a:xfrm>
                <a:off x="2096" y="2499"/>
                <a:ext cx="24" cy="15"/>
              </a:xfrm>
              <a:custGeom>
                <a:avLst/>
                <a:gdLst>
                  <a:gd name="T0" fmla="*/ 10 w 10"/>
                  <a:gd name="T1" fmla="*/ 2 h 6"/>
                  <a:gd name="T2" fmla="*/ 3 w 10"/>
                  <a:gd name="T3" fmla="*/ 0 h 6"/>
                  <a:gd name="T4" fmla="*/ 0 w 10"/>
                  <a:gd name="T5" fmla="*/ 2 h 6"/>
                  <a:gd name="T6" fmla="*/ 10 w 10"/>
                  <a:gd name="T7" fmla="*/ 6 h 6"/>
                  <a:gd name="T8" fmla="*/ 10 w 10"/>
                  <a:gd name="T9" fmla="*/ 2 h 6"/>
                </a:gdLst>
                <a:ahLst/>
                <a:cxnLst>
                  <a:cxn ang="0">
                    <a:pos x="T0" y="T1"/>
                  </a:cxn>
                  <a:cxn ang="0">
                    <a:pos x="T2" y="T3"/>
                  </a:cxn>
                  <a:cxn ang="0">
                    <a:pos x="T4" y="T5"/>
                  </a:cxn>
                  <a:cxn ang="0">
                    <a:pos x="T6" y="T7"/>
                  </a:cxn>
                  <a:cxn ang="0">
                    <a:pos x="T8" y="T9"/>
                  </a:cxn>
                </a:cxnLst>
                <a:rect l="0" t="0" r="r" b="b"/>
                <a:pathLst>
                  <a:path w="10" h="6">
                    <a:moveTo>
                      <a:pt x="10" y="2"/>
                    </a:moveTo>
                    <a:cubicBezTo>
                      <a:pt x="3" y="0"/>
                      <a:pt x="3" y="0"/>
                      <a:pt x="3" y="0"/>
                    </a:cubicBezTo>
                    <a:cubicBezTo>
                      <a:pt x="2" y="1"/>
                      <a:pt x="1" y="2"/>
                      <a:pt x="0" y="2"/>
                    </a:cubicBezTo>
                    <a:cubicBezTo>
                      <a:pt x="10" y="6"/>
                      <a:pt x="10" y="6"/>
                      <a:pt x="10" y="6"/>
                    </a:cubicBezTo>
                    <a:cubicBezTo>
                      <a:pt x="10" y="5"/>
                      <a:pt x="10" y="3"/>
                      <a:pt x="10" y="2"/>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1127"/>
              <p:cNvSpPr/>
              <p:nvPr/>
            </p:nvSpPr>
            <p:spPr bwMode="auto">
              <a:xfrm>
                <a:off x="2099" y="2535"/>
                <a:ext cx="23" cy="21"/>
              </a:xfrm>
              <a:custGeom>
                <a:avLst/>
                <a:gdLst>
                  <a:gd name="T0" fmla="*/ 0 w 10"/>
                  <a:gd name="T1" fmla="*/ 0 h 9"/>
                  <a:gd name="T2" fmla="*/ 10 w 10"/>
                  <a:gd name="T3" fmla="*/ 9 h 9"/>
                  <a:gd name="T4" fmla="*/ 10 w 10"/>
                  <a:gd name="T5" fmla="*/ 4 h 9"/>
                  <a:gd name="T6" fmla="*/ 0 w 10"/>
                  <a:gd name="T7" fmla="*/ 0 h 9"/>
                </a:gdLst>
                <a:ahLst/>
                <a:cxnLst>
                  <a:cxn ang="0">
                    <a:pos x="T0" y="T1"/>
                  </a:cxn>
                  <a:cxn ang="0">
                    <a:pos x="T2" y="T3"/>
                  </a:cxn>
                  <a:cxn ang="0">
                    <a:pos x="T4" y="T5"/>
                  </a:cxn>
                  <a:cxn ang="0">
                    <a:pos x="T6" y="T7"/>
                  </a:cxn>
                </a:cxnLst>
                <a:rect l="0" t="0" r="r" b="b"/>
                <a:pathLst>
                  <a:path w="10" h="9">
                    <a:moveTo>
                      <a:pt x="0" y="0"/>
                    </a:moveTo>
                    <a:cubicBezTo>
                      <a:pt x="3" y="3"/>
                      <a:pt x="7" y="6"/>
                      <a:pt x="10" y="9"/>
                    </a:cubicBezTo>
                    <a:cubicBezTo>
                      <a:pt x="10" y="7"/>
                      <a:pt x="10" y="5"/>
                      <a:pt x="10" y="4"/>
                    </a:cubicBezTo>
                    <a:lnTo>
                      <a:pt x="0" y="0"/>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1128"/>
              <p:cNvSpPr/>
              <p:nvPr/>
            </p:nvSpPr>
            <p:spPr bwMode="auto">
              <a:xfrm>
                <a:off x="2084" y="2506"/>
                <a:ext cx="36" cy="19"/>
              </a:xfrm>
              <a:custGeom>
                <a:avLst/>
                <a:gdLst>
                  <a:gd name="T0" fmla="*/ 0 w 15"/>
                  <a:gd name="T1" fmla="*/ 3 h 8"/>
                  <a:gd name="T2" fmla="*/ 15 w 15"/>
                  <a:gd name="T3" fmla="*/ 8 h 8"/>
                  <a:gd name="T4" fmla="*/ 15 w 15"/>
                  <a:gd name="T5" fmla="*/ 4 h 8"/>
                  <a:gd name="T6" fmla="*/ 4 w 15"/>
                  <a:gd name="T7" fmla="*/ 0 h 8"/>
                  <a:gd name="T8" fmla="*/ 0 w 15"/>
                  <a:gd name="T9" fmla="*/ 3 h 8"/>
                </a:gdLst>
                <a:ahLst/>
                <a:cxnLst>
                  <a:cxn ang="0">
                    <a:pos x="T0" y="T1"/>
                  </a:cxn>
                  <a:cxn ang="0">
                    <a:pos x="T2" y="T3"/>
                  </a:cxn>
                  <a:cxn ang="0">
                    <a:pos x="T4" y="T5"/>
                  </a:cxn>
                  <a:cxn ang="0">
                    <a:pos x="T6" y="T7"/>
                  </a:cxn>
                  <a:cxn ang="0">
                    <a:pos x="T8" y="T9"/>
                  </a:cxn>
                </a:cxnLst>
                <a:rect l="0" t="0" r="r" b="b"/>
                <a:pathLst>
                  <a:path w="15" h="8">
                    <a:moveTo>
                      <a:pt x="0" y="3"/>
                    </a:moveTo>
                    <a:cubicBezTo>
                      <a:pt x="15" y="8"/>
                      <a:pt x="15" y="8"/>
                      <a:pt x="15" y="8"/>
                    </a:cubicBezTo>
                    <a:cubicBezTo>
                      <a:pt x="15" y="7"/>
                      <a:pt x="15" y="6"/>
                      <a:pt x="15" y="4"/>
                    </a:cubicBezTo>
                    <a:cubicBezTo>
                      <a:pt x="4" y="0"/>
                      <a:pt x="4" y="0"/>
                      <a:pt x="4" y="0"/>
                    </a:cubicBezTo>
                    <a:cubicBezTo>
                      <a:pt x="3" y="1"/>
                      <a:pt x="1" y="2"/>
                      <a:pt x="0" y="3"/>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1129"/>
              <p:cNvSpPr/>
              <p:nvPr/>
            </p:nvSpPr>
            <p:spPr bwMode="auto">
              <a:xfrm>
                <a:off x="2082" y="2516"/>
                <a:ext cx="40" cy="24"/>
              </a:xfrm>
              <a:custGeom>
                <a:avLst/>
                <a:gdLst>
                  <a:gd name="T0" fmla="*/ 5 w 17"/>
                  <a:gd name="T1" fmla="*/ 6 h 10"/>
                  <a:gd name="T2" fmla="*/ 17 w 17"/>
                  <a:gd name="T3" fmla="*/ 10 h 10"/>
                  <a:gd name="T4" fmla="*/ 16 w 17"/>
                  <a:gd name="T5" fmla="*/ 6 h 10"/>
                  <a:gd name="T6" fmla="*/ 0 w 17"/>
                  <a:gd name="T7" fmla="*/ 0 h 10"/>
                  <a:gd name="T8" fmla="*/ 5 w 17"/>
                  <a:gd name="T9" fmla="*/ 6 h 10"/>
                </a:gdLst>
                <a:ahLst/>
                <a:cxnLst>
                  <a:cxn ang="0">
                    <a:pos x="T0" y="T1"/>
                  </a:cxn>
                  <a:cxn ang="0">
                    <a:pos x="T2" y="T3"/>
                  </a:cxn>
                  <a:cxn ang="0">
                    <a:pos x="T4" y="T5"/>
                  </a:cxn>
                  <a:cxn ang="0">
                    <a:pos x="T6" y="T7"/>
                  </a:cxn>
                  <a:cxn ang="0">
                    <a:pos x="T8" y="T9"/>
                  </a:cxn>
                </a:cxnLst>
                <a:rect l="0" t="0" r="r" b="b"/>
                <a:pathLst>
                  <a:path w="17" h="10">
                    <a:moveTo>
                      <a:pt x="5" y="6"/>
                    </a:moveTo>
                    <a:cubicBezTo>
                      <a:pt x="17" y="10"/>
                      <a:pt x="17" y="10"/>
                      <a:pt x="17" y="10"/>
                    </a:cubicBezTo>
                    <a:cubicBezTo>
                      <a:pt x="16" y="9"/>
                      <a:pt x="16" y="7"/>
                      <a:pt x="16" y="6"/>
                    </a:cubicBezTo>
                    <a:cubicBezTo>
                      <a:pt x="0" y="0"/>
                      <a:pt x="0" y="0"/>
                      <a:pt x="0" y="0"/>
                    </a:cubicBezTo>
                    <a:cubicBezTo>
                      <a:pt x="2" y="2"/>
                      <a:pt x="3" y="4"/>
                      <a:pt x="5" y="6"/>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1130"/>
              <p:cNvSpPr/>
              <p:nvPr/>
            </p:nvSpPr>
            <p:spPr bwMode="auto">
              <a:xfrm>
                <a:off x="2013" y="2058"/>
                <a:ext cx="90" cy="104"/>
              </a:xfrm>
              <a:custGeom>
                <a:avLst/>
                <a:gdLst>
                  <a:gd name="T0" fmla="*/ 38 w 38"/>
                  <a:gd name="T1" fmla="*/ 19 h 44"/>
                  <a:gd name="T2" fmla="*/ 0 w 38"/>
                  <a:gd name="T3" fmla="*/ 0 h 44"/>
                  <a:gd name="T4" fmla="*/ 2 w 38"/>
                  <a:gd name="T5" fmla="*/ 44 h 44"/>
                  <a:gd name="T6" fmla="*/ 12 w 38"/>
                  <a:gd name="T7" fmla="*/ 36 h 44"/>
                  <a:gd name="T8" fmla="*/ 11 w 38"/>
                  <a:gd name="T9" fmla="*/ 15 h 44"/>
                  <a:gd name="T10" fmla="*/ 29 w 38"/>
                  <a:gd name="T11" fmla="*/ 25 h 44"/>
                  <a:gd name="T12" fmla="*/ 38 w 38"/>
                  <a:gd name="T13" fmla="*/ 19 h 44"/>
                </a:gdLst>
                <a:ahLst/>
                <a:cxnLst>
                  <a:cxn ang="0">
                    <a:pos x="T0" y="T1"/>
                  </a:cxn>
                  <a:cxn ang="0">
                    <a:pos x="T2" y="T3"/>
                  </a:cxn>
                  <a:cxn ang="0">
                    <a:pos x="T4" y="T5"/>
                  </a:cxn>
                  <a:cxn ang="0">
                    <a:pos x="T6" y="T7"/>
                  </a:cxn>
                  <a:cxn ang="0">
                    <a:pos x="T8" y="T9"/>
                  </a:cxn>
                  <a:cxn ang="0">
                    <a:pos x="T10" y="T11"/>
                  </a:cxn>
                  <a:cxn ang="0">
                    <a:pos x="T12" y="T13"/>
                  </a:cxn>
                </a:cxnLst>
                <a:rect l="0" t="0" r="r" b="b"/>
                <a:pathLst>
                  <a:path w="38" h="44">
                    <a:moveTo>
                      <a:pt x="38" y="19"/>
                    </a:moveTo>
                    <a:cubicBezTo>
                      <a:pt x="22" y="11"/>
                      <a:pt x="7" y="3"/>
                      <a:pt x="0" y="0"/>
                    </a:cubicBezTo>
                    <a:cubicBezTo>
                      <a:pt x="0" y="7"/>
                      <a:pt x="1" y="25"/>
                      <a:pt x="2" y="44"/>
                    </a:cubicBezTo>
                    <a:cubicBezTo>
                      <a:pt x="5" y="41"/>
                      <a:pt x="9" y="39"/>
                      <a:pt x="12" y="36"/>
                    </a:cubicBezTo>
                    <a:cubicBezTo>
                      <a:pt x="11" y="26"/>
                      <a:pt x="11" y="18"/>
                      <a:pt x="11" y="15"/>
                    </a:cubicBezTo>
                    <a:cubicBezTo>
                      <a:pt x="15" y="17"/>
                      <a:pt x="21" y="21"/>
                      <a:pt x="29" y="25"/>
                    </a:cubicBezTo>
                    <a:cubicBezTo>
                      <a:pt x="32" y="23"/>
                      <a:pt x="35" y="21"/>
                      <a:pt x="38" y="19"/>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1131"/>
              <p:cNvSpPr>
                <a:spLocks noEditPoints="1"/>
              </p:cNvSpPr>
              <p:nvPr/>
            </p:nvSpPr>
            <p:spPr bwMode="auto">
              <a:xfrm>
                <a:off x="2035" y="2283"/>
                <a:ext cx="64" cy="74"/>
              </a:xfrm>
              <a:custGeom>
                <a:avLst/>
                <a:gdLst>
                  <a:gd name="T0" fmla="*/ 23 w 27"/>
                  <a:gd name="T1" fmla="*/ 8 h 31"/>
                  <a:gd name="T2" fmla="*/ 6 w 27"/>
                  <a:gd name="T3" fmla="*/ 4 h 31"/>
                  <a:gd name="T4" fmla="*/ 4 w 27"/>
                  <a:gd name="T5" fmla="*/ 22 h 31"/>
                  <a:gd name="T6" fmla="*/ 20 w 27"/>
                  <a:gd name="T7" fmla="*/ 26 h 31"/>
                  <a:gd name="T8" fmla="*/ 23 w 27"/>
                  <a:gd name="T9" fmla="*/ 8 h 31"/>
                  <a:gd name="T10" fmla="*/ 16 w 27"/>
                  <a:gd name="T11" fmla="*/ 22 h 31"/>
                  <a:gd name="T12" fmla="*/ 7 w 27"/>
                  <a:gd name="T13" fmla="*/ 18 h 31"/>
                  <a:gd name="T14" fmla="*/ 9 w 27"/>
                  <a:gd name="T15" fmla="*/ 7 h 31"/>
                  <a:gd name="T16" fmla="*/ 18 w 27"/>
                  <a:gd name="T17" fmla="*/ 11 h 31"/>
                  <a:gd name="T18" fmla="*/ 16 w 27"/>
                  <a:gd name="T19" fmla="*/ 2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31">
                    <a:moveTo>
                      <a:pt x="23" y="8"/>
                    </a:moveTo>
                    <a:cubicBezTo>
                      <a:pt x="19" y="1"/>
                      <a:pt x="12" y="0"/>
                      <a:pt x="6" y="4"/>
                    </a:cubicBezTo>
                    <a:cubicBezTo>
                      <a:pt x="1" y="8"/>
                      <a:pt x="0" y="15"/>
                      <a:pt x="4" y="22"/>
                    </a:cubicBezTo>
                    <a:cubicBezTo>
                      <a:pt x="8" y="29"/>
                      <a:pt x="13" y="31"/>
                      <a:pt x="20" y="26"/>
                    </a:cubicBezTo>
                    <a:cubicBezTo>
                      <a:pt x="26" y="21"/>
                      <a:pt x="27" y="15"/>
                      <a:pt x="23" y="8"/>
                    </a:cubicBezTo>
                    <a:close/>
                    <a:moveTo>
                      <a:pt x="16" y="22"/>
                    </a:moveTo>
                    <a:cubicBezTo>
                      <a:pt x="12" y="24"/>
                      <a:pt x="8" y="21"/>
                      <a:pt x="7" y="18"/>
                    </a:cubicBezTo>
                    <a:cubicBezTo>
                      <a:pt x="6" y="14"/>
                      <a:pt x="6" y="10"/>
                      <a:pt x="9" y="7"/>
                    </a:cubicBezTo>
                    <a:cubicBezTo>
                      <a:pt x="13" y="5"/>
                      <a:pt x="16" y="7"/>
                      <a:pt x="18" y="11"/>
                    </a:cubicBezTo>
                    <a:cubicBezTo>
                      <a:pt x="19" y="14"/>
                      <a:pt x="20" y="19"/>
                      <a:pt x="16" y="22"/>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1132"/>
              <p:cNvSpPr/>
              <p:nvPr/>
            </p:nvSpPr>
            <p:spPr bwMode="auto">
              <a:xfrm>
                <a:off x="2056" y="2307"/>
                <a:ext cx="17" cy="24"/>
              </a:xfrm>
              <a:custGeom>
                <a:avLst/>
                <a:gdLst>
                  <a:gd name="T0" fmla="*/ 2 w 7"/>
                  <a:gd name="T1" fmla="*/ 1 h 10"/>
                  <a:gd name="T2" fmla="*/ 1 w 7"/>
                  <a:gd name="T3" fmla="*/ 6 h 10"/>
                  <a:gd name="T4" fmla="*/ 5 w 7"/>
                  <a:gd name="T5" fmla="*/ 8 h 10"/>
                  <a:gd name="T6" fmla="*/ 6 w 7"/>
                  <a:gd name="T7" fmla="*/ 3 h 10"/>
                  <a:gd name="T8" fmla="*/ 2 w 7"/>
                  <a:gd name="T9" fmla="*/ 1 h 10"/>
                </a:gdLst>
                <a:ahLst/>
                <a:cxnLst>
                  <a:cxn ang="0">
                    <a:pos x="T0" y="T1"/>
                  </a:cxn>
                  <a:cxn ang="0">
                    <a:pos x="T2" y="T3"/>
                  </a:cxn>
                  <a:cxn ang="0">
                    <a:pos x="T4" y="T5"/>
                  </a:cxn>
                  <a:cxn ang="0">
                    <a:pos x="T6" y="T7"/>
                  </a:cxn>
                  <a:cxn ang="0">
                    <a:pos x="T8" y="T9"/>
                  </a:cxn>
                </a:cxnLst>
                <a:rect l="0" t="0" r="r" b="b"/>
                <a:pathLst>
                  <a:path w="7" h="10">
                    <a:moveTo>
                      <a:pt x="2" y="1"/>
                    </a:moveTo>
                    <a:cubicBezTo>
                      <a:pt x="0" y="2"/>
                      <a:pt x="0" y="4"/>
                      <a:pt x="1" y="6"/>
                    </a:cubicBezTo>
                    <a:cubicBezTo>
                      <a:pt x="2" y="8"/>
                      <a:pt x="3" y="10"/>
                      <a:pt x="5" y="8"/>
                    </a:cubicBezTo>
                    <a:cubicBezTo>
                      <a:pt x="7" y="7"/>
                      <a:pt x="7" y="5"/>
                      <a:pt x="6" y="3"/>
                    </a:cubicBezTo>
                    <a:cubicBezTo>
                      <a:pt x="5" y="1"/>
                      <a:pt x="4" y="0"/>
                      <a:pt x="2" y="1"/>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1133"/>
              <p:cNvSpPr/>
              <p:nvPr/>
            </p:nvSpPr>
            <p:spPr bwMode="auto">
              <a:xfrm>
                <a:off x="1942" y="2644"/>
                <a:ext cx="26" cy="31"/>
              </a:xfrm>
              <a:custGeom>
                <a:avLst/>
                <a:gdLst>
                  <a:gd name="T0" fmla="*/ 2 w 11"/>
                  <a:gd name="T1" fmla="*/ 1 h 13"/>
                  <a:gd name="T2" fmla="*/ 6 w 11"/>
                  <a:gd name="T3" fmla="*/ 12 h 13"/>
                  <a:gd name="T4" fmla="*/ 10 w 11"/>
                  <a:gd name="T5" fmla="*/ 11 h 13"/>
                  <a:gd name="T6" fmla="*/ 8 w 11"/>
                  <a:gd name="T7" fmla="*/ 2 h 13"/>
                  <a:gd name="T8" fmla="*/ 2 w 11"/>
                  <a:gd name="T9" fmla="*/ 1 h 13"/>
                </a:gdLst>
                <a:ahLst/>
                <a:cxnLst>
                  <a:cxn ang="0">
                    <a:pos x="T0" y="T1"/>
                  </a:cxn>
                  <a:cxn ang="0">
                    <a:pos x="T2" y="T3"/>
                  </a:cxn>
                  <a:cxn ang="0">
                    <a:pos x="T4" y="T5"/>
                  </a:cxn>
                  <a:cxn ang="0">
                    <a:pos x="T6" y="T7"/>
                  </a:cxn>
                  <a:cxn ang="0">
                    <a:pos x="T8" y="T9"/>
                  </a:cxn>
                </a:cxnLst>
                <a:rect l="0" t="0" r="r" b="b"/>
                <a:pathLst>
                  <a:path w="11" h="13">
                    <a:moveTo>
                      <a:pt x="2" y="1"/>
                    </a:moveTo>
                    <a:cubicBezTo>
                      <a:pt x="0" y="5"/>
                      <a:pt x="2" y="10"/>
                      <a:pt x="6" y="12"/>
                    </a:cubicBezTo>
                    <a:cubicBezTo>
                      <a:pt x="7" y="13"/>
                      <a:pt x="9" y="12"/>
                      <a:pt x="10" y="11"/>
                    </a:cubicBezTo>
                    <a:cubicBezTo>
                      <a:pt x="11" y="9"/>
                      <a:pt x="10" y="4"/>
                      <a:pt x="8" y="2"/>
                    </a:cubicBezTo>
                    <a:cubicBezTo>
                      <a:pt x="7" y="1"/>
                      <a:pt x="5" y="0"/>
                      <a:pt x="2" y="1"/>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1134"/>
              <p:cNvSpPr>
                <a:spLocks noEditPoints="1"/>
              </p:cNvSpPr>
              <p:nvPr/>
            </p:nvSpPr>
            <p:spPr bwMode="auto">
              <a:xfrm>
                <a:off x="1824" y="2492"/>
                <a:ext cx="296" cy="314"/>
              </a:xfrm>
              <a:custGeom>
                <a:avLst/>
                <a:gdLst>
                  <a:gd name="T0" fmla="*/ 103 w 125"/>
                  <a:gd name="T1" fmla="*/ 13 h 132"/>
                  <a:gd name="T2" fmla="*/ 79 w 125"/>
                  <a:gd name="T3" fmla="*/ 20 h 132"/>
                  <a:gd name="T4" fmla="*/ 51 w 125"/>
                  <a:gd name="T5" fmla="*/ 0 h 132"/>
                  <a:gd name="T6" fmla="*/ 5 w 125"/>
                  <a:gd name="T7" fmla="*/ 80 h 132"/>
                  <a:gd name="T8" fmla="*/ 63 w 125"/>
                  <a:gd name="T9" fmla="*/ 132 h 132"/>
                  <a:gd name="T10" fmla="*/ 91 w 125"/>
                  <a:gd name="T11" fmla="*/ 114 h 132"/>
                  <a:gd name="T12" fmla="*/ 125 w 125"/>
                  <a:gd name="T13" fmla="*/ 37 h 132"/>
                  <a:gd name="T14" fmla="*/ 103 w 125"/>
                  <a:gd name="T15" fmla="*/ 13 h 132"/>
                  <a:gd name="T16" fmla="*/ 88 w 125"/>
                  <a:gd name="T17" fmla="*/ 75 h 132"/>
                  <a:gd name="T18" fmla="*/ 74 w 125"/>
                  <a:gd name="T19" fmla="*/ 78 h 132"/>
                  <a:gd name="T20" fmla="*/ 72 w 125"/>
                  <a:gd name="T21" fmla="*/ 77 h 132"/>
                  <a:gd name="T22" fmla="*/ 71 w 125"/>
                  <a:gd name="T23" fmla="*/ 79 h 132"/>
                  <a:gd name="T24" fmla="*/ 55 w 125"/>
                  <a:gd name="T25" fmla="*/ 88 h 132"/>
                  <a:gd name="T26" fmla="*/ 41 w 125"/>
                  <a:gd name="T27" fmla="*/ 70 h 132"/>
                  <a:gd name="T28" fmla="*/ 51 w 125"/>
                  <a:gd name="T29" fmla="*/ 53 h 132"/>
                  <a:gd name="T30" fmla="*/ 54 w 125"/>
                  <a:gd name="T31" fmla="*/ 52 h 132"/>
                  <a:gd name="T32" fmla="*/ 54 w 125"/>
                  <a:gd name="T33" fmla="*/ 48 h 132"/>
                  <a:gd name="T34" fmla="*/ 60 w 125"/>
                  <a:gd name="T35" fmla="*/ 45 h 132"/>
                  <a:gd name="T36" fmla="*/ 63 w 125"/>
                  <a:gd name="T37" fmla="*/ 49 h 132"/>
                  <a:gd name="T38" fmla="*/ 72 w 125"/>
                  <a:gd name="T39" fmla="*/ 64 h 132"/>
                  <a:gd name="T40" fmla="*/ 74 w 125"/>
                  <a:gd name="T41" fmla="*/ 66 h 132"/>
                  <a:gd name="T42" fmla="*/ 81 w 125"/>
                  <a:gd name="T43" fmla="*/ 62 h 132"/>
                  <a:gd name="T44" fmla="*/ 77 w 125"/>
                  <a:gd name="T45" fmla="*/ 48 h 132"/>
                  <a:gd name="T46" fmla="*/ 65 w 125"/>
                  <a:gd name="T47" fmla="*/ 38 h 132"/>
                  <a:gd name="T48" fmla="*/ 48 w 125"/>
                  <a:gd name="T49" fmla="*/ 38 h 132"/>
                  <a:gd name="T50" fmla="*/ 39 w 125"/>
                  <a:gd name="T51" fmla="*/ 44 h 132"/>
                  <a:gd name="T52" fmla="*/ 29 w 125"/>
                  <a:gd name="T53" fmla="*/ 59 h 132"/>
                  <a:gd name="T54" fmla="*/ 39 w 125"/>
                  <a:gd name="T55" fmla="*/ 87 h 132"/>
                  <a:gd name="T56" fmla="*/ 65 w 125"/>
                  <a:gd name="T57" fmla="*/ 93 h 132"/>
                  <a:gd name="T58" fmla="*/ 77 w 125"/>
                  <a:gd name="T59" fmla="*/ 86 h 132"/>
                  <a:gd name="T60" fmla="*/ 80 w 125"/>
                  <a:gd name="T61" fmla="*/ 85 h 132"/>
                  <a:gd name="T62" fmla="*/ 87 w 125"/>
                  <a:gd name="T63" fmla="*/ 97 h 132"/>
                  <a:gd name="T64" fmla="*/ 53 w 125"/>
                  <a:gd name="T65" fmla="*/ 107 h 132"/>
                  <a:gd name="T66" fmla="*/ 43 w 125"/>
                  <a:gd name="T67" fmla="*/ 105 h 132"/>
                  <a:gd name="T68" fmla="*/ 30 w 125"/>
                  <a:gd name="T69" fmla="*/ 95 h 132"/>
                  <a:gd name="T70" fmla="*/ 19 w 125"/>
                  <a:gd name="T71" fmla="*/ 75 h 132"/>
                  <a:gd name="T72" fmla="*/ 16 w 125"/>
                  <a:gd name="T73" fmla="*/ 61 h 132"/>
                  <a:gd name="T74" fmla="*/ 32 w 125"/>
                  <a:gd name="T75" fmla="*/ 32 h 132"/>
                  <a:gd name="T76" fmla="*/ 43 w 125"/>
                  <a:gd name="T77" fmla="*/ 26 h 132"/>
                  <a:gd name="T78" fmla="*/ 70 w 125"/>
                  <a:gd name="T79" fmla="*/ 26 h 132"/>
                  <a:gd name="T80" fmla="*/ 93 w 125"/>
                  <a:gd name="T81" fmla="*/ 54 h 132"/>
                  <a:gd name="T82" fmla="*/ 88 w 125"/>
                  <a:gd name="T83" fmla="*/ 7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5" h="132">
                    <a:moveTo>
                      <a:pt x="103" y="13"/>
                    </a:moveTo>
                    <a:cubicBezTo>
                      <a:pt x="95" y="19"/>
                      <a:pt x="87" y="21"/>
                      <a:pt x="79" y="20"/>
                    </a:cubicBezTo>
                    <a:cubicBezTo>
                      <a:pt x="72" y="19"/>
                      <a:pt x="61" y="11"/>
                      <a:pt x="51" y="0"/>
                    </a:cubicBezTo>
                    <a:cubicBezTo>
                      <a:pt x="22" y="11"/>
                      <a:pt x="0" y="46"/>
                      <a:pt x="5" y="80"/>
                    </a:cubicBezTo>
                    <a:cubicBezTo>
                      <a:pt x="9" y="109"/>
                      <a:pt x="35" y="132"/>
                      <a:pt x="63" y="132"/>
                    </a:cubicBezTo>
                    <a:cubicBezTo>
                      <a:pt x="71" y="123"/>
                      <a:pt x="81" y="117"/>
                      <a:pt x="91" y="114"/>
                    </a:cubicBezTo>
                    <a:cubicBezTo>
                      <a:pt x="86" y="88"/>
                      <a:pt x="96" y="52"/>
                      <a:pt x="125" y="37"/>
                    </a:cubicBezTo>
                    <a:cubicBezTo>
                      <a:pt x="119" y="28"/>
                      <a:pt x="112" y="20"/>
                      <a:pt x="103" y="13"/>
                    </a:cubicBezTo>
                    <a:close/>
                    <a:moveTo>
                      <a:pt x="88" y="75"/>
                    </a:moveTo>
                    <a:cubicBezTo>
                      <a:pt x="84" y="79"/>
                      <a:pt x="79" y="78"/>
                      <a:pt x="74" y="78"/>
                    </a:cubicBezTo>
                    <a:cubicBezTo>
                      <a:pt x="73" y="78"/>
                      <a:pt x="73" y="78"/>
                      <a:pt x="72" y="77"/>
                    </a:cubicBezTo>
                    <a:cubicBezTo>
                      <a:pt x="71" y="78"/>
                      <a:pt x="71" y="79"/>
                      <a:pt x="71" y="79"/>
                    </a:cubicBezTo>
                    <a:cubicBezTo>
                      <a:pt x="71" y="87"/>
                      <a:pt x="62" y="92"/>
                      <a:pt x="55" y="88"/>
                    </a:cubicBezTo>
                    <a:cubicBezTo>
                      <a:pt x="48" y="84"/>
                      <a:pt x="43" y="78"/>
                      <a:pt x="41" y="70"/>
                    </a:cubicBezTo>
                    <a:cubicBezTo>
                      <a:pt x="39" y="62"/>
                      <a:pt x="43" y="55"/>
                      <a:pt x="51" y="53"/>
                    </a:cubicBezTo>
                    <a:cubicBezTo>
                      <a:pt x="52" y="52"/>
                      <a:pt x="53" y="52"/>
                      <a:pt x="54" y="52"/>
                    </a:cubicBezTo>
                    <a:cubicBezTo>
                      <a:pt x="54" y="51"/>
                      <a:pt x="54" y="50"/>
                      <a:pt x="54" y="48"/>
                    </a:cubicBezTo>
                    <a:cubicBezTo>
                      <a:pt x="56" y="47"/>
                      <a:pt x="58" y="46"/>
                      <a:pt x="60" y="45"/>
                    </a:cubicBezTo>
                    <a:cubicBezTo>
                      <a:pt x="63" y="46"/>
                      <a:pt x="63" y="47"/>
                      <a:pt x="63" y="49"/>
                    </a:cubicBezTo>
                    <a:cubicBezTo>
                      <a:pt x="65" y="54"/>
                      <a:pt x="67" y="60"/>
                      <a:pt x="72" y="64"/>
                    </a:cubicBezTo>
                    <a:cubicBezTo>
                      <a:pt x="72" y="65"/>
                      <a:pt x="73" y="65"/>
                      <a:pt x="74" y="66"/>
                    </a:cubicBezTo>
                    <a:cubicBezTo>
                      <a:pt x="77" y="67"/>
                      <a:pt x="81" y="66"/>
                      <a:pt x="81" y="62"/>
                    </a:cubicBezTo>
                    <a:cubicBezTo>
                      <a:pt x="82" y="57"/>
                      <a:pt x="80" y="52"/>
                      <a:pt x="77" y="48"/>
                    </a:cubicBezTo>
                    <a:cubicBezTo>
                      <a:pt x="74" y="44"/>
                      <a:pt x="70" y="40"/>
                      <a:pt x="65" y="38"/>
                    </a:cubicBezTo>
                    <a:cubicBezTo>
                      <a:pt x="60" y="35"/>
                      <a:pt x="54" y="36"/>
                      <a:pt x="48" y="38"/>
                    </a:cubicBezTo>
                    <a:cubicBezTo>
                      <a:pt x="45" y="40"/>
                      <a:pt x="41" y="41"/>
                      <a:pt x="39" y="44"/>
                    </a:cubicBezTo>
                    <a:cubicBezTo>
                      <a:pt x="34" y="48"/>
                      <a:pt x="30" y="52"/>
                      <a:pt x="29" y="59"/>
                    </a:cubicBezTo>
                    <a:cubicBezTo>
                      <a:pt x="28" y="70"/>
                      <a:pt x="31" y="80"/>
                      <a:pt x="39" y="87"/>
                    </a:cubicBezTo>
                    <a:cubicBezTo>
                      <a:pt x="46" y="95"/>
                      <a:pt x="55" y="96"/>
                      <a:pt x="65" y="93"/>
                    </a:cubicBezTo>
                    <a:cubicBezTo>
                      <a:pt x="70" y="91"/>
                      <a:pt x="74" y="90"/>
                      <a:pt x="77" y="86"/>
                    </a:cubicBezTo>
                    <a:cubicBezTo>
                      <a:pt x="78" y="85"/>
                      <a:pt x="79" y="85"/>
                      <a:pt x="80" y="85"/>
                    </a:cubicBezTo>
                    <a:cubicBezTo>
                      <a:pt x="82" y="89"/>
                      <a:pt x="86" y="92"/>
                      <a:pt x="87" y="97"/>
                    </a:cubicBezTo>
                    <a:cubicBezTo>
                      <a:pt x="77" y="105"/>
                      <a:pt x="66" y="110"/>
                      <a:pt x="53" y="107"/>
                    </a:cubicBezTo>
                    <a:cubicBezTo>
                      <a:pt x="50" y="107"/>
                      <a:pt x="46" y="106"/>
                      <a:pt x="43" y="105"/>
                    </a:cubicBezTo>
                    <a:cubicBezTo>
                      <a:pt x="37" y="103"/>
                      <a:pt x="34" y="99"/>
                      <a:pt x="30" y="95"/>
                    </a:cubicBezTo>
                    <a:cubicBezTo>
                      <a:pt x="24" y="89"/>
                      <a:pt x="21" y="83"/>
                      <a:pt x="19" y="75"/>
                    </a:cubicBezTo>
                    <a:cubicBezTo>
                      <a:pt x="18" y="71"/>
                      <a:pt x="17" y="66"/>
                      <a:pt x="16" y="61"/>
                    </a:cubicBezTo>
                    <a:cubicBezTo>
                      <a:pt x="16" y="48"/>
                      <a:pt x="22" y="39"/>
                      <a:pt x="32" y="32"/>
                    </a:cubicBezTo>
                    <a:cubicBezTo>
                      <a:pt x="36" y="30"/>
                      <a:pt x="39" y="28"/>
                      <a:pt x="43" y="26"/>
                    </a:cubicBezTo>
                    <a:cubicBezTo>
                      <a:pt x="52" y="23"/>
                      <a:pt x="61" y="23"/>
                      <a:pt x="70" y="26"/>
                    </a:cubicBezTo>
                    <a:cubicBezTo>
                      <a:pt x="83" y="32"/>
                      <a:pt x="90" y="41"/>
                      <a:pt x="93" y="54"/>
                    </a:cubicBezTo>
                    <a:cubicBezTo>
                      <a:pt x="95" y="61"/>
                      <a:pt x="95" y="69"/>
                      <a:pt x="88" y="75"/>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1135"/>
              <p:cNvSpPr/>
              <p:nvPr/>
            </p:nvSpPr>
            <p:spPr bwMode="auto">
              <a:xfrm>
                <a:off x="1976" y="2333"/>
                <a:ext cx="63" cy="76"/>
              </a:xfrm>
              <a:custGeom>
                <a:avLst/>
                <a:gdLst>
                  <a:gd name="T0" fmla="*/ 30 w 63"/>
                  <a:gd name="T1" fmla="*/ 76 h 76"/>
                  <a:gd name="T2" fmla="*/ 63 w 63"/>
                  <a:gd name="T3" fmla="*/ 41 h 76"/>
                  <a:gd name="T4" fmla="*/ 49 w 63"/>
                  <a:gd name="T5" fmla="*/ 22 h 76"/>
                  <a:gd name="T6" fmla="*/ 30 w 63"/>
                  <a:gd name="T7" fmla="*/ 41 h 76"/>
                  <a:gd name="T8" fmla="*/ 11 w 63"/>
                  <a:gd name="T9" fmla="*/ 0 h 76"/>
                  <a:gd name="T10" fmla="*/ 0 w 63"/>
                  <a:gd name="T11" fmla="*/ 10 h 76"/>
                  <a:gd name="T12" fmla="*/ 30 w 63"/>
                  <a:gd name="T13" fmla="*/ 76 h 76"/>
                </a:gdLst>
                <a:ahLst/>
                <a:cxnLst>
                  <a:cxn ang="0">
                    <a:pos x="T0" y="T1"/>
                  </a:cxn>
                  <a:cxn ang="0">
                    <a:pos x="T2" y="T3"/>
                  </a:cxn>
                  <a:cxn ang="0">
                    <a:pos x="T4" y="T5"/>
                  </a:cxn>
                  <a:cxn ang="0">
                    <a:pos x="T6" y="T7"/>
                  </a:cxn>
                  <a:cxn ang="0">
                    <a:pos x="T8" y="T9"/>
                  </a:cxn>
                  <a:cxn ang="0">
                    <a:pos x="T10" y="T11"/>
                  </a:cxn>
                  <a:cxn ang="0">
                    <a:pos x="T12" y="T13"/>
                  </a:cxn>
                </a:cxnLst>
                <a:rect l="0" t="0" r="r" b="b"/>
                <a:pathLst>
                  <a:path w="63" h="76">
                    <a:moveTo>
                      <a:pt x="30" y="76"/>
                    </a:moveTo>
                    <a:lnTo>
                      <a:pt x="63" y="41"/>
                    </a:lnTo>
                    <a:lnTo>
                      <a:pt x="49" y="22"/>
                    </a:lnTo>
                    <a:lnTo>
                      <a:pt x="30" y="41"/>
                    </a:lnTo>
                    <a:lnTo>
                      <a:pt x="11" y="0"/>
                    </a:lnTo>
                    <a:lnTo>
                      <a:pt x="0" y="10"/>
                    </a:lnTo>
                    <a:lnTo>
                      <a:pt x="30" y="76"/>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1136"/>
              <p:cNvSpPr/>
              <p:nvPr/>
            </p:nvSpPr>
            <p:spPr bwMode="auto">
              <a:xfrm>
                <a:off x="1765" y="1389"/>
                <a:ext cx="211" cy="204"/>
              </a:xfrm>
              <a:custGeom>
                <a:avLst/>
                <a:gdLst>
                  <a:gd name="T0" fmla="*/ 11 w 89"/>
                  <a:gd name="T1" fmla="*/ 62 h 86"/>
                  <a:gd name="T2" fmla="*/ 41 w 89"/>
                  <a:gd name="T3" fmla="*/ 86 h 86"/>
                  <a:gd name="T4" fmla="*/ 62 w 89"/>
                  <a:gd name="T5" fmla="*/ 67 h 86"/>
                  <a:gd name="T6" fmla="*/ 46 w 89"/>
                  <a:gd name="T7" fmla="*/ 56 h 86"/>
                  <a:gd name="T8" fmla="*/ 38 w 89"/>
                  <a:gd name="T9" fmla="*/ 19 h 86"/>
                  <a:gd name="T10" fmla="*/ 72 w 89"/>
                  <a:gd name="T11" fmla="*/ 15 h 86"/>
                  <a:gd name="T12" fmla="*/ 69 w 89"/>
                  <a:gd name="T13" fmla="*/ 31 h 86"/>
                  <a:gd name="T14" fmla="*/ 87 w 89"/>
                  <a:gd name="T15" fmla="*/ 21 h 86"/>
                  <a:gd name="T16" fmla="*/ 77 w 89"/>
                  <a:gd name="T17" fmla="*/ 0 h 86"/>
                  <a:gd name="T18" fmla="*/ 32 w 89"/>
                  <a:gd name="T19" fmla="*/ 0 h 86"/>
                  <a:gd name="T20" fmla="*/ 27 w 89"/>
                  <a:gd name="T21" fmla="*/ 3 h 86"/>
                  <a:gd name="T22" fmla="*/ 11 w 89"/>
                  <a:gd name="T23" fmla="*/ 6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86">
                    <a:moveTo>
                      <a:pt x="11" y="62"/>
                    </a:moveTo>
                    <a:cubicBezTo>
                      <a:pt x="22" y="67"/>
                      <a:pt x="32" y="74"/>
                      <a:pt x="41" y="86"/>
                    </a:cubicBezTo>
                    <a:cubicBezTo>
                      <a:pt x="48" y="79"/>
                      <a:pt x="55" y="73"/>
                      <a:pt x="62" y="67"/>
                    </a:cubicBezTo>
                    <a:cubicBezTo>
                      <a:pt x="56" y="64"/>
                      <a:pt x="51" y="60"/>
                      <a:pt x="46" y="56"/>
                    </a:cubicBezTo>
                    <a:cubicBezTo>
                      <a:pt x="37" y="49"/>
                      <a:pt x="29" y="32"/>
                      <a:pt x="38" y="19"/>
                    </a:cubicBezTo>
                    <a:cubicBezTo>
                      <a:pt x="48" y="6"/>
                      <a:pt x="63" y="4"/>
                      <a:pt x="72" y="15"/>
                    </a:cubicBezTo>
                    <a:cubicBezTo>
                      <a:pt x="75" y="20"/>
                      <a:pt x="75" y="28"/>
                      <a:pt x="69" y="31"/>
                    </a:cubicBezTo>
                    <a:cubicBezTo>
                      <a:pt x="77" y="34"/>
                      <a:pt x="85" y="29"/>
                      <a:pt x="87" y="21"/>
                    </a:cubicBezTo>
                    <a:cubicBezTo>
                      <a:pt x="89" y="16"/>
                      <a:pt x="85" y="6"/>
                      <a:pt x="77" y="0"/>
                    </a:cubicBezTo>
                    <a:cubicBezTo>
                      <a:pt x="32" y="0"/>
                      <a:pt x="32" y="0"/>
                      <a:pt x="32" y="0"/>
                    </a:cubicBezTo>
                    <a:cubicBezTo>
                      <a:pt x="30" y="1"/>
                      <a:pt x="29" y="2"/>
                      <a:pt x="27" y="3"/>
                    </a:cubicBezTo>
                    <a:cubicBezTo>
                      <a:pt x="19" y="12"/>
                      <a:pt x="0" y="36"/>
                      <a:pt x="11" y="62"/>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1137"/>
              <p:cNvSpPr/>
              <p:nvPr/>
            </p:nvSpPr>
            <p:spPr bwMode="auto">
              <a:xfrm>
                <a:off x="1947" y="2777"/>
                <a:ext cx="102" cy="154"/>
              </a:xfrm>
              <a:custGeom>
                <a:avLst/>
                <a:gdLst>
                  <a:gd name="T0" fmla="*/ 17 w 43"/>
                  <a:gd name="T1" fmla="*/ 36 h 65"/>
                  <a:gd name="T2" fmla="*/ 43 w 43"/>
                  <a:gd name="T3" fmla="*/ 10 h 65"/>
                  <a:gd name="T4" fmla="*/ 40 w 43"/>
                  <a:gd name="T5" fmla="*/ 0 h 65"/>
                  <a:gd name="T6" fmla="*/ 7 w 43"/>
                  <a:gd name="T7" fmla="*/ 26 h 65"/>
                  <a:gd name="T8" fmla="*/ 3 w 43"/>
                  <a:gd name="T9" fmla="*/ 65 h 65"/>
                  <a:gd name="T10" fmla="*/ 13 w 43"/>
                  <a:gd name="T11" fmla="*/ 65 h 65"/>
                  <a:gd name="T12" fmla="*/ 17 w 43"/>
                  <a:gd name="T13" fmla="*/ 36 h 65"/>
                </a:gdLst>
                <a:ahLst/>
                <a:cxnLst>
                  <a:cxn ang="0">
                    <a:pos x="T0" y="T1"/>
                  </a:cxn>
                  <a:cxn ang="0">
                    <a:pos x="T2" y="T3"/>
                  </a:cxn>
                  <a:cxn ang="0">
                    <a:pos x="T4" y="T5"/>
                  </a:cxn>
                  <a:cxn ang="0">
                    <a:pos x="T6" y="T7"/>
                  </a:cxn>
                  <a:cxn ang="0">
                    <a:pos x="T8" y="T9"/>
                  </a:cxn>
                  <a:cxn ang="0">
                    <a:pos x="T10" y="T11"/>
                  </a:cxn>
                  <a:cxn ang="0">
                    <a:pos x="T12" y="T13"/>
                  </a:cxn>
                </a:cxnLst>
                <a:rect l="0" t="0" r="r" b="b"/>
                <a:pathLst>
                  <a:path w="43" h="65">
                    <a:moveTo>
                      <a:pt x="17" y="36"/>
                    </a:moveTo>
                    <a:cubicBezTo>
                      <a:pt x="22" y="27"/>
                      <a:pt x="32" y="16"/>
                      <a:pt x="43" y="10"/>
                    </a:cubicBezTo>
                    <a:cubicBezTo>
                      <a:pt x="42" y="6"/>
                      <a:pt x="41" y="3"/>
                      <a:pt x="40" y="0"/>
                    </a:cubicBezTo>
                    <a:cubicBezTo>
                      <a:pt x="24" y="5"/>
                      <a:pt x="12" y="17"/>
                      <a:pt x="7" y="26"/>
                    </a:cubicBezTo>
                    <a:cubicBezTo>
                      <a:pt x="0" y="40"/>
                      <a:pt x="2" y="52"/>
                      <a:pt x="3" y="65"/>
                    </a:cubicBezTo>
                    <a:cubicBezTo>
                      <a:pt x="13" y="65"/>
                      <a:pt x="13" y="65"/>
                      <a:pt x="13" y="65"/>
                    </a:cubicBezTo>
                    <a:cubicBezTo>
                      <a:pt x="12" y="55"/>
                      <a:pt x="13" y="46"/>
                      <a:pt x="17" y="36"/>
                    </a:cubicBezTo>
                    <a:close/>
                  </a:path>
                </a:pathLst>
              </a:custGeom>
              <a:solidFill>
                <a:srgbClr val="A98C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1138"/>
              <p:cNvSpPr/>
              <p:nvPr/>
            </p:nvSpPr>
            <p:spPr bwMode="auto">
              <a:xfrm>
                <a:off x="1912" y="2127"/>
                <a:ext cx="66" cy="52"/>
              </a:xfrm>
              <a:custGeom>
                <a:avLst/>
                <a:gdLst>
                  <a:gd name="T0" fmla="*/ 27 w 28"/>
                  <a:gd name="T1" fmla="*/ 0 h 22"/>
                  <a:gd name="T2" fmla="*/ 0 w 28"/>
                  <a:gd name="T3" fmla="*/ 6 h 22"/>
                  <a:gd name="T4" fmla="*/ 28 w 28"/>
                  <a:gd name="T5" fmla="*/ 22 h 22"/>
                  <a:gd name="T6" fmla="*/ 27 w 28"/>
                  <a:gd name="T7" fmla="*/ 0 h 22"/>
                </a:gdLst>
                <a:ahLst/>
                <a:cxnLst>
                  <a:cxn ang="0">
                    <a:pos x="T0" y="T1"/>
                  </a:cxn>
                  <a:cxn ang="0">
                    <a:pos x="T2" y="T3"/>
                  </a:cxn>
                  <a:cxn ang="0">
                    <a:pos x="T4" y="T5"/>
                  </a:cxn>
                  <a:cxn ang="0">
                    <a:pos x="T6" y="T7"/>
                  </a:cxn>
                </a:cxnLst>
                <a:rect l="0" t="0" r="r" b="b"/>
                <a:pathLst>
                  <a:path w="28" h="22">
                    <a:moveTo>
                      <a:pt x="27" y="0"/>
                    </a:moveTo>
                    <a:cubicBezTo>
                      <a:pt x="19" y="2"/>
                      <a:pt x="9" y="4"/>
                      <a:pt x="0" y="6"/>
                    </a:cubicBezTo>
                    <a:cubicBezTo>
                      <a:pt x="10" y="12"/>
                      <a:pt x="20" y="17"/>
                      <a:pt x="28" y="22"/>
                    </a:cubicBezTo>
                    <a:cubicBezTo>
                      <a:pt x="28" y="15"/>
                      <a:pt x="27" y="8"/>
                      <a:pt x="27" y="0"/>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1139"/>
              <p:cNvSpPr/>
              <p:nvPr/>
            </p:nvSpPr>
            <p:spPr bwMode="auto">
              <a:xfrm>
                <a:off x="1786" y="2086"/>
                <a:ext cx="197" cy="271"/>
              </a:xfrm>
              <a:custGeom>
                <a:avLst/>
                <a:gdLst>
                  <a:gd name="T0" fmla="*/ 14 w 83"/>
                  <a:gd name="T1" fmla="*/ 25 h 114"/>
                  <a:gd name="T2" fmla="*/ 70 w 83"/>
                  <a:gd name="T3" fmla="*/ 56 h 114"/>
                  <a:gd name="T4" fmla="*/ 83 w 83"/>
                  <a:gd name="T5" fmla="*/ 44 h 114"/>
                  <a:gd name="T6" fmla="*/ 2 w 83"/>
                  <a:gd name="T7" fmla="*/ 0 h 114"/>
                  <a:gd name="T8" fmla="*/ 0 w 83"/>
                  <a:gd name="T9" fmla="*/ 104 h 114"/>
                  <a:gd name="T10" fmla="*/ 13 w 83"/>
                  <a:gd name="T11" fmla="*/ 114 h 114"/>
                  <a:gd name="T12" fmla="*/ 14 w 83"/>
                  <a:gd name="T13" fmla="*/ 25 h 114"/>
                </a:gdLst>
                <a:ahLst/>
                <a:cxnLst>
                  <a:cxn ang="0">
                    <a:pos x="T0" y="T1"/>
                  </a:cxn>
                  <a:cxn ang="0">
                    <a:pos x="T2" y="T3"/>
                  </a:cxn>
                  <a:cxn ang="0">
                    <a:pos x="T4" y="T5"/>
                  </a:cxn>
                  <a:cxn ang="0">
                    <a:pos x="T6" y="T7"/>
                  </a:cxn>
                  <a:cxn ang="0">
                    <a:pos x="T8" y="T9"/>
                  </a:cxn>
                  <a:cxn ang="0">
                    <a:pos x="T10" y="T11"/>
                  </a:cxn>
                  <a:cxn ang="0">
                    <a:pos x="T12" y="T13"/>
                  </a:cxn>
                </a:cxnLst>
                <a:rect l="0" t="0" r="r" b="b"/>
                <a:pathLst>
                  <a:path w="83" h="114">
                    <a:moveTo>
                      <a:pt x="14" y="25"/>
                    </a:moveTo>
                    <a:cubicBezTo>
                      <a:pt x="29" y="33"/>
                      <a:pt x="51" y="45"/>
                      <a:pt x="70" y="56"/>
                    </a:cubicBezTo>
                    <a:cubicBezTo>
                      <a:pt x="74" y="52"/>
                      <a:pt x="78" y="48"/>
                      <a:pt x="83" y="44"/>
                    </a:cubicBezTo>
                    <a:cubicBezTo>
                      <a:pt x="57" y="31"/>
                      <a:pt x="23" y="11"/>
                      <a:pt x="2" y="0"/>
                    </a:cubicBezTo>
                    <a:cubicBezTo>
                      <a:pt x="0" y="12"/>
                      <a:pt x="2" y="70"/>
                      <a:pt x="0" y="104"/>
                    </a:cubicBezTo>
                    <a:cubicBezTo>
                      <a:pt x="4" y="107"/>
                      <a:pt x="8" y="110"/>
                      <a:pt x="13" y="114"/>
                    </a:cubicBezTo>
                    <a:cubicBezTo>
                      <a:pt x="13" y="79"/>
                      <a:pt x="14" y="35"/>
                      <a:pt x="14" y="25"/>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1140"/>
              <p:cNvSpPr/>
              <p:nvPr/>
            </p:nvSpPr>
            <p:spPr bwMode="auto">
              <a:xfrm>
                <a:off x="1898" y="2020"/>
                <a:ext cx="21" cy="78"/>
              </a:xfrm>
              <a:custGeom>
                <a:avLst/>
                <a:gdLst>
                  <a:gd name="T0" fmla="*/ 5 w 9"/>
                  <a:gd name="T1" fmla="*/ 2 h 33"/>
                  <a:gd name="T2" fmla="*/ 0 w 9"/>
                  <a:gd name="T3" fmla="*/ 30 h 33"/>
                  <a:gd name="T4" fmla="*/ 3 w 9"/>
                  <a:gd name="T5" fmla="*/ 33 h 33"/>
                  <a:gd name="T6" fmla="*/ 9 w 9"/>
                  <a:gd name="T7" fmla="*/ 5 h 33"/>
                  <a:gd name="T8" fmla="*/ 9 w 9"/>
                  <a:gd name="T9" fmla="*/ 0 h 33"/>
                  <a:gd name="T10" fmla="*/ 5 w 9"/>
                  <a:gd name="T11" fmla="*/ 2 h 33"/>
                </a:gdLst>
                <a:ahLst/>
                <a:cxnLst>
                  <a:cxn ang="0">
                    <a:pos x="T0" y="T1"/>
                  </a:cxn>
                  <a:cxn ang="0">
                    <a:pos x="T2" y="T3"/>
                  </a:cxn>
                  <a:cxn ang="0">
                    <a:pos x="T4" y="T5"/>
                  </a:cxn>
                  <a:cxn ang="0">
                    <a:pos x="T6" y="T7"/>
                  </a:cxn>
                  <a:cxn ang="0">
                    <a:pos x="T8" y="T9"/>
                  </a:cxn>
                  <a:cxn ang="0">
                    <a:pos x="T10" y="T11"/>
                  </a:cxn>
                </a:cxnLst>
                <a:rect l="0" t="0" r="r" b="b"/>
                <a:pathLst>
                  <a:path w="9" h="33">
                    <a:moveTo>
                      <a:pt x="5" y="2"/>
                    </a:moveTo>
                    <a:cubicBezTo>
                      <a:pt x="0" y="30"/>
                      <a:pt x="0" y="30"/>
                      <a:pt x="0" y="30"/>
                    </a:cubicBezTo>
                    <a:cubicBezTo>
                      <a:pt x="3" y="33"/>
                      <a:pt x="3" y="33"/>
                      <a:pt x="3" y="33"/>
                    </a:cubicBezTo>
                    <a:cubicBezTo>
                      <a:pt x="9" y="5"/>
                      <a:pt x="9" y="5"/>
                      <a:pt x="9" y="5"/>
                    </a:cubicBezTo>
                    <a:cubicBezTo>
                      <a:pt x="9" y="0"/>
                      <a:pt x="9" y="0"/>
                      <a:pt x="9" y="0"/>
                    </a:cubicBezTo>
                    <a:cubicBezTo>
                      <a:pt x="8" y="0"/>
                      <a:pt x="6" y="1"/>
                      <a:pt x="5" y="2"/>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1141"/>
              <p:cNvSpPr/>
              <p:nvPr/>
            </p:nvSpPr>
            <p:spPr bwMode="auto">
              <a:xfrm>
                <a:off x="1907" y="2046"/>
                <a:ext cx="14" cy="69"/>
              </a:xfrm>
              <a:custGeom>
                <a:avLst/>
                <a:gdLst>
                  <a:gd name="T0" fmla="*/ 5 w 6"/>
                  <a:gd name="T1" fmla="*/ 0 h 29"/>
                  <a:gd name="T2" fmla="*/ 0 w 6"/>
                  <a:gd name="T3" fmla="*/ 24 h 29"/>
                  <a:gd name="T4" fmla="*/ 6 w 6"/>
                  <a:gd name="T5" fmla="*/ 29 h 29"/>
                  <a:gd name="T6" fmla="*/ 5 w 6"/>
                  <a:gd name="T7" fmla="*/ 0 h 29"/>
                </a:gdLst>
                <a:ahLst/>
                <a:cxnLst>
                  <a:cxn ang="0">
                    <a:pos x="T0" y="T1"/>
                  </a:cxn>
                  <a:cxn ang="0">
                    <a:pos x="T2" y="T3"/>
                  </a:cxn>
                  <a:cxn ang="0">
                    <a:pos x="T4" y="T5"/>
                  </a:cxn>
                  <a:cxn ang="0">
                    <a:pos x="T6" y="T7"/>
                  </a:cxn>
                </a:cxnLst>
                <a:rect l="0" t="0" r="r" b="b"/>
                <a:pathLst>
                  <a:path w="6" h="29">
                    <a:moveTo>
                      <a:pt x="5" y="0"/>
                    </a:moveTo>
                    <a:cubicBezTo>
                      <a:pt x="0" y="24"/>
                      <a:pt x="0" y="24"/>
                      <a:pt x="0" y="24"/>
                    </a:cubicBezTo>
                    <a:cubicBezTo>
                      <a:pt x="2" y="25"/>
                      <a:pt x="4" y="27"/>
                      <a:pt x="6" y="29"/>
                    </a:cubicBezTo>
                    <a:cubicBezTo>
                      <a:pt x="6" y="20"/>
                      <a:pt x="6" y="10"/>
                      <a:pt x="5"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1142"/>
              <p:cNvSpPr/>
              <p:nvPr/>
            </p:nvSpPr>
            <p:spPr bwMode="auto">
              <a:xfrm>
                <a:off x="1827" y="2167"/>
                <a:ext cx="115" cy="330"/>
              </a:xfrm>
              <a:custGeom>
                <a:avLst/>
                <a:gdLst>
                  <a:gd name="T0" fmla="*/ 40 w 49"/>
                  <a:gd name="T1" fmla="*/ 135 h 139"/>
                  <a:gd name="T2" fmla="*/ 35 w 49"/>
                  <a:gd name="T3" fmla="*/ 119 h 139"/>
                  <a:gd name="T4" fmla="*/ 20 w 49"/>
                  <a:gd name="T5" fmla="*/ 64 h 139"/>
                  <a:gd name="T6" fmla="*/ 10 w 49"/>
                  <a:gd name="T7" fmla="*/ 17 h 139"/>
                  <a:gd name="T8" fmla="*/ 40 w 49"/>
                  <a:gd name="T9" fmla="*/ 35 h 139"/>
                  <a:gd name="T10" fmla="*/ 49 w 49"/>
                  <a:gd name="T11" fmla="*/ 26 h 139"/>
                  <a:gd name="T12" fmla="*/ 2 w 49"/>
                  <a:gd name="T13" fmla="*/ 0 h 139"/>
                  <a:gd name="T14" fmla="*/ 0 w 49"/>
                  <a:gd name="T15" fmla="*/ 85 h 139"/>
                  <a:gd name="T16" fmla="*/ 33 w 49"/>
                  <a:gd name="T17" fmla="*/ 139 h 139"/>
                  <a:gd name="T18" fmla="*/ 40 w 49"/>
                  <a:gd name="T19"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139">
                    <a:moveTo>
                      <a:pt x="40" y="135"/>
                    </a:moveTo>
                    <a:cubicBezTo>
                      <a:pt x="38" y="130"/>
                      <a:pt x="37" y="125"/>
                      <a:pt x="35" y="119"/>
                    </a:cubicBezTo>
                    <a:cubicBezTo>
                      <a:pt x="23" y="102"/>
                      <a:pt x="15" y="81"/>
                      <a:pt x="20" y="64"/>
                    </a:cubicBezTo>
                    <a:cubicBezTo>
                      <a:pt x="15" y="44"/>
                      <a:pt x="11" y="27"/>
                      <a:pt x="10" y="17"/>
                    </a:cubicBezTo>
                    <a:cubicBezTo>
                      <a:pt x="18" y="22"/>
                      <a:pt x="28" y="28"/>
                      <a:pt x="40" y="35"/>
                    </a:cubicBezTo>
                    <a:cubicBezTo>
                      <a:pt x="43" y="32"/>
                      <a:pt x="46" y="29"/>
                      <a:pt x="49" y="26"/>
                    </a:cubicBezTo>
                    <a:cubicBezTo>
                      <a:pt x="32" y="16"/>
                      <a:pt x="15" y="6"/>
                      <a:pt x="2" y="0"/>
                    </a:cubicBezTo>
                    <a:cubicBezTo>
                      <a:pt x="2" y="9"/>
                      <a:pt x="1" y="52"/>
                      <a:pt x="0" y="85"/>
                    </a:cubicBezTo>
                    <a:cubicBezTo>
                      <a:pt x="16" y="100"/>
                      <a:pt x="29" y="118"/>
                      <a:pt x="33" y="139"/>
                    </a:cubicBezTo>
                    <a:cubicBezTo>
                      <a:pt x="35" y="138"/>
                      <a:pt x="37" y="137"/>
                      <a:pt x="40" y="135"/>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1143"/>
              <p:cNvSpPr/>
              <p:nvPr/>
            </p:nvSpPr>
            <p:spPr bwMode="auto">
              <a:xfrm>
                <a:off x="1886" y="2027"/>
                <a:ext cx="21" cy="62"/>
              </a:xfrm>
              <a:custGeom>
                <a:avLst/>
                <a:gdLst>
                  <a:gd name="T0" fmla="*/ 0 w 9"/>
                  <a:gd name="T1" fmla="*/ 23 h 26"/>
                  <a:gd name="T2" fmla="*/ 3 w 9"/>
                  <a:gd name="T3" fmla="*/ 26 h 26"/>
                  <a:gd name="T4" fmla="*/ 9 w 9"/>
                  <a:gd name="T5" fmla="*/ 0 h 26"/>
                  <a:gd name="T6" fmla="*/ 4 w 9"/>
                  <a:gd name="T7" fmla="*/ 2 h 26"/>
                  <a:gd name="T8" fmla="*/ 0 w 9"/>
                  <a:gd name="T9" fmla="*/ 23 h 26"/>
                </a:gdLst>
                <a:ahLst/>
                <a:cxnLst>
                  <a:cxn ang="0">
                    <a:pos x="T0" y="T1"/>
                  </a:cxn>
                  <a:cxn ang="0">
                    <a:pos x="T2" y="T3"/>
                  </a:cxn>
                  <a:cxn ang="0">
                    <a:pos x="T4" y="T5"/>
                  </a:cxn>
                  <a:cxn ang="0">
                    <a:pos x="T6" y="T7"/>
                  </a:cxn>
                  <a:cxn ang="0">
                    <a:pos x="T8" y="T9"/>
                  </a:cxn>
                </a:cxnLst>
                <a:rect l="0" t="0" r="r" b="b"/>
                <a:pathLst>
                  <a:path w="9" h="26">
                    <a:moveTo>
                      <a:pt x="0" y="23"/>
                    </a:moveTo>
                    <a:cubicBezTo>
                      <a:pt x="1" y="24"/>
                      <a:pt x="2" y="25"/>
                      <a:pt x="3" y="26"/>
                    </a:cubicBezTo>
                    <a:cubicBezTo>
                      <a:pt x="9" y="0"/>
                      <a:pt x="9" y="0"/>
                      <a:pt x="9" y="0"/>
                    </a:cubicBezTo>
                    <a:cubicBezTo>
                      <a:pt x="7" y="0"/>
                      <a:pt x="6" y="1"/>
                      <a:pt x="4" y="2"/>
                    </a:cubicBezTo>
                    <a:lnTo>
                      <a:pt x="0" y="23"/>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1144"/>
              <p:cNvSpPr/>
              <p:nvPr/>
            </p:nvSpPr>
            <p:spPr bwMode="auto">
              <a:xfrm>
                <a:off x="1864" y="2231"/>
                <a:ext cx="50" cy="33"/>
              </a:xfrm>
              <a:custGeom>
                <a:avLst/>
                <a:gdLst>
                  <a:gd name="T0" fmla="*/ 21 w 21"/>
                  <a:gd name="T1" fmla="*/ 11 h 14"/>
                  <a:gd name="T2" fmla="*/ 0 w 21"/>
                  <a:gd name="T3" fmla="*/ 0 h 14"/>
                  <a:gd name="T4" fmla="*/ 1 w 21"/>
                  <a:gd name="T5" fmla="*/ 6 h 14"/>
                  <a:gd name="T6" fmla="*/ 18 w 21"/>
                  <a:gd name="T7" fmla="*/ 14 h 14"/>
                  <a:gd name="T8" fmla="*/ 21 w 21"/>
                  <a:gd name="T9" fmla="*/ 11 h 14"/>
                </a:gdLst>
                <a:ahLst/>
                <a:cxnLst>
                  <a:cxn ang="0">
                    <a:pos x="T0" y="T1"/>
                  </a:cxn>
                  <a:cxn ang="0">
                    <a:pos x="T2" y="T3"/>
                  </a:cxn>
                  <a:cxn ang="0">
                    <a:pos x="T4" y="T5"/>
                  </a:cxn>
                  <a:cxn ang="0">
                    <a:pos x="T6" y="T7"/>
                  </a:cxn>
                  <a:cxn ang="0">
                    <a:pos x="T8" y="T9"/>
                  </a:cxn>
                </a:cxnLst>
                <a:rect l="0" t="0" r="r" b="b"/>
                <a:pathLst>
                  <a:path w="21" h="14">
                    <a:moveTo>
                      <a:pt x="21" y="11"/>
                    </a:moveTo>
                    <a:cubicBezTo>
                      <a:pt x="13" y="7"/>
                      <a:pt x="6" y="3"/>
                      <a:pt x="0" y="0"/>
                    </a:cubicBezTo>
                    <a:cubicBezTo>
                      <a:pt x="0" y="2"/>
                      <a:pt x="1" y="4"/>
                      <a:pt x="1" y="6"/>
                    </a:cubicBezTo>
                    <a:cubicBezTo>
                      <a:pt x="18" y="14"/>
                      <a:pt x="18" y="14"/>
                      <a:pt x="18" y="14"/>
                    </a:cubicBezTo>
                    <a:cubicBezTo>
                      <a:pt x="19" y="13"/>
                      <a:pt x="20" y="12"/>
                      <a:pt x="21" y="11"/>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1145"/>
              <p:cNvSpPr/>
              <p:nvPr/>
            </p:nvSpPr>
            <p:spPr bwMode="auto">
              <a:xfrm>
                <a:off x="1853" y="2777"/>
                <a:ext cx="108" cy="83"/>
              </a:xfrm>
              <a:custGeom>
                <a:avLst/>
                <a:gdLst>
                  <a:gd name="T0" fmla="*/ 0 w 46"/>
                  <a:gd name="T1" fmla="*/ 9 h 35"/>
                  <a:gd name="T2" fmla="*/ 38 w 46"/>
                  <a:gd name="T3" fmla="*/ 35 h 35"/>
                  <a:gd name="T4" fmla="*/ 46 w 46"/>
                  <a:gd name="T5" fmla="*/ 18 h 35"/>
                  <a:gd name="T6" fmla="*/ 9 w 46"/>
                  <a:gd name="T7" fmla="*/ 0 h 35"/>
                  <a:gd name="T8" fmla="*/ 0 w 46"/>
                  <a:gd name="T9" fmla="*/ 9 h 35"/>
                </a:gdLst>
                <a:ahLst/>
                <a:cxnLst>
                  <a:cxn ang="0">
                    <a:pos x="T0" y="T1"/>
                  </a:cxn>
                  <a:cxn ang="0">
                    <a:pos x="T2" y="T3"/>
                  </a:cxn>
                  <a:cxn ang="0">
                    <a:pos x="T4" y="T5"/>
                  </a:cxn>
                  <a:cxn ang="0">
                    <a:pos x="T6" y="T7"/>
                  </a:cxn>
                  <a:cxn ang="0">
                    <a:pos x="T8" y="T9"/>
                  </a:cxn>
                </a:cxnLst>
                <a:rect l="0" t="0" r="r" b="b"/>
                <a:pathLst>
                  <a:path w="46" h="35">
                    <a:moveTo>
                      <a:pt x="0" y="9"/>
                    </a:moveTo>
                    <a:cubicBezTo>
                      <a:pt x="6" y="20"/>
                      <a:pt x="17" y="29"/>
                      <a:pt x="38" y="35"/>
                    </a:cubicBezTo>
                    <a:cubicBezTo>
                      <a:pt x="40" y="29"/>
                      <a:pt x="43" y="23"/>
                      <a:pt x="46" y="18"/>
                    </a:cubicBezTo>
                    <a:cubicBezTo>
                      <a:pt x="33" y="17"/>
                      <a:pt x="20" y="10"/>
                      <a:pt x="9" y="0"/>
                    </a:cubicBezTo>
                    <a:cubicBezTo>
                      <a:pt x="6" y="3"/>
                      <a:pt x="3" y="6"/>
                      <a:pt x="0" y="9"/>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1146"/>
              <p:cNvSpPr/>
              <p:nvPr/>
            </p:nvSpPr>
            <p:spPr bwMode="auto">
              <a:xfrm>
                <a:off x="1786" y="2048"/>
                <a:ext cx="135" cy="86"/>
              </a:xfrm>
              <a:custGeom>
                <a:avLst/>
                <a:gdLst>
                  <a:gd name="T0" fmla="*/ 0 w 57"/>
                  <a:gd name="T1" fmla="*/ 9 h 36"/>
                  <a:gd name="T2" fmla="*/ 47 w 57"/>
                  <a:gd name="T3" fmla="*/ 36 h 36"/>
                  <a:gd name="T4" fmla="*/ 57 w 57"/>
                  <a:gd name="T5" fmla="*/ 33 h 36"/>
                  <a:gd name="T6" fmla="*/ 16 w 57"/>
                  <a:gd name="T7" fmla="*/ 0 h 36"/>
                  <a:gd name="T8" fmla="*/ 0 w 57"/>
                  <a:gd name="T9" fmla="*/ 9 h 36"/>
                </a:gdLst>
                <a:ahLst/>
                <a:cxnLst>
                  <a:cxn ang="0">
                    <a:pos x="T0" y="T1"/>
                  </a:cxn>
                  <a:cxn ang="0">
                    <a:pos x="T2" y="T3"/>
                  </a:cxn>
                  <a:cxn ang="0">
                    <a:pos x="T4" y="T5"/>
                  </a:cxn>
                  <a:cxn ang="0">
                    <a:pos x="T6" y="T7"/>
                  </a:cxn>
                  <a:cxn ang="0">
                    <a:pos x="T8" y="T9"/>
                  </a:cxn>
                </a:cxnLst>
                <a:rect l="0" t="0" r="r" b="b"/>
                <a:pathLst>
                  <a:path w="57" h="36">
                    <a:moveTo>
                      <a:pt x="0" y="9"/>
                    </a:moveTo>
                    <a:cubicBezTo>
                      <a:pt x="12" y="16"/>
                      <a:pt x="29" y="26"/>
                      <a:pt x="47" y="36"/>
                    </a:cubicBezTo>
                    <a:cubicBezTo>
                      <a:pt x="50" y="35"/>
                      <a:pt x="54" y="34"/>
                      <a:pt x="57" y="33"/>
                    </a:cubicBezTo>
                    <a:cubicBezTo>
                      <a:pt x="43" y="21"/>
                      <a:pt x="22" y="4"/>
                      <a:pt x="16" y="0"/>
                    </a:cubicBezTo>
                    <a:cubicBezTo>
                      <a:pt x="13" y="2"/>
                      <a:pt x="6" y="6"/>
                      <a:pt x="0" y="9"/>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1147"/>
              <p:cNvSpPr/>
              <p:nvPr/>
            </p:nvSpPr>
            <p:spPr bwMode="auto">
              <a:xfrm>
                <a:off x="1867" y="2250"/>
                <a:ext cx="40" cy="24"/>
              </a:xfrm>
              <a:custGeom>
                <a:avLst/>
                <a:gdLst>
                  <a:gd name="T0" fmla="*/ 17 w 17"/>
                  <a:gd name="T1" fmla="*/ 7 h 10"/>
                  <a:gd name="T2" fmla="*/ 0 w 17"/>
                  <a:gd name="T3" fmla="*/ 0 h 10"/>
                  <a:gd name="T4" fmla="*/ 1 w 17"/>
                  <a:gd name="T5" fmla="*/ 4 h 10"/>
                  <a:gd name="T6" fmla="*/ 14 w 17"/>
                  <a:gd name="T7" fmla="*/ 10 h 10"/>
                  <a:gd name="T8" fmla="*/ 17 w 17"/>
                  <a:gd name="T9" fmla="*/ 7 h 10"/>
                </a:gdLst>
                <a:ahLst/>
                <a:cxnLst>
                  <a:cxn ang="0">
                    <a:pos x="T0" y="T1"/>
                  </a:cxn>
                  <a:cxn ang="0">
                    <a:pos x="T2" y="T3"/>
                  </a:cxn>
                  <a:cxn ang="0">
                    <a:pos x="T4" y="T5"/>
                  </a:cxn>
                  <a:cxn ang="0">
                    <a:pos x="T6" y="T7"/>
                  </a:cxn>
                  <a:cxn ang="0">
                    <a:pos x="T8" y="T9"/>
                  </a:cxn>
                </a:cxnLst>
                <a:rect l="0" t="0" r="r" b="b"/>
                <a:pathLst>
                  <a:path w="17" h="10">
                    <a:moveTo>
                      <a:pt x="17" y="7"/>
                    </a:moveTo>
                    <a:cubicBezTo>
                      <a:pt x="0" y="0"/>
                      <a:pt x="0" y="0"/>
                      <a:pt x="0" y="0"/>
                    </a:cubicBezTo>
                    <a:cubicBezTo>
                      <a:pt x="1" y="1"/>
                      <a:pt x="1" y="3"/>
                      <a:pt x="1" y="4"/>
                    </a:cubicBezTo>
                    <a:cubicBezTo>
                      <a:pt x="14" y="10"/>
                      <a:pt x="14" y="10"/>
                      <a:pt x="14" y="10"/>
                    </a:cubicBezTo>
                    <a:cubicBezTo>
                      <a:pt x="15" y="9"/>
                      <a:pt x="16" y="8"/>
                      <a:pt x="17" y="7"/>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1148"/>
              <p:cNvSpPr/>
              <p:nvPr/>
            </p:nvSpPr>
            <p:spPr bwMode="auto">
              <a:xfrm>
                <a:off x="1874" y="2032"/>
                <a:ext cx="19" cy="47"/>
              </a:xfrm>
              <a:custGeom>
                <a:avLst/>
                <a:gdLst>
                  <a:gd name="T0" fmla="*/ 0 w 8"/>
                  <a:gd name="T1" fmla="*/ 17 h 20"/>
                  <a:gd name="T2" fmla="*/ 4 w 8"/>
                  <a:gd name="T3" fmla="*/ 20 h 20"/>
                  <a:gd name="T4" fmla="*/ 8 w 8"/>
                  <a:gd name="T5" fmla="*/ 0 h 20"/>
                  <a:gd name="T6" fmla="*/ 3 w 8"/>
                  <a:gd name="T7" fmla="*/ 2 h 20"/>
                  <a:gd name="T8" fmla="*/ 0 w 8"/>
                  <a:gd name="T9" fmla="*/ 17 h 20"/>
                </a:gdLst>
                <a:ahLst/>
                <a:cxnLst>
                  <a:cxn ang="0">
                    <a:pos x="T0" y="T1"/>
                  </a:cxn>
                  <a:cxn ang="0">
                    <a:pos x="T2" y="T3"/>
                  </a:cxn>
                  <a:cxn ang="0">
                    <a:pos x="T4" y="T5"/>
                  </a:cxn>
                  <a:cxn ang="0">
                    <a:pos x="T6" y="T7"/>
                  </a:cxn>
                  <a:cxn ang="0">
                    <a:pos x="T8" y="T9"/>
                  </a:cxn>
                </a:cxnLst>
                <a:rect l="0" t="0" r="r" b="b"/>
                <a:pathLst>
                  <a:path w="8" h="20">
                    <a:moveTo>
                      <a:pt x="0" y="17"/>
                    </a:moveTo>
                    <a:cubicBezTo>
                      <a:pt x="1" y="18"/>
                      <a:pt x="2" y="19"/>
                      <a:pt x="4" y="20"/>
                    </a:cubicBezTo>
                    <a:cubicBezTo>
                      <a:pt x="8" y="0"/>
                      <a:pt x="8" y="0"/>
                      <a:pt x="8" y="0"/>
                    </a:cubicBezTo>
                    <a:cubicBezTo>
                      <a:pt x="6" y="1"/>
                      <a:pt x="5" y="2"/>
                      <a:pt x="3" y="2"/>
                    </a:cubicBezTo>
                    <a:lnTo>
                      <a:pt x="0" y="17"/>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1149"/>
              <p:cNvSpPr/>
              <p:nvPr/>
            </p:nvSpPr>
            <p:spPr bwMode="auto">
              <a:xfrm>
                <a:off x="1838" y="2806"/>
                <a:ext cx="104" cy="125"/>
              </a:xfrm>
              <a:custGeom>
                <a:avLst/>
                <a:gdLst>
                  <a:gd name="T0" fmla="*/ 44 w 44"/>
                  <a:gd name="T1" fmla="*/ 27 h 53"/>
                  <a:gd name="T2" fmla="*/ 3 w 44"/>
                  <a:gd name="T3" fmla="*/ 0 h 53"/>
                  <a:gd name="T4" fmla="*/ 0 w 44"/>
                  <a:gd name="T5" fmla="*/ 3 h 53"/>
                  <a:gd name="T6" fmla="*/ 30 w 44"/>
                  <a:gd name="T7" fmla="*/ 53 h 53"/>
                  <a:gd name="T8" fmla="*/ 44 w 44"/>
                  <a:gd name="T9" fmla="*/ 53 h 53"/>
                  <a:gd name="T10" fmla="*/ 44 w 44"/>
                  <a:gd name="T11" fmla="*/ 27 h 53"/>
                </a:gdLst>
                <a:ahLst/>
                <a:cxnLst>
                  <a:cxn ang="0">
                    <a:pos x="T0" y="T1"/>
                  </a:cxn>
                  <a:cxn ang="0">
                    <a:pos x="T2" y="T3"/>
                  </a:cxn>
                  <a:cxn ang="0">
                    <a:pos x="T4" y="T5"/>
                  </a:cxn>
                  <a:cxn ang="0">
                    <a:pos x="T6" y="T7"/>
                  </a:cxn>
                  <a:cxn ang="0">
                    <a:pos x="T8" y="T9"/>
                  </a:cxn>
                  <a:cxn ang="0">
                    <a:pos x="T10" y="T11"/>
                  </a:cxn>
                </a:cxnLst>
                <a:rect l="0" t="0" r="r" b="b"/>
                <a:pathLst>
                  <a:path w="44" h="53">
                    <a:moveTo>
                      <a:pt x="44" y="27"/>
                    </a:moveTo>
                    <a:cubicBezTo>
                      <a:pt x="29" y="24"/>
                      <a:pt x="12" y="18"/>
                      <a:pt x="3" y="0"/>
                    </a:cubicBezTo>
                    <a:cubicBezTo>
                      <a:pt x="2" y="1"/>
                      <a:pt x="1" y="2"/>
                      <a:pt x="0" y="3"/>
                    </a:cubicBezTo>
                    <a:cubicBezTo>
                      <a:pt x="11" y="21"/>
                      <a:pt x="22" y="39"/>
                      <a:pt x="30" y="53"/>
                    </a:cubicBezTo>
                    <a:cubicBezTo>
                      <a:pt x="44" y="53"/>
                      <a:pt x="44" y="53"/>
                      <a:pt x="44" y="53"/>
                    </a:cubicBezTo>
                    <a:cubicBezTo>
                      <a:pt x="43" y="44"/>
                      <a:pt x="42" y="36"/>
                      <a:pt x="44" y="27"/>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1150"/>
              <p:cNvSpPr/>
              <p:nvPr/>
            </p:nvSpPr>
            <p:spPr bwMode="auto">
              <a:xfrm>
                <a:off x="1741" y="2855"/>
                <a:ext cx="105" cy="76"/>
              </a:xfrm>
              <a:custGeom>
                <a:avLst/>
                <a:gdLst>
                  <a:gd name="T0" fmla="*/ 0 w 44"/>
                  <a:gd name="T1" fmla="*/ 32 h 32"/>
                  <a:gd name="T2" fmla="*/ 17 w 44"/>
                  <a:gd name="T3" fmla="*/ 32 h 32"/>
                  <a:gd name="T4" fmla="*/ 20 w 44"/>
                  <a:gd name="T5" fmla="*/ 27 h 32"/>
                  <a:gd name="T6" fmla="*/ 34 w 44"/>
                  <a:gd name="T7" fmla="*/ 32 h 32"/>
                  <a:gd name="T8" fmla="*/ 44 w 44"/>
                  <a:gd name="T9" fmla="*/ 32 h 32"/>
                  <a:gd name="T10" fmla="*/ 23 w 44"/>
                  <a:gd name="T11" fmla="*/ 0 h 32"/>
                  <a:gd name="T12" fmla="*/ 0 w 4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4" h="32">
                    <a:moveTo>
                      <a:pt x="0" y="32"/>
                    </a:moveTo>
                    <a:cubicBezTo>
                      <a:pt x="17" y="32"/>
                      <a:pt x="17" y="32"/>
                      <a:pt x="17" y="32"/>
                    </a:cubicBezTo>
                    <a:cubicBezTo>
                      <a:pt x="18" y="30"/>
                      <a:pt x="19" y="28"/>
                      <a:pt x="20" y="27"/>
                    </a:cubicBezTo>
                    <a:cubicBezTo>
                      <a:pt x="24" y="29"/>
                      <a:pt x="29" y="30"/>
                      <a:pt x="34" y="32"/>
                    </a:cubicBezTo>
                    <a:cubicBezTo>
                      <a:pt x="44" y="32"/>
                      <a:pt x="44" y="32"/>
                      <a:pt x="44" y="32"/>
                    </a:cubicBezTo>
                    <a:cubicBezTo>
                      <a:pt x="39" y="24"/>
                      <a:pt x="31" y="12"/>
                      <a:pt x="23" y="0"/>
                    </a:cubicBezTo>
                    <a:cubicBezTo>
                      <a:pt x="12" y="12"/>
                      <a:pt x="3" y="23"/>
                      <a:pt x="0" y="32"/>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1151"/>
              <p:cNvSpPr/>
              <p:nvPr/>
            </p:nvSpPr>
            <p:spPr bwMode="auto">
              <a:xfrm>
                <a:off x="1872" y="2264"/>
                <a:ext cx="26" cy="19"/>
              </a:xfrm>
              <a:custGeom>
                <a:avLst/>
                <a:gdLst>
                  <a:gd name="T0" fmla="*/ 11 w 11"/>
                  <a:gd name="T1" fmla="*/ 5 h 8"/>
                  <a:gd name="T2" fmla="*/ 0 w 11"/>
                  <a:gd name="T3" fmla="*/ 0 h 8"/>
                  <a:gd name="T4" fmla="*/ 1 w 11"/>
                  <a:gd name="T5" fmla="*/ 4 h 8"/>
                  <a:gd name="T6" fmla="*/ 9 w 11"/>
                  <a:gd name="T7" fmla="*/ 8 h 8"/>
                  <a:gd name="T8" fmla="*/ 11 w 11"/>
                  <a:gd name="T9" fmla="*/ 5 h 8"/>
                </a:gdLst>
                <a:ahLst/>
                <a:cxnLst>
                  <a:cxn ang="0">
                    <a:pos x="T0" y="T1"/>
                  </a:cxn>
                  <a:cxn ang="0">
                    <a:pos x="T2" y="T3"/>
                  </a:cxn>
                  <a:cxn ang="0">
                    <a:pos x="T4" y="T5"/>
                  </a:cxn>
                  <a:cxn ang="0">
                    <a:pos x="T6" y="T7"/>
                  </a:cxn>
                  <a:cxn ang="0">
                    <a:pos x="T8" y="T9"/>
                  </a:cxn>
                </a:cxnLst>
                <a:rect l="0" t="0" r="r" b="b"/>
                <a:pathLst>
                  <a:path w="11" h="8">
                    <a:moveTo>
                      <a:pt x="11" y="5"/>
                    </a:moveTo>
                    <a:cubicBezTo>
                      <a:pt x="0" y="0"/>
                      <a:pt x="0" y="0"/>
                      <a:pt x="0" y="0"/>
                    </a:cubicBezTo>
                    <a:cubicBezTo>
                      <a:pt x="0" y="1"/>
                      <a:pt x="0" y="3"/>
                      <a:pt x="1" y="4"/>
                    </a:cubicBezTo>
                    <a:cubicBezTo>
                      <a:pt x="9" y="8"/>
                      <a:pt x="9" y="8"/>
                      <a:pt x="9" y="8"/>
                    </a:cubicBezTo>
                    <a:cubicBezTo>
                      <a:pt x="10" y="7"/>
                      <a:pt x="11" y="6"/>
                      <a:pt x="11" y="5"/>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1152"/>
              <p:cNvSpPr/>
              <p:nvPr/>
            </p:nvSpPr>
            <p:spPr bwMode="auto">
              <a:xfrm>
                <a:off x="1723" y="1389"/>
                <a:ext cx="99" cy="92"/>
              </a:xfrm>
              <a:custGeom>
                <a:avLst/>
                <a:gdLst>
                  <a:gd name="T0" fmla="*/ 0 w 42"/>
                  <a:gd name="T1" fmla="*/ 38 h 39"/>
                  <a:gd name="T2" fmla="*/ 20 w 42"/>
                  <a:gd name="T3" fmla="*/ 39 h 39"/>
                  <a:gd name="T4" fmla="*/ 42 w 42"/>
                  <a:gd name="T5" fmla="*/ 0 h 39"/>
                  <a:gd name="T6" fmla="*/ 30 w 42"/>
                  <a:gd name="T7" fmla="*/ 0 h 39"/>
                  <a:gd name="T8" fmla="*/ 0 w 42"/>
                  <a:gd name="T9" fmla="*/ 38 h 39"/>
                </a:gdLst>
                <a:ahLst/>
                <a:cxnLst>
                  <a:cxn ang="0">
                    <a:pos x="T0" y="T1"/>
                  </a:cxn>
                  <a:cxn ang="0">
                    <a:pos x="T2" y="T3"/>
                  </a:cxn>
                  <a:cxn ang="0">
                    <a:pos x="T4" y="T5"/>
                  </a:cxn>
                  <a:cxn ang="0">
                    <a:pos x="T6" y="T7"/>
                  </a:cxn>
                  <a:cxn ang="0">
                    <a:pos x="T8" y="T9"/>
                  </a:cxn>
                </a:cxnLst>
                <a:rect l="0" t="0" r="r" b="b"/>
                <a:pathLst>
                  <a:path w="42" h="39">
                    <a:moveTo>
                      <a:pt x="0" y="38"/>
                    </a:moveTo>
                    <a:cubicBezTo>
                      <a:pt x="7" y="37"/>
                      <a:pt x="14" y="38"/>
                      <a:pt x="20" y="39"/>
                    </a:cubicBezTo>
                    <a:cubicBezTo>
                      <a:pt x="22" y="24"/>
                      <a:pt x="31" y="10"/>
                      <a:pt x="42" y="0"/>
                    </a:cubicBezTo>
                    <a:cubicBezTo>
                      <a:pt x="30" y="0"/>
                      <a:pt x="30" y="0"/>
                      <a:pt x="30" y="0"/>
                    </a:cubicBezTo>
                    <a:cubicBezTo>
                      <a:pt x="16" y="8"/>
                      <a:pt x="4" y="23"/>
                      <a:pt x="0" y="38"/>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1153"/>
              <p:cNvSpPr/>
              <p:nvPr/>
            </p:nvSpPr>
            <p:spPr bwMode="auto">
              <a:xfrm>
                <a:off x="1864" y="2037"/>
                <a:ext cx="15" cy="33"/>
              </a:xfrm>
              <a:custGeom>
                <a:avLst/>
                <a:gdLst>
                  <a:gd name="T0" fmla="*/ 0 w 6"/>
                  <a:gd name="T1" fmla="*/ 11 h 14"/>
                  <a:gd name="T2" fmla="*/ 3 w 6"/>
                  <a:gd name="T3" fmla="*/ 14 h 14"/>
                  <a:gd name="T4" fmla="*/ 6 w 6"/>
                  <a:gd name="T5" fmla="*/ 0 h 14"/>
                  <a:gd name="T6" fmla="*/ 1 w 6"/>
                  <a:gd name="T7" fmla="*/ 2 h 14"/>
                  <a:gd name="T8" fmla="*/ 0 w 6"/>
                  <a:gd name="T9" fmla="*/ 11 h 14"/>
                </a:gdLst>
                <a:ahLst/>
                <a:cxnLst>
                  <a:cxn ang="0">
                    <a:pos x="T0" y="T1"/>
                  </a:cxn>
                  <a:cxn ang="0">
                    <a:pos x="T2" y="T3"/>
                  </a:cxn>
                  <a:cxn ang="0">
                    <a:pos x="T4" y="T5"/>
                  </a:cxn>
                  <a:cxn ang="0">
                    <a:pos x="T6" y="T7"/>
                  </a:cxn>
                  <a:cxn ang="0">
                    <a:pos x="T8" y="T9"/>
                  </a:cxn>
                </a:cxnLst>
                <a:rect l="0" t="0" r="r" b="b"/>
                <a:pathLst>
                  <a:path w="6" h="14">
                    <a:moveTo>
                      <a:pt x="0" y="11"/>
                    </a:moveTo>
                    <a:cubicBezTo>
                      <a:pt x="1" y="12"/>
                      <a:pt x="2" y="13"/>
                      <a:pt x="3" y="14"/>
                    </a:cubicBezTo>
                    <a:cubicBezTo>
                      <a:pt x="6" y="0"/>
                      <a:pt x="6" y="0"/>
                      <a:pt x="6" y="0"/>
                    </a:cubicBezTo>
                    <a:cubicBezTo>
                      <a:pt x="4" y="1"/>
                      <a:pt x="3" y="1"/>
                      <a:pt x="1" y="2"/>
                    </a:cubicBezTo>
                    <a:lnTo>
                      <a:pt x="0" y="11"/>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1154"/>
              <p:cNvSpPr/>
              <p:nvPr/>
            </p:nvSpPr>
            <p:spPr bwMode="auto">
              <a:xfrm>
                <a:off x="1874" y="2279"/>
                <a:ext cx="19" cy="23"/>
              </a:xfrm>
              <a:custGeom>
                <a:avLst/>
                <a:gdLst>
                  <a:gd name="T0" fmla="*/ 8 w 8"/>
                  <a:gd name="T1" fmla="*/ 3 h 10"/>
                  <a:gd name="T2" fmla="*/ 0 w 8"/>
                  <a:gd name="T3" fmla="*/ 0 h 10"/>
                  <a:gd name="T4" fmla="*/ 3 w 8"/>
                  <a:gd name="T5" fmla="*/ 10 h 10"/>
                  <a:gd name="T6" fmla="*/ 8 w 8"/>
                  <a:gd name="T7" fmla="*/ 3 h 10"/>
                </a:gdLst>
                <a:ahLst/>
                <a:cxnLst>
                  <a:cxn ang="0">
                    <a:pos x="T0" y="T1"/>
                  </a:cxn>
                  <a:cxn ang="0">
                    <a:pos x="T2" y="T3"/>
                  </a:cxn>
                  <a:cxn ang="0">
                    <a:pos x="T4" y="T5"/>
                  </a:cxn>
                  <a:cxn ang="0">
                    <a:pos x="T6" y="T7"/>
                  </a:cxn>
                </a:cxnLst>
                <a:rect l="0" t="0" r="r" b="b"/>
                <a:pathLst>
                  <a:path w="8" h="10">
                    <a:moveTo>
                      <a:pt x="8" y="3"/>
                    </a:moveTo>
                    <a:cubicBezTo>
                      <a:pt x="0" y="0"/>
                      <a:pt x="0" y="0"/>
                      <a:pt x="0" y="0"/>
                    </a:cubicBezTo>
                    <a:cubicBezTo>
                      <a:pt x="1" y="3"/>
                      <a:pt x="2" y="7"/>
                      <a:pt x="3" y="10"/>
                    </a:cubicBezTo>
                    <a:cubicBezTo>
                      <a:pt x="5" y="8"/>
                      <a:pt x="6" y="6"/>
                      <a:pt x="8" y="3"/>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1155"/>
              <p:cNvSpPr/>
              <p:nvPr/>
            </p:nvSpPr>
            <p:spPr bwMode="auto">
              <a:xfrm>
                <a:off x="1838" y="2041"/>
                <a:ext cx="26" cy="19"/>
              </a:xfrm>
              <a:custGeom>
                <a:avLst/>
                <a:gdLst>
                  <a:gd name="T0" fmla="*/ 9 w 11"/>
                  <a:gd name="T1" fmla="*/ 8 h 8"/>
                  <a:gd name="T2" fmla="*/ 11 w 11"/>
                  <a:gd name="T3" fmla="*/ 0 h 8"/>
                  <a:gd name="T4" fmla="*/ 0 w 11"/>
                  <a:gd name="T5" fmla="*/ 1 h 8"/>
                  <a:gd name="T6" fmla="*/ 9 w 11"/>
                  <a:gd name="T7" fmla="*/ 8 h 8"/>
                </a:gdLst>
                <a:ahLst/>
                <a:cxnLst>
                  <a:cxn ang="0">
                    <a:pos x="T0" y="T1"/>
                  </a:cxn>
                  <a:cxn ang="0">
                    <a:pos x="T2" y="T3"/>
                  </a:cxn>
                  <a:cxn ang="0">
                    <a:pos x="T4" y="T5"/>
                  </a:cxn>
                  <a:cxn ang="0">
                    <a:pos x="T6" y="T7"/>
                  </a:cxn>
                </a:cxnLst>
                <a:rect l="0" t="0" r="r" b="b"/>
                <a:pathLst>
                  <a:path w="11" h="8">
                    <a:moveTo>
                      <a:pt x="9" y="8"/>
                    </a:moveTo>
                    <a:cubicBezTo>
                      <a:pt x="11" y="0"/>
                      <a:pt x="11" y="0"/>
                      <a:pt x="11" y="0"/>
                    </a:cubicBezTo>
                    <a:cubicBezTo>
                      <a:pt x="8" y="0"/>
                      <a:pt x="4" y="1"/>
                      <a:pt x="0" y="1"/>
                    </a:cubicBezTo>
                    <a:cubicBezTo>
                      <a:pt x="3" y="2"/>
                      <a:pt x="6" y="5"/>
                      <a:pt x="9" y="8"/>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1156"/>
              <p:cNvSpPr/>
              <p:nvPr/>
            </p:nvSpPr>
            <p:spPr bwMode="auto">
              <a:xfrm>
                <a:off x="1602" y="1481"/>
                <a:ext cx="251" cy="192"/>
              </a:xfrm>
              <a:custGeom>
                <a:avLst/>
                <a:gdLst>
                  <a:gd name="T0" fmla="*/ 0 w 106"/>
                  <a:gd name="T1" fmla="*/ 76 h 81"/>
                  <a:gd name="T2" fmla="*/ 14 w 106"/>
                  <a:gd name="T3" fmla="*/ 81 h 81"/>
                  <a:gd name="T4" fmla="*/ 95 w 106"/>
                  <a:gd name="T5" fmla="*/ 61 h 81"/>
                  <a:gd name="T6" fmla="*/ 106 w 106"/>
                  <a:gd name="T7" fmla="*/ 50 h 81"/>
                  <a:gd name="T8" fmla="*/ 0 w 106"/>
                  <a:gd name="T9" fmla="*/ 76 h 81"/>
                </a:gdLst>
                <a:ahLst/>
                <a:cxnLst>
                  <a:cxn ang="0">
                    <a:pos x="T0" y="T1"/>
                  </a:cxn>
                  <a:cxn ang="0">
                    <a:pos x="T2" y="T3"/>
                  </a:cxn>
                  <a:cxn ang="0">
                    <a:pos x="T4" y="T5"/>
                  </a:cxn>
                  <a:cxn ang="0">
                    <a:pos x="T6" y="T7"/>
                  </a:cxn>
                  <a:cxn ang="0">
                    <a:pos x="T8" y="T9"/>
                  </a:cxn>
                </a:cxnLst>
                <a:rect l="0" t="0" r="r" b="b"/>
                <a:pathLst>
                  <a:path w="106" h="81">
                    <a:moveTo>
                      <a:pt x="0" y="76"/>
                    </a:moveTo>
                    <a:cubicBezTo>
                      <a:pt x="4" y="77"/>
                      <a:pt x="9" y="79"/>
                      <a:pt x="14" y="81"/>
                    </a:cubicBezTo>
                    <a:cubicBezTo>
                      <a:pt x="23" y="49"/>
                      <a:pt x="66" y="30"/>
                      <a:pt x="95" y="61"/>
                    </a:cubicBezTo>
                    <a:cubicBezTo>
                      <a:pt x="98" y="58"/>
                      <a:pt x="102" y="54"/>
                      <a:pt x="106" y="50"/>
                    </a:cubicBezTo>
                    <a:cubicBezTo>
                      <a:pt x="68" y="0"/>
                      <a:pt x="5" y="27"/>
                      <a:pt x="0" y="76"/>
                    </a:cubicBezTo>
                    <a:close/>
                  </a:path>
                </a:pathLst>
              </a:custGeom>
              <a:solidFill>
                <a:srgbClr val="8E71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1157"/>
              <p:cNvSpPr/>
              <p:nvPr/>
            </p:nvSpPr>
            <p:spPr bwMode="auto">
              <a:xfrm>
                <a:off x="1737" y="2711"/>
                <a:ext cx="161" cy="220"/>
              </a:xfrm>
              <a:custGeom>
                <a:avLst/>
                <a:gdLst>
                  <a:gd name="T0" fmla="*/ 0 w 68"/>
                  <a:gd name="T1" fmla="*/ 11 h 93"/>
                  <a:gd name="T2" fmla="*/ 52 w 68"/>
                  <a:gd name="T3" fmla="*/ 93 h 93"/>
                  <a:gd name="T4" fmla="*/ 68 w 68"/>
                  <a:gd name="T5" fmla="*/ 93 h 93"/>
                  <a:gd name="T6" fmla="*/ 12 w 68"/>
                  <a:gd name="T7" fmla="*/ 0 h 93"/>
                  <a:gd name="T8" fmla="*/ 0 w 68"/>
                  <a:gd name="T9" fmla="*/ 11 h 93"/>
                </a:gdLst>
                <a:ahLst/>
                <a:cxnLst>
                  <a:cxn ang="0">
                    <a:pos x="T0" y="T1"/>
                  </a:cxn>
                  <a:cxn ang="0">
                    <a:pos x="T2" y="T3"/>
                  </a:cxn>
                  <a:cxn ang="0">
                    <a:pos x="T4" y="T5"/>
                  </a:cxn>
                  <a:cxn ang="0">
                    <a:pos x="T6" y="T7"/>
                  </a:cxn>
                  <a:cxn ang="0">
                    <a:pos x="T8" y="T9"/>
                  </a:cxn>
                </a:cxnLst>
                <a:rect l="0" t="0" r="r" b="b"/>
                <a:pathLst>
                  <a:path w="68" h="93">
                    <a:moveTo>
                      <a:pt x="0" y="11"/>
                    </a:moveTo>
                    <a:cubicBezTo>
                      <a:pt x="11" y="31"/>
                      <a:pt x="38" y="71"/>
                      <a:pt x="52" y="93"/>
                    </a:cubicBezTo>
                    <a:cubicBezTo>
                      <a:pt x="68" y="93"/>
                      <a:pt x="68" y="93"/>
                      <a:pt x="68" y="93"/>
                    </a:cubicBezTo>
                    <a:cubicBezTo>
                      <a:pt x="52" y="67"/>
                      <a:pt x="25" y="25"/>
                      <a:pt x="12" y="0"/>
                    </a:cubicBezTo>
                    <a:cubicBezTo>
                      <a:pt x="7" y="3"/>
                      <a:pt x="5" y="7"/>
                      <a:pt x="0" y="11"/>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1158"/>
              <p:cNvSpPr/>
              <p:nvPr/>
            </p:nvSpPr>
            <p:spPr bwMode="auto">
              <a:xfrm>
                <a:off x="1803" y="2369"/>
                <a:ext cx="85" cy="232"/>
              </a:xfrm>
              <a:custGeom>
                <a:avLst/>
                <a:gdLst>
                  <a:gd name="T0" fmla="*/ 36 w 36"/>
                  <a:gd name="T1" fmla="*/ 60 h 98"/>
                  <a:gd name="T2" fmla="*/ 0 w 36"/>
                  <a:gd name="T3" fmla="*/ 0 h 98"/>
                  <a:gd name="T4" fmla="*/ 11 w 36"/>
                  <a:gd name="T5" fmla="*/ 98 h 98"/>
                  <a:gd name="T6" fmla="*/ 36 w 36"/>
                  <a:gd name="T7" fmla="*/ 60 h 98"/>
                </a:gdLst>
                <a:ahLst/>
                <a:cxnLst>
                  <a:cxn ang="0">
                    <a:pos x="T0" y="T1"/>
                  </a:cxn>
                  <a:cxn ang="0">
                    <a:pos x="T2" y="T3"/>
                  </a:cxn>
                  <a:cxn ang="0">
                    <a:pos x="T4" y="T5"/>
                  </a:cxn>
                  <a:cxn ang="0">
                    <a:pos x="T6" y="T7"/>
                  </a:cxn>
                </a:cxnLst>
                <a:rect l="0" t="0" r="r" b="b"/>
                <a:pathLst>
                  <a:path w="36" h="98">
                    <a:moveTo>
                      <a:pt x="36" y="60"/>
                    </a:moveTo>
                    <a:cubicBezTo>
                      <a:pt x="32" y="38"/>
                      <a:pt x="22" y="16"/>
                      <a:pt x="0" y="0"/>
                    </a:cubicBezTo>
                    <a:cubicBezTo>
                      <a:pt x="18" y="32"/>
                      <a:pt x="13" y="69"/>
                      <a:pt x="11" y="98"/>
                    </a:cubicBezTo>
                    <a:cubicBezTo>
                      <a:pt x="15" y="83"/>
                      <a:pt x="23" y="70"/>
                      <a:pt x="36" y="6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1159"/>
              <p:cNvSpPr/>
              <p:nvPr/>
            </p:nvSpPr>
            <p:spPr bwMode="auto">
              <a:xfrm>
                <a:off x="1538" y="1650"/>
                <a:ext cx="289" cy="192"/>
              </a:xfrm>
              <a:custGeom>
                <a:avLst/>
                <a:gdLst>
                  <a:gd name="T0" fmla="*/ 0 w 122"/>
                  <a:gd name="T1" fmla="*/ 81 h 81"/>
                  <a:gd name="T2" fmla="*/ 21 w 122"/>
                  <a:gd name="T3" fmla="*/ 72 h 81"/>
                  <a:gd name="T4" fmla="*/ 25 w 122"/>
                  <a:gd name="T5" fmla="*/ 25 h 81"/>
                  <a:gd name="T6" fmla="*/ 113 w 122"/>
                  <a:gd name="T7" fmla="*/ 58 h 81"/>
                  <a:gd name="T8" fmla="*/ 122 w 122"/>
                  <a:gd name="T9" fmla="*/ 47 h 81"/>
                  <a:gd name="T10" fmla="*/ 4 w 122"/>
                  <a:gd name="T11" fmla="*/ 0 h 81"/>
                  <a:gd name="T12" fmla="*/ 0 w 122"/>
                  <a:gd name="T13" fmla="*/ 81 h 81"/>
                </a:gdLst>
                <a:ahLst/>
                <a:cxnLst>
                  <a:cxn ang="0">
                    <a:pos x="T0" y="T1"/>
                  </a:cxn>
                  <a:cxn ang="0">
                    <a:pos x="T2" y="T3"/>
                  </a:cxn>
                  <a:cxn ang="0">
                    <a:pos x="T4" y="T5"/>
                  </a:cxn>
                  <a:cxn ang="0">
                    <a:pos x="T6" y="T7"/>
                  </a:cxn>
                  <a:cxn ang="0">
                    <a:pos x="T8" y="T9"/>
                  </a:cxn>
                  <a:cxn ang="0">
                    <a:pos x="T10" y="T11"/>
                  </a:cxn>
                  <a:cxn ang="0">
                    <a:pos x="T12" y="T13"/>
                  </a:cxn>
                </a:cxnLst>
                <a:rect l="0" t="0" r="r" b="b"/>
                <a:pathLst>
                  <a:path w="122" h="81">
                    <a:moveTo>
                      <a:pt x="0" y="81"/>
                    </a:moveTo>
                    <a:cubicBezTo>
                      <a:pt x="7" y="78"/>
                      <a:pt x="14" y="75"/>
                      <a:pt x="21" y="72"/>
                    </a:cubicBezTo>
                    <a:cubicBezTo>
                      <a:pt x="22" y="55"/>
                      <a:pt x="24" y="38"/>
                      <a:pt x="25" y="25"/>
                    </a:cubicBezTo>
                    <a:cubicBezTo>
                      <a:pt x="29" y="28"/>
                      <a:pt x="74" y="42"/>
                      <a:pt x="113" y="58"/>
                    </a:cubicBezTo>
                    <a:cubicBezTo>
                      <a:pt x="116" y="54"/>
                      <a:pt x="119" y="51"/>
                      <a:pt x="122" y="47"/>
                    </a:cubicBezTo>
                    <a:cubicBezTo>
                      <a:pt x="80" y="32"/>
                      <a:pt x="25" y="11"/>
                      <a:pt x="4" y="0"/>
                    </a:cubicBezTo>
                    <a:cubicBezTo>
                      <a:pt x="4" y="19"/>
                      <a:pt x="1" y="50"/>
                      <a:pt x="0" y="81"/>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1160"/>
              <p:cNvSpPr/>
              <p:nvPr/>
            </p:nvSpPr>
            <p:spPr bwMode="auto">
              <a:xfrm>
                <a:off x="1647" y="1567"/>
                <a:ext cx="173" cy="128"/>
              </a:xfrm>
              <a:custGeom>
                <a:avLst/>
                <a:gdLst>
                  <a:gd name="T0" fmla="*/ 73 w 73"/>
                  <a:gd name="T1" fmla="*/ 28 h 54"/>
                  <a:gd name="T2" fmla="*/ 0 w 73"/>
                  <a:gd name="T3" fmla="*/ 47 h 54"/>
                  <a:gd name="T4" fmla="*/ 15 w 73"/>
                  <a:gd name="T5" fmla="*/ 54 h 54"/>
                  <a:gd name="T6" fmla="*/ 62 w 73"/>
                  <a:gd name="T7" fmla="*/ 39 h 54"/>
                  <a:gd name="T8" fmla="*/ 73 w 73"/>
                  <a:gd name="T9" fmla="*/ 28 h 54"/>
                </a:gdLst>
                <a:ahLst/>
                <a:cxnLst>
                  <a:cxn ang="0">
                    <a:pos x="T0" y="T1"/>
                  </a:cxn>
                  <a:cxn ang="0">
                    <a:pos x="T2" y="T3"/>
                  </a:cxn>
                  <a:cxn ang="0">
                    <a:pos x="T4" y="T5"/>
                  </a:cxn>
                  <a:cxn ang="0">
                    <a:pos x="T6" y="T7"/>
                  </a:cxn>
                  <a:cxn ang="0">
                    <a:pos x="T8" y="T9"/>
                  </a:cxn>
                </a:cxnLst>
                <a:rect l="0" t="0" r="r" b="b"/>
                <a:pathLst>
                  <a:path w="73" h="54">
                    <a:moveTo>
                      <a:pt x="73" y="28"/>
                    </a:moveTo>
                    <a:cubicBezTo>
                      <a:pt x="46" y="0"/>
                      <a:pt x="7" y="18"/>
                      <a:pt x="0" y="47"/>
                    </a:cubicBezTo>
                    <a:cubicBezTo>
                      <a:pt x="5" y="50"/>
                      <a:pt x="10" y="52"/>
                      <a:pt x="15" y="54"/>
                    </a:cubicBezTo>
                    <a:cubicBezTo>
                      <a:pt x="19" y="34"/>
                      <a:pt x="44" y="25"/>
                      <a:pt x="62" y="39"/>
                    </a:cubicBezTo>
                    <a:cubicBezTo>
                      <a:pt x="65" y="36"/>
                      <a:pt x="69" y="32"/>
                      <a:pt x="73" y="28"/>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1161"/>
              <p:cNvSpPr/>
              <p:nvPr/>
            </p:nvSpPr>
            <p:spPr bwMode="auto">
              <a:xfrm>
                <a:off x="1706" y="2825"/>
                <a:ext cx="85" cy="106"/>
              </a:xfrm>
              <a:custGeom>
                <a:avLst/>
                <a:gdLst>
                  <a:gd name="T0" fmla="*/ 30 w 36"/>
                  <a:gd name="T1" fmla="*/ 0 h 45"/>
                  <a:gd name="T2" fmla="*/ 0 w 36"/>
                  <a:gd name="T3" fmla="*/ 45 h 45"/>
                  <a:gd name="T4" fmla="*/ 10 w 36"/>
                  <a:gd name="T5" fmla="*/ 45 h 45"/>
                  <a:gd name="T6" fmla="*/ 36 w 36"/>
                  <a:gd name="T7" fmla="*/ 9 h 45"/>
                  <a:gd name="T8" fmla="*/ 30 w 36"/>
                  <a:gd name="T9" fmla="*/ 0 h 45"/>
                </a:gdLst>
                <a:ahLst/>
                <a:cxnLst>
                  <a:cxn ang="0">
                    <a:pos x="T0" y="T1"/>
                  </a:cxn>
                  <a:cxn ang="0">
                    <a:pos x="T2" y="T3"/>
                  </a:cxn>
                  <a:cxn ang="0">
                    <a:pos x="T4" y="T5"/>
                  </a:cxn>
                  <a:cxn ang="0">
                    <a:pos x="T6" y="T7"/>
                  </a:cxn>
                  <a:cxn ang="0">
                    <a:pos x="T8" y="T9"/>
                  </a:cxn>
                </a:cxnLst>
                <a:rect l="0" t="0" r="r" b="b"/>
                <a:pathLst>
                  <a:path w="36" h="45">
                    <a:moveTo>
                      <a:pt x="30" y="0"/>
                    </a:moveTo>
                    <a:cubicBezTo>
                      <a:pt x="15" y="16"/>
                      <a:pt x="3" y="32"/>
                      <a:pt x="0" y="45"/>
                    </a:cubicBezTo>
                    <a:cubicBezTo>
                      <a:pt x="10" y="45"/>
                      <a:pt x="10" y="45"/>
                      <a:pt x="10" y="45"/>
                    </a:cubicBezTo>
                    <a:cubicBezTo>
                      <a:pt x="15" y="35"/>
                      <a:pt x="24" y="23"/>
                      <a:pt x="36" y="9"/>
                    </a:cubicBezTo>
                    <a:cubicBezTo>
                      <a:pt x="34" y="6"/>
                      <a:pt x="32" y="3"/>
                      <a:pt x="30" y="0"/>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1162"/>
              <p:cNvSpPr>
                <a:spLocks noEditPoints="1"/>
              </p:cNvSpPr>
              <p:nvPr/>
            </p:nvSpPr>
            <p:spPr bwMode="auto">
              <a:xfrm>
                <a:off x="1247" y="1785"/>
                <a:ext cx="577" cy="465"/>
              </a:xfrm>
              <a:custGeom>
                <a:avLst/>
                <a:gdLst>
                  <a:gd name="T0" fmla="*/ 241 w 244"/>
                  <a:gd name="T1" fmla="*/ 101 h 196"/>
                  <a:gd name="T2" fmla="*/ 198 w 244"/>
                  <a:gd name="T3" fmla="*/ 3 h 196"/>
                  <a:gd name="T4" fmla="*/ 3 w 244"/>
                  <a:gd name="T5" fmla="*/ 93 h 196"/>
                  <a:gd name="T6" fmla="*/ 49 w 244"/>
                  <a:gd name="T7" fmla="*/ 192 h 196"/>
                  <a:gd name="T8" fmla="*/ 147 w 244"/>
                  <a:gd name="T9" fmla="*/ 152 h 196"/>
                  <a:gd name="T10" fmla="*/ 241 w 244"/>
                  <a:gd name="T11" fmla="*/ 101 h 196"/>
                  <a:gd name="T12" fmla="*/ 234 w 244"/>
                  <a:gd name="T13" fmla="*/ 99 h 196"/>
                  <a:gd name="T14" fmla="*/ 145 w 244"/>
                  <a:gd name="T15" fmla="*/ 145 h 196"/>
                  <a:gd name="T16" fmla="*/ 55 w 244"/>
                  <a:gd name="T17" fmla="*/ 181 h 196"/>
                  <a:gd name="T18" fmla="*/ 13 w 244"/>
                  <a:gd name="T19" fmla="*/ 96 h 196"/>
                  <a:gd name="T20" fmla="*/ 194 w 244"/>
                  <a:gd name="T21" fmla="*/ 12 h 196"/>
                  <a:gd name="T22" fmla="*/ 234 w 244"/>
                  <a:gd name="T23" fmla="*/ 9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4" h="196">
                    <a:moveTo>
                      <a:pt x="241" y="101"/>
                    </a:moveTo>
                    <a:cubicBezTo>
                      <a:pt x="244" y="92"/>
                      <a:pt x="203" y="5"/>
                      <a:pt x="198" y="3"/>
                    </a:cubicBezTo>
                    <a:cubicBezTo>
                      <a:pt x="186" y="0"/>
                      <a:pt x="10" y="76"/>
                      <a:pt x="3" y="93"/>
                    </a:cubicBezTo>
                    <a:cubicBezTo>
                      <a:pt x="0" y="102"/>
                      <a:pt x="41" y="188"/>
                      <a:pt x="49" y="192"/>
                    </a:cubicBezTo>
                    <a:cubicBezTo>
                      <a:pt x="57" y="196"/>
                      <a:pt x="102" y="172"/>
                      <a:pt x="147" y="152"/>
                    </a:cubicBezTo>
                    <a:cubicBezTo>
                      <a:pt x="192" y="133"/>
                      <a:pt x="238" y="111"/>
                      <a:pt x="241" y="101"/>
                    </a:cubicBezTo>
                    <a:close/>
                    <a:moveTo>
                      <a:pt x="234" y="99"/>
                    </a:moveTo>
                    <a:cubicBezTo>
                      <a:pt x="231" y="106"/>
                      <a:pt x="186" y="126"/>
                      <a:pt x="145" y="145"/>
                    </a:cubicBezTo>
                    <a:cubicBezTo>
                      <a:pt x="102" y="163"/>
                      <a:pt x="60" y="183"/>
                      <a:pt x="55" y="181"/>
                    </a:cubicBezTo>
                    <a:cubicBezTo>
                      <a:pt x="49" y="180"/>
                      <a:pt x="10" y="102"/>
                      <a:pt x="13" y="96"/>
                    </a:cubicBezTo>
                    <a:cubicBezTo>
                      <a:pt x="18" y="87"/>
                      <a:pt x="182" y="9"/>
                      <a:pt x="194" y="12"/>
                    </a:cubicBezTo>
                    <a:cubicBezTo>
                      <a:pt x="199" y="14"/>
                      <a:pt x="237" y="91"/>
                      <a:pt x="234" y="99"/>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1163"/>
              <p:cNvSpPr/>
              <p:nvPr/>
            </p:nvSpPr>
            <p:spPr bwMode="auto">
              <a:xfrm>
                <a:off x="1820" y="2751"/>
                <a:ext cx="47" cy="52"/>
              </a:xfrm>
              <a:custGeom>
                <a:avLst/>
                <a:gdLst>
                  <a:gd name="T0" fmla="*/ 14 w 20"/>
                  <a:gd name="T1" fmla="*/ 0 h 22"/>
                  <a:gd name="T2" fmla="*/ 0 w 20"/>
                  <a:gd name="T3" fmla="*/ 13 h 22"/>
                  <a:gd name="T4" fmla="*/ 5 w 20"/>
                  <a:gd name="T5" fmla="*/ 22 h 22"/>
                  <a:gd name="T6" fmla="*/ 20 w 20"/>
                  <a:gd name="T7" fmla="*/ 7 h 22"/>
                  <a:gd name="T8" fmla="*/ 14 w 20"/>
                  <a:gd name="T9" fmla="*/ 0 h 22"/>
                </a:gdLst>
                <a:ahLst/>
                <a:cxnLst>
                  <a:cxn ang="0">
                    <a:pos x="T0" y="T1"/>
                  </a:cxn>
                  <a:cxn ang="0">
                    <a:pos x="T2" y="T3"/>
                  </a:cxn>
                  <a:cxn ang="0">
                    <a:pos x="T4" y="T5"/>
                  </a:cxn>
                  <a:cxn ang="0">
                    <a:pos x="T6" y="T7"/>
                  </a:cxn>
                  <a:cxn ang="0">
                    <a:pos x="T8" y="T9"/>
                  </a:cxn>
                </a:cxnLst>
                <a:rect l="0" t="0" r="r" b="b"/>
                <a:pathLst>
                  <a:path w="20" h="22">
                    <a:moveTo>
                      <a:pt x="14" y="0"/>
                    </a:moveTo>
                    <a:cubicBezTo>
                      <a:pt x="9" y="5"/>
                      <a:pt x="5" y="9"/>
                      <a:pt x="0" y="13"/>
                    </a:cubicBezTo>
                    <a:cubicBezTo>
                      <a:pt x="5" y="22"/>
                      <a:pt x="5" y="22"/>
                      <a:pt x="5" y="22"/>
                    </a:cubicBezTo>
                    <a:cubicBezTo>
                      <a:pt x="10" y="17"/>
                      <a:pt x="15" y="12"/>
                      <a:pt x="20" y="7"/>
                    </a:cubicBezTo>
                    <a:cubicBezTo>
                      <a:pt x="18" y="5"/>
                      <a:pt x="16" y="3"/>
                      <a:pt x="14" y="0"/>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1164"/>
              <p:cNvSpPr/>
              <p:nvPr/>
            </p:nvSpPr>
            <p:spPr bwMode="auto">
              <a:xfrm>
                <a:off x="1649" y="1479"/>
                <a:ext cx="126" cy="57"/>
              </a:xfrm>
              <a:custGeom>
                <a:avLst/>
                <a:gdLst>
                  <a:gd name="T0" fmla="*/ 53 w 53"/>
                  <a:gd name="T1" fmla="*/ 22 h 24"/>
                  <a:gd name="T2" fmla="*/ 51 w 53"/>
                  <a:gd name="T3" fmla="*/ 5 h 24"/>
                  <a:gd name="T4" fmla="*/ 0 w 53"/>
                  <a:gd name="T5" fmla="*/ 18 h 24"/>
                  <a:gd name="T6" fmla="*/ 12 w 53"/>
                  <a:gd name="T7" fmla="*/ 24 h 24"/>
                  <a:gd name="T8" fmla="*/ 53 w 53"/>
                  <a:gd name="T9" fmla="*/ 22 h 24"/>
                </a:gdLst>
                <a:ahLst/>
                <a:cxnLst>
                  <a:cxn ang="0">
                    <a:pos x="T0" y="T1"/>
                  </a:cxn>
                  <a:cxn ang="0">
                    <a:pos x="T2" y="T3"/>
                  </a:cxn>
                  <a:cxn ang="0">
                    <a:pos x="T4" y="T5"/>
                  </a:cxn>
                  <a:cxn ang="0">
                    <a:pos x="T6" y="T7"/>
                  </a:cxn>
                  <a:cxn ang="0">
                    <a:pos x="T8" y="T9"/>
                  </a:cxn>
                </a:cxnLst>
                <a:rect l="0" t="0" r="r" b="b"/>
                <a:pathLst>
                  <a:path w="53" h="24">
                    <a:moveTo>
                      <a:pt x="53" y="22"/>
                    </a:moveTo>
                    <a:cubicBezTo>
                      <a:pt x="51" y="16"/>
                      <a:pt x="51" y="10"/>
                      <a:pt x="51" y="5"/>
                    </a:cubicBezTo>
                    <a:cubicBezTo>
                      <a:pt x="32" y="0"/>
                      <a:pt x="13" y="6"/>
                      <a:pt x="0" y="18"/>
                    </a:cubicBezTo>
                    <a:cubicBezTo>
                      <a:pt x="4" y="20"/>
                      <a:pt x="8" y="22"/>
                      <a:pt x="12" y="24"/>
                    </a:cubicBezTo>
                    <a:cubicBezTo>
                      <a:pt x="25" y="19"/>
                      <a:pt x="39" y="18"/>
                      <a:pt x="53" y="22"/>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1165"/>
              <p:cNvSpPr/>
              <p:nvPr/>
            </p:nvSpPr>
            <p:spPr bwMode="auto">
              <a:xfrm>
                <a:off x="1675" y="1393"/>
                <a:ext cx="88" cy="98"/>
              </a:xfrm>
              <a:custGeom>
                <a:avLst/>
                <a:gdLst>
                  <a:gd name="T0" fmla="*/ 37 w 37"/>
                  <a:gd name="T1" fmla="*/ 1 h 41"/>
                  <a:gd name="T2" fmla="*/ 0 w 37"/>
                  <a:gd name="T3" fmla="*/ 41 h 41"/>
                  <a:gd name="T4" fmla="*/ 16 w 37"/>
                  <a:gd name="T5" fmla="*/ 36 h 41"/>
                  <a:gd name="T6" fmla="*/ 37 w 37"/>
                  <a:gd name="T7" fmla="*/ 1 h 41"/>
                </a:gdLst>
                <a:ahLst/>
                <a:cxnLst>
                  <a:cxn ang="0">
                    <a:pos x="T0" y="T1"/>
                  </a:cxn>
                  <a:cxn ang="0">
                    <a:pos x="T2" y="T3"/>
                  </a:cxn>
                  <a:cxn ang="0">
                    <a:pos x="T4" y="T5"/>
                  </a:cxn>
                  <a:cxn ang="0">
                    <a:pos x="T6" y="T7"/>
                  </a:cxn>
                </a:cxnLst>
                <a:rect l="0" t="0" r="r" b="b"/>
                <a:pathLst>
                  <a:path w="37" h="41">
                    <a:moveTo>
                      <a:pt x="37" y="1"/>
                    </a:moveTo>
                    <a:cubicBezTo>
                      <a:pt x="19" y="0"/>
                      <a:pt x="3" y="25"/>
                      <a:pt x="0" y="41"/>
                    </a:cubicBezTo>
                    <a:cubicBezTo>
                      <a:pt x="5" y="39"/>
                      <a:pt x="10" y="37"/>
                      <a:pt x="16" y="36"/>
                    </a:cubicBezTo>
                    <a:cubicBezTo>
                      <a:pt x="19" y="24"/>
                      <a:pt x="26" y="10"/>
                      <a:pt x="37" y="1"/>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1166"/>
              <p:cNvSpPr/>
              <p:nvPr/>
            </p:nvSpPr>
            <p:spPr bwMode="auto">
              <a:xfrm>
                <a:off x="1737" y="2340"/>
                <a:ext cx="111" cy="435"/>
              </a:xfrm>
              <a:custGeom>
                <a:avLst/>
                <a:gdLst>
                  <a:gd name="T0" fmla="*/ 35 w 47"/>
                  <a:gd name="T1" fmla="*/ 115 h 183"/>
                  <a:gd name="T2" fmla="*/ 15 w 47"/>
                  <a:gd name="T3" fmla="*/ 0 h 183"/>
                  <a:gd name="T4" fmla="*/ 14 w 47"/>
                  <a:gd name="T5" fmla="*/ 87 h 183"/>
                  <a:gd name="T6" fmla="*/ 6 w 47"/>
                  <a:gd name="T7" fmla="*/ 155 h 183"/>
                  <a:gd name="T8" fmla="*/ 13 w 47"/>
                  <a:gd name="T9" fmla="*/ 149 h 183"/>
                  <a:gd name="T10" fmla="*/ 33 w 47"/>
                  <a:gd name="T11" fmla="*/ 183 h 183"/>
                  <a:gd name="T12" fmla="*/ 47 w 47"/>
                  <a:gd name="T13" fmla="*/ 170 h 183"/>
                  <a:gd name="T14" fmla="*/ 35 w 47"/>
                  <a:gd name="T15" fmla="*/ 115 h 1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183">
                    <a:moveTo>
                      <a:pt x="35" y="115"/>
                    </a:moveTo>
                    <a:cubicBezTo>
                      <a:pt x="37" y="80"/>
                      <a:pt x="44" y="27"/>
                      <a:pt x="15" y="0"/>
                    </a:cubicBezTo>
                    <a:cubicBezTo>
                      <a:pt x="26" y="35"/>
                      <a:pt x="21" y="64"/>
                      <a:pt x="14" y="87"/>
                    </a:cubicBezTo>
                    <a:cubicBezTo>
                      <a:pt x="8" y="109"/>
                      <a:pt x="0" y="130"/>
                      <a:pt x="6" y="155"/>
                    </a:cubicBezTo>
                    <a:cubicBezTo>
                      <a:pt x="8" y="153"/>
                      <a:pt x="11" y="150"/>
                      <a:pt x="13" y="149"/>
                    </a:cubicBezTo>
                    <a:cubicBezTo>
                      <a:pt x="18" y="158"/>
                      <a:pt x="25" y="170"/>
                      <a:pt x="33" y="183"/>
                    </a:cubicBezTo>
                    <a:cubicBezTo>
                      <a:pt x="38" y="178"/>
                      <a:pt x="42" y="174"/>
                      <a:pt x="47" y="170"/>
                    </a:cubicBezTo>
                    <a:cubicBezTo>
                      <a:pt x="36" y="153"/>
                      <a:pt x="34" y="134"/>
                      <a:pt x="35" y="115"/>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1167"/>
              <p:cNvSpPr>
                <a:spLocks noEditPoints="1"/>
              </p:cNvSpPr>
              <p:nvPr/>
            </p:nvSpPr>
            <p:spPr bwMode="auto">
              <a:xfrm>
                <a:off x="1287" y="1823"/>
                <a:ext cx="507" cy="380"/>
              </a:xfrm>
              <a:custGeom>
                <a:avLst/>
                <a:gdLst>
                  <a:gd name="T0" fmla="*/ 40 w 214"/>
                  <a:gd name="T1" fmla="*/ 159 h 160"/>
                  <a:gd name="T2" fmla="*/ 173 w 214"/>
                  <a:gd name="T3" fmla="*/ 3 h 160"/>
                  <a:gd name="T4" fmla="*/ 39 w 214"/>
                  <a:gd name="T5" fmla="*/ 120 h 160"/>
                  <a:gd name="T6" fmla="*/ 41 w 214"/>
                  <a:gd name="T7" fmla="*/ 115 h 160"/>
                  <a:gd name="T8" fmla="*/ 29 w 214"/>
                  <a:gd name="T9" fmla="*/ 96 h 160"/>
                  <a:gd name="T10" fmla="*/ 38 w 214"/>
                  <a:gd name="T11" fmla="*/ 88 h 160"/>
                  <a:gd name="T12" fmla="*/ 40 w 214"/>
                  <a:gd name="T13" fmla="*/ 92 h 160"/>
                  <a:gd name="T14" fmla="*/ 49 w 214"/>
                  <a:gd name="T15" fmla="*/ 112 h 160"/>
                  <a:gd name="T16" fmla="*/ 51 w 214"/>
                  <a:gd name="T17" fmla="*/ 116 h 160"/>
                  <a:gd name="T18" fmla="*/ 66 w 214"/>
                  <a:gd name="T19" fmla="*/ 108 h 160"/>
                  <a:gd name="T20" fmla="*/ 54 w 214"/>
                  <a:gd name="T21" fmla="*/ 97 h 160"/>
                  <a:gd name="T22" fmla="*/ 56 w 214"/>
                  <a:gd name="T23" fmla="*/ 114 h 160"/>
                  <a:gd name="T24" fmla="*/ 46 w 214"/>
                  <a:gd name="T25" fmla="*/ 95 h 160"/>
                  <a:gd name="T26" fmla="*/ 51 w 214"/>
                  <a:gd name="T27" fmla="*/ 92 h 160"/>
                  <a:gd name="T28" fmla="*/ 65 w 214"/>
                  <a:gd name="T29" fmla="*/ 92 h 160"/>
                  <a:gd name="T30" fmla="*/ 88 w 214"/>
                  <a:gd name="T31" fmla="*/ 99 h 160"/>
                  <a:gd name="T32" fmla="*/ 71 w 214"/>
                  <a:gd name="T33" fmla="*/ 87 h 160"/>
                  <a:gd name="T34" fmla="*/ 66 w 214"/>
                  <a:gd name="T35" fmla="*/ 86 h 160"/>
                  <a:gd name="T36" fmla="*/ 67 w 214"/>
                  <a:gd name="T37" fmla="*/ 79 h 160"/>
                  <a:gd name="T38" fmla="*/ 72 w 214"/>
                  <a:gd name="T39" fmla="*/ 76 h 160"/>
                  <a:gd name="T40" fmla="*/ 80 w 214"/>
                  <a:gd name="T41" fmla="*/ 80 h 160"/>
                  <a:gd name="T42" fmla="*/ 76 w 214"/>
                  <a:gd name="T43" fmla="*/ 85 h 160"/>
                  <a:gd name="T44" fmla="*/ 87 w 214"/>
                  <a:gd name="T45" fmla="*/ 95 h 160"/>
                  <a:gd name="T46" fmla="*/ 106 w 214"/>
                  <a:gd name="T47" fmla="*/ 90 h 160"/>
                  <a:gd name="T48" fmla="*/ 91 w 214"/>
                  <a:gd name="T49" fmla="*/ 74 h 160"/>
                  <a:gd name="T50" fmla="*/ 103 w 214"/>
                  <a:gd name="T51" fmla="*/ 82 h 160"/>
                  <a:gd name="T52" fmla="*/ 103 w 214"/>
                  <a:gd name="T53" fmla="*/ 88 h 160"/>
                  <a:gd name="T54" fmla="*/ 106 w 214"/>
                  <a:gd name="T55" fmla="*/ 90 h 160"/>
                  <a:gd name="T56" fmla="*/ 112 w 214"/>
                  <a:gd name="T57" fmla="*/ 88 h 160"/>
                  <a:gd name="T58" fmla="*/ 103 w 214"/>
                  <a:gd name="T59" fmla="*/ 70 h 160"/>
                  <a:gd name="T60" fmla="*/ 109 w 214"/>
                  <a:gd name="T61" fmla="*/ 69 h 160"/>
                  <a:gd name="T62" fmla="*/ 116 w 214"/>
                  <a:gd name="T63" fmla="*/ 64 h 160"/>
                  <a:gd name="T64" fmla="*/ 112 w 214"/>
                  <a:gd name="T65" fmla="*/ 72 h 160"/>
                  <a:gd name="T66" fmla="*/ 143 w 214"/>
                  <a:gd name="T67" fmla="*/ 75 h 160"/>
                  <a:gd name="T68" fmla="*/ 132 w 214"/>
                  <a:gd name="T69" fmla="*/ 64 h 160"/>
                  <a:gd name="T70" fmla="*/ 132 w 214"/>
                  <a:gd name="T71" fmla="*/ 80 h 160"/>
                  <a:gd name="T72" fmla="*/ 127 w 214"/>
                  <a:gd name="T73" fmla="*/ 82 h 160"/>
                  <a:gd name="T74" fmla="*/ 118 w 214"/>
                  <a:gd name="T75" fmla="*/ 63 h 160"/>
                  <a:gd name="T76" fmla="*/ 124 w 214"/>
                  <a:gd name="T77" fmla="*/ 62 h 160"/>
                  <a:gd name="T78" fmla="*/ 143 w 214"/>
                  <a:gd name="T79" fmla="*/ 75 h 160"/>
                  <a:gd name="T80" fmla="*/ 157 w 214"/>
                  <a:gd name="T81" fmla="*/ 70 h 160"/>
                  <a:gd name="T82" fmla="*/ 158 w 214"/>
                  <a:gd name="T83" fmla="*/ 52 h 160"/>
                  <a:gd name="T84" fmla="*/ 149 w 214"/>
                  <a:gd name="T85" fmla="*/ 62 h 160"/>
                  <a:gd name="T86" fmla="*/ 161 w 214"/>
                  <a:gd name="T87" fmla="*/ 62 h 160"/>
                  <a:gd name="T88" fmla="*/ 178 w 214"/>
                  <a:gd name="T89" fmla="*/ 54 h 160"/>
                  <a:gd name="T90" fmla="*/ 176 w 214"/>
                  <a:gd name="T91" fmla="*/ 62 h 160"/>
                  <a:gd name="T92" fmla="*/ 160 w 214"/>
                  <a:gd name="T93" fmla="*/ 48 h 160"/>
                  <a:gd name="T94" fmla="*/ 158 w 214"/>
                  <a:gd name="T95" fmla="*/ 45 h 160"/>
                  <a:gd name="T96" fmla="*/ 159 w 214"/>
                  <a:gd name="T97" fmla="*/ 37 h 160"/>
                  <a:gd name="T98" fmla="*/ 166 w 214"/>
                  <a:gd name="T99" fmla="*/ 41 h 160"/>
                  <a:gd name="T100" fmla="*/ 173 w 214"/>
                  <a:gd name="T101" fmla="*/ 42 h 160"/>
                  <a:gd name="T102" fmla="*/ 172 w 214"/>
                  <a:gd name="T103" fmla="*/ 55 h 160"/>
                  <a:gd name="T104" fmla="*/ 178 w 214"/>
                  <a:gd name="T105" fmla="*/ 5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4" h="160">
                    <a:moveTo>
                      <a:pt x="173" y="3"/>
                    </a:moveTo>
                    <a:cubicBezTo>
                      <a:pt x="163" y="0"/>
                      <a:pt x="8" y="72"/>
                      <a:pt x="3" y="81"/>
                    </a:cubicBezTo>
                    <a:cubicBezTo>
                      <a:pt x="0" y="87"/>
                      <a:pt x="34" y="157"/>
                      <a:pt x="40" y="159"/>
                    </a:cubicBezTo>
                    <a:cubicBezTo>
                      <a:pt x="45" y="160"/>
                      <a:pt x="86" y="143"/>
                      <a:pt x="127" y="125"/>
                    </a:cubicBezTo>
                    <a:cubicBezTo>
                      <a:pt x="167" y="106"/>
                      <a:pt x="208" y="88"/>
                      <a:pt x="210" y="81"/>
                    </a:cubicBezTo>
                    <a:cubicBezTo>
                      <a:pt x="214" y="72"/>
                      <a:pt x="182" y="6"/>
                      <a:pt x="173" y="3"/>
                    </a:cubicBezTo>
                    <a:close/>
                    <a:moveTo>
                      <a:pt x="51" y="116"/>
                    </a:moveTo>
                    <a:cubicBezTo>
                      <a:pt x="41" y="120"/>
                      <a:pt x="41" y="120"/>
                      <a:pt x="41" y="120"/>
                    </a:cubicBezTo>
                    <a:cubicBezTo>
                      <a:pt x="40" y="121"/>
                      <a:pt x="40" y="121"/>
                      <a:pt x="39" y="120"/>
                    </a:cubicBezTo>
                    <a:cubicBezTo>
                      <a:pt x="38" y="118"/>
                      <a:pt x="38" y="118"/>
                      <a:pt x="38" y="118"/>
                    </a:cubicBezTo>
                    <a:cubicBezTo>
                      <a:pt x="38" y="117"/>
                      <a:pt x="38" y="117"/>
                      <a:pt x="39" y="116"/>
                    </a:cubicBezTo>
                    <a:cubicBezTo>
                      <a:pt x="41" y="115"/>
                      <a:pt x="41" y="115"/>
                      <a:pt x="41" y="115"/>
                    </a:cubicBezTo>
                    <a:cubicBezTo>
                      <a:pt x="32" y="96"/>
                      <a:pt x="32" y="96"/>
                      <a:pt x="32" y="96"/>
                    </a:cubicBezTo>
                    <a:cubicBezTo>
                      <a:pt x="30" y="97"/>
                      <a:pt x="30" y="97"/>
                      <a:pt x="30" y="97"/>
                    </a:cubicBezTo>
                    <a:cubicBezTo>
                      <a:pt x="30" y="97"/>
                      <a:pt x="29" y="97"/>
                      <a:pt x="29" y="96"/>
                    </a:cubicBezTo>
                    <a:cubicBezTo>
                      <a:pt x="28" y="94"/>
                      <a:pt x="28" y="94"/>
                      <a:pt x="28" y="94"/>
                    </a:cubicBezTo>
                    <a:cubicBezTo>
                      <a:pt x="28" y="93"/>
                      <a:pt x="28" y="93"/>
                      <a:pt x="28" y="93"/>
                    </a:cubicBezTo>
                    <a:cubicBezTo>
                      <a:pt x="38" y="88"/>
                      <a:pt x="38" y="88"/>
                      <a:pt x="38" y="88"/>
                    </a:cubicBezTo>
                    <a:cubicBezTo>
                      <a:pt x="39" y="88"/>
                      <a:pt x="39" y="88"/>
                      <a:pt x="39" y="89"/>
                    </a:cubicBezTo>
                    <a:cubicBezTo>
                      <a:pt x="40" y="91"/>
                      <a:pt x="40" y="91"/>
                      <a:pt x="40" y="91"/>
                    </a:cubicBezTo>
                    <a:cubicBezTo>
                      <a:pt x="41" y="92"/>
                      <a:pt x="40" y="92"/>
                      <a:pt x="40" y="92"/>
                    </a:cubicBezTo>
                    <a:cubicBezTo>
                      <a:pt x="38" y="93"/>
                      <a:pt x="38" y="93"/>
                      <a:pt x="38" y="93"/>
                    </a:cubicBezTo>
                    <a:cubicBezTo>
                      <a:pt x="47" y="113"/>
                      <a:pt x="47" y="113"/>
                      <a:pt x="47" y="113"/>
                    </a:cubicBezTo>
                    <a:cubicBezTo>
                      <a:pt x="49" y="112"/>
                      <a:pt x="49" y="112"/>
                      <a:pt x="49" y="112"/>
                    </a:cubicBezTo>
                    <a:cubicBezTo>
                      <a:pt x="50" y="112"/>
                      <a:pt x="50" y="112"/>
                      <a:pt x="50" y="113"/>
                    </a:cubicBezTo>
                    <a:cubicBezTo>
                      <a:pt x="51" y="115"/>
                      <a:pt x="51" y="115"/>
                      <a:pt x="51" y="115"/>
                    </a:cubicBezTo>
                    <a:cubicBezTo>
                      <a:pt x="51" y="115"/>
                      <a:pt x="51" y="116"/>
                      <a:pt x="51" y="116"/>
                    </a:cubicBezTo>
                    <a:close/>
                    <a:moveTo>
                      <a:pt x="71" y="107"/>
                    </a:moveTo>
                    <a:cubicBezTo>
                      <a:pt x="67" y="109"/>
                      <a:pt x="67" y="109"/>
                      <a:pt x="67" y="109"/>
                    </a:cubicBezTo>
                    <a:cubicBezTo>
                      <a:pt x="67" y="109"/>
                      <a:pt x="67" y="109"/>
                      <a:pt x="66" y="108"/>
                    </a:cubicBezTo>
                    <a:cubicBezTo>
                      <a:pt x="61" y="96"/>
                      <a:pt x="61" y="96"/>
                      <a:pt x="61" y="96"/>
                    </a:cubicBezTo>
                    <a:cubicBezTo>
                      <a:pt x="60" y="94"/>
                      <a:pt x="59" y="93"/>
                      <a:pt x="57" y="94"/>
                    </a:cubicBezTo>
                    <a:cubicBezTo>
                      <a:pt x="56" y="94"/>
                      <a:pt x="55" y="95"/>
                      <a:pt x="54" y="97"/>
                    </a:cubicBezTo>
                    <a:cubicBezTo>
                      <a:pt x="61" y="111"/>
                      <a:pt x="61" y="111"/>
                      <a:pt x="61" y="111"/>
                    </a:cubicBezTo>
                    <a:cubicBezTo>
                      <a:pt x="61" y="111"/>
                      <a:pt x="61" y="112"/>
                      <a:pt x="60" y="112"/>
                    </a:cubicBezTo>
                    <a:cubicBezTo>
                      <a:pt x="56" y="114"/>
                      <a:pt x="56" y="114"/>
                      <a:pt x="56" y="114"/>
                    </a:cubicBezTo>
                    <a:cubicBezTo>
                      <a:pt x="56" y="114"/>
                      <a:pt x="56" y="114"/>
                      <a:pt x="55" y="113"/>
                    </a:cubicBezTo>
                    <a:cubicBezTo>
                      <a:pt x="53" y="108"/>
                      <a:pt x="51" y="101"/>
                      <a:pt x="47" y="96"/>
                    </a:cubicBezTo>
                    <a:cubicBezTo>
                      <a:pt x="47" y="96"/>
                      <a:pt x="47" y="95"/>
                      <a:pt x="46" y="95"/>
                    </a:cubicBezTo>
                    <a:cubicBezTo>
                      <a:pt x="46" y="95"/>
                      <a:pt x="46" y="95"/>
                      <a:pt x="47" y="94"/>
                    </a:cubicBezTo>
                    <a:cubicBezTo>
                      <a:pt x="49" y="92"/>
                      <a:pt x="49" y="92"/>
                      <a:pt x="49" y="92"/>
                    </a:cubicBezTo>
                    <a:cubicBezTo>
                      <a:pt x="50" y="91"/>
                      <a:pt x="50" y="91"/>
                      <a:pt x="51" y="92"/>
                    </a:cubicBezTo>
                    <a:cubicBezTo>
                      <a:pt x="51" y="92"/>
                      <a:pt x="52" y="93"/>
                      <a:pt x="52" y="94"/>
                    </a:cubicBezTo>
                    <a:cubicBezTo>
                      <a:pt x="54" y="91"/>
                      <a:pt x="55" y="89"/>
                      <a:pt x="57" y="88"/>
                    </a:cubicBezTo>
                    <a:cubicBezTo>
                      <a:pt x="61" y="87"/>
                      <a:pt x="64" y="89"/>
                      <a:pt x="65" y="92"/>
                    </a:cubicBezTo>
                    <a:cubicBezTo>
                      <a:pt x="72" y="106"/>
                      <a:pt x="72" y="106"/>
                      <a:pt x="72" y="106"/>
                    </a:cubicBezTo>
                    <a:cubicBezTo>
                      <a:pt x="72" y="107"/>
                      <a:pt x="72" y="107"/>
                      <a:pt x="71" y="107"/>
                    </a:cubicBezTo>
                    <a:close/>
                    <a:moveTo>
                      <a:pt x="88" y="99"/>
                    </a:moveTo>
                    <a:cubicBezTo>
                      <a:pt x="87" y="100"/>
                      <a:pt x="86" y="101"/>
                      <a:pt x="84" y="102"/>
                    </a:cubicBezTo>
                    <a:cubicBezTo>
                      <a:pt x="79" y="104"/>
                      <a:pt x="77" y="101"/>
                      <a:pt x="75" y="97"/>
                    </a:cubicBezTo>
                    <a:cubicBezTo>
                      <a:pt x="71" y="87"/>
                      <a:pt x="71" y="87"/>
                      <a:pt x="71" y="87"/>
                    </a:cubicBezTo>
                    <a:cubicBezTo>
                      <a:pt x="68" y="89"/>
                      <a:pt x="68" y="89"/>
                      <a:pt x="68" y="89"/>
                    </a:cubicBezTo>
                    <a:cubicBezTo>
                      <a:pt x="68" y="89"/>
                      <a:pt x="68" y="89"/>
                      <a:pt x="68" y="88"/>
                    </a:cubicBezTo>
                    <a:cubicBezTo>
                      <a:pt x="66" y="86"/>
                      <a:pt x="66" y="86"/>
                      <a:pt x="66" y="86"/>
                    </a:cubicBezTo>
                    <a:cubicBezTo>
                      <a:pt x="66" y="85"/>
                      <a:pt x="66" y="85"/>
                      <a:pt x="67" y="85"/>
                    </a:cubicBezTo>
                    <a:cubicBezTo>
                      <a:pt x="70" y="84"/>
                      <a:pt x="70" y="84"/>
                      <a:pt x="70" y="84"/>
                    </a:cubicBezTo>
                    <a:cubicBezTo>
                      <a:pt x="67" y="79"/>
                      <a:pt x="67" y="79"/>
                      <a:pt x="67" y="79"/>
                    </a:cubicBezTo>
                    <a:cubicBezTo>
                      <a:pt x="67" y="78"/>
                      <a:pt x="67" y="78"/>
                      <a:pt x="68" y="78"/>
                    </a:cubicBezTo>
                    <a:cubicBezTo>
                      <a:pt x="71" y="75"/>
                      <a:pt x="71" y="75"/>
                      <a:pt x="71" y="75"/>
                    </a:cubicBezTo>
                    <a:cubicBezTo>
                      <a:pt x="72" y="75"/>
                      <a:pt x="72" y="75"/>
                      <a:pt x="72" y="76"/>
                    </a:cubicBezTo>
                    <a:cubicBezTo>
                      <a:pt x="75" y="81"/>
                      <a:pt x="75" y="81"/>
                      <a:pt x="75" y="81"/>
                    </a:cubicBezTo>
                    <a:cubicBezTo>
                      <a:pt x="79" y="79"/>
                      <a:pt x="79" y="79"/>
                      <a:pt x="79" y="79"/>
                    </a:cubicBezTo>
                    <a:cubicBezTo>
                      <a:pt x="80" y="79"/>
                      <a:pt x="80" y="79"/>
                      <a:pt x="80" y="80"/>
                    </a:cubicBezTo>
                    <a:cubicBezTo>
                      <a:pt x="81" y="83"/>
                      <a:pt x="81" y="83"/>
                      <a:pt x="81" y="83"/>
                    </a:cubicBezTo>
                    <a:cubicBezTo>
                      <a:pt x="81" y="83"/>
                      <a:pt x="81" y="83"/>
                      <a:pt x="81" y="83"/>
                    </a:cubicBezTo>
                    <a:cubicBezTo>
                      <a:pt x="76" y="85"/>
                      <a:pt x="76" y="85"/>
                      <a:pt x="76" y="85"/>
                    </a:cubicBezTo>
                    <a:cubicBezTo>
                      <a:pt x="81" y="95"/>
                      <a:pt x="81" y="95"/>
                      <a:pt x="81" y="95"/>
                    </a:cubicBezTo>
                    <a:cubicBezTo>
                      <a:pt x="82" y="98"/>
                      <a:pt x="84" y="97"/>
                      <a:pt x="85" y="95"/>
                    </a:cubicBezTo>
                    <a:cubicBezTo>
                      <a:pt x="86" y="95"/>
                      <a:pt x="86" y="94"/>
                      <a:pt x="87" y="95"/>
                    </a:cubicBezTo>
                    <a:cubicBezTo>
                      <a:pt x="89" y="98"/>
                      <a:pt x="89" y="98"/>
                      <a:pt x="89" y="98"/>
                    </a:cubicBezTo>
                    <a:cubicBezTo>
                      <a:pt x="89" y="98"/>
                      <a:pt x="89" y="99"/>
                      <a:pt x="88" y="99"/>
                    </a:cubicBezTo>
                    <a:close/>
                    <a:moveTo>
                      <a:pt x="106" y="90"/>
                    </a:moveTo>
                    <a:cubicBezTo>
                      <a:pt x="105" y="92"/>
                      <a:pt x="103" y="94"/>
                      <a:pt x="101" y="95"/>
                    </a:cubicBezTo>
                    <a:cubicBezTo>
                      <a:pt x="92" y="99"/>
                      <a:pt x="88" y="91"/>
                      <a:pt x="87" y="89"/>
                    </a:cubicBezTo>
                    <a:cubicBezTo>
                      <a:pt x="84" y="82"/>
                      <a:pt x="85" y="76"/>
                      <a:pt x="91" y="74"/>
                    </a:cubicBezTo>
                    <a:cubicBezTo>
                      <a:pt x="96" y="71"/>
                      <a:pt x="99" y="74"/>
                      <a:pt x="101" y="77"/>
                    </a:cubicBezTo>
                    <a:cubicBezTo>
                      <a:pt x="103" y="78"/>
                      <a:pt x="103" y="80"/>
                      <a:pt x="104" y="81"/>
                    </a:cubicBezTo>
                    <a:cubicBezTo>
                      <a:pt x="104" y="82"/>
                      <a:pt x="104" y="82"/>
                      <a:pt x="103" y="82"/>
                    </a:cubicBezTo>
                    <a:cubicBezTo>
                      <a:pt x="92" y="87"/>
                      <a:pt x="92" y="87"/>
                      <a:pt x="92" y="87"/>
                    </a:cubicBezTo>
                    <a:cubicBezTo>
                      <a:pt x="94" y="90"/>
                      <a:pt x="96" y="92"/>
                      <a:pt x="99" y="90"/>
                    </a:cubicBezTo>
                    <a:cubicBezTo>
                      <a:pt x="101" y="90"/>
                      <a:pt x="102" y="88"/>
                      <a:pt x="103" y="88"/>
                    </a:cubicBezTo>
                    <a:cubicBezTo>
                      <a:pt x="103" y="87"/>
                      <a:pt x="104" y="86"/>
                      <a:pt x="104" y="87"/>
                    </a:cubicBezTo>
                    <a:cubicBezTo>
                      <a:pt x="106" y="89"/>
                      <a:pt x="106" y="89"/>
                      <a:pt x="106" y="89"/>
                    </a:cubicBezTo>
                    <a:cubicBezTo>
                      <a:pt x="107" y="89"/>
                      <a:pt x="107" y="90"/>
                      <a:pt x="106" y="90"/>
                    </a:cubicBezTo>
                    <a:close/>
                    <a:moveTo>
                      <a:pt x="117" y="87"/>
                    </a:moveTo>
                    <a:cubicBezTo>
                      <a:pt x="113" y="88"/>
                      <a:pt x="113" y="88"/>
                      <a:pt x="113" y="88"/>
                    </a:cubicBezTo>
                    <a:cubicBezTo>
                      <a:pt x="113" y="89"/>
                      <a:pt x="113" y="89"/>
                      <a:pt x="112" y="88"/>
                    </a:cubicBezTo>
                    <a:cubicBezTo>
                      <a:pt x="107" y="76"/>
                      <a:pt x="107" y="76"/>
                      <a:pt x="107" y="76"/>
                    </a:cubicBezTo>
                    <a:cubicBezTo>
                      <a:pt x="106" y="74"/>
                      <a:pt x="105" y="72"/>
                      <a:pt x="104" y="71"/>
                    </a:cubicBezTo>
                    <a:cubicBezTo>
                      <a:pt x="103" y="70"/>
                      <a:pt x="103" y="70"/>
                      <a:pt x="103" y="70"/>
                    </a:cubicBezTo>
                    <a:cubicBezTo>
                      <a:pt x="106" y="67"/>
                      <a:pt x="106" y="67"/>
                      <a:pt x="106" y="67"/>
                    </a:cubicBezTo>
                    <a:cubicBezTo>
                      <a:pt x="106" y="67"/>
                      <a:pt x="107" y="66"/>
                      <a:pt x="107" y="67"/>
                    </a:cubicBezTo>
                    <a:cubicBezTo>
                      <a:pt x="108" y="68"/>
                      <a:pt x="109" y="68"/>
                      <a:pt x="109" y="69"/>
                    </a:cubicBezTo>
                    <a:cubicBezTo>
                      <a:pt x="109" y="69"/>
                      <a:pt x="109" y="69"/>
                      <a:pt x="109" y="69"/>
                    </a:cubicBezTo>
                    <a:cubicBezTo>
                      <a:pt x="110" y="66"/>
                      <a:pt x="111" y="65"/>
                      <a:pt x="113" y="64"/>
                    </a:cubicBezTo>
                    <a:cubicBezTo>
                      <a:pt x="114" y="63"/>
                      <a:pt x="116" y="63"/>
                      <a:pt x="116" y="64"/>
                    </a:cubicBezTo>
                    <a:cubicBezTo>
                      <a:pt x="116" y="68"/>
                      <a:pt x="116" y="68"/>
                      <a:pt x="116" y="68"/>
                    </a:cubicBezTo>
                    <a:cubicBezTo>
                      <a:pt x="116" y="69"/>
                      <a:pt x="115" y="69"/>
                      <a:pt x="114" y="69"/>
                    </a:cubicBezTo>
                    <a:cubicBezTo>
                      <a:pt x="113" y="69"/>
                      <a:pt x="112" y="71"/>
                      <a:pt x="112" y="72"/>
                    </a:cubicBezTo>
                    <a:cubicBezTo>
                      <a:pt x="118" y="86"/>
                      <a:pt x="118" y="86"/>
                      <a:pt x="118" y="86"/>
                    </a:cubicBezTo>
                    <a:cubicBezTo>
                      <a:pt x="118" y="86"/>
                      <a:pt x="118" y="86"/>
                      <a:pt x="117" y="87"/>
                    </a:cubicBezTo>
                    <a:close/>
                    <a:moveTo>
                      <a:pt x="143" y="75"/>
                    </a:moveTo>
                    <a:cubicBezTo>
                      <a:pt x="139" y="77"/>
                      <a:pt x="139" y="77"/>
                      <a:pt x="139" y="77"/>
                    </a:cubicBezTo>
                    <a:cubicBezTo>
                      <a:pt x="138" y="77"/>
                      <a:pt x="138" y="77"/>
                      <a:pt x="138" y="77"/>
                    </a:cubicBezTo>
                    <a:cubicBezTo>
                      <a:pt x="132" y="64"/>
                      <a:pt x="132" y="64"/>
                      <a:pt x="132" y="64"/>
                    </a:cubicBezTo>
                    <a:cubicBezTo>
                      <a:pt x="132" y="63"/>
                      <a:pt x="131" y="61"/>
                      <a:pt x="128" y="62"/>
                    </a:cubicBezTo>
                    <a:cubicBezTo>
                      <a:pt x="128" y="62"/>
                      <a:pt x="127" y="63"/>
                      <a:pt x="126" y="65"/>
                    </a:cubicBezTo>
                    <a:cubicBezTo>
                      <a:pt x="132" y="80"/>
                      <a:pt x="132" y="80"/>
                      <a:pt x="132" y="80"/>
                    </a:cubicBezTo>
                    <a:cubicBezTo>
                      <a:pt x="132" y="80"/>
                      <a:pt x="132" y="80"/>
                      <a:pt x="132" y="80"/>
                    </a:cubicBezTo>
                    <a:cubicBezTo>
                      <a:pt x="128" y="82"/>
                      <a:pt x="128" y="82"/>
                      <a:pt x="128" y="82"/>
                    </a:cubicBezTo>
                    <a:cubicBezTo>
                      <a:pt x="127" y="82"/>
                      <a:pt x="127" y="82"/>
                      <a:pt x="127" y="82"/>
                    </a:cubicBezTo>
                    <a:cubicBezTo>
                      <a:pt x="121" y="70"/>
                      <a:pt x="121" y="70"/>
                      <a:pt x="121" y="70"/>
                    </a:cubicBezTo>
                    <a:cubicBezTo>
                      <a:pt x="120" y="67"/>
                      <a:pt x="119" y="66"/>
                      <a:pt x="119" y="65"/>
                    </a:cubicBezTo>
                    <a:cubicBezTo>
                      <a:pt x="118" y="64"/>
                      <a:pt x="117" y="64"/>
                      <a:pt x="118" y="63"/>
                    </a:cubicBezTo>
                    <a:cubicBezTo>
                      <a:pt x="121" y="61"/>
                      <a:pt x="121" y="61"/>
                      <a:pt x="121" y="61"/>
                    </a:cubicBezTo>
                    <a:cubicBezTo>
                      <a:pt x="121" y="60"/>
                      <a:pt x="122" y="60"/>
                      <a:pt x="122" y="61"/>
                    </a:cubicBezTo>
                    <a:cubicBezTo>
                      <a:pt x="123" y="61"/>
                      <a:pt x="123" y="62"/>
                      <a:pt x="124" y="62"/>
                    </a:cubicBezTo>
                    <a:cubicBezTo>
                      <a:pt x="125" y="59"/>
                      <a:pt x="127" y="58"/>
                      <a:pt x="129" y="57"/>
                    </a:cubicBezTo>
                    <a:cubicBezTo>
                      <a:pt x="132" y="55"/>
                      <a:pt x="135" y="57"/>
                      <a:pt x="137" y="60"/>
                    </a:cubicBezTo>
                    <a:cubicBezTo>
                      <a:pt x="143" y="75"/>
                      <a:pt x="143" y="75"/>
                      <a:pt x="143" y="75"/>
                    </a:cubicBezTo>
                    <a:cubicBezTo>
                      <a:pt x="143" y="75"/>
                      <a:pt x="143" y="75"/>
                      <a:pt x="143" y="75"/>
                    </a:cubicBezTo>
                    <a:close/>
                    <a:moveTo>
                      <a:pt x="163" y="65"/>
                    </a:moveTo>
                    <a:cubicBezTo>
                      <a:pt x="162" y="67"/>
                      <a:pt x="159" y="69"/>
                      <a:pt x="157" y="70"/>
                    </a:cubicBezTo>
                    <a:cubicBezTo>
                      <a:pt x="148" y="74"/>
                      <a:pt x="144" y="67"/>
                      <a:pt x="143" y="64"/>
                    </a:cubicBezTo>
                    <a:cubicBezTo>
                      <a:pt x="140" y="57"/>
                      <a:pt x="142" y="51"/>
                      <a:pt x="147" y="49"/>
                    </a:cubicBezTo>
                    <a:cubicBezTo>
                      <a:pt x="152" y="46"/>
                      <a:pt x="156" y="49"/>
                      <a:pt x="158" y="52"/>
                    </a:cubicBezTo>
                    <a:cubicBezTo>
                      <a:pt x="159" y="53"/>
                      <a:pt x="160" y="55"/>
                      <a:pt x="160" y="56"/>
                    </a:cubicBezTo>
                    <a:cubicBezTo>
                      <a:pt x="161" y="57"/>
                      <a:pt x="160" y="57"/>
                      <a:pt x="160" y="58"/>
                    </a:cubicBezTo>
                    <a:cubicBezTo>
                      <a:pt x="149" y="62"/>
                      <a:pt x="149" y="62"/>
                      <a:pt x="149" y="62"/>
                    </a:cubicBezTo>
                    <a:cubicBezTo>
                      <a:pt x="150" y="65"/>
                      <a:pt x="152" y="67"/>
                      <a:pt x="156" y="66"/>
                    </a:cubicBezTo>
                    <a:cubicBezTo>
                      <a:pt x="157" y="65"/>
                      <a:pt x="159" y="64"/>
                      <a:pt x="159" y="63"/>
                    </a:cubicBezTo>
                    <a:cubicBezTo>
                      <a:pt x="159" y="62"/>
                      <a:pt x="160" y="61"/>
                      <a:pt x="161" y="62"/>
                    </a:cubicBezTo>
                    <a:cubicBezTo>
                      <a:pt x="163" y="64"/>
                      <a:pt x="163" y="64"/>
                      <a:pt x="163" y="64"/>
                    </a:cubicBezTo>
                    <a:cubicBezTo>
                      <a:pt x="163" y="64"/>
                      <a:pt x="163" y="65"/>
                      <a:pt x="163" y="65"/>
                    </a:cubicBezTo>
                    <a:close/>
                    <a:moveTo>
                      <a:pt x="178" y="54"/>
                    </a:moveTo>
                    <a:cubicBezTo>
                      <a:pt x="181" y="57"/>
                      <a:pt x="181" y="57"/>
                      <a:pt x="181" y="57"/>
                    </a:cubicBezTo>
                    <a:cubicBezTo>
                      <a:pt x="181" y="58"/>
                      <a:pt x="181" y="58"/>
                      <a:pt x="180" y="59"/>
                    </a:cubicBezTo>
                    <a:cubicBezTo>
                      <a:pt x="179" y="60"/>
                      <a:pt x="177" y="61"/>
                      <a:pt x="176" y="62"/>
                    </a:cubicBezTo>
                    <a:cubicBezTo>
                      <a:pt x="171" y="64"/>
                      <a:pt x="169" y="60"/>
                      <a:pt x="167" y="56"/>
                    </a:cubicBezTo>
                    <a:cubicBezTo>
                      <a:pt x="163" y="47"/>
                      <a:pt x="163" y="47"/>
                      <a:pt x="163" y="47"/>
                    </a:cubicBezTo>
                    <a:cubicBezTo>
                      <a:pt x="160" y="48"/>
                      <a:pt x="160" y="48"/>
                      <a:pt x="160" y="48"/>
                    </a:cubicBezTo>
                    <a:cubicBezTo>
                      <a:pt x="160" y="49"/>
                      <a:pt x="159" y="48"/>
                      <a:pt x="159" y="48"/>
                    </a:cubicBezTo>
                    <a:cubicBezTo>
                      <a:pt x="158" y="45"/>
                      <a:pt x="158" y="45"/>
                      <a:pt x="158" y="45"/>
                    </a:cubicBezTo>
                    <a:cubicBezTo>
                      <a:pt x="158" y="45"/>
                      <a:pt x="158" y="45"/>
                      <a:pt x="158" y="45"/>
                    </a:cubicBezTo>
                    <a:cubicBezTo>
                      <a:pt x="161" y="43"/>
                      <a:pt x="161" y="43"/>
                      <a:pt x="161" y="43"/>
                    </a:cubicBezTo>
                    <a:cubicBezTo>
                      <a:pt x="159" y="38"/>
                      <a:pt x="159" y="38"/>
                      <a:pt x="159" y="38"/>
                    </a:cubicBezTo>
                    <a:cubicBezTo>
                      <a:pt x="159" y="38"/>
                      <a:pt x="159" y="37"/>
                      <a:pt x="159" y="37"/>
                    </a:cubicBezTo>
                    <a:cubicBezTo>
                      <a:pt x="163" y="35"/>
                      <a:pt x="163" y="35"/>
                      <a:pt x="163" y="35"/>
                    </a:cubicBezTo>
                    <a:cubicBezTo>
                      <a:pt x="164" y="34"/>
                      <a:pt x="164" y="35"/>
                      <a:pt x="164" y="35"/>
                    </a:cubicBezTo>
                    <a:cubicBezTo>
                      <a:pt x="166" y="41"/>
                      <a:pt x="166" y="41"/>
                      <a:pt x="166" y="41"/>
                    </a:cubicBezTo>
                    <a:cubicBezTo>
                      <a:pt x="171" y="39"/>
                      <a:pt x="171" y="39"/>
                      <a:pt x="171" y="39"/>
                    </a:cubicBezTo>
                    <a:cubicBezTo>
                      <a:pt x="172" y="39"/>
                      <a:pt x="172" y="39"/>
                      <a:pt x="172" y="40"/>
                    </a:cubicBezTo>
                    <a:cubicBezTo>
                      <a:pt x="173" y="42"/>
                      <a:pt x="173" y="42"/>
                      <a:pt x="173" y="42"/>
                    </a:cubicBezTo>
                    <a:cubicBezTo>
                      <a:pt x="173" y="43"/>
                      <a:pt x="172" y="43"/>
                      <a:pt x="172" y="43"/>
                    </a:cubicBezTo>
                    <a:cubicBezTo>
                      <a:pt x="168" y="45"/>
                      <a:pt x="168" y="45"/>
                      <a:pt x="168" y="45"/>
                    </a:cubicBezTo>
                    <a:cubicBezTo>
                      <a:pt x="172" y="55"/>
                      <a:pt x="172" y="55"/>
                      <a:pt x="172" y="55"/>
                    </a:cubicBezTo>
                    <a:cubicBezTo>
                      <a:pt x="173" y="56"/>
                      <a:pt x="173" y="57"/>
                      <a:pt x="175" y="56"/>
                    </a:cubicBezTo>
                    <a:cubicBezTo>
                      <a:pt x="176" y="56"/>
                      <a:pt x="176" y="56"/>
                      <a:pt x="177" y="55"/>
                    </a:cubicBezTo>
                    <a:cubicBezTo>
                      <a:pt x="177" y="55"/>
                      <a:pt x="178" y="54"/>
                      <a:pt x="178" y="54"/>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1168"/>
              <p:cNvSpPr/>
              <p:nvPr/>
            </p:nvSpPr>
            <p:spPr bwMode="auto">
              <a:xfrm>
                <a:off x="1604" y="1726"/>
                <a:ext cx="197" cy="123"/>
              </a:xfrm>
              <a:custGeom>
                <a:avLst/>
                <a:gdLst>
                  <a:gd name="T0" fmla="*/ 0 w 83"/>
                  <a:gd name="T1" fmla="*/ 37 h 52"/>
                  <a:gd name="T2" fmla="*/ 49 w 83"/>
                  <a:gd name="T3" fmla="*/ 22 h 52"/>
                  <a:gd name="T4" fmla="*/ 66 w 83"/>
                  <a:gd name="T5" fmla="*/ 52 h 52"/>
                  <a:gd name="T6" fmla="*/ 83 w 83"/>
                  <a:gd name="T7" fmla="*/ 29 h 52"/>
                  <a:gd name="T8" fmla="*/ 2 w 83"/>
                  <a:gd name="T9" fmla="*/ 0 h 52"/>
                  <a:gd name="T10" fmla="*/ 0 w 83"/>
                  <a:gd name="T11" fmla="*/ 37 h 52"/>
                </a:gdLst>
                <a:ahLst/>
                <a:cxnLst>
                  <a:cxn ang="0">
                    <a:pos x="T0" y="T1"/>
                  </a:cxn>
                  <a:cxn ang="0">
                    <a:pos x="T2" y="T3"/>
                  </a:cxn>
                  <a:cxn ang="0">
                    <a:pos x="T4" y="T5"/>
                  </a:cxn>
                  <a:cxn ang="0">
                    <a:pos x="T6" y="T7"/>
                  </a:cxn>
                  <a:cxn ang="0">
                    <a:pos x="T8" y="T9"/>
                  </a:cxn>
                  <a:cxn ang="0">
                    <a:pos x="T10" y="T11"/>
                  </a:cxn>
                </a:cxnLst>
                <a:rect l="0" t="0" r="r" b="b"/>
                <a:pathLst>
                  <a:path w="83" h="52">
                    <a:moveTo>
                      <a:pt x="0" y="37"/>
                    </a:moveTo>
                    <a:cubicBezTo>
                      <a:pt x="26" y="27"/>
                      <a:pt x="45" y="21"/>
                      <a:pt x="49" y="22"/>
                    </a:cubicBezTo>
                    <a:cubicBezTo>
                      <a:pt x="51" y="22"/>
                      <a:pt x="58" y="35"/>
                      <a:pt x="66" y="52"/>
                    </a:cubicBezTo>
                    <a:cubicBezTo>
                      <a:pt x="71" y="45"/>
                      <a:pt x="77" y="37"/>
                      <a:pt x="83" y="29"/>
                    </a:cubicBezTo>
                    <a:cubicBezTo>
                      <a:pt x="50" y="18"/>
                      <a:pt x="18" y="6"/>
                      <a:pt x="2" y="0"/>
                    </a:cubicBezTo>
                    <a:cubicBezTo>
                      <a:pt x="1" y="9"/>
                      <a:pt x="1" y="22"/>
                      <a:pt x="0" y="37"/>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1169"/>
              <p:cNvSpPr/>
              <p:nvPr/>
            </p:nvSpPr>
            <p:spPr bwMode="auto">
              <a:xfrm>
                <a:off x="1697" y="1643"/>
                <a:ext cx="87" cy="73"/>
              </a:xfrm>
              <a:custGeom>
                <a:avLst/>
                <a:gdLst>
                  <a:gd name="T0" fmla="*/ 0 w 37"/>
                  <a:gd name="T1" fmla="*/ 24 h 31"/>
                  <a:gd name="T2" fmla="*/ 18 w 37"/>
                  <a:gd name="T3" fmla="*/ 31 h 31"/>
                  <a:gd name="T4" fmla="*/ 37 w 37"/>
                  <a:gd name="T5" fmla="*/ 11 h 31"/>
                  <a:gd name="T6" fmla="*/ 0 w 37"/>
                  <a:gd name="T7" fmla="*/ 24 h 31"/>
                </a:gdLst>
                <a:ahLst/>
                <a:cxnLst>
                  <a:cxn ang="0">
                    <a:pos x="T0" y="T1"/>
                  </a:cxn>
                  <a:cxn ang="0">
                    <a:pos x="T2" y="T3"/>
                  </a:cxn>
                  <a:cxn ang="0">
                    <a:pos x="T4" y="T5"/>
                  </a:cxn>
                  <a:cxn ang="0">
                    <a:pos x="T6" y="T7"/>
                  </a:cxn>
                </a:cxnLst>
                <a:rect l="0" t="0" r="r" b="b"/>
                <a:pathLst>
                  <a:path w="37" h="31">
                    <a:moveTo>
                      <a:pt x="0" y="24"/>
                    </a:moveTo>
                    <a:cubicBezTo>
                      <a:pt x="6" y="27"/>
                      <a:pt x="12" y="29"/>
                      <a:pt x="18" y="31"/>
                    </a:cubicBezTo>
                    <a:cubicBezTo>
                      <a:pt x="24" y="25"/>
                      <a:pt x="31" y="18"/>
                      <a:pt x="37" y="11"/>
                    </a:cubicBezTo>
                    <a:cubicBezTo>
                      <a:pt x="23" y="0"/>
                      <a:pt x="3" y="7"/>
                      <a:pt x="0" y="24"/>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1170"/>
              <p:cNvSpPr/>
              <p:nvPr/>
            </p:nvSpPr>
            <p:spPr bwMode="auto">
              <a:xfrm>
                <a:off x="1744" y="2075"/>
                <a:ext cx="33" cy="109"/>
              </a:xfrm>
              <a:custGeom>
                <a:avLst/>
                <a:gdLst>
                  <a:gd name="T0" fmla="*/ 14 w 14"/>
                  <a:gd name="T1" fmla="*/ 0 h 46"/>
                  <a:gd name="T2" fmla="*/ 2 w 14"/>
                  <a:gd name="T3" fmla="*/ 5 h 46"/>
                  <a:gd name="T4" fmla="*/ 0 w 14"/>
                  <a:gd name="T5" fmla="*/ 44 h 46"/>
                  <a:gd name="T6" fmla="*/ 13 w 14"/>
                  <a:gd name="T7" fmla="*/ 46 h 46"/>
                  <a:gd name="T8" fmla="*/ 14 w 14"/>
                  <a:gd name="T9" fmla="*/ 0 h 46"/>
                </a:gdLst>
                <a:ahLst/>
                <a:cxnLst>
                  <a:cxn ang="0">
                    <a:pos x="T0" y="T1"/>
                  </a:cxn>
                  <a:cxn ang="0">
                    <a:pos x="T2" y="T3"/>
                  </a:cxn>
                  <a:cxn ang="0">
                    <a:pos x="T4" y="T5"/>
                  </a:cxn>
                  <a:cxn ang="0">
                    <a:pos x="T6" y="T7"/>
                  </a:cxn>
                  <a:cxn ang="0">
                    <a:pos x="T8" y="T9"/>
                  </a:cxn>
                </a:cxnLst>
                <a:rect l="0" t="0" r="r" b="b"/>
                <a:pathLst>
                  <a:path w="14" h="46">
                    <a:moveTo>
                      <a:pt x="14" y="0"/>
                    </a:moveTo>
                    <a:cubicBezTo>
                      <a:pt x="9" y="2"/>
                      <a:pt x="4" y="4"/>
                      <a:pt x="2" y="5"/>
                    </a:cubicBezTo>
                    <a:cubicBezTo>
                      <a:pt x="2" y="12"/>
                      <a:pt x="1" y="31"/>
                      <a:pt x="0" y="44"/>
                    </a:cubicBezTo>
                    <a:cubicBezTo>
                      <a:pt x="4" y="45"/>
                      <a:pt x="9" y="45"/>
                      <a:pt x="13" y="46"/>
                    </a:cubicBezTo>
                    <a:cubicBezTo>
                      <a:pt x="13" y="27"/>
                      <a:pt x="13" y="9"/>
                      <a:pt x="14"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1171"/>
              <p:cNvSpPr>
                <a:spLocks noEditPoints="1"/>
              </p:cNvSpPr>
              <p:nvPr/>
            </p:nvSpPr>
            <p:spPr bwMode="auto">
              <a:xfrm>
                <a:off x="1235" y="2196"/>
                <a:ext cx="540" cy="550"/>
              </a:xfrm>
              <a:custGeom>
                <a:avLst/>
                <a:gdLst>
                  <a:gd name="T0" fmla="*/ 65 w 228"/>
                  <a:gd name="T1" fmla="*/ 218 h 232"/>
                  <a:gd name="T2" fmla="*/ 73 w 228"/>
                  <a:gd name="T3" fmla="*/ 224 h 232"/>
                  <a:gd name="T4" fmla="*/ 80 w 228"/>
                  <a:gd name="T5" fmla="*/ 232 h 232"/>
                  <a:gd name="T6" fmla="*/ 227 w 228"/>
                  <a:gd name="T7" fmla="*/ 53 h 232"/>
                  <a:gd name="T8" fmla="*/ 5 w 228"/>
                  <a:gd name="T9" fmla="*/ 191 h 232"/>
                  <a:gd name="T10" fmla="*/ 13 w 228"/>
                  <a:gd name="T11" fmla="*/ 191 h 232"/>
                  <a:gd name="T12" fmla="*/ 19 w 228"/>
                  <a:gd name="T13" fmla="*/ 192 h 232"/>
                  <a:gd name="T14" fmla="*/ 26 w 228"/>
                  <a:gd name="T15" fmla="*/ 194 h 232"/>
                  <a:gd name="T16" fmla="*/ 34 w 228"/>
                  <a:gd name="T17" fmla="*/ 197 h 232"/>
                  <a:gd name="T18" fmla="*/ 44 w 228"/>
                  <a:gd name="T19" fmla="*/ 203 h 232"/>
                  <a:gd name="T20" fmla="*/ 51 w 228"/>
                  <a:gd name="T21" fmla="*/ 207 h 232"/>
                  <a:gd name="T22" fmla="*/ 58 w 228"/>
                  <a:gd name="T23" fmla="*/ 212 h 232"/>
                  <a:gd name="T24" fmla="*/ 153 w 228"/>
                  <a:gd name="T25" fmla="*/ 54 h 232"/>
                  <a:gd name="T26" fmla="*/ 159 w 228"/>
                  <a:gd name="T27" fmla="*/ 71 h 232"/>
                  <a:gd name="T28" fmla="*/ 164 w 228"/>
                  <a:gd name="T29" fmla="*/ 72 h 232"/>
                  <a:gd name="T30" fmla="*/ 171 w 228"/>
                  <a:gd name="T31" fmla="*/ 69 h 232"/>
                  <a:gd name="T32" fmla="*/ 163 w 228"/>
                  <a:gd name="T33" fmla="*/ 78 h 232"/>
                  <a:gd name="T34" fmla="*/ 145 w 228"/>
                  <a:gd name="T35" fmla="*/ 58 h 232"/>
                  <a:gd name="T36" fmla="*/ 130 w 228"/>
                  <a:gd name="T37" fmla="*/ 80 h 232"/>
                  <a:gd name="T38" fmla="*/ 133 w 228"/>
                  <a:gd name="T39" fmla="*/ 83 h 232"/>
                  <a:gd name="T40" fmla="*/ 135 w 228"/>
                  <a:gd name="T41" fmla="*/ 72 h 232"/>
                  <a:gd name="T42" fmla="*/ 154 w 228"/>
                  <a:gd name="T43" fmla="*/ 87 h 232"/>
                  <a:gd name="T44" fmla="*/ 144 w 228"/>
                  <a:gd name="T45" fmla="*/ 84 h 232"/>
                  <a:gd name="T46" fmla="*/ 142 w 228"/>
                  <a:gd name="T47" fmla="*/ 93 h 232"/>
                  <a:gd name="T48" fmla="*/ 135 w 228"/>
                  <a:gd name="T49" fmla="*/ 93 h 232"/>
                  <a:gd name="T50" fmla="*/ 128 w 228"/>
                  <a:gd name="T51" fmla="*/ 86 h 232"/>
                  <a:gd name="T52" fmla="*/ 119 w 228"/>
                  <a:gd name="T53" fmla="*/ 88 h 232"/>
                  <a:gd name="T54" fmla="*/ 124 w 228"/>
                  <a:gd name="T55" fmla="*/ 88 h 232"/>
                  <a:gd name="T56" fmla="*/ 130 w 228"/>
                  <a:gd name="T57" fmla="*/ 97 h 232"/>
                  <a:gd name="T58" fmla="*/ 135 w 228"/>
                  <a:gd name="T59" fmla="*/ 102 h 232"/>
                  <a:gd name="T60" fmla="*/ 131 w 228"/>
                  <a:gd name="T61" fmla="*/ 106 h 232"/>
                  <a:gd name="T62" fmla="*/ 122 w 228"/>
                  <a:gd name="T63" fmla="*/ 97 h 232"/>
                  <a:gd name="T64" fmla="*/ 112 w 228"/>
                  <a:gd name="T65" fmla="*/ 79 h 232"/>
                  <a:gd name="T66" fmla="*/ 117 w 228"/>
                  <a:gd name="T67" fmla="*/ 81 h 232"/>
                  <a:gd name="T68" fmla="*/ 113 w 228"/>
                  <a:gd name="T69" fmla="*/ 86 h 232"/>
                  <a:gd name="T70" fmla="*/ 112 w 228"/>
                  <a:gd name="T71" fmla="*/ 79 h 232"/>
                  <a:gd name="T72" fmla="*/ 103 w 228"/>
                  <a:gd name="T73" fmla="*/ 86 h 232"/>
                  <a:gd name="T74" fmla="*/ 118 w 228"/>
                  <a:gd name="T75" fmla="*/ 102 h 232"/>
                  <a:gd name="T76" fmla="*/ 127 w 228"/>
                  <a:gd name="T77" fmla="*/ 117 h 232"/>
                  <a:gd name="T78" fmla="*/ 121 w 228"/>
                  <a:gd name="T79" fmla="*/ 116 h 232"/>
                  <a:gd name="T80" fmla="*/ 104 w 228"/>
                  <a:gd name="T81" fmla="*/ 97 h 232"/>
                  <a:gd name="T82" fmla="*/ 98 w 228"/>
                  <a:gd name="T83" fmla="*/ 85 h 232"/>
                  <a:gd name="T84" fmla="*/ 95 w 228"/>
                  <a:gd name="T85" fmla="*/ 114 h 232"/>
                  <a:gd name="T86" fmla="*/ 98 w 228"/>
                  <a:gd name="T87" fmla="*/ 118 h 232"/>
                  <a:gd name="T88" fmla="*/ 100 w 228"/>
                  <a:gd name="T89" fmla="*/ 107 h 232"/>
                  <a:gd name="T90" fmla="*/ 118 w 228"/>
                  <a:gd name="T91" fmla="*/ 121 h 232"/>
                  <a:gd name="T92" fmla="*/ 109 w 228"/>
                  <a:gd name="T93" fmla="*/ 119 h 232"/>
                  <a:gd name="T94" fmla="*/ 107 w 228"/>
                  <a:gd name="T95" fmla="*/ 127 h 232"/>
                  <a:gd name="T96" fmla="*/ 100 w 228"/>
                  <a:gd name="T97" fmla="*/ 128 h 232"/>
                  <a:gd name="T98" fmla="*/ 93 w 228"/>
                  <a:gd name="T99" fmla="*/ 120 h 232"/>
                  <a:gd name="T100" fmla="*/ 77 w 228"/>
                  <a:gd name="T101" fmla="*/ 121 h 232"/>
                  <a:gd name="T102" fmla="*/ 92 w 228"/>
                  <a:gd name="T103" fmla="*/ 123 h 232"/>
                  <a:gd name="T104" fmla="*/ 91 w 228"/>
                  <a:gd name="T105" fmla="*/ 139 h 232"/>
                  <a:gd name="T106" fmla="*/ 77 w 228"/>
                  <a:gd name="T107" fmla="*/ 12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8" h="232">
                    <a:moveTo>
                      <a:pt x="76" y="182"/>
                    </a:moveTo>
                    <a:cubicBezTo>
                      <a:pt x="73" y="189"/>
                      <a:pt x="66" y="203"/>
                      <a:pt x="60" y="214"/>
                    </a:cubicBezTo>
                    <a:cubicBezTo>
                      <a:pt x="62" y="215"/>
                      <a:pt x="64" y="216"/>
                      <a:pt x="65" y="218"/>
                    </a:cubicBezTo>
                    <a:cubicBezTo>
                      <a:pt x="70" y="208"/>
                      <a:pt x="74" y="200"/>
                      <a:pt x="78" y="194"/>
                    </a:cubicBezTo>
                    <a:cubicBezTo>
                      <a:pt x="75" y="200"/>
                      <a:pt x="71" y="210"/>
                      <a:pt x="67" y="219"/>
                    </a:cubicBezTo>
                    <a:cubicBezTo>
                      <a:pt x="69" y="221"/>
                      <a:pt x="71" y="223"/>
                      <a:pt x="73" y="224"/>
                    </a:cubicBezTo>
                    <a:cubicBezTo>
                      <a:pt x="77" y="213"/>
                      <a:pt x="82" y="202"/>
                      <a:pt x="86" y="195"/>
                    </a:cubicBezTo>
                    <a:cubicBezTo>
                      <a:pt x="84" y="203"/>
                      <a:pt x="79" y="215"/>
                      <a:pt x="75" y="226"/>
                    </a:cubicBezTo>
                    <a:cubicBezTo>
                      <a:pt x="77" y="228"/>
                      <a:pt x="79" y="230"/>
                      <a:pt x="80" y="232"/>
                    </a:cubicBezTo>
                    <a:cubicBezTo>
                      <a:pt x="114" y="140"/>
                      <a:pt x="164" y="99"/>
                      <a:pt x="218" y="77"/>
                    </a:cubicBezTo>
                    <a:cubicBezTo>
                      <a:pt x="216" y="64"/>
                      <a:pt x="211" y="51"/>
                      <a:pt x="202" y="36"/>
                    </a:cubicBezTo>
                    <a:cubicBezTo>
                      <a:pt x="208" y="40"/>
                      <a:pt x="217" y="46"/>
                      <a:pt x="227" y="53"/>
                    </a:cubicBezTo>
                    <a:cubicBezTo>
                      <a:pt x="227" y="37"/>
                      <a:pt x="228" y="17"/>
                      <a:pt x="228" y="0"/>
                    </a:cubicBezTo>
                    <a:cubicBezTo>
                      <a:pt x="91" y="43"/>
                      <a:pt x="27" y="132"/>
                      <a:pt x="0" y="192"/>
                    </a:cubicBezTo>
                    <a:cubicBezTo>
                      <a:pt x="2" y="192"/>
                      <a:pt x="4" y="192"/>
                      <a:pt x="5" y="191"/>
                    </a:cubicBezTo>
                    <a:cubicBezTo>
                      <a:pt x="11" y="182"/>
                      <a:pt x="15" y="174"/>
                      <a:pt x="19" y="168"/>
                    </a:cubicBezTo>
                    <a:cubicBezTo>
                      <a:pt x="17" y="174"/>
                      <a:pt x="13" y="183"/>
                      <a:pt x="8" y="191"/>
                    </a:cubicBezTo>
                    <a:cubicBezTo>
                      <a:pt x="10" y="191"/>
                      <a:pt x="11" y="191"/>
                      <a:pt x="13" y="191"/>
                    </a:cubicBezTo>
                    <a:cubicBezTo>
                      <a:pt x="16" y="186"/>
                      <a:pt x="19" y="181"/>
                      <a:pt x="21" y="177"/>
                    </a:cubicBezTo>
                    <a:cubicBezTo>
                      <a:pt x="20" y="181"/>
                      <a:pt x="17" y="186"/>
                      <a:pt x="15" y="192"/>
                    </a:cubicBezTo>
                    <a:cubicBezTo>
                      <a:pt x="16" y="192"/>
                      <a:pt x="17" y="192"/>
                      <a:pt x="19" y="192"/>
                    </a:cubicBezTo>
                    <a:cubicBezTo>
                      <a:pt x="22" y="186"/>
                      <a:pt x="26" y="180"/>
                      <a:pt x="29" y="176"/>
                    </a:cubicBezTo>
                    <a:cubicBezTo>
                      <a:pt x="27" y="180"/>
                      <a:pt x="24" y="186"/>
                      <a:pt x="21" y="193"/>
                    </a:cubicBezTo>
                    <a:cubicBezTo>
                      <a:pt x="23" y="193"/>
                      <a:pt x="24" y="194"/>
                      <a:pt x="26" y="194"/>
                    </a:cubicBezTo>
                    <a:cubicBezTo>
                      <a:pt x="31" y="186"/>
                      <a:pt x="36" y="178"/>
                      <a:pt x="39" y="172"/>
                    </a:cubicBezTo>
                    <a:cubicBezTo>
                      <a:pt x="37" y="178"/>
                      <a:pt x="33" y="187"/>
                      <a:pt x="29" y="195"/>
                    </a:cubicBezTo>
                    <a:cubicBezTo>
                      <a:pt x="30" y="196"/>
                      <a:pt x="32" y="196"/>
                      <a:pt x="34" y="197"/>
                    </a:cubicBezTo>
                    <a:cubicBezTo>
                      <a:pt x="39" y="188"/>
                      <a:pt x="44" y="179"/>
                      <a:pt x="48" y="173"/>
                    </a:cubicBezTo>
                    <a:cubicBezTo>
                      <a:pt x="46" y="179"/>
                      <a:pt x="41" y="189"/>
                      <a:pt x="36" y="198"/>
                    </a:cubicBezTo>
                    <a:cubicBezTo>
                      <a:pt x="39" y="200"/>
                      <a:pt x="41" y="201"/>
                      <a:pt x="44" y="203"/>
                    </a:cubicBezTo>
                    <a:cubicBezTo>
                      <a:pt x="50" y="192"/>
                      <a:pt x="56" y="182"/>
                      <a:pt x="61" y="175"/>
                    </a:cubicBezTo>
                    <a:cubicBezTo>
                      <a:pt x="58" y="182"/>
                      <a:pt x="52" y="194"/>
                      <a:pt x="46" y="204"/>
                    </a:cubicBezTo>
                    <a:cubicBezTo>
                      <a:pt x="48" y="205"/>
                      <a:pt x="50" y="206"/>
                      <a:pt x="51" y="207"/>
                    </a:cubicBezTo>
                    <a:cubicBezTo>
                      <a:pt x="57" y="198"/>
                      <a:pt x="62" y="189"/>
                      <a:pt x="66" y="183"/>
                    </a:cubicBezTo>
                    <a:cubicBezTo>
                      <a:pt x="63" y="189"/>
                      <a:pt x="58" y="199"/>
                      <a:pt x="53" y="209"/>
                    </a:cubicBezTo>
                    <a:cubicBezTo>
                      <a:pt x="55" y="210"/>
                      <a:pt x="57" y="211"/>
                      <a:pt x="58" y="212"/>
                    </a:cubicBezTo>
                    <a:cubicBezTo>
                      <a:pt x="65" y="200"/>
                      <a:pt x="71" y="189"/>
                      <a:pt x="76" y="182"/>
                    </a:cubicBezTo>
                    <a:close/>
                    <a:moveTo>
                      <a:pt x="145" y="58"/>
                    </a:moveTo>
                    <a:cubicBezTo>
                      <a:pt x="148" y="55"/>
                      <a:pt x="150" y="54"/>
                      <a:pt x="153" y="54"/>
                    </a:cubicBezTo>
                    <a:cubicBezTo>
                      <a:pt x="157" y="54"/>
                      <a:pt x="159" y="55"/>
                      <a:pt x="161" y="58"/>
                    </a:cubicBezTo>
                    <a:cubicBezTo>
                      <a:pt x="162" y="59"/>
                      <a:pt x="162" y="61"/>
                      <a:pt x="161" y="64"/>
                    </a:cubicBezTo>
                    <a:cubicBezTo>
                      <a:pt x="160" y="68"/>
                      <a:pt x="159" y="71"/>
                      <a:pt x="159" y="71"/>
                    </a:cubicBezTo>
                    <a:cubicBezTo>
                      <a:pt x="159" y="72"/>
                      <a:pt x="159" y="73"/>
                      <a:pt x="159" y="73"/>
                    </a:cubicBezTo>
                    <a:cubicBezTo>
                      <a:pt x="160" y="73"/>
                      <a:pt x="161" y="74"/>
                      <a:pt x="162" y="73"/>
                    </a:cubicBezTo>
                    <a:cubicBezTo>
                      <a:pt x="163" y="73"/>
                      <a:pt x="164" y="73"/>
                      <a:pt x="164" y="72"/>
                    </a:cubicBezTo>
                    <a:cubicBezTo>
                      <a:pt x="165" y="71"/>
                      <a:pt x="166" y="69"/>
                      <a:pt x="167" y="66"/>
                    </a:cubicBezTo>
                    <a:cubicBezTo>
                      <a:pt x="168" y="66"/>
                      <a:pt x="169" y="66"/>
                      <a:pt x="170" y="67"/>
                    </a:cubicBezTo>
                    <a:cubicBezTo>
                      <a:pt x="170" y="68"/>
                      <a:pt x="171" y="68"/>
                      <a:pt x="171" y="69"/>
                    </a:cubicBezTo>
                    <a:cubicBezTo>
                      <a:pt x="171" y="70"/>
                      <a:pt x="171" y="71"/>
                      <a:pt x="170" y="72"/>
                    </a:cubicBezTo>
                    <a:cubicBezTo>
                      <a:pt x="169" y="74"/>
                      <a:pt x="167" y="75"/>
                      <a:pt x="167" y="76"/>
                    </a:cubicBezTo>
                    <a:cubicBezTo>
                      <a:pt x="166" y="77"/>
                      <a:pt x="165" y="78"/>
                      <a:pt x="163" y="78"/>
                    </a:cubicBezTo>
                    <a:cubicBezTo>
                      <a:pt x="158" y="80"/>
                      <a:pt x="152" y="78"/>
                      <a:pt x="146" y="72"/>
                    </a:cubicBezTo>
                    <a:cubicBezTo>
                      <a:pt x="144" y="70"/>
                      <a:pt x="143" y="67"/>
                      <a:pt x="142" y="65"/>
                    </a:cubicBezTo>
                    <a:cubicBezTo>
                      <a:pt x="142" y="62"/>
                      <a:pt x="143" y="59"/>
                      <a:pt x="145" y="58"/>
                    </a:cubicBezTo>
                    <a:close/>
                    <a:moveTo>
                      <a:pt x="126" y="80"/>
                    </a:moveTo>
                    <a:cubicBezTo>
                      <a:pt x="127" y="79"/>
                      <a:pt x="128" y="78"/>
                      <a:pt x="129" y="79"/>
                    </a:cubicBezTo>
                    <a:cubicBezTo>
                      <a:pt x="130" y="79"/>
                      <a:pt x="130" y="79"/>
                      <a:pt x="130" y="80"/>
                    </a:cubicBezTo>
                    <a:cubicBezTo>
                      <a:pt x="130" y="80"/>
                      <a:pt x="131" y="80"/>
                      <a:pt x="131" y="81"/>
                    </a:cubicBezTo>
                    <a:cubicBezTo>
                      <a:pt x="132" y="82"/>
                      <a:pt x="132" y="83"/>
                      <a:pt x="132" y="83"/>
                    </a:cubicBezTo>
                    <a:cubicBezTo>
                      <a:pt x="133" y="83"/>
                      <a:pt x="133" y="83"/>
                      <a:pt x="133" y="83"/>
                    </a:cubicBezTo>
                    <a:cubicBezTo>
                      <a:pt x="133" y="80"/>
                      <a:pt x="132" y="79"/>
                      <a:pt x="132" y="78"/>
                    </a:cubicBezTo>
                    <a:cubicBezTo>
                      <a:pt x="132" y="76"/>
                      <a:pt x="133" y="74"/>
                      <a:pt x="134" y="73"/>
                    </a:cubicBezTo>
                    <a:cubicBezTo>
                      <a:pt x="134" y="73"/>
                      <a:pt x="135" y="73"/>
                      <a:pt x="135" y="72"/>
                    </a:cubicBezTo>
                    <a:cubicBezTo>
                      <a:pt x="138" y="73"/>
                      <a:pt x="141" y="75"/>
                      <a:pt x="144" y="77"/>
                    </a:cubicBezTo>
                    <a:cubicBezTo>
                      <a:pt x="145" y="78"/>
                      <a:pt x="148" y="80"/>
                      <a:pt x="152" y="84"/>
                    </a:cubicBezTo>
                    <a:cubicBezTo>
                      <a:pt x="154" y="85"/>
                      <a:pt x="154" y="86"/>
                      <a:pt x="154" y="87"/>
                    </a:cubicBezTo>
                    <a:cubicBezTo>
                      <a:pt x="153" y="88"/>
                      <a:pt x="152" y="89"/>
                      <a:pt x="152" y="89"/>
                    </a:cubicBezTo>
                    <a:cubicBezTo>
                      <a:pt x="151" y="90"/>
                      <a:pt x="151" y="90"/>
                      <a:pt x="150" y="90"/>
                    </a:cubicBezTo>
                    <a:cubicBezTo>
                      <a:pt x="149" y="89"/>
                      <a:pt x="147" y="87"/>
                      <a:pt x="144" y="84"/>
                    </a:cubicBezTo>
                    <a:cubicBezTo>
                      <a:pt x="141" y="82"/>
                      <a:pt x="139" y="80"/>
                      <a:pt x="138" y="79"/>
                    </a:cubicBezTo>
                    <a:cubicBezTo>
                      <a:pt x="138" y="81"/>
                      <a:pt x="138" y="83"/>
                      <a:pt x="140" y="86"/>
                    </a:cubicBezTo>
                    <a:cubicBezTo>
                      <a:pt x="141" y="90"/>
                      <a:pt x="142" y="92"/>
                      <a:pt x="142" y="93"/>
                    </a:cubicBezTo>
                    <a:cubicBezTo>
                      <a:pt x="143" y="94"/>
                      <a:pt x="142" y="95"/>
                      <a:pt x="141" y="96"/>
                    </a:cubicBezTo>
                    <a:cubicBezTo>
                      <a:pt x="141" y="97"/>
                      <a:pt x="140" y="97"/>
                      <a:pt x="138" y="96"/>
                    </a:cubicBezTo>
                    <a:cubicBezTo>
                      <a:pt x="137" y="95"/>
                      <a:pt x="137" y="95"/>
                      <a:pt x="135" y="93"/>
                    </a:cubicBezTo>
                    <a:cubicBezTo>
                      <a:pt x="134" y="91"/>
                      <a:pt x="133" y="90"/>
                      <a:pt x="133" y="90"/>
                    </a:cubicBezTo>
                    <a:cubicBezTo>
                      <a:pt x="132" y="90"/>
                      <a:pt x="132" y="89"/>
                      <a:pt x="130" y="88"/>
                    </a:cubicBezTo>
                    <a:cubicBezTo>
                      <a:pt x="129" y="87"/>
                      <a:pt x="128" y="86"/>
                      <a:pt x="128" y="86"/>
                    </a:cubicBezTo>
                    <a:cubicBezTo>
                      <a:pt x="127" y="85"/>
                      <a:pt x="126" y="83"/>
                      <a:pt x="125" y="82"/>
                    </a:cubicBezTo>
                    <a:cubicBezTo>
                      <a:pt x="125" y="81"/>
                      <a:pt x="125" y="81"/>
                      <a:pt x="126" y="80"/>
                    </a:cubicBezTo>
                    <a:close/>
                    <a:moveTo>
                      <a:pt x="119" y="88"/>
                    </a:moveTo>
                    <a:cubicBezTo>
                      <a:pt x="119" y="87"/>
                      <a:pt x="120" y="87"/>
                      <a:pt x="121" y="87"/>
                    </a:cubicBezTo>
                    <a:cubicBezTo>
                      <a:pt x="122" y="86"/>
                      <a:pt x="123" y="86"/>
                      <a:pt x="123" y="87"/>
                    </a:cubicBezTo>
                    <a:cubicBezTo>
                      <a:pt x="124" y="87"/>
                      <a:pt x="124" y="87"/>
                      <a:pt x="124" y="88"/>
                    </a:cubicBezTo>
                    <a:cubicBezTo>
                      <a:pt x="124" y="89"/>
                      <a:pt x="125" y="90"/>
                      <a:pt x="126" y="92"/>
                    </a:cubicBezTo>
                    <a:cubicBezTo>
                      <a:pt x="127" y="93"/>
                      <a:pt x="128" y="95"/>
                      <a:pt x="128" y="95"/>
                    </a:cubicBezTo>
                    <a:cubicBezTo>
                      <a:pt x="129" y="96"/>
                      <a:pt x="129" y="96"/>
                      <a:pt x="130" y="97"/>
                    </a:cubicBezTo>
                    <a:cubicBezTo>
                      <a:pt x="130" y="97"/>
                      <a:pt x="131" y="98"/>
                      <a:pt x="132" y="99"/>
                    </a:cubicBezTo>
                    <a:cubicBezTo>
                      <a:pt x="133" y="99"/>
                      <a:pt x="133" y="100"/>
                      <a:pt x="134" y="100"/>
                    </a:cubicBezTo>
                    <a:cubicBezTo>
                      <a:pt x="134" y="101"/>
                      <a:pt x="135" y="101"/>
                      <a:pt x="135" y="102"/>
                    </a:cubicBezTo>
                    <a:cubicBezTo>
                      <a:pt x="135" y="102"/>
                      <a:pt x="135" y="102"/>
                      <a:pt x="135" y="103"/>
                    </a:cubicBezTo>
                    <a:cubicBezTo>
                      <a:pt x="135" y="104"/>
                      <a:pt x="134" y="104"/>
                      <a:pt x="134" y="105"/>
                    </a:cubicBezTo>
                    <a:cubicBezTo>
                      <a:pt x="133" y="106"/>
                      <a:pt x="132" y="106"/>
                      <a:pt x="131" y="106"/>
                    </a:cubicBezTo>
                    <a:cubicBezTo>
                      <a:pt x="129" y="105"/>
                      <a:pt x="128" y="104"/>
                      <a:pt x="127" y="103"/>
                    </a:cubicBezTo>
                    <a:cubicBezTo>
                      <a:pt x="126" y="102"/>
                      <a:pt x="126" y="101"/>
                      <a:pt x="125" y="100"/>
                    </a:cubicBezTo>
                    <a:cubicBezTo>
                      <a:pt x="124" y="99"/>
                      <a:pt x="123" y="98"/>
                      <a:pt x="122" y="97"/>
                    </a:cubicBezTo>
                    <a:cubicBezTo>
                      <a:pt x="120" y="95"/>
                      <a:pt x="118" y="93"/>
                      <a:pt x="118" y="91"/>
                    </a:cubicBezTo>
                    <a:cubicBezTo>
                      <a:pt x="117" y="90"/>
                      <a:pt x="118" y="89"/>
                      <a:pt x="119" y="88"/>
                    </a:cubicBezTo>
                    <a:close/>
                    <a:moveTo>
                      <a:pt x="112" y="79"/>
                    </a:moveTo>
                    <a:cubicBezTo>
                      <a:pt x="112" y="78"/>
                      <a:pt x="113" y="78"/>
                      <a:pt x="114" y="78"/>
                    </a:cubicBezTo>
                    <a:cubicBezTo>
                      <a:pt x="115" y="78"/>
                      <a:pt x="116" y="78"/>
                      <a:pt x="116" y="78"/>
                    </a:cubicBezTo>
                    <a:cubicBezTo>
                      <a:pt x="117" y="79"/>
                      <a:pt x="117" y="80"/>
                      <a:pt x="117" y="81"/>
                    </a:cubicBezTo>
                    <a:cubicBezTo>
                      <a:pt x="118" y="82"/>
                      <a:pt x="118" y="82"/>
                      <a:pt x="117" y="83"/>
                    </a:cubicBezTo>
                    <a:cubicBezTo>
                      <a:pt x="117" y="83"/>
                      <a:pt x="117" y="84"/>
                      <a:pt x="117" y="84"/>
                    </a:cubicBezTo>
                    <a:cubicBezTo>
                      <a:pt x="116" y="85"/>
                      <a:pt x="114" y="86"/>
                      <a:pt x="113" y="86"/>
                    </a:cubicBezTo>
                    <a:cubicBezTo>
                      <a:pt x="113" y="86"/>
                      <a:pt x="112" y="85"/>
                      <a:pt x="112" y="85"/>
                    </a:cubicBezTo>
                    <a:cubicBezTo>
                      <a:pt x="110" y="84"/>
                      <a:pt x="110" y="82"/>
                      <a:pt x="110" y="81"/>
                    </a:cubicBezTo>
                    <a:cubicBezTo>
                      <a:pt x="111" y="80"/>
                      <a:pt x="111" y="80"/>
                      <a:pt x="112" y="79"/>
                    </a:cubicBezTo>
                    <a:close/>
                    <a:moveTo>
                      <a:pt x="98" y="85"/>
                    </a:moveTo>
                    <a:cubicBezTo>
                      <a:pt x="99" y="84"/>
                      <a:pt x="101" y="84"/>
                      <a:pt x="102" y="85"/>
                    </a:cubicBezTo>
                    <a:cubicBezTo>
                      <a:pt x="102" y="85"/>
                      <a:pt x="103" y="86"/>
                      <a:pt x="103" y="86"/>
                    </a:cubicBezTo>
                    <a:cubicBezTo>
                      <a:pt x="103" y="87"/>
                      <a:pt x="104" y="87"/>
                      <a:pt x="104" y="87"/>
                    </a:cubicBezTo>
                    <a:cubicBezTo>
                      <a:pt x="114" y="97"/>
                      <a:pt x="114" y="97"/>
                      <a:pt x="114" y="97"/>
                    </a:cubicBezTo>
                    <a:cubicBezTo>
                      <a:pt x="115" y="99"/>
                      <a:pt x="116" y="100"/>
                      <a:pt x="118" y="102"/>
                    </a:cubicBezTo>
                    <a:cubicBezTo>
                      <a:pt x="120" y="104"/>
                      <a:pt x="122" y="105"/>
                      <a:pt x="122" y="106"/>
                    </a:cubicBezTo>
                    <a:cubicBezTo>
                      <a:pt x="125" y="109"/>
                      <a:pt x="127" y="111"/>
                      <a:pt x="127" y="114"/>
                    </a:cubicBezTo>
                    <a:cubicBezTo>
                      <a:pt x="128" y="115"/>
                      <a:pt x="128" y="116"/>
                      <a:pt x="127" y="117"/>
                    </a:cubicBezTo>
                    <a:cubicBezTo>
                      <a:pt x="126" y="117"/>
                      <a:pt x="125" y="118"/>
                      <a:pt x="124" y="118"/>
                    </a:cubicBezTo>
                    <a:cubicBezTo>
                      <a:pt x="123" y="118"/>
                      <a:pt x="123" y="118"/>
                      <a:pt x="122" y="117"/>
                    </a:cubicBezTo>
                    <a:cubicBezTo>
                      <a:pt x="121" y="117"/>
                      <a:pt x="121" y="116"/>
                      <a:pt x="121" y="116"/>
                    </a:cubicBezTo>
                    <a:cubicBezTo>
                      <a:pt x="120" y="113"/>
                      <a:pt x="118" y="111"/>
                      <a:pt x="115" y="108"/>
                    </a:cubicBezTo>
                    <a:cubicBezTo>
                      <a:pt x="113" y="105"/>
                      <a:pt x="111" y="103"/>
                      <a:pt x="108" y="100"/>
                    </a:cubicBezTo>
                    <a:cubicBezTo>
                      <a:pt x="107" y="99"/>
                      <a:pt x="106" y="98"/>
                      <a:pt x="104" y="97"/>
                    </a:cubicBezTo>
                    <a:cubicBezTo>
                      <a:pt x="102" y="95"/>
                      <a:pt x="100" y="94"/>
                      <a:pt x="99" y="93"/>
                    </a:cubicBezTo>
                    <a:cubicBezTo>
                      <a:pt x="98" y="92"/>
                      <a:pt x="97" y="91"/>
                      <a:pt x="97" y="89"/>
                    </a:cubicBezTo>
                    <a:cubicBezTo>
                      <a:pt x="96" y="88"/>
                      <a:pt x="97" y="86"/>
                      <a:pt x="98" y="85"/>
                    </a:cubicBezTo>
                    <a:close/>
                    <a:moveTo>
                      <a:pt x="91" y="114"/>
                    </a:moveTo>
                    <a:cubicBezTo>
                      <a:pt x="92" y="113"/>
                      <a:pt x="93" y="113"/>
                      <a:pt x="94" y="113"/>
                    </a:cubicBezTo>
                    <a:cubicBezTo>
                      <a:pt x="94" y="114"/>
                      <a:pt x="95" y="114"/>
                      <a:pt x="95" y="114"/>
                    </a:cubicBezTo>
                    <a:cubicBezTo>
                      <a:pt x="95" y="114"/>
                      <a:pt x="96" y="115"/>
                      <a:pt x="96" y="116"/>
                    </a:cubicBezTo>
                    <a:cubicBezTo>
                      <a:pt x="96" y="116"/>
                      <a:pt x="97" y="117"/>
                      <a:pt x="97" y="117"/>
                    </a:cubicBezTo>
                    <a:cubicBezTo>
                      <a:pt x="98" y="117"/>
                      <a:pt x="98" y="117"/>
                      <a:pt x="98" y="118"/>
                    </a:cubicBezTo>
                    <a:cubicBezTo>
                      <a:pt x="98" y="115"/>
                      <a:pt x="97" y="113"/>
                      <a:pt x="97" y="112"/>
                    </a:cubicBezTo>
                    <a:cubicBezTo>
                      <a:pt x="97" y="110"/>
                      <a:pt x="98" y="109"/>
                      <a:pt x="99" y="108"/>
                    </a:cubicBezTo>
                    <a:cubicBezTo>
                      <a:pt x="99" y="107"/>
                      <a:pt x="100" y="107"/>
                      <a:pt x="100" y="107"/>
                    </a:cubicBezTo>
                    <a:cubicBezTo>
                      <a:pt x="103" y="107"/>
                      <a:pt x="106" y="109"/>
                      <a:pt x="109" y="111"/>
                    </a:cubicBezTo>
                    <a:cubicBezTo>
                      <a:pt x="110" y="112"/>
                      <a:pt x="112" y="114"/>
                      <a:pt x="117" y="118"/>
                    </a:cubicBezTo>
                    <a:cubicBezTo>
                      <a:pt x="118" y="119"/>
                      <a:pt x="119" y="120"/>
                      <a:pt x="118" y="121"/>
                    </a:cubicBezTo>
                    <a:cubicBezTo>
                      <a:pt x="118" y="123"/>
                      <a:pt x="117" y="123"/>
                      <a:pt x="117" y="124"/>
                    </a:cubicBezTo>
                    <a:cubicBezTo>
                      <a:pt x="116" y="124"/>
                      <a:pt x="115" y="125"/>
                      <a:pt x="115" y="124"/>
                    </a:cubicBezTo>
                    <a:cubicBezTo>
                      <a:pt x="113" y="123"/>
                      <a:pt x="111" y="121"/>
                      <a:pt x="109" y="119"/>
                    </a:cubicBezTo>
                    <a:cubicBezTo>
                      <a:pt x="106" y="116"/>
                      <a:pt x="104" y="115"/>
                      <a:pt x="102" y="114"/>
                    </a:cubicBezTo>
                    <a:cubicBezTo>
                      <a:pt x="102" y="115"/>
                      <a:pt x="103" y="118"/>
                      <a:pt x="104" y="120"/>
                    </a:cubicBezTo>
                    <a:cubicBezTo>
                      <a:pt x="106" y="124"/>
                      <a:pt x="107" y="126"/>
                      <a:pt x="107" y="127"/>
                    </a:cubicBezTo>
                    <a:cubicBezTo>
                      <a:pt x="107" y="128"/>
                      <a:pt x="107" y="129"/>
                      <a:pt x="106" y="130"/>
                    </a:cubicBezTo>
                    <a:cubicBezTo>
                      <a:pt x="105" y="131"/>
                      <a:pt x="104" y="131"/>
                      <a:pt x="103" y="130"/>
                    </a:cubicBezTo>
                    <a:cubicBezTo>
                      <a:pt x="102" y="130"/>
                      <a:pt x="101" y="129"/>
                      <a:pt x="100" y="128"/>
                    </a:cubicBezTo>
                    <a:cubicBezTo>
                      <a:pt x="98" y="126"/>
                      <a:pt x="97" y="125"/>
                      <a:pt x="98" y="125"/>
                    </a:cubicBezTo>
                    <a:cubicBezTo>
                      <a:pt x="97" y="124"/>
                      <a:pt x="96" y="124"/>
                      <a:pt x="95" y="123"/>
                    </a:cubicBezTo>
                    <a:cubicBezTo>
                      <a:pt x="94" y="121"/>
                      <a:pt x="93" y="121"/>
                      <a:pt x="93" y="120"/>
                    </a:cubicBezTo>
                    <a:cubicBezTo>
                      <a:pt x="91" y="119"/>
                      <a:pt x="91" y="118"/>
                      <a:pt x="90" y="117"/>
                    </a:cubicBezTo>
                    <a:cubicBezTo>
                      <a:pt x="90" y="116"/>
                      <a:pt x="90" y="115"/>
                      <a:pt x="91" y="114"/>
                    </a:cubicBezTo>
                    <a:close/>
                    <a:moveTo>
                      <a:pt x="77" y="121"/>
                    </a:moveTo>
                    <a:cubicBezTo>
                      <a:pt x="78" y="119"/>
                      <a:pt x="80" y="119"/>
                      <a:pt x="82" y="119"/>
                    </a:cubicBezTo>
                    <a:cubicBezTo>
                      <a:pt x="85" y="119"/>
                      <a:pt x="87" y="120"/>
                      <a:pt x="89" y="121"/>
                    </a:cubicBezTo>
                    <a:cubicBezTo>
                      <a:pt x="90" y="122"/>
                      <a:pt x="91" y="122"/>
                      <a:pt x="92" y="123"/>
                    </a:cubicBezTo>
                    <a:cubicBezTo>
                      <a:pt x="94" y="126"/>
                      <a:pt x="95" y="129"/>
                      <a:pt x="95" y="134"/>
                    </a:cubicBezTo>
                    <a:cubicBezTo>
                      <a:pt x="95" y="135"/>
                      <a:pt x="95" y="136"/>
                      <a:pt x="94" y="138"/>
                    </a:cubicBezTo>
                    <a:cubicBezTo>
                      <a:pt x="93" y="138"/>
                      <a:pt x="92" y="139"/>
                      <a:pt x="91" y="139"/>
                    </a:cubicBezTo>
                    <a:cubicBezTo>
                      <a:pt x="87" y="140"/>
                      <a:pt x="83" y="139"/>
                      <a:pt x="80" y="136"/>
                    </a:cubicBezTo>
                    <a:cubicBezTo>
                      <a:pt x="80" y="135"/>
                      <a:pt x="79" y="134"/>
                      <a:pt x="78" y="133"/>
                    </a:cubicBezTo>
                    <a:cubicBezTo>
                      <a:pt x="78" y="132"/>
                      <a:pt x="77" y="130"/>
                      <a:pt x="77" y="128"/>
                    </a:cubicBezTo>
                    <a:cubicBezTo>
                      <a:pt x="76" y="126"/>
                      <a:pt x="76" y="125"/>
                      <a:pt x="76" y="125"/>
                    </a:cubicBezTo>
                    <a:cubicBezTo>
                      <a:pt x="76" y="123"/>
                      <a:pt x="76" y="122"/>
                      <a:pt x="77" y="121"/>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1172"/>
              <p:cNvSpPr/>
              <p:nvPr/>
            </p:nvSpPr>
            <p:spPr bwMode="auto">
              <a:xfrm>
                <a:off x="1585" y="2336"/>
                <a:ext cx="22" cy="26"/>
              </a:xfrm>
              <a:custGeom>
                <a:avLst/>
                <a:gdLst>
                  <a:gd name="T0" fmla="*/ 5 w 9"/>
                  <a:gd name="T1" fmla="*/ 10 h 11"/>
                  <a:gd name="T2" fmla="*/ 8 w 9"/>
                  <a:gd name="T3" fmla="*/ 2 h 11"/>
                  <a:gd name="T4" fmla="*/ 7 w 9"/>
                  <a:gd name="T5" fmla="*/ 1 h 11"/>
                  <a:gd name="T6" fmla="*/ 4 w 9"/>
                  <a:gd name="T7" fmla="*/ 1 h 11"/>
                  <a:gd name="T8" fmla="*/ 1 w 9"/>
                  <a:gd name="T9" fmla="*/ 2 h 11"/>
                  <a:gd name="T10" fmla="*/ 0 w 9"/>
                  <a:gd name="T11" fmla="*/ 4 h 11"/>
                  <a:gd name="T12" fmla="*/ 2 w 9"/>
                  <a:gd name="T13" fmla="*/ 9 h 11"/>
                  <a:gd name="T14" fmla="*/ 5 w 9"/>
                  <a:gd name="T15" fmla="*/ 1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1">
                    <a:moveTo>
                      <a:pt x="5" y="10"/>
                    </a:moveTo>
                    <a:cubicBezTo>
                      <a:pt x="8" y="7"/>
                      <a:pt x="9" y="5"/>
                      <a:pt x="8" y="2"/>
                    </a:cubicBezTo>
                    <a:cubicBezTo>
                      <a:pt x="7" y="2"/>
                      <a:pt x="7" y="1"/>
                      <a:pt x="7" y="1"/>
                    </a:cubicBezTo>
                    <a:cubicBezTo>
                      <a:pt x="6" y="1"/>
                      <a:pt x="6" y="0"/>
                      <a:pt x="4" y="1"/>
                    </a:cubicBezTo>
                    <a:cubicBezTo>
                      <a:pt x="3" y="1"/>
                      <a:pt x="2" y="1"/>
                      <a:pt x="1" y="2"/>
                    </a:cubicBezTo>
                    <a:cubicBezTo>
                      <a:pt x="1" y="3"/>
                      <a:pt x="0" y="4"/>
                      <a:pt x="0" y="4"/>
                    </a:cubicBezTo>
                    <a:cubicBezTo>
                      <a:pt x="0" y="6"/>
                      <a:pt x="0" y="7"/>
                      <a:pt x="2" y="9"/>
                    </a:cubicBezTo>
                    <a:cubicBezTo>
                      <a:pt x="3" y="10"/>
                      <a:pt x="5" y="11"/>
                      <a:pt x="5" y="10"/>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1173"/>
              <p:cNvSpPr/>
              <p:nvPr/>
            </p:nvSpPr>
            <p:spPr bwMode="auto">
              <a:xfrm>
                <a:off x="1429" y="2492"/>
                <a:ext cx="19" cy="22"/>
              </a:xfrm>
              <a:custGeom>
                <a:avLst/>
                <a:gdLst>
                  <a:gd name="T0" fmla="*/ 2 w 8"/>
                  <a:gd name="T1" fmla="*/ 8 h 9"/>
                  <a:gd name="T2" fmla="*/ 6 w 8"/>
                  <a:gd name="T3" fmla="*/ 8 h 9"/>
                  <a:gd name="T4" fmla="*/ 7 w 8"/>
                  <a:gd name="T5" fmla="*/ 7 h 9"/>
                  <a:gd name="T6" fmla="*/ 6 w 8"/>
                  <a:gd name="T7" fmla="*/ 3 h 9"/>
                  <a:gd name="T8" fmla="*/ 1 w 8"/>
                  <a:gd name="T9" fmla="*/ 0 h 9"/>
                  <a:gd name="T10" fmla="*/ 0 w 8"/>
                  <a:gd name="T11" fmla="*/ 0 h 9"/>
                  <a:gd name="T12" fmla="*/ 0 w 8"/>
                  <a:gd name="T13" fmla="*/ 4 h 9"/>
                  <a:gd name="T14" fmla="*/ 2 w 8"/>
                  <a:gd name="T15" fmla="*/ 8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2" y="8"/>
                    </a:moveTo>
                    <a:cubicBezTo>
                      <a:pt x="3" y="9"/>
                      <a:pt x="4" y="9"/>
                      <a:pt x="6" y="8"/>
                    </a:cubicBezTo>
                    <a:cubicBezTo>
                      <a:pt x="6" y="8"/>
                      <a:pt x="7" y="8"/>
                      <a:pt x="7" y="7"/>
                    </a:cubicBezTo>
                    <a:cubicBezTo>
                      <a:pt x="8" y="6"/>
                      <a:pt x="8" y="4"/>
                      <a:pt x="6" y="3"/>
                    </a:cubicBezTo>
                    <a:cubicBezTo>
                      <a:pt x="5" y="1"/>
                      <a:pt x="3" y="0"/>
                      <a:pt x="1" y="0"/>
                    </a:cubicBezTo>
                    <a:cubicBezTo>
                      <a:pt x="1" y="0"/>
                      <a:pt x="0" y="0"/>
                      <a:pt x="0" y="0"/>
                    </a:cubicBezTo>
                    <a:cubicBezTo>
                      <a:pt x="0" y="1"/>
                      <a:pt x="0" y="2"/>
                      <a:pt x="0" y="4"/>
                    </a:cubicBezTo>
                    <a:cubicBezTo>
                      <a:pt x="0" y="5"/>
                      <a:pt x="1" y="7"/>
                      <a:pt x="2" y="8"/>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1174"/>
              <p:cNvSpPr/>
              <p:nvPr/>
            </p:nvSpPr>
            <p:spPr bwMode="auto">
              <a:xfrm>
                <a:off x="1661" y="2886"/>
                <a:ext cx="47" cy="45"/>
              </a:xfrm>
              <a:custGeom>
                <a:avLst/>
                <a:gdLst>
                  <a:gd name="T0" fmla="*/ 15 w 20"/>
                  <a:gd name="T1" fmla="*/ 0 h 19"/>
                  <a:gd name="T2" fmla="*/ 0 w 20"/>
                  <a:gd name="T3" fmla="*/ 19 h 19"/>
                  <a:gd name="T4" fmla="*/ 14 w 20"/>
                  <a:gd name="T5" fmla="*/ 19 h 19"/>
                  <a:gd name="T6" fmla="*/ 20 w 20"/>
                  <a:gd name="T7" fmla="*/ 7 h 19"/>
                  <a:gd name="T8" fmla="*/ 15 w 20"/>
                  <a:gd name="T9" fmla="*/ 0 h 19"/>
                </a:gdLst>
                <a:ahLst/>
                <a:cxnLst>
                  <a:cxn ang="0">
                    <a:pos x="T0" y="T1"/>
                  </a:cxn>
                  <a:cxn ang="0">
                    <a:pos x="T2" y="T3"/>
                  </a:cxn>
                  <a:cxn ang="0">
                    <a:pos x="T4" y="T5"/>
                  </a:cxn>
                  <a:cxn ang="0">
                    <a:pos x="T6" y="T7"/>
                  </a:cxn>
                  <a:cxn ang="0">
                    <a:pos x="T8" y="T9"/>
                  </a:cxn>
                </a:cxnLst>
                <a:rect l="0" t="0" r="r" b="b"/>
                <a:pathLst>
                  <a:path w="20" h="19">
                    <a:moveTo>
                      <a:pt x="15" y="0"/>
                    </a:moveTo>
                    <a:cubicBezTo>
                      <a:pt x="11" y="3"/>
                      <a:pt x="5" y="11"/>
                      <a:pt x="0" y="19"/>
                    </a:cubicBezTo>
                    <a:cubicBezTo>
                      <a:pt x="14" y="19"/>
                      <a:pt x="14" y="19"/>
                      <a:pt x="14" y="19"/>
                    </a:cubicBezTo>
                    <a:cubicBezTo>
                      <a:pt x="15" y="15"/>
                      <a:pt x="17" y="11"/>
                      <a:pt x="20" y="7"/>
                    </a:cubicBezTo>
                    <a:lnTo>
                      <a:pt x="15" y="0"/>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1175"/>
              <p:cNvSpPr/>
              <p:nvPr/>
            </p:nvSpPr>
            <p:spPr bwMode="auto">
              <a:xfrm>
                <a:off x="1614" y="2345"/>
                <a:ext cx="175" cy="544"/>
              </a:xfrm>
              <a:custGeom>
                <a:avLst/>
                <a:gdLst>
                  <a:gd name="T0" fmla="*/ 63 w 74"/>
                  <a:gd name="T1" fmla="*/ 84 h 229"/>
                  <a:gd name="T2" fmla="*/ 63 w 74"/>
                  <a:gd name="T3" fmla="*/ 0 h 229"/>
                  <a:gd name="T4" fmla="*/ 48 w 74"/>
                  <a:gd name="T5" fmla="*/ 95 h 229"/>
                  <a:gd name="T6" fmla="*/ 43 w 74"/>
                  <a:gd name="T7" fmla="*/ 229 h 229"/>
                  <a:gd name="T8" fmla="*/ 67 w 74"/>
                  <a:gd name="T9" fmla="*/ 199 h 229"/>
                  <a:gd name="T10" fmla="*/ 46 w 74"/>
                  <a:gd name="T11" fmla="*/ 164 h 229"/>
                  <a:gd name="T12" fmla="*/ 53 w 74"/>
                  <a:gd name="T13" fmla="*/ 158 h 229"/>
                  <a:gd name="T14" fmla="*/ 63 w 74"/>
                  <a:gd name="T15" fmla="*/ 84 h 2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229">
                    <a:moveTo>
                      <a:pt x="63" y="84"/>
                    </a:moveTo>
                    <a:cubicBezTo>
                      <a:pt x="69" y="64"/>
                      <a:pt x="74" y="31"/>
                      <a:pt x="63" y="0"/>
                    </a:cubicBezTo>
                    <a:cubicBezTo>
                      <a:pt x="68" y="45"/>
                      <a:pt x="55" y="77"/>
                      <a:pt x="48" y="95"/>
                    </a:cubicBezTo>
                    <a:cubicBezTo>
                      <a:pt x="39" y="117"/>
                      <a:pt x="0" y="171"/>
                      <a:pt x="43" y="229"/>
                    </a:cubicBezTo>
                    <a:cubicBezTo>
                      <a:pt x="49" y="219"/>
                      <a:pt x="58" y="209"/>
                      <a:pt x="67" y="199"/>
                    </a:cubicBezTo>
                    <a:cubicBezTo>
                      <a:pt x="59" y="187"/>
                      <a:pt x="51" y="174"/>
                      <a:pt x="46" y="164"/>
                    </a:cubicBezTo>
                    <a:cubicBezTo>
                      <a:pt x="48" y="163"/>
                      <a:pt x="50" y="161"/>
                      <a:pt x="53" y="158"/>
                    </a:cubicBezTo>
                    <a:cubicBezTo>
                      <a:pt x="46" y="130"/>
                      <a:pt x="56" y="107"/>
                      <a:pt x="63" y="84"/>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1176"/>
              <p:cNvSpPr/>
              <p:nvPr/>
            </p:nvSpPr>
            <p:spPr bwMode="auto">
              <a:xfrm>
                <a:off x="1706" y="2393"/>
                <a:ext cx="50" cy="28"/>
              </a:xfrm>
              <a:custGeom>
                <a:avLst/>
                <a:gdLst>
                  <a:gd name="T0" fmla="*/ 20 w 21"/>
                  <a:gd name="T1" fmla="*/ 0 h 12"/>
                  <a:gd name="T2" fmla="*/ 0 w 21"/>
                  <a:gd name="T3" fmla="*/ 10 h 12"/>
                  <a:gd name="T4" fmla="*/ 1 w 21"/>
                  <a:gd name="T5" fmla="*/ 12 h 12"/>
                  <a:gd name="T6" fmla="*/ 21 w 21"/>
                  <a:gd name="T7" fmla="*/ 6 h 12"/>
                  <a:gd name="T8" fmla="*/ 20 w 21"/>
                  <a:gd name="T9" fmla="*/ 0 h 12"/>
                </a:gdLst>
                <a:ahLst/>
                <a:cxnLst>
                  <a:cxn ang="0">
                    <a:pos x="T0" y="T1"/>
                  </a:cxn>
                  <a:cxn ang="0">
                    <a:pos x="T2" y="T3"/>
                  </a:cxn>
                  <a:cxn ang="0">
                    <a:pos x="T4" y="T5"/>
                  </a:cxn>
                  <a:cxn ang="0">
                    <a:pos x="T6" y="T7"/>
                  </a:cxn>
                  <a:cxn ang="0">
                    <a:pos x="T8" y="T9"/>
                  </a:cxn>
                </a:cxnLst>
                <a:rect l="0" t="0" r="r" b="b"/>
                <a:pathLst>
                  <a:path w="21" h="12">
                    <a:moveTo>
                      <a:pt x="20" y="0"/>
                    </a:moveTo>
                    <a:cubicBezTo>
                      <a:pt x="13" y="3"/>
                      <a:pt x="6" y="6"/>
                      <a:pt x="0" y="10"/>
                    </a:cubicBezTo>
                    <a:cubicBezTo>
                      <a:pt x="0" y="10"/>
                      <a:pt x="1" y="11"/>
                      <a:pt x="1" y="12"/>
                    </a:cubicBezTo>
                    <a:cubicBezTo>
                      <a:pt x="21" y="6"/>
                      <a:pt x="21" y="6"/>
                      <a:pt x="21" y="6"/>
                    </a:cubicBezTo>
                    <a:cubicBezTo>
                      <a:pt x="21" y="4"/>
                      <a:pt x="20" y="2"/>
                      <a:pt x="20"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1177"/>
              <p:cNvSpPr/>
              <p:nvPr/>
            </p:nvSpPr>
            <p:spPr bwMode="auto">
              <a:xfrm>
                <a:off x="1711" y="2412"/>
                <a:ext cx="45" cy="16"/>
              </a:xfrm>
              <a:custGeom>
                <a:avLst/>
                <a:gdLst>
                  <a:gd name="T0" fmla="*/ 19 w 19"/>
                  <a:gd name="T1" fmla="*/ 0 h 7"/>
                  <a:gd name="T2" fmla="*/ 0 w 19"/>
                  <a:gd name="T3" fmla="*/ 5 h 7"/>
                  <a:gd name="T4" fmla="*/ 0 w 19"/>
                  <a:gd name="T5" fmla="*/ 7 h 7"/>
                  <a:gd name="T6" fmla="*/ 19 w 19"/>
                  <a:gd name="T7" fmla="*/ 4 h 7"/>
                  <a:gd name="T8" fmla="*/ 19 w 19"/>
                  <a:gd name="T9" fmla="*/ 0 h 7"/>
                </a:gdLst>
                <a:ahLst/>
                <a:cxnLst>
                  <a:cxn ang="0">
                    <a:pos x="T0" y="T1"/>
                  </a:cxn>
                  <a:cxn ang="0">
                    <a:pos x="T2" y="T3"/>
                  </a:cxn>
                  <a:cxn ang="0">
                    <a:pos x="T4" y="T5"/>
                  </a:cxn>
                  <a:cxn ang="0">
                    <a:pos x="T6" y="T7"/>
                  </a:cxn>
                  <a:cxn ang="0">
                    <a:pos x="T8" y="T9"/>
                  </a:cxn>
                </a:cxnLst>
                <a:rect l="0" t="0" r="r" b="b"/>
                <a:pathLst>
                  <a:path w="19" h="7">
                    <a:moveTo>
                      <a:pt x="19" y="0"/>
                    </a:moveTo>
                    <a:cubicBezTo>
                      <a:pt x="0" y="5"/>
                      <a:pt x="0" y="5"/>
                      <a:pt x="0" y="5"/>
                    </a:cubicBezTo>
                    <a:cubicBezTo>
                      <a:pt x="0" y="6"/>
                      <a:pt x="0" y="6"/>
                      <a:pt x="0" y="7"/>
                    </a:cubicBezTo>
                    <a:cubicBezTo>
                      <a:pt x="19" y="4"/>
                      <a:pt x="19" y="4"/>
                      <a:pt x="19" y="4"/>
                    </a:cubicBezTo>
                    <a:cubicBezTo>
                      <a:pt x="19" y="3"/>
                      <a:pt x="19" y="1"/>
                      <a:pt x="19"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1178"/>
              <p:cNvSpPr/>
              <p:nvPr/>
            </p:nvSpPr>
            <p:spPr bwMode="auto">
              <a:xfrm>
                <a:off x="1720" y="2101"/>
                <a:ext cx="17" cy="78"/>
              </a:xfrm>
              <a:custGeom>
                <a:avLst/>
                <a:gdLst>
                  <a:gd name="T0" fmla="*/ 7 w 7"/>
                  <a:gd name="T1" fmla="*/ 0 h 33"/>
                  <a:gd name="T2" fmla="*/ 0 w 7"/>
                  <a:gd name="T3" fmla="*/ 33 h 33"/>
                  <a:gd name="T4" fmla="*/ 5 w 7"/>
                  <a:gd name="T5" fmla="*/ 33 h 33"/>
                  <a:gd name="T6" fmla="*/ 7 w 7"/>
                  <a:gd name="T7" fmla="*/ 0 h 33"/>
                </a:gdLst>
                <a:ahLst/>
                <a:cxnLst>
                  <a:cxn ang="0">
                    <a:pos x="T0" y="T1"/>
                  </a:cxn>
                  <a:cxn ang="0">
                    <a:pos x="T2" y="T3"/>
                  </a:cxn>
                  <a:cxn ang="0">
                    <a:pos x="T4" y="T5"/>
                  </a:cxn>
                  <a:cxn ang="0">
                    <a:pos x="T6" y="T7"/>
                  </a:cxn>
                </a:cxnLst>
                <a:rect l="0" t="0" r="r" b="b"/>
                <a:pathLst>
                  <a:path w="7" h="33">
                    <a:moveTo>
                      <a:pt x="7" y="0"/>
                    </a:moveTo>
                    <a:cubicBezTo>
                      <a:pt x="0" y="33"/>
                      <a:pt x="0" y="33"/>
                      <a:pt x="0" y="33"/>
                    </a:cubicBezTo>
                    <a:cubicBezTo>
                      <a:pt x="2" y="33"/>
                      <a:pt x="3" y="33"/>
                      <a:pt x="5" y="33"/>
                    </a:cubicBezTo>
                    <a:cubicBezTo>
                      <a:pt x="6" y="22"/>
                      <a:pt x="7" y="8"/>
                      <a:pt x="7"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1179"/>
              <p:cNvSpPr/>
              <p:nvPr/>
            </p:nvSpPr>
            <p:spPr bwMode="auto">
              <a:xfrm>
                <a:off x="1713" y="2426"/>
                <a:ext cx="43" cy="12"/>
              </a:xfrm>
              <a:custGeom>
                <a:avLst/>
                <a:gdLst>
                  <a:gd name="T0" fmla="*/ 18 w 18"/>
                  <a:gd name="T1" fmla="*/ 0 h 5"/>
                  <a:gd name="T2" fmla="*/ 0 w 18"/>
                  <a:gd name="T3" fmla="*/ 2 h 5"/>
                  <a:gd name="T4" fmla="*/ 1 w 18"/>
                  <a:gd name="T5" fmla="*/ 5 h 5"/>
                  <a:gd name="T6" fmla="*/ 17 w 18"/>
                  <a:gd name="T7" fmla="*/ 3 h 5"/>
                  <a:gd name="T8" fmla="*/ 18 w 18"/>
                  <a:gd name="T9" fmla="*/ 0 h 5"/>
                </a:gdLst>
                <a:ahLst/>
                <a:cxnLst>
                  <a:cxn ang="0">
                    <a:pos x="T0" y="T1"/>
                  </a:cxn>
                  <a:cxn ang="0">
                    <a:pos x="T2" y="T3"/>
                  </a:cxn>
                  <a:cxn ang="0">
                    <a:pos x="T4" y="T5"/>
                  </a:cxn>
                  <a:cxn ang="0">
                    <a:pos x="T6" y="T7"/>
                  </a:cxn>
                  <a:cxn ang="0">
                    <a:pos x="T8" y="T9"/>
                  </a:cxn>
                </a:cxnLst>
                <a:rect l="0" t="0" r="r" b="b"/>
                <a:pathLst>
                  <a:path w="18" h="5">
                    <a:moveTo>
                      <a:pt x="18" y="0"/>
                    </a:moveTo>
                    <a:cubicBezTo>
                      <a:pt x="0" y="2"/>
                      <a:pt x="0" y="2"/>
                      <a:pt x="0" y="2"/>
                    </a:cubicBezTo>
                    <a:cubicBezTo>
                      <a:pt x="0" y="3"/>
                      <a:pt x="1" y="4"/>
                      <a:pt x="1" y="5"/>
                    </a:cubicBezTo>
                    <a:cubicBezTo>
                      <a:pt x="17" y="3"/>
                      <a:pt x="17" y="3"/>
                      <a:pt x="17" y="3"/>
                    </a:cubicBezTo>
                    <a:cubicBezTo>
                      <a:pt x="17" y="2"/>
                      <a:pt x="18" y="1"/>
                      <a:pt x="18"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1180"/>
              <p:cNvSpPr/>
              <p:nvPr/>
            </p:nvSpPr>
            <p:spPr bwMode="auto">
              <a:xfrm>
                <a:off x="1708" y="2094"/>
                <a:ext cx="26" cy="85"/>
              </a:xfrm>
              <a:custGeom>
                <a:avLst/>
                <a:gdLst>
                  <a:gd name="T0" fmla="*/ 0 w 11"/>
                  <a:gd name="T1" fmla="*/ 35 h 36"/>
                  <a:gd name="T2" fmla="*/ 4 w 11"/>
                  <a:gd name="T3" fmla="*/ 36 h 36"/>
                  <a:gd name="T4" fmla="*/ 11 w 11"/>
                  <a:gd name="T5" fmla="*/ 0 h 36"/>
                  <a:gd name="T6" fmla="*/ 7 w 11"/>
                  <a:gd name="T7" fmla="*/ 2 h 36"/>
                  <a:gd name="T8" fmla="*/ 0 w 11"/>
                  <a:gd name="T9" fmla="*/ 35 h 36"/>
                </a:gdLst>
                <a:ahLst/>
                <a:cxnLst>
                  <a:cxn ang="0">
                    <a:pos x="T0" y="T1"/>
                  </a:cxn>
                  <a:cxn ang="0">
                    <a:pos x="T2" y="T3"/>
                  </a:cxn>
                  <a:cxn ang="0">
                    <a:pos x="T4" y="T5"/>
                  </a:cxn>
                  <a:cxn ang="0">
                    <a:pos x="T6" y="T7"/>
                  </a:cxn>
                  <a:cxn ang="0">
                    <a:pos x="T8" y="T9"/>
                  </a:cxn>
                </a:cxnLst>
                <a:rect l="0" t="0" r="r" b="b"/>
                <a:pathLst>
                  <a:path w="11" h="36">
                    <a:moveTo>
                      <a:pt x="0" y="35"/>
                    </a:moveTo>
                    <a:cubicBezTo>
                      <a:pt x="1" y="35"/>
                      <a:pt x="3" y="35"/>
                      <a:pt x="4" y="36"/>
                    </a:cubicBezTo>
                    <a:cubicBezTo>
                      <a:pt x="11" y="0"/>
                      <a:pt x="11" y="0"/>
                      <a:pt x="11" y="0"/>
                    </a:cubicBezTo>
                    <a:cubicBezTo>
                      <a:pt x="7" y="2"/>
                      <a:pt x="7" y="2"/>
                      <a:pt x="7" y="2"/>
                    </a:cubicBezTo>
                    <a:lnTo>
                      <a:pt x="0" y="35"/>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1181"/>
              <p:cNvSpPr/>
              <p:nvPr/>
            </p:nvSpPr>
            <p:spPr bwMode="auto">
              <a:xfrm>
                <a:off x="1715" y="2438"/>
                <a:ext cx="38" cy="9"/>
              </a:xfrm>
              <a:custGeom>
                <a:avLst/>
                <a:gdLst>
                  <a:gd name="T0" fmla="*/ 16 w 16"/>
                  <a:gd name="T1" fmla="*/ 0 h 4"/>
                  <a:gd name="T2" fmla="*/ 0 w 16"/>
                  <a:gd name="T3" fmla="*/ 1 h 4"/>
                  <a:gd name="T4" fmla="*/ 1 w 16"/>
                  <a:gd name="T5" fmla="*/ 4 h 4"/>
                  <a:gd name="T6" fmla="*/ 16 w 16"/>
                  <a:gd name="T7" fmla="*/ 3 h 4"/>
                  <a:gd name="T8" fmla="*/ 16 w 16"/>
                  <a:gd name="T9" fmla="*/ 0 h 4"/>
                </a:gdLst>
                <a:ahLst/>
                <a:cxnLst>
                  <a:cxn ang="0">
                    <a:pos x="T0" y="T1"/>
                  </a:cxn>
                  <a:cxn ang="0">
                    <a:pos x="T2" y="T3"/>
                  </a:cxn>
                  <a:cxn ang="0">
                    <a:pos x="T4" y="T5"/>
                  </a:cxn>
                  <a:cxn ang="0">
                    <a:pos x="T6" y="T7"/>
                  </a:cxn>
                  <a:cxn ang="0">
                    <a:pos x="T8" y="T9"/>
                  </a:cxn>
                </a:cxnLst>
                <a:rect l="0" t="0" r="r" b="b"/>
                <a:pathLst>
                  <a:path w="16" h="4">
                    <a:moveTo>
                      <a:pt x="16" y="0"/>
                    </a:moveTo>
                    <a:cubicBezTo>
                      <a:pt x="0" y="1"/>
                      <a:pt x="0" y="1"/>
                      <a:pt x="0" y="1"/>
                    </a:cubicBezTo>
                    <a:cubicBezTo>
                      <a:pt x="1" y="2"/>
                      <a:pt x="1" y="3"/>
                      <a:pt x="1" y="4"/>
                    </a:cubicBezTo>
                    <a:cubicBezTo>
                      <a:pt x="16" y="3"/>
                      <a:pt x="16" y="3"/>
                      <a:pt x="16" y="3"/>
                    </a:cubicBezTo>
                    <a:cubicBezTo>
                      <a:pt x="16" y="2"/>
                      <a:pt x="16" y="1"/>
                      <a:pt x="16"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1182"/>
              <p:cNvSpPr/>
              <p:nvPr/>
            </p:nvSpPr>
            <p:spPr bwMode="auto">
              <a:xfrm>
                <a:off x="1720" y="2450"/>
                <a:ext cx="33" cy="4"/>
              </a:xfrm>
              <a:custGeom>
                <a:avLst/>
                <a:gdLst>
                  <a:gd name="T0" fmla="*/ 14 w 14"/>
                  <a:gd name="T1" fmla="*/ 0 h 2"/>
                  <a:gd name="T2" fmla="*/ 0 w 14"/>
                  <a:gd name="T3" fmla="*/ 0 h 2"/>
                  <a:gd name="T4" fmla="*/ 0 w 14"/>
                  <a:gd name="T5" fmla="*/ 2 h 2"/>
                  <a:gd name="T6" fmla="*/ 13 w 14"/>
                  <a:gd name="T7" fmla="*/ 2 h 2"/>
                  <a:gd name="T8" fmla="*/ 14 w 14"/>
                  <a:gd name="T9" fmla="*/ 0 h 2"/>
                </a:gdLst>
                <a:ahLst/>
                <a:cxnLst>
                  <a:cxn ang="0">
                    <a:pos x="T0" y="T1"/>
                  </a:cxn>
                  <a:cxn ang="0">
                    <a:pos x="T2" y="T3"/>
                  </a:cxn>
                  <a:cxn ang="0">
                    <a:pos x="T4" y="T5"/>
                  </a:cxn>
                  <a:cxn ang="0">
                    <a:pos x="T6" y="T7"/>
                  </a:cxn>
                  <a:cxn ang="0">
                    <a:pos x="T8" y="T9"/>
                  </a:cxn>
                </a:cxnLst>
                <a:rect l="0" t="0" r="r" b="b"/>
                <a:pathLst>
                  <a:path w="14" h="2">
                    <a:moveTo>
                      <a:pt x="14" y="0"/>
                    </a:moveTo>
                    <a:cubicBezTo>
                      <a:pt x="0" y="0"/>
                      <a:pt x="0" y="0"/>
                      <a:pt x="0" y="0"/>
                    </a:cubicBezTo>
                    <a:cubicBezTo>
                      <a:pt x="0" y="1"/>
                      <a:pt x="0" y="2"/>
                      <a:pt x="0" y="2"/>
                    </a:cubicBezTo>
                    <a:cubicBezTo>
                      <a:pt x="13" y="2"/>
                      <a:pt x="13" y="2"/>
                      <a:pt x="13" y="2"/>
                    </a:cubicBezTo>
                    <a:cubicBezTo>
                      <a:pt x="13" y="2"/>
                      <a:pt x="13" y="1"/>
                      <a:pt x="14"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1183"/>
              <p:cNvSpPr/>
              <p:nvPr/>
            </p:nvSpPr>
            <p:spPr bwMode="auto">
              <a:xfrm>
                <a:off x="1720" y="2459"/>
                <a:ext cx="31" cy="10"/>
              </a:xfrm>
              <a:custGeom>
                <a:avLst/>
                <a:gdLst>
                  <a:gd name="T0" fmla="*/ 12 w 13"/>
                  <a:gd name="T1" fmla="*/ 4 h 4"/>
                  <a:gd name="T2" fmla="*/ 13 w 13"/>
                  <a:gd name="T3" fmla="*/ 0 h 4"/>
                  <a:gd name="T4" fmla="*/ 0 w 13"/>
                  <a:gd name="T5" fmla="*/ 0 h 4"/>
                  <a:gd name="T6" fmla="*/ 1 w 13"/>
                  <a:gd name="T7" fmla="*/ 4 h 4"/>
                  <a:gd name="T8" fmla="*/ 12 w 13"/>
                  <a:gd name="T9" fmla="*/ 4 h 4"/>
                </a:gdLst>
                <a:ahLst/>
                <a:cxnLst>
                  <a:cxn ang="0">
                    <a:pos x="T0" y="T1"/>
                  </a:cxn>
                  <a:cxn ang="0">
                    <a:pos x="T2" y="T3"/>
                  </a:cxn>
                  <a:cxn ang="0">
                    <a:pos x="T4" y="T5"/>
                  </a:cxn>
                  <a:cxn ang="0">
                    <a:pos x="T6" y="T7"/>
                  </a:cxn>
                  <a:cxn ang="0">
                    <a:pos x="T8" y="T9"/>
                  </a:cxn>
                </a:cxnLst>
                <a:rect l="0" t="0" r="r" b="b"/>
                <a:pathLst>
                  <a:path w="13" h="4">
                    <a:moveTo>
                      <a:pt x="12" y="4"/>
                    </a:moveTo>
                    <a:cubicBezTo>
                      <a:pt x="12" y="3"/>
                      <a:pt x="13" y="1"/>
                      <a:pt x="13" y="0"/>
                    </a:cubicBezTo>
                    <a:cubicBezTo>
                      <a:pt x="0" y="0"/>
                      <a:pt x="0" y="0"/>
                      <a:pt x="0" y="0"/>
                    </a:cubicBezTo>
                    <a:cubicBezTo>
                      <a:pt x="1" y="1"/>
                      <a:pt x="1" y="2"/>
                      <a:pt x="1" y="4"/>
                    </a:cubicBezTo>
                    <a:cubicBezTo>
                      <a:pt x="5" y="4"/>
                      <a:pt x="8" y="4"/>
                      <a:pt x="12" y="4"/>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1184"/>
              <p:cNvSpPr/>
              <p:nvPr/>
            </p:nvSpPr>
            <p:spPr bwMode="auto">
              <a:xfrm>
                <a:off x="1697" y="2101"/>
                <a:ext cx="23" cy="76"/>
              </a:xfrm>
              <a:custGeom>
                <a:avLst/>
                <a:gdLst>
                  <a:gd name="T0" fmla="*/ 0 w 10"/>
                  <a:gd name="T1" fmla="*/ 32 h 32"/>
                  <a:gd name="T2" fmla="*/ 4 w 10"/>
                  <a:gd name="T3" fmla="*/ 32 h 32"/>
                  <a:gd name="T4" fmla="*/ 10 w 10"/>
                  <a:gd name="T5" fmla="*/ 0 h 32"/>
                  <a:gd name="T6" fmla="*/ 6 w 10"/>
                  <a:gd name="T7" fmla="*/ 2 h 32"/>
                  <a:gd name="T8" fmla="*/ 0 w 10"/>
                  <a:gd name="T9" fmla="*/ 32 h 32"/>
                </a:gdLst>
                <a:ahLst/>
                <a:cxnLst>
                  <a:cxn ang="0">
                    <a:pos x="T0" y="T1"/>
                  </a:cxn>
                  <a:cxn ang="0">
                    <a:pos x="T2" y="T3"/>
                  </a:cxn>
                  <a:cxn ang="0">
                    <a:pos x="T4" y="T5"/>
                  </a:cxn>
                  <a:cxn ang="0">
                    <a:pos x="T6" y="T7"/>
                  </a:cxn>
                  <a:cxn ang="0">
                    <a:pos x="T8" y="T9"/>
                  </a:cxn>
                </a:cxnLst>
                <a:rect l="0" t="0" r="r" b="b"/>
                <a:pathLst>
                  <a:path w="10" h="32">
                    <a:moveTo>
                      <a:pt x="0" y="32"/>
                    </a:moveTo>
                    <a:cubicBezTo>
                      <a:pt x="1" y="32"/>
                      <a:pt x="2" y="32"/>
                      <a:pt x="4" y="32"/>
                    </a:cubicBezTo>
                    <a:cubicBezTo>
                      <a:pt x="10" y="0"/>
                      <a:pt x="10" y="0"/>
                      <a:pt x="10" y="0"/>
                    </a:cubicBezTo>
                    <a:cubicBezTo>
                      <a:pt x="6" y="2"/>
                      <a:pt x="6" y="2"/>
                      <a:pt x="6" y="2"/>
                    </a:cubicBezTo>
                    <a:lnTo>
                      <a:pt x="0" y="32"/>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1185"/>
              <p:cNvSpPr/>
              <p:nvPr/>
            </p:nvSpPr>
            <p:spPr bwMode="auto">
              <a:xfrm>
                <a:off x="1474" y="2471"/>
                <a:ext cx="270" cy="380"/>
              </a:xfrm>
              <a:custGeom>
                <a:avLst/>
                <a:gdLst>
                  <a:gd name="T0" fmla="*/ 111 w 114"/>
                  <a:gd name="T1" fmla="*/ 14 h 160"/>
                  <a:gd name="T2" fmla="*/ 114 w 114"/>
                  <a:gd name="T3" fmla="*/ 5 h 160"/>
                  <a:gd name="T4" fmla="*/ 0 w 114"/>
                  <a:gd name="T5" fmla="*/ 150 h 160"/>
                  <a:gd name="T6" fmla="*/ 7 w 114"/>
                  <a:gd name="T7" fmla="*/ 160 h 160"/>
                  <a:gd name="T8" fmla="*/ 111 w 114"/>
                  <a:gd name="T9" fmla="*/ 14 h 160"/>
                </a:gdLst>
                <a:ahLst/>
                <a:cxnLst>
                  <a:cxn ang="0">
                    <a:pos x="T0" y="T1"/>
                  </a:cxn>
                  <a:cxn ang="0">
                    <a:pos x="T2" y="T3"/>
                  </a:cxn>
                  <a:cxn ang="0">
                    <a:pos x="T4" y="T5"/>
                  </a:cxn>
                  <a:cxn ang="0">
                    <a:pos x="T6" y="T7"/>
                  </a:cxn>
                  <a:cxn ang="0">
                    <a:pos x="T8" y="T9"/>
                  </a:cxn>
                </a:cxnLst>
                <a:rect l="0" t="0" r="r" b="b"/>
                <a:pathLst>
                  <a:path w="114" h="160">
                    <a:moveTo>
                      <a:pt x="111" y="14"/>
                    </a:moveTo>
                    <a:cubicBezTo>
                      <a:pt x="112" y="11"/>
                      <a:pt x="113" y="8"/>
                      <a:pt x="114" y="5"/>
                    </a:cubicBezTo>
                    <a:cubicBezTo>
                      <a:pt x="23" y="0"/>
                      <a:pt x="32" y="98"/>
                      <a:pt x="0" y="150"/>
                    </a:cubicBezTo>
                    <a:cubicBezTo>
                      <a:pt x="2" y="153"/>
                      <a:pt x="4" y="156"/>
                      <a:pt x="7" y="160"/>
                    </a:cubicBezTo>
                    <a:cubicBezTo>
                      <a:pt x="39" y="115"/>
                      <a:pt x="30" y="9"/>
                      <a:pt x="111" y="14"/>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1186"/>
              <p:cNvSpPr/>
              <p:nvPr/>
            </p:nvSpPr>
            <p:spPr bwMode="auto">
              <a:xfrm>
                <a:off x="1685" y="2105"/>
                <a:ext cx="23" cy="72"/>
              </a:xfrm>
              <a:custGeom>
                <a:avLst/>
                <a:gdLst>
                  <a:gd name="T0" fmla="*/ 0 w 10"/>
                  <a:gd name="T1" fmla="*/ 30 h 30"/>
                  <a:gd name="T2" fmla="*/ 3 w 10"/>
                  <a:gd name="T3" fmla="*/ 30 h 30"/>
                  <a:gd name="T4" fmla="*/ 10 w 10"/>
                  <a:gd name="T5" fmla="*/ 0 h 30"/>
                  <a:gd name="T6" fmla="*/ 5 w 10"/>
                  <a:gd name="T7" fmla="*/ 2 h 30"/>
                  <a:gd name="T8" fmla="*/ 0 w 10"/>
                  <a:gd name="T9" fmla="*/ 30 h 30"/>
                </a:gdLst>
                <a:ahLst/>
                <a:cxnLst>
                  <a:cxn ang="0">
                    <a:pos x="T0" y="T1"/>
                  </a:cxn>
                  <a:cxn ang="0">
                    <a:pos x="T2" y="T3"/>
                  </a:cxn>
                  <a:cxn ang="0">
                    <a:pos x="T4" y="T5"/>
                  </a:cxn>
                  <a:cxn ang="0">
                    <a:pos x="T6" y="T7"/>
                  </a:cxn>
                  <a:cxn ang="0">
                    <a:pos x="T8" y="T9"/>
                  </a:cxn>
                </a:cxnLst>
                <a:rect l="0" t="0" r="r" b="b"/>
                <a:pathLst>
                  <a:path w="10" h="30">
                    <a:moveTo>
                      <a:pt x="0" y="30"/>
                    </a:moveTo>
                    <a:cubicBezTo>
                      <a:pt x="1" y="30"/>
                      <a:pt x="2" y="30"/>
                      <a:pt x="3" y="30"/>
                    </a:cubicBezTo>
                    <a:cubicBezTo>
                      <a:pt x="10" y="0"/>
                      <a:pt x="10" y="0"/>
                      <a:pt x="10" y="0"/>
                    </a:cubicBezTo>
                    <a:cubicBezTo>
                      <a:pt x="5" y="2"/>
                      <a:pt x="5" y="2"/>
                      <a:pt x="5" y="2"/>
                    </a:cubicBezTo>
                    <a:lnTo>
                      <a:pt x="0" y="3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1187"/>
              <p:cNvSpPr/>
              <p:nvPr/>
            </p:nvSpPr>
            <p:spPr bwMode="auto">
              <a:xfrm>
                <a:off x="1673" y="2113"/>
                <a:ext cx="21" cy="64"/>
              </a:xfrm>
              <a:custGeom>
                <a:avLst/>
                <a:gdLst>
                  <a:gd name="T0" fmla="*/ 0 w 9"/>
                  <a:gd name="T1" fmla="*/ 27 h 27"/>
                  <a:gd name="T2" fmla="*/ 3 w 9"/>
                  <a:gd name="T3" fmla="*/ 27 h 27"/>
                  <a:gd name="T4" fmla="*/ 9 w 9"/>
                  <a:gd name="T5" fmla="*/ 0 h 27"/>
                  <a:gd name="T6" fmla="*/ 5 w 9"/>
                  <a:gd name="T7" fmla="*/ 2 h 27"/>
                  <a:gd name="T8" fmla="*/ 0 w 9"/>
                  <a:gd name="T9" fmla="*/ 27 h 27"/>
                </a:gdLst>
                <a:ahLst/>
                <a:cxnLst>
                  <a:cxn ang="0">
                    <a:pos x="T0" y="T1"/>
                  </a:cxn>
                  <a:cxn ang="0">
                    <a:pos x="T2" y="T3"/>
                  </a:cxn>
                  <a:cxn ang="0">
                    <a:pos x="T4" y="T5"/>
                  </a:cxn>
                  <a:cxn ang="0">
                    <a:pos x="T6" y="T7"/>
                  </a:cxn>
                  <a:cxn ang="0">
                    <a:pos x="T8" y="T9"/>
                  </a:cxn>
                </a:cxnLst>
                <a:rect l="0" t="0" r="r" b="b"/>
                <a:pathLst>
                  <a:path w="9" h="27">
                    <a:moveTo>
                      <a:pt x="0" y="27"/>
                    </a:moveTo>
                    <a:cubicBezTo>
                      <a:pt x="1" y="27"/>
                      <a:pt x="2" y="27"/>
                      <a:pt x="3" y="27"/>
                    </a:cubicBezTo>
                    <a:cubicBezTo>
                      <a:pt x="9" y="0"/>
                      <a:pt x="9" y="0"/>
                      <a:pt x="9" y="0"/>
                    </a:cubicBezTo>
                    <a:cubicBezTo>
                      <a:pt x="5" y="2"/>
                      <a:pt x="5" y="2"/>
                      <a:pt x="5" y="2"/>
                    </a:cubicBezTo>
                    <a:lnTo>
                      <a:pt x="0" y="27"/>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1188"/>
              <p:cNvSpPr/>
              <p:nvPr/>
            </p:nvSpPr>
            <p:spPr bwMode="auto">
              <a:xfrm>
                <a:off x="1536" y="2148"/>
                <a:ext cx="220" cy="147"/>
              </a:xfrm>
              <a:custGeom>
                <a:avLst/>
                <a:gdLst>
                  <a:gd name="T0" fmla="*/ 44 w 93"/>
                  <a:gd name="T1" fmla="*/ 19 h 62"/>
                  <a:gd name="T2" fmla="*/ 35 w 93"/>
                  <a:gd name="T3" fmla="*/ 0 h 62"/>
                  <a:gd name="T4" fmla="*/ 22 w 93"/>
                  <a:gd name="T5" fmla="*/ 6 h 62"/>
                  <a:gd name="T6" fmla="*/ 31 w 93"/>
                  <a:gd name="T7" fmla="*/ 25 h 62"/>
                  <a:gd name="T8" fmla="*/ 0 w 93"/>
                  <a:gd name="T9" fmla="*/ 62 h 62"/>
                  <a:gd name="T10" fmla="*/ 93 w 93"/>
                  <a:gd name="T11" fmla="*/ 18 h 62"/>
                  <a:gd name="T12" fmla="*/ 44 w 93"/>
                  <a:gd name="T13" fmla="*/ 19 h 62"/>
                </a:gdLst>
                <a:ahLst/>
                <a:cxnLst>
                  <a:cxn ang="0">
                    <a:pos x="T0" y="T1"/>
                  </a:cxn>
                  <a:cxn ang="0">
                    <a:pos x="T2" y="T3"/>
                  </a:cxn>
                  <a:cxn ang="0">
                    <a:pos x="T4" y="T5"/>
                  </a:cxn>
                  <a:cxn ang="0">
                    <a:pos x="T6" y="T7"/>
                  </a:cxn>
                  <a:cxn ang="0">
                    <a:pos x="T8" y="T9"/>
                  </a:cxn>
                  <a:cxn ang="0">
                    <a:pos x="T10" y="T11"/>
                  </a:cxn>
                  <a:cxn ang="0">
                    <a:pos x="T12" y="T13"/>
                  </a:cxn>
                </a:cxnLst>
                <a:rect l="0" t="0" r="r" b="b"/>
                <a:pathLst>
                  <a:path w="93" h="62">
                    <a:moveTo>
                      <a:pt x="44" y="19"/>
                    </a:moveTo>
                    <a:cubicBezTo>
                      <a:pt x="42" y="15"/>
                      <a:pt x="37" y="4"/>
                      <a:pt x="35" y="0"/>
                    </a:cubicBezTo>
                    <a:cubicBezTo>
                      <a:pt x="31" y="1"/>
                      <a:pt x="26" y="4"/>
                      <a:pt x="22" y="6"/>
                    </a:cubicBezTo>
                    <a:cubicBezTo>
                      <a:pt x="25" y="12"/>
                      <a:pt x="29" y="21"/>
                      <a:pt x="31" y="25"/>
                    </a:cubicBezTo>
                    <a:cubicBezTo>
                      <a:pt x="20" y="35"/>
                      <a:pt x="7" y="48"/>
                      <a:pt x="0" y="62"/>
                    </a:cubicBezTo>
                    <a:cubicBezTo>
                      <a:pt x="26" y="46"/>
                      <a:pt x="57" y="31"/>
                      <a:pt x="93" y="18"/>
                    </a:cubicBezTo>
                    <a:cubicBezTo>
                      <a:pt x="75" y="16"/>
                      <a:pt x="54" y="17"/>
                      <a:pt x="44" y="19"/>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1189"/>
              <p:cNvSpPr/>
              <p:nvPr/>
            </p:nvSpPr>
            <p:spPr bwMode="auto">
              <a:xfrm>
                <a:off x="1659" y="2117"/>
                <a:ext cx="21" cy="60"/>
              </a:xfrm>
              <a:custGeom>
                <a:avLst/>
                <a:gdLst>
                  <a:gd name="T0" fmla="*/ 0 w 9"/>
                  <a:gd name="T1" fmla="*/ 25 h 25"/>
                  <a:gd name="T2" fmla="*/ 4 w 9"/>
                  <a:gd name="T3" fmla="*/ 25 h 25"/>
                  <a:gd name="T4" fmla="*/ 9 w 9"/>
                  <a:gd name="T5" fmla="*/ 0 h 25"/>
                  <a:gd name="T6" fmla="*/ 5 w 9"/>
                  <a:gd name="T7" fmla="*/ 3 h 25"/>
                  <a:gd name="T8" fmla="*/ 0 w 9"/>
                  <a:gd name="T9" fmla="*/ 25 h 25"/>
                </a:gdLst>
                <a:ahLst/>
                <a:cxnLst>
                  <a:cxn ang="0">
                    <a:pos x="T0" y="T1"/>
                  </a:cxn>
                  <a:cxn ang="0">
                    <a:pos x="T2" y="T3"/>
                  </a:cxn>
                  <a:cxn ang="0">
                    <a:pos x="T4" y="T5"/>
                  </a:cxn>
                  <a:cxn ang="0">
                    <a:pos x="T6" y="T7"/>
                  </a:cxn>
                  <a:cxn ang="0">
                    <a:pos x="T8" y="T9"/>
                  </a:cxn>
                </a:cxnLst>
                <a:rect l="0" t="0" r="r" b="b"/>
                <a:pathLst>
                  <a:path w="9" h="25">
                    <a:moveTo>
                      <a:pt x="0" y="25"/>
                    </a:moveTo>
                    <a:cubicBezTo>
                      <a:pt x="2" y="25"/>
                      <a:pt x="3" y="25"/>
                      <a:pt x="4" y="25"/>
                    </a:cubicBezTo>
                    <a:cubicBezTo>
                      <a:pt x="9" y="0"/>
                      <a:pt x="9" y="0"/>
                      <a:pt x="9" y="0"/>
                    </a:cubicBezTo>
                    <a:cubicBezTo>
                      <a:pt x="5" y="3"/>
                      <a:pt x="5" y="3"/>
                      <a:pt x="5" y="3"/>
                    </a:cubicBezTo>
                    <a:lnTo>
                      <a:pt x="0" y="25"/>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1190"/>
              <p:cNvSpPr/>
              <p:nvPr/>
            </p:nvSpPr>
            <p:spPr bwMode="auto">
              <a:xfrm>
                <a:off x="1559" y="2516"/>
                <a:ext cx="156" cy="382"/>
              </a:xfrm>
              <a:custGeom>
                <a:avLst/>
                <a:gdLst>
                  <a:gd name="T0" fmla="*/ 62 w 66"/>
                  <a:gd name="T1" fmla="*/ 27 h 161"/>
                  <a:gd name="T2" fmla="*/ 66 w 66"/>
                  <a:gd name="T3" fmla="*/ 0 h 161"/>
                  <a:gd name="T4" fmla="*/ 51 w 66"/>
                  <a:gd name="T5" fmla="*/ 3 h 161"/>
                  <a:gd name="T6" fmla="*/ 46 w 66"/>
                  <a:gd name="T7" fmla="*/ 161 h 161"/>
                  <a:gd name="T8" fmla="*/ 55 w 66"/>
                  <a:gd name="T9" fmla="*/ 151 h 161"/>
                  <a:gd name="T10" fmla="*/ 62 w 66"/>
                  <a:gd name="T11" fmla="*/ 27 h 161"/>
                </a:gdLst>
                <a:ahLst/>
                <a:cxnLst>
                  <a:cxn ang="0">
                    <a:pos x="T0" y="T1"/>
                  </a:cxn>
                  <a:cxn ang="0">
                    <a:pos x="T2" y="T3"/>
                  </a:cxn>
                  <a:cxn ang="0">
                    <a:pos x="T4" y="T5"/>
                  </a:cxn>
                  <a:cxn ang="0">
                    <a:pos x="T6" y="T7"/>
                  </a:cxn>
                  <a:cxn ang="0">
                    <a:pos x="T8" y="T9"/>
                  </a:cxn>
                  <a:cxn ang="0">
                    <a:pos x="T10" y="T11"/>
                  </a:cxn>
                </a:cxnLst>
                <a:rect l="0" t="0" r="r" b="b"/>
                <a:pathLst>
                  <a:path w="66" h="161">
                    <a:moveTo>
                      <a:pt x="62" y="27"/>
                    </a:moveTo>
                    <a:cubicBezTo>
                      <a:pt x="64" y="18"/>
                      <a:pt x="65" y="9"/>
                      <a:pt x="66" y="0"/>
                    </a:cubicBezTo>
                    <a:cubicBezTo>
                      <a:pt x="60" y="1"/>
                      <a:pt x="55" y="2"/>
                      <a:pt x="51" y="3"/>
                    </a:cubicBezTo>
                    <a:cubicBezTo>
                      <a:pt x="54" y="56"/>
                      <a:pt x="0" y="116"/>
                      <a:pt x="46" y="161"/>
                    </a:cubicBezTo>
                    <a:cubicBezTo>
                      <a:pt x="49" y="158"/>
                      <a:pt x="52" y="154"/>
                      <a:pt x="55" y="151"/>
                    </a:cubicBezTo>
                    <a:cubicBezTo>
                      <a:pt x="28" y="104"/>
                      <a:pt x="49" y="54"/>
                      <a:pt x="62" y="27"/>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1191"/>
              <p:cNvSpPr/>
              <p:nvPr/>
            </p:nvSpPr>
            <p:spPr bwMode="auto">
              <a:xfrm>
                <a:off x="1354" y="1460"/>
                <a:ext cx="312" cy="263"/>
              </a:xfrm>
              <a:custGeom>
                <a:avLst/>
                <a:gdLst>
                  <a:gd name="T0" fmla="*/ 54 w 132"/>
                  <a:gd name="T1" fmla="*/ 14 h 111"/>
                  <a:gd name="T2" fmla="*/ 122 w 132"/>
                  <a:gd name="T3" fmla="*/ 42 h 111"/>
                  <a:gd name="T4" fmla="*/ 132 w 132"/>
                  <a:gd name="T5" fmla="*/ 35 h 111"/>
                  <a:gd name="T6" fmla="*/ 52 w 132"/>
                  <a:gd name="T7" fmla="*/ 2 h 111"/>
                  <a:gd name="T8" fmla="*/ 0 w 132"/>
                  <a:gd name="T9" fmla="*/ 99 h 111"/>
                  <a:gd name="T10" fmla="*/ 5 w 132"/>
                  <a:gd name="T11" fmla="*/ 111 h 111"/>
                  <a:gd name="T12" fmla="*/ 54 w 132"/>
                  <a:gd name="T13" fmla="*/ 14 h 111"/>
                </a:gdLst>
                <a:ahLst/>
                <a:cxnLst>
                  <a:cxn ang="0">
                    <a:pos x="T0" y="T1"/>
                  </a:cxn>
                  <a:cxn ang="0">
                    <a:pos x="T2" y="T3"/>
                  </a:cxn>
                  <a:cxn ang="0">
                    <a:pos x="T4" y="T5"/>
                  </a:cxn>
                  <a:cxn ang="0">
                    <a:pos x="T6" y="T7"/>
                  </a:cxn>
                  <a:cxn ang="0">
                    <a:pos x="T8" y="T9"/>
                  </a:cxn>
                  <a:cxn ang="0">
                    <a:pos x="T10" y="T11"/>
                  </a:cxn>
                  <a:cxn ang="0">
                    <a:pos x="T12" y="T13"/>
                  </a:cxn>
                </a:cxnLst>
                <a:rect l="0" t="0" r="r" b="b"/>
                <a:pathLst>
                  <a:path w="132" h="111">
                    <a:moveTo>
                      <a:pt x="54" y="14"/>
                    </a:moveTo>
                    <a:cubicBezTo>
                      <a:pt x="59" y="12"/>
                      <a:pt x="97" y="28"/>
                      <a:pt x="122" y="42"/>
                    </a:cubicBezTo>
                    <a:cubicBezTo>
                      <a:pt x="125" y="39"/>
                      <a:pt x="129" y="37"/>
                      <a:pt x="132" y="35"/>
                    </a:cubicBezTo>
                    <a:cubicBezTo>
                      <a:pt x="103" y="20"/>
                      <a:pt x="56" y="0"/>
                      <a:pt x="52" y="2"/>
                    </a:cubicBezTo>
                    <a:cubicBezTo>
                      <a:pt x="43" y="4"/>
                      <a:pt x="20" y="52"/>
                      <a:pt x="0" y="99"/>
                    </a:cubicBezTo>
                    <a:cubicBezTo>
                      <a:pt x="5" y="111"/>
                      <a:pt x="5" y="111"/>
                      <a:pt x="5" y="111"/>
                    </a:cubicBezTo>
                    <a:cubicBezTo>
                      <a:pt x="26" y="63"/>
                      <a:pt x="48" y="16"/>
                      <a:pt x="54" y="14"/>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1192"/>
              <p:cNvSpPr/>
              <p:nvPr/>
            </p:nvSpPr>
            <p:spPr bwMode="auto">
              <a:xfrm>
                <a:off x="1654" y="2421"/>
                <a:ext cx="57" cy="55"/>
              </a:xfrm>
              <a:custGeom>
                <a:avLst/>
                <a:gdLst>
                  <a:gd name="T0" fmla="*/ 24 w 24"/>
                  <a:gd name="T1" fmla="*/ 20 h 23"/>
                  <a:gd name="T2" fmla="*/ 17 w 24"/>
                  <a:gd name="T3" fmla="*/ 0 h 23"/>
                  <a:gd name="T4" fmla="*/ 0 w 24"/>
                  <a:gd name="T5" fmla="*/ 11 h 23"/>
                  <a:gd name="T6" fmla="*/ 7 w 24"/>
                  <a:gd name="T7" fmla="*/ 23 h 23"/>
                  <a:gd name="T8" fmla="*/ 24 w 24"/>
                  <a:gd name="T9" fmla="*/ 20 h 23"/>
                </a:gdLst>
                <a:ahLst/>
                <a:cxnLst>
                  <a:cxn ang="0">
                    <a:pos x="T0" y="T1"/>
                  </a:cxn>
                  <a:cxn ang="0">
                    <a:pos x="T2" y="T3"/>
                  </a:cxn>
                  <a:cxn ang="0">
                    <a:pos x="T4" y="T5"/>
                  </a:cxn>
                  <a:cxn ang="0">
                    <a:pos x="T6" y="T7"/>
                  </a:cxn>
                  <a:cxn ang="0">
                    <a:pos x="T8" y="T9"/>
                  </a:cxn>
                </a:cxnLst>
                <a:rect l="0" t="0" r="r" b="b"/>
                <a:pathLst>
                  <a:path w="24" h="23">
                    <a:moveTo>
                      <a:pt x="24" y="20"/>
                    </a:moveTo>
                    <a:cubicBezTo>
                      <a:pt x="23" y="13"/>
                      <a:pt x="21" y="6"/>
                      <a:pt x="17" y="0"/>
                    </a:cubicBezTo>
                    <a:cubicBezTo>
                      <a:pt x="11" y="3"/>
                      <a:pt x="6" y="7"/>
                      <a:pt x="0" y="11"/>
                    </a:cubicBezTo>
                    <a:cubicBezTo>
                      <a:pt x="3" y="15"/>
                      <a:pt x="5" y="19"/>
                      <a:pt x="7" y="23"/>
                    </a:cubicBezTo>
                    <a:cubicBezTo>
                      <a:pt x="12" y="22"/>
                      <a:pt x="18" y="20"/>
                      <a:pt x="24" y="20"/>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1193"/>
              <p:cNvSpPr/>
              <p:nvPr/>
            </p:nvSpPr>
            <p:spPr bwMode="auto">
              <a:xfrm>
                <a:off x="1647" y="2124"/>
                <a:ext cx="19" cy="55"/>
              </a:xfrm>
              <a:custGeom>
                <a:avLst/>
                <a:gdLst>
                  <a:gd name="T0" fmla="*/ 0 w 8"/>
                  <a:gd name="T1" fmla="*/ 23 h 23"/>
                  <a:gd name="T2" fmla="*/ 4 w 8"/>
                  <a:gd name="T3" fmla="*/ 22 h 23"/>
                  <a:gd name="T4" fmla="*/ 8 w 8"/>
                  <a:gd name="T5" fmla="*/ 0 h 23"/>
                  <a:gd name="T6" fmla="*/ 4 w 8"/>
                  <a:gd name="T7" fmla="*/ 2 h 23"/>
                  <a:gd name="T8" fmla="*/ 0 w 8"/>
                  <a:gd name="T9" fmla="*/ 23 h 23"/>
                </a:gdLst>
                <a:ahLst/>
                <a:cxnLst>
                  <a:cxn ang="0">
                    <a:pos x="T0" y="T1"/>
                  </a:cxn>
                  <a:cxn ang="0">
                    <a:pos x="T2" y="T3"/>
                  </a:cxn>
                  <a:cxn ang="0">
                    <a:pos x="T4" y="T5"/>
                  </a:cxn>
                  <a:cxn ang="0">
                    <a:pos x="T6" y="T7"/>
                  </a:cxn>
                  <a:cxn ang="0">
                    <a:pos x="T8" y="T9"/>
                  </a:cxn>
                </a:cxnLst>
                <a:rect l="0" t="0" r="r" b="b"/>
                <a:pathLst>
                  <a:path w="8" h="23">
                    <a:moveTo>
                      <a:pt x="0" y="23"/>
                    </a:moveTo>
                    <a:cubicBezTo>
                      <a:pt x="1" y="23"/>
                      <a:pt x="2" y="22"/>
                      <a:pt x="4" y="22"/>
                    </a:cubicBezTo>
                    <a:cubicBezTo>
                      <a:pt x="8" y="0"/>
                      <a:pt x="8" y="0"/>
                      <a:pt x="8" y="0"/>
                    </a:cubicBezTo>
                    <a:cubicBezTo>
                      <a:pt x="7" y="1"/>
                      <a:pt x="5" y="2"/>
                      <a:pt x="4" y="2"/>
                    </a:cubicBezTo>
                    <a:lnTo>
                      <a:pt x="0" y="23"/>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1194"/>
              <p:cNvSpPr/>
              <p:nvPr/>
            </p:nvSpPr>
            <p:spPr bwMode="auto">
              <a:xfrm>
                <a:off x="1633" y="1944"/>
                <a:ext cx="16" cy="19"/>
              </a:xfrm>
              <a:custGeom>
                <a:avLst/>
                <a:gdLst>
                  <a:gd name="T0" fmla="*/ 3 w 7"/>
                  <a:gd name="T1" fmla="*/ 2 h 8"/>
                  <a:gd name="T2" fmla="*/ 1 w 7"/>
                  <a:gd name="T3" fmla="*/ 8 h 8"/>
                  <a:gd name="T4" fmla="*/ 7 w 7"/>
                  <a:gd name="T5" fmla="*/ 5 h 8"/>
                  <a:gd name="T6" fmla="*/ 3 w 7"/>
                  <a:gd name="T7" fmla="*/ 2 h 8"/>
                </a:gdLst>
                <a:ahLst/>
                <a:cxnLst>
                  <a:cxn ang="0">
                    <a:pos x="T0" y="T1"/>
                  </a:cxn>
                  <a:cxn ang="0">
                    <a:pos x="T2" y="T3"/>
                  </a:cxn>
                  <a:cxn ang="0">
                    <a:pos x="T4" y="T5"/>
                  </a:cxn>
                  <a:cxn ang="0">
                    <a:pos x="T6" y="T7"/>
                  </a:cxn>
                </a:cxnLst>
                <a:rect l="0" t="0" r="r" b="b"/>
                <a:pathLst>
                  <a:path w="7" h="8">
                    <a:moveTo>
                      <a:pt x="3" y="2"/>
                    </a:moveTo>
                    <a:cubicBezTo>
                      <a:pt x="0" y="3"/>
                      <a:pt x="0" y="5"/>
                      <a:pt x="1" y="8"/>
                    </a:cubicBezTo>
                    <a:cubicBezTo>
                      <a:pt x="7" y="5"/>
                      <a:pt x="7" y="5"/>
                      <a:pt x="7" y="5"/>
                    </a:cubicBezTo>
                    <a:cubicBezTo>
                      <a:pt x="7" y="3"/>
                      <a:pt x="5" y="0"/>
                      <a:pt x="3"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1195"/>
              <p:cNvSpPr/>
              <p:nvPr/>
            </p:nvSpPr>
            <p:spPr bwMode="auto">
              <a:xfrm>
                <a:off x="1637" y="2131"/>
                <a:ext cx="15" cy="46"/>
              </a:xfrm>
              <a:custGeom>
                <a:avLst/>
                <a:gdLst>
                  <a:gd name="T0" fmla="*/ 0 w 6"/>
                  <a:gd name="T1" fmla="*/ 14 h 19"/>
                  <a:gd name="T2" fmla="*/ 2 w 6"/>
                  <a:gd name="T3" fmla="*/ 19 h 19"/>
                  <a:gd name="T4" fmla="*/ 6 w 6"/>
                  <a:gd name="T5" fmla="*/ 0 h 19"/>
                  <a:gd name="T6" fmla="*/ 3 w 6"/>
                  <a:gd name="T7" fmla="*/ 2 h 19"/>
                  <a:gd name="T8" fmla="*/ 0 w 6"/>
                  <a:gd name="T9" fmla="*/ 14 h 19"/>
                </a:gdLst>
                <a:ahLst/>
                <a:cxnLst>
                  <a:cxn ang="0">
                    <a:pos x="T0" y="T1"/>
                  </a:cxn>
                  <a:cxn ang="0">
                    <a:pos x="T2" y="T3"/>
                  </a:cxn>
                  <a:cxn ang="0">
                    <a:pos x="T4" y="T5"/>
                  </a:cxn>
                  <a:cxn ang="0">
                    <a:pos x="T6" y="T7"/>
                  </a:cxn>
                  <a:cxn ang="0">
                    <a:pos x="T8" y="T9"/>
                  </a:cxn>
                </a:cxnLst>
                <a:rect l="0" t="0" r="r" b="b"/>
                <a:pathLst>
                  <a:path w="6" h="19">
                    <a:moveTo>
                      <a:pt x="0" y="14"/>
                    </a:moveTo>
                    <a:cubicBezTo>
                      <a:pt x="1" y="16"/>
                      <a:pt x="2" y="18"/>
                      <a:pt x="2" y="19"/>
                    </a:cubicBezTo>
                    <a:cubicBezTo>
                      <a:pt x="6" y="0"/>
                      <a:pt x="6" y="0"/>
                      <a:pt x="6" y="0"/>
                    </a:cubicBezTo>
                    <a:cubicBezTo>
                      <a:pt x="5" y="1"/>
                      <a:pt x="4" y="1"/>
                      <a:pt x="3" y="2"/>
                    </a:cubicBezTo>
                    <a:lnTo>
                      <a:pt x="0" y="14"/>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 name="Freeform 1196"/>
              <p:cNvSpPr/>
              <p:nvPr/>
            </p:nvSpPr>
            <p:spPr bwMode="auto">
              <a:xfrm>
                <a:off x="1517" y="2528"/>
                <a:ext cx="161" cy="401"/>
              </a:xfrm>
              <a:custGeom>
                <a:avLst/>
                <a:gdLst>
                  <a:gd name="T0" fmla="*/ 64 w 68"/>
                  <a:gd name="T1" fmla="*/ 0 h 169"/>
                  <a:gd name="T2" fmla="*/ 56 w 68"/>
                  <a:gd name="T3" fmla="*/ 4 h 169"/>
                  <a:gd name="T4" fmla="*/ 55 w 68"/>
                  <a:gd name="T5" fmla="*/ 169 h 169"/>
                  <a:gd name="T6" fmla="*/ 61 w 68"/>
                  <a:gd name="T7" fmla="*/ 161 h 169"/>
                  <a:gd name="T8" fmla="*/ 64 w 68"/>
                  <a:gd name="T9" fmla="*/ 0 h 169"/>
                </a:gdLst>
                <a:ahLst/>
                <a:cxnLst>
                  <a:cxn ang="0">
                    <a:pos x="T0" y="T1"/>
                  </a:cxn>
                  <a:cxn ang="0">
                    <a:pos x="T2" y="T3"/>
                  </a:cxn>
                  <a:cxn ang="0">
                    <a:pos x="T4" y="T5"/>
                  </a:cxn>
                  <a:cxn ang="0">
                    <a:pos x="T6" y="T7"/>
                  </a:cxn>
                  <a:cxn ang="0">
                    <a:pos x="T8" y="T9"/>
                  </a:cxn>
                </a:cxnLst>
                <a:rect l="0" t="0" r="r" b="b"/>
                <a:pathLst>
                  <a:path w="68" h="169">
                    <a:moveTo>
                      <a:pt x="64" y="0"/>
                    </a:moveTo>
                    <a:cubicBezTo>
                      <a:pt x="61" y="1"/>
                      <a:pt x="59" y="3"/>
                      <a:pt x="56" y="4"/>
                    </a:cubicBezTo>
                    <a:cubicBezTo>
                      <a:pt x="61" y="61"/>
                      <a:pt x="0" y="126"/>
                      <a:pt x="55" y="169"/>
                    </a:cubicBezTo>
                    <a:cubicBezTo>
                      <a:pt x="57" y="166"/>
                      <a:pt x="59" y="164"/>
                      <a:pt x="61" y="161"/>
                    </a:cubicBezTo>
                    <a:cubicBezTo>
                      <a:pt x="12" y="115"/>
                      <a:pt x="68" y="54"/>
                      <a:pt x="64"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1197"/>
              <p:cNvSpPr/>
              <p:nvPr/>
            </p:nvSpPr>
            <p:spPr bwMode="auto">
              <a:xfrm>
                <a:off x="1626" y="2136"/>
                <a:ext cx="14" cy="24"/>
              </a:xfrm>
              <a:custGeom>
                <a:avLst/>
                <a:gdLst>
                  <a:gd name="T0" fmla="*/ 4 w 6"/>
                  <a:gd name="T1" fmla="*/ 10 h 10"/>
                  <a:gd name="T2" fmla="*/ 6 w 6"/>
                  <a:gd name="T3" fmla="*/ 0 h 10"/>
                  <a:gd name="T4" fmla="*/ 0 w 6"/>
                  <a:gd name="T5" fmla="*/ 3 h 10"/>
                  <a:gd name="T6" fmla="*/ 4 w 6"/>
                  <a:gd name="T7" fmla="*/ 10 h 10"/>
                </a:gdLst>
                <a:ahLst/>
                <a:cxnLst>
                  <a:cxn ang="0">
                    <a:pos x="T0" y="T1"/>
                  </a:cxn>
                  <a:cxn ang="0">
                    <a:pos x="T2" y="T3"/>
                  </a:cxn>
                  <a:cxn ang="0">
                    <a:pos x="T4" y="T5"/>
                  </a:cxn>
                  <a:cxn ang="0">
                    <a:pos x="T6" y="T7"/>
                  </a:cxn>
                </a:cxnLst>
                <a:rect l="0" t="0" r="r" b="b"/>
                <a:pathLst>
                  <a:path w="6" h="10">
                    <a:moveTo>
                      <a:pt x="4" y="10"/>
                    </a:moveTo>
                    <a:cubicBezTo>
                      <a:pt x="6" y="0"/>
                      <a:pt x="6" y="0"/>
                      <a:pt x="6" y="0"/>
                    </a:cubicBezTo>
                    <a:cubicBezTo>
                      <a:pt x="4" y="1"/>
                      <a:pt x="2" y="2"/>
                      <a:pt x="0" y="3"/>
                    </a:cubicBezTo>
                    <a:cubicBezTo>
                      <a:pt x="2" y="5"/>
                      <a:pt x="3" y="8"/>
                      <a:pt x="4" y="1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1198"/>
              <p:cNvSpPr>
                <a:spLocks noEditPoints="1"/>
              </p:cNvSpPr>
              <p:nvPr/>
            </p:nvSpPr>
            <p:spPr bwMode="auto">
              <a:xfrm>
                <a:off x="1370" y="1507"/>
                <a:ext cx="263" cy="318"/>
              </a:xfrm>
              <a:custGeom>
                <a:avLst/>
                <a:gdLst>
                  <a:gd name="T0" fmla="*/ 50 w 111"/>
                  <a:gd name="T1" fmla="*/ 2 h 134"/>
                  <a:gd name="T2" fmla="*/ 0 w 111"/>
                  <a:gd name="T3" fmla="*/ 96 h 134"/>
                  <a:gd name="T4" fmla="*/ 2 w 111"/>
                  <a:gd name="T5" fmla="*/ 100 h 134"/>
                  <a:gd name="T6" fmla="*/ 19 w 111"/>
                  <a:gd name="T7" fmla="*/ 104 h 134"/>
                  <a:gd name="T8" fmla="*/ 33 w 111"/>
                  <a:gd name="T9" fmla="*/ 59 h 134"/>
                  <a:gd name="T10" fmla="*/ 66 w 111"/>
                  <a:gd name="T11" fmla="*/ 134 h 134"/>
                  <a:gd name="T12" fmla="*/ 71 w 111"/>
                  <a:gd name="T13" fmla="*/ 54 h 134"/>
                  <a:gd name="T14" fmla="*/ 93 w 111"/>
                  <a:gd name="T15" fmla="*/ 63 h 134"/>
                  <a:gd name="T16" fmla="*/ 111 w 111"/>
                  <a:gd name="T17" fmla="*/ 26 h 134"/>
                  <a:gd name="T18" fmla="*/ 50 w 111"/>
                  <a:gd name="T19" fmla="*/ 2 h 134"/>
                  <a:gd name="T20" fmla="*/ 31 w 111"/>
                  <a:gd name="T21" fmla="*/ 50 h 134"/>
                  <a:gd name="T22" fmla="*/ 49 w 111"/>
                  <a:gd name="T23" fmla="*/ 16 h 134"/>
                  <a:gd name="T24" fmla="*/ 53 w 111"/>
                  <a:gd name="T25" fmla="*/ 17 h 134"/>
                  <a:gd name="T26" fmla="*/ 34 w 111"/>
                  <a:gd name="T27" fmla="*/ 52 h 134"/>
                  <a:gd name="T28" fmla="*/ 31 w 111"/>
                  <a:gd name="T29" fmla="*/ 50 h 134"/>
                  <a:gd name="T30" fmla="*/ 40 w 111"/>
                  <a:gd name="T31" fmla="*/ 58 h 134"/>
                  <a:gd name="T32" fmla="*/ 58 w 111"/>
                  <a:gd name="T33" fmla="*/ 20 h 134"/>
                  <a:gd name="T34" fmla="*/ 62 w 111"/>
                  <a:gd name="T35" fmla="*/ 21 h 134"/>
                  <a:gd name="T36" fmla="*/ 43 w 111"/>
                  <a:gd name="T37" fmla="*/ 60 h 134"/>
                  <a:gd name="T38" fmla="*/ 40 w 111"/>
                  <a:gd name="T39" fmla="*/ 58 h 134"/>
                  <a:gd name="T40" fmla="*/ 54 w 111"/>
                  <a:gd name="T41" fmla="*/ 65 h 134"/>
                  <a:gd name="T42" fmla="*/ 51 w 111"/>
                  <a:gd name="T43" fmla="*/ 62 h 134"/>
                  <a:gd name="T44" fmla="*/ 70 w 111"/>
                  <a:gd name="T45" fmla="*/ 24 h 134"/>
                  <a:gd name="T46" fmla="*/ 73 w 111"/>
                  <a:gd name="T47" fmla="*/ 25 h 134"/>
                  <a:gd name="T48" fmla="*/ 54 w 111"/>
                  <a:gd name="T49" fmla="*/ 6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1" h="134">
                    <a:moveTo>
                      <a:pt x="50" y="2"/>
                    </a:moveTo>
                    <a:cubicBezTo>
                      <a:pt x="43" y="4"/>
                      <a:pt x="20" y="51"/>
                      <a:pt x="0" y="96"/>
                    </a:cubicBezTo>
                    <a:cubicBezTo>
                      <a:pt x="2" y="100"/>
                      <a:pt x="2" y="100"/>
                      <a:pt x="2" y="100"/>
                    </a:cubicBezTo>
                    <a:cubicBezTo>
                      <a:pt x="19" y="104"/>
                      <a:pt x="19" y="104"/>
                      <a:pt x="19" y="104"/>
                    </a:cubicBezTo>
                    <a:cubicBezTo>
                      <a:pt x="33" y="59"/>
                      <a:pt x="33" y="59"/>
                      <a:pt x="33" y="59"/>
                    </a:cubicBezTo>
                    <a:cubicBezTo>
                      <a:pt x="66" y="134"/>
                      <a:pt x="66" y="134"/>
                      <a:pt x="66" y="134"/>
                    </a:cubicBezTo>
                    <a:cubicBezTo>
                      <a:pt x="67" y="104"/>
                      <a:pt x="70" y="72"/>
                      <a:pt x="71" y="54"/>
                    </a:cubicBezTo>
                    <a:cubicBezTo>
                      <a:pt x="77" y="56"/>
                      <a:pt x="85" y="59"/>
                      <a:pt x="93" y="63"/>
                    </a:cubicBezTo>
                    <a:cubicBezTo>
                      <a:pt x="95" y="48"/>
                      <a:pt x="101" y="36"/>
                      <a:pt x="111" y="26"/>
                    </a:cubicBezTo>
                    <a:cubicBezTo>
                      <a:pt x="88" y="14"/>
                      <a:pt x="56" y="0"/>
                      <a:pt x="50" y="2"/>
                    </a:cubicBezTo>
                    <a:close/>
                    <a:moveTo>
                      <a:pt x="31" y="50"/>
                    </a:moveTo>
                    <a:cubicBezTo>
                      <a:pt x="49" y="16"/>
                      <a:pt x="49" y="16"/>
                      <a:pt x="49" y="16"/>
                    </a:cubicBezTo>
                    <a:cubicBezTo>
                      <a:pt x="53" y="17"/>
                      <a:pt x="53" y="17"/>
                      <a:pt x="53" y="17"/>
                    </a:cubicBezTo>
                    <a:cubicBezTo>
                      <a:pt x="34" y="52"/>
                      <a:pt x="34" y="52"/>
                      <a:pt x="34" y="52"/>
                    </a:cubicBezTo>
                    <a:lnTo>
                      <a:pt x="31" y="50"/>
                    </a:lnTo>
                    <a:close/>
                    <a:moveTo>
                      <a:pt x="40" y="58"/>
                    </a:moveTo>
                    <a:cubicBezTo>
                      <a:pt x="58" y="20"/>
                      <a:pt x="58" y="20"/>
                      <a:pt x="58" y="20"/>
                    </a:cubicBezTo>
                    <a:cubicBezTo>
                      <a:pt x="62" y="21"/>
                      <a:pt x="62" y="21"/>
                      <a:pt x="62" y="21"/>
                    </a:cubicBezTo>
                    <a:cubicBezTo>
                      <a:pt x="43" y="60"/>
                      <a:pt x="43" y="60"/>
                      <a:pt x="43" y="60"/>
                    </a:cubicBezTo>
                    <a:lnTo>
                      <a:pt x="40" y="58"/>
                    </a:lnTo>
                    <a:close/>
                    <a:moveTo>
                      <a:pt x="54" y="65"/>
                    </a:moveTo>
                    <a:cubicBezTo>
                      <a:pt x="51" y="62"/>
                      <a:pt x="51" y="62"/>
                      <a:pt x="51" y="62"/>
                    </a:cubicBezTo>
                    <a:cubicBezTo>
                      <a:pt x="70" y="24"/>
                      <a:pt x="70" y="24"/>
                      <a:pt x="70" y="24"/>
                    </a:cubicBezTo>
                    <a:cubicBezTo>
                      <a:pt x="73" y="25"/>
                      <a:pt x="73" y="25"/>
                      <a:pt x="73" y="25"/>
                    </a:cubicBezTo>
                    <a:lnTo>
                      <a:pt x="54" y="65"/>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1199"/>
              <p:cNvSpPr/>
              <p:nvPr/>
            </p:nvSpPr>
            <p:spPr bwMode="auto">
              <a:xfrm>
                <a:off x="1626" y="2454"/>
                <a:ext cx="30" cy="36"/>
              </a:xfrm>
              <a:custGeom>
                <a:avLst/>
                <a:gdLst>
                  <a:gd name="T0" fmla="*/ 13 w 13"/>
                  <a:gd name="T1" fmla="*/ 11 h 15"/>
                  <a:gd name="T2" fmla="*/ 7 w 13"/>
                  <a:gd name="T3" fmla="*/ 0 h 15"/>
                  <a:gd name="T4" fmla="*/ 0 w 13"/>
                  <a:gd name="T5" fmla="*/ 6 h 15"/>
                  <a:gd name="T6" fmla="*/ 5 w 13"/>
                  <a:gd name="T7" fmla="*/ 15 h 15"/>
                  <a:gd name="T8" fmla="*/ 13 w 13"/>
                  <a:gd name="T9" fmla="*/ 11 h 15"/>
                </a:gdLst>
                <a:ahLst/>
                <a:cxnLst>
                  <a:cxn ang="0">
                    <a:pos x="T0" y="T1"/>
                  </a:cxn>
                  <a:cxn ang="0">
                    <a:pos x="T2" y="T3"/>
                  </a:cxn>
                  <a:cxn ang="0">
                    <a:pos x="T4" y="T5"/>
                  </a:cxn>
                  <a:cxn ang="0">
                    <a:pos x="T6" y="T7"/>
                  </a:cxn>
                  <a:cxn ang="0">
                    <a:pos x="T8" y="T9"/>
                  </a:cxn>
                </a:cxnLst>
                <a:rect l="0" t="0" r="r" b="b"/>
                <a:pathLst>
                  <a:path w="13" h="15">
                    <a:moveTo>
                      <a:pt x="13" y="11"/>
                    </a:moveTo>
                    <a:cubicBezTo>
                      <a:pt x="12" y="7"/>
                      <a:pt x="10" y="3"/>
                      <a:pt x="7" y="0"/>
                    </a:cubicBezTo>
                    <a:cubicBezTo>
                      <a:pt x="5" y="2"/>
                      <a:pt x="2" y="4"/>
                      <a:pt x="0" y="6"/>
                    </a:cubicBezTo>
                    <a:cubicBezTo>
                      <a:pt x="2" y="9"/>
                      <a:pt x="4" y="12"/>
                      <a:pt x="5" y="15"/>
                    </a:cubicBezTo>
                    <a:cubicBezTo>
                      <a:pt x="8" y="14"/>
                      <a:pt x="10" y="12"/>
                      <a:pt x="13" y="11"/>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1200"/>
              <p:cNvSpPr/>
              <p:nvPr/>
            </p:nvSpPr>
            <p:spPr bwMode="auto">
              <a:xfrm>
                <a:off x="1510" y="2544"/>
                <a:ext cx="142" cy="387"/>
              </a:xfrm>
              <a:custGeom>
                <a:avLst/>
                <a:gdLst>
                  <a:gd name="T0" fmla="*/ 56 w 60"/>
                  <a:gd name="T1" fmla="*/ 0 h 163"/>
                  <a:gd name="T2" fmla="*/ 10 w 60"/>
                  <a:gd name="T3" fmla="*/ 103 h 163"/>
                  <a:gd name="T4" fmla="*/ 25 w 60"/>
                  <a:gd name="T5" fmla="*/ 163 h 163"/>
                  <a:gd name="T6" fmla="*/ 37 w 60"/>
                  <a:gd name="T7" fmla="*/ 163 h 163"/>
                  <a:gd name="T8" fmla="*/ 48 w 60"/>
                  <a:gd name="T9" fmla="*/ 162 h 163"/>
                  <a:gd name="T10" fmla="*/ 56 w 60"/>
                  <a:gd name="T11" fmla="*/ 0 h 163"/>
                </a:gdLst>
                <a:ahLst/>
                <a:cxnLst>
                  <a:cxn ang="0">
                    <a:pos x="T0" y="T1"/>
                  </a:cxn>
                  <a:cxn ang="0">
                    <a:pos x="T2" y="T3"/>
                  </a:cxn>
                  <a:cxn ang="0">
                    <a:pos x="T4" y="T5"/>
                  </a:cxn>
                  <a:cxn ang="0">
                    <a:pos x="T6" y="T7"/>
                  </a:cxn>
                  <a:cxn ang="0">
                    <a:pos x="T8" y="T9"/>
                  </a:cxn>
                  <a:cxn ang="0">
                    <a:pos x="T10" y="T11"/>
                  </a:cxn>
                </a:cxnLst>
                <a:rect l="0" t="0" r="r" b="b"/>
                <a:pathLst>
                  <a:path w="60" h="163">
                    <a:moveTo>
                      <a:pt x="56" y="0"/>
                    </a:moveTo>
                    <a:cubicBezTo>
                      <a:pt x="29" y="22"/>
                      <a:pt x="23" y="67"/>
                      <a:pt x="10" y="103"/>
                    </a:cubicBezTo>
                    <a:cubicBezTo>
                      <a:pt x="8" y="125"/>
                      <a:pt x="9" y="146"/>
                      <a:pt x="25" y="163"/>
                    </a:cubicBezTo>
                    <a:cubicBezTo>
                      <a:pt x="37" y="163"/>
                      <a:pt x="37" y="163"/>
                      <a:pt x="37" y="163"/>
                    </a:cubicBezTo>
                    <a:cubicBezTo>
                      <a:pt x="41" y="163"/>
                      <a:pt x="45" y="162"/>
                      <a:pt x="48" y="162"/>
                    </a:cubicBezTo>
                    <a:cubicBezTo>
                      <a:pt x="0" y="107"/>
                      <a:pt x="60" y="52"/>
                      <a:pt x="56"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Freeform 1201"/>
              <p:cNvSpPr/>
              <p:nvPr/>
            </p:nvSpPr>
            <p:spPr bwMode="auto">
              <a:xfrm>
                <a:off x="1540" y="2476"/>
                <a:ext cx="88" cy="123"/>
              </a:xfrm>
              <a:custGeom>
                <a:avLst/>
                <a:gdLst>
                  <a:gd name="T0" fmla="*/ 0 w 37"/>
                  <a:gd name="T1" fmla="*/ 33 h 52"/>
                  <a:gd name="T2" fmla="*/ 4 w 37"/>
                  <a:gd name="T3" fmla="*/ 52 h 52"/>
                  <a:gd name="T4" fmla="*/ 37 w 37"/>
                  <a:gd name="T5" fmla="*/ 9 h 52"/>
                  <a:gd name="T6" fmla="*/ 32 w 37"/>
                  <a:gd name="T7" fmla="*/ 0 h 52"/>
                  <a:gd name="T8" fmla="*/ 0 w 37"/>
                  <a:gd name="T9" fmla="*/ 33 h 52"/>
                </a:gdLst>
                <a:ahLst/>
                <a:cxnLst>
                  <a:cxn ang="0">
                    <a:pos x="T0" y="T1"/>
                  </a:cxn>
                  <a:cxn ang="0">
                    <a:pos x="T2" y="T3"/>
                  </a:cxn>
                  <a:cxn ang="0">
                    <a:pos x="T4" y="T5"/>
                  </a:cxn>
                  <a:cxn ang="0">
                    <a:pos x="T6" y="T7"/>
                  </a:cxn>
                  <a:cxn ang="0">
                    <a:pos x="T8" y="T9"/>
                  </a:cxn>
                </a:cxnLst>
                <a:rect l="0" t="0" r="r" b="b"/>
                <a:pathLst>
                  <a:path w="37" h="52">
                    <a:moveTo>
                      <a:pt x="0" y="33"/>
                    </a:moveTo>
                    <a:cubicBezTo>
                      <a:pt x="2" y="40"/>
                      <a:pt x="3" y="46"/>
                      <a:pt x="4" y="52"/>
                    </a:cubicBezTo>
                    <a:cubicBezTo>
                      <a:pt x="12" y="34"/>
                      <a:pt x="22" y="19"/>
                      <a:pt x="37" y="9"/>
                    </a:cubicBezTo>
                    <a:cubicBezTo>
                      <a:pt x="36" y="6"/>
                      <a:pt x="34" y="3"/>
                      <a:pt x="32" y="0"/>
                    </a:cubicBezTo>
                    <a:cubicBezTo>
                      <a:pt x="20" y="9"/>
                      <a:pt x="10" y="20"/>
                      <a:pt x="0" y="33"/>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1202"/>
              <p:cNvSpPr/>
              <p:nvPr/>
            </p:nvSpPr>
            <p:spPr bwMode="auto">
              <a:xfrm>
                <a:off x="926" y="2188"/>
                <a:ext cx="671" cy="610"/>
              </a:xfrm>
              <a:custGeom>
                <a:avLst/>
                <a:gdLst>
                  <a:gd name="T0" fmla="*/ 124 w 284"/>
                  <a:gd name="T1" fmla="*/ 193 h 257"/>
                  <a:gd name="T2" fmla="*/ 168 w 284"/>
                  <a:gd name="T3" fmla="*/ 68 h 257"/>
                  <a:gd name="T4" fmla="*/ 268 w 284"/>
                  <a:gd name="T5" fmla="*/ 25 h 257"/>
                  <a:gd name="T6" fmla="*/ 284 w 284"/>
                  <a:gd name="T7" fmla="*/ 7 h 257"/>
                  <a:gd name="T8" fmla="*/ 281 w 284"/>
                  <a:gd name="T9" fmla="*/ 0 h 257"/>
                  <a:gd name="T10" fmla="*/ 251 w 284"/>
                  <a:gd name="T11" fmla="*/ 2 h 257"/>
                  <a:gd name="T12" fmla="*/ 181 w 284"/>
                  <a:gd name="T13" fmla="*/ 31 h 257"/>
                  <a:gd name="T14" fmla="*/ 179 w 284"/>
                  <a:gd name="T15" fmla="*/ 27 h 257"/>
                  <a:gd name="T16" fmla="*/ 90 w 284"/>
                  <a:gd name="T17" fmla="*/ 177 h 257"/>
                  <a:gd name="T18" fmla="*/ 0 w 284"/>
                  <a:gd name="T19" fmla="*/ 220 h 257"/>
                  <a:gd name="T20" fmla="*/ 124 w 284"/>
                  <a:gd name="T21" fmla="*/ 193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57">
                    <a:moveTo>
                      <a:pt x="124" y="193"/>
                    </a:moveTo>
                    <a:cubicBezTo>
                      <a:pt x="143" y="165"/>
                      <a:pt x="131" y="114"/>
                      <a:pt x="168" y="68"/>
                    </a:cubicBezTo>
                    <a:cubicBezTo>
                      <a:pt x="187" y="45"/>
                      <a:pt x="229" y="17"/>
                      <a:pt x="268" y="25"/>
                    </a:cubicBezTo>
                    <a:cubicBezTo>
                      <a:pt x="271" y="20"/>
                      <a:pt x="279" y="12"/>
                      <a:pt x="284" y="7"/>
                    </a:cubicBezTo>
                    <a:cubicBezTo>
                      <a:pt x="283" y="5"/>
                      <a:pt x="281" y="2"/>
                      <a:pt x="281" y="0"/>
                    </a:cubicBezTo>
                    <a:cubicBezTo>
                      <a:pt x="273" y="0"/>
                      <a:pt x="260" y="1"/>
                      <a:pt x="251" y="2"/>
                    </a:cubicBezTo>
                    <a:cubicBezTo>
                      <a:pt x="221" y="15"/>
                      <a:pt x="183" y="35"/>
                      <a:pt x="181" y="31"/>
                    </a:cubicBezTo>
                    <a:cubicBezTo>
                      <a:pt x="180" y="29"/>
                      <a:pt x="180" y="28"/>
                      <a:pt x="179" y="27"/>
                    </a:cubicBezTo>
                    <a:cubicBezTo>
                      <a:pt x="132" y="45"/>
                      <a:pt x="118" y="139"/>
                      <a:pt x="90" y="177"/>
                    </a:cubicBezTo>
                    <a:cubicBezTo>
                      <a:pt x="63" y="214"/>
                      <a:pt x="28" y="225"/>
                      <a:pt x="0" y="220"/>
                    </a:cubicBezTo>
                    <a:cubicBezTo>
                      <a:pt x="31" y="257"/>
                      <a:pt x="90" y="243"/>
                      <a:pt x="124" y="193"/>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1203"/>
              <p:cNvSpPr/>
              <p:nvPr/>
            </p:nvSpPr>
            <p:spPr bwMode="auto">
              <a:xfrm>
                <a:off x="1337" y="1685"/>
                <a:ext cx="185" cy="216"/>
              </a:xfrm>
              <a:custGeom>
                <a:avLst/>
                <a:gdLst>
                  <a:gd name="T0" fmla="*/ 30 w 78"/>
                  <a:gd name="T1" fmla="*/ 91 h 91"/>
                  <a:gd name="T2" fmla="*/ 78 w 78"/>
                  <a:gd name="T3" fmla="*/ 69 h 91"/>
                  <a:gd name="T4" fmla="*/ 48 w 78"/>
                  <a:gd name="T5" fmla="*/ 0 h 91"/>
                  <a:gd name="T6" fmla="*/ 37 w 78"/>
                  <a:gd name="T7" fmla="*/ 36 h 91"/>
                  <a:gd name="T8" fmla="*/ 0 w 78"/>
                  <a:gd name="T9" fmla="*/ 26 h 91"/>
                  <a:gd name="T10" fmla="*/ 30 w 78"/>
                  <a:gd name="T11" fmla="*/ 91 h 91"/>
                </a:gdLst>
                <a:ahLst/>
                <a:cxnLst>
                  <a:cxn ang="0">
                    <a:pos x="T0" y="T1"/>
                  </a:cxn>
                  <a:cxn ang="0">
                    <a:pos x="T2" y="T3"/>
                  </a:cxn>
                  <a:cxn ang="0">
                    <a:pos x="T4" y="T5"/>
                  </a:cxn>
                  <a:cxn ang="0">
                    <a:pos x="T6" y="T7"/>
                  </a:cxn>
                  <a:cxn ang="0">
                    <a:pos x="T8" y="T9"/>
                  </a:cxn>
                  <a:cxn ang="0">
                    <a:pos x="T10" y="T11"/>
                  </a:cxn>
                </a:cxnLst>
                <a:rect l="0" t="0" r="r" b="b"/>
                <a:pathLst>
                  <a:path w="78" h="91">
                    <a:moveTo>
                      <a:pt x="30" y="91"/>
                    </a:moveTo>
                    <a:cubicBezTo>
                      <a:pt x="45" y="83"/>
                      <a:pt x="62" y="76"/>
                      <a:pt x="78" y="69"/>
                    </a:cubicBezTo>
                    <a:cubicBezTo>
                      <a:pt x="48" y="0"/>
                      <a:pt x="48" y="0"/>
                      <a:pt x="48" y="0"/>
                    </a:cubicBezTo>
                    <a:cubicBezTo>
                      <a:pt x="37" y="36"/>
                      <a:pt x="37" y="36"/>
                      <a:pt x="37" y="36"/>
                    </a:cubicBezTo>
                    <a:cubicBezTo>
                      <a:pt x="0" y="26"/>
                      <a:pt x="0" y="26"/>
                      <a:pt x="0" y="26"/>
                    </a:cubicBezTo>
                    <a:lnTo>
                      <a:pt x="30" y="91"/>
                    </a:ln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1204"/>
              <p:cNvSpPr/>
              <p:nvPr/>
            </p:nvSpPr>
            <p:spPr bwMode="auto">
              <a:xfrm>
                <a:off x="1500" y="2003"/>
                <a:ext cx="17" cy="17"/>
              </a:xfrm>
              <a:custGeom>
                <a:avLst/>
                <a:gdLst>
                  <a:gd name="T0" fmla="*/ 2 w 7"/>
                  <a:gd name="T1" fmla="*/ 1 h 7"/>
                  <a:gd name="T2" fmla="*/ 1 w 7"/>
                  <a:gd name="T3" fmla="*/ 7 h 7"/>
                  <a:gd name="T4" fmla="*/ 7 w 7"/>
                  <a:gd name="T5" fmla="*/ 5 h 7"/>
                  <a:gd name="T6" fmla="*/ 2 w 7"/>
                  <a:gd name="T7" fmla="*/ 1 h 7"/>
                </a:gdLst>
                <a:ahLst/>
                <a:cxnLst>
                  <a:cxn ang="0">
                    <a:pos x="T0" y="T1"/>
                  </a:cxn>
                  <a:cxn ang="0">
                    <a:pos x="T2" y="T3"/>
                  </a:cxn>
                  <a:cxn ang="0">
                    <a:pos x="T4" y="T5"/>
                  </a:cxn>
                  <a:cxn ang="0">
                    <a:pos x="T6" y="T7"/>
                  </a:cxn>
                </a:cxnLst>
                <a:rect l="0" t="0" r="r" b="b"/>
                <a:pathLst>
                  <a:path w="7" h="7">
                    <a:moveTo>
                      <a:pt x="2" y="1"/>
                    </a:moveTo>
                    <a:cubicBezTo>
                      <a:pt x="0" y="2"/>
                      <a:pt x="0" y="5"/>
                      <a:pt x="1" y="7"/>
                    </a:cubicBezTo>
                    <a:cubicBezTo>
                      <a:pt x="7" y="5"/>
                      <a:pt x="7" y="5"/>
                      <a:pt x="7" y="5"/>
                    </a:cubicBezTo>
                    <a:cubicBezTo>
                      <a:pt x="6" y="3"/>
                      <a:pt x="5" y="0"/>
                      <a:pt x="2"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1205"/>
              <p:cNvSpPr/>
              <p:nvPr/>
            </p:nvSpPr>
            <p:spPr bwMode="auto">
              <a:xfrm>
                <a:off x="1488" y="2255"/>
                <a:ext cx="60" cy="66"/>
              </a:xfrm>
              <a:custGeom>
                <a:avLst/>
                <a:gdLst>
                  <a:gd name="T0" fmla="*/ 11 w 25"/>
                  <a:gd name="T1" fmla="*/ 23 h 28"/>
                  <a:gd name="T2" fmla="*/ 25 w 25"/>
                  <a:gd name="T3" fmla="*/ 1 h 28"/>
                  <a:gd name="T4" fmla="*/ 1 w 25"/>
                  <a:gd name="T5" fmla="*/ 2 h 28"/>
                  <a:gd name="T6" fmla="*/ 4 w 25"/>
                  <a:gd name="T7" fmla="*/ 28 h 28"/>
                  <a:gd name="T8" fmla="*/ 11 w 25"/>
                  <a:gd name="T9" fmla="*/ 23 h 28"/>
                </a:gdLst>
                <a:ahLst/>
                <a:cxnLst>
                  <a:cxn ang="0">
                    <a:pos x="T0" y="T1"/>
                  </a:cxn>
                  <a:cxn ang="0">
                    <a:pos x="T2" y="T3"/>
                  </a:cxn>
                  <a:cxn ang="0">
                    <a:pos x="T4" y="T5"/>
                  </a:cxn>
                  <a:cxn ang="0">
                    <a:pos x="T6" y="T7"/>
                  </a:cxn>
                  <a:cxn ang="0">
                    <a:pos x="T8" y="T9"/>
                  </a:cxn>
                </a:cxnLst>
                <a:rect l="0" t="0" r="r" b="b"/>
                <a:pathLst>
                  <a:path w="25" h="28">
                    <a:moveTo>
                      <a:pt x="11" y="23"/>
                    </a:moveTo>
                    <a:cubicBezTo>
                      <a:pt x="15" y="14"/>
                      <a:pt x="20" y="7"/>
                      <a:pt x="25" y="1"/>
                    </a:cubicBezTo>
                    <a:cubicBezTo>
                      <a:pt x="17" y="0"/>
                      <a:pt x="9" y="0"/>
                      <a:pt x="1" y="2"/>
                    </a:cubicBezTo>
                    <a:cubicBezTo>
                      <a:pt x="0" y="12"/>
                      <a:pt x="1" y="20"/>
                      <a:pt x="4" y="28"/>
                    </a:cubicBezTo>
                    <a:cubicBezTo>
                      <a:pt x="6" y="26"/>
                      <a:pt x="9" y="24"/>
                      <a:pt x="11" y="23"/>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1206"/>
              <p:cNvSpPr/>
              <p:nvPr/>
            </p:nvSpPr>
            <p:spPr bwMode="auto">
              <a:xfrm>
                <a:off x="1366" y="2568"/>
                <a:ext cx="174" cy="249"/>
              </a:xfrm>
              <a:custGeom>
                <a:avLst/>
                <a:gdLst>
                  <a:gd name="T0" fmla="*/ 69 w 74"/>
                  <a:gd name="T1" fmla="*/ 0 h 105"/>
                  <a:gd name="T2" fmla="*/ 27 w 74"/>
                  <a:gd name="T3" fmla="*/ 83 h 105"/>
                  <a:gd name="T4" fmla="*/ 4 w 74"/>
                  <a:gd name="T5" fmla="*/ 64 h 105"/>
                  <a:gd name="T6" fmla="*/ 1 w 74"/>
                  <a:gd name="T7" fmla="*/ 87 h 105"/>
                  <a:gd name="T8" fmla="*/ 42 w 74"/>
                  <a:gd name="T9" fmla="*/ 105 h 105"/>
                  <a:gd name="T10" fmla="*/ 74 w 74"/>
                  <a:gd name="T11" fmla="*/ 22 h 105"/>
                  <a:gd name="T12" fmla="*/ 69 w 74"/>
                  <a:gd name="T13" fmla="*/ 0 h 105"/>
                </a:gdLst>
                <a:ahLst/>
                <a:cxnLst>
                  <a:cxn ang="0">
                    <a:pos x="T0" y="T1"/>
                  </a:cxn>
                  <a:cxn ang="0">
                    <a:pos x="T2" y="T3"/>
                  </a:cxn>
                  <a:cxn ang="0">
                    <a:pos x="T4" y="T5"/>
                  </a:cxn>
                  <a:cxn ang="0">
                    <a:pos x="T6" y="T7"/>
                  </a:cxn>
                  <a:cxn ang="0">
                    <a:pos x="T8" y="T9"/>
                  </a:cxn>
                  <a:cxn ang="0">
                    <a:pos x="T10" y="T11"/>
                  </a:cxn>
                  <a:cxn ang="0">
                    <a:pos x="T12" y="T13"/>
                  </a:cxn>
                </a:cxnLst>
                <a:rect l="0" t="0" r="r" b="b"/>
                <a:pathLst>
                  <a:path w="74" h="105">
                    <a:moveTo>
                      <a:pt x="69" y="0"/>
                    </a:moveTo>
                    <a:cubicBezTo>
                      <a:pt x="54" y="22"/>
                      <a:pt x="40" y="49"/>
                      <a:pt x="27" y="83"/>
                    </a:cubicBezTo>
                    <a:cubicBezTo>
                      <a:pt x="19" y="75"/>
                      <a:pt x="12" y="69"/>
                      <a:pt x="4" y="64"/>
                    </a:cubicBezTo>
                    <a:cubicBezTo>
                      <a:pt x="2" y="71"/>
                      <a:pt x="0" y="79"/>
                      <a:pt x="1" y="87"/>
                    </a:cubicBezTo>
                    <a:cubicBezTo>
                      <a:pt x="17" y="88"/>
                      <a:pt x="33" y="96"/>
                      <a:pt x="42" y="105"/>
                    </a:cubicBezTo>
                    <a:cubicBezTo>
                      <a:pt x="55" y="83"/>
                      <a:pt x="63" y="50"/>
                      <a:pt x="74" y="22"/>
                    </a:cubicBezTo>
                    <a:cubicBezTo>
                      <a:pt x="74" y="14"/>
                      <a:pt x="72" y="7"/>
                      <a:pt x="69" y="0"/>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1207"/>
              <p:cNvSpPr/>
              <p:nvPr/>
            </p:nvSpPr>
            <p:spPr bwMode="auto">
              <a:xfrm>
                <a:off x="1498" y="2825"/>
                <a:ext cx="59" cy="106"/>
              </a:xfrm>
              <a:custGeom>
                <a:avLst/>
                <a:gdLst>
                  <a:gd name="T0" fmla="*/ 10 w 25"/>
                  <a:gd name="T1" fmla="*/ 0 h 45"/>
                  <a:gd name="T2" fmla="*/ 0 w 25"/>
                  <a:gd name="T3" fmla="*/ 17 h 45"/>
                  <a:gd name="T4" fmla="*/ 4 w 25"/>
                  <a:gd name="T5" fmla="*/ 45 h 45"/>
                  <a:gd name="T6" fmla="*/ 25 w 25"/>
                  <a:gd name="T7" fmla="*/ 45 h 45"/>
                  <a:gd name="T8" fmla="*/ 10 w 25"/>
                  <a:gd name="T9" fmla="*/ 0 h 45"/>
                </a:gdLst>
                <a:ahLst/>
                <a:cxnLst>
                  <a:cxn ang="0">
                    <a:pos x="T0" y="T1"/>
                  </a:cxn>
                  <a:cxn ang="0">
                    <a:pos x="T2" y="T3"/>
                  </a:cxn>
                  <a:cxn ang="0">
                    <a:pos x="T4" y="T5"/>
                  </a:cxn>
                  <a:cxn ang="0">
                    <a:pos x="T6" y="T7"/>
                  </a:cxn>
                  <a:cxn ang="0">
                    <a:pos x="T8" y="T9"/>
                  </a:cxn>
                </a:cxnLst>
                <a:rect l="0" t="0" r="r" b="b"/>
                <a:pathLst>
                  <a:path w="25" h="45">
                    <a:moveTo>
                      <a:pt x="10" y="0"/>
                    </a:moveTo>
                    <a:cubicBezTo>
                      <a:pt x="7" y="6"/>
                      <a:pt x="3" y="12"/>
                      <a:pt x="0" y="17"/>
                    </a:cubicBezTo>
                    <a:cubicBezTo>
                      <a:pt x="2" y="25"/>
                      <a:pt x="4" y="34"/>
                      <a:pt x="4" y="45"/>
                    </a:cubicBezTo>
                    <a:cubicBezTo>
                      <a:pt x="25" y="45"/>
                      <a:pt x="25" y="45"/>
                      <a:pt x="25" y="45"/>
                    </a:cubicBezTo>
                    <a:cubicBezTo>
                      <a:pt x="12" y="31"/>
                      <a:pt x="9" y="16"/>
                      <a:pt x="10" y="0"/>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1208"/>
              <p:cNvSpPr/>
              <p:nvPr/>
            </p:nvSpPr>
            <p:spPr bwMode="auto">
              <a:xfrm>
                <a:off x="1439" y="2262"/>
                <a:ext cx="52" cy="90"/>
              </a:xfrm>
              <a:custGeom>
                <a:avLst/>
                <a:gdLst>
                  <a:gd name="T0" fmla="*/ 22 w 22"/>
                  <a:gd name="T1" fmla="*/ 27 h 38"/>
                  <a:gd name="T2" fmla="*/ 18 w 22"/>
                  <a:gd name="T3" fmla="*/ 0 h 38"/>
                  <a:gd name="T4" fmla="*/ 1 w 22"/>
                  <a:gd name="T5" fmla="*/ 6 h 38"/>
                  <a:gd name="T6" fmla="*/ 7 w 22"/>
                  <a:gd name="T7" fmla="*/ 38 h 38"/>
                  <a:gd name="T8" fmla="*/ 22 w 22"/>
                  <a:gd name="T9" fmla="*/ 27 h 38"/>
                </a:gdLst>
                <a:ahLst/>
                <a:cxnLst>
                  <a:cxn ang="0">
                    <a:pos x="T0" y="T1"/>
                  </a:cxn>
                  <a:cxn ang="0">
                    <a:pos x="T2" y="T3"/>
                  </a:cxn>
                  <a:cxn ang="0">
                    <a:pos x="T4" y="T5"/>
                  </a:cxn>
                  <a:cxn ang="0">
                    <a:pos x="T6" y="T7"/>
                  </a:cxn>
                  <a:cxn ang="0">
                    <a:pos x="T8" y="T9"/>
                  </a:cxn>
                </a:cxnLst>
                <a:rect l="0" t="0" r="r" b="b"/>
                <a:pathLst>
                  <a:path w="22" h="38">
                    <a:moveTo>
                      <a:pt x="22" y="27"/>
                    </a:moveTo>
                    <a:cubicBezTo>
                      <a:pt x="19" y="18"/>
                      <a:pt x="18" y="9"/>
                      <a:pt x="18" y="0"/>
                    </a:cubicBezTo>
                    <a:cubicBezTo>
                      <a:pt x="12" y="1"/>
                      <a:pt x="6" y="3"/>
                      <a:pt x="1" y="6"/>
                    </a:cubicBezTo>
                    <a:cubicBezTo>
                      <a:pt x="0" y="18"/>
                      <a:pt x="3" y="30"/>
                      <a:pt x="7" y="38"/>
                    </a:cubicBezTo>
                    <a:cubicBezTo>
                      <a:pt x="12" y="34"/>
                      <a:pt x="17" y="30"/>
                      <a:pt x="22" y="27"/>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Freeform 1209"/>
              <p:cNvSpPr/>
              <p:nvPr/>
            </p:nvSpPr>
            <p:spPr bwMode="auto">
              <a:xfrm>
                <a:off x="1370" y="2874"/>
                <a:ext cx="85" cy="57"/>
              </a:xfrm>
              <a:custGeom>
                <a:avLst/>
                <a:gdLst>
                  <a:gd name="T0" fmla="*/ 36 w 36"/>
                  <a:gd name="T1" fmla="*/ 9 h 24"/>
                  <a:gd name="T2" fmla="*/ 32 w 36"/>
                  <a:gd name="T3" fmla="*/ 0 h 24"/>
                  <a:gd name="T4" fmla="*/ 0 w 36"/>
                  <a:gd name="T5" fmla="*/ 24 h 24"/>
                  <a:gd name="T6" fmla="*/ 22 w 36"/>
                  <a:gd name="T7" fmla="*/ 24 h 24"/>
                  <a:gd name="T8" fmla="*/ 36 w 36"/>
                  <a:gd name="T9" fmla="*/ 9 h 24"/>
                </a:gdLst>
                <a:ahLst/>
                <a:cxnLst>
                  <a:cxn ang="0">
                    <a:pos x="T0" y="T1"/>
                  </a:cxn>
                  <a:cxn ang="0">
                    <a:pos x="T2" y="T3"/>
                  </a:cxn>
                  <a:cxn ang="0">
                    <a:pos x="T4" y="T5"/>
                  </a:cxn>
                  <a:cxn ang="0">
                    <a:pos x="T6" y="T7"/>
                  </a:cxn>
                  <a:cxn ang="0">
                    <a:pos x="T8" y="T9"/>
                  </a:cxn>
                </a:cxnLst>
                <a:rect l="0" t="0" r="r" b="b"/>
                <a:pathLst>
                  <a:path w="36" h="24">
                    <a:moveTo>
                      <a:pt x="36" y="9"/>
                    </a:moveTo>
                    <a:cubicBezTo>
                      <a:pt x="35" y="6"/>
                      <a:pt x="33" y="3"/>
                      <a:pt x="32" y="0"/>
                    </a:cubicBezTo>
                    <a:cubicBezTo>
                      <a:pt x="25" y="11"/>
                      <a:pt x="12" y="22"/>
                      <a:pt x="0" y="24"/>
                    </a:cubicBezTo>
                    <a:cubicBezTo>
                      <a:pt x="22" y="24"/>
                      <a:pt x="22" y="24"/>
                      <a:pt x="22" y="24"/>
                    </a:cubicBezTo>
                    <a:cubicBezTo>
                      <a:pt x="28" y="20"/>
                      <a:pt x="33" y="14"/>
                      <a:pt x="36" y="9"/>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4" name="Freeform 1211"/>
            <p:cNvSpPr/>
            <p:nvPr/>
          </p:nvSpPr>
          <p:spPr bwMode="auto">
            <a:xfrm>
              <a:off x="1257" y="2760"/>
              <a:ext cx="241" cy="171"/>
            </a:xfrm>
            <a:custGeom>
              <a:avLst/>
              <a:gdLst>
                <a:gd name="T0" fmla="*/ 22 w 102"/>
                <a:gd name="T1" fmla="*/ 19 h 72"/>
                <a:gd name="T2" fmla="*/ 8 w 102"/>
                <a:gd name="T3" fmla="*/ 72 h 72"/>
                <a:gd name="T4" fmla="*/ 38 w 102"/>
                <a:gd name="T5" fmla="*/ 72 h 72"/>
                <a:gd name="T6" fmla="*/ 29 w 102"/>
                <a:gd name="T7" fmla="*/ 68 h 72"/>
                <a:gd name="T8" fmla="*/ 37 w 102"/>
                <a:gd name="T9" fmla="*/ 29 h 72"/>
                <a:gd name="T10" fmla="*/ 86 w 102"/>
                <a:gd name="T11" fmla="*/ 49 h 72"/>
                <a:gd name="T12" fmla="*/ 93 w 102"/>
                <a:gd name="T13" fmla="*/ 72 h 72"/>
                <a:gd name="T14" fmla="*/ 102 w 102"/>
                <a:gd name="T15" fmla="*/ 72 h 72"/>
                <a:gd name="T16" fmla="*/ 87 w 102"/>
                <a:gd name="T17" fmla="*/ 34 h 72"/>
                <a:gd name="T18" fmla="*/ 22 w 102"/>
                <a:gd name="T19" fmla="*/ 1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72">
                  <a:moveTo>
                    <a:pt x="22" y="19"/>
                  </a:moveTo>
                  <a:cubicBezTo>
                    <a:pt x="2" y="36"/>
                    <a:pt x="0" y="57"/>
                    <a:pt x="8" y="72"/>
                  </a:cubicBezTo>
                  <a:cubicBezTo>
                    <a:pt x="38" y="72"/>
                    <a:pt x="38" y="72"/>
                    <a:pt x="38" y="72"/>
                  </a:cubicBezTo>
                  <a:cubicBezTo>
                    <a:pt x="35" y="71"/>
                    <a:pt x="32" y="70"/>
                    <a:pt x="29" y="68"/>
                  </a:cubicBezTo>
                  <a:cubicBezTo>
                    <a:pt x="12" y="52"/>
                    <a:pt x="25" y="35"/>
                    <a:pt x="37" y="29"/>
                  </a:cubicBezTo>
                  <a:cubicBezTo>
                    <a:pt x="60" y="18"/>
                    <a:pt x="76" y="31"/>
                    <a:pt x="86" y="49"/>
                  </a:cubicBezTo>
                  <a:cubicBezTo>
                    <a:pt x="90" y="56"/>
                    <a:pt x="92" y="64"/>
                    <a:pt x="93" y="72"/>
                  </a:cubicBezTo>
                  <a:cubicBezTo>
                    <a:pt x="102" y="72"/>
                    <a:pt x="102" y="72"/>
                    <a:pt x="102" y="72"/>
                  </a:cubicBezTo>
                  <a:cubicBezTo>
                    <a:pt x="101" y="51"/>
                    <a:pt x="92" y="40"/>
                    <a:pt x="87" y="34"/>
                  </a:cubicBezTo>
                  <a:cubicBezTo>
                    <a:pt x="72" y="17"/>
                    <a:pt x="47" y="0"/>
                    <a:pt x="22" y="19"/>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212"/>
            <p:cNvSpPr/>
            <p:nvPr/>
          </p:nvSpPr>
          <p:spPr bwMode="auto">
            <a:xfrm>
              <a:off x="1396" y="2279"/>
              <a:ext cx="52" cy="106"/>
            </a:xfrm>
            <a:custGeom>
              <a:avLst/>
              <a:gdLst>
                <a:gd name="T0" fmla="*/ 22 w 22"/>
                <a:gd name="T1" fmla="*/ 33 h 45"/>
                <a:gd name="T2" fmla="*/ 15 w 22"/>
                <a:gd name="T3" fmla="*/ 0 h 45"/>
                <a:gd name="T4" fmla="*/ 0 w 22"/>
                <a:gd name="T5" fmla="*/ 9 h 45"/>
                <a:gd name="T6" fmla="*/ 8 w 22"/>
                <a:gd name="T7" fmla="*/ 45 h 45"/>
                <a:gd name="T8" fmla="*/ 22 w 22"/>
                <a:gd name="T9" fmla="*/ 33 h 45"/>
              </a:gdLst>
              <a:ahLst/>
              <a:cxnLst>
                <a:cxn ang="0">
                  <a:pos x="T0" y="T1"/>
                </a:cxn>
                <a:cxn ang="0">
                  <a:pos x="T2" y="T3"/>
                </a:cxn>
                <a:cxn ang="0">
                  <a:pos x="T4" y="T5"/>
                </a:cxn>
                <a:cxn ang="0">
                  <a:pos x="T6" y="T7"/>
                </a:cxn>
                <a:cxn ang="0">
                  <a:pos x="T8" y="T9"/>
                </a:cxn>
              </a:cxnLst>
              <a:rect l="0" t="0" r="r" b="b"/>
              <a:pathLst>
                <a:path w="22" h="45">
                  <a:moveTo>
                    <a:pt x="22" y="33"/>
                  </a:moveTo>
                  <a:cubicBezTo>
                    <a:pt x="18" y="23"/>
                    <a:pt x="16" y="12"/>
                    <a:pt x="15" y="0"/>
                  </a:cubicBezTo>
                  <a:cubicBezTo>
                    <a:pt x="10" y="3"/>
                    <a:pt x="5" y="6"/>
                    <a:pt x="0" y="9"/>
                  </a:cubicBezTo>
                  <a:cubicBezTo>
                    <a:pt x="0" y="24"/>
                    <a:pt x="3" y="36"/>
                    <a:pt x="8" y="45"/>
                  </a:cubicBezTo>
                  <a:cubicBezTo>
                    <a:pt x="12" y="41"/>
                    <a:pt x="17" y="37"/>
                    <a:pt x="22" y="33"/>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213"/>
            <p:cNvSpPr/>
            <p:nvPr/>
          </p:nvSpPr>
          <p:spPr bwMode="auto">
            <a:xfrm>
              <a:off x="1441" y="2908"/>
              <a:ext cx="21" cy="23"/>
            </a:xfrm>
            <a:custGeom>
              <a:avLst/>
              <a:gdLst>
                <a:gd name="T0" fmla="*/ 0 w 9"/>
                <a:gd name="T1" fmla="*/ 10 h 10"/>
                <a:gd name="T2" fmla="*/ 9 w 9"/>
                <a:gd name="T3" fmla="*/ 10 h 10"/>
                <a:gd name="T4" fmla="*/ 8 w 9"/>
                <a:gd name="T5" fmla="*/ 0 h 10"/>
                <a:gd name="T6" fmla="*/ 0 w 9"/>
                <a:gd name="T7" fmla="*/ 10 h 10"/>
              </a:gdLst>
              <a:ahLst/>
              <a:cxnLst>
                <a:cxn ang="0">
                  <a:pos x="T0" y="T1"/>
                </a:cxn>
                <a:cxn ang="0">
                  <a:pos x="T2" y="T3"/>
                </a:cxn>
                <a:cxn ang="0">
                  <a:pos x="T4" y="T5"/>
                </a:cxn>
                <a:cxn ang="0">
                  <a:pos x="T6" y="T7"/>
                </a:cxn>
              </a:cxnLst>
              <a:rect l="0" t="0" r="r" b="b"/>
              <a:pathLst>
                <a:path w="9" h="10">
                  <a:moveTo>
                    <a:pt x="0" y="10"/>
                  </a:moveTo>
                  <a:cubicBezTo>
                    <a:pt x="9" y="10"/>
                    <a:pt x="9" y="10"/>
                    <a:pt x="9" y="10"/>
                  </a:cubicBezTo>
                  <a:cubicBezTo>
                    <a:pt x="9" y="7"/>
                    <a:pt x="9" y="3"/>
                    <a:pt x="8" y="0"/>
                  </a:cubicBezTo>
                  <a:cubicBezTo>
                    <a:pt x="6" y="4"/>
                    <a:pt x="3" y="7"/>
                    <a:pt x="0" y="10"/>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214"/>
            <p:cNvSpPr/>
            <p:nvPr/>
          </p:nvSpPr>
          <p:spPr bwMode="auto">
            <a:xfrm>
              <a:off x="1193" y="1633"/>
              <a:ext cx="182" cy="240"/>
            </a:xfrm>
            <a:custGeom>
              <a:avLst/>
              <a:gdLst>
                <a:gd name="T0" fmla="*/ 68 w 77"/>
                <a:gd name="T1" fmla="*/ 101 h 101"/>
                <a:gd name="T2" fmla="*/ 77 w 77"/>
                <a:gd name="T3" fmla="*/ 95 h 101"/>
                <a:gd name="T4" fmla="*/ 52 w 77"/>
                <a:gd name="T5" fmla="*/ 41 h 101"/>
                <a:gd name="T6" fmla="*/ 71 w 77"/>
                <a:gd name="T7" fmla="*/ 46 h 101"/>
                <a:gd name="T8" fmla="*/ 50 w 77"/>
                <a:gd name="T9" fmla="*/ 0 h 101"/>
                <a:gd name="T10" fmla="*/ 41 w 77"/>
                <a:gd name="T11" fmla="*/ 42 h 101"/>
                <a:gd name="T12" fmla="*/ 0 w 77"/>
                <a:gd name="T13" fmla="*/ 31 h 101"/>
                <a:gd name="T14" fmla="*/ 26 w 77"/>
                <a:gd name="T15" fmla="*/ 91 h 101"/>
                <a:gd name="T16" fmla="*/ 68 w 77"/>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101">
                  <a:moveTo>
                    <a:pt x="68" y="101"/>
                  </a:moveTo>
                  <a:cubicBezTo>
                    <a:pt x="77" y="95"/>
                    <a:pt x="77" y="95"/>
                    <a:pt x="77" y="95"/>
                  </a:cubicBezTo>
                  <a:cubicBezTo>
                    <a:pt x="52" y="41"/>
                    <a:pt x="52" y="41"/>
                    <a:pt x="52" y="41"/>
                  </a:cubicBezTo>
                  <a:cubicBezTo>
                    <a:pt x="71" y="46"/>
                    <a:pt x="71" y="46"/>
                    <a:pt x="71" y="46"/>
                  </a:cubicBezTo>
                  <a:cubicBezTo>
                    <a:pt x="50" y="0"/>
                    <a:pt x="50" y="0"/>
                    <a:pt x="50" y="0"/>
                  </a:cubicBezTo>
                  <a:cubicBezTo>
                    <a:pt x="41" y="42"/>
                    <a:pt x="41" y="42"/>
                    <a:pt x="41" y="42"/>
                  </a:cubicBezTo>
                  <a:cubicBezTo>
                    <a:pt x="0" y="31"/>
                    <a:pt x="0" y="31"/>
                    <a:pt x="0" y="31"/>
                  </a:cubicBezTo>
                  <a:cubicBezTo>
                    <a:pt x="26" y="91"/>
                    <a:pt x="26" y="91"/>
                    <a:pt x="26" y="91"/>
                  </a:cubicBezTo>
                  <a:cubicBezTo>
                    <a:pt x="41" y="89"/>
                    <a:pt x="56" y="92"/>
                    <a:pt x="68" y="101"/>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215"/>
            <p:cNvSpPr/>
            <p:nvPr/>
          </p:nvSpPr>
          <p:spPr bwMode="auto">
            <a:xfrm>
              <a:off x="1354" y="2307"/>
              <a:ext cx="54" cy="116"/>
            </a:xfrm>
            <a:custGeom>
              <a:avLst/>
              <a:gdLst>
                <a:gd name="T0" fmla="*/ 23 w 23"/>
                <a:gd name="T1" fmla="*/ 35 h 49"/>
                <a:gd name="T2" fmla="*/ 15 w 23"/>
                <a:gd name="T3" fmla="*/ 0 h 49"/>
                <a:gd name="T4" fmla="*/ 1 w 23"/>
                <a:gd name="T5" fmla="*/ 11 h 49"/>
                <a:gd name="T6" fmla="*/ 9 w 23"/>
                <a:gd name="T7" fmla="*/ 49 h 49"/>
                <a:gd name="T8" fmla="*/ 23 w 23"/>
                <a:gd name="T9" fmla="*/ 35 h 49"/>
              </a:gdLst>
              <a:ahLst/>
              <a:cxnLst>
                <a:cxn ang="0">
                  <a:pos x="T0" y="T1"/>
                </a:cxn>
                <a:cxn ang="0">
                  <a:pos x="T2" y="T3"/>
                </a:cxn>
                <a:cxn ang="0">
                  <a:pos x="T4" y="T5"/>
                </a:cxn>
                <a:cxn ang="0">
                  <a:pos x="T6" y="T7"/>
                </a:cxn>
                <a:cxn ang="0">
                  <a:pos x="T8" y="T9"/>
                </a:cxn>
              </a:cxnLst>
              <a:rect l="0" t="0" r="r" b="b"/>
              <a:pathLst>
                <a:path w="23" h="49">
                  <a:moveTo>
                    <a:pt x="23" y="35"/>
                  </a:moveTo>
                  <a:cubicBezTo>
                    <a:pt x="18" y="25"/>
                    <a:pt x="15" y="12"/>
                    <a:pt x="15" y="0"/>
                  </a:cubicBezTo>
                  <a:cubicBezTo>
                    <a:pt x="10" y="3"/>
                    <a:pt x="5" y="7"/>
                    <a:pt x="1" y="11"/>
                  </a:cubicBezTo>
                  <a:cubicBezTo>
                    <a:pt x="0" y="27"/>
                    <a:pt x="4" y="40"/>
                    <a:pt x="9" y="49"/>
                  </a:cubicBezTo>
                  <a:cubicBezTo>
                    <a:pt x="13" y="44"/>
                    <a:pt x="18" y="40"/>
                    <a:pt x="23" y="35"/>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216"/>
            <p:cNvSpPr/>
            <p:nvPr/>
          </p:nvSpPr>
          <p:spPr bwMode="auto">
            <a:xfrm>
              <a:off x="1079" y="1842"/>
              <a:ext cx="298" cy="311"/>
            </a:xfrm>
            <a:custGeom>
              <a:avLst/>
              <a:gdLst>
                <a:gd name="T0" fmla="*/ 24 w 126"/>
                <a:gd name="T1" fmla="*/ 115 h 131"/>
                <a:gd name="T2" fmla="*/ 42 w 126"/>
                <a:gd name="T3" fmla="*/ 131 h 131"/>
                <a:gd name="T4" fmla="*/ 53 w 126"/>
                <a:gd name="T5" fmla="*/ 122 h 131"/>
                <a:gd name="T6" fmla="*/ 34 w 126"/>
                <a:gd name="T7" fmla="*/ 106 h 131"/>
                <a:gd name="T8" fmla="*/ 47 w 126"/>
                <a:gd name="T9" fmla="*/ 29 h 131"/>
                <a:gd name="T10" fmla="*/ 116 w 126"/>
                <a:gd name="T11" fmla="*/ 36 h 131"/>
                <a:gd name="T12" fmla="*/ 126 w 126"/>
                <a:gd name="T13" fmla="*/ 31 h 131"/>
                <a:gd name="T14" fmla="*/ 40 w 126"/>
                <a:gd name="T15" fmla="*/ 21 h 131"/>
                <a:gd name="T16" fmla="*/ 24 w 126"/>
                <a:gd name="T17" fmla="*/ 11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131">
                  <a:moveTo>
                    <a:pt x="24" y="115"/>
                  </a:moveTo>
                  <a:cubicBezTo>
                    <a:pt x="29" y="122"/>
                    <a:pt x="36" y="127"/>
                    <a:pt x="42" y="131"/>
                  </a:cubicBezTo>
                  <a:cubicBezTo>
                    <a:pt x="46" y="128"/>
                    <a:pt x="50" y="125"/>
                    <a:pt x="53" y="122"/>
                  </a:cubicBezTo>
                  <a:cubicBezTo>
                    <a:pt x="46" y="118"/>
                    <a:pt x="40" y="113"/>
                    <a:pt x="34" y="106"/>
                  </a:cubicBezTo>
                  <a:cubicBezTo>
                    <a:pt x="14" y="79"/>
                    <a:pt x="22" y="46"/>
                    <a:pt x="47" y="29"/>
                  </a:cubicBezTo>
                  <a:cubicBezTo>
                    <a:pt x="69" y="13"/>
                    <a:pt x="93" y="13"/>
                    <a:pt x="116" y="36"/>
                  </a:cubicBezTo>
                  <a:cubicBezTo>
                    <a:pt x="119" y="34"/>
                    <a:pt x="123" y="32"/>
                    <a:pt x="126" y="31"/>
                  </a:cubicBezTo>
                  <a:cubicBezTo>
                    <a:pt x="107" y="1"/>
                    <a:pt x="68" y="0"/>
                    <a:pt x="40" y="21"/>
                  </a:cubicBezTo>
                  <a:cubicBezTo>
                    <a:pt x="12" y="41"/>
                    <a:pt x="0" y="83"/>
                    <a:pt x="24" y="115"/>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217"/>
            <p:cNvSpPr/>
            <p:nvPr/>
          </p:nvSpPr>
          <p:spPr bwMode="auto">
            <a:xfrm>
              <a:off x="1363" y="2836"/>
              <a:ext cx="78" cy="81"/>
            </a:xfrm>
            <a:custGeom>
              <a:avLst/>
              <a:gdLst>
                <a:gd name="T0" fmla="*/ 0 w 33"/>
                <a:gd name="T1" fmla="*/ 2 h 34"/>
                <a:gd name="T2" fmla="*/ 8 w 33"/>
                <a:gd name="T3" fmla="*/ 34 h 34"/>
                <a:gd name="T4" fmla="*/ 33 w 33"/>
                <a:gd name="T5" fmla="*/ 13 h 34"/>
                <a:gd name="T6" fmla="*/ 0 w 33"/>
                <a:gd name="T7" fmla="*/ 2 h 34"/>
              </a:gdLst>
              <a:ahLst/>
              <a:cxnLst>
                <a:cxn ang="0">
                  <a:pos x="T0" y="T1"/>
                </a:cxn>
                <a:cxn ang="0">
                  <a:pos x="T2" y="T3"/>
                </a:cxn>
                <a:cxn ang="0">
                  <a:pos x="T4" y="T5"/>
                </a:cxn>
                <a:cxn ang="0">
                  <a:pos x="T6" y="T7"/>
                </a:cxn>
              </a:cxnLst>
              <a:rect l="0" t="0" r="r" b="b"/>
              <a:pathLst>
                <a:path w="33" h="34">
                  <a:moveTo>
                    <a:pt x="0" y="2"/>
                  </a:moveTo>
                  <a:cubicBezTo>
                    <a:pt x="0" y="11"/>
                    <a:pt x="3" y="22"/>
                    <a:pt x="8" y="34"/>
                  </a:cubicBezTo>
                  <a:cubicBezTo>
                    <a:pt x="15" y="30"/>
                    <a:pt x="23" y="23"/>
                    <a:pt x="33" y="13"/>
                  </a:cubicBezTo>
                  <a:cubicBezTo>
                    <a:pt x="22" y="1"/>
                    <a:pt x="10" y="0"/>
                    <a:pt x="0" y="2"/>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1218"/>
            <p:cNvSpPr/>
            <p:nvPr/>
          </p:nvSpPr>
          <p:spPr bwMode="auto">
            <a:xfrm>
              <a:off x="1318" y="2340"/>
              <a:ext cx="50" cy="121"/>
            </a:xfrm>
            <a:custGeom>
              <a:avLst/>
              <a:gdLst>
                <a:gd name="T0" fmla="*/ 21 w 21"/>
                <a:gd name="T1" fmla="*/ 37 h 51"/>
                <a:gd name="T2" fmla="*/ 12 w 21"/>
                <a:gd name="T3" fmla="*/ 0 h 51"/>
                <a:gd name="T4" fmla="*/ 2 w 21"/>
                <a:gd name="T5" fmla="*/ 14 h 51"/>
                <a:gd name="T6" fmla="*/ 8 w 21"/>
                <a:gd name="T7" fmla="*/ 51 h 51"/>
                <a:gd name="T8" fmla="*/ 21 w 21"/>
                <a:gd name="T9" fmla="*/ 37 h 51"/>
              </a:gdLst>
              <a:ahLst/>
              <a:cxnLst>
                <a:cxn ang="0">
                  <a:pos x="T0" y="T1"/>
                </a:cxn>
                <a:cxn ang="0">
                  <a:pos x="T2" y="T3"/>
                </a:cxn>
                <a:cxn ang="0">
                  <a:pos x="T4" y="T5"/>
                </a:cxn>
                <a:cxn ang="0">
                  <a:pos x="T6" y="T7"/>
                </a:cxn>
                <a:cxn ang="0">
                  <a:pos x="T8" y="T9"/>
                </a:cxn>
              </a:cxnLst>
              <a:rect l="0" t="0" r="r" b="b"/>
              <a:pathLst>
                <a:path w="21" h="51">
                  <a:moveTo>
                    <a:pt x="21" y="37"/>
                  </a:moveTo>
                  <a:cubicBezTo>
                    <a:pt x="15" y="27"/>
                    <a:pt x="12" y="13"/>
                    <a:pt x="12" y="0"/>
                  </a:cubicBezTo>
                  <a:cubicBezTo>
                    <a:pt x="8" y="5"/>
                    <a:pt x="5" y="9"/>
                    <a:pt x="2" y="14"/>
                  </a:cubicBezTo>
                  <a:cubicBezTo>
                    <a:pt x="0" y="29"/>
                    <a:pt x="4" y="43"/>
                    <a:pt x="8" y="51"/>
                  </a:cubicBezTo>
                  <a:cubicBezTo>
                    <a:pt x="13" y="47"/>
                    <a:pt x="17" y="42"/>
                    <a:pt x="21" y="37"/>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219"/>
            <p:cNvSpPr/>
            <p:nvPr/>
          </p:nvSpPr>
          <p:spPr bwMode="auto">
            <a:xfrm>
              <a:off x="1127" y="1887"/>
              <a:ext cx="215" cy="235"/>
            </a:xfrm>
            <a:custGeom>
              <a:avLst/>
              <a:gdLst>
                <a:gd name="T0" fmla="*/ 91 w 91"/>
                <a:gd name="T1" fmla="*/ 19 h 99"/>
                <a:gd name="T2" fmla="*/ 30 w 91"/>
                <a:gd name="T3" fmla="*/ 14 h 99"/>
                <a:gd name="T4" fmla="*/ 18 w 91"/>
                <a:gd name="T5" fmla="*/ 84 h 99"/>
                <a:gd name="T6" fmla="*/ 38 w 91"/>
                <a:gd name="T7" fmla="*/ 99 h 99"/>
                <a:gd name="T8" fmla="*/ 54 w 91"/>
                <a:gd name="T9" fmla="*/ 86 h 99"/>
                <a:gd name="T10" fmla="*/ 32 w 91"/>
                <a:gd name="T11" fmla="*/ 73 h 99"/>
                <a:gd name="T12" fmla="*/ 40 w 91"/>
                <a:gd name="T13" fmla="*/ 24 h 99"/>
                <a:gd name="T14" fmla="*/ 80 w 91"/>
                <a:gd name="T15" fmla="*/ 25 h 99"/>
                <a:gd name="T16" fmla="*/ 91 w 91"/>
                <a:gd name="T17" fmla="*/ 1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99">
                  <a:moveTo>
                    <a:pt x="91" y="19"/>
                  </a:moveTo>
                  <a:cubicBezTo>
                    <a:pt x="71" y="0"/>
                    <a:pt x="49" y="0"/>
                    <a:pt x="30" y="14"/>
                  </a:cubicBezTo>
                  <a:cubicBezTo>
                    <a:pt x="8" y="30"/>
                    <a:pt x="0" y="60"/>
                    <a:pt x="18" y="84"/>
                  </a:cubicBezTo>
                  <a:cubicBezTo>
                    <a:pt x="24" y="91"/>
                    <a:pt x="31" y="96"/>
                    <a:pt x="38" y="99"/>
                  </a:cubicBezTo>
                  <a:cubicBezTo>
                    <a:pt x="44" y="94"/>
                    <a:pt x="49" y="89"/>
                    <a:pt x="54" y="86"/>
                  </a:cubicBezTo>
                  <a:cubicBezTo>
                    <a:pt x="45" y="85"/>
                    <a:pt x="37" y="81"/>
                    <a:pt x="32" y="73"/>
                  </a:cubicBezTo>
                  <a:cubicBezTo>
                    <a:pt x="21" y="57"/>
                    <a:pt x="25" y="35"/>
                    <a:pt x="40" y="24"/>
                  </a:cubicBezTo>
                  <a:cubicBezTo>
                    <a:pt x="53" y="15"/>
                    <a:pt x="67" y="14"/>
                    <a:pt x="80" y="25"/>
                  </a:cubicBezTo>
                  <a:cubicBezTo>
                    <a:pt x="84" y="23"/>
                    <a:pt x="87" y="21"/>
                    <a:pt x="91" y="19"/>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220"/>
            <p:cNvSpPr/>
            <p:nvPr/>
          </p:nvSpPr>
          <p:spPr bwMode="auto">
            <a:xfrm>
              <a:off x="779" y="2193"/>
              <a:ext cx="563" cy="527"/>
            </a:xfrm>
            <a:custGeom>
              <a:avLst/>
              <a:gdLst>
                <a:gd name="T0" fmla="*/ 150 w 238"/>
                <a:gd name="T1" fmla="*/ 170 h 222"/>
                <a:gd name="T2" fmla="*/ 238 w 238"/>
                <a:gd name="T3" fmla="*/ 20 h 222"/>
                <a:gd name="T4" fmla="*/ 230 w 238"/>
                <a:gd name="T5" fmla="*/ 0 h 222"/>
                <a:gd name="T6" fmla="*/ 134 w 238"/>
                <a:gd name="T7" fmla="*/ 149 h 222"/>
                <a:gd name="T8" fmla="*/ 45 w 238"/>
                <a:gd name="T9" fmla="*/ 174 h 222"/>
                <a:gd name="T10" fmla="*/ 47 w 238"/>
                <a:gd name="T11" fmla="*/ 109 h 222"/>
                <a:gd name="T12" fmla="*/ 92 w 238"/>
                <a:gd name="T13" fmla="*/ 118 h 222"/>
                <a:gd name="T14" fmla="*/ 82 w 238"/>
                <a:gd name="T15" fmla="*/ 148 h 222"/>
                <a:gd name="T16" fmla="*/ 63 w 238"/>
                <a:gd name="T17" fmla="*/ 136 h 222"/>
                <a:gd name="T18" fmla="*/ 90 w 238"/>
                <a:gd name="T19" fmla="*/ 163 h 222"/>
                <a:gd name="T20" fmla="*/ 111 w 238"/>
                <a:gd name="T21" fmla="*/ 106 h 222"/>
                <a:gd name="T22" fmla="*/ 26 w 238"/>
                <a:gd name="T23" fmla="*/ 97 h 222"/>
                <a:gd name="T24" fmla="*/ 38 w 238"/>
                <a:gd name="T25" fmla="*/ 199 h 222"/>
                <a:gd name="T26" fmla="*/ 150 w 238"/>
                <a:gd name="T27" fmla="*/ 17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8" h="222">
                  <a:moveTo>
                    <a:pt x="150" y="170"/>
                  </a:moveTo>
                  <a:cubicBezTo>
                    <a:pt x="171" y="139"/>
                    <a:pt x="189" y="37"/>
                    <a:pt x="238" y="20"/>
                  </a:cubicBezTo>
                  <a:cubicBezTo>
                    <a:pt x="237" y="14"/>
                    <a:pt x="232" y="6"/>
                    <a:pt x="230" y="0"/>
                  </a:cubicBezTo>
                  <a:cubicBezTo>
                    <a:pt x="156" y="23"/>
                    <a:pt x="154" y="114"/>
                    <a:pt x="134" y="149"/>
                  </a:cubicBezTo>
                  <a:cubicBezTo>
                    <a:pt x="111" y="193"/>
                    <a:pt x="73" y="201"/>
                    <a:pt x="45" y="174"/>
                  </a:cubicBezTo>
                  <a:cubicBezTo>
                    <a:pt x="32" y="162"/>
                    <a:pt x="23" y="126"/>
                    <a:pt x="47" y="109"/>
                  </a:cubicBezTo>
                  <a:cubicBezTo>
                    <a:pt x="66" y="96"/>
                    <a:pt x="84" y="106"/>
                    <a:pt x="92" y="118"/>
                  </a:cubicBezTo>
                  <a:cubicBezTo>
                    <a:pt x="101" y="132"/>
                    <a:pt x="93" y="145"/>
                    <a:pt x="82" y="148"/>
                  </a:cubicBezTo>
                  <a:cubicBezTo>
                    <a:pt x="76" y="149"/>
                    <a:pt x="67" y="146"/>
                    <a:pt x="63" y="136"/>
                  </a:cubicBezTo>
                  <a:cubicBezTo>
                    <a:pt x="53" y="155"/>
                    <a:pt x="76" y="166"/>
                    <a:pt x="90" y="163"/>
                  </a:cubicBezTo>
                  <a:cubicBezTo>
                    <a:pt x="121" y="156"/>
                    <a:pt x="124" y="126"/>
                    <a:pt x="111" y="106"/>
                  </a:cubicBezTo>
                  <a:cubicBezTo>
                    <a:pt x="93" y="78"/>
                    <a:pt x="52" y="69"/>
                    <a:pt x="26" y="97"/>
                  </a:cubicBezTo>
                  <a:cubicBezTo>
                    <a:pt x="0" y="126"/>
                    <a:pt x="7" y="177"/>
                    <a:pt x="38" y="199"/>
                  </a:cubicBezTo>
                  <a:cubicBezTo>
                    <a:pt x="66" y="218"/>
                    <a:pt x="113" y="222"/>
                    <a:pt x="150" y="170"/>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21"/>
            <p:cNvSpPr/>
            <p:nvPr/>
          </p:nvSpPr>
          <p:spPr bwMode="auto">
            <a:xfrm>
              <a:off x="1292" y="2844"/>
              <a:ext cx="81" cy="92"/>
            </a:xfrm>
            <a:custGeom>
              <a:avLst/>
              <a:gdLst>
                <a:gd name="T0" fmla="*/ 34 w 34"/>
                <a:gd name="T1" fmla="*/ 32 h 39"/>
                <a:gd name="T2" fmla="*/ 26 w 34"/>
                <a:gd name="T3" fmla="*/ 0 h 39"/>
                <a:gd name="T4" fmla="*/ 34 w 34"/>
                <a:gd name="T5" fmla="*/ 32 h 39"/>
              </a:gdLst>
              <a:ahLst/>
              <a:cxnLst>
                <a:cxn ang="0">
                  <a:pos x="T0" y="T1"/>
                </a:cxn>
                <a:cxn ang="0">
                  <a:pos x="T2" y="T3"/>
                </a:cxn>
                <a:cxn ang="0">
                  <a:pos x="T4" y="T5"/>
                </a:cxn>
              </a:cxnLst>
              <a:rect l="0" t="0" r="r" b="b"/>
              <a:pathLst>
                <a:path w="34" h="39">
                  <a:moveTo>
                    <a:pt x="34" y="32"/>
                  </a:moveTo>
                  <a:cubicBezTo>
                    <a:pt x="29" y="22"/>
                    <a:pt x="26" y="11"/>
                    <a:pt x="26" y="0"/>
                  </a:cubicBezTo>
                  <a:cubicBezTo>
                    <a:pt x="0" y="8"/>
                    <a:pt x="12" y="39"/>
                    <a:pt x="34" y="32"/>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222"/>
            <p:cNvSpPr/>
            <p:nvPr/>
          </p:nvSpPr>
          <p:spPr bwMode="auto">
            <a:xfrm>
              <a:off x="1209" y="2687"/>
              <a:ext cx="154" cy="244"/>
            </a:xfrm>
            <a:custGeom>
              <a:avLst/>
              <a:gdLst>
                <a:gd name="T0" fmla="*/ 37 w 65"/>
                <a:gd name="T1" fmla="*/ 48 h 103"/>
                <a:gd name="T2" fmla="*/ 61 w 65"/>
                <a:gd name="T3" fmla="*/ 37 h 103"/>
                <a:gd name="T4" fmla="*/ 65 w 65"/>
                <a:gd name="T5" fmla="*/ 11 h 103"/>
                <a:gd name="T6" fmla="*/ 49 w 65"/>
                <a:gd name="T7" fmla="*/ 0 h 103"/>
                <a:gd name="T8" fmla="*/ 35 w 65"/>
                <a:gd name="T9" fmla="*/ 38 h 103"/>
                <a:gd name="T10" fmla="*/ 25 w 65"/>
                <a:gd name="T11" fmla="*/ 35 h 103"/>
                <a:gd name="T12" fmla="*/ 0 w 65"/>
                <a:gd name="T13" fmla="*/ 103 h 103"/>
                <a:gd name="T14" fmla="*/ 20 w 65"/>
                <a:gd name="T15" fmla="*/ 103 h 103"/>
                <a:gd name="T16" fmla="*/ 37 w 65"/>
                <a:gd name="T17" fmla="*/ 4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103">
                  <a:moveTo>
                    <a:pt x="37" y="48"/>
                  </a:moveTo>
                  <a:cubicBezTo>
                    <a:pt x="43" y="41"/>
                    <a:pt x="52" y="37"/>
                    <a:pt x="61" y="37"/>
                  </a:cubicBezTo>
                  <a:cubicBezTo>
                    <a:pt x="60" y="28"/>
                    <a:pt x="63" y="18"/>
                    <a:pt x="65" y="11"/>
                  </a:cubicBezTo>
                  <a:cubicBezTo>
                    <a:pt x="60" y="7"/>
                    <a:pt x="54" y="2"/>
                    <a:pt x="49" y="0"/>
                  </a:cubicBezTo>
                  <a:cubicBezTo>
                    <a:pt x="43" y="6"/>
                    <a:pt x="34" y="25"/>
                    <a:pt x="35" y="38"/>
                  </a:cubicBezTo>
                  <a:cubicBezTo>
                    <a:pt x="32" y="37"/>
                    <a:pt x="28" y="36"/>
                    <a:pt x="25" y="35"/>
                  </a:cubicBezTo>
                  <a:cubicBezTo>
                    <a:pt x="18" y="52"/>
                    <a:pt x="8" y="80"/>
                    <a:pt x="0" y="103"/>
                  </a:cubicBezTo>
                  <a:cubicBezTo>
                    <a:pt x="20" y="103"/>
                    <a:pt x="20" y="103"/>
                    <a:pt x="20" y="103"/>
                  </a:cubicBezTo>
                  <a:cubicBezTo>
                    <a:pt x="15" y="88"/>
                    <a:pt x="17" y="67"/>
                    <a:pt x="37" y="48"/>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223"/>
            <p:cNvSpPr/>
            <p:nvPr/>
          </p:nvSpPr>
          <p:spPr bwMode="auto">
            <a:xfrm>
              <a:off x="1297" y="2150"/>
              <a:ext cx="17" cy="38"/>
            </a:xfrm>
            <a:custGeom>
              <a:avLst/>
              <a:gdLst>
                <a:gd name="T0" fmla="*/ 7 w 7"/>
                <a:gd name="T1" fmla="*/ 13 h 16"/>
                <a:gd name="T2" fmla="*/ 0 w 7"/>
                <a:gd name="T3" fmla="*/ 0 h 16"/>
                <a:gd name="T4" fmla="*/ 0 w 7"/>
                <a:gd name="T5" fmla="*/ 16 h 16"/>
                <a:gd name="T6" fmla="*/ 7 w 7"/>
                <a:gd name="T7" fmla="*/ 13 h 16"/>
              </a:gdLst>
              <a:ahLst/>
              <a:cxnLst>
                <a:cxn ang="0">
                  <a:pos x="T0" y="T1"/>
                </a:cxn>
                <a:cxn ang="0">
                  <a:pos x="T2" y="T3"/>
                </a:cxn>
                <a:cxn ang="0">
                  <a:pos x="T4" y="T5"/>
                </a:cxn>
                <a:cxn ang="0">
                  <a:pos x="T6" y="T7"/>
                </a:cxn>
              </a:cxnLst>
              <a:rect l="0" t="0" r="r" b="b"/>
              <a:pathLst>
                <a:path w="7" h="16">
                  <a:moveTo>
                    <a:pt x="7" y="13"/>
                  </a:moveTo>
                  <a:cubicBezTo>
                    <a:pt x="5" y="9"/>
                    <a:pt x="2" y="4"/>
                    <a:pt x="0" y="0"/>
                  </a:cubicBezTo>
                  <a:cubicBezTo>
                    <a:pt x="0" y="16"/>
                    <a:pt x="0" y="16"/>
                    <a:pt x="0" y="16"/>
                  </a:cubicBezTo>
                  <a:cubicBezTo>
                    <a:pt x="2" y="15"/>
                    <a:pt x="5" y="14"/>
                    <a:pt x="7" y="13"/>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224"/>
            <p:cNvSpPr/>
            <p:nvPr/>
          </p:nvSpPr>
          <p:spPr bwMode="auto">
            <a:xfrm>
              <a:off x="1290" y="2385"/>
              <a:ext cx="42" cy="119"/>
            </a:xfrm>
            <a:custGeom>
              <a:avLst/>
              <a:gdLst>
                <a:gd name="T0" fmla="*/ 18 w 18"/>
                <a:gd name="T1" fmla="*/ 35 h 50"/>
                <a:gd name="T2" fmla="*/ 10 w 18"/>
                <a:gd name="T3" fmla="*/ 0 h 50"/>
                <a:gd name="T4" fmla="*/ 1 w 18"/>
                <a:gd name="T5" fmla="*/ 20 h 50"/>
                <a:gd name="T6" fmla="*/ 6 w 18"/>
                <a:gd name="T7" fmla="*/ 50 h 50"/>
                <a:gd name="T8" fmla="*/ 18 w 18"/>
                <a:gd name="T9" fmla="*/ 35 h 50"/>
              </a:gdLst>
              <a:ahLst/>
              <a:cxnLst>
                <a:cxn ang="0">
                  <a:pos x="T0" y="T1"/>
                </a:cxn>
                <a:cxn ang="0">
                  <a:pos x="T2" y="T3"/>
                </a:cxn>
                <a:cxn ang="0">
                  <a:pos x="T4" y="T5"/>
                </a:cxn>
                <a:cxn ang="0">
                  <a:pos x="T6" y="T7"/>
                </a:cxn>
                <a:cxn ang="0">
                  <a:pos x="T8" y="T9"/>
                </a:cxn>
              </a:cxnLst>
              <a:rect l="0" t="0" r="r" b="b"/>
              <a:pathLst>
                <a:path w="18" h="50">
                  <a:moveTo>
                    <a:pt x="18" y="35"/>
                  </a:moveTo>
                  <a:cubicBezTo>
                    <a:pt x="13" y="25"/>
                    <a:pt x="10" y="12"/>
                    <a:pt x="10" y="0"/>
                  </a:cubicBezTo>
                  <a:cubicBezTo>
                    <a:pt x="6" y="7"/>
                    <a:pt x="3" y="13"/>
                    <a:pt x="1" y="20"/>
                  </a:cubicBezTo>
                  <a:cubicBezTo>
                    <a:pt x="0" y="32"/>
                    <a:pt x="3" y="42"/>
                    <a:pt x="6" y="50"/>
                  </a:cubicBezTo>
                  <a:cubicBezTo>
                    <a:pt x="10" y="45"/>
                    <a:pt x="14" y="40"/>
                    <a:pt x="18" y="35"/>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225"/>
            <p:cNvSpPr/>
            <p:nvPr/>
          </p:nvSpPr>
          <p:spPr bwMode="auto">
            <a:xfrm>
              <a:off x="1285" y="2131"/>
              <a:ext cx="10" cy="62"/>
            </a:xfrm>
            <a:custGeom>
              <a:avLst/>
              <a:gdLst>
                <a:gd name="T0" fmla="*/ 0 w 4"/>
                <a:gd name="T1" fmla="*/ 26 h 26"/>
                <a:gd name="T2" fmla="*/ 3 w 4"/>
                <a:gd name="T3" fmla="*/ 25 h 26"/>
                <a:gd name="T4" fmla="*/ 4 w 4"/>
                <a:gd name="T5" fmla="*/ 5 h 26"/>
                <a:gd name="T6" fmla="*/ 1 w 4"/>
                <a:gd name="T7" fmla="*/ 0 h 26"/>
                <a:gd name="T8" fmla="*/ 0 w 4"/>
                <a:gd name="T9" fmla="*/ 1 h 26"/>
                <a:gd name="T10" fmla="*/ 0 w 4"/>
                <a:gd name="T11" fmla="*/ 26 h 26"/>
              </a:gdLst>
              <a:ahLst/>
              <a:cxnLst>
                <a:cxn ang="0">
                  <a:pos x="T0" y="T1"/>
                </a:cxn>
                <a:cxn ang="0">
                  <a:pos x="T2" y="T3"/>
                </a:cxn>
                <a:cxn ang="0">
                  <a:pos x="T4" y="T5"/>
                </a:cxn>
                <a:cxn ang="0">
                  <a:pos x="T6" y="T7"/>
                </a:cxn>
                <a:cxn ang="0">
                  <a:pos x="T8" y="T9"/>
                </a:cxn>
                <a:cxn ang="0">
                  <a:pos x="T10" y="T11"/>
                </a:cxn>
              </a:cxnLst>
              <a:rect l="0" t="0" r="r" b="b"/>
              <a:pathLst>
                <a:path w="4" h="26">
                  <a:moveTo>
                    <a:pt x="0" y="26"/>
                  </a:moveTo>
                  <a:cubicBezTo>
                    <a:pt x="1" y="26"/>
                    <a:pt x="2" y="25"/>
                    <a:pt x="3" y="25"/>
                  </a:cubicBezTo>
                  <a:cubicBezTo>
                    <a:pt x="4" y="5"/>
                    <a:pt x="4" y="5"/>
                    <a:pt x="4" y="5"/>
                  </a:cubicBezTo>
                  <a:cubicBezTo>
                    <a:pt x="3" y="3"/>
                    <a:pt x="2" y="2"/>
                    <a:pt x="1" y="0"/>
                  </a:cubicBezTo>
                  <a:cubicBezTo>
                    <a:pt x="0" y="1"/>
                    <a:pt x="0" y="1"/>
                    <a:pt x="0" y="1"/>
                  </a:cubicBezTo>
                  <a:lnTo>
                    <a:pt x="0" y="26"/>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226"/>
            <p:cNvSpPr/>
            <p:nvPr/>
          </p:nvSpPr>
          <p:spPr bwMode="auto">
            <a:xfrm>
              <a:off x="1273" y="2136"/>
              <a:ext cx="10" cy="64"/>
            </a:xfrm>
            <a:custGeom>
              <a:avLst/>
              <a:gdLst>
                <a:gd name="T0" fmla="*/ 3 w 4"/>
                <a:gd name="T1" fmla="*/ 25 h 27"/>
                <a:gd name="T2" fmla="*/ 4 w 4"/>
                <a:gd name="T3" fmla="*/ 0 h 27"/>
                <a:gd name="T4" fmla="*/ 0 w 4"/>
                <a:gd name="T5" fmla="*/ 4 h 27"/>
                <a:gd name="T6" fmla="*/ 0 w 4"/>
                <a:gd name="T7" fmla="*/ 27 h 27"/>
                <a:gd name="T8" fmla="*/ 3 w 4"/>
                <a:gd name="T9" fmla="*/ 25 h 27"/>
              </a:gdLst>
              <a:ahLst/>
              <a:cxnLst>
                <a:cxn ang="0">
                  <a:pos x="T0" y="T1"/>
                </a:cxn>
                <a:cxn ang="0">
                  <a:pos x="T2" y="T3"/>
                </a:cxn>
                <a:cxn ang="0">
                  <a:pos x="T4" y="T5"/>
                </a:cxn>
                <a:cxn ang="0">
                  <a:pos x="T6" y="T7"/>
                </a:cxn>
                <a:cxn ang="0">
                  <a:pos x="T8" y="T9"/>
                </a:cxn>
              </a:cxnLst>
              <a:rect l="0" t="0" r="r" b="b"/>
              <a:pathLst>
                <a:path w="4" h="27">
                  <a:moveTo>
                    <a:pt x="3" y="25"/>
                  </a:moveTo>
                  <a:cubicBezTo>
                    <a:pt x="4" y="0"/>
                    <a:pt x="4" y="0"/>
                    <a:pt x="4" y="0"/>
                  </a:cubicBezTo>
                  <a:cubicBezTo>
                    <a:pt x="3" y="1"/>
                    <a:pt x="1" y="2"/>
                    <a:pt x="0" y="4"/>
                  </a:cubicBezTo>
                  <a:cubicBezTo>
                    <a:pt x="0" y="27"/>
                    <a:pt x="0" y="27"/>
                    <a:pt x="0" y="27"/>
                  </a:cubicBezTo>
                  <a:cubicBezTo>
                    <a:pt x="1" y="26"/>
                    <a:pt x="2" y="26"/>
                    <a:pt x="3" y="25"/>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227"/>
            <p:cNvSpPr/>
            <p:nvPr/>
          </p:nvSpPr>
          <p:spPr bwMode="auto">
            <a:xfrm>
              <a:off x="1191" y="1932"/>
              <a:ext cx="115" cy="147"/>
            </a:xfrm>
            <a:custGeom>
              <a:avLst/>
              <a:gdLst>
                <a:gd name="T0" fmla="*/ 49 w 49"/>
                <a:gd name="T1" fmla="*/ 9 h 62"/>
                <a:gd name="T2" fmla="*/ 16 w 49"/>
                <a:gd name="T3" fmla="*/ 9 h 62"/>
                <a:gd name="T4" fmla="*/ 9 w 49"/>
                <a:gd name="T5" fmla="*/ 51 h 62"/>
                <a:gd name="T6" fmla="*/ 31 w 49"/>
                <a:gd name="T7" fmla="*/ 62 h 62"/>
                <a:gd name="T8" fmla="*/ 21 w 49"/>
                <a:gd name="T9" fmla="*/ 30 h 62"/>
                <a:gd name="T10" fmla="*/ 49 w 49"/>
                <a:gd name="T11" fmla="*/ 9 h 62"/>
              </a:gdLst>
              <a:ahLst/>
              <a:cxnLst>
                <a:cxn ang="0">
                  <a:pos x="T0" y="T1"/>
                </a:cxn>
                <a:cxn ang="0">
                  <a:pos x="T2" y="T3"/>
                </a:cxn>
                <a:cxn ang="0">
                  <a:pos x="T4" y="T5"/>
                </a:cxn>
                <a:cxn ang="0">
                  <a:pos x="T6" y="T7"/>
                </a:cxn>
                <a:cxn ang="0">
                  <a:pos x="T8" y="T9"/>
                </a:cxn>
                <a:cxn ang="0">
                  <a:pos x="T10" y="T11"/>
                </a:cxn>
              </a:cxnLst>
              <a:rect l="0" t="0" r="r" b="b"/>
              <a:pathLst>
                <a:path w="49" h="62">
                  <a:moveTo>
                    <a:pt x="49" y="9"/>
                  </a:moveTo>
                  <a:cubicBezTo>
                    <a:pt x="38" y="0"/>
                    <a:pt x="26" y="1"/>
                    <a:pt x="16" y="9"/>
                  </a:cubicBezTo>
                  <a:cubicBezTo>
                    <a:pt x="3" y="18"/>
                    <a:pt x="0" y="37"/>
                    <a:pt x="9" y="51"/>
                  </a:cubicBezTo>
                  <a:cubicBezTo>
                    <a:pt x="14" y="58"/>
                    <a:pt x="23" y="62"/>
                    <a:pt x="31" y="62"/>
                  </a:cubicBezTo>
                  <a:cubicBezTo>
                    <a:pt x="24" y="46"/>
                    <a:pt x="20" y="33"/>
                    <a:pt x="21" y="30"/>
                  </a:cubicBezTo>
                  <a:cubicBezTo>
                    <a:pt x="23" y="25"/>
                    <a:pt x="33" y="18"/>
                    <a:pt x="49" y="9"/>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228"/>
            <p:cNvSpPr/>
            <p:nvPr/>
          </p:nvSpPr>
          <p:spPr bwMode="auto">
            <a:xfrm>
              <a:off x="928" y="2089"/>
              <a:ext cx="355" cy="232"/>
            </a:xfrm>
            <a:custGeom>
              <a:avLst/>
              <a:gdLst>
                <a:gd name="T0" fmla="*/ 144 w 150"/>
                <a:gd name="T1" fmla="*/ 0 h 98"/>
                <a:gd name="T2" fmla="*/ 37 w 150"/>
                <a:gd name="T3" fmla="*/ 79 h 98"/>
                <a:gd name="T4" fmla="*/ 13 w 150"/>
                <a:gd name="T5" fmla="*/ 55 h 98"/>
                <a:gd name="T6" fmla="*/ 0 w 150"/>
                <a:gd name="T7" fmla="*/ 65 h 98"/>
                <a:gd name="T8" fmla="*/ 35 w 150"/>
                <a:gd name="T9" fmla="*/ 98 h 98"/>
                <a:gd name="T10" fmla="*/ 150 w 150"/>
                <a:gd name="T11" fmla="*/ 14 h 98"/>
                <a:gd name="T12" fmla="*/ 144 w 150"/>
                <a:gd name="T13" fmla="*/ 0 h 98"/>
              </a:gdLst>
              <a:ahLst/>
              <a:cxnLst>
                <a:cxn ang="0">
                  <a:pos x="T0" y="T1"/>
                </a:cxn>
                <a:cxn ang="0">
                  <a:pos x="T2" y="T3"/>
                </a:cxn>
                <a:cxn ang="0">
                  <a:pos x="T4" y="T5"/>
                </a:cxn>
                <a:cxn ang="0">
                  <a:pos x="T6" y="T7"/>
                </a:cxn>
                <a:cxn ang="0">
                  <a:pos x="T8" y="T9"/>
                </a:cxn>
                <a:cxn ang="0">
                  <a:pos x="T10" y="T11"/>
                </a:cxn>
                <a:cxn ang="0">
                  <a:pos x="T12" y="T13"/>
                </a:cxn>
              </a:cxnLst>
              <a:rect l="0" t="0" r="r" b="b"/>
              <a:pathLst>
                <a:path w="150" h="98">
                  <a:moveTo>
                    <a:pt x="144" y="0"/>
                  </a:moveTo>
                  <a:cubicBezTo>
                    <a:pt x="118" y="22"/>
                    <a:pt x="51" y="81"/>
                    <a:pt x="37" y="79"/>
                  </a:cubicBezTo>
                  <a:cubicBezTo>
                    <a:pt x="33" y="78"/>
                    <a:pt x="20" y="66"/>
                    <a:pt x="13" y="55"/>
                  </a:cubicBezTo>
                  <a:cubicBezTo>
                    <a:pt x="0" y="65"/>
                    <a:pt x="0" y="65"/>
                    <a:pt x="0" y="65"/>
                  </a:cubicBezTo>
                  <a:cubicBezTo>
                    <a:pt x="17" y="90"/>
                    <a:pt x="28" y="97"/>
                    <a:pt x="35" y="98"/>
                  </a:cubicBezTo>
                  <a:cubicBezTo>
                    <a:pt x="58" y="98"/>
                    <a:pt x="125" y="37"/>
                    <a:pt x="150" y="14"/>
                  </a:cubicBezTo>
                  <a:cubicBezTo>
                    <a:pt x="148" y="9"/>
                    <a:pt x="146" y="5"/>
                    <a:pt x="144" y="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1229"/>
            <p:cNvSpPr/>
            <p:nvPr/>
          </p:nvSpPr>
          <p:spPr bwMode="auto">
            <a:xfrm>
              <a:off x="1261" y="2148"/>
              <a:ext cx="10" cy="52"/>
            </a:xfrm>
            <a:custGeom>
              <a:avLst/>
              <a:gdLst>
                <a:gd name="T0" fmla="*/ 4 w 4"/>
                <a:gd name="T1" fmla="*/ 22 h 22"/>
                <a:gd name="T2" fmla="*/ 4 w 4"/>
                <a:gd name="T3" fmla="*/ 0 h 22"/>
                <a:gd name="T4" fmla="*/ 0 w 4"/>
                <a:gd name="T5" fmla="*/ 3 h 22"/>
                <a:gd name="T6" fmla="*/ 0 w 4"/>
                <a:gd name="T7" fmla="*/ 20 h 22"/>
                <a:gd name="T8" fmla="*/ 4 w 4"/>
                <a:gd name="T9" fmla="*/ 22 h 22"/>
              </a:gdLst>
              <a:ahLst/>
              <a:cxnLst>
                <a:cxn ang="0">
                  <a:pos x="T0" y="T1"/>
                </a:cxn>
                <a:cxn ang="0">
                  <a:pos x="T2" y="T3"/>
                </a:cxn>
                <a:cxn ang="0">
                  <a:pos x="T4" y="T5"/>
                </a:cxn>
                <a:cxn ang="0">
                  <a:pos x="T6" y="T7"/>
                </a:cxn>
                <a:cxn ang="0">
                  <a:pos x="T8" y="T9"/>
                </a:cxn>
              </a:cxnLst>
              <a:rect l="0" t="0" r="r" b="b"/>
              <a:pathLst>
                <a:path w="4" h="22">
                  <a:moveTo>
                    <a:pt x="4" y="22"/>
                  </a:moveTo>
                  <a:cubicBezTo>
                    <a:pt x="4" y="0"/>
                    <a:pt x="4" y="0"/>
                    <a:pt x="4" y="0"/>
                  </a:cubicBezTo>
                  <a:cubicBezTo>
                    <a:pt x="3" y="1"/>
                    <a:pt x="2" y="2"/>
                    <a:pt x="0" y="3"/>
                  </a:cubicBezTo>
                  <a:cubicBezTo>
                    <a:pt x="0" y="20"/>
                    <a:pt x="0" y="20"/>
                    <a:pt x="0" y="20"/>
                  </a:cubicBezTo>
                  <a:cubicBezTo>
                    <a:pt x="1" y="21"/>
                    <a:pt x="2" y="22"/>
                    <a:pt x="4" y="22"/>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1230"/>
            <p:cNvSpPr/>
            <p:nvPr/>
          </p:nvSpPr>
          <p:spPr bwMode="auto">
            <a:xfrm>
              <a:off x="1261" y="2457"/>
              <a:ext cx="38" cy="114"/>
            </a:xfrm>
            <a:custGeom>
              <a:avLst/>
              <a:gdLst>
                <a:gd name="T0" fmla="*/ 0 w 16"/>
                <a:gd name="T1" fmla="*/ 48 h 48"/>
                <a:gd name="T2" fmla="*/ 16 w 16"/>
                <a:gd name="T3" fmla="*/ 23 h 48"/>
                <a:gd name="T4" fmla="*/ 10 w 16"/>
                <a:gd name="T5" fmla="*/ 0 h 48"/>
                <a:gd name="T6" fmla="*/ 0 w 16"/>
                <a:gd name="T7" fmla="*/ 48 h 48"/>
              </a:gdLst>
              <a:ahLst/>
              <a:cxnLst>
                <a:cxn ang="0">
                  <a:pos x="T0" y="T1"/>
                </a:cxn>
                <a:cxn ang="0">
                  <a:pos x="T2" y="T3"/>
                </a:cxn>
                <a:cxn ang="0">
                  <a:pos x="T4" y="T5"/>
                </a:cxn>
                <a:cxn ang="0">
                  <a:pos x="T6" y="T7"/>
                </a:cxn>
              </a:cxnLst>
              <a:rect l="0" t="0" r="r" b="b"/>
              <a:pathLst>
                <a:path w="16" h="48">
                  <a:moveTo>
                    <a:pt x="0" y="48"/>
                  </a:moveTo>
                  <a:cubicBezTo>
                    <a:pt x="4" y="40"/>
                    <a:pt x="10" y="32"/>
                    <a:pt x="16" y="23"/>
                  </a:cubicBezTo>
                  <a:cubicBezTo>
                    <a:pt x="12" y="16"/>
                    <a:pt x="10" y="8"/>
                    <a:pt x="10" y="0"/>
                  </a:cubicBezTo>
                  <a:cubicBezTo>
                    <a:pt x="5" y="16"/>
                    <a:pt x="3" y="33"/>
                    <a:pt x="0" y="48"/>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1231"/>
            <p:cNvSpPr/>
            <p:nvPr/>
          </p:nvSpPr>
          <p:spPr bwMode="auto">
            <a:xfrm>
              <a:off x="1209" y="2651"/>
              <a:ext cx="107" cy="100"/>
            </a:xfrm>
            <a:custGeom>
              <a:avLst/>
              <a:gdLst>
                <a:gd name="T0" fmla="*/ 5 w 45"/>
                <a:gd name="T1" fmla="*/ 11 h 42"/>
                <a:gd name="T2" fmla="*/ 26 w 45"/>
                <a:gd name="T3" fmla="*/ 42 h 42"/>
                <a:gd name="T4" fmla="*/ 31 w 45"/>
                <a:gd name="T5" fmla="*/ 42 h 42"/>
                <a:gd name="T6" fmla="*/ 45 w 45"/>
                <a:gd name="T7" fmla="*/ 11 h 42"/>
                <a:gd name="T8" fmla="*/ 5 w 45"/>
                <a:gd name="T9" fmla="*/ 11 h 42"/>
              </a:gdLst>
              <a:ahLst/>
              <a:cxnLst>
                <a:cxn ang="0">
                  <a:pos x="T0" y="T1"/>
                </a:cxn>
                <a:cxn ang="0">
                  <a:pos x="T2" y="T3"/>
                </a:cxn>
                <a:cxn ang="0">
                  <a:pos x="T4" y="T5"/>
                </a:cxn>
                <a:cxn ang="0">
                  <a:pos x="T6" y="T7"/>
                </a:cxn>
                <a:cxn ang="0">
                  <a:pos x="T8" y="T9"/>
                </a:cxn>
              </a:cxnLst>
              <a:rect l="0" t="0" r="r" b="b"/>
              <a:pathLst>
                <a:path w="45" h="42">
                  <a:moveTo>
                    <a:pt x="5" y="11"/>
                  </a:moveTo>
                  <a:cubicBezTo>
                    <a:pt x="0" y="21"/>
                    <a:pt x="10" y="33"/>
                    <a:pt x="26" y="42"/>
                  </a:cubicBezTo>
                  <a:cubicBezTo>
                    <a:pt x="28" y="42"/>
                    <a:pt x="29" y="42"/>
                    <a:pt x="31" y="42"/>
                  </a:cubicBezTo>
                  <a:cubicBezTo>
                    <a:pt x="30" y="31"/>
                    <a:pt x="39" y="18"/>
                    <a:pt x="45" y="11"/>
                  </a:cubicBezTo>
                  <a:cubicBezTo>
                    <a:pt x="30" y="4"/>
                    <a:pt x="11" y="0"/>
                    <a:pt x="5" y="11"/>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1232"/>
            <p:cNvSpPr/>
            <p:nvPr/>
          </p:nvSpPr>
          <p:spPr bwMode="auto">
            <a:xfrm>
              <a:off x="1247" y="2158"/>
              <a:ext cx="12" cy="35"/>
            </a:xfrm>
            <a:custGeom>
              <a:avLst/>
              <a:gdLst>
                <a:gd name="T0" fmla="*/ 5 w 5"/>
                <a:gd name="T1" fmla="*/ 0 h 15"/>
                <a:gd name="T2" fmla="*/ 0 w 5"/>
                <a:gd name="T3" fmla="*/ 4 h 15"/>
                <a:gd name="T4" fmla="*/ 5 w 5"/>
                <a:gd name="T5" fmla="*/ 15 h 15"/>
                <a:gd name="T6" fmla="*/ 5 w 5"/>
                <a:gd name="T7" fmla="*/ 0 h 15"/>
              </a:gdLst>
              <a:ahLst/>
              <a:cxnLst>
                <a:cxn ang="0">
                  <a:pos x="T0" y="T1"/>
                </a:cxn>
                <a:cxn ang="0">
                  <a:pos x="T2" y="T3"/>
                </a:cxn>
                <a:cxn ang="0">
                  <a:pos x="T4" y="T5"/>
                </a:cxn>
                <a:cxn ang="0">
                  <a:pos x="T6" y="T7"/>
                </a:cxn>
              </a:cxnLst>
              <a:rect l="0" t="0" r="r" b="b"/>
              <a:pathLst>
                <a:path w="5" h="15">
                  <a:moveTo>
                    <a:pt x="5" y="0"/>
                  </a:moveTo>
                  <a:cubicBezTo>
                    <a:pt x="3" y="1"/>
                    <a:pt x="2" y="3"/>
                    <a:pt x="0" y="4"/>
                  </a:cubicBezTo>
                  <a:cubicBezTo>
                    <a:pt x="1" y="9"/>
                    <a:pt x="2" y="12"/>
                    <a:pt x="5" y="15"/>
                  </a:cubicBezTo>
                  <a:lnTo>
                    <a:pt x="5"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1233"/>
            <p:cNvSpPr/>
            <p:nvPr/>
          </p:nvSpPr>
          <p:spPr bwMode="auto">
            <a:xfrm>
              <a:off x="1110" y="1761"/>
              <a:ext cx="130" cy="126"/>
            </a:xfrm>
            <a:custGeom>
              <a:avLst/>
              <a:gdLst>
                <a:gd name="T0" fmla="*/ 55 w 55"/>
                <a:gd name="T1" fmla="*/ 38 h 53"/>
                <a:gd name="T2" fmla="*/ 40 w 55"/>
                <a:gd name="T3" fmla="*/ 3 h 53"/>
                <a:gd name="T4" fmla="*/ 10 w 55"/>
                <a:gd name="T5" fmla="*/ 11 h 53"/>
                <a:gd name="T6" fmla="*/ 9 w 55"/>
                <a:gd name="T7" fmla="*/ 45 h 53"/>
                <a:gd name="T8" fmla="*/ 23 w 55"/>
                <a:gd name="T9" fmla="*/ 53 h 53"/>
                <a:gd name="T10" fmla="*/ 39 w 55"/>
                <a:gd name="T11" fmla="*/ 43 h 53"/>
                <a:gd name="T12" fmla="*/ 34 w 55"/>
                <a:gd name="T13" fmla="*/ 19 h 53"/>
                <a:gd name="T14" fmla="*/ 18 w 55"/>
                <a:gd name="T15" fmla="*/ 26 h 53"/>
                <a:gd name="T16" fmla="*/ 26 w 55"/>
                <a:gd name="T17" fmla="*/ 35 h 53"/>
                <a:gd name="T18" fmla="*/ 28 w 55"/>
                <a:gd name="T19" fmla="*/ 28 h 53"/>
                <a:gd name="T20" fmla="*/ 31 w 55"/>
                <a:gd name="T21" fmla="*/ 24 h 53"/>
                <a:gd name="T22" fmla="*/ 28 w 55"/>
                <a:gd name="T23" fmla="*/ 39 h 53"/>
                <a:gd name="T24" fmla="*/ 14 w 55"/>
                <a:gd name="T25" fmla="*/ 25 h 53"/>
                <a:gd name="T26" fmla="*/ 35 w 55"/>
                <a:gd name="T27" fmla="*/ 16 h 53"/>
                <a:gd name="T28" fmla="*/ 45 w 55"/>
                <a:gd name="T29" fmla="*/ 40 h 53"/>
                <a:gd name="T30" fmla="*/ 55 w 55"/>
                <a:gd name="T31" fmla="*/ 3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3">
                  <a:moveTo>
                    <a:pt x="55" y="38"/>
                  </a:moveTo>
                  <a:cubicBezTo>
                    <a:pt x="40" y="3"/>
                    <a:pt x="40" y="3"/>
                    <a:pt x="40" y="3"/>
                  </a:cubicBezTo>
                  <a:cubicBezTo>
                    <a:pt x="29" y="0"/>
                    <a:pt x="18" y="4"/>
                    <a:pt x="10" y="11"/>
                  </a:cubicBezTo>
                  <a:cubicBezTo>
                    <a:pt x="0" y="20"/>
                    <a:pt x="2" y="37"/>
                    <a:pt x="9" y="45"/>
                  </a:cubicBezTo>
                  <a:cubicBezTo>
                    <a:pt x="13" y="50"/>
                    <a:pt x="18" y="52"/>
                    <a:pt x="23" y="53"/>
                  </a:cubicBezTo>
                  <a:cubicBezTo>
                    <a:pt x="28" y="49"/>
                    <a:pt x="33" y="45"/>
                    <a:pt x="39" y="43"/>
                  </a:cubicBezTo>
                  <a:cubicBezTo>
                    <a:pt x="43" y="36"/>
                    <a:pt x="42" y="24"/>
                    <a:pt x="34" y="19"/>
                  </a:cubicBezTo>
                  <a:cubicBezTo>
                    <a:pt x="27" y="16"/>
                    <a:pt x="19" y="20"/>
                    <a:pt x="18" y="26"/>
                  </a:cubicBezTo>
                  <a:cubicBezTo>
                    <a:pt x="17" y="33"/>
                    <a:pt x="22" y="36"/>
                    <a:pt x="26" y="35"/>
                  </a:cubicBezTo>
                  <a:cubicBezTo>
                    <a:pt x="30" y="35"/>
                    <a:pt x="31" y="30"/>
                    <a:pt x="28" y="28"/>
                  </a:cubicBezTo>
                  <a:cubicBezTo>
                    <a:pt x="26" y="26"/>
                    <a:pt x="28" y="23"/>
                    <a:pt x="31" y="24"/>
                  </a:cubicBezTo>
                  <a:cubicBezTo>
                    <a:pt x="37" y="27"/>
                    <a:pt x="35" y="37"/>
                    <a:pt x="28" y="39"/>
                  </a:cubicBezTo>
                  <a:cubicBezTo>
                    <a:pt x="18" y="42"/>
                    <a:pt x="11" y="34"/>
                    <a:pt x="14" y="25"/>
                  </a:cubicBezTo>
                  <a:cubicBezTo>
                    <a:pt x="16" y="15"/>
                    <a:pt x="26" y="12"/>
                    <a:pt x="35" y="16"/>
                  </a:cubicBezTo>
                  <a:cubicBezTo>
                    <a:pt x="43" y="19"/>
                    <a:pt x="48" y="31"/>
                    <a:pt x="45" y="40"/>
                  </a:cubicBezTo>
                  <a:cubicBezTo>
                    <a:pt x="48" y="39"/>
                    <a:pt x="52" y="38"/>
                    <a:pt x="55" y="38"/>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1234"/>
            <p:cNvSpPr/>
            <p:nvPr/>
          </p:nvSpPr>
          <p:spPr bwMode="auto">
            <a:xfrm>
              <a:off x="1167" y="2177"/>
              <a:ext cx="94" cy="90"/>
            </a:xfrm>
            <a:custGeom>
              <a:avLst/>
              <a:gdLst>
                <a:gd name="T0" fmla="*/ 40 w 40"/>
                <a:gd name="T1" fmla="*/ 13 h 38"/>
                <a:gd name="T2" fmla="*/ 30 w 40"/>
                <a:gd name="T3" fmla="*/ 0 h 38"/>
                <a:gd name="T4" fmla="*/ 0 w 40"/>
                <a:gd name="T5" fmla="*/ 25 h 38"/>
                <a:gd name="T6" fmla="*/ 13 w 40"/>
                <a:gd name="T7" fmla="*/ 38 h 38"/>
                <a:gd name="T8" fmla="*/ 40 w 40"/>
                <a:gd name="T9" fmla="*/ 13 h 38"/>
              </a:gdLst>
              <a:ahLst/>
              <a:cxnLst>
                <a:cxn ang="0">
                  <a:pos x="T0" y="T1"/>
                </a:cxn>
                <a:cxn ang="0">
                  <a:pos x="T2" y="T3"/>
                </a:cxn>
                <a:cxn ang="0">
                  <a:pos x="T4" y="T5"/>
                </a:cxn>
                <a:cxn ang="0">
                  <a:pos x="T6" y="T7"/>
                </a:cxn>
                <a:cxn ang="0">
                  <a:pos x="T8" y="T9"/>
                </a:cxn>
              </a:cxnLst>
              <a:rect l="0" t="0" r="r" b="b"/>
              <a:pathLst>
                <a:path w="40" h="38">
                  <a:moveTo>
                    <a:pt x="40" y="13"/>
                  </a:moveTo>
                  <a:cubicBezTo>
                    <a:pt x="35" y="11"/>
                    <a:pt x="32" y="5"/>
                    <a:pt x="30" y="0"/>
                  </a:cubicBezTo>
                  <a:cubicBezTo>
                    <a:pt x="21" y="8"/>
                    <a:pt x="11" y="17"/>
                    <a:pt x="0" y="25"/>
                  </a:cubicBezTo>
                  <a:cubicBezTo>
                    <a:pt x="2" y="33"/>
                    <a:pt x="5" y="38"/>
                    <a:pt x="13" y="38"/>
                  </a:cubicBezTo>
                  <a:cubicBezTo>
                    <a:pt x="21" y="29"/>
                    <a:pt x="29" y="20"/>
                    <a:pt x="40" y="13"/>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1235"/>
            <p:cNvSpPr/>
            <p:nvPr/>
          </p:nvSpPr>
          <p:spPr bwMode="auto">
            <a:xfrm>
              <a:off x="1056" y="2777"/>
              <a:ext cx="130" cy="154"/>
            </a:xfrm>
            <a:custGeom>
              <a:avLst/>
              <a:gdLst>
                <a:gd name="T0" fmla="*/ 27 w 55"/>
                <a:gd name="T1" fmla="*/ 3 h 65"/>
                <a:gd name="T2" fmla="*/ 21 w 55"/>
                <a:gd name="T3" fmla="*/ 17 h 65"/>
                <a:gd name="T4" fmla="*/ 37 w 55"/>
                <a:gd name="T5" fmla="*/ 22 h 65"/>
                <a:gd name="T6" fmla="*/ 26 w 55"/>
                <a:gd name="T7" fmla="*/ 48 h 65"/>
                <a:gd name="T8" fmla="*/ 11 w 55"/>
                <a:gd name="T9" fmla="*/ 40 h 65"/>
                <a:gd name="T10" fmla="*/ 0 w 55"/>
                <a:gd name="T11" fmla="*/ 65 h 65"/>
                <a:gd name="T12" fmla="*/ 30 w 55"/>
                <a:gd name="T13" fmla="*/ 65 h 65"/>
                <a:gd name="T14" fmla="*/ 55 w 55"/>
                <a:gd name="T15" fmla="*/ 0 h 65"/>
                <a:gd name="T16" fmla="*/ 27 w 55"/>
                <a:gd name="T17" fmla="*/ 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65">
                  <a:moveTo>
                    <a:pt x="27" y="3"/>
                  </a:moveTo>
                  <a:cubicBezTo>
                    <a:pt x="25" y="7"/>
                    <a:pt x="23" y="12"/>
                    <a:pt x="21" y="17"/>
                  </a:cubicBezTo>
                  <a:cubicBezTo>
                    <a:pt x="37" y="22"/>
                    <a:pt x="37" y="22"/>
                    <a:pt x="37" y="22"/>
                  </a:cubicBezTo>
                  <a:cubicBezTo>
                    <a:pt x="26" y="48"/>
                    <a:pt x="26" y="48"/>
                    <a:pt x="26" y="48"/>
                  </a:cubicBezTo>
                  <a:cubicBezTo>
                    <a:pt x="11" y="40"/>
                    <a:pt x="11" y="40"/>
                    <a:pt x="11" y="40"/>
                  </a:cubicBezTo>
                  <a:cubicBezTo>
                    <a:pt x="7" y="49"/>
                    <a:pt x="4" y="57"/>
                    <a:pt x="0" y="65"/>
                  </a:cubicBezTo>
                  <a:cubicBezTo>
                    <a:pt x="30" y="65"/>
                    <a:pt x="30" y="65"/>
                    <a:pt x="30" y="65"/>
                  </a:cubicBezTo>
                  <a:cubicBezTo>
                    <a:pt x="40" y="40"/>
                    <a:pt x="53" y="9"/>
                    <a:pt x="55" y="0"/>
                  </a:cubicBezTo>
                  <a:cubicBezTo>
                    <a:pt x="46" y="4"/>
                    <a:pt x="33" y="5"/>
                    <a:pt x="27" y="3"/>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1236"/>
            <p:cNvSpPr/>
            <p:nvPr/>
          </p:nvSpPr>
          <p:spPr bwMode="auto">
            <a:xfrm>
              <a:off x="1070" y="1726"/>
              <a:ext cx="128" cy="187"/>
            </a:xfrm>
            <a:custGeom>
              <a:avLst/>
              <a:gdLst>
                <a:gd name="T0" fmla="*/ 28 w 54"/>
                <a:gd name="T1" fmla="*/ 79 h 79"/>
                <a:gd name="T2" fmla="*/ 35 w 54"/>
                <a:gd name="T3" fmla="*/ 71 h 79"/>
                <a:gd name="T4" fmla="*/ 18 w 54"/>
                <a:gd name="T5" fmla="*/ 32 h 79"/>
                <a:gd name="T6" fmla="*/ 54 w 54"/>
                <a:gd name="T7" fmla="*/ 12 h 79"/>
                <a:gd name="T8" fmla="*/ 52 w 54"/>
                <a:gd name="T9" fmla="*/ 8 h 79"/>
                <a:gd name="T10" fmla="*/ 6 w 54"/>
                <a:gd name="T11" fmla="*/ 30 h 79"/>
                <a:gd name="T12" fmla="*/ 28 w 54"/>
                <a:gd name="T13" fmla="*/ 79 h 79"/>
              </a:gdLst>
              <a:ahLst/>
              <a:cxnLst>
                <a:cxn ang="0">
                  <a:pos x="T0" y="T1"/>
                </a:cxn>
                <a:cxn ang="0">
                  <a:pos x="T2" y="T3"/>
                </a:cxn>
                <a:cxn ang="0">
                  <a:pos x="T4" y="T5"/>
                </a:cxn>
                <a:cxn ang="0">
                  <a:pos x="T6" y="T7"/>
                </a:cxn>
                <a:cxn ang="0">
                  <a:pos x="T8" y="T9"/>
                </a:cxn>
                <a:cxn ang="0">
                  <a:pos x="T10" y="T11"/>
                </a:cxn>
                <a:cxn ang="0">
                  <a:pos x="T12" y="T13"/>
                </a:cxn>
              </a:cxnLst>
              <a:rect l="0" t="0" r="r" b="b"/>
              <a:pathLst>
                <a:path w="54" h="79">
                  <a:moveTo>
                    <a:pt x="28" y="79"/>
                  </a:moveTo>
                  <a:cubicBezTo>
                    <a:pt x="30" y="76"/>
                    <a:pt x="33" y="74"/>
                    <a:pt x="35" y="71"/>
                  </a:cubicBezTo>
                  <a:cubicBezTo>
                    <a:pt x="15" y="61"/>
                    <a:pt x="13" y="45"/>
                    <a:pt x="18" y="32"/>
                  </a:cubicBezTo>
                  <a:cubicBezTo>
                    <a:pt x="23" y="18"/>
                    <a:pt x="41" y="10"/>
                    <a:pt x="54" y="12"/>
                  </a:cubicBezTo>
                  <a:cubicBezTo>
                    <a:pt x="52" y="8"/>
                    <a:pt x="52" y="8"/>
                    <a:pt x="52" y="8"/>
                  </a:cubicBezTo>
                  <a:cubicBezTo>
                    <a:pt x="31" y="0"/>
                    <a:pt x="11" y="17"/>
                    <a:pt x="6" y="30"/>
                  </a:cubicBezTo>
                  <a:cubicBezTo>
                    <a:pt x="0" y="47"/>
                    <a:pt x="9" y="71"/>
                    <a:pt x="28" y="79"/>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1237"/>
            <p:cNvSpPr/>
            <p:nvPr/>
          </p:nvSpPr>
          <p:spPr bwMode="auto">
            <a:xfrm>
              <a:off x="1233" y="2749"/>
              <a:ext cx="24" cy="26"/>
            </a:xfrm>
            <a:custGeom>
              <a:avLst/>
              <a:gdLst>
                <a:gd name="T0" fmla="*/ 2 w 10"/>
                <a:gd name="T1" fmla="*/ 0 h 11"/>
                <a:gd name="T2" fmla="*/ 0 w 10"/>
                <a:gd name="T3" fmla="*/ 2 h 11"/>
                <a:gd name="T4" fmla="*/ 8 w 10"/>
                <a:gd name="T5" fmla="*/ 11 h 11"/>
                <a:gd name="T6" fmla="*/ 10 w 10"/>
                <a:gd name="T7" fmla="*/ 7 h 11"/>
                <a:gd name="T8" fmla="*/ 2 w 10"/>
                <a:gd name="T9" fmla="*/ 0 h 11"/>
              </a:gdLst>
              <a:ahLst/>
              <a:cxnLst>
                <a:cxn ang="0">
                  <a:pos x="T0" y="T1"/>
                </a:cxn>
                <a:cxn ang="0">
                  <a:pos x="T2" y="T3"/>
                </a:cxn>
                <a:cxn ang="0">
                  <a:pos x="T4" y="T5"/>
                </a:cxn>
                <a:cxn ang="0">
                  <a:pos x="T6" y="T7"/>
                </a:cxn>
                <a:cxn ang="0">
                  <a:pos x="T8" y="T9"/>
                </a:cxn>
              </a:cxnLst>
              <a:rect l="0" t="0" r="r" b="b"/>
              <a:pathLst>
                <a:path w="10" h="11">
                  <a:moveTo>
                    <a:pt x="2" y="0"/>
                  </a:moveTo>
                  <a:cubicBezTo>
                    <a:pt x="2" y="0"/>
                    <a:pt x="1" y="1"/>
                    <a:pt x="0" y="2"/>
                  </a:cubicBezTo>
                  <a:cubicBezTo>
                    <a:pt x="8" y="11"/>
                    <a:pt x="8" y="11"/>
                    <a:pt x="8" y="11"/>
                  </a:cubicBezTo>
                  <a:cubicBezTo>
                    <a:pt x="9" y="10"/>
                    <a:pt x="10" y="8"/>
                    <a:pt x="10" y="7"/>
                  </a:cubicBezTo>
                  <a:cubicBezTo>
                    <a:pt x="8" y="6"/>
                    <a:pt x="4" y="1"/>
                    <a:pt x="2"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1238"/>
            <p:cNvSpPr/>
            <p:nvPr/>
          </p:nvSpPr>
          <p:spPr bwMode="auto">
            <a:xfrm>
              <a:off x="1224" y="2756"/>
              <a:ext cx="28" cy="31"/>
            </a:xfrm>
            <a:custGeom>
              <a:avLst/>
              <a:gdLst>
                <a:gd name="T0" fmla="*/ 0 w 12"/>
                <a:gd name="T1" fmla="*/ 2 h 13"/>
                <a:gd name="T2" fmla="*/ 11 w 12"/>
                <a:gd name="T3" fmla="*/ 13 h 13"/>
                <a:gd name="T4" fmla="*/ 12 w 12"/>
                <a:gd name="T5" fmla="*/ 10 h 13"/>
                <a:gd name="T6" fmla="*/ 3 w 12"/>
                <a:gd name="T7" fmla="*/ 0 h 13"/>
                <a:gd name="T8" fmla="*/ 0 w 12"/>
                <a:gd name="T9" fmla="*/ 2 h 13"/>
              </a:gdLst>
              <a:ahLst/>
              <a:cxnLst>
                <a:cxn ang="0">
                  <a:pos x="T0" y="T1"/>
                </a:cxn>
                <a:cxn ang="0">
                  <a:pos x="T2" y="T3"/>
                </a:cxn>
                <a:cxn ang="0">
                  <a:pos x="T4" y="T5"/>
                </a:cxn>
                <a:cxn ang="0">
                  <a:pos x="T6" y="T7"/>
                </a:cxn>
                <a:cxn ang="0">
                  <a:pos x="T8" y="T9"/>
                </a:cxn>
              </a:cxnLst>
              <a:rect l="0" t="0" r="r" b="b"/>
              <a:pathLst>
                <a:path w="12" h="13">
                  <a:moveTo>
                    <a:pt x="0" y="2"/>
                  </a:moveTo>
                  <a:cubicBezTo>
                    <a:pt x="11" y="13"/>
                    <a:pt x="11" y="13"/>
                    <a:pt x="11" y="13"/>
                  </a:cubicBezTo>
                  <a:cubicBezTo>
                    <a:pt x="12" y="10"/>
                    <a:pt x="12" y="10"/>
                    <a:pt x="12" y="10"/>
                  </a:cubicBezTo>
                  <a:cubicBezTo>
                    <a:pt x="3" y="0"/>
                    <a:pt x="3" y="0"/>
                    <a:pt x="3" y="0"/>
                  </a:cubicBezTo>
                  <a:cubicBezTo>
                    <a:pt x="2" y="1"/>
                    <a:pt x="1" y="1"/>
                    <a:pt x="0" y="2"/>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1239"/>
            <p:cNvSpPr/>
            <p:nvPr/>
          </p:nvSpPr>
          <p:spPr bwMode="auto">
            <a:xfrm>
              <a:off x="1212" y="2763"/>
              <a:ext cx="35" cy="40"/>
            </a:xfrm>
            <a:custGeom>
              <a:avLst/>
              <a:gdLst>
                <a:gd name="T0" fmla="*/ 0 w 15"/>
                <a:gd name="T1" fmla="*/ 2 h 17"/>
                <a:gd name="T2" fmla="*/ 13 w 15"/>
                <a:gd name="T3" fmla="*/ 17 h 17"/>
                <a:gd name="T4" fmla="*/ 15 w 15"/>
                <a:gd name="T5" fmla="*/ 12 h 17"/>
                <a:gd name="T6" fmla="*/ 4 w 15"/>
                <a:gd name="T7" fmla="*/ 0 h 17"/>
                <a:gd name="T8" fmla="*/ 0 w 15"/>
                <a:gd name="T9" fmla="*/ 2 h 17"/>
              </a:gdLst>
              <a:ahLst/>
              <a:cxnLst>
                <a:cxn ang="0">
                  <a:pos x="T0" y="T1"/>
                </a:cxn>
                <a:cxn ang="0">
                  <a:pos x="T2" y="T3"/>
                </a:cxn>
                <a:cxn ang="0">
                  <a:pos x="T4" y="T5"/>
                </a:cxn>
                <a:cxn ang="0">
                  <a:pos x="T6" y="T7"/>
                </a:cxn>
                <a:cxn ang="0">
                  <a:pos x="T8" y="T9"/>
                </a:cxn>
              </a:cxnLst>
              <a:rect l="0" t="0" r="r" b="b"/>
              <a:pathLst>
                <a:path w="15" h="17">
                  <a:moveTo>
                    <a:pt x="0" y="2"/>
                  </a:moveTo>
                  <a:cubicBezTo>
                    <a:pt x="13" y="17"/>
                    <a:pt x="13" y="17"/>
                    <a:pt x="13" y="17"/>
                  </a:cubicBezTo>
                  <a:cubicBezTo>
                    <a:pt x="15" y="12"/>
                    <a:pt x="15" y="12"/>
                    <a:pt x="15" y="12"/>
                  </a:cubicBezTo>
                  <a:cubicBezTo>
                    <a:pt x="4" y="0"/>
                    <a:pt x="4" y="0"/>
                    <a:pt x="4" y="0"/>
                  </a:cubicBezTo>
                  <a:cubicBezTo>
                    <a:pt x="3" y="1"/>
                    <a:pt x="2" y="1"/>
                    <a:pt x="0" y="2"/>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1240"/>
            <p:cNvSpPr/>
            <p:nvPr/>
          </p:nvSpPr>
          <p:spPr bwMode="auto">
            <a:xfrm>
              <a:off x="1202" y="2770"/>
              <a:ext cx="41" cy="45"/>
            </a:xfrm>
            <a:custGeom>
              <a:avLst/>
              <a:gdLst>
                <a:gd name="T0" fmla="*/ 0 w 17"/>
                <a:gd name="T1" fmla="*/ 2 h 19"/>
                <a:gd name="T2" fmla="*/ 15 w 17"/>
                <a:gd name="T3" fmla="*/ 19 h 19"/>
                <a:gd name="T4" fmla="*/ 17 w 17"/>
                <a:gd name="T5" fmla="*/ 15 h 19"/>
                <a:gd name="T6" fmla="*/ 3 w 17"/>
                <a:gd name="T7" fmla="*/ 0 h 19"/>
                <a:gd name="T8" fmla="*/ 0 w 17"/>
                <a:gd name="T9" fmla="*/ 2 h 19"/>
              </a:gdLst>
              <a:ahLst/>
              <a:cxnLst>
                <a:cxn ang="0">
                  <a:pos x="T0" y="T1"/>
                </a:cxn>
                <a:cxn ang="0">
                  <a:pos x="T2" y="T3"/>
                </a:cxn>
                <a:cxn ang="0">
                  <a:pos x="T4" y="T5"/>
                </a:cxn>
                <a:cxn ang="0">
                  <a:pos x="T6" y="T7"/>
                </a:cxn>
                <a:cxn ang="0">
                  <a:pos x="T8" y="T9"/>
                </a:cxn>
              </a:cxnLst>
              <a:rect l="0" t="0" r="r" b="b"/>
              <a:pathLst>
                <a:path w="17" h="19">
                  <a:moveTo>
                    <a:pt x="0" y="2"/>
                  </a:moveTo>
                  <a:cubicBezTo>
                    <a:pt x="15" y="19"/>
                    <a:pt x="15" y="19"/>
                    <a:pt x="15" y="19"/>
                  </a:cubicBezTo>
                  <a:cubicBezTo>
                    <a:pt x="17" y="15"/>
                    <a:pt x="17" y="15"/>
                    <a:pt x="17" y="15"/>
                  </a:cubicBezTo>
                  <a:cubicBezTo>
                    <a:pt x="3" y="0"/>
                    <a:pt x="3" y="0"/>
                    <a:pt x="3" y="0"/>
                  </a:cubicBezTo>
                  <a:cubicBezTo>
                    <a:pt x="2" y="1"/>
                    <a:pt x="1" y="1"/>
                    <a:pt x="0" y="2"/>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1241"/>
            <p:cNvSpPr/>
            <p:nvPr/>
          </p:nvSpPr>
          <p:spPr bwMode="auto">
            <a:xfrm>
              <a:off x="1195" y="2777"/>
              <a:ext cx="40" cy="52"/>
            </a:xfrm>
            <a:custGeom>
              <a:avLst/>
              <a:gdLst>
                <a:gd name="T0" fmla="*/ 0 w 17"/>
                <a:gd name="T1" fmla="*/ 4 h 22"/>
                <a:gd name="T2" fmla="*/ 16 w 17"/>
                <a:gd name="T3" fmla="*/ 22 h 22"/>
                <a:gd name="T4" fmla="*/ 17 w 17"/>
                <a:gd name="T5" fmla="*/ 18 h 22"/>
                <a:gd name="T6" fmla="*/ 1 w 17"/>
                <a:gd name="T7" fmla="*/ 0 h 22"/>
                <a:gd name="T8" fmla="*/ 0 w 17"/>
                <a:gd name="T9" fmla="*/ 4 h 22"/>
              </a:gdLst>
              <a:ahLst/>
              <a:cxnLst>
                <a:cxn ang="0">
                  <a:pos x="T0" y="T1"/>
                </a:cxn>
                <a:cxn ang="0">
                  <a:pos x="T2" y="T3"/>
                </a:cxn>
                <a:cxn ang="0">
                  <a:pos x="T4" y="T5"/>
                </a:cxn>
                <a:cxn ang="0">
                  <a:pos x="T6" y="T7"/>
                </a:cxn>
                <a:cxn ang="0">
                  <a:pos x="T8" y="T9"/>
                </a:cxn>
              </a:cxnLst>
              <a:rect l="0" t="0" r="r" b="b"/>
              <a:pathLst>
                <a:path w="17" h="22">
                  <a:moveTo>
                    <a:pt x="0" y="4"/>
                  </a:moveTo>
                  <a:cubicBezTo>
                    <a:pt x="16" y="22"/>
                    <a:pt x="16" y="22"/>
                    <a:pt x="16" y="22"/>
                  </a:cubicBezTo>
                  <a:cubicBezTo>
                    <a:pt x="17" y="18"/>
                    <a:pt x="17" y="18"/>
                    <a:pt x="17" y="18"/>
                  </a:cubicBezTo>
                  <a:cubicBezTo>
                    <a:pt x="1" y="0"/>
                    <a:pt x="1" y="0"/>
                    <a:pt x="1" y="0"/>
                  </a:cubicBezTo>
                  <a:cubicBezTo>
                    <a:pt x="1" y="1"/>
                    <a:pt x="0" y="3"/>
                    <a:pt x="0" y="4"/>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242"/>
            <p:cNvSpPr/>
            <p:nvPr/>
          </p:nvSpPr>
          <p:spPr bwMode="auto">
            <a:xfrm>
              <a:off x="1191" y="2791"/>
              <a:ext cx="40" cy="53"/>
            </a:xfrm>
            <a:custGeom>
              <a:avLst/>
              <a:gdLst>
                <a:gd name="T0" fmla="*/ 0 w 17"/>
                <a:gd name="T1" fmla="*/ 4 h 22"/>
                <a:gd name="T2" fmla="*/ 16 w 17"/>
                <a:gd name="T3" fmla="*/ 22 h 22"/>
                <a:gd name="T4" fmla="*/ 17 w 17"/>
                <a:gd name="T5" fmla="*/ 18 h 22"/>
                <a:gd name="T6" fmla="*/ 1 w 17"/>
                <a:gd name="T7" fmla="*/ 0 h 22"/>
                <a:gd name="T8" fmla="*/ 0 w 17"/>
                <a:gd name="T9" fmla="*/ 4 h 22"/>
              </a:gdLst>
              <a:ahLst/>
              <a:cxnLst>
                <a:cxn ang="0">
                  <a:pos x="T0" y="T1"/>
                </a:cxn>
                <a:cxn ang="0">
                  <a:pos x="T2" y="T3"/>
                </a:cxn>
                <a:cxn ang="0">
                  <a:pos x="T4" y="T5"/>
                </a:cxn>
                <a:cxn ang="0">
                  <a:pos x="T6" y="T7"/>
                </a:cxn>
                <a:cxn ang="0">
                  <a:pos x="T8" y="T9"/>
                </a:cxn>
              </a:cxnLst>
              <a:rect l="0" t="0" r="r" b="b"/>
              <a:pathLst>
                <a:path w="17" h="22">
                  <a:moveTo>
                    <a:pt x="0" y="4"/>
                  </a:moveTo>
                  <a:cubicBezTo>
                    <a:pt x="16" y="22"/>
                    <a:pt x="16" y="22"/>
                    <a:pt x="16" y="22"/>
                  </a:cubicBezTo>
                  <a:cubicBezTo>
                    <a:pt x="17" y="18"/>
                    <a:pt x="17" y="18"/>
                    <a:pt x="17" y="18"/>
                  </a:cubicBezTo>
                  <a:cubicBezTo>
                    <a:pt x="1" y="0"/>
                    <a:pt x="1" y="0"/>
                    <a:pt x="1" y="0"/>
                  </a:cubicBezTo>
                  <a:cubicBezTo>
                    <a:pt x="1" y="1"/>
                    <a:pt x="0" y="3"/>
                    <a:pt x="0" y="4"/>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243"/>
            <p:cNvSpPr/>
            <p:nvPr/>
          </p:nvSpPr>
          <p:spPr bwMode="auto">
            <a:xfrm>
              <a:off x="1183" y="2806"/>
              <a:ext cx="43" cy="54"/>
            </a:xfrm>
            <a:custGeom>
              <a:avLst/>
              <a:gdLst>
                <a:gd name="T0" fmla="*/ 0 w 18"/>
                <a:gd name="T1" fmla="*/ 5 h 23"/>
                <a:gd name="T2" fmla="*/ 16 w 18"/>
                <a:gd name="T3" fmla="*/ 23 h 23"/>
                <a:gd name="T4" fmla="*/ 18 w 18"/>
                <a:gd name="T5" fmla="*/ 18 h 23"/>
                <a:gd name="T6" fmla="*/ 2 w 18"/>
                <a:gd name="T7" fmla="*/ 0 h 23"/>
                <a:gd name="T8" fmla="*/ 0 w 18"/>
                <a:gd name="T9" fmla="*/ 5 h 23"/>
              </a:gdLst>
              <a:ahLst/>
              <a:cxnLst>
                <a:cxn ang="0">
                  <a:pos x="T0" y="T1"/>
                </a:cxn>
                <a:cxn ang="0">
                  <a:pos x="T2" y="T3"/>
                </a:cxn>
                <a:cxn ang="0">
                  <a:pos x="T4" y="T5"/>
                </a:cxn>
                <a:cxn ang="0">
                  <a:pos x="T6" y="T7"/>
                </a:cxn>
                <a:cxn ang="0">
                  <a:pos x="T8" y="T9"/>
                </a:cxn>
              </a:cxnLst>
              <a:rect l="0" t="0" r="r" b="b"/>
              <a:pathLst>
                <a:path w="18" h="23">
                  <a:moveTo>
                    <a:pt x="0" y="5"/>
                  </a:moveTo>
                  <a:cubicBezTo>
                    <a:pt x="16" y="23"/>
                    <a:pt x="16" y="23"/>
                    <a:pt x="16" y="23"/>
                  </a:cubicBezTo>
                  <a:cubicBezTo>
                    <a:pt x="18" y="18"/>
                    <a:pt x="18" y="18"/>
                    <a:pt x="18" y="18"/>
                  </a:cubicBezTo>
                  <a:cubicBezTo>
                    <a:pt x="2" y="0"/>
                    <a:pt x="2" y="0"/>
                    <a:pt x="2" y="0"/>
                  </a:cubicBezTo>
                  <a:cubicBezTo>
                    <a:pt x="1" y="2"/>
                    <a:pt x="1" y="3"/>
                    <a:pt x="0" y="5"/>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1244"/>
            <p:cNvSpPr/>
            <p:nvPr/>
          </p:nvSpPr>
          <p:spPr bwMode="auto">
            <a:xfrm>
              <a:off x="1179" y="2820"/>
              <a:ext cx="42" cy="57"/>
            </a:xfrm>
            <a:custGeom>
              <a:avLst/>
              <a:gdLst>
                <a:gd name="T0" fmla="*/ 0 w 42"/>
                <a:gd name="T1" fmla="*/ 12 h 57"/>
                <a:gd name="T2" fmla="*/ 38 w 42"/>
                <a:gd name="T3" fmla="*/ 57 h 57"/>
                <a:gd name="T4" fmla="*/ 42 w 42"/>
                <a:gd name="T5" fmla="*/ 45 h 57"/>
                <a:gd name="T6" fmla="*/ 4 w 42"/>
                <a:gd name="T7" fmla="*/ 0 h 57"/>
                <a:gd name="T8" fmla="*/ 0 w 42"/>
                <a:gd name="T9" fmla="*/ 12 h 57"/>
              </a:gdLst>
              <a:ahLst/>
              <a:cxnLst>
                <a:cxn ang="0">
                  <a:pos x="T0" y="T1"/>
                </a:cxn>
                <a:cxn ang="0">
                  <a:pos x="T2" y="T3"/>
                </a:cxn>
                <a:cxn ang="0">
                  <a:pos x="T4" y="T5"/>
                </a:cxn>
                <a:cxn ang="0">
                  <a:pos x="T6" y="T7"/>
                </a:cxn>
                <a:cxn ang="0">
                  <a:pos x="T8" y="T9"/>
                </a:cxn>
              </a:cxnLst>
              <a:rect l="0" t="0" r="r" b="b"/>
              <a:pathLst>
                <a:path w="42" h="57">
                  <a:moveTo>
                    <a:pt x="0" y="12"/>
                  </a:moveTo>
                  <a:lnTo>
                    <a:pt x="38" y="57"/>
                  </a:lnTo>
                  <a:lnTo>
                    <a:pt x="42" y="45"/>
                  </a:lnTo>
                  <a:lnTo>
                    <a:pt x="4" y="0"/>
                  </a:lnTo>
                  <a:lnTo>
                    <a:pt x="0" y="12"/>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245"/>
            <p:cNvSpPr/>
            <p:nvPr/>
          </p:nvSpPr>
          <p:spPr bwMode="auto">
            <a:xfrm>
              <a:off x="1089" y="2687"/>
              <a:ext cx="142" cy="102"/>
            </a:xfrm>
            <a:custGeom>
              <a:avLst/>
              <a:gdLst>
                <a:gd name="T0" fmla="*/ 60 w 60"/>
                <a:gd name="T1" fmla="*/ 20 h 43"/>
                <a:gd name="T2" fmla="*/ 50 w 60"/>
                <a:gd name="T3" fmla="*/ 0 h 43"/>
                <a:gd name="T4" fmla="*/ 0 w 60"/>
                <a:gd name="T5" fmla="*/ 31 h 43"/>
                <a:gd name="T6" fmla="*/ 60 w 60"/>
                <a:gd name="T7" fmla="*/ 20 h 43"/>
              </a:gdLst>
              <a:ahLst/>
              <a:cxnLst>
                <a:cxn ang="0">
                  <a:pos x="T0" y="T1"/>
                </a:cxn>
                <a:cxn ang="0">
                  <a:pos x="T2" y="T3"/>
                </a:cxn>
                <a:cxn ang="0">
                  <a:pos x="T4" y="T5"/>
                </a:cxn>
                <a:cxn ang="0">
                  <a:pos x="T6" y="T7"/>
                </a:cxn>
              </a:cxnLst>
              <a:rect l="0" t="0" r="r" b="b"/>
              <a:pathLst>
                <a:path w="60" h="43">
                  <a:moveTo>
                    <a:pt x="60" y="20"/>
                  </a:moveTo>
                  <a:cubicBezTo>
                    <a:pt x="53" y="14"/>
                    <a:pt x="50" y="7"/>
                    <a:pt x="50" y="0"/>
                  </a:cubicBezTo>
                  <a:cubicBezTo>
                    <a:pt x="36" y="15"/>
                    <a:pt x="17" y="25"/>
                    <a:pt x="0" y="31"/>
                  </a:cubicBezTo>
                  <a:cubicBezTo>
                    <a:pt x="34" y="43"/>
                    <a:pt x="53" y="30"/>
                    <a:pt x="60" y="2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246"/>
            <p:cNvSpPr/>
            <p:nvPr/>
          </p:nvSpPr>
          <p:spPr bwMode="auto">
            <a:xfrm>
              <a:off x="1172" y="2836"/>
              <a:ext cx="42" cy="55"/>
            </a:xfrm>
            <a:custGeom>
              <a:avLst/>
              <a:gdLst>
                <a:gd name="T0" fmla="*/ 0 w 42"/>
                <a:gd name="T1" fmla="*/ 12 h 55"/>
                <a:gd name="T2" fmla="*/ 37 w 42"/>
                <a:gd name="T3" fmla="*/ 55 h 55"/>
                <a:gd name="T4" fmla="*/ 42 w 42"/>
                <a:gd name="T5" fmla="*/ 43 h 55"/>
                <a:gd name="T6" fmla="*/ 4 w 42"/>
                <a:gd name="T7" fmla="*/ 0 h 55"/>
                <a:gd name="T8" fmla="*/ 0 w 42"/>
                <a:gd name="T9" fmla="*/ 12 h 55"/>
              </a:gdLst>
              <a:ahLst/>
              <a:cxnLst>
                <a:cxn ang="0">
                  <a:pos x="T0" y="T1"/>
                </a:cxn>
                <a:cxn ang="0">
                  <a:pos x="T2" y="T3"/>
                </a:cxn>
                <a:cxn ang="0">
                  <a:pos x="T4" y="T5"/>
                </a:cxn>
                <a:cxn ang="0">
                  <a:pos x="T6" y="T7"/>
                </a:cxn>
                <a:cxn ang="0">
                  <a:pos x="T8" y="T9"/>
                </a:cxn>
              </a:cxnLst>
              <a:rect l="0" t="0" r="r" b="b"/>
              <a:pathLst>
                <a:path w="42" h="55">
                  <a:moveTo>
                    <a:pt x="0" y="12"/>
                  </a:moveTo>
                  <a:lnTo>
                    <a:pt x="37" y="55"/>
                  </a:lnTo>
                  <a:lnTo>
                    <a:pt x="42" y="43"/>
                  </a:lnTo>
                  <a:lnTo>
                    <a:pt x="4" y="0"/>
                  </a:lnTo>
                  <a:lnTo>
                    <a:pt x="0" y="12"/>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247"/>
            <p:cNvSpPr/>
            <p:nvPr/>
          </p:nvSpPr>
          <p:spPr bwMode="auto">
            <a:xfrm>
              <a:off x="1131" y="2243"/>
              <a:ext cx="62" cy="64"/>
            </a:xfrm>
            <a:custGeom>
              <a:avLst/>
              <a:gdLst>
                <a:gd name="T0" fmla="*/ 26 w 26"/>
                <a:gd name="T1" fmla="*/ 13 h 27"/>
                <a:gd name="T2" fmla="*/ 12 w 26"/>
                <a:gd name="T3" fmla="*/ 0 h 27"/>
                <a:gd name="T4" fmla="*/ 0 w 26"/>
                <a:gd name="T5" fmla="*/ 9 h 27"/>
                <a:gd name="T6" fmla="*/ 19 w 26"/>
                <a:gd name="T7" fmla="*/ 25 h 27"/>
                <a:gd name="T8" fmla="*/ 26 w 26"/>
                <a:gd name="T9" fmla="*/ 13 h 27"/>
              </a:gdLst>
              <a:ahLst/>
              <a:cxnLst>
                <a:cxn ang="0">
                  <a:pos x="T0" y="T1"/>
                </a:cxn>
                <a:cxn ang="0">
                  <a:pos x="T2" y="T3"/>
                </a:cxn>
                <a:cxn ang="0">
                  <a:pos x="T4" y="T5"/>
                </a:cxn>
                <a:cxn ang="0">
                  <a:pos x="T6" y="T7"/>
                </a:cxn>
                <a:cxn ang="0">
                  <a:pos x="T8" y="T9"/>
                </a:cxn>
              </a:cxnLst>
              <a:rect l="0" t="0" r="r" b="b"/>
              <a:pathLst>
                <a:path w="26" h="27">
                  <a:moveTo>
                    <a:pt x="26" y="13"/>
                  </a:moveTo>
                  <a:cubicBezTo>
                    <a:pt x="18" y="13"/>
                    <a:pt x="13" y="7"/>
                    <a:pt x="12" y="0"/>
                  </a:cubicBezTo>
                  <a:cubicBezTo>
                    <a:pt x="8" y="3"/>
                    <a:pt x="4" y="6"/>
                    <a:pt x="0" y="9"/>
                  </a:cubicBezTo>
                  <a:cubicBezTo>
                    <a:pt x="1" y="21"/>
                    <a:pt x="5" y="27"/>
                    <a:pt x="19" y="25"/>
                  </a:cubicBezTo>
                  <a:cubicBezTo>
                    <a:pt x="21" y="21"/>
                    <a:pt x="23" y="17"/>
                    <a:pt x="26" y="13"/>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248"/>
            <p:cNvSpPr/>
            <p:nvPr/>
          </p:nvSpPr>
          <p:spPr bwMode="auto">
            <a:xfrm>
              <a:off x="1167" y="2853"/>
              <a:ext cx="42" cy="55"/>
            </a:xfrm>
            <a:custGeom>
              <a:avLst/>
              <a:gdLst>
                <a:gd name="T0" fmla="*/ 0 w 42"/>
                <a:gd name="T1" fmla="*/ 10 h 55"/>
                <a:gd name="T2" fmla="*/ 38 w 42"/>
                <a:gd name="T3" fmla="*/ 55 h 55"/>
                <a:gd name="T4" fmla="*/ 42 w 42"/>
                <a:gd name="T5" fmla="*/ 43 h 55"/>
                <a:gd name="T6" fmla="*/ 2 w 42"/>
                <a:gd name="T7" fmla="*/ 0 h 55"/>
                <a:gd name="T8" fmla="*/ 0 w 42"/>
                <a:gd name="T9" fmla="*/ 10 h 55"/>
              </a:gdLst>
              <a:ahLst/>
              <a:cxnLst>
                <a:cxn ang="0">
                  <a:pos x="T0" y="T1"/>
                </a:cxn>
                <a:cxn ang="0">
                  <a:pos x="T2" y="T3"/>
                </a:cxn>
                <a:cxn ang="0">
                  <a:pos x="T4" y="T5"/>
                </a:cxn>
                <a:cxn ang="0">
                  <a:pos x="T6" y="T7"/>
                </a:cxn>
                <a:cxn ang="0">
                  <a:pos x="T8" y="T9"/>
                </a:cxn>
              </a:cxnLst>
              <a:rect l="0" t="0" r="r" b="b"/>
              <a:pathLst>
                <a:path w="42" h="55">
                  <a:moveTo>
                    <a:pt x="0" y="10"/>
                  </a:moveTo>
                  <a:lnTo>
                    <a:pt x="38" y="55"/>
                  </a:lnTo>
                  <a:lnTo>
                    <a:pt x="42" y="43"/>
                  </a:lnTo>
                  <a:lnTo>
                    <a:pt x="2" y="0"/>
                  </a:lnTo>
                  <a:lnTo>
                    <a:pt x="0" y="1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249"/>
            <p:cNvSpPr/>
            <p:nvPr/>
          </p:nvSpPr>
          <p:spPr bwMode="auto">
            <a:xfrm>
              <a:off x="1160" y="2867"/>
              <a:ext cx="42" cy="55"/>
            </a:xfrm>
            <a:custGeom>
              <a:avLst/>
              <a:gdLst>
                <a:gd name="T0" fmla="*/ 0 w 42"/>
                <a:gd name="T1" fmla="*/ 10 h 55"/>
                <a:gd name="T2" fmla="*/ 40 w 42"/>
                <a:gd name="T3" fmla="*/ 55 h 55"/>
                <a:gd name="T4" fmla="*/ 42 w 42"/>
                <a:gd name="T5" fmla="*/ 45 h 55"/>
                <a:gd name="T6" fmla="*/ 5 w 42"/>
                <a:gd name="T7" fmla="*/ 0 h 55"/>
                <a:gd name="T8" fmla="*/ 0 w 42"/>
                <a:gd name="T9" fmla="*/ 10 h 55"/>
              </a:gdLst>
              <a:ahLst/>
              <a:cxnLst>
                <a:cxn ang="0">
                  <a:pos x="T0" y="T1"/>
                </a:cxn>
                <a:cxn ang="0">
                  <a:pos x="T2" y="T3"/>
                </a:cxn>
                <a:cxn ang="0">
                  <a:pos x="T4" y="T5"/>
                </a:cxn>
                <a:cxn ang="0">
                  <a:pos x="T6" y="T7"/>
                </a:cxn>
                <a:cxn ang="0">
                  <a:pos x="T8" y="T9"/>
                </a:cxn>
              </a:cxnLst>
              <a:rect l="0" t="0" r="r" b="b"/>
              <a:pathLst>
                <a:path w="42" h="55">
                  <a:moveTo>
                    <a:pt x="0" y="10"/>
                  </a:moveTo>
                  <a:lnTo>
                    <a:pt x="40" y="55"/>
                  </a:lnTo>
                  <a:lnTo>
                    <a:pt x="42" y="45"/>
                  </a:lnTo>
                  <a:lnTo>
                    <a:pt x="5" y="0"/>
                  </a:lnTo>
                  <a:lnTo>
                    <a:pt x="0" y="1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250"/>
            <p:cNvSpPr/>
            <p:nvPr/>
          </p:nvSpPr>
          <p:spPr bwMode="auto">
            <a:xfrm>
              <a:off x="1096" y="2272"/>
              <a:ext cx="71" cy="87"/>
            </a:xfrm>
            <a:custGeom>
              <a:avLst/>
              <a:gdLst>
                <a:gd name="T0" fmla="*/ 30 w 30"/>
                <a:gd name="T1" fmla="*/ 18 h 37"/>
                <a:gd name="T2" fmla="*/ 11 w 30"/>
                <a:gd name="T3" fmla="*/ 0 h 37"/>
                <a:gd name="T4" fmla="*/ 0 w 30"/>
                <a:gd name="T5" fmla="*/ 8 h 37"/>
                <a:gd name="T6" fmla="*/ 22 w 30"/>
                <a:gd name="T7" fmla="*/ 37 h 37"/>
                <a:gd name="T8" fmla="*/ 30 w 30"/>
                <a:gd name="T9" fmla="*/ 18 h 37"/>
              </a:gdLst>
              <a:ahLst/>
              <a:cxnLst>
                <a:cxn ang="0">
                  <a:pos x="T0" y="T1"/>
                </a:cxn>
                <a:cxn ang="0">
                  <a:pos x="T2" y="T3"/>
                </a:cxn>
                <a:cxn ang="0">
                  <a:pos x="T4" y="T5"/>
                </a:cxn>
                <a:cxn ang="0">
                  <a:pos x="T6" y="T7"/>
                </a:cxn>
                <a:cxn ang="0">
                  <a:pos x="T8" y="T9"/>
                </a:cxn>
              </a:cxnLst>
              <a:rect l="0" t="0" r="r" b="b"/>
              <a:pathLst>
                <a:path w="30" h="37">
                  <a:moveTo>
                    <a:pt x="30" y="18"/>
                  </a:moveTo>
                  <a:cubicBezTo>
                    <a:pt x="18" y="21"/>
                    <a:pt x="12" y="10"/>
                    <a:pt x="11" y="0"/>
                  </a:cubicBezTo>
                  <a:cubicBezTo>
                    <a:pt x="7" y="3"/>
                    <a:pt x="3" y="5"/>
                    <a:pt x="0" y="8"/>
                  </a:cubicBezTo>
                  <a:cubicBezTo>
                    <a:pt x="0" y="22"/>
                    <a:pt x="4" y="35"/>
                    <a:pt x="22" y="37"/>
                  </a:cubicBezTo>
                  <a:cubicBezTo>
                    <a:pt x="24" y="30"/>
                    <a:pt x="27" y="24"/>
                    <a:pt x="30" y="18"/>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251"/>
            <p:cNvSpPr/>
            <p:nvPr/>
          </p:nvSpPr>
          <p:spPr bwMode="auto">
            <a:xfrm>
              <a:off x="1155" y="2882"/>
              <a:ext cx="43" cy="49"/>
            </a:xfrm>
            <a:custGeom>
              <a:avLst/>
              <a:gdLst>
                <a:gd name="T0" fmla="*/ 5 w 43"/>
                <a:gd name="T1" fmla="*/ 0 h 49"/>
                <a:gd name="T2" fmla="*/ 0 w 43"/>
                <a:gd name="T3" fmla="*/ 11 h 49"/>
                <a:gd name="T4" fmla="*/ 33 w 43"/>
                <a:gd name="T5" fmla="*/ 49 h 49"/>
                <a:gd name="T6" fmla="*/ 40 w 43"/>
                <a:gd name="T7" fmla="*/ 49 h 49"/>
                <a:gd name="T8" fmla="*/ 43 w 43"/>
                <a:gd name="T9" fmla="*/ 45 h 49"/>
                <a:gd name="T10" fmla="*/ 5 w 43"/>
                <a:gd name="T11" fmla="*/ 0 h 49"/>
              </a:gdLst>
              <a:ahLst/>
              <a:cxnLst>
                <a:cxn ang="0">
                  <a:pos x="T0" y="T1"/>
                </a:cxn>
                <a:cxn ang="0">
                  <a:pos x="T2" y="T3"/>
                </a:cxn>
                <a:cxn ang="0">
                  <a:pos x="T4" y="T5"/>
                </a:cxn>
                <a:cxn ang="0">
                  <a:pos x="T6" y="T7"/>
                </a:cxn>
                <a:cxn ang="0">
                  <a:pos x="T8" y="T9"/>
                </a:cxn>
                <a:cxn ang="0">
                  <a:pos x="T10" y="T11"/>
                </a:cxn>
              </a:cxnLst>
              <a:rect l="0" t="0" r="r" b="b"/>
              <a:pathLst>
                <a:path w="43" h="49">
                  <a:moveTo>
                    <a:pt x="5" y="0"/>
                  </a:moveTo>
                  <a:lnTo>
                    <a:pt x="0" y="11"/>
                  </a:lnTo>
                  <a:lnTo>
                    <a:pt x="33" y="49"/>
                  </a:lnTo>
                  <a:lnTo>
                    <a:pt x="40" y="49"/>
                  </a:lnTo>
                  <a:lnTo>
                    <a:pt x="43" y="45"/>
                  </a:lnTo>
                  <a:lnTo>
                    <a:pt x="5"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252"/>
            <p:cNvSpPr/>
            <p:nvPr/>
          </p:nvSpPr>
          <p:spPr bwMode="auto">
            <a:xfrm>
              <a:off x="1110" y="2139"/>
              <a:ext cx="59" cy="61"/>
            </a:xfrm>
            <a:custGeom>
              <a:avLst/>
              <a:gdLst>
                <a:gd name="T0" fmla="*/ 25 w 25"/>
                <a:gd name="T1" fmla="*/ 9 h 26"/>
                <a:gd name="T2" fmla="*/ 13 w 25"/>
                <a:gd name="T3" fmla="*/ 0 h 26"/>
                <a:gd name="T4" fmla="*/ 4 w 25"/>
                <a:gd name="T5" fmla="*/ 26 h 26"/>
                <a:gd name="T6" fmla="*/ 25 w 25"/>
                <a:gd name="T7" fmla="*/ 9 h 26"/>
              </a:gdLst>
              <a:ahLst/>
              <a:cxnLst>
                <a:cxn ang="0">
                  <a:pos x="T0" y="T1"/>
                </a:cxn>
                <a:cxn ang="0">
                  <a:pos x="T2" y="T3"/>
                </a:cxn>
                <a:cxn ang="0">
                  <a:pos x="T4" y="T5"/>
                </a:cxn>
                <a:cxn ang="0">
                  <a:pos x="T6" y="T7"/>
                </a:cxn>
              </a:cxnLst>
              <a:rect l="0" t="0" r="r" b="b"/>
              <a:pathLst>
                <a:path w="25" h="26">
                  <a:moveTo>
                    <a:pt x="25" y="9"/>
                  </a:moveTo>
                  <a:cubicBezTo>
                    <a:pt x="21" y="7"/>
                    <a:pt x="17" y="4"/>
                    <a:pt x="13" y="0"/>
                  </a:cubicBezTo>
                  <a:cubicBezTo>
                    <a:pt x="4" y="5"/>
                    <a:pt x="0" y="16"/>
                    <a:pt x="4" y="26"/>
                  </a:cubicBezTo>
                  <a:cubicBezTo>
                    <a:pt x="11" y="21"/>
                    <a:pt x="18" y="15"/>
                    <a:pt x="25" y="9"/>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253"/>
            <p:cNvSpPr/>
            <p:nvPr/>
          </p:nvSpPr>
          <p:spPr bwMode="auto">
            <a:xfrm>
              <a:off x="1148" y="2898"/>
              <a:ext cx="35" cy="33"/>
            </a:xfrm>
            <a:custGeom>
              <a:avLst/>
              <a:gdLst>
                <a:gd name="T0" fmla="*/ 0 w 35"/>
                <a:gd name="T1" fmla="*/ 10 h 33"/>
                <a:gd name="T2" fmla="*/ 21 w 35"/>
                <a:gd name="T3" fmla="*/ 33 h 33"/>
                <a:gd name="T4" fmla="*/ 35 w 35"/>
                <a:gd name="T5" fmla="*/ 33 h 33"/>
                <a:gd name="T6" fmla="*/ 5 w 35"/>
                <a:gd name="T7" fmla="*/ 0 h 33"/>
                <a:gd name="T8" fmla="*/ 0 w 35"/>
                <a:gd name="T9" fmla="*/ 10 h 33"/>
              </a:gdLst>
              <a:ahLst/>
              <a:cxnLst>
                <a:cxn ang="0">
                  <a:pos x="T0" y="T1"/>
                </a:cxn>
                <a:cxn ang="0">
                  <a:pos x="T2" y="T3"/>
                </a:cxn>
                <a:cxn ang="0">
                  <a:pos x="T4" y="T5"/>
                </a:cxn>
                <a:cxn ang="0">
                  <a:pos x="T6" y="T7"/>
                </a:cxn>
                <a:cxn ang="0">
                  <a:pos x="T8" y="T9"/>
                </a:cxn>
              </a:cxnLst>
              <a:rect l="0" t="0" r="r" b="b"/>
              <a:pathLst>
                <a:path w="35" h="33">
                  <a:moveTo>
                    <a:pt x="0" y="10"/>
                  </a:moveTo>
                  <a:lnTo>
                    <a:pt x="21" y="33"/>
                  </a:lnTo>
                  <a:lnTo>
                    <a:pt x="35" y="33"/>
                  </a:lnTo>
                  <a:lnTo>
                    <a:pt x="5" y="0"/>
                  </a:lnTo>
                  <a:lnTo>
                    <a:pt x="0" y="1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254"/>
            <p:cNvSpPr/>
            <p:nvPr/>
          </p:nvSpPr>
          <p:spPr bwMode="auto">
            <a:xfrm>
              <a:off x="1143" y="2912"/>
              <a:ext cx="22" cy="19"/>
            </a:xfrm>
            <a:custGeom>
              <a:avLst/>
              <a:gdLst>
                <a:gd name="T0" fmla="*/ 0 w 22"/>
                <a:gd name="T1" fmla="*/ 12 h 19"/>
                <a:gd name="T2" fmla="*/ 7 w 22"/>
                <a:gd name="T3" fmla="*/ 19 h 19"/>
                <a:gd name="T4" fmla="*/ 22 w 22"/>
                <a:gd name="T5" fmla="*/ 19 h 19"/>
                <a:gd name="T6" fmla="*/ 5 w 22"/>
                <a:gd name="T7" fmla="*/ 0 h 19"/>
                <a:gd name="T8" fmla="*/ 0 w 22"/>
                <a:gd name="T9" fmla="*/ 12 h 19"/>
              </a:gdLst>
              <a:ahLst/>
              <a:cxnLst>
                <a:cxn ang="0">
                  <a:pos x="T0" y="T1"/>
                </a:cxn>
                <a:cxn ang="0">
                  <a:pos x="T2" y="T3"/>
                </a:cxn>
                <a:cxn ang="0">
                  <a:pos x="T4" y="T5"/>
                </a:cxn>
                <a:cxn ang="0">
                  <a:pos x="T6" y="T7"/>
                </a:cxn>
                <a:cxn ang="0">
                  <a:pos x="T8" y="T9"/>
                </a:cxn>
              </a:cxnLst>
              <a:rect l="0" t="0" r="r" b="b"/>
              <a:pathLst>
                <a:path w="22" h="19">
                  <a:moveTo>
                    <a:pt x="0" y="12"/>
                  </a:moveTo>
                  <a:lnTo>
                    <a:pt x="7" y="19"/>
                  </a:lnTo>
                  <a:lnTo>
                    <a:pt x="22" y="19"/>
                  </a:lnTo>
                  <a:lnTo>
                    <a:pt x="5" y="0"/>
                  </a:lnTo>
                  <a:lnTo>
                    <a:pt x="0" y="12"/>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255"/>
            <p:cNvSpPr/>
            <p:nvPr/>
          </p:nvSpPr>
          <p:spPr bwMode="auto">
            <a:xfrm>
              <a:off x="1139" y="2927"/>
              <a:ext cx="4" cy="4"/>
            </a:xfrm>
            <a:custGeom>
              <a:avLst/>
              <a:gdLst>
                <a:gd name="T0" fmla="*/ 0 w 4"/>
                <a:gd name="T1" fmla="*/ 4 h 4"/>
                <a:gd name="T2" fmla="*/ 4 w 4"/>
                <a:gd name="T3" fmla="*/ 4 h 4"/>
                <a:gd name="T4" fmla="*/ 2 w 4"/>
                <a:gd name="T5" fmla="*/ 0 h 4"/>
                <a:gd name="T6" fmla="*/ 0 w 4"/>
                <a:gd name="T7" fmla="*/ 4 h 4"/>
              </a:gdLst>
              <a:ahLst/>
              <a:cxnLst>
                <a:cxn ang="0">
                  <a:pos x="T0" y="T1"/>
                </a:cxn>
                <a:cxn ang="0">
                  <a:pos x="T2" y="T3"/>
                </a:cxn>
                <a:cxn ang="0">
                  <a:pos x="T4" y="T5"/>
                </a:cxn>
                <a:cxn ang="0">
                  <a:pos x="T6" y="T7"/>
                </a:cxn>
              </a:cxnLst>
              <a:rect l="0" t="0" r="r" b="b"/>
              <a:pathLst>
                <a:path w="4" h="4">
                  <a:moveTo>
                    <a:pt x="0" y="4"/>
                  </a:moveTo>
                  <a:lnTo>
                    <a:pt x="4" y="4"/>
                  </a:lnTo>
                  <a:lnTo>
                    <a:pt x="2" y="0"/>
                  </a:lnTo>
                  <a:lnTo>
                    <a:pt x="0" y="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256"/>
            <p:cNvSpPr/>
            <p:nvPr/>
          </p:nvSpPr>
          <p:spPr bwMode="auto">
            <a:xfrm>
              <a:off x="1115" y="2366"/>
              <a:ext cx="28" cy="38"/>
            </a:xfrm>
            <a:custGeom>
              <a:avLst/>
              <a:gdLst>
                <a:gd name="T0" fmla="*/ 12 w 12"/>
                <a:gd name="T1" fmla="*/ 1 h 16"/>
                <a:gd name="T2" fmla="*/ 7 w 12"/>
                <a:gd name="T3" fmla="*/ 0 h 16"/>
                <a:gd name="T4" fmla="*/ 0 w 12"/>
                <a:gd name="T5" fmla="*/ 15 h 16"/>
                <a:gd name="T6" fmla="*/ 7 w 12"/>
                <a:gd name="T7" fmla="*/ 15 h 16"/>
                <a:gd name="T8" fmla="*/ 12 w 12"/>
                <a:gd name="T9" fmla="*/ 1 h 16"/>
              </a:gdLst>
              <a:ahLst/>
              <a:cxnLst>
                <a:cxn ang="0">
                  <a:pos x="T0" y="T1"/>
                </a:cxn>
                <a:cxn ang="0">
                  <a:pos x="T2" y="T3"/>
                </a:cxn>
                <a:cxn ang="0">
                  <a:pos x="T4" y="T5"/>
                </a:cxn>
                <a:cxn ang="0">
                  <a:pos x="T6" y="T7"/>
                </a:cxn>
                <a:cxn ang="0">
                  <a:pos x="T8" y="T9"/>
                </a:cxn>
              </a:cxnLst>
              <a:rect l="0" t="0" r="r" b="b"/>
              <a:pathLst>
                <a:path w="12" h="16">
                  <a:moveTo>
                    <a:pt x="12" y="1"/>
                  </a:moveTo>
                  <a:cubicBezTo>
                    <a:pt x="10" y="1"/>
                    <a:pt x="8" y="1"/>
                    <a:pt x="7" y="0"/>
                  </a:cubicBezTo>
                  <a:cubicBezTo>
                    <a:pt x="0" y="15"/>
                    <a:pt x="0" y="15"/>
                    <a:pt x="0" y="15"/>
                  </a:cubicBezTo>
                  <a:cubicBezTo>
                    <a:pt x="2" y="16"/>
                    <a:pt x="4" y="15"/>
                    <a:pt x="7" y="15"/>
                  </a:cubicBezTo>
                  <a:cubicBezTo>
                    <a:pt x="9" y="10"/>
                    <a:pt x="10" y="6"/>
                    <a:pt x="12" y="1"/>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257"/>
            <p:cNvSpPr/>
            <p:nvPr/>
          </p:nvSpPr>
          <p:spPr bwMode="auto">
            <a:xfrm>
              <a:off x="1042" y="2108"/>
              <a:ext cx="92" cy="126"/>
            </a:xfrm>
            <a:custGeom>
              <a:avLst/>
              <a:gdLst>
                <a:gd name="T0" fmla="*/ 39 w 39"/>
                <a:gd name="T1" fmla="*/ 9 h 53"/>
                <a:gd name="T2" fmla="*/ 32 w 39"/>
                <a:gd name="T3" fmla="*/ 0 h 53"/>
                <a:gd name="T4" fmla="*/ 14 w 39"/>
                <a:gd name="T5" fmla="*/ 53 h 53"/>
                <a:gd name="T6" fmla="*/ 29 w 39"/>
                <a:gd name="T7" fmla="*/ 43 h 53"/>
                <a:gd name="T8" fmla="*/ 39 w 39"/>
                <a:gd name="T9" fmla="*/ 9 h 53"/>
              </a:gdLst>
              <a:ahLst/>
              <a:cxnLst>
                <a:cxn ang="0">
                  <a:pos x="T0" y="T1"/>
                </a:cxn>
                <a:cxn ang="0">
                  <a:pos x="T2" y="T3"/>
                </a:cxn>
                <a:cxn ang="0">
                  <a:pos x="T4" y="T5"/>
                </a:cxn>
                <a:cxn ang="0">
                  <a:pos x="T6" y="T7"/>
                </a:cxn>
                <a:cxn ang="0">
                  <a:pos x="T8" y="T9"/>
                </a:cxn>
              </a:cxnLst>
              <a:rect l="0" t="0" r="r" b="b"/>
              <a:pathLst>
                <a:path w="39" h="53">
                  <a:moveTo>
                    <a:pt x="39" y="9"/>
                  </a:moveTo>
                  <a:cubicBezTo>
                    <a:pt x="37" y="7"/>
                    <a:pt x="34" y="3"/>
                    <a:pt x="32" y="0"/>
                  </a:cubicBezTo>
                  <a:cubicBezTo>
                    <a:pt x="13" y="9"/>
                    <a:pt x="0" y="28"/>
                    <a:pt x="14" y="53"/>
                  </a:cubicBezTo>
                  <a:cubicBezTo>
                    <a:pt x="18" y="50"/>
                    <a:pt x="23" y="47"/>
                    <a:pt x="29" y="43"/>
                  </a:cubicBezTo>
                  <a:cubicBezTo>
                    <a:pt x="24" y="30"/>
                    <a:pt x="28" y="17"/>
                    <a:pt x="39" y="9"/>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258"/>
            <p:cNvSpPr/>
            <p:nvPr/>
          </p:nvSpPr>
          <p:spPr bwMode="auto">
            <a:xfrm>
              <a:off x="956" y="1861"/>
              <a:ext cx="173" cy="361"/>
            </a:xfrm>
            <a:custGeom>
              <a:avLst/>
              <a:gdLst>
                <a:gd name="T0" fmla="*/ 44 w 73"/>
                <a:gd name="T1" fmla="*/ 37 h 152"/>
                <a:gd name="T2" fmla="*/ 0 w 73"/>
                <a:gd name="T3" fmla="*/ 117 h 152"/>
                <a:gd name="T4" fmla="*/ 0 w 73"/>
                <a:gd name="T5" fmla="*/ 129 h 152"/>
                <a:gd name="T6" fmla="*/ 5 w 73"/>
                <a:gd name="T7" fmla="*/ 143 h 152"/>
                <a:gd name="T8" fmla="*/ 3 w 73"/>
                <a:gd name="T9" fmla="*/ 144 h 152"/>
                <a:gd name="T10" fmla="*/ 10 w 73"/>
                <a:gd name="T11" fmla="*/ 152 h 152"/>
                <a:gd name="T12" fmla="*/ 16 w 73"/>
                <a:gd name="T13" fmla="*/ 145 h 152"/>
                <a:gd name="T14" fmla="*/ 51 w 73"/>
                <a:gd name="T15" fmla="*/ 85 h 152"/>
                <a:gd name="T16" fmla="*/ 58 w 73"/>
                <a:gd name="T17" fmla="*/ 69 h 152"/>
                <a:gd name="T18" fmla="*/ 73 w 73"/>
                <a:gd name="T19" fmla="*/ 26 h 152"/>
                <a:gd name="T20" fmla="*/ 49 w 73"/>
                <a:gd name="T21" fmla="*/ 0 h 152"/>
                <a:gd name="T22" fmla="*/ 41 w 73"/>
                <a:gd name="T23" fmla="*/ 3 h 152"/>
                <a:gd name="T24" fmla="*/ 44 w 73"/>
                <a:gd name="T25" fmla="*/ 3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152">
                  <a:moveTo>
                    <a:pt x="44" y="37"/>
                  </a:moveTo>
                  <a:cubicBezTo>
                    <a:pt x="41" y="60"/>
                    <a:pt x="22" y="91"/>
                    <a:pt x="0" y="117"/>
                  </a:cubicBezTo>
                  <a:cubicBezTo>
                    <a:pt x="0" y="121"/>
                    <a:pt x="0" y="125"/>
                    <a:pt x="0" y="129"/>
                  </a:cubicBezTo>
                  <a:cubicBezTo>
                    <a:pt x="4" y="133"/>
                    <a:pt x="6" y="139"/>
                    <a:pt x="5" y="143"/>
                  </a:cubicBezTo>
                  <a:cubicBezTo>
                    <a:pt x="5" y="143"/>
                    <a:pt x="4" y="144"/>
                    <a:pt x="3" y="144"/>
                  </a:cubicBezTo>
                  <a:cubicBezTo>
                    <a:pt x="5" y="147"/>
                    <a:pt x="7" y="150"/>
                    <a:pt x="10" y="152"/>
                  </a:cubicBezTo>
                  <a:cubicBezTo>
                    <a:pt x="12" y="150"/>
                    <a:pt x="14" y="147"/>
                    <a:pt x="16" y="145"/>
                  </a:cubicBezTo>
                  <a:cubicBezTo>
                    <a:pt x="10" y="119"/>
                    <a:pt x="28" y="91"/>
                    <a:pt x="51" y="85"/>
                  </a:cubicBezTo>
                  <a:cubicBezTo>
                    <a:pt x="53" y="80"/>
                    <a:pt x="56" y="74"/>
                    <a:pt x="58" y="69"/>
                  </a:cubicBezTo>
                  <a:cubicBezTo>
                    <a:pt x="58" y="53"/>
                    <a:pt x="64" y="38"/>
                    <a:pt x="73" y="26"/>
                  </a:cubicBezTo>
                  <a:cubicBezTo>
                    <a:pt x="61" y="18"/>
                    <a:pt x="53" y="9"/>
                    <a:pt x="49" y="0"/>
                  </a:cubicBezTo>
                  <a:cubicBezTo>
                    <a:pt x="41" y="3"/>
                    <a:pt x="41" y="3"/>
                    <a:pt x="41" y="3"/>
                  </a:cubicBezTo>
                  <a:cubicBezTo>
                    <a:pt x="44" y="14"/>
                    <a:pt x="45" y="26"/>
                    <a:pt x="44" y="37"/>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259"/>
            <p:cNvSpPr/>
            <p:nvPr/>
          </p:nvSpPr>
          <p:spPr bwMode="auto">
            <a:xfrm>
              <a:off x="1091" y="2359"/>
              <a:ext cx="36" cy="43"/>
            </a:xfrm>
            <a:custGeom>
              <a:avLst/>
              <a:gdLst>
                <a:gd name="T0" fmla="*/ 15 w 15"/>
                <a:gd name="T1" fmla="*/ 2 h 18"/>
                <a:gd name="T2" fmla="*/ 11 w 15"/>
                <a:gd name="T3" fmla="*/ 0 h 18"/>
                <a:gd name="T4" fmla="*/ 0 w 15"/>
                <a:gd name="T5" fmla="*/ 15 h 18"/>
                <a:gd name="T6" fmla="*/ 7 w 15"/>
                <a:gd name="T7" fmla="*/ 18 h 18"/>
                <a:gd name="T8" fmla="*/ 15 w 15"/>
                <a:gd name="T9" fmla="*/ 2 h 18"/>
              </a:gdLst>
              <a:ahLst/>
              <a:cxnLst>
                <a:cxn ang="0">
                  <a:pos x="T0" y="T1"/>
                </a:cxn>
                <a:cxn ang="0">
                  <a:pos x="T2" y="T3"/>
                </a:cxn>
                <a:cxn ang="0">
                  <a:pos x="T4" y="T5"/>
                </a:cxn>
                <a:cxn ang="0">
                  <a:pos x="T6" y="T7"/>
                </a:cxn>
                <a:cxn ang="0">
                  <a:pos x="T8" y="T9"/>
                </a:cxn>
              </a:cxnLst>
              <a:rect l="0" t="0" r="r" b="b"/>
              <a:pathLst>
                <a:path w="15" h="18">
                  <a:moveTo>
                    <a:pt x="15" y="2"/>
                  </a:moveTo>
                  <a:cubicBezTo>
                    <a:pt x="13" y="2"/>
                    <a:pt x="12" y="1"/>
                    <a:pt x="11" y="0"/>
                  </a:cubicBezTo>
                  <a:cubicBezTo>
                    <a:pt x="0" y="15"/>
                    <a:pt x="0" y="15"/>
                    <a:pt x="0" y="15"/>
                  </a:cubicBezTo>
                  <a:cubicBezTo>
                    <a:pt x="2" y="17"/>
                    <a:pt x="5" y="18"/>
                    <a:pt x="7" y="18"/>
                  </a:cubicBezTo>
                  <a:lnTo>
                    <a:pt x="15" y="2"/>
                  </a:ln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260"/>
            <p:cNvSpPr/>
            <p:nvPr/>
          </p:nvSpPr>
          <p:spPr bwMode="auto">
            <a:xfrm>
              <a:off x="964" y="2317"/>
              <a:ext cx="165" cy="175"/>
            </a:xfrm>
            <a:custGeom>
              <a:avLst/>
              <a:gdLst>
                <a:gd name="T0" fmla="*/ 70 w 70"/>
                <a:gd name="T1" fmla="*/ 41 h 74"/>
                <a:gd name="T2" fmla="*/ 36 w 70"/>
                <a:gd name="T3" fmla="*/ 1 h 74"/>
                <a:gd name="T4" fmla="*/ 19 w 70"/>
                <a:gd name="T5" fmla="*/ 7 h 74"/>
                <a:gd name="T6" fmla="*/ 6 w 70"/>
                <a:gd name="T7" fmla="*/ 0 h 74"/>
                <a:gd name="T8" fmla="*/ 0 w 70"/>
                <a:gd name="T9" fmla="*/ 24 h 74"/>
                <a:gd name="T10" fmla="*/ 38 w 70"/>
                <a:gd name="T11" fmla="*/ 51 h 74"/>
                <a:gd name="T12" fmla="*/ 45 w 70"/>
                <a:gd name="T13" fmla="*/ 72 h 74"/>
                <a:gd name="T14" fmla="*/ 60 w 70"/>
                <a:gd name="T15" fmla="*/ 73 h 74"/>
                <a:gd name="T16" fmla="*/ 70 w 70"/>
                <a:gd name="T17" fmla="*/ 4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4">
                  <a:moveTo>
                    <a:pt x="70" y="41"/>
                  </a:moveTo>
                  <a:cubicBezTo>
                    <a:pt x="50" y="43"/>
                    <a:pt x="34" y="28"/>
                    <a:pt x="36" y="1"/>
                  </a:cubicBezTo>
                  <a:cubicBezTo>
                    <a:pt x="29" y="5"/>
                    <a:pt x="23" y="7"/>
                    <a:pt x="19" y="7"/>
                  </a:cubicBezTo>
                  <a:cubicBezTo>
                    <a:pt x="16" y="7"/>
                    <a:pt x="12" y="4"/>
                    <a:pt x="6" y="0"/>
                  </a:cubicBezTo>
                  <a:cubicBezTo>
                    <a:pt x="2" y="7"/>
                    <a:pt x="0" y="15"/>
                    <a:pt x="0" y="24"/>
                  </a:cubicBezTo>
                  <a:cubicBezTo>
                    <a:pt x="16" y="29"/>
                    <a:pt x="30" y="39"/>
                    <a:pt x="38" y="51"/>
                  </a:cubicBezTo>
                  <a:cubicBezTo>
                    <a:pt x="42" y="57"/>
                    <a:pt x="44" y="65"/>
                    <a:pt x="45" y="72"/>
                  </a:cubicBezTo>
                  <a:cubicBezTo>
                    <a:pt x="51" y="74"/>
                    <a:pt x="56" y="74"/>
                    <a:pt x="60" y="73"/>
                  </a:cubicBezTo>
                  <a:cubicBezTo>
                    <a:pt x="63" y="63"/>
                    <a:pt x="66" y="52"/>
                    <a:pt x="70" y="41"/>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261"/>
            <p:cNvSpPr/>
            <p:nvPr/>
          </p:nvSpPr>
          <p:spPr bwMode="auto">
            <a:xfrm>
              <a:off x="956" y="2067"/>
              <a:ext cx="157" cy="188"/>
            </a:xfrm>
            <a:custGeom>
              <a:avLst/>
              <a:gdLst>
                <a:gd name="T0" fmla="*/ 34 w 66"/>
                <a:gd name="T1" fmla="*/ 79 h 79"/>
                <a:gd name="T2" fmla="*/ 45 w 66"/>
                <a:gd name="T3" fmla="*/ 73 h 79"/>
                <a:gd name="T4" fmla="*/ 66 w 66"/>
                <a:gd name="T5" fmla="*/ 13 h 79"/>
                <a:gd name="T6" fmla="*/ 61 w 66"/>
                <a:gd name="T7" fmla="*/ 2 h 79"/>
                <a:gd name="T8" fmla="*/ 34 w 66"/>
                <a:gd name="T9" fmla="*/ 79 h 79"/>
              </a:gdLst>
              <a:ahLst/>
              <a:cxnLst>
                <a:cxn ang="0">
                  <a:pos x="T0" y="T1"/>
                </a:cxn>
                <a:cxn ang="0">
                  <a:pos x="T2" y="T3"/>
                </a:cxn>
                <a:cxn ang="0">
                  <a:pos x="T4" y="T5"/>
                </a:cxn>
                <a:cxn ang="0">
                  <a:pos x="T6" y="T7"/>
                </a:cxn>
                <a:cxn ang="0">
                  <a:pos x="T8" y="T9"/>
                </a:cxn>
              </a:cxnLst>
              <a:rect l="0" t="0" r="r" b="b"/>
              <a:pathLst>
                <a:path w="66" h="79">
                  <a:moveTo>
                    <a:pt x="34" y="79"/>
                  </a:moveTo>
                  <a:cubicBezTo>
                    <a:pt x="37" y="78"/>
                    <a:pt x="41" y="76"/>
                    <a:pt x="45" y="73"/>
                  </a:cubicBezTo>
                  <a:cubicBezTo>
                    <a:pt x="31" y="45"/>
                    <a:pt x="44" y="24"/>
                    <a:pt x="66" y="13"/>
                  </a:cubicBezTo>
                  <a:cubicBezTo>
                    <a:pt x="64" y="10"/>
                    <a:pt x="63" y="6"/>
                    <a:pt x="61" y="2"/>
                  </a:cubicBezTo>
                  <a:cubicBezTo>
                    <a:pt x="30" y="0"/>
                    <a:pt x="0" y="50"/>
                    <a:pt x="34" y="79"/>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262"/>
            <p:cNvSpPr/>
            <p:nvPr/>
          </p:nvSpPr>
          <p:spPr bwMode="auto">
            <a:xfrm>
              <a:off x="1075" y="2347"/>
              <a:ext cx="38" cy="46"/>
            </a:xfrm>
            <a:custGeom>
              <a:avLst/>
              <a:gdLst>
                <a:gd name="T0" fmla="*/ 0 w 16"/>
                <a:gd name="T1" fmla="*/ 14 h 19"/>
                <a:gd name="T2" fmla="*/ 5 w 16"/>
                <a:gd name="T3" fmla="*/ 19 h 19"/>
                <a:gd name="T4" fmla="*/ 16 w 16"/>
                <a:gd name="T5" fmla="*/ 4 h 19"/>
                <a:gd name="T6" fmla="*/ 12 w 16"/>
                <a:gd name="T7" fmla="*/ 0 h 19"/>
                <a:gd name="T8" fmla="*/ 0 w 16"/>
                <a:gd name="T9" fmla="*/ 14 h 19"/>
              </a:gdLst>
              <a:ahLst/>
              <a:cxnLst>
                <a:cxn ang="0">
                  <a:pos x="T0" y="T1"/>
                </a:cxn>
                <a:cxn ang="0">
                  <a:pos x="T2" y="T3"/>
                </a:cxn>
                <a:cxn ang="0">
                  <a:pos x="T4" y="T5"/>
                </a:cxn>
                <a:cxn ang="0">
                  <a:pos x="T6" y="T7"/>
                </a:cxn>
                <a:cxn ang="0">
                  <a:pos x="T8" y="T9"/>
                </a:cxn>
              </a:cxnLst>
              <a:rect l="0" t="0" r="r" b="b"/>
              <a:pathLst>
                <a:path w="16" h="19">
                  <a:moveTo>
                    <a:pt x="0" y="14"/>
                  </a:moveTo>
                  <a:cubicBezTo>
                    <a:pt x="1" y="16"/>
                    <a:pt x="3" y="18"/>
                    <a:pt x="5" y="19"/>
                  </a:cubicBezTo>
                  <a:cubicBezTo>
                    <a:pt x="16" y="4"/>
                    <a:pt x="16" y="4"/>
                    <a:pt x="16" y="4"/>
                  </a:cubicBezTo>
                  <a:cubicBezTo>
                    <a:pt x="14" y="3"/>
                    <a:pt x="13" y="2"/>
                    <a:pt x="12" y="0"/>
                  </a:cubicBezTo>
                  <a:lnTo>
                    <a:pt x="0" y="14"/>
                  </a:ln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263"/>
            <p:cNvSpPr/>
            <p:nvPr/>
          </p:nvSpPr>
          <p:spPr bwMode="auto">
            <a:xfrm>
              <a:off x="999" y="2779"/>
              <a:ext cx="130" cy="100"/>
            </a:xfrm>
            <a:custGeom>
              <a:avLst/>
              <a:gdLst>
                <a:gd name="T0" fmla="*/ 66 w 130"/>
                <a:gd name="T1" fmla="*/ 0 h 100"/>
                <a:gd name="T2" fmla="*/ 0 w 130"/>
                <a:gd name="T3" fmla="*/ 31 h 100"/>
                <a:gd name="T4" fmla="*/ 24 w 130"/>
                <a:gd name="T5" fmla="*/ 100 h 100"/>
                <a:gd name="T6" fmla="*/ 45 w 130"/>
                <a:gd name="T7" fmla="*/ 62 h 100"/>
                <a:gd name="T8" fmla="*/ 114 w 130"/>
                <a:gd name="T9" fmla="*/ 98 h 100"/>
                <a:gd name="T10" fmla="*/ 130 w 130"/>
                <a:gd name="T11" fmla="*/ 55 h 100"/>
                <a:gd name="T12" fmla="*/ 52 w 130"/>
                <a:gd name="T13" fmla="*/ 31 h 100"/>
                <a:gd name="T14" fmla="*/ 66 w 130"/>
                <a:gd name="T15" fmla="*/ 0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0" h="100">
                  <a:moveTo>
                    <a:pt x="66" y="0"/>
                  </a:moveTo>
                  <a:lnTo>
                    <a:pt x="0" y="31"/>
                  </a:lnTo>
                  <a:lnTo>
                    <a:pt x="24" y="100"/>
                  </a:lnTo>
                  <a:lnTo>
                    <a:pt x="45" y="62"/>
                  </a:lnTo>
                  <a:lnTo>
                    <a:pt x="114" y="98"/>
                  </a:lnTo>
                  <a:lnTo>
                    <a:pt x="130" y="55"/>
                  </a:lnTo>
                  <a:lnTo>
                    <a:pt x="52" y="31"/>
                  </a:lnTo>
                  <a:lnTo>
                    <a:pt x="66" y="0"/>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264"/>
            <p:cNvSpPr/>
            <p:nvPr/>
          </p:nvSpPr>
          <p:spPr bwMode="auto">
            <a:xfrm>
              <a:off x="845" y="1752"/>
              <a:ext cx="227" cy="216"/>
            </a:xfrm>
            <a:custGeom>
              <a:avLst/>
              <a:gdLst>
                <a:gd name="T0" fmla="*/ 24 w 96"/>
                <a:gd name="T1" fmla="*/ 56 h 91"/>
                <a:gd name="T2" fmla="*/ 51 w 96"/>
                <a:gd name="T3" fmla="*/ 23 h 91"/>
                <a:gd name="T4" fmla="*/ 88 w 96"/>
                <a:gd name="T5" fmla="*/ 49 h 91"/>
                <a:gd name="T6" fmla="*/ 96 w 96"/>
                <a:gd name="T7" fmla="*/ 46 h 91"/>
                <a:gd name="T8" fmla="*/ 96 w 96"/>
                <a:gd name="T9" fmla="*/ 18 h 91"/>
                <a:gd name="T10" fmla="*/ 33 w 96"/>
                <a:gd name="T11" fmla="*/ 12 h 91"/>
                <a:gd name="T12" fmla="*/ 13 w 96"/>
                <a:gd name="T13" fmla="*/ 70 h 91"/>
                <a:gd name="T14" fmla="*/ 51 w 96"/>
                <a:gd name="T15" fmla="*/ 69 h 91"/>
                <a:gd name="T16" fmla="*/ 24 w 96"/>
                <a:gd name="T17" fmla="*/ 5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91">
                  <a:moveTo>
                    <a:pt x="24" y="56"/>
                  </a:moveTo>
                  <a:cubicBezTo>
                    <a:pt x="21" y="44"/>
                    <a:pt x="28" y="24"/>
                    <a:pt x="51" y="23"/>
                  </a:cubicBezTo>
                  <a:cubicBezTo>
                    <a:pt x="71" y="22"/>
                    <a:pt x="82" y="34"/>
                    <a:pt x="88" y="49"/>
                  </a:cubicBezTo>
                  <a:cubicBezTo>
                    <a:pt x="96" y="46"/>
                    <a:pt x="96" y="46"/>
                    <a:pt x="96" y="46"/>
                  </a:cubicBezTo>
                  <a:cubicBezTo>
                    <a:pt x="92" y="37"/>
                    <a:pt x="93" y="26"/>
                    <a:pt x="96" y="18"/>
                  </a:cubicBezTo>
                  <a:cubicBezTo>
                    <a:pt x="77" y="2"/>
                    <a:pt x="55" y="0"/>
                    <a:pt x="33" y="12"/>
                  </a:cubicBezTo>
                  <a:cubicBezTo>
                    <a:pt x="15" y="22"/>
                    <a:pt x="0" y="49"/>
                    <a:pt x="13" y="70"/>
                  </a:cubicBezTo>
                  <a:cubicBezTo>
                    <a:pt x="21" y="83"/>
                    <a:pt x="43" y="91"/>
                    <a:pt x="51" y="69"/>
                  </a:cubicBezTo>
                  <a:cubicBezTo>
                    <a:pt x="35" y="75"/>
                    <a:pt x="28" y="66"/>
                    <a:pt x="24" y="56"/>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265"/>
            <p:cNvSpPr/>
            <p:nvPr/>
          </p:nvSpPr>
          <p:spPr bwMode="auto">
            <a:xfrm>
              <a:off x="1063" y="2333"/>
              <a:ext cx="38" cy="43"/>
            </a:xfrm>
            <a:custGeom>
              <a:avLst/>
              <a:gdLst>
                <a:gd name="T0" fmla="*/ 0 w 16"/>
                <a:gd name="T1" fmla="*/ 11 h 18"/>
                <a:gd name="T2" fmla="*/ 3 w 16"/>
                <a:gd name="T3" fmla="*/ 18 h 18"/>
                <a:gd name="T4" fmla="*/ 16 w 16"/>
                <a:gd name="T5" fmla="*/ 4 h 18"/>
                <a:gd name="T6" fmla="*/ 13 w 16"/>
                <a:gd name="T7" fmla="*/ 0 h 18"/>
                <a:gd name="T8" fmla="*/ 0 w 16"/>
                <a:gd name="T9" fmla="*/ 11 h 18"/>
              </a:gdLst>
              <a:ahLst/>
              <a:cxnLst>
                <a:cxn ang="0">
                  <a:pos x="T0" y="T1"/>
                </a:cxn>
                <a:cxn ang="0">
                  <a:pos x="T2" y="T3"/>
                </a:cxn>
                <a:cxn ang="0">
                  <a:pos x="T4" y="T5"/>
                </a:cxn>
                <a:cxn ang="0">
                  <a:pos x="T6" y="T7"/>
                </a:cxn>
                <a:cxn ang="0">
                  <a:pos x="T8" y="T9"/>
                </a:cxn>
              </a:cxnLst>
              <a:rect l="0" t="0" r="r" b="b"/>
              <a:pathLst>
                <a:path w="16" h="18">
                  <a:moveTo>
                    <a:pt x="0" y="11"/>
                  </a:moveTo>
                  <a:cubicBezTo>
                    <a:pt x="1" y="13"/>
                    <a:pt x="2" y="16"/>
                    <a:pt x="3" y="18"/>
                  </a:cubicBezTo>
                  <a:cubicBezTo>
                    <a:pt x="16" y="4"/>
                    <a:pt x="16" y="4"/>
                    <a:pt x="16" y="4"/>
                  </a:cubicBezTo>
                  <a:cubicBezTo>
                    <a:pt x="15" y="3"/>
                    <a:pt x="14" y="2"/>
                    <a:pt x="13" y="0"/>
                  </a:cubicBezTo>
                  <a:lnTo>
                    <a:pt x="0" y="11"/>
                  </a:ln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1266"/>
            <p:cNvSpPr/>
            <p:nvPr/>
          </p:nvSpPr>
          <p:spPr bwMode="auto">
            <a:xfrm>
              <a:off x="1058" y="2317"/>
              <a:ext cx="33" cy="35"/>
            </a:xfrm>
            <a:custGeom>
              <a:avLst/>
              <a:gdLst>
                <a:gd name="T0" fmla="*/ 0 w 14"/>
                <a:gd name="T1" fmla="*/ 8 h 15"/>
                <a:gd name="T2" fmla="*/ 1 w 14"/>
                <a:gd name="T3" fmla="*/ 15 h 15"/>
                <a:gd name="T4" fmla="*/ 14 w 14"/>
                <a:gd name="T5" fmla="*/ 5 h 15"/>
                <a:gd name="T6" fmla="*/ 13 w 14"/>
                <a:gd name="T7" fmla="*/ 0 h 15"/>
                <a:gd name="T8" fmla="*/ 0 w 14"/>
                <a:gd name="T9" fmla="*/ 8 h 15"/>
              </a:gdLst>
              <a:ahLst/>
              <a:cxnLst>
                <a:cxn ang="0">
                  <a:pos x="T0" y="T1"/>
                </a:cxn>
                <a:cxn ang="0">
                  <a:pos x="T2" y="T3"/>
                </a:cxn>
                <a:cxn ang="0">
                  <a:pos x="T4" y="T5"/>
                </a:cxn>
                <a:cxn ang="0">
                  <a:pos x="T6" y="T7"/>
                </a:cxn>
                <a:cxn ang="0">
                  <a:pos x="T8" y="T9"/>
                </a:cxn>
              </a:cxnLst>
              <a:rect l="0" t="0" r="r" b="b"/>
              <a:pathLst>
                <a:path w="14" h="15">
                  <a:moveTo>
                    <a:pt x="0" y="8"/>
                  </a:moveTo>
                  <a:cubicBezTo>
                    <a:pt x="0" y="11"/>
                    <a:pt x="1" y="13"/>
                    <a:pt x="1" y="15"/>
                  </a:cubicBezTo>
                  <a:cubicBezTo>
                    <a:pt x="14" y="5"/>
                    <a:pt x="14" y="5"/>
                    <a:pt x="14" y="5"/>
                  </a:cubicBezTo>
                  <a:cubicBezTo>
                    <a:pt x="14" y="3"/>
                    <a:pt x="13" y="2"/>
                    <a:pt x="13" y="0"/>
                  </a:cubicBezTo>
                  <a:lnTo>
                    <a:pt x="0" y="8"/>
                  </a:ln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1267"/>
            <p:cNvSpPr/>
            <p:nvPr/>
          </p:nvSpPr>
          <p:spPr bwMode="auto">
            <a:xfrm>
              <a:off x="1065" y="2499"/>
              <a:ext cx="36" cy="43"/>
            </a:xfrm>
            <a:custGeom>
              <a:avLst/>
              <a:gdLst>
                <a:gd name="T0" fmla="*/ 15 w 15"/>
                <a:gd name="T1" fmla="*/ 1 h 18"/>
                <a:gd name="T2" fmla="*/ 3 w 15"/>
                <a:gd name="T3" fmla="*/ 0 h 18"/>
                <a:gd name="T4" fmla="*/ 0 w 15"/>
                <a:gd name="T5" fmla="*/ 14 h 18"/>
                <a:gd name="T6" fmla="*/ 9 w 15"/>
                <a:gd name="T7" fmla="*/ 18 h 18"/>
                <a:gd name="T8" fmla="*/ 15 w 15"/>
                <a:gd name="T9" fmla="*/ 1 h 18"/>
              </a:gdLst>
              <a:ahLst/>
              <a:cxnLst>
                <a:cxn ang="0">
                  <a:pos x="T0" y="T1"/>
                </a:cxn>
                <a:cxn ang="0">
                  <a:pos x="T2" y="T3"/>
                </a:cxn>
                <a:cxn ang="0">
                  <a:pos x="T4" y="T5"/>
                </a:cxn>
                <a:cxn ang="0">
                  <a:pos x="T6" y="T7"/>
                </a:cxn>
                <a:cxn ang="0">
                  <a:pos x="T8" y="T9"/>
                </a:cxn>
              </a:cxnLst>
              <a:rect l="0" t="0" r="r" b="b"/>
              <a:pathLst>
                <a:path w="15" h="18">
                  <a:moveTo>
                    <a:pt x="15" y="1"/>
                  </a:moveTo>
                  <a:cubicBezTo>
                    <a:pt x="11" y="1"/>
                    <a:pt x="7" y="1"/>
                    <a:pt x="3" y="0"/>
                  </a:cubicBezTo>
                  <a:cubicBezTo>
                    <a:pt x="3" y="5"/>
                    <a:pt x="2" y="10"/>
                    <a:pt x="0" y="14"/>
                  </a:cubicBezTo>
                  <a:cubicBezTo>
                    <a:pt x="3" y="16"/>
                    <a:pt x="6" y="17"/>
                    <a:pt x="9" y="18"/>
                  </a:cubicBezTo>
                  <a:cubicBezTo>
                    <a:pt x="11" y="13"/>
                    <a:pt x="13" y="7"/>
                    <a:pt x="15" y="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1268"/>
            <p:cNvSpPr/>
            <p:nvPr/>
          </p:nvSpPr>
          <p:spPr bwMode="auto">
            <a:xfrm>
              <a:off x="1058" y="2295"/>
              <a:ext cx="29" cy="36"/>
            </a:xfrm>
            <a:custGeom>
              <a:avLst/>
              <a:gdLst>
                <a:gd name="T0" fmla="*/ 0 w 12"/>
                <a:gd name="T1" fmla="*/ 8 h 15"/>
                <a:gd name="T2" fmla="*/ 0 w 12"/>
                <a:gd name="T3" fmla="*/ 15 h 15"/>
                <a:gd name="T4" fmla="*/ 12 w 12"/>
                <a:gd name="T5" fmla="*/ 6 h 15"/>
                <a:gd name="T6" fmla="*/ 12 w 12"/>
                <a:gd name="T7" fmla="*/ 0 h 15"/>
                <a:gd name="T8" fmla="*/ 0 w 12"/>
                <a:gd name="T9" fmla="*/ 8 h 15"/>
              </a:gdLst>
              <a:ahLst/>
              <a:cxnLst>
                <a:cxn ang="0">
                  <a:pos x="T0" y="T1"/>
                </a:cxn>
                <a:cxn ang="0">
                  <a:pos x="T2" y="T3"/>
                </a:cxn>
                <a:cxn ang="0">
                  <a:pos x="T4" y="T5"/>
                </a:cxn>
                <a:cxn ang="0">
                  <a:pos x="T6" y="T7"/>
                </a:cxn>
                <a:cxn ang="0">
                  <a:pos x="T8" y="T9"/>
                </a:cxn>
              </a:cxnLst>
              <a:rect l="0" t="0" r="r" b="b"/>
              <a:pathLst>
                <a:path w="12" h="15">
                  <a:moveTo>
                    <a:pt x="0" y="8"/>
                  </a:moveTo>
                  <a:cubicBezTo>
                    <a:pt x="0" y="10"/>
                    <a:pt x="0" y="12"/>
                    <a:pt x="0" y="15"/>
                  </a:cubicBezTo>
                  <a:cubicBezTo>
                    <a:pt x="12" y="6"/>
                    <a:pt x="12" y="6"/>
                    <a:pt x="12" y="6"/>
                  </a:cubicBezTo>
                  <a:cubicBezTo>
                    <a:pt x="12" y="4"/>
                    <a:pt x="12" y="2"/>
                    <a:pt x="12" y="0"/>
                  </a:cubicBezTo>
                  <a:cubicBezTo>
                    <a:pt x="8" y="3"/>
                    <a:pt x="4" y="6"/>
                    <a:pt x="0" y="8"/>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1269"/>
            <p:cNvSpPr/>
            <p:nvPr/>
          </p:nvSpPr>
          <p:spPr bwMode="auto">
            <a:xfrm>
              <a:off x="1065" y="2770"/>
              <a:ext cx="43" cy="43"/>
            </a:xfrm>
            <a:custGeom>
              <a:avLst/>
              <a:gdLst>
                <a:gd name="T0" fmla="*/ 0 w 18"/>
                <a:gd name="T1" fmla="*/ 15 h 18"/>
                <a:gd name="T2" fmla="*/ 12 w 18"/>
                <a:gd name="T3" fmla="*/ 18 h 18"/>
                <a:gd name="T4" fmla="*/ 18 w 18"/>
                <a:gd name="T5" fmla="*/ 4 h 18"/>
                <a:gd name="T6" fmla="*/ 6 w 18"/>
                <a:gd name="T7" fmla="*/ 0 h 18"/>
                <a:gd name="T8" fmla="*/ 0 w 18"/>
                <a:gd name="T9" fmla="*/ 15 h 18"/>
              </a:gdLst>
              <a:ahLst/>
              <a:cxnLst>
                <a:cxn ang="0">
                  <a:pos x="T0" y="T1"/>
                </a:cxn>
                <a:cxn ang="0">
                  <a:pos x="T2" y="T3"/>
                </a:cxn>
                <a:cxn ang="0">
                  <a:pos x="T4" y="T5"/>
                </a:cxn>
                <a:cxn ang="0">
                  <a:pos x="T6" y="T7"/>
                </a:cxn>
                <a:cxn ang="0">
                  <a:pos x="T8" y="T9"/>
                </a:cxn>
              </a:cxnLst>
              <a:rect l="0" t="0" r="r" b="b"/>
              <a:pathLst>
                <a:path w="18" h="18">
                  <a:moveTo>
                    <a:pt x="0" y="15"/>
                  </a:moveTo>
                  <a:cubicBezTo>
                    <a:pt x="12" y="18"/>
                    <a:pt x="12" y="18"/>
                    <a:pt x="12" y="18"/>
                  </a:cubicBezTo>
                  <a:cubicBezTo>
                    <a:pt x="14" y="14"/>
                    <a:pt x="16" y="9"/>
                    <a:pt x="18" y="4"/>
                  </a:cubicBezTo>
                  <a:cubicBezTo>
                    <a:pt x="14" y="3"/>
                    <a:pt x="10" y="1"/>
                    <a:pt x="6" y="0"/>
                  </a:cubicBezTo>
                  <a:lnTo>
                    <a:pt x="0" y="15"/>
                  </a:ln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1270"/>
            <p:cNvSpPr/>
            <p:nvPr/>
          </p:nvSpPr>
          <p:spPr bwMode="auto">
            <a:xfrm>
              <a:off x="890" y="1809"/>
              <a:ext cx="168" cy="313"/>
            </a:xfrm>
            <a:custGeom>
              <a:avLst/>
              <a:gdLst>
                <a:gd name="T0" fmla="*/ 67 w 71"/>
                <a:gd name="T1" fmla="*/ 59 h 132"/>
                <a:gd name="T2" fmla="*/ 32 w 71"/>
                <a:gd name="T3" fmla="*/ 3 h 132"/>
                <a:gd name="T4" fmla="*/ 15 w 71"/>
                <a:gd name="T5" fmla="*/ 39 h 132"/>
                <a:gd name="T6" fmla="*/ 34 w 71"/>
                <a:gd name="T7" fmla="*/ 11 h 132"/>
                <a:gd name="T8" fmla="*/ 56 w 71"/>
                <a:gd name="T9" fmla="*/ 50 h 132"/>
                <a:gd name="T10" fmla="*/ 25 w 71"/>
                <a:gd name="T11" fmla="*/ 104 h 132"/>
                <a:gd name="T12" fmla="*/ 28 w 71"/>
                <a:gd name="T13" fmla="*/ 132 h 132"/>
                <a:gd name="T14" fmla="*/ 67 w 71"/>
                <a:gd name="T15" fmla="*/ 59 h 1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132">
                  <a:moveTo>
                    <a:pt x="67" y="59"/>
                  </a:moveTo>
                  <a:cubicBezTo>
                    <a:pt x="71" y="31"/>
                    <a:pt x="60" y="0"/>
                    <a:pt x="32" y="3"/>
                  </a:cubicBezTo>
                  <a:cubicBezTo>
                    <a:pt x="0" y="7"/>
                    <a:pt x="6" y="37"/>
                    <a:pt x="15" y="39"/>
                  </a:cubicBezTo>
                  <a:cubicBezTo>
                    <a:pt x="6" y="21"/>
                    <a:pt x="20" y="11"/>
                    <a:pt x="34" y="11"/>
                  </a:cubicBezTo>
                  <a:cubicBezTo>
                    <a:pt x="48" y="12"/>
                    <a:pt x="62" y="26"/>
                    <a:pt x="56" y="50"/>
                  </a:cubicBezTo>
                  <a:cubicBezTo>
                    <a:pt x="51" y="71"/>
                    <a:pt x="33" y="90"/>
                    <a:pt x="25" y="104"/>
                  </a:cubicBezTo>
                  <a:cubicBezTo>
                    <a:pt x="26" y="110"/>
                    <a:pt x="28" y="120"/>
                    <a:pt x="28" y="132"/>
                  </a:cubicBezTo>
                  <a:cubicBezTo>
                    <a:pt x="49" y="106"/>
                    <a:pt x="64" y="81"/>
                    <a:pt x="67" y="59"/>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1271"/>
            <p:cNvSpPr/>
            <p:nvPr/>
          </p:nvSpPr>
          <p:spPr bwMode="auto">
            <a:xfrm>
              <a:off x="1032" y="2544"/>
              <a:ext cx="50" cy="46"/>
            </a:xfrm>
            <a:custGeom>
              <a:avLst/>
              <a:gdLst>
                <a:gd name="T0" fmla="*/ 21 w 21"/>
                <a:gd name="T1" fmla="*/ 3 h 19"/>
                <a:gd name="T2" fmla="*/ 12 w 21"/>
                <a:gd name="T3" fmla="*/ 0 h 19"/>
                <a:gd name="T4" fmla="*/ 0 w 21"/>
                <a:gd name="T5" fmla="*/ 12 h 19"/>
                <a:gd name="T6" fmla="*/ 9 w 21"/>
                <a:gd name="T7" fmla="*/ 19 h 19"/>
                <a:gd name="T8" fmla="*/ 21 w 21"/>
                <a:gd name="T9" fmla="*/ 3 h 19"/>
              </a:gdLst>
              <a:ahLst/>
              <a:cxnLst>
                <a:cxn ang="0">
                  <a:pos x="T0" y="T1"/>
                </a:cxn>
                <a:cxn ang="0">
                  <a:pos x="T2" y="T3"/>
                </a:cxn>
                <a:cxn ang="0">
                  <a:pos x="T4" y="T5"/>
                </a:cxn>
                <a:cxn ang="0">
                  <a:pos x="T6" y="T7"/>
                </a:cxn>
                <a:cxn ang="0">
                  <a:pos x="T8" y="T9"/>
                </a:cxn>
              </a:cxnLst>
              <a:rect l="0" t="0" r="r" b="b"/>
              <a:pathLst>
                <a:path w="21" h="19">
                  <a:moveTo>
                    <a:pt x="21" y="3"/>
                  </a:moveTo>
                  <a:cubicBezTo>
                    <a:pt x="18" y="2"/>
                    <a:pt x="15" y="1"/>
                    <a:pt x="12" y="0"/>
                  </a:cubicBezTo>
                  <a:cubicBezTo>
                    <a:pt x="9" y="4"/>
                    <a:pt x="6" y="9"/>
                    <a:pt x="0" y="12"/>
                  </a:cubicBezTo>
                  <a:cubicBezTo>
                    <a:pt x="3" y="15"/>
                    <a:pt x="6" y="17"/>
                    <a:pt x="9" y="19"/>
                  </a:cubicBezTo>
                  <a:cubicBezTo>
                    <a:pt x="14" y="14"/>
                    <a:pt x="17" y="9"/>
                    <a:pt x="21" y="3"/>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1272"/>
            <p:cNvSpPr/>
            <p:nvPr/>
          </p:nvSpPr>
          <p:spPr bwMode="auto">
            <a:xfrm>
              <a:off x="876" y="2730"/>
              <a:ext cx="194" cy="201"/>
            </a:xfrm>
            <a:custGeom>
              <a:avLst/>
              <a:gdLst>
                <a:gd name="T0" fmla="*/ 73 w 82"/>
                <a:gd name="T1" fmla="*/ 53 h 85"/>
                <a:gd name="T2" fmla="*/ 61 w 82"/>
                <a:gd name="T3" fmla="*/ 76 h 85"/>
                <a:gd name="T4" fmla="*/ 46 w 82"/>
                <a:gd name="T5" fmla="*/ 31 h 85"/>
                <a:gd name="T6" fmla="*/ 78 w 82"/>
                <a:gd name="T7" fmla="*/ 17 h 85"/>
                <a:gd name="T8" fmla="*/ 20 w 82"/>
                <a:gd name="T9" fmla="*/ 0 h 85"/>
                <a:gd name="T10" fmla="*/ 27 w 82"/>
                <a:gd name="T11" fmla="*/ 47 h 85"/>
                <a:gd name="T12" fmla="*/ 12 w 82"/>
                <a:gd name="T13" fmla="*/ 85 h 85"/>
                <a:gd name="T14" fmla="*/ 70 w 82"/>
                <a:gd name="T15" fmla="*/ 85 h 85"/>
                <a:gd name="T16" fmla="*/ 82 w 82"/>
                <a:gd name="T17" fmla="*/ 58 h 85"/>
                <a:gd name="T18" fmla="*/ 73 w 82"/>
                <a:gd name="T19" fmla="*/ 5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5">
                  <a:moveTo>
                    <a:pt x="73" y="53"/>
                  </a:moveTo>
                  <a:cubicBezTo>
                    <a:pt x="61" y="76"/>
                    <a:pt x="61" y="76"/>
                    <a:pt x="61" y="76"/>
                  </a:cubicBezTo>
                  <a:cubicBezTo>
                    <a:pt x="46" y="31"/>
                    <a:pt x="46" y="31"/>
                    <a:pt x="46" y="31"/>
                  </a:cubicBezTo>
                  <a:cubicBezTo>
                    <a:pt x="78" y="17"/>
                    <a:pt x="78" y="17"/>
                    <a:pt x="78" y="17"/>
                  </a:cubicBezTo>
                  <a:cubicBezTo>
                    <a:pt x="57" y="21"/>
                    <a:pt x="35" y="16"/>
                    <a:pt x="20" y="0"/>
                  </a:cubicBezTo>
                  <a:cubicBezTo>
                    <a:pt x="6" y="8"/>
                    <a:pt x="0" y="35"/>
                    <a:pt x="27" y="47"/>
                  </a:cubicBezTo>
                  <a:cubicBezTo>
                    <a:pt x="7" y="55"/>
                    <a:pt x="3" y="74"/>
                    <a:pt x="12" y="85"/>
                  </a:cubicBezTo>
                  <a:cubicBezTo>
                    <a:pt x="70" y="85"/>
                    <a:pt x="70" y="85"/>
                    <a:pt x="70" y="85"/>
                  </a:cubicBezTo>
                  <a:cubicBezTo>
                    <a:pt x="74" y="76"/>
                    <a:pt x="78" y="67"/>
                    <a:pt x="82" y="58"/>
                  </a:cubicBezTo>
                  <a:lnTo>
                    <a:pt x="73" y="53"/>
                  </a:ln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1273"/>
            <p:cNvSpPr/>
            <p:nvPr/>
          </p:nvSpPr>
          <p:spPr bwMode="auto">
            <a:xfrm>
              <a:off x="1001" y="2578"/>
              <a:ext cx="45" cy="42"/>
            </a:xfrm>
            <a:custGeom>
              <a:avLst/>
              <a:gdLst>
                <a:gd name="T0" fmla="*/ 19 w 19"/>
                <a:gd name="T1" fmla="*/ 8 h 18"/>
                <a:gd name="T2" fmla="*/ 10 w 19"/>
                <a:gd name="T3" fmla="*/ 0 h 18"/>
                <a:gd name="T4" fmla="*/ 0 w 19"/>
                <a:gd name="T5" fmla="*/ 5 h 18"/>
                <a:gd name="T6" fmla="*/ 4 w 19"/>
                <a:gd name="T7" fmla="*/ 18 h 18"/>
                <a:gd name="T8" fmla="*/ 19 w 19"/>
                <a:gd name="T9" fmla="*/ 8 h 18"/>
              </a:gdLst>
              <a:ahLst/>
              <a:cxnLst>
                <a:cxn ang="0">
                  <a:pos x="T0" y="T1"/>
                </a:cxn>
                <a:cxn ang="0">
                  <a:pos x="T2" y="T3"/>
                </a:cxn>
                <a:cxn ang="0">
                  <a:pos x="T4" y="T5"/>
                </a:cxn>
                <a:cxn ang="0">
                  <a:pos x="T6" y="T7"/>
                </a:cxn>
                <a:cxn ang="0">
                  <a:pos x="T8" y="T9"/>
                </a:cxn>
              </a:cxnLst>
              <a:rect l="0" t="0" r="r" b="b"/>
              <a:pathLst>
                <a:path w="19" h="18">
                  <a:moveTo>
                    <a:pt x="19" y="8"/>
                  </a:moveTo>
                  <a:cubicBezTo>
                    <a:pt x="16" y="6"/>
                    <a:pt x="12" y="4"/>
                    <a:pt x="10" y="0"/>
                  </a:cubicBezTo>
                  <a:cubicBezTo>
                    <a:pt x="7" y="2"/>
                    <a:pt x="3" y="3"/>
                    <a:pt x="0" y="5"/>
                  </a:cubicBezTo>
                  <a:cubicBezTo>
                    <a:pt x="0" y="10"/>
                    <a:pt x="2" y="15"/>
                    <a:pt x="4" y="18"/>
                  </a:cubicBezTo>
                  <a:cubicBezTo>
                    <a:pt x="10" y="16"/>
                    <a:pt x="15" y="12"/>
                    <a:pt x="19" y="8"/>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1274"/>
            <p:cNvSpPr/>
            <p:nvPr/>
          </p:nvSpPr>
          <p:spPr bwMode="auto">
            <a:xfrm>
              <a:off x="961" y="2590"/>
              <a:ext cx="40" cy="42"/>
            </a:xfrm>
            <a:custGeom>
              <a:avLst/>
              <a:gdLst>
                <a:gd name="T0" fmla="*/ 1 w 17"/>
                <a:gd name="T1" fmla="*/ 0 h 18"/>
                <a:gd name="T2" fmla="*/ 1 w 17"/>
                <a:gd name="T3" fmla="*/ 18 h 18"/>
                <a:gd name="T4" fmla="*/ 17 w 17"/>
                <a:gd name="T5" fmla="*/ 15 h 18"/>
                <a:gd name="T6" fmla="*/ 13 w 17"/>
                <a:gd name="T7" fmla="*/ 0 h 18"/>
                <a:gd name="T8" fmla="*/ 1 w 17"/>
                <a:gd name="T9" fmla="*/ 0 h 18"/>
              </a:gdLst>
              <a:ahLst/>
              <a:cxnLst>
                <a:cxn ang="0">
                  <a:pos x="T0" y="T1"/>
                </a:cxn>
                <a:cxn ang="0">
                  <a:pos x="T2" y="T3"/>
                </a:cxn>
                <a:cxn ang="0">
                  <a:pos x="T4" y="T5"/>
                </a:cxn>
                <a:cxn ang="0">
                  <a:pos x="T6" y="T7"/>
                </a:cxn>
                <a:cxn ang="0">
                  <a:pos x="T8" y="T9"/>
                </a:cxn>
              </a:cxnLst>
              <a:rect l="0" t="0" r="r" b="b"/>
              <a:pathLst>
                <a:path w="17" h="18">
                  <a:moveTo>
                    <a:pt x="1" y="0"/>
                  </a:moveTo>
                  <a:cubicBezTo>
                    <a:pt x="0" y="7"/>
                    <a:pt x="0" y="13"/>
                    <a:pt x="1" y="18"/>
                  </a:cubicBezTo>
                  <a:cubicBezTo>
                    <a:pt x="7" y="18"/>
                    <a:pt x="12" y="17"/>
                    <a:pt x="17" y="15"/>
                  </a:cubicBezTo>
                  <a:cubicBezTo>
                    <a:pt x="15" y="11"/>
                    <a:pt x="13" y="6"/>
                    <a:pt x="13" y="0"/>
                  </a:cubicBezTo>
                  <a:cubicBezTo>
                    <a:pt x="9" y="1"/>
                    <a:pt x="5" y="1"/>
                    <a:pt x="1"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1275"/>
            <p:cNvSpPr/>
            <p:nvPr/>
          </p:nvSpPr>
          <p:spPr bwMode="auto">
            <a:xfrm>
              <a:off x="864" y="2442"/>
              <a:ext cx="133" cy="102"/>
            </a:xfrm>
            <a:custGeom>
              <a:avLst/>
              <a:gdLst>
                <a:gd name="T0" fmla="*/ 30 w 56"/>
                <a:gd name="T1" fmla="*/ 23 h 43"/>
                <a:gd name="T2" fmla="*/ 43 w 56"/>
                <a:gd name="T3" fmla="*/ 38 h 43"/>
                <a:gd name="T4" fmla="*/ 50 w 56"/>
                <a:gd name="T5" fmla="*/ 14 h 43"/>
                <a:gd name="T6" fmla="*/ 13 w 56"/>
                <a:gd name="T7" fmla="*/ 10 h 43"/>
                <a:gd name="T8" fmla="*/ 3 w 56"/>
                <a:gd name="T9" fmla="*/ 43 h 43"/>
                <a:gd name="T10" fmla="*/ 20 w 56"/>
                <a:gd name="T11" fmla="*/ 40 h 43"/>
                <a:gd name="T12" fmla="*/ 30 w 56"/>
                <a:gd name="T13" fmla="*/ 23 h 43"/>
              </a:gdLst>
              <a:ahLst/>
              <a:cxnLst>
                <a:cxn ang="0">
                  <a:pos x="T0" y="T1"/>
                </a:cxn>
                <a:cxn ang="0">
                  <a:pos x="T2" y="T3"/>
                </a:cxn>
                <a:cxn ang="0">
                  <a:pos x="T4" y="T5"/>
                </a:cxn>
                <a:cxn ang="0">
                  <a:pos x="T6" y="T7"/>
                </a:cxn>
                <a:cxn ang="0">
                  <a:pos x="T8" y="T9"/>
                </a:cxn>
                <a:cxn ang="0">
                  <a:pos x="T10" y="T11"/>
                </a:cxn>
                <a:cxn ang="0">
                  <a:pos x="T12" y="T13"/>
                </a:cxn>
              </a:cxnLst>
              <a:rect l="0" t="0" r="r" b="b"/>
              <a:pathLst>
                <a:path w="56" h="43">
                  <a:moveTo>
                    <a:pt x="30" y="23"/>
                  </a:moveTo>
                  <a:cubicBezTo>
                    <a:pt x="30" y="31"/>
                    <a:pt x="37" y="39"/>
                    <a:pt x="43" y="38"/>
                  </a:cubicBezTo>
                  <a:cubicBezTo>
                    <a:pt x="54" y="35"/>
                    <a:pt x="56" y="22"/>
                    <a:pt x="50" y="14"/>
                  </a:cubicBezTo>
                  <a:cubicBezTo>
                    <a:pt x="44" y="6"/>
                    <a:pt x="26" y="0"/>
                    <a:pt x="13" y="10"/>
                  </a:cubicBezTo>
                  <a:cubicBezTo>
                    <a:pt x="2" y="19"/>
                    <a:pt x="0" y="31"/>
                    <a:pt x="3" y="43"/>
                  </a:cubicBezTo>
                  <a:cubicBezTo>
                    <a:pt x="9" y="42"/>
                    <a:pt x="15" y="41"/>
                    <a:pt x="20" y="40"/>
                  </a:cubicBezTo>
                  <a:cubicBezTo>
                    <a:pt x="20" y="35"/>
                    <a:pt x="22" y="29"/>
                    <a:pt x="30" y="23"/>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1276"/>
            <p:cNvSpPr/>
            <p:nvPr/>
          </p:nvSpPr>
          <p:spPr bwMode="auto">
            <a:xfrm>
              <a:off x="878" y="2174"/>
              <a:ext cx="81" cy="76"/>
            </a:xfrm>
            <a:custGeom>
              <a:avLst/>
              <a:gdLst>
                <a:gd name="T0" fmla="*/ 10 w 34"/>
                <a:gd name="T1" fmla="*/ 31 h 32"/>
                <a:gd name="T2" fmla="*/ 33 w 34"/>
                <a:gd name="T3" fmla="*/ 11 h 32"/>
                <a:gd name="T4" fmla="*/ 30 w 34"/>
                <a:gd name="T5" fmla="*/ 0 h 32"/>
                <a:gd name="T6" fmla="*/ 0 w 34"/>
                <a:gd name="T7" fmla="*/ 26 h 32"/>
                <a:gd name="T8" fmla="*/ 10 w 34"/>
                <a:gd name="T9" fmla="*/ 31 h 32"/>
              </a:gdLst>
              <a:ahLst/>
              <a:cxnLst>
                <a:cxn ang="0">
                  <a:pos x="T0" y="T1"/>
                </a:cxn>
                <a:cxn ang="0">
                  <a:pos x="T2" y="T3"/>
                </a:cxn>
                <a:cxn ang="0">
                  <a:pos x="T4" y="T5"/>
                </a:cxn>
                <a:cxn ang="0">
                  <a:pos x="T6" y="T7"/>
                </a:cxn>
                <a:cxn ang="0">
                  <a:pos x="T8" y="T9"/>
                </a:cxn>
              </a:cxnLst>
              <a:rect l="0" t="0" r="r" b="b"/>
              <a:pathLst>
                <a:path w="34" h="32">
                  <a:moveTo>
                    <a:pt x="10" y="31"/>
                  </a:moveTo>
                  <a:cubicBezTo>
                    <a:pt x="16" y="28"/>
                    <a:pt x="31" y="13"/>
                    <a:pt x="33" y="11"/>
                  </a:cubicBezTo>
                  <a:cubicBezTo>
                    <a:pt x="34" y="7"/>
                    <a:pt x="33" y="3"/>
                    <a:pt x="30" y="0"/>
                  </a:cubicBezTo>
                  <a:cubicBezTo>
                    <a:pt x="25" y="4"/>
                    <a:pt x="4" y="23"/>
                    <a:pt x="0" y="26"/>
                  </a:cubicBezTo>
                  <a:cubicBezTo>
                    <a:pt x="2" y="30"/>
                    <a:pt x="6" y="32"/>
                    <a:pt x="10" y="31"/>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1277"/>
            <p:cNvSpPr/>
            <p:nvPr/>
          </p:nvSpPr>
          <p:spPr bwMode="auto">
            <a:xfrm>
              <a:off x="786" y="2075"/>
              <a:ext cx="159" cy="159"/>
            </a:xfrm>
            <a:custGeom>
              <a:avLst/>
              <a:gdLst>
                <a:gd name="T0" fmla="*/ 36 w 67"/>
                <a:gd name="T1" fmla="*/ 65 h 67"/>
                <a:gd name="T2" fmla="*/ 67 w 67"/>
                <a:gd name="T3" fmla="*/ 38 h 67"/>
                <a:gd name="T4" fmla="*/ 64 w 67"/>
                <a:gd name="T5" fmla="*/ 0 h 67"/>
                <a:gd name="T6" fmla="*/ 0 w 67"/>
                <a:gd name="T7" fmla="*/ 58 h 67"/>
                <a:gd name="T8" fmla="*/ 36 w 67"/>
                <a:gd name="T9" fmla="*/ 65 h 67"/>
              </a:gdLst>
              <a:ahLst/>
              <a:cxnLst>
                <a:cxn ang="0">
                  <a:pos x="T0" y="T1"/>
                </a:cxn>
                <a:cxn ang="0">
                  <a:pos x="T2" y="T3"/>
                </a:cxn>
                <a:cxn ang="0">
                  <a:pos x="T4" y="T5"/>
                </a:cxn>
                <a:cxn ang="0">
                  <a:pos x="T6" y="T7"/>
                </a:cxn>
                <a:cxn ang="0">
                  <a:pos x="T8" y="T9"/>
                </a:cxn>
              </a:cxnLst>
              <a:rect l="0" t="0" r="r" b="b"/>
              <a:pathLst>
                <a:path w="67" h="67">
                  <a:moveTo>
                    <a:pt x="36" y="65"/>
                  </a:moveTo>
                  <a:cubicBezTo>
                    <a:pt x="48" y="54"/>
                    <a:pt x="57" y="46"/>
                    <a:pt x="67" y="38"/>
                  </a:cubicBezTo>
                  <a:cubicBezTo>
                    <a:pt x="67" y="28"/>
                    <a:pt x="66" y="10"/>
                    <a:pt x="64" y="0"/>
                  </a:cubicBezTo>
                  <a:cubicBezTo>
                    <a:pt x="48" y="12"/>
                    <a:pt x="12" y="47"/>
                    <a:pt x="0" y="58"/>
                  </a:cubicBezTo>
                  <a:cubicBezTo>
                    <a:pt x="5" y="64"/>
                    <a:pt x="27" y="67"/>
                    <a:pt x="36" y="65"/>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1278"/>
            <p:cNvSpPr/>
            <p:nvPr/>
          </p:nvSpPr>
          <p:spPr bwMode="auto">
            <a:xfrm>
              <a:off x="909" y="2274"/>
              <a:ext cx="62" cy="97"/>
            </a:xfrm>
            <a:custGeom>
              <a:avLst/>
              <a:gdLst>
                <a:gd name="T0" fmla="*/ 19 w 26"/>
                <a:gd name="T1" fmla="*/ 41 h 41"/>
                <a:gd name="T2" fmla="*/ 26 w 26"/>
                <a:gd name="T3" fmla="*/ 15 h 41"/>
                <a:gd name="T4" fmla="*/ 12 w 26"/>
                <a:gd name="T5" fmla="*/ 0 h 41"/>
                <a:gd name="T6" fmla="*/ 0 w 26"/>
                <a:gd name="T7" fmla="*/ 41 h 41"/>
                <a:gd name="T8" fmla="*/ 19 w 26"/>
                <a:gd name="T9" fmla="*/ 41 h 41"/>
              </a:gdLst>
              <a:ahLst/>
              <a:cxnLst>
                <a:cxn ang="0">
                  <a:pos x="T0" y="T1"/>
                </a:cxn>
                <a:cxn ang="0">
                  <a:pos x="T2" y="T3"/>
                </a:cxn>
                <a:cxn ang="0">
                  <a:pos x="T4" y="T5"/>
                </a:cxn>
                <a:cxn ang="0">
                  <a:pos x="T6" y="T7"/>
                </a:cxn>
                <a:cxn ang="0">
                  <a:pos x="T8" y="T9"/>
                </a:cxn>
              </a:cxnLst>
              <a:rect l="0" t="0" r="r" b="b"/>
              <a:pathLst>
                <a:path w="26" h="41">
                  <a:moveTo>
                    <a:pt x="19" y="41"/>
                  </a:moveTo>
                  <a:cubicBezTo>
                    <a:pt x="19" y="31"/>
                    <a:pt x="22" y="22"/>
                    <a:pt x="26" y="15"/>
                  </a:cubicBezTo>
                  <a:cubicBezTo>
                    <a:pt x="22" y="11"/>
                    <a:pt x="17" y="6"/>
                    <a:pt x="12" y="0"/>
                  </a:cubicBezTo>
                  <a:cubicBezTo>
                    <a:pt x="5" y="9"/>
                    <a:pt x="0" y="24"/>
                    <a:pt x="0" y="41"/>
                  </a:cubicBezTo>
                  <a:cubicBezTo>
                    <a:pt x="7" y="40"/>
                    <a:pt x="13" y="40"/>
                    <a:pt x="19" y="41"/>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1279"/>
            <p:cNvSpPr/>
            <p:nvPr/>
          </p:nvSpPr>
          <p:spPr bwMode="auto">
            <a:xfrm>
              <a:off x="916" y="2580"/>
              <a:ext cx="40" cy="50"/>
            </a:xfrm>
            <a:custGeom>
              <a:avLst/>
              <a:gdLst>
                <a:gd name="T0" fmla="*/ 9 w 17"/>
                <a:gd name="T1" fmla="*/ 0 h 21"/>
                <a:gd name="T2" fmla="*/ 0 w 17"/>
                <a:gd name="T3" fmla="*/ 14 h 21"/>
                <a:gd name="T4" fmla="*/ 16 w 17"/>
                <a:gd name="T5" fmla="*/ 21 h 21"/>
                <a:gd name="T6" fmla="*/ 17 w 17"/>
                <a:gd name="T7" fmla="*/ 3 h 21"/>
                <a:gd name="T8" fmla="*/ 9 w 17"/>
                <a:gd name="T9" fmla="*/ 0 h 21"/>
              </a:gdLst>
              <a:ahLst/>
              <a:cxnLst>
                <a:cxn ang="0">
                  <a:pos x="T0" y="T1"/>
                </a:cxn>
                <a:cxn ang="0">
                  <a:pos x="T2" y="T3"/>
                </a:cxn>
                <a:cxn ang="0">
                  <a:pos x="T4" y="T5"/>
                </a:cxn>
                <a:cxn ang="0">
                  <a:pos x="T6" y="T7"/>
                </a:cxn>
                <a:cxn ang="0">
                  <a:pos x="T8" y="T9"/>
                </a:cxn>
              </a:cxnLst>
              <a:rect l="0" t="0" r="r" b="b"/>
              <a:pathLst>
                <a:path w="17" h="21">
                  <a:moveTo>
                    <a:pt x="9" y="0"/>
                  </a:moveTo>
                  <a:cubicBezTo>
                    <a:pt x="4" y="3"/>
                    <a:pt x="1" y="8"/>
                    <a:pt x="0" y="14"/>
                  </a:cubicBezTo>
                  <a:cubicBezTo>
                    <a:pt x="5" y="18"/>
                    <a:pt x="10" y="20"/>
                    <a:pt x="16" y="21"/>
                  </a:cubicBezTo>
                  <a:cubicBezTo>
                    <a:pt x="15" y="15"/>
                    <a:pt x="16" y="9"/>
                    <a:pt x="17" y="3"/>
                  </a:cubicBezTo>
                  <a:cubicBezTo>
                    <a:pt x="14" y="3"/>
                    <a:pt x="11" y="1"/>
                    <a:pt x="9"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1280"/>
            <p:cNvSpPr/>
            <p:nvPr/>
          </p:nvSpPr>
          <p:spPr bwMode="auto">
            <a:xfrm>
              <a:off x="729" y="2003"/>
              <a:ext cx="204" cy="202"/>
            </a:xfrm>
            <a:custGeom>
              <a:avLst/>
              <a:gdLst>
                <a:gd name="T0" fmla="*/ 67 w 86"/>
                <a:gd name="T1" fmla="*/ 0 h 85"/>
                <a:gd name="T2" fmla="*/ 0 w 86"/>
                <a:gd name="T3" fmla="*/ 58 h 85"/>
                <a:gd name="T4" fmla="*/ 21 w 86"/>
                <a:gd name="T5" fmla="*/ 85 h 85"/>
                <a:gd name="T6" fmla="*/ 86 w 86"/>
                <a:gd name="T7" fmla="*/ 24 h 85"/>
                <a:gd name="T8" fmla="*/ 67 w 86"/>
                <a:gd name="T9" fmla="*/ 0 h 85"/>
              </a:gdLst>
              <a:ahLst/>
              <a:cxnLst>
                <a:cxn ang="0">
                  <a:pos x="T0" y="T1"/>
                </a:cxn>
                <a:cxn ang="0">
                  <a:pos x="T2" y="T3"/>
                </a:cxn>
                <a:cxn ang="0">
                  <a:pos x="T4" y="T5"/>
                </a:cxn>
                <a:cxn ang="0">
                  <a:pos x="T6" y="T7"/>
                </a:cxn>
                <a:cxn ang="0">
                  <a:pos x="T8" y="T9"/>
                </a:cxn>
              </a:cxnLst>
              <a:rect l="0" t="0" r="r" b="b"/>
              <a:pathLst>
                <a:path w="86" h="85">
                  <a:moveTo>
                    <a:pt x="67" y="0"/>
                  </a:moveTo>
                  <a:cubicBezTo>
                    <a:pt x="58" y="8"/>
                    <a:pt x="12" y="47"/>
                    <a:pt x="0" y="58"/>
                  </a:cubicBezTo>
                  <a:cubicBezTo>
                    <a:pt x="5" y="65"/>
                    <a:pt x="13" y="76"/>
                    <a:pt x="21" y="85"/>
                  </a:cubicBezTo>
                  <a:cubicBezTo>
                    <a:pt x="33" y="74"/>
                    <a:pt x="76" y="32"/>
                    <a:pt x="86" y="24"/>
                  </a:cubicBezTo>
                  <a:cubicBezTo>
                    <a:pt x="81" y="17"/>
                    <a:pt x="73" y="6"/>
                    <a:pt x="67" y="0"/>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1281"/>
            <p:cNvSpPr/>
            <p:nvPr/>
          </p:nvSpPr>
          <p:spPr bwMode="auto">
            <a:xfrm>
              <a:off x="852" y="2245"/>
              <a:ext cx="81" cy="136"/>
            </a:xfrm>
            <a:custGeom>
              <a:avLst/>
              <a:gdLst>
                <a:gd name="T0" fmla="*/ 28 w 34"/>
                <a:gd name="T1" fmla="*/ 0 h 57"/>
                <a:gd name="T2" fmla="*/ 21 w 34"/>
                <a:gd name="T3" fmla="*/ 5 h 57"/>
                <a:gd name="T4" fmla="*/ 16 w 34"/>
                <a:gd name="T5" fmla="*/ 5 h 57"/>
                <a:gd name="T6" fmla="*/ 9 w 34"/>
                <a:gd name="T7" fmla="*/ 57 h 57"/>
                <a:gd name="T8" fmla="*/ 21 w 34"/>
                <a:gd name="T9" fmla="*/ 53 h 57"/>
                <a:gd name="T10" fmla="*/ 34 w 34"/>
                <a:gd name="T11" fmla="*/ 9 h 57"/>
                <a:gd name="T12" fmla="*/ 28 w 34"/>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34" h="57">
                  <a:moveTo>
                    <a:pt x="28" y="0"/>
                  </a:moveTo>
                  <a:cubicBezTo>
                    <a:pt x="25" y="3"/>
                    <a:pt x="23" y="4"/>
                    <a:pt x="21" y="5"/>
                  </a:cubicBezTo>
                  <a:cubicBezTo>
                    <a:pt x="20" y="6"/>
                    <a:pt x="18" y="5"/>
                    <a:pt x="16" y="5"/>
                  </a:cubicBezTo>
                  <a:cubicBezTo>
                    <a:pt x="6" y="17"/>
                    <a:pt x="0" y="38"/>
                    <a:pt x="9" y="57"/>
                  </a:cubicBezTo>
                  <a:cubicBezTo>
                    <a:pt x="13" y="55"/>
                    <a:pt x="17" y="54"/>
                    <a:pt x="21" y="53"/>
                  </a:cubicBezTo>
                  <a:cubicBezTo>
                    <a:pt x="20" y="34"/>
                    <a:pt x="26" y="17"/>
                    <a:pt x="34" y="9"/>
                  </a:cubicBezTo>
                  <a:cubicBezTo>
                    <a:pt x="32" y="6"/>
                    <a:pt x="30" y="3"/>
                    <a:pt x="28" y="0"/>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1282"/>
            <p:cNvSpPr/>
            <p:nvPr/>
          </p:nvSpPr>
          <p:spPr bwMode="auto">
            <a:xfrm>
              <a:off x="876" y="2552"/>
              <a:ext cx="52" cy="54"/>
            </a:xfrm>
            <a:custGeom>
              <a:avLst/>
              <a:gdLst>
                <a:gd name="T0" fmla="*/ 22 w 22"/>
                <a:gd name="T1" fmla="*/ 9 h 23"/>
                <a:gd name="T2" fmla="*/ 16 w 22"/>
                <a:gd name="T3" fmla="*/ 0 h 23"/>
                <a:gd name="T4" fmla="*/ 0 w 22"/>
                <a:gd name="T5" fmla="*/ 3 h 23"/>
                <a:gd name="T6" fmla="*/ 13 w 22"/>
                <a:gd name="T7" fmla="*/ 23 h 23"/>
                <a:gd name="T8" fmla="*/ 22 w 22"/>
                <a:gd name="T9" fmla="*/ 9 h 23"/>
              </a:gdLst>
              <a:ahLst/>
              <a:cxnLst>
                <a:cxn ang="0">
                  <a:pos x="T0" y="T1"/>
                </a:cxn>
                <a:cxn ang="0">
                  <a:pos x="T2" y="T3"/>
                </a:cxn>
                <a:cxn ang="0">
                  <a:pos x="T4" y="T5"/>
                </a:cxn>
                <a:cxn ang="0">
                  <a:pos x="T6" y="T7"/>
                </a:cxn>
                <a:cxn ang="0">
                  <a:pos x="T8" y="T9"/>
                </a:cxn>
              </a:cxnLst>
              <a:rect l="0" t="0" r="r" b="b"/>
              <a:pathLst>
                <a:path w="22" h="23">
                  <a:moveTo>
                    <a:pt x="22" y="9"/>
                  </a:moveTo>
                  <a:cubicBezTo>
                    <a:pt x="19" y="7"/>
                    <a:pt x="17" y="4"/>
                    <a:pt x="16" y="0"/>
                  </a:cubicBezTo>
                  <a:cubicBezTo>
                    <a:pt x="11" y="1"/>
                    <a:pt x="6" y="2"/>
                    <a:pt x="0" y="3"/>
                  </a:cubicBezTo>
                  <a:cubicBezTo>
                    <a:pt x="3" y="11"/>
                    <a:pt x="8" y="18"/>
                    <a:pt x="13" y="23"/>
                  </a:cubicBezTo>
                  <a:cubicBezTo>
                    <a:pt x="15" y="17"/>
                    <a:pt x="17" y="12"/>
                    <a:pt x="22" y="9"/>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1283"/>
            <p:cNvSpPr/>
            <p:nvPr/>
          </p:nvSpPr>
          <p:spPr bwMode="auto">
            <a:xfrm>
              <a:off x="852" y="2910"/>
              <a:ext cx="41" cy="21"/>
            </a:xfrm>
            <a:custGeom>
              <a:avLst/>
              <a:gdLst>
                <a:gd name="T0" fmla="*/ 0 w 17"/>
                <a:gd name="T1" fmla="*/ 9 h 9"/>
                <a:gd name="T2" fmla="*/ 17 w 17"/>
                <a:gd name="T3" fmla="*/ 9 h 9"/>
                <a:gd name="T4" fmla="*/ 13 w 17"/>
                <a:gd name="T5" fmla="*/ 0 h 9"/>
                <a:gd name="T6" fmla="*/ 0 w 17"/>
                <a:gd name="T7" fmla="*/ 9 h 9"/>
              </a:gdLst>
              <a:ahLst/>
              <a:cxnLst>
                <a:cxn ang="0">
                  <a:pos x="T0" y="T1"/>
                </a:cxn>
                <a:cxn ang="0">
                  <a:pos x="T2" y="T3"/>
                </a:cxn>
                <a:cxn ang="0">
                  <a:pos x="T4" y="T5"/>
                </a:cxn>
                <a:cxn ang="0">
                  <a:pos x="T6" y="T7"/>
                </a:cxn>
              </a:cxnLst>
              <a:rect l="0" t="0" r="r" b="b"/>
              <a:pathLst>
                <a:path w="17" h="9">
                  <a:moveTo>
                    <a:pt x="0" y="9"/>
                  </a:moveTo>
                  <a:cubicBezTo>
                    <a:pt x="17" y="9"/>
                    <a:pt x="17" y="9"/>
                    <a:pt x="17" y="9"/>
                  </a:cubicBezTo>
                  <a:cubicBezTo>
                    <a:pt x="15" y="6"/>
                    <a:pt x="14" y="3"/>
                    <a:pt x="13" y="0"/>
                  </a:cubicBezTo>
                  <a:cubicBezTo>
                    <a:pt x="8" y="1"/>
                    <a:pt x="3" y="4"/>
                    <a:pt x="0" y="9"/>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1284"/>
            <p:cNvSpPr/>
            <p:nvPr/>
          </p:nvSpPr>
          <p:spPr bwMode="auto">
            <a:xfrm>
              <a:off x="812" y="2694"/>
              <a:ext cx="107" cy="159"/>
            </a:xfrm>
            <a:custGeom>
              <a:avLst/>
              <a:gdLst>
                <a:gd name="T0" fmla="*/ 29 w 45"/>
                <a:gd name="T1" fmla="*/ 0 h 67"/>
                <a:gd name="T2" fmla="*/ 0 w 45"/>
                <a:gd name="T3" fmla="*/ 14 h 67"/>
                <a:gd name="T4" fmla="*/ 39 w 45"/>
                <a:gd name="T5" fmla="*/ 67 h 67"/>
                <a:gd name="T6" fmla="*/ 45 w 45"/>
                <a:gd name="T7" fmla="*/ 63 h 67"/>
                <a:gd name="T8" fmla="*/ 43 w 45"/>
                <a:gd name="T9" fmla="*/ 10 h 67"/>
                <a:gd name="T10" fmla="*/ 39 w 45"/>
                <a:gd name="T11" fmla="*/ 4 h 67"/>
                <a:gd name="T12" fmla="*/ 29 w 45"/>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45" h="67">
                  <a:moveTo>
                    <a:pt x="29" y="0"/>
                  </a:moveTo>
                  <a:cubicBezTo>
                    <a:pt x="16" y="6"/>
                    <a:pt x="5" y="11"/>
                    <a:pt x="0" y="14"/>
                  </a:cubicBezTo>
                  <a:cubicBezTo>
                    <a:pt x="6" y="25"/>
                    <a:pt x="23" y="45"/>
                    <a:pt x="39" y="67"/>
                  </a:cubicBezTo>
                  <a:cubicBezTo>
                    <a:pt x="41" y="65"/>
                    <a:pt x="43" y="64"/>
                    <a:pt x="45" y="63"/>
                  </a:cubicBezTo>
                  <a:cubicBezTo>
                    <a:pt x="19" y="44"/>
                    <a:pt x="29" y="19"/>
                    <a:pt x="43" y="10"/>
                  </a:cubicBezTo>
                  <a:cubicBezTo>
                    <a:pt x="41" y="8"/>
                    <a:pt x="40" y="6"/>
                    <a:pt x="39" y="4"/>
                  </a:cubicBezTo>
                  <a:cubicBezTo>
                    <a:pt x="35" y="3"/>
                    <a:pt x="32" y="1"/>
                    <a:pt x="29" y="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1285"/>
            <p:cNvSpPr/>
            <p:nvPr/>
          </p:nvSpPr>
          <p:spPr bwMode="auto">
            <a:xfrm>
              <a:off x="786" y="2241"/>
              <a:ext cx="97" cy="185"/>
            </a:xfrm>
            <a:custGeom>
              <a:avLst/>
              <a:gdLst>
                <a:gd name="T0" fmla="*/ 15 w 41"/>
                <a:gd name="T1" fmla="*/ 0 h 78"/>
                <a:gd name="T2" fmla="*/ 15 w 41"/>
                <a:gd name="T3" fmla="*/ 78 h 78"/>
                <a:gd name="T4" fmla="*/ 33 w 41"/>
                <a:gd name="T5" fmla="*/ 61 h 78"/>
                <a:gd name="T6" fmla="*/ 41 w 41"/>
                <a:gd name="T7" fmla="*/ 5 h 78"/>
                <a:gd name="T8" fmla="*/ 36 w 41"/>
                <a:gd name="T9" fmla="*/ 1 h 78"/>
                <a:gd name="T10" fmla="*/ 15 w 41"/>
                <a:gd name="T11" fmla="*/ 0 h 78"/>
              </a:gdLst>
              <a:ahLst/>
              <a:cxnLst>
                <a:cxn ang="0">
                  <a:pos x="T0" y="T1"/>
                </a:cxn>
                <a:cxn ang="0">
                  <a:pos x="T2" y="T3"/>
                </a:cxn>
                <a:cxn ang="0">
                  <a:pos x="T4" y="T5"/>
                </a:cxn>
                <a:cxn ang="0">
                  <a:pos x="T6" y="T7"/>
                </a:cxn>
                <a:cxn ang="0">
                  <a:pos x="T8" y="T9"/>
                </a:cxn>
                <a:cxn ang="0">
                  <a:pos x="T10" y="T11"/>
                </a:cxn>
              </a:cxnLst>
              <a:rect l="0" t="0" r="r" b="b"/>
              <a:pathLst>
                <a:path w="41" h="78">
                  <a:moveTo>
                    <a:pt x="15" y="0"/>
                  </a:moveTo>
                  <a:cubicBezTo>
                    <a:pt x="4" y="15"/>
                    <a:pt x="0" y="54"/>
                    <a:pt x="15" y="78"/>
                  </a:cubicBezTo>
                  <a:cubicBezTo>
                    <a:pt x="21" y="70"/>
                    <a:pt x="27" y="65"/>
                    <a:pt x="33" y="61"/>
                  </a:cubicBezTo>
                  <a:cubicBezTo>
                    <a:pt x="24" y="39"/>
                    <a:pt x="31" y="16"/>
                    <a:pt x="41" y="5"/>
                  </a:cubicBezTo>
                  <a:cubicBezTo>
                    <a:pt x="39" y="4"/>
                    <a:pt x="37" y="2"/>
                    <a:pt x="36" y="1"/>
                  </a:cubicBezTo>
                  <a:cubicBezTo>
                    <a:pt x="30" y="1"/>
                    <a:pt x="23" y="1"/>
                    <a:pt x="15" y="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1286"/>
            <p:cNvSpPr/>
            <p:nvPr/>
          </p:nvSpPr>
          <p:spPr bwMode="auto">
            <a:xfrm>
              <a:off x="729" y="2670"/>
              <a:ext cx="168" cy="200"/>
            </a:xfrm>
            <a:custGeom>
              <a:avLst/>
              <a:gdLst>
                <a:gd name="T0" fmla="*/ 59 w 71"/>
                <a:gd name="T1" fmla="*/ 6 h 84"/>
                <a:gd name="T2" fmla="*/ 51 w 71"/>
                <a:gd name="T3" fmla="*/ 0 h 84"/>
                <a:gd name="T4" fmla="*/ 0 w 71"/>
                <a:gd name="T5" fmla="*/ 24 h 84"/>
                <a:gd name="T6" fmla="*/ 42 w 71"/>
                <a:gd name="T7" fmla="*/ 82 h 84"/>
                <a:gd name="T8" fmla="*/ 68 w 71"/>
                <a:gd name="T9" fmla="*/ 84 h 84"/>
                <a:gd name="T10" fmla="*/ 71 w 71"/>
                <a:gd name="T11" fmla="*/ 80 h 84"/>
                <a:gd name="T12" fmla="*/ 26 w 71"/>
                <a:gd name="T13" fmla="*/ 21 h 84"/>
                <a:gd name="T14" fmla="*/ 59 w 71"/>
                <a:gd name="T15" fmla="*/ 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84">
                  <a:moveTo>
                    <a:pt x="59" y="6"/>
                  </a:moveTo>
                  <a:cubicBezTo>
                    <a:pt x="56" y="4"/>
                    <a:pt x="53" y="2"/>
                    <a:pt x="51" y="0"/>
                  </a:cubicBezTo>
                  <a:cubicBezTo>
                    <a:pt x="31" y="9"/>
                    <a:pt x="8" y="20"/>
                    <a:pt x="0" y="24"/>
                  </a:cubicBezTo>
                  <a:cubicBezTo>
                    <a:pt x="7" y="36"/>
                    <a:pt x="25" y="59"/>
                    <a:pt x="42" y="82"/>
                  </a:cubicBezTo>
                  <a:cubicBezTo>
                    <a:pt x="50" y="80"/>
                    <a:pt x="59" y="80"/>
                    <a:pt x="68" y="84"/>
                  </a:cubicBezTo>
                  <a:cubicBezTo>
                    <a:pt x="69" y="82"/>
                    <a:pt x="70" y="81"/>
                    <a:pt x="71" y="80"/>
                  </a:cubicBezTo>
                  <a:cubicBezTo>
                    <a:pt x="54" y="58"/>
                    <a:pt x="35" y="34"/>
                    <a:pt x="26" y="21"/>
                  </a:cubicBezTo>
                  <a:cubicBezTo>
                    <a:pt x="35" y="18"/>
                    <a:pt x="46" y="12"/>
                    <a:pt x="59" y="6"/>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1287"/>
            <p:cNvSpPr/>
            <p:nvPr/>
          </p:nvSpPr>
          <p:spPr bwMode="auto">
            <a:xfrm>
              <a:off x="779" y="1951"/>
              <a:ext cx="78" cy="90"/>
            </a:xfrm>
            <a:custGeom>
              <a:avLst/>
              <a:gdLst>
                <a:gd name="T0" fmla="*/ 33 w 33"/>
                <a:gd name="T1" fmla="*/ 27 h 38"/>
                <a:gd name="T2" fmla="*/ 15 w 33"/>
                <a:gd name="T3" fmla="*/ 5 h 38"/>
                <a:gd name="T4" fmla="*/ 4 w 33"/>
                <a:gd name="T5" fmla="*/ 14 h 38"/>
                <a:gd name="T6" fmla="*/ 21 w 33"/>
                <a:gd name="T7" fmla="*/ 38 h 38"/>
                <a:gd name="T8" fmla="*/ 33 w 33"/>
                <a:gd name="T9" fmla="*/ 27 h 38"/>
              </a:gdLst>
              <a:ahLst/>
              <a:cxnLst>
                <a:cxn ang="0">
                  <a:pos x="T0" y="T1"/>
                </a:cxn>
                <a:cxn ang="0">
                  <a:pos x="T2" y="T3"/>
                </a:cxn>
                <a:cxn ang="0">
                  <a:pos x="T4" y="T5"/>
                </a:cxn>
                <a:cxn ang="0">
                  <a:pos x="T6" y="T7"/>
                </a:cxn>
                <a:cxn ang="0">
                  <a:pos x="T8" y="T9"/>
                </a:cxn>
              </a:cxnLst>
              <a:rect l="0" t="0" r="r" b="b"/>
              <a:pathLst>
                <a:path w="33" h="38">
                  <a:moveTo>
                    <a:pt x="33" y="27"/>
                  </a:moveTo>
                  <a:cubicBezTo>
                    <a:pt x="28" y="20"/>
                    <a:pt x="18" y="8"/>
                    <a:pt x="15" y="5"/>
                  </a:cubicBezTo>
                  <a:cubicBezTo>
                    <a:pt x="8" y="0"/>
                    <a:pt x="0" y="5"/>
                    <a:pt x="4" y="14"/>
                  </a:cubicBezTo>
                  <a:cubicBezTo>
                    <a:pt x="6" y="18"/>
                    <a:pt x="15" y="31"/>
                    <a:pt x="21" y="38"/>
                  </a:cubicBezTo>
                  <a:cubicBezTo>
                    <a:pt x="25" y="34"/>
                    <a:pt x="30" y="30"/>
                    <a:pt x="33" y="27"/>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1288"/>
            <p:cNvSpPr/>
            <p:nvPr/>
          </p:nvSpPr>
          <p:spPr bwMode="auto">
            <a:xfrm>
              <a:off x="793" y="2863"/>
              <a:ext cx="95" cy="68"/>
            </a:xfrm>
            <a:custGeom>
              <a:avLst/>
              <a:gdLst>
                <a:gd name="T0" fmla="*/ 38 w 40"/>
                <a:gd name="T1" fmla="*/ 16 h 29"/>
                <a:gd name="T2" fmla="*/ 40 w 40"/>
                <a:gd name="T3" fmla="*/ 6 h 29"/>
                <a:gd name="T4" fmla="*/ 0 w 40"/>
                <a:gd name="T5" fmla="*/ 29 h 29"/>
                <a:gd name="T6" fmla="*/ 20 w 40"/>
                <a:gd name="T7" fmla="*/ 29 h 29"/>
                <a:gd name="T8" fmla="*/ 38 w 40"/>
                <a:gd name="T9" fmla="*/ 16 h 29"/>
              </a:gdLst>
              <a:ahLst/>
              <a:cxnLst>
                <a:cxn ang="0">
                  <a:pos x="T0" y="T1"/>
                </a:cxn>
                <a:cxn ang="0">
                  <a:pos x="T2" y="T3"/>
                </a:cxn>
                <a:cxn ang="0">
                  <a:pos x="T4" y="T5"/>
                </a:cxn>
                <a:cxn ang="0">
                  <a:pos x="T6" y="T7"/>
                </a:cxn>
                <a:cxn ang="0">
                  <a:pos x="T8" y="T9"/>
                </a:cxn>
              </a:cxnLst>
              <a:rect l="0" t="0" r="r" b="b"/>
              <a:pathLst>
                <a:path w="40" h="29">
                  <a:moveTo>
                    <a:pt x="38" y="16"/>
                  </a:moveTo>
                  <a:cubicBezTo>
                    <a:pt x="38" y="13"/>
                    <a:pt x="38" y="9"/>
                    <a:pt x="40" y="6"/>
                  </a:cubicBezTo>
                  <a:cubicBezTo>
                    <a:pt x="20" y="0"/>
                    <a:pt x="2" y="10"/>
                    <a:pt x="0" y="29"/>
                  </a:cubicBezTo>
                  <a:cubicBezTo>
                    <a:pt x="20" y="29"/>
                    <a:pt x="20" y="29"/>
                    <a:pt x="20" y="29"/>
                  </a:cubicBezTo>
                  <a:cubicBezTo>
                    <a:pt x="23" y="22"/>
                    <a:pt x="30" y="17"/>
                    <a:pt x="38" y="16"/>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1289"/>
            <p:cNvSpPr/>
            <p:nvPr/>
          </p:nvSpPr>
          <p:spPr bwMode="auto">
            <a:xfrm>
              <a:off x="734" y="2568"/>
              <a:ext cx="107" cy="109"/>
            </a:xfrm>
            <a:custGeom>
              <a:avLst/>
              <a:gdLst>
                <a:gd name="T0" fmla="*/ 45 w 45"/>
                <a:gd name="T1" fmla="*/ 38 h 46"/>
                <a:gd name="T2" fmla="*/ 26 w 45"/>
                <a:gd name="T3" fmla="*/ 0 h 46"/>
                <a:gd name="T4" fmla="*/ 0 w 45"/>
                <a:gd name="T5" fmla="*/ 4 h 46"/>
                <a:gd name="T6" fmla="*/ 29 w 45"/>
                <a:gd name="T7" fmla="*/ 46 h 46"/>
                <a:gd name="T8" fmla="*/ 45 w 45"/>
                <a:gd name="T9" fmla="*/ 38 h 46"/>
              </a:gdLst>
              <a:ahLst/>
              <a:cxnLst>
                <a:cxn ang="0">
                  <a:pos x="T0" y="T1"/>
                </a:cxn>
                <a:cxn ang="0">
                  <a:pos x="T2" y="T3"/>
                </a:cxn>
                <a:cxn ang="0">
                  <a:pos x="T4" y="T5"/>
                </a:cxn>
                <a:cxn ang="0">
                  <a:pos x="T6" y="T7"/>
                </a:cxn>
                <a:cxn ang="0">
                  <a:pos x="T8" y="T9"/>
                </a:cxn>
              </a:cxnLst>
              <a:rect l="0" t="0" r="r" b="b"/>
              <a:pathLst>
                <a:path w="45" h="46">
                  <a:moveTo>
                    <a:pt x="45" y="38"/>
                  </a:moveTo>
                  <a:cubicBezTo>
                    <a:pt x="35" y="27"/>
                    <a:pt x="29" y="14"/>
                    <a:pt x="26" y="0"/>
                  </a:cubicBezTo>
                  <a:cubicBezTo>
                    <a:pt x="16" y="2"/>
                    <a:pt x="6" y="3"/>
                    <a:pt x="0" y="4"/>
                  </a:cubicBezTo>
                  <a:cubicBezTo>
                    <a:pt x="5" y="13"/>
                    <a:pt x="16" y="28"/>
                    <a:pt x="29" y="46"/>
                  </a:cubicBezTo>
                  <a:cubicBezTo>
                    <a:pt x="34" y="43"/>
                    <a:pt x="40" y="41"/>
                    <a:pt x="45" y="38"/>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1290"/>
            <p:cNvSpPr/>
            <p:nvPr/>
          </p:nvSpPr>
          <p:spPr bwMode="auto">
            <a:xfrm>
              <a:off x="722" y="2229"/>
              <a:ext cx="95" cy="249"/>
            </a:xfrm>
            <a:custGeom>
              <a:avLst/>
              <a:gdLst>
                <a:gd name="T0" fmla="*/ 40 w 40"/>
                <a:gd name="T1" fmla="*/ 87 h 105"/>
                <a:gd name="T2" fmla="*/ 38 w 40"/>
                <a:gd name="T3" fmla="*/ 4 h 105"/>
                <a:gd name="T4" fmla="*/ 27 w 40"/>
                <a:gd name="T5" fmla="*/ 0 h 105"/>
                <a:gd name="T6" fmla="*/ 32 w 40"/>
                <a:gd name="T7" fmla="*/ 105 h 105"/>
                <a:gd name="T8" fmla="*/ 40 w 40"/>
                <a:gd name="T9" fmla="*/ 87 h 105"/>
              </a:gdLst>
              <a:ahLst/>
              <a:cxnLst>
                <a:cxn ang="0">
                  <a:pos x="T0" y="T1"/>
                </a:cxn>
                <a:cxn ang="0">
                  <a:pos x="T2" y="T3"/>
                </a:cxn>
                <a:cxn ang="0">
                  <a:pos x="T4" y="T5"/>
                </a:cxn>
                <a:cxn ang="0">
                  <a:pos x="T6" y="T7"/>
                </a:cxn>
                <a:cxn ang="0">
                  <a:pos x="T8" y="T9"/>
                </a:cxn>
              </a:cxnLst>
              <a:rect l="0" t="0" r="r" b="b"/>
              <a:pathLst>
                <a:path w="40" h="105">
                  <a:moveTo>
                    <a:pt x="40" y="87"/>
                  </a:moveTo>
                  <a:cubicBezTo>
                    <a:pt x="22" y="63"/>
                    <a:pt x="27" y="18"/>
                    <a:pt x="38" y="4"/>
                  </a:cubicBezTo>
                  <a:cubicBezTo>
                    <a:pt x="33" y="3"/>
                    <a:pt x="30" y="1"/>
                    <a:pt x="27" y="0"/>
                  </a:cubicBezTo>
                  <a:cubicBezTo>
                    <a:pt x="8" y="24"/>
                    <a:pt x="0" y="80"/>
                    <a:pt x="32" y="105"/>
                  </a:cubicBezTo>
                  <a:cubicBezTo>
                    <a:pt x="34" y="99"/>
                    <a:pt x="36" y="92"/>
                    <a:pt x="40" y="87"/>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1291"/>
            <p:cNvSpPr/>
            <p:nvPr/>
          </p:nvSpPr>
          <p:spPr bwMode="auto">
            <a:xfrm>
              <a:off x="699" y="2022"/>
              <a:ext cx="75" cy="91"/>
            </a:xfrm>
            <a:custGeom>
              <a:avLst/>
              <a:gdLst>
                <a:gd name="T0" fmla="*/ 32 w 32"/>
                <a:gd name="T1" fmla="*/ 27 h 38"/>
                <a:gd name="T2" fmla="*/ 15 w 32"/>
                <a:gd name="T3" fmla="*/ 5 h 38"/>
                <a:gd name="T4" fmla="*/ 3 w 32"/>
                <a:gd name="T5" fmla="*/ 14 h 38"/>
                <a:gd name="T6" fmla="*/ 19 w 32"/>
                <a:gd name="T7" fmla="*/ 38 h 38"/>
                <a:gd name="T8" fmla="*/ 32 w 32"/>
                <a:gd name="T9" fmla="*/ 27 h 38"/>
              </a:gdLst>
              <a:ahLst/>
              <a:cxnLst>
                <a:cxn ang="0">
                  <a:pos x="T0" y="T1"/>
                </a:cxn>
                <a:cxn ang="0">
                  <a:pos x="T2" y="T3"/>
                </a:cxn>
                <a:cxn ang="0">
                  <a:pos x="T4" y="T5"/>
                </a:cxn>
                <a:cxn ang="0">
                  <a:pos x="T6" y="T7"/>
                </a:cxn>
                <a:cxn ang="0">
                  <a:pos x="T8" y="T9"/>
                </a:cxn>
              </a:cxnLst>
              <a:rect l="0" t="0" r="r" b="b"/>
              <a:pathLst>
                <a:path w="32" h="38">
                  <a:moveTo>
                    <a:pt x="32" y="27"/>
                  </a:moveTo>
                  <a:cubicBezTo>
                    <a:pt x="27" y="20"/>
                    <a:pt x="18" y="9"/>
                    <a:pt x="15" y="5"/>
                  </a:cubicBezTo>
                  <a:cubicBezTo>
                    <a:pt x="8" y="0"/>
                    <a:pt x="0" y="5"/>
                    <a:pt x="3" y="14"/>
                  </a:cubicBezTo>
                  <a:cubicBezTo>
                    <a:pt x="5" y="19"/>
                    <a:pt x="14" y="30"/>
                    <a:pt x="19" y="38"/>
                  </a:cubicBezTo>
                  <a:cubicBezTo>
                    <a:pt x="23" y="34"/>
                    <a:pt x="28" y="30"/>
                    <a:pt x="32" y="27"/>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1292"/>
            <p:cNvSpPr>
              <a:spLocks noEditPoints="1"/>
            </p:cNvSpPr>
            <p:nvPr/>
          </p:nvSpPr>
          <p:spPr bwMode="auto">
            <a:xfrm>
              <a:off x="1862" y="2547"/>
              <a:ext cx="187" cy="206"/>
            </a:xfrm>
            <a:custGeom>
              <a:avLst/>
              <a:gdLst>
                <a:gd name="T0" fmla="*/ 27 w 79"/>
                <a:gd name="T1" fmla="*/ 3 h 87"/>
                <a:gd name="T2" fmla="*/ 0 w 79"/>
                <a:gd name="T3" fmla="*/ 38 h 87"/>
                <a:gd name="T4" fmla="*/ 14 w 79"/>
                <a:gd name="T5" fmla="*/ 72 h 87"/>
                <a:gd name="T6" fmla="*/ 37 w 79"/>
                <a:gd name="T7" fmla="*/ 84 h 87"/>
                <a:gd name="T8" fmla="*/ 64 w 79"/>
                <a:gd name="T9" fmla="*/ 62 h 87"/>
                <a:gd name="T10" fmla="*/ 49 w 79"/>
                <a:gd name="T11" fmla="*/ 70 h 87"/>
                <a:gd name="T12" fmla="*/ 13 w 79"/>
                <a:gd name="T13" fmla="*/ 36 h 87"/>
                <a:gd name="T14" fmla="*/ 32 w 79"/>
                <a:gd name="T15" fmla="*/ 15 h 87"/>
                <a:gd name="T16" fmla="*/ 61 w 79"/>
                <a:gd name="T17" fmla="*/ 25 h 87"/>
                <a:gd name="T18" fmla="*/ 58 w 79"/>
                <a:gd name="T19" fmla="*/ 43 h 87"/>
                <a:gd name="T20" fmla="*/ 47 w 79"/>
                <a:gd name="T21" fmla="*/ 26 h 87"/>
                <a:gd name="T22" fmla="*/ 38 w 79"/>
                <a:gd name="T23" fmla="*/ 25 h 87"/>
                <a:gd name="T24" fmla="*/ 35 w 79"/>
                <a:gd name="T25" fmla="*/ 30 h 87"/>
                <a:gd name="T26" fmla="*/ 39 w 79"/>
                <a:gd name="T27" fmla="*/ 65 h 87"/>
                <a:gd name="T28" fmla="*/ 56 w 79"/>
                <a:gd name="T29" fmla="*/ 54 h 87"/>
                <a:gd name="T30" fmla="*/ 72 w 79"/>
                <a:gd name="T31" fmla="*/ 52 h 87"/>
                <a:gd name="T32" fmla="*/ 54 w 79"/>
                <a:gd name="T33" fmla="*/ 3 h 87"/>
                <a:gd name="T34" fmla="*/ 56 w 79"/>
                <a:gd name="T35" fmla="*/ 51 h 87"/>
                <a:gd name="T36" fmla="*/ 52 w 79"/>
                <a:gd name="T37" fmla="*/ 54 h 87"/>
                <a:gd name="T38" fmla="*/ 38 w 79"/>
                <a:gd name="T39" fmla="*/ 61 h 87"/>
                <a:gd name="T40" fmla="*/ 31 w 79"/>
                <a:gd name="T41" fmla="*/ 37 h 87"/>
                <a:gd name="T42" fmla="*/ 42 w 79"/>
                <a:gd name="T43" fmla="*/ 27 h 87"/>
                <a:gd name="T44" fmla="*/ 50 w 79"/>
                <a:gd name="T45" fmla="*/ 42 h 87"/>
                <a:gd name="T46" fmla="*/ 69 w 79"/>
                <a:gd name="T47" fmla="*/ 37 h 87"/>
                <a:gd name="T48" fmla="*/ 32 w 79"/>
                <a:gd name="T49" fmla="*/ 11 h 87"/>
                <a:gd name="T50" fmla="*/ 9 w 79"/>
                <a:gd name="T51" fmla="*/ 43 h 87"/>
                <a:gd name="T52" fmla="*/ 42 w 79"/>
                <a:gd name="T53" fmla="*/ 75 h 87"/>
                <a:gd name="T54" fmla="*/ 63 w 79"/>
                <a:gd name="T55" fmla="*/ 67 h 87"/>
                <a:gd name="T56" fmla="*/ 58 w 79"/>
                <a:gd name="T57" fmla="*/ 78 h 87"/>
                <a:gd name="T58" fmla="*/ 6 w 79"/>
                <a:gd name="T59" fmla="*/ 51 h 87"/>
                <a:gd name="T60" fmla="*/ 16 w 79"/>
                <a:gd name="T61" fmla="*/ 14 h 87"/>
                <a:gd name="T62" fmla="*/ 66 w 79"/>
                <a:gd name="T63" fmla="*/ 16 h 87"/>
                <a:gd name="T64" fmla="*/ 73 w 79"/>
                <a:gd name="T65" fmla="*/ 4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 h="87">
                  <a:moveTo>
                    <a:pt x="54" y="3"/>
                  </a:moveTo>
                  <a:cubicBezTo>
                    <a:pt x="45" y="0"/>
                    <a:pt x="36" y="0"/>
                    <a:pt x="27" y="3"/>
                  </a:cubicBezTo>
                  <a:cubicBezTo>
                    <a:pt x="23" y="5"/>
                    <a:pt x="20" y="7"/>
                    <a:pt x="16" y="9"/>
                  </a:cubicBezTo>
                  <a:cubicBezTo>
                    <a:pt x="6" y="16"/>
                    <a:pt x="0" y="25"/>
                    <a:pt x="0" y="38"/>
                  </a:cubicBezTo>
                  <a:cubicBezTo>
                    <a:pt x="1" y="43"/>
                    <a:pt x="2" y="48"/>
                    <a:pt x="3" y="52"/>
                  </a:cubicBezTo>
                  <a:cubicBezTo>
                    <a:pt x="5" y="60"/>
                    <a:pt x="8" y="66"/>
                    <a:pt x="14" y="72"/>
                  </a:cubicBezTo>
                  <a:cubicBezTo>
                    <a:pt x="18" y="76"/>
                    <a:pt x="21" y="80"/>
                    <a:pt x="27" y="82"/>
                  </a:cubicBezTo>
                  <a:cubicBezTo>
                    <a:pt x="30" y="83"/>
                    <a:pt x="34" y="84"/>
                    <a:pt x="37" y="84"/>
                  </a:cubicBezTo>
                  <a:cubicBezTo>
                    <a:pt x="50" y="87"/>
                    <a:pt x="61" y="82"/>
                    <a:pt x="71" y="74"/>
                  </a:cubicBezTo>
                  <a:cubicBezTo>
                    <a:pt x="70" y="69"/>
                    <a:pt x="66" y="66"/>
                    <a:pt x="64" y="62"/>
                  </a:cubicBezTo>
                  <a:cubicBezTo>
                    <a:pt x="63" y="62"/>
                    <a:pt x="62" y="62"/>
                    <a:pt x="61" y="63"/>
                  </a:cubicBezTo>
                  <a:cubicBezTo>
                    <a:pt x="58" y="67"/>
                    <a:pt x="54" y="68"/>
                    <a:pt x="49" y="70"/>
                  </a:cubicBezTo>
                  <a:cubicBezTo>
                    <a:pt x="39" y="73"/>
                    <a:pt x="30" y="72"/>
                    <a:pt x="23" y="64"/>
                  </a:cubicBezTo>
                  <a:cubicBezTo>
                    <a:pt x="15" y="57"/>
                    <a:pt x="12" y="47"/>
                    <a:pt x="13" y="36"/>
                  </a:cubicBezTo>
                  <a:cubicBezTo>
                    <a:pt x="14" y="29"/>
                    <a:pt x="18" y="25"/>
                    <a:pt x="23" y="21"/>
                  </a:cubicBezTo>
                  <a:cubicBezTo>
                    <a:pt x="25" y="18"/>
                    <a:pt x="29" y="17"/>
                    <a:pt x="32" y="15"/>
                  </a:cubicBezTo>
                  <a:cubicBezTo>
                    <a:pt x="38" y="13"/>
                    <a:pt x="44" y="12"/>
                    <a:pt x="49" y="15"/>
                  </a:cubicBezTo>
                  <a:cubicBezTo>
                    <a:pt x="54" y="17"/>
                    <a:pt x="58" y="21"/>
                    <a:pt x="61" y="25"/>
                  </a:cubicBezTo>
                  <a:cubicBezTo>
                    <a:pt x="64" y="29"/>
                    <a:pt x="66" y="34"/>
                    <a:pt x="65" y="39"/>
                  </a:cubicBezTo>
                  <a:cubicBezTo>
                    <a:pt x="65" y="43"/>
                    <a:pt x="61" y="44"/>
                    <a:pt x="58" y="43"/>
                  </a:cubicBezTo>
                  <a:cubicBezTo>
                    <a:pt x="57" y="42"/>
                    <a:pt x="56" y="42"/>
                    <a:pt x="56" y="41"/>
                  </a:cubicBezTo>
                  <a:cubicBezTo>
                    <a:pt x="51" y="37"/>
                    <a:pt x="49" y="31"/>
                    <a:pt x="47" y="26"/>
                  </a:cubicBezTo>
                  <a:cubicBezTo>
                    <a:pt x="47" y="24"/>
                    <a:pt x="47" y="23"/>
                    <a:pt x="44" y="22"/>
                  </a:cubicBezTo>
                  <a:cubicBezTo>
                    <a:pt x="42" y="23"/>
                    <a:pt x="40" y="24"/>
                    <a:pt x="38" y="25"/>
                  </a:cubicBezTo>
                  <a:cubicBezTo>
                    <a:pt x="38" y="27"/>
                    <a:pt x="38" y="28"/>
                    <a:pt x="38" y="29"/>
                  </a:cubicBezTo>
                  <a:cubicBezTo>
                    <a:pt x="37" y="29"/>
                    <a:pt x="36" y="29"/>
                    <a:pt x="35" y="30"/>
                  </a:cubicBezTo>
                  <a:cubicBezTo>
                    <a:pt x="27" y="32"/>
                    <a:pt x="23" y="39"/>
                    <a:pt x="25" y="47"/>
                  </a:cubicBezTo>
                  <a:cubicBezTo>
                    <a:pt x="27" y="55"/>
                    <a:pt x="32" y="61"/>
                    <a:pt x="39" y="65"/>
                  </a:cubicBezTo>
                  <a:cubicBezTo>
                    <a:pt x="46" y="69"/>
                    <a:pt x="55" y="64"/>
                    <a:pt x="55" y="56"/>
                  </a:cubicBezTo>
                  <a:cubicBezTo>
                    <a:pt x="55" y="56"/>
                    <a:pt x="55" y="55"/>
                    <a:pt x="56" y="54"/>
                  </a:cubicBezTo>
                  <a:cubicBezTo>
                    <a:pt x="57" y="55"/>
                    <a:pt x="57" y="55"/>
                    <a:pt x="58" y="55"/>
                  </a:cubicBezTo>
                  <a:cubicBezTo>
                    <a:pt x="63" y="55"/>
                    <a:pt x="68" y="56"/>
                    <a:pt x="72" y="52"/>
                  </a:cubicBezTo>
                  <a:cubicBezTo>
                    <a:pt x="79" y="46"/>
                    <a:pt x="79" y="38"/>
                    <a:pt x="77" y="31"/>
                  </a:cubicBezTo>
                  <a:cubicBezTo>
                    <a:pt x="74" y="18"/>
                    <a:pt x="67" y="9"/>
                    <a:pt x="54" y="3"/>
                  </a:cubicBezTo>
                  <a:close/>
                  <a:moveTo>
                    <a:pt x="73" y="47"/>
                  </a:moveTo>
                  <a:cubicBezTo>
                    <a:pt x="70" y="52"/>
                    <a:pt x="61" y="53"/>
                    <a:pt x="56" y="51"/>
                  </a:cubicBezTo>
                  <a:cubicBezTo>
                    <a:pt x="54" y="51"/>
                    <a:pt x="53" y="50"/>
                    <a:pt x="51" y="49"/>
                  </a:cubicBezTo>
                  <a:cubicBezTo>
                    <a:pt x="51" y="51"/>
                    <a:pt x="51" y="53"/>
                    <a:pt x="52" y="54"/>
                  </a:cubicBezTo>
                  <a:cubicBezTo>
                    <a:pt x="52" y="55"/>
                    <a:pt x="52" y="56"/>
                    <a:pt x="52" y="58"/>
                  </a:cubicBezTo>
                  <a:cubicBezTo>
                    <a:pt x="50" y="63"/>
                    <a:pt x="42" y="63"/>
                    <a:pt x="38" y="61"/>
                  </a:cubicBezTo>
                  <a:cubicBezTo>
                    <a:pt x="33" y="57"/>
                    <a:pt x="29" y="52"/>
                    <a:pt x="28" y="46"/>
                  </a:cubicBezTo>
                  <a:cubicBezTo>
                    <a:pt x="28" y="43"/>
                    <a:pt x="29" y="39"/>
                    <a:pt x="31" y="37"/>
                  </a:cubicBezTo>
                  <a:cubicBezTo>
                    <a:pt x="33" y="33"/>
                    <a:pt x="37" y="33"/>
                    <a:pt x="41" y="34"/>
                  </a:cubicBezTo>
                  <a:cubicBezTo>
                    <a:pt x="45" y="32"/>
                    <a:pt x="40" y="30"/>
                    <a:pt x="42" y="27"/>
                  </a:cubicBezTo>
                  <a:cubicBezTo>
                    <a:pt x="43" y="28"/>
                    <a:pt x="43" y="29"/>
                    <a:pt x="44" y="30"/>
                  </a:cubicBezTo>
                  <a:cubicBezTo>
                    <a:pt x="46" y="34"/>
                    <a:pt x="48" y="38"/>
                    <a:pt x="50" y="42"/>
                  </a:cubicBezTo>
                  <a:cubicBezTo>
                    <a:pt x="52" y="45"/>
                    <a:pt x="54" y="47"/>
                    <a:pt x="57" y="48"/>
                  </a:cubicBezTo>
                  <a:cubicBezTo>
                    <a:pt x="64" y="49"/>
                    <a:pt x="70" y="45"/>
                    <a:pt x="69" y="37"/>
                  </a:cubicBezTo>
                  <a:cubicBezTo>
                    <a:pt x="67" y="24"/>
                    <a:pt x="61" y="15"/>
                    <a:pt x="49" y="11"/>
                  </a:cubicBezTo>
                  <a:cubicBezTo>
                    <a:pt x="43" y="9"/>
                    <a:pt x="38" y="9"/>
                    <a:pt x="32" y="11"/>
                  </a:cubicBezTo>
                  <a:cubicBezTo>
                    <a:pt x="26" y="14"/>
                    <a:pt x="21" y="17"/>
                    <a:pt x="16" y="22"/>
                  </a:cubicBezTo>
                  <a:cubicBezTo>
                    <a:pt x="11" y="28"/>
                    <a:pt x="9" y="35"/>
                    <a:pt x="9" y="43"/>
                  </a:cubicBezTo>
                  <a:cubicBezTo>
                    <a:pt x="10" y="51"/>
                    <a:pt x="13" y="58"/>
                    <a:pt x="18" y="63"/>
                  </a:cubicBezTo>
                  <a:cubicBezTo>
                    <a:pt x="24" y="71"/>
                    <a:pt x="32" y="76"/>
                    <a:pt x="42" y="75"/>
                  </a:cubicBezTo>
                  <a:cubicBezTo>
                    <a:pt x="49" y="74"/>
                    <a:pt x="55" y="72"/>
                    <a:pt x="61" y="68"/>
                  </a:cubicBezTo>
                  <a:cubicBezTo>
                    <a:pt x="61" y="68"/>
                    <a:pt x="62" y="68"/>
                    <a:pt x="63" y="67"/>
                  </a:cubicBezTo>
                  <a:cubicBezTo>
                    <a:pt x="64" y="69"/>
                    <a:pt x="66" y="70"/>
                    <a:pt x="67" y="72"/>
                  </a:cubicBezTo>
                  <a:cubicBezTo>
                    <a:pt x="65" y="75"/>
                    <a:pt x="61" y="77"/>
                    <a:pt x="58" y="78"/>
                  </a:cubicBezTo>
                  <a:cubicBezTo>
                    <a:pt x="44" y="83"/>
                    <a:pt x="30" y="83"/>
                    <a:pt x="18" y="72"/>
                  </a:cubicBezTo>
                  <a:cubicBezTo>
                    <a:pt x="12" y="67"/>
                    <a:pt x="8" y="59"/>
                    <a:pt x="6" y="51"/>
                  </a:cubicBezTo>
                  <a:cubicBezTo>
                    <a:pt x="5" y="48"/>
                    <a:pt x="4" y="45"/>
                    <a:pt x="4" y="41"/>
                  </a:cubicBezTo>
                  <a:cubicBezTo>
                    <a:pt x="3" y="30"/>
                    <a:pt x="7" y="21"/>
                    <a:pt x="16" y="14"/>
                  </a:cubicBezTo>
                  <a:cubicBezTo>
                    <a:pt x="24" y="8"/>
                    <a:pt x="32" y="4"/>
                    <a:pt x="43" y="4"/>
                  </a:cubicBezTo>
                  <a:cubicBezTo>
                    <a:pt x="52" y="5"/>
                    <a:pt x="60" y="8"/>
                    <a:pt x="66" y="16"/>
                  </a:cubicBezTo>
                  <a:cubicBezTo>
                    <a:pt x="71" y="22"/>
                    <a:pt x="73" y="29"/>
                    <a:pt x="75" y="37"/>
                  </a:cubicBezTo>
                  <a:cubicBezTo>
                    <a:pt x="75" y="40"/>
                    <a:pt x="75" y="44"/>
                    <a:pt x="73" y="4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1293"/>
            <p:cNvSpPr>
              <a:spLocks noEditPoints="1"/>
            </p:cNvSpPr>
            <p:nvPr/>
          </p:nvSpPr>
          <p:spPr bwMode="auto">
            <a:xfrm>
              <a:off x="1869" y="2556"/>
              <a:ext cx="170" cy="188"/>
            </a:xfrm>
            <a:custGeom>
              <a:avLst/>
              <a:gdLst>
                <a:gd name="T0" fmla="*/ 63 w 72"/>
                <a:gd name="T1" fmla="*/ 12 h 79"/>
                <a:gd name="T2" fmla="*/ 40 w 72"/>
                <a:gd name="T3" fmla="*/ 0 h 79"/>
                <a:gd name="T4" fmla="*/ 13 w 72"/>
                <a:gd name="T5" fmla="*/ 10 h 79"/>
                <a:gd name="T6" fmla="*/ 1 w 72"/>
                <a:gd name="T7" fmla="*/ 37 h 79"/>
                <a:gd name="T8" fmla="*/ 3 w 72"/>
                <a:gd name="T9" fmla="*/ 47 h 79"/>
                <a:gd name="T10" fmla="*/ 15 w 72"/>
                <a:gd name="T11" fmla="*/ 68 h 79"/>
                <a:gd name="T12" fmla="*/ 55 w 72"/>
                <a:gd name="T13" fmla="*/ 74 h 79"/>
                <a:gd name="T14" fmla="*/ 64 w 72"/>
                <a:gd name="T15" fmla="*/ 68 h 79"/>
                <a:gd name="T16" fmla="*/ 60 w 72"/>
                <a:gd name="T17" fmla="*/ 63 h 79"/>
                <a:gd name="T18" fmla="*/ 58 w 72"/>
                <a:gd name="T19" fmla="*/ 64 h 79"/>
                <a:gd name="T20" fmla="*/ 39 w 72"/>
                <a:gd name="T21" fmla="*/ 71 h 79"/>
                <a:gd name="T22" fmla="*/ 15 w 72"/>
                <a:gd name="T23" fmla="*/ 59 h 79"/>
                <a:gd name="T24" fmla="*/ 6 w 72"/>
                <a:gd name="T25" fmla="*/ 39 h 79"/>
                <a:gd name="T26" fmla="*/ 13 w 72"/>
                <a:gd name="T27" fmla="*/ 18 h 79"/>
                <a:gd name="T28" fmla="*/ 29 w 72"/>
                <a:gd name="T29" fmla="*/ 7 h 79"/>
                <a:gd name="T30" fmla="*/ 46 w 72"/>
                <a:gd name="T31" fmla="*/ 7 h 79"/>
                <a:gd name="T32" fmla="*/ 66 w 72"/>
                <a:gd name="T33" fmla="*/ 33 h 79"/>
                <a:gd name="T34" fmla="*/ 54 w 72"/>
                <a:gd name="T35" fmla="*/ 44 h 79"/>
                <a:gd name="T36" fmla="*/ 47 w 72"/>
                <a:gd name="T37" fmla="*/ 38 h 79"/>
                <a:gd name="T38" fmla="*/ 41 w 72"/>
                <a:gd name="T39" fmla="*/ 26 h 79"/>
                <a:gd name="T40" fmla="*/ 39 w 72"/>
                <a:gd name="T41" fmla="*/ 23 h 79"/>
                <a:gd name="T42" fmla="*/ 38 w 72"/>
                <a:gd name="T43" fmla="*/ 30 h 79"/>
                <a:gd name="T44" fmla="*/ 28 w 72"/>
                <a:gd name="T45" fmla="*/ 33 h 79"/>
                <a:gd name="T46" fmla="*/ 25 w 72"/>
                <a:gd name="T47" fmla="*/ 42 h 79"/>
                <a:gd name="T48" fmla="*/ 35 w 72"/>
                <a:gd name="T49" fmla="*/ 57 h 79"/>
                <a:gd name="T50" fmla="*/ 49 w 72"/>
                <a:gd name="T51" fmla="*/ 54 h 79"/>
                <a:gd name="T52" fmla="*/ 49 w 72"/>
                <a:gd name="T53" fmla="*/ 50 h 79"/>
                <a:gd name="T54" fmla="*/ 48 w 72"/>
                <a:gd name="T55" fmla="*/ 45 h 79"/>
                <a:gd name="T56" fmla="*/ 53 w 72"/>
                <a:gd name="T57" fmla="*/ 47 h 79"/>
                <a:gd name="T58" fmla="*/ 70 w 72"/>
                <a:gd name="T59" fmla="*/ 43 h 79"/>
                <a:gd name="T60" fmla="*/ 72 w 72"/>
                <a:gd name="T61" fmla="*/ 33 h 79"/>
                <a:gd name="T62" fmla="*/ 63 w 72"/>
                <a:gd name="T63" fmla="*/ 12 h 79"/>
                <a:gd name="T64" fmla="*/ 44 w 72"/>
                <a:gd name="T65" fmla="*/ 48 h 79"/>
                <a:gd name="T66" fmla="*/ 38 w 72"/>
                <a:gd name="T67" fmla="*/ 53 h 79"/>
                <a:gd name="T68" fmla="*/ 29 w 72"/>
                <a:gd name="T69" fmla="*/ 41 h 79"/>
                <a:gd name="T70" fmla="*/ 32 w 72"/>
                <a:gd name="T71" fmla="*/ 34 h 79"/>
                <a:gd name="T72" fmla="*/ 40 w 72"/>
                <a:gd name="T73" fmla="*/ 36 h 79"/>
                <a:gd name="T74" fmla="*/ 44 w 72"/>
                <a:gd name="T75" fmla="*/ 4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9">
                  <a:moveTo>
                    <a:pt x="63" y="12"/>
                  </a:moveTo>
                  <a:cubicBezTo>
                    <a:pt x="57" y="4"/>
                    <a:pt x="49" y="1"/>
                    <a:pt x="40" y="0"/>
                  </a:cubicBezTo>
                  <a:cubicBezTo>
                    <a:pt x="29" y="0"/>
                    <a:pt x="21" y="4"/>
                    <a:pt x="13" y="10"/>
                  </a:cubicBezTo>
                  <a:cubicBezTo>
                    <a:pt x="4" y="17"/>
                    <a:pt x="0" y="26"/>
                    <a:pt x="1" y="37"/>
                  </a:cubicBezTo>
                  <a:cubicBezTo>
                    <a:pt x="1" y="41"/>
                    <a:pt x="2" y="44"/>
                    <a:pt x="3" y="47"/>
                  </a:cubicBezTo>
                  <a:cubicBezTo>
                    <a:pt x="5" y="55"/>
                    <a:pt x="9" y="63"/>
                    <a:pt x="15" y="68"/>
                  </a:cubicBezTo>
                  <a:cubicBezTo>
                    <a:pt x="27" y="79"/>
                    <a:pt x="41" y="79"/>
                    <a:pt x="55" y="74"/>
                  </a:cubicBezTo>
                  <a:cubicBezTo>
                    <a:pt x="58" y="73"/>
                    <a:pt x="62" y="71"/>
                    <a:pt x="64" y="68"/>
                  </a:cubicBezTo>
                  <a:cubicBezTo>
                    <a:pt x="63" y="66"/>
                    <a:pt x="61" y="65"/>
                    <a:pt x="60" y="63"/>
                  </a:cubicBezTo>
                  <a:cubicBezTo>
                    <a:pt x="59" y="64"/>
                    <a:pt x="58" y="64"/>
                    <a:pt x="58" y="64"/>
                  </a:cubicBezTo>
                  <a:cubicBezTo>
                    <a:pt x="52" y="68"/>
                    <a:pt x="46" y="70"/>
                    <a:pt x="39" y="71"/>
                  </a:cubicBezTo>
                  <a:cubicBezTo>
                    <a:pt x="29" y="72"/>
                    <a:pt x="21" y="67"/>
                    <a:pt x="15" y="59"/>
                  </a:cubicBezTo>
                  <a:cubicBezTo>
                    <a:pt x="10" y="54"/>
                    <a:pt x="7" y="47"/>
                    <a:pt x="6" y="39"/>
                  </a:cubicBezTo>
                  <a:cubicBezTo>
                    <a:pt x="6" y="31"/>
                    <a:pt x="8" y="24"/>
                    <a:pt x="13" y="18"/>
                  </a:cubicBezTo>
                  <a:cubicBezTo>
                    <a:pt x="18" y="13"/>
                    <a:pt x="23" y="10"/>
                    <a:pt x="29" y="7"/>
                  </a:cubicBezTo>
                  <a:cubicBezTo>
                    <a:pt x="35" y="5"/>
                    <a:pt x="40" y="5"/>
                    <a:pt x="46" y="7"/>
                  </a:cubicBezTo>
                  <a:cubicBezTo>
                    <a:pt x="58" y="11"/>
                    <a:pt x="64" y="20"/>
                    <a:pt x="66" y="33"/>
                  </a:cubicBezTo>
                  <a:cubicBezTo>
                    <a:pt x="67" y="41"/>
                    <a:pt x="61" y="45"/>
                    <a:pt x="54" y="44"/>
                  </a:cubicBezTo>
                  <a:cubicBezTo>
                    <a:pt x="51" y="43"/>
                    <a:pt x="49" y="41"/>
                    <a:pt x="47" y="38"/>
                  </a:cubicBezTo>
                  <a:cubicBezTo>
                    <a:pt x="45" y="34"/>
                    <a:pt x="43" y="30"/>
                    <a:pt x="41" y="26"/>
                  </a:cubicBezTo>
                  <a:cubicBezTo>
                    <a:pt x="40" y="25"/>
                    <a:pt x="40" y="24"/>
                    <a:pt x="39" y="23"/>
                  </a:cubicBezTo>
                  <a:cubicBezTo>
                    <a:pt x="37" y="26"/>
                    <a:pt x="42" y="28"/>
                    <a:pt x="38" y="30"/>
                  </a:cubicBezTo>
                  <a:cubicBezTo>
                    <a:pt x="34" y="29"/>
                    <a:pt x="30" y="29"/>
                    <a:pt x="28" y="33"/>
                  </a:cubicBezTo>
                  <a:cubicBezTo>
                    <a:pt x="26" y="35"/>
                    <a:pt x="25" y="39"/>
                    <a:pt x="25" y="42"/>
                  </a:cubicBezTo>
                  <a:cubicBezTo>
                    <a:pt x="26" y="48"/>
                    <a:pt x="30" y="53"/>
                    <a:pt x="35" y="57"/>
                  </a:cubicBezTo>
                  <a:cubicBezTo>
                    <a:pt x="39" y="59"/>
                    <a:pt x="47" y="59"/>
                    <a:pt x="49" y="54"/>
                  </a:cubicBezTo>
                  <a:cubicBezTo>
                    <a:pt x="49" y="52"/>
                    <a:pt x="49" y="51"/>
                    <a:pt x="49" y="50"/>
                  </a:cubicBezTo>
                  <a:cubicBezTo>
                    <a:pt x="48" y="49"/>
                    <a:pt x="48" y="47"/>
                    <a:pt x="48" y="45"/>
                  </a:cubicBezTo>
                  <a:cubicBezTo>
                    <a:pt x="50" y="46"/>
                    <a:pt x="51" y="47"/>
                    <a:pt x="53" y="47"/>
                  </a:cubicBezTo>
                  <a:cubicBezTo>
                    <a:pt x="58" y="49"/>
                    <a:pt x="67" y="48"/>
                    <a:pt x="70" y="43"/>
                  </a:cubicBezTo>
                  <a:cubicBezTo>
                    <a:pt x="72" y="40"/>
                    <a:pt x="72" y="36"/>
                    <a:pt x="72" y="33"/>
                  </a:cubicBezTo>
                  <a:cubicBezTo>
                    <a:pt x="70" y="25"/>
                    <a:pt x="68" y="18"/>
                    <a:pt x="63" y="12"/>
                  </a:cubicBezTo>
                  <a:close/>
                  <a:moveTo>
                    <a:pt x="44" y="48"/>
                  </a:moveTo>
                  <a:cubicBezTo>
                    <a:pt x="43" y="50"/>
                    <a:pt x="41" y="52"/>
                    <a:pt x="38" y="53"/>
                  </a:cubicBezTo>
                  <a:cubicBezTo>
                    <a:pt x="33" y="51"/>
                    <a:pt x="30" y="47"/>
                    <a:pt x="29" y="41"/>
                  </a:cubicBezTo>
                  <a:cubicBezTo>
                    <a:pt x="28" y="39"/>
                    <a:pt x="30" y="36"/>
                    <a:pt x="32" y="34"/>
                  </a:cubicBezTo>
                  <a:cubicBezTo>
                    <a:pt x="34" y="33"/>
                    <a:pt x="37" y="34"/>
                    <a:pt x="40" y="36"/>
                  </a:cubicBezTo>
                  <a:cubicBezTo>
                    <a:pt x="44" y="39"/>
                    <a:pt x="44" y="44"/>
                    <a:pt x="44" y="48"/>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1294"/>
            <p:cNvSpPr>
              <a:spLocks noEditPoints="1"/>
            </p:cNvSpPr>
            <p:nvPr/>
          </p:nvSpPr>
          <p:spPr bwMode="auto">
            <a:xfrm>
              <a:off x="1935" y="2635"/>
              <a:ext cx="38" cy="47"/>
            </a:xfrm>
            <a:custGeom>
              <a:avLst/>
              <a:gdLst>
                <a:gd name="T0" fmla="*/ 4 w 16"/>
                <a:gd name="T1" fmla="*/ 1 h 20"/>
                <a:gd name="T2" fmla="*/ 1 w 16"/>
                <a:gd name="T3" fmla="*/ 8 h 20"/>
                <a:gd name="T4" fmla="*/ 10 w 16"/>
                <a:gd name="T5" fmla="*/ 20 h 20"/>
                <a:gd name="T6" fmla="*/ 16 w 16"/>
                <a:gd name="T7" fmla="*/ 15 h 20"/>
                <a:gd name="T8" fmla="*/ 12 w 16"/>
                <a:gd name="T9" fmla="*/ 3 h 20"/>
                <a:gd name="T10" fmla="*/ 4 w 16"/>
                <a:gd name="T11" fmla="*/ 1 h 20"/>
                <a:gd name="T12" fmla="*/ 13 w 16"/>
                <a:gd name="T13" fmla="*/ 15 h 20"/>
                <a:gd name="T14" fmla="*/ 9 w 16"/>
                <a:gd name="T15" fmla="*/ 16 h 20"/>
                <a:gd name="T16" fmla="*/ 5 w 16"/>
                <a:gd name="T17" fmla="*/ 5 h 20"/>
                <a:gd name="T18" fmla="*/ 11 w 16"/>
                <a:gd name="T19" fmla="*/ 6 h 20"/>
                <a:gd name="T20" fmla="*/ 13 w 16"/>
                <a:gd name="T2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20">
                  <a:moveTo>
                    <a:pt x="4" y="1"/>
                  </a:moveTo>
                  <a:cubicBezTo>
                    <a:pt x="2" y="3"/>
                    <a:pt x="0" y="6"/>
                    <a:pt x="1" y="8"/>
                  </a:cubicBezTo>
                  <a:cubicBezTo>
                    <a:pt x="2" y="14"/>
                    <a:pt x="5" y="18"/>
                    <a:pt x="10" y="20"/>
                  </a:cubicBezTo>
                  <a:cubicBezTo>
                    <a:pt x="13" y="19"/>
                    <a:pt x="15" y="17"/>
                    <a:pt x="16" y="15"/>
                  </a:cubicBezTo>
                  <a:cubicBezTo>
                    <a:pt x="16" y="11"/>
                    <a:pt x="16" y="6"/>
                    <a:pt x="12" y="3"/>
                  </a:cubicBezTo>
                  <a:cubicBezTo>
                    <a:pt x="9" y="1"/>
                    <a:pt x="6" y="0"/>
                    <a:pt x="4" y="1"/>
                  </a:cubicBezTo>
                  <a:close/>
                  <a:moveTo>
                    <a:pt x="13" y="15"/>
                  </a:moveTo>
                  <a:cubicBezTo>
                    <a:pt x="12" y="16"/>
                    <a:pt x="10" y="17"/>
                    <a:pt x="9" y="16"/>
                  </a:cubicBezTo>
                  <a:cubicBezTo>
                    <a:pt x="5" y="14"/>
                    <a:pt x="3" y="9"/>
                    <a:pt x="5" y="5"/>
                  </a:cubicBezTo>
                  <a:cubicBezTo>
                    <a:pt x="8" y="4"/>
                    <a:pt x="10" y="5"/>
                    <a:pt x="11" y="6"/>
                  </a:cubicBezTo>
                  <a:cubicBezTo>
                    <a:pt x="13" y="8"/>
                    <a:pt x="14" y="13"/>
                    <a:pt x="13" y="1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1295"/>
            <p:cNvSpPr/>
            <p:nvPr/>
          </p:nvSpPr>
          <p:spPr bwMode="auto">
            <a:xfrm>
              <a:off x="2458" y="2910"/>
              <a:ext cx="76" cy="21"/>
            </a:xfrm>
            <a:custGeom>
              <a:avLst/>
              <a:gdLst>
                <a:gd name="T0" fmla="*/ 17 w 32"/>
                <a:gd name="T1" fmla="*/ 1 h 9"/>
                <a:gd name="T2" fmla="*/ 0 w 32"/>
                <a:gd name="T3" fmla="*/ 9 h 9"/>
                <a:gd name="T4" fmla="*/ 6 w 32"/>
                <a:gd name="T5" fmla="*/ 9 h 9"/>
                <a:gd name="T6" fmla="*/ 26 w 32"/>
                <a:gd name="T7" fmla="*/ 5 h 9"/>
                <a:gd name="T8" fmla="*/ 27 w 32"/>
                <a:gd name="T9" fmla="*/ 5 h 9"/>
                <a:gd name="T10" fmla="*/ 28 w 32"/>
                <a:gd name="T11" fmla="*/ 6 h 9"/>
                <a:gd name="T12" fmla="*/ 27 w 32"/>
                <a:gd name="T13" fmla="*/ 9 h 9"/>
                <a:gd name="T14" fmla="*/ 31 w 32"/>
                <a:gd name="T15" fmla="*/ 9 h 9"/>
                <a:gd name="T16" fmla="*/ 32 w 32"/>
                <a:gd name="T17" fmla="*/ 2 h 9"/>
                <a:gd name="T18" fmla="*/ 17 w 32"/>
                <a:gd name="T19"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9">
                  <a:moveTo>
                    <a:pt x="17" y="1"/>
                  </a:moveTo>
                  <a:cubicBezTo>
                    <a:pt x="10" y="1"/>
                    <a:pt x="4" y="4"/>
                    <a:pt x="0" y="9"/>
                  </a:cubicBezTo>
                  <a:cubicBezTo>
                    <a:pt x="6" y="9"/>
                    <a:pt x="6" y="9"/>
                    <a:pt x="6" y="9"/>
                  </a:cubicBezTo>
                  <a:cubicBezTo>
                    <a:pt x="11" y="4"/>
                    <a:pt x="18" y="2"/>
                    <a:pt x="26" y="5"/>
                  </a:cubicBezTo>
                  <a:cubicBezTo>
                    <a:pt x="26" y="5"/>
                    <a:pt x="27" y="5"/>
                    <a:pt x="27" y="5"/>
                  </a:cubicBezTo>
                  <a:cubicBezTo>
                    <a:pt x="27" y="5"/>
                    <a:pt x="28" y="5"/>
                    <a:pt x="28" y="6"/>
                  </a:cubicBezTo>
                  <a:cubicBezTo>
                    <a:pt x="28" y="7"/>
                    <a:pt x="28" y="8"/>
                    <a:pt x="27" y="9"/>
                  </a:cubicBezTo>
                  <a:cubicBezTo>
                    <a:pt x="31" y="9"/>
                    <a:pt x="31" y="9"/>
                    <a:pt x="31" y="9"/>
                  </a:cubicBezTo>
                  <a:cubicBezTo>
                    <a:pt x="31" y="7"/>
                    <a:pt x="32" y="4"/>
                    <a:pt x="32" y="2"/>
                  </a:cubicBezTo>
                  <a:cubicBezTo>
                    <a:pt x="27" y="1"/>
                    <a:pt x="22" y="0"/>
                    <a:pt x="17" y="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1296"/>
            <p:cNvSpPr/>
            <p:nvPr/>
          </p:nvSpPr>
          <p:spPr bwMode="auto">
            <a:xfrm>
              <a:off x="2581" y="2929"/>
              <a:ext cx="7" cy="2"/>
            </a:xfrm>
            <a:custGeom>
              <a:avLst/>
              <a:gdLst>
                <a:gd name="T0" fmla="*/ 0 w 3"/>
                <a:gd name="T1" fmla="*/ 1 h 1"/>
                <a:gd name="T2" fmla="*/ 3 w 3"/>
                <a:gd name="T3" fmla="*/ 1 h 1"/>
                <a:gd name="T4" fmla="*/ 0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3" y="1"/>
                    <a:pt x="3" y="1"/>
                    <a:pt x="3" y="1"/>
                  </a:cubicBezTo>
                  <a:cubicBezTo>
                    <a:pt x="2" y="1"/>
                    <a:pt x="1" y="0"/>
                    <a:pt x="0" y="0"/>
                  </a:cubicBezTo>
                  <a:cubicBezTo>
                    <a:pt x="0" y="0"/>
                    <a:pt x="0" y="1"/>
                    <a:pt x="0" y="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1297"/>
            <p:cNvSpPr/>
            <p:nvPr/>
          </p:nvSpPr>
          <p:spPr bwMode="auto">
            <a:xfrm>
              <a:off x="2538" y="2900"/>
              <a:ext cx="38" cy="31"/>
            </a:xfrm>
            <a:custGeom>
              <a:avLst/>
              <a:gdLst>
                <a:gd name="T0" fmla="*/ 4 w 16"/>
                <a:gd name="T1" fmla="*/ 2 h 13"/>
                <a:gd name="T2" fmla="*/ 1 w 16"/>
                <a:gd name="T3" fmla="*/ 10 h 13"/>
                <a:gd name="T4" fmla="*/ 0 w 16"/>
                <a:gd name="T5" fmla="*/ 13 h 13"/>
                <a:gd name="T6" fmla="*/ 3 w 16"/>
                <a:gd name="T7" fmla="*/ 13 h 13"/>
                <a:gd name="T8" fmla="*/ 6 w 16"/>
                <a:gd name="T9" fmla="*/ 5 h 13"/>
                <a:gd name="T10" fmla="*/ 11 w 16"/>
                <a:gd name="T11" fmla="*/ 7 h 13"/>
                <a:gd name="T12" fmla="*/ 10 w 16"/>
                <a:gd name="T13" fmla="*/ 13 h 13"/>
                <a:gd name="T14" fmla="*/ 13 w 16"/>
                <a:gd name="T15" fmla="*/ 13 h 13"/>
                <a:gd name="T16" fmla="*/ 16 w 16"/>
                <a:gd name="T17" fmla="*/ 4 h 13"/>
                <a:gd name="T18" fmla="*/ 4 w 16"/>
                <a:gd name="T19"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3">
                  <a:moveTo>
                    <a:pt x="4" y="2"/>
                  </a:moveTo>
                  <a:cubicBezTo>
                    <a:pt x="3" y="5"/>
                    <a:pt x="2" y="7"/>
                    <a:pt x="1" y="10"/>
                  </a:cubicBezTo>
                  <a:cubicBezTo>
                    <a:pt x="1" y="11"/>
                    <a:pt x="1" y="12"/>
                    <a:pt x="0" y="13"/>
                  </a:cubicBezTo>
                  <a:cubicBezTo>
                    <a:pt x="3" y="13"/>
                    <a:pt x="3" y="13"/>
                    <a:pt x="3" y="13"/>
                  </a:cubicBezTo>
                  <a:cubicBezTo>
                    <a:pt x="4" y="10"/>
                    <a:pt x="5" y="8"/>
                    <a:pt x="6" y="5"/>
                  </a:cubicBezTo>
                  <a:cubicBezTo>
                    <a:pt x="8" y="6"/>
                    <a:pt x="10" y="6"/>
                    <a:pt x="11" y="7"/>
                  </a:cubicBezTo>
                  <a:cubicBezTo>
                    <a:pt x="11" y="9"/>
                    <a:pt x="10" y="11"/>
                    <a:pt x="10" y="13"/>
                  </a:cubicBezTo>
                  <a:cubicBezTo>
                    <a:pt x="13" y="13"/>
                    <a:pt x="13" y="13"/>
                    <a:pt x="13" y="13"/>
                  </a:cubicBezTo>
                  <a:cubicBezTo>
                    <a:pt x="14" y="10"/>
                    <a:pt x="15" y="7"/>
                    <a:pt x="16" y="4"/>
                  </a:cubicBezTo>
                  <a:cubicBezTo>
                    <a:pt x="12" y="4"/>
                    <a:pt x="9" y="0"/>
                    <a:pt x="4" y="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1298"/>
            <p:cNvSpPr/>
            <p:nvPr/>
          </p:nvSpPr>
          <p:spPr bwMode="auto">
            <a:xfrm>
              <a:off x="2472" y="2915"/>
              <a:ext cx="52" cy="16"/>
            </a:xfrm>
            <a:custGeom>
              <a:avLst/>
              <a:gdLst>
                <a:gd name="T0" fmla="*/ 21 w 22"/>
                <a:gd name="T1" fmla="*/ 3 h 7"/>
                <a:gd name="T2" fmla="*/ 20 w 22"/>
                <a:gd name="T3" fmla="*/ 3 h 7"/>
                <a:gd name="T4" fmla="*/ 0 w 22"/>
                <a:gd name="T5" fmla="*/ 7 h 7"/>
                <a:gd name="T6" fmla="*/ 21 w 22"/>
                <a:gd name="T7" fmla="*/ 7 h 7"/>
                <a:gd name="T8" fmla="*/ 22 w 22"/>
                <a:gd name="T9" fmla="*/ 4 h 7"/>
                <a:gd name="T10" fmla="*/ 21 w 22"/>
                <a:gd name="T11" fmla="*/ 3 h 7"/>
              </a:gdLst>
              <a:ahLst/>
              <a:cxnLst>
                <a:cxn ang="0">
                  <a:pos x="T0" y="T1"/>
                </a:cxn>
                <a:cxn ang="0">
                  <a:pos x="T2" y="T3"/>
                </a:cxn>
                <a:cxn ang="0">
                  <a:pos x="T4" y="T5"/>
                </a:cxn>
                <a:cxn ang="0">
                  <a:pos x="T6" y="T7"/>
                </a:cxn>
                <a:cxn ang="0">
                  <a:pos x="T8" y="T9"/>
                </a:cxn>
                <a:cxn ang="0">
                  <a:pos x="T10" y="T11"/>
                </a:cxn>
              </a:cxnLst>
              <a:rect l="0" t="0" r="r" b="b"/>
              <a:pathLst>
                <a:path w="22" h="7">
                  <a:moveTo>
                    <a:pt x="21" y="3"/>
                  </a:moveTo>
                  <a:cubicBezTo>
                    <a:pt x="21" y="3"/>
                    <a:pt x="20" y="3"/>
                    <a:pt x="20" y="3"/>
                  </a:cubicBezTo>
                  <a:cubicBezTo>
                    <a:pt x="12" y="0"/>
                    <a:pt x="5" y="2"/>
                    <a:pt x="0" y="7"/>
                  </a:cubicBezTo>
                  <a:cubicBezTo>
                    <a:pt x="21" y="7"/>
                    <a:pt x="21" y="7"/>
                    <a:pt x="21" y="7"/>
                  </a:cubicBezTo>
                  <a:cubicBezTo>
                    <a:pt x="22" y="6"/>
                    <a:pt x="22" y="5"/>
                    <a:pt x="22" y="4"/>
                  </a:cubicBezTo>
                  <a:cubicBezTo>
                    <a:pt x="22" y="3"/>
                    <a:pt x="21" y="3"/>
                    <a:pt x="21" y="3"/>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1299"/>
            <p:cNvSpPr/>
            <p:nvPr/>
          </p:nvSpPr>
          <p:spPr bwMode="auto">
            <a:xfrm>
              <a:off x="2545" y="2912"/>
              <a:ext cx="19" cy="19"/>
            </a:xfrm>
            <a:custGeom>
              <a:avLst/>
              <a:gdLst>
                <a:gd name="T0" fmla="*/ 3 w 8"/>
                <a:gd name="T1" fmla="*/ 0 h 8"/>
                <a:gd name="T2" fmla="*/ 0 w 8"/>
                <a:gd name="T3" fmla="*/ 8 h 8"/>
                <a:gd name="T4" fmla="*/ 7 w 8"/>
                <a:gd name="T5" fmla="*/ 8 h 8"/>
                <a:gd name="T6" fmla="*/ 8 w 8"/>
                <a:gd name="T7" fmla="*/ 2 h 8"/>
                <a:gd name="T8" fmla="*/ 3 w 8"/>
                <a:gd name="T9" fmla="*/ 0 h 8"/>
              </a:gdLst>
              <a:ahLst/>
              <a:cxnLst>
                <a:cxn ang="0">
                  <a:pos x="T0" y="T1"/>
                </a:cxn>
                <a:cxn ang="0">
                  <a:pos x="T2" y="T3"/>
                </a:cxn>
                <a:cxn ang="0">
                  <a:pos x="T4" y="T5"/>
                </a:cxn>
                <a:cxn ang="0">
                  <a:pos x="T6" y="T7"/>
                </a:cxn>
                <a:cxn ang="0">
                  <a:pos x="T8" y="T9"/>
                </a:cxn>
              </a:cxnLst>
              <a:rect l="0" t="0" r="r" b="b"/>
              <a:pathLst>
                <a:path w="8" h="8">
                  <a:moveTo>
                    <a:pt x="3" y="0"/>
                  </a:moveTo>
                  <a:cubicBezTo>
                    <a:pt x="2" y="3"/>
                    <a:pt x="1" y="5"/>
                    <a:pt x="0" y="8"/>
                  </a:cubicBezTo>
                  <a:cubicBezTo>
                    <a:pt x="7" y="8"/>
                    <a:pt x="7" y="8"/>
                    <a:pt x="7" y="8"/>
                  </a:cubicBezTo>
                  <a:cubicBezTo>
                    <a:pt x="7" y="6"/>
                    <a:pt x="8" y="4"/>
                    <a:pt x="8" y="2"/>
                  </a:cubicBezTo>
                  <a:cubicBezTo>
                    <a:pt x="7" y="1"/>
                    <a:pt x="5" y="1"/>
                    <a:pt x="3" y="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1300"/>
            <p:cNvSpPr/>
            <p:nvPr/>
          </p:nvSpPr>
          <p:spPr bwMode="auto">
            <a:xfrm>
              <a:off x="1940" y="1806"/>
              <a:ext cx="24" cy="26"/>
            </a:xfrm>
            <a:custGeom>
              <a:avLst/>
              <a:gdLst>
                <a:gd name="T0" fmla="*/ 2 w 10"/>
                <a:gd name="T1" fmla="*/ 11 h 11"/>
                <a:gd name="T2" fmla="*/ 3 w 10"/>
                <a:gd name="T3" fmla="*/ 10 h 11"/>
                <a:gd name="T4" fmla="*/ 7 w 10"/>
                <a:gd name="T5" fmla="*/ 5 h 11"/>
                <a:gd name="T6" fmla="*/ 9 w 10"/>
                <a:gd name="T7" fmla="*/ 2 h 11"/>
                <a:gd name="T8" fmla="*/ 9 w 10"/>
                <a:gd name="T9" fmla="*/ 0 h 11"/>
                <a:gd name="T10" fmla="*/ 8 w 10"/>
                <a:gd name="T11" fmla="*/ 0 h 11"/>
                <a:gd name="T12" fmla="*/ 7 w 10"/>
                <a:gd name="T13" fmla="*/ 1 h 11"/>
                <a:gd name="T14" fmla="*/ 3 w 10"/>
                <a:gd name="T15" fmla="*/ 5 h 11"/>
                <a:gd name="T16" fmla="*/ 1 w 10"/>
                <a:gd name="T17" fmla="*/ 8 h 11"/>
                <a:gd name="T18" fmla="*/ 1 w 10"/>
                <a:gd name="T19" fmla="*/ 10 h 11"/>
                <a:gd name="T20" fmla="*/ 2 w 10"/>
                <a:gd name="T2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1">
                  <a:moveTo>
                    <a:pt x="2" y="11"/>
                  </a:moveTo>
                  <a:cubicBezTo>
                    <a:pt x="2" y="11"/>
                    <a:pt x="3" y="10"/>
                    <a:pt x="3" y="10"/>
                  </a:cubicBezTo>
                  <a:cubicBezTo>
                    <a:pt x="4" y="9"/>
                    <a:pt x="6" y="7"/>
                    <a:pt x="7" y="5"/>
                  </a:cubicBezTo>
                  <a:cubicBezTo>
                    <a:pt x="8" y="4"/>
                    <a:pt x="9" y="3"/>
                    <a:pt x="9" y="2"/>
                  </a:cubicBezTo>
                  <a:cubicBezTo>
                    <a:pt x="10" y="1"/>
                    <a:pt x="10" y="1"/>
                    <a:pt x="9" y="0"/>
                  </a:cubicBezTo>
                  <a:cubicBezTo>
                    <a:pt x="9" y="0"/>
                    <a:pt x="9" y="0"/>
                    <a:pt x="8" y="0"/>
                  </a:cubicBezTo>
                  <a:cubicBezTo>
                    <a:pt x="8" y="0"/>
                    <a:pt x="7" y="0"/>
                    <a:pt x="7" y="1"/>
                  </a:cubicBezTo>
                  <a:cubicBezTo>
                    <a:pt x="6" y="2"/>
                    <a:pt x="4" y="3"/>
                    <a:pt x="3" y="5"/>
                  </a:cubicBezTo>
                  <a:cubicBezTo>
                    <a:pt x="2" y="6"/>
                    <a:pt x="1" y="7"/>
                    <a:pt x="1" y="8"/>
                  </a:cubicBezTo>
                  <a:cubicBezTo>
                    <a:pt x="0" y="9"/>
                    <a:pt x="0" y="10"/>
                    <a:pt x="1" y="10"/>
                  </a:cubicBezTo>
                  <a:cubicBezTo>
                    <a:pt x="1" y="11"/>
                    <a:pt x="1" y="11"/>
                    <a:pt x="2" y="1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1301"/>
            <p:cNvSpPr/>
            <p:nvPr/>
          </p:nvSpPr>
          <p:spPr bwMode="auto">
            <a:xfrm>
              <a:off x="1841" y="1832"/>
              <a:ext cx="99" cy="100"/>
            </a:xfrm>
            <a:custGeom>
              <a:avLst/>
              <a:gdLst>
                <a:gd name="T0" fmla="*/ 31 w 42"/>
                <a:gd name="T1" fmla="*/ 20 h 42"/>
                <a:gd name="T2" fmla="*/ 23 w 42"/>
                <a:gd name="T3" fmla="*/ 11 h 42"/>
                <a:gd name="T4" fmla="*/ 20 w 42"/>
                <a:gd name="T5" fmla="*/ 7 h 42"/>
                <a:gd name="T6" fmla="*/ 17 w 42"/>
                <a:gd name="T7" fmla="*/ 3 h 42"/>
                <a:gd name="T8" fmla="*/ 17 w 42"/>
                <a:gd name="T9" fmla="*/ 3 h 42"/>
                <a:gd name="T10" fmla="*/ 15 w 42"/>
                <a:gd name="T11" fmla="*/ 1 h 42"/>
                <a:gd name="T12" fmla="*/ 13 w 42"/>
                <a:gd name="T13" fmla="*/ 1 h 42"/>
                <a:gd name="T14" fmla="*/ 12 w 42"/>
                <a:gd name="T15" fmla="*/ 3 h 42"/>
                <a:gd name="T16" fmla="*/ 13 w 42"/>
                <a:gd name="T17" fmla="*/ 4 h 42"/>
                <a:gd name="T18" fmla="*/ 16 w 42"/>
                <a:gd name="T19" fmla="*/ 7 h 42"/>
                <a:gd name="T20" fmla="*/ 19 w 42"/>
                <a:gd name="T21" fmla="*/ 11 h 42"/>
                <a:gd name="T22" fmla="*/ 33 w 42"/>
                <a:gd name="T23" fmla="*/ 26 h 42"/>
                <a:gd name="T24" fmla="*/ 26 w 42"/>
                <a:gd name="T25" fmla="*/ 21 h 42"/>
                <a:gd name="T26" fmla="*/ 12 w 42"/>
                <a:gd name="T27" fmla="*/ 11 h 42"/>
                <a:gd name="T28" fmla="*/ 12 w 42"/>
                <a:gd name="T29" fmla="*/ 11 h 42"/>
                <a:gd name="T30" fmla="*/ 11 w 42"/>
                <a:gd name="T31" fmla="*/ 10 h 42"/>
                <a:gd name="T32" fmla="*/ 10 w 42"/>
                <a:gd name="T33" fmla="*/ 11 h 42"/>
                <a:gd name="T34" fmla="*/ 9 w 42"/>
                <a:gd name="T35" fmla="*/ 13 h 42"/>
                <a:gd name="T36" fmla="*/ 26 w 42"/>
                <a:gd name="T37" fmla="*/ 34 h 42"/>
                <a:gd name="T38" fmla="*/ 16 w 42"/>
                <a:gd name="T39" fmla="*/ 25 h 42"/>
                <a:gd name="T40" fmla="*/ 5 w 42"/>
                <a:gd name="T41" fmla="*/ 16 h 42"/>
                <a:gd name="T42" fmla="*/ 1 w 42"/>
                <a:gd name="T43" fmla="*/ 15 h 42"/>
                <a:gd name="T44" fmla="*/ 0 w 42"/>
                <a:gd name="T45" fmla="*/ 17 h 42"/>
                <a:gd name="T46" fmla="*/ 13 w 42"/>
                <a:gd name="T47" fmla="*/ 27 h 42"/>
                <a:gd name="T48" fmla="*/ 21 w 42"/>
                <a:gd name="T49" fmla="*/ 34 h 42"/>
                <a:gd name="T50" fmla="*/ 33 w 42"/>
                <a:gd name="T51" fmla="*/ 41 h 42"/>
                <a:gd name="T52" fmla="*/ 31 w 42"/>
                <a:gd name="T53" fmla="*/ 34 h 42"/>
                <a:gd name="T54" fmla="*/ 24 w 42"/>
                <a:gd name="T55" fmla="*/ 25 h 42"/>
                <a:gd name="T56" fmla="*/ 19 w 42"/>
                <a:gd name="T57" fmla="*/ 19 h 42"/>
                <a:gd name="T58" fmla="*/ 16 w 42"/>
                <a:gd name="T59" fmla="*/ 16 h 42"/>
                <a:gd name="T60" fmla="*/ 20 w 42"/>
                <a:gd name="T61" fmla="*/ 19 h 42"/>
                <a:gd name="T62" fmla="*/ 25 w 42"/>
                <a:gd name="T63" fmla="*/ 23 h 42"/>
                <a:gd name="T64" fmla="*/ 29 w 42"/>
                <a:gd name="T65" fmla="*/ 26 h 42"/>
                <a:gd name="T66" fmla="*/ 34 w 42"/>
                <a:gd name="T67" fmla="*/ 30 h 42"/>
                <a:gd name="T68" fmla="*/ 37 w 42"/>
                <a:gd name="T69" fmla="*/ 34 h 42"/>
                <a:gd name="T70" fmla="*/ 41 w 42"/>
                <a:gd name="T71" fmla="*/ 34 h 42"/>
                <a:gd name="T72" fmla="*/ 38 w 42"/>
                <a:gd name="T73" fmla="*/ 28 h 42"/>
                <a:gd name="T74" fmla="*/ 31 w 42"/>
                <a:gd name="T75"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 h="42">
                  <a:moveTo>
                    <a:pt x="31" y="20"/>
                  </a:moveTo>
                  <a:cubicBezTo>
                    <a:pt x="28" y="15"/>
                    <a:pt x="25" y="12"/>
                    <a:pt x="23" y="11"/>
                  </a:cubicBezTo>
                  <a:cubicBezTo>
                    <a:pt x="20" y="7"/>
                    <a:pt x="20" y="7"/>
                    <a:pt x="20" y="7"/>
                  </a:cubicBezTo>
                  <a:cubicBezTo>
                    <a:pt x="19" y="6"/>
                    <a:pt x="18" y="5"/>
                    <a:pt x="17" y="3"/>
                  </a:cubicBezTo>
                  <a:cubicBezTo>
                    <a:pt x="17" y="3"/>
                    <a:pt x="17" y="3"/>
                    <a:pt x="17" y="3"/>
                  </a:cubicBezTo>
                  <a:cubicBezTo>
                    <a:pt x="16" y="2"/>
                    <a:pt x="16" y="2"/>
                    <a:pt x="15" y="1"/>
                  </a:cubicBezTo>
                  <a:cubicBezTo>
                    <a:pt x="14" y="0"/>
                    <a:pt x="13" y="0"/>
                    <a:pt x="13" y="1"/>
                  </a:cubicBezTo>
                  <a:cubicBezTo>
                    <a:pt x="12" y="2"/>
                    <a:pt x="12" y="3"/>
                    <a:pt x="12" y="3"/>
                  </a:cubicBezTo>
                  <a:cubicBezTo>
                    <a:pt x="13" y="3"/>
                    <a:pt x="13" y="4"/>
                    <a:pt x="13" y="4"/>
                  </a:cubicBezTo>
                  <a:cubicBezTo>
                    <a:pt x="14" y="5"/>
                    <a:pt x="15" y="6"/>
                    <a:pt x="16" y="7"/>
                  </a:cubicBezTo>
                  <a:cubicBezTo>
                    <a:pt x="17" y="9"/>
                    <a:pt x="18" y="10"/>
                    <a:pt x="19" y="11"/>
                  </a:cubicBezTo>
                  <a:cubicBezTo>
                    <a:pt x="25" y="17"/>
                    <a:pt x="29" y="22"/>
                    <a:pt x="33" y="26"/>
                  </a:cubicBezTo>
                  <a:cubicBezTo>
                    <a:pt x="31" y="25"/>
                    <a:pt x="29" y="23"/>
                    <a:pt x="26" y="21"/>
                  </a:cubicBezTo>
                  <a:cubicBezTo>
                    <a:pt x="21" y="16"/>
                    <a:pt x="16" y="13"/>
                    <a:pt x="12" y="11"/>
                  </a:cubicBezTo>
                  <a:cubicBezTo>
                    <a:pt x="12" y="11"/>
                    <a:pt x="12" y="11"/>
                    <a:pt x="12" y="11"/>
                  </a:cubicBezTo>
                  <a:cubicBezTo>
                    <a:pt x="12" y="10"/>
                    <a:pt x="11" y="10"/>
                    <a:pt x="11" y="10"/>
                  </a:cubicBezTo>
                  <a:cubicBezTo>
                    <a:pt x="10" y="10"/>
                    <a:pt x="10" y="11"/>
                    <a:pt x="10" y="11"/>
                  </a:cubicBezTo>
                  <a:cubicBezTo>
                    <a:pt x="9" y="13"/>
                    <a:pt x="9" y="13"/>
                    <a:pt x="9" y="13"/>
                  </a:cubicBezTo>
                  <a:cubicBezTo>
                    <a:pt x="13" y="17"/>
                    <a:pt x="19" y="24"/>
                    <a:pt x="26" y="34"/>
                  </a:cubicBezTo>
                  <a:cubicBezTo>
                    <a:pt x="24" y="32"/>
                    <a:pt x="21" y="29"/>
                    <a:pt x="16" y="25"/>
                  </a:cubicBezTo>
                  <a:cubicBezTo>
                    <a:pt x="11" y="21"/>
                    <a:pt x="7" y="18"/>
                    <a:pt x="5" y="16"/>
                  </a:cubicBezTo>
                  <a:cubicBezTo>
                    <a:pt x="3" y="14"/>
                    <a:pt x="2" y="14"/>
                    <a:pt x="1" y="15"/>
                  </a:cubicBezTo>
                  <a:cubicBezTo>
                    <a:pt x="0" y="15"/>
                    <a:pt x="0" y="16"/>
                    <a:pt x="0" y="17"/>
                  </a:cubicBezTo>
                  <a:cubicBezTo>
                    <a:pt x="2" y="17"/>
                    <a:pt x="6" y="20"/>
                    <a:pt x="13" y="27"/>
                  </a:cubicBezTo>
                  <a:cubicBezTo>
                    <a:pt x="16" y="29"/>
                    <a:pt x="19" y="32"/>
                    <a:pt x="21" y="34"/>
                  </a:cubicBezTo>
                  <a:cubicBezTo>
                    <a:pt x="28" y="39"/>
                    <a:pt x="32" y="42"/>
                    <a:pt x="33" y="41"/>
                  </a:cubicBezTo>
                  <a:cubicBezTo>
                    <a:pt x="34" y="40"/>
                    <a:pt x="33" y="38"/>
                    <a:pt x="31" y="34"/>
                  </a:cubicBezTo>
                  <a:cubicBezTo>
                    <a:pt x="28" y="31"/>
                    <a:pt x="26" y="28"/>
                    <a:pt x="24" y="25"/>
                  </a:cubicBezTo>
                  <a:cubicBezTo>
                    <a:pt x="21" y="22"/>
                    <a:pt x="19" y="20"/>
                    <a:pt x="19" y="19"/>
                  </a:cubicBezTo>
                  <a:cubicBezTo>
                    <a:pt x="18" y="18"/>
                    <a:pt x="17" y="17"/>
                    <a:pt x="16" y="16"/>
                  </a:cubicBezTo>
                  <a:cubicBezTo>
                    <a:pt x="17" y="17"/>
                    <a:pt x="18" y="18"/>
                    <a:pt x="20" y="19"/>
                  </a:cubicBezTo>
                  <a:cubicBezTo>
                    <a:pt x="22" y="21"/>
                    <a:pt x="24" y="22"/>
                    <a:pt x="25" y="23"/>
                  </a:cubicBezTo>
                  <a:cubicBezTo>
                    <a:pt x="26" y="24"/>
                    <a:pt x="27" y="25"/>
                    <a:pt x="29" y="26"/>
                  </a:cubicBezTo>
                  <a:cubicBezTo>
                    <a:pt x="31" y="27"/>
                    <a:pt x="32" y="29"/>
                    <a:pt x="34" y="30"/>
                  </a:cubicBezTo>
                  <a:cubicBezTo>
                    <a:pt x="35" y="31"/>
                    <a:pt x="36" y="32"/>
                    <a:pt x="37" y="34"/>
                  </a:cubicBezTo>
                  <a:cubicBezTo>
                    <a:pt x="39" y="35"/>
                    <a:pt x="40" y="35"/>
                    <a:pt x="41" y="34"/>
                  </a:cubicBezTo>
                  <a:cubicBezTo>
                    <a:pt x="42" y="33"/>
                    <a:pt x="41" y="31"/>
                    <a:pt x="38" y="28"/>
                  </a:cubicBezTo>
                  <a:cubicBezTo>
                    <a:pt x="36" y="26"/>
                    <a:pt x="34" y="24"/>
                    <a:pt x="31" y="2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1302"/>
            <p:cNvSpPr/>
            <p:nvPr/>
          </p:nvSpPr>
          <p:spPr bwMode="auto">
            <a:xfrm>
              <a:off x="1879" y="1809"/>
              <a:ext cx="87" cy="83"/>
            </a:xfrm>
            <a:custGeom>
              <a:avLst/>
              <a:gdLst>
                <a:gd name="T0" fmla="*/ 33 w 37"/>
                <a:gd name="T1" fmla="*/ 27 h 35"/>
                <a:gd name="T2" fmla="*/ 32 w 37"/>
                <a:gd name="T3" fmla="*/ 28 h 35"/>
                <a:gd name="T4" fmla="*/ 31 w 37"/>
                <a:gd name="T5" fmla="*/ 29 h 35"/>
                <a:gd name="T6" fmla="*/ 30 w 37"/>
                <a:gd name="T7" fmla="*/ 28 h 35"/>
                <a:gd name="T8" fmla="*/ 29 w 37"/>
                <a:gd name="T9" fmla="*/ 26 h 35"/>
                <a:gd name="T10" fmla="*/ 20 w 37"/>
                <a:gd name="T11" fmla="*/ 17 h 35"/>
                <a:gd name="T12" fmla="*/ 12 w 37"/>
                <a:gd name="T13" fmla="*/ 9 h 35"/>
                <a:gd name="T14" fmla="*/ 8 w 37"/>
                <a:gd name="T15" fmla="*/ 5 h 35"/>
                <a:gd name="T16" fmla="*/ 10 w 37"/>
                <a:gd name="T17" fmla="*/ 3 h 35"/>
                <a:gd name="T18" fmla="*/ 10 w 37"/>
                <a:gd name="T19" fmla="*/ 2 h 35"/>
                <a:gd name="T20" fmla="*/ 10 w 37"/>
                <a:gd name="T21" fmla="*/ 1 h 35"/>
                <a:gd name="T22" fmla="*/ 7 w 37"/>
                <a:gd name="T23" fmla="*/ 1 h 35"/>
                <a:gd name="T24" fmla="*/ 2 w 37"/>
                <a:gd name="T25" fmla="*/ 6 h 35"/>
                <a:gd name="T26" fmla="*/ 1 w 37"/>
                <a:gd name="T27" fmla="*/ 10 h 35"/>
                <a:gd name="T28" fmla="*/ 2 w 37"/>
                <a:gd name="T29" fmla="*/ 10 h 35"/>
                <a:gd name="T30" fmla="*/ 3 w 37"/>
                <a:gd name="T31" fmla="*/ 9 h 35"/>
                <a:gd name="T32" fmla="*/ 4 w 37"/>
                <a:gd name="T33" fmla="*/ 8 h 35"/>
                <a:gd name="T34" fmla="*/ 5 w 37"/>
                <a:gd name="T35" fmla="*/ 8 h 35"/>
                <a:gd name="T36" fmla="*/ 10 w 37"/>
                <a:gd name="T37" fmla="*/ 12 h 35"/>
                <a:gd name="T38" fmla="*/ 19 w 37"/>
                <a:gd name="T39" fmla="*/ 22 h 35"/>
                <a:gd name="T40" fmla="*/ 29 w 37"/>
                <a:gd name="T41" fmla="*/ 31 h 35"/>
                <a:gd name="T42" fmla="*/ 29 w 37"/>
                <a:gd name="T43" fmla="*/ 32 h 35"/>
                <a:gd name="T44" fmla="*/ 28 w 37"/>
                <a:gd name="T45" fmla="*/ 33 h 35"/>
                <a:gd name="T46" fmla="*/ 28 w 37"/>
                <a:gd name="T47" fmla="*/ 34 h 35"/>
                <a:gd name="T48" fmla="*/ 28 w 37"/>
                <a:gd name="T49" fmla="*/ 35 h 35"/>
                <a:gd name="T50" fmla="*/ 31 w 37"/>
                <a:gd name="T51" fmla="*/ 34 h 35"/>
                <a:gd name="T52" fmla="*/ 31 w 37"/>
                <a:gd name="T53" fmla="*/ 34 h 35"/>
                <a:gd name="T54" fmla="*/ 34 w 37"/>
                <a:gd name="T55" fmla="*/ 31 h 35"/>
                <a:gd name="T56" fmla="*/ 36 w 37"/>
                <a:gd name="T57" fmla="*/ 29 h 35"/>
                <a:gd name="T58" fmla="*/ 37 w 37"/>
                <a:gd name="T59" fmla="*/ 28 h 35"/>
                <a:gd name="T60" fmla="*/ 36 w 37"/>
                <a:gd name="T61" fmla="*/ 26 h 35"/>
                <a:gd name="T62" fmla="*/ 33 w 37"/>
                <a:gd name="T63"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35">
                  <a:moveTo>
                    <a:pt x="33" y="27"/>
                  </a:moveTo>
                  <a:cubicBezTo>
                    <a:pt x="32" y="28"/>
                    <a:pt x="32" y="28"/>
                    <a:pt x="32" y="28"/>
                  </a:cubicBezTo>
                  <a:cubicBezTo>
                    <a:pt x="31" y="29"/>
                    <a:pt x="31" y="29"/>
                    <a:pt x="31" y="29"/>
                  </a:cubicBezTo>
                  <a:cubicBezTo>
                    <a:pt x="30" y="28"/>
                    <a:pt x="30" y="28"/>
                    <a:pt x="30" y="28"/>
                  </a:cubicBezTo>
                  <a:cubicBezTo>
                    <a:pt x="29" y="26"/>
                    <a:pt x="29" y="26"/>
                    <a:pt x="29" y="26"/>
                  </a:cubicBezTo>
                  <a:cubicBezTo>
                    <a:pt x="20" y="17"/>
                    <a:pt x="20" y="17"/>
                    <a:pt x="20" y="17"/>
                  </a:cubicBezTo>
                  <a:cubicBezTo>
                    <a:pt x="12" y="9"/>
                    <a:pt x="12" y="9"/>
                    <a:pt x="12" y="9"/>
                  </a:cubicBezTo>
                  <a:cubicBezTo>
                    <a:pt x="10" y="7"/>
                    <a:pt x="9" y="6"/>
                    <a:pt x="8" y="5"/>
                  </a:cubicBezTo>
                  <a:cubicBezTo>
                    <a:pt x="10" y="3"/>
                    <a:pt x="10" y="3"/>
                    <a:pt x="10" y="3"/>
                  </a:cubicBezTo>
                  <a:cubicBezTo>
                    <a:pt x="10" y="3"/>
                    <a:pt x="10" y="2"/>
                    <a:pt x="10" y="2"/>
                  </a:cubicBezTo>
                  <a:cubicBezTo>
                    <a:pt x="10" y="1"/>
                    <a:pt x="10" y="1"/>
                    <a:pt x="10" y="1"/>
                  </a:cubicBezTo>
                  <a:cubicBezTo>
                    <a:pt x="9" y="0"/>
                    <a:pt x="8" y="0"/>
                    <a:pt x="7" y="1"/>
                  </a:cubicBezTo>
                  <a:cubicBezTo>
                    <a:pt x="2" y="6"/>
                    <a:pt x="2" y="6"/>
                    <a:pt x="2" y="6"/>
                  </a:cubicBezTo>
                  <a:cubicBezTo>
                    <a:pt x="1" y="8"/>
                    <a:pt x="0" y="9"/>
                    <a:pt x="1" y="10"/>
                  </a:cubicBezTo>
                  <a:cubicBezTo>
                    <a:pt x="1" y="10"/>
                    <a:pt x="2" y="10"/>
                    <a:pt x="2" y="10"/>
                  </a:cubicBezTo>
                  <a:cubicBezTo>
                    <a:pt x="3" y="10"/>
                    <a:pt x="3" y="10"/>
                    <a:pt x="3" y="9"/>
                  </a:cubicBezTo>
                  <a:cubicBezTo>
                    <a:pt x="4" y="8"/>
                    <a:pt x="4" y="8"/>
                    <a:pt x="4" y="8"/>
                  </a:cubicBezTo>
                  <a:cubicBezTo>
                    <a:pt x="5" y="8"/>
                    <a:pt x="5" y="8"/>
                    <a:pt x="5" y="8"/>
                  </a:cubicBezTo>
                  <a:cubicBezTo>
                    <a:pt x="7" y="9"/>
                    <a:pt x="8" y="10"/>
                    <a:pt x="10" y="12"/>
                  </a:cubicBezTo>
                  <a:cubicBezTo>
                    <a:pt x="19" y="22"/>
                    <a:pt x="19" y="22"/>
                    <a:pt x="19" y="22"/>
                  </a:cubicBezTo>
                  <a:cubicBezTo>
                    <a:pt x="29" y="31"/>
                    <a:pt x="29" y="31"/>
                    <a:pt x="29" y="31"/>
                  </a:cubicBezTo>
                  <a:cubicBezTo>
                    <a:pt x="29" y="32"/>
                    <a:pt x="29" y="32"/>
                    <a:pt x="29" y="32"/>
                  </a:cubicBezTo>
                  <a:cubicBezTo>
                    <a:pt x="28" y="33"/>
                    <a:pt x="28" y="33"/>
                    <a:pt x="28" y="33"/>
                  </a:cubicBezTo>
                  <a:cubicBezTo>
                    <a:pt x="28" y="33"/>
                    <a:pt x="28" y="33"/>
                    <a:pt x="28" y="34"/>
                  </a:cubicBezTo>
                  <a:cubicBezTo>
                    <a:pt x="28" y="34"/>
                    <a:pt x="28" y="34"/>
                    <a:pt x="28" y="35"/>
                  </a:cubicBezTo>
                  <a:cubicBezTo>
                    <a:pt x="29" y="35"/>
                    <a:pt x="30" y="35"/>
                    <a:pt x="31" y="34"/>
                  </a:cubicBezTo>
                  <a:cubicBezTo>
                    <a:pt x="31" y="34"/>
                    <a:pt x="31" y="34"/>
                    <a:pt x="31" y="34"/>
                  </a:cubicBezTo>
                  <a:cubicBezTo>
                    <a:pt x="32" y="33"/>
                    <a:pt x="33" y="32"/>
                    <a:pt x="34" y="31"/>
                  </a:cubicBezTo>
                  <a:cubicBezTo>
                    <a:pt x="36" y="29"/>
                    <a:pt x="36" y="29"/>
                    <a:pt x="36" y="29"/>
                  </a:cubicBezTo>
                  <a:cubicBezTo>
                    <a:pt x="36" y="29"/>
                    <a:pt x="37" y="28"/>
                    <a:pt x="37" y="28"/>
                  </a:cubicBezTo>
                  <a:cubicBezTo>
                    <a:pt x="37" y="27"/>
                    <a:pt x="36" y="27"/>
                    <a:pt x="36" y="26"/>
                  </a:cubicBezTo>
                  <a:cubicBezTo>
                    <a:pt x="35" y="26"/>
                    <a:pt x="34" y="26"/>
                    <a:pt x="33" y="2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1303"/>
            <p:cNvSpPr/>
            <p:nvPr/>
          </p:nvSpPr>
          <p:spPr bwMode="auto">
            <a:xfrm>
              <a:off x="1945" y="1749"/>
              <a:ext cx="71" cy="86"/>
            </a:xfrm>
            <a:custGeom>
              <a:avLst/>
              <a:gdLst>
                <a:gd name="T0" fmla="*/ 16 w 30"/>
                <a:gd name="T1" fmla="*/ 19 h 36"/>
                <a:gd name="T2" fmla="*/ 18 w 30"/>
                <a:gd name="T3" fmla="*/ 18 h 36"/>
                <a:gd name="T4" fmla="*/ 19 w 30"/>
                <a:gd name="T5" fmla="*/ 17 h 36"/>
                <a:gd name="T6" fmla="*/ 19 w 30"/>
                <a:gd name="T7" fmla="*/ 15 h 36"/>
                <a:gd name="T8" fmla="*/ 15 w 30"/>
                <a:gd name="T9" fmla="*/ 16 h 36"/>
                <a:gd name="T10" fmla="*/ 14 w 30"/>
                <a:gd name="T11" fmla="*/ 17 h 36"/>
                <a:gd name="T12" fmla="*/ 13 w 30"/>
                <a:gd name="T13" fmla="*/ 16 h 36"/>
                <a:gd name="T14" fmla="*/ 5 w 30"/>
                <a:gd name="T15" fmla="*/ 7 h 36"/>
                <a:gd name="T16" fmla="*/ 5 w 30"/>
                <a:gd name="T17" fmla="*/ 6 h 36"/>
                <a:gd name="T18" fmla="*/ 5 w 30"/>
                <a:gd name="T19" fmla="*/ 6 h 36"/>
                <a:gd name="T20" fmla="*/ 8 w 30"/>
                <a:gd name="T21" fmla="*/ 4 h 36"/>
                <a:gd name="T22" fmla="*/ 9 w 30"/>
                <a:gd name="T23" fmla="*/ 0 h 36"/>
                <a:gd name="T24" fmla="*/ 5 w 30"/>
                <a:gd name="T25" fmla="*/ 1 h 36"/>
                <a:gd name="T26" fmla="*/ 3 w 30"/>
                <a:gd name="T27" fmla="*/ 3 h 36"/>
                <a:gd name="T28" fmla="*/ 1 w 30"/>
                <a:gd name="T29" fmla="*/ 4 h 36"/>
                <a:gd name="T30" fmla="*/ 1 w 30"/>
                <a:gd name="T31" fmla="*/ 6 h 36"/>
                <a:gd name="T32" fmla="*/ 1 w 30"/>
                <a:gd name="T33" fmla="*/ 7 h 36"/>
                <a:gd name="T34" fmla="*/ 7 w 30"/>
                <a:gd name="T35" fmla="*/ 13 h 36"/>
                <a:gd name="T36" fmla="*/ 8 w 30"/>
                <a:gd name="T37" fmla="*/ 14 h 36"/>
                <a:gd name="T38" fmla="*/ 17 w 30"/>
                <a:gd name="T39" fmla="*/ 24 h 36"/>
                <a:gd name="T40" fmla="*/ 27 w 30"/>
                <a:gd name="T41" fmla="*/ 36 h 36"/>
                <a:gd name="T42" fmla="*/ 29 w 30"/>
                <a:gd name="T43" fmla="*/ 35 h 36"/>
                <a:gd name="T44" fmla="*/ 28 w 30"/>
                <a:gd name="T45" fmla="*/ 32 h 36"/>
                <a:gd name="T46" fmla="*/ 16 w 30"/>
                <a:gd name="T47"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36">
                  <a:moveTo>
                    <a:pt x="16" y="19"/>
                  </a:moveTo>
                  <a:cubicBezTo>
                    <a:pt x="17" y="19"/>
                    <a:pt x="18" y="19"/>
                    <a:pt x="18" y="18"/>
                  </a:cubicBezTo>
                  <a:cubicBezTo>
                    <a:pt x="19" y="18"/>
                    <a:pt x="19" y="17"/>
                    <a:pt x="19" y="17"/>
                  </a:cubicBezTo>
                  <a:cubicBezTo>
                    <a:pt x="19" y="16"/>
                    <a:pt x="19" y="16"/>
                    <a:pt x="19" y="15"/>
                  </a:cubicBezTo>
                  <a:cubicBezTo>
                    <a:pt x="18" y="14"/>
                    <a:pt x="17" y="15"/>
                    <a:pt x="15" y="16"/>
                  </a:cubicBezTo>
                  <a:cubicBezTo>
                    <a:pt x="14" y="17"/>
                    <a:pt x="14" y="17"/>
                    <a:pt x="14" y="17"/>
                  </a:cubicBezTo>
                  <a:cubicBezTo>
                    <a:pt x="13" y="16"/>
                    <a:pt x="13" y="16"/>
                    <a:pt x="13" y="16"/>
                  </a:cubicBezTo>
                  <a:cubicBezTo>
                    <a:pt x="5" y="7"/>
                    <a:pt x="5" y="7"/>
                    <a:pt x="5" y="7"/>
                  </a:cubicBezTo>
                  <a:cubicBezTo>
                    <a:pt x="5" y="6"/>
                    <a:pt x="5" y="6"/>
                    <a:pt x="5" y="6"/>
                  </a:cubicBezTo>
                  <a:cubicBezTo>
                    <a:pt x="5" y="6"/>
                    <a:pt x="5" y="6"/>
                    <a:pt x="5" y="6"/>
                  </a:cubicBezTo>
                  <a:cubicBezTo>
                    <a:pt x="6" y="5"/>
                    <a:pt x="7" y="4"/>
                    <a:pt x="8" y="4"/>
                  </a:cubicBezTo>
                  <a:cubicBezTo>
                    <a:pt x="9" y="2"/>
                    <a:pt x="10" y="1"/>
                    <a:pt x="9" y="0"/>
                  </a:cubicBezTo>
                  <a:cubicBezTo>
                    <a:pt x="8" y="0"/>
                    <a:pt x="7" y="0"/>
                    <a:pt x="5" y="1"/>
                  </a:cubicBezTo>
                  <a:cubicBezTo>
                    <a:pt x="4" y="2"/>
                    <a:pt x="3" y="2"/>
                    <a:pt x="3" y="3"/>
                  </a:cubicBezTo>
                  <a:cubicBezTo>
                    <a:pt x="2" y="3"/>
                    <a:pt x="2" y="4"/>
                    <a:pt x="1" y="4"/>
                  </a:cubicBezTo>
                  <a:cubicBezTo>
                    <a:pt x="1" y="5"/>
                    <a:pt x="1" y="5"/>
                    <a:pt x="1" y="6"/>
                  </a:cubicBezTo>
                  <a:cubicBezTo>
                    <a:pt x="0" y="6"/>
                    <a:pt x="1" y="7"/>
                    <a:pt x="1" y="7"/>
                  </a:cubicBezTo>
                  <a:cubicBezTo>
                    <a:pt x="3" y="9"/>
                    <a:pt x="5" y="11"/>
                    <a:pt x="7" y="13"/>
                  </a:cubicBezTo>
                  <a:cubicBezTo>
                    <a:pt x="8" y="14"/>
                    <a:pt x="8" y="14"/>
                    <a:pt x="8" y="14"/>
                  </a:cubicBezTo>
                  <a:cubicBezTo>
                    <a:pt x="9" y="16"/>
                    <a:pt x="12" y="19"/>
                    <a:pt x="17" y="24"/>
                  </a:cubicBezTo>
                  <a:cubicBezTo>
                    <a:pt x="21" y="29"/>
                    <a:pt x="25" y="33"/>
                    <a:pt x="27" y="36"/>
                  </a:cubicBezTo>
                  <a:cubicBezTo>
                    <a:pt x="28" y="35"/>
                    <a:pt x="29" y="35"/>
                    <a:pt x="29" y="35"/>
                  </a:cubicBezTo>
                  <a:cubicBezTo>
                    <a:pt x="30" y="34"/>
                    <a:pt x="30" y="33"/>
                    <a:pt x="28" y="32"/>
                  </a:cubicBezTo>
                  <a:lnTo>
                    <a:pt x="16" y="19"/>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1304"/>
            <p:cNvSpPr/>
            <p:nvPr/>
          </p:nvSpPr>
          <p:spPr bwMode="auto">
            <a:xfrm>
              <a:off x="1966" y="1723"/>
              <a:ext cx="85" cy="83"/>
            </a:xfrm>
            <a:custGeom>
              <a:avLst/>
              <a:gdLst>
                <a:gd name="T0" fmla="*/ 33 w 36"/>
                <a:gd name="T1" fmla="*/ 27 h 35"/>
                <a:gd name="T2" fmla="*/ 31 w 36"/>
                <a:gd name="T3" fmla="*/ 28 h 35"/>
                <a:gd name="T4" fmla="*/ 31 w 36"/>
                <a:gd name="T5" fmla="*/ 29 h 35"/>
                <a:gd name="T6" fmla="*/ 30 w 36"/>
                <a:gd name="T7" fmla="*/ 28 h 35"/>
                <a:gd name="T8" fmla="*/ 28 w 36"/>
                <a:gd name="T9" fmla="*/ 27 h 35"/>
                <a:gd name="T10" fmla="*/ 19 w 36"/>
                <a:gd name="T11" fmla="*/ 18 h 35"/>
                <a:gd name="T12" fmla="*/ 11 w 36"/>
                <a:gd name="T13" fmla="*/ 9 h 35"/>
                <a:gd name="T14" fmla="*/ 7 w 36"/>
                <a:gd name="T15" fmla="*/ 5 h 35"/>
                <a:gd name="T16" fmla="*/ 9 w 36"/>
                <a:gd name="T17" fmla="*/ 3 h 35"/>
                <a:gd name="T18" fmla="*/ 10 w 36"/>
                <a:gd name="T19" fmla="*/ 2 h 35"/>
                <a:gd name="T20" fmla="*/ 9 w 36"/>
                <a:gd name="T21" fmla="*/ 1 h 35"/>
                <a:gd name="T22" fmla="*/ 7 w 36"/>
                <a:gd name="T23" fmla="*/ 1 h 35"/>
                <a:gd name="T24" fmla="*/ 2 w 36"/>
                <a:gd name="T25" fmla="*/ 7 h 35"/>
                <a:gd name="T26" fmla="*/ 0 w 36"/>
                <a:gd name="T27" fmla="*/ 10 h 35"/>
                <a:gd name="T28" fmla="*/ 2 w 36"/>
                <a:gd name="T29" fmla="*/ 10 h 35"/>
                <a:gd name="T30" fmla="*/ 3 w 36"/>
                <a:gd name="T31" fmla="*/ 9 h 35"/>
                <a:gd name="T32" fmla="*/ 4 w 36"/>
                <a:gd name="T33" fmla="*/ 8 h 35"/>
                <a:gd name="T34" fmla="*/ 5 w 36"/>
                <a:gd name="T35" fmla="*/ 8 h 35"/>
                <a:gd name="T36" fmla="*/ 9 w 36"/>
                <a:gd name="T37" fmla="*/ 12 h 35"/>
                <a:gd name="T38" fmla="*/ 19 w 36"/>
                <a:gd name="T39" fmla="*/ 22 h 35"/>
                <a:gd name="T40" fmla="*/ 28 w 36"/>
                <a:gd name="T41" fmla="*/ 31 h 35"/>
                <a:gd name="T42" fmla="*/ 29 w 36"/>
                <a:gd name="T43" fmla="*/ 32 h 35"/>
                <a:gd name="T44" fmla="*/ 27 w 36"/>
                <a:gd name="T45" fmla="*/ 33 h 35"/>
                <a:gd name="T46" fmla="*/ 27 w 36"/>
                <a:gd name="T47" fmla="*/ 34 h 35"/>
                <a:gd name="T48" fmla="*/ 28 w 36"/>
                <a:gd name="T49" fmla="*/ 35 h 35"/>
                <a:gd name="T50" fmla="*/ 30 w 36"/>
                <a:gd name="T51" fmla="*/ 34 h 35"/>
                <a:gd name="T52" fmla="*/ 31 w 36"/>
                <a:gd name="T53" fmla="*/ 34 h 35"/>
                <a:gd name="T54" fmla="*/ 33 w 36"/>
                <a:gd name="T55" fmla="*/ 31 h 35"/>
                <a:gd name="T56" fmla="*/ 35 w 36"/>
                <a:gd name="T57" fmla="*/ 29 h 35"/>
                <a:gd name="T58" fmla="*/ 36 w 36"/>
                <a:gd name="T59" fmla="*/ 28 h 35"/>
                <a:gd name="T60" fmla="*/ 35 w 36"/>
                <a:gd name="T61" fmla="*/ 27 h 35"/>
                <a:gd name="T62" fmla="*/ 33 w 36"/>
                <a:gd name="T63"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35">
                  <a:moveTo>
                    <a:pt x="33" y="27"/>
                  </a:moveTo>
                  <a:cubicBezTo>
                    <a:pt x="31" y="28"/>
                    <a:pt x="31" y="28"/>
                    <a:pt x="31" y="28"/>
                  </a:cubicBezTo>
                  <a:cubicBezTo>
                    <a:pt x="31" y="29"/>
                    <a:pt x="31" y="29"/>
                    <a:pt x="31" y="29"/>
                  </a:cubicBezTo>
                  <a:cubicBezTo>
                    <a:pt x="30" y="28"/>
                    <a:pt x="30" y="28"/>
                    <a:pt x="30" y="28"/>
                  </a:cubicBezTo>
                  <a:cubicBezTo>
                    <a:pt x="28" y="27"/>
                    <a:pt x="28" y="27"/>
                    <a:pt x="28" y="27"/>
                  </a:cubicBezTo>
                  <a:cubicBezTo>
                    <a:pt x="19" y="18"/>
                    <a:pt x="19" y="18"/>
                    <a:pt x="19" y="18"/>
                  </a:cubicBezTo>
                  <a:cubicBezTo>
                    <a:pt x="11" y="9"/>
                    <a:pt x="11" y="9"/>
                    <a:pt x="11" y="9"/>
                  </a:cubicBezTo>
                  <a:cubicBezTo>
                    <a:pt x="10" y="7"/>
                    <a:pt x="8" y="6"/>
                    <a:pt x="7" y="5"/>
                  </a:cubicBezTo>
                  <a:cubicBezTo>
                    <a:pt x="9" y="3"/>
                    <a:pt x="9" y="3"/>
                    <a:pt x="9" y="3"/>
                  </a:cubicBezTo>
                  <a:cubicBezTo>
                    <a:pt x="9" y="3"/>
                    <a:pt x="10" y="2"/>
                    <a:pt x="10" y="2"/>
                  </a:cubicBezTo>
                  <a:cubicBezTo>
                    <a:pt x="10" y="1"/>
                    <a:pt x="10" y="1"/>
                    <a:pt x="9" y="1"/>
                  </a:cubicBezTo>
                  <a:cubicBezTo>
                    <a:pt x="9" y="0"/>
                    <a:pt x="8" y="0"/>
                    <a:pt x="7" y="1"/>
                  </a:cubicBezTo>
                  <a:cubicBezTo>
                    <a:pt x="2" y="7"/>
                    <a:pt x="2" y="7"/>
                    <a:pt x="2" y="7"/>
                  </a:cubicBezTo>
                  <a:cubicBezTo>
                    <a:pt x="0" y="8"/>
                    <a:pt x="0" y="9"/>
                    <a:pt x="0" y="10"/>
                  </a:cubicBezTo>
                  <a:cubicBezTo>
                    <a:pt x="1" y="10"/>
                    <a:pt x="1" y="10"/>
                    <a:pt x="2" y="10"/>
                  </a:cubicBezTo>
                  <a:cubicBezTo>
                    <a:pt x="2" y="10"/>
                    <a:pt x="2" y="10"/>
                    <a:pt x="3" y="9"/>
                  </a:cubicBezTo>
                  <a:cubicBezTo>
                    <a:pt x="4" y="8"/>
                    <a:pt x="4" y="8"/>
                    <a:pt x="4" y="8"/>
                  </a:cubicBezTo>
                  <a:cubicBezTo>
                    <a:pt x="5" y="8"/>
                    <a:pt x="5" y="8"/>
                    <a:pt x="5" y="8"/>
                  </a:cubicBezTo>
                  <a:cubicBezTo>
                    <a:pt x="6" y="9"/>
                    <a:pt x="8" y="10"/>
                    <a:pt x="9" y="12"/>
                  </a:cubicBezTo>
                  <a:cubicBezTo>
                    <a:pt x="19" y="22"/>
                    <a:pt x="19" y="22"/>
                    <a:pt x="19" y="22"/>
                  </a:cubicBezTo>
                  <a:cubicBezTo>
                    <a:pt x="28" y="31"/>
                    <a:pt x="28" y="31"/>
                    <a:pt x="28" y="31"/>
                  </a:cubicBezTo>
                  <a:cubicBezTo>
                    <a:pt x="29" y="32"/>
                    <a:pt x="29" y="32"/>
                    <a:pt x="29" y="32"/>
                  </a:cubicBezTo>
                  <a:cubicBezTo>
                    <a:pt x="27" y="33"/>
                    <a:pt x="27" y="33"/>
                    <a:pt x="27" y="33"/>
                  </a:cubicBezTo>
                  <a:cubicBezTo>
                    <a:pt x="27" y="33"/>
                    <a:pt x="27" y="33"/>
                    <a:pt x="27" y="34"/>
                  </a:cubicBezTo>
                  <a:cubicBezTo>
                    <a:pt x="27" y="34"/>
                    <a:pt x="28" y="34"/>
                    <a:pt x="28" y="35"/>
                  </a:cubicBezTo>
                  <a:cubicBezTo>
                    <a:pt x="28" y="35"/>
                    <a:pt x="29" y="35"/>
                    <a:pt x="30" y="34"/>
                  </a:cubicBezTo>
                  <a:cubicBezTo>
                    <a:pt x="30" y="34"/>
                    <a:pt x="31" y="34"/>
                    <a:pt x="31" y="34"/>
                  </a:cubicBezTo>
                  <a:cubicBezTo>
                    <a:pt x="31" y="33"/>
                    <a:pt x="32" y="32"/>
                    <a:pt x="33" y="31"/>
                  </a:cubicBezTo>
                  <a:cubicBezTo>
                    <a:pt x="35" y="29"/>
                    <a:pt x="35" y="29"/>
                    <a:pt x="35" y="29"/>
                  </a:cubicBezTo>
                  <a:cubicBezTo>
                    <a:pt x="36" y="29"/>
                    <a:pt x="36" y="28"/>
                    <a:pt x="36" y="28"/>
                  </a:cubicBezTo>
                  <a:cubicBezTo>
                    <a:pt x="36" y="27"/>
                    <a:pt x="36" y="27"/>
                    <a:pt x="35" y="27"/>
                  </a:cubicBezTo>
                  <a:cubicBezTo>
                    <a:pt x="35" y="26"/>
                    <a:pt x="34" y="26"/>
                    <a:pt x="33" y="2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1305"/>
            <p:cNvSpPr>
              <a:spLocks noEditPoints="1"/>
            </p:cNvSpPr>
            <p:nvPr/>
          </p:nvSpPr>
          <p:spPr bwMode="auto">
            <a:xfrm>
              <a:off x="4127" y="1491"/>
              <a:ext cx="126" cy="121"/>
            </a:xfrm>
            <a:custGeom>
              <a:avLst/>
              <a:gdLst>
                <a:gd name="T0" fmla="*/ 34 w 53"/>
                <a:gd name="T1" fmla="*/ 14 h 51"/>
                <a:gd name="T2" fmla="*/ 33 w 53"/>
                <a:gd name="T3" fmla="*/ 11 h 51"/>
                <a:gd name="T4" fmla="*/ 29 w 53"/>
                <a:gd name="T5" fmla="*/ 3 h 51"/>
                <a:gd name="T6" fmla="*/ 26 w 53"/>
                <a:gd name="T7" fmla="*/ 0 h 51"/>
                <a:gd name="T8" fmla="*/ 25 w 53"/>
                <a:gd name="T9" fmla="*/ 1 h 51"/>
                <a:gd name="T10" fmla="*/ 22 w 53"/>
                <a:gd name="T11" fmla="*/ 10 h 51"/>
                <a:gd name="T12" fmla="*/ 18 w 53"/>
                <a:gd name="T13" fmla="*/ 18 h 51"/>
                <a:gd name="T14" fmla="*/ 3 w 53"/>
                <a:gd name="T15" fmla="*/ 23 h 51"/>
                <a:gd name="T16" fmla="*/ 0 w 53"/>
                <a:gd name="T17" fmla="*/ 27 h 51"/>
                <a:gd name="T18" fmla="*/ 17 w 53"/>
                <a:gd name="T19" fmla="*/ 33 h 51"/>
                <a:gd name="T20" fmla="*/ 17 w 53"/>
                <a:gd name="T21" fmla="*/ 40 h 51"/>
                <a:gd name="T22" fmla="*/ 15 w 53"/>
                <a:gd name="T23" fmla="*/ 48 h 51"/>
                <a:gd name="T24" fmla="*/ 17 w 53"/>
                <a:gd name="T25" fmla="*/ 51 h 51"/>
                <a:gd name="T26" fmla="*/ 23 w 53"/>
                <a:gd name="T27" fmla="*/ 44 h 51"/>
                <a:gd name="T28" fmla="*/ 31 w 53"/>
                <a:gd name="T29" fmla="*/ 37 h 51"/>
                <a:gd name="T30" fmla="*/ 49 w 53"/>
                <a:gd name="T31" fmla="*/ 42 h 51"/>
                <a:gd name="T32" fmla="*/ 50 w 53"/>
                <a:gd name="T33" fmla="*/ 38 h 51"/>
                <a:gd name="T34" fmla="*/ 49 w 53"/>
                <a:gd name="T35" fmla="*/ 36 h 51"/>
                <a:gd name="T36" fmla="*/ 42 w 53"/>
                <a:gd name="T37" fmla="*/ 25 h 51"/>
                <a:gd name="T38" fmla="*/ 44 w 53"/>
                <a:gd name="T39" fmla="*/ 23 h 51"/>
                <a:gd name="T40" fmla="*/ 52 w 53"/>
                <a:gd name="T41" fmla="*/ 15 h 51"/>
                <a:gd name="T42" fmla="*/ 52 w 53"/>
                <a:gd name="T43" fmla="*/ 12 h 51"/>
                <a:gd name="T44" fmla="*/ 34 w 53"/>
                <a:gd name="T45" fmla="*/ 14 h 51"/>
                <a:gd name="T46" fmla="*/ 45 w 53"/>
                <a:gd name="T47" fmla="*/ 18 h 51"/>
                <a:gd name="T48" fmla="*/ 40 w 53"/>
                <a:gd name="T49" fmla="*/ 22 h 51"/>
                <a:gd name="T50" fmla="*/ 38 w 53"/>
                <a:gd name="T51" fmla="*/ 26 h 51"/>
                <a:gd name="T52" fmla="*/ 46 w 53"/>
                <a:gd name="T53" fmla="*/ 38 h 51"/>
                <a:gd name="T54" fmla="*/ 30 w 53"/>
                <a:gd name="T55" fmla="*/ 34 h 51"/>
                <a:gd name="T56" fmla="*/ 19 w 53"/>
                <a:gd name="T57" fmla="*/ 45 h 51"/>
                <a:gd name="T58" fmla="*/ 20 w 53"/>
                <a:gd name="T59" fmla="*/ 31 h 51"/>
                <a:gd name="T60" fmla="*/ 14 w 53"/>
                <a:gd name="T61" fmla="*/ 28 h 51"/>
                <a:gd name="T62" fmla="*/ 7 w 53"/>
                <a:gd name="T63" fmla="*/ 26 h 51"/>
                <a:gd name="T64" fmla="*/ 20 w 53"/>
                <a:gd name="T65" fmla="*/ 20 h 51"/>
                <a:gd name="T66" fmla="*/ 23 w 53"/>
                <a:gd name="T67" fmla="*/ 13 h 51"/>
                <a:gd name="T68" fmla="*/ 25 w 53"/>
                <a:gd name="T69" fmla="*/ 5 h 51"/>
                <a:gd name="T70" fmla="*/ 27 w 53"/>
                <a:gd name="T71" fmla="*/ 6 h 51"/>
                <a:gd name="T72" fmla="*/ 31 w 53"/>
                <a:gd name="T73" fmla="*/ 16 h 51"/>
                <a:gd name="T74" fmla="*/ 32 w 53"/>
                <a:gd name="T75" fmla="*/ 17 h 51"/>
                <a:gd name="T76" fmla="*/ 40 w 53"/>
                <a:gd name="T77" fmla="*/ 15 h 51"/>
                <a:gd name="T78" fmla="*/ 48 w 53"/>
                <a:gd name="T79" fmla="*/ 14 h 51"/>
                <a:gd name="T80" fmla="*/ 45 w 53"/>
                <a:gd name="T81"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3" h="51">
                  <a:moveTo>
                    <a:pt x="34" y="14"/>
                  </a:moveTo>
                  <a:cubicBezTo>
                    <a:pt x="34" y="13"/>
                    <a:pt x="33" y="12"/>
                    <a:pt x="33" y="11"/>
                  </a:cubicBezTo>
                  <a:cubicBezTo>
                    <a:pt x="31" y="9"/>
                    <a:pt x="30" y="6"/>
                    <a:pt x="29" y="3"/>
                  </a:cubicBezTo>
                  <a:cubicBezTo>
                    <a:pt x="28" y="2"/>
                    <a:pt x="28" y="0"/>
                    <a:pt x="26" y="0"/>
                  </a:cubicBezTo>
                  <a:cubicBezTo>
                    <a:pt x="25" y="0"/>
                    <a:pt x="25" y="1"/>
                    <a:pt x="25" y="1"/>
                  </a:cubicBezTo>
                  <a:cubicBezTo>
                    <a:pt x="24" y="4"/>
                    <a:pt x="23" y="7"/>
                    <a:pt x="22" y="10"/>
                  </a:cubicBezTo>
                  <a:cubicBezTo>
                    <a:pt x="21" y="13"/>
                    <a:pt x="20" y="16"/>
                    <a:pt x="18" y="18"/>
                  </a:cubicBezTo>
                  <a:cubicBezTo>
                    <a:pt x="13" y="20"/>
                    <a:pt x="9" y="22"/>
                    <a:pt x="3" y="23"/>
                  </a:cubicBezTo>
                  <a:cubicBezTo>
                    <a:pt x="2" y="24"/>
                    <a:pt x="0" y="24"/>
                    <a:pt x="0" y="27"/>
                  </a:cubicBezTo>
                  <a:cubicBezTo>
                    <a:pt x="6" y="28"/>
                    <a:pt x="12" y="30"/>
                    <a:pt x="17" y="33"/>
                  </a:cubicBezTo>
                  <a:cubicBezTo>
                    <a:pt x="17" y="35"/>
                    <a:pt x="17" y="38"/>
                    <a:pt x="17" y="40"/>
                  </a:cubicBezTo>
                  <a:cubicBezTo>
                    <a:pt x="16" y="43"/>
                    <a:pt x="16" y="46"/>
                    <a:pt x="15" y="48"/>
                  </a:cubicBezTo>
                  <a:cubicBezTo>
                    <a:pt x="15" y="49"/>
                    <a:pt x="15" y="50"/>
                    <a:pt x="17" y="51"/>
                  </a:cubicBezTo>
                  <a:cubicBezTo>
                    <a:pt x="19" y="49"/>
                    <a:pt x="21" y="46"/>
                    <a:pt x="23" y="44"/>
                  </a:cubicBezTo>
                  <a:cubicBezTo>
                    <a:pt x="26" y="42"/>
                    <a:pt x="28" y="39"/>
                    <a:pt x="31" y="37"/>
                  </a:cubicBezTo>
                  <a:cubicBezTo>
                    <a:pt x="37" y="38"/>
                    <a:pt x="43" y="39"/>
                    <a:pt x="49" y="42"/>
                  </a:cubicBezTo>
                  <a:cubicBezTo>
                    <a:pt x="50" y="40"/>
                    <a:pt x="50" y="40"/>
                    <a:pt x="50" y="38"/>
                  </a:cubicBezTo>
                  <a:cubicBezTo>
                    <a:pt x="49" y="38"/>
                    <a:pt x="49" y="37"/>
                    <a:pt x="49" y="36"/>
                  </a:cubicBezTo>
                  <a:cubicBezTo>
                    <a:pt x="47" y="33"/>
                    <a:pt x="44" y="29"/>
                    <a:pt x="42" y="25"/>
                  </a:cubicBezTo>
                  <a:cubicBezTo>
                    <a:pt x="43" y="25"/>
                    <a:pt x="43" y="24"/>
                    <a:pt x="44" y="23"/>
                  </a:cubicBezTo>
                  <a:cubicBezTo>
                    <a:pt x="46" y="21"/>
                    <a:pt x="49" y="18"/>
                    <a:pt x="52" y="15"/>
                  </a:cubicBezTo>
                  <a:cubicBezTo>
                    <a:pt x="53" y="14"/>
                    <a:pt x="53" y="14"/>
                    <a:pt x="52" y="12"/>
                  </a:cubicBezTo>
                  <a:cubicBezTo>
                    <a:pt x="46" y="12"/>
                    <a:pt x="40" y="13"/>
                    <a:pt x="34" y="14"/>
                  </a:cubicBezTo>
                  <a:close/>
                  <a:moveTo>
                    <a:pt x="45" y="18"/>
                  </a:moveTo>
                  <a:cubicBezTo>
                    <a:pt x="44" y="19"/>
                    <a:pt x="42" y="21"/>
                    <a:pt x="40" y="22"/>
                  </a:cubicBezTo>
                  <a:cubicBezTo>
                    <a:pt x="39" y="23"/>
                    <a:pt x="38" y="24"/>
                    <a:pt x="38" y="26"/>
                  </a:cubicBezTo>
                  <a:cubicBezTo>
                    <a:pt x="41" y="30"/>
                    <a:pt x="44" y="33"/>
                    <a:pt x="46" y="38"/>
                  </a:cubicBezTo>
                  <a:cubicBezTo>
                    <a:pt x="41" y="36"/>
                    <a:pt x="36" y="35"/>
                    <a:pt x="30" y="34"/>
                  </a:cubicBezTo>
                  <a:cubicBezTo>
                    <a:pt x="27" y="37"/>
                    <a:pt x="23" y="41"/>
                    <a:pt x="19" y="45"/>
                  </a:cubicBezTo>
                  <a:cubicBezTo>
                    <a:pt x="18" y="40"/>
                    <a:pt x="21" y="36"/>
                    <a:pt x="20" y="31"/>
                  </a:cubicBezTo>
                  <a:cubicBezTo>
                    <a:pt x="18" y="30"/>
                    <a:pt x="16" y="29"/>
                    <a:pt x="14" y="28"/>
                  </a:cubicBezTo>
                  <a:cubicBezTo>
                    <a:pt x="12" y="27"/>
                    <a:pt x="9" y="27"/>
                    <a:pt x="7" y="26"/>
                  </a:cubicBezTo>
                  <a:cubicBezTo>
                    <a:pt x="9" y="24"/>
                    <a:pt x="13" y="22"/>
                    <a:pt x="20" y="20"/>
                  </a:cubicBezTo>
                  <a:cubicBezTo>
                    <a:pt x="22" y="18"/>
                    <a:pt x="22" y="15"/>
                    <a:pt x="23" y="13"/>
                  </a:cubicBezTo>
                  <a:cubicBezTo>
                    <a:pt x="24" y="10"/>
                    <a:pt x="25" y="8"/>
                    <a:pt x="25" y="5"/>
                  </a:cubicBezTo>
                  <a:cubicBezTo>
                    <a:pt x="26" y="5"/>
                    <a:pt x="27" y="6"/>
                    <a:pt x="27" y="6"/>
                  </a:cubicBezTo>
                  <a:cubicBezTo>
                    <a:pt x="28" y="10"/>
                    <a:pt x="30" y="13"/>
                    <a:pt x="31" y="16"/>
                  </a:cubicBezTo>
                  <a:cubicBezTo>
                    <a:pt x="32" y="17"/>
                    <a:pt x="32" y="17"/>
                    <a:pt x="32" y="17"/>
                  </a:cubicBezTo>
                  <a:cubicBezTo>
                    <a:pt x="35" y="17"/>
                    <a:pt x="37" y="16"/>
                    <a:pt x="40" y="15"/>
                  </a:cubicBezTo>
                  <a:cubicBezTo>
                    <a:pt x="43" y="15"/>
                    <a:pt x="45" y="15"/>
                    <a:pt x="48" y="14"/>
                  </a:cubicBezTo>
                  <a:cubicBezTo>
                    <a:pt x="47" y="16"/>
                    <a:pt x="46" y="17"/>
                    <a:pt x="45" y="1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306"/>
            <p:cNvSpPr/>
            <p:nvPr/>
          </p:nvSpPr>
          <p:spPr bwMode="auto">
            <a:xfrm>
              <a:off x="4144" y="1503"/>
              <a:ext cx="97" cy="94"/>
            </a:xfrm>
            <a:custGeom>
              <a:avLst/>
              <a:gdLst>
                <a:gd name="T0" fmla="*/ 25 w 41"/>
                <a:gd name="T1" fmla="*/ 12 h 40"/>
                <a:gd name="T2" fmla="*/ 24 w 41"/>
                <a:gd name="T3" fmla="*/ 11 h 40"/>
                <a:gd name="T4" fmla="*/ 20 w 41"/>
                <a:gd name="T5" fmla="*/ 1 h 40"/>
                <a:gd name="T6" fmla="*/ 18 w 41"/>
                <a:gd name="T7" fmla="*/ 0 h 40"/>
                <a:gd name="T8" fmla="*/ 16 w 41"/>
                <a:gd name="T9" fmla="*/ 8 h 40"/>
                <a:gd name="T10" fmla="*/ 13 w 41"/>
                <a:gd name="T11" fmla="*/ 15 h 40"/>
                <a:gd name="T12" fmla="*/ 0 w 41"/>
                <a:gd name="T13" fmla="*/ 21 h 40"/>
                <a:gd name="T14" fmla="*/ 7 w 41"/>
                <a:gd name="T15" fmla="*/ 23 h 40"/>
                <a:gd name="T16" fmla="*/ 13 w 41"/>
                <a:gd name="T17" fmla="*/ 26 h 40"/>
                <a:gd name="T18" fmla="*/ 12 w 41"/>
                <a:gd name="T19" fmla="*/ 40 h 40"/>
                <a:gd name="T20" fmla="*/ 23 w 41"/>
                <a:gd name="T21" fmla="*/ 29 h 40"/>
                <a:gd name="T22" fmla="*/ 39 w 41"/>
                <a:gd name="T23" fmla="*/ 33 h 40"/>
                <a:gd name="T24" fmla="*/ 31 w 41"/>
                <a:gd name="T25" fmla="*/ 21 h 40"/>
                <a:gd name="T26" fmla="*/ 33 w 41"/>
                <a:gd name="T27" fmla="*/ 17 h 40"/>
                <a:gd name="T28" fmla="*/ 38 w 41"/>
                <a:gd name="T29" fmla="*/ 13 h 40"/>
                <a:gd name="T30" fmla="*/ 41 w 41"/>
                <a:gd name="T31" fmla="*/ 9 h 40"/>
                <a:gd name="T32" fmla="*/ 33 w 41"/>
                <a:gd name="T33" fmla="*/ 10 h 40"/>
                <a:gd name="T34" fmla="*/ 25 w 41"/>
                <a:gd name="T35"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40">
                  <a:moveTo>
                    <a:pt x="25" y="12"/>
                  </a:moveTo>
                  <a:cubicBezTo>
                    <a:pt x="25" y="12"/>
                    <a:pt x="25" y="12"/>
                    <a:pt x="24" y="11"/>
                  </a:cubicBezTo>
                  <a:cubicBezTo>
                    <a:pt x="23" y="8"/>
                    <a:pt x="21" y="5"/>
                    <a:pt x="20" y="1"/>
                  </a:cubicBezTo>
                  <a:cubicBezTo>
                    <a:pt x="20" y="1"/>
                    <a:pt x="19" y="0"/>
                    <a:pt x="18" y="0"/>
                  </a:cubicBezTo>
                  <a:cubicBezTo>
                    <a:pt x="18" y="3"/>
                    <a:pt x="17" y="5"/>
                    <a:pt x="16" y="8"/>
                  </a:cubicBezTo>
                  <a:cubicBezTo>
                    <a:pt x="15" y="10"/>
                    <a:pt x="15" y="13"/>
                    <a:pt x="13" y="15"/>
                  </a:cubicBezTo>
                  <a:cubicBezTo>
                    <a:pt x="6" y="17"/>
                    <a:pt x="2" y="19"/>
                    <a:pt x="0" y="21"/>
                  </a:cubicBezTo>
                  <a:cubicBezTo>
                    <a:pt x="2" y="22"/>
                    <a:pt x="5" y="22"/>
                    <a:pt x="7" y="23"/>
                  </a:cubicBezTo>
                  <a:cubicBezTo>
                    <a:pt x="9" y="24"/>
                    <a:pt x="11" y="25"/>
                    <a:pt x="13" y="26"/>
                  </a:cubicBezTo>
                  <a:cubicBezTo>
                    <a:pt x="14" y="31"/>
                    <a:pt x="11" y="35"/>
                    <a:pt x="12" y="40"/>
                  </a:cubicBezTo>
                  <a:cubicBezTo>
                    <a:pt x="16" y="36"/>
                    <a:pt x="20" y="32"/>
                    <a:pt x="23" y="29"/>
                  </a:cubicBezTo>
                  <a:cubicBezTo>
                    <a:pt x="29" y="30"/>
                    <a:pt x="34" y="31"/>
                    <a:pt x="39" y="33"/>
                  </a:cubicBezTo>
                  <a:cubicBezTo>
                    <a:pt x="37" y="28"/>
                    <a:pt x="34" y="25"/>
                    <a:pt x="31" y="21"/>
                  </a:cubicBezTo>
                  <a:cubicBezTo>
                    <a:pt x="31" y="19"/>
                    <a:pt x="32" y="18"/>
                    <a:pt x="33" y="17"/>
                  </a:cubicBezTo>
                  <a:cubicBezTo>
                    <a:pt x="35" y="16"/>
                    <a:pt x="37" y="14"/>
                    <a:pt x="38" y="13"/>
                  </a:cubicBezTo>
                  <a:cubicBezTo>
                    <a:pt x="39" y="12"/>
                    <a:pt x="40" y="11"/>
                    <a:pt x="41" y="9"/>
                  </a:cubicBezTo>
                  <a:cubicBezTo>
                    <a:pt x="38" y="10"/>
                    <a:pt x="36" y="10"/>
                    <a:pt x="33" y="10"/>
                  </a:cubicBezTo>
                  <a:cubicBezTo>
                    <a:pt x="30" y="11"/>
                    <a:pt x="28" y="12"/>
                    <a:pt x="25" y="12"/>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1307"/>
            <p:cNvSpPr/>
            <p:nvPr/>
          </p:nvSpPr>
          <p:spPr bwMode="auto">
            <a:xfrm>
              <a:off x="3328" y="2343"/>
              <a:ext cx="5" cy="2"/>
            </a:xfrm>
            <a:custGeom>
              <a:avLst/>
              <a:gdLst>
                <a:gd name="T0" fmla="*/ 0 w 2"/>
                <a:gd name="T1" fmla="*/ 0 h 1"/>
                <a:gd name="T2" fmla="*/ 2 w 2"/>
                <a:gd name="T3" fmla="*/ 1 h 1"/>
                <a:gd name="T4" fmla="*/ 2 w 2"/>
                <a:gd name="T5" fmla="*/ 1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1"/>
                    <a:pt x="1" y="1"/>
                    <a:pt x="2" y="1"/>
                  </a:cubicBezTo>
                  <a:cubicBezTo>
                    <a:pt x="2" y="1"/>
                    <a:pt x="2" y="1"/>
                    <a:pt x="2" y="1"/>
                  </a:cubicBezTo>
                  <a:cubicBezTo>
                    <a:pt x="2" y="1"/>
                    <a:pt x="1" y="0"/>
                    <a:pt x="1" y="0"/>
                  </a:cubicBezTo>
                  <a:cubicBezTo>
                    <a:pt x="1" y="0"/>
                    <a:pt x="1" y="0"/>
                    <a:pt x="0" y="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308"/>
            <p:cNvSpPr/>
            <p:nvPr/>
          </p:nvSpPr>
          <p:spPr bwMode="auto">
            <a:xfrm>
              <a:off x="3338" y="2314"/>
              <a:ext cx="2" cy="3"/>
            </a:xfrm>
            <a:custGeom>
              <a:avLst/>
              <a:gdLst>
                <a:gd name="T0" fmla="*/ 1 w 1"/>
                <a:gd name="T1" fmla="*/ 1 h 1"/>
                <a:gd name="T2" fmla="*/ 1 w 1"/>
                <a:gd name="T3" fmla="*/ 0 h 1"/>
                <a:gd name="T4" fmla="*/ 0 w 1"/>
                <a:gd name="T5" fmla="*/ 0 h 1"/>
                <a:gd name="T6" fmla="*/ 1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0"/>
                    <a:pt x="1" y="0"/>
                  </a:cubicBezTo>
                  <a:cubicBezTo>
                    <a:pt x="0" y="0"/>
                    <a:pt x="0" y="0"/>
                    <a:pt x="0" y="0"/>
                  </a:cubicBezTo>
                  <a:cubicBezTo>
                    <a:pt x="1" y="0"/>
                    <a:pt x="1" y="1"/>
                    <a:pt x="1" y="1"/>
                  </a:cubicBezTo>
                  <a:cubicBezTo>
                    <a:pt x="1" y="1"/>
                    <a:pt x="1" y="1"/>
                    <a:pt x="1" y="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309"/>
            <p:cNvSpPr/>
            <p:nvPr/>
          </p:nvSpPr>
          <p:spPr bwMode="auto">
            <a:xfrm>
              <a:off x="3319" y="2331"/>
              <a:ext cx="4" cy="5"/>
            </a:xfrm>
            <a:custGeom>
              <a:avLst/>
              <a:gdLst>
                <a:gd name="T0" fmla="*/ 2 w 2"/>
                <a:gd name="T1" fmla="*/ 1 h 2"/>
                <a:gd name="T2" fmla="*/ 1 w 2"/>
                <a:gd name="T3" fmla="*/ 0 h 2"/>
                <a:gd name="T4" fmla="*/ 0 w 2"/>
                <a:gd name="T5" fmla="*/ 1 h 2"/>
                <a:gd name="T6" fmla="*/ 0 w 2"/>
                <a:gd name="T7" fmla="*/ 1 h 2"/>
                <a:gd name="T8" fmla="*/ 1 w 2"/>
                <a:gd name="T9" fmla="*/ 2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1" y="1"/>
                    <a:pt x="1" y="1"/>
                    <a:pt x="1" y="0"/>
                  </a:cubicBezTo>
                  <a:cubicBezTo>
                    <a:pt x="1" y="1"/>
                    <a:pt x="0" y="1"/>
                    <a:pt x="0" y="1"/>
                  </a:cubicBezTo>
                  <a:cubicBezTo>
                    <a:pt x="0" y="1"/>
                    <a:pt x="0" y="1"/>
                    <a:pt x="0" y="1"/>
                  </a:cubicBezTo>
                  <a:cubicBezTo>
                    <a:pt x="0" y="1"/>
                    <a:pt x="1" y="2"/>
                    <a:pt x="1" y="2"/>
                  </a:cubicBezTo>
                  <a:cubicBezTo>
                    <a:pt x="1" y="2"/>
                    <a:pt x="1" y="2"/>
                    <a:pt x="2" y="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1310"/>
            <p:cNvSpPr/>
            <p:nvPr/>
          </p:nvSpPr>
          <p:spPr bwMode="auto">
            <a:xfrm>
              <a:off x="3330" y="2286"/>
              <a:ext cx="38" cy="59"/>
            </a:xfrm>
            <a:custGeom>
              <a:avLst/>
              <a:gdLst>
                <a:gd name="T0" fmla="*/ 5 w 16"/>
                <a:gd name="T1" fmla="*/ 12 h 25"/>
                <a:gd name="T2" fmla="*/ 8 w 16"/>
                <a:gd name="T3" fmla="*/ 10 h 25"/>
                <a:gd name="T4" fmla="*/ 9 w 16"/>
                <a:gd name="T5" fmla="*/ 10 h 25"/>
                <a:gd name="T6" fmla="*/ 10 w 16"/>
                <a:gd name="T7" fmla="*/ 11 h 25"/>
                <a:gd name="T8" fmla="*/ 9 w 16"/>
                <a:gd name="T9" fmla="*/ 15 h 25"/>
                <a:gd name="T10" fmla="*/ 3 w 16"/>
                <a:gd name="T11" fmla="*/ 20 h 25"/>
                <a:gd name="T12" fmla="*/ 0 w 16"/>
                <a:gd name="T13" fmla="*/ 24 h 25"/>
                <a:gd name="T14" fmla="*/ 1 w 16"/>
                <a:gd name="T15" fmla="*/ 25 h 25"/>
                <a:gd name="T16" fmla="*/ 4 w 16"/>
                <a:gd name="T17" fmla="*/ 22 h 25"/>
                <a:gd name="T18" fmla="*/ 10 w 16"/>
                <a:gd name="T19" fmla="*/ 16 h 25"/>
                <a:gd name="T20" fmla="*/ 12 w 16"/>
                <a:gd name="T21" fmla="*/ 11 h 25"/>
                <a:gd name="T22" fmla="*/ 10 w 16"/>
                <a:gd name="T23" fmla="*/ 9 h 25"/>
                <a:gd name="T24" fmla="*/ 10 w 16"/>
                <a:gd name="T25" fmla="*/ 7 h 25"/>
                <a:gd name="T26" fmla="*/ 14 w 16"/>
                <a:gd name="T27" fmla="*/ 3 h 25"/>
                <a:gd name="T28" fmla="*/ 15 w 16"/>
                <a:gd name="T29" fmla="*/ 2 h 25"/>
                <a:gd name="T30" fmla="*/ 16 w 16"/>
                <a:gd name="T31" fmla="*/ 1 h 25"/>
                <a:gd name="T32" fmla="*/ 16 w 16"/>
                <a:gd name="T33" fmla="*/ 1 h 25"/>
                <a:gd name="T34" fmla="*/ 15 w 16"/>
                <a:gd name="T35" fmla="*/ 0 h 25"/>
                <a:gd name="T36" fmla="*/ 14 w 16"/>
                <a:gd name="T37" fmla="*/ 0 h 25"/>
                <a:gd name="T38" fmla="*/ 13 w 16"/>
                <a:gd name="T39" fmla="*/ 2 h 25"/>
                <a:gd name="T40" fmla="*/ 11 w 16"/>
                <a:gd name="T41" fmla="*/ 4 h 25"/>
                <a:gd name="T42" fmla="*/ 9 w 16"/>
                <a:gd name="T43" fmla="*/ 7 h 25"/>
                <a:gd name="T44" fmla="*/ 7 w 16"/>
                <a:gd name="T45" fmla="*/ 8 h 25"/>
                <a:gd name="T46" fmla="*/ 5 w 16"/>
                <a:gd name="T47" fmla="*/ 10 h 25"/>
                <a:gd name="T48" fmla="*/ 4 w 16"/>
                <a:gd name="T49" fmla="*/ 12 h 25"/>
                <a:gd name="T50" fmla="*/ 4 w 16"/>
                <a:gd name="T51" fmla="*/ 12 h 25"/>
                <a:gd name="T52" fmla="*/ 4 w 16"/>
                <a:gd name="T53" fmla="*/ 13 h 25"/>
                <a:gd name="T54" fmla="*/ 5 w 16"/>
                <a:gd name="T55"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25">
                  <a:moveTo>
                    <a:pt x="5" y="12"/>
                  </a:moveTo>
                  <a:cubicBezTo>
                    <a:pt x="7" y="11"/>
                    <a:pt x="7" y="10"/>
                    <a:pt x="8" y="10"/>
                  </a:cubicBezTo>
                  <a:cubicBezTo>
                    <a:pt x="8" y="9"/>
                    <a:pt x="9" y="10"/>
                    <a:pt x="9" y="10"/>
                  </a:cubicBezTo>
                  <a:cubicBezTo>
                    <a:pt x="10" y="10"/>
                    <a:pt x="10" y="11"/>
                    <a:pt x="10" y="11"/>
                  </a:cubicBezTo>
                  <a:cubicBezTo>
                    <a:pt x="10" y="13"/>
                    <a:pt x="10" y="14"/>
                    <a:pt x="9" y="15"/>
                  </a:cubicBezTo>
                  <a:cubicBezTo>
                    <a:pt x="8" y="16"/>
                    <a:pt x="6" y="18"/>
                    <a:pt x="3" y="20"/>
                  </a:cubicBezTo>
                  <a:cubicBezTo>
                    <a:pt x="2" y="22"/>
                    <a:pt x="1" y="23"/>
                    <a:pt x="0" y="24"/>
                  </a:cubicBezTo>
                  <a:cubicBezTo>
                    <a:pt x="0" y="24"/>
                    <a:pt x="1" y="25"/>
                    <a:pt x="1" y="25"/>
                  </a:cubicBezTo>
                  <a:cubicBezTo>
                    <a:pt x="2" y="24"/>
                    <a:pt x="2" y="23"/>
                    <a:pt x="4" y="22"/>
                  </a:cubicBezTo>
                  <a:cubicBezTo>
                    <a:pt x="8" y="18"/>
                    <a:pt x="10" y="16"/>
                    <a:pt x="10" y="16"/>
                  </a:cubicBezTo>
                  <a:cubicBezTo>
                    <a:pt x="12" y="14"/>
                    <a:pt x="13" y="12"/>
                    <a:pt x="12" y="11"/>
                  </a:cubicBezTo>
                  <a:cubicBezTo>
                    <a:pt x="12" y="10"/>
                    <a:pt x="11" y="10"/>
                    <a:pt x="10" y="9"/>
                  </a:cubicBezTo>
                  <a:cubicBezTo>
                    <a:pt x="10" y="8"/>
                    <a:pt x="9" y="8"/>
                    <a:pt x="10" y="7"/>
                  </a:cubicBezTo>
                  <a:cubicBezTo>
                    <a:pt x="10" y="7"/>
                    <a:pt x="11" y="6"/>
                    <a:pt x="14" y="3"/>
                  </a:cubicBezTo>
                  <a:cubicBezTo>
                    <a:pt x="14" y="3"/>
                    <a:pt x="14" y="3"/>
                    <a:pt x="15" y="2"/>
                  </a:cubicBezTo>
                  <a:cubicBezTo>
                    <a:pt x="16" y="1"/>
                    <a:pt x="16" y="1"/>
                    <a:pt x="16" y="1"/>
                  </a:cubicBezTo>
                  <a:cubicBezTo>
                    <a:pt x="16" y="1"/>
                    <a:pt x="16" y="1"/>
                    <a:pt x="16" y="1"/>
                  </a:cubicBezTo>
                  <a:cubicBezTo>
                    <a:pt x="16" y="0"/>
                    <a:pt x="16" y="0"/>
                    <a:pt x="15" y="0"/>
                  </a:cubicBezTo>
                  <a:cubicBezTo>
                    <a:pt x="15" y="0"/>
                    <a:pt x="15" y="0"/>
                    <a:pt x="14" y="0"/>
                  </a:cubicBezTo>
                  <a:cubicBezTo>
                    <a:pt x="15" y="0"/>
                    <a:pt x="14" y="1"/>
                    <a:pt x="13" y="2"/>
                  </a:cubicBezTo>
                  <a:cubicBezTo>
                    <a:pt x="13" y="2"/>
                    <a:pt x="12" y="3"/>
                    <a:pt x="11" y="4"/>
                  </a:cubicBezTo>
                  <a:cubicBezTo>
                    <a:pt x="10" y="5"/>
                    <a:pt x="9" y="6"/>
                    <a:pt x="9" y="7"/>
                  </a:cubicBezTo>
                  <a:cubicBezTo>
                    <a:pt x="8" y="7"/>
                    <a:pt x="8" y="8"/>
                    <a:pt x="7" y="8"/>
                  </a:cubicBezTo>
                  <a:cubicBezTo>
                    <a:pt x="6" y="9"/>
                    <a:pt x="6" y="10"/>
                    <a:pt x="5" y="10"/>
                  </a:cubicBezTo>
                  <a:cubicBezTo>
                    <a:pt x="5" y="10"/>
                    <a:pt x="5" y="11"/>
                    <a:pt x="4" y="12"/>
                  </a:cubicBezTo>
                  <a:cubicBezTo>
                    <a:pt x="4" y="12"/>
                    <a:pt x="4" y="12"/>
                    <a:pt x="4" y="12"/>
                  </a:cubicBezTo>
                  <a:cubicBezTo>
                    <a:pt x="4" y="12"/>
                    <a:pt x="4" y="13"/>
                    <a:pt x="4" y="13"/>
                  </a:cubicBezTo>
                  <a:cubicBezTo>
                    <a:pt x="5" y="12"/>
                    <a:pt x="5" y="12"/>
                    <a:pt x="5" y="1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1311"/>
            <p:cNvSpPr/>
            <p:nvPr/>
          </p:nvSpPr>
          <p:spPr bwMode="auto">
            <a:xfrm>
              <a:off x="3312" y="2333"/>
              <a:ext cx="9" cy="10"/>
            </a:xfrm>
            <a:custGeom>
              <a:avLst/>
              <a:gdLst>
                <a:gd name="T0" fmla="*/ 0 w 4"/>
                <a:gd name="T1" fmla="*/ 4 h 4"/>
                <a:gd name="T2" fmla="*/ 1 w 4"/>
                <a:gd name="T3" fmla="*/ 4 h 4"/>
                <a:gd name="T4" fmla="*/ 1 w 4"/>
                <a:gd name="T5" fmla="*/ 4 h 4"/>
                <a:gd name="T6" fmla="*/ 1 w 4"/>
                <a:gd name="T7" fmla="*/ 3 h 4"/>
                <a:gd name="T8" fmla="*/ 4 w 4"/>
                <a:gd name="T9" fmla="*/ 1 h 4"/>
                <a:gd name="T10" fmla="*/ 3 w 4"/>
                <a:gd name="T11" fmla="*/ 0 h 4"/>
                <a:gd name="T12" fmla="*/ 1 w 4"/>
                <a:gd name="T13" fmla="*/ 2 h 4"/>
                <a:gd name="T14" fmla="*/ 0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0" y="4"/>
                  </a:moveTo>
                  <a:cubicBezTo>
                    <a:pt x="0" y="4"/>
                    <a:pt x="1" y="4"/>
                    <a:pt x="1" y="4"/>
                  </a:cubicBezTo>
                  <a:cubicBezTo>
                    <a:pt x="1" y="4"/>
                    <a:pt x="1" y="4"/>
                    <a:pt x="1" y="4"/>
                  </a:cubicBezTo>
                  <a:cubicBezTo>
                    <a:pt x="1" y="3"/>
                    <a:pt x="1" y="3"/>
                    <a:pt x="1" y="3"/>
                  </a:cubicBezTo>
                  <a:cubicBezTo>
                    <a:pt x="2" y="3"/>
                    <a:pt x="3" y="2"/>
                    <a:pt x="4" y="1"/>
                  </a:cubicBezTo>
                  <a:cubicBezTo>
                    <a:pt x="4" y="1"/>
                    <a:pt x="3" y="0"/>
                    <a:pt x="3" y="0"/>
                  </a:cubicBezTo>
                  <a:cubicBezTo>
                    <a:pt x="1" y="2"/>
                    <a:pt x="0" y="3"/>
                    <a:pt x="1" y="2"/>
                  </a:cubicBezTo>
                  <a:cubicBezTo>
                    <a:pt x="0" y="3"/>
                    <a:pt x="0" y="3"/>
                    <a:pt x="0" y="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312"/>
            <p:cNvSpPr/>
            <p:nvPr/>
          </p:nvSpPr>
          <p:spPr bwMode="auto">
            <a:xfrm>
              <a:off x="3321" y="2314"/>
              <a:ext cx="19" cy="19"/>
            </a:xfrm>
            <a:custGeom>
              <a:avLst/>
              <a:gdLst>
                <a:gd name="T0" fmla="*/ 7 w 8"/>
                <a:gd name="T1" fmla="*/ 3 h 8"/>
                <a:gd name="T2" fmla="*/ 8 w 8"/>
                <a:gd name="T3" fmla="*/ 1 h 8"/>
                <a:gd name="T4" fmla="*/ 8 w 8"/>
                <a:gd name="T5" fmla="*/ 1 h 8"/>
                <a:gd name="T6" fmla="*/ 7 w 8"/>
                <a:gd name="T7" fmla="*/ 0 h 8"/>
                <a:gd name="T8" fmla="*/ 7 w 8"/>
                <a:gd name="T9" fmla="*/ 1 h 8"/>
                <a:gd name="T10" fmla="*/ 5 w 8"/>
                <a:gd name="T11" fmla="*/ 3 h 8"/>
                <a:gd name="T12" fmla="*/ 3 w 8"/>
                <a:gd name="T13" fmla="*/ 4 h 8"/>
                <a:gd name="T14" fmla="*/ 0 w 8"/>
                <a:gd name="T15" fmla="*/ 7 h 8"/>
                <a:gd name="T16" fmla="*/ 1 w 8"/>
                <a:gd name="T17" fmla="*/ 8 h 8"/>
                <a:gd name="T18" fmla="*/ 7 w 8"/>
                <a:gd name="T19"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7" y="3"/>
                  </a:moveTo>
                  <a:cubicBezTo>
                    <a:pt x="7" y="2"/>
                    <a:pt x="7" y="2"/>
                    <a:pt x="8" y="1"/>
                  </a:cubicBezTo>
                  <a:cubicBezTo>
                    <a:pt x="8" y="1"/>
                    <a:pt x="8" y="1"/>
                    <a:pt x="8" y="1"/>
                  </a:cubicBezTo>
                  <a:cubicBezTo>
                    <a:pt x="8" y="1"/>
                    <a:pt x="8" y="0"/>
                    <a:pt x="7" y="0"/>
                  </a:cubicBezTo>
                  <a:cubicBezTo>
                    <a:pt x="7" y="0"/>
                    <a:pt x="7" y="1"/>
                    <a:pt x="7" y="1"/>
                  </a:cubicBezTo>
                  <a:cubicBezTo>
                    <a:pt x="6" y="1"/>
                    <a:pt x="6" y="2"/>
                    <a:pt x="5" y="3"/>
                  </a:cubicBezTo>
                  <a:cubicBezTo>
                    <a:pt x="4" y="3"/>
                    <a:pt x="4" y="4"/>
                    <a:pt x="3" y="4"/>
                  </a:cubicBezTo>
                  <a:cubicBezTo>
                    <a:pt x="2" y="6"/>
                    <a:pt x="0" y="7"/>
                    <a:pt x="0" y="7"/>
                  </a:cubicBezTo>
                  <a:cubicBezTo>
                    <a:pt x="0" y="8"/>
                    <a:pt x="0" y="8"/>
                    <a:pt x="1" y="8"/>
                  </a:cubicBezTo>
                  <a:cubicBezTo>
                    <a:pt x="3" y="6"/>
                    <a:pt x="5" y="4"/>
                    <a:pt x="7" y="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313"/>
            <p:cNvSpPr/>
            <p:nvPr/>
          </p:nvSpPr>
          <p:spPr bwMode="auto">
            <a:xfrm>
              <a:off x="3323" y="2343"/>
              <a:ext cx="10" cy="12"/>
            </a:xfrm>
            <a:custGeom>
              <a:avLst/>
              <a:gdLst>
                <a:gd name="T0" fmla="*/ 1 w 4"/>
                <a:gd name="T1" fmla="*/ 2 h 5"/>
                <a:gd name="T2" fmla="*/ 1 w 4"/>
                <a:gd name="T3" fmla="*/ 4 h 5"/>
                <a:gd name="T4" fmla="*/ 2 w 4"/>
                <a:gd name="T5" fmla="*/ 3 h 5"/>
                <a:gd name="T6" fmla="*/ 3 w 4"/>
                <a:gd name="T7" fmla="*/ 2 h 5"/>
                <a:gd name="T8" fmla="*/ 3 w 4"/>
                <a:gd name="T9" fmla="*/ 2 h 5"/>
                <a:gd name="T10" fmla="*/ 4 w 4"/>
                <a:gd name="T11" fmla="*/ 1 h 5"/>
                <a:gd name="T12" fmla="*/ 2 w 4"/>
                <a:gd name="T13" fmla="*/ 0 h 5"/>
                <a:gd name="T14" fmla="*/ 1 w 4"/>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1" y="2"/>
                  </a:moveTo>
                  <a:cubicBezTo>
                    <a:pt x="0" y="3"/>
                    <a:pt x="0" y="4"/>
                    <a:pt x="1" y="4"/>
                  </a:cubicBezTo>
                  <a:cubicBezTo>
                    <a:pt x="1" y="5"/>
                    <a:pt x="2" y="4"/>
                    <a:pt x="2" y="3"/>
                  </a:cubicBezTo>
                  <a:cubicBezTo>
                    <a:pt x="2" y="3"/>
                    <a:pt x="3" y="3"/>
                    <a:pt x="3" y="2"/>
                  </a:cubicBezTo>
                  <a:cubicBezTo>
                    <a:pt x="3" y="2"/>
                    <a:pt x="3" y="2"/>
                    <a:pt x="3" y="2"/>
                  </a:cubicBezTo>
                  <a:cubicBezTo>
                    <a:pt x="3" y="2"/>
                    <a:pt x="4" y="1"/>
                    <a:pt x="4" y="1"/>
                  </a:cubicBezTo>
                  <a:cubicBezTo>
                    <a:pt x="3" y="1"/>
                    <a:pt x="3" y="1"/>
                    <a:pt x="2" y="0"/>
                  </a:cubicBezTo>
                  <a:cubicBezTo>
                    <a:pt x="2" y="1"/>
                    <a:pt x="1" y="1"/>
                    <a:pt x="1" y="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1314"/>
            <p:cNvSpPr/>
            <p:nvPr/>
          </p:nvSpPr>
          <p:spPr bwMode="auto">
            <a:xfrm>
              <a:off x="3340" y="2312"/>
              <a:ext cx="52" cy="64"/>
            </a:xfrm>
            <a:custGeom>
              <a:avLst/>
              <a:gdLst>
                <a:gd name="T0" fmla="*/ 2 w 22"/>
                <a:gd name="T1" fmla="*/ 23 h 27"/>
                <a:gd name="T2" fmla="*/ 5 w 22"/>
                <a:gd name="T3" fmla="*/ 18 h 27"/>
                <a:gd name="T4" fmla="*/ 10 w 22"/>
                <a:gd name="T5" fmla="*/ 13 h 27"/>
                <a:gd name="T6" fmla="*/ 12 w 22"/>
                <a:gd name="T7" fmla="*/ 11 h 27"/>
                <a:gd name="T8" fmla="*/ 15 w 22"/>
                <a:gd name="T9" fmla="*/ 8 h 27"/>
                <a:gd name="T10" fmla="*/ 17 w 22"/>
                <a:gd name="T11" fmla="*/ 10 h 27"/>
                <a:gd name="T12" fmla="*/ 19 w 22"/>
                <a:gd name="T13" fmla="*/ 12 h 27"/>
                <a:gd name="T14" fmla="*/ 21 w 22"/>
                <a:gd name="T15" fmla="*/ 12 h 27"/>
                <a:gd name="T16" fmla="*/ 21 w 22"/>
                <a:gd name="T17" fmla="*/ 11 h 27"/>
                <a:gd name="T18" fmla="*/ 20 w 22"/>
                <a:gd name="T19" fmla="*/ 10 h 27"/>
                <a:gd name="T20" fmla="*/ 18 w 22"/>
                <a:gd name="T21" fmla="*/ 9 h 27"/>
                <a:gd name="T22" fmla="*/ 16 w 22"/>
                <a:gd name="T23" fmla="*/ 7 h 27"/>
                <a:gd name="T24" fmla="*/ 16 w 22"/>
                <a:gd name="T25" fmla="*/ 7 h 27"/>
                <a:gd name="T26" fmla="*/ 16 w 22"/>
                <a:gd name="T27" fmla="*/ 7 h 27"/>
                <a:gd name="T28" fmla="*/ 18 w 22"/>
                <a:gd name="T29" fmla="*/ 5 h 27"/>
                <a:gd name="T30" fmla="*/ 20 w 22"/>
                <a:gd name="T31" fmla="*/ 3 h 27"/>
                <a:gd name="T32" fmla="*/ 21 w 22"/>
                <a:gd name="T33" fmla="*/ 2 h 27"/>
                <a:gd name="T34" fmla="*/ 22 w 22"/>
                <a:gd name="T35" fmla="*/ 1 h 27"/>
                <a:gd name="T36" fmla="*/ 21 w 22"/>
                <a:gd name="T37" fmla="*/ 1 h 27"/>
                <a:gd name="T38" fmla="*/ 18 w 22"/>
                <a:gd name="T39" fmla="*/ 2 h 27"/>
                <a:gd name="T40" fmla="*/ 18 w 22"/>
                <a:gd name="T41" fmla="*/ 3 h 27"/>
                <a:gd name="T42" fmla="*/ 17 w 22"/>
                <a:gd name="T43" fmla="*/ 4 h 27"/>
                <a:gd name="T44" fmla="*/ 15 w 22"/>
                <a:gd name="T45" fmla="*/ 6 h 27"/>
                <a:gd name="T46" fmla="*/ 13 w 22"/>
                <a:gd name="T47" fmla="*/ 5 h 27"/>
                <a:gd name="T48" fmla="*/ 12 w 22"/>
                <a:gd name="T49" fmla="*/ 4 h 27"/>
                <a:gd name="T50" fmla="*/ 11 w 22"/>
                <a:gd name="T51" fmla="*/ 4 h 27"/>
                <a:gd name="T52" fmla="*/ 12 w 22"/>
                <a:gd name="T53" fmla="*/ 5 h 27"/>
                <a:gd name="T54" fmla="*/ 14 w 22"/>
                <a:gd name="T55" fmla="*/ 7 h 27"/>
                <a:gd name="T56" fmla="*/ 12 w 22"/>
                <a:gd name="T57" fmla="*/ 9 h 27"/>
                <a:gd name="T58" fmla="*/ 11 w 22"/>
                <a:gd name="T59" fmla="*/ 10 h 27"/>
                <a:gd name="T60" fmla="*/ 7 w 22"/>
                <a:gd name="T61" fmla="*/ 13 h 27"/>
                <a:gd name="T62" fmla="*/ 2 w 22"/>
                <a:gd name="T63" fmla="*/ 19 h 27"/>
                <a:gd name="T64" fmla="*/ 1 w 22"/>
                <a:gd name="T65" fmla="*/ 24 h 27"/>
                <a:gd name="T66" fmla="*/ 5 w 22"/>
                <a:gd name="T67" fmla="*/ 27 h 27"/>
                <a:gd name="T68" fmla="*/ 7 w 22"/>
                <a:gd name="T69" fmla="*/ 26 h 27"/>
                <a:gd name="T70" fmla="*/ 7 w 22"/>
                <a:gd name="T71" fmla="*/ 25 h 27"/>
                <a:gd name="T72" fmla="*/ 6 w 22"/>
                <a:gd name="T73" fmla="*/ 25 h 27"/>
                <a:gd name="T74" fmla="*/ 2 w 22"/>
                <a:gd name="T75"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 h="27">
                  <a:moveTo>
                    <a:pt x="2" y="23"/>
                  </a:moveTo>
                  <a:cubicBezTo>
                    <a:pt x="2" y="22"/>
                    <a:pt x="3" y="20"/>
                    <a:pt x="5" y="18"/>
                  </a:cubicBezTo>
                  <a:cubicBezTo>
                    <a:pt x="8" y="15"/>
                    <a:pt x="9" y="13"/>
                    <a:pt x="10" y="13"/>
                  </a:cubicBezTo>
                  <a:cubicBezTo>
                    <a:pt x="10" y="12"/>
                    <a:pt x="11" y="12"/>
                    <a:pt x="12" y="11"/>
                  </a:cubicBezTo>
                  <a:cubicBezTo>
                    <a:pt x="14" y="9"/>
                    <a:pt x="15" y="8"/>
                    <a:pt x="15" y="8"/>
                  </a:cubicBezTo>
                  <a:cubicBezTo>
                    <a:pt x="15" y="8"/>
                    <a:pt x="16" y="9"/>
                    <a:pt x="17" y="10"/>
                  </a:cubicBezTo>
                  <a:cubicBezTo>
                    <a:pt x="18" y="11"/>
                    <a:pt x="19" y="11"/>
                    <a:pt x="19" y="12"/>
                  </a:cubicBezTo>
                  <a:cubicBezTo>
                    <a:pt x="20" y="12"/>
                    <a:pt x="20" y="12"/>
                    <a:pt x="21" y="12"/>
                  </a:cubicBezTo>
                  <a:cubicBezTo>
                    <a:pt x="21" y="12"/>
                    <a:pt x="21" y="12"/>
                    <a:pt x="21" y="11"/>
                  </a:cubicBezTo>
                  <a:cubicBezTo>
                    <a:pt x="21" y="11"/>
                    <a:pt x="20" y="10"/>
                    <a:pt x="20" y="10"/>
                  </a:cubicBezTo>
                  <a:cubicBezTo>
                    <a:pt x="19" y="10"/>
                    <a:pt x="18" y="9"/>
                    <a:pt x="18" y="9"/>
                  </a:cubicBezTo>
                  <a:cubicBezTo>
                    <a:pt x="17" y="8"/>
                    <a:pt x="16" y="7"/>
                    <a:pt x="16" y="7"/>
                  </a:cubicBezTo>
                  <a:cubicBezTo>
                    <a:pt x="16" y="7"/>
                    <a:pt x="16" y="7"/>
                    <a:pt x="16" y="7"/>
                  </a:cubicBezTo>
                  <a:cubicBezTo>
                    <a:pt x="16" y="7"/>
                    <a:pt x="16" y="7"/>
                    <a:pt x="16" y="7"/>
                  </a:cubicBezTo>
                  <a:cubicBezTo>
                    <a:pt x="16" y="7"/>
                    <a:pt x="17" y="6"/>
                    <a:pt x="18" y="5"/>
                  </a:cubicBezTo>
                  <a:cubicBezTo>
                    <a:pt x="20" y="3"/>
                    <a:pt x="20" y="3"/>
                    <a:pt x="20" y="3"/>
                  </a:cubicBezTo>
                  <a:cubicBezTo>
                    <a:pt x="21" y="2"/>
                    <a:pt x="21" y="2"/>
                    <a:pt x="21" y="2"/>
                  </a:cubicBezTo>
                  <a:cubicBezTo>
                    <a:pt x="21" y="2"/>
                    <a:pt x="21" y="2"/>
                    <a:pt x="22" y="1"/>
                  </a:cubicBezTo>
                  <a:cubicBezTo>
                    <a:pt x="22" y="1"/>
                    <a:pt x="22" y="1"/>
                    <a:pt x="21" y="1"/>
                  </a:cubicBezTo>
                  <a:cubicBezTo>
                    <a:pt x="21" y="0"/>
                    <a:pt x="20" y="1"/>
                    <a:pt x="18" y="2"/>
                  </a:cubicBezTo>
                  <a:cubicBezTo>
                    <a:pt x="18" y="3"/>
                    <a:pt x="18" y="3"/>
                    <a:pt x="18" y="3"/>
                  </a:cubicBezTo>
                  <a:cubicBezTo>
                    <a:pt x="17" y="4"/>
                    <a:pt x="17" y="4"/>
                    <a:pt x="17" y="4"/>
                  </a:cubicBezTo>
                  <a:cubicBezTo>
                    <a:pt x="15" y="5"/>
                    <a:pt x="15" y="6"/>
                    <a:pt x="15" y="6"/>
                  </a:cubicBezTo>
                  <a:cubicBezTo>
                    <a:pt x="14" y="5"/>
                    <a:pt x="13" y="5"/>
                    <a:pt x="13" y="5"/>
                  </a:cubicBezTo>
                  <a:cubicBezTo>
                    <a:pt x="13" y="4"/>
                    <a:pt x="12" y="4"/>
                    <a:pt x="12" y="4"/>
                  </a:cubicBezTo>
                  <a:cubicBezTo>
                    <a:pt x="12" y="4"/>
                    <a:pt x="11" y="4"/>
                    <a:pt x="11" y="4"/>
                  </a:cubicBezTo>
                  <a:cubicBezTo>
                    <a:pt x="11" y="5"/>
                    <a:pt x="11" y="5"/>
                    <a:pt x="12" y="5"/>
                  </a:cubicBezTo>
                  <a:cubicBezTo>
                    <a:pt x="13" y="7"/>
                    <a:pt x="14" y="7"/>
                    <a:pt x="14" y="7"/>
                  </a:cubicBezTo>
                  <a:cubicBezTo>
                    <a:pt x="13" y="8"/>
                    <a:pt x="13" y="8"/>
                    <a:pt x="12" y="9"/>
                  </a:cubicBezTo>
                  <a:cubicBezTo>
                    <a:pt x="12" y="9"/>
                    <a:pt x="11" y="10"/>
                    <a:pt x="11" y="10"/>
                  </a:cubicBezTo>
                  <a:cubicBezTo>
                    <a:pt x="11" y="10"/>
                    <a:pt x="10" y="11"/>
                    <a:pt x="7" y="13"/>
                  </a:cubicBezTo>
                  <a:cubicBezTo>
                    <a:pt x="5" y="15"/>
                    <a:pt x="3" y="17"/>
                    <a:pt x="2" y="19"/>
                  </a:cubicBezTo>
                  <a:cubicBezTo>
                    <a:pt x="1" y="21"/>
                    <a:pt x="0" y="23"/>
                    <a:pt x="1" y="24"/>
                  </a:cubicBezTo>
                  <a:cubicBezTo>
                    <a:pt x="2" y="26"/>
                    <a:pt x="3" y="27"/>
                    <a:pt x="5" y="27"/>
                  </a:cubicBezTo>
                  <a:cubicBezTo>
                    <a:pt x="6" y="27"/>
                    <a:pt x="6" y="27"/>
                    <a:pt x="7" y="26"/>
                  </a:cubicBezTo>
                  <a:cubicBezTo>
                    <a:pt x="7" y="26"/>
                    <a:pt x="7" y="26"/>
                    <a:pt x="7" y="25"/>
                  </a:cubicBezTo>
                  <a:cubicBezTo>
                    <a:pt x="7" y="25"/>
                    <a:pt x="6" y="25"/>
                    <a:pt x="6" y="25"/>
                  </a:cubicBezTo>
                  <a:cubicBezTo>
                    <a:pt x="4" y="25"/>
                    <a:pt x="3" y="24"/>
                    <a:pt x="2" y="2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315"/>
            <p:cNvSpPr/>
            <p:nvPr/>
          </p:nvSpPr>
          <p:spPr bwMode="auto">
            <a:xfrm>
              <a:off x="3366" y="2338"/>
              <a:ext cx="50" cy="62"/>
            </a:xfrm>
            <a:custGeom>
              <a:avLst/>
              <a:gdLst>
                <a:gd name="T0" fmla="*/ 13 w 21"/>
                <a:gd name="T1" fmla="*/ 6 h 26"/>
                <a:gd name="T2" fmla="*/ 12 w 21"/>
                <a:gd name="T3" fmla="*/ 8 h 26"/>
                <a:gd name="T4" fmla="*/ 11 w 21"/>
                <a:gd name="T5" fmla="*/ 9 h 26"/>
                <a:gd name="T6" fmla="*/ 7 w 21"/>
                <a:gd name="T7" fmla="*/ 12 h 26"/>
                <a:gd name="T8" fmla="*/ 2 w 21"/>
                <a:gd name="T9" fmla="*/ 18 h 26"/>
                <a:gd name="T10" fmla="*/ 1 w 21"/>
                <a:gd name="T11" fmla="*/ 23 h 26"/>
                <a:gd name="T12" fmla="*/ 4 w 21"/>
                <a:gd name="T13" fmla="*/ 26 h 26"/>
                <a:gd name="T14" fmla="*/ 7 w 21"/>
                <a:gd name="T15" fmla="*/ 25 h 26"/>
                <a:gd name="T16" fmla="*/ 7 w 21"/>
                <a:gd name="T17" fmla="*/ 24 h 26"/>
                <a:gd name="T18" fmla="*/ 6 w 21"/>
                <a:gd name="T19" fmla="*/ 24 h 26"/>
                <a:gd name="T20" fmla="*/ 2 w 21"/>
                <a:gd name="T21" fmla="*/ 22 h 26"/>
                <a:gd name="T22" fmla="*/ 4 w 21"/>
                <a:gd name="T23" fmla="*/ 18 h 26"/>
                <a:gd name="T24" fmla="*/ 10 w 21"/>
                <a:gd name="T25" fmla="*/ 12 h 26"/>
                <a:gd name="T26" fmla="*/ 12 w 21"/>
                <a:gd name="T27" fmla="*/ 10 h 26"/>
                <a:gd name="T28" fmla="*/ 14 w 21"/>
                <a:gd name="T29" fmla="*/ 7 h 26"/>
                <a:gd name="T30" fmla="*/ 17 w 21"/>
                <a:gd name="T31" fmla="*/ 9 h 26"/>
                <a:gd name="T32" fmla="*/ 19 w 21"/>
                <a:gd name="T33" fmla="*/ 11 h 26"/>
                <a:gd name="T34" fmla="*/ 20 w 21"/>
                <a:gd name="T35" fmla="*/ 11 h 26"/>
                <a:gd name="T36" fmla="*/ 21 w 21"/>
                <a:gd name="T37" fmla="*/ 10 h 26"/>
                <a:gd name="T38" fmla="*/ 20 w 21"/>
                <a:gd name="T39" fmla="*/ 9 h 26"/>
                <a:gd name="T40" fmla="*/ 18 w 21"/>
                <a:gd name="T41" fmla="*/ 8 h 26"/>
                <a:gd name="T42" fmla="*/ 16 w 21"/>
                <a:gd name="T43" fmla="*/ 6 h 26"/>
                <a:gd name="T44" fmla="*/ 16 w 21"/>
                <a:gd name="T45" fmla="*/ 6 h 26"/>
                <a:gd name="T46" fmla="*/ 15 w 21"/>
                <a:gd name="T47" fmla="*/ 6 h 26"/>
                <a:gd name="T48" fmla="*/ 18 w 21"/>
                <a:gd name="T49" fmla="*/ 4 h 26"/>
                <a:gd name="T50" fmla="*/ 20 w 21"/>
                <a:gd name="T51" fmla="*/ 2 h 26"/>
                <a:gd name="T52" fmla="*/ 21 w 21"/>
                <a:gd name="T53" fmla="*/ 1 h 26"/>
                <a:gd name="T54" fmla="*/ 21 w 21"/>
                <a:gd name="T55" fmla="*/ 0 h 26"/>
                <a:gd name="T56" fmla="*/ 21 w 21"/>
                <a:gd name="T57" fmla="*/ 0 h 26"/>
                <a:gd name="T58" fmla="*/ 18 w 21"/>
                <a:gd name="T59" fmla="*/ 1 h 26"/>
                <a:gd name="T60" fmla="*/ 17 w 21"/>
                <a:gd name="T61" fmla="*/ 2 h 26"/>
                <a:gd name="T62" fmla="*/ 16 w 21"/>
                <a:gd name="T63" fmla="*/ 3 h 26"/>
                <a:gd name="T64" fmla="*/ 14 w 21"/>
                <a:gd name="T65" fmla="*/ 5 h 26"/>
                <a:gd name="T66" fmla="*/ 13 w 21"/>
                <a:gd name="T67" fmla="*/ 4 h 26"/>
                <a:gd name="T68" fmla="*/ 12 w 21"/>
                <a:gd name="T69" fmla="*/ 3 h 26"/>
                <a:gd name="T70" fmla="*/ 11 w 21"/>
                <a:gd name="T71" fmla="*/ 3 h 26"/>
                <a:gd name="T72" fmla="*/ 11 w 21"/>
                <a:gd name="T73" fmla="*/ 4 h 26"/>
                <a:gd name="T74" fmla="*/ 13 w 21"/>
                <a:gd name="T75"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 h="26">
                  <a:moveTo>
                    <a:pt x="13" y="6"/>
                  </a:moveTo>
                  <a:cubicBezTo>
                    <a:pt x="13" y="7"/>
                    <a:pt x="13" y="7"/>
                    <a:pt x="12" y="8"/>
                  </a:cubicBezTo>
                  <a:cubicBezTo>
                    <a:pt x="11" y="8"/>
                    <a:pt x="11" y="9"/>
                    <a:pt x="11" y="9"/>
                  </a:cubicBezTo>
                  <a:cubicBezTo>
                    <a:pt x="11" y="9"/>
                    <a:pt x="10" y="10"/>
                    <a:pt x="7" y="12"/>
                  </a:cubicBezTo>
                  <a:cubicBezTo>
                    <a:pt x="5" y="14"/>
                    <a:pt x="3" y="16"/>
                    <a:pt x="2" y="18"/>
                  </a:cubicBezTo>
                  <a:cubicBezTo>
                    <a:pt x="1" y="20"/>
                    <a:pt x="0" y="22"/>
                    <a:pt x="1" y="23"/>
                  </a:cubicBezTo>
                  <a:cubicBezTo>
                    <a:pt x="2" y="25"/>
                    <a:pt x="3" y="26"/>
                    <a:pt x="4" y="26"/>
                  </a:cubicBezTo>
                  <a:cubicBezTo>
                    <a:pt x="6" y="26"/>
                    <a:pt x="6" y="26"/>
                    <a:pt x="7" y="25"/>
                  </a:cubicBezTo>
                  <a:cubicBezTo>
                    <a:pt x="7" y="25"/>
                    <a:pt x="7" y="25"/>
                    <a:pt x="7" y="24"/>
                  </a:cubicBezTo>
                  <a:cubicBezTo>
                    <a:pt x="6" y="24"/>
                    <a:pt x="6" y="24"/>
                    <a:pt x="6" y="24"/>
                  </a:cubicBezTo>
                  <a:cubicBezTo>
                    <a:pt x="4" y="24"/>
                    <a:pt x="3" y="23"/>
                    <a:pt x="2" y="22"/>
                  </a:cubicBezTo>
                  <a:cubicBezTo>
                    <a:pt x="2" y="21"/>
                    <a:pt x="3" y="19"/>
                    <a:pt x="4" y="18"/>
                  </a:cubicBezTo>
                  <a:cubicBezTo>
                    <a:pt x="7" y="14"/>
                    <a:pt x="9" y="12"/>
                    <a:pt x="10" y="12"/>
                  </a:cubicBezTo>
                  <a:cubicBezTo>
                    <a:pt x="10" y="12"/>
                    <a:pt x="11" y="11"/>
                    <a:pt x="12" y="10"/>
                  </a:cubicBezTo>
                  <a:cubicBezTo>
                    <a:pt x="14" y="8"/>
                    <a:pt x="14" y="7"/>
                    <a:pt x="14" y="7"/>
                  </a:cubicBezTo>
                  <a:cubicBezTo>
                    <a:pt x="15" y="7"/>
                    <a:pt x="16" y="8"/>
                    <a:pt x="17" y="9"/>
                  </a:cubicBezTo>
                  <a:cubicBezTo>
                    <a:pt x="18" y="10"/>
                    <a:pt x="18" y="10"/>
                    <a:pt x="19" y="11"/>
                  </a:cubicBezTo>
                  <a:cubicBezTo>
                    <a:pt x="20" y="11"/>
                    <a:pt x="20" y="11"/>
                    <a:pt x="20" y="11"/>
                  </a:cubicBezTo>
                  <a:cubicBezTo>
                    <a:pt x="21" y="11"/>
                    <a:pt x="21" y="11"/>
                    <a:pt x="21" y="10"/>
                  </a:cubicBezTo>
                  <a:cubicBezTo>
                    <a:pt x="20" y="10"/>
                    <a:pt x="20" y="9"/>
                    <a:pt x="20" y="9"/>
                  </a:cubicBezTo>
                  <a:cubicBezTo>
                    <a:pt x="19" y="9"/>
                    <a:pt x="18" y="8"/>
                    <a:pt x="18" y="8"/>
                  </a:cubicBezTo>
                  <a:cubicBezTo>
                    <a:pt x="16" y="7"/>
                    <a:pt x="16" y="6"/>
                    <a:pt x="16" y="6"/>
                  </a:cubicBezTo>
                  <a:cubicBezTo>
                    <a:pt x="16" y="6"/>
                    <a:pt x="16" y="6"/>
                    <a:pt x="16" y="6"/>
                  </a:cubicBezTo>
                  <a:cubicBezTo>
                    <a:pt x="16" y="6"/>
                    <a:pt x="16" y="6"/>
                    <a:pt x="15" y="6"/>
                  </a:cubicBezTo>
                  <a:cubicBezTo>
                    <a:pt x="16" y="6"/>
                    <a:pt x="17" y="5"/>
                    <a:pt x="18" y="4"/>
                  </a:cubicBezTo>
                  <a:cubicBezTo>
                    <a:pt x="20" y="2"/>
                    <a:pt x="20" y="2"/>
                    <a:pt x="20" y="2"/>
                  </a:cubicBezTo>
                  <a:cubicBezTo>
                    <a:pt x="21" y="1"/>
                    <a:pt x="21" y="1"/>
                    <a:pt x="21" y="1"/>
                  </a:cubicBezTo>
                  <a:cubicBezTo>
                    <a:pt x="21" y="1"/>
                    <a:pt x="21" y="1"/>
                    <a:pt x="21" y="0"/>
                  </a:cubicBezTo>
                  <a:cubicBezTo>
                    <a:pt x="21" y="0"/>
                    <a:pt x="21" y="0"/>
                    <a:pt x="21" y="0"/>
                  </a:cubicBezTo>
                  <a:cubicBezTo>
                    <a:pt x="21" y="0"/>
                    <a:pt x="20" y="0"/>
                    <a:pt x="18" y="1"/>
                  </a:cubicBezTo>
                  <a:cubicBezTo>
                    <a:pt x="18" y="2"/>
                    <a:pt x="18" y="2"/>
                    <a:pt x="17" y="2"/>
                  </a:cubicBezTo>
                  <a:cubicBezTo>
                    <a:pt x="17" y="3"/>
                    <a:pt x="17" y="3"/>
                    <a:pt x="16" y="3"/>
                  </a:cubicBezTo>
                  <a:cubicBezTo>
                    <a:pt x="15" y="5"/>
                    <a:pt x="14" y="5"/>
                    <a:pt x="14" y="5"/>
                  </a:cubicBezTo>
                  <a:cubicBezTo>
                    <a:pt x="13" y="4"/>
                    <a:pt x="13" y="4"/>
                    <a:pt x="13" y="4"/>
                  </a:cubicBezTo>
                  <a:cubicBezTo>
                    <a:pt x="12" y="3"/>
                    <a:pt x="12" y="3"/>
                    <a:pt x="12" y="3"/>
                  </a:cubicBezTo>
                  <a:cubicBezTo>
                    <a:pt x="11" y="3"/>
                    <a:pt x="11" y="3"/>
                    <a:pt x="11" y="3"/>
                  </a:cubicBezTo>
                  <a:cubicBezTo>
                    <a:pt x="11" y="4"/>
                    <a:pt x="11" y="4"/>
                    <a:pt x="11" y="4"/>
                  </a:cubicBezTo>
                  <a:cubicBezTo>
                    <a:pt x="13" y="6"/>
                    <a:pt x="14" y="6"/>
                    <a:pt x="13" y="6"/>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1316"/>
            <p:cNvSpPr>
              <a:spLocks noEditPoints="1"/>
            </p:cNvSpPr>
            <p:nvPr/>
          </p:nvSpPr>
          <p:spPr bwMode="auto">
            <a:xfrm>
              <a:off x="3361" y="2369"/>
              <a:ext cx="71" cy="64"/>
            </a:xfrm>
            <a:custGeom>
              <a:avLst/>
              <a:gdLst>
                <a:gd name="T0" fmla="*/ 28 w 30"/>
                <a:gd name="T1" fmla="*/ 4 h 27"/>
                <a:gd name="T2" fmla="*/ 28 w 30"/>
                <a:gd name="T3" fmla="*/ 3 h 27"/>
                <a:gd name="T4" fmla="*/ 27 w 30"/>
                <a:gd name="T5" fmla="*/ 2 h 27"/>
                <a:gd name="T6" fmla="*/ 27 w 30"/>
                <a:gd name="T7" fmla="*/ 1 h 27"/>
                <a:gd name="T8" fmla="*/ 26 w 30"/>
                <a:gd name="T9" fmla="*/ 0 h 27"/>
                <a:gd name="T10" fmla="*/ 26 w 30"/>
                <a:gd name="T11" fmla="*/ 0 h 27"/>
                <a:gd name="T12" fmla="*/ 24 w 30"/>
                <a:gd name="T13" fmla="*/ 2 h 27"/>
                <a:gd name="T14" fmla="*/ 21 w 30"/>
                <a:gd name="T15" fmla="*/ 5 h 27"/>
                <a:gd name="T16" fmla="*/ 20 w 30"/>
                <a:gd name="T17" fmla="*/ 7 h 27"/>
                <a:gd name="T18" fmla="*/ 18 w 30"/>
                <a:gd name="T19" fmla="*/ 8 h 27"/>
                <a:gd name="T20" fmla="*/ 17 w 30"/>
                <a:gd name="T21" fmla="*/ 10 h 27"/>
                <a:gd name="T22" fmla="*/ 16 w 30"/>
                <a:gd name="T23" fmla="*/ 11 h 27"/>
                <a:gd name="T24" fmla="*/ 13 w 30"/>
                <a:gd name="T25" fmla="*/ 14 h 27"/>
                <a:gd name="T26" fmla="*/ 9 w 30"/>
                <a:gd name="T27" fmla="*/ 17 h 27"/>
                <a:gd name="T28" fmla="*/ 6 w 30"/>
                <a:gd name="T29" fmla="*/ 20 h 27"/>
                <a:gd name="T30" fmla="*/ 3 w 30"/>
                <a:gd name="T31" fmla="*/ 23 h 27"/>
                <a:gd name="T32" fmla="*/ 0 w 30"/>
                <a:gd name="T33" fmla="*/ 26 h 27"/>
                <a:gd name="T34" fmla="*/ 0 w 30"/>
                <a:gd name="T35" fmla="*/ 27 h 27"/>
                <a:gd name="T36" fmla="*/ 1 w 30"/>
                <a:gd name="T37" fmla="*/ 27 h 27"/>
                <a:gd name="T38" fmla="*/ 2 w 30"/>
                <a:gd name="T39" fmla="*/ 26 h 27"/>
                <a:gd name="T40" fmla="*/ 5 w 30"/>
                <a:gd name="T41" fmla="*/ 24 h 27"/>
                <a:gd name="T42" fmla="*/ 7 w 30"/>
                <a:gd name="T43" fmla="*/ 21 h 27"/>
                <a:gd name="T44" fmla="*/ 12 w 30"/>
                <a:gd name="T45" fmla="*/ 17 h 27"/>
                <a:gd name="T46" fmla="*/ 13 w 30"/>
                <a:gd name="T47" fmla="*/ 16 h 27"/>
                <a:gd name="T48" fmla="*/ 13 w 30"/>
                <a:gd name="T49" fmla="*/ 18 h 27"/>
                <a:gd name="T50" fmla="*/ 15 w 30"/>
                <a:gd name="T51" fmla="*/ 20 h 27"/>
                <a:gd name="T52" fmla="*/ 20 w 30"/>
                <a:gd name="T53" fmla="*/ 20 h 27"/>
                <a:gd name="T54" fmla="*/ 24 w 30"/>
                <a:gd name="T55" fmla="*/ 16 h 27"/>
                <a:gd name="T56" fmla="*/ 28 w 30"/>
                <a:gd name="T57" fmla="*/ 11 h 27"/>
                <a:gd name="T58" fmla="*/ 28 w 30"/>
                <a:gd name="T59" fmla="*/ 4 h 27"/>
                <a:gd name="T60" fmla="*/ 28 w 30"/>
                <a:gd name="T61" fmla="*/ 10 h 27"/>
                <a:gd name="T62" fmla="*/ 22 w 30"/>
                <a:gd name="T63" fmla="*/ 17 h 27"/>
                <a:gd name="T64" fmla="*/ 16 w 30"/>
                <a:gd name="T65" fmla="*/ 19 h 27"/>
                <a:gd name="T66" fmla="*/ 14 w 30"/>
                <a:gd name="T67" fmla="*/ 17 h 27"/>
                <a:gd name="T68" fmla="*/ 15 w 30"/>
                <a:gd name="T69" fmla="*/ 14 h 27"/>
                <a:gd name="T70" fmla="*/ 16 w 30"/>
                <a:gd name="T71" fmla="*/ 12 h 27"/>
                <a:gd name="T72" fmla="*/ 21 w 30"/>
                <a:gd name="T73" fmla="*/ 8 h 27"/>
                <a:gd name="T74" fmla="*/ 24 w 30"/>
                <a:gd name="T75" fmla="*/ 4 h 27"/>
                <a:gd name="T76" fmla="*/ 27 w 30"/>
                <a:gd name="T77" fmla="*/ 5 h 27"/>
                <a:gd name="T78" fmla="*/ 28 w 30"/>
                <a:gd name="T79" fmla="*/ 6 h 27"/>
                <a:gd name="T80" fmla="*/ 28 w 30"/>
                <a:gd name="T81"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 h="27">
                  <a:moveTo>
                    <a:pt x="28" y="4"/>
                  </a:moveTo>
                  <a:cubicBezTo>
                    <a:pt x="28" y="4"/>
                    <a:pt x="28" y="4"/>
                    <a:pt x="28" y="3"/>
                  </a:cubicBezTo>
                  <a:cubicBezTo>
                    <a:pt x="27" y="3"/>
                    <a:pt x="27" y="3"/>
                    <a:pt x="27" y="2"/>
                  </a:cubicBezTo>
                  <a:cubicBezTo>
                    <a:pt x="27" y="2"/>
                    <a:pt x="27" y="2"/>
                    <a:pt x="27" y="1"/>
                  </a:cubicBezTo>
                  <a:cubicBezTo>
                    <a:pt x="27" y="1"/>
                    <a:pt x="26" y="1"/>
                    <a:pt x="26" y="0"/>
                  </a:cubicBezTo>
                  <a:cubicBezTo>
                    <a:pt x="26" y="0"/>
                    <a:pt x="26" y="0"/>
                    <a:pt x="26" y="0"/>
                  </a:cubicBezTo>
                  <a:cubicBezTo>
                    <a:pt x="25" y="0"/>
                    <a:pt x="25" y="0"/>
                    <a:pt x="24" y="2"/>
                  </a:cubicBezTo>
                  <a:cubicBezTo>
                    <a:pt x="24" y="2"/>
                    <a:pt x="23" y="3"/>
                    <a:pt x="21" y="5"/>
                  </a:cubicBezTo>
                  <a:cubicBezTo>
                    <a:pt x="20" y="7"/>
                    <a:pt x="20" y="7"/>
                    <a:pt x="20" y="7"/>
                  </a:cubicBezTo>
                  <a:cubicBezTo>
                    <a:pt x="18" y="8"/>
                    <a:pt x="18" y="8"/>
                    <a:pt x="18" y="8"/>
                  </a:cubicBezTo>
                  <a:cubicBezTo>
                    <a:pt x="17" y="10"/>
                    <a:pt x="17" y="10"/>
                    <a:pt x="17" y="10"/>
                  </a:cubicBezTo>
                  <a:cubicBezTo>
                    <a:pt x="16" y="11"/>
                    <a:pt x="16" y="11"/>
                    <a:pt x="16" y="11"/>
                  </a:cubicBezTo>
                  <a:cubicBezTo>
                    <a:pt x="15" y="12"/>
                    <a:pt x="14" y="13"/>
                    <a:pt x="13" y="14"/>
                  </a:cubicBezTo>
                  <a:cubicBezTo>
                    <a:pt x="11" y="16"/>
                    <a:pt x="10" y="17"/>
                    <a:pt x="9" y="17"/>
                  </a:cubicBezTo>
                  <a:cubicBezTo>
                    <a:pt x="9" y="18"/>
                    <a:pt x="8" y="19"/>
                    <a:pt x="6" y="20"/>
                  </a:cubicBezTo>
                  <a:cubicBezTo>
                    <a:pt x="5" y="21"/>
                    <a:pt x="4" y="22"/>
                    <a:pt x="3" y="23"/>
                  </a:cubicBezTo>
                  <a:cubicBezTo>
                    <a:pt x="1" y="25"/>
                    <a:pt x="0" y="26"/>
                    <a:pt x="0" y="26"/>
                  </a:cubicBezTo>
                  <a:cubicBezTo>
                    <a:pt x="0" y="26"/>
                    <a:pt x="0" y="27"/>
                    <a:pt x="0" y="27"/>
                  </a:cubicBezTo>
                  <a:cubicBezTo>
                    <a:pt x="0" y="27"/>
                    <a:pt x="0" y="27"/>
                    <a:pt x="1" y="27"/>
                  </a:cubicBezTo>
                  <a:cubicBezTo>
                    <a:pt x="1" y="27"/>
                    <a:pt x="1" y="27"/>
                    <a:pt x="2" y="26"/>
                  </a:cubicBezTo>
                  <a:cubicBezTo>
                    <a:pt x="3" y="25"/>
                    <a:pt x="4" y="25"/>
                    <a:pt x="5" y="24"/>
                  </a:cubicBezTo>
                  <a:cubicBezTo>
                    <a:pt x="6" y="22"/>
                    <a:pt x="7" y="22"/>
                    <a:pt x="7" y="21"/>
                  </a:cubicBezTo>
                  <a:cubicBezTo>
                    <a:pt x="10" y="18"/>
                    <a:pt x="12" y="17"/>
                    <a:pt x="12" y="17"/>
                  </a:cubicBezTo>
                  <a:cubicBezTo>
                    <a:pt x="12" y="16"/>
                    <a:pt x="13" y="16"/>
                    <a:pt x="13" y="16"/>
                  </a:cubicBezTo>
                  <a:cubicBezTo>
                    <a:pt x="13" y="16"/>
                    <a:pt x="13" y="17"/>
                    <a:pt x="13" y="18"/>
                  </a:cubicBezTo>
                  <a:cubicBezTo>
                    <a:pt x="13" y="19"/>
                    <a:pt x="14" y="20"/>
                    <a:pt x="15" y="20"/>
                  </a:cubicBezTo>
                  <a:cubicBezTo>
                    <a:pt x="16" y="21"/>
                    <a:pt x="18" y="21"/>
                    <a:pt x="20" y="20"/>
                  </a:cubicBezTo>
                  <a:cubicBezTo>
                    <a:pt x="21" y="19"/>
                    <a:pt x="22" y="18"/>
                    <a:pt x="24" y="16"/>
                  </a:cubicBezTo>
                  <a:cubicBezTo>
                    <a:pt x="26" y="14"/>
                    <a:pt x="27" y="12"/>
                    <a:pt x="28" y="11"/>
                  </a:cubicBezTo>
                  <a:cubicBezTo>
                    <a:pt x="30" y="8"/>
                    <a:pt x="30" y="6"/>
                    <a:pt x="28" y="4"/>
                  </a:cubicBezTo>
                  <a:close/>
                  <a:moveTo>
                    <a:pt x="28" y="10"/>
                  </a:moveTo>
                  <a:cubicBezTo>
                    <a:pt x="26" y="13"/>
                    <a:pt x="24" y="15"/>
                    <a:pt x="22" y="17"/>
                  </a:cubicBezTo>
                  <a:cubicBezTo>
                    <a:pt x="19" y="19"/>
                    <a:pt x="17" y="19"/>
                    <a:pt x="16" y="19"/>
                  </a:cubicBezTo>
                  <a:cubicBezTo>
                    <a:pt x="15" y="18"/>
                    <a:pt x="15" y="18"/>
                    <a:pt x="14" y="17"/>
                  </a:cubicBezTo>
                  <a:cubicBezTo>
                    <a:pt x="14" y="16"/>
                    <a:pt x="14" y="15"/>
                    <a:pt x="15" y="14"/>
                  </a:cubicBezTo>
                  <a:cubicBezTo>
                    <a:pt x="15" y="14"/>
                    <a:pt x="16" y="13"/>
                    <a:pt x="16" y="12"/>
                  </a:cubicBezTo>
                  <a:cubicBezTo>
                    <a:pt x="16" y="12"/>
                    <a:pt x="18" y="11"/>
                    <a:pt x="21" y="8"/>
                  </a:cubicBezTo>
                  <a:cubicBezTo>
                    <a:pt x="23" y="5"/>
                    <a:pt x="24" y="4"/>
                    <a:pt x="24" y="4"/>
                  </a:cubicBezTo>
                  <a:cubicBezTo>
                    <a:pt x="25" y="4"/>
                    <a:pt x="26" y="4"/>
                    <a:pt x="27" y="5"/>
                  </a:cubicBezTo>
                  <a:cubicBezTo>
                    <a:pt x="27" y="5"/>
                    <a:pt x="28" y="6"/>
                    <a:pt x="28" y="6"/>
                  </a:cubicBezTo>
                  <a:cubicBezTo>
                    <a:pt x="28" y="8"/>
                    <a:pt x="28" y="9"/>
                    <a:pt x="28" y="1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317"/>
            <p:cNvSpPr/>
            <p:nvPr/>
          </p:nvSpPr>
          <p:spPr bwMode="auto">
            <a:xfrm>
              <a:off x="3432" y="2400"/>
              <a:ext cx="10" cy="9"/>
            </a:xfrm>
            <a:custGeom>
              <a:avLst/>
              <a:gdLst>
                <a:gd name="T0" fmla="*/ 3 w 4"/>
                <a:gd name="T1" fmla="*/ 4 h 4"/>
                <a:gd name="T2" fmla="*/ 4 w 4"/>
                <a:gd name="T3" fmla="*/ 2 h 4"/>
                <a:gd name="T4" fmla="*/ 4 w 4"/>
                <a:gd name="T5" fmla="*/ 1 h 4"/>
                <a:gd name="T6" fmla="*/ 2 w 4"/>
                <a:gd name="T7" fmla="*/ 0 h 4"/>
                <a:gd name="T8" fmla="*/ 1 w 4"/>
                <a:gd name="T9" fmla="*/ 1 h 4"/>
                <a:gd name="T10" fmla="*/ 1 w 4"/>
                <a:gd name="T11" fmla="*/ 3 h 4"/>
                <a:gd name="T12" fmla="*/ 3 w 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4"/>
                  </a:moveTo>
                  <a:cubicBezTo>
                    <a:pt x="4" y="4"/>
                    <a:pt x="4" y="3"/>
                    <a:pt x="4" y="2"/>
                  </a:cubicBezTo>
                  <a:cubicBezTo>
                    <a:pt x="4" y="2"/>
                    <a:pt x="4" y="2"/>
                    <a:pt x="4" y="1"/>
                  </a:cubicBezTo>
                  <a:cubicBezTo>
                    <a:pt x="4" y="0"/>
                    <a:pt x="3" y="0"/>
                    <a:pt x="2" y="0"/>
                  </a:cubicBezTo>
                  <a:cubicBezTo>
                    <a:pt x="1" y="0"/>
                    <a:pt x="1" y="1"/>
                    <a:pt x="1" y="1"/>
                  </a:cubicBezTo>
                  <a:cubicBezTo>
                    <a:pt x="0" y="2"/>
                    <a:pt x="0" y="3"/>
                    <a:pt x="1" y="3"/>
                  </a:cubicBezTo>
                  <a:cubicBezTo>
                    <a:pt x="1" y="4"/>
                    <a:pt x="2" y="4"/>
                    <a:pt x="3" y="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318"/>
            <p:cNvSpPr/>
            <p:nvPr/>
          </p:nvSpPr>
          <p:spPr bwMode="auto">
            <a:xfrm>
              <a:off x="3418" y="2416"/>
              <a:ext cx="9" cy="10"/>
            </a:xfrm>
            <a:custGeom>
              <a:avLst/>
              <a:gdLst>
                <a:gd name="T0" fmla="*/ 2 w 4"/>
                <a:gd name="T1" fmla="*/ 4 h 4"/>
                <a:gd name="T2" fmla="*/ 4 w 4"/>
                <a:gd name="T3" fmla="*/ 2 h 4"/>
                <a:gd name="T4" fmla="*/ 4 w 4"/>
                <a:gd name="T5" fmla="*/ 2 h 4"/>
                <a:gd name="T6" fmla="*/ 1 w 4"/>
                <a:gd name="T7" fmla="*/ 0 h 4"/>
                <a:gd name="T8" fmla="*/ 0 w 4"/>
                <a:gd name="T9" fmla="*/ 2 h 4"/>
                <a:gd name="T10" fmla="*/ 0 w 4"/>
                <a:gd name="T11" fmla="*/ 3 h 4"/>
                <a:gd name="T12" fmla="*/ 2 w 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4"/>
                  </a:moveTo>
                  <a:cubicBezTo>
                    <a:pt x="3" y="4"/>
                    <a:pt x="4" y="3"/>
                    <a:pt x="4" y="2"/>
                  </a:cubicBezTo>
                  <a:cubicBezTo>
                    <a:pt x="4" y="2"/>
                    <a:pt x="4" y="2"/>
                    <a:pt x="4" y="2"/>
                  </a:cubicBezTo>
                  <a:cubicBezTo>
                    <a:pt x="3" y="0"/>
                    <a:pt x="2" y="0"/>
                    <a:pt x="1" y="0"/>
                  </a:cubicBezTo>
                  <a:cubicBezTo>
                    <a:pt x="1" y="0"/>
                    <a:pt x="0" y="1"/>
                    <a:pt x="0" y="2"/>
                  </a:cubicBezTo>
                  <a:cubicBezTo>
                    <a:pt x="0" y="2"/>
                    <a:pt x="0" y="3"/>
                    <a:pt x="0" y="3"/>
                  </a:cubicBezTo>
                  <a:cubicBezTo>
                    <a:pt x="1" y="4"/>
                    <a:pt x="1" y="4"/>
                    <a:pt x="2" y="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319"/>
            <p:cNvSpPr/>
            <p:nvPr/>
          </p:nvSpPr>
          <p:spPr bwMode="auto">
            <a:xfrm>
              <a:off x="3418" y="2402"/>
              <a:ext cx="68" cy="40"/>
            </a:xfrm>
            <a:custGeom>
              <a:avLst/>
              <a:gdLst>
                <a:gd name="T0" fmla="*/ 13 w 29"/>
                <a:gd name="T1" fmla="*/ 8 h 17"/>
                <a:gd name="T2" fmla="*/ 14 w 29"/>
                <a:gd name="T3" fmla="*/ 8 h 17"/>
                <a:gd name="T4" fmla="*/ 15 w 29"/>
                <a:gd name="T5" fmla="*/ 7 h 17"/>
                <a:gd name="T6" fmla="*/ 18 w 29"/>
                <a:gd name="T7" fmla="*/ 6 h 17"/>
                <a:gd name="T8" fmla="*/ 21 w 29"/>
                <a:gd name="T9" fmla="*/ 4 h 17"/>
                <a:gd name="T10" fmla="*/ 26 w 29"/>
                <a:gd name="T11" fmla="*/ 3 h 17"/>
                <a:gd name="T12" fmla="*/ 29 w 29"/>
                <a:gd name="T13" fmla="*/ 1 h 17"/>
                <a:gd name="T14" fmla="*/ 28 w 29"/>
                <a:gd name="T15" fmla="*/ 0 h 17"/>
                <a:gd name="T16" fmla="*/ 27 w 29"/>
                <a:gd name="T17" fmla="*/ 1 h 17"/>
                <a:gd name="T18" fmla="*/ 24 w 29"/>
                <a:gd name="T19" fmla="*/ 2 h 17"/>
                <a:gd name="T20" fmla="*/ 22 w 29"/>
                <a:gd name="T21" fmla="*/ 3 h 17"/>
                <a:gd name="T22" fmla="*/ 19 w 29"/>
                <a:gd name="T23" fmla="*/ 4 h 17"/>
                <a:gd name="T24" fmla="*/ 16 w 29"/>
                <a:gd name="T25" fmla="*/ 5 h 17"/>
                <a:gd name="T26" fmla="*/ 11 w 29"/>
                <a:gd name="T27" fmla="*/ 9 h 17"/>
                <a:gd name="T28" fmla="*/ 9 w 29"/>
                <a:gd name="T29" fmla="*/ 10 h 17"/>
                <a:gd name="T30" fmla="*/ 7 w 29"/>
                <a:gd name="T31" fmla="*/ 11 h 17"/>
                <a:gd name="T32" fmla="*/ 3 w 29"/>
                <a:gd name="T33" fmla="*/ 14 h 17"/>
                <a:gd name="T34" fmla="*/ 0 w 29"/>
                <a:gd name="T35" fmla="*/ 17 h 17"/>
                <a:gd name="T36" fmla="*/ 2 w 29"/>
                <a:gd name="T37" fmla="*/ 16 h 17"/>
                <a:gd name="T38" fmla="*/ 5 w 29"/>
                <a:gd name="T39" fmla="*/ 14 h 17"/>
                <a:gd name="T40" fmla="*/ 8 w 29"/>
                <a:gd name="T41" fmla="*/ 12 h 17"/>
                <a:gd name="T42" fmla="*/ 12 w 29"/>
                <a:gd name="T43" fmla="*/ 9 h 17"/>
                <a:gd name="T44" fmla="*/ 13 w 29"/>
                <a:gd name="T45"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17">
                  <a:moveTo>
                    <a:pt x="13" y="8"/>
                  </a:moveTo>
                  <a:cubicBezTo>
                    <a:pt x="14" y="8"/>
                    <a:pt x="14" y="8"/>
                    <a:pt x="14" y="8"/>
                  </a:cubicBezTo>
                  <a:cubicBezTo>
                    <a:pt x="14" y="8"/>
                    <a:pt x="15" y="7"/>
                    <a:pt x="15" y="7"/>
                  </a:cubicBezTo>
                  <a:cubicBezTo>
                    <a:pt x="16" y="7"/>
                    <a:pt x="17" y="6"/>
                    <a:pt x="18" y="6"/>
                  </a:cubicBezTo>
                  <a:cubicBezTo>
                    <a:pt x="19" y="5"/>
                    <a:pt x="20" y="5"/>
                    <a:pt x="21" y="4"/>
                  </a:cubicBezTo>
                  <a:cubicBezTo>
                    <a:pt x="23" y="4"/>
                    <a:pt x="25" y="3"/>
                    <a:pt x="26" y="3"/>
                  </a:cubicBezTo>
                  <a:cubicBezTo>
                    <a:pt x="27" y="2"/>
                    <a:pt x="28" y="2"/>
                    <a:pt x="29" y="1"/>
                  </a:cubicBezTo>
                  <a:cubicBezTo>
                    <a:pt x="29" y="1"/>
                    <a:pt x="29" y="1"/>
                    <a:pt x="28" y="0"/>
                  </a:cubicBezTo>
                  <a:cubicBezTo>
                    <a:pt x="28" y="0"/>
                    <a:pt x="28" y="0"/>
                    <a:pt x="27" y="1"/>
                  </a:cubicBezTo>
                  <a:cubicBezTo>
                    <a:pt x="25" y="1"/>
                    <a:pt x="24" y="2"/>
                    <a:pt x="24" y="2"/>
                  </a:cubicBezTo>
                  <a:cubicBezTo>
                    <a:pt x="24" y="2"/>
                    <a:pt x="23" y="2"/>
                    <a:pt x="22" y="3"/>
                  </a:cubicBezTo>
                  <a:cubicBezTo>
                    <a:pt x="21" y="3"/>
                    <a:pt x="20" y="4"/>
                    <a:pt x="19" y="4"/>
                  </a:cubicBezTo>
                  <a:cubicBezTo>
                    <a:pt x="18" y="5"/>
                    <a:pt x="17" y="5"/>
                    <a:pt x="16" y="5"/>
                  </a:cubicBezTo>
                  <a:cubicBezTo>
                    <a:pt x="15" y="6"/>
                    <a:pt x="13" y="7"/>
                    <a:pt x="11" y="9"/>
                  </a:cubicBezTo>
                  <a:cubicBezTo>
                    <a:pt x="10" y="9"/>
                    <a:pt x="9" y="10"/>
                    <a:pt x="9" y="10"/>
                  </a:cubicBezTo>
                  <a:cubicBezTo>
                    <a:pt x="8" y="11"/>
                    <a:pt x="7" y="11"/>
                    <a:pt x="7" y="11"/>
                  </a:cubicBezTo>
                  <a:cubicBezTo>
                    <a:pt x="5" y="13"/>
                    <a:pt x="3" y="14"/>
                    <a:pt x="3" y="14"/>
                  </a:cubicBezTo>
                  <a:cubicBezTo>
                    <a:pt x="1" y="16"/>
                    <a:pt x="0" y="17"/>
                    <a:pt x="0" y="17"/>
                  </a:cubicBezTo>
                  <a:cubicBezTo>
                    <a:pt x="1" y="17"/>
                    <a:pt x="1" y="17"/>
                    <a:pt x="2" y="16"/>
                  </a:cubicBezTo>
                  <a:cubicBezTo>
                    <a:pt x="3" y="16"/>
                    <a:pt x="4" y="15"/>
                    <a:pt x="5" y="14"/>
                  </a:cubicBezTo>
                  <a:cubicBezTo>
                    <a:pt x="7" y="13"/>
                    <a:pt x="8" y="12"/>
                    <a:pt x="8" y="12"/>
                  </a:cubicBezTo>
                  <a:cubicBezTo>
                    <a:pt x="9" y="11"/>
                    <a:pt x="10" y="10"/>
                    <a:pt x="12" y="9"/>
                  </a:cubicBezTo>
                  <a:cubicBezTo>
                    <a:pt x="12" y="9"/>
                    <a:pt x="13" y="9"/>
                    <a:pt x="13" y="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320"/>
            <p:cNvSpPr/>
            <p:nvPr/>
          </p:nvSpPr>
          <p:spPr bwMode="auto">
            <a:xfrm>
              <a:off x="3442" y="2423"/>
              <a:ext cx="66" cy="41"/>
            </a:xfrm>
            <a:custGeom>
              <a:avLst/>
              <a:gdLst>
                <a:gd name="T0" fmla="*/ 14 w 28"/>
                <a:gd name="T1" fmla="*/ 7 h 17"/>
                <a:gd name="T2" fmla="*/ 14 w 28"/>
                <a:gd name="T3" fmla="*/ 7 h 17"/>
                <a:gd name="T4" fmla="*/ 17 w 28"/>
                <a:gd name="T5" fmla="*/ 5 h 17"/>
                <a:gd name="T6" fmla="*/ 20 w 28"/>
                <a:gd name="T7" fmla="*/ 4 h 17"/>
                <a:gd name="T8" fmla="*/ 25 w 28"/>
                <a:gd name="T9" fmla="*/ 2 h 17"/>
                <a:gd name="T10" fmla="*/ 28 w 28"/>
                <a:gd name="T11" fmla="*/ 1 h 17"/>
                <a:gd name="T12" fmla="*/ 28 w 28"/>
                <a:gd name="T13" fmla="*/ 0 h 17"/>
                <a:gd name="T14" fmla="*/ 27 w 28"/>
                <a:gd name="T15" fmla="*/ 0 h 17"/>
                <a:gd name="T16" fmla="*/ 24 w 28"/>
                <a:gd name="T17" fmla="*/ 1 h 17"/>
                <a:gd name="T18" fmla="*/ 21 w 28"/>
                <a:gd name="T19" fmla="*/ 2 h 17"/>
                <a:gd name="T20" fmla="*/ 19 w 28"/>
                <a:gd name="T21" fmla="*/ 3 h 17"/>
                <a:gd name="T22" fmla="*/ 16 w 28"/>
                <a:gd name="T23" fmla="*/ 5 h 17"/>
                <a:gd name="T24" fmla="*/ 10 w 28"/>
                <a:gd name="T25" fmla="*/ 8 h 17"/>
                <a:gd name="T26" fmla="*/ 8 w 28"/>
                <a:gd name="T27" fmla="*/ 10 h 17"/>
                <a:gd name="T28" fmla="*/ 6 w 28"/>
                <a:gd name="T29" fmla="*/ 11 h 17"/>
                <a:gd name="T30" fmla="*/ 2 w 28"/>
                <a:gd name="T31" fmla="*/ 14 h 17"/>
                <a:gd name="T32" fmla="*/ 0 w 28"/>
                <a:gd name="T33" fmla="*/ 17 h 17"/>
                <a:gd name="T34" fmla="*/ 1 w 28"/>
                <a:gd name="T35" fmla="*/ 16 h 17"/>
                <a:gd name="T36" fmla="*/ 5 w 28"/>
                <a:gd name="T37" fmla="*/ 13 h 17"/>
                <a:gd name="T38" fmla="*/ 8 w 28"/>
                <a:gd name="T39" fmla="*/ 11 h 17"/>
                <a:gd name="T40" fmla="*/ 11 w 28"/>
                <a:gd name="T41" fmla="*/ 9 h 17"/>
                <a:gd name="T42" fmla="*/ 13 w 28"/>
                <a:gd name="T43" fmla="*/ 8 h 17"/>
                <a:gd name="T44" fmla="*/ 14 w 28"/>
                <a:gd name="T45"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17">
                  <a:moveTo>
                    <a:pt x="14" y="7"/>
                  </a:moveTo>
                  <a:cubicBezTo>
                    <a:pt x="14" y="7"/>
                    <a:pt x="14" y="7"/>
                    <a:pt x="14" y="7"/>
                  </a:cubicBezTo>
                  <a:cubicBezTo>
                    <a:pt x="15" y="6"/>
                    <a:pt x="16" y="6"/>
                    <a:pt x="17" y="5"/>
                  </a:cubicBezTo>
                  <a:cubicBezTo>
                    <a:pt x="19" y="4"/>
                    <a:pt x="20" y="4"/>
                    <a:pt x="20" y="4"/>
                  </a:cubicBezTo>
                  <a:cubicBezTo>
                    <a:pt x="23" y="3"/>
                    <a:pt x="25" y="2"/>
                    <a:pt x="25" y="2"/>
                  </a:cubicBezTo>
                  <a:cubicBezTo>
                    <a:pt x="27" y="2"/>
                    <a:pt x="28" y="1"/>
                    <a:pt x="28" y="1"/>
                  </a:cubicBezTo>
                  <a:cubicBezTo>
                    <a:pt x="28" y="0"/>
                    <a:pt x="28" y="0"/>
                    <a:pt x="28" y="0"/>
                  </a:cubicBezTo>
                  <a:cubicBezTo>
                    <a:pt x="28" y="0"/>
                    <a:pt x="27" y="0"/>
                    <a:pt x="27" y="0"/>
                  </a:cubicBezTo>
                  <a:cubicBezTo>
                    <a:pt x="25" y="1"/>
                    <a:pt x="24" y="1"/>
                    <a:pt x="24" y="1"/>
                  </a:cubicBezTo>
                  <a:cubicBezTo>
                    <a:pt x="23" y="1"/>
                    <a:pt x="22" y="2"/>
                    <a:pt x="21" y="2"/>
                  </a:cubicBezTo>
                  <a:cubicBezTo>
                    <a:pt x="20" y="3"/>
                    <a:pt x="19" y="3"/>
                    <a:pt x="19" y="3"/>
                  </a:cubicBezTo>
                  <a:cubicBezTo>
                    <a:pt x="17" y="4"/>
                    <a:pt x="16" y="4"/>
                    <a:pt x="16" y="5"/>
                  </a:cubicBezTo>
                  <a:cubicBezTo>
                    <a:pt x="14" y="6"/>
                    <a:pt x="12" y="7"/>
                    <a:pt x="10" y="8"/>
                  </a:cubicBezTo>
                  <a:cubicBezTo>
                    <a:pt x="10" y="9"/>
                    <a:pt x="9" y="9"/>
                    <a:pt x="8" y="10"/>
                  </a:cubicBezTo>
                  <a:cubicBezTo>
                    <a:pt x="7" y="10"/>
                    <a:pt x="7" y="11"/>
                    <a:pt x="6" y="11"/>
                  </a:cubicBezTo>
                  <a:cubicBezTo>
                    <a:pt x="4" y="12"/>
                    <a:pt x="3" y="13"/>
                    <a:pt x="2" y="14"/>
                  </a:cubicBezTo>
                  <a:cubicBezTo>
                    <a:pt x="0" y="15"/>
                    <a:pt x="0" y="16"/>
                    <a:pt x="0" y="17"/>
                  </a:cubicBezTo>
                  <a:cubicBezTo>
                    <a:pt x="0" y="17"/>
                    <a:pt x="1" y="16"/>
                    <a:pt x="1" y="16"/>
                  </a:cubicBezTo>
                  <a:cubicBezTo>
                    <a:pt x="2" y="15"/>
                    <a:pt x="3" y="14"/>
                    <a:pt x="5" y="13"/>
                  </a:cubicBezTo>
                  <a:cubicBezTo>
                    <a:pt x="6" y="12"/>
                    <a:pt x="7" y="11"/>
                    <a:pt x="8" y="11"/>
                  </a:cubicBezTo>
                  <a:cubicBezTo>
                    <a:pt x="8" y="10"/>
                    <a:pt x="10" y="10"/>
                    <a:pt x="11" y="9"/>
                  </a:cubicBezTo>
                  <a:cubicBezTo>
                    <a:pt x="12" y="8"/>
                    <a:pt x="13" y="8"/>
                    <a:pt x="13" y="8"/>
                  </a:cubicBezTo>
                  <a:cubicBezTo>
                    <a:pt x="13" y="8"/>
                    <a:pt x="13" y="7"/>
                    <a:pt x="14" y="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321"/>
            <p:cNvSpPr/>
            <p:nvPr/>
          </p:nvSpPr>
          <p:spPr bwMode="auto">
            <a:xfrm>
              <a:off x="3470" y="2442"/>
              <a:ext cx="57" cy="55"/>
            </a:xfrm>
            <a:custGeom>
              <a:avLst/>
              <a:gdLst>
                <a:gd name="T0" fmla="*/ 18 w 24"/>
                <a:gd name="T1" fmla="*/ 14 h 23"/>
                <a:gd name="T2" fmla="*/ 22 w 24"/>
                <a:gd name="T3" fmla="*/ 11 h 23"/>
                <a:gd name="T4" fmla="*/ 23 w 24"/>
                <a:gd name="T5" fmla="*/ 11 h 23"/>
                <a:gd name="T6" fmla="*/ 24 w 24"/>
                <a:gd name="T7" fmla="*/ 10 h 23"/>
                <a:gd name="T8" fmla="*/ 24 w 24"/>
                <a:gd name="T9" fmla="*/ 9 h 23"/>
                <a:gd name="T10" fmla="*/ 23 w 24"/>
                <a:gd name="T11" fmla="*/ 8 h 23"/>
                <a:gd name="T12" fmla="*/ 21 w 24"/>
                <a:gd name="T13" fmla="*/ 10 h 23"/>
                <a:gd name="T14" fmla="*/ 17 w 24"/>
                <a:gd name="T15" fmla="*/ 14 h 23"/>
                <a:gd name="T16" fmla="*/ 15 w 24"/>
                <a:gd name="T17" fmla="*/ 16 h 23"/>
                <a:gd name="T18" fmla="*/ 13 w 24"/>
                <a:gd name="T19" fmla="*/ 18 h 23"/>
                <a:gd name="T20" fmla="*/ 9 w 24"/>
                <a:gd name="T21" fmla="*/ 21 h 23"/>
                <a:gd name="T22" fmla="*/ 7 w 24"/>
                <a:gd name="T23" fmla="*/ 21 h 23"/>
                <a:gd name="T24" fmla="*/ 7 w 24"/>
                <a:gd name="T25" fmla="*/ 19 h 23"/>
                <a:gd name="T26" fmla="*/ 9 w 24"/>
                <a:gd name="T27" fmla="*/ 17 h 23"/>
                <a:gd name="T28" fmla="*/ 10 w 24"/>
                <a:gd name="T29" fmla="*/ 15 h 23"/>
                <a:gd name="T30" fmla="*/ 10 w 24"/>
                <a:gd name="T31" fmla="*/ 12 h 23"/>
                <a:gd name="T32" fmla="*/ 6 w 24"/>
                <a:gd name="T33" fmla="*/ 15 h 23"/>
                <a:gd name="T34" fmla="*/ 2 w 24"/>
                <a:gd name="T35" fmla="*/ 17 h 23"/>
                <a:gd name="T36" fmla="*/ 2 w 24"/>
                <a:gd name="T37" fmla="*/ 15 h 23"/>
                <a:gd name="T38" fmla="*/ 6 w 24"/>
                <a:gd name="T39" fmla="*/ 9 h 23"/>
                <a:gd name="T40" fmla="*/ 9 w 24"/>
                <a:gd name="T41" fmla="*/ 6 h 23"/>
                <a:gd name="T42" fmla="*/ 13 w 24"/>
                <a:gd name="T43" fmla="*/ 2 h 23"/>
                <a:gd name="T44" fmla="*/ 14 w 24"/>
                <a:gd name="T45" fmla="*/ 1 h 23"/>
                <a:gd name="T46" fmla="*/ 14 w 24"/>
                <a:gd name="T47" fmla="*/ 0 h 23"/>
                <a:gd name="T48" fmla="*/ 12 w 24"/>
                <a:gd name="T49" fmla="*/ 1 h 23"/>
                <a:gd name="T50" fmla="*/ 10 w 24"/>
                <a:gd name="T51" fmla="*/ 4 h 23"/>
                <a:gd name="T52" fmla="*/ 7 w 24"/>
                <a:gd name="T53" fmla="*/ 6 h 23"/>
                <a:gd name="T54" fmla="*/ 1 w 24"/>
                <a:gd name="T55" fmla="*/ 14 h 23"/>
                <a:gd name="T56" fmla="*/ 0 w 24"/>
                <a:gd name="T57" fmla="*/ 17 h 23"/>
                <a:gd name="T58" fmla="*/ 1 w 24"/>
                <a:gd name="T59" fmla="*/ 19 h 23"/>
                <a:gd name="T60" fmla="*/ 3 w 24"/>
                <a:gd name="T61" fmla="*/ 19 h 23"/>
                <a:gd name="T62" fmla="*/ 6 w 24"/>
                <a:gd name="T63" fmla="*/ 16 h 23"/>
                <a:gd name="T64" fmla="*/ 8 w 24"/>
                <a:gd name="T65" fmla="*/ 14 h 23"/>
                <a:gd name="T66" fmla="*/ 9 w 24"/>
                <a:gd name="T67" fmla="*/ 15 h 23"/>
                <a:gd name="T68" fmla="*/ 8 w 24"/>
                <a:gd name="T69" fmla="*/ 17 h 23"/>
                <a:gd name="T70" fmla="*/ 5 w 24"/>
                <a:gd name="T71" fmla="*/ 21 h 23"/>
                <a:gd name="T72" fmla="*/ 5 w 24"/>
                <a:gd name="T73" fmla="*/ 23 h 23"/>
                <a:gd name="T74" fmla="*/ 7 w 24"/>
                <a:gd name="T75" fmla="*/ 23 h 23"/>
                <a:gd name="T76" fmla="*/ 10 w 24"/>
                <a:gd name="T77" fmla="*/ 22 h 23"/>
                <a:gd name="T78" fmla="*/ 13 w 24"/>
                <a:gd name="T79" fmla="*/ 19 h 23"/>
                <a:gd name="T80" fmla="*/ 16 w 24"/>
                <a:gd name="T81" fmla="*/ 17 h 23"/>
                <a:gd name="T82" fmla="*/ 18 w 24"/>
                <a:gd name="T83"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 h="23">
                  <a:moveTo>
                    <a:pt x="18" y="14"/>
                  </a:moveTo>
                  <a:cubicBezTo>
                    <a:pt x="19" y="13"/>
                    <a:pt x="21" y="12"/>
                    <a:pt x="22" y="11"/>
                  </a:cubicBezTo>
                  <a:cubicBezTo>
                    <a:pt x="22" y="11"/>
                    <a:pt x="22" y="11"/>
                    <a:pt x="23" y="11"/>
                  </a:cubicBezTo>
                  <a:cubicBezTo>
                    <a:pt x="23" y="10"/>
                    <a:pt x="23" y="10"/>
                    <a:pt x="24" y="10"/>
                  </a:cubicBezTo>
                  <a:cubicBezTo>
                    <a:pt x="24" y="9"/>
                    <a:pt x="24" y="9"/>
                    <a:pt x="24" y="9"/>
                  </a:cubicBezTo>
                  <a:cubicBezTo>
                    <a:pt x="24" y="8"/>
                    <a:pt x="23" y="8"/>
                    <a:pt x="23" y="8"/>
                  </a:cubicBezTo>
                  <a:cubicBezTo>
                    <a:pt x="23" y="8"/>
                    <a:pt x="22" y="9"/>
                    <a:pt x="21" y="10"/>
                  </a:cubicBezTo>
                  <a:cubicBezTo>
                    <a:pt x="20" y="11"/>
                    <a:pt x="18" y="13"/>
                    <a:pt x="17" y="14"/>
                  </a:cubicBezTo>
                  <a:cubicBezTo>
                    <a:pt x="16" y="14"/>
                    <a:pt x="16" y="15"/>
                    <a:pt x="15" y="16"/>
                  </a:cubicBezTo>
                  <a:cubicBezTo>
                    <a:pt x="14" y="17"/>
                    <a:pt x="13" y="17"/>
                    <a:pt x="13" y="18"/>
                  </a:cubicBezTo>
                  <a:cubicBezTo>
                    <a:pt x="11" y="19"/>
                    <a:pt x="10" y="20"/>
                    <a:pt x="9" y="21"/>
                  </a:cubicBezTo>
                  <a:cubicBezTo>
                    <a:pt x="8" y="21"/>
                    <a:pt x="8" y="21"/>
                    <a:pt x="7" y="21"/>
                  </a:cubicBezTo>
                  <a:cubicBezTo>
                    <a:pt x="7" y="20"/>
                    <a:pt x="7" y="20"/>
                    <a:pt x="7" y="19"/>
                  </a:cubicBezTo>
                  <a:cubicBezTo>
                    <a:pt x="8" y="19"/>
                    <a:pt x="8" y="18"/>
                    <a:pt x="9" y="17"/>
                  </a:cubicBezTo>
                  <a:cubicBezTo>
                    <a:pt x="10" y="16"/>
                    <a:pt x="10" y="16"/>
                    <a:pt x="10" y="15"/>
                  </a:cubicBezTo>
                  <a:cubicBezTo>
                    <a:pt x="11" y="13"/>
                    <a:pt x="11" y="13"/>
                    <a:pt x="10" y="12"/>
                  </a:cubicBezTo>
                  <a:cubicBezTo>
                    <a:pt x="9" y="12"/>
                    <a:pt x="7" y="13"/>
                    <a:pt x="6" y="15"/>
                  </a:cubicBezTo>
                  <a:cubicBezTo>
                    <a:pt x="4" y="17"/>
                    <a:pt x="3" y="17"/>
                    <a:pt x="2" y="17"/>
                  </a:cubicBezTo>
                  <a:cubicBezTo>
                    <a:pt x="2" y="17"/>
                    <a:pt x="2" y="16"/>
                    <a:pt x="2" y="15"/>
                  </a:cubicBezTo>
                  <a:cubicBezTo>
                    <a:pt x="2" y="14"/>
                    <a:pt x="4" y="12"/>
                    <a:pt x="6" y="9"/>
                  </a:cubicBezTo>
                  <a:cubicBezTo>
                    <a:pt x="6" y="9"/>
                    <a:pt x="7" y="8"/>
                    <a:pt x="9" y="6"/>
                  </a:cubicBezTo>
                  <a:cubicBezTo>
                    <a:pt x="10" y="6"/>
                    <a:pt x="11" y="4"/>
                    <a:pt x="13" y="2"/>
                  </a:cubicBezTo>
                  <a:cubicBezTo>
                    <a:pt x="14" y="1"/>
                    <a:pt x="14" y="1"/>
                    <a:pt x="14" y="1"/>
                  </a:cubicBezTo>
                  <a:cubicBezTo>
                    <a:pt x="14" y="0"/>
                    <a:pt x="14" y="0"/>
                    <a:pt x="14" y="0"/>
                  </a:cubicBezTo>
                  <a:cubicBezTo>
                    <a:pt x="13" y="0"/>
                    <a:pt x="13" y="0"/>
                    <a:pt x="12" y="1"/>
                  </a:cubicBezTo>
                  <a:cubicBezTo>
                    <a:pt x="12" y="2"/>
                    <a:pt x="11" y="3"/>
                    <a:pt x="10" y="4"/>
                  </a:cubicBezTo>
                  <a:cubicBezTo>
                    <a:pt x="8" y="5"/>
                    <a:pt x="7" y="6"/>
                    <a:pt x="7" y="6"/>
                  </a:cubicBezTo>
                  <a:cubicBezTo>
                    <a:pt x="4" y="11"/>
                    <a:pt x="2" y="13"/>
                    <a:pt x="1" y="14"/>
                  </a:cubicBezTo>
                  <a:cubicBezTo>
                    <a:pt x="0" y="15"/>
                    <a:pt x="0" y="16"/>
                    <a:pt x="0" y="17"/>
                  </a:cubicBezTo>
                  <a:cubicBezTo>
                    <a:pt x="0" y="18"/>
                    <a:pt x="0" y="18"/>
                    <a:pt x="1" y="19"/>
                  </a:cubicBezTo>
                  <a:cubicBezTo>
                    <a:pt x="2" y="19"/>
                    <a:pt x="3" y="19"/>
                    <a:pt x="3" y="19"/>
                  </a:cubicBezTo>
                  <a:cubicBezTo>
                    <a:pt x="5" y="17"/>
                    <a:pt x="6" y="16"/>
                    <a:pt x="6" y="16"/>
                  </a:cubicBezTo>
                  <a:cubicBezTo>
                    <a:pt x="7" y="15"/>
                    <a:pt x="8" y="14"/>
                    <a:pt x="8" y="14"/>
                  </a:cubicBezTo>
                  <a:cubicBezTo>
                    <a:pt x="9" y="14"/>
                    <a:pt x="9" y="14"/>
                    <a:pt x="9" y="15"/>
                  </a:cubicBezTo>
                  <a:cubicBezTo>
                    <a:pt x="9" y="15"/>
                    <a:pt x="9" y="16"/>
                    <a:pt x="8" y="17"/>
                  </a:cubicBezTo>
                  <a:cubicBezTo>
                    <a:pt x="6" y="19"/>
                    <a:pt x="5" y="21"/>
                    <a:pt x="5" y="21"/>
                  </a:cubicBezTo>
                  <a:cubicBezTo>
                    <a:pt x="5" y="22"/>
                    <a:pt x="5" y="22"/>
                    <a:pt x="5" y="23"/>
                  </a:cubicBezTo>
                  <a:cubicBezTo>
                    <a:pt x="6" y="23"/>
                    <a:pt x="6" y="23"/>
                    <a:pt x="7" y="23"/>
                  </a:cubicBezTo>
                  <a:cubicBezTo>
                    <a:pt x="7" y="23"/>
                    <a:pt x="8" y="23"/>
                    <a:pt x="10" y="22"/>
                  </a:cubicBezTo>
                  <a:cubicBezTo>
                    <a:pt x="11" y="21"/>
                    <a:pt x="12" y="20"/>
                    <a:pt x="13" y="19"/>
                  </a:cubicBezTo>
                  <a:cubicBezTo>
                    <a:pt x="13" y="19"/>
                    <a:pt x="14" y="18"/>
                    <a:pt x="16" y="17"/>
                  </a:cubicBezTo>
                  <a:cubicBezTo>
                    <a:pt x="17" y="16"/>
                    <a:pt x="18" y="15"/>
                    <a:pt x="18" y="1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322"/>
            <p:cNvSpPr/>
            <p:nvPr/>
          </p:nvSpPr>
          <p:spPr bwMode="auto">
            <a:xfrm>
              <a:off x="3501" y="2469"/>
              <a:ext cx="56" cy="56"/>
            </a:xfrm>
            <a:custGeom>
              <a:avLst/>
              <a:gdLst>
                <a:gd name="T0" fmla="*/ 19 w 24"/>
                <a:gd name="T1" fmla="*/ 15 h 24"/>
                <a:gd name="T2" fmla="*/ 22 w 24"/>
                <a:gd name="T3" fmla="*/ 12 h 24"/>
                <a:gd name="T4" fmla="*/ 23 w 24"/>
                <a:gd name="T5" fmla="*/ 11 h 24"/>
                <a:gd name="T6" fmla="*/ 24 w 24"/>
                <a:gd name="T7" fmla="*/ 11 h 24"/>
                <a:gd name="T8" fmla="*/ 24 w 24"/>
                <a:gd name="T9" fmla="*/ 9 h 24"/>
                <a:gd name="T10" fmla="*/ 23 w 24"/>
                <a:gd name="T11" fmla="*/ 9 h 24"/>
                <a:gd name="T12" fmla="*/ 21 w 24"/>
                <a:gd name="T13" fmla="*/ 11 h 24"/>
                <a:gd name="T14" fmla="*/ 17 w 24"/>
                <a:gd name="T15" fmla="*/ 14 h 24"/>
                <a:gd name="T16" fmla="*/ 15 w 24"/>
                <a:gd name="T17" fmla="*/ 16 h 24"/>
                <a:gd name="T18" fmla="*/ 13 w 24"/>
                <a:gd name="T19" fmla="*/ 18 h 24"/>
                <a:gd name="T20" fmla="*/ 9 w 24"/>
                <a:gd name="T21" fmla="*/ 21 h 24"/>
                <a:gd name="T22" fmla="*/ 8 w 24"/>
                <a:gd name="T23" fmla="*/ 21 h 24"/>
                <a:gd name="T24" fmla="*/ 8 w 24"/>
                <a:gd name="T25" fmla="*/ 20 h 24"/>
                <a:gd name="T26" fmla="*/ 9 w 24"/>
                <a:gd name="T27" fmla="*/ 18 h 24"/>
                <a:gd name="T28" fmla="*/ 11 w 24"/>
                <a:gd name="T29" fmla="*/ 16 h 24"/>
                <a:gd name="T30" fmla="*/ 10 w 24"/>
                <a:gd name="T31" fmla="*/ 13 h 24"/>
                <a:gd name="T32" fmla="*/ 6 w 24"/>
                <a:gd name="T33" fmla="*/ 16 h 24"/>
                <a:gd name="T34" fmla="*/ 3 w 24"/>
                <a:gd name="T35" fmla="*/ 18 h 24"/>
                <a:gd name="T36" fmla="*/ 3 w 24"/>
                <a:gd name="T37" fmla="*/ 16 h 24"/>
                <a:gd name="T38" fmla="*/ 7 w 24"/>
                <a:gd name="T39" fmla="*/ 10 h 24"/>
                <a:gd name="T40" fmla="*/ 10 w 24"/>
                <a:gd name="T41" fmla="*/ 7 h 24"/>
                <a:gd name="T42" fmla="*/ 14 w 24"/>
                <a:gd name="T43" fmla="*/ 2 h 24"/>
                <a:gd name="T44" fmla="*/ 15 w 24"/>
                <a:gd name="T45" fmla="*/ 1 h 24"/>
                <a:gd name="T46" fmla="*/ 14 w 24"/>
                <a:gd name="T47" fmla="*/ 1 h 24"/>
                <a:gd name="T48" fmla="*/ 12 w 24"/>
                <a:gd name="T49" fmla="*/ 2 h 24"/>
                <a:gd name="T50" fmla="*/ 10 w 24"/>
                <a:gd name="T51" fmla="*/ 4 h 24"/>
                <a:gd name="T52" fmla="*/ 8 w 24"/>
                <a:gd name="T53" fmla="*/ 7 h 24"/>
                <a:gd name="T54" fmla="*/ 2 w 24"/>
                <a:gd name="T55" fmla="*/ 14 h 24"/>
                <a:gd name="T56" fmla="*/ 0 w 24"/>
                <a:gd name="T57" fmla="*/ 18 h 24"/>
                <a:gd name="T58" fmla="*/ 2 w 24"/>
                <a:gd name="T59" fmla="*/ 19 h 24"/>
                <a:gd name="T60" fmla="*/ 4 w 24"/>
                <a:gd name="T61" fmla="*/ 19 h 24"/>
                <a:gd name="T62" fmla="*/ 6 w 24"/>
                <a:gd name="T63" fmla="*/ 17 h 24"/>
                <a:gd name="T64" fmla="*/ 8 w 24"/>
                <a:gd name="T65" fmla="*/ 15 h 24"/>
                <a:gd name="T66" fmla="*/ 9 w 24"/>
                <a:gd name="T67" fmla="*/ 16 h 24"/>
                <a:gd name="T68" fmla="*/ 8 w 24"/>
                <a:gd name="T69" fmla="*/ 18 h 24"/>
                <a:gd name="T70" fmla="*/ 5 w 24"/>
                <a:gd name="T71" fmla="*/ 22 h 24"/>
                <a:gd name="T72" fmla="*/ 6 w 24"/>
                <a:gd name="T73" fmla="*/ 23 h 24"/>
                <a:gd name="T74" fmla="*/ 7 w 24"/>
                <a:gd name="T75" fmla="*/ 24 h 24"/>
                <a:gd name="T76" fmla="*/ 10 w 24"/>
                <a:gd name="T77" fmla="*/ 22 h 24"/>
                <a:gd name="T78" fmla="*/ 13 w 24"/>
                <a:gd name="T79" fmla="*/ 20 h 24"/>
                <a:gd name="T80" fmla="*/ 16 w 24"/>
                <a:gd name="T81" fmla="*/ 17 h 24"/>
                <a:gd name="T82" fmla="*/ 19 w 24"/>
                <a:gd name="T83"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 h="24">
                  <a:moveTo>
                    <a:pt x="19" y="15"/>
                  </a:moveTo>
                  <a:cubicBezTo>
                    <a:pt x="20" y="14"/>
                    <a:pt x="21" y="13"/>
                    <a:pt x="22" y="12"/>
                  </a:cubicBezTo>
                  <a:cubicBezTo>
                    <a:pt x="23" y="12"/>
                    <a:pt x="23" y="12"/>
                    <a:pt x="23" y="11"/>
                  </a:cubicBezTo>
                  <a:cubicBezTo>
                    <a:pt x="24" y="11"/>
                    <a:pt x="24" y="11"/>
                    <a:pt x="24" y="11"/>
                  </a:cubicBezTo>
                  <a:cubicBezTo>
                    <a:pt x="24" y="10"/>
                    <a:pt x="24" y="10"/>
                    <a:pt x="24" y="9"/>
                  </a:cubicBezTo>
                  <a:cubicBezTo>
                    <a:pt x="24" y="9"/>
                    <a:pt x="24" y="9"/>
                    <a:pt x="23" y="9"/>
                  </a:cubicBezTo>
                  <a:cubicBezTo>
                    <a:pt x="23" y="9"/>
                    <a:pt x="22" y="10"/>
                    <a:pt x="21" y="11"/>
                  </a:cubicBezTo>
                  <a:cubicBezTo>
                    <a:pt x="20" y="12"/>
                    <a:pt x="19" y="13"/>
                    <a:pt x="17" y="14"/>
                  </a:cubicBezTo>
                  <a:cubicBezTo>
                    <a:pt x="17" y="15"/>
                    <a:pt x="16" y="16"/>
                    <a:pt x="15" y="16"/>
                  </a:cubicBezTo>
                  <a:cubicBezTo>
                    <a:pt x="14" y="17"/>
                    <a:pt x="14" y="18"/>
                    <a:pt x="13" y="18"/>
                  </a:cubicBezTo>
                  <a:cubicBezTo>
                    <a:pt x="11" y="20"/>
                    <a:pt x="10" y="21"/>
                    <a:pt x="9" y="21"/>
                  </a:cubicBezTo>
                  <a:cubicBezTo>
                    <a:pt x="9" y="22"/>
                    <a:pt x="8" y="22"/>
                    <a:pt x="8" y="21"/>
                  </a:cubicBezTo>
                  <a:cubicBezTo>
                    <a:pt x="7" y="21"/>
                    <a:pt x="7" y="21"/>
                    <a:pt x="8" y="20"/>
                  </a:cubicBezTo>
                  <a:cubicBezTo>
                    <a:pt x="8" y="20"/>
                    <a:pt x="9" y="19"/>
                    <a:pt x="9" y="18"/>
                  </a:cubicBezTo>
                  <a:cubicBezTo>
                    <a:pt x="10" y="17"/>
                    <a:pt x="10" y="16"/>
                    <a:pt x="11" y="16"/>
                  </a:cubicBezTo>
                  <a:cubicBezTo>
                    <a:pt x="12" y="14"/>
                    <a:pt x="12" y="13"/>
                    <a:pt x="10" y="13"/>
                  </a:cubicBezTo>
                  <a:cubicBezTo>
                    <a:pt x="9" y="13"/>
                    <a:pt x="8" y="14"/>
                    <a:pt x="6" y="16"/>
                  </a:cubicBezTo>
                  <a:cubicBezTo>
                    <a:pt x="4" y="17"/>
                    <a:pt x="3" y="18"/>
                    <a:pt x="3" y="18"/>
                  </a:cubicBezTo>
                  <a:cubicBezTo>
                    <a:pt x="2" y="17"/>
                    <a:pt x="2" y="17"/>
                    <a:pt x="3" y="16"/>
                  </a:cubicBezTo>
                  <a:cubicBezTo>
                    <a:pt x="3" y="15"/>
                    <a:pt x="4" y="13"/>
                    <a:pt x="7" y="10"/>
                  </a:cubicBezTo>
                  <a:cubicBezTo>
                    <a:pt x="7" y="10"/>
                    <a:pt x="8" y="9"/>
                    <a:pt x="10" y="7"/>
                  </a:cubicBezTo>
                  <a:cubicBezTo>
                    <a:pt x="10" y="6"/>
                    <a:pt x="12" y="5"/>
                    <a:pt x="14" y="2"/>
                  </a:cubicBezTo>
                  <a:cubicBezTo>
                    <a:pt x="14" y="2"/>
                    <a:pt x="15" y="1"/>
                    <a:pt x="15" y="1"/>
                  </a:cubicBezTo>
                  <a:cubicBezTo>
                    <a:pt x="15" y="1"/>
                    <a:pt x="15" y="1"/>
                    <a:pt x="14" y="1"/>
                  </a:cubicBezTo>
                  <a:cubicBezTo>
                    <a:pt x="14" y="0"/>
                    <a:pt x="13" y="1"/>
                    <a:pt x="12" y="2"/>
                  </a:cubicBezTo>
                  <a:cubicBezTo>
                    <a:pt x="12" y="2"/>
                    <a:pt x="11" y="3"/>
                    <a:pt x="10" y="4"/>
                  </a:cubicBezTo>
                  <a:cubicBezTo>
                    <a:pt x="9" y="6"/>
                    <a:pt x="8" y="7"/>
                    <a:pt x="8" y="7"/>
                  </a:cubicBezTo>
                  <a:cubicBezTo>
                    <a:pt x="4" y="12"/>
                    <a:pt x="2" y="14"/>
                    <a:pt x="2" y="14"/>
                  </a:cubicBezTo>
                  <a:cubicBezTo>
                    <a:pt x="1" y="16"/>
                    <a:pt x="0" y="17"/>
                    <a:pt x="0" y="18"/>
                  </a:cubicBezTo>
                  <a:cubicBezTo>
                    <a:pt x="0" y="18"/>
                    <a:pt x="1" y="19"/>
                    <a:pt x="2" y="19"/>
                  </a:cubicBezTo>
                  <a:cubicBezTo>
                    <a:pt x="2" y="20"/>
                    <a:pt x="3" y="20"/>
                    <a:pt x="4" y="19"/>
                  </a:cubicBezTo>
                  <a:cubicBezTo>
                    <a:pt x="5" y="18"/>
                    <a:pt x="6" y="17"/>
                    <a:pt x="6" y="17"/>
                  </a:cubicBezTo>
                  <a:cubicBezTo>
                    <a:pt x="8" y="16"/>
                    <a:pt x="9" y="15"/>
                    <a:pt x="8" y="15"/>
                  </a:cubicBezTo>
                  <a:cubicBezTo>
                    <a:pt x="9" y="15"/>
                    <a:pt x="9" y="15"/>
                    <a:pt x="9" y="16"/>
                  </a:cubicBezTo>
                  <a:cubicBezTo>
                    <a:pt x="9" y="16"/>
                    <a:pt x="9" y="17"/>
                    <a:pt x="8" y="18"/>
                  </a:cubicBezTo>
                  <a:cubicBezTo>
                    <a:pt x="6" y="20"/>
                    <a:pt x="6" y="21"/>
                    <a:pt x="5" y="22"/>
                  </a:cubicBezTo>
                  <a:cubicBezTo>
                    <a:pt x="5" y="23"/>
                    <a:pt x="5" y="23"/>
                    <a:pt x="6" y="23"/>
                  </a:cubicBezTo>
                  <a:cubicBezTo>
                    <a:pt x="6" y="24"/>
                    <a:pt x="7" y="24"/>
                    <a:pt x="7" y="24"/>
                  </a:cubicBezTo>
                  <a:cubicBezTo>
                    <a:pt x="8" y="24"/>
                    <a:pt x="9" y="23"/>
                    <a:pt x="10" y="22"/>
                  </a:cubicBezTo>
                  <a:cubicBezTo>
                    <a:pt x="11" y="21"/>
                    <a:pt x="12" y="21"/>
                    <a:pt x="13" y="20"/>
                  </a:cubicBezTo>
                  <a:cubicBezTo>
                    <a:pt x="14" y="19"/>
                    <a:pt x="15" y="19"/>
                    <a:pt x="16" y="17"/>
                  </a:cubicBezTo>
                  <a:cubicBezTo>
                    <a:pt x="17" y="16"/>
                    <a:pt x="18" y="16"/>
                    <a:pt x="19" y="1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323"/>
            <p:cNvSpPr/>
            <p:nvPr/>
          </p:nvSpPr>
          <p:spPr bwMode="auto">
            <a:xfrm>
              <a:off x="3534" y="2497"/>
              <a:ext cx="54" cy="57"/>
            </a:xfrm>
            <a:custGeom>
              <a:avLst/>
              <a:gdLst>
                <a:gd name="T0" fmla="*/ 15 w 23"/>
                <a:gd name="T1" fmla="*/ 17 h 24"/>
                <a:gd name="T2" fmla="*/ 18 w 23"/>
                <a:gd name="T3" fmla="*/ 15 h 24"/>
                <a:gd name="T4" fmla="*/ 22 w 23"/>
                <a:gd name="T5" fmla="*/ 12 h 24"/>
                <a:gd name="T6" fmla="*/ 22 w 23"/>
                <a:gd name="T7" fmla="*/ 11 h 24"/>
                <a:gd name="T8" fmla="*/ 23 w 23"/>
                <a:gd name="T9" fmla="*/ 10 h 24"/>
                <a:gd name="T10" fmla="*/ 23 w 23"/>
                <a:gd name="T11" fmla="*/ 9 h 24"/>
                <a:gd name="T12" fmla="*/ 22 w 23"/>
                <a:gd name="T13" fmla="*/ 9 h 24"/>
                <a:gd name="T14" fmla="*/ 20 w 23"/>
                <a:gd name="T15" fmla="*/ 11 h 24"/>
                <a:gd name="T16" fmla="*/ 17 w 23"/>
                <a:gd name="T17" fmla="*/ 14 h 24"/>
                <a:gd name="T18" fmla="*/ 14 w 23"/>
                <a:gd name="T19" fmla="*/ 16 h 24"/>
                <a:gd name="T20" fmla="*/ 13 w 23"/>
                <a:gd name="T21" fmla="*/ 18 h 24"/>
                <a:gd name="T22" fmla="*/ 9 w 23"/>
                <a:gd name="T23" fmla="*/ 21 h 24"/>
                <a:gd name="T24" fmla="*/ 7 w 23"/>
                <a:gd name="T25" fmla="*/ 21 h 24"/>
                <a:gd name="T26" fmla="*/ 7 w 23"/>
                <a:gd name="T27" fmla="*/ 20 h 24"/>
                <a:gd name="T28" fmla="*/ 9 w 23"/>
                <a:gd name="T29" fmla="*/ 18 h 24"/>
                <a:gd name="T30" fmla="*/ 10 w 23"/>
                <a:gd name="T31" fmla="*/ 16 h 24"/>
                <a:gd name="T32" fmla="*/ 10 w 23"/>
                <a:gd name="T33" fmla="*/ 13 h 24"/>
                <a:gd name="T34" fmla="*/ 5 w 23"/>
                <a:gd name="T35" fmla="*/ 15 h 24"/>
                <a:gd name="T36" fmla="*/ 2 w 23"/>
                <a:gd name="T37" fmla="*/ 17 h 24"/>
                <a:gd name="T38" fmla="*/ 2 w 23"/>
                <a:gd name="T39" fmla="*/ 16 h 24"/>
                <a:gd name="T40" fmla="*/ 6 w 23"/>
                <a:gd name="T41" fmla="*/ 10 h 24"/>
                <a:gd name="T42" fmla="*/ 9 w 23"/>
                <a:gd name="T43" fmla="*/ 7 h 24"/>
                <a:gd name="T44" fmla="*/ 13 w 23"/>
                <a:gd name="T45" fmla="*/ 2 h 24"/>
                <a:gd name="T46" fmla="*/ 14 w 23"/>
                <a:gd name="T47" fmla="*/ 1 h 24"/>
                <a:gd name="T48" fmla="*/ 14 w 23"/>
                <a:gd name="T49" fmla="*/ 0 h 24"/>
                <a:gd name="T50" fmla="*/ 12 w 23"/>
                <a:gd name="T51" fmla="*/ 1 h 24"/>
                <a:gd name="T52" fmla="*/ 9 w 23"/>
                <a:gd name="T53" fmla="*/ 4 h 24"/>
                <a:gd name="T54" fmla="*/ 7 w 23"/>
                <a:gd name="T55" fmla="*/ 7 h 24"/>
                <a:gd name="T56" fmla="*/ 1 w 23"/>
                <a:gd name="T57" fmla="*/ 14 h 24"/>
                <a:gd name="T58" fmla="*/ 0 w 23"/>
                <a:gd name="T59" fmla="*/ 17 h 24"/>
                <a:gd name="T60" fmla="*/ 1 w 23"/>
                <a:gd name="T61" fmla="*/ 19 h 24"/>
                <a:gd name="T62" fmla="*/ 3 w 23"/>
                <a:gd name="T63" fmla="*/ 19 h 24"/>
                <a:gd name="T64" fmla="*/ 6 w 23"/>
                <a:gd name="T65" fmla="*/ 16 h 24"/>
                <a:gd name="T66" fmla="*/ 8 w 23"/>
                <a:gd name="T67" fmla="*/ 15 h 24"/>
                <a:gd name="T68" fmla="*/ 9 w 23"/>
                <a:gd name="T69" fmla="*/ 15 h 24"/>
                <a:gd name="T70" fmla="*/ 8 w 23"/>
                <a:gd name="T71" fmla="*/ 17 h 24"/>
                <a:gd name="T72" fmla="*/ 5 w 23"/>
                <a:gd name="T73" fmla="*/ 22 h 24"/>
                <a:gd name="T74" fmla="*/ 5 w 23"/>
                <a:gd name="T75" fmla="*/ 23 h 24"/>
                <a:gd name="T76" fmla="*/ 6 w 23"/>
                <a:gd name="T77" fmla="*/ 24 h 24"/>
                <a:gd name="T78" fmla="*/ 9 w 23"/>
                <a:gd name="T79" fmla="*/ 22 h 24"/>
                <a:gd name="T80" fmla="*/ 13 w 23"/>
                <a:gd name="T81" fmla="*/ 19 h 24"/>
                <a:gd name="T82" fmla="*/ 15 w 23"/>
                <a:gd name="T83"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 h="24">
                  <a:moveTo>
                    <a:pt x="15" y="17"/>
                  </a:moveTo>
                  <a:cubicBezTo>
                    <a:pt x="16" y="16"/>
                    <a:pt x="17" y="15"/>
                    <a:pt x="18" y="15"/>
                  </a:cubicBezTo>
                  <a:cubicBezTo>
                    <a:pt x="19" y="14"/>
                    <a:pt x="20" y="13"/>
                    <a:pt x="22" y="12"/>
                  </a:cubicBezTo>
                  <a:cubicBezTo>
                    <a:pt x="22" y="12"/>
                    <a:pt x="22" y="11"/>
                    <a:pt x="22" y="11"/>
                  </a:cubicBezTo>
                  <a:cubicBezTo>
                    <a:pt x="23" y="11"/>
                    <a:pt x="23" y="10"/>
                    <a:pt x="23" y="10"/>
                  </a:cubicBezTo>
                  <a:cubicBezTo>
                    <a:pt x="23" y="10"/>
                    <a:pt x="23" y="10"/>
                    <a:pt x="23" y="9"/>
                  </a:cubicBezTo>
                  <a:cubicBezTo>
                    <a:pt x="23" y="9"/>
                    <a:pt x="23" y="9"/>
                    <a:pt x="22" y="9"/>
                  </a:cubicBezTo>
                  <a:cubicBezTo>
                    <a:pt x="22" y="9"/>
                    <a:pt x="21" y="9"/>
                    <a:pt x="20" y="11"/>
                  </a:cubicBezTo>
                  <a:cubicBezTo>
                    <a:pt x="19" y="12"/>
                    <a:pt x="18" y="13"/>
                    <a:pt x="17" y="14"/>
                  </a:cubicBezTo>
                  <a:cubicBezTo>
                    <a:pt x="16" y="15"/>
                    <a:pt x="15" y="15"/>
                    <a:pt x="14" y="16"/>
                  </a:cubicBezTo>
                  <a:cubicBezTo>
                    <a:pt x="14" y="17"/>
                    <a:pt x="13" y="18"/>
                    <a:pt x="13" y="18"/>
                  </a:cubicBezTo>
                  <a:cubicBezTo>
                    <a:pt x="11" y="20"/>
                    <a:pt x="9" y="21"/>
                    <a:pt x="9" y="21"/>
                  </a:cubicBezTo>
                  <a:cubicBezTo>
                    <a:pt x="8" y="21"/>
                    <a:pt x="8" y="21"/>
                    <a:pt x="7" y="21"/>
                  </a:cubicBezTo>
                  <a:cubicBezTo>
                    <a:pt x="7" y="21"/>
                    <a:pt x="7" y="20"/>
                    <a:pt x="7" y="20"/>
                  </a:cubicBezTo>
                  <a:cubicBezTo>
                    <a:pt x="7" y="19"/>
                    <a:pt x="8" y="19"/>
                    <a:pt x="9" y="18"/>
                  </a:cubicBezTo>
                  <a:cubicBezTo>
                    <a:pt x="9" y="17"/>
                    <a:pt x="10" y="16"/>
                    <a:pt x="10" y="16"/>
                  </a:cubicBezTo>
                  <a:cubicBezTo>
                    <a:pt x="11" y="14"/>
                    <a:pt x="11" y="13"/>
                    <a:pt x="10" y="13"/>
                  </a:cubicBezTo>
                  <a:cubicBezTo>
                    <a:pt x="8" y="13"/>
                    <a:pt x="7" y="13"/>
                    <a:pt x="5" y="15"/>
                  </a:cubicBezTo>
                  <a:cubicBezTo>
                    <a:pt x="4" y="17"/>
                    <a:pt x="3" y="18"/>
                    <a:pt x="2" y="17"/>
                  </a:cubicBezTo>
                  <a:cubicBezTo>
                    <a:pt x="2" y="17"/>
                    <a:pt x="2" y="16"/>
                    <a:pt x="2" y="16"/>
                  </a:cubicBezTo>
                  <a:cubicBezTo>
                    <a:pt x="2" y="15"/>
                    <a:pt x="4" y="13"/>
                    <a:pt x="6" y="10"/>
                  </a:cubicBezTo>
                  <a:cubicBezTo>
                    <a:pt x="6" y="10"/>
                    <a:pt x="7" y="9"/>
                    <a:pt x="9" y="7"/>
                  </a:cubicBezTo>
                  <a:cubicBezTo>
                    <a:pt x="10" y="6"/>
                    <a:pt x="11" y="5"/>
                    <a:pt x="13" y="2"/>
                  </a:cubicBezTo>
                  <a:cubicBezTo>
                    <a:pt x="14" y="2"/>
                    <a:pt x="14" y="1"/>
                    <a:pt x="14" y="1"/>
                  </a:cubicBezTo>
                  <a:cubicBezTo>
                    <a:pt x="14" y="1"/>
                    <a:pt x="14" y="1"/>
                    <a:pt x="14" y="0"/>
                  </a:cubicBezTo>
                  <a:cubicBezTo>
                    <a:pt x="13" y="0"/>
                    <a:pt x="12" y="0"/>
                    <a:pt x="12" y="1"/>
                  </a:cubicBezTo>
                  <a:cubicBezTo>
                    <a:pt x="11" y="2"/>
                    <a:pt x="10" y="3"/>
                    <a:pt x="9" y="4"/>
                  </a:cubicBezTo>
                  <a:cubicBezTo>
                    <a:pt x="8" y="6"/>
                    <a:pt x="7" y="6"/>
                    <a:pt x="7" y="7"/>
                  </a:cubicBezTo>
                  <a:cubicBezTo>
                    <a:pt x="3" y="11"/>
                    <a:pt x="1" y="14"/>
                    <a:pt x="1" y="14"/>
                  </a:cubicBezTo>
                  <a:cubicBezTo>
                    <a:pt x="0" y="15"/>
                    <a:pt x="0" y="16"/>
                    <a:pt x="0" y="17"/>
                  </a:cubicBezTo>
                  <a:cubicBezTo>
                    <a:pt x="0" y="18"/>
                    <a:pt x="0" y="19"/>
                    <a:pt x="1" y="19"/>
                  </a:cubicBezTo>
                  <a:cubicBezTo>
                    <a:pt x="2" y="19"/>
                    <a:pt x="3" y="19"/>
                    <a:pt x="3" y="19"/>
                  </a:cubicBezTo>
                  <a:cubicBezTo>
                    <a:pt x="5" y="17"/>
                    <a:pt x="6" y="17"/>
                    <a:pt x="6" y="16"/>
                  </a:cubicBezTo>
                  <a:cubicBezTo>
                    <a:pt x="7" y="15"/>
                    <a:pt x="8" y="15"/>
                    <a:pt x="8" y="15"/>
                  </a:cubicBezTo>
                  <a:cubicBezTo>
                    <a:pt x="8" y="14"/>
                    <a:pt x="9" y="15"/>
                    <a:pt x="9" y="15"/>
                  </a:cubicBezTo>
                  <a:cubicBezTo>
                    <a:pt x="9" y="16"/>
                    <a:pt x="8" y="16"/>
                    <a:pt x="8" y="17"/>
                  </a:cubicBezTo>
                  <a:cubicBezTo>
                    <a:pt x="6" y="20"/>
                    <a:pt x="5" y="21"/>
                    <a:pt x="5" y="22"/>
                  </a:cubicBezTo>
                  <a:cubicBezTo>
                    <a:pt x="5" y="22"/>
                    <a:pt x="5" y="23"/>
                    <a:pt x="5" y="23"/>
                  </a:cubicBezTo>
                  <a:cubicBezTo>
                    <a:pt x="5" y="24"/>
                    <a:pt x="6" y="24"/>
                    <a:pt x="6" y="24"/>
                  </a:cubicBezTo>
                  <a:cubicBezTo>
                    <a:pt x="7" y="24"/>
                    <a:pt x="8" y="23"/>
                    <a:pt x="9" y="22"/>
                  </a:cubicBezTo>
                  <a:cubicBezTo>
                    <a:pt x="10" y="21"/>
                    <a:pt x="11" y="20"/>
                    <a:pt x="13" y="19"/>
                  </a:cubicBezTo>
                  <a:cubicBezTo>
                    <a:pt x="13" y="19"/>
                    <a:pt x="14" y="18"/>
                    <a:pt x="15" y="1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324"/>
            <p:cNvSpPr/>
            <p:nvPr/>
          </p:nvSpPr>
          <p:spPr bwMode="auto">
            <a:xfrm>
              <a:off x="3562" y="2559"/>
              <a:ext cx="10" cy="9"/>
            </a:xfrm>
            <a:custGeom>
              <a:avLst/>
              <a:gdLst>
                <a:gd name="T0" fmla="*/ 1 w 4"/>
                <a:gd name="T1" fmla="*/ 0 h 4"/>
                <a:gd name="T2" fmla="*/ 0 w 4"/>
                <a:gd name="T3" fmla="*/ 1 h 4"/>
                <a:gd name="T4" fmla="*/ 0 w 4"/>
                <a:gd name="T5" fmla="*/ 3 h 4"/>
                <a:gd name="T6" fmla="*/ 2 w 4"/>
                <a:gd name="T7" fmla="*/ 4 h 4"/>
                <a:gd name="T8" fmla="*/ 4 w 4"/>
                <a:gd name="T9" fmla="*/ 2 h 4"/>
                <a:gd name="T10" fmla="*/ 3 w 4"/>
                <a:gd name="T11" fmla="*/ 1 h 4"/>
                <a:gd name="T12" fmla="*/ 1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1" y="0"/>
                  </a:moveTo>
                  <a:cubicBezTo>
                    <a:pt x="1" y="0"/>
                    <a:pt x="0" y="0"/>
                    <a:pt x="0" y="1"/>
                  </a:cubicBezTo>
                  <a:cubicBezTo>
                    <a:pt x="0" y="2"/>
                    <a:pt x="0" y="2"/>
                    <a:pt x="0" y="3"/>
                  </a:cubicBezTo>
                  <a:cubicBezTo>
                    <a:pt x="0" y="4"/>
                    <a:pt x="1" y="4"/>
                    <a:pt x="2" y="4"/>
                  </a:cubicBezTo>
                  <a:cubicBezTo>
                    <a:pt x="3" y="3"/>
                    <a:pt x="4" y="3"/>
                    <a:pt x="4" y="2"/>
                  </a:cubicBezTo>
                  <a:cubicBezTo>
                    <a:pt x="4" y="2"/>
                    <a:pt x="3" y="1"/>
                    <a:pt x="3" y="1"/>
                  </a:cubicBezTo>
                  <a:cubicBezTo>
                    <a:pt x="3" y="0"/>
                    <a:pt x="2" y="0"/>
                    <a:pt x="1" y="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325"/>
            <p:cNvSpPr/>
            <p:nvPr/>
          </p:nvSpPr>
          <p:spPr bwMode="auto">
            <a:xfrm>
              <a:off x="3576" y="2523"/>
              <a:ext cx="50" cy="57"/>
            </a:xfrm>
            <a:custGeom>
              <a:avLst/>
              <a:gdLst>
                <a:gd name="T0" fmla="*/ 13 w 21"/>
                <a:gd name="T1" fmla="*/ 11 h 24"/>
                <a:gd name="T2" fmla="*/ 19 w 21"/>
                <a:gd name="T3" fmla="*/ 5 h 24"/>
                <a:gd name="T4" fmla="*/ 20 w 21"/>
                <a:gd name="T5" fmla="*/ 1 h 24"/>
                <a:gd name="T6" fmla="*/ 19 w 21"/>
                <a:gd name="T7" fmla="*/ 0 h 24"/>
                <a:gd name="T8" fmla="*/ 18 w 21"/>
                <a:gd name="T9" fmla="*/ 0 h 24"/>
                <a:gd name="T10" fmla="*/ 18 w 21"/>
                <a:gd name="T11" fmla="*/ 1 h 24"/>
                <a:gd name="T12" fmla="*/ 18 w 21"/>
                <a:gd name="T13" fmla="*/ 1 h 24"/>
                <a:gd name="T14" fmla="*/ 19 w 21"/>
                <a:gd name="T15" fmla="*/ 2 h 24"/>
                <a:gd name="T16" fmla="*/ 17 w 21"/>
                <a:gd name="T17" fmla="*/ 5 h 24"/>
                <a:gd name="T18" fmla="*/ 11 w 21"/>
                <a:gd name="T19" fmla="*/ 11 h 24"/>
                <a:gd name="T20" fmla="*/ 5 w 21"/>
                <a:gd name="T21" fmla="*/ 17 h 24"/>
                <a:gd name="T22" fmla="*/ 4 w 21"/>
                <a:gd name="T23" fmla="*/ 18 h 24"/>
                <a:gd name="T24" fmla="*/ 2 w 21"/>
                <a:gd name="T25" fmla="*/ 19 h 24"/>
                <a:gd name="T26" fmla="*/ 0 w 21"/>
                <a:gd name="T27" fmla="*/ 22 h 24"/>
                <a:gd name="T28" fmla="*/ 1 w 21"/>
                <a:gd name="T29" fmla="*/ 24 h 24"/>
                <a:gd name="T30" fmla="*/ 2 w 21"/>
                <a:gd name="T31" fmla="*/ 23 h 24"/>
                <a:gd name="T32" fmla="*/ 7 w 21"/>
                <a:gd name="T33" fmla="*/ 17 h 24"/>
                <a:gd name="T34" fmla="*/ 13 w 21"/>
                <a:gd name="T35"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24">
                  <a:moveTo>
                    <a:pt x="13" y="11"/>
                  </a:moveTo>
                  <a:cubicBezTo>
                    <a:pt x="16" y="8"/>
                    <a:pt x="18" y="6"/>
                    <a:pt x="19" y="5"/>
                  </a:cubicBezTo>
                  <a:cubicBezTo>
                    <a:pt x="21" y="3"/>
                    <a:pt x="21" y="2"/>
                    <a:pt x="20" y="1"/>
                  </a:cubicBezTo>
                  <a:cubicBezTo>
                    <a:pt x="20" y="0"/>
                    <a:pt x="19" y="0"/>
                    <a:pt x="19" y="0"/>
                  </a:cubicBezTo>
                  <a:cubicBezTo>
                    <a:pt x="19" y="0"/>
                    <a:pt x="19" y="0"/>
                    <a:pt x="18" y="0"/>
                  </a:cubicBezTo>
                  <a:cubicBezTo>
                    <a:pt x="18" y="0"/>
                    <a:pt x="18" y="1"/>
                    <a:pt x="18" y="1"/>
                  </a:cubicBezTo>
                  <a:cubicBezTo>
                    <a:pt x="18" y="1"/>
                    <a:pt x="18" y="1"/>
                    <a:pt x="18" y="1"/>
                  </a:cubicBezTo>
                  <a:cubicBezTo>
                    <a:pt x="19" y="2"/>
                    <a:pt x="19" y="2"/>
                    <a:pt x="19" y="2"/>
                  </a:cubicBezTo>
                  <a:cubicBezTo>
                    <a:pt x="19" y="2"/>
                    <a:pt x="18" y="3"/>
                    <a:pt x="17" y="5"/>
                  </a:cubicBezTo>
                  <a:cubicBezTo>
                    <a:pt x="17" y="4"/>
                    <a:pt x="15" y="6"/>
                    <a:pt x="11" y="11"/>
                  </a:cubicBezTo>
                  <a:cubicBezTo>
                    <a:pt x="9" y="13"/>
                    <a:pt x="7" y="15"/>
                    <a:pt x="5" y="17"/>
                  </a:cubicBezTo>
                  <a:cubicBezTo>
                    <a:pt x="5" y="17"/>
                    <a:pt x="4" y="17"/>
                    <a:pt x="4" y="18"/>
                  </a:cubicBezTo>
                  <a:cubicBezTo>
                    <a:pt x="3" y="18"/>
                    <a:pt x="2" y="19"/>
                    <a:pt x="2" y="19"/>
                  </a:cubicBezTo>
                  <a:cubicBezTo>
                    <a:pt x="1" y="20"/>
                    <a:pt x="0" y="21"/>
                    <a:pt x="0" y="22"/>
                  </a:cubicBezTo>
                  <a:cubicBezTo>
                    <a:pt x="0" y="23"/>
                    <a:pt x="0" y="24"/>
                    <a:pt x="1" y="24"/>
                  </a:cubicBezTo>
                  <a:cubicBezTo>
                    <a:pt x="2" y="24"/>
                    <a:pt x="2" y="24"/>
                    <a:pt x="2" y="23"/>
                  </a:cubicBezTo>
                  <a:cubicBezTo>
                    <a:pt x="3" y="22"/>
                    <a:pt x="4" y="20"/>
                    <a:pt x="7" y="17"/>
                  </a:cubicBezTo>
                  <a:cubicBezTo>
                    <a:pt x="8" y="16"/>
                    <a:pt x="10" y="14"/>
                    <a:pt x="13" y="1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326"/>
            <p:cNvSpPr>
              <a:spLocks noEditPoints="1"/>
            </p:cNvSpPr>
            <p:nvPr/>
          </p:nvSpPr>
          <p:spPr bwMode="auto">
            <a:xfrm>
              <a:off x="3593" y="2552"/>
              <a:ext cx="42" cy="47"/>
            </a:xfrm>
            <a:custGeom>
              <a:avLst/>
              <a:gdLst>
                <a:gd name="T0" fmla="*/ 13 w 18"/>
                <a:gd name="T1" fmla="*/ 13 h 20"/>
                <a:gd name="T2" fmla="*/ 14 w 18"/>
                <a:gd name="T3" fmla="*/ 12 h 20"/>
                <a:gd name="T4" fmla="*/ 18 w 18"/>
                <a:gd name="T5" fmla="*/ 6 h 20"/>
                <a:gd name="T6" fmla="*/ 17 w 18"/>
                <a:gd name="T7" fmla="*/ 3 h 20"/>
                <a:gd name="T8" fmla="*/ 16 w 18"/>
                <a:gd name="T9" fmla="*/ 2 h 20"/>
                <a:gd name="T10" fmla="*/ 15 w 18"/>
                <a:gd name="T11" fmla="*/ 0 h 20"/>
                <a:gd name="T12" fmla="*/ 11 w 18"/>
                <a:gd name="T13" fmla="*/ 2 h 20"/>
                <a:gd name="T14" fmla="*/ 7 w 18"/>
                <a:gd name="T15" fmla="*/ 6 h 20"/>
                <a:gd name="T16" fmla="*/ 2 w 18"/>
                <a:gd name="T17" fmla="*/ 11 h 20"/>
                <a:gd name="T18" fmla="*/ 0 w 18"/>
                <a:gd name="T19" fmla="*/ 16 h 20"/>
                <a:gd name="T20" fmla="*/ 2 w 18"/>
                <a:gd name="T21" fmla="*/ 20 h 20"/>
                <a:gd name="T22" fmla="*/ 6 w 18"/>
                <a:gd name="T23" fmla="*/ 19 h 20"/>
                <a:gd name="T24" fmla="*/ 11 w 18"/>
                <a:gd name="T25" fmla="*/ 15 h 20"/>
                <a:gd name="T26" fmla="*/ 13 w 18"/>
                <a:gd name="T27" fmla="*/ 13 h 20"/>
                <a:gd name="T28" fmla="*/ 2 w 18"/>
                <a:gd name="T29" fmla="*/ 18 h 20"/>
                <a:gd name="T30" fmla="*/ 2 w 18"/>
                <a:gd name="T31" fmla="*/ 14 h 20"/>
                <a:gd name="T32" fmla="*/ 4 w 18"/>
                <a:gd name="T33" fmla="*/ 11 h 20"/>
                <a:gd name="T34" fmla="*/ 5 w 18"/>
                <a:gd name="T35" fmla="*/ 10 h 20"/>
                <a:gd name="T36" fmla="*/ 5 w 18"/>
                <a:gd name="T37" fmla="*/ 9 h 20"/>
                <a:gd name="T38" fmla="*/ 10 w 18"/>
                <a:gd name="T39" fmla="*/ 5 h 20"/>
                <a:gd name="T40" fmla="*/ 11 w 18"/>
                <a:gd name="T41" fmla="*/ 4 h 20"/>
                <a:gd name="T42" fmla="*/ 14 w 18"/>
                <a:gd name="T43" fmla="*/ 2 h 20"/>
                <a:gd name="T44" fmla="*/ 14 w 18"/>
                <a:gd name="T45" fmla="*/ 2 h 20"/>
                <a:gd name="T46" fmla="*/ 16 w 18"/>
                <a:gd name="T47" fmla="*/ 3 h 20"/>
                <a:gd name="T48" fmla="*/ 12 w 18"/>
                <a:gd name="T49" fmla="*/ 13 h 20"/>
                <a:gd name="T50" fmla="*/ 8 w 18"/>
                <a:gd name="T51" fmla="*/ 16 h 20"/>
                <a:gd name="T52" fmla="*/ 2 w 18"/>
                <a:gd name="T53"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 h="20">
                  <a:moveTo>
                    <a:pt x="13" y="13"/>
                  </a:moveTo>
                  <a:cubicBezTo>
                    <a:pt x="13" y="13"/>
                    <a:pt x="14" y="12"/>
                    <a:pt x="14" y="12"/>
                  </a:cubicBezTo>
                  <a:cubicBezTo>
                    <a:pt x="17" y="9"/>
                    <a:pt x="18" y="7"/>
                    <a:pt x="18" y="6"/>
                  </a:cubicBezTo>
                  <a:cubicBezTo>
                    <a:pt x="18" y="5"/>
                    <a:pt x="18" y="5"/>
                    <a:pt x="17" y="3"/>
                  </a:cubicBezTo>
                  <a:cubicBezTo>
                    <a:pt x="17" y="2"/>
                    <a:pt x="16" y="2"/>
                    <a:pt x="16" y="2"/>
                  </a:cubicBezTo>
                  <a:cubicBezTo>
                    <a:pt x="16" y="1"/>
                    <a:pt x="15" y="0"/>
                    <a:pt x="15" y="0"/>
                  </a:cubicBezTo>
                  <a:cubicBezTo>
                    <a:pt x="14" y="0"/>
                    <a:pt x="13" y="1"/>
                    <a:pt x="11" y="2"/>
                  </a:cubicBezTo>
                  <a:cubicBezTo>
                    <a:pt x="9" y="4"/>
                    <a:pt x="8" y="5"/>
                    <a:pt x="7" y="6"/>
                  </a:cubicBezTo>
                  <a:cubicBezTo>
                    <a:pt x="4" y="9"/>
                    <a:pt x="3" y="10"/>
                    <a:pt x="2" y="11"/>
                  </a:cubicBezTo>
                  <a:cubicBezTo>
                    <a:pt x="1" y="13"/>
                    <a:pt x="0" y="15"/>
                    <a:pt x="0" y="16"/>
                  </a:cubicBezTo>
                  <a:cubicBezTo>
                    <a:pt x="0" y="18"/>
                    <a:pt x="1" y="19"/>
                    <a:pt x="2" y="20"/>
                  </a:cubicBezTo>
                  <a:cubicBezTo>
                    <a:pt x="3" y="20"/>
                    <a:pt x="4" y="20"/>
                    <a:pt x="6" y="19"/>
                  </a:cubicBezTo>
                  <a:cubicBezTo>
                    <a:pt x="8" y="17"/>
                    <a:pt x="10" y="16"/>
                    <a:pt x="11" y="15"/>
                  </a:cubicBezTo>
                  <a:cubicBezTo>
                    <a:pt x="12" y="14"/>
                    <a:pt x="12" y="14"/>
                    <a:pt x="13" y="13"/>
                  </a:cubicBezTo>
                  <a:close/>
                  <a:moveTo>
                    <a:pt x="2" y="18"/>
                  </a:moveTo>
                  <a:cubicBezTo>
                    <a:pt x="1" y="17"/>
                    <a:pt x="1" y="16"/>
                    <a:pt x="2" y="14"/>
                  </a:cubicBezTo>
                  <a:cubicBezTo>
                    <a:pt x="2" y="13"/>
                    <a:pt x="3" y="12"/>
                    <a:pt x="4" y="11"/>
                  </a:cubicBezTo>
                  <a:cubicBezTo>
                    <a:pt x="4" y="11"/>
                    <a:pt x="4" y="11"/>
                    <a:pt x="5" y="10"/>
                  </a:cubicBezTo>
                  <a:cubicBezTo>
                    <a:pt x="5" y="10"/>
                    <a:pt x="5" y="10"/>
                    <a:pt x="5" y="9"/>
                  </a:cubicBezTo>
                  <a:cubicBezTo>
                    <a:pt x="6" y="9"/>
                    <a:pt x="7" y="8"/>
                    <a:pt x="10" y="5"/>
                  </a:cubicBezTo>
                  <a:cubicBezTo>
                    <a:pt x="11" y="4"/>
                    <a:pt x="11" y="4"/>
                    <a:pt x="11" y="4"/>
                  </a:cubicBezTo>
                  <a:cubicBezTo>
                    <a:pt x="12" y="3"/>
                    <a:pt x="13" y="2"/>
                    <a:pt x="14" y="2"/>
                  </a:cubicBezTo>
                  <a:cubicBezTo>
                    <a:pt x="14" y="2"/>
                    <a:pt x="14" y="2"/>
                    <a:pt x="14" y="2"/>
                  </a:cubicBezTo>
                  <a:cubicBezTo>
                    <a:pt x="14" y="2"/>
                    <a:pt x="15" y="2"/>
                    <a:pt x="16" y="3"/>
                  </a:cubicBezTo>
                  <a:cubicBezTo>
                    <a:pt x="17" y="5"/>
                    <a:pt x="16" y="9"/>
                    <a:pt x="12" y="13"/>
                  </a:cubicBezTo>
                  <a:cubicBezTo>
                    <a:pt x="11" y="13"/>
                    <a:pt x="10" y="15"/>
                    <a:pt x="8" y="16"/>
                  </a:cubicBezTo>
                  <a:cubicBezTo>
                    <a:pt x="5" y="18"/>
                    <a:pt x="4" y="19"/>
                    <a:pt x="2" y="1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327"/>
            <p:cNvSpPr/>
            <p:nvPr/>
          </p:nvSpPr>
          <p:spPr bwMode="auto">
            <a:xfrm>
              <a:off x="3612" y="2573"/>
              <a:ext cx="49" cy="40"/>
            </a:xfrm>
            <a:custGeom>
              <a:avLst/>
              <a:gdLst>
                <a:gd name="T0" fmla="*/ 19 w 21"/>
                <a:gd name="T1" fmla="*/ 7 h 17"/>
                <a:gd name="T2" fmla="*/ 19 w 21"/>
                <a:gd name="T3" fmla="*/ 9 h 17"/>
                <a:gd name="T4" fmla="*/ 18 w 21"/>
                <a:gd name="T5" fmla="*/ 10 h 17"/>
                <a:gd name="T6" fmla="*/ 18 w 21"/>
                <a:gd name="T7" fmla="*/ 11 h 17"/>
                <a:gd name="T8" fmla="*/ 20 w 21"/>
                <a:gd name="T9" fmla="*/ 10 h 17"/>
                <a:gd name="T10" fmla="*/ 21 w 21"/>
                <a:gd name="T11" fmla="*/ 8 h 17"/>
                <a:gd name="T12" fmla="*/ 20 w 21"/>
                <a:gd name="T13" fmla="*/ 5 h 17"/>
                <a:gd name="T14" fmla="*/ 16 w 21"/>
                <a:gd name="T15" fmla="*/ 3 h 17"/>
                <a:gd name="T16" fmla="*/ 15 w 21"/>
                <a:gd name="T17" fmla="*/ 3 h 17"/>
                <a:gd name="T18" fmla="*/ 15 w 21"/>
                <a:gd name="T19" fmla="*/ 2 h 17"/>
                <a:gd name="T20" fmla="*/ 14 w 21"/>
                <a:gd name="T21" fmla="*/ 0 h 17"/>
                <a:gd name="T22" fmla="*/ 14 w 21"/>
                <a:gd name="T23" fmla="*/ 0 h 17"/>
                <a:gd name="T24" fmla="*/ 13 w 21"/>
                <a:gd name="T25" fmla="*/ 0 h 17"/>
                <a:gd name="T26" fmla="*/ 13 w 21"/>
                <a:gd name="T27" fmla="*/ 1 h 17"/>
                <a:gd name="T28" fmla="*/ 13 w 21"/>
                <a:gd name="T29" fmla="*/ 2 h 17"/>
                <a:gd name="T30" fmla="*/ 10 w 21"/>
                <a:gd name="T31" fmla="*/ 6 h 17"/>
                <a:gd name="T32" fmla="*/ 8 w 21"/>
                <a:gd name="T33" fmla="*/ 8 h 17"/>
                <a:gd name="T34" fmla="*/ 5 w 21"/>
                <a:gd name="T35" fmla="*/ 10 h 17"/>
                <a:gd name="T36" fmla="*/ 1 w 21"/>
                <a:gd name="T37" fmla="*/ 15 h 17"/>
                <a:gd name="T38" fmla="*/ 0 w 21"/>
                <a:gd name="T39" fmla="*/ 16 h 17"/>
                <a:gd name="T40" fmla="*/ 1 w 21"/>
                <a:gd name="T41" fmla="*/ 17 h 17"/>
                <a:gd name="T42" fmla="*/ 4 w 21"/>
                <a:gd name="T43" fmla="*/ 14 h 17"/>
                <a:gd name="T44" fmla="*/ 5 w 21"/>
                <a:gd name="T45" fmla="*/ 13 h 17"/>
                <a:gd name="T46" fmla="*/ 6 w 21"/>
                <a:gd name="T47" fmla="*/ 11 h 17"/>
                <a:gd name="T48" fmla="*/ 11 w 21"/>
                <a:gd name="T49" fmla="*/ 6 h 17"/>
                <a:gd name="T50" fmla="*/ 15 w 21"/>
                <a:gd name="T51" fmla="*/ 4 h 17"/>
                <a:gd name="T52" fmla="*/ 19 w 21"/>
                <a:gd name="T5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 h="17">
                  <a:moveTo>
                    <a:pt x="19" y="7"/>
                  </a:moveTo>
                  <a:cubicBezTo>
                    <a:pt x="20" y="7"/>
                    <a:pt x="20" y="8"/>
                    <a:pt x="19" y="9"/>
                  </a:cubicBezTo>
                  <a:cubicBezTo>
                    <a:pt x="19" y="9"/>
                    <a:pt x="19" y="9"/>
                    <a:pt x="18" y="10"/>
                  </a:cubicBezTo>
                  <a:cubicBezTo>
                    <a:pt x="18" y="10"/>
                    <a:pt x="18" y="10"/>
                    <a:pt x="18" y="11"/>
                  </a:cubicBezTo>
                  <a:cubicBezTo>
                    <a:pt x="19" y="11"/>
                    <a:pt x="19" y="11"/>
                    <a:pt x="20" y="10"/>
                  </a:cubicBezTo>
                  <a:cubicBezTo>
                    <a:pt x="21" y="10"/>
                    <a:pt x="21" y="9"/>
                    <a:pt x="21" y="8"/>
                  </a:cubicBezTo>
                  <a:cubicBezTo>
                    <a:pt x="21" y="7"/>
                    <a:pt x="21" y="6"/>
                    <a:pt x="20" y="5"/>
                  </a:cubicBezTo>
                  <a:cubicBezTo>
                    <a:pt x="19" y="4"/>
                    <a:pt x="18" y="3"/>
                    <a:pt x="16" y="3"/>
                  </a:cubicBezTo>
                  <a:cubicBezTo>
                    <a:pt x="15" y="3"/>
                    <a:pt x="15" y="3"/>
                    <a:pt x="15" y="3"/>
                  </a:cubicBezTo>
                  <a:cubicBezTo>
                    <a:pt x="15" y="3"/>
                    <a:pt x="15" y="2"/>
                    <a:pt x="15" y="2"/>
                  </a:cubicBezTo>
                  <a:cubicBezTo>
                    <a:pt x="15" y="1"/>
                    <a:pt x="14" y="0"/>
                    <a:pt x="14" y="0"/>
                  </a:cubicBezTo>
                  <a:cubicBezTo>
                    <a:pt x="14" y="0"/>
                    <a:pt x="14" y="0"/>
                    <a:pt x="14" y="0"/>
                  </a:cubicBezTo>
                  <a:cubicBezTo>
                    <a:pt x="14" y="0"/>
                    <a:pt x="13" y="0"/>
                    <a:pt x="13" y="0"/>
                  </a:cubicBezTo>
                  <a:cubicBezTo>
                    <a:pt x="13" y="1"/>
                    <a:pt x="13" y="1"/>
                    <a:pt x="13" y="1"/>
                  </a:cubicBezTo>
                  <a:cubicBezTo>
                    <a:pt x="13" y="2"/>
                    <a:pt x="13" y="2"/>
                    <a:pt x="13" y="2"/>
                  </a:cubicBezTo>
                  <a:cubicBezTo>
                    <a:pt x="13" y="3"/>
                    <a:pt x="12" y="4"/>
                    <a:pt x="10" y="6"/>
                  </a:cubicBezTo>
                  <a:cubicBezTo>
                    <a:pt x="10" y="7"/>
                    <a:pt x="9" y="7"/>
                    <a:pt x="8" y="8"/>
                  </a:cubicBezTo>
                  <a:cubicBezTo>
                    <a:pt x="7" y="9"/>
                    <a:pt x="6" y="10"/>
                    <a:pt x="5" y="10"/>
                  </a:cubicBezTo>
                  <a:cubicBezTo>
                    <a:pt x="2" y="14"/>
                    <a:pt x="1" y="15"/>
                    <a:pt x="1" y="15"/>
                  </a:cubicBezTo>
                  <a:cubicBezTo>
                    <a:pt x="0" y="15"/>
                    <a:pt x="0" y="16"/>
                    <a:pt x="0" y="16"/>
                  </a:cubicBezTo>
                  <a:cubicBezTo>
                    <a:pt x="1" y="17"/>
                    <a:pt x="1" y="17"/>
                    <a:pt x="1" y="17"/>
                  </a:cubicBezTo>
                  <a:cubicBezTo>
                    <a:pt x="1" y="17"/>
                    <a:pt x="2" y="16"/>
                    <a:pt x="4" y="14"/>
                  </a:cubicBezTo>
                  <a:cubicBezTo>
                    <a:pt x="4" y="14"/>
                    <a:pt x="5" y="13"/>
                    <a:pt x="5" y="13"/>
                  </a:cubicBezTo>
                  <a:cubicBezTo>
                    <a:pt x="6" y="12"/>
                    <a:pt x="6" y="11"/>
                    <a:pt x="6" y="11"/>
                  </a:cubicBezTo>
                  <a:cubicBezTo>
                    <a:pt x="8" y="10"/>
                    <a:pt x="9" y="8"/>
                    <a:pt x="11" y="6"/>
                  </a:cubicBezTo>
                  <a:cubicBezTo>
                    <a:pt x="13" y="5"/>
                    <a:pt x="14" y="4"/>
                    <a:pt x="15" y="4"/>
                  </a:cubicBezTo>
                  <a:cubicBezTo>
                    <a:pt x="17" y="5"/>
                    <a:pt x="18" y="5"/>
                    <a:pt x="19" y="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328"/>
            <p:cNvSpPr>
              <a:spLocks noEditPoints="1"/>
            </p:cNvSpPr>
            <p:nvPr/>
          </p:nvSpPr>
          <p:spPr bwMode="auto">
            <a:xfrm>
              <a:off x="3638" y="2601"/>
              <a:ext cx="45" cy="46"/>
            </a:xfrm>
            <a:custGeom>
              <a:avLst/>
              <a:gdLst>
                <a:gd name="T0" fmla="*/ 11 w 19"/>
                <a:gd name="T1" fmla="*/ 12 h 19"/>
                <a:gd name="T2" fmla="*/ 14 w 19"/>
                <a:gd name="T3" fmla="*/ 10 h 19"/>
                <a:gd name="T4" fmla="*/ 17 w 19"/>
                <a:gd name="T5" fmla="*/ 6 h 19"/>
                <a:gd name="T6" fmla="*/ 17 w 19"/>
                <a:gd name="T7" fmla="*/ 1 h 19"/>
                <a:gd name="T8" fmla="*/ 14 w 19"/>
                <a:gd name="T9" fmla="*/ 0 h 19"/>
                <a:gd name="T10" fmla="*/ 11 w 19"/>
                <a:gd name="T11" fmla="*/ 1 h 19"/>
                <a:gd name="T12" fmla="*/ 8 w 19"/>
                <a:gd name="T13" fmla="*/ 4 h 19"/>
                <a:gd name="T14" fmla="*/ 4 w 19"/>
                <a:gd name="T15" fmla="*/ 9 h 19"/>
                <a:gd name="T16" fmla="*/ 1 w 19"/>
                <a:gd name="T17" fmla="*/ 12 h 19"/>
                <a:gd name="T18" fmla="*/ 2 w 19"/>
                <a:gd name="T19" fmla="*/ 17 h 19"/>
                <a:gd name="T20" fmla="*/ 4 w 19"/>
                <a:gd name="T21" fmla="*/ 18 h 19"/>
                <a:gd name="T22" fmla="*/ 5 w 19"/>
                <a:gd name="T23" fmla="*/ 18 h 19"/>
                <a:gd name="T24" fmla="*/ 4 w 19"/>
                <a:gd name="T25" fmla="*/ 16 h 19"/>
                <a:gd name="T26" fmla="*/ 3 w 19"/>
                <a:gd name="T27" fmla="*/ 16 h 19"/>
                <a:gd name="T28" fmla="*/ 2 w 19"/>
                <a:gd name="T29" fmla="*/ 14 h 19"/>
                <a:gd name="T30" fmla="*/ 5 w 19"/>
                <a:gd name="T31" fmla="*/ 9 h 19"/>
                <a:gd name="T32" fmla="*/ 8 w 19"/>
                <a:gd name="T33" fmla="*/ 9 h 19"/>
                <a:gd name="T34" fmla="*/ 10 w 19"/>
                <a:gd name="T35" fmla="*/ 11 h 19"/>
                <a:gd name="T36" fmla="*/ 11 w 19"/>
                <a:gd name="T37" fmla="*/ 12 h 19"/>
                <a:gd name="T38" fmla="*/ 9 w 19"/>
                <a:gd name="T39" fmla="*/ 9 h 19"/>
                <a:gd name="T40" fmla="*/ 8 w 19"/>
                <a:gd name="T41" fmla="*/ 7 h 19"/>
                <a:gd name="T42" fmla="*/ 9 w 19"/>
                <a:gd name="T43" fmla="*/ 5 h 19"/>
                <a:gd name="T44" fmla="*/ 13 w 19"/>
                <a:gd name="T45" fmla="*/ 2 h 19"/>
                <a:gd name="T46" fmla="*/ 17 w 19"/>
                <a:gd name="T47" fmla="*/ 2 h 19"/>
                <a:gd name="T48" fmla="*/ 17 w 19"/>
                <a:gd name="T49" fmla="*/ 4 h 19"/>
                <a:gd name="T50" fmla="*/ 13 w 19"/>
                <a:gd name="T51" fmla="*/ 8 h 19"/>
                <a:gd name="T52" fmla="*/ 11 w 19"/>
                <a:gd name="T53" fmla="*/ 10 h 19"/>
                <a:gd name="T54" fmla="*/ 9 w 19"/>
                <a:gd name="T55" fmla="*/ 9 h 19"/>
                <a:gd name="T56" fmla="*/ 9 w 19"/>
                <a:gd name="T57"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19">
                  <a:moveTo>
                    <a:pt x="11" y="12"/>
                  </a:moveTo>
                  <a:cubicBezTo>
                    <a:pt x="12" y="12"/>
                    <a:pt x="13" y="11"/>
                    <a:pt x="14" y="10"/>
                  </a:cubicBezTo>
                  <a:cubicBezTo>
                    <a:pt x="16" y="8"/>
                    <a:pt x="17" y="6"/>
                    <a:pt x="17" y="6"/>
                  </a:cubicBezTo>
                  <a:cubicBezTo>
                    <a:pt x="19" y="4"/>
                    <a:pt x="19" y="2"/>
                    <a:pt x="17" y="1"/>
                  </a:cubicBezTo>
                  <a:cubicBezTo>
                    <a:pt x="16" y="0"/>
                    <a:pt x="15" y="0"/>
                    <a:pt x="14" y="0"/>
                  </a:cubicBezTo>
                  <a:cubicBezTo>
                    <a:pt x="13" y="0"/>
                    <a:pt x="12" y="0"/>
                    <a:pt x="11" y="1"/>
                  </a:cubicBezTo>
                  <a:cubicBezTo>
                    <a:pt x="12" y="1"/>
                    <a:pt x="10" y="2"/>
                    <a:pt x="8" y="4"/>
                  </a:cubicBezTo>
                  <a:cubicBezTo>
                    <a:pt x="8" y="5"/>
                    <a:pt x="6" y="6"/>
                    <a:pt x="4" y="9"/>
                  </a:cubicBezTo>
                  <a:cubicBezTo>
                    <a:pt x="2" y="10"/>
                    <a:pt x="1" y="12"/>
                    <a:pt x="1" y="12"/>
                  </a:cubicBezTo>
                  <a:cubicBezTo>
                    <a:pt x="0" y="14"/>
                    <a:pt x="1" y="15"/>
                    <a:pt x="2" y="17"/>
                  </a:cubicBezTo>
                  <a:cubicBezTo>
                    <a:pt x="3" y="18"/>
                    <a:pt x="4" y="18"/>
                    <a:pt x="4" y="18"/>
                  </a:cubicBezTo>
                  <a:cubicBezTo>
                    <a:pt x="5" y="19"/>
                    <a:pt x="6" y="18"/>
                    <a:pt x="5" y="18"/>
                  </a:cubicBezTo>
                  <a:cubicBezTo>
                    <a:pt x="5" y="17"/>
                    <a:pt x="5" y="17"/>
                    <a:pt x="4" y="16"/>
                  </a:cubicBezTo>
                  <a:cubicBezTo>
                    <a:pt x="5" y="16"/>
                    <a:pt x="4" y="16"/>
                    <a:pt x="3" y="16"/>
                  </a:cubicBezTo>
                  <a:cubicBezTo>
                    <a:pt x="3" y="15"/>
                    <a:pt x="2" y="15"/>
                    <a:pt x="2" y="14"/>
                  </a:cubicBezTo>
                  <a:cubicBezTo>
                    <a:pt x="2" y="13"/>
                    <a:pt x="3" y="11"/>
                    <a:pt x="5" y="9"/>
                  </a:cubicBezTo>
                  <a:cubicBezTo>
                    <a:pt x="6" y="8"/>
                    <a:pt x="7" y="8"/>
                    <a:pt x="8" y="9"/>
                  </a:cubicBezTo>
                  <a:cubicBezTo>
                    <a:pt x="9" y="10"/>
                    <a:pt x="9" y="11"/>
                    <a:pt x="10" y="11"/>
                  </a:cubicBezTo>
                  <a:cubicBezTo>
                    <a:pt x="10" y="11"/>
                    <a:pt x="11" y="12"/>
                    <a:pt x="11" y="12"/>
                  </a:cubicBezTo>
                  <a:close/>
                  <a:moveTo>
                    <a:pt x="9" y="9"/>
                  </a:moveTo>
                  <a:cubicBezTo>
                    <a:pt x="8" y="8"/>
                    <a:pt x="7" y="7"/>
                    <a:pt x="8" y="7"/>
                  </a:cubicBezTo>
                  <a:cubicBezTo>
                    <a:pt x="7" y="7"/>
                    <a:pt x="8" y="6"/>
                    <a:pt x="9" y="5"/>
                  </a:cubicBezTo>
                  <a:cubicBezTo>
                    <a:pt x="10" y="4"/>
                    <a:pt x="11" y="3"/>
                    <a:pt x="13" y="2"/>
                  </a:cubicBezTo>
                  <a:cubicBezTo>
                    <a:pt x="15" y="1"/>
                    <a:pt x="16" y="1"/>
                    <a:pt x="17" y="2"/>
                  </a:cubicBezTo>
                  <a:cubicBezTo>
                    <a:pt x="17" y="3"/>
                    <a:pt x="17" y="3"/>
                    <a:pt x="17" y="4"/>
                  </a:cubicBezTo>
                  <a:cubicBezTo>
                    <a:pt x="17" y="4"/>
                    <a:pt x="15" y="6"/>
                    <a:pt x="13" y="8"/>
                  </a:cubicBezTo>
                  <a:cubicBezTo>
                    <a:pt x="12" y="9"/>
                    <a:pt x="12" y="10"/>
                    <a:pt x="11" y="10"/>
                  </a:cubicBezTo>
                  <a:cubicBezTo>
                    <a:pt x="11" y="10"/>
                    <a:pt x="10" y="10"/>
                    <a:pt x="9" y="9"/>
                  </a:cubicBezTo>
                  <a:cubicBezTo>
                    <a:pt x="9" y="9"/>
                    <a:pt x="9" y="9"/>
                    <a:pt x="9" y="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329"/>
            <p:cNvSpPr/>
            <p:nvPr/>
          </p:nvSpPr>
          <p:spPr bwMode="auto">
            <a:xfrm>
              <a:off x="3657" y="2616"/>
              <a:ext cx="54" cy="66"/>
            </a:xfrm>
            <a:custGeom>
              <a:avLst/>
              <a:gdLst>
                <a:gd name="T0" fmla="*/ 12 w 23"/>
                <a:gd name="T1" fmla="*/ 26 h 28"/>
                <a:gd name="T2" fmla="*/ 13 w 23"/>
                <a:gd name="T3" fmla="*/ 24 h 28"/>
                <a:gd name="T4" fmla="*/ 16 w 23"/>
                <a:gd name="T5" fmla="*/ 21 h 28"/>
                <a:gd name="T6" fmla="*/ 18 w 23"/>
                <a:gd name="T7" fmla="*/ 19 h 28"/>
                <a:gd name="T8" fmla="*/ 21 w 23"/>
                <a:gd name="T9" fmla="*/ 16 h 28"/>
                <a:gd name="T10" fmla="*/ 22 w 23"/>
                <a:gd name="T11" fmla="*/ 10 h 28"/>
                <a:gd name="T12" fmla="*/ 20 w 23"/>
                <a:gd name="T13" fmla="*/ 9 h 28"/>
                <a:gd name="T14" fmla="*/ 18 w 23"/>
                <a:gd name="T15" fmla="*/ 8 h 28"/>
                <a:gd name="T16" fmla="*/ 18 w 23"/>
                <a:gd name="T17" fmla="*/ 7 h 28"/>
                <a:gd name="T18" fmla="*/ 18 w 23"/>
                <a:gd name="T19" fmla="*/ 6 h 28"/>
                <a:gd name="T20" fmla="*/ 18 w 23"/>
                <a:gd name="T21" fmla="*/ 4 h 28"/>
                <a:gd name="T22" fmla="*/ 16 w 23"/>
                <a:gd name="T23" fmla="*/ 3 h 28"/>
                <a:gd name="T24" fmla="*/ 16 w 23"/>
                <a:gd name="T25" fmla="*/ 3 h 28"/>
                <a:gd name="T26" fmla="*/ 15 w 23"/>
                <a:gd name="T27" fmla="*/ 3 h 28"/>
                <a:gd name="T28" fmla="*/ 15 w 23"/>
                <a:gd name="T29" fmla="*/ 2 h 28"/>
                <a:gd name="T30" fmla="*/ 15 w 23"/>
                <a:gd name="T31" fmla="*/ 0 h 28"/>
                <a:gd name="T32" fmla="*/ 15 w 23"/>
                <a:gd name="T33" fmla="*/ 0 h 28"/>
                <a:gd name="T34" fmla="*/ 15 w 23"/>
                <a:gd name="T35" fmla="*/ 0 h 28"/>
                <a:gd name="T36" fmla="*/ 14 w 23"/>
                <a:gd name="T37" fmla="*/ 0 h 28"/>
                <a:gd name="T38" fmla="*/ 14 w 23"/>
                <a:gd name="T39" fmla="*/ 1 h 28"/>
                <a:gd name="T40" fmla="*/ 14 w 23"/>
                <a:gd name="T41" fmla="*/ 1 h 28"/>
                <a:gd name="T42" fmla="*/ 11 w 23"/>
                <a:gd name="T43" fmla="*/ 5 h 28"/>
                <a:gd name="T44" fmla="*/ 10 w 23"/>
                <a:gd name="T45" fmla="*/ 6 h 28"/>
                <a:gd name="T46" fmla="*/ 9 w 23"/>
                <a:gd name="T47" fmla="*/ 7 h 28"/>
                <a:gd name="T48" fmla="*/ 8 w 23"/>
                <a:gd name="T49" fmla="*/ 8 h 28"/>
                <a:gd name="T50" fmla="*/ 6 w 23"/>
                <a:gd name="T51" fmla="*/ 10 h 28"/>
                <a:gd name="T52" fmla="*/ 4 w 23"/>
                <a:gd name="T53" fmla="*/ 12 h 28"/>
                <a:gd name="T54" fmla="*/ 3 w 23"/>
                <a:gd name="T55" fmla="*/ 13 h 28"/>
                <a:gd name="T56" fmla="*/ 2 w 23"/>
                <a:gd name="T57" fmla="*/ 14 h 28"/>
                <a:gd name="T58" fmla="*/ 1 w 23"/>
                <a:gd name="T59" fmla="*/ 15 h 28"/>
                <a:gd name="T60" fmla="*/ 1 w 23"/>
                <a:gd name="T61" fmla="*/ 16 h 28"/>
                <a:gd name="T62" fmla="*/ 2 w 23"/>
                <a:gd name="T63" fmla="*/ 16 h 28"/>
                <a:gd name="T64" fmla="*/ 5 w 23"/>
                <a:gd name="T65" fmla="*/ 13 h 28"/>
                <a:gd name="T66" fmla="*/ 9 w 23"/>
                <a:gd name="T67" fmla="*/ 8 h 28"/>
                <a:gd name="T68" fmla="*/ 13 w 23"/>
                <a:gd name="T69" fmla="*/ 5 h 28"/>
                <a:gd name="T70" fmla="*/ 15 w 23"/>
                <a:gd name="T71" fmla="*/ 4 h 28"/>
                <a:gd name="T72" fmla="*/ 17 w 23"/>
                <a:gd name="T73" fmla="*/ 5 h 28"/>
                <a:gd name="T74" fmla="*/ 16 w 23"/>
                <a:gd name="T75" fmla="*/ 9 h 28"/>
                <a:gd name="T76" fmla="*/ 14 w 23"/>
                <a:gd name="T77" fmla="*/ 11 h 28"/>
                <a:gd name="T78" fmla="*/ 13 w 23"/>
                <a:gd name="T79" fmla="*/ 13 h 28"/>
                <a:gd name="T80" fmla="*/ 11 w 23"/>
                <a:gd name="T81" fmla="*/ 15 h 28"/>
                <a:gd name="T82" fmla="*/ 9 w 23"/>
                <a:gd name="T83" fmla="*/ 17 h 28"/>
                <a:gd name="T84" fmla="*/ 7 w 23"/>
                <a:gd name="T85" fmla="*/ 19 h 28"/>
                <a:gd name="T86" fmla="*/ 5 w 23"/>
                <a:gd name="T87" fmla="*/ 21 h 28"/>
                <a:gd name="T88" fmla="*/ 6 w 23"/>
                <a:gd name="T89" fmla="*/ 22 h 28"/>
                <a:gd name="T90" fmla="*/ 7 w 23"/>
                <a:gd name="T91" fmla="*/ 21 h 28"/>
                <a:gd name="T92" fmla="*/ 9 w 23"/>
                <a:gd name="T93" fmla="*/ 19 h 28"/>
                <a:gd name="T94" fmla="*/ 11 w 23"/>
                <a:gd name="T95" fmla="*/ 16 h 28"/>
                <a:gd name="T96" fmla="*/ 14 w 23"/>
                <a:gd name="T97" fmla="*/ 13 h 28"/>
                <a:gd name="T98" fmla="*/ 20 w 23"/>
                <a:gd name="T99" fmla="*/ 10 h 28"/>
                <a:gd name="T100" fmla="*/ 21 w 23"/>
                <a:gd name="T101" fmla="*/ 12 h 28"/>
                <a:gd name="T102" fmla="*/ 21 w 23"/>
                <a:gd name="T103" fmla="*/ 14 h 28"/>
                <a:gd name="T104" fmla="*/ 17 w 23"/>
                <a:gd name="T105" fmla="*/ 18 h 28"/>
                <a:gd name="T106" fmla="*/ 12 w 23"/>
                <a:gd name="T107" fmla="*/ 23 h 28"/>
                <a:gd name="T108" fmla="*/ 10 w 23"/>
                <a:gd name="T109" fmla="*/ 26 h 28"/>
                <a:gd name="T110" fmla="*/ 10 w 23"/>
                <a:gd name="T111" fmla="*/ 28 h 28"/>
                <a:gd name="T112" fmla="*/ 12 w 23"/>
                <a:gd name="T113"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 h="28">
                  <a:moveTo>
                    <a:pt x="12" y="26"/>
                  </a:moveTo>
                  <a:cubicBezTo>
                    <a:pt x="12" y="26"/>
                    <a:pt x="12" y="25"/>
                    <a:pt x="13" y="24"/>
                  </a:cubicBezTo>
                  <a:cubicBezTo>
                    <a:pt x="13" y="24"/>
                    <a:pt x="14" y="23"/>
                    <a:pt x="16" y="21"/>
                  </a:cubicBezTo>
                  <a:cubicBezTo>
                    <a:pt x="16" y="20"/>
                    <a:pt x="17" y="20"/>
                    <a:pt x="18" y="19"/>
                  </a:cubicBezTo>
                  <a:cubicBezTo>
                    <a:pt x="19" y="18"/>
                    <a:pt x="20" y="17"/>
                    <a:pt x="21" y="16"/>
                  </a:cubicBezTo>
                  <a:cubicBezTo>
                    <a:pt x="22" y="14"/>
                    <a:pt x="23" y="12"/>
                    <a:pt x="22" y="10"/>
                  </a:cubicBezTo>
                  <a:cubicBezTo>
                    <a:pt x="22" y="10"/>
                    <a:pt x="21" y="9"/>
                    <a:pt x="20" y="9"/>
                  </a:cubicBezTo>
                  <a:cubicBezTo>
                    <a:pt x="19" y="9"/>
                    <a:pt x="19" y="9"/>
                    <a:pt x="18" y="8"/>
                  </a:cubicBezTo>
                  <a:cubicBezTo>
                    <a:pt x="18" y="8"/>
                    <a:pt x="18" y="7"/>
                    <a:pt x="18" y="7"/>
                  </a:cubicBezTo>
                  <a:cubicBezTo>
                    <a:pt x="18" y="7"/>
                    <a:pt x="18" y="6"/>
                    <a:pt x="18" y="6"/>
                  </a:cubicBezTo>
                  <a:cubicBezTo>
                    <a:pt x="18" y="5"/>
                    <a:pt x="18" y="5"/>
                    <a:pt x="18" y="4"/>
                  </a:cubicBezTo>
                  <a:cubicBezTo>
                    <a:pt x="17" y="4"/>
                    <a:pt x="17" y="3"/>
                    <a:pt x="16" y="3"/>
                  </a:cubicBezTo>
                  <a:cubicBezTo>
                    <a:pt x="16" y="3"/>
                    <a:pt x="16" y="3"/>
                    <a:pt x="16" y="3"/>
                  </a:cubicBezTo>
                  <a:cubicBezTo>
                    <a:pt x="15" y="3"/>
                    <a:pt x="15" y="3"/>
                    <a:pt x="15" y="3"/>
                  </a:cubicBezTo>
                  <a:cubicBezTo>
                    <a:pt x="15" y="3"/>
                    <a:pt x="15" y="2"/>
                    <a:pt x="15" y="2"/>
                  </a:cubicBezTo>
                  <a:cubicBezTo>
                    <a:pt x="16" y="1"/>
                    <a:pt x="16" y="1"/>
                    <a:pt x="15" y="0"/>
                  </a:cubicBezTo>
                  <a:cubicBezTo>
                    <a:pt x="15" y="0"/>
                    <a:pt x="15" y="0"/>
                    <a:pt x="15" y="0"/>
                  </a:cubicBezTo>
                  <a:cubicBezTo>
                    <a:pt x="15" y="0"/>
                    <a:pt x="15" y="0"/>
                    <a:pt x="15" y="0"/>
                  </a:cubicBezTo>
                  <a:cubicBezTo>
                    <a:pt x="15" y="0"/>
                    <a:pt x="15" y="0"/>
                    <a:pt x="14" y="0"/>
                  </a:cubicBezTo>
                  <a:cubicBezTo>
                    <a:pt x="14" y="1"/>
                    <a:pt x="14" y="1"/>
                    <a:pt x="14" y="1"/>
                  </a:cubicBezTo>
                  <a:cubicBezTo>
                    <a:pt x="14" y="1"/>
                    <a:pt x="14" y="1"/>
                    <a:pt x="14" y="1"/>
                  </a:cubicBezTo>
                  <a:cubicBezTo>
                    <a:pt x="14" y="2"/>
                    <a:pt x="13" y="3"/>
                    <a:pt x="11" y="5"/>
                  </a:cubicBezTo>
                  <a:cubicBezTo>
                    <a:pt x="10" y="6"/>
                    <a:pt x="10" y="6"/>
                    <a:pt x="10" y="6"/>
                  </a:cubicBezTo>
                  <a:cubicBezTo>
                    <a:pt x="10" y="6"/>
                    <a:pt x="10" y="6"/>
                    <a:pt x="9" y="7"/>
                  </a:cubicBezTo>
                  <a:cubicBezTo>
                    <a:pt x="9" y="7"/>
                    <a:pt x="9" y="7"/>
                    <a:pt x="8" y="8"/>
                  </a:cubicBezTo>
                  <a:cubicBezTo>
                    <a:pt x="8" y="8"/>
                    <a:pt x="7" y="9"/>
                    <a:pt x="6" y="10"/>
                  </a:cubicBezTo>
                  <a:cubicBezTo>
                    <a:pt x="5" y="11"/>
                    <a:pt x="4" y="12"/>
                    <a:pt x="4" y="12"/>
                  </a:cubicBezTo>
                  <a:cubicBezTo>
                    <a:pt x="4" y="12"/>
                    <a:pt x="4" y="13"/>
                    <a:pt x="3" y="13"/>
                  </a:cubicBezTo>
                  <a:cubicBezTo>
                    <a:pt x="3" y="13"/>
                    <a:pt x="2" y="14"/>
                    <a:pt x="2" y="14"/>
                  </a:cubicBezTo>
                  <a:cubicBezTo>
                    <a:pt x="1" y="15"/>
                    <a:pt x="1" y="15"/>
                    <a:pt x="1" y="15"/>
                  </a:cubicBezTo>
                  <a:cubicBezTo>
                    <a:pt x="1" y="16"/>
                    <a:pt x="0" y="16"/>
                    <a:pt x="1" y="16"/>
                  </a:cubicBezTo>
                  <a:cubicBezTo>
                    <a:pt x="1" y="17"/>
                    <a:pt x="1" y="17"/>
                    <a:pt x="2" y="16"/>
                  </a:cubicBezTo>
                  <a:cubicBezTo>
                    <a:pt x="2" y="16"/>
                    <a:pt x="4" y="15"/>
                    <a:pt x="5" y="13"/>
                  </a:cubicBezTo>
                  <a:cubicBezTo>
                    <a:pt x="8" y="10"/>
                    <a:pt x="9" y="9"/>
                    <a:pt x="9" y="8"/>
                  </a:cubicBezTo>
                  <a:cubicBezTo>
                    <a:pt x="11" y="7"/>
                    <a:pt x="12" y="6"/>
                    <a:pt x="13" y="5"/>
                  </a:cubicBezTo>
                  <a:cubicBezTo>
                    <a:pt x="14" y="5"/>
                    <a:pt x="14" y="4"/>
                    <a:pt x="15" y="4"/>
                  </a:cubicBezTo>
                  <a:cubicBezTo>
                    <a:pt x="16" y="4"/>
                    <a:pt x="16" y="5"/>
                    <a:pt x="17" y="5"/>
                  </a:cubicBezTo>
                  <a:cubicBezTo>
                    <a:pt x="17" y="7"/>
                    <a:pt x="17" y="8"/>
                    <a:pt x="16" y="9"/>
                  </a:cubicBezTo>
                  <a:cubicBezTo>
                    <a:pt x="15" y="9"/>
                    <a:pt x="15" y="10"/>
                    <a:pt x="14" y="11"/>
                  </a:cubicBezTo>
                  <a:cubicBezTo>
                    <a:pt x="13" y="12"/>
                    <a:pt x="13" y="12"/>
                    <a:pt x="13" y="13"/>
                  </a:cubicBezTo>
                  <a:cubicBezTo>
                    <a:pt x="12" y="13"/>
                    <a:pt x="12" y="14"/>
                    <a:pt x="11" y="15"/>
                  </a:cubicBezTo>
                  <a:cubicBezTo>
                    <a:pt x="10" y="16"/>
                    <a:pt x="9" y="16"/>
                    <a:pt x="9" y="17"/>
                  </a:cubicBezTo>
                  <a:cubicBezTo>
                    <a:pt x="8" y="18"/>
                    <a:pt x="7" y="18"/>
                    <a:pt x="7" y="19"/>
                  </a:cubicBezTo>
                  <a:cubicBezTo>
                    <a:pt x="6" y="19"/>
                    <a:pt x="6" y="20"/>
                    <a:pt x="5" y="21"/>
                  </a:cubicBezTo>
                  <a:cubicBezTo>
                    <a:pt x="5" y="21"/>
                    <a:pt x="5" y="22"/>
                    <a:pt x="6" y="22"/>
                  </a:cubicBezTo>
                  <a:cubicBezTo>
                    <a:pt x="6" y="22"/>
                    <a:pt x="6" y="22"/>
                    <a:pt x="7" y="21"/>
                  </a:cubicBezTo>
                  <a:cubicBezTo>
                    <a:pt x="7" y="21"/>
                    <a:pt x="7" y="20"/>
                    <a:pt x="9" y="19"/>
                  </a:cubicBezTo>
                  <a:cubicBezTo>
                    <a:pt x="9" y="18"/>
                    <a:pt x="10" y="18"/>
                    <a:pt x="11" y="16"/>
                  </a:cubicBezTo>
                  <a:cubicBezTo>
                    <a:pt x="13" y="15"/>
                    <a:pt x="14" y="14"/>
                    <a:pt x="14" y="13"/>
                  </a:cubicBezTo>
                  <a:cubicBezTo>
                    <a:pt x="16" y="11"/>
                    <a:pt x="18" y="10"/>
                    <a:pt x="20" y="10"/>
                  </a:cubicBezTo>
                  <a:cubicBezTo>
                    <a:pt x="20" y="10"/>
                    <a:pt x="21" y="11"/>
                    <a:pt x="21" y="12"/>
                  </a:cubicBezTo>
                  <a:cubicBezTo>
                    <a:pt x="21" y="12"/>
                    <a:pt x="21" y="13"/>
                    <a:pt x="21" y="14"/>
                  </a:cubicBezTo>
                  <a:cubicBezTo>
                    <a:pt x="20" y="15"/>
                    <a:pt x="19" y="16"/>
                    <a:pt x="17" y="18"/>
                  </a:cubicBezTo>
                  <a:cubicBezTo>
                    <a:pt x="14" y="20"/>
                    <a:pt x="13" y="22"/>
                    <a:pt x="12" y="23"/>
                  </a:cubicBezTo>
                  <a:cubicBezTo>
                    <a:pt x="11" y="24"/>
                    <a:pt x="10" y="25"/>
                    <a:pt x="10" y="26"/>
                  </a:cubicBezTo>
                  <a:cubicBezTo>
                    <a:pt x="9" y="27"/>
                    <a:pt x="9" y="28"/>
                    <a:pt x="10" y="28"/>
                  </a:cubicBezTo>
                  <a:cubicBezTo>
                    <a:pt x="11" y="28"/>
                    <a:pt x="12" y="28"/>
                    <a:pt x="12" y="26"/>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1330"/>
            <p:cNvSpPr/>
            <p:nvPr/>
          </p:nvSpPr>
          <p:spPr bwMode="auto">
            <a:xfrm>
              <a:off x="3735" y="2647"/>
              <a:ext cx="7" cy="7"/>
            </a:xfrm>
            <a:custGeom>
              <a:avLst/>
              <a:gdLst>
                <a:gd name="T0" fmla="*/ 2 w 3"/>
                <a:gd name="T1" fmla="*/ 3 h 3"/>
                <a:gd name="T2" fmla="*/ 3 w 3"/>
                <a:gd name="T3" fmla="*/ 1 h 3"/>
                <a:gd name="T4" fmla="*/ 1 w 3"/>
                <a:gd name="T5" fmla="*/ 0 h 3"/>
                <a:gd name="T6" fmla="*/ 0 w 3"/>
                <a:gd name="T7" fmla="*/ 0 h 3"/>
                <a:gd name="T8" fmla="*/ 0 w 3"/>
                <a:gd name="T9" fmla="*/ 1 h 3"/>
                <a:gd name="T10" fmla="*/ 0 w 3"/>
                <a:gd name="T11" fmla="*/ 3 h 3"/>
                <a:gd name="T12" fmla="*/ 2 w 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2" y="3"/>
                  </a:moveTo>
                  <a:cubicBezTo>
                    <a:pt x="3" y="2"/>
                    <a:pt x="3" y="2"/>
                    <a:pt x="3" y="1"/>
                  </a:cubicBezTo>
                  <a:cubicBezTo>
                    <a:pt x="3" y="0"/>
                    <a:pt x="2" y="0"/>
                    <a:pt x="1" y="0"/>
                  </a:cubicBezTo>
                  <a:cubicBezTo>
                    <a:pt x="1" y="0"/>
                    <a:pt x="1" y="0"/>
                    <a:pt x="0" y="0"/>
                  </a:cubicBezTo>
                  <a:cubicBezTo>
                    <a:pt x="0" y="0"/>
                    <a:pt x="0" y="1"/>
                    <a:pt x="0" y="1"/>
                  </a:cubicBezTo>
                  <a:cubicBezTo>
                    <a:pt x="0" y="2"/>
                    <a:pt x="0" y="2"/>
                    <a:pt x="0" y="3"/>
                  </a:cubicBezTo>
                  <a:cubicBezTo>
                    <a:pt x="1" y="3"/>
                    <a:pt x="2" y="3"/>
                    <a:pt x="2" y="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1331"/>
            <p:cNvSpPr/>
            <p:nvPr/>
          </p:nvSpPr>
          <p:spPr bwMode="auto">
            <a:xfrm>
              <a:off x="3692" y="2658"/>
              <a:ext cx="36" cy="38"/>
            </a:xfrm>
            <a:custGeom>
              <a:avLst/>
              <a:gdLst>
                <a:gd name="T0" fmla="*/ 6 w 15"/>
                <a:gd name="T1" fmla="*/ 9 h 16"/>
                <a:gd name="T2" fmla="*/ 4 w 15"/>
                <a:gd name="T3" fmla="*/ 11 h 16"/>
                <a:gd name="T4" fmla="*/ 2 w 15"/>
                <a:gd name="T5" fmla="*/ 12 h 16"/>
                <a:gd name="T6" fmla="*/ 1 w 15"/>
                <a:gd name="T7" fmla="*/ 14 h 16"/>
                <a:gd name="T8" fmla="*/ 0 w 15"/>
                <a:gd name="T9" fmla="*/ 15 h 16"/>
                <a:gd name="T10" fmla="*/ 1 w 15"/>
                <a:gd name="T11" fmla="*/ 15 h 16"/>
                <a:gd name="T12" fmla="*/ 5 w 15"/>
                <a:gd name="T13" fmla="*/ 13 h 16"/>
                <a:gd name="T14" fmla="*/ 7 w 15"/>
                <a:gd name="T15" fmla="*/ 11 h 16"/>
                <a:gd name="T16" fmla="*/ 15 w 15"/>
                <a:gd name="T17" fmla="*/ 2 h 16"/>
                <a:gd name="T18" fmla="*/ 15 w 15"/>
                <a:gd name="T19" fmla="*/ 1 h 16"/>
                <a:gd name="T20" fmla="*/ 14 w 15"/>
                <a:gd name="T21" fmla="*/ 0 h 16"/>
                <a:gd name="T22" fmla="*/ 13 w 15"/>
                <a:gd name="T23" fmla="*/ 0 h 16"/>
                <a:gd name="T24" fmla="*/ 12 w 15"/>
                <a:gd name="T25" fmla="*/ 1 h 16"/>
                <a:gd name="T26" fmla="*/ 12 w 15"/>
                <a:gd name="T27" fmla="*/ 2 h 16"/>
                <a:gd name="T28" fmla="*/ 12 w 15"/>
                <a:gd name="T29" fmla="*/ 3 h 16"/>
                <a:gd name="T30" fmla="*/ 10 w 15"/>
                <a:gd name="T31" fmla="*/ 5 h 16"/>
                <a:gd name="T32" fmla="*/ 7 w 15"/>
                <a:gd name="T33" fmla="*/ 8 h 16"/>
                <a:gd name="T34" fmla="*/ 6 w 15"/>
                <a:gd name="T35"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16">
                  <a:moveTo>
                    <a:pt x="6" y="9"/>
                  </a:moveTo>
                  <a:cubicBezTo>
                    <a:pt x="5" y="10"/>
                    <a:pt x="4" y="11"/>
                    <a:pt x="4" y="11"/>
                  </a:cubicBezTo>
                  <a:cubicBezTo>
                    <a:pt x="4" y="11"/>
                    <a:pt x="3" y="12"/>
                    <a:pt x="2" y="12"/>
                  </a:cubicBezTo>
                  <a:cubicBezTo>
                    <a:pt x="2" y="13"/>
                    <a:pt x="1" y="13"/>
                    <a:pt x="1" y="14"/>
                  </a:cubicBezTo>
                  <a:cubicBezTo>
                    <a:pt x="1" y="14"/>
                    <a:pt x="0" y="15"/>
                    <a:pt x="0" y="15"/>
                  </a:cubicBezTo>
                  <a:cubicBezTo>
                    <a:pt x="0" y="15"/>
                    <a:pt x="1" y="16"/>
                    <a:pt x="1" y="15"/>
                  </a:cubicBezTo>
                  <a:cubicBezTo>
                    <a:pt x="2" y="15"/>
                    <a:pt x="4" y="14"/>
                    <a:pt x="5" y="13"/>
                  </a:cubicBezTo>
                  <a:cubicBezTo>
                    <a:pt x="7" y="11"/>
                    <a:pt x="7" y="11"/>
                    <a:pt x="7" y="11"/>
                  </a:cubicBezTo>
                  <a:cubicBezTo>
                    <a:pt x="12" y="5"/>
                    <a:pt x="15" y="2"/>
                    <a:pt x="15" y="2"/>
                  </a:cubicBezTo>
                  <a:cubicBezTo>
                    <a:pt x="15" y="2"/>
                    <a:pt x="15" y="1"/>
                    <a:pt x="15" y="1"/>
                  </a:cubicBezTo>
                  <a:cubicBezTo>
                    <a:pt x="15" y="0"/>
                    <a:pt x="14" y="0"/>
                    <a:pt x="14" y="0"/>
                  </a:cubicBezTo>
                  <a:cubicBezTo>
                    <a:pt x="14" y="0"/>
                    <a:pt x="14" y="0"/>
                    <a:pt x="13" y="0"/>
                  </a:cubicBezTo>
                  <a:cubicBezTo>
                    <a:pt x="13" y="0"/>
                    <a:pt x="12" y="1"/>
                    <a:pt x="12" y="1"/>
                  </a:cubicBezTo>
                  <a:cubicBezTo>
                    <a:pt x="12" y="1"/>
                    <a:pt x="12" y="2"/>
                    <a:pt x="12" y="2"/>
                  </a:cubicBezTo>
                  <a:cubicBezTo>
                    <a:pt x="12" y="2"/>
                    <a:pt x="12" y="2"/>
                    <a:pt x="12" y="3"/>
                  </a:cubicBezTo>
                  <a:cubicBezTo>
                    <a:pt x="12" y="3"/>
                    <a:pt x="12" y="4"/>
                    <a:pt x="10" y="5"/>
                  </a:cubicBezTo>
                  <a:cubicBezTo>
                    <a:pt x="10" y="5"/>
                    <a:pt x="9" y="6"/>
                    <a:pt x="7" y="8"/>
                  </a:cubicBezTo>
                  <a:cubicBezTo>
                    <a:pt x="7" y="8"/>
                    <a:pt x="6" y="9"/>
                    <a:pt x="6" y="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332"/>
            <p:cNvSpPr>
              <a:spLocks noEditPoints="1"/>
            </p:cNvSpPr>
            <p:nvPr/>
          </p:nvSpPr>
          <p:spPr bwMode="auto">
            <a:xfrm>
              <a:off x="3683" y="2666"/>
              <a:ext cx="68" cy="66"/>
            </a:xfrm>
            <a:custGeom>
              <a:avLst/>
              <a:gdLst>
                <a:gd name="T0" fmla="*/ 18 w 29"/>
                <a:gd name="T1" fmla="*/ 9 h 28"/>
                <a:gd name="T2" fmla="*/ 16 w 29"/>
                <a:gd name="T3" fmla="*/ 10 h 28"/>
                <a:gd name="T4" fmla="*/ 15 w 29"/>
                <a:gd name="T5" fmla="*/ 12 h 28"/>
                <a:gd name="T6" fmla="*/ 12 w 29"/>
                <a:gd name="T7" fmla="*/ 15 h 28"/>
                <a:gd name="T8" fmla="*/ 9 w 29"/>
                <a:gd name="T9" fmla="*/ 18 h 28"/>
                <a:gd name="T10" fmla="*/ 6 w 29"/>
                <a:gd name="T11" fmla="*/ 20 h 28"/>
                <a:gd name="T12" fmla="*/ 3 w 29"/>
                <a:gd name="T13" fmla="*/ 23 h 28"/>
                <a:gd name="T14" fmla="*/ 0 w 29"/>
                <a:gd name="T15" fmla="*/ 26 h 28"/>
                <a:gd name="T16" fmla="*/ 0 w 29"/>
                <a:gd name="T17" fmla="*/ 27 h 28"/>
                <a:gd name="T18" fmla="*/ 0 w 29"/>
                <a:gd name="T19" fmla="*/ 28 h 28"/>
                <a:gd name="T20" fmla="*/ 2 w 29"/>
                <a:gd name="T21" fmla="*/ 26 h 28"/>
                <a:gd name="T22" fmla="*/ 4 w 29"/>
                <a:gd name="T23" fmla="*/ 24 h 28"/>
                <a:gd name="T24" fmla="*/ 7 w 29"/>
                <a:gd name="T25" fmla="*/ 22 h 28"/>
                <a:gd name="T26" fmla="*/ 11 w 29"/>
                <a:gd name="T27" fmla="*/ 17 h 28"/>
                <a:gd name="T28" fmla="*/ 12 w 29"/>
                <a:gd name="T29" fmla="*/ 17 h 28"/>
                <a:gd name="T30" fmla="*/ 12 w 29"/>
                <a:gd name="T31" fmla="*/ 18 h 28"/>
                <a:gd name="T32" fmla="*/ 14 w 29"/>
                <a:gd name="T33" fmla="*/ 21 h 28"/>
                <a:gd name="T34" fmla="*/ 18 w 29"/>
                <a:gd name="T35" fmla="*/ 21 h 28"/>
                <a:gd name="T36" fmla="*/ 22 w 29"/>
                <a:gd name="T37" fmla="*/ 18 h 28"/>
                <a:gd name="T38" fmla="*/ 27 w 29"/>
                <a:gd name="T39" fmla="*/ 12 h 28"/>
                <a:gd name="T40" fmla="*/ 27 w 29"/>
                <a:gd name="T41" fmla="*/ 5 h 28"/>
                <a:gd name="T42" fmla="*/ 26 w 29"/>
                <a:gd name="T43" fmla="*/ 5 h 28"/>
                <a:gd name="T44" fmla="*/ 26 w 29"/>
                <a:gd name="T45" fmla="*/ 3 h 28"/>
                <a:gd name="T46" fmla="*/ 26 w 29"/>
                <a:gd name="T47" fmla="*/ 2 h 28"/>
                <a:gd name="T48" fmla="*/ 25 w 29"/>
                <a:gd name="T49" fmla="*/ 1 h 28"/>
                <a:gd name="T50" fmla="*/ 25 w 29"/>
                <a:gd name="T51" fmla="*/ 1 h 28"/>
                <a:gd name="T52" fmla="*/ 23 w 29"/>
                <a:gd name="T53" fmla="*/ 3 h 28"/>
                <a:gd name="T54" fmla="*/ 20 w 29"/>
                <a:gd name="T55" fmla="*/ 6 h 28"/>
                <a:gd name="T56" fmla="*/ 19 w 29"/>
                <a:gd name="T57" fmla="*/ 8 h 28"/>
                <a:gd name="T58" fmla="*/ 18 w 29"/>
                <a:gd name="T59" fmla="*/ 9 h 28"/>
                <a:gd name="T60" fmla="*/ 23 w 29"/>
                <a:gd name="T61" fmla="*/ 5 h 28"/>
                <a:gd name="T62" fmla="*/ 26 w 29"/>
                <a:gd name="T63" fmla="*/ 6 h 28"/>
                <a:gd name="T64" fmla="*/ 26 w 29"/>
                <a:gd name="T65" fmla="*/ 8 h 28"/>
                <a:gd name="T66" fmla="*/ 26 w 29"/>
                <a:gd name="T67" fmla="*/ 11 h 28"/>
                <a:gd name="T68" fmla="*/ 20 w 29"/>
                <a:gd name="T69" fmla="*/ 18 h 28"/>
                <a:gd name="T70" fmla="*/ 15 w 29"/>
                <a:gd name="T71" fmla="*/ 20 h 28"/>
                <a:gd name="T72" fmla="*/ 13 w 29"/>
                <a:gd name="T73" fmla="*/ 18 h 28"/>
                <a:gd name="T74" fmla="*/ 14 w 29"/>
                <a:gd name="T75" fmla="*/ 15 h 28"/>
                <a:gd name="T76" fmla="*/ 16 w 29"/>
                <a:gd name="T77" fmla="*/ 13 h 28"/>
                <a:gd name="T78" fmla="*/ 20 w 29"/>
                <a:gd name="T79" fmla="*/ 8 h 28"/>
                <a:gd name="T80" fmla="*/ 23 w 29"/>
                <a:gd name="T81"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 h="28">
                  <a:moveTo>
                    <a:pt x="18" y="9"/>
                  </a:moveTo>
                  <a:cubicBezTo>
                    <a:pt x="16" y="10"/>
                    <a:pt x="16" y="10"/>
                    <a:pt x="16" y="10"/>
                  </a:cubicBezTo>
                  <a:cubicBezTo>
                    <a:pt x="15" y="12"/>
                    <a:pt x="15" y="12"/>
                    <a:pt x="15" y="12"/>
                  </a:cubicBezTo>
                  <a:cubicBezTo>
                    <a:pt x="14" y="13"/>
                    <a:pt x="13" y="14"/>
                    <a:pt x="12" y="15"/>
                  </a:cubicBezTo>
                  <a:cubicBezTo>
                    <a:pt x="10" y="16"/>
                    <a:pt x="9" y="17"/>
                    <a:pt x="9" y="18"/>
                  </a:cubicBezTo>
                  <a:cubicBezTo>
                    <a:pt x="8" y="18"/>
                    <a:pt x="7" y="19"/>
                    <a:pt x="6" y="20"/>
                  </a:cubicBezTo>
                  <a:cubicBezTo>
                    <a:pt x="4" y="22"/>
                    <a:pt x="3" y="23"/>
                    <a:pt x="3" y="23"/>
                  </a:cubicBezTo>
                  <a:cubicBezTo>
                    <a:pt x="1" y="25"/>
                    <a:pt x="0" y="26"/>
                    <a:pt x="0" y="26"/>
                  </a:cubicBezTo>
                  <a:cubicBezTo>
                    <a:pt x="0" y="27"/>
                    <a:pt x="0" y="27"/>
                    <a:pt x="0" y="27"/>
                  </a:cubicBezTo>
                  <a:cubicBezTo>
                    <a:pt x="0" y="27"/>
                    <a:pt x="0" y="28"/>
                    <a:pt x="0" y="28"/>
                  </a:cubicBezTo>
                  <a:cubicBezTo>
                    <a:pt x="0" y="28"/>
                    <a:pt x="1" y="27"/>
                    <a:pt x="2" y="26"/>
                  </a:cubicBezTo>
                  <a:cubicBezTo>
                    <a:pt x="2" y="26"/>
                    <a:pt x="3" y="25"/>
                    <a:pt x="4" y="24"/>
                  </a:cubicBezTo>
                  <a:cubicBezTo>
                    <a:pt x="5" y="23"/>
                    <a:pt x="6" y="22"/>
                    <a:pt x="7" y="22"/>
                  </a:cubicBezTo>
                  <a:cubicBezTo>
                    <a:pt x="9" y="19"/>
                    <a:pt x="11" y="17"/>
                    <a:pt x="11" y="17"/>
                  </a:cubicBezTo>
                  <a:cubicBezTo>
                    <a:pt x="12" y="17"/>
                    <a:pt x="12" y="17"/>
                    <a:pt x="12" y="17"/>
                  </a:cubicBezTo>
                  <a:cubicBezTo>
                    <a:pt x="12" y="17"/>
                    <a:pt x="12" y="18"/>
                    <a:pt x="12" y="18"/>
                  </a:cubicBezTo>
                  <a:cubicBezTo>
                    <a:pt x="12" y="20"/>
                    <a:pt x="13" y="20"/>
                    <a:pt x="14" y="21"/>
                  </a:cubicBezTo>
                  <a:cubicBezTo>
                    <a:pt x="15" y="22"/>
                    <a:pt x="16" y="22"/>
                    <a:pt x="18" y="21"/>
                  </a:cubicBezTo>
                  <a:cubicBezTo>
                    <a:pt x="19" y="21"/>
                    <a:pt x="21" y="19"/>
                    <a:pt x="22" y="18"/>
                  </a:cubicBezTo>
                  <a:cubicBezTo>
                    <a:pt x="24" y="15"/>
                    <a:pt x="26" y="14"/>
                    <a:pt x="27" y="12"/>
                  </a:cubicBezTo>
                  <a:cubicBezTo>
                    <a:pt x="28" y="10"/>
                    <a:pt x="29" y="8"/>
                    <a:pt x="27" y="5"/>
                  </a:cubicBezTo>
                  <a:cubicBezTo>
                    <a:pt x="27" y="5"/>
                    <a:pt x="27" y="5"/>
                    <a:pt x="26" y="5"/>
                  </a:cubicBezTo>
                  <a:cubicBezTo>
                    <a:pt x="26" y="4"/>
                    <a:pt x="26" y="4"/>
                    <a:pt x="26" y="3"/>
                  </a:cubicBezTo>
                  <a:cubicBezTo>
                    <a:pt x="26" y="3"/>
                    <a:pt x="26" y="3"/>
                    <a:pt x="26" y="2"/>
                  </a:cubicBezTo>
                  <a:cubicBezTo>
                    <a:pt x="26" y="2"/>
                    <a:pt x="25" y="1"/>
                    <a:pt x="25" y="1"/>
                  </a:cubicBezTo>
                  <a:cubicBezTo>
                    <a:pt x="25" y="1"/>
                    <a:pt x="25" y="1"/>
                    <a:pt x="25" y="1"/>
                  </a:cubicBezTo>
                  <a:cubicBezTo>
                    <a:pt x="25" y="0"/>
                    <a:pt x="24" y="1"/>
                    <a:pt x="23" y="3"/>
                  </a:cubicBezTo>
                  <a:cubicBezTo>
                    <a:pt x="23" y="3"/>
                    <a:pt x="22" y="4"/>
                    <a:pt x="20" y="6"/>
                  </a:cubicBezTo>
                  <a:cubicBezTo>
                    <a:pt x="19" y="8"/>
                    <a:pt x="19" y="8"/>
                    <a:pt x="19" y="8"/>
                  </a:cubicBezTo>
                  <a:lnTo>
                    <a:pt x="18" y="9"/>
                  </a:lnTo>
                  <a:close/>
                  <a:moveTo>
                    <a:pt x="23" y="5"/>
                  </a:moveTo>
                  <a:cubicBezTo>
                    <a:pt x="24" y="4"/>
                    <a:pt x="25" y="5"/>
                    <a:pt x="26" y="6"/>
                  </a:cubicBezTo>
                  <a:cubicBezTo>
                    <a:pt x="26" y="7"/>
                    <a:pt x="26" y="7"/>
                    <a:pt x="26" y="8"/>
                  </a:cubicBezTo>
                  <a:cubicBezTo>
                    <a:pt x="27" y="9"/>
                    <a:pt x="27" y="10"/>
                    <a:pt x="26" y="11"/>
                  </a:cubicBezTo>
                  <a:cubicBezTo>
                    <a:pt x="24" y="14"/>
                    <a:pt x="22" y="16"/>
                    <a:pt x="20" y="18"/>
                  </a:cubicBezTo>
                  <a:cubicBezTo>
                    <a:pt x="18" y="20"/>
                    <a:pt x="16" y="20"/>
                    <a:pt x="15" y="20"/>
                  </a:cubicBezTo>
                  <a:cubicBezTo>
                    <a:pt x="14" y="19"/>
                    <a:pt x="14" y="18"/>
                    <a:pt x="13" y="18"/>
                  </a:cubicBezTo>
                  <a:cubicBezTo>
                    <a:pt x="13" y="17"/>
                    <a:pt x="13" y="16"/>
                    <a:pt x="14" y="15"/>
                  </a:cubicBezTo>
                  <a:cubicBezTo>
                    <a:pt x="14" y="14"/>
                    <a:pt x="15" y="14"/>
                    <a:pt x="16" y="13"/>
                  </a:cubicBezTo>
                  <a:cubicBezTo>
                    <a:pt x="15" y="13"/>
                    <a:pt x="17" y="12"/>
                    <a:pt x="20" y="8"/>
                  </a:cubicBezTo>
                  <a:cubicBezTo>
                    <a:pt x="22" y="6"/>
                    <a:pt x="23" y="5"/>
                    <a:pt x="23" y="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1333"/>
            <p:cNvSpPr/>
            <p:nvPr/>
          </p:nvSpPr>
          <p:spPr bwMode="auto">
            <a:xfrm>
              <a:off x="3728" y="2699"/>
              <a:ext cx="42" cy="42"/>
            </a:xfrm>
            <a:custGeom>
              <a:avLst/>
              <a:gdLst>
                <a:gd name="T0" fmla="*/ 8 w 18"/>
                <a:gd name="T1" fmla="*/ 8 h 18"/>
                <a:gd name="T2" fmla="*/ 8 w 18"/>
                <a:gd name="T3" fmla="*/ 9 h 18"/>
                <a:gd name="T4" fmla="*/ 8 w 18"/>
                <a:gd name="T5" fmla="*/ 11 h 18"/>
                <a:gd name="T6" fmla="*/ 6 w 18"/>
                <a:gd name="T7" fmla="*/ 15 h 18"/>
                <a:gd name="T8" fmla="*/ 3 w 18"/>
                <a:gd name="T9" fmla="*/ 15 h 18"/>
                <a:gd name="T10" fmla="*/ 2 w 18"/>
                <a:gd name="T11" fmla="*/ 13 h 18"/>
                <a:gd name="T12" fmla="*/ 2 w 18"/>
                <a:gd name="T13" fmla="*/ 12 h 18"/>
                <a:gd name="T14" fmla="*/ 2 w 18"/>
                <a:gd name="T15" fmla="*/ 11 h 18"/>
                <a:gd name="T16" fmla="*/ 2 w 18"/>
                <a:gd name="T17" fmla="*/ 11 h 18"/>
                <a:gd name="T18" fmla="*/ 1 w 18"/>
                <a:gd name="T19" fmla="*/ 12 h 18"/>
                <a:gd name="T20" fmla="*/ 1 w 18"/>
                <a:gd name="T21" fmla="*/ 15 h 18"/>
                <a:gd name="T22" fmla="*/ 3 w 18"/>
                <a:gd name="T23" fmla="*/ 17 h 18"/>
                <a:gd name="T24" fmla="*/ 7 w 18"/>
                <a:gd name="T25" fmla="*/ 16 h 18"/>
                <a:gd name="T26" fmla="*/ 9 w 18"/>
                <a:gd name="T27" fmla="*/ 11 h 18"/>
                <a:gd name="T28" fmla="*/ 9 w 18"/>
                <a:gd name="T29" fmla="*/ 9 h 18"/>
                <a:gd name="T30" fmla="*/ 10 w 18"/>
                <a:gd name="T31" fmla="*/ 7 h 18"/>
                <a:gd name="T32" fmla="*/ 13 w 18"/>
                <a:gd name="T33" fmla="*/ 1 h 18"/>
                <a:gd name="T34" fmla="*/ 15 w 18"/>
                <a:gd name="T35" fmla="*/ 2 h 18"/>
                <a:gd name="T36" fmla="*/ 15 w 18"/>
                <a:gd name="T37" fmla="*/ 3 h 18"/>
                <a:gd name="T38" fmla="*/ 16 w 18"/>
                <a:gd name="T39" fmla="*/ 6 h 18"/>
                <a:gd name="T40" fmla="*/ 14 w 18"/>
                <a:gd name="T41" fmla="*/ 9 h 18"/>
                <a:gd name="T42" fmla="*/ 13 w 18"/>
                <a:gd name="T43" fmla="*/ 9 h 18"/>
                <a:gd name="T44" fmla="*/ 13 w 18"/>
                <a:gd name="T45" fmla="*/ 10 h 18"/>
                <a:gd name="T46" fmla="*/ 14 w 18"/>
                <a:gd name="T47" fmla="*/ 10 h 18"/>
                <a:gd name="T48" fmla="*/ 15 w 18"/>
                <a:gd name="T49" fmla="*/ 10 h 18"/>
                <a:gd name="T50" fmla="*/ 15 w 18"/>
                <a:gd name="T51" fmla="*/ 9 h 18"/>
                <a:gd name="T52" fmla="*/ 17 w 18"/>
                <a:gd name="T53" fmla="*/ 8 h 18"/>
                <a:gd name="T54" fmla="*/ 18 w 18"/>
                <a:gd name="T55" fmla="*/ 4 h 18"/>
                <a:gd name="T56" fmla="*/ 15 w 18"/>
                <a:gd name="T57" fmla="*/ 0 h 18"/>
                <a:gd name="T58" fmla="*/ 12 w 18"/>
                <a:gd name="T59" fmla="*/ 0 h 18"/>
                <a:gd name="T60" fmla="*/ 9 w 18"/>
                <a:gd name="T61" fmla="*/ 3 h 18"/>
                <a:gd name="T62" fmla="*/ 8 w 18"/>
                <a:gd name="T63"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 h="18">
                  <a:moveTo>
                    <a:pt x="8" y="8"/>
                  </a:moveTo>
                  <a:cubicBezTo>
                    <a:pt x="8" y="8"/>
                    <a:pt x="8" y="9"/>
                    <a:pt x="8" y="9"/>
                  </a:cubicBezTo>
                  <a:cubicBezTo>
                    <a:pt x="8" y="10"/>
                    <a:pt x="8" y="10"/>
                    <a:pt x="8" y="11"/>
                  </a:cubicBezTo>
                  <a:cubicBezTo>
                    <a:pt x="8" y="12"/>
                    <a:pt x="7" y="14"/>
                    <a:pt x="6" y="15"/>
                  </a:cubicBezTo>
                  <a:cubicBezTo>
                    <a:pt x="5" y="15"/>
                    <a:pt x="4" y="15"/>
                    <a:pt x="3" y="15"/>
                  </a:cubicBezTo>
                  <a:cubicBezTo>
                    <a:pt x="2" y="15"/>
                    <a:pt x="2" y="14"/>
                    <a:pt x="2" y="13"/>
                  </a:cubicBezTo>
                  <a:cubicBezTo>
                    <a:pt x="2" y="13"/>
                    <a:pt x="2" y="12"/>
                    <a:pt x="2" y="12"/>
                  </a:cubicBezTo>
                  <a:cubicBezTo>
                    <a:pt x="2" y="12"/>
                    <a:pt x="3" y="11"/>
                    <a:pt x="2" y="11"/>
                  </a:cubicBezTo>
                  <a:cubicBezTo>
                    <a:pt x="2" y="11"/>
                    <a:pt x="2" y="10"/>
                    <a:pt x="2" y="11"/>
                  </a:cubicBezTo>
                  <a:cubicBezTo>
                    <a:pt x="2" y="11"/>
                    <a:pt x="2" y="11"/>
                    <a:pt x="1" y="12"/>
                  </a:cubicBezTo>
                  <a:cubicBezTo>
                    <a:pt x="0" y="13"/>
                    <a:pt x="0" y="14"/>
                    <a:pt x="1" y="15"/>
                  </a:cubicBezTo>
                  <a:cubicBezTo>
                    <a:pt x="1" y="15"/>
                    <a:pt x="2" y="16"/>
                    <a:pt x="3" y="17"/>
                  </a:cubicBezTo>
                  <a:cubicBezTo>
                    <a:pt x="4" y="18"/>
                    <a:pt x="5" y="18"/>
                    <a:pt x="7" y="16"/>
                  </a:cubicBezTo>
                  <a:cubicBezTo>
                    <a:pt x="8" y="15"/>
                    <a:pt x="9" y="13"/>
                    <a:pt x="9" y="11"/>
                  </a:cubicBezTo>
                  <a:cubicBezTo>
                    <a:pt x="9" y="11"/>
                    <a:pt x="9" y="10"/>
                    <a:pt x="9" y="9"/>
                  </a:cubicBezTo>
                  <a:cubicBezTo>
                    <a:pt x="9" y="8"/>
                    <a:pt x="9" y="7"/>
                    <a:pt x="10" y="7"/>
                  </a:cubicBezTo>
                  <a:cubicBezTo>
                    <a:pt x="10" y="3"/>
                    <a:pt x="11" y="2"/>
                    <a:pt x="13" y="1"/>
                  </a:cubicBezTo>
                  <a:cubicBezTo>
                    <a:pt x="13" y="1"/>
                    <a:pt x="14" y="1"/>
                    <a:pt x="15" y="2"/>
                  </a:cubicBezTo>
                  <a:cubicBezTo>
                    <a:pt x="15" y="3"/>
                    <a:pt x="15" y="3"/>
                    <a:pt x="15" y="3"/>
                  </a:cubicBezTo>
                  <a:cubicBezTo>
                    <a:pt x="16" y="4"/>
                    <a:pt x="16" y="5"/>
                    <a:pt x="16" y="6"/>
                  </a:cubicBezTo>
                  <a:cubicBezTo>
                    <a:pt x="15" y="7"/>
                    <a:pt x="15" y="8"/>
                    <a:pt x="14" y="9"/>
                  </a:cubicBezTo>
                  <a:cubicBezTo>
                    <a:pt x="13" y="9"/>
                    <a:pt x="13" y="9"/>
                    <a:pt x="13" y="9"/>
                  </a:cubicBezTo>
                  <a:cubicBezTo>
                    <a:pt x="13" y="10"/>
                    <a:pt x="13" y="10"/>
                    <a:pt x="13" y="10"/>
                  </a:cubicBezTo>
                  <a:cubicBezTo>
                    <a:pt x="13" y="10"/>
                    <a:pt x="14" y="10"/>
                    <a:pt x="14" y="10"/>
                  </a:cubicBezTo>
                  <a:cubicBezTo>
                    <a:pt x="15" y="10"/>
                    <a:pt x="15" y="10"/>
                    <a:pt x="15" y="10"/>
                  </a:cubicBezTo>
                  <a:cubicBezTo>
                    <a:pt x="15" y="10"/>
                    <a:pt x="15" y="10"/>
                    <a:pt x="15" y="9"/>
                  </a:cubicBezTo>
                  <a:cubicBezTo>
                    <a:pt x="16" y="9"/>
                    <a:pt x="16" y="9"/>
                    <a:pt x="17" y="8"/>
                  </a:cubicBezTo>
                  <a:cubicBezTo>
                    <a:pt x="18" y="7"/>
                    <a:pt x="18" y="6"/>
                    <a:pt x="18" y="4"/>
                  </a:cubicBezTo>
                  <a:cubicBezTo>
                    <a:pt x="17" y="2"/>
                    <a:pt x="16" y="1"/>
                    <a:pt x="15" y="0"/>
                  </a:cubicBezTo>
                  <a:cubicBezTo>
                    <a:pt x="14" y="0"/>
                    <a:pt x="13" y="0"/>
                    <a:pt x="12" y="0"/>
                  </a:cubicBezTo>
                  <a:cubicBezTo>
                    <a:pt x="11" y="0"/>
                    <a:pt x="10" y="1"/>
                    <a:pt x="9" y="3"/>
                  </a:cubicBezTo>
                  <a:cubicBezTo>
                    <a:pt x="8" y="4"/>
                    <a:pt x="8" y="6"/>
                    <a:pt x="8" y="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1334"/>
            <p:cNvSpPr/>
            <p:nvPr/>
          </p:nvSpPr>
          <p:spPr bwMode="auto">
            <a:xfrm>
              <a:off x="3749" y="2718"/>
              <a:ext cx="47" cy="54"/>
            </a:xfrm>
            <a:custGeom>
              <a:avLst/>
              <a:gdLst>
                <a:gd name="T0" fmla="*/ 5 w 20"/>
                <a:gd name="T1" fmla="*/ 9 h 23"/>
                <a:gd name="T2" fmla="*/ 2 w 20"/>
                <a:gd name="T3" fmla="*/ 12 h 23"/>
                <a:gd name="T4" fmla="*/ 0 w 20"/>
                <a:gd name="T5" fmla="*/ 16 h 23"/>
                <a:gd name="T6" fmla="*/ 2 w 20"/>
                <a:gd name="T7" fmla="*/ 19 h 23"/>
                <a:gd name="T8" fmla="*/ 5 w 20"/>
                <a:gd name="T9" fmla="*/ 20 h 23"/>
                <a:gd name="T10" fmla="*/ 6 w 20"/>
                <a:gd name="T11" fmla="*/ 23 h 23"/>
                <a:gd name="T12" fmla="*/ 7 w 20"/>
                <a:gd name="T13" fmla="*/ 22 h 23"/>
                <a:gd name="T14" fmla="*/ 7 w 20"/>
                <a:gd name="T15" fmla="*/ 21 h 23"/>
                <a:gd name="T16" fmla="*/ 7 w 20"/>
                <a:gd name="T17" fmla="*/ 20 h 23"/>
                <a:gd name="T18" fmla="*/ 10 w 20"/>
                <a:gd name="T19" fmla="*/ 17 h 23"/>
                <a:gd name="T20" fmla="*/ 15 w 20"/>
                <a:gd name="T21" fmla="*/ 11 h 23"/>
                <a:gd name="T22" fmla="*/ 18 w 20"/>
                <a:gd name="T23" fmla="*/ 9 h 23"/>
                <a:gd name="T24" fmla="*/ 20 w 20"/>
                <a:gd name="T25" fmla="*/ 7 h 23"/>
                <a:gd name="T26" fmla="*/ 19 w 20"/>
                <a:gd name="T27" fmla="*/ 6 h 23"/>
                <a:gd name="T28" fmla="*/ 17 w 20"/>
                <a:gd name="T29" fmla="*/ 7 h 23"/>
                <a:gd name="T30" fmla="*/ 15 w 20"/>
                <a:gd name="T31" fmla="*/ 10 h 23"/>
                <a:gd name="T32" fmla="*/ 9 w 20"/>
                <a:gd name="T33" fmla="*/ 16 h 23"/>
                <a:gd name="T34" fmla="*/ 3 w 20"/>
                <a:gd name="T35" fmla="*/ 18 h 23"/>
                <a:gd name="T36" fmla="*/ 2 w 20"/>
                <a:gd name="T37" fmla="*/ 15 h 23"/>
                <a:gd name="T38" fmla="*/ 3 w 20"/>
                <a:gd name="T39" fmla="*/ 13 h 23"/>
                <a:gd name="T40" fmla="*/ 9 w 20"/>
                <a:gd name="T41" fmla="*/ 6 h 23"/>
                <a:gd name="T42" fmla="*/ 12 w 20"/>
                <a:gd name="T43" fmla="*/ 3 h 23"/>
                <a:gd name="T44" fmla="*/ 14 w 20"/>
                <a:gd name="T45" fmla="*/ 1 h 23"/>
                <a:gd name="T46" fmla="*/ 14 w 20"/>
                <a:gd name="T47" fmla="*/ 0 h 23"/>
                <a:gd name="T48" fmla="*/ 13 w 20"/>
                <a:gd name="T49" fmla="*/ 1 h 23"/>
                <a:gd name="T50" fmla="*/ 12 w 20"/>
                <a:gd name="T51" fmla="*/ 2 h 23"/>
                <a:gd name="T52" fmla="*/ 11 w 20"/>
                <a:gd name="T53" fmla="*/ 2 h 23"/>
                <a:gd name="T54" fmla="*/ 8 w 20"/>
                <a:gd name="T55" fmla="*/ 6 h 23"/>
                <a:gd name="T56" fmla="*/ 5 w 20"/>
                <a:gd name="T5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23">
                  <a:moveTo>
                    <a:pt x="5" y="9"/>
                  </a:moveTo>
                  <a:cubicBezTo>
                    <a:pt x="3" y="11"/>
                    <a:pt x="2" y="12"/>
                    <a:pt x="2" y="12"/>
                  </a:cubicBezTo>
                  <a:cubicBezTo>
                    <a:pt x="1" y="13"/>
                    <a:pt x="0" y="15"/>
                    <a:pt x="0" y="16"/>
                  </a:cubicBezTo>
                  <a:cubicBezTo>
                    <a:pt x="0" y="17"/>
                    <a:pt x="1" y="18"/>
                    <a:pt x="2" y="19"/>
                  </a:cubicBezTo>
                  <a:cubicBezTo>
                    <a:pt x="3" y="20"/>
                    <a:pt x="4" y="20"/>
                    <a:pt x="5" y="20"/>
                  </a:cubicBezTo>
                  <a:cubicBezTo>
                    <a:pt x="5" y="22"/>
                    <a:pt x="5" y="23"/>
                    <a:pt x="6" y="23"/>
                  </a:cubicBezTo>
                  <a:cubicBezTo>
                    <a:pt x="6" y="23"/>
                    <a:pt x="7" y="23"/>
                    <a:pt x="7" y="22"/>
                  </a:cubicBezTo>
                  <a:cubicBezTo>
                    <a:pt x="7" y="22"/>
                    <a:pt x="7" y="21"/>
                    <a:pt x="7" y="21"/>
                  </a:cubicBezTo>
                  <a:cubicBezTo>
                    <a:pt x="7" y="20"/>
                    <a:pt x="7" y="20"/>
                    <a:pt x="7" y="20"/>
                  </a:cubicBezTo>
                  <a:cubicBezTo>
                    <a:pt x="8" y="19"/>
                    <a:pt x="9" y="18"/>
                    <a:pt x="10" y="17"/>
                  </a:cubicBezTo>
                  <a:cubicBezTo>
                    <a:pt x="11" y="15"/>
                    <a:pt x="13" y="14"/>
                    <a:pt x="15" y="11"/>
                  </a:cubicBezTo>
                  <a:cubicBezTo>
                    <a:pt x="16" y="10"/>
                    <a:pt x="17" y="10"/>
                    <a:pt x="18" y="9"/>
                  </a:cubicBezTo>
                  <a:cubicBezTo>
                    <a:pt x="19" y="8"/>
                    <a:pt x="20" y="7"/>
                    <a:pt x="20" y="7"/>
                  </a:cubicBezTo>
                  <a:cubicBezTo>
                    <a:pt x="20" y="6"/>
                    <a:pt x="19" y="6"/>
                    <a:pt x="19" y="6"/>
                  </a:cubicBezTo>
                  <a:cubicBezTo>
                    <a:pt x="18" y="7"/>
                    <a:pt x="18" y="7"/>
                    <a:pt x="17" y="7"/>
                  </a:cubicBezTo>
                  <a:cubicBezTo>
                    <a:pt x="18" y="7"/>
                    <a:pt x="17" y="8"/>
                    <a:pt x="15" y="10"/>
                  </a:cubicBezTo>
                  <a:cubicBezTo>
                    <a:pt x="12" y="13"/>
                    <a:pt x="10" y="15"/>
                    <a:pt x="9" y="16"/>
                  </a:cubicBezTo>
                  <a:cubicBezTo>
                    <a:pt x="6" y="19"/>
                    <a:pt x="4" y="19"/>
                    <a:pt x="3" y="18"/>
                  </a:cubicBezTo>
                  <a:cubicBezTo>
                    <a:pt x="2" y="17"/>
                    <a:pt x="2" y="16"/>
                    <a:pt x="2" y="15"/>
                  </a:cubicBezTo>
                  <a:cubicBezTo>
                    <a:pt x="2" y="15"/>
                    <a:pt x="2" y="14"/>
                    <a:pt x="3" y="13"/>
                  </a:cubicBezTo>
                  <a:cubicBezTo>
                    <a:pt x="5" y="11"/>
                    <a:pt x="6" y="9"/>
                    <a:pt x="9" y="6"/>
                  </a:cubicBezTo>
                  <a:cubicBezTo>
                    <a:pt x="11" y="5"/>
                    <a:pt x="12" y="4"/>
                    <a:pt x="12" y="3"/>
                  </a:cubicBezTo>
                  <a:cubicBezTo>
                    <a:pt x="14" y="2"/>
                    <a:pt x="14" y="1"/>
                    <a:pt x="14" y="1"/>
                  </a:cubicBezTo>
                  <a:cubicBezTo>
                    <a:pt x="14" y="0"/>
                    <a:pt x="14" y="0"/>
                    <a:pt x="14" y="0"/>
                  </a:cubicBezTo>
                  <a:cubicBezTo>
                    <a:pt x="14" y="0"/>
                    <a:pt x="14" y="0"/>
                    <a:pt x="13" y="1"/>
                  </a:cubicBezTo>
                  <a:cubicBezTo>
                    <a:pt x="13" y="1"/>
                    <a:pt x="12" y="1"/>
                    <a:pt x="12" y="2"/>
                  </a:cubicBezTo>
                  <a:cubicBezTo>
                    <a:pt x="11" y="2"/>
                    <a:pt x="11" y="2"/>
                    <a:pt x="11" y="2"/>
                  </a:cubicBezTo>
                  <a:cubicBezTo>
                    <a:pt x="11" y="3"/>
                    <a:pt x="10" y="4"/>
                    <a:pt x="8" y="6"/>
                  </a:cubicBezTo>
                  <a:cubicBezTo>
                    <a:pt x="7" y="7"/>
                    <a:pt x="5" y="8"/>
                    <a:pt x="5" y="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1335"/>
            <p:cNvSpPr/>
            <p:nvPr/>
          </p:nvSpPr>
          <p:spPr bwMode="auto">
            <a:xfrm>
              <a:off x="3770" y="2739"/>
              <a:ext cx="52" cy="69"/>
            </a:xfrm>
            <a:custGeom>
              <a:avLst/>
              <a:gdLst>
                <a:gd name="T0" fmla="*/ 9 w 22"/>
                <a:gd name="T1" fmla="*/ 7 h 29"/>
                <a:gd name="T2" fmla="*/ 8 w 22"/>
                <a:gd name="T3" fmla="*/ 8 h 29"/>
                <a:gd name="T4" fmla="*/ 6 w 22"/>
                <a:gd name="T5" fmla="*/ 11 h 29"/>
                <a:gd name="T6" fmla="*/ 3 w 22"/>
                <a:gd name="T7" fmla="*/ 13 h 29"/>
                <a:gd name="T8" fmla="*/ 2 w 22"/>
                <a:gd name="T9" fmla="*/ 14 h 29"/>
                <a:gd name="T10" fmla="*/ 1 w 22"/>
                <a:gd name="T11" fmla="*/ 15 h 29"/>
                <a:gd name="T12" fmla="*/ 0 w 22"/>
                <a:gd name="T13" fmla="*/ 16 h 29"/>
                <a:gd name="T14" fmla="*/ 0 w 22"/>
                <a:gd name="T15" fmla="*/ 17 h 29"/>
                <a:gd name="T16" fmla="*/ 1 w 22"/>
                <a:gd name="T17" fmla="*/ 17 h 29"/>
                <a:gd name="T18" fmla="*/ 4 w 22"/>
                <a:gd name="T19" fmla="*/ 14 h 29"/>
                <a:gd name="T20" fmla="*/ 9 w 22"/>
                <a:gd name="T21" fmla="*/ 9 h 29"/>
                <a:gd name="T22" fmla="*/ 13 w 22"/>
                <a:gd name="T23" fmla="*/ 6 h 29"/>
                <a:gd name="T24" fmla="*/ 14 w 22"/>
                <a:gd name="T25" fmla="*/ 5 h 29"/>
                <a:gd name="T26" fmla="*/ 16 w 22"/>
                <a:gd name="T27" fmla="*/ 6 h 29"/>
                <a:gd name="T28" fmla="*/ 15 w 22"/>
                <a:gd name="T29" fmla="*/ 10 h 29"/>
                <a:gd name="T30" fmla="*/ 13 w 22"/>
                <a:gd name="T31" fmla="*/ 12 h 29"/>
                <a:gd name="T32" fmla="*/ 12 w 22"/>
                <a:gd name="T33" fmla="*/ 14 h 29"/>
                <a:gd name="T34" fmla="*/ 10 w 22"/>
                <a:gd name="T35" fmla="*/ 16 h 29"/>
                <a:gd name="T36" fmla="*/ 8 w 22"/>
                <a:gd name="T37" fmla="*/ 18 h 29"/>
                <a:gd name="T38" fmla="*/ 6 w 22"/>
                <a:gd name="T39" fmla="*/ 20 h 29"/>
                <a:gd name="T40" fmla="*/ 4 w 22"/>
                <a:gd name="T41" fmla="*/ 22 h 29"/>
                <a:gd name="T42" fmla="*/ 5 w 22"/>
                <a:gd name="T43" fmla="*/ 23 h 29"/>
                <a:gd name="T44" fmla="*/ 6 w 22"/>
                <a:gd name="T45" fmla="*/ 22 h 29"/>
                <a:gd name="T46" fmla="*/ 8 w 22"/>
                <a:gd name="T47" fmla="*/ 20 h 29"/>
                <a:gd name="T48" fmla="*/ 10 w 22"/>
                <a:gd name="T49" fmla="*/ 17 h 29"/>
                <a:gd name="T50" fmla="*/ 13 w 22"/>
                <a:gd name="T51" fmla="*/ 14 h 29"/>
                <a:gd name="T52" fmla="*/ 19 w 22"/>
                <a:gd name="T53" fmla="*/ 11 h 29"/>
                <a:gd name="T54" fmla="*/ 20 w 22"/>
                <a:gd name="T55" fmla="*/ 13 h 29"/>
                <a:gd name="T56" fmla="*/ 20 w 22"/>
                <a:gd name="T57" fmla="*/ 15 h 29"/>
                <a:gd name="T58" fmla="*/ 16 w 22"/>
                <a:gd name="T59" fmla="*/ 19 h 29"/>
                <a:gd name="T60" fmla="*/ 11 w 22"/>
                <a:gd name="T61" fmla="*/ 24 h 29"/>
                <a:gd name="T62" fmla="*/ 9 w 22"/>
                <a:gd name="T63" fmla="*/ 27 h 29"/>
                <a:gd name="T64" fmla="*/ 9 w 22"/>
                <a:gd name="T65" fmla="*/ 29 h 29"/>
                <a:gd name="T66" fmla="*/ 11 w 22"/>
                <a:gd name="T67" fmla="*/ 27 h 29"/>
                <a:gd name="T68" fmla="*/ 12 w 22"/>
                <a:gd name="T69" fmla="*/ 25 h 29"/>
                <a:gd name="T70" fmla="*/ 15 w 22"/>
                <a:gd name="T71" fmla="*/ 22 h 29"/>
                <a:gd name="T72" fmla="*/ 17 w 22"/>
                <a:gd name="T73" fmla="*/ 20 h 29"/>
                <a:gd name="T74" fmla="*/ 19 w 22"/>
                <a:gd name="T75" fmla="*/ 17 h 29"/>
                <a:gd name="T76" fmla="*/ 21 w 22"/>
                <a:gd name="T77" fmla="*/ 11 h 29"/>
                <a:gd name="T78" fmla="*/ 19 w 22"/>
                <a:gd name="T79" fmla="*/ 10 h 29"/>
                <a:gd name="T80" fmla="*/ 18 w 22"/>
                <a:gd name="T81" fmla="*/ 9 h 29"/>
                <a:gd name="T82" fmla="*/ 18 w 22"/>
                <a:gd name="T83" fmla="*/ 8 h 29"/>
                <a:gd name="T84" fmla="*/ 18 w 22"/>
                <a:gd name="T85" fmla="*/ 7 h 29"/>
                <a:gd name="T86" fmla="*/ 17 w 22"/>
                <a:gd name="T87" fmla="*/ 5 h 29"/>
                <a:gd name="T88" fmla="*/ 16 w 22"/>
                <a:gd name="T89" fmla="*/ 4 h 29"/>
                <a:gd name="T90" fmla="*/ 15 w 22"/>
                <a:gd name="T91" fmla="*/ 4 h 29"/>
                <a:gd name="T92" fmla="*/ 15 w 22"/>
                <a:gd name="T93" fmla="*/ 4 h 29"/>
                <a:gd name="T94" fmla="*/ 15 w 22"/>
                <a:gd name="T95" fmla="*/ 2 h 29"/>
                <a:gd name="T96" fmla="*/ 15 w 22"/>
                <a:gd name="T97" fmla="*/ 1 h 29"/>
                <a:gd name="T98" fmla="*/ 15 w 22"/>
                <a:gd name="T99" fmla="*/ 1 h 29"/>
                <a:gd name="T100" fmla="*/ 15 w 22"/>
                <a:gd name="T101" fmla="*/ 1 h 29"/>
                <a:gd name="T102" fmla="*/ 14 w 22"/>
                <a:gd name="T103" fmla="*/ 1 h 29"/>
                <a:gd name="T104" fmla="*/ 14 w 22"/>
                <a:gd name="T105" fmla="*/ 2 h 29"/>
                <a:gd name="T106" fmla="*/ 14 w 22"/>
                <a:gd name="T107" fmla="*/ 2 h 29"/>
                <a:gd name="T108" fmla="*/ 11 w 22"/>
                <a:gd name="T109" fmla="*/ 5 h 29"/>
                <a:gd name="T110" fmla="*/ 9 w 22"/>
                <a:gd name="T111" fmla="*/ 7 h 29"/>
                <a:gd name="T112" fmla="*/ 9 w 22"/>
                <a:gd name="T113"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 h="29">
                  <a:moveTo>
                    <a:pt x="9" y="7"/>
                  </a:moveTo>
                  <a:cubicBezTo>
                    <a:pt x="8" y="8"/>
                    <a:pt x="8" y="8"/>
                    <a:pt x="8" y="8"/>
                  </a:cubicBezTo>
                  <a:cubicBezTo>
                    <a:pt x="7" y="9"/>
                    <a:pt x="7" y="10"/>
                    <a:pt x="6" y="11"/>
                  </a:cubicBezTo>
                  <a:cubicBezTo>
                    <a:pt x="5" y="12"/>
                    <a:pt x="4" y="13"/>
                    <a:pt x="3" y="13"/>
                  </a:cubicBezTo>
                  <a:cubicBezTo>
                    <a:pt x="3" y="13"/>
                    <a:pt x="3" y="13"/>
                    <a:pt x="2" y="14"/>
                  </a:cubicBezTo>
                  <a:cubicBezTo>
                    <a:pt x="2" y="14"/>
                    <a:pt x="2" y="15"/>
                    <a:pt x="1" y="15"/>
                  </a:cubicBezTo>
                  <a:cubicBezTo>
                    <a:pt x="1" y="15"/>
                    <a:pt x="0" y="16"/>
                    <a:pt x="0" y="16"/>
                  </a:cubicBezTo>
                  <a:cubicBezTo>
                    <a:pt x="0" y="17"/>
                    <a:pt x="0" y="17"/>
                    <a:pt x="0" y="17"/>
                  </a:cubicBezTo>
                  <a:cubicBezTo>
                    <a:pt x="0" y="18"/>
                    <a:pt x="0" y="18"/>
                    <a:pt x="1" y="17"/>
                  </a:cubicBezTo>
                  <a:cubicBezTo>
                    <a:pt x="2" y="17"/>
                    <a:pt x="3" y="16"/>
                    <a:pt x="4" y="14"/>
                  </a:cubicBezTo>
                  <a:cubicBezTo>
                    <a:pt x="7" y="11"/>
                    <a:pt x="9" y="9"/>
                    <a:pt x="9" y="9"/>
                  </a:cubicBezTo>
                  <a:cubicBezTo>
                    <a:pt x="10" y="8"/>
                    <a:pt x="11" y="7"/>
                    <a:pt x="13" y="6"/>
                  </a:cubicBezTo>
                  <a:cubicBezTo>
                    <a:pt x="13" y="5"/>
                    <a:pt x="14" y="5"/>
                    <a:pt x="14" y="5"/>
                  </a:cubicBezTo>
                  <a:cubicBezTo>
                    <a:pt x="15" y="5"/>
                    <a:pt x="16" y="6"/>
                    <a:pt x="16" y="6"/>
                  </a:cubicBezTo>
                  <a:cubicBezTo>
                    <a:pt x="16" y="8"/>
                    <a:pt x="16" y="9"/>
                    <a:pt x="15" y="10"/>
                  </a:cubicBezTo>
                  <a:cubicBezTo>
                    <a:pt x="15" y="10"/>
                    <a:pt x="14" y="11"/>
                    <a:pt x="13" y="12"/>
                  </a:cubicBezTo>
                  <a:cubicBezTo>
                    <a:pt x="13" y="13"/>
                    <a:pt x="12" y="13"/>
                    <a:pt x="12" y="14"/>
                  </a:cubicBezTo>
                  <a:cubicBezTo>
                    <a:pt x="11" y="14"/>
                    <a:pt x="11" y="15"/>
                    <a:pt x="10" y="16"/>
                  </a:cubicBezTo>
                  <a:cubicBezTo>
                    <a:pt x="9" y="17"/>
                    <a:pt x="8" y="17"/>
                    <a:pt x="8" y="18"/>
                  </a:cubicBezTo>
                  <a:cubicBezTo>
                    <a:pt x="7" y="19"/>
                    <a:pt x="6" y="19"/>
                    <a:pt x="6" y="20"/>
                  </a:cubicBezTo>
                  <a:cubicBezTo>
                    <a:pt x="5" y="20"/>
                    <a:pt x="5" y="21"/>
                    <a:pt x="4" y="22"/>
                  </a:cubicBezTo>
                  <a:cubicBezTo>
                    <a:pt x="4" y="22"/>
                    <a:pt x="4" y="23"/>
                    <a:pt x="5" y="23"/>
                  </a:cubicBezTo>
                  <a:cubicBezTo>
                    <a:pt x="5" y="23"/>
                    <a:pt x="5" y="22"/>
                    <a:pt x="6" y="22"/>
                  </a:cubicBezTo>
                  <a:cubicBezTo>
                    <a:pt x="6" y="22"/>
                    <a:pt x="6" y="21"/>
                    <a:pt x="8" y="20"/>
                  </a:cubicBezTo>
                  <a:cubicBezTo>
                    <a:pt x="8" y="19"/>
                    <a:pt x="9" y="19"/>
                    <a:pt x="10" y="17"/>
                  </a:cubicBezTo>
                  <a:cubicBezTo>
                    <a:pt x="12" y="16"/>
                    <a:pt x="13" y="15"/>
                    <a:pt x="13" y="14"/>
                  </a:cubicBezTo>
                  <a:cubicBezTo>
                    <a:pt x="15" y="12"/>
                    <a:pt x="17" y="11"/>
                    <a:pt x="19" y="11"/>
                  </a:cubicBezTo>
                  <a:cubicBezTo>
                    <a:pt x="19" y="11"/>
                    <a:pt x="20" y="12"/>
                    <a:pt x="20" y="13"/>
                  </a:cubicBezTo>
                  <a:cubicBezTo>
                    <a:pt x="20" y="13"/>
                    <a:pt x="20" y="14"/>
                    <a:pt x="20" y="15"/>
                  </a:cubicBezTo>
                  <a:cubicBezTo>
                    <a:pt x="19" y="16"/>
                    <a:pt x="18" y="17"/>
                    <a:pt x="16" y="19"/>
                  </a:cubicBezTo>
                  <a:cubicBezTo>
                    <a:pt x="13" y="21"/>
                    <a:pt x="12" y="23"/>
                    <a:pt x="11" y="24"/>
                  </a:cubicBezTo>
                  <a:cubicBezTo>
                    <a:pt x="10" y="25"/>
                    <a:pt x="9" y="26"/>
                    <a:pt x="9" y="27"/>
                  </a:cubicBezTo>
                  <a:cubicBezTo>
                    <a:pt x="8" y="28"/>
                    <a:pt x="8" y="29"/>
                    <a:pt x="9" y="29"/>
                  </a:cubicBezTo>
                  <a:cubicBezTo>
                    <a:pt x="10" y="29"/>
                    <a:pt x="10" y="29"/>
                    <a:pt x="11" y="27"/>
                  </a:cubicBezTo>
                  <a:cubicBezTo>
                    <a:pt x="11" y="27"/>
                    <a:pt x="11" y="26"/>
                    <a:pt x="12" y="25"/>
                  </a:cubicBezTo>
                  <a:cubicBezTo>
                    <a:pt x="12" y="25"/>
                    <a:pt x="13" y="24"/>
                    <a:pt x="15" y="22"/>
                  </a:cubicBezTo>
                  <a:cubicBezTo>
                    <a:pt x="15" y="21"/>
                    <a:pt x="16" y="21"/>
                    <a:pt x="17" y="20"/>
                  </a:cubicBezTo>
                  <a:cubicBezTo>
                    <a:pt x="18" y="19"/>
                    <a:pt x="19" y="18"/>
                    <a:pt x="19" y="17"/>
                  </a:cubicBezTo>
                  <a:cubicBezTo>
                    <a:pt x="21" y="15"/>
                    <a:pt x="22" y="13"/>
                    <a:pt x="21" y="11"/>
                  </a:cubicBezTo>
                  <a:cubicBezTo>
                    <a:pt x="21" y="11"/>
                    <a:pt x="20" y="10"/>
                    <a:pt x="19" y="10"/>
                  </a:cubicBezTo>
                  <a:cubicBezTo>
                    <a:pt x="18" y="10"/>
                    <a:pt x="18" y="10"/>
                    <a:pt x="18" y="9"/>
                  </a:cubicBezTo>
                  <a:cubicBezTo>
                    <a:pt x="17" y="9"/>
                    <a:pt x="17" y="8"/>
                    <a:pt x="18" y="8"/>
                  </a:cubicBezTo>
                  <a:cubicBezTo>
                    <a:pt x="18" y="8"/>
                    <a:pt x="18" y="7"/>
                    <a:pt x="18" y="7"/>
                  </a:cubicBezTo>
                  <a:cubicBezTo>
                    <a:pt x="17" y="6"/>
                    <a:pt x="17" y="5"/>
                    <a:pt x="17" y="5"/>
                  </a:cubicBezTo>
                  <a:cubicBezTo>
                    <a:pt x="17" y="4"/>
                    <a:pt x="16" y="4"/>
                    <a:pt x="16" y="4"/>
                  </a:cubicBezTo>
                  <a:cubicBezTo>
                    <a:pt x="16" y="4"/>
                    <a:pt x="16" y="4"/>
                    <a:pt x="15" y="4"/>
                  </a:cubicBezTo>
                  <a:cubicBezTo>
                    <a:pt x="15" y="4"/>
                    <a:pt x="15" y="4"/>
                    <a:pt x="15" y="4"/>
                  </a:cubicBezTo>
                  <a:cubicBezTo>
                    <a:pt x="15" y="3"/>
                    <a:pt x="15" y="3"/>
                    <a:pt x="15" y="2"/>
                  </a:cubicBezTo>
                  <a:cubicBezTo>
                    <a:pt x="15" y="2"/>
                    <a:pt x="15" y="1"/>
                    <a:pt x="15" y="1"/>
                  </a:cubicBezTo>
                  <a:cubicBezTo>
                    <a:pt x="15" y="1"/>
                    <a:pt x="15" y="1"/>
                    <a:pt x="15" y="1"/>
                  </a:cubicBezTo>
                  <a:cubicBezTo>
                    <a:pt x="15" y="1"/>
                    <a:pt x="15" y="1"/>
                    <a:pt x="15" y="1"/>
                  </a:cubicBezTo>
                  <a:cubicBezTo>
                    <a:pt x="15" y="0"/>
                    <a:pt x="14" y="1"/>
                    <a:pt x="14" y="1"/>
                  </a:cubicBezTo>
                  <a:cubicBezTo>
                    <a:pt x="14" y="1"/>
                    <a:pt x="14" y="1"/>
                    <a:pt x="14" y="2"/>
                  </a:cubicBezTo>
                  <a:cubicBezTo>
                    <a:pt x="14" y="2"/>
                    <a:pt x="14" y="2"/>
                    <a:pt x="14" y="2"/>
                  </a:cubicBezTo>
                  <a:cubicBezTo>
                    <a:pt x="14" y="2"/>
                    <a:pt x="13" y="4"/>
                    <a:pt x="11" y="5"/>
                  </a:cubicBezTo>
                  <a:cubicBezTo>
                    <a:pt x="9" y="7"/>
                    <a:pt x="9" y="7"/>
                    <a:pt x="9" y="7"/>
                  </a:cubicBezTo>
                  <a:cubicBezTo>
                    <a:pt x="9" y="7"/>
                    <a:pt x="9" y="7"/>
                    <a:pt x="9" y="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1336"/>
            <p:cNvSpPr/>
            <p:nvPr/>
          </p:nvSpPr>
          <p:spPr bwMode="auto">
            <a:xfrm>
              <a:off x="3801" y="2813"/>
              <a:ext cx="9" cy="9"/>
            </a:xfrm>
            <a:custGeom>
              <a:avLst/>
              <a:gdLst>
                <a:gd name="T0" fmla="*/ 2 w 4"/>
                <a:gd name="T1" fmla="*/ 0 h 4"/>
                <a:gd name="T2" fmla="*/ 1 w 4"/>
                <a:gd name="T3" fmla="*/ 1 h 4"/>
                <a:gd name="T4" fmla="*/ 1 w 4"/>
                <a:gd name="T5" fmla="*/ 3 h 4"/>
                <a:gd name="T6" fmla="*/ 3 w 4"/>
                <a:gd name="T7" fmla="*/ 4 h 4"/>
                <a:gd name="T8" fmla="*/ 4 w 4"/>
                <a:gd name="T9" fmla="*/ 2 h 4"/>
                <a:gd name="T10" fmla="*/ 4 w 4"/>
                <a:gd name="T11" fmla="*/ 1 h 4"/>
                <a:gd name="T12" fmla="*/ 2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0"/>
                  </a:moveTo>
                  <a:cubicBezTo>
                    <a:pt x="1" y="0"/>
                    <a:pt x="1" y="0"/>
                    <a:pt x="1" y="1"/>
                  </a:cubicBezTo>
                  <a:cubicBezTo>
                    <a:pt x="0" y="2"/>
                    <a:pt x="0" y="2"/>
                    <a:pt x="1" y="3"/>
                  </a:cubicBezTo>
                  <a:cubicBezTo>
                    <a:pt x="1" y="4"/>
                    <a:pt x="2" y="4"/>
                    <a:pt x="3" y="4"/>
                  </a:cubicBezTo>
                  <a:cubicBezTo>
                    <a:pt x="4" y="3"/>
                    <a:pt x="4" y="3"/>
                    <a:pt x="4" y="2"/>
                  </a:cubicBezTo>
                  <a:cubicBezTo>
                    <a:pt x="4" y="2"/>
                    <a:pt x="4" y="1"/>
                    <a:pt x="4" y="1"/>
                  </a:cubicBezTo>
                  <a:cubicBezTo>
                    <a:pt x="4" y="0"/>
                    <a:pt x="3" y="0"/>
                    <a:pt x="2" y="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1337"/>
            <p:cNvSpPr/>
            <p:nvPr/>
          </p:nvSpPr>
          <p:spPr bwMode="auto">
            <a:xfrm>
              <a:off x="3815" y="2796"/>
              <a:ext cx="43" cy="48"/>
            </a:xfrm>
            <a:custGeom>
              <a:avLst/>
              <a:gdLst>
                <a:gd name="T0" fmla="*/ 0 w 18"/>
                <a:gd name="T1" fmla="*/ 17 h 20"/>
                <a:gd name="T2" fmla="*/ 2 w 18"/>
                <a:gd name="T3" fmla="*/ 19 h 20"/>
                <a:gd name="T4" fmla="*/ 5 w 18"/>
                <a:gd name="T5" fmla="*/ 20 h 20"/>
                <a:gd name="T6" fmla="*/ 4 w 18"/>
                <a:gd name="T7" fmla="*/ 18 h 20"/>
                <a:gd name="T8" fmla="*/ 2 w 18"/>
                <a:gd name="T9" fmla="*/ 16 h 20"/>
                <a:gd name="T10" fmla="*/ 3 w 18"/>
                <a:gd name="T11" fmla="*/ 12 h 20"/>
                <a:gd name="T12" fmla="*/ 5 w 18"/>
                <a:gd name="T13" fmla="*/ 9 h 20"/>
                <a:gd name="T14" fmla="*/ 6 w 18"/>
                <a:gd name="T15" fmla="*/ 7 h 20"/>
                <a:gd name="T16" fmla="*/ 14 w 18"/>
                <a:gd name="T17" fmla="*/ 2 h 20"/>
                <a:gd name="T18" fmla="*/ 16 w 18"/>
                <a:gd name="T19" fmla="*/ 5 h 20"/>
                <a:gd name="T20" fmla="*/ 16 w 18"/>
                <a:gd name="T21" fmla="*/ 8 h 20"/>
                <a:gd name="T22" fmla="*/ 17 w 18"/>
                <a:gd name="T23" fmla="*/ 8 h 20"/>
                <a:gd name="T24" fmla="*/ 18 w 18"/>
                <a:gd name="T25" fmla="*/ 7 h 20"/>
                <a:gd name="T26" fmla="*/ 18 w 18"/>
                <a:gd name="T27" fmla="*/ 5 h 20"/>
                <a:gd name="T28" fmla="*/ 15 w 18"/>
                <a:gd name="T29" fmla="*/ 1 h 20"/>
                <a:gd name="T30" fmla="*/ 7 w 18"/>
                <a:gd name="T31" fmla="*/ 4 h 20"/>
                <a:gd name="T32" fmla="*/ 1 w 18"/>
                <a:gd name="T33" fmla="*/ 12 h 20"/>
                <a:gd name="T34" fmla="*/ 0 w 18"/>
                <a:gd name="T35"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0">
                  <a:moveTo>
                    <a:pt x="0" y="17"/>
                  </a:moveTo>
                  <a:cubicBezTo>
                    <a:pt x="1" y="17"/>
                    <a:pt x="1" y="18"/>
                    <a:pt x="2" y="19"/>
                  </a:cubicBezTo>
                  <a:cubicBezTo>
                    <a:pt x="3" y="20"/>
                    <a:pt x="4" y="20"/>
                    <a:pt x="5" y="20"/>
                  </a:cubicBezTo>
                  <a:cubicBezTo>
                    <a:pt x="5" y="19"/>
                    <a:pt x="5" y="18"/>
                    <a:pt x="4" y="18"/>
                  </a:cubicBezTo>
                  <a:cubicBezTo>
                    <a:pt x="3" y="17"/>
                    <a:pt x="2" y="17"/>
                    <a:pt x="2" y="16"/>
                  </a:cubicBezTo>
                  <a:cubicBezTo>
                    <a:pt x="1" y="15"/>
                    <a:pt x="2" y="14"/>
                    <a:pt x="3" y="12"/>
                  </a:cubicBezTo>
                  <a:cubicBezTo>
                    <a:pt x="4" y="11"/>
                    <a:pt x="4" y="10"/>
                    <a:pt x="5" y="9"/>
                  </a:cubicBezTo>
                  <a:cubicBezTo>
                    <a:pt x="6" y="8"/>
                    <a:pt x="6" y="8"/>
                    <a:pt x="6" y="7"/>
                  </a:cubicBezTo>
                  <a:cubicBezTo>
                    <a:pt x="9" y="4"/>
                    <a:pt x="11" y="2"/>
                    <a:pt x="14" y="2"/>
                  </a:cubicBezTo>
                  <a:cubicBezTo>
                    <a:pt x="15" y="3"/>
                    <a:pt x="16" y="3"/>
                    <a:pt x="16" y="5"/>
                  </a:cubicBezTo>
                  <a:cubicBezTo>
                    <a:pt x="17" y="7"/>
                    <a:pt x="17" y="8"/>
                    <a:pt x="16" y="8"/>
                  </a:cubicBezTo>
                  <a:cubicBezTo>
                    <a:pt x="17" y="8"/>
                    <a:pt x="17" y="8"/>
                    <a:pt x="17" y="8"/>
                  </a:cubicBezTo>
                  <a:cubicBezTo>
                    <a:pt x="17" y="8"/>
                    <a:pt x="18" y="8"/>
                    <a:pt x="18" y="7"/>
                  </a:cubicBezTo>
                  <a:cubicBezTo>
                    <a:pt x="18" y="6"/>
                    <a:pt x="18" y="6"/>
                    <a:pt x="18" y="5"/>
                  </a:cubicBezTo>
                  <a:cubicBezTo>
                    <a:pt x="18" y="3"/>
                    <a:pt x="17" y="2"/>
                    <a:pt x="15" y="1"/>
                  </a:cubicBezTo>
                  <a:cubicBezTo>
                    <a:pt x="13" y="0"/>
                    <a:pt x="10" y="1"/>
                    <a:pt x="7" y="4"/>
                  </a:cubicBezTo>
                  <a:cubicBezTo>
                    <a:pt x="5" y="6"/>
                    <a:pt x="3" y="9"/>
                    <a:pt x="1" y="12"/>
                  </a:cubicBezTo>
                  <a:cubicBezTo>
                    <a:pt x="0" y="14"/>
                    <a:pt x="0" y="15"/>
                    <a:pt x="0" y="1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1338"/>
            <p:cNvSpPr>
              <a:spLocks noEditPoints="1"/>
            </p:cNvSpPr>
            <p:nvPr/>
          </p:nvSpPr>
          <p:spPr bwMode="auto">
            <a:xfrm>
              <a:off x="3836" y="2815"/>
              <a:ext cx="43" cy="48"/>
            </a:xfrm>
            <a:custGeom>
              <a:avLst/>
              <a:gdLst>
                <a:gd name="T0" fmla="*/ 2 w 18"/>
                <a:gd name="T1" fmla="*/ 11 h 20"/>
                <a:gd name="T2" fmla="*/ 0 w 18"/>
                <a:gd name="T3" fmla="*/ 16 h 20"/>
                <a:gd name="T4" fmla="*/ 2 w 18"/>
                <a:gd name="T5" fmla="*/ 20 h 20"/>
                <a:gd name="T6" fmla="*/ 6 w 18"/>
                <a:gd name="T7" fmla="*/ 19 h 20"/>
                <a:gd name="T8" fmla="*/ 11 w 18"/>
                <a:gd name="T9" fmla="*/ 15 h 20"/>
                <a:gd name="T10" fmla="*/ 13 w 18"/>
                <a:gd name="T11" fmla="*/ 14 h 20"/>
                <a:gd name="T12" fmla="*/ 14 w 18"/>
                <a:gd name="T13" fmla="*/ 12 h 20"/>
                <a:gd name="T14" fmla="*/ 18 w 18"/>
                <a:gd name="T15" fmla="*/ 6 h 20"/>
                <a:gd name="T16" fmla="*/ 17 w 18"/>
                <a:gd name="T17" fmla="*/ 3 h 20"/>
                <a:gd name="T18" fmla="*/ 17 w 18"/>
                <a:gd name="T19" fmla="*/ 2 h 20"/>
                <a:gd name="T20" fmla="*/ 15 w 18"/>
                <a:gd name="T21" fmla="*/ 0 h 20"/>
                <a:gd name="T22" fmla="*/ 12 w 18"/>
                <a:gd name="T23" fmla="*/ 2 h 20"/>
                <a:gd name="T24" fmla="*/ 7 w 18"/>
                <a:gd name="T25" fmla="*/ 6 h 20"/>
                <a:gd name="T26" fmla="*/ 2 w 18"/>
                <a:gd name="T27" fmla="*/ 11 h 20"/>
                <a:gd name="T28" fmla="*/ 11 w 18"/>
                <a:gd name="T29" fmla="*/ 4 h 20"/>
                <a:gd name="T30" fmla="*/ 14 w 18"/>
                <a:gd name="T31" fmla="*/ 2 h 20"/>
                <a:gd name="T32" fmla="*/ 14 w 18"/>
                <a:gd name="T33" fmla="*/ 2 h 20"/>
                <a:gd name="T34" fmla="*/ 16 w 18"/>
                <a:gd name="T35" fmla="*/ 3 h 20"/>
                <a:gd name="T36" fmla="*/ 11 w 18"/>
                <a:gd name="T37" fmla="*/ 13 h 20"/>
                <a:gd name="T38" fmla="*/ 8 w 18"/>
                <a:gd name="T39" fmla="*/ 16 h 20"/>
                <a:gd name="T40" fmla="*/ 3 w 18"/>
                <a:gd name="T41" fmla="*/ 18 h 20"/>
                <a:gd name="T42" fmla="*/ 2 w 18"/>
                <a:gd name="T43" fmla="*/ 14 h 20"/>
                <a:gd name="T44" fmla="*/ 4 w 18"/>
                <a:gd name="T45" fmla="*/ 11 h 20"/>
                <a:gd name="T46" fmla="*/ 5 w 18"/>
                <a:gd name="T47" fmla="*/ 10 h 20"/>
                <a:gd name="T48" fmla="*/ 6 w 18"/>
                <a:gd name="T49" fmla="*/ 9 h 20"/>
                <a:gd name="T50" fmla="*/ 10 w 18"/>
                <a:gd name="T51" fmla="*/ 5 h 20"/>
                <a:gd name="T52" fmla="*/ 11 w 18"/>
                <a:gd name="T53"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 h="20">
                  <a:moveTo>
                    <a:pt x="2" y="11"/>
                  </a:moveTo>
                  <a:cubicBezTo>
                    <a:pt x="1" y="13"/>
                    <a:pt x="0" y="15"/>
                    <a:pt x="0" y="16"/>
                  </a:cubicBezTo>
                  <a:cubicBezTo>
                    <a:pt x="0" y="18"/>
                    <a:pt x="1" y="19"/>
                    <a:pt x="2" y="20"/>
                  </a:cubicBezTo>
                  <a:cubicBezTo>
                    <a:pt x="3" y="20"/>
                    <a:pt x="4" y="20"/>
                    <a:pt x="6" y="19"/>
                  </a:cubicBezTo>
                  <a:cubicBezTo>
                    <a:pt x="8" y="18"/>
                    <a:pt x="10" y="16"/>
                    <a:pt x="11" y="15"/>
                  </a:cubicBezTo>
                  <a:cubicBezTo>
                    <a:pt x="11" y="15"/>
                    <a:pt x="12" y="14"/>
                    <a:pt x="13" y="14"/>
                  </a:cubicBezTo>
                  <a:cubicBezTo>
                    <a:pt x="13" y="13"/>
                    <a:pt x="14" y="13"/>
                    <a:pt x="14" y="12"/>
                  </a:cubicBezTo>
                  <a:cubicBezTo>
                    <a:pt x="17" y="10"/>
                    <a:pt x="18" y="8"/>
                    <a:pt x="18" y="6"/>
                  </a:cubicBezTo>
                  <a:cubicBezTo>
                    <a:pt x="18" y="6"/>
                    <a:pt x="18" y="5"/>
                    <a:pt x="17" y="3"/>
                  </a:cubicBezTo>
                  <a:cubicBezTo>
                    <a:pt x="17" y="3"/>
                    <a:pt x="17" y="2"/>
                    <a:pt x="17" y="2"/>
                  </a:cubicBezTo>
                  <a:cubicBezTo>
                    <a:pt x="16" y="1"/>
                    <a:pt x="16" y="1"/>
                    <a:pt x="15" y="0"/>
                  </a:cubicBezTo>
                  <a:cubicBezTo>
                    <a:pt x="14" y="0"/>
                    <a:pt x="13" y="1"/>
                    <a:pt x="12" y="2"/>
                  </a:cubicBezTo>
                  <a:cubicBezTo>
                    <a:pt x="10" y="4"/>
                    <a:pt x="8" y="5"/>
                    <a:pt x="7" y="6"/>
                  </a:cubicBezTo>
                  <a:cubicBezTo>
                    <a:pt x="5" y="9"/>
                    <a:pt x="3" y="10"/>
                    <a:pt x="2" y="11"/>
                  </a:cubicBezTo>
                  <a:close/>
                  <a:moveTo>
                    <a:pt x="11" y="4"/>
                  </a:moveTo>
                  <a:cubicBezTo>
                    <a:pt x="12" y="3"/>
                    <a:pt x="13" y="2"/>
                    <a:pt x="14" y="2"/>
                  </a:cubicBezTo>
                  <a:cubicBezTo>
                    <a:pt x="14" y="2"/>
                    <a:pt x="14" y="2"/>
                    <a:pt x="14" y="2"/>
                  </a:cubicBezTo>
                  <a:cubicBezTo>
                    <a:pt x="15" y="2"/>
                    <a:pt x="15" y="2"/>
                    <a:pt x="16" y="3"/>
                  </a:cubicBezTo>
                  <a:cubicBezTo>
                    <a:pt x="18" y="6"/>
                    <a:pt x="16" y="9"/>
                    <a:pt x="11" y="13"/>
                  </a:cubicBezTo>
                  <a:cubicBezTo>
                    <a:pt x="11" y="14"/>
                    <a:pt x="10" y="15"/>
                    <a:pt x="8" y="16"/>
                  </a:cubicBezTo>
                  <a:cubicBezTo>
                    <a:pt x="5" y="18"/>
                    <a:pt x="4" y="19"/>
                    <a:pt x="3" y="18"/>
                  </a:cubicBezTo>
                  <a:cubicBezTo>
                    <a:pt x="2" y="17"/>
                    <a:pt x="1" y="16"/>
                    <a:pt x="2" y="14"/>
                  </a:cubicBezTo>
                  <a:cubicBezTo>
                    <a:pt x="2" y="13"/>
                    <a:pt x="3" y="12"/>
                    <a:pt x="4" y="11"/>
                  </a:cubicBezTo>
                  <a:cubicBezTo>
                    <a:pt x="4" y="11"/>
                    <a:pt x="5" y="11"/>
                    <a:pt x="5" y="10"/>
                  </a:cubicBezTo>
                  <a:cubicBezTo>
                    <a:pt x="5" y="10"/>
                    <a:pt x="6" y="10"/>
                    <a:pt x="6" y="9"/>
                  </a:cubicBezTo>
                  <a:cubicBezTo>
                    <a:pt x="6" y="9"/>
                    <a:pt x="7" y="8"/>
                    <a:pt x="10" y="5"/>
                  </a:cubicBezTo>
                  <a:lnTo>
                    <a:pt x="11" y="4"/>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1339"/>
            <p:cNvSpPr/>
            <p:nvPr/>
          </p:nvSpPr>
          <p:spPr bwMode="auto">
            <a:xfrm>
              <a:off x="3855" y="2834"/>
              <a:ext cx="55" cy="66"/>
            </a:xfrm>
            <a:custGeom>
              <a:avLst/>
              <a:gdLst>
                <a:gd name="T0" fmla="*/ 9 w 23"/>
                <a:gd name="T1" fmla="*/ 7 h 28"/>
                <a:gd name="T2" fmla="*/ 8 w 23"/>
                <a:gd name="T3" fmla="*/ 8 h 28"/>
                <a:gd name="T4" fmla="*/ 6 w 23"/>
                <a:gd name="T5" fmla="*/ 10 h 28"/>
                <a:gd name="T6" fmla="*/ 3 w 23"/>
                <a:gd name="T7" fmla="*/ 13 h 28"/>
                <a:gd name="T8" fmla="*/ 2 w 23"/>
                <a:gd name="T9" fmla="*/ 14 h 28"/>
                <a:gd name="T10" fmla="*/ 2 w 23"/>
                <a:gd name="T11" fmla="*/ 15 h 28"/>
                <a:gd name="T12" fmla="*/ 0 w 23"/>
                <a:gd name="T13" fmla="*/ 16 h 28"/>
                <a:gd name="T14" fmla="*/ 0 w 23"/>
                <a:gd name="T15" fmla="*/ 17 h 28"/>
                <a:gd name="T16" fmla="*/ 1 w 23"/>
                <a:gd name="T17" fmla="*/ 17 h 28"/>
                <a:gd name="T18" fmla="*/ 5 w 23"/>
                <a:gd name="T19" fmla="*/ 14 h 28"/>
                <a:gd name="T20" fmla="*/ 9 w 23"/>
                <a:gd name="T21" fmla="*/ 9 h 28"/>
                <a:gd name="T22" fmla="*/ 13 w 23"/>
                <a:gd name="T23" fmla="*/ 5 h 28"/>
                <a:gd name="T24" fmla="*/ 15 w 23"/>
                <a:gd name="T25" fmla="*/ 5 h 28"/>
                <a:gd name="T26" fmla="*/ 16 w 23"/>
                <a:gd name="T27" fmla="*/ 6 h 28"/>
                <a:gd name="T28" fmla="*/ 15 w 23"/>
                <a:gd name="T29" fmla="*/ 9 h 28"/>
                <a:gd name="T30" fmla="*/ 14 w 23"/>
                <a:gd name="T31" fmla="*/ 11 h 28"/>
                <a:gd name="T32" fmla="*/ 12 w 23"/>
                <a:gd name="T33" fmla="*/ 13 h 28"/>
                <a:gd name="T34" fmla="*/ 10 w 23"/>
                <a:gd name="T35" fmla="*/ 15 h 28"/>
                <a:gd name="T36" fmla="*/ 8 w 23"/>
                <a:gd name="T37" fmla="*/ 17 h 28"/>
                <a:gd name="T38" fmla="*/ 6 w 23"/>
                <a:gd name="T39" fmla="*/ 19 h 28"/>
                <a:gd name="T40" fmla="*/ 5 w 23"/>
                <a:gd name="T41" fmla="*/ 21 h 28"/>
                <a:gd name="T42" fmla="*/ 5 w 23"/>
                <a:gd name="T43" fmla="*/ 22 h 28"/>
                <a:gd name="T44" fmla="*/ 6 w 23"/>
                <a:gd name="T45" fmla="*/ 21 h 28"/>
                <a:gd name="T46" fmla="*/ 8 w 23"/>
                <a:gd name="T47" fmla="*/ 19 h 28"/>
                <a:gd name="T48" fmla="*/ 11 w 23"/>
                <a:gd name="T49" fmla="*/ 17 h 28"/>
                <a:gd name="T50" fmla="*/ 14 w 23"/>
                <a:gd name="T51" fmla="*/ 14 h 28"/>
                <a:gd name="T52" fmla="*/ 19 w 23"/>
                <a:gd name="T53" fmla="*/ 10 h 28"/>
                <a:gd name="T54" fmla="*/ 21 w 23"/>
                <a:gd name="T55" fmla="*/ 12 h 28"/>
                <a:gd name="T56" fmla="*/ 20 w 23"/>
                <a:gd name="T57" fmla="*/ 14 h 28"/>
                <a:gd name="T58" fmla="*/ 16 w 23"/>
                <a:gd name="T59" fmla="*/ 18 h 28"/>
                <a:gd name="T60" fmla="*/ 12 w 23"/>
                <a:gd name="T61" fmla="*/ 23 h 28"/>
                <a:gd name="T62" fmla="*/ 9 w 23"/>
                <a:gd name="T63" fmla="*/ 26 h 28"/>
                <a:gd name="T64" fmla="*/ 10 w 23"/>
                <a:gd name="T65" fmla="*/ 28 h 28"/>
                <a:gd name="T66" fmla="*/ 12 w 23"/>
                <a:gd name="T67" fmla="*/ 26 h 28"/>
                <a:gd name="T68" fmla="*/ 13 w 23"/>
                <a:gd name="T69" fmla="*/ 24 h 28"/>
                <a:gd name="T70" fmla="*/ 15 w 23"/>
                <a:gd name="T71" fmla="*/ 21 h 28"/>
                <a:gd name="T72" fmla="*/ 18 w 23"/>
                <a:gd name="T73" fmla="*/ 19 h 28"/>
                <a:gd name="T74" fmla="*/ 20 w 23"/>
                <a:gd name="T75" fmla="*/ 16 h 28"/>
                <a:gd name="T76" fmla="*/ 22 w 23"/>
                <a:gd name="T77" fmla="*/ 10 h 28"/>
                <a:gd name="T78" fmla="*/ 20 w 23"/>
                <a:gd name="T79" fmla="*/ 9 h 28"/>
                <a:gd name="T80" fmla="*/ 18 w 23"/>
                <a:gd name="T81" fmla="*/ 8 h 28"/>
                <a:gd name="T82" fmla="*/ 18 w 23"/>
                <a:gd name="T83" fmla="*/ 7 h 28"/>
                <a:gd name="T84" fmla="*/ 18 w 23"/>
                <a:gd name="T85" fmla="*/ 7 h 28"/>
                <a:gd name="T86" fmla="*/ 17 w 23"/>
                <a:gd name="T87" fmla="*/ 4 h 28"/>
                <a:gd name="T88" fmla="*/ 16 w 23"/>
                <a:gd name="T89" fmla="*/ 4 h 28"/>
                <a:gd name="T90" fmla="*/ 15 w 23"/>
                <a:gd name="T91" fmla="*/ 4 h 28"/>
                <a:gd name="T92" fmla="*/ 15 w 23"/>
                <a:gd name="T93" fmla="*/ 3 h 28"/>
                <a:gd name="T94" fmla="*/ 15 w 23"/>
                <a:gd name="T95" fmla="*/ 2 h 28"/>
                <a:gd name="T96" fmla="*/ 15 w 23"/>
                <a:gd name="T97" fmla="*/ 1 h 28"/>
                <a:gd name="T98" fmla="*/ 15 w 23"/>
                <a:gd name="T99" fmla="*/ 1 h 28"/>
                <a:gd name="T100" fmla="*/ 15 w 23"/>
                <a:gd name="T101" fmla="*/ 1 h 28"/>
                <a:gd name="T102" fmla="*/ 14 w 23"/>
                <a:gd name="T103" fmla="*/ 1 h 28"/>
                <a:gd name="T104" fmla="*/ 14 w 23"/>
                <a:gd name="T105" fmla="*/ 1 h 28"/>
                <a:gd name="T106" fmla="*/ 14 w 23"/>
                <a:gd name="T107" fmla="*/ 2 h 28"/>
                <a:gd name="T108" fmla="*/ 11 w 23"/>
                <a:gd name="T109" fmla="*/ 5 h 28"/>
                <a:gd name="T110" fmla="*/ 10 w 23"/>
                <a:gd name="T111" fmla="*/ 6 h 28"/>
                <a:gd name="T112" fmla="*/ 9 w 23"/>
                <a:gd name="T113" fmla="*/ 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 h="28">
                  <a:moveTo>
                    <a:pt x="9" y="7"/>
                  </a:moveTo>
                  <a:cubicBezTo>
                    <a:pt x="9" y="8"/>
                    <a:pt x="8" y="8"/>
                    <a:pt x="8" y="8"/>
                  </a:cubicBezTo>
                  <a:cubicBezTo>
                    <a:pt x="7" y="9"/>
                    <a:pt x="7" y="9"/>
                    <a:pt x="6" y="10"/>
                  </a:cubicBezTo>
                  <a:cubicBezTo>
                    <a:pt x="5" y="12"/>
                    <a:pt x="4" y="12"/>
                    <a:pt x="3" y="13"/>
                  </a:cubicBezTo>
                  <a:cubicBezTo>
                    <a:pt x="3" y="13"/>
                    <a:pt x="3" y="13"/>
                    <a:pt x="2" y="14"/>
                  </a:cubicBezTo>
                  <a:cubicBezTo>
                    <a:pt x="2" y="14"/>
                    <a:pt x="2" y="14"/>
                    <a:pt x="2" y="15"/>
                  </a:cubicBezTo>
                  <a:cubicBezTo>
                    <a:pt x="1" y="15"/>
                    <a:pt x="1" y="16"/>
                    <a:pt x="0" y="16"/>
                  </a:cubicBezTo>
                  <a:cubicBezTo>
                    <a:pt x="0" y="16"/>
                    <a:pt x="0" y="17"/>
                    <a:pt x="0" y="17"/>
                  </a:cubicBezTo>
                  <a:cubicBezTo>
                    <a:pt x="0" y="17"/>
                    <a:pt x="1" y="17"/>
                    <a:pt x="1" y="17"/>
                  </a:cubicBezTo>
                  <a:cubicBezTo>
                    <a:pt x="2" y="16"/>
                    <a:pt x="3" y="15"/>
                    <a:pt x="5" y="14"/>
                  </a:cubicBezTo>
                  <a:cubicBezTo>
                    <a:pt x="7" y="11"/>
                    <a:pt x="9" y="9"/>
                    <a:pt x="9" y="9"/>
                  </a:cubicBezTo>
                  <a:cubicBezTo>
                    <a:pt x="10" y="7"/>
                    <a:pt x="11" y="6"/>
                    <a:pt x="13" y="5"/>
                  </a:cubicBezTo>
                  <a:cubicBezTo>
                    <a:pt x="13" y="5"/>
                    <a:pt x="14" y="5"/>
                    <a:pt x="15" y="5"/>
                  </a:cubicBezTo>
                  <a:cubicBezTo>
                    <a:pt x="15" y="5"/>
                    <a:pt x="16" y="5"/>
                    <a:pt x="16" y="6"/>
                  </a:cubicBezTo>
                  <a:cubicBezTo>
                    <a:pt x="17" y="7"/>
                    <a:pt x="16" y="8"/>
                    <a:pt x="15" y="9"/>
                  </a:cubicBezTo>
                  <a:cubicBezTo>
                    <a:pt x="15" y="10"/>
                    <a:pt x="14" y="11"/>
                    <a:pt x="14" y="11"/>
                  </a:cubicBezTo>
                  <a:cubicBezTo>
                    <a:pt x="13" y="12"/>
                    <a:pt x="12" y="13"/>
                    <a:pt x="12" y="13"/>
                  </a:cubicBezTo>
                  <a:cubicBezTo>
                    <a:pt x="12" y="14"/>
                    <a:pt x="11" y="14"/>
                    <a:pt x="10" y="15"/>
                  </a:cubicBezTo>
                  <a:cubicBezTo>
                    <a:pt x="9" y="16"/>
                    <a:pt x="9" y="17"/>
                    <a:pt x="8" y="17"/>
                  </a:cubicBezTo>
                  <a:cubicBezTo>
                    <a:pt x="7" y="18"/>
                    <a:pt x="7" y="19"/>
                    <a:pt x="6" y="19"/>
                  </a:cubicBezTo>
                  <a:cubicBezTo>
                    <a:pt x="6" y="20"/>
                    <a:pt x="5" y="20"/>
                    <a:pt x="5" y="21"/>
                  </a:cubicBezTo>
                  <a:cubicBezTo>
                    <a:pt x="5" y="22"/>
                    <a:pt x="5" y="22"/>
                    <a:pt x="5" y="22"/>
                  </a:cubicBezTo>
                  <a:cubicBezTo>
                    <a:pt x="5" y="22"/>
                    <a:pt x="6" y="22"/>
                    <a:pt x="6" y="21"/>
                  </a:cubicBezTo>
                  <a:cubicBezTo>
                    <a:pt x="6" y="21"/>
                    <a:pt x="7" y="21"/>
                    <a:pt x="8" y="19"/>
                  </a:cubicBezTo>
                  <a:cubicBezTo>
                    <a:pt x="9" y="19"/>
                    <a:pt x="10" y="18"/>
                    <a:pt x="11" y="17"/>
                  </a:cubicBezTo>
                  <a:cubicBezTo>
                    <a:pt x="12" y="15"/>
                    <a:pt x="13" y="14"/>
                    <a:pt x="14" y="14"/>
                  </a:cubicBezTo>
                  <a:cubicBezTo>
                    <a:pt x="16" y="11"/>
                    <a:pt x="18" y="10"/>
                    <a:pt x="19" y="10"/>
                  </a:cubicBezTo>
                  <a:cubicBezTo>
                    <a:pt x="20" y="10"/>
                    <a:pt x="21" y="11"/>
                    <a:pt x="21" y="12"/>
                  </a:cubicBezTo>
                  <a:cubicBezTo>
                    <a:pt x="21" y="13"/>
                    <a:pt x="21" y="13"/>
                    <a:pt x="20" y="14"/>
                  </a:cubicBezTo>
                  <a:cubicBezTo>
                    <a:pt x="20" y="15"/>
                    <a:pt x="18" y="16"/>
                    <a:pt x="16" y="18"/>
                  </a:cubicBezTo>
                  <a:cubicBezTo>
                    <a:pt x="14" y="21"/>
                    <a:pt x="13" y="22"/>
                    <a:pt x="12" y="23"/>
                  </a:cubicBezTo>
                  <a:cubicBezTo>
                    <a:pt x="10" y="24"/>
                    <a:pt x="10" y="25"/>
                    <a:pt x="9" y="26"/>
                  </a:cubicBezTo>
                  <a:cubicBezTo>
                    <a:pt x="9" y="27"/>
                    <a:pt x="9" y="28"/>
                    <a:pt x="10" y="28"/>
                  </a:cubicBezTo>
                  <a:cubicBezTo>
                    <a:pt x="11" y="28"/>
                    <a:pt x="11" y="27"/>
                    <a:pt x="12" y="26"/>
                  </a:cubicBezTo>
                  <a:cubicBezTo>
                    <a:pt x="12" y="26"/>
                    <a:pt x="12" y="25"/>
                    <a:pt x="13" y="24"/>
                  </a:cubicBezTo>
                  <a:cubicBezTo>
                    <a:pt x="13" y="24"/>
                    <a:pt x="14" y="23"/>
                    <a:pt x="15" y="21"/>
                  </a:cubicBezTo>
                  <a:cubicBezTo>
                    <a:pt x="16" y="20"/>
                    <a:pt x="17" y="20"/>
                    <a:pt x="18" y="19"/>
                  </a:cubicBezTo>
                  <a:cubicBezTo>
                    <a:pt x="19" y="18"/>
                    <a:pt x="20" y="17"/>
                    <a:pt x="20" y="16"/>
                  </a:cubicBezTo>
                  <a:cubicBezTo>
                    <a:pt x="22" y="14"/>
                    <a:pt x="23" y="12"/>
                    <a:pt x="22" y="10"/>
                  </a:cubicBezTo>
                  <a:cubicBezTo>
                    <a:pt x="22" y="10"/>
                    <a:pt x="21" y="9"/>
                    <a:pt x="20" y="9"/>
                  </a:cubicBezTo>
                  <a:cubicBezTo>
                    <a:pt x="19" y="9"/>
                    <a:pt x="18" y="9"/>
                    <a:pt x="18" y="8"/>
                  </a:cubicBezTo>
                  <a:cubicBezTo>
                    <a:pt x="18" y="8"/>
                    <a:pt x="18" y="8"/>
                    <a:pt x="18" y="7"/>
                  </a:cubicBezTo>
                  <a:cubicBezTo>
                    <a:pt x="18" y="7"/>
                    <a:pt x="18" y="7"/>
                    <a:pt x="18" y="7"/>
                  </a:cubicBezTo>
                  <a:cubicBezTo>
                    <a:pt x="18" y="6"/>
                    <a:pt x="18" y="5"/>
                    <a:pt x="17" y="4"/>
                  </a:cubicBezTo>
                  <a:cubicBezTo>
                    <a:pt x="17" y="4"/>
                    <a:pt x="17" y="4"/>
                    <a:pt x="16" y="4"/>
                  </a:cubicBezTo>
                  <a:cubicBezTo>
                    <a:pt x="16" y="4"/>
                    <a:pt x="16" y="4"/>
                    <a:pt x="15" y="4"/>
                  </a:cubicBezTo>
                  <a:cubicBezTo>
                    <a:pt x="15" y="4"/>
                    <a:pt x="15" y="4"/>
                    <a:pt x="15" y="3"/>
                  </a:cubicBezTo>
                  <a:cubicBezTo>
                    <a:pt x="15" y="3"/>
                    <a:pt x="15" y="3"/>
                    <a:pt x="15" y="2"/>
                  </a:cubicBezTo>
                  <a:cubicBezTo>
                    <a:pt x="15" y="1"/>
                    <a:pt x="15" y="1"/>
                    <a:pt x="15" y="1"/>
                  </a:cubicBezTo>
                  <a:cubicBezTo>
                    <a:pt x="15" y="1"/>
                    <a:pt x="15" y="1"/>
                    <a:pt x="15" y="1"/>
                  </a:cubicBezTo>
                  <a:cubicBezTo>
                    <a:pt x="15" y="1"/>
                    <a:pt x="15" y="1"/>
                    <a:pt x="15" y="1"/>
                  </a:cubicBezTo>
                  <a:cubicBezTo>
                    <a:pt x="15" y="0"/>
                    <a:pt x="14" y="0"/>
                    <a:pt x="14" y="1"/>
                  </a:cubicBezTo>
                  <a:cubicBezTo>
                    <a:pt x="14" y="1"/>
                    <a:pt x="14" y="1"/>
                    <a:pt x="14" y="1"/>
                  </a:cubicBezTo>
                  <a:cubicBezTo>
                    <a:pt x="14" y="2"/>
                    <a:pt x="14" y="2"/>
                    <a:pt x="14" y="2"/>
                  </a:cubicBezTo>
                  <a:cubicBezTo>
                    <a:pt x="14" y="2"/>
                    <a:pt x="13" y="3"/>
                    <a:pt x="11" y="5"/>
                  </a:cubicBezTo>
                  <a:cubicBezTo>
                    <a:pt x="10" y="6"/>
                    <a:pt x="10" y="6"/>
                    <a:pt x="10" y="6"/>
                  </a:cubicBezTo>
                  <a:cubicBezTo>
                    <a:pt x="9" y="7"/>
                    <a:pt x="9" y="7"/>
                    <a:pt x="9" y="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1340"/>
            <p:cNvSpPr>
              <a:spLocks noEditPoints="1"/>
            </p:cNvSpPr>
            <p:nvPr/>
          </p:nvSpPr>
          <p:spPr bwMode="auto">
            <a:xfrm>
              <a:off x="1415" y="2478"/>
              <a:ext cx="45" cy="50"/>
            </a:xfrm>
            <a:custGeom>
              <a:avLst/>
              <a:gdLst>
                <a:gd name="T0" fmla="*/ 1 w 19"/>
                <a:gd name="T1" fmla="*/ 9 h 21"/>
                <a:gd name="T2" fmla="*/ 2 w 19"/>
                <a:gd name="T3" fmla="*/ 14 h 21"/>
                <a:gd name="T4" fmla="*/ 4 w 19"/>
                <a:gd name="T5" fmla="*/ 17 h 21"/>
                <a:gd name="T6" fmla="*/ 15 w 19"/>
                <a:gd name="T7" fmla="*/ 20 h 21"/>
                <a:gd name="T8" fmla="*/ 18 w 19"/>
                <a:gd name="T9" fmla="*/ 19 h 21"/>
                <a:gd name="T10" fmla="*/ 19 w 19"/>
                <a:gd name="T11" fmla="*/ 15 h 21"/>
                <a:gd name="T12" fmla="*/ 16 w 19"/>
                <a:gd name="T13" fmla="*/ 4 h 21"/>
                <a:gd name="T14" fmla="*/ 13 w 19"/>
                <a:gd name="T15" fmla="*/ 2 h 21"/>
                <a:gd name="T16" fmla="*/ 6 w 19"/>
                <a:gd name="T17" fmla="*/ 0 h 21"/>
                <a:gd name="T18" fmla="*/ 1 w 19"/>
                <a:gd name="T19" fmla="*/ 2 h 21"/>
                <a:gd name="T20" fmla="*/ 0 w 19"/>
                <a:gd name="T21" fmla="*/ 6 h 21"/>
                <a:gd name="T22" fmla="*/ 1 w 19"/>
                <a:gd name="T23" fmla="*/ 9 h 21"/>
                <a:gd name="T24" fmla="*/ 6 w 19"/>
                <a:gd name="T25" fmla="*/ 6 h 21"/>
                <a:gd name="T26" fmla="*/ 7 w 19"/>
                <a:gd name="T27" fmla="*/ 6 h 21"/>
                <a:gd name="T28" fmla="*/ 12 w 19"/>
                <a:gd name="T29" fmla="*/ 9 h 21"/>
                <a:gd name="T30" fmla="*/ 13 w 19"/>
                <a:gd name="T31" fmla="*/ 13 h 21"/>
                <a:gd name="T32" fmla="*/ 12 w 19"/>
                <a:gd name="T33" fmla="*/ 14 h 21"/>
                <a:gd name="T34" fmla="*/ 8 w 19"/>
                <a:gd name="T35" fmla="*/ 14 h 21"/>
                <a:gd name="T36" fmla="*/ 6 w 19"/>
                <a:gd name="T37" fmla="*/ 10 h 21"/>
                <a:gd name="T38" fmla="*/ 6 w 19"/>
                <a:gd name="T39"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21">
                  <a:moveTo>
                    <a:pt x="1" y="9"/>
                  </a:moveTo>
                  <a:cubicBezTo>
                    <a:pt x="1" y="11"/>
                    <a:pt x="2" y="13"/>
                    <a:pt x="2" y="14"/>
                  </a:cubicBezTo>
                  <a:cubicBezTo>
                    <a:pt x="3" y="15"/>
                    <a:pt x="4" y="16"/>
                    <a:pt x="4" y="17"/>
                  </a:cubicBezTo>
                  <a:cubicBezTo>
                    <a:pt x="7" y="20"/>
                    <a:pt x="11" y="21"/>
                    <a:pt x="15" y="20"/>
                  </a:cubicBezTo>
                  <a:cubicBezTo>
                    <a:pt x="16" y="20"/>
                    <a:pt x="17" y="19"/>
                    <a:pt x="18" y="19"/>
                  </a:cubicBezTo>
                  <a:cubicBezTo>
                    <a:pt x="19" y="17"/>
                    <a:pt x="19" y="16"/>
                    <a:pt x="19" y="15"/>
                  </a:cubicBezTo>
                  <a:cubicBezTo>
                    <a:pt x="19" y="10"/>
                    <a:pt x="18" y="7"/>
                    <a:pt x="16" y="4"/>
                  </a:cubicBezTo>
                  <a:cubicBezTo>
                    <a:pt x="15" y="3"/>
                    <a:pt x="14" y="3"/>
                    <a:pt x="13" y="2"/>
                  </a:cubicBezTo>
                  <a:cubicBezTo>
                    <a:pt x="11" y="1"/>
                    <a:pt x="9" y="0"/>
                    <a:pt x="6" y="0"/>
                  </a:cubicBezTo>
                  <a:cubicBezTo>
                    <a:pt x="4" y="0"/>
                    <a:pt x="2" y="0"/>
                    <a:pt x="1" y="2"/>
                  </a:cubicBezTo>
                  <a:cubicBezTo>
                    <a:pt x="0" y="3"/>
                    <a:pt x="0" y="4"/>
                    <a:pt x="0" y="6"/>
                  </a:cubicBezTo>
                  <a:cubicBezTo>
                    <a:pt x="0" y="6"/>
                    <a:pt x="0" y="7"/>
                    <a:pt x="1" y="9"/>
                  </a:cubicBezTo>
                  <a:close/>
                  <a:moveTo>
                    <a:pt x="6" y="6"/>
                  </a:moveTo>
                  <a:cubicBezTo>
                    <a:pt x="6" y="6"/>
                    <a:pt x="7" y="6"/>
                    <a:pt x="7" y="6"/>
                  </a:cubicBezTo>
                  <a:cubicBezTo>
                    <a:pt x="9" y="6"/>
                    <a:pt x="11" y="7"/>
                    <a:pt x="12" y="9"/>
                  </a:cubicBezTo>
                  <a:cubicBezTo>
                    <a:pt x="14" y="10"/>
                    <a:pt x="14" y="12"/>
                    <a:pt x="13" y="13"/>
                  </a:cubicBezTo>
                  <a:cubicBezTo>
                    <a:pt x="13" y="14"/>
                    <a:pt x="12" y="14"/>
                    <a:pt x="12" y="14"/>
                  </a:cubicBezTo>
                  <a:cubicBezTo>
                    <a:pt x="10" y="15"/>
                    <a:pt x="9" y="15"/>
                    <a:pt x="8" y="14"/>
                  </a:cubicBezTo>
                  <a:cubicBezTo>
                    <a:pt x="7" y="13"/>
                    <a:pt x="6" y="11"/>
                    <a:pt x="6" y="10"/>
                  </a:cubicBezTo>
                  <a:cubicBezTo>
                    <a:pt x="6" y="8"/>
                    <a:pt x="6" y="7"/>
                    <a:pt x="6" y="6"/>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1341"/>
            <p:cNvSpPr/>
            <p:nvPr/>
          </p:nvSpPr>
          <p:spPr bwMode="auto">
            <a:xfrm>
              <a:off x="1448" y="2450"/>
              <a:ext cx="69" cy="56"/>
            </a:xfrm>
            <a:custGeom>
              <a:avLst/>
              <a:gdLst>
                <a:gd name="T0" fmla="*/ 3 w 29"/>
                <a:gd name="T1" fmla="*/ 13 h 24"/>
                <a:gd name="T2" fmla="*/ 5 w 29"/>
                <a:gd name="T3" fmla="*/ 16 h 24"/>
                <a:gd name="T4" fmla="*/ 8 w 29"/>
                <a:gd name="T5" fmla="*/ 18 h 24"/>
                <a:gd name="T6" fmla="*/ 10 w 29"/>
                <a:gd name="T7" fmla="*/ 21 h 24"/>
                <a:gd name="T8" fmla="*/ 13 w 29"/>
                <a:gd name="T9" fmla="*/ 23 h 24"/>
                <a:gd name="T10" fmla="*/ 16 w 29"/>
                <a:gd name="T11" fmla="*/ 23 h 24"/>
                <a:gd name="T12" fmla="*/ 17 w 29"/>
                <a:gd name="T13" fmla="*/ 20 h 24"/>
                <a:gd name="T14" fmla="*/ 14 w 29"/>
                <a:gd name="T15" fmla="*/ 13 h 24"/>
                <a:gd name="T16" fmla="*/ 12 w 29"/>
                <a:gd name="T17" fmla="*/ 7 h 24"/>
                <a:gd name="T18" fmla="*/ 19 w 29"/>
                <a:gd name="T19" fmla="*/ 12 h 24"/>
                <a:gd name="T20" fmla="*/ 25 w 29"/>
                <a:gd name="T21" fmla="*/ 17 h 24"/>
                <a:gd name="T22" fmla="*/ 27 w 29"/>
                <a:gd name="T23" fmla="*/ 17 h 24"/>
                <a:gd name="T24" fmla="*/ 28 w 29"/>
                <a:gd name="T25" fmla="*/ 14 h 24"/>
                <a:gd name="T26" fmla="*/ 27 w 29"/>
                <a:gd name="T27" fmla="*/ 11 h 24"/>
                <a:gd name="T28" fmla="*/ 19 w 29"/>
                <a:gd name="T29" fmla="*/ 4 h 24"/>
                <a:gd name="T30" fmla="*/ 10 w 29"/>
                <a:gd name="T31" fmla="*/ 0 h 24"/>
                <a:gd name="T32" fmla="*/ 9 w 29"/>
                <a:gd name="T33" fmla="*/ 1 h 24"/>
                <a:gd name="T34" fmla="*/ 7 w 29"/>
                <a:gd name="T35" fmla="*/ 5 h 24"/>
                <a:gd name="T36" fmla="*/ 8 w 29"/>
                <a:gd name="T37" fmla="*/ 11 h 24"/>
                <a:gd name="T38" fmla="*/ 7 w 29"/>
                <a:gd name="T39" fmla="*/ 10 h 24"/>
                <a:gd name="T40" fmla="*/ 6 w 29"/>
                <a:gd name="T41" fmla="*/ 9 h 24"/>
                <a:gd name="T42" fmla="*/ 5 w 29"/>
                <a:gd name="T43" fmla="*/ 7 h 24"/>
                <a:gd name="T44" fmla="*/ 4 w 29"/>
                <a:gd name="T45" fmla="*/ 6 h 24"/>
                <a:gd name="T46" fmla="*/ 1 w 29"/>
                <a:gd name="T47" fmla="*/ 7 h 24"/>
                <a:gd name="T48" fmla="*/ 0 w 29"/>
                <a:gd name="T49" fmla="*/ 10 h 24"/>
                <a:gd name="T50" fmla="*/ 3 w 29"/>
                <a:gd name="T51"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24">
                  <a:moveTo>
                    <a:pt x="3" y="13"/>
                  </a:moveTo>
                  <a:cubicBezTo>
                    <a:pt x="3" y="14"/>
                    <a:pt x="4" y="14"/>
                    <a:pt x="5" y="16"/>
                  </a:cubicBezTo>
                  <a:cubicBezTo>
                    <a:pt x="6" y="17"/>
                    <a:pt x="7" y="17"/>
                    <a:pt x="8" y="18"/>
                  </a:cubicBezTo>
                  <a:cubicBezTo>
                    <a:pt x="7" y="18"/>
                    <a:pt x="8" y="19"/>
                    <a:pt x="10" y="21"/>
                  </a:cubicBezTo>
                  <a:cubicBezTo>
                    <a:pt x="11" y="22"/>
                    <a:pt x="12" y="23"/>
                    <a:pt x="13" y="23"/>
                  </a:cubicBezTo>
                  <a:cubicBezTo>
                    <a:pt x="14" y="24"/>
                    <a:pt x="15" y="24"/>
                    <a:pt x="16" y="23"/>
                  </a:cubicBezTo>
                  <a:cubicBezTo>
                    <a:pt x="17" y="22"/>
                    <a:pt x="17" y="21"/>
                    <a:pt x="17" y="20"/>
                  </a:cubicBezTo>
                  <a:cubicBezTo>
                    <a:pt x="17" y="19"/>
                    <a:pt x="16" y="17"/>
                    <a:pt x="14" y="13"/>
                  </a:cubicBezTo>
                  <a:cubicBezTo>
                    <a:pt x="13" y="11"/>
                    <a:pt x="12" y="8"/>
                    <a:pt x="12" y="7"/>
                  </a:cubicBezTo>
                  <a:cubicBezTo>
                    <a:pt x="14" y="8"/>
                    <a:pt x="16" y="9"/>
                    <a:pt x="19" y="12"/>
                  </a:cubicBezTo>
                  <a:cubicBezTo>
                    <a:pt x="21" y="14"/>
                    <a:pt x="23" y="16"/>
                    <a:pt x="25" y="17"/>
                  </a:cubicBezTo>
                  <a:cubicBezTo>
                    <a:pt x="25" y="18"/>
                    <a:pt x="26" y="17"/>
                    <a:pt x="27" y="17"/>
                  </a:cubicBezTo>
                  <a:cubicBezTo>
                    <a:pt x="27" y="16"/>
                    <a:pt x="28" y="16"/>
                    <a:pt x="28" y="14"/>
                  </a:cubicBezTo>
                  <a:cubicBezTo>
                    <a:pt x="29" y="13"/>
                    <a:pt x="28" y="12"/>
                    <a:pt x="27" y="11"/>
                  </a:cubicBezTo>
                  <a:cubicBezTo>
                    <a:pt x="22" y="7"/>
                    <a:pt x="20" y="5"/>
                    <a:pt x="19" y="4"/>
                  </a:cubicBezTo>
                  <a:cubicBezTo>
                    <a:pt x="16" y="2"/>
                    <a:pt x="13" y="0"/>
                    <a:pt x="10" y="0"/>
                  </a:cubicBezTo>
                  <a:cubicBezTo>
                    <a:pt x="10" y="0"/>
                    <a:pt x="9" y="0"/>
                    <a:pt x="9" y="1"/>
                  </a:cubicBezTo>
                  <a:cubicBezTo>
                    <a:pt x="8" y="2"/>
                    <a:pt x="7" y="3"/>
                    <a:pt x="7" y="5"/>
                  </a:cubicBezTo>
                  <a:cubicBezTo>
                    <a:pt x="7" y="6"/>
                    <a:pt x="8" y="8"/>
                    <a:pt x="8" y="11"/>
                  </a:cubicBezTo>
                  <a:cubicBezTo>
                    <a:pt x="8" y="10"/>
                    <a:pt x="8" y="10"/>
                    <a:pt x="7" y="10"/>
                  </a:cubicBezTo>
                  <a:cubicBezTo>
                    <a:pt x="7" y="10"/>
                    <a:pt x="6" y="9"/>
                    <a:pt x="6" y="9"/>
                  </a:cubicBezTo>
                  <a:cubicBezTo>
                    <a:pt x="6" y="8"/>
                    <a:pt x="5" y="7"/>
                    <a:pt x="5" y="7"/>
                  </a:cubicBezTo>
                  <a:cubicBezTo>
                    <a:pt x="5" y="7"/>
                    <a:pt x="4" y="7"/>
                    <a:pt x="4" y="6"/>
                  </a:cubicBezTo>
                  <a:cubicBezTo>
                    <a:pt x="3" y="6"/>
                    <a:pt x="2" y="6"/>
                    <a:pt x="1" y="7"/>
                  </a:cubicBezTo>
                  <a:cubicBezTo>
                    <a:pt x="0" y="8"/>
                    <a:pt x="0" y="9"/>
                    <a:pt x="0" y="10"/>
                  </a:cubicBezTo>
                  <a:cubicBezTo>
                    <a:pt x="1" y="11"/>
                    <a:pt x="1" y="12"/>
                    <a:pt x="3" y="1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1342"/>
            <p:cNvSpPr/>
            <p:nvPr/>
          </p:nvSpPr>
          <p:spPr bwMode="auto">
            <a:xfrm>
              <a:off x="1462" y="2395"/>
              <a:ext cx="76" cy="81"/>
            </a:xfrm>
            <a:custGeom>
              <a:avLst/>
              <a:gdLst>
                <a:gd name="T0" fmla="*/ 3 w 32"/>
                <a:gd name="T1" fmla="*/ 9 h 34"/>
                <a:gd name="T2" fmla="*/ 8 w 32"/>
                <a:gd name="T3" fmla="*/ 13 h 34"/>
                <a:gd name="T4" fmla="*/ 12 w 32"/>
                <a:gd name="T5" fmla="*/ 16 h 34"/>
                <a:gd name="T6" fmla="*/ 19 w 32"/>
                <a:gd name="T7" fmla="*/ 24 h 34"/>
                <a:gd name="T8" fmla="*/ 25 w 32"/>
                <a:gd name="T9" fmla="*/ 32 h 34"/>
                <a:gd name="T10" fmla="*/ 26 w 32"/>
                <a:gd name="T11" fmla="*/ 33 h 34"/>
                <a:gd name="T12" fmla="*/ 28 w 32"/>
                <a:gd name="T13" fmla="*/ 34 h 34"/>
                <a:gd name="T14" fmla="*/ 31 w 32"/>
                <a:gd name="T15" fmla="*/ 33 h 34"/>
                <a:gd name="T16" fmla="*/ 31 w 32"/>
                <a:gd name="T17" fmla="*/ 30 h 34"/>
                <a:gd name="T18" fmla="*/ 26 w 32"/>
                <a:gd name="T19" fmla="*/ 22 h 34"/>
                <a:gd name="T20" fmla="*/ 22 w 32"/>
                <a:gd name="T21" fmla="*/ 18 h 34"/>
                <a:gd name="T22" fmla="*/ 18 w 32"/>
                <a:gd name="T23" fmla="*/ 13 h 34"/>
                <a:gd name="T24" fmla="*/ 8 w 32"/>
                <a:gd name="T25" fmla="*/ 3 h 34"/>
                <a:gd name="T26" fmla="*/ 7 w 32"/>
                <a:gd name="T27" fmla="*/ 2 h 34"/>
                <a:gd name="T28" fmla="*/ 6 w 32"/>
                <a:gd name="T29" fmla="*/ 1 h 34"/>
                <a:gd name="T30" fmla="*/ 2 w 32"/>
                <a:gd name="T31" fmla="*/ 1 h 34"/>
                <a:gd name="T32" fmla="*/ 1 w 32"/>
                <a:gd name="T33" fmla="*/ 5 h 34"/>
                <a:gd name="T34" fmla="*/ 3 w 32"/>
                <a:gd name="T35" fmla="*/ 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4">
                  <a:moveTo>
                    <a:pt x="3" y="9"/>
                  </a:moveTo>
                  <a:cubicBezTo>
                    <a:pt x="4" y="10"/>
                    <a:pt x="6" y="11"/>
                    <a:pt x="8" y="13"/>
                  </a:cubicBezTo>
                  <a:cubicBezTo>
                    <a:pt x="10" y="14"/>
                    <a:pt x="11" y="15"/>
                    <a:pt x="12" y="16"/>
                  </a:cubicBezTo>
                  <a:cubicBezTo>
                    <a:pt x="15" y="19"/>
                    <a:pt x="17" y="21"/>
                    <a:pt x="19" y="24"/>
                  </a:cubicBezTo>
                  <a:cubicBezTo>
                    <a:pt x="22" y="27"/>
                    <a:pt x="24" y="29"/>
                    <a:pt x="25" y="32"/>
                  </a:cubicBezTo>
                  <a:cubicBezTo>
                    <a:pt x="25" y="32"/>
                    <a:pt x="25" y="33"/>
                    <a:pt x="26" y="33"/>
                  </a:cubicBezTo>
                  <a:cubicBezTo>
                    <a:pt x="27" y="34"/>
                    <a:pt x="27" y="34"/>
                    <a:pt x="28" y="34"/>
                  </a:cubicBezTo>
                  <a:cubicBezTo>
                    <a:pt x="29" y="34"/>
                    <a:pt x="30" y="33"/>
                    <a:pt x="31" y="33"/>
                  </a:cubicBezTo>
                  <a:cubicBezTo>
                    <a:pt x="32" y="32"/>
                    <a:pt x="32" y="31"/>
                    <a:pt x="31" y="30"/>
                  </a:cubicBezTo>
                  <a:cubicBezTo>
                    <a:pt x="31" y="27"/>
                    <a:pt x="29" y="25"/>
                    <a:pt x="26" y="22"/>
                  </a:cubicBezTo>
                  <a:cubicBezTo>
                    <a:pt x="26" y="21"/>
                    <a:pt x="24" y="20"/>
                    <a:pt x="22" y="18"/>
                  </a:cubicBezTo>
                  <a:cubicBezTo>
                    <a:pt x="20" y="16"/>
                    <a:pt x="19" y="15"/>
                    <a:pt x="18" y="13"/>
                  </a:cubicBezTo>
                  <a:cubicBezTo>
                    <a:pt x="8" y="3"/>
                    <a:pt x="8" y="3"/>
                    <a:pt x="8" y="3"/>
                  </a:cubicBezTo>
                  <a:cubicBezTo>
                    <a:pt x="8" y="3"/>
                    <a:pt x="7" y="3"/>
                    <a:pt x="7" y="2"/>
                  </a:cubicBezTo>
                  <a:cubicBezTo>
                    <a:pt x="7" y="2"/>
                    <a:pt x="6" y="1"/>
                    <a:pt x="6" y="1"/>
                  </a:cubicBezTo>
                  <a:cubicBezTo>
                    <a:pt x="5" y="0"/>
                    <a:pt x="3" y="0"/>
                    <a:pt x="2" y="1"/>
                  </a:cubicBezTo>
                  <a:cubicBezTo>
                    <a:pt x="1" y="2"/>
                    <a:pt x="0" y="4"/>
                    <a:pt x="1" y="5"/>
                  </a:cubicBezTo>
                  <a:cubicBezTo>
                    <a:pt x="1" y="7"/>
                    <a:pt x="2" y="8"/>
                    <a:pt x="3" y="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1343"/>
            <p:cNvSpPr/>
            <p:nvPr/>
          </p:nvSpPr>
          <p:spPr bwMode="auto">
            <a:xfrm>
              <a:off x="1496" y="2381"/>
              <a:ext cx="18" cy="19"/>
            </a:xfrm>
            <a:custGeom>
              <a:avLst/>
              <a:gdLst>
                <a:gd name="T0" fmla="*/ 3 w 8"/>
                <a:gd name="T1" fmla="*/ 8 h 8"/>
                <a:gd name="T2" fmla="*/ 7 w 8"/>
                <a:gd name="T3" fmla="*/ 6 h 8"/>
                <a:gd name="T4" fmla="*/ 7 w 8"/>
                <a:gd name="T5" fmla="*/ 5 h 8"/>
                <a:gd name="T6" fmla="*/ 7 w 8"/>
                <a:gd name="T7" fmla="*/ 3 h 8"/>
                <a:gd name="T8" fmla="*/ 6 w 8"/>
                <a:gd name="T9" fmla="*/ 0 h 8"/>
                <a:gd name="T10" fmla="*/ 4 w 8"/>
                <a:gd name="T11" fmla="*/ 0 h 8"/>
                <a:gd name="T12" fmla="*/ 2 w 8"/>
                <a:gd name="T13" fmla="*/ 1 h 8"/>
                <a:gd name="T14" fmla="*/ 0 w 8"/>
                <a:gd name="T15" fmla="*/ 3 h 8"/>
                <a:gd name="T16" fmla="*/ 2 w 8"/>
                <a:gd name="T17" fmla="*/ 7 h 8"/>
                <a:gd name="T18" fmla="*/ 3 w 8"/>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3" y="8"/>
                  </a:moveTo>
                  <a:cubicBezTo>
                    <a:pt x="4" y="8"/>
                    <a:pt x="6" y="7"/>
                    <a:pt x="7" y="6"/>
                  </a:cubicBezTo>
                  <a:cubicBezTo>
                    <a:pt x="7" y="6"/>
                    <a:pt x="7" y="5"/>
                    <a:pt x="7" y="5"/>
                  </a:cubicBezTo>
                  <a:cubicBezTo>
                    <a:pt x="8" y="4"/>
                    <a:pt x="8" y="4"/>
                    <a:pt x="7" y="3"/>
                  </a:cubicBezTo>
                  <a:cubicBezTo>
                    <a:pt x="7" y="2"/>
                    <a:pt x="7" y="1"/>
                    <a:pt x="6" y="0"/>
                  </a:cubicBezTo>
                  <a:cubicBezTo>
                    <a:pt x="6" y="0"/>
                    <a:pt x="5" y="0"/>
                    <a:pt x="4" y="0"/>
                  </a:cubicBezTo>
                  <a:cubicBezTo>
                    <a:pt x="3" y="0"/>
                    <a:pt x="2" y="0"/>
                    <a:pt x="2" y="1"/>
                  </a:cubicBezTo>
                  <a:cubicBezTo>
                    <a:pt x="1" y="2"/>
                    <a:pt x="1" y="2"/>
                    <a:pt x="0" y="3"/>
                  </a:cubicBezTo>
                  <a:cubicBezTo>
                    <a:pt x="0" y="4"/>
                    <a:pt x="0" y="6"/>
                    <a:pt x="2" y="7"/>
                  </a:cubicBezTo>
                  <a:cubicBezTo>
                    <a:pt x="2" y="7"/>
                    <a:pt x="3" y="8"/>
                    <a:pt x="3" y="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1344"/>
            <p:cNvSpPr/>
            <p:nvPr/>
          </p:nvSpPr>
          <p:spPr bwMode="auto">
            <a:xfrm>
              <a:off x="1512" y="2400"/>
              <a:ext cx="43" cy="47"/>
            </a:xfrm>
            <a:custGeom>
              <a:avLst/>
              <a:gdLst>
                <a:gd name="T0" fmla="*/ 5 w 18"/>
                <a:gd name="T1" fmla="*/ 11 h 20"/>
                <a:gd name="T2" fmla="*/ 8 w 18"/>
                <a:gd name="T3" fmla="*/ 14 h 20"/>
                <a:gd name="T4" fmla="*/ 10 w 18"/>
                <a:gd name="T5" fmla="*/ 17 h 20"/>
                <a:gd name="T6" fmla="*/ 14 w 18"/>
                <a:gd name="T7" fmla="*/ 20 h 20"/>
                <a:gd name="T8" fmla="*/ 17 w 18"/>
                <a:gd name="T9" fmla="*/ 19 h 20"/>
                <a:gd name="T10" fmla="*/ 18 w 18"/>
                <a:gd name="T11" fmla="*/ 17 h 20"/>
                <a:gd name="T12" fmla="*/ 18 w 18"/>
                <a:gd name="T13" fmla="*/ 16 h 20"/>
                <a:gd name="T14" fmla="*/ 17 w 18"/>
                <a:gd name="T15" fmla="*/ 14 h 20"/>
                <a:gd name="T16" fmla="*/ 15 w 18"/>
                <a:gd name="T17" fmla="*/ 13 h 20"/>
                <a:gd name="T18" fmla="*/ 13 w 18"/>
                <a:gd name="T19" fmla="*/ 11 h 20"/>
                <a:gd name="T20" fmla="*/ 11 w 18"/>
                <a:gd name="T21" fmla="*/ 9 h 20"/>
                <a:gd name="T22" fmla="*/ 9 w 18"/>
                <a:gd name="T23" fmla="*/ 6 h 20"/>
                <a:gd name="T24" fmla="*/ 7 w 18"/>
                <a:gd name="T25" fmla="*/ 2 h 20"/>
                <a:gd name="T26" fmla="*/ 6 w 18"/>
                <a:gd name="T27" fmla="*/ 1 h 20"/>
                <a:gd name="T28" fmla="*/ 4 w 18"/>
                <a:gd name="T29" fmla="*/ 1 h 20"/>
                <a:gd name="T30" fmla="*/ 2 w 18"/>
                <a:gd name="T31" fmla="*/ 2 h 20"/>
                <a:gd name="T32" fmla="*/ 1 w 18"/>
                <a:gd name="T33" fmla="*/ 5 h 20"/>
                <a:gd name="T34" fmla="*/ 5 w 18"/>
                <a:gd name="T35"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0">
                  <a:moveTo>
                    <a:pt x="5" y="11"/>
                  </a:moveTo>
                  <a:cubicBezTo>
                    <a:pt x="6" y="12"/>
                    <a:pt x="7" y="13"/>
                    <a:pt x="8" y="14"/>
                  </a:cubicBezTo>
                  <a:cubicBezTo>
                    <a:pt x="9" y="15"/>
                    <a:pt x="9" y="16"/>
                    <a:pt x="10" y="17"/>
                  </a:cubicBezTo>
                  <a:cubicBezTo>
                    <a:pt x="11" y="18"/>
                    <a:pt x="12" y="19"/>
                    <a:pt x="14" y="20"/>
                  </a:cubicBezTo>
                  <a:cubicBezTo>
                    <a:pt x="15" y="20"/>
                    <a:pt x="16" y="20"/>
                    <a:pt x="17" y="19"/>
                  </a:cubicBezTo>
                  <a:cubicBezTo>
                    <a:pt x="17" y="18"/>
                    <a:pt x="18" y="18"/>
                    <a:pt x="18" y="17"/>
                  </a:cubicBezTo>
                  <a:cubicBezTo>
                    <a:pt x="18" y="16"/>
                    <a:pt x="18" y="16"/>
                    <a:pt x="18" y="16"/>
                  </a:cubicBezTo>
                  <a:cubicBezTo>
                    <a:pt x="18" y="15"/>
                    <a:pt x="17" y="15"/>
                    <a:pt x="17" y="14"/>
                  </a:cubicBezTo>
                  <a:cubicBezTo>
                    <a:pt x="16" y="14"/>
                    <a:pt x="16" y="13"/>
                    <a:pt x="15" y="13"/>
                  </a:cubicBezTo>
                  <a:cubicBezTo>
                    <a:pt x="14" y="12"/>
                    <a:pt x="13" y="11"/>
                    <a:pt x="13" y="11"/>
                  </a:cubicBezTo>
                  <a:cubicBezTo>
                    <a:pt x="12" y="10"/>
                    <a:pt x="12" y="10"/>
                    <a:pt x="11" y="9"/>
                  </a:cubicBezTo>
                  <a:cubicBezTo>
                    <a:pt x="11" y="9"/>
                    <a:pt x="10" y="7"/>
                    <a:pt x="9" y="6"/>
                  </a:cubicBezTo>
                  <a:cubicBezTo>
                    <a:pt x="8" y="4"/>
                    <a:pt x="7" y="3"/>
                    <a:pt x="7" y="2"/>
                  </a:cubicBezTo>
                  <a:cubicBezTo>
                    <a:pt x="7" y="1"/>
                    <a:pt x="7" y="1"/>
                    <a:pt x="6" y="1"/>
                  </a:cubicBezTo>
                  <a:cubicBezTo>
                    <a:pt x="6" y="0"/>
                    <a:pt x="5" y="0"/>
                    <a:pt x="4" y="1"/>
                  </a:cubicBezTo>
                  <a:cubicBezTo>
                    <a:pt x="3" y="1"/>
                    <a:pt x="2" y="1"/>
                    <a:pt x="2" y="2"/>
                  </a:cubicBezTo>
                  <a:cubicBezTo>
                    <a:pt x="1" y="3"/>
                    <a:pt x="0" y="4"/>
                    <a:pt x="1" y="5"/>
                  </a:cubicBezTo>
                  <a:cubicBezTo>
                    <a:pt x="1" y="7"/>
                    <a:pt x="3" y="9"/>
                    <a:pt x="5" y="1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1345"/>
            <p:cNvSpPr/>
            <p:nvPr/>
          </p:nvSpPr>
          <p:spPr bwMode="auto">
            <a:xfrm>
              <a:off x="1531" y="2366"/>
              <a:ext cx="69" cy="60"/>
            </a:xfrm>
            <a:custGeom>
              <a:avLst/>
              <a:gdLst>
                <a:gd name="T0" fmla="*/ 3 w 29"/>
                <a:gd name="T1" fmla="*/ 14 h 25"/>
                <a:gd name="T2" fmla="*/ 5 w 29"/>
                <a:gd name="T3" fmla="*/ 16 h 25"/>
                <a:gd name="T4" fmla="*/ 8 w 29"/>
                <a:gd name="T5" fmla="*/ 18 h 25"/>
                <a:gd name="T6" fmla="*/ 10 w 29"/>
                <a:gd name="T7" fmla="*/ 21 h 25"/>
                <a:gd name="T8" fmla="*/ 13 w 29"/>
                <a:gd name="T9" fmla="*/ 24 h 25"/>
                <a:gd name="T10" fmla="*/ 16 w 29"/>
                <a:gd name="T11" fmla="*/ 24 h 25"/>
                <a:gd name="T12" fmla="*/ 17 w 29"/>
                <a:gd name="T13" fmla="*/ 21 h 25"/>
                <a:gd name="T14" fmla="*/ 15 w 29"/>
                <a:gd name="T15" fmla="*/ 14 h 25"/>
                <a:gd name="T16" fmla="*/ 13 w 29"/>
                <a:gd name="T17" fmla="*/ 7 h 25"/>
                <a:gd name="T18" fmla="*/ 19 w 29"/>
                <a:gd name="T19" fmla="*/ 12 h 25"/>
                <a:gd name="T20" fmla="*/ 25 w 29"/>
                <a:gd name="T21" fmla="*/ 18 h 25"/>
                <a:gd name="T22" fmla="*/ 27 w 29"/>
                <a:gd name="T23" fmla="*/ 17 h 25"/>
                <a:gd name="T24" fmla="*/ 29 w 29"/>
                <a:gd name="T25" fmla="*/ 15 h 25"/>
                <a:gd name="T26" fmla="*/ 27 w 29"/>
                <a:gd name="T27" fmla="*/ 12 h 25"/>
                <a:gd name="T28" fmla="*/ 19 w 29"/>
                <a:gd name="T29" fmla="*/ 5 h 25"/>
                <a:gd name="T30" fmla="*/ 10 w 29"/>
                <a:gd name="T31" fmla="*/ 0 h 25"/>
                <a:gd name="T32" fmla="*/ 9 w 29"/>
                <a:gd name="T33" fmla="*/ 1 h 25"/>
                <a:gd name="T34" fmla="*/ 7 w 29"/>
                <a:gd name="T35" fmla="*/ 6 h 25"/>
                <a:gd name="T36" fmla="*/ 8 w 29"/>
                <a:gd name="T37" fmla="*/ 11 h 25"/>
                <a:gd name="T38" fmla="*/ 7 w 29"/>
                <a:gd name="T39" fmla="*/ 11 h 25"/>
                <a:gd name="T40" fmla="*/ 6 w 29"/>
                <a:gd name="T41" fmla="*/ 9 h 25"/>
                <a:gd name="T42" fmla="*/ 5 w 29"/>
                <a:gd name="T43" fmla="*/ 8 h 25"/>
                <a:gd name="T44" fmla="*/ 4 w 29"/>
                <a:gd name="T45" fmla="*/ 7 h 25"/>
                <a:gd name="T46" fmla="*/ 1 w 29"/>
                <a:gd name="T47" fmla="*/ 8 h 25"/>
                <a:gd name="T48" fmla="*/ 0 w 29"/>
                <a:gd name="T49" fmla="*/ 10 h 25"/>
                <a:gd name="T50" fmla="*/ 3 w 29"/>
                <a:gd name="T51"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25">
                  <a:moveTo>
                    <a:pt x="3" y="14"/>
                  </a:moveTo>
                  <a:cubicBezTo>
                    <a:pt x="3" y="14"/>
                    <a:pt x="4" y="15"/>
                    <a:pt x="5" y="16"/>
                  </a:cubicBezTo>
                  <a:cubicBezTo>
                    <a:pt x="7" y="17"/>
                    <a:pt x="7" y="18"/>
                    <a:pt x="8" y="18"/>
                  </a:cubicBezTo>
                  <a:cubicBezTo>
                    <a:pt x="8" y="18"/>
                    <a:pt x="9" y="19"/>
                    <a:pt x="10" y="21"/>
                  </a:cubicBezTo>
                  <a:cubicBezTo>
                    <a:pt x="12" y="23"/>
                    <a:pt x="12" y="23"/>
                    <a:pt x="13" y="24"/>
                  </a:cubicBezTo>
                  <a:cubicBezTo>
                    <a:pt x="15" y="25"/>
                    <a:pt x="16" y="25"/>
                    <a:pt x="16" y="24"/>
                  </a:cubicBezTo>
                  <a:cubicBezTo>
                    <a:pt x="17" y="23"/>
                    <a:pt x="18" y="22"/>
                    <a:pt x="17" y="21"/>
                  </a:cubicBezTo>
                  <a:cubicBezTo>
                    <a:pt x="17" y="20"/>
                    <a:pt x="16" y="18"/>
                    <a:pt x="15" y="14"/>
                  </a:cubicBezTo>
                  <a:cubicBezTo>
                    <a:pt x="13" y="11"/>
                    <a:pt x="13" y="9"/>
                    <a:pt x="13" y="7"/>
                  </a:cubicBezTo>
                  <a:cubicBezTo>
                    <a:pt x="14" y="8"/>
                    <a:pt x="16" y="10"/>
                    <a:pt x="19" y="12"/>
                  </a:cubicBezTo>
                  <a:cubicBezTo>
                    <a:pt x="22" y="15"/>
                    <a:pt x="24" y="17"/>
                    <a:pt x="25" y="18"/>
                  </a:cubicBezTo>
                  <a:cubicBezTo>
                    <a:pt x="26" y="18"/>
                    <a:pt x="26" y="18"/>
                    <a:pt x="27" y="17"/>
                  </a:cubicBezTo>
                  <a:cubicBezTo>
                    <a:pt x="27" y="17"/>
                    <a:pt x="28" y="16"/>
                    <a:pt x="29" y="15"/>
                  </a:cubicBezTo>
                  <a:cubicBezTo>
                    <a:pt x="29" y="14"/>
                    <a:pt x="29" y="13"/>
                    <a:pt x="27" y="12"/>
                  </a:cubicBezTo>
                  <a:cubicBezTo>
                    <a:pt x="23" y="8"/>
                    <a:pt x="20" y="6"/>
                    <a:pt x="19" y="5"/>
                  </a:cubicBezTo>
                  <a:cubicBezTo>
                    <a:pt x="16" y="3"/>
                    <a:pt x="13" y="1"/>
                    <a:pt x="10" y="0"/>
                  </a:cubicBezTo>
                  <a:cubicBezTo>
                    <a:pt x="10" y="1"/>
                    <a:pt x="9" y="1"/>
                    <a:pt x="9" y="1"/>
                  </a:cubicBezTo>
                  <a:cubicBezTo>
                    <a:pt x="8" y="2"/>
                    <a:pt x="7" y="4"/>
                    <a:pt x="7" y="6"/>
                  </a:cubicBezTo>
                  <a:cubicBezTo>
                    <a:pt x="7" y="7"/>
                    <a:pt x="8" y="8"/>
                    <a:pt x="8" y="11"/>
                  </a:cubicBezTo>
                  <a:cubicBezTo>
                    <a:pt x="8" y="11"/>
                    <a:pt x="8" y="11"/>
                    <a:pt x="7" y="11"/>
                  </a:cubicBezTo>
                  <a:cubicBezTo>
                    <a:pt x="7" y="11"/>
                    <a:pt x="7" y="10"/>
                    <a:pt x="6" y="9"/>
                  </a:cubicBezTo>
                  <a:cubicBezTo>
                    <a:pt x="6" y="8"/>
                    <a:pt x="5" y="8"/>
                    <a:pt x="5" y="8"/>
                  </a:cubicBezTo>
                  <a:cubicBezTo>
                    <a:pt x="5" y="7"/>
                    <a:pt x="5" y="7"/>
                    <a:pt x="4" y="7"/>
                  </a:cubicBezTo>
                  <a:cubicBezTo>
                    <a:pt x="3" y="6"/>
                    <a:pt x="2" y="7"/>
                    <a:pt x="1" y="8"/>
                  </a:cubicBezTo>
                  <a:cubicBezTo>
                    <a:pt x="0" y="9"/>
                    <a:pt x="0" y="9"/>
                    <a:pt x="0" y="10"/>
                  </a:cubicBezTo>
                  <a:cubicBezTo>
                    <a:pt x="1" y="11"/>
                    <a:pt x="2" y="13"/>
                    <a:pt x="3" y="1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1346"/>
            <p:cNvSpPr>
              <a:spLocks noEditPoints="1"/>
            </p:cNvSpPr>
            <p:nvPr/>
          </p:nvSpPr>
          <p:spPr bwMode="auto">
            <a:xfrm>
              <a:off x="1571" y="2324"/>
              <a:ext cx="69" cy="61"/>
            </a:xfrm>
            <a:custGeom>
              <a:avLst/>
              <a:gdLst>
                <a:gd name="T0" fmla="*/ 21 w 29"/>
                <a:gd name="T1" fmla="*/ 24 h 26"/>
                <a:gd name="T2" fmla="*/ 25 w 29"/>
                <a:gd name="T3" fmla="*/ 22 h 26"/>
                <a:gd name="T4" fmla="*/ 28 w 29"/>
                <a:gd name="T5" fmla="*/ 18 h 26"/>
                <a:gd name="T6" fmla="*/ 29 w 29"/>
                <a:gd name="T7" fmla="*/ 15 h 26"/>
                <a:gd name="T8" fmla="*/ 28 w 29"/>
                <a:gd name="T9" fmla="*/ 13 h 26"/>
                <a:gd name="T10" fmla="*/ 25 w 29"/>
                <a:gd name="T11" fmla="*/ 12 h 26"/>
                <a:gd name="T12" fmla="*/ 22 w 29"/>
                <a:gd name="T13" fmla="*/ 18 h 26"/>
                <a:gd name="T14" fmla="*/ 20 w 29"/>
                <a:gd name="T15" fmla="*/ 19 h 26"/>
                <a:gd name="T16" fmla="*/ 17 w 29"/>
                <a:gd name="T17" fmla="*/ 19 h 26"/>
                <a:gd name="T18" fmla="*/ 17 w 29"/>
                <a:gd name="T19" fmla="*/ 17 h 26"/>
                <a:gd name="T20" fmla="*/ 19 w 29"/>
                <a:gd name="T21" fmla="*/ 10 h 26"/>
                <a:gd name="T22" fmla="*/ 19 w 29"/>
                <a:gd name="T23" fmla="*/ 4 h 26"/>
                <a:gd name="T24" fmla="*/ 11 w 29"/>
                <a:gd name="T25" fmla="*/ 0 h 26"/>
                <a:gd name="T26" fmla="*/ 3 w 29"/>
                <a:gd name="T27" fmla="*/ 4 h 26"/>
                <a:gd name="T28" fmla="*/ 0 w 29"/>
                <a:gd name="T29" fmla="*/ 11 h 26"/>
                <a:gd name="T30" fmla="*/ 4 w 29"/>
                <a:gd name="T31" fmla="*/ 18 h 26"/>
                <a:gd name="T32" fmla="*/ 21 w 29"/>
                <a:gd name="T33" fmla="*/ 24 h 26"/>
                <a:gd name="T34" fmla="*/ 7 w 29"/>
                <a:gd name="T35" fmla="*/ 7 h 26"/>
                <a:gd name="T36" fmla="*/ 10 w 29"/>
                <a:gd name="T37" fmla="*/ 6 h 26"/>
                <a:gd name="T38" fmla="*/ 13 w 29"/>
                <a:gd name="T39" fmla="*/ 6 h 26"/>
                <a:gd name="T40" fmla="*/ 14 w 29"/>
                <a:gd name="T41" fmla="*/ 7 h 26"/>
                <a:gd name="T42" fmla="*/ 11 w 29"/>
                <a:gd name="T43" fmla="*/ 15 h 26"/>
                <a:gd name="T44" fmla="*/ 8 w 29"/>
                <a:gd name="T45" fmla="*/ 14 h 26"/>
                <a:gd name="T46" fmla="*/ 6 w 29"/>
                <a:gd name="T47" fmla="*/ 9 h 26"/>
                <a:gd name="T48" fmla="*/ 7 w 29"/>
                <a:gd name="T49" fmla="*/ 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26">
                  <a:moveTo>
                    <a:pt x="21" y="24"/>
                  </a:moveTo>
                  <a:cubicBezTo>
                    <a:pt x="23" y="24"/>
                    <a:pt x="24" y="23"/>
                    <a:pt x="25" y="22"/>
                  </a:cubicBezTo>
                  <a:cubicBezTo>
                    <a:pt x="25" y="21"/>
                    <a:pt x="27" y="20"/>
                    <a:pt x="28" y="18"/>
                  </a:cubicBezTo>
                  <a:cubicBezTo>
                    <a:pt x="29" y="17"/>
                    <a:pt x="29" y="16"/>
                    <a:pt x="29" y="15"/>
                  </a:cubicBezTo>
                  <a:cubicBezTo>
                    <a:pt x="29" y="14"/>
                    <a:pt x="28" y="14"/>
                    <a:pt x="28" y="13"/>
                  </a:cubicBezTo>
                  <a:cubicBezTo>
                    <a:pt x="27" y="12"/>
                    <a:pt x="26" y="12"/>
                    <a:pt x="25" y="12"/>
                  </a:cubicBezTo>
                  <a:cubicBezTo>
                    <a:pt x="24" y="15"/>
                    <a:pt x="23" y="17"/>
                    <a:pt x="22" y="18"/>
                  </a:cubicBezTo>
                  <a:cubicBezTo>
                    <a:pt x="22" y="19"/>
                    <a:pt x="21" y="19"/>
                    <a:pt x="20" y="19"/>
                  </a:cubicBezTo>
                  <a:cubicBezTo>
                    <a:pt x="19" y="20"/>
                    <a:pt x="18" y="19"/>
                    <a:pt x="17" y="19"/>
                  </a:cubicBezTo>
                  <a:cubicBezTo>
                    <a:pt x="17" y="19"/>
                    <a:pt x="17" y="18"/>
                    <a:pt x="17" y="17"/>
                  </a:cubicBezTo>
                  <a:cubicBezTo>
                    <a:pt x="17" y="17"/>
                    <a:pt x="18" y="14"/>
                    <a:pt x="19" y="10"/>
                  </a:cubicBezTo>
                  <a:cubicBezTo>
                    <a:pt x="20" y="7"/>
                    <a:pt x="20" y="5"/>
                    <a:pt x="19" y="4"/>
                  </a:cubicBezTo>
                  <a:cubicBezTo>
                    <a:pt x="17" y="1"/>
                    <a:pt x="15" y="0"/>
                    <a:pt x="11" y="0"/>
                  </a:cubicBezTo>
                  <a:cubicBezTo>
                    <a:pt x="8" y="0"/>
                    <a:pt x="6" y="1"/>
                    <a:pt x="3" y="4"/>
                  </a:cubicBezTo>
                  <a:cubicBezTo>
                    <a:pt x="1" y="5"/>
                    <a:pt x="0" y="8"/>
                    <a:pt x="0" y="11"/>
                  </a:cubicBezTo>
                  <a:cubicBezTo>
                    <a:pt x="1" y="13"/>
                    <a:pt x="2" y="16"/>
                    <a:pt x="4" y="18"/>
                  </a:cubicBezTo>
                  <a:cubicBezTo>
                    <a:pt x="10" y="24"/>
                    <a:pt x="16" y="26"/>
                    <a:pt x="21" y="24"/>
                  </a:cubicBezTo>
                  <a:close/>
                  <a:moveTo>
                    <a:pt x="7" y="7"/>
                  </a:moveTo>
                  <a:cubicBezTo>
                    <a:pt x="8" y="6"/>
                    <a:pt x="9" y="6"/>
                    <a:pt x="10" y="6"/>
                  </a:cubicBezTo>
                  <a:cubicBezTo>
                    <a:pt x="12" y="5"/>
                    <a:pt x="12" y="6"/>
                    <a:pt x="13" y="6"/>
                  </a:cubicBezTo>
                  <a:cubicBezTo>
                    <a:pt x="13" y="6"/>
                    <a:pt x="13" y="7"/>
                    <a:pt x="14" y="7"/>
                  </a:cubicBezTo>
                  <a:cubicBezTo>
                    <a:pt x="15" y="10"/>
                    <a:pt x="14" y="12"/>
                    <a:pt x="11" y="15"/>
                  </a:cubicBezTo>
                  <a:cubicBezTo>
                    <a:pt x="11" y="16"/>
                    <a:pt x="9" y="15"/>
                    <a:pt x="8" y="14"/>
                  </a:cubicBezTo>
                  <a:cubicBezTo>
                    <a:pt x="6" y="12"/>
                    <a:pt x="6" y="11"/>
                    <a:pt x="6" y="9"/>
                  </a:cubicBezTo>
                  <a:cubicBezTo>
                    <a:pt x="6" y="9"/>
                    <a:pt x="7" y="8"/>
                    <a:pt x="7" y="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350" name="矩形 1349"/>
          <p:cNvSpPr/>
          <p:nvPr userDrawn="1"/>
        </p:nvSpPr>
        <p:spPr>
          <a:xfrm>
            <a:off x="0" y="6736080"/>
            <a:ext cx="12192000" cy="121920"/>
          </a:xfrm>
          <a:prstGeom prst="rect">
            <a:avLst/>
          </a:prstGeom>
          <a:solidFill>
            <a:srgbClr val="2D333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351" name="组合 1350"/>
          <p:cNvGrpSpPr>
            <a:grpSpLocks noChangeAspect="1"/>
          </p:cNvGrpSpPr>
          <p:nvPr userDrawn="1"/>
        </p:nvGrpSpPr>
        <p:grpSpPr>
          <a:xfrm>
            <a:off x="10154388" y="127361"/>
            <a:ext cx="1011968" cy="1005116"/>
            <a:chOff x="4292918" y="1650048"/>
            <a:chExt cx="3563620" cy="3539490"/>
          </a:xfrm>
        </p:grpSpPr>
        <p:sp>
          <p:nvSpPr>
            <p:cNvPr id="1352" name="AutoShape 1709"/>
            <p:cNvSpPr>
              <a:spLocks noChangeAspect="1" noChangeArrowheads="1" noTextEdit="1"/>
            </p:cNvSpPr>
            <p:nvPr/>
          </p:nvSpPr>
          <p:spPr bwMode="auto">
            <a:xfrm>
              <a:off x="4335463" y="1668463"/>
              <a:ext cx="3521075" cy="3521075"/>
            </a:xfrm>
            <a:prstGeom prst="rect">
              <a:avLst/>
            </a:prstGeom>
            <a:noFill/>
            <a:ln>
              <a:noFill/>
            </a:ln>
            <a:effectLst>
              <a:outerShdw blurRad="63500" sx="102000" sy="102000" algn="ctr"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sz="400"/>
            </a:p>
          </p:txBody>
        </p:sp>
        <p:sp>
          <p:nvSpPr>
            <p:cNvPr id="1353" name="Oval 1711"/>
            <p:cNvSpPr>
              <a:spLocks noChangeArrowheads="1"/>
            </p:cNvSpPr>
            <p:nvPr/>
          </p:nvSpPr>
          <p:spPr bwMode="auto">
            <a:xfrm>
              <a:off x="4292918" y="1650048"/>
              <a:ext cx="3521075" cy="3521075"/>
            </a:xfrm>
            <a:prstGeom prst="ellipse">
              <a:avLst/>
            </a:prstGeom>
            <a:solidFill>
              <a:srgbClr val="E5E5E4"/>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ctr" anchorCtr="0" compatLnSpc="1"/>
            <a:lstStyle/>
            <a:p>
              <a:pPr algn="ctr"/>
              <a:endParaRPr lang="zh-CN" altLang="en-US" sz="400"/>
            </a:p>
          </p:txBody>
        </p:sp>
        <p:sp>
          <p:nvSpPr>
            <p:cNvPr id="1354" name="Freeform 1712"/>
            <p:cNvSpPr>
              <a:spLocks noEditPoints="1"/>
            </p:cNvSpPr>
            <p:nvPr/>
          </p:nvSpPr>
          <p:spPr bwMode="auto">
            <a:xfrm>
              <a:off x="4406901" y="1754188"/>
              <a:ext cx="3309938" cy="3311525"/>
            </a:xfrm>
            <a:custGeom>
              <a:avLst/>
              <a:gdLst>
                <a:gd name="T0" fmla="*/ 223 w 880"/>
                <a:gd name="T1" fmla="*/ 223 h 880"/>
                <a:gd name="T2" fmla="*/ 223 w 880"/>
                <a:gd name="T3" fmla="*/ 657 h 880"/>
                <a:gd name="T4" fmla="*/ 657 w 880"/>
                <a:gd name="T5" fmla="*/ 657 h 880"/>
                <a:gd name="T6" fmla="*/ 657 w 880"/>
                <a:gd name="T7" fmla="*/ 223 h 880"/>
                <a:gd name="T8" fmla="*/ 440 w 880"/>
                <a:gd name="T9" fmla="*/ 761 h 880"/>
                <a:gd name="T10" fmla="*/ 118 w 880"/>
                <a:gd name="T11" fmla="*/ 440 h 880"/>
                <a:gd name="T12" fmla="*/ 440 w 880"/>
                <a:gd name="T13" fmla="*/ 118 h 880"/>
                <a:gd name="T14" fmla="*/ 761 w 880"/>
                <a:gd name="T15" fmla="*/ 440 h 880"/>
                <a:gd name="T16" fmla="*/ 440 w 880"/>
                <a:gd name="T17" fmla="*/ 761 h 880"/>
                <a:gd name="T18" fmla="*/ 395 w 880"/>
                <a:gd name="T19" fmla="*/ 67 h 880"/>
                <a:gd name="T20" fmla="*/ 313 w 880"/>
                <a:gd name="T21" fmla="*/ 86 h 880"/>
                <a:gd name="T22" fmla="*/ 238 w 880"/>
                <a:gd name="T23" fmla="*/ 123 h 880"/>
                <a:gd name="T24" fmla="*/ 173 w 880"/>
                <a:gd name="T25" fmla="*/ 176 h 880"/>
                <a:gd name="T26" fmla="*/ 121 w 880"/>
                <a:gd name="T27" fmla="*/ 242 h 880"/>
                <a:gd name="T28" fmla="*/ 85 w 880"/>
                <a:gd name="T29" fmla="*/ 318 h 880"/>
                <a:gd name="T30" fmla="*/ 66 w 880"/>
                <a:gd name="T31" fmla="*/ 400 h 880"/>
                <a:gd name="T32" fmla="*/ 67 w 880"/>
                <a:gd name="T33" fmla="*/ 484 h 880"/>
                <a:gd name="T34" fmla="*/ 86 w 880"/>
                <a:gd name="T35" fmla="*/ 566 h 880"/>
                <a:gd name="T36" fmla="*/ 123 w 880"/>
                <a:gd name="T37" fmla="*/ 642 h 880"/>
                <a:gd name="T38" fmla="*/ 176 w 880"/>
                <a:gd name="T39" fmla="*/ 707 h 880"/>
                <a:gd name="T40" fmla="*/ 242 w 880"/>
                <a:gd name="T41" fmla="*/ 759 h 880"/>
                <a:gd name="T42" fmla="*/ 318 w 880"/>
                <a:gd name="T43" fmla="*/ 795 h 880"/>
                <a:gd name="T44" fmla="*/ 400 w 880"/>
                <a:gd name="T45" fmla="*/ 813 h 880"/>
                <a:gd name="T46" fmla="*/ 484 w 880"/>
                <a:gd name="T47" fmla="*/ 813 h 880"/>
                <a:gd name="T48" fmla="*/ 566 w 880"/>
                <a:gd name="T49" fmla="*/ 794 h 880"/>
                <a:gd name="T50" fmla="*/ 642 w 880"/>
                <a:gd name="T51" fmla="*/ 757 h 880"/>
                <a:gd name="T52" fmla="*/ 707 w 880"/>
                <a:gd name="T53" fmla="*/ 704 h 880"/>
                <a:gd name="T54" fmla="*/ 759 w 880"/>
                <a:gd name="T55" fmla="*/ 638 h 880"/>
                <a:gd name="T56" fmla="*/ 795 w 880"/>
                <a:gd name="T57" fmla="*/ 562 h 880"/>
                <a:gd name="T58" fmla="*/ 813 w 880"/>
                <a:gd name="T59" fmla="*/ 479 h 880"/>
                <a:gd name="T60" fmla="*/ 813 w 880"/>
                <a:gd name="T61" fmla="*/ 395 h 880"/>
                <a:gd name="T62" fmla="*/ 793 w 880"/>
                <a:gd name="T63" fmla="*/ 314 h 880"/>
                <a:gd name="T64" fmla="*/ 756 w 880"/>
                <a:gd name="T65" fmla="*/ 238 h 880"/>
                <a:gd name="T66" fmla="*/ 704 w 880"/>
                <a:gd name="T67" fmla="*/ 173 h 880"/>
                <a:gd name="T68" fmla="*/ 638 w 880"/>
                <a:gd name="T69" fmla="*/ 121 h 880"/>
                <a:gd name="T70" fmla="*/ 562 w 880"/>
                <a:gd name="T71" fmla="*/ 85 h 880"/>
                <a:gd name="T72" fmla="*/ 479 w 880"/>
                <a:gd name="T73" fmla="*/ 66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80" h="880">
                  <a:moveTo>
                    <a:pt x="440" y="133"/>
                  </a:moveTo>
                  <a:cubicBezTo>
                    <a:pt x="355" y="133"/>
                    <a:pt x="279" y="168"/>
                    <a:pt x="223" y="223"/>
                  </a:cubicBezTo>
                  <a:cubicBezTo>
                    <a:pt x="168" y="279"/>
                    <a:pt x="133" y="355"/>
                    <a:pt x="133" y="440"/>
                  </a:cubicBezTo>
                  <a:cubicBezTo>
                    <a:pt x="133" y="525"/>
                    <a:pt x="168" y="601"/>
                    <a:pt x="223" y="657"/>
                  </a:cubicBezTo>
                  <a:cubicBezTo>
                    <a:pt x="279" y="712"/>
                    <a:pt x="355" y="746"/>
                    <a:pt x="440" y="746"/>
                  </a:cubicBezTo>
                  <a:cubicBezTo>
                    <a:pt x="524" y="746"/>
                    <a:pt x="601" y="712"/>
                    <a:pt x="657" y="657"/>
                  </a:cubicBezTo>
                  <a:cubicBezTo>
                    <a:pt x="712" y="601"/>
                    <a:pt x="746" y="525"/>
                    <a:pt x="746" y="440"/>
                  </a:cubicBezTo>
                  <a:cubicBezTo>
                    <a:pt x="746" y="355"/>
                    <a:pt x="712" y="279"/>
                    <a:pt x="657" y="223"/>
                  </a:cubicBezTo>
                  <a:cubicBezTo>
                    <a:pt x="601" y="168"/>
                    <a:pt x="524" y="133"/>
                    <a:pt x="440" y="133"/>
                  </a:cubicBezTo>
                  <a:moveTo>
                    <a:pt x="440" y="761"/>
                  </a:moveTo>
                  <a:cubicBezTo>
                    <a:pt x="351" y="761"/>
                    <a:pt x="271" y="725"/>
                    <a:pt x="212" y="667"/>
                  </a:cubicBezTo>
                  <a:cubicBezTo>
                    <a:pt x="154" y="609"/>
                    <a:pt x="118" y="529"/>
                    <a:pt x="118" y="440"/>
                  </a:cubicBezTo>
                  <a:cubicBezTo>
                    <a:pt x="118" y="351"/>
                    <a:pt x="154" y="271"/>
                    <a:pt x="212" y="213"/>
                  </a:cubicBezTo>
                  <a:cubicBezTo>
                    <a:pt x="271" y="154"/>
                    <a:pt x="351" y="118"/>
                    <a:pt x="440" y="118"/>
                  </a:cubicBezTo>
                  <a:cubicBezTo>
                    <a:pt x="529" y="118"/>
                    <a:pt x="609" y="154"/>
                    <a:pt x="667" y="213"/>
                  </a:cubicBezTo>
                  <a:cubicBezTo>
                    <a:pt x="725" y="271"/>
                    <a:pt x="761" y="351"/>
                    <a:pt x="761" y="440"/>
                  </a:cubicBezTo>
                  <a:cubicBezTo>
                    <a:pt x="761" y="529"/>
                    <a:pt x="725" y="609"/>
                    <a:pt x="667" y="667"/>
                  </a:cubicBezTo>
                  <a:cubicBezTo>
                    <a:pt x="609" y="725"/>
                    <a:pt x="529" y="761"/>
                    <a:pt x="440" y="761"/>
                  </a:cubicBezTo>
                  <a:moveTo>
                    <a:pt x="437" y="0"/>
                  </a:moveTo>
                  <a:cubicBezTo>
                    <a:pt x="395" y="67"/>
                    <a:pt x="395" y="67"/>
                    <a:pt x="395" y="67"/>
                  </a:cubicBezTo>
                  <a:cubicBezTo>
                    <a:pt x="339" y="12"/>
                    <a:pt x="339" y="12"/>
                    <a:pt x="339" y="12"/>
                  </a:cubicBezTo>
                  <a:cubicBezTo>
                    <a:pt x="313" y="86"/>
                    <a:pt x="313" y="86"/>
                    <a:pt x="313" y="86"/>
                  </a:cubicBezTo>
                  <a:cubicBezTo>
                    <a:pt x="247" y="45"/>
                    <a:pt x="247" y="45"/>
                    <a:pt x="247" y="45"/>
                  </a:cubicBezTo>
                  <a:cubicBezTo>
                    <a:pt x="238" y="123"/>
                    <a:pt x="238" y="123"/>
                    <a:pt x="238" y="123"/>
                  </a:cubicBezTo>
                  <a:cubicBezTo>
                    <a:pt x="164" y="97"/>
                    <a:pt x="164" y="97"/>
                    <a:pt x="164" y="97"/>
                  </a:cubicBezTo>
                  <a:cubicBezTo>
                    <a:pt x="173" y="176"/>
                    <a:pt x="173" y="176"/>
                    <a:pt x="173" y="176"/>
                  </a:cubicBezTo>
                  <a:cubicBezTo>
                    <a:pt x="94" y="168"/>
                    <a:pt x="94" y="168"/>
                    <a:pt x="94" y="168"/>
                  </a:cubicBezTo>
                  <a:cubicBezTo>
                    <a:pt x="121" y="242"/>
                    <a:pt x="121" y="242"/>
                    <a:pt x="121" y="242"/>
                  </a:cubicBezTo>
                  <a:cubicBezTo>
                    <a:pt x="42" y="251"/>
                    <a:pt x="42" y="251"/>
                    <a:pt x="42" y="251"/>
                  </a:cubicBezTo>
                  <a:cubicBezTo>
                    <a:pt x="85" y="318"/>
                    <a:pt x="85" y="318"/>
                    <a:pt x="85" y="318"/>
                  </a:cubicBezTo>
                  <a:cubicBezTo>
                    <a:pt x="10" y="344"/>
                    <a:pt x="10" y="344"/>
                    <a:pt x="10" y="344"/>
                  </a:cubicBezTo>
                  <a:cubicBezTo>
                    <a:pt x="66" y="400"/>
                    <a:pt x="66" y="400"/>
                    <a:pt x="66" y="400"/>
                  </a:cubicBezTo>
                  <a:cubicBezTo>
                    <a:pt x="0" y="442"/>
                    <a:pt x="0" y="442"/>
                    <a:pt x="0" y="442"/>
                  </a:cubicBezTo>
                  <a:cubicBezTo>
                    <a:pt x="67" y="484"/>
                    <a:pt x="67" y="484"/>
                    <a:pt x="67" y="484"/>
                  </a:cubicBezTo>
                  <a:cubicBezTo>
                    <a:pt x="12" y="540"/>
                    <a:pt x="12" y="540"/>
                    <a:pt x="12" y="540"/>
                  </a:cubicBezTo>
                  <a:cubicBezTo>
                    <a:pt x="86" y="566"/>
                    <a:pt x="86" y="566"/>
                    <a:pt x="86" y="566"/>
                  </a:cubicBezTo>
                  <a:cubicBezTo>
                    <a:pt x="45" y="633"/>
                    <a:pt x="45" y="633"/>
                    <a:pt x="45" y="633"/>
                  </a:cubicBezTo>
                  <a:cubicBezTo>
                    <a:pt x="123" y="642"/>
                    <a:pt x="123" y="642"/>
                    <a:pt x="123" y="642"/>
                  </a:cubicBezTo>
                  <a:cubicBezTo>
                    <a:pt x="97" y="716"/>
                    <a:pt x="97" y="716"/>
                    <a:pt x="97" y="716"/>
                  </a:cubicBezTo>
                  <a:cubicBezTo>
                    <a:pt x="176" y="707"/>
                    <a:pt x="176" y="707"/>
                    <a:pt x="176" y="707"/>
                  </a:cubicBezTo>
                  <a:cubicBezTo>
                    <a:pt x="168" y="785"/>
                    <a:pt x="168" y="785"/>
                    <a:pt x="168" y="785"/>
                  </a:cubicBezTo>
                  <a:cubicBezTo>
                    <a:pt x="242" y="759"/>
                    <a:pt x="242" y="759"/>
                    <a:pt x="242" y="759"/>
                  </a:cubicBezTo>
                  <a:cubicBezTo>
                    <a:pt x="251" y="837"/>
                    <a:pt x="251" y="837"/>
                    <a:pt x="251" y="837"/>
                  </a:cubicBezTo>
                  <a:cubicBezTo>
                    <a:pt x="318" y="795"/>
                    <a:pt x="318" y="795"/>
                    <a:pt x="318" y="795"/>
                  </a:cubicBezTo>
                  <a:cubicBezTo>
                    <a:pt x="344" y="869"/>
                    <a:pt x="344" y="869"/>
                    <a:pt x="344" y="869"/>
                  </a:cubicBezTo>
                  <a:cubicBezTo>
                    <a:pt x="400" y="813"/>
                    <a:pt x="400" y="813"/>
                    <a:pt x="400" y="813"/>
                  </a:cubicBezTo>
                  <a:cubicBezTo>
                    <a:pt x="442" y="880"/>
                    <a:pt x="442" y="880"/>
                    <a:pt x="442" y="880"/>
                  </a:cubicBezTo>
                  <a:cubicBezTo>
                    <a:pt x="484" y="813"/>
                    <a:pt x="484" y="813"/>
                    <a:pt x="484" y="813"/>
                  </a:cubicBezTo>
                  <a:cubicBezTo>
                    <a:pt x="540" y="868"/>
                    <a:pt x="540" y="868"/>
                    <a:pt x="540" y="868"/>
                  </a:cubicBezTo>
                  <a:cubicBezTo>
                    <a:pt x="566" y="794"/>
                    <a:pt x="566" y="794"/>
                    <a:pt x="566" y="794"/>
                  </a:cubicBezTo>
                  <a:cubicBezTo>
                    <a:pt x="633" y="835"/>
                    <a:pt x="633" y="835"/>
                    <a:pt x="633" y="835"/>
                  </a:cubicBezTo>
                  <a:cubicBezTo>
                    <a:pt x="642" y="757"/>
                    <a:pt x="642" y="757"/>
                    <a:pt x="642" y="757"/>
                  </a:cubicBezTo>
                  <a:cubicBezTo>
                    <a:pt x="716" y="782"/>
                    <a:pt x="716" y="782"/>
                    <a:pt x="716" y="782"/>
                  </a:cubicBezTo>
                  <a:cubicBezTo>
                    <a:pt x="707" y="704"/>
                    <a:pt x="707" y="704"/>
                    <a:pt x="707" y="704"/>
                  </a:cubicBezTo>
                  <a:cubicBezTo>
                    <a:pt x="785" y="712"/>
                    <a:pt x="785" y="712"/>
                    <a:pt x="785" y="712"/>
                  </a:cubicBezTo>
                  <a:cubicBezTo>
                    <a:pt x="759" y="638"/>
                    <a:pt x="759" y="638"/>
                    <a:pt x="759" y="638"/>
                  </a:cubicBezTo>
                  <a:cubicBezTo>
                    <a:pt x="837" y="629"/>
                    <a:pt x="837" y="629"/>
                    <a:pt x="837" y="629"/>
                  </a:cubicBezTo>
                  <a:cubicBezTo>
                    <a:pt x="795" y="562"/>
                    <a:pt x="795" y="562"/>
                    <a:pt x="795" y="562"/>
                  </a:cubicBezTo>
                  <a:cubicBezTo>
                    <a:pt x="869" y="535"/>
                    <a:pt x="869" y="535"/>
                    <a:pt x="869" y="535"/>
                  </a:cubicBezTo>
                  <a:cubicBezTo>
                    <a:pt x="813" y="479"/>
                    <a:pt x="813" y="479"/>
                    <a:pt x="813" y="479"/>
                  </a:cubicBezTo>
                  <a:cubicBezTo>
                    <a:pt x="880" y="437"/>
                    <a:pt x="880" y="437"/>
                    <a:pt x="880" y="437"/>
                  </a:cubicBezTo>
                  <a:cubicBezTo>
                    <a:pt x="813" y="395"/>
                    <a:pt x="813" y="395"/>
                    <a:pt x="813" y="395"/>
                  </a:cubicBezTo>
                  <a:cubicBezTo>
                    <a:pt x="868" y="340"/>
                    <a:pt x="868" y="340"/>
                    <a:pt x="868" y="340"/>
                  </a:cubicBezTo>
                  <a:cubicBezTo>
                    <a:pt x="793" y="314"/>
                    <a:pt x="793" y="314"/>
                    <a:pt x="793" y="314"/>
                  </a:cubicBezTo>
                  <a:cubicBezTo>
                    <a:pt x="835" y="247"/>
                    <a:pt x="835" y="247"/>
                    <a:pt x="835" y="247"/>
                  </a:cubicBezTo>
                  <a:cubicBezTo>
                    <a:pt x="756" y="238"/>
                    <a:pt x="756" y="238"/>
                    <a:pt x="756" y="238"/>
                  </a:cubicBezTo>
                  <a:cubicBezTo>
                    <a:pt x="782" y="164"/>
                    <a:pt x="782" y="164"/>
                    <a:pt x="782" y="164"/>
                  </a:cubicBezTo>
                  <a:cubicBezTo>
                    <a:pt x="704" y="173"/>
                    <a:pt x="704" y="173"/>
                    <a:pt x="704" y="173"/>
                  </a:cubicBezTo>
                  <a:cubicBezTo>
                    <a:pt x="712" y="94"/>
                    <a:pt x="712" y="94"/>
                    <a:pt x="712" y="94"/>
                  </a:cubicBezTo>
                  <a:cubicBezTo>
                    <a:pt x="638" y="121"/>
                    <a:pt x="638" y="121"/>
                    <a:pt x="638" y="121"/>
                  </a:cubicBezTo>
                  <a:cubicBezTo>
                    <a:pt x="628" y="42"/>
                    <a:pt x="628" y="42"/>
                    <a:pt x="628" y="42"/>
                  </a:cubicBezTo>
                  <a:cubicBezTo>
                    <a:pt x="562" y="85"/>
                    <a:pt x="562" y="85"/>
                    <a:pt x="562" y="85"/>
                  </a:cubicBezTo>
                  <a:cubicBezTo>
                    <a:pt x="535" y="10"/>
                    <a:pt x="535" y="10"/>
                    <a:pt x="535" y="10"/>
                  </a:cubicBezTo>
                  <a:cubicBezTo>
                    <a:pt x="479" y="66"/>
                    <a:pt x="479" y="66"/>
                    <a:pt x="479" y="66"/>
                  </a:cubicBezTo>
                  <a:cubicBezTo>
                    <a:pt x="437" y="0"/>
                    <a:pt x="437" y="0"/>
                    <a:pt x="437" y="0"/>
                  </a:cubicBezTo>
                </a:path>
              </a:pathLst>
            </a:custGeom>
            <a:solidFill>
              <a:srgbClr val="2931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55" name="Oval 1713"/>
            <p:cNvSpPr>
              <a:spLocks noChangeArrowheads="1"/>
            </p:cNvSpPr>
            <p:nvPr/>
          </p:nvSpPr>
          <p:spPr bwMode="auto">
            <a:xfrm>
              <a:off x="6294438" y="4203701"/>
              <a:ext cx="136525" cy="131763"/>
            </a:xfrm>
            <a:prstGeom prst="ellipse">
              <a:avLst/>
            </a:prstGeom>
            <a:solidFill>
              <a:srgbClr val="A4A4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56" name="Oval 1714"/>
            <p:cNvSpPr>
              <a:spLocks noChangeArrowheads="1"/>
            </p:cNvSpPr>
            <p:nvPr/>
          </p:nvSpPr>
          <p:spPr bwMode="auto">
            <a:xfrm>
              <a:off x="6096001" y="4203701"/>
              <a:ext cx="134938" cy="131763"/>
            </a:xfrm>
            <a:prstGeom prst="ellipse">
              <a:avLst/>
            </a:prstGeom>
            <a:solidFill>
              <a:srgbClr val="A4A4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57" name="Oval 1715"/>
            <p:cNvSpPr>
              <a:spLocks noChangeArrowheads="1"/>
            </p:cNvSpPr>
            <p:nvPr/>
          </p:nvSpPr>
          <p:spPr bwMode="auto">
            <a:xfrm>
              <a:off x="5876926" y="4203701"/>
              <a:ext cx="136525" cy="131763"/>
            </a:xfrm>
            <a:prstGeom prst="ellipse">
              <a:avLst/>
            </a:prstGeom>
            <a:solidFill>
              <a:srgbClr val="A4A4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58" name="Oval 1716"/>
            <p:cNvSpPr>
              <a:spLocks noChangeArrowheads="1"/>
            </p:cNvSpPr>
            <p:nvPr/>
          </p:nvSpPr>
          <p:spPr bwMode="auto">
            <a:xfrm>
              <a:off x="5678488" y="4203701"/>
              <a:ext cx="134938" cy="131763"/>
            </a:xfrm>
            <a:prstGeom prst="ellipse">
              <a:avLst/>
            </a:prstGeom>
            <a:solidFill>
              <a:srgbClr val="A4A4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59" name="Freeform 1717"/>
            <p:cNvSpPr/>
            <p:nvPr/>
          </p:nvSpPr>
          <p:spPr bwMode="auto">
            <a:xfrm>
              <a:off x="5945188" y="2357438"/>
              <a:ext cx="169863" cy="161925"/>
            </a:xfrm>
            <a:custGeom>
              <a:avLst/>
              <a:gdLst>
                <a:gd name="T0" fmla="*/ 0 w 107"/>
                <a:gd name="T1" fmla="*/ 40 h 102"/>
                <a:gd name="T2" fmla="*/ 38 w 107"/>
                <a:gd name="T3" fmla="*/ 33 h 102"/>
                <a:gd name="T4" fmla="*/ 52 w 107"/>
                <a:gd name="T5" fmla="*/ 0 h 102"/>
                <a:gd name="T6" fmla="*/ 71 w 107"/>
                <a:gd name="T7" fmla="*/ 33 h 102"/>
                <a:gd name="T8" fmla="*/ 107 w 107"/>
                <a:gd name="T9" fmla="*/ 35 h 102"/>
                <a:gd name="T10" fmla="*/ 81 w 107"/>
                <a:gd name="T11" fmla="*/ 64 h 102"/>
                <a:gd name="T12" fmla="*/ 90 w 107"/>
                <a:gd name="T13" fmla="*/ 99 h 102"/>
                <a:gd name="T14" fmla="*/ 55 w 107"/>
                <a:gd name="T15" fmla="*/ 83 h 102"/>
                <a:gd name="T16" fmla="*/ 21 w 107"/>
                <a:gd name="T17" fmla="*/ 102 h 102"/>
                <a:gd name="T18" fmla="*/ 29 w 107"/>
                <a:gd name="T19" fmla="*/ 66 h 102"/>
                <a:gd name="T20" fmla="*/ 0 w 107"/>
                <a:gd name="T21" fmla="*/ 4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 h="102">
                  <a:moveTo>
                    <a:pt x="0" y="40"/>
                  </a:moveTo>
                  <a:lnTo>
                    <a:pt x="38" y="33"/>
                  </a:lnTo>
                  <a:lnTo>
                    <a:pt x="52" y="0"/>
                  </a:lnTo>
                  <a:lnTo>
                    <a:pt x="71" y="33"/>
                  </a:lnTo>
                  <a:lnTo>
                    <a:pt x="107" y="35"/>
                  </a:lnTo>
                  <a:lnTo>
                    <a:pt x="81" y="64"/>
                  </a:lnTo>
                  <a:lnTo>
                    <a:pt x="90" y="99"/>
                  </a:lnTo>
                  <a:lnTo>
                    <a:pt x="55" y="83"/>
                  </a:lnTo>
                  <a:lnTo>
                    <a:pt x="21" y="102"/>
                  </a:lnTo>
                  <a:lnTo>
                    <a:pt x="29" y="66"/>
                  </a:lnTo>
                  <a:lnTo>
                    <a:pt x="0" y="40"/>
                  </a:lnTo>
                  <a:close/>
                </a:path>
              </a:pathLst>
            </a:custGeom>
            <a:solidFill>
              <a:srgbClr val="F5CF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60" name="Freeform 1718"/>
            <p:cNvSpPr/>
            <p:nvPr/>
          </p:nvSpPr>
          <p:spPr bwMode="auto">
            <a:xfrm>
              <a:off x="5580063" y="2432051"/>
              <a:ext cx="150813" cy="146050"/>
            </a:xfrm>
            <a:custGeom>
              <a:avLst/>
              <a:gdLst>
                <a:gd name="T0" fmla="*/ 0 w 95"/>
                <a:gd name="T1" fmla="*/ 36 h 92"/>
                <a:gd name="T2" fmla="*/ 33 w 95"/>
                <a:gd name="T3" fmla="*/ 31 h 92"/>
                <a:gd name="T4" fmla="*/ 48 w 95"/>
                <a:gd name="T5" fmla="*/ 0 h 92"/>
                <a:gd name="T6" fmla="*/ 62 w 95"/>
                <a:gd name="T7" fmla="*/ 28 h 92"/>
                <a:gd name="T8" fmla="*/ 95 w 95"/>
                <a:gd name="T9" fmla="*/ 33 h 92"/>
                <a:gd name="T10" fmla="*/ 71 w 95"/>
                <a:gd name="T11" fmla="*/ 57 h 92"/>
                <a:gd name="T12" fmla="*/ 78 w 95"/>
                <a:gd name="T13" fmla="*/ 90 h 92"/>
                <a:gd name="T14" fmla="*/ 48 w 95"/>
                <a:gd name="T15" fmla="*/ 76 h 92"/>
                <a:gd name="T16" fmla="*/ 19 w 95"/>
                <a:gd name="T17" fmla="*/ 92 h 92"/>
                <a:gd name="T18" fmla="*/ 24 w 95"/>
                <a:gd name="T19" fmla="*/ 59 h 92"/>
                <a:gd name="T20" fmla="*/ 0 w 95"/>
                <a:gd name="T21" fmla="*/ 3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92">
                  <a:moveTo>
                    <a:pt x="0" y="36"/>
                  </a:moveTo>
                  <a:lnTo>
                    <a:pt x="33" y="31"/>
                  </a:lnTo>
                  <a:lnTo>
                    <a:pt x="48" y="0"/>
                  </a:lnTo>
                  <a:lnTo>
                    <a:pt x="62" y="28"/>
                  </a:lnTo>
                  <a:lnTo>
                    <a:pt x="95" y="33"/>
                  </a:lnTo>
                  <a:lnTo>
                    <a:pt x="71" y="57"/>
                  </a:lnTo>
                  <a:lnTo>
                    <a:pt x="78" y="90"/>
                  </a:lnTo>
                  <a:lnTo>
                    <a:pt x="48" y="76"/>
                  </a:lnTo>
                  <a:lnTo>
                    <a:pt x="19" y="92"/>
                  </a:lnTo>
                  <a:lnTo>
                    <a:pt x="24" y="59"/>
                  </a:lnTo>
                  <a:lnTo>
                    <a:pt x="0" y="36"/>
                  </a:lnTo>
                  <a:close/>
                </a:path>
              </a:pathLst>
            </a:custGeom>
            <a:solidFill>
              <a:srgbClr val="F5CF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61" name="Freeform 1719"/>
            <p:cNvSpPr/>
            <p:nvPr/>
          </p:nvSpPr>
          <p:spPr bwMode="auto">
            <a:xfrm>
              <a:off x="6337301" y="2432051"/>
              <a:ext cx="149225" cy="146050"/>
            </a:xfrm>
            <a:custGeom>
              <a:avLst/>
              <a:gdLst>
                <a:gd name="T0" fmla="*/ 94 w 94"/>
                <a:gd name="T1" fmla="*/ 36 h 92"/>
                <a:gd name="T2" fmla="*/ 61 w 94"/>
                <a:gd name="T3" fmla="*/ 31 h 92"/>
                <a:gd name="T4" fmla="*/ 47 w 94"/>
                <a:gd name="T5" fmla="*/ 0 h 92"/>
                <a:gd name="T6" fmla="*/ 33 w 94"/>
                <a:gd name="T7" fmla="*/ 28 h 92"/>
                <a:gd name="T8" fmla="*/ 0 w 94"/>
                <a:gd name="T9" fmla="*/ 33 h 92"/>
                <a:gd name="T10" fmla="*/ 23 w 94"/>
                <a:gd name="T11" fmla="*/ 57 h 92"/>
                <a:gd name="T12" fmla="*/ 16 w 94"/>
                <a:gd name="T13" fmla="*/ 90 h 92"/>
                <a:gd name="T14" fmla="*/ 47 w 94"/>
                <a:gd name="T15" fmla="*/ 76 h 92"/>
                <a:gd name="T16" fmla="*/ 75 w 94"/>
                <a:gd name="T17" fmla="*/ 92 h 92"/>
                <a:gd name="T18" fmla="*/ 71 w 94"/>
                <a:gd name="T19" fmla="*/ 59 h 92"/>
                <a:gd name="T20" fmla="*/ 94 w 94"/>
                <a:gd name="T21" fmla="*/ 3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92">
                  <a:moveTo>
                    <a:pt x="94" y="36"/>
                  </a:moveTo>
                  <a:lnTo>
                    <a:pt x="61" y="31"/>
                  </a:lnTo>
                  <a:lnTo>
                    <a:pt x="47" y="0"/>
                  </a:lnTo>
                  <a:lnTo>
                    <a:pt x="33" y="28"/>
                  </a:lnTo>
                  <a:lnTo>
                    <a:pt x="0" y="33"/>
                  </a:lnTo>
                  <a:lnTo>
                    <a:pt x="23" y="57"/>
                  </a:lnTo>
                  <a:lnTo>
                    <a:pt x="16" y="90"/>
                  </a:lnTo>
                  <a:lnTo>
                    <a:pt x="47" y="76"/>
                  </a:lnTo>
                  <a:lnTo>
                    <a:pt x="75" y="92"/>
                  </a:lnTo>
                  <a:lnTo>
                    <a:pt x="71" y="59"/>
                  </a:lnTo>
                  <a:lnTo>
                    <a:pt x="94" y="36"/>
                  </a:lnTo>
                  <a:close/>
                </a:path>
              </a:pathLst>
            </a:custGeom>
            <a:solidFill>
              <a:srgbClr val="F5CF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62" name="矩形 1361"/>
            <p:cNvSpPr/>
            <p:nvPr/>
          </p:nvSpPr>
          <p:spPr>
            <a:xfrm>
              <a:off x="5280783" y="2281448"/>
              <a:ext cx="1529183" cy="1889722"/>
            </a:xfrm>
            <a:prstGeom prst="rect">
              <a:avLst/>
            </a:prstGeom>
            <a:noFill/>
          </p:spPr>
          <p:txBody>
            <a:bodyPr wrap="none" rtlCol="0" anchor="ctr">
              <a:spAutoFit/>
            </a:bodyPr>
            <a:lstStyle/>
            <a:p>
              <a:pPr algn="ctr"/>
              <a:r>
                <a:rPr lang="en-US" altLang="zh-CN" sz="2800" b="1" dirty="0">
                  <a:solidFill>
                    <a:srgbClr val="C09A57"/>
                  </a:solidFill>
                  <a:latin typeface="Agency FB" panose="020B0503020202020204" pitchFamily="34" charset="0"/>
                </a:rPr>
                <a:t>01</a:t>
              </a:r>
              <a:endParaRPr lang="zh-CN" altLang="en-US" sz="2800" b="1" dirty="0">
                <a:solidFill>
                  <a:srgbClr val="C09A57"/>
                </a:solidFill>
                <a:latin typeface="Agency FB" panose="020B0503020202020204" pitchFamily="34" charset="0"/>
              </a:endParaRPr>
            </a:p>
          </p:txBody>
        </p:sp>
        <p:sp>
          <p:nvSpPr>
            <p:cNvPr id="1363" name="矩形 1362"/>
            <p:cNvSpPr/>
            <p:nvPr/>
          </p:nvSpPr>
          <p:spPr>
            <a:xfrm>
              <a:off x="5099290" y="3681252"/>
              <a:ext cx="1892184" cy="650297"/>
            </a:xfrm>
            <a:prstGeom prst="rect">
              <a:avLst/>
            </a:prstGeom>
          </p:spPr>
          <p:txBody>
            <a:bodyPr wrap="none" anchor="ctr">
              <a:spAutoFit/>
            </a:bodyPr>
            <a:lstStyle/>
            <a:p>
              <a:pPr algn="ctr"/>
              <a:r>
                <a:rPr lang="en-US" altLang="zh-CN" sz="600" dirty="0">
                  <a:solidFill>
                    <a:srgbClr val="CFCACB"/>
                  </a:solidFill>
                  <a:latin typeface="Roboto" pitchFamily="2" charset="0"/>
                  <a:ea typeface="Roboto" pitchFamily="2" charset="0"/>
                  <a:cs typeface="Arial" panose="020B0604020202020204" pitchFamily="34" charset="0"/>
                </a:rPr>
                <a:t>PART 0NE</a:t>
              </a:r>
              <a:endParaRPr lang="zh-CN" altLang="en-US" sz="600" dirty="0">
                <a:solidFill>
                  <a:srgbClr val="CFCACB"/>
                </a:solidFill>
                <a:latin typeface="Roboto" pitchFamily="2" charset="0"/>
                <a:cs typeface="Arial" panose="020B0604020202020204" pitchFamily="34" charset="0"/>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1_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6123FCCF-5888-4728-88F6-8A7F8EE8CE6A}" type="datetimeFigureOut">
              <a:rPr lang="zh-CN" altLang="en-US" smtClean="0"/>
              <a:pPr/>
              <a:t>2019/4/3</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53D2D064-3AEA-4F6C-8F8E-F19DE1F73AA2}" type="slidenum">
              <a:rPr lang="zh-CN" altLang="en-US" smtClean="0"/>
              <a:pPr/>
              <a:t>‹#›</a:t>
            </a:fld>
            <a:endParaRPr lang="zh-CN" altLang="en-US"/>
          </a:p>
        </p:txBody>
      </p:sp>
      <p:sp>
        <p:nvSpPr>
          <p:cNvPr id="5" name="矩形 4"/>
          <p:cNvSpPr/>
          <p:nvPr userDrawn="1"/>
        </p:nvSpPr>
        <p:spPr>
          <a:xfrm flipH="1">
            <a:off x="0" y="0"/>
            <a:ext cx="12192000" cy="1249680"/>
          </a:xfrm>
          <a:prstGeom prst="rect">
            <a:avLst/>
          </a:prstGeom>
          <a:solidFill>
            <a:srgbClr val="2D333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 name="Group 4"/>
          <p:cNvGrpSpPr>
            <a:grpSpLocks noChangeAspect="1"/>
          </p:cNvGrpSpPr>
          <p:nvPr userDrawn="1"/>
        </p:nvGrpSpPr>
        <p:grpSpPr bwMode="auto">
          <a:xfrm>
            <a:off x="7079533" y="2"/>
            <a:ext cx="5112467" cy="1249678"/>
            <a:chOff x="694" y="1391"/>
            <a:chExt cx="6292" cy="1538"/>
          </a:xfrm>
        </p:grpSpPr>
        <p:sp>
          <p:nvSpPr>
            <p:cNvPr id="7" name="AutoShape 3"/>
            <p:cNvSpPr>
              <a:spLocks noChangeAspect="1" noChangeArrowheads="1" noTextEdit="1"/>
            </p:cNvSpPr>
            <p:nvPr/>
          </p:nvSpPr>
          <p:spPr bwMode="auto">
            <a:xfrm>
              <a:off x="694" y="1391"/>
              <a:ext cx="6292" cy="1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grpSp>
          <p:nvGrpSpPr>
            <p:cNvPr id="8" name="Group 205"/>
            <p:cNvGrpSpPr/>
            <p:nvPr/>
          </p:nvGrpSpPr>
          <p:grpSpPr bwMode="auto">
            <a:xfrm>
              <a:off x="4456" y="1389"/>
              <a:ext cx="2528" cy="1573"/>
              <a:chOff x="4456" y="1389"/>
              <a:chExt cx="2528" cy="1573"/>
            </a:xfrm>
          </p:grpSpPr>
          <p:sp>
            <p:nvSpPr>
              <p:cNvPr id="1150" name="Freeform 5"/>
              <p:cNvSpPr>
                <a:spLocks noEditPoints="1"/>
              </p:cNvSpPr>
              <p:nvPr/>
            </p:nvSpPr>
            <p:spPr bwMode="auto">
              <a:xfrm>
                <a:off x="6927" y="2535"/>
                <a:ext cx="57" cy="59"/>
              </a:xfrm>
              <a:custGeom>
                <a:avLst/>
                <a:gdLst>
                  <a:gd name="T0" fmla="*/ 0 w 57"/>
                  <a:gd name="T1" fmla="*/ 0 h 59"/>
                  <a:gd name="T2" fmla="*/ 2 w 57"/>
                  <a:gd name="T3" fmla="*/ 40 h 59"/>
                  <a:gd name="T4" fmla="*/ 57 w 57"/>
                  <a:gd name="T5" fmla="*/ 59 h 59"/>
                  <a:gd name="T6" fmla="*/ 57 w 57"/>
                  <a:gd name="T7" fmla="*/ 21 h 59"/>
                  <a:gd name="T8" fmla="*/ 5 w 57"/>
                  <a:gd name="T9" fmla="*/ 0 h 59"/>
                  <a:gd name="T10" fmla="*/ 0 w 57"/>
                  <a:gd name="T11" fmla="*/ 0 h 59"/>
                  <a:gd name="T12" fmla="*/ 47 w 57"/>
                  <a:gd name="T13" fmla="*/ 28 h 59"/>
                  <a:gd name="T14" fmla="*/ 49 w 57"/>
                  <a:gd name="T15" fmla="*/ 47 h 59"/>
                  <a:gd name="T16" fmla="*/ 12 w 57"/>
                  <a:gd name="T17" fmla="*/ 33 h 59"/>
                  <a:gd name="T18" fmla="*/ 9 w 57"/>
                  <a:gd name="T19" fmla="*/ 12 h 59"/>
                  <a:gd name="T20" fmla="*/ 47 w 57"/>
                  <a:gd name="T21" fmla="*/ 2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59">
                    <a:moveTo>
                      <a:pt x="0" y="0"/>
                    </a:moveTo>
                    <a:lnTo>
                      <a:pt x="2" y="40"/>
                    </a:lnTo>
                    <a:lnTo>
                      <a:pt x="57" y="59"/>
                    </a:lnTo>
                    <a:lnTo>
                      <a:pt x="57" y="21"/>
                    </a:lnTo>
                    <a:lnTo>
                      <a:pt x="5" y="0"/>
                    </a:lnTo>
                    <a:lnTo>
                      <a:pt x="0" y="0"/>
                    </a:lnTo>
                    <a:close/>
                    <a:moveTo>
                      <a:pt x="47" y="28"/>
                    </a:moveTo>
                    <a:lnTo>
                      <a:pt x="49" y="47"/>
                    </a:lnTo>
                    <a:lnTo>
                      <a:pt x="12" y="33"/>
                    </a:lnTo>
                    <a:lnTo>
                      <a:pt x="9" y="12"/>
                    </a:lnTo>
                    <a:lnTo>
                      <a:pt x="47" y="28"/>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1" name="Freeform 6"/>
              <p:cNvSpPr>
                <a:spLocks noEditPoints="1"/>
              </p:cNvSpPr>
              <p:nvPr/>
            </p:nvSpPr>
            <p:spPr bwMode="auto">
              <a:xfrm>
                <a:off x="6818" y="2554"/>
                <a:ext cx="163" cy="112"/>
              </a:xfrm>
              <a:custGeom>
                <a:avLst/>
                <a:gdLst>
                  <a:gd name="T0" fmla="*/ 163 w 163"/>
                  <a:gd name="T1" fmla="*/ 112 h 112"/>
                  <a:gd name="T2" fmla="*/ 161 w 163"/>
                  <a:gd name="T3" fmla="*/ 57 h 112"/>
                  <a:gd name="T4" fmla="*/ 104 w 163"/>
                  <a:gd name="T5" fmla="*/ 36 h 112"/>
                  <a:gd name="T6" fmla="*/ 7 w 163"/>
                  <a:gd name="T7" fmla="*/ 0 h 112"/>
                  <a:gd name="T8" fmla="*/ 0 w 163"/>
                  <a:gd name="T9" fmla="*/ 9 h 112"/>
                  <a:gd name="T10" fmla="*/ 33 w 163"/>
                  <a:gd name="T11" fmla="*/ 62 h 112"/>
                  <a:gd name="T12" fmla="*/ 36 w 163"/>
                  <a:gd name="T13" fmla="*/ 66 h 112"/>
                  <a:gd name="T14" fmla="*/ 163 w 163"/>
                  <a:gd name="T15" fmla="*/ 112 h 112"/>
                  <a:gd name="T16" fmla="*/ 14 w 163"/>
                  <a:gd name="T17" fmla="*/ 12 h 112"/>
                  <a:gd name="T18" fmla="*/ 151 w 163"/>
                  <a:gd name="T19" fmla="*/ 62 h 112"/>
                  <a:gd name="T20" fmla="*/ 154 w 163"/>
                  <a:gd name="T21" fmla="*/ 95 h 112"/>
                  <a:gd name="T22" fmla="*/ 43 w 163"/>
                  <a:gd name="T23" fmla="*/ 57 h 112"/>
                  <a:gd name="T24" fmla="*/ 14 w 163"/>
                  <a:gd name="T25" fmla="*/ 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3" h="112">
                    <a:moveTo>
                      <a:pt x="163" y="112"/>
                    </a:moveTo>
                    <a:lnTo>
                      <a:pt x="161" y="57"/>
                    </a:lnTo>
                    <a:lnTo>
                      <a:pt x="104" y="36"/>
                    </a:lnTo>
                    <a:lnTo>
                      <a:pt x="7" y="0"/>
                    </a:lnTo>
                    <a:lnTo>
                      <a:pt x="0" y="9"/>
                    </a:lnTo>
                    <a:lnTo>
                      <a:pt x="33" y="62"/>
                    </a:lnTo>
                    <a:lnTo>
                      <a:pt x="36" y="66"/>
                    </a:lnTo>
                    <a:lnTo>
                      <a:pt x="163" y="112"/>
                    </a:lnTo>
                    <a:close/>
                    <a:moveTo>
                      <a:pt x="14" y="12"/>
                    </a:moveTo>
                    <a:lnTo>
                      <a:pt x="151" y="62"/>
                    </a:lnTo>
                    <a:lnTo>
                      <a:pt x="154" y="95"/>
                    </a:lnTo>
                    <a:lnTo>
                      <a:pt x="43" y="57"/>
                    </a:lnTo>
                    <a:lnTo>
                      <a:pt x="14" y="12"/>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2" name="Freeform 7"/>
              <p:cNvSpPr/>
              <p:nvPr/>
            </p:nvSpPr>
            <p:spPr bwMode="auto">
              <a:xfrm>
                <a:off x="6936" y="2492"/>
                <a:ext cx="48" cy="48"/>
              </a:xfrm>
              <a:custGeom>
                <a:avLst/>
                <a:gdLst>
                  <a:gd name="T0" fmla="*/ 0 w 48"/>
                  <a:gd name="T1" fmla="*/ 31 h 48"/>
                  <a:gd name="T2" fmla="*/ 48 w 48"/>
                  <a:gd name="T3" fmla="*/ 48 h 48"/>
                  <a:gd name="T4" fmla="*/ 48 w 48"/>
                  <a:gd name="T5" fmla="*/ 41 h 48"/>
                  <a:gd name="T6" fmla="*/ 10 w 48"/>
                  <a:gd name="T7" fmla="*/ 26 h 48"/>
                  <a:gd name="T8" fmla="*/ 10 w 48"/>
                  <a:gd name="T9" fmla="*/ 10 h 48"/>
                  <a:gd name="T10" fmla="*/ 48 w 48"/>
                  <a:gd name="T11" fmla="*/ 26 h 48"/>
                  <a:gd name="T12" fmla="*/ 48 w 48"/>
                  <a:gd name="T13" fmla="*/ 17 h 48"/>
                  <a:gd name="T14" fmla="*/ 3 w 48"/>
                  <a:gd name="T15" fmla="*/ 0 h 48"/>
                  <a:gd name="T16" fmla="*/ 0 w 48"/>
                  <a:gd name="T17" fmla="*/ 3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0" y="31"/>
                    </a:moveTo>
                    <a:lnTo>
                      <a:pt x="48" y="48"/>
                    </a:lnTo>
                    <a:lnTo>
                      <a:pt x="48" y="41"/>
                    </a:lnTo>
                    <a:lnTo>
                      <a:pt x="10" y="26"/>
                    </a:lnTo>
                    <a:lnTo>
                      <a:pt x="10" y="10"/>
                    </a:lnTo>
                    <a:lnTo>
                      <a:pt x="48" y="26"/>
                    </a:lnTo>
                    <a:lnTo>
                      <a:pt x="48" y="17"/>
                    </a:lnTo>
                    <a:lnTo>
                      <a:pt x="3" y="0"/>
                    </a:lnTo>
                    <a:lnTo>
                      <a:pt x="0" y="31"/>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3" name="Freeform 8"/>
              <p:cNvSpPr/>
              <p:nvPr/>
            </p:nvSpPr>
            <p:spPr bwMode="auto">
              <a:xfrm>
                <a:off x="6948" y="2248"/>
                <a:ext cx="36" cy="52"/>
              </a:xfrm>
              <a:custGeom>
                <a:avLst/>
                <a:gdLst>
                  <a:gd name="T0" fmla="*/ 36 w 36"/>
                  <a:gd name="T1" fmla="*/ 52 h 52"/>
                  <a:gd name="T2" fmla="*/ 36 w 36"/>
                  <a:gd name="T3" fmla="*/ 38 h 52"/>
                  <a:gd name="T4" fmla="*/ 17 w 36"/>
                  <a:gd name="T5" fmla="*/ 16 h 52"/>
                  <a:gd name="T6" fmla="*/ 36 w 36"/>
                  <a:gd name="T7" fmla="*/ 12 h 52"/>
                  <a:gd name="T8" fmla="*/ 36 w 36"/>
                  <a:gd name="T9" fmla="*/ 0 h 52"/>
                  <a:gd name="T10" fmla="*/ 0 w 36"/>
                  <a:gd name="T11" fmla="*/ 12 h 52"/>
                  <a:gd name="T12" fmla="*/ 36 w 36"/>
                  <a:gd name="T13" fmla="*/ 52 h 52"/>
                </a:gdLst>
                <a:ahLst/>
                <a:cxnLst>
                  <a:cxn ang="0">
                    <a:pos x="T0" y="T1"/>
                  </a:cxn>
                  <a:cxn ang="0">
                    <a:pos x="T2" y="T3"/>
                  </a:cxn>
                  <a:cxn ang="0">
                    <a:pos x="T4" y="T5"/>
                  </a:cxn>
                  <a:cxn ang="0">
                    <a:pos x="T6" y="T7"/>
                  </a:cxn>
                  <a:cxn ang="0">
                    <a:pos x="T8" y="T9"/>
                  </a:cxn>
                  <a:cxn ang="0">
                    <a:pos x="T10" y="T11"/>
                  </a:cxn>
                  <a:cxn ang="0">
                    <a:pos x="T12" y="T13"/>
                  </a:cxn>
                </a:cxnLst>
                <a:rect l="0" t="0" r="r" b="b"/>
                <a:pathLst>
                  <a:path w="36" h="52">
                    <a:moveTo>
                      <a:pt x="36" y="52"/>
                    </a:moveTo>
                    <a:lnTo>
                      <a:pt x="36" y="38"/>
                    </a:lnTo>
                    <a:lnTo>
                      <a:pt x="17" y="16"/>
                    </a:lnTo>
                    <a:lnTo>
                      <a:pt x="36" y="12"/>
                    </a:lnTo>
                    <a:lnTo>
                      <a:pt x="36" y="0"/>
                    </a:lnTo>
                    <a:lnTo>
                      <a:pt x="0" y="12"/>
                    </a:lnTo>
                    <a:lnTo>
                      <a:pt x="36" y="52"/>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4" name="Freeform 9"/>
              <p:cNvSpPr/>
              <p:nvPr/>
            </p:nvSpPr>
            <p:spPr bwMode="auto">
              <a:xfrm>
                <a:off x="6861" y="2177"/>
                <a:ext cx="123" cy="178"/>
              </a:xfrm>
              <a:custGeom>
                <a:avLst/>
                <a:gdLst>
                  <a:gd name="T0" fmla="*/ 40 w 123"/>
                  <a:gd name="T1" fmla="*/ 178 h 178"/>
                  <a:gd name="T2" fmla="*/ 68 w 123"/>
                  <a:gd name="T3" fmla="*/ 118 h 178"/>
                  <a:gd name="T4" fmla="*/ 123 w 123"/>
                  <a:gd name="T5" fmla="*/ 178 h 178"/>
                  <a:gd name="T6" fmla="*/ 123 w 123"/>
                  <a:gd name="T7" fmla="*/ 163 h 178"/>
                  <a:gd name="T8" fmla="*/ 66 w 123"/>
                  <a:gd name="T9" fmla="*/ 97 h 178"/>
                  <a:gd name="T10" fmla="*/ 42 w 123"/>
                  <a:gd name="T11" fmla="*/ 151 h 178"/>
                  <a:gd name="T12" fmla="*/ 16 w 123"/>
                  <a:gd name="T13" fmla="*/ 19 h 178"/>
                  <a:gd name="T14" fmla="*/ 123 w 123"/>
                  <a:gd name="T15" fmla="*/ 61 h 178"/>
                  <a:gd name="T16" fmla="*/ 123 w 123"/>
                  <a:gd name="T17" fmla="*/ 52 h 178"/>
                  <a:gd name="T18" fmla="*/ 0 w 123"/>
                  <a:gd name="T19" fmla="*/ 0 h 178"/>
                  <a:gd name="T20" fmla="*/ 40 w 123"/>
                  <a:gd name="T21"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 h="178">
                    <a:moveTo>
                      <a:pt x="40" y="178"/>
                    </a:moveTo>
                    <a:lnTo>
                      <a:pt x="68" y="118"/>
                    </a:lnTo>
                    <a:lnTo>
                      <a:pt x="123" y="178"/>
                    </a:lnTo>
                    <a:lnTo>
                      <a:pt x="123" y="163"/>
                    </a:lnTo>
                    <a:lnTo>
                      <a:pt x="66" y="97"/>
                    </a:lnTo>
                    <a:lnTo>
                      <a:pt x="42" y="151"/>
                    </a:lnTo>
                    <a:lnTo>
                      <a:pt x="16" y="19"/>
                    </a:lnTo>
                    <a:lnTo>
                      <a:pt x="123" y="61"/>
                    </a:lnTo>
                    <a:lnTo>
                      <a:pt x="123" y="52"/>
                    </a:lnTo>
                    <a:lnTo>
                      <a:pt x="0" y="0"/>
                    </a:lnTo>
                    <a:lnTo>
                      <a:pt x="40" y="178"/>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5" name="Freeform 10"/>
              <p:cNvSpPr>
                <a:spLocks noEditPoints="1"/>
              </p:cNvSpPr>
              <p:nvPr/>
            </p:nvSpPr>
            <p:spPr bwMode="auto">
              <a:xfrm>
                <a:off x="6024" y="2739"/>
                <a:ext cx="71" cy="71"/>
              </a:xfrm>
              <a:custGeom>
                <a:avLst/>
                <a:gdLst>
                  <a:gd name="T0" fmla="*/ 7 w 30"/>
                  <a:gd name="T1" fmla="*/ 4 h 30"/>
                  <a:gd name="T2" fmla="*/ 4 w 30"/>
                  <a:gd name="T3" fmla="*/ 22 h 30"/>
                  <a:gd name="T4" fmla="*/ 23 w 30"/>
                  <a:gd name="T5" fmla="*/ 26 h 30"/>
                  <a:gd name="T6" fmla="*/ 25 w 30"/>
                  <a:gd name="T7" fmla="*/ 7 h 30"/>
                  <a:gd name="T8" fmla="*/ 7 w 30"/>
                  <a:gd name="T9" fmla="*/ 4 h 30"/>
                  <a:gd name="T10" fmla="*/ 20 w 30"/>
                  <a:gd name="T11" fmla="*/ 22 h 30"/>
                  <a:gd name="T12" fmla="*/ 8 w 30"/>
                  <a:gd name="T13" fmla="*/ 20 h 30"/>
                  <a:gd name="T14" fmla="*/ 10 w 30"/>
                  <a:gd name="T15" fmla="*/ 8 h 30"/>
                  <a:gd name="T16" fmla="*/ 21 w 30"/>
                  <a:gd name="T17" fmla="*/ 10 h 30"/>
                  <a:gd name="T18" fmla="*/ 20 w 30"/>
                  <a:gd name="T19" fmla="*/ 2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7" y="4"/>
                    </a:moveTo>
                    <a:cubicBezTo>
                      <a:pt x="1" y="8"/>
                      <a:pt x="0" y="17"/>
                      <a:pt x="4" y="22"/>
                    </a:cubicBezTo>
                    <a:cubicBezTo>
                      <a:pt x="8" y="28"/>
                      <a:pt x="17" y="30"/>
                      <a:pt x="23" y="26"/>
                    </a:cubicBezTo>
                    <a:cubicBezTo>
                      <a:pt x="28" y="21"/>
                      <a:pt x="30" y="13"/>
                      <a:pt x="25" y="7"/>
                    </a:cubicBezTo>
                    <a:cubicBezTo>
                      <a:pt x="21" y="1"/>
                      <a:pt x="13" y="0"/>
                      <a:pt x="7" y="4"/>
                    </a:cubicBezTo>
                    <a:close/>
                    <a:moveTo>
                      <a:pt x="20" y="22"/>
                    </a:moveTo>
                    <a:cubicBezTo>
                      <a:pt x="16" y="24"/>
                      <a:pt x="11" y="23"/>
                      <a:pt x="8" y="20"/>
                    </a:cubicBezTo>
                    <a:cubicBezTo>
                      <a:pt x="5" y="16"/>
                      <a:pt x="6" y="11"/>
                      <a:pt x="10" y="8"/>
                    </a:cubicBezTo>
                    <a:cubicBezTo>
                      <a:pt x="13" y="5"/>
                      <a:pt x="19" y="6"/>
                      <a:pt x="21" y="10"/>
                    </a:cubicBezTo>
                    <a:cubicBezTo>
                      <a:pt x="24" y="14"/>
                      <a:pt x="23" y="19"/>
                      <a:pt x="20" y="2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6" name="Freeform 11"/>
              <p:cNvSpPr>
                <a:spLocks noEditPoints="1"/>
              </p:cNvSpPr>
              <p:nvPr/>
            </p:nvSpPr>
            <p:spPr bwMode="auto">
              <a:xfrm>
                <a:off x="5936" y="2701"/>
                <a:ext cx="66" cy="69"/>
              </a:xfrm>
              <a:custGeom>
                <a:avLst/>
                <a:gdLst>
                  <a:gd name="T0" fmla="*/ 6 w 28"/>
                  <a:gd name="T1" fmla="*/ 4 h 29"/>
                  <a:gd name="T2" fmla="*/ 4 w 28"/>
                  <a:gd name="T3" fmla="*/ 22 h 29"/>
                  <a:gd name="T4" fmla="*/ 21 w 28"/>
                  <a:gd name="T5" fmla="*/ 25 h 29"/>
                  <a:gd name="T6" fmla="*/ 24 w 28"/>
                  <a:gd name="T7" fmla="*/ 7 h 29"/>
                  <a:gd name="T8" fmla="*/ 6 w 28"/>
                  <a:gd name="T9" fmla="*/ 4 h 29"/>
                  <a:gd name="T10" fmla="*/ 18 w 28"/>
                  <a:gd name="T11" fmla="*/ 21 h 29"/>
                  <a:gd name="T12" fmla="*/ 8 w 28"/>
                  <a:gd name="T13" fmla="*/ 19 h 29"/>
                  <a:gd name="T14" fmla="*/ 9 w 28"/>
                  <a:gd name="T15" fmla="*/ 8 h 29"/>
                  <a:gd name="T16" fmla="*/ 20 w 28"/>
                  <a:gd name="T17" fmla="*/ 10 h 29"/>
                  <a:gd name="T18" fmla="*/ 18 w 28"/>
                  <a:gd name="T19" fmla="*/ 2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9">
                    <a:moveTo>
                      <a:pt x="6" y="4"/>
                    </a:moveTo>
                    <a:cubicBezTo>
                      <a:pt x="1" y="8"/>
                      <a:pt x="0" y="16"/>
                      <a:pt x="4" y="22"/>
                    </a:cubicBezTo>
                    <a:cubicBezTo>
                      <a:pt x="8" y="28"/>
                      <a:pt x="16" y="29"/>
                      <a:pt x="21" y="25"/>
                    </a:cubicBezTo>
                    <a:cubicBezTo>
                      <a:pt x="27" y="21"/>
                      <a:pt x="28" y="13"/>
                      <a:pt x="24" y="7"/>
                    </a:cubicBezTo>
                    <a:cubicBezTo>
                      <a:pt x="20" y="2"/>
                      <a:pt x="12" y="0"/>
                      <a:pt x="6" y="4"/>
                    </a:cubicBezTo>
                    <a:close/>
                    <a:moveTo>
                      <a:pt x="18" y="21"/>
                    </a:moveTo>
                    <a:cubicBezTo>
                      <a:pt x="15" y="23"/>
                      <a:pt x="10" y="23"/>
                      <a:pt x="8" y="19"/>
                    </a:cubicBezTo>
                    <a:cubicBezTo>
                      <a:pt x="5" y="16"/>
                      <a:pt x="6" y="11"/>
                      <a:pt x="9" y="8"/>
                    </a:cubicBezTo>
                    <a:cubicBezTo>
                      <a:pt x="13" y="6"/>
                      <a:pt x="18" y="7"/>
                      <a:pt x="20" y="10"/>
                    </a:cubicBezTo>
                    <a:cubicBezTo>
                      <a:pt x="23" y="14"/>
                      <a:pt x="22" y="18"/>
                      <a:pt x="18" y="2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7" name="Freeform 12"/>
              <p:cNvSpPr>
                <a:spLocks noEditPoints="1"/>
              </p:cNvSpPr>
              <p:nvPr/>
            </p:nvSpPr>
            <p:spPr bwMode="auto">
              <a:xfrm>
                <a:off x="6109" y="2770"/>
                <a:ext cx="71" cy="71"/>
              </a:xfrm>
              <a:custGeom>
                <a:avLst/>
                <a:gdLst>
                  <a:gd name="T0" fmla="*/ 7 w 30"/>
                  <a:gd name="T1" fmla="*/ 4 h 30"/>
                  <a:gd name="T2" fmla="*/ 4 w 30"/>
                  <a:gd name="T3" fmla="*/ 22 h 30"/>
                  <a:gd name="T4" fmla="*/ 23 w 30"/>
                  <a:gd name="T5" fmla="*/ 25 h 30"/>
                  <a:gd name="T6" fmla="*/ 25 w 30"/>
                  <a:gd name="T7" fmla="*/ 7 h 30"/>
                  <a:gd name="T8" fmla="*/ 7 w 30"/>
                  <a:gd name="T9" fmla="*/ 4 h 30"/>
                  <a:gd name="T10" fmla="*/ 20 w 30"/>
                  <a:gd name="T11" fmla="*/ 21 h 30"/>
                  <a:gd name="T12" fmla="*/ 8 w 30"/>
                  <a:gd name="T13" fmla="*/ 19 h 30"/>
                  <a:gd name="T14" fmla="*/ 10 w 30"/>
                  <a:gd name="T15" fmla="*/ 8 h 30"/>
                  <a:gd name="T16" fmla="*/ 21 w 30"/>
                  <a:gd name="T17" fmla="*/ 10 h 30"/>
                  <a:gd name="T18" fmla="*/ 20 w 30"/>
                  <a:gd name="T19"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7" y="4"/>
                    </a:moveTo>
                    <a:cubicBezTo>
                      <a:pt x="1" y="8"/>
                      <a:pt x="0" y="16"/>
                      <a:pt x="4" y="22"/>
                    </a:cubicBezTo>
                    <a:cubicBezTo>
                      <a:pt x="9" y="28"/>
                      <a:pt x="17" y="30"/>
                      <a:pt x="23" y="25"/>
                    </a:cubicBezTo>
                    <a:cubicBezTo>
                      <a:pt x="29" y="21"/>
                      <a:pt x="30" y="13"/>
                      <a:pt x="25" y="7"/>
                    </a:cubicBezTo>
                    <a:cubicBezTo>
                      <a:pt x="21" y="1"/>
                      <a:pt x="13" y="0"/>
                      <a:pt x="7" y="4"/>
                    </a:cubicBezTo>
                    <a:close/>
                    <a:moveTo>
                      <a:pt x="20" y="21"/>
                    </a:moveTo>
                    <a:cubicBezTo>
                      <a:pt x="16" y="24"/>
                      <a:pt x="11" y="23"/>
                      <a:pt x="8" y="19"/>
                    </a:cubicBezTo>
                    <a:cubicBezTo>
                      <a:pt x="6" y="16"/>
                      <a:pt x="6" y="11"/>
                      <a:pt x="10" y="8"/>
                    </a:cubicBezTo>
                    <a:cubicBezTo>
                      <a:pt x="14" y="6"/>
                      <a:pt x="19" y="6"/>
                      <a:pt x="21" y="10"/>
                    </a:cubicBezTo>
                    <a:cubicBezTo>
                      <a:pt x="24" y="14"/>
                      <a:pt x="23" y="19"/>
                      <a:pt x="20" y="2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8" name="Freeform 13"/>
              <p:cNvSpPr>
                <a:spLocks noEditPoints="1"/>
              </p:cNvSpPr>
              <p:nvPr/>
            </p:nvSpPr>
            <p:spPr bwMode="auto">
              <a:xfrm>
                <a:off x="5352" y="2568"/>
                <a:ext cx="177" cy="169"/>
              </a:xfrm>
              <a:custGeom>
                <a:avLst/>
                <a:gdLst>
                  <a:gd name="T0" fmla="*/ 177 w 177"/>
                  <a:gd name="T1" fmla="*/ 157 h 169"/>
                  <a:gd name="T2" fmla="*/ 19 w 177"/>
                  <a:gd name="T3" fmla="*/ 0 h 169"/>
                  <a:gd name="T4" fmla="*/ 0 w 177"/>
                  <a:gd name="T5" fmla="*/ 169 h 169"/>
                  <a:gd name="T6" fmla="*/ 19 w 177"/>
                  <a:gd name="T7" fmla="*/ 157 h 169"/>
                  <a:gd name="T8" fmla="*/ 59 w 177"/>
                  <a:gd name="T9" fmla="*/ 128 h 169"/>
                  <a:gd name="T10" fmla="*/ 177 w 177"/>
                  <a:gd name="T11" fmla="*/ 157 h 169"/>
                  <a:gd name="T12" fmla="*/ 14 w 177"/>
                  <a:gd name="T13" fmla="*/ 150 h 169"/>
                  <a:gd name="T14" fmla="*/ 26 w 177"/>
                  <a:gd name="T15" fmla="*/ 24 h 169"/>
                  <a:gd name="T16" fmla="*/ 142 w 177"/>
                  <a:gd name="T17" fmla="*/ 138 h 169"/>
                  <a:gd name="T18" fmla="*/ 59 w 177"/>
                  <a:gd name="T19" fmla="*/ 117 h 169"/>
                  <a:gd name="T20" fmla="*/ 14 w 177"/>
                  <a:gd name="T21" fmla="*/ 15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7" h="169">
                    <a:moveTo>
                      <a:pt x="177" y="157"/>
                    </a:moveTo>
                    <a:lnTo>
                      <a:pt x="19" y="0"/>
                    </a:lnTo>
                    <a:lnTo>
                      <a:pt x="0" y="169"/>
                    </a:lnTo>
                    <a:lnTo>
                      <a:pt x="19" y="157"/>
                    </a:lnTo>
                    <a:lnTo>
                      <a:pt x="59" y="128"/>
                    </a:lnTo>
                    <a:lnTo>
                      <a:pt x="177" y="157"/>
                    </a:lnTo>
                    <a:close/>
                    <a:moveTo>
                      <a:pt x="14" y="150"/>
                    </a:moveTo>
                    <a:lnTo>
                      <a:pt x="26" y="24"/>
                    </a:lnTo>
                    <a:lnTo>
                      <a:pt x="142" y="138"/>
                    </a:lnTo>
                    <a:lnTo>
                      <a:pt x="59" y="117"/>
                    </a:lnTo>
                    <a:lnTo>
                      <a:pt x="14" y="15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9" name="Freeform 14"/>
              <p:cNvSpPr>
                <a:spLocks noEditPoints="1"/>
              </p:cNvSpPr>
              <p:nvPr/>
            </p:nvSpPr>
            <p:spPr bwMode="auto">
              <a:xfrm>
                <a:off x="5501" y="2321"/>
                <a:ext cx="104" cy="98"/>
              </a:xfrm>
              <a:custGeom>
                <a:avLst/>
                <a:gdLst>
                  <a:gd name="T0" fmla="*/ 4 w 44"/>
                  <a:gd name="T1" fmla="*/ 13 h 41"/>
                  <a:gd name="T2" fmla="*/ 21 w 44"/>
                  <a:gd name="T3" fmla="*/ 40 h 41"/>
                  <a:gd name="T4" fmla="*/ 44 w 44"/>
                  <a:gd name="T5" fmla="*/ 21 h 41"/>
                  <a:gd name="T6" fmla="*/ 32 w 44"/>
                  <a:gd name="T7" fmla="*/ 1 h 41"/>
                  <a:gd name="T8" fmla="*/ 4 w 44"/>
                  <a:gd name="T9" fmla="*/ 13 h 41"/>
                  <a:gd name="T10" fmla="*/ 22 w 44"/>
                  <a:gd name="T11" fmla="*/ 37 h 41"/>
                  <a:gd name="T12" fmla="*/ 9 w 44"/>
                  <a:gd name="T13" fmla="*/ 17 h 41"/>
                  <a:gd name="T14" fmla="*/ 30 w 44"/>
                  <a:gd name="T15" fmla="*/ 6 h 41"/>
                  <a:gd name="T16" fmla="*/ 39 w 44"/>
                  <a:gd name="T17" fmla="*/ 21 h 41"/>
                  <a:gd name="T18" fmla="*/ 22 w 44"/>
                  <a:gd name="T19" fmla="*/ 3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1">
                    <a:moveTo>
                      <a:pt x="4" y="13"/>
                    </a:moveTo>
                    <a:cubicBezTo>
                      <a:pt x="0" y="23"/>
                      <a:pt x="4" y="40"/>
                      <a:pt x="21" y="40"/>
                    </a:cubicBezTo>
                    <a:cubicBezTo>
                      <a:pt x="35" y="41"/>
                      <a:pt x="44" y="27"/>
                      <a:pt x="44" y="21"/>
                    </a:cubicBezTo>
                    <a:cubicBezTo>
                      <a:pt x="32" y="1"/>
                      <a:pt x="32" y="1"/>
                      <a:pt x="32" y="1"/>
                    </a:cubicBezTo>
                    <a:cubicBezTo>
                      <a:pt x="22" y="0"/>
                      <a:pt x="8" y="6"/>
                      <a:pt x="4" y="13"/>
                    </a:cubicBezTo>
                    <a:close/>
                    <a:moveTo>
                      <a:pt x="22" y="37"/>
                    </a:moveTo>
                    <a:cubicBezTo>
                      <a:pt x="9" y="36"/>
                      <a:pt x="6" y="25"/>
                      <a:pt x="9" y="17"/>
                    </a:cubicBezTo>
                    <a:cubicBezTo>
                      <a:pt x="12" y="12"/>
                      <a:pt x="22" y="5"/>
                      <a:pt x="30" y="6"/>
                    </a:cubicBezTo>
                    <a:cubicBezTo>
                      <a:pt x="39" y="21"/>
                      <a:pt x="39" y="21"/>
                      <a:pt x="39" y="21"/>
                    </a:cubicBezTo>
                    <a:cubicBezTo>
                      <a:pt x="39" y="26"/>
                      <a:pt x="32" y="37"/>
                      <a:pt x="22" y="3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0" name="Freeform 15"/>
              <p:cNvSpPr>
                <a:spLocks noEditPoints="1"/>
              </p:cNvSpPr>
              <p:nvPr/>
            </p:nvSpPr>
            <p:spPr bwMode="auto">
              <a:xfrm>
                <a:off x="5326" y="1662"/>
                <a:ext cx="90" cy="94"/>
              </a:xfrm>
              <a:custGeom>
                <a:avLst/>
                <a:gdLst>
                  <a:gd name="T0" fmla="*/ 28 w 38"/>
                  <a:gd name="T1" fmla="*/ 34 h 40"/>
                  <a:gd name="T2" fmla="*/ 33 w 38"/>
                  <a:gd name="T3" fmla="*/ 10 h 40"/>
                  <a:gd name="T4" fmla="*/ 10 w 38"/>
                  <a:gd name="T5" fmla="*/ 6 h 40"/>
                  <a:gd name="T6" fmla="*/ 5 w 38"/>
                  <a:gd name="T7" fmla="*/ 30 h 40"/>
                  <a:gd name="T8" fmla="*/ 28 w 38"/>
                  <a:gd name="T9" fmla="*/ 34 h 40"/>
                  <a:gd name="T10" fmla="*/ 13 w 38"/>
                  <a:gd name="T11" fmla="*/ 10 h 40"/>
                  <a:gd name="T12" fmla="*/ 29 w 38"/>
                  <a:gd name="T13" fmla="*/ 13 h 40"/>
                  <a:gd name="T14" fmla="*/ 25 w 38"/>
                  <a:gd name="T15" fmla="*/ 30 h 40"/>
                  <a:gd name="T16" fmla="*/ 9 w 38"/>
                  <a:gd name="T17" fmla="*/ 27 h 40"/>
                  <a:gd name="T18" fmla="*/ 13 w 38"/>
                  <a:gd name="T19" fmla="*/ 1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40">
                    <a:moveTo>
                      <a:pt x="28" y="34"/>
                    </a:moveTo>
                    <a:cubicBezTo>
                      <a:pt x="36" y="29"/>
                      <a:pt x="38" y="18"/>
                      <a:pt x="33" y="10"/>
                    </a:cubicBezTo>
                    <a:cubicBezTo>
                      <a:pt x="28" y="2"/>
                      <a:pt x="18" y="0"/>
                      <a:pt x="10" y="6"/>
                    </a:cubicBezTo>
                    <a:cubicBezTo>
                      <a:pt x="2" y="11"/>
                      <a:pt x="0" y="22"/>
                      <a:pt x="5" y="30"/>
                    </a:cubicBezTo>
                    <a:cubicBezTo>
                      <a:pt x="9" y="38"/>
                      <a:pt x="20" y="40"/>
                      <a:pt x="28" y="34"/>
                    </a:cubicBezTo>
                    <a:close/>
                    <a:moveTo>
                      <a:pt x="13" y="10"/>
                    </a:moveTo>
                    <a:cubicBezTo>
                      <a:pt x="19" y="7"/>
                      <a:pt x="26" y="8"/>
                      <a:pt x="29" y="13"/>
                    </a:cubicBezTo>
                    <a:cubicBezTo>
                      <a:pt x="33" y="19"/>
                      <a:pt x="31" y="27"/>
                      <a:pt x="25" y="30"/>
                    </a:cubicBezTo>
                    <a:cubicBezTo>
                      <a:pt x="20" y="34"/>
                      <a:pt x="13" y="33"/>
                      <a:pt x="9" y="27"/>
                    </a:cubicBezTo>
                    <a:cubicBezTo>
                      <a:pt x="6" y="22"/>
                      <a:pt x="8" y="14"/>
                      <a:pt x="13" y="1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1" name="Freeform 16"/>
              <p:cNvSpPr>
                <a:spLocks noEditPoints="1"/>
              </p:cNvSpPr>
              <p:nvPr/>
            </p:nvSpPr>
            <p:spPr bwMode="auto">
              <a:xfrm>
                <a:off x="6790" y="2435"/>
                <a:ext cx="64" cy="50"/>
              </a:xfrm>
              <a:custGeom>
                <a:avLst/>
                <a:gdLst>
                  <a:gd name="T0" fmla="*/ 64 w 64"/>
                  <a:gd name="T1" fmla="*/ 24 h 50"/>
                  <a:gd name="T2" fmla="*/ 7 w 64"/>
                  <a:gd name="T3" fmla="*/ 0 h 50"/>
                  <a:gd name="T4" fmla="*/ 0 w 64"/>
                  <a:gd name="T5" fmla="*/ 29 h 50"/>
                  <a:gd name="T6" fmla="*/ 56 w 64"/>
                  <a:gd name="T7" fmla="*/ 50 h 50"/>
                  <a:gd name="T8" fmla="*/ 64 w 64"/>
                  <a:gd name="T9" fmla="*/ 24 h 50"/>
                  <a:gd name="T10" fmla="*/ 49 w 64"/>
                  <a:gd name="T11" fmla="*/ 41 h 50"/>
                  <a:gd name="T12" fmla="*/ 9 w 64"/>
                  <a:gd name="T13" fmla="*/ 24 h 50"/>
                  <a:gd name="T14" fmla="*/ 12 w 64"/>
                  <a:gd name="T15" fmla="*/ 10 h 50"/>
                  <a:gd name="T16" fmla="*/ 52 w 64"/>
                  <a:gd name="T17" fmla="*/ 26 h 50"/>
                  <a:gd name="T18" fmla="*/ 49 w 64"/>
                  <a:gd name="T19" fmla="*/ 4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50">
                    <a:moveTo>
                      <a:pt x="64" y="24"/>
                    </a:moveTo>
                    <a:lnTo>
                      <a:pt x="7" y="0"/>
                    </a:lnTo>
                    <a:lnTo>
                      <a:pt x="0" y="29"/>
                    </a:lnTo>
                    <a:lnTo>
                      <a:pt x="56" y="50"/>
                    </a:lnTo>
                    <a:lnTo>
                      <a:pt x="64" y="24"/>
                    </a:lnTo>
                    <a:close/>
                    <a:moveTo>
                      <a:pt x="49" y="41"/>
                    </a:moveTo>
                    <a:lnTo>
                      <a:pt x="9" y="24"/>
                    </a:lnTo>
                    <a:lnTo>
                      <a:pt x="12" y="10"/>
                    </a:lnTo>
                    <a:lnTo>
                      <a:pt x="52" y="26"/>
                    </a:lnTo>
                    <a:lnTo>
                      <a:pt x="49" y="41"/>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2" name="Freeform 17"/>
              <p:cNvSpPr>
                <a:spLocks noEditPoints="1"/>
              </p:cNvSpPr>
              <p:nvPr/>
            </p:nvSpPr>
            <p:spPr bwMode="auto">
              <a:xfrm>
                <a:off x="6719" y="2461"/>
                <a:ext cx="47" cy="45"/>
              </a:xfrm>
              <a:custGeom>
                <a:avLst/>
                <a:gdLst>
                  <a:gd name="T0" fmla="*/ 0 w 47"/>
                  <a:gd name="T1" fmla="*/ 34 h 45"/>
                  <a:gd name="T2" fmla="*/ 38 w 47"/>
                  <a:gd name="T3" fmla="*/ 45 h 45"/>
                  <a:gd name="T4" fmla="*/ 47 w 47"/>
                  <a:gd name="T5" fmla="*/ 15 h 45"/>
                  <a:gd name="T6" fmla="*/ 9 w 47"/>
                  <a:gd name="T7" fmla="*/ 0 h 45"/>
                  <a:gd name="T8" fmla="*/ 0 w 47"/>
                  <a:gd name="T9" fmla="*/ 34 h 45"/>
                  <a:gd name="T10" fmla="*/ 14 w 47"/>
                  <a:gd name="T11" fmla="*/ 10 h 45"/>
                  <a:gd name="T12" fmla="*/ 35 w 47"/>
                  <a:gd name="T13" fmla="*/ 19 h 45"/>
                  <a:gd name="T14" fmla="*/ 33 w 47"/>
                  <a:gd name="T15" fmla="*/ 36 h 45"/>
                  <a:gd name="T16" fmla="*/ 9 w 47"/>
                  <a:gd name="T17" fmla="*/ 29 h 45"/>
                  <a:gd name="T18" fmla="*/ 14 w 47"/>
                  <a:gd name="T19" fmla="*/ 1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5">
                    <a:moveTo>
                      <a:pt x="0" y="34"/>
                    </a:moveTo>
                    <a:lnTo>
                      <a:pt x="38" y="45"/>
                    </a:lnTo>
                    <a:lnTo>
                      <a:pt x="47" y="15"/>
                    </a:lnTo>
                    <a:lnTo>
                      <a:pt x="9" y="0"/>
                    </a:lnTo>
                    <a:lnTo>
                      <a:pt x="0" y="34"/>
                    </a:lnTo>
                    <a:close/>
                    <a:moveTo>
                      <a:pt x="14" y="10"/>
                    </a:moveTo>
                    <a:lnTo>
                      <a:pt x="35" y="19"/>
                    </a:lnTo>
                    <a:lnTo>
                      <a:pt x="33" y="36"/>
                    </a:lnTo>
                    <a:lnTo>
                      <a:pt x="9" y="29"/>
                    </a:lnTo>
                    <a:lnTo>
                      <a:pt x="14" y="1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3" name="Freeform 18"/>
              <p:cNvSpPr>
                <a:spLocks noEditPoints="1"/>
              </p:cNvSpPr>
              <p:nvPr/>
            </p:nvSpPr>
            <p:spPr bwMode="auto">
              <a:xfrm>
                <a:off x="6735" y="2414"/>
                <a:ext cx="48" cy="43"/>
              </a:xfrm>
              <a:custGeom>
                <a:avLst/>
                <a:gdLst>
                  <a:gd name="T0" fmla="*/ 0 w 48"/>
                  <a:gd name="T1" fmla="*/ 26 h 43"/>
                  <a:gd name="T2" fmla="*/ 41 w 48"/>
                  <a:gd name="T3" fmla="*/ 43 h 43"/>
                  <a:gd name="T4" fmla="*/ 48 w 48"/>
                  <a:gd name="T5" fmla="*/ 14 h 43"/>
                  <a:gd name="T6" fmla="*/ 10 w 48"/>
                  <a:gd name="T7" fmla="*/ 0 h 43"/>
                  <a:gd name="T8" fmla="*/ 0 w 48"/>
                  <a:gd name="T9" fmla="*/ 26 h 43"/>
                  <a:gd name="T10" fmla="*/ 17 w 48"/>
                  <a:gd name="T11" fmla="*/ 12 h 43"/>
                  <a:gd name="T12" fmla="*/ 38 w 48"/>
                  <a:gd name="T13" fmla="*/ 21 h 43"/>
                  <a:gd name="T14" fmla="*/ 36 w 48"/>
                  <a:gd name="T15" fmla="*/ 31 h 43"/>
                  <a:gd name="T16" fmla="*/ 12 w 48"/>
                  <a:gd name="T17" fmla="*/ 21 h 43"/>
                  <a:gd name="T18" fmla="*/ 17 w 48"/>
                  <a:gd name="T19" fmla="*/ 1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3">
                    <a:moveTo>
                      <a:pt x="0" y="26"/>
                    </a:moveTo>
                    <a:lnTo>
                      <a:pt x="41" y="43"/>
                    </a:lnTo>
                    <a:lnTo>
                      <a:pt x="48" y="14"/>
                    </a:lnTo>
                    <a:lnTo>
                      <a:pt x="10" y="0"/>
                    </a:lnTo>
                    <a:lnTo>
                      <a:pt x="0" y="26"/>
                    </a:lnTo>
                    <a:close/>
                    <a:moveTo>
                      <a:pt x="17" y="12"/>
                    </a:moveTo>
                    <a:lnTo>
                      <a:pt x="38" y="21"/>
                    </a:lnTo>
                    <a:lnTo>
                      <a:pt x="36" y="31"/>
                    </a:lnTo>
                    <a:lnTo>
                      <a:pt x="12" y="21"/>
                    </a:lnTo>
                    <a:lnTo>
                      <a:pt x="17" y="12"/>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4" name="Freeform 19"/>
              <p:cNvSpPr>
                <a:spLocks noEditPoints="1"/>
              </p:cNvSpPr>
              <p:nvPr/>
            </p:nvSpPr>
            <p:spPr bwMode="auto">
              <a:xfrm>
                <a:off x="6776" y="2483"/>
                <a:ext cx="63" cy="57"/>
              </a:xfrm>
              <a:custGeom>
                <a:avLst/>
                <a:gdLst>
                  <a:gd name="T0" fmla="*/ 0 w 63"/>
                  <a:gd name="T1" fmla="*/ 35 h 57"/>
                  <a:gd name="T2" fmla="*/ 59 w 63"/>
                  <a:gd name="T3" fmla="*/ 57 h 57"/>
                  <a:gd name="T4" fmla="*/ 63 w 63"/>
                  <a:gd name="T5" fmla="*/ 21 h 57"/>
                  <a:gd name="T6" fmla="*/ 4 w 63"/>
                  <a:gd name="T7" fmla="*/ 0 h 57"/>
                  <a:gd name="T8" fmla="*/ 0 w 63"/>
                  <a:gd name="T9" fmla="*/ 35 h 57"/>
                  <a:gd name="T10" fmla="*/ 11 w 63"/>
                  <a:gd name="T11" fmla="*/ 12 h 57"/>
                  <a:gd name="T12" fmla="*/ 54 w 63"/>
                  <a:gd name="T13" fmla="*/ 26 h 57"/>
                  <a:gd name="T14" fmla="*/ 52 w 63"/>
                  <a:gd name="T15" fmla="*/ 45 h 57"/>
                  <a:gd name="T16" fmla="*/ 11 w 63"/>
                  <a:gd name="T17" fmla="*/ 31 h 57"/>
                  <a:gd name="T18" fmla="*/ 11 w 63"/>
                  <a:gd name="T19" fmla="*/ 1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57">
                    <a:moveTo>
                      <a:pt x="0" y="35"/>
                    </a:moveTo>
                    <a:lnTo>
                      <a:pt x="59" y="57"/>
                    </a:lnTo>
                    <a:lnTo>
                      <a:pt x="63" y="21"/>
                    </a:lnTo>
                    <a:lnTo>
                      <a:pt x="4" y="0"/>
                    </a:lnTo>
                    <a:lnTo>
                      <a:pt x="0" y="35"/>
                    </a:lnTo>
                    <a:close/>
                    <a:moveTo>
                      <a:pt x="11" y="12"/>
                    </a:moveTo>
                    <a:lnTo>
                      <a:pt x="54" y="26"/>
                    </a:lnTo>
                    <a:lnTo>
                      <a:pt x="52" y="45"/>
                    </a:lnTo>
                    <a:lnTo>
                      <a:pt x="11" y="31"/>
                    </a:lnTo>
                    <a:lnTo>
                      <a:pt x="11" y="12"/>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5" name="Freeform 20"/>
              <p:cNvSpPr>
                <a:spLocks noEditPoints="1"/>
              </p:cNvSpPr>
              <p:nvPr/>
            </p:nvSpPr>
            <p:spPr bwMode="auto">
              <a:xfrm>
                <a:off x="6854" y="2509"/>
                <a:ext cx="59" cy="57"/>
              </a:xfrm>
              <a:custGeom>
                <a:avLst/>
                <a:gdLst>
                  <a:gd name="T0" fmla="*/ 59 w 59"/>
                  <a:gd name="T1" fmla="*/ 21 h 57"/>
                  <a:gd name="T2" fmla="*/ 2 w 59"/>
                  <a:gd name="T3" fmla="*/ 0 h 57"/>
                  <a:gd name="T4" fmla="*/ 0 w 59"/>
                  <a:gd name="T5" fmla="*/ 38 h 57"/>
                  <a:gd name="T6" fmla="*/ 59 w 59"/>
                  <a:gd name="T7" fmla="*/ 57 h 57"/>
                  <a:gd name="T8" fmla="*/ 59 w 59"/>
                  <a:gd name="T9" fmla="*/ 21 h 57"/>
                  <a:gd name="T10" fmla="*/ 11 w 59"/>
                  <a:gd name="T11" fmla="*/ 33 h 57"/>
                  <a:gd name="T12" fmla="*/ 11 w 59"/>
                  <a:gd name="T13" fmla="*/ 12 h 57"/>
                  <a:gd name="T14" fmla="*/ 49 w 59"/>
                  <a:gd name="T15" fmla="*/ 26 h 57"/>
                  <a:gd name="T16" fmla="*/ 49 w 59"/>
                  <a:gd name="T17" fmla="*/ 47 h 57"/>
                  <a:gd name="T18" fmla="*/ 11 w 59"/>
                  <a:gd name="T19" fmla="*/ 3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57">
                    <a:moveTo>
                      <a:pt x="59" y="21"/>
                    </a:moveTo>
                    <a:lnTo>
                      <a:pt x="2" y="0"/>
                    </a:lnTo>
                    <a:lnTo>
                      <a:pt x="0" y="38"/>
                    </a:lnTo>
                    <a:lnTo>
                      <a:pt x="59" y="57"/>
                    </a:lnTo>
                    <a:lnTo>
                      <a:pt x="59" y="21"/>
                    </a:lnTo>
                    <a:close/>
                    <a:moveTo>
                      <a:pt x="11" y="33"/>
                    </a:moveTo>
                    <a:lnTo>
                      <a:pt x="11" y="12"/>
                    </a:lnTo>
                    <a:lnTo>
                      <a:pt x="49" y="26"/>
                    </a:lnTo>
                    <a:lnTo>
                      <a:pt x="49" y="47"/>
                    </a:lnTo>
                    <a:lnTo>
                      <a:pt x="11" y="33"/>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6" name="Freeform 21"/>
              <p:cNvSpPr>
                <a:spLocks noEditPoints="1"/>
              </p:cNvSpPr>
              <p:nvPr/>
            </p:nvSpPr>
            <p:spPr bwMode="auto">
              <a:xfrm>
                <a:off x="6865" y="2469"/>
                <a:ext cx="59" cy="49"/>
              </a:xfrm>
              <a:custGeom>
                <a:avLst/>
                <a:gdLst>
                  <a:gd name="T0" fmla="*/ 59 w 59"/>
                  <a:gd name="T1" fmla="*/ 19 h 49"/>
                  <a:gd name="T2" fmla="*/ 5 w 59"/>
                  <a:gd name="T3" fmla="*/ 0 h 49"/>
                  <a:gd name="T4" fmla="*/ 0 w 59"/>
                  <a:gd name="T5" fmla="*/ 26 h 49"/>
                  <a:gd name="T6" fmla="*/ 59 w 59"/>
                  <a:gd name="T7" fmla="*/ 49 h 49"/>
                  <a:gd name="T8" fmla="*/ 59 w 59"/>
                  <a:gd name="T9" fmla="*/ 19 h 49"/>
                  <a:gd name="T10" fmla="*/ 48 w 59"/>
                  <a:gd name="T11" fmla="*/ 37 h 49"/>
                  <a:gd name="T12" fmla="*/ 10 w 59"/>
                  <a:gd name="T13" fmla="*/ 23 h 49"/>
                  <a:gd name="T14" fmla="*/ 12 w 59"/>
                  <a:gd name="T15" fmla="*/ 9 h 49"/>
                  <a:gd name="T16" fmla="*/ 48 w 59"/>
                  <a:gd name="T17" fmla="*/ 23 h 49"/>
                  <a:gd name="T18" fmla="*/ 48 w 59"/>
                  <a:gd name="T19" fmla="*/ 3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49">
                    <a:moveTo>
                      <a:pt x="59" y="19"/>
                    </a:moveTo>
                    <a:lnTo>
                      <a:pt x="5" y="0"/>
                    </a:lnTo>
                    <a:lnTo>
                      <a:pt x="0" y="26"/>
                    </a:lnTo>
                    <a:lnTo>
                      <a:pt x="59" y="49"/>
                    </a:lnTo>
                    <a:lnTo>
                      <a:pt x="59" y="19"/>
                    </a:lnTo>
                    <a:close/>
                    <a:moveTo>
                      <a:pt x="48" y="37"/>
                    </a:moveTo>
                    <a:lnTo>
                      <a:pt x="10" y="23"/>
                    </a:lnTo>
                    <a:lnTo>
                      <a:pt x="12" y="9"/>
                    </a:lnTo>
                    <a:lnTo>
                      <a:pt x="48" y="23"/>
                    </a:lnTo>
                    <a:lnTo>
                      <a:pt x="48" y="37"/>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7" name="Freeform 22"/>
              <p:cNvSpPr/>
              <p:nvPr/>
            </p:nvSpPr>
            <p:spPr bwMode="auto">
              <a:xfrm>
                <a:off x="6622" y="1804"/>
                <a:ext cx="28" cy="28"/>
              </a:xfrm>
              <a:custGeom>
                <a:avLst/>
                <a:gdLst>
                  <a:gd name="T0" fmla="*/ 3 w 12"/>
                  <a:gd name="T1" fmla="*/ 2 h 12"/>
                  <a:gd name="T2" fmla="*/ 2 w 12"/>
                  <a:gd name="T3" fmla="*/ 9 h 12"/>
                  <a:gd name="T4" fmla="*/ 9 w 12"/>
                  <a:gd name="T5" fmla="*/ 11 h 12"/>
                  <a:gd name="T6" fmla="*/ 11 w 12"/>
                  <a:gd name="T7" fmla="*/ 3 h 12"/>
                  <a:gd name="T8" fmla="*/ 3 w 12"/>
                  <a:gd name="T9" fmla="*/ 2 h 12"/>
                </a:gdLst>
                <a:ahLst/>
                <a:cxnLst>
                  <a:cxn ang="0">
                    <a:pos x="T0" y="T1"/>
                  </a:cxn>
                  <a:cxn ang="0">
                    <a:pos x="T2" y="T3"/>
                  </a:cxn>
                  <a:cxn ang="0">
                    <a:pos x="T4" y="T5"/>
                  </a:cxn>
                  <a:cxn ang="0">
                    <a:pos x="T6" y="T7"/>
                  </a:cxn>
                  <a:cxn ang="0">
                    <a:pos x="T8" y="T9"/>
                  </a:cxn>
                </a:cxnLst>
                <a:rect l="0" t="0" r="r" b="b"/>
                <a:pathLst>
                  <a:path w="12" h="12">
                    <a:moveTo>
                      <a:pt x="3" y="2"/>
                    </a:moveTo>
                    <a:cubicBezTo>
                      <a:pt x="0" y="3"/>
                      <a:pt x="0" y="7"/>
                      <a:pt x="2" y="9"/>
                    </a:cubicBezTo>
                    <a:cubicBezTo>
                      <a:pt x="4" y="12"/>
                      <a:pt x="7" y="12"/>
                      <a:pt x="9" y="11"/>
                    </a:cubicBezTo>
                    <a:cubicBezTo>
                      <a:pt x="12" y="9"/>
                      <a:pt x="12" y="5"/>
                      <a:pt x="11" y="3"/>
                    </a:cubicBezTo>
                    <a:cubicBezTo>
                      <a:pt x="9" y="0"/>
                      <a:pt x="5" y="0"/>
                      <a:pt x="3" y="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8" name="Freeform 23"/>
              <p:cNvSpPr>
                <a:spLocks noEditPoints="1"/>
              </p:cNvSpPr>
              <p:nvPr/>
            </p:nvSpPr>
            <p:spPr bwMode="auto">
              <a:xfrm>
                <a:off x="6742" y="1794"/>
                <a:ext cx="69" cy="76"/>
              </a:xfrm>
              <a:custGeom>
                <a:avLst/>
                <a:gdLst>
                  <a:gd name="T0" fmla="*/ 19 w 29"/>
                  <a:gd name="T1" fmla="*/ 3 h 32"/>
                  <a:gd name="T2" fmla="*/ 2 w 29"/>
                  <a:gd name="T3" fmla="*/ 12 h 32"/>
                  <a:gd name="T4" fmla="*/ 10 w 29"/>
                  <a:gd name="T5" fmla="*/ 29 h 32"/>
                  <a:gd name="T6" fmla="*/ 26 w 29"/>
                  <a:gd name="T7" fmla="*/ 20 h 32"/>
                  <a:gd name="T8" fmla="*/ 19 w 29"/>
                  <a:gd name="T9" fmla="*/ 3 h 32"/>
                  <a:gd name="T10" fmla="*/ 21 w 29"/>
                  <a:gd name="T11" fmla="*/ 18 h 32"/>
                  <a:gd name="T12" fmla="*/ 11 w 29"/>
                  <a:gd name="T13" fmla="*/ 25 h 32"/>
                  <a:gd name="T14" fmla="*/ 7 w 29"/>
                  <a:gd name="T15" fmla="*/ 13 h 32"/>
                  <a:gd name="T16" fmla="*/ 18 w 29"/>
                  <a:gd name="T17" fmla="*/ 6 h 32"/>
                  <a:gd name="T18" fmla="*/ 21 w 29"/>
                  <a:gd name="T19"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32">
                    <a:moveTo>
                      <a:pt x="19" y="3"/>
                    </a:moveTo>
                    <a:cubicBezTo>
                      <a:pt x="11" y="0"/>
                      <a:pt x="5" y="4"/>
                      <a:pt x="2" y="12"/>
                    </a:cubicBezTo>
                    <a:cubicBezTo>
                      <a:pt x="0" y="19"/>
                      <a:pt x="2" y="26"/>
                      <a:pt x="10" y="29"/>
                    </a:cubicBezTo>
                    <a:cubicBezTo>
                      <a:pt x="17" y="32"/>
                      <a:pt x="23" y="27"/>
                      <a:pt x="26" y="20"/>
                    </a:cubicBezTo>
                    <a:cubicBezTo>
                      <a:pt x="29" y="13"/>
                      <a:pt x="26" y="5"/>
                      <a:pt x="19" y="3"/>
                    </a:cubicBezTo>
                    <a:close/>
                    <a:moveTo>
                      <a:pt x="21" y="18"/>
                    </a:moveTo>
                    <a:cubicBezTo>
                      <a:pt x="20" y="23"/>
                      <a:pt x="16" y="27"/>
                      <a:pt x="11" y="25"/>
                    </a:cubicBezTo>
                    <a:cubicBezTo>
                      <a:pt x="5" y="24"/>
                      <a:pt x="5" y="18"/>
                      <a:pt x="7" y="13"/>
                    </a:cubicBezTo>
                    <a:cubicBezTo>
                      <a:pt x="9" y="9"/>
                      <a:pt x="12" y="4"/>
                      <a:pt x="18" y="6"/>
                    </a:cubicBezTo>
                    <a:cubicBezTo>
                      <a:pt x="23" y="8"/>
                      <a:pt x="23" y="14"/>
                      <a:pt x="21" y="1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9" name="Freeform 24"/>
              <p:cNvSpPr/>
              <p:nvPr/>
            </p:nvSpPr>
            <p:spPr bwMode="auto">
              <a:xfrm>
                <a:off x="6811" y="1811"/>
                <a:ext cx="97" cy="86"/>
              </a:xfrm>
              <a:custGeom>
                <a:avLst/>
                <a:gdLst>
                  <a:gd name="T0" fmla="*/ 34 w 41"/>
                  <a:gd name="T1" fmla="*/ 8 h 36"/>
                  <a:gd name="T2" fmla="*/ 25 w 41"/>
                  <a:gd name="T3" fmla="*/ 10 h 36"/>
                  <a:gd name="T4" fmla="*/ 20 w 41"/>
                  <a:gd name="T5" fmla="*/ 3 h 36"/>
                  <a:gd name="T6" fmla="*/ 12 w 41"/>
                  <a:gd name="T7" fmla="*/ 5 h 36"/>
                  <a:gd name="T8" fmla="*/ 13 w 41"/>
                  <a:gd name="T9" fmla="*/ 2 h 36"/>
                  <a:gd name="T10" fmla="*/ 9 w 41"/>
                  <a:gd name="T11" fmla="*/ 0 h 36"/>
                  <a:gd name="T12" fmla="*/ 0 w 41"/>
                  <a:gd name="T13" fmla="*/ 24 h 36"/>
                  <a:gd name="T14" fmla="*/ 5 w 41"/>
                  <a:gd name="T15" fmla="*/ 26 h 36"/>
                  <a:gd name="T16" fmla="*/ 11 w 41"/>
                  <a:gd name="T17" fmla="*/ 9 h 36"/>
                  <a:gd name="T18" fmla="*/ 18 w 41"/>
                  <a:gd name="T19" fmla="*/ 7 h 36"/>
                  <a:gd name="T20" fmla="*/ 20 w 41"/>
                  <a:gd name="T21" fmla="*/ 14 h 36"/>
                  <a:gd name="T22" fmla="*/ 15 w 41"/>
                  <a:gd name="T23" fmla="*/ 29 h 36"/>
                  <a:gd name="T24" fmla="*/ 19 w 41"/>
                  <a:gd name="T25" fmla="*/ 31 h 36"/>
                  <a:gd name="T26" fmla="*/ 25 w 41"/>
                  <a:gd name="T27" fmla="*/ 13 h 36"/>
                  <a:gd name="T28" fmla="*/ 32 w 41"/>
                  <a:gd name="T29" fmla="*/ 12 h 36"/>
                  <a:gd name="T30" fmla="*/ 34 w 41"/>
                  <a:gd name="T31" fmla="*/ 19 h 36"/>
                  <a:gd name="T32" fmla="*/ 29 w 41"/>
                  <a:gd name="T33" fmla="*/ 34 h 36"/>
                  <a:gd name="T34" fmla="*/ 33 w 41"/>
                  <a:gd name="T35" fmla="*/ 36 h 36"/>
                  <a:gd name="T36" fmla="*/ 38 w 41"/>
                  <a:gd name="T37" fmla="*/ 20 h 36"/>
                  <a:gd name="T38" fmla="*/ 34 w 41"/>
                  <a:gd name="T39"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 h="36">
                    <a:moveTo>
                      <a:pt x="34" y="8"/>
                    </a:moveTo>
                    <a:cubicBezTo>
                      <a:pt x="31" y="7"/>
                      <a:pt x="28" y="9"/>
                      <a:pt x="25" y="10"/>
                    </a:cubicBezTo>
                    <a:cubicBezTo>
                      <a:pt x="25" y="7"/>
                      <a:pt x="23" y="5"/>
                      <a:pt x="20" y="3"/>
                    </a:cubicBezTo>
                    <a:cubicBezTo>
                      <a:pt x="17" y="3"/>
                      <a:pt x="15" y="3"/>
                      <a:pt x="12" y="5"/>
                    </a:cubicBezTo>
                    <a:cubicBezTo>
                      <a:pt x="13" y="2"/>
                      <a:pt x="13" y="2"/>
                      <a:pt x="13" y="2"/>
                    </a:cubicBezTo>
                    <a:cubicBezTo>
                      <a:pt x="9" y="0"/>
                      <a:pt x="9" y="0"/>
                      <a:pt x="9" y="0"/>
                    </a:cubicBezTo>
                    <a:cubicBezTo>
                      <a:pt x="0" y="24"/>
                      <a:pt x="0" y="24"/>
                      <a:pt x="0" y="24"/>
                    </a:cubicBezTo>
                    <a:cubicBezTo>
                      <a:pt x="5" y="26"/>
                      <a:pt x="5" y="26"/>
                      <a:pt x="5" y="26"/>
                    </a:cubicBezTo>
                    <a:cubicBezTo>
                      <a:pt x="11" y="9"/>
                      <a:pt x="11" y="9"/>
                      <a:pt x="11" y="9"/>
                    </a:cubicBezTo>
                    <a:cubicBezTo>
                      <a:pt x="13" y="7"/>
                      <a:pt x="16" y="6"/>
                      <a:pt x="18" y="7"/>
                    </a:cubicBezTo>
                    <a:cubicBezTo>
                      <a:pt x="21" y="8"/>
                      <a:pt x="21" y="11"/>
                      <a:pt x="20" y="14"/>
                    </a:cubicBezTo>
                    <a:cubicBezTo>
                      <a:pt x="15" y="29"/>
                      <a:pt x="15" y="29"/>
                      <a:pt x="15" y="29"/>
                    </a:cubicBezTo>
                    <a:cubicBezTo>
                      <a:pt x="19" y="31"/>
                      <a:pt x="19" y="31"/>
                      <a:pt x="19" y="31"/>
                    </a:cubicBezTo>
                    <a:cubicBezTo>
                      <a:pt x="25" y="13"/>
                      <a:pt x="25" y="13"/>
                      <a:pt x="25" y="13"/>
                    </a:cubicBezTo>
                    <a:cubicBezTo>
                      <a:pt x="28" y="12"/>
                      <a:pt x="30" y="11"/>
                      <a:pt x="32" y="12"/>
                    </a:cubicBezTo>
                    <a:cubicBezTo>
                      <a:pt x="36" y="13"/>
                      <a:pt x="35" y="16"/>
                      <a:pt x="34" y="19"/>
                    </a:cubicBezTo>
                    <a:cubicBezTo>
                      <a:pt x="29" y="34"/>
                      <a:pt x="29" y="34"/>
                      <a:pt x="29" y="34"/>
                    </a:cubicBezTo>
                    <a:cubicBezTo>
                      <a:pt x="33" y="36"/>
                      <a:pt x="33" y="36"/>
                      <a:pt x="33" y="36"/>
                    </a:cubicBezTo>
                    <a:cubicBezTo>
                      <a:pt x="38" y="20"/>
                      <a:pt x="38" y="20"/>
                      <a:pt x="38" y="20"/>
                    </a:cubicBezTo>
                    <a:cubicBezTo>
                      <a:pt x="41" y="14"/>
                      <a:pt x="39" y="10"/>
                      <a:pt x="34" y="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0" name="Freeform 25"/>
              <p:cNvSpPr/>
              <p:nvPr/>
            </p:nvSpPr>
            <p:spPr bwMode="auto">
              <a:xfrm>
                <a:off x="6676" y="1778"/>
                <a:ext cx="66" cy="76"/>
              </a:xfrm>
              <a:custGeom>
                <a:avLst/>
                <a:gdLst>
                  <a:gd name="T0" fmla="*/ 20 w 28"/>
                  <a:gd name="T1" fmla="*/ 3 h 32"/>
                  <a:gd name="T2" fmla="*/ 3 w 28"/>
                  <a:gd name="T3" fmla="*/ 12 h 32"/>
                  <a:gd name="T4" fmla="*/ 10 w 28"/>
                  <a:gd name="T5" fmla="*/ 30 h 32"/>
                  <a:gd name="T6" fmla="*/ 24 w 28"/>
                  <a:gd name="T7" fmla="*/ 25 h 32"/>
                  <a:gd name="T8" fmla="*/ 20 w 28"/>
                  <a:gd name="T9" fmla="*/ 23 h 32"/>
                  <a:gd name="T10" fmla="*/ 11 w 28"/>
                  <a:gd name="T11" fmla="*/ 27 h 32"/>
                  <a:gd name="T12" fmla="*/ 8 w 28"/>
                  <a:gd name="T13" fmla="*/ 14 h 32"/>
                  <a:gd name="T14" fmla="*/ 18 w 28"/>
                  <a:gd name="T15" fmla="*/ 6 h 32"/>
                  <a:gd name="T16" fmla="*/ 23 w 28"/>
                  <a:gd name="T17" fmla="*/ 14 h 32"/>
                  <a:gd name="T18" fmla="*/ 27 w 28"/>
                  <a:gd name="T19" fmla="*/ 15 h 32"/>
                  <a:gd name="T20" fmla="*/ 20 w 28"/>
                  <a:gd name="T21"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2">
                    <a:moveTo>
                      <a:pt x="20" y="3"/>
                    </a:moveTo>
                    <a:cubicBezTo>
                      <a:pt x="12" y="0"/>
                      <a:pt x="5" y="5"/>
                      <a:pt x="3" y="12"/>
                    </a:cubicBezTo>
                    <a:cubicBezTo>
                      <a:pt x="0" y="20"/>
                      <a:pt x="3" y="28"/>
                      <a:pt x="10" y="30"/>
                    </a:cubicBezTo>
                    <a:cubicBezTo>
                      <a:pt x="16" y="32"/>
                      <a:pt x="22" y="30"/>
                      <a:pt x="24" y="25"/>
                    </a:cubicBezTo>
                    <a:cubicBezTo>
                      <a:pt x="20" y="23"/>
                      <a:pt x="20" y="23"/>
                      <a:pt x="20" y="23"/>
                    </a:cubicBezTo>
                    <a:cubicBezTo>
                      <a:pt x="18" y="27"/>
                      <a:pt x="15" y="28"/>
                      <a:pt x="11" y="27"/>
                    </a:cubicBezTo>
                    <a:cubicBezTo>
                      <a:pt x="7" y="25"/>
                      <a:pt x="6" y="19"/>
                      <a:pt x="8" y="14"/>
                    </a:cubicBezTo>
                    <a:cubicBezTo>
                      <a:pt x="9" y="8"/>
                      <a:pt x="15" y="5"/>
                      <a:pt x="18" y="6"/>
                    </a:cubicBezTo>
                    <a:cubicBezTo>
                      <a:pt x="22" y="8"/>
                      <a:pt x="24" y="10"/>
                      <a:pt x="23" y="14"/>
                    </a:cubicBezTo>
                    <a:cubicBezTo>
                      <a:pt x="27" y="15"/>
                      <a:pt x="27" y="15"/>
                      <a:pt x="27" y="15"/>
                    </a:cubicBezTo>
                    <a:cubicBezTo>
                      <a:pt x="28" y="10"/>
                      <a:pt x="25" y="4"/>
                      <a:pt x="20" y="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1" name="Freeform 26"/>
              <p:cNvSpPr>
                <a:spLocks noEditPoints="1"/>
              </p:cNvSpPr>
              <p:nvPr/>
            </p:nvSpPr>
            <p:spPr bwMode="auto">
              <a:xfrm>
                <a:off x="4539" y="1569"/>
                <a:ext cx="153" cy="214"/>
              </a:xfrm>
              <a:custGeom>
                <a:avLst/>
                <a:gdLst>
                  <a:gd name="T0" fmla="*/ 28 w 65"/>
                  <a:gd name="T1" fmla="*/ 7 h 90"/>
                  <a:gd name="T2" fmla="*/ 25 w 65"/>
                  <a:gd name="T3" fmla="*/ 40 h 90"/>
                  <a:gd name="T4" fmla="*/ 5 w 65"/>
                  <a:gd name="T5" fmla="*/ 70 h 90"/>
                  <a:gd name="T6" fmla="*/ 65 w 65"/>
                  <a:gd name="T7" fmla="*/ 52 h 90"/>
                  <a:gd name="T8" fmla="*/ 28 w 65"/>
                  <a:gd name="T9" fmla="*/ 7 h 90"/>
                  <a:gd name="T10" fmla="*/ 9 w 65"/>
                  <a:gd name="T11" fmla="*/ 69 h 90"/>
                  <a:gd name="T12" fmla="*/ 35 w 65"/>
                  <a:gd name="T13" fmla="*/ 45 h 90"/>
                  <a:gd name="T14" fmla="*/ 28 w 65"/>
                  <a:gd name="T15" fmla="*/ 12 h 90"/>
                  <a:gd name="T16" fmla="*/ 60 w 65"/>
                  <a:gd name="T17" fmla="*/ 51 h 90"/>
                  <a:gd name="T18" fmla="*/ 9 w 65"/>
                  <a:gd name="T19" fmla="*/ 6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90">
                    <a:moveTo>
                      <a:pt x="28" y="7"/>
                    </a:moveTo>
                    <a:cubicBezTo>
                      <a:pt x="16" y="12"/>
                      <a:pt x="14" y="28"/>
                      <a:pt x="25" y="40"/>
                    </a:cubicBezTo>
                    <a:cubicBezTo>
                      <a:pt x="7" y="45"/>
                      <a:pt x="0" y="57"/>
                      <a:pt x="5" y="70"/>
                    </a:cubicBezTo>
                    <a:cubicBezTo>
                      <a:pt x="11" y="88"/>
                      <a:pt x="29" y="90"/>
                      <a:pt x="65" y="52"/>
                    </a:cubicBezTo>
                    <a:cubicBezTo>
                      <a:pt x="54" y="19"/>
                      <a:pt x="43" y="0"/>
                      <a:pt x="28" y="7"/>
                    </a:cubicBezTo>
                    <a:close/>
                    <a:moveTo>
                      <a:pt x="9" y="69"/>
                    </a:moveTo>
                    <a:cubicBezTo>
                      <a:pt x="4" y="59"/>
                      <a:pt x="14" y="43"/>
                      <a:pt x="35" y="45"/>
                    </a:cubicBezTo>
                    <a:cubicBezTo>
                      <a:pt x="21" y="34"/>
                      <a:pt x="19" y="17"/>
                      <a:pt x="28" y="12"/>
                    </a:cubicBezTo>
                    <a:cubicBezTo>
                      <a:pt x="42" y="6"/>
                      <a:pt x="50" y="23"/>
                      <a:pt x="60" y="51"/>
                    </a:cubicBezTo>
                    <a:cubicBezTo>
                      <a:pt x="33" y="79"/>
                      <a:pt x="15" y="85"/>
                      <a:pt x="9" y="6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2" name="Freeform 27"/>
              <p:cNvSpPr/>
              <p:nvPr/>
            </p:nvSpPr>
            <p:spPr bwMode="auto">
              <a:xfrm>
                <a:off x="6962" y="1844"/>
                <a:ext cx="22" cy="19"/>
              </a:xfrm>
              <a:custGeom>
                <a:avLst/>
                <a:gdLst>
                  <a:gd name="T0" fmla="*/ 9 w 9"/>
                  <a:gd name="T1" fmla="*/ 8 h 8"/>
                  <a:gd name="T2" fmla="*/ 9 w 9"/>
                  <a:gd name="T3" fmla="*/ 0 h 8"/>
                  <a:gd name="T4" fmla="*/ 0 w 9"/>
                  <a:gd name="T5" fmla="*/ 6 h 8"/>
                  <a:gd name="T6" fmla="*/ 9 w 9"/>
                  <a:gd name="T7" fmla="*/ 8 h 8"/>
                </a:gdLst>
                <a:ahLst/>
                <a:cxnLst>
                  <a:cxn ang="0">
                    <a:pos x="T0" y="T1"/>
                  </a:cxn>
                  <a:cxn ang="0">
                    <a:pos x="T2" y="T3"/>
                  </a:cxn>
                  <a:cxn ang="0">
                    <a:pos x="T4" y="T5"/>
                  </a:cxn>
                  <a:cxn ang="0">
                    <a:pos x="T6" y="T7"/>
                  </a:cxn>
                </a:cxnLst>
                <a:rect l="0" t="0" r="r" b="b"/>
                <a:pathLst>
                  <a:path w="9" h="8">
                    <a:moveTo>
                      <a:pt x="9" y="8"/>
                    </a:moveTo>
                    <a:cubicBezTo>
                      <a:pt x="9" y="0"/>
                      <a:pt x="9" y="0"/>
                      <a:pt x="9" y="0"/>
                    </a:cubicBezTo>
                    <a:cubicBezTo>
                      <a:pt x="6" y="2"/>
                      <a:pt x="3" y="4"/>
                      <a:pt x="0" y="6"/>
                    </a:cubicBezTo>
                    <a:cubicBezTo>
                      <a:pt x="3" y="7"/>
                      <a:pt x="6" y="7"/>
                      <a:pt x="9" y="8"/>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3" name="Freeform 28"/>
              <p:cNvSpPr/>
              <p:nvPr/>
            </p:nvSpPr>
            <p:spPr bwMode="auto">
              <a:xfrm>
                <a:off x="6920" y="2741"/>
                <a:ext cx="64" cy="124"/>
              </a:xfrm>
              <a:custGeom>
                <a:avLst/>
                <a:gdLst>
                  <a:gd name="T0" fmla="*/ 8 w 27"/>
                  <a:gd name="T1" fmla="*/ 15 h 52"/>
                  <a:gd name="T2" fmla="*/ 17 w 27"/>
                  <a:gd name="T3" fmla="*/ 52 h 52"/>
                  <a:gd name="T4" fmla="*/ 21 w 27"/>
                  <a:gd name="T5" fmla="*/ 47 h 52"/>
                  <a:gd name="T6" fmla="*/ 12 w 27"/>
                  <a:gd name="T7" fmla="*/ 17 h 52"/>
                  <a:gd name="T8" fmla="*/ 27 w 27"/>
                  <a:gd name="T9" fmla="*/ 5 h 52"/>
                  <a:gd name="T10" fmla="*/ 27 w 27"/>
                  <a:gd name="T11" fmla="*/ 0 h 52"/>
                  <a:gd name="T12" fmla="*/ 8 w 27"/>
                  <a:gd name="T13" fmla="*/ 15 h 52"/>
                </a:gdLst>
                <a:ahLst/>
                <a:cxnLst>
                  <a:cxn ang="0">
                    <a:pos x="T0" y="T1"/>
                  </a:cxn>
                  <a:cxn ang="0">
                    <a:pos x="T2" y="T3"/>
                  </a:cxn>
                  <a:cxn ang="0">
                    <a:pos x="T4" y="T5"/>
                  </a:cxn>
                  <a:cxn ang="0">
                    <a:pos x="T6" y="T7"/>
                  </a:cxn>
                  <a:cxn ang="0">
                    <a:pos x="T8" y="T9"/>
                  </a:cxn>
                  <a:cxn ang="0">
                    <a:pos x="T10" y="T11"/>
                  </a:cxn>
                  <a:cxn ang="0">
                    <a:pos x="T12" y="T13"/>
                  </a:cxn>
                </a:cxnLst>
                <a:rect l="0" t="0" r="r" b="b"/>
                <a:pathLst>
                  <a:path w="27" h="52">
                    <a:moveTo>
                      <a:pt x="8" y="15"/>
                    </a:moveTo>
                    <a:cubicBezTo>
                      <a:pt x="0" y="29"/>
                      <a:pt x="5" y="46"/>
                      <a:pt x="17" y="52"/>
                    </a:cubicBezTo>
                    <a:cubicBezTo>
                      <a:pt x="19" y="51"/>
                      <a:pt x="20" y="49"/>
                      <a:pt x="21" y="47"/>
                    </a:cubicBezTo>
                    <a:cubicBezTo>
                      <a:pt x="8" y="42"/>
                      <a:pt x="6" y="27"/>
                      <a:pt x="12" y="17"/>
                    </a:cubicBezTo>
                    <a:cubicBezTo>
                      <a:pt x="15" y="11"/>
                      <a:pt x="20" y="7"/>
                      <a:pt x="27" y="5"/>
                    </a:cubicBezTo>
                    <a:cubicBezTo>
                      <a:pt x="27" y="0"/>
                      <a:pt x="27" y="0"/>
                      <a:pt x="27" y="0"/>
                    </a:cubicBezTo>
                    <a:cubicBezTo>
                      <a:pt x="19" y="3"/>
                      <a:pt x="12" y="7"/>
                      <a:pt x="8" y="15"/>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4" name="Freeform 29"/>
              <p:cNvSpPr/>
              <p:nvPr/>
            </p:nvSpPr>
            <p:spPr bwMode="auto">
              <a:xfrm>
                <a:off x="5872" y="1389"/>
                <a:ext cx="118" cy="35"/>
              </a:xfrm>
              <a:custGeom>
                <a:avLst/>
                <a:gdLst>
                  <a:gd name="T0" fmla="*/ 39 w 50"/>
                  <a:gd name="T1" fmla="*/ 8 h 15"/>
                  <a:gd name="T2" fmla="*/ 50 w 50"/>
                  <a:gd name="T3" fmla="*/ 0 h 15"/>
                  <a:gd name="T4" fmla="*/ 43 w 50"/>
                  <a:gd name="T5" fmla="*/ 0 h 15"/>
                  <a:gd name="T6" fmla="*/ 35 w 50"/>
                  <a:gd name="T7" fmla="*/ 4 h 15"/>
                  <a:gd name="T8" fmla="*/ 8 w 50"/>
                  <a:gd name="T9" fmla="*/ 0 h 15"/>
                  <a:gd name="T10" fmla="*/ 0 w 50"/>
                  <a:gd name="T11" fmla="*/ 0 h 15"/>
                  <a:gd name="T12" fmla="*/ 39 w 50"/>
                  <a:gd name="T13" fmla="*/ 8 h 15"/>
                </a:gdLst>
                <a:ahLst/>
                <a:cxnLst>
                  <a:cxn ang="0">
                    <a:pos x="T0" y="T1"/>
                  </a:cxn>
                  <a:cxn ang="0">
                    <a:pos x="T2" y="T3"/>
                  </a:cxn>
                  <a:cxn ang="0">
                    <a:pos x="T4" y="T5"/>
                  </a:cxn>
                  <a:cxn ang="0">
                    <a:pos x="T6" y="T7"/>
                  </a:cxn>
                  <a:cxn ang="0">
                    <a:pos x="T8" y="T9"/>
                  </a:cxn>
                  <a:cxn ang="0">
                    <a:pos x="T10" y="T11"/>
                  </a:cxn>
                  <a:cxn ang="0">
                    <a:pos x="T12" y="T13"/>
                  </a:cxn>
                </a:cxnLst>
                <a:rect l="0" t="0" r="r" b="b"/>
                <a:pathLst>
                  <a:path w="50" h="15">
                    <a:moveTo>
                      <a:pt x="39" y="8"/>
                    </a:moveTo>
                    <a:cubicBezTo>
                      <a:pt x="43" y="6"/>
                      <a:pt x="47" y="3"/>
                      <a:pt x="50" y="0"/>
                    </a:cubicBezTo>
                    <a:cubicBezTo>
                      <a:pt x="43" y="0"/>
                      <a:pt x="43" y="0"/>
                      <a:pt x="43" y="0"/>
                    </a:cubicBezTo>
                    <a:cubicBezTo>
                      <a:pt x="41" y="2"/>
                      <a:pt x="38" y="3"/>
                      <a:pt x="35" y="4"/>
                    </a:cubicBezTo>
                    <a:cubicBezTo>
                      <a:pt x="25" y="7"/>
                      <a:pt x="15" y="5"/>
                      <a:pt x="8" y="0"/>
                    </a:cubicBezTo>
                    <a:cubicBezTo>
                      <a:pt x="0" y="0"/>
                      <a:pt x="0" y="0"/>
                      <a:pt x="0" y="0"/>
                    </a:cubicBezTo>
                    <a:cubicBezTo>
                      <a:pt x="10" y="10"/>
                      <a:pt x="24" y="15"/>
                      <a:pt x="39" y="8"/>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5" name="Freeform 30"/>
              <p:cNvSpPr>
                <a:spLocks noEditPoints="1"/>
              </p:cNvSpPr>
              <p:nvPr/>
            </p:nvSpPr>
            <p:spPr bwMode="auto">
              <a:xfrm>
                <a:off x="4456" y="1389"/>
                <a:ext cx="2528" cy="1573"/>
              </a:xfrm>
              <a:custGeom>
                <a:avLst/>
                <a:gdLst>
                  <a:gd name="T0" fmla="*/ 193 w 1069"/>
                  <a:gd name="T1" fmla="*/ 650 h 663"/>
                  <a:gd name="T2" fmla="*/ 429 w 1069"/>
                  <a:gd name="T3" fmla="*/ 650 h 663"/>
                  <a:gd name="T4" fmla="*/ 558 w 1069"/>
                  <a:gd name="T5" fmla="*/ 627 h 663"/>
                  <a:gd name="T6" fmla="*/ 918 w 1069"/>
                  <a:gd name="T7" fmla="*/ 583 h 663"/>
                  <a:gd name="T8" fmla="*/ 979 w 1069"/>
                  <a:gd name="T9" fmla="*/ 387 h 663"/>
                  <a:gd name="T10" fmla="*/ 922 w 1069"/>
                  <a:gd name="T11" fmla="*/ 152 h 663"/>
                  <a:gd name="T12" fmla="*/ 855 w 1069"/>
                  <a:gd name="T13" fmla="*/ 0 h 663"/>
                  <a:gd name="T14" fmla="*/ 535 w 1069"/>
                  <a:gd name="T15" fmla="*/ 16 h 663"/>
                  <a:gd name="T16" fmla="*/ 302 w 1069"/>
                  <a:gd name="T17" fmla="*/ 0 h 663"/>
                  <a:gd name="T18" fmla="*/ 250 w 1069"/>
                  <a:gd name="T19" fmla="*/ 74 h 663"/>
                  <a:gd name="T20" fmla="*/ 37 w 1069"/>
                  <a:gd name="T21" fmla="*/ 77 h 663"/>
                  <a:gd name="T22" fmla="*/ 331 w 1069"/>
                  <a:gd name="T23" fmla="*/ 523 h 663"/>
                  <a:gd name="T24" fmla="*/ 185 w 1069"/>
                  <a:gd name="T25" fmla="*/ 58 h 663"/>
                  <a:gd name="T26" fmla="*/ 105 w 1069"/>
                  <a:gd name="T27" fmla="*/ 279 h 663"/>
                  <a:gd name="T28" fmla="*/ 94 w 1069"/>
                  <a:gd name="T29" fmla="*/ 382 h 663"/>
                  <a:gd name="T30" fmla="*/ 198 w 1069"/>
                  <a:gd name="T31" fmla="*/ 511 h 663"/>
                  <a:gd name="T32" fmla="*/ 222 w 1069"/>
                  <a:gd name="T33" fmla="*/ 550 h 663"/>
                  <a:gd name="T34" fmla="*/ 268 w 1069"/>
                  <a:gd name="T35" fmla="*/ 449 h 663"/>
                  <a:gd name="T36" fmla="*/ 291 w 1069"/>
                  <a:gd name="T37" fmla="*/ 610 h 663"/>
                  <a:gd name="T38" fmla="*/ 334 w 1069"/>
                  <a:gd name="T39" fmla="*/ 479 h 663"/>
                  <a:gd name="T40" fmla="*/ 369 w 1069"/>
                  <a:gd name="T41" fmla="*/ 430 h 663"/>
                  <a:gd name="T42" fmla="*/ 540 w 1069"/>
                  <a:gd name="T43" fmla="*/ 274 h 663"/>
                  <a:gd name="T44" fmla="*/ 929 w 1069"/>
                  <a:gd name="T45" fmla="*/ 340 h 663"/>
                  <a:gd name="T46" fmla="*/ 881 w 1069"/>
                  <a:gd name="T47" fmla="*/ 326 h 663"/>
                  <a:gd name="T48" fmla="*/ 776 w 1069"/>
                  <a:gd name="T49" fmla="*/ 522 h 663"/>
                  <a:gd name="T50" fmla="*/ 834 w 1069"/>
                  <a:gd name="T51" fmla="*/ 564 h 663"/>
                  <a:gd name="T52" fmla="*/ 845 w 1069"/>
                  <a:gd name="T53" fmla="*/ 484 h 663"/>
                  <a:gd name="T54" fmla="*/ 724 w 1069"/>
                  <a:gd name="T55" fmla="*/ 315 h 663"/>
                  <a:gd name="T56" fmla="*/ 639 w 1069"/>
                  <a:gd name="T57" fmla="*/ 411 h 663"/>
                  <a:gd name="T58" fmla="*/ 755 w 1069"/>
                  <a:gd name="T59" fmla="*/ 500 h 663"/>
                  <a:gd name="T60" fmla="*/ 735 w 1069"/>
                  <a:gd name="T61" fmla="*/ 237 h 663"/>
                  <a:gd name="T62" fmla="*/ 662 w 1069"/>
                  <a:gd name="T63" fmla="*/ 219 h 663"/>
                  <a:gd name="T64" fmla="*/ 566 w 1069"/>
                  <a:gd name="T65" fmla="*/ 279 h 663"/>
                  <a:gd name="T66" fmla="*/ 647 w 1069"/>
                  <a:gd name="T67" fmla="*/ 270 h 663"/>
                  <a:gd name="T68" fmla="*/ 558 w 1069"/>
                  <a:gd name="T69" fmla="*/ 365 h 663"/>
                  <a:gd name="T70" fmla="*/ 393 w 1069"/>
                  <a:gd name="T71" fmla="*/ 320 h 663"/>
                  <a:gd name="T72" fmla="*/ 385 w 1069"/>
                  <a:gd name="T73" fmla="*/ 372 h 663"/>
                  <a:gd name="T74" fmla="*/ 511 w 1069"/>
                  <a:gd name="T75" fmla="*/ 341 h 663"/>
                  <a:gd name="T76" fmla="*/ 496 w 1069"/>
                  <a:gd name="T77" fmla="*/ 428 h 663"/>
                  <a:gd name="T78" fmla="*/ 599 w 1069"/>
                  <a:gd name="T79" fmla="*/ 470 h 663"/>
                  <a:gd name="T80" fmla="*/ 631 w 1069"/>
                  <a:gd name="T81" fmla="*/ 487 h 663"/>
                  <a:gd name="T82" fmla="*/ 745 w 1069"/>
                  <a:gd name="T83" fmla="*/ 547 h 663"/>
                  <a:gd name="T84" fmla="*/ 835 w 1069"/>
                  <a:gd name="T85" fmla="*/ 441 h 663"/>
                  <a:gd name="T86" fmla="*/ 931 w 1069"/>
                  <a:gd name="T87" fmla="*/ 340 h 663"/>
                  <a:gd name="T88" fmla="*/ 901 w 1069"/>
                  <a:gd name="T89" fmla="*/ 262 h 663"/>
                  <a:gd name="T90" fmla="*/ 882 w 1069"/>
                  <a:gd name="T91" fmla="*/ 205 h 663"/>
                  <a:gd name="T92" fmla="*/ 892 w 1069"/>
                  <a:gd name="T93" fmla="*/ 120 h 663"/>
                  <a:gd name="T94" fmla="*/ 996 w 1069"/>
                  <a:gd name="T95" fmla="*/ 113 h 663"/>
                  <a:gd name="T96" fmla="*/ 726 w 1069"/>
                  <a:gd name="T97" fmla="*/ 28 h 663"/>
                  <a:gd name="T98" fmla="*/ 625 w 1069"/>
                  <a:gd name="T99" fmla="*/ 36 h 663"/>
                  <a:gd name="T100" fmla="*/ 547 w 1069"/>
                  <a:gd name="T101" fmla="*/ 102 h 663"/>
                  <a:gd name="T102" fmla="*/ 586 w 1069"/>
                  <a:gd name="T103" fmla="*/ 202 h 663"/>
                  <a:gd name="T104" fmla="*/ 485 w 1069"/>
                  <a:gd name="T105" fmla="*/ 255 h 663"/>
                  <a:gd name="T106" fmla="*/ 424 w 1069"/>
                  <a:gd name="T107" fmla="*/ 69 h 663"/>
                  <a:gd name="T108" fmla="*/ 382 w 1069"/>
                  <a:gd name="T109" fmla="*/ 102 h 663"/>
                  <a:gd name="T110" fmla="*/ 356 w 1069"/>
                  <a:gd name="T111" fmla="*/ 240 h 663"/>
                  <a:gd name="T112" fmla="*/ 319 w 1069"/>
                  <a:gd name="T113" fmla="*/ 82 h 663"/>
                  <a:gd name="T114" fmla="*/ 243 w 1069"/>
                  <a:gd name="T115" fmla="*/ 129 h 663"/>
                  <a:gd name="T116" fmla="*/ 225 w 1069"/>
                  <a:gd name="T117" fmla="*/ 222 h 663"/>
                  <a:gd name="T118" fmla="*/ 225 w 1069"/>
                  <a:gd name="T119" fmla="*/ 322 h 663"/>
                  <a:gd name="T120" fmla="*/ 216 w 1069"/>
                  <a:gd name="T121" fmla="*/ 98 h 663"/>
                  <a:gd name="T122" fmla="*/ 166 w 1069"/>
                  <a:gd name="T123" fmla="*/ 114 h 663"/>
                  <a:gd name="T124" fmla="*/ 39 w 1069"/>
                  <a:gd name="T125" fmla="*/ 80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9" h="663">
                    <a:moveTo>
                      <a:pt x="37" y="77"/>
                    </a:moveTo>
                    <a:cubicBezTo>
                      <a:pt x="37" y="77"/>
                      <a:pt x="36" y="77"/>
                      <a:pt x="36" y="78"/>
                    </a:cubicBezTo>
                    <a:cubicBezTo>
                      <a:pt x="13" y="94"/>
                      <a:pt x="7" y="124"/>
                      <a:pt x="25" y="150"/>
                    </a:cubicBezTo>
                    <a:cubicBezTo>
                      <a:pt x="33" y="161"/>
                      <a:pt x="46" y="169"/>
                      <a:pt x="59" y="171"/>
                    </a:cubicBezTo>
                    <a:cubicBezTo>
                      <a:pt x="26" y="189"/>
                      <a:pt x="32" y="239"/>
                      <a:pt x="84" y="244"/>
                    </a:cubicBezTo>
                    <a:cubicBezTo>
                      <a:pt x="84" y="248"/>
                      <a:pt x="84" y="251"/>
                      <a:pt x="83" y="255"/>
                    </a:cubicBezTo>
                    <a:cubicBezTo>
                      <a:pt x="43" y="265"/>
                      <a:pt x="41" y="306"/>
                      <a:pt x="57" y="338"/>
                    </a:cubicBezTo>
                    <a:cubicBezTo>
                      <a:pt x="56" y="339"/>
                      <a:pt x="56" y="339"/>
                      <a:pt x="55" y="339"/>
                    </a:cubicBezTo>
                    <a:cubicBezTo>
                      <a:pt x="18" y="350"/>
                      <a:pt x="0" y="405"/>
                      <a:pt x="27" y="437"/>
                    </a:cubicBezTo>
                    <a:cubicBezTo>
                      <a:pt x="4" y="461"/>
                      <a:pt x="9" y="500"/>
                      <a:pt x="38" y="515"/>
                    </a:cubicBezTo>
                    <a:cubicBezTo>
                      <a:pt x="28" y="540"/>
                      <a:pt x="26" y="567"/>
                      <a:pt x="29" y="593"/>
                    </a:cubicBezTo>
                    <a:cubicBezTo>
                      <a:pt x="33" y="618"/>
                      <a:pt x="41" y="635"/>
                      <a:pt x="51" y="650"/>
                    </a:cubicBezTo>
                    <a:cubicBezTo>
                      <a:pt x="59" y="650"/>
                      <a:pt x="59" y="650"/>
                      <a:pt x="59" y="650"/>
                    </a:cubicBezTo>
                    <a:cubicBezTo>
                      <a:pt x="48" y="636"/>
                      <a:pt x="40" y="620"/>
                      <a:pt x="35" y="592"/>
                    </a:cubicBezTo>
                    <a:cubicBezTo>
                      <a:pt x="25" y="539"/>
                      <a:pt x="51" y="465"/>
                      <a:pt x="137" y="422"/>
                    </a:cubicBezTo>
                    <a:cubicBezTo>
                      <a:pt x="138" y="425"/>
                      <a:pt x="139" y="429"/>
                      <a:pt x="140" y="433"/>
                    </a:cubicBezTo>
                    <a:cubicBezTo>
                      <a:pt x="76" y="465"/>
                      <a:pt x="56" y="533"/>
                      <a:pt x="69" y="578"/>
                    </a:cubicBezTo>
                    <a:cubicBezTo>
                      <a:pt x="78" y="611"/>
                      <a:pt x="97" y="630"/>
                      <a:pt x="113" y="650"/>
                    </a:cubicBezTo>
                    <a:cubicBezTo>
                      <a:pt x="121" y="650"/>
                      <a:pt x="121" y="650"/>
                      <a:pt x="121" y="650"/>
                    </a:cubicBezTo>
                    <a:cubicBezTo>
                      <a:pt x="104" y="625"/>
                      <a:pt x="83" y="610"/>
                      <a:pt x="74" y="576"/>
                    </a:cubicBezTo>
                    <a:cubicBezTo>
                      <a:pt x="61" y="531"/>
                      <a:pt x="84" y="467"/>
                      <a:pt x="142" y="437"/>
                    </a:cubicBezTo>
                    <a:cubicBezTo>
                      <a:pt x="142" y="440"/>
                      <a:pt x="143" y="442"/>
                      <a:pt x="144" y="444"/>
                    </a:cubicBezTo>
                    <a:cubicBezTo>
                      <a:pt x="98" y="464"/>
                      <a:pt x="78" y="519"/>
                      <a:pt x="89" y="560"/>
                    </a:cubicBezTo>
                    <a:cubicBezTo>
                      <a:pt x="97" y="592"/>
                      <a:pt x="121" y="613"/>
                      <a:pt x="144" y="650"/>
                    </a:cubicBezTo>
                    <a:cubicBezTo>
                      <a:pt x="153" y="650"/>
                      <a:pt x="153" y="650"/>
                      <a:pt x="153" y="650"/>
                    </a:cubicBezTo>
                    <a:cubicBezTo>
                      <a:pt x="149" y="644"/>
                      <a:pt x="145" y="638"/>
                      <a:pt x="141" y="633"/>
                    </a:cubicBezTo>
                    <a:cubicBezTo>
                      <a:pt x="160" y="637"/>
                      <a:pt x="184" y="634"/>
                      <a:pt x="199" y="607"/>
                    </a:cubicBezTo>
                    <a:cubicBezTo>
                      <a:pt x="200" y="608"/>
                      <a:pt x="202" y="609"/>
                      <a:pt x="203" y="610"/>
                    </a:cubicBezTo>
                    <a:cubicBezTo>
                      <a:pt x="198" y="618"/>
                      <a:pt x="195" y="626"/>
                      <a:pt x="192" y="634"/>
                    </a:cubicBezTo>
                    <a:cubicBezTo>
                      <a:pt x="183" y="643"/>
                      <a:pt x="172" y="649"/>
                      <a:pt x="163" y="650"/>
                    </a:cubicBezTo>
                    <a:cubicBezTo>
                      <a:pt x="176" y="650"/>
                      <a:pt x="176" y="650"/>
                      <a:pt x="176" y="650"/>
                    </a:cubicBezTo>
                    <a:cubicBezTo>
                      <a:pt x="176" y="650"/>
                      <a:pt x="177" y="650"/>
                      <a:pt x="177" y="650"/>
                    </a:cubicBezTo>
                    <a:cubicBezTo>
                      <a:pt x="177" y="650"/>
                      <a:pt x="177" y="650"/>
                      <a:pt x="177" y="650"/>
                    </a:cubicBezTo>
                    <a:cubicBezTo>
                      <a:pt x="179" y="650"/>
                      <a:pt x="179" y="650"/>
                      <a:pt x="179" y="650"/>
                    </a:cubicBezTo>
                    <a:cubicBezTo>
                      <a:pt x="179" y="650"/>
                      <a:pt x="178" y="649"/>
                      <a:pt x="178" y="649"/>
                    </a:cubicBezTo>
                    <a:cubicBezTo>
                      <a:pt x="180" y="648"/>
                      <a:pt x="181" y="648"/>
                      <a:pt x="182" y="647"/>
                    </a:cubicBezTo>
                    <a:cubicBezTo>
                      <a:pt x="183" y="648"/>
                      <a:pt x="185" y="649"/>
                      <a:pt x="186" y="650"/>
                    </a:cubicBezTo>
                    <a:cubicBezTo>
                      <a:pt x="188" y="650"/>
                      <a:pt x="188" y="650"/>
                      <a:pt x="188" y="650"/>
                    </a:cubicBezTo>
                    <a:cubicBezTo>
                      <a:pt x="187" y="649"/>
                      <a:pt x="185" y="647"/>
                      <a:pt x="184" y="646"/>
                    </a:cubicBezTo>
                    <a:cubicBezTo>
                      <a:pt x="186" y="644"/>
                      <a:pt x="188" y="642"/>
                      <a:pt x="191" y="640"/>
                    </a:cubicBezTo>
                    <a:cubicBezTo>
                      <a:pt x="190" y="644"/>
                      <a:pt x="189" y="647"/>
                      <a:pt x="189" y="650"/>
                    </a:cubicBezTo>
                    <a:cubicBezTo>
                      <a:pt x="193" y="650"/>
                      <a:pt x="193" y="650"/>
                      <a:pt x="193" y="650"/>
                    </a:cubicBezTo>
                    <a:cubicBezTo>
                      <a:pt x="195" y="638"/>
                      <a:pt x="200" y="626"/>
                      <a:pt x="207" y="612"/>
                    </a:cubicBezTo>
                    <a:cubicBezTo>
                      <a:pt x="212" y="616"/>
                      <a:pt x="212" y="616"/>
                      <a:pt x="212" y="616"/>
                    </a:cubicBezTo>
                    <a:cubicBezTo>
                      <a:pt x="206" y="624"/>
                      <a:pt x="203" y="638"/>
                      <a:pt x="202" y="650"/>
                    </a:cubicBezTo>
                    <a:cubicBezTo>
                      <a:pt x="206" y="650"/>
                      <a:pt x="206" y="650"/>
                      <a:pt x="206" y="650"/>
                    </a:cubicBezTo>
                    <a:cubicBezTo>
                      <a:pt x="206" y="638"/>
                      <a:pt x="209" y="627"/>
                      <a:pt x="215" y="618"/>
                    </a:cubicBezTo>
                    <a:cubicBezTo>
                      <a:pt x="218" y="620"/>
                      <a:pt x="221" y="622"/>
                      <a:pt x="224" y="624"/>
                    </a:cubicBezTo>
                    <a:cubicBezTo>
                      <a:pt x="221" y="633"/>
                      <a:pt x="218" y="642"/>
                      <a:pt x="217" y="650"/>
                    </a:cubicBezTo>
                    <a:cubicBezTo>
                      <a:pt x="222" y="650"/>
                      <a:pt x="222" y="650"/>
                      <a:pt x="222" y="650"/>
                    </a:cubicBezTo>
                    <a:cubicBezTo>
                      <a:pt x="223" y="643"/>
                      <a:pt x="225" y="635"/>
                      <a:pt x="229" y="627"/>
                    </a:cubicBezTo>
                    <a:cubicBezTo>
                      <a:pt x="231" y="629"/>
                      <a:pt x="234" y="631"/>
                      <a:pt x="237" y="633"/>
                    </a:cubicBezTo>
                    <a:cubicBezTo>
                      <a:pt x="234" y="637"/>
                      <a:pt x="233" y="643"/>
                      <a:pt x="233" y="650"/>
                    </a:cubicBezTo>
                    <a:cubicBezTo>
                      <a:pt x="237" y="650"/>
                      <a:pt x="237" y="650"/>
                      <a:pt x="237" y="650"/>
                    </a:cubicBezTo>
                    <a:cubicBezTo>
                      <a:pt x="237" y="644"/>
                      <a:pt x="238" y="639"/>
                      <a:pt x="240" y="635"/>
                    </a:cubicBezTo>
                    <a:cubicBezTo>
                      <a:pt x="244" y="638"/>
                      <a:pt x="248" y="640"/>
                      <a:pt x="251" y="642"/>
                    </a:cubicBezTo>
                    <a:cubicBezTo>
                      <a:pt x="251" y="645"/>
                      <a:pt x="251" y="648"/>
                      <a:pt x="250" y="650"/>
                    </a:cubicBezTo>
                    <a:cubicBezTo>
                      <a:pt x="255" y="650"/>
                      <a:pt x="255" y="650"/>
                      <a:pt x="255" y="650"/>
                    </a:cubicBezTo>
                    <a:cubicBezTo>
                      <a:pt x="255" y="649"/>
                      <a:pt x="255" y="647"/>
                      <a:pt x="256" y="645"/>
                    </a:cubicBezTo>
                    <a:cubicBezTo>
                      <a:pt x="258" y="647"/>
                      <a:pt x="260" y="649"/>
                      <a:pt x="263" y="650"/>
                    </a:cubicBezTo>
                    <a:cubicBezTo>
                      <a:pt x="272" y="650"/>
                      <a:pt x="272" y="650"/>
                      <a:pt x="272" y="650"/>
                    </a:cubicBezTo>
                    <a:cubicBezTo>
                      <a:pt x="269" y="647"/>
                      <a:pt x="265" y="645"/>
                      <a:pt x="261" y="642"/>
                    </a:cubicBezTo>
                    <a:cubicBezTo>
                      <a:pt x="265" y="639"/>
                      <a:pt x="270" y="635"/>
                      <a:pt x="275" y="631"/>
                    </a:cubicBezTo>
                    <a:cubicBezTo>
                      <a:pt x="300" y="648"/>
                      <a:pt x="300" y="648"/>
                      <a:pt x="300" y="648"/>
                    </a:cubicBezTo>
                    <a:cubicBezTo>
                      <a:pt x="299" y="649"/>
                      <a:pt x="298" y="649"/>
                      <a:pt x="298" y="650"/>
                    </a:cubicBezTo>
                    <a:cubicBezTo>
                      <a:pt x="308" y="650"/>
                      <a:pt x="308" y="650"/>
                      <a:pt x="308" y="650"/>
                    </a:cubicBezTo>
                    <a:cubicBezTo>
                      <a:pt x="305" y="648"/>
                      <a:pt x="305" y="648"/>
                      <a:pt x="305" y="648"/>
                    </a:cubicBezTo>
                    <a:cubicBezTo>
                      <a:pt x="311" y="644"/>
                      <a:pt x="316" y="638"/>
                      <a:pt x="321" y="633"/>
                    </a:cubicBezTo>
                    <a:cubicBezTo>
                      <a:pt x="339" y="647"/>
                      <a:pt x="339" y="647"/>
                      <a:pt x="339" y="647"/>
                    </a:cubicBezTo>
                    <a:cubicBezTo>
                      <a:pt x="338" y="648"/>
                      <a:pt x="337" y="649"/>
                      <a:pt x="335" y="650"/>
                    </a:cubicBezTo>
                    <a:cubicBezTo>
                      <a:pt x="341" y="650"/>
                      <a:pt x="341" y="650"/>
                      <a:pt x="341" y="650"/>
                    </a:cubicBezTo>
                    <a:cubicBezTo>
                      <a:pt x="341" y="650"/>
                      <a:pt x="342" y="650"/>
                      <a:pt x="342" y="649"/>
                    </a:cubicBezTo>
                    <a:cubicBezTo>
                      <a:pt x="343" y="650"/>
                      <a:pt x="343" y="650"/>
                      <a:pt x="343" y="650"/>
                    </a:cubicBezTo>
                    <a:cubicBezTo>
                      <a:pt x="348" y="650"/>
                      <a:pt x="348" y="650"/>
                      <a:pt x="348" y="650"/>
                    </a:cubicBezTo>
                    <a:cubicBezTo>
                      <a:pt x="344" y="647"/>
                      <a:pt x="344" y="647"/>
                      <a:pt x="344" y="647"/>
                    </a:cubicBezTo>
                    <a:cubicBezTo>
                      <a:pt x="348" y="642"/>
                      <a:pt x="353" y="636"/>
                      <a:pt x="357" y="631"/>
                    </a:cubicBezTo>
                    <a:cubicBezTo>
                      <a:pt x="370" y="642"/>
                      <a:pt x="370" y="642"/>
                      <a:pt x="370" y="642"/>
                    </a:cubicBezTo>
                    <a:cubicBezTo>
                      <a:pt x="368" y="645"/>
                      <a:pt x="366" y="647"/>
                      <a:pt x="364" y="650"/>
                    </a:cubicBezTo>
                    <a:cubicBezTo>
                      <a:pt x="373" y="650"/>
                      <a:pt x="373" y="650"/>
                      <a:pt x="373" y="650"/>
                    </a:cubicBezTo>
                    <a:cubicBezTo>
                      <a:pt x="376" y="645"/>
                      <a:pt x="380" y="641"/>
                      <a:pt x="383" y="636"/>
                    </a:cubicBezTo>
                    <a:cubicBezTo>
                      <a:pt x="388" y="634"/>
                      <a:pt x="394" y="632"/>
                      <a:pt x="399" y="632"/>
                    </a:cubicBezTo>
                    <a:cubicBezTo>
                      <a:pt x="412" y="643"/>
                      <a:pt x="412" y="643"/>
                      <a:pt x="412" y="643"/>
                    </a:cubicBezTo>
                    <a:cubicBezTo>
                      <a:pt x="402" y="643"/>
                      <a:pt x="392" y="646"/>
                      <a:pt x="384" y="650"/>
                    </a:cubicBezTo>
                    <a:cubicBezTo>
                      <a:pt x="429" y="650"/>
                      <a:pt x="429" y="650"/>
                      <a:pt x="429" y="650"/>
                    </a:cubicBezTo>
                    <a:cubicBezTo>
                      <a:pt x="318" y="552"/>
                      <a:pt x="318" y="552"/>
                      <a:pt x="318" y="552"/>
                    </a:cubicBezTo>
                    <a:cubicBezTo>
                      <a:pt x="308" y="543"/>
                      <a:pt x="302" y="533"/>
                      <a:pt x="312" y="519"/>
                    </a:cubicBezTo>
                    <a:cubicBezTo>
                      <a:pt x="358" y="455"/>
                      <a:pt x="358" y="455"/>
                      <a:pt x="358" y="455"/>
                    </a:cubicBezTo>
                    <a:cubicBezTo>
                      <a:pt x="369" y="441"/>
                      <a:pt x="379" y="435"/>
                      <a:pt x="397" y="450"/>
                    </a:cubicBezTo>
                    <a:cubicBezTo>
                      <a:pt x="477" y="517"/>
                      <a:pt x="477" y="517"/>
                      <a:pt x="477" y="517"/>
                    </a:cubicBezTo>
                    <a:cubicBezTo>
                      <a:pt x="475" y="521"/>
                      <a:pt x="473" y="524"/>
                      <a:pt x="472" y="527"/>
                    </a:cubicBezTo>
                    <a:cubicBezTo>
                      <a:pt x="397" y="462"/>
                      <a:pt x="397" y="462"/>
                      <a:pt x="397" y="462"/>
                    </a:cubicBezTo>
                    <a:cubicBezTo>
                      <a:pt x="383" y="449"/>
                      <a:pt x="372" y="454"/>
                      <a:pt x="363" y="466"/>
                    </a:cubicBezTo>
                    <a:cubicBezTo>
                      <a:pt x="326" y="522"/>
                      <a:pt x="326" y="522"/>
                      <a:pt x="326" y="522"/>
                    </a:cubicBezTo>
                    <a:cubicBezTo>
                      <a:pt x="317" y="534"/>
                      <a:pt x="323" y="540"/>
                      <a:pt x="332" y="547"/>
                    </a:cubicBezTo>
                    <a:cubicBezTo>
                      <a:pt x="440" y="644"/>
                      <a:pt x="440" y="644"/>
                      <a:pt x="440" y="644"/>
                    </a:cubicBezTo>
                    <a:cubicBezTo>
                      <a:pt x="449" y="652"/>
                      <a:pt x="462" y="653"/>
                      <a:pt x="471" y="641"/>
                    </a:cubicBezTo>
                    <a:cubicBezTo>
                      <a:pt x="484" y="625"/>
                      <a:pt x="484" y="625"/>
                      <a:pt x="484" y="625"/>
                    </a:cubicBezTo>
                    <a:cubicBezTo>
                      <a:pt x="486" y="627"/>
                      <a:pt x="487" y="629"/>
                      <a:pt x="489" y="631"/>
                    </a:cubicBezTo>
                    <a:cubicBezTo>
                      <a:pt x="484" y="636"/>
                      <a:pt x="481" y="643"/>
                      <a:pt x="482" y="650"/>
                    </a:cubicBezTo>
                    <a:cubicBezTo>
                      <a:pt x="488" y="650"/>
                      <a:pt x="488" y="650"/>
                      <a:pt x="488" y="650"/>
                    </a:cubicBezTo>
                    <a:cubicBezTo>
                      <a:pt x="488" y="650"/>
                      <a:pt x="488" y="649"/>
                      <a:pt x="488" y="649"/>
                    </a:cubicBezTo>
                    <a:cubicBezTo>
                      <a:pt x="495" y="639"/>
                      <a:pt x="495" y="639"/>
                      <a:pt x="495" y="639"/>
                    </a:cubicBezTo>
                    <a:cubicBezTo>
                      <a:pt x="496" y="640"/>
                      <a:pt x="497" y="641"/>
                      <a:pt x="498" y="642"/>
                    </a:cubicBezTo>
                    <a:cubicBezTo>
                      <a:pt x="492" y="650"/>
                      <a:pt x="492" y="650"/>
                      <a:pt x="492" y="650"/>
                    </a:cubicBezTo>
                    <a:cubicBezTo>
                      <a:pt x="493" y="650"/>
                      <a:pt x="493" y="650"/>
                      <a:pt x="493" y="650"/>
                    </a:cubicBezTo>
                    <a:cubicBezTo>
                      <a:pt x="499" y="643"/>
                      <a:pt x="499" y="643"/>
                      <a:pt x="499" y="643"/>
                    </a:cubicBezTo>
                    <a:cubicBezTo>
                      <a:pt x="500" y="644"/>
                      <a:pt x="501" y="645"/>
                      <a:pt x="501" y="646"/>
                    </a:cubicBezTo>
                    <a:cubicBezTo>
                      <a:pt x="498" y="650"/>
                      <a:pt x="498" y="650"/>
                      <a:pt x="498" y="650"/>
                    </a:cubicBezTo>
                    <a:cubicBezTo>
                      <a:pt x="500" y="650"/>
                      <a:pt x="500" y="650"/>
                      <a:pt x="500" y="650"/>
                    </a:cubicBezTo>
                    <a:cubicBezTo>
                      <a:pt x="502" y="647"/>
                      <a:pt x="502" y="647"/>
                      <a:pt x="502" y="647"/>
                    </a:cubicBezTo>
                    <a:cubicBezTo>
                      <a:pt x="503" y="647"/>
                      <a:pt x="504" y="648"/>
                      <a:pt x="505" y="649"/>
                    </a:cubicBezTo>
                    <a:cubicBezTo>
                      <a:pt x="505" y="650"/>
                      <a:pt x="505" y="650"/>
                      <a:pt x="505" y="650"/>
                    </a:cubicBezTo>
                    <a:cubicBezTo>
                      <a:pt x="513" y="650"/>
                      <a:pt x="513" y="650"/>
                      <a:pt x="513" y="650"/>
                    </a:cubicBezTo>
                    <a:cubicBezTo>
                      <a:pt x="479" y="617"/>
                      <a:pt x="456" y="583"/>
                      <a:pt x="474" y="533"/>
                    </a:cubicBezTo>
                    <a:cubicBezTo>
                      <a:pt x="484" y="506"/>
                      <a:pt x="524" y="461"/>
                      <a:pt x="566" y="456"/>
                    </a:cubicBezTo>
                    <a:cubicBezTo>
                      <a:pt x="568" y="458"/>
                      <a:pt x="571" y="464"/>
                      <a:pt x="574" y="471"/>
                    </a:cubicBezTo>
                    <a:cubicBezTo>
                      <a:pt x="540" y="485"/>
                      <a:pt x="513" y="520"/>
                      <a:pt x="505" y="547"/>
                    </a:cubicBezTo>
                    <a:cubicBezTo>
                      <a:pt x="493" y="589"/>
                      <a:pt x="504" y="616"/>
                      <a:pt x="540" y="650"/>
                    </a:cubicBezTo>
                    <a:cubicBezTo>
                      <a:pt x="548" y="650"/>
                      <a:pt x="548" y="650"/>
                      <a:pt x="548" y="650"/>
                    </a:cubicBezTo>
                    <a:cubicBezTo>
                      <a:pt x="511" y="615"/>
                      <a:pt x="498" y="592"/>
                      <a:pt x="510" y="550"/>
                    </a:cubicBezTo>
                    <a:cubicBezTo>
                      <a:pt x="518" y="523"/>
                      <a:pt x="541" y="490"/>
                      <a:pt x="576" y="476"/>
                    </a:cubicBezTo>
                    <a:cubicBezTo>
                      <a:pt x="579" y="481"/>
                      <a:pt x="583" y="489"/>
                      <a:pt x="587" y="495"/>
                    </a:cubicBezTo>
                    <a:cubicBezTo>
                      <a:pt x="542" y="513"/>
                      <a:pt x="511" y="582"/>
                      <a:pt x="555" y="630"/>
                    </a:cubicBezTo>
                    <a:cubicBezTo>
                      <a:pt x="562" y="637"/>
                      <a:pt x="567" y="644"/>
                      <a:pt x="572" y="650"/>
                    </a:cubicBezTo>
                    <a:cubicBezTo>
                      <a:pt x="576" y="650"/>
                      <a:pt x="576" y="650"/>
                      <a:pt x="576" y="650"/>
                    </a:cubicBezTo>
                    <a:cubicBezTo>
                      <a:pt x="571" y="643"/>
                      <a:pt x="565" y="635"/>
                      <a:pt x="558" y="627"/>
                    </a:cubicBezTo>
                    <a:cubicBezTo>
                      <a:pt x="567" y="616"/>
                      <a:pt x="578" y="609"/>
                      <a:pt x="590" y="608"/>
                    </a:cubicBezTo>
                    <a:cubicBezTo>
                      <a:pt x="596" y="616"/>
                      <a:pt x="604" y="624"/>
                      <a:pt x="614" y="632"/>
                    </a:cubicBezTo>
                    <a:cubicBezTo>
                      <a:pt x="617" y="637"/>
                      <a:pt x="621" y="644"/>
                      <a:pt x="623" y="650"/>
                    </a:cubicBezTo>
                    <a:cubicBezTo>
                      <a:pt x="630" y="650"/>
                      <a:pt x="630" y="650"/>
                      <a:pt x="630" y="650"/>
                    </a:cubicBezTo>
                    <a:cubicBezTo>
                      <a:pt x="629" y="647"/>
                      <a:pt x="627" y="643"/>
                      <a:pt x="626" y="640"/>
                    </a:cubicBezTo>
                    <a:cubicBezTo>
                      <a:pt x="632" y="643"/>
                      <a:pt x="638" y="647"/>
                      <a:pt x="645" y="650"/>
                    </a:cubicBezTo>
                    <a:cubicBezTo>
                      <a:pt x="663" y="650"/>
                      <a:pt x="663" y="650"/>
                      <a:pt x="663" y="650"/>
                    </a:cubicBezTo>
                    <a:cubicBezTo>
                      <a:pt x="661" y="649"/>
                      <a:pt x="659" y="649"/>
                      <a:pt x="658" y="648"/>
                    </a:cubicBezTo>
                    <a:cubicBezTo>
                      <a:pt x="589" y="621"/>
                      <a:pt x="567" y="575"/>
                      <a:pt x="587" y="544"/>
                    </a:cubicBezTo>
                    <a:cubicBezTo>
                      <a:pt x="606" y="514"/>
                      <a:pt x="653" y="516"/>
                      <a:pt x="704" y="536"/>
                    </a:cubicBezTo>
                    <a:cubicBezTo>
                      <a:pt x="713" y="532"/>
                      <a:pt x="731" y="518"/>
                      <a:pt x="742" y="511"/>
                    </a:cubicBezTo>
                    <a:cubicBezTo>
                      <a:pt x="742" y="519"/>
                      <a:pt x="740" y="540"/>
                      <a:pt x="740" y="552"/>
                    </a:cubicBezTo>
                    <a:cubicBezTo>
                      <a:pt x="789" y="563"/>
                      <a:pt x="806" y="589"/>
                      <a:pt x="785" y="628"/>
                    </a:cubicBezTo>
                    <a:cubicBezTo>
                      <a:pt x="780" y="637"/>
                      <a:pt x="770" y="644"/>
                      <a:pt x="757" y="650"/>
                    </a:cubicBezTo>
                    <a:cubicBezTo>
                      <a:pt x="767" y="650"/>
                      <a:pt x="767" y="650"/>
                      <a:pt x="767" y="650"/>
                    </a:cubicBezTo>
                    <a:cubicBezTo>
                      <a:pt x="769" y="649"/>
                      <a:pt x="771" y="648"/>
                      <a:pt x="772" y="647"/>
                    </a:cubicBezTo>
                    <a:cubicBezTo>
                      <a:pt x="773" y="650"/>
                      <a:pt x="773" y="650"/>
                      <a:pt x="773" y="650"/>
                    </a:cubicBezTo>
                    <a:cubicBezTo>
                      <a:pt x="775" y="650"/>
                      <a:pt x="775" y="650"/>
                      <a:pt x="775" y="650"/>
                    </a:cubicBezTo>
                    <a:cubicBezTo>
                      <a:pt x="775" y="645"/>
                      <a:pt x="775" y="645"/>
                      <a:pt x="775" y="645"/>
                    </a:cubicBezTo>
                    <a:cubicBezTo>
                      <a:pt x="777" y="644"/>
                      <a:pt x="779" y="643"/>
                      <a:pt x="780" y="641"/>
                    </a:cubicBezTo>
                    <a:cubicBezTo>
                      <a:pt x="784" y="645"/>
                      <a:pt x="788" y="648"/>
                      <a:pt x="793" y="650"/>
                    </a:cubicBezTo>
                    <a:cubicBezTo>
                      <a:pt x="830" y="650"/>
                      <a:pt x="830" y="650"/>
                      <a:pt x="830" y="650"/>
                    </a:cubicBezTo>
                    <a:cubicBezTo>
                      <a:pt x="828" y="649"/>
                      <a:pt x="828" y="649"/>
                      <a:pt x="828" y="649"/>
                    </a:cubicBezTo>
                    <a:cubicBezTo>
                      <a:pt x="835" y="645"/>
                      <a:pt x="841" y="639"/>
                      <a:pt x="845" y="632"/>
                    </a:cubicBezTo>
                    <a:cubicBezTo>
                      <a:pt x="849" y="650"/>
                      <a:pt x="849" y="650"/>
                      <a:pt x="849" y="650"/>
                    </a:cubicBezTo>
                    <a:cubicBezTo>
                      <a:pt x="852" y="650"/>
                      <a:pt x="852" y="650"/>
                      <a:pt x="852" y="650"/>
                    </a:cubicBezTo>
                    <a:cubicBezTo>
                      <a:pt x="848" y="631"/>
                      <a:pt x="848" y="631"/>
                      <a:pt x="848" y="631"/>
                    </a:cubicBezTo>
                    <a:cubicBezTo>
                      <a:pt x="878" y="634"/>
                      <a:pt x="878" y="634"/>
                      <a:pt x="878" y="634"/>
                    </a:cubicBezTo>
                    <a:cubicBezTo>
                      <a:pt x="876" y="640"/>
                      <a:pt x="874" y="645"/>
                      <a:pt x="871" y="650"/>
                    </a:cubicBezTo>
                    <a:cubicBezTo>
                      <a:pt x="877" y="650"/>
                      <a:pt x="877" y="650"/>
                      <a:pt x="877" y="650"/>
                    </a:cubicBezTo>
                    <a:cubicBezTo>
                      <a:pt x="881" y="644"/>
                      <a:pt x="883" y="637"/>
                      <a:pt x="885" y="630"/>
                    </a:cubicBezTo>
                    <a:cubicBezTo>
                      <a:pt x="897" y="616"/>
                      <a:pt x="908" y="603"/>
                      <a:pt x="919" y="593"/>
                    </a:cubicBezTo>
                    <a:cubicBezTo>
                      <a:pt x="934" y="580"/>
                      <a:pt x="941" y="588"/>
                      <a:pt x="950" y="596"/>
                    </a:cubicBezTo>
                    <a:cubicBezTo>
                      <a:pt x="962" y="605"/>
                      <a:pt x="968" y="616"/>
                      <a:pt x="958" y="631"/>
                    </a:cubicBezTo>
                    <a:cubicBezTo>
                      <a:pt x="953" y="637"/>
                      <a:pt x="948" y="643"/>
                      <a:pt x="943" y="650"/>
                    </a:cubicBezTo>
                    <a:cubicBezTo>
                      <a:pt x="950" y="650"/>
                      <a:pt x="950" y="650"/>
                      <a:pt x="950" y="650"/>
                    </a:cubicBezTo>
                    <a:cubicBezTo>
                      <a:pt x="955" y="643"/>
                      <a:pt x="960" y="637"/>
                      <a:pt x="965" y="631"/>
                    </a:cubicBezTo>
                    <a:cubicBezTo>
                      <a:pt x="976" y="615"/>
                      <a:pt x="969" y="602"/>
                      <a:pt x="956" y="591"/>
                    </a:cubicBezTo>
                    <a:cubicBezTo>
                      <a:pt x="947" y="584"/>
                      <a:pt x="933" y="574"/>
                      <a:pt x="918" y="588"/>
                    </a:cubicBezTo>
                    <a:cubicBezTo>
                      <a:pt x="908" y="598"/>
                      <a:pt x="897" y="609"/>
                      <a:pt x="886" y="622"/>
                    </a:cubicBezTo>
                    <a:cubicBezTo>
                      <a:pt x="887" y="619"/>
                      <a:pt x="887" y="616"/>
                      <a:pt x="887" y="613"/>
                    </a:cubicBezTo>
                    <a:cubicBezTo>
                      <a:pt x="898" y="602"/>
                      <a:pt x="909" y="592"/>
                      <a:pt x="918" y="583"/>
                    </a:cubicBezTo>
                    <a:cubicBezTo>
                      <a:pt x="934" y="569"/>
                      <a:pt x="949" y="579"/>
                      <a:pt x="959" y="587"/>
                    </a:cubicBezTo>
                    <a:cubicBezTo>
                      <a:pt x="973" y="598"/>
                      <a:pt x="985" y="615"/>
                      <a:pt x="973" y="631"/>
                    </a:cubicBezTo>
                    <a:cubicBezTo>
                      <a:pt x="969" y="637"/>
                      <a:pt x="964" y="644"/>
                      <a:pt x="958" y="650"/>
                    </a:cubicBezTo>
                    <a:cubicBezTo>
                      <a:pt x="969" y="650"/>
                      <a:pt x="969" y="650"/>
                      <a:pt x="969" y="650"/>
                    </a:cubicBezTo>
                    <a:cubicBezTo>
                      <a:pt x="968" y="650"/>
                      <a:pt x="968" y="649"/>
                      <a:pt x="967" y="649"/>
                    </a:cubicBezTo>
                    <a:cubicBezTo>
                      <a:pt x="972" y="644"/>
                      <a:pt x="976" y="639"/>
                      <a:pt x="979" y="634"/>
                    </a:cubicBezTo>
                    <a:cubicBezTo>
                      <a:pt x="983" y="639"/>
                      <a:pt x="991" y="645"/>
                      <a:pt x="1000" y="650"/>
                    </a:cubicBezTo>
                    <a:cubicBezTo>
                      <a:pt x="1005" y="650"/>
                      <a:pt x="1005" y="650"/>
                      <a:pt x="1005" y="650"/>
                    </a:cubicBezTo>
                    <a:cubicBezTo>
                      <a:pt x="1007" y="650"/>
                      <a:pt x="1008" y="650"/>
                      <a:pt x="1010" y="650"/>
                    </a:cubicBezTo>
                    <a:cubicBezTo>
                      <a:pt x="997" y="643"/>
                      <a:pt x="986" y="636"/>
                      <a:pt x="981" y="630"/>
                    </a:cubicBezTo>
                    <a:cubicBezTo>
                      <a:pt x="988" y="615"/>
                      <a:pt x="977" y="597"/>
                      <a:pt x="965" y="585"/>
                    </a:cubicBezTo>
                    <a:cubicBezTo>
                      <a:pt x="964" y="585"/>
                      <a:pt x="963" y="584"/>
                      <a:pt x="963" y="584"/>
                    </a:cubicBezTo>
                    <a:cubicBezTo>
                      <a:pt x="952" y="576"/>
                      <a:pt x="932" y="564"/>
                      <a:pt x="915" y="579"/>
                    </a:cubicBezTo>
                    <a:cubicBezTo>
                      <a:pt x="909" y="583"/>
                      <a:pt x="904" y="589"/>
                      <a:pt x="898" y="595"/>
                    </a:cubicBezTo>
                    <a:cubicBezTo>
                      <a:pt x="893" y="592"/>
                      <a:pt x="888" y="590"/>
                      <a:pt x="883" y="589"/>
                    </a:cubicBezTo>
                    <a:cubicBezTo>
                      <a:pt x="882" y="584"/>
                      <a:pt x="879" y="578"/>
                      <a:pt x="876" y="573"/>
                    </a:cubicBezTo>
                    <a:cubicBezTo>
                      <a:pt x="886" y="566"/>
                      <a:pt x="893" y="557"/>
                      <a:pt x="898" y="547"/>
                    </a:cubicBezTo>
                    <a:cubicBezTo>
                      <a:pt x="934" y="544"/>
                      <a:pt x="954" y="560"/>
                      <a:pt x="972" y="581"/>
                    </a:cubicBezTo>
                    <a:cubicBezTo>
                      <a:pt x="992" y="604"/>
                      <a:pt x="1008" y="631"/>
                      <a:pt x="1038" y="642"/>
                    </a:cubicBezTo>
                    <a:cubicBezTo>
                      <a:pt x="1040" y="641"/>
                      <a:pt x="1042" y="639"/>
                      <a:pt x="1044" y="638"/>
                    </a:cubicBezTo>
                    <a:cubicBezTo>
                      <a:pt x="992" y="632"/>
                      <a:pt x="983" y="536"/>
                      <a:pt x="903" y="537"/>
                    </a:cubicBezTo>
                    <a:cubicBezTo>
                      <a:pt x="904" y="533"/>
                      <a:pt x="905" y="528"/>
                      <a:pt x="906" y="524"/>
                    </a:cubicBezTo>
                    <a:cubicBezTo>
                      <a:pt x="960" y="521"/>
                      <a:pt x="1002" y="550"/>
                      <a:pt x="1022" y="596"/>
                    </a:cubicBezTo>
                    <a:cubicBezTo>
                      <a:pt x="1022" y="612"/>
                      <a:pt x="1031" y="629"/>
                      <a:pt x="1046" y="637"/>
                    </a:cubicBezTo>
                    <a:cubicBezTo>
                      <a:pt x="1047" y="636"/>
                      <a:pt x="1049" y="634"/>
                      <a:pt x="1050" y="633"/>
                    </a:cubicBezTo>
                    <a:cubicBezTo>
                      <a:pt x="1050" y="633"/>
                      <a:pt x="1049" y="633"/>
                      <a:pt x="1049" y="633"/>
                    </a:cubicBezTo>
                    <a:cubicBezTo>
                      <a:pt x="1029" y="623"/>
                      <a:pt x="1019" y="599"/>
                      <a:pt x="1032" y="578"/>
                    </a:cubicBezTo>
                    <a:cubicBezTo>
                      <a:pt x="1040" y="564"/>
                      <a:pt x="1054" y="557"/>
                      <a:pt x="1069" y="556"/>
                    </a:cubicBezTo>
                    <a:cubicBezTo>
                      <a:pt x="1069" y="552"/>
                      <a:pt x="1069" y="552"/>
                      <a:pt x="1069" y="552"/>
                    </a:cubicBezTo>
                    <a:cubicBezTo>
                      <a:pt x="1067" y="552"/>
                      <a:pt x="1065" y="552"/>
                      <a:pt x="1064" y="552"/>
                    </a:cubicBezTo>
                    <a:cubicBezTo>
                      <a:pt x="1017" y="535"/>
                      <a:pt x="1017" y="535"/>
                      <a:pt x="1017" y="535"/>
                    </a:cubicBezTo>
                    <a:cubicBezTo>
                      <a:pt x="1014" y="530"/>
                      <a:pt x="1011" y="525"/>
                      <a:pt x="1008" y="520"/>
                    </a:cubicBezTo>
                    <a:cubicBezTo>
                      <a:pt x="993" y="499"/>
                      <a:pt x="972" y="480"/>
                      <a:pt x="943" y="472"/>
                    </a:cubicBezTo>
                    <a:cubicBezTo>
                      <a:pt x="952" y="455"/>
                      <a:pt x="962" y="435"/>
                      <a:pt x="969" y="418"/>
                    </a:cubicBezTo>
                    <a:cubicBezTo>
                      <a:pt x="1069" y="462"/>
                      <a:pt x="1069" y="462"/>
                      <a:pt x="1069" y="462"/>
                    </a:cubicBezTo>
                    <a:cubicBezTo>
                      <a:pt x="1069" y="457"/>
                      <a:pt x="1069" y="457"/>
                      <a:pt x="1069" y="457"/>
                    </a:cubicBezTo>
                    <a:cubicBezTo>
                      <a:pt x="971" y="413"/>
                      <a:pt x="971" y="413"/>
                      <a:pt x="971" y="413"/>
                    </a:cubicBezTo>
                    <a:cubicBezTo>
                      <a:pt x="972" y="409"/>
                      <a:pt x="974" y="406"/>
                      <a:pt x="975" y="403"/>
                    </a:cubicBezTo>
                    <a:cubicBezTo>
                      <a:pt x="1003" y="417"/>
                      <a:pt x="1039" y="433"/>
                      <a:pt x="1069" y="445"/>
                    </a:cubicBezTo>
                    <a:cubicBezTo>
                      <a:pt x="1069" y="440"/>
                      <a:pt x="1069" y="440"/>
                      <a:pt x="1069" y="440"/>
                    </a:cubicBezTo>
                    <a:cubicBezTo>
                      <a:pt x="1040" y="428"/>
                      <a:pt x="1004" y="411"/>
                      <a:pt x="977" y="398"/>
                    </a:cubicBezTo>
                    <a:cubicBezTo>
                      <a:pt x="978" y="394"/>
                      <a:pt x="979" y="390"/>
                      <a:pt x="979" y="387"/>
                    </a:cubicBezTo>
                    <a:cubicBezTo>
                      <a:pt x="982" y="380"/>
                      <a:pt x="968" y="372"/>
                      <a:pt x="949" y="363"/>
                    </a:cubicBezTo>
                    <a:cubicBezTo>
                      <a:pt x="951" y="357"/>
                      <a:pt x="954" y="350"/>
                      <a:pt x="958" y="342"/>
                    </a:cubicBezTo>
                    <a:cubicBezTo>
                      <a:pt x="962" y="353"/>
                      <a:pt x="967" y="363"/>
                      <a:pt x="971" y="370"/>
                    </a:cubicBezTo>
                    <a:cubicBezTo>
                      <a:pt x="968" y="361"/>
                      <a:pt x="964" y="351"/>
                      <a:pt x="959" y="339"/>
                    </a:cubicBezTo>
                    <a:cubicBezTo>
                      <a:pt x="960" y="336"/>
                      <a:pt x="961" y="333"/>
                      <a:pt x="963" y="330"/>
                    </a:cubicBezTo>
                    <a:cubicBezTo>
                      <a:pt x="968" y="342"/>
                      <a:pt x="974" y="354"/>
                      <a:pt x="978" y="361"/>
                    </a:cubicBezTo>
                    <a:cubicBezTo>
                      <a:pt x="975" y="352"/>
                      <a:pt x="970" y="340"/>
                      <a:pt x="964" y="327"/>
                    </a:cubicBezTo>
                    <a:cubicBezTo>
                      <a:pt x="966" y="323"/>
                      <a:pt x="968" y="319"/>
                      <a:pt x="969" y="315"/>
                    </a:cubicBezTo>
                    <a:cubicBezTo>
                      <a:pt x="976" y="330"/>
                      <a:pt x="982" y="343"/>
                      <a:pt x="987" y="352"/>
                    </a:cubicBezTo>
                    <a:cubicBezTo>
                      <a:pt x="983" y="341"/>
                      <a:pt x="978" y="327"/>
                      <a:pt x="971" y="312"/>
                    </a:cubicBezTo>
                    <a:cubicBezTo>
                      <a:pt x="973" y="308"/>
                      <a:pt x="974" y="305"/>
                      <a:pt x="976" y="302"/>
                    </a:cubicBezTo>
                    <a:cubicBezTo>
                      <a:pt x="984" y="319"/>
                      <a:pt x="991" y="335"/>
                      <a:pt x="996" y="345"/>
                    </a:cubicBezTo>
                    <a:cubicBezTo>
                      <a:pt x="992" y="333"/>
                      <a:pt x="986" y="316"/>
                      <a:pt x="978" y="299"/>
                    </a:cubicBezTo>
                    <a:cubicBezTo>
                      <a:pt x="980" y="295"/>
                      <a:pt x="982" y="292"/>
                      <a:pt x="984" y="290"/>
                    </a:cubicBezTo>
                    <a:cubicBezTo>
                      <a:pt x="990" y="304"/>
                      <a:pt x="997" y="317"/>
                      <a:pt x="1001" y="326"/>
                    </a:cubicBezTo>
                    <a:cubicBezTo>
                      <a:pt x="998" y="316"/>
                      <a:pt x="992" y="302"/>
                      <a:pt x="986" y="287"/>
                    </a:cubicBezTo>
                    <a:cubicBezTo>
                      <a:pt x="988" y="286"/>
                      <a:pt x="989" y="285"/>
                      <a:pt x="991" y="284"/>
                    </a:cubicBezTo>
                    <a:cubicBezTo>
                      <a:pt x="992" y="284"/>
                      <a:pt x="993" y="284"/>
                      <a:pt x="994" y="285"/>
                    </a:cubicBezTo>
                    <a:cubicBezTo>
                      <a:pt x="1000" y="298"/>
                      <a:pt x="1006" y="310"/>
                      <a:pt x="1011" y="318"/>
                    </a:cubicBezTo>
                    <a:cubicBezTo>
                      <a:pt x="1008" y="310"/>
                      <a:pt x="1003" y="298"/>
                      <a:pt x="998" y="286"/>
                    </a:cubicBezTo>
                    <a:cubicBezTo>
                      <a:pt x="1001" y="287"/>
                      <a:pt x="1004" y="288"/>
                      <a:pt x="1009" y="289"/>
                    </a:cubicBezTo>
                    <a:cubicBezTo>
                      <a:pt x="1012" y="297"/>
                      <a:pt x="1015" y="303"/>
                      <a:pt x="1018" y="308"/>
                    </a:cubicBezTo>
                    <a:cubicBezTo>
                      <a:pt x="1016" y="303"/>
                      <a:pt x="1014" y="297"/>
                      <a:pt x="1011" y="290"/>
                    </a:cubicBezTo>
                    <a:cubicBezTo>
                      <a:pt x="1026" y="296"/>
                      <a:pt x="1047" y="306"/>
                      <a:pt x="1069" y="317"/>
                    </a:cubicBezTo>
                    <a:cubicBezTo>
                      <a:pt x="1069" y="311"/>
                      <a:pt x="1069" y="311"/>
                      <a:pt x="1069" y="311"/>
                    </a:cubicBezTo>
                    <a:cubicBezTo>
                      <a:pt x="1030" y="292"/>
                      <a:pt x="994" y="278"/>
                      <a:pt x="987" y="280"/>
                    </a:cubicBezTo>
                    <a:cubicBezTo>
                      <a:pt x="976" y="282"/>
                      <a:pt x="957" y="330"/>
                      <a:pt x="944" y="361"/>
                    </a:cubicBezTo>
                    <a:cubicBezTo>
                      <a:pt x="941" y="359"/>
                      <a:pt x="937" y="358"/>
                      <a:pt x="934" y="356"/>
                    </a:cubicBezTo>
                    <a:cubicBezTo>
                      <a:pt x="952" y="317"/>
                      <a:pt x="977" y="262"/>
                      <a:pt x="986" y="262"/>
                    </a:cubicBezTo>
                    <a:cubicBezTo>
                      <a:pt x="992" y="260"/>
                      <a:pt x="1029" y="277"/>
                      <a:pt x="1069" y="297"/>
                    </a:cubicBezTo>
                    <a:cubicBezTo>
                      <a:pt x="1069" y="264"/>
                      <a:pt x="1069" y="264"/>
                      <a:pt x="1069" y="264"/>
                    </a:cubicBezTo>
                    <a:cubicBezTo>
                      <a:pt x="1058" y="271"/>
                      <a:pt x="1048" y="275"/>
                      <a:pt x="1039" y="276"/>
                    </a:cubicBezTo>
                    <a:cubicBezTo>
                      <a:pt x="1027" y="271"/>
                      <a:pt x="1016" y="266"/>
                      <a:pt x="1007" y="262"/>
                    </a:cubicBezTo>
                    <a:cubicBezTo>
                      <a:pt x="1020" y="257"/>
                      <a:pt x="1031" y="251"/>
                      <a:pt x="1036" y="245"/>
                    </a:cubicBezTo>
                    <a:cubicBezTo>
                      <a:pt x="1048" y="252"/>
                      <a:pt x="1060" y="254"/>
                      <a:pt x="1069" y="252"/>
                    </a:cubicBezTo>
                    <a:cubicBezTo>
                      <a:pt x="1069" y="246"/>
                      <a:pt x="1069" y="246"/>
                      <a:pt x="1069" y="246"/>
                    </a:cubicBezTo>
                    <a:cubicBezTo>
                      <a:pt x="1056" y="249"/>
                      <a:pt x="1039" y="245"/>
                      <a:pt x="1024" y="225"/>
                    </a:cubicBezTo>
                    <a:cubicBezTo>
                      <a:pt x="1016" y="244"/>
                      <a:pt x="983" y="253"/>
                      <a:pt x="965" y="228"/>
                    </a:cubicBezTo>
                    <a:cubicBezTo>
                      <a:pt x="959" y="234"/>
                      <a:pt x="926" y="271"/>
                      <a:pt x="917" y="283"/>
                    </a:cubicBezTo>
                    <a:cubicBezTo>
                      <a:pt x="918" y="260"/>
                      <a:pt x="923" y="227"/>
                      <a:pt x="923" y="217"/>
                    </a:cubicBezTo>
                    <a:cubicBezTo>
                      <a:pt x="874" y="205"/>
                      <a:pt x="857" y="173"/>
                      <a:pt x="867" y="152"/>
                    </a:cubicBezTo>
                    <a:cubicBezTo>
                      <a:pt x="875" y="138"/>
                      <a:pt x="896" y="132"/>
                      <a:pt x="922" y="152"/>
                    </a:cubicBezTo>
                    <a:cubicBezTo>
                      <a:pt x="907" y="91"/>
                      <a:pt x="1025" y="97"/>
                      <a:pt x="1020" y="162"/>
                    </a:cubicBezTo>
                    <a:cubicBezTo>
                      <a:pt x="1040" y="152"/>
                      <a:pt x="1058" y="153"/>
                      <a:pt x="1069" y="159"/>
                    </a:cubicBezTo>
                    <a:cubicBezTo>
                      <a:pt x="1069" y="153"/>
                      <a:pt x="1069" y="153"/>
                      <a:pt x="1069" y="153"/>
                    </a:cubicBezTo>
                    <a:cubicBezTo>
                      <a:pt x="1065" y="151"/>
                      <a:pt x="1061" y="150"/>
                      <a:pt x="1057" y="149"/>
                    </a:cubicBezTo>
                    <a:cubicBezTo>
                      <a:pt x="1069" y="140"/>
                      <a:pt x="1069" y="140"/>
                      <a:pt x="1069" y="140"/>
                    </a:cubicBezTo>
                    <a:cubicBezTo>
                      <a:pt x="1069" y="134"/>
                      <a:pt x="1069" y="134"/>
                      <a:pt x="1069" y="134"/>
                    </a:cubicBezTo>
                    <a:cubicBezTo>
                      <a:pt x="1053" y="149"/>
                      <a:pt x="1053" y="149"/>
                      <a:pt x="1053" y="149"/>
                    </a:cubicBezTo>
                    <a:cubicBezTo>
                      <a:pt x="1046" y="148"/>
                      <a:pt x="1038" y="149"/>
                      <a:pt x="1030" y="151"/>
                    </a:cubicBezTo>
                    <a:cubicBezTo>
                      <a:pt x="1069" y="117"/>
                      <a:pt x="1069" y="117"/>
                      <a:pt x="1069" y="117"/>
                    </a:cubicBezTo>
                    <a:cubicBezTo>
                      <a:pt x="1069" y="105"/>
                      <a:pt x="1069" y="105"/>
                      <a:pt x="1069" y="105"/>
                    </a:cubicBezTo>
                    <a:cubicBezTo>
                      <a:pt x="1062" y="114"/>
                      <a:pt x="1053" y="123"/>
                      <a:pt x="1048" y="126"/>
                    </a:cubicBezTo>
                    <a:cubicBezTo>
                      <a:pt x="1054" y="101"/>
                      <a:pt x="1062" y="74"/>
                      <a:pt x="1063" y="33"/>
                    </a:cubicBezTo>
                    <a:cubicBezTo>
                      <a:pt x="1060" y="29"/>
                      <a:pt x="1058" y="25"/>
                      <a:pt x="1054" y="21"/>
                    </a:cubicBezTo>
                    <a:cubicBezTo>
                      <a:pt x="1056" y="24"/>
                      <a:pt x="1056" y="26"/>
                      <a:pt x="1054" y="28"/>
                    </a:cubicBezTo>
                    <a:cubicBezTo>
                      <a:pt x="1048" y="34"/>
                      <a:pt x="1036" y="15"/>
                      <a:pt x="1029" y="12"/>
                    </a:cubicBezTo>
                    <a:cubicBezTo>
                      <a:pt x="1032" y="20"/>
                      <a:pt x="1049" y="33"/>
                      <a:pt x="1043" y="38"/>
                    </a:cubicBezTo>
                    <a:cubicBezTo>
                      <a:pt x="1037" y="42"/>
                      <a:pt x="1012" y="9"/>
                      <a:pt x="1004" y="0"/>
                    </a:cubicBezTo>
                    <a:cubicBezTo>
                      <a:pt x="1005" y="0"/>
                      <a:pt x="1005" y="0"/>
                      <a:pt x="1005" y="0"/>
                    </a:cubicBezTo>
                    <a:cubicBezTo>
                      <a:pt x="998" y="0"/>
                      <a:pt x="998" y="0"/>
                      <a:pt x="998" y="0"/>
                    </a:cubicBezTo>
                    <a:cubicBezTo>
                      <a:pt x="1003" y="8"/>
                      <a:pt x="1022" y="30"/>
                      <a:pt x="1033" y="40"/>
                    </a:cubicBezTo>
                    <a:cubicBezTo>
                      <a:pt x="1042" y="47"/>
                      <a:pt x="1050" y="41"/>
                      <a:pt x="1048" y="33"/>
                    </a:cubicBezTo>
                    <a:cubicBezTo>
                      <a:pt x="1052" y="35"/>
                      <a:pt x="1055" y="34"/>
                      <a:pt x="1058" y="32"/>
                    </a:cubicBezTo>
                    <a:cubicBezTo>
                      <a:pt x="1058" y="34"/>
                      <a:pt x="1058" y="36"/>
                      <a:pt x="1058" y="38"/>
                    </a:cubicBezTo>
                    <a:cubicBezTo>
                      <a:pt x="1029" y="62"/>
                      <a:pt x="1029" y="62"/>
                      <a:pt x="1029" y="62"/>
                    </a:cubicBezTo>
                    <a:cubicBezTo>
                      <a:pt x="974" y="0"/>
                      <a:pt x="974" y="0"/>
                      <a:pt x="974" y="0"/>
                    </a:cubicBezTo>
                    <a:cubicBezTo>
                      <a:pt x="956" y="0"/>
                      <a:pt x="956" y="0"/>
                      <a:pt x="956" y="0"/>
                    </a:cubicBezTo>
                    <a:cubicBezTo>
                      <a:pt x="957" y="0"/>
                      <a:pt x="957" y="0"/>
                      <a:pt x="957" y="0"/>
                    </a:cubicBezTo>
                    <a:cubicBezTo>
                      <a:pt x="948" y="8"/>
                      <a:pt x="948" y="8"/>
                      <a:pt x="948" y="8"/>
                    </a:cubicBezTo>
                    <a:cubicBezTo>
                      <a:pt x="945" y="6"/>
                      <a:pt x="943" y="3"/>
                      <a:pt x="941" y="0"/>
                    </a:cubicBezTo>
                    <a:cubicBezTo>
                      <a:pt x="935" y="0"/>
                      <a:pt x="935" y="0"/>
                      <a:pt x="935" y="0"/>
                    </a:cubicBezTo>
                    <a:cubicBezTo>
                      <a:pt x="938" y="4"/>
                      <a:pt x="940" y="8"/>
                      <a:pt x="944" y="12"/>
                    </a:cubicBezTo>
                    <a:cubicBezTo>
                      <a:pt x="926" y="27"/>
                      <a:pt x="926" y="27"/>
                      <a:pt x="926" y="27"/>
                    </a:cubicBezTo>
                    <a:cubicBezTo>
                      <a:pt x="918" y="19"/>
                      <a:pt x="912" y="10"/>
                      <a:pt x="908" y="0"/>
                    </a:cubicBezTo>
                    <a:cubicBezTo>
                      <a:pt x="897" y="0"/>
                      <a:pt x="897" y="0"/>
                      <a:pt x="897" y="0"/>
                    </a:cubicBezTo>
                    <a:cubicBezTo>
                      <a:pt x="898" y="5"/>
                      <a:pt x="897" y="10"/>
                      <a:pt x="896" y="16"/>
                    </a:cubicBezTo>
                    <a:cubicBezTo>
                      <a:pt x="892" y="13"/>
                      <a:pt x="888" y="10"/>
                      <a:pt x="883" y="8"/>
                    </a:cubicBezTo>
                    <a:cubicBezTo>
                      <a:pt x="883" y="5"/>
                      <a:pt x="883" y="3"/>
                      <a:pt x="883" y="0"/>
                    </a:cubicBezTo>
                    <a:cubicBezTo>
                      <a:pt x="877" y="0"/>
                      <a:pt x="877" y="0"/>
                      <a:pt x="877" y="0"/>
                    </a:cubicBezTo>
                    <a:cubicBezTo>
                      <a:pt x="878" y="2"/>
                      <a:pt x="878" y="4"/>
                      <a:pt x="879" y="7"/>
                    </a:cubicBezTo>
                    <a:cubicBezTo>
                      <a:pt x="873" y="5"/>
                      <a:pt x="868" y="5"/>
                      <a:pt x="862" y="5"/>
                    </a:cubicBezTo>
                    <a:cubicBezTo>
                      <a:pt x="862" y="3"/>
                      <a:pt x="862" y="1"/>
                      <a:pt x="861" y="0"/>
                    </a:cubicBezTo>
                    <a:cubicBezTo>
                      <a:pt x="855" y="0"/>
                      <a:pt x="855" y="0"/>
                      <a:pt x="855" y="0"/>
                    </a:cubicBezTo>
                    <a:cubicBezTo>
                      <a:pt x="856" y="2"/>
                      <a:pt x="856" y="4"/>
                      <a:pt x="857" y="6"/>
                    </a:cubicBezTo>
                    <a:cubicBezTo>
                      <a:pt x="845" y="8"/>
                      <a:pt x="834" y="14"/>
                      <a:pt x="827" y="24"/>
                    </a:cubicBezTo>
                    <a:cubicBezTo>
                      <a:pt x="825" y="23"/>
                      <a:pt x="823" y="21"/>
                      <a:pt x="821" y="20"/>
                    </a:cubicBezTo>
                    <a:cubicBezTo>
                      <a:pt x="828" y="14"/>
                      <a:pt x="833" y="8"/>
                      <a:pt x="837" y="0"/>
                    </a:cubicBezTo>
                    <a:cubicBezTo>
                      <a:pt x="829" y="0"/>
                      <a:pt x="829" y="0"/>
                      <a:pt x="829" y="0"/>
                    </a:cubicBezTo>
                    <a:cubicBezTo>
                      <a:pt x="825" y="6"/>
                      <a:pt x="820" y="12"/>
                      <a:pt x="815" y="17"/>
                    </a:cubicBezTo>
                    <a:cubicBezTo>
                      <a:pt x="810" y="14"/>
                      <a:pt x="804" y="11"/>
                      <a:pt x="798" y="10"/>
                    </a:cubicBezTo>
                    <a:cubicBezTo>
                      <a:pt x="800" y="7"/>
                      <a:pt x="802" y="3"/>
                      <a:pt x="805" y="0"/>
                    </a:cubicBezTo>
                    <a:cubicBezTo>
                      <a:pt x="799" y="0"/>
                      <a:pt x="799" y="0"/>
                      <a:pt x="799" y="0"/>
                    </a:cubicBezTo>
                    <a:cubicBezTo>
                      <a:pt x="797" y="3"/>
                      <a:pt x="795" y="6"/>
                      <a:pt x="792" y="9"/>
                    </a:cubicBezTo>
                    <a:cubicBezTo>
                      <a:pt x="787" y="8"/>
                      <a:pt x="780" y="7"/>
                      <a:pt x="774" y="7"/>
                    </a:cubicBezTo>
                    <a:cubicBezTo>
                      <a:pt x="776" y="5"/>
                      <a:pt x="778" y="2"/>
                      <a:pt x="780" y="0"/>
                    </a:cubicBezTo>
                    <a:cubicBezTo>
                      <a:pt x="769" y="0"/>
                      <a:pt x="769" y="0"/>
                      <a:pt x="769" y="0"/>
                    </a:cubicBezTo>
                    <a:cubicBezTo>
                      <a:pt x="763" y="4"/>
                      <a:pt x="758" y="7"/>
                      <a:pt x="753" y="10"/>
                    </a:cubicBezTo>
                    <a:cubicBezTo>
                      <a:pt x="743" y="13"/>
                      <a:pt x="733" y="17"/>
                      <a:pt x="723" y="24"/>
                    </a:cubicBezTo>
                    <a:cubicBezTo>
                      <a:pt x="696" y="44"/>
                      <a:pt x="678" y="77"/>
                      <a:pt x="678" y="110"/>
                    </a:cubicBezTo>
                    <a:cubicBezTo>
                      <a:pt x="670" y="108"/>
                      <a:pt x="670" y="108"/>
                      <a:pt x="670" y="108"/>
                    </a:cubicBezTo>
                    <a:cubicBezTo>
                      <a:pt x="665" y="50"/>
                      <a:pt x="702" y="25"/>
                      <a:pt x="735" y="0"/>
                    </a:cubicBezTo>
                    <a:cubicBezTo>
                      <a:pt x="730" y="0"/>
                      <a:pt x="730" y="0"/>
                      <a:pt x="730" y="0"/>
                    </a:cubicBezTo>
                    <a:cubicBezTo>
                      <a:pt x="697" y="25"/>
                      <a:pt x="663" y="50"/>
                      <a:pt x="664" y="107"/>
                    </a:cubicBezTo>
                    <a:cubicBezTo>
                      <a:pt x="657" y="105"/>
                      <a:pt x="657" y="105"/>
                      <a:pt x="657" y="105"/>
                    </a:cubicBezTo>
                    <a:cubicBezTo>
                      <a:pt x="652" y="83"/>
                      <a:pt x="656" y="66"/>
                      <a:pt x="664" y="51"/>
                    </a:cubicBezTo>
                    <a:cubicBezTo>
                      <a:pt x="674" y="31"/>
                      <a:pt x="689" y="14"/>
                      <a:pt x="705" y="0"/>
                    </a:cubicBezTo>
                    <a:cubicBezTo>
                      <a:pt x="696" y="0"/>
                      <a:pt x="696" y="0"/>
                      <a:pt x="696" y="0"/>
                    </a:cubicBezTo>
                    <a:cubicBezTo>
                      <a:pt x="685" y="15"/>
                      <a:pt x="667" y="27"/>
                      <a:pt x="657" y="50"/>
                    </a:cubicBezTo>
                    <a:cubicBezTo>
                      <a:pt x="651" y="66"/>
                      <a:pt x="648" y="83"/>
                      <a:pt x="653" y="105"/>
                    </a:cubicBezTo>
                    <a:cubicBezTo>
                      <a:pt x="649" y="104"/>
                      <a:pt x="645" y="103"/>
                      <a:pt x="641" y="102"/>
                    </a:cubicBezTo>
                    <a:cubicBezTo>
                      <a:pt x="636" y="91"/>
                      <a:pt x="629" y="72"/>
                      <a:pt x="638" y="48"/>
                    </a:cubicBezTo>
                    <a:cubicBezTo>
                      <a:pt x="644" y="33"/>
                      <a:pt x="658" y="17"/>
                      <a:pt x="667" y="0"/>
                    </a:cubicBezTo>
                    <a:cubicBezTo>
                      <a:pt x="662" y="0"/>
                      <a:pt x="662" y="0"/>
                      <a:pt x="662" y="0"/>
                    </a:cubicBezTo>
                    <a:cubicBezTo>
                      <a:pt x="654" y="15"/>
                      <a:pt x="643" y="27"/>
                      <a:pt x="637" y="29"/>
                    </a:cubicBezTo>
                    <a:cubicBezTo>
                      <a:pt x="610" y="37"/>
                      <a:pt x="588" y="23"/>
                      <a:pt x="577" y="0"/>
                    </a:cubicBezTo>
                    <a:cubicBezTo>
                      <a:pt x="571" y="0"/>
                      <a:pt x="571" y="0"/>
                      <a:pt x="571" y="0"/>
                    </a:cubicBezTo>
                    <a:cubicBezTo>
                      <a:pt x="571" y="0"/>
                      <a:pt x="571" y="0"/>
                      <a:pt x="571" y="0"/>
                    </a:cubicBezTo>
                    <a:cubicBezTo>
                      <a:pt x="560" y="6"/>
                      <a:pt x="549" y="18"/>
                      <a:pt x="545" y="26"/>
                    </a:cubicBezTo>
                    <a:cubicBezTo>
                      <a:pt x="532" y="53"/>
                      <a:pt x="553" y="80"/>
                      <a:pt x="539" y="109"/>
                    </a:cubicBezTo>
                    <a:cubicBezTo>
                      <a:pt x="527" y="132"/>
                      <a:pt x="489" y="149"/>
                      <a:pt x="483" y="185"/>
                    </a:cubicBezTo>
                    <a:cubicBezTo>
                      <a:pt x="480" y="201"/>
                      <a:pt x="482" y="221"/>
                      <a:pt x="499" y="239"/>
                    </a:cubicBezTo>
                    <a:cubicBezTo>
                      <a:pt x="496" y="242"/>
                      <a:pt x="494" y="246"/>
                      <a:pt x="491" y="250"/>
                    </a:cubicBezTo>
                    <a:cubicBezTo>
                      <a:pt x="464" y="229"/>
                      <a:pt x="463" y="205"/>
                      <a:pt x="467" y="189"/>
                    </a:cubicBezTo>
                    <a:cubicBezTo>
                      <a:pt x="474" y="154"/>
                      <a:pt x="506" y="139"/>
                      <a:pt x="524" y="102"/>
                    </a:cubicBezTo>
                    <a:cubicBezTo>
                      <a:pt x="543" y="64"/>
                      <a:pt x="521" y="45"/>
                      <a:pt x="535" y="16"/>
                    </a:cubicBezTo>
                    <a:cubicBezTo>
                      <a:pt x="537" y="11"/>
                      <a:pt x="543" y="5"/>
                      <a:pt x="550" y="0"/>
                    </a:cubicBezTo>
                    <a:cubicBezTo>
                      <a:pt x="541" y="0"/>
                      <a:pt x="541" y="0"/>
                      <a:pt x="541" y="0"/>
                    </a:cubicBezTo>
                    <a:cubicBezTo>
                      <a:pt x="541" y="1"/>
                      <a:pt x="540" y="1"/>
                      <a:pt x="539" y="2"/>
                    </a:cubicBezTo>
                    <a:cubicBezTo>
                      <a:pt x="534" y="2"/>
                      <a:pt x="529" y="1"/>
                      <a:pt x="524" y="0"/>
                    </a:cubicBezTo>
                    <a:cubicBezTo>
                      <a:pt x="509" y="0"/>
                      <a:pt x="509" y="0"/>
                      <a:pt x="509" y="0"/>
                    </a:cubicBezTo>
                    <a:cubicBezTo>
                      <a:pt x="517" y="5"/>
                      <a:pt x="525" y="8"/>
                      <a:pt x="534" y="9"/>
                    </a:cubicBezTo>
                    <a:cubicBezTo>
                      <a:pt x="530" y="14"/>
                      <a:pt x="528" y="20"/>
                      <a:pt x="526" y="26"/>
                    </a:cubicBezTo>
                    <a:cubicBezTo>
                      <a:pt x="505" y="20"/>
                      <a:pt x="494" y="11"/>
                      <a:pt x="488" y="0"/>
                    </a:cubicBezTo>
                    <a:cubicBezTo>
                      <a:pt x="480" y="0"/>
                      <a:pt x="480" y="0"/>
                      <a:pt x="480" y="0"/>
                    </a:cubicBezTo>
                    <a:cubicBezTo>
                      <a:pt x="480" y="0"/>
                      <a:pt x="479" y="1"/>
                      <a:pt x="479" y="1"/>
                    </a:cubicBezTo>
                    <a:cubicBezTo>
                      <a:pt x="478" y="0"/>
                      <a:pt x="478" y="0"/>
                      <a:pt x="478" y="0"/>
                    </a:cubicBezTo>
                    <a:cubicBezTo>
                      <a:pt x="472" y="0"/>
                      <a:pt x="472" y="0"/>
                      <a:pt x="472" y="0"/>
                    </a:cubicBezTo>
                    <a:cubicBezTo>
                      <a:pt x="489" y="28"/>
                      <a:pt x="509" y="59"/>
                      <a:pt x="516" y="71"/>
                    </a:cubicBezTo>
                    <a:cubicBezTo>
                      <a:pt x="514" y="76"/>
                      <a:pt x="510" y="82"/>
                      <a:pt x="507" y="86"/>
                    </a:cubicBezTo>
                    <a:cubicBezTo>
                      <a:pt x="491" y="82"/>
                      <a:pt x="470" y="73"/>
                      <a:pt x="456" y="69"/>
                    </a:cubicBezTo>
                    <a:cubicBezTo>
                      <a:pt x="458" y="66"/>
                      <a:pt x="461" y="60"/>
                      <a:pt x="463" y="57"/>
                    </a:cubicBezTo>
                    <a:cubicBezTo>
                      <a:pt x="470" y="59"/>
                      <a:pt x="486" y="64"/>
                      <a:pt x="497" y="67"/>
                    </a:cubicBezTo>
                    <a:cubicBezTo>
                      <a:pt x="491" y="55"/>
                      <a:pt x="471" y="25"/>
                      <a:pt x="455" y="0"/>
                    </a:cubicBezTo>
                    <a:cubicBezTo>
                      <a:pt x="449" y="0"/>
                      <a:pt x="449" y="0"/>
                      <a:pt x="449" y="0"/>
                    </a:cubicBezTo>
                    <a:cubicBezTo>
                      <a:pt x="450" y="2"/>
                      <a:pt x="452" y="5"/>
                      <a:pt x="454" y="8"/>
                    </a:cubicBezTo>
                    <a:cubicBezTo>
                      <a:pt x="444" y="18"/>
                      <a:pt x="436" y="28"/>
                      <a:pt x="430" y="37"/>
                    </a:cubicBezTo>
                    <a:cubicBezTo>
                      <a:pt x="420" y="24"/>
                      <a:pt x="415" y="12"/>
                      <a:pt x="412" y="0"/>
                    </a:cubicBezTo>
                    <a:cubicBezTo>
                      <a:pt x="407" y="0"/>
                      <a:pt x="407" y="0"/>
                      <a:pt x="407" y="0"/>
                    </a:cubicBezTo>
                    <a:cubicBezTo>
                      <a:pt x="409" y="10"/>
                      <a:pt x="412" y="21"/>
                      <a:pt x="418" y="31"/>
                    </a:cubicBezTo>
                    <a:cubicBezTo>
                      <a:pt x="416" y="35"/>
                      <a:pt x="413" y="38"/>
                      <a:pt x="410" y="42"/>
                    </a:cubicBezTo>
                    <a:cubicBezTo>
                      <a:pt x="397" y="29"/>
                      <a:pt x="392" y="15"/>
                      <a:pt x="391" y="0"/>
                    </a:cubicBezTo>
                    <a:cubicBezTo>
                      <a:pt x="386" y="0"/>
                      <a:pt x="386" y="0"/>
                      <a:pt x="386" y="0"/>
                    </a:cubicBezTo>
                    <a:cubicBezTo>
                      <a:pt x="386" y="16"/>
                      <a:pt x="391" y="32"/>
                      <a:pt x="406" y="46"/>
                    </a:cubicBezTo>
                    <a:cubicBezTo>
                      <a:pt x="404" y="49"/>
                      <a:pt x="402" y="52"/>
                      <a:pt x="401" y="54"/>
                    </a:cubicBezTo>
                    <a:cubicBezTo>
                      <a:pt x="380" y="39"/>
                      <a:pt x="376" y="20"/>
                      <a:pt x="378" y="0"/>
                    </a:cubicBezTo>
                    <a:cubicBezTo>
                      <a:pt x="372" y="0"/>
                      <a:pt x="372" y="0"/>
                      <a:pt x="372" y="0"/>
                    </a:cubicBezTo>
                    <a:cubicBezTo>
                      <a:pt x="371" y="18"/>
                      <a:pt x="375" y="36"/>
                      <a:pt x="391" y="54"/>
                    </a:cubicBezTo>
                    <a:cubicBezTo>
                      <a:pt x="384" y="55"/>
                      <a:pt x="377" y="56"/>
                      <a:pt x="369" y="57"/>
                    </a:cubicBezTo>
                    <a:cubicBezTo>
                      <a:pt x="352" y="40"/>
                      <a:pt x="350" y="21"/>
                      <a:pt x="353" y="0"/>
                    </a:cubicBezTo>
                    <a:cubicBezTo>
                      <a:pt x="346" y="0"/>
                      <a:pt x="346" y="0"/>
                      <a:pt x="346" y="0"/>
                    </a:cubicBezTo>
                    <a:cubicBezTo>
                      <a:pt x="342" y="8"/>
                      <a:pt x="339" y="15"/>
                      <a:pt x="334" y="22"/>
                    </a:cubicBezTo>
                    <a:cubicBezTo>
                      <a:pt x="332" y="17"/>
                      <a:pt x="330" y="14"/>
                      <a:pt x="327" y="12"/>
                    </a:cubicBezTo>
                    <a:cubicBezTo>
                      <a:pt x="330" y="8"/>
                      <a:pt x="332" y="4"/>
                      <a:pt x="334" y="0"/>
                    </a:cubicBezTo>
                    <a:cubicBezTo>
                      <a:pt x="328" y="0"/>
                      <a:pt x="328" y="0"/>
                      <a:pt x="328" y="0"/>
                    </a:cubicBezTo>
                    <a:cubicBezTo>
                      <a:pt x="327" y="3"/>
                      <a:pt x="325" y="5"/>
                      <a:pt x="324" y="8"/>
                    </a:cubicBezTo>
                    <a:cubicBezTo>
                      <a:pt x="321" y="5"/>
                      <a:pt x="317" y="2"/>
                      <a:pt x="314" y="0"/>
                    </a:cubicBezTo>
                    <a:cubicBezTo>
                      <a:pt x="302" y="0"/>
                      <a:pt x="302" y="0"/>
                      <a:pt x="302" y="0"/>
                    </a:cubicBezTo>
                    <a:cubicBezTo>
                      <a:pt x="310" y="4"/>
                      <a:pt x="317" y="11"/>
                      <a:pt x="322" y="17"/>
                    </a:cubicBezTo>
                    <a:cubicBezTo>
                      <a:pt x="328" y="24"/>
                      <a:pt x="338" y="36"/>
                      <a:pt x="337" y="60"/>
                    </a:cubicBezTo>
                    <a:cubicBezTo>
                      <a:pt x="337" y="72"/>
                      <a:pt x="334" y="86"/>
                      <a:pt x="327" y="102"/>
                    </a:cubicBezTo>
                    <a:cubicBezTo>
                      <a:pt x="309" y="149"/>
                      <a:pt x="247" y="187"/>
                      <a:pt x="245" y="228"/>
                    </a:cubicBezTo>
                    <a:cubicBezTo>
                      <a:pt x="243" y="272"/>
                      <a:pt x="272" y="315"/>
                      <a:pt x="325" y="292"/>
                    </a:cubicBezTo>
                    <a:cubicBezTo>
                      <a:pt x="330" y="295"/>
                      <a:pt x="335" y="297"/>
                      <a:pt x="340" y="299"/>
                    </a:cubicBezTo>
                    <a:cubicBezTo>
                      <a:pt x="281" y="333"/>
                      <a:pt x="239" y="279"/>
                      <a:pt x="233" y="252"/>
                    </a:cubicBezTo>
                    <a:cubicBezTo>
                      <a:pt x="215" y="182"/>
                      <a:pt x="300" y="141"/>
                      <a:pt x="318" y="99"/>
                    </a:cubicBezTo>
                    <a:cubicBezTo>
                      <a:pt x="324" y="87"/>
                      <a:pt x="328" y="73"/>
                      <a:pt x="328" y="60"/>
                    </a:cubicBezTo>
                    <a:cubicBezTo>
                      <a:pt x="329" y="51"/>
                      <a:pt x="327" y="41"/>
                      <a:pt x="322" y="32"/>
                    </a:cubicBezTo>
                    <a:cubicBezTo>
                      <a:pt x="311" y="15"/>
                      <a:pt x="295" y="1"/>
                      <a:pt x="273" y="13"/>
                    </a:cubicBezTo>
                    <a:cubicBezTo>
                      <a:pt x="261" y="18"/>
                      <a:pt x="247" y="35"/>
                      <a:pt x="265" y="51"/>
                    </a:cubicBezTo>
                    <a:cubicBezTo>
                      <a:pt x="279" y="64"/>
                      <a:pt x="306" y="49"/>
                      <a:pt x="315" y="32"/>
                    </a:cubicBezTo>
                    <a:cubicBezTo>
                      <a:pt x="317" y="35"/>
                      <a:pt x="318" y="37"/>
                      <a:pt x="320" y="40"/>
                    </a:cubicBezTo>
                    <a:cubicBezTo>
                      <a:pt x="306" y="62"/>
                      <a:pt x="277" y="74"/>
                      <a:pt x="264" y="72"/>
                    </a:cubicBezTo>
                    <a:cubicBezTo>
                      <a:pt x="240" y="67"/>
                      <a:pt x="226" y="28"/>
                      <a:pt x="258" y="3"/>
                    </a:cubicBezTo>
                    <a:cubicBezTo>
                      <a:pt x="259" y="2"/>
                      <a:pt x="261" y="1"/>
                      <a:pt x="262" y="0"/>
                    </a:cubicBezTo>
                    <a:cubicBezTo>
                      <a:pt x="252" y="0"/>
                      <a:pt x="252" y="0"/>
                      <a:pt x="252" y="0"/>
                    </a:cubicBezTo>
                    <a:cubicBezTo>
                      <a:pt x="252" y="0"/>
                      <a:pt x="252" y="0"/>
                      <a:pt x="252" y="0"/>
                    </a:cubicBezTo>
                    <a:cubicBezTo>
                      <a:pt x="232" y="20"/>
                      <a:pt x="230" y="42"/>
                      <a:pt x="237" y="57"/>
                    </a:cubicBezTo>
                    <a:cubicBezTo>
                      <a:pt x="229" y="60"/>
                      <a:pt x="221" y="63"/>
                      <a:pt x="212" y="65"/>
                    </a:cubicBezTo>
                    <a:cubicBezTo>
                      <a:pt x="219" y="46"/>
                      <a:pt x="229" y="20"/>
                      <a:pt x="236" y="0"/>
                    </a:cubicBezTo>
                    <a:cubicBezTo>
                      <a:pt x="230" y="0"/>
                      <a:pt x="230" y="0"/>
                      <a:pt x="230" y="0"/>
                    </a:cubicBezTo>
                    <a:cubicBezTo>
                      <a:pt x="230" y="1"/>
                      <a:pt x="230" y="1"/>
                      <a:pt x="230" y="1"/>
                    </a:cubicBezTo>
                    <a:cubicBezTo>
                      <a:pt x="229" y="0"/>
                      <a:pt x="229" y="0"/>
                      <a:pt x="229" y="0"/>
                    </a:cubicBezTo>
                    <a:cubicBezTo>
                      <a:pt x="227" y="0"/>
                      <a:pt x="227" y="0"/>
                      <a:pt x="227" y="0"/>
                    </a:cubicBezTo>
                    <a:cubicBezTo>
                      <a:pt x="229" y="3"/>
                      <a:pt x="229" y="3"/>
                      <a:pt x="229" y="3"/>
                    </a:cubicBezTo>
                    <a:cubicBezTo>
                      <a:pt x="228" y="7"/>
                      <a:pt x="228" y="7"/>
                      <a:pt x="228" y="7"/>
                    </a:cubicBezTo>
                    <a:cubicBezTo>
                      <a:pt x="222" y="0"/>
                      <a:pt x="222" y="0"/>
                      <a:pt x="222" y="0"/>
                    </a:cubicBezTo>
                    <a:cubicBezTo>
                      <a:pt x="220" y="0"/>
                      <a:pt x="220" y="0"/>
                      <a:pt x="220" y="0"/>
                    </a:cubicBezTo>
                    <a:cubicBezTo>
                      <a:pt x="227" y="8"/>
                      <a:pt x="227" y="8"/>
                      <a:pt x="227" y="8"/>
                    </a:cubicBezTo>
                    <a:cubicBezTo>
                      <a:pt x="226" y="13"/>
                      <a:pt x="226" y="13"/>
                      <a:pt x="226" y="13"/>
                    </a:cubicBezTo>
                    <a:cubicBezTo>
                      <a:pt x="214" y="0"/>
                      <a:pt x="214" y="0"/>
                      <a:pt x="214" y="0"/>
                    </a:cubicBezTo>
                    <a:cubicBezTo>
                      <a:pt x="212" y="0"/>
                      <a:pt x="212" y="0"/>
                      <a:pt x="212" y="0"/>
                    </a:cubicBezTo>
                    <a:cubicBezTo>
                      <a:pt x="225" y="14"/>
                      <a:pt x="225" y="14"/>
                      <a:pt x="225" y="14"/>
                    </a:cubicBezTo>
                    <a:cubicBezTo>
                      <a:pt x="223" y="19"/>
                      <a:pt x="223" y="19"/>
                      <a:pt x="223" y="19"/>
                    </a:cubicBezTo>
                    <a:cubicBezTo>
                      <a:pt x="207" y="1"/>
                      <a:pt x="207" y="1"/>
                      <a:pt x="207" y="1"/>
                    </a:cubicBezTo>
                    <a:cubicBezTo>
                      <a:pt x="207" y="0"/>
                      <a:pt x="208" y="0"/>
                      <a:pt x="208" y="0"/>
                    </a:cubicBezTo>
                    <a:cubicBezTo>
                      <a:pt x="203" y="0"/>
                      <a:pt x="203" y="0"/>
                      <a:pt x="203" y="0"/>
                    </a:cubicBezTo>
                    <a:cubicBezTo>
                      <a:pt x="195" y="21"/>
                      <a:pt x="176" y="66"/>
                      <a:pt x="171" y="82"/>
                    </a:cubicBezTo>
                    <a:cubicBezTo>
                      <a:pt x="194" y="76"/>
                      <a:pt x="222" y="67"/>
                      <a:pt x="239" y="61"/>
                    </a:cubicBezTo>
                    <a:cubicBezTo>
                      <a:pt x="242" y="67"/>
                      <a:pt x="246" y="71"/>
                      <a:pt x="250" y="74"/>
                    </a:cubicBezTo>
                    <a:cubicBezTo>
                      <a:pt x="239" y="128"/>
                      <a:pt x="207" y="261"/>
                      <a:pt x="195" y="318"/>
                    </a:cubicBezTo>
                    <a:cubicBezTo>
                      <a:pt x="190" y="313"/>
                      <a:pt x="185" y="308"/>
                      <a:pt x="180" y="303"/>
                    </a:cubicBezTo>
                    <a:cubicBezTo>
                      <a:pt x="193" y="245"/>
                      <a:pt x="217" y="141"/>
                      <a:pt x="229" y="89"/>
                    </a:cubicBezTo>
                    <a:cubicBezTo>
                      <a:pt x="212" y="93"/>
                      <a:pt x="138" y="118"/>
                      <a:pt x="122" y="123"/>
                    </a:cubicBezTo>
                    <a:cubicBezTo>
                      <a:pt x="134" y="93"/>
                      <a:pt x="148" y="62"/>
                      <a:pt x="161" y="31"/>
                    </a:cubicBezTo>
                    <a:cubicBezTo>
                      <a:pt x="176" y="38"/>
                      <a:pt x="176" y="38"/>
                      <a:pt x="176" y="38"/>
                    </a:cubicBezTo>
                    <a:cubicBezTo>
                      <a:pt x="188" y="12"/>
                      <a:pt x="188" y="12"/>
                      <a:pt x="188" y="12"/>
                    </a:cubicBezTo>
                    <a:cubicBezTo>
                      <a:pt x="172" y="7"/>
                      <a:pt x="172" y="7"/>
                      <a:pt x="172" y="7"/>
                    </a:cubicBezTo>
                    <a:cubicBezTo>
                      <a:pt x="173" y="5"/>
                      <a:pt x="174" y="2"/>
                      <a:pt x="175" y="0"/>
                    </a:cubicBezTo>
                    <a:cubicBezTo>
                      <a:pt x="169" y="0"/>
                      <a:pt x="169" y="0"/>
                      <a:pt x="169" y="0"/>
                    </a:cubicBezTo>
                    <a:cubicBezTo>
                      <a:pt x="168" y="2"/>
                      <a:pt x="167" y="4"/>
                      <a:pt x="166" y="6"/>
                    </a:cubicBezTo>
                    <a:cubicBezTo>
                      <a:pt x="155" y="3"/>
                      <a:pt x="155" y="3"/>
                      <a:pt x="155" y="3"/>
                    </a:cubicBezTo>
                    <a:cubicBezTo>
                      <a:pt x="156" y="0"/>
                      <a:pt x="156" y="0"/>
                      <a:pt x="156" y="0"/>
                    </a:cubicBezTo>
                    <a:cubicBezTo>
                      <a:pt x="151" y="0"/>
                      <a:pt x="151" y="0"/>
                      <a:pt x="151" y="0"/>
                    </a:cubicBezTo>
                    <a:cubicBezTo>
                      <a:pt x="149" y="5"/>
                      <a:pt x="149" y="5"/>
                      <a:pt x="149" y="5"/>
                    </a:cubicBezTo>
                    <a:cubicBezTo>
                      <a:pt x="182" y="14"/>
                      <a:pt x="182" y="14"/>
                      <a:pt x="182" y="14"/>
                    </a:cubicBezTo>
                    <a:cubicBezTo>
                      <a:pt x="175" y="32"/>
                      <a:pt x="175" y="32"/>
                      <a:pt x="175" y="32"/>
                    </a:cubicBezTo>
                    <a:cubicBezTo>
                      <a:pt x="145" y="17"/>
                      <a:pt x="145" y="17"/>
                      <a:pt x="145" y="17"/>
                    </a:cubicBezTo>
                    <a:cubicBezTo>
                      <a:pt x="137" y="33"/>
                      <a:pt x="137" y="33"/>
                      <a:pt x="137" y="33"/>
                    </a:cubicBezTo>
                    <a:cubicBezTo>
                      <a:pt x="127" y="5"/>
                      <a:pt x="127" y="5"/>
                      <a:pt x="127" y="5"/>
                    </a:cubicBezTo>
                    <a:cubicBezTo>
                      <a:pt x="137" y="0"/>
                      <a:pt x="137" y="0"/>
                      <a:pt x="137" y="0"/>
                    </a:cubicBezTo>
                    <a:cubicBezTo>
                      <a:pt x="124" y="0"/>
                      <a:pt x="124" y="0"/>
                      <a:pt x="124" y="0"/>
                    </a:cubicBezTo>
                    <a:cubicBezTo>
                      <a:pt x="121" y="1"/>
                      <a:pt x="121" y="1"/>
                      <a:pt x="121" y="1"/>
                    </a:cubicBezTo>
                    <a:cubicBezTo>
                      <a:pt x="136" y="47"/>
                      <a:pt x="136" y="47"/>
                      <a:pt x="136" y="47"/>
                    </a:cubicBezTo>
                    <a:cubicBezTo>
                      <a:pt x="148" y="24"/>
                      <a:pt x="148" y="24"/>
                      <a:pt x="148" y="24"/>
                    </a:cubicBezTo>
                    <a:cubicBezTo>
                      <a:pt x="156" y="28"/>
                      <a:pt x="156" y="28"/>
                      <a:pt x="156" y="28"/>
                    </a:cubicBezTo>
                    <a:cubicBezTo>
                      <a:pt x="146" y="52"/>
                      <a:pt x="136" y="76"/>
                      <a:pt x="126" y="99"/>
                    </a:cubicBezTo>
                    <a:cubicBezTo>
                      <a:pt x="112" y="97"/>
                      <a:pt x="88" y="88"/>
                      <a:pt x="107" y="64"/>
                    </a:cubicBezTo>
                    <a:cubicBezTo>
                      <a:pt x="77" y="64"/>
                      <a:pt x="73" y="29"/>
                      <a:pt x="101" y="18"/>
                    </a:cubicBezTo>
                    <a:cubicBezTo>
                      <a:pt x="92" y="13"/>
                      <a:pt x="86" y="7"/>
                      <a:pt x="84" y="0"/>
                    </a:cubicBezTo>
                    <a:cubicBezTo>
                      <a:pt x="78" y="0"/>
                      <a:pt x="78" y="0"/>
                      <a:pt x="78" y="0"/>
                    </a:cubicBezTo>
                    <a:cubicBezTo>
                      <a:pt x="80" y="6"/>
                      <a:pt x="84" y="13"/>
                      <a:pt x="92" y="19"/>
                    </a:cubicBezTo>
                    <a:cubicBezTo>
                      <a:pt x="90" y="19"/>
                      <a:pt x="89" y="21"/>
                      <a:pt x="87" y="22"/>
                    </a:cubicBezTo>
                    <a:cubicBezTo>
                      <a:pt x="81" y="14"/>
                      <a:pt x="75" y="7"/>
                      <a:pt x="70" y="0"/>
                    </a:cubicBezTo>
                    <a:cubicBezTo>
                      <a:pt x="64" y="0"/>
                      <a:pt x="64" y="0"/>
                      <a:pt x="64" y="0"/>
                    </a:cubicBezTo>
                    <a:cubicBezTo>
                      <a:pt x="70" y="8"/>
                      <a:pt x="77" y="17"/>
                      <a:pt x="84" y="25"/>
                    </a:cubicBezTo>
                    <a:cubicBezTo>
                      <a:pt x="83" y="27"/>
                      <a:pt x="82" y="28"/>
                      <a:pt x="81" y="29"/>
                    </a:cubicBezTo>
                    <a:cubicBezTo>
                      <a:pt x="72" y="26"/>
                      <a:pt x="62" y="25"/>
                      <a:pt x="55" y="28"/>
                    </a:cubicBezTo>
                    <a:cubicBezTo>
                      <a:pt x="48" y="18"/>
                      <a:pt x="41" y="9"/>
                      <a:pt x="34" y="0"/>
                    </a:cubicBezTo>
                    <a:cubicBezTo>
                      <a:pt x="26" y="0"/>
                      <a:pt x="26" y="0"/>
                      <a:pt x="26" y="0"/>
                    </a:cubicBezTo>
                    <a:cubicBezTo>
                      <a:pt x="33" y="10"/>
                      <a:pt x="40" y="20"/>
                      <a:pt x="48" y="31"/>
                    </a:cubicBezTo>
                    <a:cubicBezTo>
                      <a:pt x="36" y="39"/>
                      <a:pt x="30" y="55"/>
                      <a:pt x="37" y="77"/>
                    </a:cubicBezTo>
                    <a:close/>
                    <a:moveTo>
                      <a:pt x="494" y="638"/>
                    </a:moveTo>
                    <a:cubicBezTo>
                      <a:pt x="487" y="647"/>
                      <a:pt x="487" y="647"/>
                      <a:pt x="487" y="647"/>
                    </a:cubicBezTo>
                    <a:cubicBezTo>
                      <a:pt x="487" y="643"/>
                      <a:pt x="488" y="638"/>
                      <a:pt x="491" y="634"/>
                    </a:cubicBezTo>
                    <a:cubicBezTo>
                      <a:pt x="492" y="635"/>
                      <a:pt x="493" y="637"/>
                      <a:pt x="494" y="638"/>
                    </a:cubicBezTo>
                    <a:close/>
                    <a:moveTo>
                      <a:pt x="463" y="563"/>
                    </a:moveTo>
                    <a:cubicBezTo>
                      <a:pt x="462" y="584"/>
                      <a:pt x="469" y="602"/>
                      <a:pt x="479" y="618"/>
                    </a:cubicBezTo>
                    <a:cubicBezTo>
                      <a:pt x="467" y="635"/>
                      <a:pt x="467" y="635"/>
                      <a:pt x="467" y="635"/>
                    </a:cubicBezTo>
                    <a:cubicBezTo>
                      <a:pt x="465" y="638"/>
                      <a:pt x="463" y="641"/>
                      <a:pt x="460" y="642"/>
                    </a:cubicBezTo>
                    <a:cubicBezTo>
                      <a:pt x="460" y="632"/>
                      <a:pt x="461" y="622"/>
                      <a:pt x="460" y="616"/>
                    </a:cubicBezTo>
                    <a:cubicBezTo>
                      <a:pt x="459" y="623"/>
                      <a:pt x="458" y="632"/>
                      <a:pt x="458" y="643"/>
                    </a:cubicBezTo>
                    <a:cubicBezTo>
                      <a:pt x="455" y="643"/>
                      <a:pt x="453" y="643"/>
                      <a:pt x="450" y="643"/>
                    </a:cubicBezTo>
                    <a:cubicBezTo>
                      <a:pt x="451" y="630"/>
                      <a:pt x="451" y="618"/>
                      <a:pt x="451" y="610"/>
                    </a:cubicBezTo>
                    <a:cubicBezTo>
                      <a:pt x="450" y="618"/>
                      <a:pt x="449" y="630"/>
                      <a:pt x="448" y="642"/>
                    </a:cubicBezTo>
                    <a:cubicBezTo>
                      <a:pt x="445" y="642"/>
                      <a:pt x="443" y="640"/>
                      <a:pt x="441" y="639"/>
                    </a:cubicBezTo>
                    <a:cubicBezTo>
                      <a:pt x="441" y="625"/>
                      <a:pt x="442" y="610"/>
                      <a:pt x="442" y="602"/>
                    </a:cubicBezTo>
                    <a:cubicBezTo>
                      <a:pt x="440" y="610"/>
                      <a:pt x="439" y="623"/>
                      <a:pt x="438" y="637"/>
                    </a:cubicBezTo>
                    <a:cubicBezTo>
                      <a:pt x="430" y="629"/>
                      <a:pt x="430" y="629"/>
                      <a:pt x="430" y="629"/>
                    </a:cubicBezTo>
                    <a:cubicBezTo>
                      <a:pt x="430" y="616"/>
                      <a:pt x="431" y="603"/>
                      <a:pt x="430" y="595"/>
                    </a:cubicBezTo>
                    <a:cubicBezTo>
                      <a:pt x="429" y="603"/>
                      <a:pt x="428" y="615"/>
                      <a:pt x="427" y="627"/>
                    </a:cubicBezTo>
                    <a:cubicBezTo>
                      <a:pt x="419" y="620"/>
                      <a:pt x="419" y="620"/>
                      <a:pt x="419" y="620"/>
                    </a:cubicBezTo>
                    <a:cubicBezTo>
                      <a:pt x="420" y="609"/>
                      <a:pt x="420" y="598"/>
                      <a:pt x="420" y="592"/>
                    </a:cubicBezTo>
                    <a:cubicBezTo>
                      <a:pt x="419" y="599"/>
                      <a:pt x="418" y="608"/>
                      <a:pt x="417" y="618"/>
                    </a:cubicBezTo>
                    <a:cubicBezTo>
                      <a:pt x="408" y="610"/>
                      <a:pt x="408" y="610"/>
                      <a:pt x="408" y="610"/>
                    </a:cubicBezTo>
                    <a:cubicBezTo>
                      <a:pt x="409" y="600"/>
                      <a:pt x="409" y="590"/>
                      <a:pt x="409" y="584"/>
                    </a:cubicBezTo>
                    <a:cubicBezTo>
                      <a:pt x="408" y="590"/>
                      <a:pt x="407" y="599"/>
                      <a:pt x="406" y="608"/>
                    </a:cubicBezTo>
                    <a:cubicBezTo>
                      <a:pt x="398" y="601"/>
                      <a:pt x="398" y="601"/>
                      <a:pt x="398" y="601"/>
                    </a:cubicBezTo>
                    <a:cubicBezTo>
                      <a:pt x="399" y="592"/>
                      <a:pt x="399" y="583"/>
                      <a:pt x="399" y="577"/>
                    </a:cubicBezTo>
                    <a:cubicBezTo>
                      <a:pt x="398" y="583"/>
                      <a:pt x="397" y="591"/>
                      <a:pt x="396" y="599"/>
                    </a:cubicBezTo>
                    <a:cubicBezTo>
                      <a:pt x="389" y="593"/>
                      <a:pt x="389" y="593"/>
                      <a:pt x="389" y="593"/>
                    </a:cubicBezTo>
                    <a:cubicBezTo>
                      <a:pt x="390" y="583"/>
                      <a:pt x="390" y="573"/>
                      <a:pt x="390" y="567"/>
                    </a:cubicBezTo>
                    <a:cubicBezTo>
                      <a:pt x="389" y="573"/>
                      <a:pt x="388" y="582"/>
                      <a:pt x="387" y="591"/>
                    </a:cubicBezTo>
                    <a:cubicBezTo>
                      <a:pt x="368" y="574"/>
                      <a:pt x="368" y="574"/>
                      <a:pt x="368" y="574"/>
                    </a:cubicBezTo>
                    <a:cubicBezTo>
                      <a:pt x="368" y="562"/>
                      <a:pt x="369" y="551"/>
                      <a:pt x="368" y="544"/>
                    </a:cubicBezTo>
                    <a:cubicBezTo>
                      <a:pt x="367" y="551"/>
                      <a:pt x="366" y="561"/>
                      <a:pt x="365" y="572"/>
                    </a:cubicBezTo>
                    <a:cubicBezTo>
                      <a:pt x="357" y="565"/>
                      <a:pt x="357" y="565"/>
                      <a:pt x="357" y="565"/>
                    </a:cubicBezTo>
                    <a:cubicBezTo>
                      <a:pt x="358" y="553"/>
                      <a:pt x="358" y="541"/>
                      <a:pt x="358" y="534"/>
                    </a:cubicBezTo>
                    <a:cubicBezTo>
                      <a:pt x="357" y="541"/>
                      <a:pt x="356" y="552"/>
                      <a:pt x="355" y="563"/>
                    </a:cubicBezTo>
                    <a:cubicBezTo>
                      <a:pt x="347" y="555"/>
                      <a:pt x="347" y="555"/>
                      <a:pt x="347" y="555"/>
                    </a:cubicBezTo>
                    <a:cubicBezTo>
                      <a:pt x="347" y="543"/>
                      <a:pt x="348" y="530"/>
                      <a:pt x="348" y="522"/>
                    </a:cubicBezTo>
                    <a:cubicBezTo>
                      <a:pt x="346" y="530"/>
                      <a:pt x="345" y="541"/>
                      <a:pt x="344" y="553"/>
                    </a:cubicBezTo>
                    <a:cubicBezTo>
                      <a:pt x="337" y="546"/>
                      <a:pt x="337" y="546"/>
                      <a:pt x="337" y="546"/>
                    </a:cubicBezTo>
                    <a:cubicBezTo>
                      <a:pt x="329" y="540"/>
                      <a:pt x="324" y="534"/>
                      <a:pt x="331" y="523"/>
                    </a:cubicBezTo>
                    <a:cubicBezTo>
                      <a:pt x="365" y="473"/>
                      <a:pt x="365" y="473"/>
                      <a:pt x="365" y="473"/>
                    </a:cubicBezTo>
                    <a:cubicBezTo>
                      <a:pt x="372" y="462"/>
                      <a:pt x="383" y="458"/>
                      <a:pt x="396" y="469"/>
                    </a:cubicBezTo>
                    <a:cubicBezTo>
                      <a:pt x="469" y="534"/>
                      <a:pt x="469" y="534"/>
                      <a:pt x="469" y="534"/>
                    </a:cubicBezTo>
                    <a:cubicBezTo>
                      <a:pt x="466" y="544"/>
                      <a:pt x="464" y="554"/>
                      <a:pt x="463" y="563"/>
                    </a:cubicBezTo>
                    <a:close/>
                    <a:moveTo>
                      <a:pt x="277" y="18"/>
                    </a:moveTo>
                    <a:cubicBezTo>
                      <a:pt x="277" y="29"/>
                      <a:pt x="280" y="40"/>
                      <a:pt x="285" y="51"/>
                    </a:cubicBezTo>
                    <a:cubicBezTo>
                      <a:pt x="263" y="57"/>
                      <a:pt x="251" y="26"/>
                      <a:pt x="277" y="18"/>
                    </a:cubicBezTo>
                    <a:close/>
                    <a:moveTo>
                      <a:pt x="289" y="49"/>
                    </a:moveTo>
                    <a:cubicBezTo>
                      <a:pt x="283" y="38"/>
                      <a:pt x="281" y="26"/>
                      <a:pt x="281" y="17"/>
                    </a:cubicBezTo>
                    <a:cubicBezTo>
                      <a:pt x="290" y="15"/>
                      <a:pt x="303" y="17"/>
                      <a:pt x="313" y="29"/>
                    </a:cubicBezTo>
                    <a:cubicBezTo>
                      <a:pt x="304" y="39"/>
                      <a:pt x="296" y="45"/>
                      <a:pt x="289" y="49"/>
                    </a:cubicBezTo>
                    <a:close/>
                    <a:moveTo>
                      <a:pt x="207" y="2"/>
                    </a:moveTo>
                    <a:cubicBezTo>
                      <a:pt x="223" y="21"/>
                      <a:pt x="223" y="21"/>
                      <a:pt x="223" y="21"/>
                    </a:cubicBezTo>
                    <a:cubicBezTo>
                      <a:pt x="221" y="25"/>
                      <a:pt x="221" y="25"/>
                      <a:pt x="221" y="25"/>
                    </a:cubicBezTo>
                    <a:cubicBezTo>
                      <a:pt x="205" y="7"/>
                      <a:pt x="205" y="7"/>
                      <a:pt x="205" y="7"/>
                    </a:cubicBezTo>
                    <a:cubicBezTo>
                      <a:pt x="205" y="5"/>
                      <a:pt x="206" y="4"/>
                      <a:pt x="207" y="2"/>
                    </a:cubicBezTo>
                    <a:close/>
                    <a:moveTo>
                      <a:pt x="204" y="9"/>
                    </a:moveTo>
                    <a:cubicBezTo>
                      <a:pt x="220" y="27"/>
                      <a:pt x="220" y="27"/>
                      <a:pt x="220" y="27"/>
                    </a:cubicBezTo>
                    <a:cubicBezTo>
                      <a:pt x="218" y="32"/>
                      <a:pt x="218" y="32"/>
                      <a:pt x="218" y="32"/>
                    </a:cubicBezTo>
                    <a:cubicBezTo>
                      <a:pt x="202" y="14"/>
                      <a:pt x="202" y="14"/>
                      <a:pt x="202" y="14"/>
                    </a:cubicBezTo>
                    <a:lnTo>
                      <a:pt x="204" y="9"/>
                    </a:lnTo>
                    <a:close/>
                    <a:moveTo>
                      <a:pt x="202" y="15"/>
                    </a:moveTo>
                    <a:cubicBezTo>
                      <a:pt x="218" y="34"/>
                      <a:pt x="218" y="34"/>
                      <a:pt x="218" y="34"/>
                    </a:cubicBezTo>
                    <a:cubicBezTo>
                      <a:pt x="216" y="39"/>
                      <a:pt x="216" y="39"/>
                      <a:pt x="216" y="39"/>
                    </a:cubicBezTo>
                    <a:cubicBezTo>
                      <a:pt x="200" y="20"/>
                      <a:pt x="200" y="20"/>
                      <a:pt x="200" y="20"/>
                    </a:cubicBezTo>
                    <a:lnTo>
                      <a:pt x="202" y="15"/>
                    </a:lnTo>
                    <a:close/>
                    <a:moveTo>
                      <a:pt x="199" y="22"/>
                    </a:moveTo>
                    <a:cubicBezTo>
                      <a:pt x="215" y="40"/>
                      <a:pt x="215" y="40"/>
                      <a:pt x="215" y="40"/>
                    </a:cubicBezTo>
                    <a:cubicBezTo>
                      <a:pt x="214" y="45"/>
                      <a:pt x="214" y="45"/>
                      <a:pt x="214" y="45"/>
                    </a:cubicBezTo>
                    <a:cubicBezTo>
                      <a:pt x="197" y="27"/>
                      <a:pt x="197" y="27"/>
                      <a:pt x="197" y="27"/>
                    </a:cubicBezTo>
                    <a:lnTo>
                      <a:pt x="199" y="22"/>
                    </a:lnTo>
                    <a:close/>
                    <a:moveTo>
                      <a:pt x="179" y="75"/>
                    </a:moveTo>
                    <a:cubicBezTo>
                      <a:pt x="180" y="72"/>
                      <a:pt x="181" y="69"/>
                      <a:pt x="182" y="66"/>
                    </a:cubicBezTo>
                    <a:cubicBezTo>
                      <a:pt x="188" y="72"/>
                      <a:pt x="188" y="72"/>
                      <a:pt x="188" y="72"/>
                    </a:cubicBezTo>
                    <a:cubicBezTo>
                      <a:pt x="185" y="73"/>
                      <a:pt x="182" y="74"/>
                      <a:pt x="179" y="75"/>
                    </a:cubicBezTo>
                    <a:close/>
                    <a:moveTo>
                      <a:pt x="189" y="72"/>
                    </a:moveTo>
                    <a:cubicBezTo>
                      <a:pt x="183" y="64"/>
                      <a:pt x="183" y="64"/>
                      <a:pt x="183" y="64"/>
                    </a:cubicBezTo>
                    <a:cubicBezTo>
                      <a:pt x="184" y="60"/>
                      <a:pt x="184" y="60"/>
                      <a:pt x="184" y="60"/>
                    </a:cubicBezTo>
                    <a:cubicBezTo>
                      <a:pt x="194" y="71"/>
                      <a:pt x="194" y="71"/>
                      <a:pt x="194" y="71"/>
                    </a:cubicBezTo>
                    <a:cubicBezTo>
                      <a:pt x="192" y="71"/>
                      <a:pt x="191" y="71"/>
                      <a:pt x="189" y="72"/>
                    </a:cubicBezTo>
                    <a:close/>
                    <a:moveTo>
                      <a:pt x="195" y="70"/>
                    </a:moveTo>
                    <a:cubicBezTo>
                      <a:pt x="185" y="58"/>
                      <a:pt x="185" y="58"/>
                      <a:pt x="185" y="58"/>
                    </a:cubicBezTo>
                    <a:cubicBezTo>
                      <a:pt x="187" y="54"/>
                      <a:pt x="187" y="54"/>
                      <a:pt x="187" y="54"/>
                    </a:cubicBezTo>
                    <a:cubicBezTo>
                      <a:pt x="200" y="69"/>
                      <a:pt x="200" y="69"/>
                      <a:pt x="200" y="69"/>
                    </a:cubicBezTo>
                    <a:cubicBezTo>
                      <a:pt x="198" y="69"/>
                      <a:pt x="197" y="70"/>
                      <a:pt x="195" y="70"/>
                    </a:cubicBezTo>
                    <a:close/>
                    <a:moveTo>
                      <a:pt x="205" y="67"/>
                    </a:moveTo>
                    <a:cubicBezTo>
                      <a:pt x="204" y="68"/>
                      <a:pt x="203" y="68"/>
                      <a:pt x="202" y="68"/>
                    </a:cubicBezTo>
                    <a:cubicBezTo>
                      <a:pt x="187" y="52"/>
                      <a:pt x="187" y="52"/>
                      <a:pt x="187" y="52"/>
                    </a:cubicBezTo>
                    <a:cubicBezTo>
                      <a:pt x="189" y="47"/>
                      <a:pt x="189" y="47"/>
                      <a:pt x="189" y="47"/>
                    </a:cubicBezTo>
                    <a:cubicBezTo>
                      <a:pt x="206" y="66"/>
                      <a:pt x="206" y="66"/>
                      <a:pt x="206" y="66"/>
                    </a:cubicBezTo>
                    <a:lnTo>
                      <a:pt x="205" y="67"/>
                    </a:lnTo>
                    <a:close/>
                    <a:moveTo>
                      <a:pt x="206" y="64"/>
                    </a:moveTo>
                    <a:cubicBezTo>
                      <a:pt x="190" y="46"/>
                      <a:pt x="190" y="46"/>
                      <a:pt x="190" y="46"/>
                    </a:cubicBezTo>
                    <a:cubicBezTo>
                      <a:pt x="192" y="41"/>
                      <a:pt x="192" y="41"/>
                      <a:pt x="192" y="41"/>
                    </a:cubicBezTo>
                    <a:cubicBezTo>
                      <a:pt x="208" y="60"/>
                      <a:pt x="208" y="60"/>
                      <a:pt x="208" y="60"/>
                    </a:cubicBezTo>
                    <a:lnTo>
                      <a:pt x="206" y="64"/>
                    </a:lnTo>
                    <a:close/>
                    <a:moveTo>
                      <a:pt x="209" y="58"/>
                    </a:moveTo>
                    <a:cubicBezTo>
                      <a:pt x="192" y="39"/>
                      <a:pt x="192" y="39"/>
                      <a:pt x="192" y="39"/>
                    </a:cubicBezTo>
                    <a:cubicBezTo>
                      <a:pt x="194" y="35"/>
                      <a:pt x="194" y="35"/>
                      <a:pt x="194" y="35"/>
                    </a:cubicBezTo>
                    <a:cubicBezTo>
                      <a:pt x="211" y="53"/>
                      <a:pt x="211" y="53"/>
                      <a:pt x="211" y="53"/>
                    </a:cubicBezTo>
                    <a:lnTo>
                      <a:pt x="209" y="58"/>
                    </a:lnTo>
                    <a:close/>
                    <a:moveTo>
                      <a:pt x="195" y="33"/>
                    </a:moveTo>
                    <a:cubicBezTo>
                      <a:pt x="197" y="29"/>
                      <a:pt x="197" y="29"/>
                      <a:pt x="197" y="29"/>
                    </a:cubicBezTo>
                    <a:cubicBezTo>
                      <a:pt x="213" y="47"/>
                      <a:pt x="213" y="47"/>
                      <a:pt x="213" y="47"/>
                    </a:cubicBezTo>
                    <a:cubicBezTo>
                      <a:pt x="211" y="51"/>
                      <a:pt x="211" y="51"/>
                      <a:pt x="211" y="51"/>
                    </a:cubicBezTo>
                    <a:lnTo>
                      <a:pt x="195" y="33"/>
                    </a:lnTo>
                    <a:close/>
                    <a:moveTo>
                      <a:pt x="86" y="273"/>
                    </a:moveTo>
                    <a:cubicBezTo>
                      <a:pt x="89" y="274"/>
                      <a:pt x="93" y="275"/>
                      <a:pt x="97" y="277"/>
                    </a:cubicBezTo>
                    <a:cubicBezTo>
                      <a:pt x="81" y="295"/>
                      <a:pt x="83" y="315"/>
                      <a:pt x="90" y="324"/>
                    </a:cubicBezTo>
                    <a:cubicBezTo>
                      <a:pt x="85" y="325"/>
                      <a:pt x="80" y="326"/>
                      <a:pt x="75" y="328"/>
                    </a:cubicBezTo>
                    <a:cubicBezTo>
                      <a:pt x="69" y="316"/>
                      <a:pt x="68" y="286"/>
                      <a:pt x="86" y="273"/>
                    </a:cubicBezTo>
                    <a:close/>
                    <a:moveTo>
                      <a:pt x="129" y="303"/>
                    </a:moveTo>
                    <a:cubicBezTo>
                      <a:pt x="127" y="293"/>
                      <a:pt x="119" y="285"/>
                      <a:pt x="110" y="290"/>
                    </a:cubicBezTo>
                    <a:cubicBezTo>
                      <a:pt x="102" y="295"/>
                      <a:pt x="101" y="306"/>
                      <a:pt x="107" y="312"/>
                    </a:cubicBezTo>
                    <a:cubicBezTo>
                      <a:pt x="112" y="316"/>
                      <a:pt x="122" y="313"/>
                      <a:pt x="120" y="305"/>
                    </a:cubicBezTo>
                    <a:cubicBezTo>
                      <a:pt x="119" y="303"/>
                      <a:pt x="116" y="302"/>
                      <a:pt x="116" y="304"/>
                    </a:cubicBezTo>
                    <a:cubicBezTo>
                      <a:pt x="116" y="308"/>
                      <a:pt x="113" y="311"/>
                      <a:pt x="110" y="308"/>
                    </a:cubicBezTo>
                    <a:cubicBezTo>
                      <a:pt x="107" y="305"/>
                      <a:pt x="106" y="298"/>
                      <a:pt x="110" y="296"/>
                    </a:cubicBezTo>
                    <a:cubicBezTo>
                      <a:pt x="115" y="292"/>
                      <a:pt x="121" y="296"/>
                      <a:pt x="124" y="303"/>
                    </a:cubicBezTo>
                    <a:cubicBezTo>
                      <a:pt x="128" y="311"/>
                      <a:pt x="122" y="323"/>
                      <a:pt x="114" y="324"/>
                    </a:cubicBezTo>
                    <a:cubicBezTo>
                      <a:pt x="114" y="324"/>
                      <a:pt x="113" y="325"/>
                      <a:pt x="113" y="325"/>
                    </a:cubicBezTo>
                    <a:cubicBezTo>
                      <a:pt x="108" y="323"/>
                      <a:pt x="104" y="323"/>
                      <a:pt x="100" y="323"/>
                    </a:cubicBezTo>
                    <a:cubicBezTo>
                      <a:pt x="92" y="319"/>
                      <a:pt x="90" y="309"/>
                      <a:pt x="91" y="300"/>
                    </a:cubicBezTo>
                    <a:cubicBezTo>
                      <a:pt x="92" y="292"/>
                      <a:pt x="96" y="283"/>
                      <a:pt x="105" y="279"/>
                    </a:cubicBezTo>
                    <a:cubicBezTo>
                      <a:pt x="113" y="282"/>
                      <a:pt x="122" y="285"/>
                      <a:pt x="131" y="287"/>
                    </a:cubicBezTo>
                    <a:cubicBezTo>
                      <a:pt x="131" y="301"/>
                      <a:pt x="132" y="314"/>
                      <a:pt x="133" y="326"/>
                    </a:cubicBezTo>
                    <a:cubicBezTo>
                      <a:pt x="132" y="329"/>
                      <a:pt x="130" y="331"/>
                      <a:pt x="128" y="333"/>
                    </a:cubicBezTo>
                    <a:cubicBezTo>
                      <a:pt x="125" y="330"/>
                      <a:pt x="122" y="328"/>
                      <a:pt x="119" y="327"/>
                    </a:cubicBezTo>
                    <a:cubicBezTo>
                      <a:pt x="127" y="324"/>
                      <a:pt x="131" y="312"/>
                      <a:pt x="129" y="303"/>
                    </a:cubicBezTo>
                    <a:close/>
                    <a:moveTo>
                      <a:pt x="83" y="260"/>
                    </a:moveTo>
                    <a:cubicBezTo>
                      <a:pt x="83" y="263"/>
                      <a:pt x="83" y="266"/>
                      <a:pt x="83" y="269"/>
                    </a:cubicBezTo>
                    <a:cubicBezTo>
                      <a:pt x="64" y="283"/>
                      <a:pt x="61" y="311"/>
                      <a:pt x="70" y="330"/>
                    </a:cubicBezTo>
                    <a:cubicBezTo>
                      <a:pt x="67" y="331"/>
                      <a:pt x="64" y="333"/>
                      <a:pt x="61" y="335"/>
                    </a:cubicBezTo>
                    <a:cubicBezTo>
                      <a:pt x="53" y="322"/>
                      <a:pt x="41" y="272"/>
                      <a:pt x="83" y="260"/>
                    </a:cubicBezTo>
                    <a:close/>
                    <a:moveTo>
                      <a:pt x="48" y="347"/>
                    </a:moveTo>
                    <a:cubicBezTo>
                      <a:pt x="42" y="357"/>
                      <a:pt x="38" y="370"/>
                      <a:pt x="41" y="387"/>
                    </a:cubicBezTo>
                    <a:cubicBezTo>
                      <a:pt x="42" y="400"/>
                      <a:pt x="62" y="428"/>
                      <a:pt x="92" y="414"/>
                    </a:cubicBezTo>
                    <a:cubicBezTo>
                      <a:pt x="104" y="409"/>
                      <a:pt x="117" y="378"/>
                      <a:pt x="81" y="371"/>
                    </a:cubicBezTo>
                    <a:cubicBezTo>
                      <a:pt x="92" y="380"/>
                      <a:pt x="87" y="394"/>
                      <a:pt x="76" y="389"/>
                    </a:cubicBezTo>
                    <a:cubicBezTo>
                      <a:pt x="61" y="381"/>
                      <a:pt x="73" y="351"/>
                      <a:pt x="96" y="358"/>
                    </a:cubicBezTo>
                    <a:cubicBezTo>
                      <a:pt x="104" y="361"/>
                      <a:pt x="110" y="365"/>
                      <a:pt x="115" y="371"/>
                    </a:cubicBezTo>
                    <a:cubicBezTo>
                      <a:pt x="123" y="390"/>
                      <a:pt x="120" y="413"/>
                      <a:pt x="100" y="426"/>
                    </a:cubicBezTo>
                    <a:cubicBezTo>
                      <a:pt x="77" y="441"/>
                      <a:pt x="51" y="438"/>
                      <a:pt x="37" y="416"/>
                    </a:cubicBezTo>
                    <a:cubicBezTo>
                      <a:pt x="23" y="395"/>
                      <a:pt x="28" y="360"/>
                      <a:pt x="48" y="347"/>
                    </a:cubicBezTo>
                    <a:close/>
                    <a:moveTo>
                      <a:pt x="40" y="511"/>
                    </a:moveTo>
                    <a:cubicBezTo>
                      <a:pt x="14" y="497"/>
                      <a:pt x="10" y="462"/>
                      <a:pt x="30" y="441"/>
                    </a:cubicBezTo>
                    <a:cubicBezTo>
                      <a:pt x="33" y="444"/>
                      <a:pt x="37" y="446"/>
                      <a:pt x="41" y="449"/>
                    </a:cubicBezTo>
                    <a:cubicBezTo>
                      <a:pt x="32" y="463"/>
                      <a:pt x="35" y="482"/>
                      <a:pt x="49" y="493"/>
                    </a:cubicBezTo>
                    <a:cubicBezTo>
                      <a:pt x="45" y="499"/>
                      <a:pt x="42" y="505"/>
                      <a:pt x="40" y="511"/>
                    </a:cubicBezTo>
                    <a:close/>
                    <a:moveTo>
                      <a:pt x="51" y="490"/>
                    </a:moveTo>
                    <a:cubicBezTo>
                      <a:pt x="39" y="480"/>
                      <a:pt x="37" y="463"/>
                      <a:pt x="44" y="451"/>
                    </a:cubicBezTo>
                    <a:cubicBezTo>
                      <a:pt x="48" y="453"/>
                      <a:pt x="52" y="454"/>
                      <a:pt x="57" y="455"/>
                    </a:cubicBezTo>
                    <a:cubicBezTo>
                      <a:pt x="54" y="463"/>
                      <a:pt x="56" y="471"/>
                      <a:pt x="60" y="477"/>
                    </a:cubicBezTo>
                    <a:cubicBezTo>
                      <a:pt x="57" y="481"/>
                      <a:pt x="54" y="485"/>
                      <a:pt x="51" y="490"/>
                    </a:cubicBezTo>
                    <a:close/>
                    <a:moveTo>
                      <a:pt x="130" y="420"/>
                    </a:moveTo>
                    <a:cubicBezTo>
                      <a:pt x="111" y="430"/>
                      <a:pt x="95" y="441"/>
                      <a:pt x="82" y="453"/>
                    </a:cubicBezTo>
                    <a:cubicBezTo>
                      <a:pt x="60" y="455"/>
                      <a:pt x="40" y="448"/>
                      <a:pt x="28" y="432"/>
                    </a:cubicBezTo>
                    <a:cubicBezTo>
                      <a:pt x="15" y="413"/>
                      <a:pt x="15" y="378"/>
                      <a:pt x="32" y="358"/>
                    </a:cubicBezTo>
                    <a:cubicBezTo>
                      <a:pt x="22" y="376"/>
                      <a:pt x="22" y="402"/>
                      <a:pt x="34" y="419"/>
                    </a:cubicBezTo>
                    <a:cubicBezTo>
                      <a:pt x="49" y="442"/>
                      <a:pt x="79" y="448"/>
                      <a:pt x="104" y="432"/>
                    </a:cubicBezTo>
                    <a:cubicBezTo>
                      <a:pt x="121" y="421"/>
                      <a:pt x="127" y="403"/>
                      <a:pt x="124" y="385"/>
                    </a:cubicBezTo>
                    <a:cubicBezTo>
                      <a:pt x="127" y="392"/>
                      <a:pt x="130" y="400"/>
                      <a:pt x="132" y="408"/>
                    </a:cubicBezTo>
                    <a:cubicBezTo>
                      <a:pt x="132" y="412"/>
                      <a:pt x="131" y="416"/>
                      <a:pt x="130" y="420"/>
                    </a:cubicBezTo>
                    <a:close/>
                    <a:moveTo>
                      <a:pt x="96" y="351"/>
                    </a:moveTo>
                    <a:cubicBezTo>
                      <a:pt x="72" y="345"/>
                      <a:pt x="56" y="370"/>
                      <a:pt x="69" y="390"/>
                    </a:cubicBezTo>
                    <a:cubicBezTo>
                      <a:pt x="74" y="398"/>
                      <a:pt x="91" y="402"/>
                      <a:pt x="94" y="382"/>
                    </a:cubicBezTo>
                    <a:cubicBezTo>
                      <a:pt x="104" y="391"/>
                      <a:pt x="97" y="408"/>
                      <a:pt x="84" y="411"/>
                    </a:cubicBezTo>
                    <a:cubicBezTo>
                      <a:pt x="62" y="417"/>
                      <a:pt x="48" y="398"/>
                      <a:pt x="45" y="385"/>
                    </a:cubicBezTo>
                    <a:cubicBezTo>
                      <a:pt x="42" y="365"/>
                      <a:pt x="51" y="337"/>
                      <a:pt x="86" y="330"/>
                    </a:cubicBezTo>
                    <a:cubicBezTo>
                      <a:pt x="99" y="328"/>
                      <a:pt x="120" y="328"/>
                      <a:pt x="138" y="352"/>
                    </a:cubicBezTo>
                    <a:cubicBezTo>
                      <a:pt x="154" y="418"/>
                      <a:pt x="198" y="461"/>
                      <a:pt x="236" y="471"/>
                    </a:cubicBezTo>
                    <a:cubicBezTo>
                      <a:pt x="232" y="475"/>
                      <a:pt x="227" y="479"/>
                      <a:pt x="222" y="484"/>
                    </a:cubicBezTo>
                    <a:cubicBezTo>
                      <a:pt x="196" y="489"/>
                      <a:pt x="177" y="477"/>
                      <a:pt x="166" y="468"/>
                    </a:cubicBezTo>
                    <a:cubicBezTo>
                      <a:pt x="135" y="440"/>
                      <a:pt x="142" y="364"/>
                      <a:pt x="96" y="351"/>
                    </a:cubicBezTo>
                    <a:close/>
                    <a:moveTo>
                      <a:pt x="263" y="426"/>
                    </a:moveTo>
                    <a:cubicBezTo>
                      <a:pt x="266" y="431"/>
                      <a:pt x="270" y="437"/>
                      <a:pt x="274" y="442"/>
                    </a:cubicBezTo>
                    <a:cubicBezTo>
                      <a:pt x="218" y="433"/>
                      <a:pt x="140" y="354"/>
                      <a:pt x="141" y="250"/>
                    </a:cubicBezTo>
                    <a:cubicBezTo>
                      <a:pt x="152" y="314"/>
                      <a:pt x="196" y="373"/>
                      <a:pt x="258" y="392"/>
                    </a:cubicBezTo>
                    <a:cubicBezTo>
                      <a:pt x="251" y="392"/>
                      <a:pt x="245" y="392"/>
                      <a:pt x="239" y="392"/>
                    </a:cubicBezTo>
                    <a:cubicBezTo>
                      <a:pt x="241" y="395"/>
                      <a:pt x="249" y="405"/>
                      <a:pt x="258" y="420"/>
                    </a:cubicBezTo>
                    <a:cubicBezTo>
                      <a:pt x="245" y="418"/>
                      <a:pt x="207" y="385"/>
                      <a:pt x="192" y="368"/>
                    </a:cubicBezTo>
                    <a:cubicBezTo>
                      <a:pt x="202" y="386"/>
                      <a:pt x="241" y="421"/>
                      <a:pt x="263" y="426"/>
                    </a:cubicBezTo>
                    <a:close/>
                    <a:moveTo>
                      <a:pt x="192" y="518"/>
                    </a:moveTo>
                    <a:cubicBezTo>
                      <a:pt x="188" y="523"/>
                      <a:pt x="184" y="528"/>
                      <a:pt x="180" y="534"/>
                    </a:cubicBezTo>
                    <a:cubicBezTo>
                      <a:pt x="156" y="523"/>
                      <a:pt x="148" y="494"/>
                      <a:pt x="164" y="473"/>
                    </a:cubicBezTo>
                    <a:cubicBezTo>
                      <a:pt x="170" y="478"/>
                      <a:pt x="176" y="482"/>
                      <a:pt x="183" y="485"/>
                    </a:cubicBezTo>
                    <a:cubicBezTo>
                      <a:pt x="177" y="497"/>
                      <a:pt x="181" y="509"/>
                      <a:pt x="192" y="518"/>
                    </a:cubicBezTo>
                    <a:close/>
                    <a:moveTo>
                      <a:pt x="209" y="498"/>
                    </a:moveTo>
                    <a:cubicBezTo>
                      <a:pt x="208" y="499"/>
                      <a:pt x="207" y="500"/>
                      <a:pt x="206" y="501"/>
                    </a:cubicBezTo>
                    <a:cubicBezTo>
                      <a:pt x="200" y="491"/>
                      <a:pt x="200" y="491"/>
                      <a:pt x="200" y="491"/>
                    </a:cubicBezTo>
                    <a:cubicBezTo>
                      <a:pt x="202" y="491"/>
                      <a:pt x="203" y="491"/>
                      <a:pt x="205" y="491"/>
                    </a:cubicBezTo>
                    <a:lnTo>
                      <a:pt x="209" y="498"/>
                    </a:lnTo>
                    <a:close/>
                    <a:moveTo>
                      <a:pt x="206" y="491"/>
                    </a:moveTo>
                    <a:cubicBezTo>
                      <a:pt x="209" y="492"/>
                      <a:pt x="212" y="491"/>
                      <a:pt x="215" y="491"/>
                    </a:cubicBezTo>
                    <a:cubicBezTo>
                      <a:pt x="213" y="493"/>
                      <a:pt x="211" y="495"/>
                      <a:pt x="209" y="497"/>
                    </a:cubicBezTo>
                    <a:lnTo>
                      <a:pt x="206" y="491"/>
                    </a:lnTo>
                    <a:close/>
                    <a:moveTo>
                      <a:pt x="205" y="502"/>
                    </a:moveTo>
                    <a:cubicBezTo>
                      <a:pt x="204" y="503"/>
                      <a:pt x="203" y="505"/>
                      <a:pt x="202" y="506"/>
                    </a:cubicBezTo>
                    <a:cubicBezTo>
                      <a:pt x="194" y="490"/>
                      <a:pt x="194" y="490"/>
                      <a:pt x="194" y="490"/>
                    </a:cubicBezTo>
                    <a:cubicBezTo>
                      <a:pt x="195" y="490"/>
                      <a:pt x="197" y="490"/>
                      <a:pt x="199" y="491"/>
                    </a:cubicBezTo>
                    <a:lnTo>
                      <a:pt x="205" y="502"/>
                    </a:lnTo>
                    <a:close/>
                    <a:moveTo>
                      <a:pt x="201" y="507"/>
                    </a:moveTo>
                    <a:cubicBezTo>
                      <a:pt x="200" y="508"/>
                      <a:pt x="200" y="509"/>
                      <a:pt x="199" y="510"/>
                    </a:cubicBezTo>
                    <a:cubicBezTo>
                      <a:pt x="189" y="490"/>
                      <a:pt x="189" y="490"/>
                      <a:pt x="189" y="490"/>
                    </a:cubicBezTo>
                    <a:cubicBezTo>
                      <a:pt x="189" y="490"/>
                      <a:pt x="189" y="489"/>
                      <a:pt x="189" y="488"/>
                    </a:cubicBezTo>
                    <a:cubicBezTo>
                      <a:pt x="190" y="489"/>
                      <a:pt x="191" y="489"/>
                      <a:pt x="192" y="489"/>
                    </a:cubicBezTo>
                    <a:lnTo>
                      <a:pt x="201" y="507"/>
                    </a:lnTo>
                    <a:close/>
                    <a:moveTo>
                      <a:pt x="198" y="511"/>
                    </a:moveTo>
                    <a:cubicBezTo>
                      <a:pt x="197" y="512"/>
                      <a:pt x="196" y="513"/>
                      <a:pt x="196" y="514"/>
                    </a:cubicBezTo>
                    <a:cubicBezTo>
                      <a:pt x="189" y="507"/>
                      <a:pt x="186" y="500"/>
                      <a:pt x="188" y="492"/>
                    </a:cubicBezTo>
                    <a:lnTo>
                      <a:pt x="198" y="511"/>
                    </a:lnTo>
                    <a:close/>
                    <a:moveTo>
                      <a:pt x="178" y="538"/>
                    </a:moveTo>
                    <a:cubicBezTo>
                      <a:pt x="173" y="544"/>
                      <a:pt x="169" y="550"/>
                      <a:pt x="166" y="555"/>
                    </a:cubicBezTo>
                    <a:cubicBezTo>
                      <a:pt x="120" y="546"/>
                      <a:pt x="112" y="486"/>
                      <a:pt x="151" y="458"/>
                    </a:cubicBezTo>
                    <a:cubicBezTo>
                      <a:pt x="154" y="462"/>
                      <a:pt x="157" y="466"/>
                      <a:pt x="161" y="470"/>
                    </a:cubicBezTo>
                    <a:cubicBezTo>
                      <a:pt x="142" y="493"/>
                      <a:pt x="150" y="526"/>
                      <a:pt x="178" y="538"/>
                    </a:cubicBezTo>
                    <a:close/>
                    <a:moveTo>
                      <a:pt x="161" y="579"/>
                    </a:moveTo>
                    <a:cubicBezTo>
                      <a:pt x="163" y="581"/>
                      <a:pt x="165" y="583"/>
                      <a:pt x="169" y="585"/>
                    </a:cubicBezTo>
                    <a:cubicBezTo>
                      <a:pt x="147" y="589"/>
                      <a:pt x="138" y="569"/>
                      <a:pt x="146" y="553"/>
                    </a:cubicBezTo>
                    <a:cubicBezTo>
                      <a:pt x="151" y="556"/>
                      <a:pt x="157" y="559"/>
                      <a:pt x="164" y="560"/>
                    </a:cubicBezTo>
                    <a:cubicBezTo>
                      <a:pt x="160" y="568"/>
                      <a:pt x="158" y="575"/>
                      <a:pt x="161" y="579"/>
                    </a:cubicBezTo>
                    <a:close/>
                    <a:moveTo>
                      <a:pt x="142" y="551"/>
                    </a:moveTo>
                    <a:cubicBezTo>
                      <a:pt x="131" y="570"/>
                      <a:pt x="142" y="597"/>
                      <a:pt x="173" y="588"/>
                    </a:cubicBezTo>
                    <a:cubicBezTo>
                      <a:pt x="175" y="590"/>
                      <a:pt x="177" y="591"/>
                      <a:pt x="180" y="593"/>
                    </a:cubicBezTo>
                    <a:cubicBezTo>
                      <a:pt x="169" y="608"/>
                      <a:pt x="147" y="605"/>
                      <a:pt x="137" y="595"/>
                    </a:cubicBezTo>
                    <a:cubicBezTo>
                      <a:pt x="124" y="583"/>
                      <a:pt x="121" y="559"/>
                      <a:pt x="134" y="543"/>
                    </a:cubicBezTo>
                    <a:cubicBezTo>
                      <a:pt x="136" y="546"/>
                      <a:pt x="139" y="548"/>
                      <a:pt x="142" y="551"/>
                    </a:cubicBezTo>
                    <a:close/>
                    <a:moveTo>
                      <a:pt x="174" y="581"/>
                    </a:moveTo>
                    <a:cubicBezTo>
                      <a:pt x="180" y="579"/>
                      <a:pt x="185" y="576"/>
                      <a:pt x="191" y="573"/>
                    </a:cubicBezTo>
                    <a:cubicBezTo>
                      <a:pt x="208" y="585"/>
                      <a:pt x="208" y="585"/>
                      <a:pt x="208" y="585"/>
                    </a:cubicBezTo>
                    <a:cubicBezTo>
                      <a:pt x="202" y="589"/>
                      <a:pt x="197" y="592"/>
                      <a:pt x="191" y="594"/>
                    </a:cubicBezTo>
                    <a:cubicBezTo>
                      <a:pt x="183" y="588"/>
                      <a:pt x="177" y="583"/>
                      <a:pt x="174" y="581"/>
                    </a:cubicBezTo>
                    <a:close/>
                    <a:moveTo>
                      <a:pt x="194" y="571"/>
                    </a:moveTo>
                    <a:cubicBezTo>
                      <a:pt x="202" y="566"/>
                      <a:pt x="210" y="560"/>
                      <a:pt x="218" y="553"/>
                    </a:cubicBezTo>
                    <a:cubicBezTo>
                      <a:pt x="234" y="566"/>
                      <a:pt x="234" y="566"/>
                      <a:pt x="234" y="566"/>
                    </a:cubicBezTo>
                    <a:cubicBezTo>
                      <a:pt x="226" y="572"/>
                      <a:pt x="219" y="578"/>
                      <a:pt x="211" y="583"/>
                    </a:cubicBezTo>
                    <a:lnTo>
                      <a:pt x="194" y="571"/>
                    </a:lnTo>
                    <a:close/>
                    <a:moveTo>
                      <a:pt x="278" y="519"/>
                    </a:moveTo>
                    <a:cubicBezTo>
                      <a:pt x="272" y="526"/>
                      <a:pt x="266" y="533"/>
                      <a:pt x="259" y="541"/>
                    </a:cubicBezTo>
                    <a:cubicBezTo>
                      <a:pt x="244" y="527"/>
                      <a:pt x="244" y="527"/>
                      <a:pt x="244" y="527"/>
                    </a:cubicBezTo>
                    <a:cubicBezTo>
                      <a:pt x="250" y="519"/>
                      <a:pt x="256" y="511"/>
                      <a:pt x="262" y="504"/>
                    </a:cubicBezTo>
                    <a:cubicBezTo>
                      <a:pt x="267" y="509"/>
                      <a:pt x="272" y="514"/>
                      <a:pt x="278" y="519"/>
                    </a:cubicBezTo>
                    <a:close/>
                    <a:moveTo>
                      <a:pt x="264" y="500"/>
                    </a:moveTo>
                    <a:cubicBezTo>
                      <a:pt x="269" y="494"/>
                      <a:pt x="273" y="487"/>
                      <a:pt x="276" y="481"/>
                    </a:cubicBezTo>
                    <a:cubicBezTo>
                      <a:pt x="291" y="499"/>
                      <a:pt x="291" y="499"/>
                      <a:pt x="291" y="499"/>
                    </a:cubicBezTo>
                    <a:cubicBezTo>
                      <a:pt x="288" y="504"/>
                      <a:pt x="284" y="510"/>
                      <a:pt x="280" y="516"/>
                    </a:cubicBezTo>
                    <a:lnTo>
                      <a:pt x="264" y="500"/>
                    </a:lnTo>
                    <a:close/>
                    <a:moveTo>
                      <a:pt x="256" y="544"/>
                    </a:moveTo>
                    <a:cubicBezTo>
                      <a:pt x="250" y="550"/>
                      <a:pt x="244" y="557"/>
                      <a:pt x="237" y="563"/>
                    </a:cubicBezTo>
                    <a:cubicBezTo>
                      <a:pt x="222" y="550"/>
                      <a:pt x="222" y="550"/>
                      <a:pt x="222" y="550"/>
                    </a:cubicBezTo>
                    <a:cubicBezTo>
                      <a:pt x="228" y="544"/>
                      <a:pt x="235" y="537"/>
                      <a:pt x="241" y="530"/>
                    </a:cubicBezTo>
                    <a:lnTo>
                      <a:pt x="256" y="544"/>
                    </a:lnTo>
                    <a:close/>
                    <a:moveTo>
                      <a:pt x="237" y="568"/>
                    </a:moveTo>
                    <a:cubicBezTo>
                      <a:pt x="264" y="589"/>
                      <a:pt x="264" y="589"/>
                      <a:pt x="264" y="589"/>
                    </a:cubicBezTo>
                    <a:cubicBezTo>
                      <a:pt x="258" y="595"/>
                      <a:pt x="251" y="601"/>
                      <a:pt x="245" y="606"/>
                    </a:cubicBezTo>
                    <a:cubicBezTo>
                      <a:pt x="215" y="586"/>
                      <a:pt x="215" y="586"/>
                      <a:pt x="215" y="586"/>
                    </a:cubicBezTo>
                    <a:cubicBezTo>
                      <a:pt x="222" y="581"/>
                      <a:pt x="230" y="575"/>
                      <a:pt x="237" y="568"/>
                    </a:cubicBezTo>
                    <a:close/>
                    <a:moveTo>
                      <a:pt x="241" y="565"/>
                    </a:moveTo>
                    <a:cubicBezTo>
                      <a:pt x="247" y="559"/>
                      <a:pt x="253" y="553"/>
                      <a:pt x="259" y="546"/>
                    </a:cubicBezTo>
                    <a:cubicBezTo>
                      <a:pt x="284" y="568"/>
                      <a:pt x="284" y="568"/>
                      <a:pt x="284" y="568"/>
                    </a:cubicBezTo>
                    <a:cubicBezTo>
                      <a:pt x="279" y="574"/>
                      <a:pt x="273" y="580"/>
                      <a:pt x="267" y="586"/>
                    </a:cubicBezTo>
                    <a:lnTo>
                      <a:pt x="241" y="565"/>
                    </a:lnTo>
                    <a:close/>
                    <a:moveTo>
                      <a:pt x="287" y="570"/>
                    </a:moveTo>
                    <a:cubicBezTo>
                      <a:pt x="309" y="590"/>
                      <a:pt x="309" y="590"/>
                      <a:pt x="309" y="590"/>
                    </a:cubicBezTo>
                    <a:cubicBezTo>
                      <a:pt x="304" y="596"/>
                      <a:pt x="299" y="601"/>
                      <a:pt x="294" y="607"/>
                    </a:cubicBezTo>
                    <a:cubicBezTo>
                      <a:pt x="270" y="588"/>
                      <a:pt x="270" y="588"/>
                      <a:pt x="270" y="588"/>
                    </a:cubicBezTo>
                    <a:cubicBezTo>
                      <a:pt x="276" y="583"/>
                      <a:pt x="282" y="576"/>
                      <a:pt x="287" y="570"/>
                    </a:cubicBezTo>
                    <a:close/>
                    <a:moveTo>
                      <a:pt x="286" y="564"/>
                    </a:moveTo>
                    <a:cubicBezTo>
                      <a:pt x="262" y="543"/>
                      <a:pt x="262" y="543"/>
                      <a:pt x="262" y="543"/>
                    </a:cubicBezTo>
                    <a:cubicBezTo>
                      <a:pt x="269" y="536"/>
                      <a:pt x="275" y="529"/>
                      <a:pt x="280" y="522"/>
                    </a:cubicBezTo>
                    <a:cubicBezTo>
                      <a:pt x="288" y="529"/>
                      <a:pt x="295" y="536"/>
                      <a:pt x="303" y="543"/>
                    </a:cubicBezTo>
                    <a:cubicBezTo>
                      <a:pt x="298" y="550"/>
                      <a:pt x="292" y="557"/>
                      <a:pt x="286" y="564"/>
                    </a:cubicBezTo>
                    <a:close/>
                    <a:moveTo>
                      <a:pt x="301" y="537"/>
                    </a:moveTo>
                    <a:cubicBezTo>
                      <a:pt x="283" y="519"/>
                      <a:pt x="283" y="519"/>
                      <a:pt x="283" y="519"/>
                    </a:cubicBezTo>
                    <a:cubicBezTo>
                      <a:pt x="287" y="513"/>
                      <a:pt x="291" y="507"/>
                      <a:pt x="294" y="502"/>
                    </a:cubicBezTo>
                    <a:cubicBezTo>
                      <a:pt x="306" y="517"/>
                      <a:pt x="306" y="517"/>
                      <a:pt x="306" y="517"/>
                    </a:cubicBezTo>
                    <a:cubicBezTo>
                      <a:pt x="306" y="517"/>
                      <a:pt x="306" y="517"/>
                      <a:pt x="306" y="517"/>
                    </a:cubicBezTo>
                    <a:cubicBezTo>
                      <a:pt x="301" y="525"/>
                      <a:pt x="300" y="531"/>
                      <a:pt x="301" y="537"/>
                    </a:cubicBezTo>
                    <a:close/>
                    <a:moveTo>
                      <a:pt x="293" y="495"/>
                    </a:moveTo>
                    <a:cubicBezTo>
                      <a:pt x="278" y="477"/>
                      <a:pt x="278" y="477"/>
                      <a:pt x="278" y="477"/>
                    </a:cubicBezTo>
                    <a:cubicBezTo>
                      <a:pt x="282" y="470"/>
                      <a:pt x="284" y="465"/>
                      <a:pt x="286" y="461"/>
                    </a:cubicBezTo>
                    <a:cubicBezTo>
                      <a:pt x="289" y="466"/>
                      <a:pt x="294" y="473"/>
                      <a:pt x="299" y="481"/>
                    </a:cubicBezTo>
                    <a:cubicBezTo>
                      <a:pt x="298" y="485"/>
                      <a:pt x="296" y="490"/>
                      <a:pt x="293" y="495"/>
                    </a:cubicBezTo>
                    <a:close/>
                    <a:moveTo>
                      <a:pt x="233" y="529"/>
                    </a:moveTo>
                    <a:cubicBezTo>
                      <a:pt x="203" y="562"/>
                      <a:pt x="169" y="582"/>
                      <a:pt x="167" y="573"/>
                    </a:cubicBezTo>
                    <a:cubicBezTo>
                      <a:pt x="163" y="563"/>
                      <a:pt x="186" y="531"/>
                      <a:pt x="217" y="499"/>
                    </a:cubicBezTo>
                    <a:cubicBezTo>
                      <a:pt x="248" y="466"/>
                      <a:pt x="277" y="444"/>
                      <a:pt x="281" y="453"/>
                    </a:cubicBezTo>
                    <a:cubicBezTo>
                      <a:pt x="284" y="460"/>
                      <a:pt x="263" y="497"/>
                      <a:pt x="233" y="529"/>
                    </a:cubicBezTo>
                    <a:close/>
                    <a:moveTo>
                      <a:pt x="268" y="449"/>
                    </a:moveTo>
                    <a:cubicBezTo>
                      <a:pt x="261" y="453"/>
                      <a:pt x="252" y="458"/>
                      <a:pt x="244" y="465"/>
                    </a:cubicBezTo>
                    <a:cubicBezTo>
                      <a:pt x="190" y="454"/>
                      <a:pt x="128" y="380"/>
                      <a:pt x="137" y="277"/>
                    </a:cubicBezTo>
                    <a:cubicBezTo>
                      <a:pt x="147" y="346"/>
                      <a:pt x="195" y="430"/>
                      <a:pt x="268" y="449"/>
                    </a:cubicBezTo>
                    <a:close/>
                    <a:moveTo>
                      <a:pt x="146" y="448"/>
                    </a:moveTo>
                    <a:cubicBezTo>
                      <a:pt x="147" y="450"/>
                      <a:pt x="148" y="452"/>
                      <a:pt x="149" y="454"/>
                    </a:cubicBezTo>
                    <a:cubicBezTo>
                      <a:pt x="143" y="458"/>
                      <a:pt x="139" y="463"/>
                      <a:pt x="135" y="469"/>
                    </a:cubicBezTo>
                    <a:cubicBezTo>
                      <a:pt x="131" y="466"/>
                      <a:pt x="127" y="464"/>
                      <a:pt x="123" y="463"/>
                    </a:cubicBezTo>
                    <a:cubicBezTo>
                      <a:pt x="130" y="457"/>
                      <a:pt x="137" y="452"/>
                      <a:pt x="146" y="448"/>
                    </a:cubicBezTo>
                    <a:close/>
                    <a:moveTo>
                      <a:pt x="120" y="466"/>
                    </a:moveTo>
                    <a:cubicBezTo>
                      <a:pt x="125" y="467"/>
                      <a:pt x="129" y="469"/>
                      <a:pt x="132" y="472"/>
                    </a:cubicBezTo>
                    <a:cubicBezTo>
                      <a:pt x="129" y="477"/>
                      <a:pt x="127" y="482"/>
                      <a:pt x="125" y="487"/>
                    </a:cubicBezTo>
                    <a:cubicBezTo>
                      <a:pt x="120" y="484"/>
                      <a:pt x="113" y="482"/>
                      <a:pt x="105" y="485"/>
                    </a:cubicBezTo>
                    <a:cubicBezTo>
                      <a:pt x="109" y="478"/>
                      <a:pt x="114" y="472"/>
                      <a:pt x="120" y="466"/>
                    </a:cubicBezTo>
                    <a:close/>
                    <a:moveTo>
                      <a:pt x="92" y="520"/>
                    </a:moveTo>
                    <a:cubicBezTo>
                      <a:pt x="93" y="511"/>
                      <a:pt x="96" y="503"/>
                      <a:pt x="99" y="495"/>
                    </a:cubicBezTo>
                    <a:cubicBezTo>
                      <a:pt x="109" y="486"/>
                      <a:pt x="117" y="488"/>
                      <a:pt x="124" y="491"/>
                    </a:cubicBezTo>
                    <a:cubicBezTo>
                      <a:pt x="123" y="495"/>
                      <a:pt x="122" y="500"/>
                      <a:pt x="122" y="504"/>
                    </a:cubicBezTo>
                    <a:cubicBezTo>
                      <a:pt x="113" y="504"/>
                      <a:pt x="99" y="508"/>
                      <a:pt x="92" y="520"/>
                    </a:cubicBezTo>
                    <a:close/>
                    <a:moveTo>
                      <a:pt x="91" y="528"/>
                    </a:moveTo>
                    <a:cubicBezTo>
                      <a:pt x="97" y="515"/>
                      <a:pt x="112" y="509"/>
                      <a:pt x="122" y="509"/>
                    </a:cubicBezTo>
                    <a:cubicBezTo>
                      <a:pt x="122" y="514"/>
                      <a:pt x="123" y="520"/>
                      <a:pt x="124" y="524"/>
                    </a:cubicBezTo>
                    <a:cubicBezTo>
                      <a:pt x="109" y="536"/>
                      <a:pt x="100" y="554"/>
                      <a:pt x="99" y="573"/>
                    </a:cubicBezTo>
                    <a:cubicBezTo>
                      <a:pt x="91" y="555"/>
                      <a:pt x="90" y="539"/>
                      <a:pt x="91" y="528"/>
                    </a:cubicBezTo>
                    <a:close/>
                    <a:moveTo>
                      <a:pt x="136" y="626"/>
                    </a:moveTo>
                    <a:cubicBezTo>
                      <a:pt x="124" y="612"/>
                      <a:pt x="113" y="599"/>
                      <a:pt x="105" y="585"/>
                    </a:cubicBezTo>
                    <a:cubicBezTo>
                      <a:pt x="102" y="564"/>
                      <a:pt x="108" y="543"/>
                      <a:pt x="126" y="529"/>
                    </a:cubicBezTo>
                    <a:cubicBezTo>
                      <a:pt x="127" y="532"/>
                      <a:pt x="129" y="536"/>
                      <a:pt x="131" y="539"/>
                    </a:cubicBezTo>
                    <a:cubicBezTo>
                      <a:pt x="115" y="557"/>
                      <a:pt x="118" y="586"/>
                      <a:pt x="133" y="600"/>
                    </a:cubicBezTo>
                    <a:cubicBezTo>
                      <a:pt x="144" y="609"/>
                      <a:pt x="172" y="613"/>
                      <a:pt x="183" y="596"/>
                    </a:cubicBezTo>
                    <a:cubicBezTo>
                      <a:pt x="187" y="598"/>
                      <a:pt x="191" y="601"/>
                      <a:pt x="195" y="604"/>
                    </a:cubicBezTo>
                    <a:cubicBezTo>
                      <a:pt x="180" y="634"/>
                      <a:pt x="154" y="633"/>
                      <a:pt x="136" y="626"/>
                    </a:cubicBezTo>
                    <a:close/>
                    <a:moveTo>
                      <a:pt x="227" y="619"/>
                    </a:moveTo>
                    <a:cubicBezTo>
                      <a:pt x="215" y="611"/>
                      <a:pt x="205" y="603"/>
                      <a:pt x="196" y="597"/>
                    </a:cubicBezTo>
                    <a:cubicBezTo>
                      <a:pt x="201" y="595"/>
                      <a:pt x="206" y="592"/>
                      <a:pt x="212" y="588"/>
                    </a:cubicBezTo>
                    <a:cubicBezTo>
                      <a:pt x="242" y="608"/>
                      <a:pt x="242" y="608"/>
                      <a:pt x="242" y="608"/>
                    </a:cubicBezTo>
                    <a:cubicBezTo>
                      <a:pt x="237" y="612"/>
                      <a:pt x="232" y="616"/>
                      <a:pt x="227" y="619"/>
                    </a:cubicBezTo>
                    <a:close/>
                    <a:moveTo>
                      <a:pt x="257" y="640"/>
                    </a:moveTo>
                    <a:cubicBezTo>
                      <a:pt x="248" y="634"/>
                      <a:pt x="239" y="628"/>
                      <a:pt x="231" y="622"/>
                    </a:cubicBezTo>
                    <a:cubicBezTo>
                      <a:pt x="236" y="619"/>
                      <a:pt x="241" y="615"/>
                      <a:pt x="246" y="611"/>
                    </a:cubicBezTo>
                    <a:cubicBezTo>
                      <a:pt x="271" y="629"/>
                      <a:pt x="271" y="629"/>
                      <a:pt x="271" y="629"/>
                    </a:cubicBezTo>
                    <a:cubicBezTo>
                      <a:pt x="266" y="633"/>
                      <a:pt x="262" y="636"/>
                      <a:pt x="257" y="640"/>
                    </a:cubicBezTo>
                    <a:close/>
                    <a:moveTo>
                      <a:pt x="274" y="626"/>
                    </a:moveTo>
                    <a:cubicBezTo>
                      <a:pt x="248" y="609"/>
                      <a:pt x="248" y="609"/>
                      <a:pt x="248" y="609"/>
                    </a:cubicBezTo>
                    <a:cubicBezTo>
                      <a:pt x="255" y="604"/>
                      <a:pt x="261" y="598"/>
                      <a:pt x="267" y="591"/>
                    </a:cubicBezTo>
                    <a:cubicBezTo>
                      <a:pt x="291" y="610"/>
                      <a:pt x="291" y="610"/>
                      <a:pt x="291" y="610"/>
                    </a:cubicBezTo>
                    <a:cubicBezTo>
                      <a:pt x="285" y="616"/>
                      <a:pt x="280" y="621"/>
                      <a:pt x="274" y="626"/>
                    </a:cubicBezTo>
                    <a:close/>
                    <a:moveTo>
                      <a:pt x="302" y="646"/>
                    </a:moveTo>
                    <a:cubicBezTo>
                      <a:pt x="277" y="629"/>
                      <a:pt x="277" y="629"/>
                      <a:pt x="277" y="629"/>
                    </a:cubicBezTo>
                    <a:cubicBezTo>
                      <a:pt x="283" y="624"/>
                      <a:pt x="289" y="618"/>
                      <a:pt x="294" y="612"/>
                    </a:cubicBezTo>
                    <a:cubicBezTo>
                      <a:pt x="318" y="630"/>
                      <a:pt x="318" y="630"/>
                      <a:pt x="318" y="630"/>
                    </a:cubicBezTo>
                    <a:cubicBezTo>
                      <a:pt x="313" y="636"/>
                      <a:pt x="307" y="641"/>
                      <a:pt x="302" y="646"/>
                    </a:cubicBezTo>
                    <a:close/>
                    <a:moveTo>
                      <a:pt x="320" y="628"/>
                    </a:moveTo>
                    <a:cubicBezTo>
                      <a:pt x="297" y="610"/>
                      <a:pt x="297" y="610"/>
                      <a:pt x="297" y="610"/>
                    </a:cubicBezTo>
                    <a:cubicBezTo>
                      <a:pt x="302" y="604"/>
                      <a:pt x="307" y="598"/>
                      <a:pt x="312" y="592"/>
                    </a:cubicBezTo>
                    <a:cubicBezTo>
                      <a:pt x="334" y="611"/>
                      <a:pt x="334" y="611"/>
                      <a:pt x="334" y="611"/>
                    </a:cubicBezTo>
                    <a:cubicBezTo>
                      <a:pt x="330" y="617"/>
                      <a:pt x="325" y="622"/>
                      <a:pt x="320" y="628"/>
                    </a:cubicBezTo>
                    <a:close/>
                    <a:moveTo>
                      <a:pt x="341" y="644"/>
                    </a:moveTo>
                    <a:cubicBezTo>
                      <a:pt x="323" y="630"/>
                      <a:pt x="323" y="630"/>
                      <a:pt x="323" y="630"/>
                    </a:cubicBezTo>
                    <a:cubicBezTo>
                      <a:pt x="328" y="625"/>
                      <a:pt x="333" y="619"/>
                      <a:pt x="337" y="614"/>
                    </a:cubicBezTo>
                    <a:cubicBezTo>
                      <a:pt x="354" y="628"/>
                      <a:pt x="354" y="628"/>
                      <a:pt x="354" y="628"/>
                    </a:cubicBezTo>
                    <a:cubicBezTo>
                      <a:pt x="350" y="634"/>
                      <a:pt x="345" y="639"/>
                      <a:pt x="341" y="644"/>
                    </a:cubicBezTo>
                    <a:close/>
                    <a:moveTo>
                      <a:pt x="385" y="618"/>
                    </a:moveTo>
                    <a:cubicBezTo>
                      <a:pt x="381" y="625"/>
                      <a:pt x="377" y="633"/>
                      <a:pt x="372" y="640"/>
                    </a:cubicBezTo>
                    <a:cubicBezTo>
                      <a:pt x="359" y="628"/>
                      <a:pt x="359" y="628"/>
                      <a:pt x="359" y="628"/>
                    </a:cubicBezTo>
                    <a:cubicBezTo>
                      <a:pt x="364" y="621"/>
                      <a:pt x="368" y="614"/>
                      <a:pt x="372" y="607"/>
                    </a:cubicBezTo>
                    <a:lnTo>
                      <a:pt x="385" y="618"/>
                    </a:lnTo>
                    <a:close/>
                    <a:moveTo>
                      <a:pt x="369" y="605"/>
                    </a:moveTo>
                    <a:cubicBezTo>
                      <a:pt x="365" y="611"/>
                      <a:pt x="361" y="618"/>
                      <a:pt x="356" y="625"/>
                    </a:cubicBezTo>
                    <a:cubicBezTo>
                      <a:pt x="339" y="611"/>
                      <a:pt x="339" y="611"/>
                      <a:pt x="339" y="611"/>
                    </a:cubicBezTo>
                    <a:cubicBezTo>
                      <a:pt x="345" y="604"/>
                      <a:pt x="349" y="597"/>
                      <a:pt x="353" y="591"/>
                    </a:cubicBezTo>
                    <a:lnTo>
                      <a:pt x="369" y="605"/>
                    </a:lnTo>
                    <a:close/>
                    <a:moveTo>
                      <a:pt x="350" y="588"/>
                    </a:moveTo>
                    <a:cubicBezTo>
                      <a:pt x="346" y="595"/>
                      <a:pt x="342" y="601"/>
                      <a:pt x="336" y="608"/>
                    </a:cubicBezTo>
                    <a:cubicBezTo>
                      <a:pt x="315" y="589"/>
                      <a:pt x="315" y="589"/>
                      <a:pt x="315" y="589"/>
                    </a:cubicBezTo>
                    <a:cubicBezTo>
                      <a:pt x="320" y="582"/>
                      <a:pt x="325" y="576"/>
                      <a:pt x="330" y="569"/>
                    </a:cubicBezTo>
                    <a:cubicBezTo>
                      <a:pt x="336" y="575"/>
                      <a:pt x="343" y="582"/>
                      <a:pt x="350" y="588"/>
                    </a:cubicBezTo>
                    <a:close/>
                    <a:moveTo>
                      <a:pt x="327" y="566"/>
                    </a:moveTo>
                    <a:cubicBezTo>
                      <a:pt x="322" y="573"/>
                      <a:pt x="317" y="580"/>
                      <a:pt x="312" y="587"/>
                    </a:cubicBezTo>
                    <a:cubicBezTo>
                      <a:pt x="289" y="567"/>
                      <a:pt x="289" y="567"/>
                      <a:pt x="289" y="567"/>
                    </a:cubicBezTo>
                    <a:cubicBezTo>
                      <a:pt x="295" y="560"/>
                      <a:pt x="301" y="553"/>
                      <a:pt x="305" y="546"/>
                    </a:cubicBezTo>
                    <a:cubicBezTo>
                      <a:pt x="312" y="553"/>
                      <a:pt x="319" y="559"/>
                      <a:pt x="327" y="566"/>
                    </a:cubicBezTo>
                    <a:close/>
                    <a:moveTo>
                      <a:pt x="309" y="514"/>
                    </a:moveTo>
                    <a:cubicBezTo>
                      <a:pt x="296" y="498"/>
                      <a:pt x="296" y="498"/>
                      <a:pt x="296" y="498"/>
                    </a:cubicBezTo>
                    <a:cubicBezTo>
                      <a:pt x="299" y="494"/>
                      <a:pt x="301" y="489"/>
                      <a:pt x="302" y="485"/>
                    </a:cubicBezTo>
                    <a:cubicBezTo>
                      <a:pt x="306" y="491"/>
                      <a:pt x="311" y="498"/>
                      <a:pt x="315" y="505"/>
                    </a:cubicBezTo>
                    <a:lnTo>
                      <a:pt x="309" y="514"/>
                    </a:lnTo>
                    <a:close/>
                    <a:moveTo>
                      <a:pt x="334" y="479"/>
                    </a:moveTo>
                    <a:cubicBezTo>
                      <a:pt x="316" y="451"/>
                      <a:pt x="297" y="422"/>
                      <a:pt x="294" y="418"/>
                    </a:cubicBezTo>
                    <a:cubicBezTo>
                      <a:pt x="312" y="418"/>
                      <a:pt x="345" y="415"/>
                      <a:pt x="376" y="413"/>
                    </a:cubicBezTo>
                    <a:cubicBezTo>
                      <a:pt x="376" y="417"/>
                      <a:pt x="376" y="421"/>
                      <a:pt x="376" y="424"/>
                    </a:cubicBezTo>
                    <a:cubicBezTo>
                      <a:pt x="354" y="425"/>
                      <a:pt x="333" y="426"/>
                      <a:pt x="322" y="426"/>
                    </a:cubicBezTo>
                    <a:cubicBezTo>
                      <a:pt x="324" y="430"/>
                      <a:pt x="331" y="440"/>
                      <a:pt x="338" y="452"/>
                    </a:cubicBezTo>
                    <a:cubicBezTo>
                      <a:pt x="336" y="455"/>
                      <a:pt x="334" y="458"/>
                      <a:pt x="334" y="460"/>
                    </a:cubicBezTo>
                    <a:cubicBezTo>
                      <a:pt x="334" y="464"/>
                      <a:pt x="337" y="467"/>
                      <a:pt x="341" y="469"/>
                    </a:cubicBezTo>
                    <a:lnTo>
                      <a:pt x="334" y="479"/>
                    </a:lnTo>
                    <a:close/>
                    <a:moveTo>
                      <a:pt x="339" y="431"/>
                    </a:moveTo>
                    <a:cubicBezTo>
                      <a:pt x="340" y="431"/>
                      <a:pt x="342" y="431"/>
                      <a:pt x="344" y="431"/>
                    </a:cubicBezTo>
                    <a:cubicBezTo>
                      <a:pt x="348" y="440"/>
                      <a:pt x="348" y="440"/>
                      <a:pt x="348" y="440"/>
                    </a:cubicBezTo>
                    <a:cubicBezTo>
                      <a:pt x="347" y="441"/>
                      <a:pt x="346" y="442"/>
                      <a:pt x="345" y="443"/>
                    </a:cubicBezTo>
                    <a:lnTo>
                      <a:pt x="339" y="431"/>
                    </a:lnTo>
                    <a:close/>
                    <a:moveTo>
                      <a:pt x="344" y="445"/>
                    </a:moveTo>
                    <a:cubicBezTo>
                      <a:pt x="343" y="446"/>
                      <a:pt x="342" y="447"/>
                      <a:pt x="341" y="448"/>
                    </a:cubicBezTo>
                    <a:cubicBezTo>
                      <a:pt x="336" y="439"/>
                      <a:pt x="332" y="433"/>
                      <a:pt x="330" y="431"/>
                    </a:cubicBezTo>
                    <a:cubicBezTo>
                      <a:pt x="332" y="431"/>
                      <a:pt x="335" y="431"/>
                      <a:pt x="337" y="431"/>
                    </a:cubicBezTo>
                    <a:lnTo>
                      <a:pt x="344" y="445"/>
                    </a:lnTo>
                    <a:close/>
                    <a:moveTo>
                      <a:pt x="345" y="431"/>
                    </a:moveTo>
                    <a:cubicBezTo>
                      <a:pt x="347" y="431"/>
                      <a:pt x="348" y="431"/>
                      <a:pt x="350" y="431"/>
                    </a:cubicBezTo>
                    <a:cubicBezTo>
                      <a:pt x="353" y="437"/>
                      <a:pt x="353" y="437"/>
                      <a:pt x="353" y="437"/>
                    </a:cubicBezTo>
                    <a:cubicBezTo>
                      <a:pt x="352" y="437"/>
                      <a:pt x="351" y="438"/>
                      <a:pt x="350" y="439"/>
                    </a:cubicBezTo>
                    <a:lnTo>
                      <a:pt x="345" y="431"/>
                    </a:lnTo>
                    <a:close/>
                    <a:moveTo>
                      <a:pt x="343" y="466"/>
                    </a:moveTo>
                    <a:cubicBezTo>
                      <a:pt x="341" y="464"/>
                      <a:pt x="338" y="461"/>
                      <a:pt x="338" y="460"/>
                    </a:cubicBezTo>
                    <a:cubicBezTo>
                      <a:pt x="342" y="452"/>
                      <a:pt x="346" y="445"/>
                      <a:pt x="353" y="441"/>
                    </a:cubicBezTo>
                    <a:cubicBezTo>
                      <a:pt x="354" y="441"/>
                      <a:pt x="356" y="443"/>
                      <a:pt x="358" y="445"/>
                    </a:cubicBezTo>
                    <a:cubicBezTo>
                      <a:pt x="353" y="452"/>
                      <a:pt x="348" y="459"/>
                      <a:pt x="343" y="466"/>
                    </a:cubicBezTo>
                    <a:close/>
                    <a:moveTo>
                      <a:pt x="361" y="442"/>
                    </a:moveTo>
                    <a:cubicBezTo>
                      <a:pt x="359" y="440"/>
                      <a:pt x="357" y="438"/>
                      <a:pt x="355" y="437"/>
                    </a:cubicBezTo>
                    <a:cubicBezTo>
                      <a:pt x="352" y="431"/>
                      <a:pt x="352" y="431"/>
                      <a:pt x="352" y="431"/>
                    </a:cubicBezTo>
                    <a:cubicBezTo>
                      <a:pt x="353" y="431"/>
                      <a:pt x="355" y="431"/>
                      <a:pt x="357" y="430"/>
                    </a:cubicBezTo>
                    <a:cubicBezTo>
                      <a:pt x="362" y="441"/>
                      <a:pt x="362" y="441"/>
                      <a:pt x="362" y="441"/>
                    </a:cubicBezTo>
                    <a:cubicBezTo>
                      <a:pt x="362" y="441"/>
                      <a:pt x="361" y="442"/>
                      <a:pt x="361" y="442"/>
                    </a:cubicBezTo>
                    <a:close/>
                    <a:moveTo>
                      <a:pt x="363" y="440"/>
                    </a:moveTo>
                    <a:cubicBezTo>
                      <a:pt x="358" y="430"/>
                      <a:pt x="358" y="430"/>
                      <a:pt x="358" y="430"/>
                    </a:cubicBezTo>
                    <a:cubicBezTo>
                      <a:pt x="363" y="430"/>
                      <a:pt x="363" y="430"/>
                      <a:pt x="363" y="430"/>
                    </a:cubicBezTo>
                    <a:cubicBezTo>
                      <a:pt x="367" y="438"/>
                      <a:pt x="367" y="438"/>
                      <a:pt x="367" y="438"/>
                    </a:cubicBezTo>
                    <a:cubicBezTo>
                      <a:pt x="365" y="439"/>
                      <a:pt x="364" y="439"/>
                      <a:pt x="363" y="440"/>
                    </a:cubicBezTo>
                    <a:close/>
                    <a:moveTo>
                      <a:pt x="368" y="437"/>
                    </a:moveTo>
                    <a:cubicBezTo>
                      <a:pt x="364" y="430"/>
                      <a:pt x="364" y="430"/>
                      <a:pt x="364" y="430"/>
                    </a:cubicBezTo>
                    <a:cubicBezTo>
                      <a:pt x="369" y="430"/>
                      <a:pt x="369" y="430"/>
                      <a:pt x="369" y="430"/>
                    </a:cubicBezTo>
                    <a:cubicBezTo>
                      <a:pt x="372" y="436"/>
                      <a:pt x="372" y="436"/>
                      <a:pt x="372" y="436"/>
                    </a:cubicBezTo>
                    <a:cubicBezTo>
                      <a:pt x="371" y="436"/>
                      <a:pt x="369" y="437"/>
                      <a:pt x="368" y="437"/>
                    </a:cubicBezTo>
                    <a:close/>
                    <a:moveTo>
                      <a:pt x="374" y="436"/>
                    </a:moveTo>
                    <a:cubicBezTo>
                      <a:pt x="370" y="430"/>
                      <a:pt x="370" y="430"/>
                      <a:pt x="370" y="430"/>
                    </a:cubicBezTo>
                    <a:cubicBezTo>
                      <a:pt x="372" y="429"/>
                      <a:pt x="374" y="429"/>
                      <a:pt x="377" y="429"/>
                    </a:cubicBezTo>
                    <a:cubicBezTo>
                      <a:pt x="377" y="431"/>
                      <a:pt x="377" y="433"/>
                      <a:pt x="378" y="436"/>
                    </a:cubicBezTo>
                    <a:cubicBezTo>
                      <a:pt x="376" y="435"/>
                      <a:pt x="375" y="435"/>
                      <a:pt x="374" y="436"/>
                    </a:cubicBezTo>
                    <a:close/>
                    <a:moveTo>
                      <a:pt x="376" y="408"/>
                    </a:moveTo>
                    <a:cubicBezTo>
                      <a:pt x="344" y="409"/>
                      <a:pt x="302" y="412"/>
                      <a:pt x="284" y="413"/>
                    </a:cubicBezTo>
                    <a:cubicBezTo>
                      <a:pt x="292" y="423"/>
                      <a:pt x="312" y="456"/>
                      <a:pt x="331" y="483"/>
                    </a:cubicBezTo>
                    <a:cubicBezTo>
                      <a:pt x="320" y="498"/>
                      <a:pt x="320" y="498"/>
                      <a:pt x="320" y="498"/>
                    </a:cubicBezTo>
                    <a:cubicBezTo>
                      <a:pt x="293" y="462"/>
                      <a:pt x="256" y="405"/>
                      <a:pt x="251" y="398"/>
                    </a:cubicBezTo>
                    <a:cubicBezTo>
                      <a:pt x="280" y="399"/>
                      <a:pt x="336" y="398"/>
                      <a:pt x="378" y="395"/>
                    </a:cubicBezTo>
                    <a:cubicBezTo>
                      <a:pt x="377" y="399"/>
                      <a:pt x="376" y="404"/>
                      <a:pt x="376" y="408"/>
                    </a:cubicBezTo>
                    <a:close/>
                    <a:moveTo>
                      <a:pt x="413" y="267"/>
                    </a:moveTo>
                    <a:cubicBezTo>
                      <a:pt x="409" y="271"/>
                      <a:pt x="406" y="273"/>
                      <a:pt x="403" y="276"/>
                    </a:cubicBezTo>
                    <a:cubicBezTo>
                      <a:pt x="396" y="272"/>
                      <a:pt x="389" y="263"/>
                      <a:pt x="385" y="258"/>
                    </a:cubicBezTo>
                    <a:cubicBezTo>
                      <a:pt x="385" y="265"/>
                      <a:pt x="385" y="278"/>
                      <a:pt x="379" y="285"/>
                    </a:cubicBezTo>
                    <a:cubicBezTo>
                      <a:pt x="373" y="286"/>
                      <a:pt x="367" y="286"/>
                      <a:pt x="361" y="285"/>
                    </a:cubicBezTo>
                    <a:cubicBezTo>
                      <a:pt x="380" y="266"/>
                      <a:pt x="381" y="230"/>
                      <a:pt x="364" y="209"/>
                    </a:cubicBezTo>
                    <a:cubicBezTo>
                      <a:pt x="371" y="209"/>
                      <a:pt x="378" y="208"/>
                      <a:pt x="384" y="206"/>
                    </a:cubicBezTo>
                    <a:cubicBezTo>
                      <a:pt x="379" y="234"/>
                      <a:pt x="393" y="256"/>
                      <a:pt x="413" y="267"/>
                    </a:cubicBezTo>
                    <a:close/>
                    <a:moveTo>
                      <a:pt x="388" y="213"/>
                    </a:moveTo>
                    <a:cubicBezTo>
                      <a:pt x="391" y="182"/>
                      <a:pt x="432" y="175"/>
                      <a:pt x="443" y="202"/>
                    </a:cubicBezTo>
                    <a:cubicBezTo>
                      <a:pt x="451" y="220"/>
                      <a:pt x="447" y="246"/>
                      <a:pt x="442" y="255"/>
                    </a:cubicBezTo>
                    <a:cubicBezTo>
                      <a:pt x="439" y="254"/>
                      <a:pt x="435" y="253"/>
                      <a:pt x="432" y="251"/>
                    </a:cubicBezTo>
                    <a:cubicBezTo>
                      <a:pt x="438" y="239"/>
                      <a:pt x="439" y="219"/>
                      <a:pt x="434" y="207"/>
                    </a:cubicBezTo>
                    <a:cubicBezTo>
                      <a:pt x="424" y="188"/>
                      <a:pt x="402" y="198"/>
                      <a:pt x="401" y="216"/>
                    </a:cubicBezTo>
                    <a:cubicBezTo>
                      <a:pt x="400" y="241"/>
                      <a:pt x="423" y="255"/>
                      <a:pt x="442" y="261"/>
                    </a:cubicBezTo>
                    <a:cubicBezTo>
                      <a:pt x="473" y="271"/>
                      <a:pt x="524" y="273"/>
                      <a:pt x="540" y="281"/>
                    </a:cubicBezTo>
                    <a:cubicBezTo>
                      <a:pt x="566" y="292"/>
                      <a:pt x="584" y="319"/>
                      <a:pt x="583" y="353"/>
                    </a:cubicBezTo>
                    <a:cubicBezTo>
                      <a:pt x="580" y="355"/>
                      <a:pt x="576" y="356"/>
                      <a:pt x="573" y="357"/>
                    </a:cubicBezTo>
                    <a:cubicBezTo>
                      <a:pt x="576" y="328"/>
                      <a:pt x="555" y="303"/>
                      <a:pt x="539" y="296"/>
                    </a:cubicBezTo>
                    <a:cubicBezTo>
                      <a:pt x="511" y="283"/>
                      <a:pt x="463" y="278"/>
                      <a:pt x="435" y="271"/>
                    </a:cubicBezTo>
                    <a:cubicBezTo>
                      <a:pt x="410" y="265"/>
                      <a:pt x="385" y="243"/>
                      <a:pt x="388" y="213"/>
                    </a:cubicBezTo>
                    <a:close/>
                    <a:moveTo>
                      <a:pt x="428" y="249"/>
                    </a:moveTo>
                    <a:cubicBezTo>
                      <a:pt x="418" y="244"/>
                      <a:pt x="409" y="232"/>
                      <a:pt x="407" y="223"/>
                    </a:cubicBezTo>
                    <a:cubicBezTo>
                      <a:pt x="404" y="204"/>
                      <a:pt x="425" y="195"/>
                      <a:pt x="431" y="215"/>
                    </a:cubicBezTo>
                    <a:cubicBezTo>
                      <a:pt x="434" y="224"/>
                      <a:pt x="432" y="239"/>
                      <a:pt x="428" y="249"/>
                    </a:cubicBezTo>
                    <a:close/>
                    <a:moveTo>
                      <a:pt x="587" y="245"/>
                    </a:moveTo>
                    <a:cubicBezTo>
                      <a:pt x="586" y="246"/>
                      <a:pt x="585" y="248"/>
                      <a:pt x="584" y="249"/>
                    </a:cubicBezTo>
                    <a:cubicBezTo>
                      <a:pt x="567" y="248"/>
                      <a:pt x="551" y="259"/>
                      <a:pt x="540" y="274"/>
                    </a:cubicBezTo>
                    <a:cubicBezTo>
                      <a:pt x="534" y="272"/>
                      <a:pt x="527" y="270"/>
                      <a:pt x="520" y="269"/>
                    </a:cubicBezTo>
                    <a:cubicBezTo>
                      <a:pt x="530" y="247"/>
                      <a:pt x="550" y="229"/>
                      <a:pt x="580" y="230"/>
                    </a:cubicBezTo>
                    <a:cubicBezTo>
                      <a:pt x="579" y="234"/>
                      <a:pt x="578" y="238"/>
                      <a:pt x="577" y="242"/>
                    </a:cubicBezTo>
                    <a:cubicBezTo>
                      <a:pt x="578" y="242"/>
                      <a:pt x="582" y="243"/>
                      <a:pt x="587" y="245"/>
                    </a:cubicBezTo>
                    <a:close/>
                    <a:moveTo>
                      <a:pt x="773" y="170"/>
                    </a:moveTo>
                    <a:cubicBezTo>
                      <a:pt x="768" y="171"/>
                      <a:pt x="762" y="172"/>
                      <a:pt x="756" y="173"/>
                    </a:cubicBezTo>
                    <a:cubicBezTo>
                      <a:pt x="749" y="172"/>
                      <a:pt x="742" y="170"/>
                      <a:pt x="736" y="168"/>
                    </a:cubicBezTo>
                    <a:cubicBezTo>
                      <a:pt x="734" y="165"/>
                      <a:pt x="734" y="165"/>
                      <a:pt x="734" y="165"/>
                    </a:cubicBezTo>
                    <a:cubicBezTo>
                      <a:pt x="740" y="166"/>
                      <a:pt x="745" y="167"/>
                      <a:pt x="748" y="167"/>
                    </a:cubicBezTo>
                    <a:cubicBezTo>
                      <a:pt x="748" y="161"/>
                      <a:pt x="754" y="137"/>
                      <a:pt x="756" y="126"/>
                    </a:cubicBezTo>
                    <a:cubicBezTo>
                      <a:pt x="745" y="124"/>
                      <a:pt x="722" y="119"/>
                      <a:pt x="697" y="114"/>
                    </a:cubicBezTo>
                    <a:cubicBezTo>
                      <a:pt x="696" y="86"/>
                      <a:pt x="710" y="57"/>
                      <a:pt x="733" y="40"/>
                    </a:cubicBezTo>
                    <a:cubicBezTo>
                      <a:pt x="765" y="17"/>
                      <a:pt x="809" y="25"/>
                      <a:pt x="832" y="58"/>
                    </a:cubicBezTo>
                    <a:cubicBezTo>
                      <a:pt x="840" y="70"/>
                      <a:pt x="844" y="85"/>
                      <a:pt x="844" y="99"/>
                    </a:cubicBezTo>
                    <a:cubicBezTo>
                      <a:pt x="824" y="116"/>
                      <a:pt x="824" y="116"/>
                      <a:pt x="824" y="116"/>
                    </a:cubicBezTo>
                    <a:cubicBezTo>
                      <a:pt x="794" y="122"/>
                      <a:pt x="771" y="151"/>
                      <a:pt x="773" y="170"/>
                    </a:cubicBezTo>
                    <a:close/>
                    <a:moveTo>
                      <a:pt x="861" y="173"/>
                    </a:moveTo>
                    <a:cubicBezTo>
                      <a:pt x="856" y="174"/>
                      <a:pt x="849" y="180"/>
                      <a:pt x="846" y="187"/>
                    </a:cubicBezTo>
                    <a:cubicBezTo>
                      <a:pt x="843" y="184"/>
                      <a:pt x="839" y="181"/>
                      <a:pt x="835" y="179"/>
                    </a:cubicBezTo>
                    <a:cubicBezTo>
                      <a:pt x="836" y="168"/>
                      <a:pt x="847" y="159"/>
                      <a:pt x="860" y="162"/>
                    </a:cubicBezTo>
                    <a:cubicBezTo>
                      <a:pt x="860" y="165"/>
                      <a:pt x="860" y="169"/>
                      <a:pt x="861" y="173"/>
                    </a:cubicBezTo>
                    <a:close/>
                    <a:moveTo>
                      <a:pt x="877" y="242"/>
                    </a:moveTo>
                    <a:cubicBezTo>
                      <a:pt x="882" y="262"/>
                      <a:pt x="876" y="304"/>
                      <a:pt x="862" y="330"/>
                    </a:cubicBezTo>
                    <a:cubicBezTo>
                      <a:pt x="858" y="328"/>
                      <a:pt x="854" y="327"/>
                      <a:pt x="850" y="325"/>
                    </a:cubicBezTo>
                    <a:cubicBezTo>
                      <a:pt x="865" y="299"/>
                      <a:pt x="864" y="256"/>
                      <a:pt x="855" y="235"/>
                    </a:cubicBezTo>
                    <a:cubicBezTo>
                      <a:pt x="861" y="267"/>
                      <a:pt x="858" y="304"/>
                      <a:pt x="846" y="323"/>
                    </a:cubicBezTo>
                    <a:cubicBezTo>
                      <a:pt x="841" y="321"/>
                      <a:pt x="836" y="319"/>
                      <a:pt x="831" y="317"/>
                    </a:cubicBezTo>
                    <a:cubicBezTo>
                      <a:pt x="840" y="302"/>
                      <a:pt x="845" y="281"/>
                      <a:pt x="845" y="259"/>
                    </a:cubicBezTo>
                    <a:cubicBezTo>
                      <a:pt x="845" y="215"/>
                      <a:pt x="810" y="190"/>
                      <a:pt x="778" y="190"/>
                    </a:cubicBezTo>
                    <a:cubicBezTo>
                      <a:pt x="745" y="190"/>
                      <a:pt x="716" y="212"/>
                      <a:pt x="711" y="238"/>
                    </a:cubicBezTo>
                    <a:cubicBezTo>
                      <a:pt x="703" y="285"/>
                      <a:pt x="750" y="307"/>
                      <a:pt x="785" y="294"/>
                    </a:cubicBezTo>
                    <a:cubicBezTo>
                      <a:pt x="779" y="301"/>
                      <a:pt x="773" y="308"/>
                      <a:pt x="767" y="315"/>
                    </a:cubicBezTo>
                    <a:cubicBezTo>
                      <a:pt x="722" y="324"/>
                      <a:pt x="686" y="286"/>
                      <a:pt x="697" y="238"/>
                    </a:cubicBezTo>
                    <a:cubicBezTo>
                      <a:pt x="708" y="191"/>
                      <a:pt x="749" y="177"/>
                      <a:pt x="781" y="175"/>
                    </a:cubicBezTo>
                    <a:cubicBezTo>
                      <a:pt x="818" y="172"/>
                      <a:pt x="862" y="186"/>
                      <a:pt x="877" y="242"/>
                    </a:cubicBezTo>
                    <a:close/>
                    <a:moveTo>
                      <a:pt x="917" y="350"/>
                    </a:moveTo>
                    <a:cubicBezTo>
                      <a:pt x="916" y="349"/>
                      <a:pt x="915" y="349"/>
                      <a:pt x="913" y="348"/>
                    </a:cubicBezTo>
                    <a:cubicBezTo>
                      <a:pt x="918" y="340"/>
                      <a:pt x="918" y="340"/>
                      <a:pt x="918" y="340"/>
                    </a:cubicBezTo>
                    <a:cubicBezTo>
                      <a:pt x="919" y="340"/>
                      <a:pt x="921" y="340"/>
                      <a:pt x="922" y="340"/>
                    </a:cubicBezTo>
                    <a:lnTo>
                      <a:pt x="917" y="350"/>
                    </a:lnTo>
                    <a:close/>
                    <a:moveTo>
                      <a:pt x="924" y="340"/>
                    </a:moveTo>
                    <a:cubicBezTo>
                      <a:pt x="926" y="340"/>
                      <a:pt x="927" y="340"/>
                      <a:pt x="929" y="340"/>
                    </a:cubicBezTo>
                    <a:cubicBezTo>
                      <a:pt x="922" y="352"/>
                      <a:pt x="922" y="352"/>
                      <a:pt x="922" y="352"/>
                    </a:cubicBezTo>
                    <a:cubicBezTo>
                      <a:pt x="921" y="351"/>
                      <a:pt x="920" y="351"/>
                      <a:pt x="919" y="350"/>
                    </a:cubicBezTo>
                    <a:lnTo>
                      <a:pt x="924" y="340"/>
                    </a:lnTo>
                    <a:close/>
                    <a:moveTo>
                      <a:pt x="912" y="348"/>
                    </a:moveTo>
                    <a:cubicBezTo>
                      <a:pt x="911" y="347"/>
                      <a:pt x="910" y="347"/>
                      <a:pt x="909" y="346"/>
                    </a:cubicBezTo>
                    <a:cubicBezTo>
                      <a:pt x="913" y="339"/>
                      <a:pt x="913" y="339"/>
                      <a:pt x="913" y="339"/>
                    </a:cubicBezTo>
                    <a:cubicBezTo>
                      <a:pt x="914" y="339"/>
                      <a:pt x="915" y="340"/>
                      <a:pt x="916" y="340"/>
                    </a:cubicBezTo>
                    <a:lnTo>
                      <a:pt x="912" y="348"/>
                    </a:lnTo>
                    <a:close/>
                    <a:moveTo>
                      <a:pt x="907" y="346"/>
                    </a:moveTo>
                    <a:cubicBezTo>
                      <a:pt x="906" y="345"/>
                      <a:pt x="905" y="345"/>
                      <a:pt x="904" y="344"/>
                    </a:cubicBezTo>
                    <a:cubicBezTo>
                      <a:pt x="907" y="338"/>
                      <a:pt x="907" y="338"/>
                      <a:pt x="907" y="338"/>
                    </a:cubicBezTo>
                    <a:cubicBezTo>
                      <a:pt x="908" y="339"/>
                      <a:pt x="910" y="339"/>
                      <a:pt x="911" y="339"/>
                    </a:cubicBezTo>
                    <a:lnTo>
                      <a:pt x="907" y="346"/>
                    </a:lnTo>
                    <a:close/>
                    <a:moveTo>
                      <a:pt x="902" y="344"/>
                    </a:moveTo>
                    <a:cubicBezTo>
                      <a:pt x="901" y="344"/>
                      <a:pt x="900" y="343"/>
                      <a:pt x="898" y="343"/>
                    </a:cubicBezTo>
                    <a:cubicBezTo>
                      <a:pt x="901" y="337"/>
                      <a:pt x="901" y="337"/>
                      <a:pt x="901" y="337"/>
                    </a:cubicBezTo>
                    <a:cubicBezTo>
                      <a:pt x="903" y="337"/>
                      <a:pt x="904" y="337"/>
                      <a:pt x="905" y="338"/>
                    </a:cubicBezTo>
                    <a:lnTo>
                      <a:pt x="902" y="344"/>
                    </a:lnTo>
                    <a:close/>
                    <a:moveTo>
                      <a:pt x="897" y="342"/>
                    </a:moveTo>
                    <a:cubicBezTo>
                      <a:pt x="893" y="341"/>
                      <a:pt x="893" y="341"/>
                      <a:pt x="893" y="341"/>
                    </a:cubicBezTo>
                    <a:cubicBezTo>
                      <a:pt x="896" y="335"/>
                      <a:pt x="896" y="335"/>
                      <a:pt x="896" y="335"/>
                    </a:cubicBezTo>
                    <a:cubicBezTo>
                      <a:pt x="897" y="335"/>
                      <a:pt x="899" y="336"/>
                      <a:pt x="900" y="336"/>
                    </a:cubicBezTo>
                    <a:lnTo>
                      <a:pt x="897" y="342"/>
                    </a:lnTo>
                    <a:close/>
                    <a:moveTo>
                      <a:pt x="892" y="340"/>
                    </a:moveTo>
                    <a:cubicBezTo>
                      <a:pt x="888" y="339"/>
                      <a:pt x="888" y="339"/>
                      <a:pt x="888" y="339"/>
                    </a:cubicBezTo>
                    <a:cubicBezTo>
                      <a:pt x="891" y="333"/>
                      <a:pt x="891" y="333"/>
                      <a:pt x="891" y="333"/>
                    </a:cubicBezTo>
                    <a:cubicBezTo>
                      <a:pt x="892" y="333"/>
                      <a:pt x="894" y="334"/>
                      <a:pt x="895" y="334"/>
                    </a:cubicBezTo>
                    <a:lnTo>
                      <a:pt x="892" y="340"/>
                    </a:lnTo>
                    <a:close/>
                    <a:moveTo>
                      <a:pt x="886" y="338"/>
                    </a:moveTo>
                    <a:cubicBezTo>
                      <a:pt x="883" y="337"/>
                      <a:pt x="883" y="337"/>
                      <a:pt x="883" y="337"/>
                    </a:cubicBezTo>
                    <a:cubicBezTo>
                      <a:pt x="887" y="330"/>
                      <a:pt x="887" y="330"/>
                      <a:pt x="887" y="330"/>
                    </a:cubicBezTo>
                    <a:cubicBezTo>
                      <a:pt x="888" y="331"/>
                      <a:pt x="889" y="331"/>
                      <a:pt x="890" y="332"/>
                    </a:cubicBezTo>
                    <a:lnTo>
                      <a:pt x="886" y="338"/>
                    </a:lnTo>
                    <a:close/>
                    <a:moveTo>
                      <a:pt x="881" y="337"/>
                    </a:moveTo>
                    <a:cubicBezTo>
                      <a:pt x="878" y="335"/>
                      <a:pt x="878" y="335"/>
                      <a:pt x="878" y="335"/>
                    </a:cubicBezTo>
                    <a:cubicBezTo>
                      <a:pt x="882" y="327"/>
                      <a:pt x="882" y="327"/>
                      <a:pt x="882" y="327"/>
                    </a:cubicBezTo>
                    <a:cubicBezTo>
                      <a:pt x="883" y="328"/>
                      <a:pt x="884" y="329"/>
                      <a:pt x="885" y="329"/>
                    </a:cubicBezTo>
                    <a:lnTo>
                      <a:pt x="881" y="337"/>
                    </a:lnTo>
                    <a:close/>
                    <a:moveTo>
                      <a:pt x="876" y="335"/>
                    </a:moveTo>
                    <a:cubicBezTo>
                      <a:pt x="873" y="334"/>
                      <a:pt x="873" y="334"/>
                      <a:pt x="873" y="334"/>
                    </a:cubicBezTo>
                    <a:cubicBezTo>
                      <a:pt x="878" y="324"/>
                      <a:pt x="878" y="324"/>
                      <a:pt x="878" y="324"/>
                    </a:cubicBezTo>
                    <a:cubicBezTo>
                      <a:pt x="879" y="325"/>
                      <a:pt x="880" y="326"/>
                      <a:pt x="881" y="326"/>
                    </a:cubicBezTo>
                    <a:lnTo>
                      <a:pt x="876" y="335"/>
                    </a:lnTo>
                    <a:close/>
                    <a:moveTo>
                      <a:pt x="872" y="333"/>
                    </a:moveTo>
                    <a:cubicBezTo>
                      <a:pt x="871" y="333"/>
                      <a:pt x="869" y="332"/>
                      <a:pt x="868" y="332"/>
                    </a:cubicBezTo>
                    <a:cubicBezTo>
                      <a:pt x="870" y="328"/>
                      <a:pt x="872" y="324"/>
                      <a:pt x="874" y="320"/>
                    </a:cubicBezTo>
                    <a:cubicBezTo>
                      <a:pt x="875" y="321"/>
                      <a:pt x="876" y="322"/>
                      <a:pt x="877" y="323"/>
                    </a:cubicBezTo>
                    <a:lnTo>
                      <a:pt x="872" y="333"/>
                    </a:lnTo>
                    <a:close/>
                    <a:moveTo>
                      <a:pt x="766" y="402"/>
                    </a:moveTo>
                    <a:cubicBezTo>
                      <a:pt x="776" y="377"/>
                      <a:pt x="791" y="348"/>
                      <a:pt x="803" y="322"/>
                    </a:cubicBezTo>
                    <a:cubicBezTo>
                      <a:pt x="814" y="349"/>
                      <a:pt x="835" y="384"/>
                      <a:pt x="844" y="399"/>
                    </a:cubicBezTo>
                    <a:cubicBezTo>
                      <a:pt x="829" y="401"/>
                      <a:pt x="791" y="404"/>
                      <a:pt x="769" y="409"/>
                    </a:cubicBezTo>
                    <a:cubicBezTo>
                      <a:pt x="771" y="402"/>
                      <a:pt x="771" y="402"/>
                      <a:pt x="771" y="402"/>
                    </a:cubicBezTo>
                    <a:lnTo>
                      <a:pt x="766" y="402"/>
                    </a:lnTo>
                    <a:close/>
                    <a:moveTo>
                      <a:pt x="791" y="447"/>
                    </a:moveTo>
                    <a:cubicBezTo>
                      <a:pt x="790" y="442"/>
                      <a:pt x="790" y="442"/>
                      <a:pt x="790" y="442"/>
                    </a:cubicBezTo>
                    <a:cubicBezTo>
                      <a:pt x="798" y="449"/>
                      <a:pt x="798" y="449"/>
                      <a:pt x="798" y="449"/>
                    </a:cubicBezTo>
                    <a:cubicBezTo>
                      <a:pt x="796" y="452"/>
                      <a:pt x="796" y="452"/>
                      <a:pt x="796" y="452"/>
                    </a:cubicBezTo>
                    <a:lnTo>
                      <a:pt x="791" y="447"/>
                    </a:lnTo>
                    <a:close/>
                    <a:moveTo>
                      <a:pt x="795" y="453"/>
                    </a:moveTo>
                    <a:cubicBezTo>
                      <a:pt x="792" y="459"/>
                      <a:pt x="792" y="459"/>
                      <a:pt x="792" y="459"/>
                    </a:cubicBezTo>
                    <a:cubicBezTo>
                      <a:pt x="791" y="449"/>
                      <a:pt x="791" y="449"/>
                      <a:pt x="791" y="449"/>
                    </a:cubicBezTo>
                    <a:lnTo>
                      <a:pt x="795" y="453"/>
                    </a:lnTo>
                    <a:close/>
                    <a:moveTo>
                      <a:pt x="790" y="439"/>
                    </a:moveTo>
                    <a:cubicBezTo>
                      <a:pt x="789" y="437"/>
                      <a:pt x="789" y="437"/>
                      <a:pt x="789" y="437"/>
                    </a:cubicBezTo>
                    <a:cubicBezTo>
                      <a:pt x="794" y="439"/>
                      <a:pt x="798" y="441"/>
                      <a:pt x="802" y="443"/>
                    </a:cubicBezTo>
                    <a:cubicBezTo>
                      <a:pt x="799" y="447"/>
                      <a:pt x="799" y="447"/>
                      <a:pt x="799" y="447"/>
                    </a:cubicBezTo>
                    <a:lnTo>
                      <a:pt x="790" y="439"/>
                    </a:lnTo>
                    <a:close/>
                    <a:moveTo>
                      <a:pt x="790" y="470"/>
                    </a:moveTo>
                    <a:cubicBezTo>
                      <a:pt x="818" y="425"/>
                      <a:pt x="818" y="425"/>
                      <a:pt x="818" y="425"/>
                    </a:cubicBezTo>
                    <a:cubicBezTo>
                      <a:pt x="837" y="432"/>
                      <a:pt x="837" y="432"/>
                      <a:pt x="837" y="432"/>
                    </a:cubicBezTo>
                    <a:cubicBezTo>
                      <a:pt x="790" y="498"/>
                      <a:pt x="790" y="498"/>
                      <a:pt x="790" y="498"/>
                    </a:cubicBezTo>
                    <a:cubicBezTo>
                      <a:pt x="776" y="493"/>
                      <a:pt x="776" y="493"/>
                      <a:pt x="776" y="493"/>
                    </a:cubicBezTo>
                    <a:cubicBezTo>
                      <a:pt x="773" y="462"/>
                      <a:pt x="773" y="462"/>
                      <a:pt x="773" y="462"/>
                    </a:cubicBezTo>
                    <a:cubicBezTo>
                      <a:pt x="751" y="486"/>
                      <a:pt x="751" y="486"/>
                      <a:pt x="751" y="486"/>
                    </a:cubicBezTo>
                    <a:cubicBezTo>
                      <a:pt x="733" y="480"/>
                      <a:pt x="733" y="480"/>
                      <a:pt x="733" y="480"/>
                    </a:cubicBezTo>
                    <a:cubicBezTo>
                      <a:pt x="748" y="403"/>
                      <a:pt x="748" y="403"/>
                      <a:pt x="748" y="403"/>
                    </a:cubicBezTo>
                    <a:cubicBezTo>
                      <a:pt x="765" y="406"/>
                      <a:pt x="765" y="406"/>
                      <a:pt x="765" y="406"/>
                    </a:cubicBezTo>
                    <a:cubicBezTo>
                      <a:pt x="755" y="459"/>
                      <a:pt x="755" y="459"/>
                      <a:pt x="755" y="459"/>
                    </a:cubicBezTo>
                    <a:cubicBezTo>
                      <a:pt x="783" y="433"/>
                      <a:pt x="783" y="433"/>
                      <a:pt x="783" y="433"/>
                    </a:cubicBezTo>
                    <a:lnTo>
                      <a:pt x="790" y="470"/>
                    </a:lnTo>
                    <a:close/>
                    <a:moveTo>
                      <a:pt x="781" y="511"/>
                    </a:moveTo>
                    <a:cubicBezTo>
                      <a:pt x="781" y="514"/>
                      <a:pt x="782" y="516"/>
                      <a:pt x="783" y="518"/>
                    </a:cubicBezTo>
                    <a:cubicBezTo>
                      <a:pt x="776" y="522"/>
                      <a:pt x="776" y="522"/>
                      <a:pt x="776" y="522"/>
                    </a:cubicBezTo>
                    <a:cubicBezTo>
                      <a:pt x="775" y="519"/>
                      <a:pt x="775" y="516"/>
                      <a:pt x="775" y="512"/>
                    </a:cubicBezTo>
                    <a:lnTo>
                      <a:pt x="781" y="511"/>
                    </a:lnTo>
                    <a:close/>
                    <a:moveTo>
                      <a:pt x="775" y="510"/>
                    </a:moveTo>
                    <a:cubicBezTo>
                      <a:pt x="775" y="506"/>
                      <a:pt x="776" y="501"/>
                      <a:pt x="777" y="497"/>
                    </a:cubicBezTo>
                    <a:cubicBezTo>
                      <a:pt x="782" y="499"/>
                      <a:pt x="782" y="499"/>
                      <a:pt x="782" y="499"/>
                    </a:cubicBezTo>
                    <a:cubicBezTo>
                      <a:pt x="781" y="502"/>
                      <a:pt x="781" y="505"/>
                      <a:pt x="781" y="509"/>
                    </a:cubicBezTo>
                    <a:lnTo>
                      <a:pt x="775" y="510"/>
                    </a:lnTo>
                    <a:close/>
                    <a:moveTo>
                      <a:pt x="784" y="521"/>
                    </a:moveTo>
                    <a:cubicBezTo>
                      <a:pt x="784" y="523"/>
                      <a:pt x="786" y="525"/>
                      <a:pt x="787" y="527"/>
                    </a:cubicBezTo>
                    <a:cubicBezTo>
                      <a:pt x="780" y="534"/>
                      <a:pt x="780" y="534"/>
                      <a:pt x="780" y="534"/>
                    </a:cubicBezTo>
                    <a:cubicBezTo>
                      <a:pt x="779" y="531"/>
                      <a:pt x="777" y="528"/>
                      <a:pt x="777" y="524"/>
                    </a:cubicBezTo>
                    <a:lnTo>
                      <a:pt x="784" y="521"/>
                    </a:lnTo>
                    <a:close/>
                    <a:moveTo>
                      <a:pt x="789" y="529"/>
                    </a:moveTo>
                    <a:cubicBezTo>
                      <a:pt x="790" y="531"/>
                      <a:pt x="792" y="533"/>
                      <a:pt x="794" y="535"/>
                    </a:cubicBezTo>
                    <a:cubicBezTo>
                      <a:pt x="787" y="545"/>
                      <a:pt x="787" y="545"/>
                      <a:pt x="787" y="545"/>
                    </a:cubicBezTo>
                    <a:cubicBezTo>
                      <a:pt x="786" y="544"/>
                      <a:pt x="786" y="544"/>
                      <a:pt x="785" y="543"/>
                    </a:cubicBezTo>
                    <a:cubicBezTo>
                      <a:pt x="784" y="541"/>
                      <a:pt x="782" y="539"/>
                      <a:pt x="781" y="536"/>
                    </a:cubicBezTo>
                    <a:lnTo>
                      <a:pt x="789" y="529"/>
                    </a:lnTo>
                    <a:close/>
                    <a:moveTo>
                      <a:pt x="795" y="536"/>
                    </a:moveTo>
                    <a:cubicBezTo>
                      <a:pt x="798" y="538"/>
                      <a:pt x="800" y="539"/>
                      <a:pt x="802" y="540"/>
                    </a:cubicBezTo>
                    <a:cubicBezTo>
                      <a:pt x="796" y="554"/>
                      <a:pt x="796" y="554"/>
                      <a:pt x="796" y="554"/>
                    </a:cubicBezTo>
                    <a:cubicBezTo>
                      <a:pt x="794" y="552"/>
                      <a:pt x="791" y="550"/>
                      <a:pt x="789" y="547"/>
                    </a:cubicBezTo>
                    <a:lnTo>
                      <a:pt x="795" y="536"/>
                    </a:lnTo>
                    <a:close/>
                    <a:moveTo>
                      <a:pt x="804" y="541"/>
                    </a:moveTo>
                    <a:cubicBezTo>
                      <a:pt x="806" y="542"/>
                      <a:pt x="809" y="543"/>
                      <a:pt x="811" y="543"/>
                    </a:cubicBezTo>
                    <a:cubicBezTo>
                      <a:pt x="807" y="560"/>
                      <a:pt x="807" y="560"/>
                      <a:pt x="807" y="560"/>
                    </a:cubicBezTo>
                    <a:cubicBezTo>
                      <a:pt x="804" y="559"/>
                      <a:pt x="801" y="557"/>
                      <a:pt x="798" y="555"/>
                    </a:cubicBezTo>
                    <a:lnTo>
                      <a:pt x="804" y="541"/>
                    </a:lnTo>
                    <a:close/>
                    <a:moveTo>
                      <a:pt x="813" y="544"/>
                    </a:moveTo>
                    <a:cubicBezTo>
                      <a:pt x="815" y="544"/>
                      <a:pt x="817" y="544"/>
                      <a:pt x="819" y="544"/>
                    </a:cubicBezTo>
                    <a:cubicBezTo>
                      <a:pt x="820" y="564"/>
                      <a:pt x="820" y="564"/>
                      <a:pt x="820" y="564"/>
                    </a:cubicBezTo>
                    <a:cubicBezTo>
                      <a:pt x="816" y="563"/>
                      <a:pt x="813" y="562"/>
                      <a:pt x="810" y="561"/>
                    </a:cubicBezTo>
                    <a:lnTo>
                      <a:pt x="813" y="544"/>
                    </a:lnTo>
                    <a:close/>
                    <a:moveTo>
                      <a:pt x="792" y="526"/>
                    </a:moveTo>
                    <a:cubicBezTo>
                      <a:pt x="786" y="518"/>
                      <a:pt x="785" y="509"/>
                      <a:pt x="786" y="500"/>
                    </a:cubicBezTo>
                    <a:cubicBezTo>
                      <a:pt x="792" y="502"/>
                      <a:pt x="792" y="502"/>
                      <a:pt x="792" y="502"/>
                    </a:cubicBezTo>
                    <a:cubicBezTo>
                      <a:pt x="810" y="477"/>
                      <a:pt x="810" y="477"/>
                      <a:pt x="810" y="477"/>
                    </a:cubicBezTo>
                    <a:cubicBezTo>
                      <a:pt x="822" y="474"/>
                      <a:pt x="835" y="478"/>
                      <a:pt x="843" y="489"/>
                    </a:cubicBezTo>
                    <a:cubicBezTo>
                      <a:pt x="854" y="503"/>
                      <a:pt x="851" y="523"/>
                      <a:pt x="837" y="533"/>
                    </a:cubicBezTo>
                    <a:cubicBezTo>
                      <a:pt x="823" y="544"/>
                      <a:pt x="803" y="540"/>
                      <a:pt x="792" y="526"/>
                    </a:cubicBezTo>
                    <a:close/>
                    <a:moveTo>
                      <a:pt x="828" y="543"/>
                    </a:moveTo>
                    <a:cubicBezTo>
                      <a:pt x="834" y="564"/>
                      <a:pt x="834" y="564"/>
                      <a:pt x="834" y="564"/>
                    </a:cubicBezTo>
                    <a:cubicBezTo>
                      <a:pt x="830" y="565"/>
                      <a:pt x="826" y="565"/>
                      <a:pt x="822" y="564"/>
                    </a:cubicBezTo>
                    <a:cubicBezTo>
                      <a:pt x="821" y="544"/>
                      <a:pt x="821" y="544"/>
                      <a:pt x="821" y="544"/>
                    </a:cubicBezTo>
                    <a:cubicBezTo>
                      <a:pt x="824" y="544"/>
                      <a:pt x="826" y="543"/>
                      <a:pt x="828" y="543"/>
                    </a:cubicBezTo>
                    <a:close/>
                    <a:moveTo>
                      <a:pt x="831" y="542"/>
                    </a:moveTo>
                    <a:cubicBezTo>
                      <a:pt x="833" y="541"/>
                      <a:pt x="835" y="541"/>
                      <a:pt x="836" y="539"/>
                    </a:cubicBezTo>
                    <a:cubicBezTo>
                      <a:pt x="848" y="560"/>
                      <a:pt x="848" y="560"/>
                      <a:pt x="848" y="560"/>
                    </a:cubicBezTo>
                    <a:cubicBezTo>
                      <a:pt x="844" y="562"/>
                      <a:pt x="840" y="563"/>
                      <a:pt x="836" y="564"/>
                    </a:cubicBezTo>
                    <a:lnTo>
                      <a:pt x="831" y="542"/>
                    </a:lnTo>
                    <a:close/>
                    <a:moveTo>
                      <a:pt x="839" y="538"/>
                    </a:moveTo>
                    <a:cubicBezTo>
                      <a:pt x="839" y="538"/>
                      <a:pt x="839" y="538"/>
                      <a:pt x="840" y="537"/>
                    </a:cubicBezTo>
                    <a:cubicBezTo>
                      <a:pt x="841" y="536"/>
                      <a:pt x="843" y="535"/>
                      <a:pt x="844" y="534"/>
                    </a:cubicBezTo>
                    <a:cubicBezTo>
                      <a:pt x="862" y="551"/>
                      <a:pt x="862" y="551"/>
                      <a:pt x="862" y="551"/>
                    </a:cubicBezTo>
                    <a:cubicBezTo>
                      <a:pt x="861" y="552"/>
                      <a:pt x="859" y="554"/>
                      <a:pt x="857" y="555"/>
                    </a:cubicBezTo>
                    <a:cubicBezTo>
                      <a:pt x="855" y="557"/>
                      <a:pt x="853" y="558"/>
                      <a:pt x="851" y="559"/>
                    </a:cubicBezTo>
                    <a:lnTo>
                      <a:pt x="839" y="538"/>
                    </a:lnTo>
                    <a:close/>
                    <a:moveTo>
                      <a:pt x="846" y="532"/>
                    </a:moveTo>
                    <a:cubicBezTo>
                      <a:pt x="847" y="530"/>
                      <a:pt x="848" y="528"/>
                      <a:pt x="850" y="526"/>
                    </a:cubicBezTo>
                    <a:cubicBezTo>
                      <a:pt x="872" y="538"/>
                      <a:pt x="872" y="538"/>
                      <a:pt x="872" y="538"/>
                    </a:cubicBezTo>
                    <a:cubicBezTo>
                      <a:pt x="870" y="542"/>
                      <a:pt x="868" y="546"/>
                      <a:pt x="864" y="549"/>
                    </a:cubicBezTo>
                    <a:lnTo>
                      <a:pt x="846" y="532"/>
                    </a:lnTo>
                    <a:close/>
                    <a:moveTo>
                      <a:pt x="851" y="524"/>
                    </a:moveTo>
                    <a:cubicBezTo>
                      <a:pt x="852" y="522"/>
                      <a:pt x="853" y="520"/>
                      <a:pt x="853" y="517"/>
                    </a:cubicBezTo>
                    <a:cubicBezTo>
                      <a:pt x="878" y="520"/>
                      <a:pt x="878" y="520"/>
                      <a:pt x="878" y="520"/>
                    </a:cubicBezTo>
                    <a:cubicBezTo>
                      <a:pt x="877" y="525"/>
                      <a:pt x="876" y="530"/>
                      <a:pt x="873" y="535"/>
                    </a:cubicBezTo>
                    <a:lnTo>
                      <a:pt x="851" y="524"/>
                    </a:lnTo>
                    <a:close/>
                    <a:moveTo>
                      <a:pt x="854" y="515"/>
                    </a:moveTo>
                    <a:cubicBezTo>
                      <a:pt x="854" y="511"/>
                      <a:pt x="855" y="508"/>
                      <a:pt x="854" y="504"/>
                    </a:cubicBezTo>
                    <a:cubicBezTo>
                      <a:pt x="876" y="501"/>
                      <a:pt x="876" y="501"/>
                      <a:pt x="876" y="501"/>
                    </a:cubicBezTo>
                    <a:cubicBezTo>
                      <a:pt x="878" y="506"/>
                      <a:pt x="878" y="512"/>
                      <a:pt x="878" y="517"/>
                    </a:cubicBezTo>
                    <a:lnTo>
                      <a:pt x="854" y="515"/>
                    </a:lnTo>
                    <a:close/>
                    <a:moveTo>
                      <a:pt x="854" y="502"/>
                    </a:moveTo>
                    <a:cubicBezTo>
                      <a:pt x="853" y="499"/>
                      <a:pt x="852" y="496"/>
                      <a:pt x="851" y="493"/>
                    </a:cubicBezTo>
                    <a:cubicBezTo>
                      <a:pt x="869" y="485"/>
                      <a:pt x="869" y="485"/>
                      <a:pt x="869" y="485"/>
                    </a:cubicBezTo>
                    <a:cubicBezTo>
                      <a:pt x="872" y="490"/>
                      <a:pt x="874" y="494"/>
                      <a:pt x="875" y="499"/>
                    </a:cubicBezTo>
                    <a:lnTo>
                      <a:pt x="854" y="502"/>
                    </a:lnTo>
                    <a:close/>
                    <a:moveTo>
                      <a:pt x="850" y="491"/>
                    </a:moveTo>
                    <a:cubicBezTo>
                      <a:pt x="849" y="489"/>
                      <a:pt x="848" y="488"/>
                      <a:pt x="847" y="486"/>
                    </a:cubicBezTo>
                    <a:cubicBezTo>
                      <a:pt x="847" y="486"/>
                      <a:pt x="847" y="486"/>
                      <a:pt x="847" y="486"/>
                    </a:cubicBezTo>
                    <a:cubicBezTo>
                      <a:pt x="858" y="474"/>
                      <a:pt x="858" y="474"/>
                      <a:pt x="858" y="474"/>
                    </a:cubicBezTo>
                    <a:cubicBezTo>
                      <a:pt x="862" y="476"/>
                      <a:pt x="865" y="480"/>
                      <a:pt x="867" y="483"/>
                    </a:cubicBezTo>
                    <a:lnTo>
                      <a:pt x="850" y="491"/>
                    </a:lnTo>
                    <a:close/>
                    <a:moveTo>
                      <a:pt x="845" y="484"/>
                    </a:moveTo>
                    <a:cubicBezTo>
                      <a:pt x="844" y="482"/>
                      <a:pt x="842" y="480"/>
                      <a:pt x="840" y="479"/>
                    </a:cubicBezTo>
                    <a:cubicBezTo>
                      <a:pt x="848" y="467"/>
                      <a:pt x="848" y="467"/>
                      <a:pt x="848" y="467"/>
                    </a:cubicBezTo>
                    <a:cubicBezTo>
                      <a:pt x="851" y="468"/>
                      <a:pt x="853" y="470"/>
                      <a:pt x="856" y="472"/>
                    </a:cubicBezTo>
                    <a:lnTo>
                      <a:pt x="845" y="484"/>
                    </a:lnTo>
                    <a:close/>
                    <a:moveTo>
                      <a:pt x="838" y="478"/>
                    </a:moveTo>
                    <a:cubicBezTo>
                      <a:pt x="837" y="476"/>
                      <a:pt x="835" y="475"/>
                      <a:pt x="833" y="475"/>
                    </a:cubicBezTo>
                    <a:cubicBezTo>
                      <a:pt x="838" y="464"/>
                      <a:pt x="838" y="464"/>
                      <a:pt x="838" y="464"/>
                    </a:cubicBezTo>
                    <a:cubicBezTo>
                      <a:pt x="841" y="464"/>
                      <a:pt x="843" y="465"/>
                      <a:pt x="845" y="466"/>
                    </a:cubicBezTo>
                    <a:lnTo>
                      <a:pt x="838" y="478"/>
                    </a:lnTo>
                    <a:close/>
                    <a:moveTo>
                      <a:pt x="831" y="474"/>
                    </a:moveTo>
                    <a:cubicBezTo>
                      <a:pt x="829" y="473"/>
                      <a:pt x="827" y="472"/>
                      <a:pt x="825" y="472"/>
                    </a:cubicBezTo>
                    <a:cubicBezTo>
                      <a:pt x="829" y="462"/>
                      <a:pt x="829" y="462"/>
                      <a:pt x="829" y="462"/>
                    </a:cubicBezTo>
                    <a:cubicBezTo>
                      <a:pt x="831" y="462"/>
                      <a:pt x="834" y="463"/>
                      <a:pt x="836" y="463"/>
                    </a:cubicBezTo>
                    <a:lnTo>
                      <a:pt x="831" y="474"/>
                    </a:lnTo>
                    <a:close/>
                    <a:moveTo>
                      <a:pt x="823" y="471"/>
                    </a:moveTo>
                    <a:cubicBezTo>
                      <a:pt x="820" y="471"/>
                      <a:pt x="817" y="471"/>
                      <a:pt x="814" y="471"/>
                    </a:cubicBezTo>
                    <a:cubicBezTo>
                      <a:pt x="820" y="462"/>
                      <a:pt x="820" y="462"/>
                      <a:pt x="820" y="462"/>
                    </a:cubicBezTo>
                    <a:cubicBezTo>
                      <a:pt x="822" y="462"/>
                      <a:pt x="824" y="462"/>
                      <a:pt x="826" y="462"/>
                    </a:cubicBezTo>
                    <a:lnTo>
                      <a:pt x="823" y="471"/>
                    </a:lnTo>
                    <a:close/>
                    <a:moveTo>
                      <a:pt x="735" y="339"/>
                    </a:moveTo>
                    <a:cubicBezTo>
                      <a:pt x="734" y="339"/>
                      <a:pt x="733" y="339"/>
                      <a:pt x="732" y="339"/>
                    </a:cubicBezTo>
                    <a:cubicBezTo>
                      <a:pt x="735" y="334"/>
                      <a:pt x="740" y="327"/>
                      <a:pt x="743" y="320"/>
                    </a:cubicBezTo>
                    <a:cubicBezTo>
                      <a:pt x="745" y="320"/>
                      <a:pt x="747" y="320"/>
                      <a:pt x="749" y="320"/>
                    </a:cubicBezTo>
                    <a:cubicBezTo>
                      <a:pt x="745" y="328"/>
                      <a:pt x="740" y="334"/>
                      <a:pt x="735" y="339"/>
                    </a:cubicBezTo>
                    <a:close/>
                    <a:moveTo>
                      <a:pt x="751" y="320"/>
                    </a:moveTo>
                    <a:cubicBezTo>
                      <a:pt x="755" y="320"/>
                      <a:pt x="759" y="320"/>
                      <a:pt x="763" y="319"/>
                    </a:cubicBezTo>
                    <a:cubicBezTo>
                      <a:pt x="756" y="326"/>
                      <a:pt x="748" y="333"/>
                      <a:pt x="741" y="340"/>
                    </a:cubicBezTo>
                    <a:cubicBezTo>
                      <a:pt x="740" y="340"/>
                      <a:pt x="739" y="340"/>
                      <a:pt x="738" y="340"/>
                    </a:cubicBezTo>
                    <a:cubicBezTo>
                      <a:pt x="742" y="334"/>
                      <a:pt x="747" y="328"/>
                      <a:pt x="751" y="320"/>
                    </a:cubicBezTo>
                    <a:close/>
                    <a:moveTo>
                      <a:pt x="729" y="339"/>
                    </a:moveTo>
                    <a:cubicBezTo>
                      <a:pt x="728" y="338"/>
                      <a:pt x="727" y="338"/>
                      <a:pt x="725" y="338"/>
                    </a:cubicBezTo>
                    <a:cubicBezTo>
                      <a:pt x="729" y="333"/>
                      <a:pt x="733" y="326"/>
                      <a:pt x="737" y="319"/>
                    </a:cubicBezTo>
                    <a:cubicBezTo>
                      <a:pt x="738" y="319"/>
                      <a:pt x="740" y="320"/>
                      <a:pt x="741" y="320"/>
                    </a:cubicBezTo>
                    <a:cubicBezTo>
                      <a:pt x="738" y="327"/>
                      <a:pt x="733" y="333"/>
                      <a:pt x="729" y="339"/>
                    </a:cubicBezTo>
                    <a:close/>
                    <a:moveTo>
                      <a:pt x="723" y="337"/>
                    </a:moveTo>
                    <a:cubicBezTo>
                      <a:pt x="722" y="337"/>
                      <a:pt x="721" y="337"/>
                      <a:pt x="719" y="336"/>
                    </a:cubicBezTo>
                    <a:cubicBezTo>
                      <a:pt x="723" y="331"/>
                      <a:pt x="727" y="325"/>
                      <a:pt x="730" y="317"/>
                    </a:cubicBezTo>
                    <a:cubicBezTo>
                      <a:pt x="732" y="318"/>
                      <a:pt x="733" y="318"/>
                      <a:pt x="735" y="318"/>
                    </a:cubicBezTo>
                    <a:cubicBezTo>
                      <a:pt x="731" y="326"/>
                      <a:pt x="727" y="332"/>
                      <a:pt x="723" y="337"/>
                    </a:cubicBezTo>
                    <a:close/>
                    <a:moveTo>
                      <a:pt x="717" y="336"/>
                    </a:moveTo>
                    <a:cubicBezTo>
                      <a:pt x="716" y="335"/>
                      <a:pt x="714" y="335"/>
                      <a:pt x="713" y="334"/>
                    </a:cubicBezTo>
                    <a:cubicBezTo>
                      <a:pt x="717" y="329"/>
                      <a:pt x="721" y="322"/>
                      <a:pt x="724" y="315"/>
                    </a:cubicBezTo>
                    <a:cubicBezTo>
                      <a:pt x="726" y="315"/>
                      <a:pt x="727" y="316"/>
                      <a:pt x="729" y="317"/>
                    </a:cubicBezTo>
                    <a:cubicBezTo>
                      <a:pt x="725" y="324"/>
                      <a:pt x="721" y="330"/>
                      <a:pt x="717" y="336"/>
                    </a:cubicBezTo>
                    <a:close/>
                    <a:moveTo>
                      <a:pt x="711" y="333"/>
                    </a:moveTo>
                    <a:cubicBezTo>
                      <a:pt x="710" y="333"/>
                      <a:pt x="708" y="332"/>
                      <a:pt x="707" y="332"/>
                    </a:cubicBezTo>
                    <a:cubicBezTo>
                      <a:pt x="711" y="326"/>
                      <a:pt x="715" y="319"/>
                      <a:pt x="719" y="312"/>
                    </a:cubicBezTo>
                    <a:cubicBezTo>
                      <a:pt x="720" y="312"/>
                      <a:pt x="721" y="313"/>
                      <a:pt x="723" y="314"/>
                    </a:cubicBezTo>
                    <a:cubicBezTo>
                      <a:pt x="719" y="321"/>
                      <a:pt x="715" y="328"/>
                      <a:pt x="711" y="333"/>
                    </a:cubicBezTo>
                    <a:close/>
                    <a:moveTo>
                      <a:pt x="738" y="344"/>
                    </a:moveTo>
                    <a:cubicBezTo>
                      <a:pt x="732" y="349"/>
                      <a:pt x="726" y="355"/>
                      <a:pt x="722" y="360"/>
                    </a:cubicBezTo>
                    <a:cubicBezTo>
                      <a:pt x="712" y="360"/>
                      <a:pt x="700" y="357"/>
                      <a:pt x="691" y="353"/>
                    </a:cubicBezTo>
                    <a:cubicBezTo>
                      <a:pt x="695" y="348"/>
                      <a:pt x="700" y="342"/>
                      <a:pt x="704" y="336"/>
                    </a:cubicBezTo>
                    <a:cubicBezTo>
                      <a:pt x="714" y="341"/>
                      <a:pt x="727" y="343"/>
                      <a:pt x="738" y="344"/>
                    </a:cubicBezTo>
                    <a:close/>
                    <a:moveTo>
                      <a:pt x="719" y="364"/>
                    </a:moveTo>
                    <a:cubicBezTo>
                      <a:pt x="714" y="370"/>
                      <a:pt x="709" y="377"/>
                      <a:pt x="706" y="384"/>
                    </a:cubicBezTo>
                    <a:cubicBezTo>
                      <a:pt x="694" y="383"/>
                      <a:pt x="680" y="377"/>
                      <a:pt x="670" y="371"/>
                    </a:cubicBezTo>
                    <a:cubicBezTo>
                      <a:pt x="676" y="367"/>
                      <a:pt x="682" y="362"/>
                      <a:pt x="688" y="356"/>
                    </a:cubicBezTo>
                    <a:cubicBezTo>
                      <a:pt x="697" y="361"/>
                      <a:pt x="708" y="363"/>
                      <a:pt x="719" y="364"/>
                    </a:cubicBezTo>
                    <a:close/>
                    <a:moveTo>
                      <a:pt x="684" y="452"/>
                    </a:moveTo>
                    <a:cubicBezTo>
                      <a:pt x="678" y="464"/>
                      <a:pt x="678" y="464"/>
                      <a:pt x="678" y="464"/>
                    </a:cubicBezTo>
                    <a:cubicBezTo>
                      <a:pt x="669" y="420"/>
                      <a:pt x="669" y="420"/>
                      <a:pt x="669" y="420"/>
                    </a:cubicBezTo>
                    <a:cubicBezTo>
                      <a:pt x="661" y="422"/>
                      <a:pt x="661" y="422"/>
                      <a:pt x="661" y="422"/>
                    </a:cubicBezTo>
                    <a:cubicBezTo>
                      <a:pt x="661" y="416"/>
                      <a:pt x="661" y="411"/>
                      <a:pt x="663" y="406"/>
                    </a:cubicBezTo>
                    <a:cubicBezTo>
                      <a:pt x="669" y="408"/>
                      <a:pt x="676" y="411"/>
                      <a:pt x="682" y="412"/>
                    </a:cubicBezTo>
                    <a:cubicBezTo>
                      <a:pt x="680" y="424"/>
                      <a:pt x="680" y="438"/>
                      <a:pt x="684" y="452"/>
                    </a:cubicBezTo>
                    <a:close/>
                    <a:moveTo>
                      <a:pt x="685" y="413"/>
                    </a:moveTo>
                    <a:cubicBezTo>
                      <a:pt x="691" y="414"/>
                      <a:pt x="696" y="415"/>
                      <a:pt x="700" y="415"/>
                    </a:cubicBezTo>
                    <a:cubicBezTo>
                      <a:pt x="701" y="426"/>
                      <a:pt x="705" y="438"/>
                      <a:pt x="714" y="451"/>
                    </a:cubicBezTo>
                    <a:cubicBezTo>
                      <a:pt x="712" y="462"/>
                      <a:pt x="712" y="462"/>
                      <a:pt x="712" y="462"/>
                    </a:cubicBezTo>
                    <a:cubicBezTo>
                      <a:pt x="694" y="432"/>
                      <a:pt x="694" y="432"/>
                      <a:pt x="694" y="432"/>
                    </a:cubicBezTo>
                    <a:cubicBezTo>
                      <a:pt x="686" y="448"/>
                      <a:pt x="686" y="448"/>
                      <a:pt x="686" y="448"/>
                    </a:cubicBezTo>
                    <a:cubicBezTo>
                      <a:pt x="683" y="436"/>
                      <a:pt x="683" y="424"/>
                      <a:pt x="685" y="413"/>
                    </a:cubicBezTo>
                    <a:close/>
                    <a:moveTo>
                      <a:pt x="704" y="388"/>
                    </a:moveTo>
                    <a:cubicBezTo>
                      <a:pt x="702" y="394"/>
                      <a:pt x="700" y="401"/>
                      <a:pt x="700" y="409"/>
                    </a:cubicBezTo>
                    <a:cubicBezTo>
                      <a:pt x="682" y="411"/>
                      <a:pt x="651" y="397"/>
                      <a:pt x="638" y="388"/>
                    </a:cubicBezTo>
                    <a:cubicBezTo>
                      <a:pt x="647" y="385"/>
                      <a:pt x="657" y="380"/>
                      <a:pt x="666" y="374"/>
                    </a:cubicBezTo>
                    <a:cubicBezTo>
                      <a:pt x="676" y="381"/>
                      <a:pt x="692" y="387"/>
                      <a:pt x="704" y="388"/>
                    </a:cubicBezTo>
                    <a:close/>
                    <a:moveTo>
                      <a:pt x="641" y="396"/>
                    </a:moveTo>
                    <a:cubicBezTo>
                      <a:pt x="646" y="398"/>
                      <a:pt x="653" y="402"/>
                      <a:pt x="659" y="404"/>
                    </a:cubicBezTo>
                    <a:cubicBezTo>
                      <a:pt x="657" y="410"/>
                      <a:pt x="656" y="416"/>
                      <a:pt x="657" y="423"/>
                    </a:cubicBezTo>
                    <a:cubicBezTo>
                      <a:pt x="649" y="424"/>
                      <a:pt x="649" y="424"/>
                      <a:pt x="649" y="424"/>
                    </a:cubicBezTo>
                    <a:cubicBezTo>
                      <a:pt x="647" y="409"/>
                      <a:pt x="647" y="409"/>
                      <a:pt x="647" y="409"/>
                    </a:cubicBezTo>
                    <a:cubicBezTo>
                      <a:pt x="639" y="411"/>
                      <a:pt x="639" y="411"/>
                      <a:pt x="639" y="411"/>
                    </a:cubicBezTo>
                    <a:cubicBezTo>
                      <a:pt x="639" y="406"/>
                      <a:pt x="640" y="401"/>
                      <a:pt x="641" y="396"/>
                    </a:cubicBezTo>
                    <a:close/>
                    <a:moveTo>
                      <a:pt x="666" y="425"/>
                    </a:moveTo>
                    <a:cubicBezTo>
                      <a:pt x="676" y="474"/>
                      <a:pt x="676" y="474"/>
                      <a:pt x="676" y="474"/>
                    </a:cubicBezTo>
                    <a:cubicBezTo>
                      <a:pt x="694" y="440"/>
                      <a:pt x="694" y="440"/>
                      <a:pt x="694" y="440"/>
                    </a:cubicBezTo>
                    <a:cubicBezTo>
                      <a:pt x="714" y="472"/>
                      <a:pt x="714" y="472"/>
                      <a:pt x="714" y="472"/>
                    </a:cubicBezTo>
                    <a:cubicBezTo>
                      <a:pt x="724" y="422"/>
                      <a:pt x="724" y="422"/>
                      <a:pt x="724" y="422"/>
                    </a:cubicBezTo>
                    <a:cubicBezTo>
                      <a:pt x="739" y="425"/>
                      <a:pt x="739" y="425"/>
                      <a:pt x="739" y="425"/>
                    </a:cubicBezTo>
                    <a:cubicBezTo>
                      <a:pt x="726" y="496"/>
                      <a:pt x="726" y="496"/>
                      <a:pt x="726" y="496"/>
                    </a:cubicBezTo>
                    <a:cubicBezTo>
                      <a:pt x="710" y="497"/>
                      <a:pt x="710" y="497"/>
                      <a:pt x="710" y="497"/>
                    </a:cubicBezTo>
                    <a:cubicBezTo>
                      <a:pt x="695" y="469"/>
                      <a:pt x="695" y="469"/>
                      <a:pt x="695" y="469"/>
                    </a:cubicBezTo>
                    <a:cubicBezTo>
                      <a:pt x="684" y="500"/>
                      <a:pt x="684" y="500"/>
                      <a:pt x="684" y="500"/>
                    </a:cubicBezTo>
                    <a:cubicBezTo>
                      <a:pt x="664" y="502"/>
                      <a:pt x="664" y="502"/>
                      <a:pt x="664" y="502"/>
                    </a:cubicBezTo>
                    <a:cubicBezTo>
                      <a:pt x="650" y="428"/>
                      <a:pt x="650" y="428"/>
                      <a:pt x="650" y="428"/>
                    </a:cubicBezTo>
                    <a:lnTo>
                      <a:pt x="666" y="425"/>
                    </a:lnTo>
                    <a:close/>
                    <a:moveTo>
                      <a:pt x="732" y="484"/>
                    </a:moveTo>
                    <a:cubicBezTo>
                      <a:pt x="733" y="484"/>
                      <a:pt x="733" y="484"/>
                      <a:pt x="733" y="484"/>
                    </a:cubicBezTo>
                    <a:cubicBezTo>
                      <a:pt x="754" y="503"/>
                      <a:pt x="754" y="503"/>
                      <a:pt x="754" y="503"/>
                    </a:cubicBezTo>
                    <a:cubicBezTo>
                      <a:pt x="754" y="504"/>
                      <a:pt x="754" y="506"/>
                      <a:pt x="754" y="507"/>
                    </a:cubicBezTo>
                    <a:cubicBezTo>
                      <a:pt x="749" y="503"/>
                      <a:pt x="749" y="503"/>
                      <a:pt x="749" y="503"/>
                    </a:cubicBezTo>
                    <a:cubicBezTo>
                      <a:pt x="749" y="502"/>
                      <a:pt x="749" y="502"/>
                      <a:pt x="749" y="501"/>
                    </a:cubicBezTo>
                    <a:cubicBezTo>
                      <a:pt x="748" y="502"/>
                      <a:pt x="748" y="502"/>
                      <a:pt x="748" y="502"/>
                    </a:cubicBezTo>
                    <a:cubicBezTo>
                      <a:pt x="731" y="488"/>
                      <a:pt x="731" y="488"/>
                      <a:pt x="731" y="488"/>
                    </a:cubicBezTo>
                    <a:lnTo>
                      <a:pt x="732" y="484"/>
                    </a:lnTo>
                    <a:close/>
                    <a:moveTo>
                      <a:pt x="753" y="517"/>
                    </a:moveTo>
                    <a:cubicBezTo>
                      <a:pt x="753" y="519"/>
                      <a:pt x="753" y="520"/>
                      <a:pt x="753" y="522"/>
                    </a:cubicBezTo>
                    <a:cubicBezTo>
                      <a:pt x="748" y="518"/>
                      <a:pt x="748" y="518"/>
                      <a:pt x="748" y="518"/>
                    </a:cubicBezTo>
                    <a:cubicBezTo>
                      <a:pt x="748" y="516"/>
                      <a:pt x="748" y="514"/>
                      <a:pt x="748" y="513"/>
                    </a:cubicBezTo>
                    <a:lnTo>
                      <a:pt x="753" y="517"/>
                    </a:lnTo>
                    <a:close/>
                    <a:moveTo>
                      <a:pt x="748" y="510"/>
                    </a:moveTo>
                    <a:cubicBezTo>
                      <a:pt x="749" y="509"/>
                      <a:pt x="749" y="507"/>
                      <a:pt x="749" y="505"/>
                    </a:cubicBezTo>
                    <a:cubicBezTo>
                      <a:pt x="753" y="509"/>
                      <a:pt x="753" y="509"/>
                      <a:pt x="753" y="509"/>
                    </a:cubicBezTo>
                    <a:cubicBezTo>
                      <a:pt x="753" y="511"/>
                      <a:pt x="753" y="513"/>
                      <a:pt x="753" y="514"/>
                    </a:cubicBezTo>
                    <a:lnTo>
                      <a:pt x="748" y="510"/>
                    </a:lnTo>
                    <a:close/>
                    <a:moveTo>
                      <a:pt x="753" y="525"/>
                    </a:moveTo>
                    <a:cubicBezTo>
                      <a:pt x="754" y="528"/>
                      <a:pt x="754" y="530"/>
                      <a:pt x="754" y="533"/>
                    </a:cubicBezTo>
                    <a:cubicBezTo>
                      <a:pt x="747" y="526"/>
                      <a:pt x="747" y="526"/>
                      <a:pt x="747" y="526"/>
                    </a:cubicBezTo>
                    <a:cubicBezTo>
                      <a:pt x="747" y="524"/>
                      <a:pt x="747" y="522"/>
                      <a:pt x="748" y="520"/>
                    </a:cubicBezTo>
                    <a:lnTo>
                      <a:pt x="753" y="525"/>
                    </a:lnTo>
                    <a:close/>
                    <a:moveTo>
                      <a:pt x="737" y="486"/>
                    </a:moveTo>
                    <a:cubicBezTo>
                      <a:pt x="749" y="489"/>
                      <a:pt x="749" y="489"/>
                      <a:pt x="749" y="489"/>
                    </a:cubicBezTo>
                    <a:cubicBezTo>
                      <a:pt x="756" y="495"/>
                      <a:pt x="756" y="495"/>
                      <a:pt x="756" y="495"/>
                    </a:cubicBezTo>
                    <a:cubicBezTo>
                      <a:pt x="755" y="497"/>
                      <a:pt x="755" y="499"/>
                      <a:pt x="755" y="500"/>
                    </a:cubicBezTo>
                    <a:lnTo>
                      <a:pt x="737" y="486"/>
                    </a:lnTo>
                    <a:close/>
                    <a:moveTo>
                      <a:pt x="747" y="529"/>
                    </a:moveTo>
                    <a:cubicBezTo>
                      <a:pt x="755" y="536"/>
                      <a:pt x="755" y="536"/>
                      <a:pt x="755" y="536"/>
                    </a:cubicBezTo>
                    <a:cubicBezTo>
                      <a:pt x="756" y="539"/>
                      <a:pt x="757" y="542"/>
                      <a:pt x="758" y="545"/>
                    </a:cubicBezTo>
                    <a:cubicBezTo>
                      <a:pt x="746" y="535"/>
                      <a:pt x="746" y="535"/>
                      <a:pt x="746" y="535"/>
                    </a:cubicBezTo>
                    <a:lnTo>
                      <a:pt x="747" y="529"/>
                    </a:lnTo>
                    <a:close/>
                    <a:moveTo>
                      <a:pt x="757" y="494"/>
                    </a:moveTo>
                    <a:cubicBezTo>
                      <a:pt x="752" y="489"/>
                      <a:pt x="752" y="489"/>
                      <a:pt x="752" y="489"/>
                    </a:cubicBezTo>
                    <a:cubicBezTo>
                      <a:pt x="754" y="486"/>
                      <a:pt x="754" y="486"/>
                      <a:pt x="754" y="486"/>
                    </a:cubicBezTo>
                    <a:cubicBezTo>
                      <a:pt x="758" y="489"/>
                      <a:pt x="758" y="489"/>
                      <a:pt x="758" y="489"/>
                    </a:cubicBezTo>
                    <a:cubicBezTo>
                      <a:pt x="757" y="491"/>
                      <a:pt x="757" y="492"/>
                      <a:pt x="757" y="494"/>
                    </a:cubicBezTo>
                    <a:close/>
                    <a:moveTo>
                      <a:pt x="756" y="485"/>
                    </a:moveTo>
                    <a:cubicBezTo>
                      <a:pt x="766" y="474"/>
                      <a:pt x="766" y="474"/>
                      <a:pt x="766" y="474"/>
                    </a:cubicBezTo>
                    <a:cubicBezTo>
                      <a:pt x="763" y="478"/>
                      <a:pt x="761" y="483"/>
                      <a:pt x="759" y="488"/>
                    </a:cubicBezTo>
                    <a:lnTo>
                      <a:pt x="756" y="485"/>
                    </a:lnTo>
                    <a:close/>
                    <a:moveTo>
                      <a:pt x="765" y="434"/>
                    </a:moveTo>
                    <a:cubicBezTo>
                      <a:pt x="765" y="430"/>
                      <a:pt x="765" y="430"/>
                      <a:pt x="765" y="430"/>
                    </a:cubicBezTo>
                    <a:cubicBezTo>
                      <a:pt x="774" y="437"/>
                      <a:pt x="774" y="437"/>
                      <a:pt x="774" y="437"/>
                    </a:cubicBezTo>
                    <a:cubicBezTo>
                      <a:pt x="771" y="439"/>
                      <a:pt x="771" y="439"/>
                      <a:pt x="771" y="439"/>
                    </a:cubicBezTo>
                    <a:lnTo>
                      <a:pt x="765" y="434"/>
                    </a:lnTo>
                    <a:close/>
                    <a:moveTo>
                      <a:pt x="770" y="441"/>
                    </a:moveTo>
                    <a:cubicBezTo>
                      <a:pt x="762" y="447"/>
                      <a:pt x="762" y="447"/>
                      <a:pt x="762" y="447"/>
                    </a:cubicBezTo>
                    <a:cubicBezTo>
                      <a:pt x="764" y="436"/>
                      <a:pt x="764" y="436"/>
                      <a:pt x="764" y="436"/>
                    </a:cubicBezTo>
                    <a:lnTo>
                      <a:pt x="770" y="441"/>
                    </a:lnTo>
                    <a:close/>
                    <a:moveTo>
                      <a:pt x="775" y="436"/>
                    </a:moveTo>
                    <a:cubicBezTo>
                      <a:pt x="766" y="428"/>
                      <a:pt x="766" y="428"/>
                      <a:pt x="766" y="428"/>
                    </a:cubicBezTo>
                    <a:cubicBezTo>
                      <a:pt x="766" y="426"/>
                      <a:pt x="766" y="426"/>
                      <a:pt x="766" y="426"/>
                    </a:cubicBezTo>
                    <a:cubicBezTo>
                      <a:pt x="769" y="428"/>
                      <a:pt x="774" y="430"/>
                      <a:pt x="780" y="432"/>
                    </a:cubicBezTo>
                    <a:lnTo>
                      <a:pt x="775" y="436"/>
                    </a:lnTo>
                    <a:close/>
                    <a:moveTo>
                      <a:pt x="803" y="312"/>
                    </a:moveTo>
                    <a:cubicBezTo>
                      <a:pt x="796" y="317"/>
                      <a:pt x="774" y="367"/>
                      <a:pt x="760" y="401"/>
                    </a:cubicBezTo>
                    <a:cubicBezTo>
                      <a:pt x="744" y="398"/>
                      <a:pt x="744" y="398"/>
                      <a:pt x="744" y="398"/>
                    </a:cubicBezTo>
                    <a:cubicBezTo>
                      <a:pt x="740" y="421"/>
                      <a:pt x="740" y="421"/>
                      <a:pt x="740" y="421"/>
                    </a:cubicBezTo>
                    <a:cubicBezTo>
                      <a:pt x="734" y="421"/>
                      <a:pt x="734" y="421"/>
                      <a:pt x="734" y="421"/>
                    </a:cubicBezTo>
                    <a:cubicBezTo>
                      <a:pt x="731" y="392"/>
                      <a:pt x="759" y="360"/>
                      <a:pt x="777" y="331"/>
                    </a:cubicBezTo>
                    <a:cubicBezTo>
                      <a:pt x="764" y="351"/>
                      <a:pt x="725" y="392"/>
                      <a:pt x="729" y="420"/>
                    </a:cubicBezTo>
                    <a:cubicBezTo>
                      <a:pt x="718" y="418"/>
                      <a:pt x="718" y="418"/>
                      <a:pt x="718" y="418"/>
                    </a:cubicBezTo>
                    <a:cubicBezTo>
                      <a:pt x="715" y="441"/>
                      <a:pt x="715" y="441"/>
                      <a:pt x="715" y="441"/>
                    </a:cubicBezTo>
                    <a:cubicBezTo>
                      <a:pt x="698" y="408"/>
                      <a:pt x="708" y="383"/>
                      <a:pt x="723" y="364"/>
                    </a:cubicBezTo>
                    <a:cubicBezTo>
                      <a:pt x="752" y="329"/>
                      <a:pt x="808" y="297"/>
                      <a:pt x="807" y="251"/>
                    </a:cubicBezTo>
                    <a:cubicBezTo>
                      <a:pt x="807" y="230"/>
                      <a:pt x="793" y="214"/>
                      <a:pt x="774" y="212"/>
                    </a:cubicBezTo>
                    <a:cubicBezTo>
                      <a:pt x="756" y="211"/>
                      <a:pt x="742" y="222"/>
                      <a:pt x="735" y="237"/>
                    </a:cubicBezTo>
                    <a:cubicBezTo>
                      <a:pt x="725" y="260"/>
                      <a:pt x="743" y="285"/>
                      <a:pt x="770" y="275"/>
                    </a:cubicBezTo>
                    <a:cubicBezTo>
                      <a:pt x="780" y="271"/>
                      <a:pt x="789" y="256"/>
                      <a:pt x="782" y="243"/>
                    </a:cubicBezTo>
                    <a:cubicBezTo>
                      <a:pt x="777" y="233"/>
                      <a:pt x="765" y="229"/>
                      <a:pt x="755" y="237"/>
                    </a:cubicBezTo>
                    <a:cubicBezTo>
                      <a:pt x="749" y="242"/>
                      <a:pt x="750" y="253"/>
                      <a:pt x="758" y="257"/>
                    </a:cubicBezTo>
                    <a:cubicBezTo>
                      <a:pt x="764" y="260"/>
                      <a:pt x="771" y="254"/>
                      <a:pt x="768" y="248"/>
                    </a:cubicBezTo>
                    <a:cubicBezTo>
                      <a:pt x="766" y="246"/>
                      <a:pt x="764" y="246"/>
                      <a:pt x="764" y="248"/>
                    </a:cubicBezTo>
                    <a:cubicBezTo>
                      <a:pt x="765" y="252"/>
                      <a:pt x="761" y="255"/>
                      <a:pt x="758" y="253"/>
                    </a:cubicBezTo>
                    <a:cubicBezTo>
                      <a:pt x="754" y="251"/>
                      <a:pt x="756" y="243"/>
                      <a:pt x="762" y="239"/>
                    </a:cubicBezTo>
                    <a:cubicBezTo>
                      <a:pt x="767" y="235"/>
                      <a:pt x="775" y="238"/>
                      <a:pt x="778" y="245"/>
                    </a:cubicBezTo>
                    <a:cubicBezTo>
                      <a:pt x="782" y="254"/>
                      <a:pt x="777" y="266"/>
                      <a:pt x="766" y="270"/>
                    </a:cubicBezTo>
                    <a:cubicBezTo>
                      <a:pt x="755" y="274"/>
                      <a:pt x="735" y="268"/>
                      <a:pt x="737" y="247"/>
                    </a:cubicBezTo>
                    <a:cubicBezTo>
                      <a:pt x="739" y="228"/>
                      <a:pt x="759" y="217"/>
                      <a:pt x="771" y="218"/>
                    </a:cubicBezTo>
                    <a:cubicBezTo>
                      <a:pt x="795" y="220"/>
                      <a:pt x="803" y="235"/>
                      <a:pt x="802" y="252"/>
                    </a:cubicBezTo>
                    <a:cubicBezTo>
                      <a:pt x="801" y="266"/>
                      <a:pt x="795" y="287"/>
                      <a:pt x="769" y="293"/>
                    </a:cubicBezTo>
                    <a:cubicBezTo>
                      <a:pt x="744" y="299"/>
                      <a:pt x="707" y="276"/>
                      <a:pt x="716" y="237"/>
                    </a:cubicBezTo>
                    <a:cubicBezTo>
                      <a:pt x="723" y="212"/>
                      <a:pt x="751" y="195"/>
                      <a:pt x="777" y="196"/>
                    </a:cubicBezTo>
                    <a:cubicBezTo>
                      <a:pt x="809" y="196"/>
                      <a:pt x="839" y="219"/>
                      <a:pt x="840" y="259"/>
                    </a:cubicBezTo>
                    <a:cubicBezTo>
                      <a:pt x="840" y="282"/>
                      <a:pt x="837" y="301"/>
                      <a:pt x="828" y="316"/>
                    </a:cubicBezTo>
                    <a:cubicBezTo>
                      <a:pt x="816" y="312"/>
                      <a:pt x="806" y="309"/>
                      <a:pt x="803" y="312"/>
                    </a:cubicBezTo>
                    <a:close/>
                    <a:moveTo>
                      <a:pt x="689" y="263"/>
                    </a:moveTo>
                    <a:cubicBezTo>
                      <a:pt x="687" y="260"/>
                      <a:pt x="685" y="257"/>
                      <a:pt x="683" y="254"/>
                    </a:cubicBezTo>
                    <a:cubicBezTo>
                      <a:pt x="689" y="250"/>
                      <a:pt x="689" y="250"/>
                      <a:pt x="689" y="250"/>
                    </a:cubicBezTo>
                    <a:cubicBezTo>
                      <a:pt x="688" y="255"/>
                      <a:pt x="688" y="259"/>
                      <a:pt x="689" y="263"/>
                    </a:cubicBezTo>
                    <a:close/>
                    <a:moveTo>
                      <a:pt x="682" y="253"/>
                    </a:moveTo>
                    <a:cubicBezTo>
                      <a:pt x="680" y="249"/>
                      <a:pt x="680" y="249"/>
                      <a:pt x="680" y="249"/>
                    </a:cubicBezTo>
                    <a:cubicBezTo>
                      <a:pt x="690" y="243"/>
                      <a:pt x="690" y="243"/>
                      <a:pt x="690" y="243"/>
                    </a:cubicBezTo>
                    <a:cubicBezTo>
                      <a:pt x="689" y="244"/>
                      <a:pt x="689" y="246"/>
                      <a:pt x="689" y="248"/>
                    </a:cubicBezTo>
                    <a:lnTo>
                      <a:pt x="682" y="253"/>
                    </a:lnTo>
                    <a:close/>
                    <a:moveTo>
                      <a:pt x="680" y="248"/>
                    </a:moveTo>
                    <a:cubicBezTo>
                      <a:pt x="677" y="244"/>
                      <a:pt x="677" y="244"/>
                      <a:pt x="677" y="244"/>
                    </a:cubicBezTo>
                    <a:cubicBezTo>
                      <a:pt x="692" y="234"/>
                      <a:pt x="692" y="234"/>
                      <a:pt x="692" y="234"/>
                    </a:cubicBezTo>
                    <a:cubicBezTo>
                      <a:pt x="692" y="235"/>
                      <a:pt x="692" y="235"/>
                      <a:pt x="692" y="235"/>
                    </a:cubicBezTo>
                    <a:cubicBezTo>
                      <a:pt x="691" y="237"/>
                      <a:pt x="691" y="239"/>
                      <a:pt x="690" y="240"/>
                    </a:cubicBezTo>
                    <a:lnTo>
                      <a:pt x="680" y="248"/>
                    </a:lnTo>
                    <a:close/>
                    <a:moveTo>
                      <a:pt x="677" y="243"/>
                    </a:moveTo>
                    <a:cubicBezTo>
                      <a:pt x="674" y="239"/>
                      <a:pt x="674" y="239"/>
                      <a:pt x="674" y="239"/>
                    </a:cubicBezTo>
                    <a:cubicBezTo>
                      <a:pt x="695" y="225"/>
                      <a:pt x="695" y="225"/>
                      <a:pt x="695" y="225"/>
                    </a:cubicBezTo>
                    <a:cubicBezTo>
                      <a:pt x="694" y="227"/>
                      <a:pt x="693" y="229"/>
                      <a:pt x="693" y="232"/>
                    </a:cubicBezTo>
                    <a:lnTo>
                      <a:pt x="677" y="243"/>
                    </a:lnTo>
                    <a:close/>
                    <a:moveTo>
                      <a:pt x="703" y="187"/>
                    </a:moveTo>
                    <a:cubicBezTo>
                      <a:pt x="705" y="190"/>
                      <a:pt x="705" y="190"/>
                      <a:pt x="705" y="190"/>
                    </a:cubicBezTo>
                    <a:cubicBezTo>
                      <a:pt x="662" y="219"/>
                      <a:pt x="662" y="219"/>
                      <a:pt x="662" y="219"/>
                    </a:cubicBezTo>
                    <a:cubicBezTo>
                      <a:pt x="660" y="216"/>
                      <a:pt x="660" y="216"/>
                      <a:pt x="660" y="216"/>
                    </a:cubicBezTo>
                    <a:lnTo>
                      <a:pt x="703" y="187"/>
                    </a:lnTo>
                    <a:close/>
                    <a:moveTo>
                      <a:pt x="660" y="215"/>
                    </a:moveTo>
                    <a:cubicBezTo>
                      <a:pt x="659" y="213"/>
                      <a:pt x="658" y="212"/>
                      <a:pt x="658" y="211"/>
                    </a:cubicBezTo>
                    <a:cubicBezTo>
                      <a:pt x="669" y="203"/>
                      <a:pt x="692" y="188"/>
                      <a:pt x="700" y="182"/>
                    </a:cubicBezTo>
                    <a:cubicBezTo>
                      <a:pt x="702" y="185"/>
                      <a:pt x="702" y="185"/>
                      <a:pt x="702" y="185"/>
                    </a:cubicBezTo>
                    <a:lnTo>
                      <a:pt x="660" y="215"/>
                    </a:lnTo>
                    <a:close/>
                    <a:moveTo>
                      <a:pt x="706" y="191"/>
                    </a:moveTo>
                    <a:cubicBezTo>
                      <a:pt x="708" y="194"/>
                      <a:pt x="708" y="194"/>
                      <a:pt x="708" y="194"/>
                    </a:cubicBezTo>
                    <a:cubicBezTo>
                      <a:pt x="665" y="224"/>
                      <a:pt x="665" y="224"/>
                      <a:pt x="665" y="224"/>
                    </a:cubicBezTo>
                    <a:cubicBezTo>
                      <a:pt x="663" y="220"/>
                      <a:pt x="663" y="220"/>
                      <a:pt x="663" y="220"/>
                    </a:cubicBezTo>
                    <a:lnTo>
                      <a:pt x="706" y="191"/>
                    </a:lnTo>
                    <a:close/>
                    <a:moveTo>
                      <a:pt x="709" y="195"/>
                    </a:moveTo>
                    <a:cubicBezTo>
                      <a:pt x="711" y="198"/>
                      <a:pt x="711" y="198"/>
                      <a:pt x="711" y="198"/>
                    </a:cubicBezTo>
                    <a:cubicBezTo>
                      <a:pt x="668" y="228"/>
                      <a:pt x="668" y="228"/>
                      <a:pt x="668" y="228"/>
                    </a:cubicBezTo>
                    <a:cubicBezTo>
                      <a:pt x="666" y="225"/>
                      <a:pt x="666" y="225"/>
                      <a:pt x="666" y="225"/>
                    </a:cubicBezTo>
                    <a:lnTo>
                      <a:pt x="709" y="195"/>
                    </a:lnTo>
                    <a:close/>
                    <a:moveTo>
                      <a:pt x="709" y="202"/>
                    </a:moveTo>
                    <a:cubicBezTo>
                      <a:pt x="707" y="205"/>
                      <a:pt x="705" y="208"/>
                      <a:pt x="702" y="211"/>
                    </a:cubicBezTo>
                    <a:cubicBezTo>
                      <a:pt x="671" y="233"/>
                      <a:pt x="671" y="233"/>
                      <a:pt x="671" y="233"/>
                    </a:cubicBezTo>
                    <a:cubicBezTo>
                      <a:pt x="669" y="230"/>
                      <a:pt x="669" y="230"/>
                      <a:pt x="669" y="230"/>
                    </a:cubicBezTo>
                    <a:lnTo>
                      <a:pt x="709" y="202"/>
                    </a:lnTo>
                    <a:close/>
                    <a:moveTo>
                      <a:pt x="700" y="215"/>
                    </a:moveTo>
                    <a:cubicBezTo>
                      <a:pt x="699" y="217"/>
                      <a:pt x="698" y="219"/>
                      <a:pt x="697" y="222"/>
                    </a:cubicBezTo>
                    <a:cubicBezTo>
                      <a:pt x="673" y="238"/>
                      <a:pt x="673" y="238"/>
                      <a:pt x="673" y="238"/>
                    </a:cubicBezTo>
                    <a:cubicBezTo>
                      <a:pt x="671" y="234"/>
                      <a:pt x="671" y="234"/>
                      <a:pt x="671" y="234"/>
                    </a:cubicBezTo>
                    <a:lnTo>
                      <a:pt x="700" y="215"/>
                    </a:lnTo>
                    <a:close/>
                    <a:moveTo>
                      <a:pt x="737" y="180"/>
                    </a:moveTo>
                    <a:cubicBezTo>
                      <a:pt x="729" y="184"/>
                      <a:pt x="722" y="189"/>
                      <a:pt x="715" y="195"/>
                    </a:cubicBezTo>
                    <a:cubicBezTo>
                      <a:pt x="711" y="189"/>
                      <a:pt x="706" y="182"/>
                      <a:pt x="701" y="175"/>
                    </a:cubicBezTo>
                    <a:cubicBezTo>
                      <a:pt x="691" y="182"/>
                      <a:pt x="664" y="200"/>
                      <a:pt x="650" y="209"/>
                    </a:cubicBezTo>
                    <a:cubicBezTo>
                      <a:pt x="659" y="225"/>
                      <a:pt x="678" y="254"/>
                      <a:pt x="691" y="276"/>
                    </a:cubicBezTo>
                    <a:cubicBezTo>
                      <a:pt x="693" y="280"/>
                      <a:pt x="694" y="284"/>
                      <a:pt x="696" y="288"/>
                    </a:cubicBezTo>
                    <a:cubicBezTo>
                      <a:pt x="691" y="295"/>
                      <a:pt x="685" y="302"/>
                      <a:pt x="678" y="308"/>
                    </a:cubicBezTo>
                    <a:cubicBezTo>
                      <a:pt x="660" y="280"/>
                      <a:pt x="636" y="246"/>
                      <a:pt x="626" y="231"/>
                    </a:cubicBezTo>
                    <a:cubicBezTo>
                      <a:pt x="628" y="219"/>
                      <a:pt x="640" y="160"/>
                      <a:pt x="642" y="149"/>
                    </a:cubicBezTo>
                    <a:cubicBezTo>
                      <a:pt x="660" y="151"/>
                      <a:pt x="710" y="161"/>
                      <a:pt x="726" y="164"/>
                    </a:cubicBezTo>
                    <a:cubicBezTo>
                      <a:pt x="729" y="170"/>
                      <a:pt x="733" y="175"/>
                      <a:pt x="737" y="180"/>
                    </a:cubicBezTo>
                    <a:close/>
                    <a:moveTo>
                      <a:pt x="579" y="279"/>
                    </a:moveTo>
                    <a:cubicBezTo>
                      <a:pt x="579" y="280"/>
                      <a:pt x="579" y="282"/>
                      <a:pt x="579" y="283"/>
                    </a:cubicBezTo>
                    <a:cubicBezTo>
                      <a:pt x="561" y="284"/>
                      <a:pt x="561" y="284"/>
                      <a:pt x="561" y="284"/>
                    </a:cubicBezTo>
                    <a:cubicBezTo>
                      <a:pt x="563" y="282"/>
                      <a:pt x="564" y="281"/>
                      <a:pt x="566" y="279"/>
                    </a:cubicBezTo>
                    <a:lnTo>
                      <a:pt x="579" y="279"/>
                    </a:lnTo>
                    <a:close/>
                    <a:moveTo>
                      <a:pt x="568" y="278"/>
                    </a:moveTo>
                    <a:cubicBezTo>
                      <a:pt x="571" y="275"/>
                      <a:pt x="575" y="274"/>
                      <a:pt x="579" y="272"/>
                    </a:cubicBezTo>
                    <a:cubicBezTo>
                      <a:pt x="579" y="274"/>
                      <a:pt x="579" y="276"/>
                      <a:pt x="579" y="277"/>
                    </a:cubicBezTo>
                    <a:lnTo>
                      <a:pt x="568" y="278"/>
                    </a:lnTo>
                    <a:close/>
                    <a:moveTo>
                      <a:pt x="579" y="268"/>
                    </a:moveTo>
                    <a:cubicBezTo>
                      <a:pt x="570" y="271"/>
                      <a:pt x="563" y="276"/>
                      <a:pt x="557" y="283"/>
                    </a:cubicBezTo>
                    <a:cubicBezTo>
                      <a:pt x="553" y="280"/>
                      <a:pt x="549" y="278"/>
                      <a:pt x="544" y="276"/>
                    </a:cubicBezTo>
                    <a:cubicBezTo>
                      <a:pt x="554" y="263"/>
                      <a:pt x="567" y="253"/>
                      <a:pt x="583" y="253"/>
                    </a:cubicBezTo>
                    <a:cubicBezTo>
                      <a:pt x="581" y="258"/>
                      <a:pt x="580" y="263"/>
                      <a:pt x="579" y="268"/>
                    </a:cubicBezTo>
                    <a:close/>
                    <a:moveTo>
                      <a:pt x="580" y="285"/>
                    </a:moveTo>
                    <a:cubicBezTo>
                      <a:pt x="580" y="286"/>
                      <a:pt x="580" y="287"/>
                      <a:pt x="580" y="289"/>
                    </a:cubicBezTo>
                    <a:cubicBezTo>
                      <a:pt x="564" y="289"/>
                      <a:pt x="564" y="289"/>
                      <a:pt x="564" y="289"/>
                    </a:cubicBezTo>
                    <a:cubicBezTo>
                      <a:pt x="563" y="288"/>
                      <a:pt x="562" y="287"/>
                      <a:pt x="560" y="286"/>
                    </a:cubicBezTo>
                    <a:lnTo>
                      <a:pt x="580" y="285"/>
                    </a:lnTo>
                    <a:close/>
                    <a:moveTo>
                      <a:pt x="581" y="290"/>
                    </a:moveTo>
                    <a:cubicBezTo>
                      <a:pt x="581" y="291"/>
                      <a:pt x="581" y="293"/>
                      <a:pt x="582" y="294"/>
                    </a:cubicBezTo>
                    <a:cubicBezTo>
                      <a:pt x="569" y="294"/>
                      <a:pt x="569" y="294"/>
                      <a:pt x="569" y="294"/>
                    </a:cubicBezTo>
                    <a:cubicBezTo>
                      <a:pt x="568" y="293"/>
                      <a:pt x="567" y="292"/>
                      <a:pt x="566" y="291"/>
                    </a:cubicBezTo>
                    <a:lnTo>
                      <a:pt x="581" y="290"/>
                    </a:lnTo>
                    <a:close/>
                    <a:moveTo>
                      <a:pt x="582" y="295"/>
                    </a:moveTo>
                    <a:cubicBezTo>
                      <a:pt x="583" y="297"/>
                      <a:pt x="583" y="298"/>
                      <a:pt x="584" y="300"/>
                    </a:cubicBezTo>
                    <a:cubicBezTo>
                      <a:pt x="581" y="300"/>
                      <a:pt x="578" y="301"/>
                      <a:pt x="575" y="303"/>
                    </a:cubicBezTo>
                    <a:cubicBezTo>
                      <a:pt x="574" y="300"/>
                      <a:pt x="572" y="298"/>
                      <a:pt x="570" y="296"/>
                    </a:cubicBezTo>
                    <a:lnTo>
                      <a:pt x="582" y="295"/>
                    </a:lnTo>
                    <a:close/>
                    <a:moveTo>
                      <a:pt x="656" y="283"/>
                    </a:moveTo>
                    <a:cubicBezTo>
                      <a:pt x="659" y="286"/>
                      <a:pt x="661" y="290"/>
                      <a:pt x="663" y="293"/>
                    </a:cubicBezTo>
                    <a:cubicBezTo>
                      <a:pt x="645" y="308"/>
                      <a:pt x="612" y="312"/>
                      <a:pt x="584" y="323"/>
                    </a:cubicBezTo>
                    <a:cubicBezTo>
                      <a:pt x="583" y="317"/>
                      <a:pt x="580" y="312"/>
                      <a:pt x="578" y="307"/>
                    </a:cubicBezTo>
                    <a:cubicBezTo>
                      <a:pt x="607" y="295"/>
                      <a:pt x="637" y="297"/>
                      <a:pt x="656" y="283"/>
                    </a:cubicBezTo>
                    <a:close/>
                    <a:moveTo>
                      <a:pt x="641" y="261"/>
                    </a:moveTo>
                    <a:cubicBezTo>
                      <a:pt x="643" y="264"/>
                      <a:pt x="643" y="264"/>
                      <a:pt x="643" y="264"/>
                    </a:cubicBezTo>
                    <a:cubicBezTo>
                      <a:pt x="627" y="288"/>
                      <a:pt x="627" y="288"/>
                      <a:pt x="627" y="288"/>
                    </a:cubicBezTo>
                    <a:cubicBezTo>
                      <a:pt x="627" y="286"/>
                      <a:pt x="627" y="283"/>
                      <a:pt x="628" y="281"/>
                    </a:cubicBezTo>
                    <a:lnTo>
                      <a:pt x="641" y="261"/>
                    </a:lnTo>
                    <a:close/>
                    <a:moveTo>
                      <a:pt x="628" y="277"/>
                    </a:moveTo>
                    <a:cubicBezTo>
                      <a:pt x="630" y="269"/>
                      <a:pt x="633" y="260"/>
                      <a:pt x="638" y="256"/>
                    </a:cubicBezTo>
                    <a:cubicBezTo>
                      <a:pt x="640" y="260"/>
                      <a:pt x="640" y="260"/>
                      <a:pt x="640" y="260"/>
                    </a:cubicBezTo>
                    <a:lnTo>
                      <a:pt x="628" y="277"/>
                    </a:lnTo>
                    <a:close/>
                    <a:moveTo>
                      <a:pt x="641" y="285"/>
                    </a:moveTo>
                    <a:cubicBezTo>
                      <a:pt x="639" y="286"/>
                      <a:pt x="637" y="287"/>
                      <a:pt x="636" y="287"/>
                    </a:cubicBezTo>
                    <a:cubicBezTo>
                      <a:pt x="647" y="270"/>
                      <a:pt x="647" y="270"/>
                      <a:pt x="647" y="270"/>
                    </a:cubicBezTo>
                    <a:cubicBezTo>
                      <a:pt x="649" y="273"/>
                      <a:pt x="649" y="273"/>
                      <a:pt x="649" y="273"/>
                    </a:cubicBezTo>
                    <a:lnTo>
                      <a:pt x="641" y="285"/>
                    </a:lnTo>
                    <a:close/>
                    <a:moveTo>
                      <a:pt x="650" y="274"/>
                    </a:moveTo>
                    <a:cubicBezTo>
                      <a:pt x="654" y="279"/>
                      <a:pt x="654" y="279"/>
                      <a:pt x="654" y="279"/>
                    </a:cubicBezTo>
                    <a:cubicBezTo>
                      <a:pt x="650" y="281"/>
                      <a:pt x="647" y="283"/>
                      <a:pt x="643" y="285"/>
                    </a:cubicBezTo>
                    <a:lnTo>
                      <a:pt x="650" y="274"/>
                    </a:lnTo>
                    <a:close/>
                    <a:moveTo>
                      <a:pt x="634" y="288"/>
                    </a:moveTo>
                    <a:cubicBezTo>
                      <a:pt x="632" y="288"/>
                      <a:pt x="630" y="289"/>
                      <a:pt x="628" y="289"/>
                    </a:cubicBezTo>
                    <a:cubicBezTo>
                      <a:pt x="644" y="265"/>
                      <a:pt x="644" y="265"/>
                      <a:pt x="644" y="265"/>
                    </a:cubicBezTo>
                    <a:cubicBezTo>
                      <a:pt x="646" y="269"/>
                      <a:pt x="646" y="269"/>
                      <a:pt x="646" y="269"/>
                    </a:cubicBezTo>
                    <a:lnTo>
                      <a:pt x="634" y="288"/>
                    </a:lnTo>
                    <a:close/>
                    <a:moveTo>
                      <a:pt x="666" y="297"/>
                    </a:moveTo>
                    <a:cubicBezTo>
                      <a:pt x="669" y="302"/>
                      <a:pt x="672" y="306"/>
                      <a:pt x="675" y="311"/>
                    </a:cubicBezTo>
                    <a:cubicBezTo>
                      <a:pt x="649" y="332"/>
                      <a:pt x="614" y="343"/>
                      <a:pt x="589" y="352"/>
                    </a:cubicBezTo>
                    <a:cubicBezTo>
                      <a:pt x="588" y="343"/>
                      <a:pt x="587" y="335"/>
                      <a:pt x="585" y="327"/>
                    </a:cubicBezTo>
                    <a:cubicBezTo>
                      <a:pt x="613" y="317"/>
                      <a:pt x="648" y="312"/>
                      <a:pt x="666" y="297"/>
                    </a:cubicBezTo>
                    <a:close/>
                    <a:moveTo>
                      <a:pt x="635" y="252"/>
                    </a:moveTo>
                    <a:cubicBezTo>
                      <a:pt x="627" y="259"/>
                      <a:pt x="621" y="280"/>
                      <a:pt x="623" y="290"/>
                    </a:cubicBezTo>
                    <a:cubicBezTo>
                      <a:pt x="619" y="291"/>
                      <a:pt x="613" y="292"/>
                      <a:pt x="608" y="293"/>
                    </a:cubicBezTo>
                    <a:cubicBezTo>
                      <a:pt x="605" y="283"/>
                      <a:pt x="604" y="265"/>
                      <a:pt x="610" y="251"/>
                    </a:cubicBezTo>
                    <a:cubicBezTo>
                      <a:pt x="615" y="252"/>
                      <a:pt x="619" y="253"/>
                      <a:pt x="620" y="254"/>
                    </a:cubicBezTo>
                    <a:cubicBezTo>
                      <a:pt x="621" y="250"/>
                      <a:pt x="622" y="244"/>
                      <a:pt x="624" y="236"/>
                    </a:cubicBezTo>
                    <a:cubicBezTo>
                      <a:pt x="627" y="240"/>
                      <a:pt x="630" y="246"/>
                      <a:pt x="635" y="252"/>
                    </a:cubicBezTo>
                    <a:close/>
                    <a:moveTo>
                      <a:pt x="603" y="294"/>
                    </a:moveTo>
                    <a:cubicBezTo>
                      <a:pt x="598" y="295"/>
                      <a:pt x="593" y="297"/>
                      <a:pt x="588" y="298"/>
                    </a:cubicBezTo>
                    <a:cubicBezTo>
                      <a:pt x="583" y="286"/>
                      <a:pt x="579" y="265"/>
                      <a:pt x="591" y="246"/>
                    </a:cubicBezTo>
                    <a:cubicBezTo>
                      <a:pt x="596" y="247"/>
                      <a:pt x="601" y="248"/>
                      <a:pt x="606" y="250"/>
                    </a:cubicBezTo>
                    <a:cubicBezTo>
                      <a:pt x="599" y="265"/>
                      <a:pt x="600" y="283"/>
                      <a:pt x="603" y="294"/>
                    </a:cubicBezTo>
                    <a:close/>
                    <a:moveTo>
                      <a:pt x="557" y="318"/>
                    </a:moveTo>
                    <a:cubicBezTo>
                      <a:pt x="560" y="322"/>
                      <a:pt x="562" y="327"/>
                      <a:pt x="564" y="333"/>
                    </a:cubicBezTo>
                    <a:cubicBezTo>
                      <a:pt x="559" y="337"/>
                      <a:pt x="554" y="341"/>
                      <a:pt x="551" y="345"/>
                    </a:cubicBezTo>
                    <a:cubicBezTo>
                      <a:pt x="548" y="340"/>
                      <a:pt x="545" y="336"/>
                      <a:pt x="541" y="332"/>
                    </a:cubicBezTo>
                    <a:cubicBezTo>
                      <a:pt x="546" y="326"/>
                      <a:pt x="551" y="322"/>
                      <a:pt x="557" y="318"/>
                    </a:cubicBezTo>
                    <a:close/>
                    <a:moveTo>
                      <a:pt x="539" y="327"/>
                    </a:moveTo>
                    <a:cubicBezTo>
                      <a:pt x="539" y="328"/>
                      <a:pt x="538" y="328"/>
                      <a:pt x="538" y="328"/>
                    </a:cubicBezTo>
                    <a:cubicBezTo>
                      <a:pt x="535" y="326"/>
                      <a:pt x="532" y="323"/>
                      <a:pt x="529" y="320"/>
                    </a:cubicBezTo>
                    <a:cubicBezTo>
                      <a:pt x="529" y="314"/>
                      <a:pt x="530" y="307"/>
                      <a:pt x="532" y="299"/>
                    </a:cubicBezTo>
                    <a:cubicBezTo>
                      <a:pt x="536" y="301"/>
                      <a:pt x="540" y="302"/>
                      <a:pt x="543" y="305"/>
                    </a:cubicBezTo>
                    <a:cubicBezTo>
                      <a:pt x="540" y="313"/>
                      <a:pt x="539" y="320"/>
                      <a:pt x="539" y="327"/>
                    </a:cubicBezTo>
                    <a:close/>
                    <a:moveTo>
                      <a:pt x="565" y="337"/>
                    </a:moveTo>
                    <a:cubicBezTo>
                      <a:pt x="567" y="344"/>
                      <a:pt x="567" y="351"/>
                      <a:pt x="567" y="360"/>
                    </a:cubicBezTo>
                    <a:cubicBezTo>
                      <a:pt x="563" y="361"/>
                      <a:pt x="560" y="363"/>
                      <a:pt x="558" y="365"/>
                    </a:cubicBezTo>
                    <a:cubicBezTo>
                      <a:pt x="557" y="360"/>
                      <a:pt x="555" y="354"/>
                      <a:pt x="552" y="349"/>
                    </a:cubicBezTo>
                    <a:cubicBezTo>
                      <a:pt x="556" y="345"/>
                      <a:pt x="560" y="341"/>
                      <a:pt x="565" y="337"/>
                    </a:cubicBezTo>
                    <a:close/>
                    <a:moveTo>
                      <a:pt x="528" y="298"/>
                    </a:moveTo>
                    <a:cubicBezTo>
                      <a:pt x="526" y="305"/>
                      <a:pt x="525" y="312"/>
                      <a:pt x="525" y="318"/>
                    </a:cubicBezTo>
                    <a:cubicBezTo>
                      <a:pt x="521" y="315"/>
                      <a:pt x="516" y="313"/>
                      <a:pt x="512" y="311"/>
                    </a:cubicBezTo>
                    <a:cubicBezTo>
                      <a:pt x="511" y="306"/>
                      <a:pt x="511" y="300"/>
                      <a:pt x="512" y="294"/>
                    </a:cubicBezTo>
                    <a:cubicBezTo>
                      <a:pt x="518" y="295"/>
                      <a:pt x="523" y="297"/>
                      <a:pt x="528" y="298"/>
                    </a:cubicBezTo>
                    <a:close/>
                    <a:moveTo>
                      <a:pt x="507" y="309"/>
                    </a:moveTo>
                    <a:cubicBezTo>
                      <a:pt x="505" y="309"/>
                      <a:pt x="503" y="308"/>
                      <a:pt x="500" y="308"/>
                    </a:cubicBezTo>
                    <a:cubicBezTo>
                      <a:pt x="496" y="301"/>
                      <a:pt x="490" y="296"/>
                      <a:pt x="485" y="293"/>
                    </a:cubicBezTo>
                    <a:cubicBezTo>
                      <a:pt x="485" y="291"/>
                      <a:pt x="485" y="289"/>
                      <a:pt x="485" y="288"/>
                    </a:cubicBezTo>
                    <a:cubicBezTo>
                      <a:pt x="493" y="289"/>
                      <a:pt x="501" y="291"/>
                      <a:pt x="508" y="293"/>
                    </a:cubicBezTo>
                    <a:cubicBezTo>
                      <a:pt x="507" y="299"/>
                      <a:pt x="507" y="304"/>
                      <a:pt x="507" y="309"/>
                    </a:cubicBezTo>
                    <a:close/>
                    <a:moveTo>
                      <a:pt x="493" y="306"/>
                    </a:moveTo>
                    <a:cubicBezTo>
                      <a:pt x="460" y="303"/>
                      <a:pt x="426" y="319"/>
                      <a:pt x="404" y="343"/>
                    </a:cubicBezTo>
                    <a:cubicBezTo>
                      <a:pt x="396" y="341"/>
                      <a:pt x="387" y="339"/>
                      <a:pt x="378" y="336"/>
                    </a:cubicBezTo>
                    <a:cubicBezTo>
                      <a:pt x="405" y="318"/>
                      <a:pt x="459" y="269"/>
                      <a:pt x="493" y="306"/>
                    </a:cubicBezTo>
                    <a:close/>
                    <a:moveTo>
                      <a:pt x="440" y="292"/>
                    </a:moveTo>
                    <a:cubicBezTo>
                      <a:pt x="432" y="275"/>
                      <a:pt x="432" y="275"/>
                      <a:pt x="432" y="275"/>
                    </a:cubicBezTo>
                    <a:cubicBezTo>
                      <a:pt x="438" y="277"/>
                      <a:pt x="445" y="279"/>
                      <a:pt x="453" y="280"/>
                    </a:cubicBezTo>
                    <a:cubicBezTo>
                      <a:pt x="453" y="283"/>
                      <a:pt x="452" y="286"/>
                      <a:pt x="452" y="288"/>
                    </a:cubicBezTo>
                    <a:cubicBezTo>
                      <a:pt x="448" y="289"/>
                      <a:pt x="444" y="290"/>
                      <a:pt x="440" y="292"/>
                    </a:cubicBezTo>
                    <a:close/>
                    <a:moveTo>
                      <a:pt x="436" y="293"/>
                    </a:moveTo>
                    <a:cubicBezTo>
                      <a:pt x="432" y="295"/>
                      <a:pt x="429" y="297"/>
                      <a:pt x="425" y="299"/>
                    </a:cubicBezTo>
                    <a:cubicBezTo>
                      <a:pt x="419" y="286"/>
                      <a:pt x="419" y="286"/>
                      <a:pt x="419" y="286"/>
                    </a:cubicBezTo>
                    <a:cubicBezTo>
                      <a:pt x="422" y="284"/>
                      <a:pt x="426" y="281"/>
                      <a:pt x="429" y="278"/>
                    </a:cubicBezTo>
                    <a:lnTo>
                      <a:pt x="436" y="293"/>
                    </a:lnTo>
                    <a:close/>
                    <a:moveTo>
                      <a:pt x="421" y="301"/>
                    </a:moveTo>
                    <a:cubicBezTo>
                      <a:pt x="418" y="303"/>
                      <a:pt x="415" y="304"/>
                      <a:pt x="412" y="306"/>
                    </a:cubicBezTo>
                    <a:cubicBezTo>
                      <a:pt x="407" y="294"/>
                      <a:pt x="407" y="294"/>
                      <a:pt x="407" y="294"/>
                    </a:cubicBezTo>
                    <a:cubicBezTo>
                      <a:pt x="410" y="292"/>
                      <a:pt x="413" y="291"/>
                      <a:pt x="416" y="289"/>
                    </a:cubicBezTo>
                    <a:lnTo>
                      <a:pt x="421" y="301"/>
                    </a:lnTo>
                    <a:close/>
                    <a:moveTo>
                      <a:pt x="408" y="309"/>
                    </a:moveTo>
                    <a:cubicBezTo>
                      <a:pt x="404" y="312"/>
                      <a:pt x="400" y="314"/>
                      <a:pt x="396" y="317"/>
                    </a:cubicBezTo>
                    <a:cubicBezTo>
                      <a:pt x="390" y="300"/>
                      <a:pt x="390" y="300"/>
                      <a:pt x="390" y="300"/>
                    </a:cubicBezTo>
                    <a:cubicBezTo>
                      <a:pt x="395" y="299"/>
                      <a:pt x="399" y="298"/>
                      <a:pt x="403" y="296"/>
                    </a:cubicBezTo>
                    <a:lnTo>
                      <a:pt x="408" y="309"/>
                    </a:lnTo>
                    <a:close/>
                    <a:moveTo>
                      <a:pt x="393" y="320"/>
                    </a:moveTo>
                    <a:cubicBezTo>
                      <a:pt x="388" y="324"/>
                      <a:pt x="383" y="327"/>
                      <a:pt x="379" y="331"/>
                    </a:cubicBezTo>
                    <a:cubicBezTo>
                      <a:pt x="374" y="304"/>
                      <a:pt x="374" y="304"/>
                      <a:pt x="374" y="304"/>
                    </a:cubicBezTo>
                    <a:cubicBezTo>
                      <a:pt x="378" y="303"/>
                      <a:pt x="382" y="303"/>
                      <a:pt x="386" y="301"/>
                    </a:cubicBezTo>
                    <a:lnTo>
                      <a:pt x="393" y="320"/>
                    </a:lnTo>
                    <a:close/>
                    <a:moveTo>
                      <a:pt x="375" y="333"/>
                    </a:moveTo>
                    <a:cubicBezTo>
                      <a:pt x="374" y="334"/>
                      <a:pt x="373" y="334"/>
                      <a:pt x="373" y="335"/>
                    </a:cubicBezTo>
                    <a:cubicBezTo>
                      <a:pt x="368" y="334"/>
                      <a:pt x="363" y="332"/>
                      <a:pt x="358" y="331"/>
                    </a:cubicBezTo>
                    <a:cubicBezTo>
                      <a:pt x="356" y="304"/>
                      <a:pt x="356" y="304"/>
                      <a:pt x="356" y="304"/>
                    </a:cubicBezTo>
                    <a:cubicBezTo>
                      <a:pt x="360" y="304"/>
                      <a:pt x="365" y="304"/>
                      <a:pt x="370" y="304"/>
                    </a:cubicBezTo>
                    <a:lnTo>
                      <a:pt x="375" y="333"/>
                    </a:lnTo>
                    <a:close/>
                    <a:moveTo>
                      <a:pt x="400" y="348"/>
                    </a:moveTo>
                    <a:cubicBezTo>
                      <a:pt x="398" y="350"/>
                      <a:pt x="396" y="353"/>
                      <a:pt x="394" y="355"/>
                    </a:cubicBezTo>
                    <a:cubicBezTo>
                      <a:pt x="371" y="350"/>
                      <a:pt x="341" y="345"/>
                      <a:pt x="330" y="342"/>
                    </a:cubicBezTo>
                    <a:cubicBezTo>
                      <a:pt x="331" y="344"/>
                      <a:pt x="335" y="369"/>
                      <a:pt x="341" y="391"/>
                    </a:cubicBezTo>
                    <a:cubicBezTo>
                      <a:pt x="338" y="391"/>
                      <a:pt x="335" y="391"/>
                      <a:pt x="332" y="391"/>
                    </a:cubicBezTo>
                    <a:cubicBezTo>
                      <a:pt x="324" y="365"/>
                      <a:pt x="315" y="333"/>
                      <a:pt x="311" y="323"/>
                    </a:cubicBezTo>
                    <a:cubicBezTo>
                      <a:pt x="325" y="329"/>
                      <a:pt x="368" y="340"/>
                      <a:pt x="400" y="348"/>
                    </a:cubicBezTo>
                    <a:close/>
                    <a:moveTo>
                      <a:pt x="358" y="377"/>
                    </a:moveTo>
                    <a:cubicBezTo>
                      <a:pt x="358" y="374"/>
                      <a:pt x="357" y="372"/>
                      <a:pt x="357" y="370"/>
                    </a:cubicBezTo>
                    <a:cubicBezTo>
                      <a:pt x="376" y="390"/>
                      <a:pt x="376" y="390"/>
                      <a:pt x="376" y="390"/>
                    </a:cubicBezTo>
                    <a:cubicBezTo>
                      <a:pt x="371" y="390"/>
                      <a:pt x="371" y="390"/>
                      <a:pt x="371" y="390"/>
                    </a:cubicBezTo>
                    <a:lnTo>
                      <a:pt x="358" y="377"/>
                    </a:lnTo>
                    <a:close/>
                    <a:moveTo>
                      <a:pt x="369" y="390"/>
                    </a:moveTo>
                    <a:cubicBezTo>
                      <a:pt x="367" y="390"/>
                      <a:pt x="364" y="390"/>
                      <a:pt x="361" y="390"/>
                    </a:cubicBezTo>
                    <a:cubicBezTo>
                      <a:pt x="360" y="386"/>
                      <a:pt x="359" y="383"/>
                      <a:pt x="359" y="379"/>
                    </a:cubicBezTo>
                    <a:lnTo>
                      <a:pt x="369" y="390"/>
                    </a:lnTo>
                    <a:close/>
                    <a:moveTo>
                      <a:pt x="355" y="391"/>
                    </a:moveTo>
                    <a:cubicBezTo>
                      <a:pt x="352" y="391"/>
                      <a:pt x="349" y="391"/>
                      <a:pt x="345" y="391"/>
                    </a:cubicBezTo>
                    <a:cubicBezTo>
                      <a:pt x="342" y="374"/>
                      <a:pt x="338" y="358"/>
                      <a:pt x="336" y="349"/>
                    </a:cubicBezTo>
                    <a:cubicBezTo>
                      <a:pt x="345" y="352"/>
                      <a:pt x="368" y="355"/>
                      <a:pt x="392" y="359"/>
                    </a:cubicBezTo>
                    <a:cubicBezTo>
                      <a:pt x="390" y="362"/>
                      <a:pt x="388" y="365"/>
                      <a:pt x="387" y="368"/>
                    </a:cubicBezTo>
                    <a:cubicBezTo>
                      <a:pt x="372" y="366"/>
                      <a:pt x="358" y="365"/>
                      <a:pt x="352" y="364"/>
                    </a:cubicBezTo>
                    <a:cubicBezTo>
                      <a:pt x="352" y="369"/>
                      <a:pt x="354" y="379"/>
                      <a:pt x="355" y="391"/>
                    </a:cubicBezTo>
                    <a:close/>
                    <a:moveTo>
                      <a:pt x="379" y="390"/>
                    </a:moveTo>
                    <a:cubicBezTo>
                      <a:pt x="377" y="390"/>
                      <a:pt x="377" y="390"/>
                      <a:pt x="377" y="390"/>
                    </a:cubicBezTo>
                    <a:cubicBezTo>
                      <a:pt x="358" y="369"/>
                      <a:pt x="358" y="369"/>
                      <a:pt x="358" y="369"/>
                    </a:cubicBezTo>
                    <a:cubicBezTo>
                      <a:pt x="359" y="370"/>
                      <a:pt x="361" y="370"/>
                      <a:pt x="363" y="370"/>
                    </a:cubicBezTo>
                    <a:cubicBezTo>
                      <a:pt x="380" y="387"/>
                      <a:pt x="380" y="387"/>
                      <a:pt x="380" y="387"/>
                    </a:cubicBezTo>
                    <a:cubicBezTo>
                      <a:pt x="380" y="388"/>
                      <a:pt x="379" y="389"/>
                      <a:pt x="379" y="390"/>
                    </a:cubicBezTo>
                    <a:close/>
                    <a:moveTo>
                      <a:pt x="380" y="386"/>
                    </a:moveTo>
                    <a:cubicBezTo>
                      <a:pt x="365" y="370"/>
                      <a:pt x="365" y="370"/>
                      <a:pt x="365" y="370"/>
                    </a:cubicBezTo>
                    <a:cubicBezTo>
                      <a:pt x="367" y="370"/>
                      <a:pt x="369" y="371"/>
                      <a:pt x="371" y="371"/>
                    </a:cubicBezTo>
                    <a:cubicBezTo>
                      <a:pt x="382" y="381"/>
                      <a:pt x="382" y="381"/>
                      <a:pt x="382" y="381"/>
                    </a:cubicBezTo>
                    <a:cubicBezTo>
                      <a:pt x="381" y="383"/>
                      <a:pt x="381" y="384"/>
                      <a:pt x="380" y="386"/>
                    </a:cubicBezTo>
                    <a:close/>
                    <a:moveTo>
                      <a:pt x="373" y="371"/>
                    </a:moveTo>
                    <a:cubicBezTo>
                      <a:pt x="385" y="372"/>
                      <a:pt x="385" y="372"/>
                      <a:pt x="385" y="372"/>
                    </a:cubicBezTo>
                    <a:cubicBezTo>
                      <a:pt x="384" y="375"/>
                      <a:pt x="383" y="377"/>
                      <a:pt x="382" y="380"/>
                    </a:cubicBezTo>
                    <a:lnTo>
                      <a:pt x="373" y="371"/>
                    </a:lnTo>
                    <a:close/>
                    <a:moveTo>
                      <a:pt x="416" y="461"/>
                    </a:moveTo>
                    <a:cubicBezTo>
                      <a:pt x="397" y="445"/>
                      <a:pt x="397" y="445"/>
                      <a:pt x="397" y="445"/>
                    </a:cubicBezTo>
                    <a:cubicBezTo>
                      <a:pt x="393" y="441"/>
                      <a:pt x="389" y="439"/>
                      <a:pt x="385" y="437"/>
                    </a:cubicBezTo>
                    <a:cubicBezTo>
                      <a:pt x="376" y="399"/>
                      <a:pt x="388" y="361"/>
                      <a:pt x="419" y="336"/>
                    </a:cubicBezTo>
                    <a:cubicBezTo>
                      <a:pt x="454" y="307"/>
                      <a:pt x="505" y="300"/>
                      <a:pt x="539" y="338"/>
                    </a:cubicBezTo>
                    <a:cubicBezTo>
                      <a:pt x="559" y="361"/>
                      <a:pt x="557" y="390"/>
                      <a:pt x="542" y="408"/>
                    </a:cubicBezTo>
                    <a:cubicBezTo>
                      <a:pt x="532" y="420"/>
                      <a:pt x="509" y="427"/>
                      <a:pt x="494" y="421"/>
                    </a:cubicBezTo>
                    <a:cubicBezTo>
                      <a:pt x="490" y="427"/>
                      <a:pt x="484" y="436"/>
                      <a:pt x="473" y="442"/>
                    </a:cubicBezTo>
                    <a:cubicBezTo>
                      <a:pt x="450" y="455"/>
                      <a:pt x="432" y="438"/>
                      <a:pt x="432" y="420"/>
                    </a:cubicBezTo>
                    <a:cubicBezTo>
                      <a:pt x="431" y="397"/>
                      <a:pt x="449" y="383"/>
                      <a:pt x="472" y="385"/>
                    </a:cubicBezTo>
                    <a:cubicBezTo>
                      <a:pt x="470" y="367"/>
                      <a:pt x="470" y="367"/>
                      <a:pt x="470" y="367"/>
                    </a:cubicBezTo>
                    <a:cubicBezTo>
                      <a:pt x="479" y="362"/>
                      <a:pt x="479" y="362"/>
                      <a:pt x="479" y="362"/>
                    </a:cubicBezTo>
                    <a:cubicBezTo>
                      <a:pt x="480" y="374"/>
                      <a:pt x="485" y="393"/>
                      <a:pt x="499" y="402"/>
                    </a:cubicBezTo>
                    <a:cubicBezTo>
                      <a:pt x="516" y="413"/>
                      <a:pt x="534" y="404"/>
                      <a:pt x="537" y="382"/>
                    </a:cubicBezTo>
                    <a:cubicBezTo>
                      <a:pt x="541" y="351"/>
                      <a:pt x="518" y="331"/>
                      <a:pt x="485" y="327"/>
                    </a:cubicBezTo>
                    <a:cubicBezTo>
                      <a:pt x="455" y="323"/>
                      <a:pt x="403" y="349"/>
                      <a:pt x="400" y="401"/>
                    </a:cubicBezTo>
                    <a:cubicBezTo>
                      <a:pt x="398" y="419"/>
                      <a:pt x="399" y="444"/>
                      <a:pt x="417" y="460"/>
                    </a:cubicBezTo>
                    <a:cubicBezTo>
                      <a:pt x="453" y="491"/>
                      <a:pt x="494" y="466"/>
                      <a:pt x="503" y="453"/>
                    </a:cubicBezTo>
                    <a:cubicBezTo>
                      <a:pt x="508" y="461"/>
                      <a:pt x="508" y="461"/>
                      <a:pt x="508" y="461"/>
                    </a:cubicBezTo>
                    <a:cubicBezTo>
                      <a:pt x="498" y="478"/>
                      <a:pt x="476" y="489"/>
                      <a:pt x="453" y="491"/>
                    </a:cubicBezTo>
                    <a:lnTo>
                      <a:pt x="416" y="461"/>
                    </a:lnTo>
                    <a:close/>
                    <a:moveTo>
                      <a:pt x="469" y="468"/>
                    </a:moveTo>
                    <a:cubicBezTo>
                      <a:pt x="464" y="469"/>
                      <a:pt x="459" y="470"/>
                      <a:pt x="453" y="469"/>
                    </a:cubicBezTo>
                    <a:cubicBezTo>
                      <a:pt x="452" y="464"/>
                      <a:pt x="453" y="458"/>
                      <a:pt x="455" y="453"/>
                    </a:cubicBezTo>
                    <a:cubicBezTo>
                      <a:pt x="459" y="454"/>
                      <a:pt x="463" y="454"/>
                      <a:pt x="467" y="453"/>
                    </a:cubicBezTo>
                    <a:cubicBezTo>
                      <a:pt x="466" y="458"/>
                      <a:pt x="466" y="463"/>
                      <a:pt x="469" y="468"/>
                    </a:cubicBezTo>
                    <a:close/>
                    <a:moveTo>
                      <a:pt x="450" y="469"/>
                    </a:moveTo>
                    <a:cubicBezTo>
                      <a:pt x="445" y="468"/>
                      <a:pt x="440" y="467"/>
                      <a:pt x="435" y="465"/>
                    </a:cubicBezTo>
                    <a:cubicBezTo>
                      <a:pt x="435" y="457"/>
                      <a:pt x="437" y="452"/>
                      <a:pt x="442" y="448"/>
                    </a:cubicBezTo>
                    <a:cubicBezTo>
                      <a:pt x="445" y="450"/>
                      <a:pt x="448" y="452"/>
                      <a:pt x="452" y="453"/>
                    </a:cubicBezTo>
                    <a:cubicBezTo>
                      <a:pt x="450" y="458"/>
                      <a:pt x="449" y="463"/>
                      <a:pt x="450" y="469"/>
                    </a:cubicBezTo>
                    <a:close/>
                    <a:moveTo>
                      <a:pt x="506" y="401"/>
                    </a:moveTo>
                    <a:cubicBezTo>
                      <a:pt x="500" y="399"/>
                      <a:pt x="496" y="395"/>
                      <a:pt x="493" y="390"/>
                    </a:cubicBezTo>
                    <a:cubicBezTo>
                      <a:pt x="502" y="375"/>
                      <a:pt x="499" y="349"/>
                      <a:pt x="489" y="333"/>
                    </a:cubicBezTo>
                    <a:cubicBezTo>
                      <a:pt x="495" y="334"/>
                      <a:pt x="501" y="336"/>
                      <a:pt x="505" y="338"/>
                    </a:cubicBezTo>
                    <a:cubicBezTo>
                      <a:pt x="513" y="355"/>
                      <a:pt x="513" y="387"/>
                      <a:pt x="506" y="401"/>
                    </a:cubicBezTo>
                    <a:close/>
                    <a:moveTo>
                      <a:pt x="511" y="341"/>
                    </a:moveTo>
                    <a:cubicBezTo>
                      <a:pt x="527" y="350"/>
                      <a:pt x="534" y="367"/>
                      <a:pt x="533" y="380"/>
                    </a:cubicBezTo>
                    <a:cubicBezTo>
                      <a:pt x="531" y="397"/>
                      <a:pt x="520" y="404"/>
                      <a:pt x="509" y="402"/>
                    </a:cubicBezTo>
                    <a:cubicBezTo>
                      <a:pt x="517" y="387"/>
                      <a:pt x="517" y="358"/>
                      <a:pt x="511" y="341"/>
                    </a:cubicBezTo>
                    <a:close/>
                    <a:moveTo>
                      <a:pt x="491" y="386"/>
                    </a:moveTo>
                    <a:cubicBezTo>
                      <a:pt x="486" y="376"/>
                      <a:pt x="484" y="364"/>
                      <a:pt x="483" y="355"/>
                    </a:cubicBezTo>
                    <a:cubicBezTo>
                      <a:pt x="464" y="365"/>
                      <a:pt x="464" y="365"/>
                      <a:pt x="464" y="365"/>
                    </a:cubicBezTo>
                    <a:cubicBezTo>
                      <a:pt x="467" y="381"/>
                      <a:pt x="467" y="381"/>
                      <a:pt x="467" y="381"/>
                    </a:cubicBezTo>
                    <a:cubicBezTo>
                      <a:pt x="461" y="380"/>
                      <a:pt x="456" y="381"/>
                      <a:pt x="451" y="383"/>
                    </a:cubicBezTo>
                    <a:cubicBezTo>
                      <a:pt x="451" y="371"/>
                      <a:pt x="448" y="355"/>
                      <a:pt x="440" y="344"/>
                    </a:cubicBezTo>
                    <a:cubicBezTo>
                      <a:pt x="454" y="335"/>
                      <a:pt x="471" y="332"/>
                      <a:pt x="485" y="333"/>
                    </a:cubicBezTo>
                    <a:cubicBezTo>
                      <a:pt x="494" y="347"/>
                      <a:pt x="496" y="371"/>
                      <a:pt x="491" y="386"/>
                    </a:cubicBezTo>
                    <a:close/>
                    <a:moveTo>
                      <a:pt x="448" y="385"/>
                    </a:moveTo>
                    <a:cubicBezTo>
                      <a:pt x="443" y="387"/>
                      <a:pt x="438" y="391"/>
                      <a:pt x="435" y="395"/>
                    </a:cubicBezTo>
                    <a:cubicBezTo>
                      <a:pt x="434" y="385"/>
                      <a:pt x="428" y="375"/>
                      <a:pt x="418" y="367"/>
                    </a:cubicBezTo>
                    <a:cubicBezTo>
                      <a:pt x="423" y="358"/>
                      <a:pt x="430" y="351"/>
                      <a:pt x="437" y="346"/>
                    </a:cubicBezTo>
                    <a:cubicBezTo>
                      <a:pt x="445" y="357"/>
                      <a:pt x="448" y="372"/>
                      <a:pt x="448" y="385"/>
                    </a:cubicBezTo>
                    <a:close/>
                    <a:moveTo>
                      <a:pt x="433" y="398"/>
                    </a:moveTo>
                    <a:cubicBezTo>
                      <a:pt x="431" y="401"/>
                      <a:pt x="430" y="403"/>
                      <a:pt x="429" y="406"/>
                    </a:cubicBezTo>
                    <a:cubicBezTo>
                      <a:pt x="423" y="401"/>
                      <a:pt x="415" y="397"/>
                      <a:pt x="406" y="397"/>
                    </a:cubicBezTo>
                    <a:cubicBezTo>
                      <a:pt x="408" y="386"/>
                      <a:pt x="412" y="377"/>
                      <a:pt x="416" y="370"/>
                    </a:cubicBezTo>
                    <a:cubicBezTo>
                      <a:pt x="426" y="377"/>
                      <a:pt x="432" y="387"/>
                      <a:pt x="433" y="398"/>
                    </a:cubicBezTo>
                    <a:close/>
                    <a:moveTo>
                      <a:pt x="428" y="409"/>
                    </a:moveTo>
                    <a:cubicBezTo>
                      <a:pt x="427" y="413"/>
                      <a:pt x="426" y="416"/>
                      <a:pt x="426" y="420"/>
                    </a:cubicBezTo>
                    <a:cubicBezTo>
                      <a:pt x="419" y="419"/>
                      <a:pt x="412" y="420"/>
                      <a:pt x="405" y="424"/>
                    </a:cubicBezTo>
                    <a:cubicBezTo>
                      <a:pt x="404" y="416"/>
                      <a:pt x="404" y="407"/>
                      <a:pt x="405" y="401"/>
                    </a:cubicBezTo>
                    <a:cubicBezTo>
                      <a:pt x="414" y="401"/>
                      <a:pt x="421" y="404"/>
                      <a:pt x="428" y="409"/>
                    </a:cubicBezTo>
                    <a:close/>
                    <a:moveTo>
                      <a:pt x="426" y="423"/>
                    </a:moveTo>
                    <a:cubicBezTo>
                      <a:pt x="427" y="428"/>
                      <a:pt x="428" y="432"/>
                      <a:pt x="431" y="437"/>
                    </a:cubicBezTo>
                    <a:cubicBezTo>
                      <a:pt x="424" y="438"/>
                      <a:pt x="418" y="441"/>
                      <a:pt x="413" y="448"/>
                    </a:cubicBezTo>
                    <a:cubicBezTo>
                      <a:pt x="409" y="442"/>
                      <a:pt x="407" y="435"/>
                      <a:pt x="406" y="428"/>
                    </a:cubicBezTo>
                    <a:cubicBezTo>
                      <a:pt x="413" y="423"/>
                      <a:pt x="419" y="422"/>
                      <a:pt x="426" y="423"/>
                    </a:cubicBezTo>
                    <a:close/>
                    <a:moveTo>
                      <a:pt x="433" y="439"/>
                    </a:moveTo>
                    <a:cubicBezTo>
                      <a:pt x="435" y="442"/>
                      <a:pt x="437" y="444"/>
                      <a:pt x="439" y="446"/>
                    </a:cubicBezTo>
                    <a:cubicBezTo>
                      <a:pt x="435" y="450"/>
                      <a:pt x="432" y="456"/>
                      <a:pt x="432" y="463"/>
                    </a:cubicBezTo>
                    <a:cubicBezTo>
                      <a:pt x="430" y="462"/>
                      <a:pt x="427" y="461"/>
                      <a:pt x="425" y="460"/>
                    </a:cubicBezTo>
                    <a:cubicBezTo>
                      <a:pt x="421" y="457"/>
                      <a:pt x="418" y="454"/>
                      <a:pt x="415" y="450"/>
                    </a:cubicBezTo>
                    <a:cubicBezTo>
                      <a:pt x="420" y="443"/>
                      <a:pt x="426" y="440"/>
                      <a:pt x="433" y="439"/>
                    </a:cubicBezTo>
                    <a:close/>
                    <a:moveTo>
                      <a:pt x="490" y="499"/>
                    </a:moveTo>
                    <a:cubicBezTo>
                      <a:pt x="485" y="503"/>
                      <a:pt x="479" y="506"/>
                      <a:pt x="473" y="508"/>
                    </a:cubicBezTo>
                    <a:cubicBezTo>
                      <a:pt x="459" y="496"/>
                      <a:pt x="459" y="496"/>
                      <a:pt x="459" y="496"/>
                    </a:cubicBezTo>
                    <a:cubicBezTo>
                      <a:pt x="484" y="492"/>
                      <a:pt x="507" y="477"/>
                      <a:pt x="513" y="460"/>
                    </a:cubicBezTo>
                    <a:cubicBezTo>
                      <a:pt x="503" y="445"/>
                      <a:pt x="503" y="445"/>
                      <a:pt x="503" y="445"/>
                    </a:cubicBezTo>
                    <a:cubicBezTo>
                      <a:pt x="498" y="452"/>
                      <a:pt x="487" y="463"/>
                      <a:pt x="471" y="467"/>
                    </a:cubicBezTo>
                    <a:cubicBezTo>
                      <a:pt x="469" y="463"/>
                      <a:pt x="469" y="458"/>
                      <a:pt x="470" y="453"/>
                    </a:cubicBezTo>
                    <a:cubicBezTo>
                      <a:pt x="482" y="450"/>
                      <a:pt x="493" y="441"/>
                      <a:pt x="496" y="428"/>
                    </a:cubicBezTo>
                    <a:cubicBezTo>
                      <a:pt x="506" y="430"/>
                      <a:pt x="515" y="429"/>
                      <a:pt x="523" y="426"/>
                    </a:cubicBezTo>
                    <a:cubicBezTo>
                      <a:pt x="518" y="439"/>
                      <a:pt x="521" y="454"/>
                      <a:pt x="527" y="465"/>
                    </a:cubicBezTo>
                    <a:cubicBezTo>
                      <a:pt x="513" y="475"/>
                      <a:pt x="500" y="487"/>
                      <a:pt x="490" y="499"/>
                    </a:cubicBezTo>
                    <a:close/>
                    <a:moveTo>
                      <a:pt x="531" y="463"/>
                    </a:moveTo>
                    <a:cubicBezTo>
                      <a:pt x="524" y="451"/>
                      <a:pt x="524" y="434"/>
                      <a:pt x="529" y="423"/>
                    </a:cubicBezTo>
                    <a:cubicBezTo>
                      <a:pt x="534" y="420"/>
                      <a:pt x="540" y="417"/>
                      <a:pt x="544" y="412"/>
                    </a:cubicBezTo>
                    <a:cubicBezTo>
                      <a:pt x="556" y="401"/>
                      <a:pt x="560" y="386"/>
                      <a:pt x="559" y="371"/>
                    </a:cubicBezTo>
                    <a:cubicBezTo>
                      <a:pt x="571" y="357"/>
                      <a:pt x="603" y="354"/>
                      <a:pt x="633" y="342"/>
                    </a:cubicBezTo>
                    <a:cubicBezTo>
                      <a:pt x="654" y="333"/>
                      <a:pt x="682" y="320"/>
                      <a:pt x="699" y="293"/>
                    </a:cubicBezTo>
                    <a:cubicBezTo>
                      <a:pt x="701" y="296"/>
                      <a:pt x="703" y="298"/>
                      <a:pt x="705" y="301"/>
                    </a:cubicBezTo>
                    <a:cubicBezTo>
                      <a:pt x="680" y="358"/>
                      <a:pt x="595" y="368"/>
                      <a:pt x="584" y="377"/>
                    </a:cubicBezTo>
                    <a:cubicBezTo>
                      <a:pt x="620" y="365"/>
                      <a:pt x="676" y="360"/>
                      <a:pt x="709" y="304"/>
                    </a:cubicBezTo>
                    <a:cubicBezTo>
                      <a:pt x="711" y="306"/>
                      <a:pt x="712" y="307"/>
                      <a:pt x="714" y="309"/>
                    </a:cubicBezTo>
                    <a:cubicBezTo>
                      <a:pt x="669" y="404"/>
                      <a:pt x="578" y="386"/>
                      <a:pt x="546" y="422"/>
                    </a:cubicBezTo>
                    <a:cubicBezTo>
                      <a:pt x="537" y="433"/>
                      <a:pt x="538" y="446"/>
                      <a:pt x="548" y="454"/>
                    </a:cubicBezTo>
                    <a:cubicBezTo>
                      <a:pt x="542" y="457"/>
                      <a:pt x="536" y="460"/>
                      <a:pt x="531" y="463"/>
                    </a:cubicBezTo>
                    <a:close/>
                    <a:moveTo>
                      <a:pt x="586" y="404"/>
                    </a:moveTo>
                    <a:cubicBezTo>
                      <a:pt x="590" y="403"/>
                      <a:pt x="594" y="402"/>
                      <a:pt x="598" y="401"/>
                    </a:cubicBezTo>
                    <a:cubicBezTo>
                      <a:pt x="599" y="416"/>
                      <a:pt x="594" y="431"/>
                      <a:pt x="586" y="441"/>
                    </a:cubicBezTo>
                    <a:cubicBezTo>
                      <a:pt x="579" y="431"/>
                      <a:pt x="579" y="431"/>
                      <a:pt x="579" y="431"/>
                    </a:cubicBezTo>
                    <a:cubicBezTo>
                      <a:pt x="583" y="423"/>
                      <a:pt x="585" y="413"/>
                      <a:pt x="586" y="404"/>
                    </a:cubicBezTo>
                    <a:close/>
                    <a:moveTo>
                      <a:pt x="573" y="432"/>
                    </a:moveTo>
                    <a:cubicBezTo>
                      <a:pt x="565" y="436"/>
                      <a:pt x="565" y="436"/>
                      <a:pt x="565" y="436"/>
                    </a:cubicBezTo>
                    <a:cubicBezTo>
                      <a:pt x="568" y="428"/>
                      <a:pt x="570" y="419"/>
                      <a:pt x="570" y="411"/>
                    </a:cubicBezTo>
                    <a:cubicBezTo>
                      <a:pt x="573" y="409"/>
                      <a:pt x="577" y="408"/>
                      <a:pt x="581" y="406"/>
                    </a:cubicBezTo>
                    <a:cubicBezTo>
                      <a:pt x="581" y="416"/>
                      <a:pt x="578" y="425"/>
                      <a:pt x="573" y="432"/>
                    </a:cubicBezTo>
                    <a:close/>
                    <a:moveTo>
                      <a:pt x="604" y="399"/>
                    </a:moveTo>
                    <a:cubicBezTo>
                      <a:pt x="613" y="397"/>
                      <a:pt x="623" y="394"/>
                      <a:pt x="632" y="390"/>
                    </a:cubicBezTo>
                    <a:cubicBezTo>
                      <a:pt x="634" y="391"/>
                      <a:pt x="636" y="392"/>
                      <a:pt x="638" y="393"/>
                    </a:cubicBezTo>
                    <a:cubicBezTo>
                      <a:pt x="635" y="399"/>
                      <a:pt x="634" y="406"/>
                      <a:pt x="634" y="413"/>
                    </a:cubicBezTo>
                    <a:cubicBezTo>
                      <a:pt x="624" y="416"/>
                      <a:pt x="624" y="416"/>
                      <a:pt x="624" y="416"/>
                    </a:cubicBezTo>
                    <a:cubicBezTo>
                      <a:pt x="630" y="451"/>
                      <a:pt x="630" y="451"/>
                      <a:pt x="630" y="451"/>
                    </a:cubicBezTo>
                    <a:cubicBezTo>
                      <a:pt x="603" y="429"/>
                      <a:pt x="603" y="429"/>
                      <a:pt x="603" y="429"/>
                    </a:cubicBezTo>
                    <a:cubicBezTo>
                      <a:pt x="598" y="460"/>
                      <a:pt x="598" y="460"/>
                      <a:pt x="598" y="460"/>
                    </a:cubicBezTo>
                    <a:cubicBezTo>
                      <a:pt x="589" y="447"/>
                      <a:pt x="589" y="447"/>
                      <a:pt x="589" y="447"/>
                    </a:cubicBezTo>
                    <a:cubicBezTo>
                      <a:pt x="598" y="434"/>
                      <a:pt x="604" y="415"/>
                      <a:pt x="604" y="399"/>
                    </a:cubicBezTo>
                    <a:close/>
                    <a:moveTo>
                      <a:pt x="564" y="414"/>
                    </a:moveTo>
                    <a:cubicBezTo>
                      <a:pt x="564" y="427"/>
                      <a:pt x="560" y="439"/>
                      <a:pt x="552" y="449"/>
                    </a:cubicBezTo>
                    <a:cubicBezTo>
                      <a:pt x="542" y="438"/>
                      <a:pt x="551" y="423"/>
                      <a:pt x="564" y="414"/>
                    </a:cubicBezTo>
                    <a:close/>
                    <a:moveTo>
                      <a:pt x="563" y="440"/>
                    </a:moveTo>
                    <a:cubicBezTo>
                      <a:pt x="578" y="435"/>
                      <a:pt x="578" y="435"/>
                      <a:pt x="578" y="435"/>
                    </a:cubicBezTo>
                    <a:cubicBezTo>
                      <a:pt x="599" y="470"/>
                      <a:pt x="599" y="470"/>
                      <a:pt x="599" y="470"/>
                    </a:cubicBezTo>
                    <a:cubicBezTo>
                      <a:pt x="605" y="437"/>
                      <a:pt x="605" y="437"/>
                      <a:pt x="605" y="437"/>
                    </a:cubicBezTo>
                    <a:cubicBezTo>
                      <a:pt x="636" y="460"/>
                      <a:pt x="636" y="460"/>
                      <a:pt x="636" y="460"/>
                    </a:cubicBezTo>
                    <a:cubicBezTo>
                      <a:pt x="628" y="419"/>
                      <a:pt x="628" y="419"/>
                      <a:pt x="628" y="419"/>
                    </a:cubicBezTo>
                    <a:cubicBezTo>
                      <a:pt x="644" y="415"/>
                      <a:pt x="644" y="415"/>
                      <a:pt x="644" y="415"/>
                    </a:cubicBezTo>
                    <a:cubicBezTo>
                      <a:pt x="654" y="482"/>
                      <a:pt x="654" y="482"/>
                      <a:pt x="654" y="482"/>
                    </a:cubicBezTo>
                    <a:cubicBezTo>
                      <a:pt x="638" y="488"/>
                      <a:pt x="638" y="488"/>
                      <a:pt x="638" y="488"/>
                    </a:cubicBezTo>
                    <a:cubicBezTo>
                      <a:pt x="611" y="461"/>
                      <a:pt x="611" y="461"/>
                      <a:pt x="611" y="461"/>
                    </a:cubicBezTo>
                    <a:cubicBezTo>
                      <a:pt x="609" y="498"/>
                      <a:pt x="609" y="498"/>
                      <a:pt x="609" y="498"/>
                    </a:cubicBezTo>
                    <a:cubicBezTo>
                      <a:pt x="596" y="501"/>
                      <a:pt x="596" y="501"/>
                      <a:pt x="596" y="501"/>
                    </a:cubicBezTo>
                    <a:lnTo>
                      <a:pt x="563" y="440"/>
                    </a:lnTo>
                    <a:close/>
                    <a:moveTo>
                      <a:pt x="539" y="565"/>
                    </a:moveTo>
                    <a:cubicBezTo>
                      <a:pt x="551" y="560"/>
                      <a:pt x="565" y="561"/>
                      <a:pt x="576" y="566"/>
                    </a:cubicBezTo>
                    <a:cubicBezTo>
                      <a:pt x="575" y="572"/>
                      <a:pt x="576" y="579"/>
                      <a:pt x="578" y="585"/>
                    </a:cubicBezTo>
                    <a:cubicBezTo>
                      <a:pt x="566" y="584"/>
                      <a:pt x="552" y="587"/>
                      <a:pt x="541" y="596"/>
                    </a:cubicBezTo>
                    <a:cubicBezTo>
                      <a:pt x="538" y="585"/>
                      <a:pt x="538" y="575"/>
                      <a:pt x="539" y="565"/>
                    </a:cubicBezTo>
                    <a:close/>
                    <a:moveTo>
                      <a:pt x="588" y="605"/>
                    </a:moveTo>
                    <a:cubicBezTo>
                      <a:pt x="576" y="606"/>
                      <a:pt x="564" y="613"/>
                      <a:pt x="556" y="624"/>
                    </a:cubicBezTo>
                    <a:cubicBezTo>
                      <a:pt x="550" y="616"/>
                      <a:pt x="545" y="608"/>
                      <a:pt x="542" y="599"/>
                    </a:cubicBezTo>
                    <a:cubicBezTo>
                      <a:pt x="553" y="590"/>
                      <a:pt x="567" y="587"/>
                      <a:pt x="579" y="589"/>
                    </a:cubicBezTo>
                    <a:cubicBezTo>
                      <a:pt x="581" y="594"/>
                      <a:pt x="584" y="600"/>
                      <a:pt x="588" y="605"/>
                    </a:cubicBezTo>
                    <a:close/>
                    <a:moveTo>
                      <a:pt x="576" y="562"/>
                    </a:moveTo>
                    <a:cubicBezTo>
                      <a:pt x="566" y="558"/>
                      <a:pt x="552" y="556"/>
                      <a:pt x="540" y="561"/>
                    </a:cubicBezTo>
                    <a:cubicBezTo>
                      <a:pt x="542" y="553"/>
                      <a:pt x="544" y="545"/>
                      <a:pt x="548" y="538"/>
                    </a:cubicBezTo>
                    <a:cubicBezTo>
                      <a:pt x="560" y="536"/>
                      <a:pt x="572" y="540"/>
                      <a:pt x="581" y="547"/>
                    </a:cubicBezTo>
                    <a:cubicBezTo>
                      <a:pt x="578" y="551"/>
                      <a:pt x="577" y="557"/>
                      <a:pt x="576" y="562"/>
                    </a:cubicBezTo>
                    <a:close/>
                    <a:moveTo>
                      <a:pt x="582" y="544"/>
                    </a:moveTo>
                    <a:cubicBezTo>
                      <a:pt x="574" y="537"/>
                      <a:pt x="563" y="533"/>
                      <a:pt x="550" y="534"/>
                    </a:cubicBezTo>
                    <a:cubicBezTo>
                      <a:pt x="555" y="526"/>
                      <a:pt x="562" y="518"/>
                      <a:pt x="570" y="512"/>
                    </a:cubicBezTo>
                    <a:cubicBezTo>
                      <a:pt x="581" y="515"/>
                      <a:pt x="588" y="523"/>
                      <a:pt x="593" y="531"/>
                    </a:cubicBezTo>
                    <a:cubicBezTo>
                      <a:pt x="589" y="535"/>
                      <a:pt x="585" y="539"/>
                      <a:pt x="582" y="544"/>
                    </a:cubicBezTo>
                    <a:close/>
                    <a:moveTo>
                      <a:pt x="596" y="529"/>
                    </a:moveTo>
                    <a:cubicBezTo>
                      <a:pt x="592" y="520"/>
                      <a:pt x="584" y="513"/>
                      <a:pt x="573" y="509"/>
                    </a:cubicBezTo>
                    <a:cubicBezTo>
                      <a:pt x="578" y="506"/>
                      <a:pt x="584" y="503"/>
                      <a:pt x="590" y="500"/>
                    </a:cubicBezTo>
                    <a:cubicBezTo>
                      <a:pt x="591" y="503"/>
                      <a:pt x="593" y="505"/>
                      <a:pt x="593" y="507"/>
                    </a:cubicBezTo>
                    <a:cubicBezTo>
                      <a:pt x="596" y="506"/>
                      <a:pt x="599" y="505"/>
                      <a:pt x="602" y="504"/>
                    </a:cubicBezTo>
                    <a:cubicBezTo>
                      <a:pt x="605" y="509"/>
                      <a:pt x="608" y="515"/>
                      <a:pt x="608" y="522"/>
                    </a:cubicBezTo>
                    <a:cubicBezTo>
                      <a:pt x="604" y="524"/>
                      <a:pt x="600" y="526"/>
                      <a:pt x="596" y="529"/>
                    </a:cubicBezTo>
                    <a:close/>
                    <a:moveTo>
                      <a:pt x="612" y="521"/>
                    </a:moveTo>
                    <a:cubicBezTo>
                      <a:pt x="611" y="513"/>
                      <a:pt x="609" y="507"/>
                      <a:pt x="606" y="503"/>
                    </a:cubicBezTo>
                    <a:cubicBezTo>
                      <a:pt x="613" y="501"/>
                      <a:pt x="613" y="501"/>
                      <a:pt x="613" y="501"/>
                    </a:cubicBezTo>
                    <a:cubicBezTo>
                      <a:pt x="613" y="493"/>
                      <a:pt x="613" y="493"/>
                      <a:pt x="613" y="493"/>
                    </a:cubicBezTo>
                    <a:cubicBezTo>
                      <a:pt x="619" y="490"/>
                      <a:pt x="625" y="488"/>
                      <a:pt x="631" y="487"/>
                    </a:cubicBezTo>
                    <a:cubicBezTo>
                      <a:pt x="637" y="493"/>
                      <a:pt x="637" y="493"/>
                      <a:pt x="637" y="493"/>
                    </a:cubicBezTo>
                    <a:cubicBezTo>
                      <a:pt x="657" y="485"/>
                      <a:pt x="657" y="485"/>
                      <a:pt x="657" y="485"/>
                    </a:cubicBezTo>
                    <a:cubicBezTo>
                      <a:pt x="662" y="506"/>
                      <a:pt x="662" y="506"/>
                      <a:pt x="662" y="506"/>
                    </a:cubicBezTo>
                    <a:cubicBezTo>
                      <a:pt x="672" y="505"/>
                      <a:pt x="672" y="505"/>
                      <a:pt x="672" y="505"/>
                    </a:cubicBezTo>
                    <a:cubicBezTo>
                      <a:pt x="673" y="510"/>
                      <a:pt x="674" y="515"/>
                      <a:pt x="677" y="520"/>
                    </a:cubicBezTo>
                    <a:cubicBezTo>
                      <a:pt x="652" y="514"/>
                      <a:pt x="629" y="514"/>
                      <a:pt x="612" y="521"/>
                    </a:cubicBezTo>
                    <a:close/>
                    <a:moveTo>
                      <a:pt x="703" y="529"/>
                    </a:moveTo>
                    <a:cubicBezTo>
                      <a:pt x="696" y="526"/>
                      <a:pt x="689" y="523"/>
                      <a:pt x="682" y="522"/>
                    </a:cubicBezTo>
                    <a:cubicBezTo>
                      <a:pt x="679" y="516"/>
                      <a:pt x="677" y="510"/>
                      <a:pt x="677" y="505"/>
                    </a:cubicBezTo>
                    <a:cubicBezTo>
                      <a:pt x="686" y="503"/>
                      <a:pt x="686" y="503"/>
                      <a:pt x="686" y="503"/>
                    </a:cubicBezTo>
                    <a:cubicBezTo>
                      <a:pt x="692" y="489"/>
                      <a:pt x="692" y="489"/>
                      <a:pt x="692" y="489"/>
                    </a:cubicBezTo>
                    <a:cubicBezTo>
                      <a:pt x="695" y="489"/>
                      <a:pt x="698" y="489"/>
                      <a:pt x="702" y="490"/>
                    </a:cubicBezTo>
                    <a:cubicBezTo>
                      <a:pt x="707" y="501"/>
                      <a:pt x="707" y="501"/>
                      <a:pt x="707" y="501"/>
                    </a:cubicBezTo>
                    <a:cubicBezTo>
                      <a:pt x="716" y="501"/>
                      <a:pt x="716" y="501"/>
                      <a:pt x="716" y="501"/>
                    </a:cubicBezTo>
                    <a:cubicBezTo>
                      <a:pt x="716" y="507"/>
                      <a:pt x="717" y="514"/>
                      <a:pt x="718" y="520"/>
                    </a:cubicBezTo>
                    <a:cubicBezTo>
                      <a:pt x="712" y="524"/>
                      <a:pt x="707" y="527"/>
                      <a:pt x="703" y="529"/>
                    </a:cubicBezTo>
                    <a:close/>
                    <a:moveTo>
                      <a:pt x="723" y="517"/>
                    </a:moveTo>
                    <a:cubicBezTo>
                      <a:pt x="722" y="514"/>
                      <a:pt x="722" y="511"/>
                      <a:pt x="722" y="507"/>
                    </a:cubicBezTo>
                    <a:cubicBezTo>
                      <a:pt x="729" y="513"/>
                      <a:pt x="729" y="513"/>
                      <a:pt x="729" y="513"/>
                    </a:cubicBezTo>
                    <a:cubicBezTo>
                      <a:pt x="727" y="515"/>
                      <a:pt x="725" y="516"/>
                      <a:pt x="723" y="517"/>
                    </a:cubicBezTo>
                    <a:close/>
                    <a:moveTo>
                      <a:pt x="731" y="512"/>
                    </a:moveTo>
                    <a:cubicBezTo>
                      <a:pt x="722" y="505"/>
                      <a:pt x="722" y="505"/>
                      <a:pt x="722" y="505"/>
                    </a:cubicBezTo>
                    <a:cubicBezTo>
                      <a:pt x="722" y="503"/>
                      <a:pt x="722" y="502"/>
                      <a:pt x="722" y="500"/>
                    </a:cubicBezTo>
                    <a:cubicBezTo>
                      <a:pt x="724" y="500"/>
                      <a:pt x="724" y="500"/>
                      <a:pt x="724" y="500"/>
                    </a:cubicBezTo>
                    <a:cubicBezTo>
                      <a:pt x="735" y="510"/>
                      <a:pt x="735" y="510"/>
                      <a:pt x="735" y="510"/>
                    </a:cubicBezTo>
                    <a:cubicBezTo>
                      <a:pt x="734" y="511"/>
                      <a:pt x="732" y="511"/>
                      <a:pt x="731" y="512"/>
                    </a:cubicBezTo>
                    <a:close/>
                    <a:moveTo>
                      <a:pt x="737" y="509"/>
                    </a:moveTo>
                    <a:cubicBezTo>
                      <a:pt x="727" y="500"/>
                      <a:pt x="727" y="500"/>
                      <a:pt x="727" y="500"/>
                    </a:cubicBezTo>
                    <a:cubicBezTo>
                      <a:pt x="729" y="499"/>
                      <a:pt x="729" y="499"/>
                      <a:pt x="729" y="499"/>
                    </a:cubicBezTo>
                    <a:cubicBezTo>
                      <a:pt x="730" y="497"/>
                      <a:pt x="730" y="497"/>
                      <a:pt x="730" y="497"/>
                    </a:cubicBezTo>
                    <a:cubicBezTo>
                      <a:pt x="741" y="506"/>
                      <a:pt x="741" y="506"/>
                      <a:pt x="741" y="506"/>
                    </a:cubicBezTo>
                    <a:lnTo>
                      <a:pt x="737" y="509"/>
                    </a:lnTo>
                    <a:close/>
                    <a:moveTo>
                      <a:pt x="730" y="495"/>
                    </a:moveTo>
                    <a:cubicBezTo>
                      <a:pt x="731" y="490"/>
                      <a:pt x="731" y="490"/>
                      <a:pt x="731" y="490"/>
                    </a:cubicBezTo>
                    <a:cubicBezTo>
                      <a:pt x="746" y="503"/>
                      <a:pt x="746" y="503"/>
                      <a:pt x="746" y="503"/>
                    </a:cubicBezTo>
                    <a:cubicBezTo>
                      <a:pt x="742" y="505"/>
                      <a:pt x="742" y="505"/>
                      <a:pt x="742" y="505"/>
                    </a:cubicBezTo>
                    <a:lnTo>
                      <a:pt x="730" y="495"/>
                    </a:lnTo>
                    <a:close/>
                    <a:moveTo>
                      <a:pt x="745" y="547"/>
                    </a:moveTo>
                    <a:cubicBezTo>
                      <a:pt x="745" y="544"/>
                      <a:pt x="746" y="541"/>
                      <a:pt x="746" y="537"/>
                    </a:cubicBezTo>
                    <a:cubicBezTo>
                      <a:pt x="759" y="548"/>
                      <a:pt x="759" y="548"/>
                      <a:pt x="759" y="548"/>
                    </a:cubicBezTo>
                    <a:cubicBezTo>
                      <a:pt x="760" y="550"/>
                      <a:pt x="760" y="551"/>
                      <a:pt x="761" y="553"/>
                    </a:cubicBezTo>
                    <a:cubicBezTo>
                      <a:pt x="756" y="551"/>
                      <a:pt x="751" y="549"/>
                      <a:pt x="745" y="547"/>
                    </a:cubicBezTo>
                    <a:close/>
                    <a:moveTo>
                      <a:pt x="796" y="617"/>
                    </a:moveTo>
                    <a:cubicBezTo>
                      <a:pt x="807" y="618"/>
                      <a:pt x="817" y="609"/>
                      <a:pt x="819" y="597"/>
                    </a:cubicBezTo>
                    <a:cubicBezTo>
                      <a:pt x="823" y="597"/>
                      <a:pt x="828" y="597"/>
                      <a:pt x="832" y="596"/>
                    </a:cubicBezTo>
                    <a:cubicBezTo>
                      <a:pt x="833" y="617"/>
                      <a:pt x="811" y="635"/>
                      <a:pt x="791" y="627"/>
                    </a:cubicBezTo>
                    <a:cubicBezTo>
                      <a:pt x="793" y="623"/>
                      <a:pt x="795" y="620"/>
                      <a:pt x="796" y="617"/>
                    </a:cubicBezTo>
                    <a:close/>
                    <a:moveTo>
                      <a:pt x="784" y="637"/>
                    </a:moveTo>
                    <a:cubicBezTo>
                      <a:pt x="786" y="635"/>
                      <a:pt x="787" y="633"/>
                      <a:pt x="789" y="631"/>
                    </a:cubicBezTo>
                    <a:cubicBezTo>
                      <a:pt x="813" y="644"/>
                      <a:pt x="841" y="621"/>
                      <a:pt x="838" y="595"/>
                    </a:cubicBezTo>
                    <a:cubicBezTo>
                      <a:pt x="840" y="594"/>
                      <a:pt x="843" y="593"/>
                      <a:pt x="845" y="592"/>
                    </a:cubicBezTo>
                    <a:cubicBezTo>
                      <a:pt x="859" y="627"/>
                      <a:pt x="817" y="663"/>
                      <a:pt x="784" y="637"/>
                    </a:cubicBezTo>
                    <a:close/>
                    <a:moveTo>
                      <a:pt x="848" y="628"/>
                    </a:moveTo>
                    <a:cubicBezTo>
                      <a:pt x="850" y="622"/>
                      <a:pt x="852" y="616"/>
                      <a:pt x="853" y="610"/>
                    </a:cubicBezTo>
                    <a:cubicBezTo>
                      <a:pt x="876" y="631"/>
                      <a:pt x="876" y="631"/>
                      <a:pt x="876" y="631"/>
                    </a:cubicBezTo>
                    <a:lnTo>
                      <a:pt x="848" y="628"/>
                    </a:lnTo>
                    <a:close/>
                    <a:moveTo>
                      <a:pt x="850" y="590"/>
                    </a:moveTo>
                    <a:cubicBezTo>
                      <a:pt x="853" y="589"/>
                      <a:pt x="856" y="587"/>
                      <a:pt x="859" y="585"/>
                    </a:cubicBezTo>
                    <a:cubicBezTo>
                      <a:pt x="877" y="596"/>
                      <a:pt x="877" y="596"/>
                      <a:pt x="877" y="596"/>
                    </a:cubicBezTo>
                    <a:cubicBezTo>
                      <a:pt x="853" y="605"/>
                      <a:pt x="853" y="605"/>
                      <a:pt x="853" y="605"/>
                    </a:cubicBezTo>
                    <a:cubicBezTo>
                      <a:pt x="853" y="600"/>
                      <a:pt x="852" y="595"/>
                      <a:pt x="850" y="590"/>
                    </a:cubicBezTo>
                    <a:close/>
                    <a:moveTo>
                      <a:pt x="879" y="629"/>
                    </a:moveTo>
                    <a:cubicBezTo>
                      <a:pt x="854" y="608"/>
                      <a:pt x="854" y="608"/>
                      <a:pt x="854" y="608"/>
                    </a:cubicBezTo>
                    <a:cubicBezTo>
                      <a:pt x="879" y="599"/>
                      <a:pt x="879" y="599"/>
                      <a:pt x="879" y="599"/>
                    </a:cubicBezTo>
                    <a:cubicBezTo>
                      <a:pt x="881" y="609"/>
                      <a:pt x="881" y="619"/>
                      <a:pt x="879" y="629"/>
                    </a:cubicBezTo>
                    <a:close/>
                    <a:moveTo>
                      <a:pt x="878" y="593"/>
                    </a:moveTo>
                    <a:cubicBezTo>
                      <a:pt x="861" y="584"/>
                      <a:pt x="861" y="584"/>
                      <a:pt x="861" y="584"/>
                    </a:cubicBezTo>
                    <a:cubicBezTo>
                      <a:pt x="865" y="582"/>
                      <a:pt x="868" y="579"/>
                      <a:pt x="871" y="577"/>
                    </a:cubicBezTo>
                    <a:cubicBezTo>
                      <a:pt x="874" y="582"/>
                      <a:pt x="876" y="588"/>
                      <a:pt x="878" y="593"/>
                    </a:cubicBezTo>
                    <a:close/>
                    <a:moveTo>
                      <a:pt x="871" y="572"/>
                    </a:moveTo>
                    <a:cubicBezTo>
                      <a:pt x="843" y="590"/>
                      <a:pt x="819" y="596"/>
                      <a:pt x="796" y="582"/>
                    </a:cubicBezTo>
                    <a:cubicBezTo>
                      <a:pt x="792" y="572"/>
                      <a:pt x="783" y="564"/>
                      <a:pt x="771" y="558"/>
                    </a:cubicBezTo>
                    <a:cubicBezTo>
                      <a:pt x="755" y="532"/>
                      <a:pt x="754" y="499"/>
                      <a:pt x="770" y="475"/>
                    </a:cubicBezTo>
                    <a:cubicBezTo>
                      <a:pt x="772" y="496"/>
                      <a:pt x="772" y="496"/>
                      <a:pt x="772" y="496"/>
                    </a:cubicBezTo>
                    <a:cubicBezTo>
                      <a:pt x="773" y="496"/>
                      <a:pt x="773" y="496"/>
                      <a:pt x="773" y="496"/>
                    </a:cubicBezTo>
                    <a:cubicBezTo>
                      <a:pt x="767" y="513"/>
                      <a:pt x="770" y="531"/>
                      <a:pt x="781" y="547"/>
                    </a:cubicBezTo>
                    <a:cubicBezTo>
                      <a:pt x="800" y="572"/>
                      <a:pt x="836" y="578"/>
                      <a:pt x="861" y="560"/>
                    </a:cubicBezTo>
                    <a:cubicBezTo>
                      <a:pt x="886" y="542"/>
                      <a:pt x="891" y="507"/>
                      <a:pt x="873" y="481"/>
                    </a:cubicBezTo>
                    <a:cubicBezTo>
                      <a:pt x="861" y="465"/>
                      <a:pt x="842" y="456"/>
                      <a:pt x="823" y="457"/>
                    </a:cubicBezTo>
                    <a:cubicBezTo>
                      <a:pt x="832" y="444"/>
                      <a:pt x="832" y="444"/>
                      <a:pt x="832" y="444"/>
                    </a:cubicBezTo>
                    <a:cubicBezTo>
                      <a:pt x="854" y="444"/>
                      <a:pt x="875" y="454"/>
                      <a:pt x="888" y="472"/>
                    </a:cubicBezTo>
                    <a:cubicBezTo>
                      <a:pt x="912" y="503"/>
                      <a:pt x="907" y="550"/>
                      <a:pt x="871" y="572"/>
                    </a:cubicBezTo>
                    <a:close/>
                    <a:moveTo>
                      <a:pt x="891" y="469"/>
                    </a:moveTo>
                    <a:cubicBezTo>
                      <a:pt x="877" y="450"/>
                      <a:pt x="857" y="441"/>
                      <a:pt x="835" y="441"/>
                    </a:cubicBezTo>
                    <a:cubicBezTo>
                      <a:pt x="842" y="430"/>
                      <a:pt x="842" y="430"/>
                      <a:pt x="842" y="430"/>
                    </a:cubicBezTo>
                    <a:cubicBezTo>
                      <a:pt x="816" y="420"/>
                      <a:pt x="816" y="420"/>
                      <a:pt x="816" y="420"/>
                    </a:cubicBezTo>
                    <a:cubicBezTo>
                      <a:pt x="804" y="439"/>
                      <a:pt x="804" y="439"/>
                      <a:pt x="804" y="439"/>
                    </a:cubicBezTo>
                    <a:cubicBezTo>
                      <a:pt x="800" y="437"/>
                      <a:pt x="794" y="434"/>
                      <a:pt x="789" y="431"/>
                    </a:cubicBezTo>
                    <a:cubicBezTo>
                      <a:pt x="788" y="425"/>
                      <a:pt x="788" y="425"/>
                      <a:pt x="788" y="425"/>
                    </a:cubicBezTo>
                    <a:cubicBezTo>
                      <a:pt x="784" y="429"/>
                      <a:pt x="784" y="429"/>
                      <a:pt x="784" y="429"/>
                    </a:cubicBezTo>
                    <a:cubicBezTo>
                      <a:pt x="777" y="426"/>
                      <a:pt x="771" y="423"/>
                      <a:pt x="767" y="421"/>
                    </a:cubicBezTo>
                    <a:cubicBezTo>
                      <a:pt x="768" y="415"/>
                      <a:pt x="768" y="415"/>
                      <a:pt x="768" y="415"/>
                    </a:cubicBezTo>
                    <a:cubicBezTo>
                      <a:pt x="788" y="411"/>
                      <a:pt x="826" y="404"/>
                      <a:pt x="847" y="403"/>
                    </a:cubicBezTo>
                    <a:cubicBezTo>
                      <a:pt x="858" y="418"/>
                      <a:pt x="866" y="418"/>
                      <a:pt x="885" y="416"/>
                    </a:cubicBezTo>
                    <a:cubicBezTo>
                      <a:pt x="893" y="432"/>
                      <a:pt x="924" y="490"/>
                      <a:pt x="921" y="498"/>
                    </a:cubicBezTo>
                    <a:cubicBezTo>
                      <a:pt x="919" y="498"/>
                      <a:pt x="912" y="496"/>
                      <a:pt x="903" y="492"/>
                    </a:cubicBezTo>
                    <a:cubicBezTo>
                      <a:pt x="901" y="484"/>
                      <a:pt x="897" y="476"/>
                      <a:pt x="891" y="469"/>
                    </a:cubicBezTo>
                    <a:close/>
                    <a:moveTo>
                      <a:pt x="1023" y="587"/>
                    </a:moveTo>
                    <a:cubicBezTo>
                      <a:pt x="1002" y="544"/>
                      <a:pt x="959" y="516"/>
                      <a:pt x="907" y="518"/>
                    </a:cubicBezTo>
                    <a:cubicBezTo>
                      <a:pt x="907" y="511"/>
                      <a:pt x="906" y="505"/>
                      <a:pt x="905" y="498"/>
                    </a:cubicBezTo>
                    <a:cubicBezTo>
                      <a:pt x="913" y="501"/>
                      <a:pt x="918" y="502"/>
                      <a:pt x="920" y="503"/>
                    </a:cubicBezTo>
                    <a:cubicBezTo>
                      <a:pt x="922" y="503"/>
                      <a:pt x="925" y="501"/>
                      <a:pt x="928" y="498"/>
                    </a:cubicBezTo>
                    <a:cubicBezTo>
                      <a:pt x="971" y="508"/>
                      <a:pt x="1008" y="543"/>
                      <a:pt x="1025" y="582"/>
                    </a:cubicBezTo>
                    <a:cubicBezTo>
                      <a:pt x="1024" y="584"/>
                      <a:pt x="1024" y="586"/>
                      <a:pt x="1023" y="587"/>
                    </a:cubicBezTo>
                    <a:close/>
                    <a:moveTo>
                      <a:pt x="1056" y="554"/>
                    </a:moveTo>
                    <a:cubicBezTo>
                      <a:pt x="1051" y="556"/>
                      <a:pt x="1046" y="558"/>
                      <a:pt x="1041" y="561"/>
                    </a:cubicBezTo>
                    <a:cubicBezTo>
                      <a:pt x="1026" y="555"/>
                      <a:pt x="1026" y="555"/>
                      <a:pt x="1026" y="555"/>
                    </a:cubicBezTo>
                    <a:cubicBezTo>
                      <a:pt x="1025" y="550"/>
                      <a:pt x="1023" y="546"/>
                      <a:pt x="1020" y="541"/>
                    </a:cubicBezTo>
                    <a:lnTo>
                      <a:pt x="1056" y="554"/>
                    </a:lnTo>
                    <a:close/>
                    <a:moveTo>
                      <a:pt x="1028" y="575"/>
                    </a:moveTo>
                    <a:cubicBezTo>
                      <a:pt x="1028" y="576"/>
                      <a:pt x="1027" y="577"/>
                      <a:pt x="1027" y="577"/>
                    </a:cubicBezTo>
                    <a:cubicBezTo>
                      <a:pt x="1011" y="539"/>
                      <a:pt x="974" y="504"/>
                      <a:pt x="932" y="493"/>
                    </a:cubicBezTo>
                    <a:cubicBezTo>
                      <a:pt x="934" y="490"/>
                      <a:pt x="936" y="486"/>
                      <a:pt x="938" y="482"/>
                    </a:cubicBezTo>
                    <a:cubicBezTo>
                      <a:pt x="991" y="493"/>
                      <a:pt x="1018" y="538"/>
                      <a:pt x="1028" y="575"/>
                    </a:cubicBezTo>
                    <a:close/>
                    <a:moveTo>
                      <a:pt x="927" y="492"/>
                    </a:moveTo>
                    <a:cubicBezTo>
                      <a:pt x="915" y="461"/>
                      <a:pt x="898" y="433"/>
                      <a:pt x="891" y="414"/>
                    </a:cubicBezTo>
                    <a:cubicBezTo>
                      <a:pt x="909" y="410"/>
                      <a:pt x="955" y="400"/>
                      <a:pt x="974" y="393"/>
                    </a:cubicBezTo>
                    <a:cubicBezTo>
                      <a:pt x="963" y="421"/>
                      <a:pt x="943" y="462"/>
                      <a:pt x="927" y="492"/>
                    </a:cubicBezTo>
                    <a:close/>
                    <a:moveTo>
                      <a:pt x="974" y="386"/>
                    </a:moveTo>
                    <a:cubicBezTo>
                      <a:pt x="934" y="400"/>
                      <a:pt x="878" y="414"/>
                      <a:pt x="864" y="410"/>
                    </a:cubicBezTo>
                    <a:cubicBezTo>
                      <a:pt x="846" y="406"/>
                      <a:pt x="808" y="325"/>
                      <a:pt x="810" y="320"/>
                    </a:cubicBezTo>
                    <a:cubicBezTo>
                      <a:pt x="818" y="313"/>
                      <a:pt x="864" y="337"/>
                      <a:pt x="884" y="343"/>
                    </a:cubicBezTo>
                    <a:cubicBezTo>
                      <a:pt x="930" y="358"/>
                      <a:pt x="976" y="379"/>
                      <a:pt x="974" y="386"/>
                    </a:cubicBezTo>
                    <a:close/>
                    <a:moveTo>
                      <a:pt x="928" y="354"/>
                    </a:moveTo>
                    <a:cubicBezTo>
                      <a:pt x="927" y="353"/>
                      <a:pt x="925" y="353"/>
                      <a:pt x="924" y="352"/>
                    </a:cubicBezTo>
                    <a:cubicBezTo>
                      <a:pt x="931" y="340"/>
                      <a:pt x="931" y="340"/>
                      <a:pt x="931" y="340"/>
                    </a:cubicBezTo>
                    <a:cubicBezTo>
                      <a:pt x="932" y="339"/>
                      <a:pt x="934" y="339"/>
                      <a:pt x="936" y="339"/>
                    </a:cubicBezTo>
                    <a:cubicBezTo>
                      <a:pt x="933" y="344"/>
                      <a:pt x="931" y="349"/>
                      <a:pt x="928" y="354"/>
                    </a:cubicBezTo>
                    <a:close/>
                    <a:moveTo>
                      <a:pt x="938" y="334"/>
                    </a:moveTo>
                    <a:cubicBezTo>
                      <a:pt x="916" y="339"/>
                      <a:pt x="890" y="331"/>
                      <a:pt x="875" y="316"/>
                    </a:cubicBezTo>
                    <a:cubicBezTo>
                      <a:pt x="877" y="310"/>
                      <a:pt x="879" y="304"/>
                      <a:pt x="880" y="298"/>
                    </a:cubicBezTo>
                    <a:cubicBezTo>
                      <a:pt x="895" y="313"/>
                      <a:pt x="921" y="322"/>
                      <a:pt x="945" y="319"/>
                    </a:cubicBezTo>
                    <a:cubicBezTo>
                      <a:pt x="942" y="324"/>
                      <a:pt x="940" y="329"/>
                      <a:pt x="938" y="334"/>
                    </a:cubicBezTo>
                    <a:close/>
                    <a:moveTo>
                      <a:pt x="967" y="237"/>
                    </a:moveTo>
                    <a:cubicBezTo>
                      <a:pt x="978" y="255"/>
                      <a:pt x="1013" y="254"/>
                      <a:pt x="1024" y="235"/>
                    </a:cubicBezTo>
                    <a:cubicBezTo>
                      <a:pt x="1027" y="238"/>
                      <a:pt x="1030" y="240"/>
                      <a:pt x="1033" y="242"/>
                    </a:cubicBezTo>
                    <a:cubicBezTo>
                      <a:pt x="1026" y="248"/>
                      <a:pt x="1014" y="255"/>
                      <a:pt x="1000" y="260"/>
                    </a:cubicBezTo>
                    <a:cubicBezTo>
                      <a:pt x="991" y="256"/>
                      <a:pt x="985" y="255"/>
                      <a:pt x="982" y="255"/>
                    </a:cubicBezTo>
                    <a:cubicBezTo>
                      <a:pt x="980" y="255"/>
                      <a:pt x="977" y="259"/>
                      <a:pt x="973" y="266"/>
                    </a:cubicBezTo>
                    <a:cubicBezTo>
                      <a:pt x="962" y="267"/>
                      <a:pt x="952" y="266"/>
                      <a:pt x="943" y="262"/>
                    </a:cubicBezTo>
                    <a:cubicBezTo>
                      <a:pt x="954" y="250"/>
                      <a:pt x="964" y="239"/>
                      <a:pt x="967" y="237"/>
                    </a:cubicBezTo>
                    <a:close/>
                    <a:moveTo>
                      <a:pt x="939" y="266"/>
                    </a:moveTo>
                    <a:cubicBezTo>
                      <a:pt x="948" y="271"/>
                      <a:pt x="958" y="272"/>
                      <a:pt x="969" y="271"/>
                    </a:cubicBezTo>
                    <a:cubicBezTo>
                      <a:pt x="967" y="274"/>
                      <a:pt x="965" y="278"/>
                      <a:pt x="963" y="282"/>
                    </a:cubicBezTo>
                    <a:cubicBezTo>
                      <a:pt x="951" y="284"/>
                      <a:pt x="939" y="282"/>
                      <a:pt x="928" y="278"/>
                    </a:cubicBezTo>
                    <a:cubicBezTo>
                      <a:pt x="932" y="274"/>
                      <a:pt x="936" y="270"/>
                      <a:pt x="939" y="266"/>
                    </a:cubicBezTo>
                    <a:close/>
                    <a:moveTo>
                      <a:pt x="925" y="282"/>
                    </a:moveTo>
                    <a:cubicBezTo>
                      <a:pt x="937" y="286"/>
                      <a:pt x="949" y="288"/>
                      <a:pt x="961" y="287"/>
                    </a:cubicBezTo>
                    <a:cubicBezTo>
                      <a:pt x="957" y="295"/>
                      <a:pt x="952" y="304"/>
                      <a:pt x="948" y="313"/>
                    </a:cubicBezTo>
                    <a:cubicBezTo>
                      <a:pt x="924" y="317"/>
                      <a:pt x="897" y="308"/>
                      <a:pt x="882" y="292"/>
                    </a:cubicBezTo>
                    <a:cubicBezTo>
                      <a:pt x="885" y="276"/>
                      <a:pt x="885" y="259"/>
                      <a:pt x="882" y="248"/>
                    </a:cubicBezTo>
                    <a:cubicBezTo>
                      <a:pt x="889" y="258"/>
                      <a:pt x="899" y="268"/>
                      <a:pt x="912" y="275"/>
                    </a:cubicBezTo>
                    <a:cubicBezTo>
                      <a:pt x="911" y="284"/>
                      <a:pt x="910" y="293"/>
                      <a:pt x="910" y="300"/>
                    </a:cubicBezTo>
                    <a:cubicBezTo>
                      <a:pt x="913" y="296"/>
                      <a:pt x="919" y="289"/>
                      <a:pt x="925" y="282"/>
                    </a:cubicBezTo>
                    <a:close/>
                    <a:moveTo>
                      <a:pt x="905" y="266"/>
                    </a:moveTo>
                    <a:cubicBezTo>
                      <a:pt x="904" y="265"/>
                      <a:pt x="903" y="264"/>
                      <a:pt x="902" y="263"/>
                    </a:cubicBezTo>
                    <a:cubicBezTo>
                      <a:pt x="914" y="251"/>
                      <a:pt x="914" y="251"/>
                      <a:pt x="914" y="251"/>
                    </a:cubicBezTo>
                    <a:cubicBezTo>
                      <a:pt x="914" y="253"/>
                      <a:pt x="914" y="255"/>
                      <a:pt x="913" y="257"/>
                    </a:cubicBezTo>
                    <a:lnTo>
                      <a:pt x="905" y="266"/>
                    </a:lnTo>
                    <a:close/>
                    <a:moveTo>
                      <a:pt x="913" y="261"/>
                    </a:moveTo>
                    <a:cubicBezTo>
                      <a:pt x="913" y="264"/>
                      <a:pt x="913" y="267"/>
                      <a:pt x="912" y="270"/>
                    </a:cubicBezTo>
                    <a:cubicBezTo>
                      <a:pt x="910" y="269"/>
                      <a:pt x="909" y="268"/>
                      <a:pt x="907" y="267"/>
                    </a:cubicBezTo>
                    <a:lnTo>
                      <a:pt x="913" y="261"/>
                    </a:lnTo>
                    <a:close/>
                    <a:moveTo>
                      <a:pt x="901" y="262"/>
                    </a:moveTo>
                    <a:cubicBezTo>
                      <a:pt x="900" y="261"/>
                      <a:pt x="899" y="260"/>
                      <a:pt x="898" y="259"/>
                    </a:cubicBezTo>
                    <a:cubicBezTo>
                      <a:pt x="915" y="242"/>
                      <a:pt x="915" y="242"/>
                      <a:pt x="915" y="242"/>
                    </a:cubicBezTo>
                    <a:cubicBezTo>
                      <a:pt x="915" y="244"/>
                      <a:pt x="914" y="246"/>
                      <a:pt x="914" y="248"/>
                    </a:cubicBezTo>
                    <a:lnTo>
                      <a:pt x="901" y="262"/>
                    </a:lnTo>
                    <a:close/>
                    <a:moveTo>
                      <a:pt x="896" y="258"/>
                    </a:moveTo>
                    <a:cubicBezTo>
                      <a:pt x="895" y="257"/>
                      <a:pt x="894" y="256"/>
                      <a:pt x="893" y="255"/>
                    </a:cubicBezTo>
                    <a:cubicBezTo>
                      <a:pt x="915" y="233"/>
                      <a:pt x="915" y="233"/>
                      <a:pt x="915" y="233"/>
                    </a:cubicBezTo>
                    <a:cubicBezTo>
                      <a:pt x="915" y="235"/>
                      <a:pt x="915" y="237"/>
                      <a:pt x="915" y="239"/>
                    </a:cubicBezTo>
                    <a:lnTo>
                      <a:pt x="896" y="258"/>
                    </a:lnTo>
                    <a:close/>
                    <a:moveTo>
                      <a:pt x="915" y="230"/>
                    </a:moveTo>
                    <a:cubicBezTo>
                      <a:pt x="892" y="253"/>
                      <a:pt x="892" y="253"/>
                      <a:pt x="892" y="253"/>
                    </a:cubicBezTo>
                    <a:cubicBezTo>
                      <a:pt x="891" y="252"/>
                      <a:pt x="890" y="251"/>
                      <a:pt x="889" y="250"/>
                    </a:cubicBezTo>
                    <a:cubicBezTo>
                      <a:pt x="916" y="224"/>
                      <a:pt x="916" y="224"/>
                      <a:pt x="916" y="224"/>
                    </a:cubicBezTo>
                    <a:cubicBezTo>
                      <a:pt x="916" y="225"/>
                      <a:pt x="916" y="227"/>
                      <a:pt x="915" y="230"/>
                    </a:cubicBezTo>
                    <a:close/>
                    <a:moveTo>
                      <a:pt x="914" y="222"/>
                    </a:moveTo>
                    <a:cubicBezTo>
                      <a:pt x="888" y="248"/>
                      <a:pt x="888" y="248"/>
                      <a:pt x="888" y="248"/>
                    </a:cubicBezTo>
                    <a:cubicBezTo>
                      <a:pt x="887" y="248"/>
                      <a:pt x="886" y="246"/>
                      <a:pt x="885" y="245"/>
                    </a:cubicBezTo>
                    <a:cubicBezTo>
                      <a:pt x="910" y="221"/>
                      <a:pt x="910" y="221"/>
                      <a:pt x="910" y="221"/>
                    </a:cubicBezTo>
                    <a:cubicBezTo>
                      <a:pt x="912" y="221"/>
                      <a:pt x="913" y="222"/>
                      <a:pt x="914" y="222"/>
                    </a:cubicBezTo>
                    <a:close/>
                    <a:moveTo>
                      <a:pt x="908" y="220"/>
                    </a:moveTo>
                    <a:cubicBezTo>
                      <a:pt x="884" y="244"/>
                      <a:pt x="884" y="244"/>
                      <a:pt x="884" y="244"/>
                    </a:cubicBezTo>
                    <a:cubicBezTo>
                      <a:pt x="883" y="243"/>
                      <a:pt x="883" y="242"/>
                      <a:pt x="882" y="240"/>
                    </a:cubicBezTo>
                    <a:cubicBezTo>
                      <a:pt x="904" y="218"/>
                      <a:pt x="904" y="218"/>
                      <a:pt x="904" y="218"/>
                    </a:cubicBezTo>
                    <a:cubicBezTo>
                      <a:pt x="905" y="219"/>
                      <a:pt x="907" y="219"/>
                      <a:pt x="908" y="220"/>
                    </a:cubicBezTo>
                    <a:close/>
                    <a:moveTo>
                      <a:pt x="902" y="217"/>
                    </a:moveTo>
                    <a:cubicBezTo>
                      <a:pt x="881" y="239"/>
                      <a:pt x="881" y="239"/>
                      <a:pt x="881" y="239"/>
                    </a:cubicBezTo>
                    <a:cubicBezTo>
                      <a:pt x="880" y="238"/>
                      <a:pt x="880" y="237"/>
                      <a:pt x="880" y="237"/>
                    </a:cubicBezTo>
                    <a:cubicBezTo>
                      <a:pt x="879" y="236"/>
                      <a:pt x="879" y="236"/>
                      <a:pt x="879" y="235"/>
                    </a:cubicBezTo>
                    <a:cubicBezTo>
                      <a:pt x="899" y="216"/>
                      <a:pt x="899" y="216"/>
                      <a:pt x="899" y="216"/>
                    </a:cubicBezTo>
                    <a:cubicBezTo>
                      <a:pt x="900" y="216"/>
                      <a:pt x="901" y="217"/>
                      <a:pt x="902" y="217"/>
                    </a:cubicBezTo>
                    <a:close/>
                    <a:moveTo>
                      <a:pt x="897" y="215"/>
                    </a:moveTo>
                    <a:cubicBezTo>
                      <a:pt x="878" y="233"/>
                      <a:pt x="878" y="233"/>
                      <a:pt x="878" y="233"/>
                    </a:cubicBezTo>
                    <a:cubicBezTo>
                      <a:pt x="878" y="232"/>
                      <a:pt x="877" y="230"/>
                      <a:pt x="877" y="229"/>
                    </a:cubicBezTo>
                    <a:cubicBezTo>
                      <a:pt x="893" y="213"/>
                      <a:pt x="893" y="213"/>
                      <a:pt x="893" y="213"/>
                    </a:cubicBezTo>
                    <a:cubicBezTo>
                      <a:pt x="894" y="213"/>
                      <a:pt x="896" y="214"/>
                      <a:pt x="897" y="215"/>
                    </a:cubicBezTo>
                    <a:close/>
                    <a:moveTo>
                      <a:pt x="891" y="212"/>
                    </a:moveTo>
                    <a:cubicBezTo>
                      <a:pt x="876" y="227"/>
                      <a:pt x="876" y="227"/>
                      <a:pt x="876" y="227"/>
                    </a:cubicBezTo>
                    <a:cubicBezTo>
                      <a:pt x="876" y="225"/>
                      <a:pt x="875" y="224"/>
                      <a:pt x="875" y="223"/>
                    </a:cubicBezTo>
                    <a:cubicBezTo>
                      <a:pt x="888" y="209"/>
                      <a:pt x="888" y="209"/>
                      <a:pt x="888" y="209"/>
                    </a:cubicBezTo>
                    <a:cubicBezTo>
                      <a:pt x="889" y="210"/>
                      <a:pt x="890" y="211"/>
                      <a:pt x="891" y="212"/>
                    </a:cubicBezTo>
                    <a:close/>
                    <a:moveTo>
                      <a:pt x="886" y="208"/>
                    </a:moveTo>
                    <a:cubicBezTo>
                      <a:pt x="874" y="221"/>
                      <a:pt x="874" y="221"/>
                      <a:pt x="874" y="221"/>
                    </a:cubicBezTo>
                    <a:cubicBezTo>
                      <a:pt x="873" y="220"/>
                      <a:pt x="873" y="219"/>
                      <a:pt x="872" y="218"/>
                    </a:cubicBezTo>
                    <a:cubicBezTo>
                      <a:pt x="884" y="206"/>
                      <a:pt x="884" y="206"/>
                      <a:pt x="884" y="206"/>
                    </a:cubicBezTo>
                    <a:cubicBezTo>
                      <a:pt x="885" y="207"/>
                      <a:pt x="886" y="207"/>
                      <a:pt x="886" y="208"/>
                    </a:cubicBezTo>
                    <a:close/>
                    <a:moveTo>
                      <a:pt x="882" y="205"/>
                    </a:moveTo>
                    <a:cubicBezTo>
                      <a:pt x="871" y="216"/>
                      <a:pt x="871" y="216"/>
                      <a:pt x="871" y="216"/>
                    </a:cubicBezTo>
                    <a:cubicBezTo>
                      <a:pt x="870" y="215"/>
                      <a:pt x="870" y="214"/>
                      <a:pt x="869" y="213"/>
                    </a:cubicBezTo>
                    <a:cubicBezTo>
                      <a:pt x="879" y="203"/>
                      <a:pt x="879" y="203"/>
                      <a:pt x="879" y="203"/>
                    </a:cubicBezTo>
                    <a:cubicBezTo>
                      <a:pt x="880" y="203"/>
                      <a:pt x="881" y="204"/>
                      <a:pt x="882" y="205"/>
                    </a:cubicBezTo>
                    <a:close/>
                    <a:moveTo>
                      <a:pt x="878" y="201"/>
                    </a:moveTo>
                    <a:cubicBezTo>
                      <a:pt x="868" y="211"/>
                      <a:pt x="868" y="211"/>
                      <a:pt x="868" y="211"/>
                    </a:cubicBezTo>
                    <a:cubicBezTo>
                      <a:pt x="867" y="210"/>
                      <a:pt x="867" y="209"/>
                      <a:pt x="866" y="208"/>
                    </a:cubicBezTo>
                    <a:cubicBezTo>
                      <a:pt x="875" y="198"/>
                      <a:pt x="875" y="198"/>
                      <a:pt x="875" y="198"/>
                    </a:cubicBezTo>
                    <a:cubicBezTo>
                      <a:pt x="876" y="199"/>
                      <a:pt x="877" y="200"/>
                      <a:pt x="878" y="201"/>
                    </a:cubicBezTo>
                    <a:close/>
                    <a:moveTo>
                      <a:pt x="871" y="194"/>
                    </a:moveTo>
                    <a:cubicBezTo>
                      <a:pt x="872" y="195"/>
                      <a:pt x="873" y="196"/>
                      <a:pt x="874" y="197"/>
                    </a:cubicBezTo>
                    <a:cubicBezTo>
                      <a:pt x="865" y="206"/>
                      <a:pt x="865" y="206"/>
                      <a:pt x="865" y="206"/>
                    </a:cubicBezTo>
                    <a:cubicBezTo>
                      <a:pt x="864" y="205"/>
                      <a:pt x="864" y="204"/>
                      <a:pt x="863" y="204"/>
                    </a:cubicBezTo>
                    <a:cubicBezTo>
                      <a:pt x="865" y="199"/>
                      <a:pt x="868" y="195"/>
                      <a:pt x="871" y="194"/>
                    </a:cubicBezTo>
                    <a:close/>
                    <a:moveTo>
                      <a:pt x="868" y="189"/>
                    </a:moveTo>
                    <a:cubicBezTo>
                      <a:pt x="864" y="191"/>
                      <a:pt x="862" y="195"/>
                      <a:pt x="860" y="200"/>
                    </a:cubicBezTo>
                    <a:cubicBezTo>
                      <a:pt x="858" y="197"/>
                      <a:pt x="855" y="194"/>
                      <a:pt x="853" y="192"/>
                    </a:cubicBezTo>
                    <a:cubicBezTo>
                      <a:pt x="854" y="185"/>
                      <a:pt x="859" y="181"/>
                      <a:pt x="863" y="181"/>
                    </a:cubicBezTo>
                    <a:cubicBezTo>
                      <a:pt x="865" y="184"/>
                      <a:pt x="866" y="186"/>
                      <a:pt x="868" y="189"/>
                    </a:cubicBezTo>
                    <a:close/>
                    <a:moveTo>
                      <a:pt x="861" y="156"/>
                    </a:moveTo>
                    <a:cubicBezTo>
                      <a:pt x="845" y="153"/>
                      <a:pt x="832" y="164"/>
                      <a:pt x="830" y="177"/>
                    </a:cubicBezTo>
                    <a:cubicBezTo>
                      <a:pt x="823" y="174"/>
                      <a:pt x="816" y="172"/>
                      <a:pt x="808" y="171"/>
                    </a:cubicBezTo>
                    <a:cubicBezTo>
                      <a:pt x="807" y="152"/>
                      <a:pt x="835" y="128"/>
                      <a:pt x="866" y="145"/>
                    </a:cubicBezTo>
                    <a:cubicBezTo>
                      <a:pt x="864" y="148"/>
                      <a:pt x="862" y="152"/>
                      <a:pt x="861" y="156"/>
                    </a:cubicBezTo>
                    <a:close/>
                    <a:moveTo>
                      <a:pt x="870" y="141"/>
                    </a:moveTo>
                    <a:cubicBezTo>
                      <a:pt x="835" y="120"/>
                      <a:pt x="801" y="150"/>
                      <a:pt x="803" y="170"/>
                    </a:cubicBezTo>
                    <a:cubicBezTo>
                      <a:pt x="795" y="169"/>
                      <a:pt x="787" y="169"/>
                      <a:pt x="780" y="169"/>
                    </a:cubicBezTo>
                    <a:cubicBezTo>
                      <a:pt x="780" y="143"/>
                      <a:pt x="829" y="96"/>
                      <a:pt x="875" y="137"/>
                    </a:cubicBezTo>
                    <a:cubicBezTo>
                      <a:pt x="873" y="138"/>
                      <a:pt x="871" y="139"/>
                      <a:pt x="870" y="141"/>
                    </a:cubicBezTo>
                    <a:close/>
                    <a:moveTo>
                      <a:pt x="880" y="134"/>
                    </a:moveTo>
                    <a:cubicBezTo>
                      <a:pt x="880" y="134"/>
                      <a:pt x="879" y="133"/>
                      <a:pt x="878" y="132"/>
                    </a:cubicBezTo>
                    <a:cubicBezTo>
                      <a:pt x="884" y="127"/>
                      <a:pt x="884" y="127"/>
                      <a:pt x="884" y="127"/>
                    </a:cubicBezTo>
                    <a:cubicBezTo>
                      <a:pt x="889" y="132"/>
                      <a:pt x="889" y="132"/>
                      <a:pt x="889" y="132"/>
                    </a:cubicBezTo>
                    <a:cubicBezTo>
                      <a:pt x="886" y="133"/>
                      <a:pt x="883" y="133"/>
                      <a:pt x="880" y="134"/>
                    </a:cubicBezTo>
                    <a:close/>
                    <a:moveTo>
                      <a:pt x="892" y="132"/>
                    </a:moveTo>
                    <a:cubicBezTo>
                      <a:pt x="886" y="126"/>
                      <a:pt x="886" y="126"/>
                      <a:pt x="886" y="126"/>
                    </a:cubicBezTo>
                    <a:cubicBezTo>
                      <a:pt x="890" y="122"/>
                      <a:pt x="890" y="122"/>
                      <a:pt x="890" y="122"/>
                    </a:cubicBezTo>
                    <a:cubicBezTo>
                      <a:pt x="902" y="134"/>
                      <a:pt x="902" y="134"/>
                      <a:pt x="902" y="134"/>
                    </a:cubicBezTo>
                    <a:cubicBezTo>
                      <a:pt x="898" y="133"/>
                      <a:pt x="895" y="132"/>
                      <a:pt x="892" y="132"/>
                    </a:cubicBezTo>
                    <a:close/>
                    <a:moveTo>
                      <a:pt x="910" y="137"/>
                    </a:moveTo>
                    <a:cubicBezTo>
                      <a:pt x="908" y="136"/>
                      <a:pt x="907" y="135"/>
                      <a:pt x="906" y="135"/>
                    </a:cubicBezTo>
                    <a:cubicBezTo>
                      <a:pt x="892" y="120"/>
                      <a:pt x="892" y="120"/>
                      <a:pt x="892" y="120"/>
                    </a:cubicBezTo>
                    <a:cubicBezTo>
                      <a:pt x="897" y="116"/>
                      <a:pt x="897" y="116"/>
                      <a:pt x="897" y="116"/>
                    </a:cubicBezTo>
                    <a:cubicBezTo>
                      <a:pt x="911" y="132"/>
                      <a:pt x="911" y="132"/>
                      <a:pt x="911" y="132"/>
                    </a:cubicBezTo>
                    <a:cubicBezTo>
                      <a:pt x="911" y="133"/>
                      <a:pt x="910" y="135"/>
                      <a:pt x="910" y="137"/>
                    </a:cubicBezTo>
                    <a:close/>
                    <a:moveTo>
                      <a:pt x="912" y="130"/>
                    </a:moveTo>
                    <a:cubicBezTo>
                      <a:pt x="898" y="115"/>
                      <a:pt x="898" y="115"/>
                      <a:pt x="898" y="115"/>
                    </a:cubicBezTo>
                    <a:cubicBezTo>
                      <a:pt x="903" y="110"/>
                      <a:pt x="903" y="110"/>
                      <a:pt x="903" y="110"/>
                    </a:cubicBezTo>
                    <a:cubicBezTo>
                      <a:pt x="916" y="124"/>
                      <a:pt x="916" y="124"/>
                      <a:pt x="916" y="124"/>
                    </a:cubicBezTo>
                    <a:cubicBezTo>
                      <a:pt x="914" y="126"/>
                      <a:pt x="913" y="128"/>
                      <a:pt x="912" y="130"/>
                    </a:cubicBezTo>
                    <a:close/>
                    <a:moveTo>
                      <a:pt x="917" y="122"/>
                    </a:moveTo>
                    <a:cubicBezTo>
                      <a:pt x="905" y="109"/>
                      <a:pt x="905" y="109"/>
                      <a:pt x="905" y="109"/>
                    </a:cubicBezTo>
                    <a:cubicBezTo>
                      <a:pt x="910" y="104"/>
                      <a:pt x="910" y="104"/>
                      <a:pt x="910" y="104"/>
                    </a:cubicBezTo>
                    <a:cubicBezTo>
                      <a:pt x="922" y="117"/>
                      <a:pt x="922" y="117"/>
                      <a:pt x="922" y="117"/>
                    </a:cubicBezTo>
                    <a:cubicBezTo>
                      <a:pt x="920" y="119"/>
                      <a:pt x="919" y="121"/>
                      <a:pt x="917" y="122"/>
                    </a:cubicBezTo>
                    <a:close/>
                    <a:moveTo>
                      <a:pt x="924" y="116"/>
                    </a:moveTo>
                    <a:cubicBezTo>
                      <a:pt x="912" y="103"/>
                      <a:pt x="912" y="103"/>
                      <a:pt x="912" y="103"/>
                    </a:cubicBezTo>
                    <a:cubicBezTo>
                      <a:pt x="917" y="98"/>
                      <a:pt x="917" y="98"/>
                      <a:pt x="917" y="98"/>
                    </a:cubicBezTo>
                    <a:cubicBezTo>
                      <a:pt x="931" y="112"/>
                      <a:pt x="931" y="112"/>
                      <a:pt x="931" y="112"/>
                    </a:cubicBezTo>
                    <a:cubicBezTo>
                      <a:pt x="928" y="113"/>
                      <a:pt x="926" y="115"/>
                      <a:pt x="924" y="116"/>
                    </a:cubicBezTo>
                    <a:close/>
                    <a:moveTo>
                      <a:pt x="932" y="111"/>
                    </a:moveTo>
                    <a:cubicBezTo>
                      <a:pt x="919" y="97"/>
                      <a:pt x="919" y="97"/>
                      <a:pt x="919" y="97"/>
                    </a:cubicBezTo>
                    <a:cubicBezTo>
                      <a:pt x="925" y="92"/>
                      <a:pt x="925" y="92"/>
                      <a:pt x="925" y="92"/>
                    </a:cubicBezTo>
                    <a:cubicBezTo>
                      <a:pt x="940" y="108"/>
                      <a:pt x="940" y="108"/>
                      <a:pt x="940" y="108"/>
                    </a:cubicBezTo>
                    <a:cubicBezTo>
                      <a:pt x="938" y="109"/>
                      <a:pt x="935" y="110"/>
                      <a:pt x="932" y="111"/>
                    </a:cubicBezTo>
                    <a:close/>
                    <a:moveTo>
                      <a:pt x="942" y="108"/>
                    </a:moveTo>
                    <a:cubicBezTo>
                      <a:pt x="926" y="90"/>
                      <a:pt x="926" y="90"/>
                      <a:pt x="926" y="90"/>
                    </a:cubicBezTo>
                    <a:cubicBezTo>
                      <a:pt x="932" y="86"/>
                      <a:pt x="932" y="86"/>
                      <a:pt x="932" y="86"/>
                    </a:cubicBezTo>
                    <a:cubicBezTo>
                      <a:pt x="950" y="106"/>
                      <a:pt x="950" y="106"/>
                      <a:pt x="950" y="106"/>
                    </a:cubicBezTo>
                    <a:cubicBezTo>
                      <a:pt x="948" y="106"/>
                      <a:pt x="945" y="107"/>
                      <a:pt x="942" y="108"/>
                    </a:cubicBezTo>
                    <a:close/>
                    <a:moveTo>
                      <a:pt x="953" y="106"/>
                    </a:moveTo>
                    <a:cubicBezTo>
                      <a:pt x="933" y="85"/>
                      <a:pt x="933" y="85"/>
                      <a:pt x="933" y="85"/>
                    </a:cubicBezTo>
                    <a:cubicBezTo>
                      <a:pt x="939" y="80"/>
                      <a:pt x="939" y="80"/>
                      <a:pt x="939" y="80"/>
                    </a:cubicBezTo>
                    <a:cubicBezTo>
                      <a:pt x="962" y="105"/>
                      <a:pt x="962" y="105"/>
                      <a:pt x="962" y="105"/>
                    </a:cubicBezTo>
                    <a:cubicBezTo>
                      <a:pt x="959" y="105"/>
                      <a:pt x="956" y="105"/>
                      <a:pt x="953" y="106"/>
                    </a:cubicBezTo>
                    <a:close/>
                    <a:moveTo>
                      <a:pt x="965" y="105"/>
                    </a:moveTo>
                    <a:cubicBezTo>
                      <a:pt x="940" y="78"/>
                      <a:pt x="940" y="78"/>
                      <a:pt x="940" y="78"/>
                    </a:cubicBezTo>
                    <a:cubicBezTo>
                      <a:pt x="946" y="74"/>
                      <a:pt x="946" y="74"/>
                      <a:pt x="946" y="74"/>
                    </a:cubicBezTo>
                    <a:cubicBezTo>
                      <a:pt x="976" y="106"/>
                      <a:pt x="976" y="106"/>
                      <a:pt x="976" y="106"/>
                    </a:cubicBezTo>
                    <a:cubicBezTo>
                      <a:pt x="972" y="106"/>
                      <a:pt x="969" y="105"/>
                      <a:pt x="965" y="105"/>
                    </a:cubicBezTo>
                    <a:close/>
                    <a:moveTo>
                      <a:pt x="979" y="107"/>
                    </a:moveTo>
                    <a:cubicBezTo>
                      <a:pt x="947" y="72"/>
                      <a:pt x="947" y="72"/>
                      <a:pt x="947" y="72"/>
                    </a:cubicBezTo>
                    <a:cubicBezTo>
                      <a:pt x="953" y="67"/>
                      <a:pt x="953" y="67"/>
                      <a:pt x="953" y="67"/>
                    </a:cubicBezTo>
                    <a:cubicBezTo>
                      <a:pt x="996" y="113"/>
                      <a:pt x="996" y="113"/>
                      <a:pt x="996" y="113"/>
                    </a:cubicBezTo>
                    <a:cubicBezTo>
                      <a:pt x="990" y="110"/>
                      <a:pt x="985" y="108"/>
                      <a:pt x="979" y="107"/>
                    </a:cubicBezTo>
                    <a:close/>
                    <a:moveTo>
                      <a:pt x="1043" y="129"/>
                    </a:moveTo>
                    <a:cubicBezTo>
                      <a:pt x="1029" y="142"/>
                      <a:pt x="1029" y="142"/>
                      <a:pt x="1029" y="142"/>
                    </a:cubicBezTo>
                    <a:cubicBezTo>
                      <a:pt x="954" y="61"/>
                      <a:pt x="954" y="61"/>
                      <a:pt x="954" y="61"/>
                    </a:cubicBezTo>
                    <a:cubicBezTo>
                      <a:pt x="874" y="129"/>
                      <a:pt x="874" y="129"/>
                      <a:pt x="874" y="129"/>
                    </a:cubicBezTo>
                    <a:cubicBezTo>
                      <a:pt x="869" y="126"/>
                      <a:pt x="864" y="123"/>
                      <a:pt x="859" y="120"/>
                    </a:cubicBezTo>
                    <a:cubicBezTo>
                      <a:pt x="960" y="32"/>
                      <a:pt x="960" y="32"/>
                      <a:pt x="960" y="32"/>
                    </a:cubicBezTo>
                    <a:cubicBezTo>
                      <a:pt x="1028" y="106"/>
                      <a:pt x="1028" y="106"/>
                      <a:pt x="1028" y="106"/>
                    </a:cubicBezTo>
                    <a:cubicBezTo>
                      <a:pt x="1052" y="87"/>
                      <a:pt x="1052" y="87"/>
                      <a:pt x="1052" y="87"/>
                    </a:cubicBezTo>
                    <a:cubicBezTo>
                      <a:pt x="1049" y="103"/>
                      <a:pt x="1045" y="117"/>
                      <a:pt x="1043" y="129"/>
                    </a:cubicBezTo>
                    <a:close/>
                    <a:moveTo>
                      <a:pt x="965" y="1"/>
                    </a:moveTo>
                    <a:cubicBezTo>
                      <a:pt x="1028" y="69"/>
                      <a:pt x="1028" y="69"/>
                      <a:pt x="1028" y="69"/>
                    </a:cubicBezTo>
                    <a:cubicBezTo>
                      <a:pt x="1058" y="45"/>
                      <a:pt x="1058" y="45"/>
                      <a:pt x="1058" y="45"/>
                    </a:cubicBezTo>
                    <a:cubicBezTo>
                      <a:pt x="1057" y="56"/>
                      <a:pt x="1056" y="67"/>
                      <a:pt x="1054" y="77"/>
                    </a:cubicBezTo>
                    <a:cubicBezTo>
                      <a:pt x="1028" y="97"/>
                      <a:pt x="1028" y="97"/>
                      <a:pt x="1028" y="97"/>
                    </a:cubicBezTo>
                    <a:cubicBezTo>
                      <a:pt x="960" y="26"/>
                      <a:pt x="960" y="26"/>
                      <a:pt x="960" y="26"/>
                    </a:cubicBezTo>
                    <a:cubicBezTo>
                      <a:pt x="852" y="118"/>
                      <a:pt x="852" y="118"/>
                      <a:pt x="852" y="118"/>
                    </a:cubicBezTo>
                    <a:cubicBezTo>
                      <a:pt x="846" y="116"/>
                      <a:pt x="840" y="115"/>
                      <a:pt x="834" y="115"/>
                    </a:cubicBezTo>
                    <a:lnTo>
                      <a:pt x="965" y="1"/>
                    </a:lnTo>
                    <a:close/>
                    <a:moveTo>
                      <a:pt x="884" y="64"/>
                    </a:moveTo>
                    <a:cubicBezTo>
                      <a:pt x="861" y="85"/>
                      <a:pt x="861" y="85"/>
                      <a:pt x="861" y="85"/>
                    </a:cubicBezTo>
                    <a:cubicBezTo>
                      <a:pt x="860" y="76"/>
                      <a:pt x="858" y="68"/>
                      <a:pt x="855" y="60"/>
                    </a:cubicBezTo>
                    <a:cubicBezTo>
                      <a:pt x="866" y="54"/>
                      <a:pt x="876" y="55"/>
                      <a:pt x="884" y="64"/>
                    </a:cubicBezTo>
                    <a:close/>
                    <a:moveTo>
                      <a:pt x="853" y="55"/>
                    </a:moveTo>
                    <a:cubicBezTo>
                      <a:pt x="851" y="51"/>
                      <a:pt x="849" y="47"/>
                      <a:pt x="846" y="43"/>
                    </a:cubicBezTo>
                    <a:cubicBezTo>
                      <a:pt x="859" y="27"/>
                      <a:pt x="885" y="28"/>
                      <a:pt x="899" y="51"/>
                    </a:cubicBezTo>
                    <a:cubicBezTo>
                      <a:pt x="887" y="61"/>
                      <a:pt x="887" y="61"/>
                      <a:pt x="887" y="61"/>
                    </a:cubicBezTo>
                    <a:cubicBezTo>
                      <a:pt x="879" y="49"/>
                      <a:pt x="866" y="48"/>
                      <a:pt x="853" y="55"/>
                    </a:cubicBezTo>
                    <a:close/>
                    <a:moveTo>
                      <a:pt x="906" y="45"/>
                    </a:moveTo>
                    <a:cubicBezTo>
                      <a:pt x="903" y="47"/>
                      <a:pt x="903" y="47"/>
                      <a:pt x="903" y="47"/>
                    </a:cubicBezTo>
                    <a:cubicBezTo>
                      <a:pt x="887" y="23"/>
                      <a:pt x="857" y="20"/>
                      <a:pt x="842" y="38"/>
                    </a:cubicBezTo>
                    <a:cubicBezTo>
                      <a:pt x="839" y="34"/>
                      <a:pt x="836" y="31"/>
                      <a:pt x="832" y="28"/>
                    </a:cubicBezTo>
                    <a:cubicBezTo>
                      <a:pt x="849" y="4"/>
                      <a:pt x="896" y="1"/>
                      <a:pt x="906" y="45"/>
                    </a:cubicBezTo>
                    <a:close/>
                    <a:moveTo>
                      <a:pt x="726" y="28"/>
                    </a:moveTo>
                    <a:cubicBezTo>
                      <a:pt x="764" y="0"/>
                      <a:pt x="817" y="10"/>
                      <a:pt x="843" y="48"/>
                    </a:cubicBezTo>
                    <a:cubicBezTo>
                      <a:pt x="851" y="61"/>
                      <a:pt x="855" y="75"/>
                      <a:pt x="856" y="89"/>
                    </a:cubicBezTo>
                    <a:cubicBezTo>
                      <a:pt x="849" y="95"/>
                      <a:pt x="849" y="95"/>
                      <a:pt x="849" y="95"/>
                    </a:cubicBezTo>
                    <a:cubicBezTo>
                      <a:pt x="848" y="81"/>
                      <a:pt x="844" y="67"/>
                      <a:pt x="836" y="55"/>
                    </a:cubicBezTo>
                    <a:cubicBezTo>
                      <a:pt x="812" y="20"/>
                      <a:pt x="765" y="11"/>
                      <a:pt x="730" y="36"/>
                    </a:cubicBezTo>
                    <a:cubicBezTo>
                      <a:pt x="707" y="53"/>
                      <a:pt x="691" y="84"/>
                      <a:pt x="692" y="113"/>
                    </a:cubicBezTo>
                    <a:cubicBezTo>
                      <a:pt x="685" y="111"/>
                      <a:pt x="685" y="111"/>
                      <a:pt x="685" y="111"/>
                    </a:cubicBezTo>
                    <a:cubicBezTo>
                      <a:pt x="684" y="80"/>
                      <a:pt x="700" y="47"/>
                      <a:pt x="726" y="28"/>
                    </a:cubicBezTo>
                    <a:close/>
                    <a:moveTo>
                      <a:pt x="749" y="130"/>
                    </a:moveTo>
                    <a:cubicBezTo>
                      <a:pt x="749" y="134"/>
                      <a:pt x="748" y="139"/>
                      <a:pt x="747" y="144"/>
                    </a:cubicBezTo>
                    <a:cubicBezTo>
                      <a:pt x="723" y="139"/>
                      <a:pt x="684" y="132"/>
                      <a:pt x="665" y="131"/>
                    </a:cubicBezTo>
                    <a:cubicBezTo>
                      <a:pt x="684" y="137"/>
                      <a:pt x="716" y="142"/>
                      <a:pt x="746" y="148"/>
                    </a:cubicBezTo>
                    <a:cubicBezTo>
                      <a:pt x="745" y="154"/>
                      <a:pt x="744" y="159"/>
                      <a:pt x="744" y="161"/>
                    </a:cubicBezTo>
                    <a:cubicBezTo>
                      <a:pt x="731" y="160"/>
                      <a:pt x="656" y="144"/>
                      <a:pt x="638" y="141"/>
                    </a:cubicBezTo>
                    <a:cubicBezTo>
                      <a:pt x="633" y="160"/>
                      <a:pt x="620" y="233"/>
                      <a:pt x="617" y="247"/>
                    </a:cubicBezTo>
                    <a:cubicBezTo>
                      <a:pt x="615" y="247"/>
                      <a:pt x="609" y="245"/>
                      <a:pt x="603" y="243"/>
                    </a:cubicBezTo>
                    <a:cubicBezTo>
                      <a:pt x="607" y="226"/>
                      <a:pt x="619" y="170"/>
                      <a:pt x="623" y="147"/>
                    </a:cubicBezTo>
                    <a:cubicBezTo>
                      <a:pt x="615" y="168"/>
                      <a:pt x="607" y="209"/>
                      <a:pt x="598" y="242"/>
                    </a:cubicBezTo>
                    <a:cubicBezTo>
                      <a:pt x="592" y="240"/>
                      <a:pt x="586" y="238"/>
                      <a:pt x="584" y="238"/>
                    </a:cubicBezTo>
                    <a:cubicBezTo>
                      <a:pt x="593" y="199"/>
                      <a:pt x="612" y="114"/>
                      <a:pt x="614" y="102"/>
                    </a:cubicBezTo>
                    <a:cubicBezTo>
                      <a:pt x="650" y="110"/>
                      <a:pt x="726" y="125"/>
                      <a:pt x="749" y="130"/>
                    </a:cubicBezTo>
                    <a:close/>
                    <a:moveTo>
                      <a:pt x="598" y="154"/>
                    </a:moveTo>
                    <a:cubicBezTo>
                      <a:pt x="596" y="162"/>
                      <a:pt x="594" y="170"/>
                      <a:pt x="592" y="179"/>
                    </a:cubicBezTo>
                    <a:cubicBezTo>
                      <a:pt x="585" y="169"/>
                      <a:pt x="570" y="150"/>
                      <a:pt x="567" y="146"/>
                    </a:cubicBezTo>
                    <a:cubicBezTo>
                      <a:pt x="571" y="143"/>
                      <a:pt x="580" y="136"/>
                      <a:pt x="582" y="134"/>
                    </a:cubicBezTo>
                    <a:cubicBezTo>
                      <a:pt x="585" y="138"/>
                      <a:pt x="591" y="146"/>
                      <a:pt x="598" y="154"/>
                    </a:cubicBezTo>
                    <a:close/>
                    <a:moveTo>
                      <a:pt x="591" y="137"/>
                    </a:moveTo>
                    <a:cubicBezTo>
                      <a:pt x="601" y="141"/>
                      <a:pt x="601" y="141"/>
                      <a:pt x="601" y="141"/>
                    </a:cubicBezTo>
                    <a:cubicBezTo>
                      <a:pt x="600" y="143"/>
                      <a:pt x="600" y="145"/>
                      <a:pt x="599" y="147"/>
                    </a:cubicBezTo>
                    <a:cubicBezTo>
                      <a:pt x="596" y="144"/>
                      <a:pt x="593" y="140"/>
                      <a:pt x="591" y="137"/>
                    </a:cubicBezTo>
                    <a:close/>
                    <a:moveTo>
                      <a:pt x="548" y="72"/>
                    </a:moveTo>
                    <a:cubicBezTo>
                      <a:pt x="548" y="68"/>
                      <a:pt x="547" y="63"/>
                      <a:pt x="547" y="59"/>
                    </a:cubicBezTo>
                    <a:cubicBezTo>
                      <a:pt x="609" y="99"/>
                      <a:pt x="609" y="99"/>
                      <a:pt x="609" y="99"/>
                    </a:cubicBezTo>
                    <a:cubicBezTo>
                      <a:pt x="609" y="101"/>
                      <a:pt x="608" y="104"/>
                      <a:pt x="608" y="106"/>
                    </a:cubicBezTo>
                    <a:lnTo>
                      <a:pt x="548" y="72"/>
                    </a:lnTo>
                    <a:close/>
                    <a:moveTo>
                      <a:pt x="607" y="109"/>
                    </a:moveTo>
                    <a:cubicBezTo>
                      <a:pt x="607" y="111"/>
                      <a:pt x="607" y="113"/>
                      <a:pt x="606" y="115"/>
                    </a:cubicBezTo>
                    <a:cubicBezTo>
                      <a:pt x="549" y="88"/>
                      <a:pt x="549" y="88"/>
                      <a:pt x="549" y="88"/>
                    </a:cubicBezTo>
                    <a:cubicBezTo>
                      <a:pt x="549" y="84"/>
                      <a:pt x="549" y="80"/>
                      <a:pt x="548" y="76"/>
                    </a:cubicBezTo>
                    <a:lnTo>
                      <a:pt x="607" y="109"/>
                    </a:lnTo>
                    <a:close/>
                    <a:moveTo>
                      <a:pt x="549" y="91"/>
                    </a:moveTo>
                    <a:cubicBezTo>
                      <a:pt x="606" y="118"/>
                      <a:pt x="606" y="118"/>
                      <a:pt x="606" y="118"/>
                    </a:cubicBezTo>
                    <a:cubicBezTo>
                      <a:pt x="605" y="119"/>
                      <a:pt x="605" y="121"/>
                      <a:pt x="605" y="123"/>
                    </a:cubicBezTo>
                    <a:cubicBezTo>
                      <a:pt x="548" y="99"/>
                      <a:pt x="548" y="99"/>
                      <a:pt x="548" y="99"/>
                    </a:cubicBezTo>
                    <a:cubicBezTo>
                      <a:pt x="548" y="97"/>
                      <a:pt x="549" y="94"/>
                      <a:pt x="549" y="91"/>
                    </a:cubicBezTo>
                    <a:close/>
                    <a:moveTo>
                      <a:pt x="639" y="34"/>
                    </a:moveTo>
                    <a:cubicBezTo>
                      <a:pt x="637" y="37"/>
                      <a:pt x="636" y="40"/>
                      <a:pt x="635" y="43"/>
                    </a:cubicBezTo>
                    <a:cubicBezTo>
                      <a:pt x="628" y="36"/>
                      <a:pt x="628" y="36"/>
                      <a:pt x="628" y="36"/>
                    </a:cubicBezTo>
                    <a:cubicBezTo>
                      <a:pt x="632" y="35"/>
                      <a:pt x="636" y="35"/>
                      <a:pt x="639" y="34"/>
                    </a:cubicBezTo>
                    <a:close/>
                    <a:moveTo>
                      <a:pt x="625" y="36"/>
                    </a:moveTo>
                    <a:cubicBezTo>
                      <a:pt x="633" y="45"/>
                      <a:pt x="633" y="45"/>
                      <a:pt x="633" y="45"/>
                    </a:cubicBezTo>
                    <a:cubicBezTo>
                      <a:pt x="633" y="47"/>
                      <a:pt x="632" y="48"/>
                      <a:pt x="632" y="50"/>
                    </a:cubicBezTo>
                    <a:cubicBezTo>
                      <a:pt x="619" y="36"/>
                      <a:pt x="619" y="36"/>
                      <a:pt x="619" y="36"/>
                    </a:cubicBezTo>
                    <a:cubicBezTo>
                      <a:pt x="621" y="36"/>
                      <a:pt x="623" y="36"/>
                      <a:pt x="625" y="36"/>
                    </a:cubicBezTo>
                    <a:close/>
                    <a:moveTo>
                      <a:pt x="615" y="35"/>
                    </a:moveTo>
                    <a:cubicBezTo>
                      <a:pt x="631" y="52"/>
                      <a:pt x="631" y="52"/>
                      <a:pt x="631" y="52"/>
                    </a:cubicBezTo>
                    <a:cubicBezTo>
                      <a:pt x="630" y="54"/>
                      <a:pt x="630" y="55"/>
                      <a:pt x="629" y="57"/>
                    </a:cubicBezTo>
                    <a:cubicBezTo>
                      <a:pt x="606" y="33"/>
                      <a:pt x="606" y="33"/>
                      <a:pt x="606" y="33"/>
                    </a:cubicBezTo>
                    <a:cubicBezTo>
                      <a:pt x="608" y="34"/>
                      <a:pt x="612" y="35"/>
                      <a:pt x="615" y="35"/>
                    </a:cubicBezTo>
                    <a:close/>
                    <a:moveTo>
                      <a:pt x="573" y="5"/>
                    </a:moveTo>
                    <a:cubicBezTo>
                      <a:pt x="579" y="16"/>
                      <a:pt x="588" y="25"/>
                      <a:pt x="598" y="30"/>
                    </a:cubicBezTo>
                    <a:cubicBezTo>
                      <a:pt x="629" y="60"/>
                      <a:pt x="629" y="60"/>
                      <a:pt x="629" y="60"/>
                    </a:cubicBezTo>
                    <a:cubicBezTo>
                      <a:pt x="628" y="62"/>
                      <a:pt x="628" y="64"/>
                      <a:pt x="628" y="66"/>
                    </a:cubicBezTo>
                    <a:cubicBezTo>
                      <a:pt x="567" y="9"/>
                      <a:pt x="567" y="9"/>
                      <a:pt x="567" y="9"/>
                    </a:cubicBezTo>
                    <a:cubicBezTo>
                      <a:pt x="569" y="8"/>
                      <a:pt x="571" y="7"/>
                      <a:pt x="573" y="5"/>
                    </a:cubicBezTo>
                    <a:close/>
                    <a:moveTo>
                      <a:pt x="565" y="11"/>
                    </a:moveTo>
                    <a:cubicBezTo>
                      <a:pt x="628" y="69"/>
                      <a:pt x="628" y="69"/>
                      <a:pt x="628" y="69"/>
                    </a:cubicBezTo>
                    <a:cubicBezTo>
                      <a:pt x="627" y="72"/>
                      <a:pt x="627" y="74"/>
                      <a:pt x="628" y="77"/>
                    </a:cubicBezTo>
                    <a:cubicBezTo>
                      <a:pt x="559" y="16"/>
                      <a:pt x="559" y="16"/>
                      <a:pt x="559" y="16"/>
                    </a:cubicBezTo>
                    <a:cubicBezTo>
                      <a:pt x="561" y="14"/>
                      <a:pt x="563" y="13"/>
                      <a:pt x="565" y="11"/>
                    </a:cubicBezTo>
                    <a:close/>
                    <a:moveTo>
                      <a:pt x="557" y="18"/>
                    </a:moveTo>
                    <a:cubicBezTo>
                      <a:pt x="628" y="80"/>
                      <a:pt x="628" y="80"/>
                      <a:pt x="628" y="80"/>
                    </a:cubicBezTo>
                    <a:cubicBezTo>
                      <a:pt x="628" y="83"/>
                      <a:pt x="628" y="86"/>
                      <a:pt x="629" y="88"/>
                    </a:cubicBezTo>
                    <a:cubicBezTo>
                      <a:pt x="551" y="25"/>
                      <a:pt x="551" y="25"/>
                      <a:pt x="551" y="25"/>
                    </a:cubicBezTo>
                    <a:cubicBezTo>
                      <a:pt x="553" y="23"/>
                      <a:pt x="555" y="20"/>
                      <a:pt x="557" y="18"/>
                    </a:cubicBezTo>
                    <a:close/>
                    <a:moveTo>
                      <a:pt x="550" y="28"/>
                    </a:moveTo>
                    <a:cubicBezTo>
                      <a:pt x="630" y="92"/>
                      <a:pt x="630" y="92"/>
                      <a:pt x="630" y="92"/>
                    </a:cubicBezTo>
                    <a:cubicBezTo>
                      <a:pt x="631" y="95"/>
                      <a:pt x="631" y="98"/>
                      <a:pt x="632" y="100"/>
                    </a:cubicBezTo>
                    <a:cubicBezTo>
                      <a:pt x="630" y="100"/>
                      <a:pt x="630" y="100"/>
                      <a:pt x="630" y="100"/>
                    </a:cubicBezTo>
                    <a:cubicBezTo>
                      <a:pt x="547" y="39"/>
                      <a:pt x="547" y="39"/>
                      <a:pt x="547" y="39"/>
                    </a:cubicBezTo>
                    <a:cubicBezTo>
                      <a:pt x="547" y="35"/>
                      <a:pt x="548" y="32"/>
                      <a:pt x="550" y="28"/>
                    </a:cubicBezTo>
                    <a:close/>
                    <a:moveTo>
                      <a:pt x="546" y="42"/>
                    </a:moveTo>
                    <a:cubicBezTo>
                      <a:pt x="624" y="99"/>
                      <a:pt x="624" y="99"/>
                      <a:pt x="624" y="99"/>
                    </a:cubicBezTo>
                    <a:cubicBezTo>
                      <a:pt x="619" y="98"/>
                      <a:pt x="614" y="97"/>
                      <a:pt x="610" y="96"/>
                    </a:cubicBezTo>
                    <a:cubicBezTo>
                      <a:pt x="610" y="96"/>
                      <a:pt x="610" y="96"/>
                      <a:pt x="610" y="96"/>
                    </a:cubicBezTo>
                    <a:cubicBezTo>
                      <a:pt x="546" y="55"/>
                      <a:pt x="546" y="55"/>
                      <a:pt x="546" y="55"/>
                    </a:cubicBezTo>
                    <a:cubicBezTo>
                      <a:pt x="546" y="51"/>
                      <a:pt x="546" y="47"/>
                      <a:pt x="546" y="42"/>
                    </a:cubicBezTo>
                    <a:close/>
                    <a:moveTo>
                      <a:pt x="547" y="102"/>
                    </a:moveTo>
                    <a:cubicBezTo>
                      <a:pt x="604" y="126"/>
                      <a:pt x="604" y="126"/>
                      <a:pt x="604" y="126"/>
                    </a:cubicBezTo>
                    <a:cubicBezTo>
                      <a:pt x="604" y="128"/>
                      <a:pt x="603" y="129"/>
                      <a:pt x="603" y="131"/>
                    </a:cubicBezTo>
                    <a:cubicBezTo>
                      <a:pt x="545" y="108"/>
                      <a:pt x="545" y="108"/>
                      <a:pt x="545" y="108"/>
                    </a:cubicBezTo>
                    <a:cubicBezTo>
                      <a:pt x="546" y="106"/>
                      <a:pt x="546" y="104"/>
                      <a:pt x="547" y="102"/>
                    </a:cubicBezTo>
                    <a:close/>
                    <a:moveTo>
                      <a:pt x="543" y="111"/>
                    </a:moveTo>
                    <a:cubicBezTo>
                      <a:pt x="602" y="134"/>
                      <a:pt x="602" y="134"/>
                      <a:pt x="602" y="134"/>
                    </a:cubicBezTo>
                    <a:cubicBezTo>
                      <a:pt x="601" y="138"/>
                      <a:pt x="601" y="138"/>
                      <a:pt x="601" y="138"/>
                    </a:cubicBezTo>
                    <a:cubicBezTo>
                      <a:pt x="588" y="133"/>
                      <a:pt x="588" y="133"/>
                      <a:pt x="588" y="133"/>
                    </a:cubicBezTo>
                    <a:cubicBezTo>
                      <a:pt x="586" y="131"/>
                      <a:pt x="585" y="129"/>
                      <a:pt x="584" y="128"/>
                    </a:cubicBezTo>
                    <a:cubicBezTo>
                      <a:pt x="583" y="129"/>
                      <a:pt x="582" y="129"/>
                      <a:pt x="581" y="131"/>
                    </a:cubicBezTo>
                    <a:cubicBezTo>
                      <a:pt x="540" y="116"/>
                      <a:pt x="540" y="116"/>
                      <a:pt x="540" y="116"/>
                    </a:cubicBezTo>
                    <a:cubicBezTo>
                      <a:pt x="542" y="114"/>
                      <a:pt x="543" y="112"/>
                      <a:pt x="543" y="111"/>
                    </a:cubicBezTo>
                    <a:close/>
                    <a:moveTo>
                      <a:pt x="538" y="118"/>
                    </a:moveTo>
                    <a:cubicBezTo>
                      <a:pt x="578" y="133"/>
                      <a:pt x="578" y="133"/>
                      <a:pt x="578" y="133"/>
                    </a:cubicBezTo>
                    <a:cubicBezTo>
                      <a:pt x="576" y="134"/>
                      <a:pt x="574" y="135"/>
                      <a:pt x="572" y="137"/>
                    </a:cubicBezTo>
                    <a:cubicBezTo>
                      <a:pt x="535" y="123"/>
                      <a:pt x="535" y="123"/>
                      <a:pt x="535" y="123"/>
                    </a:cubicBezTo>
                    <a:cubicBezTo>
                      <a:pt x="536" y="121"/>
                      <a:pt x="537" y="120"/>
                      <a:pt x="538" y="118"/>
                    </a:cubicBezTo>
                    <a:close/>
                    <a:moveTo>
                      <a:pt x="532" y="125"/>
                    </a:moveTo>
                    <a:cubicBezTo>
                      <a:pt x="569" y="139"/>
                      <a:pt x="569" y="139"/>
                      <a:pt x="569" y="139"/>
                    </a:cubicBezTo>
                    <a:cubicBezTo>
                      <a:pt x="567" y="141"/>
                      <a:pt x="565" y="142"/>
                      <a:pt x="563" y="143"/>
                    </a:cubicBezTo>
                    <a:cubicBezTo>
                      <a:pt x="527" y="131"/>
                      <a:pt x="527" y="131"/>
                      <a:pt x="527" y="131"/>
                    </a:cubicBezTo>
                    <a:cubicBezTo>
                      <a:pt x="529" y="129"/>
                      <a:pt x="531" y="127"/>
                      <a:pt x="532" y="125"/>
                    </a:cubicBezTo>
                    <a:close/>
                    <a:moveTo>
                      <a:pt x="525" y="133"/>
                    </a:moveTo>
                    <a:cubicBezTo>
                      <a:pt x="561" y="146"/>
                      <a:pt x="561" y="146"/>
                      <a:pt x="561" y="146"/>
                    </a:cubicBezTo>
                    <a:cubicBezTo>
                      <a:pt x="560" y="146"/>
                      <a:pt x="560" y="146"/>
                      <a:pt x="560" y="146"/>
                    </a:cubicBezTo>
                    <a:cubicBezTo>
                      <a:pt x="561" y="148"/>
                      <a:pt x="564" y="151"/>
                      <a:pt x="567" y="155"/>
                    </a:cubicBezTo>
                    <a:cubicBezTo>
                      <a:pt x="518" y="140"/>
                      <a:pt x="518" y="140"/>
                      <a:pt x="518" y="140"/>
                    </a:cubicBezTo>
                    <a:cubicBezTo>
                      <a:pt x="520" y="137"/>
                      <a:pt x="523" y="135"/>
                      <a:pt x="525" y="133"/>
                    </a:cubicBezTo>
                    <a:close/>
                    <a:moveTo>
                      <a:pt x="516" y="142"/>
                    </a:moveTo>
                    <a:cubicBezTo>
                      <a:pt x="570" y="159"/>
                      <a:pt x="570" y="159"/>
                      <a:pt x="570" y="159"/>
                    </a:cubicBezTo>
                    <a:cubicBezTo>
                      <a:pt x="573" y="162"/>
                      <a:pt x="576" y="166"/>
                      <a:pt x="578" y="170"/>
                    </a:cubicBezTo>
                    <a:cubicBezTo>
                      <a:pt x="510" y="148"/>
                      <a:pt x="510" y="148"/>
                      <a:pt x="510" y="148"/>
                    </a:cubicBezTo>
                    <a:cubicBezTo>
                      <a:pt x="512" y="146"/>
                      <a:pt x="514" y="144"/>
                      <a:pt x="516" y="142"/>
                    </a:cubicBezTo>
                    <a:close/>
                    <a:moveTo>
                      <a:pt x="507" y="151"/>
                    </a:moveTo>
                    <a:cubicBezTo>
                      <a:pt x="581" y="173"/>
                      <a:pt x="581" y="173"/>
                      <a:pt x="581" y="173"/>
                    </a:cubicBezTo>
                    <a:cubicBezTo>
                      <a:pt x="584" y="177"/>
                      <a:pt x="587" y="180"/>
                      <a:pt x="589" y="183"/>
                    </a:cubicBezTo>
                    <a:cubicBezTo>
                      <a:pt x="501" y="159"/>
                      <a:pt x="501" y="159"/>
                      <a:pt x="501" y="159"/>
                    </a:cubicBezTo>
                    <a:cubicBezTo>
                      <a:pt x="503" y="156"/>
                      <a:pt x="505" y="153"/>
                      <a:pt x="507" y="151"/>
                    </a:cubicBezTo>
                    <a:close/>
                    <a:moveTo>
                      <a:pt x="499" y="162"/>
                    </a:moveTo>
                    <a:cubicBezTo>
                      <a:pt x="590" y="186"/>
                      <a:pt x="590" y="186"/>
                      <a:pt x="590" y="186"/>
                    </a:cubicBezTo>
                    <a:cubicBezTo>
                      <a:pt x="589" y="193"/>
                      <a:pt x="589" y="193"/>
                      <a:pt x="589" y="193"/>
                    </a:cubicBezTo>
                    <a:cubicBezTo>
                      <a:pt x="493" y="171"/>
                      <a:pt x="493" y="171"/>
                      <a:pt x="493" y="171"/>
                    </a:cubicBezTo>
                    <a:cubicBezTo>
                      <a:pt x="495" y="168"/>
                      <a:pt x="497" y="165"/>
                      <a:pt x="499" y="162"/>
                    </a:cubicBezTo>
                    <a:close/>
                    <a:moveTo>
                      <a:pt x="492" y="174"/>
                    </a:moveTo>
                    <a:cubicBezTo>
                      <a:pt x="588" y="196"/>
                      <a:pt x="588" y="196"/>
                      <a:pt x="588" y="196"/>
                    </a:cubicBezTo>
                    <a:cubicBezTo>
                      <a:pt x="586" y="202"/>
                      <a:pt x="586" y="202"/>
                      <a:pt x="586" y="202"/>
                    </a:cubicBezTo>
                    <a:cubicBezTo>
                      <a:pt x="489" y="183"/>
                      <a:pt x="489" y="183"/>
                      <a:pt x="489" y="183"/>
                    </a:cubicBezTo>
                    <a:cubicBezTo>
                      <a:pt x="490" y="180"/>
                      <a:pt x="491" y="177"/>
                      <a:pt x="492" y="174"/>
                    </a:cubicBezTo>
                    <a:close/>
                    <a:moveTo>
                      <a:pt x="488" y="187"/>
                    </a:moveTo>
                    <a:cubicBezTo>
                      <a:pt x="586" y="205"/>
                      <a:pt x="586" y="205"/>
                      <a:pt x="586" y="205"/>
                    </a:cubicBezTo>
                    <a:cubicBezTo>
                      <a:pt x="585" y="206"/>
                      <a:pt x="585" y="206"/>
                      <a:pt x="585" y="206"/>
                    </a:cubicBezTo>
                    <a:cubicBezTo>
                      <a:pt x="577" y="205"/>
                      <a:pt x="570" y="205"/>
                      <a:pt x="562" y="206"/>
                    </a:cubicBezTo>
                    <a:cubicBezTo>
                      <a:pt x="487" y="195"/>
                      <a:pt x="487" y="195"/>
                      <a:pt x="487" y="195"/>
                    </a:cubicBezTo>
                    <a:cubicBezTo>
                      <a:pt x="487" y="192"/>
                      <a:pt x="488" y="189"/>
                      <a:pt x="488" y="187"/>
                    </a:cubicBezTo>
                    <a:close/>
                    <a:moveTo>
                      <a:pt x="487" y="199"/>
                    </a:moveTo>
                    <a:cubicBezTo>
                      <a:pt x="552" y="208"/>
                      <a:pt x="552" y="208"/>
                      <a:pt x="552" y="208"/>
                    </a:cubicBezTo>
                    <a:cubicBezTo>
                      <a:pt x="548" y="208"/>
                      <a:pt x="544" y="210"/>
                      <a:pt x="540" y="211"/>
                    </a:cubicBezTo>
                    <a:cubicBezTo>
                      <a:pt x="488" y="205"/>
                      <a:pt x="488" y="205"/>
                      <a:pt x="488" y="205"/>
                    </a:cubicBezTo>
                    <a:cubicBezTo>
                      <a:pt x="488" y="203"/>
                      <a:pt x="487" y="201"/>
                      <a:pt x="487" y="199"/>
                    </a:cubicBezTo>
                    <a:close/>
                    <a:moveTo>
                      <a:pt x="489" y="208"/>
                    </a:moveTo>
                    <a:cubicBezTo>
                      <a:pt x="534" y="213"/>
                      <a:pt x="534" y="213"/>
                      <a:pt x="534" y="213"/>
                    </a:cubicBezTo>
                    <a:cubicBezTo>
                      <a:pt x="530" y="215"/>
                      <a:pt x="527" y="216"/>
                      <a:pt x="524" y="218"/>
                    </a:cubicBezTo>
                    <a:cubicBezTo>
                      <a:pt x="491" y="215"/>
                      <a:pt x="491" y="215"/>
                      <a:pt x="491" y="215"/>
                    </a:cubicBezTo>
                    <a:cubicBezTo>
                      <a:pt x="490" y="213"/>
                      <a:pt x="489" y="210"/>
                      <a:pt x="489" y="208"/>
                    </a:cubicBezTo>
                    <a:close/>
                    <a:moveTo>
                      <a:pt x="492" y="219"/>
                    </a:moveTo>
                    <a:cubicBezTo>
                      <a:pt x="519" y="221"/>
                      <a:pt x="519" y="221"/>
                      <a:pt x="519" y="221"/>
                    </a:cubicBezTo>
                    <a:cubicBezTo>
                      <a:pt x="517" y="222"/>
                      <a:pt x="515" y="224"/>
                      <a:pt x="513" y="225"/>
                    </a:cubicBezTo>
                    <a:cubicBezTo>
                      <a:pt x="495" y="224"/>
                      <a:pt x="495" y="224"/>
                      <a:pt x="495" y="224"/>
                    </a:cubicBezTo>
                    <a:cubicBezTo>
                      <a:pt x="494" y="222"/>
                      <a:pt x="493" y="220"/>
                      <a:pt x="492" y="219"/>
                    </a:cubicBezTo>
                    <a:close/>
                    <a:moveTo>
                      <a:pt x="497" y="227"/>
                    </a:moveTo>
                    <a:cubicBezTo>
                      <a:pt x="510" y="228"/>
                      <a:pt x="510" y="228"/>
                      <a:pt x="510" y="228"/>
                    </a:cubicBezTo>
                    <a:cubicBezTo>
                      <a:pt x="507" y="230"/>
                      <a:pt x="505" y="232"/>
                      <a:pt x="503" y="235"/>
                    </a:cubicBezTo>
                    <a:cubicBezTo>
                      <a:pt x="501" y="232"/>
                      <a:pt x="499" y="230"/>
                      <a:pt x="497" y="227"/>
                    </a:cubicBezTo>
                    <a:close/>
                    <a:moveTo>
                      <a:pt x="584" y="212"/>
                    </a:moveTo>
                    <a:cubicBezTo>
                      <a:pt x="583" y="216"/>
                      <a:pt x="582" y="220"/>
                      <a:pt x="581" y="224"/>
                    </a:cubicBezTo>
                    <a:cubicBezTo>
                      <a:pt x="549" y="223"/>
                      <a:pt x="527" y="244"/>
                      <a:pt x="515" y="268"/>
                    </a:cubicBezTo>
                    <a:cubicBezTo>
                      <a:pt x="507" y="267"/>
                      <a:pt x="499" y="266"/>
                      <a:pt x="490" y="265"/>
                    </a:cubicBezTo>
                    <a:cubicBezTo>
                      <a:pt x="502" y="230"/>
                      <a:pt x="538" y="207"/>
                      <a:pt x="584" y="212"/>
                    </a:cubicBezTo>
                    <a:close/>
                    <a:moveTo>
                      <a:pt x="488" y="257"/>
                    </a:moveTo>
                    <a:cubicBezTo>
                      <a:pt x="487" y="260"/>
                      <a:pt x="486" y="262"/>
                      <a:pt x="485" y="264"/>
                    </a:cubicBezTo>
                    <a:cubicBezTo>
                      <a:pt x="482" y="264"/>
                      <a:pt x="479" y="264"/>
                      <a:pt x="476" y="263"/>
                    </a:cubicBezTo>
                    <a:cubicBezTo>
                      <a:pt x="486" y="256"/>
                      <a:pt x="486" y="256"/>
                      <a:pt x="486" y="256"/>
                    </a:cubicBezTo>
                    <a:cubicBezTo>
                      <a:pt x="487" y="256"/>
                      <a:pt x="487" y="257"/>
                      <a:pt x="488" y="257"/>
                    </a:cubicBezTo>
                    <a:close/>
                    <a:moveTo>
                      <a:pt x="485" y="255"/>
                    </a:moveTo>
                    <a:cubicBezTo>
                      <a:pt x="474" y="263"/>
                      <a:pt x="474" y="263"/>
                      <a:pt x="474" y="263"/>
                    </a:cubicBezTo>
                    <a:cubicBezTo>
                      <a:pt x="473" y="263"/>
                      <a:pt x="471" y="262"/>
                      <a:pt x="469" y="262"/>
                    </a:cubicBezTo>
                    <a:cubicBezTo>
                      <a:pt x="482" y="253"/>
                      <a:pt x="482" y="253"/>
                      <a:pt x="482" y="253"/>
                    </a:cubicBezTo>
                    <a:cubicBezTo>
                      <a:pt x="483" y="254"/>
                      <a:pt x="484" y="254"/>
                      <a:pt x="485" y="255"/>
                    </a:cubicBezTo>
                    <a:close/>
                    <a:moveTo>
                      <a:pt x="481" y="252"/>
                    </a:moveTo>
                    <a:cubicBezTo>
                      <a:pt x="467" y="262"/>
                      <a:pt x="467" y="262"/>
                      <a:pt x="467" y="262"/>
                    </a:cubicBezTo>
                    <a:cubicBezTo>
                      <a:pt x="466" y="262"/>
                      <a:pt x="464" y="261"/>
                      <a:pt x="463" y="261"/>
                    </a:cubicBezTo>
                    <a:cubicBezTo>
                      <a:pt x="478" y="249"/>
                      <a:pt x="478" y="249"/>
                      <a:pt x="478" y="249"/>
                    </a:cubicBezTo>
                    <a:cubicBezTo>
                      <a:pt x="479" y="250"/>
                      <a:pt x="480" y="251"/>
                      <a:pt x="481" y="252"/>
                    </a:cubicBezTo>
                    <a:close/>
                    <a:moveTo>
                      <a:pt x="477" y="249"/>
                    </a:moveTo>
                    <a:cubicBezTo>
                      <a:pt x="462" y="260"/>
                      <a:pt x="462" y="260"/>
                      <a:pt x="462" y="260"/>
                    </a:cubicBezTo>
                    <a:cubicBezTo>
                      <a:pt x="462" y="258"/>
                      <a:pt x="463" y="256"/>
                      <a:pt x="463" y="254"/>
                    </a:cubicBezTo>
                    <a:cubicBezTo>
                      <a:pt x="474" y="246"/>
                      <a:pt x="474" y="246"/>
                      <a:pt x="474" y="246"/>
                    </a:cubicBezTo>
                    <a:cubicBezTo>
                      <a:pt x="475" y="247"/>
                      <a:pt x="476" y="248"/>
                      <a:pt x="477" y="249"/>
                    </a:cubicBezTo>
                    <a:close/>
                    <a:moveTo>
                      <a:pt x="473" y="245"/>
                    </a:moveTo>
                    <a:cubicBezTo>
                      <a:pt x="463" y="252"/>
                      <a:pt x="463" y="252"/>
                      <a:pt x="463" y="252"/>
                    </a:cubicBezTo>
                    <a:cubicBezTo>
                      <a:pt x="465" y="247"/>
                      <a:pt x="466" y="243"/>
                      <a:pt x="469" y="239"/>
                    </a:cubicBezTo>
                    <a:cubicBezTo>
                      <a:pt x="470" y="241"/>
                      <a:pt x="472" y="243"/>
                      <a:pt x="473" y="245"/>
                    </a:cubicBezTo>
                    <a:close/>
                    <a:moveTo>
                      <a:pt x="461" y="189"/>
                    </a:moveTo>
                    <a:cubicBezTo>
                      <a:pt x="458" y="201"/>
                      <a:pt x="457" y="219"/>
                      <a:pt x="467" y="235"/>
                    </a:cubicBezTo>
                    <a:cubicBezTo>
                      <a:pt x="462" y="242"/>
                      <a:pt x="459" y="250"/>
                      <a:pt x="456" y="260"/>
                    </a:cubicBezTo>
                    <a:cubicBezTo>
                      <a:pt x="453" y="259"/>
                      <a:pt x="450" y="258"/>
                      <a:pt x="447" y="257"/>
                    </a:cubicBezTo>
                    <a:cubicBezTo>
                      <a:pt x="452" y="248"/>
                      <a:pt x="459" y="221"/>
                      <a:pt x="448" y="198"/>
                    </a:cubicBezTo>
                    <a:cubicBezTo>
                      <a:pt x="446" y="194"/>
                      <a:pt x="443" y="190"/>
                      <a:pt x="439" y="187"/>
                    </a:cubicBezTo>
                    <a:cubicBezTo>
                      <a:pt x="449" y="183"/>
                      <a:pt x="458" y="177"/>
                      <a:pt x="467" y="171"/>
                    </a:cubicBezTo>
                    <a:cubicBezTo>
                      <a:pt x="464" y="176"/>
                      <a:pt x="462" y="182"/>
                      <a:pt x="461" y="189"/>
                    </a:cubicBezTo>
                    <a:close/>
                    <a:moveTo>
                      <a:pt x="487" y="59"/>
                    </a:moveTo>
                    <a:cubicBezTo>
                      <a:pt x="475" y="56"/>
                      <a:pt x="467" y="53"/>
                      <a:pt x="460" y="51"/>
                    </a:cubicBezTo>
                    <a:cubicBezTo>
                      <a:pt x="458" y="55"/>
                      <a:pt x="451" y="67"/>
                      <a:pt x="450" y="71"/>
                    </a:cubicBezTo>
                    <a:cubicBezTo>
                      <a:pt x="462" y="76"/>
                      <a:pt x="492" y="87"/>
                      <a:pt x="509" y="93"/>
                    </a:cubicBezTo>
                    <a:cubicBezTo>
                      <a:pt x="512" y="88"/>
                      <a:pt x="519" y="77"/>
                      <a:pt x="521" y="72"/>
                    </a:cubicBezTo>
                    <a:cubicBezTo>
                      <a:pt x="515" y="60"/>
                      <a:pt x="498" y="32"/>
                      <a:pt x="481" y="5"/>
                    </a:cubicBezTo>
                    <a:cubicBezTo>
                      <a:pt x="482" y="4"/>
                      <a:pt x="483" y="3"/>
                      <a:pt x="484" y="2"/>
                    </a:cubicBezTo>
                    <a:cubicBezTo>
                      <a:pt x="494" y="20"/>
                      <a:pt x="510" y="26"/>
                      <a:pt x="525" y="29"/>
                    </a:cubicBezTo>
                    <a:cubicBezTo>
                      <a:pt x="523" y="44"/>
                      <a:pt x="527" y="57"/>
                      <a:pt x="525" y="72"/>
                    </a:cubicBezTo>
                    <a:cubicBezTo>
                      <a:pt x="525" y="81"/>
                      <a:pt x="523" y="91"/>
                      <a:pt x="517" y="102"/>
                    </a:cubicBezTo>
                    <a:cubicBezTo>
                      <a:pt x="513" y="111"/>
                      <a:pt x="508" y="118"/>
                      <a:pt x="503" y="124"/>
                    </a:cubicBezTo>
                    <a:cubicBezTo>
                      <a:pt x="473" y="101"/>
                      <a:pt x="444" y="77"/>
                      <a:pt x="439" y="67"/>
                    </a:cubicBezTo>
                    <a:cubicBezTo>
                      <a:pt x="435" y="59"/>
                      <a:pt x="447" y="42"/>
                      <a:pt x="464" y="23"/>
                    </a:cubicBezTo>
                    <a:cubicBezTo>
                      <a:pt x="473" y="38"/>
                      <a:pt x="482" y="51"/>
                      <a:pt x="487" y="59"/>
                    </a:cubicBezTo>
                    <a:close/>
                    <a:moveTo>
                      <a:pt x="456" y="11"/>
                    </a:moveTo>
                    <a:cubicBezTo>
                      <a:pt x="458" y="14"/>
                      <a:pt x="460" y="17"/>
                      <a:pt x="462" y="20"/>
                    </a:cubicBezTo>
                    <a:cubicBezTo>
                      <a:pt x="443" y="40"/>
                      <a:pt x="430" y="60"/>
                      <a:pt x="434" y="68"/>
                    </a:cubicBezTo>
                    <a:cubicBezTo>
                      <a:pt x="440" y="79"/>
                      <a:pt x="469" y="103"/>
                      <a:pt x="501" y="127"/>
                    </a:cubicBezTo>
                    <a:cubicBezTo>
                      <a:pt x="500" y="128"/>
                      <a:pt x="499" y="130"/>
                      <a:pt x="498" y="131"/>
                    </a:cubicBezTo>
                    <a:cubicBezTo>
                      <a:pt x="458" y="105"/>
                      <a:pt x="428" y="84"/>
                      <a:pt x="424" y="69"/>
                    </a:cubicBezTo>
                    <a:cubicBezTo>
                      <a:pt x="420" y="54"/>
                      <a:pt x="435" y="33"/>
                      <a:pt x="456" y="11"/>
                    </a:cubicBezTo>
                    <a:close/>
                    <a:moveTo>
                      <a:pt x="421" y="36"/>
                    </a:moveTo>
                    <a:cubicBezTo>
                      <a:pt x="426" y="43"/>
                      <a:pt x="426" y="43"/>
                      <a:pt x="426" y="43"/>
                    </a:cubicBezTo>
                    <a:cubicBezTo>
                      <a:pt x="420" y="53"/>
                      <a:pt x="418" y="63"/>
                      <a:pt x="419" y="70"/>
                    </a:cubicBezTo>
                    <a:cubicBezTo>
                      <a:pt x="424" y="88"/>
                      <a:pt x="453" y="110"/>
                      <a:pt x="494" y="135"/>
                    </a:cubicBezTo>
                    <a:cubicBezTo>
                      <a:pt x="486" y="143"/>
                      <a:pt x="478" y="151"/>
                      <a:pt x="472" y="161"/>
                    </a:cubicBezTo>
                    <a:cubicBezTo>
                      <a:pt x="468" y="158"/>
                      <a:pt x="462" y="153"/>
                      <a:pt x="455" y="147"/>
                    </a:cubicBezTo>
                    <a:cubicBezTo>
                      <a:pt x="461" y="142"/>
                      <a:pt x="466" y="137"/>
                      <a:pt x="471" y="132"/>
                    </a:cubicBezTo>
                    <a:cubicBezTo>
                      <a:pt x="465" y="126"/>
                      <a:pt x="440" y="108"/>
                      <a:pt x="412" y="102"/>
                    </a:cubicBezTo>
                    <a:cubicBezTo>
                      <a:pt x="400" y="89"/>
                      <a:pt x="396" y="82"/>
                      <a:pt x="396" y="77"/>
                    </a:cubicBezTo>
                    <a:cubicBezTo>
                      <a:pt x="397" y="68"/>
                      <a:pt x="414" y="43"/>
                      <a:pt x="421" y="36"/>
                    </a:cubicBezTo>
                    <a:close/>
                    <a:moveTo>
                      <a:pt x="343" y="144"/>
                    </a:moveTo>
                    <a:cubicBezTo>
                      <a:pt x="347" y="161"/>
                      <a:pt x="364" y="175"/>
                      <a:pt x="384" y="173"/>
                    </a:cubicBezTo>
                    <a:cubicBezTo>
                      <a:pt x="386" y="172"/>
                      <a:pt x="388" y="172"/>
                      <a:pt x="390" y="172"/>
                    </a:cubicBezTo>
                    <a:cubicBezTo>
                      <a:pt x="406" y="168"/>
                      <a:pt x="431" y="155"/>
                      <a:pt x="428" y="128"/>
                    </a:cubicBezTo>
                    <a:cubicBezTo>
                      <a:pt x="428" y="120"/>
                      <a:pt x="425" y="114"/>
                      <a:pt x="421" y="110"/>
                    </a:cubicBezTo>
                    <a:cubicBezTo>
                      <a:pt x="440" y="115"/>
                      <a:pt x="456" y="125"/>
                      <a:pt x="461" y="131"/>
                    </a:cubicBezTo>
                    <a:cubicBezTo>
                      <a:pt x="439" y="154"/>
                      <a:pt x="411" y="170"/>
                      <a:pt x="390" y="174"/>
                    </a:cubicBezTo>
                    <a:cubicBezTo>
                      <a:pt x="388" y="175"/>
                      <a:pt x="386" y="175"/>
                      <a:pt x="384" y="175"/>
                    </a:cubicBezTo>
                    <a:cubicBezTo>
                      <a:pt x="356" y="178"/>
                      <a:pt x="316" y="169"/>
                      <a:pt x="306" y="164"/>
                    </a:cubicBezTo>
                    <a:cubicBezTo>
                      <a:pt x="311" y="153"/>
                      <a:pt x="326" y="137"/>
                      <a:pt x="345" y="124"/>
                    </a:cubicBezTo>
                    <a:cubicBezTo>
                      <a:pt x="342" y="129"/>
                      <a:pt x="341" y="136"/>
                      <a:pt x="343" y="144"/>
                    </a:cubicBezTo>
                    <a:close/>
                    <a:moveTo>
                      <a:pt x="383" y="108"/>
                    </a:moveTo>
                    <a:cubicBezTo>
                      <a:pt x="408" y="103"/>
                      <a:pt x="420" y="112"/>
                      <a:pt x="421" y="129"/>
                    </a:cubicBezTo>
                    <a:cubicBezTo>
                      <a:pt x="423" y="146"/>
                      <a:pt x="403" y="164"/>
                      <a:pt x="389" y="167"/>
                    </a:cubicBezTo>
                    <a:cubicBezTo>
                      <a:pt x="369" y="172"/>
                      <a:pt x="351" y="160"/>
                      <a:pt x="350" y="143"/>
                    </a:cubicBezTo>
                    <a:cubicBezTo>
                      <a:pt x="348" y="126"/>
                      <a:pt x="359" y="113"/>
                      <a:pt x="383" y="108"/>
                    </a:cubicBezTo>
                    <a:close/>
                    <a:moveTo>
                      <a:pt x="337" y="28"/>
                    </a:moveTo>
                    <a:cubicBezTo>
                      <a:pt x="341" y="23"/>
                      <a:pt x="344" y="17"/>
                      <a:pt x="347" y="10"/>
                    </a:cubicBezTo>
                    <a:cubicBezTo>
                      <a:pt x="346" y="27"/>
                      <a:pt x="350" y="43"/>
                      <a:pt x="364" y="58"/>
                    </a:cubicBezTo>
                    <a:cubicBezTo>
                      <a:pt x="357" y="59"/>
                      <a:pt x="349" y="61"/>
                      <a:pt x="342" y="64"/>
                    </a:cubicBezTo>
                    <a:cubicBezTo>
                      <a:pt x="343" y="49"/>
                      <a:pt x="341" y="37"/>
                      <a:pt x="337" y="28"/>
                    </a:cubicBezTo>
                    <a:close/>
                    <a:moveTo>
                      <a:pt x="341" y="69"/>
                    </a:moveTo>
                    <a:cubicBezTo>
                      <a:pt x="360" y="61"/>
                      <a:pt x="382" y="59"/>
                      <a:pt x="397" y="60"/>
                    </a:cubicBezTo>
                    <a:cubicBezTo>
                      <a:pt x="395" y="64"/>
                      <a:pt x="391" y="72"/>
                      <a:pt x="388" y="79"/>
                    </a:cubicBezTo>
                    <a:cubicBezTo>
                      <a:pt x="365" y="83"/>
                      <a:pt x="349" y="89"/>
                      <a:pt x="333" y="99"/>
                    </a:cubicBezTo>
                    <a:cubicBezTo>
                      <a:pt x="337" y="88"/>
                      <a:pt x="340" y="78"/>
                      <a:pt x="341" y="69"/>
                    </a:cubicBezTo>
                    <a:close/>
                    <a:moveTo>
                      <a:pt x="304" y="144"/>
                    </a:moveTo>
                    <a:cubicBezTo>
                      <a:pt x="314" y="132"/>
                      <a:pt x="324" y="119"/>
                      <a:pt x="330" y="106"/>
                    </a:cubicBezTo>
                    <a:cubicBezTo>
                      <a:pt x="349" y="94"/>
                      <a:pt x="372" y="88"/>
                      <a:pt x="390" y="84"/>
                    </a:cubicBezTo>
                    <a:cubicBezTo>
                      <a:pt x="393" y="88"/>
                      <a:pt x="398" y="94"/>
                      <a:pt x="404" y="101"/>
                    </a:cubicBezTo>
                    <a:cubicBezTo>
                      <a:pt x="397" y="100"/>
                      <a:pt x="389" y="101"/>
                      <a:pt x="382" y="102"/>
                    </a:cubicBezTo>
                    <a:cubicBezTo>
                      <a:pt x="349" y="110"/>
                      <a:pt x="326" y="129"/>
                      <a:pt x="312" y="147"/>
                    </a:cubicBezTo>
                    <a:cubicBezTo>
                      <a:pt x="305" y="155"/>
                      <a:pt x="301" y="163"/>
                      <a:pt x="298" y="169"/>
                    </a:cubicBezTo>
                    <a:cubicBezTo>
                      <a:pt x="311" y="178"/>
                      <a:pt x="357" y="186"/>
                      <a:pt x="391" y="180"/>
                    </a:cubicBezTo>
                    <a:cubicBezTo>
                      <a:pt x="408" y="177"/>
                      <a:pt x="431" y="165"/>
                      <a:pt x="451" y="150"/>
                    </a:cubicBezTo>
                    <a:cubicBezTo>
                      <a:pt x="458" y="156"/>
                      <a:pt x="464" y="161"/>
                      <a:pt x="467" y="163"/>
                    </a:cubicBezTo>
                    <a:cubicBezTo>
                      <a:pt x="456" y="172"/>
                      <a:pt x="445" y="179"/>
                      <a:pt x="435" y="184"/>
                    </a:cubicBezTo>
                    <a:cubicBezTo>
                      <a:pt x="418" y="175"/>
                      <a:pt x="393" y="182"/>
                      <a:pt x="386" y="201"/>
                    </a:cubicBezTo>
                    <a:cubicBezTo>
                      <a:pt x="377" y="203"/>
                      <a:pt x="368" y="204"/>
                      <a:pt x="360" y="205"/>
                    </a:cubicBezTo>
                    <a:cubicBezTo>
                      <a:pt x="348" y="193"/>
                      <a:pt x="332" y="193"/>
                      <a:pt x="319" y="200"/>
                    </a:cubicBezTo>
                    <a:cubicBezTo>
                      <a:pt x="298" y="195"/>
                      <a:pt x="282" y="186"/>
                      <a:pt x="273" y="181"/>
                    </a:cubicBezTo>
                    <a:cubicBezTo>
                      <a:pt x="283" y="169"/>
                      <a:pt x="294" y="157"/>
                      <a:pt x="304" y="144"/>
                    </a:cubicBezTo>
                    <a:close/>
                    <a:moveTo>
                      <a:pt x="250" y="228"/>
                    </a:moveTo>
                    <a:cubicBezTo>
                      <a:pt x="251" y="214"/>
                      <a:pt x="259" y="200"/>
                      <a:pt x="270" y="185"/>
                    </a:cubicBezTo>
                    <a:cubicBezTo>
                      <a:pt x="271" y="186"/>
                      <a:pt x="272" y="187"/>
                      <a:pt x="274" y="188"/>
                    </a:cubicBezTo>
                    <a:cubicBezTo>
                      <a:pt x="259" y="270"/>
                      <a:pt x="259" y="270"/>
                      <a:pt x="259" y="270"/>
                    </a:cubicBezTo>
                    <a:cubicBezTo>
                      <a:pt x="252" y="259"/>
                      <a:pt x="249" y="244"/>
                      <a:pt x="250" y="228"/>
                    </a:cubicBezTo>
                    <a:close/>
                    <a:moveTo>
                      <a:pt x="262" y="275"/>
                    </a:moveTo>
                    <a:cubicBezTo>
                      <a:pt x="278" y="190"/>
                      <a:pt x="278" y="190"/>
                      <a:pt x="278" y="190"/>
                    </a:cubicBezTo>
                    <a:cubicBezTo>
                      <a:pt x="281" y="192"/>
                      <a:pt x="284" y="194"/>
                      <a:pt x="288" y="196"/>
                    </a:cubicBezTo>
                    <a:cubicBezTo>
                      <a:pt x="272" y="284"/>
                      <a:pt x="272" y="284"/>
                      <a:pt x="272" y="284"/>
                    </a:cubicBezTo>
                    <a:cubicBezTo>
                      <a:pt x="268" y="281"/>
                      <a:pt x="265" y="278"/>
                      <a:pt x="262" y="275"/>
                    </a:cubicBezTo>
                    <a:close/>
                    <a:moveTo>
                      <a:pt x="293" y="293"/>
                    </a:moveTo>
                    <a:cubicBezTo>
                      <a:pt x="283" y="289"/>
                      <a:pt x="278" y="277"/>
                      <a:pt x="278" y="270"/>
                    </a:cubicBezTo>
                    <a:cubicBezTo>
                      <a:pt x="292" y="197"/>
                      <a:pt x="292" y="197"/>
                      <a:pt x="292" y="197"/>
                    </a:cubicBezTo>
                    <a:cubicBezTo>
                      <a:pt x="298" y="200"/>
                      <a:pt x="305" y="202"/>
                      <a:pt x="313" y="205"/>
                    </a:cubicBezTo>
                    <a:cubicBezTo>
                      <a:pt x="304" y="212"/>
                      <a:pt x="298" y="223"/>
                      <a:pt x="297" y="235"/>
                    </a:cubicBezTo>
                    <a:cubicBezTo>
                      <a:pt x="296" y="262"/>
                      <a:pt x="306" y="278"/>
                      <a:pt x="320" y="289"/>
                    </a:cubicBezTo>
                    <a:cubicBezTo>
                      <a:pt x="310" y="293"/>
                      <a:pt x="301" y="294"/>
                      <a:pt x="293" y="293"/>
                    </a:cubicBezTo>
                    <a:close/>
                    <a:moveTo>
                      <a:pt x="303" y="236"/>
                    </a:moveTo>
                    <a:cubicBezTo>
                      <a:pt x="306" y="203"/>
                      <a:pt x="345" y="188"/>
                      <a:pt x="363" y="217"/>
                    </a:cubicBezTo>
                    <a:cubicBezTo>
                      <a:pt x="376" y="235"/>
                      <a:pt x="373" y="267"/>
                      <a:pt x="355" y="286"/>
                    </a:cubicBezTo>
                    <a:cubicBezTo>
                      <a:pt x="351" y="285"/>
                      <a:pt x="347" y="283"/>
                      <a:pt x="344" y="282"/>
                    </a:cubicBezTo>
                    <a:cubicBezTo>
                      <a:pt x="362" y="263"/>
                      <a:pt x="364" y="243"/>
                      <a:pt x="358" y="231"/>
                    </a:cubicBezTo>
                    <a:cubicBezTo>
                      <a:pt x="347" y="205"/>
                      <a:pt x="318" y="212"/>
                      <a:pt x="316" y="238"/>
                    </a:cubicBezTo>
                    <a:cubicBezTo>
                      <a:pt x="314" y="260"/>
                      <a:pt x="327" y="283"/>
                      <a:pt x="347" y="288"/>
                    </a:cubicBezTo>
                    <a:cubicBezTo>
                      <a:pt x="364" y="293"/>
                      <a:pt x="398" y="292"/>
                      <a:pt x="418" y="270"/>
                    </a:cubicBezTo>
                    <a:cubicBezTo>
                      <a:pt x="421" y="271"/>
                      <a:pt x="423" y="272"/>
                      <a:pt x="426" y="273"/>
                    </a:cubicBezTo>
                    <a:cubicBezTo>
                      <a:pt x="403" y="299"/>
                      <a:pt x="364" y="304"/>
                      <a:pt x="343" y="296"/>
                    </a:cubicBezTo>
                    <a:cubicBezTo>
                      <a:pt x="320" y="287"/>
                      <a:pt x="300" y="262"/>
                      <a:pt x="303" y="236"/>
                    </a:cubicBezTo>
                    <a:close/>
                    <a:moveTo>
                      <a:pt x="340" y="280"/>
                    </a:moveTo>
                    <a:cubicBezTo>
                      <a:pt x="323" y="265"/>
                      <a:pt x="322" y="251"/>
                      <a:pt x="322" y="240"/>
                    </a:cubicBezTo>
                    <a:cubicBezTo>
                      <a:pt x="323" y="219"/>
                      <a:pt x="352" y="213"/>
                      <a:pt x="356" y="240"/>
                    </a:cubicBezTo>
                    <a:cubicBezTo>
                      <a:pt x="358" y="251"/>
                      <a:pt x="350" y="270"/>
                      <a:pt x="340" y="280"/>
                    </a:cubicBezTo>
                    <a:close/>
                    <a:moveTo>
                      <a:pt x="345" y="301"/>
                    </a:moveTo>
                    <a:cubicBezTo>
                      <a:pt x="347" y="302"/>
                      <a:pt x="349" y="303"/>
                      <a:pt x="352" y="303"/>
                    </a:cubicBezTo>
                    <a:cubicBezTo>
                      <a:pt x="354" y="330"/>
                      <a:pt x="354" y="330"/>
                      <a:pt x="354" y="330"/>
                    </a:cubicBezTo>
                    <a:cubicBezTo>
                      <a:pt x="338" y="326"/>
                      <a:pt x="338" y="326"/>
                      <a:pt x="338" y="326"/>
                    </a:cubicBezTo>
                    <a:cubicBezTo>
                      <a:pt x="337" y="305"/>
                      <a:pt x="337" y="305"/>
                      <a:pt x="337" y="305"/>
                    </a:cubicBezTo>
                    <a:cubicBezTo>
                      <a:pt x="339" y="304"/>
                      <a:pt x="342" y="303"/>
                      <a:pt x="345" y="301"/>
                    </a:cubicBezTo>
                    <a:close/>
                    <a:moveTo>
                      <a:pt x="332" y="307"/>
                    </a:moveTo>
                    <a:cubicBezTo>
                      <a:pt x="333" y="324"/>
                      <a:pt x="333" y="324"/>
                      <a:pt x="333" y="324"/>
                    </a:cubicBezTo>
                    <a:cubicBezTo>
                      <a:pt x="329" y="323"/>
                      <a:pt x="324" y="322"/>
                      <a:pt x="320" y="321"/>
                    </a:cubicBezTo>
                    <a:cubicBezTo>
                      <a:pt x="320" y="312"/>
                      <a:pt x="320" y="312"/>
                      <a:pt x="320" y="312"/>
                    </a:cubicBezTo>
                    <a:cubicBezTo>
                      <a:pt x="324" y="310"/>
                      <a:pt x="328" y="309"/>
                      <a:pt x="332" y="307"/>
                    </a:cubicBezTo>
                    <a:close/>
                    <a:moveTo>
                      <a:pt x="299" y="315"/>
                    </a:moveTo>
                    <a:cubicBezTo>
                      <a:pt x="304" y="315"/>
                      <a:pt x="310" y="314"/>
                      <a:pt x="315" y="313"/>
                    </a:cubicBezTo>
                    <a:cubicBezTo>
                      <a:pt x="316" y="320"/>
                      <a:pt x="316" y="320"/>
                      <a:pt x="316" y="320"/>
                    </a:cubicBezTo>
                    <a:cubicBezTo>
                      <a:pt x="311" y="319"/>
                      <a:pt x="306" y="317"/>
                      <a:pt x="302" y="316"/>
                    </a:cubicBezTo>
                    <a:cubicBezTo>
                      <a:pt x="305" y="323"/>
                      <a:pt x="310" y="340"/>
                      <a:pt x="316" y="359"/>
                    </a:cubicBezTo>
                    <a:cubicBezTo>
                      <a:pt x="310" y="359"/>
                      <a:pt x="304" y="358"/>
                      <a:pt x="298" y="358"/>
                    </a:cubicBezTo>
                    <a:lnTo>
                      <a:pt x="299" y="315"/>
                    </a:lnTo>
                    <a:close/>
                    <a:moveTo>
                      <a:pt x="295" y="315"/>
                    </a:moveTo>
                    <a:cubicBezTo>
                      <a:pt x="294" y="358"/>
                      <a:pt x="294" y="358"/>
                      <a:pt x="294" y="358"/>
                    </a:cubicBezTo>
                    <a:cubicBezTo>
                      <a:pt x="290" y="357"/>
                      <a:pt x="286" y="357"/>
                      <a:pt x="282" y="357"/>
                    </a:cubicBezTo>
                    <a:cubicBezTo>
                      <a:pt x="287" y="314"/>
                      <a:pt x="287" y="314"/>
                      <a:pt x="287" y="314"/>
                    </a:cubicBezTo>
                    <a:cubicBezTo>
                      <a:pt x="289" y="314"/>
                      <a:pt x="292" y="314"/>
                      <a:pt x="295" y="315"/>
                    </a:cubicBezTo>
                    <a:close/>
                    <a:moveTo>
                      <a:pt x="282" y="313"/>
                    </a:moveTo>
                    <a:cubicBezTo>
                      <a:pt x="277" y="356"/>
                      <a:pt x="277" y="356"/>
                      <a:pt x="277" y="356"/>
                    </a:cubicBezTo>
                    <a:cubicBezTo>
                      <a:pt x="273" y="355"/>
                      <a:pt x="268" y="354"/>
                      <a:pt x="263" y="353"/>
                    </a:cubicBezTo>
                    <a:cubicBezTo>
                      <a:pt x="272" y="309"/>
                      <a:pt x="272" y="309"/>
                      <a:pt x="272" y="309"/>
                    </a:cubicBezTo>
                    <a:cubicBezTo>
                      <a:pt x="275" y="311"/>
                      <a:pt x="279" y="312"/>
                      <a:pt x="282" y="313"/>
                    </a:cubicBezTo>
                    <a:close/>
                    <a:moveTo>
                      <a:pt x="255" y="298"/>
                    </a:moveTo>
                    <a:cubicBezTo>
                      <a:pt x="259" y="301"/>
                      <a:pt x="263" y="305"/>
                      <a:pt x="268" y="307"/>
                    </a:cubicBezTo>
                    <a:cubicBezTo>
                      <a:pt x="259" y="352"/>
                      <a:pt x="259" y="352"/>
                      <a:pt x="259" y="352"/>
                    </a:cubicBezTo>
                    <a:cubicBezTo>
                      <a:pt x="254" y="351"/>
                      <a:pt x="248" y="350"/>
                      <a:pt x="243" y="348"/>
                    </a:cubicBezTo>
                    <a:lnTo>
                      <a:pt x="255" y="298"/>
                    </a:lnTo>
                    <a:close/>
                    <a:moveTo>
                      <a:pt x="251" y="294"/>
                    </a:moveTo>
                    <a:cubicBezTo>
                      <a:pt x="239" y="346"/>
                      <a:pt x="239" y="346"/>
                      <a:pt x="239" y="346"/>
                    </a:cubicBezTo>
                    <a:cubicBezTo>
                      <a:pt x="235" y="345"/>
                      <a:pt x="230" y="342"/>
                      <a:pt x="225" y="340"/>
                    </a:cubicBezTo>
                    <a:cubicBezTo>
                      <a:pt x="239" y="279"/>
                      <a:pt x="239" y="279"/>
                      <a:pt x="239" y="279"/>
                    </a:cubicBezTo>
                    <a:cubicBezTo>
                      <a:pt x="242" y="284"/>
                      <a:pt x="246" y="289"/>
                      <a:pt x="251" y="294"/>
                    </a:cubicBezTo>
                    <a:close/>
                    <a:moveTo>
                      <a:pt x="298" y="120"/>
                    </a:moveTo>
                    <a:cubicBezTo>
                      <a:pt x="288" y="133"/>
                      <a:pt x="275" y="145"/>
                      <a:pt x="263" y="157"/>
                    </a:cubicBezTo>
                    <a:cubicBezTo>
                      <a:pt x="278" y="117"/>
                      <a:pt x="292" y="102"/>
                      <a:pt x="319" y="82"/>
                    </a:cubicBezTo>
                    <a:cubicBezTo>
                      <a:pt x="315" y="97"/>
                      <a:pt x="306" y="109"/>
                      <a:pt x="298" y="120"/>
                    </a:cubicBezTo>
                    <a:close/>
                    <a:moveTo>
                      <a:pt x="322" y="45"/>
                    </a:moveTo>
                    <a:cubicBezTo>
                      <a:pt x="324" y="56"/>
                      <a:pt x="323" y="65"/>
                      <a:pt x="321" y="74"/>
                    </a:cubicBezTo>
                    <a:cubicBezTo>
                      <a:pt x="319" y="76"/>
                      <a:pt x="316" y="78"/>
                      <a:pt x="313" y="80"/>
                    </a:cubicBezTo>
                    <a:cubicBezTo>
                      <a:pt x="308" y="76"/>
                      <a:pt x="304" y="72"/>
                      <a:pt x="300" y="67"/>
                    </a:cubicBezTo>
                    <a:cubicBezTo>
                      <a:pt x="308" y="62"/>
                      <a:pt x="315" y="55"/>
                      <a:pt x="322" y="45"/>
                    </a:cubicBezTo>
                    <a:close/>
                    <a:moveTo>
                      <a:pt x="296" y="69"/>
                    </a:moveTo>
                    <a:cubicBezTo>
                      <a:pt x="300" y="75"/>
                      <a:pt x="305" y="79"/>
                      <a:pt x="309" y="83"/>
                    </a:cubicBezTo>
                    <a:cubicBezTo>
                      <a:pt x="305" y="86"/>
                      <a:pt x="301" y="89"/>
                      <a:pt x="297" y="92"/>
                    </a:cubicBezTo>
                    <a:cubicBezTo>
                      <a:pt x="290" y="86"/>
                      <a:pt x="286" y="81"/>
                      <a:pt x="283" y="75"/>
                    </a:cubicBezTo>
                    <a:cubicBezTo>
                      <a:pt x="287" y="74"/>
                      <a:pt x="292" y="72"/>
                      <a:pt x="296" y="69"/>
                    </a:cubicBezTo>
                    <a:close/>
                    <a:moveTo>
                      <a:pt x="279" y="76"/>
                    </a:moveTo>
                    <a:cubicBezTo>
                      <a:pt x="283" y="83"/>
                      <a:pt x="288" y="89"/>
                      <a:pt x="295" y="95"/>
                    </a:cubicBezTo>
                    <a:cubicBezTo>
                      <a:pt x="286" y="102"/>
                      <a:pt x="279" y="110"/>
                      <a:pt x="273" y="121"/>
                    </a:cubicBezTo>
                    <a:cubicBezTo>
                      <a:pt x="270" y="113"/>
                      <a:pt x="265" y="93"/>
                      <a:pt x="261" y="78"/>
                    </a:cubicBezTo>
                    <a:cubicBezTo>
                      <a:pt x="266" y="79"/>
                      <a:pt x="272" y="78"/>
                      <a:pt x="279" y="76"/>
                    </a:cubicBezTo>
                    <a:close/>
                    <a:moveTo>
                      <a:pt x="255" y="78"/>
                    </a:moveTo>
                    <a:cubicBezTo>
                      <a:pt x="259" y="95"/>
                      <a:pt x="266" y="122"/>
                      <a:pt x="269" y="129"/>
                    </a:cubicBezTo>
                    <a:cubicBezTo>
                      <a:pt x="268" y="130"/>
                      <a:pt x="268" y="131"/>
                      <a:pt x="267" y="133"/>
                    </a:cubicBezTo>
                    <a:cubicBezTo>
                      <a:pt x="252" y="91"/>
                      <a:pt x="252" y="91"/>
                      <a:pt x="252" y="91"/>
                    </a:cubicBezTo>
                    <a:cubicBezTo>
                      <a:pt x="253" y="87"/>
                      <a:pt x="254" y="82"/>
                      <a:pt x="255" y="78"/>
                    </a:cubicBezTo>
                    <a:close/>
                    <a:moveTo>
                      <a:pt x="251" y="94"/>
                    </a:moveTo>
                    <a:cubicBezTo>
                      <a:pt x="266" y="135"/>
                      <a:pt x="266" y="135"/>
                      <a:pt x="266" y="135"/>
                    </a:cubicBezTo>
                    <a:cubicBezTo>
                      <a:pt x="265" y="136"/>
                      <a:pt x="265" y="138"/>
                      <a:pt x="264" y="139"/>
                    </a:cubicBezTo>
                    <a:cubicBezTo>
                      <a:pt x="249" y="103"/>
                      <a:pt x="249" y="103"/>
                      <a:pt x="249" y="103"/>
                    </a:cubicBezTo>
                    <a:lnTo>
                      <a:pt x="251" y="94"/>
                    </a:lnTo>
                    <a:close/>
                    <a:moveTo>
                      <a:pt x="249" y="106"/>
                    </a:moveTo>
                    <a:cubicBezTo>
                      <a:pt x="263" y="141"/>
                      <a:pt x="263" y="141"/>
                      <a:pt x="263" y="141"/>
                    </a:cubicBezTo>
                    <a:cubicBezTo>
                      <a:pt x="262" y="143"/>
                      <a:pt x="261" y="145"/>
                      <a:pt x="261" y="147"/>
                    </a:cubicBezTo>
                    <a:cubicBezTo>
                      <a:pt x="247" y="114"/>
                      <a:pt x="247" y="114"/>
                      <a:pt x="247" y="114"/>
                    </a:cubicBezTo>
                    <a:lnTo>
                      <a:pt x="249" y="106"/>
                    </a:lnTo>
                    <a:close/>
                    <a:moveTo>
                      <a:pt x="246" y="117"/>
                    </a:moveTo>
                    <a:cubicBezTo>
                      <a:pt x="260" y="149"/>
                      <a:pt x="260" y="149"/>
                      <a:pt x="260" y="149"/>
                    </a:cubicBezTo>
                    <a:cubicBezTo>
                      <a:pt x="259" y="151"/>
                      <a:pt x="258" y="154"/>
                      <a:pt x="258" y="156"/>
                    </a:cubicBezTo>
                    <a:cubicBezTo>
                      <a:pt x="244" y="126"/>
                      <a:pt x="244" y="126"/>
                      <a:pt x="244" y="126"/>
                    </a:cubicBezTo>
                    <a:lnTo>
                      <a:pt x="246" y="117"/>
                    </a:lnTo>
                    <a:close/>
                    <a:moveTo>
                      <a:pt x="243" y="129"/>
                    </a:moveTo>
                    <a:cubicBezTo>
                      <a:pt x="257" y="158"/>
                      <a:pt x="257" y="158"/>
                      <a:pt x="257" y="158"/>
                    </a:cubicBezTo>
                    <a:cubicBezTo>
                      <a:pt x="256" y="161"/>
                      <a:pt x="256" y="163"/>
                      <a:pt x="255" y="165"/>
                    </a:cubicBezTo>
                    <a:cubicBezTo>
                      <a:pt x="255" y="165"/>
                      <a:pt x="255" y="165"/>
                      <a:pt x="255" y="165"/>
                    </a:cubicBezTo>
                    <a:cubicBezTo>
                      <a:pt x="241" y="136"/>
                      <a:pt x="241" y="136"/>
                      <a:pt x="241" y="136"/>
                    </a:cubicBezTo>
                    <a:cubicBezTo>
                      <a:pt x="242" y="134"/>
                      <a:pt x="242" y="131"/>
                      <a:pt x="243" y="129"/>
                    </a:cubicBezTo>
                    <a:close/>
                    <a:moveTo>
                      <a:pt x="241" y="139"/>
                    </a:moveTo>
                    <a:cubicBezTo>
                      <a:pt x="254" y="166"/>
                      <a:pt x="254" y="166"/>
                      <a:pt x="254" y="166"/>
                    </a:cubicBezTo>
                    <a:cubicBezTo>
                      <a:pt x="253" y="168"/>
                      <a:pt x="252" y="169"/>
                      <a:pt x="250" y="170"/>
                    </a:cubicBezTo>
                    <a:cubicBezTo>
                      <a:pt x="238" y="148"/>
                      <a:pt x="238" y="148"/>
                      <a:pt x="238" y="148"/>
                    </a:cubicBezTo>
                    <a:lnTo>
                      <a:pt x="241" y="139"/>
                    </a:lnTo>
                    <a:close/>
                    <a:moveTo>
                      <a:pt x="238" y="150"/>
                    </a:moveTo>
                    <a:cubicBezTo>
                      <a:pt x="249" y="172"/>
                      <a:pt x="249" y="172"/>
                      <a:pt x="249" y="172"/>
                    </a:cubicBezTo>
                    <a:cubicBezTo>
                      <a:pt x="248" y="173"/>
                      <a:pt x="247" y="175"/>
                      <a:pt x="246" y="176"/>
                    </a:cubicBezTo>
                    <a:cubicBezTo>
                      <a:pt x="236" y="158"/>
                      <a:pt x="236" y="158"/>
                      <a:pt x="236" y="158"/>
                    </a:cubicBezTo>
                    <a:lnTo>
                      <a:pt x="238" y="150"/>
                    </a:lnTo>
                    <a:close/>
                    <a:moveTo>
                      <a:pt x="235" y="160"/>
                    </a:moveTo>
                    <a:cubicBezTo>
                      <a:pt x="245" y="177"/>
                      <a:pt x="245" y="177"/>
                      <a:pt x="245" y="177"/>
                    </a:cubicBezTo>
                    <a:cubicBezTo>
                      <a:pt x="243" y="179"/>
                      <a:pt x="242" y="181"/>
                      <a:pt x="241" y="182"/>
                    </a:cubicBezTo>
                    <a:cubicBezTo>
                      <a:pt x="234" y="168"/>
                      <a:pt x="234" y="168"/>
                      <a:pt x="234" y="168"/>
                    </a:cubicBezTo>
                    <a:lnTo>
                      <a:pt x="235" y="160"/>
                    </a:lnTo>
                    <a:close/>
                    <a:moveTo>
                      <a:pt x="233" y="171"/>
                    </a:moveTo>
                    <a:cubicBezTo>
                      <a:pt x="240" y="184"/>
                      <a:pt x="240" y="184"/>
                      <a:pt x="240" y="184"/>
                    </a:cubicBezTo>
                    <a:cubicBezTo>
                      <a:pt x="239" y="185"/>
                      <a:pt x="238" y="187"/>
                      <a:pt x="237" y="189"/>
                    </a:cubicBezTo>
                    <a:cubicBezTo>
                      <a:pt x="231" y="179"/>
                      <a:pt x="231" y="179"/>
                      <a:pt x="231" y="179"/>
                    </a:cubicBezTo>
                    <a:lnTo>
                      <a:pt x="233" y="171"/>
                    </a:lnTo>
                    <a:close/>
                    <a:moveTo>
                      <a:pt x="230" y="181"/>
                    </a:moveTo>
                    <a:cubicBezTo>
                      <a:pt x="235" y="191"/>
                      <a:pt x="235" y="191"/>
                      <a:pt x="235" y="191"/>
                    </a:cubicBezTo>
                    <a:cubicBezTo>
                      <a:pt x="235" y="192"/>
                      <a:pt x="234" y="193"/>
                      <a:pt x="233" y="195"/>
                    </a:cubicBezTo>
                    <a:cubicBezTo>
                      <a:pt x="229" y="188"/>
                      <a:pt x="229" y="188"/>
                      <a:pt x="229" y="188"/>
                    </a:cubicBezTo>
                    <a:lnTo>
                      <a:pt x="230" y="181"/>
                    </a:lnTo>
                    <a:close/>
                    <a:moveTo>
                      <a:pt x="228" y="190"/>
                    </a:moveTo>
                    <a:cubicBezTo>
                      <a:pt x="232" y="197"/>
                      <a:pt x="232" y="197"/>
                      <a:pt x="232" y="197"/>
                    </a:cubicBezTo>
                    <a:cubicBezTo>
                      <a:pt x="231" y="198"/>
                      <a:pt x="231" y="200"/>
                      <a:pt x="230" y="202"/>
                    </a:cubicBezTo>
                    <a:cubicBezTo>
                      <a:pt x="227" y="197"/>
                      <a:pt x="227" y="197"/>
                      <a:pt x="227" y="197"/>
                    </a:cubicBezTo>
                    <a:lnTo>
                      <a:pt x="228" y="190"/>
                    </a:lnTo>
                    <a:close/>
                    <a:moveTo>
                      <a:pt x="226" y="199"/>
                    </a:moveTo>
                    <a:cubicBezTo>
                      <a:pt x="229" y="204"/>
                      <a:pt x="229" y="204"/>
                      <a:pt x="229" y="204"/>
                    </a:cubicBezTo>
                    <a:cubicBezTo>
                      <a:pt x="228" y="205"/>
                      <a:pt x="228" y="207"/>
                      <a:pt x="227" y="209"/>
                    </a:cubicBezTo>
                    <a:cubicBezTo>
                      <a:pt x="225" y="205"/>
                      <a:pt x="225" y="205"/>
                      <a:pt x="225" y="205"/>
                    </a:cubicBezTo>
                    <a:lnTo>
                      <a:pt x="226" y="199"/>
                    </a:lnTo>
                    <a:close/>
                    <a:moveTo>
                      <a:pt x="224" y="208"/>
                    </a:moveTo>
                    <a:cubicBezTo>
                      <a:pt x="227" y="211"/>
                      <a:pt x="227" y="211"/>
                      <a:pt x="227" y="211"/>
                    </a:cubicBezTo>
                    <a:cubicBezTo>
                      <a:pt x="226" y="214"/>
                      <a:pt x="225" y="217"/>
                      <a:pt x="225" y="220"/>
                    </a:cubicBezTo>
                    <a:cubicBezTo>
                      <a:pt x="222" y="216"/>
                      <a:pt x="222" y="216"/>
                      <a:pt x="222" y="216"/>
                    </a:cubicBezTo>
                    <a:lnTo>
                      <a:pt x="224" y="208"/>
                    </a:lnTo>
                    <a:close/>
                    <a:moveTo>
                      <a:pt x="222" y="219"/>
                    </a:moveTo>
                    <a:cubicBezTo>
                      <a:pt x="225" y="222"/>
                      <a:pt x="225" y="222"/>
                      <a:pt x="225" y="222"/>
                    </a:cubicBezTo>
                    <a:cubicBezTo>
                      <a:pt x="224" y="225"/>
                      <a:pt x="224" y="228"/>
                      <a:pt x="224" y="231"/>
                    </a:cubicBezTo>
                    <a:cubicBezTo>
                      <a:pt x="220" y="226"/>
                      <a:pt x="220" y="226"/>
                      <a:pt x="220" y="226"/>
                    </a:cubicBezTo>
                    <a:lnTo>
                      <a:pt x="222" y="219"/>
                    </a:lnTo>
                    <a:close/>
                    <a:moveTo>
                      <a:pt x="220" y="228"/>
                    </a:moveTo>
                    <a:cubicBezTo>
                      <a:pt x="224" y="235"/>
                      <a:pt x="224" y="235"/>
                      <a:pt x="224" y="235"/>
                    </a:cubicBezTo>
                    <a:cubicBezTo>
                      <a:pt x="225" y="238"/>
                      <a:pt x="225" y="242"/>
                      <a:pt x="226" y="245"/>
                    </a:cubicBezTo>
                    <a:cubicBezTo>
                      <a:pt x="218" y="235"/>
                      <a:pt x="218" y="235"/>
                      <a:pt x="218" y="235"/>
                    </a:cubicBezTo>
                    <a:lnTo>
                      <a:pt x="220" y="228"/>
                    </a:lnTo>
                    <a:close/>
                    <a:moveTo>
                      <a:pt x="218" y="238"/>
                    </a:moveTo>
                    <a:cubicBezTo>
                      <a:pt x="227" y="249"/>
                      <a:pt x="227" y="249"/>
                      <a:pt x="227" y="249"/>
                    </a:cubicBezTo>
                    <a:cubicBezTo>
                      <a:pt x="227" y="251"/>
                      <a:pt x="227" y="252"/>
                      <a:pt x="228" y="253"/>
                    </a:cubicBezTo>
                    <a:cubicBezTo>
                      <a:pt x="229" y="257"/>
                      <a:pt x="230" y="262"/>
                      <a:pt x="232" y="266"/>
                    </a:cubicBezTo>
                    <a:cubicBezTo>
                      <a:pt x="216" y="245"/>
                      <a:pt x="216" y="245"/>
                      <a:pt x="216" y="245"/>
                    </a:cubicBezTo>
                    <a:cubicBezTo>
                      <a:pt x="216" y="243"/>
                      <a:pt x="217" y="240"/>
                      <a:pt x="218" y="238"/>
                    </a:cubicBezTo>
                    <a:close/>
                    <a:moveTo>
                      <a:pt x="215" y="247"/>
                    </a:moveTo>
                    <a:cubicBezTo>
                      <a:pt x="236" y="274"/>
                      <a:pt x="236" y="274"/>
                      <a:pt x="236" y="274"/>
                    </a:cubicBezTo>
                    <a:cubicBezTo>
                      <a:pt x="234" y="282"/>
                      <a:pt x="234" y="282"/>
                      <a:pt x="234" y="282"/>
                    </a:cubicBezTo>
                    <a:cubicBezTo>
                      <a:pt x="214" y="255"/>
                      <a:pt x="214" y="255"/>
                      <a:pt x="214" y="255"/>
                    </a:cubicBezTo>
                    <a:cubicBezTo>
                      <a:pt x="214" y="252"/>
                      <a:pt x="215" y="250"/>
                      <a:pt x="215" y="247"/>
                    </a:cubicBezTo>
                    <a:close/>
                    <a:moveTo>
                      <a:pt x="213" y="257"/>
                    </a:moveTo>
                    <a:cubicBezTo>
                      <a:pt x="234" y="284"/>
                      <a:pt x="234" y="284"/>
                      <a:pt x="234" y="284"/>
                    </a:cubicBezTo>
                    <a:cubicBezTo>
                      <a:pt x="232" y="290"/>
                      <a:pt x="232" y="290"/>
                      <a:pt x="232" y="290"/>
                    </a:cubicBezTo>
                    <a:cubicBezTo>
                      <a:pt x="212" y="264"/>
                      <a:pt x="212" y="264"/>
                      <a:pt x="212" y="264"/>
                    </a:cubicBezTo>
                    <a:lnTo>
                      <a:pt x="213" y="257"/>
                    </a:lnTo>
                    <a:close/>
                    <a:moveTo>
                      <a:pt x="211" y="266"/>
                    </a:moveTo>
                    <a:cubicBezTo>
                      <a:pt x="232" y="293"/>
                      <a:pt x="232" y="293"/>
                      <a:pt x="232" y="293"/>
                    </a:cubicBezTo>
                    <a:cubicBezTo>
                      <a:pt x="230" y="300"/>
                      <a:pt x="230" y="300"/>
                      <a:pt x="230" y="300"/>
                    </a:cubicBezTo>
                    <a:cubicBezTo>
                      <a:pt x="210" y="274"/>
                      <a:pt x="210" y="274"/>
                      <a:pt x="210" y="274"/>
                    </a:cubicBezTo>
                    <a:lnTo>
                      <a:pt x="211" y="266"/>
                    </a:lnTo>
                    <a:close/>
                    <a:moveTo>
                      <a:pt x="209" y="276"/>
                    </a:moveTo>
                    <a:cubicBezTo>
                      <a:pt x="229" y="302"/>
                      <a:pt x="229" y="302"/>
                      <a:pt x="229" y="302"/>
                    </a:cubicBezTo>
                    <a:cubicBezTo>
                      <a:pt x="228" y="308"/>
                      <a:pt x="228" y="308"/>
                      <a:pt x="228" y="308"/>
                    </a:cubicBezTo>
                    <a:cubicBezTo>
                      <a:pt x="208" y="283"/>
                      <a:pt x="208" y="283"/>
                      <a:pt x="208" y="283"/>
                    </a:cubicBezTo>
                    <a:cubicBezTo>
                      <a:pt x="208" y="281"/>
                      <a:pt x="209" y="278"/>
                      <a:pt x="209" y="276"/>
                    </a:cubicBezTo>
                    <a:close/>
                    <a:moveTo>
                      <a:pt x="207" y="286"/>
                    </a:moveTo>
                    <a:cubicBezTo>
                      <a:pt x="228" y="311"/>
                      <a:pt x="228" y="311"/>
                      <a:pt x="228" y="311"/>
                    </a:cubicBezTo>
                    <a:cubicBezTo>
                      <a:pt x="227" y="315"/>
                      <a:pt x="227" y="315"/>
                      <a:pt x="227" y="315"/>
                    </a:cubicBezTo>
                    <a:cubicBezTo>
                      <a:pt x="206" y="291"/>
                      <a:pt x="206" y="291"/>
                      <a:pt x="206" y="291"/>
                    </a:cubicBezTo>
                    <a:lnTo>
                      <a:pt x="207" y="286"/>
                    </a:lnTo>
                    <a:close/>
                    <a:moveTo>
                      <a:pt x="205" y="293"/>
                    </a:moveTo>
                    <a:cubicBezTo>
                      <a:pt x="226" y="317"/>
                      <a:pt x="226" y="317"/>
                      <a:pt x="226" y="317"/>
                    </a:cubicBezTo>
                    <a:cubicBezTo>
                      <a:pt x="225" y="322"/>
                      <a:pt x="225" y="322"/>
                      <a:pt x="225" y="322"/>
                    </a:cubicBezTo>
                    <a:cubicBezTo>
                      <a:pt x="204" y="298"/>
                      <a:pt x="204" y="298"/>
                      <a:pt x="204" y="298"/>
                    </a:cubicBezTo>
                    <a:lnTo>
                      <a:pt x="205" y="293"/>
                    </a:lnTo>
                    <a:close/>
                    <a:moveTo>
                      <a:pt x="204" y="300"/>
                    </a:moveTo>
                    <a:cubicBezTo>
                      <a:pt x="225" y="324"/>
                      <a:pt x="225" y="324"/>
                      <a:pt x="225" y="324"/>
                    </a:cubicBezTo>
                    <a:cubicBezTo>
                      <a:pt x="224" y="328"/>
                      <a:pt x="224" y="328"/>
                      <a:pt x="224" y="328"/>
                    </a:cubicBezTo>
                    <a:cubicBezTo>
                      <a:pt x="203" y="305"/>
                      <a:pt x="203" y="305"/>
                      <a:pt x="203" y="305"/>
                    </a:cubicBezTo>
                    <a:lnTo>
                      <a:pt x="204" y="300"/>
                    </a:lnTo>
                    <a:close/>
                    <a:moveTo>
                      <a:pt x="202" y="308"/>
                    </a:moveTo>
                    <a:cubicBezTo>
                      <a:pt x="223" y="330"/>
                      <a:pt x="223" y="330"/>
                      <a:pt x="223" y="330"/>
                    </a:cubicBezTo>
                    <a:cubicBezTo>
                      <a:pt x="222" y="334"/>
                      <a:pt x="222" y="334"/>
                      <a:pt x="222" y="334"/>
                    </a:cubicBezTo>
                    <a:cubicBezTo>
                      <a:pt x="201" y="313"/>
                      <a:pt x="201" y="313"/>
                      <a:pt x="201" y="313"/>
                    </a:cubicBezTo>
                    <a:lnTo>
                      <a:pt x="202" y="308"/>
                    </a:lnTo>
                    <a:close/>
                    <a:moveTo>
                      <a:pt x="201" y="315"/>
                    </a:moveTo>
                    <a:cubicBezTo>
                      <a:pt x="222" y="336"/>
                      <a:pt x="222" y="336"/>
                      <a:pt x="222" y="336"/>
                    </a:cubicBezTo>
                    <a:cubicBezTo>
                      <a:pt x="221" y="338"/>
                      <a:pt x="221" y="338"/>
                      <a:pt x="221" y="338"/>
                    </a:cubicBezTo>
                    <a:cubicBezTo>
                      <a:pt x="214" y="334"/>
                      <a:pt x="207" y="329"/>
                      <a:pt x="200" y="322"/>
                    </a:cubicBezTo>
                    <a:cubicBezTo>
                      <a:pt x="200" y="320"/>
                      <a:pt x="201" y="317"/>
                      <a:pt x="201" y="315"/>
                    </a:cubicBezTo>
                    <a:close/>
                    <a:moveTo>
                      <a:pt x="317" y="363"/>
                    </a:moveTo>
                    <a:cubicBezTo>
                      <a:pt x="318" y="366"/>
                      <a:pt x="319" y="370"/>
                      <a:pt x="320" y="373"/>
                    </a:cubicBezTo>
                    <a:cubicBezTo>
                      <a:pt x="311" y="375"/>
                      <a:pt x="279" y="378"/>
                      <a:pt x="261" y="372"/>
                    </a:cubicBezTo>
                    <a:cubicBezTo>
                      <a:pt x="273" y="380"/>
                      <a:pt x="303" y="382"/>
                      <a:pt x="322" y="379"/>
                    </a:cubicBezTo>
                    <a:cubicBezTo>
                      <a:pt x="323" y="383"/>
                      <a:pt x="325" y="388"/>
                      <a:pt x="326" y="392"/>
                    </a:cubicBezTo>
                    <a:cubicBezTo>
                      <a:pt x="309" y="392"/>
                      <a:pt x="292" y="392"/>
                      <a:pt x="277" y="392"/>
                    </a:cubicBezTo>
                    <a:cubicBezTo>
                      <a:pt x="223" y="379"/>
                      <a:pt x="168" y="338"/>
                      <a:pt x="151" y="270"/>
                    </a:cubicBezTo>
                    <a:cubicBezTo>
                      <a:pt x="179" y="331"/>
                      <a:pt x="248" y="370"/>
                      <a:pt x="317" y="363"/>
                    </a:cubicBezTo>
                    <a:close/>
                    <a:moveTo>
                      <a:pt x="176" y="290"/>
                    </a:moveTo>
                    <a:cubicBezTo>
                      <a:pt x="174" y="290"/>
                      <a:pt x="172" y="289"/>
                      <a:pt x="170" y="289"/>
                    </a:cubicBezTo>
                    <a:cubicBezTo>
                      <a:pt x="166" y="282"/>
                      <a:pt x="161" y="274"/>
                      <a:pt x="157" y="266"/>
                    </a:cubicBezTo>
                    <a:cubicBezTo>
                      <a:pt x="166" y="268"/>
                      <a:pt x="174" y="269"/>
                      <a:pt x="180" y="271"/>
                    </a:cubicBezTo>
                    <a:cubicBezTo>
                      <a:pt x="179" y="277"/>
                      <a:pt x="177" y="284"/>
                      <a:pt x="176" y="290"/>
                    </a:cubicBezTo>
                    <a:close/>
                    <a:moveTo>
                      <a:pt x="182" y="266"/>
                    </a:moveTo>
                    <a:cubicBezTo>
                      <a:pt x="175" y="265"/>
                      <a:pt x="165" y="262"/>
                      <a:pt x="154" y="260"/>
                    </a:cubicBezTo>
                    <a:cubicBezTo>
                      <a:pt x="149" y="250"/>
                      <a:pt x="144" y="240"/>
                      <a:pt x="139" y="228"/>
                    </a:cubicBezTo>
                    <a:cubicBezTo>
                      <a:pt x="137" y="237"/>
                      <a:pt x="135" y="247"/>
                      <a:pt x="134" y="256"/>
                    </a:cubicBezTo>
                    <a:cubicBezTo>
                      <a:pt x="120" y="253"/>
                      <a:pt x="107" y="251"/>
                      <a:pt x="104" y="250"/>
                    </a:cubicBezTo>
                    <a:cubicBezTo>
                      <a:pt x="109" y="236"/>
                      <a:pt x="135" y="219"/>
                      <a:pt x="150" y="213"/>
                    </a:cubicBezTo>
                    <a:cubicBezTo>
                      <a:pt x="141" y="204"/>
                      <a:pt x="123" y="187"/>
                      <a:pt x="123" y="173"/>
                    </a:cubicBezTo>
                    <a:cubicBezTo>
                      <a:pt x="144" y="180"/>
                      <a:pt x="176" y="190"/>
                      <a:pt x="199" y="195"/>
                    </a:cubicBezTo>
                    <a:cubicBezTo>
                      <a:pt x="193" y="219"/>
                      <a:pt x="187" y="244"/>
                      <a:pt x="182" y="266"/>
                    </a:cubicBezTo>
                    <a:close/>
                    <a:moveTo>
                      <a:pt x="223" y="96"/>
                    </a:moveTo>
                    <a:cubicBezTo>
                      <a:pt x="222" y="100"/>
                      <a:pt x="221" y="104"/>
                      <a:pt x="220" y="108"/>
                    </a:cubicBezTo>
                    <a:cubicBezTo>
                      <a:pt x="216" y="98"/>
                      <a:pt x="216" y="98"/>
                      <a:pt x="216" y="98"/>
                    </a:cubicBezTo>
                    <a:cubicBezTo>
                      <a:pt x="219" y="97"/>
                      <a:pt x="221" y="97"/>
                      <a:pt x="223" y="96"/>
                    </a:cubicBezTo>
                    <a:close/>
                    <a:moveTo>
                      <a:pt x="215" y="99"/>
                    </a:moveTo>
                    <a:cubicBezTo>
                      <a:pt x="219" y="111"/>
                      <a:pt x="219" y="111"/>
                      <a:pt x="219" y="111"/>
                    </a:cubicBezTo>
                    <a:cubicBezTo>
                      <a:pt x="219" y="114"/>
                      <a:pt x="218" y="117"/>
                      <a:pt x="217" y="119"/>
                    </a:cubicBezTo>
                    <a:cubicBezTo>
                      <a:pt x="211" y="100"/>
                      <a:pt x="211" y="100"/>
                      <a:pt x="211" y="100"/>
                    </a:cubicBezTo>
                    <a:cubicBezTo>
                      <a:pt x="212" y="99"/>
                      <a:pt x="213" y="99"/>
                      <a:pt x="215" y="99"/>
                    </a:cubicBezTo>
                    <a:close/>
                    <a:moveTo>
                      <a:pt x="209" y="100"/>
                    </a:moveTo>
                    <a:cubicBezTo>
                      <a:pt x="217" y="123"/>
                      <a:pt x="217" y="123"/>
                      <a:pt x="217" y="123"/>
                    </a:cubicBezTo>
                    <a:cubicBezTo>
                      <a:pt x="216" y="125"/>
                      <a:pt x="215" y="128"/>
                      <a:pt x="215" y="131"/>
                    </a:cubicBezTo>
                    <a:cubicBezTo>
                      <a:pt x="204" y="102"/>
                      <a:pt x="204" y="102"/>
                      <a:pt x="204" y="102"/>
                    </a:cubicBezTo>
                    <a:cubicBezTo>
                      <a:pt x="205" y="101"/>
                      <a:pt x="207" y="101"/>
                      <a:pt x="209" y="100"/>
                    </a:cubicBezTo>
                    <a:close/>
                    <a:moveTo>
                      <a:pt x="202" y="103"/>
                    </a:moveTo>
                    <a:cubicBezTo>
                      <a:pt x="214" y="134"/>
                      <a:pt x="214" y="134"/>
                      <a:pt x="214" y="134"/>
                    </a:cubicBezTo>
                    <a:cubicBezTo>
                      <a:pt x="213" y="138"/>
                      <a:pt x="213" y="138"/>
                      <a:pt x="213" y="138"/>
                    </a:cubicBezTo>
                    <a:cubicBezTo>
                      <a:pt x="211" y="139"/>
                      <a:pt x="211" y="139"/>
                      <a:pt x="211" y="139"/>
                    </a:cubicBezTo>
                    <a:cubicBezTo>
                      <a:pt x="196" y="104"/>
                      <a:pt x="196" y="104"/>
                      <a:pt x="196" y="104"/>
                    </a:cubicBezTo>
                    <a:cubicBezTo>
                      <a:pt x="198" y="104"/>
                      <a:pt x="200" y="103"/>
                      <a:pt x="202" y="103"/>
                    </a:cubicBezTo>
                    <a:close/>
                    <a:moveTo>
                      <a:pt x="194" y="105"/>
                    </a:moveTo>
                    <a:cubicBezTo>
                      <a:pt x="209" y="139"/>
                      <a:pt x="209" y="139"/>
                      <a:pt x="209" y="139"/>
                    </a:cubicBezTo>
                    <a:cubicBezTo>
                      <a:pt x="207" y="140"/>
                      <a:pt x="206" y="140"/>
                      <a:pt x="204" y="141"/>
                    </a:cubicBezTo>
                    <a:cubicBezTo>
                      <a:pt x="189" y="107"/>
                      <a:pt x="189" y="107"/>
                      <a:pt x="189" y="107"/>
                    </a:cubicBezTo>
                    <a:cubicBezTo>
                      <a:pt x="191" y="106"/>
                      <a:pt x="193" y="106"/>
                      <a:pt x="194" y="105"/>
                    </a:cubicBezTo>
                    <a:close/>
                    <a:moveTo>
                      <a:pt x="187" y="107"/>
                    </a:moveTo>
                    <a:cubicBezTo>
                      <a:pt x="203" y="142"/>
                      <a:pt x="203" y="142"/>
                      <a:pt x="203" y="142"/>
                    </a:cubicBezTo>
                    <a:cubicBezTo>
                      <a:pt x="201" y="142"/>
                      <a:pt x="199" y="143"/>
                      <a:pt x="197" y="144"/>
                    </a:cubicBezTo>
                    <a:cubicBezTo>
                      <a:pt x="182" y="109"/>
                      <a:pt x="182" y="109"/>
                      <a:pt x="182" y="109"/>
                    </a:cubicBezTo>
                    <a:lnTo>
                      <a:pt x="187" y="107"/>
                    </a:lnTo>
                    <a:close/>
                    <a:moveTo>
                      <a:pt x="180" y="110"/>
                    </a:moveTo>
                    <a:cubicBezTo>
                      <a:pt x="196" y="144"/>
                      <a:pt x="196" y="144"/>
                      <a:pt x="196" y="144"/>
                    </a:cubicBezTo>
                    <a:cubicBezTo>
                      <a:pt x="191" y="146"/>
                      <a:pt x="191" y="146"/>
                      <a:pt x="191" y="146"/>
                    </a:cubicBezTo>
                    <a:cubicBezTo>
                      <a:pt x="174" y="112"/>
                      <a:pt x="174" y="112"/>
                      <a:pt x="174" y="112"/>
                    </a:cubicBezTo>
                    <a:lnTo>
                      <a:pt x="180" y="110"/>
                    </a:lnTo>
                    <a:close/>
                    <a:moveTo>
                      <a:pt x="172" y="112"/>
                    </a:moveTo>
                    <a:cubicBezTo>
                      <a:pt x="190" y="146"/>
                      <a:pt x="190" y="146"/>
                      <a:pt x="190" y="146"/>
                    </a:cubicBezTo>
                    <a:cubicBezTo>
                      <a:pt x="185" y="148"/>
                      <a:pt x="185" y="148"/>
                      <a:pt x="185" y="148"/>
                    </a:cubicBezTo>
                    <a:cubicBezTo>
                      <a:pt x="167" y="114"/>
                      <a:pt x="167" y="114"/>
                      <a:pt x="167" y="114"/>
                    </a:cubicBezTo>
                    <a:lnTo>
                      <a:pt x="172" y="112"/>
                    </a:lnTo>
                    <a:close/>
                    <a:moveTo>
                      <a:pt x="166" y="114"/>
                    </a:moveTo>
                    <a:cubicBezTo>
                      <a:pt x="183" y="149"/>
                      <a:pt x="183" y="149"/>
                      <a:pt x="183" y="149"/>
                    </a:cubicBezTo>
                    <a:cubicBezTo>
                      <a:pt x="179" y="150"/>
                      <a:pt x="179" y="150"/>
                      <a:pt x="179" y="150"/>
                    </a:cubicBezTo>
                    <a:cubicBezTo>
                      <a:pt x="159" y="116"/>
                      <a:pt x="159" y="116"/>
                      <a:pt x="159" y="116"/>
                    </a:cubicBezTo>
                    <a:lnTo>
                      <a:pt x="166" y="114"/>
                    </a:lnTo>
                    <a:close/>
                    <a:moveTo>
                      <a:pt x="157" y="117"/>
                    </a:moveTo>
                    <a:cubicBezTo>
                      <a:pt x="177" y="151"/>
                      <a:pt x="177" y="151"/>
                      <a:pt x="177" y="151"/>
                    </a:cubicBezTo>
                    <a:cubicBezTo>
                      <a:pt x="172" y="153"/>
                      <a:pt x="172" y="153"/>
                      <a:pt x="172" y="153"/>
                    </a:cubicBezTo>
                    <a:cubicBezTo>
                      <a:pt x="151" y="119"/>
                      <a:pt x="151" y="119"/>
                      <a:pt x="151" y="119"/>
                    </a:cubicBezTo>
                    <a:lnTo>
                      <a:pt x="157" y="117"/>
                    </a:lnTo>
                    <a:close/>
                    <a:moveTo>
                      <a:pt x="149" y="119"/>
                    </a:moveTo>
                    <a:cubicBezTo>
                      <a:pt x="170" y="154"/>
                      <a:pt x="170" y="154"/>
                      <a:pt x="170" y="154"/>
                    </a:cubicBezTo>
                    <a:cubicBezTo>
                      <a:pt x="168" y="154"/>
                      <a:pt x="166" y="155"/>
                      <a:pt x="165" y="156"/>
                    </a:cubicBezTo>
                    <a:cubicBezTo>
                      <a:pt x="144" y="121"/>
                      <a:pt x="144" y="121"/>
                      <a:pt x="144" y="121"/>
                    </a:cubicBezTo>
                    <a:lnTo>
                      <a:pt x="149" y="119"/>
                    </a:lnTo>
                    <a:close/>
                    <a:moveTo>
                      <a:pt x="142" y="122"/>
                    </a:moveTo>
                    <a:cubicBezTo>
                      <a:pt x="163" y="156"/>
                      <a:pt x="163" y="156"/>
                      <a:pt x="163" y="156"/>
                    </a:cubicBezTo>
                    <a:cubicBezTo>
                      <a:pt x="161" y="157"/>
                      <a:pt x="160" y="158"/>
                      <a:pt x="158" y="158"/>
                    </a:cubicBezTo>
                    <a:cubicBezTo>
                      <a:pt x="135" y="124"/>
                      <a:pt x="135" y="124"/>
                      <a:pt x="135" y="124"/>
                    </a:cubicBezTo>
                    <a:lnTo>
                      <a:pt x="142" y="122"/>
                    </a:lnTo>
                    <a:close/>
                    <a:moveTo>
                      <a:pt x="133" y="125"/>
                    </a:moveTo>
                    <a:cubicBezTo>
                      <a:pt x="156" y="159"/>
                      <a:pt x="156" y="159"/>
                      <a:pt x="156" y="159"/>
                    </a:cubicBezTo>
                    <a:cubicBezTo>
                      <a:pt x="155" y="159"/>
                      <a:pt x="153" y="160"/>
                      <a:pt x="152" y="161"/>
                    </a:cubicBezTo>
                    <a:cubicBezTo>
                      <a:pt x="144" y="151"/>
                      <a:pt x="132" y="136"/>
                      <a:pt x="125" y="127"/>
                    </a:cubicBezTo>
                    <a:lnTo>
                      <a:pt x="133" y="125"/>
                    </a:lnTo>
                    <a:close/>
                    <a:moveTo>
                      <a:pt x="138" y="151"/>
                    </a:moveTo>
                    <a:cubicBezTo>
                      <a:pt x="142" y="157"/>
                      <a:pt x="147" y="162"/>
                      <a:pt x="150" y="167"/>
                    </a:cubicBezTo>
                    <a:cubicBezTo>
                      <a:pt x="155" y="165"/>
                      <a:pt x="162" y="162"/>
                      <a:pt x="170" y="159"/>
                    </a:cubicBezTo>
                    <a:cubicBezTo>
                      <a:pt x="182" y="162"/>
                      <a:pt x="193" y="165"/>
                      <a:pt x="206" y="168"/>
                    </a:cubicBezTo>
                    <a:cubicBezTo>
                      <a:pt x="204" y="175"/>
                      <a:pt x="202" y="182"/>
                      <a:pt x="201" y="189"/>
                    </a:cubicBezTo>
                    <a:cubicBezTo>
                      <a:pt x="170" y="182"/>
                      <a:pt x="136" y="170"/>
                      <a:pt x="114" y="163"/>
                    </a:cubicBezTo>
                    <a:cubicBezTo>
                      <a:pt x="112" y="180"/>
                      <a:pt x="131" y="202"/>
                      <a:pt x="141" y="211"/>
                    </a:cubicBezTo>
                    <a:cubicBezTo>
                      <a:pt x="124" y="219"/>
                      <a:pt x="101" y="238"/>
                      <a:pt x="95" y="253"/>
                    </a:cubicBezTo>
                    <a:cubicBezTo>
                      <a:pt x="100" y="255"/>
                      <a:pt x="116" y="258"/>
                      <a:pt x="133" y="261"/>
                    </a:cubicBezTo>
                    <a:cubicBezTo>
                      <a:pt x="132" y="268"/>
                      <a:pt x="132" y="275"/>
                      <a:pt x="131" y="281"/>
                    </a:cubicBezTo>
                    <a:cubicBezTo>
                      <a:pt x="112" y="276"/>
                      <a:pt x="94" y="272"/>
                      <a:pt x="88" y="269"/>
                    </a:cubicBezTo>
                    <a:cubicBezTo>
                      <a:pt x="89" y="258"/>
                      <a:pt x="89" y="248"/>
                      <a:pt x="89" y="238"/>
                    </a:cubicBezTo>
                    <a:cubicBezTo>
                      <a:pt x="24" y="243"/>
                      <a:pt x="30" y="157"/>
                      <a:pt x="101" y="170"/>
                    </a:cubicBezTo>
                    <a:cubicBezTo>
                      <a:pt x="103" y="167"/>
                      <a:pt x="105" y="163"/>
                      <a:pt x="107" y="160"/>
                    </a:cubicBezTo>
                    <a:cubicBezTo>
                      <a:pt x="111" y="155"/>
                      <a:pt x="114" y="150"/>
                      <a:pt x="117" y="145"/>
                    </a:cubicBezTo>
                    <a:cubicBezTo>
                      <a:pt x="123" y="147"/>
                      <a:pt x="130" y="149"/>
                      <a:pt x="138" y="151"/>
                    </a:cubicBezTo>
                    <a:close/>
                    <a:moveTo>
                      <a:pt x="124" y="103"/>
                    </a:moveTo>
                    <a:cubicBezTo>
                      <a:pt x="121" y="112"/>
                      <a:pt x="117" y="120"/>
                      <a:pt x="114" y="128"/>
                    </a:cubicBezTo>
                    <a:cubicBezTo>
                      <a:pt x="115" y="128"/>
                      <a:pt x="116" y="128"/>
                      <a:pt x="117" y="129"/>
                    </a:cubicBezTo>
                    <a:cubicBezTo>
                      <a:pt x="115" y="139"/>
                      <a:pt x="109" y="148"/>
                      <a:pt x="99" y="156"/>
                    </a:cubicBezTo>
                    <a:cubicBezTo>
                      <a:pt x="78" y="171"/>
                      <a:pt x="43" y="171"/>
                      <a:pt x="28" y="148"/>
                    </a:cubicBezTo>
                    <a:cubicBezTo>
                      <a:pt x="13" y="125"/>
                      <a:pt x="17" y="96"/>
                      <a:pt x="39" y="80"/>
                    </a:cubicBezTo>
                    <a:cubicBezTo>
                      <a:pt x="56" y="68"/>
                      <a:pt x="79" y="69"/>
                      <a:pt x="95" y="81"/>
                    </a:cubicBezTo>
                    <a:cubicBezTo>
                      <a:pt x="97" y="95"/>
                      <a:pt x="113" y="101"/>
                      <a:pt x="124" y="103"/>
                    </a:cubicBezTo>
                    <a:close/>
                    <a:moveTo>
                      <a:pt x="98" y="66"/>
                    </a:moveTo>
                    <a:cubicBezTo>
                      <a:pt x="96" y="70"/>
                      <a:pt x="96" y="73"/>
                      <a:pt x="95" y="76"/>
                    </a:cubicBezTo>
                    <a:cubicBezTo>
                      <a:pt x="86" y="68"/>
                      <a:pt x="74" y="66"/>
                      <a:pt x="63" y="67"/>
                    </a:cubicBezTo>
                    <a:cubicBezTo>
                      <a:pt x="61" y="56"/>
                      <a:pt x="69" y="48"/>
                      <a:pt x="78" y="47"/>
                    </a:cubicBezTo>
                    <a:cubicBezTo>
                      <a:pt x="80" y="57"/>
                      <a:pt x="87" y="66"/>
                      <a:pt x="98" y="66"/>
                    </a:cubicBezTo>
                    <a:close/>
                    <a:moveTo>
                      <a:pt x="79" y="33"/>
                    </a:moveTo>
                    <a:cubicBezTo>
                      <a:pt x="78" y="36"/>
                      <a:pt x="78" y="39"/>
                      <a:pt x="78" y="43"/>
                    </a:cubicBezTo>
                    <a:cubicBezTo>
                      <a:pt x="66" y="44"/>
                      <a:pt x="56" y="54"/>
                      <a:pt x="58" y="68"/>
                    </a:cubicBezTo>
                    <a:cubicBezTo>
                      <a:pt x="52" y="69"/>
                      <a:pt x="47" y="71"/>
                      <a:pt x="42" y="74"/>
                    </a:cubicBezTo>
                    <a:cubicBezTo>
                      <a:pt x="32" y="43"/>
                      <a:pt x="54" y="24"/>
                      <a:pt x="79" y="33"/>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6" name="Freeform 31"/>
              <p:cNvSpPr/>
              <p:nvPr/>
            </p:nvSpPr>
            <p:spPr bwMode="auto">
              <a:xfrm>
                <a:off x="6950" y="2359"/>
                <a:ext cx="34" cy="67"/>
              </a:xfrm>
              <a:custGeom>
                <a:avLst/>
                <a:gdLst>
                  <a:gd name="T0" fmla="*/ 14 w 14"/>
                  <a:gd name="T1" fmla="*/ 28 h 28"/>
                  <a:gd name="T2" fmla="*/ 14 w 14"/>
                  <a:gd name="T3" fmla="*/ 23 h 28"/>
                  <a:gd name="T4" fmla="*/ 0 w 14"/>
                  <a:gd name="T5" fmla="*/ 0 h 28"/>
                  <a:gd name="T6" fmla="*/ 14 w 14"/>
                  <a:gd name="T7" fmla="*/ 28 h 28"/>
                </a:gdLst>
                <a:ahLst/>
                <a:cxnLst>
                  <a:cxn ang="0">
                    <a:pos x="T0" y="T1"/>
                  </a:cxn>
                  <a:cxn ang="0">
                    <a:pos x="T2" y="T3"/>
                  </a:cxn>
                  <a:cxn ang="0">
                    <a:pos x="T4" y="T5"/>
                  </a:cxn>
                  <a:cxn ang="0">
                    <a:pos x="T6" y="T7"/>
                  </a:cxn>
                </a:cxnLst>
                <a:rect l="0" t="0" r="r" b="b"/>
                <a:pathLst>
                  <a:path w="14" h="28">
                    <a:moveTo>
                      <a:pt x="14" y="28"/>
                    </a:moveTo>
                    <a:cubicBezTo>
                      <a:pt x="14" y="23"/>
                      <a:pt x="14" y="23"/>
                      <a:pt x="14" y="23"/>
                    </a:cubicBezTo>
                    <a:cubicBezTo>
                      <a:pt x="9" y="14"/>
                      <a:pt x="4" y="6"/>
                      <a:pt x="0" y="0"/>
                    </a:cubicBezTo>
                    <a:cubicBezTo>
                      <a:pt x="3" y="8"/>
                      <a:pt x="8" y="17"/>
                      <a:pt x="14" y="28"/>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7" name="Freeform 32"/>
              <p:cNvSpPr/>
              <p:nvPr/>
            </p:nvSpPr>
            <p:spPr bwMode="auto">
              <a:xfrm>
                <a:off x="4567" y="2711"/>
                <a:ext cx="85" cy="220"/>
              </a:xfrm>
              <a:custGeom>
                <a:avLst/>
                <a:gdLst>
                  <a:gd name="T0" fmla="*/ 32 w 36"/>
                  <a:gd name="T1" fmla="*/ 93 h 93"/>
                  <a:gd name="T2" fmla="*/ 36 w 36"/>
                  <a:gd name="T3" fmla="*/ 93 h 93"/>
                  <a:gd name="T4" fmla="*/ 0 w 36"/>
                  <a:gd name="T5" fmla="*/ 0 h 93"/>
                  <a:gd name="T6" fmla="*/ 32 w 36"/>
                  <a:gd name="T7" fmla="*/ 93 h 93"/>
                </a:gdLst>
                <a:ahLst/>
                <a:cxnLst>
                  <a:cxn ang="0">
                    <a:pos x="T0" y="T1"/>
                  </a:cxn>
                  <a:cxn ang="0">
                    <a:pos x="T2" y="T3"/>
                  </a:cxn>
                  <a:cxn ang="0">
                    <a:pos x="T4" y="T5"/>
                  </a:cxn>
                  <a:cxn ang="0">
                    <a:pos x="T6" y="T7"/>
                  </a:cxn>
                </a:cxnLst>
                <a:rect l="0" t="0" r="r" b="b"/>
                <a:pathLst>
                  <a:path w="36" h="93">
                    <a:moveTo>
                      <a:pt x="32" y="93"/>
                    </a:moveTo>
                    <a:cubicBezTo>
                      <a:pt x="36" y="93"/>
                      <a:pt x="36" y="93"/>
                      <a:pt x="36" y="93"/>
                    </a:cubicBezTo>
                    <a:cubicBezTo>
                      <a:pt x="20" y="72"/>
                      <a:pt x="6" y="47"/>
                      <a:pt x="0" y="0"/>
                    </a:cubicBezTo>
                    <a:cubicBezTo>
                      <a:pt x="2" y="47"/>
                      <a:pt x="15" y="70"/>
                      <a:pt x="32" y="93"/>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8" name="Freeform 33"/>
              <p:cNvSpPr/>
              <p:nvPr/>
            </p:nvSpPr>
            <p:spPr bwMode="auto">
              <a:xfrm>
                <a:off x="6974" y="2794"/>
                <a:ext cx="10" cy="28"/>
              </a:xfrm>
              <a:custGeom>
                <a:avLst/>
                <a:gdLst>
                  <a:gd name="T0" fmla="*/ 2 w 4"/>
                  <a:gd name="T1" fmla="*/ 12 h 12"/>
                  <a:gd name="T2" fmla="*/ 4 w 4"/>
                  <a:gd name="T3" fmla="*/ 1 h 12"/>
                  <a:gd name="T4" fmla="*/ 4 w 4"/>
                  <a:gd name="T5" fmla="*/ 0 h 12"/>
                  <a:gd name="T6" fmla="*/ 2 w 4"/>
                  <a:gd name="T7" fmla="*/ 12 h 12"/>
                </a:gdLst>
                <a:ahLst/>
                <a:cxnLst>
                  <a:cxn ang="0">
                    <a:pos x="T0" y="T1"/>
                  </a:cxn>
                  <a:cxn ang="0">
                    <a:pos x="T2" y="T3"/>
                  </a:cxn>
                  <a:cxn ang="0">
                    <a:pos x="T4" y="T5"/>
                  </a:cxn>
                  <a:cxn ang="0">
                    <a:pos x="T6" y="T7"/>
                  </a:cxn>
                </a:cxnLst>
                <a:rect l="0" t="0" r="r" b="b"/>
                <a:pathLst>
                  <a:path w="4" h="12">
                    <a:moveTo>
                      <a:pt x="2" y="12"/>
                    </a:moveTo>
                    <a:cubicBezTo>
                      <a:pt x="3" y="9"/>
                      <a:pt x="4" y="5"/>
                      <a:pt x="4" y="1"/>
                    </a:cubicBezTo>
                    <a:cubicBezTo>
                      <a:pt x="4" y="0"/>
                      <a:pt x="4" y="0"/>
                      <a:pt x="4" y="0"/>
                    </a:cubicBezTo>
                    <a:cubicBezTo>
                      <a:pt x="0" y="3"/>
                      <a:pt x="0" y="8"/>
                      <a:pt x="2" y="12"/>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9" name="Freeform 34"/>
              <p:cNvSpPr>
                <a:spLocks noEditPoints="1"/>
              </p:cNvSpPr>
              <p:nvPr/>
            </p:nvSpPr>
            <p:spPr bwMode="auto">
              <a:xfrm>
                <a:off x="4607" y="1809"/>
                <a:ext cx="121" cy="123"/>
              </a:xfrm>
              <a:custGeom>
                <a:avLst/>
                <a:gdLst>
                  <a:gd name="T0" fmla="*/ 13 w 51"/>
                  <a:gd name="T1" fmla="*/ 7 h 52"/>
                  <a:gd name="T2" fmla="*/ 7 w 51"/>
                  <a:gd name="T3" fmla="*/ 39 h 52"/>
                  <a:gd name="T4" fmla="*/ 39 w 51"/>
                  <a:gd name="T5" fmla="*/ 44 h 52"/>
                  <a:gd name="T6" fmla="*/ 44 w 51"/>
                  <a:gd name="T7" fmla="*/ 13 h 52"/>
                  <a:gd name="T8" fmla="*/ 13 w 51"/>
                  <a:gd name="T9" fmla="*/ 7 h 52"/>
                  <a:gd name="T10" fmla="*/ 35 w 51"/>
                  <a:gd name="T11" fmla="*/ 39 h 52"/>
                  <a:gd name="T12" fmla="*/ 12 w 51"/>
                  <a:gd name="T13" fmla="*/ 35 h 52"/>
                  <a:gd name="T14" fmla="*/ 18 w 51"/>
                  <a:gd name="T15" fmla="*/ 11 h 52"/>
                  <a:gd name="T16" fmla="*/ 40 w 51"/>
                  <a:gd name="T17" fmla="*/ 15 h 52"/>
                  <a:gd name="T18" fmla="*/ 35 w 51"/>
                  <a:gd name="T19" fmla="*/ 3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2">
                    <a:moveTo>
                      <a:pt x="13" y="7"/>
                    </a:moveTo>
                    <a:cubicBezTo>
                      <a:pt x="2" y="15"/>
                      <a:pt x="0" y="29"/>
                      <a:pt x="7" y="39"/>
                    </a:cubicBezTo>
                    <a:cubicBezTo>
                      <a:pt x="14" y="49"/>
                      <a:pt x="28" y="52"/>
                      <a:pt x="39" y="44"/>
                    </a:cubicBezTo>
                    <a:cubicBezTo>
                      <a:pt x="49" y="37"/>
                      <a:pt x="51" y="23"/>
                      <a:pt x="44" y="13"/>
                    </a:cubicBezTo>
                    <a:cubicBezTo>
                      <a:pt x="37" y="2"/>
                      <a:pt x="23" y="0"/>
                      <a:pt x="13" y="7"/>
                    </a:cubicBezTo>
                    <a:close/>
                    <a:moveTo>
                      <a:pt x="35" y="39"/>
                    </a:moveTo>
                    <a:cubicBezTo>
                      <a:pt x="27" y="44"/>
                      <a:pt x="17" y="42"/>
                      <a:pt x="12" y="35"/>
                    </a:cubicBezTo>
                    <a:cubicBezTo>
                      <a:pt x="7" y="27"/>
                      <a:pt x="10" y="17"/>
                      <a:pt x="18" y="11"/>
                    </a:cubicBezTo>
                    <a:cubicBezTo>
                      <a:pt x="25" y="6"/>
                      <a:pt x="36" y="8"/>
                      <a:pt x="40" y="15"/>
                    </a:cubicBezTo>
                    <a:cubicBezTo>
                      <a:pt x="45" y="23"/>
                      <a:pt x="43" y="33"/>
                      <a:pt x="35" y="3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0" name="Freeform 35"/>
              <p:cNvSpPr/>
              <p:nvPr/>
            </p:nvSpPr>
            <p:spPr bwMode="auto">
              <a:xfrm>
                <a:off x="6752" y="2345"/>
                <a:ext cx="232" cy="128"/>
              </a:xfrm>
              <a:custGeom>
                <a:avLst/>
                <a:gdLst>
                  <a:gd name="T0" fmla="*/ 0 w 98"/>
                  <a:gd name="T1" fmla="*/ 10 h 54"/>
                  <a:gd name="T2" fmla="*/ 98 w 98"/>
                  <a:gd name="T3" fmla="*/ 54 h 54"/>
                  <a:gd name="T4" fmla="*/ 98 w 98"/>
                  <a:gd name="T5" fmla="*/ 42 h 54"/>
                  <a:gd name="T6" fmla="*/ 4 w 98"/>
                  <a:gd name="T7" fmla="*/ 0 h 54"/>
                  <a:gd name="T8" fmla="*/ 0 w 98"/>
                  <a:gd name="T9" fmla="*/ 10 h 54"/>
                </a:gdLst>
                <a:ahLst/>
                <a:cxnLst>
                  <a:cxn ang="0">
                    <a:pos x="T0" y="T1"/>
                  </a:cxn>
                  <a:cxn ang="0">
                    <a:pos x="T2" y="T3"/>
                  </a:cxn>
                  <a:cxn ang="0">
                    <a:pos x="T4" y="T5"/>
                  </a:cxn>
                  <a:cxn ang="0">
                    <a:pos x="T6" y="T7"/>
                  </a:cxn>
                  <a:cxn ang="0">
                    <a:pos x="T8" y="T9"/>
                  </a:cxn>
                </a:cxnLst>
                <a:rect l="0" t="0" r="r" b="b"/>
                <a:pathLst>
                  <a:path w="98" h="54">
                    <a:moveTo>
                      <a:pt x="0" y="10"/>
                    </a:moveTo>
                    <a:cubicBezTo>
                      <a:pt x="98" y="54"/>
                      <a:pt x="98" y="54"/>
                      <a:pt x="98" y="54"/>
                    </a:cubicBezTo>
                    <a:cubicBezTo>
                      <a:pt x="98" y="42"/>
                      <a:pt x="98" y="42"/>
                      <a:pt x="98" y="42"/>
                    </a:cubicBezTo>
                    <a:cubicBezTo>
                      <a:pt x="68" y="30"/>
                      <a:pt x="32" y="14"/>
                      <a:pt x="4" y="0"/>
                    </a:cubicBezTo>
                    <a:cubicBezTo>
                      <a:pt x="3" y="3"/>
                      <a:pt x="1" y="6"/>
                      <a:pt x="0" y="10"/>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1" name="Freeform 36"/>
              <p:cNvSpPr/>
              <p:nvPr/>
            </p:nvSpPr>
            <p:spPr bwMode="auto">
              <a:xfrm>
                <a:off x="6664" y="2006"/>
                <a:ext cx="320" cy="239"/>
              </a:xfrm>
              <a:custGeom>
                <a:avLst/>
                <a:gdLst>
                  <a:gd name="T0" fmla="*/ 52 w 135"/>
                  <a:gd name="T1" fmla="*/ 2 h 101"/>
                  <a:gd name="T2" fmla="*/ 0 w 135"/>
                  <a:gd name="T3" fmla="*/ 96 h 101"/>
                  <a:gd name="T4" fmla="*/ 10 w 135"/>
                  <a:gd name="T5" fmla="*/ 101 h 101"/>
                  <a:gd name="T6" fmla="*/ 53 w 135"/>
                  <a:gd name="T7" fmla="*/ 20 h 101"/>
                  <a:gd name="T8" fmla="*/ 135 w 135"/>
                  <a:gd name="T9" fmla="*/ 51 h 101"/>
                  <a:gd name="T10" fmla="*/ 135 w 135"/>
                  <a:gd name="T11" fmla="*/ 37 h 101"/>
                  <a:gd name="T12" fmla="*/ 52 w 135"/>
                  <a:gd name="T13" fmla="*/ 2 h 101"/>
                </a:gdLst>
                <a:ahLst/>
                <a:cxnLst>
                  <a:cxn ang="0">
                    <a:pos x="T0" y="T1"/>
                  </a:cxn>
                  <a:cxn ang="0">
                    <a:pos x="T2" y="T3"/>
                  </a:cxn>
                  <a:cxn ang="0">
                    <a:pos x="T4" y="T5"/>
                  </a:cxn>
                  <a:cxn ang="0">
                    <a:pos x="T6" y="T7"/>
                  </a:cxn>
                  <a:cxn ang="0">
                    <a:pos x="T8" y="T9"/>
                  </a:cxn>
                  <a:cxn ang="0">
                    <a:pos x="T10" y="T11"/>
                  </a:cxn>
                  <a:cxn ang="0">
                    <a:pos x="T12" y="T13"/>
                  </a:cxn>
                </a:cxnLst>
                <a:rect l="0" t="0" r="r" b="b"/>
                <a:pathLst>
                  <a:path w="135" h="101">
                    <a:moveTo>
                      <a:pt x="52" y="2"/>
                    </a:moveTo>
                    <a:cubicBezTo>
                      <a:pt x="43" y="2"/>
                      <a:pt x="18" y="57"/>
                      <a:pt x="0" y="96"/>
                    </a:cubicBezTo>
                    <a:cubicBezTo>
                      <a:pt x="3" y="98"/>
                      <a:pt x="7" y="99"/>
                      <a:pt x="10" y="101"/>
                    </a:cubicBezTo>
                    <a:cubicBezTo>
                      <a:pt x="23" y="70"/>
                      <a:pt x="42" y="22"/>
                      <a:pt x="53" y="20"/>
                    </a:cubicBezTo>
                    <a:cubicBezTo>
                      <a:pt x="60" y="18"/>
                      <a:pt x="96" y="32"/>
                      <a:pt x="135" y="51"/>
                    </a:cubicBezTo>
                    <a:cubicBezTo>
                      <a:pt x="135" y="37"/>
                      <a:pt x="135" y="37"/>
                      <a:pt x="135" y="37"/>
                    </a:cubicBezTo>
                    <a:cubicBezTo>
                      <a:pt x="95" y="17"/>
                      <a:pt x="58" y="0"/>
                      <a:pt x="52" y="2"/>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2" name="Freeform 37"/>
              <p:cNvSpPr/>
              <p:nvPr/>
            </p:nvSpPr>
            <p:spPr bwMode="auto">
              <a:xfrm>
                <a:off x="6965" y="2260"/>
                <a:ext cx="19" cy="26"/>
              </a:xfrm>
              <a:custGeom>
                <a:avLst/>
                <a:gdLst>
                  <a:gd name="T0" fmla="*/ 19 w 19"/>
                  <a:gd name="T1" fmla="*/ 26 h 26"/>
                  <a:gd name="T2" fmla="*/ 19 w 19"/>
                  <a:gd name="T3" fmla="*/ 0 h 26"/>
                  <a:gd name="T4" fmla="*/ 0 w 19"/>
                  <a:gd name="T5" fmla="*/ 4 h 26"/>
                  <a:gd name="T6" fmla="*/ 19 w 19"/>
                  <a:gd name="T7" fmla="*/ 26 h 26"/>
                </a:gdLst>
                <a:ahLst/>
                <a:cxnLst>
                  <a:cxn ang="0">
                    <a:pos x="T0" y="T1"/>
                  </a:cxn>
                  <a:cxn ang="0">
                    <a:pos x="T2" y="T3"/>
                  </a:cxn>
                  <a:cxn ang="0">
                    <a:pos x="T4" y="T5"/>
                  </a:cxn>
                  <a:cxn ang="0">
                    <a:pos x="T6" y="T7"/>
                  </a:cxn>
                </a:cxnLst>
                <a:rect l="0" t="0" r="r" b="b"/>
                <a:pathLst>
                  <a:path w="19" h="26">
                    <a:moveTo>
                      <a:pt x="19" y="26"/>
                    </a:moveTo>
                    <a:lnTo>
                      <a:pt x="19" y="0"/>
                    </a:lnTo>
                    <a:lnTo>
                      <a:pt x="0" y="4"/>
                    </a:lnTo>
                    <a:lnTo>
                      <a:pt x="19" y="26"/>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3" name="Freeform 38"/>
              <p:cNvSpPr/>
              <p:nvPr/>
            </p:nvSpPr>
            <p:spPr bwMode="auto">
              <a:xfrm>
                <a:off x="6700" y="2063"/>
                <a:ext cx="284" cy="370"/>
              </a:xfrm>
              <a:custGeom>
                <a:avLst/>
                <a:gdLst>
                  <a:gd name="T0" fmla="*/ 69 w 120"/>
                  <a:gd name="T1" fmla="*/ 24 h 156"/>
                  <a:gd name="T2" fmla="*/ 60 w 120"/>
                  <a:gd name="T3" fmla="*/ 5 h 156"/>
                  <a:gd name="T4" fmla="*/ 49 w 120"/>
                  <a:gd name="T5" fmla="*/ 2 h 156"/>
                  <a:gd name="T6" fmla="*/ 62 w 120"/>
                  <a:gd name="T7" fmla="*/ 34 h 156"/>
                  <a:gd name="T8" fmla="*/ 45 w 120"/>
                  <a:gd name="T9" fmla="*/ 1 h 156"/>
                  <a:gd name="T10" fmla="*/ 42 w 120"/>
                  <a:gd name="T11" fmla="*/ 0 h 156"/>
                  <a:gd name="T12" fmla="*/ 37 w 120"/>
                  <a:gd name="T13" fmla="*/ 3 h 156"/>
                  <a:gd name="T14" fmla="*/ 52 w 120"/>
                  <a:gd name="T15" fmla="*/ 42 h 156"/>
                  <a:gd name="T16" fmla="*/ 35 w 120"/>
                  <a:gd name="T17" fmla="*/ 6 h 156"/>
                  <a:gd name="T18" fmla="*/ 29 w 120"/>
                  <a:gd name="T19" fmla="*/ 15 h 156"/>
                  <a:gd name="T20" fmla="*/ 47 w 120"/>
                  <a:gd name="T21" fmla="*/ 61 h 156"/>
                  <a:gd name="T22" fmla="*/ 27 w 120"/>
                  <a:gd name="T23" fmla="*/ 18 h 156"/>
                  <a:gd name="T24" fmla="*/ 22 w 120"/>
                  <a:gd name="T25" fmla="*/ 28 h 156"/>
                  <a:gd name="T26" fmla="*/ 38 w 120"/>
                  <a:gd name="T27" fmla="*/ 68 h 156"/>
                  <a:gd name="T28" fmla="*/ 20 w 120"/>
                  <a:gd name="T29" fmla="*/ 31 h 156"/>
                  <a:gd name="T30" fmla="*/ 15 w 120"/>
                  <a:gd name="T31" fmla="*/ 43 h 156"/>
                  <a:gd name="T32" fmla="*/ 29 w 120"/>
                  <a:gd name="T33" fmla="*/ 77 h 156"/>
                  <a:gd name="T34" fmla="*/ 14 w 120"/>
                  <a:gd name="T35" fmla="*/ 46 h 156"/>
                  <a:gd name="T36" fmla="*/ 10 w 120"/>
                  <a:gd name="T37" fmla="*/ 55 h 156"/>
                  <a:gd name="T38" fmla="*/ 22 w 120"/>
                  <a:gd name="T39" fmla="*/ 86 h 156"/>
                  <a:gd name="T40" fmla="*/ 9 w 120"/>
                  <a:gd name="T41" fmla="*/ 58 h 156"/>
                  <a:gd name="T42" fmla="*/ 0 w 120"/>
                  <a:gd name="T43" fmla="*/ 79 h 156"/>
                  <a:gd name="T44" fmla="*/ 30 w 120"/>
                  <a:gd name="T45" fmla="*/ 103 h 156"/>
                  <a:gd name="T46" fmla="*/ 28 w 120"/>
                  <a:gd name="T47" fmla="*/ 114 h 156"/>
                  <a:gd name="T48" fmla="*/ 120 w 120"/>
                  <a:gd name="T49" fmla="*/ 156 h 156"/>
                  <a:gd name="T50" fmla="*/ 120 w 120"/>
                  <a:gd name="T51" fmla="*/ 153 h 156"/>
                  <a:gd name="T52" fmla="*/ 106 w 120"/>
                  <a:gd name="T53" fmla="*/ 125 h 156"/>
                  <a:gd name="T54" fmla="*/ 120 w 120"/>
                  <a:gd name="T55" fmla="*/ 148 h 156"/>
                  <a:gd name="T56" fmla="*/ 120 w 120"/>
                  <a:gd name="T57" fmla="*/ 123 h 156"/>
                  <a:gd name="T58" fmla="*/ 97 w 120"/>
                  <a:gd name="T59" fmla="*/ 98 h 156"/>
                  <a:gd name="T60" fmla="*/ 85 w 120"/>
                  <a:gd name="T61" fmla="*/ 123 h 156"/>
                  <a:gd name="T62" fmla="*/ 68 w 120"/>
                  <a:gd name="T63" fmla="*/ 48 h 156"/>
                  <a:gd name="T64" fmla="*/ 120 w 120"/>
                  <a:gd name="T65" fmla="*/ 70 h 156"/>
                  <a:gd name="T66" fmla="*/ 120 w 120"/>
                  <a:gd name="T67" fmla="*/ 33 h 156"/>
                  <a:gd name="T68" fmla="*/ 62 w 120"/>
                  <a:gd name="T69" fmla="*/ 6 h 156"/>
                  <a:gd name="T70" fmla="*/ 69 w 120"/>
                  <a:gd name="T71" fmla="*/ 2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0" h="156">
                    <a:moveTo>
                      <a:pt x="69" y="24"/>
                    </a:moveTo>
                    <a:cubicBezTo>
                      <a:pt x="66" y="19"/>
                      <a:pt x="63" y="13"/>
                      <a:pt x="60" y="5"/>
                    </a:cubicBezTo>
                    <a:cubicBezTo>
                      <a:pt x="55" y="4"/>
                      <a:pt x="52" y="3"/>
                      <a:pt x="49" y="2"/>
                    </a:cubicBezTo>
                    <a:cubicBezTo>
                      <a:pt x="54" y="14"/>
                      <a:pt x="59" y="26"/>
                      <a:pt x="62" y="34"/>
                    </a:cubicBezTo>
                    <a:cubicBezTo>
                      <a:pt x="57" y="26"/>
                      <a:pt x="51" y="14"/>
                      <a:pt x="45" y="1"/>
                    </a:cubicBezTo>
                    <a:cubicBezTo>
                      <a:pt x="44" y="0"/>
                      <a:pt x="43" y="0"/>
                      <a:pt x="42" y="0"/>
                    </a:cubicBezTo>
                    <a:cubicBezTo>
                      <a:pt x="40" y="1"/>
                      <a:pt x="39" y="2"/>
                      <a:pt x="37" y="3"/>
                    </a:cubicBezTo>
                    <a:cubicBezTo>
                      <a:pt x="43" y="18"/>
                      <a:pt x="49" y="32"/>
                      <a:pt x="52" y="42"/>
                    </a:cubicBezTo>
                    <a:cubicBezTo>
                      <a:pt x="48" y="33"/>
                      <a:pt x="41" y="20"/>
                      <a:pt x="35" y="6"/>
                    </a:cubicBezTo>
                    <a:cubicBezTo>
                      <a:pt x="33" y="8"/>
                      <a:pt x="31" y="11"/>
                      <a:pt x="29" y="15"/>
                    </a:cubicBezTo>
                    <a:cubicBezTo>
                      <a:pt x="37" y="32"/>
                      <a:pt x="43" y="49"/>
                      <a:pt x="47" y="61"/>
                    </a:cubicBezTo>
                    <a:cubicBezTo>
                      <a:pt x="42" y="51"/>
                      <a:pt x="35" y="35"/>
                      <a:pt x="27" y="18"/>
                    </a:cubicBezTo>
                    <a:cubicBezTo>
                      <a:pt x="25" y="21"/>
                      <a:pt x="24" y="24"/>
                      <a:pt x="22" y="28"/>
                    </a:cubicBezTo>
                    <a:cubicBezTo>
                      <a:pt x="29" y="43"/>
                      <a:pt x="34" y="57"/>
                      <a:pt x="38" y="68"/>
                    </a:cubicBezTo>
                    <a:cubicBezTo>
                      <a:pt x="33" y="59"/>
                      <a:pt x="27" y="46"/>
                      <a:pt x="20" y="31"/>
                    </a:cubicBezTo>
                    <a:cubicBezTo>
                      <a:pt x="19" y="35"/>
                      <a:pt x="17" y="39"/>
                      <a:pt x="15" y="43"/>
                    </a:cubicBezTo>
                    <a:cubicBezTo>
                      <a:pt x="21" y="56"/>
                      <a:pt x="26" y="68"/>
                      <a:pt x="29" y="77"/>
                    </a:cubicBezTo>
                    <a:cubicBezTo>
                      <a:pt x="25" y="70"/>
                      <a:pt x="19" y="58"/>
                      <a:pt x="14" y="46"/>
                    </a:cubicBezTo>
                    <a:cubicBezTo>
                      <a:pt x="12" y="49"/>
                      <a:pt x="11" y="52"/>
                      <a:pt x="10" y="55"/>
                    </a:cubicBezTo>
                    <a:cubicBezTo>
                      <a:pt x="15" y="67"/>
                      <a:pt x="19" y="77"/>
                      <a:pt x="22" y="86"/>
                    </a:cubicBezTo>
                    <a:cubicBezTo>
                      <a:pt x="18" y="79"/>
                      <a:pt x="13" y="69"/>
                      <a:pt x="9" y="58"/>
                    </a:cubicBezTo>
                    <a:cubicBezTo>
                      <a:pt x="5" y="66"/>
                      <a:pt x="2" y="73"/>
                      <a:pt x="0" y="79"/>
                    </a:cubicBezTo>
                    <a:cubicBezTo>
                      <a:pt x="19" y="88"/>
                      <a:pt x="33" y="96"/>
                      <a:pt x="30" y="103"/>
                    </a:cubicBezTo>
                    <a:cubicBezTo>
                      <a:pt x="30" y="106"/>
                      <a:pt x="29" y="110"/>
                      <a:pt x="28" y="114"/>
                    </a:cubicBezTo>
                    <a:cubicBezTo>
                      <a:pt x="55" y="127"/>
                      <a:pt x="91" y="144"/>
                      <a:pt x="120" y="156"/>
                    </a:cubicBezTo>
                    <a:cubicBezTo>
                      <a:pt x="120" y="153"/>
                      <a:pt x="120" y="153"/>
                      <a:pt x="120" y="153"/>
                    </a:cubicBezTo>
                    <a:cubicBezTo>
                      <a:pt x="114" y="142"/>
                      <a:pt x="109" y="133"/>
                      <a:pt x="106" y="125"/>
                    </a:cubicBezTo>
                    <a:cubicBezTo>
                      <a:pt x="110" y="131"/>
                      <a:pt x="115" y="139"/>
                      <a:pt x="120" y="148"/>
                    </a:cubicBezTo>
                    <a:cubicBezTo>
                      <a:pt x="120" y="123"/>
                      <a:pt x="120" y="123"/>
                      <a:pt x="120" y="123"/>
                    </a:cubicBezTo>
                    <a:cubicBezTo>
                      <a:pt x="97" y="98"/>
                      <a:pt x="97" y="98"/>
                      <a:pt x="97" y="98"/>
                    </a:cubicBezTo>
                    <a:cubicBezTo>
                      <a:pt x="85" y="123"/>
                      <a:pt x="85" y="123"/>
                      <a:pt x="85" y="123"/>
                    </a:cubicBezTo>
                    <a:cubicBezTo>
                      <a:pt x="68" y="48"/>
                      <a:pt x="68" y="48"/>
                      <a:pt x="68" y="48"/>
                    </a:cubicBezTo>
                    <a:cubicBezTo>
                      <a:pt x="120" y="70"/>
                      <a:pt x="120" y="70"/>
                      <a:pt x="120" y="70"/>
                    </a:cubicBezTo>
                    <a:cubicBezTo>
                      <a:pt x="120" y="33"/>
                      <a:pt x="120" y="33"/>
                      <a:pt x="120" y="33"/>
                    </a:cubicBezTo>
                    <a:cubicBezTo>
                      <a:pt x="98" y="22"/>
                      <a:pt x="77" y="12"/>
                      <a:pt x="62" y="6"/>
                    </a:cubicBezTo>
                    <a:cubicBezTo>
                      <a:pt x="65" y="13"/>
                      <a:pt x="67" y="19"/>
                      <a:pt x="69" y="24"/>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4" name="Freeform 39"/>
              <p:cNvSpPr/>
              <p:nvPr/>
            </p:nvSpPr>
            <p:spPr bwMode="auto">
              <a:xfrm>
                <a:off x="6934" y="1467"/>
                <a:ext cx="50" cy="221"/>
              </a:xfrm>
              <a:custGeom>
                <a:avLst/>
                <a:gdLst>
                  <a:gd name="T0" fmla="*/ 21 w 21"/>
                  <a:gd name="T1" fmla="*/ 72 h 93"/>
                  <a:gd name="T2" fmla="*/ 21 w 21"/>
                  <a:gd name="T3" fmla="*/ 24 h 93"/>
                  <a:gd name="T4" fmla="*/ 15 w 21"/>
                  <a:gd name="T5" fmla="*/ 0 h 93"/>
                  <a:gd name="T6" fmla="*/ 0 w 21"/>
                  <a:gd name="T7" fmla="*/ 93 h 93"/>
                  <a:gd name="T8" fmla="*/ 21 w 21"/>
                  <a:gd name="T9" fmla="*/ 72 h 93"/>
                </a:gdLst>
                <a:ahLst/>
                <a:cxnLst>
                  <a:cxn ang="0">
                    <a:pos x="T0" y="T1"/>
                  </a:cxn>
                  <a:cxn ang="0">
                    <a:pos x="T2" y="T3"/>
                  </a:cxn>
                  <a:cxn ang="0">
                    <a:pos x="T4" y="T5"/>
                  </a:cxn>
                  <a:cxn ang="0">
                    <a:pos x="T6" y="T7"/>
                  </a:cxn>
                  <a:cxn ang="0">
                    <a:pos x="T8" y="T9"/>
                  </a:cxn>
                </a:cxnLst>
                <a:rect l="0" t="0" r="r" b="b"/>
                <a:pathLst>
                  <a:path w="21" h="93">
                    <a:moveTo>
                      <a:pt x="21" y="72"/>
                    </a:moveTo>
                    <a:cubicBezTo>
                      <a:pt x="21" y="24"/>
                      <a:pt x="21" y="24"/>
                      <a:pt x="21" y="24"/>
                    </a:cubicBezTo>
                    <a:cubicBezTo>
                      <a:pt x="21" y="15"/>
                      <a:pt x="18" y="7"/>
                      <a:pt x="15" y="0"/>
                    </a:cubicBezTo>
                    <a:cubicBezTo>
                      <a:pt x="14" y="41"/>
                      <a:pt x="6" y="68"/>
                      <a:pt x="0" y="93"/>
                    </a:cubicBezTo>
                    <a:cubicBezTo>
                      <a:pt x="5" y="90"/>
                      <a:pt x="14" y="81"/>
                      <a:pt x="21" y="72"/>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5" name="Freeform 40"/>
              <p:cNvSpPr/>
              <p:nvPr/>
            </p:nvSpPr>
            <p:spPr bwMode="auto">
              <a:xfrm>
                <a:off x="6837" y="1970"/>
                <a:ext cx="147" cy="74"/>
              </a:xfrm>
              <a:custGeom>
                <a:avLst/>
                <a:gdLst>
                  <a:gd name="T0" fmla="*/ 29 w 62"/>
                  <a:gd name="T1" fmla="*/ 0 h 31"/>
                  <a:gd name="T2" fmla="*/ 0 w 62"/>
                  <a:gd name="T3" fmla="*/ 17 h 31"/>
                  <a:gd name="T4" fmla="*/ 32 w 62"/>
                  <a:gd name="T5" fmla="*/ 31 h 31"/>
                  <a:gd name="T6" fmla="*/ 62 w 62"/>
                  <a:gd name="T7" fmla="*/ 19 h 31"/>
                  <a:gd name="T8" fmla="*/ 62 w 62"/>
                  <a:gd name="T9" fmla="*/ 7 h 31"/>
                  <a:gd name="T10" fmla="*/ 29 w 62"/>
                  <a:gd name="T11" fmla="*/ 0 h 31"/>
                </a:gdLst>
                <a:ahLst/>
                <a:cxnLst>
                  <a:cxn ang="0">
                    <a:pos x="T0" y="T1"/>
                  </a:cxn>
                  <a:cxn ang="0">
                    <a:pos x="T2" y="T3"/>
                  </a:cxn>
                  <a:cxn ang="0">
                    <a:pos x="T4" y="T5"/>
                  </a:cxn>
                  <a:cxn ang="0">
                    <a:pos x="T6" y="T7"/>
                  </a:cxn>
                  <a:cxn ang="0">
                    <a:pos x="T8" y="T9"/>
                  </a:cxn>
                  <a:cxn ang="0">
                    <a:pos x="T10" y="T11"/>
                  </a:cxn>
                </a:cxnLst>
                <a:rect l="0" t="0" r="r" b="b"/>
                <a:pathLst>
                  <a:path w="62" h="31">
                    <a:moveTo>
                      <a:pt x="29" y="0"/>
                    </a:moveTo>
                    <a:cubicBezTo>
                      <a:pt x="24" y="6"/>
                      <a:pt x="13" y="12"/>
                      <a:pt x="0" y="17"/>
                    </a:cubicBezTo>
                    <a:cubicBezTo>
                      <a:pt x="9" y="21"/>
                      <a:pt x="20" y="26"/>
                      <a:pt x="32" y="31"/>
                    </a:cubicBezTo>
                    <a:cubicBezTo>
                      <a:pt x="41" y="30"/>
                      <a:pt x="51" y="26"/>
                      <a:pt x="62" y="19"/>
                    </a:cubicBezTo>
                    <a:cubicBezTo>
                      <a:pt x="62" y="7"/>
                      <a:pt x="62" y="7"/>
                      <a:pt x="62" y="7"/>
                    </a:cubicBezTo>
                    <a:cubicBezTo>
                      <a:pt x="53" y="9"/>
                      <a:pt x="41" y="7"/>
                      <a:pt x="29" y="0"/>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6" name="Freeform 41"/>
              <p:cNvSpPr/>
              <p:nvPr/>
            </p:nvSpPr>
            <p:spPr bwMode="auto">
              <a:xfrm>
                <a:off x="6932" y="2523"/>
                <a:ext cx="52" cy="33"/>
              </a:xfrm>
              <a:custGeom>
                <a:avLst/>
                <a:gdLst>
                  <a:gd name="T0" fmla="*/ 0 w 52"/>
                  <a:gd name="T1" fmla="*/ 12 h 33"/>
                  <a:gd name="T2" fmla="*/ 52 w 52"/>
                  <a:gd name="T3" fmla="*/ 33 h 33"/>
                  <a:gd name="T4" fmla="*/ 52 w 52"/>
                  <a:gd name="T5" fmla="*/ 17 h 33"/>
                  <a:gd name="T6" fmla="*/ 4 w 52"/>
                  <a:gd name="T7" fmla="*/ 0 h 33"/>
                  <a:gd name="T8" fmla="*/ 0 w 52"/>
                  <a:gd name="T9" fmla="*/ 12 h 33"/>
                </a:gdLst>
                <a:ahLst/>
                <a:cxnLst>
                  <a:cxn ang="0">
                    <a:pos x="T0" y="T1"/>
                  </a:cxn>
                  <a:cxn ang="0">
                    <a:pos x="T2" y="T3"/>
                  </a:cxn>
                  <a:cxn ang="0">
                    <a:pos x="T4" y="T5"/>
                  </a:cxn>
                  <a:cxn ang="0">
                    <a:pos x="T6" y="T7"/>
                  </a:cxn>
                  <a:cxn ang="0">
                    <a:pos x="T8" y="T9"/>
                  </a:cxn>
                </a:cxnLst>
                <a:rect l="0" t="0" r="r" b="b"/>
                <a:pathLst>
                  <a:path w="52" h="33">
                    <a:moveTo>
                      <a:pt x="0" y="12"/>
                    </a:moveTo>
                    <a:lnTo>
                      <a:pt x="52" y="33"/>
                    </a:lnTo>
                    <a:lnTo>
                      <a:pt x="52" y="17"/>
                    </a:lnTo>
                    <a:lnTo>
                      <a:pt x="4" y="0"/>
                    </a:lnTo>
                    <a:lnTo>
                      <a:pt x="0" y="12"/>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7" name="Freeform 42"/>
              <p:cNvSpPr/>
              <p:nvPr/>
            </p:nvSpPr>
            <p:spPr bwMode="auto">
              <a:xfrm>
                <a:off x="6839" y="2575"/>
                <a:ext cx="145" cy="124"/>
              </a:xfrm>
              <a:custGeom>
                <a:avLst/>
                <a:gdLst>
                  <a:gd name="T0" fmla="*/ 35 w 61"/>
                  <a:gd name="T1" fmla="*/ 6 h 52"/>
                  <a:gd name="T2" fmla="*/ 59 w 61"/>
                  <a:gd name="T3" fmla="*/ 15 h 52"/>
                  <a:gd name="T4" fmla="*/ 60 w 61"/>
                  <a:gd name="T5" fmla="*/ 38 h 52"/>
                  <a:gd name="T6" fmla="*/ 6 w 61"/>
                  <a:gd name="T7" fmla="*/ 19 h 52"/>
                  <a:gd name="T8" fmla="*/ 5 w 61"/>
                  <a:gd name="T9" fmla="*/ 17 h 52"/>
                  <a:gd name="T10" fmla="*/ 0 w 61"/>
                  <a:gd name="T11" fmla="*/ 20 h 52"/>
                  <a:gd name="T12" fmla="*/ 9 w 61"/>
                  <a:gd name="T13" fmla="*/ 35 h 52"/>
                  <a:gd name="T14" fmla="*/ 56 w 61"/>
                  <a:gd name="T15" fmla="*/ 52 h 52"/>
                  <a:gd name="T16" fmla="*/ 61 w 61"/>
                  <a:gd name="T17" fmla="*/ 52 h 52"/>
                  <a:gd name="T18" fmla="*/ 61 w 61"/>
                  <a:gd name="T19" fmla="*/ 8 h 52"/>
                  <a:gd name="T20" fmla="*/ 38 w 61"/>
                  <a:gd name="T21" fmla="*/ 0 h 52"/>
                  <a:gd name="T22" fmla="*/ 35 w 61"/>
                  <a:gd name="T23" fmla="*/ 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1" h="52">
                    <a:moveTo>
                      <a:pt x="35" y="6"/>
                    </a:moveTo>
                    <a:cubicBezTo>
                      <a:pt x="59" y="15"/>
                      <a:pt x="59" y="15"/>
                      <a:pt x="59" y="15"/>
                    </a:cubicBezTo>
                    <a:cubicBezTo>
                      <a:pt x="60" y="38"/>
                      <a:pt x="60" y="38"/>
                      <a:pt x="60" y="38"/>
                    </a:cubicBezTo>
                    <a:cubicBezTo>
                      <a:pt x="6" y="19"/>
                      <a:pt x="6" y="19"/>
                      <a:pt x="6" y="19"/>
                    </a:cubicBezTo>
                    <a:cubicBezTo>
                      <a:pt x="5" y="17"/>
                      <a:pt x="5" y="17"/>
                      <a:pt x="5" y="17"/>
                    </a:cubicBezTo>
                    <a:cubicBezTo>
                      <a:pt x="0" y="20"/>
                      <a:pt x="0" y="20"/>
                      <a:pt x="0" y="20"/>
                    </a:cubicBezTo>
                    <a:cubicBezTo>
                      <a:pt x="3" y="25"/>
                      <a:pt x="6" y="30"/>
                      <a:pt x="9" y="35"/>
                    </a:cubicBezTo>
                    <a:cubicBezTo>
                      <a:pt x="56" y="52"/>
                      <a:pt x="56" y="52"/>
                      <a:pt x="56" y="52"/>
                    </a:cubicBezTo>
                    <a:cubicBezTo>
                      <a:pt x="57" y="52"/>
                      <a:pt x="59" y="52"/>
                      <a:pt x="61" y="52"/>
                    </a:cubicBezTo>
                    <a:cubicBezTo>
                      <a:pt x="61" y="8"/>
                      <a:pt x="61" y="8"/>
                      <a:pt x="61" y="8"/>
                    </a:cubicBezTo>
                    <a:cubicBezTo>
                      <a:pt x="38" y="0"/>
                      <a:pt x="38" y="0"/>
                      <a:pt x="38" y="0"/>
                    </a:cubicBezTo>
                    <a:lnTo>
                      <a:pt x="35" y="6"/>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8" name="Freeform 43"/>
              <p:cNvSpPr>
                <a:spLocks noEditPoints="1"/>
              </p:cNvSpPr>
              <p:nvPr/>
            </p:nvSpPr>
            <p:spPr bwMode="auto">
              <a:xfrm>
                <a:off x="6686" y="2381"/>
                <a:ext cx="298" cy="242"/>
              </a:xfrm>
              <a:custGeom>
                <a:avLst/>
                <a:gdLst>
                  <a:gd name="T0" fmla="*/ 0 w 126"/>
                  <a:gd name="T1" fmla="*/ 54 h 102"/>
                  <a:gd name="T2" fmla="*/ 65 w 126"/>
                  <a:gd name="T3" fmla="*/ 102 h 102"/>
                  <a:gd name="T4" fmla="*/ 70 w 126"/>
                  <a:gd name="T5" fmla="*/ 99 h 102"/>
                  <a:gd name="T6" fmla="*/ 56 w 126"/>
                  <a:gd name="T7" fmla="*/ 77 h 102"/>
                  <a:gd name="T8" fmla="*/ 59 w 126"/>
                  <a:gd name="T9" fmla="*/ 73 h 102"/>
                  <a:gd name="T10" fmla="*/ 100 w 126"/>
                  <a:gd name="T11" fmla="*/ 88 h 102"/>
                  <a:gd name="T12" fmla="*/ 103 w 126"/>
                  <a:gd name="T13" fmla="*/ 82 h 102"/>
                  <a:gd name="T14" fmla="*/ 102 w 126"/>
                  <a:gd name="T15" fmla="*/ 65 h 102"/>
                  <a:gd name="T16" fmla="*/ 104 w 126"/>
                  <a:gd name="T17" fmla="*/ 65 h 102"/>
                  <a:gd name="T18" fmla="*/ 106 w 126"/>
                  <a:gd name="T19" fmla="*/ 60 h 102"/>
                  <a:gd name="T20" fmla="*/ 107 w 126"/>
                  <a:gd name="T21" fmla="*/ 47 h 102"/>
                  <a:gd name="T22" fmla="*/ 126 w 126"/>
                  <a:gd name="T23" fmla="*/ 54 h 102"/>
                  <a:gd name="T24" fmla="*/ 126 w 126"/>
                  <a:gd name="T25" fmla="*/ 44 h 102"/>
                  <a:gd name="T26" fmla="*/ 26 w 126"/>
                  <a:gd name="T27" fmla="*/ 0 h 102"/>
                  <a:gd name="T28" fmla="*/ 0 w 126"/>
                  <a:gd name="T29" fmla="*/ 54 h 102"/>
                  <a:gd name="T30" fmla="*/ 30 w 126"/>
                  <a:gd name="T31" fmla="*/ 53 h 102"/>
                  <a:gd name="T32" fmla="*/ 14 w 126"/>
                  <a:gd name="T33" fmla="*/ 48 h 102"/>
                  <a:gd name="T34" fmla="*/ 18 w 126"/>
                  <a:gd name="T35" fmla="*/ 34 h 102"/>
                  <a:gd name="T36" fmla="*/ 34 w 126"/>
                  <a:gd name="T37" fmla="*/ 40 h 102"/>
                  <a:gd name="T38" fmla="*/ 30 w 126"/>
                  <a:gd name="T39" fmla="*/ 53 h 102"/>
                  <a:gd name="T40" fmla="*/ 63 w 126"/>
                  <a:gd name="T41" fmla="*/ 67 h 102"/>
                  <a:gd name="T42" fmla="*/ 38 w 126"/>
                  <a:gd name="T43" fmla="*/ 58 h 102"/>
                  <a:gd name="T44" fmla="*/ 40 w 126"/>
                  <a:gd name="T45" fmla="*/ 43 h 102"/>
                  <a:gd name="T46" fmla="*/ 65 w 126"/>
                  <a:gd name="T47" fmla="*/ 52 h 102"/>
                  <a:gd name="T48" fmla="*/ 63 w 126"/>
                  <a:gd name="T49" fmla="*/ 67 h 102"/>
                  <a:gd name="T50" fmla="*/ 78 w 126"/>
                  <a:gd name="T51" fmla="*/ 37 h 102"/>
                  <a:gd name="T52" fmla="*/ 101 w 126"/>
                  <a:gd name="T53" fmla="*/ 45 h 102"/>
                  <a:gd name="T54" fmla="*/ 101 w 126"/>
                  <a:gd name="T55" fmla="*/ 58 h 102"/>
                  <a:gd name="T56" fmla="*/ 76 w 126"/>
                  <a:gd name="T57" fmla="*/ 48 h 102"/>
                  <a:gd name="T58" fmla="*/ 78 w 126"/>
                  <a:gd name="T59" fmla="*/ 37 h 102"/>
                  <a:gd name="T60" fmla="*/ 72 w 126"/>
                  <a:gd name="T61" fmla="*/ 54 h 102"/>
                  <a:gd name="T62" fmla="*/ 96 w 126"/>
                  <a:gd name="T63" fmla="*/ 63 h 102"/>
                  <a:gd name="T64" fmla="*/ 96 w 126"/>
                  <a:gd name="T65" fmla="*/ 78 h 102"/>
                  <a:gd name="T66" fmla="*/ 71 w 126"/>
                  <a:gd name="T67" fmla="*/ 70 h 102"/>
                  <a:gd name="T68" fmla="*/ 72 w 126"/>
                  <a:gd name="T69" fmla="*/ 54 h 102"/>
                  <a:gd name="T70" fmla="*/ 47 w 126"/>
                  <a:gd name="T71" fmla="*/ 23 h 102"/>
                  <a:gd name="T72" fmla="*/ 71 w 126"/>
                  <a:gd name="T73" fmla="*/ 33 h 102"/>
                  <a:gd name="T74" fmla="*/ 68 w 126"/>
                  <a:gd name="T75" fmla="*/ 44 h 102"/>
                  <a:gd name="T76" fmla="*/ 44 w 126"/>
                  <a:gd name="T77" fmla="*/ 35 h 102"/>
                  <a:gd name="T78" fmla="*/ 47 w 126"/>
                  <a:gd name="T79" fmla="*/ 23 h 102"/>
                  <a:gd name="T80" fmla="*/ 38 w 126"/>
                  <a:gd name="T81" fmla="*/ 32 h 102"/>
                  <a:gd name="T82" fmla="*/ 21 w 126"/>
                  <a:gd name="T83" fmla="*/ 25 h 102"/>
                  <a:gd name="T84" fmla="*/ 25 w 126"/>
                  <a:gd name="T85" fmla="*/ 14 h 102"/>
                  <a:gd name="T86" fmla="*/ 41 w 126"/>
                  <a:gd name="T87" fmla="*/ 20 h 102"/>
                  <a:gd name="T88" fmla="*/ 38 w 126"/>
                  <a:gd name="T89" fmla="*/ 3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6" h="102">
                    <a:moveTo>
                      <a:pt x="0" y="54"/>
                    </a:moveTo>
                    <a:cubicBezTo>
                      <a:pt x="29" y="62"/>
                      <a:pt x="50" y="81"/>
                      <a:pt x="65" y="102"/>
                    </a:cubicBezTo>
                    <a:cubicBezTo>
                      <a:pt x="70" y="99"/>
                      <a:pt x="70" y="99"/>
                      <a:pt x="70" y="99"/>
                    </a:cubicBezTo>
                    <a:cubicBezTo>
                      <a:pt x="56" y="77"/>
                      <a:pt x="56" y="77"/>
                      <a:pt x="56" y="77"/>
                    </a:cubicBezTo>
                    <a:cubicBezTo>
                      <a:pt x="59" y="73"/>
                      <a:pt x="59" y="73"/>
                      <a:pt x="59" y="73"/>
                    </a:cubicBezTo>
                    <a:cubicBezTo>
                      <a:pt x="100" y="88"/>
                      <a:pt x="100" y="88"/>
                      <a:pt x="100" y="88"/>
                    </a:cubicBezTo>
                    <a:cubicBezTo>
                      <a:pt x="103" y="82"/>
                      <a:pt x="103" y="82"/>
                      <a:pt x="103" y="82"/>
                    </a:cubicBezTo>
                    <a:cubicBezTo>
                      <a:pt x="102" y="65"/>
                      <a:pt x="102" y="65"/>
                      <a:pt x="102" y="65"/>
                    </a:cubicBezTo>
                    <a:cubicBezTo>
                      <a:pt x="104" y="65"/>
                      <a:pt x="104" y="65"/>
                      <a:pt x="104" y="65"/>
                    </a:cubicBezTo>
                    <a:cubicBezTo>
                      <a:pt x="106" y="60"/>
                      <a:pt x="106" y="60"/>
                      <a:pt x="106" y="60"/>
                    </a:cubicBezTo>
                    <a:cubicBezTo>
                      <a:pt x="107" y="47"/>
                      <a:pt x="107" y="47"/>
                      <a:pt x="107" y="47"/>
                    </a:cubicBezTo>
                    <a:cubicBezTo>
                      <a:pt x="126" y="54"/>
                      <a:pt x="126" y="54"/>
                      <a:pt x="126" y="54"/>
                    </a:cubicBezTo>
                    <a:cubicBezTo>
                      <a:pt x="126" y="44"/>
                      <a:pt x="126" y="44"/>
                      <a:pt x="126" y="44"/>
                    </a:cubicBezTo>
                    <a:cubicBezTo>
                      <a:pt x="26" y="0"/>
                      <a:pt x="26" y="0"/>
                      <a:pt x="26" y="0"/>
                    </a:cubicBezTo>
                    <a:cubicBezTo>
                      <a:pt x="19" y="17"/>
                      <a:pt x="9" y="37"/>
                      <a:pt x="0" y="54"/>
                    </a:cubicBezTo>
                    <a:close/>
                    <a:moveTo>
                      <a:pt x="30" y="53"/>
                    </a:moveTo>
                    <a:cubicBezTo>
                      <a:pt x="14" y="48"/>
                      <a:pt x="14" y="48"/>
                      <a:pt x="14" y="48"/>
                    </a:cubicBezTo>
                    <a:cubicBezTo>
                      <a:pt x="18" y="34"/>
                      <a:pt x="18" y="34"/>
                      <a:pt x="18" y="34"/>
                    </a:cubicBezTo>
                    <a:cubicBezTo>
                      <a:pt x="34" y="40"/>
                      <a:pt x="34" y="40"/>
                      <a:pt x="34" y="40"/>
                    </a:cubicBezTo>
                    <a:lnTo>
                      <a:pt x="30" y="53"/>
                    </a:lnTo>
                    <a:close/>
                    <a:moveTo>
                      <a:pt x="63" y="67"/>
                    </a:moveTo>
                    <a:cubicBezTo>
                      <a:pt x="38" y="58"/>
                      <a:pt x="38" y="58"/>
                      <a:pt x="38" y="58"/>
                    </a:cubicBezTo>
                    <a:cubicBezTo>
                      <a:pt x="40" y="43"/>
                      <a:pt x="40" y="43"/>
                      <a:pt x="40" y="43"/>
                    </a:cubicBezTo>
                    <a:cubicBezTo>
                      <a:pt x="65" y="52"/>
                      <a:pt x="65" y="52"/>
                      <a:pt x="65" y="52"/>
                    </a:cubicBezTo>
                    <a:lnTo>
                      <a:pt x="63" y="67"/>
                    </a:lnTo>
                    <a:close/>
                    <a:moveTo>
                      <a:pt x="78" y="37"/>
                    </a:moveTo>
                    <a:cubicBezTo>
                      <a:pt x="101" y="45"/>
                      <a:pt x="101" y="45"/>
                      <a:pt x="101" y="45"/>
                    </a:cubicBezTo>
                    <a:cubicBezTo>
                      <a:pt x="101" y="58"/>
                      <a:pt x="101" y="58"/>
                      <a:pt x="101" y="58"/>
                    </a:cubicBezTo>
                    <a:cubicBezTo>
                      <a:pt x="76" y="48"/>
                      <a:pt x="76" y="48"/>
                      <a:pt x="76" y="48"/>
                    </a:cubicBezTo>
                    <a:lnTo>
                      <a:pt x="78" y="37"/>
                    </a:lnTo>
                    <a:close/>
                    <a:moveTo>
                      <a:pt x="72" y="54"/>
                    </a:moveTo>
                    <a:cubicBezTo>
                      <a:pt x="96" y="63"/>
                      <a:pt x="96" y="63"/>
                      <a:pt x="96" y="63"/>
                    </a:cubicBezTo>
                    <a:cubicBezTo>
                      <a:pt x="96" y="78"/>
                      <a:pt x="96" y="78"/>
                      <a:pt x="96" y="78"/>
                    </a:cubicBezTo>
                    <a:cubicBezTo>
                      <a:pt x="71" y="70"/>
                      <a:pt x="71" y="70"/>
                      <a:pt x="71" y="70"/>
                    </a:cubicBezTo>
                    <a:lnTo>
                      <a:pt x="72" y="54"/>
                    </a:lnTo>
                    <a:close/>
                    <a:moveTo>
                      <a:pt x="47" y="23"/>
                    </a:moveTo>
                    <a:cubicBezTo>
                      <a:pt x="71" y="33"/>
                      <a:pt x="71" y="33"/>
                      <a:pt x="71" y="33"/>
                    </a:cubicBezTo>
                    <a:cubicBezTo>
                      <a:pt x="68" y="44"/>
                      <a:pt x="68" y="44"/>
                      <a:pt x="68" y="44"/>
                    </a:cubicBezTo>
                    <a:cubicBezTo>
                      <a:pt x="44" y="35"/>
                      <a:pt x="44" y="35"/>
                      <a:pt x="44" y="35"/>
                    </a:cubicBezTo>
                    <a:lnTo>
                      <a:pt x="47" y="23"/>
                    </a:lnTo>
                    <a:close/>
                    <a:moveTo>
                      <a:pt x="38" y="32"/>
                    </a:moveTo>
                    <a:cubicBezTo>
                      <a:pt x="21" y="25"/>
                      <a:pt x="21" y="25"/>
                      <a:pt x="21" y="25"/>
                    </a:cubicBezTo>
                    <a:cubicBezTo>
                      <a:pt x="25" y="14"/>
                      <a:pt x="25" y="14"/>
                      <a:pt x="25" y="14"/>
                    </a:cubicBezTo>
                    <a:cubicBezTo>
                      <a:pt x="41" y="20"/>
                      <a:pt x="41" y="20"/>
                      <a:pt x="41" y="20"/>
                    </a:cubicBezTo>
                    <a:lnTo>
                      <a:pt x="38" y="32"/>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9" name="Freeform 44"/>
              <p:cNvSpPr/>
              <p:nvPr/>
            </p:nvSpPr>
            <p:spPr bwMode="auto">
              <a:xfrm>
                <a:off x="6934" y="2753"/>
                <a:ext cx="50" cy="100"/>
              </a:xfrm>
              <a:custGeom>
                <a:avLst/>
                <a:gdLst>
                  <a:gd name="T0" fmla="*/ 6 w 21"/>
                  <a:gd name="T1" fmla="*/ 12 h 42"/>
                  <a:gd name="T2" fmla="*/ 15 w 21"/>
                  <a:gd name="T3" fmla="*/ 42 h 42"/>
                  <a:gd name="T4" fmla="*/ 19 w 21"/>
                  <a:gd name="T5" fmla="*/ 29 h 42"/>
                  <a:gd name="T6" fmla="*/ 21 w 21"/>
                  <a:gd name="T7" fmla="*/ 17 h 42"/>
                  <a:gd name="T8" fmla="*/ 21 w 21"/>
                  <a:gd name="T9" fmla="*/ 0 h 42"/>
                  <a:gd name="T10" fmla="*/ 6 w 21"/>
                  <a:gd name="T11" fmla="*/ 12 h 42"/>
                </a:gdLst>
                <a:ahLst/>
                <a:cxnLst>
                  <a:cxn ang="0">
                    <a:pos x="T0" y="T1"/>
                  </a:cxn>
                  <a:cxn ang="0">
                    <a:pos x="T2" y="T3"/>
                  </a:cxn>
                  <a:cxn ang="0">
                    <a:pos x="T4" y="T5"/>
                  </a:cxn>
                  <a:cxn ang="0">
                    <a:pos x="T6" y="T7"/>
                  </a:cxn>
                  <a:cxn ang="0">
                    <a:pos x="T8" y="T9"/>
                  </a:cxn>
                  <a:cxn ang="0">
                    <a:pos x="T10" y="T11"/>
                  </a:cxn>
                </a:cxnLst>
                <a:rect l="0" t="0" r="r" b="b"/>
                <a:pathLst>
                  <a:path w="21" h="42">
                    <a:moveTo>
                      <a:pt x="6" y="12"/>
                    </a:moveTo>
                    <a:cubicBezTo>
                      <a:pt x="0" y="22"/>
                      <a:pt x="2" y="37"/>
                      <a:pt x="15" y="42"/>
                    </a:cubicBezTo>
                    <a:cubicBezTo>
                      <a:pt x="17" y="38"/>
                      <a:pt x="18" y="34"/>
                      <a:pt x="19" y="29"/>
                    </a:cubicBezTo>
                    <a:cubicBezTo>
                      <a:pt x="17" y="25"/>
                      <a:pt x="17" y="20"/>
                      <a:pt x="21" y="17"/>
                    </a:cubicBezTo>
                    <a:cubicBezTo>
                      <a:pt x="21" y="0"/>
                      <a:pt x="21" y="0"/>
                      <a:pt x="21" y="0"/>
                    </a:cubicBezTo>
                    <a:cubicBezTo>
                      <a:pt x="14" y="2"/>
                      <a:pt x="9" y="6"/>
                      <a:pt x="6" y="12"/>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0" name="Freeform 45"/>
              <p:cNvSpPr/>
              <p:nvPr/>
            </p:nvSpPr>
            <p:spPr bwMode="auto">
              <a:xfrm>
                <a:off x="6742" y="2893"/>
                <a:ext cx="78" cy="38"/>
              </a:xfrm>
              <a:custGeom>
                <a:avLst/>
                <a:gdLst>
                  <a:gd name="T0" fmla="*/ 12 w 33"/>
                  <a:gd name="T1" fmla="*/ 0 h 16"/>
                  <a:gd name="T2" fmla="*/ 0 w 33"/>
                  <a:gd name="T3" fmla="*/ 15 h 16"/>
                  <a:gd name="T4" fmla="*/ 2 w 33"/>
                  <a:gd name="T5" fmla="*/ 16 h 16"/>
                  <a:gd name="T6" fmla="*/ 33 w 33"/>
                  <a:gd name="T7" fmla="*/ 16 h 16"/>
                  <a:gd name="T8" fmla="*/ 12 w 33"/>
                  <a:gd name="T9" fmla="*/ 0 h 16"/>
                </a:gdLst>
                <a:ahLst/>
                <a:cxnLst>
                  <a:cxn ang="0">
                    <a:pos x="T0" y="T1"/>
                  </a:cxn>
                  <a:cxn ang="0">
                    <a:pos x="T2" y="T3"/>
                  </a:cxn>
                  <a:cxn ang="0">
                    <a:pos x="T4" y="T5"/>
                  </a:cxn>
                  <a:cxn ang="0">
                    <a:pos x="T6" y="T7"/>
                  </a:cxn>
                  <a:cxn ang="0">
                    <a:pos x="T8" y="T9"/>
                  </a:cxn>
                </a:cxnLst>
                <a:rect l="0" t="0" r="r" b="b"/>
                <a:pathLst>
                  <a:path w="33" h="16">
                    <a:moveTo>
                      <a:pt x="12" y="0"/>
                    </a:moveTo>
                    <a:cubicBezTo>
                      <a:pt x="9" y="5"/>
                      <a:pt x="5" y="10"/>
                      <a:pt x="0" y="15"/>
                    </a:cubicBezTo>
                    <a:cubicBezTo>
                      <a:pt x="1" y="15"/>
                      <a:pt x="1" y="16"/>
                      <a:pt x="2" y="16"/>
                    </a:cubicBezTo>
                    <a:cubicBezTo>
                      <a:pt x="33" y="16"/>
                      <a:pt x="33" y="16"/>
                      <a:pt x="33" y="16"/>
                    </a:cubicBezTo>
                    <a:cubicBezTo>
                      <a:pt x="24" y="11"/>
                      <a:pt x="16" y="5"/>
                      <a:pt x="12" y="0"/>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1" name="Freeform 46"/>
              <p:cNvSpPr/>
              <p:nvPr/>
            </p:nvSpPr>
            <p:spPr bwMode="auto">
              <a:xfrm>
                <a:off x="6738" y="2768"/>
                <a:ext cx="172" cy="163"/>
              </a:xfrm>
              <a:custGeom>
                <a:avLst/>
                <a:gdLst>
                  <a:gd name="T0" fmla="*/ 7 w 73"/>
                  <a:gd name="T1" fmla="*/ 0 h 69"/>
                  <a:gd name="T2" fmla="*/ 0 w 73"/>
                  <a:gd name="T3" fmla="*/ 4 h 69"/>
                  <a:gd name="T4" fmla="*/ 16 w 73"/>
                  <a:gd name="T5" fmla="*/ 49 h 69"/>
                  <a:gd name="T6" fmla="*/ 45 w 73"/>
                  <a:gd name="T7" fmla="*/ 69 h 69"/>
                  <a:gd name="T8" fmla="*/ 73 w 73"/>
                  <a:gd name="T9" fmla="*/ 61 h 69"/>
                  <a:gd name="T10" fmla="*/ 7 w 73"/>
                  <a:gd name="T11" fmla="*/ 0 h 69"/>
                </a:gdLst>
                <a:ahLst/>
                <a:cxnLst>
                  <a:cxn ang="0">
                    <a:pos x="T0" y="T1"/>
                  </a:cxn>
                  <a:cxn ang="0">
                    <a:pos x="T2" y="T3"/>
                  </a:cxn>
                  <a:cxn ang="0">
                    <a:pos x="T4" y="T5"/>
                  </a:cxn>
                  <a:cxn ang="0">
                    <a:pos x="T6" y="T7"/>
                  </a:cxn>
                  <a:cxn ang="0">
                    <a:pos x="T8" y="T9"/>
                  </a:cxn>
                  <a:cxn ang="0">
                    <a:pos x="T10" y="T11"/>
                  </a:cxn>
                </a:cxnLst>
                <a:rect l="0" t="0" r="r" b="b"/>
                <a:pathLst>
                  <a:path w="73" h="69">
                    <a:moveTo>
                      <a:pt x="7" y="0"/>
                    </a:moveTo>
                    <a:cubicBezTo>
                      <a:pt x="0" y="4"/>
                      <a:pt x="0" y="4"/>
                      <a:pt x="0" y="4"/>
                    </a:cubicBezTo>
                    <a:cubicBezTo>
                      <a:pt x="12" y="16"/>
                      <a:pt x="23" y="34"/>
                      <a:pt x="16" y="49"/>
                    </a:cubicBezTo>
                    <a:cubicBezTo>
                      <a:pt x="21" y="55"/>
                      <a:pt x="32" y="62"/>
                      <a:pt x="45" y="69"/>
                    </a:cubicBezTo>
                    <a:cubicBezTo>
                      <a:pt x="55" y="68"/>
                      <a:pt x="65" y="65"/>
                      <a:pt x="73" y="61"/>
                    </a:cubicBezTo>
                    <a:cubicBezTo>
                      <a:pt x="43" y="50"/>
                      <a:pt x="27" y="23"/>
                      <a:pt x="7" y="0"/>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2" name="Freeform 47"/>
              <p:cNvSpPr/>
              <p:nvPr/>
            </p:nvSpPr>
            <p:spPr bwMode="auto">
              <a:xfrm>
                <a:off x="6865" y="2708"/>
                <a:ext cx="119" cy="183"/>
              </a:xfrm>
              <a:custGeom>
                <a:avLst/>
                <a:gdLst>
                  <a:gd name="T0" fmla="*/ 13 w 50"/>
                  <a:gd name="T1" fmla="*/ 22 h 77"/>
                  <a:gd name="T2" fmla="*/ 30 w 50"/>
                  <a:gd name="T3" fmla="*/ 77 h 77"/>
                  <a:gd name="T4" fmla="*/ 31 w 50"/>
                  <a:gd name="T5" fmla="*/ 77 h 77"/>
                  <a:gd name="T6" fmla="*/ 40 w 50"/>
                  <a:gd name="T7" fmla="*/ 66 h 77"/>
                  <a:gd name="T8" fmla="*/ 31 w 50"/>
                  <a:gd name="T9" fmla="*/ 29 h 77"/>
                  <a:gd name="T10" fmla="*/ 50 w 50"/>
                  <a:gd name="T11" fmla="*/ 14 h 77"/>
                  <a:gd name="T12" fmla="*/ 50 w 50"/>
                  <a:gd name="T13" fmla="*/ 0 h 77"/>
                  <a:gd name="T14" fmla="*/ 13 w 50"/>
                  <a:gd name="T15" fmla="*/ 22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77">
                    <a:moveTo>
                      <a:pt x="13" y="22"/>
                    </a:moveTo>
                    <a:cubicBezTo>
                      <a:pt x="0" y="43"/>
                      <a:pt x="10" y="67"/>
                      <a:pt x="30" y="77"/>
                    </a:cubicBezTo>
                    <a:cubicBezTo>
                      <a:pt x="30" y="77"/>
                      <a:pt x="31" y="77"/>
                      <a:pt x="31" y="77"/>
                    </a:cubicBezTo>
                    <a:cubicBezTo>
                      <a:pt x="35" y="74"/>
                      <a:pt x="38" y="70"/>
                      <a:pt x="40" y="66"/>
                    </a:cubicBezTo>
                    <a:cubicBezTo>
                      <a:pt x="28" y="60"/>
                      <a:pt x="23" y="43"/>
                      <a:pt x="31" y="29"/>
                    </a:cubicBezTo>
                    <a:cubicBezTo>
                      <a:pt x="35" y="21"/>
                      <a:pt x="42" y="17"/>
                      <a:pt x="50" y="14"/>
                    </a:cubicBezTo>
                    <a:cubicBezTo>
                      <a:pt x="50" y="0"/>
                      <a:pt x="50" y="0"/>
                      <a:pt x="50" y="0"/>
                    </a:cubicBezTo>
                    <a:cubicBezTo>
                      <a:pt x="35" y="1"/>
                      <a:pt x="21" y="8"/>
                      <a:pt x="13" y="22"/>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3" name="Freeform 48"/>
              <p:cNvSpPr/>
              <p:nvPr/>
            </p:nvSpPr>
            <p:spPr bwMode="auto">
              <a:xfrm>
                <a:off x="6830" y="1389"/>
                <a:ext cx="123" cy="99"/>
              </a:xfrm>
              <a:custGeom>
                <a:avLst/>
                <a:gdLst>
                  <a:gd name="T0" fmla="*/ 39 w 52"/>
                  <a:gd name="T1" fmla="*/ 38 h 42"/>
                  <a:gd name="T2" fmla="*/ 25 w 52"/>
                  <a:gd name="T3" fmla="*/ 12 h 42"/>
                  <a:gd name="T4" fmla="*/ 50 w 52"/>
                  <a:gd name="T5" fmla="*/ 28 h 42"/>
                  <a:gd name="T6" fmla="*/ 50 w 52"/>
                  <a:gd name="T7" fmla="*/ 21 h 42"/>
                  <a:gd name="T8" fmla="*/ 1 w 52"/>
                  <a:gd name="T9" fmla="*/ 0 h 42"/>
                  <a:gd name="T10" fmla="*/ 1 w 52"/>
                  <a:gd name="T11" fmla="*/ 0 h 42"/>
                  <a:gd name="T12" fmla="*/ 0 w 52"/>
                  <a:gd name="T13" fmla="*/ 0 h 42"/>
                  <a:gd name="T14" fmla="*/ 39 w 52"/>
                  <a:gd name="T15" fmla="*/ 38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2">
                    <a:moveTo>
                      <a:pt x="39" y="38"/>
                    </a:moveTo>
                    <a:cubicBezTo>
                      <a:pt x="45" y="33"/>
                      <a:pt x="28" y="20"/>
                      <a:pt x="25" y="12"/>
                    </a:cubicBezTo>
                    <a:cubicBezTo>
                      <a:pt x="32" y="15"/>
                      <a:pt x="44" y="34"/>
                      <a:pt x="50" y="28"/>
                    </a:cubicBezTo>
                    <a:cubicBezTo>
                      <a:pt x="52" y="26"/>
                      <a:pt x="52" y="24"/>
                      <a:pt x="50" y="21"/>
                    </a:cubicBezTo>
                    <a:cubicBezTo>
                      <a:pt x="39" y="8"/>
                      <a:pt x="21" y="0"/>
                      <a:pt x="1" y="0"/>
                    </a:cubicBezTo>
                    <a:cubicBezTo>
                      <a:pt x="1" y="0"/>
                      <a:pt x="1" y="0"/>
                      <a:pt x="1" y="0"/>
                    </a:cubicBezTo>
                    <a:cubicBezTo>
                      <a:pt x="1" y="0"/>
                      <a:pt x="1" y="0"/>
                      <a:pt x="0" y="0"/>
                    </a:cubicBezTo>
                    <a:cubicBezTo>
                      <a:pt x="8" y="9"/>
                      <a:pt x="33" y="42"/>
                      <a:pt x="39" y="38"/>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4" name="Freeform 49"/>
              <p:cNvSpPr/>
              <p:nvPr/>
            </p:nvSpPr>
            <p:spPr bwMode="auto">
              <a:xfrm>
                <a:off x="6955" y="1721"/>
                <a:ext cx="29" cy="31"/>
              </a:xfrm>
              <a:custGeom>
                <a:avLst/>
                <a:gdLst>
                  <a:gd name="T0" fmla="*/ 12 w 12"/>
                  <a:gd name="T1" fmla="*/ 13 h 13"/>
                  <a:gd name="T2" fmla="*/ 12 w 12"/>
                  <a:gd name="T3" fmla="*/ 0 h 13"/>
                  <a:gd name="T4" fmla="*/ 0 w 12"/>
                  <a:gd name="T5" fmla="*/ 9 h 13"/>
                  <a:gd name="T6" fmla="*/ 12 w 12"/>
                  <a:gd name="T7" fmla="*/ 13 h 13"/>
                </a:gdLst>
                <a:ahLst/>
                <a:cxnLst>
                  <a:cxn ang="0">
                    <a:pos x="T0" y="T1"/>
                  </a:cxn>
                  <a:cxn ang="0">
                    <a:pos x="T2" y="T3"/>
                  </a:cxn>
                  <a:cxn ang="0">
                    <a:pos x="T4" y="T5"/>
                  </a:cxn>
                  <a:cxn ang="0">
                    <a:pos x="T6" y="T7"/>
                  </a:cxn>
                </a:cxnLst>
                <a:rect l="0" t="0" r="r" b="b"/>
                <a:pathLst>
                  <a:path w="12" h="13">
                    <a:moveTo>
                      <a:pt x="12" y="13"/>
                    </a:moveTo>
                    <a:cubicBezTo>
                      <a:pt x="12" y="0"/>
                      <a:pt x="12" y="0"/>
                      <a:pt x="12" y="0"/>
                    </a:cubicBezTo>
                    <a:cubicBezTo>
                      <a:pt x="0" y="9"/>
                      <a:pt x="0" y="9"/>
                      <a:pt x="0" y="9"/>
                    </a:cubicBezTo>
                    <a:cubicBezTo>
                      <a:pt x="4" y="10"/>
                      <a:pt x="8" y="11"/>
                      <a:pt x="12" y="13"/>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5" name="Freeform 50"/>
              <p:cNvSpPr/>
              <p:nvPr/>
            </p:nvSpPr>
            <p:spPr bwMode="auto">
              <a:xfrm>
                <a:off x="6891" y="1666"/>
                <a:ext cx="93" cy="81"/>
              </a:xfrm>
              <a:custGeom>
                <a:avLst/>
                <a:gdLst>
                  <a:gd name="T0" fmla="*/ 23 w 39"/>
                  <a:gd name="T1" fmla="*/ 32 h 34"/>
                  <a:gd name="T2" fmla="*/ 39 w 39"/>
                  <a:gd name="T3" fmla="*/ 17 h 34"/>
                  <a:gd name="T4" fmla="*/ 39 w 39"/>
                  <a:gd name="T5" fmla="*/ 0 h 34"/>
                  <a:gd name="T6" fmla="*/ 0 w 39"/>
                  <a:gd name="T7" fmla="*/ 34 h 34"/>
                  <a:gd name="T8" fmla="*/ 23 w 39"/>
                  <a:gd name="T9" fmla="*/ 32 h 34"/>
                </a:gdLst>
                <a:ahLst/>
                <a:cxnLst>
                  <a:cxn ang="0">
                    <a:pos x="T0" y="T1"/>
                  </a:cxn>
                  <a:cxn ang="0">
                    <a:pos x="T2" y="T3"/>
                  </a:cxn>
                  <a:cxn ang="0">
                    <a:pos x="T4" y="T5"/>
                  </a:cxn>
                  <a:cxn ang="0">
                    <a:pos x="T6" y="T7"/>
                  </a:cxn>
                  <a:cxn ang="0">
                    <a:pos x="T8" y="T9"/>
                  </a:cxn>
                </a:cxnLst>
                <a:rect l="0" t="0" r="r" b="b"/>
                <a:pathLst>
                  <a:path w="39" h="34">
                    <a:moveTo>
                      <a:pt x="23" y="32"/>
                    </a:moveTo>
                    <a:cubicBezTo>
                      <a:pt x="39" y="17"/>
                      <a:pt x="39" y="17"/>
                      <a:pt x="39" y="17"/>
                    </a:cubicBezTo>
                    <a:cubicBezTo>
                      <a:pt x="39" y="0"/>
                      <a:pt x="39" y="0"/>
                      <a:pt x="39" y="0"/>
                    </a:cubicBezTo>
                    <a:cubicBezTo>
                      <a:pt x="0" y="34"/>
                      <a:pt x="0" y="34"/>
                      <a:pt x="0" y="34"/>
                    </a:cubicBezTo>
                    <a:cubicBezTo>
                      <a:pt x="8" y="32"/>
                      <a:pt x="16" y="31"/>
                      <a:pt x="23" y="32"/>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6" name="Freeform 51"/>
              <p:cNvSpPr>
                <a:spLocks noEditPoints="1"/>
              </p:cNvSpPr>
              <p:nvPr/>
            </p:nvSpPr>
            <p:spPr bwMode="auto">
              <a:xfrm>
                <a:off x="6482" y="1605"/>
                <a:ext cx="502" cy="455"/>
              </a:xfrm>
              <a:custGeom>
                <a:avLst/>
                <a:gdLst>
                  <a:gd name="T0" fmla="*/ 163 w 212"/>
                  <a:gd name="T1" fmla="*/ 71 h 192"/>
                  <a:gd name="T2" fmla="*/ 65 w 212"/>
                  <a:gd name="T3" fmla="*/ 61 h 192"/>
                  <a:gd name="T4" fmla="*/ 10 w 212"/>
                  <a:gd name="T5" fmla="*/ 61 h 192"/>
                  <a:gd name="T6" fmla="*/ 66 w 212"/>
                  <a:gd name="T7" fmla="*/ 126 h 192"/>
                  <a:gd name="T8" fmla="*/ 60 w 212"/>
                  <a:gd name="T9" fmla="*/ 192 h 192"/>
                  <a:gd name="T10" fmla="*/ 108 w 212"/>
                  <a:gd name="T11" fmla="*/ 137 h 192"/>
                  <a:gd name="T12" fmla="*/ 167 w 212"/>
                  <a:gd name="T13" fmla="*/ 134 h 192"/>
                  <a:gd name="T14" fmla="*/ 212 w 212"/>
                  <a:gd name="T15" fmla="*/ 155 h 192"/>
                  <a:gd name="T16" fmla="*/ 212 w 212"/>
                  <a:gd name="T17" fmla="*/ 109 h 192"/>
                  <a:gd name="T18" fmla="*/ 203 w 212"/>
                  <a:gd name="T19" fmla="*/ 107 h 192"/>
                  <a:gd name="T20" fmla="*/ 212 w 212"/>
                  <a:gd name="T21" fmla="*/ 101 h 192"/>
                  <a:gd name="T22" fmla="*/ 212 w 212"/>
                  <a:gd name="T23" fmla="*/ 68 h 192"/>
                  <a:gd name="T24" fmla="*/ 163 w 212"/>
                  <a:gd name="T25" fmla="*/ 71 h 192"/>
                  <a:gd name="T26" fmla="*/ 68 w 212"/>
                  <a:gd name="T27" fmla="*/ 95 h 192"/>
                  <a:gd name="T28" fmla="*/ 61 w 212"/>
                  <a:gd name="T29" fmla="*/ 93 h 192"/>
                  <a:gd name="T30" fmla="*/ 62 w 212"/>
                  <a:gd name="T31" fmla="*/ 86 h 192"/>
                  <a:gd name="T32" fmla="*/ 70 w 212"/>
                  <a:gd name="T33" fmla="*/ 87 h 192"/>
                  <a:gd name="T34" fmla="*/ 68 w 212"/>
                  <a:gd name="T35" fmla="*/ 95 h 192"/>
                  <a:gd name="T36" fmla="*/ 109 w 212"/>
                  <a:gd name="T37" fmla="*/ 88 h 192"/>
                  <a:gd name="T38" fmla="*/ 105 w 212"/>
                  <a:gd name="T39" fmla="*/ 87 h 192"/>
                  <a:gd name="T40" fmla="*/ 100 w 212"/>
                  <a:gd name="T41" fmla="*/ 79 h 192"/>
                  <a:gd name="T42" fmla="*/ 90 w 212"/>
                  <a:gd name="T43" fmla="*/ 87 h 192"/>
                  <a:gd name="T44" fmla="*/ 93 w 212"/>
                  <a:gd name="T45" fmla="*/ 100 h 192"/>
                  <a:gd name="T46" fmla="*/ 102 w 212"/>
                  <a:gd name="T47" fmla="*/ 96 h 192"/>
                  <a:gd name="T48" fmla="*/ 106 w 212"/>
                  <a:gd name="T49" fmla="*/ 98 h 192"/>
                  <a:gd name="T50" fmla="*/ 92 w 212"/>
                  <a:gd name="T51" fmla="*/ 103 h 192"/>
                  <a:gd name="T52" fmla="*/ 85 w 212"/>
                  <a:gd name="T53" fmla="*/ 85 h 192"/>
                  <a:gd name="T54" fmla="*/ 102 w 212"/>
                  <a:gd name="T55" fmla="*/ 76 h 192"/>
                  <a:gd name="T56" fmla="*/ 109 w 212"/>
                  <a:gd name="T57" fmla="*/ 88 h 192"/>
                  <a:gd name="T58" fmla="*/ 136 w 212"/>
                  <a:gd name="T59" fmla="*/ 100 h 192"/>
                  <a:gd name="T60" fmla="*/ 120 w 212"/>
                  <a:gd name="T61" fmla="*/ 109 h 192"/>
                  <a:gd name="T62" fmla="*/ 112 w 212"/>
                  <a:gd name="T63" fmla="*/ 92 h 192"/>
                  <a:gd name="T64" fmla="*/ 129 w 212"/>
                  <a:gd name="T65" fmla="*/ 83 h 192"/>
                  <a:gd name="T66" fmla="*/ 136 w 212"/>
                  <a:gd name="T67" fmla="*/ 100 h 192"/>
                  <a:gd name="T68" fmla="*/ 177 w 212"/>
                  <a:gd name="T69" fmla="*/ 107 h 192"/>
                  <a:gd name="T70" fmla="*/ 172 w 212"/>
                  <a:gd name="T71" fmla="*/ 123 h 192"/>
                  <a:gd name="T72" fmla="*/ 168 w 212"/>
                  <a:gd name="T73" fmla="*/ 121 h 192"/>
                  <a:gd name="T74" fmla="*/ 173 w 212"/>
                  <a:gd name="T75" fmla="*/ 106 h 192"/>
                  <a:gd name="T76" fmla="*/ 171 w 212"/>
                  <a:gd name="T77" fmla="*/ 99 h 192"/>
                  <a:gd name="T78" fmla="*/ 164 w 212"/>
                  <a:gd name="T79" fmla="*/ 100 h 192"/>
                  <a:gd name="T80" fmla="*/ 158 w 212"/>
                  <a:gd name="T81" fmla="*/ 118 h 192"/>
                  <a:gd name="T82" fmla="*/ 154 w 212"/>
                  <a:gd name="T83" fmla="*/ 116 h 192"/>
                  <a:gd name="T84" fmla="*/ 159 w 212"/>
                  <a:gd name="T85" fmla="*/ 101 h 192"/>
                  <a:gd name="T86" fmla="*/ 157 w 212"/>
                  <a:gd name="T87" fmla="*/ 94 h 192"/>
                  <a:gd name="T88" fmla="*/ 150 w 212"/>
                  <a:gd name="T89" fmla="*/ 96 h 192"/>
                  <a:gd name="T90" fmla="*/ 144 w 212"/>
                  <a:gd name="T91" fmla="*/ 113 h 192"/>
                  <a:gd name="T92" fmla="*/ 139 w 212"/>
                  <a:gd name="T93" fmla="*/ 111 h 192"/>
                  <a:gd name="T94" fmla="*/ 148 w 212"/>
                  <a:gd name="T95" fmla="*/ 87 h 192"/>
                  <a:gd name="T96" fmla="*/ 152 w 212"/>
                  <a:gd name="T97" fmla="*/ 89 h 192"/>
                  <a:gd name="T98" fmla="*/ 151 w 212"/>
                  <a:gd name="T99" fmla="*/ 92 h 192"/>
                  <a:gd name="T100" fmla="*/ 159 w 212"/>
                  <a:gd name="T101" fmla="*/ 90 h 192"/>
                  <a:gd name="T102" fmla="*/ 164 w 212"/>
                  <a:gd name="T103" fmla="*/ 97 h 192"/>
                  <a:gd name="T104" fmla="*/ 173 w 212"/>
                  <a:gd name="T105" fmla="*/ 95 h 192"/>
                  <a:gd name="T106" fmla="*/ 177 w 212"/>
                  <a:gd name="T107" fmla="*/ 10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2" h="192">
                    <a:moveTo>
                      <a:pt x="163" y="71"/>
                    </a:moveTo>
                    <a:cubicBezTo>
                      <a:pt x="168" y="6"/>
                      <a:pt x="50" y="0"/>
                      <a:pt x="65" y="61"/>
                    </a:cubicBezTo>
                    <a:cubicBezTo>
                      <a:pt x="39" y="41"/>
                      <a:pt x="18" y="47"/>
                      <a:pt x="10" y="61"/>
                    </a:cubicBezTo>
                    <a:cubicBezTo>
                      <a:pt x="0" y="82"/>
                      <a:pt x="17" y="114"/>
                      <a:pt x="66" y="126"/>
                    </a:cubicBezTo>
                    <a:cubicBezTo>
                      <a:pt x="66" y="136"/>
                      <a:pt x="61" y="169"/>
                      <a:pt x="60" y="192"/>
                    </a:cubicBezTo>
                    <a:cubicBezTo>
                      <a:pt x="69" y="180"/>
                      <a:pt x="102" y="143"/>
                      <a:pt x="108" y="137"/>
                    </a:cubicBezTo>
                    <a:cubicBezTo>
                      <a:pt x="126" y="162"/>
                      <a:pt x="159" y="153"/>
                      <a:pt x="167" y="134"/>
                    </a:cubicBezTo>
                    <a:cubicBezTo>
                      <a:pt x="182" y="154"/>
                      <a:pt x="199" y="158"/>
                      <a:pt x="212" y="155"/>
                    </a:cubicBezTo>
                    <a:cubicBezTo>
                      <a:pt x="212" y="109"/>
                      <a:pt x="212" y="109"/>
                      <a:pt x="212" y="109"/>
                    </a:cubicBezTo>
                    <a:cubicBezTo>
                      <a:pt x="209" y="108"/>
                      <a:pt x="206" y="108"/>
                      <a:pt x="203" y="107"/>
                    </a:cubicBezTo>
                    <a:cubicBezTo>
                      <a:pt x="206" y="105"/>
                      <a:pt x="209" y="103"/>
                      <a:pt x="212" y="101"/>
                    </a:cubicBezTo>
                    <a:cubicBezTo>
                      <a:pt x="212" y="68"/>
                      <a:pt x="212" y="68"/>
                      <a:pt x="212" y="68"/>
                    </a:cubicBezTo>
                    <a:cubicBezTo>
                      <a:pt x="201" y="62"/>
                      <a:pt x="183" y="61"/>
                      <a:pt x="163" y="71"/>
                    </a:cubicBezTo>
                    <a:close/>
                    <a:moveTo>
                      <a:pt x="68" y="95"/>
                    </a:moveTo>
                    <a:cubicBezTo>
                      <a:pt x="66" y="96"/>
                      <a:pt x="63" y="96"/>
                      <a:pt x="61" y="93"/>
                    </a:cubicBezTo>
                    <a:cubicBezTo>
                      <a:pt x="59" y="91"/>
                      <a:pt x="59" y="87"/>
                      <a:pt x="62" y="86"/>
                    </a:cubicBezTo>
                    <a:cubicBezTo>
                      <a:pt x="64" y="84"/>
                      <a:pt x="68" y="84"/>
                      <a:pt x="70" y="87"/>
                    </a:cubicBezTo>
                    <a:cubicBezTo>
                      <a:pt x="71" y="89"/>
                      <a:pt x="71" y="93"/>
                      <a:pt x="68" y="95"/>
                    </a:cubicBezTo>
                    <a:close/>
                    <a:moveTo>
                      <a:pt x="109" y="88"/>
                    </a:moveTo>
                    <a:cubicBezTo>
                      <a:pt x="105" y="87"/>
                      <a:pt x="105" y="87"/>
                      <a:pt x="105" y="87"/>
                    </a:cubicBezTo>
                    <a:cubicBezTo>
                      <a:pt x="106" y="83"/>
                      <a:pt x="104" y="81"/>
                      <a:pt x="100" y="79"/>
                    </a:cubicBezTo>
                    <a:cubicBezTo>
                      <a:pt x="97" y="78"/>
                      <a:pt x="91" y="81"/>
                      <a:pt x="90" y="87"/>
                    </a:cubicBezTo>
                    <a:cubicBezTo>
                      <a:pt x="88" y="92"/>
                      <a:pt x="89" y="98"/>
                      <a:pt x="93" y="100"/>
                    </a:cubicBezTo>
                    <a:cubicBezTo>
                      <a:pt x="97" y="101"/>
                      <a:pt x="100" y="100"/>
                      <a:pt x="102" y="96"/>
                    </a:cubicBezTo>
                    <a:cubicBezTo>
                      <a:pt x="106" y="98"/>
                      <a:pt x="106" y="98"/>
                      <a:pt x="106" y="98"/>
                    </a:cubicBezTo>
                    <a:cubicBezTo>
                      <a:pt x="104" y="103"/>
                      <a:pt x="98" y="105"/>
                      <a:pt x="92" y="103"/>
                    </a:cubicBezTo>
                    <a:cubicBezTo>
                      <a:pt x="85" y="101"/>
                      <a:pt x="82" y="93"/>
                      <a:pt x="85" y="85"/>
                    </a:cubicBezTo>
                    <a:cubicBezTo>
                      <a:pt x="87" y="78"/>
                      <a:pt x="94" y="73"/>
                      <a:pt x="102" y="76"/>
                    </a:cubicBezTo>
                    <a:cubicBezTo>
                      <a:pt x="107" y="77"/>
                      <a:pt x="110" y="83"/>
                      <a:pt x="109" y="88"/>
                    </a:cubicBezTo>
                    <a:close/>
                    <a:moveTo>
                      <a:pt x="136" y="100"/>
                    </a:moveTo>
                    <a:cubicBezTo>
                      <a:pt x="133" y="107"/>
                      <a:pt x="127" y="112"/>
                      <a:pt x="120" y="109"/>
                    </a:cubicBezTo>
                    <a:cubicBezTo>
                      <a:pt x="112" y="106"/>
                      <a:pt x="110" y="99"/>
                      <a:pt x="112" y="92"/>
                    </a:cubicBezTo>
                    <a:cubicBezTo>
                      <a:pt x="115" y="84"/>
                      <a:pt x="121" y="80"/>
                      <a:pt x="129" y="83"/>
                    </a:cubicBezTo>
                    <a:cubicBezTo>
                      <a:pt x="136" y="85"/>
                      <a:pt x="139" y="93"/>
                      <a:pt x="136" y="100"/>
                    </a:cubicBezTo>
                    <a:close/>
                    <a:moveTo>
                      <a:pt x="177" y="107"/>
                    </a:moveTo>
                    <a:cubicBezTo>
                      <a:pt x="172" y="123"/>
                      <a:pt x="172" y="123"/>
                      <a:pt x="172" y="123"/>
                    </a:cubicBezTo>
                    <a:cubicBezTo>
                      <a:pt x="168" y="121"/>
                      <a:pt x="168" y="121"/>
                      <a:pt x="168" y="121"/>
                    </a:cubicBezTo>
                    <a:cubicBezTo>
                      <a:pt x="173" y="106"/>
                      <a:pt x="173" y="106"/>
                      <a:pt x="173" y="106"/>
                    </a:cubicBezTo>
                    <a:cubicBezTo>
                      <a:pt x="174" y="103"/>
                      <a:pt x="175" y="100"/>
                      <a:pt x="171" y="99"/>
                    </a:cubicBezTo>
                    <a:cubicBezTo>
                      <a:pt x="169" y="98"/>
                      <a:pt x="167" y="99"/>
                      <a:pt x="164" y="100"/>
                    </a:cubicBezTo>
                    <a:cubicBezTo>
                      <a:pt x="158" y="118"/>
                      <a:pt x="158" y="118"/>
                      <a:pt x="158" y="118"/>
                    </a:cubicBezTo>
                    <a:cubicBezTo>
                      <a:pt x="154" y="116"/>
                      <a:pt x="154" y="116"/>
                      <a:pt x="154" y="116"/>
                    </a:cubicBezTo>
                    <a:cubicBezTo>
                      <a:pt x="159" y="101"/>
                      <a:pt x="159" y="101"/>
                      <a:pt x="159" y="101"/>
                    </a:cubicBezTo>
                    <a:cubicBezTo>
                      <a:pt x="160" y="98"/>
                      <a:pt x="160" y="95"/>
                      <a:pt x="157" y="94"/>
                    </a:cubicBezTo>
                    <a:cubicBezTo>
                      <a:pt x="155" y="93"/>
                      <a:pt x="152" y="94"/>
                      <a:pt x="150" y="96"/>
                    </a:cubicBezTo>
                    <a:cubicBezTo>
                      <a:pt x="144" y="113"/>
                      <a:pt x="144" y="113"/>
                      <a:pt x="144" y="113"/>
                    </a:cubicBezTo>
                    <a:cubicBezTo>
                      <a:pt x="139" y="111"/>
                      <a:pt x="139" y="111"/>
                      <a:pt x="139" y="111"/>
                    </a:cubicBezTo>
                    <a:cubicBezTo>
                      <a:pt x="148" y="87"/>
                      <a:pt x="148" y="87"/>
                      <a:pt x="148" y="87"/>
                    </a:cubicBezTo>
                    <a:cubicBezTo>
                      <a:pt x="152" y="89"/>
                      <a:pt x="152" y="89"/>
                      <a:pt x="152" y="89"/>
                    </a:cubicBezTo>
                    <a:cubicBezTo>
                      <a:pt x="151" y="92"/>
                      <a:pt x="151" y="92"/>
                      <a:pt x="151" y="92"/>
                    </a:cubicBezTo>
                    <a:cubicBezTo>
                      <a:pt x="154" y="90"/>
                      <a:pt x="156" y="90"/>
                      <a:pt x="159" y="90"/>
                    </a:cubicBezTo>
                    <a:cubicBezTo>
                      <a:pt x="162" y="92"/>
                      <a:pt x="164" y="94"/>
                      <a:pt x="164" y="97"/>
                    </a:cubicBezTo>
                    <a:cubicBezTo>
                      <a:pt x="167" y="96"/>
                      <a:pt x="170" y="94"/>
                      <a:pt x="173" y="95"/>
                    </a:cubicBezTo>
                    <a:cubicBezTo>
                      <a:pt x="178" y="97"/>
                      <a:pt x="180" y="101"/>
                      <a:pt x="177" y="107"/>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7" name="Freeform 52"/>
              <p:cNvSpPr/>
              <p:nvPr/>
            </p:nvSpPr>
            <p:spPr bwMode="auto">
              <a:xfrm>
                <a:off x="6759" y="1389"/>
                <a:ext cx="199" cy="147"/>
              </a:xfrm>
              <a:custGeom>
                <a:avLst/>
                <a:gdLst>
                  <a:gd name="T0" fmla="*/ 84 w 84"/>
                  <a:gd name="T1" fmla="*/ 38 h 62"/>
                  <a:gd name="T2" fmla="*/ 84 w 84"/>
                  <a:gd name="T3" fmla="*/ 32 h 62"/>
                  <a:gd name="T4" fmla="*/ 74 w 84"/>
                  <a:gd name="T5" fmla="*/ 33 h 62"/>
                  <a:gd name="T6" fmla="*/ 59 w 84"/>
                  <a:gd name="T7" fmla="*/ 40 h 62"/>
                  <a:gd name="T8" fmla="*/ 24 w 84"/>
                  <a:gd name="T9" fmla="*/ 0 h 62"/>
                  <a:gd name="T10" fmla="*/ 0 w 84"/>
                  <a:gd name="T11" fmla="*/ 0 h 62"/>
                  <a:gd name="T12" fmla="*/ 55 w 84"/>
                  <a:gd name="T13" fmla="*/ 62 h 62"/>
                  <a:gd name="T14" fmla="*/ 84 w 84"/>
                  <a:gd name="T15" fmla="*/ 38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62">
                    <a:moveTo>
                      <a:pt x="84" y="38"/>
                    </a:moveTo>
                    <a:cubicBezTo>
                      <a:pt x="84" y="36"/>
                      <a:pt x="84" y="34"/>
                      <a:pt x="84" y="32"/>
                    </a:cubicBezTo>
                    <a:cubicBezTo>
                      <a:pt x="81" y="34"/>
                      <a:pt x="78" y="35"/>
                      <a:pt x="74" y="33"/>
                    </a:cubicBezTo>
                    <a:cubicBezTo>
                      <a:pt x="76" y="41"/>
                      <a:pt x="68" y="47"/>
                      <a:pt x="59" y="40"/>
                    </a:cubicBezTo>
                    <a:cubicBezTo>
                      <a:pt x="48" y="30"/>
                      <a:pt x="29" y="8"/>
                      <a:pt x="24" y="0"/>
                    </a:cubicBezTo>
                    <a:cubicBezTo>
                      <a:pt x="0" y="0"/>
                      <a:pt x="0" y="0"/>
                      <a:pt x="0" y="0"/>
                    </a:cubicBezTo>
                    <a:cubicBezTo>
                      <a:pt x="55" y="62"/>
                      <a:pt x="55" y="62"/>
                      <a:pt x="55" y="62"/>
                    </a:cubicBezTo>
                    <a:lnTo>
                      <a:pt x="84" y="38"/>
                    </a:lnTo>
                    <a:close/>
                  </a:path>
                </a:pathLst>
              </a:custGeom>
              <a:solidFill>
                <a:srgbClr val="A98C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8" name="Freeform 53"/>
              <p:cNvSpPr/>
              <p:nvPr/>
            </p:nvSpPr>
            <p:spPr bwMode="auto">
              <a:xfrm>
                <a:off x="6428" y="1391"/>
                <a:ext cx="530" cy="278"/>
              </a:xfrm>
              <a:custGeom>
                <a:avLst/>
                <a:gdLst>
                  <a:gd name="T0" fmla="*/ 18 w 224"/>
                  <a:gd name="T1" fmla="*/ 117 h 117"/>
                  <a:gd name="T2" fmla="*/ 126 w 224"/>
                  <a:gd name="T3" fmla="*/ 25 h 117"/>
                  <a:gd name="T4" fmla="*/ 194 w 224"/>
                  <a:gd name="T5" fmla="*/ 96 h 117"/>
                  <a:gd name="T6" fmla="*/ 220 w 224"/>
                  <a:gd name="T7" fmla="*/ 76 h 117"/>
                  <a:gd name="T8" fmla="*/ 224 w 224"/>
                  <a:gd name="T9" fmla="*/ 44 h 117"/>
                  <a:gd name="T10" fmla="*/ 194 w 224"/>
                  <a:gd name="T11" fmla="*/ 68 h 117"/>
                  <a:gd name="T12" fmla="*/ 131 w 224"/>
                  <a:gd name="T13" fmla="*/ 0 h 117"/>
                  <a:gd name="T14" fmla="*/ 0 w 224"/>
                  <a:gd name="T15" fmla="*/ 114 h 117"/>
                  <a:gd name="T16" fmla="*/ 18 w 224"/>
                  <a:gd name="T17"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4" h="117">
                    <a:moveTo>
                      <a:pt x="18" y="117"/>
                    </a:moveTo>
                    <a:cubicBezTo>
                      <a:pt x="126" y="25"/>
                      <a:pt x="126" y="25"/>
                      <a:pt x="126" y="25"/>
                    </a:cubicBezTo>
                    <a:cubicBezTo>
                      <a:pt x="194" y="96"/>
                      <a:pt x="194" y="96"/>
                      <a:pt x="194" y="96"/>
                    </a:cubicBezTo>
                    <a:cubicBezTo>
                      <a:pt x="220" y="76"/>
                      <a:pt x="220" y="76"/>
                      <a:pt x="220" y="76"/>
                    </a:cubicBezTo>
                    <a:cubicBezTo>
                      <a:pt x="222" y="66"/>
                      <a:pt x="223" y="55"/>
                      <a:pt x="224" y="44"/>
                    </a:cubicBezTo>
                    <a:cubicBezTo>
                      <a:pt x="194" y="68"/>
                      <a:pt x="194" y="68"/>
                      <a:pt x="194" y="68"/>
                    </a:cubicBezTo>
                    <a:cubicBezTo>
                      <a:pt x="131" y="0"/>
                      <a:pt x="131" y="0"/>
                      <a:pt x="131" y="0"/>
                    </a:cubicBezTo>
                    <a:cubicBezTo>
                      <a:pt x="0" y="114"/>
                      <a:pt x="0" y="114"/>
                      <a:pt x="0" y="114"/>
                    </a:cubicBezTo>
                    <a:cubicBezTo>
                      <a:pt x="6" y="114"/>
                      <a:pt x="12" y="115"/>
                      <a:pt x="18" y="117"/>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9" name="Freeform 54"/>
              <p:cNvSpPr/>
              <p:nvPr/>
            </p:nvSpPr>
            <p:spPr bwMode="auto">
              <a:xfrm>
                <a:off x="6877" y="2196"/>
                <a:ext cx="107" cy="144"/>
              </a:xfrm>
              <a:custGeom>
                <a:avLst/>
                <a:gdLst>
                  <a:gd name="T0" fmla="*/ 26 w 107"/>
                  <a:gd name="T1" fmla="*/ 132 h 144"/>
                  <a:gd name="T2" fmla="*/ 50 w 107"/>
                  <a:gd name="T3" fmla="*/ 78 h 144"/>
                  <a:gd name="T4" fmla="*/ 107 w 107"/>
                  <a:gd name="T5" fmla="*/ 144 h 144"/>
                  <a:gd name="T6" fmla="*/ 107 w 107"/>
                  <a:gd name="T7" fmla="*/ 104 h 144"/>
                  <a:gd name="T8" fmla="*/ 71 w 107"/>
                  <a:gd name="T9" fmla="*/ 64 h 144"/>
                  <a:gd name="T10" fmla="*/ 107 w 107"/>
                  <a:gd name="T11" fmla="*/ 52 h 144"/>
                  <a:gd name="T12" fmla="*/ 107 w 107"/>
                  <a:gd name="T13" fmla="*/ 42 h 144"/>
                  <a:gd name="T14" fmla="*/ 0 w 107"/>
                  <a:gd name="T15" fmla="*/ 0 h 144"/>
                  <a:gd name="T16" fmla="*/ 26 w 107"/>
                  <a:gd name="T17" fmla="*/ 13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144">
                    <a:moveTo>
                      <a:pt x="26" y="132"/>
                    </a:moveTo>
                    <a:lnTo>
                      <a:pt x="50" y="78"/>
                    </a:lnTo>
                    <a:lnTo>
                      <a:pt x="107" y="144"/>
                    </a:lnTo>
                    <a:lnTo>
                      <a:pt x="107" y="104"/>
                    </a:lnTo>
                    <a:lnTo>
                      <a:pt x="71" y="64"/>
                    </a:lnTo>
                    <a:lnTo>
                      <a:pt x="107" y="52"/>
                    </a:lnTo>
                    <a:lnTo>
                      <a:pt x="107" y="42"/>
                    </a:lnTo>
                    <a:lnTo>
                      <a:pt x="0" y="0"/>
                    </a:lnTo>
                    <a:lnTo>
                      <a:pt x="26" y="132"/>
                    </a:ln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0" name="Freeform 55"/>
              <p:cNvSpPr/>
              <p:nvPr/>
            </p:nvSpPr>
            <p:spPr bwMode="auto">
              <a:xfrm>
                <a:off x="6487" y="1465"/>
                <a:ext cx="456" cy="261"/>
              </a:xfrm>
              <a:custGeom>
                <a:avLst/>
                <a:gdLst>
                  <a:gd name="T0" fmla="*/ 101 w 193"/>
                  <a:gd name="T1" fmla="*/ 0 h 110"/>
                  <a:gd name="T2" fmla="*/ 0 w 193"/>
                  <a:gd name="T3" fmla="*/ 88 h 110"/>
                  <a:gd name="T4" fmla="*/ 15 w 193"/>
                  <a:gd name="T5" fmla="*/ 97 h 110"/>
                  <a:gd name="T6" fmla="*/ 95 w 193"/>
                  <a:gd name="T7" fmla="*/ 29 h 110"/>
                  <a:gd name="T8" fmla="*/ 170 w 193"/>
                  <a:gd name="T9" fmla="*/ 110 h 110"/>
                  <a:gd name="T10" fmla="*/ 184 w 193"/>
                  <a:gd name="T11" fmla="*/ 97 h 110"/>
                  <a:gd name="T12" fmla="*/ 193 w 193"/>
                  <a:gd name="T13" fmla="*/ 55 h 110"/>
                  <a:gd name="T14" fmla="*/ 169 w 193"/>
                  <a:gd name="T15" fmla="*/ 74 h 110"/>
                  <a:gd name="T16" fmla="*/ 101 w 193"/>
                  <a:gd name="T1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10">
                    <a:moveTo>
                      <a:pt x="101" y="0"/>
                    </a:moveTo>
                    <a:cubicBezTo>
                      <a:pt x="0" y="88"/>
                      <a:pt x="0" y="88"/>
                      <a:pt x="0" y="88"/>
                    </a:cubicBezTo>
                    <a:cubicBezTo>
                      <a:pt x="5" y="91"/>
                      <a:pt x="10" y="94"/>
                      <a:pt x="15" y="97"/>
                    </a:cubicBezTo>
                    <a:cubicBezTo>
                      <a:pt x="95" y="29"/>
                      <a:pt x="95" y="29"/>
                      <a:pt x="95" y="29"/>
                    </a:cubicBezTo>
                    <a:cubicBezTo>
                      <a:pt x="170" y="110"/>
                      <a:pt x="170" y="110"/>
                      <a:pt x="170" y="110"/>
                    </a:cubicBezTo>
                    <a:cubicBezTo>
                      <a:pt x="184" y="97"/>
                      <a:pt x="184" y="97"/>
                      <a:pt x="184" y="97"/>
                    </a:cubicBezTo>
                    <a:cubicBezTo>
                      <a:pt x="186" y="85"/>
                      <a:pt x="190" y="71"/>
                      <a:pt x="193" y="55"/>
                    </a:cubicBezTo>
                    <a:cubicBezTo>
                      <a:pt x="169" y="74"/>
                      <a:pt x="169" y="74"/>
                      <a:pt x="169" y="74"/>
                    </a:cubicBezTo>
                    <a:lnTo>
                      <a:pt x="101" y="0"/>
                    </a:ln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1" name="Freeform 56"/>
              <p:cNvSpPr/>
              <p:nvPr/>
            </p:nvSpPr>
            <p:spPr bwMode="auto">
              <a:xfrm>
                <a:off x="6946" y="2502"/>
                <a:ext cx="38" cy="31"/>
              </a:xfrm>
              <a:custGeom>
                <a:avLst/>
                <a:gdLst>
                  <a:gd name="T0" fmla="*/ 0 w 38"/>
                  <a:gd name="T1" fmla="*/ 16 h 31"/>
                  <a:gd name="T2" fmla="*/ 38 w 38"/>
                  <a:gd name="T3" fmla="*/ 31 h 31"/>
                  <a:gd name="T4" fmla="*/ 38 w 38"/>
                  <a:gd name="T5" fmla="*/ 16 h 31"/>
                  <a:gd name="T6" fmla="*/ 0 w 38"/>
                  <a:gd name="T7" fmla="*/ 0 h 31"/>
                  <a:gd name="T8" fmla="*/ 0 w 38"/>
                  <a:gd name="T9" fmla="*/ 16 h 31"/>
                </a:gdLst>
                <a:ahLst/>
                <a:cxnLst>
                  <a:cxn ang="0">
                    <a:pos x="T0" y="T1"/>
                  </a:cxn>
                  <a:cxn ang="0">
                    <a:pos x="T2" y="T3"/>
                  </a:cxn>
                  <a:cxn ang="0">
                    <a:pos x="T4" y="T5"/>
                  </a:cxn>
                  <a:cxn ang="0">
                    <a:pos x="T6" y="T7"/>
                  </a:cxn>
                  <a:cxn ang="0">
                    <a:pos x="T8" y="T9"/>
                  </a:cxn>
                </a:cxnLst>
                <a:rect l="0" t="0" r="r" b="b"/>
                <a:pathLst>
                  <a:path w="38" h="31">
                    <a:moveTo>
                      <a:pt x="0" y="16"/>
                    </a:moveTo>
                    <a:lnTo>
                      <a:pt x="38" y="31"/>
                    </a:lnTo>
                    <a:lnTo>
                      <a:pt x="38" y="16"/>
                    </a:lnTo>
                    <a:lnTo>
                      <a:pt x="0" y="0"/>
                    </a:lnTo>
                    <a:lnTo>
                      <a:pt x="0" y="16"/>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2" name="Freeform 57"/>
              <p:cNvSpPr/>
              <p:nvPr/>
            </p:nvSpPr>
            <p:spPr bwMode="auto">
              <a:xfrm>
                <a:off x="6936" y="2547"/>
                <a:ext cx="40" cy="35"/>
              </a:xfrm>
              <a:custGeom>
                <a:avLst/>
                <a:gdLst>
                  <a:gd name="T0" fmla="*/ 40 w 40"/>
                  <a:gd name="T1" fmla="*/ 35 h 35"/>
                  <a:gd name="T2" fmla="*/ 38 w 40"/>
                  <a:gd name="T3" fmla="*/ 16 h 35"/>
                  <a:gd name="T4" fmla="*/ 0 w 40"/>
                  <a:gd name="T5" fmla="*/ 0 h 35"/>
                  <a:gd name="T6" fmla="*/ 3 w 40"/>
                  <a:gd name="T7" fmla="*/ 21 h 35"/>
                  <a:gd name="T8" fmla="*/ 40 w 40"/>
                  <a:gd name="T9" fmla="*/ 35 h 35"/>
                </a:gdLst>
                <a:ahLst/>
                <a:cxnLst>
                  <a:cxn ang="0">
                    <a:pos x="T0" y="T1"/>
                  </a:cxn>
                  <a:cxn ang="0">
                    <a:pos x="T2" y="T3"/>
                  </a:cxn>
                  <a:cxn ang="0">
                    <a:pos x="T4" y="T5"/>
                  </a:cxn>
                  <a:cxn ang="0">
                    <a:pos x="T6" y="T7"/>
                  </a:cxn>
                  <a:cxn ang="0">
                    <a:pos x="T8" y="T9"/>
                  </a:cxn>
                </a:cxnLst>
                <a:rect l="0" t="0" r="r" b="b"/>
                <a:pathLst>
                  <a:path w="40" h="35">
                    <a:moveTo>
                      <a:pt x="40" y="35"/>
                    </a:moveTo>
                    <a:lnTo>
                      <a:pt x="38" y="16"/>
                    </a:lnTo>
                    <a:lnTo>
                      <a:pt x="0" y="0"/>
                    </a:lnTo>
                    <a:lnTo>
                      <a:pt x="3" y="21"/>
                    </a:lnTo>
                    <a:lnTo>
                      <a:pt x="40" y="35"/>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3" name="Freeform 58"/>
              <p:cNvSpPr/>
              <p:nvPr/>
            </p:nvSpPr>
            <p:spPr bwMode="auto">
              <a:xfrm>
                <a:off x="6832" y="2566"/>
                <a:ext cx="140" cy="83"/>
              </a:xfrm>
              <a:custGeom>
                <a:avLst/>
                <a:gdLst>
                  <a:gd name="T0" fmla="*/ 140 w 140"/>
                  <a:gd name="T1" fmla="*/ 83 h 83"/>
                  <a:gd name="T2" fmla="*/ 137 w 140"/>
                  <a:gd name="T3" fmla="*/ 50 h 83"/>
                  <a:gd name="T4" fmla="*/ 0 w 140"/>
                  <a:gd name="T5" fmla="*/ 0 h 83"/>
                  <a:gd name="T6" fmla="*/ 29 w 140"/>
                  <a:gd name="T7" fmla="*/ 45 h 83"/>
                  <a:gd name="T8" fmla="*/ 140 w 140"/>
                  <a:gd name="T9" fmla="*/ 83 h 83"/>
                </a:gdLst>
                <a:ahLst/>
                <a:cxnLst>
                  <a:cxn ang="0">
                    <a:pos x="T0" y="T1"/>
                  </a:cxn>
                  <a:cxn ang="0">
                    <a:pos x="T2" y="T3"/>
                  </a:cxn>
                  <a:cxn ang="0">
                    <a:pos x="T4" y="T5"/>
                  </a:cxn>
                  <a:cxn ang="0">
                    <a:pos x="T6" y="T7"/>
                  </a:cxn>
                  <a:cxn ang="0">
                    <a:pos x="T8" y="T9"/>
                  </a:cxn>
                </a:cxnLst>
                <a:rect l="0" t="0" r="r" b="b"/>
                <a:pathLst>
                  <a:path w="140" h="83">
                    <a:moveTo>
                      <a:pt x="140" y="83"/>
                    </a:moveTo>
                    <a:lnTo>
                      <a:pt x="137" y="50"/>
                    </a:lnTo>
                    <a:lnTo>
                      <a:pt x="0" y="0"/>
                    </a:lnTo>
                    <a:lnTo>
                      <a:pt x="29" y="45"/>
                    </a:lnTo>
                    <a:lnTo>
                      <a:pt x="140" y="83"/>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4" name="Freeform 59"/>
              <p:cNvSpPr/>
              <p:nvPr/>
            </p:nvSpPr>
            <p:spPr bwMode="auto">
              <a:xfrm>
                <a:off x="6868" y="2673"/>
                <a:ext cx="85" cy="47"/>
              </a:xfrm>
              <a:custGeom>
                <a:avLst/>
                <a:gdLst>
                  <a:gd name="T0" fmla="*/ 21 w 36"/>
                  <a:gd name="T1" fmla="*/ 20 h 20"/>
                  <a:gd name="T2" fmla="*/ 36 w 36"/>
                  <a:gd name="T3" fmla="*/ 13 h 20"/>
                  <a:gd name="T4" fmla="*/ 0 w 36"/>
                  <a:gd name="T5" fmla="*/ 0 h 20"/>
                  <a:gd name="T6" fmla="*/ 6 w 36"/>
                  <a:gd name="T7" fmla="*/ 14 h 20"/>
                  <a:gd name="T8" fmla="*/ 21 w 36"/>
                  <a:gd name="T9" fmla="*/ 20 h 20"/>
                </a:gdLst>
                <a:ahLst/>
                <a:cxnLst>
                  <a:cxn ang="0">
                    <a:pos x="T0" y="T1"/>
                  </a:cxn>
                  <a:cxn ang="0">
                    <a:pos x="T2" y="T3"/>
                  </a:cxn>
                  <a:cxn ang="0">
                    <a:pos x="T4" y="T5"/>
                  </a:cxn>
                  <a:cxn ang="0">
                    <a:pos x="T6" y="T7"/>
                  </a:cxn>
                  <a:cxn ang="0">
                    <a:pos x="T8" y="T9"/>
                  </a:cxn>
                </a:cxnLst>
                <a:rect l="0" t="0" r="r" b="b"/>
                <a:pathLst>
                  <a:path w="36" h="20">
                    <a:moveTo>
                      <a:pt x="21" y="20"/>
                    </a:moveTo>
                    <a:cubicBezTo>
                      <a:pt x="26" y="17"/>
                      <a:pt x="31" y="15"/>
                      <a:pt x="36" y="13"/>
                    </a:cubicBezTo>
                    <a:cubicBezTo>
                      <a:pt x="0" y="0"/>
                      <a:pt x="0" y="0"/>
                      <a:pt x="0" y="0"/>
                    </a:cubicBezTo>
                    <a:cubicBezTo>
                      <a:pt x="3" y="5"/>
                      <a:pt x="5" y="9"/>
                      <a:pt x="6" y="14"/>
                    </a:cubicBezTo>
                    <a:lnTo>
                      <a:pt x="21" y="20"/>
                    </a:ln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5" name="Freeform 60"/>
              <p:cNvSpPr/>
              <p:nvPr/>
            </p:nvSpPr>
            <p:spPr bwMode="auto">
              <a:xfrm>
                <a:off x="6875" y="2478"/>
                <a:ext cx="38" cy="28"/>
              </a:xfrm>
              <a:custGeom>
                <a:avLst/>
                <a:gdLst>
                  <a:gd name="T0" fmla="*/ 0 w 38"/>
                  <a:gd name="T1" fmla="*/ 14 h 28"/>
                  <a:gd name="T2" fmla="*/ 38 w 38"/>
                  <a:gd name="T3" fmla="*/ 28 h 28"/>
                  <a:gd name="T4" fmla="*/ 38 w 38"/>
                  <a:gd name="T5" fmla="*/ 14 h 28"/>
                  <a:gd name="T6" fmla="*/ 2 w 38"/>
                  <a:gd name="T7" fmla="*/ 0 h 28"/>
                  <a:gd name="T8" fmla="*/ 0 w 38"/>
                  <a:gd name="T9" fmla="*/ 14 h 28"/>
                </a:gdLst>
                <a:ahLst/>
                <a:cxnLst>
                  <a:cxn ang="0">
                    <a:pos x="T0" y="T1"/>
                  </a:cxn>
                  <a:cxn ang="0">
                    <a:pos x="T2" y="T3"/>
                  </a:cxn>
                  <a:cxn ang="0">
                    <a:pos x="T4" y="T5"/>
                  </a:cxn>
                  <a:cxn ang="0">
                    <a:pos x="T6" y="T7"/>
                  </a:cxn>
                  <a:cxn ang="0">
                    <a:pos x="T8" y="T9"/>
                  </a:cxn>
                </a:cxnLst>
                <a:rect l="0" t="0" r="r" b="b"/>
                <a:pathLst>
                  <a:path w="38" h="28">
                    <a:moveTo>
                      <a:pt x="0" y="14"/>
                    </a:moveTo>
                    <a:lnTo>
                      <a:pt x="38" y="28"/>
                    </a:lnTo>
                    <a:lnTo>
                      <a:pt x="38" y="14"/>
                    </a:lnTo>
                    <a:lnTo>
                      <a:pt x="2" y="0"/>
                    </a:lnTo>
                    <a:lnTo>
                      <a:pt x="0" y="14"/>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6" name="Freeform 61"/>
              <p:cNvSpPr/>
              <p:nvPr/>
            </p:nvSpPr>
            <p:spPr bwMode="auto">
              <a:xfrm>
                <a:off x="6686" y="1946"/>
                <a:ext cx="212" cy="76"/>
              </a:xfrm>
              <a:custGeom>
                <a:avLst/>
                <a:gdLst>
                  <a:gd name="T0" fmla="*/ 30 w 90"/>
                  <a:gd name="T1" fmla="*/ 31 h 32"/>
                  <a:gd name="T2" fmla="*/ 39 w 90"/>
                  <a:gd name="T3" fmla="*/ 20 h 32"/>
                  <a:gd name="T4" fmla="*/ 57 w 90"/>
                  <a:gd name="T5" fmla="*/ 25 h 32"/>
                  <a:gd name="T6" fmla="*/ 90 w 90"/>
                  <a:gd name="T7" fmla="*/ 7 h 32"/>
                  <a:gd name="T8" fmla="*/ 81 w 90"/>
                  <a:gd name="T9" fmla="*/ 0 h 32"/>
                  <a:gd name="T10" fmla="*/ 24 w 90"/>
                  <a:gd name="T11" fmla="*/ 2 h 32"/>
                  <a:gd name="T12" fmla="*/ 0 w 90"/>
                  <a:gd name="T13" fmla="*/ 27 h 32"/>
                  <a:gd name="T14" fmla="*/ 30 w 90"/>
                  <a:gd name="T15" fmla="*/ 31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32">
                    <a:moveTo>
                      <a:pt x="30" y="31"/>
                    </a:moveTo>
                    <a:cubicBezTo>
                      <a:pt x="34" y="24"/>
                      <a:pt x="37" y="20"/>
                      <a:pt x="39" y="20"/>
                    </a:cubicBezTo>
                    <a:cubicBezTo>
                      <a:pt x="42" y="20"/>
                      <a:pt x="48" y="21"/>
                      <a:pt x="57" y="25"/>
                    </a:cubicBezTo>
                    <a:cubicBezTo>
                      <a:pt x="71" y="20"/>
                      <a:pt x="83" y="13"/>
                      <a:pt x="90" y="7"/>
                    </a:cubicBezTo>
                    <a:cubicBezTo>
                      <a:pt x="87" y="5"/>
                      <a:pt x="84" y="3"/>
                      <a:pt x="81" y="0"/>
                    </a:cubicBezTo>
                    <a:cubicBezTo>
                      <a:pt x="70" y="19"/>
                      <a:pt x="35" y="20"/>
                      <a:pt x="24" y="2"/>
                    </a:cubicBezTo>
                    <a:cubicBezTo>
                      <a:pt x="21" y="4"/>
                      <a:pt x="11" y="15"/>
                      <a:pt x="0" y="27"/>
                    </a:cubicBezTo>
                    <a:cubicBezTo>
                      <a:pt x="9" y="31"/>
                      <a:pt x="19" y="32"/>
                      <a:pt x="30" y="31"/>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7" name="Freeform 62"/>
              <p:cNvSpPr/>
              <p:nvPr/>
            </p:nvSpPr>
            <p:spPr bwMode="auto">
              <a:xfrm>
                <a:off x="6865" y="2521"/>
                <a:ext cx="38" cy="35"/>
              </a:xfrm>
              <a:custGeom>
                <a:avLst/>
                <a:gdLst>
                  <a:gd name="T0" fmla="*/ 0 w 38"/>
                  <a:gd name="T1" fmla="*/ 0 h 35"/>
                  <a:gd name="T2" fmla="*/ 0 w 38"/>
                  <a:gd name="T3" fmla="*/ 21 h 35"/>
                  <a:gd name="T4" fmla="*/ 38 w 38"/>
                  <a:gd name="T5" fmla="*/ 35 h 35"/>
                  <a:gd name="T6" fmla="*/ 38 w 38"/>
                  <a:gd name="T7" fmla="*/ 14 h 35"/>
                  <a:gd name="T8" fmla="*/ 0 w 38"/>
                  <a:gd name="T9" fmla="*/ 0 h 35"/>
                </a:gdLst>
                <a:ahLst/>
                <a:cxnLst>
                  <a:cxn ang="0">
                    <a:pos x="T0" y="T1"/>
                  </a:cxn>
                  <a:cxn ang="0">
                    <a:pos x="T2" y="T3"/>
                  </a:cxn>
                  <a:cxn ang="0">
                    <a:pos x="T4" y="T5"/>
                  </a:cxn>
                  <a:cxn ang="0">
                    <a:pos x="T6" y="T7"/>
                  </a:cxn>
                  <a:cxn ang="0">
                    <a:pos x="T8" y="T9"/>
                  </a:cxn>
                </a:cxnLst>
                <a:rect l="0" t="0" r="r" b="b"/>
                <a:pathLst>
                  <a:path w="38" h="35">
                    <a:moveTo>
                      <a:pt x="0" y="0"/>
                    </a:moveTo>
                    <a:lnTo>
                      <a:pt x="0" y="21"/>
                    </a:lnTo>
                    <a:lnTo>
                      <a:pt x="38" y="35"/>
                    </a:lnTo>
                    <a:lnTo>
                      <a:pt x="38" y="14"/>
                    </a:lnTo>
                    <a:lnTo>
                      <a:pt x="0" y="0"/>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8" name="Freeform 63"/>
              <p:cNvSpPr/>
              <p:nvPr/>
            </p:nvSpPr>
            <p:spPr bwMode="auto">
              <a:xfrm>
                <a:off x="6660" y="2533"/>
                <a:ext cx="227" cy="225"/>
              </a:xfrm>
              <a:custGeom>
                <a:avLst/>
                <a:gdLst>
                  <a:gd name="T0" fmla="*/ 0 w 96"/>
                  <a:gd name="T1" fmla="*/ 11 h 95"/>
                  <a:gd name="T2" fmla="*/ 95 w 96"/>
                  <a:gd name="T3" fmla="*/ 95 h 95"/>
                  <a:gd name="T4" fmla="*/ 96 w 96"/>
                  <a:gd name="T5" fmla="*/ 93 h 95"/>
                  <a:gd name="T6" fmla="*/ 6 w 96"/>
                  <a:gd name="T7" fmla="*/ 0 h 95"/>
                  <a:gd name="T8" fmla="*/ 0 w 96"/>
                  <a:gd name="T9" fmla="*/ 11 h 95"/>
                </a:gdLst>
                <a:ahLst/>
                <a:cxnLst>
                  <a:cxn ang="0">
                    <a:pos x="T0" y="T1"/>
                  </a:cxn>
                  <a:cxn ang="0">
                    <a:pos x="T2" y="T3"/>
                  </a:cxn>
                  <a:cxn ang="0">
                    <a:pos x="T4" y="T5"/>
                  </a:cxn>
                  <a:cxn ang="0">
                    <a:pos x="T6" y="T7"/>
                  </a:cxn>
                  <a:cxn ang="0">
                    <a:pos x="T8" y="T9"/>
                  </a:cxn>
                </a:cxnLst>
                <a:rect l="0" t="0" r="r" b="b"/>
                <a:pathLst>
                  <a:path w="96" h="95">
                    <a:moveTo>
                      <a:pt x="0" y="11"/>
                    </a:moveTo>
                    <a:cubicBezTo>
                      <a:pt x="42" y="22"/>
                      <a:pt x="79" y="57"/>
                      <a:pt x="95" y="95"/>
                    </a:cubicBezTo>
                    <a:cubicBezTo>
                      <a:pt x="95" y="95"/>
                      <a:pt x="96" y="94"/>
                      <a:pt x="96" y="93"/>
                    </a:cubicBezTo>
                    <a:cubicBezTo>
                      <a:pt x="86" y="56"/>
                      <a:pt x="59" y="11"/>
                      <a:pt x="6" y="0"/>
                    </a:cubicBezTo>
                    <a:cubicBezTo>
                      <a:pt x="4" y="4"/>
                      <a:pt x="2" y="8"/>
                      <a:pt x="0" y="11"/>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9" name="Freeform 64"/>
              <p:cNvSpPr/>
              <p:nvPr/>
            </p:nvSpPr>
            <p:spPr bwMode="auto">
              <a:xfrm>
                <a:off x="6596" y="2571"/>
                <a:ext cx="284" cy="211"/>
              </a:xfrm>
              <a:custGeom>
                <a:avLst/>
                <a:gdLst>
                  <a:gd name="T0" fmla="*/ 23 w 120"/>
                  <a:gd name="T1" fmla="*/ 0 h 89"/>
                  <a:gd name="T2" fmla="*/ 15 w 120"/>
                  <a:gd name="T3" fmla="*/ 5 h 89"/>
                  <a:gd name="T4" fmla="*/ 0 w 120"/>
                  <a:gd name="T5" fmla="*/ 0 h 89"/>
                  <a:gd name="T6" fmla="*/ 2 w 120"/>
                  <a:gd name="T7" fmla="*/ 20 h 89"/>
                  <a:gd name="T8" fmla="*/ 118 w 120"/>
                  <a:gd name="T9" fmla="*/ 89 h 89"/>
                  <a:gd name="T10" fmla="*/ 120 w 120"/>
                  <a:gd name="T11" fmla="*/ 84 h 89"/>
                  <a:gd name="T12" fmla="*/ 23 w 120"/>
                  <a:gd name="T13" fmla="*/ 0 h 89"/>
                </a:gdLst>
                <a:ahLst/>
                <a:cxnLst>
                  <a:cxn ang="0">
                    <a:pos x="T0" y="T1"/>
                  </a:cxn>
                  <a:cxn ang="0">
                    <a:pos x="T2" y="T3"/>
                  </a:cxn>
                  <a:cxn ang="0">
                    <a:pos x="T4" y="T5"/>
                  </a:cxn>
                  <a:cxn ang="0">
                    <a:pos x="T6" y="T7"/>
                  </a:cxn>
                  <a:cxn ang="0">
                    <a:pos x="T8" y="T9"/>
                  </a:cxn>
                  <a:cxn ang="0">
                    <a:pos x="T10" y="T11"/>
                  </a:cxn>
                  <a:cxn ang="0">
                    <a:pos x="T12" y="T13"/>
                  </a:cxn>
                </a:cxnLst>
                <a:rect l="0" t="0" r="r" b="b"/>
                <a:pathLst>
                  <a:path w="120" h="89">
                    <a:moveTo>
                      <a:pt x="23" y="0"/>
                    </a:moveTo>
                    <a:cubicBezTo>
                      <a:pt x="20" y="3"/>
                      <a:pt x="17" y="5"/>
                      <a:pt x="15" y="5"/>
                    </a:cubicBezTo>
                    <a:cubicBezTo>
                      <a:pt x="13" y="4"/>
                      <a:pt x="8" y="3"/>
                      <a:pt x="0" y="0"/>
                    </a:cubicBezTo>
                    <a:cubicBezTo>
                      <a:pt x="1" y="7"/>
                      <a:pt x="2" y="13"/>
                      <a:pt x="2" y="20"/>
                    </a:cubicBezTo>
                    <a:cubicBezTo>
                      <a:pt x="54" y="18"/>
                      <a:pt x="97" y="46"/>
                      <a:pt x="118" y="89"/>
                    </a:cubicBezTo>
                    <a:cubicBezTo>
                      <a:pt x="119" y="88"/>
                      <a:pt x="119" y="86"/>
                      <a:pt x="120" y="84"/>
                    </a:cubicBezTo>
                    <a:cubicBezTo>
                      <a:pt x="103" y="45"/>
                      <a:pt x="66" y="10"/>
                      <a:pt x="23" y="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0" name="Freeform 65"/>
              <p:cNvSpPr/>
              <p:nvPr/>
            </p:nvSpPr>
            <p:spPr bwMode="auto">
              <a:xfrm>
                <a:off x="6695" y="1548"/>
                <a:ext cx="116" cy="109"/>
              </a:xfrm>
              <a:custGeom>
                <a:avLst/>
                <a:gdLst>
                  <a:gd name="T0" fmla="*/ 0 w 49"/>
                  <a:gd name="T1" fmla="*/ 5 h 46"/>
                  <a:gd name="T2" fmla="*/ 32 w 49"/>
                  <a:gd name="T3" fmla="*/ 40 h 46"/>
                  <a:gd name="T4" fmla="*/ 49 w 49"/>
                  <a:gd name="T5" fmla="*/ 46 h 46"/>
                  <a:gd name="T6" fmla="*/ 6 w 49"/>
                  <a:gd name="T7" fmla="*/ 0 h 46"/>
                  <a:gd name="T8" fmla="*/ 0 w 49"/>
                  <a:gd name="T9" fmla="*/ 5 h 46"/>
                </a:gdLst>
                <a:ahLst/>
                <a:cxnLst>
                  <a:cxn ang="0">
                    <a:pos x="T0" y="T1"/>
                  </a:cxn>
                  <a:cxn ang="0">
                    <a:pos x="T2" y="T3"/>
                  </a:cxn>
                  <a:cxn ang="0">
                    <a:pos x="T4" y="T5"/>
                  </a:cxn>
                  <a:cxn ang="0">
                    <a:pos x="T6" y="T7"/>
                  </a:cxn>
                  <a:cxn ang="0">
                    <a:pos x="T8" y="T9"/>
                  </a:cxn>
                </a:cxnLst>
                <a:rect l="0" t="0" r="r" b="b"/>
                <a:pathLst>
                  <a:path w="49" h="46">
                    <a:moveTo>
                      <a:pt x="0" y="5"/>
                    </a:moveTo>
                    <a:cubicBezTo>
                      <a:pt x="32" y="40"/>
                      <a:pt x="32" y="40"/>
                      <a:pt x="32" y="40"/>
                    </a:cubicBezTo>
                    <a:cubicBezTo>
                      <a:pt x="38" y="41"/>
                      <a:pt x="43" y="43"/>
                      <a:pt x="49" y="46"/>
                    </a:cubicBezTo>
                    <a:cubicBezTo>
                      <a:pt x="6" y="0"/>
                      <a:pt x="6" y="0"/>
                      <a:pt x="6" y="0"/>
                    </a:cubicBezTo>
                    <a:lnTo>
                      <a:pt x="0" y="5"/>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1" name="Freeform 66"/>
              <p:cNvSpPr/>
              <p:nvPr/>
            </p:nvSpPr>
            <p:spPr bwMode="auto">
              <a:xfrm>
                <a:off x="6591" y="2625"/>
                <a:ext cx="338" cy="278"/>
              </a:xfrm>
              <a:custGeom>
                <a:avLst/>
                <a:gdLst>
                  <a:gd name="T0" fmla="*/ 119 w 143"/>
                  <a:gd name="T1" fmla="*/ 75 h 117"/>
                  <a:gd name="T2" fmla="*/ 3 w 143"/>
                  <a:gd name="T3" fmla="*/ 3 h 117"/>
                  <a:gd name="T4" fmla="*/ 0 w 143"/>
                  <a:gd name="T5" fmla="*/ 16 h 117"/>
                  <a:gd name="T6" fmla="*/ 141 w 143"/>
                  <a:gd name="T7" fmla="*/ 117 h 117"/>
                  <a:gd name="T8" fmla="*/ 143 w 143"/>
                  <a:gd name="T9" fmla="*/ 116 h 117"/>
                  <a:gd name="T10" fmla="*/ 119 w 143"/>
                  <a:gd name="T11" fmla="*/ 75 h 117"/>
                </a:gdLst>
                <a:ahLst/>
                <a:cxnLst>
                  <a:cxn ang="0">
                    <a:pos x="T0" y="T1"/>
                  </a:cxn>
                  <a:cxn ang="0">
                    <a:pos x="T2" y="T3"/>
                  </a:cxn>
                  <a:cxn ang="0">
                    <a:pos x="T4" y="T5"/>
                  </a:cxn>
                  <a:cxn ang="0">
                    <a:pos x="T6" y="T7"/>
                  </a:cxn>
                  <a:cxn ang="0">
                    <a:pos x="T8" y="T9"/>
                  </a:cxn>
                  <a:cxn ang="0">
                    <a:pos x="T10" y="T11"/>
                  </a:cxn>
                </a:cxnLst>
                <a:rect l="0" t="0" r="r" b="b"/>
                <a:pathLst>
                  <a:path w="143" h="117">
                    <a:moveTo>
                      <a:pt x="119" y="75"/>
                    </a:moveTo>
                    <a:cubicBezTo>
                      <a:pt x="99" y="29"/>
                      <a:pt x="57" y="0"/>
                      <a:pt x="3" y="3"/>
                    </a:cubicBezTo>
                    <a:cubicBezTo>
                      <a:pt x="2" y="7"/>
                      <a:pt x="1" y="12"/>
                      <a:pt x="0" y="16"/>
                    </a:cubicBezTo>
                    <a:cubicBezTo>
                      <a:pt x="80" y="15"/>
                      <a:pt x="89" y="111"/>
                      <a:pt x="141" y="117"/>
                    </a:cubicBezTo>
                    <a:cubicBezTo>
                      <a:pt x="142" y="117"/>
                      <a:pt x="142" y="116"/>
                      <a:pt x="143" y="116"/>
                    </a:cubicBezTo>
                    <a:cubicBezTo>
                      <a:pt x="128" y="108"/>
                      <a:pt x="119" y="91"/>
                      <a:pt x="119" y="75"/>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2" name="Freeform 67"/>
              <p:cNvSpPr/>
              <p:nvPr/>
            </p:nvSpPr>
            <p:spPr bwMode="auto">
              <a:xfrm>
                <a:off x="6799" y="2445"/>
                <a:ext cx="43" cy="31"/>
              </a:xfrm>
              <a:custGeom>
                <a:avLst/>
                <a:gdLst>
                  <a:gd name="T0" fmla="*/ 0 w 43"/>
                  <a:gd name="T1" fmla="*/ 14 h 31"/>
                  <a:gd name="T2" fmla="*/ 40 w 43"/>
                  <a:gd name="T3" fmla="*/ 31 h 31"/>
                  <a:gd name="T4" fmla="*/ 43 w 43"/>
                  <a:gd name="T5" fmla="*/ 16 h 31"/>
                  <a:gd name="T6" fmla="*/ 3 w 43"/>
                  <a:gd name="T7" fmla="*/ 0 h 31"/>
                  <a:gd name="T8" fmla="*/ 0 w 43"/>
                  <a:gd name="T9" fmla="*/ 14 h 31"/>
                </a:gdLst>
                <a:ahLst/>
                <a:cxnLst>
                  <a:cxn ang="0">
                    <a:pos x="T0" y="T1"/>
                  </a:cxn>
                  <a:cxn ang="0">
                    <a:pos x="T2" y="T3"/>
                  </a:cxn>
                  <a:cxn ang="0">
                    <a:pos x="T4" y="T5"/>
                  </a:cxn>
                  <a:cxn ang="0">
                    <a:pos x="T6" y="T7"/>
                  </a:cxn>
                  <a:cxn ang="0">
                    <a:pos x="T8" y="T9"/>
                  </a:cxn>
                </a:cxnLst>
                <a:rect l="0" t="0" r="r" b="b"/>
                <a:pathLst>
                  <a:path w="43" h="31">
                    <a:moveTo>
                      <a:pt x="0" y="14"/>
                    </a:moveTo>
                    <a:lnTo>
                      <a:pt x="40" y="31"/>
                    </a:lnTo>
                    <a:lnTo>
                      <a:pt x="43" y="16"/>
                    </a:lnTo>
                    <a:lnTo>
                      <a:pt x="3" y="0"/>
                    </a:lnTo>
                    <a:lnTo>
                      <a:pt x="0" y="14"/>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3" name="Freeform 68"/>
              <p:cNvSpPr/>
              <p:nvPr/>
            </p:nvSpPr>
            <p:spPr bwMode="auto">
              <a:xfrm>
                <a:off x="6754" y="1804"/>
                <a:ext cx="43" cy="55"/>
              </a:xfrm>
              <a:custGeom>
                <a:avLst/>
                <a:gdLst>
                  <a:gd name="T0" fmla="*/ 13 w 18"/>
                  <a:gd name="T1" fmla="*/ 2 h 23"/>
                  <a:gd name="T2" fmla="*/ 2 w 18"/>
                  <a:gd name="T3" fmla="*/ 9 h 23"/>
                  <a:gd name="T4" fmla="*/ 6 w 18"/>
                  <a:gd name="T5" fmla="*/ 21 h 23"/>
                  <a:gd name="T6" fmla="*/ 16 w 18"/>
                  <a:gd name="T7" fmla="*/ 14 h 23"/>
                  <a:gd name="T8" fmla="*/ 13 w 18"/>
                  <a:gd name="T9" fmla="*/ 2 h 23"/>
                </a:gdLst>
                <a:ahLst/>
                <a:cxnLst>
                  <a:cxn ang="0">
                    <a:pos x="T0" y="T1"/>
                  </a:cxn>
                  <a:cxn ang="0">
                    <a:pos x="T2" y="T3"/>
                  </a:cxn>
                  <a:cxn ang="0">
                    <a:pos x="T4" y="T5"/>
                  </a:cxn>
                  <a:cxn ang="0">
                    <a:pos x="T6" y="T7"/>
                  </a:cxn>
                  <a:cxn ang="0">
                    <a:pos x="T8" y="T9"/>
                  </a:cxn>
                </a:cxnLst>
                <a:rect l="0" t="0" r="r" b="b"/>
                <a:pathLst>
                  <a:path w="18" h="23">
                    <a:moveTo>
                      <a:pt x="13" y="2"/>
                    </a:moveTo>
                    <a:cubicBezTo>
                      <a:pt x="7" y="0"/>
                      <a:pt x="4" y="5"/>
                      <a:pt x="2" y="9"/>
                    </a:cubicBezTo>
                    <a:cubicBezTo>
                      <a:pt x="0" y="14"/>
                      <a:pt x="0" y="20"/>
                      <a:pt x="6" y="21"/>
                    </a:cubicBezTo>
                    <a:cubicBezTo>
                      <a:pt x="11" y="23"/>
                      <a:pt x="15" y="19"/>
                      <a:pt x="16" y="14"/>
                    </a:cubicBezTo>
                    <a:cubicBezTo>
                      <a:pt x="18" y="10"/>
                      <a:pt x="18" y="4"/>
                      <a:pt x="13" y="2"/>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4" name="Freeform 69"/>
              <p:cNvSpPr/>
              <p:nvPr/>
            </p:nvSpPr>
            <p:spPr bwMode="auto">
              <a:xfrm>
                <a:off x="6787" y="2495"/>
                <a:ext cx="43" cy="33"/>
              </a:xfrm>
              <a:custGeom>
                <a:avLst/>
                <a:gdLst>
                  <a:gd name="T0" fmla="*/ 43 w 43"/>
                  <a:gd name="T1" fmla="*/ 14 h 33"/>
                  <a:gd name="T2" fmla="*/ 0 w 43"/>
                  <a:gd name="T3" fmla="*/ 0 h 33"/>
                  <a:gd name="T4" fmla="*/ 0 w 43"/>
                  <a:gd name="T5" fmla="*/ 19 h 33"/>
                  <a:gd name="T6" fmla="*/ 41 w 43"/>
                  <a:gd name="T7" fmla="*/ 33 h 33"/>
                  <a:gd name="T8" fmla="*/ 43 w 43"/>
                  <a:gd name="T9" fmla="*/ 14 h 33"/>
                </a:gdLst>
                <a:ahLst/>
                <a:cxnLst>
                  <a:cxn ang="0">
                    <a:pos x="T0" y="T1"/>
                  </a:cxn>
                  <a:cxn ang="0">
                    <a:pos x="T2" y="T3"/>
                  </a:cxn>
                  <a:cxn ang="0">
                    <a:pos x="T4" y="T5"/>
                  </a:cxn>
                  <a:cxn ang="0">
                    <a:pos x="T6" y="T7"/>
                  </a:cxn>
                  <a:cxn ang="0">
                    <a:pos x="T8" y="T9"/>
                  </a:cxn>
                </a:cxnLst>
                <a:rect l="0" t="0" r="r" b="b"/>
                <a:pathLst>
                  <a:path w="43" h="33">
                    <a:moveTo>
                      <a:pt x="43" y="14"/>
                    </a:moveTo>
                    <a:lnTo>
                      <a:pt x="0" y="0"/>
                    </a:lnTo>
                    <a:lnTo>
                      <a:pt x="0" y="19"/>
                    </a:lnTo>
                    <a:lnTo>
                      <a:pt x="41" y="33"/>
                    </a:lnTo>
                    <a:lnTo>
                      <a:pt x="43" y="14"/>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5" name="Freeform 70"/>
              <p:cNvSpPr/>
              <p:nvPr/>
            </p:nvSpPr>
            <p:spPr bwMode="auto">
              <a:xfrm>
                <a:off x="6679" y="1564"/>
                <a:ext cx="85" cy="76"/>
              </a:xfrm>
              <a:custGeom>
                <a:avLst/>
                <a:gdLst>
                  <a:gd name="T0" fmla="*/ 0 w 36"/>
                  <a:gd name="T1" fmla="*/ 4 h 32"/>
                  <a:gd name="T2" fmla="*/ 25 w 36"/>
                  <a:gd name="T3" fmla="*/ 31 h 32"/>
                  <a:gd name="T4" fmla="*/ 36 w 36"/>
                  <a:gd name="T5" fmla="*/ 32 h 32"/>
                  <a:gd name="T6" fmla="*/ 6 w 36"/>
                  <a:gd name="T7" fmla="*/ 0 h 32"/>
                  <a:gd name="T8" fmla="*/ 0 w 36"/>
                  <a:gd name="T9" fmla="*/ 4 h 32"/>
                </a:gdLst>
                <a:ahLst/>
                <a:cxnLst>
                  <a:cxn ang="0">
                    <a:pos x="T0" y="T1"/>
                  </a:cxn>
                  <a:cxn ang="0">
                    <a:pos x="T2" y="T3"/>
                  </a:cxn>
                  <a:cxn ang="0">
                    <a:pos x="T4" y="T5"/>
                  </a:cxn>
                  <a:cxn ang="0">
                    <a:pos x="T6" y="T7"/>
                  </a:cxn>
                  <a:cxn ang="0">
                    <a:pos x="T8" y="T9"/>
                  </a:cxn>
                </a:cxnLst>
                <a:rect l="0" t="0" r="r" b="b"/>
                <a:pathLst>
                  <a:path w="36" h="32">
                    <a:moveTo>
                      <a:pt x="0" y="4"/>
                    </a:moveTo>
                    <a:cubicBezTo>
                      <a:pt x="25" y="31"/>
                      <a:pt x="25" y="31"/>
                      <a:pt x="25" y="31"/>
                    </a:cubicBezTo>
                    <a:cubicBezTo>
                      <a:pt x="29" y="31"/>
                      <a:pt x="32" y="32"/>
                      <a:pt x="36" y="32"/>
                    </a:cubicBezTo>
                    <a:cubicBezTo>
                      <a:pt x="6" y="0"/>
                      <a:pt x="6" y="0"/>
                      <a:pt x="6" y="0"/>
                    </a:cubicBezTo>
                    <a:lnTo>
                      <a:pt x="0" y="4"/>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6" name="Freeform 71"/>
              <p:cNvSpPr/>
              <p:nvPr/>
            </p:nvSpPr>
            <p:spPr bwMode="auto">
              <a:xfrm>
                <a:off x="6681" y="1389"/>
                <a:ext cx="38" cy="19"/>
              </a:xfrm>
              <a:custGeom>
                <a:avLst/>
                <a:gdLst>
                  <a:gd name="T0" fmla="*/ 16 w 16"/>
                  <a:gd name="T1" fmla="*/ 0 h 8"/>
                  <a:gd name="T2" fmla="*/ 15 w 16"/>
                  <a:gd name="T3" fmla="*/ 0 h 8"/>
                  <a:gd name="T4" fmla="*/ 0 w 16"/>
                  <a:gd name="T5" fmla="*/ 0 h 8"/>
                  <a:gd name="T6" fmla="*/ 7 w 16"/>
                  <a:gd name="T7" fmla="*/ 8 h 8"/>
                  <a:gd name="T8" fmla="*/ 16 w 16"/>
                  <a:gd name="T9" fmla="*/ 0 h 8"/>
                </a:gdLst>
                <a:ahLst/>
                <a:cxnLst>
                  <a:cxn ang="0">
                    <a:pos x="T0" y="T1"/>
                  </a:cxn>
                  <a:cxn ang="0">
                    <a:pos x="T2" y="T3"/>
                  </a:cxn>
                  <a:cxn ang="0">
                    <a:pos x="T4" y="T5"/>
                  </a:cxn>
                  <a:cxn ang="0">
                    <a:pos x="T6" y="T7"/>
                  </a:cxn>
                  <a:cxn ang="0">
                    <a:pos x="T8" y="T9"/>
                  </a:cxn>
                </a:cxnLst>
                <a:rect l="0" t="0" r="r" b="b"/>
                <a:pathLst>
                  <a:path w="16" h="8">
                    <a:moveTo>
                      <a:pt x="16" y="0"/>
                    </a:moveTo>
                    <a:cubicBezTo>
                      <a:pt x="16" y="0"/>
                      <a:pt x="16" y="0"/>
                      <a:pt x="15" y="0"/>
                    </a:cubicBezTo>
                    <a:cubicBezTo>
                      <a:pt x="0" y="0"/>
                      <a:pt x="0" y="0"/>
                      <a:pt x="0" y="0"/>
                    </a:cubicBezTo>
                    <a:cubicBezTo>
                      <a:pt x="2" y="3"/>
                      <a:pt x="4" y="6"/>
                      <a:pt x="7" y="8"/>
                    </a:cubicBezTo>
                    <a:lnTo>
                      <a:pt x="16" y="0"/>
                    </a:ln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7" name="Freeform 72"/>
              <p:cNvSpPr/>
              <p:nvPr/>
            </p:nvSpPr>
            <p:spPr bwMode="auto">
              <a:xfrm>
                <a:off x="6662" y="1578"/>
                <a:ext cx="69" cy="62"/>
              </a:xfrm>
              <a:custGeom>
                <a:avLst/>
                <a:gdLst>
                  <a:gd name="T0" fmla="*/ 0 w 29"/>
                  <a:gd name="T1" fmla="*/ 5 h 26"/>
                  <a:gd name="T2" fmla="*/ 20 w 29"/>
                  <a:gd name="T3" fmla="*/ 26 h 26"/>
                  <a:gd name="T4" fmla="*/ 29 w 29"/>
                  <a:gd name="T5" fmla="*/ 25 h 26"/>
                  <a:gd name="T6" fmla="*/ 6 w 29"/>
                  <a:gd name="T7" fmla="*/ 0 h 26"/>
                  <a:gd name="T8" fmla="*/ 0 w 29"/>
                  <a:gd name="T9" fmla="*/ 5 h 26"/>
                </a:gdLst>
                <a:ahLst/>
                <a:cxnLst>
                  <a:cxn ang="0">
                    <a:pos x="T0" y="T1"/>
                  </a:cxn>
                  <a:cxn ang="0">
                    <a:pos x="T2" y="T3"/>
                  </a:cxn>
                  <a:cxn ang="0">
                    <a:pos x="T4" y="T5"/>
                  </a:cxn>
                  <a:cxn ang="0">
                    <a:pos x="T6" y="T7"/>
                  </a:cxn>
                  <a:cxn ang="0">
                    <a:pos x="T8" y="T9"/>
                  </a:cxn>
                </a:cxnLst>
                <a:rect l="0" t="0" r="r" b="b"/>
                <a:pathLst>
                  <a:path w="29" h="26">
                    <a:moveTo>
                      <a:pt x="0" y="5"/>
                    </a:moveTo>
                    <a:cubicBezTo>
                      <a:pt x="20" y="26"/>
                      <a:pt x="20" y="26"/>
                      <a:pt x="20" y="26"/>
                    </a:cubicBezTo>
                    <a:cubicBezTo>
                      <a:pt x="23" y="25"/>
                      <a:pt x="26" y="25"/>
                      <a:pt x="29" y="25"/>
                    </a:cubicBezTo>
                    <a:cubicBezTo>
                      <a:pt x="6" y="0"/>
                      <a:pt x="6" y="0"/>
                      <a:pt x="6" y="0"/>
                    </a:cubicBezTo>
                    <a:lnTo>
                      <a:pt x="0" y="5"/>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8" name="Freeform 73"/>
              <p:cNvSpPr/>
              <p:nvPr/>
            </p:nvSpPr>
            <p:spPr bwMode="auto">
              <a:xfrm>
                <a:off x="6747" y="2426"/>
                <a:ext cx="26" cy="19"/>
              </a:xfrm>
              <a:custGeom>
                <a:avLst/>
                <a:gdLst>
                  <a:gd name="T0" fmla="*/ 26 w 26"/>
                  <a:gd name="T1" fmla="*/ 9 h 19"/>
                  <a:gd name="T2" fmla="*/ 5 w 26"/>
                  <a:gd name="T3" fmla="*/ 0 h 19"/>
                  <a:gd name="T4" fmla="*/ 0 w 26"/>
                  <a:gd name="T5" fmla="*/ 9 h 19"/>
                  <a:gd name="T6" fmla="*/ 24 w 26"/>
                  <a:gd name="T7" fmla="*/ 19 h 19"/>
                  <a:gd name="T8" fmla="*/ 26 w 26"/>
                  <a:gd name="T9" fmla="*/ 9 h 19"/>
                </a:gdLst>
                <a:ahLst/>
                <a:cxnLst>
                  <a:cxn ang="0">
                    <a:pos x="T0" y="T1"/>
                  </a:cxn>
                  <a:cxn ang="0">
                    <a:pos x="T2" y="T3"/>
                  </a:cxn>
                  <a:cxn ang="0">
                    <a:pos x="T4" y="T5"/>
                  </a:cxn>
                  <a:cxn ang="0">
                    <a:pos x="T6" y="T7"/>
                  </a:cxn>
                  <a:cxn ang="0">
                    <a:pos x="T8" y="T9"/>
                  </a:cxn>
                </a:cxnLst>
                <a:rect l="0" t="0" r="r" b="b"/>
                <a:pathLst>
                  <a:path w="26" h="19">
                    <a:moveTo>
                      <a:pt x="26" y="9"/>
                    </a:moveTo>
                    <a:lnTo>
                      <a:pt x="5" y="0"/>
                    </a:lnTo>
                    <a:lnTo>
                      <a:pt x="0" y="9"/>
                    </a:lnTo>
                    <a:lnTo>
                      <a:pt x="24" y="19"/>
                    </a:lnTo>
                    <a:lnTo>
                      <a:pt x="26" y="9"/>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9" name="Freeform 74"/>
              <p:cNvSpPr/>
              <p:nvPr/>
            </p:nvSpPr>
            <p:spPr bwMode="auto">
              <a:xfrm>
                <a:off x="6650" y="2020"/>
                <a:ext cx="97" cy="43"/>
              </a:xfrm>
              <a:custGeom>
                <a:avLst/>
                <a:gdLst>
                  <a:gd name="T0" fmla="*/ 35 w 41"/>
                  <a:gd name="T1" fmla="*/ 16 h 18"/>
                  <a:gd name="T2" fmla="*/ 41 w 41"/>
                  <a:gd name="T3" fmla="*/ 5 h 18"/>
                  <a:gd name="T4" fmla="*/ 11 w 41"/>
                  <a:gd name="T5" fmla="*/ 0 h 18"/>
                  <a:gd name="T6" fmla="*/ 0 w 41"/>
                  <a:gd name="T7" fmla="*/ 12 h 18"/>
                  <a:gd name="T8" fmla="*/ 35 w 41"/>
                  <a:gd name="T9" fmla="*/ 16 h 18"/>
                </a:gdLst>
                <a:ahLst/>
                <a:cxnLst>
                  <a:cxn ang="0">
                    <a:pos x="T0" y="T1"/>
                  </a:cxn>
                  <a:cxn ang="0">
                    <a:pos x="T2" y="T3"/>
                  </a:cxn>
                  <a:cxn ang="0">
                    <a:pos x="T4" y="T5"/>
                  </a:cxn>
                  <a:cxn ang="0">
                    <a:pos x="T6" y="T7"/>
                  </a:cxn>
                  <a:cxn ang="0">
                    <a:pos x="T8" y="T9"/>
                  </a:cxn>
                </a:cxnLst>
                <a:rect l="0" t="0" r="r" b="b"/>
                <a:pathLst>
                  <a:path w="41" h="18">
                    <a:moveTo>
                      <a:pt x="35" y="16"/>
                    </a:moveTo>
                    <a:cubicBezTo>
                      <a:pt x="37" y="12"/>
                      <a:pt x="39" y="8"/>
                      <a:pt x="41" y="5"/>
                    </a:cubicBezTo>
                    <a:cubicBezTo>
                      <a:pt x="30" y="6"/>
                      <a:pt x="20" y="5"/>
                      <a:pt x="11" y="0"/>
                    </a:cubicBezTo>
                    <a:cubicBezTo>
                      <a:pt x="8" y="4"/>
                      <a:pt x="4" y="8"/>
                      <a:pt x="0" y="12"/>
                    </a:cubicBezTo>
                    <a:cubicBezTo>
                      <a:pt x="11" y="16"/>
                      <a:pt x="23" y="18"/>
                      <a:pt x="35" y="16"/>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0" name="Freeform 75"/>
              <p:cNvSpPr/>
              <p:nvPr/>
            </p:nvSpPr>
            <p:spPr bwMode="auto">
              <a:xfrm>
                <a:off x="6366" y="2131"/>
                <a:ext cx="398" cy="240"/>
              </a:xfrm>
              <a:custGeom>
                <a:avLst/>
                <a:gdLst>
                  <a:gd name="T0" fmla="*/ 2 w 168"/>
                  <a:gd name="T1" fmla="*/ 7 h 101"/>
                  <a:gd name="T2" fmla="*/ 56 w 168"/>
                  <a:gd name="T3" fmla="*/ 97 h 101"/>
                  <a:gd name="T4" fmla="*/ 166 w 168"/>
                  <a:gd name="T5" fmla="*/ 73 h 101"/>
                  <a:gd name="T6" fmla="*/ 76 w 168"/>
                  <a:gd name="T7" fmla="*/ 30 h 101"/>
                  <a:gd name="T8" fmla="*/ 2 w 168"/>
                  <a:gd name="T9" fmla="*/ 7 h 101"/>
                </a:gdLst>
                <a:ahLst/>
                <a:cxnLst>
                  <a:cxn ang="0">
                    <a:pos x="T0" y="T1"/>
                  </a:cxn>
                  <a:cxn ang="0">
                    <a:pos x="T2" y="T3"/>
                  </a:cxn>
                  <a:cxn ang="0">
                    <a:pos x="T4" y="T5"/>
                  </a:cxn>
                  <a:cxn ang="0">
                    <a:pos x="T6" y="T7"/>
                  </a:cxn>
                  <a:cxn ang="0">
                    <a:pos x="T8" y="T9"/>
                  </a:cxn>
                </a:cxnLst>
                <a:rect l="0" t="0" r="r" b="b"/>
                <a:pathLst>
                  <a:path w="168" h="101">
                    <a:moveTo>
                      <a:pt x="2" y="7"/>
                    </a:moveTo>
                    <a:cubicBezTo>
                      <a:pt x="0" y="12"/>
                      <a:pt x="38" y="93"/>
                      <a:pt x="56" y="97"/>
                    </a:cubicBezTo>
                    <a:cubicBezTo>
                      <a:pt x="70" y="101"/>
                      <a:pt x="126" y="87"/>
                      <a:pt x="166" y="73"/>
                    </a:cubicBezTo>
                    <a:cubicBezTo>
                      <a:pt x="168" y="66"/>
                      <a:pt x="122" y="45"/>
                      <a:pt x="76" y="30"/>
                    </a:cubicBezTo>
                    <a:cubicBezTo>
                      <a:pt x="56" y="24"/>
                      <a:pt x="10" y="0"/>
                      <a:pt x="2" y="7"/>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1" name="Freeform 76"/>
              <p:cNvSpPr/>
              <p:nvPr/>
            </p:nvSpPr>
            <p:spPr bwMode="auto">
              <a:xfrm>
                <a:off x="6603" y="1389"/>
                <a:ext cx="85" cy="64"/>
              </a:xfrm>
              <a:custGeom>
                <a:avLst/>
                <a:gdLst>
                  <a:gd name="T0" fmla="*/ 36 w 36"/>
                  <a:gd name="T1" fmla="*/ 12 h 27"/>
                  <a:gd name="T2" fmla="*/ 27 w 36"/>
                  <a:gd name="T3" fmla="*/ 0 h 27"/>
                  <a:gd name="T4" fmla="*/ 0 w 36"/>
                  <a:gd name="T5" fmla="*/ 0 h 27"/>
                  <a:gd name="T6" fmla="*/ 18 w 36"/>
                  <a:gd name="T7" fmla="*/ 27 h 27"/>
                  <a:gd name="T8" fmla="*/ 36 w 36"/>
                  <a:gd name="T9" fmla="*/ 12 h 27"/>
                </a:gdLst>
                <a:ahLst/>
                <a:cxnLst>
                  <a:cxn ang="0">
                    <a:pos x="T0" y="T1"/>
                  </a:cxn>
                  <a:cxn ang="0">
                    <a:pos x="T2" y="T3"/>
                  </a:cxn>
                  <a:cxn ang="0">
                    <a:pos x="T4" y="T5"/>
                  </a:cxn>
                  <a:cxn ang="0">
                    <a:pos x="T6" y="T7"/>
                  </a:cxn>
                  <a:cxn ang="0">
                    <a:pos x="T8" y="T9"/>
                  </a:cxn>
                </a:cxnLst>
                <a:rect l="0" t="0" r="r" b="b"/>
                <a:pathLst>
                  <a:path w="36" h="27">
                    <a:moveTo>
                      <a:pt x="36" y="12"/>
                    </a:moveTo>
                    <a:cubicBezTo>
                      <a:pt x="32" y="8"/>
                      <a:pt x="30" y="4"/>
                      <a:pt x="27" y="0"/>
                    </a:cubicBezTo>
                    <a:cubicBezTo>
                      <a:pt x="0" y="0"/>
                      <a:pt x="0" y="0"/>
                      <a:pt x="0" y="0"/>
                    </a:cubicBezTo>
                    <a:cubicBezTo>
                      <a:pt x="4" y="10"/>
                      <a:pt x="10" y="19"/>
                      <a:pt x="18" y="27"/>
                    </a:cubicBezTo>
                    <a:lnTo>
                      <a:pt x="36" y="12"/>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2" name="Freeform 77"/>
              <p:cNvSpPr/>
              <p:nvPr/>
            </p:nvSpPr>
            <p:spPr bwMode="auto">
              <a:xfrm>
                <a:off x="6728" y="2471"/>
                <a:ext cx="26" cy="26"/>
              </a:xfrm>
              <a:custGeom>
                <a:avLst/>
                <a:gdLst>
                  <a:gd name="T0" fmla="*/ 26 w 26"/>
                  <a:gd name="T1" fmla="*/ 9 h 26"/>
                  <a:gd name="T2" fmla="*/ 5 w 26"/>
                  <a:gd name="T3" fmla="*/ 0 h 26"/>
                  <a:gd name="T4" fmla="*/ 0 w 26"/>
                  <a:gd name="T5" fmla="*/ 19 h 26"/>
                  <a:gd name="T6" fmla="*/ 24 w 26"/>
                  <a:gd name="T7" fmla="*/ 26 h 26"/>
                  <a:gd name="T8" fmla="*/ 26 w 26"/>
                  <a:gd name="T9" fmla="*/ 9 h 26"/>
                </a:gdLst>
                <a:ahLst/>
                <a:cxnLst>
                  <a:cxn ang="0">
                    <a:pos x="T0" y="T1"/>
                  </a:cxn>
                  <a:cxn ang="0">
                    <a:pos x="T2" y="T3"/>
                  </a:cxn>
                  <a:cxn ang="0">
                    <a:pos x="T4" y="T5"/>
                  </a:cxn>
                  <a:cxn ang="0">
                    <a:pos x="T6" y="T7"/>
                  </a:cxn>
                  <a:cxn ang="0">
                    <a:pos x="T8" y="T9"/>
                  </a:cxn>
                </a:cxnLst>
                <a:rect l="0" t="0" r="r" b="b"/>
                <a:pathLst>
                  <a:path w="26" h="26">
                    <a:moveTo>
                      <a:pt x="26" y="9"/>
                    </a:moveTo>
                    <a:lnTo>
                      <a:pt x="5" y="0"/>
                    </a:lnTo>
                    <a:lnTo>
                      <a:pt x="0" y="19"/>
                    </a:lnTo>
                    <a:lnTo>
                      <a:pt x="24" y="26"/>
                    </a:lnTo>
                    <a:lnTo>
                      <a:pt x="26" y="9"/>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3" name="Freeform 78"/>
              <p:cNvSpPr/>
              <p:nvPr/>
            </p:nvSpPr>
            <p:spPr bwMode="auto">
              <a:xfrm>
                <a:off x="6645" y="1593"/>
                <a:ext cx="57" cy="52"/>
              </a:xfrm>
              <a:custGeom>
                <a:avLst/>
                <a:gdLst>
                  <a:gd name="T0" fmla="*/ 0 w 24"/>
                  <a:gd name="T1" fmla="*/ 4 h 22"/>
                  <a:gd name="T2" fmla="*/ 16 w 24"/>
                  <a:gd name="T3" fmla="*/ 22 h 22"/>
                  <a:gd name="T4" fmla="*/ 24 w 24"/>
                  <a:gd name="T5" fmla="*/ 20 h 22"/>
                  <a:gd name="T6" fmla="*/ 6 w 24"/>
                  <a:gd name="T7" fmla="*/ 0 h 22"/>
                  <a:gd name="T8" fmla="*/ 0 w 24"/>
                  <a:gd name="T9" fmla="*/ 4 h 22"/>
                </a:gdLst>
                <a:ahLst/>
                <a:cxnLst>
                  <a:cxn ang="0">
                    <a:pos x="T0" y="T1"/>
                  </a:cxn>
                  <a:cxn ang="0">
                    <a:pos x="T2" y="T3"/>
                  </a:cxn>
                  <a:cxn ang="0">
                    <a:pos x="T4" y="T5"/>
                  </a:cxn>
                  <a:cxn ang="0">
                    <a:pos x="T6" y="T7"/>
                  </a:cxn>
                  <a:cxn ang="0">
                    <a:pos x="T8" y="T9"/>
                  </a:cxn>
                </a:cxnLst>
                <a:rect l="0" t="0" r="r" b="b"/>
                <a:pathLst>
                  <a:path w="24" h="22">
                    <a:moveTo>
                      <a:pt x="0" y="4"/>
                    </a:moveTo>
                    <a:cubicBezTo>
                      <a:pt x="16" y="22"/>
                      <a:pt x="16" y="22"/>
                      <a:pt x="16" y="22"/>
                    </a:cubicBezTo>
                    <a:cubicBezTo>
                      <a:pt x="19" y="21"/>
                      <a:pt x="22" y="20"/>
                      <a:pt x="24" y="20"/>
                    </a:cubicBezTo>
                    <a:cubicBezTo>
                      <a:pt x="6" y="0"/>
                      <a:pt x="6" y="0"/>
                      <a:pt x="6" y="0"/>
                    </a:cubicBezTo>
                    <a:lnTo>
                      <a:pt x="0" y="4"/>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4" name="Freeform 79"/>
              <p:cNvSpPr/>
              <p:nvPr/>
            </p:nvSpPr>
            <p:spPr bwMode="auto">
              <a:xfrm>
                <a:off x="6541" y="1977"/>
                <a:ext cx="187" cy="164"/>
              </a:xfrm>
              <a:custGeom>
                <a:avLst/>
                <a:gdLst>
                  <a:gd name="T0" fmla="*/ 30 w 79"/>
                  <a:gd name="T1" fmla="*/ 27 h 69"/>
                  <a:gd name="T2" fmla="*/ 0 w 79"/>
                  <a:gd name="T3" fmla="*/ 0 h 69"/>
                  <a:gd name="T4" fmla="*/ 0 w 79"/>
                  <a:gd name="T5" fmla="*/ 44 h 69"/>
                  <a:gd name="T6" fmla="*/ 66 w 79"/>
                  <a:gd name="T7" fmla="*/ 65 h 69"/>
                  <a:gd name="T8" fmla="*/ 79 w 79"/>
                  <a:gd name="T9" fmla="*/ 39 h 69"/>
                  <a:gd name="T10" fmla="*/ 43 w 79"/>
                  <a:gd name="T11" fmla="*/ 34 h 69"/>
                  <a:gd name="T12" fmla="*/ 28 w 79"/>
                  <a:gd name="T13" fmla="*/ 52 h 69"/>
                  <a:gd name="T14" fmla="*/ 30 w 79"/>
                  <a:gd name="T15" fmla="*/ 27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69">
                    <a:moveTo>
                      <a:pt x="30" y="27"/>
                    </a:moveTo>
                    <a:cubicBezTo>
                      <a:pt x="17" y="20"/>
                      <a:pt x="7" y="10"/>
                      <a:pt x="0" y="0"/>
                    </a:cubicBezTo>
                    <a:cubicBezTo>
                      <a:pt x="3" y="11"/>
                      <a:pt x="3" y="28"/>
                      <a:pt x="0" y="44"/>
                    </a:cubicBezTo>
                    <a:cubicBezTo>
                      <a:pt x="15" y="60"/>
                      <a:pt x="42" y="69"/>
                      <a:pt x="66" y="65"/>
                    </a:cubicBezTo>
                    <a:cubicBezTo>
                      <a:pt x="70" y="56"/>
                      <a:pt x="75" y="47"/>
                      <a:pt x="79" y="39"/>
                    </a:cubicBezTo>
                    <a:cubicBezTo>
                      <a:pt x="67" y="40"/>
                      <a:pt x="55" y="38"/>
                      <a:pt x="43" y="34"/>
                    </a:cubicBezTo>
                    <a:cubicBezTo>
                      <a:pt x="37" y="41"/>
                      <a:pt x="31" y="48"/>
                      <a:pt x="28" y="52"/>
                    </a:cubicBezTo>
                    <a:cubicBezTo>
                      <a:pt x="28" y="45"/>
                      <a:pt x="29" y="36"/>
                      <a:pt x="30" y="27"/>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5" name="Freeform 80"/>
              <p:cNvSpPr/>
              <p:nvPr/>
            </p:nvSpPr>
            <p:spPr bwMode="auto">
              <a:xfrm>
                <a:off x="6527" y="2680"/>
                <a:ext cx="227" cy="121"/>
              </a:xfrm>
              <a:custGeom>
                <a:avLst/>
                <a:gdLst>
                  <a:gd name="T0" fmla="*/ 22 w 96"/>
                  <a:gd name="T1" fmla="*/ 3 h 51"/>
                  <a:gd name="T2" fmla="*/ 0 w 96"/>
                  <a:gd name="T3" fmla="*/ 29 h 51"/>
                  <a:gd name="T4" fmla="*/ 7 w 96"/>
                  <a:gd name="T5" fmla="*/ 45 h 51"/>
                  <a:gd name="T6" fmla="*/ 22 w 96"/>
                  <a:gd name="T7" fmla="*/ 51 h 51"/>
                  <a:gd name="T8" fmla="*/ 39 w 96"/>
                  <a:gd name="T9" fmla="*/ 35 h 51"/>
                  <a:gd name="T10" fmla="*/ 87 w 96"/>
                  <a:gd name="T11" fmla="*/ 40 h 51"/>
                  <a:gd name="T12" fmla="*/ 89 w 96"/>
                  <a:gd name="T13" fmla="*/ 41 h 51"/>
                  <a:gd name="T14" fmla="*/ 96 w 96"/>
                  <a:gd name="T15" fmla="*/ 37 h 51"/>
                  <a:gd name="T16" fmla="*/ 22 w 96"/>
                  <a:gd name="T17"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51">
                    <a:moveTo>
                      <a:pt x="22" y="3"/>
                    </a:moveTo>
                    <a:cubicBezTo>
                      <a:pt x="17" y="13"/>
                      <a:pt x="10" y="22"/>
                      <a:pt x="0" y="29"/>
                    </a:cubicBezTo>
                    <a:cubicBezTo>
                      <a:pt x="3" y="34"/>
                      <a:pt x="6" y="40"/>
                      <a:pt x="7" y="45"/>
                    </a:cubicBezTo>
                    <a:cubicBezTo>
                      <a:pt x="12" y="46"/>
                      <a:pt x="17" y="48"/>
                      <a:pt x="22" y="51"/>
                    </a:cubicBezTo>
                    <a:cubicBezTo>
                      <a:pt x="28" y="45"/>
                      <a:pt x="33" y="39"/>
                      <a:pt x="39" y="35"/>
                    </a:cubicBezTo>
                    <a:cubicBezTo>
                      <a:pt x="56" y="20"/>
                      <a:pt x="76" y="32"/>
                      <a:pt x="87" y="40"/>
                    </a:cubicBezTo>
                    <a:cubicBezTo>
                      <a:pt x="87" y="40"/>
                      <a:pt x="88" y="41"/>
                      <a:pt x="89" y="41"/>
                    </a:cubicBezTo>
                    <a:cubicBezTo>
                      <a:pt x="96" y="37"/>
                      <a:pt x="96" y="37"/>
                      <a:pt x="96" y="37"/>
                    </a:cubicBezTo>
                    <a:cubicBezTo>
                      <a:pt x="78" y="16"/>
                      <a:pt x="58" y="0"/>
                      <a:pt x="22" y="3"/>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6" name="Freeform 81"/>
              <p:cNvSpPr/>
              <p:nvPr/>
            </p:nvSpPr>
            <p:spPr bwMode="auto">
              <a:xfrm>
                <a:off x="6551" y="2739"/>
                <a:ext cx="234" cy="192"/>
              </a:xfrm>
              <a:custGeom>
                <a:avLst/>
                <a:gdLst>
                  <a:gd name="T0" fmla="*/ 73 w 99"/>
                  <a:gd name="T1" fmla="*/ 18 h 81"/>
                  <a:gd name="T2" fmla="*/ 32 w 99"/>
                  <a:gd name="T3" fmla="*/ 14 h 81"/>
                  <a:gd name="T4" fmla="*/ 1 w 99"/>
                  <a:gd name="T5" fmla="*/ 44 h 81"/>
                  <a:gd name="T6" fmla="*/ 0 w 99"/>
                  <a:gd name="T7" fmla="*/ 53 h 81"/>
                  <a:gd name="T8" fmla="*/ 32 w 99"/>
                  <a:gd name="T9" fmla="*/ 19 h 81"/>
                  <a:gd name="T10" fmla="*/ 70 w 99"/>
                  <a:gd name="T11" fmla="*/ 22 h 81"/>
                  <a:gd name="T12" fmla="*/ 79 w 99"/>
                  <a:gd name="T13" fmla="*/ 62 h 81"/>
                  <a:gd name="T14" fmla="*/ 64 w 99"/>
                  <a:gd name="T15" fmla="*/ 81 h 81"/>
                  <a:gd name="T16" fmla="*/ 72 w 99"/>
                  <a:gd name="T17" fmla="*/ 81 h 81"/>
                  <a:gd name="T18" fmla="*/ 87 w 99"/>
                  <a:gd name="T19" fmla="*/ 62 h 81"/>
                  <a:gd name="T20" fmla="*/ 73 w 99"/>
                  <a:gd name="T21" fmla="*/ 1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 h="81">
                    <a:moveTo>
                      <a:pt x="73" y="18"/>
                    </a:moveTo>
                    <a:cubicBezTo>
                      <a:pt x="63" y="10"/>
                      <a:pt x="48" y="0"/>
                      <a:pt x="32" y="14"/>
                    </a:cubicBezTo>
                    <a:cubicBezTo>
                      <a:pt x="23" y="23"/>
                      <a:pt x="12" y="33"/>
                      <a:pt x="1" y="44"/>
                    </a:cubicBezTo>
                    <a:cubicBezTo>
                      <a:pt x="1" y="47"/>
                      <a:pt x="1" y="50"/>
                      <a:pt x="0" y="53"/>
                    </a:cubicBezTo>
                    <a:cubicBezTo>
                      <a:pt x="11" y="40"/>
                      <a:pt x="22" y="29"/>
                      <a:pt x="32" y="19"/>
                    </a:cubicBezTo>
                    <a:cubicBezTo>
                      <a:pt x="47" y="5"/>
                      <a:pt x="61" y="15"/>
                      <a:pt x="70" y="22"/>
                    </a:cubicBezTo>
                    <a:cubicBezTo>
                      <a:pt x="83" y="33"/>
                      <a:pt x="90" y="46"/>
                      <a:pt x="79" y="62"/>
                    </a:cubicBezTo>
                    <a:cubicBezTo>
                      <a:pt x="74" y="68"/>
                      <a:pt x="69" y="74"/>
                      <a:pt x="64" y="81"/>
                    </a:cubicBezTo>
                    <a:cubicBezTo>
                      <a:pt x="72" y="81"/>
                      <a:pt x="72" y="81"/>
                      <a:pt x="72" y="81"/>
                    </a:cubicBezTo>
                    <a:cubicBezTo>
                      <a:pt x="78" y="75"/>
                      <a:pt x="83" y="68"/>
                      <a:pt x="87" y="62"/>
                    </a:cubicBezTo>
                    <a:cubicBezTo>
                      <a:pt x="99" y="46"/>
                      <a:pt x="87" y="29"/>
                      <a:pt x="73" y="18"/>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7" name="Freeform 82"/>
              <p:cNvSpPr/>
              <p:nvPr/>
            </p:nvSpPr>
            <p:spPr bwMode="auto">
              <a:xfrm>
                <a:off x="6629" y="1607"/>
                <a:ext cx="50" cy="45"/>
              </a:xfrm>
              <a:custGeom>
                <a:avLst/>
                <a:gdLst>
                  <a:gd name="T0" fmla="*/ 0 w 21"/>
                  <a:gd name="T1" fmla="*/ 5 h 19"/>
                  <a:gd name="T2" fmla="*/ 13 w 21"/>
                  <a:gd name="T3" fmla="*/ 19 h 19"/>
                  <a:gd name="T4" fmla="*/ 21 w 21"/>
                  <a:gd name="T5" fmla="*/ 16 h 19"/>
                  <a:gd name="T6" fmla="*/ 6 w 21"/>
                  <a:gd name="T7" fmla="*/ 0 h 19"/>
                  <a:gd name="T8" fmla="*/ 0 w 21"/>
                  <a:gd name="T9" fmla="*/ 5 h 19"/>
                </a:gdLst>
                <a:ahLst/>
                <a:cxnLst>
                  <a:cxn ang="0">
                    <a:pos x="T0" y="T1"/>
                  </a:cxn>
                  <a:cxn ang="0">
                    <a:pos x="T2" y="T3"/>
                  </a:cxn>
                  <a:cxn ang="0">
                    <a:pos x="T4" y="T5"/>
                  </a:cxn>
                  <a:cxn ang="0">
                    <a:pos x="T6" y="T7"/>
                  </a:cxn>
                  <a:cxn ang="0">
                    <a:pos x="T8" y="T9"/>
                  </a:cxn>
                </a:cxnLst>
                <a:rect l="0" t="0" r="r" b="b"/>
                <a:pathLst>
                  <a:path w="21" h="19">
                    <a:moveTo>
                      <a:pt x="0" y="5"/>
                    </a:moveTo>
                    <a:cubicBezTo>
                      <a:pt x="13" y="19"/>
                      <a:pt x="13" y="19"/>
                      <a:pt x="13" y="19"/>
                    </a:cubicBezTo>
                    <a:cubicBezTo>
                      <a:pt x="16" y="18"/>
                      <a:pt x="19" y="17"/>
                      <a:pt x="21" y="16"/>
                    </a:cubicBezTo>
                    <a:cubicBezTo>
                      <a:pt x="6" y="0"/>
                      <a:pt x="6" y="0"/>
                      <a:pt x="6" y="0"/>
                    </a:cubicBezTo>
                    <a:lnTo>
                      <a:pt x="0" y="5"/>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8" name="Freeform 83"/>
              <p:cNvSpPr/>
              <p:nvPr/>
            </p:nvSpPr>
            <p:spPr bwMode="auto">
              <a:xfrm>
                <a:off x="6563" y="2321"/>
                <a:ext cx="196" cy="235"/>
              </a:xfrm>
              <a:custGeom>
                <a:avLst/>
                <a:gdLst>
                  <a:gd name="T0" fmla="*/ 36 w 83"/>
                  <a:gd name="T1" fmla="*/ 99 h 99"/>
                  <a:gd name="T2" fmla="*/ 83 w 83"/>
                  <a:gd name="T3" fmla="*/ 0 h 99"/>
                  <a:gd name="T4" fmla="*/ 0 w 83"/>
                  <a:gd name="T5" fmla="*/ 21 h 99"/>
                  <a:gd name="T6" fmla="*/ 36 w 83"/>
                  <a:gd name="T7" fmla="*/ 99 h 99"/>
                </a:gdLst>
                <a:ahLst/>
                <a:cxnLst>
                  <a:cxn ang="0">
                    <a:pos x="T0" y="T1"/>
                  </a:cxn>
                  <a:cxn ang="0">
                    <a:pos x="T2" y="T3"/>
                  </a:cxn>
                  <a:cxn ang="0">
                    <a:pos x="T4" y="T5"/>
                  </a:cxn>
                  <a:cxn ang="0">
                    <a:pos x="T6" y="T7"/>
                  </a:cxn>
                </a:cxnLst>
                <a:rect l="0" t="0" r="r" b="b"/>
                <a:pathLst>
                  <a:path w="83" h="99">
                    <a:moveTo>
                      <a:pt x="36" y="99"/>
                    </a:moveTo>
                    <a:cubicBezTo>
                      <a:pt x="52" y="69"/>
                      <a:pt x="72" y="28"/>
                      <a:pt x="83" y="0"/>
                    </a:cubicBezTo>
                    <a:cubicBezTo>
                      <a:pt x="64" y="7"/>
                      <a:pt x="18" y="17"/>
                      <a:pt x="0" y="21"/>
                    </a:cubicBezTo>
                    <a:cubicBezTo>
                      <a:pt x="7" y="40"/>
                      <a:pt x="24" y="68"/>
                      <a:pt x="36" y="99"/>
                    </a:cubicBezTo>
                    <a:close/>
                  </a:path>
                </a:pathLst>
              </a:custGeom>
              <a:solidFill>
                <a:srgbClr val="C6D9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9" name="Freeform 84"/>
              <p:cNvSpPr/>
              <p:nvPr/>
            </p:nvSpPr>
            <p:spPr bwMode="auto">
              <a:xfrm>
                <a:off x="6612" y="1621"/>
                <a:ext cx="45" cy="43"/>
              </a:xfrm>
              <a:custGeom>
                <a:avLst/>
                <a:gdLst>
                  <a:gd name="T0" fmla="*/ 0 w 19"/>
                  <a:gd name="T1" fmla="*/ 5 h 18"/>
                  <a:gd name="T2" fmla="*/ 12 w 19"/>
                  <a:gd name="T3" fmla="*/ 18 h 18"/>
                  <a:gd name="T4" fmla="*/ 19 w 19"/>
                  <a:gd name="T5" fmla="*/ 14 h 18"/>
                  <a:gd name="T6" fmla="*/ 5 w 19"/>
                  <a:gd name="T7" fmla="*/ 0 h 18"/>
                  <a:gd name="T8" fmla="*/ 0 w 19"/>
                  <a:gd name="T9" fmla="*/ 5 h 18"/>
                </a:gdLst>
                <a:ahLst/>
                <a:cxnLst>
                  <a:cxn ang="0">
                    <a:pos x="T0" y="T1"/>
                  </a:cxn>
                  <a:cxn ang="0">
                    <a:pos x="T2" y="T3"/>
                  </a:cxn>
                  <a:cxn ang="0">
                    <a:pos x="T4" y="T5"/>
                  </a:cxn>
                  <a:cxn ang="0">
                    <a:pos x="T6" y="T7"/>
                  </a:cxn>
                  <a:cxn ang="0">
                    <a:pos x="T8" y="T9"/>
                  </a:cxn>
                </a:cxnLst>
                <a:rect l="0" t="0" r="r" b="b"/>
                <a:pathLst>
                  <a:path w="19" h="18">
                    <a:moveTo>
                      <a:pt x="0" y="5"/>
                    </a:moveTo>
                    <a:cubicBezTo>
                      <a:pt x="12" y="18"/>
                      <a:pt x="12" y="18"/>
                      <a:pt x="12" y="18"/>
                    </a:cubicBezTo>
                    <a:cubicBezTo>
                      <a:pt x="14" y="17"/>
                      <a:pt x="16" y="15"/>
                      <a:pt x="19" y="14"/>
                    </a:cubicBezTo>
                    <a:cubicBezTo>
                      <a:pt x="5" y="0"/>
                      <a:pt x="5" y="0"/>
                      <a:pt x="5" y="0"/>
                    </a:cubicBezTo>
                    <a:lnTo>
                      <a:pt x="0" y="5"/>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0" name="Freeform 85"/>
              <p:cNvSpPr/>
              <p:nvPr/>
            </p:nvSpPr>
            <p:spPr bwMode="auto">
              <a:xfrm>
                <a:off x="6525" y="2096"/>
                <a:ext cx="165" cy="97"/>
              </a:xfrm>
              <a:custGeom>
                <a:avLst/>
                <a:gdLst>
                  <a:gd name="T0" fmla="*/ 5 w 70"/>
                  <a:gd name="T1" fmla="*/ 0 h 41"/>
                  <a:gd name="T2" fmla="*/ 0 w 70"/>
                  <a:gd name="T3" fmla="*/ 18 h 41"/>
                  <a:gd name="T4" fmla="*/ 63 w 70"/>
                  <a:gd name="T5" fmla="*/ 36 h 41"/>
                  <a:gd name="T6" fmla="*/ 70 w 70"/>
                  <a:gd name="T7" fmla="*/ 21 h 41"/>
                  <a:gd name="T8" fmla="*/ 5 w 70"/>
                  <a:gd name="T9" fmla="*/ 0 h 41"/>
                </a:gdLst>
                <a:ahLst/>
                <a:cxnLst>
                  <a:cxn ang="0">
                    <a:pos x="T0" y="T1"/>
                  </a:cxn>
                  <a:cxn ang="0">
                    <a:pos x="T2" y="T3"/>
                  </a:cxn>
                  <a:cxn ang="0">
                    <a:pos x="T4" y="T5"/>
                  </a:cxn>
                  <a:cxn ang="0">
                    <a:pos x="T6" y="T7"/>
                  </a:cxn>
                  <a:cxn ang="0">
                    <a:pos x="T8" y="T9"/>
                  </a:cxn>
                </a:cxnLst>
                <a:rect l="0" t="0" r="r" b="b"/>
                <a:pathLst>
                  <a:path w="70" h="41">
                    <a:moveTo>
                      <a:pt x="5" y="0"/>
                    </a:moveTo>
                    <a:cubicBezTo>
                      <a:pt x="4" y="6"/>
                      <a:pt x="2" y="12"/>
                      <a:pt x="0" y="18"/>
                    </a:cubicBezTo>
                    <a:cubicBezTo>
                      <a:pt x="15" y="33"/>
                      <a:pt x="41" y="41"/>
                      <a:pt x="63" y="36"/>
                    </a:cubicBezTo>
                    <a:cubicBezTo>
                      <a:pt x="65" y="31"/>
                      <a:pt x="67" y="26"/>
                      <a:pt x="70" y="21"/>
                    </a:cubicBezTo>
                    <a:cubicBezTo>
                      <a:pt x="46" y="24"/>
                      <a:pt x="20" y="15"/>
                      <a:pt x="5" y="0"/>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1" name="Freeform 86"/>
              <p:cNvSpPr>
                <a:spLocks noEditPoints="1"/>
              </p:cNvSpPr>
              <p:nvPr/>
            </p:nvSpPr>
            <p:spPr bwMode="auto">
              <a:xfrm>
                <a:off x="6530" y="2765"/>
                <a:ext cx="215" cy="166"/>
              </a:xfrm>
              <a:custGeom>
                <a:avLst/>
                <a:gdLst>
                  <a:gd name="T0" fmla="*/ 42 w 91"/>
                  <a:gd name="T1" fmla="*/ 13 h 70"/>
                  <a:gd name="T2" fmla="*/ 0 w 91"/>
                  <a:gd name="T3" fmla="*/ 70 h 70"/>
                  <a:gd name="T4" fmla="*/ 13 w 91"/>
                  <a:gd name="T5" fmla="*/ 67 h 70"/>
                  <a:gd name="T6" fmla="*/ 20 w 91"/>
                  <a:gd name="T7" fmla="*/ 70 h 70"/>
                  <a:gd name="T8" fmla="*/ 26 w 91"/>
                  <a:gd name="T9" fmla="*/ 67 h 70"/>
                  <a:gd name="T10" fmla="*/ 21 w 91"/>
                  <a:gd name="T11" fmla="*/ 63 h 70"/>
                  <a:gd name="T12" fmla="*/ 18 w 91"/>
                  <a:gd name="T13" fmla="*/ 61 h 70"/>
                  <a:gd name="T14" fmla="*/ 28 w 91"/>
                  <a:gd name="T15" fmla="*/ 67 h 70"/>
                  <a:gd name="T16" fmla="*/ 40 w 91"/>
                  <a:gd name="T17" fmla="*/ 70 h 70"/>
                  <a:gd name="T18" fmla="*/ 37 w 91"/>
                  <a:gd name="T19" fmla="*/ 67 h 70"/>
                  <a:gd name="T20" fmla="*/ 24 w 91"/>
                  <a:gd name="T21" fmla="*/ 55 h 70"/>
                  <a:gd name="T22" fmla="*/ 24 w 91"/>
                  <a:gd name="T23" fmla="*/ 54 h 70"/>
                  <a:gd name="T24" fmla="*/ 25 w 91"/>
                  <a:gd name="T25" fmla="*/ 54 h 70"/>
                  <a:gd name="T26" fmla="*/ 33 w 91"/>
                  <a:gd name="T27" fmla="*/ 62 h 70"/>
                  <a:gd name="T28" fmla="*/ 37 w 91"/>
                  <a:gd name="T29" fmla="*/ 65 h 70"/>
                  <a:gd name="T30" fmla="*/ 41 w 91"/>
                  <a:gd name="T31" fmla="*/ 68 h 70"/>
                  <a:gd name="T32" fmla="*/ 66 w 91"/>
                  <a:gd name="T33" fmla="*/ 70 h 70"/>
                  <a:gd name="T34" fmla="*/ 73 w 91"/>
                  <a:gd name="T35" fmla="*/ 16 h 70"/>
                  <a:gd name="T36" fmla="*/ 48 w 91"/>
                  <a:gd name="T37" fmla="*/ 64 h 70"/>
                  <a:gd name="T38" fmla="*/ 42 w 91"/>
                  <a:gd name="T39" fmla="*/ 62 h 70"/>
                  <a:gd name="T40" fmla="*/ 41 w 91"/>
                  <a:gd name="T41" fmla="*/ 61 h 70"/>
                  <a:gd name="T42" fmla="*/ 42 w 91"/>
                  <a:gd name="T43" fmla="*/ 59 h 70"/>
                  <a:gd name="T44" fmla="*/ 46 w 91"/>
                  <a:gd name="T45" fmla="*/ 62 h 70"/>
                  <a:gd name="T46" fmla="*/ 51 w 91"/>
                  <a:gd name="T47" fmla="*/ 60 h 70"/>
                  <a:gd name="T48" fmla="*/ 44 w 91"/>
                  <a:gd name="T49" fmla="*/ 54 h 70"/>
                  <a:gd name="T50" fmla="*/ 39 w 91"/>
                  <a:gd name="T51" fmla="*/ 54 h 70"/>
                  <a:gd name="T52" fmla="*/ 31 w 91"/>
                  <a:gd name="T53" fmla="*/ 46 h 70"/>
                  <a:gd name="T54" fmla="*/ 38 w 91"/>
                  <a:gd name="T55" fmla="*/ 44 h 70"/>
                  <a:gd name="T56" fmla="*/ 38 w 91"/>
                  <a:gd name="T57" fmla="*/ 46 h 70"/>
                  <a:gd name="T58" fmla="*/ 36 w 91"/>
                  <a:gd name="T59" fmla="*/ 45 h 70"/>
                  <a:gd name="T60" fmla="*/ 34 w 91"/>
                  <a:gd name="T61" fmla="*/ 51 h 70"/>
                  <a:gd name="T62" fmla="*/ 41 w 91"/>
                  <a:gd name="T63" fmla="*/ 53 h 70"/>
                  <a:gd name="T64" fmla="*/ 49 w 91"/>
                  <a:gd name="T65" fmla="*/ 53 h 70"/>
                  <a:gd name="T66" fmla="*/ 53 w 91"/>
                  <a:gd name="T67"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70">
                    <a:moveTo>
                      <a:pt x="73" y="16"/>
                    </a:moveTo>
                    <a:cubicBezTo>
                      <a:pt x="64" y="8"/>
                      <a:pt x="57" y="0"/>
                      <a:pt x="42" y="13"/>
                    </a:cubicBezTo>
                    <a:cubicBezTo>
                      <a:pt x="31" y="23"/>
                      <a:pt x="20" y="36"/>
                      <a:pt x="8" y="50"/>
                    </a:cubicBezTo>
                    <a:cubicBezTo>
                      <a:pt x="6" y="57"/>
                      <a:pt x="4" y="64"/>
                      <a:pt x="0" y="70"/>
                    </a:cubicBezTo>
                    <a:cubicBezTo>
                      <a:pt x="11" y="70"/>
                      <a:pt x="11" y="70"/>
                      <a:pt x="11" y="70"/>
                    </a:cubicBezTo>
                    <a:cubicBezTo>
                      <a:pt x="11" y="69"/>
                      <a:pt x="12" y="68"/>
                      <a:pt x="13" y="67"/>
                    </a:cubicBezTo>
                    <a:cubicBezTo>
                      <a:pt x="15" y="66"/>
                      <a:pt x="17" y="67"/>
                      <a:pt x="19" y="69"/>
                    </a:cubicBezTo>
                    <a:cubicBezTo>
                      <a:pt x="19" y="69"/>
                      <a:pt x="20" y="70"/>
                      <a:pt x="20" y="70"/>
                    </a:cubicBezTo>
                    <a:cubicBezTo>
                      <a:pt x="29" y="70"/>
                      <a:pt x="29" y="70"/>
                      <a:pt x="29" y="70"/>
                    </a:cubicBezTo>
                    <a:cubicBezTo>
                      <a:pt x="28" y="69"/>
                      <a:pt x="27" y="68"/>
                      <a:pt x="26" y="67"/>
                    </a:cubicBezTo>
                    <a:cubicBezTo>
                      <a:pt x="24" y="66"/>
                      <a:pt x="23" y="65"/>
                      <a:pt x="22" y="64"/>
                    </a:cubicBezTo>
                    <a:cubicBezTo>
                      <a:pt x="22" y="64"/>
                      <a:pt x="21" y="64"/>
                      <a:pt x="21" y="63"/>
                    </a:cubicBezTo>
                    <a:cubicBezTo>
                      <a:pt x="20" y="63"/>
                      <a:pt x="20" y="63"/>
                      <a:pt x="20" y="62"/>
                    </a:cubicBezTo>
                    <a:cubicBezTo>
                      <a:pt x="19" y="62"/>
                      <a:pt x="18" y="61"/>
                      <a:pt x="18" y="61"/>
                    </a:cubicBezTo>
                    <a:cubicBezTo>
                      <a:pt x="19" y="59"/>
                      <a:pt x="20" y="59"/>
                      <a:pt x="22" y="61"/>
                    </a:cubicBezTo>
                    <a:cubicBezTo>
                      <a:pt x="23" y="62"/>
                      <a:pt x="26" y="64"/>
                      <a:pt x="28" y="67"/>
                    </a:cubicBezTo>
                    <a:cubicBezTo>
                      <a:pt x="30" y="68"/>
                      <a:pt x="31" y="69"/>
                      <a:pt x="32" y="70"/>
                    </a:cubicBezTo>
                    <a:cubicBezTo>
                      <a:pt x="40" y="70"/>
                      <a:pt x="40" y="70"/>
                      <a:pt x="40" y="70"/>
                    </a:cubicBezTo>
                    <a:cubicBezTo>
                      <a:pt x="40" y="70"/>
                      <a:pt x="39" y="69"/>
                      <a:pt x="39" y="69"/>
                    </a:cubicBezTo>
                    <a:cubicBezTo>
                      <a:pt x="38" y="68"/>
                      <a:pt x="38" y="68"/>
                      <a:pt x="37" y="67"/>
                    </a:cubicBezTo>
                    <a:cubicBezTo>
                      <a:pt x="36" y="67"/>
                      <a:pt x="36" y="66"/>
                      <a:pt x="35" y="66"/>
                    </a:cubicBezTo>
                    <a:cubicBezTo>
                      <a:pt x="32" y="62"/>
                      <a:pt x="28" y="59"/>
                      <a:pt x="24" y="55"/>
                    </a:cubicBezTo>
                    <a:cubicBezTo>
                      <a:pt x="24" y="55"/>
                      <a:pt x="24" y="55"/>
                      <a:pt x="24" y="55"/>
                    </a:cubicBezTo>
                    <a:cubicBezTo>
                      <a:pt x="24" y="55"/>
                      <a:pt x="24" y="54"/>
                      <a:pt x="24" y="54"/>
                    </a:cubicBezTo>
                    <a:cubicBezTo>
                      <a:pt x="23" y="54"/>
                      <a:pt x="23" y="54"/>
                      <a:pt x="24" y="54"/>
                    </a:cubicBezTo>
                    <a:cubicBezTo>
                      <a:pt x="24" y="53"/>
                      <a:pt x="24" y="53"/>
                      <a:pt x="25" y="54"/>
                    </a:cubicBezTo>
                    <a:cubicBezTo>
                      <a:pt x="25" y="54"/>
                      <a:pt x="26" y="55"/>
                      <a:pt x="29" y="57"/>
                    </a:cubicBezTo>
                    <a:cubicBezTo>
                      <a:pt x="29" y="58"/>
                      <a:pt x="31" y="59"/>
                      <a:pt x="33" y="62"/>
                    </a:cubicBezTo>
                    <a:cubicBezTo>
                      <a:pt x="34" y="62"/>
                      <a:pt x="34" y="63"/>
                      <a:pt x="35" y="64"/>
                    </a:cubicBezTo>
                    <a:cubicBezTo>
                      <a:pt x="36" y="64"/>
                      <a:pt x="37" y="65"/>
                      <a:pt x="37" y="65"/>
                    </a:cubicBezTo>
                    <a:cubicBezTo>
                      <a:pt x="38" y="66"/>
                      <a:pt x="38" y="66"/>
                      <a:pt x="39" y="67"/>
                    </a:cubicBezTo>
                    <a:cubicBezTo>
                      <a:pt x="40" y="68"/>
                      <a:pt x="41" y="68"/>
                      <a:pt x="41" y="68"/>
                    </a:cubicBezTo>
                    <a:cubicBezTo>
                      <a:pt x="41" y="69"/>
                      <a:pt x="42" y="69"/>
                      <a:pt x="43" y="70"/>
                    </a:cubicBezTo>
                    <a:cubicBezTo>
                      <a:pt x="66" y="70"/>
                      <a:pt x="66" y="70"/>
                      <a:pt x="66" y="70"/>
                    </a:cubicBezTo>
                    <a:cubicBezTo>
                      <a:pt x="71" y="63"/>
                      <a:pt x="76" y="57"/>
                      <a:pt x="81" y="51"/>
                    </a:cubicBezTo>
                    <a:cubicBezTo>
                      <a:pt x="91" y="36"/>
                      <a:pt x="85" y="25"/>
                      <a:pt x="73" y="16"/>
                    </a:cubicBezTo>
                    <a:close/>
                    <a:moveTo>
                      <a:pt x="53" y="60"/>
                    </a:moveTo>
                    <a:cubicBezTo>
                      <a:pt x="52" y="62"/>
                      <a:pt x="51" y="64"/>
                      <a:pt x="48" y="64"/>
                    </a:cubicBezTo>
                    <a:cubicBezTo>
                      <a:pt x="47" y="65"/>
                      <a:pt x="45" y="65"/>
                      <a:pt x="43" y="63"/>
                    </a:cubicBezTo>
                    <a:cubicBezTo>
                      <a:pt x="43" y="63"/>
                      <a:pt x="42" y="62"/>
                      <a:pt x="42" y="62"/>
                    </a:cubicBezTo>
                    <a:cubicBezTo>
                      <a:pt x="41" y="62"/>
                      <a:pt x="41" y="61"/>
                      <a:pt x="41" y="61"/>
                    </a:cubicBezTo>
                    <a:cubicBezTo>
                      <a:pt x="41" y="61"/>
                      <a:pt x="41" y="61"/>
                      <a:pt x="41" y="61"/>
                    </a:cubicBezTo>
                    <a:cubicBezTo>
                      <a:pt x="41" y="60"/>
                      <a:pt x="41" y="59"/>
                      <a:pt x="41" y="59"/>
                    </a:cubicBezTo>
                    <a:cubicBezTo>
                      <a:pt x="41" y="59"/>
                      <a:pt x="41" y="59"/>
                      <a:pt x="42" y="59"/>
                    </a:cubicBezTo>
                    <a:cubicBezTo>
                      <a:pt x="42" y="59"/>
                      <a:pt x="42" y="59"/>
                      <a:pt x="42" y="60"/>
                    </a:cubicBezTo>
                    <a:cubicBezTo>
                      <a:pt x="43" y="61"/>
                      <a:pt x="45" y="62"/>
                      <a:pt x="46" y="62"/>
                    </a:cubicBezTo>
                    <a:cubicBezTo>
                      <a:pt x="47" y="63"/>
                      <a:pt x="49" y="62"/>
                      <a:pt x="50" y="61"/>
                    </a:cubicBezTo>
                    <a:cubicBezTo>
                      <a:pt x="51" y="60"/>
                      <a:pt x="51" y="60"/>
                      <a:pt x="51" y="60"/>
                    </a:cubicBezTo>
                    <a:cubicBezTo>
                      <a:pt x="51" y="59"/>
                      <a:pt x="51" y="58"/>
                      <a:pt x="51" y="57"/>
                    </a:cubicBezTo>
                    <a:cubicBezTo>
                      <a:pt x="51" y="56"/>
                      <a:pt x="48" y="54"/>
                      <a:pt x="44" y="54"/>
                    </a:cubicBezTo>
                    <a:cubicBezTo>
                      <a:pt x="44" y="54"/>
                      <a:pt x="43" y="54"/>
                      <a:pt x="42" y="54"/>
                    </a:cubicBezTo>
                    <a:cubicBezTo>
                      <a:pt x="41" y="54"/>
                      <a:pt x="40" y="54"/>
                      <a:pt x="39" y="54"/>
                    </a:cubicBezTo>
                    <a:cubicBezTo>
                      <a:pt x="36" y="54"/>
                      <a:pt x="34" y="53"/>
                      <a:pt x="33" y="51"/>
                    </a:cubicBezTo>
                    <a:cubicBezTo>
                      <a:pt x="31" y="50"/>
                      <a:pt x="31" y="48"/>
                      <a:pt x="31" y="46"/>
                    </a:cubicBezTo>
                    <a:cubicBezTo>
                      <a:pt x="32" y="45"/>
                      <a:pt x="33" y="44"/>
                      <a:pt x="34" y="44"/>
                    </a:cubicBezTo>
                    <a:cubicBezTo>
                      <a:pt x="35" y="43"/>
                      <a:pt x="36" y="43"/>
                      <a:pt x="38" y="44"/>
                    </a:cubicBezTo>
                    <a:cubicBezTo>
                      <a:pt x="38" y="44"/>
                      <a:pt x="39" y="45"/>
                      <a:pt x="39" y="45"/>
                    </a:cubicBezTo>
                    <a:cubicBezTo>
                      <a:pt x="39" y="45"/>
                      <a:pt x="39" y="45"/>
                      <a:pt x="38" y="46"/>
                    </a:cubicBezTo>
                    <a:cubicBezTo>
                      <a:pt x="38" y="46"/>
                      <a:pt x="38" y="46"/>
                      <a:pt x="37" y="45"/>
                    </a:cubicBezTo>
                    <a:cubicBezTo>
                      <a:pt x="37" y="45"/>
                      <a:pt x="36" y="45"/>
                      <a:pt x="36" y="45"/>
                    </a:cubicBezTo>
                    <a:cubicBezTo>
                      <a:pt x="35" y="45"/>
                      <a:pt x="34" y="46"/>
                      <a:pt x="34" y="47"/>
                    </a:cubicBezTo>
                    <a:cubicBezTo>
                      <a:pt x="33" y="49"/>
                      <a:pt x="34" y="50"/>
                      <a:pt x="34" y="51"/>
                    </a:cubicBezTo>
                    <a:cubicBezTo>
                      <a:pt x="36" y="52"/>
                      <a:pt x="37" y="53"/>
                      <a:pt x="40" y="53"/>
                    </a:cubicBezTo>
                    <a:cubicBezTo>
                      <a:pt x="40" y="53"/>
                      <a:pt x="40" y="53"/>
                      <a:pt x="41" y="53"/>
                    </a:cubicBezTo>
                    <a:cubicBezTo>
                      <a:pt x="42" y="53"/>
                      <a:pt x="42" y="53"/>
                      <a:pt x="43" y="53"/>
                    </a:cubicBezTo>
                    <a:cubicBezTo>
                      <a:pt x="45" y="52"/>
                      <a:pt x="47" y="53"/>
                      <a:pt x="49" y="53"/>
                    </a:cubicBezTo>
                    <a:cubicBezTo>
                      <a:pt x="51" y="54"/>
                      <a:pt x="52" y="55"/>
                      <a:pt x="52" y="57"/>
                    </a:cubicBezTo>
                    <a:cubicBezTo>
                      <a:pt x="53" y="58"/>
                      <a:pt x="53" y="59"/>
                      <a:pt x="53" y="60"/>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2" name="Freeform 87"/>
              <p:cNvSpPr/>
              <p:nvPr/>
            </p:nvSpPr>
            <p:spPr bwMode="auto">
              <a:xfrm>
                <a:off x="6560" y="2929"/>
                <a:ext cx="12" cy="2"/>
              </a:xfrm>
              <a:custGeom>
                <a:avLst/>
                <a:gdLst>
                  <a:gd name="T0" fmla="*/ 0 w 5"/>
                  <a:gd name="T1" fmla="*/ 1 h 1"/>
                  <a:gd name="T2" fmla="*/ 5 w 5"/>
                  <a:gd name="T3" fmla="*/ 1 h 1"/>
                  <a:gd name="T4" fmla="*/ 2 w 5"/>
                  <a:gd name="T5" fmla="*/ 0 h 1"/>
                  <a:gd name="T6" fmla="*/ 0 w 5"/>
                  <a:gd name="T7" fmla="*/ 1 h 1"/>
                </a:gdLst>
                <a:ahLst/>
                <a:cxnLst>
                  <a:cxn ang="0">
                    <a:pos x="T0" y="T1"/>
                  </a:cxn>
                  <a:cxn ang="0">
                    <a:pos x="T2" y="T3"/>
                  </a:cxn>
                  <a:cxn ang="0">
                    <a:pos x="T4" y="T5"/>
                  </a:cxn>
                  <a:cxn ang="0">
                    <a:pos x="T6" y="T7"/>
                  </a:cxn>
                </a:cxnLst>
                <a:rect l="0" t="0" r="r" b="b"/>
                <a:pathLst>
                  <a:path w="5" h="1">
                    <a:moveTo>
                      <a:pt x="0" y="1"/>
                    </a:moveTo>
                    <a:cubicBezTo>
                      <a:pt x="5" y="1"/>
                      <a:pt x="5" y="1"/>
                      <a:pt x="5" y="1"/>
                    </a:cubicBezTo>
                    <a:cubicBezTo>
                      <a:pt x="4" y="0"/>
                      <a:pt x="3" y="0"/>
                      <a:pt x="2" y="0"/>
                    </a:cubicBezTo>
                    <a:cubicBezTo>
                      <a:pt x="1" y="0"/>
                      <a:pt x="0" y="1"/>
                      <a:pt x="0" y="1"/>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3" name="Freeform 88"/>
              <p:cNvSpPr/>
              <p:nvPr/>
            </p:nvSpPr>
            <p:spPr bwMode="auto">
              <a:xfrm>
                <a:off x="6596" y="1635"/>
                <a:ext cx="40" cy="43"/>
              </a:xfrm>
              <a:custGeom>
                <a:avLst/>
                <a:gdLst>
                  <a:gd name="T0" fmla="*/ 0 w 17"/>
                  <a:gd name="T1" fmla="*/ 5 h 18"/>
                  <a:gd name="T2" fmla="*/ 12 w 17"/>
                  <a:gd name="T3" fmla="*/ 18 h 18"/>
                  <a:gd name="T4" fmla="*/ 17 w 17"/>
                  <a:gd name="T5" fmla="*/ 13 h 18"/>
                  <a:gd name="T6" fmla="*/ 5 w 17"/>
                  <a:gd name="T7" fmla="*/ 0 h 18"/>
                  <a:gd name="T8" fmla="*/ 0 w 17"/>
                  <a:gd name="T9" fmla="*/ 5 h 18"/>
                </a:gdLst>
                <a:ahLst/>
                <a:cxnLst>
                  <a:cxn ang="0">
                    <a:pos x="T0" y="T1"/>
                  </a:cxn>
                  <a:cxn ang="0">
                    <a:pos x="T2" y="T3"/>
                  </a:cxn>
                  <a:cxn ang="0">
                    <a:pos x="T4" y="T5"/>
                  </a:cxn>
                  <a:cxn ang="0">
                    <a:pos x="T6" y="T7"/>
                  </a:cxn>
                  <a:cxn ang="0">
                    <a:pos x="T8" y="T9"/>
                  </a:cxn>
                </a:cxnLst>
                <a:rect l="0" t="0" r="r" b="b"/>
                <a:pathLst>
                  <a:path w="17" h="18">
                    <a:moveTo>
                      <a:pt x="0" y="5"/>
                    </a:moveTo>
                    <a:cubicBezTo>
                      <a:pt x="12" y="18"/>
                      <a:pt x="12" y="18"/>
                      <a:pt x="12" y="18"/>
                    </a:cubicBezTo>
                    <a:cubicBezTo>
                      <a:pt x="14" y="17"/>
                      <a:pt x="15" y="15"/>
                      <a:pt x="17" y="13"/>
                    </a:cubicBezTo>
                    <a:cubicBezTo>
                      <a:pt x="5" y="0"/>
                      <a:pt x="5" y="0"/>
                      <a:pt x="5" y="0"/>
                    </a:cubicBezTo>
                    <a:lnTo>
                      <a:pt x="0" y="5"/>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4" name="Freeform 89"/>
              <p:cNvSpPr/>
              <p:nvPr/>
            </p:nvSpPr>
            <p:spPr bwMode="auto">
              <a:xfrm>
                <a:off x="6641" y="2193"/>
                <a:ext cx="28" cy="36"/>
              </a:xfrm>
              <a:custGeom>
                <a:avLst/>
                <a:gdLst>
                  <a:gd name="T0" fmla="*/ 0 w 12"/>
                  <a:gd name="T1" fmla="*/ 13 h 15"/>
                  <a:gd name="T2" fmla="*/ 4 w 12"/>
                  <a:gd name="T3" fmla="*/ 15 h 15"/>
                  <a:gd name="T4" fmla="*/ 12 w 12"/>
                  <a:gd name="T5" fmla="*/ 0 h 15"/>
                  <a:gd name="T6" fmla="*/ 7 w 12"/>
                  <a:gd name="T7" fmla="*/ 1 h 15"/>
                  <a:gd name="T8" fmla="*/ 0 w 12"/>
                  <a:gd name="T9" fmla="*/ 13 h 15"/>
                </a:gdLst>
                <a:ahLst/>
                <a:cxnLst>
                  <a:cxn ang="0">
                    <a:pos x="T0" y="T1"/>
                  </a:cxn>
                  <a:cxn ang="0">
                    <a:pos x="T2" y="T3"/>
                  </a:cxn>
                  <a:cxn ang="0">
                    <a:pos x="T4" y="T5"/>
                  </a:cxn>
                  <a:cxn ang="0">
                    <a:pos x="T6" y="T7"/>
                  </a:cxn>
                  <a:cxn ang="0">
                    <a:pos x="T8" y="T9"/>
                  </a:cxn>
                </a:cxnLst>
                <a:rect l="0" t="0" r="r" b="b"/>
                <a:pathLst>
                  <a:path w="12" h="15">
                    <a:moveTo>
                      <a:pt x="0" y="13"/>
                    </a:moveTo>
                    <a:cubicBezTo>
                      <a:pt x="1" y="14"/>
                      <a:pt x="3" y="14"/>
                      <a:pt x="4" y="15"/>
                    </a:cubicBezTo>
                    <a:cubicBezTo>
                      <a:pt x="7" y="10"/>
                      <a:pt x="9" y="5"/>
                      <a:pt x="12" y="0"/>
                    </a:cubicBezTo>
                    <a:cubicBezTo>
                      <a:pt x="10" y="0"/>
                      <a:pt x="8" y="0"/>
                      <a:pt x="7" y="1"/>
                    </a:cubicBezTo>
                    <a:lnTo>
                      <a:pt x="0" y="13"/>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5" name="Freeform 90"/>
              <p:cNvSpPr/>
              <p:nvPr/>
            </p:nvSpPr>
            <p:spPr bwMode="auto">
              <a:xfrm>
                <a:off x="6629" y="2196"/>
                <a:ext cx="24" cy="28"/>
              </a:xfrm>
              <a:custGeom>
                <a:avLst/>
                <a:gdLst>
                  <a:gd name="T0" fmla="*/ 10 w 10"/>
                  <a:gd name="T1" fmla="*/ 0 h 12"/>
                  <a:gd name="T2" fmla="*/ 5 w 10"/>
                  <a:gd name="T3" fmla="*/ 0 h 12"/>
                  <a:gd name="T4" fmla="*/ 0 w 10"/>
                  <a:gd name="T5" fmla="*/ 10 h 12"/>
                  <a:gd name="T6" fmla="*/ 3 w 10"/>
                  <a:gd name="T7" fmla="*/ 12 h 12"/>
                  <a:gd name="T8" fmla="*/ 10 w 10"/>
                  <a:gd name="T9" fmla="*/ 0 h 12"/>
                </a:gdLst>
                <a:ahLst/>
                <a:cxnLst>
                  <a:cxn ang="0">
                    <a:pos x="T0" y="T1"/>
                  </a:cxn>
                  <a:cxn ang="0">
                    <a:pos x="T2" y="T3"/>
                  </a:cxn>
                  <a:cxn ang="0">
                    <a:pos x="T4" y="T5"/>
                  </a:cxn>
                  <a:cxn ang="0">
                    <a:pos x="T6" y="T7"/>
                  </a:cxn>
                  <a:cxn ang="0">
                    <a:pos x="T8" y="T9"/>
                  </a:cxn>
                </a:cxnLst>
                <a:rect l="0" t="0" r="r" b="b"/>
                <a:pathLst>
                  <a:path w="10" h="12">
                    <a:moveTo>
                      <a:pt x="10" y="0"/>
                    </a:moveTo>
                    <a:cubicBezTo>
                      <a:pt x="8" y="0"/>
                      <a:pt x="7" y="0"/>
                      <a:pt x="5" y="0"/>
                    </a:cubicBezTo>
                    <a:cubicBezTo>
                      <a:pt x="0" y="10"/>
                      <a:pt x="0" y="10"/>
                      <a:pt x="0" y="10"/>
                    </a:cubicBezTo>
                    <a:cubicBezTo>
                      <a:pt x="1" y="11"/>
                      <a:pt x="2" y="11"/>
                      <a:pt x="3" y="12"/>
                    </a:cubicBezTo>
                    <a:lnTo>
                      <a:pt x="10" y="0"/>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6" name="Freeform 91"/>
              <p:cNvSpPr/>
              <p:nvPr/>
            </p:nvSpPr>
            <p:spPr bwMode="auto">
              <a:xfrm>
                <a:off x="6579" y="1650"/>
                <a:ext cx="43" cy="47"/>
              </a:xfrm>
              <a:custGeom>
                <a:avLst/>
                <a:gdLst>
                  <a:gd name="T0" fmla="*/ 0 w 18"/>
                  <a:gd name="T1" fmla="*/ 5 h 20"/>
                  <a:gd name="T2" fmla="*/ 14 w 18"/>
                  <a:gd name="T3" fmla="*/ 20 h 20"/>
                  <a:gd name="T4" fmla="*/ 18 w 18"/>
                  <a:gd name="T5" fmla="*/ 14 h 20"/>
                  <a:gd name="T6" fmla="*/ 5 w 18"/>
                  <a:gd name="T7" fmla="*/ 0 h 20"/>
                  <a:gd name="T8" fmla="*/ 0 w 18"/>
                  <a:gd name="T9" fmla="*/ 5 h 20"/>
                </a:gdLst>
                <a:ahLst/>
                <a:cxnLst>
                  <a:cxn ang="0">
                    <a:pos x="T0" y="T1"/>
                  </a:cxn>
                  <a:cxn ang="0">
                    <a:pos x="T2" y="T3"/>
                  </a:cxn>
                  <a:cxn ang="0">
                    <a:pos x="T4" y="T5"/>
                  </a:cxn>
                  <a:cxn ang="0">
                    <a:pos x="T6" y="T7"/>
                  </a:cxn>
                  <a:cxn ang="0">
                    <a:pos x="T8" y="T9"/>
                  </a:cxn>
                </a:cxnLst>
                <a:rect l="0" t="0" r="r" b="b"/>
                <a:pathLst>
                  <a:path w="18" h="20">
                    <a:moveTo>
                      <a:pt x="0" y="5"/>
                    </a:moveTo>
                    <a:cubicBezTo>
                      <a:pt x="14" y="20"/>
                      <a:pt x="14" y="20"/>
                      <a:pt x="14" y="20"/>
                    </a:cubicBezTo>
                    <a:cubicBezTo>
                      <a:pt x="15" y="18"/>
                      <a:pt x="16" y="16"/>
                      <a:pt x="18" y="14"/>
                    </a:cubicBezTo>
                    <a:cubicBezTo>
                      <a:pt x="5" y="0"/>
                      <a:pt x="5" y="0"/>
                      <a:pt x="5" y="0"/>
                    </a:cubicBezTo>
                    <a:lnTo>
                      <a:pt x="0" y="5"/>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7" name="Freeform 92"/>
              <p:cNvSpPr/>
              <p:nvPr/>
            </p:nvSpPr>
            <p:spPr bwMode="auto">
              <a:xfrm>
                <a:off x="6565" y="1664"/>
                <a:ext cx="45" cy="50"/>
              </a:xfrm>
              <a:custGeom>
                <a:avLst/>
                <a:gdLst>
                  <a:gd name="T0" fmla="*/ 0 w 19"/>
                  <a:gd name="T1" fmla="*/ 4 h 21"/>
                  <a:gd name="T2" fmla="*/ 14 w 19"/>
                  <a:gd name="T3" fmla="*/ 19 h 21"/>
                  <a:gd name="T4" fmla="*/ 18 w 19"/>
                  <a:gd name="T5" fmla="*/ 21 h 21"/>
                  <a:gd name="T6" fmla="*/ 19 w 19"/>
                  <a:gd name="T7" fmla="*/ 16 h 21"/>
                  <a:gd name="T8" fmla="*/ 5 w 19"/>
                  <a:gd name="T9" fmla="*/ 0 h 21"/>
                  <a:gd name="T10" fmla="*/ 0 w 19"/>
                  <a:gd name="T11" fmla="*/ 4 h 21"/>
                </a:gdLst>
                <a:ahLst/>
                <a:cxnLst>
                  <a:cxn ang="0">
                    <a:pos x="T0" y="T1"/>
                  </a:cxn>
                  <a:cxn ang="0">
                    <a:pos x="T2" y="T3"/>
                  </a:cxn>
                  <a:cxn ang="0">
                    <a:pos x="T4" y="T5"/>
                  </a:cxn>
                  <a:cxn ang="0">
                    <a:pos x="T6" y="T7"/>
                  </a:cxn>
                  <a:cxn ang="0">
                    <a:pos x="T8" y="T9"/>
                  </a:cxn>
                  <a:cxn ang="0">
                    <a:pos x="T10" y="T11"/>
                  </a:cxn>
                </a:cxnLst>
                <a:rect l="0" t="0" r="r" b="b"/>
                <a:pathLst>
                  <a:path w="19" h="21">
                    <a:moveTo>
                      <a:pt x="0" y="4"/>
                    </a:moveTo>
                    <a:cubicBezTo>
                      <a:pt x="14" y="19"/>
                      <a:pt x="14" y="19"/>
                      <a:pt x="14" y="19"/>
                    </a:cubicBezTo>
                    <a:cubicBezTo>
                      <a:pt x="15" y="19"/>
                      <a:pt x="16" y="20"/>
                      <a:pt x="18" y="21"/>
                    </a:cubicBezTo>
                    <a:cubicBezTo>
                      <a:pt x="18" y="19"/>
                      <a:pt x="19" y="17"/>
                      <a:pt x="19" y="16"/>
                    </a:cubicBezTo>
                    <a:cubicBezTo>
                      <a:pt x="5" y="0"/>
                      <a:pt x="5" y="0"/>
                      <a:pt x="5" y="0"/>
                    </a:cubicBezTo>
                    <a:lnTo>
                      <a:pt x="0" y="4"/>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8" name="Freeform 93"/>
              <p:cNvSpPr/>
              <p:nvPr/>
            </p:nvSpPr>
            <p:spPr bwMode="auto">
              <a:xfrm>
                <a:off x="6423" y="1391"/>
                <a:ext cx="175" cy="109"/>
              </a:xfrm>
              <a:custGeom>
                <a:avLst/>
                <a:gdLst>
                  <a:gd name="T0" fmla="*/ 71 w 74"/>
                  <a:gd name="T1" fmla="*/ 46 h 46"/>
                  <a:gd name="T2" fmla="*/ 74 w 74"/>
                  <a:gd name="T3" fmla="*/ 44 h 46"/>
                  <a:gd name="T4" fmla="*/ 0 w 74"/>
                  <a:gd name="T5" fmla="*/ 27 h 46"/>
                  <a:gd name="T6" fmla="*/ 10 w 74"/>
                  <a:gd name="T7" fmla="*/ 37 h 46"/>
                  <a:gd name="T8" fmla="*/ 71 w 74"/>
                  <a:gd name="T9" fmla="*/ 46 h 46"/>
                </a:gdLst>
                <a:ahLst/>
                <a:cxnLst>
                  <a:cxn ang="0">
                    <a:pos x="T0" y="T1"/>
                  </a:cxn>
                  <a:cxn ang="0">
                    <a:pos x="T2" y="T3"/>
                  </a:cxn>
                  <a:cxn ang="0">
                    <a:pos x="T4" y="T5"/>
                  </a:cxn>
                  <a:cxn ang="0">
                    <a:pos x="T6" y="T7"/>
                  </a:cxn>
                  <a:cxn ang="0">
                    <a:pos x="T8" y="T9"/>
                  </a:cxn>
                </a:cxnLst>
                <a:rect l="0" t="0" r="r" b="b"/>
                <a:pathLst>
                  <a:path w="74" h="46">
                    <a:moveTo>
                      <a:pt x="71" y="46"/>
                    </a:moveTo>
                    <a:cubicBezTo>
                      <a:pt x="74" y="44"/>
                      <a:pt x="74" y="44"/>
                      <a:pt x="74" y="44"/>
                    </a:cubicBezTo>
                    <a:cubicBezTo>
                      <a:pt x="64" y="0"/>
                      <a:pt x="17" y="3"/>
                      <a:pt x="0" y="27"/>
                    </a:cubicBezTo>
                    <a:cubicBezTo>
                      <a:pt x="4" y="30"/>
                      <a:pt x="7" y="33"/>
                      <a:pt x="10" y="37"/>
                    </a:cubicBezTo>
                    <a:cubicBezTo>
                      <a:pt x="25" y="19"/>
                      <a:pt x="55" y="22"/>
                      <a:pt x="71" y="46"/>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9" name="Freeform 94"/>
              <p:cNvSpPr/>
              <p:nvPr/>
            </p:nvSpPr>
            <p:spPr bwMode="auto">
              <a:xfrm>
                <a:off x="6615" y="2196"/>
                <a:ext cx="21" cy="23"/>
              </a:xfrm>
              <a:custGeom>
                <a:avLst/>
                <a:gdLst>
                  <a:gd name="T0" fmla="*/ 0 w 9"/>
                  <a:gd name="T1" fmla="*/ 8 h 10"/>
                  <a:gd name="T2" fmla="*/ 4 w 9"/>
                  <a:gd name="T3" fmla="*/ 10 h 10"/>
                  <a:gd name="T4" fmla="*/ 9 w 9"/>
                  <a:gd name="T5" fmla="*/ 0 h 10"/>
                  <a:gd name="T6" fmla="*/ 5 w 9"/>
                  <a:gd name="T7" fmla="*/ 0 h 10"/>
                  <a:gd name="T8" fmla="*/ 0 w 9"/>
                  <a:gd name="T9" fmla="*/ 8 h 10"/>
                </a:gdLst>
                <a:ahLst/>
                <a:cxnLst>
                  <a:cxn ang="0">
                    <a:pos x="T0" y="T1"/>
                  </a:cxn>
                  <a:cxn ang="0">
                    <a:pos x="T2" y="T3"/>
                  </a:cxn>
                  <a:cxn ang="0">
                    <a:pos x="T4" y="T5"/>
                  </a:cxn>
                  <a:cxn ang="0">
                    <a:pos x="T6" y="T7"/>
                  </a:cxn>
                  <a:cxn ang="0">
                    <a:pos x="T8" y="T9"/>
                  </a:cxn>
                </a:cxnLst>
                <a:rect l="0" t="0" r="r" b="b"/>
                <a:pathLst>
                  <a:path w="9" h="10">
                    <a:moveTo>
                      <a:pt x="0" y="8"/>
                    </a:moveTo>
                    <a:cubicBezTo>
                      <a:pt x="2" y="9"/>
                      <a:pt x="3" y="9"/>
                      <a:pt x="4" y="10"/>
                    </a:cubicBezTo>
                    <a:cubicBezTo>
                      <a:pt x="9" y="0"/>
                      <a:pt x="9" y="0"/>
                      <a:pt x="9" y="0"/>
                    </a:cubicBezTo>
                    <a:cubicBezTo>
                      <a:pt x="8" y="0"/>
                      <a:pt x="6" y="0"/>
                      <a:pt x="5" y="0"/>
                    </a:cubicBezTo>
                    <a:lnTo>
                      <a:pt x="0" y="8"/>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0" name="Freeform 95"/>
              <p:cNvSpPr/>
              <p:nvPr/>
            </p:nvSpPr>
            <p:spPr bwMode="auto">
              <a:xfrm>
                <a:off x="6558" y="1920"/>
                <a:ext cx="64" cy="69"/>
              </a:xfrm>
              <a:custGeom>
                <a:avLst/>
                <a:gdLst>
                  <a:gd name="T0" fmla="*/ 3 w 27"/>
                  <a:gd name="T1" fmla="*/ 29 h 29"/>
                  <a:gd name="T2" fmla="*/ 26 w 27"/>
                  <a:gd name="T3" fmla="*/ 6 h 29"/>
                  <a:gd name="T4" fmla="*/ 27 w 27"/>
                  <a:gd name="T5" fmla="*/ 0 h 29"/>
                  <a:gd name="T6" fmla="*/ 0 w 27"/>
                  <a:gd name="T7" fmla="*/ 26 h 29"/>
                  <a:gd name="T8" fmla="*/ 3 w 27"/>
                  <a:gd name="T9" fmla="*/ 29 h 29"/>
                </a:gdLst>
                <a:ahLst/>
                <a:cxnLst>
                  <a:cxn ang="0">
                    <a:pos x="T0" y="T1"/>
                  </a:cxn>
                  <a:cxn ang="0">
                    <a:pos x="T2" y="T3"/>
                  </a:cxn>
                  <a:cxn ang="0">
                    <a:pos x="T4" y="T5"/>
                  </a:cxn>
                  <a:cxn ang="0">
                    <a:pos x="T6" y="T7"/>
                  </a:cxn>
                  <a:cxn ang="0">
                    <a:pos x="T8" y="T9"/>
                  </a:cxn>
                </a:cxnLst>
                <a:rect l="0" t="0" r="r" b="b"/>
                <a:pathLst>
                  <a:path w="27" h="29">
                    <a:moveTo>
                      <a:pt x="3" y="29"/>
                    </a:moveTo>
                    <a:cubicBezTo>
                      <a:pt x="26" y="6"/>
                      <a:pt x="26" y="6"/>
                      <a:pt x="26" y="6"/>
                    </a:cubicBezTo>
                    <a:cubicBezTo>
                      <a:pt x="27" y="3"/>
                      <a:pt x="27" y="1"/>
                      <a:pt x="27" y="0"/>
                    </a:cubicBezTo>
                    <a:cubicBezTo>
                      <a:pt x="0" y="26"/>
                      <a:pt x="0" y="26"/>
                      <a:pt x="0" y="26"/>
                    </a:cubicBezTo>
                    <a:cubicBezTo>
                      <a:pt x="1" y="27"/>
                      <a:pt x="2" y="28"/>
                      <a:pt x="3" y="29"/>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1" name="Freeform 96"/>
              <p:cNvSpPr/>
              <p:nvPr/>
            </p:nvSpPr>
            <p:spPr bwMode="auto">
              <a:xfrm>
                <a:off x="6567" y="1942"/>
                <a:ext cx="52" cy="59"/>
              </a:xfrm>
              <a:custGeom>
                <a:avLst/>
                <a:gdLst>
                  <a:gd name="T0" fmla="*/ 22 w 22"/>
                  <a:gd name="T1" fmla="*/ 0 h 25"/>
                  <a:gd name="T2" fmla="*/ 0 w 22"/>
                  <a:gd name="T3" fmla="*/ 22 h 25"/>
                  <a:gd name="T4" fmla="*/ 3 w 22"/>
                  <a:gd name="T5" fmla="*/ 25 h 25"/>
                  <a:gd name="T6" fmla="*/ 22 w 22"/>
                  <a:gd name="T7" fmla="*/ 6 h 25"/>
                  <a:gd name="T8" fmla="*/ 22 w 22"/>
                  <a:gd name="T9" fmla="*/ 0 h 25"/>
                </a:gdLst>
                <a:ahLst/>
                <a:cxnLst>
                  <a:cxn ang="0">
                    <a:pos x="T0" y="T1"/>
                  </a:cxn>
                  <a:cxn ang="0">
                    <a:pos x="T2" y="T3"/>
                  </a:cxn>
                  <a:cxn ang="0">
                    <a:pos x="T4" y="T5"/>
                  </a:cxn>
                  <a:cxn ang="0">
                    <a:pos x="T6" y="T7"/>
                  </a:cxn>
                  <a:cxn ang="0">
                    <a:pos x="T8" y="T9"/>
                  </a:cxn>
                </a:cxnLst>
                <a:rect l="0" t="0" r="r" b="b"/>
                <a:pathLst>
                  <a:path w="22" h="25">
                    <a:moveTo>
                      <a:pt x="22" y="0"/>
                    </a:moveTo>
                    <a:cubicBezTo>
                      <a:pt x="0" y="22"/>
                      <a:pt x="0" y="22"/>
                      <a:pt x="0" y="22"/>
                    </a:cubicBezTo>
                    <a:cubicBezTo>
                      <a:pt x="1" y="23"/>
                      <a:pt x="2" y="24"/>
                      <a:pt x="3" y="25"/>
                    </a:cubicBezTo>
                    <a:cubicBezTo>
                      <a:pt x="22" y="6"/>
                      <a:pt x="22" y="6"/>
                      <a:pt x="22" y="6"/>
                    </a:cubicBezTo>
                    <a:cubicBezTo>
                      <a:pt x="22" y="4"/>
                      <a:pt x="22" y="2"/>
                      <a:pt x="22"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2" name="Freeform 97"/>
              <p:cNvSpPr/>
              <p:nvPr/>
            </p:nvSpPr>
            <p:spPr bwMode="auto">
              <a:xfrm>
                <a:off x="6549" y="1913"/>
                <a:ext cx="68" cy="64"/>
              </a:xfrm>
              <a:custGeom>
                <a:avLst/>
                <a:gdLst>
                  <a:gd name="T0" fmla="*/ 3 w 29"/>
                  <a:gd name="T1" fmla="*/ 27 h 27"/>
                  <a:gd name="T2" fmla="*/ 29 w 29"/>
                  <a:gd name="T3" fmla="*/ 1 h 27"/>
                  <a:gd name="T4" fmla="*/ 25 w 29"/>
                  <a:gd name="T5" fmla="*/ 0 h 27"/>
                  <a:gd name="T6" fmla="*/ 0 w 29"/>
                  <a:gd name="T7" fmla="*/ 24 h 27"/>
                  <a:gd name="T8" fmla="*/ 3 w 29"/>
                  <a:gd name="T9" fmla="*/ 27 h 27"/>
                </a:gdLst>
                <a:ahLst/>
                <a:cxnLst>
                  <a:cxn ang="0">
                    <a:pos x="T0" y="T1"/>
                  </a:cxn>
                  <a:cxn ang="0">
                    <a:pos x="T2" y="T3"/>
                  </a:cxn>
                  <a:cxn ang="0">
                    <a:pos x="T4" y="T5"/>
                  </a:cxn>
                  <a:cxn ang="0">
                    <a:pos x="T6" y="T7"/>
                  </a:cxn>
                  <a:cxn ang="0">
                    <a:pos x="T8" y="T9"/>
                  </a:cxn>
                </a:cxnLst>
                <a:rect l="0" t="0" r="r" b="b"/>
                <a:pathLst>
                  <a:path w="29" h="27">
                    <a:moveTo>
                      <a:pt x="3" y="27"/>
                    </a:moveTo>
                    <a:cubicBezTo>
                      <a:pt x="29" y="1"/>
                      <a:pt x="29" y="1"/>
                      <a:pt x="29" y="1"/>
                    </a:cubicBezTo>
                    <a:cubicBezTo>
                      <a:pt x="28" y="1"/>
                      <a:pt x="27" y="0"/>
                      <a:pt x="25" y="0"/>
                    </a:cubicBezTo>
                    <a:cubicBezTo>
                      <a:pt x="0" y="24"/>
                      <a:pt x="0" y="24"/>
                      <a:pt x="0" y="24"/>
                    </a:cubicBezTo>
                    <a:cubicBezTo>
                      <a:pt x="1" y="25"/>
                      <a:pt x="2" y="27"/>
                      <a:pt x="3" y="27"/>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3" name="Freeform 98"/>
              <p:cNvSpPr/>
              <p:nvPr/>
            </p:nvSpPr>
            <p:spPr bwMode="auto">
              <a:xfrm>
                <a:off x="6579" y="1963"/>
                <a:ext cx="40" cy="47"/>
              </a:xfrm>
              <a:custGeom>
                <a:avLst/>
                <a:gdLst>
                  <a:gd name="T0" fmla="*/ 17 w 17"/>
                  <a:gd name="T1" fmla="*/ 0 h 20"/>
                  <a:gd name="T2" fmla="*/ 0 w 17"/>
                  <a:gd name="T3" fmla="*/ 17 h 20"/>
                  <a:gd name="T4" fmla="*/ 3 w 17"/>
                  <a:gd name="T5" fmla="*/ 20 h 20"/>
                  <a:gd name="T6" fmla="*/ 16 w 17"/>
                  <a:gd name="T7" fmla="*/ 6 h 20"/>
                  <a:gd name="T8" fmla="*/ 17 w 17"/>
                  <a:gd name="T9" fmla="*/ 0 h 20"/>
                </a:gdLst>
                <a:ahLst/>
                <a:cxnLst>
                  <a:cxn ang="0">
                    <a:pos x="T0" y="T1"/>
                  </a:cxn>
                  <a:cxn ang="0">
                    <a:pos x="T2" y="T3"/>
                  </a:cxn>
                  <a:cxn ang="0">
                    <a:pos x="T4" y="T5"/>
                  </a:cxn>
                  <a:cxn ang="0">
                    <a:pos x="T6" y="T7"/>
                  </a:cxn>
                  <a:cxn ang="0">
                    <a:pos x="T8" y="T9"/>
                  </a:cxn>
                </a:cxnLst>
                <a:rect l="0" t="0" r="r" b="b"/>
                <a:pathLst>
                  <a:path w="17" h="20">
                    <a:moveTo>
                      <a:pt x="17" y="0"/>
                    </a:moveTo>
                    <a:cubicBezTo>
                      <a:pt x="0" y="17"/>
                      <a:pt x="0" y="17"/>
                      <a:pt x="0" y="17"/>
                    </a:cubicBezTo>
                    <a:cubicBezTo>
                      <a:pt x="1" y="18"/>
                      <a:pt x="2" y="19"/>
                      <a:pt x="3" y="20"/>
                    </a:cubicBezTo>
                    <a:cubicBezTo>
                      <a:pt x="16" y="6"/>
                      <a:pt x="16" y="6"/>
                      <a:pt x="16" y="6"/>
                    </a:cubicBezTo>
                    <a:cubicBezTo>
                      <a:pt x="16" y="4"/>
                      <a:pt x="17" y="2"/>
                      <a:pt x="17"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4" name="Freeform 99"/>
              <p:cNvSpPr/>
              <p:nvPr/>
            </p:nvSpPr>
            <p:spPr bwMode="auto">
              <a:xfrm>
                <a:off x="6589" y="1984"/>
                <a:ext cx="28" cy="36"/>
              </a:xfrm>
              <a:custGeom>
                <a:avLst/>
                <a:gdLst>
                  <a:gd name="T0" fmla="*/ 12 w 12"/>
                  <a:gd name="T1" fmla="*/ 0 h 15"/>
                  <a:gd name="T2" fmla="*/ 0 w 12"/>
                  <a:gd name="T3" fmla="*/ 12 h 15"/>
                  <a:gd name="T4" fmla="*/ 3 w 12"/>
                  <a:gd name="T5" fmla="*/ 15 h 15"/>
                  <a:gd name="T6" fmla="*/ 11 w 12"/>
                  <a:gd name="T7" fmla="*/ 6 h 15"/>
                  <a:gd name="T8" fmla="*/ 12 w 12"/>
                  <a:gd name="T9" fmla="*/ 0 h 15"/>
                </a:gdLst>
                <a:ahLst/>
                <a:cxnLst>
                  <a:cxn ang="0">
                    <a:pos x="T0" y="T1"/>
                  </a:cxn>
                  <a:cxn ang="0">
                    <a:pos x="T2" y="T3"/>
                  </a:cxn>
                  <a:cxn ang="0">
                    <a:pos x="T4" y="T5"/>
                  </a:cxn>
                  <a:cxn ang="0">
                    <a:pos x="T6" y="T7"/>
                  </a:cxn>
                  <a:cxn ang="0">
                    <a:pos x="T8" y="T9"/>
                  </a:cxn>
                </a:cxnLst>
                <a:rect l="0" t="0" r="r" b="b"/>
                <a:pathLst>
                  <a:path w="12" h="15">
                    <a:moveTo>
                      <a:pt x="12" y="0"/>
                    </a:moveTo>
                    <a:cubicBezTo>
                      <a:pt x="0" y="12"/>
                      <a:pt x="0" y="12"/>
                      <a:pt x="0" y="12"/>
                    </a:cubicBezTo>
                    <a:cubicBezTo>
                      <a:pt x="1" y="13"/>
                      <a:pt x="2" y="14"/>
                      <a:pt x="3" y="15"/>
                    </a:cubicBezTo>
                    <a:cubicBezTo>
                      <a:pt x="11" y="6"/>
                      <a:pt x="11" y="6"/>
                      <a:pt x="11" y="6"/>
                    </a:cubicBezTo>
                    <a:cubicBezTo>
                      <a:pt x="12" y="4"/>
                      <a:pt x="12" y="2"/>
                      <a:pt x="12"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5" name="Freeform 100"/>
              <p:cNvSpPr/>
              <p:nvPr/>
            </p:nvSpPr>
            <p:spPr bwMode="auto">
              <a:xfrm>
                <a:off x="6601" y="2008"/>
                <a:ext cx="14" cy="21"/>
              </a:xfrm>
              <a:custGeom>
                <a:avLst/>
                <a:gdLst>
                  <a:gd name="T0" fmla="*/ 6 w 6"/>
                  <a:gd name="T1" fmla="*/ 0 h 9"/>
                  <a:gd name="T2" fmla="*/ 0 w 6"/>
                  <a:gd name="T3" fmla="*/ 6 h 9"/>
                  <a:gd name="T4" fmla="*/ 5 w 6"/>
                  <a:gd name="T5" fmla="*/ 9 h 9"/>
                  <a:gd name="T6" fmla="*/ 6 w 6"/>
                  <a:gd name="T7" fmla="*/ 0 h 9"/>
                </a:gdLst>
                <a:ahLst/>
                <a:cxnLst>
                  <a:cxn ang="0">
                    <a:pos x="T0" y="T1"/>
                  </a:cxn>
                  <a:cxn ang="0">
                    <a:pos x="T2" y="T3"/>
                  </a:cxn>
                  <a:cxn ang="0">
                    <a:pos x="T4" y="T5"/>
                  </a:cxn>
                  <a:cxn ang="0">
                    <a:pos x="T6" y="T7"/>
                  </a:cxn>
                </a:cxnLst>
                <a:rect l="0" t="0" r="r" b="b"/>
                <a:pathLst>
                  <a:path w="6" h="9">
                    <a:moveTo>
                      <a:pt x="6" y="0"/>
                    </a:moveTo>
                    <a:cubicBezTo>
                      <a:pt x="0" y="6"/>
                      <a:pt x="0" y="6"/>
                      <a:pt x="0" y="6"/>
                    </a:cubicBezTo>
                    <a:cubicBezTo>
                      <a:pt x="2" y="7"/>
                      <a:pt x="3" y="8"/>
                      <a:pt x="5" y="9"/>
                    </a:cubicBezTo>
                    <a:cubicBezTo>
                      <a:pt x="6" y="6"/>
                      <a:pt x="6" y="3"/>
                      <a:pt x="6"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6" name="Freeform 101"/>
              <p:cNvSpPr/>
              <p:nvPr/>
            </p:nvSpPr>
            <p:spPr bwMode="auto">
              <a:xfrm>
                <a:off x="6605" y="2193"/>
                <a:ext cx="17" cy="22"/>
              </a:xfrm>
              <a:custGeom>
                <a:avLst/>
                <a:gdLst>
                  <a:gd name="T0" fmla="*/ 0 w 7"/>
                  <a:gd name="T1" fmla="*/ 7 h 9"/>
                  <a:gd name="T2" fmla="*/ 3 w 7"/>
                  <a:gd name="T3" fmla="*/ 9 h 9"/>
                  <a:gd name="T4" fmla="*/ 7 w 7"/>
                  <a:gd name="T5" fmla="*/ 1 h 9"/>
                  <a:gd name="T6" fmla="*/ 4 w 7"/>
                  <a:gd name="T7" fmla="*/ 0 h 9"/>
                  <a:gd name="T8" fmla="*/ 0 w 7"/>
                  <a:gd name="T9" fmla="*/ 7 h 9"/>
                </a:gdLst>
                <a:ahLst/>
                <a:cxnLst>
                  <a:cxn ang="0">
                    <a:pos x="T0" y="T1"/>
                  </a:cxn>
                  <a:cxn ang="0">
                    <a:pos x="T2" y="T3"/>
                  </a:cxn>
                  <a:cxn ang="0">
                    <a:pos x="T4" y="T5"/>
                  </a:cxn>
                  <a:cxn ang="0">
                    <a:pos x="T6" y="T7"/>
                  </a:cxn>
                  <a:cxn ang="0">
                    <a:pos x="T8" y="T9"/>
                  </a:cxn>
                </a:cxnLst>
                <a:rect l="0" t="0" r="r" b="b"/>
                <a:pathLst>
                  <a:path w="7" h="9">
                    <a:moveTo>
                      <a:pt x="0" y="7"/>
                    </a:moveTo>
                    <a:cubicBezTo>
                      <a:pt x="1" y="8"/>
                      <a:pt x="2" y="8"/>
                      <a:pt x="3" y="9"/>
                    </a:cubicBezTo>
                    <a:cubicBezTo>
                      <a:pt x="7" y="1"/>
                      <a:pt x="7" y="1"/>
                      <a:pt x="7" y="1"/>
                    </a:cubicBezTo>
                    <a:cubicBezTo>
                      <a:pt x="6" y="1"/>
                      <a:pt x="5" y="0"/>
                      <a:pt x="4" y="0"/>
                    </a:cubicBezTo>
                    <a:lnTo>
                      <a:pt x="0" y="7"/>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7" name="Freeform 102"/>
              <p:cNvSpPr/>
              <p:nvPr/>
            </p:nvSpPr>
            <p:spPr bwMode="auto">
              <a:xfrm>
                <a:off x="6456" y="1453"/>
                <a:ext cx="126" cy="80"/>
              </a:xfrm>
              <a:custGeom>
                <a:avLst/>
                <a:gdLst>
                  <a:gd name="T0" fmla="*/ 41 w 53"/>
                  <a:gd name="T1" fmla="*/ 34 h 34"/>
                  <a:gd name="T2" fmla="*/ 53 w 53"/>
                  <a:gd name="T3" fmla="*/ 24 h 34"/>
                  <a:gd name="T4" fmla="*/ 0 w 53"/>
                  <a:gd name="T5" fmla="*/ 16 h 34"/>
                  <a:gd name="T6" fmla="*/ 7 w 53"/>
                  <a:gd name="T7" fmla="*/ 28 h 34"/>
                  <a:gd name="T8" fmla="*/ 41 w 53"/>
                  <a:gd name="T9" fmla="*/ 34 h 34"/>
                </a:gdLst>
                <a:ahLst/>
                <a:cxnLst>
                  <a:cxn ang="0">
                    <a:pos x="T0" y="T1"/>
                  </a:cxn>
                  <a:cxn ang="0">
                    <a:pos x="T2" y="T3"/>
                  </a:cxn>
                  <a:cxn ang="0">
                    <a:pos x="T4" y="T5"/>
                  </a:cxn>
                  <a:cxn ang="0">
                    <a:pos x="T6" y="T7"/>
                  </a:cxn>
                  <a:cxn ang="0">
                    <a:pos x="T8" y="T9"/>
                  </a:cxn>
                </a:cxnLst>
                <a:rect l="0" t="0" r="r" b="b"/>
                <a:pathLst>
                  <a:path w="53" h="34">
                    <a:moveTo>
                      <a:pt x="41" y="34"/>
                    </a:moveTo>
                    <a:cubicBezTo>
                      <a:pt x="53" y="24"/>
                      <a:pt x="53" y="24"/>
                      <a:pt x="53" y="24"/>
                    </a:cubicBezTo>
                    <a:cubicBezTo>
                      <a:pt x="39" y="1"/>
                      <a:pt x="13" y="0"/>
                      <a:pt x="0" y="16"/>
                    </a:cubicBezTo>
                    <a:cubicBezTo>
                      <a:pt x="3" y="20"/>
                      <a:pt x="5" y="24"/>
                      <a:pt x="7" y="28"/>
                    </a:cubicBezTo>
                    <a:cubicBezTo>
                      <a:pt x="20" y="21"/>
                      <a:pt x="33" y="22"/>
                      <a:pt x="41" y="34"/>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8" name="Freeform 103"/>
              <p:cNvSpPr/>
              <p:nvPr/>
            </p:nvSpPr>
            <p:spPr bwMode="auto">
              <a:xfrm>
                <a:off x="6541" y="1906"/>
                <a:ext cx="62" cy="62"/>
              </a:xfrm>
              <a:custGeom>
                <a:avLst/>
                <a:gdLst>
                  <a:gd name="T0" fmla="*/ 2 w 26"/>
                  <a:gd name="T1" fmla="*/ 26 h 26"/>
                  <a:gd name="T2" fmla="*/ 26 w 26"/>
                  <a:gd name="T3" fmla="*/ 2 h 26"/>
                  <a:gd name="T4" fmla="*/ 22 w 26"/>
                  <a:gd name="T5" fmla="*/ 0 h 26"/>
                  <a:gd name="T6" fmla="*/ 0 w 26"/>
                  <a:gd name="T7" fmla="*/ 22 h 26"/>
                  <a:gd name="T8" fmla="*/ 2 w 26"/>
                  <a:gd name="T9" fmla="*/ 26 h 26"/>
                </a:gdLst>
                <a:ahLst/>
                <a:cxnLst>
                  <a:cxn ang="0">
                    <a:pos x="T0" y="T1"/>
                  </a:cxn>
                  <a:cxn ang="0">
                    <a:pos x="T2" y="T3"/>
                  </a:cxn>
                  <a:cxn ang="0">
                    <a:pos x="T4" y="T5"/>
                  </a:cxn>
                  <a:cxn ang="0">
                    <a:pos x="T6" y="T7"/>
                  </a:cxn>
                  <a:cxn ang="0">
                    <a:pos x="T8" y="T9"/>
                  </a:cxn>
                </a:cxnLst>
                <a:rect l="0" t="0" r="r" b="b"/>
                <a:pathLst>
                  <a:path w="26" h="26">
                    <a:moveTo>
                      <a:pt x="2" y="26"/>
                    </a:moveTo>
                    <a:cubicBezTo>
                      <a:pt x="26" y="2"/>
                      <a:pt x="26" y="2"/>
                      <a:pt x="26" y="2"/>
                    </a:cubicBezTo>
                    <a:cubicBezTo>
                      <a:pt x="25" y="1"/>
                      <a:pt x="23" y="1"/>
                      <a:pt x="22" y="0"/>
                    </a:cubicBezTo>
                    <a:cubicBezTo>
                      <a:pt x="0" y="22"/>
                      <a:pt x="0" y="22"/>
                      <a:pt x="0" y="22"/>
                    </a:cubicBezTo>
                    <a:cubicBezTo>
                      <a:pt x="1" y="24"/>
                      <a:pt x="1" y="25"/>
                      <a:pt x="2" y="26"/>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9" name="Freeform 104"/>
              <p:cNvSpPr/>
              <p:nvPr/>
            </p:nvSpPr>
            <p:spPr bwMode="auto">
              <a:xfrm>
                <a:off x="6544" y="1389"/>
                <a:ext cx="35" cy="38"/>
              </a:xfrm>
              <a:custGeom>
                <a:avLst/>
                <a:gdLst>
                  <a:gd name="T0" fmla="*/ 0 w 15"/>
                  <a:gd name="T1" fmla="*/ 8 h 16"/>
                  <a:gd name="T2" fmla="*/ 13 w 15"/>
                  <a:gd name="T3" fmla="*/ 16 h 16"/>
                  <a:gd name="T4" fmla="*/ 14 w 15"/>
                  <a:gd name="T5" fmla="*/ 0 h 16"/>
                  <a:gd name="T6" fmla="*/ 0 w 15"/>
                  <a:gd name="T7" fmla="*/ 0 h 16"/>
                  <a:gd name="T8" fmla="*/ 0 w 15"/>
                  <a:gd name="T9" fmla="*/ 8 h 16"/>
                </a:gdLst>
                <a:ahLst/>
                <a:cxnLst>
                  <a:cxn ang="0">
                    <a:pos x="T0" y="T1"/>
                  </a:cxn>
                  <a:cxn ang="0">
                    <a:pos x="T2" y="T3"/>
                  </a:cxn>
                  <a:cxn ang="0">
                    <a:pos x="T4" y="T5"/>
                  </a:cxn>
                  <a:cxn ang="0">
                    <a:pos x="T6" y="T7"/>
                  </a:cxn>
                  <a:cxn ang="0">
                    <a:pos x="T8" y="T9"/>
                  </a:cxn>
                </a:cxnLst>
                <a:rect l="0" t="0" r="r" b="b"/>
                <a:pathLst>
                  <a:path w="15" h="16">
                    <a:moveTo>
                      <a:pt x="0" y="8"/>
                    </a:moveTo>
                    <a:cubicBezTo>
                      <a:pt x="5" y="10"/>
                      <a:pt x="9" y="13"/>
                      <a:pt x="13" y="16"/>
                    </a:cubicBezTo>
                    <a:cubicBezTo>
                      <a:pt x="14" y="10"/>
                      <a:pt x="15" y="5"/>
                      <a:pt x="14" y="0"/>
                    </a:cubicBezTo>
                    <a:cubicBezTo>
                      <a:pt x="0" y="0"/>
                      <a:pt x="0" y="0"/>
                      <a:pt x="0" y="0"/>
                    </a:cubicBezTo>
                    <a:cubicBezTo>
                      <a:pt x="0" y="3"/>
                      <a:pt x="0" y="5"/>
                      <a:pt x="0" y="8"/>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0" name="Freeform 105"/>
              <p:cNvSpPr/>
              <p:nvPr/>
            </p:nvSpPr>
            <p:spPr bwMode="auto">
              <a:xfrm>
                <a:off x="6551" y="1678"/>
                <a:ext cx="38" cy="29"/>
              </a:xfrm>
              <a:custGeom>
                <a:avLst/>
                <a:gdLst>
                  <a:gd name="T0" fmla="*/ 0 w 16"/>
                  <a:gd name="T1" fmla="*/ 4 h 12"/>
                  <a:gd name="T2" fmla="*/ 6 w 16"/>
                  <a:gd name="T3" fmla="*/ 10 h 12"/>
                  <a:gd name="T4" fmla="*/ 16 w 16"/>
                  <a:gd name="T5" fmla="*/ 12 h 12"/>
                  <a:gd name="T6" fmla="*/ 4 w 16"/>
                  <a:gd name="T7" fmla="*/ 0 h 12"/>
                  <a:gd name="T8" fmla="*/ 0 w 16"/>
                  <a:gd name="T9" fmla="*/ 4 h 12"/>
                </a:gdLst>
                <a:ahLst/>
                <a:cxnLst>
                  <a:cxn ang="0">
                    <a:pos x="T0" y="T1"/>
                  </a:cxn>
                  <a:cxn ang="0">
                    <a:pos x="T2" y="T3"/>
                  </a:cxn>
                  <a:cxn ang="0">
                    <a:pos x="T4" y="T5"/>
                  </a:cxn>
                  <a:cxn ang="0">
                    <a:pos x="T6" y="T7"/>
                  </a:cxn>
                  <a:cxn ang="0">
                    <a:pos x="T8" y="T9"/>
                  </a:cxn>
                </a:cxnLst>
                <a:rect l="0" t="0" r="r" b="b"/>
                <a:pathLst>
                  <a:path w="16" h="12">
                    <a:moveTo>
                      <a:pt x="0" y="4"/>
                    </a:moveTo>
                    <a:cubicBezTo>
                      <a:pt x="6" y="10"/>
                      <a:pt x="6" y="10"/>
                      <a:pt x="6" y="10"/>
                    </a:cubicBezTo>
                    <a:cubicBezTo>
                      <a:pt x="9" y="10"/>
                      <a:pt x="12" y="11"/>
                      <a:pt x="16" y="12"/>
                    </a:cubicBezTo>
                    <a:cubicBezTo>
                      <a:pt x="4" y="0"/>
                      <a:pt x="4" y="0"/>
                      <a:pt x="4" y="0"/>
                    </a:cubicBezTo>
                    <a:lnTo>
                      <a:pt x="0" y="4"/>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1" name="Freeform 106"/>
              <p:cNvSpPr/>
              <p:nvPr/>
            </p:nvSpPr>
            <p:spPr bwMode="auto">
              <a:xfrm>
                <a:off x="6270" y="2345"/>
                <a:ext cx="371" cy="226"/>
              </a:xfrm>
              <a:custGeom>
                <a:avLst/>
                <a:gdLst>
                  <a:gd name="T0" fmla="*/ 118 w 157"/>
                  <a:gd name="T1" fmla="*/ 13 h 95"/>
                  <a:gd name="T2" fmla="*/ 80 w 157"/>
                  <a:gd name="T3" fmla="*/ 0 h 95"/>
                  <a:gd name="T4" fmla="*/ 1 w 157"/>
                  <a:gd name="T5" fmla="*/ 12 h 95"/>
                  <a:gd name="T6" fmla="*/ 0 w 157"/>
                  <a:gd name="T7" fmla="*/ 18 h 95"/>
                  <a:gd name="T8" fmla="*/ 17 w 157"/>
                  <a:gd name="T9" fmla="*/ 26 h 95"/>
                  <a:gd name="T10" fmla="*/ 21 w 157"/>
                  <a:gd name="T11" fmla="*/ 22 h 95"/>
                  <a:gd name="T12" fmla="*/ 22 w 157"/>
                  <a:gd name="T13" fmla="*/ 28 h 95"/>
                  <a:gd name="T14" fmla="*/ 37 w 157"/>
                  <a:gd name="T15" fmla="*/ 36 h 95"/>
                  <a:gd name="T16" fmla="*/ 49 w 157"/>
                  <a:gd name="T17" fmla="*/ 17 h 95"/>
                  <a:gd name="T18" fmla="*/ 75 w 157"/>
                  <a:gd name="T19" fmla="*/ 27 h 95"/>
                  <a:gd name="T20" fmla="*/ 68 w 157"/>
                  <a:gd name="T21" fmla="*/ 38 h 95"/>
                  <a:gd name="T22" fmla="*/ 124 w 157"/>
                  <a:gd name="T23" fmla="*/ 66 h 95"/>
                  <a:gd name="T24" fmla="*/ 136 w 157"/>
                  <a:gd name="T25" fmla="*/ 89 h 95"/>
                  <a:gd name="T26" fmla="*/ 154 w 157"/>
                  <a:gd name="T27" fmla="*/ 95 h 95"/>
                  <a:gd name="T28" fmla="*/ 118 w 157"/>
                  <a:gd name="T29" fmla="*/ 1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7" h="95">
                    <a:moveTo>
                      <a:pt x="118" y="13"/>
                    </a:moveTo>
                    <a:cubicBezTo>
                      <a:pt x="99" y="15"/>
                      <a:pt x="91" y="15"/>
                      <a:pt x="80" y="0"/>
                    </a:cubicBezTo>
                    <a:cubicBezTo>
                      <a:pt x="59" y="1"/>
                      <a:pt x="21" y="8"/>
                      <a:pt x="1" y="12"/>
                    </a:cubicBezTo>
                    <a:cubicBezTo>
                      <a:pt x="0" y="18"/>
                      <a:pt x="0" y="18"/>
                      <a:pt x="0" y="18"/>
                    </a:cubicBezTo>
                    <a:cubicBezTo>
                      <a:pt x="4" y="20"/>
                      <a:pt x="10" y="23"/>
                      <a:pt x="17" y="26"/>
                    </a:cubicBezTo>
                    <a:cubicBezTo>
                      <a:pt x="21" y="22"/>
                      <a:pt x="21" y="22"/>
                      <a:pt x="21" y="22"/>
                    </a:cubicBezTo>
                    <a:cubicBezTo>
                      <a:pt x="22" y="28"/>
                      <a:pt x="22" y="28"/>
                      <a:pt x="22" y="28"/>
                    </a:cubicBezTo>
                    <a:cubicBezTo>
                      <a:pt x="27" y="31"/>
                      <a:pt x="33" y="34"/>
                      <a:pt x="37" y="36"/>
                    </a:cubicBezTo>
                    <a:cubicBezTo>
                      <a:pt x="49" y="17"/>
                      <a:pt x="49" y="17"/>
                      <a:pt x="49" y="17"/>
                    </a:cubicBezTo>
                    <a:cubicBezTo>
                      <a:pt x="75" y="27"/>
                      <a:pt x="75" y="27"/>
                      <a:pt x="75" y="27"/>
                    </a:cubicBezTo>
                    <a:cubicBezTo>
                      <a:pt x="68" y="38"/>
                      <a:pt x="68" y="38"/>
                      <a:pt x="68" y="38"/>
                    </a:cubicBezTo>
                    <a:cubicBezTo>
                      <a:pt x="90" y="38"/>
                      <a:pt x="110" y="47"/>
                      <a:pt x="124" y="66"/>
                    </a:cubicBezTo>
                    <a:cubicBezTo>
                      <a:pt x="130" y="73"/>
                      <a:pt x="134" y="81"/>
                      <a:pt x="136" y="89"/>
                    </a:cubicBezTo>
                    <a:cubicBezTo>
                      <a:pt x="145" y="93"/>
                      <a:pt x="152" y="95"/>
                      <a:pt x="154" y="95"/>
                    </a:cubicBezTo>
                    <a:cubicBezTo>
                      <a:pt x="157" y="87"/>
                      <a:pt x="126" y="29"/>
                      <a:pt x="118" y="13"/>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2" name="Freeform 107"/>
              <p:cNvSpPr/>
              <p:nvPr/>
            </p:nvSpPr>
            <p:spPr bwMode="auto">
              <a:xfrm>
                <a:off x="6593" y="2191"/>
                <a:ext cx="17" cy="19"/>
              </a:xfrm>
              <a:custGeom>
                <a:avLst/>
                <a:gdLst>
                  <a:gd name="T0" fmla="*/ 0 w 7"/>
                  <a:gd name="T1" fmla="*/ 6 h 8"/>
                  <a:gd name="T2" fmla="*/ 3 w 7"/>
                  <a:gd name="T3" fmla="*/ 8 h 8"/>
                  <a:gd name="T4" fmla="*/ 7 w 7"/>
                  <a:gd name="T5" fmla="*/ 1 h 8"/>
                  <a:gd name="T6" fmla="*/ 3 w 7"/>
                  <a:gd name="T7" fmla="*/ 0 h 8"/>
                  <a:gd name="T8" fmla="*/ 0 w 7"/>
                  <a:gd name="T9" fmla="*/ 6 h 8"/>
                </a:gdLst>
                <a:ahLst/>
                <a:cxnLst>
                  <a:cxn ang="0">
                    <a:pos x="T0" y="T1"/>
                  </a:cxn>
                  <a:cxn ang="0">
                    <a:pos x="T2" y="T3"/>
                  </a:cxn>
                  <a:cxn ang="0">
                    <a:pos x="T4" y="T5"/>
                  </a:cxn>
                  <a:cxn ang="0">
                    <a:pos x="T6" y="T7"/>
                  </a:cxn>
                  <a:cxn ang="0">
                    <a:pos x="T8" y="T9"/>
                  </a:cxn>
                </a:cxnLst>
                <a:rect l="0" t="0" r="r" b="b"/>
                <a:pathLst>
                  <a:path w="7" h="8">
                    <a:moveTo>
                      <a:pt x="0" y="6"/>
                    </a:moveTo>
                    <a:cubicBezTo>
                      <a:pt x="1" y="7"/>
                      <a:pt x="2" y="7"/>
                      <a:pt x="3" y="8"/>
                    </a:cubicBezTo>
                    <a:cubicBezTo>
                      <a:pt x="7" y="1"/>
                      <a:pt x="7" y="1"/>
                      <a:pt x="7" y="1"/>
                    </a:cubicBezTo>
                    <a:cubicBezTo>
                      <a:pt x="6" y="1"/>
                      <a:pt x="4" y="1"/>
                      <a:pt x="3" y="0"/>
                    </a:cubicBezTo>
                    <a:lnTo>
                      <a:pt x="0" y="6"/>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3" name="Freeform 108"/>
              <p:cNvSpPr/>
              <p:nvPr/>
            </p:nvSpPr>
            <p:spPr bwMode="auto">
              <a:xfrm>
                <a:off x="6534" y="1901"/>
                <a:ext cx="55" cy="55"/>
              </a:xfrm>
              <a:custGeom>
                <a:avLst/>
                <a:gdLst>
                  <a:gd name="T0" fmla="*/ 1 w 23"/>
                  <a:gd name="T1" fmla="*/ 21 h 23"/>
                  <a:gd name="T2" fmla="*/ 2 w 23"/>
                  <a:gd name="T3" fmla="*/ 23 h 23"/>
                  <a:gd name="T4" fmla="*/ 23 w 23"/>
                  <a:gd name="T5" fmla="*/ 1 h 23"/>
                  <a:gd name="T6" fmla="*/ 20 w 23"/>
                  <a:gd name="T7" fmla="*/ 0 h 23"/>
                  <a:gd name="T8" fmla="*/ 0 w 23"/>
                  <a:gd name="T9" fmla="*/ 19 h 23"/>
                  <a:gd name="T10" fmla="*/ 1 w 23"/>
                  <a:gd name="T11" fmla="*/ 21 h 23"/>
                </a:gdLst>
                <a:ahLst/>
                <a:cxnLst>
                  <a:cxn ang="0">
                    <a:pos x="T0" y="T1"/>
                  </a:cxn>
                  <a:cxn ang="0">
                    <a:pos x="T2" y="T3"/>
                  </a:cxn>
                  <a:cxn ang="0">
                    <a:pos x="T4" y="T5"/>
                  </a:cxn>
                  <a:cxn ang="0">
                    <a:pos x="T6" y="T7"/>
                  </a:cxn>
                  <a:cxn ang="0">
                    <a:pos x="T8" y="T9"/>
                  </a:cxn>
                  <a:cxn ang="0">
                    <a:pos x="T10" y="T11"/>
                  </a:cxn>
                </a:cxnLst>
                <a:rect l="0" t="0" r="r" b="b"/>
                <a:pathLst>
                  <a:path w="23" h="23">
                    <a:moveTo>
                      <a:pt x="1" y="21"/>
                    </a:moveTo>
                    <a:cubicBezTo>
                      <a:pt x="1" y="21"/>
                      <a:pt x="1" y="22"/>
                      <a:pt x="2" y="23"/>
                    </a:cubicBezTo>
                    <a:cubicBezTo>
                      <a:pt x="23" y="1"/>
                      <a:pt x="23" y="1"/>
                      <a:pt x="23" y="1"/>
                    </a:cubicBezTo>
                    <a:cubicBezTo>
                      <a:pt x="22" y="1"/>
                      <a:pt x="21" y="0"/>
                      <a:pt x="20" y="0"/>
                    </a:cubicBezTo>
                    <a:cubicBezTo>
                      <a:pt x="0" y="19"/>
                      <a:pt x="0" y="19"/>
                      <a:pt x="0" y="19"/>
                    </a:cubicBezTo>
                    <a:cubicBezTo>
                      <a:pt x="0" y="20"/>
                      <a:pt x="0" y="20"/>
                      <a:pt x="1" y="21"/>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4" name="Freeform 109"/>
              <p:cNvSpPr/>
              <p:nvPr/>
            </p:nvSpPr>
            <p:spPr bwMode="auto">
              <a:xfrm>
                <a:off x="6579" y="2188"/>
                <a:ext cx="17" cy="17"/>
              </a:xfrm>
              <a:custGeom>
                <a:avLst/>
                <a:gdLst>
                  <a:gd name="T0" fmla="*/ 0 w 7"/>
                  <a:gd name="T1" fmla="*/ 6 h 7"/>
                  <a:gd name="T2" fmla="*/ 4 w 7"/>
                  <a:gd name="T3" fmla="*/ 7 h 7"/>
                  <a:gd name="T4" fmla="*/ 7 w 7"/>
                  <a:gd name="T5" fmla="*/ 1 h 7"/>
                  <a:gd name="T6" fmla="*/ 3 w 7"/>
                  <a:gd name="T7" fmla="*/ 0 h 7"/>
                  <a:gd name="T8" fmla="*/ 0 w 7"/>
                  <a:gd name="T9" fmla="*/ 6 h 7"/>
                </a:gdLst>
                <a:ahLst/>
                <a:cxnLst>
                  <a:cxn ang="0">
                    <a:pos x="T0" y="T1"/>
                  </a:cxn>
                  <a:cxn ang="0">
                    <a:pos x="T2" y="T3"/>
                  </a:cxn>
                  <a:cxn ang="0">
                    <a:pos x="T4" y="T5"/>
                  </a:cxn>
                  <a:cxn ang="0">
                    <a:pos x="T6" y="T7"/>
                  </a:cxn>
                  <a:cxn ang="0">
                    <a:pos x="T8" y="T9"/>
                  </a:cxn>
                </a:cxnLst>
                <a:rect l="0" t="0" r="r" b="b"/>
                <a:pathLst>
                  <a:path w="7" h="7">
                    <a:moveTo>
                      <a:pt x="0" y="6"/>
                    </a:moveTo>
                    <a:cubicBezTo>
                      <a:pt x="2" y="6"/>
                      <a:pt x="3" y="7"/>
                      <a:pt x="4" y="7"/>
                    </a:cubicBezTo>
                    <a:cubicBezTo>
                      <a:pt x="7" y="1"/>
                      <a:pt x="7" y="1"/>
                      <a:pt x="7" y="1"/>
                    </a:cubicBezTo>
                    <a:cubicBezTo>
                      <a:pt x="6" y="0"/>
                      <a:pt x="5" y="0"/>
                      <a:pt x="3" y="0"/>
                    </a:cubicBezTo>
                    <a:lnTo>
                      <a:pt x="0" y="6"/>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5" name="Freeform 110"/>
              <p:cNvSpPr/>
              <p:nvPr/>
            </p:nvSpPr>
            <p:spPr bwMode="auto">
              <a:xfrm>
                <a:off x="6530" y="1894"/>
                <a:ext cx="47" cy="48"/>
              </a:xfrm>
              <a:custGeom>
                <a:avLst/>
                <a:gdLst>
                  <a:gd name="T0" fmla="*/ 1 w 20"/>
                  <a:gd name="T1" fmla="*/ 20 h 20"/>
                  <a:gd name="T2" fmla="*/ 20 w 20"/>
                  <a:gd name="T3" fmla="*/ 2 h 20"/>
                  <a:gd name="T4" fmla="*/ 16 w 20"/>
                  <a:gd name="T5" fmla="*/ 0 h 20"/>
                  <a:gd name="T6" fmla="*/ 0 w 20"/>
                  <a:gd name="T7" fmla="*/ 16 h 20"/>
                  <a:gd name="T8" fmla="*/ 1 w 20"/>
                  <a:gd name="T9" fmla="*/ 20 h 20"/>
                </a:gdLst>
                <a:ahLst/>
                <a:cxnLst>
                  <a:cxn ang="0">
                    <a:pos x="T0" y="T1"/>
                  </a:cxn>
                  <a:cxn ang="0">
                    <a:pos x="T2" y="T3"/>
                  </a:cxn>
                  <a:cxn ang="0">
                    <a:pos x="T4" y="T5"/>
                  </a:cxn>
                  <a:cxn ang="0">
                    <a:pos x="T6" y="T7"/>
                  </a:cxn>
                  <a:cxn ang="0">
                    <a:pos x="T8" y="T9"/>
                  </a:cxn>
                </a:cxnLst>
                <a:rect l="0" t="0" r="r" b="b"/>
                <a:pathLst>
                  <a:path w="20" h="20">
                    <a:moveTo>
                      <a:pt x="1" y="20"/>
                    </a:moveTo>
                    <a:cubicBezTo>
                      <a:pt x="20" y="2"/>
                      <a:pt x="20" y="2"/>
                      <a:pt x="20" y="2"/>
                    </a:cubicBezTo>
                    <a:cubicBezTo>
                      <a:pt x="19" y="1"/>
                      <a:pt x="17" y="0"/>
                      <a:pt x="16" y="0"/>
                    </a:cubicBezTo>
                    <a:cubicBezTo>
                      <a:pt x="0" y="16"/>
                      <a:pt x="0" y="16"/>
                      <a:pt x="0" y="16"/>
                    </a:cubicBezTo>
                    <a:cubicBezTo>
                      <a:pt x="0" y="17"/>
                      <a:pt x="1" y="19"/>
                      <a:pt x="1" y="2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6" name="Freeform 111"/>
              <p:cNvSpPr/>
              <p:nvPr/>
            </p:nvSpPr>
            <p:spPr bwMode="auto">
              <a:xfrm>
                <a:off x="6532" y="1690"/>
                <a:ext cx="26" cy="17"/>
              </a:xfrm>
              <a:custGeom>
                <a:avLst/>
                <a:gdLst>
                  <a:gd name="T0" fmla="*/ 0 w 11"/>
                  <a:gd name="T1" fmla="*/ 5 h 7"/>
                  <a:gd name="T2" fmla="*/ 2 w 11"/>
                  <a:gd name="T3" fmla="*/ 7 h 7"/>
                  <a:gd name="T4" fmla="*/ 11 w 11"/>
                  <a:gd name="T5" fmla="*/ 5 h 7"/>
                  <a:gd name="T6" fmla="*/ 6 w 11"/>
                  <a:gd name="T7" fmla="*/ 0 h 7"/>
                  <a:gd name="T8" fmla="*/ 0 w 11"/>
                  <a:gd name="T9" fmla="*/ 5 h 7"/>
                </a:gdLst>
                <a:ahLst/>
                <a:cxnLst>
                  <a:cxn ang="0">
                    <a:pos x="T0" y="T1"/>
                  </a:cxn>
                  <a:cxn ang="0">
                    <a:pos x="T2" y="T3"/>
                  </a:cxn>
                  <a:cxn ang="0">
                    <a:pos x="T4" y="T5"/>
                  </a:cxn>
                  <a:cxn ang="0">
                    <a:pos x="T6" y="T7"/>
                  </a:cxn>
                  <a:cxn ang="0">
                    <a:pos x="T8" y="T9"/>
                  </a:cxn>
                </a:cxnLst>
                <a:rect l="0" t="0" r="r" b="b"/>
                <a:pathLst>
                  <a:path w="11" h="7">
                    <a:moveTo>
                      <a:pt x="0" y="5"/>
                    </a:moveTo>
                    <a:cubicBezTo>
                      <a:pt x="1" y="6"/>
                      <a:pt x="2" y="7"/>
                      <a:pt x="2" y="7"/>
                    </a:cubicBezTo>
                    <a:cubicBezTo>
                      <a:pt x="5" y="6"/>
                      <a:pt x="8" y="6"/>
                      <a:pt x="11" y="5"/>
                    </a:cubicBezTo>
                    <a:cubicBezTo>
                      <a:pt x="6" y="0"/>
                      <a:pt x="6" y="0"/>
                      <a:pt x="6" y="0"/>
                    </a:cubicBezTo>
                    <a:lnTo>
                      <a:pt x="0" y="5"/>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7" name="Freeform 112"/>
              <p:cNvSpPr/>
              <p:nvPr/>
            </p:nvSpPr>
            <p:spPr bwMode="auto">
              <a:xfrm>
                <a:off x="6567" y="2184"/>
                <a:ext cx="17" cy="16"/>
              </a:xfrm>
              <a:custGeom>
                <a:avLst/>
                <a:gdLst>
                  <a:gd name="T0" fmla="*/ 0 w 7"/>
                  <a:gd name="T1" fmla="*/ 6 h 7"/>
                  <a:gd name="T2" fmla="*/ 4 w 7"/>
                  <a:gd name="T3" fmla="*/ 7 h 7"/>
                  <a:gd name="T4" fmla="*/ 7 w 7"/>
                  <a:gd name="T5" fmla="*/ 1 h 7"/>
                  <a:gd name="T6" fmla="*/ 3 w 7"/>
                  <a:gd name="T7" fmla="*/ 0 h 7"/>
                  <a:gd name="T8" fmla="*/ 0 w 7"/>
                  <a:gd name="T9" fmla="*/ 6 h 7"/>
                </a:gdLst>
                <a:ahLst/>
                <a:cxnLst>
                  <a:cxn ang="0">
                    <a:pos x="T0" y="T1"/>
                  </a:cxn>
                  <a:cxn ang="0">
                    <a:pos x="T2" y="T3"/>
                  </a:cxn>
                  <a:cxn ang="0">
                    <a:pos x="T4" y="T5"/>
                  </a:cxn>
                  <a:cxn ang="0">
                    <a:pos x="T6" y="T7"/>
                  </a:cxn>
                  <a:cxn ang="0">
                    <a:pos x="T8" y="T9"/>
                  </a:cxn>
                </a:cxnLst>
                <a:rect l="0" t="0" r="r" b="b"/>
                <a:pathLst>
                  <a:path w="7" h="7">
                    <a:moveTo>
                      <a:pt x="0" y="6"/>
                    </a:moveTo>
                    <a:cubicBezTo>
                      <a:pt x="4" y="7"/>
                      <a:pt x="4" y="7"/>
                      <a:pt x="4" y="7"/>
                    </a:cubicBezTo>
                    <a:cubicBezTo>
                      <a:pt x="7" y="1"/>
                      <a:pt x="7" y="1"/>
                      <a:pt x="7" y="1"/>
                    </a:cubicBezTo>
                    <a:cubicBezTo>
                      <a:pt x="6" y="1"/>
                      <a:pt x="4" y="0"/>
                      <a:pt x="3" y="0"/>
                    </a:cubicBezTo>
                    <a:lnTo>
                      <a:pt x="0" y="6"/>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8" name="Freeform 113"/>
              <p:cNvSpPr/>
              <p:nvPr/>
            </p:nvSpPr>
            <p:spPr bwMode="auto">
              <a:xfrm>
                <a:off x="6478" y="1517"/>
                <a:ext cx="68" cy="73"/>
              </a:xfrm>
              <a:custGeom>
                <a:avLst/>
                <a:gdLst>
                  <a:gd name="T0" fmla="*/ 29 w 29"/>
                  <a:gd name="T1" fmla="*/ 10 h 31"/>
                  <a:gd name="T2" fmla="*/ 0 w 29"/>
                  <a:gd name="T3" fmla="*/ 6 h 31"/>
                  <a:gd name="T4" fmla="*/ 6 w 29"/>
                  <a:gd name="T5" fmla="*/ 31 h 31"/>
                  <a:gd name="T6" fmla="*/ 29 w 29"/>
                  <a:gd name="T7" fmla="*/ 10 h 31"/>
                </a:gdLst>
                <a:ahLst/>
                <a:cxnLst>
                  <a:cxn ang="0">
                    <a:pos x="T0" y="T1"/>
                  </a:cxn>
                  <a:cxn ang="0">
                    <a:pos x="T2" y="T3"/>
                  </a:cxn>
                  <a:cxn ang="0">
                    <a:pos x="T4" y="T5"/>
                  </a:cxn>
                  <a:cxn ang="0">
                    <a:pos x="T6" y="T7"/>
                  </a:cxn>
                </a:cxnLst>
                <a:rect l="0" t="0" r="r" b="b"/>
                <a:pathLst>
                  <a:path w="29" h="31">
                    <a:moveTo>
                      <a:pt x="29" y="10"/>
                    </a:moveTo>
                    <a:cubicBezTo>
                      <a:pt x="21" y="1"/>
                      <a:pt x="11" y="0"/>
                      <a:pt x="0" y="6"/>
                    </a:cubicBezTo>
                    <a:cubicBezTo>
                      <a:pt x="3" y="14"/>
                      <a:pt x="5" y="22"/>
                      <a:pt x="6" y="31"/>
                    </a:cubicBezTo>
                    <a:lnTo>
                      <a:pt x="29" y="10"/>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9" name="Freeform 114"/>
              <p:cNvSpPr/>
              <p:nvPr/>
            </p:nvSpPr>
            <p:spPr bwMode="auto">
              <a:xfrm>
                <a:off x="6525" y="1885"/>
                <a:ext cx="38" cy="42"/>
              </a:xfrm>
              <a:custGeom>
                <a:avLst/>
                <a:gdLst>
                  <a:gd name="T0" fmla="*/ 1 w 16"/>
                  <a:gd name="T1" fmla="*/ 18 h 18"/>
                  <a:gd name="T2" fmla="*/ 16 w 16"/>
                  <a:gd name="T3" fmla="*/ 3 h 18"/>
                  <a:gd name="T4" fmla="*/ 13 w 16"/>
                  <a:gd name="T5" fmla="*/ 0 h 18"/>
                  <a:gd name="T6" fmla="*/ 0 w 16"/>
                  <a:gd name="T7" fmla="*/ 14 h 18"/>
                  <a:gd name="T8" fmla="*/ 1 w 16"/>
                  <a:gd name="T9" fmla="*/ 18 h 18"/>
                </a:gdLst>
                <a:ahLst/>
                <a:cxnLst>
                  <a:cxn ang="0">
                    <a:pos x="T0" y="T1"/>
                  </a:cxn>
                  <a:cxn ang="0">
                    <a:pos x="T2" y="T3"/>
                  </a:cxn>
                  <a:cxn ang="0">
                    <a:pos x="T4" y="T5"/>
                  </a:cxn>
                  <a:cxn ang="0">
                    <a:pos x="T6" y="T7"/>
                  </a:cxn>
                  <a:cxn ang="0">
                    <a:pos x="T8" y="T9"/>
                  </a:cxn>
                </a:cxnLst>
                <a:rect l="0" t="0" r="r" b="b"/>
                <a:pathLst>
                  <a:path w="16" h="18">
                    <a:moveTo>
                      <a:pt x="1" y="18"/>
                    </a:moveTo>
                    <a:cubicBezTo>
                      <a:pt x="16" y="3"/>
                      <a:pt x="16" y="3"/>
                      <a:pt x="16" y="3"/>
                    </a:cubicBezTo>
                    <a:cubicBezTo>
                      <a:pt x="15" y="2"/>
                      <a:pt x="14" y="1"/>
                      <a:pt x="13" y="0"/>
                    </a:cubicBezTo>
                    <a:cubicBezTo>
                      <a:pt x="0" y="14"/>
                      <a:pt x="0" y="14"/>
                      <a:pt x="0" y="14"/>
                    </a:cubicBezTo>
                    <a:cubicBezTo>
                      <a:pt x="0" y="15"/>
                      <a:pt x="1" y="16"/>
                      <a:pt x="1" y="18"/>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0" name="Freeform 115"/>
              <p:cNvSpPr/>
              <p:nvPr/>
            </p:nvSpPr>
            <p:spPr bwMode="auto">
              <a:xfrm>
                <a:off x="6492" y="1389"/>
                <a:ext cx="42" cy="16"/>
              </a:xfrm>
              <a:custGeom>
                <a:avLst/>
                <a:gdLst>
                  <a:gd name="T0" fmla="*/ 18 w 18"/>
                  <a:gd name="T1" fmla="*/ 7 h 7"/>
                  <a:gd name="T2" fmla="*/ 16 w 18"/>
                  <a:gd name="T3" fmla="*/ 0 h 7"/>
                  <a:gd name="T4" fmla="*/ 0 w 18"/>
                  <a:gd name="T5" fmla="*/ 0 h 7"/>
                  <a:gd name="T6" fmla="*/ 1 w 18"/>
                  <a:gd name="T7" fmla="*/ 5 h 7"/>
                  <a:gd name="T8" fmla="*/ 18 w 18"/>
                  <a:gd name="T9" fmla="*/ 7 h 7"/>
                </a:gdLst>
                <a:ahLst/>
                <a:cxnLst>
                  <a:cxn ang="0">
                    <a:pos x="T0" y="T1"/>
                  </a:cxn>
                  <a:cxn ang="0">
                    <a:pos x="T2" y="T3"/>
                  </a:cxn>
                  <a:cxn ang="0">
                    <a:pos x="T4" y="T5"/>
                  </a:cxn>
                  <a:cxn ang="0">
                    <a:pos x="T6" y="T7"/>
                  </a:cxn>
                  <a:cxn ang="0">
                    <a:pos x="T8" y="T9"/>
                  </a:cxn>
                </a:cxnLst>
                <a:rect l="0" t="0" r="r" b="b"/>
                <a:pathLst>
                  <a:path w="18" h="7">
                    <a:moveTo>
                      <a:pt x="18" y="7"/>
                    </a:moveTo>
                    <a:cubicBezTo>
                      <a:pt x="17" y="4"/>
                      <a:pt x="17" y="2"/>
                      <a:pt x="16" y="0"/>
                    </a:cubicBezTo>
                    <a:cubicBezTo>
                      <a:pt x="0" y="0"/>
                      <a:pt x="0" y="0"/>
                      <a:pt x="0" y="0"/>
                    </a:cubicBezTo>
                    <a:cubicBezTo>
                      <a:pt x="1" y="1"/>
                      <a:pt x="1" y="3"/>
                      <a:pt x="1" y="5"/>
                    </a:cubicBezTo>
                    <a:cubicBezTo>
                      <a:pt x="7" y="5"/>
                      <a:pt x="12" y="5"/>
                      <a:pt x="18" y="7"/>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1" name="Freeform 116"/>
              <p:cNvSpPr/>
              <p:nvPr/>
            </p:nvSpPr>
            <p:spPr bwMode="auto">
              <a:xfrm>
                <a:off x="6556" y="2179"/>
                <a:ext cx="16" cy="17"/>
              </a:xfrm>
              <a:custGeom>
                <a:avLst/>
                <a:gdLst>
                  <a:gd name="T0" fmla="*/ 0 w 7"/>
                  <a:gd name="T1" fmla="*/ 6 h 7"/>
                  <a:gd name="T2" fmla="*/ 4 w 7"/>
                  <a:gd name="T3" fmla="*/ 7 h 7"/>
                  <a:gd name="T4" fmla="*/ 7 w 7"/>
                  <a:gd name="T5" fmla="*/ 1 h 7"/>
                  <a:gd name="T6" fmla="*/ 3 w 7"/>
                  <a:gd name="T7" fmla="*/ 0 h 7"/>
                  <a:gd name="T8" fmla="*/ 0 w 7"/>
                  <a:gd name="T9" fmla="*/ 6 h 7"/>
                </a:gdLst>
                <a:ahLst/>
                <a:cxnLst>
                  <a:cxn ang="0">
                    <a:pos x="T0" y="T1"/>
                  </a:cxn>
                  <a:cxn ang="0">
                    <a:pos x="T2" y="T3"/>
                  </a:cxn>
                  <a:cxn ang="0">
                    <a:pos x="T4" y="T5"/>
                  </a:cxn>
                  <a:cxn ang="0">
                    <a:pos x="T6" y="T7"/>
                  </a:cxn>
                  <a:cxn ang="0">
                    <a:pos x="T8" y="T9"/>
                  </a:cxn>
                </a:cxnLst>
                <a:rect l="0" t="0" r="r" b="b"/>
                <a:pathLst>
                  <a:path w="7" h="7">
                    <a:moveTo>
                      <a:pt x="0" y="6"/>
                    </a:moveTo>
                    <a:cubicBezTo>
                      <a:pt x="4" y="7"/>
                      <a:pt x="4" y="7"/>
                      <a:pt x="4" y="7"/>
                    </a:cubicBezTo>
                    <a:cubicBezTo>
                      <a:pt x="7" y="1"/>
                      <a:pt x="7" y="1"/>
                      <a:pt x="7" y="1"/>
                    </a:cubicBezTo>
                    <a:cubicBezTo>
                      <a:pt x="6" y="1"/>
                      <a:pt x="4" y="0"/>
                      <a:pt x="3" y="0"/>
                    </a:cubicBezTo>
                    <a:lnTo>
                      <a:pt x="0" y="6"/>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2" name="Freeform 117"/>
              <p:cNvSpPr/>
              <p:nvPr/>
            </p:nvSpPr>
            <p:spPr bwMode="auto">
              <a:xfrm>
                <a:off x="6518" y="1878"/>
                <a:ext cx="33" cy="35"/>
              </a:xfrm>
              <a:custGeom>
                <a:avLst/>
                <a:gdLst>
                  <a:gd name="T0" fmla="*/ 2 w 14"/>
                  <a:gd name="T1" fmla="*/ 15 h 15"/>
                  <a:gd name="T2" fmla="*/ 14 w 14"/>
                  <a:gd name="T3" fmla="*/ 2 h 15"/>
                  <a:gd name="T4" fmla="*/ 12 w 14"/>
                  <a:gd name="T5" fmla="*/ 0 h 15"/>
                  <a:gd name="T6" fmla="*/ 0 w 14"/>
                  <a:gd name="T7" fmla="*/ 12 h 15"/>
                  <a:gd name="T8" fmla="*/ 2 w 14"/>
                  <a:gd name="T9" fmla="*/ 15 h 15"/>
                </a:gdLst>
                <a:ahLst/>
                <a:cxnLst>
                  <a:cxn ang="0">
                    <a:pos x="T0" y="T1"/>
                  </a:cxn>
                  <a:cxn ang="0">
                    <a:pos x="T2" y="T3"/>
                  </a:cxn>
                  <a:cxn ang="0">
                    <a:pos x="T4" y="T5"/>
                  </a:cxn>
                  <a:cxn ang="0">
                    <a:pos x="T6" y="T7"/>
                  </a:cxn>
                  <a:cxn ang="0">
                    <a:pos x="T8" y="T9"/>
                  </a:cxn>
                </a:cxnLst>
                <a:rect l="0" t="0" r="r" b="b"/>
                <a:pathLst>
                  <a:path w="14" h="15">
                    <a:moveTo>
                      <a:pt x="2" y="15"/>
                    </a:moveTo>
                    <a:cubicBezTo>
                      <a:pt x="14" y="2"/>
                      <a:pt x="14" y="2"/>
                      <a:pt x="14" y="2"/>
                    </a:cubicBezTo>
                    <a:cubicBezTo>
                      <a:pt x="14" y="1"/>
                      <a:pt x="13" y="1"/>
                      <a:pt x="12" y="0"/>
                    </a:cubicBezTo>
                    <a:cubicBezTo>
                      <a:pt x="0" y="12"/>
                      <a:pt x="0" y="12"/>
                      <a:pt x="0" y="12"/>
                    </a:cubicBezTo>
                    <a:cubicBezTo>
                      <a:pt x="1" y="13"/>
                      <a:pt x="1" y="14"/>
                      <a:pt x="2" y="15"/>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3" name="Freeform 118"/>
              <p:cNvSpPr/>
              <p:nvPr/>
            </p:nvSpPr>
            <p:spPr bwMode="auto">
              <a:xfrm>
                <a:off x="6544" y="2172"/>
                <a:ext cx="16" cy="19"/>
              </a:xfrm>
              <a:custGeom>
                <a:avLst/>
                <a:gdLst>
                  <a:gd name="T0" fmla="*/ 0 w 7"/>
                  <a:gd name="T1" fmla="*/ 7 h 8"/>
                  <a:gd name="T2" fmla="*/ 3 w 7"/>
                  <a:gd name="T3" fmla="*/ 8 h 8"/>
                  <a:gd name="T4" fmla="*/ 7 w 7"/>
                  <a:gd name="T5" fmla="*/ 2 h 8"/>
                  <a:gd name="T6" fmla="*/ 4 w 7"/>
                  <a:gd name="T7" fmla="*/ 0 h 8"/>
                  <a:gd name="T8" fmla="*/ 0 w 7"/>
                  <a:gd name="T9" fmla="*/ 7 h 8"/>
                </a:gdLst>
                <a:ahLst/>
                <a:cxnLst>
                  <a:cxn ang="0">
                    <a:pos x="T0" y="T1"/>
                  </a:cxn>
                  <a:cxn ang="0">
                    <a:pos x="T2" y="T3"/>
                  </a:cxn>
                  <a:cxn ang="0">
                    <a:pos x="T4" y="T5"/>
                  </a:cxn>
                  <a:cxn ang="0">
                    <a:pos x="T6" y="T7"/>
                  </a:cxn>
                  <a:cxn ang="0">
                    <a:pos x="T8" y="T9"/>
                  </a:cxn>
                </a:cxnLst>
                <a:rect l="0" t="0" r="r" b="b"/>
                <a:pathLst>
                  <a:path w="7" h="8">
                    <a:moveTo>
                      <a:pt x="0" y="7"/>
                    </a:moveTo>
                    <a:cubicBezTo>
                      <a:pt x="3" y="8"/>
                      <a:pt x="3" y="8"/>
                      <a:pt x="3" y="8"/>
                    </a:cubicBezTo>
                    <a:cubicBezTo>
                      <a:pt x="7" y="2"/>
                      <a:pt x="7" y="2"/>
                      <a:pt x="7" y="2"/>
                    </a:cubicBezTo>
                    <a:cubicBezTo>
                      <a:pt x="6" y="1"/>
                      <a:pt x="5" y="1"/>
                      <a:pt x="4" y="0"/>
                    </a:cubicBezTo>
                    <a:lnTo>
                      <a:pt x="0" y="7"/>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4" name="Freeform 119"/>
              <p:cNvSpPr/>
              <p:nvPr/>
            </p:nvSpPr>
            <p:spPr bwMode="auto">
              <a:xfrm>
                <a:off x="6511" y="1870"/>
                <a:ext cx="30" cy="31"/>
              </a:xfrm>
              <a:custGeom>
                <a:avLst/>
                <a:gdLst>
                  <a:gd name="T0" fmla="*/ 2 w 13"/>
                  <a:gd name="T1" fmla="*/ 13 h 13"/>
                  <a:gd name="T2" fmla="*/ 13 w 13"/>
                  <a:gd name="T3" fmla="*/ 2 h 13"/>
                  <a:gd name="T4" fmla="*/ 10 w 13"/>
                  <a:gd name="T5" fmla="*/ 0 h 13"/>
                  <a:gd name="T6" fmla="*/ 0 w 13"/>
                  <a:gd name="T7" fmla="*/ 10 h 13"/>
                  <a:gd name="T8" fmla="*/ 2 w 13"/>
                  <a:gd name="T9" fmla="*/ 13 h 13"/>
                </a:gdLst>
                <a:ahLst/>
                <a:cxnLst>
                  <a:cxn ang="0">
                    <a:pos x="T0" y="T1"/>
                  </a:cxn>
                  <a:cxn ang="0">
                    <a:pos x="T2" y="T3"/>
                  </a:cxn>
                  <a:cxn ang="0">
                    <a:pos x="T4" y="T5"/>
                  </a:cxn>
                  <a:cxn ang="0">
                    <a:pos x="T6" y="T7"/>
                  </a:cxn>
                  <a:cxn ang="0">
                    <a:pos x="T8" y="T9"/>
                  </a:cxn>
                </a:cxnLst>
                <a:rect l="0" t="0" r="r" b="b"/>
                <a:pathLst>
                  <a:path w="13" h="13">
                    <a:moveTo>
                      <a:pt x="2" y="13"/>
                    </a:moveTo>
                    <a:cubicBezTo>
                      <a:pt x="13" y="2"/>
                      <a:pt x="13" y="2"/>
                      <a:pt x="13" y="2"/>
                    </a:cubicBezTo>
                    <a:cubicBezTo>
                      <a:pt x="12" y="1"/>
                      <a:pt x="11" y="0"/>
                      <a:pt x="10" y="0"/>
                    </a:cubicBezTo>
                    <a:cubicBezTo>
                      <a:pt x="0" y="10"/>
                      <a:pt x="0" y="10"/>
                      <a:pt x="0" y="10"/>
                    </a:cubicBezTo>
                    <a:cubicBezTo>
                      <a:pt x="1" y="11"/>
                      <a:pt x="1" y="12"/>
                      <a:pt x="2" y="13"/>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5" name="Freeform 120"/>
              <p:cNvSpPr/>
              <p:nvPr/>
            </p:nvSpPr>
            <p:spPr bwMode="auto">
              <a:xfrm>
                <a:off x="6532" y="2165"/>
                <a:ext cx="17" cy="23"/>
              </a:xfrm>
              <a:custGeom>
                <a:avLst/>
                <a:gdLst>
                  <a:gd name="T0" fmla="*/ 0 w 7"/>
                  <a:gd name="T1" fmla="*/ 8 h 10"/>
                  <a:gd name="T2" fmla="*/ 3 w 7"/>
                  <a:gd name="T3" fmla="*/ 10 h 10"/>
                  <a:gd name="T4" fmla="*/ 7 w 7"/>
                  <a:gd name="T5" fmla="*/ 2 h 10"/>
                  <a:gd name="T6" fmla="*/ 4 w 7"/>
                  <a:gd name="T7" fmla="*/ 0 h 10"/>
                  <a:gd name="T8" fmla="*/ 0 w 7"/>
                  <a:gd name="T9" fmla="*/ 8 h 10"/>
                </a:gdLst>
                <a:ahLst/>
                <a:cxnLst>
                  <a:cxn ang="0">
                    <a:pos x="T0" y="T1"/>
                  </a:cxn>
                  <a:cxn ang="0">
                    <a:pos x="T2" y="T3"/>
                  </a:cxn>
                  <a:cxn ang="0">
                    <a:pos x="T4" y="T5"/>
                  </a:cxn>
                  <a:cxn ang="0">
                    <a:pos x="T6" y="T7"/>
                  </a:cxn>
                  <a:cxn ang="0">
                    <a:pos x="T8" y="T9"/>
                  </a:cxn>
                </a:cxnLst>
                <a:rect l="0" t="0" r="r" b="b"/>
                <a:pathLst>
                  <a:path w="7" h="10">
                    <a:moveTo>
                      <a:pt x="0" y="8"/>
                    </a:moveTo>
                    <a:cubicBezTo>
                      <a:pt x="3" y="10"/>
                      <a:pt x="3" y="10"/>
                      <a:pt x="3" y="10"/>
                    </a:cubicBezTo>
                    <a:cubicBezTo>
                      <a:pt x="7" y="2"/>
                      <a:pt x="7" y="2"/>
                      <a:pt x="7" y="2"/>
                    </a:cubicBezTo>
                    <a:cubicBezTo>
                      <a:pt x="6" y="2"/>
                      <a:pt x="5" y="1"/>
                      <a:pt x="4" y="0"/>
                    </a:cubicBezTo>
                    <a:lnTo>
                      <a:pt x="0" y="8"/>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6" name="Freeform 121"/>
              <p:cNvSpPr/>
              <p:nvPr/>
            </p:nvSpPr>
            <p:spPr bwMode="auto">
              <a:xfrm>
                <a:off x="6504" y="1859"/>
                <a:ext cx="28" cy="30"/>
              </a:xfrm>
              <a:custGeom>
                <a:avLst/>
                <a:gdLst>
                  <a:gd name="T0" fmla="*/ 2 w 12"/>
                  <a:gd name="T1" fmla="*/ 13 h 13"/>
                  <a:gd name="T2" fmla="*/ 12 w 12"/>
                  <a:gd name="T3" fmla="*/ 3 h 13"/>
                  <a:gd name="T4" fmla="*/ 9 w 12"/>
                  <a:gd name="T5" fmla="*/ 0 h 13"/>
                  <a:gd name="T6" fmla="*/ 0 w 12"/>
                  <a:gd name="T7" fmla="*/ 10 h 13"/>
                  <a:gd name="T8" fmla="*/ 2 w 12"/>
                  <a:gd name="T9" fmla="*/ 13 h 13"/>
                </a:gdLst>
                <a:ahLst/>
                <a:cxnLst>
                  <a:cxn ang="0">
                    <a:pos x="T0" y="T1"/>
                  </a:cxn>
                  <a:cxn ang="0">
                    <a:pos x="T2" y="T3"/>
                  </a:cxn>
                  <a:cxn ang="0">
                    <a:pos x="T4" y="T5"/>
                  </a:cxn>
                  <a:cxn ang="0">
                    <a:pos x="T6" y="T7"/>
                  </a:cxn>
                  <a:cxn ang="0">
                    <a:pos x="T8" y="T9"/>
                  </a:cxn>
                </a:cxnLst>
                <a:rect l="0" t="0" r="r" b="b"/>
                <a:pathLst>
                  <a:path w="12" h="13">
                    <a:moveTo>
                      <a:pt x="2" y="13"/>
                    </a:moveTo>
                    <a:cubicBezTo>
                      <a:pt x="12" y="3"/>
                      <a:pt x="12" y="3"/>
                      <a:pt x="12" y="3"/>
                    </a:cubicBezTo>
                    <a:cubicBezTo>
                      <a:pt x="11" y="2"/>
                      <a:pt x="10" y="1"/>
                      <a:pt x="9" y="0"/>
                    </a:cubicBezTo>
                    <a:cubicBezTo>
                      <a:pt x="0" y="10"/>
                      <a:pt x="0" y="10"/>
                      <a:pt x="0" y="10"/>
                    </a:cubicBezTo>
                    <a:cubicBezTo>
                      <a:pt x="1" y="11"/>
                      <a:pt x="1" y="12"/>
                      <a:pt x="2" y="13"/>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7" name="Freeform 122"/>
              <p:cNvSpPr/>
              <p:nvPr/>
            </p:nvSpPr>
            <p:spPr bwMode="auto">
              <a:xfrm>
                <a:off x="6078" y="1797"/>
                <a:ext cx="463" cy="375"/>
              </a:xfrm>
              <a:custGeom>
                <a:avLst/>
                <a:gdLst>
                  <a:gd name="T0" fmla="*/ 95 w 196"/>
                  <a:gd name="T1" fmla="*/ 3 h 158"/>
                  <a:gd name="T2" fmla="*/ 11 w 196"/>
                  <a:gd name="T3" fmla="*/ 66 h 158"/>
                  <a:gd name="T4" fmla="*/ 81 w 196"/>
                  <a:gd name="T5" fmla="*/ 143 h 158"/>
                  <a:gd name="T6" fmla="*/ 99 w 196"/>
                  <a:gd name="T7" fmla="*/ 122 h 158"/>
                  <a:gd name="T8" fmla="*/ 25 w 196"/>
                  <a:gd name="T9" fmla="*/ 66 h 158"/>
                  <a:gd name="T10" fmla="*/ 92 w 196"/>
                  <a:gd name="T11" fmla="*/ 18 h 158"/>
                  <a:gd name="T12" fmla="*/ 159 w 196"/>
                  <a:gd name="T13" fmla="*/ 87 h 158"/>
                  <a:gd name="T14" fmla="*/ 145 w 196"/>
                  <a:gd name="T15" fmla="*/ 145 h 158"/>
                  <a:gd name="T16" fmla="*/ 160 w 196"/>
                  <a:gd name="T17" fmla="*/ 151 h 158"/>
                  <a:gd name="T18" fmla="*/ 169 w 196"/>
                  <a:gd name="T19" fmla="*/ 63 h 158"/>
                  <a:gd name="T20" fmla="*/ 164 w 196"/>
                  <a:gd name="T21" fmla="*/ 153 h 158"/>
                  <a:gd name="T22" fmla="*/ 176 w 196"/>
                  <a:gd name="T23" fmla="*/ 158 h 158"/>
                  <a:gd name="T24" fmla="*/ 191 w 196"/>
                  <a:gd name="T25" fmla="*/ 70 h 158"/>
                  <a:gd name="T26" fmla="*/ 95 w 196"/>
                  <a:gd name="T27"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6" h="158">
                    <a:moveTo>
                      <a:pt x="95" y="3"/>
                    </a:moveTo>
                    <a:cubicBezTo>
                      <a:pt x="63" y="5"/>
                      <a:pt x="22" y="19"/>
                      <a:pt x="11" y="66"/>
                    </a:cubicBezTo>
                    <a:cubicBezTo>
                      <a:pt x="0" y="114"/>
                      <a:pt x="36" y="152"/>
                      <a:pt x="81" y="143"/>
                    </a:cubicBezTo>
                    <a:cubicBezTo>
                      <a:pt x="87" y="136"/>
                      <a:pt x="93" y="129"/>
                      <a:pt x="99" y="122"/>
                    </a:cubicBezTo>
                    <a:cubicBezTo>
                      <a:pt x="64" y="135"/>
                      <a:pt x="17" y="113"/>
                      <a:pt x="25" y="66"/>
                    </a:cubicBezTo>
                    <a:cubicBezTo>
                      <a:pt x="30" y="40"/>
                      <a:pt x="59" y="18"/>
                      <a:pt x="92" y="18"/>
                    </a:cubicBezTo>
                    <a:cubicBezTo>
                      <a:pt x="124" y="18"/>
                      <a:pt x="159" y="43"/>
                      <a:pt x="159" y="87"/>
                    </a:cubicBezTo>
                    <a:cubicBezTo>
                      <a:pt x="159" y="109"/>
                      <a:pt x="154" y="130"/>
                      <a:pt x="145" y="145"/>
                    </a:cubicBezTo>
                    <a:cubicBezTo>
                      <a:pt x="150" y="147"/>
                      <a:pt x="155" y="149"/>
                      <a:pt x="160" y="151"/>
                    </a:cubicBezTo>
                    <a:cubicBezTo>
                      <a:pt x="172" y="132"/>
                      <a:pt x="175" y="95"/>
                      <a:pt x="169" y="63"/>
                    </a:cubicBezTo>
                    <a:cubicBezTo>
                      <a:pt x="178" y="84"/>
                      <a:pt x="179" y="127"/>
                      <a:pt x="164" y="153"/>
                    </a:cubicBezTo>
                    <a:cubicBezTo>
                      <a:pt x="168" y="155"/>
                      <a:pt x="172" y="156"/>
                      <a:pt x="176" y="158"/>
                    </a:cubicBezTo>
                    <a:cubicBezTo>
                      <a:pt x="190" y="132"/>
                      <a:pt x="196" y="90"/>
                      <a:pt x="191" y="70"/>
                    </a:cubicBezTo>
                    <a:cubicBezTo>
                      <a:pt x="176" y="14"/>
                      <a:pt x="132" y="0"/>
                      <a:pt x="95" y="3"/>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8" name="Freeform 123"/>
              <p:cNvSpPr/>
              <p:nvPr/>
            </p:nvSpPr>
            <p:spPr bwMode="auto">
              <a:xfrm>
                <a:off x="6300" y="1616"/>
                <a:ext cx="225" cy="176"/>
              </a:xfrm>
              <a:custGeom>
                <a:avLst/>
                <a:gdLst>
                  <a:gd name="T0" fmla="*/ 0 w 95"/>
                  <a:gd name="T1" fmla="*/ 73 h 74"/>
                  <a:gd name="T2" fmla="*/ 23 w 95"/>
                  <a:gd name="T3" fmla="*/ 74 h 74"/>
                  <a:gd name="T4" fmla="*/ 90 w 95"/>
                  <a:gd name="T5" fmla="*/ 45 h 74"/>
                  <a:gd name="T6" fmla="*/ 95 w 95"/>
                  <a:gd name="T7" fmla="*/ 41 h 74"/>
                  <a:gd name="T8" fmla="*/ 0 w 95"/>
                  <a:gd name="T9" fmla="*/ 73 h 74"/>
                </a:gdLst>
                <a:ahLst/>
                <a:cxnLst>
                  <a:cxn ang="0">
                    <a:pos x="T0" y="T1"/>
                  </a:cxn>
                  <a:cxn ang="0">
                    <a:pos x="T2" y="T3"/>
                  </a:cxn>
                  <a:cxn ang="0">
                    <a:pos x="T4" y="T5"/>
                  </a:cxn>
                  <a:cxn ang="0">
                    <a:pos x="T6" y="T7"/>
                  </a:cxn>
                  <a:cxn ang="0">
                    <a:pos x="T8" y="T9"/>
                  </a:cxn>
                </a:cxnLst>
                <a:rect l="0" t="0" r="r" b="b"/>
                <a:pathLst>
                  <a:path w="95" h="74">
                    <a:moveTo>
                      <a:pt x="0" y="73"/>
                    </a:moveTo>
                    <a:cubicBezTo>
                      <a:pt x="7" y="73"/>
                      <a:pt x="15" y="73"/>
                      <a:pt x="23" y="74"/>
                    </a:cubicBezTo>
                    <a:cubicBezTo>
                      <a:pt x="21" y="54"/>
                      <a:pt x="55" y="24"/>
                      <a:pt x="90" y="45"/>
                    </a:cubicBezTo>
                    <a:cubicBezTo>
                      <a:pt x="91" y="43"/>
                      <a:pt x="93" y="42"/>
                      <a:pt x="95" y="41"/>
                    </a:cubicBezTo>
                    <a:cubicBezTo>
                      <a:pt x="49" y="0"/>
                      <a:pt x="0" y="47"/>
                      <a:pt x="0" y="73"/>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9" name="Freeform 124"/>
              <p:cNvSpPr/>
              <p:nvPr/>
            </p:nvSpPr>
            <p:spPr bwMode="auto">
              <a:xfrm>
                <a:off x="6239" y="2442"/>
                <a:ext cx="373" cy="361"/>
              </a:xfrm>
              <a:custGeom>
                <a:avLst/>
                <a:gdLst>
                  <a:gd name="T0" fmla="*/ 78 w 158"/>
                  <a:gd name="T1" fmla="*/ 0 h 152"/>
                  <a:gd name="T2" fmla="*/ 69 w 158"/>
                  <a:gd name="T3" fmla="*/ 13 h 152"/>
                  <a:gd name="T4" fmla="*/ 119 w 158"/>
                  <a:gd name="T5" fmla="*/ 37 h 152"/>
                  <a:gd name="T6" fmla="*/ 107 w 158"/>
                  <a:gd name="T7" fmla="*/ 116 h 152"/>
                  <a:gd name="T8" fmla="*/ 27 w 158"/>
                  <a:gd name="T9" fmla="*/ 103 h 152"/>
                  <a:gd name="T10" fmla="*/ 19 w 158"/>
                  <a:gd name="T11" fmla="*/ 52 h 152"/>
                  <a:gd name="T12" fmla="*/ 18 w 158"/>
                  <a:gd name="T13" fmla="*/ 52 h 152"/>
                  <a:gd name="T14" fmla="*/ 16 w 158"/>
                  <a:gd name="T15" fmla="*/ 31 h 152"/>
                  <a:gd name="T16" fmla="*/ 17 w 158"/>
                  <a:gd name="T17" fmla="*/ 114 h 152"/>
                  <a:gd name="T18" fmla="*/ 42 w 158"/>
                  <a:gd name="T19" fmla="*/ 138 h 152"/>
                  <a:gd name="T20" fmla="*/ 117 w 158"/>
                  <a:gd name="T21" fmla="*/ 128 h 152"/>
                  <a:gd name="T22" fmla="*/ 134 w 158"/>
                  <a:gd name="T23" fmla="*/ 28 h 152"/>
                  <a:gd name="T24" fmla="*/ 78 w 158"/>
                  <a:gd name="T25"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52">
                    <a:moveTo>
                      <a:pt x="78" y="0"/>
                    </a:moveTo>
                    <a:cubicBezTo>
                      <a:pt x="69" y="13"/>
                      <a:pt x="69" y="13"/>
                      <a:pt x="69" y="13"/>
                    </a:cubicBezTo>
                    <a:cubicBezTo>
                      <a:pt x="88" y="12"/>
                      <a:pt x="107" y="21"/>
                      <a:pt x="119" y="37"/>
                    </a:cubicBezTo>
                    <a:cubicBezTo>
                      <a:pt x="137" y="63"/>
                      <a:pt x="132" y="98"/>
                      <a:pt x="107" y="116"/>
                    </a:cubicBezTo>
                    <a:cubicBezTo>
                      <a:pt x="82" y="134"/>
                      <a:pt x="46" y="128"/>
                      <a:pt x="27" y="103"/>
                    </a:cubicBezTo>
                    <a:cubicBezTo>
                      <a:pt x="16" y="87"/>
                      <a:pt x="13" y="69"/>
                      <a:pt x="19" y="52"/>
                    </a:cubicBezTo>
                    <a:cubicBezTo>
                      <a:pt x="18" y="52"/>
                      <a:pt x="18" y="52"/>
                      <a:pt x="18" y="52"/>
                    </a:cubicBezTo>
                    <a:cubicBezTo>
                      <a:pt x="16" y="31"/>
                      <a:pt x="16" y="31"/>
                      <a:pt x="16" y="31"/>
                    </a:cubicBezTo>
                    <a:cubicBezTo>
                      <a:pt x="0" y="55"/>
                      <a:pt x="1" y="88"/>
                      <a:pt x="17" y="114"/>
                    </a:cubicBezTo>
                    <a:cubicBezTo>
                      <a:pt x="29" y="120"/>
                      <a:pt x="38" y="128"/>
                      <a:pt x="42" y="138"/>
                    </a:cubicBezTo>
                    <a:cubicBezTo>
                      <a:pt x="65" y="152"/>
                      <a:pt x="89" y="146"/>
                      <a:pt x="117" y="128"/>
                    </a:cubicBezTo>
                    <a:cubicBezTo>
                      <a:pt x="153" y="106"/>
                      <a:pt x="158" y="59"/>
                      <a:pt x="134" y="28"/>
                    </a:cubicBezTo>
                    <a:cubicBezTo>
                      <a:pt x="121" y="10"/>
                      <a:pt x="100" y="0"/>
                      <a:pt x="78" y="0"/>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0" name="Freeform 125"/>
              <p:cNvSpPr/>
              <p:nvPr/>
            </p:nvSpPr>
            <p:spPr bwMode="auto">
              <a:xfrm>
                <a:off x="6496" y="1849"/>
                <a:ext cx="27" cy="29"/>
              </a:xfrm>
              <a:custGeom>
                <a:avLst/>
                <a:gdLst>
                  <a:gd name="T0" fmla="*/ 2 w 11"/>
                  <a:gd name="T1" fmla="*/ 12 h 12"/>
                  <a:gd name="T2" fmla="*/ 11 w 11"/>
                  <a:gd name="T3" fmla="*/ 3 h 12"/>
                  <a:gd name="T4" fmla="*/ 8 w 11"/>
                  <a:gd name="T5" fmla="*/ 0 h 12"/>
                  <a:gd name="T6" fmla="*/ 0 w 11"/>
                  <a:gd name="T7" fmla="*/ 10 h 12"/>
                  <a:gd name="T8" fmla="*/ 2 w 11"/>
                  <a:gd name="T9" fmla="*/ 12 h 12"/>
                </a:gdLst>
                <a:ahLst/>
                <a:cxnLst>
                  <a:cxn ang="0">
                    <a:pos x="T0" y="T1"/>
                  </a:cxn>
                  <a:cxn ang="0">
                    <a:pos x="T2" y="T3"/>
                  </a:cxn>
                  <a:cxn ang="0">
                    <a:pos x="T4" y="T5"/>
                  </a:cxn>
                  <a:cxn ang="0">
                    <a:pos x="T6" y="T7"/>
                  </a:cxn>
                  <a:cxn ang="0">
                    <a:pos x="T8" y="T9"/>
                  </a:cxn>
                </a:cxnLst>
                <a:rect l="0" t="0" r="r" b="b"/>
                <a:pathLst>
                  <a:path w="11" h="12">
                    <a:moveTo>
                      <a:pt x="2" y="12"/>
                    </a:moveTo>
                    <a:cubicBezTo>
                      <a:pt x="11" y="3"/>
                      <a:pt x="11" y="3"/>
                      <a:pt x="11" y="3"/>
                    </a:cubicBezTo>
                    <a:cubicBezTo>
                      <a:pt x="10" y="2"/>
                      <a:pt x="9" y="1"/>
                      <a:pt x="8" y="0"/>
                    </a:cubicBezTo>
                    <a:cubicBezTo>
                      <a:pt x="5" y="1"/>
                      <a:pt x="2" y="5"/>
                      <a:pt x="0" y="10"/>
                    </a:cubicBezTo>
                    <a:cubicBezTo>
                      <a:pt x="1" y="10"/>
                      <a:pt x="1" y="11"/>
                      <a:pt x="2" y="12"/>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1" name="Freeform 126"/>
              <p:cNvSpPr/>
              <p:nvPr/>
            </p:nvSpPr>
            <p:spPr bwMode="auto">
              <a:xfrm>
                <a:off x="6520" y="2158"/>
                <a:ext cx="19" cy="26"/>
              </a:xfrm>
              <a:custGeom>
                <a:avLst/>
                <a:gdLst>
                  <a:gd name="T0" fmla="*/ 0 w 8"/>
                  <a:gd name="T1" fmla="*/ 10 h 11"/>
                  <a:gd name="T2" fmla="*/ 3 w 8"/>
                  <a:gd name="T3" fmla="*/ 11 h 11"/>
                  <a:gd name="T4" fmla="*/ 8 w 8"/>
                  <a:gd name="T5" fmla="*/ 2 h 11"/>
                  <a:gd name="T6" fmla="*/ 5 w 8"/>
                  <a:gd name="T7" fmla="*/ 0 h 11"/>
                  <a:gd name="T8" fmla="*/ 0 w 8"/>
                  <a:gd name="T9" fmla="*/ 10 h 11"/>
                </a:gdLst>
                <a:ahLst/>
                <a:cxnLst>
                  <a:cxn ang="0">
                    <a:pos x="T0" y="T1"/>
                  </a:cxn>
                  <a:cxn ang="0">
                    <a:pos x="T2" y="T3"/>
                  </a:cxn>
                  <a:cxn ang="0">
                    <a:pos x="T4" y="T5"/>
                  </a:cxn>
                  <a:cxn ang="0">
                    <a:pos x="T6" y="T7"/>
                  </a:cxn>
                  <a:cxn ang="0">
                    <a:pos x="T8" y="T9"/>
                  </a:cxn>
                </a:cxnLst>
                <a:rect l="0" t="0" r="r" b="b"/>
                <a:pathLst>
                  <a:path w="8" h="11">
                    <a:moveTo>
                      <a:pt x="0" y="10"/>
                    </a:moveTo>
                    <a:cubicBezTo>
                      <a:pt x="3" y="11"/>
                      <a:pt x="3" y="11"/>
                      <a:pt x="3" y="11"/>
                    </a:cubicBezTo>
                    <a:cubicBezTo>
                      <a:pt x="8" y="2"/>
                      <a:pt x="8" y="2"/>
                      <a:pt x="8" y="2"/>
                    </a:cubicBezTo>
                    <a:cubicBezTo>
                      <a:pt x="7" y="2"/>
                      <a:pt x="6" y="1"/>
                      <a:pt x="5" y="0"/>
                    </a:cubicBezTo>
                    <a:lnTo>
                      <a:pt x="0" y="10"/>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2" name="Freeform 127"/>
              <p:cNvSpPr/>
              <p:nvPr/>
            </p:nvSpPr>
            <p:spPr bwMode="auto">
              <a:xfrm>
                <a:off x="6508" y="2148"/>
                <a:ext cx="22" cy="31"/>
              </a:xfrm>
              <a:custGeom>
                <a:avLst/>
                <a:gdLst>
                  <a:gd name="T0" fmla="*/ 0 w 9"/>
                  <a:gd name="T1" fmla="*/ 12 h 13"/>
                  <a:gd name="T2" fmla="*/ 4 w 9"/>
                  <a:gd name="T3" fmla="*/ 13 h 13"/>
                  <a:gd name="T4" fmla="*/ 9 w 9"/>
                  <a:gd name="T5" fmla="*/ 3 h 13"/>
                  <a:gd name="T6" fmla="*/ 6 w 9"/>
                  <a:gd name="T7" fmla="*/ 0 h 13"/>
                  <a:gd name="T8" fmla="*/ 0 w 9"/>
                  <a:gd name="T9" fmla="*/ 12 h 13"/>
                </a:gdLst>
                <a:ahLst/>
                <a:cxnLst>
                  <a:cxn ang="0">
                    <a:pos x="T0" y="T1"/>
                  </a:cxn>
                  <a:cxn ang="0">
                    <a:pos x="T2" y="T3"/>
                  </a:cxn>
                  <a:cxn ang="0">
                    <a:pos x="T4" y="T5"/>
                  </a:cxn>
                  <a:cxn ang="0">
                    <a:pos x="T6" y="T7"/>
                  </a:cxn>
                  <a:cxn ang="0">
                    <a:pos x="T8" y="T9"/>
                  </a:cxn>
                </a:cxnLst>
                <a:rect l="0" t="0" r="r" b="b"/>
                <a:pathLst>
                  <a:path w="9" h="13">
                    <a:moveTo>
                      <a:pt x="0" y="12"/>
                    </a:moveTo>
                    <a:cubicBezTo>
                      <a:pt x="1" y="12"/>
                      <a:pt x="3" y="13"/>
                      <a:pt x="4" y="13"/>
                    </a:cubicBezTo>
                    <a:cubicBezTo>
                      <a:pt x="9" y="3"/>
                      <a:pt x="9" y="3"/>
                      <a:pt x="9" y="3"/>
                    </a:cubicBezTo>
                    <a:cubicBezTo>
                      <a:pt x="8" y="2"/>
                      <a:pt x="7" y="1"/>
                      <a:pt x="6" y="0"/>
                    </a:cubicBezTo>
                    <a:cubicBezTo>
                      <a:pt x="4" y="4"/>
                      <a:pt x="2" y="8"/>
                      <a:pt x="0" y="12"/>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3" name="Freeform 128"/>
              <p:cNvSpPr/>
              <p:nvPr/>
            </p:nvSpPr>
            <p:spPr bwMode="auto">
              <a:xfrm>
                <a:off x="6473" y="1818"/>
                <a:ext cx="35" cy="45"/>
              </a:xfrm>
              <a:custGeom>
                <a:avLst/>
                <a:gdLst>
                  <a:gd name="T0" fmla="*/ 0 w 15"/>
                  <a:gd name="T1" fmla="*/ 11 h 19"/>
                  <a:gd name="T2" fmla="*/ 7 w 15"/>
                  <a:gd name="T3" fmla="*/ 19 h 19"/>
                  <a:gd name="T4" fmla="*/ 15 w 15"/>
                  <a:gd name="T5" fmla="*/ 8 h 19"/>
                  <a:gd name="T6" fmla="*/ 10 w 15"/>
                  <a:gd name="T7" fmla="*/ 0 h 19"/>
                  <a:gd name="T8" fmla="*/ 0 w 15"/>
                  <a:gd name="T9" fmla="*/ 11 h 19"/>
                </a:gdLst>
                <a:ahLst/>
                <a:cxnLst>
                  <a:cxn ang="0">
                    <a:pos x="T0" y="T1"/>
                  </a:cxn>
                  <a:cxn ang="0">
                    <a:pos x="T2" y="T3"/>
                  </a:cxn>
                  <a:cxn ang="0">
                    <a:pos x="T4" y="T5"/>
                  </a:cxn>
                  <a:cxn ang="0">
                    <a:pos x="T6" y="T7"/>
                  </a:cxn>
                  <a:cxn ang="0">
                    <a:pos x="T8" y="T9"/>
                  </a:cxn>
                </a:cxnLst>
                <a:rect l="0" t="0" r="r" b="b"/>
                <a:pathLst>
                  <a:path w="15" h="19">
                    <a:moveTo>
                      <a:pt x="0" y="11"/>
                    </a:moveTo>
                    <a:cubicBezTo>
                      <a:pt x="2" y="13"/>
                      <a:pt x="5" y="16"/>
                      <a:pt x="7" y="19"/>
                    </a:cubicBezTo>
                    <a:cubicBezTo>
                      <a:pt x="9" y="14"/>
                      <a:pt x="11" y="10"/>
                      <a:pt x="15" y="8"/>
                    </a:cubicBezTo>
                    <a:cubicBezTo>
                      <a:pt x="13" y="5"/>
                      <a:pt x="12" y="3"/>
                      <a:pt x="10" y="0"/>
                    </a:cubicBezTo>
                    <a:cubicBezTo>
                      <a:pt x="6" y="0"/>
                      <a:pt x="1" y="4"/>
                      <a:pt x="0" y="11"/>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4" name="Freeform 129"/>
              <p:cNvSpPr/>
              <p:nvPr/>
            </p:nvSpPr>
            <p:spPr bwMode="auto">
              <a:xfrm>
                <a:off x="6364" y="1692"/>
                <a:ext cx="140" cy="117"/>
              </a:xfrm>
              <a:custGeom>
                <a:avLst/>
                <a:gdLst>
                  <a:gd name="T0" fmla="*/ 1 w 59"/>
                  <a:gd name="T1" fmla="*/ 43 h 49"/>
                  <a:gd name="T2" fmla="*/ 23 w 59"/>
                  <a:gd name="T3" fmla="*/ 49 h 49"/>
                  <a:gd name="T4" fmla="*/ 54 w 59"/>
                  <a:gd name="T5" fmla="*/ 28 h 49"/>
                  <a:gd name="T6" fmla="*/ 59 w 59"/>
                  <a:gd name="T7" fmla="*/ 17 h 49"/>
                  <a:gd name="T8" fmla="*/ 1 w 59"/>
                  <a:gd name="T9" fmla="*/ 43 h 49"/>
                </a:gdLst>
                <a:ahLst/>
                <a:cxnLst>
                  <a:cxn ang="0">
                    <a:pos x="T0" y="T1"/>
                  </a:cxn>
                  <a:cxn ang="0">
                    <a:pos x="T2" y="T3"/>
                  </a:cxn>
                  <a:cxn ang="0">
                    <a:pos x="T4" y="T5"/>
                  </a:cxn>
                  <a:cxn ang="0">
                    <a:pos x="T6" y="T7"/>
                  </a:cxn>
                  <a:cxn ang="0">
                    <a:pos x="T8" y="T9"/>
                  </a:cxn>
                </a:cxnLst>
                <a:rect l="0" t="0" r="r" b="b"/>
                <a:pathLst>
                  <a:path w="59" h="49">
                    <a:moveTo>
                      <a:pt x="1" y="43"/>
                    </a:moveTo>
                    <a:cubicBezTo>
                      <a:pt x="9" y="44"/>
                      <a:pt x="16" y="46"/>
                      <a:pt x="23" y="49"/>
                    </a:cubicBezTo>
                    <a:cubicBezTo>
                      <a:pt x="25" y="36"/>
                      <a:pt x="38" y="25"/>
                      <a:pt x="54" y="28"/>
                    </a:cubicBezTo>
                    <a:cubicBezTo>
                      <a:pt x="55" y="24"/>
                      <a:pt x="57" y="20"/>
                      <a:pt x="59" y="17"/>
                    </a:cubicBezTo>
                    <a:cubicBezTo>
                      <a:pt x="28" y="0"/>
                      <a:pt x="0" y="24"/>
                      <a:pt x="1" y="43"/>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5" name="Freeform 130"/>
              <p:cNvSpPr/>
              <p:nvPr/>
            </p:nvSpPr>
            <p:spPr bwMode="auto">
              <a:xfrm>
                <a:off x="6397" y="1389"/>
                <a:ext cx="85" cy="57"/>
              </a:xfrm>
              <a:custGeom>
                <a:avLst/>
                <a:gdLst>
                  <a:gd name="T0" fmla="*/ 0 w 36"/>
                  <a:gd name="T1" fmla="*/ 20 h 24"/>
                  <a:gd name="T2" fmla="*/ 6 w 36"/>
                  <a:gd name="T3" fmla="*/ 24 h 24"/>
                  <a:gd name="T4" fmla="*/ 36 w 36"/>
                  <a:gd name="T5" fmla="*/ 6 h 24"/>
                  <a:gd name="T6" fmla="*/ 34 w 36"/>
                  <a:gd name="T7" fmla="*/ 0 h 24"/>
                  <a:gd name="T8" fmla="*/ 16 w 36"/>
                  <a:gd name="T9" fmla="*/ 0 h 24"/>
                  <a:gd name="T10" fmla="*/ 0 w 36"/>
                  <a:gd name="T11" fmla="*/ 20 h 24"/>
                </a:gdLst>
                <a:ahLst/>
                <a:cxnLst>
                  <a:cxn ang="0">
                    <a:pos x="T0" y="T1"/>
                  </a:cxn>
                  <a:cxn ang="0">
                    <a:pos x="T2" y="T3"/>
                  </a:cxn>
                  <a:cxn ang="0">
                    <a:pos x="T4" y="T5"/>
                  </a:cxn>
                  <a:cxn ang="0">
                    <a:pos x="T6" y="T7"/>
                  </a:cxn>
                  <a:cxn ang="0">
                    <a:pos x="T8" y="T9"/>
                  </a:cxn>
                  <a:cxn ang="0">
                    <a:pos x="T10" y="T11"/>
                  </a:cxn>
                </a:cxnLst>
                <a:rect l="0" t="0" r="r" b="b"/>
                <a:pathLst>
                  <a:path w="36" h="24">
                    <a:moveTo>
                      <a:pt x="0" y="20"/>
                    </a:moveTo>
                    <a:cubicBezTo>
                      <a:pt x="2" y="21"/>
                      <a:pt x="4" y="23"/>
                      <a:pt x="6" y="24"/>
                    </a:cubicBezTo>
                    <a:cubicBezTo>
                      <a:pt x="13" y="14"/>
                      <a:pt x="24" y="8"/>
                      <a:pt x="36" y="6"/>
                    </a:cubicBezTo>
                    <a:cubicBezTo>
                      <a:pt x="35" y="4"/>
                      <a:pt x="35" y="2"/>
                      <a:pt x="34" y="0"/>
                    </a:cubicBezTo>
                    <a:cubicBezTo>
                      <a:pt x="16" y="0"/>
                      <a:pt x="16" y="0"/>
                      <a:pt x="16" y="0"/>
                    </a:cubicBezTo>
                    <a:cubicBezTo>
                      <a:pt x="12" y="8"/>
                      <a:pt x="7" y="14"/>
                      <a:pt x="0" y="2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6" name="Freeform 131"/>
              <p:cNvSpPr/>
              <p:nvPr/>
            </p:nvSpPr>
            <p:spPr bwMode="auto">
              <a:xfrm>
                <a:off x="6073" y="1389"/>
                <a:ext cx="407" cy="268"/>
              </a:xfrm>
              <a:custGeom>
                <a:avLst/>
                <a:gdLst>
                  <a:gd name="T0" fmla="*/ 46 w 172"/>
                  <a:gd name="T1" fmla="*/ 36 h 113"/>
                  <a:gd name="T2" fmla="*/ 152 w 172"/>
                  <a:gd name="T3" fmla="*/ 55 h 113"/>
                  <a:gd name="T4" fmla="*/ 165 w 172"/>
                  <a:gd name="T5" fmla="*/ 95 h 113"/>
                  <a:gd name="T6" fmla="*/ 172 w 172"/>
                  <a:gd name="T7" fmla="*/ 89 h 113"/>
                  <a:gd name="T8" fmla="*/ 159 w 172"/>
                  <a:gd name="T9" fmla="*/ 48 h 113"/>
                  <a:gd name="T10" fmla="*/ 42 w 172"/>
                  <a:gd name="T11" fmla="*/ 28 h 113"/>
                  <a:gd name="T12" fmla="*/ 1 w 172"/>
                  <a:gd name="T13" fmla="*/ 111 h 113"/>
                  <a:gd name="T14" fmla="*/ 8 w 172"/>
                  <a:gd name="T15" fmla="*/ 113 h 113"/>
                  <a:gd name="T16" fmla="*/ 46 w 172"/>
                  <a:gd name="T17" fmla="*/ 36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113">
                    <a:moveTo>
                      <a:pt x="46" y="36"/>
                    </a:moveTo>
                    <a:cubicBezTo>
                      <a:pt x="81" y="11"/>
                      <a:pt x="128" y="20"/>
                      <a:pt x="152" y="55"/>
                    </a:cubicBezTo>
                    <a:cubicBezTo>
                      <a:pt x="160" y="67"/>
                      <a:pt x="164" y="81"/>
                      <a:pt x="165" y="95"/>
                    </a:cubicBezTo>
                    <a:cubicBezTo>
                      <a:pt x="172" y="89"/>
                      <a:pt x="172" y="89"/>
                      <a:pt x="172" y="89"/>
                    </a:cubicBezTo>
                    <a:cubicBezTo>
                      <a:pt x="171" y="75"/>
                      <a:pt x="167" y="61"/>
                      <a:pt x="159" y="48"/>
                    </a:cubicBezTo>
                    <a:cubicBezTo>
                      <a:pt x="133" y="10"/>
                      <a:pt x="80" y="0"/>
                      <a:pt x="42" y="28"/>
                    </a:cubicBezTo>
                    <a:cubicBezTo>
                      <a:pt x="16" y="47"/>
                      <a:pt x="0" y="80"/>
                      <a:pt x="1" y="111"/>
                    </a:cubicBezTo>
                    <a:cubicBezTo>
                      <a:pt x="8" y="113"/>
                      <a:pt x="8" y="113"/>
                      <a:pt x="8" y="113"/>
                    </a:cubicBezTo>
                    <a:cubicBezTo>
                      <a:pt x="7" y="84"/>
                      <a:pt x="23" y="53"/>
                      <a:pt x="46" y="36"/>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7" name="Freeform 132"/>
              <p:cNvSpPr/>
              <p:nvPr/>
            </p:nvSpPr>
            <p:spPr bwMode="auto">
              <a:xfrm>
                <a:off x="6430" y="1766"/>
                <a:ext cx="62" cy="66"/>
              </a:xfrm>
              <a:custGeom>
                <a:avLst/>
                <a:gdLst>
                  <a:gd name="T0" fmla="*/ 0 w 26"/>
                  <a:gd name="T1" fmla="*/ 20 h 28"/>
                  <a:gd name="T2" fmla="*/ 11 w 26"/>
                  <a:gd name="T3" fmla="*/ 28 h 28"/>
                  <a:gd name="T4" fmla="*/ 26 w 26"/>
                  <a:gd name="T5" fmla="*/ 14 h 28"/>
                  <a:gd name="T6" fmla="*/ 25 w 26"/>
                  <a:gd name="T7" fmla="*/ 3 h 28"/>
                  <a:gd name="T8" fmla="*/ 0 w 26"/>
                  <a:gd name="T9" fmla="*/ 20 h 28"/>
                </a:gdLst>
                <a:ahLst/>
                <a:cxnLst>
                  <a:cxn ang="0">
                    <a:pos x="T0" y="T1"/>
                  </a:cxn>
                  <a:cxn ang="0">
                    <a:pos x="T2" y="T3"/>
                  </a:cxn>
                  <a:cxn ang="0">
                    <a:pos x="T4" y="T5"/>
                  </a:cxn>
                  <a:cxn ang="0">
                    <a:pos x="T6" y="T7"/>
                  </a:cxn>
                  <a:cxn ang="0">
                    <a:pos x="T8" y="T9"/>
                  </a:cxn>
                </a:cxnLst>
                <a:rect l="0" t="0" r="r" b="b"/>
                <a:pathLst>
                  <a:path w="26" h="28">
                    <a:moveTo>
                      <a:pt x="0" y="20"/>
                    </a:moveTo>
                    <a:cubicBezTo>
                      <a:pt x="4" y="22"/>
                      <a:pt x="8" y="25"/>
                      <a:pt x="11" y="28"/>
                    </a:cubicBezTo>
                    <a:cubicBezTo>
                      <a:pt x="14" y="21"/>
                      <a:pt x="21" y="15"/>
                      <a:pt x="26" y="14"/>
                    </a:cubicBezTo>
                    <a:cubicBezTo>
                      <a:pt x="25" y="10"/>
                      <a:pt x="25" y="6"/>
                      <a:pt x="25" y="3"/>
                    </a:cubicBezTo>
                    <a:cubicBezTo>
                      <a:pt x="12" y="0"/>
                      <a:pt x="1" y="9"/>
                      <a:pt x="0" y="20"/>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8" name="Freeform 133"/>
              <p:cNvSpPr/>
              <p:nvPr/>
            </p:nvSpPr>
            <p:spPr bwMode="auto">
              <a:xfrm>
                <a:off x="6475" y="2578"/>
                <a:ext cx="57" cy="38"/>
              </a:xfrm>
              <a:custGeom>
                <a:avLst/>
                <a:gdLst>
                  <a:gd name="T0" fmla="*/ 22 w 24"/>
                  <a:gd name="T1" fmla="*/ 0 h 16"/>
                  <a:gd name="T2" fmla="*/ 0 w 24"/>
                  <a:gd name="T3" fmla="*/ 3 h 16"/>
                  <a:gd name="T4" fmla="*/ 0 w 24"/>
                  <a:gd name="T5" fmla="*/ 14 h 16"/>
                  <a:gd name="T6" fmla="*/ 24 w 24"/>
                  <a:gd name="T7" fmla="*/ 16 h 16"/>
                  <a:gd name="T8" fmla="*/ 22 w 24"/>
                  <a:gd name="T9" fmla="*/ 0 h 16"/>
                </a:gdLst>
                <a:ahLst/>
                <a:cxnLst>
                  <a:cxn ang="0">
                    <a:pos x="T0" y="T1"/>
                  </a:cxn>
                  <a:cxn ang="0">
                    <a:pos x="T2" y="T3"/>
                  </a:cxn>
                  <a:cxn ang="0">
                    <a:pos x="T4" y="T5"/>
                  </a:cxn>
                  <a:cxn ang="0">
                    <a:pos x="T6" y="T7"/>
                  </a:cxn>
                  <a:cxn ang="0">
                    <a:pos x="T8" y="T9"/>
                  </a:cxn>
                </a:cxnLst>
                <a:rect l="0" t="0" r="r" b="b"/>
                <a:pathLst>
                  <a:path w="24" h="16">
                    <a:moveTo>
                      <a:pt x="22" y="0"/>
                    </a:moveTo>
                    <a:cubicBezTo>
                      <a:pt x="0" y="3"/>
                      <a:pt x="0" y="3"/>
                      <a:pt x="0" y="3"/>
                    </a:cubicBezTo>
                    <a:cubicBezTo>
                      <a:pt x="1" y="7"/>
                      <a:pt x="0" y="10"/>
                      <a:pt x="0" y="14"/>
                    </a:cubicBezTo>
                    <a:cubicBezTo>
                      <a:pt x="24" y="16"/>
                      <a:pt x="24" y="16"/>
                      <a:pt x="24" y="16"/>
                    </a:cubicBezTo>
                    <a:cubicBezTo>
                      <a:pt x="24" y="11"/>
                      <a:pt x="24" y="5"/>
                      <a:pt x="22"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9" name="Freeform 134"/>
              <p:cNvSpPr/>
              <p:nvPr/>
            </p:nvSpPr>
            <p:spPr bwMode="auto">
              <a:xfrm>
                <a:off x="6468" y="2616"/>
                <a:ext cx="64" cy="42"/>
              </a:xfrm>
              <a:custGeom>
                <a:avLst/>
                <a:gdLst>
                  <a:gd name="T0" fmla="*/ 27 w 27"/>
                  <a:gd name="T1" fmla="*/ 3 h 18"/>
                  <a:gd name="T2" fmla="*/ 2 w 27"/>
                  <a:gd name="T3" fmla="*/ 0 h 18"/>
                  <a:gd name="T4" fmla="*/ 0 w 27"/>
                  <a:gd name="T5" fmla="*/ 7 h 18"/>
                  <a:gd name="T6" fmla="*/ 22 w 27"/>
                  <a:gd name="T7" fmla="*/ 18 h 18"/>
                  <a:gd name="T8" fmla="*/ 27 w 27"/>
                  <a:gd name="T9" fmla="*/ 3 h 18"/>
                </a:gdLst>
                <a:ahLst/>
                <a:cxnLst>
                  <a:cxn ang="0">
                    <a:pos x="T0" y="T1"/>
                  </a:cxn>
                  <a:cxn ang="0">
                    <a:pos x="T2" y="T3"/>
                  </a:cxn>
                  <a:cxn ang="0">
                    <a:pos x="T4" y="T5"/>
                  </a:cxn>
                  <a:cxn ang="0">
                    <a:pos x="T6" y="T7"/>
                  </a:cxn>
                  <a:cxn ang="0">
                    <a:pos x="T8" y="T9"/>
                  </a:cxn>
                </a:cxnLst>
                <a:rect l="0" t="0" r="r" b="b"/>
                <a:pathLst>
                  <a:path w="27" h="18">
                    <a:moveTo>
                      <a:pt x="27" y="3"/>
                    </a:moveTo>
                    <a:cubicBezTo>
                      <a:pt x="2" y="0"/>
                      <a:pt x="2" y="0"/>
                      <a:pt x="2" y="0"/>
                    </a:cubicBezTo>
                    <a:cubicBezTo>
                      <a:pt x="2" y="3"/>
                      <a:pt x="1" y="5"/>
                      <a:pt x="0" y="7"/>
                    </a:cubicBezTo>
                    <a:cubicBezTo>
                      <a:pt x="22" y="18"/>
                      <a:pt x="22" y="18"/>
                      <a:pt x="22" y="18"/>
                    </a:cubicBezTo>
                    <a:cubicBezTo>
                      <a:pt x="25" y="13"/>
                      <a:pt x="26" y="8"/>
                      <a:pt x="27" y="3"/>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0" name="Freeform 135"/>
              <p:cNvSpPr/>
              <p:nvPr/>
            </p:nvSpPr>
            <p:spPr bwMode="auto">
              <a:xfrm>
                <a:off x="6468" y="2540"/>
                <a:ext cx="57" cy="40"/>
              </a:xfrm>
              <a:custGeom>
                <a:avLst/>
                <a:gdLst>
                  <a:gd name="T0" fmla="*/ 0 w 24"/>
                  <a:gd name="T1" fmla="*/ 8 h 17"/>
                  <a:gd name="T2" fmla="*/ 3 w 24"/>
                  <a:gd name="T3" fmla="*/ 17 h 17"/>
                  <a:gd name="T4" fmla="*/ 24 w 24"/>
                  <a:gd name="T5" fmla="*/ 14 h 17"/>
                  <a:gd name="T6" fmla="*/ 18 w 24"/>
                  <a:gd name="T7" fmla="*/ 0 h 17"/>
                  <a:gd name="T8" fmla="*/ 0 w 24"/>
                  <a:gd name="T9" fmla="*/ 8 h 17"/>
                </a:gdLst>
                <a:ahLst/>
                <a:cxnLst>
                  <a:cxn ang="0">
                    <a:pos x="T0" y="T1"/>
                  </a:cxn>
                  <a:cxn ang="0">
                    <a:pos x="T2" y="T3"/>
                  </a:cxn>
                  <a:cxn ang="0">
                    <a:pos x="T4" y="T5"/>
                  </a:cxn>
                  <a:cxn ang="0">
                    <a:pos x="T6" y="T7"/>
                  </a:cxn>
                  <a:cxn ang="0">
                    <a:pos x="T8" y="T9"/>
                  </a:cxn>
                </a:cxnLst>
                <a:rect l="0" t="0" r="r" b="b"/>
                <a:pathLst>
                  <a:path w="24" h="17">
                    <a:moveTo>
                      <a:pt x="0" y="8"/>
                    </a:moveTo>
                    <a:cubicBezTo>
                      <a:pt x="1" y="11"/>
                      <a:pt x="2" y="14"/>
                      <a:pt x="3" y="17"/>
                    </a:cubicBezTo>
                    <a:cubicBezTo>
                      <a:pt x="24" y="14"/>
                      <a:pt x="24" y="14"/>
                      <a:pt x="24" y="14"/>
                    </a:cubicBezTo>
                    <a:cubicBezTo>
                      <a:pt x="23" y="9"/>
                      <a:pt x="21" y="5"/>
                      <a:pt x="18" y="0"/>
                    </a:cubicBezTo>
                    <a:lnTo>
                      <a:pt x="0" y="8"/>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1" name="Freeform 136"/>
              <p:cNvSpPr/>
              <p:nvPr/>
            </p:nvSpPr>
            <p:spPr bwMode="auto">
              <a:xfrm>
                <a:off x="6475" y="2810"/>
                <a:ext cx="64" cy="72"/>
              </a:xfrm>
              <a:custGeom>
                <a:avLst/>
                <a:gdLst>
                  <a:gd name="T0" fmla="*/ 25 w 27"/>
                  <a:gd name="T1" fmla="*/ 30 h 30"/>
                  <a:gd name="T2" fmla="*/ 25 w 27"/>
                  <a:gd name="T3" fmla="*/ 0 h 30"/>
                  <a:gd name="T4" fmla="*/ 0 w 27"/>
                  <a:gd name="T5" fmla="*/ 9 h 30"/>
                  <a:gd name="T6" fmla="*/ 25 w 27"/>
                  <a:gd name="T7" fmla="*/ 30 h 30"/>
                </a:gdLst>
                <a:ahLst/>
                <a:cxnLst>
                  <a:cxn ang="0">
                    <a:pos x="T0" y="T1"/>
                  </a:cxn>
                  <a:cxn ang="0">
                    <a:pos x="T2" y="T3"/>
                  </a:cxn>
                  <a:cxn ang="0">
                    <a:pos x="T4" y="T5"/>
                  </a:cxn>
                  <a:cxn ang="0">
                    <a:pos x="T6" y="T7"/>
                  </a:cxn>
                </a:cxnLst>
                <a:rect l="0" t="0" r="r" b="b"/>
                <a:pathLst>
                  <a:path w="27" h="30">
                    <a:moveTo>
                      <a:pt x="25" y="30"/>
                    </a:moveTo>
                    <a:cubicBezTo>
                      <a:pt x="27" y="20"/>
                      <a:pt x="27" y="10"/>
                      <a:pt x="25" y="0"/>
                    </a:cubicBezTo>
                    <a:cubicBezTo>
                      <a:pt x="0" y="9"/>
                      <a:pt x="0" y="9"/>
                      <a:pt x="0" y="9"/>
                    </a:cubicBezTo>
                    <a:lnTo>
                      <a:pt x="25" y="30"/>
                    </a:ln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2" name="Freeform 137"/>
              <p:cNvSpPr/>
              <p:nvPr/>
            </p:nvSpPr>
            <p:spPr bwMode="auto">
              <a:xfrm>
                <a:off x="6492" y="2758"/>
                <a:ext cx="40" cy="38"/>
              </a:xfrm>
              <a:custGeom>
                <a:avLst/>
                <a:gdLst>
                  <a:gd name="T0" fmla="*/ 0 w 17"/>
                  <a:gd name="T1" fmla="*/ 7 h 16"/>
                  <a:gd name="T2" fmla="*/ 17 w 17"/>
                  <a:gd name="T3" fmla="*/ 16 h 16"/>
                  <a:gd name="T4" fmla="*/ 10 w 17"/>
                  <a:gd name="T5" fmla="*/ 0 h 16"/>
                  <a:gd name="T6" fmla="*/ 0 w 17"/>
                  <a:gd name="T7" fmla="*/ 7 h 16"/>
                </a:gdLst>
                <a:ahLst/>
                <a:cxnLst>
                  <a:cxn ang="0">
                    <a:pos x="T0" y="T1"/>
                  </a:cxn>
                  <a:cxn ang="0">
                    <a:pos x="T2" y="T3"/>
                  </a:cxn>
                  <a:cxn ang="0">
                    <a:pos x="T4" y="T5"/>
                  </a:cxn>
                  <a:cxn ang="0">
                    <a:pos x="T6" y="T7"/>
                  </a:cxn>
                </a:cxnLst>
                <a:rect l="0" t="0" r="r" b="b"/>
                <a:pathLst>
                  <a:path w="17" h="16">
                    <a:moveTo>
                      <a:pt x="0" y="7"/>
                    </a:moveTo>
                    <a:cubicBezTo>
                      <a:pt x="17" y="16"/>
                      <a:pt x="17" y="16"/>
                      <a:pt x="17" y="16"/>
                    </a:cubicBezTo>
                    <a:cubicBezTo>
                      <a:pt x="15" y="11"/>
                      <a:pt x="13" y="5"/>
                      <a:pt x="10" y="0"/>
                    </a:cubicBezTo>
                    <a:cubicBezTo>
                      <a:pt x="7" y="2"/>
                      <a:pt x="4" y="5"/>
                      <a:pt x="0" y="7"/>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3" name="Freeform 138"/>
              <p:cNvSpPr/>
              <p:nvPr/>
            </p:nvSpPr>
            <p:spPr bwMode="auto">
              <a:xfrm>
                <a:off x="6466" y="2777"/>
                <a:ext cx="64" cy="48"/>
              </a:xfrm>
              <a:custGeom>
                <a:avLst/>
                <a:gdLst>
                  <a:gd name="T0" fmla="*/ 27 w 27"/>
                  <a:gd name="T1" fmla="*/ 11 h 20"/>
                  <a:gd name="T2" fmla="*/ 9 w 27"/>
                  <a:gd name="T3" fmla="*/ 0 h 20"/>
                  <a:gd name="T4" fmla="*/ 0 w 27"/>
                  <a:gd name="T5" fmla="*/ 5 h 20"/>
                  <a:gd name="T6" fmla="*/ 3 w 27"/>
                  <a:gd name="T7" fmla="*/ 20 h 20"/>
                  <a:gd name="T8" fmla="*/ 27 w 27"/>
                  <a:gd name="T9" fmla="*/ 11 h 20"/>
                </a:gdLst>
                <a:ahLst/>
                <a:cxnLst>
                  <a:cxn ang="0">
                    <a:pos x="T0" y="T1"/>
                  </a:cxn>
                  <a:cxn ang="0">
                    <a:pos x="T2" y="T3"/>
                  </a:cxn>
                  <a:cxn ang="0">
                    <a:pos x="T4" y="T5"/>
                  </a:cxn>
                  <a:cxn ang="0">
                    <a:pos x="T6" y="T7"/>
                  </a:cxn>
                  <a:cxn ang="0">
                    <a:pos x="T8" y="T9"/>
                  </a:cxn>
                </a:cxnLst>
                <a:rect l="0" t="0" r="r" b="b"/>
                <a:pathLst>
                  <a:path w="27" h="20">
                    <a:moveTo>
                      <a:pt x="27" y="11"/>
                    </a:moveTo>
                    <a:cubicBezTo>
                      <a:pt x="9" y="0"/>
                      <a:pt x="9" y="0"/>
                      <a:pt x="9" y="0"/>
                    </a:cubicBezTo>
                    <a:cubicBezTo>
                      <a:pt x="6" y="2"/>
                      <a:pt x="3" y="4"/>
                      <a:pt x="0" y="5"/>
                    </a:cubicBezTo>
                    <a:cubicBezTo>
                      <a:pt x="2" y="10"/>
                      <a:pt x="3" y="15"/>
                      <a:pt x="3" y="20"/>
                    </a:cubicBezTo>
                    <a:lnTo>
                      <a:pt x="27" y="11"/>
                    </a:ln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4" name="Freeform 139"/>
              <p:cNvSpPr/>
              <p:nvPr/>
            </p:nvSpPr>
            <p:spPr bwMode="auto">
              <a:xfrm>
                <a:off x="6461" y="2886"/>
                <a:ext cx="71" cy="45"/>
              </a:xfrm>
              <a:custGeom>
                <a:avLst/>
                <a:gdLst>
                  <a:gd name="T0" fmla="*/ 0 w 30"/>
                  <a:gd name="T1" fmla="*/ 0 h 19"/>
                  <a:gd name="T2" fmla="*/ 4 w 30"/>
                  <a:gd name="T3" fmla="*/ 19 h 19"/>
                  <a:gd name="T4" fmla="*/ 23 w 30"/>
                  <a:gd name="T5" fmla="*/ 19 h 19"/>
                  <a:gd name="T6" fmla="*/ 30 w 30"/>
                  <a:gd name="T7" fmla="*/ 3 h 19"/>
                  <a:gd name="T8" fmla="*/ 0 w 30"/>
                  <a:gd name="T9" fmla="*/ 0 h 19"/>
                </a:gdLst>
                <a:ahLst/>
                <a:cxnLst>
                  <a:cxn ang="0">
                    <a:pos x="T0" y="T1"/>
                  </a:cxn>
                  <a:cxn ang="0">
                    <a:pos x="T2" y="T3"/>
                  </a:cxn>
                  <a:cxn ang="0">
                    <a:pos x="T4" y="T5"/>
                  </a:cxn>
                  <a:cxn ang="0">
                    <a:pos x="T6" y="T7"/>
                  </a:cxn>
                  <a:cxn ang="0">
                    <a:pos x="T8" y="T9"/>
                  </a:cxn>
                </a:cxnLst>
                <a:rect l="0" t="0" r="r" b="b"/>
                <a:pathLst>
                  <a:path w="30" h="19">
                    <a:moveTo>
                      <a:pt x="0" y="0"/>
                    </a:moveTo>
                    <a:cubicBezTo>
                      <a:pt x="4" y="19"/>
                      <a:pt x="4" y="19"/>
                      <a:pt x="4" y="19"/>
                    </a:cubicBezTo>
                    <a:cubicBezTo>
                      <a:pt x="23" y="19"/>
                      <a:pt x="23" y="19"/>
                      <a:pt x="23" y="19"/>
                    </a:cubicBezTo>
                    <a:cubicBezTo>
                      <a:pt x="26" y="14"/>
                      <a:pt x="28" y="9"/>
                      <a:pt x="30" y="3"/>
                    </a:cubicBezTo>
                    <a:lnTo>
                      <a:pt x="0" y="0"/>
                    </a:ln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5" name="Freeform 140"/>
              <p:cNvSpPr/>
              <p:nvPr/>
            </p:nvSpPr>
            <p:spPr bwMode="auto">
              <a:xfrm>
                <a:off x="6456" y="2637"/>
                <a:ext cx="62" cy="55"/>
              </a:xfrm>
              <a:custGeom>
                <a:avLst/>
                <a:gdLst>
                  <a:gd name="T0" fmla="*/ 26 w 26"/>
                  <a:gd name="T1" fmla="*/ 12 h 23"/>
                  <a:gd name="T2" fmla="*/ 4 w 26"/>
                  <a:gd name="T3" fmla="*/ 0 h 23"/>
                  <a:gd name="T4" fmla="*/ 0 w 26"/>
                  <a:gd name="T5" fmla="*/ 6 h 23"/>
                  <a:gd name="T6" fmla="*/ 18 w 26"/>
                  <a:gd name="T7" fmla="*/ 23 h 23"/>
                  <a:gd name="T8" fmla="*/ 26 w 26"/>
                  <a:gd name="T9" fmla="*/ 12 h 23"/>
                </a:gdLst>
                <a:ahLst/>
                <a:cxnLst>
                  <a:cxn ang="0">
                    <a:pos x="T0" y="T1"/>
                  </a:cxn>
                  <a:cxn ang="0">
                    <a:pos x="T2" y="T3"/>
                  </a:cxn>
                  <a:cxn ang="0">
                    <a:pos x="T4" y="T5"/>
                  </a:cxn>
                  <a:cxn ang="0">
                    <a:pos x="T6" y="T7"/>
                  </a:cxn>
                  <a:cxn ang="0">
                    <a:pos x="T8" y="T9"/>
                  </a:cxn>
                </a:cxnLst>
                <a:rect l="0" t="0" r="r" b="b"/>
                <a:pathLst>
                  <a:path w="26" h="23">
                    <a:moveTo>
                      <a:pt x="26" y="12"/>
                    </a:moveTo>
                    <a:cubicBezTo>
                      <a:pt x="4" y="0"/>
                      <a:pt x="4" y="0"/>
                      <a:pt x="4" y="0"/>
                    </a:cubicBezTo>
                    <a:cubicBezTo>
                      <a:pt x="2" y="2"/>
                      <a:pt x="1" y="4"/>
                      <a:pt x="0" y="6"/>
                    </a:cubicBezTo>
                    <a:cubicBezTo>
                      <a:pt x="18" y="23"/>
                      <a:pt x="18" y="23"/>
                      <a:pt x="18" y="23"/>
                    </a:cubicBezTo>
                    <a:cubicBezTo>
                      <a:pt x="22" y="20"/>
                      <a:pt x="24" y="16"/>
                      <a:pt x="26" y="12"/>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6" name="Freeform 141"/>
              <p:cNvSpPr/>
              <p:nvPr/>
            </p:nvSpPr>
            <p:spPr bwMode="auto">
              <a:xfrm>
                <a:off x="6461" y="2836"/>
                <a:ext cx="66" cy="50"/>
              </a:xfrm>
              <a:custGeom>
                <a:avLst/>
                <a:gdLst>
                  <a:gd name="T0" fmla="*/ 0 w 28"/>
                  <a:gd name="T1" fmla="*/ 18 h 21"/>
                  <a:gd name="T2" fmla="*/ 28 w 28"/>
                  <a:gd name="T3" fmla="*/ 21 h 21"/>
                  <a:gd name="T4" fmla="*/ 5 w 28"/>
                  <a:gd name="T5" fmla="*/ 0 h 21"/>
                  <a:gd name="T6" fmla="*/ 0 w 28"/>
                  <a:gd name="T7" fmla="*/ 18 h 21"/>
                </a:gdLst>
                <a:ahLst/>
                <a:cxnLst>
                  <a:cxn ang="0">
                    <a:pos x="T0" y="T1"/>
                  </a:cxn>
                  <a:cxn ang="0">
                    <a:pos x="T2" y="T3"/>
                  </a:cxn>
                  <a:cxn ang="0">
                    <a:pos x="T4" y="T5"/>
                  </a:cxn>
                  <a:cxn ang="0">
                    <a:pos x="T6" y="T7"/>
                  </a:cxn>
                </a:cxnLst>
                <a:rect l="0" t="0" r="r" b="b"/>
                <a:pathLst>
                  <a:path w="28" h="21">
                    <a:moveTo>
                      <a:pt x="0" y="18"/>
                    </a:moveTo>
                    <a:cubicBezTo>
                      <a:pt x="28" y="21"/>
                      <a:pt x="28" y="21"/>
                      <a:pt x="28" y="21"/>
                    </a:cubicBezTo>
                    <a:cubicBezTo>
                      <a:pt x="5" y="0"/>
                      <a:pt x="5" y="0"/>
                      <a:pt x="5" y="0"/>
                    </a:cubicBezTo>
                    <a:cubicBezTo>
                      <a:pt x="4" y="6"/>
                      <a:pt x="2" y="12"/>
                      <a:pt x="0" y="18"/>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7" name="Freeform 142"/>
              <p:cNvSpPr/>
              <p:nvPr/>
            </p:nvSpPr>
            <p:spPr bwMode="auto">
              <a:xfrm>
                <a:off x="6459" y="2514"/>
                <a:ext cx="47" cy="40"/>
              </a:xfrm>
              <a:custGeom>
                <a:avLst/>
                <a:gdLst>
                  <a:gd name="T0" fmla="*/ 11 w 20"/>
                  <a:gd name="T1" fmla="*/ 0 h 17"/>
                  <a:gd name="T2" fmla="*/ 0 w 20"/>
                  <a:gd name="T3" fmla="*/ 12 h 17"/>
                  <a:gd name="T4" fmla="*/ 0 w 20"/>
                  <a:gd name="T5" fmla="*/ 12 h 17"/>
                  <a:gd name="T6" fmla="*/ 3 w 20"/>
                  <a:gd name="T7" fmla="*/ 17 h 17"/>
                  <a:gd name="T8" fmla="*/ 20 w 20"/>
                  <a:gd name="T9" fmla="*/ 9 h 17"/>
                  <a:gd name="T10" fmla="*/ 11 w 20"/>
                  <a:gd name="T11" fmla="*/ 0 h 17"/>
                </a:gdLst>
                <a:ahLst/>
                <a:cxnLst>
                  <a:cxn ang="0">
                    <a:pos x="T0" y="T1"/>
                  </a:cxn>
                  <a:cxn ang="0">
                    <a:pos x="T2" y="T3"/>
                  </a:cxn>
                  <a:cxn ang="0">
                    <a:pos x="T4" y="T5"/>
                  </a:cxn>
                  <a:cxn ang="0">
                    <a:pos x="T6" y="T7"/>
                  </a:cxn>
                  <a:cxn ang="0">
                    <a:pos x="T8" y="T9"/>
                  </a:cxn>
                  <a:cxn ang="0">
                    <a:pos x="T10" y="T11"/>
                  </a:cxn>
                </a:cxnLst>
                <a:rect l="0" t="0" r="r" b="b"/>
                <a:pathLst>
                  <a:path w="20" h="17">
                    <a:moveTo>
                      <a:pt x="11" y="0"/>
                    </a:moveTo>
                    <a:cubicBezTo>
                      <a:pt x="0" y="12"/>
                      <a:pt x="0" y="12"/>
                      <a:pt x="0" y="12"/>
                    </a:cubicBezTo>
                    <a:cubicBezTo>
                      <a:pt x="0" y="12"/>
                      <a:pt x="0" y="12"/>
                      <a:pt x="0" y="12"/>
                    </a:cubicBezTo>
                    <a:cubicBezTo>
                      <a:pt x="1" y="14"/>
                      <a:pt x="2" y="15"/>
                      <a:pt x="3" y="17"/>
                    </a:cubicBezTo>
                    <a:cubicBezTo>
                      <a:pt x="20" y="9"/>
                      <a:pt x="20" y="9"/>
                      <a:pt x="20" y="9"/>
                    </a:cubicBezTo>
                    <a:cubicBezTo>
                      <a:pt x="18" y="6"/>
                      <a:pt x="15" y="2"/>
                      <a:pt x="11"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8" name="Freeform 143"/>
              <p:cNvSpPr>
                <a:spLocks noEditPoints="1"/>
              </p:cNvSpPr>
              <p:nvPr/>
            </p:nvSpPr>
            <p:spPr bwMode="auto">
              <a:xfrm>
                <a:off x="6102" y="1429"/>
                <a:ext cx="350" cy="370"/>
              </a:xfrm>
              <a:custGeom>
                <a:avLst/>
                <a:gdLst>
                  <a:gd name="T0" fmla="*/ 128 w 148"/>
                  <a:gd name="T1" fmla="*/ 99 h 156"/>
                  <a:gd name="T2" fmla="*/ 148 w 148"/>
                  <a:gd name="T3" fmla="*/ 82 h 156"/>
                  <a:gd name="T4" fmla="*/ 136 w 148"/>
                  <a:gd name="T5" fmla="*/ 41 h 156"/>
                  <a:gd name="T6" fmla="*/ 37 w 148"/>
                  <a:gd name="T7" fmla="*/ 23 h 156"/>
                  <a:gd name="T8" fmla="*/ 1 w 148"/>
                  <a:gd name="T9" fmla="*/ 97 h 156"/>
                  <a:gd name="T10" fmla="*/ 60 w 148"/>
                  <a:gd name="T11" fmla="*/ 109 h 156"/>
                  <a:gd name="T12" fmla="*/ 52 w 148"/>
                  <a:gd name="T13" fmla="*/ 150 h 156"/>
                  <a:gd name="T14" fmla="*/ 38 w 148"/>
                  <a:gd name="T15" fmla="*/ 148 h 156"/>
                  <a:gd name="T16" fmla="*/ 40 w 148"/>
                  <a:gd name="T17" fmla="*/ 151 h 156"/>
                  <a:gd name="T18" fmla="*/ 60 w 148"/>
                  <a:gd name="T19" fmla="*/ 156 h 156"/>
                  <a:gd name="T20" fmla="*/ 77 w 148"/>
                  <a:gd name="T21" fmla="*/ 153 h 156"/>
                  <a:gd name="T22" fmla="*/ 128 w 148"/>
                  <a:gd name="T23" fmla="*/ 99 h 156"/>
                  <a:gd name="T24" fmla="*/ 86 w 148"/>
                  <a:gd name="T25" fmla="*/ 27 h 156"/>
                  <a:gd name="T26" fmla="*/ 98 w 148"/>
                  <a:gd name="T27" fmla="*/ 29 h 156"/>
                  <a:gd name="T28" fmla="*/ 84 w 148"/>
                  <a:gd name="T29" fmla="*/ 66 h 156"/>
                  <a:gd name="T30" fmla="*/ 75 w 148"/>
                  <a:gd name="T31" fmla="*/ 63 h 156"/>
                  <a:gd name="T32" fmla="*/ 74 w 148"/>
                  <a:gd name="T33" fmla="*/ 60 h 156"/>
                  <a:gd name="T34" fmla="*/ 83 w 148"/>
                  <a:gd name="T35" fmla="*/ 35 h 156"/>
                  <a:gd name="T36" fmla="*/ 86 w 148"/>
                  <a:gd name="T37" fmla="*/ 27 h 156"/>
                  <a:gd name="T38" fmla="*/ 70 w 148"/>
                  <a:gd name="T39" fmla="*/ 104 h 156"/>
                  <a:gd name="T40" fmla="*/ 53 w 148"/>
                  <a:gd name="T41" fmla="*/ 95 h 156"/>
                  <a:gd name="T42" fmla="*/ 41 w 148"/>
                  <a:gd name="T43" fmla="*/ 75 h 156"/>
                  <a:gd name="T44" fmla="*/ 44 w 148"/>
                  <a:gd name="T45" fmla="*/ 44 h 156"/>
                  <a:gd name="T46" fmla="*/ 65 w 148"/>
                  <a:gd name="T47" fmla="*/ 30 h 156"/>
                  <a:gd name="T48" fmla="*/ 80 w 148"/>
                  <a:gd name="T49" fmla="*/ 31 h 156"/>
                  <a:gd name="T50" fmla="*/ 76 w 148"/>
                  <a:gd name="T51" fmla="*/ 48 h 156"/>
                  <a:gd name="T52" fmla="*/ 71 w 148"/>
                  <a:gd name="T53" fmla="*/ 48 h 156"/>
                  <a:gd name="T54" fmla="*/ 59 w 148"/>
                  <a:gd name="T55" fmla="*/ 57 h 156"/>
                  <a:gd name="T56" fmla="*/ 63 w 148"/>
                  <a:gd name="T57" fmla="*/ 82 h 156"/>
                  <a:gd name="T58" fmla="*/ 77 w 148"/>
                  <a:gd name="T59" fmla="*/ 87 h 156"/>
                  <a:gd name="T60" fmla="*/ 99 w 148"/>
                  <a:gd name="T61" fmla="*/ 75 h 156"/>
                  <a:gd name="T62" fmla="*/ 96 w 148"/>
                  <a:gd name="T63" fmla="*/ 56 h 156"/>
                  <a:gd name="T64" fmla="*/ 95 w 148"/>
                  <a:gd name="T65" fmla="*/ 54 h 156"/>
                  <a:gd name="T66" fmla="*/ 100 w 148"/>
                  <a:gd name="T67" fmla="*/ 37 h 156"/>
                  <a:gd name="T68" fmla="*/ 115 w 148"/>
                  <a:gd name="T69" fmla="*/ 48 h 156"/>
                  <a:gd name="T70" fmla="*/ 121 w 148"/>
                  <a:gd name="T71" fmla="*/ 67 h 156"/>
                  <a:gd name="T72" fmla="*/ 115 w 148"/>
                  <a:gd name="T73" fmla="*/ 88 h 156"/>
                  <a:gd name="T74" fmla="*/ 102 w 148"/>
                  <a:gd name="T75" fmla="*/ 101 h 156"/>
                  <a:gd name="T76" fmla="*/ 70 w 148"/>
                  <a:gd name="T77" fmla="*/ 10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8" h="156">
                    <a:moveTo>
                      <a:pt x="128" y="99"/>
                    </a:moveTo>
                    <a:cubicBezTo>
                      <a:pt x="148" y="82"/>
                      <a:pt x="148" y="82"/>
                      <a:pt x="148" y="82"/>
                    </a:cubicBezTo>
                    <a:cubicBezTo>
                      <a:pt x="148" y="68"/>
                      <a:pt x="144" y="53"/>
                      <a:pt x="136" y="41"/>
                    </a:cubicBezTo>
                    <a:cubicBezTo>
                      <a:pt x="113" y="8"/>
                      <a:pt x="69" y="0"/>
                      <a:pt x="37" y="23"/>
                    </a:cubicBezTo>
                    <a:cubicBezTo>
                      <a:pt x="14" y="40"/>
                      <a:pt x="0" y="69"/>
                      <a:pt x="1" y="97"/>
                    </a:cubicBezTo>
                    <a:cubicBezTo>
                      <a:pt x="26" y="102"/>
                      <a:pt x="49" y="107"/>
                      <a:pt x="60" y="109"/>
                    </a:cubicBezTo>
                    <a:cubicBezTo>
                      <a:pt x="58" y="120"/>
                      <a:pt x="52" y="144"/>
                      <a:pt x="52" y="150"/>
                    </a:cubicBezTo>
                    <a:cubicBezTo>
                      <a:pt x="49" y="150"/>
                      <a:pt x="44" y="149"/>
                      <a:pt x="38" y="148"/>
                    </a:cubicBezTo>
                    <a:cubicBezTo>
                      <a:pt x="40" y="151"/>
                      <a:pt x="40" y="151"/>
                      <a:pt x="40" y="151"/>
                    </a:cubicBezTo>
                    <a:cubicBezTo>
                      <a:pt x="46" y="153"/>
                      <a:pt x="53" y="155"/>
                      <a:pt x="60" y="156"/>
                    </a:cubicBezTo>
                    <a:cubicBezTo>
                      <a:pt x="66" y="155"/>
                      <a:pt x="72" y="154"/>
                      <a:pt x="77" y="153"/>
                    </a:cubicBezTo>
                    <a:cubicBezTo>
                      <a:pt x="75" y="134"/>
                      <a:pt x="98" y="105"/>
                      <a:pt x="128" y="99"/>
                    </a:cubicBezTo>
                    <a:close/>
                    <a:moveTo>
                      <a:pt x="86" y="27"/>
                    </a:moveTo>
                    <a:cubicBezTo>
                      <a:pt x="90" y="25"/>
                      <a:pt x="94" y="29"/>
                      <a:pt x="98" y="29"/>
                    </a:cubicBezTo>
                    <a:cubicBezTo>
                      <a:pt x="93" y="42"/>
                      <a:pt x="89" y="54"/>
                      <a:pt x="84" y="66"/>
                    </a:cubicBezTo>
                    <a:cubicBezTo>
                      <a:pt x="80" y="66"/>
                      <a:pt x="77" y="65"/>
                      <a:pt x="75" y="63"/>
                    </a:cubicBezTo>
                    <a:cubicBezTo>
                      <a:pt x="74" y="63"/>
                      <a:pt x="73" y="61"/>
                      <a:pt x="74" y="60"/>
                    </a:cubicBezTo>
                    <a:cubicBezTo>
                      <a:pt x="77" y="51"/>
                      <a:pt x="80" y="43"/>
                      <a:pt x="83" y="35"/>
                    </a:cubicBezTo>
                    <a:cubicBezTo>
                      <a:pt x="84" y="33"/>
                      <a:pt x="85" y="30"/>
                      <a:pt x="86" y="27"/>
                    </a:cubicBezTo>
                    <a:close/>
                    <a:moveTo>
                      <a:pt x="70" y="104"/>
                    </a:moveTo>
                    <a:cubicBezTo>
                      <a:pt x="64" y="102"/>
                      <a:pt x="58" y="99"/>
                      <a:pt x="53" y="95"/>
                    </a:cubicBezTo>
                    <a:cubicBezTo>
                      <a:pt x="47" y="89"/>
                      <a:pt x="43" y="83"/>
                      <a:pt x="41" y="75"/>
                    </a:cubicBezTo>
                    <a:cubicBezTo>
                      <a:pt x="38" y="64"/>
                      <a:pt x="38" y="54"/>
                      <a:pt x="44" y="44"/>
                    </a:cubicBezTo>
                    <a:cubicBezTo>
                      <a:pt x="48" y="35"/>
                      <a:pt x="56" y="31"/>
                      <a:pt x="65" y="30"/>
                    </a:cubicBezTo>
                    <a:cubicBezTo>
                      <a:pt x="70" y="30"/>
                      <a:pt x="75" y="30"/>
                      <a:pt x="80" y="31"/>
                    </a:cubicBezTo>
                    <a:cubicBezTo>
                      <a:pt x="80" y="37"/>
                      <a:pt x="77" y="42"/>
                      <a:pt x="76" y="48"/>
                    </a:cubicBezTo>
                    <a:cubicBezTo>
                      <a:pt x="74" y="48"/>
                      <a:pt x="72" y="48"/>
                      <a:pt x="71" y="48"/>
                    </a:cubicBezTo>
                    <a:cubicBezTo>
                      <a:pt x="66" y="49"/>
                      <a:pt x="62" y="52"/>
                      <a:pt x="59" y="57"/>
                    </a:cubicBezTo>
                    <a:cubicBezTo>
                      <a:pt x="55" y="66"/>
                      <a:pt x="56" y="75"/>
                      <a:pt x="63" y="82"/>
                    </a:cubicBezTo>
                    <a:cubicBezTo>
                      <a:pt x="66" y="86"/>
                      <a:pt x="72" y="87"/>
                      <a:pt x="77" y="87"/>
                    </a:cubicBezTo>
                    <a:cubicBezTo>
                      <a:pt x="87" y="88"/>
                      <a:pt x="94" y="83"/>
                      <a:pt x="99" y="75"/>
                    </a:cubicBezTo>
                    <a:cubicBezTo>
                      <a:pt x="102" y="69"/>
                      <a:pt x="101" y="61"/>
                      <a:pt x="96" y="56"/>
                    </a:cubicBezTo>
                    <a:cubicBezTo>
                      <a:pt x="96" y="56"/>
                      <a:pt x="95" y="55"/>
                      <a:pt x="95" y="54"/>
                    </a:cubicBezTo>
                    <a:cubicBezTo>
                      <a:pt x="95" y="48"/>
                      <a:pt x="99" y="43"/>
                      <a:pt x="100" y="37"/>
                    </a:cubicBezTo>
                    <a:cubicBezTo>
                      <a:pt x="107" y="39"/>
                      <a:pt x="112" y="43"/>
                      <a:pt x="115" y="48"/>
                    </a:cubicBezTo>
                    <a:cubicBezTo>
                      <a:pt x="118" y="54"/>
                      <a:pt x="121" y="60"/>
                      <a:pt x="121" y="67"/>
                    </a:cubicBezTo>
                    <a:cubicBezTo>
                      <a:pt x="121" y="75"/>
                      <a:pt x="119" y="82"/>
                      <a:pt x="115" y="88"/>
                    </a:cubicBezTo>
                    <a:cubicBezTo>
                      <a:pt x="112" y="93"/>
                      <a:pt x="108" y="98"/>
                      <a:pt x="102" y="101"/>
                    </a:cubicBezTo>
                    <a:cubicBezTo>
                      <a:pt x="92" y="106"/>
                      <a:pt x="81" y="107"/>
                      <a:pt x="70" y="104"/>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9" name="Freeform 144"/>
              <p:cNvSpPr/>
              <p:nvPr/>
            </p:nvSpPr>
            <p:spPr bwMode="auto">
              <a:xfrm>
                <a:off x="6440" y="2656"/>
                <a:ext cx="54" cy="59"/>
              </a:xfrm>
              <a:custGeom>
                <a:avLst/>
                <a:gdLst>
                  <a:gd name="T0" fmla="*/ 18 w 23"/>
                  <a:gd name="T1" fmla="*/ 21 h 25"/>
                  <a:gd name="T2" fmla="*/ 23 w 23"/>
                  <a:gd name="T3" fmla="*/ 17 h 25"/>
                  <a:gd name="T4" fmla="*/ 5 w 23"/>
                  <a:gd name="T5" fmla="*/ 0 h 25"/>
                  <a:gd name="T6" fmla="*/ 1 w 23"/>
                  <a:gd name="T7" fmla="*/ 3 h 25"/>
                  <a:gd name="T8" fmla="*/ 0 w 23"/>
                  <a:gd name="T9" fmla="*/ 4 h 25"/>
                  <a:gd name="T10" fmla="*/ 12 w 23"/>
                  <a:gd name="T11" fmla="*/ 25 h 25"/>
                  <a:gd name="T12" fmla="*/ 18 w 23"/>
                  <a:gd name="T13" fmla="*/ 21 h 25"/>
                </a:gdLst>
                <a:ahLst/>
                <a:cxnLst>
                  <a:cxn ang="0">
                    <a:pos x="T0" y="T1"/>
                  </a:cxn>
                  <a:cxn ang="0">
                    <a:pos x="T2" y="T3"/>
                  </a:cxn>
                  <a:cxn ang="0">
                    <a:pos x="T4" y="T5"/>
                  </a:cxn>
                  <a:cxn ang="0">
                    <a:pos x="T6" y="T7"/>
                  </a:cxn>
                  <a:cxn ang="0">
                    <a:pos x="T8" y="T9"/>
                  </a:cxn>
                  <a:cxn ang="0">
                    <a:pos x="T10" y="T11"/>
                  </a:cxn>
                  <a:cxn ang="0">
                    <a:pos x="T12" y="T13"/>
                  </a:cxn>
                </a:cxnLst>
                <a:rect l="0" t="0" r="r" b="b"/>
                <a:pathLst>
                  <a:path w="23" h="25">
                    <a:moveTo>
                      <a:pt x="18" y="21"/>
                    </a:moveTo>
                    <a:cubicBezTo>
                      <a:pt x="20" y="20"/>
                      <a:pt x="22" y="18"/>
                      <a:pt x="23" y="17"/>
                    </a:cubicBezTo>
                    <a:cubicBezTo>
                      <a:pt x="5" y="0"/>
                      <a:pt x="5" y="0"/>
                      <a:pt x="5" y="0"/>
                    </a:cubicBezTo>
                    <a:cubicBezTo>
                      <a:pt x="4" y="1"/>
                      <a:pt x="2" y="2"/>
                      <a:pt x="1" y="3"/>
                    </a:cubicBezTo>
                    <a:cubicBezTo>
                      <a:pt x="0" y="4"/>
                      <a:pt x="0" y="4"/>
                      <a:pt x="0" y="4"/>
                    </a:cubicBezTo>
                    <a:cubicBezTo>
                      <a:pt x="12" y="25"/>
                      <a:pt x="12" y="25"/>
                      <a:pt x="12" y="25"/>
                    </a:cubicBezTo>
                    <a:cubicBezTo>
                      <a:pt x="14" y="24"/>
                      <a:pt x="16" y="23"/>
                      <a:pt x="18" y="2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0" name="Freeform 145"/>
              <p:cNvSpPr/>
              <p:nvPr/>
            </p:nvSpPr>
            <p:spPr bwMode="auto">
              <a:xfrm>
                <a:off x="6343" y="1389"/>
                <a:ext cx="73" cy="40"/>
              </a:xfrm>
              <a:custGeom>
                <a:avLst/>
                <a:gdLst>
                  <a:gd name="T0" fmla="*/ 17 w 31"/>
                  <a:gd name="T1" fmla="*/ 17 h 17"/>
                  <a:gd name="T2" fmla="*/ 31 w 31"/>
                  <a:gd name="T3" fmla="*/ 0 h 17"/>
                  <a:gd name="T4" fmla="*/ 7 w 31"/>
                  <a:gd name="T5" fmla="*/ 0 h 17"/>
                  <a:gd name="T6" fmla="*/ 0 w 31"/>
                  <a:gd name="T7" fmla="*/ 10 h 17"/>
                  <a:gd name="T8" fmla="*/ 17 w 31"/>
                  <a:gd name="T9" fmla="*/ 17 h 17"/>
                </a:gdLst>
                <a:ahLst/>
                <a:cxnLst>
                  <a:cxn ang="0">
                    <a:pos x="T0" y="T1"/>
                  </a:cxn>
                  <a:cxn ang="0">
                    <a:pos x="T2" y="T3"/>
                  </a:cxn>
                  <a:cxn ang="0">
                    <a:pos x="T4" y="T5"/>
                  </a:cxn>
                  <a:cxn ang="0">
                    <a:pos x="T6" y="T7"/>
                  </a:cxn>
                  <a:cxn ang="0">
                    <a:pos x="T8" y="T9"/>
                  </a:cxn>
                </a:cxnLst>
                <a:rect l="0" t="0" r="r" b="b"/>
                <a:pathLst>
                  <a:path w="31" h="17">
                    <a:moveTo>
                      <a:pt x="17" y="17"/>
                    </a:moveTo>
                    <a:cubicBezTo>
                      <a:pt x="22" y="12"/>
                      <a:pt x="27" y="6"/>
                      <a:pt x="31" y="0"/>
                    </a:cubicBezTo>
                    <a:cubicBezTo>
                      <a:pt x="7" y="0"/>
                      <a:pt x="7" y="0"/>
                      <a:pt x="7" y="0"/>
                    </a:cubicBezTo>
                    <a:cubicBezTo>
                      <a:pt x="4" y="3"/>
                      <a:pt x="2" y="7"/>
                      <a:pt x="0" y="10"/>
                    </a:cubicBezTo>
                    <a:cubicBezTo>
                      <a:pt x="6" y="11"/>
                      <a:pt x="12" y="14"/>
                      <a:pt x="17" y="17"/>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1" name="Freeform 146"/>
              <p:cNvSpPr/>
              <p:nvPr/>
            </p:nvSpPr>
            <p:spPr bwMode="auto">
              <a:xfrm>
                <a:off x="6442" y="2497"/>
                <a:ext cx="38" cy="40"/>
              </a:xfrm>
              <a:custGeom>
                <a:avLst/>
                <a:gdLst>
                  <a:gd name="T0" fmla="*/ 0 w 16"/>
                  <a:gd name="T1" fmla="*/ 12 h 17"/>
                  <a:gd name="T2" fmla="*/ 5 w 16"/>
                  <a:gd name="T3" fmla="*/ 17 h 17"/>
                  <a:gd name="T4" fmla="*/ 16 w 16"/>
                  <a:gd name="T5" fmla="*/ 5 h 17"/>
                  <a:gd name="T6" fmla="*/ 8 w 16"/>
                  <a:gd name="T7" fmla="*/ 0 h 17"/>
                  <a:gd name="T8" fmla="*/ 0 w 16"/>
                  <a:gd name="T9" fmla="*/ 12 h 17"/>
                </a:gdLst>
                <a:ahLst/>
                <a:cxnLst>
                  <a:cxn ang="0">
                    <a:pos x="T0" y="T1"/>
                  </a:cxn>
                  <a:cxn ang="0">
                    <a:pos x="T2" y="T3"/>
                  </a:cxn>
                  <a:cxn ang="0">
                    <a:pos x="T4" y="T5"/>
                  </a:cxn>
                  <a:cxn ang="0">
                    <a:pos x="T6" y="T7"/>
                  </a:cxn>
                  <a:cxn ang="0">
                    <a:pos x="T8" y="T9"/>
                  </a:cxn>
                </a:cxnLst>
                <a:rect l="0" t="0" r="r" b="b"/>
                <a:pathLst>
                  <a:path w="16" h="17">
                    <a:moveTo>
                      <a:pt x="0" y="12"/>
                    </a:moveTo>
                    <a:cubicBezTo>
                      <a:pt x="2" y="13"/>
                      <a:pt x="4" y="15"/>
                      <a:pt x="5" y="17"/>
                    </a:cubicBezTo>
                    <a:cubicBezTo>
                      <a:pt x="16" y="5"/>
                      <a:pt x="16" y="5"/>
                      <a:pt x="16" y="5"/>
                    </a:cubicBezTo>
                    <a:cubicBezTo>
                      <a:pt x="13" y="3"/>
                      <a:pt x="11" y="1"/>
                      <a:pt x="8" y="0"/>
                    </a:cubicBezTo>
                    <a:lnTo>
                      <a:pt x="0" y="12"/>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2" name="Freeform 147"/>
              <p:cNvSpPr/>
              <p:nvPr/>
            </p:nvSpPr>
            <p:spPr bwMode="auto">
              <a:xfrm>
                <a:off x="6106" y="1851"/>
                <a:ext cx="336" cy="584"/>
              </a:xfrm>
              <a:custGeom>
                <a:avLst/>
                <a:gdLst>
                  <a:gd name="T0" fmla="*/ 142 w 142"/>
                  <a:gd name="T1" fmla="*/ 64 h 246"/>
                  <a:gd name="T2" fmla="*/ 79 w 142"/>
                  <a:gd name="T3" fmla="*/ 1 h 246"/>
                  <a:gd name="T4" fmla="*/ 18 w 142"/>
                  <a:gd name="T5" fmla="*/ 42 h 246"/>
                  <a:gd name="T6" fmla="*/ 71 w 142"/>
                  <a:gd name="T7" fmla="*/ 98 h 246"/>
                  <a:gd name="T8" fmla="*/ 104 w 142"/>
                  <a:gd name="T9" fmla="*/ 57 h 246"/>
                  <a:gd name="T10" fmla="*/ 73 w 142"/>
                  <a:gd name="T11" fmla="*/ 23 h 246"/>
                  <a:gd name="T12" fmla="*/ 39 w 142"/>
                  <a:gd name="T13" fmla="*/ 52 h 246"/>
                  <a:gd name="T14" fmla="*/ 68 w 142"/>
                  <a:gd name="T15" fmla="*/ 75 h 246"/>
                  <a:gd name="T16" fmla="*/ 80 w 142"/>
                  <a:gd name="T17" fmla="*/ 50 h 246"/>
                  <a:gd name="T18" fmla="*/ 64 w 142"/>
                  <a:gd name="T19" fmla="*/ 44 h 246"/>
                  <a:gd name="T20" fmla="*/ 60 w 142"/>
                  <a:gd name="T21" fmla="*/ 58 h 246"/>
                  <a:gd name="T22" fmla="*/ 66 w 142"/>
                  <a:gd name="T23" fmla="*/ 53 h 246"/>
                  <a:gd name="T24" fmla="*/ 70 w 142"/>
                  <a:gd name="T25" fmla="*/ 53 h 246"/>
                  <a:gd name="T26" fmla="*/ 60 w 142"/>
                  <a:gd name="T27" fmla="*/ 62 h 246"/>
                  <a:gd name="T28" fmla="*/ 57 w 142"/>
                  <a:gd name="T29" fmla="*/ 42 h 246"/>
                  <a:gd name="T30" fmla="*/ 84 w 142"/>
                  <a:gd name="T31" fmla="*/ 48 h 246"/>
                  <a:gd name="T32" fmla="*/ 72 w 142"/>
                  <a:gd name="T33" fmla="*/ 80 h 246"/>
                  <a:gd name="T34" fmla="*/ 37 w 142"/>
                  <a:gd name="T35" fmla="*/ 42 h 246"/>
                  <a:gd name="T36" fmla="*/ 76 w 142"/>
                  <a:gd name="T37" fmla="*/ 17 h 246"/>
                  <a:gd name="T38" fmla="*/ 109 w 142"/>
                  <a:gd name="T39" fmla="*/ 56 h 246"/>
                  <a:gd name="T40" fmla="*/ 25 w 142"/>
                  <a:gd name="T41" fmla="*/ 169 h 246"/>
                  <a:gd name="T42" fmla="*/ 17 w 142"/>
                  <a:gd name="T43" fmla="*/ 246 h 246"/>
                  <a:gd name="T44" fmla="*/ 20 w 142"/>
                  <a:gd name="T45" fmla="*/ 223 h 246"/>
                  <a:gd name="T46" fmla="*/ 31 w 142"/>
                  <a:gd name="T47" fmla="*/ 225 h 246"/>
                  <a:gd name="T48" fmla="*/ 79 w 142"/>
                  <a:gd name="T49" fmla="*/ 136 h 246"/>
                  <a:gd name="T50" fmla="*/ 36 w 142"/>
                  <a:gd name="T51" fmla="*/ 226 h 246"/>
                  <a:gd name="T52" fmla="*/ 42 w 142"/>
                  <a:gd name="T53" fmla="*/ 226 h 246"/>
                  <a:gd name="T54" fmla="*/ 46 w 142"/>
                  <a:gd name="T55" fmla="*/ 203 h 246"/>
                  <a:gd name="T56" fmla="*/ 62 w 142"/>
                  <a:gd name="T57" fmla="*/ 206 h 246"/>
                  <a:gd name="T58" fmla="*/ 105 w 142"/>
                  <a:gd name="T59" fmla="*/ 117 h 246"/>
                  <a:gd name="T60" fmla="*/ 130 w 142"/>
                  <a:gd name="T61" fmla="*/ 121 h 246"/>
                  <a:gd name="T62" fmla="*/ 142 w 142"/>
                  <a:gd name="T63" fmla="*/ 64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2" h="246">
                    <a:moveTo>
                      <a:pt x="142" y="64"/>
                    </a:moveTo>
                    <a:cubicBezTo>
                      <a:pt x="141" y="24"/>
                      <a:pt x="111" y="1"/>
                      <a:pt x="79" y="1"/>
                    </a:cubicBezTo>
                    <a:cubicBezTo>
                      <a:pt x="53" y="0"/>
                      <a:pt x="25" y="17"/>
                      <a:pt x="18" y="42"/>
                    </a:cubicBezTo>
                    <a:cubicBezTo>
                      <a:pt x="9" y="81"/>
                      <a:pt x="46" y="104"/>
                      <a:pt x="71" y="98"/>
                    </a:cubicBezTo>
                    <a:cubicBezTo>
                      <a:pt x="97" y="92"/>
                      <a:pt x="103" y="71"/>
                      <a:pt x="104" y="57"/>
                    </a:cubicBezTo>
                    <a:cubicBezTo>
                      <a:pt x="105" y="40"/>
                      <a:pt x="97" y="25"/>
                      <a:pt x="73" y="23"/>
                    </a:cubicBezTo>
                    <a:cubicBezTo>
                      <a:pt x="61" y="22"/>
                      <a:pt x="41" y="33"/>
                      <a:pt x="39" y="52"/>
                    </a:cubicBezTo>
                    <a:cubicBezTo>
                      <a:pt x="37" y="73"/>
                      <a:pt x="57" y="79"/>
                      <a:pt x="68" y="75"/>
                    </a:cubicBezTo>
                    <a:cubicBezTo>
                      <a:pt x="79" y="71"/>
                      <a:pt x="84" y="59"/>
                      <a:pt x="80" y="50"/>
                    </a:cubicBezTo>
                    <a:cubicBezTo>
                      <a:pt x="77" y="43"/>
                      <a:pt x="69" y="40"/>
                      <a:pt x="64" y="44"/>
                    </a:cubicBezTo>
                    <a:cubicBezTo>
                      <a:pt x="58" y="48"/>
                      <a:pt x="56" y="56"/>
                      <a:pt x="60" y="58"/>
                    </a:cubicBezTo>
                    <a:cubicBezTo>
                      <a:pt x="63" y="60"/>
                      <a:pt x="67" y="57"/>
                      <a:pt x="66" y="53"/>
                    </a:cubicBezTo>
                    <a:cubicBezTo>
                      <a:pt x="66" y="51"/>
                      <a:pt x="68" y="51"/>
                      <a:pt x="70" y="53"/>
                    </a:cubicBezTo>
                    <a:cubicBezTo>
                      <a:pt x="73" y="59"/>
                      <a:pt x="66" y="65"/>
                      <a:pt x="60" y="62"/>
                    </a:cubicBezTo>
                    <a:cubicBezTo>
                      <a:pt x="52" y="58"/>
                      <a:pt x="51" y="47"/>
                      <a:pt x="57" y="42"/>
                    </a:cubicBezTo>
                    <a:cubicBezTo>
                      <a:pt x="67" y="34"/>
                      <a:pt x="79" y="38"/>
                      <a:pt x="84" y="48"/>
                    </a:cubicBezTo>
                    <a:cubicBezTo>
                      <a:pt x="91" y="61"/>
                      <a:pt x="82" y="76"/>
                      <a:pt x="72" y="80"/>
                    </a:cubicBezTo>
                    <a:cubicBezTo>
                      <a:pt x="45" y="90"/>
                      <a:pt x="27" y="65"/>
                      <a:pt x="37" y="42"/>
                    </a:cubicBezTo>
                    <a:cubicBezTo>
                      <a:pt x="44" y="27"/>
                      <a:pt x="58" y="16"/>
                      <a:pt x="76" y="17"/>
                    </a:cubicBezTo>
                    <a:cubicBezTo>
                      <a:pt x="95" y="19"/>
                      <a:pt x="109" y="35"/>
                      <a:pt x="109" y="56"/>
                    </a:cubicBezTo>
                    <a:cubicBezTo>
                      <a:pt x="110" y="102"/>
                      <a:pt x="54" y="134"/>
                      <a:pt x="25" y="169"/>
                    </a:cubicBezTo>
                    <a:cubicBezTo>
                      <a:pt x="10" y="188"/>
                      <a:pt x="0" y="213"/>
                      <a:pt x="17" y="246"/>
                    </a:cubicBezTo>
                    <a:cubicBezTo>
                      <a:pt x="20" y="223"/>
                      <a:pt x="20" y="223"/>
                      <a:pt x="20" y="223"/>
                    </a:cubicBezTo>
                    <a:cubicBezTo>
                      <a:pt x="31" y="225"/>
                      <a:pt x="31" y="225"/>
                      <a:pt x="31" y="225"/>
                    </a:cubicBezTo>
                    <a:cubicBezTo>
                      <a:pt x="27" y="197"/>
                      <a:pt x="66" y="156"/>
                      <a:pt x="79" y="136"/>
                    </a:cubicBezTo>
                    <a:cubicBezTo>
                      <a:pt x="61" y="165"/>
                      <a:pt x="33" y="197"/>
                      <a:pt x="36" y="226"/>
                    </a:cubicBezTo>
                    <a:cubicBezTo>
                      <a:pt x="42" y="226"/>
                      <a:pt x="42" y="226"/>
                      <a:pt x="42" y="226"/>
                    </a:cubicBezTo>
                    <a:cubicBezTo>
                      <a:pt x="46" y="203"/>
                      <a:pt x="46" y="203"/>
                      <a:pt x="46" y="203"/>
                    </a:cubicBezTo>
                    <a:cubicBezTo>
                      <a:pt x="62" y="206"/>
                      <a:pt x="62" y="206"/>
                      <a:pt x="62" y="206"/>
                    </a:cubicBezTo>
                    <a:cubicBezTo>
                      <a:pt x="76" y="172"/>
                      <a:pt x="98" y="122"/>
                      <a:pt x="105" y="117"/>
                    </a:cubicBezTo>
                    <a:cubicBezTo>
                      <a:pt x="108" y="114"/>
                      <a:pt x="118" y="117"/>
                      <a:pt x="130" y="121"/>
                    </a:cubicBezTo>
                    <a:cubicBezTo>
                      <a:pt x="139" y="106"/>
                      <a:pt x="142" y="87"/>
                      <a:pt x="142" y="64"/>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3" name="Freeform 148"/>
              <p:cNvSpPr/>
              <p:nvPr/>
            </p:nvSpPr>
            <p:spPr bwMode="auto">
              <a:xfrm>
                <a:off x="6286" y="1389"/>
                <a:ext cx="59" cy="21"/>
              </a:xfrm>
              <a:custGeom>
                <a:avLst/>
                <a:gdLst>
                  <a:gd name="T0" fmla="*/ 18 w 25"/>
                  <a:gd name="T1" fmla="*/ 9 h 9"/>
                  <a:gd name="T2" fmla="*/ 25 w 25"/>
                  <a:gd name="T3" fmla="*/ 0 h 9"/>
                  <a:gd name="T4" fmla="*/ 6 w 25"/>
                  <a:gd name="T5" fmla="*/ 0 h 9"/>
                  <a:gd name="T6" fmla="*/ 0 w 25"/>
                  <a:gd name="T7" fmla="*/ 7 h 9"/>
                  <a:gd name="T8" fmla="*/ 18 w 25"/>
                  <a:gd name="T9" fmla="*/ 9 h 9"/>
                </a:gdLst>
                <a:ahLst/>
                <a:cxnLst>
                  <a:cxn ang="0">
                    <a:pos x="T0" y="T1"/>
                  </a:cxn>
                  <a:cxn ang="0">
                    <a:pos x="T2" y="T3"/>
                  </a:cxn>
                  <a:cxn ang="0">
                    <a:pos x="T4" y="T5"/>
                  </a:cxn>
                  <a:cxn ang="0">
                    <a:pos x="T6" y="T7"/>
                  </a:cxn>
                  <a:cxn ang="0">
                    <a:pos x="T8" y="T9"/>
                  </a:cxn>
                </a:cxnLst>
                <a:rect l="0" t="0" r="r" b="b"/>
                <a:pathLst>
                  <a:path w="25" h="9">
                    <a:moveTo>
                      <a:pt x="18" y="9"/>
                    </a:moveTo>
                    <a:cubicBezTo>
                      <a:pt x="21" y="6"/>
                      <a:pt x="23" y="3"/>
                      <a:pt x="25" y="0"/>
                    </a:cubicBezTo>
                    <a:cubicBezTo>
                      <a:pt x="6" y="0"/>
                      <a:pt x="6" y="0"/>
                      <a:pt x="6" y="0"/>
                    </a:cubicBezTo>
                    <a:cubicBezTo>
                      <a:pt x="4" y="2"/>
                      <a:pt x="2" y="5"/>
                      <a:pt x="0" y="7"/>
                    </a:cubicBezTo>
                    <a:cubicBezTo>
                      <a:pt x="6" y="7"/>
                      <a:pt x="13" y="8"/>
                      <a:pt x="18" y="9"/>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4" name="Freeform 149"/>
              <p:cNvSpPr/>
              <p:nvPr/>
            </p:nvSpPr>
            <p:spPr bwMode="auto">
              <a:xfrm>
                <a:off x="6426" y="2490"/>
                <a:ext cx="28" cy="33"/>
              </a:xfrm>
              <a:custGeom>
                <a:avLst/>
                <a:gdLst>
                  <a:gd name="T0" fmla="*/ 0 w 12"/>
                  <a:gd name="T1" fmla="*/ 11 h 14"/>
                  <a:gd name="T2" fmla="*/ 5 w 12"/>
                  <a:gd name="T3" fmla="*/ 14 h 14"/>
                  <a:gd name="T4" fmla="*/ 12 w 12"/>
                  <a:gd name="T5" fmla="*/ 2 h 14"/>
                  <a:gd name="T6" fmla="*/ 5 w 12"/>
                  <a:gd name="T7" fmla="*/ 0 h 14"/>
                  <a:gd name="T8" fmla="*/ 0 w 12"/>
                  <a:gd name="T9" fmla="*/ 11 h 14"/>
                </a:gdLst>
                <a:ahLst/>
                <a:cxnLst>
                  <a:cxn ang="0">
                    <a:pos x="T0" y="T1"/>
                  </a:cxn>
                  <a:cxn ang="0">
                    <a:pos x="T2" y="T3"/>
                  </a:cxn>
                  <a:cxn ang="0">
                    <a:pos x="T4" y="T5"/>
                  </a:cxn>
                  <a:cxn ang="0">
                    <a:pos x="T6" y="T7"/>
                  </a:cxn>
                  <a:cxn ang="0">
                    <a:pos x="T8" y="T9"/>
                  </a:cxn>
                </a:cxnLst>
                <a:rect l="0" t="0" r="r" b="b"/>
                <a:pathLst>
                  <a:path w="12" h="14">
                    <a:moveTo>
                      <a:pt x="0" y="11"/>
                    </a:moveTo>
                    <a:cubicBezTo>
                      <a:pt x="2" y="11"/>
                      <a:pt x="4" y="12"/>
                      <a:pt x="5" y="14"/>
                    </a:cubicBezTo>
                    <a:cubicBezTo>
                      <a:pt x="12" y="2"/>
                      <a:pt x="12" y="2"/>
                      <a:pt x="12" y="2"/>
                    </a:cubicBezTo>
                    <a:cubicBezTo>
                      <a:pt x="10" y="1"/>
                      <a:pt x="8" y="0"/>
                      <a:pt x="5" y="0"/>
                    </a:cubicBezTo>
                    <a:lnTo>
                      <a:pt x="0" y="11"/>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5" name="Freeform 150"/>
              <p:cNvSpPr/>
              <p:nvPr/>
            </p:nvSpPr>
            <p:spPr bwMode="auto">
              <a:xfrm>
                <a:off x="6312" y="2514"/>
                <a:ext cx="163" cy="166"/>
              </a:xfrm>
              <a:custGeom>
                <a:avLst/>
                <a:gdLst>
                  <a:gd name="T0" fmla="*/ 58 w 69"/>
                  <a:gd name="T1" fmla="*/ 15 h 70"/>
                  <a:gd name="T2" fmla="*/ 25 w 69"/>
                  <a:gd name="T3" fmla="*/ 3 h 70"/>
                  <a:gd name="T4" fmla="*/ 7 w 69"/>
                  <a:gd name="T5" fmla="*/ 28 h 70"/>
                  <a:gd name="T6" fmla="*/ 1 w 69"/>
                  <a:gd name="T7" fmla="*/ 26 h 70"/>
                  <a:gd name="T8" fmla="*/ 7 w 69"/>
                  <a:gd name="T9" fmla="*/ 52 h 70"/>
                  <a:gd name="T10" fmla="*/ 52 w 69"/>
                  <a:gd name="T11" fmla="*/ 59 h 70"/>
                  <a:gd name="T12" fmla="*/ 58 w 69"/>
                  <a:gd name="T13" fmla="*/ 15 h 70"/>
                </a:gdLst>
                <a:ahLst/>
                <a:cxnLst>
                  <a:cxn ang="0">
                    <a:pos x="T0" y="T1"/>
                  </a:cxn>
                  <a:cxn ang="0">
                    <a:pos x="T2" y="T3"/>
                  </a:cxn>
                  <a:cxn ang="0">
                    <a:pos x="T4" y="T5"/>
                  </a:cxn>
                  <a:cxn ang="0">
                    <a:pos x="T6" y="T7"/>
                  </a:cxn>
                  <a:cxn ang="0">
                    <a:pos x="T8" y="T9"/>
                  </a:cxn>
                  <a:cxn ang="0">
                    <a:pos x="T10" y="T11"/>
                  </a:cxn>
                  <a:cxn ang="0">
                    <a:pos x="T12" y="T13"/>
                  </a:cxn>
                </a:cxnLst>
                <a:rect l="0" t="0" r="r" b="b"/>
                <a:pathLst>
                  <a:path w="69" h="70">
                    <a:moveTo>
                      <a:pt x="58" y="15"/>
                    </a:moveTo>
                    <a:cubicBezTo>
                      <a:pt x="50" y="4"/>
                      <a:pt x="37" y="0"/>
                      <a:pt x="25" y="3"/>
                    </a:cubicBezTo>
                    <a:cubicBezTo>
                      <a:pt x="7" y="28"/>
                      <a:pt x="7" y="28"/>
                      <a:pt x="7" y="28"/>
                    </a:cubicBezTo>
                    <a:cubicBezTo>
                      <a:pt x="1" y="26"/>
                      <a:pt x="1" y="26"/>
                      <a:pt x="1" y="26"/>
                    </a:cubicBezTo>
                    <a:cubicBezTo>
                      <a:pt x="0" y="35"/>
                      <a:pt x="1" y="44"/>
                      <a:pt x="7" y="52"/>
                    </a:cubicBezTo>
                    <a:cubicBezTo>
                      <a:pt x="18" y="66"/>
                      <a:pt x="38" y="70"/>
                      <a:pt x="52" y="59"/>
                    </a:cubicBezTo>
                    <a:cubicBezTo>
                      <a:pt x="66" y="49"/>
                      <a:pt x="69" y="29"/>
                      <a:pt x="58" y="15"/>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6" name="Freeform 151"/>
              <p:cNvSpPr/>
              <p:nvPr/>
            </p:nvSpPr>
            <p:spPr bwMode="auto">
              <a:xfrm>
                <a:off x="6421" y="2668"/>
                <a:ext cx="40" cy="59"/>
              </a:xfrm>
              <a:custGeom>
                <a:avLst/>
                <a:gdLst>
                  <a:gd name="T0" fmla="*/ 17 w 17"/>
                  <a:gd name="T1" fmla="*/ 21 h 25"/>
                  <a:gd name="T2" fmla="*/ 5 w 17"/>
                  <a:gd name="T3" fmla="*/ 0 h 25"/>
                  <a:gd name="T4" fmla="*/ 0 w 17"/>
                  <a:gd name="T5" fmla="*/ 3 h 25"/>
                  <a:gd name="T6" fmla="*/ 5 w 17"/>
                  <a:gd name="T7" fmla="*/ 25 h 25"/>
                  <a:gd name="T8" fmla="*/ 17 w 17"/>
                  <a:gd name="T9" fmla="*/ 21 h 25"/>
                </a:gdLst>
                <a:ahLst/>
                <a:cxnLst>
                  <a:cxn ang="0">
                    <a:pos x="T0" y="T1"/>
                  </a:cxn>
                  <a:cxn ang="0">
                    <a:pos x="T2" y="T3"/>
                  </a:cxn>
                  <a:cxn ang="0">
                    <a:pos x="T4" y="T5"/>
                  </a:cxn>
                  <a:cxn ang="0">
                    <a:pos x="T6" y="T7"/>
                  </a:cxn>
                  <a:cxn ang="0">
                    <a:pos x="T8" y="T9"/>
                  </a:cxn>
                </a:cxnLst>
                <a:rect l="0" t="0" r="r" b="b"/>
                <a:pathLst>
                  <a:path w="17" h="25">
                    <a:moveTo>
                      <a:pt x="17" y="21"/>
                    </a:moveTo>
                    <a:cubicBezTo>
                      <a:pt x="5" y="0"/>
                      <a:pt x="5" y="0"/>
                      <a:pt x="5" y="0"/>
                    </a:cubicBezTo>
                    <a:cubicBezTo>
                      <a:pt x="4" y="2"/>
                      <a:pt x="2" y="2"/>
                      <a:pt x="0" y="3"/>
                    </a:cubicBezTo>
                    <a:cubicBezTo>
                      <a:pt x="5" y="25"/>
                      <a:pt x="5" y="25"/>
                      <a:pt x="5" y="25"/>
                    </a:cubicBezTo>
                    <a:cubicBezTo>
                      <a:pt x="9" y="24"/>
                      <a:pt x="13" y="23"/>
                      <a:pt x="17" y="2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7" name="Freeform 152"/>
              <p:cNvSpPr/>
              <p:nvPr/>
            </p:nvSpPr>
            <p:spPr bwMode="auto">
              <a:xfrm>
                <a:off x="6414" y="2889"/>
                <a:ext cx="49" cy="42"/>
              </a:xfrm>
              <a:custGeom>
                <a:avLst/>
                <a:gdLst>
                  <a:gd name="T0" fmla="*/ 0 w 21"/>
                  <a:gd name="T1" fmla="*/ 17 h 18"/>
                  <a:gd name="T2" fmla="*/ 2 w 21"/>
                  <a:gd name="T3" fmla="*/ 18 h 18"/>
                  <a:gd name="T4" fmla="*/ 21 w 21"/>
                  <a:gd name="T5" fmla="*/ 18 h 18"/>
                  <a:gd name="T6" fmla="*/ 17 w 21"/>
                  <a:gd name="T7" fmla="*/ 0 h 18"/>
                  <a:gd name="T8" fmla="*/ 0 w 21"/>
                  <a:gd name="T9" fmla="*/ 17 h 18"/>
                </a:gdLst>
                <a:ahLst/>
                <a:cxnLst>
                  <a:cxn ang="0">
                    <a:pos x="T0" y="T1"/>
                  </a:cxn>
                  <a:cxn ang="0">
                    <a:pos x="T2" y="T3"/>
                  </a:cxn>
                  <a:cxn ang="0">
                    <a:pos x="T4" y="T5"/>
                  </a:cxn>
                  <a:cxn ang="0">
                    <a:pos x="T6" y="T7"/>
                  </a:cxn>
                  <a:cxn ang="0">
                    <a:pos x="T8" y="T9"/>
                  </a:cxn>
                </a:cxnLst>
                <a:rect l="0" t="0" r="r" b="b"/>
                <a:pathLst>
                  <a:path w="21" h="18">
                    <a:moveTo>
                      <a:pt x="0" y="17"/>
                    </a:moveTo>
                    <a:cubicBezTo>
                      <a:pt x="2" y="18"/>
                      <a:pt x="2" y="18"/>
                      <a:pt x="2" y="18"/>
                    </a:cubicBezTo>
                    <a:cubicBezTo>
                      <a:pt x="21" y="18"/>
                      <a:pt x="21" y="18"/>
                      <a:pt x="21" y="18"/>
                    </a:cubicBezTo>
                    <a:cubicBezTo>
                      <a:pt x="17" y="0"/>
                      <a:pt x="17" y="0"/>
                      <a:pt x="17" y="0"/>
                    </a:cubicBezTo>
                    <a:cubicBezTo>
                      <a:pt x="13" y="7"/>
                      <a:pt x="7" y="13"/>
                      <a:pt x="0" y="17"/>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8" name="Freeform 153"/>
              <p:cNvSpPr/>
              <p:nvPr/>
            </p:nvSpPr>
            <p:spPr bwMode="auto">
              <a:xfrm>
                <a:off x="6189" y="2345"/>
                <a:ext cx="246" cy="226"/>
              </a:xfrm>
              <a:custGeom>
                <a:avLst/>
                <a:gdLst>
                  <a:gd name="T0" fmla="*/ 52 w 246"/>
                  <a:gd name="T1" fmla="*/ 133 h 226"/>
                  <a:gd name="T2" fmla="*/ 76 w 246"/>
                  <a:gd name="T3" fmla="*/ 7 h 226"/>
                  <a:gd name="T4" fmla="*/ 36 w 246"/>
                  <a:gd name="T5" fmla="*/ 0 h 226"/>
                  <a:gd name="T6" fmla="*/ 0 w 246"/>
                  <a:gd name="T7" fmla="*/ 183 h 226"/>
                  <a:gd name="T8" fmla="*/ 43 w 246"/>
                  <a:gd name="T9" fmla="*/ 197 h 226"/>
                  <a:gd name="T10" fmla="*/ 95 w 246"/>
                  <a:gd name="T11" fmla="*/ 140 h 226"/>
                  <a:gd name="T12" fmla="*/ 102 w 246"/>
                  <a:gd name="T13" fmla="*/ 214 h 226"/>
                  <a:gd name="T14" fmla="*/ 135 w 246"/>
                  <a:gd name="T15" fmla="*/ 226 h 226"/>
                  <a:gd name="T16" fmla="*/ 246 w 246"/>
                  <a:gd name="T17" fmla="*/ 69 h 226"/>
                  <a:gd name="T18" fmla="*/ 201 w 246"/>
                  <a:gd name="T19" fmla="*/ 52 h 226"/>
                  <a:gd name="T20" fmla="*/ 135 w 246"/>
                  <a:gd name="T21" fmla="*/ 159 h 226"/>
                  <a:gd name="T22" fmla="*/ 118 w 246"/>
                  <a:gd name="T23" fmla="*/ 71 h 226"/>
                  <a:gd name="T24" fmla="*/ 52 w 246"/>
                  <a:gd name="T25" fmla="*/ 13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6" h="226">
                    <a:moveTo>
                      <a:pt x="52" y="133"/>
                    </a:moveTo>
                    <a:lnTo>
                      <a:pt x="76" y="7"/>
                    </a:lnTo>
                    <a:lnTo>
                      <a:pt x="36" y="0"/>
                    </a:lnTo>
                    <a:lnTo>
                      <a:pt x="0" y="183"/>
                    </a:lnTo>
                    <a:lnTo>
                      <a:pt x="43" y="197"/>
                    </a:lnTo>
                    <a:lnTo>
                      <a:pt x="95" y="140"/>
                    </a:lnTo>
                    <a:lnTo>
                      <a:pt x="102" y="214"/>
                    </a:lnTo>
                    <a:lnTo>
                      <a:pt x="135" y="226"/>
                    </a:lnTo>
                    <a:lnTo>
                      <a:pt x="246" y="69"/>
                    </a:lnTo>
                    <a:lnTo>
                      <a:pt x="201" y="52"/>
                    </a:lnTo>
                    <a:lnTo>
                      <a:pt x="135" y="159"/>
                    </a:lnTo>
                    <a:lnTo>
                      <a:pt x="118" y="71"/>
                    </a:lnTo>
                    <a:lnTo>
                      <a:pt x="52" y="133"/>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9" name="Freeform 154"/>
              <p:cNvSpPr/>
              <p:nvPr/>
            </p:nvSpPr>
            <p:spPr bwMode="auto">
              <a:xfrm>
                <a:off x="6310" y="2794"/>
                <a:ext cx="177" cy="168"/>
              </a:xfrm>
              <a:custGeom>
                <a:avLst/>
                <a:gdLst>
                  <a:gd name="T0" fmla="*/ 61 w 75"/>
                  <a:gd name="T1" fmla="*/ 0 h 71"/>
                  <a:gd name="T2" fmla="*/ 54 w 75"/>
                  <a:gd name="T3" fmla="*/ 3 h 71"/>
                  <a:gd name="T4" fmla="*/ 5 w 75"/>
                  <a:gd name="T5" fmla="*/ 39 h 71"/>
                  <a:gd name="T6" fmla="*/ 0 w 75"/>
                  <a:gd name="T7" fmla="*/ 45 h 71"/>
                  <a:gd name="T8" fmla="*/ 61 w 75"/>
                  <a:gd name="T9" fmla="*/ 0 h 71"/>
                </a:gdLst>
                <a:ahLst/>
                <a:cxnLst>
                  <a:cxn ang="0">
                    <a:pos x="T0" y="T1"/>
                  </a:cxn>
                  <a:cxn ang="0">
                    <a:pos x="T2" y="T3"/>
                  </a:cxn>
                  <a:cxn ang="0">
                    <a:pos x="T4" y="T5"/>
                  </a:cxn>
                  <a:cxn ang="0">
                    <a:pos x="T6" y="T7"/>
                  </a:cxn>
                  <a:cxn ang="0">
                    <a:pos x="T8" y="T9"/>
                  </a:cxn>
                </a:cxnLst>
                <a:rect l="0" t="0" r="r" b="b"/>
                <a:pathLst>
                  <a:path w="75" h="71">
                    <a:moveTo>
                      <a:pt x="61" y="0"/>
                    </a:moveTo>
                    <a:cubicBezTo>
                      <a:pt x="59" y="1"/>
                      <a:pt x="56" y="2"/>
                      <a:pt x="54" y="3"/>
                    </a:cubicBezTo>
                    <a:cubicBezTo>
                      <a:pt x="57" y="29"/>
                      <a:pt x="29" y="52"/>
                      <a:pt x="5" y="39"/>
                    </a:cubicBezTo>
                    <a:cubicBezTo>
                      <a:pt x="3" y="41"/>
                      <a:pt x="2" y="43"/>
                      <a:pt x="0" y="45"/>
                    </a:cubicBezTo>
                    <a:cubicBezTo>
                      <a:pt x="33" y="71"/>
                      <a:pt x="75" y="35"/>
                      <a:pt x="61" y="0"/>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0" name="Freeform 155"/>
              <p:cNvSpPr/>
              <p:nvPr/>
            </p:nvSpPr>
            <p:spPr bwMode="auto">
              <a:xfrm>
                <a:off x="5998" y="1389"/>
                <a:ext cx="184" cy="254"/>
              </a:xfrm>
              <a:custGeom>
                <a:avLst/>
                <a:gdLst>
                  <a:gd name="T0" fmla="*/ 12 w 78"/>
                  <a:gd name="T1" fmla="*/ 51 h 107"/>
                  <a:gd name="T2" fmla="*/ 5 w 78"/>
                  <a:gd name="T3" fmla="*/ 105 h 107"/>
                  <a:gd name="T4" fmla="*/ 12 w 78"/>
                  <a:gd name="T5" fmla="*/ 107 h 107"/>
                  <a:gd name="T6" fmla="*/ 78 w 78"/>
                  <a:gd name="T7" fmla="*/ 0 h 107"/>
                  <a:gd name="T8" fmla="*/ 53 w 78"/>
                  <a:gd name="T9" fmla="*/ 0 h 107"/>
                  <a:gd name="T10" fmla="*/ 12 w 78"/>
                  <a:gd name="T11" fmla="*/ 51 h 107"/>
                </a:gdLst>
                <a:ahLst/>
                <a:cxnLst>
                  <a:cxn ang="0">
                    <a:pos x="T0" y="T1"/>
                  </a:cxn>
                  <a:cxn ang="0">
                    <a:pos x="T2" y="T3"/>
                  </a:cxn>
                  <a:cxn ang="0">
                    <a:pos x="T4" y="T5"/>
                  </a:cxn>
                  <a:cxn ang="0">
                    <a:pos x="T6" y="T7"/>
                  </a:cxn>
                  <a:cxn ang="0">
                    <a:pos x="T8" y="T9"/>
                  </a:cxn>
                  <a:cxn ang="0">
                    <a:pos x="T10" y="T11"/>
                  </a:cxn>
                </a:cxnLst>
                <a:rect l="0" t="0" r="r" b="b"/>
                <a:pathLst>
                  <a:path w="78" h="107">
                    <a:moveTo>
                      <a:pt x="12" y="51"/>
                    </a:moveTo>
                    <a:cubicBezTo>
                      <a:pt x="4" y="66"/>
                      <a:pt x="0" y="83"/>
                      <a:pt x="5" y="105"/>
                    </a:cubicBezTo>
                    <a:cubicBezTo>
                      <a:pt x="12" y="107"/>
                      <a:pt x="12" y="107"/>
                      <a:pt x="12" y="107"/>
                    </a:cubicBezTo>
                    <a:cubicBezTo>
                      <a:pt x="11" y="50"/>
                      <a:pt x="45" y="25"/>
                      <a:pt x="78" y="0"/>
                    </a:cubicBezTo>
                    <a:cubicBezTo>
                      <a:pt x="53" y="0"/>
                      <a:pt x="53" y="0"/>
                      <a:pt x="53" y="0"/>
                    </a:cubicBezTo>
                    <a:cubicBezTo>
                      <a:pt x="37" y="14"/>
                      <a:pt x="22" y="31"/>
                      <a:pt x="12" y="51"/>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1" name="Freeform 156"/>
              <p:cNvSpPr/>
              <p:nvPr/>
            </p:nvSpPr>
            <p:spPr bwMode="auto">
              <a:xfrm>
                <a:off x="6028" y="1389"/>
                <a:ext cx="246" cy="261"/>
              </a:xfrm>
              <a:custGeom>
                <a:avLst/>
                <a:gdLst>
                  <a:gd name="T0" fmla="*/ 5 w 104"/>
                  <a:gd name="T1" fmla="*/ 108 h 110"/>
                  <a:gd name="T2" fmla="*/ 13 w 104"/>
                  <a:gd name="T3" fmla="*/ 110 h 110"/>
                  <a:gd name="T4" fmla="*/ 58 w 104"/>
                  <a:gd name="T5" fmla="*/ 24 h 110"/>
                  <a:gd name="T6" fmla="*/ 88 w 104"/>
                  <a:gd name="T7" fmla="*/ 10 h 110"/>
                  <a:gd name="T8" fmla="*/ 104 w 104"/>
                  <a:gd name="T9" fmla="*/ 0 h 110"/>
                  <a:gd name="T10" fmla="*/ 70 w 104"/>
                  <a:gd name="T11" fmla="*/ 0 h 110"/>
                  <a:gd name="T12" fmla="*/ 5 w 104"/>
                  <a:gd name="T13" fmla="*/ 108 h 110"/>
                </a:gdLst>
                <a:ahLst/>
                <a:cxnLst>
                  <a:cxn ang="0">
                    <a:pos x="T0" y="T1"/>
                  </a:cxn>
                  <a:cxn ang="0">
                    <a:pos x="T2" y="T3"/>
                  </a:cxn>
                  <a:cxn ang="0">
                    <a:pos x="T4" y="T5"/>
                  </a:cxn>
                  <a:cxn ang="0">
                    <a:pos x="T6" y="T7"/>
                  </a:cxn>
                  <a:cxn ang="0">
                    <a:pos x="T8" y="T9"/>
                  </a:cxn>
                  <a:cxn ang="0">
                    <a:pos x="T10" y="T11"/>
                  </a:cxn>
                  <a:cxn ang="0">
                    <a:pos x="T12" y="T13"/>
                  </a:cxn>
                </a:cxnLst>
                <a:rect l="0" t="0" r="r" b="b"/>
                <a:pathLst>
                  <a:path w="104" h="110">
                    <a:moveTo>
                      <a:pt x="5" y="108"/>
                    </a:moveTo>
                    <a:cubicBezTo>
                      <a:pt x="13" y="110"/>
                      <a:pt x="13" y="110"/>
                      <a:pt x="13" y="110"/>
                    </a:cubicBezTo>
                    <a:cubicBezTo>
                      <a:pt x="13" y="77"/>
                      <a:pt x="31" y="44"/>
                      <a:pt x="58" y="24"/>
                    </a:cubicBezTo>
                    <a:cubicBezTo>
                      <a:pt x="68" y="17"/>
                      <a:pt x="78" y="13"/>
                      <a:pt x="88" y="10"/>
                    </a:cubicBezTo>
                    <a:cubicBezTo>
                      <a:pt x="93" y="7"/>
                      <a:pt x="98" y="4"/>
                      <a:pt x="104" y="0"/>
                    </a:cubicBezTo>
                    <a:cubicBezTo>
                      <a:pt x="70" y="0"/>
                      <a:pt x="70" y="0"/>
                      <a:pt x="70" y="0"/>
                    </a:cubicBezTo>
                    <a:cubicBezTo>
                      <a:pt x="37" y="25"/>
                      <a:pt x="0" y="50"/>
                      <a:pt x="5" y="108"/>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2" name="Freeform 157"/>
              <p:cNvSpPr/>
              <p:nvPr/>
            </p:nvSpPr>
            <p:spPr bwMode="auto">
              <a:xfrm>
                <a:off x="6407" y="2485"/>
                <a:ext cx="26" cy="29"/>
              </a:xfrm>
              <a:custGeom>
                <a:avLst/>
                <a:gdLst>
                  <a:gd name="T0" fmla="*/ 0 w 11"/>
                  <a:gd name="T1" fmla="*/ 10 h 12"/>
                  <a:gd name="T2" fmla="*/ 6 w 11"/>
                  <a:gd name="T3" fmla="*/ 12 h 12"/>
                  <a:gd name="T4" fmla="*/ 11 w 11"/>
                  <a:gd name="T5" fmla="*/ 1 h 12"/>
                  <a:gd name="T6" fmla="*/ 4 w 11"/>
                  <a:gd name="T7" fmla="*/ 0 h 12"/>
                  <a:gd name="T8" fmla="*/ 0 w 11"/>
                  <a:gd name="T9" fmla="*/ 10 h 12"/>
                </a:gdLst>
                <a:ahLst/>
                <a:cxnLst>
                  <a:cxn ang="0">
                    <a:pos x="T0" y="T1"/>
                  </a:cxn>
                  <a:cxn ang="0">
                    <a:pos x="T2" y="T3"/>
                  </a:cxn>
                  <a:cxn ang="0">
                    <a:pos x="T4" y="T5"/>
                  </a:cxn>
                  <a:cxn ang="0">
                    <a:pos x="T6" y="T7"/>
                  </a:cxn>
                  <a:cxn ang="0">
                    <a:pos x="T8" y="T9"/>
                  </a:cxn>
                </a:cxnLst>
                <a:rect l="0" t="0" r="r" b="b"/>
                <a:pathLst>
                  <a:path w="11" h="12">
                    <a:moveTo>
                      <a:pt x="0" y="10"/>
                    </a:moveTo>
                    <a:cubicBezTo>
                      <a:pt x="2" y="10"/>
                      <a:pt x="4" y="11"/>
                      <a:pt x="6" y="12"/>
                    </a:cubicBezTo>
                    <a:cubicBezTo>
                      <a:pt x="11" y="1"/>
                      <a:pt x="11" y="1"/>
                      <a:pt x="11" y="1"/>
                    </a:cubicBezTo>
                    <a:cubicBezTo>
                      <a:pt x="9" y="1"/>
                      <a:pt x="6" y="0"/>
                      <a:pt x="4" y="0"/>
                    </a:cubicBezTo>
                    <a:lnTo>
                      <a:pt x="0" y="1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3" name="Freeform 158"/>
              <p:cNvSpPr/>
              <p:nvPr/>
            </p:nvSpPr>
            <p:spPr bwMode="auto">
              <a:xfrm>
                <a:off x="6267" y="2153"/>
                <a:ext cx="185" cy="206"/>
              </a:xfrm>
              <a:custGeom>
                <a:avLst/>
                <a:gdLst>
                  <a:gd name="T0" fmla="*/ 78 w 78"/>
                  <a:gd name="T1" fmla="*/ 77 h 87"/>
                  <a:gd name="T2" fmla="*/ 37 w 78"/>
                  <a:gd name="T3" fmla="*/ 0 h 87"/>
                  <a:gd name="T4" fmla="*/ 0 w 78"/>
                  <a:gd name="T5" fmla="*/ 80 h 87"/>
                  <a:gd name="T6" fmla="*/ 5 w 78"/>
                  <a:gd name="T7" fmla="*/ 80 h 87"/>
                  <a:gd name="T8" fmla="*/ 3 w 78"/>
                  <a:gd name="T9" fmla="*/ 87 h 87"/>
                  <a:gd name="T10" fmla="*/ 78 w 78"/>
                  <a:gd name="T11" fmla="*/ 77 h 87"/>
                </a:gdLst>
                <a:ahLst/>
                <a:cxnLst>
                  <a:cxn ang="0">
                    <a:pos x="T0" y="T1"/>
                  </a:cxn>
                  <a:cxn ang="0">
                    <a:pos x="T2" y="T3"/>
                  </a:cxn>
                  <a:cxn ang="0">
                    <a:pos x="T4" y="T5"/>
                  </a:cxn>
                  <a:cxn ang="0">
                    <a:pos x="T6" y="T7"/>
                  </a:cxn>
                  <a:cxn ang="0">
                    <a:pos x="T8" y="T9"/>
                  </a:cxn>
                  <a:cxn ang="0">
                    <a:pos x="T10" y="T11"/>
                  </a:cxn>
                </a:cxnLst>
                <a:rect l="0" t="0" r="r" b="b"/>
                <a:pathLst>
                  <a:path w="78" h="87">
                    <a:moveTo>
                      <a:pt x="78" y="77"/>
                    </a:moveTo>
                    <a:cubicBezTo>
                      <a:pt x="69" y="62"/>
                      <a:pt x="48" y="27"/>
                      <a:pt x="37" y="0"/>
                    </a:cubicBezTo>
                    <a:cubicBezTo>
                      <a:pt x="25" y="26"/>
                      <a:pt x="10" y="55"/>
                      <a:pt x="0" y="80"/>
                    </a:cubicBezTo>
                    <a:cubicBezTo>
                      <a:pt x="5" y="80"/>
                      <a:pt x="5" y="80"/>
                      <a:pt x="5" y="80"/>
                    </a:cubicBezTo>
                    <a:cubicBezTo>
                      <a:pt x="3" y="87"/>
                      <a:pt x="3" y="87"/>
                      <a:pt x="3" y="87"/>
                    </a:cubicBezTo>
                    <a:cubicBezTo>
                      <a:pt x="25" y="82"/>
                      <a:pt x="63" y="79"/>
                      <a:pt x="78" y="77"/>
                    </a:cubicBezTo>
                    <a:close/>
                  </a:path>
                </a:pathLst>
              </a:custGeom>
              <a:solidFill>
                <a:srgbClr val="C6D9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4" name="Freeform 159"/>
              <p:cNvSpPr/>
              <p:nvPr/>
            </p:nvSpPr>
            <p:spPr bwMode="auto">
              <a:xfrm>
                <a:off x="6397" y="2677"/>
                <a:ext cx="31" cy="53"/>
              </a:xfrm>
              <a:custGeom>
                <a:avLst/>
                <a:gdLst>
                  <a:gd name="T0" fmla="*/ 13 w 13"/>
                  <a:gd name="T1" fmla="*/ 21 h 22"/>
                  <a:gd name="T2" fmla="*/ 7 w 13"/>
                  <a:gd name="T3" fmla="*/ 0 h 22"/>
                  <a:gd name="T4" fmla="*/ 0 w 13"/>
                  <a:gd name="T5" fmla="*/ 1 h 22"/>
                  <a:gd name="T6" fmla="*/ 1 w 13"/>
                  <a:gd name="T7" fmla="*/ 21 h 22"/>
                  <a:gd name="T8" fmla="*/ 13 w 13"/>
                  <a:gd name="T9" fmla="*/ 21 h 22"/>
                </a:gdLst>
                <a:ahLst/>
                <a:cxnLst>
                  <a:cxn ang="0">
                    <a:pos x="T0" y="T1"/>
                  </a:cxn>
                  <a:cxn ang="0">
                    <a:pos x="T2" y="T3"/>
                  </a:cxn>
                  <a:cxn ang="0">
                    <a:pos x="T4" y="T5"/>
                  </a:cxn>
                  <a:cxn ang="0">
                    <a:pos x="T6" y="T7"/>
                  </a:cxn>
                  <a:cxn ang="0">
                    <a:pos x="T8" y="T9"/>
                  </a:cxn>
                </a:cxnLst>
                <a:rect l="0" t="0" r="r" b="b"/>
                <a:pathLst>
                  <a:path w="13" h="22">
                    <a:moveTo>
                      <a:pt x="13" y="21"/>
                    </a:moveTo>
                    <a:cubicBezTo>
                      <a:pt x="7" y="0"/>
                      <a:pt x="7" y="0"/>
                      <a:pt x="7" y="0"/>
                    </a:cubicBezTo>
                    <a:cubicBezTo>
                      <a:pt x="5" y="0"/>
                      <a:pt x="3" y="1"/>
                      <a:pt x="0" y="1"/>
                    </a:cubicBezTo>
                    <a:cubicBezTo>
                      <a:pt x="1" y="21"/>
                      <a:pt x="1" y="21"/>
                      <a:pt x="1" y="21"/>
                    </a:cubicBezTo>
                    <a:cubicBezTo>
                      <a:pt x="5" y="22"/>
                      <a:pt x="9" y="22"/>
                      <a:pt x="13" y="2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5" name="Freeform 160"/>
              <p:cNvSpPr/>
              <p:nvPr/>
            </p:nvSpPr>
            <p:spPr bwMode="auto">
              <a:xfrm>
                <a:off x="6381" y="2485"/>
                <a:ext cx="28" cy="21"/>
              </a:xfrm>
              <a:custGeom>
                <a:avLst/>
                <a:gdLst>
                  <a:gd name="T0" fmla="*/ 0 w 12"/>
                  <a:gd name="T1" fmla="*/ 9 h 9"/>
                  <a:gd name="T2" fmla="*/ 9 w 12"/>
                  <a:gd name="T3" fmla="*/ 9 h 9"/>
                  <a:gd name="T4" fmla="*/ 12 w 12"/>
                  <a:gd name="T5" fmla="*/ 0 h 9"/>
                  <a:gd name="T6" fmla="*/ 6 w 12"/>
                  <a:gd name="T7" fmla="*/ 0 h 9"/>
                  <a:gd name="T8" fmla="*/ 0 w 12"/>
                  <a:gd name="T9" fmla="*/ 9 h 9"/>
                </a:gdLst>
                <a:ahLst/>
                <a:cxnLst>
                  <a:cxn ang="0">
                    <a:pos x="T0" y="T1"/>
                  </a:cxn>
                  <a:cxn ang="0">
                    <a:pos x="T2" y="T3"/>
                  </a:cxn>
                  <a:cxn ang="0">
                    <a:pos x="T4" y="T5"/>
                  </a:cxn>
                  <a:cxn ang="0">
                    <a:pos x="T6" y="T7"/>
                  </a:cxn>
                  <a:cxn ang="0">
                    <a:pos x="T8" y="T9"/>
                  </a:cxn>
                </a:cxnLst>
                <a:rect l="0" t="0" r="r" b="b"/>
                <a:pathLst>
                  <a:path w="12" h="9">
                    <a:moveTo>
                      <a:pt x="0" y="9"/>
                    </a:moveTo>
                    <a:cubicBezTo>
                      <a:pt x="3" y="9"/>
                      <a:pt x="6" y="9"/>
                      <a:pt x="9" y="9"/>
                    </a:cubicBezTo>
                    <a:cubicBezTo>
                      <a:pt x="12" y="0"/>
                      <a:pt x="12" y="0"/>
                      <a:pt x="12" y="0"/>
                    </a:cubicBezTo>
                    <a:cubicBezTo>
                      <a:pt x="10" y="0"/>
                      <a:pt x="8" y="0"/>
                      <a:pt x="6" y="0"/>
                    </a:cubicBezTo>
                    <a:lnTo>
                      <a:pt x="0" y="9"/>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6" name="Freeform 161"/>
              <p:cNvSpPr/>
              <p:nvPr/>
            </p:nvSpPr>
            <p:spPr bwMode="auto">
              <a:xfrm>
                <a:off x="6326" y="2803"/>
                <a:ext cx="100" cy="93"/>
              </a:xfrm>
              <a:custGeom>
                <a:avLst/>
                <a:gdLst>
                  <a:gd name="T0" fmla="*/ 41 w 42"/>
                  <a:gd name="T1" fmla="*/ 0 h 39"/>
                  <a:gd name="T2" fmla="*/ 28 w 42"/>
                  <a:gd name="T3" fmla="*/ 1 h 39"/>
                  <a:gd name="T4" fmla="*/ 5 w 42"/>
                  <a:gd name="T5" fmla="*/ 21 h 39"/>
                  <a:gd name="T6" fmla="*/ 0 w 42"/>
                  <a:gd name="T7" fmla="*/ 31 h 39"/>
                  <a:gd name="T8" fmla="*/ 41 w 42"/>
                  <a:gd name="T9" fmla="*/ 0 h 39"/>
                </a:gdLst>
                <a:ahLst/>
                <a:cxnLst>
                  <a:cxn ang="0">
                    <a:pos x="T0" y="T1"/>
                  </a:cxn>
                  <a:cxn ang="0">
                    <a:pos x="T2" y="T3"/>
                  </a:cxn>
                  <a:cxn ang="0">
                    <a:pos x="T4" y="T5"/>
                  </a:cxn>
                  <a:cxn ang="0">
                    <a:pos x="T6" y="T7"/>
                  </a:cxn>
                  <a:cxn ang="0">
                    <a:pos x="T8" y="T9"/>
                  </a:cxn>
                </a:cxnLst>
                <a:rect l="0" t="0" r="r" b="b"/>
                <a:pathLst>
                  <a:path w="42" h="39">
                    <a:moveTo>
                      <a:pt x="41" y="0"/>
                    </a:moveTo>
                    <a:cubicBezTo>
                      <a:pt x="37" y="1"/>
                      <a:pt x="32" y="1"/>
                      <a:pt x="28" y="1"/>
                    </a:cubicBezTo>
                    <a:cubicBezTo>
                      <a:pt x="26" y="13"/>
                      <a:pt x="16" y="22"/>
                      <a:pt x="5" y="21"/>
                    </a:cubicBezTo>
                    <a:cubicBezTo>
                      <a:pt x="4" y="24"/>
                      <a:pt x="2" y="27"/>
                      <a:pt x="0" y="31"/>
                    </a:cubicBezTo>
                    <a:cubicBezTo>
                      <a:pt x="20" y="39"/>
                      <a:pt x="42" y="21"/>
                      <a:pt x="41"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7" name="Freeform 162"/>
              <p:cNvSpPr/>
              <p:nvPr/>
            </p:nvSpPr>
            <p:spPr bwMode="auto">
              <a:xfrm>
                <a:off x="6371" y="2680"/>
                <a:ext cx="24" cy="47"/>
              </a:xfrm>
              <a:custGeom>
                <a:avLst/>
                <a:gdLst>
                  <a:gd name="T0" fmla="*/ 9 w 10"/>
                  <a:gd name="T1" fmla="*/ 0 h 20"/>
                  <a:gd name="T2" fmla="*/ 3 w 10"/>
                  <a:gd name="T3" fmla="*/ 0 h 20"/>
                  <a:gd name="T4" fmla="*/ 0 w 10"/>
                  <a:gd name="T5" fmla="*/ 17 h 20"/>
                  <a:gd name="T6" fmla="*/ 10 w 10"/>
                  <a:gd name="T7" fmla="*/ 20 h 20"/>
                  <a:gd name="T8" fmla="*/ 9 w 10"/>
                  <a:gd name="T9" fmla="*/ 0 h 20"/>
                </a:gdLst>
                <a:ahLst/>
                <a:cxnLst>
                  <a:cxn ang="0">
                    <a:pos x="T0" y="T1"/>
                  </a:cxn>
                  <a:cxn ang="0">
                    <a:pos x="T2" y="T3"/>
                  </a:cxn>
                  <a:cxn ang="0">
                    <a:pos x="T4" y="T5"/>
                  </a:cxn>
                  <a:cxn ang="0">
                    <a:pos x="T6" y="T7"/>
                  </a:cxn>
                  <a:cxn ang="0">
                    <a:pos x="T8" y="T9"/>
                  </a:cxn>
                </a:cxnLst>
                <a:rect l="0" t="0" r="r" b="b"/>
                <a:pathLst>
                  <a:path w="10" h="20">
                    <a:moveTo>
                      <a:pt x="9" y="0"/>
                    </a:moveTo>
                    <a:cubicBezTo>
                      <a:pt x="7" y="0"/>
                      <a:pt x="5" y="0"/>
                      <a:pt x="3" y="0"/>
                    </a:cubicBezTo>
                    <a:cubicBezTo>
                      <a:pt x="0" y="17"/>
                      <a:pt x="0" y="17"/>
                      <a:pt x="0" y="17"/>
                    </a:cubicBezTo>
                    <a:cubicBezTo>
                      <a:pt x="3" y="18"/>
                      <a:pt x="6" y="19"/>
                      <a:pt x="10" y="20"/>
                    </a:cubicBezTo>
                    <a:lnTo>
                      <a:pt x="9"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8" name="Freeform 163"/>
              <p:cNvSpPr/>
              <p:nvPr/>
            </p:nvSpPr>
            <p:spPr bwMode="auto">
              <a:xfrm>
                <a:off x="6343" y="2673"/>
                <a:ext cx="31" cy="45"/>
              </a:xfrm>
              <a:custGeom>
                <a:avLst/>
                <a:gdLst>
                  <a:gd name="T0" fmla="*/ 13 w 13"/>
                  <a:gd name="T1" fmla="*/ 2 h 19"/>
                  <a:gd name="T2" fmla="*/ 6 w 13"/>
                  <a:gd name="T3" fmla="*/ 0 h 19"/>
                  <a:gd name="T4" fmla="*/ 0 w 13"/>
                  <a:gd name="T5" fmla="*/ 14 h 19"/>
                  <a:gd name="T6" fmla="*/ 9 w 13"/>
                  <a:gd name="T7" fmla="*/ 19 h 19"/>
                  <a:gd name="T8" fmla="*/ 13 w 13"/>
                  <a:gd name="T9" fmla="*/ 2 h 19"/>
                </a:gdLst>
                <a:ahLst/>
                <a:cxnLst>
                  <a:cxn ang="0">
                    <a:pos x="T0" y="T1"/>
                  </a:cxn>
                  <a:cxn ang="0">
                    <a:pos x="T2" y="T3"/>
                  </a:cxn>
                  <a:cxn ang="0">
                    <a:pos x="T4" y="T5"/>
                  </a:cxn>
                  <a:cxn ang="0">
                    <a:pos x="T6" y="T7"/>
                  </a:cxn>
                  <a:cxn ang="0">
                    <a:pos x="T8" y="T9"/>
                  </a:cxn>
                </a:cxnLst>
                <a:rect l="0" t="0" r="r" b="b"/>
                <a:pathLst>
                  <a:path w="13" h="19">
                    <a:moveTo>
                      <a:pt x="13" y="2"/>
                    </a:moveTo>
                    <a:cubicBezTo>
                      <a:pt x="11" y="2"/>
                      <a:pt x="8" y="1"/>
                      <a:pt x="6" y="0"/>
                    </a:cubicBezTo>
                    <a:cubicBezTo>
                      <a:pt x="0" y="14"/>
                      <a:pt x="0" y="14"/>
                      <a:pt x="0" y="14"/>
                    </a:cubicBezTo>
                    <a:cubicBezTo>
                      <a:pt x="3" y="16"/>
                      <a:pt x="6" y="18"/>
                      <a:pt x="9" y="19"/>
                    </a:cubicBezTo>
                    <a:lnTo>
                      <a:pt x="13" y="2"/>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9" name="Freeform 164"/>
              <p:cNvSpPr/>
              <p:nvPr/>
            </p:nvSpPr>
            <p:spPr bwMode="auto">
              <a:xfrm>
                <a:off x="6322" y="2426"/>
                <a:ext cx="30" cy="24"/>
              </a:xfrm>
              <a:custGeom>
                <a:avLst/>
                <a:gdLst>
                  <a:gd name="T0" fmla="*/ 13 w 13"/>
                  <a:gd name="T1" fmla="*/ 6 h 10"/>
                  <a:gd name="T2" fmla="*/ 0 w 13"/>
                  <a:gd name="T3" fmla="*/ 0 h 10"/>
                  <a:gd name="T4" fmla="*/ 1 w 13"/>
                  <a:gd name="T5" fmla="*/ 2 h 10"/>
                  <a:gd name="T6" fmla="*/ 10 w 13"/>
                  <a:gd name="T7" fmla="*/ 10 h 10"/>
                  <a:gd name="T8" fmla="*/ 13 w 13"/>
                  <a:gd name="T9" fmla="*/ 6 h 10"/>
                </a:gdLst>
                <a:ahLst/>
                <a:cxnLst>
                  <a:cxn ang="0">
                    <a:pos x="T0" y="T1"/>
                  </a:cxn>
                  <a:cxn ang="0">
                    <a:pos x="T2" y="T3"/>
                  </a:cxn>
                  <a:cxn ang="0">
                    <a:pos x="T4" y="T5"/>
                  </a:cxn>
                  <a:cxn ang="0">
                    <a:pos x="T6" y="T7"/>
                  </a:cxn>
                  <a:cxn ang="0">
                    <a:pos x="T8" y="T9"/>
                  </a:cxn>
                </a:cxnLst>
                <a:rect l="0" t="0" r="r" b="b"/>
                <a:pathLst>
                  <a:path w="13" h="10">
                    <a:moveTo>
                      <a:pt x="13" y="6"/>
                    </a:moveTo>
                    <a:cubicBezTo>
                      <a:pt x="9" y="4"/>
                      <a:pt x="5" y="2"/>
                      <a:pt x="0" y="0"/>
                    </a:cubicBezTo>
                    <a:cubicBezTo>
                      <a:pt x="1" y="2"/>
                      <a:pt x="1" y="2"/>
                      <a:pt x="1" y="2"/>
                    </a:cubicBezTo>
                    <a:cubicBezTo>
                      <a:pt x="10" y="10"/>
                      <a:pt x="10" y="10"/>
                      <a:pt x="10" y="10"/>
                    </a:cubicBezTo>
                    <a:lnTo>
                      <a:pt x="13" y="6"/>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0" name="Freeform 165"/>
              <p:cNvSpPr/>
              <p:nvPr/>
            </p:nvSpPr>
            <p:spPr bwMode="auto">
              <a:xfrm>
                <a:off x="6324" y="2438"/>
                <a:ext cx="19" cy="23"/>
              </a:xfrm>
              <a:custGeom>
                <a:avLst/>
                <a:gdLst>
                  <a:gd name="T0" fmla="*/ 19 w 19"/>
                  <a:gd name="T1" fmla="*/ 16 h 23"/>
                  <a:gd name="T2" fmla="*/ 0 w 19"/>
                  <a:gd name="T3" fmla="*/ 0 h 23"/>
                  <a:gd name="T4" fmla="*/ 2 w 19"/>
                  <a:gd name="T5" fmla="*/ 12 h 23"/>
                  <a:gd name="T6" fmla="*/ 14 w 19"/>
                  <a:gd name="T7" fmla="*/ 23 h 23"/>
                  <a:gd name="T8" fmla="*/ 19 w 19"/>
                  <a:gd name="T9" fmla="*/ 16 h 23"/>
                </a:gdLst>
                <a:ahLst/>
                <a:cxnLst>
                  <a:cxn ang="0">
                    <a:pos x="T0" y="T1"/>
                  </a:cxn>
                  <a:cxn ang="0">
                    <a:pos x="T2" y="T3"/>
                  </a:cxn>
                  <a:cxn ang="0">
                    <a:pos x="T4" y="T5"/>
                  </a:cxn>
                  <a:cxn ang="0">
                    <a:pos x="T6" y="T7"/>
                  </a:cxn>
                  <a:cxn ang="0">
                    <a:pos x="T8" y="T9"/>
                  </a:cxn>
                </a:cxnLst>
                <a:rect l="0" t="0" r="r" b="b"/>
                <a:pathLst>
                  <a:path w="19" h="23">
                    <a:moveTo>
                      <a:pt x="19" y="16"/>
                    </a:moveTo>
                    <a:lnTo>
                      <a:pt x="0" y="0"/>
                    </a:lnTo>
                    <a:lnTo>
                      <a:pt x="2" y="12"/>
                    </a:lnTo>
                    <a:lnTo>
                      <a:pt x="14" y="23"/>
                    </a:lnTo>
                    <a:lnTo>
                      <a:pt x="19" y="16"/>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1" name="Freeform 166"/>
              <p:cNvSpPr/>
              <p:nvPr/>
            </p:nvSpPr>
            <p:spPr bwMode="auto">
              <a:xfrm>
                <a:off x="6322" y="2661"/>
                <a:ext cx="30" cy="42"/>
              </a:xfrm>
              <a:custGeom>
                <a:avLst/>
                <a:gdLst>
                  <a:gd name="T0" fmla="*/ 13 w 13"/>
                  <a:gd name="T1" fmla="*/ 4 h 18"/>
                  <a:gd name="T2" fmla="*/ 6 w 13"/>
                  <a:gd name="T3" fmla="*/ 0 h 18"/>
                  <a:gd name="T4" fmla="*/ 0 w 13"/>
                  <a:gd name="T5" fmla="*/ 11 h 18"/>
                  <a:gd name="T6" fmla="*/ 7 w 13"/>
                  <a:gd name="T7" fmla="*/ 18 h 18"/>
                  <a:gd name="T8" fmla="*/ 13 w 13"/>
                  <a:gd name="T9" fmla="*/ 4 h 18"/>
                </a:gdLst>
                <a:ahLst/>
                <a:cxnLst>
                  <a:cxn ang="0">
                    <a:pos x="T0" y="T1"/>
                  </a:cxn>
                  <a:cxn ang="0">
                    <a:pos x="T2" y="T3"/>
                  </a:cxn>
                  <a:cxn ang="0">
                    <a:pos x="T4" y="T5"/>
                  </a:cxn>
                  <a:cxn ang="0">
                    <a:pos x="T6" y="T7"/>
                  </a:cxn>
                  <a:cxn ang="0">
                    <a:pos x="T8" y="T9"/>
                  </a:cxn>
                </a:cxnLst>
                <a:rect l="0" t="0" r="r" b="b"/>
                <a:pathLst>
                  <a:path w="13" h="18">
                    <a:moveTo>
                      <a:pt x="13" y="4"/>
                    </a:moveTo>
                    <a:cubicBezTo>
                      <a:pt x="11" y="3"/>
                      <a:pt x="9" y="2"/>
                      <a:pt x="6" y="0"/>
                    </a:cubicBezTo>
                    <a:cubicBezTo>
                      <a:pt x="0" y="11"/>
                      <a:pt x="0" y="11"/>
                      <a:pt x="0" y="11"/>
                    </a:cubicBezTo>
                    <a:cubicBezTo>
                      <a:pt x="2" y="14"/>
                      <a:pt x="5" y="16"/>
                      <a:pt x="7" y="18"/>
                    </a:cubicBezTo>
                    <a:lnTo>
                      <a:pt x="13" y="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2" name="Freeform 167"/>
              <p:cNvSpPr/>
              <p:nvPr/>
            </p:nvSpPr>
            <p:spPr bwMode="auto">
              <a:xfrm>
                <a:off x="6326" y="2454"/>
                <a:ext cx="10" cy="24"/>
              </a:xfrm>
              <a:custGeom>
                <a:avLst/>
                <a:gdLst>
                  <a:gd name="T0" fmla="*/ 10 w 10"/>
                  <a:gd name="T1" fmla="*/ 10 h 24"/>
                  <a:gd name="T2" fmla="*/ 0 w 10"/>
                  <a:gd name="T3" fmla="*/ 0 h 24"/>
                  <a:gd name="T4" fmla="*/ 3 w 10"/>
                  <a:gd name="T5" fmla="*/ 24 h 24"/>
                  <a:gd name="T6" fmla="*/ 10 w 10"/>
                  <a:gd name="T7" fmla="*/ 10 h 24"/>
                </a:gdLst>
                <a:ahLst/>
                <a:cxnLst>
                  <a:cxn ang="0">
                    <a:pos x="T0" y="T1"/>
                  </a:cxn>
                  <a:cxn ang="0">
                    <a:pos x="T2" y="T3"/>
                  </a:cxn>
                  <a:cxn ang="0">
                    <a:pos x="T4" y="T5"/>
                  </a:cxn>
                  <a:cxn ang="0">
                    <a:pos x="T6" y="T7"/>
                  </a:cxn>
                </a:cxnLst>
                <a:rect l="0" t="0" r="r" b="b"/>
                <a:pathLst>
                  <a:path w="10" h="24">
                    <a:moveTo>
                      <a:pt x="10" y="10"/>
                    </a:moveTo>
                    <a:lnTo>
                      <a:pt x="0" y="0"/>
                    </a:lnTo>
                    <a:lnTo>
                      <a:pt x="3" y="24"/>
                    </a:lnTo>
                    <a:lnTo>
                      <a:pt x="10" y="10"/>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3" name="Freeform 168"/>
              <p:cNvSpPr/>
              <p:nvPr/>
            </p:nvSpPr>
            <p:spPr bwMode="auto">
              <a:xfrm>
                <a:off x="6303" y="2644"/>
                <a:ext cx="30" cy="38"/>
              </a:xfrm>
              <a:custGeom>
                <a:avLst/>
                <a:gdLst>
                  <a:gd name="T0" fmla="*/ 6 w 13"/>
                  <a:gd name="T1" fmla="*/ 16 h 16"/>
                  <a:gd name="T2" fmla="*/ 13 w 13"/>
                  <a:gd name="T3" fmla="*/ 6 h 16"/>
                  <a:gd name="T4" fmla="*/ 8 w 13"/>
                  <a:gd name="T5" fmla="*/ 0 h 16"/>
                  <a:gd name="T6" fmla="*/ 0 w 13"/>
                  <a:gd name="T7" fmla="*/ 7 h 16"/>
                  <a:gd name="T8" fmla="*/ 4 w 13"/>
                  <a:gd name="T9" fmla="*/ 14 h 16"/>
                  <a:gd name="T10" fmla="*/ 6 w 13"/>
                  <a:gd name="T11" fmla="*/ 16 h 16"/>
                </a:gdLst>
                <a:ahLst/>
                <a:cxnLst>
                  <a:cxn ang="0">
                    <a:pos x="T0" y="T1"/>
                  </a:cxn>
                  <a:cxn ang="0">
                    <a:pos x="T2" y="T3"/>
                  </a:cxn>
                  <a:cxn ang="0">
                    <a:pos x="T4" y="T5"/>
                  </a:cxn>
                  <a:cxn ang="0">
                    <a:pos x="T6" y="T7"/>
                  </a:cxn>
                  <a:cxn ang="0">
                    <a:pos x="T8" y="T9"/>
                  </a:cxn>
                  <a:cxn ang="0">
                    <a:pos x="T10" y="T11"/>
                  </a:cxn>
                </a:cxnLst>
                <a:rect l="0" t="0" r="r" b="b"/>
                <a:pathLst>
                  <a:path w="13" h="16">
                    <a:moveTo>
                      <a:pt x="6" y="16"/>
                    </a:moveTo>
                    <a:cubicBezTo>
                      <a:pt x="13" y="6"/>
                      <a:pt x="13" y="6"/>
                      <a:pt x="13" y="6"/>
                    </a:cubicBezTo>
                    <a:cubicBezTo>
                      <a:pt x="11" y="4"/>
                      <a:pt x="9" y="2"/>
                      <a:pt x="8" y="0"/>
                    </a:cubicBezTo>
                    <a:cubicBezTo>
                      <a:pt x="0" y="7"/>
                      <a:pt x="0" y="7"/>
                      <a:pt x="0" y="7"/>
                    </a:cubicBezTo>
                    <a:cubicBezTo>
                      <a:pt x="1" y="10"/>
                      <a:pt x="3" y="12"/>
                      <a:pt x="4" y="14"/>
                    </a:cubicBezTo>
                    <a:cubicBezTo>
                      <a:pt x="5" y="15"/>
                      <a:pt x="5" y="15"/>
                      <a:pt x="6" y="16"/>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4" name="Freeform 169"/>
              <p:cNvSpPr/>
              <p:nvPr/>
            </p:nvSpPr>
            <p:spPr bwMode="auto">
              <a:xfrm>
                <a:off x="6288" y="2910"/>
                <a:ext cx="43" cy="21"/>
              </a:xfrm>
              <a:custGeom>
                <a:avLst/>
                <a:gdLst>
                  <a:gd name="T0" fmla="*/ 0 w 18"/>
                  <a:gd name="T1" fmla="*/ 4 h 9"/>
                  <a:gd name="T2" fmla="*/ 0 w 18"/>
                  <a:gd name="T3" fmla="*/ 9 h 9"/>
                  <a:gd name="T4" fmla="*/ 18 w 18"/>
                  <a:gd name="T5" fmla="*/ 9 h 9"/>
                  <a:gd name="T6" fmla="*/ 5 w 18"/>
                  <a:gd name="T7" fmla="*/ 0 h 9"/>
                  <a:gd name="T8" fmla="*/ 0 w 18"/>
                  <a:gd name="T9" fmla="*/ 4 h 9"/>
                </a:gdLst>
                <a:ahLst/>
                <a:cxnLst>
                  <a:cxn ang="0">
                    <a:pos x="T0" y="T1"/>
                  </a:cxn>
                  <a:cxn ang="0">
                    <a:pos x="T2" y="T3"/>
                  </a:cxn>
                  <a:cxn ang="0">
                    <a:pos x="T4" y="T5"/>
                  </a:cxn>
                  <a:cxn ang="0">
                    <a:pos x="T6" y="T7"/>
                  </a:cxn>
                  <a:cxn ang="0">
                    <a:pos x="T8" y="T9"/>
                  </a:cxn>
                </a:cxnLst>
                <a:rect l="0" t="0" r="r" b="b"/>
                <a:pathLst>
                  <a:path w="18" h="9">
                    <a:moveTo>
                      <a:pt x="0" y="4"/>
                    </a:moveTo>
                    <a:cubicBezTo>
                      <a:pt x="0" y="9"/>
                      <a:pt x="0" y="9"/>
                      <a:pt x="0" y="9"/>
                    </a:cubicBezTo>
                    <a:cubicBezTo>
                      <a:pt x="18" y="9"/>
                      <a:pt x="18" y="9"/>
                      <a:pt x="18" y="9"/>
                    </a:cubicBezTo>
                    <a:cubicBezTo>
                      <a:pt x="13" y="7"/>
                      <a:pt x="9" y="4"/>
                      <a:pt x="5" y="0"/>
                    </a:cubicBezTo>
                    <a:cubicBezTo>
                      <a:pt x="4" y="2"/>
                      <a:pt x="2" y="3"/>
                      <a:pt x="0" y="4"/>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5" name="Freeform 170"/>
              <p:cNvSpPr/>
              <p:nvPr/>
            </p:nvSpPr>
            <p:spPr bwMode="auto">
              <a:xfrm>
                <a:off x="6293" y="2625"/>
                <a:ext cx="24" cy="31"/>
              </a:xfrm>
              <a:custGeom>
                <a:avLst/>
                <a:gdLst>
                  <a:gd name="T0" fmla="*/ 10 w 10"/>
                  <a:gd name="T1" fmla="*/ 6 h 13"/>
                  <a:gd name="T2" fmla="*/ 7 w 10"/>
                  <a:gd name="T3" fmla="*/ 0 h 13"/>
                  <a:gd name="T4" fmla="*/ 0 w 10"/>
                  <a:gd name="T5" fmla="*/ 3 h 13"/>
                  <a:gd name="T6" fmla="*/ 3 w 10"/>
                  <a:gd name="T7" fmla="*/ 13 h 13"/>
                  <a:gd name="T8" fmla="*/ 10 w 10"/>
                  <a:gd name="T9" fmla="*/ 6 h 13"/>
                </a:gdLst>
                <a:ahLst/>
                <a:cxnLst>
                  <a:cxn ang="0">
                    <a:pos x="T0" y="T1"/>
                  </a:cxn>
                  <a:cxn ang="0">
                    <a:pos x="T2" y="T3"/>
                  </a:cxn>
                  <a:cxn ang="0">
                    <a:pos x="T4" y="T5"/>
                  </a:cxn>
                  <a:cxn ang="0">
                    <a:pos x="T6" y="T7"/>
                  </a:cxn>
                  <a:cxn ang="0">
                    <a:pos x="T8" y="T9"/>
                  </a:cxn>
                </a:cxnLst>
                <a:rect l="0" t="0" r="r" b="b"/>
                <a:pathLst>
                  <a:path w="10" h="13">
                    <a:moveTo>
                      <a:pt x="10" y="6"/>
                    </a:moveTo>
                    <a:cubicBezTo>
                      <a:pt x="9" y="4"/>
                      <a:pt x="7" y="2"/>
                      <a:pt x="7" y="0"/>
                    </a:cubicBezTo>
                    <a:cubicBezTo>
                      <a:pt x="0" y="3"/>
                      <a:pt x="0" y="3"/>
                      <a:pt x="0" y="3"/>
                    </a:cubicBezTo>
                    <a:cubicBezTo>
                      <a:pt x="0" y="7"/>
                      <a:pt x="2" y="10"/>
                      <a:pt x="3" y="13"/>
                    </a:cubicBezTo>
                    <a:lnTo>
                      <a:pt x="10" y="6"/>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6" name="Freeform 171"/>
              <p:cNvSpPr/>
              <p:nvPr/>
            </p:nvSpPr>
            <p:spPr bwMode="auto">
              <a:xfrm>
                <a:off x="6267" y="2400"/>
                <a:ext cx="33" cy="23"/>
              </a:xfrm>
              <a:custGeom>
                <a:avLst/>
                <a:gdLst>
                  <a:gd name="T0" fmla="*/ 0 w 14"/>
                  <a:gd name="T1" fmla="*/ 2 h 10"/>
                  <a:gd name="T2" fmla="*/ 9 w 14"/>
                  <a:gd name="T3" fmla="*/ 10 h 10"/>
                  <a:gd name="T4" fmla="*/ 14 w 14"/>
                  <a:gd name="T5" fmla="*/ 6 h 10"/>
                  <a:gd name="T6" fmla="*/ 0 w 14"/>
                  <a:gd name="T7" fmla="*/ 0 h 10"/>
                  <a:gd name="T8" fmla="*/ 0 w 14"/>
                  <a:gd name="T9" fmla="*/ 2 h 10"/>
                </a:gdLst>
                <a:ahLst/>
                <a:cxnLst>
                  <a:cxn ang="0">
                    <a:pos x="T0" y="T1"/>
                  </a:cxn>
                  <a:cxn ang="0">
                    <a:pos x="T2" y="T3"/>
                  </a:cxn>
                  <a:cxn ang="0">
                    <a:pos x="T4" y="T5"/>
                  </a:cxn>
                  <a:cxn ang="0">
                    <a:pos x="T6" y="T7"/>
                  </a:cxn>
                  <a:cxn ang="0">
                    <a:pos x="T8" y="T9"/>
                  </a:cxn>
                </a:cxnLst>
                <a:rect l="0" t="0" r="r" b="b"/>
                <a:pathLst>
                  <a:path w="14" h="10">
                    <a:moveTo>
                      <a:pt x="0" y="2"/>
                    </a:moveTo>
                    <a:cubicBezTo>
                      <a:pt x="9" y="10"/>
                      <a:pt x="9" y="10"/>
                      <a:pt x="9" y="10"/>
                    </a:cubicBezTo>
                    <a:cubicBezTo>
                      <a:pt x="14" y="6"/>
                      <a:pt x="14" y="6"/>
                      <a:pt x="14" y="6"/>
                    </a:cubicBezTo>
                    <a:cubicBezTo>
                      <a:pt x="8" y="4"/>
                      <a:pt x="3" y="2"/>
                      <a:pt x="0" y="0"/>
                    </a:cubicBezTo>
                    <a:lnTo>
                      <a:pt x="0" y="2"/>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7" name="Freeform 172"/>
              <p:cNvSpPr/>
              <p:nvPr/>
            </p:nvSpPr>
            <p:spPr bwMode="auto">
              <a:xfrm>
                <a:off x="6288" y="2568"/>
                <a:ext cx="17" cy="31"/>
              </a:xfrm>
              <a:custGeom>
                <a:avLst/>
                <a:gdLst>
                  <a:gd name="T0" fmla="*/ 2 w 7"/>
                  <a:gd name="T1" fmla="*/ 0 h 13"/>
                  <a:gd name="T2" fmla="*/ 0 w 7"/>
                  <a:gd name="T3" fmla="*/ 13 h 13"/>
                  <a:gd name="T4" fmla="*/ 6 w 7"/>
                  <a:gd name="T5" fmla="*/ 12 h 13"/>
                  <a:gd name="T6" fmla="*/ 7 w 7"/>
                  <a:gd name="T7" fmla="*/ 2 h 13"/>
                  <a:gd name="T8" fmla="*/ 2 w 7"/>
                  <a:gd name="T9" fmla="*/ 0 h 13"/>
                </a:gdLst>
                <a:ahLst/>
                <a:cxnLst>
                  <a:cxn ang="0">
                    <a:pos x="T0" y="T1"/>
                  </a:cxn>
                  <a:cxn ang="0">
                    <a:pos x="T2" y="T3"/>
                  </a:cxn>
                  <a:cxn ang="0">
                    <a:pos x="T4" y="T5"/>
                  </a:cxn>
                  <a:cxn ang="0">
                    <a:pos x="T6" y="T7"/>
                  </a:cxn>
                  <a:cxn ang="0">
                    <a:pos x="T8" y="T9"/>
                  </a:cxn>
                </a:cxnLst>
                <a:rect l="0" t="0" r="r" b="b"/>
                <a:pathLst>
                  <a:path w="7" h="13">
                    <a:moveTo>
                      <a:pt x="2" y="0"/>
                    </a:moveTo>
                    <a:cubicBezTo>
                      <a:pt x="1" y="4"/>
                      <a:pt x="0" y="9"/>
                      <a:pt x="0" y="13"/>
                    </a:cubicBezTo>
                    <a:cubicBezTo>
                      <a:pt x="6" y="12"/>
                      <a:pt x="6" y="12"/>
                      <a:pt x="6" y="12"/>
                    </a:cubicBezTo>
                    <a:cubicBezTo>
                      <a:pt x="6" y="8"/>
                      <a:pt x="6" y="5"/>
                      <a:pt x="7" y="2"/>
                    </a:cubicBezTo>
                    <a:lnTo>
                      <a:pt x="2"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8" name="Freeform 173"/>
              <p:cNvSpPr/>
              <p:nvPr/>
            </p:nvSpPr>
            <p:spPr bwMode="auto">
              <a:xfrm>
                <a:off x="6288" y="2601"/>
                <a:ext cx="19" cy="27"/>
              </a:xfrm>
              <a:custGeom>
                <a:avLst/>
                <a:gdLst>
                  <a:gd name="T0" fmla="*/ 1 w 8"/>
                  <a:gd name="T1" fmla="*/ 11 h 11"/>
                  <a:gd name="T2" fmla="*/ 8 w 8"/>
                  <a:gd name="T3" fmla="*/ 7 h 11"/>
                  <a:gd name="T4" fmla="*/ 6 w 8"/>
                  <a:gd name="T5" fmla="*/ 0 h 11"/>
                  <a:gd name="T6" fmla="*/ 0 w 8"/>
                  <a:gd name="T7" fmla="*/ 1 h 11"/>
                  <a:gd name="T8" fmla="*/ 1 w 8"/>
                  <a:gd name="T9" fmla="*/ 11 h 11"/>
                </a:gdLst>
                <a:ahLst/>
                <a:cxnLst>
                  <a:cxn ang="0">
                    <a:pos x="T0" y="T1"/>
                  </a:cxn>
                  <a:cxn ang="0">
                    <a:pos x="T2" y="T3"/>
                  </a:cxn>
                  <a:cxn ang="0">
                    <a:pos x="T4" y="T5"/>
                  </a:cxn>
                  <a:cxn ang="0">
                    <a:pos x="T6" y="T7"/>
                  </a:cxn>
                  <a:cxn ang="0">
                    <a:pos x="T8" y="T9"/>
                  </a:cxn>
                </a:cxnLst>
                <a:rect l="0" t="0" r="r" b="b"/>
                <a:pathLst>
                  <a:path w="8" h="11">
                    <a:moveTo>
                      <a:pt x="1" y="11"/>
                    </a:moveTo>
                    <a:cubicBezTo>
                      <a:pt x="8" y="7"/>
                      <a:pt x="8" y="7"/>
                      <a:pt x="8" y="7"/>
                    </a:cubicBezTo>
                    <a:cubicBezTo>
                      <a:pt x="7" y="5"/>
                      <a:pt x="6" y="3"/>
                      <a:pt x="6" y="0"/>
                    </a:cubicBezTo>
                    <a:cubicBezTo>
                      <a:pt x="0" y="1"/>
                      <a:pt x="0" y="1"/>
                      <a:pt x="0" y="1"/>
                    </a:cubicBezTo>
                    <a:cubicBezTo>
                      <a:pt x="0" y="5"/>
                      <a:pt x="0" y="8"/>
                      <a:pt x="1" y="1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9" name="Freeform 174"/>
              <p:cNvSpPr>
                <a:spLocks noEditPoints="1"/>
              </p:cNvSpPr>
              <p:nvPr/>
            </p:nvSpPr>
            <p:spPr bwMode="auto">
              <a:xfrm>
                <a:off x="5797" y="2601"/>
                <a:ext cx="565" cy="330"/>
              </a:xfrm>
              <a:custGeom>
                <a:avLst/>
                <a:gdLst>
                  <a:gd name="T0" fmla="*/ 218 w 239"/>
                  <a:gd name="T1" fmla="*/ 117 h 139"/>
                  <a:gd name="T2" fmla="*/ 173 w 239"/>
                  <a:gd name="T3" fmla="*/ 41 h 139"/>
                  <a:gd name="T4" fmla="*/ 175 w 239"/>
                  <a:gd name="T5" fmla="*/ 0 h 139"/>
                  <a:gd name="T6" fmla="*/ 137 w 239"/>
                  <a:gd name="T7" fmla="*/ 25 h 139"/>
                  <a:gd name="T8" fmla="*/ 20 w 239"/>
                  <a:gd name="T9" fmla="*/ 33 h 139"/>
                  <a:gd name="T10" fmla="*/ 91 w 239"/>
                  <a:gd name="T11" fmla="*/ 137 h 139"/>
                  <a:gd name="T12" fmla="*/ 96 w 239"/>
                  <a:gd name="T13" fmla="*/ 139 h 139"/>
                  <a:gd name="T14" fmla="*/ 190 w 239"/>
                  <a:gd name="T15" fmla="*/ 139 h 139"/>
                  <a:gd name="T16" fmla="*/ 218 w 239"/>
                  <a:gd name="T17" fmla="*/ 117 h 139"/>
                  <a:gd name="T18" fmla="*/ 80 w 239"/>
                  <a:gd name="T19" fmla="*/ 67 h 139"/>
                  <a:gd name="T20" fmla="*/ 63 w 239"/>
                  <a:gd name="T21" fmla="*/ 64 h 139"/>
                  <a:gd name="T22" fmla="*/ 65 w 239"/>
                  <a:gd name="T23" fmla="*/ 46 h 139"/>
                  <a:gd name="T24" fmla="*/ 83 w 239"/>
                  <a:gd name="T25" fmla="*/ 49 h 139"/>
                  <a:gd name="T26" fmla="*/ 80 w 239"/>
                  <a:gd name="T27" fmla="*/ 67 h 139"/>
                  <a:gd name="T28" fmla="*/ 119 w 239"/>
                  <a:gd name="T29" fmla="*/ 84 h 139"/>
                  <a:gd name="T30" fmla="*/ 100 w 239"/>
                  <a:gd name="T31" fmla="*/ 80 h 139"/>
                  <a:gd name="T32" fmla="*/ 103 w 239"/>
                  <a:gd name="T33" fmla="*/ 62 h 139"/>
                  <a:gd name="T34" fmla="*/ 121 w 239"/>
                  <a:gd name="T35" fmla="*/ 65 h 139"/>
                  <a:gd name="T36" fmla="*/ 119 w 239"/>
                  <a:gd name="T37" fmla="*/ 84 h 139"/>
                  <a:gd name="T38" fmla="*/ 155 w 239"/>
                  <a:gd name="T39" fmla="*/ 96 h 139"/>
                  <a:gd name="T40" fmla="*/ 136 w 239"/>
                  <a:gd name="T41" fmla="*/ 93 h 139"/>
                  <a:gd name="T42" fmla="*/ 139 w 239"/>
                  <a:gd name="T43" fmla="*/ 75 h 139"/>
                  <a:gd name="T44" fmla="*/ 157 w 239"/>
                  <a:gd name="T45" fmla="*/ 78 h 139"/>
                  <a:gd name="T46" fmla="*/ 155 w 239"/>
                  <a:gd name="T47" fmla="*/ 9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9" h="139">
                    <a:moveTo>
                      <a:pt x="218" y="117"/>
                    </a:moveTo>
                    <a:cubicBezTo>
                      <a:pt x="239" y="78"/>
                      <a:pt x="222" y="52"/>
                      <a:pt x="173" y="41"/>
                    </a:cubicBezTo>
                    <a:cubicBezTo>
                      <a:pt x="173" y="29"/>
                      <a:pt x="175" y="8"/>
                      <a:pt x="175" y="0"/>
                    </a:cubicBezTo>
                    <a:cubicBezTo>
                      <a:pt x="164" y="7"/>
                      <a:pt x="146" y="21"/>
                      <a:pt x="137" y="25"/>
                    </a:cubicBezTo>
                    <a:cubicBezTo>
                      <a:pt x="86" y="5"/>
                      <a:pt x="39" y="3"/>
                      <a:pt x="20" y="33"/>
                    </a:cubicBezTo>
                    <a:cubicBezTo>
                      <a:pt x="0" y="64"/>
                      <a:pt x="22" y="110"/>
                      <a:pt x="91" y="137"/>
                    </a:cubicBezTo>
                    <a:cubicBezTo>
                      <a:pt x="92" y="138"/>
                      <a:pt x="94" y="138"/>
                      <a:pt x="96" y="139"/>
                    </a:cubicBezTo>
                    <a:cubicBezTo>
                      <a:pt x="190" y="139"/>
                      <a:pt x="190" y="139"/>
                      <a:pt x="190" y="139"/>
                    </a:cubicBezTo>
                    <a:cubicBezTo>
                      <a:pt x="203" y="133"/>
                      <a:pt x="213" y="126"/>
                      <a:pt x="218" y="117"/>
                    </a:cubicBezTo>
                    <a:close/>
                    <a:moveTo>
                      <a:pt x="80" y="67"/>
                    </a:moveTo>
                    <a:cubicBezTo>
                      <a:pt x="75" y="71"/>
                      <a:pt x="67" y="70"/>
                      <a:pt x="63" y="64"/>
                    </a:cubicBezTo>
                    <a:cubicBezTo>
                      <a:pt x="59" y="58"/>
                      <a:pt x="60" y="50"/>
                      <a:pt x="65" y="46"/>
                    </a:cubicBezTo>
                    <a:cubicBezTo>
                      <a:pt x="71" y="42"/>
                      <a:pt x="79" y="44"/>
                      <a:pt x="83" y="49"/>
                    </a:cubicBezTo>
                    <a:cubicBezTo>
                      <a:pt x="87" y="55"/>
                      <a:pt x="86" y="63"/>
                      <a:pt x="80" y="67"/>
                    </a:cubicBezTo>
                    <a:close/>
                    <a:moveTo>
                      <a:pt x="119" y="84"/>
                    </a:moveTo>
                    <a:cubicBezTo>
                      <a:pt x="113" y="88"/>
                      <a:pt x="104" y="86"/>
                      <a:pt x="100" y="80"/>
                    </a:cubicBezTo>
                    <a:cubicBezTo>
                      <a:pt x="96" y="75"/>
                      <a:pt x="97" y="66"/>
                      <a:pt x="103" y="62"/>
                    </a:cubicBezTo>
                    <a:cubicBezTo>
                      <a:pt x="109" y="58"/>
                      <a:pt x="117" y="59"/>
                      <a:pt x="121" y="65"/>
                    </a:cubicBezTo>
                    <a:cubicBezTo>
                      <a:pt x="126" y="71"/>
                      <a:pt x="124" y="79"/>
                      <a:pt x="119" y="84"/>
                    </a:cubicBezTo>
                    <a:close/>
                    <a:moveTo>
                      <a:pt x="155" y="96"/>
                    </a:moveTo>
                    <a:cubicBezTo>
                      <a:pt x="149" y="101"/>
                      <a:pt x="141" y="99"/>
                      <a:pt x="136" y="93"/>
                    </a:cubicBezTo>
                    <a:cubicBezTo>
                      <a:pt x="132" y="87"/>
                      <a:pt x="133" y="79"/>
                      <a:pt x="139" y="75"/>
                    </a:cubicBezTo>
                    <a:cubicBezTo>
                      <a:pt x="145" y="71"/>
                      <a:pt x="153" y="72"/>
                      <a:pt x="157" y="78"/>
                    </a:cubicBezTo>
                    <a:cubicBezTo>
                      <a:pt x="162" y="84"/>
                      <a:pt x="161" y="92"/>
                      <a:pt x="155" y="96"/>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0" name="Freeform 175"/>
              <p:cNvSpPr/>
              <p:nvPr/>
            </p:nvSpPr>
            <p:spPr bwMode="auto">
              <a:xfrm>
                <a:off x="6265" y="2409"/>
                <a:ext cx="21" cy="22"/>
              </a:xfrm>
              <a:custGeom>
                <a:avLst/>
                <a:gdLst>
                  <a:gd name="T0" fmla="*/ 21 w 21"/>
                  <a:gd name="T1" fmla="*/ 17 h 22"/>
                  <a:gd name="T2" fmla="*/ 0 w 21"/>
                  <a:gd name="T3" fmla="*/ 0 h 22"/>
                  <a:gd name="T4" fmla="*/ 0 w 21"/>
                  <a:gd name="T5" fmla="*/ 10 h 22"/>
                  <a:gd name="T6" fmla="*/ 14 w 21"/>
                  <a:gd name="T7" fmla="*/ 22 h 22"/>
                  <a:gd name="T8" fmla="*/ 21 w 21"/>
                  <a:gd name="T9" fmla="*/ 17 h 22"/>
                </a:gdLst>
                <a:ahLst/>
                <a:cxnLst>
                  <a:cxn ang="0">
                    <a:pos x="T0" y="T1"/>
                  </a:cxn>
                  <a:cxn ang="0">
                    <a:pos x="T2" y="T3"/>
                  </a:cxn>
                  <a:cxn ang="0">
                    <a:pos x="T4" y="T5"/>
                  </a:cxn>
                  <a:cxn ang="0">
                    <a:pos x="T6" y="T7"/>
                  </a:cxn>
                  <a:cxn ang="0">
                    <a:pos x="T8" y="T9"/>
                  </a:cxn>
                </a:cxnLst>
                <a:rect l="0" t="0" r="r" b="b"/>
                <a:pathLst>
                  <a:path w="21" h="22">
                    <a:moveTo>
                      <a:pt x="21" y="17"/>
                    </a:moveTo>
                    <a:lnTo>
                      <a:pt x="0" y="0"/>
                    </a:lnTo>
                    <a:lnTo>
                      <a:pt x="0" y="10"/>
                    </a:lnTo>
                    <a:lnTo>
                      <a:pt x="14" y="22"/>
                    </a:lnTo>
                    <a:lnTo>
                      <a:pt x="21" y="17"/>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1" name="Freeform 176"/>
              <p:cNvSpPr/>
              <p:nvPr/>
            </p:nvSpPr>
            <p:spPr bwMode="auto">
              <a:xfrm>
                <a:off x="6258" y="2423"/>
                <a:ext cx="19" cy="27"/>
              </a:xfrm>
              <a:custGeom>
                <a:avLst/>
                <a:gdLst>
                  <a:gd name="T0" fmla="*/ 0 w 19"/>
                  <a:gd name="T1" fmla="*/ 27 h 27"/>
                  <a:gd name="T2" fmla="*/ 19 w 19"/>
                  <a:gd name="T3" fmla="*/ 12 h 27"/>
                  <a:gd name="T4" fmla="*/ 4 w 19"/>
                  <a:gd name="T5" fmla="*/ 0 h 27"/>
                  <a:gd name="T6" fmla="*/ 0 w 19"/>
                  <a:gd name="T7" fmla="*/ 27 h 27"/>
                </a:gdLst>
                <a:ahLst/>
                <a:cxnLst>
                  <a:cxn ang="0">
                    <a:pos x="T0" y="T1"/>
                  </a:cxn>
                  <a:cxn ang="0">
                    <a:pos x="T2" y="T3"/>
                  </a:cxn>
                  <a:cxn ang="0">
                    <a:pos x="T4" y="T5"/>
                  </a:cxn>
                  <a:cxn ang="0">
                    <a:pos x="T6" y="T7"/>
                  </a:cxn>
                </a:cxnLst>
                <a:rect l="0" t="0" r="r" b="b"/>
                <a:pathLst>
                  <a:path w="19" h="27">
                    <a:moveTo>
                      <a:pt x="0" y="27"/>
                    </a:moveTo>
                    <a:lnTo>
                      <a:pt x="19" y="12"/>
                    </a:lnTo>
                    <a:lnTo>
                      <a:pt x="4" y="0"/>
                    </a:lnTo>
                    <a:lnTo>
                      <a:pt x="0" y="27"/>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2" name="Freeform 177"/>
              <p:cNvSpPr/>
              <p:nvPr/>
            </p:nvSpPr>
            <p:spPr bwMode="auto">
              <a:xfrm>
                <a:off x="5837" y="1631"/>
                <a:ext cx="390" cy="344"/>
              </a:xfrm>
              <a:custGeom>
                <a:avLst/>
                <a:gdLst>
                  <a:gd name="T0" fmla="*/ 0 w 165"/>
                  <a:gd name="T1" fmla="*/ 136 h 145"/>
                  <a:gd name="T2" fmla="*/ 14 w 165"/>
                  <a:gd name="T3" fmla="*/ 140 h 145"/>
                  <a:gd name="T4" fmla="*/ 39 w 165"/>
                  <a:gd name="T5" fmla="*/ 45 h 145"/>
                  <a:gd name="T6" fmla="*/ 19 w 165"/>
                  <a:gd name="T7" fmla="*/ 141 h 145"/>
                  <a:gd name="T8" fmla="*/ 33 w 165"/>
                  <a:gd name="T9" fmla="*/ 145 h 145"/>
                  <a:gd name="T10" fmla="*/ 54 w 165"/>
                  <a:gd name="T11" fmla="*/ 39 h 145"/>
                  <a:gd name="T12" fmla="*/ 160 w 165"/>
                  <a:gd name="T13" fmla="*/ 59 h 145"/>
                  <a:gd name="T14" fmla="*/ 162 w 165"/>
                  <a:gd name="T15" fmla="*/ 46 h 145"/>
                  <a:gd name="T16" fmla="*/ 81 w 165"/>
                  <a:gd name="T17" fmla="*/ 29 h 145"/>
                  <a:gd name="T18" fmla="*/ 163 w 165"/>
                  <a:gd name="T19" fmla="*/ 42 h 145"/>
                  <a:gd name="T20" fmla="*/ 165 w 165"/>
                  <a:gd name="T21" fmla="*/ 28 h 145"/>
                  <a:gd name="T22" fmla="*/ 30 w 165"/>
                  <a:gd name="T23" fmla="*/ 0 h 145"/>
                  <a:gd name="T24" fmla="*/ 0 w 165"/>
                  <a:gd name="T25" fmla="*/ 13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5" h="145">
                    <a:moveTo>
                      <a:pt x="0" y="136"/>
                    </a:moveTo>
                    <a:cubicBezTo>
                      <a:pt x="2" y="136"/>
                      <a:pt x="8" y="138"/>
                      <a:pt x="14" y="140"/>
                    </a:cubicBezTo>
                    <a:cubicBezTo>
                      <a:pt x="23" y="107"/>
                      <a:pt x="31" y="66"/>
                      <a:pt x="39" y="45"/>
                    </a:cubicBezTo>
                    <a:cubicBezTo>
                      <a:pt x="35" y="68"/>
                      <a:pt x="23" y="124"/>
                      <a:pt x="19" y="141"/>
                    </a:cubicBezTo>
                    <a:cubicBezTo>
                      <a:pt x="25" y="143"/>
                      <a:pt x="31" y="145"/>
                      <a:pt x="33" y="145"/>
                    </a:cubicBezTo>
                    <a:cubicBezTo>
                      <a:pt x="36" y="131"/>
                      <a:pt x="49" y="58"/>
                      <a:pt x="54" y="39"/>
                    </a:cubicBezTo>
                    <a:cubicBezTo>
                      <a:pt x="72" y="42"/>
                      <a:pt x="147" y="58"/>
                      <a:pt x="160" y="59"/>
                    </a:cubicBezTo>
                    <a:cubicBezTo>
                      <a:pt x="160" y="57"/>
                      <a:pt x="161" y="52"/>
                      <a:pt x="162" y="46"/>
                    </a:cubicBezTo>
                    <a:cubicBezTo>
                      <a:pt x="132" y="40"/>
                      <a:pt x="100" y="35"/>
                      <a:pt x="81" y="29"/>
                    </a:cubicBezTo>
                    <a:cubicBezTo>
                      <a:pt x="100" y="30"/>
                      <a:pt x="139" y="37"/>
                      <a:pt x="163" y="42"/>
                    </a:cubicBezTo>
                    <a:cubicBezTo>
                      <a:pt x="164" y="37"/>
                      <a:pt x="165" y="32"/>
                      <a:pt x="165" y="28"/>
                    </a:cubicBezTo>
                    <a:cubicBezTo>
                      <a:pt x="142" y="23"/>
                      <a:pt x="66" y="8"/>
                      <a:pt x="30" y="0"/>
                    </a:cubicBezTo>
                    <a:cubicBezTo>
                      <a:pt x="28" y="12"/>
                      <a:pt x="9" y="97"/>
                      <a:pt x="0" y="136"/>
                    </a:cubicBezTo>
                    <a:close/>
                  </a:path>
                </a:pathLst>
              </a:custGeom>
              <a:solidFill>
                <a:srgbClr val="7A5C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3" name="Freeform 178"/>
              <p:cNvSpPr/>
              <p:nvPr/>
            </p:nvSpPr>
            <p:spPr bwMode="auto">
              <a:xfrm>
                <a:off x="6243" y="2514"/>
                <a:ext cx="24" cy="33"/>
              </a:xfrm>
              <a:custGeom>
                <a:avLst/>
                <a:gdLst>
                  <a:gd name="T0" fmla="*/ 10 w 10"/>
                  <a:gd name="T1" fmla="*/ 0 h 14"/>
                  <a:gd name="T2" fmla="*/ 0 w 10"/>
                  <a:gd name="T3" fmla="*/ 11 h 14"/>
                  <a:gd name="T4" fmla="*/ 3 w 10"/>
                  <a:gd name="T5" fmla="*/ 14 h 14"/>
                  <a:gd name="T6" fmla="*/ 10 w 10"/>
                  <a:gd name="T7" fmla="*/ 0 h 14"/>
                </a:gdLst>
                <a:ahLst/>
                <a:cxnLst>
                  <a:cxn ang="0">
                    <a:pos x="T0" y="T1"/>
                  </a:cxn>
                  <a:cxn ang="0">
                    <a:pos x="T2" y="T3"/>
                  </a:cxn>
                  <a:cxn ang="0">
                    <a:pos x="T4" y="T5"/>
                  </a:cxn>
                  <a:cxn ang="0">
                    <a:pos x="T6" y="T7"/>
                  </a:cxn>
                </a:cxnLst>
                <a:rect l="0" t="0" r="r" b="b"/>
                <a:pathLst>
                  <a:path w="10" h="14">
                    <a:moveTo>
                      <a:pt x="10" y="0"/>
                    </a:moveTo>
                    <a:cubicBezTo>
                      <a:pt x="0" y="11"/>
                      <a:pt x="0" y="11"/>
                      <a:pt x="0" y="11"/>
                    </a:cubicBezTo>
                    <a:cubicBezTo>
                      <a:pt x="3" y="14"/>
                      <a:pt x="3" y="14"/>
                      <a:pt x="3" y="14"/>
                    </a:cubicBezTo>
                    <a:cubicBezTo>
                      <a:pt x="5" y="9"/>
                      <a:pt x="7" y="4"/>
                      <a:pt x="10"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4" name="Freeform 179"/>
              <p:cNvSpPr/>
              <p:nvPr/>
            </p:nvSpPr>
            <p:spPr bwMode="auto">
              <a:xfrm>
                <a:off x="6201" y="2146"/>
                <a:ext cx="59" cy="50"/>
              </a:xfrm>
              <a:custGeom>
                <a:avLst/>
                <a:gdLst>
                  <a:gd name="T0" fmla="*/ 25 w 25"/>
                  <a:gd name="T1" fmla="*/ 0 h 21"/>
                  <a:gd name="T2" fmla="*/ 13 w 25"/>
                  <a:gd name="T3" fmla="*/ 1 h 21"/>
                  <a:gd name="T4" fmla="*/ 0 w 25"/>
                  <a:gd name="T5" fmla="*/ 21 h 21"/>
                  <a:gd name="T6" fmla="*/ 3 w 25"/>
                  <a:gd name="T7" fmla="*/ 21 h 21"/>
                  <a:gd name="T8" fmla="*/ 25 w 25"/>
                  <a:gd name="T9" fmla="*/ 0 h 21"/>
                </a:gdLst>
                <a:ahLst/>
                <a:cxnLst>
                  <a:cxn ang="0">
                    <a:pos x="T0" y="T1"/>
                  </a:cxn>
                  <a:cxn ang="0">
                    <a:pos x="T2" y="T3"/>
                  </a:cxn>
                  <a:cxn ang="0">
                    <a:pos x="T4" y="T5"/>
                  </a:cxn>
                  <a:cxn ang="0">
                    <a:pos x="T6" y="T7"/>
                  </a:cxn>
                  <a:cxn ang="0">
                    <a:pos x="T8" y="T9"/>
                  </a:cxn>
                </a:cxnLst>
                <a:rect l="0" t="0" r="r" b="b"/>
                <a:pathLst>
                  <a:path w="25" h="21">
                    <a:moveTo>
                      <a:pt x="25" y="0"/>
                    </a:moveTo>
                    <a:cubicBezTo>
                      <a:pt x="21" y="1"/>
                      <a:pt x="17" y="1"/>
                      <a:pt x="13" y="1"/>
                    </a:cubicBezTo>
                    <a:cubicBezTo>
                      <a:pt x="9" y="9"/>
                      <a:pt x="4" y="15"/>
                      <a:pt x="0" y="21"/>
                    </a:cubicBezTo>
                    <a:cubicBezTo>
                      <a:pt x="1" y="21"/>
                      <a:pt x="2" y="21"/>
                      <a:pt x="3" y="21"/>
                    </a:cubicBezTo>
                    <a:cubicBezTo>
                      <a:pt x="10" y="14"/>
                      <a:pt x="18" y="7"/>
                      <a:pt x="25" y="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5" name="Freeform 180"/>
              <p:cNvSpPr/>
              <p:nvPr/>
            </p:nvSpPr>
            <p:spPr bwMode="auto">
              <a:xfrm>
                <a:off x="6270" y="2924"/>
                <a:ext cx="14" cy="7"/>
              </a:xfrm>
              <a:custGeom>
                <a:avLst/>
                <a:gdLst>
                  <a:gd name="T0" fmla="*/ 0 w 6"/>
                  <a:gd name="T1" fmla="*/ 3 h 3"/>
                  <a:gd name="T2" fmla="*/ 6 w 6"/>
                  <a:gd name="T3" fmla="*/ 3 h 3"/>
                  <a:gd name="T4" fmla="*/ 5 w 6"/>
                  <a:gd name="T5" fmla="*/ 0 h 3"/>
                  <a:gd name="T6" fmla="*/ 0 w 6"/>
                  <a:gd name="T7" fmla="*/ 3 h 3"/>
                </a:gdLst>
                <a:ahLst/>
                <a:cxnLst>
                  <a:cxn ang="0">
                    <a:pos x="T0" y="T1"/>
                  </a:cxn>
                  <a:cxn ang="0">
                    <a:pos x="T2" y="T3"/>
                  </a:cxn>
                  <a:cxn ang="0">
                    <a:pos x="T4" y="T5"/>
                  </a:cxn>
                  <a:cxn ang="0">
                    <a:pos x="T6" y="T7"/>
                  </a:cxn>
                </a:cxnLst>
                <a:rect l="0" t="0" r="r" b="b"/>
                <a:pathLst>
                  <a:path w="6" h="3">
                    <a:moveTo>
                      <a:pt x="0" y="3"/>
                    </a:moveTo>
                    <a:cubicBezTo>
                      <a:pt x="6" y="3"/>
                      <a:pt x="6" y="3"/>
                      <a:pt x="6" y="3"/>
                    </a:cubicBezTo>
                    <a:cubicBezTo>
                      <a:pt x="5" y="0"/>
                      <a:pt x="5" y="0"/>
                      <a:pt x="5" y="0"/>
                    </a:cubicBezTo>
                    <a:cubicBezTo>
                      <a:pt x="4" y="1"/>
                      <a:pt x="2" y="2"/>
                      <a:pt x="0" y="3"/>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6" name="Freeform 181"/>
              <p:cNvSpPr/>
              <p:nvPr/>
            </p:nvSpPr>
            <p:spPr bwMode="auto">
              <a:xfrm>
                <a:off x="6234" y="2542"/>
                <a:ext cx="14" cy="19"/>
              </a:xfrm>
              <a:custGeom>
                <a:avLst/>
                <a:gdLst>
                  <a:gd name="T0" fmla="*/ 2 w 6"/>
                  <a:gd name="T1" fmla="*/ 0 h 8"/>
                  <a:gd name="T2" fmla="*/ 0 w 6"/>
                  <a:gd name="T3" fmla="*/ 3 h 8"/>
                  <a:gd name="T4" fmla="*/ 5 w 6"/>
                  <a:gd name="T5" fmla="*/ 8 h 8"/>
                  <a:gd name="T6" fmla="*/ 6 w 6"/>
                  <a:gd name="T7" fmla="*/ 3 h 8"/>
                  <a:gd name="T8" fmla="*/ 2 w 6"/>
                  <a:gd name="T9" fmla="*/ 0 h 8"/>
                </a:gdLst>
                <a:ahLst/>
                <a:cxnLst>
                  <a:cxn ang="0">
                    <a:pos x="T0" y="T1"/>
                  </a:cxn>
                  <a:cxn ang="0">
                    <a:pos x="T2" y="T3"/>
                  </a:cxn>
                  <a:cxn ang="0">
                    <a:pos x="T4" y="T5"/>
                  </a:cxn>
                  <a:cxn ang="0">
                    <a:pos x="T6" y="T7"/>
                  </a:cxn>
                  <a:cxn ang="0">
                    <a:pos x="T8" y="T9"/>
                  </a:cxn>
                </a:cxnLst>
                <a:rect l="0" t="0" r="r" b="b"/>
                <a:pathLst>
                  <a:path w="6" h="8">
                    <a:moveTo>
                      <a:pt x="2" y="0"/>
                    </a:moveTo>
                    <a:cubicBezTo>
                      <a:pt x="0" y="3"/>
                      <a:pt x="0" y="3"/>
                      <a:pt x="0" y="3"/>
                    </a:cubicBezTo>
                    <a:cubicBezTo>
                      <a:pt x="5" y="8"/>
                      <a:pt x="5" y="8"/>
                      <a:pt x="5" y="8"/>
                    </a:cubicBezTo>
                    <a:cubicBezTo>
                      <a:pt x="5" y="6"/>
                      <a:pt x="5" y="5"/>
                      <a:pt x="6" y="3"/>
                    </a:cubicBezTo>
                    <a:lnTo>
                      <a:pt x="2"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7" name="Freeform 182"/>
              <p:cNvSpPr/>
              <p:nvPr/>
            </p:nvSpPr>
            <p:spPr bwMode="auto">
              <a:xfrm>
                <a:off x="6217" y="2663"/>
                <a:ext cx="38" cy="38"/>
              </a:xfrm>
              <a:custGeom>
                <a:avLst/>
                <a:gdLst>
                  <a:gd name="T0" fmla="*/ 1 w 16"/>
                  <a:gd name="T1" fmla="*/ 0 h 16"/>
                  <a:gd name="T2" fmla="*/ 0 w 16"/>
                  <a:gd name="T3" fmla="*/ 10 h 16"/>
                  <a:gd name="T4" fmla="*/ 16 w 16"/>
                  <a:gd name="T5" fmla="*/ 16 h 16"/>
                  <a:gd name="T6" fmla="*/ 14 w 16"/>
                  <a:gd name="T7" fmla="*/ 11 h 16"/>
                  <a:gd name="T8" fmla="*/ 1 w 16"/>
                  <a:gd name="T9" fmla="*/ 0 h 16"/>
                </a:gdLst>
                <a:ahLst/>
                <a:cxnLst>
                  <a:cxn ang="0">
                    <a:pos x="T0" y="T1"/>
                  </a:cxn>
                  <a:cxn ang="0">
                    <a:pos x="T2" y="T3"/>
                  </a:cxn>
                  <a:cxn ang="0">
                    <a:pos x="T4" y="T5"/>
                  </a:cxn>
                  <a:cxn ang="0">
                    <a:pos x="T6" y="T7"/>
                  </a:cxn>
                  <a:cxn ang="0">
                    <a:pos x="T8" y="T9"/>
                  </a:cxn>
                </a:cxnLst>
                <a:rect l="0" t="0" r="r" b="b"/>
                <a:pathLst>
                  <a:path w="16" h="16">
                    <a:moveTo>
                      <a:pt x="1" y="0"/>
                    </a:moveTo>
                    <a:cubicBezTo>
                      <a:pt x="1" y="4"/>
                      <a:pt x="0" y="7"/>
                      <a:pt x="0" y="10"/>
                    </a:cubicBezTo>
                    <a:cubicBezTo>
                      <a:pt x="6" y="12"/>
                      <a:pt x="11" y="14"/>
                      <a:pt x="16" y="16"/>
                    </a:cubicBezTo>
                    <a:cubicBezTo>
                      <a:pt x="15" y="14"/>
                      <a:pt x="15" y="13"/>
                      <a:pt x="14" y="11"/>
                    </a:cubicBezTo>
                    <a:lnTo>
                      <a:pt x="1"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8" name="Freeform 183"/>
              <p:cNvSpPr/>
              <p:nvPr/>
            </p:nvSpPr>
            <p:spPr bwMode="auto">
              <a:xfrm>
                <a:off x="6187" y="2148"/>
                <a:ext cx="40" cy="45"/>
              </a:xfrm>
              <a:custGeom>
                <a:avLst/>
                <a:gdLst>
                  <a:gd name="T0" fmla="*/ 0 w 17"/>
                  <a:gd name="T1" fmla="*/ 19 h 19"/>
                  <a:gd name="T2" fmla="*/ 3 w 17"/>
                  <a:gd name="T3" fmla="*/ 19 h 19"/>
                  <a:gd name="T4" fmla="*/ 17 w 17"/>
                  <a:gd name="T5" fmla="*/ 0 h 19"/>
                  <a:gd name="T6" fmla="*/ 11 w 17"/>
                  <a:gd name="T7" fmla="*/ 0 h 19"/>
                  <a:gd name="T8" fmla="*/ 0 w 17"/>
                  <a:gd name="T9" fmla="*/ 19 h 19"/>
                </a:gdLst>
                <a:ahLst/>
                <a:cxnLst>
                  <a:cxn ang="0">
                    <a:pos x="T0" y="T1"/>
                  </a:cxn>
                  <a:cxn ang="0">
                    <a:pos x="T2" y="T3"/>
                  </a:cxn>
                  <a:cxn ang="0">
                    <a:pos x="T4" y="T5"/>
                  </a:cxn>
                  <a:cxn ang="0">
                    <a:pos x="T6" y="T7"/>
                  </a:cxn>
                  <a:cxn ang="0">
                    <a:pos x="T8" y="T9"/>
                  </a:cxn>
                </a:cxnLst>
                <a:rect l="0" t="0" r="r" b="b"/>
                <a:pathLst>
                  <a:path w="17" h="19">
                    <a:moveTo>
                      <a:pt x="0" y="19"/>
                    </a:moveTo>
                    <a:cubicBezTo>
                      <a:pt x="1" y="19"/>
                      <a:pt x="2" y="19"/>
                      <a:pt x="3" y="19"/>
                    </a:cubicBezTo>
                    <a:cubicBezTo>
                      <a:pt x="8" y="14"/>
                      <a:pt x="13" y="8"/>
                      <a:pt x="17" y="0"/>
                    </a:cubicBezTo>
                    <a:cubicBezTo>
                      <a:pt x="15" y="0"/>
                      <a:pt x="13" y="0"/>
                      <a:pt x="11" y="0"/>
                    </a:cubicBezTo>
                    <a:cubicBezTo>
                      <a:pt x="8" y="7"/>
                      <a:pt x="3" y="14"/>
                      <a:pt x="0" y="19"/>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9" name="Freeform 184"/>
              <p:cNvSpPr/>
              <p:nvPr/>
            </p:nvSpPr>
            <p:spPr bwMode="auto">
              <a:xfrm>
                <a:off x="6199" y="2542"/>
                <a:ext cx="44" cy="33"/>
              </a:xfrm>
              <a:custGeom>
                <a:avLst/>
                <a:gdLst>
                  <a:gd name="T0" fmla="*/ 19 w 19"/>
                  <a:gd name="T1" fmla="*/ 9 h 14"/>
                  <a:gd name="T2" fmla="*/ 12 w 19"/>
                  <a:gd name="T3" fmla="*/ 3 h 14"/>
                  <a:gd name="T4" fmla="*/ 0 w 19"/>
                  <a:gd name="T5" fmla="*/ 0 h 14"/>
                  <a:gd name="T6" fmla="*/ 18 w 19"/>
                  <a:gd name="T7" fmla="*/ 14 h 14"/>
                  <a:gd name="T8" fmla="*/ 19 w 19"/>
                  <a:gd name="T9" fmla="*/ 9 h 14"/>
                </a:gdLst>
                <a:ahLst/>
                <a:cxnLst>
                  <a:cxn ang="0">
                    <a:pos x="T0" y="T1"/>
                  </a:cxn>
                  <a:cxn ang="0">
                    <a:pos x="T2" y="T3"/>
                  </a:cxn>
                  <a:cxn ang="0">
                    <a:pos x="T4" y="T5"/>
                  </a:cxn>
                  <a:cxn ang="0">
                    <a:pos x="T6" y="T7"/>
                  </a:cxn>
                  <a:cxn ang="0">
                    <a:pos x="T8" y="T9"/>
                  </a:cxn>
                </a:cxnLst>
                <a:rect l="0" t="0" r="r" b="b"/>
                <a:pathLst>
                  <a:path w="19" h="14">
                    <a:moveTo>
                      <a:pt x="19" y="9"/>
                    </a:moveTo>
                    <a:cubicBezTo>
                      <a:pt x="12" y="3"/>
                      <a:pt x="12" y="3"/>
                      <a:pt x="12" y="3"/>
                    </a:cubicBezTo>
                    <a:cubicBezTo>
                      <a:pt x="0" y="0"/>
                      <a:pt x="0" y="0"/>
                      <a:pt x="0" y="0"/>
                    </a:cubicBezTo>
                    <a:cubicBezTo>
                      <a:pt x="18" y="14"/>
                      <a:pt x="18" y="14"/>
                      <a:pt x="18" y="14"/>
                    </a:cubicBezTo>
                    <a:cubicBezTo>
                      <a:pt x="18" y="13"/>
                      <a:pt x="18" y="11"/>
                      <a:pt x="19" y="9"/>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0" name="Freeform 185"/>
              <p:cNvSpPr/>
              <p:nvPr/>
            </p:nvSpPr>
            <p:spPr bwMode="auto">
              <a:xfrm>
                <a:off x="6220" y="2644"/>
                <a:ext cx="28" cy="38"/>
              </a:xfrm>
              <a:custGeom>
                <a:avLst/>
                <a:gdLst>
                  <a:gd name="T0" fmla="*/ 9 w 12"/>
                  <a:gd name="T1" fmla="*/ 7 h 16"/>
                  <a:gd name="T2" fmla="*/ 1 w 12"/>
                  <a:gd name="T3" fmla="*/ 0 h 16"/>
                  <a:gd name="T4" fmla="*/ 0 w 12"/>
                  <a:gd name="T5" fmla="*/ 6 h 16"/>
                  <a:gd name="T6" fmla="*/ 12 w 12"/>
                  <a:gd name="T7" fmla="*/ 16 h 16"/>
                  <a:gd name="T8" fmla="*/ 9 w 12"/>
                  <a:gd name="T9" fmla="*/ 7 h 16"/>
                </a:gdLst>
                <a:ahLst/>
                <a:cxnLst>
                  <a:cxn ang="0">
                    <a:pos x="T0" y="T1"/>
                  </a:cxn>
                  <a:cxn ang="0">
                    <a:pos x="T2" y="T3"/>
                  </a:cxn>
                  <a:cxn ang="0">
                    <a:pos x="T4" y="T5"/>
                  </a:cxn>
                  <a:cxn ang="0">
                    <a:pos x="T6" y="T7"/>
                  </a:cxn>
                  <a:cxn ang="0">
                    <a:pos x="T8" y="T9"/>
                  </a:cxn>
                </a:cxnLst>
                <a:rect l="0" t="0" r="r" b="b"/>
                <a:pathLst>
                  <a:path w="12" h="16">
                    <a:moveTo>
                      <a:pt x="9" y="7"/>
                    </a:moveTo>
                    <a:cubicBezTo>
                      <a:pt x="1" y="0"/>
                      <a:pt x="1" y="0"/>
                      <a:pt x="1" y="0"/>
                    </a:cubicBezTo>
                    <a:cubicBezTo>
                      <a:pt x="0" y="6"/>
                      <a:pt x="0" y="6"/>
                      <a:pt x="0" y="6"/>
                    </a:cubicBezTo>
                    <a:cubicBezTo>
                      <a:pt x="12" y="16"/>
                      <a:pt x="12" y="16"/>
                      <a:pt x="12" y="16"/>
                    </a:cubicBezTo>
                    <a:cubicBezTo>
                      <a:pt x="11" y="13"/>
                      <a:pt x="10" y="10"/>
                      <a:pt x="9" y="7"/>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1" name="Freeform 186"/>
              <p:cNvSpPr/>
              <p:nvPr/>
            </p:nvSpPr>
            <p:spPr bwMode="auto">
              <a:xfrm>
                <a:off x="6184" y="2537"/>
                <a:ext cx="55" cy="55"/>
              </a:xfrm>
              <a:custGeom>
                <a:avLst/>
                <a:gdLst>
                  <a:gd name="T0" fmla="*/ 18 w 23"/>
                  <a:gd name="T1" fmla="*/ 17 h 23"/>
                  <a:gd name="T2" fmla="*/ 18 w 23"/>
                  <a:gd name="T3" fmla="*/ 19 h 23"/>
                  <a:gd name="T4" fmla="*/ 23 w 23"/>
                  <a:gd name="T5" fmla="*/ 23 h 23"/>
                  <a:gd name="T6" fmla="*/ 23 w 23"/>
                  <a:gd name="T7" fmla="*/ 19 h 23"/>
                  <a:gd name="T8" fmla="*/ 2 w 23"/>
                  <a:gd name="T9" fmla="*/ 0 h 23"/>
                  <a:gd name="T10" fmla="*/ 1 w 23"/>
                  <a:gd name="T11" fmla="*/ 0 h 23"/>
                  <a:gd name="T12" fmla="*/ 0 w 23"/>
                  <a:gd name="T13" fmla="*/ 4 h 23"/>
                  <a:gd name="T14" fmla="*/ 17 w 23"/>
                  <a:gd name="T15" fmla="*/ 18 h 23"/>
                  <a:gd name="T16" fmla="*/ 18 w 23"/>
                  <a:gd name="T17"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18" y="17"/>
                    </a:moveTo>
                    <a:cubicBezTo>
                      <a:pt x="18" y="18"/>
                      <a:pt x="18" y="18"/>
                      <a:pt x="18" y="19"/>
                    </a:cubicBezTo>
                    <a:cubicBezTo>
                      <a:pt x="23" y="23"/>
                      <a:pt x="23" y="23"/>
                      <a:pt x="23" y="23"/>
                    </a:cubicBezTo>
                    <a:cubicBezTo>
                      <a:pt x="23" y="22"/>
                      <a:pt x="23" y="20"/>
                      <a:pt x="23" y="19"/>
                    </a:cubicBezTo>
                    <a:cubicBezTo>
                      <a:pt x="2" y="0"/>
                      <a:pt x="2" y="0"/>
                      <a:pt x="2" y="0"/>
                    </a:cubicBezTo>
                    <a:cubicBezTo>
                      <a:pt x="1" y="0"/>
                      <a:pt x="1" y="0"/>
                      <a:pt x="1" y="0"/>
                    </a:cubicBezTo>
                    <a:cubicBezTo>
                      <a:pt x="0" y="4"/>
                      <a:pt x="0" y="4"/>
                      <a:pt x="0" y="4"/>
                    </a:cubicBezTo>
                    <a:cubicBezTo>
                      <a:pt x="17" y="18"/>
                      <a:pt x="17" y="18"/>
                      <a:pt x="17" y="18"/>
                    </a:cubicBezTo>
                    <a:lnTo>
                      <a:pt x="18" y="17"/>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2" name="Freeform 187"/>
              <p:cNvSpPr/>
              <p:nvPr/>
            </p:nvSpPr>
            <p:spPr bwMode="auto">
              <a:xfrm>
                <a:off x="6225" y="2587"/>
                <a:ext cx="11" cy="22"/>
              </a:xfrm>
              <a:custGeom>
                <a:avLst/>
                <a:gdLst>
                  <a:gd name="T0" fmla="*/ 5 w 5"/>
                  <a:gd name="T1" fmla="*/ 4 h 9"/>
                  <a:gd name="T2" fmla="*/ 1 w 5"/>
                  <a:gd name="T3" fmla="*/ 0 h 9"/>
                  <a:gd name="T4" fmla="*/ 0 w 5"/>
                  <a:gd name="T5" fmla="*/ 5 h 9"/>
                  <a:gd name="T6" fmla="*/ 5 w 5"/>
                  <a:gd name="T7" fmla="*/ 9 h 9"/>
                  <a:gd name="T8" fmla="*/ 5 w 5"/>
                  <a:gd name="T9" fmla="*/ 4 h 9"/>
                </a:gdLst>
                <a:ahLst/>
                <a:cxnLst>
                  <a:cxn ang="0">
                    <a:pos x="T0" y="T1"/>
                  </a:cxn>
                  <a:cxn ang="0">
                    <a:pos x="T2" y="T3"/>
                  </a:cxn>
                  <a:cxn ang="0">
                    <a:pos x="T4" y="T5"/>
                  </a:cxn>
                  <a:cxn ang="0">
                    <a:pos x="T6" y="T7"/>
                  </a:cxn>
                  <a:cxn ang="0">
                    <a:pos x="T8" y="T9"/>
                  </a:cxn>
                </a:cxnLst>
                <a:rect l="0" t="0" r="r" b="b"/>
                <a:pathLst>
                  <a:path w="5" h="9">
                    <a:moveTo>
                      <a:pt x="5" y="4"/>
                    </a:moveTo>
                    <a:cubicBezTo>
                      <a:pt x="1" y="0"/>
                      <a:pt x="1" y="0"/>
                      <a:pt x="1" y="0"/>
                    </a:cubicBezTo>
                    <a:cubicBezTo>
                      <a:pt x="1" y="2"/>
                      <a:pt x="1" y="4"/>
                      <a:pt x="0" y="5"/>
                    </a:cubicBezTo>
                    <a:cubicBezTo>
                      <a:pt x="5" y="9"/>
                      <a:pt x="5" y="9"/>
                      <a:pt x="5" y="9"/>
                    </a:cubicBezTo>
                    <a:cubicBezTo>
                      <a:pt x="5" y="8"/>
                      <a:pt x="5" y="6"/>
                      <a:pt x="5" y="4"/>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3" name="Freeform 188"/>
              <p:cNvSpPr/>
              <p:nvPr/>
            </p:nvSpPr>
            <p:spPr bwMode="auto">
              <a:xfrm>
                <a:off x="6222" y="2623"/>
                <a:ext cx="17" cy="31"/>
              </a:xfrm>
              <a:custGeom>
                <a:avLst/>
                <a:gdLst>
                  <a:gd name="T0" fmla="*/ 0 w 7"/>
                  <a:gd name="T1" fmla="*/ 6 h 13"/>
                  <a:gd name="T2" fmla="*/ 7 w 7"/>
                  <a:gd name="T3" fmla="*/ 13 h 13"/>
                  <a:gd name="T4" fmla="*/ 6 w 7"/>
                  <a:gd name="T5" fmla="*/ 5 h 13"/>
                  <a:gd name="T6" fmla="*/ 1 w 7"/>
                  <a:gd name="T7" fmla="*/ 0 h 13"/>
                  <a:gd name="T8" fmla="*/ 0 w 7"/>
                  <a:gd name="T9" fmla="*/ 6 h 13"/>
                </a:gdLst>
                <a:ahLst/>
                <a:cxnLst>
                  <a:cxn ang="0">
                    <a:pos x="T0" y="T1"/>
                  </a:cxn>
                  <a:cxn ang="0">
                    <a:pos x="T2" y="T3"/>
                  </a:cxn>
                  <a:cxn ang="0">
                    <a:pos x="T4" y="T5"/>
                  </a:cxn>
                  <a:cxn ang="0">
                    <a:pos x="T6" y="T7"/>
                  </a:cxn>
                  <a:cxn ang="0">
                    <a:pos x="T8" y="T9"/>
                  </a:cxn>
                </a:cxnLst>
                <a:rect l="0" t="0" r="r" b="b"/>
                <a:pathLst>
                  <a:path w="7" h="13">
                    <a:moveTo>
                      <a:pt x="0" y="6"/>
                    </a:moveTo>
                    <a:cubicBezTo>
                      <a:pt x="7" y="13"/>
                      <a:pt x="7" y="13"/>
                      <a:pt x="7" y="13"/>
                    </a:cubicBezTo>
                    <a:cubicBezTo>
                      <a:pt x="7" y="10"/>
                      <a:pt x="7" y="8"/>
                      <a:pt x="6" y="5"/>
                    </a:cubicBezTo>
                    <a:cubicBezTo>
                      <a:pt x="1" y="0"/>
                      <a:pt x="1" y="0"/>
                      <a:pt x="1" y="0"/>
                    </a:cubicBezTo>
                    <a:cubicBezTo>
                      <a:pt x="0" y="2"/>
                      <a:pt x="0" y="4"/>
                      <a:pt x="0" y="6"/>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4" name="Freeform 189"/>
              <p:cNvSpPr/>
              <p:nvPr/>
            </p:nvSpPr>
            <p:spPr bwMode="auto">
              <a:xfrm>
                <a:off x="6225" y="2606"/>
                <a:ext cx="11" cy="22"/>
              </a:xfrm>
              <a:custGeom>
                <a:avLst/>
                <a:gdLst>
                  <a:gd name="T0" fmla="*/ 0 w 5"/>
                  <a:gd name="T1" fmla="*/ 5 h 9"/>
                  <a:gd name="T2" fmla="*/ 5 w 5"/>
                  <a:gd name="T3" fmla="*/ 9 h 9"/>
                  <a:gd name="T4" fmla="*/ 5 w 5"/>
                  <a:gd name="T5" fmla="*/ 4 h 9"/>
                  <a:gd name="T6" fmla="*/ 0 w 5"/>
                  <a:gd name="T7" fmla="*/ 0 h 9"/>
                  <a:gd name="T8" fmla="*/ 0 w 5"/>
                  <a:gd name="T9" fmla="*/ 5 h 9"/>
                </a:gdLst>
                <a:ahLst/>
                <a:cxnLst>
                  <a:cxn ang="0">
                    <a:pos x="T0" y="T1"/>
                  </a:cxn>
                  <a:cxn ang="0">
                    <a:pos x="T2" y="T3"/>
                  </a:cxn>
                  <a:cxn ang="0">
                    <a:pos x="T4" y="T5"/>
                  </a:cxn>
                  <a:cxn ang="0">
                    <a:pos x="T6" y="T7"/>
                  </a:cxn>
                  <a:cxn ang="0">
                    <a:pos x="T8" y="T9"/>
                  </a:cxn>
                </a:cxnLst>
                <a:rect l="0" t="0" r="r" b="b"/>
                <a:pathLst>
                  <a:path w="5" h="9">
                    <a:moveTo>
                      <a:pt x="0" y="5"/>
                    </a:moveTo>
                    <a:cubicBezTo>
                      <a:pt x="5" y="9"/>
                      <a:pt x="5" y="9"/>
                      <a:pt x="5" y="9"/>
                    </a:cubicBezTo>
                    <a:cubicBezTo>
                      <a:pt x="5" y="7"/>
                      <a:pt x="5" y="6"/>
                      <a:pt x="5" y="4"/>
                    </a:cubicBezTo>
                    <a:cubicBezTo>
                      <a:pt x="0" y="0"/>
                      <a:pt x="0" y="0"/>
                      <a:pt x="0" y="0"/>
                    </a:cubicBezTo>
                    <a:cubicBezTo>
                      <a:pt x="0" y="1"/>
                      <a:pt x="0" y="3"/>
                      <a:pt x="0" y="5"/>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5" name="Freeform 190"/>
              <p:cNvSpPr/>
              <p:nvPr/>
            </p:nvSpPr>
            <p:spPr bwMode="auto">
              <a:xfrm>
                <a:off x="5936" y="1742"/>
                <a:ext cx="263" cy="378"/>
              </a:xfrm>
              <a:custGeom>
                <a:avLst/>
                <a:gdLst>
                  <a:gd name="T0" fmla="*/ 16 w 111"/>
                  <a:gd name="T1" fmla="*/ 0 h 159"/>
                  <a:gd name="T2" fmla="*/ 0 w 111"/>
                  <a:gd name="T3" fmla="*/ 82 h 159"/>
                  <a:gd name="T4" fmla="*/ 52 w 111"/>
                  <a:gd name="T5" fmla="*/ 159 h 159"/>
                  <a:gd name="T6" fmla="*/ 70 w 111"/>
                  <a:gd name="T7" fmla="*/ 139 h 159"/>
                  <a:gd name="T8" fmla="*/ 65 w 111"/>
                  <a:gd name="T9" fmla="*/ 127 h 159"/>
                  <a:gd name="T10" fmla="*/ 24 w 111"/>
                  <a:gd name="T11" fmla="*/ 60 h 159"/>
                  <a:gd name="T12" fmla="*/ 75 w 111"/>
                  <a:gd name="T13" fmla="*/ 26 h 159"/>
                  <a:gd name="T14" fmla="*/ 89 w 111"/>
                  <a:gd name="T15" fmla="*/ 46 h 159"/>
                  <a:gd name="T16" fmla="*/ 111 w 111"/>
                  <a:gd name="T17" fmla="*/ 31 h 159"/>
                  <a:gd name="T18" fmla="*/ 100 w 111"/>
                  <a:gd name="T19" fmla="*/ 15 h 159"/>
                  <a:gd name="T20" fmla="*/ 16 w 111"/>
                  <a:gd name="T21"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159">
                    <a:moveTo>
                      <a:pt x="16" y="0"/>
                    </a:moveTo>
                    <a:cubicBezTo>
                      <a:pt x="14" y="11"/>
                      <a:pt x="2" y="70"/>
                      <a:pt x="0" y="82"/>
                    </a:cubicBezTo>
                    <a:cubicBezTo>
                      <a:pt x="10" y="97"/>
                      <a:pt x="34" y="131"/>
                      <a:pt x="52" y="159"/>
                    </a:cubicBezTo>
                    <a:cubicBezTo>
                      <a:pt x="59" y="153"/>
                      <a:pt x="65" y="146"/>
                      <a:pt x="70" y="139"/>
                    </a:cubicBezTo>
                    <a:cubicBezTo>
                      <a:pt x="68" y="135"/>
                      <a:pt x="67" y="131"/>
                      <a:pt x="65" y="127"/>
                    </a:cubicBezTo>
                    <a:cubicBezTo>
                      <a:pt x="52" y="105"/>
                      <a:pt x="33" y="76"/>
                      <a:pt x="24" y="60"/>
                    </a:cubicBezTo>
                    <a:cubicBezTo>
                      <a:pt x="38" y="51"/>
                      <a:pt x="65" y="33"/>
                      <a:pt x="75" y="26"/>
                    </a:cubicBezTo>
                    <a:cubicBezTo>
                      <a:pt x="80" y="33"/>
                      <a:pt x="85" y="40"/>
                      <a:pt x="89" y="46"/>
                    </a:cubicBezTo>
                    <a:cubicBezTo>
                      <a:pt x="96" y="40"/>
                      <a:pt x="103" y="35"/>
                      <a:pt x="111" y="31"/>
                    </a:cubicBezTo>
                    <a:cubicBezTo>
                      <a:pt x="107" y="26"/>
                      <a:pt x="103" y="21"/>
                      <a:pt x="100" y="15"/>
                    </a:cubicBezTo>
                    <a:cubicBezTo>
                      <a:pt x="84" y="12"/>
                      <a:pt x="34" y="2"/>
                      <a:pt x="16" y="0"/>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6" name="Freeform 191"/>
              <p:cNvSpPr/>
              <p:nvPr/>
            </p:nvSpPr>
            <p:spPr bwMode="auto">
              <a:xfrm>
                <a:off x="6170" y="2146"/>
                <a:ext cx="38" cy="47"/>
              </a:xfrm>
              <a:custGeom>
                <a:avLst/>
                <a:gdLst>
                  <a:gd name="T0" fmla="*/ 0 w 16"/>
                  <a:gd name="T1" fmla="*/ 19 h 20"/>
                  <a:gd name="T2" fmla="*/ 4 w 16"/>
                  <a:gd name="T3" fmla="*/ 20 h 20"/>
                  <a:gd name="T4" fmla="*/ 16 w 16"/>
                  <a:gd name="T5" fmla="*/ 1 h 20"/>
                  <a:gd name="T6" fmla="*/ 12 w 16"/>
                  <a:gd name="T7" fmla="*/ 0 h 20"/>
                  <a:gd name="T8" fmla="*/ 0 w 16"/>
                  <a:gd name="T9" fmla="*/ 19 h 20"/>
                </a:gdLst>
                <a:ahLst/>
                <a:cxnLst>
                  <a:cxn ang="0">
                    <a:pos x="T0" y="T1"/>
                  </a:cxn>
                  <a:cxn ang="0">
                    <a:pos x="T2" y="T3"/>
                  </a:cxn>
                  <a:cxn ang="0">
                    <a:pos x="T4" y="T5"/>
                  </a:cxn>
                  <a:cxn ang="0">
                    <a:pos x="T6" y="T7"/>
                  </a:cxn>
                  <a:cxn ang="0">
                    <a:pos x="T8" y="T9"/>
                  </a:cxn>
                </a:cxnLst>
                <a:rect l="0" t="0" r="r" b="b"/>
                <a:pathLst>
                  <a:path w="16" h="20">
                    <a:moveTo>
                      <a:pt x="0" y="19"/>
                    </a:moveTo>
                    <a:cubicBezTo>
                      <a:pt x="2" y="19"/>
                      <a:pt x="3" y="19"/>
                      <a:pt x="4" y="20"/>
                    </a:cubicBezTo>
                    <a:cubicBezTo>
                      <a:pt x="8" y="14"/>
                      <a:pt x="13" y="8"/>
                      <a:pt x="16" y="1"/>
                    </a:cubicBezTo>
                    <a:cubicBezTo>
                      <a:pt x="15" y="1"/>
                      <a:pt x="13" y="0"/>
                      <a:pt x="12" y="0"/>
                    </a:cubicBezTo>
                    <a:cubicBezTo>
                      <a:pt x="8" y="7"/>
                      <a:pt x="4" y="14"/>
                      <a:pt x="0" y="19"/>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7" name="Freeform 192"/>
              <p:cNvSpPr/>
              <p:nvPr/>
            </p:nvSpPr>
            <p:spPr bwMode="auto">
              <a:xfrm>
                <a:off x="6182" y="2552"/>
                <a:ext cx="38" cy="35"/>
              </a:xfrm>
              <a:custGeom>
                <a:avLst/>
                <a:gdLst>
                  <a:gd name="T0" fmla="*/ 2 w 38"/>
                  <a:gd name="T1" fmla="*/ 0 h 35"/>
                  <a:gd name="T2" fmla="*/ 0 w 38"/>
                  <a:gd name="T3" fmla="*/ 11 h 35"/>
                  <a:gd name="T4" fmla="*/ 28 w 38"/>
                  <a:gd name="T5" fmla="*/ 35 h 35"/>
                  <a:gd name="T6" fmla="*/ 38 w 38"/>
                  <a:gd name="T7" fmla="*/ 30 h 35"/>
                  <a:gd name="T8" fmla="*/ 2 w 38"/>
                  <a:gd name="T9" fmla="*/ 0 h 35"/>
                </a:gdLst>
                <a:ahLst/>
                <a:cxnLst>
                  <a:cxn ang="0">
                    <a:pos x="T0" y="T1"/>
                  </a:cxn>
                  <a:cxn ang="0">
                    <a:pos x="T2" y="T3"/>
                  </a:cxn>
                  <a:cxn ang="0">
                    <a:pos x="T4" y="T5"/>
                  </a:cxn>
                  <a:cxn ang="0">
                    <a:pos x="T6" y="T7"/>
                  </a:cxn>
                  <a:cxn ang="0">
                    <a:pos x="T8" y="T9"/>
                  </a:cxn>
                </a:cxnLst>
                <a:rect l="0" t="0" r="r" b="b"/>
                <a:pathLst>
                  <a:path w="38" h="35">
                    <a:moveTo>
                      <a:pt x="2" y="0"/>
                    </a:moveTo>
                    <a:lnTo>
                      <a:pt x="0" y="11"/>
                    </a:lnTo>
                    <a:lnTo>
                      <a:pt x="28" y="35"/>
                    </a:lnTo>
                    <a:lnTo>
                      <a:pt x="38" y="30"/>
                    </a:lnTo>
                    <a:lnTo>
                      <a:pt x="2"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8" name="Freeform 193"/>
              <p:cNvSpPr/>
              <p:nvPr/>
            </p:nvSpPr>
            <p:spPr bwMode="auto">
              <a:xfrm>
                <a:off x="5993" y="2390"/>
                <a:ext cx="210" cy="190"/>
              </a:xfrm>
              <a:custGeom>
                <a:avLst/>
                <a:gdLst>
                  <a:gd name="T0" fmla="*/ 80 w 210"/>
                  <a:gd name="T1" fmla="*/ 185 h 190"/>
                  <a:gd name="T2" fmla="*/ 106 w 210"/>
                  <a:gd name="T3" fmla="*/ 112 h 190"/>
                  <a:gd name="T4" fmla="*/ 142 w 210"/>
                  <a:gd name="T5" fmla="*/ 178 h 190"/>
                  <a:gd name="T6" fmla="*/ 180 w 210"/>
                  <a:gd name="T7" fmla="*/ 176 h 190"/>
                  <a:gd name="T8" fmla="*/ 210 w 210"/>
                  <a:gd name="T9" fmla="*/ 7 h 190"/>
                  <a:gd name="T10" fmla="*/ 175 w 210"/>
                  <a:gd name="T11" fmla="*/ 0 h 190"/>
                  <a:gd name="T12" fmla="*/ 151 w 210"/>
                  <a:gd name="T13" fmla="*/ 119 h 190"/>
                  <a:gd name="T14" fmla="*/ 104 w 210"/>
                  <a:gd name="T15" fmla="*/ 43 h 190"/>
                  <a:gd name="T16" fmla="*/ 61 w 210"/>
                  <a:gd name="T17" fmla="*/ 124 h 190"/>
                  <a:gd name="T18" fmla="*/ 38 w 210"/>
                  <a:gd name="T19" fmla="*/ 7 h 190"/>
                  <a:gd name="T20" fmla="*/ 0 w 210"/>
                  <a:gd name="T21" fmla="*/ 14 h 190"/>
                  <a:gd name="T22" fmla="*/ 33 w 210"/>
                  <a:gd name="T23" fmla="*/ 190 h 190"/>
                  <a:gd name="T24" fmla="*/ 80 w 210"/>
                  <a:gd name="T25" fmla="*/ 18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0" h="190">
                    <a:moveTo>
                      <a:pt x="80" y="185"/>
                    </a:moveTo>
                    <a:lnTo>
                      <a:pt x="106" y="112"/>
                    </a:lnTo>
                    <a:lnTo>
                      <a:pt x="142" y="178"/>
                    </a:lnTo>
                    <a:lnTo>
                      <a:pt x="180" y="176"/>
                    </a:lnTo>
                    <a:lnTo>
                      <a:pt x="210" y="7"/>
                    </a:lnTo>
                    <a:lnTo>
                      <a:pt x="175" y="0"/>
                    </a:lnTo>
                    <a:lnTo>
                      <a:pt x="151" y="119"/>
                    </a:lnTo>
                    <a:lnTo>
                      <a:pt x="104" y="43"/>
                    </a:lnTo>
                    <a:lnTo>
                      <a:pt x="61" y="124"/>
                    </a:lnTo>
                    <a:lnTo>
                      <a:pt x="38" y="7"/>
                    </a:lnTo>
                    <a:lnTo>
                      <a:pt x="0" y="14"/>
                    </a:lnTo>
                    <a:lnTo>
                      <a:pt x="33" y="190"/>
                    </a:lnTo>
                    <a:lnTo>
                      <a:pt x="80" y="185"/>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9" name="Freeform 194"/>
              <p:cNvSpPr/>
              <p:nvPr/>
            </p:nvSpPr>
            <p:spPr bwMode="auto">
              <a:xfrm>
                <a:off x="6156" y="2141"/>
                <a:ext cx="38" cy="47"/>
              </a:xfrm>
              <a:custGeom>
                <a:avLst/>
                <a:gdLst>
                  <a:gd name="T0" fmla="*/ 0 w 16"/>
                  <a:gd name="T1" fmla="*/ 19 h 20"/>
                  <a:gd name="T2" fmla="*/ 4 w 16"/>
                  <a:gd name="T3" fmla="*/ 20 h 20"/>
                  <a:gd name="T4" fmla="*/ 16 w 16"/>
                  <a:gd name="T5" fmla="*/ 1 h 20"/>
                  <a:gd name="T6" fmla="*/ 11 w 16"/>
                  <a:gd name="T7" fmla="*/ 0 h 20"/>
                  <a:gd name="T8" fmla="*/ 0 w 16"/>
                  <a:gd name="T9" fmla="*/ 19 h 20"/>
                </a:gdLst>
                <a:ahLst/>
                <a:cxnLst>
                  <a:cxn ang="0">
                    <a:pos x="T0" y="T1"/>
                  </a:cxn>
                  <a:cxn ang="0">
                    <a:pos x="T2" y="T3"/>
                  </a:cxn>
                  <a:cxn ang="0">
                    <a:pos x="T4" y="T5"/>
                  </a:cxn>
                  <a:cxn ang="0">
                    <a:pos x="T6" y="T7"/>
                  </a:cxn>
                  <a:cxn ang="0">
                    <a:pos x="T8" y="T9"/>
                  </a:cxn>
                </a:cxnLst>
                <a:rect l="0" t="0" r="r" b="b"/>
                <a:pathLst>
                  <a:path w="16" h="20">
                    <a:moveTo>
                      <a:pt x="0" y="19"/>
                    </a:moveTo>
                    <a:cubicBezTo>
                      <a:pt x="2" y="20"/>
                      <a:pt x="3" y="20"/>
                      <a:pt x="4" y="20"/>
                    </a:cubicBezTo>
                    <a:cubicBezTo>
                      <a:pt x="8" y="15"/>
                      <a:pt x="12" y="9"/>
                      <a:pt x="16" y="1"/>
                    </a:cubicBezTo>
                    <a:cubicBezTo>
                      <a:pt x="14" y="1"/>
                      <a:pt x="13" y="1"/>
                      <a:pt x="11" y="0"/>
                    </a:cubicBezTo>
                    <a:cubicBezTo>
                      <a:pt x="8" y="8"/>
                      <a:pt x="4" y="14"/>
                      <a:pt x="0" y="19"/>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0" name="Freeform 195"/>
              <p:cNvSpPr/>
              <p:nvPr/>
            </p:nvSpPr>
            <p:spPr bwMode="auto">
              <a:xfrm>
                <a:off x="6175" y="2568"/>
                <a:ext cx="33" cy="29"/>
              </a:xfrm>
              <a:custGeom>
                <a:avLst/>
                <a:gdLst>
                  <a:gd name="T0" fmla="*/ 5 w 33"/>
                  <a:gd name="T1" fmla="*/ 5 h 29"/>
                  <a:gd name="T2" fmla="*/ 0 w 33"/>
                  <a:gd name="T3" fmla="*/ 7 h 29"/>
                  <a:gd name="T4" fmla="*/ 24 w 33"/>
                  <a:gd name="T5" fmla="*/ 29 h 29"/>
                  <a:gd name="T6" fmla="*/ 33 w 33"/>
                  <a:gd name="T7" fmla="*/ 22 h 29"/>
                  <a:gd name="T8" fmla="*/ 7 w 33"/>
                  <a:gd name="T9" fmla="*/ 0 h 29"/>
                  <a:gd name="T10" fmla="*/ 5 w 33"/>
                  <a:gd name="T11" fmla="*/ 5 h 29"/>
                </a:gdLst>
                <a:ahLst/>
                <a:cxnLst>
                  <a:cxn ang="0">
                    <a:pos x="T0" y="T1"/>
                  </a:cxn>
                  <a:cxn ang="0">
                    <a:pos x="T2" y="T3"/>
                  </a:cxn>
                  <a:cxn ang="0">
                    <a:pos x="T4" y="T5"/>
                  </a:cxn>
                  <a:cxn ang="0">
                    <a:pos x="T6" y="T7"/>
                  </a:cxn>
                  <a:cxn ang="0">
                    <a:pos x="T8" y="T9"/>
                  </a:cxn>
                  <a:cxn ang="0">
                    <a:pos x="T10" y="T11"/>
                  </a:cxn>
                </a:cxnLst>
                <a:rect l="0" t="0" r="r" b="b"/>
                <a:pathLst>
                  <a:path w="33" h="29">
                    <a:moveTo>
                      <a:pt x="5" y="5"/>
                    </a:moveTo>
                    <a:lnTo>
                      <a:pt x="0" y="7"/>
                    </a:lnTo>
                    <a:lnTo>
                      <a:pt x="24" y="29"/>
                    </a:lnTo>
                    <a:lnTo>
                      <a:pt x="33" y="22"/>
                    </a:lnTo>
                    <a:lnTo>
                      <a:pt x="7" y="0"/>
                    </a:lnTo>
                    <a:lnTo>
                      <a:pt x="5" y="5"/>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1" name="Freeform 196"/>
              <p:cNvSpPr/>
              <p:nvPr/>
            </p:nvSpPr>
            <p:spPr bwMode="auto">
              <a:xfrm>
                <a:off x="5891" y="1389"/>
                <a:ext cx="83" cy="16"/>
              </a:xfrm>
              <a:custGeom>
                <a:avLst/>
                <a:gdLst>
                  <a:gd name="T0" fmla="*/ 27 w 35"/>
                  <a:gd name="T1" fmla="*/ 4 h 7"/>
                  <a:gd name="T2" fmla="*/ 35 w 35"/>
                  <a:gd name="T3" fmla="*/ 0 h 7"/>
                  <a:gd name="T4" fmla="*/ 0 w 35"/>
                  <a:gd name="T5" fmla="*/ 0 h 7"/>
                  <a:gd name="T6" fmla="*/ 27 w 35"/>
                  <a:gd name="T7" fmla="*/ 4 h 7"/>
                </a:gdLst>
                <a:ahLst/>
                <a:cxnLst>
                  <a:cxn ang="0">
                    <a:pos x="T0" y="T1"/>
                  </a:cxn>
                  <a:cxn ang="0">
                    <a:pos x="T2" y="T3"/>
                  </a:cxn>
                  <a:cxn ang="0">
                    <a:pos x="T4" y="T5"/>
                  </a:cxn>
                  <a:cxn ang="0">
                    <a:pos x="T6" y="T7"/>
                  </a:cxn>
                </a:cxnLst>
                <a:rect l="0" t="0" r="r" b="b"/>
                <a:pathLst>
                  <a:path w="35" h="7">
                    <a:moveTo>
                      <a:pt x="27" y="4"/>
                    </a:moveTo>
                    <a:cubicBezTo>
                      <a:pt x="30" y="3"/>
                      <a:pt x="33" y="2"/>
                      <a:pt x="35" y="0"/>
                    </a:cubicBezTo>
                    <a:cubicBezTo>
                      <a:pt x="0" y="0"/>
                      <a:pt x="0" y="0"/>
                      <a:pt x="0" y="0"/>
                    </a:cubicBezTo>
                    <a:cubicBezTo>
                      <a:pt x="7" y="5"/>
                      <a:pt x="17" y="7"/>
                      <a:pt x="27" y="4"/>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2" name="Freeform 197"/>
              <p:cNvSpPr/>
              <p:nvPr/>
            </p:nvSpPr>
            <p:spPr bwMode="auto">
              <a:xfrm>
                <a:off x="5820" y="1389"/>
                <a:ext cx="201" cy="87"/>
              </a:xfrm>
              <a:custGeom>
                <a:avLst/>
                <a:gdLst>
                  <a:gd name="T0" fmla="*/ 60 w 85"/>
                  <a:gd name="T1" fmla="*/ 29 h 37"/>
                  <a:gd name="T2" fmla="*/ 85 w 85"/>
                  <a:gd name="T3" fmla="*/ 0 h 37"/>
                  <a:gd name="T4" fmla="*/ 72 w 85"/>
                  <a:gd name="T5" fmla="*/ 0 h 37"/>
                  <a:gd name="T6" fmla="*/ 61 w 85"/>
                  <a:gd name="T7" fmla="*/ 8 h 37"/>
                  <a:gd name="T8" fmla="*/ 22 w 85"/>
                  <a:gd name="T9" fmla="*/ 0 h 37"/>
                  <a:gd name="T10" fmla="*/ 0 w 85"/>
                  <a:gd name="T11" fmla="*/ 0 h 37"/>
                  <a:gd name="T12" fmla="*/ 60 w 85"/>
                  <a:gd name="T13" fmla="*/ 29 h 37"/>
                </a:gdLst>
                <a:ahLst/>
                <a:cxnLst>
                  <a:cxn ang="0">
                    <a:pos x="T0" y="T1"/>
                  </a:cxn>
                  <a:cxn ang="0">
                    <a:pos x="T2" y="T3"/>
                  </a:cxn>
                  <a:cxn ang="0">
                    <a:pos x="T4" y="T5"/>
                  </a:cxn>
                  <a:cxn ang="0">
                    <a:pos x="T6" y="T7"/>
                  </a:cxn>
                  <a:cxn ang="0">
                    <a:pos x="T8" y="T9"/>
                  </a:cxn>
                  <a:cxn ang="0">
                    <a:pos x="T10" y="T11"/>
                  </a:cxn>
                  <a:cxn ang="0">
                    <a:pos x="T12" y="T13"/>
                  </a:cxn>
                </a:cxnLst>
                <a:rect l="0" t="0" r="r" b="b"/>
                <a:pathLst>
                  <a:path w="85" h="37">
                    <a:moveTo>
                      <a:pt x="60" y="29"/>
                    </a:moveTo>
                    <a:cubicBezTo>
                      <a:pt x="66" y="27"/>
                      <a:pt x="77" y="15"/>
                      <a:pt x="85" y="0"/>
                    </a:cubicBezTo>
                    <a:cubicBezTo>
                      <a:pt x="72" y="0"/>
                      <a:pt x="72" y="0"/>
                      <a:pt x="72" y="0"/>
                    </a:cubicBezTo>
                    <a:cubicBezTo>
                      <a:pt x="69" y="3"/>
                      <a:pt x="65" y="6"/>
                      <a:pt x="61" y="8"/>
                    </a:cubicBezTo>
                    <a:cubicBezTo>
                      <a:pt x="46" y="15"/>
                      <a:pt x="32" y="10"/>
                      <a:pt x="22" y="0"/>
                    </a:cubicBezTo>
                    <a:cubicBezTo>
                      <a:pt x="0" y="0"/>
                      <a:pt x="0" y="0"/>
                      <a:pt x="0" y="0"/>
                    </a:cubicBezTo>
                    <a:cubicBezTo>
                      <a:pt x="11" y="23"/>
                      <a:pt x="33" y="37"/>
                      <a:pt x="60" y="29"/>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3" name="Freeform 198"/>
              <p:cNvSpPr/>
              <p:nvPr/>
            </p:nvSpPr>
            <p:spPr bwMode="auto">
              <a:xfrm>
                <a:off x="5943" y="1389"/>
                <a:ext cx="159" cy="249"/>
              </a:xfrm>
              <a:custGeom>
                <a:avLst/>
                <a:gdLst>
                  <a:gd name="T0" fmla="*/ 12 w 67"/>
                  <a:gd name="T1" fmla="*/ 102 h 105"/>
                  <a:gd name="T2" fmla="*/ 24 w 67"/>
                  <a:gd name="T3" fmla="*/ 105 h 105"/>
                  <a:gd name="T4" fmla="*/ 28 w 67"/>
                  <a:gd name="T5" fmla="*/ 50 h 105"/>
                  <a:gd name="T6" fmla="*/ 67 w 67"/>
                  <a:gd name="T7" fmla="*/ 0 h 105"/>
                  <a:gd name="T8" fmla="*/ 38 w 67"/>
                  <a:gd name="T9" fmla="*/ 0 h 105"/>
                  <a:gd name="T10" fmla="*/ 9 w 67"/>
                  <a:gd name="T11" fmla="*/ 48 h 105"/>
                  <a:gd name="T12" fmla="*/ 12 w 67"/>
                  <a:gd name="T13" fmla="*/ 102 h 105"/>
                </a:gdLst>
                <a:ahLst/>
                <a:cxnLst>
                  <a:cxn ang="0">
                    <a:pos x="T0" y="T1"/>
                  </a:cxn>
                  <a:cxn ang="0">
                    <a:pos x="T2" y="T3"/>
                  </a:cxn>
                  <a:cxn ang="0">
                    <a:pos x="T4" y="T5"/>
                  </a:cxn>
                  <a:cxn ang="0">
                    <a:pos x="T6" y="T7"/>
                  </a:cxn>
                  <a:cxn ang="0">
                    <a:pos x="T8" y="T9"/>
                  </a:cxn>
                  <a:cxn ang="0">
                    <a:pos x="T10" y="T11"/>
                  </a:cxn>
                  <a:cxn ang="0">
                    <a:pos x="T12" y="T13"/>
                  </a:cxn>
                </a:cxnLst>
                <a:rect l="0" t="0" r="r" b="b"/>
                <a:pathLst>
                  <a:path w="67" h="105">
                    <a:moveTo>
                      <a:pt x="12" y="102"/>
                    </a:moveTo>
                    <a:cubicBezTo>
                      <a:pt x="16" y="103"/>
                      <a:pt x="20" y="104"/>
                      <a:pt x="24" y="105"/>
                    </a:cubicBezTo>
                    <a:cubicBezTo>
                      <a:pt x="19" y="83"/>
                      <a:pt x="22" y="66"/>
                      <a:pt x="28" y="50"/>
                    </a:cubicBezTo>
                    <a:cubicBezTo>
                      <a:pt x="38" y="27"/>
                      <a:pt x="56" y="15"/>
                      <a:pt x="67" y="0"/>
                    </a:cubicBezTo>
                    <a:cubicBezTo>
                      <a:pt x="38" y="0"/>
                      <a:pt x="38" y="0"/>
                      <a:pt x="38" y="0"/>
                    </a:cubicBezTo>
                    <a:cubicBezTo>
                      <a:pt x="29" y="17"/>
                      <a:pt x="15" y="33"/>
                      <a:pt x="9" y="48"/>
                    </a:cubicBezTo>
                    <a:cubicBezTo>
                      <a:pt x="0" y="72"/>
                      <a:pt x="7" y="91"/>
                      <a:pt x="12" y="102"/>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4" name="Freeform 199"/>
              <p:cNvSpPr/>
              <p:nvPr/>
            </p:nvSpPr>
            <p:spPr bwMode="auto">
              <a:xfrm>
                <a:off x="6142" y="2136"/>
                <a:ext cx="38" cy="50"/>
              </a:xfrm>
              <a:custGeom>
                <a:avLst/>
                <a:gdLst>
                  <a:gd name="T0" fmla="*/ 0 w 16"/>
                  <a:gd name="T1" fmla="*/ 19 h 21"/>
                  <a:gd name="T2" fmla="*/ 4 w 16"/>
                  <a:gd name="T3" fmla="*/ 21 h 21"/>
                  <a:gd name="T4" fmla="*/ 16 w 16"/>
                  <a:gd name="T5" fmla="*/ 2 h 21"/>
                  <a:gd name="T6" fmla="*/ 11 w 16"/>
                  <a:gd name="T7" fmla="*/ 0 h 21"/>
                  <a:gd name="T8" fmla="*/ 0 w 16"/>
                  <a:gd name="T9" fmla="*/ 19 h 21"/>
                </a:gdLst>
                <a:ahLst/>
                <a:cxnLst>
                  <a:cxn ang="0">
                    <a:pos x="T0" y="T1"/>
                  </a:cxn>
                  <a:cxn ang="0">
                    <a:pos x="T2" y="T3"/>
                  </a:cxn>
                  <a:cxn ang="0">
                    <a:pos x="T4" y="T5"/>
                  </a:cxn>
                  <a:cxn ang="0">
                    <a:pos x="T6" y="T7"/>
                  </a:cxn>
                  <a:cxn ang="0">
                    <a:pos x="T8" y="T9"/>
                  </a:cxn>
                </a:cxnLst>
                <a:rect l="0" t="0" r="r" b="b"/>
                <a:pathLst>
                  <a:path w="16" h="21">
                    <a:moveTo>
                      <a:pt x="0" y="19"/>
                    </a:moveTo>
                    <a:cubicBezTo>
                      <a:pt x="1" y="20"/>
                      <a:pt x="3" y="20"/>
                      <a:pt x="4" y="21"/>
                    </a:cubicBezTo>
                    <a:cubicBezTo>
                      <a:pt x="8" y="15"/>
                      <a:pt x="12" y="9"/>
                      <a:pt x="16" y="2"/>
                    </a:cubicBezTo>
                    <a:cubicBezTo>
                      <a:pt x="14" y="1"/>
                      <a:pt x="13" y="0"/>
                      <a:pt x="11" y="0"/>
                    </a:cubicBezTo>
                    <a:cubicBezTo>
                      <a:pt x="8" y="7"/>
                      <a:pt x="4" y="14"/>
                      <a:pt x="0" y="19"/>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5" name="Freeform 200"/>
              <p:cNvSpPr/>
              <p:nvPr/>
            </p:nvSpPr>
            <p:spPr bwMode="auto">
              <a:xfrm>
                <a:off x="6163" y="2575"/>
                <a:ext cx="31" cy="29"/>
              </a:xfrm>
              <a:custGeom>
                <a:avLst/>
                <a:gdLst>
                  <a:gd name="T0" fmla="*/ 0 w 13"/>
                  <a:gd name="T1" fmla="*/ 0 h 12"/>
                  <a:gd name="T2" fmla="*/ 0 w 13"/>
                  <a:gd name="T3" fmla="*/ 5 h 12"/>
                  <a:gd name="T4" fmla="*/ 9 w 13"/>
                  <a:gd name="T5" fmla="*/ 12 h 12"/>
                  <a:gd name="T6" fmla="*/ 13 w 13"/>
                  <a:gd name="T7" fmla="*/ 10 h 12"/>
                  <a:gd name="T8" fmla="*/ 2 w 13"/>
                  <a:gd name="T9" fmla="*/ 0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0" y="2"/>
                      <a:pt x="0" y="3"/>
                      <a:pt x="0" y="5"/>
                    </a:cubicBezTo>
                    <a:cubicBezTo>
                      <a:pt x="9" y="12"/>
                      <a:pt x="9" y="12"/>
                      <a:pt x="9" y="12"/>
                    </a:cubicBezTo>
                    <a:cubicBezTo>
                      <a:pt x="10" y="11"/>
                      <a:pt x="12" y="11"/>
                      <a:pt x="13" y="10"/>
                    </a:cubicBezTo>
                    <a:cubicBezTo>
                      <a:pt x="2" y="0"/>
                      <a:pt x="2" y="0"/>
                      <a:pt x="2" y="0"/>
                    </a:cubicBezTo>
                    <a:lnTo>
                      <a:pt x="0"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6" name="Freeform 201"/>
              <p:cNvSpPr/>
              <p:nvPr/>
            </p:nvSpPr>
            <p:spPr bwMode="auto">
              <a:xfrm>
                <a:off x="6090" y="2186"/>
                <a:ext cx="111" cy="57"/>
              </a:xfrm>
              <a:custGeom>
                <a:avLst/>
                <a:gdLst>
                  <a:gd name="T0" fmla="*/ 0 w 47"/>
                  <a:gd name="T1" fmla="*/ 17 h 24"/>
                  <a:gd name="T2" fmla="*/ 31 w 47"/>
                  <a:gd name="T3" fmla="*/ 24 h 24"/>
                  <a:gd name="T4" fmla="*/ 47 w 47"/>
                  <a:gd name="T5" fmla="*/ 8 h 24"/>
                  <a:gd name="T6" fmla="*/ 13 w 47"/>
                  <a:gd name="T7" fmla="*/ 0 h 24"/>
                  <a:gd name="T8" fmla="*/ 0 w 47"/>
                  <a:gd name="T9" fmla="*/ 17 h 24"/>
                </a:gdLst>
                <a:ahLst/>
                <a:cxnLst>
                  <a:cxn ang="0">
                    <a:pos x="T0" y="T1"/>
                  </a:cxn>
                  <a:cxn ang="0">
                    <a:pos x="T2" y="T3"/>
                  </a:cxn>
                  <a:cxn ang="0">
                    <a:pos x="T4" y="T5"/>
                  </a:cxn>
                  <a:cxn ang="0">
                    <a:pos x="T6" y="T7"/>
                  </a:cxn>
                  <a:cxn ang="0">
                    <a:pos x="T8" y="T9"/>
                  </a:cxn>
                </a:cxnLst>
                <a:rect l="0" t="0" r="r" b="b"/>
                <a:pathLst>
                  <a:path w="47" h="24">
                    <a:moveTo>
                      <a:pt x="0" y="17"/>
                    </a:moveTo>
                    <a:cubicBezTo>
                      <a:pt x="9" y="21"/>
                      <a:pt x="21" y="24"/>
                      <a:pt x="31" y="24"/>
                    </a:cubicBezTo>
                    <a:cubicBezTo>
                      <a:pt x="35" y="19"/>
                      <a:pt x="41" y="13"/>
                      <a:pt x="47" y="8"/>
                    </a:cubicBezTo>
                    <a:cubicBezTo>
                      <a:pt x="36" y="7"/>
                      <a:pt x="23" y="5"/>
                      <a:pt x="13" y="0"/>
                    </a:cubicBezTo>
                    <a:cubicBezTo>
                      <a:pt x="9" y="6"/>
                      <a:pt x="4" y="12"/>
                      <a:pt x="0" y="17"/>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7" name="Freeform 202"/>
              <p:cNvSpPr/>
              <p:nvPr/>
            </p:nvSpPr>
            <p:spPr bwMode="auto">
              <a:xfrm>
                <a:off x="6128" y="2129"/>
                <a:ext cx="37" cy="50"/>
              </a:xfrm>
              <a:custGeom>
                <a:avLst/>
                <a:gdLst>
                  <a:gd name="T0" fmla="*/ 0 w 16"/>
                  <a:gd name="T1" fmla="*/ 20 h 21"/>
                  <a:gd name="T2" fmla="*/ 4 w 16"/>
                  <a:gd name="T3" fmla="*/ 21 h 21"/>
                  <a:gd name="T4" fmla="*/ 16 w 16"/>
                  <a:gd name="T5" fmla="*/ 2 h 21"/>
                  <a:gd name="T6" fmla="*/ 12 w 16"/>
                  <a:gd name="T7" fmla="*/ 0 h 21"/>
                  <a:gd name="T8" fmla="*/ 0 w 16"/>
                  <a:gd name="T9" fmla="*/ 20 h 21"/>
                </a:gdLst>
                <a:ahLst/>
                <a:cxnLst>
                  <a:cxn ang="0">
                    <a:pos x="T0" y="T1"/>
                  </a:cxn>
                  <a:cxn ang="0">
                    <a:pos x="T2" y="T3"/>
                  </a:cxn>
                  <a:cxn ang="0">
                    <a:pos x="T4" y="T5"/>
                  </a:cxn>
                  <a:cxn ang="0">
                    <a:pos x="T6" y="T7"/>
                  </a:cxn>
                  <a:cxn ang="0">
                    <a:pos x="T8" y="T9"/>
                  </a:cxn>
                </a:cxnLst>
                <a:rect l="0" t="0" r="r" b="b"/>
                <a:pathLst>
                  <a:path w="16" h="21">
                    <a:moveTo>
                      <a:pt x="0" y="20"/>
                    </a:moveTo>
                    <a:cubicBezTo>
                      <a:pt x="1" y="20"/>
                      <a:pt x="3" y="21"/>
                      <a:pt x="4" y="21"/>
                    </a:cubicBezTo>
                    <a:cubicBezTo>
                      <a:pt x="8" y="16"/>
                      <a:pt x="12" y="9"/>
                      <a:pt x="16" y="2"/>
                    </a:cubicBezTo>
                    <a:cubicBezTo>
                      <a:pt x="14" y="1"/>
                      <a:pt x="13" y="0"/>
                      <a:pt x="12" y="0"/>
                    </a:cubicBezTo>
                    <a:cubicBezTo>
                      <a:pt x="8" y="7"/>
                      <a:pt x="4" y="14"/>
                      <a:pt x="0" y="2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8" name="Freeform 203"/>
              <p:cNvSpPr/>
              <p:nvPr/>
            </p:nvSpPr>
            <p:spPr bwMode="auto">
              <a:xfrm>
                <a:off x="6031" y="1851"/>
                <a:ext cx="106" cy="79"/>
              </a:xfrm>
              <a:custGeom>
                <a:avLst/>
                <a:gdLst>
                  <a:gd name="T0" fmla="*/ 106 w 106"/>
                  <a:gd name="T1" fmla="*/ 8 h 79"/>
                  <a:gd name="T2" fmla="*/ 101 w 106"/>
                  <a:gd name="T3" fmla="*/ 0 h 79"/>
                  <a:gd name="T4" fmla="*/ 0 w 106"/>
                  <a:gd name="T5" fmla="*/ 72 h 79"/>
                  <a:gd name="T6" fmla="*/ 4 w 106"/>
                  <a:gd name="T7" fmla="*/ 79 h 79"/>
                  <a:gd name="T8" fmla="*/ 106 w 106"/>
                  <a:gd name="T9" fmla="*/ 8 h 79"/>
                </a:gdLst>
                <a:ahLst/>
                <a:cxnLst>
                  <a:cxn ang="0">
                    <a:pos x="T0" y="T1"/>
                  </a:cxn>
                  <a:cxn ang="0">
                    <a:pos x="T2" y="T3"/>
                  </a:cxn>
                  <a:cxn ang="0">
                    <a:pos x="T4" y="T5"/>
                  </a:cxn>
                  <a:cxn ang="0">
                    <a:pos x="T6" y="T7"/>
                  </a:cxn>
                  <a:cxn ang="0">
                    <a:pos x="T8" y="T9"/>
                  </a:cxn>
                </a:cxnLst>
                <a:rect l="0" t="0" r="r" b="b"/>
                <a:pathLst>
                  <a:path w="106" h="79">
                    <a:moveTo>
                      <a:pt x="106" y="8"/>
                    </a:moveTo>
                    <a:lnTo>
                      <a:pt x="101" y="0"/>
                    </a:lnTo>
                    <a:lnTo>
                      <a:pt x="0" y="72"/>
                    </a:lnTo>
                    <a:lnTo>
                      <a:pt x="4" y="79"/>
                    </a:lnTo>
                    <a:lnTo>
                      <a:pt x="106" y="8"/>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9" name="Freeform 204"/>
              <p:cNvSpPr/>
              <p:nvPr/>
            </p:nvSpPr>
            <p:spPr bwMode="auto">
              <a:xfrm>
                <a:off x="6163" y="2592"/>
                <a:ext cx="17" cy="24"/>
              </a:xfrm>
              <a:custGeom>
                <a:avLst/>
                <a:gdLst>
                  <a:gd name="T0" fmla="*/ 1 w 7"/>
                  <a:gd name="T1" fmla="*/ 10 h 10"/>
                  <a:gd name="T2" fmla="*/ 7 w 7"/>
                  <a:gd name="T3" fmla="*/ 6 h 10"/>
                  <a:gd name="T4" fmla="*/ 0 w 7"/>
                  <a:gd name="T5" fmla="*/ 0 h 10"/>
                  <a:gd name="T6" fmla="*/ 1 w 7"/>
                  <a:gd name="T7" fmla="*/ 10 h 10"/>
                </a:gdLst>
                <a:ahLst/>
                <a:cxnLst>
                  <a:cxn ang="0">
                    <a:pos x="T0" y="T1"/>
                  </a:cxn>
                  <a:cxn ang="0">
                    <a:pos x="T2" y="T3"/>
                  </a:cxn>
                  <a:cxn ang="0">
                    <a:pos x="T4" y="T5"/>
                  </a:cxn>
                  <a:cxn ang="0">
                    <a:pos x="T6" y="T7"/>
                  </a:cxn>
                </a:cxnLst>
                <a:rect l="0" t="0" r="r" b="b"/>
                <a:pathLst>
                  <a:path w="7" h="10">
                    <a:moveTo>
                      <a:pt x="1" y="10"/>
                    </a:moveTo>
                    <a:cubicBezTo>
                      <a:pt x="3" y="9"/>
                      <a:pt x="5" y="8"/>
                      <a:pt x="7" y="6"/>
                    </a:cubicBezTo>
                    <a:cubicBezTo>
                      <a:pt x="0" y="0"/>
                      <a:pt x="0" y="0"/>
                      <a:pt x="0" y="0"/>
                    </a:cubicBezTo>
                    <a:cubicBezTo>
                      <a:pt x="0" y="4"/>
                      <a:pt x="0" y="7"/>
                      <a:pt x="1" y="1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 name="Group 406"/>
            <p:cNvGrpSpPr/>
            <p:nvPr/>
          </p:nvGrpSpPr>
          <p:grpSpPr bwMode="auto">
            <a:xfrm>
              <a:off x="4813" y="1389"/>
              <a:ext cx="1352" cy="1549"/>
              <a:chOff x="4813" y="1389"/>
              <a:chExt cx="1352" cy="1549"/>
            </a:xfrm>
          </p:grpSpPr>
          <p:sp>
            <p:nvSpPr>
              <p:cNvPr id="950" name="Freeform 206"/>
              <p:cNvSpPr/>
              <p:nvPr/>
            </p:nvSpPr>
            <p:spPr bwMode="auto">
              <a:xfrm>
                <a:off x="6038" y="1868"/>
                <a:ext cx="94" cy="74"/>
              </a:xfrm>
              <a:custGeom>
                <a:avLst/>
                <a:gdLst>
                  <a:gd name="T0" fmla="*/ 33 w 40"/>
                  <a:gd name="T1" fmla="*/ 9 h 31"/>
                  <a:gd name="T2" fmla="*/ 40 w 40"/>
                  <a:gd name="T3" fmla="*/ 0 h 31"/>
                  <a:gd name="T4" fmla="*/ 0 w 40"/>
                  <a:gd name="T5" fmla="*/ 28 h 31"/>
                  <a:gd name="T6" fmla="*/ 2 w 40"/>
                  <a:gd name="T7" fmla="*/ 31 h 31"/>
                  <a:gd name="T8" fmla="*/ 33 w 40"/>
                  <a:gd name="T9" fmla="*/ 9 h 31"/>
                </a:gdLst>
                <a:ahLst/>
                <a:cxnLst>
                  <a:cxn ang="0">
                    <a:pos x="T0" y="T1"/>
                  </a:cxn>
                  <a:cxn ang="0">
                    <a:pos x="T2" y="T3"/>
                  </a:cxn>
                  <a:cxn ang="0">
                    <a:pos x="T4" y="T5"/>
                  </a:cxn>
                  <a:cxn ang="0">
                    <a:pos x="T6" y="T7"/>
                  </a:cxn>
                  <a:cxn ang="0">
                    <a:pos x="T8" y="T9"/>
                  </a:cxn>
                </a:cxnLst>
                <a:rect l="0" t="0" r="r" b="b"/>
                <a:pathLst>
                  <a:path w="40" h="31">
                    <a:moveTo>
                      <a:pt x="33" y="9"/>
                    </a:moveTo>
                    <a:cubicBezTo>
                      <a:pt x="36" y="6"/>
                      <a:pt x="38" y="3"/>
                      <a:pt x="40" y="0"/>
                    </a:cubicBezTo>
                    <a:cubicBezTo>
                      <a:pt x="0" y="28"/>
                      <a:pt x="0" y="28"/>
                      <a:pt x="0" y="28"/>
                    </a:cubicBezTo>
                    <a:cubicBezTo>
                      <a:pt x="2" y="31"/>
                      <a:pt x="2" y="31"/>
                      <a:pt x="2" y="31"/>
                    </a:cubicBezTo>
                    <a:lnTo>
                      <a:pt x="33" y="9"/>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1" name="Freeform 207"/>
              <p:cNvSpPr/>
              <p:nvPr/>
            </p:nvSpPr>
            <p:spPr bwMode="auto">
              <a:xfrm>
                <a:off x="6024" y="1842"/>
                <a:ext cx="106" cy="78"/>
              </a:xfrm>
              <a:custGeom>
                <a:avLst/>
                <a:gdLst>
                  <a:gd name="T0" fmla="*/ 106 w 106"/>
                  <a:gd name="T1" fmla="*/ 7 h 78"/>
                  <a:gd name="T2" fmla="*/ 101 w 106"/>
                  <a:gd name="T3" fmla="*/ 0 h 78"/>
                  <a:gd name="T4" fmla="*/ 0 w 106"/>
                  <a:gd name="T5" fmla="*/ 69 h 78"/>
                  <a:gd name="T6" fmla="*/ 4 w 106"/>
                  <a:gd name="T7" fmla="*/ 78 h 78"/>
                  <a:gd name="T8" fmla="*/ 106 w 106"/>
                  <a:gd name="T9" fmla="*/ 7 h 78"/>
                </a:gdLst>
                <a:ahLst/>
                <a:cxnLst>
                  <a:cxn ang="0">
                    <a:pos x="T0" y="T1"/>
                  </a:cxn>
                  <a:cxn ang="0">
                    <a:pos x="T2" y="T3"/>
                  </a:cxn>
                  <a:cxn ang="0">
                    <a:pos x="T4" y="T5"/>
                  </a:cxn>
                  <a:cxn ang="0">
                    <a:pos x="T6" y="T7"/>
                  </a:cxn>
                  <a:cxn ang="0">
                    <a:pos x="T8" y="T9"/>
                  </a:cxn>
                </a:cxnLst>
                <a:rect l="0" t="0" r="r" b="b"/>
                <a:pathLst>
                  <a:path w="106" h="78">
                    <a:moveTo>
                      <a:pt x="106" y="7"/>
                    </a:moveTo>
                    <a:lnTo>
                      <a:pt x="101" y="0"/>
                    </a:lnTo>
                    <a:lnTo>
                      <a:pt x="0" y="69"/>
                    </a:lnTo>
                    <a:lnTo>
                      <a:pt x="4" y="78"/>
                    </a:lnTo>
                    <a:lnTo>
                      <a:pt x="106" y="7"/>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2" name="Freeform 208"/>
              <p:cNvSpPr/>
              <p:nvPr/>
            </p:nvSpPr>
            <p:spPr bwMode="auto">
              <a:xfrm>
                <a:off x="6017" y="1832"/>
                <a:ext cx="106" cy="76"/>
              </a:xfrm>
              <a:custGeom>
                <a:avLst/>
                <a:gdLst>
                  <a:gd name="T0" fmla="*/ 106 w 106"/>
                  <a:gd name="T1" fmla="*/ 8 h 76"/>
                  <a:gd name="T2" fmla="*/ 101 w 106"/>
                  <a:gd name="T3" fmla="*/ 0 h 76"/>
                  <a:gd name="T4" fmla="*/ 0 w 106"/>
                  <a:gd name="T5" fmla="*/ 69 h 76"/>
                  <a:gd name="T6" fmla="*/ 4 w 106"/>
                  <a:gd name="T7" fmla="*/ 76 h 76"/>
                  <a:gd name="T8" fmla="*/ 106 w 106"/>
                  <a:gd name="T9" fmla="*/ 8 h 76"/>
                </a:gdLst>
                <a:ahLst/>
                <a:cxnLst>
                  <a:cxn ang="0">
                    <a:pos x="T0" y="T1"/>
                  </a:cxn>
                  <a:cxn ang="0">
                    <a:pos x="T2" y="T3"/>
                  </a:cxn>
                  <a:cxn ang="0">
                    <a:pos x="T4" y="T5"/>
                  </a:cxn>
                  <a:cxn ang="0">
                    <a:pos x="T6" y="T7"/>
                  </a:cxn>
                  <a:cxn ang="0">
                    <a:pos x="T8" y="T9"/>
                  </a:cxn>
                </a:cxnLst>
                <a:rect l="0" t="0" r="r" b="b"/>
                <a:pathLst>
                  <a:path w="106" h="76">
                    <a:moveTo>
                      <a:pt x="106" y="8"/>
                    </a:moveTo>
                    <a:lnTo>
                      <a:pt x="101" y="0"/>
                    </a:lnTo>
                    <a:lnTo>
                      <a:pt x="0" y="69"/>
                    </a:lnTo>
                    <a:lnTo>
                      <a:pt x="4" y="76"/>
                    </a:lnTo>
                    <a:lnTo>
                      <a:pt x="106" y="8"/>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3" name="Freeform 209"/>
              <p:cNvSpPr/>
              <p:nvPr/>
            </p:nvSpPr>
            <p:spPr bwMode="auto">
              <a:xfrm>
                <a:off x="5695" y="2084"/>
                <a:ext cx="449" cy="404"/>
              </a:xfrm>
              <a:custGeom>
                <a:avLst/>
                <a:gdLst>
                  <a:gd name="T0" fmla="*/ 22 w 190"/>
                  <a:gd name="T1" fmla="*/ 129 h 170"/>
                  <a:gd name="T2" fmla="*/ 190 w 190"/>
                  <a:gd name="T3" fmla="*/ 16 h 170"/>
                  <a:gd name="T4" fmla="*/ 185 w 190"/>
                  <a:gd name="T5" fmla="*/ 11 h 170"/>
                  <a:gd name="T6" fmla="*/ 60 w 190"/>
                  <a:gd name="T7" fmla="*/ 84 h 170"/>
                  <a:gd name="T8" fmla="*/ 181 w 190"/>
                  <a:gd name="T9" fmla="*/ 8 h 170"/>
                  <a:gd name="T10" fmla="*/ 175 w 190"/>
                  <a:gd name="T11" fmla="*/ 0 h 170"/>
                  <a:gd name="T12" fmla="*/ 109 w 190"/>
                  <a:gd name="T13" fmla="*/ 49 h 170"/>
                  <a:gd name="T14" fmla="*/ 35 w 190"/>
                  <a:gd name="T15" fmla="*/ 78 h 170"/>
                  <a:gd name="T16" fmla="*/ 20 w 190"/>
                  <a:gd name="T17" fmla="*/ 119 h 170"/>
                  <a:gd name="T18" fmla="*/ 5 w 190"/>
                  <a:gd name="T19" fmla="*/ 130 h 170"/>
                  <a:gd name="T20" fmla="*/ 7 w 190"/>
                  <a:gd name="T21" fmla="*/ 170 h 170"/>
                  <a:gd name="T22" fmla="*/ 24 w 190"/>
                  <a:gd name="T23" fmla="*/ 161 h 170"/>
                  <a:gd name="T24" fmla="*/ 22 w 190"/>
                  <a:gd name="T25" fmla="*/ 12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0" h="170">
                    <a:moveTo>
                      <a:pt x="22" y="129"/>
                    </a:moveTo>
                    <a:cubicBezTo>
                      <a:pt x="54" y="93"/>
                      <a:pt x="145" y="111"/>
                      <a:pt x="190" y="16"/>
                    </a:cubicBezTo>
                    <a:cubicBezTo>
                      <a:pt x="188" y="14"/>
                      <a:pt x="187" y="13"/>
                      <a:pt x="185" y="11"/>
                    </a:cubicBezTo>
                    <a:cubicBezTo>
                      <a:pt x="152" y="67"/>
                      <a:pt x="96" y="72"/>
                      <a:pt x="60" y="84"/>
                    </a:cubicBezTo>
                    <a:cubicBezTo>
                      <a:pt x="71" y="75"/>
                      <a:pt x="156" y="65"/>
                      <a:pt x="181" y="8"/>
                    </a:cubicBezTo>
                    <a:cubicBezTo>
                      <a:pt x="179" y="5"/>
                      <a:pt x="177" y="3"/>
                      <a:pt x="175" y="0"/>
                    </a:cubicBezTo>
                    <a:cubicBezTo>
                      <a:pt x="158" y="27"/>
                      <a:pt x="130" y="40"/>
                      <a:pt x="109" y="49"/>
                    </a:cubicBezTo>
                    <a:cubicBezTo>
                      <a:pt x="79" y="61"/>
                      <a:pt x="47" y="64"/>
                      <a:pt x="35" y="78"/>
                    </a:cubicBezTo>
                    <a:cubicBezTo>
                      <a:pt x="36" y="93"/>
                      <a:pt x="32" y="108"/>
                      <a:pt x="20" y="119"/>
                    </a:cubicBezTo>
                    <a:cubicBezTo>
                      <a:pt x="16" y="124"/>
                      <a:pt x="10" y="127"/>
                      <a:pt x="5" y="130"/>
                    </a:cubicBezTo>
                    <a:cubicBezTo>
                      <a:pt x="0" y="141"/>
                      <a:pt x="0" y="158"/>
                      <a:pt x="7" y="170"/>
                    </a:cubicBezTo>
                    <a:cubicBezTo>
                      <a:pt x="12" y="167"/>
                      <a:pt x="18" y="164"/>
                      <a:pt x="24" y="161"/>
                    </a:cubicBezTo>
                    <a:cubicBezTo>
                      <a:pt x="14" y="153"/>
                      <a:pt x="13" y="140"/>
                      <a:pt x="22" y="129"/>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4" name="Freeform 210"/>
              <p:cNvSpPr/>
              <p:nvPr/>
            </p:nvSpPr>
            <p:spPr bwMode="auto">
              <a:xfrm>
                <a:off x="6012" y="1821"/>
                <a:ext cx="104" cy="78"/>
              </a:xfrm>
              <a:custGeom>
                <a:avLst/>
                <a:gdLst>
                  <a:gd name="T0" fmla="*/ 0 w 44"/>
                  <a:gd name="T1" fmla="*/ 29 h 33"/>
                  <a:gd name="T2" fmla="*/ 2 w 44"/>
                  <a:gd name="T3" fmla="*/ 33 h 33"/>
                  <a:gd name="T4" fmla="*/ 44 w 44"/>
                  <a:gd name="T5" fmla="*/ 3 h 33"/>
                  <a:gd name="T6" fmla="*/ 42 w 44"/>
                  <a:gd name="T7" fmla="*/ 0 h 33"/>
                  <a:gd name="T8" fmla="*/ 0 w 44"/>
                  <a:gd name="T9" fmla="*/ 29 h 33"/>
                </a:gdLst>
                <a:ahLst/>
                <a:cxnLst>
                  <a:cxn ang="0">
                    <a:pos x="T0" y="T1"/>
                  </a:cxn>
                  <a:cxn ang="0">
                    <a:pos x="T2" y="T3"/>
                  </a:cxn>
                  <a:cxn ang="0">
                    <a:pos x="T4" y="T5"/>
                  </a:cxn>
                  <a:cxn ang="0">
                    <a:pos x="T6" y="T7"/>
                  </a:cxn>
                  <a:cxn ang="0">
                    <a:pos x="T8" y="T9"/>
                  </a:cxn>
                </a:cxnLst>
                <a:rect l="0" t="0" r="r" b="b"/>
                <a:pathLst>
                  <a:path w="44" h="33">
                    <a:moveTo>
                      <a:pt x="0" y="29"/>
                    </a:moveTo>
                    <a:cubicBezTo>
                      <a:pt x="0" y="30"/>
                      <a:pt x="1" y="31"/>
                      <a:pt x="2" y="33"/>
                    </a:cubicBezTo>
                    <a:cubicBezTo>
                      <a:pt x="44" y="3"/>
                      <a:pt x="44" y="3"/>
                      <a:pt x="44" y="3"/>
                    </a:cubicBezTo>
                    <a:cubicBezTo>
                      <a:pt x="42" y="0"/>
                      <a:pt x="42" y="0"/>
                      <a:pt x="42" y="0"/>
                    </a:cubicBezTo>
                    <a:cubicBezTo>
                      <a:pt x="34" y="6"/>
                      <a:pt x="11" y="21"/>
                      <a:pt x="0" y="29"/>
                    </a:cubicBez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5" name="Freeform 211"/>
              <p:cNvSpPr/>
              <p:nvPr/>
            </p:nvSpPr>
            <p:spPr bwMode="auto">
              <a:xfrm>
                <a:off x="6043" y="1899"/>
                <a:ext cx="68" cy="54"/>
              </a:xfrm>
              <a:custGeom>
                <a:avLst/>
                <a:gdLst>
                  <a:gd name="T0" fmla="*/ 26 w 29"/>
                  <a:gd name="T1" fmla="*/ 7 h 23"/>
                  <a:gd name="T2" fmla="*/ 29 w 29"/>
                  <a:gd name="T3" fmla="*/ 0 h 23"/>
                  <a:gd name="T4" fmla="*/ 0 w 29"/>
                  <a:gd name="T5" fmla="*/ 19 h 23"/>
                  <a:gd name="T6" fmla="*/ 2 w 29"/>
                  <a:gd name="T7" fmla="*/ 23 h 23"/>
                  <a:gd name="T8" fmla="*/ 26 w 29"/>
                  <a:gd name="T9" fmla="*/ 7 h 23"/>
                </a:gdLst>
                <a:ahLst/>
                <a:cxnLst>
                  <a:cxn ang="0">
                    <a:pos x="T0" y="T1"/>
                  </a:cxn>
                  <a:cxn ang="0">
                    <a:pos x="T2" y="T3"/>
                  </a:cxn>
                  <a:cxn ang="0">
                    <a:pos x="T4" y="T5"/>
                  </a:cxn>
                  <a:cxn ang="0">
                    <a:pos x="T6" y="T7"/>
                  </a:cxn>
                  <a:cxn ang="0">
                    <a:pos x="T8" y="T9"/>
                  </a:cxn>
                </a:cxnLst>
                <a:rect l="0" t="0" r="r" b="b"/>
                <a:pathLst>
                  <a:path w="29" h="23">
                    <a:moveTo>
                      <a:pt x="26" y="7"/>
                    </a:moveTo>
                    <a:cubicBezTo>
                      <a:pt x="27" y="4"/>
                      <a:pt x="28" y="2"/>
                      <a:pt x="29" y="0"/>
                    </a:cubicBezTo>
                    <a:cubicBezTo>
                      <a:pt x="0" y="19"/>
                      <a:pt x="0" y="19"/>
                      <a:pt x="0" y="19"/>
                    </a:cubicBezTo>
                    <a:cubicBezTo>
                      <a:pt x="2" y="23"/>
                      <a:pt x="2" y="23"/>
                      <a:pt x="2" y="23"/>
                    </a:cubicBezTo>
                    <a:lnTo>
                      <a:pt x="26" y="7"/>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6" name="Freeform 212"/>
              <p:cNvSpPr/>
              <p:nvPr/>
            </p:nvSpPr>
            <p:spPr bwMode="auto">
              <a:xfrm>
                <a:off x="6071" y="2369"/>
                <a:ext cx="73" cy="116"/>
              </a:xfrm>
              <a:custGeom>
                <a:avLst/>
                <a:gdLst>
                  <a:gd name="T0" fmla="*/ 11 w 31"/>
                  <a:gd name="T1" fmla="*/ 19 h 49"/>
                  <a:gd name="T2" fmla="*/ 29 w 31"/>
                  <a:gd name="T3" fmla="*/ 49 h 49"/>
                  <a:gd name="T4" fmla="*/ 31 w 31"/>
                  <a:gd name="T5" fmla="*/ 38 h 49"/>
                  <a:gd name="T6" fmla="*/ 17 w 31"/>
                  <a:gd name="T7" fmla="*/ 2 h 49"/>
                  <a:gd name="T8" fmla="*/ 2 w 31"/>
                  <a:gd name="T9" fmla="*/ 0 h 49"/>
                  <a:gd name="T10" fmla="*/ 3 w 31"/>
                  <a:gd name="T11" fmla="*/ 35 h 49"/>
                  <a:gd name="T12" fmla="*/ 11 w 31"/>
                  <a:gd name="T13" fmla="*/ 19 h 49"/>
                </a:gdLst>
                <a:ahLst/>
                <a:cxnLst>
                  <a:cxn ang="0">
                    <a:pos x="T0" y="T1"/>
                  </a:cxn>
                  <a:cxn ang="0">
                    <a:pos x="T2" y="T3"/>
                  </a:cxn>
                  <a:cxn ang="0">
                    <a:pos x="T4" y="T5"/>
                  </a:cxn>
                  <a:cxn ang="0">
                    <a:pos x="T6" y="T7"/>
                  </a:cxn>
                  <a:cxn ang="0">
                    <a:pos x="T8" y="T9"/>
                  </a:cxn>
                  <a:cxn ang="0">
                    <a:pos x="T10" y="T11"/>
                  </a:cxn>
                  <a:cxn ang="0">
                    <a:pos x="T12" y="T13"/>
                  </a:cxn>
                </a:cxnLst>
                <a:rect l="0" t="0" r="r" b="b"/>
                <a:pathLst>
                  <a:path w="31" h="49">
                    <a:moveTo>
                      <a:pt x="11" y="19"/>
                    </a:moveTo>
                    <a:cubicBezTo>
                      <a:pt x="29" y="49"/>
                      <a:pt x="29" y="49"/>
                      <a:pt x="29" y="49"/>
                    </a:cubicBezTo>
                    <a:cubicBezTo>
                      <a:pt x="31" y="38"/>
                      <a:pt x="31" y="38"/>
                      <a:pt x="31" y="38"/>
                    </a:cubicBezTo>
                    <a:cubicBezTo>
                      <a:pt x="22" y="25"/>
                      <a:pt x="18" y="13"/>
                      <a:pt x="17" y="2"/>
                    </a:cubicBezTo>
                    <a:cubicBezTo>
                      <a:pt x="13" y="2"/>
                      <a:pt x="8" y="1"/>
                      <a:pt x="2" y="0"/>
                    </a:cubicBezTo>
                    <a:cubicBezTo>
                      <a:pt x="0" y="11"/>
                      <a:pt x="0" y="23"/>
                      <a:pt x="3" y="35"/>
                    </a:cubicBezTo>
                    <a:lnTo>
                      <a:pt x="11" y="19"/>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7" name="Freeform 213"/>
              <p:cNvSpPr/>
              <p:nvPr/>
            </p:nvSpPr>
            <p:spPr bwMode="auto">
              <a:xfrm>
                <a:off x="6057" y="2549"/>
                <a:ext cx="97" cy="95"/>
              </a:xfrm>
              <a:custGeom>
                <a:avLst/>
                <a:gdLst>
                  <a:gd name="T0" fmla="*/ 39 w 41"/>
                  <a:gd name="T1" fmla="*/ 12 h 40"/>
                  <a:gd name="T2" fmla="*/ 30 w 41"/>
                  <a:gd name="T3" fmla="*/ 12 h 40"/>
                  <a:gd name="T4" fmla="*/ 25 w 41"/>
                  <a:gd name="T5" fmla="*/ 1 h 40"/>
                  <a:gd name="T6" fmla="*/ 15 w 41"/>
                  <a:gd name="T7" fmla="*/ 0 h 40"/>
                  <a:gd name="T8" fmla="*/ 9 w 41"/>
                  <a:gd name="T9" fmla="*/ 14 h 40"/>
                  <a:gd name="T10" fmla="*/ 0 w 41"/>
                  <a:gd name="T11" fmla="*/ 16 h 40"/>
                  <a:gd name="T12" fmla="*/ 5 w 41"/>
                  <a:gd name="T13" fmla="*/ 33 h 40"/>
                  <a:gd name="T14" fmla="*/ 26 w 41"/>
                  <a:gd name="T15" fmla="*/ 40 h 40"/>
                  <a:gd name="T16" fmla="*/ 41 w 41"/>
                  <a:gd name="T17" fmla="*/ 31 h 40"/>
                  <a:gd name="T18" fmla="*/ 39 w 41"/>
                  <a:gd name="T19"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0">
                    <a:moveTo>
                      <a:pt x="39" y="12"/>
                    </a:moveTo>
                    <a:cubicBezTo>
                      <a:pt x="30" y="12"/>
                      <a:pt x="30" y="12"/>
                      <a:pt x="30" y="12"/>
                    </a:cubicBezTo>
                    <a:cubicBezTo>
                      <a:pt x="25" y="1"/>
                      <a:pt x="25" y="1"/>
                      <a:pt x="25" y="1"/>
                    </a:cubicBezTo>
                    <a:cubicBezTo>
                      <a:pt x="21" y="0"/>
                      <a:pt x="18" y="0"/>
                      <a:pt x="15" y="0"/>
                    </a:cubicBezTo>
                    <a:cubicBezTo>
                      <a:pt x="9" y="14"/>
                      <a:pt x="9" y="14"/>
                      <a:pt x="9" y="14"/>
                    </a:cubicBezTo>
                    <a:cubicBezTo>
                      <a:pt x="0" y="16"/>
                      <a:pt x="0" y="16"/>
                      <a:pt x="0" y="16"/>
                    </a:cubicBezTo>
                    <a:cubicBezTo>
                      <a:pt x="0" y="21"/>
                      <a:pt x="2" y="27"/>
                      <a:pt x="5" y="33"/>
                    </a:cubicBezTo>
                    <a:cubicBezTo>
                      <a:pt x="12" y="34"/>
                      <a:pt x="19" y="37"/>
                      <a:pt x="26" y="40"/>
                    </a:cubicBezTo>
                    <a:cubicBezTo>
                      <a:pt x="30" y="38"/>
                      <a:pt x="35" y="35"/>
                      <a:pt x="41" y="31"/>
                    </a:cubicBezTo>
                    <a:cubicBezTo>
                      <a:pt x="40" y="25"/>
                      <a:pt x="39" y="18"/>
                      <a:pt x="39" y="12"/>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8" name="Freeform 214"/>
              <p:cNvSpPr/>
              <p:nvPr/>
            </p:nvSpPr>
            <p:spPr bwMode="auto">
              <a:xfrm>
                <a:off x="6123" y="2784"/>
                <a:ext cx="42" cy="43"/>
              </a:xfrm>
              <a:custGeom>
                <a:avLst/>
                <a:gdLst>
                  <a:gd name="T0" fmla="*/ 4 w 18"/>
                  <a:gd name="T1" fmla="*/ 2 h 18"/>
                  <a:gd name="T2" fmla="*/ 2 w 18"/>
                  <a:gd name="T3" fmla="*/ 13 h 18"/>
                  <a:gd name="T4" fmla="*/ 14 w 18"/>
                  <a:gd name="T5" fmla="*/ 15 h 18"/>
                  <a:gd name="T6" fmla="*/ 15 w 18"/>
                  <a:gd name="T7" fmla="*/ 4 h 18"/>
                  <a:gd name="T8" fmla="*/ 4 w 18"/>
                  <a:gd name="T9" fmla="*/ 2 h 18"/>
                </a:gdLst>
                <a:ahLst/>
                <a:cxnLst>
                  <a:cxn ang="0">
                    <a:pos x="T0" y="T1"/>
                  </a:cxn>
                  <a:cxn ang="0">
                    <a:pos x="T2" y="T3"/>
                  </a:cxn>
                  <a:cxn ang="0">
                    <a:pos x="T4" y="T5"/>
                  </a:cxn>
                  <a:cxn ang="0">
                    <a:pos x="T6" y="T7"/>
                  </a:cxn>
                  <a:cxn ang="0">
                    <a:pos x="T8" y="T9"/>
                  </a:cxn>
                </a:cxnLst>
                <a:rect l="0" t="0" r="r" b="b"/>
                <a:pathLst>
                  <a:path w="18" h="18">
                    <a:moveTo>
                      <a:pt x="4" y="2"/>
                    </a:moveTo>
                    <a:cubicBezTo>
                      <a:pt x="0" y="5"/>
                      <a:pt x="0" y="10"/>
                      <a:pt x="2" y="13"/>
                    </a:cubicBezTo>
                    <a:cubicBezTo>
                      <a:pt x="5" y="17"/>
                      <a:pt x="10" y="18"/>
                      <a:pt x="14" y="15"/>
                    </a:cubicBezTo>
                    <a:cubicBezTo>
                      <a:pt x="17" y="13"/>
                      <a:pt x="18" y="8"/>
                      <a:pt x="15" y="4"/>
                    </a:cubicBezTo>
                    <a:cubicBezTo>
                      <a:pt x="13" y="0"/>
                      <a:pt x="8" y="0"/>
                      <a:pt x="4" y="2"/>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9" name="Freeform 215"/>
              <p:cNvSpPr/>
              <p:nvPr/>
            </p:nvSpPr>
            <p:spPr bwMode="auto">
              <a:xfrm>
                <a:off x="6040" y="2234"/>
                <a:ext cx="116" cy="66"/>
              </a:xfrm>
              <a:custGeom>
                <a:avLst/>
                <a:gdLst>
                  <a:gd name="T0" fmla="*/ 0 w 49"/>
                  <a:gd name="T1" fmla="*/ 15 h 28"/>
                  <a:gd name="T2" fmla="*/ 36 w 49"/>
                  <a:gd name="T3" fmla="*/ 28 h 28"/>
                  <a:gd name="T4" fmla="*/ 49 w 49"/>
                  <a:gd name="T5" fmla="*/ 8 h 28"/>
                  <a:gd name="T6" fmla="*/ 18 w 49"/>
                  <a:gd name="T7" fmla="*/ 0 h 28"/>
                  <a:gd name="T8" fmla="*/ 0 w 49"/>
                  <a:gd name="T9" fmla="*/ 15 h 28"/>
                </a:gdLst>
                <a:ahLst/>
                <a:cxnLst>
                  <a:cxn ang="0">
                    <a:pos x="T0" y="T1"/>
                  </a:cxn>
                  <a:cxn ang="0">
                    <a:pos x="T2" y="T3"/>
                  </a:cxn>
                  <a:cxn ang="0">
                    <a:pos x="T4" y="T5"/>
                  </a:cxn>
                  <a:cxn ang="0">
                    <a:pos x="T6" y="T7"/>
                  </a:cxn>
                  <a:cxn ang="0">
                    <a:pos x="T8" y="T9"/>
                  </a:cxn>
                </a:cxnLst>
                <a:rect l="0" t="0" r="r" b="b"/>
                <a:pathLst>
                  <a:path w="49" h="28">
                    <a:moveTo>
                      <a:pt x="0" y="15"/>
                    </a:moveTo>
                    <a:cubicBezTo>
                      <a:pt x="10" y="21"/>
                      <a:pt x="24" y="27"/>
                      <a:pt x="36" y="28"/>
                    </a:cubicBezTo>
                    <a:cubicBezTo>
                      <a:pt x="39" y="21"/>
                      <a:pt x="44" y="14"/>
                      <a:pt x="49" y="8"/>
                    </a:cubicBezTo>
                    <a:cubicBezTo>
                      <a:pt x="38" y="7"/>
                      <a:pt x="27" y="5"/>
                      <a:pt x="18" y="0"/>
                    </a:cubicBezTo>
                    <a:cubicBezTo>
                      <a:pt x="12" y="6"/>
                      <a:pt x="6" y="11"/>
                      <a:pt x="0" y="15"/>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0" name="Freeform 216"/>
              <p:cNvSpPr/>
              <p:nvPr/>
            </p:nvSpPr>
            <p:spPr bwMode="auto">
              <a:xfrm>
                <a:off x="6050" y="1923"/>
                <a:ext cx="49" cy="42"/>
              </a:xfrm>
              <a:custGeom>
                <a:avLst/>
                <a:gdLst>
                  <a:gd name="T0" fmla="*/ 21 w 21"/>
                  <a:gd name="T1" fmla="*/ 0 h 18"/>
                  <a:gd name="T2" fmla="*/ 0 w 21"/>
                  <a:gd name="T3" fmla="*/ 14 h 18"/>
                  <a:gd name="T4" fmla="*/ 3 w 21"/>
                  <a:gd name="T5" fmla="*/ 18 h 18"/>
                  <a:gd name="T6" fmla="*/ 19 w 21"/>
                  <a:gd name="T7" fmla="*/ 7 h 18"/>
                  <a:gd name="T8" fmla="*/ 21 w 21"/>
                  <a:gd name="T9" fmla="*/ 0 h 18"/>
                </a:gdLst>
                <a:ahLst/>
                <a:cxnLst>
                  <a:cxn ang="0">
                    <a:pos x="T0" y="T1"/>
                  </a:cxn>
                  <a:cxn ang="0">
                    <a:pos x="T2" y="T3"/>
                  </a:cxn>
                  <a:cxn ang="0">
                    <a:pos x="T4" y="T5"/>
                  </a:cxn>
                  <a:cxn ang="0">
                    <a:pos x="T6" y="T7"/>
                  </a:cxn>
                  <a:cxn ang="0">
                    <a:pos x="T8" y="T9"/>
                  </a:cxn>
                </a:cxnLst>
                <a:rect l="0" t="0" r="r" b="b"/>
                <a:pathLst>
                  <a:path w="21" h="18">
                    <a:moveTo>
                      <a:pt x="21" y="0"/>
                    </a:moveTo>
                    <a:cubicBezTo>
                      <a:pt x="0" y="14"/>
                      <a:pt x="0" y="14"/>
                      <a:pt x="0" y="14"/>
                    </a:cubicBezTo>
                    <a:cubicBezTo>
                      <a:pt x="3" y="18"/>
                      <a:pt x="3" y="18"/>
                      <a:pt x="3" y="18"/>
                    </a:cubicBezTo>
                    <a:cubicBezTo>
                      <a:pt x="19" y="7"/>
                      <a:pt x="19" y="7"/>
                      <a:pt x="19" y="7"/>
                    </a:cubicBezTo>
                    <a:cubicBezTo>
                      <a:pt x="19" y="4"/>
                      <a:pt x="20" y="2"/>
                      <a:pt x="21" y="0"/>
                    </a:cubicBez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1" name="Freeform 217"/>
              <p:cNvSpPr/>
              <p:nvPr/>
            </p:nvSpPr>
            <p:spPr bwMode="auto">
              <a:xfrm>
                <a:off x="6057" y="1944"/>
                <a:ext cx="35" cy="33"/>
              </a:xfrm>
              <a:custGeom>
                <a:avLst/>
                <a:gdLst>
                  <a:gd name="T0" fmla="*/ 15 w 15"/>
                  <a:gd name="T1" fmla="*/ 1 h 14"/>
                  <a:gd name="T2" fmla="*/ 15 w 15"/>
                  <a:gd name="T3" fmla="*/ 0 h 14"/>
                  <a:gd name="T4" fmla="*/ 0 w 15"/>
                  <a:gd name="T5" fmla="*/ 10 h 14"/>
                  <a:gd name="T6" fmla="*/ 3 w 15"/>
                  <a:gd name="T7" fmla="*/ 14 h 14"/>
                  <a:gd name="T8" fmla="*/ 13 w 15"/>
                  <a:gd name="T9" fmla="*/ 6 h 14"/>
                  <a:gd name="T10" fmla="*/ 15 w 15"/>
                  <a:gd name="T11" fmla="*/ 1 h 14"/>
                </a:gdLst>
                <a:ahLst/>
                <a:cxnLst>
                  <a:cxn ang="0">
                    <a:pos x="T0" y="T1"/>
                  </a:cxn>
                  <a:cxn ang="0">
                    <a:pos x="T2" y="T3"/>
                  </a:cxn>
                  <a:cxn ang="0">
                    <a:pos x="T4" y="T5"/>
                  </a:cxn>
                  <a:cxn ang="0">
                    <a:pos x="T6" y="T7"/>
                  </a:cxn>
                  <a:cxn ang="0">
                    <a:pos x="T8" y="T9"/>
                  </a:cxn>
                  <a:cxn ang="0">
                    <a:pos x="T10" y="T11"/>
                  </a:cxn>
                </a:cxnLst>
                <a:rect l="0" t="0" r="r" b="b"/>
                <a:pathLst>
                  <a:path w="15" h="14">
                    <a:moveTo>
                      <a:pt x="15" y="1"/>
                    </a:moveTo>
                    <a:cubicBezTo>
                      <a:pt x="15" y="0"/>
                      <a:pt x="15" y="0"/>
                      <a:pt x="15" y="0"/>
                    </a:cubicBezTo>
                    <a:cubicBezTo>
                      <a:pt x="0" y="10"/>
                      <a:pt x="0" y="10"/>
                      <a:pt x="0" y="10"/>
                    </a:cubicBezTo>
                    <a:cubicBezTo>
                      <a:pt x="3" y="14"/>
                      <a:pt x="3" y="14"/>
                      <a:pt x="3" y="14"/>
                    </a:cubicBezTo>
                    <a:cubicBezTo>
                      <a:pt x="13" y="6"/>
                      <a:pt x="13" y="6"/>
                      <a:pt x="13" y="6"/>
                    </a:cubicBezTo>
                    <a:cubicBezTo>
                      <a:pt x="14" y="5"/>
                      <a:pt x="14" y="3"/>
                      <a:pt x="15" y="1"/>
                    </a:cubicBez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2" name="Freeform 218"/>
              <p:cNvSpPr/>
              <p:nvPr/>
            </p:nvSpPr>
            <p:spPr bwMode="auto">
              <a:xfrm>
                <a:off x="5964" y="2276"/>
                <a:ext cx="157" cy="88"/>
              </a:xfrm>
              <a:custGeom>
                <a:avLst/>
                <a:gdLst>
                  <a:gd name="T0" fmla="*/ 0 w 66"/>
                  <a:gd name="T1" fmla="*/ 14 h 37"/>
                  <a:gd name="T2" fmla="*/ 62 w 66"/>
                  <a:gd name="T3" fmla="*/ 35 h 37"/>
                  <a:gd name="T4" fmla="*/ 66 w 66"/>
                  <a:gd name="T5" fmla="*/ 14 h 37"/>
                  <a:gd name="T6" fmla="*/ 28 w 66"/>
                  <a:gd name="T7" fmla="*/ 0 h 37"/>
                  <a:gd name="T8" fmla="*/ 0 w 66"/>
                  <a:gd name="T9" fmla="*/ 14 h 37"/>
                </a:gdLst>
                <a:ahLst/>
                <a:cxnLst>
                  <a:cxn ang="0">
                    <a:pos x="T0" y="T1"/>
                  </a:cxn>
                  <a:cxn ang="0">
                    <a:pos x="T2" y="T3"/>
                  </a:cxn>
                  <a:cxn ang="0">
                    <a:pos x="T4" y="T5"/>
                  </a:cxn>
                  <a:cxn ang="0">
                    <a:pos x="T6" y="T7"/>
                  </a:cxn>
                  <a:cxn ang="0">
                    <a:pos x="T8" y="T9"/>
                  </a:cxn>
                </a:cxnLst>
                <a:rect l="0" t="0" r="r" b="b"/>
                <a:pathLst>
                  <a:path w="66" h="37">
                    <a:moveTo>
                      <a:pt x="0" y="14"/>
                    </a:moveTo>
                    <a:cubicBezTo>
                      <a:pt x="13" y="23"/>
                      <a:pt x="44" y="37"/>
                      <a:pt x="62" y="35"/>
                    </a:cubicBezTo>
                    <a:cubicBezTo>
                      <a:pt x="62" y="27"/>
                      <a:pt x="64" y="20"/>
                      <a:pt x="66" y="14"/>
                    </a:cubicBezTo>
                    <a:cubicBezTo>
                      <a:pt x="54" y="13"/>
                      <a:pt x="38" y="7"/>
                      <a:pt x="28" y="0"/>
                    </a:cubicBezTo>
                    <a:cubicBezTo>
                      <a:pt x="19" y="6"/>
                      <a:pt x="9" y="11"/>
                      <a:pt x="0" y="14"/>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3" name="Freeform 219"/>
              <p:cNvSpPr/>
              <p:nvPr/>
            </p:nvSpPr>
            <p:spPr bwMode="auto">
              <a:xfrm>
                <a:off x="6064" y="1965"/>
                <a:ext cx="23" cy="24"/>
              </a:xfrm>
              <a:custGeom>
                <a:avLst/>
                <a:gdLst>
                  <a:gd name="T0" fmla="*/ 10 w 10"/>
                  <a:gd name="T1" fmla="*/ 0 h 10"/>
                  <a:gd name="T2" fmla="*/ 0 w 10"/>
                  <a:gd name="T3" fmla="*/ 6 h 10"/>
                  <a:gd name="T4" fmla="*/ 2 w 10"/>
                  <a:gd name="T5" fmla="*/ 10 h 10"/>
                  <a:gd name="T6" fmla="*/ 9 w 10"/>
                  <a:gd name="T7" fmla="*/ 5 h 10"/>
                  <a:gd name="T8" fmla="*/ 10 w 10"/>
                  <a:gd name="T9" fmla="*/ 0 h 10"/>
                </a:gdLst>
                <a:ahLst/>
                <a:cxnLst>
                  <a:cxn ang="0">
                    <a:pos x="T0" y="T1"/>
                  </a:cxn>
                  <a:cxn ang="0">
                    <a:pos x="T2" y="T3"/>
                  </a:cxn>
                  <a:cxn ang="0">
                    <a:pos x="T4" y="T5"/>
                  </a:cxn>
                  <a:cxn ang="0">
                    <a:pos x="T6" y="T7"/>
                  </a:cxn>
                  <a:cxn ang="0">
                    <a:pos x="T8" y="T9"/>
                  </a:cxn>
                </a:cxnLst>
                <a:rect l="0" t="0" r="r" b="b"/>
                <a:pathLst>
                  <a:path w="10" h="10">
                    <a:moveTo>
                      <a:pt x="10" y="0"/>
                    </a:moveTo>
                    <a:cubicBezTo>
                      <a:pt x="0" y="6"/>
                      <a:pt x="0" y="6"/>
                      <a:pt x="0" y="6"/>
                    </a:cubicBezTo>
                    <a:cubicBezTo>
                      <a:pt x="2" y="10"/>
                      <a:pt x="2" y="10"/>
                      <a:pt x="2" y="10"/>
                    </a:cubicBezTo>
                    <a:cubicBezTo>
                      <a:pt x="9" y="5"/>
                      <a:pt x="9" y="5"/>
                      <a:pt x="9" y="5"/>
                    </a:cubicBezTo>
                    <a:cubicBezTo>
                      <a:pt x="9" y="3"/>
                      <a:pt x="9" y="1"/>
                      <a:pt x="10" y="0"/>
                    </a:cubicBez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4" name="Freeform 220"/>
              <p:cNvSpPr/>
              <p:nvPr/>
            </p:nvSpPr>
            <p:spPr bwMode="auto">
              <a:xfrm>
                <a:off x="6071" y="1982"/>
                <a:ext cx="14" cy="31"/>
              </a:xfrm>
              <a:custGeom>
                <a:avLst/>
                <a:gdLst>
                  <a:gd name="T0" fmla="*/ 0 w 6"/>
                  <a:gd name="T1" fmla="*/ 4 h 13"/>
                  <a:gd name="T2" fmla="*/ 6 w 6"/>
                  <a:gd name="T3" fmla="*/ 13 h 13"/>
                  <a:gd name="T4" fmla="*/ 6 w 6"/>
                  <a:gd name="T5" fmla="*/ 0 h 13"/>
                  <a:gd name="T6" fmla="*/ 0 w 6"/>
                  <a:gd name="T7" fmla="*/ 4 h 13"/>
                </a:gdLst>
                <a:ahLst/>
                <a:cxnLst>
                  <a:cxn ang="0">
                    <a:pos x="T0" y="T1"/>
                  </a:cxn>
                  <a:cxn ang="0">
                    <a:pos x="T2" y="T3"/>
                  </a:cxn>
                  <a:cxn ang="0">
                    <a:pos x="T4" y="T5"/>
                  </a:cxn>
                  <a:cxn ang="0">
                    <a:pos x="T6" y="T7"/>
                  </a:cxn>
                </a:cxnLst>
                <a:rect l="0" t="0" r="r" b="b"/>
                <a:pathLst>
                  <a:path w="6" h="13">
                    <a:moveTo>
                      <a:pt x="0" y="4"/>
                    </a:moveTo>
                    <a:cubicBezTo>
                      <a:pt x="2" y="7"/>
                      <a:pt x="4" y="10"/>
                      <a:pt x="6" y="13"/>
                    </a:cubicBezTo>
                    <a:cubicBezTo>
                      <a:pt x="5" y="9"/>
                      <a:pt x="5" y="5"/>
                      <a:pt x="6" y="0"/>
                    </a:cubicBezTo>
                    <a:lnTo>
                      <a:pt x="0" y="4"/>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5" name="Freeform 221"/>
              <p:cNvSpPr/>
              <p:nvPr/>
            </p:nvSpPr>
            <p:spPr bwMode="auto">
              <a:xfrm>
                <a:off x="6019" y="2352"/>
                <a:ext cx="54" cy="138"/>
              </a:xfrm>
              <a:custGeom>
                <a:avLst/>
                <a:gdLst>
                  <a:gd name="T0" fmla="*/ 2 w 23"/>
                  <a:gd name="T1" fmla="*/ 0 h 58"/>
                  <a:gd name="T2" fmla="*/ 0 w 23"/>
                  <a:gd name="T3" fmla="*/ 16 h 58"/>
                  <a:gd name="T4" fmla="*/ 8 w 23"/>
                  <a:gd name="T5" fmla="*/ 14 h 58"/>
                  <a:gd name="T6" fmla="*/ 17 w 23"/>
                  <a:gd name="T7" fmla="*/ 58 h 58"/>
                  <a:gd name="T8" fmla="*/ 23 w 23"/>
                  <a:gd name="T9" fmla="*/ 46 h 58"/>
                  <a:gd name="T10" fmla="*/ 21 w 23"/>
                  <a:gd name="T11" fmla="*/ 6 h 58"/>
                  <a:gd name="T12" fmla="*/ 2 w 23"/>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23" h="58">
                    <a:moveTo>
                      <a:pt x="2" y="0"/>
                    </a:moveTo>
                    <a:cubicBezTo>
                      <a:pt x="0" y="5"/>
                      <a:pt x="0" y="10"/>
                      <a:pt x="0" y="16"/>
                    </a:cubicBezTo>
                    <a:cubicBezTo>
                      <a:pt x="8" y="14"/>
                      <a:pt x="8" y="14"/>
                      <a:pt x="8" y="14"/>
                    </a:cubicBezTo>
                    <a:cubicBezTo>
                      <a:pt x="17" y="58"/>
                      <a:pt x="17" y="58"/>
                      <a:pt x="17" y="58"/>
                    </a:cubicBezTo>
                    <a:cubicBezTo>
                      <a:pt x="23" y="46"/>
                      <a:pt x="23" y="46"/>
                      <a:pt x="23" y="46"/>
                    </a:cubicBezTo>
                    <a:cubicBezTo>
                      <a:pt x="19" y="32"/>
                      <a:pt x="19" y="18"/>
                      <a:pt x="21" y="6"/>
                    </a:cubicBezTo>
                    <a:cubicBezTo>
                      <a:pt x="15" y="5"/>
                      <a:pt x="8" y="2"/>
                      <a:pt x="2"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6" name="Freeform 222"/>
              <p:cNvSpPr/>
              <p:nvPr/>
            </p:nvSpPr>
            <p:spPr bwMode="auto">
              <a:xfrm>
                <a:off x="6035" y="2751"/>
                <a:ext cx="45" cy="45"/>
              </a:xfrm>
              <a:custGeom>
                <a:avLst/>
                <a:gdLst>
                  <a:gd name="T0" fmla="*/ 5 w 19"/>
                  <a:gd name="T1" fmla="*/ 3 h 19"/>
                  <a:gd name="T2" fmla="*/ 3 w 19"/>
                  <a:gd name="T3" fmla="*/ 15 h 19"/>
                  <a:gd name="T4" fmla="*/ 15 w 19"/>
                  <a:gd name="T5" fmla="*/ 17 h 19"/>
                  <a:gd name="T6" fmla="*/ 16 w 19"/>
                  <a:gd name="T7" fmla="*/ 5 h 19"/>
                  <a:gd name="T8" fmla="*/ 5 w 19"/>
                  <a:gd name="T9" fmla="*/ 3 h 19"/>
                </a:gdLst>
                <a:ahLst/>
                <a:cxnLst>
                  <a:cxn ang="0">
                    <a:pos x="T0" y="T1"/>
                  </a:cxn>
                  <a:cxn ang="0">
                    <a:pos x="T2" y="T3"/>
                  </a:cxn>
                  <a:cxn ang="0">
                    <a:pos x="T4" y="T5"/>
                  </a:cxn>
                  <a:cxn ang="0">
                    <a:pos x="T6" y="T7"/>
                  </a:cxn>
                  <a:cxn ang="0">
                    <a:pos x="T8" y="T9"/>
                  </a:cxn>
                </a:cxnLst>
                <a:rect l="0" t="0" r="r" b="b"/>
                <a:pathLst>
                  <a:path w="19" h="19">
                    <a:moveTo>
                      <a:pt x="5" y="3"/>
                    </a:moveTo>
                    <a:cubicBezTo>
                      <a:pt x="1" y="6"/>
                      <a:pt x="0" y="11"/>
                      <a:pt x="3" y="15"/>
                    </a:cubicBezTo>
                    <a:cubicBezTo>
                      <a:pt x="6" y="18"/>
                      <a:pt x="11" y="19"/>
                      <a:pt x="15" y="17"/>
                    </a:cubicBezTo>
                    <a:cubicBezTo>
                      <a:pt x="18" y="14"/>
                      <a:pt x="19" y="9"/>
                      <a:pt x="16" y="5"/>
                    </a:cubicBezTo>
                    <a:cubicBezTo>
                      <a:pt x="14" y="1"/>
                      <a:pt x="8" y="0"/>
                      <a:pt x="5" y="3"/>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7" name="Freeform 223"/>
              <p:cNvSpPr/>
              <p:nvPr/>
            </p:nvSpPr>
            <p:spPr bwMode="auto">
              <a:xfrm>
                <a:off x="5839" y="2094"/>
                <a:ext cx="213" cy="130"/>
              </a:xfrm>
              <a:custGeom>
                <a:avLst/>
                <a:gdLst>
                  <a:gd name="T0" fmla="*/ 90 w 90"/>
                  <a:gd name="T1" fmla="*/ 14 h 55"/>
                  <a:gd name="T2" fmla="*/ 81 w 90"/>
                  <a:gd name="T3" fmla="*/ 0 h 55"/>
                  <a:gd name="T4" fmla="*/ 0 w 90"/>
                  <a:gd name="T5" fmla="*/ 30 h 55"/>
                  <a:gd name="T6" fmla="*/ 4 w 90"/>
                  <a:gd name="T7" fmla="*/ 55 h 55"/>
                  <a:gd name="T8" fmla="*/ 90 w 90"/>
                  <a:gd name="T9" fmla="*/ 14 h 55"/>
                </a:gdLst>
                <a:ahLst/>
                <a:cxnLst>
                  <a:cxn ang="0">
                    <a:pos x="T0" y="T1"/>
                  </a:cxn>
                  <a:cxn ang="0">
                    <a:pos x="T2" y="T3"/>
                  </a:cxn>
                  <a:cxn ang="0">
                    <a:pos x="T4" y="T5"/>
                  </a:cxn>
                  <a:cxn ang="0">
                    <a:pos x="T6" y="T7"/>
                  </a:cxn>
                  <a:cxn ang="0">
                    <a:pos x="T8" y="T9"/>
                  </a:cxn>
                </a:cxnLst>
                <a:rect l="0" t="0" r="r" b="b"/>
                <a:pathLst>
                  <a:path w="90" h="55">
                    <a:moveTo>
                      <a:pt x="90" y="14"/>
                    </a:moveTo>
                    <a:cubicBezTo>
                      <a:pt x="87" y="9"/>
                      <a:pt x="84" y="5"/>
                      <a:pt x="81" y="0"/>
                    </a:cubicBezTo>
                    <a:cubicBezTo>
                      <a:pt x="63" y="15"/>
                      <a:pt x="28" y="20"/>
                      <a:pt x="0" y="30"/>
                    </a:cubicBezTo>
                    <a:cubicBezTo>
                      <a:pt x="2" y="38"/>
                      <a:pt x="3" y="46"/>
                      <a:pt x="4" y="55"/>
                    </a:cubicBezTo>
                    <a:cubicBezTo>
                      <a:pt x="29" y="46"/>
                      <a:pt x="64" y="35"/>
                      <a:pt x="90" y="14"/>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8" name="Freeform 224"/>
              <p:cNvSpPr/>
              <p:nvPr/>
            </p:nvSpPr>
            <p:spPr bwMode="auto">
              <a:xfrm>
                <a:off x="5889" y="2540"/>
                <a:ext cx="168" cy="85"/>
              </a:xfrm>
              <a:custGeom>
                <a:avLst/>
                <a:gdLst>
                  <a:gd name="T0" fmla="*/ 56 w 71"/>
                  <a:gd name="T1" fmla="*/ 21 h 36"/>
                  <a:gd name="T2" fmla="*/ 51 w 71"/>
                  <a:gd name="T3" fmla="*/ 0 h 36"/>
                  <a:gd name="T4" fmla="*/ 31 w 71"/>
                  <a:gd name="T5" fmla="*/ 8 h 36"/>
                  <a:gd name="T6" fmla="*/ 25 w 71"/>
                  <a:gd name="T7" fmla="*/ 2 h 36"/>
                  <a:gd name="T8" fmla="*/ 7 w 71"/>
                  <a:gd name="T9" fmla="*/ 8 h 36"/>
                  <a:gd name="T10" fmla="*/ 7 w 71"/>
                  <a:gd name="T11" fmla="*/ 16 h 36"/>
                  <a:gd name="T12" fmla="*/ 0 w 71"/>
                  <a:gd name="T13" fmla="*/ 18 h 36"/>
                  <a:gd name="T14" fmla="*/ 6 w 71"/>
                  <a:gd name="T15" fmla="*/ 36 h 36"/>
                  <a:gd name="T16" fmla="*/ 71 w 71"/>
                  <a:gd name="T17" fmla="*/ 35 h 36"/>
                  <a:gd name="T18" fmla="*/ 66 w 71"/>
                  <a:gd name="T19" fmla="*/ 20 h 36"/>
                  <a:gd name="T20" fmla="*/ 56 w 71"/>
                  <a:gd name="T21"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36">
                    <a:moveTo>
                      <a:pt x="56" y="21"/>
                    </a:moveTo>
                    <a:cubicBezTo>
                      <a:pt x="51" y="0"/>
                      <a:pt x="51" y="0"/>
                      <a:pt x="51" y="0"/>
                    </a:cubicBezTo>
                    <a:cubicBezTo>
                      <a:pt x="31" y="8"/>
                      <a:pt x="31" y="8"/>
                      <a:pt x="31" y="8"/>
                    </a:cubicBezTo>
                    <a:cubicBezTo>
                      <a:pt x="25" y="2"/>
                      <a:pt x="25" y="2"/>
                      <a:pt x="25" y="2"/>
                    </a:cubicBezTo>
                    <a:cubicBezTo>
                      <a:pt x="19" y="3"/>
                      <a:pt x="13" y="5"/>
                      <a:pt x="7" y="8"/>
                    </a:cubicBezTo>
                    <a:cubicBezTo>
                      <a:pt x="7" y="16"/>
                      <a:pt x="7" y="16"/>
                      <a:pt x="7" y="16"/>
                    </a:cubicBezTo>
                    <a:cubicBezTo>
                      <a:pt x="0" y="18"/>
                      <a:pt x="0" y="18"/>
                      <a:pt x="0" y="18"/>
                    </a:cubicBezTo>
                    <a:cubicBezTo>
                      <a:pt x="3" y="22"/>
                      <a:pt x="5" y="28"/>
                      <a:pt x="6" y="36"/>
                    </a:cubicBezTo>
                    <a:cubicBezTo>
                      <a:pt x="23" y="29"/>
                      <a:pt x="46" y="29"/>
                      <a:pt x="71" y="35"/>
                    </a:cubicBezTo>
                    <a:cubicBezTo>
                      <a:pt x="68" y="30"/>
                      <a:pt x="67" y="25"/>
                      <a:pt x="66" y="20"/>
                    </a:cubicBezTo>
                    <a:lnTo>
                      <a:pt x="56" y="21"/>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9" name="Freeform 225"/>
              <p:cNvSpPr/>
              <p:nvPr/>
            </p:nvSpPr>
            <p:spPr bwMode="auto">
              <a:xfrm>
                <a:off x="5823" y="2060"/>
                <a:ext cx="201" cy="95"/>
              </a:xfrm>
              <a:custGeom>
                <a:avLst/>
                <a:gdLst>
                  <a:gd name="T0" fmla="*/ 85 w 85"/>
                  <a:gd name="T1" fmla="*/ 10 h 40"/>
                  <a:gd name="T2" fmla="*/ 78 w 85"/>
                  <a:gd name="T3" fmla="*/ 0 h 40"/>
                  <a:gd name="T4" fmla="*/ 0 w 85"/>
                  <a:gd name="T5" fmla="*/ 24 h 40"/>
                  <a:gd name="T6" fmla="*/ 6 w 85"/>
                  <a:gd name="T7" fmla="*/ 40 h 40"/>
                  <a:gd name="T8" fmla="*/ 85 w 85"/>
                  <a:gd name="T9" fmla="*/ 10 h 40"/>
                </a:gdLst>
                <a:ahLst/>
                <a:cxnLst>
                  <a:cxn ang="0">
                    <a:pos x="T0" y="T1"/>
                  </a:cxn>
                  <a:cxn ang="0">
                    <a:pos x="T2" y="T3"/>
                  </a:cxn>
                  <a:cxn ang="0">
                    <a:pos x="T4" y="T5"/>
                  </a:cxn>
                  <a:cxn ang="0">
                    <a:pos x="T6" y="T7"/>
                  </a:cxn>
                  <a:cxn ang="0">
                    <a:pos x="T8" y="T9"/>
                  </a:cxn>
                </a:cxnLst>
                <a:rect l="0" t="0" r="r" b="b"/>
                <a:pathLst>
                  <a:path w="85" h="40">
                    <a:moveTo>
                      <a:pt x="85" y="10"/>
                    </a:moveTo>
                    <a:cubicBezTo>
                      <a:pt x="83" y="7"/>
                      <a:pt x="81" y="3"/>
                      <a:pt x="78" y="0"/>
                    </a:cubicBezTo>
                    <a:cubicBezTo>
                      <a:pt x="59" y="14"/>
                      <a:pt x="29" y="12"/>
                      <a:pt x="0" y="24"/>
                    </a:cubicBezTo>
                    <a:cubicBezTo>
                      <a:pt x="2" y="29"/>
                      <a:pt x="5" y="34"/>
                      <a:pt x="6" y="40"/>
                    </a:cubicBezTo>
                    <a:cubicBezTo>
                      <a:pt x="34" y="29"/>
                      <a:pt x="67" y="25"/>
                      <a:pt x="85" y="1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0" name="Freeform 226"/>
              <p:cNvSpPr/>
              <p:nvPr/>
            </p:nvSpPr>
            <p:spPr bwMode="auto">
              <a:xfrm>
                <a:off x="5936" y="2908"/>
                <a:ext cx="45" cy="23"/>
              </a:xfrm>
              <a:custGeom>
                <a:avLst/>
                <a:gdLst>
                  <a:gd name="T0" fmla="*/ 4 w 19"/>
                  <a:gd name="T1" fmla="*/ 10 h 10"/>
                  <a:gd name="T2" fmla="*/ 19 w 19"/>
                  <a:gd name="T3" fmla="*/ 10 h 10"/>
                  <a:gd name="T4" fmla="*/ 0 w 19"/>
                  <a:gd name="T5" fmla="*/ 0 h 10"/>
                  <a:gd name="T6" fmla="*/ 4 w 19"/>
                  <a:gd name="T7" fmla="*/ 10 h 10"/>
                </a:gdLst>
                <a:ahLst/>
                <a:cxnLst>
                  <a:cxn ang="0">
                    <a:pos x="T0" y="T1"/>
                  </a:cxn>
                  <a:cxn ang="0">
                    <a:pos x="T2" y="T3"/>
                  </a:cxn>
                  <a:cxn ang="0">
                    <a:pos x="T4" y="T5"/>
                  </a:cxn>
                  <a:cxn ang="0">
                    <a:pos x="T6" y="T7"/>
                  </a:cxn>
                </a:cxnLst>
                <a:rect l="0" t="0" r="r" b="b"/>
                <a:pathLst>
                  <a:path w="19" h="10">
                    <a:moveTo>
                      <a:pt x="4" y="10"/>
                    </a:moveTo>
                    <a:cubicBezTo>
                      <a:pt x="19" y="10"/>
                      <a:pt x="19" y="10"/>
                      <a:pt x="19" y="10"/>
                    </a:cubicBezTo>
                    <a:cubicBezTo>
                      <a:pt x="12" y="7"/>
                      <a:pt x="6" y="3"/>
                      <a:pt x="0" y="0"/>
                    </a:cubicBezTo>
                    <a:cubicBezTo>
                      <a:pt x="1" y="3"/>
                      <a:pt x="3" y="7"/>
                      <a:pt x="4" y="1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1" name="Freeform 227"/>
              <p:cNvSpPr/>
              <p:nvPr/>
            </p:nvSpPr>
            <p:spPr bwMode="auto">
              <a:xfrm>
                <a:off x="5976" y="2039"/>
                <a:ext cx="26" cy="26"/>
              </a:xfrm>
              <a:custGeom>
                <a:avLst/>
                <a:gdLst>
                  <a:gd name="T0" fmla="*/ 7 w 11"/>
                  <a:gd name="T1" fmla="*/ 0 h 11"/>
                  <a:gd name="T2" fmla="*/ 0 w 11"/>
                  <a:gd name="T3" fmla="*/ 11 h 11"/>
                  <a:gd name="T4" fmla="*/ 11 w 11"/>
                  <a:gd name="T5" fmla="*/ 5 h 11"/>
                  <a:gd name="T6" fmla="*/ 7 w 11"/>
                  <a:gd name="T7" fmla="*/ 0 h 11"/>
                </a:gdLst>
                <a:ahLst/>
                <a:cxnLst>
                  <a:cxn ang="0">
                    <a:pos x="T0" y="T1"/>
                  </a:cxn>
                  <a:cxn ang="0">
                    <a:pos x="T2" y="T3"/>
                  </a:cxn>
                  <a:cxn ang="0">
                    <a:pos x="T4" y="T5"/>
                  </a:cxn>
                  <a:cxn ang="0">
                    <a:pos x="T6" y="T7"/>
                  </a:cxn>
                </a:cxnLst>
                <a:rect l="0" t="0" r="r" b="b"/>
                <a:pathLst>
                  <a:path w="11" h="11">
                    <a:moveTo>
                      <a:pt x="7" y="0"/>
                    </a:moveTo>
                    <a:cubicBezTo>
                      <a:pt x="0" y="11"/>
                      <a:pt x="0" y="11"/>
                      <a:pt x="0" y="11"/>
                    </a:cubicBezTo>
                    <a:cubicBezTo>
                      <a:pt x="4" y="9"/>
                      <a:pt x="7" y="7"/>
                      <a:pt x="11" y="5"/>
                    </a:cubicBezTo>
                    <a:lnTo>
                      <a:pt x="7" y="0"/>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2" name="Freeform 228"/>
              <p:cNvSpPr/>
              <p:nvPr/>
            </p:nvSpPr>
            <p:spPr bwMode="auto">
              <a:xfrm>
                <a:off x="5960" y="2029"/>
                <a:ext cx="30" cy="41"/>
              </a:xfrm>
              <a:custGeom>
                <a:avLst/>
                <a:gdLst>
                  <a:gd name="T0" fmla="*/ 0 w 13"/>
                  <a:gd name="T1" fmla="*/ 17 h 17"/>
                  <a:gd name="T2" fmla="*/ 5 w 13"/>
                  <a:gd name="T3" fmla="*/ 15 h 17"/>
                  <a:gd name="T4" fmla="*/ 13 w 13"/>
                  <a:gd name="T5" fmla="*/ 3 h 17"/>
                  <a:gd name="T6" fmla="*/ 11 w 13"/>
                  <a:gd name="T7" fmla="*/ 0 h 17"/>
                  <a:gd name="T8" fmla="*/ 0 w 13"/>
                  <a:gd name="T9" fmla="*/ 17 h 17"/>
                </a:gdLst>
                <a:ahLst/>
                <a:cxnLst>
                  <a:cxn ang="0">
                    <a:pos x="T0" y="T1"/>
                  </a:cxn>
                  <a:cxn ang="0">
                    <a:pos x="T2" y="T3"/>
                  </a:cxn>
                  <a:cxn ang="0">
                    <a:pos x="T4" y="T5"/>
                  </a:cxn>
                  <a:cxn ang="0">
                    <a:pos x="T6" y="T7"/>
                  </a:cxn>
                  <a:cxn ang="0">
                    <a:pos x="T8" y="T9"/>
                  </a:cxn>
                </a:cxnLst>
                <a:rect l="0" t="0" r="r" b="b"/>
                <a:pathLst>
                  <a:path w="13" h="17">
                    <a:moveTo>
                      <a:pt x="0" y="17"/>
                    </a:moveTo>
                    <a:cubicBezTo>
                      <a:pt x="1" y="17"/>
                      <a:pt x="3" y="16"/>
                      <a:pt x="5" y="15"/>
                    </a:cubicBezTo>
                    <a:cubicBezTo>
                      <a:pt x="13" y="3"/>
                      <a:pt x="13" y="3"/>
                      <a:pt x="13" y="3"/>
                    </a:cubicBezTo>
                    <a:cubicBezTo>
                      <a:pt x="11" y="0"/>
                      <a:pt x="11" y="0"/>
                      <a:pt x="11" y="0"/>
                    </a:cubicBezTo>
                    <a:lnTo>
                      <a:pt x="0" y="17"/>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3" name="Freeform 229"/>
              <p:cNvSpPr/>
              <p:nvPr/>
            </p:nvSpPr>
            <p:spPr bwMode="auto">
              <a:xfrm>
                <a:off x="5941" y="1469"/>
                <a:ext cx="26" cy="22"/>
              </a:xfrm>
              <a:custGeom>
                <a:avLst/>
                <a:gdLst>
                  <a:gd name="T0" fmla="*/ 11 w 11"/>
                  <a:gd name="T1" fmla="*/ 0 h 9"/>
                  <a:gd name="T2" fmla="*/ 0 w 11"/>
                  <a:gd name="T3" fmla="*/ 2 h 9"/>
                  <a:gd name="T4" fmla="*/ 7 w 11"/>
                  <a:gd name="T5" fmla="*/ 9 h 9"/>
                  <a:gd name="T6" fmla="*/ 11 w 11"/>
                  <a:gd name="T7" fmla="*/ 0 h 9"/>
                </a:gdLst>
                <a:ahLst/>
                <a:cxnLst>
                  <a:cxn ang="0">
                    <a:pos x="T0" y="T1"/>
                  </a:cxn>
                  <a:cxn ang="0">
                    <a:pos x="T2" y="T3"/>
                  </a:cxn>
                  <a:cxn ang="0">
                    <a:pos x="T4" y="T5"/>
                  </a:cxn>
                  <a:cxn ang="0">
                    <a:pos x="T6" y="T7"/>
                  </a:cxn>
                </a:cxnLst>
                <a:rect l="0" t="0" r="r" b="b"/>
                <a:pathLst>
                  <a:path w="11" h="9">
                    <a:moveTo>
                      <a:pt x="11" y="0"/>
                    </a:moveTo>
                    <a:cubicBezTo>
                      <a:pt x="8" y="1"/>
                      <a:pt x="4" y="1"/>
                      <a:pt x="0" y="2"/>
                    </a:cubicBezTo>
                    <a:cubicBezTo>
                      <a:pt x="7" y="9"/>
                      <a:pt x="7" y="9"/>
                      <a:pt x="7" y="9"/>
                    </a:cubicBezTo>
                    <a:cubicBezTo>
                      <a:pt x="8" y="6"/>
                      <a:pt x="9" y="3"/>
                      <a:pt x="11" y="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4" name="Freeform 230"/>
              <p:cNvSpPr/>
              <p:nvPr/>
            </p:nvSpPr>
            <p:spPr bwMode="auto">
              <a:xfrm>
                <a:off x="5967" y="2328"/>
                <a:ext cx="47" cy="67"/>
              </a:xfrm>
              <a:custGeom>
                <a:avLst/>
                <a:gdLst>
                  <a:gd name="T0" fmla="*/ 10 w 20"/>
                  <a:gd name="T1" fmla="*/ 28 h 28"/>
                  <a:gd name="T2" fmla="*/ 18 w 20"/>
                  <a:gd name="T3" fmla="*/ 27 h 28"/>
                  <a:gd name="T4" fmla="*/ 20 w 20"/>
                  <a:gd name="T5" fmla="*/ 8 h 28"/>
                  <a:gd name="T6" fmla="*/ 2 w 20"/>
                  <a:gd name="T7" fmla="*/ 0 h 28"/>
                  <a:gd name="T8" fmla="*/ 0 w 20"/>
                  <a:gd name="T9" fmla="*/ 15 h 28"/>
                  <a:gd name="T10" fmla="*/ 8 w 20"/>
                  <a:gd name="T11" fmla="*/ 13 h 28"/>
                  <a:gd name="T12" fmla="*/ 10 w 20"/>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20" h="28">
                    <a:moveTo>
                      <a:pt x="10" y="28"/>
                    </a:moveTo>
                    <a:cubicBezTo>
                      <a:pt x="18" y="27"/>
                      <a:pt x="18" y="27"/>
                      <a:pt x="18" y="27"/>
                    </a:cubicBezTo>
                    <a:cubicBezTo>
                      <a:pt x="17" y="20"/>
                      <a:pt x="18" y="14"/>
                      <a:pt x="20" y="8"/>
                    </a:cubicBezTo>
                    <a:cubicBezTo>
                      <a:pt x="14" y="6"/>
                      <a:pt x="7" y="2"/>
                      <a:pt x="2" y="0"/>
                    </a:cubicBezTo>
                    <a:cubicBezTo>
                      <a:pt x="1" y="5"/>
                      <a:pt x="0" y="10"/>
                      <a:pt x="0" y="15"/>
                    </a:cubicBezTo>
                    <a:cubicBezTo>
                      <a:pt x="8" y="13"/>
                      <a:pt x="8" y="13"/>
                      <a:pt x="8" y="13"/>
                    </a:cubicBezTo>
                    <a:lnTo>
                      <a:pt x="10" y="28"/>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5" name="Freeform 231"/>
              <p:cNvSpPr/>
              <p:nvPr/>
            </p:nvSpPr>
            <p:spPr bwMode="auto">
              <a:xfrm>
                <a:off x="5941" y="2018"/>
                <a:ext cx="42" cy="57"/>
              </a:xfrm>
              <a:custGeom>
                <a:avLst/>
                <a:gdLst>
                  <a:gd name="T0" fmla="*/ 0 w 18"/>
                  <a:gd name="T1" fmla="*/ 24 h 24"/>
                  <a:gd name="T2" fmla="*/ 6 w 18"/>
                  <a:gd name="T3" fmla="*/ 23 h 24"/>
                  <a:gd name="T4" fmla="*/ 18 w 18"/>
                  <a:gd name="T5" fmla="*/ 4 h 24"/>
                  <a:gd name="T6" fmla="*/ 16 w 18"/>
                  <a:gd name="T7" fmla="*/ 0 h 24"/>
                  <a:gd name="T8" fmla="*/ 0 w 18"/>
                  <a:gd name="T9" fmla="*/ 24 h 24"/>
                </a:gdLst>
                <a:ahLst/>
                <a:cxnLst>
                  <a:cxn ang="0">
                    <a:pos x="T0" y="T1"/>
                  </a:cxn>
                  <a:cxn ang="0">
                    <a:pos x="T2" y="T3"/>
                  </a:cxn>
                  <a:cxn ang="0">
                    <a:pos x="T4" y="T5"/>
                  </a:cxn>
                  <a:cxn ang="0">
                    <a:pos x="T6" y="T7"/>
                  </a:cxn>
                  <a:cxn ang="0">
                    <a:pos x="T8" y="T9"/>
                  </a:cxn>
                </a:cxnLst>
                <a:rect l="0" t="0" r="r" b="b"/>
                <a:pathLst>
                  <a:path w="18" h="24">
                    <a:moveTo>
                      <a:pt x="0" y="24"/>
                    </a:moveTo>
                    <a:cubicBezTo>
                      <a:pt x="2" y="24"/>
                      <a:pt x="4" y="23"/>
                      <a:pt x="6" y="23"/>
                    </a:cubicBezTo>
                    <a:cubicBezTo>
                      <a:pt x="18" y="4"/>
                      <a:pt x="18" y="4"/>
                      <a:pt x="18" y="4"/>
                    </a:cubicBezTo>
                    <a:cubicBezTo>
                      <a:pt x="16" y="0"/>
                      <a:pt x="16" y="0"/>
                      <a:pt x="16" y="0"/>
                    </a:cubicBezTo>
                    <a:lnTo>
                      <a:pt x="0" y="24"/>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6" name="Freeform 232"/>
              <p:cNvSpPr/>
              <p:nvPr/>
            </p:nvSpPr>
            <p:spPr bwMode="auto">
              <a:xfrm>
                <a:off x="5920" y="1474"/>
                <a:ext cx="33" cy="33"/>
              </a:xfrm>
              <a:custGeom>
                <a:avLst/>
                <a:gdLst>
                  <a:gd name="T0" fmla="*/ 14 w 14"/>
                  <a:gd name="T1" fmla="*/ 9 h 14"/>
                  <a:gd name="T2" fmla="*/ 6 w 14"/>
                  <a:gd name="T3" fmla="*/ 0 h 14"/>
                  <a:gd name="T4" fmla="*/ 0 w 14"/>
                  <a:gd name="T5" fmla="*/ 0 h 14"/>
                  <a:gd name="T6" fmla="*/ 13 w 14"/>
                  <a:gd name="T7" fmla="*/ 14 h 14"/>
                  <a:gd name="T8" fmla="*/ 14 w 14"/>
                  <a:gd name="T9" fmla="*/ 9 h 14"/>
                </a:gdLst>
                <a:ahLst/>
                <a:cxnLst>
                  <a:cxn ang="0">
                    <a:pos x="T0" y="T1"/>
                  </a:cxn>
                  <a:cxn ang="0">
                    <a:pos x="T2" y="T3"/>
                  </a:cxn>
                  <a:cxn ang="0">
                    <a:pos x="T4" y="T5"/>
                  </a:cxn>
                  <a:cxn ang="0">
                    <a:pos x="T6" y="T7"/>
                  </a:cxn>
                  <a:cxn ang="0">
                    <a:pos x="T8" y="T9"/>
                  </a:cxn>
                </a:cxnLst>
                <a:rect l="0" t="0" r="r" b="b"/>
                <a:pathLst>
                  <a:path w="14" h="14">
                    <a:moveTo>
                      <a:pt x="14" y="9"/>
                    </a:moveTo>
                    <a:cubicBezTo>
                      <a:pt x="6" y="0"/>
                      <a:pt x="6" y="0"/>
                      <a:pt x="6" y="0"/>
                    </a:cubicBezTo>
                    <a:cubicBezTo>
                      <a:pt x="4" y="0"/>
                      <a:pt x="2" y="0"/>
                      <a:pt x="0" y="0"/>
                    </a:cubicBezTo>
                    <a:cubicBezTo>
                      <a:pt x="13" y="14"/>
                      <a:pt x="13" y="14"/>
                      <a:pt x="13" y="14"/>
                    </a:cubicBezTo>
                    <a:cubicBezTo>
                      <a:pt x="13" y="12"/>
                      <a:pt x="14" y="11"/>
                      <a:pt x="14" y="9"/>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7" name="Freeform 233"/>
              <p:cNvSpPr/>
              <p:nvPr/>
            </p:nvSpPr>
            <p:spPr bwMode="auto">
              <a:xfrm>
                <a:off x="5938" y="2008"/>
                <a:ext cx="38" cy="64"/>
              </a:xfrm>
              <a:custGeom>
                <a:avLst/>
                <a:gdLst>
                  <a:gd name="T0" fmla="*/ 0 w 16"/>
                  <a:gd name="T1" fmla="*/ 27 h 27"/>
                  <a:gd name="T2" fmla="*/ 16 w 16"/>
                  <a:gd name="T3" fmla="*/ 3 h 27"/>
                  <a:gd name="T4" fmla="*/ 14 w 16"/>
                  <a:gd name="T5" fmla="*/ 0 h 27"/>
                  <a:gd name="T6" fmla="*/ 1 w 16"/>
                  <a:gd name="T7" fmla="*/ 20 h 27"/>
                  <a:gd name="T8" fmla="*/ 0 w 16"/>
                  <a:gd name="T9" fmla="*/ 27 h 27"/>
                </a:gdLst>
                <a:ahLst/>
                <a:cxnLst>
                  <a:cxn ang="0">
                    <a:pos x="T0" y="T1"/>
                  </a:cxn>
                  <a:cxn ang="0">
                    <a:pos x="T2" y="T3"/>
                  </a:cxn>
                  <a:cxn ang="0">
                    <a:pos x="T4" y="T5"/>
                  </a:cxn>
                  <a:cxn ang="0">
                    <a:pos x="T6" y="T7"/>
                  </a:cxn>
                  <a:cxn ang="0">
                    <a:pos x="T8" y="T9"/>
                  </a:cxn>
                </a:cxnLst>
                <a:rect l="0" t="0" r="r" b="b"/>
                <a:pathLst>
                  <a:path w="16" h="27">
                    <a:moveTo>
                      <a:pt x="0" y="27"/>
                    </a:moveTo>
                    <a:cubicBezTo>
                      <a:pt x="16" y="3"/>
                      <a:pt x="16" y="3"/>
                      <a:pt x="16" y="3"/>
                    </a:cubicBezTo>
                    <a:cubicBezTo>
                      <a:pt x="14" y="0"/>
                      <a:pt x="14" y="0"/>
                      <a:pt x="14" y="0"/>
                    </a:cubicBezTo>
                    <a:cubicBezTo>
                      <a:pt x="1" y="20"/>
                      <a:pt x="1" y="20"/>
                      <a:pt x="1" y="20"/>
                    </a:cubicBezTo>
                    <a:cubicBezTo>
                      <a:pt x="0" y="22"/>
                      <a:pt x="0" y="25"/>
                      <a:pt x="0" y="27"/>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8" name="Freeform 234"/>
              <p:cNvSpPr/>
              <p:nvPr/>
            </p:nvSpPr>
            <p:spPr bwMode="auto">
              <a:xfrm>
                <a:off x="5889" y="1467"/>
                <a:ext cx="59" cy="57"/>
              </a:xfrm>
              <a:custGeom>
                <a:avLst/>
                <a:gdLst>
                  <a:gd name="T0" fmla="*/ 25 w 25"/>
                  <a:gd name="T1" fmla="*/ 19 h 24"/>
                  <a:gd name="T2" fmla="*/ 9 w 25"/>
                  <a:gd name="T3" fmla="*/ 2 h 24"/>
                  <a:gd name="T4" fmla="*/ 0 w 25"/>
                  <a:gd name="T5" fmla="*/ 0 h 24"/>
                  <a:gd name="T6" fmla="*/ 23 w 25"/>
                  <a:gd name="T7" fmla="*/ 24 h 24"/>
                  <a:gd name="T8" fmla="*/ 25 w 25"/>
                  <a:gd name="T9" fmla="*/ 19 h 24"/>
                </a:gdLst>
                <a:ahLst/>
                <a:cxnLst>
                  <a:cxn ang="0">
                    <a:pos x="T0" y="T1"/>
                  </a:cxn>
                  <a:cxn ang="0">
                    <a:pos x="T2" y="T3"/>
                  </a:cxn>
                  <a:cxn ang="0">
                    <a:pos x="T4" y="T5"/>
                  </a:cxn>
                  <a:cxn ang="0">
                    <a:pos x="T6" y="T7"/>
                  </a:cxn>
                  <a:cxn ang="0">
                    <a:pos x="T8" y="T9"/>
                  </a:cxn>
                </a:cxnLst>
                <a:rect l="0" t="0" r="r" b="b"/>
                <a:pathLst>
                  <a:path w="25" h="24">
                    <a:moveTo>
                      <a:pt x="25" y="19"/>
                    </a:moveTo>
                    <a:cubicBezTo>
                      <a:pt x="9" y="2"/>
                      <a:pt x="9" y="2"/>
                      <a:pt x="9" y="2"/>
                    </a:cubicBezTo>
                    <a:cubicBezTo>
                      <a:pt x="6" y="2"/>
                      <a:pt x="2" y="1"/>
                      <a:pt x="0" y="0"/>
                    </a:cubicBezTo>
                    <a:cubicBezTo>
                      <a:pt x="23" y="24"/>
                      <a:pt x="23" y="24"/>
                      <a:pt x="23" y="24"/>
                    </a:cubicBezTo>
                    <a:cubicBezTo>
                      <a:pt x="24" y="22"/>
                      <a:pt x="24" y="21"/>
                      <a:pt x="25" y="19"/>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9" name="Freeform 235"/>
              <p:cNvSpPr/>
              <p:nvPr/>
            </p:nvSpPr>
            <p:spPr bwMode="auto">
              <a:xfrm>
                <a:off x="5749" y="1455"/>
                <a:ext cx="201" cy="171"/>
              </a:xfrm>
              <a:custGeom>
                <a:avLst/>
                <a:gdLst>
                  <a:gd name="T0" fmla="*/ 85 w 85"/>
                  <a:gd name="T1" fmla="*/ 72 h 72"/>
                  <a:gd name="T2" fmla="*/ 83 w 85"/>
                  <a:gd name="T3" fmla="*/ 64 h 72"/>
                  <a:gd name="T4" fmla="*/ 3 w 85"/>
                  <a:gd name="T5" fmla="*/ 0 h 72"/>
                  <a:gd name="T6" fmla="*/ 0 w 85"/>
                  <a:gd name="T7" fmla="*/ 11 h 72"/>
                  <a:gd name="T8" fmla="*/ 83 w 85"/>
                  <a:gd name="T9" fmla="*/ 72 h 72"/>
                  <a:gd name="T10" fmla="*/ 85 w 85"/>
                  <a:gd name="T11" fmla="*/ 72 h 72"/>
                </a:gdLst>
                <a:ahLst/>
                <a:cxnLst>
                  <a:cxn ang="0">
                    <a:pos x="T0" y="T1"/>
                  </a:cxn>
                  <a:cxn ang="0">
                    <a:pos x="T2" y="T3"/>
                  </a:cxn>
                  <a:cxn ang="0">
                    <a:pos x="T4" y="T5"/>
                  </a:cxn>
                  <a:cxn ang="0">
                    <a:pos x="T6" y="T7"/>
                  </a:cxn>
                  <a:cxn ang="0">
                    <a:pos x="T8" y="T9"/>
                  </a:cxn>
                  <a:cxn ang="0">
                    <a:pos x="T10" y="T11"/>
                  </a:cxn>
                </a:cxnLst>
                <a:rect l="0" t="0" r="r" b="b"/>
                <a:pathLst>
                  <a:path w="85" h="72">
                    <a:moveTo>
                      <a:pt x="85" y="72"/>
                    </a:moveTo>
                    <a:cubicBezTo>
                      <a:pt x="84" y="70"/>
                      <a:pt x="84" y="67"/>
                      <a:pt x="83" y="64"/>
                    </a:cubicBezTo>
                    <a:cubicBezTo>
                      <a:pt x="3" y="0"/>
                      <a:pt x="3" y="0"/>
                      <a:pt x="3" y="0"/>
                    </a:cubicBezTo>
                    <a:cubicBezTo>
                      <a:pt x="1" y="4"/>
                      <a:pt x="0" y="7"/>
                      <a:pt x="0" y="11"/>
                    </a:cubicBezTo>
                    <a:cubicBezTo>
                      <a:pt x="83" y="72"/>
                      <a:pt x="83" y="72"/>
                      <a:pt x="83" y="72"/>
                    </a:cubicBezTo>
                    <a:lnTo>
                      <a:pt x="85" y="72"/>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0" name="Freeform 236"/>
              <p:cNvSpPr/>
              <p:nvPr/>
            </p:nvSpPr>
            <p:spPr bwMode="auto">
              <a:xfrm>
                <a:off x="5787" y="2374"/>
                <a:ext cx="215" cy="204"/>
              </a:xfrm>
              <a:custGeom>
                <a:avLst/>
                <a:gdLst>
                  <a:gd name="T0" fmla="*/ 109 w 215"/>
                  <a:gd name="T1" fmla="*/ 197 h 204"/>
                  <a:gd name="T2" fmla="*/ 114 w 215"/>
                  <a:gd name="T3" fmla="*/ 109 h 204"/>
                  <a:gd name="T4" fmla="*/ 177 w 215"/>
                  <a:gd name="T5" fmla="*/ 173 h 204"/>
                  <a:gd name="T6" fmla="*/ 215 w 215"/>
                  <a:gd name="T7" fmla="*/ 159 h 204"/>
                  <a:gd name="T8" fmla="*/ 192 w 215"/>
                  <a:gd name="T9" fmla="*/ 0 h 204"/>
                  <a:gd name="T10" fmla="*/ 154 w 215"/>
                  <a:gd name="T11" fmla="*/ 9 h 204"/>
                  <a:gd name="T12" fmla="*/ 173 w 215"/>
                  <a:gd name="T13" fmla="*/ 106 h 204"/>
                  <a:gd name="T14" fmla="*/ 99 w 215"/>
                  <a:gd name="T15" fmla="*/ 52 h 204"/>
                  <a:gd name="T16" fmla="*/ 85 w 215"/>
                  <a:gd name="T17" fmla="*/ 130 h 204"/>
                  <a:gd name="T18" fmla="*/ 36 w 215"/>
                  <a:gd name="T19" fmla="*/ 47 h 204"/>
                  <a:gd name="T20" fmla="*/ 0 w 215"/>
                  <a:gd name="T21" fmla="*/ 59 h 204"/>
                  <a:gd name="T22" fmla="*/ 78 w 215"/>
                  <a:gd name="T23" fmla="*/ 204 h 204"/>
                  <a:gd name="T24" fmla="*/ 109 w 215"/>
                  <a:gd name="T25" fmla="*/ 19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5" h="204">
                    <a:moveTo>
                      <a:pt x="109" y="197"/>
                    </a:moveTo>
                    <a:lnTo>
                      <a:pt x="114" y="109"/>
                    </a:lnTo>
                    <a:lnTo>
                      <a:pt x="177" y="173"/>
                    </a:lnTo>
                    <a:lnTo>
                      <a:pt x="215" y="159"/>
                    </a:lnTo>
                    <a:lnTo>
                      <a:pt x="192" y="0"/>
                    </a:lnTo>
                    <a:lnTo>
                      <a:pt x="154" y="9"/>
                    </a:lnTo>
                    <a:lnTo>
                      <a:pt x="173" y="106"/>
                    </a:lnTo>
                    <a:lnTo>
                      <a:pt x="99" y="52"/>
                    </a:lnTo>
                    <a:lnTo>
                      <a:pt x="85" y="130"/>
                    </a:lnTo>
                    <a:lnTo>
                      <a:pt x="36" y="47"/>
                    </a:lnTo>
                    <a:lnTo>
                      <a:pt x="0" y="59"/>
                    </a:lnTo>
                    <a:lnTo>
                      <a:pt x="78" y="204"/>
                    </a:lnTo>
                    <a:lnTo>
                      <a:pt x="109" y="197"/>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1" name="Freeform 237"/>
              <p:cNvSpPr/>
              <p:nvPr/>
            </p:nvSpPr>
            <p:spPr bwMode="auto">
              <a:xfrm>
                <a:off x="5797" y="1400"/>
                <a:ext cx="146" cy="145"/>
              </a:xfrm>
              <a:custGeom>
                <a:avLst/>
                <a:gdLst>
                  <a:gd name="T0" fmla="*/ 62 w 62"/>
                  <a:gd name="T1" fmla="*/ 55 h 61"/>
                  <a:gd name="T2" fmla="*/ 31 w 62"/>
                  <a:gd name="T3" fmla="*/ 25 h 61"/>
                  <a:gd name="T4" fmla="*/ 6 w 62"/>
                  <a:gd name="T5" fmla="*/ 0 h 61"/>
                  <a:gd name="T6" fmla="*/ 0 w 62"/>
                  <a:gd name="T7" fmla="*/ 4 h 61"/>
                  <a:gd name="T8" fmla="*/ 61 w 62"/>
                  <a:gd name="T9" fmla="*/ 61 h 61"/>
                  <a:gd name="T10" fmla="*/ 62 w 62"/>
                  <a:gd name="T11" fmla="*/ 55 h 61"/>
                </a:gdLst>
                <a:ahLst/>
                <a:cxnLst>
                  <a:cxn ang="0">
                    <a:pos x="T0" y="T1"/>
                  </a:cxn>
                  <a:cxn ang="0">
                    <a:pos x="T2" y="T3"/>
                  </a:cxn>
                  <a:cxn ang="0">
                    <a:pos x="T4" y="T5"/>
                  </a:cxn>
                  <a:cxn ang="0">
                    <a:pos x="T6" y="T7"/>
                  </a:cxn>
                  <a:cxn ang="0">
                    <a:pos x="T8" y="T9"/>
                  </a:cxn>
                  <a:cxn ang="0">
                    <a:pos x="T10" y="T11"/>
                  </a:cxn>
                </a:cxnLst>
                <a:rect l="0" t="0" r="r" b="b"/>
                <a:pathLst>
                  <a:path w="62" h="61">
                    <a:moveTo>
                      <a:pt x="62" y="55"/>
                    </a:moveTo>
                    <a:cubicBezTo>
                      <a:pt x="31" y="25"/>
                      <a:pt x="31" y="25"/>
                      <a:pt x="31" y="25"/>
                    </a:cubicBezTo>
                    <a:cubicBezTo>
                      <a:pt x="21" y="20"/>
                      <a:pt x="12" y="11"/>
                      <a:pt x="6" y="0"/>
                    </a:cubicBezTo>
                    <a:cubicBezTo>
                      <a:pt x="4" y="2"/>
                      <a:pt x="2" y="3"/>
                      <a:pt x="0" y="4"/>
                    </a:cubicBezTo>
                    <a:cubicBezTo>
                      <a:pt x="61" y="61"/>
                      <a:pt x="61" y="61"/>
                      <a:pt x="61" y="61"/>
                    </a:cubicBezTo>
                    <a:cubicBezTo>
                      <a:pt x="61" y="59"/>
                      <a:pt x="61" y="57"/>
                      <a:pt x="62" y="55"/>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2" name="Freeform 238"/>
              <p:cNvSpPr/>
              <p:nvPr/>
            </p:nvSpPr>
            <p:spPr bwMode="auto">
              <a:xfrm>
                <a:off x="5941" y="1996"/>
                <a:ext cx="28" cy="50"/>
              </a:xfrm>
              <a:custGeom>
                <a:avLst/>
                <a:gdLst>
                  <a:gd name="T0" fmla="*/ 0 w 12"/>
                  <a:gd name="T1" fmla="*/ 21 h 21"/>
                  <a:gd name="T2" fmla="*/ 12 w 12"/>
                  <a:gd name="T3" fmla="*/ 4 h 21"/>
                  <a:gd name="T4" fmla="*/ 10 w 12"/>
                  <a:gd name="T5" fmla="*/ 0 h 21"/>
                  <a:gd name="T6" fmla="*/ 0 w 12"/>
                  <a:gd name="T7" fmla="*/ 21 h 21"/>
                </a:gdLst>
                <a:ahLst/>
                <a:cxnLst>
                  <a:cxn ang="0">
                    <a:pos x="T0" y="T1"/>
                  </a:cxn>
                  <a:cxn ang="0">
                    <a:pos x="T2" y="T3"/>
                  </a:cxn>
                  <a:cxn ang="0">
                    <a:pos x="T4" y="T5"/>
                  </a:cxn>
                  <a:cxn ang="0">
                    <a:pos x="T6" y="T7"/>
                  </a:cxn>
                </a:cxnLst>
                <a:rect l="0" t="0" r="r" b="b"/>
                <a:pathLst>
                  <a:path w="12" h="21">
                    <a:moveTo>
                      <a:pt x="0" y="21"/>
                    </a:moveTo>
                    <a:cubicBezTo>
                      <a:pt x="12" y="4"/>
                      <a:pt x="12" y="4"/>
                      <a:pt x="12" y="4"/>
                    </a:cubicBezTo>
                    <a:cubicBezTo>
                      <a:pt x="10" y="0"/>
                      <a:pt x="10" y="0"/>
                      <a:pt x="10" y="0"/>
                    </a:cubicBezTo>
                    <a:cubicBezTo>
                      <a:pt x="5" y="4"/>
                      <a:pt x="2" y="13"/>
                      <a:pt x="0" y="21"/>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3" name="Freeform 239"/>
              <p:cNvSpPr/>
              <p:nvPr/>
            </p:nvSpPr>
            <p:spPr bwMode="auto">
              <a:xfrm>
                <a:off x="5759" y="1431"/>
                <a:ext cx="184" cy="166"/>
              </a:xfrm>
              <a:custGeom>
                <a:avLst/>
                <a:gdLst>
                  <a:gd name="T0" fmla="*/ 77 w 78"/>
                  <a:gd name="T1" fmla="*/ 62 h 70"/>
                  <a:gd name="T2" fmla="*/ 6 w 78"/>
                  <a:gd name="T3" fmla="*/ 0 h 70"/>
                  <a:gd name="T4" fmla="*/ 0 w 78"/>
                  <a:gd name="T5" fmla="*/ 7 h 70"/>
                  <a:gd name="T6" fmla="*/ 78 w 78"/>
                  <a:gd name="T7" fmla="*/ 70 h 70"/>
                  <a:gd name="T8" fmla="*/ 77 w 78"/>
                  <a:gd name="T9" fmla="*/ 62 h 70"/>
                </a:gdLst>
                <a:ahLst/>
                <a:cxnLst>
                  <a:cxn ang="0">
                    <a:pos x="T0" y="T1"/>
                  </a:cxn>
                  <a:cxn ang="0">
                    <a:pos x="T2" y="T3"/>
                  </a:cxn>
                  <a:cxn ang="0">
                    <a:pos x="T4" y="T5"/>
                  </a:cxn>
                  <a:cxn ang="0">
                    <a:pos x="T6" y="T7"/>
                  </a:cxn>
                  <a:cxn ang="0">
                    <a:pos x="T8" y="T9"/>
                  </a:cxn>
                </a:cxnLst>
                <a:rect l="0" t="0" r="r" b="b"/>
                <a:pathLst>
                  <a:path w="78" h="70">
                    <a:moveTo>
                      <a:pt x="77" y="62"/>
                    </a:moveTo>
                    <a:cubicBezTo>
                      <a:pt x="6" y="0"/>
                      <a:pt x="6" y="0"/>
                      <a:pt x="6" y="0"/>
                    </a:cubicBezTo>
                    <a:cubicBezTo>
                      <a:pt x="4" y="2"/>
                      <a:pt x="2" y="5"/>
                      <a:pt x="0" y="7"/>
                    </a:cubicBezTo>
                    <a:cubicBezTo>
                      <a:pt x="78" y="70"/>
                      <a:pt x="78" y="70"/>
                      <a:pt x="78" y="70"/>
                    </a:cubicBezTo>
                    <a:cubicBezTo>
                      <a:pt x="77" y="68"/>
                      <a:pt x="77" y="65"/>
                      <a:pt x="77" y="62"/>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4" name="Freeform 240"/>
              <p:cNvSpPr/>
              <p:nvPr/>
            </p:nvSpPr>
            <p:spPr bwMode="auto">
              <a:xfrm>
                <a:off x="5778" y="1415"/>
                <a:ext cx="163" cy="156"/>
              </a:xfrm>
              <a:custGeom>
                <a:avLst/>
                <a:gdLst>
                  <a:gd name="T0" fmla="*/ 69 w 69"/>
                  <a:gd name="T1" fmla="*/ 58 h 66"/>
                  <a:gd name="T2" fmla="*/ 6 w 69"/>
                  <a:gd name="T3" fmla="*/ 0 h 66"/>
                  <a:gd name="T4" fmla="*/ 0 w 69"/>
                  <a:gd name="T5" fmla="*/ 5 h 66"/>
                  <a:gd name="T6" fmla="*/ 69 w 69"/>
                  <a:gd name="T7" fmla="*/ 66 h 66"/>
                  <a:gd name="T8" fmla="*/ 69 w 69"/>
                  <a:gd name="T9" fmla="*/ 58 h 66"/>
                </a:gdLst>
                <a:ahLst/>
                <a:cxnLst>
                  <a:cxn ang="0">
                    <a:pos x="T0" y="T1"/>
                  </a:cxn>
                  <a:cxn ang="0">
                    <a:pos x="T2" y="T3"/>
                  </a:cxn>
                  <a:cxn ang="0">
                    <a:pos x="T4" y="T5"/>
                  </a:cxn>
                  <a:cxn ang="0">
                    <a:pos x="T6" y="T7"/>
                  </a:cxn>
                  <a:cxn ang="0">
                    <a:pos x="T8" y="T9"/>
                  </a:cxn>
                </a:cxnLst>
                <a:rect l="0" t="0" r="r" b="b"/>
                <a:pathLst>
                  <a:path w="69" h="66">
                    <a:moveTo>
                      <a:pt x="69" y="58"/>
                    </a:moveTo>
                    <a:cubicBezTo>
                      <a:pt x="6" y="0"/>
                      <a:pt x="6" y="0"/>
                      <a:pt x="6" y="0"/>
                    </a:cubicBezTo>
                    <a:cubicBezTo>
                      <a:pt x="4" y="2"/>
                      <a:pt x="2" y="3"/>
                      <a:pt x="0" y="5"/>
                    </a:cubicBezTo>
                    <a:cubicBezTo>
                      <a:pt x="69" y="66"/>
                      <a:pt x="69" y="66"/>
                      <a:pt x="69" y="66"/>
                    </a:cubicBezTo>
                    <a:cubicBezTo>
                      <a:pt x="68" y="63"/>
                      <a:pt x="68" y="61"/>
                      <a:pt x="69" y="58"/>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5" name="Freeform 241"/>
              <p:cNvSpPr/>
              <p:nvPr/>
            </p:nvSpPr>
            <p:spPr bwMode="auto">
              <a:xfrm>
                <a:off x="5747" y="1488"/>
                <a:ext cx="184" cy="136"/>
              </a:xfrm>
              <a:custGeom>
                <a:avLst/>
                <a:gdLst>
                  <a:gd name="T0" fmla="*/ 64 w 78"/>
                  <a:gd name="T1" fmla="*/ 54 h 57"/>
                  <a:gd name="T2" fmla="*/ 64 w 78"/>
                  <a:gd name="T3" fmla="*/ 54 h 57"/>
                  <a:gd name="T4" fmla="*/ 78 w 78"/>
                  <a:gd name="T5" fmla="*/ 57 h 57"/>
                  <a:gd name="T6" fmla="*/ 0 w 78"/>
                  <a:gd name="T7" fmla="*/ 0 h 57"/>
                  <a:gd name="T8" fmla="*/ 0 w 78"/>
                  <a:gd name="T9" fmla="*/ 13 h 57"/>
                  <a:gd name="T10" fmla="*/ 64 w 78"/>
                  <a:gd name="T11" fmla="*/ 54 h 57"/>
                </a:gdLst>
                <a:ahLst/>
                <a:cxnLst>
                  <a:cxn ang="0">
                    <a:pos x="T0" y="T1"/>
                  </a:cxn>
                  <a:cxn ang="0">
                    <a:pos x="T2" y="T3"/>
                  </a:cxn>
                  <a:cxn ang="0">
                    <a:pos x="T4" y="T5"/>
                  </a:cxn>
                  <a:cxn ang="0">
                    <a:pos x="T6" y="T7"/>
                  </a:cxn>
                  <a:cxn ang="0">
                    <a:pos x="T8" y="T9"/>
                  </a:cxn>
                  <a:cxn ang="0">
                    <a:pos x="T10" y="T11"/>
                  </a:cxn>
                </a:cxnLst>
                <a:rect l="0" t="0" r="r" b="b"/>
                <a:pathLst>
                  <a:path w="78" h="57">
                    <a:moveTo>
                      <a:pt x="64" y="54"/>
                    </a:moveTo>
                    <a:cubicBezTo>
                      <a:pt x="64" y="54"/>
                      <a:pt x="64" y="54"/>
                      <a:pt x="64" y="54"/>
                    </a:cubicBezTo>
                    <a:cubicBezTo>
                      <a:pt x="68" y="55"/>
                      <a:pt x="73" y="56"/>
                      <a:pt x="78" y="57"/>
                    </a:cubicBezTo>
                    <a:cubicBezTo>
                      <a:pt x="0" y="0"/>
                      <a:pt x="0" y="0"/>
                      <a:pt x="0" y="0"/>
                    </a:cubicBezTo>
                    <a:cubicBezTo>
                      <a:pt x="0" y="5"/>
                      <a:pt x="0" y="9"/>
                      <a:pt x="0" y="13"/>
                    </a:cubicBezTo>
                    <a:lnTo>
                      <a:pt x="64" y="54"/>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6" name="Freeform 242"/>
              <p:cNvSpPr/>
              <p:nvPr/>
            </p:nvSpPr>
            <p:spPr bwMode="auto">
              <a:xfrm>
                <a:off x="5948" y="2715"/>
                <a:ext cx="42" cy="41"/>
              </a:xfrm>
              <a:custGeom>
                <a:avLst/>
                <a:gdLst>
                  <a:gd name="T0" fmla="*/ 4 w 18"/>
                  <a:gd name="T1" fmla="*/ 2 h 17"/>
                  <a:gd name="T2" fmla="*/ 3 w 18"/>
                  <a:gd name="T3" fmla="*/ 13 h 17"/>
                  <a:gd name="T4" fmla="*/ 13 w 18"/>
                  <a:gd name="T5" fmla="*/ 15 h 17"/>
                  <a:gd name="T6" fmla="*/ 15 w 18"/>
                  <a:gd name="T7" fmla="*/ 4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1" y="5"/>
                      <a:pt x="0" y="10"/>
                      <a:pt x="3" y="13"/>
                    </a:cubicBezTo>
                    <a:cubicBezTo>
                      <a:pt x="5" y="17"/>
                      <a:pt x="10" y="17"/>
                      <a:pt x="13" y="15"/>
                    </a:cubicBezTo>
                    <a:cubicBezTo>
                      <a:pt x="17" y="12"/>
                      <a:pt x="18" y="8"/>
                      <a:pt x="15" y="4"/>
                    </a:cubicBezTo>
                    <a:cubicBezTo>
                      <a:pt x="13" y="1"/>
                      <a:pt x="8" y="0"/>
                      <a:pt x="4" y="2"/>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7" name="Freeform 243"/>
              <p:cNvSpPr/>
              <p:nvPr/>
            </p:nvSpPr>
            <p:spPr bwMode="auto">
              <a:xfrm>
                <a:off x="5884" y="1949"/>
                <a:ext cx="73" cy="135"/>
              </a:xfrm>
              <a:custGeom>
                <a:avLst/>
                <a:gdLst>
                  <a:gd name="T0" fmla="*/ 16 w 31"/>
                  <a:gd name="T1" fmla="*/ 18 h 57"/>
                  <a:gd name="T2" fmla="*/ 6 w 31"/>
                  <a:gd name="T3" fmla="*/ 15 h 57"/>
                  <a:gd name="T4" fmla="*/ 4 w 31"/>
                  <a:gd name="T5" fmla="*/ 57 h 57"/>
                  <a:gd name="T6" fmla="*/ 19 w 31"/>
                  <a:gd name="T7" fmla="*/ 54 h 57"/>
                  <a:gd name="T8" fmla="*/ 31 w 31"/>
                  <a:gd name="T9" fmla="*/ 16 h 57"/>
                  <a:gd name="T10" fmla="*/ 20 w 31"/>
                  <a:gd name="T11" fmla="*/ 0 h 57"/>
                  <a:gd name="T12" fmla="*/ 16 w 31"/>
                  <a:gd name="T13" fmla="*/ 18 h 57"/>
                </a:gdLst>
                <a:ahLst/>
                <a:cxnLst>
                  <a:cxn ang="0">
                    <a:pos x="T0" y="T1"/>
                  </a:cxn>
                  <a:cxn ang="0">
                    <a:pos x="T2" y="T3"/>
                  </a:cxn>
                  <a:cxn ang="0">
                    <a:pos x="T4" y="T5"/>
                  </a:cxn>
                  <a:cxn ang="0">
                    <a:pos x="T6" y="T7"/>
                  </a:cxn>
                  <a:cxn ang="0">
                    <a:pos x="T8" y="T9"/>
                  </a:cxn>
                  <a:cxn ang="0">
                    <a:pos x="T10" y="T11"/>
                  </a:cxn>
                  <a:cxn ang="0">
                    <a:pos x="T12" y="T13"/>
                  </a:cxn>
                </a:cxnLst>
                <a:rect l="0" t="0" r="r" b="b"/>
                <a:pathLst>
                  <a:path w="31" h="57">
                    <a:moveTo>
                      <a:pt x="16" y="18"/>
                    </a:moveTo>
                    <a:cubicBezTo>
                      <a:pt x="15" y="17"/>
                      <a:pt x="11" y="16"/>
                      <a:pt x="6" y="15"/>
                    </a:cubicBezTo>
                    <a:cubicBezTo>
                      <a:pt x="0" y="29"/>
                      <a:pt x="1" y="47"/>
                      <a:pt x="4" y="57"/>
                    </a:cubicBezTo>
                    <a:cubicBezTo>
                      <a:pt x="9" y="56"/>
                      <a:pt x="15" y="55"/>
                      <a:pt x="19" y="54"/>
                    </a:cubicBezTo>
                    <a:cubicBezTo>
                      <a:pt x="17" y="44"/>
                      <a:pt x="23" y="23"/>
                      <a:pt x="31" y="16"/>
                    </a:cubicBezTo>
                    <a:cubicBezTo>
                      <a:pt x="26" y="10"/>
                      <a:pt x="23" y="4"/>
                      <a:pt x="20" y="0"/>
                    </a:cubicBezTo>
                    <a:cubicBezTo>
                      <a:pt x="18" y="8"/>
                      <a:pt x="17" y="14"/>
                      <a:pt x="16" y="18"/>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8" name="Freeform 244"/>
              <p:cNvSpPr/>
              <p:nvPr/>
            </p:nvSpPr>
            <p:spPr bwMode="auto">
              <a:xfrm>
                <a:off x="5849" y="2314"/>
                <a:ext cx="115" cy="166"/>
              </a:xfrm>
              <a:custGeom>
                <a:avLst/>
                <a:gdLst>
                  <a:gd name="T0" fmla="*/ 14 w 49"/>
                  <a:gd name="T1" fmla="*/ 39 h 70"/>
                  <a:gd name="T2" fmla="*/ 41 w 49"/>
                  <a:gd name="T3" fmla="*/ 61 h 70"/>
                  <a:gd name="T4" fmla="*/ 35 w 49"/>
                  <a:gd name="T5" fmla="*/ 26 h 70"/>
                  <a:gd name="T6" fmla="*/ 45 w 49"/>
                  <a:gd name="T7" fmla="*/ 23 h 70"/>
                  <a:gd name="T8" fmla="*/ 49 w 49"/>
                  <a:gd name="T9" fmla="*/ 3 h 70"/>
                  <a:gd name="T10" fmla="*/ 43 w 49"/>
                  <a:gd name="T11" fmla="*/ 0 h 70"/>
                  <a:gd name="T12" fmla="*/ 15 w 49"/>
                  <a:gd name="T13" fmla="*/ 9 h 70"/>
                  <a:gd name="T14" fmla="*/ 0 w 49"/>
                  <a:gd name="T15" fmla="*/ 57 h 70"/>
                  <a:gd name="T16" fmla="*/ 9 w 49"/>
                  <a:gd name="T17" fmla="*/ 70 h 70"/>
                  <a:gd name="T18" fmla="*/ 14 w 49"/>
                  <a:gd name="T19" fmla="*/ 3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70">
                    <a:moveTo>
                      <a:pt x="14" y="39"/>
                    </a:moveTo>
                    <a:cubicBezTo>
                      <a:pt x="41" y="61"/>
                      <a:pt x="41" y="61"/>
                      <a:pt x="41" y="61"/>
                    </a:cubicBezTo>
                    <a:cubicBezTo>
                      <a:pt x="35" y="26"/>
                      <a:pt x="35" y="26"/>
                      <a:pt x="35" y="26"/>
                    </a:cubicBezTo>
                    <a:cubicBezTo>
                      <a:pt x="45" y="23"/>
                      <a:pt x="45" y="23"/>
                      <a:pt x="45" y="23"/>
                    </a:cubicBezTo>
                    <a:cubicBezTo>
                      <a:pt x="45" y="16"/>
                      <a:pt x="46" y="9"/>
                      <a:pt x="49" y="3"/>
                    </a:cubicBezTo>
                    <a:cubicBezTo>
                      <a:pt x="47" y="2"/>
                      <a:pt x="45" y="1"/>
                      <a:pt x="43" y="0"/>
                    </a:cubicBezTo>
                    <a:cubicBezTo>
                      <a:pt x="34" y="4"/>
                      <a:pt x="24" y="7"/>
                      <a:pt x="15" y="9"/>
                    </a:cubicBezTo>
                    <a:cubicBezTo>
                      <a:pt x="15" y="25"/>
                      <a:pt x="9" y="44"/>
                      <a:pt x="0" y="57"/>
                    </a:cubicBezTo>
                    <a:cubicBezTo>
                      <a:pt x="9" y="70"/>
                      <a:pt x="9" y="70"/>
                      <a:pt x="9" y="70"/>
                    </a:cubicBezTo>
                    <a:lnTo>
                      <a:pt x="14" y="39"/>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9" name="Freeform 245"/>
              <p:cNvSpPr/>
              <p:nvPr/>
            </p:nvSpPr>
            <p:spPr bwMode="auto">
              <a:xfrm>
                <a:off x="5749" y="1529"/>
                <a:ext cx="147" cy="111"/>
              </a:xfrm>
              <a:custGeom>
                <a:avLst/>
                <a:gdLst>
                  <a:gd name="T0" fmla="*/ 62 w 62"/>
                  <a:gd name="T1" fmla="*/ 40 h 47"/>
                  <a:gd name="T2" fmla="*/ 0 w 62"/>
                  <a:gd name="T3" fmla="*/ 0 h 47"/>
                  <a:gd name="T4" fmla="*/ 1 w 62"/>
                  <a:gd name="T5" fmla="*/ 13 h 47"/>
                  <a:gd name="T6" fmla="*/ 61 w 62"/>
                  <a:gd name="T7" fmla="*/ 47 h 47"/>
                  <a:gd name="T8" fmla="*/ 62 w 62"/>
                  <a:gd name="T9" fmla="*/ 40 h 47"/>
                </a:gdLst>
                <a:ahLst/>
                <a:cxnLst>
                  <a:cxn ang="0">
                    <a:pos x="T0" y="T1"/>
                  </a:cxn>
                  <a:cxn ang="0">
                    <a:pos x="T2" y="T3"/>
                  </a:cxn>
                  <a:cxn ang="0">
                    <a:pos x="T4" y="T5"/>
                  </a:cxn>
                  <a:cxn ang="0">
                    <a:pos x="T6" y="T7"/>
                  </a:cxn>
                  <a:cxn ang="0">
                    <a:pos x="T8" y="T9"/>
                  </a:cxn>
                </a:cxnLst>
                <a:rect l="0" t="0" r="r" b="b"/>
                <a:pathLst>
                  <a:path w="62" h="47">
                    <a:moveTo>
                      <a:pt x="62" y="40"/>
                    </a:moveTo>
                    <a:cubicBezTo>
                      <a:pt x="0" y="0"/>
                      <a:pt x="0" y="0"/>
                      <a:pt x="0" y="0"/>
                    </a:cubicBezTo>
                    <a:cubicBezTo>
                      <a:pt x="0" y="4"/>
                      <a:pt x="1" y="9"/>
                      <a:pt x="1" y="13"/>
                    </a:cubicBezTo>
                    <a:cubicBezTo>
                      <a:pt x="61" y="47"/>
                      <a:pt x="61" y="47"/>
                      <a:pt x="61" y="47"/>
                    </a:cubicBezTo>
                    <a:cubicBezTo>
                      <a:pt x="61" y="45"/>
                      <a:pt x="62" y="42"/>
                      <a:pt x="62" y="4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0" name="Freeform 246"/>
              <p:cNvSpPr/>
              <p:nvPr/>
            </p:nvSpPr>
            <p:spPr bwMode="auto">
              <a:xfrm>
                <a:off x="5752" y="1569"/>
                <a:ext cx="139" cy="93"/>
              </a:xfrm>
              <a:custGeom>
                <a:avLst/>
                <a:gdLst>
                  <a:gd name="T0" fmla="*/ 58 w 59"/>
                  <a:gd name="T1" fmla="*/ 39 h 39"/>
                  <a:gd name="T2" fmla="*/ 59 w 59"/>
                  <a:gd name="T3" fmla="*/ 33 h 39"/>
                  <a:gd name="T4" fmla="*/ 0 w 59"/>
                  <a:gd name="T5" fmla="*/ 0 h 39"/>
                  <a:gd name="T6" fmla="*/ 1 w 59"/>
                  <a:gd name="T7" fmla="*/ 12 h 39"/>
                  <a:gd name="T8" fmla="*/ 58 w 59"/>
                  <a:gd name="T9" fmla="*/ 39 h 39"/>
                </a:gdLst>
                <a:ahLst/>
                <a:cxnLst>
                  <a:cxn ang="0">
                    <a:pos x="T0" y="T1"/>
                  </a:cxn>
                  <a:cxn ang="0">
                    <a:pos x="T2" y="T3"/>
                  </a:cxn>
                  <a:cxn ang="0">
                    <a:pos x="T4" y="T5"/>
                  </a:cxn>
                  <a:cxn ang="0">
                    <a:pos x="T6" y="T7"/>
                  </a:cxn>
                  <a:cxn ang="0">
                    <a:pos x="T8" y="T9"/>
                  </a:cxn>
                </a:cxnLst>
                <a:rect l="0" t="0" r="r" b="b"/>
                <a:pathLst>
                  <a:path w="59" h="39">
                    <a:moveTo>
                      <a:pt x="58" y="39"/>
                    </a:moveTo>
                    <a:cubicBezTo>
                      <a:pt x="59" y="37"/>
                      <a:pt x="59" y="35"/>
                      <a:pt x="59" y="33"/>
                    </a:cubicBezTo>
                    <a:cubicBezTo>
                      <a:pt x="0" y="0"/>
                      <a:pt x="0" y="0"/>
                      <a:pt x="0" y="0"/>
                    </a:cubicBezTo>
                    <a:cubicBezTo>
                      <a:pt x="1" y="4"/>
                      <a:pt x="1" y="8"/>
                      <a:pt x="1" y="12"/>
                    </a:cubicBezTo>
                    <a:lnTo>
                      <a:pt x="58" y="39"/>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1" name="Freeform 247"/>
              <p:cNvSpPr/>
              <p:nvPr/>
            </p:nvSpPr>
            <p:spPr bwMode="auto">
              <a:xfrm>
                <a:off x="5752" y="1605"/>
                <a:ext cx="137" cy="76"/>
              </a:xfrm>
              <a:custGeom>
                <a:avLst/>
                <a:gdLst>
                  <a:gd name="T0" fmla="*/ 58 w 58"/>
                  <a:gd name="T1" fmla="*/ 27 h 32"/>
                  <a:gd name="T2" fmla="*/ 1 w 58"/>
                  <a:gd name="T3" fmla="*/ 0 h 32"/>
                  <a:gd name="T4" fmla="*/ 0 w 58"/>
                  <a:gd name="T5" fmla="*/ 8 h 32"/>
                  <a:gd name="T6" fmla="*/ 57 w 58"/>
                  <a:gd name="T7" fmla="*/ 32 h 32"/>
                  <a:gd name="T8" fmla="*/ 58 w 58"/>
                  <a:gd name="T9" fmla="*/ 27 h 32"/>
                </a:gdLst>
                <a:ahLst/>
                <a:cxnLst>
                  <a:cxn ang="0">
                    <a:pos x="T0" y="T1"/>
                  </a:cxn>
                  <a:cxn ang="0">
                    <a:pos x="T2" y="T3"/>
                  </a:cxn>
                  <a:cxn ang="0">
                    <a:pos x="T4" y="T5"/>
                  </a:cxn>
                  <a:cxn ang="0">
                    <a:pos x="T6" y="T7"/>
                  </a:cxn>
                  <a:cxn ang="0">
                    <a:pos x="T8" y="T9"/>
                  </a:cxn>
                </a:cxnLst>
                <a:rect l="0" t="0" r="r" b="b"/>
                <a:pathLst>
                  <a:path w="58" h="32">
                    <a:moveTo>
                      <a:pt x="58" y="27"/>
                    </a:moveTo>
                    <a:cubicBezTo>
                      <a:pt x="1" y="0"/>
                      <a:pt x="1" y="0"/>
                      <a:pt x="1" y="0"/>
                    </a:cubicBezTo>
                    <a:cubicBezTo>
                      <a:pt x="1" y="3"/>
                      <a:pt x="0" y="6"/>
                      <a:pt x="0" y="8"/>
                    </a:cubicBezTo>
                    <a:cubicBezTo>
                      <a:pt x="57" y="32"/>
                      <a:pt x="57" y="32"/>
                      <a:pt x="57" y="32"/>
                    </a:cubicBezTo>
                    <a:cubicBezTo>
                      <a:pt x="57" y="30"/>
                      <a:pt x="57" y="28"/>
                      <a:pt x="58" y="27"/>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2" name="Freeform 248"/>
              <p:cNvSpPr/>
              <p:nvPr/>
            </p:nvSpPr>
            <p:spPr bwMode="auto">
              <a:xfrm>
                <a:off x="5745" y="1631"/>
                <a:ext cx="139" cy="69"/>
              </a:xfrm>
              <a:custGeom>
                <a:avLst/>
                <a:gdLst>
                  <a:gd name="T0" fmla="*/ 59 w 59"/>
                  <a:gd name="T1" fmla="*/ 24 h 29"/>
                  <a:gd name="T2" fmla="*/ 2 w 59"/>
                  <a:gd name="T3" fmla="*/ 0 h 29"/>
                  <a:gd name="T4" fmla="*/ 0 w 59"/>
                  <a:gd name="T5" fmla="*/ 6 h 29"/>
                  <a:gd name="T6" fmla="*/ 58 w 59"/>
                  <a:gd name="T7" fmla="*/ 29 h 29"/>
                  <a:gd name="T8" fmla="*/ 59 w 59"/>
                  <a:gd name="T9" fmla="*/ 24 h 29"/>
                </a:gdLst>
                <a:ahLst/>
                <a:cxnLst>
                  <a:cxn ang="0">
                    <a:pos x="T0" y="T1"/>
                  </a:cxn>
                  <a:cxn ang="0">
                    <a:pos x="T2" y="T3"/>
                  </a:cxn>
                  <a:cxn ang="0">
                    <a:pos x="T4" y="T5"/>
                  </a:cxn>
                  <a:cxn ang="0">
                    <a:pos x="T6" y="T7"/>
                  </a:cxn>
                  <a:cxn ang="0">
                    <a:pos x="T8" y="T9"/>
                  </a:cxn>
                </a:cxnLst>
                <a:rect l="0" t="0" r="r" b="b"/>
                <a:pathLst>
                  <a:path w="59" h="29">
                    <a:moveTo>
                      <a:pt x="59" y="24"/>
                    </a:moveTo>
                    <a:cubicBezTo>
                      <a:pt x="2" y="0"/>
                      <a:pt x="2" y="0"/>
                      <a:pt x="2" y="0"/>
                    </a:cubicBezTo>
                    <a:cubicBezTo>
                      <a:pt x="1" y="2"/>
                      <a:pt x="1" y="4"/>
                      <a:pt x="0" y="6"/>
                    </a:cubicBezTo>
                    <a:cubicBezTo>
                      <a:pt x="58" y="29"/>
                      <a:pt x="58" y="29"/>
                      <a:pt x="58" y="29"/>
                    </a:cubicBezTo>
                    <a:cubicBezTo>
                      <a:pt x="58" y="27"/>
                      <a:pt x="59" y="26"/>
                      <a:pt x="59" y="24"/>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3" name="Freeform 249"/>
              <p:cNvSpPr/>
              <p:nvPr/>
            </p:nvSpPr>
            <p:spPr bwMode="auto">
              <a:xfrm>
                <a:off x="5775" y="2832"/>
                <a:ext cx="154" cy="99"/>
              </a:xfrm>
              <a:custGeom>
                <a:avLst/>
                <a:gdLst>
                  <a:gd name="T0" fmla="*/ 32 w 65"/>
                  <a:gd name="T1" fmla="*/ 0 h 42"/>
                  <a:gd name="T2" fmla="*/ 0 w 65"/>
                  <a:gd name="T3" fmla="*/ 19 h 42"/>
                  <a:gd name="T4" fmla="*/ 18 w 65"/>
                  <a:gd name="T5" fmla="*/ 42 h 42"/>
                  <a:gd name="T6" fmla="*/ 65 w 65"/>
                  <a:gd name="T7" fmla="*/ 42 h 42"/>
                  <a:gd name="T8" fmla="*/ 56 w 65"/>
                  <a:gd name="T9" fmla="*/ 24 h 42"/>
                  <a:gd name="T10" fmla="*/ 32 w 65"/>
                  <a:gd name="T11" fmla="*/ 0 h 42"/>
                </a:gdLst>
                <a:ahLst/>
                <a:cxnLst>
                  <a:cxn ang="0">
                    <a:pos x="T0" y="T1"/>
                  </a:cxn>
                  <a:cxn ang="0">
                    <a:pos x="T2" y="T3"/>
                  </a:cxn>
                  <a:cxn ang="0">
                    <a:pos x="T4" y="T5"/>
                  </a:cxn>
                  <a:cxn ang="0">
                    <a:pos x="T6" y="T7"/>
                  </a:cxn>
                  <a:cxn ang="0">
                    <a:pos x="T8" y="T9"/>
                  </a:cxn>
                  <a:cxn ang="0">
                    <a:pos x="T10" y="T11"/>
                  </a:cxn>
                </a:cxnLst>
                <a:rect l="0" t="0" r="r" b="b"/>
                <a:pathLst>
                  <a:path w="65" h="42">
                    <a:moveTo>
                      <a:pt x="32" y="0"/>
                    </a:moveTo>
                    <a:cubicBezTo>
                      <a:pt x="20" y="1"/>
                      <a:pt x="9" y="8"/>
                      <a:pt x="0" y="19"/>
                    </a:cubicBezTo>
                    <a:cubicBezTo>
                      <a:pt x="7" y="27"/>
                      <a:pt x="13" y="35"/>
                      <a:pt x="18" y="42"/>
                    </a:cubicBezTo>
                    <a:cubicBezTo>
                      <a:pt x="65" y="42"/>
                      <a:pt x="65" y="42"/>
                      <a:pt x="65" y="42"/>
                    </a:cubicBezTo>
                    <a:cubicBezTo>
                      <a:pt x="63" y="36"/>
                      <a:pt x="59" y="29"/>
                      <a:pt x="56" y="24"/>
                    </a:cubicBezTo>
                    <a:cubicBezTo>
                      <a:pt x="46" y="16"/>
                      <a:pt x="38" y="8"/>
                      <a:pt x="32" y="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4" name="Freeform 250"/>
              <p:cNvSpPr/>
              <p:nvPr/>
            </p:nvSpPr>
            <p:spPr bwMode="auto">
              <a:xfrm>
                <a:off x="5733" y="1652"/>
                <a:ext cx="146" cy="64"/>
              </a:xfrm>
              <a:custGeom>
                <a:avLst/>
                <a:gdLst>
                  <a:gd name="T0" fmla="*/ 44 w 62"/>
                  <a:gd name="T1" fmla="*/ 17 h 27"/>
                  <a:gd name="T2" fmla="*/ 48 w 62"/>
                  <a:gd name="T3" fmla="*/ 22 h 27"/>
                  <a:gd name="T4" fmla="*/ 61 w 62"/>
                  <a:gd name="T5" fmla="*/ 27 h 27"/>
                  <a:gd name="T6" fmla="*/ 62 w 62"/>
                  <a:gd name="T7" fmla="*/ 23 h 27"/>
                  <a:gd name="T8" fmla="*/ 3 w 62"/>
                  <a:gd name="T9" fmla="*/ 0 h 27"/>
                  <a:gd name="T10" fmla="*/ 0 w 62"/>
                  <a:gd name="T11" fmla="*/ 5 h 27"/>
                  <a:gd name="T12" fmla="*/ 41 w 62"/>
                  <a:gd name="T13" fmla="*/ 20 h 27"/>
                  <a:gd name="T14" fmla="*/ 44 w 62"/>
                  <a:gd name="T15" fmla="*/ 17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27">
                    <a:moveTo>
                      <a:pt x="44" y="17"/>
                    </a:moveTo>
                    <a:cubicBezTo>
                      <a:pt x="45" y="18"/>
                      <a:pt x="46" y="20"/>
                      <a:pt x="48" y="22"/>
                    </a:cubicBezTo>
                    <a:cubicBezTo>
                      <a:pt x="61" y="27"/>
                      <a:pt x="61" y="27"/>
                      <a:pt x="61" y="27"/>
                    </a:cubicBezTo>
                    <a:cubicBezTo>
                      <a:pt x="62" y="23"/>
                      <a:pt x="62" y="23"/>
                      <a:pt x="62" y="23"/>
                    </a:cubicBezTo>
                    <a:cubicBezTo>
                      <a:pt x="3" y="0"/>
                      <a:pt x="3" y="0"/>
                      <a:pt x="3" y="0"/>
                    </a:cubicBezTo>
                    <a:cubicBezTo>
                      <a:pt x="3" y="1"/>
                      <a:pt x="2" y="3"/>
                      <a:pt x="0" y="5"/>
                    </a:cubicBezTo>
                    <a:cubicBezTo>
                      <a:pt x="41" y="20"/>
                      <a:pt x="41" y="20"/>
                      <a:pt x="41" y="20"/>
                    </a:cubicBezTo>
                    <a:cubicBezTo>
                      <a:pt x="42" y="18"/>
                      <a:pt x="43" y="18"/>
                      <a:pt x="44" y="17"/>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5" name="Freeform 251"/>
              <p:cNvSpPr/>
              <p:nvPr/>
            </p:nvSpPr>
            <p:spPr bwMode="auto">
              <a:xfrm>
                <a:off x="5853" y="1714"/>
                <a:ext cx="24" cy="23"/>
              </a:xfrm>
              <a:custGeom>
                <a:avLst/>
                <a:gdLst>
                  <a:gd name="T0" fmla="*/ 10 w 10"/>
                  <a:gd name="T1" fmla="*/ 4 h 10"/>
                  <a:gd name="T2" fmla="*/ 0 w 10"/>
                  <a:gd name="T3" fmla="*/ 0 h 10"/>
                  <a:gd name="T4" fmla="*/ 8 w 10"/>
                  <a:gd name="T5" fmla="*/ 10 h 10"/>
                  <a:gd name="T6" fmla="*/ 10 w 10"/>
                  <a:gd name="T7" fmla="*/ 4 h 10"/>
                </a:gdLst>
                <a:ahLst/>
                <a:cxnLst>
                  <a:cxn ang="0">
                    <a:pos x="T0" y="T1"/>
                  </a:cxn>
                  <a:cxn ang="0">
                    <a:pos x="T2" y="T3"/>
                  </a:cxn>
                  <a:cxn ang="0">
                    <a:pos x="T4" y="T5"/>
                  </a:cxn>
                  <a:cxn ang="0">
                    <a:pos x="T6" y="T7"/>
                  </a:cxn>
                </a:cxnLst>
                <a:rect l="0" t="0" r="r" b="b"/>
                <a:pathLst>
                  <a:path w="10" h="10">
                    <a:moveTo>
                      <a:pt x="10" y="4"/>
                    </a:moveTo>
                    <a:cubicBezTo>
                      <a:pt x="0" y="0"/>
                      <a:pt x="0" y="0"/>
                      <a:pt x="0" y="0"/>
                    </a:cubicBezTo>
                    <a:cubicBezTo>
                      <a:pt x="2" y="3"/>
                      <a:pt x="5" y="7"/>
                      <a:pt x="8" y="10"/>
                    </a:cubicBezTo>
                    <a:cubicBezTo>
                      <a:pt x="9" y="8"/>
                      <a:pt x="9" y="6"/>
                      <a:pt x="10" y="4"/>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6" name="Freeform 252"/>
              <p:cNvSpPr/>
              <p:nvPr/>
            </p:nvSpPr>
            <p:spPr bwMode="auto">
              <a:xfrm>
                <a:off x="5695" y="1389"/>
                <a:ext cx="40" cy="4"/>
              </a:xfrm>
              <a:custGeom>
                <a:avLst/>
                <a:gdLst>
                  <a:gd name="T0" fmla="*/ 17 w 17"/>
                  <a:gd name="T1" fmla="*/ 0 h 2"/>
                  <a:gd name="T2" fmla="*/ 0 w 17"/>
                  <a:gd name="T3" fmla="*/ 0 h 2"/>
                  <a:gd name="T4" fmla="*/ 15 w 17"/>
                  <a:gd name="T5" fmla="*/ 2 h 2"/>
                  <a:gd name="T6" fmla="*/ 17 w 17"/>
                  <a:gd name="T7" fmla="*/ 0 h 2"/>
                </a:gdLst>
                <a:ahLst/>
                <a:cxnLst>
                  <a:cxn ang="0">
                    <a:pos x="T0" y="T1"/>
                  </a:cxn>
                  <a:cxn ang="0">
                    <a:pos x="T2" y="T3"/>
                  </a:cxn>
                  <a:cxn ang="0">
                    <a:pos x="T4" y="T5"/>
                  </a:cxn>
                  <a:cxn ang="0">
                    <a:pos x="T6" y="T7"/>
                  </a:cxn>
                </a:cxnLst>
                <a:rect l="0" t="0" r="r" b="b"/>
                <a:pathLst>
                  <a:path w="17" h="2">
                    <a:moveTo>
                      <a:pt x="17" y="0"/>
                    </a:moveTo>
                    <a:cubicBezTo>
                      <a:pt x="0" y="0"/>
                      <a:pt x="0" y="0"/>
                      <a:pt x="0" y="0"/>
                    </a:cubicBezTo>
                    <a:cubicBezTo>
                      <a:pt x="5" y="1"/>
                      <a:pt x="10" y="2"/>
                      <a:pt x="15" y="2"/>
                    </a:cubicBezTo>
                    <a:cubicBezTo>
                      <a:pt x="16" y="1"/>
                      <a:pt x="17" y="1"/>
                      <a:pt x="17" y="0"/>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7" name="Freeform 253"/>
              <p:cNvSpPr/>
              <p:nvPr/>
            </p:nvSpPr>
            <p:spPr bwMode="auto">
              <a:xfrm>
                <a:off x="5825" y="1972"/>
                <a:ext cx="64" cy="124"/>
              </a:xfrm>
              <a:custGeom>
                <a:avLst/>
                <a:gdLst>
                  <a:gd name="T0" fmla="*/ 9 w 27"/>
                  <a:gd name="T1" fmla="*/ 52 h 52"/>
                  <a:gd name="T2" fmla="*/ 24 w 27"/>
                  <a:gd name="T3" fmla="*/ 48 h 52"/>
                  <a:gd name="T4" fmla="*/ 27 w 27"/>
                  <a:gd name="T5" fmla="*/ 4 h 52"/>
                  <a:gd name="T6" fmla="*/ 12 w 27"/>
                  <a:gd name="T7" fmla="*/ 0 h 52"/>
                  <a:gd name="T8" fmla="*/ 9 w 27"/>
                  <a:gd name="T9" fmla="*/ 52 h 52"/>
                </a:gdLst>
                <a:ahLst/>
                <a:cxnLst>
                  <a:cxn ang="0">
                    <a:pos x="T0" y="T1"/>
                  </a:cxn>
                  <a:cxn ang="0">
                    <a:pos x="T2" y="T3"/>
                  </a:cxn>
                  <a:cxn ang="0">
                    <a:pos x="T4" y="T5"/>
                  </a:cxn>
                  <a:cxn ang="0">
                    <a:pos x="T6" y="T7"/>
                  </a:cxn>
                  <a:cxn ang="0">
                    <a:pos x="T8" y="T9"/>
                  </a:cxn>
                </a:cxnLst>
                <a:rect l="0" t="0" r="r" b="b"/>
                <a:pathLst>
                  <a:path w="27" h="52">
                    <a:moveTo>
                      <a:pt x="9" y="52"/>
                    </a:moveTo>
                    <a:cubicBezTo>
                      <a:pt x="14" y="51"/>
                      <a:pt x="19" y="49"/>
                      <a:pt x="24" y="48"/>
                    </a:cubicBezTo>
                    <a:cubicBezTo>
                      <a:pt x="21" y="37"/>
                      <a:pt x="20" y="19"/>
                      <a:pt x="27" y="4"/>
                    </a:cubicBezTo>
                    <a:cubicBezTo>
                      <a:pt x="22" y="2"/>
                      <a:pt x="17" y="1"/>
                      <a:pt x="12" y="0"/>
                    </a:cubicBezTo>
                    <a:cubicBezTo>
                      <a:pt x="0" y="19"/>
                      <a:pt x="4" y="40"/>
                      <a:pt x="9" y="52"/>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8" name="Freeform 254"/>
              <p:cNvSpPr/>
              <p:nvPr/>
            </p:nvSpPr>
            <p:spPr bwMode="auto">
              <a:xfrm>
                <a:off x="5797" y="1707"/>
                <a:ext cx="73" cy="106"/>
              </a:xfrm>
              <a:custGeom>
                <a:avLst/>
                <a:gdLst>
                  <a:gd name="T0" fmla="*/ 0 w 31"/>
                  <a:gd name="T1" fmla="*/ 12 h 45"/>
                  <a:gd name="T2" fmla="*/ 25 w 31"/>
                  <a:gd name="T3" fmla="*/ 45 h 45"/>
                  <a:gd name="T4" fmla="*/ 31 w 31"/>
                  <a:gd name="T5" fmla="*/ 20 h 45"/>
                  <a:gd name="T6" fmla="*/ 15 w 31"/>
                  <a:gd name="T7" fmla="*/ 0 h 45"/>
                  <a:gd name="T8" fmla="*/ 0 w 31"/>
                  <a:gd name="T9" fmla="*/ 12 h 45"/>
                </a:gdLst>
                <a:ahLst/>
                <a:cxnLst>
                  <a:cxn ang="0">
                    <a:pos x="T0" y="T1"/>
                  </a:cxn>
                  <a:cxn ang="0">
                    <a:pos x="T2" y="T3"/>
                  </a:cxn>
                  <a:cxn ang="0">
                    <a:pos x="T4" y="T5"/>
                  </a:cxn>
                  <a:cxn ang="0">
                    <a:pos x="T6" y="T7"/>
                  </a:cxn>
                  <a:cxn ang="0">
                    <a:pos x="T8" y="T9"/>
                  </a:cxn>
                </a:cxnLst>
                <a:rect l="0" t="0" r="r" b="b"/>
                <a:pathLst>
                  <a:path w="31" h="45">
                    <a:moveTo>
                      <a:pt x="0" y="12"/>
                    </a:moveTo>
                    <a:cubicBezTo>
                      <a:pt x="3" y="16"/>
                      <a:pt x="18" y="35"/>
                      <a:pt x="25" y="45"/>
                    </a:cubicBezTo>
                    <a:cubicBezTo>
                      <a:pt x="27" y="36"/>
                      <a:pt x="29" y="28"/>
                      <a:pt x="31" y="20"/>
                    </a:cubicBezTo>
                    <a:cubicBezTo>
                      <a:pt x="24" y="12"/>
                      <a:pt x="18" y="4"/>
                      <a:pt x="15" y="0"/>
                    </a:cubicBezTo>
                    <a:cubicBezTo>
                      <a:pt x="13" y="2"/>
                      <a:pt x="4" y="9"/>
                      <a:pt x="0" y="12"/>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9" name="Freeform 255"/>
              <p:cNvSpPr/>
              <p:nvPr/>
            </p:nvSpPr>
            <p:spPr bwMode="auto">
              <a:xfrm>
                <a:off x="5622" y="1773"/>
                <a:ext cx="229" cy="74"/>
              </a:xfrm>
              <a:custGeom>
                <a:avLst/>
                <a:gdLst>
                  <a:gd name="T0" fmla="*/ 97 w 97"/>
                  <a:gd name="T1" fmla="*/ 24 h 31"/>
                  <a:gd name="T2" fmla="*/ 6 w 97"/>
                  <a:gd name="T3" fmla="*/ 0 h 31"/>
                  <a:gd name="T4" fmla="*/ 0 w 97"/>
                  <a:gd name="T5" fmla="*/ 9 h 31"/>
                  <a:gd name="T6" fmla="*/ 96 w 97"/>
                  <a:gd name="T7" fmla="*/ 31 h 31"/>
                  <a:gd name="T8" fmla="*/ 97 w 97"/>
                  <a:gd name="T9" fmla="*/ 24 h 31"/>
                </a:gdLst>
                <a:ahLst/>
                <a:cxnLst>
                  <a:cxn ang="0">
                    <a:pos x="T0" y="T1"/>
                  </a:cxn>
                  <a:cxn ang="0">
                    <a:pos x="T2" y="T3"/>
                  </a:cxn>
                  <a:cxn ang="0">
                    <a:pos x="T4" y="T5"/>
                  </a:cxn>
                  <a:cxn ang="0">
                    <a:pos x="T6" y="T7"/>
                  </a:cxn>
                  <a:cxn ang="0">
                    <a:pos x="T8" y="T9"/>
                  </a:cxn>
                </a:cxnLst>
                <a:rect l="0" t="0" r="r" b="b"/>
                <a:pathLst>
                  <a:path w="97" h="31">
                    <a:moveTo>
                      <a:pt x="97" y="24"/>
                    </a:moveTo>
                    <a:cubicBezTo>
                      <a:pt x="6" y="0"/>
                      <a:pt x="6" y="0"/>
                      <a:pt x="6" y="0"/>
                    </a:cubicBezTo>
                    <a:cubicBezTo>
                      <a:pt x="4" y="3"/>
                      <a:pt x="2" y="6"/>
                      <a:pt x="0" y="9"/>
                    </a:cubicBezTo>
                    <a:cubicBezTo>
                      <a:pt x="96" y="31"/>
                      <a:pt x="96" y="31"/>
                      <a:pt x="96" y="31"/>
                    </a:cubicBezTo>
                    <a:lnTo>
                      <a:pt x="97" y="24"/>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0" name="Freeform 256"/>
              <p:cNvSpPr/>
              <p:nvPr/>
            </p:nvSpPr>
            <p:spPr bwMode="auto">
              <a:xfrm>
                <a:off x="5641" y="1747"/>
                <a:ext cx="208" cy="76"/>
              </a:xfrm>
              <a:custGeom>
                <a:avLst/>
                <a:gdLst>
                  <a:gd name="T0" fmla="*/ 80 w 88"/>
                  <a:gd name="T1" fmla="*/ 22 h 32"/>
                  <a:gd name="T2" fmla="*/ 6 w 88"/>
                  <a:gd name="T3" fmla="*/ 0 h 32"/>
                  <a:gd name="T4" fmla="*/ 0 w 88"/>
                  <a:gd name="T5" fmla="*/ 8 h 32"/>
                  <a:gd name="T6" fmla="*/ 88 w 88"/>
                  <a:gd name="T7" fmla="*/ 32 h 32"/>
                  <a:gd name="T8" fmla="*/ 80 w 88"/>
                  <a:gd name="T9" fmla="*/ 22 h 32"/>
                </a:gdLst>
                <a:ahLst/>
                <a:cxnLst>
                  <a:cxn ang="0">
                    <a:pos x="T0" y="T1"/>
                  </a:cxn>
                  <a:cxn ang="0">
                    <a:pos x="T2" y="T3"/>
                  </a:cxn>
                  <a:cxn ang="0">
                    <a:pos x="T4" y="T5"/>
                  </a:cxn>
                  <a:cxn ang="0">
                    <a:pos x="T6" y="T7"/>
                  </a:cxn>
                  <a:cxn ang="0">
                    <a:pos x="T8" y="T9"/>
                  </a:cxn>
                </a:cxnLst>
                <a:rect l="0" t="0" r="r" b="b"/>
                <a:pathLst>
                  <a:path w="88" h="32">
                    <a:moveTo>
                      <a:pt x="80" y="22"/>
                    </a:moveTo>
                    <a:cubicBezTo>
                      <a:pt x="6" y="0"/>
                      <a:pt x="6" y="0"/>
                      <a:pt x="6" y="0"/>
                    </a:cubicBezTo>
                    <a:cubicBezTo>
                      <a:pt x="4" y="2"/>
                      <a:pt x="2" y="5"/>
                      <a:pt x="0" y="8"/>
                    </a:cubicBezTo>
                    <a:cubicBezTo>
                      <a:pt x="88" y="32"/>
                      <a:pt x="88" y="32"/>
                      <a:pt x="88" y="32"/>
                    </a:cubicBezTo>
                    <a:cubicBezTo>
                      <a:pt x="86" y="29"/>
                      <a:pt x="83" y="26"/>
                      <a:pt x="80" y="22"/>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1" name="Freeform 257"/>
              <p:cNvSpPr/>
              <p:nvPr/>
            </p:nvSpPr>
            <p:spPr bwMode="auto">
              <a:xfrm>
                <a:off x="5612" y="1802"/>
                <a:ext cx="234" cy="66"/>
              </a:xfrm>
              <a:custGeom>
                <a:avLst/>
                <a:gdLst>
                  <a:gd name="T0" fmla="*/ 99 w 99"/>
                  <a:gd name="T1" fmla="*/ 22 h 28"/>
                  <a:gd name="T2" fmla="*/ 3 w 99"/>
                  <a:gd name="T3" fmla="*/ 0 h 28"/>
                  <a:gd name="T4" fmla="*/ 0 w 99"/>
                  <a:gd name="T5" fmla="*/ 9 h 28"/>
                  <a:gd name="T6" fmla="*/ 97 w 99"/>
                  <a:gd name="T7" fmla="*/ 28 h 28"/>
                  <a:gd name="T8" fmla="*/ 99 w 99"/>
                  <a:gd name="T9" fmla="*/ 22 h 28"/>
                </a:gdLst>
                <a:ahLst/>
                <a:cxnLst>
                  <a:cxn ang="0">
                    <a:pos x="T0" y="T1"/>
                  </a:cxn>
                  <a:cxn ang="0">
                    <a:pos x="T2" y="T3"/>
                  </a:cxn>
                  <a:cxn ang="0">
                    <a:pos x="T4" y="T5"/>
                  </a:cxn>
                  <a:cxn ang="0">
                    <a:pos x="T6" y="T7"/>
                  </a:cxn>
                  <a:cxn ang="0">
                    <a:pos x="T8" y="T9"/>
                  </a:cxn>
                </a:cxnLst>
                <a:rect l="0" t="0" r="r" b="b"/>
                <a:pathLst>
                  <a:path w="99" h="28">
                    <a:moveTo>
                      <a:pt x="99" y="22"/>
                    </a:moveTo>
                    <a:cubicBezTo>
                      <a:pt x="3" y="0"/>
                      <a:pt x="3" y="0"/>
                      <a:pt x="3" y="0"/>
                    </a:cubicBezTo>
                    <a:cubicBezTo>
                      <a:pt x="2" y="3"/>
                      <a:pt x="1" y="6"/>
                      <a:pt x="0" y="9"/>
                    </a:cubicBezTo>
                    <a:cubicBezTo>
                      <a:pt x="97" y="28"/>
                      <a:pt x="97" y="28"/>
                      <a:pt x="97" y="28"/>
                    </a:cubicBezTo>
                    <a:lnTo>
                      <a:pt x="99" y="22"/>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2" name="Freeform 258"/>
              <p:cNvSpPr/>
              <p:nvPr/>
            </p:nvSpPr>
            <p:spPr bwMode="auto">
              <a:xfrm>
                <a:off x="5825" y="2340"/>
                <a:ext cx="47" cy="95"/>
              </a:xfrm>
              <a:custGeom>
                <a:avLst/>
                <a:gdLst>
                  <a:gd name="T0" fmla="*/ 19 w 20"/>
                  <a:gd name="T1" fmla="*/ 0 h 40"/>
                  <a:gd name="T2" fmla="*/ 7 w 20"/>
                  <a:gd name="T3" fmla="*/ 3 h 40"/>
                  <a:gd name="T4" fmla="*/ 0 w 20"/>
                  <a:gd name="T5" fmla="*/ 30 h 40"/>
                  <a:gd name="T6" fmla="*/ 7 w 20"/>
                  <a:gd name="T7" fmla="*/ 40 h 40"/>
                  <a:gd name="T8" fmla="*/ 19 w 20"/>
                  <a:gd name="T9" fmla="*/ 0 h 40"/>
                </a:gdLst>
                <a:ahLst/>
                <a:cxnLst>
                  <a:cxn ang="0">
                    <a:pos x="T0" y="T1"/>
                  </a:cxn>
                  <a:cxn ang="0">
                    <a:pos x="T2" y="T3"/>
                  </a:cxn>
                  <a:cxn ang="0">
                    <a:pos x="T4" y="T5"/>
                  </a:cxn>
                  <a:cxn ang="0">
                    <a:pos x="T6" y="T7"/>
                  </a:cxn>
                  <a:cxn ang="0">
                    <a:pos x="T8" y="T9"/>
                  </a:cxn>
                </a:cxnLst>
                <a:rect l="0" t="0" r="r" b="b"/>
                <a:pathLst>
                  <a:path w="20" h="40">
                    <a:moveTo>
                      <a:pt x="19" y="0"/>
                    </a:moveTo>
                    <a:cubicBezTo>
                      <a:pt x="15" y="1"/>
                      <a:pt x="11" y="2"/>
                      <a:pt x="7" y="3"/>
                    </a:cubicBezTo>
                    <a:cubicBezTo>
                      <a:pt x="6" y="12"/>
                      <a:pt x="4" y="22"/>
                      <a:pt x="0" y="30"/>
                    </a:cubicBezTo>
                    <a:cubicBezTo>
                      <a:pt x="7" y="40"/>
                      <a:pt x="7" y="40"/>
                      <a:pt x="7" y="40"/>
                    </a:cubicBezTo>
                    <a:cubicBezTo>
                      <a:pt x="15" y="30"/>
                      <a:pt x="20" y="15"/>
                      <a:pt x="19"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3" name="Freeform 259"/>
              <p:cNvSpPr/>
              <p:nvPr/>
            </p:nvSpPr>
            <p:spPr bwMode="auto">
              <a:xfrm>
                <a:off x="5811" y="2575"/>
                <a:ext cx="83" cy="69"/>
              </a:xfrm>
              <a:custGeom>
                <a:avLst/>
                <a:gdLst>
                  <a:gd name="T0" fmla="*/ 20 w 35"/>
                  <a:gd name="T1" fmla="*/ 7 h 29"/>
                  <a:gd name="T2" fmla="*/ 17 w 35"/>
                  <a:gd name="T3" fmla="*/ 0 h 29"/>
                  <a:gd name="T4" fmla="*/ 0 w 35"/>
                  <a:gd name="T5" fmla="*/ 9 h 29"/>
                  <a:gd name="T6" fmla="*/ 23 w 35"/>
                  <a:gd name="T7" fmla="*/ 29 h 29"/>
                  <a:gd name="T8" fmla="*/ 35 w 35"/>
                  <a:gd name="T9" fmla="*/ 22 h 29"/>
                  <a:gd name="T10" fmla="*/ 29 w 35"/>
                  <a:gd name="T11" fmla="*/ 4 h 29"/>
                  <a:gd name="T12" fmla="*/ 20 w 35"/>
                  <a:gd name="T13" fmla="*/ 7 h 29"/>
                </a:gdLst>
                <a:ahLst/>
                <a:cxnLst>
                  <a:cxn ang="0">
                    <a:pos x="T0" y="T1"/>
                  </a:cxn>
                  <a:cxn ang="0">
                    <a:pos x="T2" y="T3"/>
                  </a:cxn>
                  <a:cxn ang="0">
                    <a:pos x="T4" y="T5"/>
                  </a:cxn>
                  <a:cxn ang="0">
                    <a:pos x="T6" y="T7"/>
                  </a:cxn>
                  <a:cxn ang="0">
                    <a:pos x="T8" y="T9"/>
                  </a:cxn>
                  <a:cxn ang="0">
                    <a:pos x="T10" y="T11"/>
                  </a:cxn>
                  <a:cxn ang="0">
                    <a:pos x="T12" y="T13"/>
                  </a:cxn>
                </a:cxnLst>
                <a:rect l="0" t="0" r="r" b="b"/>
                <a:pathLst>
                  <a:path w="35" h="29">
                    <a:moveTo>
                      <a:pt x="20" y="7"/>
                    </a:moveTo>
                    <a:cubicBezTo>
                      <a:pt x="20" y="5"/>
                      <a:pt x="18" y="3"/>
                      <a:pt x="17" y="0"/>
                    </a:cubicBezTo>
                    <a:cubicBezTo>
                      <a:pt x="11" y="3"/>
                      <a:pt x="5" y="6"/>
                      <a:pt x="0" y="9"/>
                    </a:cubicBezTo>
                    <a:cubicBezTo>
                      <a:pt x="11" y="13"/>
                      <a:pt x="19" y="20"/>
                      <a:pt x="23" y="29"/>
                    </a:cubicBezTo>
                    <a:cubicBezTo>
                      <a:pt x="27" y="26"/>
                      <a:pt x="31" y="24"/>
                      <a:pt x="35" y="22"/>
                    </a:cubicBezTo>
                    <a:cubicBezTo>
                      <a:pt x="35" y="15"/>
                      <a:pt x="32" y="9"/>
                      <a:pt x="29" y="4"/>
                    </a:cubicBezTo>
                    <a:cubicBezTo>
                      <a:pt x="26" y="5"/>
                      <a:pt x="23" y="6"/>
                      <a:pt x="20" y="7"/>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4" name="Freeform 260"/>
              <p:cNvSpPr/>
              <p:nvPr/>
            </p:nvSpPr>
            <p:spPr bwMode="auto">
              <a:xfrm>
                <a:off x="5607" y="1832"/>
                <a:ext cx="235" cy="46"/>
              </a:xfrm>
              <a:custGeom>
                <a:avLst/>
                <a:gdLst>
                  <a:gd name="T0" fmla="*/ 98 w 99"/>
                  <a:gd name="T1" fmla="*/ 19 h 19"/>
                  <a:gd name="T2" fmla="*/ 99 w 99"/>
                  <a:gd name="T3" fmla="*/ 18 h 19"/>
                  <a:gd name="T4" fmla="*/ 1 w 99"/>
                  <a:gd name="T5" fmla="*/ 0 h 19"/>
                  <a:gd name="T6" fmla="*/ 0 w 99"/>
                  <a:gd name="T7" fmla="*/ 8 h 19"/>
                  <a:gd name="T8" fmla="*/ 75 w 99"/>
                  <a:gd name="T9" fmla="*/ 19 h 19"/>
                  <a:gd name="T10" fmla="*/ 98 w 99"/>
                  <a:gd name="T11" fmla="*/ 19 h 19"/>
                </a:gdLst>
                <a:ahLst/>
                <a:cxnLst>
                  <a:cxn ang="0">
                    <a:pos x="T0" y="T1"/>
                  </a:cxn>
                  <a:cxn ang="0">
                    <a:pos x="T2" y="T3"/>
                  </a:cxn>
                  <a:cxn ang="0">
                    <a:pos x="T4" y="T5"/>
                  </a:cxn>
                  <a:cxn ang="0">
                    <a:pos x="T6" y="T7"/>
                  </a:cxn>
                  <a:cxn ang="0">
                    <a:pos x="T8" y="T9"/>
                  </a:cxn>
                  <a:cxn ang="0">
                    <a:pos x="T10" y="T11"/>
                  </a:cxn>
                </a:cxnLst>
                <a:rect l="0" t="0" r="r" b="b"/>
                <a:pathLst>
                  <a:path w="99" h="19">
                    <a:moveTo>
                      <a:pt x="98" y="19"/>
                    </a:moveTo>
                    <a:cubicBezTo>
                      <a:pt x="99" y="18"/>
                      <a:pt x="99" y="18"/>
                      <a:pt x="99" y="18"/>
                    </a:cubicBezTo>
                    <a:cubicBezTo>
                      <a:pt x="1" y="0"/>
                      <a:pt x="1" y="0"/>
                      <a:pt x="1" y="0"/>
                    </a:cubicBezTo>
                    <a:cubicBezTo>
                      <a:pt x="1" y="2"/>
                      <a:pt x="0" y="5"/>
                      <a:pt x="0" y="8"/>
                    </a:cubicBezTo>
                    <a:cubicBezTo>
                      <a:pt x="75" y="19"/>
                      <a:pt x="75" y="19"/>
                      <a:pt x="75" y="19"/>
                    </a:cubicBezTo>
                    <a:cubicBezTo>
                      <a:pt x="83" y="18"/>
                      <a:pt x="90" y="18"/>
                      <a:pt x="98" y="19"/>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5" name="Freeform 261"/>
              <p:cNvSpPr/>
              <p:nvPr/>
            </p:nvSpPr>
            <p:spPr bwMode="auto">
              <a:xfrm>
                <a:off x="5685" y="1932"/>
                <a:ext cx="159" cy="107"/>
              </a:xfrm>
              <a:custGeom>
                <a:avLst/>
                <a:gdLst>
                  <a:gd name="T0" fmla="*/ 0 w 67"/>
                  <a:gd name="T1" fmla="*/ 40 h 45"/>
                  <a:gd name="T2" fmla="*/ 20 w 67"/>
                  <a:gd name="T3" fmla="*/ 45 h 45"/>
                  <a:gd name="T4" fmla="*/ 64 w 67"/>
                  <a:gd name="T5" fmla="*/ 20 h 45"/>
                  <a:gd name="T6" fmla="*/ 67 w 67"/>
                  <a:gd name="T7" fmla="*/ 16 h 45"/>
                  <a:gd name="T8" fmla="*/ 57 w 67"/>
                  <a:gd name="T9" fmla="*/ 13 h 45"/>
                  <a:gd name="T10" fmla="*/ 60 w 67"/>
                  <a:gd name="T11" fmla="*/ 1 h 45"/>
                  <a:gd name="T12" fmla="*/ 0 w 67"/>
                  <a:gd name="T13" fmla="*/ 40 h 45"/>
                </a:gdLst>
                <a:ahLst/>
                <a:cxnLst>
                  <a:cxn ang="0">
                    <a:pos x="T0" y="T1"/>
                  </a:cxn>
                  <a:cxn ang="0">
                    <a:pos x="T2" y="T3"/>
                  </a:cxn>
                  <a:cxn ang="0">
                    <a:pos x="T4" y="T5"/>
                  </a:cxn>
                  <a:cxn ang="0">
                    <a:pos x="T6" y="T7"/>
                  </a:cxn>
                  <a:cxn ang="0">
                    <a:pos x="T8" y="T9"/>
                  </a:cxn>
                  <a:cxn ang="0">
                    <a:pos x="T10" y="T11"/>
                  </a:cxn>
                  <a:cxn ang="0">
                    <a:pos x="T12" y="T13"/>
                  </a:cxn>
                </a:cxnLst>
                <a:rect l="0" t="0" r="r" b="b"/>
                <a:pathLst>
                  <a:path w="67" h="45">
                    <a:moveTo>
                      <a:pt x="0" y="40"/>
                    </a:moveTo>
                    <a:cubicBezTo>
                      <a:pt x="7" y="41"/>
                      <a:pt x="14" y="43"/>
                      <a:pt x="20" y="45"/>
                    </a:cubicBezTo>
                    <a:cubicBezTo>
                      <a:pt x="31" y="30"/>
                      <a:pt x="47" y="19"/>
                      <a:pt x="64" y="20"/>
                    </a:cubicBezTo>
                    <a:cubicBezTo>
                      <a:pt x="65" y="19"/>
                      <a:pt x="66" y="17"/>
                      <a:pt x="67" y="16"/>
                    </a:cubicBezTo>
                    <a:cubicBezTo>
                      <a:pt x="62" y="14"/>
                      <a:pt x="58" y="13"/>
                      <a:pt x="57" y="13"/>
                    </a:cubicBezTo>
                    <a:cubicBezTo>
                      <a:pt x="58" y="9"/>
                      <a:pt x="59" y="5"/>
                      <a:pt x="60" y="1"/>
                    </a:cubicBezTo>
                    <a:cubicBezTo>
                      <a:pt x="30" y="0"/>
                      <a:pt x="10" y="18"/>
                      <a:pt x="0" y="4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6" name="Freeform 262"/>
              <p:cNvSpPr/>
              <p:nvPr/>
            </p:nvSpPr>
            <p:spPr bwMode="auto">
              <a:xfrm>
                <a:off x="5721" y="1669"/>
                <a:ext cx="102" cy="45"/>
              </a:xfrm>
              <a:custGeom>
                <a:avLst/>
                <a:gdLst>
                  <a:gd name="T0" fmla="*/ 43 w 43"/>
                  <a:gd name="T1" fmla="*/ 15 h 19"/>
                  <a:gd name="T2" fmla="*/ 3 w 43"/>
                  <a:gd name="T3" fmla="*/ 0 h 19"/>
                  <a:gd name="T4" fmla="*/ 0 w 43"/>
                  <a:gd name="T5" fmla="*/ 5 h 19"/>
                  <a:gd name="T6" fmla="*/ 37 w 43"/>
                  <a:gd name="T7" fmla="*/ 19 h 19"/>
                  <a:gd name="T8" fmla="*/ 43 w 43"/>
                  <a:gd name="T9" fmla="*/ 15 h 19"/>
                </a:gdLst>
                <a:ahLst/>
                <a:cxnLst>
                  <a:cxn ang="0">
                    <a:pos x="T0" y="T1"/>
                  </a:cxn>
                  <a:cxn ang="0">
                    <a:pos x="T2" y="T3"/>
                  </a:cxn>
                  <a:cxn ang="0">
                    <a:pos x="T4" y="T5"/>
                  </a:cxn>
                  <a:cxn ang="0">
                    <a:pos x="T6" y="T7"/>
                  </a:cxn>
                  <a:cxn ang="0">
                    <a:pos x="T8" y="T9"/>
                  </a:cxn>
                </a:cxnLst>
                <a:rect l="0" t="0" r="r" b="b"/>
                <a:pathLst>
                  <a:path w="43" h="19">
                    <a:moveTo>
                      <a:pt x="43" y="15"/>
                    </a:moveTo>
                    <a:cubicBezTo>
                      <a:pt x="3" y="0"/>
                      <a:pt x="3" y="0"/>
                      <a:pt x="3" y="0"/>
                    </a:cubicBezTo>
                    <a:cubicBezTo>
                      <a:pt x="2" y="2"/>
                      <a:pt x="1" y="3"/>
                      <a:pt x="0" y="5"/>
                    </a:cubicBezTo>
                    <a:cubicBezTo>
                      <a:pt x="37" y="19"/>
                      <a:pt x="37" y="19"/>
                      <a:pt x="37" y="19"/>
                    </a:cubicBezTo>
                    <a:cubicBezTo>
                      <a:pt x="39" y="17"/>
                      <a:pt x="41" y="16"/>
                      <a:pt x="43" y="15"/>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7" name="Freeform 263"/>
              <p:cNvSpPr/>
              <p:nvPr/>
            </p:nvSpPr>
            <p:spPr bwMode="auto">
              <a:xfrm>
                <a:off x="5615" y="1880"/>
                <a:ext cx="222" cy="145"/>
              </a:xfrm>
              <a:custGeom>
                <a:avLst/>
                <a:gdLst>
                  <a:gd name="T0" fmla="*/ 91 w 94"/>
                  <a:gd name="T1" fmla="*/ 17 h 61"/>
                  <a:gd name="T2" fmla="*/ 94 w 94"/>
                  <a:gd name="T3" fmla="*/ 5 h 61"/>
                  <a:gd name="T4" fmla="*/ 0 w 94"/>
                  <a:gd name="T5" fmla="*/ 58 h 61"/>
                  <a:gd name="T6" fmla="*/ 25 w 94"/>
                  <a:gd name="T7" fmla="*/ 61 h 61"/>
                  <a:gd name="T8" fmla="*/ 91 w 94"/>
                  <a:gd name="T9" fmla="*/ 17 h 61"/>
                </a:gdLst>
                <a:ahLst/>
                <a:cxnLst>
                  <a:cxn ang="0">
                    <a:pos x="T0" y="T1"/>
                  </a:cxn>
                  <a:cxn ang="0">
                    <a:pos x="T2" y="T3"/>
                  </a:cxn>
                  <a:cxn ang="0">
                    <a:pos x="T4" y="T5"/>
                  </a:cxn>
                  <a:cxn ang="0">
                    <a:pos x="T6" y="T7"/>
                  </a:cxn>
                  <a:cxn ang="0">
                    <a:pos x="T8" y="T9"/>
                  </a:cxn>
                </a:cxnLst>
                <a:rect l="0" t="0" r="r" b="b"/>
                <a:pathLst>
                  <a:path w="94" h="61">
                    <a:moveTo>
                      <a:pt x="91" y="17"/>
                    </a:moveTo>
                    <a:cubicBezTo>
                      <a:pt x="92" y="13"/>
                      <a:pt x="93" y="9"/>
                      <a:pt x="94" y="5"/>
                    </a:cubicBezTo>
                    <a:cubicBezTo>
                      <a:pt x="48" y="0"/>
                      <a:pt x="12" y="23"/>
                      <a:pt x="0" y="58"/>
                    </a:cubicBezTo>
                    <a:cubicBezTo>
                      <a:pt x="9" y="59"/>
                      <a:pt x="17" y="60"/>
                      <a:pt x="25" y="61"/>
                    </a:cubicBezTo>
                    <a:cubicBezTo>
                      <a:pt x="37" y="37"/>
                      <a:pt x="59" y="16"/>
                      <a:pt x="91" y="17"/>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8" name="Freeform 264"/>
              <p:cNvSpPr/>
              <p:nvPr/>
            </p:nvSpPr>
            <p:spPr bwMode="auto">
              <a:xfrm>
                <a:off x="5662" y="1726"/>
                <a:ext cx="161" cy="66"/>
              </a:xfrm>
              <a:custGeom>
                <a:avLst/>
                <a:gdLst>
                  <a:gd name="T0" fmla="*/ 60 w 68"/>
                  <a:gd name="T1" fmla="*/ 17 h 28"/>
                  <a:gd name="T2" fmla="*/ 6 w 68"/>
                  <a:gd name="T3" fmla="*/ 0 h 28"/>
                  <a:gd name="T4" fmla="*/ 0 w 68"/>
                  <a:gd name="T5" fmla="*/ 6 h 28"/>
                  <a:gd name="T6" fmla="*/ 68 w 68"/>
                  <a:gd name="T7" fmla="*/ 28 h 28"/>
                  <a:gd name="T8" fmla="*/ 60 w 68"/>
                  <a:gd name="T9" fmla="*/ 17 h 28"/>
                </a:gdLst>
                <a:ahLst/>
                <a:cxnLst>
                  <a:cxn ang="0">
                    <a:pos x="T0" y="T1"/>
                  </a:cxn>
                  <a:cxn ang="0">
                    <a:pos x="T2" y="T3"/>
                  </a:cxn>
                  <a:cxn ang="0">
                    <a:pos x="T4" y="T5"/>
                  </a:cxn>
                  <a:cxn ang="0">
                    <a:pos x="T6" y="T7"/>
                  </a:cxn>
                  <a:cxn ang="0">
                    <a:pos x="T8" y="T9"/>
                  </a:cxn>
                </a:cxnLst>
                <a:rect l="0" t="0" r="r" b="b"/>
                <a:pathLst>
                  <a:path w="68" h="28">
                    <a:moveTo>
                      <a:pt x="60" y="17"/>
                    </a:moveTo>
                    <a:cubicBezTo>
                      <a:pt x="6" y="0"/>
                      <a:pt x="6" y="0"/>
                      <a:pt x="6" y="0"/>
                    </a:cubicBezTo>
                    <a:cubicBezTo>
                      <a:pt x="4" y="2"/>
                      <a:pt x="2" y="4"/>
                      <a:pt x="0" y="6"/>
                    </a:cubicBezTo>
                    <a:cubicBezTo>
                      <a:pt x="68" y="28"/>
                      <a:pt x="68" y="28"/>
                      <a:pt x="68" y="28"/>
                    </a:cubicBezTo>
                    <a:cubicBezTo>
                      <a:pt x="66" y="24"/>
                      <a:pt x="63" y="20"/>
                      <a:pt x="60" y="17"/>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9" name="Freeform 265"/>
              <p:cNvSpPr/>
              <p:nvPr/>
            </p:nvSpPr>
            <p:spPr bwMode="auto">
              <a:xfrm>
                <a:off x="5551" y="1389"/>
                <a:ext cx="255" cy="593"/>
              </a:xfrm>
              <a:custGeom>
                <a:avLst/>
                <a:gdLst>
                  <a:gd name="T0" fmla="*/ 72 w 108"/>
                  <a:gd name="T1" fmla="*/ 16 h 250"/>
                  <a:gd name="T2" fmla="*/ 61 w 108"/>
                  <a:gd name="T3" fmla="*/ 102 h 250"/>
                  <a:gd name="T4" fmla="*/ 4 w 108"/>
                  <a:gd name="T5" fmla="*/ 189 h 250"/>
                  <a:gd name="T6" fmla="*/ 28 w 108"/>
                  <a:gd name="T7" fmla="*/ 250 h 250"/>
                  <a:gd name="T8" fmla="*/ 36 w 108"/>
                  <a:gd name="T9" fmla="*/ 239 h 250"/>
                  <a:gd name="T10" fmla="*/ 20 w 108"/>
                  <a:gd name="T11" fmla="*/ 185 h 250"/>
                  <a:gd name="T12" fmla="*/ 76 w 108"/>
                  <a:gd name="T13" fmla="*/ 109 h 250"/>
                  <a:gd name="T14" fmla="*/ 82 w 108"/>
                  <a:gd name="T15" fmla="*/ 26 h 250"/>
                  <a:gd name="T16" fmla="*/ 108 w 108"/>
                  <a:gd name="T17" fmla="*/ 0 h 250"/>
                  <a:gd name="T18" fmla="*/ 108 w 108"/>
                  <a:gd name="T19" fmla="*/ 0 h 250"/>
                  <a:gd name="T20" fmla="*/ 87 w 108"/>
                  <a:gd name="T21" fmla="*/ 0 h 250"/>
                  <a:gd name="T22" fmla="*/ 72 w 108"/>
                  <a:gd name="T23" fmla="*/ 1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8" h="250">
                    <a:moveTo>
                      <a:pt x="72" y="16"/>
                    </a:moveTo>
                    <a:cubicBezTo>
                      <a:pt x="58" y="45"/>
                      <a:pt x="80" y="64"/>
                      <a:pt x="61" y="102"/>
                    </a:cubicBezTo>
                    <a:cubicBezTo>
                      <a:pt x="43" y="139"/>
                      <a:pt x="11" y="154"/>
                      <a:pt x="4" y="189"/>
                    </a:cubicBezTo>
                    <a:cubicBezTo>
                      <a:pt x="0" y="205"/>
                      <a:pt x="1" y="229"/>
                      <a:pt x="28" y="250"/>
                    </a:cubicBezTo>
                    <a:cubicBezTo>
                      <a:pt x="31" y="246"/>
                      <a:pt x="33" y="242"/>
                      <a:pt x="36" y="239"/>
                    </a:cubicBezTo>
                    <a:cubicBezTo>
                      <a:pt x="19" y="221"/>
                      <a:pt x="17" y="201"/>
                      <a:pt x="20" y="185"/>
                    </a:cubicBezTo>
                    <a:cubicBezTo>
                      <a:pt x="26" y="149"/>
                      <a:pt x="64" y="132"/>
                      <a:pt x="76" y="109"/>
                    </a:cubicBezTo>
                    <a:cubicBezTo>
                      <a:pt x="90" y="80"/>
                      <a:pt x="69" y="53"/>
                      <a:pt x="82" y="26"/>
                    </a:cubicBezTo>
                    <a:cubicBezTo>
                      <a:pt x="86" y="18"/>
                      <a:pt x="97" y="6"/>
                      <a:pt x="108" y="0"/>
                    </a:cubicBezTo>
                    <a:cubicBezTo>
                      <a:pt x="108" y="0"/>
                      <a:pt x="108" y="0"/>
                      <a:pt x="108" y="0"/>
                    </a:cubicBezTo>
                    <a:cubicBezTo>
                      <a:pt x="87" y="0"/>
                      <a:pt x="87" y="0"/>
                      <a:pt x="87" y="0"/>
                    </a:cubicBezTo>
                    <a:cubicBezTo>
                      <a:pt x="80" y="5"/>
                      <a:pt x="74" y="11"/>
                      <a:pt x="72" y="16"/>
                    </a:cubicBezTo>
                    <a:close/>
                  </a:path>
                </a:pathLst>
              </a:custGeom>
              <a:solidFill>
                <a:srgbClr val="A98C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0" name="Freeform 266"/>
              <p:cNvSpPr/>
              <p:nvPr/>
            </p:nvSpPr>
            <p:spPr bwMode="auto">
              <a:xfrm>
                <a:off x="5742" y="1989"/>
                <a:ext cx="92" cy="71"/>
              </a:xfrm>
              <a:custGeom>
                <a:avLst/>
                <a:gdLst>
                  <a:gd name="T0" fmla="*/ 0 w 39"/>
                  <a:gd name="T1" fmla="*/ 23 h 30"/>
                  <a:gd name="T2" fmla="*/ 13 w 39"/>
                  <a:gd name="T3" fmla="*/ 30 h 30"/>
                  <a:gd name="T4" fmla="*/ 35 w 39"/>
                  <a:gd name="T5" fmla="*/ 15 h 30"/>
                  <a:gd name="T6" fmla="*/ 39 w 39"/>
                  <a:gd name="T7" fmla="*/ 0 h 30"/>
                  <a:gd name="T8" fmla="*/ 0 w 39"/>
                  <a:gd name="T9" fmla="*/ 23 h 30"/>
                </a:gdLst>
                <a:ahLst/>
                <a:cxnLst>
                  <a:cxn ang="0">
                    <a:pos x="T0" y="T1"/>
                  </a:cxn>
                  <a:cxn ang="0">
                    <a:pos x="T2" y="T3"/>
                  </a:cxn>
                  <a:cxn ang="0">
                    <a:pos x="T4" y="T5"/>
                  </a:cxn>
                  <a:cxn ang="0">
                    <a:pos x="T6" y="T7"/>
                  </a:cxn>
                  <a:cxn ang="0">
                    <a:pos x="T8" y="T9"/>
                  </a:cxn>
                </a:cxnLst>
                <a:rect l="0" t="0" r="r" b="b"/>
                <a:pathLst>
                  <a:path w="39" h="30">
                    <a:moveTo>
                      <a:pt x="0" y="23"/>
                    </a:moveTo>
                    <a:cubicBezTo>
                      <a:pt x="5" y="25"/>
                      <a:pt x="9" y="27"/>
                      <a:pt x="13" y="30"/>
                    </a:cubicBezTo>
                    <a:cubicBezTo>
                      <a:pt x="19" y="23"/>
                      <a:pt x="26" y="18"/>
                      <a:pt x="35" y="15"/>
                    </a:cubicBezTo>
                    <a:cubicBezTo>
                      <a:pt x="36" y="10"/>
                      <a:pt x="37" y="5"/>
                      <a:pt x="39" y="0"/>
                    </a:cubicBezTo>
                    <a:cubicBezTo>
                      <a:pt x="23" y="0"/>
                      <a:pt x="10" y="10"/>
                      <a:pt x="0" y="23"/>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1" name="Freeform 267"/>
              <p:cNvSpPr/>
              <p:nvPr/>
            </p:nvSpPr>
            <p:spPr bwMode="auto">
              <a:xfrm>
                <a:off x="5804" y="2089"/>
                <a:ext cx="33" cy="19"/>
              </a:xfrm>
              <a:custGeom>
                <a:avLst/>
                <a:gdLst>
                  <a:gd name="T0" fmla="*/ 14 w 14"/>
                  <a:gd name="T1" fmla="*/ 5 h 8"/>
                  <a:gd name="T2" fmla="*/ 12 w 14"/>
                  <a:gd name="T3" fmla="*/ 0 h 8"/>
                  <a:gd name="T4" fmla="*/ 0 w 14"/>
                  <a:gd name="T5" fmla="*/ 1 h 8"/>
                  <a:gd name="T6" fmla="*/ 5 w 14"/>
                  <a:gd name="T7" fmla="*/ 8 h 8"/>
                  <a:gd name="T8" fmla="*/ 14 w 14"/>
                  <a:gd name="T9" fmla="*/ 5 h 8"/>
                </a:gdLst>
                <a:ahLst/>
                <a:cxnLst>
                  <a:cxn ang="0">
                    <a:pos x="T0" y="T1"/>
                  </a:cxn>
                  <a:cxn ang="0">
                    <a:pos x="T2" y="T3"/>
                  </a:cxn>
                  <a:cxn ang="0">
                    <a:pos x="T4" y="T5"/>
                  </a:cxn>
                  <a:cxn ang="0">
                    <a:pos x="T6" y="T7"/>
                  </a:cxn>
                  <a:cxn ang="0">
                    <a:pos x="T8" y="T9"/>
                  </a:cxn>
                </a:cxnLst>
                <a:rect l="0" t="0" r="r" b="b"/>
                <a:pathLst>
                  <a:path w="14" h="8">
                    <a:moveTo>
                      <a:pt x="14" y="5"/>
                    </a:moveTo>
                    <a:cubicBezTo>
                      <a:pt x="13" y="3"/>
                      <a:pt x="13" y="2"/>
                      <a:pt x="12" y="0"/>
                    </a:cubicBezTo>
                    <a:cubicBezTo>
                      <a:pt x="0" y="1"/>
                      <a:pt x="0" y="1"/>
                      <a:pt x="0" y="1"/>
                    </a:cubicBezTo>
                    <a:cubicBezTo>
                      <a:pt x="2" y="3"/>
                      <a:pt x="4" y="5"/>
                      <a:pt x="5" y="8"/>
                    </a:cubicBezTo>
                    <a:cubicBezTo>
                      <a:pt x="8" y="6"/>
                      <a:pt x="11" y="5"/>
                      <a:pt x="14" y="5"/>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2" name="Freeform 268"/>
              <p:cNvSpPr/>
              <p:nvPr/>
            </p:nvSpPr>
            <p:spPr bwMode="auto">
              <a:xfrm>
                <a:off x="5794" y="2077"/>
                <a:ext cx="38" cy="9"/>
              </a:xfrm>
              <a:custGeom>
                <a:avLst/>
                <a:gdLst>
                  <a:gd name="T0" fmla="*/ 16 w 16"/>
                  <a:gd name="T1" fmla="*/ 4 h 4"/>
                  <a:gd name="T2" fmla="*/ 15 w 16"/>
                  <a:gd name="T3" fmla="*/ 0 h 4"/>
                  <a:gd name="T4" fmla="*/ 0 w 16"/>
                  <a:gd name="T5" fmla="*/ 1 h 4"/>
                  <a:gd name="T6" fmla="*/ 3 w 16"/>
                  <a:gd name="T7" fmla="*/ 4 h 4"/>
                  <a:gd name="T8" fmla="*/ 16 w 16"/>
                  <a:gd name="T9" fmla="*/ 4 h 4"/>
                </a:gdLst>
                <a:ahLst/>
                <a:cxnLst>
                  <a:cxn ang="0">
                    <a:pos x="T0" y="T1"/>
                  </a:cxn>
                  <a:cxn ang="0">
                    <a:pos x="T2" y="T3"/>
                  </a:cxn>
                  <a:cxn ang="0">
                    <a:pos x="T4" y="T5"/>
                  </a:cxn>
                  <a:cxn ang="0">
                    <a:pos x="T6" y="T7"/>
                  </a:cxn>
                  <a:cxn ang="0">
                    <a:pos x="T8" y="T9"/>
                  </a:cxn>
                </a:cxnLst>
                <a:rect l="0" t="0" r="r" b="b"/>
                <a:pathLst>
                  <a:path w="16" h="4">
                    <a:moveTo>
                      <a:pt x="16" y="4"/>
                    </a:moveTo>
                    <a:cubicBezTo>
                      <a:pt x="15" y="3"/>
                      <a:pt x="15" y="1"/>
                      <a:pt x="15" y="0"/>
                    </a:cubicBezTo>
                    <a:cubicBezTo>
                      <a:pt x="0" y="1"/>
                      <a:pt x="0" y="1"/>
                      <a:pt x="0" y="1"/>
                    </a:cubicBezTo>
                    <a:cubicBezTo>
                      <a:pt x="1" y="2"/>
                      <a:pt x="2" y="3"/>
                      <a:pt x="3" y="4"/>
                    </a:cubicBezTo>
                    <a:lnTo>
                      <a:pt x="16" y="4"/>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3" name="Freeform 269"/>
              <p:cNvSpPr/>
              <p:nvPr/>
            </p:nvSpPr>
            <p:spPr bwMode="auto">
              <a:xfrm>
                <a:off x="5780" y="2065"/>
                <a:ext cx="47" cy="10"/>
              </a:xfrm>
              <a:custGeom>
                <a:avLst/>
                <a:gdLst>
                  <a:gd name="T0" fmla="*/ 20 w 20"/>
                  <a:gd name="T1" fmla="*/ 4 h 4"/>
                  <a:gd name="T2" fmla="*/ 20 w 20"/>
                  <a:gd name="T3" fmla="*/ 0 h 4"/>
                  <a:gd name="T4" fmla="*/ 0 w 20"/>
                  <a:gd name="T5" fmla="*/ 1 h 4"/>
                  <a:gd name="T6" fmla="*/ 4 w 20"/>
                  <a:gd name="T7" fmla="*/ 4 h 4"/>
                  <a:gd name="T8" fmla="*/ 20 w 20"/>
                  <a:gd name="T9" fmla="*/ 4 h 4"/>
                </a:gdLst>
                <a:ahLst/>
                <a:cxnLst>
                  <a:cxn ang="0">
                    <a:pos x="T0" y="T1"/>
                  </a:cxn>
                  <a:cxn ang="0">
                    <a:pos x="T2" y="T3"/>
                  </a:cxn>
                  <a:cxn ang="0">
                    <a:pos x="T4" y="T5"/>
                  </a:cxn>
                  <a:cxn ang="0">
                    <a:pos x="T6" y="T7"/>
                  </a:cxn>
                  <a:cxn ang="0">
                    <a:pos x="T8" y="T9"/>
                  </a:cxn>
                </a:cxnLst>
                <a:rect l="0" t="0" r="r" b="b"/>
                <a:pathLst>
                  <a:path w="20" h="4">
                    <a:moveTo>
                      <a:pt x="20" y="4"/>
                    </a:moveTo>
                    <a:cubicBezTo>
                      <a:pt x="20" y="2"/>
                      <a:pt x="20" y="1"/>
                      <a:pt x="20" y="0"/>
                    </a:cubicBezTo>
                    <a:cubicBezTo>
                      <a:pt x="0" y="1"/>
                      <a:pt x="0" y="1"/>
                      <a:pt x="0" y="1"/>
                    </a:cubicBezTo>
                    <a:cubicBezTo>
                      <a:pt x="2" y="2"/>
                      <a:pt x="3" y="3"/>
                      <a:pt x="4" y="4"/>
                    </a:cubicBezTo>
                    <a:lnTo>
                      <a:pt x="20" y="4"/>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4" name="Freeform 270"/>
              <p:cNvSpPr/>
              <p:nvPr/>
            </p:nvSpPr>
            <p:spPr bwMode="auto">
              <a:xfrm>
                <a:off x="5366" y="1804"/>
                <a:ext cx="471" cy="432"/>
              </a:xfrm>
              <a:custGeom>
                <a:avLst/>
                <a:gdLst>
                  <a:gd name="T0" fmla="*/ 154 w 199"/>
                  <a:gd name="T1" fmla="*/ 121 h 182"/>
                  <a:gd name="T2" fmla="*/ 188 w 199"/>
                  <a:gd name="T3" fmla="*/ 182 h 182"/>
                  <a:gd name="T4" fmla="*/ 198 w 199"/>
                  <a:gd name="T5" fmla="*/ 178 h 182"/>
                  <a:gd name="T6" fmla="*/ 155 w 199"/>
                  <a:gd name="T7" fmla="*/ 106 h 182"/>
                  <a:gd name="T8" fmla="*/ 57 w 199"/>
                  <a:gd name="T9" fmla="*/ 86 h 182"/>
                  <a:gd name="T10" fmla="*/ 16 w 199"/>
                  <a:gd name="T11" fmla="*/ 41 h 182"/>
                  <a:gd name="T12" fmla="*/ 49 w 199"/>
                  <a:gd name="T13" fmla="*/ 32 h 182"/>
                  <a:gd name="T14" fmla="*/ 47 w 199"/>
                  <a:gd name="T15" fmla="*/ 76 h 182"/>
                  <a:gd name="T16" fmla="*/ 57 w 199"/>
                  <a:gd name="T17" fmla="*/ 80 h 182"/>
                  <a:gd name="T18" fmla="*/ 58 w 199"/>
                  <a:gd name="T19" fmla="*/ 27 h 182"/>
                  <a:gd name="T20" fmla="*/ 3 w 199"/>
                  <a:gd name="T21" fmla="*/ 38 h 182"/>
                  <a:gd name="T22" fmla="*/ 50 w 199"/>
                  <a:gd name="T23" fmla="*/ 96 h 182"/>
                  <a:gd name="T24" fmla="*/ 154 w 199"/>
                  <a:gd name="T25" fmla="*/ 121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9" h="182">
                    <a:moveTo>
                      <a:pt x="154" y="121"/>
                    </a:moveTo>
                    <a:cubicBezTo>
                      <a:pt x="170" y="128"/>
                      <a:pt x="191" y="153"/>
                      <a:pt x="188" y="182"/>
                    </a:cubicBezTo>
                    <a:cubicBezTo>
                      <a:pt x="191" y="181"/>
                      <a:pt x="195" y="180"/>
                      <a:pt x="198" y="178"/>
                    </a:cubicBezTo>
                    <a:cubicBezTo>
                      <a:pt x="199" y="144"/>
                      <a:pt x="181" y="117"/>
                      <a:pt x="155" y="106"/>
                    </a:cubicBezTo>
                    <a:cubicBezTo>
                      <a:pt x="139" y="98"/>
                      <a:pt x="88" y="96"/>
                      <a:pt x="57" y="86"/>
                    </a:cubicBezTo>
                    <a:cubicBezTo>
                      <a:pt x="38" y="80"/>
                      <a:pt x="15" y="66"/>
                      <a:pt x="16" y="41"/>
                    </a:cubicBezTo>
                    <a:cubicBezTo>
                      <a:pt x="17" y="23"/>
                      <a:pt x="39" y="13"/>
                      <a:pt x="49" y="32"/>
                    </a:cubicBezTo>
                    <a:cubicBezTo>
                      <a:pt x="54" y="44"/>
                      <a:pt x="53" y="64"/>
                      <a:pt x="47" y="76"/>
                    </a:cubicBezTo>
                    <a:cubicBezTo>
                      <a:pt x="50" y="78"/>
                      <a:pt x="54" y="79"/>
                      <a:pt x="57" y="80"/>
                    </a:cubicBezTo>
                    <a:cubicBezTo>
                      <a:pt x="62" y="71"/>
                      <a:pt x="66" y="45"/>
                      <a:pt x="58" y="27"/>
                    </a:cubicBezTo>
                    <a:cubicBezTo>
                      <a:pt x="47" y="0"/>
                      <a:pt x="6" y="7"/>
                      <a:pt x="3" y="38"/>
                    </a:cubicBezTo>
                    <a:cubicBezTo>
                      <a:pt x="0" y="68"/>
                      <a:pt x="25" y="90"/>
                      <a:pt x="50" y="96"/>
                    </a:cubicBezTo>
                    <a:cubicBezTo>
                      <a:pt x="78" y="103"/>
                      <a:pt x="126" y="108"/>
                      <a:pt x="154" y="121"/>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5" name="Freeform 271"/>
              <p:cNvSpPr/>
              <p:nvPr/>
            </p:nvSpPr>
            <p:spPr bwMode="auto">
              <a:xfrm>
                <a:off x="5782" y="2051"/>
                <a:ext cx="43" cy="12"/>
              </a:xfrm>
              <a:custGeom>
                <a:avLst/>
                <a:gdLst>
                  <a:gd name="T0" fmla="*/ 0 w 18"/>
                  <a:gd name="T1" fmla="*/ 5 h 5"/>
                  <a:gd name="T2" fmla="*/ 18 w 18"/>
                  <a:gd name="T3" fmla="*/ 4 h 5"/>
                  <a:gd name="T4" fmla="*/ 18 w 18"/>
                  <a:gd name="T5" fmla="*/ 0 h 5"/>
                  <a:gd name="T6" fmla="*/ 5 w 18"/>
                  <a:gd name="T7" fmla="*/ 0 h 5"/>
                  <a:gd name="T8" fmla="*/ 0 w 18"/>
                  <a:gd name="T9" fmla="*/ 5 h 5"/>
                </a:gdLst>
                <a:ahLst/>
                <a:cxnLst>
                  <a:cxn ang="0">
                    <a:pos x="T0" y="T1"/>
                  </a:cxn>
                  <a:cxn ang="0">
                    <a:pos x="T2" y="T3"/>
                  </a:cxn>
                  <a:cxn ang="0">
                    <a:pos x="T4" y="T5"/>
                  </a:cxn>
                  <a:cxn ang="0">
                    <a:pos x="T6" y="T7"/>
                  </a:cxn>
                  <a:cxn ang="0">
                    <a:pos x="T8" y="T9"/>
                  </a:cxn>
                </a:cxnLst>
                <a:rect l="0" t="0" r="r" b="b"/>
                <a:pathLst>
                  <a:path w="18" h="5">
                    <a:moveTo>
                      <a:pt x="0" y="5"/>
                    </a:moveTo>
                    <a:cubicBezTo>
                      <a:pt x="18" y="4"/>
                      <a:pt x="18" y="4"/>
                      <a:pt x="18" y="4"/>
                    </a:cubicBezTo>
                    <a:cubicBezTo>
                      <a:pt x="18" y="3"/>
                      <a:pt x="18" y="1"/>
                      <a:pt x="18" y="0"/>
                    </a:cubicBezTo>
                    <a:cubicBezTo>
                      <a:pt x="5" y="0"/>
                      <a:pt x="5" y="0"/>
                      <a:pt x="5" y="0"/>
                    </a:cubicBezTo>
                    <a:cubicBezTo>
                      <a:pt x="3" y="2"/>
                      <a:pt x="2" y="3"/>
                      <a:pt x="0" y="5"/>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6" name="Freeform 272"/>
              <p:cNvSpPr/>
              <p:nvPr/>
            </p:nvSpPr>
            <p:spPr bwMode="auto">
              <a:xfrm>
                <a:off x="5799" y="2034"/>
                <a:ext cx="26" cy="14"/>
              </a:xfrm>
              <a:custGeom>
                <a:avLst/>
                <a:gdLst>
                  <a:gd name="T0" fmla="*/ 0 w 11"/>
                  <a:gd name="T1" fmla="*/ 6 h 6"/>
                  <a:gd name="T2" fmla="*/ 11 w 11"/>
                  <a:gd name="T3" fmla="*/ 5 h 6"/>
                  <a:gd name="T4" fmla="*/ 11 w 11"/>
                  <a:gd name="T5" fmla="*/ 0 h 6"/>
                  <a:gd name="T6" fmla="*/ 0 w 11"/>
                  <a:gd name="T7" fmla="*/ 6 h 6"/>
                </a:gdLst>
                <a:ahLst/>
                <a:cxnLst>
                  <a:cxn ang="0">
                    <a:pos x="T0" y="T1"/>
                  </a:cxn>
                  <a:cxn ang="0">
                    <a:pos x="T2" y="T3"/>
                  </a:cxn>
                  <a:cxn ang="0">
                    <a:pos x="T4" y="T5"/>
                  </a:cxn>
                  <a:cxn ang="0">
                    <a:pos x="T6" y="T7"/>
                  </a:cxn>
                </a:cxnLst>
                <a:rect l="0" t="0" r="r" b="b"/>
                <a:pathLst>
                  <a:path w="11" h="6">
                    <a:moveTo>
                      <a:pt x="0" y="6"/>
                    </a:moveTo>
                    <a:cubicBezTo>
                      <a:pt x="11" y="5"/>
                      <a:pt x="11" y="5"/>
                      <a:pt x="11" y="5"/>
                    </a:cubicBezTo>
                    <a:cubicBezTo>
                      <a:pt x="11" y="4"/>
                      <a:pt x="11" y="2"/>
                      <a:pt x="11" y="0"/>
                    </a:cubicBezTo>
                    <a:cubicBezTo>
                      <a:pt x="7" y="2"/>
                      <a:pt x="3" y="3"/>
                      <a:pt x="0" y="6"/>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7" name="Freeform 273"/>
              <p:cNvSpPr/>
              <p:nvPr/>
            </p:nvSpPr>
            <p:spPr bwMode="auto">
              <a:xfrm>
                <a:off x="5633" y="2518"/>
                <a:ext cx="211" cy="413"/>
              </a:xfrm>
              <a:custGeom>
                <a:avLst/>
                <a:gdLst>
                  <a:gd name="T0" fmla="*/ 89 w 89"/>
                  <a:gd name="T1" fmla="*/ 19 h 174"/>
                  <a:gd name="T2" fmla="*/ 78 w 89"/>
                  <a:gd name="T3" fmla="*/ 0 h 174"/>
                  <a:gd name="T4" fmla="*/ 12 w 89"/>
                  <a:gd name="T5" fmla="*/ 74 h 174"/>
                  <a:gd name="T6" fmla="*/ 50 w 89"/>
                  <a:gd name="T7" fmla="*/ 174 h 174"/>
                  <a:gd name="T8" fmla="*/ 74 w 89"/>
                  <a:gd name="T9" fmla="*/ 174 h 174"/>
                  <a:gd name="T10" fmla="*/ 57 w 89"/>
                  <a:gd name="T11" fmla="*/ 154 h 174"/>
                  <a:gd name="T12" fmla="*/ 89 w 89"/>
                  <a:gd name="T13" fmla="*/ 19 h 174"/>
                </a:gdLst>
                <a:ahLst/>
                <a:cxnLst>
                  <a:cxn ang="0">
                    <a:pos x="T0" y="T1"/>
                  </a:cxn>
                  <a:cxn ang="0">
                    <a:pos x="T2" y="T3"/>
                  </a:cxn>
                  <a:cxn ang="0">
                    <a:pos x="T4" y="T5"/>
                  </a:cxn>
                  <a:cxn ang="0">
                    <a:pos x="T6" y="T7"/>
                  </a:cxn>
                  <a:cxn ang="0">
                    <a:pos x="T8" y="T9"/>
                  </a:cxn>
                  <a:cxn ang="0">
                    <a:pos x="T10" y="T11"/>
                  </a:cxn>
                  <a:cxn ang="0">
                    <a:pos x="T12" y="T13"/>
                  </a:cxn>
                </a:cxnLst>
                <a:rect l="0" t="0" r="r" b="b"/>
                <a:pathLst>
                  <a:path w="89" h="174">
                    <a:moveTo>
                      <a:pt x="89" y="19"/>
                    </a:moveTo>
                    <a:cubicBezTo>
                      <a:pt x="85" y="13"/>
                      <a:pt x="81" y="5"/>
                      <a:pt x="78" y="0"/>
                    </a:cubicBezTo>
                    <a:cubicBezTo>
                      <a:pt x="43" y="14"/>
                      <a:pt x="20" y="47"/>
                      <a:pt x="12" y="74"/>
                    </a:cubicBezTo>
                    <a:cubicBezTo>
                      <a:pt x="0" y="116"/>
                      <a:pt x="13" y="139"/>
                      <a:pt x="50" y="174"/>
                    </a:cubicBezTo>
                    <a:cubicBezTo>
                      <a:pt x="74" y="174"/>
                      <a:pt x="74" y="174"/>
                      <a:pt x="74" y="174"/>
                    </a:cubicBezTo>
                    <a:cubicBezTo>
                      <a:pt x="69" y="168"/>
                      <a:pt x="64" y="161"/>
                      <a:pt x="57" y="154"/>
                    </a:cubicBezTo>
                    <a:cubicBezTo>
                      <a:pt x="13" y="106"/>
                      <a:pt x="44" y="37"/>
                      <a:pt x="89" y="19"/>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8" name="Freeform 274"/>
              <p:cNvSpPr/>
              <p:nvPr/>
            </p:nvSpPr>
            <p:spPr bwMode="auto">
              <a:xfrm>
                <a:off x="5702" y="1685"/>
                <a:ext cx="99" cy="43"/>
              </a:xfrm>
              <a:custGeom>
                <a:avLst/>
                <a:gdLst>
                  <a:gd name="T0" fmla="*/ 42 w 42"/>
                  <a:gd name="T1" fmla="*/ 14 h 18"/>
                  <a:gd name="T2" fmla="*/ 5 w 42"/>
                  <a:gd name="T3" fmla="*/ 0 h 18"/>
                  <a:gd name="T4" fmla="*/ 0 w 42"/>
                  <a:gd name="T5" fmla="*/ 6 h 18"/>
                  <a:gd name="T6" fmla="*/ 36 w 42"/>
                  <a:gd name="T7" fmla="*/ 18 h 18"/>
                  <a:gd name="T8" fmla="*/ 42 w 42"/>
                  <a:gd name="T9" fmla="*/ 14 h 18"/>
                </a:gdLst>
                <a:ahLst/>
                <a:cxnLst>
                  <a:cxn ang="0">
                    <a:pos x="T0" y="T1"/>
                  </a:cxn>
                  <a:cxn ang="0">
                    <a:pos x="T2" y="T3"/>
                  </a:cxn>
                  <a:cxn ang="0">
                    <a:pos x="T4" y="T5"/>
                  </a:cxn>
                  <a:cxn ang="0">
                    <a:pos x="T6" y="T7"/>
                  </a:cxn>
                  <a:cxn ang="0">
                    <a:pos x="T8" y="T9"/>
                  </a:cxn>
                </a:cxnLst>
                <a:rect l="0" t="0" r="r" b="b"/>
                <a:pathLst>
                  <a:path w="42" h="18">
                    <a:moveTo>
                      <a:pt x="42" y="14"/>
                    </a:moveTo>
                    <a:cubicBezTo>
                      <a:pt x="5" y="0"/>
                      <a:pt x="5" y="0"/>
                      <a:pt x="5" y="0"/>
                    </a:cubicBezTo>
                    <a:cubicBezTo>
                      <a:pt x="4" y="2"/>
                      <a:pt x="2" y="4"/>
                      <a:pt x="0" y="6"/>
                    </a:cubicBezTo>
                    <a:cubicBezTo>
                      <a:pt x="36" y="18"/>
                      <a:pt x="36" y="18"/>
                      <a:pt x="36" y="18"/>
                    </a:cubicBezTo>
                    <a:cubicBezTo>
                      <a:pt x="38" y="17"/>
                      <a:pt x="40" y="16"/>
                      <a:pt x="42" y="14"/>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9" name="Freeform 275"/>
              <p:cNvSpPr/>
              <p:nvPr/>
            </p:nvSpPr>
            <p:spPr bwMode="auto">
              <a:xfrm>
                <a:off x="5681" y="1704"/>
                <a:ext cx="116" cy="52"/>
              </a:xfrm>
              <a:custGeom>
                <a:avLst/>
                <a:gdLst>
                  <a:gd name="T0" fmla="*/ 42 w 49"/>
                  <a:gd name="T1" fmla="*/ 13 h 22"/>
                  <a:gd name="T2" fmla="*/ 43 w 49"/>
                  <a:gd name="T3" fmla="*/ 13 h 22"/>
                  <a:gd name="T4" fmla="*/ 7 w 49"/>
                  <a:gd name="T5" fmla="*/ 0 h 22"/>
                  <a:gd name="T6" fmla="*/ 0 w 49"/>
                  <a:gd name="T7" fmla="*/ 7 h 22"/>
                  <a:gd name="T8" fmla="*/ 49 w 49"/>
                  <a:gd name="T9" fmla="*/ 22 h 22"/>
                  <a:gd name="T10" fmla="*/ 42 w 49"/>
                  <a:gd name="T11" fmla="*/ 13 h 22"/>
                </a:gdLst>
                <a:ahLst/>
                <a:cxnLst>
                  <a:cxn ang="0">
                    <a:pos x="T0" y="T1"/>
                  </a:cxn>
                  <a:cxn ang="0">
                    <a:pos x="T2" y="T3"/>
                  </a:cxn>
                  <a:cxn ang="0">
                    <a:pos x="T4" y="T5"/>
                  </a:cxn>
                  <a:cxn ang="0">
                    <a:pos x="T6" y="T7"/>
                  </a:cxn>
                  <a:cxn ang="0">
                    <a:pos x="T8" y="T9"/>
                  </a:cxn>
                  <a:cxn ang="0">
                    <a:pos x="T10" y="T11"/>
                  </a:cxn>
                </a:cxnLst>
                <a:rect l="0" t="0" r="r" b="b"/>
                <a:pathLst>
                  <a:path w="49" h="22">
                    <a:moveTo>
                      <a:pt x="42" y="13"/>
                    </a:moveTo>
                    <a:cubicBezTo>
                      <a:pt x="43" y="13"/>
                      <a:pt x="43" y="13"/>
                      <a:pt x="43" y="13"/>
                    </a:cubicBezTo>
                    <a:cubicBezTo>
                      <a:pt x="7" y="0"/>
                      <a:pt x="7" y="0"/>
                      <a:pt x="7" y="0"/>
                    </a:cubicBezTo>
                    <a:cubicBezTo>
                      <a:pt x="5" y="2"/>
                      <a:pt x="2" y="4"/>
                      <a:pt x="0" y="7"/>
                    </a:cubicBezTo>
                    <a:cubicBezTo>
                      <a:pt x="49" y="22"/>
                      <a:pt x="49" y="22"/>
                      <a:pt x="49" y="22"/>
                    </a:cubicBezTo>
                    <a:cubicBezTo>
                      <a:pt x="46" y="18"/>
                      <a:pt x="43" y="15"/>
                      <a:pt x="42" y="13"/>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0" name="Freeform 276"/>
              <p:cNvSpPr/>
              <p:nvPr/>
            </p:nvSpPr>
            <p:spPr bwMode="auto">
              <a:xfrm>
                <a:off x="5756" y="2604"/>
                <a:ext cx="102" cy="76"/>
              </a:xfrm>
              <a:custGeom>
                <a:avLst/>
                <a:gdLst>
                  <a:gd name="T0" fmla="*/ 20 w 43"/>
                  <a:gd name="T1" fmla="*/ 0 h 32"/>
                  <a:gd name="T2" fmla="*/ 0 w 43"/>
                  <a:gd name="T3" fmla="*/ 22 h 32"/>
                  <a:gd name="T4" fmla="*/ 32 w 43"/>
                  <a:gd name="T5" fmla="*/ 32 h 32"/>
                  <a:gd name="T6" fmla="*/ 43 w 43"/>
                  <a:gd name="T7" fmla="*/ 19 h 32"/>
                  <a:gd name="T8" fmla="*/ 20 w 43"/>
                  <a:gd name="T9" fmla="*/ 0 h 32"/>
                </a:gdLst>
                <a:ahLst/>
                <a:cxnLst>
                  <a:cxn ang="0">
                    <a:pos x="T0" y="T1"/>
                  </a:cxn>
                  <a:cxn ang="0">
                    <a:pos x="T2" y="T3"/>
                  </a:cxn>
                  <a:cxn ang="0">
                    <a:pos x="T4" y="T5"/>
                  </a:cxn>
                  <a:cxn ang="0">
                    <a:pos x="T6" y="T7"/>
                  </a:cxn>
                  <a:cxn ang="0">
                    <a:pos x="T8" y="T9"/>
                  </a:cxn>
                </a:cxnLst>
                <a:rect l="0" t="0" r="r" b="b"/>
                <a:pathLst>
                  <a:path w="43" h="32">
                    <a:moveTo>
                      <a:pt x="20" y="0"/>
                    </a:moveTo>
                    <a:cubicBezTo>
                      <a:pt x="12" y="6"/>
                      <a:pt x="5" y="14"/>
                      <a:pt x="0" y="22"/>
                    </a:cubicBezTo>
                    <a:cubicBezTo>
                      <a:pt x="13" y="21"/>
                      <a:pt x="24" y="25"/>
                      <a:pt x="32" y="32"/>
                    </a:cubicBezTo>
                    <a:cubicBezTo>
                      <a:pt x="35" y="27"/>
                      <a:pt x="39" y="23"/>
                      <a:pt x="43" y="19"/>
                    </a:cubicBezTo>
                    <a:cubicBezTo>
                      <a:pt x="38" y="11"/>
                      <a:pt x="31" y="3"/>
                      <a:pt x="20" y="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1" name="Freeform 277"/>
              <p:cNvSpPr/>
              <p:nvPr/>
            </p:nvSpPr>
            <p:spPr bwMode="auto">
              <a:xfrm>
                <a:off x="5792" y="2352"/>
                <a:ext cx="38" cy="71"/>
              </a:xfrm>
              <a:custGeom>
                <a:avLst/>
                <a:gdLst>
                  <a:gd name="T0" fmla="*/ 0 w 16"/>
                  <a:gd name="T1" fmla="*/ 30 h 30"/>
                  <a:gd name="T2" fmla="*/ 8 w 16"/>
                  <a:gd name="T3" fmla="*/ 26 h 30"/>
                  <a:gd name="T4" fmla="*/ 16 w 16"/>
                  <a:gd name="T5" fmla="*/ 0 h 30"/>
                  <a:gd name="T6" fmla="*/ 5 w 16"/>
                  <a:gd name="T7" fmla="*/ 5 h 30"/>
                  <a:gd name="T8" fmla="*/ 0 w 16"/>
                  <a:gd name="T9" fmla="*/ 30 h 30"/>
                </a:gdLst>
                <a:ahLst/>
                <a:cxnLst>
                  <a:cxn ang="0">
                    <a:pos x="T0" y="T1"/>
                  </a:cxn>
                  <a:cxn ang="0">
                    <a:pos x="T2" y="T3"/>
                  </a:cxn>
                  <a:cxn ang="0">
                    <a:pos x="T4" y="T5"/>
                  </a:cxn>
                  <a:cxn ang="0">
                    <a:pos x="T6" y="T7"/>
                  </a:cxn>
                  <a:cxn ang="0">
                    <a:pos x="T8" y="T9"/>
                  </a:cxn>
                </a:cxnLst>
                <a:rect l="0" t="0" r="r" b="b"/>
                <a:pathLst>
                  <a:path w="16" h="30">
                    <a:moveTo>
                      <a:pt x="0" y="30"/>
                    </a:moveTo>
                    <a:cubicBezTo>
                      <a:pt x="8" y="26"/>
                      <a:pt x="8" y="26"/>
                      <a:pt x="8" y="26"/>
                    </a:cubicBezTo>
                    <a:cubicBezTo>
                      <a:pt x="13" y="19"/>
                      <a:pt x="16" y="10"/>
                      <a:pt x="16" y="0"/>
                    </a:cubicBezTo>
                    <a:cubicBezTo>
                      <a:pt x="12" y="2"/>
                      <a:pt x="8" y="3"/>
                      <a:pt x="5" y="5"/>
                    </a:cubicBezTo>
                    <a:cubicBezTo>
                      <a:pt x="5" y="13"/>
                      <a:pt x="3" y="22"/>
                      <a:pt x="0" y="30"/>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2" name="Freeform 278"/>
              <p:cNvSpPr/>
              <p:nvPr/>
            </p:nvSpPr>
            <p:spPr bwMode="auto">
              <a:xfrm>
                <a:off x="5761" y="2188"/>
                <a:ext cx="36" cy="67"/>
              </a:xfrm>
              <a:custGeom>
                <a:avLst/>
                <a:gdLst>
                  <a:gd name="T0" fmla="*/ 15 w 15"/>
                  <a:gd name="T1" fmla="*/ 23 h 28"/>
                  <a:gd name="T2" fmla="*/ 13 w 15"/>
                  <a:gd name="T3" fmla="*/ 0 h 28"/>
                  <a:gd name="T4" fmla="*/ 0 w 15"/>
                  <a:gd name="T5" fmla="*/ 12 h 28"/>
                  <a:gd name="T6" fmla="*/ 6 w 15"/>
                  <a:gd name="T7" fmla="*/ 28 h 28"/>
                  <a:gd name="T8" fmla="*/ 15 w 15"/>
                  <a:gd name="T9" fmla="*/ 23 h 28"/>
                </a:gdLst>
                <a:ahLst/>
                <a:cxnLst>
                  <a:cxn ang="0">
                    <a:pos x="T0" y="T1"/>
                  </a:cxn>
                  <a:cxn ang="0">
                    <a:pos x="T2" y="T3"/>
                  </a:cxn>
                  <a:cxn ang="0">
                    <a:pos x="T4" y="T5"/>
                  </a:cxn>
                  <a:cxn ang="0">
                    <a:pos x="T6" y="T7"/>
                  </a:cxn>
                  <a:cxn ang="0">
                    <a:pos x="T8" y="T9"/>
                  </a:cxn>
                </a:cxnLst>
                <a:rect l="0" t="0" r="r" b="b"/>
                <a:pathLst>
                  <a:path w="15" h="28">
                    <a:moveTo>
                      <a:pt x="15" y="23"/>
                    </a:moveTo>
                    <a:cubicBezTo>
                      <a:pt x="15" y="14"/>
                      <a:pt x="15" y="7"/>
                      <a:pt x="13" y="0"/>
                    </a:cubicBezTo>
                    <a:cubicBezTo>
                      <a:pt x="8" y="4"/>
                      <a:pt x="4" y="8"/>
                      <a:pt x="0" y="12"/>
                    </a:cubicBezTo>
                    <a:cubicBezTo>
                      <a:pt x="3" y="17"/>
                      <a:pt x="5" y="23"/>
                      <a:pt x="6" y="28"/>
                    </a:cubicBezTo>
                    <a:cubicBezTo>
                      <a:pt x="8" y="26"/>
                      <a:pt x="11" y="24"/>
                      <a:pt x="15" y="23"/>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3" name="Freeform 279"/>
              <p:cNvSpPr/>
              <p:nvPr/>
            </p:nvSpPr>
            <p:spPr bwMode="auto">
              <a:xfrm>
                <a:off x="5737" y="2782"/>
                <a:ext cx="109" cy="88"/>
              </a:xfrm>
              <a:custGeom>
                <a:avLst/>
                <a:gdLst>
                  <a:gd name="T0" fmla="*/ 0 w 46"/>
                  <a:gd name="T1" fmla="*/ 12 h 37"/>
                  <a:gd name="T2" fmla="*/ 14 w 46"/>
                  <a:gd name="T3" fmla="*/ 37 h 37"/>
                  <a:gd name="T4" fmla="*/ 46 w 46"/>
                  <a:gd name="T5" fmla="*/ 18 h 37"/>
                  <a:gd name="T6" fmla="*/ 37 w 46"/>
                  <a:gd name="T7" fmla="*/ 2 h 37"/>
                  <a:gd name="T8" fmla="*/ 0 w 46"/>
                  <a:gd name="T9" fmla="*/ 12 h 37"/>
                </a:gdLst>
                <a:ahLst/>
                <a:cxnLst>
                  <a:cxn ang="0">
                    <a:pos x="T0" y="T1"/>
                  </a:cxn>
                  <a:cxn ang="0">
                    <a:pos x="T2" y="T3"/>
                  </a:cxn>
                  <a:cxn ang="0">
                    <a:pos x="T4" y="T5"/>
                  </a:cxn>
                  <a:cxn ang="0">
                    <a:pos x="T6" y="T7"/>
                  </a:cxn>
                  <a:cxn ang="0">
                    <a:pos x="T8" y="T9"/>
                  </a:cxn>
                </a:cxnLst>
                <a:rect l="0" t="0" r="r" b="b"/>
                <a:pathLst>
                  <a:path w="46" h="37">
                    <a:moveTo>
                      <a:pt x="0" y="12"/>
                    </a:moveTo>
                    <a:cubicBezTo>
                      <a:pt x="3" y="21"/>
                      <a:pt x="8" y="29"/>
                      <a:pt x="14" y="37"/>
                    </a:cubicBezTo>
                    <a:cubicBezTo>
                      <a:pt x="22" y="26"/>
                      <a:pt x="34" y="19"/>
                      <a:pt x="46" y="18"/>
                    </a:cubicBezTo>
                    <a:cubicBezTo>
                      <a:pt x="42" y="13"/>
                      <a:pt x="39" y="7"/>
                      <a:pt x="37" y="2"/>
                    </a:cubicBezTo>
                    <a:cubicBezTo>
                      <a:pt x="25" y="0"/>
                      <a:pt x="11" y="3"/>
                      <a:pt x="0" y="12"/>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4" name="Freeform 280"/>
              <p:cNvSpPr/>
              <p:nvPr/>
            </p:nvSpPr>
            <p:spPr bwMode="auto">
              <a:xfrm>
                <a:off x="5733" y="2661"/>
                <a:ext cx="97" cy="61"/>
              </a:xfrm>
              <a:custGeom>
                <a:avLst/>
                <a:gdLst>
                  <a:gd name="T0" fmla="*/ 8 w 41"/>
                  <a:gd name="T1" fmla="*/ 2 h 26"/>
                  <a:gd name="T2" fmla="*/ 0 w 41"/>
                  <a:gd name="T3" fmla="*/ 25 h 26"/>
                  <a:gd name="T4" fmla="*/ 36 w 41"/>
                  <a:gd name="T5" fmla="*/ 26 h 26"/>
                  <a:gd name="T6" fmla="*/ 41 w 41"/>
                  <a:gd name="T7" fmla="*/ 11 h 26"/>
                  <a:gd name="T8" fmla="*/ 8 w 41"/>
                  <a:gd name="T9" fmla="*/ 2 h 26"/>
                </a:gdLst>
                <a:ahLst/>
                <a:cxnLst>
                  <a:cxn ang="0">
                    <a:pos x="T0" y="T1"/>
                  </a:cxn>
                  <a:cxn ang="0">
                    <a:pos x="T2" y="T3"/>
                  </a:cxn>
                  <a:cxn ang="0">
                    <a:pos x="T4" y="T5"/>
                  </a:cxn>
                  <a:cxn ang="0">
                    <a:pos x="T6" y="T7"/>
                  </a:cxn>
                  <a:cxn ang="0">
                    <a:pos x="T8" y="T9"/>
                  </a:cxn>
                </a:cxnLst>
                <a:rect l="0" t="0" r="r" b="b"/>
                <a:pathLst>
                  <a:path w="41" h="26">
                    <a:moveTo>
                      <a:pt x="8" y="2"/>
                    </a:moveTo>
                    <a:cubicBezTo>
                      <a:pt x="4" y="9"/>
                      <a:pt x="2" y="17"/>
                      <a:pt x="0" y="25"/>
                    </a:cubicBezTo>
                    <a:cubicBezTo>
                      <a:pt x="12" y="20"/>
                      <a:pt x="26" y="22"/>
                      <a:pt x="36" y="26"/>
                    </a:cubicBezTo>
                    <a:cubicBezTo>
                      <a:pt x="37" y="21"/>
                      <a:pt x="38" y="15"/>
                      <a:pt x="41" y="11"/>
                    </a:cubicBezTo>
                    <a:cubicBezTo>
                      <a:pt x="32" y="4"/>
                      <a:pt x="20" y="0"/>
                      <a:pt x="8" y="2"/>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5" name="Freeform 281"/>
              <p:cNvSpPr/>
              <p:nvPr/>
            </p:nvSpPr>
            <p:spPr bwMode="auto">
              <a:xfrm>
                <a:off x="5534" y="2471"/>
                <a:ext cx="279" cy="460"/>
              </a:xfrm>
              <a:custGeom>
                <a:avLst/>
                <a:gdLst>
                  <a:gd name="T0" fmla="*/ 49 w 118"/>
                  <a:gd name="T1" fmla="*/ 91 h 194"/>
                  <a:gd name="T2" fmla="*/ 118 w 118"/>
                  <a:gd name="T3" fmla="*/ 15 h 194"/>
                  <a:gd name="T4" fmla="*/ 110 w 118"/>
                  <a:gd name="T5" fmla="*/ 0 h 194"/>
                  <a:gd name="T6" fmla="*/ 18 w 118"/>
                  <a:gd name="T7" fmla="*/ 77 h 194"/>
                  <a:gd name="T8" fmla="*/ 57 w 118"/>
                  <a:gd name="T9" fmla="*/ 194 h 194"/>
                  <a:gd name="T10" fmla="*/ 84 w 118"/>
                  <a:gd name="T11" fmla="*/ 194 h 194"/>
                  <a:gd name="T12" fmla="*/ 49 w 118"/>
                  <a:gd name="T13" fmla="*/ 91 h 194"/>
                </a:gdLst>
                <a:ahLst/>
                <a:cxnLst>
                  <a:cxn ang="0">
                    <a:pos x="T0" y="T1"/>
                  </a:cxn>
                  <a:cxn ang="0">
                    <a:pos x="T2" y="T3"/>
                  </a:cxn>
                  <a:cxn ang="0">
                    <a:pos x="T4" y="T5"/>
                  </a:cxn>
                  <a:cxn ang="0">
                    <a:pos x="T6" y="T7"/>
                  </a:cxn>
                  <a:cxn ang="0">
                    <a:pos x="T8" y="T9"/>
                  </a:cxn>
                  <a:cxn ang="0">
                    <a:pos x="T10" y="T11"/>
                  </a:cxn>
                  <a:cxn ang="0">
                    <a:pos x="T12" y="T13"/>
                  </a:cxn>
                </a:cxnLst>
                <a:rect l="0" t="0" r="r" b="b"/>
                <a:pathLst>
                  <a:path w="118" h="194">
                    <a:moveTo>
                      <a:pt x="49" y="91"/>
                    </a:moveTo>
                    <a:cubicBezTo>
                      <a:pt x="57" y="64"/>
                      <a:pt x="84" y="29"/>
                      <a:pt x="118" y="15"/>
                    </a:cubicBezTo>
                    <a:cubicBezTo>
                      <a:pt x="115" y="8"/>
                      <a:pt x="112" y="2"/>
                      <a:pt x="110" y="0"/>
                    </a:cubicBezTo>
                    <a:cubicBezTo>
                      <a:pt x="68" y="5"/>
                      <a:pt x="28" y="50"/>
                      <a:pt x="18" y="77"/>
                    </a:cubicBezTo>
                    <a:cubicBezTo>
                      <a:pt x="0" y="127"/>
                      <a:pt x="23" y="161"/>
                      <a:pt x="57" y="194"/>
                    </a:cubicBezTo>
                    <a:cubicBezTo>
                      <a:pt x="84" y="194"/>
                      <a:pt x="84" y="194"/>
                      <a:pt x="84" y="194"/>
                    </a:cubicBezTo>
                    <a:cubicBezTo>
                      <a:pt x="48" y="160"/>
                      <a:pt x="37" y="133"/>
                      <a:pt x="49" y="91"/>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6" name="Freeform 282"/>
              <p:cNvSpPr/>
              <p:nvPr/>
            </p:nvSpPr>
            <p:spPr bwMode="auto">
              <a:xfrm>
                <a:off x="5728" y="2718"/>
                <a:ext cx="95" cy="85"/>
              </a:xfrm>
              <a:custGeom>
                <a:avLst/>
                <a:gdLst>
                  <a:gd name="T0" fmla="*/ 40 w 40"/>
                  <a:gd name="T1" fmla="*/ 25 h 36"/>
                  <a:gd name="T2" fmla="*/ 38 w 40"/>
                  <a:gd name="T3" fmla="*/ 6 h 36"/>
                  <a:gd name="T4" fmla="*/ 1 w 40"/>
                  <a:gd name="T5" fmla="*/ 5 h 36"/>
                  <a:gd name="T6" fmla="*/ 3 w 40"/>
                  <a:gd name="T7" fmla="*/ 36 h 36"/>
                  <a:gd name="T8" fmla="*/ 40 w 40"/>
                  <a:gd name="T9" fmla="*/ 25 h 36"/>
                </a:gdLst>
                <a:ahLst/>
                <a:cxnLst>
                  <a:cxn ang="0">
                    <a:pos x="T0" y="T1"/>
                  </a:cxn>
                  <a:cxn ang="0">
                    <a:pos x="T2" y="T3"/>
                  </a:cxn>
                  <a:cxn ang="0">
                    <a:pos x="T4" y="T5"/>
                  </a:cxn>
                  <a:cxn ang="0">
                    <a:pos x="T6" y="T7"/>
                  </a:cxn>
                  <a:cxn ang="0">
                    <a:pos x="T8" y="T9"/>
                  </a:cxn>
                </a:cxnLst>
                <a:rect l="0" t="0" r="r" b="b"/>
                <a:pathLst>
                  <a:path w="40" h="36">
                    <a:moveTo>
                      <a:pt x="40" y="25"/>
                    </a:moveTo>
                    <a:cubicBezTo>
                      <a:pt x="38" y="19"/>
                      <a:pt x="37" y="12"/>
                      <a:pt x="38" y="6"/>
                    </a:cubicBezTo>
                    <a:cubicBezTo>
                      <a:pt x="27" y="1"/>
                      <a:pt x="13" y="0"/>
                      <a:pt x="1" y="5"/>
                    </a:cubicBezTo>
                    <a:cubicBezTo>
                      <a:pt x="0" y="15"/>
                      <a:pt x="0" y="25"/>
                      <a:pt x="3" y="36"/>
                    </a:cubicBezTo>
                    <a:cubicBezTo>
                      <a:pt x="14" y="27"/>
                      <a:pt x="28" y="24"/>
                      <a:pt x="40" y="25"/>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7" name="Freeform 283"/>
              <p:cNvSpPr/>
              <p:nvPr/>
            </p:nvSpPr>
            <p:spPr bwMode="auto">
              <a:xfrm>
                <a:off x="5607" y="1861"/>
                <a:ext cx="154" cy="28"/>
              </a:xfrm>
              <a:custGeom>
                <a:avLst/>
                <a:gdLst>
                  <a:gd name="T0" fmla="*/ 65 w 65"/>
                  <a:gd name="T1" fmla="*/ 9 h 12"/>
                  <a:gd name="T2" fmla="*/ 0 w 65"/>
                  <a:gd name="T3" fmla="*/ 0 h 12"/>
                  <a:gd name="T4" fmla="*/ 1 w 65"/>
                  <a:gd name="T5" fmla="*/ 6 h 12"/>
                  <a:gd name="T6" fmla="*/ 53 w 65"/>
                  <a:gd name="T7" fmla="*/ 12 h 12"/>
                  <a:gd name="T8" fmla="*/ 65 w 65"/>
                  <a:gd name="T9" fmla="*/ 9 h 12"/>
                </a:gdLst>
                <a:ahLst/>
                <a:cxnLst>
                  <a:cxn ang="0">
                    <a:pos x="T0" y="T1"/>
                  </a:cxn>
                  <a:cxn ang="0">
                    <a:pos x="T2" y="T3"/>
                  </a:cxn>
                  <a:cxn ang="0">
                    <a:pos x="T4" y="T5"/>
                  </a:cxn>
                  <a:cxn ang="0">
                    <a:pos x="T6" y="T7"/>
                  </a:cxn>
                  <a:cxn ang="0">
                    <a:pos x="T8" y="T9"/>
                  </a:cxn>
                </a:cxnLst>
                <a:rect l="0" t="0" r="r" b="b"/>
                <a:pathLst>
                  <a:path w="65" h="12">
                    <a:moveTo>
                      <a:pt x="65" y="9"/>
                    </a:moveTo>
                    <a:cubicBezTo>
                      <a:pt x="0" y="0"/>
                      <a:pt x="0" y="0"/>
                      <a:pt x="0" y="0"/>
                    </a:cubicBezTo>
                    <a:cubicBezTo>
                      <a:pt x="0" y="2"/>
                      <a:pt x="1" y="4"/>
                      <a:pt x="1" y="6"/>
                    </a:cubicBezTo>
                    <a:cubicBezTo>
                      <a:pt x="53" y="12"/>
                      <a:pt x="53" y="12"/>
                      <a:pt x="53" y="12"/>
                    </a:cubicBezTo>
                    <a:cubicBezTo>
                      <a:pt x="57" y="11"/>
                      <a:pt x="61" y="9"/>
                      <a:pt x="65" y="9"/>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8" name="Freeform 284"/>
              <p:cNvSpPr/>
              <p:nvPr/>
            </p:nvSpPr>
            <p:spPr bwMode="auto">
              <a:xfrm>
                <a:off x="5735" y="2143"/>
                <a:ext cx="55" cy="64"/>
              </a:xfrm>
              <a:custGeom>
                <a:avLst/>
                <a:gdLst>
                  <a:gd name="T0" fmla="*/ 23 w 23"/>
                  <a:gd name="T1" fmla="*/ 15 h 27"/>
                  <a:gd name="T2" fmla="*/ 16 w 23"/>
                  <a:gd name="T3" fmla="*/ 0 h 27"/>
                  <a:gd name="T4" fmla="*/ 0 w 23"/>
                  <a:gd name="T5" fmla="*/ 14 h 27"/>
                  <a:gd name="T6" fmla="*/ 10 w 23"/>
                  <a:gd name="T7" fmla="*/ 27 h 27"/>
                  <a:gd name="T8" fmla="*/ 23 w 23"/>
                  <a:gd name="T9" fmla="*/ 15 h 27"/>
                </a:gdLst>
                <a:ahLst/>
                <a:cxnLst>
                  <a:cxn ang="0">
                    <a:pos x="T0" y="T1"/>
                  </a:cxn>
                  <a:cxn ang="0">
                    <a:pos x="T2" y="T3"/>
                  </a:cxn>
                  <a:cxn ang="0">
                    <a:pos x="T4" y="T5"/>
                  </a:cxn>
                  <a:cxn ang="0">
                    <a:pos x="T6" y="T7"/>
                  </a:cxn>
                  <a:cxn ang="0">
                    <a:pos x="T8" y="T9"/>
                  </a:cxn>
                </a:cxnLst>
                <a:rect l="0" t="0" r="r" b="b"/>
                <a:pathLst>
                  <a:path w="23" h="27">
                    <a:moveTo>
                      <a:pt x="23" y="15"/>
                    </a:moveTo>
                    <a:cubicBezTo>
                      <a:pt x="21" y="9"/>
                      <a:pt x="19" y="4"/>
                      <a:pt x="16" y="0"/>
                    </a:cubicBezTo>
                    <a:cubicBezTo>
                      <a:pt x="10" y="4"/>
                      <a:pt x="5" y="8"/>
                      <a:pt x="0" y="14"/>
                    </a:cubicBezTo>
                    <a:cubicBezTo>
                      <a:pt x="4" y="18"/>
                      <a:pt x="7" y="22"/>
                      <a:pt x="10" y="27"/>
                    </a:cubicBezTo>
                    <a:cubicBezTo>
                      <a:pt x="13" y="23"/>
                      <a:pt x="18" y="19"/>
                      <a:pt x="23" y="15"/>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9" name="Freeform 285"/>
              <p:cNvSpPr/>
              <p:nvPr/>
            </p:nvSpPr>
            <p:spPr bwMode="auto">
              <a:xfrm>
                <a:off x="5737" y="2371"/>
                <a:ext cx="53" cy="83"/>
              </a:xfrm>
              <a:custGeom>
                <a:avLst/>
                <a:gdLst>
                  <a:gd name="T0" fmla="*/ 10 w 22"/>
                  <a:gd name="T1" fmla="*/ 35 h 35"/>
                  <a:gd name="T2" fmla="*/ 22 w 22"/>
                  <a:gd name="T3" fmla="*/ 0 h 35"/>
                  <a:gd name="T4" fmla="*/ 10 w 22"/>
                  <a:gd name="T5" fmla="*/ 35 h 35"/>
                </a:gdLst>
                <a:ahLst/>
                <a:cxnLst>
                  <a:cxn ang="0">
                    <a:pos x="T0" y="T1"/>
                  </a:cxn>
                  <a:cxn ang="0">
                    <a:pos x="T2" y="T3"/>
                  </a:cxn>
                  <a:cxn ang="0">
                    <a:pos x="T4" y="T5"/>
                  </a:cxn>
                </a:cxnLst>
                <a:rect l="0" t="0" r="r" b="b"/>
                <a:pathLst>
                  <a:path w="22" h="35">
                    <a:moveTo>
                      <a:pt x="10" y="35"/>
                    </a:moveTo>
                    <a:cubicBezTo>
                      <a:pt x="18" y="25"/>
                      <a:pt x="22" y="13"/>
                      <a:pt x="22" y="0"/>
                    </a:cubicBezTo>
                    <a:cubicBezTo>
                      <a:pt x="9" y="9"/>
                      <a:pt x="0" y="24"/>
                      <a:pt x="10" y="3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0" name="Freeform 286"/>
              <p:cNvSpPr/>
              <p:nvPr/>
            </p:nvSpPr>
            <p:spPr bwMode="auto">
              <a:xfrm>
                <a:off x="5610" y="1389"/>
                <a:ext cx="109" cy="61"/>
              </a:xfrm>
              <a:custGeom>
                <a:avLst/>
                <a:gdLst>
                  <a:gd name="T0" fmla="*/ 38 w 46"/>
                  <a:gd name="T1" fmla="*/ 26 h 26"/>
                  <a:gd name="T2" fmla="*/ 46 w 46"/>
                  <a:gd name="T3" fmla="*/ 9 h 26"/>
                  <a:gd name="T4" fmla="*/ 21 w 46"/>
                  <a:gd name="T5" fmla="*/ 0 h 26"/>
                  <a:gd name="T6" fmla="*/ 0 w 46"/>
                  <a:gd name="T7" fmla="*/ 0 h 26"/>
                  <a:gd name="T8" fmla="*/ 38 w 46"/>
                  <a:gd name="T9" fmla="*/ 26 h 26"/>
                </a:gdLst>
                <a:ahLst/>
                <a:cxnLst>
                  <a:cxn ang="0">
                    <a:pos x="T0" y="T1"/>
                  </a:cxn>
                  <a:cxn ang="0">
                    <a:pos x="T2" y="T3"/>
                  </a:cxn>
                  <a:cxn ang="0">
                    <a:pos x="T4" y="T5"/>
                  </a:cxn>
                  <a:cxn ang="0">
                    <a:pos x="T6" y="T7"/>
                  </a:cxn>
                  <a:cxn ang="0">
                    <a:pos x="T8" y="T9"/>
                  </a:cxn>
                </a:cxnLst>
                <a:rect l="0" t="0" r="r" b="b"/>
                <a:pathLst>
                  <a:path w="46" h="26">
                    <a:moveTo>
                      <a:pt x="38" y="26"/>
                    </a:moveTo>
                    <a:cubicBezTo>
                      <a:pt x="40" y="20"/>
                      <a:pt x="42" y="14"/>
                      <a:pt x="46" y="9"/>
                    </a:cubicBezTo>
                    <a:cubicBezTo>
                      <a:pt x="37" y="8"/>
                      <a:pt x="29" y="5"/>
                      <a:pt x="21" y="0"/>
                    </a:cubicBezTo>
                    <a:cubicBezTo>
                      <a:pt x="0" y="0"/>
                      <a:pt x="0" y="0"/>
                      <a:pt x="0" y="0"/>
                    </a:cubicBezTo>
                    <a:cubicBezTo>
                      <a:pt x="6" y="11"/>
                      <a:pt x="17" y="20"/>
                      <a:pt x="38" y="26"/>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1" name="Freeform 287"/>
              <p:cNvSpPr/>
              <p:nvPr/>
            </p:nvSpPr>
            <p:spPr bwMode="auto">
              <a:xfrm>
                <a:off x="5593" y="1393"/>
                <a:ext cx="109" cy="166"/>
              </a:xfrm>
              <a:custGeom>
                <a:avLst/>
                <a:gdLst>
                  <a:gd name="T0" fmla="*/ 44 w 46"/>
                  <a:gd name="T1" fmla="*/ 27 h 70"/>
                  <a:gd name="T2" fmla="*/ 3 w 46"/>
                  <a:gd name="T3" fmla="*/ 0 h 70"/>
                  <a:gd name="T4" fmla="*/ 0 w 46"/>
                  <a:gd name="T5" fmla="*/ 3 h 70"/>
                  <a:gd name="T6" fmla="*/ 40 w 46"/>
                  <a:gd name="T7" fmla="*/ 70 h 70"/>
                  <a:gd name="T8" fmla="*/ 44 w 46"/>
                  <a:gd name="T9" fmla="*/ 70 h 70"/>
                  <a:gd name="T10" fmla="*/ 44 w 46"/>
                  <a:gd name="T11" fmla="*/ 27 h 70"/>
                </a:gdLst>
                <a:ahLst/>
                <a:cxnLst>
                  <a:cxn ang="0">
                    <a:pos x="T0" y="T1"/>
                  </a:cxn>
                  <a:cxn ang="0">
                    <a:pos x="T2" y="T3"/>
                  </a:cxn>
                  <a:cxn ang="0">
                    <a:pos x="T4" y="T5"/>
                  </a:cxn>
                  <a:cxn ang="0">
                    <a:pos x="T6" y="T7"/>
                  </a:cxn>
                  <a:cxn ang="0">
                    <a:pos x="T8" y="T9"/>
                  </a:cxn>
                  <a:cxn ang="0">
                    <a:pos x="T10" y="T11"/>
                  </a:cxn>
                </a:cxnLst>
                <a:rect l="0" t="0" r="r" b="b"/>
                <a:pathLst>
                  <a:path w="46" h="70">
                    <a:moveTo>
                      <a:pt x="44" y="27"/>
                    </a:moveTo>
                    <a:cubicBezTo>
                      <a:pt x="29" y="24"/>
                      <a:pt x="13" y="18"/>
                      <a:pt x="3" y="0"/>
                    </a:cubicBezTo>
                    <a:cubicBezTo>
                      <a:pt x="2" y="1"/>
                      <a:pt x="1" y="2"/>
                      <a:pt x="0" y="3"/>
                    </a:cubicBezTo>
                    <a:cubicBezTo>
                      <a:pt x="17" y="30"/>
                      <a:pt x="34" y="58"/>
                      <a:pt x="40" y="70"/>
                    </a:cubicBezTo>
                    <a:cubicBezTo>
                      <a:pt x="44" y="70"/>
                      <a:pt x="44" y="70"/>
                      <a:pt x="44" y="70"/>
                    </a:cubicBezTo>
                    <a:cubicBezTo>
                      <a:pt x="46" y="55"/>
                      <a:pt x="42" y="42"/>
                      <a:pt x="44" y="27"/>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2" name="Freeform 288"/>
              <p:cNvSpPr/>
              <p:nvPr/>
            </p:nvSpPr>
            <p:spPr bwMode="auto">
              <a:xfrm>
                <a:off x="5612" y="1882"/>
                <a:ext cx="107" cy="24"/>
              </a:xfrm>
              <a:custGeom>
                <a:avLst/>
                <a:gdLst>
                  <a:gd name="T0" fmla="*/ 45 w 45"/>
                  <a:gd name="T1" fmla="*/ 5 h 10"/>
                  <a:gd name="T2" fmla="*/ 0 w 45"/>
                  <a:gd name="T3" fmla="*/ 0 h 10"/>
                  <a:gd name="T4" fmla="*/ 2 w 45"/>
                  <a:gd name="T5" fmla="*/ 7 h 10"/>
                  <a:gd name="T6" fmla="*/ 35 w 45"/>
                  <a:gd name="T7" fmla="*/ 10 h 10"/>
                  <a:gd name="T8" fmla="*/ 45 w 45"/>
                  <a:gd name="T9" fmla="*/ 5 h 10"/>
                </a:gdLst>
                <a:ahLst/>
                <a:cxnLst>
                  <a:cxn ang="0">
                    <a:pos x="T0" y="T1"/>
                  </a:cxn>
                  <a:cxn ang="0">
                    <a:pos x="T2" y="T3"/>
                  </a:cxn>
                  <a:cxn ang="0">
                    <a:pos x="T4" y="T5"/>
                  </a:cxn>
                  <a:cxn ang="0">
                    <a:pos x="T6" y="T7"/>
                  </a:cxn>
                  <a:cxn ang="0">
                    <a:pos x="T8" y="T9"/>
                  </a:cxn>
                </a:cxnLst>
                <a:rect l="0" t="0" r="r" b="b"/>
                <a:pathLst>
                  <a:path w="45" h="10">
                    <a:moveTo>
                      <a:pt x="45" y="5"/>
                    </a:moveTo>
                    <a:cubicBezTo>
                      <a:pt x="0" y="0"/>
                      <a:pt x="0" y="0"/>
                      <a:pt x="0" y="0"/>
                    </a:cubicBezTo>
                    <a:cubicBezTo>
                      <a:pt x="0" y="2"/>
                      <a:pt x="1" y="5"/>
                      <a:pt x="2" y="7"/>
                    </a:cubicBezTo>
                    <a:cubicBezTo>
                      <a:pt x="35" y="10"/>
                      <a:pt x="35" y="10"/>
                      <a:pt x="35" y="10"/>
                    </a:cubicBezTo>
                    <a:cubicBezTo>
                      <a:pt x="38" y="8"/>
                      <a:pt x="41" y="7"/>
                      <a:pt x="45" y="5"/>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3" name="Freeform 289"/>
              <p:cNvSpPr/>
              <p:nvPr/>
            </p:nvSpPr>
            <p:spPr bwMode="auto">
              <a:xfrm>
                <a:off x="5484" y="1443"/>
                <a:ext cx="213" cy="240"/>
              </a:xfrm>
              <a:custGeom>
                <a:avLst/>
                <a:gdLst>
                  <a:gd name="T0" fmla="*/ 4 w 90"/>
                  <a:gd name="T1" fmla="*/ 44 h 101"/>
                  <a:gd name="T2" fmla="*/ 68 w 90"/>
                  <a:gd name="T3" fmla="*/ 101 h 101"/>
                  <a:gd name="T4" fmla="*/ 82 w 90"/>
                  <a:gd name="T5" fmla="*/ 79 h 101"/>
                  <a:gd name="T6" fmla="*/ 90 w 90"/>
                  <a:gd name="T7" fmla="*/ 49 h 101"/>
                  <a:gd name="T8" fmla="*/ 86 w 90"/>
                  <a:gd name="T9" fmla="*/ 49 h 101"/>
                  <a:gd name="T10" fmla="*/ 74 w 90"/>
                  <a:gd name="T11" fmla="*/ 70 h 101"/>
                  <a:gd name="T12" fmla="*/ 15 w 90"/>
                  <a:gd name="T13" fmla="*/ 48 h 101"/>
                  <a:gd name="T14" fmla="*/ 25 w 90"/>
                  <a:gd name="T15" fmla="*/ 28 h 101"/>
                  <a:gd name="T16" fmla="*/ 52 w 90"/>
                  <a:gd name="T17" fmla="*/ 36 h 101"/>
                  <a:gd name="T18" fmla="*/ 29 w 90"/>
                  <a:gd name="T19" fmla="*/ 0 h 101"/>
                  <a:gd name="T20" fmla="*/ 4 w 90"/>
                  <a:gd name="T21" fmla="*/ 4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101">
                    <a:moveTo>
                      <a:pt x="4" y="44"/>
                    </a:moveTo>
                    <a:cubicBezTo>
                      <a:pt x="9" y="54"/>
                      <a:pt x="38" y="78"/>
                      <a:pt x="68" y="101"/>
                    </a:cubicBezTo>
                    <a:cubicBezTo>
                      <a:pt x="73" y="95"/>
                      <a:pt x="78" y="88"/>
                      <a:pt x="82" y="79"/>
                    </a:cubicBezTo>
                    <a:cubicBezTo>
                      <a:pt x="88" y="68"/>
                      <a:pt x="90" y="58"/>
                      <a:pt x="90" y="49"/>
                    </a:cubicBezTo>
                    <a:cubicBezTo>
                      <a:pt x="86" y="49"/>
                      <a:pt x="86" y="49"/>
                      <a:pt x="86" y="49"/>
                    </a:cubicBezTo>
                    <a:cubicBezTo>
                      <a:pt x="84" y="54"/>
                      <a:pt x="77" y="65"/>
                      <a:pt x="74" y="70"/>
                    </a:cubicBezTo>
                    <a:cubicBezTo>
                      <a:pt x="57" y="64"/>
                      <a:pt x="27" y="53"/>
                      <a:pt x="15" y="48"/>
                    </a:cubicBezTo>
                    <a:cubicBezTo>
                      <a:pt x="16" y="44"/>
                      <a:pt x="23" y="32"/>
                      <a:pt x="25" y="28"/>
                    </a:cubicBezTo>
                    <a:cubicBezTo>
                      <a:pt x="32" y="30"/>
                      <a:pt x="40" y="33"/>
                      <a:pt x="52" y="36"/>
                    </a:cubicBezTo>
                    <a:cubicBezTo>
                      <a:pt x="47" y="28"/>
                      <a:pt x="38" y="15"/>
                      <a:pt x="29" y="0"/>
                    </a:cubicBezTo>
                    <a:cubicBezTo>
                      <a:pt x="12" y="19"/>
                      <a:pt x="0" y="36"/>
                      <a:pt x="4" y="44"/>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4" name="Freeform 290"/>
              <p:cNvSpPr>
                <a:spLocks noEditPoints="1"/>
              </p:cNvSpPr>
              <p:nvPr/>
            </p:nvSpPr>
            <p:spPr bwMode="auto">
              <a:xfrm>
                <a:off x="5345" y="2101"/>
                <a:ext cx="433" cy="382"/>
              </a:xfrm>
              <a:custGeom>
                <a:avLst/>
                <a:gdLst>
                  <a:gd name="T0" fmla="*/ 24 w 183"/>
                  <a:gd name="T1" fmla="*/ 101 h 161"/>
                  <a:gd name="T2" fmla="*/ 109 w 183"/>
                  <a:gd name="T3" fmla="*/ 27 h 161"/>
                  <a:gd name="T4" fmla="*/ 161 w 183"/>
                  <a:gd name="T5" fmla="*/ 82 h 161"/>
                  <a:gd name="T6" fmla="*/ 123 w 183"/>
                  <a:gd name="T7" fmla="*/ 102 h 161"/>
                  <a:gd name="T8" fmla="*/ 103 w 183"/>
                  <a:gd name="T9" fmla="*/ 62 h 161"/>
                  <a:gd name="T10" fmla="*/ 94 w 183"/>
                  <a:gd name="T11" fmla="*/ 67 h 161"/>
                  <a:gd name="T12" fmla="*/ 96 w 183"/>
                  <a:gd name="T13" fmla="*/ 85 h 161"/>
                  <a:gd name="T14" fmla="*/ 56 w 183"/>
                  <a:gd name="T15" fmla="*/ 120 h 161"/>
                  <a:gd name="T16" fmla="*/ 97 w 183"/>
                  <a:gd name="T17" fmla="*/ 142 h 161"/>
                  <a:gd name="T18" fmla="*/ 118 w 183"/>
                  <a:gd name="T19" fmla="*/ 121 h 161"/>
                  <a:gd name="T20" fmla="*/ 166 w 183"/>
                  <a:gd name="T21" fmla="*/ 108 h 161"/>
                  <a:gd name="T22" fmla="*/ 163 w 183"/>
                  <a:gd name="T23" fmla="*/ 38 h 161"/>
                  <a:gd name="T24" fmla="*/ 43 w 183"/>
                  <a:gd name="T25" fmla="*/ 36 h 161"/>
                  <a:gd name="T26" fmla="*/ 9 w 183"/>
                  <a:gd name="T27" fmla="*/ 137 h 161"/>
                  <a:gd name="T28" fmla="*/ 21 w 183"/>
                  <a:gd name="T29" fmla="*/ 145 h 161"/>
                  <a:gd name="T30" fmla="*/ 40 w 183"/>
                  <a:gd name="T31" fmla="*/ 161 h 161"/>
                  <a:gd name="T32" fmla="*/ 41 w 183"/>
                  <a:gd name="T33" fmla="*/ 160 h 161"/>
                  <a:gd name="T34" fmla="*/ 24 w 183"/>
                  <a:gd name="T35" fmla="*/ 101 h 161"/>
                  <a:gd name="T36" fmla="*/ 87 w 183"/>
                  <a:gd name="T37" fmla="*/ 133 h 161"/>
                  <a:gd name="T38" fmla="*/ 70 w 183"/>
                  <a:gd name="T39" fmla="*/ 106 h 161"/>
                  <a:gd name="T40" fmla="*/ 98 w 183"/>
                  <a:gd name="T41" fmla="*/ 94 h 161"/>
                  <a:gd name="T42" fmla="*/ 110 w 183"/>
                  <a:gd name="T43" fmla="*/ 114 h 161"/>
                  <a:gd name="T44" fmla="*/ 87 w 183"/>
                  <a:gd name="T45" fmla="*/ 13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3" h="161">
                    <a:moveTo>
                      <a:pt x="24" y="101"/>
                    </a:moveTo>
                    <a:cubicBezTo>
                      <a:pt x="27" y="49"/>
                      <a:pt x="79" y="23"/>
                      <a:pt x="109" y="27"/>
                    </a:cubicBezTo>
                    <a:cubicBezTo>
                      <a:pt x="142" y="31"/>
                      <a:pt x="165" y="51"/>
                      <a:pt x="161" y="82"/>
                    </a:cubicBezTo>
                    <a:cubicBezTo>
                      <a:pt x="158" y="104"/>
                      <a:pt x="140" y="113"/>
                      <a:pt x="123" y="102"/>
                    </a:cubicBezTo>
                    <a:cubicBezTo>
                      <a:pt x="109" y="93"/>
                      <a:pt x="104" y="74"/>
                      <a:pt x="103" y="62"/>
                    </a:cubicBezTo>
                    <a:cubicBezTo>
                      <a:pt x="94" y="67"/>
                      <a:pt x="94" y="67"/>
                      <a:pt x="94" y="67"/>
                    </a:cubicBezTo>
                    <a:cubicBezTo>
                      <a:pt x="96" y="85"/>
                      <a:pt x="96" y="85"/>
                      <a:pt x="96" y="85"/>
                    </a:cubicBezTo>
                    <a:cubicBezTo>
                      <a:pt x="73" y="83"/>
                      <a:pt x="55" y="97"/>
                      <a:pt x="56" y="120"/>
                    </a:cubicBezTo>
                    <a:cubicBezTo>
                      <a:pt x="56" y="138"/>
                      <a:pt x="74" y="155"/>
                      <a:pt x="97" y="142"/>
                    </a:cubicBezTo>
                    <a:cubicBezTo>
                      <a:pt x="108" y="136"/>
                      <a:pt x="114" y="127"/>
                      <a:pt x="118" y="121"/>
                    </a:cubicBezTo>
                    <a:cubicBezTo>
                      <a:pt x="133" y="127"/>
                      <a:pt x="156" y="120"/>
                      <a:pt x="166" y="108"/>
                    </a:cubicBezTo>
                    <a:cubicBezTo>
                      <a:pt x="181" y="90"/>
                      <a:pt x="183" y="61"/>
                      <a:pt x="163" y="38"/>
                    </a:cubicBezTo>
                    <a:cubicBezTo>
                      <a:pt x="129" y="0"/>
                      <a:pt x="78" y="7"/>
                      <a:pt x="43" y="36"/>
                    </a:cubicBezTo>
                    <a:cubicBezTo>
                      <a:pt x="12" y="61"/>
                      <a:pt x="0" y="99"/>
                      <a:pt x="9" y="137"/>
                    </a:cubicBezTo>
                    <a:cubicBezTo>
                      <a:pt x="13" y="139"/>
                      <a:pt x="17" y="141"/>
                      <a:pt x="21" y="145"/>
                    </a:cubicBezTo>
                    <a:cubicBezTo>
                      <a:pt x="40" y="161"/>
                      <a:pt x="40" y="161"/>
                      <a:pt x="40" y="161"/>
                    </a:cubicBezTo>
                    <a:cubicBezTo>
                      <a:pt x="41" y="160"/>
                      <a:pt x="41" y="160"/>
                      <a:pt x="41" y="160"/>
                    </a:cubicBezTo>
                    <a:cubicBezTo>
                      <a:pt x="23" y="144"/>
                      <a:pt x="22" y="119"/>
                      <a:pt x="24" y="101"/>
                    </a:cubicBezTo>
                    <a:close/>
                    <a:moveTo>
                      <a:pt x="87" y="133"/>
                    </a:moveTo>
                    <a:cubicBezTo>
                      <a:pt x="70" y="133"/>
                      <a:pt x="66" y="116"/>
                      <a:pt x="70" y="106"/>
                    </a:cubicBezTo>
                    <a:cubicBezTo>
                      <a:pt x="74" y="99"/>
                      <a:pt x="88" y="93"/>
                      <a:pt x="98" y="94"/>
                    </a:cubicBezTo>
                    <a:cubicBezTo>
                      <a:pt x="110" y="114"/>
                      <a:pt x="110" y="114"/>
                      <a:pt x="110" y="114"/>
                    </a:cubicBezTo>
                    <a:cubicBezTo>
                      <a:pt x="110" y="120"/>
                      <a:pt x="101" y="134"/>
                      <a:pt x="87" y="133"/>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5" name="Freeform 291"/>
              <p:cNvSpPr/>
              <p:nvPr/>
            </p:nvSpPr>
            <p:spPr bwMode="auto">
              <a:xfrm>
                <a:off x="5707" y="2098"/>
                <a:ext cx="33" cy="69"/>
              </a:xfrm>
              <a:custGeom>
                <a:avLst/>
                <a:gdLst>
                  <a:gd name="T0" fmla="*/ 0 w 14"/>
                  <a:gd name="T1" fmla="*/ 21 h 29"/>
                  <a:gd name="T2" fmla="*/ 9 w 14"/>
                  <a:gd name="T3" fmla="*/ 29 h 29"/>
                  <a:gd name="T4" fmla="*/ 10 w 14"/>
                  <a:gd name="T5" fmla="*/ 28 h 29"/>
                  <a:gd name="T6" fmla="*/ 14 w 14"/>
                  <a:gd name="T7" fmla="*/ 6 h 29"/>
                  <a:gd name="T8" fmla="*/ 3 w 14"/>
                  <a:gd name="T9" fmla="*/ 0 h 29"/>
                  <a:gd name="T10" fmla="*/ 0 w 14"/>
                  <a:gd name="T11" fmla="*/ 21 h 29"/>
                </a:gdLst>
                <a:ahLst/>
                <a:cxnLst>
                  <a:cxn ang="0">
                    <a:pos x="T0" y="T1"/>
                  </a:cxn>
                  <a:cxn ang="0">
                    <a:pos x="T2" y="T3"/>
                  </a:cxn>
                  <a:cxn ang="0">
                    <a:pos x="T4" y="T5"/>
                  </a:cxn>
                  <a:cxn ang="0">
                    <a:pos x="T6" y="T7"/>
                  </a:cxn>
                  <a:cxn ang="0">
                    <a:pos x="T8" y="T9"/>
                  </a:cxn>
                  <a:cxn ang="0">
                    <a:pos x="T10" y="T11"/>
                  </a:cxn>
                </a:cxnLst>
                <a:rect l="0" t="0" r="r" b="b"/>
                <a:pathLst>
                  <a:path w="14" h="29">
                    <a:moveTo>
                      <a:pt x="0" y="21"/>
                    </a:moveTo>
                    <a:cubicBezTo>
                      <a:pt x="3" y="24"/>
                      <a:pt x="6" y="27"/>
                      <a:pt x="9" y="29"/>
                    </a:cubicBezTo>
                    <a:cubicBezTo>
                      <a:pt x="9" y="29"/>
                      <a:pt x="10" y="29"/>
                      <a:pt x="10" y="28"/>
                    </a:cubicBezTo>
                    <a:cubicBezTo>
                      <a:pt x="10" y="21"/>
                      <a:pt x="11" y="14"/>
                      <a:pt x="14" y="6"/>
                    </a:cubicBezTo>
                    <a:cubicBezTo>
                      <a:pt x="11" y="3"/>
                      <a:pt x="7" y="2"/>
                      <a:pt x="3" y="0"/>
                    </a:cubicBezTo>
                    <a:cubicBezTo>
                      <a:pt x="1" y="8"/>
                      <a:pt x="0" y="15"/>
                      <a:pt x="0" y="21"/>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6" name="Freeform 292"/>
              <p:cNvSpPr/>
              <p:nvPr/>
            </p:nvSpPr>
            <p:spPr bwMode="auto">
              <a:xfrm>
                <a:off x="5659" y="2198"/>
                <a:ext cx="60" cy="149"/>
              </a:xfrm>
              <a:custGeom>
                <a:avLst/>
                <a:gdLst>
                  <a:gd name="T0" fmla="*/ 0 w 25"/>
                  <a:gd name="T1" fmla="*/ 61 h 63"/>
                  <a:gd name="T2" fmla="*/ 24 w 25"/>
                  <a:gd name="T3" fmla="*/ 39 h 63"/>
                  <a:gd name="T4" fmla="*/ 2 w 25"/>
                  <a:gd name="T5" fmla="*/ 0 h 63"/>
                  <a:gd name="T6" fmla="*/ 0 w 25"/>
                  <a:gd name="T7" fmla="*/ 61 h 63"/>
                </a:gdLst>
                <a:ahLst/>
                <a:cxnLst>
                  <a:cxn ang="0">
                    <a:pos x="T0" y="T1"/>
                  </a:cxn>
                  <a:cxn ang="0">
                    <a:pos x="T2" y="T3"/>
                  </a:cxn>
                  <a:cxn ang="0">
                    <a:pos x="T4" y="T5"/>
                  </a:cxn>
                  <a:cxn ang="0">
                    <a:pos x="T6" y="T7"/>
                  </a:cxn>
                </a:cxnLst>
                <a:rect l="0" t="0" r="r" b="b"/>
                <a:pathLst>
                  <a:path w="25" h="63">
                    <a:moveTo>
                      <a:pt x="0" y="61"/>
                    </a:moveTo>
                    <a:cubicBezTo>
                      <a:pt x="11" y="63"/>
                      <a:pt x="22" y="56"/>
                      <a:pt x="24" y="39"/>
                    </a:cubicBezTo>
                    <a:cubicBezTo>
                      <a:pt x="25" y="26"/>
                      <a:pt x="18" y="9"/>
                      <a:pt x="2" y="0"/>
                    </a:cubicBezTo>
                    <a:cubicBezTo>
                      <a:pt x="8" y="17"/>
                      <a:pt x="8" y="46"/>
                      <a:pt x="0" y="61"/>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7" name="Freeform 293"/>
              <p:cNvSpPr/>
              <p:nvPr/>
            </p:nvSpPr>
            <p:spPr bwMode="auto">
              <a:xfrm>
                <a:off x="5619" y="1908"/>
                <a:ext cx="64" cy="15"/>
              </a:xfrm>
              <a:custGeom>
                <a:avLst/>
                <a:gdLst>
                  <a:gd name="T0" fmla="*/ 27 w 27"/>
                  <a:gd name="T1" fmla="*/ 2 h 6"/>
                  <a:gd name="T2" fmla="*/ 0 w 27"/>
                  <a:gd name="T3" fmla="*/ 0 h 6"/>
                  <a:gd name="T4" fmla="*/ 3 w 27"/>
                  <a:gd name="T5" fmla="*/ 5 h 6"/>
                  <a:gd name="T6" fmla="*/ 21 w 27"/>
                  <a:gd name="T7" fmla="*/ 6 h 6"/>
                  <a:gd name="T8" fmla="*/ 27 w 27"/>
                  <a:gd name="T9" fmla="*/ 2 h 6"/>
                </a:gdLst>
                <a:ahLst/>
                <a:cxnLst>
                  <a:cxn ang="0">
                    <a:pos x="T0" y="T1"/>
                  </a:cxn>
                  <a:cxn ang="0">
                    <a:pos x="T2" y="T3"/>
                  </a:cxn>
                  <a:cxn ang="0">
                    <a:pos x="T4" y="T5"/>
                  </a:cxn>
                  <a:cxn ang="0">
                    <a:pos x="T6" y="T7"/>
                  </a:cxn>
                  <a:cxn ang="0">
                    <a:pos x="T8" y="T9"/>
                  </a:cxn>
                </a:cxnLst>
                <a:rect l="0" t="0" r="r" b="b"/>
                <a:pathLst>
                  <a:path w="27" h="6">
                    <a:moveTo>
                      <a:pt x="27" y="2"/>
                    </a:moveTo>
                    <a:cubicBezTo>
                      <a:pt x="0" y="0"/>
                      <a:pt x="0" y="0"/>
                      <a:pt x="0" y="0"/>
                    </a:cubicBezTo>
                    <a:cubicBezTo>
                      <a:pt x="1" y="1"/>
                      <a:pt x="2" y="3"/>
                      <a:pt x="3" y="5"/>
                    </a:cubicBezTo>
                    <a:cubicBezTo>
                      <a:pt x="21" y="6"/>
                      <a:pt x="21" y="6"/>
                      <a:pt x="21" y="6"/>
                    </a:cubicBezTo>
                    <a:cubicBezTo>
                      <a:pt x="23" y="5"/>
                      <a:pt x="25" y="3"/>
                      <a:pt x="27" y="2"/>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8" name="Freeform 294"/>
              <p:cNvSpPr/>
              <p:nvPr/>
            </p:nvSpPr>
            <p:spPr bwMode="auto">
              <a:xfrm>
                <a:off x="5664" y="2086"/>
                <a:ext cx="40" cy="57"/>
              </a:xfrm>
              <a:custGeom>
                <a:avLst/>
                <a:gdLst>
                  <a:gd name="T0" fmla="*/ 1 w 17"/>
                  <a:gd name="T1" fmla="*/ 17 h 24"/>
                  <a:gd name="T2" fmla="*/ 14 w 17"/>
                  <a:gd name="T3" fmla="*/ 24 h 24"/>
                  <a:gd name="T4" fmla="*/ 17 w 17"/>
                  <a:gd name="T5" fmla="*/ 4 h 24"/>
                  <a:gd name="T6" fmla="*/ 1 w 17"/>
                  <a:gd name="T7" fmla="*/ 0 h 24"/>
                  <a:gd name="T8" fmla="*/ 1 w 17"/>
                  <a:gd name="T9" fmla="*/ 17 h 24"/>
                </a:gdLst>
                <a:ahLst/>
                <a:cxnLst>
                  <a:cxn ang="0">
                    <a:pos x="T0" y="T1"/>
                  </a:cxn>
                  <a:cxn ang="0">
                    <a:pos x="T2" y="T3"/>
                  </a:cxn>
                  <a:cxn ang="0">
                    <a:pos x="T4" y="T5"/>
                  </a:cxn>
                  <a:cxn ang="0">
                    <a:pos x="T6" y="T7"/>
                  </a:cxn>
                  <a:cxn ang="0">
                    <a:pos x="T8" y="T9"/>
                  </a:cxn>
                </a:cxnLst>
                <a:rect l="0" t="0" r="r" b="b"/>
                <a:pathLst>
                  <a:path w="17" h="24">
                    <a:moveTo>
                      <a:pt x="1" y="17"/>
                    </a:moveTo>
                    <a:cubicBezTo>
                      <a:pt x="5" y="19"/>
                      <a:pt x="10" y="21"/>
                      <a:pt x="14" y="24"/>
                    </a:cubicBezTo>
                    <a:cubicBezTo>
                      <a:pt x="14" y="18"/>
                      <a:pt x="15" y="11"/>
                      <a:pt x="17" y="4"/>
                    </a:cubicBezTo>
                    <a:cubicBezTo>
                      <a:pt x="12" y="3"/>
                      <a:pt x="7" y="1"/>
                      <a:pt x="1" y="0"/>
                    </a:cubicBezTo>
                    <a:cubicBezTo>
                      <a:pt x="0" y="6"/>
                      <a:pt x="0" y="12"/>
                      <a:pt x="1" y="17"/>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9" name="Freeform 295"/>
              <p:cNvSpPr/>
              <p:nvPr/>
            </p:nvSpPr>
            <p:spPr bwMode="auto">
              <a:xfrm>
                <a:off x="5532" y="1389"/>
                <a:ext cx="144" cy="204"/>
              </a:xfrm>
              <a:custGeom>
                <a:avLst/>
                <a:gdLst>
                  <a:gd name="T0" fmla="*/ 8 w 61"/>
                  <a:gd name="T1" fmla="*/ 57 h 86"/>
                  <a:gd name="T2" fmla="*/ 1 w 61"/>
                  <a:gd name="T3" fmla="*/ 69 h 86"/>
                  <a:gd name="T4" fmla="*/ 52 w 61"/>
                  <a:gd name="T5" fmla="*/ 86 h 86"/>
                  <a:gd name="T6" fmla="*/ 61 w 61"/>
                  <a:gd name="T7" fmla="*/ 71 h 86"/>
                  <a:gd name="T8" fmla="*/ 17 w 61"/>
                  <a:gd name="T9" fmla="*/ 0 h 86"/>
                  <a:gd name="T10" fmla="*/ 0 w 61"/>
                  <a:gd name="T11" fmla="*/ 0 h 86"/>
                  <a:gd name="T12" fmla="*/ 42 w 61"/>
                  <a:gd name="T13" fmla="*/ 67 h 86"/>
                  <a:gd name="T14" fmla="*/ 8 w 61"/>
                  <a:gd name="T15" fmla="*/ 57 h 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86">
                    <a:moveTo>
                      <a:pt x="8" y="57"/>
                    </a:moveTo>
                    <a:cubicBezTo>
                      <a:pt x="6" y="60"/>
                      <a:pt x="3" y="66"/>
                      <a:pt x="1" y="69"/>
                    </a:cubicBezTo>
                    <a:cubicBezTo>
                      <a:pt x="15" y="73"/>
                      <a:pt x="36" y="82"/>
                      <a:pt x="52" y="86"/>
                    </a:cubicBezTo>
                    <a:cubicBezTo>
                      <a:pt x="55" y="82"/>
                      <a:pt x="59" y="76"/>
                      <a:pt x="61" y="71"/>
                    </a:cubicBezTo>
                    <a:cubicBezTo>
                      <a:pt x="54" y="59"/>
                      <a:pt x="34" y="28"/>
                      <a:pt x="17" y="0"/>
                    </a:cubicBezTo>
                    <a:cubicBezTo>
                      <a:pt x="0" y="0"/>
                      <a:pt x="0" y="0"/>
                      <a:pt x="0" y="0"/>
                    </a:cubicBezTo>
                    <a:cubicBezTo>
                      <a:pt x="16" y="25"/>
                      <a:pt x="36" y="55"/>
                      <a:pt x="42" y="67"/>
                    </a:cubicBezTo>
                    <a:cubicBezTo>
                      <a:pt x="31" y="64"/>
                      <a:pt x="15" y="59"/>
                      <a:pt x="8" y="57"/>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0" name="Freeform 296"/>
              <p:cNvSpPr/>
              <p:nvPr/>
            </p:nvSpPr>
            <p:spPr bwMode="auto">
              <a:xfrm>
                <a:off x="5631" y="1927"/>
                <a:ext cx="31" cy="19"/>
              </a:xfrm>
              <a:custGeom>
                <a:avLst/>
                <a:gdLst>
                  <a:gd name="T0" fmla="*/ 13 w 13"/>
                  <a:gd name="T1" fmla="*/ 1 h 8"/>
                  <a:gd name="T2" fmla="*/ 0 w 13"/>
                  <a:gd name="T3" fmla="*/ 0 h 8"/>
                  <a:gd name="T4" fmla="*/ 6 w 13"/>
                  <a:gd name="T5" fmla="*/ 8 h 8"/>
                  <a:gd name="T6" fmla="*/ 13 w 13"/>
                  <a:gd name="T7" fmla="*/ 1 h 8"/>
                </a:gdLst>
                <a:ahLst/>
                <a:cxnLst>
                  <a:cxn ang="0">
                    <a:pos x="T0" y="T1"/>
                  </a:cxn>
                  <a:cxn ang="0">
                    <a:pos x="T2" y="T3"/>
                  </a:cxn>
                  <a:cxn ang="0">
                    <a:pos x="T4" y="T5"/>
                  </a:cxn>
                  <a:cxn ang="0">
                    <a:pos x="T6" y="T7"/>
                  </a:cxn>
                </a:cxnLst>
                <a:rect l="0" t="0" r="r" b="b"/>
                <a:pathLst>
                  <a:path w="13" h="8">
                    <a:moveTo>
                      <a:pt x="13" y="1"/>
                    </a:moveTo>
                    <a:cubicBezTo>
                      <a:pt x="0" y="0"/>
                      <a:pt x="0" y="0"/>
                      <a:pt x="0" y="0"/>
                    </a:cubicBezTo>
                    <a:cubicBezTo>
                      <a:pt x="2" y="3"/>
                      <a:pt x="4" y="5"/>
                      <a:pt x="6" y="8"/>
                    </a:cubicBezTo>
                    <a:cubicBezTo>
                      <a:pt x="8" y="5"/>
                      <a:pt x="10" y="3"/>
                      <a:pt x="13" y="1"/>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1" name="Freeform 297"/>
              <p:cNvSpPr/>
              <p:nvPr/>
            </p:nvSpPr>
            <p:spPr bwMode="auto">
              <a:xfrm>
                <a:off x="5541" y="2400"/>
                <a:ext cx="161" cy="194"/>
              </a:xfrm>
              <a:custGeom>
                <a:avLst/>
                <a:gdLst>
                  <a:gd name="T0" fmla="*/ 64 w 68"/>
                  <a:gd name="T1" fmla="*/ 0 h 82"/>
                  <a:gd name="T2" fmla="*/ 37 w 68"/>
                  <a:gd name="T3" fmla="*/ 2 h 82"/>
                  <a:gd name="T4" fmla="*/ 11 w 68"/>
                  <a:gd name="T5" fmla="*/ 27 h 82"/>
                  <a:gd name="T6" fmla="*/ 12 w 68"/>
                  <a:gd name="T7" fmla="*/ 41 h 82"/>
                  <a:gd name="T8" fmla="*/ 44 w 68"/>
                  <a:gd name="T9" fmla="*/ 19 h 82"/>
                  <a:gd name="T10" fmla="*/ 54 w 68"/>
                  <a:gd name="T11" fmla="*/ 34 h 82"/>
                  <a:gd name="T12" fmla="*/ 0 w 68"/>
                  <a:gd name="T13" fmla="*/ 70 h 82"/>
                  <a:gd name="T14" fmla="*/ 14 w 68"/>
                  <a:gd name="T15" fmla="*/ 82 h 82"/>
                  <a:gd name="T16" fmla="*/ 31 w 68"/>
                  <a:gd name="T17" fmla="*/ 73 h 82"/>
                  <a:gd name="T18" fmla="*/ 68 w 68"/>
                  <a:gd name="T19" fmla="*/ 39 h 82"/>
                  <a:gd name="T20" fmla="*/ 64 w 68"/>
                  <a:gd name="T2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2">
                    <a:moveTo>
                      <a:pt x="64" y="0"/>
                    </a:moveTo>
                    <a:cubicBezTo>
                      <a:pt x="56" y="3"/>
                      <a:pt x="47" y="4"/>
                      <a:pt x="37" y="2"/>
                    </a:cubicBezTo>
                    <a:cubicBezTo>
                      <a:pt x="34" y="15"/>
                      <a:pt x="23" y="24"/>
                      <a:pt x="11" y="27"/>
                    </a:cubicBezTo>
                    <a:cubicBezTo>
                      <a:pt x="10" y="32"/>
                      <a:pt x="10" y="37"/>
                      <a:pt x="12" y="41"/>
                    </a:cubicBezTo>
                    <a:cubicBezTo>
                      <a:pt x="28" y="37"/>
                      <a:pt x="39" y="26"/>
                      <a:pt x="44" y="19"/>
                    </a:cubicBezTo>
                    <a:cubicBezTo>
                      <a:pt x="54" y="34"/>
                      <a:pt x="54" y="34"/>
                      <a:pt x="54" y="34"/>
                    </a:cubicBezTo>
                    <a:cubicBezTo>
                      <a:pt x="48" y="51"/>
                      <a:pt x="25" y="66"/>
                      <a:pt x="0" y="70"/>
                    </a:cubicBezTo>
                    <a:cubicBezTo>
                      <a:pt x="14" y="82"/>
                      <a:pt x="14" y="82"/>
                      <a:pt x="14" y="82"/>
                    </a:cubicBezTo>
                    <a:cubicBezTo>
                      <a:pt x="20" y="80"/>
                      <a:pt x="26" y="77"/>
                      <a:pt x="31" y="73"/>
                    </a:cubicBezTo>
                    <a:cubicBezTo>
                      <a:pt x="41" y="61"/>
                      <a:pt x="54" y="49"/>
                      <a:pt x="68" y="39"/>
                    </a:cubicBezTo>
                    <a:cubicBezTo>
                      <a:pt x="62" y="28"/>
                      <a:pt x="59" y="13"/>
                      <a:pt x="64" y="0"/>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2" name="Freeform 298"/>
              <p:cNvSpPr/>
              <p:nvPr/>
            </p:nvSpPr>
            <p:spPr bwMode="auto">
              <a:xfrm>
                <a:off x="5449" y="1415"/>
                <a:ext cx="192" cy="285"/>
              </a:xfrm>
              <a:custGeom>
                <a:avLst/>
                <a:gdLst>
                  <a:gd name="T0" fmla="*/ 4 w 81"/>
                  <a:gd name="T1" fmla="*/ 58 h 120"/>
                  <a:gd name="T2" fmla="*/ 78 w 81"/>
                  <a:gd name="T3" fmla="*/ 120 h 120"/>
                  <a:gd name="T4" fmla="*/ 81 w 81"/>
                  <a:gd name="T5" fmla="*/ 116 h 120"/>
                  <a:gd name="T6" fmla="*/ 14 w 81"/>
                  <a:gd name="T7" fmla="*/ 57 h 120"/>
                  <a:gd name="T8" fmla="*/ 42 w 81"/>
                  <a:gd name="T9" fmla="*/ 9 h 120"/>
                  <a:gd name="T10" fmla="*/ 36 w 81"/>
                  <a:gd name="T11" fmla="*/ 0 h 120"/>
                  <a:gd name="T12" fmla="*/ 4 w 81"/>
                  <a:gd name="T13" fmla="*/ 58 h 120"/>
                </a:gdLst>
                <a:ahLst/>
                <a:cxnLst>
                  <a:cxn ang="0">
                    <a:pos x="T0" y="T1"/>
                  </a:cxn>
                  <a:cxn ang="0">
                    <a:pos x="T2" y="T3"/>
                  </a:cxn>
                  <a:cxn ang="0">
                    <a:pos x="T4" y="T5"/>
                  </a:cxn>
                  <a:cxn ang="0">
                    <a:pos x="T6" y="T7"/>
                  </a:cxn>
                  <a:cxn ang="0">
                    <a:pos x="T8" y="T9"/>
                  </a:cxn>
                  <a:cxn ang="0">
                    <a:pos x="T10" y="T11"/>
                  </a:cxn>
                  <a:cxn ang="0">
                    <a:pos x="T12" y="T13"/>
                  </a:cxn>
                </a:cxnLst>
                <a:rect l="0" t="0" r="r" b="b"/>
                <a:pathLst>
                  <a:path w="81" h="120">
                    <a:moveTo>
                      <a:pt x="4" y="58"/>
                    </a:moveTo>
                    <a:cubicBezTo>
                      <a:pt x="8" y="73"/>
                      <a:pt x="38" y="94"/>
                      <a:pt x="78" y="120"/>
                    </a:cubicBezTo>
                    <a:cubicBezTo>
                      <a:pt x="79" y="119"/>
                      <a:pt x="80" y="117"/>
                      <a:pt x="81" y="116"/>
                    </a:cubicBezTo>
                    <a:cubicBezTo>
                      <a:pt x="49" y="92"/>
                      <a:pt x="20" y="68"/>
                      <a:pt x="14" y="57"/>
                    </a:cubicBezTo>
                    <a:cubicBezTo>
                      <a:pt x="10" y="49"/>
                      <a:pt x="23" y="29"/>
                      <a:pt x="42" y="9"/>
                    </a:cubicBezTo>
                    <a:cubicBezTo>
                      <a:pt x="40" y="6"/>
                      <a:pt x="38" y="3"/>
                      <a:pt x="36" y="0"/>
                    </a:cubicBezTo>
                    <a:cubicBezTo>
                      <a:pt x="15" y="22"/>
                      <a:pt x="0" y="43"/>
                      <a:pt x="4" y="58"/>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3" name="Freeform 299"/>
              <p:cNvSpPr/>
              <p:nvPr/>
            </p:nvSpPr>
            <p:spPr bwMode="auto">
              <a:xfrm>
                <a:off x="5586" y="1389"/>
                <a:ext cx="5" cy="2"/>
              </a:xfrm>
              <a:custGeom>
                <a:avLst/>
                <a:gdLst>
                  <a:gd name="T0" fmla="*/ 2 w 2"/>
                  <a:gd name="T1" fmla="*/ 0 h 1"/>
                  <a:gd name="T2" fmla="*/ 0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0"/>
                      <a:pt x="0" y="0"/>
                      <a:pt x="0" y="0"/>
                    </a:cubicBezTo>
                    <a:cubicBezTo>
                      <a:pt x="1" y="1"/>
                      <a:pt x="1" y="1"/>
                      <a:pt x="1" y="1"/>
                    </a:cubicBezTo>
                    <a:cubicBezTo>
                      <a:pt x="1" y="1"/>
                      <a:pt x="2" y="0"/>
                      <a:pt x="2" y="0"/>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4" name="Freeform 300"/>
              <p:cNvSpPr/>
              <p:nvPr/>
            </p:nvSpPr>
            <p:spPr bwMode="auto">
              <a:xfrm>
                <a:off x="5603" y="2072"/>
                <a:ext cx="54" cy="50"/>
              </a:xfrm>
              <a:custGeom>
                <a:avLst/>
                <a:gdLst>
                  <a:gd name="T0" fmla="*/ 0 w 23"/>
                  <a:gd name="T1" fmla="*/ 0 h 21"/>
                  <a:gd name="T2" fmla="*/ 0 w 23"/>
                  <a:gd name="T3" fmla="*/ 5 h 21"/>
                  <a:gd name="T4" fmla="*/ 15 w 23"/>
                  <a:gd name="T5" fmla="*/ 20 h 21"/>
                  <a:gd name="T6" fmla="*/ 22 w 23"/>
                  <a:gd name="T7" fmla="*/ 21 h 21"/>
                  <a:gd name="T8" fmla="*/ 23 w 23"/>
                  <a:gd name="T9" fmla="*/ 5 h 21"/>
                  <a:gd name="T10" fmla="*/ 0 w 23"/>
                  <a:gd name="T11" fmla="*/ 0 h 21"/>
                </a:gdLst>
                <a:ahLst/>
                <a:cxnLst>
                  <a:cxn ang="0">
                    <a:pos x="T0" y="T1"/>
                  </a:cxn>
                  <a:cxn ang="0">
                    <a:pos x="T2" y="T3"/>
                  </a:cxn>
                  <a:cxn ang="0">
                    <a:pos x="T4" y="T5"/>
                  </a:cxn>
                  <a:cxn ang="0">
                    <a:pos x="T6" y="T7"/>
                  </a:cxn>
                  <a:cxn ang="0">
                    <a:pos x="T8" y="T9"/>
                  </a:cxn>
                  <a:cxn ang="0">
                    <a:pos x="T10" y="T11"/>
                  </a:cxn>
                </a:cxnLst>
                <a:rect l="0" t="0" r="r" b="b"/>
                <a:pathLst>
                  <a:path w="23" h="21">
                    <a:moveTo>
                      <a:pt x="0" y="0"/>
                    </a:moveTo>
                    <a:cubicBezTo>
                      <a:pt x="0" y="1"/>
                      <a:pt x="0" y="3"/>
                      <a:pt x="0" y="5"/>
                    </a:cubicBezTo>
                    <a:cubicBezTo>
                      <a:pt x="5" y="8"/>
                      <a:pt x="11" y="13"/>
                      <a:pt x="15" y="20"/>
                    </a:cubicBezTo>
                    <a:cubicBezTo>
                      <a:pt x="18" y="20"/>
                      <a:pt x="20" y="21"/>
                      <a:pt x="22" y="21"/>
                    </a:cubicBezTo>
                    <a:cubicBezTo>
                      <a:pt x="22" y="16"/>
                      <a:pt x="22" y="11"/>
                      <a:pt x="23" y="5"/>
                    </a:cubicBezTo>
                    <a:cubicBezTo>
                      <a:pt x="16" y="3"/>
                      <a:pt x="8" y="1"/>
                      <a:pt x="0" y="0"/>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5" name="Freeform 301"/>
              <p:cNvSpPr/>
              <p:nvPr/>
            </p:nvSpPr>
            <p:spPr bwMode="auto">
              <a:xfrm>
                <a:off x="5612" y="2179"/>
                <a:ext cx="57" cy="161"/>
              </a:xfrm>
              <a:custGeom>
                <a:avLst/>
                <a:gdLst>
                  <a:gd name="T0" fmla="*/ 0 w 24"/>
                  <a:gd name="T1" fmla="*/ 0 h 68"/>
                  <a:gd name="T2" fmla="*/ 4 w 24"/>
                  <a:gd name="T3" fmla="*/ 57 h 68"/>
                  <a:gd name="T4" fmla="*/ 17 w 24"/>
                  <a:gd name="T5" fmla="*/ 68 h 68"/>
                  <a:gd name="T6" fmla="*/ 16 w 24"/>
                  <a:gd name="T7" fmla="*/ 5 h 68"/>
                  <a:gd name="T8" fmla="*/ 0 w 24"/>
                  <a:gd name="T9" fmla="*/ 0 h 68"/>
                </a:gdLst>
                <a:ahLst/>
                <a:cxnLst>
                  <a:cxn ang="0">
                    <a:pos x="T0" y="T1"/>
                  </a:cxn>
                  <a:cxn ang="0">
                    <a:pos x="T2" y="T3"/>
                  </a:cxn>
                  <a:cxn ang="0">
                    <a:pos x="T4" y="T5"/>
                  </a:cxn>
                  <a:cxn ang="0">
                    <a:pos x="T6" y="T7"/>
                  </a:cxn>
                  <a:cxn ang="0">
                    <a:pos x="T8" y="T9"/>
                  </a:cxn>
                </a:cxnLst>
                <a:rect l="0" t="0" r="r" b="b"/>
                <a:pathLst>
                  <a:path w="24" h="68">
                    <a:moveTo>
                      <a:pt x="0" y="0"/>
                    </a:moveTo>
                    <a:cubicBezTo>
                      <a:pt x="10" y="16"/>
                      <a:pt x="13" y="42"/>
                      <a:pt x="4" y="57"/>
                    </a:cubicBezTo>
                    <a:cubicBezTo>
                      <a:pt x="7" y="62"/>
                      <a:pt x="11" y="66"/>
                      <a:pt x="17" y="68"/>
                    </a:cubicBezTo>
                    <a:cubicBezTo>
                      <a:pt x="24" y="54"/>
                      <a:pt x="24" y="22"/>
                      <a:pt x="16" y="5"/>
                    </a:cubicBezTo>
                    <a:cubicBezTo>
                      <a:pt x="12" y="3"/>
                      <a:pt x="6" y="1"/>
                      <a:pt x="0" y="0"/>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6" name="Freeform 302"/>
              <p:cNvSpPr/>
              <p:nvPr/>
            </p:nvSpPr>
            <p:spPr bwMode="auto">
              <a:xfrm>
                <a:off x="5170" y="2421"/>
                <a:ext cx="442" cy="517"/>
              </a:xfrm>
              <a:custGeom>
                <a:avLst/>
                <a:gdLst>
                  <a:gd name="T0" fmla="*/ 187 w 187"/>
                  <a:gd name="T1" fmla="*/ 196 h 218"/>
                  <a:gd name="T2" fmla="*/ 182 w 187"/>
                  <a:gd name="T3" fmla="*/ 190 h 218"/>
                  <a:gd name="T4" fmla="*/ 169 w 187"/>
                  <a:gd name="T5" fmla="*/ 206 h 218"/>
                  <a:gd name="T6" fmla="*/ 138 w 187"/>
                  <a:gd name="T7" fmla="*/ 209 h 218"/>
                  <a:gd name="T8" fmla="*/ 30 w 187"/>
                  <a:gd name="T9" fmla="*/ 112 h 218"/>
                  <a:gd name="T10" fmla="*/ 24 w 187"/>
                  <a:gd name="T11" fmla="*/ 87 h 218"/>
                  <a:gd name="T12" fmla="*/ 61 w 187"/>
                  <a:gd name="T13" fmla="*/ 31 h 218"/>
                  <a:gd name="T14" fmla="*/ 95 w 187"/>
                  <a:gd name="T15" fmla="*/ 27 h 218"/>
                  <a:gd name="T16" fmla="*/ 170 w 187"/>
                  <a:gd name="T17" fmla="*/ 92 h 218"/>
                  <a:gd name="T18" fmla="*/ 175 w 187"/>
                  <a:gd name="T19" fmla="*/ 82 h 218"/>
                  <a:gd name="T20" fmla="*/ 95 w 187"/>
                  <a:gd name="T21" fmla="*/ 15 h 218"/>
                  <a:gd name="T22" fmla="*/ 56 w 187"/>
                  <a:gd name="T23" fmla="*/ 20 h 218"/>
                  <a:gd name="T24" fmla="*/ 10 w 187"/>
                  <a:gd name="T25" fmla="*/ 84 h 218"/>
                  <a:gd name="T26" fmla="*/ 16 w 187"/>
                  <a:gd name="T27" fmla="*/ 117 h 218"/>
                  <a:gd name="T28" fmla="*/ 127 w 187"/>
                  <a:gd name="T29" fmla="*/ 215 h 218"/>
                  <a:gd name="T30" fmla="*/ 180 w 187"/>
                  <a:gd name="T31" fmla="*/ 215 h 218"/>
                  <a:gd name="T32" fmla="*/ 187 w 187"/>
                  <a:gd name="T33" fmla="*/ 196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7" h="218">
                    <a:moveTo>
                      <a:pt x="187" y="196"/>
                    </a:moveTo>
                    <a:cubicBezTo>
                      <a:pt x="185" y="194"/>
                      <a:pt x="184" y="192"/>
                      <a:pt x="182" y="190"/>
                    </a:cubicBezTo>
                    <a:cubicBezTo>
                      <a:pt x="169" y="206"/>
                      <a:pt x="169" y="206"/>
                      <a:pt x="169" y="206"/>
                    </a:cubicBezTo>
                    <a:cubicBezTo>
                      <a:pt x="160" y="218"/>
                      <a:pt x="147" y="217"/>
                      <a:pt x="138" y="209"/>
                    </a:cubicBezTo>
                    <a:cubicBezTo>
                      <a:pt x="30" y="112"/>
                      <a:pt x="30" y="112"/>
                      <a:pt x="30" y="112"/>
                    </a:cubicBezTo>
                    <a:cubicBezTo>
                      <a:pt x="21" y="105"/>
                      <a:pt x="15" y="99"/>
                      <a:pt x="24" y="87"/>
                    </a:cubicBezTo>
                    <a:cubicBezTo>
                      <a:pt x="61" y="31"/>
                      <a:pt x="61" y="31"/>
                      <a:pt x="61" y="31"/>
                    </a:cubicBezTo>
                    <a:cubicBezTo>
                      <a:pt x="70" y="19"/>
                      <a:pt x="81" y="14"/>
                      <a:pt x="95" y="27"/>
                    </a:cubicBezTo>
                    <a:cubicBezTo>
                      <a:pt x="170" y="92"/>
                      <a:pt x="170" y="92"/>
                      <a:pt x="170" y="92"/>
                    </a:cubicBezTo>
                    <a:cubicBezTo>
                      <a:pt x="171" y="89"/>
                      <a:pt x="173" y="86"/>
                      <a:pt x="175" y="82"/>
                    </a:cubicBezTo>
                    <a:cubicBezTo>
                      <a:pt x="95" y="15"/>
                      <a:pt x="95" y="15"/>
                      <a:pt x="95" y="15"/>
                    </a:cubicBezTo>
                    <a:cubicBezTo>
                      <a:pt x="77" y="0"/>
                      <a:pt x="67" y="6"/>
                      <a:pt x="56" y="20"/>
                    </a:cubicBezTo>
                    <a:cubicBezTo>
                      <a:pt x="10" y="84"/>
                      <a:pt x="10" y="84"/>
                      <a:pt x="10" y="84"/>
                    </a:cubicBezTo>
                    <a:cubicBezTo>
                      <a:pt x="0" y="98"/>
                      <a:pt x="6" y="108"/>
                      <a:pt x="16" y="117"/>
                    </a:cubicBezTo>
                    <a:cubicBezTo>
                      <a:pt x="127" y="215"/>
                      <a:pt x="127" y="215"/>
                      <a:pt x="127" y="215"/>
                    </a:cubicBezTo>
                    <a:cubicBezTo>
                      <a:pt x="180" y="215"/>
                      <a:pt x="180" y="215"/>
                      <a:pt x="180" y="215"/>
                    </a:cubicBezTo>
                    <a:cubicBezTo>
                      <a:pt x="179" y="208"/>
                      <a:pt x="182" y="201"/>
                      <a:pt x="187" y="196"/>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7" name="Freeform 303"/>
              <p:cNvSpPr/>
              <p:nvPr/>
            </p:nvSpPr>
            <p:spPr bwMode="auto">
              <a:xfrm>
                <a:off x="5440" y="2464"/>
                <a:ext cx="217" cy="90"/>
              </a:xfrm>
              <a:custGeom>
                <a:avLst/>
                <a:gdLst>
                  <a:gd name="T0" fmla="*/ 92 w 92"/>
                  <a:gd name="T1" fmla="*/ 8 h 38"/>
                  <a:gd name="T2" fmla="*/ 87 w 92"/>
                  <a:gd name="T3" fmla="*/ 0 h 38"/>
                  <a:gd name="T4" fmla="*/ 1 w 92"/>
                  <a:gd name="T5" fmla="*/ 7 h 38"/>
                  <a:gd name="T6" fmla="*/ 0 w 92"/>
                  <a:gd name="T7" fmla="*/ 8 h 38"/>
                  <a:gd name="T8" fmla="*/ 37 w 92"/>
                  <a:gd name="T9" fmla="*/ 38 h 38"/>
                  <a:gd name="T10" fmla="*/ 92 w 92"/>
                  <a:gd name="T11" fmla="*/ 8 h 38"/>
                </a:gdLst>
                <a:ahLst/>
                <a:cxnLst>
                  <a:cxn ang="0">
                    <a:pos x="T0" y="T1"/>
                  </a:cxn>
                  <a:cxn ang="0">
                    <a:pos x="T2" y="T3"/>
                  </a:cxn>
                  <a:cxn ang="0">
                    <a:pos x="T4" y="T5"/>
                  </a:cxn>
                  <a:cxn ang="0">
                    <a:pos x="T6" y="T7"/>
                  </a:cxn>
                  <a:cxn ang="0">
                    <a:pos x="T8" y="T9"/>
                  </a:cxn>
                  <a:cxn ang="0">
                    <a:pos x="T10" y="T11"/>
                  </a:cxn>
                </a:cxnLst>
                <a:rect l="0" t="0" r="r" b="b"/>
                <a:pathLst>
                  <a:path w="92" h="38">
                    <a:moveTo>
                      <a:pt x="92" y="8"/>
                    </a:moveTo>
                    <a:cubicBezTo>
                      <a:pt x="87" y="0"/>
                      <a:pt x="87" y="0"/>
                      <a:pt x="87" y="0"/>
                    </a:cubicBezTo>
                    <a:cubicBezTo>
                      <a:pt x="78" y="13"/>
                      <a:pt x="37" y="38"/>
                      <a:pt x="1" y="7"/>
                    </a:cubicBezTo>
                    <a:cubicBezTo>
                      <a:pt x="0" y="8"/>
                      <a:pt x="0" y="8"/>
                      <a:pt x="0" y="8"/>
                    </a:cubicBezTo>
                    <a:cubicBezTo>
                      <a:pt x="37" y="38"/>
                      <a:pt x="37" y="38"/>
                      <a:pt x="37" y="38"/>
                    </a:cubicBezTo>
                    <a:cubicBezTo>
                      <a:pt x="60" y="36"/>
                      <a:pt x="82" y="25"/>
                      <a:pt x="92" y="8"/>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8" name="Freeform 304"/>
              <p:cNvSpPr/>
              <p:nvPr/>
            </p:nvSpPr>
            <p:spPr bwMode="auto">
              <a:xfrm>
                <a:off x="5581" y="1996"/>
                <a:ext cx="29" cy="19"/>
              </a:xfrm>
              <a:custGeom>
                <a:avLst/>
                <a:gdLst>
                  <a:gd name="T0" fmla="*/ 9 w 12"/>
                  <a:gd name="T1" fmla="*/ 8 h 8"/>
                  <a:gd name="T2" fmla="*/ 12 w 12"/>
                  <a:gd name="T3" fmla="*/ 1 h 8"/>
                  <a:gd name="T4" fmla="*/ 10 w 12"/>
                  <a:gd name="T5" fmla="*/ 0 h 8"/>
                  <a:gd name="T6" fmla="*/ 0 w 12"/>
                  <a:gd name="T7" fmla="*/ 7 h 8"/>
                  <a:gd name="T8" fmla="*/ 9 w 12"/>
                  <a:gd name="T9" fmla="*/ 8 h 8"/>
                </a:gdLst>
                <a:ahLst/>
                <a:cxnLst>
                  <a:cxn ang="0">
                    <a:pos x="T0" y="T1"/>
                  </a:cxn>
                  <a:cxn ang="0">
                    <a:pos x="T2" y="T3"/>
                  </a:cxn>
                  <a:cxn ang="0">
                    <a:pos x="T4" y="T5"/>
                  </a:cxn>
                  <a:cxn ang="0">
                    <a:pos x="T6" y="T7"/>
                  </a:cxn>
                  <a:cxn ang="0">
                    <a:pos x="T8" y="T9"/>
                  </a:cxn>
                </a:cxnLst>
                <a:rect l="0" t="0" r="r" b="b"/>
                <a:pathLst>
                  <a:path w="12" h="8">
                    <a:moveTo>
                      <a:pt x="9" y="8"/>
                    </a:moveTo>
                    <a:cubicBezTo>
                      <a:pt x="10" y="6"/>
                      <a:pt x="11" y="4"/>
                      <a:pt x="12" y="1"/>
                    </a:cubicBezTo>
                    <a:cubicBezTo>
                      <a:pt x="11" y="1"/>
                      <a:pt x="11" y="0"/>
                      <a:pt x="10" y="0"/>
                    </a:cubicBezTo>
                    <a:cubicBezTo>
                      <a:pt x="0" y="7"/>
                      <a:pt x="0" y="7"/>
                      <a:pt x="0" y="7"/>
                    </a:cubicBezTo>
                    <a:cubicBezTo>
                      <a:pt x="3" y="8"/>
                      <a:pt x="6" y="8"/>
                      <a:pt x="9" y="8"/>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9" name="Freeform 305"/>
              <p:cNvSpPr/>
              <p:nvPr/>
            </p:nvSpPr>
            <p:spPr bwMode="auto">
              <a:xfrm>
                <a:off x="5565" y="1989"/>
                <a:ext cx="38" cy="24"/>
              </a:xfrm>
              <a:custGeom>
                <a:avLst/>
                <a:gdLst>
                  <a:gd name="T0" fmla="*/ 5 w 16"/>
                  <a:gd name="T1" fmla="*/ 10 h 10"/>
                  <a:gd name="T2" fmla="*/ 16 w 16"/>
                  <a:gd name="T3" fmla="*/ 2 h 10"/>
                  <a:gd name="T4" fmla="*/ 13 w 16"/>
                  <a:gd name="T5" fmla="*/ 0 h 10"/>
                  <a:gd name="T6" fmla="*/ 0 w 16"/>
                  <a:gd name="T7" fmla="*/ 9 h 10"/>
                  <a:gd name="T8" fmla="*/ 5 w 16"/>
                  <a:gd name="T9" fmla="*/ 10 h 10"/>
                </a:gdLst>
                <a:ahLst/>
                <a:cxnLst>
                  <a:cxn ang="0">
                    <a:pos x="T0" y="T1"/>
                  </a:cxn>
                  <a:cxn ang="0">
                    <a:pos x="T2" y="T3"/>
                  </a:cxn>
                  <a:cxn ang="0">
                    <a:pos x="T4" y="T5"/>
                  </a:cxn>
                  <a:cxn ang="0">
                    <a:pos x="T6" y="T7"/>
                  </a:cxn>
                  <a:cxn ang="0">
                    <a:pos x="T8" y="T9"/>
                  </a:cxn>
                </a:cxnLst>
                <a:rect l="0" t="0" r="r" b="b"/>
                <a:pathLst>
                  <a:path w="16" h="10">
                    <a:moveTo>
                      <a:pt x="5" y="10"/>
                    </a:moveTo>
                    <a:cubicBezTo>
                      <a:pt x="16" y="2"/>
                      <a:pt x="16" y="2"/>
                      <a:pt x="16" y="2"/>
                    </a:cubicBezTo>
                    <a:cubicBezTo>
                      <a:pt x="15" y="1"/>
                      <a:pt x="14" y="1"/>
                      <a:pt x="13" y="0"/>
                    </a:cubicBezTo>
                    <a:cubicBezTo>
                      <a:pt x="0" y="9"/>
                      <a:pt x="0" y="9"/>
                      <a:pt x="0" y="9"/>
                    </a:cubicBezTo>
                    <a:cubicBezTo>
                      <a:pt x="2" y="9"/>
                      <a:pt x="4" y="10"/>
                      <a:pt x="5" y="10"/>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0" name="Freeform 306"/>
              <p:cNvSpPr/>
              <p:nvPr/>
            </p:nvSpPr>
            <p:spPr bwMode="auto">
              <a:xfrm>
                <a:off x="5496" y="2177"/>
                <a:ext cx="133" cy="128"/>
              </a:xfrm>
              <a:custGeom>
                <a:avLst/>
                <a:gdLst>
                  <a:gd name="T0" fmla="*/ 0 w 56"/>
                  <a:gd name="T1" fmla="*/ 12 h 54"/>
                  <a:gd name="T2" fmla="*/ 11 w 56"/>
                  <a:gd name="T3" fmla="*/ 51 h 54"/>
                  <a:gd name="T4" fmla="*/ 27 w 56"/>
                  <a:gd name="T5" fmla="*/ 49 h 54"/>
                  <a:gd name="T6" fmla="*/ 24 w 56"/>
                  <a:gd name="T7" fmla="*/ 33 h 54"/>
                  <a:gd name="T8" fmla="*/ 43 w 56"/>
                  <a:gd name="T9" fmla="*/ 23 h 54"/>
                  <a:gd name="T10" fmla="*/ 51 w 56"/>
                  <a:gd name="T11" fmla="*/ 54 h 54"/>
                  <a:gd name="T12" fmla="*/ 45 w 56"/>
                  <a:gd name="T13" fmla="*/ 1 h 54"/>
                  <a:gd name="T14" fmla="*/ 0 w 56"/>
                  <a:gd name="T15" fmla="*/ 12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0" y="12"/>
                    </a:moveTo>
                    <a:cubicBezTo>
                      <a:pt x="8" y="23"/>
                      <a:pt x="11" y="39"/>
                      <a:pt x="11" y="51"/>
                    </a:cubicBezTo>
                    <a:cubicBezTo>
                      <a:pt x="16" y="49"/>
                      <a:pt x="21" y="48"/>
                      <a:pt x="27" y="49"/>
                    </a:cubicBezTo>
                    <a:cubicBezTo>
                      <a:pt x="24" y="33"/>
                      <a:pt x="24" y="33"/>
                      <a:pt x="24" y="33"/>
                    </a:cubicBezTo>
                    <a:cubicBezTo>
                      <a:pt x="43" y="23"/>
                      <a:pt x="43" y="23"/>
                      <a:pt x="43" y="23"/>
                    </a:cubicBezTo>
                    <a:cubicBezTo>
                      <a:pt x="44" y="32"/>
                      <a:pt x="46" y="44"/>
                      <a:pt x="51" y="54"/>
                    </a:cubicBezTo>
                    <a:cubicBezTo>
                      <a:pt x="56" y="39"/>
                      <a:pt x="54" y="15"/>
                      <a:pt x="45" y="1"/>
                    </a:cubicBezTo>
                    <a:cubicBezTo>
                      <a:pt x="31" y="0"/>
                      <a:pt x="14" y="3"/>
                      <a:pt x="0" y="12"/>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1" name="Freeform 307"/>
              <p:cNvSpPr/>
              <p:nvPr/>
            </p:nvSpPr>
            <p:spPr bwMode="auto">
              <a:xfrm>
                <a:off x="5638" y="2924"/>
                <a:ext cx="12" cy="7"/>
              </a:xfrm>
              <a:custGeom>
                <a:avLst/>
                <a:gdLst>
                  <a:gd name="T0" fmla="*/ 2 w 5"/>
                  <a:gd name="T1" fmla="*/ 0 h 3"/>
                  <a:gd name="T2" fmla="*/ 0 w 5"/>
                  <a:gd name="T3" fmla="*/ 3 h 3"/>
                  <a:gd name="T4" fmla="*/ 5 w 5"/>
                  <a:gd name="T5" fmla="*/ 3 h 3"/>
                  <a:gd name="T6" fmla="*/ 5 w 5"/>
                  <a:gd name="T7" fmla="*/ 2 h 3"/>
                  <a:gd name="T8" fmla="*/ 2 w 5"/>
                  <a:gd name="T9" fmla="*/ 0 h 3"/>
                </a:gdLst>
                <a:ahLst/>
                <a:cxnLst>
                  <a:cxn ang="0">
                    <a:pos x="T0" y="T1"/>
                  </a:cxn>
                  <a:cxn ang="0">
                    <a:pos x="T2" y="T3"/>
                  </a:cxn>
                  <a:cxn ang="0">
                    <a:pos x="T4" y="T5"/>
                  </a:cxn>
                  <a:cxn ang="0">
                    <a:pos x="T6" y="T7"/>
                  </a:cxn>
                  <a:cxn ang="0">
                    <a:pos x="T8" y="T9"/>
                  </a:cxn>
                </a:cxnLst>
                <a:rect l="0" t="0" r="r" b="b"/>
                <a:pathLst>
                  <a:path w="5" h="3">
                    <a:moveTo>
                      <a:pt x="2" y="0"/>
                    </a:moveTo>
                    <a:cubicBezTo>
                      <a:pt x="0" y="3"/>
                      <a:pt x="0" y="3"/>
                      <a:pt x="0" y="3"/>
                    </a:cubicBezTo>
                    <a:cubicBezTo>
                      <a:pt x="5" y="3"/>
                      <a:pt x="5" y="3"/>
                      <a:pt x="5" y="3"/>
                    </a:cubicBezTo>
                    <a:cubicBezTo>
                      <a:pt x="5" y="2"/>
                      <a:pt x="5" y="2"/>
                      <a:pt x="5" y="2"/>
                    </a:cubicBezTo>
                    <a:cubicBezTo>
                      <a:pt x="4" y="1"/>
                      <a:pt x="3" y="0"/>
                      <a:pt x="2" y="0"/>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2" name="Freeform 308"/>
              <p:cNvSpPr/>
              <p:nvPr/>
            </p:nvSpPr>
            <p:spPr bwMode="auto">
              <a:xfrm>
                <a:off x="5551" y="1980"/>
                <a:ext cx="42" cy="30"/>
              </a:xfrm>
              <a:custGeom>
                <a:avLst/>
                <a:gdLst>
                  <a:gd name="T0" fmla="*/ 4 w 18"/>
                  <a:gd name="T1" fmla="*/ 13 h 13"/>
                  <a:gd name="T2" fmla="*/ 18 w 18"/>
                  <a:gd name="T3" fmla="*/ 3 h 13"/>
                  <a:gd name="T4" fmla="*/ 15 w 18"/>
                  <a:gd name="T5" fmla="*/ 0 h 13"/>
                  <a:gd name="T6" fmla="*/ 0 w 18"/>
                  <a:gd name="T7" fmla="*/ 12 h 13"/>
                  <a:gd name="T8" fmla="*/ 4 w 18"/>
                  <a:gd name="T9" fmla="*/ 13 h 13"/>
                </a:gdLst>
                <a:ahLst/>
                <a:cxnLst>
                  <a:cxn ang="0">
                    <a:pos x="T0" y="T1"/>
                  </a:cxn>
                  <a:cxn ang="0">
                    <a:pos x="T2" y="T3"/>
                  </a:cxn>
                  <a:cxn ang="0">
                    <a:pos x="T4" y="T5"/>
                  </a:cxn>
                  <a:cxn ang="0">
                    <a:pos x="T6" y="T7"/>
                  </a:cxn>
                  <a:cxn ang="0">
                    <a:pos x="T8" y="T9"/>
                  </a:cxn>
                </a:cxnLst>
                <a:rect l="0" t="0" r="r" b="b"/>
                <a:pathLst>
                  <a:path w="18" h="13">
                    <a:moveTo>
                      <a:pt x="4" y="13"/>
                    </a:moveTo>
                    <a:cubicBezTo>
                      <a:pt x="18" y="3"/>
                      <a:pt x="18" y="3"/>
                      <a:pt x="18" y="3"/>
                    </a:cubicBezTo>
                    <a:cubicBezTo>
                      <a:pt x="17" y="2"/>
                      <a:pt x="16" y="1"/>
                      <a:pt x="15" y="0"/>
                    </a:cubicBezTo>
                    <a:cubicBezTo>
                      <a:pt x="0" y="12"/>
                      <a:pt x="0" y="12"/>
                      <a:pt x="0" y="12"/>
                    </a:cubicBezTo>
                    <a:cubicBezTo>
                      <a:pt x="1" y="12"/>
                      <a:pt x="3" y="13"/>
                      <a:pt x="4" y="13"/>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3" name="Freeform 309"/>
              <p:cNvSpPr/>
              <p:nvPr/>
            </p:nvSpPr>
            <p:spPr bwMode="auto">
              <a:xfrm>
                <a:off x="5392" y="1474"/>
                <a:ext cx="232" cy="297"/>
              </a:xfrm>
              <a:custGeom>
                <a:avLst/>
                <a:gdLst>
                  <a:gd name="T0" fmla="*/ 16 w 98"/>
                  <a:gd name="T1" fmla="*/ 66 h 125"/>
                  <a:gd name="T2" fmla="*/ 75 w 98"/>
                  <a:gd name="T3" fmla="*/ 96 h 125"/>
                  <a:gd name="T4" fmla="*/ 59 w 98"/>
                  <a:gd name="T5" fmla="*/ 111 h 125"/>
                  <a:gd name="T6" fmla="*/ 76 w 98"/>
                  <a:gd name="T7" fmla="*/ 125 h 125"/>
                  <a:gd name="T8" fmla="*/ 98 w 98"/>
                  <a:gd name="T9" fmla="*/ 99 h 125"/>
                  <a:gd name="T10" fmla="*/ 23 w 98"/>
                  <a:gd name="T11" fmla="*/ 34 h 125"/>
                  <a:gd name="T12" fmla="*/ 30 w 98"/>
                  <a:gd name="T13" fmla="*/ 7 h 125"/>
                  <a:gd name="T14" fmla="*/ 25 w 98"/>
                  <a:gd name="T15" fmla="*/ 0 h 125"/>
                  <a:gd name="T16" fmla="*/ 0 w 98"/>
                  <a:gd name="T17" fmla="*/ 41 h 125"/>
                  <a:gd name="T18" fmla="*/ 16 w 98"/>
                  <a:gd name="T19" fmla="*/ 6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125">
                    <a:moveTo>
                      <a:pt x="16" y="66"/>
                    </a:moveTo>
                    <a:cubicBezTo>
                      <a:pt x="44" y="72"/>
                      <a:pt x="69" y="90"/>
                      <a:pt x="75" y="96"/>
                    </a:cubicBezTo>
                    <a:cubicBezTo>
                      <a:pt x="70" y="101"/>
                      <a:pt x="65" y="106"/>
                      <a:pt x="59" y="111"/>
                    </a:cubicBezTo>
                    <a:cubicBezTo>
                      <a:pt x="66" y="117"/>
                      <a:pt x="72" y="122"/>
                      <a:pt x="76" y="125"/>
                    </a:cubicBezTo>
                    <a:cubicBezTo>
                      <a:pt x="82" y="115"/>
                      <a:pt x="90" y="107"/>
                      <a:pt x="98" y="99"/>
                    </a:cubicBezTo>
                    <a:cubicBezTo>
                      <a:pt x="57" y="74"/>
                      <a:pt x="28" y="52"/>
                      <a:pt x="23" y="34"/>
                    </a:cubicBezTo>
                    <a:cubicBezTo>
                      <a:pt x="22" y="27"/>
                      <a:pt x="24" y="17"/>
                      <a:pt x="30" y="7"/>
                    </a:cubicBezTo>
                    <a:cubicBezTo>
                      <a:pt x="25" y="0"/>
                      <a:pt x="25" y="0"/>
                      <a:pt x="25" y="0"/>
                    </a:cubicBezTo>
                    <a:cubicBezTo>
                      <a:pt x="18" y="7"/>
                      <a:pt x="1" y="32"/>
                      <a:pt x="0" y="41"/>
                    </a:cubicBezTo>
                    <a:cubicBezTo>
                      <a:pt x="0" y="46"/>
                      <a:pt x="4" y="53"/>
                      <a:pt x="16" y="6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4" name="Freeform 310"/>
              <p:cNvSpPr/>
              <p:nvPr/>
            </p:nvSpPr>
            <p:spPr bwMode="auto">
              <a:xfrm>
                <a:off x="5350" y="2027"/>
                <a:ext cx="272" cy="176"/>
              </a:xfrm>
              <a:custGeom>
                <a:avLst/>
                <a:gdLst>
                  <a:gd name="T0" fmla="*/ 26 w 115"/>
                  <a:gd name="T1" fmla="*/ 74 h 74"/>
                  <a:gd name="T2" fmla="*/ 115 w 115"/>
                  <a:gd name="T3" fmla="*/ 37 h 74"/>
                  <a:gd name="T4" fmla="*/ 0 w 115"/>
                  <a:gd name="T5" fmla="*/ 67 h 74"/>
                  <a:gd name="T6" fmla="*/ 26 w 115"/>
                  <a:gd name="T7" fmla="*/ 74 h 74"/>
                </a:gdLst>
                <a:ahLst/>
                <a:cxnLst>
                  <a:cxn ang="0">
                    <a:pos x="T0" y="T1"/>
                  </a:cxn>
                  <a:cxn ang="0">
                    <a:pos x="T2" y="T3"/>
                  </a:cxn>
                  <a:cxn ang="0">
                    <a:pos x="T4" y="T5"/>
                  </a:cxn>
                  <a:cxn ang="0">
                    <a:pos x="T6" y="T7"/>
                  </a:cxn>
                </a:cxnLst>
                <a:rect l="0" t="0" r="r" b="b"/>
                <a:pathLst>
                  <a:path w="115" h="74">
                    <a:moveTo>
                      <a:pt x="26" y="74"/>
                    </a:moveTo>
                    <a:cubicBezTo>
                      <a:pt x="48" y="50"/>
                      <a:pt x="82" y="34"/>
                      <a:pt x="115" y="37"/>
                    </a:cubicBezTo>
                    <a:cubicBezTo>
                      <a:pt x="81" y="0"/>
                      <a:pt x="27" y="49"/>
                      <a:pt x="0" y="67"/>
                    </a:cubicBezTo>
                    <a:cubicBezTo>
                      <a:pt x="9" y="70"/>
                      <a:pt x="18" y="72"/>
                      <a:pt x="26" y="74"/>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5" name="Freeform 311"/>
              <p:cNvSpPr/>
              <p:nvPr/>
            </p:nvSpPr>
            <p:spPr bwMode="auto">
              <a:xfrm>
                <a:off x="5622" y="2915"/>
                <a:ext cx="19" cy="16"/>
              </a:xfrm>
              <a:custGeom>
                <a:avLst/>
                <a:gdLst>
                  <a:gd name="T0" fmla="*/ 6 w 8"/>
                  <a:gd name="T1" fmla="*/ 0 h 7"/>
                  <a:gd name="T2" fmla="*/ 0 w 8"/>
                  <a:gd name="T3" fmla="*/ 7 h 7"/>
                  <a:gd name="T4" fmla="*/ 5 w 8"/>
                  <a:gd name="T5" fmla="*/ 7 h 7"/>
                  <a:gd name="T6" fmla="*/ 8 w 8"/>
                  <a:gd name="T7" fmla="*/ 3 h 7"/>
                  <a:gd name="T8" fmla="*/ 6 w 8"/>
                  <a:gd name="T9" fmla="*/ 0 h 7"/>
                </a:gdLst>
                <a:ahLst/>
                <a:cxnLst>
                  <a:cxn ang="0">
                    <a:pos x="T0" y="T1"/>
                  </a:cxn>
                  <a:cxn ang="0">
                    <a:pos x="T2" y="T3"/>
                  </a:cxn>
                  <a:cxn ang="0">
                    <a:pos x="T4" y="T5"/>
                  </a:cxn>
                  <a:cxn ang="0">
                    <a:pos x="T6" y="T7"/>
                  </a:cxn>
                  <a:cxn ang="0">
                    <a:pos x="T8" y="T9"/>
                  </a:cxn>
                </a:cxnLst>
                <a:rect l="0" t="0" r="r" b="b"/>
                <a:pathLst>
                  <a:path w="8" h="7">
                    <a:moveTo>
                      <a:pt x="6" y="0"/>
                    </a:moveTo>
                    <a:cubicBezTo>
                      <a:pt x="0" y="7"/>
                      <a:pt x="0" y="7"/>
                      <a:pt x="0" y="7"/>
                    </a:cubicBezTo>
                    <a:cubicBezTo>
                      <a:pt x="5" y="7"/>
                      <a:pt x="5" y="7"/>
                      <a:pt x="5" y="7"/>
                    </a:cubicBezTo>
                    <a:cubicBezTo>
                      <a:pt x="8" y="3"/>
                      <a:pt x="8" y="3"/>
                      <a:pt x="8" y="3"/>
                    </a:cubicBezTo>
                    <a:cubicBezTo>
                      <a:pt x="8" y="2"/>
                      <a:pt x="7" y="1"/>
                      <a:pt x="6" y="0"/>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6" name="Freeform 312"/>
              <p:cNvSpPr/>
              <p:nvPr/>
            </p:nvSpPr>
            <p:spPr bwMode="auto">
              <a:xfrm>
                <a:off x="5548" y="1972"/>
                <a:ext cx="36" cy="34"/>
              </a:xfrm>
              <a:custGeom>
                <a:avLst/>
                <a:gdLst>
                  <a:gd name="T0" fmla="*/ 0 w 15"/>
                  <a:gd name="T1" fmla="*/ 14 h 14"/>
                  <a:gd name="T2" fmla="*/ 15 w 15"/>
                  <a:gd name="T3" fmla="*/ 3 h 14"/>
                  <a:gd name="T4" fmla="*/ 12 w 15"/>
                  <a:gd name="T5" fmla="*/ 0 h 14"/>
                  <a:gd name="T6" fmla="*/ 1 w 15"/>
                  <a:gd name="T7" fmla="*/ 8 h 14"/>
                  <a:gd name="T8" fmla="*/ 0 w 15"/>
                  <a:gd name="T9" fmla="*/ 14 h 14"/>
                </a:gdLst>
                <a:ahLst/>
                <a:cxnLst>
                  <a:cxn ang="0">
                    <a:pos x="T0" y="T1"/>
                  </a:cxn>
                  <a:cxn ang="0">
                    <a:pos x="T2" y="T3"/>
                  </a:cxn>
                  <a:cxn ang="0">
                    <a:pos x="T4" y="T5"/>
                  </a:cxn>
                  <a:cxn ang="0">
                    <a:pos x="T6" y="T7"/>
                  </a:cxn>
                  <a:cxn ang="0">
                    <a:pos x="T8" y="T9"/>
                  </a:cxn>
                </a:cxnLst>
                <a:rect l="0" t="0" r="r" b="b"/>
                <a:pathLst>
                  <a:path w="15" h="14">
                    <a:moveTo>
                      <a:pt x="0" y="14"/>
                    </a:moveTo>
                    <a:cubicBezTo>
                      <a:pt x="15" y="3"/>
                      <a:pt x="15" y="3"/>
                      <a:pt x="15" y="3"/>
                    </a:cubicBezTo>
                    <a:cubicBezTo>
                      <a:pt x="14" y="2"/>
                      <a:pt x="13" y="1"/>
                      <a:pt x="12" y="0"/>
                    </a:cubicBezTo>
                    <a:cubicBezTo>
                      <a:pt x="1" y="8"/>
                      <a:pt x="1" y="8"/>
                      <a:pt x="1" y="8"/>
                    </a:cubicBezTo>
                    <a:cubicBezTo>
                      <a:pt x="1" y="10"/>
                      <a:pt x="0" y="12"/>
                      <a:pt x="0" y="14"/>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7" name="Freeform 313"/>
              <p:cNvSpPr/>
              <p:nvPr/>
            </p:nvSpPr>
            <p:spPr bwMode="auto">
              <a:xfrm>
                <a:off x="5430" y="1389"/>
                <a:ext cx="99" cy="87"/>
              </a:xfrm>
              <a:custGeom>
                <a:avLst/>
                <a:gdLst>
                  <a:gd name="T0" fmla="*/ 42 w 42"/>
                  <a:gd name="T1" fmla="*/ 8 h 37"/>
                  <a:gd name="T2" fmla="*/ 37 w 42"/>
                  <a:gd name="T3" fmla="*/ 0 h 37"/>
                  <a:gd name="T4" fmla="*/ 0 w 42"/>
                  <a:gd name="T5" fmla="*/ 0 h 37"/>
                  <a:gd name="T6" fmla="*/ 18 w 42"/>
                  <a:gd name="T7" fmla="*/ 37 h 37"/>
                  <a:gd name="T8" fmla="*/ 42 w 42"/>
                  <a:gd name="T9" fmla="*/ 8 h 37"/>
                </a:gdLst>
                <a:ahLst/>
                <a:cxnLst>
                  <a:cxn ang="0">
                    <a:pos x="T0" y="T1"/>
                  </a:cxn>
                  <a:cxn ang="0">
                    <a:pos x="T2" y="T3"/>
                  </a:cxn>
                  <a:cxn ang="0">
                    <a:pos x="T4" y="T5"/>
                  </a:cxn>
                  <a:cxn ang="0">
                    <a:pos x="T6" y="T7"/>
                  </a:cxn>
                  <a:cxn ang="0">
                    <a:pos x="T8" y="T9"/>
                  </a:cxn>
                </a:cxnLst>
                <a:rect l="0" t="0" r="r" b="b"/>
                <a:pathLst>
                  <a:path w="42" h="37">
                    <a:moveTo>
                      <a:pt x="42" y="8"/>
                    </a:moveTo>
                    <a:cubicBezTo>
                      <a:pt x="40" y="5"/>
                      <a:pt x="38" y="2"/>
                      <a:pt x="37" y="0"/>
                    </a:cubicBezTo>
                    <a:cubicBezTo>
                      <a:pt x="0" y="0"/>
                      <a:pt x="0" y="0"/>
                      <a:pt x="0" y="0"/>
                    </a:cubicBezTo>
                    <a:cubicBezTo>
                      <a:pt x="3" y="12"/>
                      <a:pt x="8" y="24"/>
                      <a:pt x="18" y="37"/>
                    </a:cubicBezTo>
                    <a:cubicBezTo>
                      <a:pt x="24" y="28"/>
                      <a:pt x="32" y="18"/>
                      <a:pt x="42" y="8"/>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8" name="Freeform 314"/>
              <p:cNvSpPr/>
              <p:nvPr/>
            </p:nvSpPr>
            <p:spPr bwMode="auto">
              <a:xfrm>
                <a:off x="5610" y="2905"/>
                <a:ext cx="23" cy="26"/>
              </a:xfrm>
              <a:custGeom>
                <a:avLst/>
                <a:gdLst>
                  <a:gd name="T0" fmla="*/ 7 w 10"/>
                  <a:gd name="T1" fmla="*/ 0 h 11"/>
                  <a:gd name="T2" fmla="*/ 0 w 10"/>
                  <a:gd name="T3" fmla="*/ 10 h 11"/>
                  <a:gd name="T4" fmla="*/ 0 w 10"/>
                  <a:gd name="T5" fmla="*/ 11 h 11"/>
                  <a:gd name="T6" fmla="*/ 4 w 10"/>
                  <a:gd name="T7" fmla="*/ 11 h 11"/>
                  <a:gd name="T8" fmla="*/ 10 w 10"/>
                  <a:gd name="T9" fmla="*/ 3 h 11"/>
                  <a:gd name="T10" fmla="*/ 7 w 10"/>
                  <a:gd name="T11" fmla="*/ 0 h 11"/>
                </a:gdLst>
                <a:ahLst/>
                <a:cxnLst>
                  <a:cxn ang="0">
                    <a:pos x="T0" y="T1"/>
                  </a:cxn>
                  <a:cxn ang="0">
                    <a:pos x="T2" y="T3"/>
                  </a:cxn>
                  <a:cxn ang="0">
                    <a:pos x="T4" y="T5"/>
                  </a:cxn>
                  <a:cxn ang="0">
                    <a:pos x="T6" y="T7"/>
                  </a:cxn>
                  <a:cxn ang="0">
                    <a:pos x="T8" y="T9"/>
                  </a:cxn>
                  <a:cxn ang="0">
                    <a:pos x="T10" y="T11"/>
                  </a:cxn>
                </a:cxnLst>
                <a:rect l="0" t="0" r="r" b="b"/>
                <a:pathLst>
                  <a:path w="10" h="11">
                    <a:moveTo>
                      <a:pt x="7" y="0"/>
                    </a:moveTo>
                    <a:cubicBezTo>
                      <a:pt x="0" y="10"/>
                      <a:pt x="0" y="10"/>
                      <a:pt x="0" y="10"/>
                    </a:cubicBezTo>
                    <a:cubicBezTo>
                      <a:pt x="0" y="10"/>
                      <a:pt x="0" y="11"/>
                      <a:pt x="0" y="11"/>
                    </a:cubicBezTo>
                    <a:cubicBezTo>
                      <a:pt x="4" y="11"/>
                      <a:pt x="4" y="11"/>
                      <a:pt x="4" y="11"/>
                    </a:cubicBezTo>
                    <a:cubicBezTo>
                      <a:pt x="10" y="3"/>
                      <a:pt x="10" y="3"/>
                      <a:pt x="10" y="3"/>
                    </a:cubicBezTo>
                    <a:cubicBezTo>
                      <a:pt x="9" y="2"/>
                      <a:pt x="8" y="1"/>
                      <a:pt x="7" y="0"/>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9" name="Freeform 315"/>
              <p:cNvSpPr/>
              <p:nvPr/>
            </p:nvSpPr>
            <p:spPr bwMode="auto">
              <a:xfrm>
                <a:off x="5551" y="1956"/>
                <a:ext cx="23" cy="31"/>
              </a:xfrm>
              <a:custGeom>
                <a:avLst/>
                <a:gdLst>
                  <a:gd name="T0" fmla="*/ 10 w 10"/>
                  <a:gd name="T1" fmla="*/ 6 h 13"/>
                  <a:gd name="T2" fmla="*/ 6 w 10"/>
                  <a:gd name="T3" fmla="*/ 0 h 13"/>
                  <a:gd name="T4" fmla="*/ 0 w 10"/>
                  <a:gd name="T5" fmla="*/ 13 h 13"/>
                  <a:gd name="T6" fmla="*/ 10 w 10"/>
                  <a:gd name="T7" fmla="*/ 6 h 13"/>
                </a:gdLst>
                <a:ahLst/>
                <a:cxnLst>
                  <a:cxn ang="0">
                    <a:pos x="T0" y="T1"/>
                  </a:cxn>
                  <a:cxn ang="0">
                    <a:pos x="T2" y="T3"/>
                  </a:cxn>
                  <a:cxn ang="0">
                    <a:pos x="T4" y="T5"/>
                  </a:cxn>
                  <a:cxn ang="0">
                    <a:pos x="T6" y="T7"/>
                  </a:cxn>
                </a:cxnLst>
                <a:rect l="0" t="0" r="r" b="b"/>
                <a:pathLst>
                  <a:path w="10" h="13">
                    <a:moveTo>
                      <a:pt x="10" y="6"/>
                    </a:moveTo>
                    <a:cubicBezTo>
                      <a:pt x="9" y="4"/>
                      <a:pt x="7" y="2"/>
                      <a:pt x="6" y="0"/>
                    </a:cubicBezTo>
                    <a:cubicBezTo>
                      <a:pt x="3" y="4"/>
                      <a:pt x="2" y="8"/>
                      <a:pt x="0" y="13"/>
                    </a:cubicBezTo>
                    <a:lnTo>
                      <a:pt x="10" y="6"/>
                    </a:ln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0" name="Freeform 316"/>
              <p:cNvSpPr/>
              <p:nvPr/>
            </p:nvSpPr>
            <p:spPr bwMode="auto">
              <a:xfrm>
                <a:off x="5607" y="2893"/>
                <a:ext cx="17" cy="31"/>
              </a:xfrm>
              <a:custGeom>
                <a:avLst/>
                <a:gdLst>
                  <a:gd name="T0" fmla="*/ 0 w 7"/>
                  <a:gd name="T1" fmla="*/ 13 h 13"/>
                  <a:gd name="T2" fmla="*/ 7 w 7"/>
                  <a:gd name="T3" fmla="*/ 4 h 13"/>
                  <a:gd name="T4" fmla="*/ 4 w 7"/>
                  <a:gd name="T5" fmla="*/ 0 h 13"/>
                  <a:gd name="T6" fmla="*/ 0 w 7"/>
                  <a:gd name="T7" fmla="*/ 13 h 13"/>
                </a:gdLst>
                <a:ahLst/>
                <a:cxnLst>
                  <a:cxn ang="0">
                    <a:pos x="T0" y="T1"/>
                  </a:cxn>
                  <a:cxn ang="0">
                    <a:pos x="T2" y="T3"/>
                  </a:cxn>
                  <a:cxn ang="0">
                    <a:pos x="T4" y="T5"/>
                  </a:cxn>
                  <a:cxn ang="0">
                    <a:pos x="T6" y="T7"/>
                  </a:cxn>
                </a:cxnLst>
                <a:rect l="0" t="0" r="r" b="b"/>
                <a:pathLst>
                  <a:path w="7" h="13">
                    <a:moveTo>
                      <a:pt x="0" y="13"/>
                    </a:moveTo>
                    <a:cubicBezTo>
                      <a:pt x="7" y="4"/>
                      <a:pt x="7" y="4"/>
                      <a:pt x="7" y="4"/>
                    </a:cubicBezTo>
                    <a:cubicBezTo>
                      <a:pt x="6" y="3"/>
                      <a:pt x="5" y="1"/>
                      <a:pt x="4" y="0"/>
                    </a:cubicBezTo>
                    <a:cubicBezTo>
                      <a:pt x="1" y="4"/>
                      <a:pt x="0" y="9"/>
                      <a:pt x="0" y="13"/>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1" name="Freeform 317"/>
              <p:cNvSpPr/>
              <p:nvPr/>
            </p:nvSpPr>
            <p:spPr bwMode="auto">
              <a:xfrm>
                <a:off x="5515" y="2333"/>
                <a:ext cx="78" cy="76"/>
              </a:xfrm>
              <a:custGeom>
                <a:avLst/>
                <a:gdLst>
                  <a:gd name="T0" fmla="*/ 3 w 33"/>
                  <a:gd name="T1" fmla="*/ 12 h 32"/>
                  <a:gd name="T2" fmla="*/ 16 w 33"/>
                  <a:gd name="T3" fmla="*/ 32 h 32"/>
                  <a:gd name="T4" fmla="*/ 33 w 33"/>
                  <a:gd name="T5" fmla="*/ 16 h 32"/>
                  <a:gd name="T6" fmla="*/ 24 w 33"/>
                  <a:gd name="T7" fmla="*/ 1 h 32"/>
                  <a:gd name="T8" fmla="*/ 3 w 33"/>
                  <a:gd name="T9" fmla="*/ 12 h 32"/>
                </a:gdLst>
                <a:ahLst/>
                <a:cxnLst>
                  <a:cxn ang="0">
                    <a:pos x="T0" y="T1"/>
                  </a:cxn>
                  <a:cxn ang="0">
                    <a:pos x="T2" y="T3"/>
                  </a:cxn>
                  <a:cxn ang="0">
                    <a:pos x="T4" y="T5"/>
                  </a:cxn>
                  <a:cxn ang="0">
                    <a:pos x="T6" y="T7"/>
                  </a:cxn>
                  <a:cxn ang="0">
                    <a:pos x="T8" y="T9"/>
                  </a:cxn>
                </a:cxnLst>
                <a:rect l="0" t="0" r="r" b="b"/>
                <a:pathLst>
                  <a:path w="33" h="32">
                    <a:moveTo>
                      <a:pt x="3" y="12"/>
                    </a:moveTo>
                    <a:cubicBezTo>
                      <a:pt x="0" y="20"/>
                      <a:pt x="3" y="31"/>
                      <a:pt x="16" y="32"/>
                    </a:cubicBezTo>
                    <a:cubicBezTo>
                      <a:pt x="26" y="32"/>
                      <a:pt x="33" y="21"/>
                      <a:pt x="33" y="16"/>
                    </a:cubicBezTo>
                    <a:cubicBezTo>
                      <a:pt x="24" y="1"/>
                      <a:pt x="24" y="1"/>
                      <a:pt x="24" y="1"/>
                    </a:cubicBezTo>
                    <a:cubicBezTo>
                      <a:pt x="16" y="0"/>
                      <a:pt x="6" y="7"/>
                      <a:pt x="3" y="12"/>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2" name="Freeform 318"/>
              <p:cNvSpPr/>
              <p:nvPr/>
            </p:nvSpPr>
            <p:spPr bwMode="auto">
              <a:xfrm>
                <a:off x="5101" y="1730"/>
                <a:ext cx="459" cy="145"/>
              </a:xfrm>
              <a:custGeom>
                <a:avLst/>
                <a:gdLst>
                  <a:gd name="T0" fmla="*/ 87 w 194"/>
                  <a:gd name="T1" fmla="*/ 61 h 61"/>
                  <a:gd name="T2" fmla="*/ 113 w 194"/>
                  <a:gd name="T3" fmla="*/ 57 h 61"/>
                  <a:gd name="T4" fmla="*/ 162 w 194"/>
                  <a:gd name="T5" fmla="*/ 40 h 61"/>
                  <a:gd name="T6" fmla="*/ 194 w 194"/>
                  <a:gd name="T7" fmla="*/ 19 h 61"/>
                  <a:gd name="T8" fmla="*/ 178 w 194"/>
                  <a:gd name="T9" fmla="*/ 6 h 61"/>
                  <a:gd name="T10" fmla="*/ 118 w 194"/>
                  <a:gd name="T11" fmla="*/ 36 h 61"/>
                  <a:gd name="T12" fmla="*/ 25 w 194"/>
                  <a:gd name="T13" fmla="*/ 25 h 61"/>
                  <a:gd name="T14" fmla="*/ 39 w 194"/>
                  <a:gd name="T15" fmla="*/ 3 h 61"/>
                  <a:gd name="T16" fmla="*/ 31 w 194"/>
                  <a:gd name="T17" fmla="*/ 0 h 61"/>
                  <a:gd name="T18" fmla="*/ 0 w 194"/>
                  <a:gd name="T19" fmla="*/ 37 h 61"/>
                  <a:gd name="T20" fmla="*/ 46 w 194"/>
                  <a:gd name="T21" fmla="*/ 56 h 61"/>
                  <a:gd name="T22" fmla="*/ 87 w 194"/>
                  <a:gd name="T23"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4" h="61">
                    <a:moveTo>
                      <a:pt x="87" y="61"/>
                    </a:moveTo>
                    <a:cubicBezTo>
                      <a:pt x="95" y="60"/>
                      <a:pt x="104" y="59"/>
                      <a:pt x="113" y="57"/>
                    </a:cubicBezTo>
                    <a:cubicBezTo>
                      <a:pt x="120" y="38"/>
                      <a:pt x="145" y="31"/>
                      <a:pt x="162" y="40"/>
                    </a:cubicBezTo>
                    <a:cubicBezTo>
                      <a:pt x="172" y="35"/>
                      <a:pt x="183" y="28"/>
                      <a:pt x="194" y="19"/>
                    </a:cubicBezTo>
                    <a:cubicBezTo>
                      <a:pt x="191" y="17"/>
                      <a:pt x="185" y="12"/>
                      <a:pt x="178" y="6"/>
                    </a:cubicBezTo>
                    <a:cubicBezTo>
                      <a:pt x="158" y="21"/>
                      <a:pt x="135" y="33"/>
                      <a:pt x="118" y="36"/>
                    </a:cubicBezTo>
                    <a:cubicBezTo>
                      <a:pt x="84" y="42"/>
                      <a:pt x="38" y="34"/>
                      <a:pt x="25" y="25"/>
                    </a:cubicBezTo>
                    <a:cubicBezTo>
                      <a:pt x="28" y="19"/>
                      <a:pt x="32" y="11"/>
                      <a:pt x="39" y="3"/>
                    </a:cubicBezTo>
                    <a:cubicBezTo>
                      <a:pt x="31" y="0"/>
                      <a:pt x="31" y="0"/>
                      <a:pt x="31" y="0"/>
                    </a:cubicBezTo>
                    <a:cubicBezTo>
                      <a:pt x="21" y="13"/>
                      <a:pt x="10" y="25"/>
                      <a:pt x="0" y="37"/>
                    </a:cubicBezTo>
                    <a:cubicBezTo>
                      <a:pt x="9" y="42"/>
                      <a:pt x="25" y="51"/>
                      <a:pt x="46" y="56"/>
                    </a:cubicBezTo>
                    <a:cubicBezTo>
                      <a:pt x="59" y="49"/>
                      <a:pt x="75" y="49"/>
                      <a:pt x="87" y="61"/>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3" name="Freeform 319"/>
              <p:cNvSpPr/>
              <p:nvPr/>
            </p:nvSpPr>
            <p:spPr bwMode="auto">
              <a:xfrm>
                <a:off x="5494" y="1794"/>
                <a:ext cx="66" cy="212"/>
              </a:xfrm>
              <a:custGeom>
                <a:avLst/>
                <a:gdLst>
                  <a:gd name="T0" fmla="*/ 9 w 28"/>
                  <a:gd name="T1" fmla="*/ 27 h 89"/>
                  <a:gd name="T2" fmla="*/ 8 w 28"/>
                  <a:gd name="T3" fmla="*/ 86 h 89"/>
                  <a:gd name="T4" fmla="*/ 17 w 28"/>
                  <a:gd name="T5" fmla="*/ 89 h 89"/>
                  <a:gd name="T6" fmla="*/ 28 w 28"/>
                  <a:gd name="T7" fmla="*/ 64 h 89"/>
                  <a:gd name="T8" fmla="*/ 22 w 28"/>
                  <a:gd name="T9" fmla="*/ 18 h 89"/>
                  <a:gd name="T10" fmla="*/ 28 w 28"/>
                  <a:gd name="T11" fmla="*/ 0 h 89"/>
                  <a:gd name="T12" fmla="*/ 0 w 28"/>
                  <a:gd name="T13" fmla="*/ 16 h 89"/>
                  <a:gd name="T14" fmla="*/ 9 w 28"/>
                  <a:gd name="T15" fmla="*/ 27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89">
                    <a:moveTo>
                      <a:pt x="9" y="27"/>
                    </a:moveTo>
                    <a:cubicBezTo>
                      <a:pt x="20" y="50"/>
                      <a:pt x="13" y="77"/>
                      <a:pt x="8" y="86"/>
                    </a:cubicBezTo>
                    <a:cubicBezTo>
                      <a:pt x="11" y="87"/>
                      <a:pt x="14" y="88"/>
                      <a:pt x="17" y="89"/>
                    </a:cubicBezTo>
                    <a:cubicBezTo>
                      <a:pt x="20" y="79"/>
                      <a:pt x="23" y="71"/>
                      <a:pt x="28" y="64"/>
                    </a:cubicBezTo>
                    <a:cubicBezTo>
                      <a:pt x="18" y="48"/>
                      <a:pt x="19" y="30"/>
                      <a:pt x="22" y="18"/>
                    </a:cubicBezTo>
                    <a:cubicBezTo>
                      <a:pt x="23" y="11"/>
                      <a:pt x="25" y="5"/>
                      <a:pt x="28" y="0"/>
                    </a:cubicBezTo>
                    <a:cubicBezTo>
                      <a:pt x="19" y="6"/>
                      <a:pt x="10" y="12"/>
                      <a:pt x="0" y="16"/>
                    </a:cubicBezTo>
                    <a:cubicBezTo>
                      <a:pt x="4" y="19"/>
                      <a:pt x="7" y="23"/>
                      <a:pt x="9" y="27"/>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4" name="Freeform 320"/>
              <p:cNvSpPr/>
              <p:nvPr/>
            </p:nvSpPr>
            <p:spPr bwMode="auto">
              <a:xfrm>
                <a:off x="5229" y="1389"/>
                <a:ext cx="45" cy="52"/>
              </a:xfrm>
              <a:custGeom>
                <a:avLst/>
                <a:gdLst>
                  <a:gd name="T0" fmla="*/ 7 w 19"/>
                  <a:gd name="T1" fmla="*/ 22 h 22"/>
                  <a:gd name="T2" fmla="*/ 19 w 19"/>
                  <a:gd name="T3" fmla="*/ 0 h 22"/>
                  <a:gd name="T4" fmla="*/ 7 w 19"/>
                  <a:gd name="T5" fmla="*/ 0 h 22"/>
                  <a:gd name="T6" fmla="*/ 0 w 19"/>
                  <a:gd name="T7" fmla="*/ 12 h 22"/>
                  <a:gd name="T8" fmla="*/ 7 w 19"/>
                  <a:gd name="T9" fmla="*/ 22 h 22"/>
                </a:gdLst>
                <a:ahLst/>
                <a:cxnLst>
                  <a:cxn ang="0">
                    <a:pos x="T0" y="T1"/>
                  </a:cxn>
                  <a:cxn ang="0">
                    <a:pos x="T2" y="T3"/>
                  </a:cxn>
                  <a:cxn ang="0">
                    <a:pos x="T4" y="T5"/>
                  </a:cxn>
                  <a:cxn ang="0">
                    <a:pos x="T6" y="T7"/>
                  </a:cxn>
                  <a:cxn ang="0">
                    <a:pos x="T8" y="T9"/>
                  </a:cxn>
                </a:cxnLst>
                <a:rect l="0" t="0" r="r" b="b"/>
                <a:pathLst>
                  <a:path w="19" h="22">
                    <a:moveTo>
                      <a:pt x="7" y="22"/>
                    </a:moveTo>
                    <a:cubicBezTo>
                      <a:pt x="12" y="15"/>
                      <a:pt x="15" y="8"/>
                      <a:pt x="19" y="0"/>
                    </a:cubicBezTo>
                    <a:cubicBezTo>
                      <a:pt x="7" y="0"/>
                      <a:pt x="7" y="0"/>
                      <a:pt x="7" y="0"/>
                    </a:cubicBezTo>
                    <a:cubicBezTo>
                      <a:pt x="5" y="4"/>
                      <a:pt x="3" y="8"/>
                      <a:pt x="0" y="12"/>
                    </a:cubicBezTo>
                    <a:cubicBezTo>
                      <a:pt x="3" y="14"/>
                      <a:pt x="5" y="17"/>
                      <a:pt x="7" y="22"/>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5" name="Freeform 321"/>
              <p:cNvSpPr/>
              <p:nvPr/>
            </p:nvSpPr>
            <p:spPr bwMode="auto">
              <a:xfrm>
                <a:off x="5371" y="2696"/>
                <a:ext cx="218" cy="219"/>
              </a:xfrm>
              <a:custGeom>
                <a:avLst/>
                <a:gdLst>
                  <a:gd name="T0" fmla="*/ 17 w 92"/>
                  <a:gd name="T1" fmla="*/ 0 h 92"/>
                  <a:gd name="T2" fmla="*/ 0 w 92"/>
                  <a:gd name="T3" fmla="*/ 12 h 92"/>
                  <a:gd name="T4" fmla="*/ 3 w 92"/>
                  <a:gd name="T5" fmla="*/ 16 h 92"/>
                  <a:gd name="T6" fmla="*/ 2 w 92"/>
                  <a:gd name="T7" fmla="*/ 42 h 92"/>
                  <a:gd name="T8" fmla="*/ 9 w 92"/>
                  <a:gd name="T9" fmla="*/ 48 h 92"/>
                  <a:gd name="T10" fmla="*/ 12 w 92"/>
                  <a:gd name="T11" fmla="*/ 26 h 92"/>
                  <a:gd name="T12" fmla="*/ 11 w 92"/>
                  <a:gd name="T13" fmla="*/ 50 h 92"/>
                  <a:gd name="T14" fmla="*/ 19 w 92"/>
                  <a:gd name="T15" fmla="*/ 57 h 92"/>
                  <a:gd name="T16" fmla="*/ 22 w 92"/>
                  <a:gd name="T17" fmla="*/ 33 h 92"/>
                  <a:gd name="T18" fmla="*/ 21 w 92"/>
                  <a:gd name="T19" fmla="*/ 59 h 92"/>
                  <a:gd name="T20" fmla="*/ 30 w 92"/>
                  <a:gd name="T21" fmla="*/ 67 h 92"/>
                  <a:gd name="T22" fmla="*/ 33 w 92"/>
                  <a:gd name="T23" fmla="*/ 41 h 92"/>
                  <a:gd name="T24" fmla="*/ 32 w 92"/>
                  <a:gd name="T25" fmla="*/ 69 h 92"/>
                  <a:gd name="T26" fmla="*/ 40 w 92"/>
                  <a:gd name="T27" fmla="*/ 76 h 92"/>
                  <a:gd name="T28" fmla="*/ 43 w 92"/>
                  <a:gd name="T29" fmla="*/ 44 h 92"/>
                  <a:gd name="T30" fmla="*/ 43 w 92"/>
                  <a:gd name="T31" fmla="*/ 78 h 92"/>
                  <a:gd name="T32" fmla="*/ 51 w 92"/>
                  <a:gd name="T33" fmla="*/ 86 h 92"/>
                  <a:gd name="T34" fmla="*/ 55 w 92"/>
                  <a:gd name="T35" fmla="*/ 51 h 92"/>
                  <a:gd name="T36" fmla="*/ 54 w 92"/>
                  <a:gd name="T37" fmla="*/ 88 h 92"/>
                  <a:gd name="T38" fmla="*/ 61 w 92"/>
                  <a:gd name="T39" fmla="*/ 91 h 92"/>
                  <a:gd name="T40" fmla="*/ 64 w 92"/>
                  <a:gd name="T41" fmla="*/ 59 h 92"/>
                  <a:gd name="T42" fmla="*/ 63 w 92"/>
                  <a:gd name="T43" fmla="*/ 92 h 92"/>
                  <a:gd name="T44" fmla="*/ 71 w 92"/>
                  <a:gd name="T45" fmla="*/ 92 h 92"/>
                  <a:gd name="T46" fmla="*/ 73 w 92"/>
                  <a:gd name="T47" fmla="*/ 65 h 92"/>
                  <a:gd name="T48" fmla="*/ 73 w 92"/>
                  <a:gd name="T49" fmla="*/ 91 h 92"/>
                  <a:gd name="T50" fmla="*/ 80 w 92"/>
                  <a:gd name="T51" fmla="*/ 84 h 92"/>
                  <a:gd name="T52" fmla="*/ 92 w 92"/>
                  <a:gd name="T53" fmla="*/ 67 h 92"/>
                  <a:gd name="T54" fmla="*/ 76 w 92"/>
                  <a:gd name="T55" fmla="*/ 12 h 92"/>
                  <a:gd name="T56" fmla="*/ 67 w 92"/>
                  <a:gd name="T57" fmla="*/ 12 h 92"/>
                  <a:gd name="T58" fmla="*/ 17 w 92"/>
                  <a:gd name="T5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2" h="92">
                    <a:moveTo>
                      <a:pt x="17" y="0"/>
                    </a:moveTo>
                    <a:cubicBezTo>
                      <a:pt x="0" y="12"/>
                      <a:pt x="0" y="12"/>
                      <a:pt x="0" y="12"/>
                    </a:cubicBezTo>
                    <a:cubicBezTo>
                      <a:pt x="3" y="16"/>
                      <a:pt x="3" y="16"/>
                      <a:pt x="3" y="16"/>
                    </a:cubicBezTo>
                    <a:cubicBezTo>
                      <a:pt x="3" y="22"/>
                      <a:pt x="3" y="32"/>
                      <a:pt x="2" y="42"/>
                    </a:cubicBezTo>
                    <a:cubicBezTo>
                      <a:pt x="9" y="48"/>
                      <a:pt x="9" y="48"/>
                      <a:pt x="9" y="48"/>
                    </a:cubicBezTo>
                    <a:cubicBezTo>
                      <a:pt x="10" y="40"/>
                      <a:pt x="11" y="32"/>
                      <a:pt x="12" y="26"/>
                    </a:cubicBezTo>
                    <a:cubicBezTo>
                      <a:pt x="12" y="32"/>
                      <a:pt x="12" y="41"/>
                      <a:pt x="11" y="50"/>
                    </a:cubicBezTo>
                    <a:cubicBezTo>
                      <a:pt x="19" y="57"/>
                      <a:pt x="19" y="57"/>
                      <a:pt x="19" y="57"/>
                    </a:cubicBezTo>
                    <a:cubicBezTo>
                      <a:pt x="20" y="48"/>
                      <a:pt x="21" y="39"/>
                      <a:pt x="22" y="33"/>
                    </a:cubicBezTo>
                    <a:cubicBezTo>
                      <a:pt x="22" y="39"/>
                      <a:pt x="22" y="49"/>
                      <a:pt x="21" y="59"/>
                    </a:cubicBezTo>
                    <a:cubicBezTo>
                      <a:pt x="30" y="67"/>
                      <a:pt x="30" y="67"/>
                      <a:pt x="30" y="67"/>
                    </a:cubicBezTo>
                    <a:cubicBezTo>
                      <a:pt x="31" y="57"/>
                      <a:pt x="32" y="48"/>
                      <a:pt x="33" y="41"/>
                    </a:cubicBezTo>
                    <a:cubicBezTo>
                      <a:pt x="33" y="47"/>
                      <a:pt x="33" y="58"/>
                      <a:pt x="32" y="69"/>
                    </a:cubicBezTo>
                    <a:cubicBezTo>
                      <a:pt x="40" y="76"/>
                      <a:pt x="40" y="76"/>
                      <a:pt x="40" y="76"/>
                    </a:cubicBezTo>
                    <a:cubicBezTo>
                      <a:pt x="41" y="64"/>
                      <a:pt x="42" y="52"/>
                      <a:pt x="43" y="44"/>
                    </a:cubicBezTo>
                    <a:cubicBezTo>
                      <a:pt x="44" y="52"/>
                      <a:pt x="43" y="65"/>
                      <a:pt x="43" y="78"/>
                    </a:cubicBezTo>
                    <a:cubicBezTo>
                      <a:pt x="51" y="86"/>
                      <a:pt x="51" y="86"/>
                      <a:pt x="51" y="86"/>
                    </a:cubicBezTo>
                    <a:cubicBezTo>
                      <a:pt x="52" y="72"/>
                      <a:pt x="53" y="59"/>
                      <a:pt x="55" y="51"/>
                    </a:cubicBezTo>
                    <a:cubicBezTo>
                      <a:pt x="55" y="59"/>
                      <a:pt x="54" y="74"/>
                      <a:pt x="54" y="88"/>
                    </a:cubicBezTo>
                    <a:cubicBezTo>
                      <a:pt x="56" y="89"/>
                      <a:pt x="58" y="91"/>
                      <a:pt x="61" y="91"/>
                    </a:cubicBezTo>
                    <a:cubicBezTo>
                      <a:pt x="62" y="79"/>
                      <a:pt x="63" y="67"/>
                      <a:pt x="64" y="59"/>
                    </a:cubicBezTo>
                    <a:cubicBezTo>
                      <a:pt x="64" y="67"/>
                      <a:pt x="64" y="79"/>
                      <a:pt x="63" y="92"/>
                    </a:cubicBezTo>
                    <a:cubicBezTo>
                      <a:pt x="66" y="92"/>
                      <a:pt x="68" y="92"/>
                      <a:pt x="71" y="92"/>
                    </a:cubicBezTo>
                    <a:cubicBezTo>
                      <a:pt x="71" y="81"/>
                      <a:pt x="72" y="72"/>
                      <a:pt x="73" y="65"/>
                    </a:cubicBezTo>
                    <a:cubicBezTo>
                      <a:pt x="74" y="71"/>
                      <a:pt x="73" y="81"/>
                      <a:pt x="73" y="91"/>
                    </a:cubicBezTo>
                    <a:cubicBezTo>
                      <a:pt x="76" y="90"/>
                      <a:pt x="78" y="87"/>
                      <a:pt x="80" y="84"/>
                    </a:cubicBezTo>
                    <a:cubicBezTo>
                      <a:pt x="92" y="67"/>
                      <a:pt x="92" y="67"/>
                      <a:pt x="92" y="67"/>
                    </a:cubicBezTo>
                    <a:cubicBezTo>
                      <a:pt x="82" y="51"/>
                      <a:pt x="75" y="33"/>
                      <a:pt x="76" y="12"/>
                    </a:cubicBezTo>
                    <a:cubicBezTo>
                      <a:pt x="67" y="12"/>
                      <a:pt x="67" y="12"/>
                      <a:pt x="67" y="12"/>
                    </a:cubicBezTo>
                    <a:lnTo>
                      <a:pt x="17" y="0"/>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6" name="Freeform 322"/>
              <p:cNvSpPr/>
              <p:nvPr/>
            </p:nvSpPr>
            <p:spPr bwMode="auto">
              <a:xfrm>
                <a:off x="5364" y="1650"/>
                <a:ext cx="182" cy="154"/>
              </a:xfrm>
              <a:custGeom>
                <a:avLst/>
                <a:gdLst>
                  <a:gd name="T0" fmla="*/ 6 w 77"/>
                  <a:gd name="T1" fmla="*/ 64 h 65"/>
                  <a:gd name="T2" fmla="*/ 77 w 77"/>
                  <a:gd name="T3" fmla="*/ 21 h 65"/>
                  <a:gd name="T4" fmla="*/ 37 w 77"/>
                  <a:gd name="T5" fmla="*/ 0 h 65"/>
                  <a:gd name="T6" fmla="*/ 44 w 77"/>
                  <a:gd name="T7" fmla="*/ 18 h 65"/>
                  <a:gd name="T8" fmla="*/ 6 w 77"/>
                  <a:gd name="T9" fmla="*/ 62 h 65"/>
                  <a:gd name="T10" fmla="*/ 0 w 77"/>
                  <a:gd name="T11" fmla="*/ 63 h 65"/>
                  <a:gd name="T12" fmla="*/ 0 w 77"/>
                  <a:gd name="T13" fmla="*/ 65 h 65"/>
                  <a:gd name="T14" fmla="*/ 6 w 77"/>
                  <a:gd name="T15" fmla="*/ 6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65">
                    <a:moveTo>
                      <a:pt x="6" y="64"/>
                    </a:moveTo>
                    <a:cubicBezTo>
                      <a:pt x="27" y="60"/>
                      <a:pt x="55" y="44"/>
                      <a:pt x="77" y="21"/>
                    </a:cubicBezTo>
                    <a:cubicBezTo>
                      <a:pt x="72" y="15"/>
                      <a:pt x="56" y="5"/>
                      <a:pt x="37" y="0"/>
                    </a:cubicBezTo>
                    <a:cubicBezTo>
                      <a:pt x="41" y="4"/>
                      <a:pt x="44" y="10"/>
                      <a:pt x="44" y="18"/>
                    </a:cubicBezTo>
                    <a:cubicBezTo>
                      <a:pt x="47" y="45"/>
                      <a:pt x="22" y="58"/>
                      <a:pt x="6" y="62"/>
                    </a:cubicBezTo>
                    <a:cubicBezTo>
                      <a:pt x="4" y="62"/>
                      <a:pt x="2" y="62"/>
                      <a:pt x="0" y="63"/>
                    </a:cubicBezTo>
                    <a:cubicBezTo>
                      <a:pt x="0" y="65"/>
                      <a:pt x="0" y="65"/>
                      <a:pt x="0" y="65"/>
                    </a:cubicBezTo>
                    <a:cubicBezTo>
                      <a:pt x="2" y="65"/>
                      <a:pt x="4" y="65"/>
                      <a:pt x="6" y="64"/>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7" name="Freeform 323"/>
              <p:cNvSpPr/>
              <p:nvPr/>
            </p:nvSpPr>
            <p:spPr bwMode="auto">
              <a:xfrm>
                <a:off x="5525" y="2464"/>
                <a:ext cx="40" cy="40"/>
              </a:xfrm>
              <a:custGeom>
                <a:avLst/>
                <a:gdLst>
                  <a:gd name="T0" fmla="*/ 3 w 17"/>
                  <a:gd name="T1" fmla="*/ 0 h 17"/>
                  <a:gd name="T2" fmla="*/ 1 w 17"/>
                  <a:gd name="T3" fmla="*/ 16 h 17"/>
                  <a:gd name="T4" fmla="*/ 17 w 17"/>
                  <a:gd name="T5" fmla="*/ 15 h 17"/>
                  <a:gd name="T6" fmla="*/ 15 w 17"/>
                  <a:gd name="T7" fmla="*/ 0 h 17"/>
                  <a:gd name="T8" fmla="*/ 3 w 17"/>
                  <a:gd name="T9" fmla="*/ 0 h 17"/>
                </a:gdLst>
                <a:ahLst/>
                <a:cxnLst>
                  <a:cxn ang="0">
                    <a:pos x="T0" y="T1"/>
                  </a:cxn>
                  <a:cxn ang="0">
                    <a:pos x="T2" y="T3"/>
                  </a:cxn>
                  <a:cxn ang="0">
                    <a:pos x="T4" y="T5"/>
                  </a:cxn>
                  <a:cxn ang="0">
                    <a:pos x="T6" y="T7"/>
                  </a:cxn>
                  <a:cxn ang="0">
                    <a:pos x="T8" y="T9"/>
                  </a:cxn>
                </a:cxnLst>
                <a:rect l="0" t="0" r="r" b="b"/>
                <a:pathLst>
                  <a:path w="17" h="17">
                    <a:moveTo>
                      <a:pt x="3" y="0"/>
                    </a:moveTo>
                    <a:cubicBezTo>
                      <a:pt x="1" y="5"/>
                      <a:pt x="0" y="11"/>
                      <a:pt x="1" y="16"/>
                    </a:cubicBezTo>
                    <a:cubicBezTo>
                      <a:pt x="7" y="17"/>
                      <a:pt x="12" y="16"/>
                      <a:pt x="17" y="15"/>
                    </a:cubicBezTo>
                    <a:cubicBezTo>
                      <a:pt x="14" y="10"/>
                      <a:pt x="14" y="5"/>
                      <a:pt x="15" y="0"/>
                    </a:cubicBezTo>
                    <a:cubicBezTo>
                      <a:pt x="11" y="1"/>
                      <a:pt x="7" y="1"/>
                      <a:pt x="3" y="0"/>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8" name="Freeform 324"/>
              <p:cNvSpPr/>
              <p:nvPr/>
            </p:nvSpPr>
            <p:spPr bwMode="auto">
              <a:xfrm>
                <a:off x="5222" y="2476"/>
                <a:ext cx="343" cy="315"/>
              </a:xfrm>
              <a:custGeom>
                <a:avLst/>
                <a:gdLst>
                  <a:gd name="T0" fmla="*/ 41 w 145"/>
                  <a:gd name="T1" fmla="*/ 15 h 133"/>
                  <a:gd name="T2" fmla="*/ 7 w 145"/>
                  <a:gd name="T3" fmla="*/ 65 h 133"/>
                  <a:gd name="T4" fmla="*/ 13 w 145"/>
                  <a:gd name="T5" fmla="*/ 88 h 133"/>
                  <a:gd name="T6" fmla="*/ 20 w 145"/>
                  <a:gd name="T7" fmla="*/ 95 h 133"/>
                  <a:gd name="T8" fmla="*/ 24 w 145"/>
                  <a:gd name="T9" fmla="*/ 64 h 133"/>
                  <a:gd name="T10" fmla="*/ 23 w 145"/>
                  <a:gd name="T11" fmla="*/ 97 h 133"/>
                  <a:gd name="T12" fmla="*/ 31 w 145"/>
                  <a:gd name="T13" fmla="*/ 105 h 133"/>
                  <a:gd name="T14" fmla="*/ 34 w 145"/>
                  <a:gd name="T15" fmla="*/ 76 h 133"/>
                  <a:gd name="T16" fmla="*/ 33 w 145"/>
                  <a:gd name="T17" fmla="*/ 107 h 133"/>
                  <a:gd name="T18" fmla="*/ 41 w 145"/>
                  <a:gd name="T19" fmla="*/ 114 h 133"/>
                  <a:gd name="T20" fmla="*/ 44 w 145"/>
                  <a:gd name="T21" fmla="*/ 86 h 133"/>
                  <a:gd name="T22" fmla="*/ 44 w 145"/>
                  <a:gd name="T23" fmla="*/ 116 h 133"/>
                  <a:gd name="T24" fmla="*/ 63 w 145"/>
                  <a:gd name="T25" fmla="*/ 133 h 133"/>
                  <a:gd name="T26" fmla="*/ 66 w 145"/>
                  <a:gd name="T27" fmla="*/ 109 h 133"/>
                  <a:gd name="T28" fmla="*/ 63 w 145"/>
                  <a:gd name="T29" fmla="*/ 105 h 133"/>
                  <a:gd name="T30" fmla="*/ 55 w 145"/>
                  <a:gd name="T31" fmla="*/ 110 h 133"/>
                  <a:gd name="T32" fmla="*/ 63 w 145"/>
                  <a:gd name="T33" fmla="*/ 39 h 133"/>
                  <a:gd name="T34" fmla="*/ 130 w 145"/>
                  <a:gd name="T35" fmla="*/ 105 h 133"/>
                  <a:gd name="T36" fmla="*/ 139 w 145"/>
                  <a:gd name="T37" fmla="*/ 105 h 133"/>
                  <a:gd name="T38" fmla="*/ 145 w 145"/>
                  <a:gd name="T39" fmla="*/ 76 h 133"/>
                  <a:gd name="T40" fmla="*/ 72 w 145"/>
                  <a:gd name="T41" fmla="*/ 11 h 133"/>
                  <a:gd name="T42" fmla="*/ 41 w 145"/>
                  <a:gd name="T43" fmla="*/ 1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5" h="133">
                    <a:moveTo>
                      <a:pt x="41" y="15"/>
                    </a:moveTo>
                    <a:cubicBezTo>
                      <a:pt x="7" y="65"/>
                      <a:pt x="7" y="65"/>
                      <a:pt x="7" y="65"/>
                    </a:cubicBezTo>
                    <a:cubicBezTo>
                      <a:pt x="0" y="76"/>
                      <a:pt x="5" y="82"/>
                      <a:pt x="13" y="88"/>
                    </a:cubicBezTo>
                    <a:cubicBezTo>
                      <a:pt x="20" y="95"/>
                      <a:pt x="20" y="95"/>
                      <a:pt x="20" y="95"/>
                    </a:cubicBezTo>
                    <a:cubicBezTo>
                      <a:pt x="21" y="83"/>
                      <a:pt x="22" y="72"/>
                      <a:pt x="24" y="64"/>
                    </a:cubicBezTo>
                    <a:cubicBezTo>
                      <a:pt x="24" y="72"/>
                      <a:pt x="23" y="85"/>
                      <a:pt x="23" y="97"/>
                    </a:cubicBezTo>
                    <a:cubicBezTo>
                      <a:pt x="31" y="105"/>
                      <a:pt x="31" y="105"/>
                      <a:pt x="31" y="105"/>
                    </a:cubicBezTo>
                    <a:cubicBezTo>
                      <a:pt x="32" y="94"/>
                      <a:pt x="33" y="83"/>
                      <a:pt x="34" y="76"/>
                    </a:cubicBezTo>
                    <a:cubicBezTo>
                      <a:pt x="34" y="83"/>
                      <a:pt x="34" y="95"/>
                      <a:pt x="33" y="107"/>
                    </a:cubicBezTo>
                    <a:cubicBezTo>
                      <a:pt x="41" y="114"/>
                      <a:pt x="41" y="114"/>
                      <a:pt x="41" y="114"/>
                    </a:cubicBezTo>
                    <a:cubicBezTo>
                      <a:pt x="42" y="103"/>
                      <a:pt x="43" y="93"/>
                      <a:pt x="44" y="86"/>
                    </a:cubicBezTo>
                    <a:cubicBezTo>
                      <a:pt x="45" y="93"/>
                      <a:pt x="44" y="104"/>
                      <a:pt x="44" y="116"/>
                    </a:cubicBezTo>
                    <a:cubicBezTo>
                      <a:pt x="63" y="133"/>
                      <a:pt x="63" y="133"/>
                      <a:pt x="63" y="133"/>
                    </a:cubicBezTo>
                    <a:cubicBezTo>
                      <a:pt x="64" y="124"/>
                      <a:pt x="65" y="115"/>
                      <a:pt x="66" y="109"/>
                    </a:cubicBezTo>
                    <a:cubicBezTo>
                      <a:pt x="63" y="105"/>
                      <a:pt x="63" y="105"/>
                      <a:pt x="63" y="105"/>
                    </a:cubicBezTo>
                    <a:cubicBezTo>
                      <a:pt x="55" y="110"/>
                      <a:pt x="55" y="110"/>
                      <a:pt x="55" y="110"/>
                    </a:cubicBezTo>
                    <a:cubicBezTo>
                      <a:pt x="63" y="39"/>
                      <a:pt x="63" y="39"/>
                      <a:pt x="63" y="39"/>
                    </a:cubicBezTo>
                    <a:cubicBezTo>
                      <a:pt x="130" y="105"/>
                      <a:pt x="130" y="105"/>
                      <a:pt x="130" y="105"/>
                    </a:cubicBezTo>
                    <a:cubicBezTo>
                      <a:pt x="139" y="105"/>
                      <a:pt x="139" y="105"/>
                      <a:pt x="139" y="105"/>
                    </a:cubicBezTo>
                    <a:cubicBezTo>
                      <a:pt x="140" y="96"/>
                      <a:pt x="142" y="86"/>
                      <a:pt x="145" y="76"/>
                    </a:cubicBezTo>
                    <a:cubicBezTo>
                      <a:pt x="72" y="11"/>
                      <a:pt x="72" y="11"/>
                      <a:pt x="72" y="11"/>
                    </a:cubicBezTo>
                    <a:cubicBezTo>
                      <a:pt x="59" y="0"/>
                      <a:pt x="48" y="4"/>
                      <a:pt x="41" y="15"/>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9" name="Freeform 325"/>
              <p:cNvSpPr/>
              <p:nvPr/>
            </p:nvSpPr>
            <p:spPr bwMode="auto">
              <a:xfrm>
                <a:off x="5477" y="2041"/>
                <a:ext cx="50" cy="41"/>
              </a:xfrm>
              <a:custGeom>
                <a:avLst/>
                <a:gdLst>
                  <a:gd name="T0" fmla="*/ 0 w 21"/>
                  <a:gd name="T1" fmla="*/ 0 h 17"/>
                  <a:gd name="T2" fmla="*/ 8 w 21"/>
                  <a:gd name="T3" fmla="*/ 17 h 17"/>
                  <a:gd name="T4" fmla="*/ 20 w 21"/>
                  <a:gd name="T5" fmla="*/ 13 h 17"/>
                  <a:gd name="T6" fmla="*/ 21 w 21"/>
                  <a:gd name="T7" fmla="*/ 5 h 17"/>
                  <a:gd name="T8" fmla="*/ 0 w 21"/>
                  <a:gd name="T9" fmla="*/ 0 h 17"/>
                </a:gdLst>
                <a:ahLst/>
                <a:cxnLst>
                  <a:cxn ang="0">
                    <a:pos x="T0" y="T1"/>
                  </a:cxn>
                  <a:cxn ang="0">
                    <a:pos x="T2" y="T3"/>
                  </a:cxn>
                  <a:cxn ang="0">
                    <a:pos x="T4" y="T5"/>
                  </a:cxn>
                  <a:cxn ang="0">
                    <a:pos x="T6" y="T7"/>
                  </a:cxn>
                  <a:cxn ang="0">
                    <a:pos x="T8" y="T9"/>
                  </a:cxn>
                </a:cxnLst>
                <a:rect l="0" t="0" r="r" b="b"/>
                <a:pathLst>
                  <a:path w="21" h="17">
                    <a:moveTo>
                      <a:pt x="0" y="0"/>
                    </a:moveTo>
                    <a:cubicBezTo>
                      <a:pt x="8" y="17"/>
                      <a:pt x="8" y="17"/>
                      <a:pt x="8" y="17"/>
                    </a:cubicBezTo>
                    <a:cubicBezTo>
                      <a:pt x="12" y="15"/>
                      <a:pt x="16" y="14"/>
                      <a:pt x="20" y="13"/>
                    </a:cubicBezTo>
                    <a:cubicBezTo>
                      <a:pt x="20" y="11"/>
                      <a:pt x="21" y="8"/>
                      <a:pt x="21" y="5"/>
                    </a:cubicBezTo>
                    <a:cubicBezTo>
                      <a:pt x="13" y="4"/>
                      <a:pt x="6" y="2"/>
                      <a:pt x="0" y="0"/>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0" name="Freeform 326"/>
              <p:cNvSpPr/>
              <p:nvPr/>
            </p:nvSpPr>
            <p:spPr bwMode="auto">
              <a:xfrm>
                <a:off x="5380" y="1389"/>
                <a:ext cx="64" cy="99"/>
              </a:xfrm>
              <a:custGeom>
                <a:avLst/>
                <a:gdLst>
                  <a:gd name="T0" fmla="*/ 27 w 27"/>
                  <a:gd name="T1" fmla="*/ 31 h 42"/>
                  <a:gd name="T2" fmla="*/ 16 w 27"/>
                  <a:gd name="T3" fmla="*/ 0 h 42"/>
                  <a:gd name="T4" fmla="*/ 0 w 27"/>
                  <a:gd name="T5" fmla="*/ 0 h 42"/>
                  <a:gd name="T6" fmla="*/ 19 w 27"/>
                  <a:gd name="T7" fmla="*/ 42 h 42"/>
                  <a:gd name="T8" fmla="*/ 27 w 27"/>
                  <a:gd name="T9" fmla="*/ 31 h 42"/>
                </a:gdLst>
                <a:ahLst/>
                <a:cxnLst>
                  <a:cxn ang="0">
                    <a:pos x="T0" y="T1"/>
                  </a:cxn>
                  <a:cxn ang="0">
                    <a:pos x="T2" y="T3"/>
                  </a:cxn>
                  <a:cxn ang="0">
                    <a:pos x="T4" y="T5"/>
                  </a:cxn>
                  <a:cxn ang="0">
                    <a:pos x="T6" y="T7"/>
                  </a:cxn>
                  <a:cxn ang="0">
                    <a:pos x="T8" y="T9"/>
                  </a:cxn>
                </a:cxnLst>
                <a:rect l="0" t="0" r="r" b="b"/>
                <a:pathLst>
                  <a:path w="27" h="42">
                    <a:moveTo>
                      <a:pt x="27" y="31"/>
                    </a:moveTo>
                    <a:cubicBezTo>
                      <a:pt x="21" y="21"/>
                      <a:pt x="18" y="10"/>
                      <a:pt x="16" y="0"/>
                    </a:cubicBezTo>
                    <a:cubicBezTo>
                      <a:pt x="0" y="0"/>
                      <a:pt x="0" y="0"/>
                      <a:pt x="0" y="0"/>
                    </a:cubicBezTo>
                    <a:cubicBezTo>
                      <a:pt x="1" y="15"/>
                      <a:pt x="6" y="29"/>
                      <a:pt x="19" y="42"/>
                    </a:cubicBezTo>
                    <a:cubicBezTo>
                      <a:pt x="22" y="38"/>
                      <a:pt x="25" y="35"/>
                      <a:pt x="27" y="31"/>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1" name="Freeform 327"/>
              <p:cNvSpPr/>
              <p:nvPr/>
            </p:nvSpPr>
            <p:spPr bwMode="auto">
              <a:xfrm>
                <a:off x="5444" y="2210"/>
                <a:ext cx="71" cy="116"/>
              </a:xfrm>
              <a:custGeom>
                <a:avLst/>
                <a:gdLst>
                  <a:gd name="T0" fmla="*/ 0 w 30"/>
                  <a:gd name="T1" fmla="*/ 21 h 49"/>
                  <a:gd name="T2" fmla="*/ 17 w 30"/>
                  <a:gd name="T3" fmla="*/ 49 h 49"/>
                  <a:gd name="T4" fmla="*/ 30 w 30"/>
                  <a:gd name="T5" fmla="*/ 39 h 49"/>
                  <a:gd name="T6" fmla="*/ 19 w 30"/>
                  <a:gd name="T7" fmla="*/ 0 h 49"/>
                  <a:gd name="T8" fmla="*/ 0 w 30"/>
                  <a:gd name="T9" fmla="*/ 21 h 49"/>
                </a:gdLst>
                <a:ahLst/>
                <a:cxnLst>
                  <a:cxn ang="0">
                    <a:pos x="T0" y="T1"/>
                  </a:cxn>
                  <a:cxn ang="0">
                    <a:pos x="T2" y="T3"/>
                  </a:cxn>
                  <a:cxn ang="0">
                    <a:pos x="T4" y="T5"/>
                  </a:cxn>
                  <a:cxn ang="0">
                    <a:pos x="T6" y="T7"/>
                  </a:cxn>
                  <a:cxn ang="0">
                    <a:pos x="T8" y="T9"/>
                  </a:cxn>
                </a:cxnLst>
                <a:rect l="0" t="0" r="r" b="b"/>
                <a:pathLst>
                  <a:path w="30" h="49">
                    <a:moveTo>
                      <a:pt x="0" y="21"/>
                    </a:moveTo>
                    <a:cubicBezTo>
                      <a:pt x="10" y="29"/>
                      <a:pt x="16" y="39"/>
                      <a:pt x="17" y="49"/>
                    </a:cubicBezTo>
                    <a:cubicBezTo>
                      <a:pt x="20" y="45"/>
                      <a:pt x="25" y="41"/>
                      <a:pt x="30" y="39"/>
                    </a:cubicBezTo>
                    <a:cubicBezTo>
                      <a:pt x="30" y="26"/>
                      <a:pt x="27" y="11"/>
                      <a:pt x="19" y="0"/>
                    </a:cubicBezTo>
                    <a:cubicBezTo>
                      <a:pt x="12" y="5"/>
                      <a:pt x="5" y="12"/>
                      <a:pt x="0" y="21"/>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2" name="Freeform 328"/>
              <p:cNvSpPr/>
              <p:nvPr/>
            </p:nvSpPr>
            <p:spPr bwMode="auto">
              <a:xfrm>
                <a:off x="5484" y="2452"/>
                <a:ext cx="41" cy="50"/>
              </a:xfrm>
              <a:custGeom>
                <a:avLst/>
                <a:gdLst>
                  <a:gd name="T0" fmla="*/ 7 w 17"/>
                  <a:gd name="T1" fmla="*/ 0 h 21"/>
                  <a:gd name="T2" fmla="*/ 0 w 17"/>
                  <a:gd name="T3" fmla="*/ 17 h 21"/>
                  <a:gd name="T4" fmla="*/ 15 w 17"/>
                  <a:gd name="T5" fmla="*/ 21 h 21"/>
                  <a:gd name="T6" fmla="*/ 17 w 17"/>
                  <a:gd name="T7" fmla="*/ 5 h 21"/>
                  <a:gd name="T8" fmla="*/ 7 w 17"/>
                  <a:gd name="T9" fmla="*/ 0 h 21"/>
                </a:gdLst>
                <a:ahLst/>
                <a:cxnLst>
                  <a:cxn ang="0">
                    <a:pos x="T0" y="T1"/>
                  </a:cxn>
                  <a:cxn ang="0">
                    <a:pos x="T2" y="T3"/>
                  </a:cxn>
                  <a:cxn ang="0">
                    <a:pos x="T4" y="T5"/>
                  </a:cxn>
                  <a:cxn ang="0">
                    <a:pos x="T6" y="T7"/>
                  </a:cxn>
                  <a:cxn ang="0">
                    <a:pos x="T8" y="T9"/>
                  </a:cxn>
                </a:cxnLst>
                <a:rect l="0" t="0" r="r" b="b"/>
                <a:pathLst>
                  <a:path w="17" h="21">
                    <a:moveTo>
                      <a:pt x="7" y="0"/>
                    </a:moveTo>
                    <a:cubicBezTo>
                      <a:pt x="2" y="4"/>
                      <a:pt x="0" y="9"/>
                      <a:pt x="0" y="17"/>
                    </a:cubicBezTo>
                    <a:cubicBezTo>
                      <a:pt x="5" y="19"/>
                      <a:pt x="10" y="20"/>
                      <a:pt x="15" y="21"/>
                    </a:cubicBezTo>
                    <a:cubicBezTo>
                      <a:pt x="14" y="15"/>
                      <a:pt x="15" y="10"/>
                      <a:pt x="17" y="5"/>
                    </a:cubicBezTo>
                    <a:cubicBezTo>
                      <a:pt x="13" y="4"/>
                      <a:pt x="10" y="2"/>
                      <a:pt x="7" y="0"/>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3" name="Freeform 329"/>
              <p:cNvSpPr/>
              <p:nvPr/>
            </p:nvSpPr>
            <p:spPr bwMode="auto">
              <a:xfrm>
                <a:off x="5447" y="2048"/>
                <a:ext cx="40" cy="50"/>
              </a:xfrm>
              <a:custGeom>
                <a:avLst/>
                <a:gdLst>
                  <a:gd name="T0" fmla="*/ 6 w 17"/>
                  <a:gd name="T1" fmla="*/ 21 h 21"/>
                  <a:gd name="T2" fmla="*/ 17 w 17"/>
                  <a:gd name="T3" fmla="*/ 15 h 21"/>
                  <a:gd name="T4" fmla="*/ 10 w 17"/>
                  <a:gd name="T5" fmla="*/ 0 h 21"/>
                  <a:gd name="T6" fmla="*/ 0 w 17"/>
                  <a:gd name="T7" fmla="*/ 8 h 21"/>
                  <a:gd name="T8" fmla="*/ 6 w 17"/>
                  <a:gd name="T9" fmla="*/ 21 h 21"/>
                </a:gdLst>
                <a:ahLst/>
                <a:cxnLst>
                  <a:cxn ang="0">
                    <a:pos x="T0" y="T1"/>
                  </a:cxn>
                  <a:cxn ang="0">
                    <a:pos x="T2" y="T3"/>
                  </a:cxn>
                  <a:cxn ang="0">
                    <a:pos x="T4" y="T5"/>
                  </a:cxn>
                  <a:cxn ang="0">
                    <a:pos x="T6" y="T7"/>
                  </a:cxn>
                  <a:cxn ang="0">
                    <a:pos x="T8" y="T9"/>
                  </a:cxn>
                </a:cxnLst>
                <a:rect l="0" t="0" r="r" b="b"/>
                <a:pathLst>
                  <a:path w="17" h="21">
                    <a:moveTo>
                      <a:pt x="6" y="21"/>
                    </a:moveTo>
                    <a:cubicBezTo>
                      <a:pt x="10" y="19"/>
                      <a:pt x="13" y="17"/>
                      <a:pt x="17" y="15"/>
                    </a:cubicBezTo>
                    <a:cubicBezTo>
                      <a:pt x="10" y="0"/>
                      <a:pt x="10" y="0"/>
                      <a:pt x="10" y="0"/>
                    </a:cubicBezTo>
                    <a:cubicBezTo>
                      <a:pt x="7" y="3"/>
                      <a:pt x="3" y="6"/>
                      <a:pt x="0" y="8"/>
                    </a:cubicBezTo>
                    <a:lnTo>
                      <a:pt x="6" y="21"/>
                    </a:ln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4" name="Freeform 330"/>
              <p:cNvSpPr/>
              <p:nvPr/>
            </p:nvSpPr>
            <p:spPr bwMode="auto">
              <a:xfrm>
                <a:off x="5411" y="1851"/>
                <a:ext cx="71" cy="129"/>
              </a:xfrm>
              <a:custGeom>
                <a:avLst/>
                <a:gdLst>
                  <a:gd name="T0" fmla="*/ 3 w 30"/>
                  <a:gd name="T1" fmla="*/ 28 h 54"/>
                  <a:gd name="T2" fmla="*/ 24 w 30"/>
                  <a:gd name="T3" fmla="*/ 54 h 54"/>
                  <a:gd name="T4" fmla="*/ 27 w 30"/>
                  <a:gd name="T5" fmla="*/ 20 h 54"/>
                  <a:gd name="T6" fmla="*/ 3 w 30"/>
                  <a:gd name="T7" fmla="*/ 28 h 54"/>
                </a:gdLst>
                <a:ahLst/>
                <a:cxnLst>
                  <a:cxn ang="0">
                    <a:pos x="T0" y="T1"/>
                  </a:cxn>
                  <a:cxn ang="0">
                    <a:pos x="T2" y="T3"/>
                  </a:cxn>
                  <a:cxn ang="0">
                    <a:pos x="T4" y="T5"/>
                  </a:cxn>
                  <a:cxn ang="0">
                    <a:pos x="T6" y="T7"/>
                  </a:cxn>
                </a:cxnLst>
                <a:rect l="0" t="0" r="r" b="b"/>
                <a:pathLst>
                  <a:path w="30" h="54">
                    <a:moveTo>
                      <a:pt x="3" y="28"/>
                    </a:moveTo>
                    <a:cubicBezTo>
                      <a:pt x="5" y="37"/>
                      <a:pt x="14" y="49"/>
                      <a:pt x="24" y="54"/>
                    </a:cubicBezTo>
                    <a:cubicBezTo>
                      <a:pt x="28" y="44"/>
                      <a:pt x="30" y="29"/>
                      <a:pt x="27" y="20"/>
                    </a:cubicBezTo>
                    <a:cubicBezTo>
                      <a:pt x="21" y="0"/>
                      <a:pt x="0" y="9"/>
                      <a:pt x="3" y="28"/>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5" name="Freeform 331"/>
              <p:cNvSpPr/>
              <p:nvPr/>
            </p:nvSpPr>
            <p:spPr bwMode="auto">
              <a:xfrm>
                <a:off x="5345" y="1389"/>
                <a:ext cx="71" cy="128"/>
              </a:xfrm>
              <a:custGeom>
                <a:avLst/>
                <a:gdLst>
                  <a:gd name="T0" fmla="*/ 25 w 30"/>
                  <a:gd name="T1" fmla="*/ 54 h 54"/>
                  <a:gd name="T2" fmla="*/ 30 w 30"/>
                  <a:gd name="T3" fmla="*/ 46 h 54"/>
                  <a:gd name="T4" fmla="*/ 10 w 30"/>
                  <a:gd name="T5" fmla="*/ 0 h 54"/>
                  <a:gd name="T6" fmla="*/ 2 w 30"/>
                  <a:gd name="T7" fmla="*/ 0 h 54"/>
                  <a:gd name="T8" fmla="*/ 25 w 30"/>
                  <a:gd name="T9" fmla="*/ 54 h 54"/>
                </a:gdLst>
                <a:ahLst/>
                <a:cxnLst>
                  <a:cxn ang="0">
                    <a:pos x="T0" y="T1"/>
                  </a:cxn>
                  <a:cxn ang="0">
                    <a:pos x="T2" y="T3"/>
                  </a:cxn>
                  <a:cxn ang="0">
                    <a:pos x="T4" y="T5"/>
                  </a:cxn>
                  <a:cxn ang="0">
                    <a:pos x="T6" y="T7"/>
                  </a:cxn>
                  <a:cxn ang="0">
                    <a:pos x="T8" y="T9"/>
                  </a:cxn>
                </a:cxnLst>
                <a:rect l="0" t="0" r="r" b="b"/>
                <a:pathLst>
                  <a:path w="30" h="54">
                    <a:moveTo>
                      <a:pt x="25" y="54"/>
                    </a:moveTo>
                    <a:cubicBezTo>
                      <a:pt x="26" y="52"/>
                      <a:pt x="28" y="49"/>
                      <a:pt x="30" y="46"/>
                    </a:cubicBezTo>
                    <a:cubicBezTo>
                      <a:pt x="15" y="32"/>
                      <a:pt x="10" y="16"/>
                      <a:pt x="10" y="0"/>
                    </a:cubicBezTo>
                    <a:cubicBezTo>
                      <a:pt x="2" y="0"/>
                      <a:pt x="2" y="0"/>
                      <a:pt x="2" y="0"/>
                    </a:cubicBezTo>
                    <a:cubicBezTo>
                      <a:pt x="0" y="20"/>
                      <a:pt x="4" y="39"/>
                      <a:pt x="25" y="54"/>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6" name="Freeform 332"/>
              <p:cNvSpPr>
                <a:spLocks noEditPoints="1"/>
              </p:cNvSpPr>
              <p:nvPr/>
            </p:nvSpPr>
            <p:spPr bwMode="auto">
              <a:xfrm>
                <a:off x="5279" y="1633"/>
                <a:ext cx="177" cy="164"/>
              </a:xfrm>
              <a:custGeom>
                <a:avLst/>
                <a:gdLst>
                  <a:gd name="T0" fmla="*/ 41 w 75"/>
                  <a:gd name="T1" fmla="*/ 64 h 69"/>
                  <a:gd name="T2" fmla="*/ 73 w 75"/>
                  <a:gd name="T3" fmla="*/ 26 h 69"/>
                  <a:gd name="T4" fmla="*/ 35 w 75"/>
                  <a:gd name="T5" fmla="*/ 5 h 69"/>
                  <a:gd name="T6" fmla="*/ 2 w 75"/>
                  <a:gd name="T7" fmla="*/ 40 h 69"/>
                  <a:gd name="T8" fmla="*/ 41 w 75"/>
                  <a:gd name="T9" fmla="*/ 64 h 69"/>
                  <a:gd name="T10" fmla="*/ 30 w 75"/>
                  <a:gd name="T11" fmla="*/ 18 h 69"/>
                  <a:gd name="T12" fmla="*/ 53 w 75"/>
                  <a:gd name="T13" fmla="*/ 22 h 69"/>
                  <a:gd name="T14" fmla="*/ 48 w 75"/>
                  <a:gd name="T15" fmla="*/ 46 h 69"/>
                  <a:gd name="T16" fmla="*/ 25 w 75"/>
                  <a:gd name="T17" fmla="*/ 42 h 69"/>
                  <a:gd name="T18" fmla="*/ 30 w 75"/>
                  <a:gd name="T19" fmla="*/ 1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69">
                    <a:moveTo>
                      <a:pt x="41" y="64"/>
                    </a:moveTo>
                    <a:cubicBezTo>
                      <a:pt x="55" y="61"/>
                      <a:pt x="75" y="43"/>
                      <a:pt x="73" y="26"/>
                    </a:cubicBezTo>
                    <a:cubicBezTo>
                      <a:pt x="72" y="9"/>
                      <a:pt x="60" y="0"/>
                      <a:pt x="35" y="5"/>
                    </a:cubicBezTo>
                    <a:cubicBezTo>
                      <a:pt x="11" y="10"/>
                      <a:pt x="0" y="23"/>
                      <a:pt x="2" y="40"/>
                    </a:cubicBezTo>
                    <a:cubicBezTo>
                      <a:pt x="3" y="57"/>
                      <a:pt x="21" y="69"/>
                      <a:pt x="41" y="64"/>
                    </a:cubicBezTo>
                    <a:close/>
                    <a:moveTo>
                      <a:pt x="30" y="18"/>
                    </a:moveTo>
                    <a:cubicBezTo>
                      <a:pt x="38" y="12"/>
                      <a:pt x="48" y="14"/>
                      <a:pt x="53" y="22"/>
                    </a:cubicBezTo>
                    <a:cubicBezTo>
                      <a:pt x="58" y="30"/>
                      <a:pt x="56" y="41"/>
                      <a:pt x="48" y="46"/>
                    </a:cubicBezTo>
                    <a:cubicBezTo>
                      <a:pt x="40" y="52"/>
                      <a:pt x="29" y="50"/>
                      <a:pt x="25" y="42"/>
                    </a:cubicBezTo>
                    <a:cubicBezTo>
                      <a:pt x="20" y="34"/>
                      <a:pt x="22" y="23"/>
                      <a:pt x="30" y="18"/>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7" name="Freeform 333"/>
              <p:cNvSpPr/>
              <p:nvPr/>
            </p:nvSpPr>
            <p:spPr bwMode="auto">
              <a:xfrm>
                <a:off x="5437" y="2431"/>
                <a:ext cx="57" cy="57"/>
              </a:xfrm>
              <a:custGeom>
                <a:avLst/>
                <a:gdLst>
                  <a:gd name="T0" fmla="*/ 10 w 24"/>
                  <a:gd name="T1" fmla="*/ 21 h 24"/>
                  <a:gd name="T2" fmla="*/ 17 w 24"/>
                  <a:gd name="T3" fmla="*/ 24 h 24"/>
                  <a:gd name="T4" fmla="*/ 24 w 24"/>
                  <a:gd name="T5" fmla="*/ 7 h 24"/>
                  <a:gd name="T6" fmla="*/ 18 w 24"/>
                  <a:gd name="T7" fmla="*/ 0 h 24"/>
                  <a:gd name="T8" fmla="*/ 0 w 24"/>
                  <a:gd name="T9" fmla="*/ 11 h 24"/>
                  <a:gd name="T10" fmla="*/ 10 w 24"/>
                  <a:gd name="T11" fmla="*/ 21 h 24"/>
                </a:gdLst>
                <a:ahLst/>
                <a:cxnLst>
                  <a:cxn ang="0">
                    <a:pos x="T0" y="T1"/>
                  </a:cxn>
                  <a:cxn ang="0">
                    <a:pos x="T2" y="T3"/>
                  </a:cxn>
                  <a:cxn ang="0">
                    <a:pos x="T4" y="T5"/>
                  </a:cxn>
                  <a:cxn ang="0">
                    <a:pos x="T6" y="T7"/>
                  </a:cxn>
                  <a:cxn ang="0">
                    <a:pos x="T8" y="T9"/>
                  </a:cxn>
                  <a:cxn ang="0">
                    <a:pos x="T10" y="T11"/>
                  </a:cxn>
                </a:cxnLst>
                <a:rect l="0" t="0" r="r" b="b"/>
                <a:pathLst>
                  <a:path w="24" h="24">
                    <a:moveTo>
                      <a:pt x="10" y="21"/>
                    </a:moveTo>
                    <a:cubicBezTo>
                      <a:pt x="12" y="22"/>
                      <a:pt x="15" y="23"/>
                      <a:pt x="17" y="24"/>
                    </a:cubicBezTo>
                    <a:cubicBezTo>
                      <a:pt x="17" y="17"/>
                      <a:pt x="20" y="11"/>
                      <a:pt x="24" y="7"/>
                    </a:cubicBezTo>
                    <a:cubicBezTo>
                      <a:pt x="22" y="5"/>
                      <a:pt x="20" y="3"/>
                      <a:pt x="18" y="0"/>
                    </a:cubicBezTo>
                    <a:cubicBezTo>
                      <a:pt x="11" y="1"/>
                      <a:pt x="5" y="4"/>
                      <a:pt x="0" y="11"/>
                    </a:cubicBezTo>
                    <a:cubicBezTo>
                      <a:pt x="3" y="15"/>
                      <a:pt x="6" y="18"/>
                      <a:pt x="10" y="21"/>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8" name="Freeform 334"/>
              <p:cNvSpPr/>
              <p:nvPr/>
            </p:nvSpPr>
            <p:spPr bwMode="auto">
              <a:xfrm>
                <a:off x="5366" y="2592"/>
                <a:ext cx="128" cy="126"/>
              </a:xfrm>
              <a:custGeom>
                <a:avLst/>
                <a:gdLst>
                  <a:gd name="T0" fmla="*/ 12 w 128"/>
                  <a:gd name="T1" fmla="*/ 0 h 126"/>
                  <a:gd name="T2" fmla="*/ 0 w 128"/>
                  <a:gd name="T3" fmla="*/ 126 h 126"/>
                  <a:gd name="T4" fmla="*/ 45 w 128"/>
                  <a:gd name="T5" fmla="*/ 93 h 126"/>
                  <a:gd name="T6" fmla="*/ 128 w 128"/>
                  <a:gd name="T7" fmla="*/ 114 h 126"/>
                  <a:gd name="T8" fmla="*/ 12 w 128"/>
                  <a:gd name="T9" fmla="*/ 0 h 126"/>
                </a:gdLst>
                <a:ahLst/>
                <a:cxnLst>
                  <a:cxn ang="0">
                    <a:pos x="T0" y="T1"/>
                  </a:cxn>
                  <a:cxn ang="0">
                    <a:pos x="T2" y="T3"/>
                  </a:cxn>
                  <a:cxn ang="0">
                    <a:pos x="T4" y="T5"/>
                  </a:cxn>
                  <a:cxn ang="0">
                    <a:pos x="T6" y="T7"/>
                  </a:cxn>
                  <a:cxn ang="0">
                    <a:pos x="T8" y="T9"/>
                  </a:cxn>
                </a:cxnLst>
                <a:rect l="0" t="0" r="r" b="b"/>
                <a:pathLst>
                  <a:path w="128" h="126">
                    <a:moveTo>
                      <a:pt x="12" y="0"/>
                    </a:moveTo>
                    <a:lnTo>
                      <a:pt x="0" y="126"/>
                    </a:lnTo>
                    <a:lnTo>
                      <a:pt x="45" y="93"/>
                    </a:lnTo>
                    <a:lnTo>
                      <a:pt x="128" y="114"/>
                    </a:lnTo>
                    <a:lnTo>
                      <a:pt x="12" y="0"/>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9" name="Freeform 335"/>
              <p:cNvSpPr/>
              <p:nvPr/>
            </p:nvSpPr>
            <p:spPr bwMode="auto">
              <a:xfrm>
                <a:off x="5416" y="2267"/>
                <a:ext cx="64" cy="85"/>
              </a:xfrm>
              <a:custGeom>
                <a:avLst/>
                <a:gdLst>
                  <a:gd name="T0" fmla="*/ 0 w 27"/>
                  <a:gd name="T1" fmla="*/ 27 h 36"/>
                  <a:gd name="T2" fmla="*/ 23 w 27"/>
                  <a:gd name="T3" fmla="*/ 36 h 36"/>
                  <a:gd name="T4" fmla="*/ 27 w 27"/>
                  <a:gd name="T5" fmla="*/ 28 h 36"/>
                  <a:gd name="T6" fmla="*/ 10 w 27"/>
                  <a:gd name="T7" fmla="*/ 0 h 36"/>
                  <a:gd name="T8" fmla="*/ 0 w 27"/>
                  <a:gd name="T9" fmla="*/ 27 h 36"/>
                </a:gdLst>
                <a:ahLst/>
                <a:cxnLst>
                  <a:cxn ang="0">
                    <a:pos x="T0" y="T1"/>
                  </a:cxn>
                  <a:cxn ang="0">
                    <a:pos x="T2" y="T3"/>
                  </a:cxn>
                  <a:cxn ang="0">
                    <a:pos x="T4" y="T5"/>
                  </a:cxn>
                  <a:cxn ang="0">
                    <a:pos x="T6" y="T7"/>
                  </a:cxn>
                  <a:cxn ang="0">
                    <a:pos x="T8" y="T9"/>
                  </a:cxn>
                </a:cxnLst>
                <a:rect l="0" t="0" r="r" b="b"/>
                <a:pathLst>
                  <a:path w="27" h="36">
                    <a:moveTo>
                      <a:pt x="0" y="27"/>
                    </a:moveTo>
                    <a:cubicBezTo>
                      <a:pt x="9" y="27"/>
                      <a:pt x="17" y="31"/>
                      <a:pt x="23" y="36"/>
                    </a:cubicBezTo>
                    <a:cubicBezTo>
                      <a:pt x="24" y="33"/>
                      <a:pt x="25" y="31"/>
                      <a:pt x="27" y="28"/>
                    </a:cubicBezTo>
                    <a:cubicBezTo>
                      <a:pt x="26" y="17"/>
                      <a:pt x="20" y="7"/>
                      <a:pt x="10" y="0"/>
                    </a:cubicBezTo>
                    <a:cubicBezTo>
                      <a:pt x="6" y="7"/>
                      <a:pt x="2" y="16"/>
                      <a:pt x="0" y="27"/>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0" name="Freeform 336"/>
              <p:cNvSpPr/>
              <p:nvPr/>
            </p:nvSpPr>
            <p:spPr bwMode="auto">
              <a:xfrm>
                <a:off x="5284" y="1389"/>
                <a:ext cx="96" cy="135"/>
              </a:xfrm>
              <a:custGeom>
                <a:avLst/>
                <a:gdLst>
                  <a:gd name="T0" fmla="*/ 19 w 41"/>
                  <a:gd name="T1" fmla="*/ 57 h 57"/>
                  <a:gd name="T2" fmla="*/ 41 w 41"/>
                  <a:gd name="T3" fmla="*/ 54 h 57"/>
                  <a:gd name="T4" fmla="*/ 22 w 41"/>
                  <a:gd name="T5" fmla="*/ 0 h 57"/>
                  <a:gd name="T6" fmla="*/ 3 w 41"/>
                  <a:gd name="T7" fmla="*/ 0 h 57"/>
                  <a:gd name="T8" fmla="*/ 19 w 41"/>
                  <a:gd name="T9" fmla="*/ 57 h 57"/>
                </a:gdLst>
                <a:ahLst/>
                <a:cxnLst>
                  <a:cxn ang="0">
                    <a:pos x="T0" y="T1"/>
                  </a:cxn>
                  <a:cxn ang="0">
                    <a:pos x="T2" y="T3"/>
                  </a:cxn>
                  <a:cxn ang="0">
                    <a:pos x="T4" y="T5"/>
                  </a:cxn>
                  <a:cxn ang="0">
                    <a:pos x="T6" y="T7"/>
                  </a:cxn>
                  <a:cxn ang="0">
                    <a:pos x="T8" y="T9"/>
                  </a:cxn>
                </a:cxnLst>
                <a:rect l="0" t="0" r="r" b="b"/>
                <a:pathLst>
                  <a:path w="41" h="57">
                    <a:moveTo>
                      <a:pt x="19" y="57"/>
                    </a:moveTo>
                    <a:cubicBezTo>
                      <a:pt x="27" y="56"/>
                      <a:pt x="34" y="55"/>
                      <a:pt x="41" y="54"/>
                    </a:cubicBezTo>
                    <a:cubicBezTo>
                      <a:pt x="25" y="36"/>
                      <a:pt x="21" y="18"/>
                      <a:pt x="22" y="0"/>
                    </a:cubicBezTo>
                    <a:cubicBezTo>
                      <a:pt x="3" y="0"/>
                      <a:pt x="3" y="0"/>
                      <a:pt x="3" y="0"/>
                    </a:cubicBezTo>
                    <a:cubicBezTo>
                      <a:pt x="0" y="21"/>
                      <a:pt x="2" y="40"/>
                      <a:pt x="19" y="57"/>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1" name="Freeform 337"/>
              <p:cNvSpPr/>
              <p:nvPr/>
            </p:nvSpPr>
            <p:spPr bwMode="auto">
              <a:xfrm>
                <a:off x="5165" y="1835"/>
                <a:ext cx="298" cy="275"/>
              </a:xfrm>
              <a:custGeom>
                <a:avLst/>
                <a:gdLst>
                  <a:gd name="T0" fmla="*/ 126 w 126"/>
                  <a:gd name="T1" fmla="*/ 85 h 116"/>
                  <a:gd name="T2" fmla="*/ 118 w 126"/>
                  <a:gd name="T3" fmla="*/ 82 h 116"/>
                  <a:gd name="T4" fmla="*/ 47 w 126"/>
                  <a:gd name="T5" fmla="*/ 100 h 116"/>
                  <a:gd name="T6" fmla="*/ 16 w 126"/>
                  <a:gd name="T7" fmla="*/ 50 h 116"/>
                  <a:gd name="T8" fmla="*/ 58 w 126"/>
                  <a:gd name="T9" fmla="*/ 43 h 116"/>
                  <a:gd name="T10" fmla="*/ 44 w 126"/>
                  <a:gd name="T11" fmla="*/ 94 h 116"/>
                  <a:gd name="T12" fmla="*/ 55 w 126"/>
                  <a:gd name="T13" fmla="*/ 98 h 116"/>
                  <a:gd name="T14" fmla="*/ 63 w 126"/>
                  <a:gd name="T15" fmla="*/ 29 h 116"/>
                  <a:gd name="T16" fmla="*/ 3 w 126"/>
                  <a:gd name="T17" fmla="*/ 48 h 116"/>
                  <a:gd name="T18" fmla="*/ 43 w 126"/>
                  <a:gd name="T19" fmla="*/ 108 h 116"/>
                  <a:gd name="T20" fmla="*/ 126 w 126"/>
                  <a:gd name="T21" fmla="*/ 8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116">
                    <a:moveTo>
                      <a:pt x="126" y="85"/>
                    </a:moveTo>
                    <a:cubicBezTo>
                      <a:pt x="123" y="84"/>
                      <a:pt x="121" y="83"/>
                      <a:pt x="118" y="82"/>
                    </a:cubicBezTo>
                    <a:cubicBezTo>
                      <a:pt x="98" y="104"/>
                      <a:pt x="64" y="105"/>
                      <a:pt x="47" y="100"/>
                    </a:cubicBezTo>
                    <a:cubicBezTo>
                      <a:pt x="27" y="95"/>
                      <a:pt x="14" y="72"/>
                      <a:pt x="16" y="50"/>
                    </a:cubicBezTo>
                    <a:cubicBezTo>
                      <a:pt x="18" y="24"/>
                      <a:pt x="47" y="17"/>
                      <a:pt x="58" y="43"/>
                    </a:cubicBezTo>
                    <a:cubicBezTo>
                      <a:pt x="64" y="55"/>
                      <a:pt x="62" y="75"/>
                      <a:pt x="44" y="94"/>
                    </a:cubicBezTo>
                    <a:cubicBezTo>
                      <a:pt x="47" y="95"/>
                      <a:pt x="51" y="97"/>
                      <a:pt x="55" y="98"/>
                    </a:cubicBezTo>
                    <a:cubicBezTo>
                      <a:pt x="73" y="79"/>
                      <a:pt x="76" y="47"/>
                      <a:pt x="63" y="29"/>
                    </a:cubicBezTo>
                    <a:cubicBezTo>
                      <a:pt x="45" y="0"/>
                      <a:pt x="6" y="15"/>
                      <a:pt x="3" y="48"/>
                    </a:cubicBezTo>
                    <a:cubicBezTo>
                      <a:pt x="0" y="74"/>
                      <a:pt x="20" y="99"/>
                      <a:pt x="43" y="108"/>
                    </a:cubicBezTo>
                    <a:cubicBezTo>
                      <a:pt x="64" y="116"/>
                      <a:pt x="103" y="111"/>
                      <a:pt x="126" y="85"/>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2" name="Freeform 338"/>
              <p:cNvSpPr/>
              <p:nvPr/>
            </p:nvSpPr>
            <p:spPr bwMode="auto">
              <a:xfrm>
                <a:off x="5418" y="2075"/>
                <a:ext cx="33" cy="40"/>
              </a:xfrm>
              <a:custGeom>
                <a:avLst/>
                <a:gdLst>
                  <a:gd name="T0" fmla="*/ 0 w 14"/>
                  <a:gd name="T1" fmla="*/ 5 h 17"/>
                  <a:gd name="T2" fmla="*/ 5 w 14"/>
                  <a:gd name="T3" fmla="*/ 17 h 17"/>
                  <a:gd name="T4" fmla="*/ 14 w 14"/>
                  <a:gd name="T5" fmla="*/ 12 h 17"/>
                  <a:gd name="T6" fmla="*/ 9 w 14"/>
                  <a:gd name="T7" fmla="*/ 0 h 17"/>
                  <a:gd name="T8" fmla="*/ 0 w 14"/>
                  <a:gd name="T9" fmla="*/ 5 h 17"/>
                </a:gdLst>
                <a:ahLst/>
                <a:cxnLst>
                  <a:cxn ang="0">
                    <a:pos x="T0" y="T1"/>
                  </a:cxn>
                  <a:cxn ang="0">
                    <a:pos x="T2" y="T3"/>
                  </a:cxn>
                  <a:cxn ang="0">
                    <a:pos x="T4" y="T5"/>
                  </a:cxn>
                  <a:cxn ang="0">
                    <a:pos x="T6" y="T7"/>
                  </a:cxn>
                  <a:cxn ang="0">
                    <a:pos x="T8" y="T9"/>
                  </a:cxn>
                </a:cxnLst>
                <a:rect l="0" t="0" r="r" b="b"/>
                <a:pathLst>
                  <a:path w="14" h="17">
                    <a:moveTo>
                      <a:pt x="0" y="5"/>
                    </a:moveTo>
                    <a:cubicBezTo>
                      <a:pt x="5" y="17"/>
                      <a:pt x="5" y="17"/>
                      <a:pt x="5" y="17"/>
                    </a:cubicBezTo>
                    <a:cubicBezTo>
                      <a:pt x="8" y="15"/>
                      <a:pt x="11" y="14"/>
                      <a:pt x="14" y="12"/>
                    </a:cubicBezTo>
                    <a:cubicBezTo>
                      <a:pt x="9" y="0"/>
                      <a:pt x="9" y="0"/>
                      <a:pt x="9" y="0"/>
                    </a:cubicBezTo>
                    <a:cubicBezTo>
                      <a:pt x="6" y="2"/>
                      <a:pt x="3" y="3"/>
                      <a:pt x="0" y="5"/>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3" name="Freeform 339"/>
              <p:cNvSpPr/>
              <p:nvPr/>
            </p:nvSpPr>
            <p:spPr bwMode="auto">
              <a:xfrm>
                <a:off x="5411" y="2340"/>
                <a:ext cx="57" cy="55"/>
              </a:xfrm>
              <a:custGeom>
                <a:avLst/>
                <a:gdLst>
                  <a:gd name="T0" fmla="*/ 1 w 24"/>
                  <a:gd name="T1" fmla="*/ 23 h 23"/>
                  <a:gd name="T2" fmla="*/ 22 w 24"/>
                  <a:gd name="T3" fmla="*/ 19 h 23"/>
                  <a:gd name="T4" fmla="*/ 24 w 24"/>
                  <a:gd name="T5" fmla="*/ 8 h 23"/>
                  <a:gd name="T6" fmla="*/ 1 w 24"/>
                  <a:gd name="T7" fmla="*/ 0 h 23"/>
                  <a:gd name="T8" fmla="*/ 1 w 24"/>
                  <a:gd name="T9" fmla="*/ 23 h 23"/>
                </a:gdLst>
                <a:ahLst/>
                <a:cxnLst>
                  <a:cxn ang="0">
                    <a:pos x="T0" y="T1"/>
                  </a:cxn>
                  <a:cxn ang="0">
                    <a:pos x="T2" y="T3"/>
                  </a:cxn>
                  <a:cxn ang="0">
                    <a:pos x="T4" y="T5"/>
                  </a:cxn>
                  <a:cxn ang="0">
                    <a:pos x="T6" y="T7"/>
                  </a:cxn>
                  <a:cxn ang="0">
                    <a:pos x="T8" y="T9"/>
                  </a:cxn>
                </a:cxnLst>
                <a:rect l="0" t="0" r="r" b="b"/>
                <a:pathLst>
                  <a:path w="24" h="23">
                    <a:moveTo>
                      <a:pt x="1" y="23"/>
                    </a:moveTo>
                    <a:cubicBezTo>
                      <a:pt x="8" y="19"/>
                      <a:pt x="15" y="18"/>
                      <a:pt x="22" y="19"/>
                    </a:cubicBezTo>
                    <a:cubicBezTo>
                      <a:pt x="22" y="15"/>
                      <a:pt x="23" y="12"/>
                      <a:pt x="24" y="8"/>
                    </a:cubicBezTo>
                    <a:cubicBezTo>
                      <a:pt x="17" y="3"/>
                      <a:pt x="10" y="0"/>
                      <a:pt x="1" y="0"/>
                    </a:cubicBezTo>
                    <a:cubicBezTo>
                      <a:pt x="0" y="6"/>
                      <a:pt x="0" y="15"/>
                      <a:pt x="1" y="23"/>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4" name="Freeform 340"/>
              <p:cNvSpPr/>
              <p:nvPr/>
            </p:nvSpPr>
            <p:spPr bwMode="auto">
              <a:xfrm>
                <a:off x="5416" y="2390"/>
                <a:ext cx="59" cy="62"/>
              </a:xfrm>
              <a:custGeom>
                <a:avLst/>
                <a:gdLst>
                  <a:gd name="T0" fmla="*/ 25 w 25"/>
                  <a:gd name="T1" fmla="*/ 15 h 26"/>
                  <a:gd name="T2" fmla="*/ 20 w 25"/>
                  <a:gd name="T3" fmla="*/ 1 h 26"/>
                  <a:gd name="T4" fmla="*/ 0 w 25"/>
                  <a:gd name="T5" fmla="*/ 6 h 26"/>
                  <a:gd name="T6" fmla="*/ 7 w 25"/>
                  <a:gd name="T7" fmla="*/ 26 h 26"/>
                  <a:gd name="T8" fmla="*/ 25 w 25"/>
                  <a:gd name="T9" fmla="*/ 15 h 26"/>
                </a:gdLst>
                <a:ahLst/>
                <a:cxnLst>
                  <a:cxn ang="0">
                    <a:pos x="T0" y="T1"/>
                  </a:cxn>
                  <a:cxn ang="0">
                    <a:pos x="T2" y="T3"/>
                  </a:cxn>
                  <a:cxn ang="0">
                    <a:pos x="T4" y="T5"/>
                  </a:cxn>
                  <a:cxn ang="0">
                    <a:pos x="T6" y="T7"/>
                  </a:cxn>
                  <a:cxn ang="0">
                    <a:pos x="T8" y="T9"/>
                  </a:cxn>
                </a:cxnLst>
                <a:rect l="0" t="0" r="r" b="b"/>
                <a:pathLst>
                  <a:path w="25" h="26">
                    <a:moveTo>
                      <a:pt x="25" y="15"/>
                    </a:moveTo>
                    <a:cubicBezTo>
                      <a:pt x="22" y="10"/>
                      <a:pt x="21" y="6"/>
                      <a:pt x="20" y="1"/>
                    </a:cubicBezTo>
                    <a:cubicBezTo>
                      <a:pt x="13" y="0"/>
                      <a:pt x="7" y="1"/>
                      <a:pt x="0" y="6"/>
                    </a:cubicBezTo>
                    <a:cubicBezTo>
                      <a:pt x="1" y="13"/>
                      <a:pt x="3" y="20"/>
                      <a:pt x="7" y="26"/>
                    </a:cubicBezTo>
                    <a:cubicBezTo>
                      <a:pt x="12" y="19"/>
                      <a:pt x="18" y="16"/>
                      <a:pt x="25" y="15"/>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5" name="Freeform 341"/>
              <p:cNvSpPr/>
              <p:nvPr/>
            </p:nvSpPr>
            <p:spPr bwMode="auto">
              <a:xfrm>
                <a:off x="5378" y="2091"/>
                <a:ext cx="43" cy="50"/>
              </a:xfrm>
              <a:custGeom>
                <a:avLst/>
                <a:gdLst>
                  <a:gd name="T0" fmla="*/ 0 w 18"/>
                  <a:gd name="T1" fmla="*/ 4 h 21"/>
                  <a:gd name="T2" fmla="*/ 6 w 18"/>
                  <a:gd name="T3" fmla="*/ 21 h 21"/>
                  <a:gd name="T4" fmla="*/ 18 w 18"/>
                  <a:gd name="T5" fmla="*/ 13 h 21"/>
                  <a:gd name="T6" fmla="*/ 13 w 18"/>
                  <a:gd name="T7" fmla="*/ 0 h 21"/>
                  <a:gd name="T8" fmla="*/ 0 w 18"/>
                  <a:gd name="T9" fmla="*/ 4 h 21"/>
                </a:gdLst>
                <a:ahLst/>
                <a:cxnLst>
                  <a:cxn ang="0">
                    <a:pos x="T0" y="T1"/>
                  </a:cxn>
                  <a:cxn ang="0">
                    <a:pos x="T2" y="T3"/>
                  </a:cxn>
                  <a:cxn ang="0">
                    <a:pos x="T4" y="T5"/>
                  </a:cxn>
                  <a:cxn ang="0">
                    <a:pos x="T6" y="T7"/>
                  </a:cxn>
                  <a:cxn ang="0">
                    <a:pos x="T8" y="T9"/>
                  </a:cxn>
                </a:cxnLst>
                <a:rect l="0" t="0" r="r" b="b"/>
                <a:pathLst>
                  <a:path w="18" h="21">
                    <a:moveTo>
                      <a:pt x="0" y="4"/>
                    </a:moveTo>
                    <a:cubicBezTo>
                      <a:pt x="6" y="21"/>
                      <a:pt x="6" y="21"/>
                      <a:pt x="6" y="21"/>
                    </a:cubicBezTo>
                    <a:cubicBezTo>
                      <a:pt x="10" y="18"/>
                      <a:pt x="14" y="16"/>
                      <a:pt x="18" y="13"/>
                    </a:cubicBezTo>
                    <a:cubicBezTo>
                      <a:pt x="13" y="0"/>
                      <a:pt x="13" y="0"/>
                      <a:pt x="13" y="0"/>
                    </a:cubicBezTo>
                    <a:cubicBezTo>
                      <a:pt x="9" y="2"/>
                      <a:pt x="5" y="3"/>
                      <a:pt x="0" y="4"/>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6" name="Freeform 342"/>
              <p:cNvSpPr/>
              <p:nvPr/>
            </p:nvSpPr>
            <p:spPr bwMode="auto">
              <a:xfrm>
                <a:off x="5340" y="1678"/>
                <a:ext cx="64" cy="64"/>
              </a:xfrm>
              <a:custGeom>
                <a:avLst/>
                <a:gdLst>
                  <a:gd name="T0" fmla="*/ 19 w 27"/>
                  <a:gd name="T1" fmla="*/ 23 h 27"/>
                  <a:gd name="T2" fmla="*/ 23 w 27"/>
                  <a:gd name="T3" fmla="*/ 6 h 27"/>
                  <a:gd name="T4" fmla="*/ 7 w 27"/>
                  <a:gd name="T5" fmla="*/ 3 h 27"/>
                  <a:gd name="T6" fmla="*/ 3 w 27"/>
                  <a:gd name="T7" fmla="*/ 20 h 27"/>
                  <a:gd name="T8" fmla="*/ 19 w 27"/>
                  <a:gd name="T9" fmla="*/ 23 h 27"/>
                </a:gdLst>
                <a:ahLst/>
                <a:cxnLst>
                  <a:cxn ang="0">
                    <a:pos x="T0" y="T1"/>
                  </a:cxn>
                  <a:cxn ang="0">
                    <a:pos x="T2" y="T3"/>
                  </a:cxn>
                  <a:cxn ang="0">
                    <a:pos x="T4" y="T5"/>
                  </a:cxn>
                  <a:cxn ang="0">
                    <a:pos x="T6" y="T7"/>
                  </a:cxn>
                  <a:cxn ang="0">
                    <a:pos x="T8" y="T9"/>
                  </a:cxn>
                </a:cxnLst>
                <a:rect l="0" t="0" r="r" b="b"/>
                <a:pathLst>
                  <a:path w="27" h="27">
                    <a:moveTo>
                      <a:pt x="19" y="23"/>
                    </a:moveTo>
                    <a:cubicBezTo>
                      <a:pt x="25" y="20"/>
                      <a:pt x="27" y="12"/>
                      <a:pt x="23" y="6"/>
                    </a:cubicBezTo>
                    <a:cubicBezTo>
                      <a:pt x="20" y="1"/>
                      <a:pt x="13" y="0"/>
                      <a:pt x="7" y="3"/>
                    </a:cubicBezTo>
                    <a:cubicBezTo>
                      <a:pt x="2" y="7"/>
                      <a:pt x="0" y="15"/>
                      <a:pt x="3" y="20"/>
                    </a:cubicBezTo>
                    <a:cubicBezTo>
                      <a:pt x="7" y="26"/>
                      <a:pt x="14" y="27"/>
                      <a:pt x="19" y="23"/>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7" name="Freeform 343"/>
              <p:cNvSpPr/>
              <p:nvPr/>
            </p:nvSpPr>
            <p:spPr bwMode="auto">
              <a:xfrm>
                <a:off x="5175" y="1588"/>
                <a:ext cx="236" cy="149"/>
              </a:xfrm>
              <a:custGeom>
                <a:avLst/>
                <a:gdLst>
                  <a:gd name="T0" fmla="*/ 78 w 100"/>
                  <a:gd name="T1" fmla="*/ 18 h 63"/>
                  <a:gd name="T2" fmla="*/ 100 w 100"/>
                  <a:gd name="T3" fmla="*/ 17 h 63"/>
                  <a:gd name="T4" fmla="*/ 86 w 100"/>
                  <a:gd name="T5" fmla="*/ 0 h 63"/>
                  <a:gd name="T6" fmla="*/ 26 w 100"/>
                  <a:gd name="T7" fmla="*/ 22 h 63"/>
                  <a:gd name="T8" fmla="*/ 0 w 100"/>
                  <a:gd name="T9" fmla="*/ 60 h 63"/>
                  <a:gd name="T10" fmla="*/ 8 w 100"/>
                  <a:gd name="T11" fmla="*/ 63 h 63"/>
                  <a:gd name="T12" fmla="*/ 78 w 100"/>
                  <a:gd name="T13" fmla="*/ 18 h 63"/>
                </a:gdLst>
                <a:ahLst/>
                <a:cxnLst>
                  <a:cxn ang="0">
                    <a:pos x="T0" y="T1"/>
                  </a:cxn>
                  <a:cxn ang="0">
                    <a:pos x="T2" y="T3"/>
                  </a:cxn>
                  <a:cxn ang="0">
                    <a:pos x="T4" y="T5"/>
                  </a:cxn>
                  <a:cxn ang="0">
                    <a:pos x="T6" y="T7"/>
                  </a:cxn>
                  <a:cxn ang="0">
                    <a:pos x="T8" y="T9"/>
                  </a:cxn>
                  <a:cxn ang="0">
                    <a:pos x="T10" y="T11"/>
                  </a:cxn>
                  <a:cxn ang="0">
                    <a:pos x="T12" y="T13"/>
                  </a:cxn>
                </a:cxnLst>
                <a:rect l="0" t="0" r="r" b="b"/>
                <a:pathLst>
                  <a:path w="100" h="63">
                    <a:moveTo>
                      <a:pt x="78" y="18"/>
                    </a:moveTo>
                    <a:cubicBezTo>
                      <a:pt x="85" y="17"/>
                      <a:pt x="93" y="16"/>
                      <a:pt x="100" y="17"/>
                    </a:cubicBezTo>
                    <a:cubicBezTo>
                      <a:pt x="94" y="10"/>
                      <a:pt x="89" y="4"/>
                      <a:pt x="86" y="0"/>
                    </a:cubicBezTo>
                    <a:cubicBezTo>
                      <a:pt x="68" y="4"/>
                      <a:pt x="45" y="10"/>
                      <a:pt x="26" y="22"/>
                    </a:cubicBezTo>
                    <a:cubicBezTo>
                      <a:pt x="20" y="35"/>
                      <a:pt x="10" y="48"/>
                      <a:pt x="0" y="60"/>
                    </a:cubicBezTo>
                    <a:cubicBezTo>
                      <a:pt x="8" y="63"/>
                      <a:pt x="8" y="63"/>
                      <a:pt x="8" y="63"/>
                    </a:cubicBezTo>
                    <a:cubicBezTo>
                      <a:pt x="22" y="45"/>
                      <a:pt x="45" y="26"/>
                      <a:pt x="78" y="18"/>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8" name="Freeform 344"/>
              <p:cNvSpPr/>
              <p:nvPr/>
            </p:nvSpPr>
            <p:spPr bwMode="auto">
              <a:xfrm>
                <a:off x="5243" y="1529"/>
                <a:ext cx="152" cy="95"/>
              </a:xfrm>
              <a:custGeom>
                <a:avLst/>
                <a:gdLst>
                  <a:gd name="T0" fmla="*/ 64 w 64"/>
                  <a:gd name="T1" fmla="*/ 1 h 40"/>
                  <a:gd name="T2" fmla="*/ 8 w 64"/>
                  <a:gd name="T3" fmla="*/ 10 h 40"/>
                  <a:gd name="T4" fmla="*/ 0 w 64"/>
                  <a:gd name="T5" fmla="*/ 40 h 40"/>
                  <a:gd name="T6" fmla="*/ 55 w 64"/>
                  <a:gd name="T7" fmla="*/ 20 h 40"/>
                  <a:gd name="T8" fmla="*/ 64 w 64"/>
                  <a:gd name="T9" fmla="*/ 1 h 40"/>
                </a:gdLst>
                <a:ahLst/>
                <a:cxnLst>
                  <a:cxn ang="0">
                    <a:pos x="T0" y="T1"/>
                  </a:cxn>
                  <a:cxn ang="0">
                    <a:pos x="T2" y="T3"/>
                  </a:cxn>
                  <a:cxn ang="0">
                    <a:pos x="T4" y="T5"/>
                  </a:cxn>
                  <a:cxn ang="0">
                    <a:pos x="T6" y="T7"/>
                  </a:cxn>
                  <a:cxn ang="0">
                    <a:pos x="T8" y="T9"/>
                  </a:cxn>
                </a:cxnLst>
                <a:rect l="0" t="0" r="r" b="b"/>
                <a:pathLst>
                  <a:path w="64" h="40">
                    <a:moveTo>
                      <a:pt x="64" y="1"/>
                    </a:moveTo>
                    <a:cubicBezTo>
                      <a:pt x="49" y="0"/>
                      <a:pt x="27" y="2"/>
                      <a:pt x="8" y="10"/>
                    </a:cubicBezTo>
                    <a:cubicBezTo>
                      <a:pt x="7" y="19"/>
                      <a:pt x="4" y="29"/>
                      <a:pt x="0" y="40"/>
                    </a:cubicBezTo>
                    <a:cubicBezTo>
                      <a:pt x="16" y="30"/>
                      <a:pt x="32" y="24"/>
                      <a:pt x="55" y="20"/>
                    </a:cubicBezTo>
                    <a:cubicBezTo>
                      <a:pt x="58" y="13"/>
                      <a:pt x="62" y="5"/>
                      <a:pt x="64" y="1"/>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9" name="Freeform 345"/>
              <p:cNvSpPr/>
              <p:nvPr/>
            </p:nvSpPr>
            <p:spPr bwMode="auto">
              <a:xfrm>
                <a:off x="5310" y="1878"/>
                <a:ext cx="122" cy="189"/>
              </a:xfrm>
              <a:custGeom>
                <a:avLst/>
                <a:gdLst>
                  <a:gd name="T0" fmla="*/ 3 w 52"/>
                  <a:gd name="T1" fmla="*/ 3 h 80"/>
                  <a:gd name="T2" fmla="*/ 0 w 52"/>
                  <a:gd name="T3" fmla="*/ 79 h 80"/>
                  <a:gd name="T4" fmla="*/ 18 w 52"/>
                  <a:gd name="T5" fmla="*/ 79 h 80"/>
                  <a:gd name="T6" fmla="*/ 24 w 52"/>
                  <a:gd name="T7" fmla="*/ 52 h 80"/>
                  <a:gd name="T8" fmla="*/ 42 w 52"/>
                  <a:gd name="T9" fmla="*/ 70 h 80"/>
                  <a:gd name="T10" fmla="*/ 52 w 52"/>
                  <a:gd name="T11" fmla="*/ 61 h 80"/>
                  <a:gd name="T12" fmla="*/ 23 w 52"/>
                  <a:gd name="T13" fmla="*/ 0 h 80"/>
                  <a:gd name="T14" fmla="*/ 3 w 52"/>
                  <a:gd name="T15" fmla="*/ 3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80">
                    <a:moveTo>
                      <a:pt x="3" y="3"/>
                    </a:moveTo>
                    <a:cubicBezTo>
                      <a:pt x="20" y="24"/>
                      <a:pt x="19" y="60"/>
                      <a:pt x="0" y="79"/>
                    </a:cubicBezTo>
                    <a:cubicBezTo>
                      <a:pt x="6" y="80"/>
                      <a:pt x="12" y="80"/>
                      <a:pt x="18" y="79"/>
                    </a:cubicBezTo>
                    <a:cubicBezTo>
                      <a:pt x="24" y="72"/>
                      <a:pt x="24" y="59"/>
                      <a:pt x="24" y="52"/>
                    </a:cubicBezTo>
                    <a:cubicBezTo>
                      <a:pt x="28" y="57"/>
                      <a:pt x="35" y="66"/>
                      <a:pt x="42" y="70"/>
                    </a:cubicBezTo>
                    <a:cubicBezTo>
                      <a:pt x="45" y="67"/>
                      <a:pt x="48" y="65"/>
                      <a:pt x="52" y="61"/>
                    </a:cubicBezTo>
                    <a:cubicBezTo>
                      <a:pt x="32" y="50"/>
                      <a:pt x="18" y="28"/>
                      <a:pt x="23" y="0"/>
                    </a:cubicBezTo>
                    <a:cubicBezTo>
                      <a:pt x="17" y="2"/>
                      <a:pt x="10" y="3"/>
                      <a:pt x="3" y="3"/>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0" name="Freeform 346"/>
              <p:cNvSpPr/>
              <p:nvPr/>
            </p:nvSpPr>
            <p:spPr bwMode="auto">
              <a:xfrm>
                <a:off x="5191" y="2155"/>
                <a:ext cx="211" cy="162"/>
              </a:xfrm>
              <a:custGeom>
                <a:avLst/>
                <a:gdLst>
                  <a:gd name="T0" fmla="*/ 21 w 89"/>
                  <a:gd name="T1" fmla="*/ 68 h 68"/>
                  <a:gd name="T2" fmla="*/ 30 w 89"/>
                  <a:gd name="T3" fmla="*/ 68 h 68"/>
                  <a:gd name="T4" fmla="*/ 19 w 89"/>
                  <a:gd name="T5" fmla="*/ 19 h 68"/>
                  <a:gd name="T6" fmla="*/ 83 w 89"/>
                  <a:gd name="T7" fmla="*/ 32 h 68"/>
                  <a:gd name="T8" fmla="*/ 89 w 89"/>
                  <a:gd name="T9" fmla="*/ 25 h 68"/>
                  <a:gd name="T10" fmla="*/ 0 w 89"/>
                  <a:gd name="T11" fmla="*/ 0 h 68"/>
                  <a:gd name="T12" fmla="*/ 21 w 89"/>
                  <a:gd name="T13" fmla="*/ 68 h 68"/>
                </a:gdLst>
                <a:ahLst/>
                <a:cxnLst>
                  <a:cxn ang="0">
                    <a:pos x="T0" y="T1"/>
                  </a:cxn>
                  <a:cxn ang="0">
                    <a:pos x="T2" y="T3"/>
                  </a:cxn>
                  <a:cxn ang="0">
                    <a:pos x="T4" y="T5"/>
                  </a:cxn>
                  <a:cxn ang="0">
                    <a:pos x="T6" y="T7"/>
                  </a:cxn>
                  <a:cxn ang="0">
                    <a:pos x="T8" y="T9"/>
                  </a:cxn>
                  <a:cxn ang="0">
                    <a:pos x="T10" y="T11"/>
                  </a:cxn>
                  <a:cxn ang="0">
                    <a:pos x="T12" y="T13"/>
                  </a:cxn>
                </a:cxnLst>
                <a:rect l="0" t="0" r="r" b="b"/>
                <a:pathLst>
                  <a:path w="89" h="68">
                    <a:moveTo>
                      <a:pt x="21" y="68"/>
                    </a:moveTo>
                    <a:cubicBezTo>
                      <a:pt x="24" y="68"/>
                      <a:pt x="27" y="68"/>
                      <a:pt x="30" y="68"/>
                    </a:cubicBezTo>
                    <a:cubicBezTo>
                      <a:pt x="24" y="46"/>
                      <a:pt x="20" y="21"/>
                      <a:pt x="19" y="19"/>
                    </a:cubicBezTo>
                    <a:cubicBezTo>
                      <a:pt x="30" y="22"/>
                      <a:pt x="60" y="27"/>
                      <a:pt x="83" y="32"/>
                    </a:cubicBezTo>
                    <a:cubicBezTo>
                      <a:pt x="85" y="30"/>
                      <a:pt x="87" y="27"/>
                      <a:pt x="89" y="25"/>
                    </a:cubicBezTo>
                    <a:cubicBezTo>
                      <a:pt x="57" y="17"/>
                      <a:pt x="14" y="6"/>
                      <a:pt x="0" y="0"/>
                    </a:cubicBezTo>
                    <a:cubicBezTo>
                      <a:pt x="4" y="10"/>
                      <a:pt x="13" y="42"/>
                      <a:pt x="21" y="68"/>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1" name="Freeform 347"/>
              <p:cNvSpPr/>
              <p:nvPr/>
            </p:nvSpPr>
            <p:spPr bwMode="auto">
              <a:xfrm>
                <a:off x="5338" y="2889"/>
                <a:ext cx="92" cy="42"/>
              </a:xfrm>
              <a:custGeom>
                <a:avLst/>
                <a:gdLst>
                  <a:gd name="T0" fmla="*/ 26 w 39"/>
                  <a:gd name="T1" fmla="*/ 0 h 18"/>
                  <a:gd name="T2" fmla="*/ 10 w 39"/>
                  <a:gd name="T3" fmla="*/ 4 h 18"/>
                  <a:gd name="T4" fmla="*/ 0 w 39"/>
                  <a:gd name="T5" fmla="*/ 18 h 18"/>
                  <a:gd name="T6" fmla="*/ 11 w 39"/>
                  <a:gd name="T7" fmla="*/ 18 h 18"/>
                  <a:gd name="T8" fmla="*/ 39 w 39"/>
                  <a:gd name="T9" fmla="*/ 11 h 18"/>
                  <a:gd name="T10" fmla="*/ 26 w 39"/>
                  <a:gd name="T11" fmla="*/ 0 h 18"/>
                </a:gdLst>
                <a:ahLst/>
                <a:cxnLst>
                  <a:cxn ang="0">
                    <a:pos x="T0" y="T1"/>
                  </a:cxn>
                  <a:cxn ang="0">
                    <a:pos x="T2" y="T3"/>
                  </a:cxn>
                  <a:cxn ang="0">
                    <a:pos x="T4" y="T5"/>
                  </a:cxn>
                  <a:cxn ang="0">
                    <a:pos x="T6" y="T7"/>
                  </a:cxn>
                  <a:cxn ang="0">
                    <a:pos x="T8" y="T9"/>
                  </a:cxn>
                  <a:cxn ang="0">
                    <a:pos x="T10" y="T11"/>
                  </a:cxn>
                </a:cxnLst>
                <a:rect l="0" t="0" r="r" b="b"/>
                <a:pathLst>
                  <a:path w="39" h="18">
                    <a:moveTo>
                      <a:pt x="26" y="0"/>
                    </a:moveTo>
                    <a:cubicBezTo>
                      <a:pt x="21" y="0"/>
                      <a:pt x="15" y="2"/>
                      <a:pt x="10" y="4"/>
                    </a:cubicBezTo>
                    <a:cubicBezTo>
                      <a:pt x="7" y="9"/>
                      <a:pt x="3" y="13"/>
                      <a:pt x="0" y="18"/>
                    </a:cubicBezTo>
                    <a:cubicBezTo>
                      <a:pt x="11" y="18"/>
                      <a:pt x="11" y="18"/>
                      <a:pt x="11" y="18"/>
                    </a:cubicBezTo>
                    <a:cubicBezTo>
                      <a:pt x="19" y="14"/>
                      <a:pt x="29" y="11"/>
                      <a:pt x="39" y="11"/>
                    </a:cubicBezTo>
                    <a:lnTo>
                      <a:pt x="26" y="0"/>
                    </a:ln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2" name="Freeform 348"/>
              <p:cNvSpPr/>
              <p:nvPr/>
            </p:nvSpPr>
            <p:spPr bwMode="auto">
              <a:xfrm>
                <a:off x="5340" y="2103"/>
                <a:ext cx="45" cy="71"/>
              </a:xfrm>
              <a:custGeom>
                <a:avLst/>
                <a:gdLst>
                  <a:gd name="T0" fmla="*/ 0 w 19"/>
                  <a:gd name="T1" fmla="*/ 3 h 30"/>
                  <a:gd name="T2" fmla="*/ 5 w 19"/>
                  <a:gd name="T3" fmla="*/ 30 h 30"/>
                  <a:gd name="T4" fmla="*/ 19 w 19"/>
                  <a:gd name="T5" fmla="*/ 19 h 30"/>
                  <a:gd name="T6" fmla="*/ 12 w 19"/>
                  <a:gd name="T7" fmla="*/ 0 h 30"/>
                  <a:gd name="T8" fmla="*/ 0 w 19"/>
                  <a:gd name="T9" fmla="*/ 3 h 30"/>
                </a:gdLst>
                <a:ahLst/>
                <a:cxnLst>
                  <a:cxn ang="0">
                    <a:pos x="T0" y="T1"/>
                  </a:cxn>
                  <a:cxn ang="0">
                    <a:pos x="T2" y="T3"/>
                  </a:cxn>
                  <a:cxn ang="0">
                    <a:pos x="T4" y="T5"/>
                  </a:cxn>
                  <a:cxn ang="0">
                    <a:pos x="T6" y="T7"/>
                  </a:cxn>
                  <a:cxn ang="0">
                    <a:pos x="T8" y="T9"/>
                  </a:cxn>
                </a:cxnLst>
                <a:rect l="0" t="0" r="r" b="b"/>
                <a:pathLst>
                  <a:path w="19" h="30">
                    <a:moveTo>
                      <a:pt x="0" y="3"/>
                    </a:moveTo>
                    <a:cubicBezTo>
                      <a:pt x="5" y="30"/>
                      <a:pt x="5" y="30"/>
                      <a:pt x="5" y="30"/>
                    </a:cubicBezTo>
                    <a:cubicBezTo>
                      <a:pt x="9" y="26"/>
                      <a:pt x="14" y="23"/>
                      <a:pt x="19" y="19"/>
                    </a:cubicBezTo>
                    <a:cubicBezTo>
                      <a:pt x="12" y="0"/>
                      <a:pt x="12" y="0"/>
                      <a:pt x="12" y="0"/>
                    </a:cubicBezTo>
                    <a:cubicBezTo>
                      <a:pt x="8" y="2"/>
                      <a:pt x="4" y="2"/>
                      <a:pt x="0" y="3"/>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3" name="Freeform 349"/>
              <p:cNvSpPr/>
              <p:nvPr/>
            </p:nvSpPr>
            <p:spPr bwMode="auto">
              <a:xfrm>
                <a:off x="5179" y="1683"/>
                <a:ext cx="185" cy="128"/>
              </a:xfrm>
              <a:custGeom>
                <a:avLst/>
                <a:gdLst>
                  <a:gd name="T0" fmla="*/ 0 w 78"/>
                  <a:gd name="T1" fmla="*/ 40 h 54"/>
                  <a:gd name="T2" fmla="*/ 78 w 78"/>
                  <a:gd name="T3" fmla="*/ 51 h 54"/>
                  <a:gd name="T4" fmla="*/ 78 w 78"/>
                  <a:gd name="T5" fmla="*/ 49 h 54"/>
                  <a:gd name="T6" fmla="*/ 37 w 78"/>
                  <a:gd name="T7" fmla="*/ 20 h 54"/>
                  <a:gd name="T8" fmla="*/ 39 w 78"/>
                  <a:gd name="T9" fmla="*/ 0 h 54"/>
                  <a:gd name="T10" fmla="*/ 0 w 78"/>
                  <a:gd name="T11" fmla="*/ 40 h 54"/>
                </a:gdLst>
                <a:ahLst/>
                <a:cxnLst>
                  <a:cxn ang="0">
                    <a:pos x="T0" y="T1"/>
                  </a:cxn>
                  <a:cxn ang="0">
                    <a:pos x="T2" y="T3"/>
                  </a:cxn>
                  <a:cxn ang="0">
                    <a:pos x="T4" y="T5"/>
                  </a:cxn>
                  <a:cxn ang="0">
                    <a:pos x="T6" y="T7"/>
                  </a:cxn>
                  <a:cxn ang="0">
                    <a:pos x="T8" y="T9"/>
                  </a:cxn>
                  <a:cxn ang="0">
                    <a:pos x="T10" y="T11"/>
                  </a:cxn>
                </a:cxnLst>
                <a:rect l="0" t="0" r="r" b="b"/>
                <a:pathLst>
                  <a:path w="78" h="54">
                    <a:moveTo>
                      <a:pt x="0" y="40"/>
                    </a:moveTo>
                    <a:cubicBezTo>
                      <a:pt x="10" y="45"/>
                      <a:pt x="50" y="54"/>
                      <a:pt x="78" y="51"/>
                    </a:cubicBezTo>
                    <a:cubicBezTo>
                      <a:pt x="78" y="49"/>
                      <a:pt x="78" y="49"/>
                      <a:pt x="78" y="49"/>
                    </a:cubicBezTo>
                    <a:cubicBezTo>
                      <a:pt x="58" y="51"/>
                      <a:pt x="41" y="37"/>
                      <a:pt x="37" y="20"/>
                    </a:cubicBezTo>
                    <a:cubicBezTo>
                      <a:pt x="35" y="12"/>
                      <a:pt x="36" y="5"/>
                      <a:pt x="39" y="0"/>
                    </a:cubicBezTo>
                    <a:cubicBezTo>
                      <a:pt x="20" y="13"/>
                      <a:pt x="5" y="29"/>
                      <a:pt x="0" y="4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4" name="Freeform 350"/>
              <p:cNvSpPr/>
              <p:nvPr/>
            </p:nvSpPr>
            <p:spPr bwMode="auto">
              <a:xfrm>
                <a:off x="5250" y="2217"/>
                <a:ext cx="133" cy="100"/>
              </a:xfrm>
              <a:custGeom>
                <a:avLst/>
                <a:gdLst>
                  <a:gd name="T0" fmla="*/ 56 w 56"/>
                  <a:gd name="T1" fmla="*/ 10 h 42"/>
                  <a:gd name="T2" fmla="*/ 0 w 56"/>
                  <a:gd name="T3" fmla="*/ 0 h 42"/>
                  <a:gd name="T4" fmla="*/ 9 w 56"/>
                  <a:gd name="T5" fmla="*/ 42 h 42"/>
                  <a:gd name="T6" fmla="*/ 19 w 56"/>
                  <a:gd name="T7" fmla="*/ 42 h 42"/>
                  <a:gd name="T8" fmla="*/ 16 w 56"/>
                  <a:gd name="T9" fmla="*/ 15 h 42"/>
                  <a:gd name="T10" fmla="*/ 51 w 56"/>
                  <a:gd name="T11" fmla="*/ 19 h 42"/>
                  <a:gd name="T12" fmla="*/ 56 w 56"/>
                  <a:gd name="T13" fmla="*/ 10 h 42"/>
                </a:gdLst>
                <a:ahLst/>
                <a:cxnLst>
                  <a:cxn ang="0">
                    <a:pos x="T0" y="T1"/>
                  </a:cxn>
                  <a:cxn ang="0">
                    <a:pos x="T2" y="T3"/>
                  </a:cxn>
                  <a:cxn ang="0">
                    <a:pos x="T4" y="T5"/>
                  </a:cxn>
                  <a:cxn ang="0">
                    <a:pos x="T6" y="T7"/>
                  </a:cxn>
                  <a:cxn ang="0">
                    <a:pos x="T8" y="T9"/>
                  </a:cxn>
                  <a:cxn ang="0">
                    <a:pos x="T10" y="T11"/>
                  </a:cxn>
                  <a:cxn ang="0">
                    <a:pos x="T12" y="T13"/>
                  </a:cxn>
                </a:cxnLst>
                <a:rect l="0" t="0" r="r" b="b"/>
                <a:pathLst>
                  <a:path w="56" h="42">
                    <a:moveTo>
                      <a:pt x="56" y="10"/>
                    </a:moveTo>
                    <a:cubicBezTo>
                      <a:pt x="32" y="6"/>
                      <a:pt x="9" y="3"/>
                      <a:pt x="0" y="0"/>
                    </a:cubicBezTo>
                    <a:cubicBezTo>
                      <a:pt x="2" y="9"/>
                      <a:pt x="6" y="25"/>
                      <a:pt x="9" y="42"/>
                    </a:cubicBezTo>
                    <a:cubicBezTo>
                      <a:pt x="13" y="42"/>
                      <a:pt x="16" y="42"/>
                      <a:pt x="19" y="42"/>
                    </a:cubicBezTo>
                    <a:cubicBezTo>
                      <a:pt x="18" y="30"/>
                      <a:pt x="16" y="20"/>
                      <a:pt x="16" y="15"/>
                    </a:cubicBezTo>
                    <a:cubicBezTo>
                      <a:pt x="22" y="16"/>
                      <a:pt x="36" y="17"/>
                      <a:pt x="51" y="19"/>
                    </a:cubicBezTo>
                    <a:cubicBezTo>
                      <a:pt x="52" y="16"/>
                      <a:pt x="54" y="13"/>
                      <a:pt x="56" y="10"/>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5" name="Freeform 351"/>
              <p:cNvSpPr/>
              <p:nvPr/>
            </p:nvSpPr>
            <p:spPr bwMode="auto">
              <a:xfrm>
                <a:off x="5338" y="2269"/>
                <a:ext cx="28" cy="22"/>
              </a:xfrm>
              <a:custGeom>
                <a:avLst/>
                <a:gdLst>
                  <a:gd name="T0" fmla="*/ 0 w 12"/>
                  <a:gd name="T1" fmla="*/ 0 h 9"/>
                  <a:gd name="T2" fmla="*/ 9 w 12"/>
                  <a:gd name="T3" fmla="*/ 9 h 9"/>
                  <a:gd name="T4" fmla="*/ 12 w 12"/>
                  <a:gd name="T5" fmla="*/ 1 h 9"/>
                  <a:gd name="T6" fmla="*/ 0 w 12"/>
                  <a:gd name="T7" fmla="*/ 0 h 9"/>
                </a:gdLst>
                <a:ahLst/>
                <a:cxnLst>
                  <a:cxn ang="0">
                    <a:pos x="T0" y="T1"/>
                  </a:cxn>
                  <a:cxn ang="0">
                    <a:pos x="T2" y="T3"/>
                  </a:cxn>
                  <a:cxn ang="0">
                    <a:pos x="T4" y="T5"/>
                  </a:cxn>
                  <a:cxn ang="0">
                    <a:pos x="T6" y="T7"/>
                  </a:cxn>
                </a:cxnLst>
                <a:rect l="0" t="0" r="r" b="b"/>
                <a:pathLst>
                  <a:path w="12" h="9">
                    <a:moveTo>
                      <a:pt x="0" y="0"/>
                    </a:moveTo>
                    <a:cubicBezTo>
                      <a:pt x="9" y="9"/>
                      <a:pt x="9" y="9"/>
                      <a:pt x="9" y="9"/>
                    </a:cubicBezTo>
                    <a:cubicBezTo>
                      <a:pt x="10" y="6"/>
                      <a:pt x="11" y="4"/>
                      <a:pt x="12" y="1"/>
                    </a:cubicBezTo>
                    <a:lnTo>
                      <a:pt x="0"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6" name="Freeform 352"/>
              <p:cNvSpPr/>
              <p:nvPr/>
            </p:nvSpPr>
            <p:spPr bwMode="auto">
              <a:xfrm>
                <a:off x="5319" y="2267"/>
                <a:ext cx="40" cy="38"/>
              </a:xfrm>
              <a:custGeom>
                <a:avLst/>
                <a:gdLst>
                  <a:gd name="T0" fmla="*/ 0 w 17"/>
                  <a:gd name="T1" fmla="*/ 0 h 16"/>
                  <a:gd name="T2" fmla="*/ 15 w 17"/>
                  <a:gd name="T3" fmla="*/ 16 h 16"/>
                  <a:gd name="T4" fmla="*/ 17 w 17"/>
                  <a:gd name="T5" fmla="*/ 11 h 16"/>
                  <a:gd name="T6" fmla="*/ 6 w 17"/>
                  <a:gd name="T7" fmla="*/ 1 h 16"/>
                  <a:gd name="T8" fmla="*/ 0 w 17"/>
                  <a:gd name="T9" fmla="*/ 0 h 16"/>
                </a:gdLst>
                <a:ahLst/>
                <a:cxnLst>
                  <a:cxn ang="0">
                    <a:pos x="T0" y="T1"/>
                  </a:cxn>
                  <a:cxn ang="0">
                    <a:pos x="T2" y="T3"/>
                  </a:cxn>
                  <a:cxn ang="0">
                    <a:pos x="T4" y="T5"/>
                  </a:cxn>
                  <a:cxn ang="0">
                    <a:pos x="T6" y="T7"/>
                  </a:cxn>
                  <a:cxn ang="0">
                    <a:pos x="T8" y="T9"/>
                  </a:cxn>
                </a:cxnLst>
                <a:rect l="0" t="0" r="r" b="b"/>
                <a:pathLst>
                  <a:path w="17" h="16">
                    <a:moveTo>
                      <a:pt x="0" y="0"/>
                    </a:moveTo>
                    <a:cubicBezTo>
                      <a:pt x="15" y="16"/>
                      <a:pt x="15" y="16"/>
                      <a:pt x="15" y="16"/>
                    </a:cubicBezTo>
                    <a:cubicBezTo>
                      <a:pt x="16" y="14"/>
                      <a:pt x="16" y="13"/>
                      <a:pt x="17" y="11"/>
                    </a:cubicBezTo>
                    <a:cubicBezTo>
                      <a:pt x="6" y="1"/>
                      <a:pt x="6" y="1"/>
                      <a:pt x="6" y="1"/>
                    </a:cubicBezTo>
                    <a:cubicBezTo>
                      <a:pt x="4" y="1"/>
                      <a:pt x="2" y="0"/>
                      <a:pt x="0"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7" name="Freeform 353"/>
              <p:cNvSpPr/>
              <p:nvPr/>
            </p:nvSpPr>
            <p:spPr bwMode="auto">
              <a:xfrm>
                <a:off x="5198" y="1389"/>
                <a:ext cx="33" cy="19"/>
              </a:xfrm>
              <a:custGeom>
                <a:avLst/>
                <a:gdLst>
                  <a:gd name="T0" fmla="*/ 14 w 14"/>
                  <a:gd name="T1" fmla="*/ 0 h 8"/>
                  <a:gd name="T2" fmla="*/ 0 w 14"/>
                  <a:gd name="T3" fmla="*/ 0 h 8"/>
                  <a:gd name="T4" fmla="*/ 10 w 14"/>
                  <a:gd name="T5" fmla="*/ 8 h 8"/>
                  <a:gd name="T6" fmla="*/ 14 w 14"/>
                  <a:gd name="T7" fmla="*/ 0 h 8"/>
                </a:gdLst>
                <a:ahLst/>
                <a:cxnLst>
                  <a:cxn ang="0">
                    <a:pos x="T0" y="T1"/>
                  </a:cxn>
                  <a:cxn ang="0">
                    <a:pos x="T2" y="T3"/>
                  </a:cxn>
                  <a:cxn ang="0">
                    <a:pos x="T4" y="T5"/>
                  </a:cxn>
                  <a:cxn ang="0">
                    <a:pos x="T6" y="T7"/>
                  </a:cxn>
                </a:cxnLst>
                <a:rect l="0" t="0" r="r" b="b"/>
                <a:pathLst>
                  <a:path w="14" h="8">
                    <a:moveTo>
                      <a:pt x="14" y="0"/>
                    </a:moveTo>
                    <a:cubicBezTo>
                      <a:pt x="0" y="0"/>
                      <a:pt x="0" y="0"/>
                      <a:pt x="0" y="0"/>
                    </a:cubicBezTo>
                    <a:cubicBezTo>
                      <a:pt x="3" y="2"/>
                      <a:pt x="7" y="5"/>
                      <a:pt x="10" y="8"/>
                    </a:cubicBezTo>
                    <a:cubicBezTo>
                      <a:pt x="11" y="5"/>
                      <a:pt x="13" y="3"/>
                      <a:pt x="14" y="0"/>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8" name="Freeform 354"/>
              <p:cNvSpPr/>
              <p:nvPr/>
            </p:nvSpPr>
            <p:spPr bwMode="auto">
              <a:xfrm>
                <a:off x="5302" y="2264"/>
                <a:ext cx="52" cy="50"/>
              </a:xfrm>
              <a:custGeom>
                <a:avLst/>
                <a:gdLst>
                  <a:gd name="T0" fmla="*/ 0 w 22"/>
                  <a:gd name="T1" fmla="*/ 0 h 21"/>
                  <a:gd name="T2" fmla="*/ 19 w 22"/>
                  <a:gd name="T3" fmla="*/ 21 h 21"/>
                  <a:gd name="T4" fmla="*/ 21 w 22"/>
                  <a:gd name="T5" fmla="*/ 21 h 21"/>
                  <a:gd name="T6" fmla="*/ 22 w 22"/>
                  <a:gd name="T7" fmla="*/ 18 h 21"/>
                  <a:gd name="T8" fmla="*/ 5 w 22"/>
                  <a:gd name="T9" fmla="*/ 1 h 21"/>
                  <a:gd name="T10" fmla="*/ 0 w 22"/>
                  <a:gd name="T11" fmla="*/ 0 h 21"/>
                </a:gdLst>
                <a:ahLst/>
                <a:cxnLst>
                  <a:cxn ang="0">
                    <a:pos x="T0" y="T1"/>
                  </a:cxn>
                  <a:cxn ang="0">
                    <a:pos x="T2" y="T3"/>
                  </a:cxn>
                  <a:cxn ang="0">
                    <a:pos x="T4" y="T5"/>
                  </a:cxn>
                  <a:cxn ang="0">
                    <a:pos x="T6" y="T7"/>
                  </a:cxn>
                  <a:cxn ang="0">
                    <a:pos x="T8" y="T9"/>
                  </a:cxn>
                  <a:cxn ang="0">
                    <a:pos x="T10" y="T11"/>
                  </a:cxn>
                </a:cxnLst>
                <a:rect l="0" t="0" r="r" b="b"/>
                <a:pathLst>
                  <a:path w="22" h="21">
                    <a:moveTo>
                      <a:pt x="0" y="0"/>
                    </a:moveTo>
                    <a:cubicBezTo>
                      <a:pt x="19" y="21"/>
                      <a:pt x="19" y="21"/>
                      <a:pt x="19" y="21"/>
                    </a:cubicBezTo>
                    <a:cubicBezTo>
                      <a:pt x="21" y="21"/>
                      <a:pt x="21" y="21"/>
                      <a:pt x="21" y="21"/>
                    </a:cubicBezTo>
                    <a:cubicBezTo>
                      <a:pt x="21" y="20"/>
                      <a:pt x="22" y="19"/>
                      <a:pt x="22" y="18"/>
                    </a:cubicBezTo>
                    <a:cubicBezTo>
                      <a:pt x="5" y="1"/>
                      <a:pt x="5" y="1"/>
                      <a:pt x="5" y="1"/>
                    </a:cubicBezTo>
                    <a:cubicBezTo>
                      <a:pt x="3" y="1"/>
                      <a:pt x="1" y="1"/>
                      <a:pt x="0"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9" name="Freeform 355"/>
              <p:cNvSpPr/>
              <p:nvPr/>
            </p:nvSpPr>
            <p:spPr bwMode="auto">
              <a:xfrm>
                <a:off x="5298" y="2110"/>
                <a:ext cx="45" cy="74"/>
              </a:xfrm>
              <a:custGeom>
                <a:avLst/>
                <a:gdLst>
                  <a:gd name="T0" fmla="*/ 0 w 19"/>
                  <a:gd name="T1" fmla="*/ 0 h 31"/>
                  <a:gd name="T2" fmla="*/ 2 w 19"/>
                  <a:gd name="T3" fmla="*/ 27 h 31"/>
                  <a:gd name="T4" fmla="*/ 17 w 19"/>
                  <a:gd name="T5" fmla="*/ 31 h 31"/>
                  <a:gd name="T6" fmla="*/ 19 w 19"/>
                  <a:gd name="T7" fmla="*/ 29 h 31"/>
                  <a:gd name="T8" fmla="*/ 14 w 19"/>
                  <a:gd name="T9" fmla="*/ 0 h 31"/>
                  <a:gd name="T10" fmla="*/ 0 w 19"/>
                  <a:gd name="T11" fmla="*/ 0 h 31"/>
                </a:gdLst>
                <a:ahLst/>
                <a:cxnLst>
                  <a:cxn ang="0">
                    <a:pos x="T0" y="T1"/>
                  </a:cxn>
                  <a:cxn ang="0">
                    <a:pos x="T2" y="T3"/>
                  </a:cxn>
                  <a:cxn ang="0">
                    <a:pos x="T4" y="T5"/>
                  </a:cxn>
                  <a:cxn ang="0">
                    <a:pos x="T6" y="T7"/>
                  </a:cxn>
                  <a:cxn ang="0">
                    <a:pos x="T8" y="T9"/>
                  </a:cxn>
                  <a:cxn ang="0">
                    <a:pos x="T10" y="T11"/>
                  </a:cxn>
                </a:cxnLst>
                <a:rect l="0" t="0" r="r" b="b"/>
                <a:pathLst>
                  <a:path w="19" h="31">
                    <a:moveTo>
                      <a:pt x="0" y="0"/>
                    </a:moveTo>
                    <a:cubicBezTo>
                      <a:pt x="2" y="27"/>
                      <a:pt x="2" y="27"/>
                      <a:pt x="2" y="27"/>
                    </a:cubicBezTo>
                    <a:cubicBezTo>
                      <a:pt x="7" y="28"/>
                      <a:pt x="12" y="30"/>
                      <a:pt x="17" y="31"/>
                    </a:cubicBezTo>
                    <a:cubicBezTo>
                      <a:pt x="17" y="30"/>
                      <a:pt x="18" y="30"/>
                      <a:pt x="19" y="29"/>
                    </a:cubicBezTo>
                    <a:cubicBezTo>
                      <a:pt x="14" y="0"/>
                      <a:pt x="14" y="0"/>
                      <a:pt x="14" y="0"/>
                    </a:cubicBezTo>
                    <a:cubicBezTo>
                      <a:pt x="9" y="0"/>
                      <a:pt x="4" y="0"/>
                      <a:pt x="0" y="0"/>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0" name="Freeform 356"/>
              <p:cNvSpPr/>
              <p:nvPr/>
            </p:nvSpPr>
            <p:spPr bwMode="auto">
              <a:xfrm>
                <a:off x="5300" y="2267"/>
                <a:ext cx="45" cy="47"/>
              </a:xfrm>
              <a:custGeom>
                <a:avLst/>
                <a:gdLst>
                  <a:gd name="T0" fmla="*/ 19 w 19"/>
                  <a:gd name="T1" fmla="*/ 20 h 20"/>
                  <a:gd name="T2" fmla="*/ 0 w 19"/>
                  <a:gd name="T3" fmla="*/ 0 h 20"/>
                  <a:gd name="T4" fmla="*/ 1 w 19"/>
                  <a:gd name="T5" fmla="*/ 7 h 20"/>
                  <a:gd name="T6" fmla="*/ 14 w 19"/>
                  <a:gd name="T7" fmla="*/ 20 h 20"/>
                  <a:gd name="T8" fmla="*/ 19 w 19"/>
                  <a:gd name="T9" fmla="*/ 20 h 20"/>
                </a:gdLst>
                <a:ahLst/>
                <a:cxnLst>
                  <a:cxn ang="0">
                    <a:pos x="T0" y="T1"/>
                  </a:cxn>
                  <a:cxn ang="0">
                    <a:pos x="T2" y="T3"/>
                  </a:cxn>
                  <a:cxn ang="0">
                    <a:pos x="T4" y="T5"/>
                  </a:cxn>
                  <a:cxn ang="0">
                    <a:pos x="T6" y="T7"/>
                  </a:cxn>
                  <a:cxn ang="0">
                    <a:pos x="T8" y="T9"/>
                  </a:cxn>
                </a:cxnLst>
                <a:rect l="0" t="0" r="r" b="b"/>
                <a:pathLst>
                  <a:path w="19" h="20">
                    <a:moveTo>
                      <a:pt x="19" y="20"/>
                    </a:moveTo>
                    <a:cubicBezTo>
                      <a:pt x="0" y="0"/>
                      <a:pt x="0" y="0"/>
                      <a:pt x="0" y="0"/>
                    </a:cubicBezTo>
                    <a:cubicBezTo>
                      <a:pt x="0" y="2"/>
                      <a:pt x="1" y="4"/>
                      <a:pt x="1" y="7"/>
                    </a:cubicBezTo>
                    <a:cubicBezTo>
                      <a:pt x="14" y="20"/>
                      <a:pt x="14" y="20"/>
                      <a:pt x="14" y="20"/>
                    </a:cubicBezTo>
                    <a:lnTo>
                      <a:pt x="19" y="2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1" name="Freeform 357"/>
              <p:cNvSpPr/>
              <p:nvPr/>
            </p:nvSpPr>
            <p:spPr bwMode="auto">
              <a:xfrm>
                <a:off x="5049" y="2326"/>
                <a:ext cx="301" cy="245"/>
              </a:xfrm>
              <a:custGeom>
                <a:avLst/>
                <a:gdLst>
                  <a:gd name="T0" fmla="*/ 0 w 127"/>
                  <a:gd name="T1" fmla="*/ 3 h 103"/>
                  <a:gd name="T2" fmla="*/ 69 w 127"/>
                  <a:gd name="T3" fmla="*/ 103 h 103"/>
                  <a:gd name="T4" fmla="*/ 80 w 127"/>
                  <a:gd name="T5" fmla="*/ 88 h 103"/>
                  <a:gd name="T6" fmla="*/ 33 w 127"/>
                  <a:gd name="T7" fmla="*/ 18 h 103"/>
                  <a:gd name="T8" fmla="*/ 125 w 127"/>
                  <a:gd name="T9" fmla="*/ 13 h 103"/>
                  <a:gd name="T10" fmla="*/ 127 w 127"/>
                  <a:gd name="T11" fmla="*/ 0 h 103"/>
                  <a:gd name="T12" fmla="*/ 0 w 127"/>
                  <a:gd name="T13" fmla="*/ 3 h 103"/>
                </a:gdLst>
                <a:ahLst/>
                <a:cxnLst>
                  <a:cxn ang="0">
                    <a:pos x="T0" y="T1"/>
                  </a:cxn>
                  <a:cxn ang="0">
                    <a:pos x="T2" y="T3"/>
                  </a:cxn>
                  <a:cxn ang="0">
                    <a:pos x="T4" y="T5"/>
                  </a:cxn>
                  <a:cxn ang="0">
                    <a:pos x="T6" y="T7"/>
                  </a:cxn>
                  <a:cxn ang="0">
                    <a:pos x="T8" y="T9"/>
                  </a:cxn>
                  <a:cxn ang="0">
                    <a:pos x="T10" y="T11"/>
                  </a:cxn>
                  <a:cxn ang="0">
                    <a:pos x="T12" y="T13"/>
                  </a:cxn>
                </a:cxnLst>
                <a:rect l="0" t="0" r="r" b="b"/>
                <a:pathLst>
                  <a:path w="127" h="103">
                    <a:moveTo>
                      <a:pt x="0" y="3"/>
                    </a:moveTo>
                    <a:cubicBezTo>
                      <a:pt x="5" y="10"/>
                      <a:pt x="42" y="67"/>
                      <a:pt x="69" y="103"/>
                    </a:cubicBezTo>
                    <a:cubicBezTo>
                      <a:pt x="80" y="88"/>
                      <a:pt x="80" y="88"/>
                      <a:pt x="80" y="88"/>
                    </a:cubicBezTo>
                    <a:cubicBezTo>
                      <a:pt x="61" y="61"/>
                      <a:pt x="41" y="28"/>
                      <a:pt x="33" y="18"/>
                    </a:cubicBezTo>
                    <a:cubicBezTo>
                      <a:pt x="51" y="17"/>
                      <a:pt x="93" y="14"/>
                      <a:pt x="125" y="13"/>
                    </a:cubicBezTo>
                    <a:cubicBezTo>
                      <a:pt x="125" y="9"/>
                      <a:pt x="126" y="4"/>
                      <a:pt x="127" y="0"/>
                    </a:cubicBezTo>
                    <a:cubicBezTo>
                      <a:pt x="85" y="3"/>
                      <a:pt x="29" y="4"/>
                      <a:pt x="0" y="3"/>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2" name="Freeform 358"/>
              <p:cNvSpPr/>
              <p:nvPr/>
            </p:nvSpPr>
            <p:spPr bwMode="auto">
              <a:xfrm>
                <a:off x="5331" y="2407"/>
                <a:ext cx="19" cy="16"/>
              </a:xfrm>
              <a:custGeom>
                <a:avLst/>
                <a:gdLst>
                  <a:gd name="T0" fmla="*/ 0 w 8"/>
                  <a:gd name="T1" fmla="*/ 1 h 7"/>
                  <a:gd name="T2" fmla="*/ 4 w 8"/>
                  <a:gd name="T3" fmla="*/ 7 h 7"/>
                  <a:gd name="T4" fmla="*/ 8 w 8"/>
                  <a:gd name="T5" fmla="*/ 7 h 7"/>
                  <a:gd name="T6" fmla="*/ 7 w 8"/>
                  <a:gd name="T7" fmla="*/ 0 h 7"/>
                  <a:gd name="T8" fmla="*/ 0 w 8"/>
                  <a:gd name="T9" fmla="*/ 1 h 7"/>
                </a:gdLst>
                <a:ahLst/>
                <a:cxnLst>
                  <a:cxn ang="0">
                    <a:pos x="T0" y="T1"/>
                  </a:cxn>
                  <a:cxn ang="0">
                    <a:pos x="T2" y="T3"/>
                  </a:cxn>
                  <a:cxn ang="0">
                    <a:pos x="T4" y="T5"/>
                  </a:cxn>
                  <a:cxn ang="0">
                    <a:pos x="T6" y="T7"/>
                  </a:cxn>
                  <a:cxn ang="0">
                    <a:pos x="T8" y="T9"/>
                  </a:cxn>
                </a:cxnLst>
                <a:rect l="0" t="0" r="r" b="b"/>
                <a:pathLst>
                  <a:path w="8" h="7">
                    <a:moveTo>
                      <a:pt x="0" y="1"/>
                    </a:moveTo>
                    <a:cubicBezTo>
                      <a:pt x="4" y="7"/>
                      <a:pt x="4" y="7"/>
                      <a:pt x="4" y="7"/>
                    </a:cubicBezTo>
                    <a:cubicBezTo>
                      <a:pt x="5" y="6"/>
                      <a:pt x="6" y="6"/>
                      <a:pt x="8" y="7"/>
                    </a:cubicBezTo>
                    <a:cubicBezTo>
                      <a:pt x="7" y="4"/>
                      <a:pt x="7" y="2"/>
                      <a:pt x="7" y="0"/>
                    </a:cubicBezTo>
                    <a:cubicBezTo>
                      <a:pt x="4" y="0"/>
                      <a:pt x="2" y="0"/>
                      <a:pt x="0" y="1"/>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3" name="Freeform 359"/>
              <p:cNvSpPr/>
              <p:nvPr/>
            </p:nvSpPr>
            <p:spPr bwMode="auto">
              <a:xfrm>
                <a:off x="5151" y="2369"/>
                <a:ext cx="194" cy="156"/>
              </a:xfrm>
              <a:custGeom>
                <a:avLst/>
                <a:gdLst>
                  <a:gd name="T0" fmla="*/ 40 w 82"/>
                  <a:gd name="T1" fmla="*/ 47 h 66"/>
                  <a:gd name="T2" fmla="*/ 44 w 82"/>
                  <a:gd name="T3" fmla="*/ 39 h 66"/>
                  <a:gd name="T4" fmla="*/ 28 w 82"/>
                  <a:gd name="T5" fmla="*/ 13 h 66"/>
                  <a:gd name="T6" fmla="*/ 82 w 82"/>
                  <a:gd name="T7" fmla="*/ 11 h 66"/>
                  <a:gd name="T8" fmla="*/ 82 w 82"/>
                  <a:gd name="T9" fmla="*/ 0 h 66"/>
                  <a:gd name="T10" fmla="*/ 0 w 82"/>
                  <a:gd name="T11" fmla="*/ 5 h 66"/>
                  <a:gd name="T12" fmla="*/ 40 w 82"/>
                  <a:gd name="T13" fmla="*/ 66 h 66"/>
                  <a:gd name="T14" fmla="*/ 47 w 82"/>
                  <a:gd name="T15" fmla="*/ 56 h 66"/>
                  <a:gd name="T16" fmla="*/ 40 w 82"/>
                  <a:gd name="T17" fmla="*/ 4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66">
                    <a:moveTo>
                      <a:pt x="40" y="47"/>
                    </a:moveTo>
                    <a:cubicBezTo>
                      <a:pt x="40" y="45"/>
                      <a:pt x="42" y="42"/>
                      <a:pt x="44" y="39"/>
                    </a:cubicBezTo>
                    <a:cubicBezTo>
                      <a:pt x="37" y="27"/>
                      <a:pt x="30" y="17"/>
                      <a:pt x="28" y="13"/>
                    </a:cubicBezTo>
                    <a:cubicBezTo>
                      <a:pt x="39" y="13"/>
                      <a:pt x="60" y="12"/>
                      <a:pt x="82" y="11"/>
                    </a:cubicBezTo>
                    <a:cubicBezTo>
                      <a:pt x="82" y="8"/>
                      <a:pt x="82" y="4"/>
                      <a:pt x="82" y="0"/>
                    </a:cubicBezTo>
                    <a:cubicBezTo>
                      <a:pt x="51" y="2"/>
                      <a:pt x="18" y="5"/>
                      <a:pt x="0" y="5"/>
                    </a:cubicBezTo>
                    <a:cubicBezTo>
                      <a:pt x="3" y="9"/>
                      <a:pt x="22" y="38"/>
                      <a:pt x="40" y="66"/>
                    </a:cubicBezTo>
                    <a:cubicBezTo>
                      <a:pt x="47" y="56"/>
                      <a:pt x="47" y="56"/>
                      <a:pt x="47" y="56"/>
                    </a:cubicBezTo>
                    <a:cubicBezTo>
                      <a:pt x="43" y="54"/>
                      <a:pt x="40" y="51"/>
                      <a:pt x="40" y="47"/>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4" name="Freeform 360"/>
              <p:cNvSpPr/>
              <p:nvPr/>
            </p:nvSpPr>
            <p:spPr bwMode="auto">
              <a:xfrm>
                <a:off x="5305" y="2829"/>
                <a:ext cx="61" cy="79"/>
              </a:xfrm>
              <a:custGeom>
                <a:avLst/>
                <a:gdLst>
                  <a:gd name="T0" fmla="*/ 13 w 26"/>
                  <a:gd name="T1" fmla="*/ 33 h 33"/>
                  <a:gd name="T2" fmla="*/ 26 w 26"/>
                  <a:gd name="T3" fmla="*/ 11 h 33"/>
                  <a:gd name="T4" fmla="*/ 13 w 26"/>
                  <a:gd name="T5" fmla="*/ 0 h 33"/>
                  <a:gd name="T6" fmla="*/ 0 w 26"/>
                  <a:gd name="T7" fmla="*/ 21 h 33"/>
                  <a:gd name="T8" fmla="*/ 13 w 26"/>
                  <a:gd name="T9" fmla="*/ 33 h 33"/>
                </a:gdLst>
                <a:ahLst/>
                <a:cxnLst>
                  <a:cxn ang="0">
                    <a:pos x="T0" y="T1"/>
                  </a:cxn>
                  <a:cxn ang="0">
                    <a:pos x="T2" y="T3"/>
                  </a:cxn>
                  <a:cxn ang="0">
                    <a:pos x="T4" y="T5"/>
                  </a:cxn>
                  <a:cxn ang="0">
                    <a:pos x="T6" y="T7"/>
                  </a:cxn>
                  <a:cxn ang="0">
                    <a:pos x="T8" y="T9"/>
                  </a:cxn>
                </a:cxnLst>
                <a:rect l="0" t="0" r="r" b="b"/>
                <a:pathLst>
                  <a:path w="26" h="33">
                    <a:moveTo>
                      <a:pt x="13" y="33"/>
                    </a:moveTo>
                    <a:cubicBezTo>
                      <a:pt x="18" y="26"/>
                      <a:pt x="22" y="18"/>
                      <a:pt x="26" y="11"/>
                    </a:cubicBezTo>
                    <a:cubicBezTo>
                      <a:pt x="13" y="0"/>
                      <a:pt x="13" y="0"/>
                      <a:pt x="13" y="0"/>
                    </a:cubicBezTo>
                    <a:cubicBezTo>
                      <a:pt x="9" y="7"/>
                      <a:pt x="5" y="14"/>
                      <a:pt x="0" y="21"/>
                    </a:cubicBezTo>
                    <a:lnTo>
                      <a:pt x="13" y="33"/>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5" name="Freeform 361"/>
              <p:cNvSpPr/>
              <p:nvPr/>
            </p:nvSpPr>
            <p:spPr bwMode="auto">
              <a:xfrm>
                <a:off x="5317" y="2409"/>
                <a:ext cx="19" cy="17"/>
              </a:xfrm>
              <a:custGeom>
                <a:avLst/>
                <a:gdLst>
                  <a:gd name="T0" fmla="*/ 0 w 8"/>
                  <a:gd name="T1" fmla="*/ 0 h 7"/>
                  <a:gd name="T2" fmla="*/ 4 w 8"/>
                  <a:gd name="T3" fmla="*/ 7 h 7"/>
                  <a:gd name="T4" fmla="*/ 8 w 8"/>
                  <a:gd name="T5" fmla="*/ 6 h 7"/>
                  <a:gd name="T6" fmla="*/ 5 w 8"/>
                  <a:gd name="T7" fmla="*/ 0 h 7"/>
                  <a:gd name="T8" fmla="*/ 0 w 8"/>
                  <a:gd name="T9" fmla="*/ 0 h 7"/>
                </a:gdLst>
                <a:ahLst/>
                <a:cxnLst>
                  <a:cxn ang="0">
                    <a:pos x="T0" y="T1"/>
                  </a:cxn>
                  <a:cxn ang="0">
                    <a:pos x="T2" y="T3"/>
                  </a:cxn>
                  <a:cxn ang="0">
                    <a:pos x="T4" y="T5"/>
                  </a:cxn>
                  <a:cxn ang="0">
                    <a:pos x="T6" y="T7"/>
                  </a:cxn>
                  <a:cxn ang="0">
                    <a:pos x="T8" y="T9"/>
                  </a:cxn>
                </a:cxnLst>
                <a:rect l="0" t="0" r="r" b="b"/>
                <a:pathLst>
                  <a:path w="8" h="7">
                    <a:moveTo>
                      <a:pt x="0" y="0"/>
                    </a:moveTo>
                    <a:cubicBezTo>
                      <a:pt x="4" y="7"/>
                      <a:pt x="4" y="7"/>
                      <a:pt x="4" y="7"/>
                    </a:cubicBezTo>
                    <a:cubicBezTo>
                      <a:pt x="5" y="7"/>
                      <a:pt x="7" y="6"/>
                      <a:pt x="8" y="6"/>
                    </a:cubicBezTo>
                    <a:cubicBezTo>
                      <a:pt x="5" y="0"/>
                      <a:pt x="5" y="0"/>
                      <a:pt x="5" y="0"/>
                    </a:cubicBezTo>
                    <a:lnTo>
                      <a:pt x="0"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6" name="Freeform 362"/>
              <p:cNvSpPr/>
              <p:nvPr/>
            </p:nvSpPr>
            <p:spPr bwMode="auto">
              <a:xfrm>
                <a:off x="5305" y="2288"/>
                <a:ext cx="23" cy="26"/>
              </a:xfrm>
              <a:custGeom>
                <a:avLst/>
                <a:gdLst>
                  <a:gd name="T0" fmla="*/ 10 w 10"/>
                  <a:gd name="T1" fmla="*/ 11 h 11"/>
                  <a:gd name="T2" fmla="*/ 0 w 10"/>
                  <a:gd name="T3" fmla="*/ 0 h 11"/>
                  <a:gd name="T4" fmla="*/ 2 w 10"/>
                  <a:gd name="T5" fmla="*/ 11 h 11"/>
                  <a:gd name="T6" fmla="*/ 10 w 10"/>
                  <a:gd name="T7" fmla="*/ 11 h 11"/>
                </a:gdLst>
                <a:ahLst/>
                <a:cxnLst>
                  <a:cxn ang="0">
                    <a:pos x="T0" y="T1"/>
                  </a:cxn>
                  <a:cxn ang="0">
                    <a:pos x="T2" y="T3"/>
                  </a:cxn>
                  <a:cxn ang="0">
                    <a:pos x="T4" y="T5"/>
                  </a:cxn>
                  <a:cxn ang="0">
                    <a:pos x="T6" y="T7"/>
                  </a:cxn>
                </a:cxnLst>
                <a:rect l="0" t="0" r="r" b="b"/>
                <a:pathLst>
                  <a:path w="10" h="11">
                    <a:moveTo>
                      <a:pt x="10" y="11"/>
                    </a:moveTo>
                    <a:cubicBezTo>
                      <a:pt x="0" y="0"/>
                      <a:pt x="0" y="0"/>
                      <a:pt x="0" y="0"/>
                    </a:cubicBezTo>
                    <a:cubicBezTo>
                      <a:pt x="0" y="4"/>
                      <a:pt x="1" y="7"/>
                      <a:pt x="2" y="11"/>
                    </a:cubicBezTo>
                    <a:cubicBezTo>
                      <a:pt x="5" y="11"/>
                      <a:pt x="8" y="11"/>
                      <a:pt x="10" y="1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7" name="Freeform 363"/>
              <p:cNvSpPr/>
              <p:nvPr/>
            </p:nvSpPr>
            <p:spPr bwMode="auto">
              <a:xfrm>
                <a:off x="5253" y="1412"/>
                <a:ext cx="64" cy="129"/>
              </a:xfrm>
              <a:custGeom>
                <a:avLst/>
                <a:gdLst>
                  <a:gd name="T0" fmla="*/ 5 w 27"/>
                  <a:gd name="T1" fmla="*/ 54 h 54"/>
                  <a:gd name="T2" fmla="*/ 27 w 27"/>
                  <a:gd name="T3" fmla="*/ 48 h 54"/>
                  <a:gd name="T4" fmla="*/ 10 w 27"/>
                  <a:gd name="T5" fmla="*/ 0 h 54"/>
                  <a:gd name="T6" fmla="*/ 0 w 27"/>
                  <a:gd name="T7" fmla="*/ 18 h 54"/>
                  <a:gd name="T8" fmla="*/ 5 w 27"/>
                  <a:gd name="T9" fmla="*/ 54 h 54"/>
                </a:gdLst>
                <a:ahLst/>
                <a:cxnLst>
                  <a:cxn ang="0">
                    <a:pos x="T0" y="T1"/>
                  </a:cxn>
                  <a:cxn ang="0">
                    <a:pos x="T2" y="T3"/>
                  </a:cxn>
                  <a:cxn ang="0">
                    <a:pos x="T4" y="T5"/>
                  </a:cxn>
                  <a:cxn ang="0">
                    <a:pos x="T6" y="T7"/>
                  </a:cxn>
                  <a:cxn ang="0">
                    <a:pos x="T8" y="T9"/>
                  </a:cxn>
                </a:cxnLst>
                <a:rect l="0" t="0" r="r" b="b"/>
                <a:pathLst>
                  <a:path w="27" h="54">
                    <a:moveTo>
                      <a:pt x="5" y="54"/>
                    </a:moveTo>
                    <a:cubicBezTo>
                      <a:pt x="12" y="51"/>
                      <a:pt x="20" y="49"/>
                      <a:pt x="27" y="48"/>
                    </a:cubicBezTo>
                    <a:cubicBezTo>
                      <a:pt x="13" y="33"/>
                      <a:pt x="9" y="17"/>
                      <a:pt x="10" y="0"/>
                    </a:cubicBezTo>
                    <a:cubicBezTo>
                      <a:pt x="7" y="7"/>
                      <a:pt x="4" y="13"/>
                      <a:pt x="0" y="18"/>
                    </a:cubicBezTo>
                    <a:cubicBezTo>
                      <a:pt x="4" y="27"/>
                      <a:pt x="6" y="39"/>
                      <a:pt x="5" y="54"/>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8" name="Freeform 364"/>
              <p:cNvSpPr/>
              <p:nvPr/>
            </p:nvSpPr>
            <p:spPr bwMode="auto">
              <a:xfrm>
                <a:off x="5217" y="1894"/>
                <a:ext cx="85" cy="159"/>
              </a:xfrm>
              <a:custGeom>
                <a:avLst/>
                <a:gdLst>
                  <a:gd name="T0" fmla="*/ 0 w 36"/>
                  <a:gd name="T1" fmla="*/ 27 h 67"/>
                  <a:gd name="T2" fmla="*/ 18 w 36"/>
                  <a:gd name="T3" fmla="*/ 67 h 67"/>
                  <a:gd name="T4" fmla="*/ 34 w 36"/>
                  <a:gd name="T5" fmla="*/ 27 h 67"/>
                  <a:gd name="T6" fmla="*/ 0 w 36"/>
                  <a:gd name="T7" fmla="*/ 27 h 67"/>
                </a:gdLst>
                <a:ahLst/>
                <a:cxnLst>
                  <a:cxn ang="0">
                    <a:pos x="T0" y="T1"/>
                  </a:cxn>
                  <a:cxn ang="0">
                    <a:pos x="T2" y="T3"/>
                  </a:cxn>
                  <a:cxn ang="0">
                    <a:pos x="T4" y="T5"/>
                  </a:cxn>
                  <a:cxn ang="0">
                    <a:pos x="T6" y="T7"/>
                  </a:cxn>
                </a:cxnLst>
                <a:rect l="0" t="0" r="r" b="b"/>
                <a:pathLst>
                  <a:path w="36" h="67">
                    <a:moveTo>
                      <a:pt x="0" y="27"/>
                    </a:moveTo>
                    <a:cubicBezTo>
                      <a:pt x="0" y="38"/>
                      <a:pt x="1" y="52"/>
                      <a:pt x="18" y="67"/>
                    </a:cubicBezTo>
                    <a:cubicBezTo>
                      <a:pt x="28" y="57"/>
                      <a:pt x="36" y="38"/>
                      <a:pt x="34" y="27"/>
                    </a:cubicBezTo>
                    <a:cubicBezTo>
                      <a:pt x="30" y="0"/>
                      <a:pt x="1" y="6"/>
                      <a:pt x="0" y="27"/>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9" name="Freeform 365"/>
              <p:cNvSpPr/>
              <p:nvPr/>
            </p:nvSpPr>
            <p:spPr bwMode="auto">
              <a:xfrm>
                <a:off x="5302" y="2409"/>
                <a:ext cx="22" cy="24"/>
              </a:xfrm>
              <a:custGeom>
                <a:avLst/>
                <a:gdLst>
                  <a:gd name="T0" fmla="*/ 0 w 9"/>
                  <a:gd name="T1" fmla="*/ 0 h 10"/>
                  <a:gd name="T2" fmla="*/ 5 w 9"/>
                  <a:gd name="T3" fmla="*/ 10 h 10"/>
                  <a:gd name="T4" fmla="*/ 9 w 9"/>
                  <a:gd name="T5" fmla="*/ 8 h 10"/>
                  <a:gd name="T6" fmla="*/ 5 w 9"/>
                  <a:gd name="T7" fmla="*/ 0 h 10"/>
                  <a:gd name="T8" fmla="*/ 0 w 9"/>
                  <a:gd name="T9" fmla="*/ 0 h 10"/>
                </a:gdLst>
                <a:ahLst/>
                <a:cxnLst>
                  <a:cxn ang="0">
                    <a:pos x="T0" y="T1"/>
                  </a:cxn>
                  <a:cxn ang="0">
                    <a:pos x="T2" y="T3"/>
                  </a:cxn>
                  <a:cxn ang="0">
                    <a:pos x="T4" y="T5"/>
                  </a:cxn>
                  <a:cxn ang="0">
                    <a:pos x="T6" y="T7"/>
                  </a:cxn>
                  <a:cxn ang="0">
                    <a:pos x="T8" y="T9"/>
                  </a:cxn>
                </a:cxnLst>
                <a:rect l="0" t="0" r="r" b="b"/>
                <a:pathLst>
                  <a:path w="9" h="10">
                    <a:moveTo>
                      <a:pt x="0" y="0"/>
                    </a:moveTo>
                    <a:cubicBezTo>
                      <a:pt x="5" y="10"/>
                      <a:pt x="5" y="10"/>
                      <a:pt x="5" y="10"/>
                    </a:cubicBezTo>
                    <a:cubicBezTo>
                      <a:pt x="6" y="9"/>
                      <a:pt x="7" y="9"/>
                      <a:pt x="9" y="8"/>
                    </a:cubicBezTo>
                    <a:cubicBezTo>
                      <a:pt x="5" y="0"/>
                      <a:pt x="5" y="0"/>
                      <a:pt x="5" y="0"/>
                    </a:cubicBezTo>
                    <a:lnTo>
                      <a:pt x="0"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0" name="Freeform 366"/>
              <p:cNvSpPr/>
              <p:nvPr/>
            </p:nvSpPr>
            <p:spPr bwMode="auto">
              <a:xfrm>
                <a:off x="5288" y="2409"/>
                <a:ext cx="24" cy="29"/>
              </a:xfrm>
              <a:custGeom>
                <a:avLst/>
                <a:gdLst>
                  <a:gd name="T0" fmla="*/ 0 w 10"/>
                  <a:gd name="T1" fmla="*/ 1 h 12"/>
                  <a:gd name="T2" fmla="*/ 3 w 10"/>
                  <a:gd name="T3" fmla="*/ 7 h 12"/>
                  <a:gd name="T4" fmla="*/ 9 w 10"/>
                  <a:gd name="T5" fmla="*/ 12 h 12"/>
                  <a:gd name="T6" fmla="*/ 10 w 10"/>
                  <a:gd name="T7" fmla="*/ 11 h 12"/>
                  <a:gd name="T8" fmla="*/ 5 w 10"/>
                  <a:gd name="T9" fmla="*/ 0 h 12"/>
                  <a:gd name="T10" fmla="*/ 0 w 10"/>
                  <a:gd name="T11" fmla="*/ 1 h 12"/>
                </a:gdLst>
                <a:ahLst/>
                <a:cxnLst>
                  <a:cxn ang="0">
                    <a:pos x="T0" y="T1"/>
                  </a:cxn>
                  <a:cxn ang="0">
                    <a:pos x="T2" y="T3"/>
                  </a:cxn>
                  <a:cxn ang="0">
                    <a:pos x="T4" y="T5"/>
                  </a:cxn>
                  <a:cxn ang="0">
                    <a:pos x="T6" y="T7"/>
                  </a:cxn>
                  <a:cxn ang="0">
                    <a:pos x="T8" y="T9"/>
                  </a:cxn>
                  <a:cxn ang="0">
                    <a:pos x="T10" y="T11"/>
                  </a:cxn>
                </a:cxnLst>
                <a:rect l="0" t="0" r="r" b="b"/>
                <a:pathLst>
                  <a:path w="10" h="12">
                    <a:moveTo>
                      <a:pt x="0" y="1"/>
                    </a:moveTo>
                    <a:cubicBezTo>
                      <a:pt x="3" y="7"/>
                      <a:pt x="3" y="7"/>
                      <a:pt x="3" y="7"/>
                    </a:cubicBezTo>
                    <a:cubicBezTo>
                      <a:pt x="5" y="8"/>
                      <a:pt x="7" y="10"/>
                      <a:pt x="9" y="12"/>
                    </a:cubicBezTo>
                    <a:cubicBezTo>
                      <a:pt x="9" y="12"/>
                      <a:pt x="10" y="11"/>
                      <a:pt x="10" y="11"/>
                    </a:cubicBezTo>
                    <a:cubicBezTo>
                      <a:pt x="5" y="0"/>
                      <a:pt x="5" y="0"/>
                      <a:pt x="5" y="0"/>
                    </a:cubicBezTo>
                    <a:cubicBezTo>
                      <a:pt x="3" y="1"/>
                      <a:pt x="1" y="1"/>
                      <a:pt x="0" y="1"/>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1" name="Freeform 367"/>
              <p:cNvSpPr/>
              <p:nvPr/>
            </p:nvSpPr>
            <p:spPr bwMode="auto">
              <a:xfrm>
                <a:off x="5253" y="2103"/>
                <a:ext cx="40" cy="69"/>
              </a:xfrm>
              <a:custGeom>
                <a:avLst/>
                <a:gdLst>
                  <a:gd name="T0" fmla="*/ 17 w 17"/>
                  <a:gd name="T1" fmla="*/ 29 h 29"/>
                  <a:gd name="T2" fmla="*/ 15 w 17"/>
                  <a:gd name="T3" fmla="*/ 2 h 29"/>
                  <a:gd name="T4" fmla="*/ 8 w 17"/>
                  <a:gd name="T5" fmla="*/ 0 h 29"/>
                  <a:gd name="T6" fmla="*/ 0 w 17"/>
                  <a:gd name="T7" fmla="*/ 4 h 29"/>
                  <a:gd name="T8" fmla="*/ 1 w 17"/>
                  <a:gd name="T9" fmla="*/ 25 h 29"/>
                  <a:gd name="T10" fmla="*/ 17 w 17"/>
                  <a:gd name="T11" fmla="*/ 29 h 29"/>
                </a:gdLst>
                <a:ahLst/>
                <a:cxnLst>
                  <a:cxn ang="0">
                    <a:pos x="T0" y="T1"/>
                  </a:cxn>
                  <a:cxn ang="0">
                    <a:pos x="T2" y="T3"/>
                  </a:cxn>
                  <a:cxn ang="0">
                    <a:pos x="T4" y="T5"/>
                  </a:cxn>
                  <a:cxn ang="0">
                    <a:pos x="T6" y="T7"/>
                  </a:cxn>
                  <a:cxn ang="0">
                    <a:pos x="T8" y="T9"/>
                  </a:cxn>
                  <a:cxn ang="0">
                    <a:pos x="T10" y="T11"/>
                  </a:cxn>
                </a:cxnLst>
                <a:rect l="0" t="0" r="r" b="b"/>
                <a:pathLst>
                  <a:path w="17" h="29">
                    <a:moveTo>
                      <a:pt x="17" y="29"/>
                    </a:moveTo>
                    <a:cubicBezTo>
                      <a:pt x="15" y="2"/>
                      <a:pt x="15" y="2"/>
                      <a:pt x="15" y="2"/>
                    </a:cubicBezTo>
                    <a:cubicBezTo>
                      <a:pt x="12" y="2"/>
                      <a:pt x="10" y="1"/>
                      <a:pt x="8" y="0"/>
                    </a:cubicBezTo>
                    <a:cubicBezTo>
                      <a:pt x="5" y="2"/>
                      <a:pt x="2" y="3"/>
                      <a:pt x="0" y="4"/>
                    </a:cubicBezTo>
                    <a:cubicBezTo>
                      <a:pt x="1" y="25"/>
                      <a:pt x="1" y="25"/>
                      <a:pt x="1" y="25"/>
                    </a:cubicBezTo>
                    <a:lnTo>
                      <a:pt x="17" y="29"/>
                    </a:ln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2" name="Freeform 368"/>
              <p:cNvSpPr/>
              <p:nvPr/>
            </p:nvSpPr>
            <p:spPr bwMode="auto">
              <a:xfrm>
                <a:off x="5257" y="2791"/>
                <a:ext cx="71" cy="81"/>
              </a:xfrm>
              <a:custGeom>
                <a:avLst/>
                <a:gdLst>
                  <a:gd name="T0" fmla="*/ 17 w 30"/>
                  <a:gd name="T1" fmla="*/ 34 h 34"/>
                  <a:gd name="T2" fmla="*/ 30 w 30"/>
                  <a:gd name="T3" fmla="*/ 14 h 34"/>
                  <a:gd name="T4" fmla="*/ 14 w 30"/>
                  <a:gd name="T5" fmla="*/ 0 h 34"/>
                  <a:gd name="T6" fmla="*/ 0 w 30"/>
                  <a:gd name="T7" fmla="*/ 20 h 34"/>
                  <a:gd name="T8" fmla="*/ 17 w 30"/>
                  <a:gd name="T9" fmla="*/ 34 h 34"/>
                </a:gdLst>
                <a:ahLst/>
                <a:cxnLst>
                  <a:cxn ang="0">
                    <a:pos x="T0" y="T1"/>
                  </a:cxn>
                  <a:cxn ang="0">
                    <a:pos x="T2" y="T3"/>
                  </a:cxn>
                  <a:cxn ang="0">
                    <a:pos x="T4" y="T5"/>
                  </a:cxn>
                  <a:cxn ang="0">
                    <a:pos x="T6" y="T7"/>
                  </a:cxn>
                  <a:cxn ang="0">
                    <a:pos x="T8" y="T9"/>
                  </a:cxn>
                </a:cxnLst>
                <a:rect l="0" t="0" r="r" b="b"/>
                <a:pathLst>
                  <a:path w="30" h="34">
                    <a:moveTo>
                      <a:pt x="17" y="34"/>
                    </a:moveTo>
                    <a:cubicBezTo>
                      <a:pt x="22" y="27"/>
                      <a:pt x="26" y="20"/>
                      <a:pt x="30" y="14"/>
                    </a:cubicBezTo>
                    <a:cubicBezTo>
                      <a:pt x="14" y="0"/>
                      <a:pt x="14" y="0"/>
                      <a:pt x="14" y="0"/>
                    </a:cubicBezTo>
                    <a:cubicBezTo>
                      <a:pt x="10" y="6"/>
                      <a:pt x="6" y="13"/>
                      <a:pt x="0" y="20"/>
                    </a:cubicBezTo>
                    <a:lnTo>
                      <a:pt x="17" y="34"/>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3" name="Freeform 369"/>
              <p:cNvSpPr/>
              <p:nvPr/>
            </p:nvSpPr>
            <p:spPr bwMode="auto">
              <a:xfrm>
                <a:off x="4990" y="1389"/>
                <a:ext cx="265" cy="175"/>
              </a:xfrm>
              <a:custGeom>
                <a:avLst/>
                <a:gdLst>
                  <a:gd name="T0" fmla="*/ 38 w 112"/>
                  <a:gd name="T1" fmla="*/ 72 h 74"/>
                  <a:gd name="T2" fmla="*/ 94 w 112"/>
                  <a:gd name="T3" fmla="*/ 40 h 74"/>
                  <a:gd name="T4" fmla="*/ 89 w 112"/>
                  <a:gd name="T5" fmla="*/ 32 h 74"/>
                  <a:gd name="T6" fmla="*/ 39 w 112"/>
                  <a:gd name="T7" fmla="*/ 51 h 74"/>
                  <a:gd name="T8" fmla="*/ 47 w 112"/>
                  <a:gd name="T9" fmla="*/ 13 h 74"/>
                  <a:gd name="T10" fmla="*/ 96 w 112"/>
                  <a:gd name="T11" fmla="*/ 32 h 74"/>
                  <a:gd name="T12" fmla="*/ 102 w 112"/>
                  <a:gd name="T13" fmla="*/ 60 h 74"/>
                  <a:gd name="T14" fmla="*/ 111 w 112"/>
                  <a:gd name="T15" fmla="*/ 60 h 74"/>
                  <a:gd name="T16" fmla="*/ 96 w 112"/>
                  <a:gd name="T17" fmla="*/ 17 h 74"/>
                  <a:gd name="T18" fmla="*/ 76 w 112"/>
                  <a:gd name="T19" fmla="*/ 0 h 74"/>
                  <a:gd name="T20" fmla="*/ 36 w 112"/>
                  <a:gd name="T21" fmla="*/ 0 h 74"/>
                  <a:gd name="T22" fmla="*/ 32 w 112"/>
                  <a:gd name="T23" fmla="*/ 3 h 74"/>
                  <a:gd name="T24" fmla="*/ 38 w 112"/>
                  <a:gd name="T25" fmla="*/ 7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2" h="74">
                    <a:moveTo>
                      <a:pt x="38" y="72"/>
                    </a:moveTo>
                    <a:cubicBezTo>
                      <a:pt x="51" y="74"/>
                      <a:pt x="80" y="62"/>
                      <a:pt x="94" y="40"/>
                    </a:cubicBezTo>
                    <a:cubicBezTo>
                      <a:pt x="92" y="37"/>
                      <a:pt x="91" y="35"/>
                      <a:pt x="89" y="32"/>
                    </a:cubicBezTo>
                    <a:cubicBezTo>
                      <a:pt x="80" y="49"/>
                      <a:pt x="53" y="64"/>
                      <a:pt x="39" y="51"/>
                    </a:cubicBezTo>
                    <a:cubicBezTo>
                      <a:pt x="21" y="35"/>
                      <a:pt x="35" y="18"/>
                      <a:pt x="47" y="13"/>
                    </a:cubicBezTo>
                    <a:cubicBezTo>
                      <a:pt x="69" y="1"/>
                      <a:pt x="85" y="15"/>
                      <a:pt x="96" y="32"/>
                    </a:cubicBezTo>
                    <a:cubicBezTo>
                      <a:pt x="101" y="41"/>
                      <a:pt x="103" y="51"/>
                      <a:pt x="102" y="60"/>
                    </a:cubicBezTo>
                    <a:cubicBezTo>
                      <a:pt x="111" y="60"/>
                      <a:pt x="111" y="60"/>
                      <a:pt x="111" y="60"/>
                    </a:cubicBezTo>
                    <a:cubicBezTo>
                      <a:pt x="112" y="36"/>
                      <a:pt x="102" y="24"/>
                      <a:pt x="96" y="17"/>
                    </a:cubicBezTo>
                    <a:cubicBezTo>
                      <a:pt x="91" y="11"/>
                      <a:pt x="84" y="4"/>
                      <a:pt x="76" y="0"/>
                    </a:cubicBezTo>
                    <a:cubicBezTo>
                      <a:pt x="36" y="0"/>
                      <a:pt x="36" y="0"/>
                      <a:pt x="36" y="0"/>
                    </a:cubicBezTo>
                    <a:cubicBezTo>
                      <a:pt x="35" y="1"/>
                      <a:pt x="33" y="2"/>
                      <a:pt x="32" y="3"/>
                    </a:cubicBezTo>
                    <a:cubicBezTo>
                      <a:pt x="0" y="28"/>
                      <a:pt x="14" y="67"/>
                      <a:pt x="38" y="72"/>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4" name="Freeform 370"/>
              <p:cNvSpPr/>
              <p:nvPr/>
            </p:nvSpPr>
            <p:spPr bwMode="auto">
              <a:xfrm>
                <a:off x="4964" y="1531"/>
                <a:ext cx="296" cy="648"/>
              </a:xfrm>
              <a:custGeom>
                <a:avLst/>
                <a:gdLst>
                  <a:gd name="T0" fmla="*/ 103 w 125"/>
                  <a:gd name="T1" fmla="*/ 39 h 273"/>
                  <a:gd name="T2" fmla="*/ 18 w 125"/>
                  <a:gd name="T3" fmla="*/ 192 h 273"/>
                  <a:gd name="T4" fmla="*/ 125 w 125"/>
                  <a:gd name="T5" fmla="*/ 239 h 273"/>
                  <a:gd name="T6" fmla="*/ 110 w 125"/>
                  <a:gd name="T7" fmla="*/ 232 h 273"/>
                  <a:gd name="T8" fmla="*/ 30 w 125"/>
                  <a:gd name="T9" fmla="*/ 168 h 273"/>
                  <a:gd name="T10" fmla="*/ 112 w 125"/>
                  <a:gd name="T11" fmla="*/ 42 h 273"/>
                  <a:gd name="T12" fmla="*/ 122 w 125"/>
                  <a:gd name="T13" fmla="*/ 0 h 273"/>
                  <a:gd name="T14" fmla="*/ 113 w 125"/>
                  <a:gd name="T15" fmla="*/ 0 h 273"/>
                  <a:gd name="T16" fmla="*/ 103 w 125"/>
                  <a:gd name="T17" fmla="*/ 39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5" h="273">
                    <a:moveTo>
                      <a:pt x="103" y="39"/>
                    </a:moveTo>
                    <a:cubicBezTo>
                      <a:pt x="85" y="81"/>
                      <a:pt x="0" y="122"/>
                      <a:pt x="18" y="192"/>
                    </a:cubicBezTo>
                    <a:cubicBezTo>
                      <a:pt x="24" y="219"/>
                      <a:pt x="66" y="273"/>
                      <a:pt x="125" y="239"/>
                    </a:cubicBezTo>
                    <a:cubicBezTo>
                      <a:pt x="120" y="237"/>
                      <a:pt x="115" y="235"/>
                      <a:pt x="110" y="232"/>
                    </a:cubicBezTo>
                    <a:cubicBezTo>
                      <a:pt x="57" y="255"/>
                      <a:pt x="28" y="212"/>
                      <a:pt x="30" y="168"/>
                    </a:cubicBezTo>
                    <a:cubicBezTo>
                      <a:pt x="32" y="127"/>
                      <a:pt x="94" y="89"/>
                      <a:pt x="112" y="42"/>
                    </a:cubicBezTo>
                    <a:cubicBezTo>
                      <a:pt x="119" y="26"/>
                      <a:pt x="122" y="12"/>
                      <a:pt x="122" y="0"/>
                    </a:cubicBezTo>
                    <a:cubicBezTo>
                      <a:pt x="113" y="0"/>
                      <a:pt x="113" y="0"/>
                      <a:pt x="113" y="0"/>
                    </a:cubicBezTo>
                    <a:cubicBezTo>
                      <a:pt x="113" y="13"/>
                      <a:pt x="109" y="27"/>
                      <a:pt x="103" y="39"/>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5" name="Freeform 371"/>
              <p:cNvSpPr/>
              <p:nvPr/>
            </p:nvSpPr>
            <p:spPr bwMode="auto">
              <a:xfrm>
                <a:off x="5269" y="2886"/>
                <a:ext cx="62" cy="45"/>
              </a:xfrm>
              <a:custGeom>
                <a:avLst/>
                <a:gdLst>
                  <a:gd name="T0" fmla="*/ 13 w 26"/>
                  <a:gd name="T1" fmla="*/ 0 h 19"/>
                  <a:gd name="T2" fmla="*/ 0 w 26"/>
                  <a:gd name="T3" fmla="*/ 16 h 19"/>
                  <a:gd name="T4" fmla="*/ 4 w 26"/>
                  <a:gd name="T5" fmla="*/ 19 h 19"/>
                  <a:gd name="T6" fmla="*/ 20 w 26"/>
                  <a:gd name="T7" fmla="*/ 19 h 19"/>
                  <a:gd name="T8" fmla="*/ 26 w 26"/>
                  <a:gd name="T9" fmla="*/ 11 h 19"/>
                  <a:gd name="T10" fmla="*/ 13 w 26"/>
                  <a:gd name="T11" fmla="*/ 0 h 19"/>
                </a:gdLst>
                <a:ahLst/>
                <a:cxnLst>
                  <a:cxn ang="0">
                    <a:pos x="T0" y="T1"/>
                  </a:cxn>
                  <a:cxn ang="0">
                    <a:pos x="T2" y="T3"/>
                  </a:cxn>
                  <a:cxn ang="0">
                    <a:pos x="T4" y="T5"/>
                  </a:cxn>
                  <a:cxn ang="0">
                    <a:pos x="T6" y="T7"/>
                  </a:cxn>
                  <a:cxn ang="0">
                    <a:pos x="T8" y="T9"/>
                  </a:cxn>
                  <a:cxn ang="0">
                    <a:pos x="T10" y="T11"/>
                  </a:cxn>
                </a:cxnLst>
                <a:rect l="0" t="0" r="r" b="b"/>
                <a:pathLst>
                  <a:path w="26" h="19">
                    <a:moveTo>
                      <a:pt x="13" y="0"/>
                    </a:moveTo>
                    <a:cubicBezTo>
                      <a:pt x="9" y="5"/>
                      <a:pt x="4" y="11"/>
                      <a:pt x="0" y="16"/>
                    </a:cubicBezTo>
                    <a:cubicBezTo>
                      <a:pt x="4" y="19"/>
                      <a:pt x="4" y="19"/>
                      <a:pt x="4" y="19"/>
                    </a:cubicBezTo>
                    <a:cubicBezTo>
                      <a:pt x="20" y="19"/>
                      <a:pt x="20" y="19"/>
                      <a:pt x="20" y="19"/>
                    </a:cubicBezTo>
                    <a:cubicBezTo>
                      <a:pt x="22" y="16"/>
                      <a:pt x="24" y="14"/>
                      <a:pt x="26" y="11"/>
                    </a:cubicBezTo>
                    <a:lnTo>
                      <a:pt x="13" y="0"/>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6" name="Freeform 372"/>
              <p:cNvSpPr/>
              <p:nvPr/>
            </p:nvSpPr>
            <p:spPr bwMode="auto">
              <a:xfrm>
                <a:off x="5272" y="2412"/>
                <a:ext cx="19" cy="19"/>
              </a:xfrm>
              <a:custGeom>
                <a:avLst/>
                <a:gdLst>
                  <a:gd name="T0" fmla="*/ 8 w 8"/>
                  <a:gd name="T1" fmla="*/ 6 h 8"/>
                  <a:gd name="T2" fmla="*/ 5 w 8"/>
                  <a:gd name="T3" fmla="*/ 0 h 8"/>
                  <a:gd name="T4" fmla="*/ 0 w 8"/>
                  <a:gd name="T5" fmla="*/ 0 h 8"/>
                  <a:gd name="T6" fmla="*/ 5 w 8"/>
                  <a:gd name="T7" fmla="*/ 8 h 8"/>
                  <a:gd name="T8" fmla="*/ 8 w 8"/>
                  <a:gd name="T9" fmla="*/ 6 h 8"/>
                </a:gdLst>
                <a:ahLst/>
                <a:cxnLst>
                  <a:cxn ang="0">
                    <a:pos x="T0" y="T1"/>
                  </a:cxn>
                  <a:cxn ang="0">
                    <a:pos x="T2" y="T3"/>
                  </a:cxn>
                  <a:cxn ang="0">
                    <a:pos x="T4" y="T5"/>
                  </a:cxn>
                  <a:cxn ang="0">
                    <a:pos x="T6" y="T7"/>
                  </a:cxn>
                  <a:cxn ang="0">
                    <a:pos x="T8" y="T9"/>
                  </a:cxn>
                </a:cxnLst>
                <a:rect l="0" t="0" r="r" b="b"/>
                <a:pathLst>
                  <a:path w="8" h="8">
                    <a:moveTo>
                      <a:pt x="8" y="6"/>
                    </a:moveTo>
                    <a:cubicBezTo>
                      <a:pt x="5" y="0"/>
                      <a:pt x="5" y="0"/>
                      <a:pt x="5" y="0"/>
                    </a:cubicBezTo>
                    <a:cubicBezTo>
                      <a:pt x="3" y="0"/>
                      <a:pt x="2" y="0"/>
                      <a:pt x="0" y="0"/>
                    </a:cubicBezTo>
                    <a:cubicBezTo>
                      <a:pt x="5" y="8"/>
                      <a:pt x="5" y="8"/>
                      <a:pt x="5" y="8"/>
                    </a:cubicBezTo>
                    <a:cubicBezTo>
                      <a:pt x="6" y="7"/>
                      <a:pt x="7" y="6"/>
                      <a:pt x="8" y="6"/>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7" name="Freeform 373"/>
              <p:cNvSpPr/>
              <p:nvPr/>
            </p:nvSpPr>
            <p:spPr bwMode="auto">
              <a:xfrm>
                <a:off x="5255" y="2435"/>
                <a:ext cx="47" cy="60"/>
              </a:xfrm>
              <a:custGeom>
                <a:avLst/>
                <a:gdLst>
                  <a:gd name="T0" fmla="*/ 15 w 20"/>
                  <a:gd name="T1" fmla="*/ 0 h 25"/>
                  <a:gd name="T2" fmla="*/ 0 w 20"/>
                  <a:gd name="T3" fmla="*/ 19 h 25"/>
                  <a:gd name="T4" fmla="*/ 5 w 20"/>
                  <a:gd name="T5" fmla="*/ 25 h 25"/>
                  <a:gd name="T6" fmla="*/ 20 w 20"/>
                  <a:gd name="T7" fmla="*/ 4 h 25"/>
                  <a:gd name="T8" fmla="*/ 15 w 20"/>
                  <a:gd name="T9" fmla="*/ 0 h 25"/>
                </a:gdLst>
                <a:ahLst/>
                <a:cxnLst>
                  <a:cxn ang="0">
                    <a:pos x="T0" y="T1"/>
                  </a:cxn>
                  <a:cxn ang="0">
                    <a:pos x="T2" y="T3"/>
                  </a:cxn>
                  <a:cxn ang="0">
                    <a:pos x="T4" y="T5"/>
                  </a:cxn>
                  <a:cxn ang="0">
                    <a:pos x="T6" y="T7"/>
                  </a:cxn>
                  <a:cxn ang="0">
                    <a:pos x="T8" y="T9"/>
                  </a:cxn>
                </a:cxnLst>
                <a:rect l="0" t="0" r="r" b="b"/>
                <a:pathLst>
                  <a:path w="20" h="25">
                    <a:moveTo>
                      <a:pt x="15" y="0"/>
                    </a:moveTo>
                    <a:cubicBezTo>
                      <a:pt x="8" y="4"/>
                      <a:pt x="4" y="11"/>
                      <a:pt x="0" y="19"/>
                    </a:cubicBezTo>
                    <a:cubicBezTo>
                      <a:pt x="0" y="20"/>
                      <a:pt x="3" y="23"/>
                      <a:pt x="5" y="25"/>
                    </a:cubicBezTo>
                    <a:cubicBezTo>
                      <a:pt x="10" y="18"/>
                      <a:pt x="15" y="11"/>
                      <a:pt x="20" y="4"/>
                    </a:cubicBezTo>
                    <a:cubicBezTo>
                      <a:pt x="18" y="2"/>
                      <a:pt x="16" y="0"/>
                      <a:pt x="15" y="0"/>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8" name="Freeform 374"/>
              <p:cNvSpPr/>
              <p:nvPr/>
            </p:nvSpPr>
            <p:spPr bwMode="auto">
              <a:xfrm>
                <a:off x="5257" y="2412"/>
                <a:ext cx="22" cy="28"/>
              </a:xfrm>
              <a:custGeom>
                <a:avLst/>
                <a:gdLst>
                  <a:gd name="T0" fmla="*/ 9 w 9"/>
                  <a:gd name="T1" fmla="*/ 9 h 12"/>
                  <a:gd name="T2" fmla="*/ 5 w 9"/>
                  <a:gd name="T3" fmla="*/ 0 h 12"/>
                  <a:gd name="T4" fmla="*/ 0 w 9"/>
                  <a:gd name="T5" fmla="*/ 0 h 12"/>
                  <a:gd name="T6" fmla="*/ 6 w 9"/>
                  <a:gd name="T7" fmla="*/ 12 h 12"/>
                  <a:gd name="T8" fmla="*/ 9 w 9"/>
                  <a:gd name="T9" fmla="*/ 9 h 12"/>
                </a:gdLst>
                <a:ahLst/>
                <a:cxnLst>
                  <a:cxn ang="0">
                    <a:pos x="T0" y="T1"/>
                  </a:cxn>
                  <a:cxn ang="0">
                    <a:pos x="T2" y="T3"/>
                  </a:cxn>
                  <a:cxn ang="0">
                    <a:pos x="T4" y="T5"/>
                  </a:cxn>
                  <a:cxn ang="0">
                    <a:pos x="T6" y="T7"/>
                  </a:cxn>
                  <a:cxn ang="0">
                    <a:pos x="T8" y="T9"/>
                  </a:cxn>
                </a:cxnLst>
                <a:rect l="0" t="0" r="r" b="b"/>
                <a:pathLst>
                  <a:path w="9" h="12">
                    <a:moveTo>
                      <a:pt x="9" y="9"/>
                    </a:moveTo>
                    <a:cubicBezTo>
                      <a:pt x="5" y="0"/>
                      <a:pt x="5" y="0"/>
                      <a:pt x="5" y="0"/>
                    </a:cubicBezTo>
                    <a:cubicBezTo>
                      <a:pt x="3" y="0"/>
                      <a:pt x="1" y="0"/>
                      <a:pt x="0" y="0"/>
                    </a:cubicBezTo>
                    <a:cubicBezTo>
                      <a:pt x="6" y="12"/>
                      <a:pt x="6" y="12"/>
                      <a:pt x="6" y="12"/>
                    </a:cubicBezTo>
                    <a:cubicBezTo>
                      <a:pt x="7" y="11"/>
                      <a:pt x="8" y="10"/>
                      <a:pt x="9" y="9"/>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9" name="Freeform 375"/>
              <p:cNvSpPr/>
              <p:nvPr/>
            </p:nvSpPr>
            <p:spPr bwMode="auto">
              <a:xfrm>
                <a:off x="5165" y="1495"/>
                <a:ext cx="57" cy="83"/>
              </a:xfrm>
              <a:custGeom>
                <a:avLst/>
                <a:gdLst>
                  <a:gd name="T0" fmla="*/ 13 w 24"/>
                  <a:gd name="T1" fmla="*/ 35 h 35"/>
                  <a:gd name="T2" fmla="*/ 21 w 24"/>
                  <a:gd name="T3" fmla="*/ 29 h 35"/>
                  <a:gd name="T4" fmla="*/ 22 w 24"/>
                  <a:gd name="T5" fmla="*/ 0 h 35"/>
                  <a:gd name="T6" fmla="*/ 0 w 24"/>
                  <a:gd name="T7" fmla="*/ 22 h 35"/>
                  <a:gd name="T8" fmla="*/ 13 w 24"/>
                  <a:gd name="T9" fmla="*/ 35 h 35"/>
                </a:gdLst>
                <a:ahLst/>
                <a:cxnLst>
                  <a:cxn ang="0">
                    <a:pos x="T0" y="T1"/>
                  </a:cxn>
                  <a:cxn ang="0">
                    <a:pos x="T2" y="T3"/>
                  </a:cxn>
                  <a:cxn ang="0">
                    <a:pos x="T4" y="T5"/>
                  </a:cxn>
                  <a:cxn ang="0">
                    <a:pos x="T6" y="T7"/>
                  </a:cxn>
                  <a:cxn ang="0">
                    <a:pos x="T8" y="T9"/>
                  </a:cxn>
                </a:cxnLst>
                <a:rect l="0" t="0" r="r" b="b"/>
                <a:pathLst>
                  <a:path w="24" h="35">
                    <a:moveTo>
                      <a:pt x="13" y="35"/>
                    </a:moveTo>
                    <a:cubicBezTo>
                      <a:pt x="16" y="33"/>
                      <a:pt x="19" y="31"/>
                      <a:pt x="21" y="29"/>
                    </a:cubicBezTo>
                    <a:cubicBezTo>
                      <a:pt x="23" y="20"/>
                      <a:pt x="24" y="11"/>
                      <a:pt x="22" y="0"/>
                    </a:cubicBezTo>
                    <a:cubicBezTo>
                      <a:pt x="15" y="10"/>
                      <a:pt x="8" y="17"/>
                      <a:pt x="0" y="22"/>
                    </a:cubicBezTo>
                    <a:cubicBezTo>
                      <a:pt x="4" y="27"/>
                      <a:pt x="8" y="31"/>
                      <a:pt x="13" y="35"/>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0" name="Freeform 376"/>
              <p:cNvSpPr/>
              <p:nvPr/>
            </p:nvSpPr>
            <p:spPr bwMode="auto">
              <a:xfrm>
                <a:off x="5236" y="2412"/>
                <a:ext cx="33" cy="40"/>
              </a:xfrm>
              <a:custGeom>
                <a:avLst/>
                <a:gdLst>
                  <a:gd name="T0" fmla="*/ 0 w 14"/>
                  <a:gd name="T1" fmla="*/ 0 h 17"/>
                  <a:gd name="T2" fmla="*/ 11 w 14"/>
                  <a:gd name="T3" fmla="*/ 17 h 17"/>
                  <a:gd name="T4" fmla="*/ 14 w 14"/>
                  <a:gd name="T5" fmla="*/ 14 h 17"/>
                  <a:gd name="T6" fmla="*/ 7 w 14"/>
                  <a:gd name="T7" fmla="*/ 0 h 17"/>
                  <a:gd name="T8" fmla="*/ 0 w 14"/>
                  <a:gd name="T9" fmla="*/ 0 h 17"/>
                </a:gdLst>
                <a:ahLst/>
                <a:cxnLst>
                  <a:cxn ang="0">
                    <a:pos x="T0" y="T1"/>
                  </a:cxn>
                  <a:cxn ang="0">
                    <a:pos x="T2" y="T3"/>
                  </a:cxn>
                  <a:cxn ang="0">
                    <a:pos x="T4" y="T5"/>
                  </a:cxn>
                  <a:cxn ang="0">
                    <a:pos x="T6" y="T7"/>
                  </a:cxn>
                  <a:cxn ang="0">
                    <a:pos x="T8" y="T9"/>
                  </a:cxn>
                </a:cxnLst>
                <a:rect l="0" t="0" r="r" b="b"/>
                <a:pathLst>
                  <a:path w="14" h="17">
                    <a:moveTo>
                      <a:pt x="0" y="0"/>
                    </a:moveTo>
                    <a:cubicBezTo>
                      <a:pt x="2" y="2"/>
                      <a:pt x="6" y="8"/>
                      <a:pt x="11" y="17"/>
                    </a:cubicBezTo>
                    <a:cubicBezTo>
                      <a:pt x="12" y="16"/>
                      <a:pt x="13" y="15"/>
                      <a:pt x="14" y="14"/>
                    </a:cubicBezTo>
                    <a:cubicBezTo>
                      <a:pt x="7" y="0"/>
                      <a:pt x="7" y="0"/>
                      <a:pt x="7" y="0"/>
                    </a:cubicBezTo>
                    <a:cubicBezTo>
                      <a:pt x="5" y="0"/>
                      <a:pt x="2" y="0"/>
                      <a:pt x="0"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1" name="Freeform 377"/>
              <p:cNvSpPr/>
              <p:nvPr/>
            </p:nvSpPr>
            <p:spPr bwMode="auto">
              <a:xfrm>
                <a:off x="5220" y="2846"/>
                <a:ext cx="73" cy="71"/>
              </a:xfrm>
              <a:custGeom>
                <a:avLst/>
                <a:gdLst>
                  <a:gd name="T0" fmla="*/ 0 w 31"/>
                  <a:gd name="T1" fmla="*/ 16 h 30"/>
                  <a:gd name="T2" fmla="*/ 18 w 31"/>
                  <a:gd name="T3" fmla="*/ 30 h 30"/>
                  <a:gd name="T4" fmla="*/ 31 w 31"/>
                  <a:gd name="T5" fmla="*/ 14 h 30"/>
                  <a:gd name="T6" fmla="*/ 14 w 31"/>
                  <a:gd name="T7" fmla="*/ 0 h 30"/>
                  <a:gd name="T8" fmla="*/ 0 w 31"/>
                  <a:gd name="T9" fmla="*/ 16 h 30"/>
                </a:gdLst>
                <a:ahLst/>
                <a:cxnLst>
                  <a:cxn ang="0">
                    <a:pos x="T0" y="T1"/>
                  </a:cxn>
                  <a:cxn ang="0">
                    <a:pos x="T2" y="T3"/>
                  </a:cxn>
                  <a:cxn ang="0">
                    <a:pos x="T4" y="T5"/>
                  </a:cxn>
                  <a:cxn ang="0">
                    <a:pos x="T6" y="T7"/>
                  </a:cxn>
                  <a:cxn ang="0">
                    <a:pos x="T8" y="T9"/>
                  </a:cxn>
                </a:cxnLst>
                <a:rect l="0" t="0" r="r" b="b"/>
                <a:pathLst>
                  <a:path w="31" h="30">
                    <a:moveTo>
                      <a:pt x="0" y="16"/>
                    </a:moveTo>
                    <a:cubicBezTo>
                      <a:pt x="18" y="30"/>
                      <a:pt x="18" y="30"/>
                      <a:pt x="18" y="30"/>
                    </a:cubicBezTo>
                    <a:cubicBezTo>
                      <a:pt x="22" y="25"/>
                      <a:pt x="27" y="20"/>
                      <a:pt x="31" y="14"/>
                    </a:cubicBezTo>
                    <a:cubicBezTo>
                      <a:pt x="14" y="0"/>
                      <a:pt x="14" y="0"/>
                      <a:pt x="14" y="0"/>
                    </a:cubicBezTo>
                    <a:cubicBezTo>
                      <a:pt x="10" y="5"/>
                      <a:pt x="5" y="11"/>
                      <a:pt x="0" y="16"/>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2" name="Freeform 378"/>
              <p:cNvSpPr/>
              <p:nvPr/>
            </p:nvSpPr>
            <p:spPr bwMode="auto">
              <a:xfrm>
                <a:off x="5262" y="2929"/>
                <a:ext cx="5" cy="2"/>
              </a:xfrm>
              <a:custGeom>
                <a:avLst/>
                <a:gdLst>
                  <a:gd name="T0" fmla="*/ 0 w 2"/>
                  <a:gd name="T1" fmla="*/ 1 h 1"/>
                  <a:gd name="T2" fmla="*/ 2 w 2"/>
                  <a:gd name="T3" fmla="*/ 1 h 1"/>
                  <a:gd name="T4" fmla="*/ 1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2" y="1"/>
                      <a:pt x="2" y="1"/>
                      <a:pt x="2" y="1"/>
                    </a:cubicBezTo>
                    <a:cubicBezTo>
                      <a:pt x="1" y="0"/>
                      <a:pt x="1" y="0"/>
                      <a:pt x="1" y="0"/>
                    </a:cubicBezTo>
                    <a:cubicBezTo>
                      <a:pt x="1" y="1"/>
                      <a:pt x="0" y="1"/>
                      <a:pt x="0" y="1"/>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3" name="Freeform 379"/>
              <p:cNvSpPr/>
              <p:nvPr/>
            </p:nvSpPr>
            <p:spPr bwMode="auto">
              <a:xfrm>
                <a:off x="5213" y="2117"/>
                <a:ext cx="30" cy="41"/>
              </a:xfrm>
              <a:custGeom>
                <a:avLst/>
                <a:gdLst>
                  <a:gd name="T0" fmla="*/ 13 w 13"/>
                  <a:gd name="T1" fmla="*/ 17 h 17"/>
                  <a:gd name="T2" fmla="*/ 12 w 13"/>
                  <a:gd name="T3" fmla="*/ 0 h 17"/>
                  <a:gd name="T4" fmla="*/ 0 w 13"/>
                  <a:gd name="T5" fmla="*/ 5 h 17"/>
                  <a:gd name="T6" fmla="*/ 0 w 13"/>
                  <a:gd name="T7" fmla="*/ 14 h 17"/>
                  <a:gd name="T8" fmla="*/ 13 w 13"/>
                  <a:gd name="T9" fmla="*/ 17 h 17"/>
                </a:gdLst>
                <a:ahLst/>
                <a:cxnLst>
                  <a:cxn ang="0">
                    <a:pos x="T0" y="T1"/>
                  </a:cxn>
                  <a:cxn ang="0">
                    <a:pos x="T2" y="T3"/>
                  </a:cxn>
                  <a:cxn ang="0">
                    <a:pos x="T4" y="T5"/>
                  </a:cxn>
                  <a:cxn ang="0">
                    <a:pos x="T6" y="T7"/>
                  </a:cxn>
                  <a:cxn ang="0">
                    <a:pos x="T8" y="T9"/>
                  </a:cxn>
                </a:cxnLst>
                <a:rect l="0" t="0" r="r" b="b"/>
                <a:pathLst>
                  <a:path w="13" h="17">
                    <a:moveTo>
                      <a:pt x="13" y="17"/>
                    </a:moveTo>
                    <a:cubicBezTo>
                      <a:pt x="12" y="0"/>
                      <a:pt x="12" y="0"/>
                      <a:pt x="12" y="0"/>
                    </a:cubicBezTo>
                    <a:cubicBezTo>
                      <a:pt x="8" y="2"/>
                      <a:pt x="4" y="3"/>
                      <a:pt x="0" y="5"/>
                    </a:cubicBezTo>
                    <a:cubicBezTo>
                      <a:pt x="0" y="14"/>
                      <a:pt x="0" y="14"/>
                      <a:pt x="0" y="14"/>
                    </a:cubicBezTo>
                    <a:cubicBezTo>
                      <a:pt x="4" y="15"/>
                      <a:pt x="9" y="16"/>
                      <a:pt x="13" y="17"/>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4" name="Freeform 380"/>
              <p:cNvSpPr/>
              <p:nvPr/>
            </p:nvSpPr>
            <p:spPr bwMode="auto">
              <a:xfrm>
                <a:off x="5201" y="2739"/>
                <a:ext cx="83" cy="93"/>
              </a:xfrm>
              <a:custGeom>
                <a:avLst/>
                <a:gdLst>
                  <a:gd name="T0" fmla="*/ 21 w 35"/>
                  <a:gd name="T1" fmla="*/ 39 h 39"/>
                  <a:gd name="T2" fmla="*/ 35 w 35"/>
                  <a:gd name="T3" fmla="*/ 19 h 39"/>
                  <a:gd name="T4" fmla="*/ 15 w 35"/>
                  <a:gd name="T5" fmla="*/ 0 h 39"/>
                  <a:gd name="T6" fmla="*/ 0 w 35"/>
                  <a:gd name="T7" fmla="*/ 20 h 39"/>
                  <a:gd name="T8" fmla="*/ 21 w 35"/>
                  <a:gd name="T9" fmla="*/ 39 h 39"/>
                </a:gdLst>
                <a:ahLst/>
                <a:cxnLst>
                  <a:cxn ang="0">
                    <a:pos x="T0" y="T1"/>
                  </a:cxn>
                  <a:cxn ang="0">
                    <a:pos x="T2" y="T3"/>
                  </a:cxn>
                  <a:cxn ang="0">
                    <a:pos x="T4" y="T5"/>
                  </a:cxn>
                  <a:cxn ang="0">
                    <a:pos x="T6" y="T7"/>
                  </a:cxn>
                  <a:cxn ang="0">
                    <a:pos x="T8" y="T9"/>
                  </a:cxn>
                </a:cxnLst>
                <a:rect l="0" t="0" r="r" b="b"/>
                <a:pathLst>
                  <a:path w="35" h="39">
                    <a:moveTo>
                      <a:pt x="21" y="39"/>
                    </a:moveTo>
                    <a:cubicBezTo>
                      <a:pt x="27" y="32"/>
                      <a:pt x="31" y="26"/>
                      <a:pt x="35" y="19"/>
                    </a:cubicBezTo>
                    <a:cubicBezTo>
                      <a:pt x="28" y="13"/>
                      <a:pt x="21" y="6"/>
                      <a:pt x="15" y="0"/>
                    </a:cubicBezTo>
                    <a:cubicBezTo>
                      <a:pt x="10" y="7"/>
                      <a:pt x="5" y="13"/>
                      <a:pt x="0" y="20"/>
                    </a:cubicBezTo>
                    <a:lnTo>
                      <a:pt x="21" y="39"/>
                    </a:ln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5" name="Freeform 381"/>
              <p:cNvSpPr/>
              <p:nvPr/>
            </p:nvSpPr>
            <p:spPr bwMode="auto">
              <a:xfrm>
                <a:off x="5078" y="1583"/>
                <a:ext cx="132" cy="178"/>
              </a:xfrm>
              <a:custGeom>
                <a:avLst/>
                <a:gdLst>
                  <a:gd name="T0" fmla="*/ 0 w 56"/>
                  <a:gd name="T1" fmla="*/ 75 h 75"/>
                  <a:gd name="T2" fmla="*/ 35 w 56"/>
                  <a:gd name="T3" fmla="*/ 38 h 75"/>
                  <a:gd name="T4" fmla="*/ 56 w 56"/>
                  <a:gd name="T5" fmla="*/ 0 h 75"/>
                  <a:gd name="T6" fmla="*/ 0 w 56"/>
                  <a:gd name="T7" fmla="*/ 75 h 75"/>
                </a:gdLst>
                <a:ahLst/>
                <a:cxnLst>
                  <a:cxn ang="0">
                    <a:pos x="T0" y="T1"/>
                  </a:cxn>
                  <a:cxn ang="0">
                    <a:pos x="T2" y="T3"/>
                  </a:cxn>
                  <a:cxn ang="0">
                    <a:pos x="T4" y="T5"/>
                  </a:cxn>
                  <a:cxn ang="0">
                    <a:pos x="T6" y="T7"/>
                  </a:cxn>
                </a:cxnLst>
                <a:rect l="0" t="0" r="r" b="b"/>
                <a:pathLst>
                  <a:path w="56" h="75">
                    <a:moveTo>
                      <a:pt x="0" y="75"/>
                    </a:moveTo>
                    <a:cubicBezTo>
                      <a:pt x="12" y="63"/>
                      <a:pt x="25" y="51"/>
                      <a:pt x="35" y="38"/>
                    </a:cubicBezTo>
                    <a:cubicBezTo>
                      <a:pt x="43" y="27"/>
                      <a:pt x="52" y="15"/>
                      <a:pt x="56" y="0"/>
                    </a:cubicBezTo>
                    <a:cubicBezTo>
                      <a:pt x="29" y="20"/>
                      <a:pt x="15" y="35"/>
                      <a:pt x="0" y="75"/>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6" name="Freeform 382"/>
              <p:cNvSpPr/>
              <p:nvPr/>
            </p:nvSpPr>
            <p:spPr bwMode="auto">
              <a:xfrm>
                <a:off x="5177" y="2891"/>
                <a:ext cx="80" cy="40"/>
              </a:xfrm>
              <a:custGeom>
                <a:avLst/>
                <a:gdLst>
                  <a:gd name="T0" fmla="*/ 16 w 34"/>
                  <a:gd name="T1" fmla="*/ 0 h 17"/>
                  <a:gd name="T2" fmla="*/ 0 w 34"/>
                  <a:gd name="T3" fmla="*/ 15 h 17"/>
                  <a:gd name="T4" fmla="*/ 3 w 34"/>
                  <a:gd name="T5" fmla="*/ 17 h 17"/>
                  <a:gd name="T6" fmla="*/ 30 w 34"/>
                  <a:gd name="T7" fmla="*/ 17 h 17"/>
                  <a:gd name="T8" fmla="*/ 34 w 34"/>
                  <a:gd name="T9" fmla="*/ 14 h 17"/>
                  <a:gd name="T10" fmla="*/ 16 w 34"/>
                  <a:gd name="T11" fmla="*/ 0 h 17"/>
                </a:gdLst>
                <a:ahLst/>
                <a:cxnLst>
                  <a:cxn ang="0">
                    <a:pos x="T0" y="T1"/>
                  </a:cxn>
                  <a:cxn ang="0">
                    <a:pos x="T2" y="T3"/>
                  </a:cxn>
                  <a:cxn ang="0">
                    <a:pos x="T4" y="T5"/>
                  </a:cxn>
                  <a:cxn ang="0">
                    <a:pos x="T6" y="T7"/>
                  </a:cxn>
                  <a:cxn ang="0">
                    <a:pos x="T8" y="T9"/>
                  </a:cxn>
                  <a:cxn ang="0">
                    <a:pos x="T10" y="T11"/>
                  </a:cxn>
                </a:cxnLst>
                <a:rect l="0" t="0" r="r" b="b"/>
                <a:pathLst>
                  <a:path w="34" h="17">
                    <a:moveTo>
                      <a:pt x="16" y="0"/>
                    </a:moveTo>
                    <a:cubicBezTo>
                      <a:pt x="11" y="5"/>
                      <a:pt x="6" y="11"/>
                      <a:pt x="0" y="15"/>
                    </a:cubicBezTo>
                    <a:cubicBezTo>
                      <a:pt x="3" y="17"/>
                      <a:pt x="3" y="17"/>
                      <a:pt x="3" y="17"/>
                    </a:cubicBezTo>
                    <a:cubicBezTo>
                      <a:pt x="30" y="17"/>
                      <a:pt x="30" y="17"/>
                      <a:pt x="30" y="17"/>
                    </a:cubicBezTo>
                    <a:cubicBezTo>
                      <a:pt x="32" y="16"/>
                      <a:pt x="33" y="15"/>
                      <a:pt x="34" y="14"/>
                    </a:cubicBezTo>
                    <a:lnTo>
                      <a:pt x="16" y="0"/>
                    </a:ln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7" name="Freeform 383"/>
              <p:cNvSpPr/>
              <p:nvPr/>
            </p:nvSpPr>
            <p:spPr bwMode="auto">
              <a:xfrm>
                <a:off x="4813" y="2029"/>
                <a:ext cx="414" cy="290"/>
              </a:xfrm>
              <a:custGeom>
                <a:avLst/>
                <a:gdLst>
                  <a:gd name="T0" fmla="*/ 0 w 175"/>
                  <a:gd name="T1" fmla="*/ 0 h 122"/>
                  <a:gd name="T2" fmla="*/ 126 w 175"/>
                  <a:gd name="T3" fmla="*/ 122 h 122"/>
                  <a:gd name="T4" fmla="*/ 175 w 175"/>
                  <a:gd name="T5" fmla="*/ 122 h 122"/>
                  <a:gd name="T6" fmla="*/ 171 w 175"/>
                  <a:gd name="T7" fmla="*/ 109 h 122"/>
                  <a:gd name="T8" fmla="*/ 110 w 175"/>
                  <a:gd name="T9" fmla="*/ 102 h 122"/>
                  <a:gd name="T10" fmla="*/ 169 w 175"/>
                  <a:gd name="T11" fmla="*/ 103 h 122"/>
                  <a:gd name="T12" fmla="*/ 166 w 175"/>
                  <a:gd name="T13" fmla="*/ 93 h 122"/>
                  <a:gd name="T14" fmla="*/ 0 w 175"/>
                  <a:gd name="T15" fmla="*/ 0 h 1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5" h="122">
                    <a:moveTo>
                      <a:pt x="0" y="0"/>
                    </a:moveTo>
                    <a:cubicBezTo>
                      <a:pt x="17" y="68"/>
                      <a:pt x="72" y="109"/>
                      <a:pt x="126" y="122"/>
                    </a:cubicBezTo>
                    <a:cubicBezTo>
                      <a:pt x="141" y="122"/>
                      <a:pt x="158" y="122"/>
                      <a:pt x="175" y="122"/>
                    </a:cubicBezTo>
                    <a:cubicBezTo>
                      <a:pt x="174" y="118"/>
                      <a:pt x="172" y="113"/>
                      <a:pt x="171" y="109"/>
                    </a:cubicBezTo>
                    <a:cubicBezTo>
                      <a:pt x="152" y="112"/>
                      <a:pt x="122" y="110"/>
                      <a:pt x="110" y="102"/>
                    </a:cubicBezTo>
                    <a:cubicBezTo>
                      <a:pt x="128" y="108"/>
                      <a:pt x="160" y="105"/>
                      <a:pt x="169" y="103"/>
                    </a:cubicBezTo>
                    <a:cubicBezTo>
                      <a:pt x="168" y="100"/>
                      <a:pt x="167" y="96"/>
                      <a:pt x="166" y="93"/>
                    </a:cubicBezTo>
                    <a:cubicBezTo>
                      <a:pt x="97" y="100"/>
                      <a:pt x="28" y="61"/>
                      <a:pt x="0" y="0"/>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8" name="Freeform 384"/>
              <p:cNvSpPr/>
              <p:nvPr/>
            </p:nvSpPr>
            <p:spPr bwMode="auto">
              <a:xfrm>
                <a:off x="5120" y="1424"/>
                <a:ext cx="76" cy="81"/>
              </a:xfrm>
              <a:custGeom>
                <a:avLst/>
                <a:gdLst>
                  <a:gd name="T0" fmla="*/ 0 w 32"/>
                  <a:gd name="T1" fmla="*/ 2 h 34"/>
                  <a:gd name="T2" fmla="*/ 8 w 32"/>
                  <a:gd name="T3" fmla="*/ 34 h 34"/>
                  <a:gd name="T4" fmla="*/ 32 w 32"/>
                  <a:gd name="T5" fmla="*/ 14 h 34"/>
                  <a:gd name="T6" fmla="*/ 0 w 32"/>
                  <a:gd name="T7" fmla="*/ 2 h 34"/>
                </a:gdLst>
                <a:ahLst/>
                <a:cxnLst>
                  <a:cxn ang="0">
                    <a:pos x="T0" y="T1"/>
                  </a:cxn>
                  <a:cxn ang="0">
                    <a:pos x="T2" y="T3"/>
                  </a:cxn>
                  <a:cxn ang="0">
                    <a:pos x="T4" y="T5"/>
                  </a:cxn>
                  <a:cxn ang="0">
                    <a:pos x="T6" y="T7"/>
                  </a:cxn>
                </a:cxnLst>
                <a:rect l="0" t="0" r="r" b="b"/>
                <a:pathLst>
                  <a:path w="32" h="34">
                    <a:moveTo>
                      <a:pt x="0" y="2"/>
                    </a:moveTo>
                    <a:cubicBezTo>
                      <a:pt x="0" y="11"/>
                      <a:pt x="2" y="23"/>
                      <a:pt x="8" y="34"/>
                    </a:cubicBezTo>
                    <a:cubicBezTo>
                      <a:pt x="15" y="30"/>
                      <a:pt x="23" y="24"/>
                      <a:pt x="32" y="14"/>
                    </a:cubicBezTo>
                    <a:cubicBezTo>
                      <a:pt x="22" y="2"/>
                      <a:pt x="9" y="0"/>
                      <a:pt x="0" y="2"/>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9" name="Freeform 385"/>
              <p:cNvSpPr/>
              <p:nvPr/>
            </p:nvSpPr>
            <p:spPr bwMode="auto">
              <a:xfrm>
                <a:off x="5158" y="2794"/>
                <a:ext cx="88" cy="85"/>
              </a:xfrm>
              <a:custGeom>
                <a:avLst/>
                <a:gdLst>
                  <a:gd name="T0" fmla="*/ 15 w 37"/>
                  <a:gd name="T1" fmla="*/ 0 h 36"/>
                  <a:gd name="T2" fmla="*/ 0 w 37"/>
                  <a:gd name="T3" fmla="*/ 18 h 36"/>
                  <a:gd name="T4" fmla="*/ 23 w 37"/>
                  <a:gd name="T5" fmla="*/ 36 h 36"/>
                  <a:gd name="T6" fmla="*/ 37 w 37"/>
                  <a:gd name="T7" fmla="*/ 19 h 36"/>
                  <a:gd name="T8" fmla="*/ 15 w 37"/>
                  <a:gd name="T9" fmla="*/ 0 h 36"/>
                </a:gdLst>
                <a:ahLst/>
                <a:cxnLst>
                  <a:cxn ang="0">
                    <a:pos x="T0" y="T1"/>
                  </a:cxn>
                  <a:cxn ang="0">
                    <a:pos x="T2" y="T3"/>
                  </a:cxn>
                  <a:cxn ang="0">
                    <a:pos x="T4" y="T5"/>
                  </a:cxn>
                  <a:cxn ang="0">
                    <a:pos x="T6" y="T7"/>
                  </a:cxn>
                  <a:cxn ang="0">
                    <a:pos x="T8" y="T9"/>
                  </a:cxn>
                </a:cxnLst>
                <a:rect l="0" t="0" r="r" b="b"/>
                <a:pathLst>
                  <a:path w="37" h="36">
                    <a:moveTo>
                      <a:pt x="15" y="0"/>
                    </a:moveTo>
                    <a:cubicBezTo>
                      <a:pt x="10" y="6"/>
                      <a:pt x="5" y="12"/>
                      <a:pt x="0" y="18"/>
                    </a:cubicBezTo>
                    <a:cubicBezTo>
                      <a:pt x="23" y="36"/>
                      <a:pt x="23" y="36"/>
                      <a:pt x="23" y="36"/>
                    </a:cubicBezTo>
                    <a:cubicBezTo>
                      <a:pt x="28" y="30"/>
                      <a:pt x="33" y="25"/>
                      <a:pt x="37" y="19"/>
                    </a:cubicBezTo>
                    <a:lnTo>
                      <a:pt x="15" y="0"/>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0" name="Freeform 386"/>
              <p:cNvSpPr/>
              <p:nvPr/>
            </p:nvSpPr>
            <p:spPr bwMode="auto">
              <a:xfrm>
                <a:off x="5161" y="2131"/>
                <a:ext cx="42" cy="110"/>
              </a:xfrm>
              <a:custGeom>
                <a:avLst/>
                <a:gdLst>
                  <a:gd name="T0" fmla="*/ 4 w 18"/>
                  <a:gd name="T1" fmla="*/ 3 h 46"/>
                  <a:gd name="T2" fmla="*/ 18 w 18"/>
                  <a:gd name="T3" fmla="*/ 7 h 46"/>
                  <a:gd name="T4" fmla="*/ 17 w 18"/>
                  <a:gd name="T5" fmla="*/ 0 h 46"/>
                  <a:gd name="T6" fmla="*/ 1 w 18"/>
                  <a:gd name="T7" fmla="*/ 2 h 46"/>
                  <a:gd name="T8" fmla="*/ 0 w 18"/>
                  <a:gd name="T9" fmla="*/ 45 h 46"/>
                  <a:gd name="T10" fmla="*/ 18 w 18"/>
                  <a:gd name="T11" fmla="*/ 46 h 46"/>
                  <a:gd name="T12" fmla="*/ 4 w 18"/>
                  <a:gd name="T13" fmla="*/ 3 h 46"/>
                </a:gdLst>
                <a:ahLst/>
                <a:cxnLst>
                  <a:cxn ang="0">
                    <a:pos x="T0" y="T1"/>
                  </a:cxn>
                  <a:cxn ang="0">
                    <a:pos x="T2" y="T3"/>
                  </a:cxn>
                  <a:cxn ang="0">
                    <a:pos x="T4" y="T5"/>
                  </a:cxn>
                  <a:cxn ang="0">
                    <a:pos x="T6" y="T7"/>
                  </a:cxn>
                  <a:cxn ang="0">
                    <a:pos x="T8" y="T9"/>
                  </a:cxn>
                  <a:cxn ang="0">
                    <a:pos x="T10" y="T11"/>
                  </a:cxn>
                  <a:cxn ang="0">
                    <a:pos x="T12" y="T13"/>
                  </a:cxn>
                </a:cxnLst>
                <a:rect l="0" t="0" r="r" b="b"/>
                <a:pathLst>
                  <a:path w="18" h="46">
                    <a:moveTo>
                      <a:pt x="4" y="3"/>
                    </a:moveTo>
                    <a:cubicBezTo>
                      <a:pt x="8" y="4"/>
                      <a:pt x="13" y="6"/>
                      <a:pt x="18" y="7"/>
                    </a:cubicBezTo>
                    <a:cubicBezTo>
                      <a:pt x="17" y="0"/>
                      <a:pt x="17" y="0"/>
                      <a:pt x="17" y="0"/>
                    </a:cubicBezTo>
                    <a:cubicBezTo>
                      <a:pt x="12" y="1"/>
                      <a:pt x="6" y="2"/>
                      <a:pt x="1" y="2"/>
                    </a:cubicBezTo>
                    <a:cubicBezTo>
                      <a:pt x="0" y="45"/>
                      <a:pt x="0" y="45"/>
                      <a:pt x="0" y="45"/>
                    </a:cubicBezTo>
                    <a:cubicBezTo>
                      <a:pt x="6" y="45"/>
                      <a:pt x="12" y="46"/>
                      <a:pt x="18" y="46"/>
                    </a:cubicBezTo>
                    <a:cubicBezTo>
                      <a:pt x="12" y="27"/>
                      <a:pt x="7" y="10"/>
                      <a:pt x="4" y="3"/>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1" name="Freeform 387"/>
              <p:cNvSpPr/>
              <p:nvPr/>
            </p:nvSpPr>
            <p:spPr bwMode="auto">
              <a:xfrm>
                <a:off x="5125" y="1552"/>
                <a:ext cx="62" cy="55"/>
              </a:xfrm>
              <a:custGeom>
                <a:avLst/>
                <a:gdLst>
                  <a:gd name="T0" fmla="*/ 14 w 26"/>
                  <a:gd name="T1" fmla="*/ 23 h 23"/>
                  <a:gd name="T2" fmla="*/ 26 w 26"/>
                  <a:gd name="T3" fmla="*/ 14 h 23"/>
                  <a:gd name="T4" fmla="*/ 13 w 26"/>
                  <a:gd name="T5" fmla="*/ 0 h 23"/>
                  <a:gd name="T6" fmla="*/ 0 w 26"/>
                  <a:gd name="T7" fmla="*/ 6 h 23"/>
                  <a:gd name="T8" fmla="*/ 14 w 26"/>
                  <a:gd name="T9" fmla="*/ 23 h 23"/>
                </a:gdLst>
                <a:ahLst/>
                <a:cxnLst>
                  <a:cxn ang="0">
                    <a:pos x="T0" y="T1"/>
                  </a:cxn>
                  <a:cxn ang="0">
                    <a:pos x="T2" y="T3"/>
                  </a:cxn>
                  <a:cxn ang="0">
                    <a:pos x="T4" y="T5"/>
                  </a:cxn>
                  <a:cxn ang="0">
                    <a:pos x="T6" y="T7"/>
                  </a:cxn>
                  <a:cxn ang="0">
                    <a:pos x="T8" y="T9"/>
                  </a:cxn>
                </a:cxnLst>
                <a:rect l="0" t="0" r="r" b="b"/>
                <a:pathLst>
                  <a:path w="26" h="23">
                    <a:moveTo>
                      <a:pt x="14" y="23"/>
                    </a:moveTo>
                    <a:cubicBezTo>
                      <a:pt x="18" y="20"/>
                      <a:pt x="22" y="17"/>
                      <a:pt x="26" y="14"/>
                    </a:cubicBezTo>
                    <a:cubicBezTo>
                      <a:pt x="22" y="10"/>
                      <a:pt x="17" y="6"/>
                      <a:pt x="13" y="0"/>
                    </a:cubicBezTo>
                    <a:cubicBezTo>
                      <a:pt x="9" y="3"/>
                      <a:pt x="4" y="5"/>
                      <a:pt x="0" y="6"/>
                    </a:cubicBezTo>
                    <a:cubicBezTo>
                      <a:pt x="3" y="12"/>
                      <a:pt x="7" y="17"/>
                      <a:pt x="14" y="23"/>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2" name="Freeform 388"/>
              <p:cNvSpPr/>
              <p:nvPr/>
            </p:nvSpPr>
            <p:spPr bwMode="auto">
              <a:xfrm>
                <a:off x="5113" y="1856"/>
                <a:ext cx="100" cy="230"/>
              </a:xfrm>
              <a:custGeom>
                <a:avLst/>
                <a:gdLst>
                  <a:gd name="T0" fmla="*/ 19 w 42"/>
                  <a:gd name="T1" fmla="*/ 38 h 97"/>
                  <a:gd name="T2" fmla="*/ 35 w 42"/>
                  <a:gd name="T3" fmla="*/ 8 h 97"/>
                  <a:gd name="T4" fmla="*/ 14 w 42"/>
                  <a:gd name="T5" fmla="*/ 0 h 97"/>
                  <a:gd name="T6" fmla="*/ 0 w 42"/>
                  <a:gd name="T7" fmla="*/ 73 h 97"/>
                  <a:gd name="T8" fmla="*/ 15 w 42"/>
                  <a:gd name="T9" fmla="*/ 96 h 97"/>
                  <a:gd name="T10" fmla="*/ 42 w 42"/>
                  <a:gd name="T11" fmla="*/ 92 h 97"/>
                  <a:gd name="T12" fmla="*/ 19 w 42"/>
                  <a:gd name="T13" fmla="*/ 38 h 97"/>
                </a:gdLst>
                <a:ahLst/>
                <a:cxnLst>
                  <a:cxn ang="0">
                    <a:pos x="T0" y="T1"/>
                  </a:cxn>
                  <a:cxn ang="0">
                    <a:pos x="T2" y="T3"/>
                  </a:cxn>
                  <a:cxn ang="0">
                    <a:pos x="T4" y="T5"/>
                  </a:cxn>
                  <a:cxn ang="0">
                    <a:pos x="T6" y="T7"/>
                  </a:cxn>
                  <a:cxn ang="0">
                    <a:pos x="T8" y="T9"/>
                  </a:cxn>
                  <a:cxn ang="0">
                    <a:pos x="T10" y="T11"/>
                  </a:cxn>
                  <a:cxn ang="0">
                    <a:pos x="T12" y="T13"/>
                  </a:cxn>
                </a:cxnLst>
                <a:rect l="0" t="0" r="r" b="b"/>
                <a:pathLst>
                  <a:path w="42" h="97">
                    <a:moveTo>
                      <a:pt x="19" y="38"/>
                    </a:moveTo>
                    <a:cubicBezTo>
                      <a:pt x="20" y="26"/>
                      <a:pt x="26" y="15"/>
                      <a:pt x="35" y="8"/>
                    </a:cubicBezTo>
                    <a:cubicBezTo>
                      <a:pt x="27" y="5"/>
                      <a:pt x="20" y="3"/>
                      <a:pt x="14" y="0"/>
                    </a:cubicBezTo>
                    <a:cubicBezTo>
                      <a:pt x="0" y="73"/>
                      <a:pt x="0" y="73"/>
                      <a:pt x="0" y="73"/>
                    </a:cubicBezTo>
                    <a:cubicBezTo>
                      <a:pt x="0" y="80"/>
                      <a:pt x="5" y="92"/>
                      <a:pt x="15" y="96"/>
                    </a:cubicBezTo>
                    <a:cubicBezTo>
                      <a:pt x="23" y="97"/>
                      <a:pt x="32" y="96"/>
                      <a:pt x="42" y="92"/>
                    </a:cubicBezTo>
                    <a:cubicBezTo>
                      <a:pt x="28" y="81"/>
                      <a:pt x="18" y="65"/>
                      <a:pt x="19" y="38"/>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3" name="Freeform 389"/>
              <p:cNvSpPr/>
              <p:nvPr/>
            </p:nvSpPr>
            <p:spPr bwMode="auto">
              <a:xfrm>
                <a:off x="5156" y="2540"/>
                <a:ext cx="45" cy="69"/>
              </a:xfrm>
              <a:custGeom>
                <a:avLst/>
                <a:gdLst>
                  <a:gd name="T0" fmla="*/ 0 w 19"/>
                  <a:gd name="T1" fmla="*/ 13 h 29"/>
                  <a:gd name="T2" fmla="*/ 13 w 19"/>
                  <a:gd name="T3" fmla="*/ 29 h 29"/>
                  <a:gd name="T4" fmla="*/ 19 w 19"/>
                  <a:gd name="T5" fmla="*/ 20 h 29"/>
                  <a:gd name="T6" fmla="*/ 6 w 19"/>
                  <a:gd name="T7" fmla="*/ 0 h 29"/>
                  <a:gd name="T8" fmla="*/ 0 w 19"/>
                  <a:gd name="T9" fmla="*/ 13 h 29"/>
                </a:gdLst>
                <a:ahLst/>
                <a:cxnLst>
                  <a:cxn ang="0">
                    <a:pos x="T0" y="T1"/>
                  </a:cxn>
                  <a:cxn ang="0">
                    <a:pos x="T2" y="T3"/>
                  </a:cxn>
                  <a:cxn ang="0">
                    <a:pos x="T4" y="T5"/>
                  </a:cxn>
                  <a:cxn ang="0">
                    <a:pos x="T6" y="T7"/>
                  </a:cxn>
                  <a:cxn ang="0">
                    <a:pos x="T8" y="T9"/>
                  </a:cxn>
                </a:cxnLst>
                <a:rect l="0" t="0" r="r" b="b"/>
                <a:pathLst>
                  <a:path w="19" h="29">
                    <a:moveTo>
                      <a:pt x="0" y="13"/>
                    </a:moveTo>
                    <a:cubicBezTo>
                      <a:pt x="13" y="29"/>
                      <a:pt x="13" y="29"/>
                      <a:pt x="13" y="29"/>
                    </a:cubicBezTo>
                    <a:cubicBezTo>
                      <a:pt x="19" y="20"/>
                      <a:pt x="19" y="20"/>
                      <a:pt x="19" y="20"/>
                    </a:cubicBezTo>
                    <a:cubicBezTo>
                      <a:pt x="15" y="13"/>
                      <a:pt x="10" y="6"/>
                      <a:pt x="6" y="0"/>
                    </a:cubicBezTo>
                    <a:cubicBezTo>
                      <a:pt x="5" y="4"/>
                      <a:pt x="3" y="9"/>
                      <a:pt x="0" y="13"/>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4" name="Freeform 390"/>
              <p:cNvSpPr/>
              <p:nvPr/>
            </p:nvSpPr>
            <p:spPr bwMode="auto">
              <a:xfrm>
                <a:off x="5139" y="2685"/>
                <a:ext cx="90" cy="97"/>
              </a:xfrm>
              <a:custGeom>
                <a:avLst/>
                <a:gdLst>
                  <a:gd name="T0" fmla="*/ 0 w 38"/>
                  <a:gd name="T1" fmla="*/ 21 h 41"/>
                  <a:gd name="T2" fmla="*/ 23 w 38"/>
                  <a:gd name="T3" fmla="*/ 41 h 41"/>
                  <a:gd name="T4" fmla="*/ 38 w 38"/>
                  <a:gd name="T5" fmla="*/ 20 h 41"/>
                  <a:gd name="T6" fmla="*/ 16 w 38"/>
                  <a:gd name="T7" fmla="*/ 0 h 41"/>
                  <a:gd name="T8" fmla="*/ 0 w 38"/>
                  <a:gd name="T9" fmla="*/ 21 h 41"/>
                </a:gdLst>
                <a:ahLst/>
                <a:cxnLst>
                  <a:cxn ang="0">
                    <a:pos x="T0" y="T1"/>
                  </a:cxn>
                  <a:cxn ang="0">
                    <a:pos x="T2" y="T3"/>
                  </a:cxn>
                  <a:cxn ang="0">
                    <a:pos x="T4" y="T5"/>
                  </a:cxn>
                  <a:cxn ang="0">
                    <a:pos x="T6" y="T7"/>
                  </a:cxn>
                  <a:cxn ang="0">
                    <a:pos x="T8" y="T9"/>
                  </a:cxn>
                </a:cxnLst>
                <a:rect l="0" t="0" r="r" b="b"/>
                <a:pathLst>
                  <a:path w="38" h="41">
                    <a:moveTo>
                      <a:pt x="0" y="21"/>
                    </a:moveTo>
                    <a:cubicBezTo>
                      <a:pt x="23" y="41"/>
                      <a:pt x="23" y="41"/>
                      <a:pt x="23" y="41"/>
                    </a:cubicBezTo>
                    <a:cubicBezTo>
                      <a:pt x="28" y="34"/>
                      <a:pt x="33" y="27"/>
                      <a:pt x="38" y="20"/>
                    </a:cubicBezTo>
                    <a:cubicBezTo>
                      <a:pt x="30" y="13"/>
                      <a:pt x="23" y="7"/>
                      <a:pt x="16" y="0"/>
                    </a:cubicBezTo>
                    <a:cubicBezTo>
                      <a:pt x="12" y="7"/>
                      <a:pt x="6" y="14"/>
                      <a:pt x="0" y="21"/>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5" name="Freeform 391"/>
              <p:cNvSpPr/>
              <p:nvPr/>
            </p:nvSpPr>
            <p:spPr bwMode="auto">
              <a:xfrm>
                <a:off x="5111" y="2841"/>
                <a:ext cx="97" cy="81"/>
              </a:xfrm>
              <a:custGeom>
                <a:avLst/>
                <a:gdLst>
                  <a:gd name="T0" fmla="*/ 0 w 41"/>
                  <a:gd name="T1" fmla="*/ 17 h 34"/>
                  <a:gd name="T2" fmla="*/ 25 w 41"/>
                  <a:gd name="T3" fmla="*/ 34 h 34"/>
                  <a:gd name="T4" fmla="*/ 41 w 41"/>
                  <a:gd name="T5" fmla="*/ 18 h 34"/>
                  <a:gd name="T6" fmla="*/ 17 w 41"/>
                  <a:gd name="T7" fmla="*/ 0 h 34"/>
                  <a:gd name="T8" fmla="*/ 0 w 41"/>
                  <a:gd name="T9" fmla="*/ 17 h 34"/>
                </a:gdLst>
                <a:ahLst/>
                <a:cxnLst>
                  <a:cxn ang="0">
                    <a:pos x="T0" y="T1"/>
                  </a:cxn>
                  <a:cxn ang="0">
                    <a:pos x="T2" y="T3"/>
                  </a:cxn>
                  <a:cxn ang="0">
                    <a:pos x="T4" y="T5"/>
                  </a:cxn>
                  <a:cxn ang="0">
                    <a:pos x="T6" y="T7"/>
                  </a:cxn>
                  <a:cxn ang="0">
                    <a:pos x="T8" y="T9"/>
                  </a:cxn>
                </a:cxnLst>
                <a:rect l="0" t="0" r="r" b="b"/>
                <a:pathLst>
                  <a:path w="41" h="34">
                    <a:moveTo>
                      <a:pt x="0" y="17"/>
                    </a:moveTo>
                    <a:cubicBezTo>
                      <a:pt x="25" y="34"/>
                      <a:pt x="25" y="34"/>
                      <a:pt x="25" y="34"/>
                    </a:cubicBezTo>
                    <a:cubicBezTo>
                      <a:pt x="30" y="29"/>
                      <a:pt x="36" y="24"/>
                      <a:pt x="41" y="18"/>
                    </a:cubicBezTo>
                    <a:cubicBezTo>
                      <a:pt x="17" y="0"/>
                      <a:pt x="17" y="0"/>
                      <a:pt x="17" y="0"/>
                    </a:cubicBezTo>
                    <a:cubicBezTo>
                      <a:pt x="12" y="6"/>
                      <a:pt x="6" y="12"/>
                      <a:pt x="0" y="17"/>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6" name="Freeform 392"/>
              <p:cNvSpPr/>
              <p:nvPr/>
            </p:nvSpPr>
            <p:spPr bwMode="auto">
              <a:xfrm>
                <a:off x="5049" y="1431"/>
                <a:ext cx="81" cy="93"/>
              </a:xfrm>
              <a:custGeom>
                <a:avLst/>
                <a:gdLst>
                  <a:gd name="T0" fmla="*/ 34 w 34"/>
                  <a:gd name="T1" fmla="*/ 33 h 39"/>
                  <a:gd name="T2" fmla="*/ 26 w 34"/>
                  <a:gd name="T3" fmla="*/ 0 h 39"/>
                  <a:gd name="T4" fmla="*/ 34 w 34"/>
                  <a:gd name="T5" fmla="*/ 33 h 39"/>
                </a:gdLst>
                <a:ahLst/>
                <a:cxnLst>
                  <a:cxn ang="0">
                    <a:pos x="T0" y="T1"/>
                  </a:cxn>
                  <a:cxn ang="0">
                    <a:pos x="T2" y="T3"/>
                  </a:cxn>
                  <a:cxn ang="0">
                    <a:pos x="T4" y="T5"/>
                  </a:cxn>
                </a:cxnLst>
                <a:rect l="0" t="0" r="r" b="b"/>
                <a:pathLst>
                  <a:path w="34" h="39">
                    <a:moveTo>
                      <a:pt x="34" y="33"/>
                    </a:moveTo>
                    <a:cubicBezTo>
                      <a:pt x="29" y="22"/>
                      <a:pt x="26" y="11"/>
                      <a:pt x="26" y="0"/>
                    </a:cubicBezTo>
                    <a:cubicBezTo>
                      <a:pt x="0" y="8"/>
                      <a:pt x="12" y="39"/>
                      <a:pt x="34" y="33"/>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7" name="Freeform 393"/>
              <p:cNvSpPr/>
              <p:nvPr/>
            </p:nvSpPr>
            <p:spPr bwMode="auto">
              <a:xfrm>
                <a:off x="4957" y="1389"/>
                <a:ext cx="95" cy="154"/>
              </a:xfrm>
              <a:custGeom>
                <a:avLst/>
                <a:gdLst>
                  <a:gd name="T0" fmla="*/ 25 w 40"/>
                  <a:gd name="T1" fmla="*/ 57 h 65"/>
                  <a:gd name="T2" fmla="*/ 40 w 40"/>
                  <a:gd name="T3" fmla="*/ 0 h 65"/>
                  <a:gd name="T4" fmla="*/ 40 w 40"/>
                  <a:gd name="T5" fmla="*/ 0 h 65"/>
                  <a:gd name="T6" fmla="*/ 24 w 40"/>
                  <a:gd name="T7" fmla="*/ 0 h 65"/>
                  <a:gd name="T8" fmla="*/ 0 w 40"/>
                  <a:gd name="T9" fmla="*/ 65 h 65"/>
                  <a:gd name="T10" fmla="*/ 25 w 40"/>
                  <a:gd name="T11" fmla="*/ 57 h 65"/>
                </a:gdLst>
                <a:ahLst/>
                <a:cxnLst>
                  <a:cxn ang="0">
                    <a:pos x="T0" y="T1"/>
                  </a:cxn>
                  <a:cxn ang="0">
                    <a:pos x="T2" y="T3"/>
                  </a:cxn>
                  <a:cxn ang="0">
                    <a:pos x="T4" y="T5"/>
                  </a:cxn>
                  <a:cxn ang="0">
                    <a:pos x="T6" y="T7"/>
                  </a:cxn>
                  <a:cxn ang="0">
                    <a:pos x="T8" y="T9"/>
                  </a:cxn>
                  <a:cxn ang="0">
                    <a:pos x="T10" y="T11"/>
                  </a:cxn>
                </a:cxnLst>
                <a:rect l="0" t="0" r="r" b="b"/>
                <a:pathLst>
                  <a:path w="40" h="65">
                    <a:moveTo>
                      <a:pt x="25" y="57"/>
                    </a:moveTo>
                    <a:cubicBezTo>
                      <a:pt x="18" y="42"/>
                      <a:pt x="20" y="20"/>
                      <a:pt x="40" y="0"/>
                    </a:cubicBezTo>
                    <a:cubicBezTo>
                      <a:pt x="40" y="0"/>
                      <a:pt x="40" y="0"/>
                      <a:pt x="40" y="0"/>
                    </a:cubicBezTo>
                    <a:cubicBezTo>
                      <a:pt x="24" y="0"/>
                      <a:pt x="24" y="0"/>
                      <a:pt x="24" y="0"/>
                    </a:cubicBezTo>
                    <a:cubicBezTo>
                      <a:pt x="17" y="20"/>
                      <a:pt x="7" y="46"/>
                      <a:pt x="0" y="65"/>
                    </a:cubicBezTo>
                    <a:cubicBezTo>
                      <a:pt x="9" y="63"/>
                      <a:pt x="17" y="60"/>
                      <a:pt x="25" y="57"/>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8" name="Freeform 394"/>
              <p:cNvSpPr/>
              <p:nvPr/>
            </p:nvSpPr>
            <p:spPr bwMode="auto">
              <a:xfrm>
                <a:off x="5075" y="1840"/>
                <a:ext cx="62" cy="223"/>
              </a:xfrm>
              <a:custGeom>
                <a:avLst/>
                <a:gdLst>
                  <a:gd name="T0" fmla="*/ 16 w 26"/>
                  <a:gd name="T1" fmla="*/ 0 h 94"/>
                  <a:gd name="T2" fmla="*/ 0 w 26"/>
                  <a:gd name="T3" fmla="*/ 85 h 94"/>
                  <a:gd name="T4" fmla="*/ 10 w 26"/>
                  <a:gd name="T5" fmla="*/ 94 h 94"/>
                  <a:gd name="T6" fmla="*/ 26 w 26"/>
                  <a:gd name="T7" fmla="*/ 6 h 94"/>
                  <a:gd name="T8" fmla="*/ 16 w 26"/>
                  <a:gd name="T9" fmla="*/ 0 h 94"/>
                </a:gdLst>
                <a:ahLst/>
                <a:cxnLst>
                  <a:cxn ang="0">
                    <a:pos x="T0" y="T1"/>
                  </a:cxn>
                  <a:cxn ang="0">
                    <a:pos x="T2" y="T3"/>
                  </a:cxn>
                  <a:cxn ang="0">
                    <a:pos x="T4" y="T5"/>
                  </a:cxn>
                  <a:cxn ang="0">
                    <a:pos x="T6" y="T7"/>
                  </a:cxn>
                  <a:cxn ang="0">
                    <a:pos x="T8" y="T9"/>
                  </a:cxn>
                </a:cxnLst>
                <a:rect l="0" t="0" r="r" b="b"/>
                <a:pathLst>
                  <a:path w="26" h="94">
                    <a:moveTo>
                      <a:pt x="16" y="0"/>
                    </a:moveTo>
                    <a:cubicBezTo>
                      <a:pt x="0" y="85"/>
                      <a:pt x="0" y="85"/>
                      <a:pt x="0" y="85"/>
                    </a:cubicBezTo>
                    <a:cubicBezTo>
                      <a:pt x="3" y="88"/>
                      <a:pt x="6" y="91"/>
                      <a:pt x="10" y="94"/>
                    </a:cubicBezTo>
                    <a:cubicBezTo>
                      <a:pt x="26" y="6"/>
                      <a:pt x="26" y="6"/>
                      <a:pt x="26" y="6"/>
                    </a:cubicBezTo>
                    <a:cubicBezTo>
                      <a:pt x="22" y="4"/>
                      <a:pt x="19" y="2"/>
                      <a:pt x="16" y="0"/>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9" name="Freeform 395"/>
              <p:cNvSpPr/>
              <p:nvPr/>
            </p:nvSpPr>
            <p:spPr bwMode="auto">
              <a:xfrm>
                <a:off x="5123" y="2134"/>
                <a:ext cx="30" cy="104"/>
              </a:xfrm>
              <a:custGeom>
                <a:avLst/>
                <a:gdLst>
                  <a:gd name="T0" fmla="*/ 12 w 13"/>
                  <a:gd name="T1" fmla="*/ 44 h 44"/>
                  <a:gd name="T2" fmla="*/ 13 w 13"/>
                  <a:gd name="T3" fmla="*/ 1 h 44"/>
                  <a:gd name="T4" fmla="*/ 5 w 13"/>
                  <a:gd name="T5" fmla="*/ 0 h 44"/>
                  <a:gd name="T6" fmla="*/ 0 w 13"/>
                  <a:gd name="T7" fmla="*/ 43 h 44"/>
                  <a:gd name="T8" fmla="*/ 12 w 13"/>
                  <a:gd name="T9" fmla="*/ 44 h 44"/>
                </a:gdLst>
                <a:ahLst/>
                <a:cxnLst>
                  <a:cxn ang="0">
                    <a:pos x="T0" y="T1"/>
                  </a:cxn>
                  <a:cxn ang="0">
                    <a:pos x="T2" y="T3"/>
                  </a:cxn>
                  <a:cxn ang="0">
                    <a:pos x="T4" y="T5"/>
                  </a:cxn>
                  <a:cxn ang="0">
                    <a:pos x="T6" y="T7"/>
                  </a:cxn>
                  <a:cxn ang="0">
                    <a:pos x="T8" y="T9"/>
                  </a:cxn>
                </a:cxnLst>
                <a:rect l="0" t="0" r="r" b="b"/>
                <a:pathLst>
                  <a:path w="13" h="44">
                    <a:moveTo>
                      <a:pt x="12" y="44"/>
                    </a:moveTo>
                    <a:cubicBezTo>
                      <a:pt x="13" y="1"/>
                      <a:pt x="13" y="1"/>
                      <a:pt x="13" y="1"/>
                    </a:cubicBezTo>
                    <a:cubicBezTo>
                      <a:pt x="10" y="0"/>
                      <a:pt x="7" y="0"/>
                      <a:pt x="5" y="0"/>
                    </a:cubicBezTo>
                    <a:cubicBezTo>
                      <a:pt x="0" y="43"/>
                      <a:pt x="0" y="43"/>
                      <a:pt x="0" y="43"/>
                    </a:cubicBezTo>
                    <a:cubicBezTo>
                      <a:pt x="4" y="43"/>
                      <a:pt x="8" y="43"/>
                      <a:pt x="12" y="44"/>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0" name="Freeform 396"/>
              <p:cNvSpPr/>
              <p:nvPr/>
            </p:nvSpPr>
            <p:spPr bwMode="auto">
              <a:xfrm>
                <a:off x="5125" y="2580"/>
                <a:ext cx="54" cy="83"/>
              </a:xfrm>
              <a:custGeom>
                <a:avLst/>
                <a:gdLst>
                  <a:gd name="T0" fmla="*/ 23 w 23"/>
                  <a:gd name="T1" fmla="*/ 15 h 35"/>
                  <a:gd name="T2" fmla="*/ 11 w 23"/>
                  <a:gd name="T3" fmla="*/ 0 h 35"/>
                  <a:gd name="T4" fmla="*/ 0 w 23"/>
                  <a:gd name="T5" fmla="*/ 17 h 35"/>
                  <a:gd name="T6" fmla="*/ 18 w 23"/>
                  <a:gd name="T7" fmla="*/ 35 h 35"/>
                  <a:gd name="T8" fmla="*/ 23 w 23"/>
                  <a:gd name="T9" fmla="*/ 15 h 35"/>
                </a:gdLst>
                <a:ahLst/>
                <a:cxnLst>
                  <a:cxn ang="0">
                    <a:pos x="T0" y="T1"/>
                  </a:cxn>
                  <a:cxn ang="0">
                    <a:pos x="T2" y="T3"/>
                  </a:cxn>
                  <a:cxn ang="0">
                    <a:pos x="T4" y="T5"/>
                  </a:cxn>
                  <a:cxn ang="0">
                    <a:pos x="T6" y="T7"/>
                  </a:cxn>
                  <a:cxn ang="0">
                    <a:pos x="T8" y="T9"/>
                  </a:cxn>
                </a:cxnLst>
                <a:rect l="0" t="0" r="r" b="b"/>
                <a:pathLst>
                  <a:path w="23" h="35">
                    <a:moveTo>
                      <a:pt x="23" y="15"/>
                    </a:moveTo>
                    <a:cubicBezTo>
                      <a:pt x="11" y="0"/>
                      <a:pt x="11" y="0"/>
                      <a:pt x="11" y="0"/>
                    </a:cubicBezTo>
                    <a:cubicBezTo>
                      <a:pt x="8" y="5"/>
                      <a:pt x="4" y="11"/>
                      <a:pt x="0" y="17"/>
                    </a:cubicBezTo>
                    <a:cubicBezTo>
                      <a:pt x="18" y="35"/>
                      <a:pt x="18" y="35"/>
                      <a:pt x="18" y="35"/>
                    </a:cubicBezTo>
                    <a:cubicBezTo>
                      <a:pt x="17" y="29"/>
                      <a:pt x="18" y="23"/>
                      <a:pt x="23" y="15"/>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1" name="Freeform 397"/>
              <p:cNvSpPr/>
              <p:nvPr/>
            </p:nvSpPr>
            <p:spPr bwMode="auto">
              <a:xfrm>
                <a:off x="5073" y="1569"/>
                <a:ext cx="80" cy="107"/>
              </a:xfrm>
              <a:custGeom>
                <a:avLst/>
                <a:gdLst>
                  <a:gd name="T0" fmla="*/ 34 w 34"/>
                  <a:gd name="T1" fmla="*/ 19 h 45"/>
                  <a:gd name="T2" fmla="*/ 18 w 34"/>
                  <a:gd name="T3" fmla="*/ 0 h 45"/>
                  <a:gd name="T4" fmla="*/ 0 w 34"/>
                  <a:gd name="T5" fmla="*/ 2 h 45"/>
                  <a:gd name="T6" fmla="*/ 12 w 34"/>
                  <a:gd name="T7" fmla="*/ 45 h 45"/>
                  <a:gd name="T8" fmla="*/ 34 w 34"/>
                  <a:gd name="T9" fmla="*/ 19 h 45"/>
                </a:gdLst>
                <a:ahLst/>
                <a:cxnLst>
                  <a:cxn ang="0">
                    <a:pos x="T0" y="T1"/>
                  </a:cxn>
                  <a:cxn ang="0">
                    <a:pos x="T2" y="T3"/>
                  </a:cxn>
                  <a:cxn ang="0">
                    <a:pos x="T4" y="T5"/>
                  </a:cxn>
                  <a:cxn ang="0">
                    <a:pos x="T6" y="T7"/>
                  </a:cxn>
                  <a:cxn ang="0">
                    <a:pos x="T8" y="T9"/>
                  </a:cxn>
                </a:cxnLst>
                <a:rect l="0" t="0" r="r" b="b"/>
                <a:pathLst>
                  <a:path w="34" h="45">
                    <a:moveTo>
                      <a:pt x="34" y="19"/>
                    </a:moveTo>
                    <a:cubicBezTo>
                      <a:pt x="27" y="13"/>
                      <a:pt x="22" y="7"/>
                      <a:pt x="18" y="0"/>
                    </a:cubicBezTo>
                    <a:cubicBezTo>
                      <a:pt x="11" y="2"/>
                      <a:pt x="5" y="3"/>
                      <a:pt x="0" y="2"/>
                    </a:cubicBezTo>
                    <a:cubicBezTo>
                      <a:pt x="4" y="17"/>
                      <a:pt x="9" y="37"/>
                      <a:pt x="12" y="45"/>
                    </a:cubicBezTo>
                    <a:cubicBezTo>
                      <a:pt x="18" y="34"/>
                      <a:pt x="25" y="26"/>
                      <a:pt x="34" y="19"/>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2" name="Freeform 398"/>
              <p:cNvSpPr/>
              <p:nvPr/>
            </p:nvSpPr>
            <p:spPr bwMode="auto">
              <a:xfrm>
                <a:off x="5094" y="2741"/>
                <a:ext cx="93" cy="88"/>
              </a:xfrm>
              <a:custGeom>
                <a:avLst/>
                <a:gdLst>
                  <a:gd name="T0" fmla="*/ 39 w 39"/>
                  <a:gd name="T1" fmla="*/ 20 h 37"/>
                  <a:gd name="T2" fmla="*/ 17 w 39"/>
                  <a:gd name="T3" fmla="*/ 0 h 37"/>
                  <a:gd name="T4" fmla="*/ 0 w 39"/>
                  <a:gd name="T5" fmla="*/ 18 h 37"/>
                  <a:gd name="T6" fmla="*/ 24 w 39"/>
                  <a:gd name="T7" fmla="*/ 37 h 37"/>
                  <a:gd name="T8" fmla="*/ 39 w 39"/>
                  <a:gd name="T9" fmla="*/ 20 h 37"/>
                </a:gdLst>
                <a:ahLst/>
                <a:cxnLst>
                  <a:cxn ang="0">
                    <a:pos x="T0" y="T1"/>
                  </a:cxn>
                  <a:cxn ang="0">
                    <a:pos x="T2" y="T3"/>
                  </a:cxn>
                  <a:cxn ang="0">
                    <a:pos x="T4" y="T5"/>
                  </a:cxn>
                  <a:cxn ang="0">
                    <a:pos x="T6" y="T7"/>
                  </a:cxn>
                  <a:cxn ang="0">
                    <a:pos x="T8" y="T9"/>
                  </a:cxn>
                </a:cxnLst>
                <a:rect l="0" t="0" r="r" b="b"/>
                <a:pathLst>
                  <a:path w="39" h="37">
                    <a:moveTo>
                      <a:pt x="39" y="20"/>
                    </a:moveTo>
                    <a:cubicBezTo>
                      <a:pt x="17" y="0"/>
                      <a:pt x="17" y="0"/>
                      <a:pt x="17" y="0"/>
                    </a:cubicBezTo>
                    <a:cubicBezTo>
                      <a:pt x="12" y="6"/>
                      <a:pt x="6" y="13"/>
                      <a:pt x="0" y="18"/>
                    </a:cubicBezTo>
                    <a:cubicBezTo>
                      <a:pt x="24" y="37"/>
                      <a:pt x="24" y="37"/>
                      <a:pt x="24" y="37"/>
                    </a:cubicBezTo>
                    <a:cubicBezTo>
                      <a:pt x="29" y="31"/>
                      <a:pt x="34" y="26"/>
                      <a:pt x="39" y="2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3" name="Freeform 399"/>
              <p:cNvSpPr/>
              <p:nvPr/>
            </p:nvSpPr>
            <p:spPr bwMode="auto">
              <a:xfrm>
                <a:off x="5059" y="2919"/>
                <a:ext cx="19" cy="12"/>
              </a:xfrm>
              <a:custGeom>
                <a:avLst/>
                <a:gdLst>
                  <a:gd name="T0" fmla="*/ 0 w 8"/>
                  <a:gd name="T1" fmla="*/ 5 h 5"/>
                  <a:gd name="T2" fmla="*/ 8 w 8"/>
                  <a:gd name="T3" fmla="*/ 5 h 5"/>
                  <a:gd name="T4" fmla="*/ 1 w 8"/>
                  <a:gd name="T5" fmla="*/ 0 h 5"/>
                  <a:gd name="T6" fmla="*/ 0 w 8"/>
                  <a:gd name="T7" fmla="*/ 5 h 5"/>
                </a:gdLst>
                <a:ahLst/>
                <a:cxnLst>
                  <a:cxn ang="0">
                    <a:pos x="T0" y="T1"/>
                  </a:cxn>
                  <a:cxn ang="0">
                    <a:pos x="T2" y="T3"/>
                  </a:cxn>
                  <a:cxn ang="0">
                    <a:pos x="T4" y="T5"/>
                  </a:cxn>
                  <a:cxn ang="0">
                    <a:pos x="T6" y="T7"/>
                  </a:cxn>
                </a:cxnLst>
                <a:rect l="0" t="0" r="r" b="b"/>
                <a:pathLst>
                  <a:path w="8" h="5">
                    <a:moveTo>
                      <a:pt x="0" y="5"/>
                    </a:moveTo>
                    <a:cubicBezTo>
                      <a:pt x="8" y="5"/>
                      <a:pt x="8" y="5"/>
                      <a:pt x="8" y="5"/>
                    </a:cubicBezTo>
                    <a:cubicBezTo>
                      <a:pt x="5" y="4"/>
                      <a:pt x="3" y="2"/>
                      <a:pt x="1" y="0"/>
                    </a:cubicBezTo>
                    <a:cubicBezTo>
                      <a:pt x="0" y="2"/>
                      <a:pt x="0" y="4"/>
                      <a:pt x="0" y="5"/>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4" name="Freeform 400"/>
              <p:cNvSpPr/>
              <p:nvPr/>
            </p:nvSpPr>
            <p:spPr bwMode="auto">
              <a:xfrm>
                <a:off x="5075" y="2628"/>
                <a:ext cx="97" cy="99"/>
              </a:xfrm>
              <a:custGeom>
                <a:avLst/>
                <a:gdLst>
                  <a:gd name="T0" fmla="*/ 18 w 41"/>
                  <a:gd name="T1" fmla="*/ 0 h 42"/>
                  <a:gd name="T2" fmla="*/ 0 w 41"/>
                  <a:gd name="T3" fmla="*/ 21 h 42"/>
                  <a:gd name="T4" fmla="*/ 24 w 41"/>
                  <a:gd name="T5" fmla="*/ 42 h 42"/>
                  <a:gd name="T6" fmla="*/ 41 w 41"/>
                  <a:gd name="T7" fmla="*/ 21 h 42"/>
                  <a:gd name="T8" fmla="*/ 18 w 41"/>
                  <a:gd name="T9" fmla="*/ 0 h 42"/>
                </a:gdLst>
                <a:ahLst/>
                <a:cxnLst>
                  <a:cxn ang="0">
                    <a:pos x="T0" y="T1"/>
                  </a:cxn>
                  <a:cxn ang="0">
                    <a:pos x="T2" y="T3"/>
                  </a:cxn>
                  <a:cxn ang="0">
                    <a:pos x="T4" y="T5"/>
                  </a:cxn>
                  <a:cxn ang="0">
                    <a:pos x="T6" y="T7"/>
                  </a:cxn>
                  <a:cxn ang="0">
                    <a:pos x="T8" y="T9"/>
                  </a:cxn>
                </a:cxnLst>
                <a:rect l="0" t="0" r="r" b="b"/>
                <a:pathLst>
                  <a:path w="41" h="42">
                    <a:moveTo>
                      <a:pt x="18" y="0"/>
                    </a:moveTo>
                    <a:cubicBezTo>
                      <a:pt x="13" y="7"/>
                      <a:pt x="7" y="14"/>
                      <a:pt x="0" y="21"/>
                    </a:cubicBezTo>
                    <a:cubicBezTo>
                      <a:pt x="24" y="42"/>
                      <a:pt x="24" y="42"/>
                      <a:pt x="24" y="42"/>
                    </a:cubicBezTo>
                    <a:cubicBezTo>
                      <a:pt x="30" y="35"/>
                      <a:pt x="36" y="28"/>
                      <a:pt x="41" y="21"/>
                    </a:cubicBezTo>
                    <a:cubicBezTo>
                      <a:pt x="33" y="14"/>
                      <a:pt x="26" y="7"/>
                      <a:pt x="18" y="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5" name="Freeform 401"/>
              <p:cNvSpPr/>
              <p:nvPr/>
            </p:nvSpPr>
            <p:spPr bwMode="auto">
              <a:xfrm>
                <a:off x="5113" y="2483"/>
                <a:ext cx="50" cy="80"/>
              </a:xfrm>
              <a:custGeom>
                <a:avLst/>
                <a:gdLst>
                  <a:gd name="T0" fmla="*/ 8 w 21"/>
                  <a:gd name="T1" fmla="*/ 0 h 34"/>
                  <a:gd name="T2" fmla="*/ 0 w 21"/>
                  <a:gd name="T3" fmla="*/ 16 h 34"/>
                  <a:gd name="T4" fmla="*/ 15 w 21"/>
                  <a:gd name="T5" fmla="*/ 34 h 34"/>
                  <a:gd name="T6" fmla="*/ 21 w 21"/>
                  <a:gd name="T7" fmla="*/ 20 h 34"/>
                  <a:gd name="T8" fmla="*/ 8 w 21"/>
                  <a:gd name="T9" fmla="*/ 0 h 34"/>
                </a:gdLst>
                <a:ahLst/>
                <a:cxnLst>
                  <a:cxn ang="0">
                    <a:pos x="T0" y="T1"/>
                  </a:cxn>
                  <a:cxn ang="0">
                    <a:pos x="T2" y="T3"/>
                  </a:cxn>
                  <a:cxn ang="0">
                    <a:pos x="T4" y="T5"/>
                  </a:cxn>
                  <a:cxn ang="0">
                    <a:pos x="T6" y="T7"/>
                  </a:cxn>
                  <a:cxn ang="0">
                    <a:pos x="T8" y="T9"/>
                  </a:cxn>
                </a:cxnLst>
                <a:rect l="0" t="0" r="r" b="b"/>
                <a:pathLst>
                  <a:path w="21" h="34">
                    <a:moveTo>
                      <a:pt x="8" y="0"/>
                    </a:moveTo>
                    <a:cubicBezTo>
                      <a:pt x="6" y="4"/>
                      <a:pt x="4" y="9"/>
                      <a:pt x="0" y="16"/>
                    </a:cubicBezTo>
                    <a:cubicBezTo>
                      <a:pt x="15" y="34"/>
                      <a:pt x="15" y="34"/>
                      <a:pt x="15" y="34"/>
                    </a:cubicBezTo>
                    <a:cubicBezTo>
                      <a:pt x="18" y="29"/>
                      <a:pt x="20" y="24"/>
                      <a:pt x="21" y="20"/>
                    </a:cubicBezTo>
                    <a:cubicBezTo>
                      <a:pt x="16" y="12"/>
                      <a:pt x="11" y="5"/>
                      <a:pt x="8" y="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6" name="Freeform 402"/>
              <p:cNvSpPr/>
              <p:nvPr/>
            </p:nvSpPr>
            <p:spPr bwMode="auto">
              <a:xfrm>
                <a:off x="5078" y="2122"/>
                <a:ext cx="45" cy="112"/>
              </a:xfrm>
              <a:custGeom>
                <a:avLst/>
                <a:gdLst>
                  <a:gd name="T0" fmla="*/ 14 w 19"/>
                  <a:gd name="T1" fmla="*/ 47 h 47"/>
                  <a:gd name="T2" fmla="*/ 19 w 19"/>
                  <a:gd name="T3" fmla="*/ 4 h 47"/>
                  <a:gd name="T4" fmla="*/ 9 w 19"/>
                  <a:gd name="T5" fmla="*/ 0 h 47"/>
                  <a:gd name="T6" fmla="*/ 0 w 19"/>
                  <a:gd name="T7" fmla="*/ 44 h 47"/>
                  <a:gd name="T8" fmla="*/ 14 w 19"/>
                  <a:gd name="T9" fmla="*/ 47 h 47"/>
                </a:gdLst>
                <a:ahLst/>
                <a:cxnLst>
                  <a:cxn ang="0">
                    <a:pos x="T0" y="T1"/>
                  </a:cxn>
                  <a:cxn ang="0">
                    <a:pos x="T2" y="T3"/>
                  </a:cxn>
                  <a:cxn ang="0">
                    <a:pos x="T4" y="T5"/>
                  </a:cxn>
                  <a:cxn ang="0">
                    <a:pos x="T6" y="T7"/>
                  </a:cxn>
                  <a:cxn ang="0">
                    <a:pos x="T8" y="T9"/>
                  </a:cxn>
                </a:cxnLst>
                <a:rect l="0" t="0" r="r" b="b"/>
                <a:pathLst>
                  <a:path w="19" h="47">
                    <a:moveTo>
                      <a:pt x="14" y="47"/>
                    </a:moveTo>
                    <a:cubicBezTo>
                      <a:pt x="19" y="4"/>
                      <a:pt x="19" y="4"/>
                      <a:pt x="19" y="4"/>
                    </a:cubicBezTo>
                    <a:cubicBezTo>
                      <a:pt x="16" y="3"/>
                      <a:pt x="12" y="2"/>
                      <a:pt x="9" y="0"/>
                    </a:cubicBezTo>
                    <a:cubicBezTo>
                      <a:pt x="0" y="44"/>
                      <a:pt x="0" y="44"/>
                      <a:pt x="0" y="44"/>
                    </a:cubicBezTo>
                    <a:cubicBezTo>
                      <a:pt x="5" y="45"/>
                      <a:pt x="10" y="46"/>
                      <a:pt x="14" y="47"/>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7" name="Freeform 403"/>
              <p:cNvSpPr/>
              <p:nvPr/>
            </p:nvSpPr>
            <p:spPr bwMode="auto">
              <a:xfrm>
                <a:off x="5045" y="1828"/>
                <a:ext cx="59" cy="201"/>
              </a:xfrm>
              <a:custGeom>
                <a:avLst/>
                <a:gdLst>
                  <a:gd name="T0" fmla="*/ 21 w 25"/>
                  <a:gd name="T1" fmla="*/ 0 h 85"/>
                  <a:gd name="T2" fmla="*/ 1 w 25"/>
                  <a:gd name="T3" fmla="*/ 43 h 85"/>
                  <a:gd name="T4" fmla="*/ 10 w 25"/>
                  <a:gd name="T5" fmla="*/ 85 h 85"/>
                  <a:gd name="T6" fmla="*/ 25 w 25"/>
                  <a:gd name="T7" fmla="*/ 3 h 85"/>
                  <a:gd name="T8" fmla="*/ 21 w 25"/>
                  <a:gd name="T9" fmla="*/ 0 h 85"/>
                </a:gdLst>
                <a:ahLst/>
                <a:cxnLst>
                  <a:cxn ang="0">
                    <a:pos x="T0" y="T1"/>
                  </a:cxn>
                  <a:cxn ang="0">
                    <a:pos x="T2" y="T3"/>
                  </a:cxn>
                  <a:cxn ang="0">
                    <a:pos x="T4" y="T5"/>
                  </a:cxn>
                  <a:cxn ang="0">
                    <a:pos x="T6" y="T7"/>
                  </a:cxn>
                  <a:cxn ang="0">
                    <a:pos x="T8" y="T9"/>
                  </a:cxn>
                </a:cxnLst>
                <a:rect l="0" t="0" r="r" b="b"/>
                <a:pathLst>
                  <a:path w="25" h="85">
                    <a:moveTo>
                      <a:pt x="21" y="0"/>
                    </a:moveTo>
                    <a:cubicBezTo>
                      <a:pt x="10" y="15"/>
                      <a:pt x="2" y="29"/>
                      <a:pt x="1" y="43"/>
                    </a:cubicBezTo>
                    <a:cubicBezTo>
                      <a:pt x="0" y="59"/>
                      <a:pt x="3" y="74"/>
                      <a:pt x="10" y="85"/>
                    </a:cubicBezTo>
                    <a:cubicBezTo>
                      <a:pt x="25" y="3"/>
                      <a:pt x="25" y="3"/>
                      <a:pt x="25" y="3"/>
                    </a:cubicBezTo>
                    <a:cubicBezTo>
                      <a:pt x="23" y="2"/>
                      <a:pt x="22" y="1"/>
                      <a:pt x="21" y="0"/>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8" name="Freeform 404"/>
              <p:cNvSpPr/>
              <p:nvPr/>
            </p:nvSpPr>
            <p:spPr bwMode="auto">
              <a:xfrm>
                <a:off x="5080" y="2530"/>
                <a:ext cx="64" cy="83"/>
              </a:xfrm>
              <a:custGeom>
                <a:avLst/>
                <a:gdLst>
                  <a:gd name="T0" fmla="*/ 27 w 27"/>
                  <a:gd name="T1" fmla="*/ 18 h 35"/>
                  <a:gd name="T2" fmla="*/ 12 w 27"/>
                  <a:gd name="T3" fmla="*/ 0 h 35"/>
                  <a:gd name="T4" fmla="*/ 0 w 27"/>
                  <a:gd name="T5" fmla="*/ 19 h 35"/>
                  <a:gd name="T6" fmla="*/ 16 w 27"/>
                  <a:gd name="T7" fmla="*/ 35 h 35"/>
                  <a:gd name="T8" fmla="*/ 27 w 27"/>
                  <a:gd name="T9" fmla="*/ 18 h 35"/>
                </a:gdLst>
                <a:ahLst/>
                <a:cxnLst>
                  <a:cxn ang="0">
                    <a:pos x="T0" y="T1"/>
                  </a:cxn>
                  <a:cxn ang="0">
                    <a:pos x="T2" y="T3"/>
                  </a:cxn>
                  <a:cxn ang="0">
                    <a:pos x="T4" y="T5"/>
                  </a:cxn>
                  <a:cxn ang="0">
                    <a:pos x="T6" y="T7"/>
                  </a:cxn>
                  <a:cxn ang="0">
                    <a:pos x="T8" y="T9"/>
                  </a:cxn>
                </a:cxnLst>
                <a:rect l="0" t="0" r="r" b="b"/>
                <a:pathLst>
                  <a:path w="27" h="35">
                    <a:moveTo>
                      <a:pt x="27" y="18"/>
                    </a:moveTo>
                    <a:cubicBezTo>
                      <a:pt x="12" y="0"/>
                      <a:pt x="12" y="0"/>
                      <a:pt x="12" y="0"/>
                    </a:cubicBezTo>
                    <a:cubicBezTo>
                      <a:pt x="9" y="6"/>
                      <a:pt x="5" y="13"/>
                      <a:pt x="0" y="19"/>
                    </a:cubicBezTo>
                    <a:cubicBezTo>
                      <a:pt x="16" y="35"/>
                      <a:pt x="16" y="35"/>
                      <a:pt x="16" y="35"/>
                    </a:cubicBezTo>
                    <a:cubicBezTo>
                      <a:pt x="20" y="29"/>
                      <a:pt x="24" y="23"/>
                      <a:pt x="27" y="18"/>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9" name="Freeform 405"/>
              <p:cNvSpPr/>
              <p:nvPr/>
            </p:nvSpPr>
            <p:spPr bwMode="auto">
              <a:xfrm>
                <a:off x="5073" y="2886"/>
                <a:ext cx="92" cy="45"/>
              </a:xfrm>
              <a:custGeom>
                <a:avLst/>
                <a:gdLst>
                  <a:gd name="T0" fmla="*/ 14 w 39"/>
                  <a:gd name="T1" fmla="*/ 0 h 19"/>
                  <a:gd name="T2" fmla="*/ 0 w 39"/>
                  <a:gd name="T3" fmla="*/ 11 h 19"/>
                  <a:gd name="T4" fmla="*/ 11 w 39"/>
                  <a:gd name="T5" fmla="*/ 19 h 19"/>
                  <a:gd name="T6" fmla="*/ 37 w 39"/>
                  <a:gd name="T7" fmla="*/ 19 h 19"/>
                  <a:gd name="T8" fmla="*/ 39 w 39"/>
                  <a:gd name="T9" fmla="*/ 17 h 19"/>
                  <a:gd name="T10" fmla="*/ 14 w 39"/>
                  <a:gd name="T11" fmla="*/ 0 h 19"/>
                </a:gdLst>
                <a:ahLst/>
                <a:cxnLst>
                  <a:cxn ang="0">
                    <a:pos x="T0" y="T1"/>
                  </a:cxn>
                  <a:cxn ang="0">
                    <a:pos x="T2" y="T3"/>
                  </a:cxn>
                  <a:cxn ang="0">
                    <a:pos x="T4" y="T5"/>
                  </a:cxn>
                  <a:cxn ang="0">
                    <a:pos x="T6" y="T7"/>
                  </a:cxn>
                  <a:cxn ang="0">
                    <a:pos x="T8" y="T9"/>
                  </a:cxn>
                  <a:cxn ang="0">
                    <a:pos x="T10" y="T11"/>
                  </a:cxn>
                </a:cxnLst>
                <a:rect l="0" t="0" r="r" b="b"/>
                <a:pathLst>
                  <a:path w="39" h="19">
                    <a:moveTo>
                      <a:pt x="14" y="0"/>
                    </a:moveTo>
                    <a:cubicBezTo>
                      <a:pt x="9" y="4"/>
                      <a:pt x="4" y="8"/>
                      <a:pt x="0" y="11"/>
                    </a:cubicBezTo>
                    <a:cubicBezTo>
                      <a:pt x="4" y="14"/>
                      <a:pt x="8" y="16"/>
                      <a:pt x="11" y="19"/>
                    </a:cubicBezTo>
                    <a:cubicBezTo>
                      <a:pt x="37" y="19"/>
                      <a:pt x="37" y="19"/>
                      <a:pt x="37" y="19"/>
                    </a:cubicBezTo>
                    <a:cubicBezTo>
                      <a:pt x="37" y="18"/>
                      <a:pt x="38" y="18"/>
                      <a:pt x="39" y="17"/>
                    </a:cubicBezTo>
                    <a:lnTo>
                      <a:pt x="14" y="0"/>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0" name="Group 607"/>
            <p:cNvGrpSpPr/>
            <p:nvPr/>
          </p:nvGrpSpPr>
          <p:grpSpPr bwMode="auto">
            <a:xfrm>
              <a:off x="682" y="1372"/>
              <a:ext cx="5973" cy="1564"/>
              <a:chOff x="682" y="1372"/>
              <a:chExt cx="5973" cy="1564"/>
            </a:xfrm>
          </p:grpSpPr>
          <p:sp>
            <p:nvSpPr>
              <p:cNvPr id="750" name="Freeform 407"/>
              <p:cNvSpPr/>
              <p:nvPr/>
            </p:nvSpPr>
            <p:spPr bwMode="auto">
              <a:xfrm>
                <a:off x="5052" y="1574"/>
                <a:ext cx="40" cy="130"/>
              </a:xfrm>
              <a:custGeom>
                <a:avLst/>
                <a:gdLst>
                  <a:gd name="T0" fmla="*/ 17 w 17"/>
                  <a:gd name="T1" fmla="*/ 51 h 55"/>
                  <a:gd name="T2" fmla="*/ 3 w 17"/>
                  <a:gd name="T3" fmla="*/ 0 h 55"/>
                  <a:gd name="T4" fmla="*/ 0 w 17"/>
                  <a:gd name="T5" fmla="*/ 13 h 55"/>
                  <a:gd name="T6" fmla="*/ 15 w 17"/>
                  <a:gd name="T7" fmla="*/ 55 h 55"/>
                  <a:gd name="T8" fmla="*/ 17 w 17"/>
                  <a:gd name="T9" fmla="*/ 51 h 55"/>
                </a:gdLst>
                <a:ahLst/>
                <a:cxnLst>
                  <a:cxn ang="0">
                    <a:pos x="T0" y="T1"/>
                  </a:cxn>
                  <a:cxn ang="0">
                    <a:pos x="T2" y="T3"/>
                  </a:cxn>
                  <a:cxn ang="0">
                    <a:pos x="T4" y="T5"/>
                  </a:cxn>
                  <a:cxn ang="0">
                    <a:pos x="T6" y="T7"/>
                  </a:cxn>
                  <a:cxn ang="0">
                    <a:pos x="T8" y="T9"/>
                  </a:cxn>
                </a:cxnLst>
                <a:rect l="0" t="0" r="r" b="b"/>
                <a:pathLst>
                  <a:path w="17" h="55">
                    <a:moveTo>
                      <a:pt x="17" y="51"/>
                    </a:moveTo>
                    <a:cubicBezTo>
                      <a:pt x="14" y="44"/>
                      <a:pt x="7" y="17"/>
                      <a:pt x="3" y="0"/>
                    </a:cubicBezTo>
                    <a:cubicBezTo>
                      <a:pt x="2" y="4"/>
                      <a:pt x="1" y="9"/>
                      <a:pt x="0" y="13"/>
                    </a:cubicBezTo>
                    <a:cubicBezTo>
                      <a:pt x="15" y="55"/>
                      <a:pt x="15" y="55"/>
                      <a:pt x="15" y="55"/>
                    </a:cubicBezTo>
                    <a:cubicBezTo>
                      <a:pt x="16" y="53"/>
                      <a:pt x="16" y="52"/>
                      <a:pt x="17" y="5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1" name="Freeform 408"/>
              <p:cNvSpPr/>
              <p:nvPr/>
            </p:nvSpPr>
            <p:spPr bwMode="auto">
              <a:xfrm>
                <a:off x="5045" y="1612"/>
                <a:ext cx="40" cy="107"/>
              </a:xfrm>
              <a:custGeom>
                <a:avLst/>
                <a:gdLst>
                  <a:gd name="T0" fmla="*/ 17 w 17"/>
                  <a:gd name="T1" fmla="*/ 41 h 45"/>
                  <a:gd name="T2" fmla="*/ 2 w 17"/>
                  <a:gd name="T3" fmla="*/ 0 h 45"/>
                  <a:gd name="T4" fmla="*/ 0 w 17"/>
                  <a:gd name="T5" fmla="*/ 9 h 45"/>
                  <a:gd name="T6" fmla="*/ 15 w 17"/>
                  <a:gd name="T7" fmla="*/ 45 h 45"/>
                  <a:gd name="T8" fmla="*/ 17 w 17"/>
                  <a:gd name="T9" fmla="*/ 41 h 45"/>
                </a:gdLst>
                <a:ahLst/>
                <a:cxnLst>
                  <a:cxn ang="0">
                    <a:pos x="T0" y="T1"/>
                  </a:cxn>
                  <a:cxn ang="0">
                    <a:pos x="T2" y="T3"/>
                  </a:cxn>
                  <a:cxn ang="0">
                    <a:pos x="T4" y="T5"/>
                  </a:cxn>
                  <a:cxn ang="0">
                    <a:pos x="T6" y="T7"/>
                  </a:cxn>
                  <a:cxn ang="0">
                    <a:pos x="T8" y="T9"/>
                  </a:cxn>
                </a:cxnLst>
                <a:rect l="0" t="0" r="r" b="b"/>
                <a:pathLst>
                  <a:path w="17" h="45">
                    <a:moveTo>
                      <a:pt x="17" y="41"/>
                    </a:moveTo>
                    <a:cubicBezTo>
                      <a:pt x="2" y="0"/>
                      <a:pt x="2" y="0"/>
                      <a:pt x="2" y="0"/>
                    </a:cubicBezTo>
                    <a:cubicBezTo>
                      <a:pt x="0" y="9"/>
                      <a:pt x="0" y="9"/>
                      <a:pt x="0" y="9"/>
                    </a:cubicBezTo>
                    <a:cubicBezTo>
                      <a:pt x="15" y="45"/>
                      <a:pt x="15" y="45"/>
                      <a:pt x="15" y="45"/>
                    </a:cubicBezTo>
                    <a:cubicBezTo>
                      <a:pt x="16" y="44"/>
                      <a:pt x="16" y="42"/>
                      <a:pt x="17" y="4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2" name="Freeform 409"/>
              <p:cNvSpPr/>
              <p:nvPr/>
            </p:nvSpPr>
            <p:spPr bwMode="auto">
              <a:xfrm>
                <a:off x="4981" y="2877"/>
                <a:ext cx="35" cy="54"/>
              </a:xfrm>
              <a:custGeom>
                <a:avLst/>
                <a:gdLst>
                  <a:gd name="T0" fmla="*/ 7 w 15"/>
                  <a:gd name="T1" fmla="*/ 0 h 23"/>
                  <a:gd name="T2" fmla="*/ 0 w 15"/>
                  <a:gd name="T3" fmla="*/ 23 h 23"/>
                  <a:gd name="T4" fmla="*/ 11 w 15"/>
                  <a:gd name="T5" fmla="*/ 23 h 23"/>
                  <a:gd name="T6" fmla="*/ 15 w 15"/>
                  <a:gd name="T7" fmla="*/ 6 h 23"/>
                  <a:gd name="T8" fmla="*/ 7 w 15"/>
                  <a:gd name="T9" fmla="*/ 0 h 23"/>
                </a:gdLst>
                <a:ahLst/>
                <a:cxnLst>
                  <a:cxn ang="0">
                    <a:pos x="T0" y="T1"/>
                  </a:cxn>
                  <a:cxn ang="0">
                    <a:pos x="T2" y="T3"/>
                  </a:cxn>
                  <a:cxn ang="0">
                    <a:pos x="T4" y="T5"/>
                  </a:cxn>
                  <a:cxn ang="0">
                    <a:pos x="T6" y="T7"/>
                  </a:cxn>
                  <a:cxn ang="0">
                    <a:pos x="T8" y="T9"/>
                  </a:cxn>
                </a:cxnLst>
                <a:rect l="0" t="0" r="r" b="b"/>
                <a:pathLst>
                  <a:path w="15" h="23">
                    <a:moveTo>
                      <a:pt x="7" y="0"/>
                    </a:moveTo>
                    <a:cubicBezTo>
                      <a:pt x="3" y="8"/>
                      <a:pt x="1" y="16"/>
                      <a:pt x="0" y="23"/>
                    </a:cubicBezTo>
                    <a:cubicBezTo>
                      <a:pt x="11" y="23"/>
                      <a:pt x="11" y="23"/>
                      <a:pt x="11" y="23"/>
                    </a:cubicBezTo>
                    <a:cubicBezTo>
                      <a:pt x="11" y="16"/>
                      <a:pt x="12" y="10"/>
                      <a:pt x="15" y="6"/>
                    </a:cubicBezTo>
                    <a:cubicBezTo>
                      <a:pt x="12" y="4"/>
                      <a:pt x="9" y="2"/>
                      <a:pt x="7" y="0"/>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3" name="Freeform 410"/>
              <p:cNvSpPr/>
              <p:nvPr/>
            </p:nvSpPr>
            <p:spPr bwMode="auto">
              <a:xfrm>
                <a:off x="5016" y="2896"/>
                <a:ext cx="33" cy="35"/>
              </a:xfrm>
              <a:custGeom>
                <a:avLst/>
                <a:gdLst>
                  <a:gd name="T0" fmla="*/ 3 w 14"/>
                  <a:gd name="T1" fmla="*/ 0 h 15"/>
                  <a:gd name="T2" fmla="*/ 0 w 14"/>
                  <a:gd name="T3" fmla="*/ 15 h 15"/>
                  <a:gd name="T4" fmla="*/ 13 w 14"/>
                  <a:gd name="T5" fmla="*/ 15 h 15"/>
                  <a:gd name="T6" fmla="*/ 14 w 14"/>
                  <a:gd name="T7" fmla="*/ 7 h 15"/>
                  <a:gd name="T8" fmla="*/ 3 w 14"/>
                  <a:gd name="T9" fmla="*/ 0 h 15"/>
                </a:gdLst>
                <a:ahLst/>
                <a:cxnLst>
                  <a:cxn ang="0">
                    <a:pos x="T0" y="T1"/>
                  </a:cxn>
                  <a:cxn ang="0">
                    <a:pos x="T2" y="T3"/>
                  </a:cxn>
                  <a:cxn ang="0">
                    <a:pos x="T4" y="T5"/>
                  </a:cxn>
                  <a:cxn ang="0">
                    <a:pos x="T6" y="T7"/>
                  </a:cxn>
                  <a:cxn ang="0">
                    <a:pos x="T8" y="T9"/>
                  </a:cxn>
                </a:cxnLst>
                <a:rect l="0" t="0" r="r" b="b"/>
                <a:pathLst>
                  <a:path w="14" h="15">
                    <a:moveTo>
                      <a:pt x="3" y="0"/>
                    </a:moveTo>
                    <a:cubicBezTo>
                      <a:pt x="1" y="4"/>
                      <a:pt x="0" y="9"/>
                      <a:pt x="0" y="15"/>
                    </a:cubicBezTo>
                    <a:cubicBezTo>
                      <a:pt x="13" y="15"/>
                      <a:pt x="13" y="15"/>
                      <a:pt x="13" y="15"/>
                    </a:cubicBezTo>
                    <a:cubicBezTo>
                      <a:pt x="14" y="13"/>
                      <a:pt x="14" y="10"/>
                      <a:pt x="14" y="7"/>
                    </a:cubicBezTo>
                    <a:cubicBezTo>
                      <a:pt x="11" y="5"/>
                      <a:pt x="7" y="3"/>
                      <a:pt x="3" y="0"/>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4" name="Freeform 411"/>
              <p:cNvSpPr/>
              <p:nvPr/>
            </p:nvSpPr>
            <p:spPr bwMode="auto">
              <a:xfrm>
                <a:off x="5042" y="2791"/>
                <a:ext cx="102" cy="83"/>
              </a:xfrm>
              <a:custGeom>
                <a:avLst/>
                <a:gdLst>
                  <a:gd name="T0" fmla="*/ 19 w 43"/>
                  <a:gd name="T1" fmla="*/ 0 h 35"/>
                  <a:gd name="T2" fmla="*/ 0 w 43"/>
                  <a:gd name="T3" fmla="*/ 18 h 35"/>
                  <a:gd name="T4" fmla="*/ 26 w 43"/>
                  <a:gd name="T5" fmla="*/ 35 h 35"/>
                  <a:gd name="T6" fmla="*/ 43 w 43"/>
                  <a:gd name="T7" fmla="*/ 19 h 35"/>
                  <a:gd name="T8" fmla="*/ 19 w 43"/>
                  <a:gd name="T9" fmla="*/ 0 h 35"/>
                </a:gdLst>
                <a:ahLst/>
                <a:cxnLst>
                  <a:cxn ang="0">
                    <a:pos x="T0" y="T1"/>
                  </a:cxn>
                  <a:cxn ang="0">
                    <a:pos x="T2" y="T3"/>
                  </a:cxn>
                  <a:cxn ang="0">
                    <a:pos x="T4" y="T5"/>
                  </a:cxn>
                  <a:cxn ang="0">
                    <a:pos x="T6" y="T7"/>
                  </a:cxn>
                  <a:cxn ang="0">
                    <a:pos x="T8" y="T9"/>
                  </a:cxn>
                </a:cxnLst>
                <a:rect l="0" t="0" r="r" b="b"/>
                <a:pathLst>
                  <a:path w="43" h="35">
                    <a:moveTo>
                      <a:pt x="19" y="0"/>
                    </a:moveTo>
                    <a:cubicBezTo>
                      <a:pt x="13" y="7"/>
                      <a:pt x="7" y="13"/>
                      <a:pt x="0" y="18"/>
                    </a:cubicBezTo>
                    <a:cubicBezTo>
                      <a:pt x="26" y="35"/>
                      <a:pt x="26" y="35"/>
                      <a:pt x="26" y="35"/>
                    </a:cubicBezTo>
                    <a:cubicBezTo>
                      <a:pt x="32" y="30"/>
                      <a:pt x="37" y="25"/>
                      <a:pt x="43" y="19"/>
                    </a:cubicBezTo>
                    <a:lnTo>
                      <a:pt x="19" y="0"/>
                    </a:ln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5" name="Freeform 412"/>
              <p:cNvSpPr/>
              <p:nvPr/>
            </p:nvSpPr>
            <p:spPr bwMode="auto">
              <a:xfrm>
                <a:off x="4841" y="2442"/>
                <a:ext cx="286" cy="328"/>
              </a:xfrm>
              <a:custGeom>
                <a:avLst/>
                <a:gdLst>
                  <a:gd name="T0" fmla="*/ 54 w 121"/>
                  <a:gd name="T1" fmla="*/ 55 h 138"/>
                  <a:gd name="T2" fmla="*/ 4 w 121"/>
                  <a:gd name="T3" fmla="*/ 129 h 138"/>
                  <a:gd name="T4" fmla="*/ 70 w 121"/>
                  <a:gd name="T5" fmla="*/ 85 h 138"/>
                  <a:gd name="T6" fmla="*/ 118 w 121"/>
                  <a:gd name="T7" fmla="*/ 9 h 138"/>
                  <a:gd name="T8" fmla="*/ 54 w 121"/>
                  <a:gd name="T9" fmla="*/ 55 h 138"/>
                </a:gdLst>
                <a:ahLst/>
                <a:cxnLst>
                  <a:cxn ang="0">
                    <a:pos x="T0" y="T1"/>
                  </a:cxn>
                  <a:cxn ang="0">
                    <a:pos x="T2" y="T3"/>
                  </a:cxn>
                  <a:cxn ang="0">
                    <a:pos x="T4" y="T5"/>
                  </a:cxn>
                  <a:cxn ang="0">
                    <a:pos x="T6" y="T7"/>
                  </a:cxn>
                  <a:cxn ang="0">
                    <a:pos x="T8" y="T9"/>
                  </a:cxn>
                </a:cxnLst>
                <a:rect l="0" t="0" r="r" b="b"/>
                <a:pathLst>
                  <a:path w="121" h="138">
                    <a:moveTo>
                      <a:pt x="54" y="55"/>
                    </a:moveTo>
                    <a:cubicBezTo>
                      <a:pt x="23" y="87"/>
                      <a:pt x="0" y="119"/>
                      <a:pt x="4" y="129"/>
                    </a:cubicBezTo>
                    <a:cubicBezTo>
                      <a:pt x="6" y="138"/>
                      <a:pt x="40" y="118"/>
                      <a:pt x="70" y="85"/>
                    </a:cubicBezTo>
                    <a:cubicBezTo>
                      <a:pt x="100" y="53"/>
                      <a:pt x="121" y="16"/>
                      <a:pt x="118" y="9"/>
                    </a:cubicBezTo>
                    <a:cubicBezTo>
                      <a:pt x="114" y="0"/>
                      <a:pt x="85" y="22"/>
                      <a:pt x="54" y="55"/>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6" name="Freeform 413"/>
              <p:cNvSpPr/>
              <p:nvPr/>
            </p:nvSpPr>
            <p:spPr bwMode="auto">
              <a:xfrm>
                <a:off x="5040" y="1640"/>
                <a:ext cx="38" cy="97"/>
              </a:xfrm>
              <a:custGeom>
                <a:avLst/>
                <a:gdLst>
                  <a:gd name="T0" fmla="*/ 16 w 16"/>
                  <a:gd name="T1" fmla="*/ 35 h 41"/>
                  <a:gd name="T2" fmla="*/ 2 w 16"/>
                  <a:gd name="T3" fmla="*/ 0 h 41"/>
                  <a:gd name="T4" fmla="*/ 0 w 16"/>
                  <a:gd name="T5" fmla="*/ 8 h 41"/>
                  <a:gd name="T6" fmla="*/ 14 w 16"/>
                  <a:gd name="T7" fmla="*/ 41 h 41"/>
                  <a:gd name="T8" fmla="*/ 16 w 16"/>
                  <a:gd name="T9" fmla="*/ 35 h 41"/>
                </a:gdLst>
                <a:ahLst/>
                <a:cxnLst>
                  <a:cxn ang="0">
                    <a:pos x="T0" y="T1"/>
                  </a:cxn>
                  <a:cxn ang="0">
                    <a:pos x="T2" y="T3"/>
                  </a:cxn>
                  <a:cxn ang="0">
                    <a:pos x="T4" y="T5"/>
                  </a:cxn>
                  <a:cxn ang="0">
                    <a:pos x="T6" y="T7"/>
                  </a:cxn>
                  <a:cxn ang="0">
                    <a:pos x="T8" y="T9"/>
                  </a:cxn>
                </a:cxnLst>
                <a:rect l="0" t="0" r="r" b="b"/>
                <a:pathLst>
                  <a:path w="16" h="41">
                    <a:moveTo>
                      <a:pt x="16" y="35"/>
                    </a:moveTo>
                    <a:cubicBezTo>
                      <a:pt x="2" y="0"/>
                      <a:pt x="2" y="0"/>
                      <a:pt x="2" y="0"/>
                    </a:cubicBezTo>
                    <a:cubicBezTo>
                      <a:pt x="0" y="8"/>
                      <a:pt x="0" y="8"/>
                      <a:pt x="0" y="8"/>
                    </a:cubicBezTo>
                    <a:cubicBezTo>
                      <a:pt x="14" y="41"/>
                      <a:pt x="14" y="41"/>
                      <a:pt x="14" y="41"/>
                    </a:cubicBezTo>
                    <a:cubicBezTo>
                      <a:pt x="14" y="39"/>
                      <a:pt x="15" y="37"/>
                      <a:pt x="16" y="35"/>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7" name="Freeform 414"/>
              <p:cNvSpPr/>
              <p:nvPr/>
            </p:nvSpPr>
            <p:spPr bwMode="auto">
              <a:xfrm>
                <a:off x="5033" y="1666"/>
                <a:ext cx="38" cy="93"/>
              </a:xfrm>
              <a:custGeom>
                <a:avLst/>
                <a:gdLst>
                  <a:gd name="T0" fmla="*/ 16 w 16"/>
                  <a:gd name="T1" fmla="*/ 32 h 39"/>
                  <a:gd name="T2" fmla="*/ 2 w 16"/>
                  <a:gd name="T3" fmla="*/ 0 h 39"/>
                  <a:gd name="T4" fmla="*/ 0 w 16"/>
                  <a:gd name="T5" fmla="*/ 9 h 39"/>
                  <a:gd name="T6" fmla="*/ 14 w 16"/>
                  <a:gd name="T7" fmla="*/ 39 h 39"/>
                  <a:gd name="T8" fmla="*/ 16 w 16"/>
                  <a:gd name="T9" fmla="*/ 32 h 39"/>
                </a:gdLst>
                <a:ahLst/>
                <a:cxnLst>
                  <a:cxn ang="0">
                    <a:pos x="T0" y="T1"/>
                  </a:cxn>
                  <a:cxn ang="0">
                    <a:pos x="T2" y="T3"/>
                  </a:cxn>
                  <a:cxn ang="0">
                    <a:pos x="T4" y="T5"/>
                  </a:cxn>
                  <a:cxn ang="0">
                    <a:pos x="T6" y="T7"/>
                  </a:cxn>
                  <a:cxn ang="0">
                    <a:pos x="T8" y="T9"/>
                  </a:cxn>
                </a:cxnLst>
                <a:rect l="0" t="0" r="r" b="b"/>
                <a:pathLst>
                  <a:path w="16" h="39">
                    <a:moveTo>
                      <a:pt x="16" y="32"/>
                    </a:moveTo>
                    <a:cubicBezTo>
                      <a:pt x="2" y="0"/>
                      <a:pt x="2" y="0"/>
                      <a:pt x="2" y="0"/>
                    </a:cubicBezTo>
                    <a:cubicBezTo>
                      <a:pt x="0" y="9"/>
                      <a:pt x="0" y="9"/>
                      <a:pt x="0" y="9"/>
                    </a:cubicBezTo>
                    <a:cubicBezTo>
                      <a:pt x="14" y="39"/>
                      <a:pt x="14" y="39"/>
                      <a:pt x="14" y="39"/>
                    </a:cubicBezTo>
                    <a:cubicBezTo>
                      <a:pt x="14" y="37"/>
                      <a:pt x="15" y="34"/>
                      <a:pt x="16" y="32"/>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8" name="Freeform 415"/>
              <p:cNvSpPr/>
              <p:nvPr/>
            </p:nvSpPr>
            <p:spPr bwMode="auto">
              <a:xfrm>
                <a:off x="5026" y="2685"/>
                <a:ext cx="101" cy="94"/>
              </a:xfrm>
              <a:custGeom>
                <a:avLst/>
                <a:gdLst>
                  <a:gd name="T0" fmla="*/ 43 w 43"/>
                  <a:gd name="T1" fmla="*/ 22 h 40"/>
                  <a:gd name="T2" fmla="*/ 18 w 43"/>
                  <a:gd name="T3" fmla="*/ 0 h 40"/>
                  <a:gd name="T4" fmla="*/ 0 w 43"/>
                  <a:gd name="T5" fmla="*/ 19 h 40"/>
                  <a:gd name="T6" fmla="*/ 26 w 43"/>
                  <a:gd name="T7" fmla="*/ 40 h 40"/>
                  <a:gd name="T8" fmla="*/ 43 w 43"/>
                  <a:gd name="T9" fmla="*/ 22 h 40"/>
                </a:gdLst>
                <a:ahLst/>
                <a:cxnLst>
                  <a:cxn ang="0">
                    <a:pos x="T0" y="T1"/>
                  </a:cxn>
                  <a:cxn ang="0">
                    <a:pos x="T2" y="T3"/>
                  </a:cxn>
                  <a:cxn ang="0">
                    <a:pos x="T4" y="T5"/>
                  </a:cxn>
                  <a:cxn ang="0">
                    <a:pos x="T6" y="T7"/>
                  </a:cxn>
                  <a:cxn ang="0">
                    <a:pos x="T8" y="T9"/>
                  </a:cxn>
                </a:cxnLst>
                <a:rect l="0" t="0" r="r" b="b"/>
                <a:pathLst>
                  <a:path w="43" h="40">
                    <a:moveTo>
                      <a:pt x="43" y="22"/>
                    </a:moveTo>
                    <a:cubicBezTo>
                      <a:pt x="18" y="0"/>
                      <a:pt x="18" y="0"/>
                      <a:pt x="18" y="0"/>
                    </a:cubicBezTo>
                    <a:cubicBezTo>
                      <a:pt x="12" y="7"/>
                      <a:pt x="6" y="13"/>
                      <a:pt x="0" y="19"/>
                    </a:cubicBezTo>
                    <a:cubicBezTo>
                      <a:pt x="26" y="40"/>
                      <a:pt x="26" y="40"/>
                      <a:pt x="26" y="40"/>
                    </a:cubicBezTo>
                    <a:cubicBezTo>
                      <a:pt x="32" y="34"/>
                      <a:pt x="38" y="28"/>
                      <a:pt x="43" y="22"/>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9" name="Freeform 416"/>
              <p:cNvSpPr/>
              <p:nvPr/>
            </p:nvSpPr>
            <p:spPr bwMode="auto">
              <a:xfrm>
                <a:off x="5031" y="2096"/>
                <a:ext cx="59" cy="128"/>
              </a:xfrm>
              <a:custGeom>
                <a:avLst/>
                <a:gdLst>
                  <a:gd name="T0" fmla="*/ 16 w 25"/>
                  <a:gd name="T1" fmla="*/ 54 h 54"/>
                  <a:gd name="T2" fmla="*/ 25 w 25"/>
                  <a:gd name="T3" fmla="*/ 9 h 54"/>
                  <a:gd name="T4" fmla="*/ 12 w 25"/>
                  <a:gd name="T5" fmla="*/ 0 h 54"/>
                  <a:gd name="T6" fmla="*/ 0 w 25"/>
                  <a:gd name="T7" fmla="*/ 50 h 54"/>
                  <a:gd name="T8" fmla="*/ 16 w 25"/>
                  <a:gd name="T9" fmla="*/ 54 h 54"/>
                </a:gdLst>
                <a:ahLst/>
                <a:cxnLst>
                  <a:cxn ang="0">
                    <a:pos x="T0" y="T1"/>
                  </a:cxn>
                  <a:cxn ang="0">
                    <a:pos x="T2" y="T3"/>
                  </a:cxn>
                  <a:cxn ang="0">
                    <a:pos x="T4" y="T5"/>
                  </a:cxn>
                  <a:cxn ang="0">
                    <a:pos x="T6" y="T7"/>
                  </a:cxn>
                  <a:cxn ang="0">
                    <a:pos x="T8" y="T9"/>
                  </a:cxn>
                </a:cxnLst>
                <a:rect l="0" t="0" r="r" b="b"/>
                <a:pathLst>
                  <a:path w="25" h="54">
                    <a:moveTo>
                      <a:pt x="16" y="54"/>
                    </a:moveTo>
                    <a:cubicBezTo>
                      <a:pt x="25" y="9"/>
                      <a:pt x="25" y="9"/>
                      <a:pt x="25" y="9"/>
                    </a:cubicBezTo>
                    <a:cubicBezTo>
                      <a:pt x="20" y="7"/>
                      <a:pt x="16" y="3"/>
                      <a:pt x="12" y="0"/>
                    </a:cubicBezTo>
                    <a:cubicBezTo>
                      <a:pt x="0" y="50"/>
                      <a:pt x="0" y="50"/>
                      <a:pt x="0" y="50"/>
                    </a:cubicBezTo>
                    <a:cubicBezTo>
                      <a:pt x="5" y="52"/>
                      <a:pt x="11" y="53"/>
                      <a:pt x="16" y="54"/>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0" name="Freeform 417"/>
              <p:cNvSpPr/>
              <p:nvPr/>
            </p:nvSpPr>
            <p:spPr bwMode="auto">
              <a:xfrm>
                <a:off x="5026" y="1695"/>
                <a:ext cx="38" cy="85"/>
              </a:xfrm>
              <a:custGeom>
                <a:avLst/>
                <a:gdLst>
                  <a:gd name="T0" fmla="*/ 14 w 16"/>
                  <a:gd name="T1" fmla="*/ 36 h 36"/>
                  <a:gd name="T2" fmla="*/ 16 w 16"/>
                  <a:gd name="T3" fmla="*/ 29 h 36"/>
                  <a:gd name="T4" fmla="*/ 2 w 16"/>
                  <a:gd name="T5" fmla="*/ 0 h 36"/>
                  <a:gd name="T6" fmla="*/ 0 w 16"/>
                  <a:gd name="T7" fmla="*/ 7 h 36"/>
                  <a:gd name="T8" fmla="*/ 14 w 16"/>
                  <a:gd name="T9" fmla="*/ 36 h 36"/>
                </a:gdLst>
                <a:ahLst/>
                <a:cxnLst>
                  <a:cxn ang="0">
                    <a:pos x="T0" y="T1"/>
                  </a:cxn>
                  <a:cxn ang="0">
                    <a:pos x="T2" y="T3"/>
                  </a:cxn>
                  <a:cxn ang="0">
                    <a:pos x="T4" y="T5"/>
                  </a:cxn>
                  <a:cxn ang="0">
                    <a:pos x="T6" y="T7"/>
                  </a:cxn>
                  <a:cxn ang="0">
                    <a:pos x="T8" y="T9"/>
                  </a:cxn>
                </a:cxnLst>
                <a:rect l="0" t="0" r="r" b="b"/>
                <a:pathLst>
                  <a:path w="16" h="36">
                    <a:moveTo>
                      <a:pt x="14" y="36"/>
                    </a:moveTo>
                    <a:cubicBezTo>
                      <a:pt x="15" y="34"/>
                      <a:pt x="15" y="32"/>
                      <a:pt x="16" y="29"/>
                    </a:cubicBezTo>
                    <a:cubicBezTo>
                      <a:pt x="2" y="0"/>
                      <a:pt x="2" y="0"/>
                      <a:pt x="2" y="0"/>
                    </a:cubicBezTo>
                    <a:cubicBezTo>
                      <a:pt x="1" y="2"/>
                      <a:pt x="1" y="5"/>
                      <a:pt x="0" y="7"/>
                    </a:cubicBezTo>
                    <a:cubicBezTo>
                      <a:pt x="14" y="36"/>
                      <a:pt x="14" y="36"/>
                      <a:pt x="14" y="36"/>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1" name="Freeform 418"/>
              <p:cNvSpPr/>
              <p:nvPr/>
            </p:nvSpPr>
            <p:spPr bwMode="auto">
              <a:xfrm>
                <a:off x="5033" y="2585"/>
                <a:ext cx="80" cy="88"/>
              </a:xfrm>
              <a:custGeom>
                <a:avLst/>
                <a:gdLst>
                  <a:gd name="T0" fmla="*/ 0 w 34"/>
                  <a:gd name="T1" fmla="*/ 23 h 37"/>
                  <a:gd name="T2" fmla="*/ 15 w 34"/>
                  <a:gd name="T3" fmla="*/ 37 h 37"/>
                  <a:gd name="T4" fmla="*/ 34 w 34"/>
                  <a:gd name="T5" fmla="*/ 15 h 37"/>
                  <a:gd name="T6" fmla="*/ 18 w 34"/>
                  <a:gd name="T7" fmla="*/ 0 h 37"/>
                  <a:gd name="T8" fmla="*/ 0 w 34"/>
                  <a:gd name="T9" fmla="*/ 23 h 37"/>
                </a:gdLst>
                <a:ahLst/>
                <a:cxnLst>
                  <a:cxn ang="0">
                    <a:pos x="T0" y="T1"/>
                  </a:cxn>
                  <a:cxn ang="0">
                    <a:pos x="T2" y="T3"/>
                  </a:cxn>
                  <a:cxn ang="0">
                    <a:pos x="T4" y="T5"/>
                  </a:cxn>
                  <a:cxn ang="0">
                    <a:pos x="T6" y="T7"/>
                  </a:cxn>
                  <a:cxn ang="0">
                    <a:pos x="T8" y="T9"/>
                  </a:cxn>
                </a:cxnLst>
                <a:rect l="0" t="0" r="r" b="b"/>
                <a:pathLst>
                  <a:path w="34" h="37">
                    <a:moveTo>
                      <a:pt x="0" y="23"/>
                    </a:moveTo>
                    <a:cubicBezTo>
                      <a:pt x="15" y="37"/>
                      <a:pt x="15" y="37"/>
                      <a:pt x="15" y="37"/>
                    </a:cubicBezTo>
                    <a:cubicBezTo>
                      <a:pt x="22" y="29"/>
                      <a:pt x="28" y="22"/>
                      <a:pt x="34" y="15"/>
                    </a:cubicBezTo>
                    <a:cubicBezTo>
                      <a:pt x="28" y="10"/>
                      <a:pt x="23" y="5"/>
                      <a:pt x="18" y="0"/>
                    </a:cubicBezTo>
                    <a:cubicBezTo>
                      <a:pt x="12" y="7"/>
                      <a:pt x="6" y="15"/>
                      <a:pt x="0" y="23"/>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2" name="Freeform 419"/>
              <p:cNvSpPr/>
              <p:nvPr/>
            </p:nvSpPr>
            <p:spPr bwMode="auto">
              <a:xfrm>
                <a:off x="5019" y="1719"/>
                <a:ext cx="38" cy="73"/>
              </a:xfrm>
              <a:custGeom>
                <a:avLst/>
                <a:gdLst>
                  <a:gd name="T0" fmla="*/ 16 w 16"/>
                  <a:gd name="T1" fmla="*/ 27 h 31"/>
                  <a:gd name="T2" fmla="*/ 3 w 16"/>
                  <a:gd name="T3" fmla="*/ 0 h 31"/>
                  <a:gd name="T4" fmla="*/ 0 w 16"/>
                  <a:gd name="T5" fmla="*/ 9 h 31"/>
                  <a:gd name="T6" fmla="*/ 12 w 16"/>
                  <a:gd name="T7" fmla="*/ 31 h 31"/>
                  <a:gd name="T8" fmla="*/ 16 w 16"/>
                  <a:gd name="T9" fmla="*/ 27 h 31"/>
                </a:gdLst>
                <a:ahLst/>
                <a:cxnLst>
                  <a:cxn ang="0">
                    <a:pos x="T0" y="T1"/>
                  </a:cxn>
                  <a:cxn ang="0">
                    <a:pos x="T2" y="T3"/>
                  </a:cxn>
                  <a:cxn ang="0">
                    <a:pos x="T4" y="T5"/>
                  </a:cxn>
                  <a:cxn ang="0">
                    <a:pos x="T6" y="T7"/>
                  </a:cxn>
                  <a:cxn ang="0">
                    <a:pos x="T8" y="T9"/>
                  </a:cxn>
                </a:cxnLst>
                <a:rect l="0" t="0" r="r" b="b"/>
                <a:pathLst>
                  <a:path w="16" h="31">
                    <a:moveTo>
                      <a:pt x="16" y="27"/>
                    </a:moveTo>
                    <a:cubicBezTo>
                      <a:pt x="3" y="0"/>
                      <a:pt x="3" y="0"/>
                      <a:pt x="3" y="0"/>
                    </a:cubicBezTo>
                    <a:cubicBezTo>
                      <a:pt x="0" y="9"/>
                      <a:pt x="0" y="9"/>
                      <a:pt x="0" y="9"/>
                    </a:cubicBezTo>
                    <a:cubicBezTo>
                      <a:pt x="12" y="31"/>
                      <a:pt x="12" y="31"/>
                      <a:pt x="12" y="31"/>
                    </a:cubicBezTo>
                    <a:cubicBezTo>
                      <a:pt x="14" y="30"/>
                      <a:pt x="15" y="29"/>
                      <a:pt x="16" y="27"/>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3" name="Freeform 420"/>
              <p:cNvSpPr/>
              <p:nvPr/>
            </p:nvSpPr>
            <p:spPr bwMode="auto">
              <a:xfrm>
                <a:off x="4787" y="1982"/>
                <a:ext cx="317" cy="456"/>
              </a:xfrm>
              <a:custGeom>
                <a:avLst/>
                <a:gdLst>
                  <a:gd name="T0" fmla="*/ 118 w 134"/>
                  <a:gd name="T1" fmla="*/ 170 h 192"/>
                  <a:gd name="T2" fmla="*/ 99 w 134"/>
                  <a:gd name="T3" fmla="*/ 142 h 192"/>
                  <a:gd name="T4" fmla="*/ 118 w 134"/>
                  <a:gd name="T5" fmla="*/ 142 h 192"/>
                  <a:gd name="T6" fmla="*/ 1 w 134"/>
                  <a:gd name="T7" fmla="*/ 0 h 192"/>
                  <a:gd name="T8" fmla="*/ 134 w 134"/>
                  <a:gd name="T9" fmla="*/ 192 h 192"/>
                  <a:gd name="T10" fmla="*/ 123 w 134"/>
                  <a:gd name="T11" fmla="*/ 176 h 192"/>
                  <a:gd name="T12" fmla="*/ 52 w 134"/>
                  <a:gd name="T13" fmla="*/ 118 h 192"/>
                  <a:gd name="T14" fmla="*/ 118 w 134"/>
                  <a:gd name="T15" fmla="*/ 170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4" h="192">
                    <a:moveTo>
                      <a:pt x="118" y="170"/>
                    </a:moveTo>
                    <a:cubicBezTo>
                      <a:pt x="109" y="155"/>
                      <a:pt x="101" y="145"/>
                      <a:pt x="99" y="142"/>
                    </a:cubicBezTo>
                    <a:cubicBezTo>
                      <a:pt x="105" y="142"/>
                      <a:pt x="111" y="142"/>
                      <a:pt x="118" y="142"/>
                    </a:cubicBezTo>
                    <a:cubicBezTo>
                      <a:pt x="56" y="123"/>
                      <a:pt x="12" y="64"/>
                      <a:pt x="1" y="0"/>
                    </a:cubicBezTo>
                    <a:cubicBezTo>
                      <a:pt x="0" y="104"/>
                      <a:pt x="78" y="183"/>
                      <a:pt x="134" y="192"/>
                    </a:cubicBezTo>
                    <a:cubicBezTo>
                      <a:pt x="130" y="187"/>
                      <a:pt x="126" y="181"/>
                      <a:pt x="123" y="176"/>
                    </a:cubicBezTo>
                    <a:cubicBezTo>
                      <a:pt x="101" y="171"/>
                      <a:pt x="62" y="136"/>
                      <a:pt x="52" y="118"/>
                    </a:cubicBezTo>
                    <a:cubicBezTo>
                      <a:pt x="67" y="135"/>
                      <a:pt x="105" y="168"/>
                      <a:pt x="118" y="170"/>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4" name="Freeform 421"/>
              <p:cNvSpPr/>
              <p:nvPr/>
            </p:nvSpPr>
            <p:spPr bwMode="auto">
              <a:xfrm>
                <a:off x="5014" y="1745"/>
                <a:ext cx="31" cy="61"/>
              </a:xfrm>
              <a:custGeom>
                <a:avLst/>
                <a:gdLst>
                  <a:gd name="T0" fmla="*/ 13 w 13"/>
                  <a:gd name="T1" fmla="*/ 22 h 26"/>
                  <a:gd name="T2" fmla="*/ 2 w 13"/>
                  <a:gd name="T3" fmla="*/ 0 h 26"/>
                  <a:gd name="T4" fmla="*/ 0 w 13"/>
                  <a:gd name="T5" fmla="*/ 8 h 26"/>
                  <a:gd name="T6" fmla="*/ 10 w 13"/>
                  <a:gd name="T7" fmla="*/ 26 h 26"/>
                  <a:gd name="T8" fmla="*/ 13 w 13"/>
                  <a:gd name="T9" fmla="*/ 22 h 26"/>
                </a:gdLst>
                <a:ahLst/>
                <a:cxnLst>
                  <a:cxn ang="0">
                    <a:pos x="T0" y="T1"/>
                  </a:cxn>
                  <a:cxn ang="0">
                    <a:pos x="T2" y="T3"/>
                  </a:cxn>
                  <a:cxn ang="0">
                    <a:pos x="T4" y="T5"/>
                  </a:cxn>
                  <a:cxn ang="0">
                    <a:pos x="T6" y="T7"/>
                  </a:cxn>
                  <a:cxn ang="0">
                    <a:pos x="T8" y="T9"/>
                  </a:cxn>
                </a:cxnLst>
                <a:rect l="0" t="0" r="r" b="b"/>
                <a:pathLst>
                  <a:path w="13" h="26">
                    <a:moveTo>
                      <a:pt x="13" y="22"/>
                    </a:moveTo>
                    <a:cubicBezTo>
                      <a:pt x="2" y="0"/>
                      <a:pt x="2" y="0"/>
                      <a:pt x="2" y="0"/>
                    </a:cubicBezTo>
                    <a:cubicBezTo>
                      <a:pt x="0" y="8"/>
                      <a:pt x="0" y="8"/>
                      <a:pt x="0" y="8"/>
                    </a:cubicBezTo>
                    <a:cubicBezTo>
                      <a:pt x="10" y="26"/>
                      <a:pt x="10" y="26"/>
                      <a:pt x="10" y="26"/>
                    </a:cubicBezTo>
                    <a:cubicBezTo>
                      <a:pt x="11" y="25"/>
                      <a:pt x="12" y="23"/>
                      <a:pt x="13" y="22"/>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5" name="Freeform 422"/>
              <p:cNvSpPr/>
              <p:nvPr/>
            </p:nvSpPr>
            <p:spPr bwMode="auto">
              <a:xfrm>
                <a:off x="4744" y="1389"/>
                <a:ext cx="303" cy="754"/>
              </a:xfrm>
              <a:custGeom>
                <a:avLst/>
                <a:gdLst>
                  <a:gd name="T0" fmla="*/ 66 w 128"/>
                  <a:gd name="T1" fmla="*/ 12 h 318"/>
                  <a:gd name="T2" fmla="*/ 54 w 128"/>
                  <a:gd name="T3" fmla="*/ 38 h 318"/>
                  <a:gd name="T4" fmla="*/ 39 w 128"/>
                  <a:gd name="T5" fmla="*/ 31 h 318"/>
                  <a:gd name="T6" fmla="*/ 0 w 128"/>
                  <a:gd name="T7" fmla="*/ 123 h 318"/>
                  <a:gd name="T8" fmla="*/ 107 w 128"/>
                  <a:gd name="T9" fmla="*/ 89 h 318"/>
                  <a:gd name="T10" fmla="*/ 58 w 128"/>
                  <a:gd name="T11" fmla="*/ 303 h 318"/>
                  <a:gd name="T12" fmla="*/ 73 w 128"/>
                  <a:gd name="T13" fmla="*/ 318 h 318"/>
                  <a:gd name="T14" fmla="*/ 128 w 128"/>
                  <a:gd name="T15" fmla="*/ 74 h 318"/>
                  <a:gd name="T16" fmla="*/ 117 w 128"/>
                  <a:gd name="T17" fmla="*/ 61 h 318"/>
                  <a:gd name="T18" fmla="*/ 49 w 128"/>
                  <a:gd name="T19" fmla="*/ 82 h 318"/>
                  <a:gd name="T20" fmla="*/ 81 w 128"/>
                  <a:gd name="T21" fmla="*/ 0 h 318"/>
                  <a:gd name="T22" fmla="*/ 53 w 128"/>
                  <a:gd name="T23" fmla="*/ 0 h 318"/>
                  <a:gd name="T24" fmla="*/ 50 w 128"/>
                  <a:gd name="T25" fmla="*/ 7 h 318"/>
                  <a:gd name="T26" fmla="*/ 66 w 128"/>
                  <a:gd name="T27" fmla="*/ 12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318">
                    <a:moveTo>
                      <a:pt x="66" y="12"/>
                    </a:moveTo>
                    <a:cubicBezTo>
                      <a:pt x="54" y="38"/>
                      <a:pt x="54" y="38"/>
                      <a:pt x="54" y="38"/>
                    </a:cubicBezTo>
                    <a:cubicBezTo>
                      <a:pt x="39" y="31"/>
                      <a:pt x="39" y="31"/>
                      <a:pt x="39" y="31"/>
                    </a:cubicBezTo>
                    <a:cubicBezTo>
                      <a:pt x="26" y="62"/>
                      <a:pt x="12" y="93"/>
                      <a:pt x="0" y="123"/>
                    </a:cubicBezTo>
                    <a:cubicBezTo>
                      <a:pt x="16" y="118"/>
                      <a:pt x="90" y="93"/>
                      <a:pt x="107" y="89"/>
                    </a:cubicBezTo>
                    <a:cubicBezTo>
                      <a:pt x="95" y="141"/>
                      <a:pt x="71" y="245"/>
                      <a:pt x="58" y="303"/>
                    </a:cubicBezTo>
                    <a:cubicBezTo>
                      <a:pt x="63" y="308"/>
                      <a:pt x="68" y="313"/>
                      <a:pt x="73" y="318"/>
                    </a:cubicBezTo>
                    <a:cubicBezTo>
                      <a:pt x="85" y="261"/>
                      <a:pt x="117" y="128"/>
                      <a:pt x="128" y="74"/>
                    </a:cubicBezTo>
                    <a:cubicBezTo>
                      <a:pt x="124" y="71"/>
                      <a:pt x="120" y="67"/>
                      <a:pt x="117" y="61"/>
                    </a:cubicBezTo>
                    <a:cubicBezTo>
                      <a:pt x="100" y="67"/>
                      <a:pt x="72" y="76"/>
                      <a:pt x="49" y="82"/>
                    </a:cubicBezTo>
                    <a:cubicBezTo>
                      <a:pt x="54" y="66"/>
                      <a:pt x="73" y="21"/>
                      <a:pt x="81" y="0"/>
                    </a:cubicBezTo>
                    <a:cubicBezTo>
                      <a:pt x="53" y="0"/>
                      <a:pt x="53" y="0"/>
                      <a:pt x="53" y="0"/>
                    </a:cubicBezTo>
                    <a:cubicBezTo>
                      <a:pt x="52" y="2"/>
                      <a:pt x="51" y="5"/>
                      <a:pt x="50" y="7"/>
                    </a:cubicBezTo>
                    <a:lnTo>
                      <a:pt x="66" y="12"/>
                    </a:ln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6" name="Freeform 423"/>
              <p:cNvSpPr/>
              <p:nvPr/>
            </p:nvSpPr>
            <p:spPr bwMode="auto">
              <a:xfrm>
                <a:off x="5002" y="2839"/>
                <a:ext cx="95" cy="69"/>
              </a:xfrm>
              <a:custGeom>
                <a:avLst/>
                <a:gdLst>
                  <a:gd name="T0" fmla="*/ 0 w 40"/>
                  <a:gd name="T1" fmla="*/ 11 h 29"/>
                  <a:gd name="T2" fmla="*/ 26 w 40"/>
                  <a:gd name="T3" fmla="*/ 29 h 29"/>
                  <a:gd name="T4" fmla="*/ 40 w 40"/>
                  <a:gd name="T5" fmla="*/ 18 h 29"/>
                  <a:gd name="T6" fmla="*/ 15 w 40"/>
                  <a:gd name="T7" fmla="*/ 0 h 29"/>
                  <a:gd name="T8" fmla="*/ 0 w 40"/>
                  <a:gd name="T9" fmla="*/ 11 h 29"/>
                </a:gdLst>
                <a:ahLst/>
                <a:cxnLst>
                  <a:cxn ang="0">
                    <a:pos x="T0" y="T1"/>
                  </a:cxn>
                  <a:cxn ang="0">
                    <a:pos x="T2" y="T3"/>
                  </a:cxn>
                  <a:cxn ang="0">
                    <a:pos x="T4" y="T5"/>
                  </a:cxn>
                  <a:cxn ang="0">
                    <a:pos x="T6" y="T7"/>
                  </a:cxn>
                  <a:cxn ang="0">
                    <a:pos x="T8" y="T9"/>
                  </a:cxn>
                </a:cxnLst>
                <a:rect l="0" t="0" r="r" b="b"/>
                <a:pathLst>
                  <a:path w="40" h="29">
                    <a:moveTo>
                      <a:pt x="0" y="11"/>
                    </a:moveTo>
                    <a:cubicBezTo>
                      <a:pt x="8" y="17"/>
                      <a:pt x="17" y="23"/>
                      <a:pt x="26" y="29"/>
                    </a:cubicBezTo>
                    <a:cubicBezTo>
                      <a:pt x="31" y="25"/>
                      <a:pt x="35" y="22"/>
                      <a:pt x="40" y="18"/>
                    </a:cubicBezTo>
                    <a:cubicBezTo>
                      <a:pt x="15" y="0"/>
                      <a:pt x="15" y="0"/>
                      <a:pt x="15" y="0"/>
                    </a:cubicBezTo>
                    <a:cubicBezTo>
                      <a:pt x="10" y="4"/>
                      <a:pt x="5" y="8"/>
                      <a:pt x="0" y="11"/>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7" name="Freeform 424"/>
              <p:cNvSpPr/>
              <p:nvPr/>
            </p:nvSpPr>
            <p:spPr bwMode="auto">
              <a:xfrm>
                <a:off x="5009" y="1768"/>
                <a:ext cx="26" cy="53"/>
              </a:xfrm>
              <a:custGeom>
                <a:avLst/>
                <a:gdLst>
                  <a:gd name="T0" fmla="*/ 11 w 11"/>
                  <a:gd name="T1" fmla="*/ 17 h 22"/>
                  <a:gd name="T2" fmla="*/ 1 w 11"/>
                  <a:gd name="T3" fmla="*/ 0 h 22"/>
                  <a:gd name="T4" fmla="*/ 0 w 11"/>
                  <a:gd name="T5" fmla="*/ 8 h 22"/>
                  <a:gd name="T6" fmla="*/ 7 w 11"/>
                  <a:gd name="T7" fmla="*/ 22 h 22"/>
                  <a:gd name="T8" fmla="*/ 11 w 11"/>
                  <a:gd name="T9" fmla="*/ 17 h 22"/>
                </a:gdLst>
                <a:ahLst/>
                <a:cxnLst>
                  <a:cxn ang="0">
                    <a:pos x="T0" y="T1"/>
                  </a:cxn>
                  <a:cxn ang="0">
                    <a:pos x="T2" y="T3"/>
                  </a:cxn>
                  <a:cxn ang="0">
                    <a:pos x="T4" y="T5"/>
                  </a:cxn>
                  <a:cxn ang="0">
                    <a:pos x="T6" y="T7"/>
                  </a:cxn>
                  <a:cxn ang="0">
                    <a:pos x="T8" y="T9"/>
                  </a:cxn>
                </a:cxnLst>
                <a:rect l="0" t="0" r="r" b="b"/>
                <a:pathLst>
                  <a:path w="11" h="22">
                    <a:moveTo>
                      <a:pt x="11" y="17"/>
                    </a:moveTo>
                    <a:cubicBezTo>
                      <a:pt x="1" y="0"/>
                      <a:pt x="1" y="0"/>
                      <a:pt x="1" y="0"/>
                    </a:cubicBezTo>
                    <a:cubicBezTo>
                      <a:pt x="0" y="8"/>
                      <a:pt x="0" y="8"/>
                      <a:pt x="0" y="8"/>
                    </a:cubicBezTo>
                    <a:cubicBezTo>
                      <a:pt x="7" y="22"/>
                      <a:pt x="7" y="22"/>
                      <a:pt x="7" y="22"/>
                    </a:cubicBezTo>
                    <a:cubicBezTo>
                      <a:pt x="8" y="21"/>
                      <a:pt x="9" y="19"/>
                      <a:pt x="11" y="17"/>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8" name="Freeform 425"/>
              <p:cNvSpPr/>
              <p:nvPr/>
            </p:nvSpPr>
            <p:spPr bwMode="auto">
              <a:xfrm>
                <a:off x="4988" y="2051"/>
                <a:ext cx="61" cy="159"/>
              </a:xfrm>
              <a:custGeom>
                <a:avLst/>
                <a:gdLst>
                  <a:gd name="T0" fmla="*/ 14 w 26"/>
                  <a:gd name="T1" fmla="*/ 67 h 67"/>
                  <a:gd name="T2" fmla="*/ 26 w 26"/>
                  <a:gd name="T3" fmla="*/ 15 h 67"/>
                  <a:gd name="T4" fmla="*/ 14 w 26"/>
                  <a:gd name="T5" fmla="*/ 0 h 67"/>
                  <a:gd name="T6" fmla="*/ 0 w 26"/>
                  <a:gd name="T7" fmla="*/ 61 h 67"/>
                  <a:gd name="T8" fmla="*/ 14 w 26"/>
                  <a:gd name="T9" fmla="*/ 67 h 67"/>
                </a:gdLst>
                <a:ahLst/>
                <a:cxnLst>
                  <a:cxn ang="0">
                    <a:pos x="T0" y="T1"/>
                  </a:cxn>
                  <a:cxn ang="0">
                    <a:pos x="T2" y="T3"/>
                  </a:cxn>
                  <a:cxn ang="0">
                    <a:pos x="T4" y="T5"/>
                  </a:cxn>
                  <a:cxn ang="0">
                    <a:pos x="T6" y="T7"/>
                  </a:cxn>
                  <a:cxn ang="0">
                    <a:pos x="T8" y="T9"/>
                  </a:cxn>
                </a:cxnLst>
                <a:rect l="0" t="0" r="r" b="b"/>
                <a:pathLst>
                  <a:path w="26" h="67">
                    <a:moveTo>
                      <a:pt x="14" y="67"/>
                    </a:moveTo>
                    <a:cubicBezTo>
                      <a:pt x="26" y="15"/>
                      <a:pt x="26" y="15"/>
                      <a:pt x="26" y="15"/>
                    </a:cubicBezTo>
                    <a:cubicBezTo>
                      <a:pt x="21" y="10"/>
                      <a:pt x="17" y="5"/>
                      <a:pt x="14" y="0"/>
                    </a:cubicBezTo>
                    <a:cubicBezTo>
                      <a:pt x="0" y="61"/>
                      <a:pt x="0" y="61"/>
                      <a:pt x="0" y="61"/>
                    </a:cubicBezTo>
                    <a:cubicBezTo>
                      <a:pt x="5" y="63"/>
                      <a:pt x="10" y="66"/>
                      <a:pt x="14" y="67"/>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9" name="Freeform 426"/>
              <p:cNvSpPr/>
              <p:nvPr/>
            </p:nvSpPr>
            <p:spPr bwMode="auto">
              <a:xfrm>
                <a:off x="4997" y="1389"/>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0" name="Freeform 427"/>
              <p:cNvSpPr/>
              <p:nvPr/>
            </p:nvSpPr>
            <p:spPr bwMode="auto">
              <a:xfrm>
                <a:off x="4964" y="2737"/>
                <a:ext cx="116" cy="90"/>
              </a:xfrm>
              <a:custGeom>
                <a:avLst/>
                <a:gdLst>
                  <a:gd name="T0" fmla="*/ 49 w 49"/>
                  <a:gd name="T1" fmla="*/ 21 h 38"/>
                  <a:gd name="T2" fmla="*/ 22 w 49"/>
                  <a:gd name="T3" fmla="*/ 0 h 38"/>
                  <a:gd name="T4" fmla="*/ 0 w 49"/>
                  <a:gd name="T5" fmla="*/ 18 h 38"/>
                  <a:gd name="T6" fmla="*/ 30 w 49"/>
                  <a:gd name="T7" fmla="*/ 38 h 38"/>
                  <a:gd name="T8" fmla="*/ 49 w 49"/>
                  <a:gd name="T9" fmla="*/ 21 h 38"/>
                </a:gdLst>
                <a:ahLst/>
                <a:cxnLst>
                  <a:cxn ang="0">
                    <a:pos x="T0" y="T1"/>
                  </a:cxn>
                  <a:cxn ang="0">
                    <a:pos x="T2" y="T3"/>
                  </a:cxn>
                  <a:cxn ang="0">
                    <a:pos x="T4" y="T5"/>
                  </a:cxn>
                  <a:cxn ang="0">
                    <a:pos x="T6" y="T7"/>
                  </a:cxn>
                  <a:cxn ang="0">
                    <a:pos x="T8" y="T9"/>
                  </a:cxn>
                </a:cxnLst>
                <a:rect l="0" t="0" r="r" b="b"/>
                <a:pathLst>
                  <a:path w="49" h="38">
                    <a:moveTo>
                      <a:pt x="49" y="21"/>
                    </a:moveTo>
                    <a:cubicBezTo>
                      <a:pt x="22" y="0"/>
                      <a:pt x="22" y="0"/>
                      <a:pt x="22" y="0"/>
                    </a:cubicBezTo>
                    <a:cubicBezTo>
                      <a:pt x="15" y="7"/>
                      <a:pt x="7" y="13"/>
                      <a:pt x="0" y="18"/>
                    </a:cubicBezTo>
                    <a:cubicBezTo>
                      <a:pt x="30" y="38"/>
                      <a:pt x="30" y="38"/>
                      <a:pt x="30" y="38"/>
                    </a:cubicBezTo>
                    <a:cubicBezTo>
                      <a:pt x="36" y="33"/>
                      <a:pt x="43" y="27"/>
                      <a:pt x="49" y="21"/>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1" name="Freeform 428"/>
              <p:cNvSpPr/>
              <p:nvPr/>
            </p:nvSpPr>
            <p:spPr bwMode="auto">
              <a:xfrm>
                <a:off x="5002" y="1794"/>
                <a:ext cx="21" cy="43"/>
              </a:xfrm>
              <a:custGeom>
                <a:avLst/>
                <a:gdLst>
                  <a:gd name="T0" fmla="*/ 9 w 9"/>
                  <a:gd name="T1" fmla="*/ 13 h 18"/>
                  <a:gd name="T2" fmla="*/ 2 w 9"/>
                  <a:gd name="T3" fmla="*/ 0 h 18"/>
                  <a:gd name="T4" fmla="*/ 0 w 9"/>
                  <a:gd name="T5" fmla="*/ 8 h 18"/>
                  <a:gd name="T6" fmla="*/ 6 w 9"/>
                  <a:gd name="T7" fmla="*/ 18 h 18"/>
                  <a:gd name="T8" fmla="*/ 9 w 9"/>
                  <a:gd name="T9" fmla="*/ 13 h 18"/>
                </a:gdLst>
                <a:ahLst/>
                <a:cxnLst>
                  <a:cxn ang="0">
                    <a:pos x="T0" y="T1"/>
                  </a:cxn>
                  <a:cxn ang="0">
                    <a:pos x="T2" y="T3"/>
                  </a:cxn>
                  <a:cxn ang="0">
                    <a:pos x="T4" y="T5"/>
                  </a:cxn>
                  <a:cxn ang="0">
                    <a:pos x="T6" y="T7"/>
                  </a:cxn>
                  <a:cxn ang="0">
                    <a:pos x="T8" y="T9"/>
                  </a:cxn>
                </a:cxnLst>
                <a:rect l="0" t="0" r="r" b="b"/>
                <a:pathLst>
                  <a:path w="9" h="18">
                    <a:moveTo>
                      <a:pt x="9" y="13"/>
                    </a:moveTo>
                    <a:cubicBezTo>
                      <a:pt x="2" y="0"/>
                      <a:pt x="2" y="0"/>
                      <a:pt x="2" y="0"/>
                    </a:cubicBezTo>
                    <a:cubicBezTo>
                      <a:pt x="0" y="8"/>
                      <a:pt x="0" y="8"/>
                      <a:pt x="0" y="8"/>
                    </a:cubicBezTo>
                    <a:cubicBezTo>
                      <a:pt x="6" y="18"/>
                      <a:pt x="6" y="18"/>
                      <a:pt x="6" y="18"/>
                    </a:cubicBezTo>
                    <a:cubicBezTo>
                      <a:pt x="7" y="16"/>
                      <a:pt x="8" y="14"/>
                      <a:pt x="9" y="13"/>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2" name="Freeform 429"/>
              <p:cNvSpPr/>
              <p:nvPr/>
            </p:nvSpPr>
            <p:spPr bwMode="auto">
              <a:xfrm>
                <a:off x="4981" y="1389"/>
                <a:ext cx="16" cy="16"/>
              </a:xfrm>
              <a:custGeom>
                <a:avLst/>
                <a:gdLst>
                  <a:gd name="T0" fmla="*/ 16 w 16"/>
                  <a:gd name="T1" fmla="*/ 7 h 16"/>
                  <a:gd name="T2" fmla="*/ 12 w 16"/>
                  <a:gd name="T3" fmla="*/ 0 h 16"/>
                  <a:gd name="T4" fmla="*/ 0 w 16"/>
                  <a:gd name="T5" fmla="*/ 0 h 16"/>
                  <a:gd name="T6" fmla="*/ 14 w 16"/>
                  <a:gd name="T7" fmla="*/ 16 h 16"/>
                  <a:gd name="T8" fmla="*/ 16 w 16"/>
                  <a:gd name="T9" fmla="*/ 7 h 16"/>
                </a:gdLst>
                <a:ahLst/>
                <a:cxnLst>
                  <a:cxn ang="0">
                    <a:pos x="T0" y="T1"/>
                  </a:cxn>
                  <a:cxn ang="0">
                    <a:pos x="T2" y="T3"/>
                  </a:cxn>
                  <a:cxn ang="0">
                    <a:pos x="T4" y="T5"/>
                  </a:cxn>
                  <a:cxn ang="0">
                    <a:pos x="T6" y="T7"/>
                  </a:cxn>
                  <a:cxn ang="0">
                    <a:pos x="T8" y="T9"/>
                  </a:cxn>
                </a:cxnLst>
                <a:rect l="0" t="0" r="r" b="b"/>
                <a:pathLst>
                  <a:path w="16" h="16">
                    <a:moveTo>
                      <a:pt x="16" y="7"/>
                    </a:moveTo>
                    <a:lnTo>
                      <a:pt x="12" y="0"/>
                    </a:lnTo>
                    <a:lnTo>
                      <a:pt x="0" y="0"/>
                    </a:lnTo>
                    <a:lnTo>
                      <a:pt x="14" y="16"/>
                    </a:lnTo>
                    <a:lnTo>
                      <a:pt x="16" y="7"/>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3" name="Freeform 430"/>
              <p:cNvSpPr/>
              <p:nvPr/>
            </p:nvSpPr>
            <p:spPr bwMode="auto">
              <a:xfrm>
                <a:off x="4962" y="1389"/>
                <a:ext cx="31" cy="30"/>
              </a:xfrm>
              <a:custGeom>
                <a:avLst/>
                <a:gdLst>
                  <a:gd name="T0" fmla="*/ 31 w 31"/>
                  <a:gd name="T1" fmla="*/ 19 h 30"/>
                  <a:gd name="T2" fmla="*/ 14 w 31"/>
                  <a:gd name="T3" fmla="*/ 0 h 30"/>
                  <a:gd name="T4" fmla="*/ 0 w 31"/>
                  <a:gd name="T5" fmla="*/ 0 h 30"/>
                  <a:gd name="T6" fmla="*/ 28 w 31"/>
                  <a:gd name="T7" fmla="*/ 30 h 30"/>
                  <a:gd name="T8" fmla="*/ 31 w 31"/>
                  <a:gd name="T9" fmla="*/ 19 h 30"/>
                </a:gdLst>
                <a:ahLst/>
                <a:cxnLst>
                  <a:cxn ang="0">
                    <a:pos x="T0" y="T1"/>
                  </a:cxn>
                  <a:cxn ang="0">
                    <a:pos x="T2" y="T3"/>
                  </a:cxn>
                  <a:cxn ang="0">
                    <a:pos x="T4" y="T5"/>
                  </a:cxn>
                  <a:cxn ang="0">
                    <a:pos x="T6" y="T7"/>
                  </a:cxn>
                  <a:cxn ang="0">
                    <a:pos x="T8" y="T9"/>
                  </a:cxn>
                </a:cxnLst>
                <a:rect l="0" t="0" r="r" b="b"/>
                <a:pathLst>
                  <a:path w="31" h="30">
                    <a:moveTo>
                      <a:pt x="31" y="19"/>
                    </a:moveTo>
                    <a:lnTo>
                      <a:pt x="14" y="0"/>
                    </a:lnTo>
                    <a:lnTo>
                      <a:pt x="0" y="0"/>
                    </a:lnTo>
                    <a:lnTo>
                      <a:pt x="28" y="30"/>
                    </a:lnTo>
                    <a:lnTo>
                      <a:pt x="31" y="19"/>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4" name="Freeform 431"/>
              <p:cNvSpPr/>
              <p:nvPr/>
            </p:nvSpPr>
            <p:spPr bwMode="auto">
              <a:xfrm>
                <a:off x="4981" y="2647"/>
                <a:ext cx="80" cy="78"/>
              </a:xfrm>
              <a:custGeom>
                <a:avLst/>
                <a:gdLst>
                  <a:gd name="T0" fmla="*/ 0 w 34"/>
                  <a:gd name="T1" fmla="*/ 20 h 33"/>
                  <a:gd name="T2" fmla="*/ 15 w 34"/>
                  <a:gd name="T3" fmla="*/ 33 h 33"/>
                  <a:gd name="T4" fmla="*/ 34 w 34"/>
                  <a:gd name="T5" fmla="*/ 14 h 33"/>
                  <a:gd name="T6" fmla="*/ 19 w 34"/>
                  <a:gd name="T7" fmla="*/ 0 h 33"/>
                  <a:gd name="T8" fmla="*/ 0 w 34"/>
                  <a:gd name="T9" fmla="*/ 20 h 33"/>
                </a:gdLst>
                <a:ahLst/>
                <a:cxnLst>
                  <a:cxn ang="0">
                    <a:pos x="T0" y="T1"/>
                  </a:cxn>
                  <a:cxn ang="0">
                    <a:pos x="T2" y="T3"/>
                  </a:cxn>
                  <a:cxn ang="0">
                    <a:pos x="T4" y="T5"/>
                  </a:cxn>
                  <a:cxn ang="0">
                    <a:pos x="T6" y="T7"/>
                  </a:cxn>
                  <a:cxn ang="0">
                    <a:pos x="T8" y="T9"/>
                  </a:cxn>
                </a:cxnLst>
                <a:rect l="0" t="0" r="r" b="b"/>
                <a:pathLst>
                  <a:path w="34" h="33">
                    <a:moveTo>
                      <a:pt x="0" y="20"/>
                    </a:moveTo>
                    <a:cubicBezTo>
                      <a:pt x="15" y="33"/>
                      <a:pt x="15" y="33"/>
                      <a:pt x="15" y="33"/>
                    </a:cubicBezTo>
                    <a:cubicBezTo>
                      <a:pt x="22" y="27"/>
                      <a:pt x="28" y="20"/>
                      <a:pt x="34" y="14"/>
                    </a:cubicBezTo>
                    <a:cubicBezTo>
                      <a:pt x="19" y="0"/>
                      <a:pt x="19" y="0"/>
                      <a:pt x="19" y="0"/>
                    </a:cubicBezTo>
                    <a:cubicBezTo>
                      <a:pt x="13" y="7"/>
                      <a:pt x="6" y="14"/>
                      <a:pt x="0" y="2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5" name="Freeform 432"/>
              <p:cNvSpPr/>
              <p:nvPr/>
            </p:nvSpPr>
            <p:spPr bwMode="auto">
              <a:xfrm>
                <a:off x="4997" y="1818"/>
                <a:ext cx="15" cy="33"/>
              </a:xfrm>
              <a:custGeom>
                <a:avLst/>
                <a:gdLst>
                  <a:gd name="T0" fmla="*/ 6 w 6"/>
                  <a:gd name="T1" fmla="*/ 10 h 14"/>
                  <a:gd name="T2" fmla="*/ 1 w 6"/>
                  <a:gd name="T3" fmla="*/ 0 h 14"/>
                  <a:gd name="T4" fmla="*/ 0 w 6"/>
                  <a:gd name="T5" fmla="*/ 7 h 14"/>
                  <a:gd name="T6" fmla="*/ 4 w 6"/>
                  <a:gd name="T7" fmla="*/ 14 h 14"/>
                  <a:gd name="T8" fmla="*/ 6 w 6"/>
                  <a:gd name="T9" fmla="*/ 10 h 14"/>
                </a:gdLst>
                <a:ahLst/>
                <a:cxnLst>
                  <a:cxn ang="0">
                    <a:pos x="T0" y="T1"/>
                  </a:cxn>
                  <a:cxn ang="0">
                    <a:pos x="T2" y="T3"/>
                  </a:cxn>
                  <a:cxn ang="0">
                    <a:pos x="T4" y="T5"/>
                  </a:cxn>
                  <a:cxn ang="0">
                    <a:pos x="T6" y="T7"/>
                  </a:cxn>
                  <a:cxn ang="0">
                    <a:pos x="T8" y="T9"/>
                  </a:cxn>
                </a:cxnLst>
                <a:rect l="0" t="0" r="r" b="b"/>
                <a:pathLst>
                  <a:path w="6" h="14">
                    <a:moveTo>
                      <a:pt x="6" y="10"/>
                    </a:moveTo>
                    <a:cubicBezTo>
                      <a:pt x="1" y="0"/>
                      <a:pt x="1" y="0"/>
                      <a:pt x="1" y="0"/>
                    </a:cubicBezTo>
                    <a:cubicBezTo>
                      <a:pt x="0" y="7"/>
                      <a:pt x="0" y="7"/>
                      <a:pt x="0" y="7"/>
                    </a:cubicBezTo>
                    <a:cubicBezTo>
                      <a:pt x="4" y="14"/>
                      <a:pt x="4" y="14"/>
                      <a:pt x="4" y="14"/>
                    </a:cubicBezTo>
                    <a:cubicBezTo>
                      <a:pt x="5" y="12"/>
                      <a:pt x="6" y="11"/>
                      <a:pt x="6" y="1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6" name="Freeform 433"/>
              <p:cNvSpPr/>
              <p:nvPr/>
            </p:nvSpPr>
            <p:spPr bwMode="auto">
              <a:xfrm>
                <a:off x="4945" y="1389"/>
                <a:ext cx="43" cy="45"/>
              </a:xfrm>
              <a:custGeom>
                <a:avLst/>
                <a:gdLst>
                  <a:gd name="T0" fmla="*/ 16 w 18"/>
                  <a:gd name="T1" fmla="*/ 19 h 19"/>
                  <a:gd name="T2" fmla="*/ 18 w 18"/>
                  <a:gd name="T3" fmla="*/ 14 h 19"/>
                  <a:gd name="T4" fmla="*/ 5 w 18"/>
                  <a:gd name="T5" fmla="*/ 0 h 19"/>
                  <a:gd name="T6" fmla="*/ 1 w 18"/>
                  <a:gd name="T7" fmla="*/ 0 h 19"/>
                  <a:gd name="T8" fmla="*/ 0 w 18"/>
                  <a:gd name="T9" fmla="*/ 1 h 19"/>
                  <a:gd name="T10" fmla="*/ 16 w 18"/>
                  <a:gd name="T11" fmla="*/ 19 h 19"/>
                </a:gdLst>
                <a:ahLst/>
                <a:cxnLst>
                  <a:cxn ang="0">
                    <a:pos x="T0" y="T1"/>
                  </a:cxn>
                  <a:cxn ang="0">
                    <a:pos x="T2" y="T3"/>
                  </a:cxn>
                  <a:cxn ang="0">
                    <a:pos x="T4" y="T5"/>
                  </a:cxn>
                  <a:cxn ang="0">
                    <a:pos x="T6" y="T7"/>
                  </a:cxn>
                  <a:cxn ang="0">
                    <a:pos x="T8" y="T9"/>
                  </a:cxn>
                  <a:cxn ang="0">
                    <a:pos x="T10" y="T11"/>
                  </a:cxn>
                </a:cxnLst>
                <a:rect l="0" t="0" r="r" b="b"/>
                <a:pathLst>
                  <a:path w="18" h="19">
                    <a:moveTo>
                      <a:pt x="16" y="19"/>
                    </a:moveTo>
                    <a:cubicBezTo>
                      <a:pt x="18" y="14"/>
                      <a:pt x="18" y="14"/>
                      <a:pt x="18" y="14"/>
                    </a:cubicBezTo>
                    <a:cubicBezTo>
                      <a:pt x="5" y="0"/>
                      <a:pt x="5" y="0"/>
                      <a:pt x="5" y="0"/>
                    </a:cubicBezTo>
                    <a:cubicBezTo>
                      <a:pt x="1" y="0"/>
                      <a:pt x="1" y="0"/>
                      <a:pt x="1" y="0"/>
                    </a:cubicBezTo>
                    <a:cubicBezTo>
                      <a:pt x="1" y="0"/>
                      <a:pt x="0" y="0"/>
                      <a:pt x="0" y="1"/>
                    </a:cubicBezTo>
                    <a:lnTo>
                      <a:pt x="16" y="19"/>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7" name="Freeform 434"/>
              <p:cNvSpPr/>
              <p:nvPr/>
            </p:nvSpPr>
            <p:spPr bwMode="auto">
              <a:xfrm>
                <a:off x="4941" y="1393"/>
                <a:ext cx="42" cy="55"/>
              </a:xfrm>
              <a:custGeom>
                <a:avLst/>
                <a:gdLst>
                  <a:gd name="T0" fmla="*/ 18 w 18"/>
                  <a:gd name="T1" fmla="*/ 19 h 23"/>
                  <a:gd name="T2" fmla="*/ 2 w 18"/>
                  <a:gd name="T3" fmla="*/ 0 h 23"/>
                  <a:gd name="T4" fmla="*/ 0 w 18"/>
                  <a:gd name="T5" fmla="*/ 5 h 23"/>
                  <a:gd name="T6" fmla="*/ 16 w 18"/>
                  <a:gd name="T7" fmla="*/ 23 h 23"/>
                  <a:gd name="T8" fmla="*/ 18 w 18"/>
                  <a:gd name="T9" fmla="*/ 19 h 23"/>
                </a:gdLst>
                <a:ahLst/>
                <a:cxnLst>
                  <a:cxn ang="0">
                    <a:pos x="T0" y="T1"/>
                  </a:cxn>
                  <a:cxn ang="0">
                    <a:pos x="T2" y="T3"/>
                  </a:cxn>
                  <a:cxn ang="0">
                    <a:pos x="T4" y="T5"/>
                  </a:cxn>
                  <a:cxn ang="0">
                    <a:pos x="T6" y="T7"/>
                  </a:cxn>
                  <a:cxn ang="0">
                    <a:pos x="T8" y="T9"/>
                  </a:cxn>
                </a:cxnLst>
                <a:rect l="0" t="0" r="r" b="b"/>
                <a:pathLst>
                  <a:path w="18" h="23">
                    <a:moveTo>
                      <a:pt x="18" y="19"/>
                    </a:moveTo>
                    <a:cubicBezTo>
                      <a:pt x="2" y="0"/>
                      <a:pt x="2" y="0"/>
                      <a:pt x="2" y="0"/>
                    </a:cubicBezTo>
                    <a:cubicBezTo>
                      <a:pt x="1" y="2"/>
                      <a:pt x="0" y="3"/>
                      <a:pt x="0" y="5"/>
                    </a:cubicBezTo>
                    <a:cubicBezTo>
                      <a:pt x="16" y="23"/>
                      <a:pt x="16" y="23"/>
                      <a:pt x="16" y="23"/>
                    </a:cubicBezTo>
                    <a:lnTo>
                      <a:pt x="18" y="19"/>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8" name="Freeform 435"/>
              <p:cNvSpPr/>
              <p:nvPr/>
            </p:nvSpPr>
            <p:spPr bwMode="auto">
              <a:xfrm>
                <a:off x="4993" y="1840"/>
                <a:ext cx="11" cy="28"/>
              </a:xfrm>
              <a:custGeom>
                <a:avLst/>
                <a:gdLst>
                  <a:gd name="T0" fmla="*/ 5 w 5"/>
                  <a:gd name="T1" fmla="*/ 7 h 12"/>
                  <a:gd name="T2" fmla="*/ 1 w 5"/>
                  <a:gd name="T3" fmla="*/ 0 h 12"/>
                  <a:gd name="T4" fmla="*/ 0 w 5"/>
                  <a:gd name="T5" fmla="*/ 7 h 12"/>
                  <a:gd name="T6" fmla="*/ 3 w 5"/>
                  <a:gd name="T7" fmla="*/ 12 h 12"/>
                  <a:gd name="T8" fmla="*/ 5 w 5"/>
                  <a:gd name="T9" fmla="*/ 7 h 12"/>
                </a:gdLst>
                <a:ahLst/>
                <a:cxnLst>
                  <a:cxn ang="0">
                    <a:pos x="T0" y="T1"/>
                  </a:cxn>
                  <a:cxn ang="0">
                    <a:pos x="T2" y="T3"/>
                  </a:cxn>
                  <a:cxn ang="0">
                    <a:pos x="T4" y="T5"/>
                  </a:cxn>
                  <a:cxn ang="0">
                    <a:pos x="T6" y="T7"/>
                  </a:cxn>
                  <a:cxn ang="0">
                    <a:pos x="T8" y="T9"/>
                  </a:cxn>
                </a:cxnLst>
                <a:rect l="0" t="0" r="r" b="b"/>
                <a:pathLst>
                  <a:path w="5" h="12">
                    <a:moveTo>
                      <a:pt x="5" y="7"/>
                    </a:moveTo>
                    <a:cubicBezTo>
                      <a:pt x="1" y="0"/>
                      <a:pt x="1" y="0"/>
                      <a:pt x="1" y="0"/>
                    </a:cubicBezTo>
                    <a:cubicBezTo>
                      <a:pt x="0" y="7"/>
                      <a:pt x="0" y="7"/>
                      <a:pt x="0" y="7"/>
                    </a:cubicBezTo>
                    <a:cubicBezTo>
                      <a:pt x="3" y="12"/>
                      <a:pt x="3" y="12"/>
                      <a:pt x="3" y="12"/>
                    </a:cubicBezTo>
                    <a:cubicBezTo>
                      <a:pt x="4" y="10"/>
                      <a:pt x="4" y="8"/>
                      <a:pt x="5" y="7"/>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9" name="Freeform 436"/>
              <p:cNvSpPr/>
              <p:nvPr/>
            </p:nvSpPr>
            <p:spPr bwMode="auto">
              <a:xfrm>
                <a:off x="4759" y="2046"/>
                <a:ext cx="331" cy="446"/>
              </a:xfrm>
              <a:custGeom>
                <a:avLst/>
                <a:gdLst>
                  <a:gd name="T0" fmla="*/ 116 w 140"/>
                  <a:gd name="T1" fmla="*/ 188 h 188"/>
                  <a:gd name="T2" fmla="*/ 140 w 140"/>
                  <a:gd name="T3" fmla="*/ 172 h 188"/>
                  <a:gd name="T4" fmla="*/ 9 w 140"/>
                  <a:gd name="T5" fmla="*/ 0 h 188"/>
                  <a:gd name="T6" fmla="*/ 116 w 140"/>
                  <a:gd name="T7" fmla="*/ 188 h 188"/>
                </a:gdLst>
                <a:ahLst/>
                <a:cxnLst>
                  <a:cxn ang="0">
                    <a:pos x="T0" y="T1"/>
                  </a:cxn>
                  <a:cxn ang="0">
                    <a:pos x="T2" y="T3"/>
                  </a:cxn>
                  <a:cxn ang="0">
                    <a:pos x="T4" y="T5"/>
                  </a:cxn>
                  <a:cxn ang="0">
                    <a:pos x="T6" y="T7"/>
                  </a:cxn>
                </a:cxnLst>
                <a:rect l="0" t="0" r="r" b="b"/>
                <a:pathLst>
                  <a:path w="140" h="188">
                    <a:moveTo>
                      <a:pt x="116" y="188"/>
                    </a:moveTo>
                    <a:cubicBezTo>
                      <a:pt x="124" y="181"/>
                      <a:pt x="133" y="176"/>
                      <a:pt x="140" y="172"/>
                    </a:cubicBezTo>
                    <a:cubicBezTo>
                      <a:pt x="67" y="153"/>
                      <a:pt x="19" y="69"/>
                      <a:pt x="9" y="0"/>
                    </a:cubicBezTo>
                    <a:cubicBezTo>
                      <a:pt x="0" y="103"/>
                      <a:pt x="62" y="177"/>
                      <a:pt x="116" y="188"/>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0" name="Freeform 437"/>
              <p:cNvSpPr/>
              <p:nvPr/>
            </p:nvSpPr>
            <p:spPr bwMode="auto">
              <a:xfrm>
                <a:off x="4962" y="1975"/>
                <a:ext cx="52" cy="83"/>
              </a:xfrm>
              <a:custGeom>
                <a:avLst/>
                <a:gdLst>
                  <a:gd name="T0" fmla="*/ 22 w 22"/>
                  <a:gd name="T1" fmla="*/ 27 h 35"/>
                  <a:gd name="T2" fmla="*/ 1 w 22"/>
                  <a:gd name="T3" fmla="*/ 0 h 35"/>
                  <a:gd name="T4" fmla="*/ 0 w 22"/>
                  <a:gd name="T5" fmla="*/ 8 h 35"/>
                  <a:gd name="T6" fmla="*/ 20 w 22"/>
                  <a:gd name="T7" fmla="*/ 35 h 35"/>
                  <a:gd name="T8" fmla="*/ 22 w 22"/>
                  <a:gd name="T9" fmla="*/ 27 h 35"/>
                </a:gdLst>
                <a:ahLst/>
                <a:cxnLst>
                  <a:cxn ang="0">
                    <a:pos x="T0" y="T1"/>
                  </a:cxn>
                  <a:cxn ang="0">
                    <a:pos x="T2" y="T3"/>
                  </a:cxn>
                  <a:cxn ang="0">
                    <a:pos x="T4" y="T5"/>
                  </a:cxn>
                  <a:cxn ang="0">
                    <a:pos x="T6" y="T7"/>
                  </a:cxn>
                  <a:cxn ang="0">
                    <a:pos x="T8" y="T9"/>
                  </a:cxn>
                </a:cxnLst>
                <a:rect l="0" t="0" r="r" b="b"/>
                <a:pathLst>
                  <a:path w="22" h="35">
                    <a:moveTo>
                      <a:pt x="22" y="27"/>
                    </a:moveTo>
                    <a:cubicBezTo>
                      <a:pt x="1" y="0"/>
                      <a:pt x="1" y="0"/>
                      <a:pt x="1" y="0"/>
                    </a:cubicBezTo>
                    <a:cubicBezTo>
                      <a:pt x="1" y="3"/>
                      <a:pt x="0" y="5"/>
                      <a:pt x="0" y="8"/>
                    </a:cubicBezTo>
                    <a:cubicBezTo>
                      <a:pt x="20" y="35"/>
                      <a:pt x="20" y="35"/>
                      <a:pt x="20" y="35"/>
                    </a:cubicBezTo>
                    <a:lnTo>
                      <a:pt x="22" y="27"/>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1" name="Freeform 438"/>
              <p:cNvSpPr/>
              <p:nvPr/>
            </p:nvSpPr>
            <p:spPr bwMode="auto">
              <a:xfrm>
                <a:off x="4934" y="1410"/>
                <a:ext cx="42" cy="55"/>
              </a:xfrm>
              <a:custGeom>
                <a:avLst/>
                <a:gdLst>
                  <a:gd name="T0" fmla="*/ 42 w 42"/>
                  <a:gd name="T1" fmla="*/ 43 h 55"/>
                  <a:gd name="T2" fmla="*/ 4 w 42"/>
                  <a:gd name="T3" fmla="*/ 0 h 55"/>
                  <a:gd name="T4" fmla="*/ 0 w 42"/>
                  <a:gd name="T5" fmla="*/ 12 h 55"/>
                  <a:gd name="T6" fmla="*/ 37 w 42"/>
                  <a:gd name="T7" fmla="*/ 55 h 55"/>
                  <a:gd name="T8" fmla="*/ 42 w 42"/>
                  <a:gd name="T9" fmla="*/ 43 h 55"/>
                </a:gdLst>
                <a:ahLst/>
                <a:cxnLst>
                  <a:cxn ang="0">
                    <a:pos x="T0" y="T1"/>
                  </a:cxn>
                  <a:cxn ang="0">
                    <a:pos x="T2" y="T3"/>
                  </a:cxn>
                  <a:cxn ang="0">
                    <a:pos x="T4" y="T5"/>
                  </a:cxn>
                  <a:cxn ang="0">
                    <a:pos x="T6" y="T7"/>
                  </a:cxn>
                  <a:cxn ang="0">
                    <a:pos x="T8" y="T9"/>
                  </a:cxn>
                </a:cxnLst>
                <a:rect l="0" t="0" r="r" b="b"/>
                <a:pathLst>
                  <a:path w="42" h="55">
                    <a:moveTo>
                      <a:pt x="42" y="43"/>
                    </a:moveTo>
                    <a:lnTo>
                      <a:pt x="4" y="0"/>
                    </a:lnTo>
                    <a:lnTo>
                      <a:pt x="0" y="12"/>
                    </a:lnTo>
                    <a:lnTo>
                      <a:pt x="37" y="55"/>
                    </a:lnTo>
                    <a:lnTo>
                      <a:pt x="42" y="43"/>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2" name="Freeform 439"/>
              <p:cNvSpPr/>
              <p:nvPr/>
            </p:nvSpPr>
            <p:spPr bwMode="auto">
              <a:xfrm>
                <a:off x="4988" y="1861"/>
                <a:ext cx="9" cy="24"/>
              </a:xfrm>
              <a:custGeom>
                <a:avLst/>
                <a:gdLst>
                  <a:gd name="T0" fmla="*/ 4 w 4"/>
                  <a:gd name="T1" fmla="*/ 5 h 10"/>
                  <a:gd name="T2" fmla="*/ 1 w 4"/>
                  <a:gd name="T3" fmla="*/ 0 h 10"/>
                  <a:gd name="T4" fmla="*/ 0 w 4"/>
                  <a:gd name="T5" fmla="*/ 6 h 10"/>
                  <a:gd name="T6" fmla="*/ 2 w 4"/>
                  <a:gd name="T7" fmla="*/ 10 h 10"/>
                  <a:gd name="T8" fmla="*/ 4 w 4"/>
                  <a:gd name="T9" fmla="*/ 5 h 10"/>
                </a:gdLst>
                <a:ahLst/>
                <a:cxnLst>
                  <a:cxn ang="0">
                    <a:pos x="T0" y="T1"/>
                  </a:cxn>
                  <a:cxn ang="0">
                    <a:pos x="T2" y="T3"/>
                  </a:cxn>
                  <a:cxn ang="0">
                    <a:pos x="T4" y="T5"/>
                  </a:cxn>
                  <a:cxn ang="0">
                    <a:pos x="T6" y="T7"/>
                  </a:cxn>
                  <a:cxn ang="0">
                    <a:pos x="T8" y="T9"/>
                  </a:cxn>
                </a:cxnLst>
                <a:rect l="0" t="0" r="r" b="b"/>
                <a:pathLst>
                  <a:path w="4" h="10">
                    <a:moveTo>
                      <a:pt x="4" y="5"/>
                    </a:moveTo>
                    <a:cubicBezTo>
                      <a:pt x="1" y="0"/>
                      <a:pt x="1" y="0"/>
                      <a:pt x="1" y="0"/>
                    </a:cubicBezTo>
                    <a:cubicBezTo>
                      <a:pt x="0" y="6"/>
                      <a:pt x="0" y="6"/>
                      <a:pt x="0" y="6"/>
                    </a:cubicBezTo>
                    <a:cubicBezTo>
                      <a:pt x="2" y="10"/>
                      <a:pt x="2" y="10"/>
                      <a:pt x="2" y="10"/>
                    </a:cubicBezTo>
                    <a:cubicBezTo>
                      <a:pt x="3" y="8"/>
                      <a:pt x="3" y="6"/>
                      <a:pt x="4" y="5"/>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3" name="Freeform 440"/>
              <p:cNvSpPr/>
              <p:nvPr/>
            </p:nvSpPr>
            <p:spPr bwMode="auto">
              <a:xfrm>
                <a:off x="4957" y="1999"/>
                <a:ext cx="52" cy="78"/>
              </a:xfrm>
              <a:custGeom>
                <a:avLst/>
                <a:gdLst>
                  <a:gd name="T0" fmla="*/ 52 w 52"/>
                  <a:gd name="T1" fmla="*/ 64 h 78"/>
                  <a:gd name="T2" fmla="*/ 3 w 52"/>
                  <a:gd name="T3" fmla="*/ 0 h 78"/>
                  <a:gd name="T4" fmla="*/ 0 w 52"/>
                  <a:gd name="T5" fmla="*/ 16 h 78"/>
                  <a:gd name="T6" fmla="*/ 47 w 52"/>
                  <a:gd name="T7" fmla="*/ 78 h 78"/>
                  <a:gd name="T8" fmla="*/ 52 w 52"/>
                  <a:gd name="T9" fmla="*/ 64 h 78"/>
                </a:gdLst>
                <a:ahLst/>
                <a:cxnLst>
                  <a:cxn ang="0">
                    <a:pos x="T0" y="T1"/>
                  </a:cxn>
                  <a:cxn ang="0">
                    <a:pos x="T2" y="T3"/>
                  </a:cxn>
                  <a:cxn ang="0">
                    <a:pos x="T4" y="T5"/>
                  </a:cxn>
                  <a:cxn ang="0">
                    <a:pos x="T6" y="T7"/>
                  </a:cxn>
                  <a:cxn ang="0">
                    <a:pos x="T8" y="T9"/>
                  </a:cxn>
                </a:cxnLst>
                <a:rect l="0" t="0" r="r" b="b"/>
                <a:pathLst>
                  <a:path w="52" h="78">
                    <a:moveTo>
                      <a:pt x="52" y="64"/>
                    </a:moveTo>
                    <a:lnTo>
                      <a:pt x="3" y="0"/>
                    </a:lnTo>
                    <a:lnTo>
                      <a:pt x="0" y="16"/>
                    </a:lnTo>
                    <a:lnTo>
                      <a:pt x="47" y="78"/>
                    </a:lnTo>
                    <a:lnTo>
                      <a:pt x="52" y="6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4" name="Freeform 441"/>
              <p:cNvSpPr/>
              <p:nvPr/>
            </p:nvSpPr>
            <p:spPr bwMode="auto">
              <a:xfrm>
                <a:off x="4967" y="1953"/>
                <a:ext cx="37" cy="67"/>
              </a:xfrm>
              <a:custGeom>
                <a:avLst/>
                <a:gdLst>
                  <a:gd name="T0" fmla="*/ 12 w 16"/>
                  <a:gd name="T1" fmla="*/ 15 h 28"/>
                  <a:gd name="T2" fmla="*/ 11 w 16"/>
                  <a:gd name="T3" fmla="*/ 11 h 28"/>
                  <a:gd name="T4" fmla="*/ 2 w 16"/>
                  <a:gd name="T5" fmla="*/ 0 h 28"/>
                  <a:gd name="T6" fmla="*/ 0 w 16"/>
                  <a:gd name="T7" fmla="*/ 7 h 28"/>
                  <a:gd name="T8" fmla="*/ 16 w 16"/>
                  <a:gd name="T9" fmla="*/ 28 h 28"/>
                  <a:gd name="T10" fmla="*/ 12 w 16"/>
                  <a:gd name="T11" fmla="*/ 15 h 28"/>
                </a:gdLst>
                <a:ahLst/>
                <a:cxnLst>
                  <a:cxn ang="0">
                    <a:pos x="T0" y="T1"/>
                  </a:cxn>
                  <a:cxn ang="0">
                    <a:pos x="T2" y="T3"/>
                  </a:cxn>
                  <a:cxn ang="0">
                    <a:pos x="T4" y="T5"/>
                  </a:cxn>
                  <a:cxn ang="0">
                    <a:pos x="T6" y="T7"/>
                  </a:cxn>
                  <a:cxn ang="0">
                    <a:pos x="T8" y="T9"/>
                  </a:cxn>
                  <a:cxn ang="0">
                    <a:pos x="T10" y="T11"/>
                  </a:cxn>
                </a:cxnLst>
                <a:rect l="0" t="0" r="r" b="b"/>
                <a:pathLst>
                  <a:path w="16" h="28">
                    <a:moveTo>
                      <a:pt x="12" y="15"/>
                    </a:moveTo>
                    <a:cubicBezTo>
                      <a:pt x="11" y="14"/>
                      <a:pt x="11" y="13"/>
                      <a:pt x="11" y="11"/>
                    </a:cubicBezTo>
                    <a:cubicBezTo>
                      <a:pt x="2" y="0"/>
                      <a:pt x="2" y="0"/>
                      <a:pt x="2" y="0"/>
                    </a:cubicBezTo>
                    <a:cubicBezTo>
                      <a:pt x="1" y="2"/>
                      <a:pt x="0" y="5"/>
                      <a:pt x="0" y="7"/>
                    </a:cubicBezTo>
                    <a:cubicBezTo>
                      <a:pt x="16" y="28"/>
                      <a:pt x="16" y="28"/>
                      <a:pt x="16" y="28"/>
                    </a:cubicBezTo>
                    <a:cubicBezTo>
                      <a:pt x="14" y="24"/>
                      <a:pt x="13" y="19"/>
                      <a:pt x="12" y="15"/>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5" name="Freeform 442"/>
              <p:cNvSpPr/>
              <p:nvPr/>
            </p:nvSpPr>
            <p:spPr bwMode="auto">
              <a:xfrm>
                <a:off x="4929" y="1424"/>
                <a:ext cx="42" cy="57"/>
              </a:xfrm>
              <a:custGeom>
                <a:avLst/>
                <a:gdLst>
                  <a:gd name="T0" fmla="*/ 42 w 42"/>
                  <a:gd name="T1" fmla="*/ 45 h 57"/>
                  <a:gd name="T2" fmla="*/ 5 w 42"/>
                  <a:gd name="T3" fmla="*/ 0 h 57"/>
                  <a:gd name="T4" fmla="*/ 0 w 42"/>
                  <a:gd name="T5" fmla="*/ 12 h 57"/>
                  <a:gd name="T6" fmla="*/ 38 w 42"/>
                  <a:gd name="T7" fmla="*/ 57 h 57"/>
                  <a:gd name="T8" fmla="*/ 42 w 42"/>
                  <a:gd name="T9" fmla="*/ 45 h 57"/>
                </a:gdLst>
                <a:ahLst/>
                <a:cxnLst>
                  <a:cxn ang="0">
                    <a:pos x="T0" y="T1"/>
                  </a:cxn>
                  <a:cxn ang="0">
                    <a:pos x="T2" y="T3"/>
                  </a:cxn>
                  <a:cxn ang="0">
                    <a:pos x="T4" y="T5"/>
                  </a:cxn>
                  <a:cxn ang="0">
                    <a:pos x="T6" y="T7"/>
                  </a:cxn>
                  <a:cxn ang="0">
                    <a:pos x="T8" y="T9"/>
                  </a:cxn>
                </a:cxnLst>
                <a:rect l="0" t="0" r="r" b="b"/>
                <a:pathLst>
                  <a:path w="42" h="57">
                    <a:moveTo>
                      <a:pt x="42" y="45"/>
                    </a:moveTo>
                    <a:lnTo>
                      <a:pt x="5" y="0"/>
                    </a:lnTo>
                    <a:lnTo>
                      <a:pt x="0" y="12"/>
                    </a:lnTo>
                    <a:lnTo>
                      <a:pt x="38" y="57"/>
                    </a:lnTo>
                    <a:lnTo>
                      <a:pt x="42" y="45"/>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6" name="Freeform 443"/>
              <p:cNvSpPr/>
              <p:nvPr/>
            </p:nvSpPr>
            <p:spPr bwMode="auto">
              <a:xfrm>
                <a:off x="4952" y="2020"/>
                <a:ext cx="52" cy="81"/>
              </a:xfrm>
              <a:custGeom>
                <a:avLst/>
                <a:gdLst>
                  <a:gd name="T0" fmla="*/ 52 w 52"/>
                  <a:gd name="T1" fmla="*/ 64 h 81"/>
                  <a:gd name="T2" fmla="*/ 3 w 52"/>
                  <a:gd name="T3" fmla="*/ 0 h 81"/>
                  <a:gd name="T4" fmla="*/ 0 w 52"/>
                  <a:gd name="T5" fmla="*/ 19 h 81"/>
                  <a:gd name="T6" fmla="*/ 48 w 52"/>
                  <a:gd name="T7" fmla="*/ 81 h 81"/>
                  <a:gd name="T8" fmla="*/ 52 w 52"/>
                  <a:gd name="T9" fmla="*/ 64 h 81"/>
                </a:gdLst>
                <a:ahLst/>
                <a:cxnLst>
                  <a:cxn ang="0">
                    <a:pos x="T0" y="T1"/>
                  </a:cxn>
                  <a:cxn ang="0">
                    <a:pos x="T2" y="T3"/>
                  </a:cxn>
                  <a:cxn ang="0">
                    <a:pos x="T4" y="T5"/>
                  </a:cxn>
                  <a:cxn ang="0">
                    <a:pos x="T6" y="T7"/>
                  </a:cxn>
                  <a:cxn ang="0">
                    <a:pos x="T8" y="T9"/>
                  </a:cxn>
                </a:cxnLst>
                <a:rect l="0" t="0" r="r" b="b"/>
                <a:pathLst>
                  <a:path w="52" h="81">
                    <a:moveTo>
                      <a:pt x="52" y="64"/>
                    </a:moveTo>
                    <a:lnTo>
                      <a:pt x="3" y="0"/>
                    </a:lnTo>
                    <a:lnTo>
                      <a:pt x="0" y="19"/>
                    </a:lnTo>
                    <a:lnTo>
                      <a:pt x="48" y="81"/>
                    </a:lnTo>
                    <a:lnTo>
                      <a:pt x="52" y="6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7" name="Freeform 444"/>
              <p:cNvSpPr/>
              <p:nvPr/>
            </p:nvSpPr>
            <p:spPr bwMode="auto">
              <a:xfrm>
                <a:off x="4967" y="1616"/>
                <a:ext cx="16" cy="29"/>
              </a:xfrm>
              <a:custGeom>
                <a:avLst/>
                <a:gdLst>
                  <a:gd name="T0" fmla="*/ 7 w 7"/>
                  <a:gd name="T1" fmla="*/ 0 h 12"/>
                  <a:gd name="T2" fmla="*/ 0 w 7"/>
                  <a:gd name="T3" fmla="*/ 2 h 12"/>
                  <a:gd name="T4" fmla="*/ 4 w 7"/>
                  <a:gd name="T5" fmla="*/ 12 h 12"/>
                  <a:gd name="T6" fmla="*/ 7 w 7"/>
                  <a:gd name="T7" fmla="*/ 0 h 12"/>
                </a:gdLst>
                <a:ahLst/>
                <a:cxnLst>
                  <a:cxn ang="0">
                    <a:pos x="T0" y="T1"/>
                  </a:cxn>
                  <a:cxn ang="0">
                    <a:pos x="T2" y="T3"/>
                  </a:cxn>
                  <a:cxn ang="0">
                    <a:pos x="T4" y="T5"/>
                  </a:cxn>
                  <a:cxn ang="0">
                    <a:pos x="T6" y="T7"/>
                  </a:cxn>
                </a:cxnLst>
                <a:rect l="0" t="0" r="r" b="b"/>
                <a:pathLst>
                  <a:path w="7" h="12">
                    <a:moveTo>
                      <a:pt x="7" y="0"/>
                    </a:moveTo>
                    <a:cubicBezTo>
                      <a:pt x="5" y="1"/>
                      <a:pt x="3" y="1"/>
                      <a:pt x="0" y="2"/>
                    </a:cubicBezTo>
                    <a:cubicBezTo>
                      <a:pt x="4" y="12"/>
                      <a:pt x="4" y="12"/>
                      <a:pt x="4" y="12"/>
                    </a:cubicBezTo>
                    <a:cubicBezTo>
                      <a:pt x="5" y="8"/>
                      <a:pt x="6" y="4"/>
                      <a:pt x="7"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8" name="Freeform 445"/>
              <p:cNvSpPr/>
              <p:nvPr/>
            </p:nvSpPr>
            <p:spPr bwMode="auto">
              <a:xfrm>
                <a:off x="4981" y="1882"/>
                <a:ext cx="12" cy="29"/>
              </a:xfrm>
              <a:custGeom>
                <a:avLst/>
                <a:gdLst>
                  <a:gd name="T0" fmla="*/ 5 w 5"/>
                  <a:gd name="T1" fmla="*/ 3 h 12"/>
                  <a:gd name="T2" fmla="*/ 2 w 5"/>
                  <a:gd name="T3" fmla="*/ 0 h 12"/>
                  <a:gd name="T4" fmla="*/ 0 w 5"/>
                  <a:gd name="T5" fmla="*/ 8 h 12"/>
                  <a:gd name="T6" fmla="*/ 3 w 5"/>
                  <a:gd name="T7" fmla="*/ 12 h 12"/>
                  <a:gd name="T8" fmla="*/ 5 w 5"/>
                  <a:gd name="T9" fmla="*/ 3 h 12"/>
                </a:gdLst>
                <a:ahLst/>
                <a:cxnLst>
                  <a:cxn ang="0">
                    <a:pos x="T0" y="T1"/>
                  </a:cxn>
                  <a:cxn ang="0">
                    <a:pos x="T2" y="T3"/>
                  </a:cxn>
                  <a:cxn ang="0">
                    <a:pos x="T4" y="T5"/>
                  </a:cxn>
                  <a:cxn ang="0">
                    <a:pos x="T6" y="T7"/>
                  </a:cxn>
                  <a:cxn ang="0">
                    <a:pos x="T8" y="T9"/>
                  </a:cxn>
                </a:cxnLst>
                <a:rect l="0" t="0" r="r" b="b"/>
                <a:pathLst>
                  <a:path w="5" h="12">
                    <a:moveTo>
                      <a:pt x="5" y="3"/>
                    </a:moveTo>
                    <a:cubicBezTo>
                      <a:pt x="2" y="0"/>
                      <a:pt x="2" y="0"/>
                      <a:pt x="2" y="0"/>
                    </a:cubicBezTo>
                    <a:cubicBezTo>
                      <a:pt x="0" y="8"/>
                      <a:pt x="0" y="8"/>
                      <a:pt x="0" y="8"/>
                    </a:cubicBezTo>
                    <a:cubicBezTo>
                      <a:pt x="3" y="12"/>
                      <a:pt x="3" y="12"/>
                      <a:pt x="3" y="12"/>
                    </a:cubicBezTo>
                    <a:cubicBezTo>
                      <a:pt x="3" y="9"/>
                      <a:pt x="4" y="6"/>
                      <a:pt x="5" y="3"/>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9" name="Freeform 446"/>
              <p:cNvSpPr/>
              <p:nvPr/>
            </p:nvSpPr>
            <p:spPr bwMode="auto">
              <a:xfrm>
                <a:off x="4922" y="1441"/>
                <a:ext cx="42" cy="54"/>
              </a:xfrm>
              <a:custGeom>
                <a:avLst/>
                <a:gdLst>
                  <a:gd name="T0" fmla="*/ 42 w 42"/>
                  <a:gd name="T1" fmla="*/ 43 h 54"/>
                  <a:gd name="T2" fmla="*/ 4 w 42"/>
                  <a:gd name="T3" fmla="*/ 0 h 54"/>
                  <a:gd name="T4" fmla="*/ 0 w 42"/>
                  <a:gd name="T5" fmla="*/ 12 h 54"/>
                  <a:gd name="T6" fmla="*/ 40 w 42"/>
                  <a:gd name="T7" fmla="*/ 54 h 54"/>
                  <a:gd name="T8" fmla="*/ 42 w 42"/>
                  <a:gd name="T9" fmla="*/ 43 h 54"/>
                </a:gdLst>
                <a:ahLst/>
                <a:cxnLst>
                  <a:cxn ang="0">
                    <a:pos x="T0" y="T1"/>
                  </a:cxn>
                  <a:cxn ang="0">
                    <a:pos x="T2" y="T3"/>
                  </a:cxn>
                  <a:cxn ang="0">
                    <a:pos x="T4" y="T5"/>
                  </a:cxn>
                  <a:cxn ang="0">
                    <a:pos x="T6" y="T7"/>
                  </a:cxn>
                  <a:cxn ang="0">
                    <a:pos x="T8" y="T9"/>
                  </a:cxn>
                </a:cxnLst>
                <a:rect l="0" t="0" r="r" b="b"/>
                <a:pathLst>
                  <a:path w="42" h="54">
                    <a:moveTo>
                      <a:pt x="42" y="43"/>
                    </a:moveTo>
                    <a:lnTo>
                      <a:pt x="4" y="0"/>
                    </a:lnTo>
                    <a:lnTo>
                      <a:pt x="0" y="12"/>
                    </a:lnTo>
                    <a:lnTo>
                      <a:pt x="40" y="54"/>
                    </a:lnTo>
                    <a:lnTo>
                      <a:pt x="42" y="43"/>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0" name="Freeform 447"/>
              <p:cNvSpPr/>
              <p:nvPr/>
            </p:nvSpPr>
            <p:spPr bwMode="auto">
              <a:xfrm>
                <a:off x="4955" y="1624"/>
                <a:ext cx="19" cy="47"/>
              </a:xfrm>
              <a:custGeom>
                <a:avLst/>
                <a:gdLst>
                  <a:gd name="T0" fmla="*/ 8 w 8"/>
                  <a:gd name="T1" fmla="*/ 12 h 20"/>
                  <a:gd name="T2" fmla="*/ 4 w 8"/>
                  <a:gd name="T3" fmla="*/ 0 h 20"/>
                  <a:gd name="T4" fmla="*/ 0 w 8"/>
                  <a:gd name="T5" fmla="*/ 1 h 20"/>
                  <a:gd name="T6" fmla="*/ 6 w 8"/>
                  <a:gd name="T7" fmla="*/ 20 h 20"/>
                  <a:gd name="T8" fmla="*/ 8 w 8"/>
                  <a:gd name="T9" fmla="*/ 12 h 20"/>
                </a:gdLst>
                <a:ahLst/>
                <a:cxnLst>
                  <a:cxn ang="0">
                    <a:pos x="T0" y="T1"/>
                  </a:cxn>
                  <a:cxn ang="0">
                    <a:pos x="T2" y="T3"/>
                  </a:cxn>
                  <a:cxn ang="0">
                    <a:pos x="T4" y="T5"/>
                  </a:cxn>
                  <a:cxn ang="0">
                    <a:pos x="T6" y="T7"/>
                  </a:cxn>
                  <a:cxn ang="0">
                    <a:pos x="T8" y="T9"/>
                  </a:cxn>
                </a:cxnLst>
                <a:rect l="0" t="0" r="r" b="b"/>
                <a:pathLst>
                  <a:path w="8" h="20">
                    <a:moveTo>
                      <a:pt x="8" y="12"/>
                    </a:moveTo>
                    <a:cubicBezTo>
                      <a:pt x="4" y="0"/>
                      <a:pt x="4" y="0"/>
                      <a:pt x="4" y="0"/>
                    </a:cubicBezTo>
                    <a:cubicBezTo>
                      <a:pt x="2" y="0"/>
                      <a:pt x="1" y="0"/>
                      <a:pt x="0" y="1"/>
                    </a:cubicBezTo>
                    <a:cubicBezTo>
                      <a:pt x="6" y="20"/>
                      <a:pt x="6" y="20"/>
                      <a:pt x="6" y="20"/>
                    </a:cubicBezTo>
                    <a:cubicBezTo>
                      <a:pt x="7" y="18"/>
                      <a:pt x="8" y="15"/>
                      <a:pt x="8" y="12"/>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1" name="Freeform 448"/>
              <p:cNvSpPr/>
              <p:nvPr/>
            </p:nvSpPr>
            <p:spPr bwMode="auto">
              <a:xfrm>
                <a:off x="4948" y="2044"/>
                <a:ext cx="49" cy="76"/>
              </a:xfrm>
              <a:custGeom>
                <a:avLst/>
                <a:gdLst>
                  <a:gd name="T0" fmla="*/ 21 w 21"/>
                  <a:gd name="T1" fmla="*/ 26 h 32"/>
                  <a:gd name="T2" fmla="*/ 1 w 21"/>
                  <a:gd name="T3" fmla="*/ 0 h 32"/>
                  <a:gd name="T4" fmla="*/ 0 w 21"/>
                  <a:gd name="T5" fmla="*/ 7 h 32"/>
                  <a:gd name="T6" fmla="*/ 20 w 21"/>
                  <a:gd name="T7" fmla="*/ 32 h 32"/>
                  <a:gd name="T8" fmla="*/ 21 w 21"/>
                  <a:gd name="T9" fmla="*/ 26 h 32"/>
                </a:gdLst>
                <a:ahLst/>
                <a:cxnLst>
                  <a:cxn ang="0">
                    <a:pos x="T0" y="T1"/>
                  </a:cxn>
                  <a:cxn ang="0">
                    <a:pos x="T2" y="T3"/>
                  </a:cxn>
                  <a:cxn ang="0">
                    <a:pos x="T4" y="T5"/>
                  </a:cxn>
                  <a:cxn ang="0">
                    <a:pos x="T6" y="T7"/>
                  </a:cxn>
                  <a:cxn ang="0">
                    <a:pos x="T8" y="T9"/>
                  </a:cxn>
                </a:cxnLst>
                <a:rect l="0" t="0" r="r" b="b"/>
                <a:pathLst>
                  <a:path w="21" h="32">
                    <a:moveTo>
                      <a:pt x="21" y="26"/>
                    </a:moveTo>
                    <a:cubicBezTo>
                      <a:pt x="1" y="0"/>
                      <a:pt x="1" y="0"/>
                      <a:pt x="1" y="0"/>
                    </a:cubicBezTo>
                    <a:cubicBezTo>
                      <a:pt x="1" y="2"/>
                      <a:pt x="0" y="5"/>
                      <a:pt x="0" y="7"/>
                    </a:cubicBezTo>
                    <a:cubicBezTo>
                      <a:pt x="20" y="32"/>
                      <a:pt x="20" y="32"/>
                      <a:pt x="20" y="32"/>
                    </a:cubicBezTo>
                    <a:lnTo>
                      <a:pt x="21" y="26"/>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2" name="Freeform 449"/>
              <p:cNvSpPr/>
              <p:nvPr/>
            </p:nvSpPr>
            <p:spPr bwMode="auto">
              <a:xfrm>
                <a:off x="4976" y="1908"/>
                <a:ext cx="12" cy="29"/>
              </a:xfrm>
              <a:custGeom>
                <a:avLst/>
                <a:gdLst>
                  <a:gd name="T0" fmla="*/ 5 w 5"/>
                  <a:gd name="T1" fmla="*/ 3 h 12"/>
                  <a:gd name="T2" fmla="*/ 2 w 5"/>
                  <a:gd name="T3" fmla="*/ 0 h 12"/>
                  <a:gd name="T4" fmla="*/ 0 w 5"/>
                  <a:gd name="T5" fmla="*/ 7 h 12"/>
                  <a:gd name="T6" fmla="*/ 4 w 5"/>
                  <a:gd name="T7" fmla="*/ 12 h 12"/>
                  <a:gd name="T8" fmla="*/ 5 w 5"/>
                  <a:gd name="T9" fmla="*/ 3 h 12"/>
                </a:gdLst>
                <a:ahLst/>
                <a:cxnLst>
                  <a:cxn ang="0">
                    <a:pos x="T0" y="T1"/>
                  </a:cxn>
                  <a:cxn ang="0">
                    <a:pos x="T2" y="T3"/>
                  </a:cxn>
                  <a:cxn ang="0">
                    <a:pos x="T4" y="T5"/>
                  </a:cxn>
                  <a:cxn ang="0">
                    <a:pos x="T6" y="T7"/>
                  </a:cxn>
                  <a:cxn ang="0">
                    <a:pos x="T8" y="T9"/>
                  </a:cxn>
                </a:cxnLst>
                <a:rect l="0" t="0" r="r" b="b"/>
                <a:pathLst>
                  <a:path w="5" h="12">
                    <a:moveTo>
                      <a:pt x="5" y="3"/>
                    </a:moveTo>
                    <a:cubicBezTo>
                      <a:pt x="2" y="0"/>
                      <a:pt x="2" y="0"/>
                      <a:pt x="2" y="0"/>
                    </a:cubicBezTo>
                    <a:cubicBezTo>
                      <a:pt x="0" y="7"/>
                      <a:pt x="0" y="7"/>
                      <a:pt x="0" y="7"/>
                    </a:cubicBezTo>
                    <a:cubicBezTo>
                      <a:pt x="4" y="12"/>
                      <a:pt x="4" y="12"/>
                      <a:pt x="4" y="12"/>
                    </a:cubicBezTo>
                    <a:cubicBezTo>
                      <a:pt x="4" y="9"/>
                      <a:pt x="4" y="6"/>
                      <a:pt x="5" y="3"/>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3" name="Freeform 450"/>
              <p:cNvSpPr/>
              <p:nvPr/>
            </p:nvSpPr>
            <p:spPr bwMode="auto">
              <a:xfrm>
                <a:off x="4971" y="1930"/>
                <a:ext cx="19" cy="40"/>
              </a:xfrm>
              <a:custGeom>
                <a:avLst/>
                <a:gdLst>
                  <a:gd name="T0" fmla="*/ 6 w 8"/>
                  <a:gd name="T1" fmla="*/ 7 h 17"/>
                  <a:gd name="T2" fmla="*/ 2 w 8"/>
                  <a:gd name="T3" fmla="*/ 0 h 17"/>
                  <a:gd name="T4" fmla="*/ 0 w 8"/>
                  <a:gd name="T5" fmla="*/ 7 h 17"/>
                  <a:gd name="T6" fmla="*/ 8 w 8"/>
                  <a:gd name="T7" fmla="*/ 17 h 17"/>
                  <a:gd name="T8" fmla="*/ 6 w 8"/>
                  <a:gd name="T9" fmla="*/ 7 h 17"/>
                </a:gdLst>
                <a:ahLst/>
                <a:cxnLst>
                  <a:cxn ang="0">
                    <a:pos x="T0" y="T1"/>
                  </a:cxn>
                  <a:cxn ang="0">
                    <a:pos x="T2" y="T3"/>
                  </a:cxn>
                  <a:cxn ang="0">
                    <a:pos x="T4" y="T5"/>
                  </a:cxn>
                  <a:cxn ang="0">
                    <a:pos x="T6" y="T7"/>
                  </a:cxn>
                  <a:cxn ang="0">
                    <a:pos x="T8" y="T9"/>
                  </a:cxn>
                </a:cxnLst>
                <a:rect l="0" t="0" r="r" b="b"/>
                <a:pathLst>
                  <a:path w="8" h="17">
                    <a:moveTo>
                      <a:pt x="6" y="7"/>
                    </a:moveTo>
                    <a:cubicBezTo>
                      <a:pt x="2" y="0"/>
                      <a:pt x="2" y="0"/>
                      <a:pt x="2" y="0"/>
                    </a:cubicBezTo>
                    <a:cubicBezTo>
                      <a:pt x="0" y="7"/>
                      <a:pt x="0" y="7"/>
                      <a:pt x="0" y="7"/>
                    </a:cubicBezTo>
                    <a:cubicBezTo>
                      <a:pt x="8" y="17"/>
                      <a:pt x="8" y="17"/>
                      <a:pt x="8" y="17"/>
                    </a:cubicBezTo>
                    <a:cubicBezTo>
                      <a:pt x="7" y="14"/>
                      <a:pt x="7" y="10"/>
                      <a:pt x="6" y="7"/>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4" name="Freeform 451"/>
              <p:cNvSpPr/>
              <p:nvPr/>
            </p:nvSpPr>
            <p:spPr bwMode="auto">
              <a:xfrm>
                <a:off x="4917" y="1457"/>
                <a:ext cx="43" cy="53"/>
              </a:xfrm>
              <a:custGeom>
                <a:avLst/>
                <a:gdLst>
                  <a:gd name="T0" fmla="*/ 5 w 43"/>
                  <a:gd name="T1" fmla="*/ 0 h 53"/>
                  <a:gd name="T2" fmla="*/ 0 w 43"/>
                  <a:gd name="T3" fmla="*/ 10 h 53"/>
                  <a:gd name="T4" fmla="*/ 38 w 43"/>
                  <a:gd name="T5" fmla="*/ 53 h 53"/>
                  <a:gd name="T6" fmla="*/ 43 w 43"/>
                  <a:gd name="T7" fmla="*/ 43 h 53"/>
                  <a:gd name="T8" fmla="*/ 5 w 43"/>
                  <a:gd name="T9" fmla="*/ 0 h 53"/>
                </a:gdLst>
                <a:ahLst/>
                <a:cxnLst>
                  <a:cxn ang="0">
                    <a:pos x="T0" y="T1"/>
                  </a:cxn>
                  <a:cxn ang="0">
                    <a:pos x="T2" y="T3"/>
                  </a:cxn>
                  <a:cxn ang="0">
                    <a:pos x="T4" y="T5"/>
                  </a:cxn>
                  <a:cxn ang="0">
                    <a:pos x="T6" y="T7"/>
                  </a:cxn>
                  <a:cxn ang="0">
                    <a:pos x="T8" y="T9"/>
                  </a:cxn>
                </a:cxnLst>
                <a:rect l="0" t="0" r="r" b="b"/>
                <a:pathLst>
                  <a:path w="43" h="53">
                    <a:moveTo>
                      <a:pt x="5" y="0"/>
                    </a:moveTo>
                    <a:lnTo>
                      <a:pt x="0" y="10"/>
                    </a:lnTo>
                    <a:lnTo>
                      <a:pt x="38" y="53"/>
                    </a:lnTo>
                    <a:lnTo>
                      <a:pt x="43" y="43"/>
                    </a:lnTo>
                    <a:lnTo>
                      <a:pt x="5"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5" name="Freeform 452"/>
              <p:cNvSpPr/>
              <p:nvPr/>
            </p:nvSpPr>
            <p:spPr bwMode="auto">
              <a:xfrm>
                <a:off x="4943" y="2067"/>
                <a:ext cx="52" cy="69"/>
              </a:xfrm>
              <a:custGeom>
                <a:avLst/>
                <a:gdLst>
                  <a:gd name="T0" fmla="*/ 52 w 52"/>
                  <a:gd name="T1" fmla="*/ 60 h 69"/>
                  <a:gd name="T2" fmla="*/ 2 w 52"/>
                  <a:gd name="T3" fmla="*/ 0 h 69"/>
                  <a:gd name="T4" fmla="*/ 0 w 52"/>
                  <a:gd name="T5" fmla="*/ 12 h 69"/>
                  <a:gd name="T6" fmla="*/ 50 w 52"/>
                  <a:gd name="T7" fmla="*/ 69 h 69"/>
                  <a:gd name="T8" fmla="*/ 52 w 52"/>
                  <a:gd name="T9" fmla="*/ 60 h 69"/>
                </a:gdLst>
                <a:ahLst/>
                <a:cxnLst>
                  <a:cxn ang="0">
                    <a:pos x="T0" y="T1"/>
                  </a:cxn>
                  <a:cxn ang="0">
                    <a:pos x="T2" y="T3"/>
                  </a:cxn>
                  <a:cxn ang="0">
                    <a:pos x="T4" y="T5"/>
                  </a:cxn>
                  <a:cxn ang="0">
                    <a:pos x="T6" y="T7"/>
                  </a:cxn>
                  <a:cxn ang="0">
                    <a:pos x="T8" y="T9"/>
                  </a:cxn>
                </a:cxnLst>
                <a:rect l="0" t="0" r="r" b="b"/>
                <a:pathLst>
                  <a:path w="52" h="69">
                    <a:moveTo>
                      <a:pt x="52" y="60"/>
                    </a:moveTo>
                    <a:lnTo>
                      <a:pt x="2" y="0"/>
                    </a:lnTo>
                    <a:lnTo>
                      <a:pt x="0" y="12"/>
                    </a:lnTo>
                    <a:lnTo>
                      <a:pt x="50" y="69"/>
                    </a:lnTo>
                    <a:lnTo>
                      <a:pt x="52" y="6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6" name="Freeform 453"/>
              <p:cNvSpPr/>
              <p:nvPr/>
            </p:nvSpPr>
            <p:spPr bwMode="auto">
              <a:xfrm>
                <a:off x="4938" y="1626"/>
                <a:ext cx="31" cy="74"/>
              </a:xfrm>
              <a:custGeom>
                <a:avLst/>
                <a:gdLst>
                  <a:gd name="T0" fmla="*/ 13 w 13"/>
                  <a:gd name="T1" fmla="*/ 23 h 31"/>
                  <a:gd name="T2" fmla="*/ 5 w 13"/>
                  <a:gd name="T3" fmla="*/ 0 h 31"/>
                  <a:gd name="T4" fmla="*/ 0 w 13"/>
                  <a:gd name="T5" fmla="*/ 2 h 31"/>
                  <a:gd name="T6" fmla="*/ 11 w 13"/>
                  <a:gd name="T7" fmla="*/ 31 h 31"/>
                  <a:gd name="T8" fmla="*/ 13 w 13"/>
                  <a:gd name="T9" fmla="*/ 23 h 31"/>
                </a:gdLst>
                <a:ahLst/>
                <a:cxnLst>
                  <a:cxn ang="0">
                    <a:pos x="T0" y="T1"/>
                  </a:cxn>
                  <a:cxn ang="0">
                    <a:pos x="T2" y="T3"/>
                  </a:cxn>
                  <a:cxn ang="0">
                    <a:pos x="T4" y="T5"/>
                  </a:cxn>
                  <a:cxn ang="0">
                    <a:pos x="T6" y="T7"/>
                  </a:cxn>
                  <a:cxn ang="0">
                    <a:pos x="T8" y="T9"/>
                  </a:cxn>
                </a:cxnLst>
                <a:rect l="0" t="0" r="r" b="b"/>
                <a:pathLst>
                  <a:path w="13" h="31">
                    <a:moveTo>
                      <a:pt x="13" y="23"/>
                    </a:moveTo>
                    <a:cubicBezTo>
                      <a:pt x="5" y="0"/>
                      <a:pt x="5" y="0"/>
                      <a:pt x="5" y="0"/>
                    </a:cubicBezTo>
                    <a:cubicBezTo>
                      <a:pt x="3" y="1"/>
                      <a:pt x="1" y="1"/>
                      <a:pt x="0" y="2"/>
                    </a:cubicBezTo>
                    <a:cubicBezTo>
                      <a:pt x="11" y="31"/>
                      <a:pt x="11" y="31"/>
                      <a:pt x="11" y="31"/>
                    </a:cubicBezTo>
                    <a:cubicBezTo>
                      <a:pt x="11" y="28"/>
                      <a:pt x="12" y="25"/>
                      <a:pt x="13" y="23"/>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7" name="Freeform 454"/>
              <p:cNvSpPr/>
              <p:nvPr/>
            </p:nvSpPr>
            <p:spPr bwMode="auto">
              <a:xfrm>
                <a:off x="4938" y="2084"/>
                <a:ext cx="52" cy="69"/>
              </a:xfrm>
              <a:custGeom>
                <a:avLst/>
                <a:gdLst>
                  <a:gd name="T0" fmla="*/ 52 w 52"/>
                  <a:gd name="T1" fmla="*/ 57 h 69"/>
                  <a:gd name="T2" fmla="*/ 3 w 52"/>
                  <a:gd name="T3" fmla="*/ 0 h 69"/>
                  <a:gd name="T4" fmla="*/ 0 w 52"/>
                  <a:gd name="T5" fmla="*/ 12 h 69"/>
                  <a:gd name="T6" fmla="*/ 50 w 52"/>
                  <a:gd name="T7" fmla="*/ 69 h 69"/>
                  <a:gd name="T8" fmla="*/ 52 w 52"/>
                  <a:gd name="T9" fmla="*/ 57 h 69"/>
                </a:gdLst>
                <a:ahLst/>
                <a:cxnLst>
                  <a:cxn ang="0">
                    <a:pos x="T0" y="T1"/>
                  </a:cxn>
                  <a:cxn ang="0">
                    <a:pos x="T2" y="T3"/>
                  </a:cxn>
                  <a:cxn ang="0">
                    <a:pos x="T4" y="T5"/>
                  </a:cxn>
                  <a:cxn ang="0">
                    <a:pos x="T6" y="T7"/>
                  </a:cxn>
                  <a:cxn ang="0">
                    <a:pos x="T8" y="T9"/>
                  </a:cxn>
                </a:cxnLst>
                <a:rect l="0" t="0" r="r" b="b"/>
                <a:pathLst>
                  <a:path w="52" h="69">
                    <a:moveTo>
                      <a:pt x="52" y="57"/>
                    </a:moveTo>
                    <a:lnTo>
                      <a:pt x="3" y="0"/>
                    </a:lnTo>
                    <a:lnTo>
                      <a:pt x="0" y="12"/>
                    </a:lnTo>
                    <a:lnTo>
                      <a:pt x="50" y="69"/>
                    </a:lnTo>
                    <a:lnTo>
                      <a:pt x="52" y="57"/>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8" name="Freeform 455"/>
              <p:cNvSpPr/>
              <p:nvPr/>
            </p:nvSpPr>
            <p:spPr bwMode="auto">
              <a:xfrm>
                <a:off x="4910" y="1472"/>
                <a:ext cx="45" cy="54"/>
              </a:xfrm>
              <a:custGeom>
                <a:avLst/>
                <a:gdLst>
                  <a:gd name="T0" fmla="*/ 0 w 45"/>
                  <a:gd name="T1" fmla="*/ 9 h 54"/>
                  <a:gd name="T2" fmla="*/ 40 w 45"/>
                  <a:gd name="T3" fmla="*/ 54 h 54"/>
                  <a:gd name="T4" fmla="*/ 45 w 45"/>
                  <a:gd name="T5" fmla="*/ 42 h 54"/>
                  <a:gd name="T6" fmla="*/ 5 w 45"/>
                  <a:gd name="T7" fmla="*/ 0 h 54"/>
                  <a:gd name="T8" fmla="*/ 0 w 45"/>
                  <a:gd name="T9" fmla="*/ 9 h 54"/>
                </a:gdLst>
                <a:ahLst/>
                <a:cxnLst>
                  <a:cxn ang="0">
                    <a:pos x="T0" y="T1"/>
                  </a:cxn>
                  <a:cxn ang="0">
                    <a:pos x="T2" y="T3"/>
                  </a:cxn>
                  <a:cxn ang="0">
                    <a:pos x="T4" y="T5"/>
                  </a:cxn>
                  <a:cxn ang="0">
                    <a:pos x="T6" y="T7"/>
                  </a:cxn>
                  <a:cxn ang="0">
                    <a:pos x="T8" y="T9"/>
                  </a:cxn>
                </a:cxnLst>
                <a:rect l="0" t="0" r="r" b="b"/>
                <a:pathLst>
                  <a:path w="45" h="54">
                    <a:moveTo>
                      <a:pt x="0" y="9"/>
                    </a:moveTo>
                    <a:lnTo>
                      <a:pt x="40" y="54"/>
                    </a:lnTo>
                    <a:lnTo>
                      <a:pt x="45" y="42"/>
                    </a:lnTo>
                    <a:lnTo>
                      <a:pt x="5" y="0"/>
                    </a:lnTo>
                    <a:lnTo>
                      <a:pt x="0" y="9"/>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9" name="Freeform 456"/>
              <p:cNvSpPr/>
              <p:nvPr/>
            </p:nvSpPr>
            <p:spPr bwMode="auto">
              <a:xfrm>
                <a:off x="4919" y="2784"/>
                <a:ext cx="109" cy="74"/>
              </a:xfrm>
              <a:custGeom>
                <a:avLst/>
                <a:gdLst>
                  <a:gd name="T0" fmla="*/ 16 w 46"/>
                  <a:gd name="T1" fmla="*/ 0 h 31"/>
                  <a:gd name="T2" fmla="*/ 0 w 46"/>
                  <a:gd name="T3" fmla="*/ 9 h 31"/>
                  <a:gd name="T4" fmla="*/ 31 w 46"/>
                  <a:gd name="T5" fmla="*/ 31 h 31"/>
                  <a:gd name="T6" fmla="*/ 46 w 46"/>
                  <a:gd name="T7" fmla="*/ 20 h 31"/>
                  <a:gd name="T8" fmla="*/ 16 w 46"/>
                  <a:gd name="T9" fmla="*/ 0 h 31"/>
                </a:gdLst>
                <a:ahLst/>
                <a:cxnLst>
                  <a:cxn ang="0">
                    <a:pos x="T0" y="T1"/>
                  </a:cxn>
                  <a:cxn ang="0">
                    <a:pos x="T2" y="T3"/>
                  </a:cxn>
                  <a:cxn ang="0">
                    <a:pos x="T4" y="T5"/>
                  </a:cxn>
                  <a:cxn ang="0">
                    <a:pos x="T6" y="T7"/>
                  </a:cxn>
                  <a:cxn ang="0">
                    <a:pos x="T8" y="T9"/>
                  </a:cxn>
                </a:cxnLst>
                <a:rect l="0" t="0" r="r" b="b"/>
                <a:pathLst>
                  <a:path w="46" h="31">
                    <a:moveTo>
                      <a:pt x="16" y="0"/>
                    </a:moveTo>
                    <a:cubicBezTo>
                      <a:pt x="10" y="4"/>
                      <a:pt x="5" y="7"/>
                      <a:pt x="0" y="9"/>
                    </a:cubicBezTo>
                    <a:cubicBezTo>
                      <a:pt x="9" y="15"/>
                      <a:pt x="19" y="23"/>
                      <a:pt x="31" y="31"/>
                    </a:cubicBezTo>
                    <a:cubicBezTo>
                      <a:pt x="36" y="28"/>
                      <a:pt x="41" y="24"/>
                      <a:pt x="46" y="20"/>
                    </a:cubicBezTo>
                    <a:lnTo>
                      <a:pt x="16" y="0"/>
                    </a:ln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0" name="Freeform 457"/>
              <p:cNvSpPr/>
              <p:nvPr/>
            </p:nvSpPr>
            <p:spPr bwMode="auto">
              <a:xfrm>
                <a:off x="4919" y="1633"/>
                <a:ext cx="43" cy="86"/>
              </a:xfrm>
              <a:custGeom>
                <a:avLst/>
                <a:gdLst>
                  <a:gd name="T0" fmla="*/ 17 w 18"/>
                  <a:gd name="T1" fmla="*/ 35 h 36"/>
                  <a:gd name="T2" fmla="*/ 18 w 18"/>
                  <a:gd name="T3" fmla="*/ 31 h 36"/>
                  <a:gd name="T4" fmla="*/ 6 w 18"/>
                  <a:gd name="T5" fmla="*/ 0 h 36"/>
                  <a:gd name="T6" fmla="*/ 0 w 18"/>
                  <a:gd name="T7" fmla="*/ 1 h 36"/>
                  <a:gd name="T8" fmla="*/ 15 w 18"/>
                  <a:gd name="T9" fmla="*/ 36 h 36"/>
                  <a:gd name="T10" fmla="*/ 17 w 18"/>
                  <a:gd name="T11" fmla="*/ 35 h 36"/>
                </a:gdLst>
                <a:ahLst/>
                <a:cxnLst>
                  <a:cxn ang="0">
                    <a:pos x="T0" y="T1"/>
                  </a:cxn>
                  <a:cxn ang="0">
                    <a:pos x="T2" y="T3"/>
                  </a:cxn>
                  <a:cxn ang="0">
                    <a:pos x="T4" y="T5"/>
                  </a:cxn>
                  <a:cxn ang="0">
                    <a:pos x="T6" y="T7"/>
                  </a:cxn>
                  <a:cxn ang="0">
                    <a:pos x="T8" y="T9"/>
                  </a:cxn>
                  <a:cxn ang="0">
                    <a:pos x="T10" y="T11"/>
                  </a:cxn>
                </a:cxnLst>
                <a:rect l="0" t="0" r="r" b="b"/>
                <a:pathLst>
                  <a:path w="18" h="36">
                    <a:moveTo>
                      <a:pt x="17" y="35"/>
                    </a:moveTo>
                    <a:cubicBezTo>
                      <a:pt x="18" y="31"/>
                      <a:pt x="18" y="31"/>
                      <a:pt x="18" y="31"/>
                    </a:cubicBezTo>
                    <a:cubicBezTo>
                      <a:pt x="6" y="0"/>
                      <a:pt x="6" y="0"/>
                      <a:pt x="6" y="0"/>
                    </a:cubicBezTo>
                    <a:cubicBezTo>
                      <a:pt x="4" y="0"/>
                      <a:pt x="2" y="1"/>
                      <a:pt x="0" y="1"/>
                    </a:cubicBezTo>
                    <a:cubicBezTo>
                      <a:pt x="15" y="36"/>
                      <a:pt x="15" y="36"/>
                      <a:pt x="15" y="36"/>
                    </a:cubicBezTo>
                    <a:lnTo>
                      <a:pt x="17" y="3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1" name="Freeform 458"/>
              <p:cNvSpPr/>
              <p:nvPr/>
            </p:nvSpPr>
            <p:spPr bwMode="auto">
              <a:xfrm>
                <a:off x="4936" y="2101"/>
                <a:ext cx="52" cy="66"/>
              </a:xfrm>
              <a:custGeom>
                <a:avLst/>
                <a:gdLst>
                  <a:gd name="T0" fmla="*/ 52 w 52"/>
                  <a:gd name="T1" fmla="*/ 57 h 66"/>
                  <a:gd name="T2" fmla="*/ 2 w 52"/>
                  <a:gd name="T3" fmla="*/ 0 h 66"/>
                  <a:gd name="T4" fmla="*/ 0 w 52"/>
                  <a:gd name="T5" fmla="*/ 12 h 66"/>
                  <a:gd name="T6" fmla="*/ 50 w 52"/>
                  <a:gd name="T7" fmla="*/ 66 h 66"/>
                  <a:gd name="T8" fmla="*/ 52 w 52"/>
                  <a:gd name="T9" fmla="*/ 57 h 66"/>
                </a:gdLst>
                <a:ahLst/>
                <a:cxnLst>
                  <a:cxn ang="0">
                    <a:pos x="T0" y="T1"/>
                  </a:cxn>
                  <a:cxn ang="0">
                    <a:pos x="T2" y="T3"/>
                  </a:cxn>
                  <a:cxn ang="0">
                    <a:pos x="T4" y="T5"/>
                  </a:cxn>
                  <a:cxn ang="0">
                    <a:pos x="T6" y="T7"/>
                  </a:cxn>
                  <a:cxn ang="0">
                    <a:pos x="T8" y="T9"/>
                  </a:cxn>
                </a:cxnLst>
                <a:rect l="0" t="0" r="r" b="b"/>
                <a:pathLst>
                  <a:path w="52" h="66">
                    <a:moveTo>
                      <a:pt x="52" y="57"/>
                    </a:moveTo>
                    <a:lnTo>
                      <a:pt x="2" y="0"/>
                    </a:lnTo>
                    <a:lnTo>
                      <a:pt x="0" y="12"/>
                    </a:lnTo>
                    <a:lnTo>
                      <a:pt x="50" y="66"/>
                    </a:lnTo>
                    <a:lnTo>
                      <a:pt x="52" y="57"/>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2" name="Freeform 459"/>
              <p:cNvSpPr/>
              <p:nvPr/>
            </p:nvSpPr>
            <p:spPr bwMode="auto">
              <a:xfrm>
                <a:off x="4905" y="1486"/>
                <a:ext cx="43" cy="55"/>
              </a:xfrm>
              <a:custGeom>
                <a:avLst/>
                <a:gdLst>
                  <a:gd name="T0" fmla="*/ 0 w 43"/>
                  <a:gd name="T1" fmla="*/ 12 h 55"/>
                  <a:gd name="T2" fmla="*/ 38 w 43"/>
                  <a:gd name="T3" fmla="*/ 55 h 55"/>
                  <a:gd name="T4" fmla="*/ 43 w 43"/>
                  <a:gd name="T5" fmla="*/ 45 h 55"/>
                  <a:gd name="T6" fmla="*/ 5 w 43"/>
                  <a:gd name="T7" fmla="*/ 0 h 55"/>
                  <a:gd name="T8" fmla="*/ 0 w 43"/>
                  <a:gd name="T9" fmla="*/ 12 h 55"/>
                </a:gdLst>
                <a:ahLst/>
                <a:cxnLst>
                  <a:cxn ang="0">
                    <a:pos x="T0" y="T1"/>
                  </a:cxn>
                  <a:cxn ang="0">
                    <a:pos x="T2" y="T3"/>
                  </a:cxn>
                  <a:cxn ang="0">
                    <a:pos x="T4" y="T5"/>
                  </a:cxn>
                  <a:cxn ang="0">
                    <a:pos x="T6" y="T7"/>
                  </a:cxn>
                  <a:cxn ang="0">
                    <a:pos x="T8" y="T9"/>
                  </a:cxn>
                </a:cxnLst>
                <a:rect l="0" t="0" r="r" b="b"/>
                <a:pathLst>
                  <a:path w="43" h="55">
                    <a:moveTo>
                      <a:pt x="0" y="12"/>
                    </a:moveTo>
                    <a:lnTo>
                      <a:pt x="38" y="55"/>
                    </a:lnTo>
                    <a:lnTo>
                      <a:pt x="43" y="45"/>
                    </a:lnTo>
                    <a:lnTo>
                      <a:pt x="5" y="0"/>
                    </a:lnTo>
                    <a:lnTo>
                      <a:pt x="0" y="12"/>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3" name="Freeform 460"/>
              <p:cNvSpPr/>
              <p:nvPr/>
            </p:nvSpPr>
            <p:spPr bwMode="auto">
              <a:xfrm>
                <a:off x="4931" y="2120"/>
                <a:ext cx="52" cy="61"/>
              </a:xfrm>
              <a:custGeom>
                <a:avLst/>
                <a:gdLst>
                  <a:gd name="T0" fmla="*/ 52 w 52"/>
                  <a:gd name="T1" fmla="*/ 52 h 61"/>
                  <a:gd name="T2" fmla="*/ 3 w 52"/>
                  <a:gd name="T3" fmla="*/ 0 h 61"/>
                  <a:gd name="T4" fmla="*/ 0 w 52"/>
                  <a:gd name="T5" fmla="*/ 11 h 61"/>
                  <a:gd name="T6" fmla="*/ 50 w 52"/>
                  <a:gd name="T7" fmla="*/ 61 h 61"/>
                  <a:gd name="T8" fmla="*/ 52 w 52"/>
                  <a:gd name="T9" fmla="*/ 52 h 61"/>
                </a:gdLst>
                <a:ahLst/>
                <a:cxnLst>
                  <a:cxn ang="0">
                    <a:pos x="T0" y="T1"/>
                  </a:cxn>
                  <a:cxn ang="0">
                    <a:pos x="T2" y="T3"/>
                  </a:cxn>
                  <a:cxn ang="0">
                    <a:pos x="T4" y="T5"/>
                  </a:cxn>
                  <a:cxn ang="0">
                    <a:pos x="T6" y="T7"/>
                  </a:cxn>
                  <a:cxn ang="0">
                    <a:pos x="T8" y="T9"/>
                  </a:cxn>
                </a:cxnLst>
                <a:rect l="0" t="0" r="r" b="b"/>
                <a:pathLst>
                  <a:path w="52" h="61">
                    <a:moveTo>
                      <a:pt x="52" y="52"/>
                    </a:moveTo>
                    <a:lnTo>
                      <a:pt x="3" y="0"/>
                    </a:lnTo>
                    <a:lnTo>
                      <a:pt x="0" y="11"/>
                    </a:lnTo>
                    <a:lnTo>
                      <a:pt x="50" y="61"/>
                    </a:lnTo>
                    <a:lnTo>
                      <a:pt x="52" y="52"/>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4" name="Freeform 461"/>
              <p:cNvSpPr/>
              <p:nvPr/>
            </p:nvSpPr>
            <p:spPr bwMode="auto">
              <a:xfrm>
                <a:off x="4929" y="2136"/>
                <a:ext cx="52" cy="55"/>
              </a:xfrm>
              <a:custGeom>
                <a:avLst/>
                <a:gdLst>
                  <a:gd name="T0" fmla="*/ 22 w 22"/>
                  <a:gd name="T1" fmla="*/ 21 h 23"/>
                  <a:gd name="T2" fmla="*/ 1 w 22"/>
                  <a:gd name="T3" fmla="*/ 0 h 23"/>
                  <a:gd name="T4" fmla="*/ 0 w 22"/>
                  <a:gd name="T5" fmla="*/ 7 h 23"/>
                  <a:gd name="T6" fmla="*/ 21 w 22"/>
                  <a:gd name="T7" fmla="*/ 23 h 23"/>
                  <a:gd name="T8" fmla="*/ 22 w 22"/>
                  <a:gd name="T9" fmla="*/ 21 h 23"/>
                </a:gdLst>
                <a:ahLst/>
                <a:cxnLst>
                  <a:cxn ang="0">
                    <a:pos x="T0" y="T1"/>
                  </a:cxn>
                  <a:cxn ang="0">
                    <a:pos x="T2" y="T3"/>
                  </a:cxn>
                  <a:cxn ang="0">
                    <a:pos x="T4" y="T5"/>
                  </a:cxn>
                  <a:cxn ang="0">
                    <a:pos x="T6" y="T7"/>
                  </a:cxn>
                  <a:cxn ang="0">
                    <a:pos x="T8" y="T9"/>
                  </a:cxn>
                </a:cxnLst>
                <a:rect l="0" t="0" r="r" b="b"/>
                <a:pathLst>
                  <a:path w="22" h="23">
                    <a:moveTo>
                      <a:pt x="22" y="21"/>
                    </a:moveTo>
                    <a:cubicBezTo>
                      <a:pt x="1" y="0"/>
                      <a:pt x="1" y="0"/>
                      <a:pt x="1" y="0"/>
                    </a:cubicBezTo>
                    <a:cubicBezTo>
                      <a:pt x="1" y="2"/>
                      <a:pt x="0" y="5"/>
                      <a:pt x="0" y="7"/>
                    </a:cubicBezTo>
                    <a:cubicBezTo>
                      <a:pt x="7" y="14"/>
                      <a:pt x="14" y="19"/>
                      <a:pt x="21" y="23"/>
                    </a:cubicBezTo>
                    <a:lnTo>
                      <a:pt x="22" y="21"/>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5" name="Freeform 462"/>
              <p:cNvSpPr/>
              <p:nvPr/>
            </p:nvSpPr>
            <p:spPr bwMode="auto">
              <a:xfrm>
                <a:off x="4898" y="1500"/>
                <a:ext cx="45" cy="50"/>
              </a:xfrm>
              <a:custGeom>
                <a:avLst/>
                <a:gdLst>
                  <a:gd name="T0" fmla="*/ 0 w 19"/>
                  <a:gd name="T1" fmla="*/ 5 h 21"/>
                  <a:gd name="T2" fmla="*/ 15 w 19"/>
                  <a:gd name="T3" fmla="*/ 21 h 21"/>
                  <a:gd name="T4" fmla="*/ 18 w 19"/>
                  <a:gd name="T5" fmla="*/ 20 h 21"/>
                  <a:gd name="T6" fmla="*/ 19 w 19"/>
                  <a:gd name="T7" fmla="*/ 19 h 21"/>
                  <a:gd name="T8" fmla="*/ 2 w 19"/>
                  <a:gd name="T9" fmla="*/ 0 h 21"/>
                  <a:gd name="T10" fmla="*/ 0 w 19"/>
                  <a:gd name="T11" fmla="*/ 5 h 21"/>
                </a:gdLst>
                <a:ahLst/>
                <a:cxnLst>
                  <a:cxn ang="0">
                    <a:pos x="T0" y="T1"/>
                  </a:cxn>
                  <a:cxn ang="0">
                    <a:pos x="T2" y="T3"/>
                  </a:cxn>
                  <a:cxn ang="0">
                    <a:pos x="T4" y="T5"/>
                  </a:cxn>
                  <a:cxn ang="0">
                    <a:pos x="T6" y="T7"/>
                  </a:cxn>
                  <a:cxn ang="0">
                    <a:pos x="T8" y="T9"/>
                  </a:cxn>
                  <a:cxn ang="0">
                    <a:pos x="T10" y="T11"/>
                  </a:cxn>
                </a:cxnLst>
                <a:rect l="0" t="0" r="r" b="b"/>
                <a:pathLst>
                  <a:path w="19" h="21">
                    <a:moveTo>
                      <a:pt x="0" y="5"/>
                    </a:moveTo>
                    <a:cubicBezTo>
                      <a:pt x="15" y="21"/>
                      <a:pt x="15" y="21"/>
                      <a:pt x="15" y="21"/>
                    </a:cubicBezTo>
                    <a:cubicBezTo>
                      <a:pt x="16" y="21"/>
                      <a:pt x="17" y="21"/>
                      <a:pt x="18" y="20"/>
                    </a:cubicBezTo>
                    <a:cubicBezTo>
                      <a:pt x="19" y="19"/>
                      <a:pt x="19" y="19"/>
                      <a:pt x="19" y="19"/>
                    </a:cubicBezTo>
                    <a:cubicBezTo>
                      <a:pt x="2" y="0"/>
                      <a:pt x="2" y="0"/>
                      <a:pt x="2" y="0"/>
                    </a:cubicBezTo>
                    <a:lnTo>
                      <a:pt x="0" y="5"/>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6" name="Freeform 463"/>
              <p:cNvSpPr/>
              <p:nvPr/>
            </p:nvSpPr>
            <p:spPr bwMode="auto">
              <a:xfrm>
                <a:off x="4915" y="2701"/>
                <a:ext cx="94" cy="71"/>
              </a:xfrm>
              <a:custGeom>
                <a:avLst/>
                <a:gdLst>
                  <a:gd name="T0" fmla="*/ 40 w 40"/>
                  <a:gd name="T1" fmla="*/ 13 h 30"/>
                  <a:gd name="T2" fmla="*/ 24 w 40"/>
                  <a:gd name="T3" fmla="*/ 0 h 30"/>
                  <a:gd name="T4" fmla="*/ 0 w 40"/>
                  <a:gd name="T5" fmla="*/ 18 h 30"/>
                  <a:gd name="T6" fmla="*/ 17 w 40"/>
                  <a:gd name="T7" fmla="*/ 30 h 30"/>
                  <a:gd name="T8" fmla="*/ 40 w 40"/>
                  <a:gd name="T9" fmla="*/ 13 h 30"/>
                </a:gdLst>
                <a:ahLst/>
                <a:cxnLst>
                  <a:cxn ang="0">
                    <a:pos x="T0" y="T1"/>
                  </a:cxn>
                  <a:cxn ang="0">
                    <a:pos x="T2" y="T3"/>
                  </a:cxn>
                  <a:cxn ang="0">
                    <a:pos x="T4" y="T5"/>
                  </a:cxn>
                  <a:cxn ang="0">
                    <a:pos x="T6" y="T7"/>
                  </a:cxn>
                  <a:cxn ang="0">
                    <a:pos x="T8" y="T9"/>
                  </a:cxn>
                </a:cxnLst>
                <a:rect l="0" t="0" r="r" b="b"/>
                <a:pathLst>
                  <a:path w="40" h="30">
                    <a:moveTo>
                      <a:pt x="40" y="13"/>
                    </a:moveTo>
                    <a:cubicBezTo>
                      <a:pt x="24" y="0"/>
                      <a:pt x="24" y="0"/>
                      <a:pt x="24" y="0"/>
                    </a:cubicBezTo>
                    <a:cubicBezTo>
                      <a:pt x="16" y="7"/>
                      <a:pt x="8" y="13"/>
                      <a:pt x="0" y="18"/>
                    </a:cubicBezTo>
                    <a:cubicBezTo>
                      <a:pt x="17" y="30"/>
                      <a:pt x="17" y="30"/>
                      <a:pt x="17" y="30"/>
                    </a:cubicBezTo>
                    <a:cubicBezTo>
                      <a:pt x="25" y="25"/>
                      <a:pt x="32" y="19"/>
                      <a:pt x="40" y="13"/>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7" name="Freeform 464"/>
              <p:cNvSpPr/>
              <p:nvPr/>
            </p:nvSpPr>
            <p:spPr bwMode="auto">
              <a:xfrm>
                <a:off x="4903" y="1638"/>
                <a:ext cx="47" cy="85"/>
              </a:xfrm>
              <a:custGeom>
                <a:avLst/>
                <a:gdLst>
                  <a:gd name="T0" fmla="*/ 20 w 20"/>
                  <a:gd name="T1" fmla="*/ 34 h 36"/>
                  <a:gd name="T2" fmla="*/ 5 w 20"/>
                  <a:gd name="T3" fmla="*/ 0 h 36"/>
                  <a:gd name="T4" fmla="*/ 0 w 20"/>
                  <a:gd name="T5" fmla="*/ 2 h 36"/>
                  <a:gd name="T6" fmla="*/ 15 w 20"/>
                  <a:gd name="T7" fmla="*/ 36 h 36"/>
                  <a:gd name="T8" fmla="*/ 20 w 20"/>
                  <a:gd name="T9" fmla="*/ 34 h 36"/>
                </a:gdLst>
                <a:ahLst/>
                <a:cxnLst>
                  <a:cxn ang="0">
                    <a:pos x="T0" y="T1"/>
                  </a:cxn>
                  <a:cxn ang="0">
                    <a:pos x="T2" y="T3"/>
                  </a:cxn>
                  <a:cxn ang="0">
                    <a:pos x="T4" y="T5"/>
                  </a:cxn>
                  <a:cxn ang="0">
                    <a:pos x="T6" y="T7"/>
                  </a:cxn>
                  <a:cxn ang="0">
                    <a:pos x="T8" y="T9"/>
                  </a:cxn>
                </a:cxnLst>
                <a:rect l="0" t="0" r="r" b="b"/>
                <a:pathLst>
                  <a:path w="20" h="36">
                    <a:moveTo>
                      <a:pt x="20" y="34"/>
                    </a:moveTo>
                    <a:cubicBezTo>
                      <a:pt x="5" y="0"/>
                      <a:pt x="5" y="0"/>
                      <a:pt x="5" y="0"/>
                    </a:cubicBezTo>
                    <a:cubicBezTo>
                      <a:pt x="4" y="1"/>
                      <a:pt x="2" y="1"/>
                      <a:pt x="0" y="2"/>
                    </a:cubicBezTo>
                    <a:cubicBezTo>
                      <a:pt x="15" y="36"/>
                      <a:pt x="15" y="36"/>
                      <a:pt x="15" y="36"/>
                    </a:cubicBezTo>
                    <a:cubicBezTo>
                      <a:pt x="17" y="35"/>
                      <a:pt x="18" y="35"/>
                      <a:pt x="20" y="34"/>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8" name="Freeform 465"/>
              <p:cNvSpPr/>
              <p:nvPr/>
            </p:nvSpPr>
            <p:spPr bwMode="auto">
              <a:xfrm>
                <a:off x="4555" y="2167"/>
                <a:ext cx="459" cy="382"/>
              </a:xfrm>
              <a:custGeom>
                <a:avLst/>
                <a:gdLst>
                  <a:gd name="T0" fmla="*/ 180 w 194"/>
                  <a:gd name="T1" fmla="*/ 156 h 161"/>
                  <a:gd name="T2" fmla="*/ 194 w 194"/>
                  <a:gd name="T3" fmla="*/ 143 h 161"/>
                  <a:gd name="T4" fmla="*/ 96 w 194"/>
                  <a:gd name="T5" fmla="*/ 24 h 161"/>
                  <a:gd name="T6" fmla="*/ 44 w 194"/>
                  <a:gd name="T7" fmla="*/ 2 h 161"/>
                  <a:gd name="T8" fmla="*/ 3 w 194"/>
                  <a:gd name="T9" fmla="*/ 57 h 161"/>
                  <a:gd name="T10" fmla="*/ 42 w 194"/>
                  <a:gd name="T11" fmla="*/ 83 h 161"/>
                  <a:gd name="T12" fmla="*/ 52 w 194"/>
                  <a:gd name="T13" fmla="*/ 54 h 161"/>
                  <a:gd name="T14" fmla="*/ 27 w 194"/>
                  <a:gd name="T15" fmla="*/ 62 h 161"/>
                  <a:gd name="T16" fmla="*/ 54 w 194"/>
                  <a:gd name="T17" fmla="*/ 23 h 161"/>
                  <a:gd name="T18" fmla="*/ 124 w 194"/>
                  <a:gd name="T19" fmla="*/ 140 h 161"/>
                  <a:gd name="T20" fmla="*/ 180 w 194"/>
                  <a:gd name="T21" fmla="*/ 156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4" h="161">
                    <a:moveTo>
                      <a:pt x="180" y="156"/>
                    </a:moveTo>
                    <a:cubicBezTo>
                      <a:pt x="185" y="151"/>
                      <a:pt x="190" y="147"/>
                      <a:pt x="194" y="143"/>
                    </a:cubicBezTo>
                    <a:cubicBezTo>
                      <a:pt x="156" y="133"/>
                      <a:pt x="112" y="90"/>
                      <a:pt x="96" y="24"/>
                    </a:cubicBezTo>
                    <a:cubicBezTo>
                      <a:pt x="78" y="0"/>
                      <a:pt x="57" y="0"/>
                      <a:pt x="44" y="2"/>
                    </a:cubicBezTo>
                    <a:cubicBezTo>
                      <a:pt x="9" y="9"/>
                      <a:pt x="0" y="37"/>
                      <a:pt x="3" y="57"/>
                    </a:cubicBezTo>
                    <a:cubicBezTo>
                      <a:pt x="6" y="70"/>
                      <a:pt x="20" y="89"/>
                      <a:pt x="42" y="83"/>
                    </a:cubicBezTo>
                    <a:cubicBezTo>
                      <a:pt x="55" y="80"/>
                      <a:pt x="62" y="63"/>
                      <a:pt x="52" y="54"/>
                    </a:cubicBezTo>
                    <a:cubicBezTo>
                      <a:pt x="49" y="74"/>
                      <a:pt x="32" y="70"/>
                      <a:pt x="27" y="62"/>
                    </a:cubicBezTo>
                    <a:cubicBezTo>
                      <a:pt x="14" y="42"/>
                      <a:pt x="30" y="17"/>
                      <a:pt x="54" y="23"/>
                    </a:cubicBezTo>
                    <a:cubicBezTo>
                      <a:pt x="100" y="36"/>
                      <a:pt x="93" y="112"/>
                      <a:pt x="124" y="140"/>
                    </a:cubicBezTo>
                    <a:cubicBezTo>
                      <a:pt x="135" y="149"/>
                      <a:pt x="154" y="161"/>
                      <a:pt x="180" y="156"/>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9" name="Freeform 466"/>
              <p:cNvSpPr/>
              <p:nvPr/>
            </p:nvSpPr>
            <p:spPr bwMode="auto">
              <a:xfrm>
                <a:off x="4893" y="1517"/>
                <a:ext cx="36" cy="38"/>
              </a:xfrm>
              <a:custGeom>
                <a:avLst/>
                <a:gdLst>
                  <a:gd name="T0" fmla="*/ 0 w 15"/>
                  <a:gd name="T1" fmla="*/ 4 h 16"/>
                  <a:gd name="T2" fmla="*/ 10 w 15"/>
                  <a:gd name="T3" fmla="*/ 16 h 16"/>
                  <a:gd name="T4" fmla="*/ 15 w 15"/>
                  <a:gd name="T5" fmla="*/ 15 h 16"/>
                  <a:gd name="T6" fmla="*/ 2 w 15"/>
                  <a:gd name="T7" fmla="*/ 0 h 16"/>
                  <a:gd name="T8" fmla="*/ 0 w 15"/>
                  <a:gd name="T9" fmla="*/ 4 h 16"/>
                </a:gdLst>
                <a:ahLst/>
                <a:cxnLst>
                  <a:cxn ang="0">
                    <a:pos x="T0" y="T1"/>
                  </a:cxn>
                  <a:cxn ang="0">
                    <a:pos x="T2" y="T3"/>
                  </a:cxn>
                  <a:cxn ang="0">
                    <a:pos x="T4" y="T5"/>
                  </a:cxn>
                  <a:cxn ang="0">
                    <a:pos x="T6" y="T7"/>
                  </a:cxn>
                  <a:cxn ang="0">
                    <a:pos x="T8" y="T9"/>
                  </a:cxn>
                </a:cxnLst>
                <a:rect l="0" t="0" r="r" b="b"/>
                <a:pathLst>
                  <a:path w="15" h="16">
                    <a:moveTo>
                      <a:pt x="0" y="4"/>
                    </a:moveTo>
                    <a:cubicBezTo>
                      <a:pt x="10" y="16"/>
                      <a:pt x="10" y="16"/>
                      <a:pt x="10" y="16"/>
                    </a:cubicBezTo>
                    <a:cubicBezTo>
                      <a:pt x="12" y="16"/>
                      <a:pt x="13" y="15"/>
                      <a:pt x="15" y="15"/>
                    </a:cubicBezTo>
                    <a:cubicBezTo>
                      <a:pt x="2" y="0"/>
                      <a:pt x="2" y="0"/>
                      <a:pt x="2" y="0"/>
                    </a:cubicBezTo>
                    <a:lnTo>
                      <a:pt x="0" y="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0" name="Freeform 467"/>
              <p:cNvSpPr/>
              <p:nvPr/>
            </p:nvSpPr>
            <p:spPr bwMode="auto">
              <a:xfrm>
                <a:off x="4886" y="1643"/>
                <a:ext cx="50" cy="87"/>
              </a:xfrm>
              <a:custGeom>
                <a:avLst/>
                <a:gdLst>
                  <a:gd name="T0" fmla="*/ 21 w 21"/>
                  <a:gd name="T1" fmla="*/ 35 h 37"/>
                  <a:gd name="T2" fmla="*/ 5 w 21"/>
                  <a:gd name="T3" fmla="*/ 0 h 37"/>
                  <a:gd name="T4" fmla="*/ 0 w 21"/>
                  <a:gd name="T5" fmla="*/ 2 h 37"/>
                  <a:gd name="T6" fmla="*/ 15 w 21"/>
                  <a:gd name="T7" fmla="*/ 37 h 37"/>
                  <a:gd name="T8" fmla="*/ 21 w 21"/>
                  <a:gd name="T9" fmla="*/ 35 h 37"/>
                </a:gdLst>
                <a:ahLst/>
                <a:cxnLst>
                  <a:cxn ang="0">
                    <a:pos x="T0" y="T1"/>
                  </a:cxn>
                  <a:cxn ang="0">
                    <a:pos x="T2" y="T3"/>
                  </a:cxn>
                  <a:cxn ang="0">
                    <a:pos x="T4" y="T5"/>
                  </a:cxn>
                  <a:cxn ang="0">
                    <a:pos x="T6" y="T7"/>
                  </a:cxn>
                  <a:cxn ang="0">
                    <a:pos x="T8" y="T9"/>
                  </a:cxn>
                </a:cxnLst>
                <a:rect l="0" t="0" r="r" b="b"/>
                <a:pathLst>
                  <a:path w="21" h="37">
                    <a:moveTo>
                      <a:pt x="21" y="35"/>
                    </a:moveTo>
                    <a:cubicBezTo>
                      <a:pt x="5" y="0"/>
                      <a:pt x="5" y="0"/>
                      <a:pt x="5" y="0"/>
                    </a:cubicBezTo>
                    <a:cubicBezTo>
                      <a:pt x="0" y="2"/>
                      <a:pt x="0" y="2"/>
                      <a:pt x="0" y="2"/>
                    </a:cubicBezTo>
                    <a:cubicBezTo>
                      <a:pt x="15" y="37"/>
                      <a:pt x="15" y="37"/>
                      <a:pt x="15" y="37"/>
                    </a:cubicBezTo>
                    <a:cubicBezTo>
                      <a:pt x="17" y="36"/>
                      <a:pt x="19" y="35"/>
                      <a:pt x="21" y="35"/>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1" name="Freeform 468"/>
              <p:cNvSpPr/>
              <p:nvPr/>
            </p:nvSpPr>
            <p:spPr bwMode="auto">
              <a:xfrm>
                <a:off x="4709" y="1733"/>
                <a:ext cx="234" cy="104"/>
              </a:xfrm>
              <a:custGeom>
                <a:avLst/>
                <a:gdLst>
                  <a:gd name="T0" fmla="*/ 0 w 99"/>
                  <a:gd name="T1" fmla="*/ 15 h 44"/>
                  <a:gd name="T2" fmla="*/ 7 w 99"/>
                  <a:gd name="T3" fmla="*/ 18 h 44"/>
                  <a:gd name="T4" fmla="*/ 94 w 99"/>
                  <a:gd name="T5" fmla="*/ 44 h 44"/>
                  <a:gd name="T6" fmla="*/ 99 w 99"/>
                  <a:gd name="T7" fmla="*/ 23 h 44"/>
                  <a:gd name="T8" fmla="*/ 63 w 99"/>
                  <a:gd name="T9" fmla="*/ 14 h 44"/>
                  <a:gd name="T10" fmla="*/ 43 w 99"/>
                  <a:gd name="T11" fmla="*/ 22 h 44"/>
                  <a:gd name="T12" fmla="*/ 31 w 99"/>
                  <a:gd name="T13" fmla="*/ 6 h 44"/>
                  <a:gd name="T14" fmla="*/ 10 w 99"/>
                  <a:gd name="T15" fmla="*/ 0 h 44"/>
                  <a:gd name="T16" fmla="*/ 0 w 99"/>
                  <a:gd name="T17" fmla="*/ 1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44">
                    <a:moveTo>
                      <a:pt x="0" y="15"/>
                    </a:moveTo>
                    <a:cubicBezTo>
                      <a:pt x="7" y="18"/>
                      <a:pt x="7" y="18"/>
                      <a:pt x="7" y="18"/>
                    </a:cubicBezTo>
                    <a:cubicBezTo>
                      <a:pt x="29" y="25"/>
                      <a:pt x="63" y="37"/>
                      <a:pt x="94" y="44"/>
                    </a:cubicBezTo>
                    <a:cubicBezTo>
                      <a:pt x="95" y="37"/>
                      <a:pt x="97" y="30"/>
                      <a:pt x="99" y="23"/>
                    </a:cubicBezTo>
                    <a:cubicBezTo>
                      <a:pt x="86" y="20"/>
                      <a:pt x="75" y="17"/>
                      <a:pt x="63" y="14"/>
                    </a:cubicBezTo>
                    <a:cubicBezTo>
                      <a:pt x="55" y="17"/>
                      <a:pt x="48" y="20"/>
                      <a:pt x="43" y="22"/>
                    </a:cubicBezTo>
                    <a:cubicBezTo>
                      <a:pt x="40" y="17"/>
                      <a:pt x="35" y="12"/>
                      <a:pt x="31" y="6"/>
                    </a:cubicBezTo>
                    <a:cubicBezTo>
                      <a:pt x="23" y="4"/>
                      <a:pt x="16" y="2"/>
                      <a:pt x="10" y="0"/>
                    </a:cubicBezTo>
                    <a:cubicBezTo>
                      <a:pt x="7" y="5"/>
                      <a:pt x="4" y="10"/>
                      <a:pt x="0" y="15"/>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2" name="Freeform 469"/>
              <p:cNvSpPr/>
              <p:nvPr/>
            </p:nvSpPr>
            <p:spPr bwMode="auto">
              <a:xfrm>
                <a:off x="4889" y="1531"/>
                <a:ext cx="26" cy="28"/>
              </a:xfrm>
              <a:custGeom>
                <a:avLst/>
                <a:gdLst>
                  <a:gd name="T0" fmla="*/ 0 w 11"/>
                  <a:gd name="T1" fmla="*/ 4 h 12"/>
                  <a:gd name="T2" fmla="*/ 6 w 11"/>
                  <a:gd name="T3" fmla="*/ 12 h 12"/>
                  <a:gd name="T4" fmla="*/ 11 w 11"/>
                  <a:gd name="T5" fmla="*/ 11 h 12"/>
                  <a:gd name="T6" fmla="*/ 1 w 11"/>
                  <a:gd name="T7" fmla="*/ 0 h 12"/>
                  <a:gd name="T8" fmla="*/ 0 w 11"/>
                  <a:gd name="T9" fmla="*/ 4 h 12"/>
                </a:gdLst>
                <a:ahLst/>
                <a:cxnLst>
                  <a:cxn ang="0">
                    <a:pos x="T0" y="T1"/>
                  </a:cxn>
                  <a:cxn ang="0">
                    <a:pos x="T2" y="T3"/>
                  </a:cxn>
                  <a:cxn ang="0">
                    <a:pos x="T4" y="T5"/>
                  </a:cxn>
                  <a:cxn ang="0">
                    <a:pos x="T6" y="T7"/>
                  </a:cxn>
                  <a:cxn ang="0">
                    <a:pos x="T8" y="T9"/>
                  </a:cxn>
                </a:cxnLst>
                <a:rect l="0" t="0" r="r" b="b"/>
                <a:pathLst>
                  <a:path w="11" h="12">
                    <a:moveTo>
                      <a:pt x="0" y="4"/>
                    </a:moveTo>
                    <a:cubicBezTo>
                      <a:pt x="6" y="12"/>
                      <a:pt x="6" y="12"/>
                      <a:pt x="6" y="12"/>
                    </a:cubicBezTo>
                    <a:cubicBezTo>
                      <a:pt x="8" y="11"/>
                      <a:pt x="9" y="11"/>
                      <a:pt x="11" y="11"/>
                    </a:cubicBezTo>
                    <a:cubicBezTo>
                      <a:pt x="1" y="0"/>
                      <a:pt x="1" y="0"/>
                      <a:pt x="1" y="0"/>
                    </a:cubicBezTo>
                    <a:lnTo>
                      <a:pt x="0" y="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3" name="Freeform 470"/>
              <p:cNvSpPr/>
              <p:nvPr/>
            </p:nvSpPr>
            <p:spPr bwMode="auto">
              <a:xfrm>
                <a:off x="4867" y="1650"/>
                <a:ext cx="52" cy="85"/>
              </a:xfrm>
              <a:custGeom>
                <a:avLst/>
                <a:gdLst>
                  <a:gd name="T0" fmla="*/ 52 w 52"/>
                  <a:gd name="T1" fmla="*/ 80 h 85"/>
                  <a:gd name="T2" fmla="*/ 15 w 52"/>
                  <a:gd name="T3" fmla="*/ 0 h 85"/>
                  <a:gd name="T4" fmla="*/ 0 w 52"/>
                  <a:gd name="T5" fmla="*/ 4 h 85"/>
                  <a:gd name="T6" fmla="*/ 41 w 52"/>
                  <a:gd name="T7" fmla="*/ 85 h 85"/>
                  <a:gd name="T8" fmla="*/ 52 w 52"/>
                  <a:gd name="T9" fmla="*/ 80 h 85"/>
                </a:gdLst>
                <a:ahLst/>
                <a:cxnLst>
                  <a:cxn ang="0">
                    <a:pos x="T0" y="T1"/>
                  </a:cxn>
                  <a:cxn ang="0">
                    <a:pos x="T2" y="T3"/>
                  </a:cxn>
                  <a:cxn ang="0">
                    <a:pos x="T4" y="T5"/>
                  </a:cxn>
                  <a:cxn ang="0">
                    <a:pos x="T6" y="T7"/>
                  </a:cxn>
                  <a:cxn ang="0">
                    <a:pos x="T8" y="T9"/>
                  </a:cxn>
                </a:cxnLst>
                <a:rect l="0" t="0" r="r" b="b"/>
                <a:pathLst>
                  <a:path w="52" h="85">
                    <a:moveTo>
                      <a:pt x="52" y="80"/>
                    </a:moveTo>
                    <a:lnTo>
                      <a:pt x="15" y="0"/>
                    </a:lnTo>
                    <a:lnTo>
                      <a:pt x="0" y="4"/>
                    </a:lnTo>
                    <a:lnTo>
                      <a:pt x="41" y="85"/>
                    </a:lnTo>
                    <a:lnTo>
                      <a:pt x="52" y="8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4" name="Freeform 471"/>
              <p:cNvSpPr/>
              <p:nvPr/>
            </p:nvSpPr>
            <p:spPr bwMode="auto">
              <a:xfrm>
                <a:off x="4943" y="2554"/>
                <a:ext cx="21" cy="14"/>
              </a:xfrm>
              <a:custGeom>
                <a:avLst/>
                <a:gdLst>
                  <a:gd name="T0" fmla="*/ 9 w 9"/>
                  <a:gd name="T1" fmla="*/ 0 h 6"/>
                  <a:gd name="T2" fmla="*/ 0 w 9"/>
                  <a:gd name="T3" fmla="*/ 0 h 6"/>
                  <a:gd name="T4" fmla="*/ 3 w 9"/>
                  <a:gd name="T5" fmla="*/ 6 h 6"/>
                  <a:gd name="T6" fmla="*/ 9 w 9"/>
                  <a:gd name="T7" fmla="*/ 0 h 6"/>
                </a:gdLst>
                <a:ahLst/>
                <a:cxnLst>
                  <a:cxn ang="0">
                    <a:pos x="T0" y="T1"/>
                  </a:cxn>
                  <a:cxn ang="0">
                    <a:pos x="T2" y="T3"/>
                  </a:cxn>
                  <a:cxn ang="0">
                    <a:pos x="T4" y="T5"/>
                  </a:cxn>
                  <a:cxn ang="0">
                    <a:pos x="T6" y="T7"/>
                  </a:cxn>
                </a:cxnLst>
                <a:rect l="0" t="0" r="r" b="b"/>
                <a:pathLst>
                  <a:path w="9" h="6">
                    <a:moveTo>
                      <a:pt x="9" y="0"/>
                    </a:moveTo>
                    <a:cubicBezTo>
                      <a:pt x="6" y="0"/>
                      <a:pt x="3" y="1"/>
                      <a:pt x="0" y="0"/>
                    </a:cubicBezTo>
                    <a:cubicBezTo>
                      <a:pt x="3" y="6"/>
                      <a:pt x="3" y="6"/>
                      <a:pt x="3" y="6"/>
                    </a:cubicBezTo>
                    <a:cubicBezTo>
                      <a:pt x="5" y="4"/>
                      <a:pt x="7" y="2"/>
                      <a:pt x="9" y="0"/>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5" name="Freeform 472"/>
              <p:cNvSpPr/>
              <p:nvPr/>
            </p:nvSpPr>
            <p:spPr bwMode="auto">
              <a:xfrm>
                <a:off x="4912" y="2841"/>
                <a:ext cx="45" cy="90"/>
              </a:xfrm>
              <a:custGeom>
                <a:avLst/>
                <a:gdLst>
                  <a:gd name="T0" fmla="*/ 14 w 19"/>
                  <a:gd name="T1" fmla="*/ 0 h 38"/>
                  <a:gd name="T2" fmla="*/ 0 w 19"/>
                  <a:gd name="T3" fmla="*/ 38 h 38"/>
                  <a:gd name="T4" fmla="*/ 9 w 19"/>
                  <a:gd name="T5" fmla="*/ 38 h 38"/>
                  <a:gd name="T6" fmla="*/ 19 w 19"/>
                  <a:gd name="T7" fmla="*/ 4 h 38"/>
                  <a:gd name="T8" fmla="*/ 14 w 19"/>
                  <a:gd name="T9" fmla="*/ 0 h 38"/>
                </a:gdLst>
                <a:ahLst/>
                <a:cxnLst>
                  <a:cxn ang="0">
                    <a:pos x="T0" y="T1"/>
                  </a:cxn>
                  <a:cxn ang="0">
                    <a:pos x="T2" y="T3"/>
                  </a:cxn>
                  <a:cxn ang="0">
                    <a:pos x="T4" y="T5"/>
                  </a:cxn>
                  <a:cxn ang="0">
                    <a:pos x="T6" y="T7"/>
                  </a:cxn>
                  <a:cxn ang="0">
                    <a:pos x="T8" y="T9"/>
                  </a:cxn>
                </a:cxnLst>
                <a:rect l="0" t="0" r="r" b="b"/>
                <a:pathLst>
                  <a:path w="19" h="38">
                    <a:moveTo>
                      <a:pt x="14" y="0"/>
                    </a:moveTo>
                    <a:cubicBezTo>
                      <a:pt x="7" y="14"/>
                      <a:pt x="2" y="26"/>
                      <a:pt x="0" y="38"/>
                    </a:cubicBezTo>
                    <a:cubicBezTo>
                      <a:pt x="9" y="38"/>
                      <a:pt x="9" y="38"/>
                      <a:pt x="9" y="38"/>
                    </a:cubicBezTo>
                    <a:cubicBezTo>
                      <a:pt x="10" y="26"/>
                      <a:pt x="13" y="12"/>
                      <a:pt x="19" y="4"/>
                    </a:cubicBezTo>
                    <a:lnTo>
                      <a:pt x="14" y="0"/>
                    </a:ln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6" name="Freeform 473"/>
              <p:cNvSpPr/>
              <p:nvPr/>
            </p:nvSpPr>
            <p:spPr bwMode="auto">
              <a:xfrm>
                <a:off x="4943" y="2855"/>
                <a:ext cx="43" cy="76"/>
              </a:xfrm>
              <a:custGeom>
                <a:avLst/>
                <a:gdLst>
                  <a:gd name="T0" fmla="*/ 9 w 18"/>
                  <a:gd name="T1" fmla="*/ 0 h 32"/>
                  <a:gd name="T2" fmla="*/ 0 w 18"/>
                  <a:gd name="T3" fmla="*/ 32 h 32"/>
                  <a:gd name="T4" fmla="*/ 11 w 18"/>
                  <a:gd name="T5" fmla="*/ 32 h 32"/>
                  <a:gd name="T6" fmla="*/ 18 w 18"/>
                  <a:gd name="T7" fmla="*/ 6 h 32"/>
                  <a:gd name="T8" fmla="*/ 9 w 18"/>
                  <a:gd name="T9" fmla="*/ 0 h 32"/>
                </a:gdLst>
                <a:ahLst/>
                <a:cxnLst>
                  <a:cxn ang="0">
                    <a:pos x="T0" y="T1"/>
                  </a:cxn>
                  <a:cxn ang="0">
                    <a:pos x="T2" y="T3"/>
                  </a:cxn>
                  <a:cxn ang="0">
                    <a:pos x="T4" y="T5"/>
                  </a:cxn>
                  <a:cxn ang="0">
                    <a:pos x="T6" y="T7"/>
                  </a:cxn>
                  <a:cxn ang="0">
                    <a:pos x="T8" y="T9"/>
                  </a:cxn>
                </a:cxnLst>
                <a:rect l="0" t="0" r="r" b="b"/>
                <a:pathLst>
                  <a:path w="18" h="32">
                    <a:moveTo>
                      <a:pt x="9" y="0"/>
                    </a:moveTo>
                    <a:cubicBezTo>
                      <a:pt x="3" y="9"/>
                      <a:pt x="0" y="20"/>
                      <a:pt x="0" y="32"/>
                    </a:cubicBezTo>
                    <a:cubicBezTo>
                      <a:pt x="11" y="32"/>
                      <a:pt x="11" y="32"/>
                      <a:pt x="11" y="32"/>
                    </a:cubicBezTo>
                    <a:cubicBezTo>
                      <a:pt x="12" y="24"/>
                      <a:pt x="15" y="15"/>
                      <a:pt x="18" y="6"/>
                    </a:cubicBezTo>
                    <a:cubicBezTo>
                      <a:pt x="15" y="4"/>
                      <a:pt x="12" y="2"/>
                      <a:pt x="9" y="0"/>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7" name="Freeform 474"/>
              <p:cNvSpPr/>
              <p:nvPr/>
            </p:nvSpPr>
            <p:spPr bwMode="auto">
              <a:xfrm>
                <a:off x="4879" y="1545"/>
                <a:ext cx="21" cy="22"/>
              </a:xfrm>
              <a:custGeom>
                <a:avLst/>
                <a:gdLst>
                  <a:gd name="T0" fmla="*/ 0 w 9"/>
                  <a:gd name="T1" fmla="*/ 9 h 9"/>
                  <a:gd name="T2" fmla="*/ 9 w 9"/>
                  <a:gd name="T3" fmla="*/ 6 h 9"/>
                  <a:gd name="T4" fmla="*/ 3 w 9"/>
                  <a:gd name="T5" fmla="*/ 0 h 9"/>
                  <a:gd name="T6" fmla="*/ 0 w 9"/>
                  <a:gd name="T7" fmla="*/ 9 h 9"/>
                </a:gdLst>
                <a:ahLst/>
                <a:cxnLst>
                  <a:cxn ang="0">
                    <a:pos x="T0" y="T1"/>
                  </a:cxn>
                  <a:cxn ang="0">
                    <a:pos x="T2" y="T3"/>
                  </a:cxn>
                  <a:cxn ang="0">
                    <a:pos x="T4" y="T5"/>
                  </a:cxn>
                  <a:cxn ang="0">
                    <a:pos x="T6" y="T7"/>
                  </a:cxn>
                </a:cxnLst>
                <a:rect l="0" t="0" r="r" b="b"/>
                <a:pathLst>
                  <a:path w="9" h="9">
                    <a:moveTo>
                      <a:pt x="0" y="9"/>
                    </a:moveTo>
                    <a:cubicBezTo>
                      <a:pt x="3" y="8"/>
                      <a:pt x="6" y="7"/>
                      <a:pt x="9" y="6"/>
                    </a:cubicBezTo>
                    <a:cubicBezTo>
                      <a:pt x="3" y="0"/>
                      <a:pt x="3" y="0"/>
                      <a:pt x="3" y="0"/>
                    </a:cubicBezTo>
                    <a:cubicBezTo>
                      <a:pt x="2" y="3"/>
                      <a:pt x="1" y="6"/>
                      <a:pt x="0" y="9"/>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8" name="Freeform 475"/>
              <p:cNvSpPr/>
              <p:nvPr/>
            </p:nvSpPr>
            <p:spPr bwMode="auto">
              <a:xfrm>
                <a:off x="4851" y="1654"/>
                <a:ext cx="54" cy="86"/>
              </a:xfrm>
              <a:custGeom>
                <a:avLst/>
                <a:gdLst>
                  <a:gd name="T0" fmla="*/ 54 w 54"/>
                  <a:gd name="T1" fmla="*/ 81 h 86"/>
                  <a:gd name="T2" fmla="*/ 12 w 54"/>
                  <a:gd name="T3" fmla="*/ 0 h 86"/>
                  <a:gd name="T4" fmla="*/ 0 w 54"/>
                  <a:gd name="T5" fmla="*/ 5 h 86"/>
                  <a:gd name="T6" fmla="*/ 42 w 54"/>
                  <a:gd name="T7" fmla="*/ 86 h 86"/>
                  <a:gd name="T8" fmla="*/ 54 w 54"/>
                  <a:gd name="T9" fmla="*/ 81 h 86"/>
                </a:gdLst>
                <a:ahLst/>
                <a:cxnLst>
                  <a:cxn ang="0">
                    <a:pos x="T0" y="T1"/>
                  </a:cxn>
                  <a:cxn ang="0">
                    <a:pos x="T2" y="T3"/>
                  </a:cxn>
                  <a:cxn ang="0">
                    <a:pos x="T4" y="T5"/>
                  </a:cxn>
                  <a:cxn ang="0">
                    <a:pos x="T6" y="T7"/>
                  </a:cxn>
                  <a:cxn ang="0">
                    <a:pos x="T8" y="T9"/>
                  </a:cxn>
                </a:cxnLst>
                <a:rect l="0" t="0" r="r" b="b"/>
                <a:pathLst>
                  <a:path w="54" h="86">
                    <a:moveTo>
                      <a:pt x="54" y="81"/>
                    </a:moveTo>
                    <a:lnTo>
                      <a:pt x="12" y="0"/>
                    </a:lnTo>
                    <a:lnTo>
                      <a:pt x="0" y="5"/>
                    </a:lnTo>
                    <a:lnTo>
                      <a:pt x="42" y="86"/>
                    </a:lnTo>
                    <a:lnTo>
                      <a:pt x="54" y="81"/>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9" name="Freeform 476"/>
              <p:cNvSpPr/>
              <p:nvPr/>
            </p:nvSpPr>
            <p:spPr bwMode="auto">
              <a:xfrm>
                <a:off x="4756" y="1389"/>
                <a:ext cx="130" cy="78"/>
              </a:xfrm>
              <a:custGeom>
                <a:avLst/>
                <a:gdLst>
                  <a:gd name="T0" fmla="*/ 24 w 130"/>
                  <a:gd name="T1" fmla="*/ 78 h 78"/>
                  <a:gd name="T2" fmla="*/ 43 w 130"/>
                  <a:gd name="T3" fmla="*/ 40 h 78"/>
                  <a:gd name="T4" fmla="*/ 114 w 130"/>
                  <a:gd name="T5" fmla="*/ 76 h 78"/>
                  <a:gd name="T6" fmla="*/ 130 w 130"/>
                  <a:gd name="T7" fmla="*/ 33 h 78"/>
                  <a:gd name="T8" fmla="*/ 52 w 130"/>
                  <a:gd name="T9" fmla="*/ 11 h 78"/>
                  <a:gd name="T10" fmla="*/ 57 w 130"/>
                  <a:gd name="T11" fmla="*/ 0 h 78"/>
                  <a:gd name="T12" fmla="*/ 24 w 130"/>
                  <a:gd name="T13" fmla="*/ 0 h 78"/>
                  <a:gd name="T14" fmla="*/ 0 w 130"/>
                  <a:gd name="T15" fmla="*/ 11 h 78"/>
                  <a:gd name="T16" fmla="*/ 24 w 130"/>
                  <a:gd name="T17"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78">
                    <a:moveTo>
                      <a:pt x="24" y="78"/>
                    </a:moveTo>
                    <a:lnTo>
                      <a:pt x="43" y="40"/>
                    </a:lnTo>
                    <a:lnTo>
                      <a:pt x="114" y="76"/>
                    </a:lnTo>
                    <a:lnTo>
                      <a:pt x="130" y="33"/>
                    </a:lnTo>
                    <a:lnTo>
                      <a:pt x="52" y="11"/>
                    </a:lnTo>
                    <a:lnTo>
                      <a:pt x="57" y="0"/>
                    </a:lnTo>
                    <a:lnTo>
                      <a:pt x="24" y="0"/>
                    </a:lnTo>
                    <a:lnTo>
                      <a:pt x="0" y="11"/>
                    </a:lnTo>
                    <a:lnTo>
                      <a:pt x="24" y="78"/>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0" name="Freeform 477"/>
              <p:cNvSpPr/>
              <p:nvPr/>
            </p:nvSpPr>
            <p:spPr bwMode="auto">
              <a:xfrm>
                <a:off x="4929" y="2554"/>
                <a:ext cx="21" cy="24"/>
              </a:xfrm>
              <a:custGeom>
                <a:avLst/>
                <a:gdLst>
                  <a:gd name="T0" fmla="*/ 0 w 9"/>
                  <a:gd name="T1" fmla="*/ 0 h 10"/>
                  <a:gd name="T2" fmla="*/ 6 w 9"/>
                  <a:gd name="T3" fmla="*/ 10 h 10"/>
                  <a:gd name="T4" fmla="*/ 9 w 9"/>
                  <a:gd name="T5" fmla="*/ 7 h 10"/>
                  <a:gd name="T6" fmla="*/ 5 w 9"/>
                  <a:gd name="T7" fmla="*/ 0 h 10"/>
                  <a:gd name="T8" fmla="*/ 0 w 9"/>
                  <a:gd name="T9" fmla="*/ 0 h 10"/>
                </a:gdLst>
                <a:ahLst/>
                <a:cxnLst>
                  <a:cxn ang="0">
                    <a:pos x="T0" y="T1"/>
                  </a:cxn>
                  <a:cxn ang="0">
                    <a:pos x="T2" y="T3"/>
                  </a:cxn>
                  <a:cxn ang="0">
                    <a:pos x="T4" y="T5"/>
                  </a:cxn>
                  <a:cxn ang="0">
                    <a:pos x="T6" y="T7"/>
                  </a:cxn>
                  <a:cxn ang="0">
                    <a:pos x="T8" y="T9"/>
                  </a:cxn>
                </a:cxnLst>
                <a:rect l="0" t="0" r="r" b="b"/>
                <a:pathLst>
                  <a:path w="9" h="10">
                    <a:moveTo>
                      <a:pt x="0" y="0"/>
                    </a:moveTo>
                    <a:cubicBezTo>
                      <a:pt x="6" y="10"/>
                      <a:pt x="6" y="10"/>
                      <a:pt x="6" y="10"/>
                    </a:cubicBezTo>
                    <a:cubicBezTo>
                      <a:pt x="7" y="9"/>
                      <a:pt x="8" y="8"/>
                      <a:pt x="9" y="7"/>
                    </a:cubicBezTo>
                    <a:cubicBezTo>
                      <a:pt x="5" y="0"/>
                      <a:pt x="5" y="0"/>
                      <a:pt x="5" y="0"/>
                    </a:cubicBezTo>
                    <a:cubicBezTo>
                      <a:pt x="3" y="0"/>
                      <a:pt x="2" y="0"/>
                      <a:pt x="0" y="0"/>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1" name="Freeform 478"/>
              <p:cNvSpPr/>
              <p:nvPr/>
            </p:nvSpPr>
            <p:spPr bwMode="auto">
              <a:xfrm>
                <a:off x="4915" y="2552"/>
                <a:ext cx="26" cy="38"/>
              </a:xfrm>
              <a:custGeom>
                <a:avLst/>
                <a:gdLst>
                  <a:gd name="T0" fmla="*/ 0 w 11"/>
                  <a:gd name="T1" fmla="*/ 0 h 16"/>
                  <a:gd name="T2" fmla="*/ 8 w 11"/>
                  <a:gd name="T3" fmla="*/ 16 h 16"/>
                  <a:gd name="T4" fmla="*/ 11 w 11"/>
                  <a:gd name="T5" fmla="*/ 12 h 16"/>
                  <a:gd name="T6" fmla="*/ 5 w 11"/>
                  <a:gd name="T7" fmla="*/ 1 h 16"/>
                  <a:gd name="T8" fmla="*/ 0 w 11"/>
                  <a:gd name="T9" fmla="*/ 0 h 16"/>
                </a:gdLst>
                <a:ahLst/>
                <a:cxnLst>
                  <a:cxn ang="0">
                    <a:pos x="T0" y="T1"/>
                  </a:cxn>
                  <a:cxn ang="0">
                    <a:pos x="T2" y="T3"/>
                  </a:cxn>
                  <a:cxn ang="0">
                    <a:pos x="T4" y="T5"/>
                  </a:cxn>
                  <a:cxn ang="0">
                    <a:pos x="T6" y="T7"/>
                  </a:cxn>
                  <a:cxn ang="0">
                    <a:pos x="T8" y="T9"/>
                  </a:cxn>
                </a:cxnLst>
                <a:rect l="0" t="0" r="r" b="b"/>
                <a:pathLst>
                  <a:path w="11" h="16">
                    <a:moveTo>
                      <a:pt x="0" y="0"/>
                    </a:moveTo>
                    <a:cubicBezTo>
                      <a:pt x="8" y="16"/>
                      <a:pt x="8" y="16"/>
                      <a:pt x="8" y="16"/>
                    </a:cubicBezTo>
                    <a:cubicBezTo>
                      <a:pt x="9" y="15"/>
                      <a:pt x="10" y="13"/>
                      <a:pt x="11" y="12"/>
                    </a:cubicBezTo>
                    <a:cubicBezTo>
                      <a:pt x="5" y="1"/>
                      <a:pt x="5" y="1"/>
                      <a:pt x="5" y="1"/>
                    </a:cubicBezTo>
                    <a:cubicBezTo>
                      <a:pt x="3" y="0"/>
                      <a:pt x="1" y="0"/>
                      <a:pt x="0" y="0"/>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2" name="Freeform 479"/>
              <p:cNvSpPr/>
              <p:nvPr/>
            </p:nvSpPr>
            <p:spPr bwMode="auto">
              <a:xfrm>
                <a:off x="4832" y="1659"/>
                <a:ext cx="57" cy="86"/>
              </a:xfrm>
              <a:custGeom>
                <a:avLst/>
                <a:gdLst>
                  <a:gd name="T0" fmla="*/ 57 w 57"/>
                  <a:gd name="T1" fmla="*/ 83 h 86"/>
                  <a:gd name="T2" fmla="*/ 16 w 57"/>
                  <a:gd name="T3" fmla="*/ 0 h 86"/>
                  <a:gd name="T4" fmla="*/ 0 w 57"/>
                  <a:gd name="T5" fmla="*/ 5 h 86"/>
                  <a:gd name="T6" fmla="*/ 47 w 57"/>
                  <a:gd name="T7" fmla="*/ 86 h 86"/>
                  <a:gd name="T8" fmla="*/ 57 w 57"/>
                  <a:gd name="T9" fmla="*/ 83 h 86"/>
                </a:gdLst>
                <a:ahLst/>
                <a:cxnLst>
                  <a:cxn ang="0">
                    <a:pos x="T0" y="T1"/>
                  </a:cxn>
                  <a:cxn ang="0">
                    <a:pos x="T2" y="T3"/>
                  </a:cxn>
                  <a:cxn ang="0">
                    <a:pos x="T4" y="T5"/>
                  </a:cxn>
                  <a:cxn ang="0">
                    <a:pos x="T6" y="T7"/>
                  </a:cxn>
                  <a:cxn ang="0">
                    <a:pos x="T8" y="T9"/>
                  </a:cxn>
                </a:cxnLst>
                <a:rect l="0" t="0" r="r" b="b"/>
                <a:pathLst>
                  <a:path w="57" h="86">
                    <a:moveTo>
                      <a:pt x="57" y="83"/>
                    </a:moveTo>
                    <a:lnTo>
                      <a:pt x="16" y="0"/>
                    </a:lnTo>
                    <a:lnTo>
                      <a:pt x="0" y="5"/>
                    </a:lnTo>
                    <a:lnTo>
                      <a:pt x="47" y="86"/>
                    </a:lnTo>
                    <a:lnTo>
                      <a:pt x="57" y="83"/>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3" name="Freeform 480"/>
              <p:cNvSpPr/>
              <p:nvPr/>
            </p:nvSpPr>
            <p:spPr bwMode="auto">
              <a:xfrm>
                <a:off x="4867" y="2749"/>
                <a:ext cx="81" cy="49"/>
              </a:xfrm>
              <a:custGeom>
                <a:avLst/>
                <a:gdLst>
                  <a:gd name="T0" fmla="*/ 34 w 34"/>
                  <a:gd name="T1" fmla="*/ 12 h 21"/>
                  <a:gd name="T2" fmla="*/ 17 w 34"/>
                  <a:gd name="T3" fmla="*/ 0 h 21"/>
                  <a:gd name="T4" fmla="*/ 0 w 34"/>
                  <a:gd name="T5" fmla="*/ 8 h 21"/>
                  <a:gd name="T6" fmla="*/ 17 w 34"/>
                  <a:gd name="T7" fmla="*/ 21 h 21"/>
                  <a:gd name="T8" fmla="*/ 34 w 34"/>
                  <a:gd name="T9" fmla="*/ 12 h 21"/>
                </a:gdLst>
                <a:ahLst/>
                <a:cxnLst>
                  <a:cxn ang="0">
                    <a:pos x="T0" y="T1"/>
                  </a:cxn>
                  <a:cxn ang="0">
                    <a:pos x="T2" y="T3"/>
                  </a:cxn>
                  <a:cxn ang="0">
                    <a:pos x="T4" y="T5"/>
                  </a:cxn>
                  <a:cxn ang="0">
                    <a:pos x="T6" y="T7"/>
                  </a:cxn>
                  <a:cxn ang="0">
                    <a:pos x="T8" y="T9"/>
                  </a:cxn>
                </a:cxnLst>
                <a:rect l="0" t="0" r="r" b="b"/>
                <a:pathLst>
                  <a:path w="34" h="21">
                    <a:moveTo>
                      <a:pt x="34" y="12"/>
                    </a:moveTo>
                    <a:cubicBezTo>
                      <a:pt x="17" y="0"/>
                      <a:pt x="17" y="0"/>
                      <a:pt x="17" y="0"/>
                    </a:cubicBezTo>
                    <a:cubicBezTo>
                      <a:pt x="11" y="3"/>
                      <a:pt x="6" y="6"/>
                      <a:pt x="0" y="8"/>
                    </a:cubicBezTo>
                    <a:cubicBezTo>
                      <a:pt x="3" y="10"/>
                      <a:pt x="9" y="15"/>
                      <a:pt x="17" y="21"/>
                    </a:cubicBezTo>
                    <a:cubicBezTo>
                      <a:pt x="23" y="19"/>
                      <a:pt x="28" y="16"/>
                      <a:pt x="34" y="12"/>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4" name="Freeform 481"/>
              <p:cNvSpPr/>
              <p:nvPr/>
            </p:nvSpPr>
            <p:spPr bwMode="auto">
              <a:xfrm>
                <a:off x="4903" y="2547"/>
                <a:ext cx="28" cy="52"/>
              </a:xfrm>
              <a:custGeom>
                <a:avLst/>
                <a:gdLst>
                  <a:gd name="T0" fmla="*/ 0 w 12"/>
                  <a:gd name="T1" fmla="*/ 0 h 22"/>
                  <a:gd name="T2" fmla="*/ 0 w 12"/>
                  <a:gd name="T3" fmla="*/ 2 h 22"/>
                  <a:gd name="T4" fmla="*/ 10 w 12"/>
                  <a:gd name="T5" fmla="*/ 22 h 22"/>
                  <a:gd name="T6" fmla="*/ 12 w 12"/>
                  <a:gd name="T7" fmla="*/ 19 h 22"/>
                  <a:gd name="T8" fmla="*/ 3 w 12"/>
                  <a:gd name="T9" fmla="*/ 1 h 22"/>
                  <a:gd name="T10" fmla="*/ 0 w 12"/>
                  <a:gd name="T11" fmla="*/ 0 h 22"/>
                </a:gdLst>
                <a:ahLst/>
                <a:cxnLst>
                  <a:cxn ang="0">
                    <a:pos x="T0" y="T1"/>
                  </a:cxn>
                  <a:cxn ang="0">
                    <a:pos x="T2" y="T3"/>
                  </a:cxn>
                  <a:cxn ang="0">
                    <a:pos x="T4" y="T5"/>
                  </a:cxn>
                  <a:cxn ang="0">
                    <a:pos x="T6" y="T7"/>
                  </a:cxn>
                  <a:cxn ang="0">
                    <a:pos x="T8" y="T9"/>
                  </a:cxn>
                  <a:cxn ang="0">
                    <a:pos x="T10" y="T11"/>
                  </a:cxn>
                </a:cxnLst>
                <a:rect l="0" t="0" r="r" b="b"/>
                <a:pathLst>
                  <a:path w="12" h="22">
                    <a:moveTo>
                      <a:pt x="0" y="0"/>
                    </a:moveTo>
                    <a:cubicBezTo>
                      <a:pt x="0" y="1"/>
                      <a:pt x="0" y="2"/>
                      <a:pt x="0" y="2"/>
                    </a:cubicBezTo>
                    <a:cubicBezTo>
                      <a:pt x="10" y="22"/>
                      <a:pt x="10" y="22"/>
                      <a:pt x="10" y="22"/>
                    </a:cubicBezTo>
                    <a:cubicBezTo>
                      <a:pt x="11" y="21"/>
                      <a:pt x="11" y="20"/>
                      <a:pt x="12" y="19"/>
                    </a:cubicBezTo>
                    <a:cubicBezTo>
                      <a:pt x="3" y="1"/>
                      <a:pt x="3" y="1"/>
                      <a:pt x="3" y="1"/>
                    </a:cubicBezTo>
                    <a:cubicBezTo>
                      <a:pt x="2" y="1"/>
                      <a:pt x="1" y="1"/>
                      <a:pt x="0" y="0"/>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5" name="Freeform 482"/>
              <p:cNvSpPr/>
              <p:nvPr/>
            </p:nvSpPr>
            <p:spPr bwMode="auto">
              <a:xfrm>
                <a:off x="4822" y="1389"/>
                <a:ext cx="34" cy="14"/>
              </a:xfrm>
              <a:custGeom>
                <a:avLst/>
                <a:gdLst>
                  <a:gd name="T0" fmla="*/ 11 w 14"/>
                  <a:gd name="T1" fmla="*/ 6 h 6"/>
                  <a:gd name="T2" fmla="*/ 14 w 14"/>
                  <a:gd name="T3" fmla="*/ 0 h 6"/>
                  <a:gd name="T4" fmla="*/ 1 w 14"/>
                  <a:gd name="T5" fmla="*/ 0 h 6"/>
                  <a:gd name="T6" fmla="*/ 0 w 14"/>
                  <a:gd name="T7" fmla="*/ 3 h 6"/>
                  <a:gd name="T8" fmla="*/ 11 w 14"/>
                  <a:gd name="T9" fmla="*/ 6 h 6"/>
                </a:gdLst>
                <a:ahLst/>
                <a:cxnLst>
                  <a:cxn ang="0">
                    <a:pos x="T0" y="T1"/>
                  </a:cxn>
                  <a:cxn ang="0">
                    <a:pos x="T2" y="T3"/>
                  </a:cxn>
                  <a:cxn ang="0">
                    <a:pos x="T4" y="T5"/>
                  </a:cxn>
                  <a:cxn ang="0">
                    <a:pos x="T6" y="T7"/>
                  </a:cxn>
                  <a:cxn ang="0">
                    <a:pos x="T8" y="T9"/>
                  </a:cxn>
                </a:cxnLst>
                <a:rect l="0" t="0" r="r" b="b"/>
                <a:pathLst>
                  <a:path w="14" h="6">
                    <a:moveTo>
                      <a:pt x="11" y="6"/>
                    </a:moveTo>
                    <a:cubicBezTo>
                      <a:pt x="12" y="4"/>
                      <a:pt x="13" y="2"/>
                      <a:pt x="14" y="0"/>
                    </a:cubicBezTo>
                    <a:cubicBezTo>
                      <a:pt x="1" y="0"/>
                      <a:pt x="1" y="0"/>
                      <a:pt x="1" y="0"/>
                    </a:cubicBezTo>
                    <a:cubicBezTo>
                      <a:pt x="0" y="3"/>
                      <a:pt x="0" y="3"/>
                      <a:pt x="0" y="3"/>
                    </a:cubicBezTo>
                    <a:lnTo>
                      <a:pt x="11" y="6"/>
                    </a:ln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6" name="Freeform 483"/>
              <p:cNvSpPr/>
              <p:nvPr/>
            </p:nvSpPr>
            <p:spPr bwMode="auto">
              <a:xfrm>
                <a:off x="4702" y="1799"/>
                <a:ext cx="224" cy="221"/>
              </a:xfrm>
              <a:custGeom>
                <a:avLst/>
                <a:gdLst>
                  <a:gd name="T0" fmla="*/ 46 w 95"/>
                  <a:gd name="T1" fmla="*/ 40 h 93"/>
                  <a:gd name="T2" fmla="*/ 0 w 95"/>
                  <a:gd name="T3" fmla="*/ 77 h 93"/>
                  <a:gd name="T4" fmla="*/ 30 w 95"/>
                  <a:gd name="T5" fmla="*/ 83 h 93"/>
                  <a:gd name="T6" fmla="*/ 35 w 95"/>
                  <a:gd name="T7" fmla="*/ 55 h 93"/>
                  <a:gd name="T8" fmla="*/ 50 w 95"/>
                  <a:gd name="T9" fmla="*/ 87 h 93"/>
                  <a:gd name="T10" fmla="*/ 78 w 95"/>
                  <a:gd name="T11" fmla="*/ 93 h 93"/>
                  <a:gd name="T12" fmla="*/ 95 w 95"/>
                  <a:gd name="T13" fmla="*/ 22 h 93"/>
                  <a:gd name="T14" fmla="*/ 19 w 95"/>
                  <a:gd name="T15" fmla="*/ 0 h 93"/>
                  <a:gd name="T16" fmla="*/ 46 w 95"/>
                  <a:gd name="T17"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93">
                    <a:moveTo>
                      <a:pt x="46" y="40"/>
                    </a:moveTo>
                    <a:cubicBezTo>
                      <a:pt x="31" y="46"/>
                      <a:pt x="5" y="63"/>
                      <a:pt x="0" y="77"/>
                    </a:cubicBezTo>
                    <a:cubicBezTo>
                      <a:pt x="3" y="78"/>
                      <a:pt x="16" y="80"/>
                      <a:pt x="30" y="83"/>
                    </a:cubicBezTo>
                    <a:cubicBezTo>
                      <a:pt x="31" y="74"/>
                      <a:pt x="33" y="64"/>
                      <a:pt x="35" y="55"/>
                    </a:cubicBezTo>
                    <a:cubicBezTo>
                      <a:pt x="40" y="67"/>
                      <a:pt x="45" y="77"/>
                      <a:pt x="50" y="87"/>
                    </a:cubicBezTo>
                    <a:cubicBezTo>
                      <a:pt x="61" y="89"/>
                      <a:pt x="71" y="92"/>
                      <a:pt x="78" y="93"/>
                    </a:cubicBezTo>
                    <a:cubicBezTo>
                      <a:pt x="83" y="71"/>
                      <a:pt x="89" y="46"/>
                      <a:pt x="95" y="22"/>
                    </a:cubicBezTo>
                    <a:cubicBezTo>
                      <a:pt x="72" y="17"/>
                      <a:pt x="40" y="7"/>
                      <a:pt x="19" y="0"/>
                    </a:cubicBezTo>
                    <a:cubicBezTo>
                      <a:pt x="19" y="14"/>
                      <a:pt x="37" y="31"/>
                      <a:pt x="46" y="40"/>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7" name="Freeform 484"/>
              <p:cNvSpPr/>
              <p:nvPr/>
            </p:nvSpPr>
            <p:spPr bwMode="auto">
              <a:xfrm>
                <a:off x="4896" y="2556"/>
                <a:ext cx="28" cy="53"/>
              </a:xfrm>
              <a:custGeom>
                <a:avLst/>
                <a:gdLst>
                  <a:gd name="T0" fmla="*/ 10 w 12"/>
                  <a:gd name="T1" fmla="*/ 22 h 22"/>
                  <a:gd name="T2" fmla="*/ 12 w 12"/>
                  <a:gd name="T3" fmla="*/ 19 h 22"/>
                  <a:gd name="T4" fmla="*/ 2 w 12"/>
                  <a:gd name="T5" fmla="*/ 0 h 22"/>
                  <a:gd name="T6" fmla="*/ 10 w 12"/>
                  <a:gd name="T7" fmla="*/ 22 h 22"/>
                </a:gdLst>
                <a:ahLst/>
                <a:cxnLst>
                  <a:cxn ang="0">
                    <a:pos x="T0" y="T1"/>
                  </a:cxn>
                  <a:cxn ang="0">
                    <a:pos x="T2" y="T3"/>
                  </a:cxn>
                  <a:cxn ang="0">
                    <a:pos x="T4" y="T5"/>
                  </a:cxn>
                  <a:cxn ang="0">
                    <a:pos x="T6" y="T7"/>
                  </a:cxn>
                </a:cxnLst>
                <a:rect l="0" t="0" r="r" b="b"/>
                <a:pathLst>
                  <a:path w="12" h="22">
                    <a:moveTo>
                      <a:pt x="10" y="22"/>
                    </a:moveTo>
                    <a:cubicBezTo>
                      <a:pt x="10" y="21"/>
                      <a:pt x="11" y="20"/>
                      <a:pt x="12" y="19"/>
                    </a:cubicBezTo>
                    <a:cubicBezTo>
                      <a:pt x="2" y="0"/>
                      <a:pt x="2" y="0"/>
                      <a:pt x="2" y="0"/>
                    </a:cubicBezTo>
                    <a:cubicBezTo>
                      <a:pt x="0" y="8"/>
                      <a:pt x="3" y="15"/>
                      <a:pt x="10" y="22"/>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8" name="Freeform 485"/>
              <p:cNvSpPr/>
              <p:nvPr/>
            </p:nvSpPr>
            <p:spPr bwMode="auto">
              <a:xfrm>
                <a:off x="4813" y="1666"/>
                <a:ext cx="61" cy="86"/>
              </a:xfrm>
              <a:custGeom>
                <a:avLst/>
                <a:gdLst>
                  <a:gd name="T0" fmla="*/ 61 w 61"/>
                  <a:gd name="T1" fmla="*/ 81 h 86"/>
                  <a:gd name="T2" fmla="*/ 14 w 61"/>
                  <a:gd name="T3" fmla="*/ 0 h 86"/>
                  <a:gd name="T4" fmla="*/ 0 w 61"/>
                  <a:gd name="T5" fmla="*/ 5 h 86"/>
                  <a:gd name="T6" fmla="*/ 50 w 61"/>
                  <a:gd name="T7" fmla="*/ 86 h 86"/>
                  <a:gd name="T8" fmla="*/ 61 w 61"/>
                  <a:gd name="T9" fmla="*/ 81 h 86"/>
                </a:gdLst>
                <a:ahLst/>
                <a:cxnLst>
                  <a:cxn ang="0">
                    <a:pos x="T0" y="T1"/>
                  </a:cxn>
                  <a:cxn ang="0">
                    <a:pos x="T2" y="T3"/>
                  </a:cxn>
                  <a:cxn ang="0">
                    <a:pos x="T4" y="T5"/>
                  </a:cxn>
                  <a:cxn ang="0">
                    <a:pos x="T6" y="T7"/>
                  </a:cxn>
                  <a:cxn ang="0">
                    <a:pos x="T8" y="T9"/>
                  </a:cxn>
                </a:cxnLst>
                <a:rect l="0" t="0" r="r" b="b"/>
                <a:pathLst>
                  <a:path w="61" h="86">
                    <a:moveTo>
                      <a:pt x="61" y="81"/>
                    </a:moveTo>
                    <a:lnTo>
                      <a:pt x="14" y="0"/>
                    </a:lnTo>
                    <a:lnTo>
                      <a:pt x="0" y="5"/>
                    </a:lnTo>
                    <a:lnTo>
                      <a:pt x="50" y="86"/>
                    </a:lnTo>
                    <a:lnTo>
                      <a:pt x="61" y="81"/>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9" name="Freeform 486"/>
              <p:cNvSpPr/>
              <p:nvPr/>
            </p:nvSpPr>
            <p:spPr bwMode="auto">
              <a:xfrm>
                <a:off x="4789" y="2829"/>
                <a:ext cx="147" cy="102"/>
              </a:xfrm>
              <a:custGeom>
                <a:avLst/>
                <a:gdLst>
                  <a:gd name="T0" fmla="*/ 62 w 62"/>
                  <a:gd name="T1" fmla="*/ 3 h 43"/>
                  <a:gd name="T2" fmla="*/ 58 w 62"/>
                  <a:gd name="T3" fmla="*/ 0 h 43"/>
                  <a:gd name="T4" fmla="*/ 0 w 62"/>
                  <a:gd name="T5" fmla="*/ 26 h 43"/>
                  <a:gd name="T6" fmla="*/ 12 w 62"/>
                  <a:gd name="T7" fmla="*/ 43 h 43"/>
                  <a:gd name="T8" fmla="*/ 22 w 62"/>
                  <a:gd name="T9" fmla="*/ 43 h 43"/>
                  <a:gd name="T10" fmla="*/ 51 w 62"/>
                  <a:gd name="T11" fmla="*/ 27 h 43"/>
                  <a:gd name="T12" fmla="*/ 62 w 62"/>
                  <a:gd name="T13" fmla="*/ 3 h 43"/>
                </a:gdLst>
                <a:ahLst/>
                <a:cxnLst>
                  <a:cxn ang="0">
                    <a:pos x="T0" y="T1"/>
                  </a:cxn>
                  <a:cxn ang="0">
                    <a:pos x="T2" y="T3"/>
                  </a:cxn>
                  <a:cxn ang="0">
                    <a:pos x="T4" y="T5"/>
                  </a:cxn>
                  <a:cxn ang="0">
                    <a:pos x="T6" y="T7"/>
                  </a:cxn>
                  <a:cxn ang="0">
                    <a:pos x="T8" y="T9"/>
                  </a:cxn>
                  <a:cxn ang="0">
                    <a:pos x="T10" y="T11"/>
                  </a:cxn>
                  <a:cxn ang="0">
                    <a:pos x="T12" y="T13"/>
                  </a:cxn>
                </a:cxnLst>
                <a:rect l="0" t="0" r="r" b="b"/>
                <a:pathLst>
                  <a:path w="62" h="43">
                    <a:moveTo>
                      <a:pt x="62" y="3"/>
                    </a:moveTo>
                    <a:cubicBezTo>
                      <a:pt x="61" y="2"/>
                      <a:pt x="59" y="1"/>
                      <a:pt x="58" y="0"/>
                    </a:cubicBezTo>
                    <a:cubicBezTo>
                      <a:pt x="43" y="27"/>
                      <a:pt x="19" y="30"/>
                      <a:pt x="0" y="26"/>
                    </a:cubicBezTo>
                    <a:cubicBezTo>
                      <a:pt x="4" y="31"/>
                      <a:pt x="8" y="37"/>
                      <a:pt x="12" y="43"/>
                    </a:cubicBezTo>
                    <a:cubicBezTo>
                      <a:pt x="22" y="43"/>
                      <a:pt x="22" y="43"/>
                      <a:pt x="22" y="43"/>
                    </a:cubicBezTo>
                    <a:cubicBezTo>
                      <a:pt x="31" y="42"/>
                      <a:pt x="42" y="36"/>
                      <a:pt x="51" y="27"/>
                    </a:cubicBezTo>
                    <a:cubicBezTo>
                      <a:pt x="54" y="19"/>
                      <a:pt x="57" y="11"/>
                      <a:pt x="62" y="3"/>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0" name="Freeform 487"/>
              <p:cNvSpPr/>
              <p:nvPr/>
            </p:nvSpPr>
            <p:spPr bwMode="auto">
              <a:xfrm>
                <a:off x="4796" y="1671"/>
                <a:ext cx="62" cy="88"/>
              </a:xfrm>
              <a:custGeom>
                <a:avLst/>
                <a:gdLst>
                  <a:gd name="T0" fmla="*/ 26 w 26"/>
                  <a:gd name="T1" fmla="*/ 35 h 37"/>
                  <a:gd name="T2" fmla="*/ 5 w 26"/>
                  <a:gd name="T3" fmla="*/ 0 h 37"/>
                  <a:gd name="T4" fmla="*/ 0 w 26"/>
                  <a:gd name="T5" fmla="*/ 2 h 37"/>
                  <a:gd name="T6" fmla="*/ 21 w 26"/>
                  <a:gd name="T7" fmla="*/ 37 h 37"/>
                  <a:gd name="T8" fmla="*/ 26 w 26"/>
                  <a:gd name="T9" fmla="*/ 35 h 37"/>
                </a:gdLst>
                <a:ahLst/>
                <a:cxnLst>
                  <a:cxn ang="0">
                    <a:pos x="T0" y="T1"/>
                  </a:cxn>
                  <a:cxn ang="0">
                    <a:pos x="T2" y="T3"/>
                  </a:cxn>
                  <a:cxn ang="0">
                    <a:pos x="T4" y="T5"/>
                  </a:cxn>
                  <a:cxn ang="0">
                    <a:pos x="T6" y="T7"/>
                  </a:cxn>
                  <a:cxn ang="0">
                    <a:pos x="T8" y="T9"/>
                  </a:cxn>
                </a:cxnLst>
                <a:rect l="0" t="0" r="r" b="b"/>
                <a:pathLst>
                  <a:path w="26" h="37">
                    <a:moveTo>
                      <a:pt x="26" y="35"/>
                    </a:moveTo>
                    <a:cubicBezTo>
                      <a:pt x="5" y="0"/>
                      <a:pt x="5" y="0"/>
                      <a:pt x="5" y="0"/>
                    </a:cubicBezTo>
                    <a:cubicBezTo>
                      <a:pt x="0" y="2"/>
                      <a:pt x="0" y="2"/>
                      <a:pt x="0" y="2"/>
                    </a:cubicBezTo>
                    <a:cubicBezTo>
                      <a:pt x="21" y="37"/>
                      <a:pt x="21" y="37"/>
                      <a:pt x="21" y="37"/>
                    </a:cubicBezTo>
                    <a:cubicBezTo>
                      <a:pt x="22" y="36"/>
                      <a:pt x="24" y="35"/>
                      <a:pt x="26" y="35"/>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1" name="Freeform 488"/>
              <p:cNvSpPr/>
              <p:nvPr/>
            </p:nvSpPr>
            <p:spPr bwMode="auto">
              <a:xfrm>
                <a:off x="4827" y="2020"/>
                <a:ext cx="55" cy="57"/>
              </a:xfrm>
              <a:custGeom>
                <a:avLst/>
                <a:gdLst>
                  <a:gd name="T0" fmla="*/ 13 w 23"/>
                  <a:gd name="T1" fmla="*/ 23 h 24"/>
                  <a:gd name="T2" fmla="*/ 19 w 23"/>
                  <a:gd name="T3" fmla="*/ 24 h 24"/>
                  <a:gd name="T4" fmla="*/ 23 w 23"/>
                  <a:gd name="T5" fmla="*/ 5 h 24"/>
                  <a:gd name="T6" fmla="*/ 0 w 23"/>
                  <a:gd name="T7" fmla="*/ 0 h 24"/>
                  <a:gd name="T8" fmla="*/ 13 w 23"/>
                  <a:gd name="T9" fmla="*/ 23 h 24"/>
                </a:gdLst>
                <a:ahLst/>
                <a:cxnLst>
                  <a:cxn ang="0">
                    <a:pos x="T0" y="T1"/>
                  </a:cxn>
                  <a:cxn ang="0">
                    <a:pos x="T2" y="T3"/>
                  </a:cxn>
                  <a:cxn ang="0">
                    <a:pos x="T4" y="T5"/>
                  </a:cxn>
                  <a:cxn ang="0">
                    <a:pos x="T6" y="T7"/>
                  </a:cxn>
                  <a:cxn ang="0">
                    <a:pos x="T8" y="T9"/>
                  </a:cxn>
                </a:cxnLst>
                <a:rect l="0" t="0" r="r" b="b"/>
                <a:pathLst>
                  <a:path w="23" h="24">
                    <a:moveTo>
                      <a:pt x="13" y="23"/>
                    </a:moveTo>
                    <a:cubicBezTo>
                      <a:pt x="15" y="23"/>
                      <a:pt x="17" y="24"/>
                      <a:pt x="19" y="24"/>
                    </a:cubicBezTo>
                    <a:cubicBezTo>
                      <a:pt x="20" y="18"/>
                      <a:pt x="22" y="11"/>
                      <a:pt x="23" y="5"/>
                    </a:cubicBezTo>
                    <a:cubicBezTo>
                      <a:pt x="17" y="3"/>
                      <a:pt x="9" y="2"/>
                      <a:pt x="0" y="0"/>
                    </a:cubicBezTo>
                    <a:cubicBezTo>
                      <a:pt x="4" y="8"/>
                      <a:pt x="9" y="16"/>
                      <a:pt x="13" y="23"/>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2" name="Freeform 489"/>
              <p:cNvSpPr/>
              <p:nvPr/>
            </p:nvSpPr>
            <p:spPr bwMode="auto">
              <a:xfrm>
                <a:off x="4629" y="1389"/>
                <a:ext cx="196" cy="235"/>
              </a:xfrm>
              <a:custGeom>
                <a:avLst/>
                <a:gdLst>
                  <a:gd name="T0" fmla="*/ 28 w 83"/>
                  <a:gd name="T1" fmla="*/ 18 h 99"/>
                  <a:gd name="T2" fmla="*/ 34 w 83"/>
                  <a:gd name="T3" fmla="*/ 64 h 99"/>
                  <a:gd name="T4" fmla="*/ 53 w 83"/>
                  <a:gd name="T5" fmla="*/ 99 h 99"/>
                  <a:gd name="T6" fmla="*/ 83 w 83"/>
                  <a:gd name="T7" fmla="*/ 28 h 99"/>
                  <a:gd name="T8" fmla="*/ 75 w 83"/>
                  <a:gd name="T9" fmla="*/ 24 h 99"/>
                  <a:gd name="T10" fmla="*/ 63 w 83"/>
                  <a:gd name="T11" fmla="*/ 47 h 99"/>
                  <a:gd name="T12" fmla="*/ 48 w 83"/>
                  <a:gd name="T13" fmla="*/ 1 h 99"/>
                  <a:gd name="T14" fmla="*/ 51 w 83"/>
                  <a:gd name="T15" fmla="*/ 0 h 99"/>
                  <a:gd name="T16" fmla="*/ 11 w 83"/>
                  <a:gd name="T17" fmla="*/ 0 h 99"/>
                  <a:gd name="T18" fmla="*/ 28 w 83"/>
                  <a:gd name="T19"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99">
                    <a:moveTo>
                      <a:pt x="28" y="18"/>
                    </a:moveTo>
                    <a:cubicBezTo>
                      <a:pt x="0" y="29"/>
                      <a:pt x="4" y="64"/>
                      <a:pt x="34" y="64"/>
                    </a:cubicBezTo>
                    <a:cubicBezTo>
                      <a:pt x="15" y="88"/>
                      <a:pt x="39" y="97"/>
                      <a:pt x="53" y="99"/>
                    </a:cubicBezTo>
                    <a:cubicBezTo>
                      <a:pt x="63" y="76"/>
                      <a:pt x="73" y="52"/>
                      <a:pt x="83" y="28"/>
                    </a:cubicBezTo>
                    <a:cubicBezTo>
                      <a:pt x="75" y="24"/>
                      <a:pt x="75" y="24"/>
                      <a:pt x="75" y="24"/>
                    </a:cubicBezTo>
                    <a:cubicBezTo>
                      <a:pt x="63" y="47"/>
                      <a:pt x="63" y="47"/>
                      <a:pt x="63" y="47"/>
                    </a:cubicBezTo>
                    <a:cubicBezTo>
                      <a:pt x="48" y="1"/>
                      <a:pt x="48" y="1"/>
                      <a:pt x="48" y="1"/>
                    </a:cubicBezTo>
                    <a:cubicBezTo>
                      <a:pt x="51" y="0"/>
                      <a:pt x="51" y="0"/>
                      <a:pt x="51" y="0"/>
                    </a:cubicBezTo>
                    <a:cubicBezTo>
                      <a:pt x="11" y="0"/>
                      <a:pt x="11" y="0"/>
                      <a:pt x="11" y="0"/>
                    </a:cubicBezTo>
                    <a:cubicBezTo>
                      <a:pt x="13" y="7"/>
                      <a:pt x="19" y="13"/>
                      <a:pt x="28" y="18"/>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3" name="Freeform 490"/>
              <p:cNvSpPr/>
              <p:nvPr/>
            </p:nvSpPr>
            <p:spPr bwMode="auto">
              <a:xfrm>
                <a:off x="4775" y="1678"/>
                <a:ext cx="66" cy="86"/>
              </a:xfrm>
              <a:custGeom>
                <a:avLst/>
                <a:gdLst>
                  <a:gd name="T0" fmla="*/ 28 w 28"/>
                  <a:gd name="T1" fmla="*/ 34 h 36"/>
                  <a:gd name="T2" fmla="*/ 7 w 28"/>
                  <a:gd name="T3" fmla="*/ 0 h 36"/>
                  <a:gd name="T4" fmla="*/ 0 w 28"/>
                  <a:gd name="T5" fmla="*/ 2 h 36"/>
                  <a:gd name="T6" fmla="*/ 23 w 28"/>
                  <a:gd name="T7" fmla="*/ 36 h 36"/>
                  <a:gd name="T8" fmla="*/ 28 w 28"/>
                  <a:gd name="T9" fmla="*/ 34 h 36"/>
                </a:gdLst>
                <a:ahLst/>
                <a:cxnLst>
                  <a:cxn ang="0">
                    <a:pos x="T0" y="T1"/>
                  </a:cxn>
                  <a:cxn ang="0">
                    <a:pos x="T2" y="T3"/>
                  </a:cxn>
                  <a:cxn ang="0">
                    <a:pos x="T4" y="T5"/>
                  </a:cxn>
                  <a:cxn ang="0">
                    <a:pos x="T6" y="T7"/>
                  </a:cxn>
                  <a:cxn ang="0">
                    <a:pos x="T8" y="T9"/>
                  </a:cxn>
                </a:cxnLst>
                <a:rect l="0" t="0" r="r" b="b"/>
                <a:pathLst>
                  <a:path w="28" h="36">
                    <a:moveTo>
                      <a:pt x="28" y="34"/>
                    </a:moveTo>
                    <a:cubicBezTo>
                      <a:pt x="7" y="0"/>
                      <a:pt x="7" y="0"/>
                      <a:pt x="7" y="0"/>
                    </a:cubicBezTo>
                    <a:cubicBezTo>
                      <a:pt x="0" y="2"/>
                      <a:pt x="0" y="2"/>
                      <a:pt x="0" y="2"/>
                    </a:cubicBezTo>
                    <a:cubicBezTo>
                      <a:pt x="23" y="36"/>
                      <a:pt x="23" y="36"/>
                      <a:pt x="23" y="36"/>
                    </a:cubicBezTo>
                    <a:cubicBezTo>
                      <a:pt x="25" y="36"/>
                      <a:pt x="26" y="35"/>
                      <a:pt x="28" y="34"/>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4" name="Freeform 491"/>
              <p:cNvSpPr/>
              <p:nvPr/>
            </p:nvSpPr>
            <p:spPr bwMode="auto">
              <a:xfrm>
                <a:off x="4806" y="2511"/>
                <a:ext cx="104" cy="145"/>
              </a:xfrm>
              <a:custGeom>
                <a:avLst/>
                <a:gdLst>
                  <a:gd name="T0" fmla="*/ 16 w 44"/>
                  <a:gd name="T1" fmla="*/ 0 h 61"/>
                  <a:gd name="T2" fmla="*/ 32 w 44"/>
                  <a:gd name="T3" fmla="*/ 61 h 61"/>
                  <a:gd name="T4" fmla="*/ 44 w 44"/>
                  <a:gd name="T5" fmla="*/ 45 h 61"/>
                  <a:gd name="T6" fmla="*/ 35 w 44"/>
                  <a:gd name="T7" fmla="*/ 12 h 61"/>
                  <a:gd name="T8" fmla="*/ 16 w 44"/>
                  <a:gd name="T9" fmla="*/ 0 h 61"/>
                </a:gdLst>
                <a:ahLst/>
                <a:cxnLst>
                  <a:cxn ang="0">
                    <a:pos x="T0" y="T1"/>
                  </a:cxn>
                  <a:cxn ang="0">
                    <a:pos x="T2" y="T3"/>
                  </a:cxn>
                  <a:cxn ang="0">
                    <a:pos x="T4" y="T5"/>
                  </a:cxn>
                  <a:cxn ang="0">
                    <a:pos x="T6" y="T7"/>
                  </a:cxn>
                  <a:cxn ang="0">
                    <a:pos x="T8" y="T9"/>
                  </a:cxn>
                </a:cxnLst>
                <a:rect l="0" t="0" r="r" b="b"/>
                <a:pathLst>
                  <a:path w="44" h="61">
                    <a:moveTo>
                      <a:pt x="16" y="0"/>
                    </a:moveTo>
                    <a:cubicBezTo>
                      <a:pt x="0" y="21"/>
                      <a:pt x="8" y="50"/>
                      <a:pt x="32" y="61"/>
                    </a:cubicBezTo>
                    <a:cubicBezTo>
                      <a:pt x="36" y="55"/>
                      <a:pt x="40" y="50"/>
                      <a:pt x="44" y="45"/>
                    </a:cubicBezTo>
                    <a:cubicBezTo>
                      <a:pt x="33" y="36"/>
                      <a:pt x="29" y="24"/>
                      <a:pt x="35" y="12"/>
                    </a:cubicBezTo>
                    <a:cubicBezTo>
                      <a:pt x="28" y="9"/>
                      <a:pt x="22" y="5"/>
                      <a:pt x="16" y="0"/>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5" name="Freeform 492"/>
              <p:cNvSpPr/>
              <p:nvPr/>
            </p:nvSpPr>
            <p:spPr bwMode="auto">
              <a:xfrm>
                <a:off x="4891" y="2908"/>
                <a:ext cx="17" cy="23"/>
              </a:xfrm>
              <a:custGeom>
                <a:avLst/>
                <a:gdLst>
                  <a:gd name="T0" fmla="*/ 0 w 7"/>
                  <a:gd name="T1" fmla="*/ 6 h 10"/>
                  <a:gd name="T2" fmla="*/ 4 w 7"/>
                  <a:gd name="T3" fmla="*/ 10 h 10"/>
                  <a:gd name="T4" fmla="*/ 5 w 7"/>
                  <a:gd name="T5" fmla="*/ 10 h 10"/>
                  <a:gd name="T6" fmla="*/ 7 w 7"/>
                  <a:gd name="T7" fmla="*/ 0 h 10"/>
                  <a:gd name="T8" fmla="*/ 0 w 7"/>
                  <a:gd name="T9" fmla="*/ 6 h 10"/>
                </a:gdLst>
                <a:ahLst/>
                <a:cxnLst>
                  <a:cxn ang="0">
                    <a:pos x="T0" y="T1"/>
                  </a:cxn>
                  <a:cxn ang="0">
                    <a:pos x="T2" y="T3"/>
                  </a:cxn>
                  <a:cxn ang="0">
                    <a:pos x="T4" y="T5"/>
                  </a:cxn>
                  <a:cxn ang="0">
                    <a:pos x="T6" y="T7"/>
                  </a:cxn>
                  <a:cxn ang="0">
                    <a:pos x="T8" y="T9"/>
                  </a:cxn>
                </a:cxnLst>
                <a:rect l="0" t="0" r="r" b="b"/>
                <a:pathLst>
                  <a:path w="7" h="10">
                    <a:moveTo>
                      <a:pt x="0" y="6"/>
                    </a:moveTo>
                    <a:cubicBezTo>
                      <a:pt x="1" y="7"/>
                      <a:pt x="3" y="9"/>
                      <a:pt x="4" y="10"/>
                    </a:cubicBezTo>
                    <a:cubicBezTo>
                      <a:pt x="5" y="10"/>
                      <a:pt x="5" y="10"/>
                      <a:pt x="5" y="10"/>
                    </a:cubicBezTo>
                    <a:cubicBezTo>
                      <a:pt x="5" y="7"/>
                      <a:pt x="6" y="4"/>
                      <a:pt x="7" y="0"/>
                    </a:cubicBezTo>
                    <a:cubicBezTo>
                      <a:pt x="4" y="2"/>
                      <a:pt x="2" y="4"/>
                      <a:pt x="0" y="6"/>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6" name="Freeform 493"/>
              <p:cNvSpPr/>
              <p:nvPr/>
            </p:nvSpPr>
            <p:spPr bwMode="auto">
              <a:xfrm>
                <a:off x="4697" y="2644"/>
                <a:ext cx="220" cy="249"/>
              </a:xfrm>
              <a:custGeom>
                <a:avLst/>
                <a:gdLst>
                  <a:gd name="T0" fmla="*/ 31 w 93"/>
                  <a:gd name="T1" fmla="*/ 71 h 105"/>
                  <a:gd name="T2" fmla="*/ 29 w 93"/>
                  <a:gd name="T3" fmla="*/ 10 h 105"/>
                  <a:gd name="T4" fmla="*/ 24 w 93"/>
                  <a:gd name="T5" fmla="*/ 0 h 105"/>
                  <a:gd name="T6" fmla="*/ 3 w 93"/>
                  <a:gd name="T7" fmla="*/ 56 h 105"/>
                  <a:gd name="T8" fmla="*/ 34 w 93"/>
                  <a:gd name="T9" fmla="*/ 97 h 105"/>
                  <a:gd name="T10" fmla="*/ 93 w 93"/>
                  <a:gd name="T11" fmla="*/ 75 h 105"/>
                  <a:gd name="T12" fmla="*/ 81 w 93"/>
                  <a:gd name="T13" fmla="*/ 67 h 105"/>
                  <a:gd name="T14" fmla="*/ 31 w 93"/>
                  <a:gd name="T15" fmla="*/ 71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05">
                    <a:moveTo>
                      <a:pt x="31" y="71"/>
                    </a:moveTo>
                    <a:cubicBezTo>
                      <a:pt x="16" y="57"/>
                      <a:pt x="13" y="28"/>
                      <a:pt x="29" y="10"/>
                    </a:cubicBezTo>
                    <a:cubicBezTo>
                      <a:pt x="27" y="7"/>
                      <a:pt x="25" y="3"/>
                      <a:pt x="24" y="0"/>
                    </a:cubicBezTo>
                    <a:cubicBezTo>
                      <a:pt x="6" y="14"/>
                      <a:pt x="0" y="35"/>
                      <a:pt x="3" y="56"/>
                    </a:cubicBezTo>
                    <a:cubicBezTo>
                      <a:pt x="11" y="70"/>
                      <a:pt x="22" y="83"/>
                      <a:pt x="34" y="97"/>
                    </a:cubicBezTo>
                    <a:cubicBezTo>
                      <a:pt x="52" y="104"/>
                      <a:pt x="78" y="105"/>
                      <a:pt x="93" y="75"/>
                    </a:cubicBezTo>
                    <a:cubicBezTo>
                      <a:pt x="89" y="72"/>
                      <a:pt x="85" y="69"/>
                      <a:pt x="81" y="67"/>
                    </a:cubicBezTo>
                    <a:cubicBezTo>
                      <a:pt x="70" y="84"/>
                      <a:pt x="42" y="80"/>
                      <a:pt x="31" y="71"/>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7" name="Freeform 494"/>
              <p:cNvSpPr/>
              <p:nvPr/>
            </p:nvSpPr>
            <p:spPr bwMode="auto">
              <a:xfrm>
                <a:off x="4877" y="2924"/>
                <a:ext cx="19" cy="7"/>
              </a:xfrm>
              <a:custGeom>
                <a:avLst/>
                <a:gdLst>
                  <a:gd name="T0" fmla="*/ 0 w 8"/>
                  <a:gd name="T1" fmla="*/ 2 h 3"/>
                  <a:gd name="T2" fmla="*/ 1 w 8"/>
                  <a:gd name="T3" fmla="*/ 3 h 3"/>
                  <a:gd name="T4" fmla="*/ 8 w 8"/>
                  <a:gd name="T5" fmla="*/ 3 h 3"/>
                  <a:gd name="T6" fmla="*/ 4 w 8"/>
                  <a:gd name="T7" fmla="*/ 0 h 3"/>
                  <a:gd name="T8" fmla="*/ 0 w 8"/>
                  <a:gd name="T9" fmla="*/ 2 h 3"/>
                </a:gdLst>
                <a:ahLst/>
                <a:cxnLst>
                  <a:cxn ang="0">
                    <a:pos x="T0" y="T1"/>
                  </a:cxn>
                  <a:cxn ang="0">
                    <a:pos x="T2" y="T3"/>
                  </a:cxn>
                  <a:cxn ang="0">
                    <a:pos x="T4" y="T5"/>
                  </a:cxn>
                  <a:cxn ang="0">
                    <a:pos x="T6" y="T7"/>
                  </a:cxn>
                  <a:cxn ang="0">
                    <a:pos x="T8" y="T9"/>
                  </a:cxn>
                </a:cxnLst>
                <a:rect l="0" t="0" r="r" b="b"/>
                <a:pathLst>
                  <a:path w="8" h="3">
                    <a:moveTo>
                      <a:pt x="0" y="2"/>
                    </a:moveTo>
                    <a:cubicBezTo>
                      <a:pt x="0" y="2"/>
                      <a:pt x="1" y="3"/>
                      <a:pt x="1" y="3"/>
                    </a:cubicBezTo>
                    <a:cubicBezTo>
                      <a:pt x="8" y="3"/>
                      <a:pt x="8" y="3"/>
                      <a:pt x="8" y="3"/>
                    </a:cubicBezTo>
                    <a:cubicBezTo>
                      <a:pt x="7" y="2"/>
                      <a:pt x="5" y="1"/>
                      <a:pt x="4" y="0"/>
                    </a:cubicBezTo>
                    <a:cubicBezTo>
                      <a:pt x="3" y="1"/>
                      <a:pt x="2" y="1"/>
                      <a:pt x="0" y="2"/>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8" name="Freeform 495"/>
              <p:cNvSpPr/>
              <p:nvPr/>
            </p:nvSpPr>
            <p:spPr bwMode="auto">
              <a:xfrm>
                <a:off x="4872" y="2931"/>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0" y="0"/>
                      <a:pt x="0"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9" name="Freeform 496"/>
              <p:cNvSpPr/>
              <p:nvPr/>
            </p:nvSpPr>
            <p:spPr bwMode="auto">
              <a:xfrm>
                <a:off x="4751" y="1685"/>
                <a:ext cx="74" cy="86"/>
              </a:xfrm>
              <a:custGeom>
                <a:avLst/>
                <a:gdLst>
                  <a:gd name="T0" fmla="*/ 31 w 31"/>
                  <a:gd name="T1" fmla="*/ 34 h 36"/>
                  <a:gd name="T2" fmla="*/ 8 w 31"/>
                  <a:gd name="T3" fmla="*/ 0 h 36"/>
                  <a:gd name="T4" fmla="*/ 0 w 31"/>
                  <a:gd name="T5" fmla="*/ 2 h 36"/>
                  <a:gd name="T6" fmla="*/ 27 w 31"/>
                  <a:gd name="T7" fmla="*/ 36 h 36"/>
                  <a:gd name="T8" fmla="*/ 31 w 31"/>
                  <a:gd name="T9" fmla="*/ 34 h 36"/>
                </a:gdLst>
                <a:ahLst/>
                <a:cxnLst>
                  <a:cxn ang="0">
                    <a:pos x="T0" y="T1"/>
                  </a:cxn>
                  <a:cxn ang="0">
                    <a:pos x="T2" y="T3"/>
                  </a:cxn>
                  <a:cxn ang="0">
                    <a:pos x="T4" y="T5"/>
                  </a:cxn>
                  <a:cxn ang="0">
                    <a:pos x="T6" y="T7"/>
                  </a:cxn>
                  <a:cxn ang="0">
                    <a:pos x="T8" y="T9"/>
                  </a:cxn>
                </a:cxnLst>
                <a:rect l="0" t="0" r="r" b="b"/>
                <a:pathLst>
                  <a:path w="31" h="36">
                    <a:moveTo>
                      <a:pt x="31" y="34"/>
                    </a:moveTo>
                    <a:cubicBezTo>
                      <a:pt x="8" y="0"/>
                      <a:pt x="8" y="0"/>
                      <a:pt x="8" y="0"/>
                    </a:cubicBezTo>
                    <a:cubicBezTo>
                      <a:pt x="0" y="2"/>
                      <a:pt x="0" y="2"/>
                      <a:pt x="0" y="2"/>
                    </a:cubicBezTo>
                    <a:cubicBezTo>
                      <a:pt x="7" y="11"/>
                      <a:pt x="19" y="26"/>
                      <a:pt x="27" y="36"/>
                    </a:cubicBezTo>
                    <a:cubicBezTo>
                      <a:pt x="28" y="35"/>
                      <a:pt x="30" y="34"/>
                      <a:pt x="31" y="34"/>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0" name="Freeform 497"/>
              <p:cNvSpPr/>
              <p:nvPr/>
            </p:nvSpPr>
            <p:spPr bwMode="auto">
              <a:xfrm>
                <a:off x="4742" y="2677"/>
                <a:ext cx="140" cy="155"/>
              </a:xfrm>
              <a:custGeom>
                <a:avLst/>
                <a:gdLst>
                  <a:gd name="T0" fmla="*/ 16 w 59"/>
                  <a:gd name="T1" fmla="*/ 52 h 65"/>
                  <a:gd name="T2" fmla="*/ 59 w 59"/>
                  <a:gd name="T3" fmla="*/ 50 h 65"/>
                  <a:gd name="T4" fmla="*/ 52 w 59"/>
                  <a:gd name="T5" fmla="*/ 45 h 65"/>
                  <a:gd name="T6" fmla="*/ 21 w 59"/>
                  <a:gd name="T7" fmla="*/ 8 h 65"/>
                  <a:gd name="T8" fmla="*/ 13 w 59"/>
                  <a:gd name="T9" fmla="*/ 0 h 65"/>
                  <a:gd name="T10" fmla="*/ 16 w 59"/>
                  <a:gd name="T11" fmla="*/ 52 h 65"/>
                </a:gdLst>
                <a:ahLst/>
                <a:cxnLst>
                  <a:cxn ang="0">
                    <a:pos x="T0" y="T1"/>
                  </a:cxn>
                  <a:cxn ang="0">
                    <a:pos x="T2" y="T3"/>
                  </a:cxn>
                  <a:cxn ang="0">
                    <a:pos x="T4" y="T5"/>
                  </a:cxn>
                  <a:cxn ang="0">
                    <a:pos x="T6" y="T7"/>
                  </a:cxn>
                  <a:cxn ang="0">
                    <a:pos x="T8" y="T9"/>
                  </a:cxn>
                  <a:cxn ang="0">
                    <a:pos x="T10" y="T11"/>
                  </a:cxn>
                </a:cxnLst>
                <a:rect l="0" t="0" r="r" b="b"/>
                <a:pathLst>
                  <a:path w="59" h="65">
                    <a:moveTo>
                      <a:pt x="16" y="52"/>
                    </a:moveTo>
                    <a:cubicBezTo>
                      <a:pt x="26" y="62"/>
                      <a:pt x="48" y="65"/>
                      <a:pt x="59" y="50"/>
                    </a:cubicBezTo>
                    <a:cubicBezTo>
                      <a:pt x="56" y="48"/>
                      <a:pt x="54" y="47"/>
                      <a:pt x="52" y="45"/>
                    </a:cubicBezTo>
                    <a:cubicBezTo>
                      <a:pt x="21" y="54"/>
                      <a:pt x="10" y="27"/>
                      <a:pt x="21" y="8"/>
                    </a:cubicBezTo>
                    <a:cubicBezTo>
                      <a:pt x="18" y="5"/>
                      <a:pt x="15" y="3"/>
                      <a:pt x="13" y="0"/>
                    </a:cubicBezTo>
                    <a:cubicBezTo>
                      <a:pt x="0" y="16"/>
                      <a:pt x="3" y="40"/>
                      <a:pt x="16" y="52"/>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1" name="Freeform 498"/>
              <p:cNvSpPr/>
              <p:nvPr/>
            </p:nvSpPr>
            <p:spPr bwMode="auto">
              <a:xfrm>
                <a:off x="4721" y="2476"/>
                <a:ext cx="156" cy="230"/>
              </a:xfrm>
              <a:custGeom>
                <a:avLst/>
                <a:gdLst>
                  <a:gd name="T0" fmla="*/ 54 w 66"/>
                  <a:gd name="T1" fmla="*/ 97 h 97"/>
                  <a:gd name="T2" fmla="*/ 66 w 66"/>
                  <a:gd name="T3" fmla="*/ 80 h 97"/>
                  <a:gd name="T4" fmla="*/ 49 w 66"/>
                  <a:gd name="T5" fmla="*/ 12 h 97"/>
                  <a:gd name="T6" fmla="*/ 39 w 66"/>
                  <a:gd name="T7" fmla="*/ 0 h 97"/>
                  <a:gd name="T8" fmla="*/ 54 w 66"/>
                  <a:gd name="T9" fmla="*/ 97 h 97"/>
                </a:gdLst>
                <a:ahLst/>
                <a:cxnLst>
                  <a:cxn ang="0">
                    <a:pos x="T0" y="T1"/>
                  </a:cxn>
                  <a:cxn ang="0">
                    <a:pos x="T2" y="T3"/>
                  </a:cxn>
                  <a:cxn ang="0">
                    <a:pos x="T4" y="T5"/>
                  </a:cxn>
                  <a:cxn ang="0">
                    <a:pos x="T6" y="T7"/>
                  </a:cxn>
                  <a:cxn ang="0">
                    <a:pos x="T8" y="T9"/>
                  </a:cxn>
                </a:cxnLst>
                <a:rect l="0" t="0" r="r" b="b"/>
                <a:pathLst>
                  <a:path w="66" h="97">
                    <a:moveTo>
                      <a:pt x="54" y="97"/>
                    </a:moveTo>
                    <a:cubicBezTo>
                      <a:pt x="57" y="92"/>
                      <a:pt x="61" y="86"/>
                      <a:pt x="66" y="80"/>
                    </a:cubicBezTo>
                    <a:cubicBezTo>
                      <a:pt x="38" y="68"/>
                      <a:pt x="30" y="35"/>
                      <a:pt x="49" y="12"/>
                    </a:cubicBezTo>
                    <a:cubicBezTo>
                      <a:pt x="45" y="8"/>
                      <a:pt x="42" y="4"/>
                      <a:pt x="39" y="0"/>
                    </a:cubicBezTo>
                    <a:cubicBezTo>
                      <a:pt x="0" y="28"/>
                      <a:pt x="8" y="88"/>
                      <a:pt x="54" y="97"/>
                    </a:cubicBezTo>
                    <a:close/>
                  </a:path>
                </a:pathLst>
              </a:custGeom>
              <a:solidFill>
                <a:srgbClr val="A98C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2" name="Freeform 499"/>
              <p:cNvSpPr/>
              <p:nvPr/>
            </p:nvSpPr>
            <p:spPr bwMode="auto">
              <a:xfrm>
                <a:off x="4782" y="2701"/>
                <a:ext cx="74" cy="86"/>
              </a:xfrm>
              <a:custGeom>
                <a:avLst/>
                <a:gdLst>
                  <a:gd name="T0" fmla="*/ 8 w 31"/>
                  <a:gd name="T1" fmla="*/ 0 h 36"/>
                  <a:gd name="T2" fmla="*/ 31 w 31"/>
                  <a:gd name="T3" fmla="*/ 32 h 36"/>
                  <a:gd name="T4" fmla="*/ 23 w 31"/>
                  <a:gd name="T5" fmla="*/ 26 h 36"/>
                  <a:gd name="T6" fmla="*/ 26 w 31"/>
                  <a:gd name="T7" fmla="*/ 7 h 36"/>
                  <a:gd name="T8" fmla="*/ 8 w 31"/>
                  <a:gd name="T9" fmla="*/ 0 h 36"/>
                </a:gdLst>
                <a:ahLst/>
                <a:cxnLst>
                  <a:cxn ang="0">
                    <a:pos x="T0" y="T1"/>
                  </a:cxn>
                  <a:cxn ang="0">
                    <a:pos x="T2" y="T3"/>
                  </a:cxn>
                  <a:cxn ang="0">
                    <a:pos x="T4" y="T5"/>
                  </a:cxn>
                  <a:cxn ang="0">
                    <a:pos x="T6" y="T7"/>
                  </a:cxn>
                  <a:cxn ang="0">
                    <a:pos x="T8" y="T9"/>
                  </a:cxn>
                </a:cxnLst>
                <a:rect l="0" t="0" r="r" b="b"/>
                <a:pathLst>
                  <a:path w="31" h="36">
                    <a:moveTo>
                      <a:pt x="8" y="0"/>
                    </a:moveTo>
                    <a:cubicBezTo>
                      <a:pt x="0" y="16"/>
                      <a:pt x="9" y="36"/>
                      <a:pt x="31" y="32"/>
                    </a:cubicBezTo>
                    <a:cubicBezTo>
                      <a:pt x="27" y="30"/>
                      <a:pt x="25" y="28"/>
                      <a:pt x="23" y="26"/>
                    </a:cubicBezTo>
                    <a:cubicBezTo>
                      <a:pt x="20" y="22"/>
                      <a:pt x="22" y="15"/>
                      <a:pt x="26" y="7"/>
                    </a:cubicBezTo>
                    <a:cubicBezTo>
                      <a:pt x="19" y="6"/>
                      <a:pt x="13" y="3"/>
                      <a:pt x="8"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3" name="Freeform 500"/>
              <p:cNvSpPr/>
              <p:nvPr/>
            </p:nvSpPr>
            <p:spPr bwMode="auto">
              <a:xfrm>
                <a:off x="4747" y="2452"/>
                <a:ext cx="61" cy="50"/>
              </a:xfrm>
              <a:custGeom>
                <a:avLst/>
                <a:gdLst>
                  <a:gd name="T0" fmla="*/ 26 w 26"/>
                  <a:gd name="T1" fmla="*/ 6 h 21"/>
                  <a:gd name="T2" fmla="*/ 23 w 26"/>
                  <a:gd name="T3" fmla="*/ 0 h 21"/>
                  <a:gd name="T4" fmla="*/ 0 w 26"/>
                  <a:gd name="T5" fmla="*/ 15 h 21"/>
                  <a:gd name="T6" fmla="*/ 12 w 26"/>
                  <a:gd name="T7" fmla="*/ 21 h 21"/>
                  <a:gd name="T8" fmla="*/ 26 w 26"/>
                  <a:gd name="T9" fmla="*/ 6 h 21"/>
                </a:gdLst>
                <a:ahLst/>
                <a:cxnLst>
                  <a:cxn ang="0">
                    <a:pos x="T0" y="T1"/>
                  </a:cxn>
                  <a:cxn ang="0">
                    <a:pos x="T2" y="T3"/>
                  </a:cxn>
                  <a:cxn ang="0">
                    <a:pos x="T4" y="T5"/>
                  </a:cxn>
                  <a:cxn ang="0">
                    <a:pos x="T6" y="T7"/>
                  </a:cxn>
                  <a:cxn ang="0">
                    <a:pos x="T8" y="T9"/>
                  </a:cxn>
                </a:cxnLst>
                <a:rect l="0" t="0" r="r" b="b"/>
                <a:pathLst>
                  <a:path w="26" h="21">
                    <a:moveTo>
                      <a:pt x="26" y="6"/>
                    </a:moveTo>
                    <a:cubicBezTo>
                      <a:pt x="25" y="4"/>
                      <a:pt x="24" y="2"/>
                      <a:pt x="23" y="0"/>
                    </a:cubicBezTo>
                    <a:cubicBezTo>
                      <a:pt x="14" y="4"/>
                      <a:pt x="7" y="9"/>
                      <a:pt x="0" y="15"/>
                    </a:cubicBezTo>
                    <a:cubicBezTo>
                      <a:pt x="4" y="16"/>
                      <a:pt x="8" y="18"/>
                      <a:pt x="12" y="21"/>
                    </a:cubicBezTo>
                    <a:cubicBezTo>
                      <a:pt x="16" y="15"/>
                      <a:pt x="20" y="10"/>
                      <a:pt x="26" y="6"/>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4" name="Freeform 501"/>
              <p:cNvSpPr/>
              <p:nvPr/>
            </p:nvSpPr>
            <p:spPr bwMode="auto">
              <a:xfrm>
                <a:off x="4600" y="2426"/>
                <a:ext cx="196" cy="505"/>
              </a:xfrm>
              <a:custGeom>
                <a:avLst/>
                <a:gdLst>
                  <a:gd name="T0" fmla="*/ 83 w 83"/>
                  <a:gd name="T1" fmla="*/ 7 h 213"/>
                  <a:gd name="T2" fmla="*/ 81 w 83"/>
                  <a:gd name="T3" fmla="*/ 0 h 213"/>
                  <a:gd name="T4" fmla="*/ 13 w 83"/>
                  <a:gd name="T5" fmla="*/ 139 h 213"/>
                  <a:gd name="T6" fmla="*/ 60 w 83"/>
                  <a:gd name="T7" fmla="*/ 213 h 213"/>
                  <a:gd name="T8" fmla="*/ 83 w 83"/>
                  <a:gd name="T9" fmla="*/ 213 h 213"/>
                  <a:gd name="T10" fmla="*/ 28 w 83"/>
                  <a:gd name="T11" fmla="*/ 123 h 213"/>
                  <a:gd name="T12" fmla="*/ 83 w 83"/>
                  <a:gd name="T13" fmla="*/ 7 h 213"/>
                </a:gdLst>
                <a:ahLst/>
                <a:cxnLst>
                  <a:cxn ang="0">
                    <a:pos x="T0" y="T1"/>
                  </a:cxn>
                  <a:cxn ang="0">
                    <a:pos x="T2" y="T3"/>
                  </a:cxn>
                  <a:cxn ang="0">
                    <a:pos x="T4" y="T5"/>
                  </a:cxn>
                  <a:cxn ang="0">
                    <a:pos x="T6" y="T7"/>
                  </a:cxn>
                  <a:cxn ang="0">
                    <a:pos x="T8" y="T9"/>
                  </a:cxn>
                  <a:cxn ang="0">
                    <a:pos x="T10" y="T11"/>
                  </a:cxn>
                  <a:cxn ang="0">
                    <a:pos x="T12" y="T13"/>
                  </a:cxn>
                </a:cxnLst>
                <a:rect l="0" t="0" r="r" b="b"/>
                <a:pathLst>
                  <a:path w="83" h="213">
                    <a:moveTo>
                      <a:pt x="83" y="7"/>
                    </a:moveTo>
                    <a:cubicBezTo>
                      <a:pt x="82" y="5"/>
                      <a:pt x="81" y="3"/>
                      <a:pt x="81" y="0"/>
                    </a:cubicBezTo>
                    <a:cubicBezTo>
                      <a:pt x="23" y="30"/>
                      <a:pt x="0" y="94"/>
                      <a:pt x="13" y="139"/>
                    </a:cubicBezTo>
                    <a:cubicBezTo>
                      <a:pt x="22" y="173"/>
                      <a:pt x="43" y="188"/>
                      <a:pt x="60" y="213"/>
                    </a:cubicBezTo>
                    <a:cubicBezTo>
                      <a:pt x="83" y="213"/>
                      <a:pt x="83" y="213"/>
                      <a:pt x="83" y="213"/>
                    </a:cubicBezTo>
                    <a:cubicBezTo>
                      <a:pt x="60" y="176"/>
                      <a:pt x="36" y="155"/>
                      <a:pt x="28" y="123"/>
                    </a:cubicBezTo>
                    <a:cubicBezTo>
                      <a:pt x="17" y="82"/>
                      <a:pt x="37" y="27"/>
                      <a:pt x="83" y="7"/>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5" name="Freeform 502"/>
              <p:cNvSpPr>
                <a:spLocks noEditPoints="1"/>
              </p:cNvSpPr>
              <p:nvPr/>
            </p:nvSpPr>
            <p:spPr bwMode="auto">
              <a:xfrm>
                <a:off x="4513" y="1761"/>
                <a:ext cx="276" cy="295"/>
              </a:xfrm>
              <a:custGeom>
                <a:avLst/>
                <a:gdLst>
                  <a:gd name="T0" fmla="*/ 77 w 117"/>
                  <a:gd name="T1" fmla="*/ 13 h 124"/>
                  <a:gd name="T2" fmla="*/ 65 w 117"/>
                  <a:gd name="T3" fmla="*/ 81 h 124"/>
                  <a:gd name="T4" fmla="*/ 64 w 117"/>
                  <a:gd name="T5" fmla="*/ 112 h 124"/>
                  <a:gd name="T6" fmla="*/ 107 w 117"/>
                  <a:gd name="T7" fmla="*/ 124 h 124"/>
                  <a:gd name="T8" fmla="*/ 109 w 117"/>
                  <a:gd name="T9" fmla="*/ 104 h 124"/>
                  <a:gd name="T10" fmla="*/ 71 w 117"/>
                  <a:gd name="T11" fmla="*/ 96 h 124"/>
                  <a:gd name="T12" fmla="*/ 117 w 117"/>
                  <a:gd name="T13" fmla="*/ 54 h 124"/>
                  <a:gd name="T14" fmla="*/ 90 w 117"/>
                  <a:gd name="T15" fmla="*/ 6 h 124"/>
                  <a:gd name="T16" fmla="*/ 83 w 117"/>
                  <a:gd name="T17" fmla="*/ 3 h 124"/>
                  <a:gd name="T18" fmla="*/ 77 w 117"/>
                  <a:gd name="T19" fmla="*/ 13 h 124"/>
                  <a:gd name="T20" fmla="*/ 79 w 117"/>
                  <a:gd name="T21" fmla="*/ 64 h 124"/>
                  <a:gd name="T22" fmla="*/ 47 w 117"/>
                  <a:gd name="T23" fmla="*/ 59 h 124"/>
                  <a:gd name="T24" fmla="*/ 53 w 117"/>
                  <a:gd name="T25" fmla="*/ 27 h 124"/>
                  <a:gd name="T26" fmla="*/ 84 w 117"/>
                  <a:gd name="T27" fmla="*/ 33 h 124"/>
                  <a:gd name="T28" fmla="*/ 79 w 117"/>
                  <a:gd name="T29" fmla="*/ 6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 h="124">
                    <a:moveTo>
                      <a:pt x="77" y="13"/>
                    </a:moveTo>
                    <a:cubicBezTo>
                      <a:pt x="6" y="0"/>
                      <a:pt x="0" y="86"/>
                      <a:pt x="65" y="81"/>
                    </a:cubicBezTo>
                    <a:cubicBezTo>
                      <a:pt x="65" y="91"/>
                      <a:pt x="65" y="101"/>
                      <a:pt x="64" y="112"/>
                    </a:cubicBezTo>
                    <a:cubicBezTo>
                      <a:pt x="70" y="115"/>
                      <a:pt x="88" y="119"/>
                      <a:pt x="107" y="124"/>
                    </a:cubicBezTo>
                    <a:cubicBezTo>
                      <a:pt x="108" y="118"/>
                      <a:pt x="108" y="111"/>
                      <a:pt x="109" y="104"/>
                    </a:cubicBezTo>
                    <a:cubicBezTo>
                      <a:pt x="92" y="101"/>
                      <a:pt x="76" y="98"/>
                      <a:pt x="71" y="96"/>
                    </a:cubicBezTo>
                    <a:cubicBezTo>
                      <a:pt x="77" y="81"/>
                      <a:pt x="100" y="62"/>
                      <a:pt x="117" y="54"/>
                    </a:cubicBezTo>
                    <a:cubicBezTo>
                      <a:pt x="107" y="45"/>
                      <a:pt x="88" y="23"/>
                      <a:pt x="90" y="6"/>
                    </a:cubicBezTo>
                    <a:cubicBezTo>
                      <a:pt x="83" y="3"/>
                      <a:pt x="83" y="3"/>
                      <a:pt x="83" y="3"/>
                    </a:cubicBezTo>
                    <a:cubicBezTo>
                      <a:pt x="81" y="6"/>
                      <a:pt x="79" y="10"/>
                      <a:pt x="77" y="13"/>
                    </a:cubicBezTo>
                    <a:close/>
                    <a:moveTo>
                      <a:pt x="79" y="64"/>
                    </a:moveTo>
                    <a:cubicBezTo>
                      <a:pt x="68" y="72"/>
                      <a:pt x="54" y="69"/>
                      <a:pt x="47" y="59"/>
                    </a:cubicBezTo>
                    <a:cubicBezTo>
                      <a:pt x="40" y="49"/>
                      <a:pt x="42" y="35"/>
                      <a:pt x="53" y="27"/>
                    </a:cubicBezTo>
                    <a:cubicBezTo>
                      <a:pt x="63" y="20"/>
                      <a:pt x="77" y="22"/>
                      <a:pt x="84" y="33"/>
                    </a:cubicBezTo>
                    <a:cubicBezTo>
                      <a:pt x="91" y="43"/>
                      <a:pt x="89" y="57"/>
                      <a:pt x="79" y="64"/>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6" name="Freeform 503"/>
              <p:cNvSpPr/>
              <p:nvPr/>
            </p:nvSpPr>
            <p:spPr bwMode="auto">
              <a:xfrm>
                <a:off x="4669" y="2051"/>
                <a:ext cx="101" cy="128"/>
              </a:xfrm>
              <a:custGeom>
                <a:avLst/>
                <a:gdLst>
                  <a:gd name="T0" fmla="*/ 29 w 43"/>
                  <a:gd name="T1" fmla="*/ 48 h 54"/>
                  <a:gd name="T2" fmla="*/ 38 w 43"/>
                  <a:gd name="T3" fmla="*/ 54 h 54"/>
                  <a:gd name="T4" fmla="*/ 43 w 43"/>
                  <a:gd name="T5" fmla="*/ 47 h 54"/>
                  <a:gd name="T6" fmla="*/ 41 w 43"/>
                  <a:gd name="T7" fmla="*/ 8 h 54"/>
                  <a:gd name="T8" fmla="*/ 15 w 43"/>
                  <a:gd name="T9" fmla="*/ 0 h 54"/>
                  <a:gd name="T10" fmla="*/ 1 w 43"/>
                  <a:gd name="T11" fmla="*/ 21 h 54"/>
                  <a:gd name="T12" fmla="*/ 10 w 43"/>
                  <a:gd name="T13" fmla="*/ 44 h 54"/>
                  <a:gd name="T14" fmla="*/ 23 w 43"/>
                  <a:gd name="T15" fmla="*/ 46 h 54"/>
                  <a:gd name="T16" fmla="*/ 24 w 43"/>
                  <a:gd name="T17" fmla="*/ 45 h 54"/>
                  <a:gd name="T18" fmla="*/ 34 w 43"/>
                  <a:gd name="T19" fmla="*/ 24 h 54"/>
                  <a:gd name="T20" fmla="*/ 20 w 43"/>
                  <a:gd name="T21" fmla="*/ 17 h 54"/>
                  <a:gd name="T22" fmla="*/ 20 w 43"/>
                  <a:gd name="T23" fmla="*/ 29 h 54"/>
                  <a:gd name="T24" fmla="*/ 26 w 43"/>
                  <a:gd name="T25" fmla="*/ 25 h 54"/>
                  <a:gd name="T26" fmla="*/ 30 w 43"/>
                  <a:gd name="T27" fmla="*/ 26 h 54"/>
                  <a:gd name="T28" fmla="*/ 17 w 43"/>
                  <a:gd name="T29" fmla="*/ 33 h 54"/>
                  <a:gd name="T30" fmla="*/ 20 w 43"/>
                  <a:gd name="T31" fmla="*/ 11 h 54"/>
                  <a:gd name="T32" fmla="*/ 39 w 43"/>
                  <a:gd name="T33" fmla="*/ 24 h 54"/>
                  <a:gd name="T34" fmla="*/ 29 w 43"/>
                  <a:gd name="T3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 h="54">
                    <a:moveTo>
                      <a:pt x="29" y="48"/>
                    </a:moveTo>
                    <a:cubicBezTo>
                      <a:pt x="32" y="49"/>
                      <a:pt x="35" y="51"/>
                      <a:pt x="38" y="54"/>
                    </a:cubicBezTo>
                    <a:cubicBezTo>
                      <a:pt x="40" y="52"/>
                      <a:pt x="42" y="50"/>
                      <a:pt x="43" y="47"/>
                    </a:cubicBezTo>
                    <a:cubicBezTo>
                      <a:pt x="42" y="35"/>
                      <a:pt x="41" y="22"/>
                      <a:pt x="41" y="8"/>
                    </a:cubicBezTo>
                    <a:cubicBezTo>
                      <a:pt x="32" y="6"/>
                      <a:pt x="23" y="3"/>
                      <a:pt x="15" y="0"/>
                    </a:cubicBezTo>
                    <a:cubicBezTo>
                      <a:pt x="6" y="4"/>
                      <a:pt x="2" y="13"/>
                      <a:pt x="1" y="21"/>
                    </a:cubicBezTo>
                    <a:cubicBezTo>
                      <a:pt x="0" y="30"/>
                      <a:pt x="2" y="40"/>
                      <a:pt x="10" y="44"/>
                    </a:cubicBezTo>
                    <a:cubicBezTo>
                      <a:pt x="14" y="44"/>
                      <a:pt x="18" y="44"/>
                      <a:pt x="23" y="46"/>
                    </a:cubicBezTo>
                    <a:cubicBezTo>
                      <a:pt x="23" y="46"/>
                      <a:pt x="24" y="45"/>
                      <a:pt x="24" y="45"/>
                    </a:cubicBezTo>
                    <a:cubicBezTo>
                      <a:pt x="32" y="44"/>
                      <a:pt x="38" y="32"/>
                      <a:pt x="34" y="24"/>
                    </a:cubicBezTo>
                    <a:cubicBezTo>
                      <a:pt x="31" y="17"/>
                      <a:pt x="25" y="13"/>
                      <a:pt x="20" y="17"/>
                    </a:cubicBezTo>
                    <a:cubicBezTo>
                      <a:pt x="16" y="19"/>
                      <a:pt x="17" y="26"/>
                      <a:pt x="20" y="29"/>
                    </a:cubicBezTo>
                    <a:cubicBezTo>
                      <a:pt x="23" y="32"/>
                      <a:pt x="26" y="29"/>
                      <a:pt x="26" y="25"/>
                    </a:cubicBezTo>
                    <a:cubicBezTo>
                      <a:pt x="26" y="23"/>
                      <a:pt x="29" y="24"/>
                      <a:pt x="30" y="26"/>
                    </a:cubicBezTo>
                    <a:cubicBezTo>
                      <a:pt x="32" y="34"/>
                      <a:pt x="22" y="37"/>
                      <a:pt x="17" y="33"/>
                    </a:cubicBezTo>
                    <a:cubicBezTo>
                      <a:pt x="11" y="27"/>
                      <a:pt x="12" y="16"/>
                      <a:pt x="20" y="11"/>
                    </a:cubicBezTo>
                    <a:cubicBezTo>
                      <a:pt x="29" y="6"/>
                      <a:pt x="37" y="14"/>
                      <a:pt x="39" y="24"/>
                    </a:cubicBezTo>
                    <a:cubicBezTo>
                      <a:pt x="41" y="33"/>
                      <a:pt x="37" y="45"/>
                      <a:pt x="29" y="48"/>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7" name="Freeform 504"/>
              <p:cNvSpPr/>
              <p:nvPr/>
            </p:nvSpPr>
            <p:spPr bwMode="auto">
              <a:xfrm>
                <a:off x="4515" y="2390"/>
                <a:ext cx="272" cy="541"/>
              </a:xfrm>
              <a:custGeom>
                <a:avLst/>
                <a:gdLst>
                  <a:gd name="T0" fmla="*/ 115 w 115"/>
                  <a:gd name="T1" fmla="*/ 11 h 228"/>
                  <a:gd name="T2" fmla="*/ 112 w 115"/>
                  <a:gd name="T3" fmla="*/ 0 h 228"/>
                  <a:gd name="T4" fmla="*/ 10 w 115"/>
                  <a:gd name="T5" fmla="*/ 170 h 228"/>
                  <a:gd name="T6" fmla="*/ 34 w 115"/>
                  <a:gd name="T7" fmla="*/ 228 h 228"/>
                  <a:gd name="T8" fmla="*/ 54 w 115"/>
                  <a:gd name="T9" fmla="*/ 228 h 228"/>
                  <a:gd name="T10" fmla="*/ 22 w 115"/>
                  <a:gd name="T11" fmla="*/ 135 h 228"/>
                  <a:gd name="T12" fmla="*/ 58 w 115"/>
                  <a:gd name="T13" fmla="*/ 228 h 228"/>
                  <a:gd name="T14" fmla="*/ 88 w 115"/>
                  <a:gd name="T15" fmla="*/ 228 h 228"/>
                  <a:gd name="T16" fmla="*/ 44 w 115"/>
                  <a:gd name="T17" fmla="*/ 156 h 228"/>
                  <a:gd name="T18" fmla="*/ 115 w 115"/>
                  <a:gd name="T19" fmla="*/ 11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 h="228">
                    <a:moveTo>
                      <a:pt x="115" y="11"/>
                    </a:moveTo>
                    <a:cubicBezTo>
                      <a:pt x="114" y="7"/>
                      <a:pt x="113" y="3"/>
                      <a:pt x="112" y="0"/>
                    </a:cubicBezTo>
                    <a:cubicBezTo>
                      <a:pt x="26" y="43"/>
                      <a:pt x="0" y="117"/>
                      <a:pt x="10" y="170"/>
                    </a:cubicBezTo>
                    <a:cubicBezTo>
                      <a:pt x="15" y="198"/>
                      <a:pt x="23" y="214"/>
                      <a:pt x="34" y="228"/>
                    </a:cubicBezTo>
                    <a:cubicBezTo>
                      <a:pt x="54" y="228"/>
                      <a:pt x="54" y="228"/>
                      <a:pt x="54" y="228"/>
                    </a:cubicBezTo>
                    <a:cubicBezTo>
                      <a:pt x="37" y="205"/>
                      <a:pt x="24" y="182"/>
                      <a:pt x="22" y="135"/>
                    </a:cubicBezTo>
                    <a:cubicBezTo>
                      <a:pt x="28" y="182"/>
                      <a:pt x="42" y="207"/>
                      <a:pt x="58" y="228"/>
                    </a:cubicBezTo>
                    <a:cubicBezTo>
                      <a:pt x="88" y="228"/>
                      <a:pt x="88" y="228"/>
                      <a:pt x="88" y="228"/>
                    </a:cubicBezTo>
                    <a:cubicBezTo>
                      <a:pt x="72" y="208"/>
                      <a:pt x="53" y="189"/>
                      <a:pt x="44" y="156"/>
                    </a:cubicBezTo>
                    <a:cubicBezTo>
                      <a:pt x="31" y="111"/>
                      <a:pt x="51" y="43"/>
                      <a:pt x="115" y="11"/>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8" name="Freeform 505"/>
              <p:cNvSpPr>
                <a:spLocks noEditPoints="1"/>
              </p:cNvSpPr>
              <p:nvPr/>
            </p:nvSpPr>
            <p:spPr bwMode="auto">
              <a:xfrm>
                <a:off x="4487" y="1550"/>
                <a:ext cx="262" cy="244"/>
              </a:xfrm>
              <a:custGeom>
                <a:avLst/>
                <a:gdLst>
                  <a:gd name="T0" fmla="*/ 26 w 111"/>
                  <a:gd name="T1" fmla="*/ 12 h 103"/>
                  <a:gd name="T2" fmla="*/ 15 w 111"/>
                  <a:gd name="T3" fmla="*/ 80 h 103"/>
                  <a:gd name="T4" fmla="*/ 86 w 111"/>
                  <a:gd name="T5" fmla="*/ 88 h 103"/>
                  <a:gd name="T6" fmla="*/ 104 w 111"/>
                  <a:gd name="T7" fmla="*/ 61 h 103"/>
                  <a:gd name="T8" fmla="*/ 101 w 111"/>
                  <a:gd name="T9" fmla="*/ 60 h 103"/>
                  <a:gd name="T10" fmla="*/ 111 w 111"/>
                  <a:gd name="T11" fmla="*/ 35 h 103"/>
                  <a:gd name="T12" fmla="*/ 82 w 111"/>
                  <a:gd name="T13" fmla="*/ 13 h 103"/>
                  <a:gd name="T14" fmla="*/ 26 w 111"/>
                  <a:gd name="T15" fmla="*/ 12 h 103"/>
                  <a:gd name="T16" fmla="*/ 27 w 111"/>
                  <a:gd name="T17" fmla="*/ 78 h 103"/>
                  <a:gd name="T18" fmla="*/ 47 w 111"/>
                  <a:gd name="T19" fmla="*/ 48 h 103"/>
                  <a:gd name="T20" fmla="*/ 50 w 111"/>
                  <a:gd name="T21" fmla="*/ 15 h 103"/>
                  <a:gd name="T22" fmla="*/ 87 w 111"/>
                  <a:gd name="T23" fmla="*/ 60 h 103"/>
                  <a:gd name="T24" fmla="*/ 27 w 111"/>
                  <a:gd name="T25" fmla="*/ 7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 h="103">
                    <a:moveTo>
                      <a:pt x="26" y="12"/>
                    </a:moveTo>
                    <a:cubicBezTo>
                      <a:pt x="4" y="28"/>
                      <a:pt x="0" y="57"/>
                      <a:pt x="15" y="80"/>
                    </a:cubicBezTo>
                    <a:cubicBezTo>
                      <a:pt x="30" y="103"/>
                      <a:pt x="65" y="103"/>
                      <a:pt x="86" y="88"/>
                    </a:cubicBezTo>
                    <a:cubicBezTo>
                      <a:pt x="96" y="80"/>
                      <a:pt x="102" y="71"/>
                      <a:pt x="104" y="61"/>
                    </a:cubicBezTo>
                    <a:cubicBezTo>
                      <a:pt x="103" y="60"/>
                      <a:pt x="102" y="60"/>
                      <a:pt x="101" y="60"/>
                    </a:cubicBezTo>
                    <a:cubicBezTo>
                      <a:pt x="104" y="52"/>
                      <a:pt x="108" y="44"/>
                      <a:pt x="111" y="35"/>
                    </a:cubicBezTo>
                    <a:cubicBezTo>
                      <a:pt x="100" y="33"/>
                      <a:pt x="84" y="27"/>
                      <a:pt x="82" y="13"/>
                    </a:cubicBezTo>
                    <a:cubicBezTo>
                      <a:pt x="66" y="1"/>
                      <a:pt x="43" y="0"/>
                      <a:pt x="26" y="12"/>
                    </a:cubicBezTo>
                    <a:close/>
                    <a:moveTo>
                      <a:pt x="27" y="78"/>
                    </a:moveTo>
                    <a:cubicBezTo>
                      <a:pt x="22" y="65"/>
                      <a:pt x="29" y="53"/>
                      <a:pt x="47" y="48"/>
                    </a:cubicBezTo>
                    <a:cubicBezTo>
                      <a:pt x="36" y="36"/>
                      <a:pt x="38" y="20"/>
                      <a:pt x="50" y="15"/>
                    </a:cubicBezTo>
                    <a:cubicBezTo>
                      <a:pt x="65" y="8"/>
                      <a:pt x="76" y="27"/>
                      <a:pt x="87" y="60"/>
                    </a:cubicBezTo>
                    <a:cubicBezTo>
                      <a:pt x="51" y="98"/>
                      <a:pt x="33" y="96"/>
                      <a:pt x="27" y="78"/>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9" name="Freeform 506"/>
              <p:cNvSpPr/>
              <p:nvPr/>
            </p:nvSpPr>
            <p:spPr bwMode="auto">
              <a:xfrm>
                <a:off x="4491" y="2238"/>
                <a:ext cx="277" cy="231"/>
              </a:xfrm>
              <a:custGeom>
                <a:avLst/>
                <a:gdLst>
                  <a:gd name="T0" fmla="*/ 89 w 117"/>
                  <a:gd name="T1" fmla="*/ 74 h 97"/>
                  <a:gd name="T2" fmla="*/ 19 w 117"/>
                  <a:gd name="T3" fmla="*/ 61 h 97"/>
                  <a:gd name="T4" fmla="*/ 17 w 117"/>
                  <a:gd name="T5" fmla="*/ 0 h 97"/>
                  <a:gd name="T6" fmla="*/ 13 w 117"/>
                  <a:gd name="T7" fmla="*/ 74 h 97"/>
                  <a:gd name="T8" fmla="*/ 67 w 117"/>
                  <a:gd name="T9" fmla="*/ 95 h 97"/>
                  <a:gd name="T10" fmla="*/ 115 w 117"/>
                  <a:gd name="T11" fmla="*/ 62 h 97"/>
                  <a:gd name="T12" fmla="*/ 117 w 117"/>
                  <a:gd name="T13" fmla="*/ 50 h 97"/>
                  <a:gd name="T14" fmla="*/ 109 w 117"/>
                  <a:gd name="T15" fmla="*/ 27 h 97"/>
                  <a:gd name="T16" fmla="*/ 89 w 117"/>
                  <a:gd name="T17" fmla="*/ 7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 h="97">
                    <a:moveTo>
                      <a:pt x="89" y="74"/>
                    </a:moveTo>
                    <a:cubicBezTo>
                      <a:pt x="64" y="90"/>
                      <a:pt x="34" y="84"/>
                      <a:pt x="19" y="61"/>
                    </a:cubicBezTo>
                    <a:cubicBezTo>
                      <a:pt x="7" y="44"/>
                      <a:pt x="7" y="18"/>
                      <a:pt x="17" y="0"/>
                    </a:cubicBezTo>
                    <a:cubicBezTo>
                      <a:pt x="0" y="20"/>
                      <a:pt x="0" y="55"/>
                      <a:pt x="13" y="74"/>
                    </a:cubicBezTo>
                    <a:cubicBezTo>
                      <a:pt x="25" y="90"/>
                      <a:pt x="45" y="97"/>
                      <a:pt x="67" y="95"/>
                    </a:cubicBezTo>
                    <a:cubicBezTo>
                      <a:pt x="80" y="83"/>
                      <a:pt x="96" y="72"/>
                      <a:pt x="115" y="62"/>
                    </a:cubicBezTo>
                    <a:cubicBezTo>
                      <a:pt x="116" y="58"/>
                      <a:pt x="117" y="54"/>
                      <a:pt x="117" y="50"/>
                    </a:cubicBezTo>
                    <a:cubicBezTo>
                      <a:pt x="115" y="42"/>
                      <a:pt x="112" y="34"/>
                      <a:pt x="109" y="27"/>
                    </a:cubicBezTo>
                    <a:cubicBezTo>
                      <a:pt x="112" y="45"/>
                      <a:pt x="106" y="63"/>
                      <a:pt x="89" y="74"/>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0" name="Freeform 507"/>
              <p:cNvSpPr/>
              <p:nvPr/>
            </p:nvSpPr>
            <p:spPr bwMode="auto">
              <a:xfrm>
                <a:off x="4704" y="2495"/>
                <a:ext cx="64" cy="49"/>
              </a:xfrm>
              <a:custGeom>
                <a:avLst/>
                <a:gdLst>
                  <a:gd name="T0" fmla="*/ 20 w 27"/>
                  <a:gd name="T1" fmla="*/ 21 h 21"/>
                  <a:gd name="T2" fmla="*/ 27 w 27"/>
                  <a:gd name="T3" fmla="*/ 6 h 21"/>
                  <a:gd name="T4" fmla="*/ 15 w 27"/>
                  <a:gd name="T5" fmla="*/ 0 h 21"/>
                  <a:gd name="T6" fmla="*/ 0 w 27"/>
                  <a:gd name="T7" fmla="*/ 19 h 21"/>
                  <a:gd name="T8" fmla="*/ 20 w 27"/>
                  <a:gd name="T9" fmla="*/ 21 h 21"/>
                </a:gdLst>
                <a:ahLst/>
                <a:cxnLst>
                  <a:cxn ang="0">
                    <a:pos x="T0" y="T1"/>
                  </a:cxn>
                  <a:cxn ang="0">
                    <a:pos x="T2" y="T3"/>
                  </a:cxn>
                  <a:cxn ang="0">
                    <a:pos x="T4" y="T5"/>
                  </a:cxn>
                  <a:cxn ang="0">
                    <a:pos x="T6" y="T7"/>
                  </a:cxn>
                  <a:cxn ang="0">
                    <a:pos x="T8" y="T9"/>
                  </a:cxn>
                </a:cxnLst>
                <a:rect l="0" t="0" r="r" b="b"/>
                <a:pathLst>
                  <a:path w="27" h="21">
                    <a:moveTo>
                      <a:pt x="20" y="21"/>
                    </a:moveTo>
                    <a:cubicBezTo>
                      <a:pt x="22" y="16"/>
                      <a:pt x="24" y="11"/>
                      <a:pt x="27" y="6"/>
                    </a:cubicBezTo>
                    <a:cubicBezTo>
                      <a:pt x="24" y="3"/>
                      <a:pt x="20" y="1"/>
                      <a:pt x="15" y="0"/>
                    </a:cubicBezTo>
                    <a:cubicBezTo>
                      <a:pt x="9" y="6"/>
                      <a:pt x="4" y="12"/>
                      <a:pt x="0" y="19"/>
                    </a:cubicBezTo>
                    <a:cubicBezTo>
                      <a:pt x="8" y="16"/>
                      <a:pt x="15" y="18"/>
                      <a:pt x="20" y="21"/>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1" name="Freeform 508"/>
              <p:cNvSpPr/>
              <p:nvPr/>
            </p:nvSpPr>
            <p:spPr bwMode="auto">
              <a:xfrm>
                <a:off x="4624" y="1823"/>
                <a:ext cx="90" cy="90"/>
              </a:xfrm>
              <a:custGeom>
                <a:avLst/>
                <a:gdLst>
                  <a:gd name="T0" fmla="*/ 11 w 38"/>
                  <a:gd name="T1" fmla="*/ 5 h 38"/>
                  <a:gd name="T2" fmla="*/ 5 w 38"/>
                  <a:gd name="T3" fmla="*/ 29 h 38"/>
                  <a:gd name="T4" fmla="*/ 28 w 38"/>
                  <a:gd name="T5" fmla="*/ 33 h 38"/>
                  <a:gd name="T6" fmla="*/ 33 w 38"/>
                  <a:gd name="T7" fmla="*/ 9 h 38"/>
                  <a:gd name="T8" fmla="*/ 11 w 38"/>
                  <a:gd name="T9" fmla="*/ 5 h 38"/>
                </a:gdLst>
                <a:ahLst/>
                <a:cxnLst>
                  <a:cxn ang="0">
                    <a:pos x="T0" y="T1"/>
                  </a:cxn>
                  <a:cxn ang="0">
                    <a:pos x="T2" y="T3"/>
                  </a:cxn>
                  <a:cxn ang="0">
                    <a:pos x="T4" y="T5"/>
                  </a:cxn>
                  <a:cxn ang="0">
                    <a:pos x="T6" y="T7"/>
                  </a:cxn>
                  <a:cxn ang="0">
                    <a:pos x="T8" y="T9"/>
                  </a:cxn>
                </a:cxnLst>
                <a:rect l="0" t="0" r="r" b="b"/>
                <a:pathLst>
                  <a:path w="38" h="38">
                    <a:moveTo>
                      <a:pt x="11" y="5"/>
                    </a:moveTo>
                    <a:cubicBezTo>
                      <a:pt x="3" y="11"/>
                      <a:pt x="0" y="21"/>
                      <a:pt x="5" y="29"/>
                    </a:cubicBezTo>
                    <a:cubicBezTo>
                      <a:pt x="10" y="36"/>
                      <a:pt x="20" y="38"/>
                      <a:pt x="28" y="33"/>
                    </a:cubicBezTo>
                    <a:cubicBezTo>
                      <a:pt x="36" y="27"/>
                      <a:pt x="38" y="17"/>
                      <a:pt x="33" y="9"/>
                    </a:cubicBezTo>
                    <a:cubicBezTo>
                      <a:pt x="29" y="2"/>
                      <a:pt x="18" y="0"/>
                      <a:pt x="11" y="5"/>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2" name="Freeform 509"/>
              <p:cNvSpPr/>
              <p:nvPr/>
            </p:nvSpPr>
            <p:spPr bwMode="auto">
              <a:xfrm>
                <a:off x="4510" y="2212"/>
                <a:ext cx="237" cy="223"/>
              </a:xfrm>
              <a:custGeom>
                <a:avLst/>
                <a:gdLst>
                  <a:gd name="T0" fmla="*/ 14 w 100"/>
                  <a:gd name="T1" fmla="*/ 69 h 94"/>
                  <a:gd name="T2" fmla="*/ 77 w 100"/>
                  <a:gd name="T3" fmla="*/ 79 h 94"/>
                  <a:gd name="T4" fmla="*/ 92 w 100"/>
                  <a:gd name="T5" fmla="*/ 24 h 94"/>
                  <a:gd name="T6" fmla="*/ 73 w 100"/>
                  <a:gd name="T7" fmla="*/ 11 h 94"/>
                  <a:gd name="T8" fmla="*/ 53 w 100"/>
                  <a:gd name="T9" fmla="*/ 42 h 94"/>
                  <a:gd name="T10" fmla="*/ 58 w 100"/>
                  <a:gd name="T11" fmla="*/ 24 h 94"/>
                  <a:gd name="T12" fmla="*/ 69 w 100"/>
                  <a:gd name="T13" fmla="*/ 67 h 94"/>
                  <a:gd name="T14" fmla="*/ 18 w 100"/>
                  <a:gd name="T15" fmla="*/ 40 h 94"/>
                  <a:gd name="T16" fmla="*/ 25 w 100"/>
                  <a:gd name="T17" fmla="*/ 0 h 94"/>
                  <a:gd name="T18" fmla="*/ 14 w 100"/>
                  <a:gd name="T19" fmla="*/ 6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0" h="94">
                    <a:moveTo>
                      <a:pt x="14" y="69"/>
                    </a:moveTo>
                    <a:cubicBezTo>
                      <a:pt x="28" y="91"/>
                      <a:pt x="54" y="94"/>
                      <a:pt x="77" y="79"/>
                    </a:cubicBezTo>
                    <a:cubicBezTo>
                      <a:pt x="97" y="66"/>
                      <a:pt x="100" y="43"/>
                      <a:pt x="92" y="24"/>
                    </a:cubicBezTo>
                    <a:cubicBezTo>
                      <a:pt x="87" y="18"/>
                      <a:pt x="81" y="14"/>
                      <a:pt x="73" y="11"/>
                    </a:cubicBezTo>
                    <a:cubicBezTo>
                      <a:pt x="50" y="4"/>
                      <a:pt x="38" y="34"/>
                      <a:pt x="53" y="42"/>
                    </a:cubicBezTo>
                    <a:cubicBezTo>
                      <a:pt x="64" y="47"/>
                      <a:pt x="69" y="33"/>
                      <a:pt x="58" y="24"/>
                    </a:cubicBezTo>
                    <a:cubicBezTo>
                      <a:pt x="94" y="31"/>
                      <a:pt x="81" y="62"/>
                      <a:pt x="69" y="67"/>
                    </a:cubicBezTo>
                    <a:cubicBezTo>
                      <a:pt x="39" y="81"/>
                      <a:pt x="19" y="53"/>
                      <a:pt x="18" y="40"/>
                    </a:cubicBezTo>
                    <a:cubicBezTo>
                      <a:pt x="15" y="23"/>
                      <a:pt x="19" y="10"/>
                      <a:pt x="25" y="0"/>
                    </a:cubicBezTo>
                    <a:cubicBezTo>
                      <a:pt x="5" y="13"/>
                      <a:pt x="0" y="48"/>
                      <a:pt x="14" y="69"/>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3" name="Freeform 510"/>
              <p:cNvSpPr/>
              <p:nvPr/>
            </p:nvSpPr>
            <p:spPr bwMode="auto">
              <a:xfrm>
                <a:off x="4673" y="2542"/>
                <a:ext cx="76" cy="81"/>
              </a:xfrm>
              <a:custGeom>
                <a:avLst/>
                <a:gdLst>
                  <a:gd name="T0" fmla="*/ 30 w 32"/>
                  <a:gd name="T1" fmla="*/ 18 h 34"/>
                  <a:gd name="T2" fmla="*/ 32 w 32"/>
                  <a:gd name="T3" fmla="*/ 5 h 34"/>
                  <a:gd name="T4" fmla="*/ 7 w 32"/>
                  <a:gd name="T5" fmla="*/ 9 h 34"/>
                  <a:gd name="T6" fmla="*/ 0 w 32"/>
                  <a:gd name="T7" fmla="*/ 34 h 34"/>
                  <a:gd name="T8" fmla="*/ 0 w 32"/>
                  <a:gd name="T9" fmla="*/ 34 h 34"/>
                  <a:gd name="T10" fmla="*/ 30 w 32"/>
                  <a:gd name="T11" fmla="*/ 18 h 34"/>
                </a:gdLst>
                <a:ahLst/>
                <a:cxnLst>
                  <a:cxn ang="0">
                    <a:pos x="T0" y="T1"/>
                  </a:cxn>
                  <a:cxn ang="0">
                    <a:pos x="T2" y="T3"/>
                  </a:cxn>
                  <a:cxn ang="0">
                    <a:pos x="T4" y="T5"/>
                  </a:cxn>
                  <a:cxn ang="0">
                    <a:pos x="T6" y="T7"/>
                  </a:cxn>
                  <a:cxn ang="0">
                    <a:pos x="T8" y="T9"/>
                  </a:cxn>
                  <a:cxn ang="0">
                    <a:pos x="T10" y="T11"/>
                  </a:cxn>
                </a:cxnLst>
                <a:rect l="0" t="0" r="r" b="b"/>
                <a:pathLst>
                  <a:path w="32" h="34">
                    <a:moveTo>
                      <a:pt x="30" y="18"/>
                    </a:moveTo>
                    <a:cubicBezTo>
                      <a:pt x="30" y="14"/>
                      <a:pt x="31" y="9"/>
                      <a:pt x="32" y="5"/>
                    </a:cubicBezTo>
                    <a:cubicBezTo>
                      <a:pt x="25" y="2"/>
                      <a:pt x="17" y="0"/>
                      <a:pt x="7" y="9"/>
                    </a:cubicBezTo>
                    <a:cubicBezTo>
                      <a:pt x="4" y="17"/>
                      <a:pt x="1" y="25"/>
                      <a:pt x="0" y="34"/>
                    </a:cubicBezTo>
                    <a:cubicBezTo>
                      <a:pt x="0" y="34"/>
                      <a:pt x="0" y="34"/>
                      <a:pt x="0" y="34"/>
                    </a:cubicBezTo>
                    <a:cubicBezTo>
                      <a:pt x="7" y="22"/>
                      <a:pt x="21" y="18"/>
                      <a:pt x="30" y="18"/>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4" name="Freeform 511"/>
              <p:cNvSpPr/>
              <p:nvPr/>
            </p:nvSpPr>
            <p:spPr bwMode="auto">
              <a:xfrm>
                <a:off x="4669" y="2597"/>
                <a:ext cx="80" cy="152"/>
              </a:xfrm>
              <a:custGeom>
                <a:avLst/>
                <a:gdLst>
                  <a:gd name="T0" fmla="*/ 34 w 34"/>
                  <a:gd name="T1" fmla="*/ 15 h 64"/>
                  <a:gd name="T2" fmla="*/ 32 w 34"/>
                  <a:gd name="T3" fmla="*/ 0 h 64"/>
                  <a:gd name="T4" fmla="*/ 1 w 34"/>
                  <a:gd name="T5" fmla="*/ 19 h 64"/>
                  <a:gd name="T6" fmla="*/ 9 w 34"/>
                  <a:gd name="T7" fmla="*/ 64 h 64"/>
                  <a:gd name="T8" fmla="*/ 34 w 34"/>
                  <a:gd name="T9" fmla="*/ 15 h 64"/>
                </a:gdLst>
                <a:ahLst/>
                <a:cxnLst>
                  <a:cxn ang="0">
                    <a:pos x="T0" y="T1"/>
                  </a:cxn>
                  <a:cxn ang="0">
                    <a:pos x="T2" y="T3"/>
                  </a:cxn>
                  <a:cxn ang="0">
                    <a:pos x="T4" y="T5"/>
                  </a:cxn>
                  <a:cxn ang="0">
                    <a:pos x="T6" y="T7"/>
                  </a:cxn>
                  <a:cxn ang="0">
                    <a:pos x="T8" y="T9"/>
                  </a:cxn>
                </a:cxnLst>
                <a:rect l="0" t="0" r="r" b="b"/>
                <a:pathLst>
                  <a:path w="34" h="64">
                    <a:moveTo>
                      <a:pt x="34" y="15"/>
                    </a:moveTo>
                    <a:cubicBezTo>
                      <a:pt x="33" y="11"/>
                      <a:pt x="32" y="5"/>
                      <a:pt x="32" y="0"/>
                    </a:cubicBezTo>
                    <a:cubicBezTo>
                      <a:pt x="22" y="0"/>
                      <a:pt x="7" y="6"/>
                      <a:pt x="1" y="19"/>
                    </a:cubicBezTo>
                    <a:cubicBezTo>
                      <a:pt x="0" y="30"/>
                      <a:pt x="1" y="46"/>
                      <a:pt x="9" y="64"/>
                    </a:cubicBezTo>
                    <a:cubicBezTo>
                      <a:pt x="10" y="45"/>
                      <a:pt x="19" y="27"/>
                      <a:pt x="34" y="15"/>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5" name="Freeform 512"/>
              <p:cNvSpPr/>
              <p:nvPr/>
            </p:nvSpPr>
            <p:spPr bwMode="auto">
              <a:xfrm>
                <a:off x="4600" y="1500"/>
                <a:ext cx="88" cy="69"/>
              </a:xfrm>
              <a:custGeom>
                <a:avLst/>
                <a:gdLst>
                  <a:gd name="T0" fmla="*/ 2 w 37"/>
                  <a:gd name="T1" fmla="*/ 20 h 29"/>
                  <a:gd name="T2" fmla="*/ 34 w 37"/>
                  <a:gd name="T3" fmla="*/ 29 h 29"/>
                  <a:gd name="T4" fmla="*/ 37 w 37"/>
                  <a:gd name="T5" fmla="*/ 19 h 29"/>
                  <a:gd name="T6" fmla="*/ 17 w 37"/>
                  <a:gd name="T7" fmla="*/ 0 h 29"/>
                  <a:gd name="T8" fmla="*/ 2 w 37"/>
                  <a:gd name="T9" fmla="*/ 20 h 29"/>
                </a:gdLst>
                <a:ahLst/>
                <a:cxnLst>
                  <a:cxn ang="0">
                    <a:pos x="T0" y="T1"/>
                  </a:cxn>
                  <a:cxn ang="0">
                    <a:pos x="T2" y="T3"/>
                  </a:cxn>
                  <a:cxn ang="0">
                    <a:pos x="T4" y="T5"/>
                  </a:cxn>
                  <a:cxn ang="0">
                    <a:pos x="T6" y="T7"/>
                  </a:cxn>
                  <a:cxn ang="0">
                    <a:pos x="T8" y="T9"/>
                  </a:cxn>
                </a:cxnLst>
                <a:rect l="0" t="0" r="r" b="b"/>
                <a:pathLst>
                  <a:path w="37" h="29">
                    <a:moveTo>
                      <a:pt x="2" y="20"/>
                    </a:moveTo>
                    <a:cubicBezTo>
                      <a:pt x="13" y="19"/>
                      <a:pt x="25" y="21"/>
                      <a:pt x="34" y="29"/>
                    </a:cubicBezTo>
                    <a:cubicBezTo>
                      <a:pt x="35" y="26"/>
                      <a:pt x="35" y="23"/>
                      <a:pt x="37" y="19"/>
                    </a:cubicBezTo>
                    <a:cubicBezTo>
                      <a:pt x="26" y="19"/>
                      <a:pt x="19" y="10"/>
                      <a:pt x="17" y="0"/>
                    </a:cubicBezTo>
                    <a:cubicBezTo>
                      <a:pt x="8" y="1"/>
                      <a:pt x="0" y="9"/>
                      <a:pt x="2" y="2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6" name="Freeform 513"/>
              <p:cNvSpPr/>
              <p:nvPr/>
            </p:nvSpPr>
            <p:spPr bwMode="auto">
              <a:xfrm>
                <a:off x="4621" y="1389"/>
                <a:ext cx="52" cy="52"/>
              </a:xfrm>
              <a:custGeom>
                <a:avLst/>
                <a:gdLst>
                  <a:gd name="T0" fmla="*/ 22 w 22"/>
                  <a:gd name="T1" fmla="*/ 19 h 22"/>
                  <a:gd name="T2" fmla="*/ 8 w 22"/>
                  <a:gd name="T3" fmla="*/ 0 h 22"/>
                  <a:gd name="T4" fmla="*/ 0 w 22"/>
                  <a:gd name="T5" fmla="*/ 0 h 22"/>
                  <a:gd name="T6" fmla="*/ 17 w 22"/>
                  <a:gd name="T7" fmla="*/ 22 h 22"/>
                  <a:gd name="T8" fmla="*/ 22 w 22"/>
                  <a:gd name="T9" fmla="*/ 19 h 22"/>
                </a:gdLst>
                <a:ahLst/>
                <a:cxnLst>
                  <a:cxn ang="0">
                    <a:pos x="T0" y="T1"/>
                  </a:cxn>
                  <a:cxn ang="0">
                    <a:pos x="T2" y="T3"/>
                  </a:cxn>
                  <a:cxn ang="0">
                    <a:pos x="T4" y="T5"/>
                  </a:cxn>
                  <a:cxn ang="0">
                    <a:pos x="T6" y="T7"/>
                  </a:cxn>
                  <a:cxn ang="0">
                    <a:pos x="T8" y="T9"/>
                  </a:cxn>
                </a:cxnLst>
                <a:rect l="0" t="0" r="r" b="b"/>
                <a:pathLst>
                  <a:path w="22" h="22">
                    <a:moveTo>
                      <a:pt x="22" y="19"/>
                    </a:moveTo>
                    <a:cubicBezTo>
                      <a:pt x="14" y="13"/>
                      <a:pt x="10" y="6"/>
                      <a:pt x="8" y="0"/>
                    </a:cubicBezTo>
                    <a:cubicBezTo>
                      <a:pt x="0" y="0"/>
                      <a:pt x="0" y="0"/>
                      <a:pt x="0" y="0"/>
                    </a:cubicBezTo>
                    <a:cubicBezTo>
                      <a:pt x="5" y="7"/>
                      <a:pt x="11" y="14"/>
                      <a:pt x="17" y="22"/>
                    </a:cubicBezTo>
                    <a:cubicBezTo>
                      <a:pt x="19" y="21"/>
                      <a:pt x="20" y="19"/>
                      <a:pt x="22" y="19"/>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7" name="Freeform 514"/>
              <p:cNvSpPr/>
              <p:nvPr/>
            </p:nvSpPr>
            <p:spPr bwMode="auto">
              <a:xfrm>
                <a:off x="4536" y="1389"/>
                <a:ext cx="119" cy="68"/>
              </a:xfrm>
              <a:custGeom>
                <a:avLst/>
                <a:gdLst>
                  <a:gd name="T0" fmla="*/ 47 w 50"/>
                  <a:gd name="T1" fmla="*/ 29 h 29"/>
                  <a:gd name="T2" fmla="*/ 50 w 50"/>
                  <a:gd name="T3" fmla="*/ 25 h 29"/>
                  <a:gd name="T4" fmla="*/ 30 w 50"/>
                  <a:gd name="T5" fmla="*/ 0 h 29"/>
                  <a:gd name="T6" fmla="*/ 0 w 50"/>
                  <a:gd name="T7" fmla="*/ 0 h 29"/>
                  <a:gd name="T8" fmla="*/ 21 w 50"/>
                  <a:gd name="T9" fmla="*/ 28 h 29"/>
                  <a:gd name="T10" fmla="*/ 47 w 50"/>
                  <a:gd name="T11" fmla="*/ 29 h 29"/>
                </a:gdLst>
                <a:ahLst/>
                <a:cxnLst>
                  <a:cxn ang="0">
                    <a:pos x="T0" y="T1"/>
                  </a:cxn>
                  <a:cxn ang="0">
                    <a:pos x="T2" y="T3"/>
                  </a:cxn>
                  <a:cxn ang="0">
                    <a:pos x="T4" y="T5"/>
                  </a:cxn>
                  <a:cxn ang="0">
                    <a:pos x="T6" y="T7"/>
                  </a:cxn>
                  <a:cxn ang="0">
                    <a:pos x="T8" y="T9"/>
                  </a:cxn>
                  <a:cxn ang="0">
                    <a:pos x="T10" y="T11"/>
                  </a:cxn>
                </a:cxnLst>
                <a:rect l="0" t="0" r="r" b="b"/>
                <a:pathLst>
                  <a:path w="50" h="29">
                    <a:moveTo>
                      <a:pt x="47" y="29"/>
                    </a:moveTo>
                    <a:cubicBezTo>
                      <a:pt x="48" y="28"/>
                      <a:pt x="49" y="27"/>
                      <a:pt x="50" y="25"/>
                    </a:cubicBezTo>
                    <a:cubicBezTo>
                      <a:pt x="43" y="17"/>
                      <a:pt x="36" y="8"/>
                      <a:pt x="30" y="0"/>
                    </a:cubicBezTo>
                    <a:cubicBezTo>
                      <a:pt x="0" y="0"/>
                      <a:pt x="0" y="0"/>
                      <a:pt x="0" y="0"/>
                    </a:cubicBezTo>
                    <a:cubicBezTo>
                      <a:pt x="7" y="9"/>
                      <a:pt x="14" y="18"/>
                      <a:pt x="21" y="28"/>
                    </a:cubicBezTo>
                    <a:cubicBezTo>
                      <a:pt x="28" y="25"/>
                      <a:pt x="38" y="26"/>
                      <a:pt x="47" y="29"/>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8" name="Freeform 515"/>
              <p:cNvSpPr/>
              <p:nvPr/>
            </p:nvSpPr>
            <p:spPr bwMode="auto">
              <a:xfrm>
                <a:off x="4532" y="1446"/>
                <a:ext cx="111" cy="118"/>
              </a:xfrm>
              <a:custGeom>
                <a:avLst/>
                <a:gdLst>
                  <a:gd name="T0" fmla="*/ 10 w 47"/>
                  <a:gd name="T1" fmla="*/ 50 h 50"/>
                  <a:gd name="T2" fmla="*/ 26 w 47"/>
                  <a:gd name="T3" fmla="*/ 44 h 50"/>
                  <a:gd name="T4" fmla="*/ 46 w 47"/>
                  <a:gd name="T5" fmla="*/ 19 h 50"/>
                  <a:gd name="T6" fmla="*/ 47 w 47"/>
                  <a:gd name="T7" fmla="*/ 9 h 50"/>
                  <a:gd name="T8" fmla="*/ 10 w 47"/>
                  <a:gd name="T9" fmla="*/ 50 h 50"/>
                </a:gdLst>
                <a:ahLst/>
                <a:cxnLst>
                  <a:cxn ang="0">
                    <a:pos x="T0" y="T1"/>
                  </a:cxn>
                  <a:cxn ang="0">
                    <a:pos x="T2" y="T3"/>
                  </a:cxn>
                  <a:cxn ang="0">
                    <a:pos x="T4" y="T5"/>
                  </a:cxn>
                  <a:cxn ang="0">
                    <a:pos x="T6" y="T7"/>
                  </a:cxn>
                  <a:cxn ang="0">
                    <a:pos x="T8" y="T9"/>
                  </a:cxn>
                </a:cxnLst>
                <a:rect l="0" t="0" r="r" b="b"/>
                <a:pathLst>
                  <a:path w="47" h="50">
                    <a:moveTo>
                      <a:pt x="10" y="50"/>
                    </a:moveTo>
                    <a:cubicBezTo>
                      <a:pt x="15" y="47"/>
                      <a:pt x="20" y="45"/>
                      <a:pt x="26" y="44"/>
                    </a:cubicBezTo>
                    <a:cubicBezTo>
                      <a:pt x="24" y="30"/>
                      <a:pt x="34" y="20"/>
                      <a:pt x="46" y="19"/>
                    </a:cubicBezTo>
                    <a:cubicBezTo>
                      <a:pt x="46" y="15"/>
                      <a:pt x="46" y="12"/>
                      <a:pt x="47" y="9"/>
                    </a:cubicBezTo>
                    <a:cubicBezTo>
                      <a:pt x="22" y="0"/>
                      <a:pt x="0" y="19"/>
                      <a:pt x="10" y="50"/>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9" name="Freeform 516"/>
              <p:cNvSpPr/>
              <p:nvPr/>
            </p:nvSpPr>
            <p:spPr bwMode="auto">
              <a:xfrm>
                <a:off x="4617" y="2037"/>
                <a:ext cx="68" cy="130"/>
              </a:xfrm>
              <a:custGeom>
                <a:avLst/>
                <a:gdLst>
                  <a:gd name="T0" fmla="*/ 7 w 29"/>
                  <a:gd name="T1" fmla="*/ 55 h 55"/>
                  <a:gd name="T2" fmla="*/ 22 w 29"/>
                  <a:gd name="T3" fmla="*/ 51 h 55"/>
                  <a:gd name="T4" fmla="*/ 29 w 29"/>
                  <a:gd name="T5" fmla="*/ 4 h 55"/>
                  <a:gd name="T6" fmla="*/ 18 w 29"/>
                  <a:gd name="T7" fmla="*/ 0 h 55"/>
                  <a:gd name="T8" fmla="*/ 7 w 29"/>
                  <a:gd name="T9" fmla="*/ 55 h 55"/>
                </a:gdLst>
                <a:ahLst/>
                <a:cxnLst>
                  <a:cxn ang="0">
                    <a:pos x="T0" y="T1"/>
                  </a:cxn>
                  <a:cxn ang="0">
                    <a:pos x="T2" y="T3"/>
                  </a:cxn>
                  <a:cxn ang="0">
                    <a:pos x="T4" y="T5"/>
                  </a:cxn>
                  <a:cxn ang="0">
                    <a:pos x="T6" y="T7"/>
                  </a:cxn>
                  <a:cxn ang="0">
                    <a:pos x="T8" y="T9"/>
                  </a:cxn>
                </a:cxnLst>
                <a:rect l="0" t="0" r="r" b="b"/>
                <a:pathLst>
                  <a:path w="29" h="55">
                    <a:moveTo>
                      <a:pt x="7" y="55"/>
                    </a:moveTo>
                    <a:cubicBezTo>
                      <a:pt x="12" y="53"/>
                      <a:pt x="17" y="52"/>
                      <a:pt x="22" y="51"/>
                    </a:cubicBezTo>
                    <a:cubicBezTo>
                      <a:pt x="15" y="42"/>
                      <a:pt x="13" y="22"/>
                      <a:pt x="29" y="4"/>
                    </a:cubicBezTo>
                    <a:cubicBezTo>
                      <a:pt x="25" y="2"/>
                      <a:pt x="21" y="1"/>
                      <a:pt x="18" y="0"/>
                    </a:cubicBezTo>
                    <a:cubicBezTo>
                      <a:pt x="0" y="13"/>
                      <a:pt x="1" y="43"/>
                      <a:pt x="7" y="55"/>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0" name="Freeform 517"/>
              <p:cNvSpPr/>
              <p:nvPr/>
            </p:nvSpPr>
            <p:spPr bwMode="auto">
              <a:xfrm>
                <a:off x="4553" y="2006"/>
                <a:ext cx="99" cy="178"/>
              </a:xfrm>
              <a:custGeom>
                <a:avLst/>
                <a:gdLst>
                  <a:gd name="T0" fmla="*/ 29 w 42"/>
                  <a:gd name="T1" fmla="*/ 70 h 75"/>
                  <a:gd name="T2" fmla="*/ 42 w 42"/>
                  <a:gd name="T3" fmla="*/ 9 h 75"/>
                  <a:gd name="T4" fmla="*/ 42 w 42"/>
                  <a:gd name="T5" fmla="*/ 0 h 75"/>
                  <a:gd name="T6" fmla="*/ 20 w 42"/>
                  <a:gd name="T7" fmla="*/ 75 h 75"/>
                  <a:gd name="T8" fmla="*/ 29 w 42"/>
                  <a:gd name="T9" fmla="*/ 70 h 75"/>
                </a:gdLst>
                <a:ahLst/>
                <a:cxnLst>
                  <a:cxn ang="0">
                    <a:pos x="T0" y="T1"/>
                  </a:cxn>
                  <a:cxn ang="0">
                    <a:pos x="T2" y="T3"/>
                  </a:cxn>
                  <a:cxn ang="0">
                    <a:pos x="T4" y="T5"/>
                  </a:cxn>
                  <a:cxn ang="0">
                    <a:pos x="T6" y="T7"/>
                  </a:cxn>
                  <a:cxn ang="0">
                    <a:pos x="T8" y="T9"/>
                  </a:cxn>
                </a:cxnLst>
                <a:rect l="0" t="0" r="r" b="b"/>
                <a:pathLst>
                  <a:path w="42" h="75">
                    <a:moveTo>
                      <a:pt x="29" y="70"/>
                    </a:moveTo>
                    <a:cubicBezTo>
                      <a:pt x="20" y="51"/>
                      <a:pt x="23" y="23"/>
                      <a:pt x="42" y="9"/>
                    </a:cubicBezTo>
                    <a:cubicBezTo>
                      <a:pt x="42" y="6"/>
                      <a:pt x="42" y="3"/>
                      <a:pt x="42" y="0"/>
                    </a:cubicBezTo>
                    <a:cubicBezTo>
                      <a:pt x="0" y="12"/>
                      <a:pt x="12" y="62"/>
                      <a:pt x="20" y="75"/>
                    </a:cubicBezTo>
                    <a:cubicBezTo>
                      <a:pt x="23" y="73"/>
                      <a:pt x="26" y="71"/>
                      <a:pt x="29" y="70"/>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1" name="Freeform 518"/>
              <p:cNvSpPr/>
              <p:nvPr/>
            </p:nvSpPr>
            <p:spPr bwMode="auto">
              <a:xfrm>
                <a:off x="4548" y="1583"/>
                <a:ext cx="133" cy="188"/>
              </a:xfrm>
              <a:custGeom>
                <a:avLst/>
                <a:gdLst>
                  <a:gd name="T0" fmla="*/ 24 w 56"/>
                  <a:gd name="T1" fmla="*/ 6 h 79"/>
                  <a:gd name="T2" fmla="*/ 31 w 56"/>
                  <a:gd name="T3" fmla="*/ 39 h 79"/>
                  <a:gd name="T4" fmla="*/ 5 w 56"/>
                  <a:gd name="T5" fmla="*/ 63 h 79"/>
                  <a:gd name="T6" fmla="*/ 56 w 56"/>
                  <a:gd name="T7" fmla="*/ 45 h 79"/>
                  <a:gd name="T8" fmla="*/ 24 w 56"/>
                  <a:gd name="T9" fmla="*/ 6 h 79"/>
                </a:gdLst>
                <a:ahLst/>
                <a:cxnLst>
                  <a:cxn ang="0">
                    <a:pos x="T0" y="T1"/>
                  </a:cxn>
                  <a:cxn ang="0">
                    <a:pos x="T2" y="T3"/>
                  </a:cxn>
                  <a:cxn ang="0">
                    <a:pos x="T4" y="T5"/>
                  </a:cxn>
                  <a:cxn ang="0">
                    <a:pos x="T6" y="T7"/>
                  </a:cxn>
                  <a:cxn ang="0">
                    <a:pos x="T8" y="T9"/>
                  </a:cxn>
                </a:cxnLst>
                <a:rect l="0" t="0" r="r" b="b"/>
                <a:pathLst>
                  <a:path w="56" h="79">
                    <a:moveTo>
                      <a:pt x="24" y="6"/>
                    </a:moveTo>
                    <a:cubicBezTo>
                      <a:pt x="15" y="11"/>
                      <a:pt x="17" y="28"/>
                      <a:pt x="31" y="39"/>
                    </a:cubicBezTo>
                    <a:cubicBezTo>
                      <a:pt x="10" y="37"/>
                      <a:pt x="0" y="53"/>
                      <a:pt x="5" y="63"/>
                    </a:cubicBezTo>
                    <a:cubicBezTo>
                      <a:pt x="11" y="79"/>
                      <a:pt x="29" y="73"/>
                      <a:pt x="56" y="45"/>
                    </a:cubicBezTo>
                    <a:cubicBezTo>
                      <a:pt x="46" y="17"/>
                      <a:pt x="38" y="0"/>
                      <a:pt x="24" y="6"/>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2" name="Freeform 519"/>
              <p:cNvSpPr/>
              <p:nvPr/>
            </p:nvSpPr>
            <p:spPr bwMode="auto">
              <a:xfrm>
                <a:off x="4543" y="2459"/>
                <a:ext cx="55" cy="93"/>
              </a:xfrm>
              <a:custGeom>
                <a:avLst/>
                <a:gdLst>
                  <a:gd name="T0" fmla="*/ 20 w 23"/>
                  <a:gd name="T1" fmla="*/ 4 h 39"/>
                  <a:gd name="T2" fmla="*/ 7 w 23"/>
                  <a:gd name="T3" fmla="*/ 0 h 39"/>
                  <a:gd name="T4" fmla="*/ 14 w 23"/>
                  <a:gd name="T5" fmla="*/ 39 h 39"/>
                  <a:gd name="T6" fmla="*/ 23 w 23"/>
                  <a:gd name="T7" fmla="*/ 26 h 39"/>
                  <a:gd name="T8" fmla="*/ 20 w 23"/>
                  <a:gd name="T9" fmla="*/ 4 h 39"/>
                </a:gdLst>
                <a:ahLst/>
                <a:cxnLst>
                  <a:cxn ang="0">
                    <a:pos x="T0" y="T1"/>
                  </a:cxn>
                  <a:cxn ang="0">
                    <a:pos x="T2" y="T3"/>
                  </a:cxn>
                  <a:cxn ang="0">
                    <a:pos x="T4" y="T5"/>
                  </a:cxn>
                  <a:cxn ang="0">
                    <a:pos x="T6" y="T7"/>
                  </a:cxn>
                  <a:cxn ang="0">
                    <a:pos x="T8" y="T9"/>
                  </a:cxn>
                </a:cxnLst>
                <a:rect l="0" t="0" r="r" b="b"/>
                <a:pathLst>
                  <a:path w="23" h="39">
                    <a:moveTo>
                      <a:pt x="20" y="4"/>
                    </a:moveTo>
                    <a:cubicBezTo>
                      <a:pt x="15" y="3"/>
                      <a:pt x="11" y="2"/>
                      <a:pt x="7" y="0"/>
                    </a:cubicBezTo>
                    <a:cubicBezTo>
                      <a:pt x="0" y="12"/>
                      <a:pt x="2" y="29"/>
                      <a:pt x="14" y="39"/>
                    </a:cubicBezTo>
                    <a:cubicBezTo>
                      <a:pt x="17" y="34"/>
                      <a:pt x="20" y="30"/>
                      <a:pt x="23" y="26"/>
                    </a:cubicBezTo>
                    <a:cubicBezTo>
                      <a:pt x="19" y="20"/>
                      <a:pt x="17" y="12"/>
                      <a:pt x="20" y="4"/>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3" name="Freeform 520"/>
              <p:cNvSpPr/>
              <p:nvPr/>
            </p:nvSpPr>
            <p:spPr bwMode="auto">
              <a:xfrm>
                <a:off x="4480" y="2435"/>
                <a:ext cx="92" cy="166"/>
              </a:xfrm>
              <a:custGeom>
                <a:avLst/>
                <a:gdLst>
                  <a:gd name="T0" fmla="*/ 31 w 39"/>
                  <a:gd name="T1" fmla="*/ 8 h 70"/>
                  <a:gd name="T2" fmla="*/ 20 w 39"/>
                  <a:gd name="T3" fmla="*/ 0 h 70"/>
                  <a:gd name="T4" fmla="*/ 30 w 39"/>
                  <a:gd name="T5" fmla="*/ 70 h 70"/>
                  <a:gd name="T6" fmla="*/ 39 w 39"/>
                  <a:gd name="T7" fmla="*/ 52 h 70"/>
                  <a:gd name="T8" fmla="*/ 31 w 39"/>
                  <a:gd name="T9" fmla="*/ 8 h 70"/>
                </a:gdLst>
                <a:ahLst/>
                <a:cxnLst>
                  <a:cxn ang="0">
                    <a:pos x="T0" y="T1"/>
                  </a:cxn>
                  <a:cxn ang="0">
                    <a:pos x="T2" y="T3"/>
                  </a:cxn>
                  <a:cxn ang="0">
                    <a:pos x="T4" y="T5"/>
                  </a:cxn>
                  <a:cxn ang="0">
                    <a:pos x="T6" y="T7"/>
                  </a:cxn>
                  <a:cxn ang="0">
                    <a:pos x="T8" y="T9"/>
                  </a:cxn>
                </a:cxnLst>
                <a:rect l="0" t="0" r="r" b="b"/>
                <a:pathLst>
                  <a:path w="39" h="70">
                    <a:moveTo>
                      <a:pt x="31" y="8"/>
                    </a:moveTo>
                    <a:cubicBezTo>
                      <a:pt x="27" y="5"/>
                      <a:pt x="23" y="3"/>
                      <a:pt x="20" y="0"/>
                    </a:cubicBezTo>
                    <a:cubicBezTo>
                      <a:pt x="0" y="21"/>
                      <a:pt x="4" y="56"/>
                      <a:pt x="30" y="70"/>
                    </a:cubicBezTo>
                    <a:cubicBezTo>
                      <a:pt x="32" y="64"/>
                      <a:pt x="35" y="58"/>
                      <a:pt x="39" y="52"/>
                    </a:cubicBezTo>
                    <a:cubicBezTo>
                      <a:pt x="25" y="41"/>
                      <a:pt x="22" y="22"/>
                      <a:pt x="31" y="8"/>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4" name="Freeform 521"/>
              <p:cNvSpPr/>
              <p:nvPr/>
            </p:nvSpPr>
            <p:spPr bwMode="auto">
              <a:xfrm>
                <a:off x="6603" y="2867"/>
                <a:ext cx="52" cy="52"/>
              </a:xfrm>
              <a:custGeom>
                <a:avLst/>
                <a:gdLst>
                  <a:gd name="T0" fmla="*/ 18 w 22"/>
                  <a:gd name="T1" fmla="*/ 10 h 22"/>
                  <a:gd name="T2" fmla="*/ 12 w 22"/>
                  <a:gd name="T3" fmla="*/ 10 h 22"/>
                  <a:gd name="T4" fmla="*/ 10 w 22"/>
                  <a:gd name="T5" fmla="*/ 10 h 22"/>
                  <a:gd name="T6" fmla="*/ 9 w 22"/>
                  <a:gd name="T7" fmla="*/ 10 h 22"/>
                  <a:gd name="T8" fmla="*/ 3 w 22"/>
                  <a:gd name="T9" fmla="*/ 8 h 22"/>
                  <a:gd name="T10" fmla="*/ 3 w 22"/>
                  <a:gd name="T11" fmla="*/ 4 h 22"/>
                  <a:gd name="T12" fmla="*/ 5 w 22"/>
                  <a:gd name="T13" fmla="*/ 2 h 22"/>
                  <a:gd name="T14" fmla="*/ 6 w 22"/>
                  <a:gd name="T15" fmla="*/ 2 h 22"/>
                  <a:gd name="T16" fmla="*/ 7 w 22"/>
                  <a:gd name="T17" fmla="*/ 3 h 22"/>
                  <a:gd name="T18" fmla="*/ 8 w 22"/>
                  <a:gd name="T19" fmla="*/ 2 h 22"/>
                  <a:gd name="T20" fmla="*/ 7 w 22"/>
                  <a:gd name="T21" fmla="*/ 1 h 22"/>
                  <a:gd name="T22" fmla="*/ 3 w 22"/>
                  <a:gd name="T23" fmla="*/ 1 h 22"/>
                  <a:gd name="T24" fmla="*/ 0 w 22"/>
                  <a:gd name="T25" fmla="*/ 3 h 22"/>
                  <a:gd name="T26" fmla="*/ 2 w 22"/>
                  <a:gd name="T27" fmla="*/ 8 h 22"/>
                  <a:gd name="T28" fmla="*/ 8 w 22"/>
                  <a:gd name="T29" fmla="*/ 11 h 22"/>
                  <a:gd name="T30" fmla="*/ 11 w 22"/>
                  <a:gd name="T31" fmla="*/ 11 h 22"/>
                  <a:gd name="T32" fmla="*/ 13 w 22"/>
                  <a:gd name="T33" fmla="*/ 11 h 22"/>
                  <a:gd name="T34" fmla="*/ 20 w 22"/>
                  <a:gd name="T35" fmla="*/ 14 h 22"/>
                  <a:gd name="T36" fmla="*/ 20 w 22"/>
                  <a:gd name="T37" fmla="*/ 17 h 22"/>
                  <a:gd name="T38" fmla="*/ 19 w 22"/>
                  <a:gd name="T39" fmla="*/ 18 h 22"/>
                  <a:gd name="T40" fmla="*/ 15 w 22"/>
                  <a:gd name="T41" fmla="*/ 19 h 22"/>
                  <a:gd name="T42" fmla="*/ 11 w 22"/>
                  <a:gd name="T43" fmla="*/ 17 h 22"/>
                  <a:gd name="T44" fmla="*/ 11 w 22"/>
                  <a:gd name="T45" fmla="*/ 16 h 22"/>
                  <a:gd name="T46" fmla="*/ 10 w 22"/>
                  <a:gd name="T47" fmla="*/ 16 h 22"/>
                  <a:gd name="T48" fmla="*/ 10 w 22"/>
                  <a:gd name="T49" fmla="*/ 18 h 22"/>
                  <a:gd name="T50" fmla="*/ 10 w 22"/>
                  <a:gd name="T51" fmla="*/ 18 h 22"/>
                  <a:gd name="T52" fmla="*/ 11 w 22"/>
                  <a:gd name="T53" fmla="*/ 19 h 22"/>
                  <a:gd name="T54" fmla="*/ 12 w 22"/>
                  <a:gd name="T55" fmla="*/ 20 h 22"/>
                  <a:gd name="T56" fmla="*/ 17 w 22"/>
                  <a:gd name="T57" fmla="*/ 21 h 22"/>
                  <a:gd name="T58" fmla="*/ 22 w 22"/>
                  <a:gd name="T59" fmla="*/ 17 h 22"/>
                  <a:gd name="T60" fmla="*/ 21 w 22"/>
                  <a:gd name="T61" fmla="*/ 14 h 22"/>
                  <a:gd name="T62" fmla="*/ 18 w 22"/>
                  <a:gd name="T6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22">
                    <a:moveTo>
                      <a:pt x="18" y="10"/>
                    </a:moveTo>
                    <a:cubicBezTo>
                      <a:pt x="16" y="10"/>
                      <a:pt x="14" y="9"/>
                      <a:pt x="12" y="10"/>
                    </a:cubicBezTo>
                    <a:cubicBezTo>
                      <a:pt x="11" y="10"/>
                      <a:pt x="11" y="10"/>
                      <a:pt x="10" y="10"/>
                    </a:cubicBezTo>
                    <a:cubicBezTo>
                      <a:pt x="9" y="10"/>
                      <a:pt x="9" y="10"/>
                      <a:pt x="9" y="10"/>
                    </a:cubicBezTo>
                    <a:cubicBezTo>
                      <a:pt x="6" y="10"/>
                      <a:pt x="5" y="9"/>
                      <a:pt x="3" y="8"/>
                    </a:cubicBezTo>
                    <a:cubicBezTo>
                      <a:pt x="3" y="7"/>
                      <a:pt x="2" y="6"/>
                      <a:pt x="3" y="4"/>
                    </a:cubicBezTo>
                    <a:cubicBezTo>
                      <a:pt x="3" y="3"/>
                      <a:pt x="4" y="2"/>
                      <a:pt x="5" y="2"/>
                    </a:cubicBezTo>
                    <a:cubicBezTo>
                      <a:pt x="5" y="2"/>
                      <a:pt x="6" y="2"/>
                      <a:pt x="6" y="2"/>
                    </a:cubicBezTo>
                    <a:cubicBezTo>
                      <a:pt x="7" y="3"/>
                      <a:pt x="7" y="3"/>
                      <a:pt x="7" y="3"/>
                    </a:cubicBezTo>
                    <a:cubicBezTo>
                      <a:pt x="8" y="2"/>
                      <a:pt x="8" y="2"/>
                      <a:pt x="8" y="2"/>
                    </a:cubicBezTo>
                    <a:cubicBezTo>
                      <a:pt x="8" y="2"/>
                      <a:pt x="7" y="1"/>
                      <a:pt x="7" y="1"/>
                    </a:cubicBezTo>
                    <a:cubicBezTo>
                      <a:pt x="5" y="0"/>
                      <a:pt x="4" y="0"/>
                      <a:pt x="3" y="1"/>
                    </a:cubicBezTo>
                    <a:cubicBezTo>
                      <a:pt x="2" y="1"/>
                      <a:pt x="1" y="2"/>
                      <a:pt x="0" y="3"/>
                    </a:cubicBezTo>
                    <a:cubicBezTo>
                      <a:pt x="0" y="5"/>
                      <a:pt x="0" y="7"/>
                      <a:pt x="2" y="8"/>
                    </a:cubicBezTo>
                    <a:cubicBezTo>
                      <a:pt x="3" y="10"/>
                      <a:pt x="5" y="11"/>
                      <a:pt x="8" y="11"/>
                    </a:cubicBezTo>
                    <a:cubicBezTo>
                      <a:pt x="9" y="11"/>
                      <a:pt x="10" y="11"/>
                      <a:pt x="11" y="11"/>
                    </a:cubicBezTo>
                    <a:cubicBezTo>
                      <a:pt x="12" y="11"/>
                      <a:pt x="13" y="11"/>
                      <a:pt x="13" y="11"/>
                    </a:cubicBezTo>
                    <a:cubicBezTo>
                      <a:pt x="17" y="11"/>
                      <a:pt x="20" y="13"/>
                      <a:pt x="20" y="14"/>
                    </a:cubicBezTo>
                    <a:cubicBezTo>
                      <a:pt x="20" y="15"/>
                      <a:pt x="20" y="16"/>
                      <a:pt x="20" y="17"/>
                    </a:cubicBezTo>
                    <a:cubicBezTo>
                      <a:pt x="19" y="18"/>
                      <a:pt x="19" y="18"/>
                      <a:pt x="19" y="18"/>
                    </a:cubicBezTo>
                    <a:cubicBezTo>
                      <a:pt x="18" y="19"/>
                      <a:pt x="16" y="20"/>
                      <a:pt x="15" y="19"/>
                    </a:cubicBezTo>
                    <a:cubicBezTo>
                      <a:pt x="14" y="19"/>
                      <a:pt x="12" y="18"/>
                      <a:pt x="11" y="17"/>
                    </a:cubicBezTo>
                    <a:cubicBezTo>
                      <a:pt x="11" y="16"/>
                      <a:pt x="11" y="16"/>
                      <a:pt x="11" y="16"/>
                    </a:cubicBezTo>
                    <a:cubicBezTo>
                      <a:pt x="10" y="16"/>
                      <a:pt x="10" y="16"/>
                      <a:pt x="10" y="16"/>
                    </a:cubicBezTo>
                    <a:cubicBezTo>
                      <a:pt x="10" y="16"/>
                      <a:pt x="10" y="17"/>
                      <a:pt x="10" y="18"/>
                    </a:cubicBezTo>
                    <a:cubicBezTo>
                      <a:pt x="10" y="18"/>
                      <a:pt x="10" y="18"/>
                      <a:pt x="10" y="18"/>
                    </a:cubicBezTo>
                    <a:cubicBezTo>
                      <a:pt x="10" y="18"/>
                      <a:pt x="10" y="19"/>
                      <a:pt x="11" y="19"/>
                    </a:cubicBezTo>
                    <a:cubicBezTo>
                      <a:pt x="11" y="19"/>
                      <a:pt x="12" y="20"/>
                      <a:pt x="12" y="20"/>
                    </a:cubicBezTo>
                    <a:cubicBezTo>
                      <a:pt x="14" y="22"/>
                      <a:pt x="16" y="22"/>
                      <a:pt x="17" y="21"/>
                    </a:cubicBezTo>
                    <a:cubicBezTo>
                      <a:pt x="20" y="21"/>
                      <a:pt x="21" y="19"/>
                      <a:pt x="22" y="17"/>
                    </a:cubicBezTo>
                    <a:cubicBezTo>
                      <a:pt x="22" y="16"/>
                      <a:pt x="22" y="15"/>
                      <a:pt x="21" y="14"/>
                    </a:cubicBezTo>
                    <a:cubicBezTo>
                      <a:pt x="21" y="12"/>
                      <a:pt x="20" y="11"/>
                      <a:pt x="18" y="1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5" name="Freeform 522"/>
              <p:cNvSpPr/>
              <p:nvPr/>
            </p:nvSpPr>
            <p:spPr bwMode="auto">
              <a:xfrm>
                <a:off x="6584" y="2891"/>
                <a:ext cx="47" cy="40"/>
              </a:xfrm>
              <a:custGeom>
                <a:avLst/>
                <a:gdLst>
                  <a:gd name="T0" fmla="*/ 16 w 20"/>
                  <a:gd name="T1" fmla="*/ 14 h 17"/>
                  <a:gd name="T2" fmla="*/ 14 w 20"/>
                  <a:gd name="T3" fmla="*/ 12 h 17"/>
                  <a:gd name="T4" fmla="*/ 12 w 20"/>
                  <a:gd name="T5" fmla="*/ 11 h 17"/>
                  <a:gd name="T6" fmla="*/ 10 w 20"/>
                  <a:gd name="T7" fmla="*/ 9 h 17"/>
                  <a:gd name="T8" fmla="*/ 6 w 20"/>
                  <a:gd name="T9" fmla="*/ 4 h 17"/>
                  <a:gd name="T10" fmla="*/ 2 w 20"/>
                  <a:gd name="T11" fmla="*/ 1 h 17"/>
                  <a:gd name="T12" fmla="*/ 1 w 20"/>
                  <a:gd name="T13" fmla="*/ 1 h 17"/>
                  <a:gd name="T14" fmla="*/ 1 w 20"/>
                  <a:gd name="T15" fmla="*/ 1 h 17"/>
                  <a:gd name="T16" fmla="*/ 1 w 20"/>
                  <a:gd name="T17" fmla="*/ 2 h 17"/>
                  <a:gd name="T18" fmla="*/ 1 w 20"/>
                  <a:gd name="T19" fmla="*/ 2 h 17"/>
                  <a:gd name="T20" fmla="*/ 12 w 20"/>
                  <a:gd name="T21" fmla="*/ 13 h 17"/>
                  <a:gd name="T22" fmla="*/ 14 w 20"/>
                  <a:gd name="T23" fmla="*/ 14 h 17"/>
                  <a:gd name="T24" fmla="*/ 16 w 20"/>
                  <a:gd name="T25" fmla="*/ 16 h 17"/>
                  <a:gd name="T26" fmla="*/ 17 w 20"/>
                  <a:gd name="T27" fmla="*/ 17 h 17"/>
                  <a:gd name="T28" fmla="*/ 20 w 20"/>
                  <a:gd name="T29" fmla="*/ 17 h 17"/>
                  <a:gd name="T30" fmla="*/ 18 w 20"/>
                  <a:gd name="T31" fmla="*/ 15 h 17"/>
                  <a:gd name="T32" fmla="*/ 16 w 20"/>
                  <a:gd name="T33"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7">
                    <a:moveTo>
                      <a:pt x="16" y="14"/>
                    </a:moveTo>
                    <a:cubicBezTo>
                      <a:pt x="15" y="13"/>
                      <a:pt x="15" y="13"/>
                      <a:pt x="14" y="12"/>
                    </a:cubicBezTo>
                    <a:cubicBezTo>
                      <a:pt x="14" y="12"/>
                      <a:pt x="13" y="11"/>
                      <a:pt x="12" y="11"/>
                    </a:cubicBezTo>
                    <a:cubicBezTo>
                      <a:pt x="11" y="10"/>
                      <a:pt x="11" y="9"/>
                      <a:pt x="10" y="9"/>
                    </a:cubicBezTo>
                    <a:cubicBezTo>
                      <a:pt x="8" y="6"/>
                      <a:pt x="6" y="5"/>
                      <a:pt x="6" y="4"/>
                    </a:cubicBezTo>
                    <a:cubicBezTo>
                      <a:pt x="3" y="2"/>
                      <a:pt x="2" y="1"/>
                      <a:pt x="2" y="1"/>
                    </a:cubicBezTo>
                    <a:cubicBezTo>
                      <a:pt x="1" y="0"/>
                      <a:pt x="1" y="0"/>
                      <a:pt x="1" y="1"/>
                    </a:cubicBezTo>
                    <a:cubicBezTo>
                      <a:pt x="0" y="1"/>
                      <a:pt x="0" y="1"/>
                      <a:pt x="1" y="1"/>
                    </a:cubicBezTo>
                    <a:cubicBezTo>
                      <a:pt x="1" y="1"/>
                      <a:pt x="1" y="2"/>
                      <a:pt x="1" y="2"/>
                    </a:cubicBezTo>
                    <a:cubicBezTo>
                      <a:pt x="1" y="2"/>
                      <a:pt x="1" y="2"/>
                      <a:pt x="1" y="2"/>
                    </a:cubicBezTo>
                    <a:cubicBezTo>
                      <a:pt x="5" y="6"/>
                      <a:pt x="9" y="9"/>
                      <a:pt x="12" y="13"/>
                    </a:cubicBezTo>
                    <a:cubicBezTo>
                      <a:pt x="13" y="13"/>
                      <a:pt x="13" y="14"/>
                      <a:pt x="14" y="14"/>
                    </a:cubicBezTo>
                    <a:cubicBezTo>
                      <a:pt x="15" y="15"/>
                      <a:pt x="15" y="15"/>
                      <a:pt x="16" y="16"/>
                    </a:cubicBezTo>
                    <a:cubicBezTo>
                      <a:pt x="16" y="16"/>
                      <a:pt x="17" y="17"/>
                      <a:pt x="17" y="17"/>
                    </a:cubicBezTo>
                    <a:cubicBezTo>
                      <a:pt x="20" y="17"/>
                      <a:pt x="20" y="17"/>
                      <a:pt x="20" y="17"/>
                    </a:cubicBezTo>
                    <a:cubicBezTo>
                      <a:pt x="19" y="16"/>
                      <a:pt x="18" y="16"/>
                      <a:pt x="18" y="15"/>
                    </a:cubicBezTo>
                    <a:cubicBezTo>
                      <a:pt x="18" y="15"/>
                      <a:pt x="17" y="15"/>
                      <a:pt x="16" y="1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6" name="Freeform 523"/>
              <p:cNvSpPr/>
              <p:nvPr/>
            </p:nvSpPr>
            <p:spPr bwMode="auto">
              <a:xfrm>
                <a:off x="6572" y="2905"/>
                <a:ext cx="33" cy="26"/>
              </a:xfrm>
              <a:custGeom>
                <a:avLst/>
                <a:gdLst>
                  <a:gd name="T0" fmla="*/ 4 w 14"/>
                  <a:gd name="T1" fmla="*/ 2 h 11"/>
                  <a:gd name="T2" fmla="*/ 0 w 14"/>
                  <a:gd name="T3" fmla="*/ 2 h 11"/>
                  <a:gd name="T4" fmla="*/ 2 w 14"/>
                  <a:gd name="T5" fmla="*/ 3 h 11"/>
                  <a:gd name="T6" fmla="*/ 3 w 14"/>
                  <a:gd name="T7" fmla="*/ 4 h 11"/>
                  <a:gd name="T8" fmla="*/ 4 w 14"/>
                  <a:gd name="T9" fmla="*/ 5 h 11"/>
                  <a:gd name="T10" fmla="*/ 8 w 14"/>
                  <a:gd name="T11" fmla="*/ 8 h 11"/>
                  <a:gd name="T12" fmla="*/ 11 w 14"/>
                  <a:gd name="T13" fmla="*/ 11 h 11"/>
                  <a:gd name="T14" fmla="*/ 14 w 14"/>
                  <a:gd name="T15" fmla="*/ 11 h 11"/>
                  <a:gd name="T16" fmla="*/ 10 w 14"/>
                  <a:gd name="T17" fmla="*/ 8 h 11"/>
                  <a:gd name="T18" fmla="*/ 4 w 14"/>
                  <a:gd name="T1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1">
                    <a:moveTo>
                      <a:pt x="4" y="2"/>
                    </a:moveTo>
                    <a:cubicBezTo>
                      <a:pt x="2" y="0"/>
                      <a:pt x="1" y="0"/>
                      <a:pt x="0" y="2"/>
                    </a:cubicBezTo>
                    <a:cubicBezTo>
                      <a:pt x="0" y="2"/>
                      <a:pt x="1" y="3"/>
                      <a:pt x="2" y="3"/>
                    </a:cubicBezTo>
                    <a:cubicBezTo>
                      <a:pt x="2" y="4"/>
                      <a:pt x="2" y="4"/>
                      <a:pt x="3" y="4"/>
                    </a:cubicBezTo>
                    <a:cubicBezTo>
                      <a:pt x="3" y="5"/>
                      <a:pt x="4" y="5"/>
                      <a:pt x="4" y="5"/>
                    </a:cubicBezTo>
                    <a:cubicBezTo>
                      <a:pt x="5" y="6"/>
                      <a:pt x="6" y="7"/>
                      <a:pt x="8" y="8"/>
                    </a:cubicBezTo>
                    <a:cubicBezTo>
                      <a:pt x="9" y="9"/>
                      <a:pt x="10" y="10"/>
                      <a:pt x="11" y="11"/>
                    </a:cubicBezTo>
                    <a:cubicBezTo>
                      <a:pt x="14" y="11"/>
                      <a:pt x="14" y="11"/>
                      <a:pt x="14" y="11"/>
                    </a:cubicBezTo>
                    <a:cubicBezTo>
                      <a:pt x="13" y="10"/>
                      <a:pt x="12" y="9"/>
                      <a:pt x="10" y="8"/>
                    </a:cubicBezTo>
                    <a:cubicBezTo>
                      <a:pt x="8" y="5"/>
                      <a:pt x="5" y="3"/>
                      <a:pt x="4" y="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7" name="Freeform 524"/>
              <p:cNvSpPr/>
              <p:nvPr/>
            </p:nvSpPr>
            <p:spPr bwMode="auto">
              <a:xfrm>
                <a:off x="6556" y="2922"/>
                <a:ext cx="21" cy="9"/>
              </a:xfrm>
              <a:custGeom>
                <a:avLst/>
                <a:gdLst>
                  <a:gd name="T0" fmla="*/ 2 w 9"/>
                  <a:gd name="T1" fmla="*/ 1 h 4"/>
                  <a:gd name="T2" fmla="*/ 0 w 9"/>
                  <a:gd name="T3" fmla="*/ 4 h 4"/>
                  <a:gd name="T4" fmla="*/ 2 w 9"/>
                  <a:gd name="T5" fmla="*/ 4 h 4"/>
                  <a:gd name="T6" fmla="*/ 4 w 9"/>
                  <a:gd name="T7" fmla="*/ 3 h 4"/>
                  <a:gd name="T8" fmla="*/ 7 w 9"/>
                  <a:gd name="T9" fmla="*/ 4 h 4"/>
                  <a:gd name="T10" fmla="*/ 9 w 9"/>
                  <a:gd name="T11" fmla="*/ 4 h 4"/>
                  <a:gd name="T12" fmla="*/ 8 w 9"/>
                  <a:gd name="T13" fmla="*/ 3 h 4"/>
                  <a:gd name="T14" fmla="*/ 2 w 9"/>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4">
                    <a:moveTo>
                      <a:pt x="2" y="1"/>
                    </a:moveTo>
                    <a:cubicBezTo>
                      <a:pt x="1" y="2"/>
                      <a:pt x="0" y="3"/>
                      <a:pt x="0" y="4"/>
                    </a:cubicBezTo>
                    <a:cubicBezTo>
                      <a:pt x="2" y="4"/>
                      <a:pt x="2" y="4"/>
                      <a:pt x="2" y="4"/>
                    </a:cubicBezTo>
                    <a:cubicBezTo>
                      <a:pt x="2" y="4"/>
                      <a:pt x="3" y="3"/>
                      <a:pt x="4" y="3"/>
                    </a:cubicBezTo>
                    <a:cubicBezTo>
                      <a:pt x="5" y="3"/>
                      <a:pt x="6" y="3"/>
                      <a:pt x="7" y="4"/>
                    </a:cubicBezTo>
                    <a:cubicBezTo>
                      <a:pt x="9" y="4"/>
                      <a:pt x="9" y="4"/>
                      <a:pt x="9" y="4"/>
                    </a:cubicBezTo>
                    <a:cubicBezTo>
                      <a:pt x="9" y="4"/>
                      <a:pt x="8" y="3"/>
                      <a:pt x="8" y="3"/>
                    </a:cubicBezTo>
                    <a:cubicBezTo>
                      <a:pt x="6" y="1"/>
                      <a:pt x="4" y="0"/>
                      <a:pt x="2" y="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8" name="Freeform 525"/>
              <p:cNvSpPr>
                <a:spLocks noEditPoints="1"/>
              </p:cNvSpPr>
              <p:nvPr/>
            </p:nvSpPr>
            <p:spPr bwMode="auto">
              <a:xfrm>
                <a:off x="6191" y="1500"/>
                <a:ext cx="197" cy="183"/>
              </a:xfrm>
              <a:custGeom>
                <a:avLst/>
                <a:gdLst>
                  <a:gd name="T0" fmla="*/ 77 w 83"/>
                  <a:gd name="T1" fmla="*/ 58 h 77"/>
                  <a:gd name="T2" fmla="*/ 83 w 83"/>
                  <a:gd name="T3" fmla="*/ 37 h 77"/>
                  <a:gd name="T4" fmla="*/ 77 w 83"/>
                  <a:gd name="T5" fmla="*/ 18 h 77"/>
                  <a:gd name="T6" fmla="*/ 62 w 83"/>
                  <a:gd name="T7" fmla="*/ 7 h 77"/>
                  <a:gd name="T8" fmla="*/ 57 w 83"/>
                  <a:gd name="T9" fmla="*/ 24 h 77"/>
                  <a:gd name="T10" fmla="*/ 58 w 83"/>
                  <a:gd name="T11" fmla="*/ 26 h 77"/>
                  <a:gd name="T12" fmla="*/ 61 w 83"/>
                  <a:gd name="T13" fmla="*/ 45 h 77"/>
                  <a:gd name="T14" fmla="*/ 39 w 83"/>
                  <a:gd name="T15" fmla="*/ 57 h 77"/>
                  <a:gd name="T16" fmla="*/ 25 w 83"/>
                  <a:gd name="T17" fmla="*/ 52 h 77"/>
                  <a:gd name="T18" fmla="*/ 21 w 83"/>
                  <a:gd name="T19" fmla="*/ 27 h 77"/>
                  <a:gd name="T20" fmla="*/ 33 w 83"/>
                  <a:gd name="T21" fmla="*/ 18 h 77"/>
                  <a:gd name="T22" fmla="*/ 38 w 83"/>
                  <a:gd name="T23" fmla="*/ 18 h 77"/>
                  <a:gd name="T24" fmla="*/ 42 w 83"/>
                  <a:gd name="T25" fmla="*/ 1 h 77"/>
                  <a:gd name="T26" fmla="*/ 27 w 83"/>
                  <a:gd name="T27" fmla="*/ 0 h 77"/>
                  <a:gd name="T28" fmla="*/ 6 w 83"/>
                  <a:gd name="T29" fmla="*/ 14 h 77"/>
                  <a:gd name="T30" fmla="*/ 3 w 83"/>
                  <a:gd name="T31" fmla="*/ 45 h 77"/>
                  <a:gd name="T32" fmla="*/ 15 w 83"/>
                  <a:gd name="T33" fmla="*/ 65 h 77"/>
                  <a:gd name="T34" fmla="*/ 32 w 83"/>
                  <a:gd name="T35" fmla="*/ 74 h 77"/>
                  <a:gd name="T36" fmla="*/ 64 w 83"/>
                  <a:gd name="T37" fmla="*/ 71 h 77"/>
                  <a:gd name="T38" fmla="*/ 77 w 83"/>
                  <a:gd name="T39" fmla="*/ 58 h 77"/>
                  <a:gd name="T40" fmla="*/ 29 w 83"/>
                  <a:gd name="T41" fmla="*/ 70 h 77"/>
                  <a:gd name="T42" fmla="*/ 11 w 83"/>
                  <a:gd name="T43" fmla="*/ 57 h 77"/>
                  <a:gd name="T44" fmla="*/ 13 w 83"/>
                  <a:gd name="T45" fmla="*/ 10 h 77"/>
                  <a:gd name="T46" fmla="*/ 35 w 83"/>
                  <a:gd name="T47" fmla="*/ 4 h 77"/>
                  <a:gd name="T48" fmla="*/ 37 w 83"/>
                  <a:gd name="T49" fmla="*/ 4 h 77"/>
                  <a:gd name="T50" fmla="*/ 38 w 83"/>
                  <a:gd name="T51" fmla="*/ 5 h 77"/>
                  <a:gd name="T52" fmla="*/ 36 w 83"/>
                  <a:gd name="T53" fmla="*/ 11 h 77"/>
                  <a:gd name="T54" fmla="*/ 29 w 83"/>
                  <a:gd name="T55" fmla="*/ 13 h 77"/>
                  <a:gd name="T56" fmla="*/ 20 w 83"/>
                  <a:gd name="T57" fmla="*/ 20 h 77"/>
                  <a:gd name="T58" fmla="*/ 16 w 83"/>
                  <a:gd name="T59" fmla="*/ 43 h 77"/>
                  <a:gd name="T60" fmla="*/ 24 w 83"/>
                  <a:gd name="T61" fmla="*/ 56 h 77"/>
                  <a:gd name="T62" fmla="*/ 42 w 83"/>
                  <a:gd name="T63" fmla="*/ 61 h 77"/>
                  <a:gd name="T64" fmla="*/ 54 w 83"/>
                  <a:gd name="T65" fmla="*/ 57 h 77"/>
                  <a:gd name="T66" fmla="*/ 66 w 83"/>
                  <a:gd name="T67" fmla="*/ 31 h 77"/>
                  <a:gd name="T68" fmla="*/ 62 w 83"/>
                  <a:gd name="T69" fmla="*/ 23 h 77"/>
                  <a:gd name="T70" fmla="*/ 60 w 83"/>
                  <a:gd name="T71" fmla="*/ 21 h 77"/>
                  <a:gd name="T72" fmla="*/ 64 w 83"/>
                  <a:gd name="T73" fmla="*/ 11 h 77"/>
                  <a:gd name="T74" fmla="*/ 68 w 83"/>
                  <a:gd name="T75" fmla="*/ 13 h 77"/>
                  <a:gd name="T76" fmla="*/ 79 w 83"/>
                  <a:gd name="T77" fmla="*/ 43 h 77"/>
                  <a:gd name="T78" fmla="*/ 68 w 83"/>
                  <a:gd name="T79" fmla="*/ 65 h 77"/>
                  <a:gd name="T80" fmla="*/ 51 w 83"/>
                  <a:gd name="T81" fmla="*/ 72 h 77"/>
                  <a:gd name="T82" fmla="*/ 29 w 83"/>
                  <a:gd name="T83" fmla="*/ 7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 h="77">
                    <a:moveTo>
                      <a:pt x="77" y="58"/>
                    </a:moveTo>
                    <a:cubicBezTo>
                      <a:pt x="81" y="52"/>
                      <a:pt x="83" y="45"/>
                      <a:pt x="83" y="37"/>
                    </a:cubicBezTo>
                    <a:cubicBezTo>
                      <a:pt x="83" y="30"/>
                      <a:pt x="80" y="24"/>
                      <a:pt x="77" y="18"/>
                    </a:cubicBezTo>
                    <a:cubicBezTo>
                      <a:pt x="74" y="13"/>
                      <a:pt x="69" y="9"/>
                      <a:pt x="62" y="7"/>
                    </a:cubicBezTo>
                    <a:cubicBezTo>
                      <a:pt x="61" y="13"/>
                      <a:pt x="57" y="18"/>
                      <a:pt x="57" y="24"/>
                    </a:cubicBezTo>
                    <a:cubicBezTo>
                      <a:pt x="57" y="25"/>
                      <a:pt x="58" y="26"/>
                      <a:pt x="58" y="26"/>
                    </a:cubicBezTo>
                    <a:cubicBezTo>
                      <a:pt x="63" y="31"/>
                      <a:pt x="64" y="39"/>
                      <a:pt x="61" y="45"/>
                    </a:cubicBezTo>
                    <a:cubicBezTo>
                      <a:pt x="56" y="53"/>
                      <a:pt x="49" y="58"/>
                      <a:pt x="39" y="57"/>
                    </a:cubicBezTo>
                    <a:cubicBezTo>
                      <a:pt x="34" y="57"/>
                      <a:pt x="28" y="56"/>
                      <a:pt x="25" y="52"/>
                    </a:cubicBezTo>
                    <a:cubicBezTo>
                      <a:pt x="18" y="45"/>
                      <a:pt x="17" y="36"/>
                      <a:pt x="21" y="27"/>
                    </a:cubicBezTo>
                    <a:cubicBezTo>
                      <a:pt x="24" y="22"/>
                      <a:pt x="28" y="19"/>
                      <a:pt x="33" y="18"/>
                    </a:cubicBezTo>
                    <a:cubicBezTo>
                      <a:pt x="34" y="18"/>
                      <a:pt x="36" y="18"/>
                      <a:pt x="38" y="18"/>
                    </a:cubicBezTo>
                    <a:cubicBezTo>
                      <a:pt x="39" y="12"/>
                      <a:pt x="42" y="7"/>
                      <a:pt x="42" y="1"/>
                    </a:cubicBezTo>
                    <a:cubicBezTo>
                      <a:pt x="37" y="0"/>
                      <a:pt x="32" y="0"/>
                      <a:pt x="27" y="0"/>
                    </a:cubicBezTo>
                    <a:cubicBezTo>
                      <a:pt x="18" y="1"/>
                      <a:pt x="10" y="5"/>
                      <a:pt x="6" y="14"/>
                    </a:cubicBezTo>
                    <a:cubicBezTo>
                      <a:pt x="0" y="24"/>
                      <a:pt x="0" y="34"/>
                      <a:pt x="3" y="45"/>
                    </a:cubicBezTo>
                    <a:cubicBezTo>
                      <a:pt x="5" y="53"/>
                      <a:pt x="9" y="59"/>
                      <a:pt x="15" y="65"/>
                    </a:cubicBezTo>
                    <a:cubicBezTo>
                      <a:pt x="20" y="69"/>
                      <a:pt x="26" y="72"/>
                      <a:pt x="32" y="74"/>
                    </a:cubicBezTo>
                    <a:cubicBezTo>
                      <a:pt x="43" y="77"/>
                      <a:pt x="54" y="76"/>
                      <a:pt x="64" y="71"/>
                    </a:cubicBezTo>
                    <a:cubicBezTo>
                      <a:pt x="70" y="68"/>
                      <a:pt x="74" y="63"/>
                      <a:pt x="77" y="58"/>
                    </a:cubicBezTo>
                    <a:close/>
                    <a:moveTo>
                      <a:pt x="29" y="70"/>
                    </a:moveTo>
                    <a:cubicBezTo>
                      <a:pt x="22" y="67"/>
                      <a:pt x="15" y="63"/>
                      <a:pt x="11" y="57"/>
                    </a:cubicBezTo>
                    <a:cubicBezTo>
                      <a:pt x="2" y="42"/>
                      <a:pt x="0" y="25"/>
                      <a:pt x="13" y="10"/>
                    </a:cubicBezTo>
                    <a:cubicBezTo>
                      <a:pt x="19" y="4"/>
                      <a:pt x="27" y="1"/>
                      <a:pt x="35" y="4"/>
                    </a:cubicBezTo>
                    <a:cubicBezTo>
                      <a:pt x="36" y="4"/>
                      <a:pt x="36" y="4"/>
                      <a:pt x="37" y="4"/>
                    </a:cubicBezTo>
                    <a:cubicBezTo>
                      <a:pt x="37" y="5"/>
                      <a:pt x="37" y="5"/>
                      <a:pt x="38" y="5"/>
                    </a:cubicBezTo>
                    <a:cubicBezTo>
                      <a:pt x="37" y="7"/>
                      <a:pt x="37" y="9"/>
                      <a:pt x="36" y="11"/>
                    </a:cubicBezTo>
                    <a:cubicBezTo>
                      <a:pt x="34" y="12"/>
                      <a:pt x="31" y="12"/>
                      <a:pt x="29" y="13"/>
                    </a:cubicBezTo>
                    <a:cubicBezTo>
                      <a:pt x="24" y="13"/>
                      <a:pt x="22" y="16"/>
                      <a:pt x="20" y="20"/>
                    </a:cubicBezTo>
                    <a:cubicBezTo>
                      <a:pt x="16" y="27"/>
                      <a:pt x="14" y="35"/>
                      <a:pt x="16" y="43"/>
                    </a:cubicBezTo>
                    <a:cubicBezTo>
                      <a:pt x="17" y="48"/>
                      <a:pt x="20" y="52"/>
                      <a:pt x="24" y="56"/>
                    </a:cubicBezTo>
                    <a:cubicBezTo>
                      <a:pt x="30" y="59"/>
                      <a:pt x="36" y="61"/>
                      <a:pt x="42" y="61"/>
                    </a:cubicBezTo>
                    <a:cubicBezTo>
                      <a:pt x="46" y="61"/>
                      <a:pt x="50" y="59"/>
                      <a:pt x="54" y="57"/>
                    </a:cubicBezTo>
                    <a:cubicBezTo>
                      <a:pt x="61" y="53"/>
                      <a:pt x="68" y="41"/>
                      <a:pt x="66" y="31"/>
                    </a:cubicBezTo>
                    <a:cubicBezTo>
                      <a:pt x="66" y="28"/>
                      <a:pt x="64" y="26"/>
                      <a:pt x="62" y="23"/>
                    </a:cubicBezTo>
                    <a:cubicBezTo>
                      <a:pt x="61" y="22"/>
                      <a:pt x="61" y="22"/>
                      <a:pt x="60" y="21"/>
                    </a:cubicBezTo>
                    <a:cubicBezTo>
                      <a:pt x="61" y="18"/>
                      <a:pt x="62" y="15"/>
                      <a:pt x="64" y="11"/>
                    </a:cubicBezTo>
                    <a:cubicBezTo>
                      <a:pt x="65" y="12"/>
                      <a:pt x="67" y="12"/>
                      <a:pt x="68" y="13"/>
                    </a:cubicBezTo>
                    <a:cubicBezTo>
                      <a:pt x="78" y="21"/>
                      <a:pt x="80" y="31"/>
                      <a:pt x="79" y="43"/>
                    </a:cubicBezTo>
                    <a:cubicBezTo>
                      <a:pt x="78" y="52"/>
                      <a:pt x="75" y="59"/>
                      <a:pt x="68" y="65"/>
                    </a:cubicBezTo>
                    <a:cubicBezTo>
                      <a:pt x="63" y="69"/>
                      <a:pt x="58" y="72"/>
                      <a:pt x="51" y="72"/>
                    </a:cubicBezTo>
                    <a:cubicBezTo>
                      <a:pt x="44" y="74"/>
                      <a:pt x="36" y="73"/>
                      <a:pt x="29" y="7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9" name="Freeform 526"/>
              <p:cNvSpPr>
                <a:spLocks noEditPoints="1"/>
              </p:cNvSpPr>
              <p:nvPr/>
            </p:nvSpPr>
            <p:spPr bwMode="auto">
              <a:xfrm>
                <a:off x="6274" y="1488"/>
                <a:ext cx="59" cy="98"/>
              </a:xfrm>
              <a:custGeom>
                <a:avLst/>
                <a:gdLst>
                  <a:gd name="T0" fmla="*/ 2 w 25"/>
                  <a:gd name="T1" fmla="*/ 38 h 41"/>
                  <a:gd name="T2" fmla="*/ 11 w 25"/>
                  <a:gd name="T3" fmla="*/ 41 h 41"/>
                  <a:gd name="T4" fmla="*/ 25 w 25"/>
                  <a:gd name="T5" fmla="*/ 4 h 41"/>
                  <a:gd name="T6" fmla="*/ 13 w 25"/>
                  <a:gd name="T7" fmla="*/ 2 h 41"/>
                  <a:gd name="T8" fmla="*/ 10 w 25"/>
                  <a:gd name="T9" fmla="*/ 10 h 41"/>
                  <a:gd name="T10" fmla="*/ 1 w 25"/>
                  <a:gd name="T11" fmla="*/ 35 h 41"/>
                  <a:gd name="T12" fmla="*/ 2 w 25"/>
                  <a:gd name="T13" fmla="*/ 38 h 41"/>
                  <a:gd name="T14" fmla="*/ 15 w 25"/>
                  <a:gd name="T15" fmla="*/ 5 h 41"/>
                  <a:gd name="T16" fmla="*/ 20 w 25"/>
                  <a:gd name="T17" fmla="*/ 8 h 41"/>
                  <a:gd name="T18" fmla="*/ 9 w 25"/>
                  <a:gd name="T19" fmla="*/ 38 h 41"/>
                  <a:gd name="T20" fmla="*/ 4 w 25"/>
                  <a:gd name="T21" fmla="*/ 36 h 41"/>
                  <a:gd name="T22" fmla="*/ 15 w 25"/>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41">
                    <a:moveTo>
                      <a:pt x="2" y="38"/>
                    </a:moveTo>
                    <a:cubicBezTo>
                      <a:pt x="4" y="40"/>
                      <a:pt x="7" y="41"/>
                      <a:pt x="11" y="41"/>
                    </a:cubicBezTo>
                    <a:cubicBezTo>
                      <a:pt x="16" y="29"/>
                      <a:pt x="20" y="17"/>
                      <a:pt x="25" y="4"/>
                    </a:cubicBezTo>
                    <a:cubicBezTo>
                      <a:pt x="21" y="4"/>
                      <a:pt x="17" y="0"/>
                      <a:pt x="13" y="2"/>
                    </a:cubicBezTo>
                    <a:cubicBezTo>
                      <a:pt x="12" y="5"/>
                      <a:pt x="11" y="8"/>
                      <a:pt x="10" y="10"/>
                    </a:cubicBezTo>
                    <a:cubicBezTo>
                      <a:pt x="7" y="18"/>
                      <a:pt x="4" y="26"/>
                      <a:pt x="1" y="35"/>
                    </a:cubicBezTo>
                    <a:cubicBezTo>
                      <a:pt x="0" y="36"/>
                      <a:pt x="1" y="38"/>
                      <a:pt x="2" y="38"/>
                    </a:cubicBezTo>
                    <a:close/>
                    <a:moveTo>
                      <a:pt x="15" y="5"/>
                    </a:moveTo>
                    <a:cubicBezTo>
                      <a:pt x="17" y="6"/>
                      <a:pt x="18" y="7"/>
                      <a:pt x="20" y="8"/>
                    </a:cubicBezTo>
                    <a:cubicBezTo>
                      <a:pt x="18" y="18"/>
                      <a:pt x="14" y="28"/>
                      <a:pt x="9" y="38"/>
                    </a:cubicBezTo>
                    <a:cubicBezTo>
                      <a:pt x="7" y="38"/>
                      <a:pt x="6" y="37"/>
                      <a:pt x="4" y="36"/>
                    </a:cubicBezTo>
                    <a:cubicBezTo>
                      <a:pt x="8" y="26"/>
                      <a:pt x="11" y="16"/>
                      <a:pt x="15" y="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0" name="Freeform 527"/>
              <p:cNvSpPr/>
              <p:nvPr/>
            </p:nvSpPr>
            <p:spPr bwMode="auto">
              <a:xfrm>
                <a:off x="6191" y="1503"/>
                <a:ext cx="190" cy="173"/>
              </a:xfrm>
              <a:custGeom>
                <a:avLst/>
                <a:gdLst>
                  <a:gd name="T0" fmla="*/ 79 w 80"/>
                  <a:gd name="T1" fmla="*/ 42 h 73"/>
                  <a:gd name="T2" fmla="*/ 68 w 80"/>
                  <a:gd name="T3" fmla="*/ 12 h 73"/>
                  <a:gd name="T4" fmla="*/ 64 w 80"/>
                  <a:gd name="T5" fmla="*/ 10 h 73"/>
                  <a:gd name="T6" fmla="*/ 60 w 80"/>
                  <a:gd name="T7" fmla="*/ 20 h 73"/>
                  <a:gd name="T8" fmla="*/ 62 w 80"/>
                  <a:gd name="T9" fmla="*/ 22 h 73"/>
                  <a:gd name="T10" fmla="*/ 66 w 80"/>
                  <a:gd name="T11" fmla="*/ 30 h 73"/>
                  <a:gd name="T12" fmla="*/ 54 w 80"/>
                  <a:gd name="T13" fmla="*/ 56 h 73"/>
                  <a:gd name="T14" fmla="*/ 42 w 80"/>
                  <a:gd name="T15" fmla="*/ 60 h 73"/>
                  <a:gd name="T16" fmla="*/ 24 w 80"/>
                  <a:gd name="T17" fmla="*/ 55 h 73"/>
                  <a:gd name="T18" fmla="*/ 16 w 80"/>
                  <a:gd name="T19" fmla="*/ 42 h 73"/>
                  <a:gd name="T20" fmla="*/ 20 w 80"/>
                  <a:gd name="T21" fmla="*/ 19 h 73"/>
                  <a:gd name="T22" fmla="*/ 29 w 80"/>
                  <a:gd name="T23" fmla="*/ 12 h 73"/>
                  <a:gd name="T24" fmla="*/ 36 w 80"/>
                  <a:gd name="T25" fmla="*/ 10 h 73"/>
                  <a:gd name="T26" fmla="*/ 38 w 80"/>
                  <a:gd name="T27" fmla="*/ 4 h 73"/>
                  <a:gd name="T28" fmla="*/ 37 w 80"/>
                  <a:gd name="T29" fmla="*/ 3 h 73"/>
                  <a:gd name="T30" fmla="*/ 35 w 80"/>
                  <a:gd name="T31" fmla="*/ 3 h 73"/>
                  <a:gd name="T32" fmla="*/ 13 w 80"/>
                  <a:gd name="T33" fmla="*/ 9 h 73"/>
                  <a:gd name="T34" fmla="*/ 11 w 80"/>
                  <a:gd name="T35" fmla="*/ 56 h 73"/>
                  <a:gd name="T36" fmla="*/ 29 w 80"/>
                  <a:gd name="T37" fmla="*/ 69 h 73"/>
                  <a:gd name="T38" fmla="*/ 51 w 80"/>
                  <a:gd name="T39" fmla="*/ 71 h 73"/>
                  <a:gd name="T40" fmla="*/ 68 w 80"/>
                  <a:gd name="T41" fmla="*/ 64 h 73"/>
                  <a:gd name="T42" fmla="*/ 79 w 80"/>
                  <a:gd name="T43" fmla="*/ 4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 h="73">
                    <a:moveTo>
                      <a:pt x="79" y="42"/>
                    </a:moveTo>
                    <a:cubicBezTo>
                      <a:pt x="80" y="30"/>
                      <a:pt x="78" y="20"/>
                      <a:pt x="68" y="12"/>
                    </a:cubicBezTo>
                    <a:cubicBezTo>
                      <a:pt x="67" y="11"/>
                      <a:pt x="65" y="11"/>
                      <a:pt x="64" y="10"/>
                    </a:cubicBezTo>
                    <a:cubicBezTo>
                      <a:pt x="62" y="14"/>
                      <a:pt x="61" y="17"/>
                      <a:pt x="60" y="20"/>
                    </a:cubicBezTo>
                    <a:cubicBezTo>
                      <a:pt x="61" y="21"/>
                      <a:pt x="61" y="21"/>
                      <a:pt x="62" y="22"/>
                    </a:cubicBezTo>
                    <a:cubicBezTo>
                      <a:pt x="64" y="25"/>
                      <a:pt x="66" y="27"/>
                      <a:pt x="66" y="30"/>
                    </a:cubicBezTo>
                    <a:cubicBezTo>
                      <a:pt x="68" y="40"/>
                      <a:pt x="61" y="52"/>
                      <a:pt x="54" y="56"/>
                    </a:cubicBezTo>
                    <a:cubicBezTo>
                      <a:pt x="50" y="58"/>
                      <a:pt x="46" y="60"/>
                      <a:pt x="42" y="60"/>
                    </a:cubicBezTo>
                    <a:cubicBezTo>
                      <a:pt x="36" y="60"/>
                      <a:pt x="30" y="58"/>
                      <a:pt x="24" y="55"/>
                    </a:cubicBezTo>
                    <a:cubicBezTo>
                      <a:pt x="20" y="51"/>
                      <a:pt x="17" y="47"/>
                      <a:pt x="16" y="42"/>
                    </a:cubicBezTo>
                    <a:cubicBezTo>
                      <a:pt x="14" y="34"/>
                      <a:pt x="16" y="26"/>
                      <a:pt x="20" y="19"/>
                    </a:cubicBezTo>
                    <a:cubicBezTo>
                      <a:pt x="22" y="15"/>
                      <a:pt x="24" y="12"/>
                      <a:pt x="29" y="12"/>
                    </a:cubicBezTo>
                    <a:cubicBezTo>
                      <a:pt x="31" y="11"/>
                      <a:pt x="34" y="11"/>
                      <a:pt x="36" y="10"/>
                    </a:cubicBezTo>
                    <a:cubicBezTo>
                      <a:pt x="37" y="8"/>
                      <a:pt x="37" y="6"/>
                      <a:pt x="38" y="4"/>
                    </a:cubicBezTo>
                    <a:cubicBezTo>
                      <a:pt x="37" y="4"/>
                      <a:pt x="37" y="4"/>
                      <a:pt x="37" y="3"/>
                    </a:cubicBezTo>
                    <a:cubicBezTo>
                      <a:pt x="36" y="3"/>
                      <a:pt x="36" y="3"/>
                      <a:pt x="35" y="3"/>
                    </a:cubicBezTo>
                    <a:cubicBezTo>
                      <a:pt x="27" y="0"/>
                      <a:pt x="19" y="3"/>
                      <a:pt x="13" y="9"/>
                    </a:cubicBezTo>
                    <a:cubicBezTo>
                      <a:pt x="0" y="24"/>
                      <a:pt x="2" y="41"/>
                      <a:pt x="11" y="56"/>
                    </a:cubicBezTo>
                    <a:cubicBezTo>
                      <a:pt x="15" y="62"/>
                      <a:pt x="22" y="66"/>
                      <a:pt x="29" y="69"/>
                    </a:cubicBezTo>
                    <a:cubicBezTo>
                      <a:pt x="36" y="72"/>
                      <a:pt x="44" y="73"/>
                      <a:pt x="51" y="71"/>
                    </a:cubicBezTo>
                    <a:cubicBezTo>
                      <a:pt x="58" y="71"/>
                      <a:pt x="63" y="68"/>
                      <a:pt x="68" y="64"/>
                    </a:cubicBezTo>
                    <a:cubicBezTo>
                      <a:pt x="75" y="58"/>
                      <a:pt x="78" y="51"/>
                      <a:pt x="79" y="42"/>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1" name="Freeform 528"/>
              <p:cNvSpPr/>
              <p:nvPr/>
            </p:nvSpPr>
            <p:spPr bwMode="auto">
              <a:xfrm>
                <a:off x="6284" y="1500"/>
                <a:ext cx="38" cy="78"/>
              </a:xfrm>
              <a:custGeom>
                <a:avLst/>
                <a:gdLst>
                  <a:gd name="T0" fmla="*/ 16 w 16"/>
                  <a:gd name="T1" fmla="*/ 3 h 33"/>
                  <a:gd name="T2" fmla="*/ 11 w 16"/>
                  <a:gd name="T3" fmla="*/ 0 h 33"/>
                  <a:gd name="T4" fmla="*/ 0 w 16"/>
                  <a:gd name="T5" fmla="*/ 31 h 33"/>
                  <a:gd name="T6" fmla="*/ 5 w 16"/>
                  <a:gd name="T7" fmla="*/ 33 h 33"/>
                  <a:gd name="T8" fmla="*/ 16 w 16"/>
                  <a:gd name="T9" fmla="*/ 3 h 33"/>
                </a:gdLst>
                <a:ahLst/>
                <a:cxnLst>
                  <a:cxn ang="0">
                    <a:pos x="T0" y="T1"/>
                  </a:cxn>
                  <a:cxn ang="0">
                    <a:pos x="T2" y="T3"/>
                  </a:cxn>
                  <a:cxn ang="0">
                    <a:pos x="T4" y="T5"/>
                  </a:cxn>
                  <a:cxn ang="0">
                    <a:pos x="T6" y="T7"/>
                  </a:cxn>
                  <a:cxn ang="0">
                    <a:pos x="T8" y="T9"/>
                  </a:cxn>
                </a:cxnLst>
                <a:rect l="0" t="0" r="r" b="b"/>
                <a:pathLst>
                  <a:path w="16" h="33">
                    <a:moveTo>
                      <a:pt x="16" y="3"/>
                    </a:moveTo>
                    <a:cubicBezTo>
                      <a:pt x="14" y="2"/>
                      <a:pt x="13" y="1"/>
                      <a:pt x="11" y="0"/>
                    </a:cubicBezTo>
                    <a:cubicBezTo>
                      <a:pt x="7" y="11"/>
                      <a:pt x="4" y="21"/>
                      <a:pt x="0" y="31"/>
                    </a:cubicBezTo>
                    <a:cubicBezTo>
                      <a:pt x="2" y="32"/>
                      <a:pt x="3" y="33"/>
                      <a:pt x="5" y="33"/>
                    </a:cubicBezTo>
                    <a:cubicBezTo>
                      <a:pt x="10" y="23"/>
                      <a:pt x="14" y="13"/>
                      <a:pt x="16" y="3"/>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2" name="Freeform 529"/>
              <p:cNvSpPr>
                <a:spLocks noEditPoints="1"/>
              </p:cNvSpPr>
              <p:nvPr/>
            </p:nvSpPr>
            <p:spPr bwMode="auto">
              <a:xfrm>
                <a:off x="2820" y="1932"/>
                <a:ext cx="56" cy="81"/>
              </a:xfrm>
              <a:custGeom>
                <a:avLst/>
                <a:gdLst>
                  <a:gd name="T0" fmla="*/ 0 w 56"/>
                  <a:gd name="T1" fmla="*/ 74 h 81"/>
                  <a:gd name="T2" fmla="*/ 47 w 56"/>
                  <a:gd name="T3" fmla="*/ 81 h 81"/>
                  <a:gd name="T4" fmla="*/ 56 w 56"/>
                  <a:gd name="T5" fmla="*/ 5 h 81"/>
                  <a:gd name="T6" fmla="*/ 4 w 56"/>
                  <a:gd name="T7" fmla="*/ 0 h 81"/>
                  <a:gd name="T8" fmla="*/ 0 w 56"/>
                  <a:gd name="T9" fmla="*/ 74 h 81"/>
                  <a:gd name="T10" fmla="*/ 19 w 56"/>
                  <a:gd name="T11" fmla="*/ 12 h 81"/>
                  <a:gd name="T12" fmla="*/ 42 w 56"/>
                  <a:gd name="T13" fmla="*/ 14 h 81"/>
                  <a:gd name="T14" fmla="*/ 35 w 56"/>
                  <a:gd name="T15" fmla="*/ 67 h 81"/>
                  <a:gd name="T16" fmla="*/ 12 w 56"/>
                  <a:gd name="T17" fmla="*/ 64 h 81"/>
                  <a:gd name="T18" fmla="*/ 19 w 56"/>
                  <a:gd name="T19" fmla="*/ 1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81">
                    <a:moveTo>
                      <a:pt x="0" y="74"/>
                    </a:moveTo>
                    <a:lnTo>
                      <a:pt x="47" y="81"/>
                    </a:lnTo>
                    <a:lnTo>
                      <a:pt x="56" y="5"/>
                    </a:lnTo>
                    <a:lnTo>
                      <a:pt x="4" y="0"/>
                    </a:lnTo>
                    <a:lnTo>
                      <a:pt x="0" y="74"/>
                    </a:lnTo>
                    <a:close/>
                    <a:moveTo>
                      <a:pt x="19" y="12"/>
                    </a:moveTo>
                    <a:lnTo>
                      <a:pt x="42" y="14"/>
                    </a:lnTo>
                    <a:lnTo>
                      <a:pt x="35" y="67"/>
                    </a:lnTo>
                    <a:lnTo>
                      <a:pt x="12" y="64"/>
                    </a:lnTo>
                    <a:lnTo>
                      <a:pt x="19" y="12"/>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3" name="Freeform 530"/>
              <p:cNvSpPr>
                <a:spLocks noEditPoints="1"/>
              </p:cNvSpPr>
              <p:nvPr/>
            </p:nvSpPr>
            <p:spPr bwMode="auto">
              <a:xfrm>
                <a:off x="2529" y="1685"/>
                <a:ext cx="54" cy="50"/>
              </a:xfrm>
              <a:custGeom>
                <a:avLst/>
                <a:gdLst>
                  <a:gd name="T0" fmla="*/ 17 w 23"/>
                  <a:gd name="T1" fmla="*/ 3 h 21"/>
                  <a:gd name="T2" fmla="*/ 3 w 23"/>
                  <a:gd name="T3" fmla="*/ 6 h 21"/>
                  <a:gd name="T4" fmla="*/ 6 w 23"/>
                  <a:gd name="T5" fmla="*/ 19 h 21"/>
                  <a:gd name="T6" fmla="*/ 20 w 23"/>
                  <a:gd name="T7" fmla="*/ 16 h 21"/>
                  <a:gd name="T8" fmla="*/ 17 w 23"/>
                  <a:gd name="T9" fmla="*/ 3 h 21"/>
                  <a:gd name="T10" fmla="*/ 17 w 23"/>
                  <a:gd name="T11" fmla="*/ 14 h 21"/>
                  <a:gd name="T12" fmla="*/ 8 w 23"/>
                  <a:gd name="T13" fmla="*/ 15 h 21"/>
                  <a:gd name="T14" fmla="*/ 7 w 23"/>
                  <a:gd name="T15" fmla="*/ 8 h 21"/>
                  <a:gd name="T16" fmla="*/ 15 w 23"/>
                  <a:gd name="T17" fmla="*/ 6 h 21"/>
                  <a:gd name="T18" fmla="*/ 17 w 23"/>
                  <a:gd name="T19"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1">
                    <a:moveTo>
                      <a:pt x="17" y="3"/>
                    </a:moveTo>
                    <a:cubicBezTo>
                      <a:pt x="13" y="0"/>
                      <a:pt x="7" y="1"/>
                      <a:pt x="3" y="6"/>
                    </a:cubicBezTo>
                    <a:cubicBezTo>
                      <a:pt x="0" y="10"/>
                      <a:pt x="1" y="16"/>
                      <a:pt x="6" y="19"/>
                    </a:cubicBezTo>
                    <a:cubicBezTo>
                      <a:pt x="10" y="21"/>
                      <a:pt x="16" y="20"/>
                      <a:pt x="20" y="16"/>
                    </a:cubicBezTo>
                    <a:cubicBezTo>
                      <a:pt x="23" y="12"/>
                      <a:pt x="22" y="6"/>
                      <a:pt x="17" y="3"/>
                    </a:cubicBezTo>
                    <a:close/>
                    <a:moveTo>
                      <a:pt x="17" y="14"/>
                    </a:moveTo>
                    <a:cubicBezTo>
                      <a:pt x="15" y="16"/>
                      <a:pt x="11" y="17"/>
                      <a:pt x="8" y="15"/>
                    </a:cubicBezTo>
                    <a:cubicBezTo>
                      <a:pt x="6" y="14"/>
                      <a:pt x="5" y="10"/>
                      <a:pt x="7" y="8"/>
                    </a:cubicBezTo>
                    <a:cubicBezTo>
                      <a:pt x="9" y="5"/>
                      <a:pt x="13" y="5"/>
                      <a:pt x="15" y="6"/>
                    </a:cubicBezTo>
                    <a:cubicBezTo>
                      <a:pt x="18" y="8"/>
                      <a:pt x="18" y="11"/>
                      <a:pt x="17" y="1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4" name="Freeform 531"/>
              <p:cNvSpPr>
                <a:spLocks noEditPoints="1"/>
              </p:cNvSpPr>
              <p:nvPr/>
            </p:nvSpPr>
            <p:spPr bwMode="auto">
              <a:xfrm>
                <a:off x="2836" y="1830"/>
                <a:ext cx="59" cy="81"/>
              </a:xfrm>
              <a:custGeom>
                <a:avLst/>
                <a:gdLst>
                  <a:gd name="T0" fmla="*/ 10 w 59"/>
                  <a:gd name="T1" fmla="*/ 0 h 81"/>
                  <a:gd name="T2" fmla="*/ 0 w 59"/>
                  <a:gd name="T3" fmla="*/ 81 h 81"/>
                  <a:gd name="T4" fmla="*/ 48 w 59"/>
                  <a:gd name="T5" fmla="*/ 81 h 81"/>
                  <a:gd name="T6" fmla="*/ 59 w 59"/>
                  <a:gd name="T7" fmla="*/ 10 h 81"/>
                  <a:gd name="T8" fmla="*/ 10 w 59"/>
                  <a:gd name="T9" fmla="*/ 0 h 81"/>
                  <a:gd name="T10" fmla="*/ 36 w 59"/>
                  <a:gd name="T11" fmla="*/ 67 h 81"/>
                  <a:gd name="T12" fmla="*/ 12 w 59"/>
                  <a:gd name="T13" fmla="*/ 67 h 81"/>
                  <a:gd name="T14" fmla="*/ 17 w 59"/>
                  <a:gd name="T15" fmla="*/ 12 h 81"/>
                  <a:gd name="T16" fmla="*/ 45 w 59"/>
                  <a:gd name="T17" fmla="*/ 17 h 81"/>
                  <a:gd name="T18" fmla="*/ 36 w 59"/>
                  <a:gd name="T19" fmla="*/ 6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81">
                    <a:moveTo>
                      <a:pt x="10" y="0"/>
                    </a:moveTo>
                    <a:lnTo>
                      <a:pt x="0" y="81"/>
                    </a:lnTo>
                    <a:lnTo>
                      <a:pt x="48" y="81"/>
                    </a:lnTo>
                    <a:lnTo>
                      <a:pt x="59" y="10"/>
                    </a:lnTo>
                    <a:lnTo>
                      <a:pt x="10" y="0"/>
                    </a:lnTo>
                    <a:close/>
                    <a:moveTo>
                      <a:pt x="36" y="67"/>
                    </a:moveTo>
                    <a:lnTo>
                      <a:pt x="12" y="67"/>
                    </a:lnTo>
                    <a:lnTo>
                      <a:pt x="17" y="12"/>
                    </a:lnTo>
                    <a:lnTo>
                      <a:pt x="45" y="17"/>
                    </a:lnTo>
                    <a:lnTo>
                      <a:pt x="36" y="67"/>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5" name="Freeform 532"/>
              <p:cNvSpPr>
                <a:spLocks noEditPoints="1"/>
              </p:cNvSpPr>
              <p:nvPr/>
            </p:nvSpPr>
            <p:spPr bwMode="auto">
              <a:xfrm>
                <a:off x="2084" y="2215"/>
                <a:ext cx="88" cy="104"/>
              </a:xfrm>
              <a:custGeom>
                <a:avLst/>
                <a:gdLst>
                  <a:gd name="T0" fmla="*/ 33 w 37"/>
                  <a:gd name="T1" fmla="*/ 22 h 44"/>
                  <a:gd name="T2" fmla="*/ 37 w 37"/>
                  <a:gd name="T3" fmla="*/ 18 h 44"/>
                  <a:gd name="T4" fmla="*/ 33 w 37"/>
                  <a:gd name="T5" fmla="*/ 9 h 44"/>
                  <a:gd name="T6" fmla="*/ 19 w 37"/>
                  <a:gd name="T7" fmla="*/ 19 h 44"/>
                  <a:gd name="T8" fmla="*/ 15 w 37"/>
                  <a:gd name="T9" fmla="*/ 22 h 44"/>
                  <a:gd name="T10" fmla="*/ 22 w 37"/>
                  <a:gd name="T11" fmla="*/ 9 h 44"/>
                  <a:gd name="T12" fmla="*/ 18 w 37"/>
                  <a:gd name="T13" fmla="*/ 2 h 44"/>
                  <a:gd name="T14" fmla="*/ 6 w 37"/>
                  <a:gd name="T15" fmla="*/ 6 h 44"/>
                  <a:gd name="T16" fmla="*/ 6 w 37"/>
                  <a:gd name="T17" fmla="*/ 32 h 44"/>
                  <a:gd name="T18" fmla="*/ 24 w 37"/>
                  <a:gd name="T19" fmla="*/ 41 h 44"/>
                  <a:gd name="T20" fmla="*/ 33 w 37"/>
                  <a:gd name="T21" fmla="*/ 22 h 44"/>
                  <a:gd name="T22" fmla="*/ 8 w 37"/>
                  <a:gd name="T23" fmla="*/ 30 h 44"/>
                  <a:gd name="T24" fmla="*/ 14 w 37"/>
                  <a:gd name="T25" fmla="*/ 4 h 44"/>
                  <a:gd name="T26" fmla="*/ 17 w 37"/>
                  <a:gd name="T27" fmla="*/ 8 h 44"/>
                  <a:gd name="T28" fmla="*/ 12 w 37"/>
                  <a:gd name="T29" fmla="*/ 24 h 44"/>
                  <a:gd name="T30" fmla="*/ 21 w 37"/>
                  <a:gd name="T31" fmla="*/ 28 h 44"/>
                  <a:gd name="T32" fmla="*/ 23 w 37"/>
                  <a:gd name="T33" fmla="*/ 20 h 44"/>
                  <a:gd name="T34" fmla="*/ 31 w 37"/>
                  <a:gd name="T35" fmla="*/ 14 h 44"/>
                  <a:gd name="T36" fmla="*/ 33 w 37"/>
                  <a:gd name="T37" fmla="*/ 18 h 44"/>
                  <a:gd name="T38" fmla="*/ 29 w 37"/>
                  <a:gd name="T39" fmla="*/ 22 h 44"/>
                  <a:gd name="T40" fmla="*/ 23 w 37"/>
                  <a:gd name="T41" fmla="*/ 38 h 44"/>
                  <a:gd name="T42" fmla="*/ 8 w 37"/>
                  <a:gd name="T43" fmla="*/ 3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44">
                    <a:moveTo>
                      <a:pt x="33" y="22"/>
                    </a:moveTo>
                    <a:cubicBezTo>
                      <a:pt x="37" y="18"/>
                      <a:pt x="37" y="18"/>
                      <a:pt x="37" y="18"/>
                    </a:cubicBezTo>
                    <a:cubicBezTo>
                      <a:pt x="33" y="9"/>
                      <a:pt x="33" y="9"/>
                      <a:pt x="33" y="9"/>
                    </a:cubicBezTo>
                    <a:cubicBezTo>
                      <a:pt x="19" y="19"/>
                      <a:pt x="19" y="19"/>
                      <a:pt x="19" y="19"/>
                    </a:cubicBezTo>
                    <a:cubicBezTo>
                      <a:pt x="22" y="25"/>
                      <a:pt x="17" y="27"/>
                      <a:pt x="15" y="22"/>
                    </a:cubicBezTo>
                    <a:cubicBezTo>
                      <a:pt x="13" y="17"/>
                      <a:pt x="17" y="12"/>
                      <a:pt x="22" y="9"/>
                    </a:cubicBezTo>
                    <a:cubicBezTo>
                      <a:pt x="18" y="2"/>
                      <a:pt x="18" y="2"/>
                      <a:pt x="18" y="2"/>
                    </a:cubicBezTo>
                    <a:cubicBezTo>
                      <a:pt x="13" y="0"/>
                      <a:pt x="8" y="3"/>
                      <a:pt x="6" y="6"/>
                    </a:cubicBezTo>
                    <a:cubicBezTo>
                      <a:pt x="0" y="12"/>
                      <a:pt x="0" y="23"/>
                      <a:pt x="6" y="32"/>
                    </a:cubicBezTo>
                    <a:cubicBezTo>
                      <a:pt x="10" y="39"/>
                      <a:pt x="16" y="44"/>
                      <a:pt x="24" y="41"/>
                    </a:cubicBezTo>
                    <a:cubicBezTo>
                      <a:pt x="31" y="39"/>
                      <a:pt x="34" y="28"/>
                      <a:pt x="33" y="22"/>
                    </a:cubicBezTo>
                    <a:close/>
                    <a:moveTo>
                      <a:pt x="8" y="30"/>
                    </a:moveTo>
                    <a:cubicBezTo>
                      <a:pt x="3" y="21"/>
                      <a:pt x="4" y="8"/>
                      <a:pt x="14" y="4"/>
                    </a:cubicBezTo>
                    <a:cubicBezTo>
                      <a:pt x="17" y="8"/>
                      <a:pt x="17" y="8"/>
                      <a:pt x="17" y="8"/>
                    </a:cubicBezTo>
                    <a:cubicBezTo>
                      <a:pt x="12" y="11"/>
                      <a:pt x="10" y="19"/>
                      <a:pt x="12" y="24"/>
                    </a:cubicBezTo>
                    <a:cubicBezTo>
                      <a:pt x="14" y="27"/>
                      <a:pt x="18" y="29"/>
                      <a:pt x="21" y="28"/>
                    </a:cubicBezTo>
                    <a:cubicBezTo>
                      <a:pt x="23" y="26"/>
                      <a:pt x="24" y="22"/>
                      <a:pt x="23" y="20"/>
                    </a:cubicBezTo>
                    <a:cubicBezTo>
                      <a:pt x="31" y="14"/>
                      <a:pt x="31" y="14"/>
                      <a:pt x="31" y="14"/>
                    </a:cubicBezTo>
                    <a:cubicBezTo>
                      <a:pt x="33" y="18"/>
                      <a:pt x="33" y="18"/>
                      <a:pt x="33" y="18"/>
                    </a:cubicBezTo>
                    <a:cubicBezTo>
                      <a:pt x="29" y="22"/>
                      <a:pt x="29" y="22"/>
                      <a:pt x="29" y="22"/>
                    </a:cubicBezTo>
                    <a:cubicBezTo>
                      <a:pt x="30" y="25"/>
                      <a:pt x="29" y="36"/>
                      <a:pt x="23" y="38"/>
                    </a:cubicBezTo>
                    <a:cubicBezTo>
                      <a:pt x="18" y="40"/>
                      <a:pt x="12" y="36"/>
                      <a:pt x="8" y="3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6" name="Freeform 533"/>
              <p:cNvSpPr>
                <a:spLocks noEditPoints="1"/>
              </p:cNvSpPr>
              <p:nvPr/>
            </p:nvSpPr>
            <p:spPr bwMode="auto">
              <a:xfrm>
                <a:off x="3288" y="1970"/>
                <a:ext cx="85" cy="95"/>
              </a:xfrm>
              <a:custGeom>
                <a:avLst/>
                <a:gdLst>
                  <a:gd name="T0" fmla="*/ 26 w 85"/>
                  <a:gd name="T1" fmla="*/ 95 h 95"/>
                  <a:gd name="T2" fmla="*/ 31 w 85"/>
                  <a:gd name="T3" fmla="*/ 90 h 95"/>
                  <a:gd name="T4" fmla="*/ 85 w 85"/>
                  <a:gd name="T5" fmla="*/ 21 h 95"/>
                  <a:gd name="T6" fmla="*/ 57 w 85"/>
                  <a:gd name="T7" fmla="*/ 0 h 95"/>
                  <a:gd name="T8" fmla="*/ 9 w 85"/>
                  <a:gd name="T9" fmla="*/ 64 h 95"/>
                  <a:gd name="T10" fmla="*/ 0 w 85"/>
                  <a:gd name="T11" fmla="*/ 76 h 95"/>
                  <a:gd name="T12" fmla="*/ 26 w 85"/>
                  <a:gd name="T13" fmla="*/ 95 h 95"/>
                  <a:gd name="T14" fmla="*/ 59 w 85"/>
                  <a:gd name="T15" fmla="*/ 12 h 95"/>
                  <a:gd name="T16" fmla="*/ 71 w 85"/>
                  <a:gd name="T17" fmla="*/ 21 h 95"/>
                  <a:gd name="T18" fmla="*/ 24 w 85"/>
                  <a:gd name="T19" fmla="*/ 81 h 95"/>
                  <a:gd name="T20" fmla="*/ 14 w 85"/>
                  <a:gd name="T21" fmla="*/ 74 h 95"/>
                  <a:gd name="T22" fmla="*/ 59 w 85"/>
                  <a:gd name="T23" fmla="*/ 1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95">
                    <a:moveTo>
                      <a:pt x="26" y="95"/>
                    </a:moveTo>
                    <a:lnTo>
                      <a:pt x="31" y="90"/>
                    </a:lnTo>
                    <a:lnTo>
                      <a:pt x="85" y="21"/>
                    </a:lnTo>
                    <a:lnTo>
                      <a:pt x="57" y="0"/>
                    </a:lnTo>
                    <a:lnTo>
                      <a:pt x="9" y="64"/>
                    </a:lnTo>
                    <a:lnTo>
                      <a:pt x="0" y="76"/>
                    </a:lnTo>
                    <a:lnTo>
                      <a:pt x="26" y="95"/>
                    </a:lnTo>
                    <a:close/>
                    <a:moveTo>
                      <a:pt x="59" y="12"/>
                    </a:moveTo>
                    <a:lnTo>
                      <a:pt x="71" y="21"/>
                    </a:lnTo>
                    <a:lnTo>
                      <a:pt x="24" y="81"/>
                    </a:lnTo>
                    <a:lnTo>
                      <a:pt x="14" y="74"/>
                    </a:lnTo>
                    <a:lnTo>
                      <a:pt x="59" y="12"/>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7" name="Freeform 534"/>
              <p:cNvSpPr>
                <a:spLocks noEditPoints="1"/>
              </p:cNvSpPr>
              <p:nvPr/>
            </p:nvSpPr>
            <p:spPr bwMode="auto">
              <a:xfrm>
                <a:off x="2727" y="1923"/>
                <a:ext cx="60" cy="78"/>
              </a:xfrm>
              <a:custGeom>
                <a:avLst/>
                <a:gdLst>
                  <a:gd name="T0" fmla="*/ 0 w 60"/>
                  <a:gd name="T1" fmla="*/ 68 h 78"/>
                  <a:gd name="T2" fmla="*/ 45 w 60"/>
                  <a:gd name="T3" fmla="*/ 78 h 78"/>
                  <a:gd name="T4" fmla="*/ 60 w 60"/>
                  <a:gd name="T5" fmla="*/ 2 h 78"/>
                  <a:gd name="T6" fmla="*/ 10 w 60"/>
                  <a:gd name="T7" fmla="*/ 0 h 78"/>
                  <a:gd name="T8" fmla="*/ 0 w 60"/>
                  <a:gd name="T9" fmla="*/ 68 h 78"/>
                  <a:gd name="T10" fmla="*/ 19 w 60"/>
                  <a:gd name="T11" fmla="*/ 11 h 78"/>
                  <a:gd name="T12" fmla="*/ 48 w 60"/>
                  <a:gd name="T13" fmla="*/ 14 h 78"/>
                  <a:gd name="T14" fmla="*/ 36 w 60"/>
                  <a:gd name="T15" fmla="*/ 64 h 78"/>
                  <a:gd name="T16" fmla="*/ 15 w 60"/>
                  <a:gd name="T17" fmla="*/ 57 h 78"/>
                  <a:gd name="T18" fmla="*/ 19 w 60"/>
                  <a:gd name="T19" fmla="*/ 1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78">
                    <a:moveTo>
                      <a:pt x="0" y="68"/>
                    </a:moveTo>
                    <a:lnTo>
                      <a:pt x="45" y="78"/>
                    </a:lnTo>
                    <a:lnTo>
                      <a:pt x="60" y="2"/>
                    </a:lnTo>
                    <a:lnTo>
                      <a:pt x="10" y="0"/>
                    </a:lnTo>
                    <a:lnTo>
                      <a:pt x="0" y="68"/>
                    </a:lnTo>
                    <a:close/>
                    <a:moveTo>
                      <a:pt x="19" y="11"/>
                    </a:moveTo>
                    <a:lnTo>
                      <a:pt x="48" y="14"/>
                    </a:lnTo>
                    <a:lnTo>
                      <a:pt x="36" y="64"/>
                    </a:lnTo>
                    <a:lnTo>
                      <a:pt x="15" y="57"/>
                    </a:lnTo>
                    <a:lnTo>
                      <a:pt x="19" y="11"/>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8" name="Freeform 535"/>
              <p:cNvSpPr>
                <a:spLocks noEditPoints="1"/>
              </p:cNvSpPr>
              <p:nvPr/>
            </p:nvSpPr>
            <p:spPr bwMode="auto">
              <a:xfrm>
                <a:off x="2711" y="2025"/>
                <a:ext cx="57" cy="78"/>
              </a:xfrm>
              <a:custGeom>
                <a:avLst/>
                <a:gdLst>
                  <a:gd name="T0" fmla="*/ 0 w 57"/>
                  <a:gd name="T1" fmla="*/ 76 h 78"/>
                  <a:gd name="T2" fmla="*/ 47 w 57"/>
                  <a:gd name="T3" fmla="*/ 78 h 78"/>
                  <a:gd name="T4" fmla="*/ 57 w 57"/>
                  <a:gd name="T5" fmla="*/ 7 h 78"/>
                  <a:gd name="T6" fmla="*/ 7 w 57"/>
                  <a:gd name="T7" fmla="*/ 0 h 78"/>
                  <a:gd name="T8" fmla="*/ 0 w 57"/>
                  <a:gd name="T9" fmla="*/ 76 h 78"/>
                  <a:gd name="T10" fmla="*/ 16 w 57"/>
                  <a:gd name="T11" fmla="*/ 12 h 78"/>
                  <a:gd name="T12" fmla="*/ 42 w 57"/>
                  <a:gd name="T13" fmla="*/ 16 h 78"/>
                  <a:gd name="T14" fmla="*/ 40 w 57"/>
                  <a:gd name="T15" fmla="*/ 66 h 78"/>
                  <a:gd name="T16" fmla="*/ 12 w 57"/>
                  <a:gd name="T17" fmla="*/ 64 h 78"/>
                  <a:gd name="T18" fmla="*/ 16 w 57"/>
                  <a:gd name="T19" fmla="*/ 1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78">
                    <a:moveTo>
                      <a:pt x="0" y="76"/>
                    </a:moveTo>
                    <a:lnTo>
                      <a:pt x="47" y="78"/>
                    </a:lnTo>
                    <a:lnTo>
                      <a:pt x="57" y="7"/>
                    </a:lnTo>
                    <a:lnTo>
                      <a:pt x="7" y="0"/>
                    </a:lnTo>
                    <a:lnTo>
                      <a:pt x="0" y="76"/>
                    </a:lnTo>
                    <a:close/>
                    <a:moveTo>
                      <a:pt x="16" y="12"/>
                    </a:moveTo>
                    <a:lnTo>
                      <a:pt x="42" y="16"/>
                    </a:lnTo>
                    <a:lnTo>
                      <a:pt x="40" y="66"/>
                    </a:lnTo>
                    <a:lnTo>
                      <a:pt x="12" y="64"/>
                    </a:lnTo>
                    <a:lnTo>
                      <a:pt x="16" y="12"/>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9" name="Freeform 536"/>
              <p:cNvSpPr>
                <a:spLocks noEditPoints="1"/>
              </p:cNvSpPr>
              <p:nvPr/>
            </p:nvSpPr>
            <p:spPr bwMode="auto">
              <a:xfrm>
                <a:off x="2810" y="2037"/>
                <a:ext cx="55" cy="78"/>
              </a:xfrm>
              <a:custGeom>
                <a:avLst/>
                <a:gdLst>
                  <a:gd name="T0" fmla="*/ 0 w 55"/>
                  <a:gd name="T1" fmla="*/ 73 h 78"/>
                  <a:gd name="T2" fmla="*/ 43 w 55"/>
                  <a:gd name="T3" fmla="*/ 78 h 78"/>
                  <a:gd name="T4" fmla="*/ 55 w 55"/>
                  <a:gd name="T5" fmla="*/ 7 h 78"/>
                  <a:gd name="T6" fmla="*/ 12 w 55"/>
                  <a:gd name="T7" fmla="*/ 0 h 78"/>
                  <a:gd name="T8" fmla="*/ 0 w 55"/>
                  <a:gd name="T9" fmla="*/ 73 h 78"/>
                  <a:gd name="T10" fmla="*/ 19 w 55"/>
                  <a:gd name="T11" fmla="*/ 11 h 78"/>
                  <a:gd name="T12" fmla="*/ 43 w 55"/>
                  <a:gd name="T13" fmla="*/ 14 h 78"/>
                  <a:gd name="T14" fmla="*/ 36 w 55"/>
                  <a:gd name="T15" fmla="*/ 66 h 78"/>
                  <a:gd name="T16" fmla="*/ 12 w 55"/>
                  <a:gd name="T17" fmla="*/ 64 h 78"/>
                  <a:gd name="T18" fmla="*/ 19 w 55"/>
                  <a:gd name="T19" fmla="*/ 1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78">
                    <a:moveTo>
                      <a:pt x="0" y="73"/>
                    </a:moveTo>
                    <a:lnTo>
                      <a:pt x="43" y="78"/>
                    </a:lnTo>
                    <a:lnTo>
                      <a:pt x="55" y="7"/>
                    </a:lnTo>
                    <a:lnTo>
                      <a:pt x="12" y="0"/>
                    </a:lnTo>
                    <a:lnTo>
                      <a:pt x="0" y="73"/>
                    </a:lnTo>
                    <a:close/>
                    <a:moveTo>
                      <a:pt x="19" y="11"/>
                    </a:moveTo>
                    <a:lnTo>
                      <a:pt x="43" y="14"/>
                    </a:lnTo>
                    <a:lnTo>
                      <a:pt x="36" y="66"/>
                    </a:lnTo>
                    <a:lnTo>
                      <a:pt x="12" y="64"/>
                    </a:lnTo>
                    <a:lnTo>
                      <a:pt x="19" y="11"/>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0" name="Freeform 537"/>
              <p:cNvSpPr>
                <a:spLocks noEditPoints="1"/>
              </p:cNvSpPr>
              <p:nvPr/>
            </p:nvSpPr>
            <p:spPr bwMode="auto">
              <a:xfrm>
                <a:off x="2744" y="1818"/>
                <a:ext cx="62" cy="81"/>
              </a:xfrm>
              <a:custGeom>
                <a:avLst/>
                <a:gdLst>
                  <a:gd name="T0" fmla="*/ 0 w 62"/>
                  <a:gd name="T1" fmla="*/ 79 h 81"/>
                  <a:gd name="T2" fmla="*/ 45 w 62"/>
                  <a:gd name="T3" fmla="*/ 81 h 81"/>
                  <a:gd name="T4" fmla="*/ 62 w 62"/>
                  <a:gd name="T5" fmla="*/ 10 h 81"/>
                  <a:gd name="T6" fmla="*/ 7 w 62"/>
                  <a:gd name="T7" fmla="*/ 0 h 81"/>
                  <a:gd name="T8" fmla="*/ 0 w 62"/>
                  <a:gd name="T9" fmla="*/ 79 h 81"/>
                  <a:gd name="T10" fmla="*/ 17 w 62"/>
                  <a:gd name="T11" fmla="*/ 14 h 81"/>
                  <a:gd name="T12" fmla="*/ 47 w 62"/>
                  <a:gd name="T13" fmla="*/ 19 h 81"/>
                  <a:gd name="T14" fmla="*/ 38 w 62"/>
                  <a:gd name="T15" fmla="*/ 71 h 81"/>
                  <a:gd name="T16" fmla="*/ 12 w 62"/>
                  <a:gd name="T17" fmla="*/ 67 h 81"/>
                  <a:gd name="T18" fmla="*/ 17 w 62"/>
                  <a:gd name="T19" fmla="*/ 1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81">
                    <a:moveTo>
                      <a:pt x="0" y="79"/>
                    </a:moveTo>
                    <a:lnTo>
                      <a:pt x="45" y="81"/>
                    </a:lnTo>
                    <a:lnTo>
                      <a:pt x="62" y="10"/>
                    </a:lnTo>
                    <a:lnTo>
                      <a:pt x="7" y="0"/>
                    </a:lnTo>
                    <a:lnTo>
                      <a:pt x="0" y="79"/>
                    </a:lnTo>
                    <a:close/>
                    <a:moveTo>
                      <a:pt x="17" y="14"/>
                    </a:moveTo>
                    <a:lnTo>
                      <a:pt x="47" y="19"/>
                    </a:lnTo>
                    <a:lnTo>
                      <a:pt x="38" y="71"/>
                    </a:lnTo>
                    <a:lnTo>
                      <a:pt x="12" y="67"/>
                    </a:lnTo>
                    <a:lnTo>
                      <a:pt x="17" y="14"/>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1" name="Freeform 538"/>
              <p:cNvSpPr/>
              <p:nvPr/>
            </p:nvSpPr>
            <p:spPr bwMode="auto">
              <a:xfrm>
                <a:off x="1912" y="2378"/>
                <a:ext cx="30" cy="43"/>
              </a:xfrm>
              <a:custGeom>
                <a:avLst/>
                <a:gdLst>
                  <a:gd name="T0" fmla="*/ 0 w 13"/>
                  <a:gd name="T1" fmla="*/ 1 h 18"/>
                  <a:gd name="T2" fmla="*/ 10 w 13"/>
                  <a:gd name="T3" fmla="*/ 18 h 18"/>
                  <a:gd name="T4" fmla="*/ 13 w 13"/>
                  <a:gd name="T5" fmla="*/ 16 h 18"/>
                  <a:gd name="T6" fmla="*/ 4 w 13"/>
                  <a:gd name="T7" fmla="*/ 0 h 18"/>
                  <a:gd name="T8" fmla="*/ 0 w 13"/>
                  <a:gd name="T9" fmla="*/ 1 h 18"/>
                </a:gdLst>
                <a:ahLst/>
                <a:cxnLst>
                  <a:cxn ang="0">
                    <a:pos x="T0" y="T1"/>
                  </a:cxn>
                  <a:cxn ang="0">
                    <a:pos x="T2" y="T3"/>
                  </a:cxn>
                  <a:cxn ang="0">
                    <a:pos x="T4" y="T5"/>
                  </a:cxn>
                  <a:cxn ang="0">
                    <a:pos x="T6" y="T7"/>
                  </a:cxn>
                  <a:cxn ang="0">
                    <a:pos x="T8" y="T9"/>
                  </a:cxn>
                </a:cxnLst>
                <a:rect l="0" t="0" r="r" b="b"/>
                <a:pathLst>
                  <a:path w="13" h="18">
                    <a:moveTo>
                      <a:pt x="0" y="1"/>
                    </a:moveTo>
                    <a:cubicBezTo>
                      <a:pt x="2" y="9"/>
                      <a:pt x="6" y="16"/>
                      <a:pt x="10" y="18"/>
                    </a:cubicBezTo>
                    <a:cubicBezTo>
                      <a:pt x="13" y="16"/>
                      <a:pt x="13" y="16"/>
                      <a:pt x="13" y="16"/>
                    </a:cubicBezTo>
                    <a:cubicBezTo>
                      <a:pt x="7" y="11"/>
                      <a:pt x="5" y="3"/>
                      <a:pt x="4" y="0"/>
                    </a:cubicBezTo>
                    <a:lnTo>
                      <a:pt x="0" y="1"/>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2" name="Freeform 539"/>
              <p:cNvSpPr/>
              <p:nvPr/>
            </p:nvSpPr>
            <p:spPr bwMode="auto">
              <a:xfrm>
                <a:off x="1938" y="2238"/>
                <a:ext cx="38" cy="41"/>
              </a:xfrm>
              <a:custGeom>
                <a:avLst/>
                <a:gdLst>
                  <a:gd name="T0" fmla="*/ 16 w 16"/>
                  <a:gd name="T1" fmla="*/ 3 h 17"/>
                  <a:gd name="T2" fmla="*/ 14 w 16"/>
                  <a:gd name="T3" fmla="*/ 0 h 17"/>
                  <a:gd name="T4" fmla="*/ 0 w 16"/>
                  <a:gd name="T5" fmla="*/ 16 h 17"/>
                  <a:gd name="T6" fmla="*/ 3 w 16"/>
                  <a:gd name="T7" fmla="*/ 17 h 17"/>
                  <a:gd name="T8" fmla="*/ 16 w 16"/>
                  <a:gd name="T9" fmla="*/ 3 h 17"/>
                </a:gdLst>
                <a:ahLst/>
                <a:cxnLst>
                  <a:cxn ang="0">
                    <a:pos x="T0" y="T1"/>
                  </a:cxn>
                  <a:cxn ang="0">
                    <a:pos x="T2" y="T3"/>
                  </a:cxn>
                  <a:cxn ang="0">
                    <a:pos x="T4" y="T5"/>
                  </a:cxn>
                  <a:cxn ang="0">
                    <a:pos x="T6" y="T7"/>
                  </a:cxn>
                  <a:cxn ang="0">
                    <a:pos x="T8" y="T9"/>
                  </a:cxn>
                </a:cxnLst>
                <a:rect l="0" t="0" r="r" b="b"/>
                <a:pathLst>
                  <a:path w="16" h="17">
                    <a:moveTo>
                      <a:pt x="16" y="3"/>
                    </a:moveTo>
                    <a:cubicBezTo>
                      <a:pt x="14" y="0"/>
                      <a:pt x="14" y="0"/>
                      <a:pt x="14" y="0"/>
                    </a:cubicBezTo>
                    <a:cubicBezTo>
                      <a:pt x="9" y="4"/>
                      <a:pt x="2" y="12"/>
                      <a:pt x="0" y="16"/>
                    </a:cubicBezTo>
                    <a:cubicBezTo>
                      <a:pt x="3" y="17"/>
                      <a:pt x="3" y="17"/>
                      <a:pt x="3" y="17"/>
                    </a:cubicBezTo>
                    <a:cubicBezTo>
                      <a:pt x="7" y="12"/>
                      <a:pt x="14" y="5"/>
                      <a:pt x="16" y="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3" name="Freeform 540"/>
              <p:cNvSpPr>
                <a:spLocks noEditPoints="1"/>
              </p:cNvSpPr>
              <p:nvPr/>
            </p:nvSpPr>
            <p:spPr bwMode="auto">
              <a:xfrm>
                <a:off x="1966" y="2319"/>
                <a:ext cx="83" cy="107"/>
              </a:xfrm>
              <a:custGeom>
                <a:avLst/>
                <a:gdLst>
                  <a:gd name="T0" fmla="*/ 38 w 83"/>
                  <a:gd name="T1" fmla="*/ 107 h 107"/>
                  <a:gd name="T2" fmla="*/ 83 w 83"/>
                  <a:gd name="T3" fmla="*/ 57 h 107"/>
                  <a:gd name="T4" fmla="*/ 62 w 83"/>
                  <a:gd name="T5" fmla="*/ 24 h 107"/>
                  <a:gd name="T6" fmla="*/ 43 w 83"/>
                  <a:gd name="T7" fmla="*/ 40 h 107"/>
                  <a:gd name="T8" fmla="*/ 24 w 83"/>
                  <a:gd name="T9" fmla="*/ 0 h 107"/>
                  <a:gd name="T10" fmla="*/ 0 w 83"/>
                  <a:gd name="T11" fmla="*/ 21 h 107"/>
                  <a:gd name="T12" fmla="*/ 38 w 83"/>
                  <a:gd name="T13" fmla="*/ 107 h 107"/>
                  <a:gd name="T14" fmla="*/ 40 w 83"/>
                  <a:gd name="T15" fmla="*/ 55 h 107"/>
                  <a:gd name="T16" fmla="*/ 59 w 83"/>
                  <a:gd name="T17" fmla="*/ 36 h 107"/>
                  <a:gd name="T18" fmla="*/ 73 w 83"/>
                  <a:gd name="T19" fmla="*/ 55 h 107"/>
                  <a:gd name="T20" fmla="*/ 40 w 83"/>
                  <a:gd name="T21" fmla="*/ 90 h 107"/>
                  <a:gd name="T22" fmla="*/ 10 w 83"/>
                  <a:gd name="T23" fmla="*/ 24 h 107"/>
                  <a:gd name="T24" fmla="*/ 21 w 83"/>
                  <a:gd name="T25" fmla="*/ 14 h 107"/>
                  <a:gd name="T26" fmla="*/ 40 w 83"/>
                  <a:gd name="T27" fmla="*/ 5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3" h="107">
                    <a:moveTo>
                      <a:pt x="38" y="107"/>
                    </a:moveTo>
                    <a:lnTo>
                      <a:pt x="83" y="57"/>
                    </a:lnTo>
                    <a:lnTo>
                      <a:pt x="62" y="24"/>
                    </a:lnTo>
                    <a:lnTo>
                      <a:pt x="43" y="40"/>
                    </a:lnTo>
                    <a:lnTo>
                      <a:pt x="24" y="0"/>
                    </a:lnTo>
                    <a:lnTo>
                      <a:pt x="0" y="21"/>
                    </a:lnTo>
                    <a:lnTo>
                      <a:pt x="38" y="107"/>
                    </a:lnTo>
                    <a:close/>
                    <a:moveTo>
                      <a:pt x="40" y="55"/>
                    </a:moveTo>
                    <a:lnTo>
                      <a:pt x="59" y="36"/>
                    </a:lnTo>
                    <a:lnTo>
                      <a:pt x="73" y="55"/>
                    </a:lnTo>
                    <a:lnTo>
                      <a:pt x="40" y="90"/>
                    </a:lnTo>
                    <a:lnTo>
                      <a:pt x="10" y="24"/>
                    </a:lnTo>
                    <a:lnTo>
                      <a:pt x="21" y="14"/>
                    </a:lnTo>
                    <a:lnTo>
                      <a:pt x="40" y="55"/>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4" name="Freeform 541"/>
              <p:cNvSpPr>
                <a:spLocks noEditPoints="1"/>
              </p:cNvSpPr>
              <p:nvPr/>
            </p:nvSpPr>
            <p:spPr bwMode="auto">
              <a:xfrm>
                <a:off x="2049" y="2295"/>
                <a:ext cx="33" cy="45"/>
              </a:xfrm>
              <a:custGeom>
                <a:avLst/>
                <a:gdLst>
                  <a:gd name="T0" fmla="*/ 3 w 14"/>
                  <a:gd name="T1" fmla="*/ 2 h 19"/>
                  <a:gd name="T2" fmla="*/ 1 w 14"/>
                  <a:gd name="T3" fmla="*/ 13 h 19"/>
                  <a:gd name="T4" fmla="*/ 10 w 14"/>
                  <a:gd name="T5" fmla="*/ 17 h 19"/>
                  <a:gd name="T6" fmla="*/ 12 w 14"/>
                  <a:gd name="T7" fmla="*/ 6 h 19"/>
                  <a:gd name="T8" fmla="*/ 3 w 14"/>
                  <a:gd name="T9" fmla="*/ 2 h 19"/>
                  <a:gd name="T10" fmla="*/ 8 w 14"/>
                  <a:gd name="T11" fmla="*/ 13 h 19"/>
                  <a:gd name="T12" fmla="*/ 4 w 14"/>
                  <a:gd name="T13" fmla="*/ 11 h 19"/>
                  <a:gd name="T14" fmla="*/ 5 w 14"/>
                  <a:gd name="T15" fmla="*/ 6 h 19"/>
                  <a:gd name="T16" fmla="*/ 9 w 14"/>
                  <a:gd name="T17" fmla="*/ 8 h 19"/>
                  <a:gd name="T18" fmla="*/ 8 w 14"/>
                  <a:gd name="T19"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9">
                    <a:moveTo>
                      <a:pt x="3" y="2"/>
                    </a:moveTo>
                    <a:cubicBezTo>
                      <a:pt x="0" y="5"/>
                      <a:pt x="0" y="9"/>
                      <a:pt x="1" y="13"/>
                    </a:cubicBezTo>
                    <a:cubicBezTo>
                      <a:pt x="2" y="16"/>
                      <a:pt x="6" y="19"/>
                      <a:pt x="10" y="17"/>
                    </a:cubicBezTo>
                    <a:cubicBezTo>
                      <a:pt x="14" y="14"/>
                      <a:pt x="13" y="9"/>
                      <a:pt x="12" y="6"/>
                    </a:cubicBezTo>
                    <a:cubicBezTo>
                      <a:pt x="10" y="2"/>
                      <a:pt x="7" y="0"/>
                      <a:pt x="3" y="2"/>
                    </a:cubicBezTo>
                    <a:close/>
                    <a:moveTo>
                      <a:pt x="8" y="13"/>
                    </a:moveTo>
                    <a:cubicBezTo>
                      <a:pt x="6" y="15"/>
                      <a:pt x="5" y="13"/>
                      <a:pt x="4" y="11"/>
                    </a:cubicBezTo>
                    <a:cubicBezTo>
                      <a:pt x="3" y="9"/>
                      <a:pt x="3" y="7"/>
                      <a:pt x="5" y="6"/>
                    </a:cubicBezTo>
                    <a:cubicBezTo>
                      <a:pt x="7" y="5"/>
                      <a:pt x="8" y="6"/>
                      <a:pt x="9" y="8"/>
                    </a:cubicBezTo>
                    <a:cubicBezTo>
                      <a:pt x="10" y="10"/>
                      <a:pt x="10" y="12"/>
                      <a:pt x="8" y="1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5" name="Freeform 542"/>
              <p:cNvSpPr/>
              <p:nvPr/>
            </p:nvSpPr>
            <p:spPr bwMode="auto">
              <a:xfrm>
                <a:off x="2073" y="2129"/>
                <a:ext cx="44" cy="40"/>
              </a:xfrm>
              <a:custGeom>
                <a:avLst/>
                <a:gdLst>
                  <a:gd name="T0" fmla="*/ 44 w 44"/>
                  <a:gd name="T1" fmla="*/ 10 h 40"/>
                  <a:gd name="T2" fmla="*/ 37 w 44"/>
                  <a:gd name="T3" fmla="*/ 0 h 40"/>
                  <a:gd name="T4" fmla="*/ 0 w 44"/>
                  <a:gd name="T5" fmla="*/ 33 h 40"/>
                  <a:gd name="T6" fmla="*/ 7 w 44"/>
                  <a:gd name="T7" fmla="*/ 40 h 40"/>
                  <a:gd name="T8" fmla="*/ 44 w 44"/>
                  <a:gd name="T9" fmla="*/ 10 h 40"/>
                </a:gdLst>
                <a:ahLst/>
                <a:cxnLst>
                  <a:cxn ang="0">
                    <a:pos x="T0" y="T1"/>
                  </a:cxn>
                  <a:cxn ang="0">
                    <a:pos x="T2" y="T3"/>
                  </a:cxn>
                  <a:cxn ang="0">
                    <a:pos x="T4" y="T5"/>
                  </a:cxn>
                  <a:cxn ang="0">
                    <a:pos x="T6" y="T7"/>
                  </a:cxn>
                  <a:cxn ang="0">
                    <a:pos x="T8" y="T9"/>
                  </a:cxn>
                </a:cxnLst>
                <a:rect l="0" t="0" r="r" b="b"/>
                <a:pathLst>
                  <a:path w="44" h="40">
                    <a:moveTo>
                      <a:pt x="44" y="10"/>
                    </a:moveTo>
                    <a:lnTo>
                      <a:pt x="37" y="0"/>
                    </a:lnTo>
                    <a:lnTo>
                      <a:pt x="0" y="33"/>
                    </a:lnTo>
                    <a:lnTo>
                      <a:pt x="7" y="40"/>
                    </a:lnTo>
                    <a:lnTo>
                      <a:pt x="44" y="1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6" name="Freeform 543"/>
              <p:cNvSpPr/>
              <p:nvPr/>
            </p:nvSpPr>
            <p:spPr bwMode="auto">
              <a:xfrm>
                <a:off x="2004" y="2181"/>
                <a:ext cx="45" cy="38"/>
              </a:xfrm>
              <a:custGeom>
                <a:avLst/>
                <a:gdLst>
                  <a:gd name="T0" fmla="*/ 45 w 45"/>
                  <a:gd name="T1" fmla="*/ 7 h 38"/>
                  <a:gd name="T2" fmla="*/ 38 w 45"/>
                  <a:gd name="T3" fmla="*/ 0 h 38"/>
                  <a:gd name="T4" fmla="*/ 0 w 45"/>
                  <a:gd name="T5" fmla="*/ 31 h 38"/>
                  <a:gd name="T6" fmla="*/ 5 w 45"/>
                  <a:gd name="T7" fmla="*/ 38 h 38"/>
                  <a:gd name="T8" fmla="*/ 45 w 45"/>
                  <a:gd name="T9" fmla="*/ 7 h 38"/>
                </a:gdLst>
                <a:ahLst/>
                <a:cxnLst>
                  <a:cxn ang="0">
                    <a:pos x="T0" y="T1"/>
                  </a:cxn>
                  <a:cxn ang="0">
                    <a:pos x="T2" y="T3"/>
                  </a:cxn>
                  <a:cxn ang="0">
                    <a:pos x="T4" y="T5"/>
                  </a:cxn>
                  <a:cxn ang="0">
                    <a:pos x="T6" y="T7"/>
                  </a:cxn>
                  <a:cxn ang="0">
                    <a:pos x="T8" y="T9"/>
                  </a:cxn>
                </a:cxnLst>
                <a:rect l="0" t="0" r="r" b="b"/>
                <a:pathLst>
                  <a:path w="45" h="38">
                    <a:moveTo>
                      <a:pt x="45" y="7"/>
                    </a:moveTo>
                    <a:lnTo>
                      <a:pt x="38" y="0"/>
                    </a:lnTo>
                    <a:lnTo>
                      <a:pt x="0" y="31"/>
                    </a:lnTo>
                    <a:lnTo>
                      <a:pt x="5" y="38"/>
                    </a:lnTo>
                    <a:lnTo>
                      <a:pt x="45" y="7"/>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7" name="Freeform 544"/>
              <p:cNvSpPr>
                <a:spLocks noEditPoints="1"/>
              </p:cNvSpPr>
              <p:nvPr/>
            </p:nvSpPr>
            <p:spPr bwMode="auto">
              <a:xfrm>
                <a:off x="2025" y="2272"/>
                <a:ext cx="83" cy="92"/>
              </a:xfrm>
              <a:custGeom>
                <a:avLst/>
                <a:gdLst>
                  <a:gd name="T0" fmla="*/ 29 w 35"/>
                  <a:gd name="T1" fmla="*/ 10 h 39"/>
                  <a:gd name="T2" fmla="*/ 7 w 35"/>
                  <a:gd name="T3" fmla="*/ 5 h 39"/>
                  <a:gd name="T4" fmla="*/ 5 w 35"/>
                  <a:gd name="T5" fmla="*/ 30 h 39"/>
                  <a:gd name="T6" fmla="*/ 26 w 35"/>
                  <a:gd name="T7" fmla="*/ 33 h 39"/>
                  <a:gd name="T8" fmla="*/ 29 w 35"/>
                  <a:gd name="T9" fmla="*/ 10 h 39"/>
                  <a:gd name="T10" fmla="*/ 24 w 35"/>
                  <a:gd name="T11" fmla="*/ 31 h 39"/>
                  <a:gd name="T12" fmla="*/ 8 w 35"/>
                  <a:gd name="T13" fmla="*/ 27 h 39"/>
                  <a:gd name="T14" fmla="*/ 10 w 35"/>
                  <a:gd name="T15" fmla="*/ 9 h 39"/>
                  <a:gd name="T16" fmla="*/ 27 w 35"/>
                  <a:gd name="T17" fmla="*/ 13 h 39"/>
                  <a:gd name="T18" fmla="*/ 24 w 35"/>
                  <a:gd name="T19"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9">
                    <a:moveTo>
                      <a:pt x="29" y="10"/>
                    </a:moveTo>
                    <a:cubicBezTo>
                      <a:pt x="24" y="1"/>
                      <a:pt x="15" y="0"/>
                      <a:pt x="7" y="5"/>
                    </a:cubicBezTo>
                    <a:cubicBezTo>
                      <a:pt x="0" y="10"/>
                      <a:pt x="0" y="20"/>
                      <a:pt x="5" y="30"/>
                    </a:cubicBezTo>
                    <a:cubicBezTo>
                      <a:pt x="10" y="39"/>
                      <a:pt x="19" y="39"/>
                      <a:pt x="26" y="33"/>
                    </a:cubicBezTo>
                    <a:cubicBezTo>
                      <a:pt x="34" y="27"/>
                      <a:pt x="35" y="20"/>
                      <a:pt x="29" y="10"/>
                    </a:cubicBezTo>
                    <a:close/>
                    <a:moveTo>
                      <a:pt x="24" y="31"/>
                    </a:moveTo>
                    <a:cubicBezTo>
                      <a:pt x="17" y="36"/>
                      <a:pt x="12" y="34"/>
                      <a:pt x="8" y="27"/>
                    </a:cubicBezTo>
                    <a:cubicBezTo>
                      <a:pt x="4" y="20"/>
                      <a:pt x="5" y="13"/>
                      <a:pt x="10" y="9"/>
                    </a:cubicBezTo>
                    <a:cubicBezTo>
                      <a:pt x="16" y="5"/>
                      <a:pt x="23" y="6"/>
                      <a:pt x="27" y="13"/>
                    </a:cubicBezTo>
                    <a:cubicBezTo>
                      <a:pt x="31" y="20"/>
                      <a:pt x="30" y="26"/>
                      <a:pt x="24" y="3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8" name="Freeform 545"/>
              <p:cNvSpPr/>
              <p:nvPr/>
            </p:nvSpPr>
            <p:spPr bwMode="auto">
              <a:xfrm>
                <a:off x="2143" y="2089"/>
                <a:ext cx="45" cy="31"/>
              </a:xfrm>
              <a:custGeom>
                <a:avLst/>
                <a:gdLst>
                  <a:gd name="T0" fmla="*/ 19 w 19"/>
                  <a:gd name="T1" fmla="*/ 4 h 13"/>
                  <a:gd name="T2" fmla="*/ 18 w 19"/>
                  <a:gd name="T3" fmla="*/ 0 h 13"/>
                  <a:gd name="T4" fmla="*/ 0 w 19"/>
                  <a:gd name="T5" fmla="*/ 10 h 13"/>
                  <a:gd name="T6" fmla="*/ 2 w 19"/>
                  <a:gd name="T7" fmla="*/ 13 h 13"/>
                  <a:gd name="T8" fmla="*/ 19 w 19"/>
                  <a:gd name="T9" fmla="*/ 4 h 13"/>
                </a:gdLst>
                <a:ahLst/>
                <a:cxnLst>
                  <a:cxn ang="0">
                    <a:pos x="T0" y="T1"/>
                  </a:cxn>
                  <a:cxn ang="0">
                    <a:pos x="T2" y="T3"/>
                  </a:cxn>
                  <a:cxn ang="0">
                    <a:pos x="T4" y="T5"/>
                  </a:cxn>
                  <a:cxn ang="0">
                    <a:pos x="T6" y="T7"/>
                  </a:cxn>
                  <a:cxn ang="0">
                    <a:pos x="T8" y="T9"/>
                  </a:cxn>
                </a:cxnLst>
                <a:rect l="0" t="0" r="r" b="b"/>
                <a:pathLst>
                  <a:path w="19" h="13">
                    <a:moveTo>
                      <a:pt x="19" y="4"/>
                    </a:moveTo>
                    <a:cubicBezTo>
                      <a:pt x="18" y="0"/>
                      <a:pt x="18" y="0"/>
                      <a:pt x="18" y="0"/>
                    </a:cubicBezTo>
                    <a:cubicBezTo>
                      <a:pt x="11" y="2"/>
                      <a:pt x="3" y="7"/>
                      <a:pt x="0" y="10"/>
                    </a:cubicBezTo>
                    <a:cubicBezTo>
                      <a:pt x="2" y="13"/>
                      <a:pt x="2" y="13"/>
                      <a:pt x="2" y="13"/>
                    </a:cubicBezTo>
                    <a:cubicBezTo>
                      <a:pt x="7" y="9"/>
                      <a:pt x="16" y="5"/>
                      <a:pt x="19" y="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9" name="Freeform 546"/>
              <p:cNvSpPr/>
              <p:nvPr/>
            </p:nvSpPr>
            <p:spPr bwMode="auto">
              <a:xfrm>
                <a:off x="1661" y="1904"/>
                <a:ext cx="54" cy="71"/>
              </a:xfrm>
              <a:custGeom>
                <a:avLst/>
                <a:gdLst>
                  <a:gd name="T0" fmla="*/ 14 w 23"/>
                  <a:gd name="T1" fmla="*/ 21 h 30"/>
                  <a:gd name="T2" fmla="*/ 10 w 23"/>
                  <a:gd name="T3" fmla="*/ 11 h 30"/>
                  <a:gd name="T4" fmla="*/ 14 w 23"/>
                  <a:gd name="T5" fmla="*/ 9 h 30"/>
                  <a:gd name="T6" fmla="*/ 15 w 23"/>
                  <a:gd name="T7" fmla="*/ 8 h 30"/>
                  <a:gd name="T8" fmla="*/ 14 w 23"/>
                  <a:gd name="T9" fmla="*/ 6 h 30"/>
                  <a:gd name="T10" fmla="*/ 13 w 23"/>
                  <a:gd name="T11" fmla="*/ 5 h 30"/>
                  <a:gd name="T12" fmla="*/ 8 w 23"/>
                  <a:gd name="T13" fmla="*/ 7 h 30"/>
                  <a:gd name="T14" fmla="*/ 6 w 23"/>
                  <a:gd name="T15" fmla="*/ 1 h 30"/>
                  <a:gd name="T16" fmla="*/ 5 w 23"/>
                  <a:gd name="T17" fmla="*/ 1 h 30"/>
                  <a:gd name="T18" fmla="*/ 1 w 23"/>
                  <a:gd name="T19" fmla="*/ 3 h 30"/>
                  <a:gd name="T20" fmla="*/ 1 w 23"/>
                  <a:gd name="T21" fmla="*/ 4 h 30"/>
                  <a:gd name="T22" fmla="*/ 3 w 23"/>
                  <a:gd name="T23" fmla="*/ 9 h 30"/>
                  <a:gd name="T24" fmla="*/ 0 w 23"/>
                  <a:gd name="T25" fmla="*/ 11 h 30"/>
                  <a:gd name="T26" fmla="*/ 0 w 23"/>
                  <a:gd name="T27" fmla="*/ 11 h 30"/>
                  <a:gd name="T28" fmla="*/ 1 w 23"/>
                  <a:gd name="T29" fmla="*/ 14 h 30"/>
                  <a:gd name="T30" fmla="*/ 2 w 23"/>
                  <a:gd name="T31" fmla="*/ 14 h 30"/>
                  <a:gd name="T32" fmla="*/ 5 w 23"/>
                  <a:gd name="T33" fmla="*/ 13 h 30"/>
                  <a:gd name="T34" fmla="*/ 9 w 23"/>
                  <a:gd name="T35" fmla="*/ 22 h 30"/>
                  <a:gd name="T36" fmla="*/ 18 w 23"/>
                  <a:gd name="T37" fmla="*/ 28 h 30"/>
                  <a:gd name="T38" fmla="*/ 22 w 23"/>
                  <a:gd name="T39" fmla="*/ 25 h 30"/>
                  <a:gd name="T40" fmla="*/ 23 w 23"/>
                  <a:gd name="T41" fmla="*/ 23 h 30"/>
                  <a:gd name="T42" fmla="*/ 20 w 23"/>
                  <a:gd name="T43" fmla="*/ 20 h 30"/>
                  <a:gd name="T44" fmla="*/ 19 w 23"/>
                  <a:gd name="T45" fmla="*/ 21 h 30"/>
                  <a:gd name="T46" fmla="*/ 17 w 23"/>
                  <a:gd name="T47" fmla="*/ 22 h 30"/>
                  <a:gd name="T48" fmla="*/ 14 w 23"/>
                  <a:gd name="T49"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30">
                    <a:moveTo>
                      <a:pt x="14" y="21"/>
                    </a:moveTo>
                    <a:cubicBezTo>
                      <a:pt x="10" y="11"/>
                      <a:pt x="10" y="11"/>
                      <a:pt x="10" y="11"/>
                    </a:cubicBezTo>
                    <a:cubicBezTo>
                      <a:pt x="14" y="9"/>
                      <a:pt x="14" y="9"/>
                      <a:pt x="14" y="9"/>
                    </a:cubicBezTo>
                    <a:cubicBezTo>
                      <a:pt x="14" y="9"/>
                      <a:pt x="15" y="9"/>
                      <a:pt x="15" y="8"/>
                    </a:cubicBezTo>
                    <a:cubicBezTo>
                      <a:pt x="14" y="6"/>
                      <a:pt x="14" y="6"/>
                      <a:pt x="14" y="6"/>
                    </a:cubicBezTo>
                    <a:cubicBezTo>
                      <a:pt x="14" y="5"/>
                      <a:pt x="14" y="5"/>
                      <a:pt x="13" y="5"/>
                    </a:cubicBezTo>
                    <a:cubicBezTo>
                      <a:pt x="8" y="7"/>
                      <a:pt x="8" y="7"/>
                      <a:pt x="8" y="7"/>
                    </a:cubicBezTo>
                    <a:cubicBezTo>
                      <a:pt x="6" y="1"/>
                      <a:pt x="6" y="1"/>
                      <a:pt x="6" y="1"/>
                    </a:cubicBezTo>
                    <a:cubicBezTo>
                      <a:pt x="6" y="1"/>
                      <a:pt x="6" y="0"/>
                      <a:pt x="5" y="1"/>
                    </a:cubicBezTo>
                    <a:cubicBezTo>
                      <a:pt x="1" y="3"/>
                      <a:pt x="1" y="3"/>
                      <a:pt x="1" y="3"/>
                    </a:cubicBezTo>
                    <a:cubicBezTo>
                      <a:pt x="1" y="3"/>
                      <a:pt x="1" y="4"/>
                      <a:pt x="1" y="4"/>
                    </a:cubicBezTo>
                    <a:cubicBezTo>
                      <a:pt x="3" y="9"/>
                      <a:pt x="3" y="9"/>
                      <a:pt x="3" y="9"/>
                    </a:cubicBezTo>
                    <a:cubicBezTo>
                      <a:pt x="0" y="11"/>
                      <a:pt x="0" y="11"/>
                      <a:pt x="0" y="11"/>
                    </a:cubicBezTo>
                    <a:cubicBezTo>
                      <a:pt x="0" y="11"/>
                      <a:pt x="0" y="11"/>
                      <a:pt x="0" y="11"/>
                    </a:cubicBezTo>
                    <a:cubicBezTo>
                      <a:pt x="1" y="14"/>
                      <a:pt x="1" y="14"/>
                      <a:pt x="1" y="14"/>
                    </a:cubicBezTo>
                    <a:cubicBezTo>
                      <a:pt x="1" y="14"/>
                      <a:pt x="2" y="15"/>
                      <a:pt x="2" y="14"/>
                    </a:cubicBezTo>
                    <a:cubicBezTo>
                      <a:pt x="5" y="13"/>
                      <a:pt x="5" y="13"/>
                      <a:pt x="5" y="13"/>
                    </a:cubicBezTo>
                    <a:cubicBezTo>
                      <a:pt x="9" y="22"/>
                      <a:pt x="9" y="22"/>
                      <a:pt x="9" y="22"/>
                    </a:cubicBezTo>
                    <a:cubicBezTo>
                      <a:pt x="11" y="26"/>
                      <a:pt x="13" y="30"/>
                      <a:pt x="18" y="28"/>
                    </a:cubicBezTo>
                    <a:cubicBezTo>
                      <a:pt x="19" y="27"/>
                      <a:pt x="21" y="26"/>
                      <a:pt x="22" y="25"/>
                    </a:cubicBezTo>
                    <a:cubicBezTo>
                      <a:pt x="23" y="24"/>
                      <a:pt x="23" y="24"/>
                      <a:pt x="23" y="23"/>
                    </a:cubicBezTo>
                    <a:cubicBezTo>
                      <a:pt x="20" y="20"/>
                      <a:pt x="20" y="20"/>
                      <a:pt x="20" y="20"/>
                    </a:cubicBezTo>
                    <a:cubicBezTo>
                      <a:pt x="20" y="20"/>
                      <a:pt x="19" y="21"/>
                      <a:pt x="19" y="21"/>
                    </a:cubicBezTo>
                    <a:cubicBezTo>
                      <a:pt x="18" y="22"/>
                      <a:pt x="18" y="22"/>
                      <a:pt x="17" y="22"/>
                    </a:cubicBezTo>
                    <a:cubicBezTo>
                      <a:pt x="15" y="23"/>
                      <a:pt x="15" y="22"/>
                      <a:pt x="14" y="2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0" name="Freeform 547"/>
              <p:cNvSpPr>
                <a:spLocks noEditPoints="1"/>
              </p:cNvSpPr>
              <p:nvPr/>
            </p:nvSpPr>
            <p:spPr bwMode="auto">
              <a:xfrm>
                <a:off x="1619" y="1932"/>
                <a:ext cx="54" cy="67"/>
              </a:xfrm>
              <a:custGeom>
                <a:avLst/>
                <a:gdLst>
                  <a:gd name="T0" fmla="*/ 21 w 23"/>
                  <a:gd name="T1" fmla="*/ 16 h 28"/>
                  <a:gd name="T2" fmla="*/ 19 w 23"/>
                  <a:gd name="T3" fmla="*/ 17 h 28"/>
                  <a:gd name="T4" fmla="*/ 16 w 23"/>
                  <a:gd name="T5" fmla="*/ 20 h 28"/>
                  <a:gd name="T6" fmla="*/ 9 w 23"/>
                  <a:gd name="T7" fmla="*/ 16 h 28"/>
                  <a:gd name="T8" fmla="*/ 20 w 23"/>
                  <a:gd name="T9" fmla="*/ 12 h 28"/>
                  <a:gd name="T10" fmla="*/ 20 w 23"/>
                  <a:gd name="T11" fmla="*/ 10 h 28"/>
                  <a:gd name="T12" fmla="*/ 18 w 23"/>
                  <a:gd name="T13" fmla="*/ 6 h 28"/>
                  <a:gd name="T14" fmla="*/ 7 w 23"/>
                  <a:gd name="T15" fmla="*/ 3 h 28"/>
                  <a:gd name="T16" fmla="*/ 3 w 23"/>
                  <a:gd name="T17" fmla="*/ 18 h 28"/>
                  <a:gd name="T18" fmla="*/ 17 w 23"/>
                  <a:gd name="T19" fmla="*/ 24 h 28"/>
                  <a:gd name="T20" fmla="*/ 23 w 23"/>
                  <a:gd name="T21" fmla="*/ 19 h 28"/>
                  <a:gd name="T22" fmla="*/ 23 w 23"/>
                  <a:gd name="T23" fmla="*/ 18 h 28"/>
                  <a:gd name="T24" fmla="*/ 21 w 23"/>
                  <a:gd name="T25" fmla="*/ 16 h 28"/>
                  <a:gd name="T26" fmla="*/ 9 w 23"/>
                  <a:gd name="T27" fmla="*/ 7 h 28"/>
                  <a:gd name="T28" fmla="*/ 13 w 23"/>
                  <a:gd name="T29" fmla="*/ 10 h 28"/>
                  <a:gd name="T30" fmla="*/ 7 w 23"/>
                  <a:gd name="T31" fmla="*/ 13 h 28"/>
                  <a:gd name="T32" fmla="*/ 9 w 23"/>
                  <a:gd name="T33" fmla="*/ 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8">
                    <a:moveTo>
                      <a:pt x="21" y="16"/>
                    </a:moveTo>
                    <a:cubicBezTo>
                      <a:pt x="20" y="15"/>
                      <a:pt x="19" y="16"/>
                      <a:pt x="19" y="17"/>
                    </a:cubicBezTo>
                    <a:cubicBezTo>
                      <a:pt x="19" y="18"/>
                      <a:pt x="17" y="19"/>
                      <a:pt x="16" y="20"/>
                    </a:cubicBezTo>
                    <a:cubicBezTo>
                      <a:pt x="12" y="21"/>
                      <a:pt x="10" y="19"/>
                      <a:pt x="9" y="16"/>
                    </a:cubicBezTo>
                    <a:cubicBezTo>
                      <a:pt x="20" y="12"/>
                      <a:pt x="20" y="12"/>
                      <a:pt x="20" y="12"/>
                    </a:cubicBezTo>
                    <a:cubicBezTo>
                      <a:pt x="20" y="11"/>
                      <a:pt x="21" y="11"/>
                      <a:pt x="20" y="10"/>
                    </a:cubicBezTo>
                    <a:cubicBezTo>
                      <a:pt x="20" y="9"/>
                      <a:pt x="19" y="7"/>
                      <a:pt x="18" y="6"/>
                    </a:cubicBezTo>
                    <a:cubicBezTo>
                      <a:pt x="16" y="3"/>
                      <a:pt x="12" y="0"/>
                      <a:pt x="7" y="3"/>
                    </a:cubicBezTo>
                    <a:cubicBezTo>
                      <a:pt x="2" y="5"/>
                      <a:pt x="0" y="11"/>
                      <a:pt x="3" y="18"/>
                    </a:cubicBezTo>
                    <a:cubicBezTo>
                      <a:pt x="4" y="21"/>
                      <a:pt x="8" y="28"/>
                      <a:pt x="17" y="24"/>
                    </a:cubicBezTo>
                    <a:cubicBezTo>
                      <a:pt x="19" y="23"/>
                      <a:pt x="22" y="21"/>
                      <a:pt x="23" y="19"/>
                    </a:cubicBezTo>
                    <a:cubicBezTo>
                      <a:pt x="23" y="19"/>
                      <a:pt x="23" y="18"/>
                      <a:pt x="23" y="18"/>
                    </a:cubicBezTo>
                    <a:lnTo>
                      <a:pt x="21" y="16"/>
                    </a:lnTo>
                    <a:close/>
                    <a:moveTo>
                      <a:pt x="9" y="7"/>
                    </a:moveTo>
                    <a:cubicBezTo>
                      <a:pt x="11" y="5"/>
                      <a:pt x="13" y="8"/>
                      <a:pt x="13" y="10"/>
                    </a:cubicBezTo>
                    <a:cubicBezTo>
                      <a:pt x="7" y="13"/>
                      <a:pt x="7" y="13"/>
                      <a:pt x="7" y="13"/>
                    </a:cubicBezTo>
                    <a:cubicBezTo>
                      <a:pt x="6" y="10"/>
                      <a:pt x="6" y="8"/>
                      <a:pt x="9" y="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1" name="Freeform 548"/>
              <p:cNvSpPr/>
              <p:nvPr/>
            </p:nvSpPr>
            <p:spPr bwMode="auto">
              <a:xfrm>
                <a:off x="1531" y="1972"/>
                <a:ext cx="36" cy="62"/>
              </a:xfrm>
              <a:custGeom>
                <a:avLst/>
                <a:gdLst>
                  <a:gd name="T0" fmla="*/ 9 w 15"/>
                  <a:gd name="T1" fmla="*/ 9 h 26"/>
                  <a:gd name="T2" fmla="*/ 11 w 15"/>
                  <a:gd name="T3" fmla="*/ 6 h 26"/>
                  <a:gd name="T4" fmla="*/ 13 w 15"/>
                  <a:gd name="T5" fmla="*/ 5 h 26"/>
                  <a:gd name="T6" fmla="*/ 13 w 15"/>
                  <a:gd name="T7" fmla="*/ 1 h 26"/>
                  <a:gd name="T8" fmla="*/ 10 w 15"/>
                  <a:gd name="T9" fmla="*/ 1 h 26"/>
                  <a:gd name="T10" fmla="*/ 6 w 15"/>
                  <a:gd name="T11" fmla="*/ 6 h 26"/>
                  <a:gd name="T12" fmla="*/ 6 w 15"/>
                  <a:gd name="T13" fmla="*/ 6 h 26"/>
                  <a:gd name="T14" fmla="*/ 4 w 15"/>
                  <a:gd name="T15" fmla="*/ 4 h 26"/>
                  <a:gd name="T16" fmla="*/ 3 w 15"/>
                  <a:gd name="T17" fmla="*/ 4 h 26"/>
                  <a:gd name="T18" fmla="*/ 0 w 15"/>
                  <a:gd name="T19" fmla="*/ 7 h 26"/>
                  <a:gd name="T20" fmla="*/ 1 w 15"/>
                  <a:gd name="T21" fmla="*/ 8 h 26"/>
                  <a:gd name="T22" fmla="*/ 4 w 15"/>
                  <a:gd name="T23" fmla="*/ 13 h 26"/>
                  <a:gd name="T24" fmla="*/ 9 w 15"/>
                  <a:gd name="T25" fmla="*/ 25 h 26"/>
                  <a:gd name="T26" fmla="*/ 10 w 15"/>
                  <a:gd name="T27" fmla="*/ 25 h 26"/>
                  <a:gd name="T28" fmla="*/ 14 w 15"/>
                  <a:gd name="T29" fmla="*/ 24 h 26"/>
                  <a:gd name="T30" fmla="*/ 15 w 15"/>
                  <a:gd name="T31" fmla="*/ 23 h 26"/>
                  <a:gd name="T32" fmla="*/ 9 w 15"/>
                  <a:gd name="T33"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26">
                    <a:moveTo>
                      <a:pt x="9" y="9"/>
                    </a:moveTo>
                    <a:cubicBezTo>
                      <a:pt x="9" y="8"/>
                      <a:pt x="10" y="6"/>
                      <a:pt x="11" y="6"/>
                    </a:cubicBezTo>
                    <a:cubicBezTo>
                      <a:pt x="12" y="6"/>
                      <a:pt x="13" y="6"/>
                      <a:pt x="13" y="5"/>
                    </a:cubicBezTo>
                    <a:cubicBezTo>
                      <a:pt x="13" y="1"/>
                      <a:pt x="13" y="1"/>
                      <a:pt x="13" y="1"/>
                    </a:cubicBezTo>
                    <a:cubicBezTo>
                      <a:pt x="13" y="0"/>
                      <a:pt x="11" y="0"/>
                      <a:pt x="10" y="1"/>
                    </a:cubicBezTo>
                    <a:cubicBezTo>
                      <a:pt x="8" y="2"/>
                      <a:pt x="7" y="3"/>
                      <a:pt x="6" y="6"/>
                    </a:cubicBezTo>
                    <a:cubicBezTo>
                      <a:pt x="6" y="6"/>
                      <a:pt x="6" y="6"/>
                      <a:pt x="6" y="6"/>
                    </a:cubicBezTo>
                    <a:cubicBezTo>
                      <a:pt x="6" y="5"/>
                      <a:pt x="5" y="5"/>
                      <a:pt x="4" y="4"/>
                    </a:cubicBezTo>
                    <a:cubicBezTo>
                      <a:pt x="4" y="3"/>
                      <a:pt x="3" y="4"/>
                      <a:pt x="3" y="4"/>
                    </a:cubicBezTo>
                    <a:cubicBezTo>
                      <a:pt x="0" y="7"/>
                      <a:pt x="0" y="7"/>
                      <a:pt x="0" y="7"/>
                    </a:cubicBezTo>
                    <a:cubicBezTo>
                      <a:pt x="0" y="7"/>
                      <a:pt x="0" y="7"/>
                      <a:pt x="1" y="8"/>
                    </a:cubicBezTo>
                    <a:cubicBezTo>
                      <a:pt x="2" y="9"/>
                      <a:pt x="3" y="11"/>
                      <a:pt x="4" y="13"/>
                    </a:cubicBezTo>
                    <a:cubicBezTo>
                      <a:pt x="9" y="25"/>
                      <a:pt x="9" y="25"/>
                      <a:pt x="9" y="25"/>
                    </a:cubicBezTo>
                    <a:cubicBezTo>
                      <a:pt x="10" y="26"/>
                      <a:pt x="10" y="26"/>
                      <a:pt x="10" y="25"/>
                    </a:cubicBezTo>
                    <a:cubicBezTo>
                      <a:pt x="14" y="24"/>
                      <a:pt x="14" y="24"/>
                      <a:pt x="14" y="24"/>
                    </a:cubicBezTo>
                    <a:cubicBezTo>
                      <a:pt x="15" y="23"/>
                      <a:pt x="15" y="23"/>
                      <a:pt x="15" y="23"/>
                    </a:cubicBezTo>
                    <a:lnTo>
                      <a:pt x="9" y="9"/>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2" name="Freeform 549"/>
              <p:cNvSpPr/>
              <p:nvPr/>
            </p:nvSpPr>
            <p:spPr bwMode="auto">
              <a:xfrm>
                <a:off x="1444" y="1545"/>
                <a:ext cx="52" cy="86"/>
              </a:xfrm>
              <a:custGeom>
                <a:avLst/>
                <a:gdLst>
                  <a:gd name="T0" fmla="*/ 42 w 52"/>
                  <a:gd name="T1" fmla="*/ 0 h 86"/>
                  <a:gd name="T2" fmla="*/ 0 w 52"/>
                  <a:gd name="T3" fmla="*/ 81 h 86"/>
                  <a:gd name="T4" fmla="*/ 7 w 52"/>
                  <a:gd name="T5" fmla="*/ 86 h 86"/>
                  <a:gd name="T6" fmla="*/ 52 w 52"/>
                  <a:gd name="T7" fmla="*/ 3 h 86"/>
                  <a:gd name="T8" fmla="*/ 42 w 52"/>
                  <a:gd name="T9" fmla="*/ 0 h 86"/>
                </a:gdLst>
                <a:ahLst/>
                <a:cxnLst>
                  <a:cxn ang="0">
                    <a:pos x="T0" y="T1"/>
                  </a:cxn>
                  <a:cxn ang="0">
                    <a:pos x="T2" y="T3"/>
                  </a:cxn>
                  <a:cxn ang="0">
                    <a:pos x="T4" y="T5"/>
                  </a:cxn>
                  <a:cxn ang="0">
                    <a:pos x="T6" y="T7"/>
                  </a:cxn>
                  <a:cxn ang="0">
                    <a:pos x="T8" y="T9"/>
                  </a:cxn>
                </a:cxnLst>
                <a:rect l="0" t="0" r="r" b="b"/>
                <a:pathLst>
                  <a:path w="52" h="86">
                    <a:moveTo>
                      <a:pt x="42" y="0"/>
                    </a:moveTo>
                    <a:lnTo>
                      <a:pt x="0" y="81"/>
                    </a:lnTo>
                    <a:lnTo>
                      <a:pt x="7" y="86"/>
                    </a:lnTo>
                    <a:lnTo>
                      <a:pt x="52" y="3"/>
                    </a:lnTo>
                    <a:lnTo>
                      <a:pt x="42" y="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3" name="Freeform 550"/>
              <p:cNvSpPr/>
              <p:nvPr/>
            </p:nvSpPr>
            <p:spPr bwMode="auto">
              <a:xfrm>
                <a:off x="1491" y="1564"/>
                <a:ext cx="52" cy="98"/>
              </a:xfrm>
              <a:custGeom>
                <a:avLst/>
                <a:gdLst>
                  <a:gd name="T0" fmla="*/ 0 w 52"/>
                  <a:gd name="T1" fmla="*/ 90 h 98"/>
                  <a:gd name="T2" fmla="*/ 7 w 52"/>
                  <a:gd name="T3" fmla="*/ 98 h 98"/>
                  <a:gd name="T4" fmla="*/ 52 w 52"/>
                  <a:gd name="T5" fmla="*/ 3 h 98"/>
                  <a:gd name="T6" fmla="*/ 45 w 52"/>
                  <a:gd name="T7" fmla="*/ 0 h 98"/>
                  <a:gd name="T8" fmla="*/ 0 w 52"/>
                  <a:gd name="T9" fmla="*/ 90 h 98"/>
                </a:gdLst>
                <a:ahLst/>
                <a:cxnLst>
                  <a:cxn ang="0">
                    <a:pos x="T0" y="T1"/>
                  </a:cxn>
                  <a:cxn ang="0">
                    <a:pos x="T2" y="T3"/>
                  </a:cxn>
                  <a:cxn ang="0">
                    <a:pos x="T4" y="T5"/>
                  </a:cxn>
                  <a:cxn ang="0">
                    <a:pos x="T6" y="T7"/>
                  </a:cxn>
                  <a:cxn ang="0">
                    <a:pos x="T8" y="T9"/>
                  </a:cxn>
                </a:cxnLst>
                <a:rect l="0" t="0" r="r" b="b"/>
                <a:pathLst>
                  <a:path w="52" h="98">
                    <a:moveTo>
                      <a:pt x="0" y="90"/>
                    </a:moveTo>
                    <a:lnTo>
                      <a:pt x="7" y="98"/>
                    </a:lnTo>
                    <a:lnTo>
                      <a:pt x="52" y="3"/>
                    </a:lnTo>
                    <a:lnTo>
                      <a:pt x="45" y="0"/>
                    </a:lnTo>
                    <a:lnTo>
                      <a:pt x="0" y="9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4" name="Freeform 551"/>
              <p:cNvSpPr>
                <a:spLocks noEditPoints="1"/>
              </p:cNvSpPr>
              <p:nvPr/>
            </p:nvSpPr>
            <p:spPr bwMode="auto">
              <a:xfrm>
                <a:off x="2983" y="1821"/>
                <a:ext cx="54" cy="76"/>
              </a:xfrm>
              <a:custGeom>
                <a:avLst/>
                <a:gdLst>
                  <a:gd name="T0" fmla="*/ 54 w 54"/>
                  <a:gd name="T1" fmla="*/ 4 h 76"/>
                  <a:gd name="T2" fmla="*/ 7 w 54"/>
                  <a:gd name="T3" fmla="*/ 0 h 76"/>
                  <a:gd name="T4" fmla="*/ 0 w 54"/>
                  <a:gd name="T5" fmla="*/ 71 h 76"/>
                  <a:gd name="T6" fmla="*/ 47 w 54"/>
                  <a:gd name="T7" fmla="*/ 76 h 76"/>
                  <a:gd name="T8" fmla="*/ 54 w 54"/>
                  <a:gd name="T9" fmla="*/ 4 h 76"/>
                  <a:gd name="T10" fmla="*/ 38 w 54"/>
                  <a:gd name="T11" fmla="*/ 64 h 76"/>
                  <a:gd name="T12" fmla="*/ 12 w 54"/>
                  <a:gd name="T13" fmla="*/ 61 h 76"/>
                  <a:gd name="T14" fmla="*/ 16 w 54"/>
                  <a:gd name="T15" fmla="*/ 9 h 76"/>
                  <a:gd name="T16" fmla="*/ 45 w 54"/>
                  <a:gd name="T17" fmla="*/ 14 h 76"/>
                  <a:gd name="T18" fmla="*/ 38 w 54"/>
                  <a:gd name="T19" fmla="*/ 6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76">
                    <a:moveTo>
                      <a:pt x="54" y="4"/>
                    </a:moveTo>
                    <a:lnTo>
                      <a:pt x="7" y="0"/>
                    </a:lnTo>
                    <a:lnTo>
                      <a:pt x="0" y="71"/>
                    </a:lnTo>
                    <a:lnTo>
                      <a:pt x="47" y="76"/>
                    </a:lnTo>
                    <a:lnTo>
                      <a:pt x="54" y="4"/>
                    </a:lnTo>
                    <a:close/>
                    <a:moveTo>
                      <a:pt x="38" y="64"/>
                    </a:moveTo>
                    <a:lnTo>
                      <a:pt x="12" y="61"/>
                    </a:lnTo>
                    <a:lnTo>
                      <a:pt x="16" y="9"/>
                    </a:lnTo>
                    <a:lnTo>
                      <a:pt x="45" y="14"/>
                    </a:lnTo>
                    <a:lnTo>
                      <a:pt x="38" y="64"/>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5" name="Freeform 552"/>
              <p:cNvSpPr>
                <a:spLocks noEditPoints="1"/>
              </p:cNvSpPr>
              <p:nvPr/>
            </p:nvSpPr>
            <p:spPr bwMode="auto">
              <a:xfrm>
                <a:off x="1486" y="1991"/>
                <a:ext cx="54" cy="67"/>
              </a:xfrm>
              <a:custGeom>
                <a:avLst/>
                <a:gdLst>
                  <a:gd name="T0" fmla="*/ 20 w 23"/>
                  <a:gd name="T1" fmla="*/ 16 h 28"/>
                  <a:gd name="T2" fmla="*/ 19 w 23"/>
                  <a:gd name="T3" fmla="*/ 17 h 28"/>
                  <a:gd name="T4" fmla="*/ 15 w 23"/>
                  <a:gd name="T5" fmla="*/ 19 h 28"/>
                  <a:gd name="T6" fmla="*/ 8 w 23"/>
                  <a:gd name="T7" fmla="*/ 16 h 28"/>
                  <a:gd name="T8" fmla="*/ 19 w 23"/>
                  <a:gd name="T9" fmla="*/ 11 h 28"/>
                  <a:gd name="T10" fmla="*/ 20 w 23"/>
                  <a:gd name="T11" fmla="*/ 10 h 28"/>
                  <a:gd name="T12" fmla="*/ 17 w 23"/>
                  <a:gd name="T13" fmla="*/ 6 h 28"/>
                  <a:gd name="T14" fmla="*/ 7 w 23"/>
                  <a:gd name="T15" fmla="*/ 3 h 28"/>
                  <a:gd name="T16" fmla="*/ 3 w 23"/>
                  <a:gd name="T17" fmla="*/ 18 h 28"/>
                  <a:gd name="T18" fmla="*/ 17 w 23"/>
                  <a:gd name="T19" fmla="*/ 24 h 28"/>
                  <a:gd name="T20" fmla="*/ 22 w 23"/>
                  <a:gd name="T21" fmla="*/ 19 h 28"/>
                  <a:gd name="T22" fmla="*/ 22 w 23"/>
                  <a:gd name="T23" fmla="*/ 18 h 28"/>
                  <a:gd name="T24" fmla="*/ 20 w 23"/>
                  <a:gd name="T25" fmla="*/ 16 h 28"/>
                  <a:gd name="T26" fmla="*/ 8 w 23"/>
                  <a:gd name="T27" fmla="*/ 6 h 28"/>
                  <a:gd name="T28" fmla="*/ 13 w 23"/>
                  <a:gd name="T29" fmla="*/ 10 h 28"/>
                  <a:gd name="T30" fmla="*/ 7 w 23"/>
                  <a:gd name="T31" fmla="*/ 12 h 28"/>
                  <a:gd name="T32" fmla="*/ 8 w 23"/>
                  <a:gd name="T33"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8">
                    <a:moveTo>
                      <a:pt x="20" y="16"/>
                    </a:moveTo>
                    <a:cubicBezTo>
                      <a:pt x="20" y="15"/>
                      <a:pt x="19" y="16"/>
                      <a:pt x="19" y="17"/>
                    </a:cubicBezTo>
                    <a:cubicBezTo>
                      <a:pt x="18" y="17"/>
                      <a:pt x="17" y="19"/>
                      <a:pt x="15" y="19"/>
                    </a:cubicBezTo>
                    <a:cubicBezTo>
                      <a:pt x="12" y="21"/>
                      <a:pt x="10" y="19"/>
                      <a:pt x="8" y="16"/>
                    </a:cubicBezTo>
                    <a:cubicBezTo>
                      <a:pt x="19" y="11"/>
                      <a:pt x="19" y="11"/>
                      <a:pt x="19" y="11"/>
                    </a:cubicBezTo>
                    <a:cubicBezTo>
                      <a:pt x="20" y="11"/>
                      <a:pt x="20" y="11"/>
                      <a:pt x="20" y="10"/>
                    </a:cubicBezTo>
                    <a:cubicBezTo>
                      <a:pt x="19" y="9"/>
                      <a:pt x="19" y="7"/>
                      <a:pt x="17" y="6"/>
                    </a:cubicBezTo>
                    <a:cubicBezTo>
                      <a:pt x="15" y="3"/>
                      <a:pt x="12" y="0"/>
                      <a:pt x="7" y="3"/>
                    </a:cubicBezTo>
                    <a:cubicBezTo>
                      <a:pt x="1" y="5"/>
                      <a:pt x="0" y="11"/>
                      <a:pt x="3" y="18"/>
                    </a:cubicBezTo>
                    <a:cubicBezTo>
                      <a:pt x="4" y="20"/>
                      <a:pt x="8" y="28"/>
                      <a:pt x="17" y="24"/>
                    </a:cubicBezTo>
                    <a:cubicBezTo>
                      <a:pt x="19" y="23"/>
                      <a:pt x="21" y="21"/>
                      <a:pt x="22" y="19"/>
                    </a:cubicBezTo>
                    <a:cubicBezTo>
                      <a:pt x="23" y="19"/>
                      <a:pt x="23" y="18"/>
                      <a:pt x="22" y="18"/>
                    </a:cubicBezTo>
                    <a:lnTo>
                      <a:pt x="20" y="16"/>
                    </a:lnTo>
                    <a:close/>
                    <a:moveTo>
                      <a:pt x="8" y="6"/>
                    </a:moveTo>
                    <a:cubicBezTo>
                      <a:pt x="11" y="5"/>
                      <a:pt x="12" y="8"/>
                      <a:pt x="13" y="10"/>
                    </a:cubicBezTo>
                    <a:cubicBezTo>
                      <a:pt x="7" y="12"/>
                      <a:pt x="7" y="12"/>
                      <a:pt x="7" y="12"/>
                    </a:cubicBezTo>
                    <a:cubicBezTo>
                      <a:pt x="6" y="10"/>
                      <a:pt x="6" y="7"/>
                      <a:pt x="8" y="6"/>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6" name="Freeform 553"/>
              <p:cNvSpPr/>
              <p:nvPr/>
            </p:nvSpPr>
            <p:spPr bwMode="auto">
              <a:xfrm>
                <a:off x="1465" y="1555"/>
                <a:ext cx="52" cy="95"/>
              </a:xfrm>
              <a:custGeom>
                <a:avLst/>
                <a:gdLst>
                  <a:gd name="T0" fmla="*/ 42 w 52"/>
                  <a:gd name="T1" fmla="*/ 0 h 95"/>
                  <a:gd name="T2" fmla="*/ 0 w 52"/>
                  <a:gd name="T3" fmla="*/ 90 h 95"/>
                  <a:gd name="T4" fmla="*/ 7 w 52"/>
                  <a:gd name="T5" fmla="*/ 95 h 95"/>
                  <a:gd name="T6" fmla="*/ 52 w 52"/>
                  <a:gd name="T7" fmla="*/ 2 h 95"/>
                  <a:gd name="T8" fmla="*/ 42 w 52"/>
                  <a:gd name="T9" fmla="*/ 0 h 95"/>
                </a:gdLst>
                <a:ahLst/>
                <a:cxnLst>
                  <a:cxn ang="0">
                    <a:pos x="T0" y="T1"/>
                  </a:cxn>
                  <a:cxn ang="0">
                    <a:pos x="T2" y="T3"/>
                  </a:cxn>
                  <a:cxn ang="0">
                    <a:pos x="T4" y="T5"/>
                  </a:cxn>
                  <a:cxn ang="0">
                    <a:pos x="T6" y="T7"/>
                  </a:cxn>
                  <a:cxn ang="0">
                    <a:pos x="T8" y="T9"/>
                  </a:cxn>
                </a:cxnLst>
                <a:rect l="0" t="0" r="r" b="b"/>
                <a:pathLst>
                  <a:path w="52" h="95">
                    <a:moveTo>
                      <a:pt x="42" y="0"/>
                    </a:moveTo>
                    <a:lnTo>
                      <a:pt x="0" y="90"/>
                    </a:lnTo>
                    <a:lnTo>
                      <a:pt x="7" y="95"/>
                    </a:lnTo>
                    <a:lnTo>
                      <a:pt x="52" y="2"/>
                    </a:lnTo>
                    <a:lnTo>
                      <a:pt x="42" y="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7" name="Freeform 554"/>
              <p:cNvSpPr/>
              <p:nvPr/>
            </p:nvSpPr>
            <p:spPr bwMode="auto">
              <a:xfrm>
                <a:off x="1444" y="2001"/>
                <a:ext cx="54" cy="69"/>
              </a:xfrm>
              <a:custGeom>
                <a:avLst/>
                <a:gdLst>
                  <a:gd name="T0" fmla="*/ 21 w 23"/>
                  <a:gd name="T1" fmla="*/ 20 h 29"/>
                  <a:gd name="T2" fmla="*/ 19 w 23"/>
                  <a:gd name="T3" fmla="*/ 20 h 29"/>
                  <a:gd name="T4" fmla="*/ 15 w 23"/>
                  <a:gd name="T5" fmla="*/ 20 h 29"/>
                  <a:gd name="T6" fmla="*/ 10 w 23"/>
                  <a:gd name="T7" fmla="*/ 10 h 29"/>
                  <a:gd name="T8" fmla="*/ 15 w 23"/>
                  <a:gd name="T9" fmla="*/ 8 h 29"/>
                  <a:gd name="T10" fmla="*/ 15 w 23"/>
                  <a:gd name="T11" fmla="*/ 8 h 29"/>
                  <a:gd name="T12" fmla="*/ 14 w 23"/>
                  <a:gd name="T13" fmla="*/ 5 h 29"/>
                  <a:gd name="T14" fmla="*/ 13 w 23"/>
                  <a:gd name="T15" fmla="*/ 4 h 29"/>
                  <a:gd name="T16" fmla="*/ 9 w 23"/>
                  <a:gd name="T17" fmla="*/ 6 h 29"/>
                  <a:gd name="T18" fmla="*/ 6 w 23"/>
                  <a:gd name="T19" fmla="*/ 1 h 29"/>
                  <a:gd name="T20" fmla="*/ 5 w 23"/>
                  <a:gd name="T21" fmla="*/ 0 h 29"/>
                  <a:gd name="T22" fmla="*/ 2 w 23"/>
                  <a:gd name="T23" fmla="*/ 3 h 29"/>
                  <a:gd name="T24" fmla="*/ 1 w 23"/>
                  <a:gd name="T25" fmla="*/ 4 h 29"/>
                  <a:gd name="T26" fmla="*/ 4 w 23"/>
                  <a:gd name="T27" fmla="*/ 9 h 29"/>
                  <a:gd name="T28" fmla="*/ 1 w 23"/>
                  <a:gd name="T29" fmla="*/ 10 h 29"/>
                  <a:gd name="T30" fmla="*/ 0 w 23"/>
                  <a:gd name="T31" fmla="*/ 11 h 29"/>
                  <a:gd name="T32" fmla="*/ 2 w 23"/>
                  <a:gd name="T33" fmla="*/ 13 h 29"/>
                  <a:gd name="T34" fmla="*/ 2 w 23"/>
                  <a:gd name="T35" fmla="*/ 14 h 29"/>
                  <a:gd name="T36" fmla="*/ 5 w 23"/>
                  <a:gd name="T37" fmla="*/ 12 h 29"/>
                  <a:gd name="T38" fmla="*/ 9 w 23"/>
                  <a:gd name="T39" fmla="*/ 22 h 29"/>
                  <a:gd name="T40" fmla="*/ 18 w 23"/>
                  <a:gd name="T41" fmla="*/ 27 h 29"/>
                  <a:gd name="T42" fmla="*/ 22 w 23"/>
                  <a:gd name="T43" fmla="*/ 24 h 29"/>
                  <a:gd name="T44" fmla="*/ 23 w 23"/>
                  <a:gd name="T45" fmla="*/ 23 h 29"/>
                  <a:gd name="T46" fmla="*/ 21 w 23"/>
                  <a:gd name="T47" fmla="*/ 2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29">
                    <a:moveTo>
                      <a:pt x="21" y="20"/>
                    </a:moveTo>
                    <a:cubicBezTo>
                      <a:pt x="20" y="19"/>
                      <a:pt x="20" y="20"/>
                      <a:pt x="19" y="20"/>
                    </a:cubicBezTo>
                    <a:cubicBezTo>
                      <a:pt x="18" y="22"/>
                      <a:pt x="16" y="23"/>
                      <a:pt x="15" y="20"/>
                    </a:cubicBezTo>
                    <a:cubicBezTo>
                      <a:pt x="10" y="10"/>
                      <a:pt x="10" y="10"/>
                      <a:pt x="10" y="10"/>
                    </a:cubicBezTo>
                    <a:cubicBezTo>
                      <a:pt x="15" y="8"/>
                      <a:pt x="15" y="8"/>
                      <a:pt x="15" y="8"/>
                    </a:cubicBezTo>
                    <a:cubicBezTo>
                      <a:pt x="15" y="8"/>
                      <a:pt x="15" y="8"/>
                      <a:pt x="15" y="8"/>
                    </a:cubicBezTo>
                    <a:cubicBezTo>
                      <a:pt x="14" y="5"/>
                      <a:pt x="14" y="5"/>
                      <a:pt x="14" y="5"/>
                    </a:cubicBezTo>
                    <a:cubicBezTo>
                      <a:pt x="14" y="4"/>
                      <a:pt x="14" y="4"/>
                      <a:pt x="13" y="4"/>
                    </a:cubicBezTo>
                    <a:cubicBezTo>
                      <a:pt x="9" y="6"/>
                      <a:pt x="9" y="6"/>
                      <a:pt x="9" y="6"/>
                    </a:cubicBezTo>
                    <a:cubicBezTo>
                      <a:pt x="6" y="1"/>
                      <a:pt x="6" y="1"/>
                      <a:pt x="6" y="1"/>
                    </a:cubicBezTo>
                    <a:cubicBezTo>
                      <a:pt x="6" y="0"/>
                      <a:pt x="6" y="0"/>
                      <a:pt x="5" y="0"/>
                    </a:cubicBezTo>
                    <a:cubicBezTo>
                      <a:pt x="2" y="3"/>
                      <a:pt x="2" y="3"/>
                      <a:pt x="2" y="3"/>
                    </a:cubicBezTo>
                    <a:cubicBezTo>
                      <a:pt x="1" y="3"/>
                      <a:pt x="1" y="3"/>
                      <a:pt x="1" y="4"/>
                    </a:cubicBezTo>
                    <a:cubicBezTo>
                      <a:pt x="4" y="9"/>
                      <a:pt x="4" y="9"/>
                      <a:pt x="4" y="9"/>
                    </a:cubicBezTo>
                    <a:cubicBezTo>
                      <a:pt x="1" y="10"/>
                      <a:pt x="1" y="10"/>
                      <a:pt x="1" y="10"/>
                    </a:cubicBezTo>
                    <a:cubicBezTo>
                      <a:pt x="0" y="10"/>
                      <a:pt x="0" y="10"/>
                      <a:pt x="0" y="11"/>
                    </a:cubicBezTo>
                    <a:cubicBezTo>
                      <a:pt x="2" y="13"/>
                      <a:pt x="2" y="13"/>
                      <a:pt x="2" y="13"/>
                    </a:cubicBezTo>
                    <a:cubicBezTo>
                      <a:pt x="2" y="14"/>
                      <a:pt x="2" y="14"/>
                      <a:pt x="2" y="14"/>
                    </a:cubicBezTo>
                    <a:cubicBezTo>
                      <a:pt x="5" y="12"/>
                      <a:pt x="5" y="12"/>
                      <a:pt x="5" y="12"/>
                    </a:cubicBezTo>
                    <a:cubicBezTo>
                      <a:pt x="9" y="22"/>
                      <a:pt x="9" y="22"/>
                      <a:pt x="9" y="22"/>
                    </a:cubicBezTo>
                    <a:cubicBezTo>
                      <a:pt x="11" y="26"/>
                      <a:pt x="13" y="29"/>
                      <a:pt x="18" y="27"/>
                    </a:cubicBezTo>
                    <a:cubicBezTo>
                      <a:pt x="20" y="26"/>
                      <a:pt x="21" y="25"/>
                      <a:pt x="22" y="24"/>
                    </a:cubicBezTo>
                    <a:cubicBezTo>
                      <a:pt x="23" y="24"/>
                      <a:pt x="23" y="23"/>
                      <a:pt x="23" y="23"/>
                    </a:cubicBezTo>
                    <a:lnTo>
                      <a:pt x="21" y="2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8" name="Freeform 555"/>
              <p:cNvSpPr/>
              <p:nvPr/>
            </p:nvSpPr>
            <p:spPr bwMode="auto">
              <a:xfrm>
                <a:off x="1354" y="2032"/>
                <a:ext cx="54" cy="78"/>
              </a:xfrm>
              <a:custGeom>
                <a:avLst/>
                <a:gdLst>
                  <a:gd name="T0" fmla="*/ 22 w 23"/>
                  <a:gd name="T1" fmla="*/ 25 h 33"/>
                  <a:gd name="T2" fmla="*/ 21 w 23"/>
                  <a:gd name="T3" fmla="*/ 24 h 33"/>
                  <a:gd name="T4" fmla="*/ 19 w 23"/>
                  <a:gd name="T5" fmla="*/ 25 h 33"/>
                  <a:gd name="T6" fmla="*/ 10 w 23"/>
                  <a:gd name="T7" fmla="*/ 5 h 33"/>
                  <a:gd name="T8" fmla="*/ 12 w 23"/>
                  <a:gd name="T9" fmla="*/ 4 h 33"/>
                  <a:gd name="T10" fmla="*/ 12 w 23"/>
                  <a:gd name="T11" fmla="*/ 3 h 33"/>
                  <a:gd name="T12" fmla="*/ 11 w 23"/>
                  <a:gd name="T13" fmla="*/ 1 h 33"/>
                  <a:gd name="T14" fmla="*/ 10 w 23"/>
                  <a:gd name="T15" fmla="*/ 0 h 33"/>
                  <a:gd name="T16" fmla="*/ 0 w 23"/>
                  <a:gd name="T17" fmla="*/ 5 h 33"/>
                  <a:gd name="T18" fmla="*/ 0 w 23"/>
                  <a:gd name="T19" fmla="*/ 6 h 33"/>
                  <a:gd name="T20" fmla="*/ 1 w 23"/>
                  <a:gd name="T21" fmla="*/ 8 h 33"/>
                  <a:gd name="T22" fmla="*/ 2 w 23"/>
                  <a:gd name="T23" fmla="*/ 9 h 33"/>
                  <a:gd name="T24" fmla="*/ 4 w 23"/>
                  <a:gd name="T25" fmla="*/ 8 h 33"/>
                  <a:gd name="T26" fmla="*/ 13 w 23"/>
                  <a:gd name="T27" fmla="*/ 27 h 33"/>
                  <a:gd name="T28" fmla="*/ 11 w 23"/>
                  <a:gd name="T29" fmla="*/ 28 h 33"/>
                  <a:gd name="T30" fmla="*/ 10 w 23"/>
                  <a:gd name="T31" fmla="*/ 30 h 33"/>
                  <a:gd name="T32" fmla="*/ 11 w 23"/>
                  <a:gd name="T33" fmla="*/ 32 h 33"/>
                  <a:gd name="T34" fmla="*/ 13 w 23"/>
                  <a:gd name="T35" fmla="*/ 32 h 33"/>
                  <a:gd name="T36" fmla="*/ 23 w 23"/>
                  <a:gd name="T37" fmla="*/ 28 h 33"/>
                  <a:gd name="T38" fmla="*/ 23 w 23"/>
                  <a:gd name="T39" fmla="*/ 27 h 33"/>
                  <a:gd name="T40" fmla="*/ 22 w 23"/>
                  <a:gd name="T41"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33">
                    <a:moveTo>
                      <a:pt x="22" y="25"/>
                    </a:moveTo>
                    <a:cubicBezTo>
                      <a:pt x="22" y="24"/>
                      <a:pt x="22" y="24"/>
                      <a:pt x="21" y="24"/>
                    </a:cubicBezTo>
                    <a:cubicBezTo>
                      <a:pt x="19" y="25"/>
                      <a:pt x="19" y="25"/>
                      <a:pt x="19" y="25"/>
                    </a:cubicBezTo>
                    <a:cubicBezTo>
                      <a:pt x="10" y="5"/>
                      <a:pt x="10" y="5"/>
                      <a:pt x="10" y="5"/>
                    </a:cubicBezTo>
                    <a:cubicBezTo>
                      <a:pt x="12" y="4"/>
                      <a:pt x="12" y="4"/>
                      <a:pt x="12" y="4"/>
                    </a:cubicBezTo>
                    <a:cubicBezTo>
                      <a:pt x="12" y="4"/>
                      <a:pt x="13" y="4"/>
                      <a:pt x="12" y="3"/>
                    </a:cubicBezTo>
                    <a:cubicBezTo>
                      <a:pt x="11" y="1"/>
                      <a:pt x="11" y="1"/>
                      <a:pt x="11" y="1"/>
                    </a:cubicBezTo>
                    <a:cubicBezTo>
                      <a:pt x="11" y="0"/>
                      <a:pt x="11" y="0"/>
                      <a:pt x="10" y="0"/>
                    </a:cubicBezTo>
                    <a:cubicBezTo>
                      <a:pt x="0" y="5"/>
                      <a:pt x="0" y="5"/>
                      <a:pt x="0" y="5"/>
                    </a:cubicBezTo>
                    <a:cubicBezTo>
                      <a:pt x="0" y="5"/>
                      <a:pt x="0" y="5"/>
                      <a:pt x="0" y="6"/>
                    </a:cubicBezTo>
                    <a:cubicBezTo>
                      <a:pt x="1" y="8"/>
                      <a:pt x="1" y="8"/>
                      <a:pt x="1" y="8"/>
                    </a:cubicBezTo>
                    <a:cubicBezTo>
                      <a:pt x="1" y="9"/>
                      <a:pt x="2" y="9"/>
                      <a:pt x="2" y="9"/>
                    </a:cubicBezTo>
                    <a:cubicBezTo>
                      <a:pt x="4" y="8"/>
                      <a:pt x="4" y="8"/>
                      <a:pt x="4" y="8"/>
                    </a:cubicBezTo>
                    <a:cubicBezTo>
                      <a:pt x="13" y="27"/>
                      <a:pt x="13" y="27"/>
                      <a:pt x="13" y="27"/>
                    </a:cubicBezTo>
                    <a:cubicBezTo>
                      <a:pt x="11" y="28"/>
                      <a:pt x="11" y="28"/>
                      <a:pt x="11" y="28"/>
                    </a:cubicBezTo>
                    <a:cubicBezTo>
                      <a:pt x="10" y="29"/>
                      <a:pt x="10" y="29"/>
                      <a:pt x="10" y="30"/>
                    </a:cubicBezTo>
                    <a:cubicBezTo>
                      <a:pt x="11" y="32"/>
                      <a:pt x="11" y="32"/>
                      <a:pt x="11" y="32"/>
                    </a:cubicBezTo>
                    <a:cubicBezTo>
                      <a:pt x="12" y="33"/>
                      <a:pt x="12" y="33"/>
                      <a:pt x="13" y="32"/>
                    </a:cubicBezTo>
                    <a:cubicBezTo>
                      <a:pt x="23" y="28"/>
                      <a:pt x="23" y="28"/>
                      <a:pt x="23" y="28"/>
                    </a:cubicBezTo>
                    <a:cubicBezTo>
                      <a:pt x="23" y="28"/>
                      <a:pt x="23" y="27"/>
                      <a:pt x="23" y="27"/>
                    </a:cubicBezTo>
                    <a:lnTo>
                      <a:pt x="22" y="25"/>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9" name="Freeform 556"/>
              <p:cNvSpPr>
                <a:spLocks noEditPoints="1"/>
              </p:cNvSpPr>
              <p:nvPr/>
            </p:nvSpPr>
            <p:spPr bwMode="auto">
              <a:xfrm>
                <a:off x="2999" y="1716"/>
                <a:ext cx="60" cy="81"/>
              </a:xfrm>
              <a:custGeom>
                <a:avLst/>
                <a:gdLst>
                  <a:gd name="T0" fmla="*/ 60 w 60"/>
                  <a:gd name="T1" fmla="*/ 10 h 81"/>
                  <a:gd name="T2" fmla="*/ 12 w 60"/>
                  <a:gd name="T3" fmla="*/ 0 h 81"/>
                  <a:gd name="T4" fmla="*/ 0 w 60"/>
                  <a:gd name="T5" fmla="*/ 74 h 81"/>
                  <a:gd name="T6" fmla="*/ 45 w 60"/>
                  <a:gd name="T7" fmla="*/ 81 h 81"/>
                  <a:gd name="T8" fmla="*/ 60 w 60"/>
                  <a:gd name="T9" fmla="*/ 10 h 81"/>
                  <a:gd name="T10" fmla="*/ 12 w 60"/>
                  <a:gd name="T11" fmla="*/ 64 h 81"/>
                  <a:gd name="T12" fmla="*/ 19 w 60"/>
                  <a:gd name="T13" fmla="*/ 12 h 81"/>
                  <a:gd name="T14" fmla="*/ 48 w 60"/>
                  <a:gd name="T15" fmla="*/ 17 h 81"/>
                  <a:gd name="T16" fmla="*/ 38 w 60"/>
                  <a:gd name="T17" fmla="*/ 69 h 81"/>
                  <a:gd name="T18" fmla="*/ 12 w 60"/>
                  <a:gd name="T19" fmla="*/ 6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81">
                    <a:moveTo>
                      <a:pt x="60" y="10"/>
                    </a:moveTo>
                    <a:lnTo>
                      <a:pt x="12" y="0"/>
                    </a:lnTo>
                    <a:lnTo>
                      <a:pt x="0" y="74"/>
                    </a:lnTo>
                    <a:lnTo>
                      <a:pt x="45" y="81"/>
                    </a:lnTo>
                    <a:lnTo>
                      <a:pt x="60" y="10"/>
                    </a:lnTo>
                    <a:close/>
                    <a:moveTo>
                      <a:pt x="12" y="64"/>
                    </a:moveTo>
                    <a:lnTo>
                      <a:pt x="19" y="12"/>
                    </a:lnTo>
                    <a:lnTo>
                      <a:pt x="48" y="17"/>
                    </a:lnTo>
                    <a:lnTo>
                      <a:pt x="38" y="69"/>
                    </a:lnTo>
                    <a:lnTo>
                      <a:pt x="12" y="64"/>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0" name="Freeform 557"/>
              <p:cNvSpPr/>
              <p:nvPr/>
            </p:nvSpPr>
            <p:spPr bwMode="auto">
              <a:xfrm>
                <a:off x="1396" y="2029"/>
                <a:ext cx="62" cy="65"/>
              </a:xfrm>
              <a:custGeom>
                <a:avLst/>
                <a:gdLst>
                  <a:gd name="T0" fmla="*/ 19 w 26"/>
                  <a:gd name="T1" fmla="*/ 5 h 27"/>
                  <a:gd name="T2" fmla="*/ 11 w 26"/>
                  <a:gd name="T3" fmla="*/ 1 h 27"/>
                  <a:gd name="T4" fmla="*/ 6 w 26"/>
                  <a:gd name="T5" fmla="*/ 7 h 27"/>
                  <a:gd name="T6" fmla="*/ 5 w 26"/>
                  <a:gd name="T7" fmla="*/ 5 h 27"/>
                  <a:gd name="T8" fmla="*/ 3 w 26"/>
                  <a:gd name="T9" fmla="*/ 5 h 27"/>
                  <a:gd name="T10" fmla="*/ 1 w 26"/>
                  <a:gd name="T11" fmla="*/ 7 h 27"/>
                  <a:gd name="T12" fmla="*/ 0 w 26"/>
                  <a:gd name="T13" fmla="*/ 8 h 27"/>
                  <a:gd name="T14" fmla="*/ 1 w 26"/>
                  <a:gd name="T15" fmla="*/ 9 h 27"/>
                  <a:gd name="T16" fmla="*/ 9 w 26"/>
                  <a:gd name="T17" fmla="*/ 26 h 27"/>
                  <a:gd name="T18" fmla="*/ 10 w 26"/>
                  <a:gd name="T19" fmla="*/ 27 h 27"/>
                  <a:gd name="T20" fmla="*/ 14 w 26"/>
                  <a:gd name="T21" fmla="*/ 25 h 27"/>
                  <a:gd name="T22" fmla="*/ 15 w 26"/>
                  <a:gd name="T23" fmla="*/ 24 h 27"/>
                  <a:gd name="T24" fmla="*/ 8 w 26"/>
                  <a:gd name="T25" fmla="*/ 10 h 27"/>
                  <a:gd name="T26" fmla="*/ 11 w 26"/>
                  <a:gd name="T27" fmla="*/ 7 h 27"/>
                  <a:gd name="T28" fmla="*/ 15 w 26"/>
                  <a:gd name="T29" fmla="*/ 9 h 27"/>
                  <a:gd name="T30" fmla="*/ 20 w 26"/>
                  <a:gd name="T31" fmla="*/ 21 h 27"/>
                  <a:gd name="T32" fmla="*/ 21 w 26"/>
                  <a:gd name="T33" fmla="*/ 22 h 27"/>
                  <a:gd name="T34" fmla="*/ 25 w 26"/>
                  <a:gd name="T35" fmla="*/ 20 h 27"/>
                  <a:gd name="T36" fmla="*/ 26 w 26"/>
                  <a:gd name="T37" fmla="*/ 19 h 27"/>
                  <a:gd name="T38" fmla="*/ 19 w 26"/>
                  <a:gd name="T39"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27">
                    <a:moveTo>
                      <a:pt x="19" y="5"/>
                    </a:moveTo>
                    <a:cubicBezTo>
                      <a:pt x="18" y="2"/>
                      <a:pt x="15" y="0"/>
                      <a:pt x="11" y="1"/>
                    </a:cubicBezTo>
                    <a:cubicBezTo>
                      <a:pt x="9" y="2"/>
                      <a:pt x="8" y="4"/>
                      <a:pt x="6" y="7"/>
                    </a:cubicBezTo>
                    <a:cubicBezTo>
                      <a:pt x="6" y="6"/>
                      <a:pt x="5" y="5"/>
                      <a:pt x="5" y="5"/>
                    </a:cubicBezTo>
                    <a:cubicBezTo>
                      <a:pt x="4" y="4"/>
                      <a:pt x="4" y="4"/>
                      <a:pt x="3" y="5"/>
                    </a:cubicBezTo>
                    <a:cubicBezTo>
                      <a:pt x="1" y="7"/>
                      <a:pt x="1" y="7"/>
                      <a:pt x="1" y="7"/>
                    </a:cubicBezTo>
                    <a:cubicBezTo>
                      <a:pt x="0" y="8"/>
                      <a:pt x="0" y="8"/>
                      <a:pt x="0" y="8"/>
                    </a:cubicBezTo>
                    <a:cubicBezTo>
                      <a:pt x="1" y="8"/>
                      <a:pt x="1" y="9"/>
                      <a:pt x="1" y="9"/>
                    </a:cubicBezTo>
                    <a:cubicBezTo>
                      <a:pt x="5" y="14"/>
                      <a:pt x="7" y="21"/>
                      <a:pt x="9" y="26"/>
                    </a:cubicBezTo>
                    <a:cubicBezTo>
                      <a:pt x="10" y="27"/>
                      <a:pt x="10" y="27"/>
                      <a:pt x="10" y="27"/>
                    </a:cubicBezTo>
                    <a:cubicBezTo>
                      <a:pt x="14" y="25"/>
                      <a:pt x="14" y="25"/>
                      <a:pt x="14" y="25"/>
                    </a:cubicBezTo>
                    <a:cubicBezTo>
                      <a:pt x="15" y="25"/>
                      <a:pt x="15" y="24"/>
                      <a:pt x="15" y="24"/>
                    </a:cubicBezTo>
                    <a:cubicBezTo>
                      <a:pt x="8" y="10"/>
                      <a:pt x="8" y="10"/>
                      <a:pt x="8" y="10"/>
                    </a:cubicBezTo>
                    <a:cubicBezTo>
                      <a:pt x="9" y="8"/>
                      <a:pt x="10" y="7"/>
                      <a:pt x="11" y="7"/>
                    </a:cubicBezTo>
                    <a:cubicBezTo>
                      <a:pt x="13" y="6"/>
                      <a:pt x="14" y="7"/>
                      <a:pt x="15" y="9"/>
                    </a:cubicBezTo>
                    <a:cubicBezTo>
                      <a:pt x="20" y="21"/>
                      <a:pt x="20" y="21"/>
                      <a:pt x="20" y="21"/>
                    </a:cubicBezTo>
                    <a:cubicBezTo>
                      <a:pt x="21" y="22"/>
                      <a:pt x="21" y="22"/>
                      <a:pt x="21" y="22"/>
                    </a:cubicBezTo>
                    <a:cubicBezTo>
                      <a:pt x="25" y="20"/>
                      <a:pt x="25" y="20"/>
                      <a:pt x="25" y="20"/>
                    </a:cubicBezTo>
                    <a:cubicBezTo>
                      <a:pt x="26" y="20"/>
                      <a:pt x="26" y="20"/>
                      <a:pt x="26" y="19"/>
                    </a:cubicBezTo>
                    <a:lnTo>
                      <a:pt x="19" y="5"/>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1" name="Freeform 558"/>
              <p:cNvSpPr>
                <a:spLocks noEditPoints="1"/>
              </p:cNvSpPr>
              <p:nvPr/>
            </p:nvSpPr>
            <p:spPr bwMode="auto">
              <a:xfrm>
                <a:off x="1271" y="1806"/>
                <a:ext cx="537" cy="413"/>
              </a:xfrm>
              <a:custGeom>
                <a:avLst/>
                <a:gdLst>
                  <a:gd name="T0" fmla="*/ 184 w 227"/>
                  <a:gd name="T1" fmla="*/ 3 h 174"/>
                  <a:gd name="T2" fmla="*/ 3 w 227"/>
                  <a:gd name="T3" fmla="*/ 87 h 174"/>
                  <a:gd name="T4" fmla="*/ 45 w 227"/>
                  <a:gd name="T5" fmla="*/ 172 h 174"/>
                  <a:gd name="T6" fmla="*/ 135 w 227"/>
                  <a:gd name="T7" fmla="*/ 136 h 174"/>
                  <a:gd name="T8" fmla="*/ 224 w 227"/>
                  <a:gd name="T9" fmla="*/ 90 h 174"/>
                  <a:gd name="T10" fmla="*/ 184 w 227"/>
                  <a:gd name="T11" fmla="*/ 3 h 174"/>
                  <a:gd name="T12" fmla="*/ 217 w 227"/>
                  <a:gd name="T13" fmla="*/ 88 h 174"/>
                  <a:gd name="T14" fmla="*/ 134 w 227"/>
                  <a:gd name="T15" fmla="*/ 132 h 174"/>
                  <a:gd name="T16" fmla="*/ 47 w 227"/>
                  <a:gd name="T17" fmla="*/ 166 h 174"/>
                  <a:gd name="T18" fmla="*/ 10 w 227"/>
                  <a:gd name="T19" fmla="*/ 88 h 174"/>
                  <a:gd name="T20" fmla="*/ 180 w 227"/>
                  <a:gd name="T21" fmla="*/ 10 h 174"/>
                  <a:gd name="T22" fmla="*/ 217 w 227"/>
                  <a:gd name="T23" fmla="*/ 8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7" h="174">
                    <a:moveTo>
                      <a:pt x="184" y="3"/>
                    </a:moveTo>
                    <a:cubicBezTo>
                      <a:pt x="172" y="0"/>
                      <a:pt x="8" y="78"/>
                      <a:pt x="3" y="87"/>
                    </a:cubicBezTo>
                    <a:cubicBezTo>
                      <a:pt x="0" y="93"/>
                      <a:pt x="39" y="171"/>
                      <a:pt x="45" y="172"/>
                    </a:cubicBezTo>
                    <a:cubicBezTo>
                      <a:pt x="50" y="174"/>
                      <a:pt x="92" y="154"/>
                      <a:pt x="135" y="136"/>
                    </a:cubicBezTo>
                    <a:cubicBezTo>
                      <a:pt x="176" y="117"/>
                      <a:pt x="221" y="97"/>
                      <a:pt x="224" y="90"/>
                    </a:cubicBezTo>
                    <a:cubicBezTo>
                      <a:pt x="227" y="82"/>
                      <a:pt x="189" y="5"/>
                      <a:pt x="184" y="3"/>
                    </a:cubicBezTo>
                    <a:close/>
                    <a:moveTo>
                      <a:pt x="217" y="88"/>
                    </a:moveTo>
                    <a:cubicBezTo>
                      <a:pt x="215" y="95"/>
                      <a:pt x="174" y="113"/>
                      <a:pt x="134" y="132"/>
                    </a:cubicBezTo>
                    <a:cubicBezTo>
                      <a:pt x="93" y="150"/>
                      <a:pt x="52" y="167"/>
                      <a:pt x="47" y="166"/>
                    </a:cubicBezTo>
                    <a:cubicBezTo>
                      <a:pt x="41" y="164"/>
                      <a:pt x="7" y="94"/>
                      <a:pt x="10" y="88"/>
                    </a:cubicBezTo>
                    <a:cubicBezTo>
                      <a:pt x="15" y="79"/>
                      <a:pt x="170" y="7"/>
                      <a:pt x="180" y="10"/>
                    </a:cubicBezTo>
                    <a:cubicBezTo>
                      <a:pt x="189" y="13"/>
                      <a:pt x="221" y="79"/>
                      <a:pt x="217" y="8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2" name="Freeform 559"/>
              <p:cNvSpPr/>
              <p:nvPr/>
            </p:nvSpPr>
            <p:spPr bwMode="auto">
              <a:xfrm>
                <a:off x="1564" y="1953"/>
                <a:ext cx="62" cy="65"/>
              </a:xfrm>
              <a:custGeom>
                <a:avLst/>
                <a:gdLst>
                  <a:gd name="T0" fmla="*/ 20 w 26"/>
                  <a:gd name="T1" fmla="*/ 5 h 27"/>
                  <a:gd name="T2" fmla="*/ 12 w 26"/>
                  <a:gd name="T3" fmla="*/ 2 h 27"/>
                  <a:gd name="T4" fmla="*/ 7 w 26"/>
                  <a:gd name="T5" fmla="*/ 7 h 27"/>
                  <a:gd name="T6" fmla="*/ 5 w 26"/>
                  <a:gd name="T7" fmla="*/ 6 h 27"/>
                  <a:gd name="T8" fmla="*/ 4 w 26"/>
                  <a:gd name="T9" fmla="*/ 6 h 27"/>
                  <a:gd name="T10" fmla="*/ 1 w 26"/>
                  <a:gd name="T11" fmla="*/ 8 h 27"/>
                  <a:gd name="T12" fmla="*/ 2 w 26"/>
                  <a:gd name="T13" fmla="*/ 10 h 27"/>
                  <a:gd name="T14" fmla="*/ 4 w 26"/>
                  <a:gd name="T15" fmla="*/ 15 h 27"/>
                  <a:gd name="T16" fmla="*/ 10 w 26"/>
                  <a:gd name="T17" fmla="*/ 27 h 27"/>
                  <a:gd name="T18" fmla="*/ 11 w 26"/>
                  <a:gd name="T19" fmla="*/ 27 h 27"/>
                  <a:gd name="T20" fmla="*/ 15 w 26"/>
                  <a:gd name="T21" fmla="*/ 25 h 27"/>
                  <a:gd name="T22" fmla="*/ 15 w 26"/>
                  <a:gd name="T23" fmla="*/ 25 h 27"/>
                  <a:gd name="T24" fmla="*/ 9 w 26"/>
                  <a:gd name="T25" fmla="*/ 10 h 27"/>
                  <a:gd name="T26" fmla="*/ 11 w 26"/>
                  <a:gd name="T27" fmla="*/ 7 h 27"/>
                  <a:gd name="T28" fmla="*/ 15 w 26"/>
                  <a:gd name="T29" fmla="*/ 9 h 27"/>
                  <a:gd name="T30" fmla="*/ 21 w 26"/>
                  <a:gd name="T31" fmla="*/ 22 h 27"/>
                  <a:gd name="T32" fmla="*/ 22 w 26"/>
                  <a:gd name="T33" fmla="*/ 22 h 27"/>
                  <a:gd name="T34" fmla="*/ 26 w 26"/>
                  <a:gd name="T35" fmla="*/ 20 h 27"/>
                  <a:gd name="T36" fmla="*/ 26 w 26"/>
                  <a:gd name="T37" fmla="*/ 20 h 27"/>
                  <a:gd name="T38" fmla="*/ 20 w 26"/>
                  <a:gd name="T39"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27">
                    <a:moveTo>
                      <a:pt x="20" y="5"/>
                    </a:moveTo>
                    <a:cubicBezTo>
                      <a:pt x="18" y="2"/>
                      <a:pt x="15" y="0"/>
                      <a:pt x="12" y="2"/>
                    </a:cubicBezTo>
                    <a:cubicBezTo>
                      <a:pt x="10" y="3"/>
                      <a:pt x="8" y="4"/>
                      <a:pt x="7" y="7"/>
                    </a:cubicBezTo>
                    <a:cubicBezTo>
                      <a:pt x="6" y="7"/>
                      <a:pt x="6" y="6"/>
                      <a:pt x="5" y="6"/>
                    </a:cubicBezTo>
                    <a:cubicBezTo>
                      <a:pt x="5" y="5"/>
                      <a:pt x="4" y="5"/>
                      <a:pt x="4" y="6"/>
                    </a:cubicBezTo>
                    <a:cubicBezTo>
                      <a:pt x="1" y="8"/>
                      <a:pt x="1" y="8"/>
                      <a:pt x="1" y="8"/>
                    </a:cubicBezTo>
                    <a:cubicBezTo>
                      <a:pt x="0" y="9"/>
                      <a:pt x="1" y="9"/>
                      <a:pt x="2" y="10"/>
                    </a:cubicBezTo>
                    <a:cubicBezTo>
                      <a:pt x="2" y="11"/>
                      <a:pt x="3" y="12"/>
                      <a:pt x="4" y="15"/>
                    </a:cubicBezTo>
                    <a:cubicBezTo>
                      <a:pt x="10" y="27"/>
                      <a:pt x="10" y="27"/>
                      <a:pt x="10" y="27"/>
                    </a:cubicBezTo>
                    <a:cubicBezTo>
                      <a:pt x="10" y="27"/>
                      <a:pt x="10" y="27"/>
                      <a:pt x="11" y="27"/>
                    </a:cubicBezTo>
                    <a:cubicBezTo>
                      <a:pt x="15" y="25"/>
                      <a:pt x="15" y="25"/>
                      <a:pt x="15" y="25"/>
                    </a:cubicBezTo>
                    <a:cubicBezTo>
                      <a:pt x="15" y="25"/>
                      <a:pt x="15" y="25"/>
                      <a:pt x="15" y="25"/>
                    </a:cubicBezTo>
                    <a:cubicBezTo>
                      <a:pt x="9" y="10"/>
                      <a:pt x="9" y="10"/>
                      <a:pt x="9" y="10"/>
                    </a:cubicBezTo>
                    <a:cubicBezTo>
                      <a:pt x="10" y="8"/>
                      <a:pt x="11" y="7"/>
                      <a:pt x="11" y="7"/>
                    </a:cubicBezTo>
                    <a:cubicBezTo>
                      <a:pt x="14" y="6"/>
                      <a:pt x="15" y="8"/>
                      <a:pt x="15" y="9"/>
                    </a:cubicBezTo>
                    <a:cubicBezTo>
                      <a:pt x="21" y="22"/>
                      <a:pt x="21" y="22"/>
                      <a:pt x="21" y="22"/>
                    </a:cubicBezTo>
                    <a:cubicBezTo>
                      <a:pt x="21" y="22"/>
                      <a:pt x="21" y="22"/>
                      <a:pt x="22" y="22"/>
                    </a:cubicBezTo>
                    <a:cubicBezTo>
                      <a:pt x="26" y="20"/>
                      <a:pt x="26" y="20"/>
                      <a:pt x="26" y="20"/>
                    </a:cubicBezTo>
                    <a:cubicBezTo>
                      <a:pt x="26" y="20"/>
                      <a:pt x="26" y="20"/>
                      <a:pt x="26" y="20"/>
                    </a:cubicBezTo>
                    <a:lnTo>
                      <a:pt x="20" y="5"/>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3" name="Freeform 560"/>
              <p:cNvSpPr>
                <a:spLocks noEditPoints="1"/>
              </p:cNvSpPr>
              <p:nvPr/>
            </p:nvSpPr>
            <p:spPr bwMode="auto">
              <a:xfrm>
                <a:off x="3134" y="1742"/>
                <a:ext cx="52" cy="71"/>
              </a:xfrm>
              <a:custGeom>
                <a:avLst/>
                <a:gdLst>
                  <a:gd name="T0" fmla="*/ 52 w 52"/>
                  <a:gd name="T1" fmla="*/ 3 h 71"/>
                  <a:gd name="T2" fmla="*/ 10 w 52"/>
                  <a:gd name="T3" fmla="*/ 0 h 71"/>
                  <a:gd name="T4" fmla="*/ 0 w 52"/>
                  <a:gd name="T5" fmla="*/ 64 h 71"/>
                  <a:gd name="T6" fmla="*/ 40 w 52"/>
                  <a:gd name="T7" fmla="*/ 71 h 71"/>
                  <a:gd name="T8" fmla="*/ 52 w 52"/>
                  <a:gd name="T9" fmla="*/ 3 h 71"/>
                  <a:gd name="T10" fmla="*/ 12 w 52"/>
                  <a:gd name="T11" fmla="*/ 57 h 71"/>
                  <a:gd name="T12" fmla="*/ 19 w 52"/>
                  <a:gd name="T13" fmla="*/ 10 h 71"/>
                  <a:gd name="T14" fmla="*/ 40 w 52"/>
                  <a:gd name="T15" fmla="*/ 10 h 71"/>
                  <a:gd name="T16" fmla="*/ 33 w 52"/>
                  <a:gd name="T17" fmla="*/ 57 h 71"/>
                  <a:gd name="T18" fmla="*/ 12 w 52"/>
                  <a:gd name="T19" fmla="*/ 5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71">
                    <a:moveTo>
                      <a:pt x="52" y="3"/>
                    </a:moveTo>
                    <a:lnTo>
                      <a:pt x="10" y="0"/>
                    </a:lnTo>
                    <a:lnTo>
                      <a:pt x="0" y="64"/>
                    </a:lnTo>
                    <a:lnTo>
                      <a:pt x="40" y="71"/>
                    </a:lnTo>
                    <a:lnTo>
                      <a:pt x="52" y="3"/>
                    </a:lnTo>
                    <a:close/>
                    <a:moveTo>
                      <a:pt x="12" y="57"/>
                    </a:moveTo>
                    <a:lnTo>
                      <a:pt x="19" y="10"/>
                    </a:lnTo>
                    <a:lnTo>
                      <a:pt x="40" y="10"/>
                    </a:lnTo>
                    <a:lnTo>
                      <a:pt x="33" y="57"/>
                    </a:lnTo>
                    <a:lnTo>
                      <a:pt x="12" y="57"/>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4" name="Freeform 561"/>
              <p:cNvSpPr>
                <a:spLocks noEditPoints="1"/>
              </p:cNvSpPr>
              <p:nvPr/>
            </p:nvSpPr>
            <p:spPr bwMode="auto">
              <a:xfrm>
                <a:off x="3051" y="1832"/>
                <a:ext cx="57" cy="72"/>
              </a:xfrm>
              <a:custGeom>
                <a:avLst/>
                <a:gdLst>
                  <a:gd name="T0" fmla="*/ 50 w 57"/>
                  <a:gd name="T1" fmla="*/ 72 h 72"/>
                  <a:gd name="T2" fmla="*/ 57 w 57"/>
                  <a:gd name="T3" fmla="*/ 3 h 72"/>
                  <a:gd name="T4" fmla="*/ 10 w 57"/>
                  <a:gd name="T5" fmla="*/ 0 h 72"/>
                  <a:gd name="T6" fmla="*/ 0 w 57"/>
                  <a:gd name="T7" fmla="*/ 67 h 72"/>
                  <a:gd name="T8" fmla="*/ 50 w 57"/>
                  <a:gd name="T9" fmla="*/ 72 h 72"/>
                  <a:gd name="T10" fmla="*/ 17 w 57"/>
                  <a:gd name="T11" fmla="*/ 12 h 72"/>
                  <a:gd name="T12" fmla="*/ 48 w 57"/>
                  <a:gd name="T13" fmla="*/ 12 h 72"/>
                  <a:gd name="T14" fmla="*/ 41 w 57"/>
                  <a:gd name="T15" fmla="*/ 62 h 72"/>
                  <a:gd name="T16" fmla="*/ 12 w 57"/>
                  <a:gd name="T17" fmla="*/ 60 h 72"/>
                  <a:gd name="T18" fmla="*/ 17 w 57"/>
                  <a:gd name="T19" fmla="*/ 1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72">
                    <a:moveTo>
                      <a:pt x="50" y="72"/>
                    </a:moveTo>
                    <a:lnTo>
                      <a:pt x="57" y="3"/>
                    </a:lnTo>
                    <a:lnTo>
                      <a:pt x="10" y="0"/>
                    </a:lnTo>
                    <a:lnTo>
                      <a:pt x="0" y="67"/>
                    </a:lnTo>
                    <a:lnTo>
                      <a:pt x="50" y="72"/>
                    </a:lnTo>
                    <a:close/>
                    <a:moveTo>
                      <a:pt x="17" y="12"/>
                    </a:moveTo>
                    <a:lnTo>
                      <a:pt x="48" y="12"/>
                    </a:lnTo>
                    <a:lnTo>
                      <a:pt x="41" y="62"/>
                    </a:lnTo>
                    <a:lnTo>
                      <a:pt x="12" y="60"/>
                    </a:lnTo>
                    <a:lnTo>
                      <a:pt x="17" y="12"/>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5" name="Freeform 562"/>
              <p:cNvSpPr>
                <a:spLocks noEditPoints="1"/>
              </p:cNvSpPr>
              <p:nvPr/>
            </p:nvSpPr>
            <p:spPr bwMode="auto">
              <a:xfrm>
                <a:off x="4647" y="1854"/>
                <a:ext cx="133" cy="114"/>
              </a:xfrm>
              <a:custGeom>
                <a:avLst/>
                <a:gdLst>
                  <a:gd name="T0" fmla="*/ 107 w 133"/>
                  <a:gd name="T1" fmla="*/ 0 h 114"/>
                  <a:gd name="T2" fmla="*/ 0 w 133"/>
                  <a:gd name="T3" fmla="*/ 95 h 114"/>
                  <a:gd name="T4" fmla="*/ 19 w 133"/>
                  <a:gd name="T5" fmla="*/ 114 h 114"/>
                  <a:gd name="T6" fmla="*/ 133 w 133"/>
                  <a:gd name="T7" fmla="*/ 40 h 114"/>
                  <a:gd name="T8" fmla="*/ 107 w 133"/>
                  <a:gd name="T9" fmla="*/ 0 h 114"/>
                  <a:gd name="T10" fmla="*/ 15 w 133"/>
                  <a:gd name="T11" fmla="*/ 95 h 114"/>
                  <a:gd name="T12" fmla="*/ 104 w 133"/>
                  <a:gd name="T13" fmla="*/ 14 h 114"/>
                  <a:gd name="T14" fmla="*/ 119 w 133"/>
                  <a:gd name="T15" fmla="*/ 35 h 114"/>
                  <a:gd name="T16" fmla="*/ 22 w 133"/>
                  <a:gd name="T17" fmla="*/ 104 h 114"/>
                  <a:gd name="T18" fmla="*/ 15 w 133"/>
                  <a:gd name="T19" fmla="*/ 9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3" h="114">
                    <a:moveTo>
                      <a:pt x="107" y="0"/>
                    </a:moveTo>
                    <a:lnTo>
                      <a:pt x="0" y="95"/>
                    </a:lnTo>
                    <a:lnTo>
                      <a:pt x="19" y="114"/>
                    </a:lnTo>
                    <a:lnTo>
                      <a:pt x="133" y="40"/>
                    </a:lnTo>
                    <a:lnTo>
                      <a:pt x="107" y="0"/>
                    </a:lnTo>
                    <a:close/>
                    <a:moveTo>
                      <a:pt x="15" y="95"/>
                    </a:moveTo>
                    <a:lnTo>
                      <a:pt x="104" y="14"/>
                    </a:lnTo>
                    <a:lnTo>
                      <a:pt x="119" y="35"/>
                    </a:lnTo>
                    <a:lnTo>
                      <a:pt x="22" y="104"/>
                    </a:lnTo>
                    <a:lnTo>
                      <a:pt x="15" y="95"/>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6" name="Freeform 563"/>
              <p:cNvSpPr>
                <a:spLocks noEditPoints="1"/>
              </p:cNvSpPr>
              <p:nvPr/>
            </p:nvSpPr>
            <p:spPr bwMode="auto">
              <a:xfrm>
                <a:off x="3120" y="1840"/>
                <a:ext cx="43" cy="71"/>
              </a:xfrm>
              <a:custGeom>
                <a:avLst/>
                <a:gdLst>
                  <a:gd name="T0" fmla="*/ 33 w 43"/>
                  <a:gd name="T1" fmla="*/ 71 h 71"/>
                  <a:gd name="T2" fmla="*/ 43 w 43"/>
                  <a:gd name="T3" fmla="*/ 2 h 71"/>
                  <a:gd name="T4" fmla="*/ 7 w 43"/>
                  <a:gd name="T5" fmla="*/ 0 h 71"/>
                  <a:gd name="T6" fmla="*/ 0 w 43"/>
                  <a:gd name="T7" fmla="*/ 64 h 71"/>
                  <a:gd name="T8" fmla="*/ 33 w 43"/>
                  <a:gd name="T9" fmla="*/ 71 h 71"/>
                  <a:gd name="T10" fmla="*/ 14 w 43"/>
                  <a:gd name="T11" fmla="*/ 9 h 71"/>
                  <a:gd name="T12" fmla="*/ 35 w 43"/>
                  <a:gd name="T13" fmla="*/ 9 h 71"/>
                  <a:gd name="T14" fmla="*/ 28 w 43"/>
                  <a:gd name="T15" fmla="*/ 61 h 71"/>
                  <a:gd name="T16" fmla="*/ 9 w 43"/>
                  <a:gd name="T17" fmla="*/ 54 h 71"/>
                  <a:gd name="T18" fmla="*/ 14 w 43"/>
                  <a:gd name="T19" fmla="*/ 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71">
                    <a:moveTo>
                      <a:pt x="33" y="71"/>
                    </a:moveTo>
                    <a:lnTo>
                      <a:pt x="43" y="2"/>
                    </a:lnTo>
                    <a:lnTo>
                      <a:pt x="7" y="0"/>
                    </a:lnTo>
                    <a:lnTo>
                      <a:pt x="0" y="64"/>
                    </a:lnTo>
                    <a:lnTo>
                      <a:pt x="33" y="71"/>
                    </a:lnTo>
                    <a:close/>
                    <a:moveTo>
                      <a:pt x="14" y="9"/>
                    </a:moveTo>
                    <a:lnTo>
                      <a:pt x="35" y="9"/>
                    </a:lnTo>
                    <a:lnTo>
                      <a:pt x="28" y="61"/>
                    </a:lnTo>
                    <a:lnTo>
                      <a:pt x="9" y="54"/>
                    </a:lnTo>
                    <a:lnTo>
                      <a:pt x="14" y="9"/>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7" name="Freeform 564"/>
              <p:cNvSpPr>
                <a:spLocks noEditPoints="1"/>
              </p:cNvSpPr>
              <p:nvPr/>
            </p:nvSpPr>
            <p:spPr bwMode="auto">
              <a:xfrm>
                <a:off x="4621" y="1965"/>
                <a:ext cx="31" cy="31"/>
              </a:xfrm>
              <a:custGeom>
                <a:avLst/>
                <a:gdLst>
                  <a:gd name="T0" fmla="*/ 3 w 13"/>
                  <a:gd name="T1" fmla="*/ 2 h 13"/>
                  <a:gd name="T2" fmla="*/ 2 w 13"/>
                  <a:gd name="T3" fmla="*/ 10 h 13"/>
                  <a:gd name="T4" fmla="*/ 10 w 13"/>
                  <a:gd name="T5" fmla="*/ 12 h 13"/>
                  <a:gd name="T6" fmla="*/ 11 w 13"/>
                  <a:gd name="T7" fmla="*/ 3 h 13"/>
                  <a:gd name="T8" fmla="*/ 3 w 13"/>
                  <a:gd name="T9" fmla="*/ 2 h 13"/>
                  <a:gd name="T10" fmla="*/ 8 w 13"/>
                  <a:gd name="T11" fmla="*/ 9 h 13"/>
                  <a:gd name="T12" fmla="*/ 5 w 13"/>
                  <a:gd name="T13" fmla="*/ 8 h 13"/>
                  <a:gd name="T14" fmla="*/ 5 w 13"/>
                  <a:gd name="T15" fmla="*/ 5 h 13"/>
                  <a:gd name="T16" fmla="*/ 9 w 13"/>
                  <a:gd name="T17" fmla="*/ 5 h 13"/>
                  <a:gd name="T18" fmla="*/ 8 w 13"/>
                  <a:gd name="T19"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3">
                    <a:moveTo>
                      <a:pt x="3" y="2"/>
                    </a:moveTo>
                    <a:cubicBezTo>
                      <a:pt x="0" y="4"/>
                      <a:pt x="0" y="8"/>
                      <a:pt x="2" y="10"/>
                    </a:cubicBezTo>
                    <a:cubicBezTo>
                      <a:pt x="4" y="13"/>
                      <a:pt x="7" y="13"/>
                      <a:pt x="10" y="12"/>
                    </a:cubicBezTo>
                    <a:cubicBezTo>
                      <a:pt x="13" y="10"/>
                      <a:pt x="13" y="6"/>
                      <a:pt x="11" y="3"/>
                    </a:cubicBezTo>
                    <a:cubicBezTo>
                      <a:pt x="9" y="1"/>
                      <a:pt x="6" y="0"/>
                      <a:pt x="3" y="2"/>
                    </a:cubicBezTo>
                    <a:close/>
                    <a:moveTo>
                      <a:pt x="8" y="9"/>
                    </a:moveTo>
                    <a:cubicBezTo>
                      <a:pt x="7" y="10"/>
                      <a:pt x="6" y="9"/>
                      <a:pt x="5" y="8"/>
                    </a:cubicBezTo>
                    <a:cubicBezTo>
                      <a:pt x="4" y="7"/>
                      <a:pt x="4" y="6"/>
                      <a:pt x="5" y="5"/>
                    </a:cubicBezTo>
                    <a:cubicBezTo>
                      <a:pt x="6" y="4"/>
                      <a:pt x="8" y="4"/>
                      <a:pt x="9" y="5"/>
                    </a:cubicBezTo>
                    <a:cubicBezTo>
                      <a:pt x="10" y="6"/>
                      <a:pt x="9" y="8"/>
                      <a:pt x="8" y="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8" name="Freeform 565"/>
              <p:cNvSpPr>
                <a:spLocks noEditPoints="1"/>
              </p:cNvSpPr>
              <p:nvPr/>
            </p:nvSpPr>
            <p:spPr bwMode="auto">
              <a:xfrm>
                <a:off x="4619" y="1809"/>
                <a:ext cx="128" cy="125"/>
              </a:xfrm>
              <a:custGeom>
                <a:avLst/>
                <a:gdLst>
                  <a:gd name="T0" fmla="*/ 17 w 128"/>
                  <a:gd name="T1" fmla="*/ 125 h 125"/>
                  <a:gd name="T2" fmla="*/ 128 w 128"/>
                  <a:gd name="T3" fmla="*/ 26 h 125"/>
                  <a:gd name="T4" fmla="*/ 85 w 128"/>
                  <a:gd name="T5" fmla="*/ 0 h 125"/>
                  <a:gd name="T6" fmla="*/ 0 w 128"/>
                  <a:gd name="T7" fmla="*/ 114 h 125"/>
                  <a:gd name="T8" fmla="*/ 17 w 128"/>
                  <a:gd name="T9" fmla="*/ 125 h 125"/>
                  <a:gd name="T10" fmla="*/ 90 w 128"/>
                  <a:gd name="T11" fmla="*/ 14 h 125"/>
                  <a:gd name="T12" fmla="*/ 114 w 128"/>
                  <a:gd name="T13" fmla="*/ 26 h 125"/>
                  <a:gd name="T14" fmla="*/ 19 w 128"/>
                  <a:gd name="T15" fmla="*/ 116 h 125"/>
                  <a:gd name="T16" fmla="*/ 12 w 128"/>
                  <a:gd name="T17" fmla="*/ 111 h 125"/>
                  <a:gd name="T18" fmla="*/ 90 w 128"/>
                  <a:gd name="T19" fmla="*/ 1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5">
                    <a:moveTo>
                      <a:pt x="17" y="125"/>
                    </a:moveTo>
                    <a:lnTo>
                      <a:pt x="128" y="26"/>
                    </a:lnTo>
                    <a:lnTo>
                      <a:pt x="85" y="0"/>
                    </a:lnTo>
                    <a:lnTo>
                      <a:pt x="0" y="114"/>
                    </a:lnTo>
                    <a:lnTo>
                      <a:pt x="17" y="125"/>
                    </a:lnTo>
                    <a:close/>
                    <a:moveTo>
                      <a:pt x="90" y="14"/>
                    </a:moveTo>
                    <a:lnTo>
                      <a:pt x="114" y="26"/>
                    </a:lnTo>
                    <a:lnTo>
                      <a:pt x="19" y="116"/>
                    </a:lnTo>
                    <a:lnTo>
                      <a:pt x="12" y="111"/>
                    </a:lnTo>
                    <a:lnTo>
                      <a:pt x="90" y="14"/>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9" name="Freeform 566"/>
              <p:cNvSpPr>
                <a:spLocks noEditPoints="1"/>
              </p:cNvSpPr>
              <p:nvPr/>
            </p:nvSpPr>
            <p:spPr bwMode="auto">
              <a:xfrm>
                <a:off x="4536" y="1892"/>
                <a:ext cx="43" cy="45"/>
              </a:xfrm>
              <a:custGeom>
                <a:avLst/>
                <a:gdLst>
                  <a:gd name="T0" fmla="*/ 4 w 18"/>
                  <a:gd name="T1" fmla="*/ 3 h 19"/>
                  <a:gd name="T2" fmla="*/ 2 w 18"/>
                  <a:gd name="T3" fmla="*/ 14 h 19"/>
                  <a:gd name="T4" fmla="*/ 14 w 18"/>
                  <a:gd name="T5" fmla="*/ 16 h 19"/>
                  <a:gd name="T6" fmla="*/ 15 w 18"/>
                  <a:gd name="T7" fmla="*/ 5 h 19"/>
                  <a:gd name="T8" fmla="*/ 4 w 18"/>
                  <a:gd name="T9" fmla="*/ 3 h 19"/>
                  <a:gd name="T10" fmla="*/ 11 w 18"/>
                  <a:gd name="T11" fmla="*/ 13 h 19"/>
                  <a:gd name="T12" fmla="*/ 6 w 18"/>
                  <a:gd name="T13" fmla="*/ 12 h 19"/>
                  <a:gd name="T14" fmla="*/ 6 w 18"/>
                  <a:gd name="T15" fmla="*/ 6 h 19"/>
                  <a:gd name="T16" fmla="*/ 12 w 18"/>
                  <a:gd name="T17" fmla="*/ 7 h 19"/>
                  <a:gd name="T18" fmla="*/ 11 w 18"/>
                  <a:gd name="T19"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9">
                    <a:moveTo>
                      <a:pt x="4" y="3"/>
                    </a:moveTo>
                    <a:cubicBezTo>
                      <a:pt x="0" y="6"/>
                      <a:pt x="0" y="11"/>
                      <a:pt x="2" y="14"/>
                    </a:cubicBezTo>
                    <a:cubicBezTo>
                      <a:pt x="5" y="18"/>
                      <a:pt x="10" y="19"/>
                      <a:pt x="14" y="16"/>
                    </a:cubicBezTo>
                    <a:cubicBezTo>
                      <a:pt x="17" y="14"/>
                      <a:pt x="18" y="9"/>
                      <a:pt x="15" y="5"/>
                    </a:cubicBezTo>
                    <a:cubicBezTo>
                      <a:pt x="13" y="1"/>
                      <a:pt x="8" y="0"/>
                      <a:pt x="4" y="3"/>
                    </a:cubicBezTo>
                    <a:close/>
                    <a:moveTo>
                      <a:pt x="11" y="13"/>
                    </a:moveTo>
                    <a:cubicBezTo>
                      <a:pt x="9" y="14"/>
                      <a:pt x="7" y="13"/>
                      <a:pt x="6" y="12"/>
                    </a:cubicBezTo>
                    <a:cubicBezTo>
                      <a:pt x="4" y="10"/>
                      <a:pt x="5" y="7"/>
                      <a:pt x="6" y="6"/>
                    </a:cubicBezTo>
                    <a:cubicBezTo>
                      <a:pt x="8" y="5"/>
                      <a:pt x="11" y="5"/>
                      <a:pt x="12" y="7"/>
                    </a:cubicBezTo>
                    <a:cubicBezTo>
                      <a:pt x="13" y="9"/>
                      <a:pt x="13" y="11"/>
                      <a:pt x="11" y="1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0" name="Freeform 567"/>
              <p:cNvSpPr>
                <a:spLocks noEditPoints="1"/>
              </p:cNvSpPr>
              <p:nvPr/>
            </p:nvSpPr>
            <p:spPr bwMode="auto">
              <a:xfrm>
                <a:off x="4586" y="1934"/>
                <a:ext cx="43" cy="43"/>
              </a:xfrm>
              <a:custGeom>
                <a:avLst/>
                <a:gdLst>
                  <a:gd name="T0" fmla="*/ 15 w 18"/>
                  <a:gd name="T1" fmla="*/ 5 h 18"/>
                  <a:gd name="T2" fmla="*/ 4 w 18"/>
                  <a:gd name="T3" fmla="*/ 3 h 18"/>
                  <a:gd name="T4" fmla="*/ 3 w 18"/>
                  <a:gd name="T5" fmla="*/ 14 h 18"/>
                  <a:gd name="T6" fmla="*/ 14 w 18"/>
                  <a:gd name="T7" fmla="*/ 16 h 18"/>
                  <a:gd name="T8" fmla="*/ 15 w 18"/>
                  <a:gd name="T9" fmla="*/ 5 h 18"/>
                  <a:gd name="T10" fmla="*/ 11 w 18"/>
                  <a:gd name="T11" fmla="*/ 13 h 18"/>
                  <a:gd name="T12" fmla="*/ 6 w 18"/>
                  <a:gd name="T13" fmla="*/ 12 h 18"/>
                  <a:gd name="T14" fmla="*/ 7 w 18"/>
                  <a:gd name="T15" fmla="*/ 7 h 18"/>
                  <a:gd name="T16" fmla="*/ 12 w 18"/>
                  <a:gd name="T17" fmla="*/ 7 h 18"/>
                  <a:gd name="T18" fmla="*/ 11 w 18"/>
                  <a:gd name="T19"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8">
                    <a:moveTo>
                      <a:pt x="15" y="5"/>
                    </a:moveTo>
                    <a:cubicBezTo>
                      <a:pt x="13" y="1"/>
                      <a:pt x="8" y="0"/>
                      <a:pt x="4" y="3"/>
                    </a:cubicBezTo>
                    <a:cubicBezTo>
                      <a:pt x="1" y="5"/>
                      <a:pt x="0" y="10"/>
                      <a:pt x="3" y="14"/>
                    </a:cubicBezTo>
                    <a:cubicBezTo>
                      <a:pt x="5" y="17"/>
                      <a:pt x="10" y="18"/>
                      <a:pt x="14" y="16"/>
                    </a:cubicBezTo>
                    <a:cubicBezTo>
                      <a:pt x="17" y="13"/>
                      <a:pt x="18" y="8"/>
                      <a:pt x="15" y="5"/>
                    </a:cubicBezTo>
                    <a:close/>
                    <a:moveTo>
                      <a:pt x="11" y="13"/>
                    </a:moveTo>
                    <a:cubicBezTo>
                      <a:pt x="10" y="14"/>
                      <a:pt x="7" y="13"/>
                      <a:pt x="6" y="12"/>
                    </a:cubicBezTo>
                    <a:cubicBezTo>
                      <a:pt x="5" y="10"/>
                      <a:pt x="5" y="8"/>
                      <a:pt x="7" y="7"/>
                    </a:cubicBezTo>
                    <a:cubicBezTo>
                      <a:pt x="9" y="5"/>
                      <a:pt x="11" y="6"/>
                      <a:pt x="12" y="7"/>
                    </a:cubicBezTo>
                    <a:cubicBezTo>
                      <a:pt x="14" y="9"/>
                      <a:pt x="13" y="11"/>
                      <a:pt x="11" y="1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1" name="Freeform 568"/>
              <p:cNvSpPr>
                <a:spLocks noEditPoints="1"/>
              </p:cNvSpPr>
              <p:nvPr/>
            </p:nvSpPr>
            <p:spPr bwMode="auto">
              <a:xfrm>
                <a:off x="4782" y="2492"/>
                <a:ext cx="81" cy="93"/>
              </a:xfrm>
              <a:custGeom>
                <a:avLst/>
                <a:gdLst>
                  <a:gd name="T0" fmla="*/ 26 w 34"/>
                  <a:gd name="T1" fmla="*/ 33 h 39"/>
                  <a:gd name="T2" fmla="*/ 29 w 34"/>
                  <a:gd name="T3" fmla="*/ 9 h 39"/>
                  <a:gd name="T4" fmla="*/ 8 w 34"/>
                  <a:gd name="T5" fmla="*/ 5 h 39"/>
                  <a:gd name="T6" fmla="*/ 5 w 34"/>
                  <a:gd name="T7" fmla="*/ 29 h 39"/>
                  <a:gd name="T8" fmla="*/ 26 w 34"/>
                  <a:gd name="T9" fmla="*/ 33 h 39"/>
                  <a:gd name="T10" fmla="*/ 11 w 34"/>
                  <a:gd name="T11" fmla="*/ 11 h 39"/>
                  <a:gd name="T12" fmla="*/ 24 w 34"/>
                  <a:gd name="T13" fmla="*/ 13 h 39"/>
                  <a:gd name="T14" fmla="*/ 22 w 34"/>
                  <a:gd name="T15" fmla="*/ 28 h 39"/>
                  <a:gd name="T16" fmla="*/ 9 w 34"/>
                  <a:gd name="T17" fmla="*/ 25 h 39"/>
                  <a:gd name="T18" fmla="*/ 11 w 34"/>
                  <a:gd name="T19"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9">
                    <a:moveTo>
                      <a:pt x="26" y="33"/>
                    </a:moveTo>
                    <a:cubicBezTo>
                      <a:pt x="32" y="28"/>
                      <a:pt x="34" y="17"/>
                      <a:pt x="29" y="9"/>
                    </a:cubicBezTo>
                    <a:cubicBezTo>
                      <a:pt x="24" y="2"/>
                      <a:pt x="14" y="0"/>
                      <a:pt x="8" y="5"/>
                    </a:cubicBezTo>
                    <a:cubicBezTo>
                      <a:pt x="1" y="11"/>
                      <a:pt x="0" y="21"/>
                      <a:pt x="5" y="29"/>
                    </a:cubicBezTo>
                    <a:cubicBezTo>
                      <a:pt x="10" y="37"/>
                      <a:pt x="19" y="39"/>
                      <a:pt x="26" y="33"/>
                    </a:cubicBezTo>
                    <a:close/>
                    <a:moveTo>
                      <a:pt x="11" y="11"/>
                    </a:moveTo>
                    <a:cubicBezTo>
                      <a:pt x="15" y="7"/>
                      <a:pt x="21" y="8"/>
                      <a:pt x="24" y="13"/>
                    </a:cubicBezTo>
                    <a:cubicBezTo>
                      <a:pt x="27" y="18"/>
                      <a:pt x="26" y="25"/>
                      <a:pt x="22" y="28"/>
                    </a:cubicBezTo>
                    <a:cubicBezTo>
                      <a:pt x="18" y="31"/>
                      <a:pt x="12" y="30"/>
                      <a:pt x="9" y="25"/>
                    </a:cubicBezTo>
                    <a:cubicBezTo>
                      <a:pt x="6" y="21"/>
                      <a:pt x="7" y="14"/>
                      <a:pt x="11" y="1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2" name="Freeform 569"/>
              <p:cNvSpPr>
                <a:spLocks noEditPoints="1"/>
              </p:cNvSpPr>
              <p:nvPr/>
            </p:nvSpPr>
            <p:spPr bwMode="auto">
              <a:xfrm>
                <a:off x="4558" y="1740"/>
                <a:ext cx="130" cy="152"/>
              </a:xfrm>
              <a:custGeom>
                <a:avLst/>
                <a:gdLst>
                  <a:gd name="T0" fmla="*/ 24 w 55"/>
                  <a:gd name="T1" fmla="*/ 46 h 64"/>
                  <a:gd name="T2" fmla="*/ 49 w 55"/>
                  <a:gd name="T3" fmla="*/ 34 h 64"/>
                  <a:gd name="T4" fmla="*/ 17 w 55"/>
                  <a:gd name="T5" fmla="*/ 11 h 64"/>
                  <a:gd name="T6" fmla="*/ 22 w 55"/>
                  <a:gd name="T7" fmla="*/ 24 h 64"/>
                  <a:gd name="T8" fmla="*/ 29 w 55"/>
                  <a:gd name="T9" fmla="*/ 29 h 64"/>
                  <a:gd name="T10" fmla="*/ 11 w 55"/>
                  <a:gd name="T11" fmla="*/ 32 h 64"/>
                  <a:gd name="T12" fmla="*/ 0 w 55"/>
                  <a:gd name="T13" fmla="*/ 59 h 64"/>
                  <a:gd name="T14" fmla="*/ 11 w 55"/>
                  <a:gd name="T15" fmla="*/ 64 h 64"/>
                  <a:gd name="T16" fmla="*/ 24 w 55"/>
                  <a:gd name="T17" fmla="*/ 46 h 64"/>
                  <a:gd name="T18" fmla="*/ 9 w 55"/>
                  <a:gd name="T19" fmla="*/ 58 h 64"/>
                  <a:gd name="T20" fmla="*/ 5 w 55"/>
                  <a:gd name="T21" fmla="*/ 56 h 64"/>
                  <a:gd name="T22" fmla="*/ 13 w 55"/>
                  <a:gd name="T23" fmla="*/ 37 h 64"/>
                  <a:gd name="T24" fmla="*/ 33 w 55"/>
                  <a:gd name="T25" fmla="*/ 31 h 64"/>
                  <a:gd name="T26" fmla="*/ 24 w 55"/>
                  <a:gd name="T27" fmla="*/ 21 h 64"/>
                  <a:gd name="T28" fmla="*/ 23 w 55"/>
                  <a:gd name="T29" fmla="*/ 14 h 64"/>
                  <a:gd name="T30" fmla="*/ 45 w 55"/>
                  <a:gd name="T31" fmla="*/ 33 h 64"/>
                  <a:gd name="T32" fmla="*/ 20 w 55"/>
                  <a:gd name="T33" fmla="*/ 43 h 64"/>
                  <a:gd name="T34" fmla="*/ 9 w 55"/>
                  <a:gd name="T35"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64">
                    <a:moveTo>
                      <a:pt x="24" y="46"/>
                    </a:moveTo>
                    <a:cubicBezTo>
                      <a:pt x="31" y="43"/>
                      <a:pt x="41" y="48"/>
                      <a:pt x="49" y="34"/>
                    </a:cubicBezTo>
                    <a:cubicBezTo>
                      <a:pt x="55" y="23"/>
                      <a:pt x="42" y="0"/>
                      <a:pt x="17" y="11"/>
                    </a:cubicBezTo>
                    <a:cubicBezTo>
                      <a:pt x="22" y="24"/>
                      <a:pt x="22" y="24"/>
                      <a:pt x="22" y="24"/>
                    </a:cubicBezTo>
                    <a:cubicBezTo>
                      <a:pt x="25" y="23"/>
                      <a:pt x="31" y="24"/>
                      <a:pt x="29" y="29"/>
                    </a:cubicBezTo>
                    <a:cubicBezTo>
                      <a:pt x="27" y="35"/>
                      <a:pt x="19" y="28"/>
                      <a:pt x="11" y="32"/>
                    </a:cubicBezTo>
                    <a:cubicBezTo>
                      <a:pt x="5" y="36"/>
                      <a:pt x="1" y="53"/>
                      <a:pt x="0" y="59"/>
                    </a:cubicBezTo>
                    <a:cubicBezTo>
                      <a:pt x="11" y="64"/>
                      <a:pt x="11" y="64"/>
                      <a:pt x="11" y="64"/>
                    </a:cubicBezTo>
                    <a:cubicBezTo>
                      <a:pt x="14" y="57"/>
                      <a:pt x="16" y="50"/>
                      <a:pt x="24" y="46"/>
                    </a:cubicBezTo>
                    <a:close/>
                    <a:moveTo>
                      <a:pt x="9" y="58"/>
                    </a:moveTo>
                    <a:cubicBezTo>
                      <a:pt x="5" y="56"/>
                      <a:pt x="5" y="56"/>
                      <a:pt x="5" y="56"/>
                    </a:cubicBezTo>
                    <a:cubicBezTo>
                      <a:pt x="6" y="52"/>
                      <a:pt x="9" y="39"/>
                      <a:pt x="13" y="37"/>
                    </a:cubicBezTo>
                    <a:cubicBezTo>
                      <a:pt x="19" y="33"/>
                      <a:pt x="28" y="40"/>
                      <a:pt x="33" y="31"/>
                    </a:cubicBezTo>
                    <a:cubicBezTo>
                      <a:pt x="37" y="24"/>
                      <a:pt x="27" y="18"/>
                      <a:pt x="24" y="21"/>
                    </a:cubicBezTo>
                    <a:cubicBezTo>
                      <a:pt x="23" y="14"/>
                      <a:pt x="23" y="14"/>
                      <a:pt x="23" y="14"/>
                    </a:cubicBezTo>
                    <a:cubicBezTo>
                      <a:pt x="36" y="6"/>
                      <a:pt x="50" y="23"/>
                      <a:pt x="45" y="33"/>
                    </a:cubicBezTo>
                    <a:cubicBezTo>
                      <a:pt x="39" y="44"/>
                      <a:pt x="28" y="38"/>
                      <a:pt x="20" y="43"/>
                    </a:cubicBezTo>
                    <a:cubicBezTo>
                      <a:pt x="14" y="46"/>
                      <a:pt x="11" y="52"/>
                      <a:pt x="9" y="5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3" name="Freeform 570"/>
              <p:cNvSpPr/>
              <p:nvPr/>
            </p:nvSpPr>
            <p:spPr bwMode="auto">
              <a:xfrm>
                <a:off x="3321" y="2333"/>
                <a:ext cx="9" cy="10"/>
              </a:xfrm>
              <a:custGeom>
                <a:avLst/>
                <a:gdLst>
                  <a:gd name="T0" fmla="*/ 1 w 4"/>
                  <a:gd name="T1" fmla="*/ 0 h 4"/>
                  <a:gd name="T2" fmla="*/ 0 w 4"/>
                  <a:gd name="T3" fmla="*/ 1 h 4"/>
                  <a:gd name="T4" fmla="*/ 3 w 4"/>
                  <a:gd name="T5" fmla="*/ 4 h 4"/>
                  <a:gd name="T6" fmla="*/ 4 w 4"/>
                  <a:gd name="T7" fmla="*/ 4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0" y="1"/>
                      <a:pt x="0" y="1"/>
                      <a:pt x="0" y="1"/>
                    </a:cubicBezTo>
                    <a:cubicBezTo>
                      <a:pt x="1" y="2"/>
                      <a:pt x="2" y="3"/>
                      <a:pt x="3" y="4"/>
                    </a:cubicBezTo>
                    <a:cubicBezTo>
                      <a:pt x="4" y="4"/>
                      <a:pt x="4" y="4"/>
                      <a:pt x="4" y="4"/>
                    </a:cubicBezTo>
                    <a:cubicBezTo>
                      <a:pt x="3" y="3"/>
                      <a:pt x="2" y="2"/>
                      <a:pt x="1" y="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4" name="Freeform 571"/>
              <p:cNvSpPr/>
              <p:nvPr/>
            </p:nvSpPr>
            <p:spPr bwMode="auto">
              <a:xfrm>
                <a:off x="3340" y="2317"/>
                <a:ext cx="2" cy="2"/>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0"/>
                      <a:pt x="1" y="0"/>
                      <a:pt x="1" y="1"/>
                    </a:cubicBezTo>
                    <a:cubicBezTo>
                      <a:pt x="1" y="0"/>
                      <a:pt x="1" y="0"/>
                      <a:pt x="0" y="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5" name="Freeform 572"/>
              <p:cNvSpPr/>
              <p:nvPr/>
            </p:nvSpPr>
            <p:spPr bwMode="auto">
              <a:xfrm>
                <a:off x="4189" y="1953"/>
                <a:ext cx="49" cy="24"/>
              </a:xfrm>
              <a:custGeom>
                <a:avLst/>
                <a:gdLst>
                  <a:gd name="T0" fmla="*/ 49 w 49"/>
                  <a:gd name="T1" fmla="*/ 10 h 24"/>
                  <a:gd name="T2" fmla="*/ 47 w 49"/>
                  <a:gd name="T3" fmla="*/ 0 h 24"/>
                  <a:gd name="T4" fmla="*/ 0 w 49"/>
                  <a:gd name="T5" fmla="*/ 15 h 24"/>
                  <a:gd name="T6" fmla="*/ 2 w 49"/>
                  <a:gd name="T7" fmla="*/ 24 h 24"/>
                  <a:gd name="T8" fmla="*/ 49 w 49"/>
                  <a:gd name="T9" fmla="*/ 10 h 24"/>
                </a:gdLst>
                <a:ahLst/>
                <a:cxnLst>
                  <a:cxn ang="0">
                    <a:pos x="T0" y="T1"/>
                  </a:cxn>
                  <a:cxn ang="0">
                    <a:pos x="T2" y="T3"/>
                  </a:cxn>
                  <a:cxn ang="0">
                    <a:pos x="T4" y="T5"/>
                  </a:cxn>
                  <a:cxn ang="0">
                    <a:pos x="T6" y="T7"/>
                  </a:cxn>
                  <a:cxn ang="0">
                    <a:pos x="T8" y="T9"/>
                  </a:cxn>
                </a:cxnLst>
                <a:rect l="0" t="0" r="r" b="b"/>
                <a:pathLst>
                  <a:path w="49" h="24">
                    <a:moveTo>
                      <a:pt x="49" y="10"/>
                    </a:moveTo>
                    <a:lnTo>
                      <a:pt x="47" y="0"/>
                    </a:lnTo>
                    <a:lnTo>
                      <a:pt x="0" y="15"/>
                    </a:lnTo>
                    <a:lnTo>
                      <a:pt x="2" y="24"/>
                    </a:lnTo>
                    <a:lnTo>
                      <a:pt x="49" y="1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6" name="Freeform 573"/>
              <p:cNvSpPr>
                <a:spLocks noEditPoints="1"/>
              </p:cNvSpPr>
              <p:nvPr/>
            </p:nvSpPr>
            <p:spPr bwMode="auto">
              <a:xfrm>
                <a:off x="4546" y="1517"/>
                <a:ext cx="66" cy="66"/>
              </a:xfrm>
              <a:custGeom>
                <a:avLst/>
                <a:gdLst>
                  <a:gd name="T0" fmla="*/ 27 w 28"/>
                  <a:gd name="T1" fmla="*/ 21 h 28"/>
                  <a:gd name="T2" fmla="*/ 19 w 28"/>
                  <a:gd name="T3" fmla="*/ 12 h 28"/>
                  <a:gd name="T4" fmla="*/ 12 w 28"/>
                  <a:gd name="T5" fmla="*/ 0 h 28"/>
                  <a:gd name="T6" fmla="*/ 1 w 28"/>
                  <a:gd name="T7" fmla="*/ 28 h 28"/>
                  <a:gd name="T8" fmla="*/ 27 w 28"/>
                  <a:gd name="T9" fmla="*/ 21 h 28"/>
                  <a:gd name="T10" fmla="*/ 13 w 28"/>
                  <a:gd name="T11" fmla="*/ 4 h 28"/>
                  <a:gd name="T12" fmla="*/ 11 w 28"/>
                  <a:gd name="T13" fmla="*/ 16 h 28"/>
                  <a:gd name="T14" fmla="*/ 22 w 28"/>
                  <a:gd name="T15" fmla="*/ 18 h 28"/>
                  <a:gd name="T16" fmla="*/ 6 w 28"/>
                  <a:gd name="T17" fmla="*/ 23 h 28"/>
                  <a:gd name="T18" fmla="*/ 13 w 28"/>
                  <a:gd name="T19"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27" y="21"/>
                    </a:moveTo>
                    <a:cubicBezTo>
                      <a:pt x="28" y="18"/>
                      <a:pt x="27" y="11"/>
                      <a:pt x="19" y="12"/>
                    </a:cubicBezTo>
                    <a:cubicBezTo>
                      <a:pt x="21" y="4"/>
                      <a:pt x="16" y="0"/>
                      <a:pt x="12" y="0"/>
                    </a:cubicBezTo>
                    <a:cubicBezTo>
                      <a:pt x="3" y="0"/>
                      <a:pt x="0" y="11"/>
                      <a:pt x="1" y="28"/>
                    </a:cubicBezTo>
                    <a:cubicBezTo>
                      <a:pt x="11" y="27"/>
                      <a:pt x="23" y="28"/>
                      <a:pt x="27" y="21"/>
                    </a:cubicBezTo>
                    <a:close/>
                    <a:moveTo>
                      <a:pt x="13" y="4"/>
                    </a:moveTo>
                    <a:cubicBezTo>
                      <a:pt x="16" y="5"/>
                      <a:pt x="14" y="11"/>
                      <a:pt x="11" y="16"/>
                    </a:cubicBezTo>
                    <a:cubicBezTo>
                      <a:pt x="17" y="15"/>
                      <a:pt x="21" y="15"/>
                      <a:pt x="22" y="18"/>
                    </a:cubicBezTo>
                    <a:cubicBezTo>
                      <a:pt x="24" y="22"/>
                      <a:pt x="15" y="23"/>
                      <a:pt x="6" y="23"/>
                    </a:cubicBezTo>
                    <a:cubicBezTo>
                      <a:pt x="5" y="11"/>
                      <a:pt x="8" y="3"/>
                      <a:pt x="13" y="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7" name="Freeform 574"/>
              <p:cNvSpPr>
                <a:spLocks noEditPoints="1"/>
              </p:cNvSpPr>
              <p:nvPr/>
            </p:nvSpPr>
            <p:spPr bwMode="auto">
              <a:xfrm>
                <a:off x="2193" y="2150"/>
                <a:ext cx="88" cy="95"/>
              </a:xfrm>
              <a:custGeom>
                <a:avLst/>
                <a:gdLst>
                  <a:gd name="T0" fmla="*/ 19 w 37"/>
                  <a:gd name="T1" fmla="*/ 2 h 40"/>
                  <a:gd name="T2" fmla="*/ 21 w 37"/>
                  <a:gd name="T3" fmla="*/ 10 h 40"/>
                  <a:gd name="T4" fmla="*/ 10 w 37"/>
                  <a:gd name="T5" fmla="*/ 0 h 40"/>
                  <a:gd name="T6" fmla="*/ 0 w 37"/>
                  <a:gd name="T7" fmla="*/ 5 h 40"/>
                  <a:gd name="T8" fmla="*/ 11 w 37"/>
                  <a:gd name="T9" fmla="*/ 40 h 40"/>
                  <a:gd name="T10" fmla="*/ 21 w 37"/>
                  <a:gd name="T11" fmla="*/ 34 h 40"/>
                  <a:gd name="T12" fmla="*/ 18 w 37"/>
                  <a:gd name="T13" fmla="*/ 21 h 40"/>
                  <a:gd name="T14" fmla="*/ 27 w 37"/>
                  <a:gd name="T15" fmla="*/ 31 h 40"/>
                  <a:gd name="T16" fmla="*/ 37 w 37"/>
                  <a:gd name="T17" fmla="*/ 25 h 40"/>
                  <a:gd name="T18" fmla="*/ 29 w 37"/>
                  <a:gd name="T19" fmla="*/ 0 h 40"/>
                  <a:gd name="T20" fmla="*/ 19 w 37"/>
                  <a:gd name="T21" fmla="*/ 2 h 40"/>
                  <a:gd name="T22" fmla="*/ 28 w 37"/>
                  <a:gd name="T23" fmla="*/ 27 h 40"/>
                  <a:gd name="T24" fmla="*/ 12 w 37"/>
                  <a:gd name="T25" fmla="*/ 13 h 40"/>
                  <a:gd name="T26" fmla="*/ 18 w 37"/>
                  <a:gd name="T27" fmla="*/ 34 h 40"/>
                  <a:gd name="T28" fmla="*/ 12 w 37"/>
                  <a:gd name="T29" fmla="*/ 37 h 40"/>
                  <a:gd name="T30" fmla="*/ 4 w 37"/>
                  <a:gd name="T31" fmla="*/ 7 h 40"/>
                  <a:gd name="T32" fmla="*/ 9 w 37"/>
                  <a:gd name="T33" fmla="*/ 5 h 40"/>
                  <a:gd name="T34" fmla="*/ 27 w 37"/>
                  <a:gd name="T35" fmla="*/ 19 h 40"/>
                  <a:gd name="T36" fmla="*/ 23 w 37"/>
                  <a:gd name="T37" fmla="*/ 6 h 40"/>
                  <a:gd name="T38" fmla="*/ 28 w 37"/>
                  <a:gd name="T39" fmla="*/ 4 h 40"/>
                  <a:gd name="T40" fmla="*/ 33 w 37"/>
                  <a:gd name="T41" fmla="*/ 24 h 40"/>
                  <a:gd name="T42" fmla="*/ 28 w 37"/>
                  <a:gd name="T43" fmla="*/ 2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40">
                    <a:moveTo>
                      <a:pt x="19" y="2"/>
                    </a:moveTo>
                    <a:cubicBezTo>
                      <a:pt x="21" y="10"/>
                      <a:pt x="21" y="10"/>
                      <a:pt x="21" y="10"/>
                    </a:cubicBezTo>
                    <a:cubicBezTo>
                      <a:pt x="18" y="7"/>
                      <a:pt x="13" y="2"/>
                      <a:pt x="10" y="0"/>
                    </a:cubicBezTo>
                    <a:cubicBezTo>
                      <a:pt x="0" y="5"/>
                      <a:pt x="0" y="5"/>
                      <a:pt x="0" y="5"/>
                    </a:cubicBezTo>
                    <a:cubicBezTo>
                      <a:pt x="11" y="40"/>
                      <a:pt x="11" y="40"/>
                      <a:pt x="11" y="40"/>
                    </a:cubicBezTo>
                    <a:cubicBezTo>
                      <a:pt x="21" y="34"/>
                      <a:pt x="21" y="34"/>
                      <a:pt x="21" y="34"/>
                    </a:cubicBezTo>
                    <a:cubicBezTo>
                      <a:pt x="18" y="21"/>
                      <a:pt x="18" y="21"/>
                      <a:pt x="18" y="21"/>
                    </a:cubicBezTo>
                    <a:cubicBezTo>
                      <a:pt x="20" y="24"/>
                      <a:pt x="25" y="28"/>
                      <a:pt x="27" y="31"/>
                    </a:cubicBezTo>
                    <a:cubicBezTo>
                      <a:pt x="37" y="25"/>
                      <a:pt x="37" y="25"/>
                      <a:pt x="37" y="25"/>
                    </a:cubicBezTo>
                    <a:cubicBezTo>
                      <a:pt x="29" y="0"/>
                      <a:pt x="29" y="0"/>
                      <a:pt x="29" y="0"/>
                    </a:cubicBezTo>
                    <a:lnTo>
                      <a:pt x="19" y="2"/>
                    </a:lnTo>
                    <a:close/>
                    <a:moveTo>
                      <a:pt x="28" y="27"/>
                    </a:moveTo>
                    <a:cubicBezTo>
                      <a:pt x="24" y="23"/>
                      <a:pt x="15" y="15"/>
                      <a:pt x="12" y="13"/>
                    </a:cubicBezTo>
                    <a:cubicBezTo>
                      <a:pt x="18" y="34"/>
                      <a:pt x="18" y="34"/>
                      <a:pt x="18" y="34"/>
                    </a:cubicBezTo>
                    <a:cubicBezTo>
                      <a:pt x="12" y="37"/>
                      <a:pt x="12" y="37"/>
                      <a:pt x="12" y="37"/>
                    </a:cubicBezTo>
                    <a:cubicBezTo>
                      <a:pt x="4" y="7"/>
                      <a:pt x="4" y="7"/>
                      <a:pt x="4" y="7"/>
                    </a:cubicBezTo>
                    <a:cubicBezTo>
                      <a:pt x="9" y="5"/>
                      <a:pt x="9" y="5"/>
                      <a:pt x="9" y="5"/>
                    </a:cubicBezTo>
                    <a:cubicBezTo>
                      <a:pt x="12" y="6"/>
                      <a:pt x="21" y="15"/>
                      <a:pt x="27" y="19"/>
                    </a:cubicBezTo>
                    <a:cubicBezTo>
                      <a:pt x="23" y="6"/>
                      <a:pt x="23" y="6"/>
                      <a:pt x="23" y="6"/>
                    </a:cubicBezTo>
                    <a:cubicBezTo>
                      <a:pt x="28" y="4"/>
                      <a:pt x="28" y="4"/>
                      <a:pt x="28" y="4"/>
                    </a:cubicBezTo>
                    <a:cubicBezTo>
                      <a:pt x="33" y="24"/>
                      <a:pt x="33" y="24"/>
                      <a:pt x="33" y="24"/>
                    </a:cubicBezTo>
                    <a:lnTo>
                      <a:pt x="28" y="27"/>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8" name="Freeform 575"/>
              <p:cNvSpPr>
                <a:spLocks noEditPoints="1"/>
              </p:cNvSpPr>
              <p:nvPr/>
            </p:nvSpPr>
            <p:spPr bwMode="auto">
              <a:xfrm>
                <a:off x="4094" y="2167"/>
                <a:ext cx="109" cy="105"/>
              </a:xfrm>
              <a:custGeom>
                <a:avLst/>
                <a:gdLst>
                  <a:gd name="T0" fmla="*/ 11 w 46"/>
                  <a:gd name="T1" fmla="*/ 6 h 44"/>
                  <a:gd name="T2" fmla="*/ 6 w 46"/>
                  <a:gd name="T3" fmla="*/ 33 h 44"/>
                  <a:gd name="T4" fmla="*/ 35 w 46"/>
                  <a:gd name="T5" fmla="*/ 38 h 44"/>
                  <a:gd name="T6" fmla="*/ 40 w 46"/>
                  <a:gd name="T7" fmla="*/ 11 h 44"/>
                  <a:gd name="T8" fmla="*/ 11 w 46"/>
                  <a:gd name="T9" fmla="*/ 6 h 44"/>
                  <a:gd name="T10" fmla="*/ 32 w 46"/>
                  <a:gd name="T11" fmla="*/ 34 h 44"/>
                  <a:gd name="T12" fmla="*/ 11 w 46"/>
                  <a:gd name="T13" fmla="*/ 31 h 44"/>
                  <a:gd name="T14" fmla="*/ 14 w 46"/>
                  <a:gd name="T15" fmla="*/ 11 h 44"/>
                  <a:gd name="T16" fmla="*/ 35 w 46"/>
                  <a:gd name="T17" fmla="*/ 14 h 44"/>
                  <a:gd name="T18" fmla="*/ 32 w 46"/>
                  <a:gd name="T19"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4">
                    <a:moveTo>
                      <a:pt x="11" y="6"/>
                    </a:moveTo>
                    <a:cubicBezTo>
                      <a:pt x="1" y="12"/>
                      <a:pt x="0" y="25"/>
                      <a:pt x="6" y="33"/>
                    </a:cubicBezTo>
                    <a:cubicBezTo>
                      <a:pt x="13" y="42"/>
                      <a:pt x="26" y="44"/>
                      <a:pt x="35" y="38"/>
                    </a:cubicBezTo>
                    <a:cubicBezTo>
                      <a:pt x="44" y="32"/>
                      <a:pt x="46" y="19"/>
                      <a:pt x="40" y="11"/>
                    </a:cubicBezTo>
                    <a:cubicBezTo>
                      <a:pt x="33" y="2"/>
                      <a:pt x="20" y="0"/>
                      <a:pt x="11" y="6"/>
                    </a:cubicBezTo>
                    <a:close/>
                    <a:moveTo>
                      <a:pt x="32" y="34"/>
                    </a:moveTo>
                    <a:cubicBezTo>
                      <a:pt x="25" y="38"/>
                      <a:pt x="16" y="37"/>
                      <a:pt x="11" y="31"/>
                    </a:cubicBezTo>
                    <a:cubicBezTo>
                      <a:pt x="6" y="25"/>
                      <a:pt x="7" y="16"/>
                      <a:pt x="14" y="11"/>
                    </a:cubicBezTo>
                    <a:cubicBezTo>
                      <a:pt x="21" y="7"/>
                      <a:pt x="30" y="8"/>
                      <a:pt x="35" y="14"/>
                    </a:cubicBezTo>
                    <a:cubicBezTo>
                      <a:pt x="40" y="20"/>
                      <a:pt x="39" y="29"/>
                      <a:pt x="32" y="3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9" name="Freeform 576"/>
              <p:cNvSpPr/>
              <p:nvPr/>
            </p:nvSpPr>
            <p:spPr bwMode="auto">
              <a:xfrm>
                <a:off x="3333" y="2345"/>
                <a:ext cx="2" cy="2"/>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0"/>
                      <a:pt x="0" y="0"/>
                    </a:cubicBezTo>
                    <a:cubicBezTo>
                      <a:pt x="0" y="0"/>
                      <a:pt x="0" y="0"/>
                      <a:pt x="0" y="0"/>
                    </a:cubicBezTo>
                    <a:cubicBezTo>
                      <a:pt x="0" y="1"/>
                      <a:pt x="0" y="1"/>
                      <a:pt x="1" y="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0" name="Freeform 577"/>
              <p:cNvSpPr>
                <a:spLocks noEditPoints="1"/>
              </p:cNvSpPr>
              <p:nvPr/>
            </p:nvSpPr>
            <p:spPr bwMode="auto">
              <a:xfrm>
                <a:off x="3756" y="2205"/>
                <a:ext cx="102" cy="76"/>
              </a:xfrm>
              <a:custGeom>
                <a:avLst/>
                <a:gdLst>
                  <a:gd name="T0" fmla="*/ 7 w 43"/>
                  <a:gd name="T1" fmla="*/ 28 h 32"/>
                  <a:gd name="T2" fmla="*/ 35 w 43"/>
                  <a:gd name="T3" fmla="*/ 24 h 32"/>
                  <a:gd name="T4" fmla="*/ 36 w 43"/>
                  <a:gd name="T5" fmla="*/ 4 h 32"/>
                  <a:gd name="T6" fmla="*/ 9 w 43"/>
                  <a:gd name="T7" fmla="*/ 8 h 32"/>
                  <a:gd name="T8" fmla="*/ 7 w 43"/>
                  <a:gd name="T9" fmla="*/ 28 h 32"/>
                  <a:gd name="T10" fmla="*/ 13 w 43"/>
                  <a:gd name="T11" fmla="*/ 12 h 32"/>
                  <a:gd name="T12" fmla="*/ 33 w 43"/>
                  <a:gd name="T13" fmla="*/ 8 h 32"/>
                  <a:gd name="T14" fmla="*/ 31 w 43"/>
                  <a:gd name="T15" fmla="*/ 20 h 32"/>
                  <a:gd name="T16" fmla="*/ 12 w 43"/>
                  <a:gd name="T17" fmla="*/ 24 h 32"/>
                  <a:gd name="T18" fmla="*/ 13 w 43"/>
                  <a:gd name="T19" fmla="*/ 1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2">
                    <a:moveTo>
                      <a:pt x="7" y="28"/>
                    </a:moveTo>
                    <a:cubicBezTo>
                      <a:pt x="14" y="32"/>
                      <a:pt x="27" y="30"/>
                      <a:pt x="35" y="24"/>
                    </a:cubicBezTo>
                    <a:cubicBezTo>
                      <a:pt x="42" y="18"/>
                      <a:pt x="43" y="7"/>
                      <a:pt x="36" y="4"/>
                    </a:cubicBezTo>
                    <a:cubicBezTo>
                      <a:pt x="30" y="0"/>
                      <a:pt x="16" y="2"/>
                      <a:pt x="9" y="8"/>
                    </a:cubicBezTo>
                    <a:cubicBezTo>
                      <a:pt x="1" y="14"/>
                      <a:pt x="0" y="24"/>
                      <a:pt x="7" y="28"/>
                    </a:cubicBezTo>
                    <a:close/>
                    <a:moveTo>
                      <a:pt x="13" y="12"/>
                    </a:moveTo>
                    <a:cubicBezTo>
                      <a:pt x="18" y="7"/>
                      <a:pt x="27" y="5"/>
                      <a:pt x="33" y="8"/>
                    </a:cubicBezTo>
                    <a:cubicBezTo>
                      <a:pt x="38" y="11"/>
                      <a:pt x="37" y="15"/>
                      <a:pt x="31" y="20"/>
                    </a:cubicBezTo>
                    <a:cubicBezTo>
                      <a:pt x="25" y="24"/>
                      <a:pt x="17" y="26"/>
                      <a:pt x="12" y="24"/>
                    </a:cubicBezTo>
                    <a:cubicBezTo>
                      <a:pt x="6" y="21"/>
                      <a:pt x="7" y="16"/>
                      <a:pt x="13" y="1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1" name="Freeform 578"/>
              <p:cNvSpPr/>
              <p:nvPr/>
            </p:nvSpPr>
            <p:spPr bwMode="auto">
              <a:xfrm>
                <a:off x="1952" y="2442"/>
                <a:ext cx="31" cy="38"/>
              </a:xfrm>
              <a:custGeom>
                <a:avLst/>
                <a:gdLst>
                  <a:gd name="T0" fmla="*/ 0 w 31"/>
                  <a:gd name="T1" fmla="*/ 8 h 38"/>
                  <a:gd name="T2" fmla="*/ 24 w 31"/>
                  <a:gd name="T3" fmla="*/ 38 h 38"/>
                  <a:gd name="T4" fmla="*/ 31 w 31"/>
                  <a:gd name="T5" fmla="*/ 34 h 38"/>
                  <a:gd name="T6" fmla="*/ 5 w 31"/>
                  <a:gd name="T7" fmla="*/ 0 h 38"/>
                  <a:gd name="T8" fmla="*/ 0 w 31"/>
                  <a:gd name="T9" fmla="*/ 8 h 38"/>
                </a:gdLst>
                <a:ahLst/>
                <a:cxnLst>
                  <a:cxn ang="0">
                    <a:pos x="T0" y="T1"/>
                  </a:cxn>
                  <a:cxn ang="0">
                    <a:pos x="T2" y="T3"/>
                  </a:cxn>
                  <a:cxn ang="0">
                    <a:pos x="T4" y="T5"/>
                  </a:cxn>
                  <a:cxn ang="0">
                    <a:pos x="T6" y="T7"/>
                  </a:cxn>
                  <a:cxn ang="0">
                    <a:pos x="T8" y="T9"/>
                  </a:cxn>
                </a:cxnLst>
                <a:rect l="0" t="0" r="r" b="b"/>
                <a:pathLst>
                  <a:path w="31" h="38">
                    <a:moveTo>
                      <a:pt x="0" y="8"/>
                    </a:moveTo>
                    <a:lnTo>
                      <a:pt x="24" y="38"/>
                    </a:lnTo>
                    <a:lnTo>
                      <a:pt x="31" y="34"/>
                    </a:lnTo>
                    <a:lnTo>
                      <a:pt x="5" y="0"/>
                    </a:lnTo>
                    <a:lnTo>
                      <a:pt x="0" y="8"/>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2" name="Freeform 579"/>
              <p:cNvSpPr/>
              <p:nvPr/>
            </p:nvSpPr>
            <p:spPr bwMode="auto">
              <a:xfrm>
                <a:off x="1902" y="2305"/>
                <a:ext cx="19" cy="47"/>
              </a:xfrm>
              <a:custGeom>
                <a:avLst/>
                <a:gdLst>
                  <a:gd name="T0" fmla="*/ 8 w 8"/>
                  <a:gd name="T1" fmla="*/ 2 h 20"/>
                  <a:gd name="T2" fmla="*/ 5 w 8"/>
                  <a:gd name="T3" fmla="*/ 0 h 20"/>
                  <a:gd name="T4" fmla="*/ 2 w 8"/>
                  <a:gd name="T5" fmla="*/ 20 h 20"/>
                  <a:gd name="T6" fmla="*/ 5 w 8"/>
                  <a:gd name="T7" fmla="*/ 20 h 20"/>
                  <a:gd name="T8" fmla="*/ 8 w 8"/>
                  <a:gd name="T9" fmla="*/ 2 h 20"/>
                </a:gdLst>
                <a:ahLst/>
                <a:cxnLst>
                  <a:cxn ang="0">
                    <a:pos x="T0" y="T1"/>
                  </a:cxn>
                  <a:cxn ang="0">
                    <a:pos x="T2" y="T3"/>
                  </a:cxn>
                  <a:cxn ang="0">
                    <a:pos x="T4" y="T5"/>
                  </a:cxn>
                  <a:cxn ang="0">
                    <a:pos x="T6" y="T7"/>
                  </a:cxn>
                  <a:cxn ang="0">
                    <a:pos x="T8" y="T9"/>
                  </a:cxn>
                </a:cxnLst>
                <a:rect l="0" t="0" r="r" b="b"/>
                <a:pathLst>
                  <a:path w="8" h="20">
                    <a:moveTo>
                      <a:pt x="8" y="2"/>
                    </a:moveTo>
                    <a:cubicBezTo>
                      <a:pt x="5" y="0"/>
                      <a:pt x="5" y="0"/>
                      <a:pt x="5" y="0"/>
                    </a:cubicBezTo>
                    <a:cubicBezTo>
                      <a:pt x="2" y="3"/>
                      <a:pt x="0" y="15"/>
                      <a:pt x="2" y="20"/>
                    </a:cubicBezTo>
                    <a:cubicBezTo>
                      <a:pt x="5" y="20"/>
                      <a:pt x="5" y="20"/>
                      <a:pt x="5" y="20"/>
                    </a:cubicBezTo>
                    <a:cubicBezTo>
                      <a:pt x="3" y="13"/>
                      <a:pt x="6" y="4"/>
                      <a:pt x="8" y="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3" name="Freeform 580"/>
              <p:cNvSpPr/>
              <p:nvPr/>
            </p:nvSpPr>
            <p:spPr bwMode="auto">
              <a:xfrm>
                <a:off x="2290" y="2253"/>
                <a:ext cx="40" cy="40"/>
              </a:xfrm>
              <a:custGeom>
                <a:avLst/>
                <a:gdLst>
                  <a:gd name="T0" fmla="*/ 0 w 17"/>
                  <a:gd name="T1" fmla="*/ 14 h 17"/>
                  <a:gd name="T2" fmla="*/ 3 w 17"/>
                  <a:gd name="T3" fmla="*/ 17 h 17"/>
                  <a:gd name="T4" fmla="*/ 17 w 17"/>
                  <a:gd name="T5" fmla="*/ 2 h 17"/>
                  <a:gd name="T6" fmla="*/ 14 w 17"/>
                  <a:gd name="T7" fmla="*/ 0 h 17"/>
                  <a:gd name="T8" fmla="*/ 0 w 17"/>
                  <a:gd name="T9" fmla="*/ 14 h 17"/>
                </a:gdLst>
                <a:ahLst/>
                <a:cxnLst>
                  <a:cxn ang="0">
                    <a:pos x="T0" y="T1"/>
                  </a:cxn>
                  <a:cxn ang="0">
                    <a:pos x="T2" y="T3"/>
                  </a:cxn>
                  <a:cxn ang="0">
                    <a:pos x="T4" y="T5"/>
                  </a:cxn>
                  <a:cxn ang="0">
                    <a:pos x="T6" y="T7"/>
                  </a:cxn>
                  <a:cxn ang="0">
                    <a:pos x="T8" y="T9"/>
                  </a:cxn>
                </a:cxnLst>
                <a:rect l="0" t="0" r="r" b="b"/>
                <a:pathLst>
                  <a:path w="17" h="17">
                    <a:moveTo>
                      <a:pt x="0" y="14"/>
                    </a:moveTo>
                    <a:cubicBezTo>
                      <a:pt x="3" y="17"/>
                      <a:pt x="3" y="17"/>
                      <a:pt x="3" y="17"/>
                    </a:cubicBezTo>
                    <a:cubicBezTo>
                      <a:pt x="8" y="13"/>
                      <a:pt x="15" y="6"/>
                      <a:pt x="17" y="2"/>
                    </a:cubicBezTo>
                    <a:cubicBezTo>
                      <a:pt x="14" y="0"/>
                      <a:pt x="14" y="0"/>
                      <a:pt x="14" y="0"/>
                    </a:cubicBezTo>
                    <a:cubicBezTo>
                      <a:pt x="10" y="5"/>
                      <a:pt x="3" y="12"/>
                      <a:pt x="0" y="1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4" name="Freeform 581"/>
              <p:cNvSpPr/>
              <p:nvPr/>
            </p:nvSpPr>
            <p:spPr bwMode="auto">
              <a:xfrm>
                <a:off x="1997" y="2488"/>
                <a:ext cx="59" cy="26"/>
              </a:xfrm>
              <a:custGeom>
                <a:avLst/>
                <a:gdLst>
                  <a:gd name="T0" fmla="*/ 2 w 25"/>
                  <a:gd name="T1" fmla="*/ 2 h 11"/>
                  <a:gd name="T2" fmla="*/ 0 w 25"/>
                  <a:gd name="T3" fmla="*/ 4 h 11"/>
                  <a:gd name="T4" fmla="*/ 25 w 25"/>
                  <a:gd name="T5" fmla="*/ 3 h 11"/>
                  <a:gd name="T6" fmla="*/ 24 w 25"/>
                  <a:gd name="T7" fmla="*/ 0 h 11"/>
                  <a:gd name="T8" fmla="*/ 2 w 25"/>
                  <a:gd name="T9" fmla="*/ 2 h 11"/>
                </a:gdLst>
                <a:ahLst/>
                <a:cxnLst>
                  <a:cxn ang="0">
                    <a:pos x="T0" y="T1"/>
                  </a:cxn>
                  <a:cxn ang="0">
                    <a:pos x="T2" y="T3"/>
                  </a:cxn>
                  <a:cxn ang="0">
                    <a:pos x="T4" y="T5"/>
                  </a:cxn>
                  <a:cxn ang="0">
                    <a:pos x="T6" y="T7"/>
                  </a:cxn>
                  <a:cxn ang="0">
                    <a:pos x="T8" y="T9"/>
                  </a:cxn>
                </a:cxnLst>
                <a:rect l="0" t="0" r="r" b="b"/>
                <a:pathLst>
                  <a:path w="25" h="11">
                    <a:moveTo>
                      <a:pt x="2" y="2"/>
                    </a:moveTo>
                    <a:cubicBezTo>
                      <a:pt x="0" y="4"/>
                      <a:pt x="0" y="4"/>
                      <a:pt x="0" y="4"/>
                    </a:cubicBezTo>
                    <a:cubicBezTo>
                      <a:pt x="7" y="11"/>
                      <a:pt x="21" y="7"/>
                      <a:pt x="25" y="3"/>
                    </a:cubicBezTo>
                    <a:cubicBezTo>
                      <a:pt x="24" y="0"/>
                      <a:pt x="24" y="0"/>
                      <a:pt x="24" y="0"/>
                    </a:cubicBezTo>
                    <a:cubicBezTo>
                      <a:pt x="18" y="5"/>
                      <a:pt x="6" y="5"/>
                      <a:pt x="2" y="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5" name="Freeform 582"/>
              <p:cNvSpPr/>
              <p:nvPr/>
            </p:nvSpPr>
            <p:spPr bwMode="auto">
              <a:xfrm>
                <a:off x="2304" y="2181"/>
                <a:ext cx="31" cy="50"/>
              </a:xfrm>
              <a:custGeom>
                <a:avLst/>
                <a:gdLst>
                  <a:gd name="T0" fmla="*/ 12 w 13"/>
                  <a:gd name="T1" fmla="*/ 20 h 21"/>
                  <a:gd name="T2" fmla="*/ 2 w 13"/>
                  <a:gd name="T3" fmla="*/ 0 h 21"/>
                  <a:gd name="T4" fmla="*/ 0 w 13"/>
                  <a:gd name="T5" fmla="*/ 2 h 21"/>
                  <a:gd name="T6" fmla="*/ 9 w 13"/>
                  <a:gd name="T7" fmla="*/ 21 h 21"/>
                  <a:gd name="T8" fmla="*/ 12 w 13"/>
                  <a:gd name="T9" fmla="*/ 20 h 21"/>
                </a:gdLst>
                <a:ahLst/>
                <a:cxnLst>
                  <a:cxn ang="0">
                    <a:pos x="T0" y="T1"/>
                  </a:cxn>
                  <a:cxn ang="0">
                    <a:pos x="T2" y="T3"/>
                  </a:cxn>
                  <a:cxn ang="0">
                    <a:pos x="T4" y="T5"/>
                  </a:cxn>
                  <a:cxn ang="0">
                    <a:pos x="T6" y="T7"/>
                  </a:cxn>
                  <a:cxn ang="0">
                    <a:pos x="T8" y="T9"/>
                  </a:cxn>
                </a:cxnLst>
                <a:rect l="0" t="0" r="r" b="b"/>
                <a:pathLst>
                  <a:path w="13" h="21">
                    <a:moveTo>
                      <a:pt x="12" y="20"/>
                    </a:moveTo>
                    <a:cubicBezTo>
                      <a:pt x="13" y="13"/>
                      <a:pt x="8" y="3"/>
                      <a:pt x="2" y="0"/>
                    </a:cubicBezTo>
                    <a:cubicBezTo>
                      <a:pt x="0" y="2"/>
                      <a:pt x="0" y="2"/>
                      <a:pt x="0" y="2"/>
                    </a:cubicBezTo>
                    <a:cubicBezTo>
                      <a:pt x="5" y="7"/>
                      <a:pt x="9" y="17"/>
                      <a:pt x="9" y="21"/>
                    </a:cubicBezTo>
                    <a:lnTo>
                      <a:pt x="12" y="2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6" name="Freeform 583"/>
              <p:cNvSpPr/>
              <p:nvPr/>
            </p:nvSpPr>
            <p:spPr bwMode="auto">
              <a:xfrm>
                <a:off x="2207" y="2089"/>
                <a:ext cx="38" cy="28"/>
              </a:xfrm>
              <a:custGeom>
                <a:avLst/>
                <a:gdLst>
                  <a:gd name="T0" fmla="*/ 16 w 16"/>
                  <a:gd name="T1" fmla="*/ 10 h 12"/>
                  <a:gd name="T2" fmla="*/ 1 w 16"/>
                  <a:gd name="T3" fmla="*/ 0 h 12"/>
                  <a:gd name="T4" fmla="*/ 0 w 16"/>
                  <a:gd name="T5" fmla="*/ 3 h 12"/>
                  <a:gd name="T6" fmla="*/ 13 w 16"/>
                  <a:gd name="T7" fmla="*/ 12 h 12"/>
                  <a:gd name="T8" fmla="*/ 16 w 16"/>
                  <a:gd name="T9" fmla="*/ 10 h 12"/>
                </a:gdLst>
                <a:ahLst/>
                <a:cxnLst>
                  <a:cxn ang="0">
                    <a:pos x="T0" y="T1"/>
                  </a:cxn>
                  <a:cxn ang="0">
                    <a:pos x="T2" y="T3"/>
                  </a:cxn>
                  <a:cxn ang="0">
                    <a:pos x="T4" y="T5"/>
                  </a:cxn>
                  <a:cxn ang="0">
                    <a:pos x="T6" y="T7"/>
                  </a:cxn>
                  <a:cxn ang="0">
                    <a:pos x="T8" y="T9"/>
                  </a:cxn>
                </a:cxnLst>
                <a:rect l="0" t="0" r="r" b="b"/>
                <a:pathLst>
                  <a:path w="16" h="12">
                    <a:moveTo>
                      <a:pt x="16" y="10"/>
                    </a:moveTo>
                    <a:cubicBezTo>
                      <a:pt x="11" y="5"/>
                      <a:pt x="6" y="1"/>
                      <a:pt x="1" y="0"/>
                    </a:cubicBezTo>
                    <a:cubicBezTo>
                      <a:pt x="0" y="3"/>
                      <a:pt x="0" y="3"/>
                      <a:pt x="0" y="3"/>
                    </a:cubicBezTo>
                    <a:cubicBezTo>
                      <a:pt x="6" y="6"/>
                      <a:pt x="11" y="10"/>
                      <a:pt x="13" y="12"/>
                    </a:cubicBezTo>
                    <a:lnTo>
                      <a:pt x="16" y="1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7" name="Freeform 584"/>
              <p:cNvSpPr/>
              <p:nvPr/>
            </p:nvSpPr>
            <p:spPr bwMode="auto">
              <a:xfrm>
                <a:off x="2136" y="2390"/>
                <a:ext cx="38" cy="33"/>
              </a:xfrm>
              <a:custGeom>
                <a:avLst/>
                <a:gdLst>
                  <a:gd name="T0" fmla="*/ 0 w 38"/>
                  <a:gd name="T1" fmla="*/ 26 h 33"/>
                  <a:gd name="T2" fmla="*/ 7 w 38"/>
                  <a:gd name="T3" fmla="*/ 33 h 33"/>
                  <a:gd name="T4" fmla="*/ 38 w 38"/>
                  <a:gd name="T5" fmla="*/ 5 h 33"/>
                  <a:gd name="T6" fmla="*/ 33 w 38"/>
                  <a:gd name="T7" fmla="*/ 0 h 33"/>
                  <a:gd name="T8" fmla="*/ 0 w 38"/>
                  <a:gd name="T9" fmla="*/ 26 h 33"/>
                </a:gdLst>
                <a:ahLst/>
                <a:cxnLst>
                  <a:cxn ang="0">
                    <a:pos x="T0" y="T1"/>
                  </a:cxn>
                  <a:cxn ang="0">
                    <a:pos x="T2" y="T3"/>
                  </a:cxn>
                  <a:cxn ang="0">
                    <a:pos x="T4" y="T5"/>
                  </a:cxn>
                  <a:cxn ang="0">
                    <a:pos x="T6" y="T7"/>
                  </a:cxn>
                  <a:cxn ang="0">
                    <a:pos x="T8" y="T9"/>
                  </a:cxn>
                </a:cxnLst>
                <a:rect l="0" t="0" r="r" b="b"/>
                <a:pathLst>
                  <a:path w="38" h="33">
                    <a:moveTo>
                      <a:pt x="0" y="26"/>
                    </a:moveTo>
                    <a:lnTo>
                      <a:pt x="7" y="33"/>
                    </a:lnTo>
                    <a:lnTo>
                      <a:pt x="38" y="5"/>
                    </a:lnTo>
                    <a:lnTo>
                      <a:pt x="33" y="0"/>
                    </a:lnTo>
                    <a:lnTo>
                      <a:pt x="0" y="26"/>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8" name="Freeform 585"/>
              <p:cNvSpPr/>
              <p:nvPr/>
            </p:nvSpPr>
            <p:spPr bwMode="auto">
              <a:xfrm>
                <a:off x="2080" y="2435"/>
                <a:ext cx="42" cy="38"/>
              </a:xfrm>
              <a:custGeom>
                <a:avLst/>
                <a:gdLst>
                  <a:gd name="T0" fmla="*/ 0 w 42"/>
                  <a:gd name="T1" fmla="*/ 34 h 38"/>
                  <a:gd name="T2" fmla="*/ 4 w 42"/>
                  <a:gd name="T3" fmla="*/ 38 h 38"/>
                  <a:gd name="T4" fmla="*/ 42 w 42"/>
                  <a:gd name="T5" fmla="*/ 5 h 38"/>
                  <a:gd name="T6" fmla="*/ 37 w 42"/>
                  <a:gd name="T7" fmla="*/ 0 h 38"/>
                  <a:gd name="T8" fmla="*/ 0 w 42"/>
                  <a:gd name="T9" fmla="*/ 34 h 38"/>
                </a:gdLst>
                <a:ahLst/>
                <a:cxnLst>
                  <a:cxn ang="0">
                    <a:pos x="T0" y="T1"/>
                  </a:cxn>
                  <a:cxn ang="0">
                    <a:pos x="T2" y="T3"/>
                  </a:cxn>
                  <a:cxn ang="0">
                    <a:pos x="T4" y="T5"/>
                  </a:cxn>
                  <a:cxn ang="0">
                    <a:pos x="T6" y="T7"/>
                  </a:cxn>
                  <a:cxn ang="0">
                    <a:pos x="T8" y="T9"/>
                  </a:cxn>
                </a:cxnLst>
                <a:rect l="0" t="0" r="r" b="b"/>
                <a:pathLst>
                  <a:path w="42" h="38">
                    <a:moveTo>
                      <a:pt x="0" y="34"/>
                    </a:moveTo>
                    <a:lnTo>
                      <a:pt x="4" y="38"/>
                    </a:lnTo>
                    <a:lnTo>
                      <a:pt x="42" y="5"/>
                    </a:lnTo>
                    <a:lnTo>
                      <a:pt x="37" y="0"/>
                    </a:lnTo>
                    <a:lnTo>
                      <a:pt x="0" y="34"/>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9" name="Freeform 586"/>
              <p:cNvSpPr>
                <a:spLocks noEditPoints="1"/>
              </p:cNvSpPr>
              <p:nvPr/>
            </p:nvSpPr>
            <p:spPr bwMode="auto">
              <a:xfrm>
                <a:off x="2153" y="2174"/>
                <a:ext cx="57" cy="95"/>
              </a:xfrm>
              <a:custGeom>
                <a:avLst/>
                <a:gdLst>
                  <a:gd name="T0" fmla="*/ 0 w 57"/>
                  <a:gd name="T1" fmla="*/ 19 h 95"/>
                  <a:gd name="T2" fmla="*/ 31 w 57"/>
                  <a:gd name="T3" fmla="*/ 95 h 95"/>
                  <a:gd name="T4" fmla="*/ 57 w 57"/>
                  <a:gd name="T5" fmla="*/ 74 h 95"/>
                  <a:gd name="T6" fmla="*/ 24 w 57"/>
                  <a:gd name="T7" fmla="*/ 0 h 95"/>
                  <a:gd name="T8" fmla="*/ 0 w 57"/>
                  <a:gd name="T9" fmla="*/ 19 h 95"/>
                  <a:gd name="T10" fmla="*/ 35 w 57"/>
                  <a:gd name="T11" fmla="*/ 81 h 95"/>
                  <a:gd name="T12" fmla="*/ 9 w 57"/>
                  <a:gd name="T13" fmla="*/ 19 h 95"/>
                  <a:gd name="T14" fmla="*/ 24 w 57"/>
                  <a:gd name="T15" fmla="*/ 10 h 95"/>
                  <a:gd name="T16" fmla="*/ 47 w 57"/>
                  <a:gd name="T17" fmla="*/ 71 h 95"/>
                  <a:gd name="T18" fmla="*/ 35 w 57"/>
                  <a:gd name="T19" fmla="*/ 8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5">
                    <a:moveTo>
                      <a:pt x="0" y="19"/>
                    </a:moveTo>
                    <a:lnTo>
                      <a:pt x="31" y="95"/>
                    </a:lnTo>
                    <a:lnTo>
                      <a:pt x="57" y="74"/>
                    </a:lnTo>
                    <a:lnTo>
                      <a:pt x="24" y="0"/>
                    </a:lnTo>
                    <a:lnTo>
                      <a:pt x="0" y="19"/>
                    </a:lnTo>
                    <a:close/>
                    <a:moveTo>
                      <a:pt x="35" y="81"/>
                    </a:moveTo>
                    <a:lnTo>
                      <a:pt x="9" y="19"/>
                    </a:lnTo>
                    <a:lnTo>
                      <a:pt x="24" y="10"/>
                    </a:lnTo>
                    <a:lnTo>
                      <a:pt x="47" y="71"/>
                    </a:lnTo>
                    <a:lnTo>
                      <a:pt x="35" y="81"/>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0" name="Freeform 587"/>
              <p:cNvSpPr/>
              <p:nvPr/>
            </p:nvSpPr>
            <p:spPr bwMode="auto">
              <a:xfrm>
                <a:off x="2236" y="2310"/>
                <a:ext cx="35" cy="30"/>
              </a:xfrm>
              <a:custGeom>
                <a:avLst/>
                <a:gdLst>
                  <a:gd name="T0" fmla="*/ 0 w 35"/>
                  <a:gd name="T1" fmla="*/ 23 h 30"/>
                  <a:gd name="T2" fmla="*/ 4 w 35"/>
                  <a:gd name="T3" fmla="*/ 30 h 30"/>
                  <a:gd name="T4" fmla="*/ 35 w 35"/>
                  <a:gd name="T5" fmla="*/ 7 h 30"/>
                  <a:gd name="T6" fmla="*/ 30 w 35"/>
                  <a:gd name="T7" fmla="*/ 0 h 30"/>
                  <a:gd name="T8" fmla="*/ 0 w 35"/>
                  <a:gd name="T9" fmla="*/ 23 h 30"/>
                </a:gdLst>
                <a:ahLst/>
                <a:cxnLst>
                  <a:cxn ang="0">
                    <a:pos x="T0" y="T1"/>
                  </a:cxn>
                  <a:cxn ang="0">
                    <a:pos x="T2" y="T3"/>
                  </a:cxn>
                  <a:cxn ang="0">
                    <a:pos x="T4" y="T5"/>
                  </a:cxn>
                  <a:cxn ang="0">
                    <a:pos x="T6" y="T7"/>
                  </a:cxn>
                  <a:cxn ang="0">
                    <a:pos x="T8" y="T9"/>
                  </a:cxn>
                </a:cxnLst>
                <a:rect l="0" t="0" r="r" b="b"/>
                <a:pathLst>
                  <a:path w="35" h="30">
                    <a:moveTo>
                      <a:pt x="0" y="23"/>
                    </a:moveTo>
                    <a:lnTo>
                      <a:pt x="4" y="30"/>
                    </a:lnTo>
                    <a:lnTo>
                      <a:pt x="35" y="7"/>
                    </a:lnTo>
                    <a:lnTo>
                      <a:pt x="30" y="0"/>
                    </a:lnTo>
                    <a:lnTo>
                      <a:pt x="0" y="23"/>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1" name="Freeform 588"/>
              <p:cNvSpPr/>
              <p:nvPr/>
            </p:nvSpPr>
            <p:spPr bwMode="auto">
              <a:xfrm>
                <a:off x="2262" y="2129"/>
                <a:ext cx="33" cy="38"/>
              </a:xfrm>
              <a:custGeom>
                <a:avLst/>
                <a:gdLst>
                  <a:gd name="T0" fmla="*/ 2 w 14"/>
                  <a:gd name="T1" fmla="*/ 0 h 16"/>
                  <a:gd name="T2" fmla="*/ 0 w 14"/>
                  <a:gd name="T3" fmla="*/ 3 h 16"/>
                  <a:gd name="T4" fmla="*/ 11 w 14"/>
                  <a:gd name="T5" fmla="*/ 16 h 16"/>
                  <a:gd name="T6" fmla="*/ 14 w 14"/>
                  <a:gd name="T7" fmla="*/ 14 h 16"/>
                  <a:gd name="T8" fmla="*/ 2 w 14"/>
                  <a:gd name="T9" fmla="*/ 0 h 16"/>
                </a:gdLst>
                <a:ahLst/>
                <a:cxnLst>
                  <a:cxn ang="0">
                    <a:pos x="T0" y="T1"/>
                  </a:cxn>
                  <a:cxn ang="0">
                    <a:pos x="T2" y="T3"/>
                  </a:cxn>
                  <a:cxn ang="0">
                    <a:pos x="T4" y="T5"/>
                  </a:cxn>
                  <a:cxn ang="0">
                    <a:pos x="T6" y="T7"/>
                  </a:cxn>
                  <a:cxn ang="0">
                    <a:pos x="T8" y="T9"/>
                  </a:cxn>
                </a:cxnLst>
                <a:rect l="0" t="0" r="r" b="b"/>
                <a:pathLst>
                  <a:path w="14" h="16">
                    <a:moveTo>
                      <a:pt x="2" y="0"/>
                    </a:moveTo>
                    <a:cubicBezTo>
                      <a:pt x="0" y="3"/>
                      <a:pt x="0" y="3"/>
                      <a:pt x="0" y="3"/>
                    </a:cubicBezTo>
                    <a:cubicBezTo>
                      <a:pt x="5" y="7"/>
                      <a:pt x="10" y="13"/>
                      <a:pt x="11" y="16"/>
                    </a:cubicBezTo>
                    <a:cubicBezTo>
                      <a:pt x="14" y="14"/>
                      <a:pt x="14" y="14"/>
                      <a:pt x="14" y="14"/>
                    </a:cubicBezTo>
                    <a:cubicBezTo>
                      <a:pt x="11" y="8"/>
                      <a:pt x="6" y="3"/>
                      <a:pt x="2" y="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2" name="Freeform 589"/>
              <p:cNvSpPr>
                <a:spLocks noEditPoints="1"/>
              </p:cNvSpPr>
              <p:nvPr/>
            </p:nvSpPr>
            <p:spPr bwMode="auto">
              <a:xfrm>
                <a:off x="2999" y="2639"/>
                <a:ext cx="159" cy="145"/>
              </a:xfrm>
              <a:custGeom>
                <a:avLst/>
                <a:gdLst>
                  <a:gd name="T0" fmla="*/ 47 w 67"/>
                  <a:gd name="T1" fmla="*/ 0 h 61"/>
                  <a:gd name="T2" fmla="*/ 0 w 67"/>
                  <a:gd name="T3" fmla="*/ 39 h 61"/>
                  <a:gd name="T4" fmla="*/ 21 w 67"/>
                  <a:gd name="T5" fmla="*/ 61 h 61"/>
                  <a:gd name="T6" fmla="*/ 36 w 67"/>
                  <a:gd name="T7" fmla="*/ 47 h 61"/>
                  <a:gd name="T8" fmla="*/ 67 w 67"/>
                  <a:gd name="T9" fmla="*/ 19 h 61"/>
                  <a:gd name="T10" fmla="*/ 47 w 67"/>
                  <a:gd name="T11" fmla="*/ 0 h 61"/>
                  <a:gd name="T12" fmla="*/ 20 w 67"/>
                  <a:gd name="T13" fmla="*/ 53 h 61"/>
                  <a:gd name="T14" fmla="*/ 8 w 67"/>
                  <a:gd name="T15" fmla="*/ 41 h 61"/>
                  <a:gd name="T16" fmla="*/ 46 w 67"/>
                  <a:gd name="T17" fmla="*/ 8 h 61"/>
                  <a:gd name="T18" fmla="*/ 58 w 67"/>
                  <a:gd name="T19" fmla="*/ 21 h 61"/>
                  <a:gd name="T20" fmla="*/ 20 w 67"/>
                  <a:gd name="T21" fmla="*/ 5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61">
                    <a:moveTo>
                      <a:pt x="47" y="0"/>
                    </a:moveTo>
                    <a:cubicBezTo>
                      <a:pt x="41" y="5"/>
                      <a:pt x="8" y="31"/>
                      <a:pt x="0" y="39"/>
                    </a:cubicBezTo>
                    <a:cubicBezTo>
                      <a:pt x="4" y="45"/>
                      <a:pt x="14" y="56"/>
                      <a:pt x="21" y="61"/>
                    </a:cubicBezTo>
                    <a:cubicBezTo>
                      <a:pt x="24" y="59"/>
                      <a:pt x="29" y="53"/>
                      <a:pt x="36" y="47"/>
                    </a:cubicBezTo>
                    <a:cubicBezTo>
                      <a:pt x="47" y="37"/>
                      <a:pt x="61" y="25"/>
                      <a:pt x="67" y="19"/>
                    </a:cubicBezTo>
                    <a:cubicBezTo>
                      <a:pt x="64" y="17"/>
                      <a:pt x="52" y="4"/>
                      <a:pt x="47" y="0"/>
                    </a:cubicBezTo>
                    <a:close/>
                    <a:moveTo>
                      <a:pt x="20" y="53"/>
                    </a:moveTo>
                    <a:cubicBezTo>
                      <a:pt x="18" y="50"/>
                      <a:pt x="11" y="45"/>
                      <a:pt x="8" y="41"/>
                    </a:cubicBezTo>
                    <a:cubicBezTo>
                      <a:pt x="14" y="34"/>
                      <a:pt x="41" y="12"/>
                      <a:pt x="46" y="8"/>
                    </a:cubicBezTo>
                    <a:cubicBezTo>
                      <a:pt x="50" y="11"/>
                      <a:pt x="56" y="18"/>
                      <a:pt x="58" y="21"/>
                    </a:cubicBezTo>
                    <a:cubicBezTo>
                      <a:pt x="51" y="28"/>
                      <a:pt x="26" y="48"/>
                      <a:pt x="20" y="5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3" name="Freeform 590"/>
              <p:cNvSpPr>
                <a:spLocks noEditPoints="1"/>
              </p:cNvSpPr>
              <p:nvPr/>
            </p:nvSpPr>
            <p:spPr bwMode="auto">
              <a:xfrm>
                <a:off x="3068" y="1730"/>
                <a:ext cx="54" cy="76"/>
              </a:xfrm>
              <a:custGeom>
                <a:avLst/>
                <a:gdLst>
                  <a:gd name="T0" fmla="*/ 54 w 54"/>
                  <a:gd name="T1" fmla="*/ 7 h 76"/>
                  <a:gd name="T2" fmla="*/ 12 w 54"/>
                  <a:gd name="T3" fmla="*/ 0 h 76"/>
                  <a:gd name="T4" fmla="*/ 0 w 54"/>
                  <a:gd name="T5" fmla="*/ 69 h 76"/>
                  <a:gd name="T6" fmla="*/ 45 w 54"/>
                  <a:gd name="T7" fmla="*/ 76 h 76"/>
                  <a:gd name="T8" fmla="*/ 54 w 54"/>
                  <a:gd name="T9" fmla="*/ 7 h 76"/>
                  <a:gd name="T10" fmla="*/ 38 w 54"/>
                  <a:gd name="T11" fmla="*/ 67 h 76"/>
                  <a:gd name="T12" fmla="*/ 12 w 54"/>
                  <a:gd name="T13" fmla="*/ 62 h 76"/>
                  <a:gd name="T14" fmla="*/ 19 w 54"/>
                  <a:gd name="T15" fmla="*/ 10 h 76"/>
                  <a:gd name="T16" fmla="*/ 45 w 54"/>
                  <a:gd name="T17" fmla="*/ 15 h 76"/>
                  <a:gd name="T18" fmla="*/ 38 w 54"/>
                  <a:gd name="T19" fmla="*/ 6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76">
                    <a:moveTo>
                      <a:pt x="54" y="7"/>
                    </a:moveTo>
                    <a:lnTo>
                      <a:pt x="12" y="0"/>
                    </a:lnTo>
                    <a:lnTo>
                      <a:pt x="0" y="69"/>
                    </a:lnTo>
                    <a:lnTo>
                      <a:pt x="45" y="76"/>
                    </a:lnTo>
                    <a:lnTo>
                      <a:pt x="54" y="7"/>
                    </a:lnTo>
                    <a:close/>
                    <a:moveTo>
                      <a:pt x="38" y="67"/>
                    </a:moveTo>
                    <a:lnTo>
                      <a:pt x="12" y="62"/>
                    </a:lnTo>
                    <a:lnTo>
                      <a:pt x="19" y="10"/>
                    </a:lnTo>
                    <a:lnTo>
                      <a:pt x="45" y="15"/>
                    </a:lnTo>
                    <a:lnTo>
                      <a:pt x="38" y="67"/>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4" name="Freeform 591"/>
              <p:cNvSpPr>
                <a:spLocks noEditPoints="1"/>
              </p:cNvSpPr>
              <p:nvPr/>
            </p:nvSpPr>
            <p:spPr bwMode="auto">
              <a:xfrm>
                <a:off x="682" y="1372"/>
                <a:ext cx="4337" cy="1559"/>
              </a:xfrm>
              <a:custGeom>
                <a:avLst/>
                <a:gdLst>
                  <a:gd name="T0" fmla="*/ 1517 w 1834"/>
                  <a:gd name="T1" fmla="*/ 35 h 657"/>
                  <a:gd name="T2" fmla="*/ 1023 w 1834"/>
                  <a:gd name="T3" fmla="*/ 7 h 657"/>
                  <a:gd name="T4" fmla="*/ 830 w 1834"/>
                  <a:gd name="T5" fmla="*/ 43 h 657"/>
                  <a:gd name="T6" fmla="*/ 253 w 1834"/>
                  <a:gd name="T7" fmla="*/ 146 h 657"/>
                  <a:gd name="T8" fmla="*/ 204 w 1834"/>
                  <a:gd name="T9" fmla="*/ 657 h 657"/>
                  <a:gd name="T10" fmla="*/ 572 w 1834"/>
                  <a:gd name="T11" fmla="*/ 657 h 657"/>
                  <a:gd name="T12" fmla="*/ 733 w 1834"/>
                  <a:gd name="T13" fmla="*/ 630 h 657"/>
                  <a:gd name="T14" fmla="*/ 1069 w 1834"/>
                  <a:gd name="T15" fmla="*/ 424 h 657"/>
                  <a:gd name="T16" fmla="*/ 1653 w 1834"/>
                  <a:gd name="T17" fmla="*/ 546 h 657"/>
                  <a:gd name="T18" fmla="*/ 1555 w 1834"/>
                  <a:gd name="T19" fmla="*/ 578 h 657"/>
                  <a:gd name="T20" fmla="*/ 1405 w 1834"/>
                  <a:gd name="T21" fmla="*/ 160 h 657"/>
                  <a:gd name="T22" fmla="*/ 1576 w 1834"/>
                  <a:gd name="T23" fmla="*/ 59 h 657"/>
                  <a:gd name="T24" fmla="*/ 1777 w 1834"/>
                  <a:gd name="T25" fmla="*/ 306 h 657"/>
                  <a:gd name="T26" fmla="*/ 1398 w 1834"/>
                  <a:gd name="T27" fmla="*/ 463 h 657"/>
                  <a:gd name="T28" fmla="*/ 1506 w 1834"/>
                  <a:gd name="T29" fmla="*/ 394 h 657"/>
                  <a:gd name="T30" fmla="*/ 1547 w 1834"/>
                  <a:gd name="T31" fmla="*/ 316 h 657"/>
                  <a:gd name="T32" fmla="*/ 1579 w 1834"/>
                  <a:gd name="T33" fmla="*/ 278 h 657"/>
                  <a:gd name="T34" fmla="*/ 1630 w 1834"/>
                  <a:gd name="T35" fmla="*/ 154 h 657"/>
                  <a:gd name="T36" fmla="*/ 1312 w 1834"/>
                  <a:gd name="T37" fmla="*/ 344 h 657"/>
                  <a:gd name="T38" fmla="*/ 1366 w 1834"/>
                  <a:gd name="T39" fmla="*/ 480 h 657"/>
                  <a:gd name="T40" fmla="*/ 1487 w 1834"/>
                  <a:gd name="T41" fmla="*/ 529 h 657"/>
                  <a:gd name="T42" fmla="*/ 1505 w 1834"/>
                  <a:gd name="T43" fmla="*/ 485 h 657"/>
                  <a:gd name="T44" fmla="*/ 1728 w 1834"/>
                  <a:gd name="T45" fmla="*/ 292 h 657"/>
                  <a:gd name="T46" fmla="*/ 1725 w 1834"/>
                  <a:gd name="T47" fmla="*/ 111 h 657"/>
                  <a:gd name="T48" fmla="*/ 1542 w 1834"/>
                  <a:gd name="T49" fmla="*/ 56 h 657"/>
                  <a:gd name="T50" fmla="*/ 1269 w 1834"/>
                  <a:gd name="T51" fmla="*/ 126 h 657"/>
                  <a:gd name="T52" fmla="*/ 609 w 1834"/>
                  <a:gd name="T53" fmla="*/ 492 h 657"/>
                  <a:gd name="T54" fmla="*/ 439 w 1834"/>
                  <a:gd name="T55" fmla="*/ 340 h 657"/>
                  <a:gd name="T56" fmla="*/ 141 w 1834"/>
                  <a:gd name="T57" fmla="*/ 381 h 657"/>
                  <a:gd name="T58" fmla="*/ 83 w 1834"/>
                  <a:gd name="T59" fmla="*/ 364 h 657"/>
                  <a:gd name="T60" fmla="*/ 207 w 1834"/>
                  <a:gd name="T61" fmla="*/ 199 h 657"/>
                  <a:gd name="T62" fmla="*/ 634 w 1834"/>
                  <a:gd name="T63" fmla="*/ 95 h 657"/>
                  <a:gd name="T64" fmla="*/ 752 w 1834"/>
                  <a:gd name="T65" fmla="*/ 39 h 657"/>
                  <a:gd name="T66" fmla="*/ 830 w 1834"/>
                  <a:gd name="T67" fmla="*/ 331 h 657"/>
                  <a:gd name="T68" fmla="*/ 559 w 1834"/>
                  <a:gd name="T69" fmla="*/ 282 h 657"/>
                  <a:gd name="T70" fmla="*/ 842 w 1834"/>
                  <a:gd name="T71" fmla="*/ 184 h 657"/>
                  <a:gd name="T72" fmla="*/ 612 w 1834"/>
                  <a:gd name="T73" fmla="*/ 230 h 657"/>
                  <a:gd name="T74" fmla="*/ 546 w 1834"/>
                  <a:gd name="T75" fmla="*/ 241 h 657"/>
                  <a:gd name="T76" fmla="*/ 161 w 1834"/>
                  <a:gd name="T77" fmla="*/ 366 h 657"/>
                  <a:gd name="T78" fmla="*/ 926 w 1834"/>
                  <a:gd name="T79" fmla="*/ 409 h 657"/>
                  <a:gd name="T80" fmla="*/ 1051 w 1834"/>
                  <a:gd name="T81" fmla="*/ 245 h 657"/>
                  <a:gd name="T82" fmla="*/ 1164 w 1834"/>
                  <a:gd name="T83" fmla="*/ 199 h 657"/>
                  <a:gd name="T84" fmla="*/ 1141 w 1834"/>
                  <a:gd name="T85" fmla="*/ 126 h 657"/>
                  <a:gd name="T86" fmla="*/ 1230 w 1834"/>
                  <a:gd name="T87" fmla="*/ 95 h 657"/>
                  <a:gd name="T88" fmla="*/ 903 w 1834"/>
                  <a:gd name="T89" fmla="*/ 13 h 657"/>
                  <a:gd name="T90" fmla="*/ 813 w 1834"/>
                  <a:gd name="T91" fmla="*/ 73 h 657"/>
                  <a:gd name="T92" fmla="*/ 82 w 1834"/>
                  <a:gd name="T93" fmla="*/ 230 h 657"/>
                  <a:gd name="T94" fmla="*/ 79 w 1834"/>
                  <a:gd name="T95" fmla="*/ 553 h 657"/>
                  <a:gd name="T96" fmla="*/ 189 w 1834"/>
                  <a:gd name="T97" fmla="*/ 616 h 657"/>
                  <a:gd name="T98" fmla="*/ 241 w 1834"/>
                  <a:gd name="T99" fmla="*/ 591 h 657"/>
                  <a:gd name="T100" fmla="*/ 453 w 1834"/>
                  <a:gd name="T101" fmla="*/ 452 h 657"/>
                  <a:gd name="T102" fmla="*/ 457 w 1834"/>
                  <a:gd name="T103" fmla="*/ 494 h 657"/>
                  <a:gd name="T104" fmla="*/ 718 w 1834"/>
                  <a:gd name="T105" fmla="*/ 551 h 657"/>
                  <a:gd name="T106" fmla="*/ 840 w 1834"/>
                  <a:gd name="T107" fmla="*/ 480 h 657"/>
                  <a:gd name="T108" fmla="*/ 820 w 1834"/>
                  <a:gd name="T109" fmla="*/ 503 h 657"/>
                  <a:gd name="T110" fmla="*/ 1294 w 1834"/>
                  <a:gd name="T111" fmla="*/ 637 h 657"/>
                  <a:gd name="T112" fmla="*/ 1033 w 1834"/>
                  <a:gd name="T113" fmla="*/ 485 h 657"/>
                  <a:gd name="T114" fmla="*/ 1024 w 1834"/>
                  <a:gd name="T115" fmla="*/ 404 h 657"/>
                  <a:gd name="T116" fmla="*/ 1179 w 1834"/>
                  <a:gd name="T117" fmla="*/ 407 h 657"/>
                  <a:gd name="T118" fmla="*/ 1326 w 1834"/>
                  <a:gd name="T119" fmla="*/ 550 h 657"/>
                  <a:gd name="T120" fmla="*/ 1492 w 1834"/>
                  <a:gd name="T121" fmla="*/ 521 h 657"/>
                  <a:gd name="T122" fmla="*/ 1587 w 1834"/>
                  <a:gd name="T123" fmla="*/ 591 h 657"/>
                  <a:gd name="T124" fmla="*/ 1677 w 1834"/>
                  <a:gd name="T125" fmla="*/ 604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34" h="657">
                    <a:moveTo>
                      <a:pt x="1760" y="588"/>
                    </a:moveTo>
                    <a:cubicBezTo>
                      <a:pt x="1759" y="586"/>
                      <a:pt x="1758" y="584"/>
                      <a:pt x="1757" y="582"/>
                    </a:cubicBezTo>
                    <a:cubicBezTo>
                      <a:pt x="1767" y="579"/>
                      <a:pt x="1775" y="577"/>
                      <a:pt x="1783" y="575"/>
                    </a:cubicBezTo>
                    <a:cubicBezTo>
                      <a:pt x="1782" y="573"/>
                      <a:pt x="1781" y="570"/>
                      <a:pt x="1780" y="566"/>
                    </a:cubicBezTo>
                    <a:cubicBezTo>
                      <a:pt x="1790" y="564"/>
                      <a:pt x="1790" y="564"/>
                      <a:pt x="1790" y="564"/>
                    </a:cubicBezTo>
                    <a:cubicBezTo>
                      <a:pt x="1789" y="562"/>
                      <a:pt x="1789" y="560"/>
                      <a:pt x="1788" y="556"/>
                    </a:cubicBezTo>
                    <a:cubicBezTo>
                      <a:pt x="1796" y="554"/>
                      <a:pt x="1796" y="554"/>
                      <a:pt x="1796" y="554"/>
                    </a:cubicBezTo>
                    <a:cubicBezTo>
                      <a:pt x="1795" y="553"/>
                      <a:pt x="1795" y="550"/>
                      <a:pt x="1794" y="548"/>
                    </a:cubicBezTo>
                    <a:cubicBezTo>
                      <a:pt x="1806" y="544"/>
                      <a:pt x="1806" y="544"/>
                      <a:pt x="1806" y="544"/>
                    </a:cubicBezTo>
                    <a:cubicBezTo>
                      <a:pt x="1805" y="543"/>
                      <a:pt x="1804" y="540"/>
                      <a:pt x="1803" y="537"/>
                    </a:cubicBezTo>
                    <a:cubicBezTo>
                      <a:pt x="1807" y="536"/>
                      <a:pt x="1810" y="535"/>
                      <a:pt x="1813" y="534"/>
                    </a:cubicBezTo>
                    <a:cubicBezTo>
                      <a:pt x="1808" y="522"/>
                      <a:pt x="1801" y="494"/>
                      <a:pt x="1794" y="464"/>
                    </a:cubicBezTo>
                    <a:cubicBezTo>
                      <a:pt x="1823" y="455"/>
                      <a:pt x="1834" y="411"/>
                      <a:pt x="1807" y="396"/>
                    </a:cubicBezTo>
                    <a:cubicBezTo>
                      <a:pt x="1823" y="367"/>
                      <a:pt x="1816" y="324"/>
                      <a:pt x="1780" y="313"/>
                    </a:cubicBezTo>
                    <a:cubicBezTo>
                      <a:pt x="1786" y="297"/>
                      <a:pt x="1790" y="279"/>
                      <a:pt x="1792" y="261"/>
                    </a:cubicBezTo>
                    <a:cubicBezTo>
                      <a:pt x="1773" y="285"/>
                      <a:pt x="1751" y="293"/>
                      <a:pt x="1731" y="297"/>
                    </a:cubicBezTo>
                    <a:cubicBezTo>
                      <a:pt x="1756" y="278"/>
                      <a:pt x="1775" y="239"/>
                      <a:pt x="1758" y="193"/>
                    </a:cubicBezTo>
                    <a:cubicBezTo>
                      <a:pt x="1788" y="178"/>
                      <a:pt x="1799" y="155"/>
                      <a:pt x="1791" y="130"/>
                    </a:cubicBezTo>
                    <a:cubicBezTo>
                      <a:pt x="1804" y="87"/>
                      <a:pt x="1766" y="44"/>
                      <a:pt x="1724" y="47"/>
                    </a:cubicBezTo>
                    <a:cubicBezTo>
                      <a:pt x="1728" y="32"/>
                      <a:pt x="1722" y="18"/>
                      <a:pt x="1712" y="7"/>
                    </a:cubicBezTo>
                    <a:cubicBezTo>
                      <a:pt x="1706" y="7"/>
                      <a:pt x="1706" y="7"/>
                      <a:pt x="1706" y="7"/>
                    </a:cubicBezTo>
                    <a:cubicBezTo>
                      <a:pt x="1715" y="15"/>
                      <a:pt x="1723" y="27"/>
                      <a:pt x="1717" y="48"/>
                    </a:cubicBezTo>
                    <a:cubicBezTo>
                      <a:pt x="1713" y="49"/>
                      <a:pt x="1709" y="50"/>
                      <a:pt x="1705" y="52"/>
                    </a:cubicBezTo>
                    <a:cubicBezTo>
                      <a:pt x="1708" y="40"/>
                      <a:pt x="1706" y="30"/>
                      <a:pt x="1699" y="21"/>
                    </a:cubicBezTo>
                    <a:cubicBezTo>
                      <a:pt x="1690" y="8"/>
                      <a:pt x="1663" y="1"/>
                      <a:pt x="1653" y="20"/>
                    </a:cubicBezTo>
                    <a:cubicBezTo>
                      <a:pt x="1651" y="24"/>
                      <a:pt x="1650" y="29"/>
                      <a:pt x="1651" y="34"/>
                    </a:cubicBezTo>
                    <a:cubicBezTo>
                      <a:pt x="1653" y="41"/>
                      <a:pt x="1657" y="48"/>
                      <a:pt x="1663" y="51"/>
                    </a:cubicBezTo>
                    <a:cubicBezTo>
                      <a:pt x="1673" y="55"/>
                      <a:pt x="1687" y="51"/>
                      <a:pt x="1689" y="41"/>
                    </a:cubicBezTo>
                    <a:cubicBezTo>
                      <a:pt x="1690" y="31"/>
                      <a:pt x="1681" y="24"/>
                      <a:pt x="1672" y="26"/>
                    </a:cubicBezTo>
                    <a:cubicBezTo>
                      <a:pt x="1665" y="28"/>
                      <a:pt x="1664" y="38"/>
                      <a:pt x="1670" y="40"/>
                    </a:cubicBezTo>
                    <a:cubicBezTo>
                      <a:pt x="1672" y="41"/>
                      <a:pt x="1675" y="40"/>
                      <a:pt x="1674" y="38"/>
                    </a:cubicBezTo>
                    <a:cubicBezTo>
                      <a:pt x="1670" y="36"/>
                      <a:pt x="1671" y="32"/>
                      <a:pt x="1675" y="31"/>
                    </a:cubicBezTo>
                    <a:cubicBezTo>
                      <a:pt x="1679" y="31"/>
                      <a:pt x="1684" y="33"/>
                      <a:pt x="1683" y="40"/>
                    </a:cubicBezTo>
                    <a:cubicBezTo>
                      <a:pt x="1682" y="48"/>
                      <a:pt x="1674" y="50"/>
                      <a:pt x="1666" y="47"/>
                    </a:cubicBezTo>
                    <a:cubicBezTo>
                      <a:pt x="1657" y="44"/>
                      <a:pt x="1654" y="29"/>
                      <a:pt x="1658" y="22"/>
                    </a:cubicBezTo>
                    <a:cubicBezTo>
                      <a:pt x="1663" y="12"/>
                      <a:pt x="1682" y="11"/>
                      <a:pt x="1692" y="19"/>
                    </a:cubicBezTo>
                    <a:cubicBezTo>
                      <a:pt x="1708" y="34"/>
                      <a:pt x="1703" y="66"/>
                      <a:pt x="1673" y="64"/>
                    </a:cubicBezTo>
                    <a:cubicBezTo>
                      <a:pt x="1667" y="55"/>
                      <a:pt x="1655" y="50"/>
                      <a:pt x="1645" y="50"/>
                    </a:cubicBezTo>
                    <a:cubicBezTo>
                      <a:pt x="1647" y="45"/>
                      <a:pt x="1647" y="40"/>
                      <a:pt x="1646" y="35"/>
                    </a:cubicBezTo>
                    <a:cubicBezTo>
                      <a:pt x="1645" y="30"/>
                      <a:pt x="1643" y="25"/>
                      <a:pt x="1639" y="21"/>
                    </a:cubicBezTo>
                    <a:cubicBezTo>
                      <a:pt x="1641" y="15"/>
                      <a:pt x="1645" y="11"/>
                      <a:pt x="1649" y="7"/>
                    </a:cubicBezTo>
                    <a:cubicBezTo>
                      <a:pt x="1641" y="7"/>
                      <a:pt x="1641" y="7"/>
                      <a:pt x="1641" y="7"/>
                    </a:cubicBezTo>
                    <a:cubicBezTo>
                      <a:pt x="1638" y="10"/>
                      <a:pt x="1636" y="13"/>
                      <a:pt x="1634" y="17"/>
                    </a:cubicBezTo>
                    <a:cubicBezTo>
                      <a:pt x="1627" y="11"/>
                      <a:pt x="1617" y="7"/>
                      <a:pt x="1606" y="7"/>
                    </a:cubicBezTo>
                    <a:cubicBezTo>
                      <a:pt x="1605" y="7"/>
                      <a:pt x="1605" y="7"/>
                      <a:pt x="1605" y="7"/>
                    </a:cubicBezTo>
                    <a:cubicBezTo>
                      <a:pt x="1602" y="7"/>
                      <a:pt x="1598" y="7"/>
                      <a:pt x="1595" y="8"/>
                    </a:cubicBezTo>
                    <a:cubicBezTo>
                      <a:pt x="1594" y="7"/>
                      <a:pt x="1594" y="7"/>
                      <a:pt x="1594" y="7"/>
                    </a:cubicBezTo>
                    <a:cubicBezTo>
                      <a:pt x="1588" y="7"/>
                      <a:pt x="1588" y="7"/>
                      <a:pt x="1588" y="7"/>
                    </a:cubicBezTo>
                    <a:cubicBezTo>
                      <a:pt x="1588" y="8"/>
                      <a:pt x="1589" y="8"/>
                      <a:pt x="1589" y="9"/>
                    </a:cubicBezTo>
                    <a:cubicBezTo>
                      <a:pt x="1587" y="10"/>
                      <a:pt x="1584" y="11"/>
                      <a:pt x="1582" y="13"/>
                    </a:cubicBezTo>
                    <a:cubicBezTo>
                      <a:pt x="1580" y="11"/>
                      <a:pt x="1579" y="9"/>
                      <a:pt x="1578" y="7"/>
                    </a:cubicBezTo>
                    <a:cubicBezTo>
                      <a:pt x="1571" y="7"/>
                      <a:pt x="1571" y="7"/>
                      <a:pt x="1571" y="7"/>
                    </a:cubicBezTo>
                    <a:cubicBezTo>
                      <a:pt x="1573" y="10"/>
                      <a:pt x="1575" y="13"/>
                      <a:pt x="1578" y="16"/>
                    </a:cubicBezTo>
                    <a:cubicBezTo>
                      <a:pt x="1573" y="19"/>
                      <a:pt x="1570" y="24"/>
                      <a:pt x="1568" y="29"/>
                    </a:cubicBezTo>
                    <a:cubicBezTo>
                      <a:pt x="1561" y="19"/>
                      <a:pt x="1556" y="12"/>
                      <a:pt x="1555" y="10"/>
                    </a:cubicBezTo>
                    <a:cubicBezTo>
                      <a:pt x="1550" y="17"/>
                      <a:pt x="1542" y="31"/>
                      <a:pt x="1533" y="46"/>
                    </a:cubicBezTo>
                    <a:cubicBezTo>
                      <a:pt x="1529" y="43"/>
                      <a:pt x="1525" y="40"/>
                      <a:pt x="1521" y="37"/>
                    </a:cubicBezTo>
                    <a:cubicBezTo>
                      <a:pt x="1529" y="26"/>
                      <a:pt x="1536" y="16"/>
                      <a:pt x="1543" y="7"/>
                    </a:cubicBezTo>
                    <a:cubicBezTo>
                      <a:pt x="1537" y="7"/>
                      <a:pt x="1537" y="7"/>
                      <a:pt x="1537" y="7"/>
                    </a:cubicBezTo>
                    <a:cubicBezTo>
                      <a:pt x="1530" y="16"/>
                      <a:pt x="1523" y="26"/>
                      <a:pt x="1517" y="35"/>
                    </a:cubicBezTo>
                    <a:cubicBezTo>
                      <a:pt x="1513" y="33"/>
                      <a:pt x="1509" y="32"/>
                      <a:pt x="1504" y="30"/>
                    </a:cubicBezTo>
                    <a:cubicBezTo>
                      <a:pt x="1510" y="23"/>
                      <a:pt x="1515" y="15"/>
                      <a:pt x="1520" y="7"/>
                    </a:cubicBezTo>
                    <a:cubicBezTo>
                      <a:pt x="1469" y="7"/>
                      <a:pt x="1469" y="7"/>
                      <a:pt x="1469" y="7"/>
                    </a:cubicBezTo>
                    <a:cubicBezTo>
                      <a:pt x="1480" y="9"/>
                      <a:pt x="1495" y="9"/>
                      <a:pt x="1514" y="7"/>
                    </a:cubicBezTo>
                    <a:cubicBezTo>
                      <a:pt x="1512" y="10"/>
                      <a:pt x="1510" y="14"/>
                      <a:pt x="1508" y="16"/>
                    </a:cubicBezTo>
                    <a:cubicBezTo>
                      <a:pt x="1479" y="19"/>
                      <a:pt x="1460" y="14"/>
                      <a:pt x="1448" y="7"/>
                    </a:cubicBezTo>
                    <a:cubicBezTo>
                      <a:pt x="1440" y="7"/>
                      <a:pt x="1440" y="7"/>
                      <a:pt x="1440" y="7"/>
                    </a:cubicBezTo>
                    <a:cubicBezTo>
                      <a:pt x="1452" y="16"/>
                      <a:pt x="1471" y="24"/>
                      <a:pt x="1506" y="20"/>
                    </a:cubicBezTo>
                    <a:cubicBezTo>
                      <a:pt x="1504" y="24"/>
                      <a:pt x="1502" y="27"/>
                      <a:pt x="1500" y="29"/>
                    </a:cubicBezTo>
                    <a:cubicBezTo>
                      <a:pt x="1480" y="26"/>
                      <a:pt x="1459" y="29"/>
                      <a:pt x="1444" y="39"/>
                    </a:cubicBezTo>
                    <a:cubicBezTo>
                      <a:pt x="1441" y="22"/>
                      <a:pt x="1429" y="12"/>
                      <a:pt x="1415" y="7"/>
                    </a:cubicBezTo>
                    <a:cubicBezTo>
                      <a:pt x="1366" y="7"/>
                      <a:pt x="1366" y="7"/>
                      <a:pt x="1366" y="7"/>
                    </a:cubicBezTo>
                    <a:cubicBezTo>
                      <a:pt x="1380" y="20"/>
                      <a:pt x="1387" y="43"/>
                      <a:pt x="1383" y="70"/>
                    </a:cubicBezTo>
                    <a:cubicBezTo>
                      <a:pt x="1380" y="90"/>
                      <a:pt x="1345" y="123"/>
                      <a:pt x="1310" y="125"/>
                    </a:cubicBezTo>
                    <a:cubicBezTo>
                      <a:pt x="1297" y="117"/>
                      <a:pt x="1284" y="112"/>
                      <a:pt x="1274" y="112"/>
                    </a:cubicBezTo>
                    <a:cubicBezTo>
                      <a:pt x="1273" y="113"/>
                      <a:pt x="1272" y="113"/>
                      <a:pt x="1271" y="113"/>
                    </a:cubicBezTo>
                    <a:cubicBezTo>
                      <a:pt x="1255" y="116"/>
                      <a:pt x="1224" y="150"/>
                      <a:pt x="1197" y="183"/>
                    </a:cubicBezTo>
                    <a:cubicBezTo>
                      <a:pt x="1191" y="178"/>
                      <a:pt x="1185" y="173"/>
                      <a:pt x="1179" y="169"/>
                    </a:cubicBezTo>
                    <a:cubicBezTo>
                      <a:pt x="1194" y="117"/>
                      <a:pt x="1235" y="109"/>
                      <a:pt x="1274" y="107"/>
                    </a:cubicBezTo>
                    <a:cubicBezTo>
                      <a:pt x="1297" y="105"/>
                      <a:pt x="1318" y="106"/>
                      <a:pt x="1333" y="99"/>
                    </a:cubicBezTo>
                    <a:cubicBezTo>
                      <a:pt x="1368" y="84"/>
                      <a:pt x="1378" y="53"/>
                      <a:pt x="1366" y="29"/>
                    </a:cubicBezTo>
                    <a:cubicBezTo>
                      <a:pt x="1351" y="0"/>
                      <a:pt x="1315" y="3"/>
                      <a:pt x="1300" y="18"/>
                    </a:cubicBezTo>
                    <a:cubicBezTo>
                      <a:pt x="1285" y="32"/>
                      <a:pt x="1285" y="49"/>
                      <a:pt x="1294" y="56"/>
                    </a:cubicBezTo>
                    <a:cubicBezTo>
                      <a:pt x="1300" y="61"/>
                      <a:pt x="1311" y="62"/>
                      <a:pt x="1320" y="53"/>
                    </a:cubicBezTo>
                    <a:cubicBezTo>
                      <a:pt x="1320" y="73"/>
                      <a:pt x="1295" y="79"/>
                      <a:pt x="1281" y="70"/>
                    </a:cubicBezTo>
                    <a:cubicBezTo>
                      <a:pt x="1257" y="55"/>
                      <a:pt x="1260" y="24"/>
                      <a:pt x="1277" y="7"/>
                    </a:cubicBezTo>
                    <a:cubicBezTo>
                      <a:pt x="1269" y="7"/>
                      <a:pt x="1269" y="7"/>
                      <a:pt x="1269" y="7"/>
                    </a:cubicBezTo>
                    <a:cubicBezTo>
                      <a:pt x="1266" y="10"/>
                      <a:pt x="1264" y="14"/>
                      <a:pt x="1262" y="18"/>
                    </a:cubicBezTo>
                    <a:cubicBezTo>
                      <a:pt x="1253" y="17"/>
                      <a:pt x="1243" y="13"/>
                      <a:pt x="1235" y="7"/>
                    </a:cubicBezTo>
                    <a:cubicBezTo>
                      <a:pt x="1225" y="7"/>
                      <a:pt x="1225" y="7"/>
                      <a:pt x="1225" y="7"/>
                    </a:cubicBezTo>
                    <a:cubicBezTo>
                      <a:pt x="1220" y="17"/>
                      <a:pt x="1218" y="29"/>
                      <a:pt x="1218" y="42"/>
                    </a:cubicBezTo>
                    <a:cubicBezTo>
                      <a:pt x="1216" y="39"/>
                      <a:pt x="1213" y="35"/>
                      <a:pt x="1211" y="32"/>
                    </a:cubicBezTo>
                    <a:cubicBezTo>
                      <a:pt x="1211" y="23"/>
                      <a:pt x="1213" y="15"/>
                      <a:pt x="1217" y="7"/>
                    </a:cubicBezTo>
                    <a:cubicBezTo>
                      <a:pt x="1210" y="7"/>
                      <a:pt x="1210" y="7"/>
                      <a:pt x="1210" y="7"/>
                    </a:cubicBezTo>
                    <a:cubicBezTo>
                      <a:pt x="1208" y="12"/>
                      <a:pt x="1206" y="18"/>
                      <a:pt x="1206" y="24"/>
                    </a:cubicBezTo>
                    <a:cubicBezTo>
                      <a:pt x="1200" y="16"/>
                      <a:pt x="1195" y="9"/>
                      <a:pt x="1194" y="8"/>
                    </a:cubicBezTo>
                    <a:cubicBezTo>
                      <a:pt x="1192" y="12"/>
                      <a:pt x="1189" y="20"/>
                      <a:pt x="1185" y="31"/>
                    </a:cubicBezTo>
                    <a:cubicBezTo>
                      <a:pt x="1181" y="28"/>
                      <a:pt x="1177" y="25"/>
                      <a:pt x="1173" y="23"/>
                    </a:cubicBezTo>
                    <a:cubicBezTo>
                      <a:pt x="1173" y="17"/>
                      <a:pt x="1175" y="12"/>
                      <a:pt x="1177" y="7"/>
                    </a:cubicBezTo>
                    <a:cubicBezTo>
                      <a:pt x="1171" y="7"/>
                      <a:pt x="1171" y="7"/>
                      <a:pt x="1171" y="7"/>
                    </a:cubicBezTo>
                    <a:cubicBezTo>
                      <a:pt x="1169" y="11"/>
                      <a:pt x="1168" y="15"/>
                      <a:pt x="1167" y="19"/>
                    </a:cubicBezTo>
                    <a:cubicBezTo>
                      <a:pt x="1165" y="15"/>
                      <a:pt x="1164" y="11"/>
                      <a:pt x="1162" y="7"/>
                    </a:cubicBezTo>
                    <a:cubicBezTo>
                      <a:pt x="1156" y="7"/>
                      <a:pt x="1156" y="7"/>
                      <a:pt x="1156" y="7"/>
                    </a:cubicBezTo>
                    <a:cubicBezTo>
                      <a:pt x="1158" y="10"/>
                      <a:pt x="1159" y="13"/>
                      <a:pt x="1161" y="17"/>
                    </a:cubicBezTo>
                    <a:cubicBezTo>
                      <a:pt x="1156" y="15"/>
                      <a:pt x="1152" y="13"/>
                      <a:pt x="1147" y="11"/>
                    </a:cubicBezTo>
                    <a:cubicBezTo>
                      <a:pt x="1146" y="10"/>
                      <a:pt x="1146" y="8"/>
                      <a:pt x="1145" y="7"/>
                    </a:cubicBezTo>
                    <a:cubicBezTo>
                      <a:pt x="1111" y="7"/>
                      <a:pt x="1111" y="7"/>
                      <a:pt x="1111" y="7"/>
                    </a:cubicBezTo>
                    <a:cubicBezTo>
                      <a:pt x="1136" y="10"/>
                      <a:pt x="1161" y="18"/>
                      <a:pt x="1184" y="34"/>
                    </a:cubicBezTo>
                    <a:cubicBezTo>
                      <a:pt x="1182" y="38"/>
                      <a:pt x="1181" y="43"/>
                      <a:pt x="1179" y="47"/>
                    </a:cubicBezTo>
                    <a:cubicBezTo>
                      <a:pt x="1114" y="1"/>
                      <a:pt x="1038" y="36"/>
                      <a:pt x="1019" y="74"/>
                    </a:cubicBezTo>
                    <a:cubicBezTo>
                      <a:pt x="1016" y="71"/>
                      <a:pt x="1014" y="69"/>
                      <a:pt x="1010" y="67"/>
                    </a:cubicBezTo>
                    <a:cubicBezTo>
                      <a:pt x="1014" y="57"/>
                      <a:pt x="1015" y="40"/>
                      <a:pt x="1009" y="30"/>
                    </a:cubicBezTo>
                    <a:cubicBezTo>
                      <a:pt x="1021" y="18"/>
                      <a:pt x="1042" y="10"/>
                      <a:pt x="1066" y="7"/>
                    </a:cubicBezTo>
                    <a:cubicBezTo>
                      <a:pt x="1046" y="7"/>
                      <a:pt x="1046" y="7"/>
                      <a:pt x="1046" y="7"/>
                    </a:cubicBezTo>
                    <a:cubicBezTo>
                      <a:pt x="1045" y="7"/>
                      <a:pt x="1045" y="7"/>
                      <a:pt x="1044" y="7"/>
                    </a:cubicBezTo>
                    <a:cubicBezTo>
                      <a:pt x="1044" y="7"/>
                      <a:pt x="1044" y="7"/>
                      <a:pt x="1044" y="7"/>
                    </a:cubicBezTo>
                    <a:cubicBezTo>
                      <a:pt x="1040" y="7"/>
                      <a:pt x="1040" y="7"/>
                      <a:pt x="1040" y="7"/>
                    </a:cubicBezTo>
                    <a:cubicBezTo>
                      <a:pt x="1040" y="7"/>
                      <a:pt x="1040" y="8"/>
                      <a:pt x="1041" y="8"/>
                    </a:cubicBezTo>
                    <a:cubicBezTo>
                      <a:pt x="1036" y="10"/>
                      <a:pt x="1032" y="11"/>
                      <a:pt x="1028" y="13"/>
                    </a:cubicBezTo>
                    <a:cubicBezTo>
                      <a:pt x="1026" y="11"/>
                      <a:pt x="1024" y="9"/>
                      <a:pt x="1023" y="7"/>
                    </a:cubicBezTo>
                    <a:cubicBezTo>
                      <a:pt x="1018" y="7"/>
                      <a:pt x="1018" y="7"/>
                      <a:pt x="1018" y="7"/>
                    </a:cubicBezTo>
                    <a:cubicBezTo>
                      <a:pt x="1020" y="9"/>
                      <a:pt x="1022" y="12"/>
                      <a:pt x="1024" y="15"/>
                    </a:cubicBezTo>
                    <a:cubicBezTo>
                      <a:pt x="1020" y="17"/>
                      <a:pt x="1016" y="19"/>
                      <a:pt x="1013" y="21"/>
                    </a:cubicBezTo>
                    <a:cubicBezTo>
                      <a:pt x="1008" y="15"/>
                      <a:pt x="1004" y="10"/>
                      <a:pt x="1004" y="9"/>
                    </a:cubicBezTo>
                    <a:cubicBezTo>
                      <a:pt x="1001" y="12"/>
                      <a:pt x="997" y="17"/>
                      <a:pt x="992" y="22"/>
                    </a:cubicBezTo>
                    <a:cubicBezTo>
                      <a:pt x="991" y="19"/>
                      <a:pt x="989" y="16"/>
                      <a:pt x="987" y="13"/>
                    </a:cubicBezTo>
                    <a:cubicBezTo>
                      <a:pt x="989" y="11"/>
                      <a:pt x="991" y="9"/>
                      <a:pt x="993" y="7"/>
                    </a:cubicBezTo>
                    <a:cubicBezTo>
                      <a:pt x="987" y="7"/>
                      <a:pt x="987" y="7"/>
                      <a:pt x="987" y="7"/>
                    </a:cubicBezTo>
                    <a:cubicBezTo>
                      <a:pt x="985" y="8"/>
                      <a:pt x="984" y="9"/>
                      <a:pt x="983" y="10"/>
                    </a:cubicBezTo>
                    <a:cubicBezTo>
                      <a:pt x="979" y="8"/>
                      <a:pt x="975" y="8"/>
                      <a:pt x="971" y="12"/>
                    </a:cubicBezTo>
                    <a:cubicBezTo>
                      <a:pt x="970" y="11"/>
                      <a:pt x="970" y="10"/>
                      <a:pt x="969" y="9"/>
                    </a:cubicBezTo>
                    <a:cubicBezTo>
                      <a:pt x="969" y="8"/>
                      <a:pt x="970" y="7"/>
                      <a:pt x="970" y="7"/>
                    </a:cubicBezTo>
                    <a:cubicBezTo>
                      <a:pt x="947" y="7"/>
                      <a:pt x="947" y="7"/>
                      <a:pt x="947" y="7"/>
                    </a:cubicBezTo>
                    <a:cubicBezTo>
                      <a:pt x="947" y="22"/>
                      <a:pt x="946" y="39"/>
                      <a:pt x="947" y="55"/>
                    </a:cubicBezTo>
                    <a:cubicBezTo>
                      <a:pt x="955" y="55"/>
                      <a:pt x="951" y="17"/>
                      <a:pt x="951" y="11"/>
                    </a:cubicBezTo>
                    <a:cubicBezTo>
                      <a:pt x="954" y="6"/>
                      <a:pt x="959" y="6"/>
                      <a:pt x="962" y="10"/>
                    </a:cubicBezTo>
                    <a:cubicBezTo>
                      <a:pt x="968" y="19"/>
                      <a:pt x="969" y="39"/>
                      <a:pt x="969" y="56"/>
                    </a:cubicBezTo>
                    <a:cubicBezTo>
                      <a:pt x="975" y="52"/>
                      <a:pt x="973" y="23"/>
                      <a:pt x="972" y="16"/>
                    </a:cubicBezTo>
                    <a:cubicBezTo>
                      <a:pt x="975" y="13"/>
                      <a:pt x="981" y="13"/>
                      <a:pt x="986" y="18"/>
                    </a:cubicBezTo>
                    <a:cubicBezTo>
                      <a:pt x="991" y="23"/>
                      <a:pt x="990" y="37"/>
                      <a:pt x="990" y="58"/>
                    </a:cubicBezTo>
                    <a:cubicBezTo>
                      <a:pt x="995" y="57"/>
                      <a:pt x="994" y="40"/>
                      <a:pt x="994" y="31"/>
                    </a:cubicBezTo>
                    <a:cubicBezTo>
                      <a:pt x="1001" y="28"/>
                      <a:pt x="1005" y="31"/>
                      <a:pt x="1007" y="35"/>
                    </a:cubicBezTo>
                    <a:cubicBezTo>
                      <a:pt x="1011" y="43"/>
                      <a:pt x="1010" y="57"/>
                      <a:pt x="1007" y="66"/>
                    </a:cubicBezTo>
                    <a:cubicBezTo>
                      <a:pt x="1002" y="64"/>
                      <a:pt x="996" y="63"/>
                      <a:pt x="990" y="64"/>
                    </a:cubicBezTo>
                    <a:cubicBezTo>
                      <a:pt x="973" y="66"/>
                      <a:pt x="954" y="80"/>
                      <a:pt x="963" y="101"/>
                    </a:cubicBezTo>
                    <a:cubicBezTo>
                      <a:pt x="968" y="94"/>
                      <a:pt x="977" y="84"/>
                      <a:pt x="989" y="88"/>
                    </a:cubicBezTo>
                    <a:cubicBezTo>
                      <a:pt x="993" y="90"/>
                      <a:pt x="997" y="92"/>
                      <a:pt x="999" y="94"/>
                    </a:cubicBezTo>
                    <a:cubicBezTo>
                      <a:pt x="998" y="101"/>
                      <a:pt x="995" y="116"/>
                      <a:pt x="991" y="124"/>
                    </a:cubicBezTo>
                    <a:cubicBezTo>
                      <a:pt x="990" y="125"/>
                      <a:pt x="988" y="126"/>
                      <a:pt x="987" y="128"/>
                    </a:cubicBezTo>
                    <a:cubicBezTo>
                      <a:pt x="967" y="125"/>
                      <a:pt x="967" y="125"/>
                      <a:pt x="967" y="125"/>
                    </a:cubicBezTo>
                    <a:cubicBezTo>
                      <a:pt x="964" y="141"/>
                      <a:pt x="964" y="141"/>
                      <a:pt x="964" y="141"/>
                    </a:cubicBezTo>
                    <a:cubicBezTo>
                      <a:pt x="947" y="143"/>
                      <a:pt x="930" y="134"/>
                      <a:pt x="917" y="123"/>
                    </a:cubicBezTo>
                    <a:cubicBezTo>
                      <a:pt x="915" y="100"/>
                      <a:pt x="910" y="84"/>
                      <a:pt x="904" y="68"/>
                    </a:cubicBezTo>
                    <a:cubicBezTo>
                      <a:pt x="899" y="52"/>
                      <a:pt x="912" y="34"/>
                      <a:pt x="919" y="40"/>
                    </a:cubicBezTo>
                    <a:cubicBezTo>
                      <a:pt x="925" y="44"/>
                      <a:pt x="922" y="64"/>
                      <a:pt x="927" y="60"/>
                    </a:cubicBezTo>
                    <a:cubicBezTo>
                      <a:pt x="931" y="53"/>
                      <a:pt x="928" y="28"/>
                      <a:pt x="928" y="7"/>
                    </a:cubicBezTo>
                    <a:cubicBezTo>
                      <a:pt x="924" y="7"/>
                      <a:pt x="924" y="7"/>
                      <a:pt x="924" y="7"/>
                    </a:cubicBezTo>
                    <a:cubicBezTo>
                      <a:pt x="924" y="8"/>
                      <a:pt x="924" y="8"/>
                      <a:pt x="924" y="9"/>
                    </a:cubicBezTo>
                    <a:cubicBezTo>
                      <a:pt x="924" y="8"/>
                      <a:pt x="923" y="8"/>
                      <a:pt x="922" y="7"/>
                    </a:cubicBezTo>
                    <a:cubicBezTo>
                      <a:pt x="916" y="7"/>
                      <a:pt x="916" y="7"/>
                      <a:pt x="916" y="7"/>
                    </a:cubicBezTo>
                    <a:cubicBezTo>
                      <a:pt x="919" y="10"/>
                      <a:pt x="922" y="13"/>
                      <a:pt x="925" y="16"/>
                    </a:cubicBezTo>
                    <a:cubicBezTo>
                      <a:pt x="925" y="21"/>
                      <a:pt x="925" y="26"/>
                      <a:pt x="925" y="31"/>
                    </a:cubicBezTo>
                    <a:cubicBezTo>
                      <a:pt x="917" y="22"/>
                      <a:pt x="910" y="14"/>
                      <a:pt x="904" y="7"/>
                    </a:cubicBezTo>
                    <a:cubicBezTo>
                      <a:pt x="903" y="7"/>
                      <a:pt x="903" y="7"/>
                      <a:pt x="903" y="7"/>
                    </a:cubicBezTo>
                    <a:cubicBezTo>
                      <a:pt x="900" y="11"/>
                      <a:pt x="896" y="16"/>
                      <a:pt x="891" y="21"/>
                    </a:cubicBezTo>
                    <a:cubicBezTo>
                      <a:pt x="889" y="18"/>
                      <a:pt x="887" y="16"/>
                      <a:pt x="885" y="14"/>
                    </a:cubicBezTo>
                    <a:cubicBezTo>
                      <a:pt x="887" y="11"/>
                      <a:pt x="889" y="9"/>
                      <a:pt x="891" y="7"/>
                    </a:cubicBezTo>
                    <a:cubicBezTo>
                      <a:pt x="885" y="7"/>
                      <a:pt x="885" y="7"/>
                      <a:pt x="885" y="7"/>
                    </a:cubicBezTo>
                    <a:cubicBezTo>
                      <a:pt x="884" y="8"/>
                      <a:pt x="883" y="9"/>
                      <a:pt x="883" y="10"/>
                    </a:cubicBezTo>
                    <a:cubicBezTo>
                      <a:pt x="881" y="9"/>
                      <a:pt x="881" y="8"/>
                      <a:pt x="880" y="7"/>
                    </a:cubicBezTo>
                    <a:cubicBezTo>
                      <a:pt x="871" y="7"/>
                      <a:pt x="871" y="7"/>
                      <a:pt x="871" y="7"/>
                    </a:cubicBezTo>
                    <a:cubicBezTo>
                      <a:pt x="879" y="16"/>
                      <a:pt x="890" y="28"/>
                      <a:pt x="903" y="42"/>
                    </a:cubicBezTo>
                    <a:cubicBezTo>
                      <a:pt x="899" y="46"/>
                      <a:pt x="897" y="51"/>
                      <a:pt x="897" y="58"/>
                    </a:cubicBezTo>
                    <a:cubicBezTo>
                      <a:pt x="881" y="40"/>
                      <a:pt x="866" y="25"/>
                      <a:pt x="865" y="21"/>
                    </a:cubicBezTo>
                    <a:cubicBezTo>
                      <a:pt x="858" y="33"/>
                      <a:pt x="848" y="50"/>
                      <a:pt x="839" y="67"/>
                    </a:cubicBezTo>
                    <a:cubicBezTo>
                      <a:pt x="834" y="66"/>
                      <a:pt x="829" y="65"/>
                      <a:pt x="823" y="66"/>
                    </a:cubicBezTo>
                    <a:cubicBezTo>
                      <a:pt x="835" y="44"/>
                      <a:pt x="848" y="22"/>
                      <a:pt x="857" y="7"/>
                    </a:cubicBezTo>
                    <a:cubicBezTo>
                      <a:pt x="846" y="7"/>
                      <a:pt x="846" y="7"/>
                      <a:pt x="846" y="7"/>
                    </a:cubicBezTo>
                    <a:cubicBezTo>
                      <a:pt x="847" y="8"/>
                      <a:pt x="847" y="10"/>
                      <a:pt x="848" y="11"/>
                    </a:cubicBezTo>
                    <a:cubicBezTo>
                      <a:pt x="842" y="21"/>
                      <a:pt x="836" y="32"/>
                      <a:pt x="830" y="43"/>
                    </a:cubicBezTo>
                    <a:cubicBezTo>
                      <a:pt x="828" y="43"/>
                      <a:pt x="826" y="43"/>
                      <a:pt x="824" y="43"/>
                    </a:cubicBezTo>
                    <a:cubicBezTo>
                      <a:pt x="821" y="40"/>
                      <a:pt x="819" y="37"/>
                      <a:pt x="816" y="34"/>
                    </a:cubicBezTo>
                    <a:cubicBezTo>
                      <a:pt x="821" y="35"/>
                      <a:pt x="827" y="33"/>
                      <a:pt x="831" y="30"/>
                    </a:cubicBezTo>
                    <a:cubicBezTo>
                      <a:pt x="838" y="24"/>
                      <a:pt x="841" y="14"/>
                      <a:pt x="834" y="7"/>
                    </a:cubicBezTo>
                    <a:cubicBezTo>
                      <a:pt x="828" y="7"/>
                      <a:pt x="828" y="7"/>
                      <a:pt x="828" y="7"/>
                    </a:cubicBezTo>
                    <a:cubicBezTo>
                      <a:pt x="828" y="7"/>
                      <a:pt x="829" y="7"/>
                      <a:pt x="829" y="8"/>
                    </a:cubicBezTo>
                    <a:cubicBezTo>
                      <a:pt x="834" y="11"/>
                      <a:pt x="833" y="21"/>
                      <a:pt x="827" y="27"/>
                    </a:cubicBezTo>
                    <a:cubicBezTo>
                      <a:pt x="819" y="33"/>
                      <a:pt x="808" y="29"/>
                      <a:pt x="803" y="22"/>
                    </a:cubicBezTo>
                    <a:cubicBezTo>
                      <a:pt x="800" y="17"/>
                      <a:pt x="800" y="12"/>
                      <a:pt x="802" y="7"/>
                    </a:cubicBezTo>
                    <a:cubicBezTo>
                      <a:pt x="797" y="7"/>
                      <a:pt x="797" y="7"/>
                      <a:pt x="797" y="7"/>
                    </a:cubicBezTo>
                    <a:cubicBezTo>
                      <a:pt x="796" y="10"/>
                      <a:pt x="796" y="14"/>
                      <a:pt x="796" y="19"/>
                    </a:cubicBezTo>
                    <a:cubicBezTo>
                      <a:pt x="792" y="17"/>
                      <a:pt x="788" y="15"/>
                      <a:pt x="784" y="14"/>
                    </a:cubicBezTo>
                    <a:cubicBezTo>
                      <a:pt x="784" y="11"/>
                      <a:pt x="785" y="9"/>
                      <a:pt x="786" y="7"/>
                    </a:cubicBezTo>
                    <a:cubicBezTo>
                      <a:pt x="780" y="7"/>
                      <a:pt x="780" y="7"/>
                      <a:pt x="780" y="7"/>
                    </a:cubicBezTo>
                    <a:cubicBezTo>
                      <a:pt x="780" y="8"/>
                      <a:pt x="779" y="10"/>
                      <a:pt x="779" y="12"/>
                    </a:cubicBezTo>
                    <a:cubicBezTo>
                      <a:pt x="772" y="9"/>
                      <a:pt x="764" y="8"/>
                      <a:pt x="757" y="7"/>
                    </a:cubicBezTo>
                    <a:cubicBezTo>
                      <a:pt x="715" y="7"/>
                      <a:pt x="715" y="7"/>
                      <a:pt x="715" y="7"/>
                    </a:cubicBezTo>
                    <a:cubicBezTo>
                      <a:pt x="711" y="7"/>
                      <a:pt x="706" y="8"/>
                      <a:pt x="702" y="9"/>
                    </a:cubicBezTo>
                    <a:cubicBezTo>
                      <a:pt x="701" y="8"/>
                      <a:pt x="701" y="7"/>
                      <a:pt x="700" y="7"/>
                    </a:cubicBezTo>
                    <a:cubicBezTo>
                      <a:pt x="692" y="7"/>
                      <a:pt x="692" y="7"/>
                      <a:pt x="692" y="7"/>
                    </a:cubicBezTo>
                    <a:cubicBezTo>
                      <a:pt x="694" y="8"/>
                      <a:pt x="695" y="9"/>
                      <a:pt x="697" y="10"/>
                    </a:cubicBezTo>
                    <a:cubicBezTo>
                      <a:pt x="682" y="14"/>
                      <a:pt x="669" y="19"/>
                      <a:pt x="657" y="27"/>
                    </a:cubicBezTo>
                    <a:cubicBezTo>
                      <a:pt x="656" y="26"/>
                      <a:pt x="654" y="26"/>
                      <a:pt x="653" y="25"/>
                    </a:cubicBezTo>
                    <a:cubicBezTo>
                      <a:pt x="659" y="18"/>
                      <a:pt x="664" y="12"/>
                      <a:pt x="668" y="7"/>
                    </a:cubicBezTo>
                    <a:cubicBezTo>
                      <a:pt x="662" y="7"/>
                      <a:pt x="662" y="7"/>
                      <a:pt x="662" y="7"/>
                    </a:cubicBezTo>
                    <a:cubicBezTo>
                      <a:pt x="658" y="12"/>
                      <a:pt x="654" y="18"/>
                      <a:pt x="649" y="24"/>
                    </a:cubicBezTo>
                    <a:cubicBezTo>
                      <a:pt x="646" y="23"/>
                      <a:pt x="643" y="22"/>
                      <a:pt x="640" y="22"/>
                    </a:cubicBezTo>
                    <a:cubicBezTo>
                      <a:pt x="644" y="16"/>
                      <a:pt x="647" y="12"/>
                      <a:pt x="650" y="7"/>
                    </a:cubicBezTo>
                    <a:cubicBezTo>
                      <a:pt x="645" y="7"/>
                      <a:pt x="645" y="7"/>
                      <a:pt x="645" y="7"/>
                    </a:cubicBezTo>
                    <a:cubicBezTo>
                      <a:pt x="642" y="11"/>
                      <a:pt x="639" y="16"/>
                      <a:pt x="636" y="21"/>
                    </a:cubicBezTo>
                    <a:cubicBezTo>
                      <a:pt x="614" y="19"/>
                      <a:pt x="593" y="31"/>
                      <a:pt x="581" y="49"/>
                    </a:cubicBezTo>
                    <a:cubicBezTo>
                      <a:pt x="577" y="47"/>
                      <a:pt x="574" y="46"/>
                      <a:pt x="571" y="45"/>
                    </a:cubicBezTo>
                    <a:cubicBezTo>
                      <a:pt x="560" y="45"/>
                      <a:pt x="545" y="54"/>
                      <a:pt x="527" y="69"/>
                    </a:cubicBezTo>
                    <a:cubicBezTo>
                      <a:pt x="511" y="66"/>
                      <a:pt x="497" y="55"/>
                      <a:pt x="498" y="36"/>
                    </a:cubicBezTo>
                    <a:cubicBezTo>
                      <a:pt x="499" y="22"/>
                      <a:pt x="516" y="14"/>
                      <a:pt x="525" y="23"/>
                    </a:cubicBezTo>
                    <a:cubicBezTo>
                      <a:pt x="532" y="30"/>
                      <a:pt x="523" y="36"/>
                      <a:pt x="518" y="40"/>
                    </a:cubicBezTo>
                    <a:cubicBezTo>
                      <a:pt x="528" y="47"/>
                      <a:pt x="542" y="45"/>
                      <a:pt x="548" y="33"/>
                    </a:cubicBezTo>
                    <a:cubicBezTo>
                      <a:pt x="551" y="28"/>
                      <a:pt x="551" y="16"/>
                      <a:pt x="543" y="7"/>
                    </a:cubicBezTo>
                    <a:cubicBezTo>
                      <a:pt x="535" y="7"/>
                      <a:pt x="535" y="7"/>
                      <a:pt x="535" y="7"/>
                    </a:cubicBezTo>
                    <a:cubicBezTo>
                      <a:pt x="543" y="13"/>
                      <a:pt x="547" y="23"/>
                      <a:pt x="545" y="28"/>
                    </a:cubicBezTo>
                    <a:cubicBezTo>
                      <a:pt x="543" y="36"/>
                      <a:pt x="535" y="41"/>
                      <a:pt x="527" y="38"/>
                    </a:cubicBezTo>
                    <a:cubicBezTo>
                      <a:pt x="533" y="35"/>
                      <a:pt x="533" y="27"/>
                      <a:pt x="530" y="22"/>
                    </a:cubicBezTo>
                    <a:cubicBezTo>
                      <a:pt x="521" y="11"/>
                      <a:pt x="506" y="13"/>
                      <a:pt x="496" y="26"/>
                    </a:cubicBezTo>
                    <a:cubicBezTo>
                      <a:pt x="487" y="39"/>
                      <a:pt x="495" y="56"/>
                      <a:pt x="504" y="63"/>
                    </a:cubicBezTo>
                    <a:cubicBezTo>
                      <a:pt x="509" y="67"/>
                      <a:pt x="514" y="71"/>
                      <a:pt x="520" y="74"/>
                    </a:cubicBezTo>
                    <a:cubicBezTo>
                      <a:pt x="513" y="80"/>
                      <a:pt x="506" y="86"/>
                      <a:pt x="499" y="93"/>
                    </a:cubicBezTo>
                    <a:cubicBezTo>
                      <a:pt x="490" y="81"/>
                      <a:pt x="480" y="74"/>
                      <a:pt x="469" y="69"/>
                    </a:cubicBezTo>
                    <a:cubicBezTo>
                      <a:pt x="458" y="43"/>
                      <a:pt x="477" y="19"/>
                      <a:pt x="485" y="10"/>
                    </a:cubicBezTo>
                    <a:cubicBezTo>
                      <a:pt x="487" y="9"/>
                      <a:pt x="488" y="8"/>
                      <a:pt x="490" y="7"/>
                    </a:cubicBezTo>
                    <a:cubicBezTo>
                      <a:pt x="482" y="7"/>
                      <a:pt x="482" y="7"/>
                      <a:pt x="482" y="7"/>
                    </a:cubicBezTo>
                    <a:cubicBezTo>
                      <a:pt x="471" y="17"/>
                      <a:pt x="462" y="31"/>
                      <a:pt x="460" y="46"/>
                    </a:cubicBezTo>
                    <a:cubicBezTo>
                      <a:pt x="454" y="45"/>
                      <a:pt x="447" y="44"/>
                      <a:pt x="440" y="45"/>
                    </a:cubicBezTo>
                    <a:cubicBezTo>
                      <a:pt x="444" y="30"/>
                      <a:pt x="456" y="15"/>
                      <a:pt x="470" y="7"/>
                    </a:cubicBezTo>
                    <a:cubicBezTo>
                      <a:pt x="447" y="7"/>
                      <a:pt x="447" y="7"/>
                      <a:pt x="447" y="7"/>
                    </a:cubicBezTo>
                    <a:cubicBezTo>
                      <a:pt x="429" y="12"/>
                      <a:pt x="417" y="37"/>
                      <a:pt x="415" y="52"/>
                    </a:cubicBezTo>
                    <a:cubicBezTo>
                      <a:pt x="410" y="55"/>
                      <a:pt x="406" y="57"/>
                      <a:pt x="403" y="60"/>
                    </a:cubicBezTo>
                    <a:cubicBezTo>
                      <a:pt x="373" y="46"/>
                      <a:pt x="336" y="31"/>
                      <a:pt x="333" y="32"/>
                    </a:cubicBezTo>
                    <a:cubicBezTo>
                      <a:pt x="324" y="35"/>
                      <a:pt x="302" y="83"/>
                      <a:pt x="281" y="131"/>
                    </a:cubicBezTo>
                    <a:cubicBezTo>
                      <a:pt x="265" y="94"/>
                      <a:pt x="265" y="94"/>
                      <a:pt x="265" y="94"/>
                    </a:cubicBezTo>
                    <a:cubicBezTo>
                      <a:pt x="253" y="146"/>
                      <a:pt x="253" y="146"/>
                      <a:pt x="253" y="146"/>
                    </a:cubicBezTo>
                    <a:cubicBezTo>
                      <a:pt x="206" y="134"/>
                      <a:pt x="206" y="134"/>
                      <a:pt x="206" y="134"/>
                    </a:cubicBezTo>
                    <a:cubicBezTo>
                      <a:pt x="214" y="151"/>
                      <a:pt x="214" y="151"/>
                      <a:pt x="214" y="151"/>
                    </a:cubicBezTo>
                    <a:cubicBezTo>
                      <a:pt x="193" y="149"/>
                      <a:pt x="177" y="159"/>
                      <a:pt x="168" y="172"/>
                    </a:cubicBezTo>
                    <a:cubicBezTo>
                      <a:pt x="147" y="154"/>
                      <a:pt x="120" y="154"/>
                      <a:pt x="96" y="167"/>
                    </a:cubicBezTo>
                    <a:cubicBezTo>
                      <a:pt x="78" y="176"/>
                      <a:pt x="64" y="210"/>
                      <a:pt x="78" y="233"/>
                    </a:cubicBezTo>
                    <a:cubicBezTo>
                      <a:pt x="84" y="242"/>
                      <a:pt x="103" y="253"/>
                      <a:pt x="116" y="243"/>
                    </a:cubicBezTo>
                    <a:cubicBezTo>
                      <a:pt x="126" y="236"/>
                      <a:pt x="128" y="223"/>
                      <a:pt x="127" y="218"/>
                    </a:cubicBezTo>
                    <a:cubicBezTo>
                      <a:pt x="121" y="226"/>
                      <a:pt x="112" y="224"/>
                      <a:pt x="109" y="222"/>
                    </a:cubicBezTo>
                    <a:cubicBezTo>
                      <a:pt x="99" y="214"/>
                      <a:pt x="108" y="200"/>
                      <a:pt x="119" y="200"/>
                    </a:cubicBezTo>
                    <a:cubicBezTo>
                      <a:pt x="133" y="200"/>
                      <a:pt x="145" y="209"/>
                      <a:pt x="139" y="232"/>
                    </a:cubicBezTo>
                    <a:cubicBezTo>
                      <a:pt x="134" y="252"/>
                      <a:pt x="118" y="269"/>
                      <a:pt x="109" y="282"/>
                    </a:cubicBezTo>
                    <a:cubicBezTo>
                      <a:pt x="104" y="275"/>
                      <a:pt x="94" y="264"/>
                      <a:pt x="90" y="259"/>
                    </a:cubicBezTo>
                    <a:cubicBezTo>
                      <a:pt x="88" y="260"/>
                      <a:pt x="84" y="263"/>
                      <a:pt x="78" y="268"/>
                    </a:cubicBezTo>
                    <a:cubicBezTo>
                      <a:pt x="72" y="259"/>
                      <a:pt x="63" y="249"/>
                      <a:pt x="59" y="245"/>
                    </a:cubicBezTo>
                    <a:cubicBezTo>
                      <a:pt x="45" y="236"/>
                      <a:pt x="36" y="248"/>
                      <a:pt x="40" y="259"/>
                    </a:cubicBezTo>
                    <a:cubicBezTo>
                      <a:pt x="43" y="265"/>
                      <a:pt x="51" y="276"/>
                      <a:pt x="58" y="285"/>
                    </a:cubicBezTo>
                    <a:cubicBezTo>
                      <a:pt x="53" y="289"/>
                      <a:pt x="48" y="293"/>
                      <a:pt x="44" y="297"/>
                    </a:cubicBezTo>
                    <a:cubicBezTo>
                      <a:pt x="36" y="288"/>
                      <a:pt x="27" y="278"/>
                      <a:pt x="24" y="274"/>
                    </a:cubicBezTo>
                    <a:cubicBezTo>
                      <a:pt x="16" y="268"/>
                      <a:pt x="0" y="273"/>
                      <a:pt x="5" y="289"/>
                    </a:cubicBezTo>
                    <a:cubicBezTo>
                      <a:pt x="8" y="294"/>
                      <a:pt x="16" y="305"/>
                      <a:pt x="23" y="314"/>
                    </a:cubicBezTo>
                    <a:cubicBezTo>
                      <a:pt x="18" y="319"/>
                      <a:pt x="14" y="322"/>
                      <a:pt x="12" y="324"/>
                    </a:cubicBezTo>
                    <a:cubicBezTo>
                      <a:pt x="17" y="332"/>
                      <a:pt x="33" y="351"/>
                      <a:pt x="41" y="359"/>
                    </a:cubicBezTo>
                    <a:cubicBezTo>
                      <a:pt x="10" y="399"/>
                      <a:pt x="20" y="457"/>
                      <a:pt x="48" y="471"/>
                    </a:cubicBezTo>
                    <a:cubicBezTo>
                      <a:pt x="46" y="480"/>
                      <a:pt x="46" y="489"/>
                      <a:pt x="47" y="498"/>
                    </a:cubicBezTo>
                    <a:cubicBezTo>
                      <a:pt x="32" y="500"/>
                      <a:pt x="18" y="502"/>
                      <a:pt x="11" y="504"/>
                    </a:cubicBezTo>
                    <a:cubicBezTo>
                      <a:pt x="16" y="513"/>
                      <a:pt x="29" y="532"/>
                      <a:pt x="45" y="553"/>
                    </a:cubicBezTo>
                    <a:cubicBezTo>
                      <a:pt x="30" y="560"/>
                      <a:pt x="16" y="566"/>
                      <a:pt x="11" y="569"/>
                    </a:cubicBezTo>
                    <a:cubicBezTo>
                      <a:pt x="18" y="581"/>
                      <a:pt x="37" y="607"/>
                      <a:pt x="55" y="633"/>
                    </a:cubicBezTo>
                    <a:cubicBezTo>
                      <a:pt x="48" y="637"/>
                      <a:pt x="42" y="646"/>
                      <a:pt x="41" y="657"/>
                    </a:cubicBezTo>
                    <a:cubicBezTo>
                      <a:pt x="47" y="657"/>
                      <a:pt x="47" y="657"/>
                      <a:pt x="47" y="657"/>
                    </a:cubicBezTo>
                    <a:cubicBezTo>
                      <a:pt x="49" y="638"/>
                      <a:pt x="67" y="628"/>
                      <a:pt x="87" y="634"/>
                    </a:cubicBezTo>
                    <a:cubicBezTo>
                      <a:pt x="85" y="637"/>
                      <a:pt x="85" y="641"/>
                      <a:pt x="85" y="644"/>
                    </a:cubicBezTo>
                    <a:cubicBezTo>
                      <a:pt x="77" y="645"/>
                      <a:pt x="70" y="650"/>
                      <a:pt x="67" y="657"/>
                    </a:cubicBezTo>
                    <a:cubicBezTo>
                      <a:pt x="72" y="657"/>
                      <a:pt x="72" y="657"/>
                      <a:pt x="72" y="657"/>
                    </a:cubicBezTo>
                    <a:cubicBezTo>
                      <a:pt x="75" y="652"/>
                      <a:pt x="80" y="649"/>
                      <a:pt x="85" y="648"/>
                    </a:cubicBezTo>
                    <a:cubicBezTo>
                      <a:pt x="86" y="651"/>
                      <a:pt x="87" y="654"/>
                      <a:pt x="89" y="657"/>
                    </a:cubicBezTo>
                    <a:cubicBezTo>
                      <a:pt x="94" y="657"/>
                      <a:pt x="94" y="657"/>
                      <a:pt x="94" y="657"/>
                    </a:cubicBezTo>
                    <a:cubicBezTo>
                      <a:pt x="85" y="646"/>
                      <a:pt x="89" y="627"/>
                      <a:pt x="109" y="619"/>
                    </a:cubicBezTo>
                    <a:cubicBezTo>
                      <a:pt x="82" y="607"/>
                      <a:pt x="88" y="580"/>
                      <a:pt x="102" y="572"/>
                    </a:cubicBezTo>
                    <a:cubicBezTo>
                      <a:pt x="117" y="588"/>
                      <a:pt x="139" y="593"/>
                      <a:pt x="160" y="589"/>
                    </a:cubicBezTo>
                    <a:cubicBezTo>
                      <a:pt x="128" y="603"/>
                      <a:pt x="128" y="603"/>
                      <a:pt x="128" y="603"/>
                    </a:cubicBezTo>
                    <a:cubicBezTo>
                      <a:pt x="143" y="648"/>
                      <a:pt x="143" y="648"/>
                      <a:pt x="143" y="648"/>
                    </a:cubicBezTo>
                    <a:cubicBezTo>
                      <a:pt x="155" y="625"/>
                      <a:pt x="155" y="625"/>
                      <a:pt x="155" y="625"/>
                    </a:cubicBezTo>
                    <a:cubicBezTo>
                      <a:pt x="164" y="630"/>
                      <a:pt x="164" y="630"/>
                      <a:pt x="164" y="630"/>
                    </a:cubicBezTo>
                    <a:cubicBezTo>
                      <a:pt x="160" y="639"/>
                      <a:pt x="156" y="648"/>
                      <a:pt x="152" y="657"/>
                    </a:cubicBezTo>
                    <a:cubicBezTo>
                      <a:pt x="158" y="657"/>
                      <a:pt x="158" y="657"/>
                      <a:pt x="158" y="657"/>
                    </a:cubicBezTo>
                    <a:cubicBezTo>
                      <a:pt x="162" y="649"/>
                      <a:pt x="165" y="641"/>
                      <a:pt x="169" y="632"/>
                    </a:cubicBezTo>
                    <a:cubicBezTo>
                      <a:pt x="184" y="640"/>
                      <a:pt x="184" y="640"/>
                      <a:pt x="184" y="640"/>
                    </a:cubicBezTo>
                    <a:cubicBezTo>
                      <a:pt x="195" y="614"/>
                      <a:pt x="195" y="614"/>
                      <a:pt x="195" y="614"/>
                    </a:cubicBezTo>
                    <a:cubicBezTo>
                      <a:pt x="179" y="609"/>
                      <a:pt x="179" y="609"/>
                      <a:pt x="179" y="609"/>
                    </a:cubicBezTo>
                    <a:cubicBezTo>
                      <a:pt x="181" y="604"/>
                      <a:pt x="183" y="599"/>
                      <a:pt x="185" y="595"/>
                    </a:cubicBezTo>
                    <a:cubicBezTo>
                      <a:pt x="191" y="597"/>
                      <a:pt x="204" y="596"/>
                      <a:pt x="213" y="592"/>
                    </a:cubicBezTo>
                    <a:cubicBezTo>
                      <a:pt x="211" y="601"/>
                      <a:pt x="198" y="632"/>
                      <a:pt x="188" y="657"/>
                    </a:cubicBezTo>
                    <a:cubicBezTo>
                      <a:pt x="193" y="657"/>
                      <a:pt x="193" y="657"/>
                      <a:pt x="193" y="657"/>
                    </a:cubicBezTo>
                    <a:cubicBezTo>
                      <a:pt x="194" y="655"/>
                      <a:pt x="194" y="655"/>
                      <a:pt x="194" y="655"/>
                    </a:cubicBezTo>
                    <a:cubicBezTo>
                      <a:pt x="195" y="657"/>
                      <a:pt x="195" y="657"/>
                      <a:pt x="195" y="657"/>
                    </a:cubicBezTo>
                    <a:cubicBezTo>
                      <a:pt x="198" y="657"/>
                      <a:pt x="198" y="657"/>
                      <a:pt x="198" y="657"/>
                    </a:cubicBezTo>
                    <a:cubicBezTo>
                      <a:pt x="195" y="654"/>
                      <a:pt x="195" y="654"/>
                      <a:pt x="195" y="654"/>
                    </a:cubicBezTo>
                    <a:cubicBezTo>
                      <a:pt x="197" y="649"/>
                      <a:pt x="197" y="649"/>
                      <a:pt x="197" y="649"/>
                    </a:cubicBezTo>
                    <a:cubicBezTo>
                      <a:pt x="204" y="657"/>
                      <a:pt x="204" y="657"/>
                      <a:pt x="204" y="657"/>
                    </a:cubicBezTo>
                    <a:cubicBezTo>
                      <a:pt x="206" y="657"/>
                      <a:pt x="206" y="657"/>
                      <a:pt x="206" y="657"/>
                    </a:cubicBezTo>
                    <a:cubicBezTo>
                      <a:pt x="197" y="647"/>
                      <a:pt x="197" y="647"/>
                      <a:pt x="197" y="647"/>
                    </a:cubicBezTo>
                    <a:cubicBezTo>
                      <a:pt x="199" y="643"/>
                      <a:pt x="199" y="643"/>
                      <a:pt x="199" y="643"/>
                    </a:cubicBezTo>
                    <a:cubicBezTo>
                      <a:pt x="212" y="657"/>
                      <a:pt x="212" y="657"/>
                      <a:pt x="212" y="657"/>
                    </a:cubicBezTo>
                    <a:cubicBezTo>
                      <a:pt x="214" y="657"/>
                      <a:pt x="214" y="657"/>
                      <a:pt x="214" y="657"/>
                    </a:cubicBezTo>
                    <a:cubicBezTo>
                      <a:pt x="200" y="641"/>
                      <a:pt x="200" y="641"/>
                      <a:pt x="200" y="641"/>
                    </a:cubicBezTo>
                    <a:cubicBezTo>
                      <a:pt x="202" y="636"/>
                      <a:pt x="202" y="636"/>
                      <a:pt x="202" y="636"/>
                    </a:cubicBezTo>
                    <a:cubicBezTo>
                      <a:pt x="218" y="655"/>
                      <a:pt x="218" y="655"/>
                      <a:pt x="218" y="655"/>
                    </a:cubicBezTo>
                    <a:cubicBezTo>
                      <a:pt x="217" y="657"/>
                      <a:pt x="217" y="657"/>
                      <a:pt x="217" y="657"/>
                    </a:cubicBezTo>
                    <a:cubicBezTo>
                      <a:pt x="223" y="657"/>
                      <a:pt x="223" y="657"/>
                      <a:pt x="223" y="657"/>
                    </a:cubicBezTo>
                    <a:cubicBezTo>
                      <a:pt x="231" y="634"/>
                      <a:pt x="241" y="606"/>
                      <a:pt x="248" y="589"/>
                    </a:cubicBezTo>
                    <a:cubicBezTo>
                      <a:pt x="251" y="590"/>
                      <a:pt x="255" y="591"/>
                      <a:pt x="258" y="592"/>
                    </a:cubicBezTo>
                    <a:cubicBezTo>
                      <a:pt x="257" y="579"/>
                      <a:pt x="266" y="560"/>
                      <a:pt x="272" y="554"/>
                    </a:cubicBezTo>
                    <a:cubicBezTo>
                      <a:pt x="277" y="556"/>
                      <a:pt x="283" y="561"/>
                      <a:pt x="288" y="565"/>
                    </a:cubicBezTo>
                    <a:cubicBezTo>
                      <a:pt x="286" y="572"/>
                      <a:pt x="283" y="582"/>
                      <a:pt x="284" y="591"/>
                    </a:cubicBezTo>
                    <a:cubicBezTo>
                      <a:pt x="275" y="591"/>
                      <a:pt x="266" y="595"/>
                      <a:pt x="260" y="602"/>
                    </a:cubicBezTo>
                    <a:cubicBezTo>
                      <a:pt x="240" y="621"/>
                      <a:pt x="238" y="642"/>
                      <a:pt x="243" y="657"/>
                    </a:cubicBezTo>
                    <a:cubicBezTo>
                      <a:pt x="251" y="657"/>
                      <a:pt x="251" y="657"/>
                      <a:pt x="251" y="657"/>
                    </a:cubicBezTo>
                    <a:cubicBezTo>
                      <a:pt x="243" y="642"/>
                      <a:pt x="245" y="621"/>
                      <a:pt x="265" y="604"/>
                    </a:cubicBezTo>
                    <a:cubicBezTo>
                      <a:pt x="290" y="585"/>
                      <a:pt x="315" y="602"/>
                      <a:pt x="330" y="619"/>
                    </a:cubicBezTo>
                    <a:cubicBezTo>
                      <a:pt x="335" y="625"/>
                      <a:pt x="344" y="636"/>
                      <a:pt x="345" y="657"/>
                    </a:cubicBezTo>
                    <a:cubicBezTo>
                      <a:pt x="349" y="657"/>
                      <a:pt x="349" y="657"/>
                      <a:pt x="349" y="657"/>
                    </a:cubicBezTo>
                    <a:cubicBezTo>
                      <a:pt x="349" y="646"/>
                      <a:pt x="347" y="637"/>
                      <a:pt x="345" y="629"/>
                    </a:cubicBezTo>
                    <a:cubicBezTo>
                      <a:pt x="348" y="624"/>
                      <a:pt x="352" y="618"/>
                      <a:pt x="355" y="612"/>
                    </a:cubicBezTo>
                    <a:cubicBezTo>
                      <a:pt x="354" y="628"/>
                      <a:pt x="357" y="643"/>
                      <a:pt x="370" y="657"/>
                    </a:cubicBezTo>
                    <a:cubicBezTo>
                      <a:pt x="375" y="657"/>
                      <a:pt x="375" y="657"/>
                      <a:pt x="375" y="657"/>
                    </a:cubicBezTo>
                    <a:cubicBezTo>
                      <a:pt x="359" y="640"/>
                      <a:pt x="358" y="619"/>
                      <a:pt x="360" y="597"/>
                    </a:cubicBezTo>
                    <a:cubicBezTo>
                      <a:pt x="373" y="561"/>
                      <a:pt x="379" y="516"/>
                      <a:pt x="406" y="494"/>
                    </a:cubicBezTo>
                    <a:cubicBezTo>
                      <a:pt x="410" y="546"/>
                      <a:pt x="350" y="601"/>
                      <a:pt x="398" y="656"/>
                    </a:cubicBezTo>
                    <a:cubicBezTo>
                      <a:pt x="395" y="656"/>
                      <a:pt x="391" y="657"/>
                      <a:pt x="387" y="657"/>
                    </a:cubicBezTo>
                    <a:cubicBezTo>
                      <a:pt x="414" y="657"/>
                      <a:pt x="414" y="657"/>
                      <a:pt x="414" y="657"/>
                    </a:cubicBezTo>
                    <a:cubicBezTo>
                      <a:pt x="419" y="649"/>
                      <a:pt x="425" y="641"/>
                      <a:pt x="429" y="638"/>
                    </a:cubicBezTo>
                    <a:cubicBezTo>
                      <a:pt x="434" y="645"/>
                      <a:pt x="434" y="645"/>
                      <a:pt x="434" y="645"/>
                    </a:cubicBezTo>
                    <a:cubicBezTo>
                      <a:pt x="431" y="649"/>
                      <a:pt x="429" y="653"/>
                      <a:pt x="428" y="657"/>
                    </a:cubicBezTo>
                    <a:cubicBezTo>
                      <a:pt x="433" y="657"/>
                      <a:pt x="433" y="657"/>
                      <a:pt x="433" y="657"/>
                    </a:cubicBezTo>
                    <a:cubicBezTo>
                      <a:pt x="436" y="644"/>
                      <a:pt x="448" y="628"/>
                      <a:pt x="463" y="612"/>
                    </a:cubicBezTo>
                    <a:cubicBezTo>
                      <a:pt x="465" y="615"/>
                      <a:pt x="467" y="618"/>
                      <a:pt x="469" y="621"/>
                    </a:cubicBezTo>
                    <a:cubicBezTo>
                      <a:pt x="457" y="635"/>
                      <a:pt x="448" y="647"/>
                      <a:pt x="443" y="657"/>
                    </a:cubicBezTo>
                    <a:cubicBezTo>
                      <a:pt x="448" y="657"/>
                      <a:pt x="448" y="657"/>
                      <a:pt x="448" y="657"/>
                    </a:cubicBezTo>
                    <a:cubicBezTo>
                      <a:pt x="451" y="648"/>
                      <a:pt x="460" y="637"/>
                      <a:pt x="471" y="625"/>
                    </a:cubicBezTo>
                    <a:cubicBezTo>
                      <a:pt x="479" y="637"/>
                      <a:pt x="487" y="649"/>
                      <a:pt x="492" y="657"/>
                    </a:cubicBezTo>
                    <a:cubicBezTo>
                      <a:pt x="498" y="657"/>
                      <a:pt x="498" y="657"/>
                      <a:pt x="498" y="657"/>
                    </a:cubicBezTo>
                    <a:cubicBezTo>
                      <a:pt x="484" y="635"/>
                      <a:pt x="457" y="595"/>
                      <a:pt x="446" y="575"/>
                    </a:cubicBezTo>
                    <a:cubicBezTo>
                      <a:pt x="451" y="571"/>
                      <a:pt x="453" y="567"/>
                      <a:pt x="458" y="564"/>
                    </a:cubicBezTo>
                    <a:cubicBezTo>
                      <a:pt x="471" y="589"/>
                      <a:pt x="498" y="631"/>
                      <a:pt x="514" y="657"/>
                    </a:cubicBezTo>
                    <a:cubicBezTo>
                      <a:pt x="519" y="657"/>
                      <a:pt x="519" y="657"/>
                      <a:pt x="519" y="657"/>
                    </a:cubicBezTo>
                    <a:cubicBezTo>
                      <a:pt x="511" y="643"/>
                      <a:pt x="500" y="625"/>
                      <a:pt x="489" y="607"/>
                    </a:cubicBezTo>
                    <a:cubicBezTo>
                      <a:pt x="490" y="606"/>
                      <a:pt x="491" y="605"/>
                      <a:pt x="492" y="604"/>
                    </a:cubicBezTo>
                    <a:cubicBezTo>
                      <a:pt x="501" y="622"/>
                      <a:pt x="518" y="628"/>
                      <a:pt x="533" y="631"/>
                    </a:cubicBezTo>
                    <a:cubicBezTo>
                      <a:pt x="531" y="640"/>
                      <a:pt x="532" y="648"/>
                      <a:pt x="533" y="657"/>
                    </a:cubicBezTo>
                    <a:cubicBezTo>
                      <a:pt x="538" y="657"/>
                      <a:pt x="538" y="657"/>
                      <a:pt x="538" y="657"/>
                    </a:cubicBezTo>
                    <a:cubicBezTo>
                      <a:pt x="537" y="644"/>
                      <a:pt x="535" y="632"/>
                      <a:pt x="542" y="618"/>
                    </a:cubicBezTo>
                    <a:cubicBezTo>
                      <a:pt x="547" y="609"/>
                      <a:pt x="559" y="597"/>
                      <a:pt x="575" y="592"/>
                    </a:cubicBezTo>
                    <a:cubicBezTo>
                      <a:pt x="576" y="595"/>
                      <a:pt x="577" y="598"/>
                      <a:pt x="578" y="602"/>
                    </a:cubicBezTo>
                    <a:cubicBezTo>
                      <a:pt x="567" y="608"/>
                      <a:pt x="557" y="619"/>
                      <a:pt x="552" y="628"/>
                    </a:cubicBezTo>
                    <a:cubicBezTo>
                      <a:pt x="548" y="638"/>
                      <a:pt x="547" y="647"/>
                      <a:pt x="548" y="657"/>
                    </a:cubicBezTo>
                    <a:cubicBezTo>
                      <a:pt x="554" y="657"/>
                      <a:pt x="554" y="657"/>
                      <a:pt x="554" y="657"/>
                    </a:cubicBezTo>
                    <a:cubicBezTo>
                      <a:pt x="554" y="657"/>
                      <a:pt x="554" y="657"/>
                      <a:pt x="554" y="657"/>
                    </a:cubicBezTo>
                    <a:cubicBezTo>
                      <a:pt x="553" y="652"/>
                      <a:pt x="553" y="648"/>
                      <a:pt x="554" y="644"/>
                    </a:cubicBezTo>
                    <a:cubicBezTo>
                      <a:pt x="572" y="657"/>
                      <a:pt x="572" y="657"/>
                      <a:pt x="572" y="657"/>
                    </a:cubicBezTo>
                    <a:cubicBezTo>
                      <a:pt x="577" y="657"/>
                      <a:pt x="577" y="657"/>
                      <a:pt x="577" y="657"/>
                    </a:cubicBezTo>
                    <a:cubicBezTo>
                      <a:pt x="554" y="640"/>
                      <a:pt x="554" y="640"/>
                      <a:pt x="554" y="640"/>
                    </a:cubicBezTo>
                    <a:cubicBezTo>
                      <a:pt x="555" y="637"/>
                      <a:pt x="556" y="633"/>
                      <a:pt x="557" y="630"/>
                    </a:cubicBezTo>
                    <a:cubicBezTo>
                      <a:pt x="591" y="657"/>
                      <a:pt x="591" y="657"/>
                      <a:pt x="591" y="657"/>
                    </a:cubicBezTo>
                    <a:cubicBezTo>
                      <a:pt x="596" y="657"/>
                      <a:pt x="596" y="657"/>
                      <a:pt x="596" y="657"/>
                    </a:cubicBezTo>
                    <a:cubicBezTo>
                      <a:pt x="559" y="627"/>
                      <a:pt x="559" y="627"/>
                      <a:pt x="559" y="627"/>
                    </a:cubicBezTo>
                    <a:cubicBezTo>
                      <a:pt x="560" y="624"/>
                      <a:pt x="562" y="622"/>
                      <a:pt x="564" y="620"/>
                    </a:cubicBezTo>
                    <a:cubicBezTo>
                      <a:pt x="606" y="657"/>
                      <a:pt x="606" y="657"/>
                      <a:pt x="606" y="657"/>
                    </a:cubicBezTo>
                    <a:cubicBezTo>
                      <a:pt x="611" y="657"/>
                      <a:pt x="611" y="657"/>
                      <a:pt x="611" y="657"/>
                    </a:cubicBezTo>
                    <a:cubicBezTo>
                      <a:pt x="566" y="617"/>
                      <a:pt x="566" y="617"/>
                      <a:pt x="566" y="617"/>
                    </a:cubicBezTo>
                    <a:cubicBezTo>
                      <a:pt x="568" y="616"/>
                      <a:pt x="570" y="614"/>
                      <a:pt x="572" y="613"/>
                    </a:cubicBezTo>
                    <a:cubicBezTo>
                      <a:pt x="620" y="657"/>
                      <a:pt x="620" y="657"/>
                      <a:pt x="620" y="657"/>
                    </a:cubicBezTo>
                    <a:cubicBezTo>
                      <a:pt x="624" y="657"/>
                      <a:pt x="624" y="657"/>
                      <a:pt x="624" y="657"/>
                    </a:cubicBezTo>
                    <a:cubicBezTo>
                      <a:pt x="575" y="611"/>
                      <a:pt x="575" y="611"/>
                      <a:pt x="575" y="611"/>
                    </a:cubicBezTo>
                    <a:cubicBezTo>
                      <a:pt x="577" y="610"/>
                      <a:pt x="579" y="608"/>
                      <a:pt x="581" y="607"/>
                    </a:cubicBezTo>
                    <a:cubicBezTo>
                      <a:pt x="586" y="618"/>
                      <a:pt x="595" y="627"/>
                      <a:pt x="606" y="632"/>
                    </a:cubicBezTo>
                    <a:cubicBezTo>
                      <a:pt x="632" y="657"/>
                      <a:pt x="632" y="657"/>
                      <a:pt x="632" y="657"/>
                    </a:cubicBezTo>
                    <a:cubicBezTo>
                      <a:pt x="635" y="657"/>
                      <a:pt x="635" y="657"/>
                      <a:pt x="635" y="657"/>
                    </a:cubicBezTo>
                    <a:cubicBezTo>
                      <a:pt x="613" y="635"/>
                      <a:pt x="613" y="635"/>
                      <a:pt x="613" y="635"/>
                    </a:cubicBezTo>
                    <a:cubicBezTo>
                      <a:pt x="616" y="636"/>
                      <a:pt x="619" y="637"/>
                      <a:pt x="622" y="637"/>
                    </a:cubicBezTo>
                    <a:cubicBezTo>
                      <a:pt x="638" y="654"/>
                      <a:pt x="638" y="654"/>
                      <a:pt x="638" y="654"/>
                    </a:cubicBezTo>
                    <a:cubicBezTo>
                      <a:pt x="638" y="655"/>
                      <a:pt x="638" y="656"/>
                      <a:pt x="637" y="657"/>
                    </a:cubicBezTo>
                    <a:cubicBezTo>
                      <a:pt x="643" y="657"/>
                      <a:pt x="643" y="657"/>
                      <a:pt x="643" y="657"/>
                    </a:cubicBezTo>
                    <a:cubicBezTo>
                      <a:pt x="644" y="655"/>
                      <a:pt x="645" y="652"/>
                      <a:pt x="646" y="650"/>
                    </a:cubicBezTo>
                    <a:cubicBezTo>
                      <a:pt x="656" y="624"/>
                      <a:pt x="690" y="592"/>
                      <a:pt x="686" y="560"/>
                    </a:cubicBezTo>
                    <a:cubicBezTo>
                      <a:pt x="683" y="543"/>
                      <a:pt x="667" y="515"/>
                      <a:pt x="630" y="523"/>
                    </a:cubicBezTo>
                    <a:cubicBezTo>
                      <a:pt x="603" y="530"/>
                      <a:pt x="591" y="556"/>
                      <a:pt x="595" y="577"/>
                    </a:cubicBezTo>
                    <a:cubicBezTo>
                      <a:pt x="598" y="602"/>
                      <a:pt x="622" y="621"/>
                      <a:pt x="645" y="610"/>
                    </a:cubicBezTo>
                    <a:cubicBezTo>
                      <a:pt x="664" y="600"/>
                      <a:pt x="669" y="578"/>
                      <a:pt x="662" y="565"/>
                    </a:cubicBezTo>
                    <a:cubicBezTo>
                      <a:pt x="654" y="552"/>
                      <a:pt x="638" y="548"/>
                      <a:pt x="626" y="560"/>
                    </a:cubicBezTo>
                    <a:cubicBezTo>
                      <a:pt x="618" y="568"/>
                      <a:pt x="619" y="581"/>
                      <a:pt x="631" y="586"/>
                    </a:cubicBezTo>
                    <a:cubicBezTo>
                      <a:pt x="641" y="590"/>
                      <a:pt x="650" y="581"/>
                      <a:pt x="645" y="573"/>
                    </a:cubicBezTo>
                    <a:cubicBezTo>
                      <a:pt x="643" y="570"/>
                      <a:pt x="641" y="570"/>
                      <a:pt x="641" y="574"/>
                    </a:cubicBezTo>
                    <a:cubicBezTo>
                      <a:pt x="644" y="579"/>
                      <a:pt x="636" y="583"/>
                      <a:pt x="631" y="581"/>
                    </a:cubicBezTo>
                    <a:cubicBezTo>
                      <a:pt x="626" y="578"/>
                      <a:pt x="627" y="569"/>
                      <a:pt x="632" y="563"/>
                    </a:cubicBezTo>
                    <a:cubicBezTo>
                      <a:pt x="638" y="556"/>
                      <a:pt x="651" y="558"/>
                      <a:pt x="657" y="567"/>
                    </a:cubicBezTo>
                    <a:cubicBezTo>
                      <a:pt x="665" y="579"/>
                      <a:pt x="658" y="600"/>
                      <a:pt x="642" y="606"/>
                    </a:cubicBezTo>
                    <a:cubicBezTo>
                      <a:pt x="620" y="613"/>
                      <a:pt x="603" y="597"/>
                      <a:pt x="600" y="576"/>
                    </a:cubicBezTo>
                    <a:cubicBezTo>
                      <a:pt x="595" y="548"/>
                      <a:pt x="616" y="533"/>
                      <a:pt x="635" y="530"/>
                    </a:cubicBezTo>
                    <a:cubicBezTo>
                      <a:pt x="655" y="527"/>
                      <a:pt x="678" y="536"/>
                      <a:pt x="680" y="565"/>
                    </a:cubicBezTo>
                    <a:cubicBezTo>
                      <a:pt x="681" y="590"/>
                      <a:pt x="655" y="627"/>
                      <a:pt x="644" y="630"/>
                    </a:cubicBezTo>
                    <a:cubicBezTo>
                      <a:pt x="613" y="640"/>
                      <a:pt x="587" y="619"/>
                      <a:pt x="580" y="588"/>
                    </a:cubicBezTo>
                    <a:cubicBezTo>
                      <a:pt x="573" y="560"/>
                      <a:pt x="584" y="525"/>
                      <a:pt x="617" y="512"/>
                    </a:cubicBezTo>
                    <a:cubicBezTo>
                      <a:pt x="674" y="491"/>
                      <a:pt x="711" y="533"/>
                      <a:pt x="714" y="560"/>
                    </a:cubicBezTo>
                    <a:cubicBezTo>
                      <a:pt x="719" y="607"/>
                      <a:pt x="681" y="613"/>
                      <a:pt x="665" y="652"/>
                    </a:cubicBezTo>
                    <a:cubicBezTo>
                      <a:pt x="664" y="654"/>
                      <a:pt x="663" y="655"/>
                      <a:pt x="663" y="657"/>
                    </a:cubicBezTo>
                    <a:cubicBezTo>
                      <a:pt x="669" y="657"/>
                      <a:pt x="669" y="657"/>
                      <a:pt x="669" y="657"/>
                    </a:cubicBezTo>
                    <a:cubicBezTo>
                      <a:pt x="670" y="656"/>
                      <a:pt x="670" y="654"/>
                      <a:pt x="671" y="652"/>
                    </a:cubicBezTo>
                    <a:cubicBezTo>
                      <a:pt x="684" y="627"/>
                      <a:pt x="704" y="608"/>
                      <a:pt x="726" y="590"/>
                    </a:cubicBezTo>
                    <a:cubicBezTo>
                      <a:pt x="762" y="561"/>
                      <a:pt x="798" y="529"/>
                      <a:pt x="789" y="487"/>
                    </a:cubicBezTo>
                    <a:cubicBezTo>
                      <a:pt x="781" y="449"/>
                      <a:pt x="749" y="441"/>
                      <a:pt x="731" y="449"/>
                    </a:cubicBezTo>
                    <a:cubicBezTo>
                      <a:pt x="719" y="454"/>
                      <a:pt x="704" y="475"/>
                      <a:pt x="715" y="497"/>
                    </a:cubicBezTo>
                    <a:cubicBezTo>
                      <a:pt x="693" y="477"/>
                      <a:pt x="708" y="445"/>
                      <a:pt x="728" y="436"/>
                    </a:cubicBezTo>
                    <a:cubicBezTo>
                      <a:pt x="749" y="426"/>
                      <a:pt x="790" y="425"/>
                      <a:pt x="809" y="464"/>
                    </a:cubicBezTo>
                    <a:cubicBezTo>
                      <a:pt x="817" y="480"/>
                      <a:pt x="817" y="535"/>
                      <a:pt x="799" y="572"/>
                    </a:cubicBezTo>
                    <a:cubicBezTo>
                      <a:pt x="787" y="596"/>
                      <a:pt x="773" y="604"/>
                      <a:pt x="760" y="612"/>
                    </a:cubicBezTo>
                    <a:cubicBezTo>
                      <a:pt x="750" y="614"/>
                      <a:pt x="740" y="619"/>
                      <a:pt x="731" y="626"/>
                    </a:cubicBezTo>
                    <a:cubicBezTo>
                      <a:pt x="719" y="634"/>
                      <a:pt x="709" y="645"/>
                      <a:pt x="702" y="657"/>
                    </a:cubicBezTo>
                    <a:cubicBezTo>
                      <a:pt x="708" y="657"/>
                      <a:pt x="708" y="657"/>
                      <a:pt x="708" y="657"/>
                    </a:cubicBezTo>
                    <a:cubicBezTo>
                      <a:pt x="715" y="647"/>
                      <a:pt x="723" y="637"/>
                      <a:pt x="733" y="630"/>
                    </a:cubicBezTo>
                    <a:cubicBezTo>
                      <a:pt x="771" y="602"/>
                      <a:pt x="824" y="611"/>
                      <a:pt x="851" y="650"/>
                    </a:cubicBezTo>
                    <a:cubicBezTo>
                      <a:pt x="852" y="652"/>
                      <a:pt x="853" y="655"/>
                      <a:pt x="855" y="657"/>
                    </a:cubicBezTo>
                    <a:cubicBezTo>
                      <a:pt x="889" y="657"/>
                      <a:pt x="889" y="657"/>
                      <a:pt x="889" y="657"/>
                    </a:cubicBezTo>
                    <a:cubicBezTo>
                      <a:pt x="881" y="651"/>
                      <a:pt x="871" y="651"/>
                      <a:pt x="860" y="657"/>
                    </a:cubicBezTo>
                    <a:cubicBezTo>
                      <a:pt x="858" y="653"/>
                      <a:pt x="856" y="649"/>
                      <a:pt x="853" y="644"/>
                    </a:cubicBezTo>
                    <a:cubicBezTo>
                      <a:pt x="867" y="629"/>
                      <a:pt x="893" y="630"/>
                      <a:pt x="907" y="652"/>
                    </a:cubicBezTo>
                    <a:cubicBezTo>
                      <a:pt x="901" y="657"/>
                      <a:pt x="901" y="657"/>
                      <a:pt x="901" y="657"/>
                    </a:cubicBezTo>
                    <a:cubicBezTo>
                      <a:pt x="910" y="657"/>
                      <a:pt x="910" y="657"/>
                      <a:pt x="910" y="657"/>
                    </a:cubicBezTo>
                    <a:cubicBezTo>
                      <a:pt x="972" y="603"/>
                      <a:pt x="972" y="603"/>
                      <a:pt x="972" y="603"/>
                    </a:cubicBezTo>
                    <a:cubicBezTo>
                      <a:pt x="1023" y="657"/>
                      <a:pt x="1023" y="657"/>
                      <a:pt x="1023" y="657"/>
                    </a:cubicBezTo>
                    <a:cubicBezTo>
                      <a:pt x="1031" y="657"/>
                      <a:pt x="1031" y="657"/>
                      <a:pt x="1031" y="657"/>
                    </a:cubicBezTo>
                    <a:cubicBezTo>
                      <a:pt x="974" y="593"/>
                      <a:pt x="974" y="593"/>
                      <a:pt x="974" y="593"/>
                    </a:cubicBezTo>
                    <a:cubicBezTo>
                      <a:pt x="969" y="598"/>
                      <a:pt x="969" y="598"/>
                      <a:pt x="969" y="598"/>
                    </a:cubicBezTo>
                    <a:cubicBezTo>
                      <a:pt x="950" y="567"/>
                      <a:pt x="961" y="530"/>
                      <a:pt x="993" y="520"/>
                    </a:cubicBezTo>
                    <a:cubicBezTo>
                      <a:pt x="1004" y="523"/>
                      <a:pt x="1016" y="524"/>
                      <a:pt x="1028" y="525"/>
                    </a:cubicBezTo>
                    <a:cubicBezTo>
                      <a:pt x="1049" y="527"/>
                      <a:pt x="1070" y="527"/>
                      <a:pt x="1090" y="528"/>
                    </a:cubicBezTo>
                    <a:cubicBezTo>
                      <a:pt x="1112" y="540"/>
                      <a:pt x="1123" y="568"/>
                      <a:pt x="1122" y="593"/>
                    </a:cubicBezTo>
                    <a:cubicBezTo>
                      <a:pt x="1078" y="629"/>
                      <a:pt x="1078" y="629"/>
                      <a:pt x="1078" y="629"/>
                    </a:cubicBezTo>
                    <a:cubicBezTo>
                      <a:pt x="1076" y="628"/>
                      <a:pt x="1075" y="627"/>
                      <a:pt x="1074" y="626"/>
                    </a:cubicBezTo>
                    <a:cubicBezTo>
                      <a:pt x="1080" y="624"/>
                      <a:pt x="1081" y="619"/>
                      <a:pt x="1079" y="614"/>
                    </a:cubicBezTo>
                    <a:cubicBezTo>
                      <a:pt x="1086" y="617"/>
                      <a:pt x="1096" y="615"/>
                      <a:pt x="1090" y="603"/>
                    </a:cubicBezTo>
                    <a:cubicBezTo>
                      <a:pt x="1085" y="595"/>
                      <a:pt x="1075" y="588"/>
                      <a:pt x="1074" y="581"/>
                    </a:cubicBezTo>
                    <a:cubicBezTo>
                      <a:pt x="1073" y="575"/>
                      <a:pt x="1086" y="573"/>
                      <a:pt x="1094" y="569"/>
                    </a:cubicBezTo>
                    <a:cubicBezTo>
                      <a:pt x="1102" y="564"/>
                      <a:pt x="1096" y="552"/>
                      <a:pt x="1088" y="552"/>
                    </a:cubicBezTo>
                    <a:cubicBezTo>
                      <a:pt x="1078" y="552"/>
                      <a:pt x="1065" y="560"/>
                      <a:pt x="1059" y="561"/>
                    </a:cubicBezTo>
                    <a:cubicBezTo>
                      <a:pt x="1055" y="562"/>
                      <a:pt x="1054" y="559"/>
                      <a:pt x="1053" y="558"/>
                    </a:cubicBezTo>
                    <a:cubicBezTo>
                      <a:pt x="1046" y="561"/>
                      <a:pt x="1033" y="572"/>
                      <a:pt x="1022" y="582"/>
                    </a:cubicBezTo>
                    <a:cubicBezTo>
                      <a:pt x="1015" y="589"/>
                      <a:pt x="1009" y="597"/>
                      <a:pt x="1006" y="601"/>
                    </a:cubicBezTo>
                    <a:cubicBezTo>
                      <a:pt x="1010" y="609"/>
                      <a:pt x="1029" y="632"/>
                      <a:pt x="1040" y="642"/>
                    </a:cubicBezTo>
                    <a:cubicBezTo>
                      <a:pt x="1049" y="649"/>
                      <a:pt x="1057" y="643"/>
                      <a:pt x="1055" y="634"/>
                    </a:cubicBezTo>
                    <a:cubicBezTo>
                      <a:pt x="1059" y="636"/>
                      <a:pt x="1063" y="636"/>
                      <a:pt x="1065" y="634"/>
                    </a:cubicBezTo>
                    <a:cubicBezTo>
                      <a:pt x="1065" y="636"/>
                      <a:pt x="1065" y="638"/>
                      <a:pt x="1065" y="640"/>
                    </a:cubicBezTo>
                    <a:cubicBezTo>
                      <a:pt x="1044" y="657"/>
                      <a:pt x="1044" y="657"/>
                      <a:pt x="1044" y="657"/>
                    </a:cubicBezTo>
                    <a:cubicBezTo>
                      <a:pt x="1053" y="657"/>
                      <a:pt x="1053" y="657"/>
                      <a:pt x="1053" y="657"/>
                    </a:cubicBezTo>
                    <a:cubicBezTo>
                      <a:pt x="1065" y="647"/>
                      <a:pt x="1065" y="647"/>
                      <a:pt x="1065" y="647"/>
                    </a:cubicBezTo>
                    <a:cubicBezTo>
                      <a:pt x="1065" y="650"/>
                      <a:pt x="1064" y="654"/>
                      <a:pt x="1064" y="657"/>
                    </a:cubicBezTo>
                    <a:cubicBezTo>
                      <a:pt x="1069" y="657"/>
                      <a:pt x="1069" y="657"/>
                      <a:pt x="1069" y="657"/>
                    </a:cubicBezTo>
                    <a:cubicBezTo>
                      <a:pt x="1069" y="650"/>
                      <a:pt x="1070" y="642"/>
                      <a:pt x="1070" y="634"/>
                    </a:cubicBezTo>
                    <a:cubicBezTo>
                      <a:pt x="1079" y="639"/>
                      <a:pt x="1090" y="648"/>
                      <a:pt x="1102" y="657"/>
                    </a:cubicBezTo>
                    <a:cubicBezTo>
                      <a:pt x="1111" y="657"/>
                      <a:pt x="1111" y="657"/>
                      <a:pt x="1111" y="657"/>
                    </a:cubicBezTo>
                    <a:cubicBezTo>
                      <a:pt x="1109" y="655"/>
                      <a:pt x="1107" y="654"/>
                      <a:pt x="1105" y="652"/>
                    </a:cubicBezTo>
                    <a:cubicBezTo>
                      <a:pt x="1185" y="589"/>
                      <a:pt x="1185" y="589"/>
                      <a:pt x="1185" y="589"/>
                    </a:cubicBezTo>
                    <a:cubicBezTo>
                      <a:pt x="1187" y="592"/>
                      <a:pt x="1188" y="596"/>
                      <a:pt x="1189" y="599"/>
                    </a:cubicBezTo>
                    <a:cubicBezTo>
                      <a:pt x="1180" y="608"/>
                      <a:pt x="1165" y="622"/>
                      <a:pt x="1156" y="631"/>
                    </a:cubicBezTo>
                    <a:cubicBezTo>
                      <a:pt x="1167" y="623"/>
                      <a:pt x="1181" y="611"/>
                      <a:pt x="1191" y="604"/>
                    </a:cubicBezTo>
                    <a:cubicBezTo>
                      <a:pt x="1192" y="608"/>
                      <a:pt x="1193" y="613"/>
                      <a:pt x="1193" y="617"/>
                    </a:cubicBezTo>
                    <a:cubicBezTo>
                      <a:pt x="1145" y="657"/>
                      <a:pt x="1145" y="657"/>
                      <a:pt x="1145" y="657"/>
                    </a:cubicBezTo>
                    <a:cubicBezTo>
                      <a:pt x="1153" y="657"/>
                      <a:pt x="1153" y="657"/>
                      <a:pt x="1153" y="657"/>
                    </a:cubicBezTo>
                    <a:cubicBezTo>
                      <a:pt x="1158" y="653"/>
                      <a:pt x="1158" y="653"/>
                      <a:pt x="1158" y="653"/>
                    </a:cubicBezTo>
                    <a:cubicBezTo>
                      <a:pt x="1181" y="654"/>
                      <a:pt x="1210" y="655"/>
                      <a:pt x="1237" y="657"/>
                    </a:cubicBezTo>
                    <a:cubicBezTo>
                      <a:pt x="1280" y="657"/>
                      <a:pt x="1280" y="657"/>
                      <a:pt x="1280" y="657"/>
                    </a:cubicBezTo>
                    <a:cubicBezTo>
                      <a:pt x="1248" y="652"/>
                      <a:pt x="1201" y="650"/>
                      <a:pt x="1164" y="648"/>
                    </a:cubicBezTo>
                    <a:cubicBezTo>
                      <a:pt x="1172" y="641"/>
                      <a:pt x="1172" y="641"/>
                      <a:pt x="1172" y="641"/>
                    </a:cubicBezTo>
                    <a:cubicBezTo>
                      <a:pt x="1222" y="641"/>
                      <a:pt x="1288" y="646"/>
                      <a:pt x="1310" y="656"/>
                    </a:cubicBezTo>
                    <a:cubicBezTo>
                      <a:pt x="1311" y="656"/>
                      <a:pt x="1311" y="657"/>
                      <a:pt x="1312" y="657"/>
                    </a:cubicBezTo>
                    <a:cubicBezTo>
                      <a:pt x="1321" y="657"/>
                      <a:pt x="1321" y="657"/>
                      <a:pt x="1321" y="657"/>
                    </a:cubicBezTo>
                    <a:cubicBezTo>
                      <a:pt x="1318" y="655"/>
                      <a:pt x="1316" y="654"/>
                      <a:pt x="1313" y="653"/>
                    </a:cubicBezTo>
                    <a:cubicBezTo>
                      <a:pt x="1300" y="637"/>
                      <a:pt x="1286" y="621"/>
                      <a:pt x="1271" y="605"/>
                    </a:cubicBezTo>
                    <a:cubicBezTo>
                      <a:pt x="1253" y="536"/>
                      <a:pt x="1195" y="502"/>
                      <a:pt x="1149" y="492"/>
                    </a:cubicBezTo>
                    <a:cubicBezTo>
                      <a:pt x="1107" y="457"/>
                      <a:pt x="1075" y="430"/>
                      <a:pt x="1069" y="424"/>
                    </a:cubicBezTo>
                    <a:cubicBezTo>
                      <a:pt x="1064" y="417"/>
                      <a:pt x="1062" y="414"/>
                      <a:pt x="1065" y="407"/>
                    </a:cubicBezTo>
                    <a:cubicBezTo>
                      <a:pt x="1073" y="413"/>
                      <a:pt x="1080" y="419"/>
                      <a:pt x="1085" y="423"/>
                    </a:cubicBezTo>
                    <a:cubicBezTo>
                      <a:pt x="1081" y="418"/>
                      <a:pt x="1074" y="412"/>
                      <a:pt x="1066" y="405"/>
                    </a:cubicBezTo>
                    <a:cubicBezTo>
                      <a:pt x="1067" y="404"/>
                      <a:pt x="1068" y="402"/>
                      <a:pt x="1069" y="401"/>
                    </a:cubicBezTo>
                    <a:cubicBezTo>
                      <a:pt x="1078" y="407"/>
                      <a:pt x="1086" y="414"/>
                      <a:pt x="1092" y="419"/>
                    </a:cubicBezTo>
                    <a:cubicBezTo>
                      <a:pt x="1088" y="414"/>
                      <a:pt x="1080" y="406"/>
                      <a:pt x="1071" y="399"/>
                    </a:cubicBezTo>
                    <a:cubicBezTo>
                      <a:pt x="1072" y="397"/>
                      <a:pt x="1073" y="396"/>
                      <a:pt x="1074" y="394"/>
                    </a:cubicBezTo>
                    <a:cubicBezTo>
                      <a:pt x="1085" y="402"/>
                      <a:pt x="1094" y="410"/>
                      <a:pt x="1101" y="416"/>
                    </a:cubicBezTo>
                    <a:cubicBezTo>
                      <a:pt x="1096" y="410"/>
                      <a:pt x="1087" y="401"/>
                      <a:pt x="1076" y="392"/>
                    </a:cubicBezTo>
                    <a:cubicBezTo>
                      <a:pt x="1077" y="390"/>
                      <a:pt x="1078" y="388"/>
                      <a:pt x="1080" y="386"/>
                    </a:cubicBezTo>
                    <a:cubicBezTo>
                      <a:pt x="1091" y="395"/>
                      <a:pt x="1101" y="404"/>
                      <a:pt x="1108" y="410"/>
                    </a:cubicBezTo>
                    <a:cubicBezTo>
                      <a:pt x="1103" y="404"/>
                      <a:pt x="1093" y="394"/>
                      <a:pt x="1082" y="384"/>
                    </a:cubicBezTo>
                    <a:cubicBezTo>
                      <a:pt x="1083" y="382"/>
                      <a:pt x="1084" y="381"/>
                      <a:pt x="1085" y="379"/>
                    </a:cubicBezTo>
                    <a:cubicBezTo>
                      <a:pt x="1096" y="388"/>
                      <a:pt x="1107" y="398"/>
                      <a:pt x="1115" y="405"/>
                    </a:cubicBezTo>
                    <a:cubicBezTo>
                      <a:pt x="1115" y="405"/>
                      <a:pt x="1115" y="405"/>
                      <a:pt x="1115" y="405"/>
                    </a:cubicBezTo>
                    <a:cubicBezTo>
                      <a:pt x="1115" y="405"/>
                      <a:pt x="1116" y="405"/>
                      <a:pt x="1116" y="404"/>
                    </a:cubicBezTo>
                    <a:cubicBezTo>
                      <a:pt x="1109" y="397"/>
                      <a:pt x="1098" y="387"/>
                      <a:pt x="1087" y="377"/>
                    </a:cubicBezTo>
                    <a:cubicBezTo>
                      <a:pt x="1089" y="375"/>
                      <a:pt x="1090" y="373"/>
                      <a:pt x="1091" y="372"/>
                    </a:cubicBezTo>
                    <a:cubicBezTo>
                      <a:pt x="1104" y="381"/>
                      <a:pt x="1115" y="391"/>
                      <a:pt x="1123" y="397"/>
                    </a:cubicBezTo>
                    <a:cubicBezTo>
                      <a:pt x="1123" y="397"/>
                      <a:pt x="1123" y="397"/>
                      <a:pt x="1124" y="397"/>
                    </a:cubicBezTo>
                    <a:cubicBezTo>
                      <a:pt x="1117" y="390"/>
                      <a:pt x="1106" y="380"/>
                      <a:pt x="1093" y="370"/>
                    </a:cubicBezTo>
                    <a:cubicBezTo>
                      <a:pt x="1095" y="367"/>
                      <a:pt x="1097" y="366"/>
                      <a:pt x="1098" y="364"/>
                    </a:cubicBezTo>
                    <a:cubicBezTo>
                      <a:pt x="1109" y="373"/>
                      <a:pt x="1119" y="381"/>
                      <a:pt x="1126" y="386"/>
                    </a:cubicBezTo>
                    <a:cubicBezTo>
                      <a:pt x="1121" y="381"/>
                      <a:pt x="1111" y="372"/>
                      <a:pt x="1100" y="362"/>
                    </a:cubicBezTo>
                    <a:cubicBezTo>
                      <a:pt x="1105" y="358"/>
                      <a:pt x="1108" y="359"/>
                      <a:pt x="1112" y="361"/>
                    </a:cubicBezTo>
                    <a:cubicBezTo>
                      <a:pt x="1143" y="378"/>
                      <a:pt x="1335" y="549"/>
                      <a:pt x="1408" y="657"/>
                    </a:cubicBezTo>
                    <a:cubicBezTo>
                      <a:pt x="1413" y="657"/>
                      <a:pt x="1413" y="657"/>
                      <a:pt x="1413" y="657"/>
                    </a:cubicBezTo>
                    <a:cubicBezTo>
                      <a:pt x="1407" y="648"/>
                      <a:pt x="1401" y="639"/>
                      <a:pt x="1393" y="629"/>
                    </a:cubicBezTo>
                    <a:cubicBezTo>
                      <a:pt x="1410" y="631"/>
                      <a:pt x="1428" y="634"/>
                      <a:pt x="1443" y="640"/>
                    </a:cubicBezTo>
                    <a:cubicBezTo>
                      <a:pt x="1442" y="645"/>
                      <a:pt x="1441" y="651"/>
                      <a:pt x="1441" y="657"/>
                    </a:cubicBezTo>
                    <a:cubicBezTo>
                      <a:pt x="1446" y="657"/>
                      <a:pt x="1446" y="657"/>
                      <a:pt x="1446" y="657"/>
                    </a:cubicBezTo>
                    <a:cubicBezTo>
                      <a:pt x="1447" y="652"/>
                      <a:pt x="1448" y="647"/>
                      <a:pt x="1449" y="642"/>
                    </a:cubicBezTo>
                    <a:cubicBezTo>
                      <a:pt x="1459" y="646"/>
                      <a:pt x="1468" y="651"/>
                      <a:pt x="1476" y="657"/>
                    </a:cubicBezTo>
                    <a:cubicBezTo>
                      <a:pt x="1487" y="657"/>
                      <a:pt x="1487" y="657"/>
                      <a:pt x="1487" y="657"/>
                    </a:cubicBezTo>
                    <a:cubicBezTo>
                      <a:pt x="1486" y="655"/>
                      <a:pt x="1485" y="652"/>
                      <a:pt x="1483" y="650"/>
                    </a:cubicBezTo>
                    <a:cubicBezTo>
                      <a:pt x="1490" y="649"/>
                      <a:pt x="1498" y="647"/>
                      <a:pt x="1505" y="645"/>
                    </a:cubicBezTo>
                    <a:cubicBezTo>
                      <a:pt x="1507" y="649"/>
                      <a:pt x="1508" y="653"/>
                      <a:pt x="1510" y="657"/>
                    </a:cubicBezTo>
                    <a:cubicBezTo>
                      <a:pt x="1514" y="657"/>
                      <a:pt x="1514" y="657"/>
                      <a:pt x="1514" y="657"/>
                    </a:cubicBezTo>
                    <a:cubicBezTo>
                      <a:pt x="1506" y="634"/>
                      <a:pt x="1496" y="611"/>
                      <a:pt x="1494" y="597"/>
                    </a:cubicBezTo>
                    <a:cubicBezTo>
                      <a:pt x="1489" y="566"/>
                      <a:pt x="1499" y="544"/>
                      <a:pt x="1527" y="537"/>
                    </a:cubicBezTo>
                    <a:cubicBezTo>
                      <a:pt x="1562" y="528"/>
                      <a:pt x="1586" y="563"/>
                      <a:pt x="1567" y="582"/>
                    </a:cubicBezTo>
                    <a:cubicBezTo>
                      <a:pt x="1554" y="596"/>
                      <a:pt x="1520" y="600"/>
                      <a:pt x="1507" y="594"/>
                    </a:cubicBezTo>
                    <a:cubicBezTo>
                      <a:pt x="1506" y="591"/>
                      <a:pt x="1506" y="588"/>
                      <a:pt x="1506" y="585"/>
                    </a:cubicBezTo>
                    <a:cubicBezTo>
                      <a:pt x="1524" y="591"/>
                      <a:pt x="1550" y="589"/>
                      <a:pt x="1559" y="580"/>
                    </a:cubicBezTo>
                    <a:cubicBezTo>
                      <a:pt x="1577" y="562"/>
                      <a:pt x="1554" y="539"/>
                      <a:pt x="1529" y="545"/>
                    </a:cubicBezTo>
                    <a:cubicBezTo>
                      <a:pt x="1509" y="549"/>
                      <a:pt x="1497" y="568"/>
                      <a:pt x="1504" y="598"/>
                    </a:cubicBezTo>
                    <a:cubicBezTo>
                      <a:pt x="1509" y="619"/>
                      <a:pt x="1517" y="638"/>
                      <a:pt x="1523" y="657"/>
                    </a:cubicBezTo>
                    <a:cubicBezTo>
                      <a:pt x="1538" y="657"/>
                      <a:pt x="1538" y="657"/>
                      <a:pt x="1538" y="657"/>
                    </a:cubicBezTo>
                    <a:cubicBezTo>
                      <a:pt x="1561" y="649"/>
                      <a:pt x="1585" y="648"/>
                      <a:pt x="1603" y="657"/>
                    </a:cubicBezTo>
                    <a:cubicBezTo>
                      <a:pt x="1613" y="657"/>
                      <a:pt x="1613" y="657"/>
                      <a:pt x="1613" y="657"/>
                    </a:cubicBezTo>
                    <a:cubicBezTo>
                      <a:pt x="1612" y="656"/>
                      <a:pt x="1611" y="656"/>
                      <a:pt x="1610" y="655"/>
                    </a:cubicBezTo>
                    <a:cubicBezTo>
                      <a:pt x="1589" y="642"/>
                      <a:pt x="1556" y="644"/>
                      <a:pt x="1528" y="656"/>
                    </a:cubicBezTo>
                    <a:cubicBezTo>
                      <a:pt x="1526" y="651"/>
                      <a:pt x="1525" y="646"/>
                      <a:pt x="1523" y="640"/>
                    </a:cubicBezTo>
                    <a:cubicBezTo>
                      <a:pt x="1567" y="626"/>
                      <a:pt x="1616" y="601"/>
                      <a:pt x="1644" y="576"/>
                    </a:cubicBezTo>
                    <a:cubicBezTo>
                      <a:pt x="1647" y="596"/>
                      <a:pt x="1662" y="636"/>
                      <a:pt x="1673" y="657"/>
                    </a:cubicBezTo>
                    <a:cubicBezTo>
                      <a:pt x="1678" y="657"/>
                      <a:pt x="1678" y="657"/>
                      <a:pt x="1678" y="657"/>
                    </a:cubicBezTo>
                    <a:cubicBezTo>
                      <a:pt x="1666" y="634"/>
                      <a:pt x="1648" y="591"/>
                      <a:pt x="1647" y="567"/>
                    </a:cubicBezTo>
                    <a:cubicBezTo>
                      <a:pt x="1617" y="594"/>
                      <a:pt x="1570" y="621"/>
                      <a:pt x="1522" y="636"/>
                    </a:cubicBezTo>
                    <a:cubicBezTo>
                      <a:pt x="1521" y="633"/>
                      <a:pt x="1520" y="630"/>
                      <a:pt x="1519" y="628"/>
                    </a:cubicBezTo>
                    <a:cubicBezTo>
                      <a:pt x="1572" y="610"/>
                      <a:pt x="1623" y="580"/>
                      <a:pt x="1653" y="546"/>
                    </a:cubicBezTo>
                    <a:cubicBezTo>
                      <a:pt x="1657" y="572"/>
                      <a:pt x="1674" y="627"/>
                      <a:pt x="1687" y="657"/>
                    </a:cubicBezTo>
                    <a:cubicBezTo>
                      <a:pt x="1693" y="657"/>
                      <a:pt x="1693" y="657"/>
                      <a:pt x="1693" y="657"/>
                    </a:cubicBezTo>
                    <a:cubicBezTo>
                      <a:pt x="1693" y="657"/>
                      <a:pt x="1693" y="657"/>
                      <a:pt x="1693" y="657"/>
                    </a:cubicBezTo>
                    <a:cubicBezTo>
                      <a:pt x="1693" y="657"/>
                      <a:pt x="1694" y="657"/>
                      <a:pt x="1694" y="657"/>
                    </a:cubicBezTo>
                    <a:cubicBezTo>
                      <a:pt x="1703" y="657"/>
                      <a:pt x="1703" y="657"/>
                      <a:pt x="1703" y="657"/>
                    </a:cubicBezTo>
                    <a:cubicBezTo>
                      <a:pt x="1699" y="656"/>
                      <a:pt x="1695" y="654"/>
                      <a:pt x="1691" y="653"/>
                    </a:cubicBezTo>
                    <a:cubicBezTo>
                      <a:pt x="1690" y="650"/>
                      <a:pt x="1688" y="646"/>
                      <a:pt x="1687" y="642"/>
                    </a:cubicBezTo>
                    <a:cubicBezTo>
                      <a:pt x="1697" y="646"/>
                      <a:pt x="1710" y="651"/>
                      <a:pt x="1725" y="657"/>
                    </a:cubicBezTo>
                    <a:cubicBezTo>
                      <a:pt x="1738" y="657"/>
                      <a:pt x="1738" y="657"/>
                      <a:pt x="1738" y="657"/>
                    </a:cubicBezTo>
                    <a:cubicBezTo>
                      <a:pt x="1720" y="650"/>
                      <a:pt x="1705" y="644"/>
                      <a:pt x="1699" y="642"/>
                    </a:cubicBezTo>
                    <a:cubicBezTo>
                      <a:pt x="1705" y="641"/>
                      <a:pt x="1713" y="639"/>
                      <a:pt x="1718" y="637"/>
                    </a:cubicBezTo>
                    <a:cubicBezTo>
                      <a:pt x="1730" y="642"/>
                      <a:pt x="1749" y="649"/>
                      <a:pt x="1769" y="657"/>
                    </a:cubicBezTo>
                    <a:cubicBezTo>
                      <a:pt x="1782" y="657"/>
                      <a:pt x="1782" y="657"/>
                      <a:pt x="1782" y="657"/>
                    </a:cubicBezTo>
                    <a:cubicBezTo>
                      <a:pt x="1779" y="656"/>
                      <a:pt x="1777" y="655"/>
                      <a:pt x="1774" y="654"/>
                    </a:cubicBezTo>
                    <a:cubicBezTo>
                      <a:pt x="1783" y="642"/>
                      <a:pt x="1772" y="626"/>
                      <a:pt x="1759" y="625"/>
                    </a:cubicBezTo>
                    <a:cubicBezTo>
                      <a:pt x="1761" y="620"/>
                      <a:pt x="1762" y="615"/>
                      <a:pt x="1763" y="610"/>
                    </a:cubicBezTo>
                    <a:cubicBezTo>
                      <a:pt x="1788" y="610"/>
                      <a:pt x="1809" y="634"/>
                      <a:pt x="1796" y="657"/>
                    </a:cubicBezTo>
                    <a:cubicBezTo>
                      <a:pt x="1801" y="657"/>
                      <a:pt x="1801" y="657"/>
                      <a:pt x="1801" y="657"/>
                    </a:cubicBezTo>
                    <a:cubicBezTo>
                      <a:pt x="1813" y="634"/>
                      <a:pt x="1792" y="605"/>
                      <a:pt x="1763" y="605"/>
                    </a:cubicBezTo>
                    <a:cubicBezTo>
                      <a:pt x="1763" y="600"/>
                      <a:pt x="1763" y="596"/>
                      <a:pt x="1761" y="592"/>
                    </a:cubicBezTo>
                    <a:cubicBezTo>
                      <a:pt x="1798" y="592"/>
                      <a:pt x="1825" y="628"/>
                      <a:pt x="1815" y="657"/>
                    </a:cubicBezTo>
                    <a:cubicBezTo>
                      <a:pt x="1819" y="657"/>
                      <a:pt x="1819" y="657"/>
                      <a:pt x="1819" y="657"/>
                    </a:cubicBezTo>
                    <a:cubicBezTo>
                      <a:pt x="1832" y="625"/>
                      <a:pt x="1802" y="586"/>
                      <a:pt x="1760" y="588"/>
                    </a:cubicBezTo>
                    <a:close/>
                    <a:moveTo>
                      <a:pt x="647" y="636"/>
                    </a:moveTo>
                    <a:cubicBezTo>
                      <a:pt x="645" y="639"/>
                      <a:pt x="643" y="641"/>
                      <a:pt x="642" y="644"/>
                    </a:cubicBezTo>
                    <a:cubicBezTo>
                      <a:pt x="636" y="637"/>
                      <a:pt x="636" y="637"/>
                      <a:pt x="636" y="637"/>
                    </a:cubicBezTo>
                    <a:cubicBezTo>
                      <a:pt x="639" y="637"/>
                      <a:pt x="643" y="637"/>
                      <a:pt x="647" y="636"/>
                    </a:cubicBezTo>
                    <a:close/>
                    <a:moveTo>
                      <a:pt x="632" y="638"/>
                    </a:moveTo>
                    <a:cubicBezTo>
                      <a:pt x="641" y="647"/>
                      <a:pt x="641" y="647"/>
                      <a:pt x="641" y="647"/>
                    </a:cubicBezTo>
                    <a:cubicBezTo>
                      <a:pt x="640" y="648"/>
                      <a:pt x="640" y="650"/>
                      <a:pt x="639" y="651"/>
                    </a:cubicBezTo>
                    <a:cubicBezTo>
                      <a:pt x="626" y="637"/>
                      <a:pt x="626" y="637"/>
                      <a:pt x="626" y="637"/>
                    </a:cubicBezTo>
                    <a:cubicBezTo>
                      <a:pt x="628" y="638"/>
                      <a:pt x="630" y="638"/>
                      <a:pt x="632" y="638"/>
                    </a:cubicBezTo>
                    <a:close/>
                    <a:moveTo>
                      <a:pt x="1048" y="602"/>
                    </a:moveTo>
                    <a:cubicBezTo>
                      <a:pt x="1049" y="609"/>
                      <a:pt x="1068" y="623"/>
                      <a:pt x="1061" y="630"/>
                    </a:cubicBezTo>
                    <a:cubicBezTo>
                      <a:pt x="1055" y="636"/>
                      <a:pt x="1043" y="617"/>
                      <a:pt x="1036" y="614"/>
                    </a:cubicBezTo>
                    <a:cubicBezTo>
                      <a:pt x="1039" y="622"/>
                      <a:pt x="1056" y="634"/>
                      <a:pt x="1050" y="639"/>
                    </a:cubicBezTo>
                    <a:cubicBezTo>
                      <a:pt x="1044" y="644"/>
                      <a:pt x="1019" y="610"/>
                      <a:pt x="1012" y="602"/>
                    </a:cubicBezTo>
                    <a:cubicBezTo>
                      <a:pt x="1020" y="593"/>
                      <a:pt x="1041" y="569"/>
                      <a:pt x="1052" y="563"/>
                    </a:cubicBezTo>
                    <a:cubicBezTo>
                      <a:pt x="1053" y="564"/>
                      <a:pt x="1055" y="568"/>
                      <a:pt x="1058" y="567"/>
                    </a:cubicBezTo>
                    <a:cubicBezTo>
                      <a:pt x="1064" y="566"/>
                      <a:pt x="1075" y="560"/>
                      <a:pt x="1083" y="558"/>
                    </a:cubicBezTo>
                    <a:cubicBezTo>
                      <a:pt x="1091" y="557"/>
                      <a:pt x="1096" y="562"/>
                      <a:pt x="1089" y="566"/>
                    </a:cubicBezTo>
                    <a:cubicBezTo>
                      <a:pt x="1082" y="570"/>
                      <a:pt x="1068" y="572"/>
                      <a:pt x="1068" y="581"/>
                    </a:cubicBezTo>
                    <a:cubicBezTo>
                      <a:pt x="1069" y="589"/>
                      <a:pt x="1093" y="605"/>
                      <a:pt x="1087" y="611"/>
                    </a:cubicBezTo>
                    <a:cubicBezTo>
                      <a:pt x="1081" y="616"/>
                      <a:pt x="1065" y="592"/>
                      <a:pt x="1059" y="592"/>
                    </a:cubicBezTo>
                    <a:cubicBezTo>
                      <a:pt x="1062" y="597"/>
                      <a:pt x="1081" y="617"/>
                      <a:pt x="1075" y="621"/>
                    </a:cubicBezTo>
                    <a:cubicBezTo>
                      <a:pt x="1068" y="626"/>
                      <a:pt x="1055" y="604"/>
                      <a:pt x="1048" y="602"/>
                    </a:cubicBezTo>
                    <a:close/>
                    <a:moveTo>
                      <a:pt x="1540" y="584"/>
                    </a:moveTo>
                    <a:cubicBezTo>
                      <a:pt x="1542" y="582"/>
                      <a:pt x="1544" y="579"/>
                      <a:pt x="1546" y="577"/>
                    </a:cubicBezTo>
                    <a:cubicBezTo>
                      <a:pt x="1550" y="581"/>
                      <a:pt x="1550" y="581"/>
                      <a:pt x="1550" y="581"/>
                    </a:cubicBezTo>
                    <a:cubicBezTo>
                      <a:pt x="1547" y="583"/>
                      <a:pt x="1544" y="584"/>
                      <a:pt x="1540" y="584"/>
                    </a:cubicBezTo>
                    <a:close/>
                    <a:moveTo>
                      <a:pt x="1551" y="581"/>
                    </a:moveTo>
                    <a:cubicBezTo>
                      <a:pt x="1547" y="576"/>
                      <a:pt x="1547" y="576"/>
                      <a:pt x="1547" y="576"/>
                    </a:cubicBezTo>
                    <a:cubicBezTo>
                      <a:pt x="1548" y="575"/>
                      <a:pt x="1549" y="574"/>
                      <a:pt x="1550" y="573"/>
                    </a:cubicBezTo>
                    <a:cubicBezTo>
                      <a:pt x="1554" y="579"/>
                      <a:pt x="1554" y="579"/>
                      <a:pt x="1554" y="579"/>
                    </a:cubicBezTo>
                    <a:cubicBezTo>
                      <a:pt x="1553" y="579"/>
                      <a:pt x="1552" y="580"/>
                      <a:pt x="1551" y="581"/>
                    </a:cubicBezTo>
                    <a:close/>
                    <a:moveTo>
                      <a:pt x="1555" y="578"/>
                    </a:moveTo>
                    <a:cubicBezTo>
                      <a:pt x="1551" y="572"/>
                      <a:pt x="1551" y="572"/>
                      <a:pt x="1551" y="572"/>
                    </a:cubicBezTo>
                    <a:cubicBezTo>
                      <a:pt x="1552" y="571"/>
                      <a:pt x="1553" y="571"/>
                      <a:pt x="1554" y="570"/>
                    </a:cubicBezTo>
                    <a:cubicBezTo>
                      <a:pt x="1558" y="575"/>
                      <a:pt x="1558" y="575"/>
                      <a:pt x="1558" y="575"/>
                    </a:cubicBezTo>
                    <a:cubicBezTo>
                      <a:pt x="1557" y="576"/>
                      <a:pt x="1557" y="577"/>
                      <a:pt x="1555" y="578"/>
                    </a:cubicBezTo>
                    <a:close/>
                    <a:moveTo>
                      <a:pt x="1559" y="574"/>
                    </a:moveTo>
                    <a:cubicBezTo>
                      <a:pt x="1555" y="569"/>
                      <a:pt x="1555" y="569"/>
                      <a:pt x="1555" y="569"/>
                    </a:cubicBezTo>
                    <a:cubicBezTo>
                      <a:pt x="1557" y="568"/>
                      <a:pt x="1559" y="567"/>
                      <a:pt x="1561" y="566"/>
                    </a:cubicBezTo>
                    <a:cubicBezTo>
                      <a:pt x="1561" y="569"/>
                      <a:pt x="1560" y="571"/>
                      <a:pt x="1559" y="574"/>
                    </a:cubicBezTo>
                    <a:close/>
                    <a:moveTo>
                      <a:pt x="1560" y="562"/>
                    </a:moveTo>
                    <a:cubicBezTo>
                      <a:pt x="1552" y="566"/>
                      <a:pt x="1544" y="573"/>
                      <a:pt x="1538" y="581"/>
                    </a:cubicBezTo>
                    <a:cubicBezTo>
                      <a:pt x="1536" y="577"/>
                      <a:pt x="1534" y="574"/>
                      <a:pt x="1532" y="571"/>
                    </a:cubicBezTo>
                    <a:cubicBezTo>
                      <a:pt x="1537" y="564"/>
                      <a:pt x="1544" y="557"/>
                      <a:pt x="1552" y="552"/>
                    </a:cubicBezTo>
                    <a:cubicBezTo>
                      <a:pt x="1556" y="555"/>
                      <a:pt x="1559" y="558"/>
                      <a:pt x="1560" y="562"/>
                    </a:cubicBezTo>
                    <a:close/>
                    <a:moveTo>
                      <a:pt x="1536" y="547"/>
                    </a:moveTo>
                    <a:cubicBezTo>
                      <a:pt x="1541" y="547"/>
                      <a:pt x="1545" y="548"/>
                      <a:pt x="1549" y="550"/>
                    </a:cubicBezTo>
                    <a:cubicBezTo>
                      <a:pt x="1542" y="555"/>
                      <a:pt x="1535" y="562"/>
                      <a:pt x="1530" y="569"/>
                    </a:cubicBezTo>
                    <a:cubicBezTo>
                      <a:pt x="1528" y="566"/>
                      <a:pt x="1525" y="564"/>
                      <a:pt x="1522" y="562"/>
                    </a:cubicBezTo>
                    <a:cubicBezTo>
                      <a:pt x="1526" y="557"/>
                      <a:pt x="1531" y="552"/>
                      <a:pt x="1536" y="547"/>
                    </a:cubicBezTo>
                    <a:close/>
                    <a:moveTo>
                      <a:pt x="1512" y="562"/>
                    </a:moveTo>
                    <a:cubicBezTo>
                      <a:pt x="1523" y="566"/>
                      <a:pt x="1531" y="575"/>
                      <a:pt x="1535" y="585"/>
                    </a:cubicBezTo>
                    <a:cubicBezTo>
                      <a:pt x="1524" y="586"/>
                      <a:pt x="1511" y="584"/>
                      <a:pt x="1506" y="581"/>
                    </a:cubicBezTo>
                    <a:cubicBezTo>
                      <a:pt x="1506" y="574"/>
                      <a:pt x="1508" y="567"/>
                      <a:pt x="1512" y="562"/>
                    </a:cubicBezTo>
                    <a:close/>
                    <a:moveTo>
                      <a:pt x="1807" y="530"/>
                    </a:moveTo>
                    <a:cubicBezTo>
                      <a:pt x="1772" y="542"/>
                      <a:pt x="1718" y="557"/>
                      <a:pt x="1676" y="568"/>
                    </a:cubicBezTo>
                    <a:cubicBezTo>
                      <a:pt x="1679" y="565"/>
                      <a:pt x="1680" y="560"/>
                      <a:pt x="1681" y="555"/>
                    </a:cubicBezTo>
                    <a:cubicBezTo>
                      <a:pt x="1716" y="546"/>
                      <a:pt x="1761" y="533"/>
                      <a:pt x="1790" y="523"/>
                    </a:cubicBezTo>
                    <a:cubicBezTo>
                      <a:pt x="1786" y="510"/>
                      <a:pt x="1767" y="430"/>
                      <a:pt x="1760" y="402"/>
                    </a:cubicBezTo>
                    <a:cubicBezTo>
                      <a:pt x="1740" y="408"/>
                      <a:pt x="1721" y="415"/>
                      <a:pt x="1701" y="422"/>
                    </a:cubicBezTo>
                    <a:cubicBezTo>
                      <a:pt x="1708" y="418"/>
                      <a:pt x="1713" y="410"/>
                      <a:pt x="1716" y="402"/>
                    </a:cubicBezTo>
                    <a:cubicBezTo>
                      <a:pt x="1732" y="396"/>
                      <a:pt x="1751" y="389"/>
                      <a:pt x="1770" y="384"/>
                    </a:cubicBezTo>
                    <a:cubicBezTo>
                      <a:pt x="1778" y="419"/>
                      <a:pt x="1802" y="515"/>
                      <a:pt x="1807" y="530"/>
                    </a:cubicBezTo>
                    <a:close/>
                    <a:moveTo>
                      <a:pt x="1561" y="473"/>
                    </a:moveTo>
                    <a:cubicBezTo>
                      <a:pt x="1590" y="480"/>
                      <a:pt x="1619" y="485"/>
                      <a:pt x="1649" y="479"/>
                    </a:cubicBezTo>
                    <a:cubicBezTo>
                      <a:pt x="1645" y="492"/>
                      <a:pt x="1630" y="506"/>
                      <a:pt x="1605" y="506"/>
                    </a:cubicBezTo>
                    <a:cubicBezTo>
                      <a:pt x="1589" y="505"/>
                      <a:pt x="1576" y="502"/>
                      <a:pt x="1562" y="498"/>
                    </a:cubicBezTo>
                    <a:cubicBezTo>
                      <a:pt x="1565" y="488"/>
                      <a:pt x="1564" y="480"/>
                      <a:pt x="1561" y="473"/>
                    </a:cubicBezTo>
                    <a:close/>
                    <a:moveTo>
                      <a:pt x="1453" y="249"/>
                    </a:moveTo>
                    <a:cubicBezTo>
                      <a:pt x="1408" y="309"/>
                      <a:pt x="1339" y="261"/>
                      <a:pt x="1292" y="284"/>
                    </a:cubicBezTo>
                    <a:cubicBezTo>
                      <a:pt x="1292" y="277"/>
                      <a:pt x="1291" y="269"/>
                      <a:pt x="1288" y="262"/>
                    </a:cubicBezTo>
                    <a:cubicBezTo>
                      <a:pt x="1357" y="222"/>
                      <a:pt x="1382" y="289"/>
                      <a:pt x="1453" y="249"/>
                    </a:cubicBezTo>
                    <a:close/>
                    <a:moveTo>
                      <a:pt x="1284" y="254"/>
                    </a:moveTo>
                    <a:cubicBezTo>
                      <a:pt x="1279" y="244"/>
                      <a:pt x="1272" y="235"/>
                      <a:pt x="1263" y="230"/>
                    </a:cubicBezTo>
                    <a:cubicBezTo>
                      <a:pt x="1260" y="228"/>
                      <a:pt x="1257" y="226"/>
                      <a:pt x="1254" y="225"/>
                    </a:cubicBezTo>
                    <a:cubicBezTo>
                      <a:pt x="1244" y="221"/>
                      <a:pt x="1234" y="220"/>
                      <a:pt x="1224" y="220"/>
                    </a:cubicBezTo>
                    <a:cubicBezTo>
                      <a:pt x="1220" y="212"/>
                      <a:pt x="1215" y="204"/>
                      <a:pt x="1209" y="196"/>
                    </a:cubicBezTo>
                    <a:cubicBezTo>
                      <a:pt x="1221" y="181"/>
                      <a:pt x="1234" y="166"/>
                      <a:pt x="1245" y="154"/>
                    </a:cubicBezTo>
                    <a:cubicBezTo>
                      <a:pt x="1256" y="142"/>
                      <a:pt x="1266" y="134"/>
                      <a:pt x="1271" y="132"/>
                    </a:cubicBezTo>
                    <a:cubicBezTo>
                      <a:pt x="1283" y="129"/>
                      <a:pt x="1295" y="140"/>
                      <a:pt x="1313" y="153"/>
                    </a:cubicBezTo>
                    <a:cubicBezTo>
                      <a:pt x="1332" y="166"/>
                      <a:pt x="1348" y="179"/>
                      <a:pt x="1348" y="187"/>
                    </a:cubicBezTo>
                    <a:cubicBezTo>
                      <a:pt x="1348" y="198"/>
                      <a:pt x="1330" y="218"/>
                      <a:pt x="1307" y="244"/>
                    </a:cubicBezTo>
                    <a:cubicBezTo>
                      <a:pt x="1300" y="246"/>
                      <a:pt x="1293" y="249"/>
                      <a:pt x="1284" y="254"/>
                    </a:cubicBezTo>
                    <a:close/>
                    <a:moveTo>
                      <a:pt x="1362" y="164"/>
                    </a:moveTo>
                    <a:cubicBezTo>
                      <a:pt x="1365" y="164"/>
                      <a:pt x="1365" y="164"/>
                      <a:pt x="1365" y="164"/>
                    </a:cubicBezTo>
                    <a:cubicBezTo>
                      <a:pt x="1383" y="186"/>
                      <a:pt x="1383" y="186"/>
                      <a:pt x="1383" y="186"/>
                    </a:cubicBezTo>
                    <a:cubicBezTo>
                      <a:pt x="1379" y="190"/>
                      <a:pt x="1375" y="195"/>
                      <a:pt x="1372" y="199"/>
                    </a:cubicBezTo>
                    <a:cubicBezTo>
                      <a:pt x="1373" y="194"/>
                      <a:pt x="1374" y="189"/>
                      <a:pt x="1374" y="183"/>
                    </a:cubicBezTo>
                    <a:cubicBezTo>
                      <a:pt x="1374" y="179"/>
                      <a:pt x="1369" y="172"/>
                      <a:pt x="1362" y="164"/>
                    </a:cubicBezTo>
                    <a:close/>
                    <a:moveTo>
                      <a:pt x="1397" y="169"/>
                    </a:moveTo>
                    <a:cubicBezTo>
                      <a:pt x="1396" y="170"/>
                      <a:pt x="1395" y="171"/>
                      <a:pt x="1394" y="172"/>
                    </a:cubicBezTo>
                    <a:cubicBezTo>
                      <a:pt x="1386" y="162"/>
                      <a:pt x="1386" y="162"/>
                      <a:pt x="1386" y="162"/>
                    </a:cubicBezTo>
                    <a:cubicBezTo>
                      <a:pt x="1391" y="161"/>
                      <a:pt x="1391" y="161"/>
                      <a:pt x="1391" y="161"/>
                    </a:cubicBezTo>
                    <a:lnTo>
                      <a:pt x="1397" y="169"/>
                    </a:lnTo>
                    <a:close/>
                    <a:moveTo>
                      <a:pt x="1393" y="161"/>
                    </a:moveTo>
                    <a:cubicBezTo>
                      <a:pt x="1398" y="161"/>
                      <a:pt x="1402" y="160"/>
                      <a:pt x="1405" y="160"/>
                    </a:cubicBezTo>
                    <a:cubicBezTo>
                      <a:pt x="1403" y="162"/>
                      <a:pt x="1401" y="165"/>
                      <a:pt x="1398" y="168"/>
                    </a:cubicBezTo>
                    <a:lnTo>
                      <a:pt x="1393" y="161"/>
                    </a:lnTo>
                    <a:close/>
                    <a:moveTo>
                      <a:pt x="1393" y="173"/>
                    </a:moveTo>
                    <a:cubicBezTo>
                      <a:pt x="1391" y="176"/>
                      <a:pt x="1391" y="176"/>
                      <a:pt x="1391" y="176"/>
                    </a:cubicBezTo>
                    <a:cubicBezTo>
                      <a:pt x="1380" y="163"/>
                      <a:pt x="1380" y="163"/>
                      <a:pt x="1380" y="163"/>
                    </a:cubicBezTo>
                    <a:cubicBezTo>
                      <a:pt x="1384" y="162"/>
                      <a:pt x="1384" y="162"/>
                      <a:pt x="1384" y="162"/>
                    </a:cubicBezTo>
                    <a:lnTo>
                      <a:pt x="1393" y="173"/>
                    </a:lnTo>
                    <a:close/>
                    <a:moveTo>
                      <a:pt x="1390" y="178"/>
                    </a:moveTo>
                    <a:cubicBezTo>
                      <a:pt x="1387" y="181"/>
                      <a:pt x="1387" y="181"/>
                      <a:pt x="1387" y="181"/>
                    </a:cubicBezTo>
                    <a:cubicBezTo>
                      <a:pt x="1373" y="163"/>
                      <a:pt x="1373" y="163"/>
                      <a:pt x="1373" y="163"/>
                    </a:cubicBezTo>
                    <a:cubicBezTo>
                      <a:pt x="1378" y="163"/>
                      <a:pt x="1378" y="163"/>
                      <a:pt x="1378" y="163"/>
                    </a:cubicBezTo>
                    <a:lnTo>
                      <a:pt x="1390" y="178"/>
                    </a:lnTo>
                    <a:close/>
                    <a:moveTo>
                      <a:pt x="1386" y="182"/>
                    </a:moveTo>
                    <a:cubicBezTo>
                      <a:pt x="1383" y="185"/>
                      <a:pt x="1383" y="185"/>
                      <a:pt x="1383" y="185"/>
                    </a:cubicBezTo>
                    <a:cubicBezTo>
                      <a:pt x="1366" y="164"/>
                      <a:pt x="1366" y="164"/>
                      <a:pt x="1366" y="164"/>
                    </a:cubicBezTo>
                    <a:cubicBezTo>
                      <a:pt x="1371" y="164"/>
                      <a:pt x="1371" y="164"/>
                      <a:pt x="1371" y="164"/>
                    </a:cubicBezTo>
                    <a:lnTo>
                      <a:pt x="1386" y="182"/>
                    </a:lnTo>
                    <a:close/>
                    <a:moveTo>
                      <a:pt x="1357" y="160"/>
                    </a:moveTo>
                    <a:cubicBezTo>
                      <a:pt x="1352" y="154"/>
                      <a:pt x="1345" y="149"/>
                      <a:pt x="1338" y="143"/>
                    </a:cubicBezTo>
                    <a:cubicBezTo>
                      <a:pt x="1358" y="137"/>
                      <a:pt x="1374" y="125"/>
                      <a:pt x="1384" y="110"/>
                    </a:cubicBezTo>
                    <a:cubicBezTo>
                      <a:pt x="1390" y="129"/>
                      <a:pt x="1378" y="148"/>
                      <a:pt x="1357" y="160"/>
                    </a:cubicBezTo>
                    <a:close/>
                    <a:moveTo>
                      <a:pt x="1416" y="154"/>
                    </a:moveTo>
                    <a:cubicBezTo>
                      <a:pt x="1405" y="154"/>
                      <a:pt x="1388" y="156"/>
                      <a:pt x="1371" y="158"/>
                    </a:cubicBezTo>
                    <a:cubicBezTo>
                      <a:pt x="1376" y="153"/>
                      <a:pt x="1381" y="149"/>
                      <a:pt x="1384" y="143"/>
                    </a:cubicBezTo>
                    <a:cubicBezTo>
                      <a:pt x="1411" y="141"/>
                      <a:pt x="1437" y="138"/>
                      <a:pt x="1451" y="137"/>
                    </a:cubicBezTo>
                    <a:cubicBezTo>
                      <a:pt x="1434" y="156"/>
                      <a:pt x="1391" y="208"/>
                      <a:pt x="1359" y="247"/>
                    </a:cubicBezTo>
                    <a:cubicBezTo>
                      <a:pt x="1353" y="245"/>
                      <a:pt x="1348" y="244"/>
                      <a:pt x="1342" y="243"/>
                    </a:cubicBezTo>
                    <a:cubicBezTo>
                      <a:pt x="1352" y="231"/>
                      <a:pt x="1360" y="221"/>
                      <a:pt x="1366" y="211"/>
                    </a:cubicBezTo>
                    <a:cubicBezTo>
                      <a:pt x="1389" y="186"/>
                      <a:pt x="1410" y="162"/>
                      <a:pt x="1416" y="154"/>
                    </a:cubicBezTo>
                    <a:close/>
                    <a:moveTo>
                      <a:pt x="1389" y="35"/>
                    </a:moveTo>
                    <a:cubicBezTo>
                      <a:pt x="1402" y="32"/>
                      <a:pt x="1422" y="37"/>
                      <a:pt x="1430" y="52"/>
                    </a:cubicBezTo>
                    <a:cubicBezTo>
                      <a:pt x="1428" y="54"/>
                      <a:pt x="1427" y="56"/>
                      <a:pt x="1426" y="58"/>
                    </a:cubicBezTo>
                    <a:cubicBezTo>
                      <a:pt x="1414" y="53"/>
                      <a:pt x="1401" y="52"/>
                      <a:pt x="1391" y="55"/>
                    </a:cubicBezTo>
                    <a:cubicBezTo>
                      <a:pt x="1390" y="55"/>
                      <a:pt x="1390" y="54"/>
                      <a:pt x="1389" y="54"/>
                    </a:cubicBezTo>
                    <a:cubicBezTo>
                      <a:pt x="1390" y="47"/>
                      <a:pt x="1390" y="41"/>
                      <a:pt x="1389" y="35"/>
                    </a:cubicBezTo>
                    <a:close/>
                    <a:moveTo>
                      <a:pt x="1495" y="130"/>
                    </a:moveTo>
                    <a:cubicBezTo>
                      <a:pt x="1496" y="144"/>
                      <a:pt x="1496" y="144"/>
                      <a:pt x="1496" y="144"/>
                    </a:cubicBezTo>
                    <a:cubicBezTo>
                      <a:pt x="1526" y="143"/>
                      <a:pt x="1526" y="143"/>
                      <a:pt x="1526" y="143"/>
                    </a:cubicBezTo>
                    <a:cubicBezTo>
                      <a:pt x="1522" y="146"/>
                      <a:pt x="1518" y="149"/>
                      <a:pt x="1513" y="151"/>
                    </a:cubicBezTo>
                    <a:cubicBezTo>
                      <a:pt x="1498" y="148"/>
                      <a:pt x="1481" y="149"/>
                      <a:pt x="1466" y="154"/>
                    </a:cubicBezTo>
                    <a:cubicBezTo>
                      <a:pt x="1480" y="136"/>
                      <a:pt x="1493" y="120"/>
                      <a:pt x="1503" y="107"/>
                    </a:cubicBezTo>
                    <a:cubicBezTo>
                      <a:pt x="1492" y="108"/>
                      <a:pt x="1473" y="110"/>
                      <a:pt x="1452" y="112"/>
                    </a:cubicBezTo>
                    <a:cubicBezTo>
                      <a:pt x="1458" y="92"/>
                      <a:pt x="1452" y="77"/>
                      <a:pt x="1441" y="67"/>
                    </a:cubicBezTo>
                    <a:cubicBezTo>
                      <a:pt x="1463" y="40"/>
                      <a:pt x="1506" y="38"/>
                      <a:pt x="1528" y="70"/>
                    </a:cubicBezTo>
                    <a:cubicBezTo>
                      <a:pt x="1542" y="91"/>
                      <a:pt x="1543" y="119"/>
                      <a:pt x="1531" y="137"/>
                    </a:cubicBezTo>
                    <a:cubicBezTo>
                      <a:pt x="1530" y="128"/>
                      <a:pt x="1530" y="128"/>
                      <a:pt x="1530" y="128"/>
                    </a:cubicBezTo>
                    <a:lnTo>
                      <a:pt x="1495" y="130"/>
                    </a:lnTo>
                    <a:close/>
                    <a:moveTo>
                      <a:pt x="1526" y="138"/>
                    </a:moveTo>
                    <a:cubicBezTo>
                      <a:pt x="1500" y="140"/>
                      <a:pt x="1500" y="140"/>
                      <a:pt x="1500" y="140"/>
                    </a:cubicBezTo>
                    <a:cubicBezTo>
                      <a:pt x="1500" y="133"/>
                      <a:pt x="1500" y="133"/>
                      <a:pt x="1500" y="133"/>
                    </a:cubicBezTo>
                    <a:cubicBezTo>
                      <a:pt x="1525" y="132"/>
                      <a:pt x="1525" y="132"/>
                      <a:pt x="1525" y="132"/>
                    </a:cubicBezTo>
                    <a:lnTo>
                      <a:pt x="1526" y="138"/>
                    </a:lnTo>
                    <a:close/>
                    <a:moveTo>
                      <a:pt x="1623" y="115"/>
                    </a:moveTo>
                    <a:cubicBezTo>
                      <a:pt x="1619" y="116"/>
                      <a:pt x="1614" y="117"/>
                      <a:pt x="1609" y="119"/>
                    </a:cubicBezTo>
                    <a:cubicBezTo>
                      <a:pt x="1604" y="102"/>
                      <a:pt x="1581" y="81"/>
                      <a:pt x="1555" y="88"/>
                    </a:cubicBezTo>
                    <a:cubicBezTo>
                      <a:pt x="1554" y="83"/>
                      <a:pt x="1553" y="79"/>
                      <a:pt x="1551" y="75"/>
                    </a:cubicBezTo>
                    <a:cubicBezTo>
                      <a:pt x="1591" y="60"/>
                      <a:pt x="1622" y="83"/>
                      <a:pt x="1623" y="115"/>
                    </a:cubicBezTo>
                    <a:close/>
                    <a:moveTo>
                      <a:pt x="1549" y="70"/>
                    </a:moveTo>
                    <a:cubicBezTo>
                      <a:pt x="1548" y="67"/>
                      <a:pt x="1547" y="64"/>
                      <a:pt x="1545" y="62"/>
                    </a:cubicBezTo>
                    <a:cubicBezTo>
                      <a:pt x="1576" y="59"/>
                      <a:pt x="1576" y="59"/>
                      <a:pt x="1576" y="59"/>
                    </a:cubicBezTo>
                    <a:cubicBezTo>
                      <a:pt x="1577" y="61"/>
                      <a:pt x="1578" y="62"/>
                      <a:pt x="1580" y="64"/>
                    </a:cubicBezTo>
                    <a:cubicBezTo>
                      <a:pt x="1570" y="62"/>
                      <a:pt x="1559" y="64"/>
                      <a:pt x="1549" y="70"/>
                    </a:cubicBezTo>
                    <a:close/>
                    <a:moveTo>
                      <a:pt x="1556" y="105"/>
                    </a:moveTo>
                    <a:cubicBezTo>
                      <a:pt x="1557" y="100"/>
                      <a:pt x="1556" y="95"/>
                      <a:pt x="1556" y="91"/>
                    </a:cubicBezTo>
                    <a:cubicBezTo>
                      <a:pt x="1579" y="86"/>
                      <a:pt x="1601" y="105"/>
                      <a:pt x="1605" y="120"/>
                    </a:cubicBezTo>
                    <a:cubicBezTo>
                      <a:pt x="1600" y="122"/>
                      <a:pt x="1595" y="124"/>
                      <a:pt x="1591" y="126"/>
                    </a:cubicBezTo>
                    <a:cubicBezTo>
                      <a:pt x="1587" y="117"/>
                      <a:pt x="1572" y="103"/>
                      <a:pt x="1556" y="105"/>
                    </a:cubicBezTo>
                    <a:close/>
                    <a:moveTo>
                      <a:pt x="1587" y="128"/>
                    </a:moveTo>
                    <a:cubicBezTo>
                      <a:pt x="1583" y="130"/>
                      <a:pt x="1580" y="132"/>
                      <a:pt x="1576" y="135"/>
                    </a:cubicBezTo>
                    <a:cubicBezTo>
                      <a:pt x="1572" y="129"/>
                      <a:pt x="1564" y="123"/>
                      <a:pt x="1554" y="122"/>
                    </a:cubicBezTo>
                    <a:cubicBezTo>
                      <a:pt x="1555" y="118"/>
                      <a:pt x="1556" y="114"/>
                      <a:pt x="1556" y="109"/>
                    </a:cubicBezTo>
                    <a:cubicBezTo>
                      <a:pt x="1570" y="107"/>
                      <a:pt x="1585" y="121"/>
                      <a:pt x="1587" y="128"/>
                    </a:cubicBezTo>
                    <a:close/>
                    <a:moveTo>
                      <a:pt x="1573" y="137"/>
                    </a:moveTo>
                    <a:cubicBezTo>
                      <a:pt x="1570" y="140"/>
                      <a:pt x="1567" y="143"/>
                      <a:pt x="1564" y="147"/>
                    </a:cubicBezTo>
                    <a:cubicBezTo>
                      <a:pt x="1549" y="133"/>
                      <a:pt x="1549" y="133"/>
                      <a:pt x="1549" y="133"/>
                    </a:cubicBezTo>
                    <a:cubicBezTo>
                      <a:pt x="1550" y="131"/>
                      <a:pt x="1552" y="128"/>
                      <a:pt x="1552" y="126"/>
                    </a:cubicBezTo>
                    <a:cubicBezTo>
                      <a:pt x="1562" y="127"/>
                      <a:pt x="1569" y="132"/>
                      <a:pt x="1573" y="137"/>
                    </a:cubicBezTo>
                    <a:close/>
                    <a:moveTo>
                      <a:pt x="1549" y="140"/>
                    </a:moveTo>
                    <a:cubicBezTo>
                      <a:pt x="1572" y="160"/>
                      <a:pt x="1572" y="160"/>
                      <a:pt x="1572" y="160"/>
                    </a:cubicBezTo>
                    <a:cubicBezTo>
                      <a:pt x="1568" y="165"/>
                      <a:pt x="1568" y="165"/>
                      <a:pt x="1568" y="165"/>
                    </a:cubicBezTo>
                    <a:cubicBezTo>
                      <a:pt x="1545" y="147"/>
                      <a:pt x="1545" y="147"/>
                      <a:pt x="1545" y="147"/>
                    </a:cubicBezTo>
                    <a:lnTo>
                      <a:pt x="1549" y="140"/>
                    </a:lnTo>
                    <a:close/>
                    <a:moveTo>
                      <a:pt x="1554" y="160"/>
                    </a:moveTo>
                    <a:cubicBezTo>
                      <a:pt x="1552" y="163"/>
                      <a:pt x="1550" y="167"/>
                      <a:pt x="1549" y="172"/>
                    </a:cubicBezTo>
                    <a:cubicBezTo>
                      <a:pt x="1543" y="165"/>
                      <a:pt x="1536" y="160"/>
                      <a:pt x="1528" y="157"/>
                    </a:cubicBezTo>
                    <a:cubicBezTo>
                      <a:pt x="1532" y="154"/>
                      <a:pt x="1536" y="152"/>
                      <a:pt x="1539" y="148"/>
                    </a:cubicBezTo>
                    <a:lnTo>
                      <a:pt x="1554" y="160"/>
                    </a:lnTo>
                    <a:close/>
                    <a:moveTo>
                      <a:pt x="1554" y="186"/>
                    </a:moveTo>
                    <a:cubicBezTo>
                      <a:pt x="1570" y="211"/>
                      <a:pt x="1573" y="246"/>
                      <a:pt x="1563" y="273"/>
                    </a:cubicBezTo>
                    <a:cubicBezTo>
                      <a:pt x="1550" y="273"/>
                      <a:pt x="1524" y="274"/>
                      <a:pt x="1517" y="273"/>
                    </a:cubicBezTo>
                    <a:cubicBezTo>
                      <a:pt x="1517" y="271"/>
                      <a:pt x="1516" y="268"/>
                      <a:pt x="1515" y="265"/>
                    </a:cubicBezTo>
                    <a:cubicBezTo>
                      <a:pt x="1529" y="260"/>
                      <a:pt x="1541" y="255"/>
                      <a:pt x="1548" y="253"/>
                    </a:cubicBezTo>
                    <a:cubicBezTo>
                      <a:pt x="1535" y="193"/>
                      <a:pt x="1497" y="177"/>
                      <a:pt x="1471" y="185"/>
                    </a:cubicBezTo>
                    <a:cubicBezTo>
                      <a:pt x="1451" y="192"/>
                      <a:pt x="1437" y="215"/>
                      <a:pt x="1438" y="251"/>
                    </a:cubicBezTo>
                    <a:cubicBezTo>
                      <a:pt x="1430" y="254"/>
                      <a:pt x="1423" y="256"/>
                      <a:pt x="1416" y="257"/>
                    </a:cubicBezTo>
                    <a:cubicBezTo>
                      <a:pt x="1413" y="243"/>
                      <a:pt x="1413" y="228"/>
                      <a:pt x="1417" y="214"/>
                    </a:cubicBezTo>
                    <a:cubicBezTo>
                      <a:pt x="1430" y="198"/>
                      <a:pt x="1445" y="181"/>
                      <a:pt x="1458" y="164"/>
                    </a:cubicBezTo>
                    <a:cubicBezTo>
                      <a:pt x="1490" y="147"/>
                      <a:pt x="1532" y="154"/>
                      <a:pt x="1554" y="186"/>
                    </a:cubicBezTo>
                    <a:close/>
                    <a:moveTo>
                      <a:pt x="1760" y="350"/>
                    </a:moveTo>
                    <a:cubicBezTo>
                      <a:pt x="1764" y="345"/>
                      <a:pt x="1767" y="340"/>
                      <a:pt x="1770" y="335"/>
                    </a:cubicBezTo>
                    <a:cubicBezTo>
                      <a:pt x="1798" y="345"/>
                      <a:pt x="1798" y="382"/>
                      <a:pt x="1779" y="399"/>
                    </a:cubicBezTo>
                    <a:cubicBezTo>
                      <a:pt x="1777" y="392"/>
                      <a:pt x="1776" y="385"/>
                      <a:pt x="1774" y="379"/>
                    </a:cubicBezTo>
                    <a:cubicBezTo>
                      <a:pt x="1777" y="368"/>
                      <a:pt x="1773" y="355"/>
                      <a:pt x="1760" y="350"/>
                    </a:cubicBezTo>
                    <a:close/>
                    <a:moveTo>
                      <a:pt x="1746" y="367"/>
                    </a:moveTo>
                    <a:cubicBezTo>
                      <a:pt x="1750" y="363"/>
                      <a:pt x="1753" y="359"/>
                      <a:pt x="1757" y="354"/>
                    </a:cubicBezTo>
                    <a:cubicBezTo>
                      <a:pt x="1768" y="358"/>
                      <a:pt x="1772" y="369"/>
                      <a:pt x="1771" y="378"/>
                    </a:cubicBezTo>
                    <a:cubicBezTo>
                      <a:pt x="1765" y="380"/>
                      <a:pt x="1760" y="381"/>
                      <a:pt x="1755" y="383"/>
                    </a:cubicBezTo>
                    <a:cubicBezTo>
                      <a:pt x="1755" y="377"/>
                      <a:pt x="1753" y="370"/>
                      <a:pt x="1746" y="367"/>
                    </a:cubicBezTo>
                    <a:close/>
                    <a:moveTo>
                      <a:pt x="1751" y="384"/>
                    </a:moveTo>
                    <a:cubicBezTo>
                      <a:pt x="1750" y="385"/>
                      <a:pt x="1748" y="385"/>
                      <a:pt x="1747" y="386"/>
                    </a:cubicBezTo>
                    <a:cubicBezTo>
                      <a:pt x="1747" y="373"/>
                      <a:pt x="1747" y="373"/>
                      <a:pt x="1747" y="373"/>
                    </a:cubicBezTo>
                    <a:cubicBezTo>
                      <a:pt x="1750" y="376"/>
                      <a:pt x="1752" y="380"/>
                      <a:pt x="1751" y="384"/>
                    </a:cubicBezTo>
                    <a:close/>
                    <a:moveTo>
                      <a:pt x="1746" y="372"/>
                    </a:moveTo>
                    <a:cubicBezTo>
                      <a:pt x="1745" y="386"/>
                      <a:pt x="1745" y="386"/>
                      <a:pt x="1745" y="386"/>
                    </a:cubicBezTo>
                    <a:cubicBezTo>
                      <a:pt x="1742" y="387"/>
                      <a:pt x="1742" y="387"/>
                      <a:pt x="1742" y="387"/>
                    </a:cubicBezTo>
                    <a:cubicBezTo>
                      <a:pt x="1742" y="371"/>
                      <a:pt x="1742" y="371"/>
                      <a:pt x="1742" y="371"/>
                    </a:cubicBezTo>
                    <a:cubicBezTo>
                      <a:pt x="1744" y="371"/>
                      <a:pt x="1745" y="372"/>
                      <a:pt x="1746" y="372"/>
                    </a:cubicBezTo>
                    <a:close/>
                    <a:moveTo>
                      <a:pt x="1718" y="383"/>
                    </a:moveTo>
                    <a:cubicBezTo>
                      <a:pt x="1717" y="373"/>
                      <a:pt x="1715" y="365"/>
                      <a:pt x="1711" y="358"/>
                    </a:cubicBezTo>
                    <a:cubicBezTo>
                      <a:pt x="1737" y="348"/>
                      <a:pt x="1760" y="331"/>
                      <a:pt x="1777" y="306"/>
                    </a:cubicBezTo>
                    <a:cubicBezTo>
                      <a:pt x="1766" y="342"/>
                      <a:pt x="1744" y="367"/>
                      <a:pt x="1718" y="383"/>
                    </a:cubicBezTo>
                    <a:close/>
                    <a:moveTo>
                      <a:pt x="1741" y="372"/>
                    </a:moveTo>
                    <a:cubicBezTo>
                      <a:pt x="1740" y="388"/>
                      <a:pt x="1740" y="388"/>
                      <a:pt x="1740" y="388"/>
                    </a:cubicBezTo>
                    <a:cubicBezTo>
                      <a:pt x="1735" y="389"/>
                      <a:pt x="1735" y="389"/>
                      <a:pt x="1735" y="389"/>
                    </a:cubicBezTo>
                    <a:cubicBezTo>
                      <a:pt x="1736" y="376"/>
                      <a:pt x="1736" y="376"/>
                      <a:pt x="1736" y="376"/>
                    </a:cubicBezTo>
                    <a:cubicBezTo>
                      <a:pt x="1738" y="374"/>
                      <a:pt x="1739" y="373"/>
                      <a:pt x="1741" y="372"/>
                    </a:cubicBezTo>
                    <a:close/>
                    <a:moveTo>
                      <a:pt x="1735" y="377"/>
                    </a:moveTo>
                    <a:cubicBezTo>
                      <a:pt x="1734" y="390"/>
                      <a:pt x="1734" y="390"/>
                      <a:pt x="1734" y="390"/>
                    </a:cubicBezTo>
                    <a:cubicBezTo>
                      <a:pt x="1730" y="391"/>
                      <a:pt x="1730" y="391"/>
                      <a:pt x="1730" y="391"/>
                    </a:cubicBezTo>
                    <a:cubicBezTo>
                      <a:pt x="1730" y="380"/>
                      <a:pt x="1730" y="380"/>
                      <a:pt x="1730" y="380"/>
                    </a:cubicBezTo>
                    <a:cubicBezTo>
                      <a:pt x="1732" y="379"/>
                      <a:pt x="1733" y="378"/>
                      <a:pt x="1735" y="377"/>
                    </a:cubicBezTo>
                    <a:close/>
                    <a:moveTo>
                      <a:pt x="1729" y="382"/>
                    </a:moveTo>
                    <a:cubicBezTo>
                      <a:pt x="1728" y="392"/>
                      <a:pt x="1728" y="392"/>
                      <a:pt x="1728" y="392"/>
                    </a:cubicBezTo>
                    <a:cubicBezTo>
                      <a:pt x="1725" y="393"/>
                      <a:pt x="1725" y="393"/>
                      <a:pt x="1725" y="393"/>
                    </a:cubicBezTo>
                    <a:cubicBezTo>
                      <a:pt x="1725" y="384"/>
                      <a:pt x="1725" y="384"/>
                      <a:pt x="1725" y="384"/>
                    </a:cubicBezTo>
                    <a:cubicBezTo>
                      <a:pt x="1726" y="383"/>
                      <a:pt x="1728" y="383"/>
                      <a:pt x="1729" y="382"/>
                    </a:cubicBezTo>
                    <a:close/>
                    <a:moveTo>
                      <a:pt x="1724" y="385"/>
                    </a:moveTo>
                    <a:cubicBezTo>
                      <a:pt x="1723" y="393"/>
                      <a:pt x="1723" y="393"/>
                      <a:pt x="1723" y="393"/>
                    </a:cubicBezTo>
                    <a:cubicBezTo>
                      <a:pt x="1718" y="395"/>
                      <a:pt x="1718" y="395"/>
                      <a:pt x="1718" y="395"/>
                    </a:cubicBezTo>
                    <a:cubicBezTo>
                      <a:pt x="1718" y="395"/>
                      <a:pt x="1718" y="395"/>
                      <a:pt x="1718" y="395"/>
                    </a:cubicBezTo>
                    <a:cubicBezTo>
                      <a:pt x="1718" y="395"/>
                      <a:pt x="1718" y="395"/>
                      <a:pt x="1718" y="395"/>
                    </a:cubicBezTo>
                    <a:cubicBezTo>
                      <a:pt x="1718" y="393"/>
                      <a:pt x="1718" y="391"/>
                      <a:pt x="1718" y="389"/>
                    </a:cubicBezTo>
                    <a:cubicBezTo>
                      <a:pt x="1720" y="388"/>
                      <a:pt x="1722" y="387"/>
                      <a:pt x="1724" y="385"/>
                    </a:cubicBezTo>
                    <a:close/>
                    <a:moveTo>
                      <a:pt x="1713" y="382"/>
                    </a:moveTo>
                    <a:cubicBezTo>
                      <a:pt x="1717" y="410"/>
                      <a:pt x="1692" y="428"/>
                      <a:pt x="1666" y="438"/>
                    </a:cubicBezTo>
                    <a:cubicBezTo>
                      <a:pt x="1657" y="440"/>
                      <a:pt x="1648" y="441"/>
                      <a:pt x="1639" y="440"/>
                    </a:cubicBezTo>
                    <a:cubicBezTo>
                      <a:pt x="1592" y="436"/>
                      <a:pt x="1551" y="411"/>
                      <a:pt x="1499" y="431"/>
                    </a:cubicBezTo>
                    <a:cubicBezTo>
                      <a:pt x="1500" y="424"/>
                      <a:pt x="1499" y="417"/>
                      <a:pt x="1495" y="413"/>
                    </a:cubicBezTo>
                    <a:cubicBezTo>
                      <a:pt x="1520" y="421"/>
                      <a:pt x="1545" y="415"/>
                      <a:pt x="1563" y="405"/>
                    </a:cubicBezTo>
                    <a:cubicBezTo>
                      <a:pt x="1600" y="396"/>
                      <a:pt x="1634" y="428"/>
                      <a:pt x="1674" y="407"/>
                    </a:cubicBezTo>
                    <a:cubicBezTo>
                      <a:pt x="1692" y="397"/>
                      <a:pt x="1703" y="374"/>
                      <a:pt x="1684" y="354"/>
                    </a:cubicBezTo>
                    <a:cubicBezTo>
                      <a:pt x="1672" y="340"/>
                      <a:pt x="1653" y="343"/>
                      <a:pt x="1645" y="348"/>
                    </a:cubicBezTo>
                    <a:cubicBezTo>
                      <a:pt x="1637" y="352"/>
                      <a:pt x="1631" y="365"/>
                      <a:pt x="1638" y="374"/>
                    </a:cubicBezTo>
                    <a:cubicBezTo>
                      <a:pt x="1641" y="379"/>
                      <a:pt x="1650" y="381"/>
                      <a:pt x="1658" y="377"/>
                    </a:cubicBezTo>
                    <a:cubicBezTo>
                      <a:pt x="1653" y="395"/>
                      <a:pt x="1634" y="395"/>
                      <a:pt x="1624" y="389"/>
                    </a:cubicBezTo>
                    <a:cubicBezTo>
                      <a:pt x="1609" y="379"/>
                      <a:pt x="1607" y="358"/>
                      <a:pt x="1626" y="340"/>
                    </a:cubicBezTo>
                    <a:cubicBezTo>
                      <a:pt x="1657" y="312"/>
                      <a:pt x="1706" y="340"/>
                      <a:pt x="1713" y="382"/>
                    </a:cubicBezTo>
                    <a:close/>
                    <a:moveTo>
                      <a:pt x="1693" y="429"/>
                    </a:moveTo>
                    <a:cubicBezTo>
                      <a:pt x="1709" y="424"/>
                      <a:pt x="1735" y="415"/>
                      <a:pt x="1756" y="409"/>
                    </a:cubicBezTo>
                    <a:cubicBezTo>
                      <a:pt x="1763" y="435"/>
                      <a:pt x="1780" y="507"/>
                      <a:pt x="1784" y="519"/>
                    </a:cubicBezTo>
                    <a:cubicBezTo>
                      <a:pt x="1757" y="528"/>
                      <a:pt x="1716" y="540"/>
                      <a:pt x="1683" y="549"/>
                    </a:cubicBezTo>
                    <a:cubicBezTo>
                      <a:pt x="1702" y="532"/>
                      <a:pt x="1719" y="516"/>
                      <a:pt x="1728" y="508"/>
                    </a:cubicBezTo>
                    <a:cubicBezTo>
                      <a:pt x="1719" y="505"/>
                      <a:pt x="1702" y="501"/>
                      <a:pt x="1691" y="496"/>
                    </a:cubicBezTo>
                    <a:cubicBezTo>
                      <a:pt x="1710" y="477"/>
                      <a:pt x="1726" y="459"/>
                      <a:pt x="1732" y="453"/>
                    </a:cubicBezTo>
                    <a:cubicBezTo>
                      <a:pt x="1720" y="449"/>
                      <a:pt x="1706" y="443"/>
                      <a:pt x="1693" y="439"/>
                    </a:cubicBezTo>
                    <a:cubicBezTo>
                      <a:pt x="1694" y="436"/>
                      <a:pt x="1694" y="433"/>
                      <a:pt x="1693" y="429"/>
                    </a:cubicBezTo>
                    <a:close/>
                    <a:moveTo>
                      <a:pt x="1433" y="511"/>
                    </a:moveTo>
                    <a:cubicBezTo>
                      <a:pt x="1440" y="513"/>
                      <a:pt x="1447" y="515"/>
                      <a:pt x="1454" y="516"/>
                    </a:cubicBezTo>
                    <a:cubicBezTo>
                      <a:pt x="1452" y="530"/>
                      <a:pt x="1453" y="544"/>
                      <a:pt x="1458" y="557"/>
                    </a:cubicBezTo>
                    <a:cubicBezTo>
                      <a:pt x="1450" y="560"/>
                      <a:pt x="1440" y="565"/>
                      <a:pt x="1432" y="570"/>
                    </a:cubicBezTo>
                    <a:cubicBezTo>
                      <a:pt x="1429" y="560"/>
                      <a:pt x="1423" y="551"/>
                      <a:pt x="1413" y="547"/>
                    </a:cubicBezTo>
                    <a:cubicBezTo>
                      <a:pt x="1418" y="534"/>
                      <a:pt x="1418" y="534"/>
                      <a:pt x="1418" y="534"/>
                    </a:cubicBezTo>
                    <a:cubicBezTo>
                      <a:pt x="1438" y="555"/>
                      <a:pt x="1438" y="555"/>
                      <a:pt x="1438" y="555"/>
                    </a:cubicBezTo>
                    <a:lnTo>
                      <a:pt x="1433" y="511"/>
                    </a:lnTo>
                    <a:close/>
                    <a:moveTo>
                      <a:pt x="1455" y="512"/>
                    </a:moveTo>
                    <a:cubicBezTo>
                      <a:pt x="1447" y="511"/>
                      <a:pt x="1440" y="510"/>
                      <a:pt x="1433" y="508"/>
                    </a:cubicBezTo>
                    <a:cubicBezTo>
                      <a:pt x="1430" y="475"/>
                      <a:pt x="1430" y="475"/>
                      <a:pt x="1430" y="475"/>
                    </a:cubicBezTo>
                    <a:cubicBezTo>
                      <a:pt x="1408" y="496"/>
                      <a:pt x="1408" y="496"/>
                      <a:pt x="1408" y="496"/>
                    </a:cubicBezTo>
                    <a:cubicBezTo>
                      <a:pt x="1397" y="490"/>
                      <a:pt x="1387" y="482"/>
                      <a:pt x="1377" y="476"/>
                    </a:cubicBezTo>
                    <a:cubicBezTo>
                      <a:pt x="1386" y="472"/>
                      <a:pt x="1393" y="468"/>
                      <a:pt x="1398" y="463"/>
                    </a:cubicBezTo>
                    <a:cubicBezTo>
                      <a:pt x="1408" y="467"/>
                      <a:pt x="1418" y="470"/>
                      <a:pt x="1430" y="471"/>
                    </a:cubicBezTo>
                    <a:cubicBezTo>
                      <a:pt x="1433" y="471"/>
                      <a:pt x="1437" y="471"/>
                      <a:pt x="1440" y="471"/>
                    </a:cubicBezTo>
                    <a:cubicBezTo>
                      <a:pt x="1444" y="481"/>
                      <a:pt x="1450" y="491"/>
                      <a:pt x="1458" y="499"/>
                    </a:cubicBezTo>
                    <a:cubicBezTo>
                      <a:pt x="1456" y="503"/>
                      <a:pt x="1455" y="507"/>
                      <a:pt x="1455" y="512"/>
                    </a:cubicBezTo>
                    <a:close/>
                    <a:moveTo>
                      <a:pt x="1437" y="458"/>
                    </a:moveTo>
                    <a:cubicBezTo>
                      <a:pt x="1438" y="461"/>
                      <a:pt x="1438" y="464"/>
                      <a:pt x="1439" y="467"/>
                    </a:cubicBezTo>
                    <a:cubicBezTo>
                      <a:pt x="1426" y="468"/>
                      <a:pt x="1413" y="464"/>
                      <a:pt x="1402" y="460"/>
                    </a:cubicBezTo>
                    <a:cubicBezTo>
                      <a:pt x="1404" y="457"/>
                      <a:pt x="1406" y="455"/>
                      <a:pt x="1407" y="453"/>
                    </a:cubicBezTo>
                    <a:cubicBezTo>
                      <a:pt x="1416" y="456"/>
                      <a:pt x="1428" y="458"/>
                      <a:pt x="1437" y="458"/>
                    </a:cubicBezTo>
                    <a:close/>
                    <a:moveTo>
                      <a:pt x="1410" y="450"/>
                    </a:moveTo>
                    <a:cubicBezTo>
                      <a:pt x="1411" y="448"/>
                      <a:pt x="1412" y="446"/>
                      <a:pt x="1413" y="444"/>
                    </a:cubicBezTo>
                    <a:cubicBezTo>
                      <a:pt x="1420" y="446"/>
                      <a:pt x="1428" y="448"/>
                      <a:pt x="1437" y="449"/>
                    </a:cubicBezTo>
                    <a:cubicBezTo>
                      <a:pt x="1437" y="451"/>
                      <a:pt x="1437" y="453"/>
                      <a:pt x="1437" y="455"/>
                    </a:cubicBezTo>
                    <a:cubicBezTo>
                      <a:pt x="1428" y="454"/>
                      <a:pt x="1418" y="452"/>
                      <a:pt x="1410" y="450"/>
                    </a:cubicBezTo>
                    <a:close/>
                    <a:moveTo>
                      <a:pt x="1437" y="445"/>
                    </a:moveTo>
                    <a:cubicBezTo>
                      <a:pt x="1429" y="445"/>
                      <a:pt x="1421" y="443"/>
                      <a:pt x="1414" y="441"/>
                    </a:cubicBezTo>
                    <a:cubicBezTo>
                      <a:pt x="1417" y="436"/>
                      <a:pt x="1418" y="429"/>
                      <a:pt x="1419" y="423"/>
                    </a:cubicBezTo>
                    <a:cubicBezTo>
                      <a:pt x="1427" y="426"/>
                      <a:pt x="1436" y="427"/>
                      <a:pt x="1444" y="427"/>
                    </a:cubicBezTo>
                    <a:cubicBezTo>
                      <a:pt x="1440" y="432"/>
                      <a:pt x="1438" y="439"/>
                      <a:pt x="1437" y="445"/>
                    </a:cubicBezTo>
                    <a:close/>
                    <a:moveTo>
                      <a:pt x="1419" y="419"/>
                    </a:moveTo>
                    <a:cubicBezTo>
                      <a:pt x="1419" y="413"/>
                      <a:pt x="1418" y="407"/>
                      <a:pt x="1415" y="403"/>
                    </a:cubicBezTo>
                    <a:cubicBezTo>
                      <a:pt x="1404" y="389"/>
                      <a:pt x="1389" y="392"/>
                      <a:pt x="1381" y="400"/>
                    </a:cubicBezTo>
                    <a:cubicBezTo>
                      <a:pt x="1368" y="392"/>
                      <a:pt x="1359" y="383"/>
                      <a:pt x="1353" y="376"/>
                    </a:cubicBezTo>
                    <a:cubicBezTo>
                      <a:pt x="1358" y="368"/>
                      <a:pt x="1359" y="361"/>
                      <a:pt x="1358" y="354"/>
                    </a:cubicBezTo>
                    <a:cubicBezTo>
                      <a:pt x="1394" y="351"/>
                      <a:pt x="1419" y="333"/>
                      <a:pt x="1428" y="311"/>
                    </a:cubicBezTo>
                    <a:cubicBezTo>
                      <a:pt x="1431" y="310"/>
                      <a:pt x="1434" y="308"/>
                      <a:pt x="1436" y="306"/>
                    </a:cubicBezTo>
                    <a:cubicBezTo>
                      <a:pt x="1439" y="309"/>
                      <a:pt x="1442" y="312"/>
                      <a:pt x="1446" y="315"/>
                    </a:cubicBezTo>
                    <a:cubicBezTo>
                      <a:pt x="1435" y="322"/>
                      <a:pt x="1423" y="333"/>
                      <a:pt x="1425" y="350"/>
                    </a:cubicBezTo>
                    <a:cubicBezTo>
                      <a:pt x="1418" y="353"/>
                      <a:pt x="1389" y="367"/>
                      <a:pt x="1378" y="374"/>
                    </a:cubicBezTo>
                    <a:cubicBezTo>
                      <a:pt x="1389" y="376"/>
                      <a:pt x="1418" y="381"/>
                      <a:pt x="1432" y="384"/>
                    </a:cubicBezTo>
                    <a:cubicBezTo>
                      <a:pt x="1436" y="401"/>
                      <a:pt x="1455" y="407"/>
                      <a:pt x="1473" y="404"/>
                    </a:cubicBezTo>
                    <a:cubicBezTo>
                      <a:pt x="1473" y="405"/>
                      <a:pt x="1473" y="406"/>
                      <a:pt x="1473" y="407"/>
                    </a:cubicBezTo>
                    <a:cubicBezTo>
                      <a:pt x="1469" y="408"/>
                      <a:pt x="1465" y="409"/>
                      <a:pt x="1461" y="412"/>
                    </a:cubicBezTo>
                    <a:cubicBezTo>
                      <a:pt x="1455" y="415"/>
                      <a:pt x="1451" y="419"/>
                      <a:pt x="1447" y="423"/>
                    </a:cubicBezTo>
                    <a:cubicBezTo>
                      <a:pt x="1438" y="423"/>
                      <a:pt x="1428" y="422"/>
                      <a:pt x="1419" y="419"/>
                    </a:cubicBezTo>
                    <a:close/>
                    <a:moveTo>
                      <a:pt x="1445" y="228"/>
                    </a:moveTo>
                    <a:cubicBezTo>
                      <a:pt x="1445" y="220"/>
                      <a:pt x="1455" y="200"/>
                      <a:pt x="1476" y="193"/>
                    </a:cubicBezTo>
                    <a:cubicBezTo>
                      <a:pt x="1497" y="187"/>
                      <a:pt x="1517" y="198"/>
                      <a:pt x="1520" y="206"/>
                    </a:cubicBezTo>
                    <a:cubicBezTo>
                      <a:pt x="1505" y="213"/>
                      <a:pt x="1469" y="224"/>
                      <a:pt x="1445" y="228"/>
                    </a:cubicBezTo>
                    <a:close/>
                    <a:moveTo>
                      <a:pt x="1451" y="244"/>
                    </a:moveTo>
                    <a:cubicBezTo>
                      <a:pt x="1448" y="246"/>
                      <a:pt x="1446" y="247"/>
                      <a:pt x="1443" y="249"/>
                    </a:cubicBezTo>
                    <a:cubicBezTo>
                      <a:pt x="1443" y="243"/>
                      <a:pt x="1444" y="237"/>
                      <a:pt x="1445" y="232"/>
                    </a:cubicBezTo>
                    <a:cubicBezTo>
                      <a:pt x="1446" y="232"/>
                      <a:pt x="1447" y="232"/>
                      <a:pt x="1447" y="231"/>
                    </a:cubicBezTo>
                    <a:cubicBezTo>
                      <a:pt x="1448" y="236"/>
                      <a:pt x="1449" y="240"/>
                      <a:pt x="1451" y="244"/>
                    </a:cubicBezTo>
                    <a:close/>
                    <a:moveTo>
                      <a:pt x="1520" y="212"/>
                    </a:moveTo>
                    <a:cubicBezTo>
                      <a:pt x="1527" y="237"/>
                      <a:pt x="1519" y="261"/>
                      <a:pt x="1496" y="266"/>
                    </a:cubicBezTo>
                    <a:cubicBezTo>
                      <a:pt x="1481" y="269"/>
                      <a:pt x="1467" y="263"/>
                      <a:pt x="1459" y="251"/>
                    </a:cubicBezTo>
                    <a:cubicBezTo>
                      <a:pt x="1460" y="246"/>
                      <a:pt x="1462" y="240"/>
                      <a:pt x="1463" y="235"/>
                    </a:cubicBezTo>
                    <a:cubicBezTo>
                      <a:pt x="1460" y="237"/>
                      <a:pt x="1457" y="240"/>
                      <a:pt x="1454" y="242"/>
                    </a:cubicBezTo>
                    <a:cubicBezTo>
                      <a:pt x="1453" y="239"/>
                      <a:pt x="1452" y="235"/>
                      <a:pt x="1452" y="232"/>
                    </a:cubicBezTo>
                    <a:cubicBezTo>
                      <a:pt x="1466" y="230"/>
                      <a:pt x="1505" y="217"/>
                      <a:pt x="1520" y="212"/>
                    </a:cubicBezTo>
                    <a:close/>
                    <a:moveTo>
                      <a:pt x="1525" y="212"/>
                    </a:moveTo>
                    <a:cubicBezTo>
                      <a:pt x="1532" y="221"/>
                      <a:pt x="1539" y="234"/>
                      <a:pt x="1542" y="251"/>
                    </a:cubicBezTo>
                    <a:cubicBezTo>
                      <a:pt x="1535" y="253"/>
                      <a:pt x="1526" y="256"/>
                      <a:pt x="1516" y="259"/>
                    </a:cubicBezTo>
                    <a:cubicBezTo>
                      <a:pt x="1527" y="248"/>
                      <a:pt x="1530" y="231"/>
                      <a:pt x="1525" y="212"/>
                    </a:cubicBezTo>
                    <a:close/>
                    <a:moveTo>
                      <a:pt x="1501" y="327"/>
                    </a:moveTo>
                    <a:cubicBezTo>
                      <a:pt x="1509" y="326"/>
                      <a:pt x="1516" y="324"/>
                      <a:pt x="1523" y="322"/>
                    </a:cubicBezTo>
                    <a:cubicBezTo>
                      <a:pt x="1527" y="331"/>
                      <a:pt x="1520" y="342"/>
                      <a:pt x="1509" y="342"/>
                    </a:cubicBezTo>
                    <a:cubicBezTo>
                      <a:pt x="1508" y="336"/>
                      <a:pt x="1505" y="331"/>
                      <a:pt x="1501" y="327"/>
                    </a:cubicBezTo>
                    <a:close/>
                    <a:moveTo>
                      <a:pt x="1506" y="394"/>
                    </a:moveTo>
                    <a:cubicBezTo>
                      <a:pt x="1502" y="395"/>
                      <a:pt x="1498" y="394"/>
                      <a:pt x="1493" y="394"/>
                    </a:cubicBezTo>
                    <a:cubicBezTo>
                      <a:pt x="1499" y="389"/>
                      <a:pt x="1503" y="383"/>
                      <a:pt x="1506" y="376"/>
                    </a:cubicBezTo>
                    <a:lnTo>
                      <a:pt x="1506" y="394"/>
                    </a:lnTo>
                    <a:close/>
                    <a:moveTo>
                      <a:pt x="1528" y="319"/>
                    </a:moveTo>
                    <a:cubicBezTo>
                      <a:pt x="1532" y="317"/>
                      <a:pt x="1536" y="315"/>
                      <a:pt x="1540" y="313"/>
                    </a:cubicBezTo>
                    <a:cubicBezTo>
                      <a:pt x="1551" y="335"/>
                      <a:pt x="1539" y="364"/>
                      <a:pt x="1509" y="367"/>
                    </a:cubicBezTo>
                    <a:cubicBezTo>
                      <a:pt x="1511" y="360"/>
                      <a:pt x="1511" y="353"/>
                      <a:pt x="1510" y="346"/>
                    </a:cubicBezTo>
                    <a:cubicBezTo>
                      <a:pt x="1524" y="346"/>
                      <a:pt x="1533" y="332"/>
                      <a:pt x="1528" y="319"/>
                    </a:cubicBezTo>
                    <a:close/>
                    <a:moveTo>
                      <a:pt x="1514" y="371"/>
                    </a:moveTo>
                    <a:cubicBezTo>
                      <a:pt x="1517" y="393"/>
                      <a:pt x="1517" y="393"/>
                      <a:pt x="1517" y="393"/>
                    </a:cubicBezTo>
                    <a:cubicBezTo>
                      <a:pt x="1515" y="394"/>
                      <a:pt x="1512" y="394"/>
                      <a:pt x="1509" y="394"/>
                    </a:cubicBezTo>
                    <a:cubicBezTo>
                      <a:pt x="1509" y="371"/>
                      <a:pt x="1509" y="371"/>
                      <a:pt x="1509" y="371"/>
                    </a:cubicBezTo>
                    <a:cubicBezTo>
                      <a:pt x="1510" y="371"/>
                      <a:pt x="1512" y="371"/>
                      <a:pt x="1514" y="371"/>
                    </a:cubicBezTo>
                    <a:close/>
                    <a:moveTo>
                      <a:pt x="1516" y="370"/>
                    </a:moveTo>
                    <a:cubicBezTo>
                      <a:pt x="1518" y="370"/>
                      <a:pt x="1520" y="369"/>
                      <a:pt x="1521" y="369"/>
                    </a:cubicBezTo>
                    <a:cubicBezTo>
                      <a:pt x="1528" y="390"/>
                      <a:pt x="1528" y="390"/>
                      <a:pt x="1528" y="390"/>
                    </a:cubicBezTo>
                    <a:cubicBezTo>
                      <a:pt x="1526" y="391"/>
                      <a:pt x="1523" y="392"/>
                      <a:pt x="1520" y="393"/>
                    </a:cubicBezTo>
                    <a:lnTo>
                      <a:pt x="1516" y="370"/>
                    </a:lnTo>
                    <a:close/>
                    <a:moveTo>
                      <a:pt x="1524" y="368"/>
                    </a:moveTo>
                    <a:cubicBezTo>
                      <a:pt x="1525" y="367"/>
                      <a:pt x="1527" y="367"/>
                      <a:pt x="1528" y="366"/>
                    </a:cubicBezTo>
                    <a:cubicBezTo>
                      <a:pt x="1539" y="386"/>
                      <a:pt x="1539" y="386"/>
                      <a:pt x="1539" y="386"/>
                    </a:cubicBezTo>
                    <a:cubicBezTo>
                      <a:pt x="1536" y="387"/>
                      <a:pt x="1534" y="388"/>
                      <a:pt x="1530" y="390"/>
                    </a:cubicBezTo>
                    <a:lnTo>
                      <a:pt x="1524" y="368"/>
                    </a:lnTo>
                    <a:close/>
                    <a:moveTo>
                      <a:pt x="1530" y="365"/>
                    </a:moveTo>
                    <a:cubicBezTo>
                      <a:pt x="1532" y="364"/>
                      <a:pt x="1533" y="363"/>
                      <a:pt x="1535" y="362"/>
                    </a:cubicBezTo>
                    <a:cubicBezTo>
                      <a:pt x="1549" y="379"/>
                      <a:pt x="1549" y="379"/>
                      <a:pt x="1549" y="379"/>
                    </a:cubicBezTo>
                    <a:cubicBezTo>
                      <a:pt x="1547" y="381"/>
                      <a:pt x="1544" y="383"/>
                      <a:pt x="1541" y="384"/>
                    </a:cubicBezTo>
                    <a:lnTo>
                      <a:pt x="1530" y="365"/>
                    </a:lnTo>
                    <a:close/>
                    <a:moveTo>
                      <a:pt x="1536" y="360"/>
                    </a:moveTo>
                    <a:cubicBezTo>
                      <a:pt x="1537" y="359"/>
                      <a:pt x="1539" y="358"/>
                      <a:pt x="1539" y="357"/>
                    </a:cubicBezTo>
                    <a:cubicBezTo>
                      <a:pt x="1557" y="370"/>
                      <a:pt x="1557" y="370"/>
                      <a:pt x="1557" y="370"/>
                    </a:cubicBezTo>
                    <a:cubicBezTo>
                      <a:pt x="1555" y="372"/>
                      <a:pt x="1553" y="375"/>
                      <a:pt x="1551" y="377"/>
                    </a:cubicBezTo>
                    <a:lnTo>
                      <a:pt x="1536" y="360"/>
                    </a:lnTo>
                    <a:close/>
                    <a:moveTo>
                      <a:pt x="1541" y="355"/>
                    </a:moveTo>
                    <a:cubicBezTo>
                      <a:pt x="1542" y="354"/>
                      <a:pt x="1543" y="353"/>
                      <a:pt x="1544" y="352"/>
                    </a:cubicBezTo>
                    <a:cubicBezTo>
                      <a:pt x="1563" y="360"/>
                      <a:pt x="1563" y="360"/>
                      <a:pt x="1563" y="360"/>
                    </a:cubicBezTo>
                    <a:cubicBezTo>
                      <a:pt x="1561" y="363"/>
                      <a:pt x="1560" y="365"/>
                      <a:pt x="1558" y="368"/>
                    </a:cubicBezTo>
                    <a:lnTo>
                      <a:pt x="1541" y="355"/>
                    </a:lnTo>
                    <a:close/>
                    <a:moveTo>
                      <a:pt x="1545" y="349"/>
                    </a:moveTo>
                    <a:cubicBezTo>
                      <a:pt x="1546" y="348"/>
                      <a:pt x="1546" y="347"/>
                      <a:pt x="1547" y="345"/>
                    </a:cubicBezTo>
                    <a:cubicBezTo>
                      <a:pt x="1567" y="348"/>
                      <a:pt x="1567" y="348"/>
                      <a:pt x="1567" y="348"/>
                    </a:cubicBezTo>
                    <a:cubicBezTo>
                      <a:pt x="1566" y="352"/>
                      <a:pt x="1565" y="355"/>
                      <a:pt x="1564" y="358"/>
                    </a:cubicBezTo>
                    <a:lnTo>
                      <a:pt x="1545" y="349"/>
                    </a:lnTo>
                    <a:close/>
                    <a:moveTo>
                      <a:pt x="1548" y="343"/>
                    </a:moveTo>
                    <a:cubicBezTo>
                      <a:pt x="1548" y="341"/>
                      <a:pt x="1549" y="340"/>
                      <a:pt x="1549" y="338"/>
                    </a:cubicBezTo>
                    <a:cubicBezTo>
                      <a:pt x="1568" y="339"/>
                      <a:pt x="1568" y="339"/>
                      <a:pt x="1568" y="339"/>
                    </a:cubicBezTo>
                    <a:cubicBezTo>
                      <a:pt x="1568" y="341"/>
                      <a:pt x="1568" y="344"/>
                      <a:pt x="1567" y="346"/>
                    </a:cubicBezTo>
                    <a:lnTo>
                      <a:pt x="1548" y="343"/>
                    </a:lnTo>
                    <a:close/>
                    <a:moveTo>
                      <a:pt x="1550" y="336"/>
                    </a:moveTo>
                    <a:cubicBezTo>
                      <a:pt x="1550" y="334"/>
                      <a:pt x="1550" y="332"/>
                      <a:pt x="1550" y="330"/>
                    </a:cubicBezTo>
                    <a:cubicBezTo>
                      <a:pt x="1568" y="329"/>
                      <a:pt x="1568" y="329"/>
                      <a:pt x="1568" y="329"/>
                    </a:cubicBezTo>
                    <a:cubicBezTo>
                      <a:pt x="1569" y="331"/>
                      <a:pt x="1569" y="334"/>
                      <a:pt x="1568" y="337"/>
                    </a:cubicBezTo>
                    <a:lnTo>
                      <a:pt x="1550" y="336"/>
                    </a:lnTo>
                    <a:close/>
                    <a:moveTo>
                      <a:pt x="1550" y="328"/>
                    </a:moveTo>
                    <a:cubicBezTo>
                      <a:pt x="1550" y="326"/>
                      <a:pt x="1550" y="324"/>
                      <a:pt x="1549" y="322"/>
                    </a:cubicBezTo>
                    <a:cubicBezTo>
                      <a:pt x="1567" y="318"/>
                      <a:pt x="1567" y="318"/>
                      <a:pt x="1567" y="318"/>
                    </a:cubicBezTo>
                    <a:cubicBezTo>
                      <a:pt x="1567" y="321"/>
                      <a:pt x="1568" y="324"/>
                      <a:pt x="1568" y="326"/>
                    </a:cubicBezTo>
                    <a:lnTo>
                      <a:pt x="1550" y="328"/>
                    </a:lnTo>
                    <a:close/>
                    <a:moveTo>
                      <a:pt x="1549" y="320"/>
                    </a:moveTo>
                    <a:cubicBezTo>
                      <a:pt x="1548" y="318"/>
                      <a:pt x="1548" y="317"/>
                      <a:pt x="1547" y="316"/>
                    </a:cubicBezTo>
                    <a:cubicBezTo>
                      <a:pt x="1563" y="306"/>
                      <a:pt x="1563" y="306"/>
                      <a:pt x="1563" y="306"/>
                    </a:cubicBezTo>
                    <a:cubicBezTo>
                      <a:pt x="1564" y="309"/>
                      <a:pt x="1565" y="312"/>
                      <a:pt x="1566" y="316"/>
                    </a:cubicBezTo>
                    <a:lnTo>
                      <a:pt x="1549" y="320"/>
                    </a:lnTo>
                    <a:close/>
                    <a:moveTo>
                      <a:pt x="1546" y="313"/>
                    </a:moveTo>
                    <a:cubicBezTo>
                      <a:pt x="1546" y="312"/>
                      <a:pt x="1545" y="311"/>
                      <a:pt x="1544" y="309"/>
                    </a:cubicBezTo>
                    <a:cubicBezTo>
                      <a:pt x="1549" y="305"/>
                      <a:pt x="1554" y="301"/>
                      <a:pt x="1558" y="296"/>
                    </a:cubicBezTo>
                    <a:cubicBezTo>
                      <a:pt x="1559" y="299"/>
                      <a:pt x="1561" y="301"/>
                      <a:pt x="1562" y="304"/>
                    </a:cubicBezTo>
                    <a:lnTo>
                      <a:pt x="1546" y="313"/>
                    </a:lnTo>
                    <a:close/>
                    <a:moveTo>
                      <a:pt x="1495" y="320"/>
                    </a:moveTo>
                    <a:cubicBezTo>
                      <a:pt x="1486" y="314"/>
                      <a:pt x="1475" y="310"/>
                      <a:pt x="1464" y="310"/>
                    </a:cubicBezTo>
                    <a:cubicBezTo>
                      <a:pt x="1470" y="304"/>
                      <a:pt x="1480" y="293"/>
                      <a:pt x="1481" y="292"/>
                    </a:cubicBezTo>
                    <a:cubicBezTo>
                      <a:pt x="1486" y="295"/>
                      <a:pt x="1502" y="305"/>
                      <a:pt x="1512" y="307"/>
                    </a:cubicBezTo>
                    <a:cubicBezTo>
                      <a:pt x="1516" y="300"/>
                      <a:pt x="1524" y="286"/>
                      <a:pt x="1526" y="278"/>
                    </a:cubicBezTo>
                    <a:cubicBezTo>
                      <a:pt x="1534" y="279"/>
                      <a:pt x="1551" y="277"/>
                      <a:pt x="1560" y="278"/>
                    </a:cubicBezTo>
                    <a:cubicBezTo>
                      <a:pt x="1556" y="298"/>
                      <a:pt x="1527" y="321"/>
                      <a:pt x="1495" y="320"/>
                    </a:cubicBezTo>
                    <a:close/>
                    <a:moveTo>
                      <a:pt x="1510" y="300"/>
                    </a:moveTo>
                    <a:cubicBezTo>
                      <a:pt x="1505" y="300"/>
                      <a:pt x="1490" y="293"/>
                      <a:pt x="1485" y="288"/>
                    </a:cubicBezTo>
                    <a:cubicBezTo>
                      <a:pt x="1486" y="287"/>
                      <a:pt x="1487" y="285"/>
                      <a:pt x="1489" y="284"/>
                    </a:cubicBezTo>
                    <a:cubicBezTo>
                      <a:pt x="1489" y="279"/>
                      <a:pt x="1487" y="274"/>
                      <a:pt x="1487" y="271"/>
                    </a:cubicBezTo>
                    <a:cubicBezTo>
                      <a:pt x="1490" y="271"/>
                      <a:pt x="1493" y="271"/>
                      <a:pt x="1497" y="270"/>
                    </a:cubicBezTo>
                    <a:cubicBezTo>
                      <a:pt x="1502" y="269"/>
                      <a:pt x="1506" y="267"/>
                      <a:pt x="1510" y="264"/>
                    </a:cubicBezTo>
                    <a:cubicBezTo>
                      <a:pt x="1511" y="269"/>
                      <a:pt x="1513" y="274"/>
                      <a:pt x="1514" y="278"/>
                    </a:cubicBezTo>
                    <a:cubicBezTo>
                      <a:pt x="1516" y="278"/>
                      <a:pt x="1520" y="278"/>
                      <a:pt x="1522" y="278"/>
                    </a:cubicBezTo>
                    <a:cubicBezTo>
                      <a:pt x="1521" y="283"/>
                      <a:pt x="1514" y="297"/>
                      <a:pt x="1510" y="300"/>
                    </a:cubicBezTo>
                    <a:close/>
                    <a:moveTo>
                      <a:pt x="1458" y="256"/>
                    </a:moveTo>
                    <a:cubicBezTo>
                      <a:pt x="1464" y="263"/>
                      <a:pt x="1472" y="269"/>
                      <a:pt x="1481" y="270"/>
                    </a:cubicBezTo>
                    <a:cubicBezTo>
                      <a:pt x="1469" y="274"/>
                      <a:pt x="1458" y="278"/>
                      <a:pt x="1450" y="281"/>
                    </a:cubicBezTo>
                    <a:cubicBezTo>
                      <a:pt x="1453" y="273"/>
                      <a:pt x="1456" y="264"/>
                      <a:pt x="1458" y="256"/>
                    </a:cubicBezTo>
                    <a:close/>
                    <a:moveTo>
                      <a:pt x="1483" y="275"/>
                    </a:moveTo>
                    <a:cubicBezTo>
                      <a:pt x="1484" y="278"/>
                      <a:pt x="1484" y="280"/>
                      <a:pt x="1485" y="282"/>
                    </a:cubicBezTo>
                    <a:cubicBezTo>
                      <a:pt x="1483" y="283"/>
                      <a:pt x="1464" y="302"/>
                      <a:pt x="1455" y="311"/>
                    </a:cubicBezTo>
                    <a:cubicBezTo>
                      <a:pt x="1454" y="311"/>
                      <a:pt x="1453" y="312"/>
                      <a:pt x="1453" y="312"/>
                    </a:cubicBezTo>
                    <a:cubicBezTo>
                      <a:pt x="1448" y="309"/>
                      <a:pt x="1444" y="306"/>
                      <a:pt x="1440" y="302"/>
                    </a:cubicBezTo>
                    <a:cubicBezTo>
                      <a:pt x="1440" y="302"/>
                      <a:pt x="1440" y="302"/>
                      <a:pt x="1440" y="302"/>
                    </a:cubicBezTo>
                    <a:cubicBezTo>
                      <a:pt x="1443" y="297"/>
                      <a:pt x="1446" y="292"/>
                      <a:pt x="1449" y="285"/>
                    </a:cubicBezTo>
                    <a:cubicBezTo>
                      <a:pt x="1458" y="283"/>
                      <a:pt x="1470" y="280"/>
                      <a:pt x="1483" y="275"/>
                    </a:cubicBezTo>
                    <a:close/>
                    <a:moveTo>
                      <a:pt x="1436" y="377"/>
                    </a:moveTo>
                    <a:cubicBezTo>
                      <a:pt x="1424" y="375"/>
                      <a:pt x="1405" y="372"/>
                      <a:pt x="1395" y="370"/>
                    </a:cubicBezTo>
                    <a:cubicBezTo>
                      <a:pt x="1405" y="364"/>
                      <a:pt x="1425" y="356"/>
                      <a:pt x="1432" y="354"/>
                    </a:cubicBezTo>
                    <a:cubicBezTo>
                      <a:pt x="1431" y="341"/>
                      <a:pt x="1434" y="330"/>
                      <a:pt x="1444" y="323"/>
                    </a:cubicBezTo>
                    <a:cubicBezTo>
                      <a:pt x="1459" y="310"/>
                      <a:pt x="1487" y="314"/>
                      <a:pt x="1498" y="332"/>
                    </a:cubicBezTo>
                    <a:cubicBezTo>
                      <a:pt x="1509" y="352"/>
                      <a:pt x="1504" y="379"/>
                      <a:pt x="1488" y="393"/>
                    </a:cubicBezTo>
                    <a:cubicBezTo>
                      <a:pt x="1471" y="407"/>
                      <a:pt x="1446" y="401"/>
                      <a:pt x="1436" y="377"/>
                    </a:cubicBezTo>
                    <a:close/>
                    <a:moveTo>
                      <a:pt x="1489" y="397"/>
                    </a:moveTo>
                    <a:cubicBezTo>
                      <a:pt x="1568" y="408"/>
                      <a:pt x="1590" y="335"/>
                      <a:pt x="1560" y="292"/>
                    </a:cubicBezTo>
                    <a:cubicBezTo>
                      <a:pt x="1563" y="288"/>
                      <a:pt x="1565" y="284"/>
                      <a:pt x="1566" y="280"/>
                    </a:cubicBezTo>
                    <a:cubicBezTo>
                      <a:pt x="1597" y="304"/>
                      <a:pt x="1594" y="373"/>
                      <a:pt x="1566" y="395"/>
                    </a:cubicBezTo>
                    <a:cubicBezTo>
                      <a:pt x="1548" y="411"/>
                      <a:pt x="1518" y="421"/>
                      <a:pt x="1486" y="403"/>
                    </a:cubicBezTo>
                    <a:cubicBezTo>
                      <a:pt x="1486" y="402"/>
                      <a:pt x="1486" y="401"/>
                      <a:pt x="1486" y="399"/>
                    </a:cubicBezTo>
                    <a:cubicBezTo>
                      <a:pt x="1487" y="399"/>
                      <a:pt x="1488" y="398"/>
                      <a:pt x="1489" y="397"/>
                    </a:cubicBezTo>
                    <a:close/>
                    <a:moveTo>
                      <a:pt x="1573" y="225"/>
                    </a:moveTo>
                    <a:cubicBezTo>
                      <a:pt x="1576" y="219"/>
                      <a:pt x="1579" y="214"/>
                      <a:pt x="1583" y="209"/>
                    </a:cubicBezTo>
                    <a:cubicBezTo>
                      <a:pt x="1588" y="226"/>
                      <a:pt x="1588" y="226"/>
                      <a:pt x="1588" y="226"/>
                    </a:cubicBezTo>
                    <a:cubicBezTo>
                      <a:pt x="1603" y="222"/>
                      <a:pt x="1603" y="222"/>
                      <a:pt x="1603" y="222"/>
                    </a:cubicBezTo>
                    <a:cubicBezTo>
                      <a:pt x="1597" y="197"/>
                      <a:pt x="1597" y="197"/>
                      <a:pt x="1597" y="197"/>
                    </a:cubicBezTo>
                    <a:cubicBezTo>
                      <a:pt x="1601" y="194"/>
                      <a:pt x="1605" y="192"/>
                      <a:pt x="1609" y="190"/>
                    </a:cubicBezTo>
                    <a:cubicBezTo>
                      <a:pt x="1607" y="201"/>
                      <a:pt x="1607" y="214"/>
                      <a:pt x="1611" y="225"/>
                    </a:cubicBezTo>
                    <a:cubicBezTo>
                      <a:pt x="1605" y="229"/>
                      <a:pt x="1601" y="235"/>
                      <a:pt x="1597" y="241"/>
                    </a:cubicBezTo>
                    <a:cubicBezTo>
                      <a:pt x="1588" y="239"/>
                      <a:pt x="1588" y="239"/>
                      <a:pt x="1588" y="239"/>
                    </a:cubicBezTo>
                    <a:cubicBezTo>
                      <a:pt x="1579" y="278"/>
                      <a:pt x="1579" y="278"/>
                      <a:pt x="1579" y="278"/>
                    </a:cubicBezTo>
                    <a:cubicBezTo>
                      <a:pt x="1580" y="278"/>
                      <a:pt x="1580" y="278"/>
                      <a:pt x="1580" y="278"/>
                    </a:cubicBezTo>
                    <a:cubicBezTo>
                      <a:pt x="1580" y="280"/>
                      <a:pt x="1579" y="282"/>
                      <a:pt x="1578" y="283"/>
                    </a:cubicBezTo>
                    <a:cubicBezTo>
                      <a:pt x="1575" y="280"/>
                      <a:pt x="1572" y="277"/>
                      <a:pt x="1568" y="274"/>
                    </a:cubicBezTo>
                    <a:cubicBezTo>
                      <a:pt x="1573" y="259"/>
                      <a:pt x="1575" y="242"/>
                      <a:pt x="1573" y="225"/>
                    </a:cubicBezTo>
                    <a:close/>
                    <a:moveTo>
                      <a:pt x="1582" y="187"/>
                    </a:moveTo>
                    <a:cubicBezTo>
                      <a:pt x="1589" y="185"/>
                      <a:pt x="1589" y="185"/>
                      <a:pt x="1589" y="185"/>
                    </a:cubicBezTo>
                    <a:cubicBezTo>
                      <a:pt x="1598" y="219"/>
                      <a:pt x="1598" y="219"/>
                      <a:pt x="1598" y="219"/>
                    </a:cubicBezTo>
                    <a:cubicBezTo>
                      <a:pt x="1591" y="221"/>
                      <a:pt x="1591" y="221"/>
                      <a:pt x="1591" y="221"/>
                    </a:cubicBezTo>
                    <a:lnTo>
                      <a:pt x="1582" y="187"/>
                    </a:lnTo>
                    <a:close/>
                    <a:moveTo>
                      <a:pt x="1601" y="246"/>
                    </a:moveTo>
                    <a:cubicBezTo>
                      <a:pt x="1589" y="278"/>
                      <a:pt x="1589" y="278"/>
                      <a:pt x="1589" y="278"/>
                    </a:cubicBezTo>
                    <a:cubicBezTo>
                      <a:pt x="1583" y="276"/>
                      <a:pt x="1583" y="276"/>
                      <a:pt x="1583" y="276"/>
                    </a:cubicBezTo>
                    <a:cubicBezTo>
                      <a:pt x="1592" y="243"/>
                      <a:pt x="1592" y="243"/>
                      <a:pt x="1592" y="243"/>
                    </a:cubicBezTo>
                    <a:lnTo>
                      <a:pt x="1601" y="246"/>
                    </a:lnTo>
                    <a:close/>
                    <a:moveTo>
                      <a:pt x="1685" y="367"/>
                    </a:moveTo>
                    <a:cubicBezTo>
                      <a:pt x="1696" y="388"/>
                      <a:pt x="1672" y="406"/>
                      <a:pt x="1652" y="407"/>
                    </a:cubicBezTo>
                    <a:cubicBezTo>
                      <a:pt x="1615" y="408"/>
                      <a:pt x="1598" y="396"/>
                      <a:pt x="1577" y="394"/>
                    </a:cubicBezTo>
                    <a:cubicBezTo>
                      <a:pt x="1582" y="388"/>
                      <a:pt x="1586" y="381"/>
                      <a:pt x="1589" y="372"/>
                    </a:cubicBezTo>
                    <a:cubicBezTo>
                      <a:pt x="1595" y="373"/>
                      <a:pt x="1602" y="373"/>
                      <a:pt x="1608" y="374"/>
                    </a:cubicBezTo>
                    <a:cubicBezTo>
                      <a:pt x="1610" y="382"/>
                      <a:pt x="1616" y="390"/>
                      <a:pt x="1622" y="394"/>
                    </a:cubicBezTo>
                    <a:cubicBezTo>
                      <a:pt x="1632" y="401"/>
                      <a:pt x="1662" y="399"/>
                      <a:pt x="1663" y="371"/>
                    </a:cubicBezTo>
                    <a:cubicBezTo>
                      <a:pt x="1671" y="370"/>
                      <a:pt x="1678" y="369"/>
                      <a:pt x="1685" y="367"/>
                    </a:cubicBezTo>
                    <a:close/>
                    <a:moveTo>
                      <a:pt x="1643" y="370"/>
                    </a:moveTo>
                    <a:cubicBezTo>
                      <a:pt x="1638" y="366"/>
                      <a:pt x="1638" y="358"/>
                      <a:pt x="1647" y="353"/>
                    </a:cubicBezTo>
                    <a:cubicBezTo>
                      <a:pt x="1655" y="348"/>
                      <a:pt x="1672" y="347"/>
                      <a:pt x="1683" y="363"/>
                    </a:cubicBezTo>
                    <a:cubicBezTo>
                      <a:pt x="1670" y="366"/>
                      <a:pt x="1657" y="368"/>
                      <a:pt x="1643" y="370"/>
                    </a:cubicBezTo>
                    <a:close/>
                    <a:moveTo>
                      <a:pt x="1607" y="370"/>
                    </a:moveTo>
                    <a:cubicBezTo>
                      <a:pt x="1602" y="369"/>
                      <a:pt x="1596" y="369"/>
                      <a:pt x="1591" y="368"/>
                    </a:cubicBezTo>
                    <a:cubicBezTo>
                      <a:pt x="1593" y="359"/>
                      <a:pt x="1595" y="350"/>
                      <a:pt x="1595" y="341"/>
                    </a:cubicBezTo>
                    <a:cubicBezTo>
                      <a:pt x="1602" y="341"/>
                      <a:pt x="1610" y="341"/>
                      <a:pt x="1617" y="340"/>
                    </a:cubicBezTo>
                    <a:cubicBezTo>
                      <a:pt x="1609" y="349"/>
                      <a:pt x="1606" y="360"/>
                      <a:pt x="1607" y="370"/>
                    </a:cubicBezTo>
                    <a:close/>
                    <a:moveTo>
                      <a:pt x="1580" y="286"/>
                    </a:moveTo>
                    <a:cubicBezTo>
                      <a:pt x="1581" y="284"/>
                      <a:pt x="1582" y="282"/>
                      <a:pt x="1584" y="280"/>
                    </a:cubicBezTo>
                    <a:cubicBezTo>
                      <a:pt x="1592" y="284"/>
                      <a:pt x="1592" y="284"/>
                      <a:pt x="1592" y="284"/>
                    </a:cubicBezTo>
                    <a:cubicBezTo>
                      <a:pt x="1607" y="244"/>
                      <a:pt x="1607" y="244"/>
                      <a:pt x="1607" y="244"/>
                    </a:cubicBezTo>
                    <a:cubicBezTo>
                      <a:pt x="1601" y="242"/>
                      <a:pt x="1601" y="242"/>
                      <a:pt x="1601" y="242"/>
                    </a:cubicBezTo>
                    <a:cubicBezTo>
                      <a:pt x="1604" y="237"/>
                      <a:pt x="1608" y="233"/>
                      <a:pt x="1612" y="230"/>
                    </a:cubicBezTo>
                    <a:cubicBezTo>
                      <a:pt x="1615" y="237"/>
                      <a:pt x="1619" y="244"/>
                      <a:pt x="1625" y="249"/>
                    </a:cubicBezTo>
                    <a:cubicBezTo>
                      <a:pt x="1623" y="256"/>
                      <a:pt x="1607" y="285"/>
                      <a:pt x="1603" y="296"/>
                    </a:cubicBezTo>
                    <a:cubicBezTo>
                      <a:pt x="1616" y="291"/>
                      <a:pt x="1637" y="279"/>
                      <a:pt x="1646" y="276"/>
                    </a:cubicBezTo>
                    <a:cubicBezTo>
                      <a:pt x="1667" y="289"/>
                      <a:pt x="1695" y="295"/>
                      <a:pt x="1717" y="279"/>
                    </a:cubicBezTo>
                    <a:cubicBezTo>
                      <a:pt x="1719" y="285"/>
                      <a:pt x="1723" y="290"/>
                      <a:pt x="1726" y="293"/>
                    </a:cubicBezTo>
                    <a:cubicBezTo>
                      <a:pt x="1724" y="295"/>
                      <a:pt x="1722" y="297"/>
                      <a:pt x="1719" y="298"/>
                    </a:cubicBezTo>
                    <a:cubicBezTo>
                      <a:pt x="1674" y="301"/>
                      <a:pt x="1638" y="275"/>
                      <a:pt x="1593" y="316"/>
                    </a:cubicBezTo>
                    <a:cubicBezTo>
                      <a:pt x="1591" y="305"/>
                      <a:pt x="1586" y="295"/>
                      <a:pt x="1580" y="286"/>
                    </a:cubicBezTo>
                    <a:close/>
                    <a:moveTo>
                      <a:pt x="1713" y="273"/>
                    </a:moveTo>
                    <a:cubicBezTo>
                      <a:pt x="1692" y="286"/>
                      <a:pt x="1668" y="282"/>
                      <a:pt x="1649" y="270"/>
                    </a:cubicBezTo>
                    <a:cubicBezTo>
                      <a:pt x="1640" y="272"/>
                      <a:pt x="1623" y="283"/>
                      <a:pt x="1612" y="288"/>
                    </a:cubicBezTo>
                    <a:cubicBezTo>
                      <a:pt x="1616" y="278"/>
                      <a:pt x="1628" y="256"/>
                      <a:pt x="1630" y="250"/>
                    </a:cubicBezTo>
                    <a:cubicBezTo>
                      <a:pt x="1603" y="217"/>
                      <a:pt x="1609" y="172"/>
                      <a:pt x="1639" y="156"/>
                    </a:cubicBezTo>
                    <a:cubicBezTo>
                      <a:pt x="1672" y="138"/>
                      <a:pt x="1705" y="151"/>
                      <a:pt x="1727" y="184"/>
                    </a:cubicBezTo>
                    <a:cubicBezTo>
                      <a:pt x="1749" y="216"/>
                      <a:pt x="1743" y="256"/>
                      <a:pt x="1713" y="273"/>
                    </a:cubicBezTo>
                    <a:close/>
                    <a:moveTo>
                      <a:pt x="1611" y="184"/>
                    </a:moveTo>
                    <a:cubicBezTo>
                      <a:pt x="1605" y="186"/>
                      <a:pt x="1600" y="189"/>
                      <a:pt x="1596" y="193"/>
                    </a:cubicBezTo>
                    <a:cubicBezTo>
                      <a:pt x="1592" y="179"/>
                      <a:pt x="1592" y="179"/>
                      <a:pt x="1592" y="179"/>
                    </a:cubicBezTo>
                    <a:cubicBezTo>
                      <a:pt x="1577" y="184"/>
                      <a:pt x="1577" y="184"/>
                      <a:pt x="1577" y="184"/>
                    </a:cubicBezTo>
                    <a:cubicBezTo>
                      <a:pt x="1582" y="204"/>
                      <a:pt x="1582" y="204"/>
                      <a:pt x="1582" y="204"/>
                    </a:cubicBezTo>
                    <a:cubicBezTo>
                      <a:pt x="1578" y="209"/>
                      <a:pt x="1575" y="213"/>
                      <a:pt x="1572" y="218"/>
                    </a:cubicBezTo>
                    <a:cubicBezTo>
                      <a:pt x="1570" y="209"/>
                      <a:pt x="1568" y="201"/>
                      <a:pt x="1564" y="193"/>
                    </a:cubicBezTo>
                    <a:cubicBezTo>
                      <a:pt x="1585" y="168"/>
                      <a:pt x="1610" y="157"/>
                      <a:pt x="1630" y="154"/>
                    </a:cubicBezTo>
                    <a:cubicBezTo>
                      <a:pt x="1621" y="161"/>
                      <a:pt x="1614" y="172"/>
                      <a:pt x="1611" y="184"/>
                    </a:cubicBezTo>
                    <a:close/>
                    <a:moveTo>
                      <a:pt x="1409" y="234"/>
                    </a:moveTo>
                    <a:cubicBezTo>
                      <a:pt x="1409" y="236"/>
                      <a:pt x="1409" y="238"/>
                      <a:pt x="1409" y="239"/>
                    </a:cubicBezTo>
                    <a:cubicBezTo>
                      <a:pt x="1398" y="238"/>
                      <a:pt x="1398" y="238"/>
                      <a:pt x="1398" y="238"/>
                    </a:cubicBezTo>
                    <a:cubicBezTo>
                      <a:pt x="1401" y="234"/>
                      <a:pt x="1401" y="234"/>
                      <a:pt x="1401" y="234"/>
                    </a:cubicBezTo>
                    <a:lnTo>
                      <a:pt x="1409" y="234"/>
                    </a:lnTo>
                    <a:close/>
                    <a:moveTo>
                      <a:pt x="1402" y="233"/>
                    </a:moveTo>
                    <a:cubicBezTo>
                      <a:pt x="1405" y="230"/>
                      <a:pt x="1407" y="227"/>
                      <a:pt x="1410" y="223"/>
                    </a:cubicBezTo>
                    <a:cubicBezTo>
                      <a:pt x="1409" y="227"/>
                      <a:pt x="1409" y="230"/>
                      <a:pt x="1409" y="233"/>
                    </a:cubicBezTo>
                    <a:lnTo>
                      <a:pt x="1402" y="233"/>
                    </a:lnTo>
                    <a:close/>
                    <a:moveTo>
                      <a:pt x="1409" y="240"/>
                    </a:moveTo>
                    <a:cubicBezTo>
                      <a:pt x="1409" y="242"/>
                      <a:pt x="1409" y="243"/>
                      <a:pt x="1409" y="245"/>
                    </a:cubicBezTo>
                    <a:cubicBezTo>
                      <a:pt x="1393" y="244"/>
                      <a:pt x="1393" y="244"/>
                      <a:pt x="1393" y="244"/>
                    </a:cubicBezTo>
                    <a:cubicBezTo>
                      <a:pt x="1397" y="239"/>
                      <a:pt x="1397" y="239"/>
                      <a:pt x="1397" y="239"/>
                    </a:cubicBezTo>
                    <a:lnTo>
                      <a:pt x="1409" y="240"/>
                    </a:lnTo>
                    <a:close/>
                    <a:moveTo>
                      <a:pt x="1409" y="246"/>
                    </a:moveTo>
                    <a:cubicBezTo>
                      <a:pt x="1409" y="248"/>
                      <a:pt x="1409" y="250"/>
                      <a:pt x="1409" y="251"/>
                    </a:cubicBezTo>
                    <a:cubicBezTo>
                      <a:pt x="1388" y="250"/>
                      <a:pt x="1388" y="250"/>
                      <a:pt x="1388" y="250"/>
                    </a:cubicBezTo>
                    <a:cubicBezTo>
                      <a:pt x="1392" y="245"/>
                      <a:pt x="1392" y="245"/>
                      <a:pt x="1392" y="245"/>
                    </a:cubicBezTo>
                    <a:lnTo>
                      <a:pt x="1409" y="246"/>
                    </a:lnTo>
                    <a:close/>
                    <a:moveTo>
                      <a:pt x="1410" y="253"/>
                    </a:moveTo>
                    <a:cubicBezTo>
                      <a:pt x="1410" y="254"/>
                      <a:pt x="1410" y="256"/>
                      <a:pt x="1410" y="257"/>
                    </a:cubicBezTo>
                    <a:cubicBezTo>
                      <a:pt x="1401" y="258"/>
                      <a:pt x="1392" y="257"/>
                      <a:pt x="1384" y="255"/>
                    </a:cubicBezTo>
                    <a:cubicBezTo>
                      <a:pt x="1385" y="254"/>
                      <a:pt x="1386" y="252"/>
                      <a:pt x="1388" y="251"/>
                    </a:cubicBezTo>
                    <a:lnTo>
                      <a:pt x="1410" y="253"/>
                    </a:lnTo>
                    <a:close/>
                    <a:moveTo>
                      <a:pt x="1378" y="253"/>
                    </a:moveTo>
                    <a:cubicBezTo>
                      <a:pt x="1374" y="252"/>
                      <a:pt x="1370" y="251"/>
                      <a:pt x="1366" y="250"/>
                    </a:cubicBezTo>
                    <a:cubicBezTo>
                      <a:pt x="1393" y="215"/>
                      <a:pt x="1451" y="144"/>
                      <a:pt x="1462" y="130"/>
                    </a:cubicBezTo>
                    <a:cubicBezTo>
                      <a:pt x="1445" y="130"/>
                      <a:pt x="1414" y="133"/>
                      <a:pt x="1388" y="136"/>
                    </a:cubicBezTo>
                    <a:cubicBezTo>
                      <a:pt x="1390" y="131"/>
                      <a:pt x="1391" y="127"/>
                      <a:pt x="1391" y="122"/>
                    </a:cubicBezTo>
                    <a:cubicBezTo>
                      <a:pt x="1428" y="119"/>
                      <a:pt x="1473" y="115"/>
                      <a:pt x="1491" y="113"/>
                    </a:cubicBezTo>
                    <a:cubicBezTo>
                      <a:pt x="1464" y="149"/>
                      <a:pt x="1407" y="217"/>
                      <a:pt x="1378" y="253"/>
                    </a:cubicBezTo>
                    <a:close/>
                    <a:moveTo>
                      <a:pt x="1446" y="113"/>
                    </a:moveTo>
                    <a:cubicBezTo>
                      <a:pt x="1441" y="113"/>
                      <a:pt x="1436" y="114"/>
                      <a:pt x="1432" y="114"/>
                    </a:cubicBezTo>
                    <a:cubicBezTo>
                      <a:pt x="1439" y="83"/>
                      <a:pt x="1413" y="69"/>
                      <a:pt x="1397" y="72"/>
                    </a:cubicBezTo>
                    <a:cubicBezTo>
                      <a:pt x="1397" y="68"/>
                      <a:pt x="1395" y="64"/>
                      <a:pt x="1393" y="60"/>
                    </a:cubicBezTo>
                    <a:cubicBezTo>
                      <a:pt x="1417" y="53"/>
                      <a:pt x="1457" y="69"/>
                      <a:pt x="1446" y="113"/>
                    </a:cubicBezTo>
                    <a:close/>
                    <a:moveTo>
                      <a:pt x="1397" y="77"/>
                    </a:moveTo>
                    <a:cubicBezTo>
                      <a:pt x="1412" y="73"/>
                      <a:pt x="1435" y="87"/>
                      <a:pt x="1427" y="114"/>
                    </a:cubicBezTo>
                    <a:cubicBezTo>
                      <a:pt x="1422" y="115"/>
                      <a:pt x="1418" y="115"/>
                      <a:pt x="1413" y="116"/>
                    </a:cubicBezTo>
                    <a:cubicBezTo>
                      <a:pt x="1414" y="101"/>
                      <a:pt x="1402" y="94"/>
                      <a:pt x="1393" y="95"/>
                    </a:cubicBezTo>
                    <a:cubicBezTo>
                      <a:pt x="1396" y="89"/>
                      <a:pt x="1397" y="83"/>
                      <a:pt x="1397" y="77"/>
                    </a:cubicBezTo>
                    <a:close/>
                    <a:moveTo>
                      <a:pt x="1409" y="116"/>
                    </a:moveTo>
                    <a:cubicBezTo>
                      <a:pt x="1403" y="116"/>
                      <a:pt x="1396" y="117"/>
                      <a:pt x="1391" y="117"/>
                    </a:cubicBezTo>
                    <a:cubicBezTo>
                      <a:pt x="1390" y="113"/>
                      <a:pt x="1389" y="109"/>
                      <a:pt x="1388" y="105"/>
                    </a:cubicBezTo>
                    <a:cubicBezTo>
                      <a:pt x="1389" y="104"/>
                      <a:pt x="1390" y="102"/>
                      <a:pt x="1391" y="101"/>
                    </a:cubicBezTo>
                    <a:cubicBezTo>
                      <a:pt x="1397" y="97"/>
                      <a:pt x="1410" y="102"/>
                      <a:pt x="1409" y="116"/>
                    </a:cubicBezTo>
                    <a:close/>
                    <a:moveTo>
                      <a:pt x="1450" y="264"/>
                    </a:moveTo>
                    <a:cubicBezTo>
                      <a:pt x="1447" y="288"/>
                      <a:pt x="1436" y="302"/>
                      <a:pt x="1421" y="310"/>
                    </a:cubicBezTo>
                    <a:cubicBezTo>
                      <a:pt x="1386" y="328"/>
                      <a:pt x="1327" y="312"/>
                      <a:pt x="1299" y="320"/>
                    </a:cubicBezTo>
                    <a:cubicBezTo>
                      <a:pt x="1301" y="310"/>
                      <a:pt x="1300" y="300"/>
                      <a:pt x="1296" y="290"/>
                    </a:cubicBezTo>
                    <a:cubicBezTo>
                      <a:pt x="1338" y="265"/>
                      <a:pt x="1387" y="309"/>
                      <a:pt x="1450" y="264"/>
                    </a:cubicBezTo>
                    <a:close/>
                    <a:moveTo>
                      <a:pt x="1296" y="331"/>
                    </a:moveTo>
                    <a:cubicBezTo>
                      <a:pt x="1322" y="313"/>
                      <a:pt x="1378" y="331"/>
                      <a:pt x="1416" y="318"/>
                    </a:cubicBezTo>
                    <a:cubicBezTo>
                      <a:pt x="1407" y="338"/>
                      <a:pt x="1385" y="345"/>
                      <a:pt x="1356" y="349"/>
                    </a:cubicBezTo>
                    <a:cubicBezTo>
                      <a:pt x="1350" y="335"/>
                      <a:pt x="1330" y="328"/>
                      <a:pt x="1309" y="339"/>
                    </a:cubicBezTo>
                    <a:cubicBezTo>
                      <a:pt x="1301" y="344"/>
                      <a:pt x="1292" y="352"/>
                      <a:pt x="1284" y="361"/>
                    </a:cubicBezTo>
                    <a:cubicBezTo>
                      <a:pt x="1282" y="362"/>
                      <a:pt x="1280" y="361"/>
                      <a:pt x="1278" y="361"/>
                    </a:cubicBezTo>
                    <a:cubicBezTo>
                      <a:pt x="1286" y="352"/>
                      <a:pt x="1293" y="342"/>
                      <a:pt x="1296" y="331"/>
                    </a:cubicBezTo>
                    <a:close/>
                    <a:moveTo>
                      <a:pt x="1312" y="344"/>
                    </a:moveTo>
                    <a:cubicBezTo>
                      <a:pt x="1342" y="328"/>
                      <a:pt x="1368" y="354"/>
                      <a:pt x="1342" y="383"/>
                    </a:cubicBezTo>
                    <a:cubicBezTo>
                      <a:pt x="1329" y="397"/>
                      <a:pt x="1283" y="398"/>
                      <a:pt x="1256" y="406"/>
                    </a:cubicBezTo>
                    <a:cubicBezTo>
                      <a:pt x="1272" y="392"/>
                      <a:pt x="1291" y="356"/>
                      <a:pt x="1312" y="344"/>
                    </a:cubicBezTo>
                    <a:close/>
                    <a:moveTo>
                      <a:pt x="1305" y="401"/>
                    </a:moveTo>
                    <a:cubicBezTo>
                      <a:pt x="1307" y="404"/>
                      <a:pt x="1310" y="406"/>
                      <a:pt x="1312" y="409"/>
                    </a:cubicBezTo>
                    <a:cubicBezTo>
                      <a:pt x="1303" y="412"/>
                      <a:pt x="1303" y="412"/>
                      <a:pt x="1303" y="412"/>
                    </a:cubicBezTo>
                    <a:cubicBezTo>
                      <a:pt x="1301" y="409"/>
                      <a:pt x="1298" y="406"/>
                      <a:pt x="1296" y="403"/>
                    </a:cubicBezTo>
                    <a:cubicBezTo>
                      <a:pt x="1299" y="402"/>
                      <a:pt x="1302" y="402"/>
                      <a:pt x="1305" y="401"/>
                    </a:cubicBezTo>
                    <a:close/>
                    <a:moveTo>
                      <a:pt x="1308" y="400"/>
                    </a:moveTo>
                    <a:cubicBezTo>
                      <a:pt x="1311" y="399"/>
                      <a:pt x="1314" y="399"/>
                      <a:pt x="1316" y="398"/>
                    </a:cubicBezTo>
                    <a:cubicBezTo>
                      <a:pt x="1319" y="401"/>
                      <a:pt x="1321" y="403"/>
                      <a:pt x="1323" y="406"/>
                    </a:cubicBezTo>
                    <a:cubicBezTo>
                      <a:pt x="1316" y="408"/>
                      <a:pt x="1316" y="408"/>
                      <a:pt x="1316" y="408"/>
                    </a:cubicBezTo>
                    <a:cubicBezTo>
                      <a:pt x="1313" y="405"/>
                      <a:pt x="1311" y="403"/>
                      <a:pt x="1308" y="400"/>
                    </a:cubicBezTo>
                    <a:close/>
                    <a:moveTo>
                      <a:pt x="1321" y="397"/>
                    </a:moveTo>
                    <a:cubicBezTo>
                      <a:pt x="1333" y="393"/>
                      <a:pt x="1342" y="389"/>
                      <a:pt x="1347" y="384"/>
                    </a:cubicBezTo>
                    <a:cubicBezTo>
                      <a:pt x="1348" y="382"/>
                      <a:pt x="1350" y="381"/>
                      <a:pt x="1351" y="379"/>
                    </a:cubicBezTo>
                    <a:cubicBezTo>
                      <a:pt x="1356" y="386"/>
                      <a:pt x="1366" y="395"/>
                      <a:pt x="1378" y="403"/>
                    </a:cubicBezTo>
                    <a:cubicBezTo>
                      <a:pt x="1377" y="405"/>
                      <a:pt x="1376" y="406"/>
                      <a:pt x="1376" y="408"/>
                    </a:cubicBezTo>
                    <a:cubicBezTo>
                      <a:pt x="1371" y="423"/>
                      <a:pt x="1377" y="442"/>
                      <a:pt x="1391" y="446"/>
                    </a:cubicBezTo>
                    <a:cubicBezTo>
                      <a:pt x="1390" y="448"/>
                      <a:pt x="1388" y="450"/>
                      <a:pt x="1385" y="452"/>
                    </a:cubicBezTo>
                    <a:cubicBezTo>
                      <a:pt x="1368" y="445"/>
                      <a:pt x="1353" y="437"/>
                      <a:pt x="1337" y="438"/>
                    </a:cubicBezTo>
                    <a:cubicBezTo>
                      <a:pt x="1345" y="420"/>
                      <a:pt x="1353" y="405"/>
                      <a:pt x="1358" y="396"/>
                    </a:cubicBezTo>
                    <a:cubicBezTo>
                      <a:pt x="1350" y="398"/>
                      <a:pt x="1340" y="401"/>
                      <a:pt x="1328" y="405"/>
                    </a:cubicBezTo>
                    <a:cubicBezTo>
                      <a:pt x="1326" y="402"/>
                      <a:pt x="1323" y="399"/>
                      <a:pt x="1321" y="397"/>
                    </a:cubicBezTo>
                    <a:close/>
                    <a:moveTo>
                      <a:pt x="1380" y="456"/>
                    </a:moveTo>
                    <a:cubicBezTo>
                      <a:pt x="1374" y="459"/>
                      <a:pt x="1366" y="462"/>
                      <a:pt x="1356" y="464"/>
                    </a:cubicBezTo>
                    <a:cubicBezTo>
                      <a:pt x="1347" y="460"/>
                      <a:pt x="1338" y="458"/>
                      <a:pt x="1327" y="459"/>
                    </a:cubicBezTo>
                    <a:cubicBezTo>
                      <a:pt x="1329" y="455"/>
                      <a:pt x="1331" y="450"/>
                      <a:pt x="1333" y="446"/>
                    </a:cubicBezTo>
                    <a:cubicBezTo>
                      <a:pt x="1350" y="444"/>
                      <a:pt x="1365" y="450"/>
                      <a:pt x="1380" y="456"/>
                    </a:cubicBezTo>
                    <a:close/>
                    <a:moveTo>
                      <a:pt x="1398" y="446"/>
                    </a:moveTo>
                    <a:cubicBezTo>
                      <a:pt x="1406" y="436"/>
                      <a:pt x="1410" y="421"/>
                      <a:pt x="1405" y="413"/>
                    </a:cubicBezTo>
                    <a:cubicBezTo>
                      <a:pt x="1396" y="400"/>
                      <a:pt x="1385" y="407"/>
                      <a:pt x="1385" y="415"/>
                    </a:cubicBezTo>
                    <a:cubicBezTo>
                      <a:pt x="1385" y="422"/>
                      <a:pt x="1390" y="432"/>
                      <a:pt x="1399" y="437"/>
                    </a:cubicBezTo>
                    <a:cubicBezTo>
                      <a:pt x="1399" y="438"/>
                      <a:pt x="1397" y="441"/>
                      <a:pt x="1395" y="443"/>
                    </a:cubicBezTo>
                    <a:cubicBezTo>
                      <a:pt x="1381" y="438"/>
                      <a:pt x="1376" y="421"/>
                      <a:pt x="1379" y="410"/>
                    </a:cubicBezTo>
                    <a:cubicBezTo>
                      <a:pt x="1384" y="397"/>
                      <a:pt x="1402" y="393"/>
                      <a:pt x="1410" y="406"/>
                    </a:cubicBezTo>
                    <a:cubicBezTo>
                      <a:pt x="1418" y="417"/>
                      <a:pt x="1414" y="435"/>
                      <a:pt x="1406" y="447"/>
                    </a:cubicBezTo>
                    <a:cubicBezTo>
                      <a:pt x="1399" y="458"/>
                      <a:pt x="1378" y="484"/>
                      <a:pt x="1319" y="478"/>
                    </a:cubicBezTo>
                    <a:cubicBezTo>
                      <a:pt x="1323" y="469"/>
                      <a:pt x="1323" y="469"/>
                      <a:pt x="1323" y="469"/>
                    </a:cubicBezTo>
                    <a:cubicBezTo>
                      <a:pt x="1370" y="474"/>
                      <a:pt x="1390" y="456"/>
                      <a:pt x="1398" y="446"/>
                    </a:cubicBezTo>
                    <a:close/>
                    <a:moveTo>
                      <a:pt x="1401" y="434"/>
                    </a:moveTo>
                    <a:cubicBezTo>
                      <a:pt x="1397" y="432"/>
                      <a:pt x="1392" y="425"/>
                      <a:pt x="1390" y="421"/>
                    </a:cubicBezTo>
                    <a:cubicBezTo>
                      <a:pt x="1387" y="410"/>
                      <a:pt x="1397" y="405"/>
                      <a:pt x="1402" y="416"/>
                    </a:cubicBezTo>
                    <a:cubicBezTo>
                      <a:pt x="1404" y="421"/>
                      <a:pt x="1403" y="429"/>
                      <a:pt x="1401" y="434"/>
                    </a:cubicBezTo>
                    <a:close/>
                    <a:moveTo>
                      <a:pt x="1329" y="482"/>
                    </a:moveTo>
                    <a:cubicBezTo>
                      <a:pt x="1318" y="512"/>
                      <a:pt x="1318" y="512"/>
                      <a:pt x="1318" y="512"/>
                    </a:cubicBezTo>
                    <a:cubicBezTo>
                      <a:pt x="1312" y="513"/>
                      <a:pt x="1306" y="515"/>
                      <a:pt x="1301" y="516"/>
                    </a:cubicBezTo>
                    <a:cubicBezTo>
                      <a:pt x="1306" y="505"/>
                      <a:pt x="1312" y="494"/>
                      <a:pt x="1317" y="481"/>
                    </a:cubicBezTo>
                    <a:cubicBezTo>
                      <a:pt x="1321" y="482"/>
                      <a:pt x="1325" y="482"/>
                      <a:pt x="1329" y="482"/>
                    </a:cubicBezTo>
                    <a:close/>
                    <a:moveTo>
                      <a:pt x="1333" y="482"/>
                    </a:moveTo>
                    <a:cubicBezTo>
                      <a:pt x="1337" y="483"/>
                      <a:pt x="1341" y="482"/>
                      <a:pt x="1345" y="482"/>
                    </a:cubicBezTo>
                    <a:cubicBezTo>
                      <a:pt x="1336" y="507"/>
                      <a:pt x="1336" y="507"/>
                      <a:pt x="1336" y="507"/>
                    </a:cubicBezTo>
                    <a:cubicBezTo>
                      <a:pt x="1331" y="508"/>
                      <a:pt x="1327" y="509"/>
                      <a:pt x="1322" y="510"/>
                    </a:cubicBezTo>
                    <a:lnTo>
                      <a:pt x="1333" y="482"/>
                    </a:lnTo>
                    <a:close/>
                    <a:moveTo>
                      <a:pt x="1349" y="482"/>
                    </a:moveTo>
                    <a:cubicBezTo>
                      <a:pt x="1354" y="481"/>
                      <a:pt x="1358" y="481"/>
                      <a:pt x="1363" y="480"/>
                    </a:cubicBezTo>
                    <a:cubicBezTo>
                      <a:pt x="1354" y="501"/>
                      <a:pt x="1354" y="501"/>
                      <a:pt x="1354" y="501"/>
                    </a:cubicBezTo>
                    <a:cubicBezTo>
                      <a:pt x="1350" y="503"/>
                      <a:pt x="1345" y="504"/>
                      <a:pt x="1340" y="505"/>
                    </a:cubicBezTo>
                    <a:lnTo>
                      <a:pt x="1349" y="482"/>
                    </a:lnTo>
                    <a:close/>
                    <a:moveTo>
                      <a:pt x="1366" y="480"/>
                    </a:moveTo>
                    <a:cubicBezTo>
                      <a:pt x="1377" y="483"/>
                      <a:pt x="1390" y="491"/>
                      <a:pt x="1405" y="499"/>
                    </a:cubicBezTo>
                    <a:cubicBezTo>
                      <a:pt x="1369" y="534"/>
                      <a:pt x="1369" y="534"/>
                      <a:pt x="1369" y="534"/>
                    </a:cubicBezTo>
                    <a:cubicBezTo>
                      <a:pt x="1397" y="528"/>
                      <a:pt x="1397" y="528"/>
                      <a:pt x="1397" y="528"/>
                    </a:cubicBezTo>
                    <a:cubicBezTo>
                      <a:pt x="1389" y="548"/>
                      <a:pt x="1389" y="548"/>
                      <a:pt x="1389" y="548"/>
                    </a:cubicBezTo>
                    <a:cubicBezTo>
                      <a:pt x="1376" y="545"/>
                      <a:pt x="1362" y="548"/>
                      <a:pt x="1351" y="556"/>
                    </a:cubicBezTo>
                    <a:cubicBezTo>
                      <a:pt x="1362" y="534"/>
                      <a:pt x="1376" y="506"/>
                      <a:pt x="1382" y="494"/>
                    </a:cubicBezTo>
                    <a:cubicBezTo>
                      <a:pt x="1377" y="495"/>
                      <a:pt x="1368" y="497"/>
                      <a:pt x="1358" y="500"/>
                    </a:cubicBezTo>
                    <a:lnTo>
                      <a:pt x="1366" y="480"/>
                    </a:lnTo>
                    <a:close/>
                    <a:moveTo>
                      <a:pt x="1403" y="522"/>
                    </a:moveTo>
                    <a:cubicBezTo>
                      <a:pt x="1382" y="527"/>
                      <a:pt x="1382" y="527"/>
                      <a:pt x="1382" y="527"/>
                    </a:cubicBezTo>
                    <a:cubicBezTo>
                      <a:pt x="1425" y="487"/>
                      <a:pt x="1425" y="487"/>
                      <a:pt x="1425" y="487"/>
                    </a:cubicBezTo>
                    <a:cubicBezTo>
                      <a:pt x="1432" y="543"/>
                      <a:pt x="1432" y="543"/>
                      <a:pt x="1432" y="543"/>
                    </a:cubicBezTo>
                    <a:cubicBezTo>
                      <a:pt x="1417" y="526"/>
                      <a:pt x="1417" y="526"/>
                      <a:pt x="1417" y="526"/>
                    </a:cubicBezTo>
                    <a:cubicBezTo>
                      <a:pt x="1394" y="582"/>
                      <a:pt x="1394" y="582"/>
                      <a:pt x="1394" y="582"/>
                    </a:cubicBezTo>
                    <a:cubicBezTo>
                      <a:pt x="1382" y="577"/>
                      <a:pt x="1382" y="577"/>
                      <a:pt x="1382" y="577"/>
                    </a:cubicBezTo>
                    <a:lnTo>
                      <a:pt x="1403" y="522"/>
                    </a:lnTo>
                    <a:close/>
                    <a:moveTo>
                      <a:pt x="1407" y="562"/>
                    </a:moveTo>
                    <a:cubicBezTo>
                      <a:pt x="1416" y="570"/>
                      <a:pt x="1422" y="584"/>
                      <a:pt x="1420" y="603"/>
                    </a:cubicBezTo>
                    <a:cubicBezTo>
                      <a:pt x="1417" y="602"/>
                      <a:pt x="1413" y="601"/>
                      <a:pt x="1410" y="600"/>
                    </a:cubicBezTo>
                    <a:cubicBezTo>
                      <a:pt x="1411" y="589"/>
                      <a:pt x="1407" y="580"/>
                      <a:pt x="1402" y="574"/>
                    </a:cubicBezTo>
                    <a:lnTo>
                      <a:pt x="1407" y="562"/>
                    </a:lnTo>
                    <a:close/>
                    <a:moveTo>
                      <a:pt x="1408" y="558"/>
                    </a:moveTo>
                    <a:cubicBezTo>
                      <a:pt x="1411" y="551"/>
                      <a:pt x="1411" y="551"/>
                      <a:pt x="1411" y="551"/>
                    </a:cubicBezTo>
                    <a:cubicBezTo>
                      <a:pt x="1420" y="555"/>
                      <a:pt x="1426" y="562"/>
                      <a:pt x="1429" y="572"/>
                    </a:cubicBezTo>
                    <a:cubicBezTo>
                      <a:pt x="1426" y="573"/>
                      <a:pt x="1424" y="575"/>
                      <a:pt x="1422" y="576"/>
                    </a:cubicBezTo>
                    <a:cubicBezTo>
                      <a:pt x="1419" y="569"/>
                      <a:pt x="1414" y="563"/>
                      <a:pt x="1408" y="558"/>
                    </a:cubicBezTo>
                    <a:close/>
                    <a:moveTo>
                      <a:pt x="1460" y="562"/>
                    </a:moveTo>
                    <a:cubicBezTo>
                      <a:pt x="1462" y="567"/>
                      <a:pt x="1465" y="572"/>
                      <a:pt x="1469" y="576"/>
                    </a:cubicBezTo>
                    <a:cubicBezTo>
                      <a:pt x="1453" y="579"/>
                      <a:pt x="1435" y="589"/>
                      <a:pt x="1425" y="600"/>
                    </a:cubicBezTo>
                    <a:cubicBezTo>
                      <a:pt x="1426" y="593"/>
                      <a:pt x="1425" y="587"/>
                      <a:pt x="1423" y="582"/>
                    </a:cubicBezTo>
                    <a:cubicBezTo>
                      <a:pt x="1433" y="574"/>
                      <a:pt x="1448" y="566"/>
                      <a:pt x="1460" y="562"/>
                    </a:cubicBezTo>
                    <a:close/>
                    <a:moveTo>
                      <a:pt x="1461" y="502"/>
                    </a:moveTo>
                    <a:cubicBezTo>
                      <a:pt x="1463" y="504"/>
                      <a:pt x="1465" y="506"/>
                      <a:pt x="1467" y="508"/>
                    </a:cubicBezTo>
                    <a:cubicBezTo>
                      <a:pt x="1461" y="530"/>
                      <a:pt x="1473" y="567"/>
                      <a:pt x="1489" y="582"/>
                    </a:cubicBezTo>
                    <a:cubicBezTo>
                      <a:pt x="1489" y="584"/>
                      <a:pt x="1489" y="587"/>
                      <a:pt x="1489" y="589"/>
                    </a:cubicBezTo>
                    <a:cubicBezTo>
                      <a:pt x="1464" y="573"/>
                      <a:pt x="1453" y="536"/>
                      <a:pt x="1461" y="502"/>
                    </a:cubicBezTo>
                    <a:close/>
                    <a:moveTo>
                      <a:pt x="1486" y="543"/>
                    </a:moveTo>
                    <a:cubicBezTo>
                      <a:pt x="1486" y="544"/>
                      <a:pt x="1486" y="545"/>
                      <a:pt x="1486" y="546"/>
                    </a:cubicBezTo>
                    <a:cubicBezTo>
                      <a:pt x="1474" y="547"/>
                      <a:pt x="1474" y="547"/>
                      <a:pt x="1474" y="547"/>
                    </a:cubicBezTo>
                    <a:cubicBezTo>
                      <a:pt x="1473" y="545"/>
                      <a:pt x="1473" y="544"/>
                      <a:pt x="1473" y="543"/>
                    </a:cubicBezTo>
                    <a:lnTo>
                      <a:pt x="1486" y="543"/>
                    </a:lnTo>
                    <a:close/>
                    <a:moveTo>
                      <a:pt x="1472" y="542"/>
                    </a:moveTo>
                    <a:cubicBezTo>
                      <a:pt x="1472" y="541"/>
                      <a:pt x="1472" y="539"/>
                      <a:pt x="1472" y="538"/>
                    </a:cubicBezTo>
                    <a:cubicBezTo>
                      <a:pt x="1486" y="539"/>
                      <a:pt x="1486" y="539"/>
                      <a:pt x="1486" y="539"/>
                    </a:cubicBezTo>
                    <a:cubicBezTo>
                      <a:pt x="1486" y="540"/>
                      <a:pt x="1486" y="541"/>
                      <a:pt x="1486" y="542"/>
                    </a:cubicBezTo>
                    <a:lnTo>
                      <a:pt x="1472" y="542"/>
                    </a:lnTo>
                    <a:close/>
                    <a:moveTo>
                      <a:pt x="1471" y="536"/>
                    </a:moveTo>
                    <a:cubicBezTo>
                      <a:pt x="1471" y="535"/>
                      <a:pt x="1471" y="534"/>
                      <a:pt x="1471" y="533"/>
                    </a:cubicBezTo>
                    <a:cubicBezTo>
                      <a:pt x="1486" y="534"/>
                      <a:pt x="1486" y="534"/>
                      <a:pt x="1486" y="534"/>
                    </a:cubicBezTo>
                    <a:cubicBezTo>
                      <a:pt x="1486" y="535"/>
                      <a:pt x="1486" y="536"/>
                      <a:pt x="1486" y="537"/>
                    </a:cubicBezTo>
                    <a:lnTo>
                      <a:pt x="1471" y="536"/>
                    </a:lnTo>
                    <a:close/>
                    <a:moveTo>
                      <a:pt x="1474" y="548"/>
                    </a:moveTo>
                    <a:cubicBezTo>
                      <a:pt x="1486" y="548"/>
                      <a:pt x="1486" y="548"/>
                      <a:pt x="1486" y="548"/>
                    </a:cubicBezTo>
                    <a:cubicBezTo>
                      <a:pt x="1486" y="549"/>
                      <a:pt x="1486" y="551"/>
                      <a:pt x="1486" y="552"/>
                    </a:cubicBezTo>
                    <a:cubicBezTo>
                      <a:pt x="1483" y="552"/>
                      <a:pt x="1479" y="553"/>
                      <a:pt x="1476" y="553"/>
                    </a:cubicBezTo>
                    <a:cubicBezTo>
                      <a:pt x="1475" y="551"/>
                      <a:pt x="1474" y="550"/>
                      <a:pt x="1474" y="548"/>
                    </a:cubicBezTo>
                    <a:close/>
                    <a:moveTo>
                      <a:pt x="1486" y="533"/>
                    </a:moveTo>
                    <a:cubicBezTo>
                      <a:pt x="1471" y="531"/>
                      <a:pt x="1471" y="531"/>
                      <a:pt x="1471" y="531"/>
                    </a:cubicBezTo>
                    <a:cubicBezTo>
                      <a:pt x="1470" y="530"/>
                      <a:pt x="1470" y="528"/>
                      <a:pt x="1470" y="526"/>
                    </a:cubicBezTo>
                    <a:cubicBezTo>
                      <a:pt x="1487" y="529"/>
                      <a:pt x="1487" y="529"/>
                      <a:pt x="1487" y="529"/>
                    </a:cubicBezTo>
                    <a:cubicBezTo>
                      <a:pt x="1486" y="530"/>
                      <a:pt x="1486" y="531"/>
                      <a:pt x="1486" y="533"/>
                    </a:cubicBezTo>
                    <a:close/>
                    <a:moveTo>
                      <a:pt x="1470" y="525"/>
                    </a:moveTo>
                    <a:cubicBezTo>
                      <a:pt x="1470" y="523"/>
                      <a:pt x="1470" y="521"/>
                      <a:pt x="1470" y="520"/>
                    </a:cubicBezTo>
                    <a:cubicBezTo>
                      <a:pt x="1487" y="525"/>
                      <a:pt x="1487" y="525"/>
                      <a:pt x="1487" y="525"/>
                    </a:cubicBezTo>
                    <a:cubicBezTo>
                      <a:pt x="1487" y="526"/>
                      <a:pt x="1487" y="527"/>
                      <a:pt x="1487" y="528"/>
                    </a:cubicBezTo>
                    <a:lnTo>
                      <a:pt x="1470" y="525"/>
                    </a:lnTo>
                    <a:close/>
                    <a:moveTo>
                      <a:pt x="1470" y="518"/>
                    </a:moveTo>
                    <a:cubicBezTo>
                      <a:pt x="1471" y="516"/>
                      <a:pt x="1471" y="513"/>
                      <a:pt x="1472" y="511"/>
                    </a:cubicBezTo>
                    <a:cubicBezTo>
                      <a:pt x="1477" y="514"/>
                      <a:pt x="1483" y="517"/>
                      <a:pt x="1488" y="519"/>
                    </a:cubicBezTo>
                    <a:cubicBezTo>
                      <a:pt x="1488" y="521"/>
                      <a:pt x="1488" y="522"/>
                      <a:pt x="1488" y="523"/>
                    </a:cubicBezTo>
                    <a:lnTo>
                      <a:pt x="1470" y="518"/>
                    </a:lnTo>
                    <a:close/>
                    <a:moveTo>
                      <a:pt x="1443" y="463"/>
                    </a:moveTo>
                    <a:cubicBezTo>
                      <a:pt x="1440" y="443"/>
                      <a:pt x="1451" y="424"/>
                      <a:pt x="1464" y="418"/>
                    </a:cubicBezTo>
                    <a:cubicBezTo>
                      <a:pt x="1487" y="408"/>
                      <a:pt x="1501" y="423"/>
                      <a:pt x="1494" y="437"/>
                    </a:cubicBezTo>
                    <a:cubicBezTo>
                      <a:pt x="1489" y="447"/>
                      <a:pt x="1468" y="455"/>
                      <a:pt x="1454" y="454"/>
                    </a:cubicBezTo>
                    <a:cubicBezTo>
                      <a:pt x="1454" y="453"/>
                      <a:pt x="1454" y="452"/>
                      <a:pt x="1455" y="450"/>
                    </a:cubicBezTo>
                    <a:cubicBezTo>
                      <a:pt x="1465" y="451"/>
                      <a:pt x="1479" y="442"/>
                      <a:pt x="1483" y="435"/>
                    </a:cubicBezTo>
                    <a:cubicBezTo>
                      <a:pt x="1490" y="422"/>
                      <a:pt x="1478" y="415"/>
                      <a:pt x="1463" y="424"/>
                    </a:cubicBezTo>
                    <a:cubicBezTo>
                      <a:pt x="1453" y="430"/>
                      <a:pt x="1448" y="445"/>
                      <a:pt x="1450" y="462"/>
                    </a:cubicBezTo>
                    <a:cubicBezTo>
                      <a:pt x="1454" y="485"/>
                      <a:pt x="1474" y="500"/>
                      <a:pt x="1497" y="507"/>
                    </a:cubicBezTo>
                    <a:cubicBezTo>
                      <a:pt x="1513" y="512"/>
                      <a:pt x="1540" y="514"/>
                      <a:pt x="1545" y="495"/>
                    </a:cubicBezTo>
                    <a:cubicBezTo>
                      <a:pt x="1550" y="479"/>
                      <a:pt x="1535" y="468"/>
                      <a:pt x="1519" y="466"/>
                    </a:cubicBezTo>
                    <a:cubicBezTo>
                      <a:pt x="1501" y="464"/>
                      <a:pt x="1479" y="481"/>
                      <a:pt x="1475" y="492"/>
                    </a:cubicBezTo>
                    <a:cubicBezTo>
                      <a:pt x="1472" y="491"/>
                      <a:pt x="1470" y="489"/>
                      <a:pt x="1469" y="487"/>
                    </a:cubicBezTo>
                    <a:cubicBezTo>
                      <a:pt x="1483" y="467"/>
                      <a:pt x="1503" y="459"/>
                      <a:pt x="1517" y="457"/>
                    </a:cubicBezTo>
                    <a:cubicBezTo>
                      <a:pt x="1539" y="454"/>
                      <a:pt x="1566" y="474"/>
                      <a:pt x="1558" y="498"/>
                    </a:cubicBezTo>
                    <a:cubicBezTo>
                      <a:pt x="1551" y="521"/>
                      <a:pt x="1513" y="522"/>
                      <a:pt x="1497" y="517"/>
                    </a:cubicBezTo>
                    <a:cubicBezTo>
                      <a:pt x="1469" y="508"/>
                      <a:pt x="1448" y="490"/>
                      <a:pt x="1443" y="463"/>
                    </a:cubicBezTo>
                    <a:close/>
                    <a:moveTo>
                      <a:pt x="1455" y="464"/>
                    </a:moveTo>
                    <a:cubicBezTo>
                      <a:pt x="1455" y="462"/>
                      <a:pt x="1455" y="460"/>
                      <a:pt x="1455" y="458"/>
                    </a:cubicBezTo>
                    <a:cubicBezTo>
                      <a:pt x="1463" y="459"/>
                      <a:pt x="1474" y="457"/>
                      <a:pt x="1482" y="453"/>
                    </a:cubicBezTo>
                    <a:cubicBezTo>
                      <a:pt x="1488" y="454"/>
                      <a:pt x="1493" y="455"/>
                      <a:pt x="1498" y="456"/>
                    </a:cubicBezTo>
                    <a:cubicBezTo>
                      <a:pt x="1492" y="459"/>
                      <a:pt x="1486" y="462"/>
                      <a:pt x="1481" y="466"/>
                    </a:cubicBezTo>
                    <a:cubicBezTo>
                      <a:pt x="1474" y="464"/>
                      <a:pt x="1466" y="463"/>
                      <a:pt x="1455" y="464"/>
                    </a:cubicBezTo>
                    <a:close/>
                    <a:moveTo>
                      <a:pt x="1477" y="469"/>
                    </a:moveTo>
                    <a:cubicBezTo>
                      <a:pt x="1473" y="473"/>
                      <a:pt x="1469" y="478"/>
                      <a:pt x="1466" y="484"/>
                    </a:cubicBezTo>
                    <a:cubicBezTo>
                      <a:pt x="1461" y="480"/>
                      <a:pt x="1458" y="474"/>
                      <a:pt x="1456" y="468"/>
                    </a:cubicBezTo>
                    <a:cubicBezTo>
                      <a:pt x="1464" y="467"/>
                      <a:pt x="1471" y="468"/>
                      <a:pt x="1477" y="469"/>
                    </a:cubicBezTo>
                    <a:close/>
                    <a:moveTo>
                      <a:pt x="1455" y="446"/>
                    </a:moveTo>
                    <a:cubicBezTo>
                      <a:pt x="1455" y="441"/>
                      <a:pt x="1460" y="432"/>
                      <a:pt x="1464" y="428"/>
                    </a:cubicBezTo>
                    <a:cubicBezTo>
                      <a:pt x="1476" y="419"/>
                      <a:pt x="1488" y="426"/>
                      <a:pt x="1474" y="439"/>
                    </a:cubicBezTo>
                    <a:cubicBezTo>
                      <a:pt x="1470" y="443"/>
                      <a:pt x="1462" y="447"/>
                      <a:pt x="1455" y="446"/>
                    </a:cubicBezTo>
                    <a:close/>
                    <a:moveTo>
                      <a:pt x="1536" y="493"/>
                    </a:moveTo>
                    <a:cubicBezTo>
                      <a:pt x="1538" y="494"/>
                      <a:pt x="1539" y="494"/>
                      <a:pt x="1541" y="495"/>
                    </a:cubicBezTo>
                    <a:cubicBezTo>
                      <a:pt x="1538" y="501"/>
                      <a:pt x="1531" y="505"/>
                      <a:pt x="1518" y="507"/>
                    </a:cubicBezTo>
                    <a:cubicBezTo>
                      <a:pt x="1523" y="501"/>
                      <a:pt x="1529" y="497"/>
                      <a:pt x="1536" y="493"/>
                    </a:cubicBezTo>
                    <a:close/>
                    <a:moveTo>
                      <a:pt x="1512" y="507"/>
                    </a:moveTo>
                    <a:cubicBezTo>
                      <a:pt x="1508" y="506"/>
                      <a:pt x="1503" y="505"/>
                      <a:pt x="1499" y="504"/>
                    </a:cubicBezTo>
                    <a:cubicBezTo>
                      <a:pt x="1502" y="497"/>
                      <a:pt x="1507" y="490"/>
                      <a:pt x="1514" y="484"/>
                    </a:cubicBezTo>
                    <a:cubicBezTo>
                      <a:pt x="1519" y="486"/>
                      <a:pt x="1525" y="488"/>
                      <a:pt x="1531" y="491"/>
                    </a:cubicBezTo>
                    <a:cubicBezTo>
                      <a:pt x="1523" y="495"/>
                      <a:pt x="1517" y="500"/>
                      <a:pt x="1512" y="507"/>
                    </a:cubicBezTo>
                    <a:close/>
                    <a:moveTo>
                      <a:pt x="1501" y="474"/>
                    </a:moveTo>
                    <a:cubicBezTo>
                      <a:pt x="1515" y="468"/>
                      <a:pt x="1541" y="470"/>
                      <a:pt x="1542" y="491"/>
                    </a:cubicBezTo>
                    <a:cubicBezTo>
                      <a:pt x="1529" y="486"/>
                      <a:pt x="1516" y="480"/>
                      <a:pt x="1501" y="474"/>
                    </a:cubicBezTo>
                    <a:close/>
                    <a:moveTo>
                      <a:pt x="1508" y="481"/>
                    </a:moveTo>
                    <a:cubicBezTo>
                      <a:pt x="1507" y="482"/>
                      <a:pt x="1507" y="483"/>
                      <a:pt x="1506" y="484"/>
                    </a:cubicBezTo>
                    <a:cubicBezTo>
                      <a:pt x="1492" y="479"/>
                      <a:pt x="1492" y="479"/>
                      <a:pt x="1492" y="479"/>
                    </a:cubicBezTo>
                    <a:cubicBezTo>
                      <a:pt x="1494" y="478"/>
                      <a:pt x="1495" y="478"/>
                      <a:pt x="1496" y="477"/>
                    </a:cubicBezTo>
                    <a:cubicBezTo>
                      <a:pt x="1500" y="478"/>
                      <a:pt x="1504" y="480"/>
                      <a:pt x="1508" y="481"/>
                    </a:cubicBezTo>
                    <a:close/>
                    <a:moveTo>
                      <a:pt x="1505" y="485"/>
                    </a:moveTo>
                    <a:cubicBezTo>
                      <a:pt x="1504" y="486"/>
                      <a:pt x="1503" y="487"/>
                      <a:pt x="1503" y="488"/>
                    </a:cubicBezTo>
                    <a:cubicBezTo>
                      <a:pt x="1488" y="483"/>
                      <a:pt x="1488" y="483"/>
                      <a:pt x="1488" y="483"/>
                    </a:cubicBezTo>
                    <a:cubicBezTo>
                      <a:pt x="1489" y="482"/>
                      <a:pt x="1490" y="481"/>
                      <a:pt x="1491" y="480"/>
                    </a:cubicBezTo>
                    <a:lnTo>
                      <a:pt x="1505" y="485"/>
                    </a:lnTo>
                    <a:close/>
                    <a:moveTo>
                      <a:pt x="1502" y="490"/>
                    </a:moveTo>
                    <a:cubicBezTo>
                      <a:pt x="1501" y="491"/>
                      <a:pt x="1500" y="492"/>
                      <a:pt x="1500" y="492"/>
                    </a:cubicBezTo>
                    <a:cubicBezTo>
                      <a:pt x="1484" y="486"/>
                      <a:pt x="1484" y="486"/>
                      <a:pt x="1484" y="486"/>
                    </a:cubicBezTo>
                    <a:cubicBezTo>
                      <a:pt x="1485" y="485"/>
                      <a:pt x="1486" y="485"/>
                      <a:pt x="1486" y="484"/>
                    </a:cubicBezTo>
                    <a:lnTo>
                      <a:pt x="1502" y="490"/>
                    </a:lnTo>
                    <a:close/>
                    <a:moveTo>
                      <a:pt x="1499" y="494"/>
                    </a:moveTo>
                    <a:cubicBezTo>
                      <a:pt x="1498" y="495"/>
                      <a:pt x="1498" y="496"/>
                      <a:pt x="1497" y="497"/>
                    </a:cubicBezTo>
                    <a:cubicBezTo>
                      <a:pt x="1481" y="490"/>
                      <a:pt x="1481" y="490"/>
                      <a:pt x="1481" y="490"/>
                    </a:cubicBezTo>
                    <a:cubicBezTo>
                      <a:pt x="1481" y="489"/>
                      <a:pt x="1482" y="488"/>
                      <a:pt x="1483" y="487"/>
                    </a:cubicBezTo>
                    <a:lnTo>
                      <a:pt x="1499" y="494"/>
                    </a:lnTo>
                    <a:close/>
                    <a:moveTo>
                      <a:pt x="1496" y="498"/>
                    </a:moveTo>
                    <a:cubicBezTo>
                      <a:pt x="1496" y="500"/>
                      <a:pt x="1495" y="501"/>
                      <a:pt x="1494" y="502"/>
                    </a:cubicBezTo>
                    <a:cubicBezTo>
                      <a:pt x="1488" y="500"/>
                      <a:pt x="1482" y="497"/>
                      <a:pt x="1478" y="493"/>
                    </a:cubicBezTo>
                    <a:cubicBezTo>
                      <a:pt x="1478" y="493"/>
                      <a:pt x="1479" y="492"/>
                      <a:pt x="1480" y="491"/>
                    </a:cubicBezTo>
                    <a:lnTo>
                      <a:pt x="1496" y="498"/>
                    </a:lnTo>
                    <a:close/>
                    <a:moveTo>
                      <a:pt x="1557" y="466"/>
                    </a:moveTo>
                    <a:cubicBezTo>
                      <a:pt x="1547" y="455"/>
                      <a:pt x="1529" y="451"/>
                      <a:pt x="1516" y="453"/>
                    </a:cubicBezTo>
                    <a:cubicBezTo>
                      <a:pt x="1513" y="453"/>
                      <a:pt x="1511" y="453"/>
                      <a:pt x="1508" y="454"/>
                    </a:cubicBezTo>
                    <a:cubicBezTo>
                      <a:pt x="1501" y="452"/>
                      <a:pt x="1495" y="451"/>
                      <a:pt x="1488" y="449"/>
                    </a:cubicBezTo>
                    <a:cubicBezTo>
                      <a:pt x="1492" y="446"/>
                      <a:pt x="1496" y="442"/>
                      <a:pt x="1498" y="437"/>
                    </a:cubicBezTo>
                    <a:cubicBezTo>
                      <a:pt x="1566" y="409"/>
                      <a:pt x="1622" y="468"/>
                      <a:pt x="1686" y="435"/>
                    </a:cubicBezTo>
                    <a:cubicBezTo>
                      <a:pt x="1686" y="456"/>
                      <a:pt x="1672" y="469"/>
                      <a:pt x="1650" y="474"/>
                    </a:cubicBezTo>
                    <a:cubicBezTo>
                      <a:pt x="1623" y="482"/>
                      <a:pt x="1591" y="475"/>
                      <a:pt x="1557" y="466"/>
                    </a:cubicBezTo>
                    <a:close/>
                    <a:moveTo>
                      <a:pt x="1655" y="478"/>
                    </a:moveTo>
                    <a:cubicBezTo>
                      <a:pt x="1676" y="473"/>
                      <a:pt x="1688" y="460"/>
                      <a:pt x="1692" y="446"/>
                    </a:cubicBezTo>
                    <a:cubicBezTo>
                      <a:pt x="1703" y="449"/>
                      <a:pt x="1712" y="451"/>
                      <a:pt x="1723" y="455"/>
                    </a:cubicBezTo>
                    <a:cubicBezTo>
                      <a:pt x="1717" y="461"/>
                      <a:pt x="1701" y="479"/>
                      <a:pt x="1682" y="498"/>
                    </a:cubicBezTo>
                    <a:cubicBezTo>
                      <a:pt x="1692" y="503"/>
                      <a:pt x="1709" y="507"/>
                      <a:pt x="1718" y="511"/>
                    </a:cubicBezTo>
                    <a:cubicBezTo>
                      <a:pt x="1710" y="518"/>
                      <a:pt x="1696" y="529"/>
                      <a:pt x="1681" y="542"/>
                    </a:cubicBezTo>
                    <a:cubicBezTo>
                      <a:pt x="1679" y="521"/>
                      <a:pt x="1664" y="498"/>
                      <a:pt x="1646" y="493"/>
                    </a:cubicBezTo>
                    <a:cubicBezTo>
                      <a:pt x="1651" y="488"/>
                      <a:pt x="1654" y="483"/>
                      <a:pt x="1655" y="478"/>
                    </a:cubicBezTo>
                    <a:close/>
                    <a:moveTo>
                      <a:pt x="1784" y="420"/>
                    </a:moveTo>
                    <a:cubicBezTo>
                      <a:pt x="1788" y="418"/>
                      <a:pt x="1791" y="416"/>
                      <a:pt x="1795" y="413"/>
                    </a:cubicBezTo>
                    <a:cubicBezTo>
                      <a:pt x="1799" y="423"/>
                      <a:pt x="1798" y="436"/>
                      <a:pt x="1788" y="440"/>
                    </a:cubicBezTo>
                    <a:cubicBezTo>
                      <a:pt x="1787" y="433"/>
                      <a:pt x="1785" y="427"/>
                      <a:pt x="1784" y="420"/>
                    </a:cubicBezTo>
                    <a:close/>
                    <a:moveTo>
                      <a:pt x="1793" y="459"/>
                    </a:moveTo>
                    <a:cubicBezTo>
                      <a:pt x="1792" y="455"/>
                      <a:pt x="1791" y="450"/>
                      <a:pt x="1789" y="445"/>
                    </a:cubicBezTo>
                    <a:cubicBezTo>
                      <a:pt x="1802" y="440"/>
                      <a:pt x="1804" y="423"/>
                      <a:pt x="1798" y="410"/>
                    </a:cubicBezTo>
                    <a:cubicBezTo>
                      <a:pt x="1801" y="407"/>
                      <a:pt x="1803" y="404"/>
                      <a:pt x="1805" y="401"/>
                    </a:cubicBezTo>
                    <a:cubicBezTo>
                      <a:pt x="1828" y="414"/>
                      <a:pt x="1818" y="452"/>
                      <a:pt x="1793" y="459"/>
                    </a:cubicBezTo>
                    <a:close/>
                    <a:moveTo>
                      <a:pt x="1783" y="415"/>
                    </a:moveTo>
                    <a:cubicBezTo>
                      <a:pt x="1781" y="406"/>
                      <a:pt x="1781" y="406"/>
                      <a:pt x="1781" y="406"/>
                    </a:cubicBezTo>
                    <a:cubicBezTo>
                      <a:pt x="1805" y="387"/>
                      <a:pt x="1805" y="342"/>
                      <a:pt x="1773" y="329"/>
                    </a:cubicBezTo>
                    <a:cubicBezTo>
                      <a:pt x="1775" y="325"/>
                      <a:pt x="1776" y="321"/>
                      <a:pt x="1778" y="318"/>
                    </a:cubicBezTo>
                    <a:cubicBezTo>
                      <a:pt x="1822" y="332"/>
                      <a:pt x="1817" y="396"/>
                      <a:pt x="1783" y="415"/>
                    </a:cubicBezTo>
                    <a:close/>
                    <a:moveTo>
                      <a:pt x="1710" y="355"/>
                    </a:moveTo>
                    <a:cubicBezTo>
                      <a:pt x="1704" y="344"/>
                      <a:pt x="1695" y="337"/>
                      <a:pt x="1686" y="332"/>
                    </a:cubicBezTo>
                    <a:cubicBezTo>
                      <a:pt x="1724" y="323"/>
                      <a:pt x="1759" y="308"/>
                      <a:pt x="1779" y="287"/>
                    </a:cubicBezTo>
                    <a:cubicBezTo>
                      <a:pt x="1770" y="320"/>
                      <a:pt x="1743" y="342"/>
                      <a:pt x="1710" y="355"/>
                    </a:cubicBezTo>
                    <a:close/>
                    <a:moveTo>
                      <a:pt x="1775" y="285"/>
                    </a:moveTo>
                    <a:cubicBezTo>
                      <a:pt x="1764" y="303"/>
                      <a:pt x="1725" y="319"/>
                      <a:pt x="1680" y="329"/>
                    </a:cubicBezTo>
                    <a:cubicBezTo>
                      <a:pt x="1661" y="321"/>
                      <a:pt x="1638" y="324"/>
                      <a:pt x="1622" y="336"/>
                    </a:cubicBezTo>
                    <a:cubicBezTo>
                      <a:pt x="1613" y="337"/>
                      <a:pt x="1604" y="337"/>
                      <a:pt x="1595" y="336"/>
                    </a:cubicBezTo>
                    <a:cubicBezTo>
                      <a:pt x="1595" y="332"/>
                      <a:pt x="1595" y="329"/>
                      <a:pt x="1594" y="325"/>
                    </a:cubicBezTo>
                    <a:cubicBezTo>
                      <a:pt x="1646" y="267"/>
                      <a:pt x="1709" y="328"/>
                      <a:pt x="1775" y="285"/>
                    </a:cubicBezTo>
                    <a:close/>
                    <a:moveTo>
                      <a:pt x="1728" y="292"/>
                    </a:moveTo>
                    <a:cubicBezTo>
                      <a:pt x="1724" y="288"/>
                      <a:pt x="1721" y="283"/>
                      <a:pt x="1719" y="278"/>
                    </a:cubicBezTo>
                    <a:cubicBezTo>
                      <a:pt x="1721" y="276"/>
                      <a:pt x="1723" y="274"/>
                      <a:pt x="1725" y="272"/>
                    </a:cubicBezTo>
                    <a:cubicBezTo>
                      <a:pt x="1729" y="277"/>
                      <a:pt x="1733" y="281"/>
                      <a:pt x="1737" y="284"/>
                    </a:cubicBezTo>
                    <a:cubicBezTo>
                      <a:pt x="1734" y="287"/>
                      <a:pt x="1731" y="289"/>
                      <a:pt x="1728" y="292"/>
                    </a:cubicBezTo>
                    <a:close/>
                    <a:moveTo>
                      <a:pt x="1739" y="282"/>
                    </a:moveTo>
                    <a:cubicBezTo>
                      <a:pt x="1734" y="279"/>
                      <a:pt x="1730" y="274"/>
                      <a:pt x="1727" y="270"/>
                    </a:cubicBezTo>
                    <a:cubicBezTo>
                      <a:pt x="1729" y="268"/>
                      <a:pt x="1731" y="266"/>
                      <a:pt x="1733" y="263"/>
                    </a:cubicBezTo>
                    <a:cubicBezTo>
                      <a:pt x="1737" y="267"/>
                      <a:pt x="1742" y="270"/>
                      <a:pt x="1746" y="272"/>
                    </a:cubicBezTo>
                    <a:cubicBezTo>
                      <a:pt x="1744" y="276"/>
                      <a:pt x="1741" y="279"/>
                      <a:pt x="1739" y="282"/>
                    </a:cubicBezTo>
                    <a:close/>
                    <a:moveTo>
                      <a:pt x="1747" y="270"/>
                    </a:moveTo>
                    <a:cubicBezTo>
                      <a:pt x="1742" y="268"/>
                      <a:pt x="1738" y="264"/>
                      <a:pt x="1734" y="261"/>
                    </a:cubicBezTo>
                    <a:cubicBezTo>
                      <a:pt x="1736" y="259"/>
                      <a:pt x="1738" y="256"/>
                      <a:pt x="1739" y="253"/>
                    </a:cubicBezTo>
                    <a:cubicBezTo>
                      <a:pt x="1743" y="256"/>
                      <a:pt x="1748" y="259"/>
                      <a:pt x="1753" y="260"/>
                    </a:cubicBezTo>
                    <a:cubicBezTo>
                      <a:pt x="1751" y="264"/>
                      <a:pt x="1749" y="267"/>
                      <a:pt x="1747" y="270"/>
                    </a:cubicBezTo>
                    <a:close/>
                    <a:moveTo>
                      <a:pt x="1753" y="258"/>
                    </a:moveTo>
                    <a:cubicBezTo>
                      <a:pt x="1749" y="256"/>
                      <a:pt x="1744" y="254"/>
                      <a:pt x="1740" y="251"/>
                    </a:cubicBezTo>
                    <a:cubicBezTo>
                      <a:pt x="1741" y="248"/>
                      <a:pt x="1742" y="245"/>
                      <a:pt x="1743" y="242"/>
                    </a:cubicBezTo>
                    <a:cubicBezTo>
                      <a:pt x="1748" y="244"/>
                      <a:pt x="1753" y="245"/>
                      <a:pt x="1757" y="245"/>
                    </a:cubicBezTo>
                    <a:cubicBezTo>
                      <a:pt x="1756" y="250"/>
                      <a:pt x="1755" y="254"/>
                      <a:pt x="1753" y="258"/>
                    </a:cubicBezTo>
                    <a:close/>
                    <a:moveTo>
                      <a:pt x="1743" y="208"/>
                    </a:moveTo>
                    <a:cubicBezTo>
                      <a:pt x="1743" y="206"/>
                      <a:pt x="1742" y="203"/>
                      <a:pt x="1741" y="200"/>
                    </a:cubicBezTo>
                    <a:cubicBezTo>
                      <a:pt x="1745" y="199"/>
                      <a:pt x="1749" y="198"/>
                      <a:pt x="1752" y="196"/>
                    </a:cubicBezTo>
                    <a:cubicBezTo>
                      <a:pt x="1753" y="199"/>
                      <a:pt x="1754" y="202"/>
                      <a:pt x="1755" y="205"/>
                    </a:cubicBezTo>
                    <a:cubicBezTo>
                      <a:pt x="1751" y="207"/>
                      <a:pt x="1747" y="208"/>
                      <a:pt x="1743" y="208"/>
                    </a:cubicBezTo>
                    <a:close/>
                    <a:moveTo>
                      <a:pt x="1756" y="207"/>
                    </a:moveTo>
                    <a:cubicBezTo>
                      <a:pt x="1757" y="211"/>
                      <a:pt x="1757" y="215"/>
                      <a:pt x="1758" y="219"/>
                    </a:cubicBezTo>
                    <a:cubicBezTo>
                      <a:pt x="1754" y="220"/>
                      <a:pt x="1749" y="220"/>
                      <a:pt x="1745" y="220"/>
                    </a:cubicBezTo>
                    <a:cubicBezTo>
                      <a:pt x="1745" y="217"/>
                      <a:pt x="1745" y="214"/>
                      <a:pt x="1744" y="211"/>
                    </a:cubicBezTo>
                    <a:cubicBezTo>
                      <a:pt x="1748" y="210"/>
                      <a:pt x="1752" y="209"/>
                      <a:pt x="1756" y="207"/>
                    </a:cubicBezTo>
                    <a:close/>
                    <a:moveTo>
                      <a:pt x="1758" y="243"/>
                    </a:moveTo>
                    <a:cubicBezTo>
                      <a:pt x="1753" y="242"/>
                      <a:pt x="1748" y="241"/>
                      <a:pt x="1744" y="240"/>
                    </a:cubicBezTo>
                    <a:cubicBezTo>
                      <a:pt x="1744" y="237"/>
                      <a:pt x="1745" y="235"/>
                      <a:pt x="1745" y="232"/>
                    </a:cubicBezTo>
                    <a:cubicBezTo>
                      <a:pt x="1750" y="233"/>
                      <a:pt x="1755" y="233"/>
                      <a:pt x="1759" y="233"/>
                    </a:cubicBezTo>
                    <a:cubicBezTo>
                      <a:pt x="1758" y="236"/>
                      <a:pt x="1758" y="240"/>
                      <a:pt x="1758" y="243"/>
                    </a:cubicBezTo>
                    <a:close/>
                    <a:moveTo>
                      <a:pt x="1759" y="231"/>
                    </a:moveTo>
                    <a:cubicBezTo>
                      <a:pt x="1754" y="231"/>
                      <a:pt x="1750" y="231"/>
                      <a:pt x="1745" y="230"/>
                    </a:cubicBezTo>
                    <a:cubicBezTo>
                      <a:pt x="1746" y="227"/>
                      <a:pt x="1746" y="225"/>
                      <a:pt x="1746" y="222"/>
                    </a:cubicBezTo>
                    <a:cubicBezTo>
                      <a:pt x="1750" y="222"/>
                      <a:pt x="1754" y="222"/>
                      <a:pt x="1758" y="221"/>
                    </a:cubicBezTo>
                    <a:cubicBezTo>
                      <a:pt x="1759" y="224"/>
                      <a:pt x="1759" y="228"/>
                      <a:pt x="1759" y="231"/>
                    </a:cubicBezTo>
                    <a:close/>
                    <a:moveTo>
                      <a:pt x="1739" y="196"/>
                    </a:moveTo>
                    <a:cubicBezTo>
                      <a:pt x="1736" y="190"/>
                      <a:pt x="1733" y="184"/>
                      <a:pt x="1729" y="178"/>
                    </a:cubicBezTo>
                    <a:cubicBezTo>
                      <a:pt x="1760" y="179"/>
                      <a:pt x="1779" y="157"/>
                      <a:pt x="1788" y="138"/>
                    </a:cubicBezTo>
                    <a:cubicBezTo>
                      <a:pt x="1791" y="159"/>
                      <a:pt x="1780" y="182"/>
                      <a:pt x="1739" y="196"/>
                    </a:cubicBezTo>
                    <a:close/>
                    <a:moveTo>
                      <a:pt x="1748" y="54"/>
                    </a:moveTo>
                    <a:cubicBezTo>
                      <a:pt x="1767" y="62"/>
                      <a:pt x="1791" y="85"/>
                      <a:pt x="1790" y="118"/>
                    </a:cubicBezTo>
                    <a:cubicBezTo>
                      <a:pt x="1789" y="134"/>
                      <a:pt x="1773" y="176"/>
                      <a:pt x="1723" y="171"/>
                    </a:cubicBezTo>
                    <a:cubicBezTo>
                      <a:pt x="1701" y="145"/>
                      <a:pt x="1667" y="133"/>
                      <a:pt x="1635" y="151"/>
                    </a:cubicBezTo>
                    <a:cubicBezTo>
                      <a:pt x="1614" y="152"/>
                      <a:pt x="1589" y="163"/>
                      <a:pt x="1562" y="190"/>
                    </a:cubicBezTo>
                    <a:cubicBezTo>
                      <a:pt x="1561" y="187"/>
                      <a:pt x="1560" y="185"/>
                      <a:pt x="1558" y="183"/>
                    </a:cubicBezTo>
                    <a:cubicBezTo>
                      <a:pt x="1556" y="180"/>
                      <a:pt x="1554" y="178"/>
                      <a:pt x="1552" y="175"/>
                    </a:cubicBezTo>
                    <a:cubicBezTo>
                      <a:pt x="1554" y="171"/>
                      <a:pt x="1556" y="166"/>
                      <a:pt x="1559" y="163"/>
                    </a:cubicBezTo>
                    <a:cubicBezTo>
                      <a:pt x="1570" y="170"/>
                      <a:pt x="1570" y="170"/>
                      <a:pt x="1570" y="170"/>
                    </a:cubicBezTo>
                    <a:cubicBezTo>
                      <a:pt x="1578" y="161"/>
                      <a:pt x="1578" y="161"/>
                      <a:pt x="1578" y="161"/>
                    </a:cubicBezTo>
                    <a:cubicBezTo>
                      <a:pt x="1567" y="150"/>
                      <a:pt x="1567" y="150"/>
                      <a:pt x="1567" y="150"/>
                    </a:cubicBezTo>
                    <a:cubicBezTo>
                      <a:pt x="1584" y="131"/>
                      <a:pt x="1608" y="122"/>
                      <a:pt x="1627" y="120"/>
                    </a:cubicBezTo>
                    <a:cubicBezTo>
                      <a:pt x="1671" y="115"/>
                      <a:pt x="1702" y="153"/>
                      <a:pt x="1740" y="140"/>
                    </a:cubicBezTo>
                    <a:cubicBezTo>
                      <a:pt x="1759" y="133"/>
                      <a:pt x="1766" y="103"/>
                      <a:pt x="1754" y="88"/>
                    </a:cubicBezTo>
                    <a:cubicBezTo>
                      <a:pt x="1743" y="75"/>
                      <a:pt x="1721" y="76"/>
                      <a:pt x="1713" y="81"/>
                    </a:cubicBezTo>
                    <a:cubicBezTo>
                      <a:pt x="1705" y="85"/>
                      <a:pt x="1699" y="96"/>
                      <a:pt x="1705" y="106"/>
                    </a:cubicBezTo>
                    <a:cubicBezTo>
                      <a:pt x="1709" y="111"/>
                      <a:pt x="1717" y="115"/>
                      <a:pt x="1725" y="111"/>
                    </a:cubicBezTo>
                    <a:cubicBezTo>
                      <a:pt x="1719" y="130"/>
                      <a:pt x="1692" y="121"/>
                      <a:pt x="1687" y="107"/>
                    </a:cubicBezTo>
                    <a:cubicBezTo>
                      <a:pt x="1673" y="67"/>
                      <a:pt x="1710" y="40"/>
                      <a:pt x="1748" y="54"/>
                    </a:cubicBezTo>
                    <a:close/>
                    <a:moveTo>
                      <a:pt x="1687" y="129"/>
                    </a:moveTo>
                    <a:cubicBezTo>
                      <a:pt x="1684" y="128"/>
                      <a:pt x="1681" y="127"/>
                      <a:pt x="1678" y="125"/>
                    </a:cubicBezTo>
                    <a:cubicBezTo>
                      <a:pt x="1682" y="123"/>
                      <a:pt x="1686" y="120"/>
                      <a:pt x="1689" y="116"/>
                    </a:cubicBezTo>
                    <a:cubicBezTo>
                      <a:pt x="1691" y="118"/>
                      <a:pt x="1692" y="119"/>
                      <a:pt x="1694" y="121"/>
                    </a:cubicBezTo>
                    <a:cubicBezTo>
                      <a:pt x="1692" y="124"/>
                      <a:pt x="1690" y="127"/>
                      <a:pt x="1687" y="129"/>
                    </a:cubicBezTo>
                    <a:close/>
                    <a:moveTo>
                      <a:pt x="1697" y="122"/>
                    </a:moveTo>
                    <a:cubicBezTo>
                      <a:pt x="1698" y="123"/>
                      <a:pt x="1700" y="124"/>
                      <a:pt x="1701" y="124"/>
                    </a:cubicBezTo>
                    <a:cubicBezTo>
                      <a:pt x="1701" y="128"/>
                      <a:pt x="1698" y="131"/>
                      <a:pt x="1696" y="133"/>
                    </a:cubicBezTo>
                    <a:cubicBezTo>
                      <a:pt x="1694" y="132"/>
                      <a:pt x="1692" y="131"/>
                      <a:pt x="1690" y="131"/>
                    </a:cubicBezTo>
                    <a:cubicBezTo>
                      <a:pt x="1693" y="128"/>
                      <a:pt x="1695" y="125"/>
                      <a:pt x="1697" y="122"/>
                    </a:cubicBezTo>
                    <a:close/>
                    <a:moveTo>
                      <a:pt x="1673" y="123"/>
                    </a:moveTo>
                    <a:cubicBezTo>
                      <a:pt x="1671" y="122"/>
                      <a:pt x="1668" y="122"/>
                      <a:pt x="1666" y="121"/>
                    </a:cubicBezTo>
                    <a:cubicBezTo>
                      <a:pt x="1673" y="119"/>
                      <a:pt x="1679" y="115"/>
                      <a:pt x="1684" y="108"/>
                    </a:cubicBezTo>
                    <a:cubicBezTo>
                      <a:pt x="1684" y="110"/>
                      <a:pt x="1685" y="111"/>
                      <a:pt x="1686" y="113"/>
                    </a:cubicBezTo>
                    <a:cubicBezTo>
                      <a:pt x="1683" y="118"/>
                      <a:pt x="1679" y="121"/>
                      <a:pt x="1673" y="123"/>
                    </a:cubicBezTo>
                    <a:close/>
                    <a:moveTo>
                      <a:pt x="1730" y="95"/>
                    </a:moveTo>
                    <a:cubicBezTo>
                      <a:pt x="1728" y="106"/>
                      <a:pt x="1719" y="111"/>
                      <a:pt x="1712" y="106"/>
                    </a:cubicBezTo>
                    <a:cubicBezTo>
                      <a:pt x="1703" y="100"/>
                      <a:pt x="1708" y="89"/>
                      <a:pt x="1715" y="85"/>
                    </a:cubicBezTo>
                    <a:cubicBezTo>
                      <a:pt x="1723" y="80"/>
                      <a:pt x="1743" y="81"/>
                      <a:pt x="1752" y="94"/>
                    </a:cubicBezTo>
                    <a:cubicBezTo>
                      <a:pt x="1759" y="104"/>
                      <a:pt x="1756" y="130"/>
                      <a:pt x="1738" y="136"/>
                    </a:cubicBezTo>
                    <a:cubicBezTo>
                      <a:pt x="1726" y="140"/>
                      <a:pt x="1714" y="139"/>
                      <a:pt x="1702" y="135"/>
                    </a:cubicBezTo>
                    <a:cubicBezTo>
                      <a:pt x="1702" y="132"/>
                      <a:pt x="1703" y="129"/>
                      <a:pt x="1706" y="125"/>
                    </a:cubicBezTo>
                    <a:cubicBezTo>
                      <a:pt x="1720" y="127"/>
                      <a:pt x="1739" y="116"/>
                      <a:pt x="1730" y="95"/>
                    </a:cubicBezTo>
                    <a:close/>
                    <a:moveTo>
                      <a:pt x="1675" y="69"/>
                    </a:moveTo>
                    <a:cubicBezTo>
                      <a:pt x="1678" y="69"/>
                      <a:pt x="1682" y="69"/>
                      <a:pt x="1685" y="68"/>
                    </a:cubicBezTo>
                    <a:cubicBezTo>
                      <a:pt x="1679" y="78"/>
                      <a:pt x="1678" y="90"/>
                      <a:pt x="1682" y="104"/>
                    </a:cubicBezTo>
                    <a:cubicBezTo>
                      <a:pt x="1677" y="113"/>
                      <a:pt x="1670" y="117"/>
                      <a:pt x="1659" y="118"/>
                    </a:cubicBezTo>
                    <a:cubicBezTo>
                      <a:pt x="1649" y="115"/>
                      <a:pt x="1638" y="114"/>
                      <a:pt x="1627" y="115"/>
                    </a:cubicBezTo>
                    <a:cubicBezTo>
                      <a:pt x="1627" y="110"/>
                      <a:pt x="1626" y="105"/>
                      <a:pt x="1624" y="100"/>
                    </a:cubicBezTo>
                    <a:cubicBezTo>
                      <a:pt x="1635" y="110"/>
                      <a:pt x="1656" y="110"/>
                      <a:pt x="1665" y="103"/>
                    </a:cubicBezTo>
                    <a:cubicBezTo>
                      <a:pt x="1675" y="97"/>
                      <a:pt x="1679" y="81"/>
                      <a:pt x="1675" y="69"/>
                    </a:cubicBezTo>
                    <a:close/>
                    <a:moveTo>
                      <a:pt x="1667" y="64"/>
                    </a:moveTo>
                    <a:cubicBezTo>
                      <a:pt x="1674" y="72"/>
                      <a:pt x="1673" y="92"/>
                      <a:pt x="1662" y="99"/>
                    </a:cubicBezTo>
                    <a:cubicBezTo>
                      <a:pt x="1654" y="105"/>
                      <a:pt x="1634" y="105"/>
                      <a:pt x="1626" y="94"/>
                    </a:cubicBezTo>
                    <a:cubicBezTo>
                      <a:pt x="1619" y="85"/>
                      <a:pt x="1622" y="67"/>
                      <a:pt x="1633" y="59"/>
                    </a:cubicBezTo>
                    <a:cubicBezTo>
                      <a:pt x="1644" y="51"/>
                      <a:pt x="1659" y="54"/>
                      <a:pt x="1667" y="64"/>
                    </a:cubicBezTo>
                    <a:close/>
                    <a:moveTo>
                      <a:pt x="1586" y="14"/>
                    </a:moveTo>
                    <a:cubicBezTo>
                      <a:pt x="1599" y="8"/>
                      <a:pt x="1621" y="10"/>
                      <a:pt x="1632" y="22"/>
                    </a:cubicBezTo>
                    <a:cubicBezTo>
                      <a:pt x="1640" y="30"/>
                      <a:pt x="1645" y="40"/>
                      <a:pt x="1641" y="51"/>
                    </a:cubicBezTo>
                    <a:cubicBezTo>
                      <a:pt x="1629" y="53"/>
                      <a:pt x="1621" y="62"/>
                      <a:pt x="1619" y="74"/>
                    </a:cubicBezTo>
                    <a:cubicBezTo>
                      <a:pt x="1615" y="75"/>
                      <a:pt x="1612" y="76"/>
                      <a:pt x="1608" y="76"/>
                    </a:cubicBezTo>
                    <a:cubicBezTo>
                      <a:pt x="1604" y="74"/>
                      <a:pt x="1601" y="71"/>
                      <a:pt x="1597" y="69"/>
                    </a:cubicBezTo>
                    <a:cubicBezTo>
                      <a:pt x="1620" y="68"/>
                      <a:pt x="1627" y="47"/>
                      <a:pt x="1619" y="33"/>
                    </a:cubicBezTo>
                    <a:cubicBezTo>
                      <a:pt x="1613" y="21"/>
                      <a:pt x="1597" y="21"/>
                      <a:pt x="1590" y="28"/>
                    </a:cubicBezTo>
                    <a:cubicBezTo>
                      <a:pt x="1583" y="36"/>
                      <a:pt x="1584" y="48"/>
                      <a:pt x="1593" y="52"/>
                    </a:cubicBezTo>
                    <a:cubicBezTo>
                      <a:pt x="1600" y="56"/>
                      <a:pt x="1610" y="54"/>
                      <a:pt x="1611" y="45"/>
                    </a:cubicBezTo>
                    <a:cubicBezTo>
                      <a:pt x="1612" y="38"/>
                      <a:pt x="1603" y="33"/>
                      <a:pt x="1598" y="38"/>
                    </a:cubicBezTo>
                    <a:cubicBezTo>
                      <a:pt x="1597" y="40"/>
                      <a:pt x="1599" y="42"/>
                      <a:pt x="1601" y="42"/>
                    </a:cubicBezTo>
                    <a:cubicBezTo>
                      <a:pt x="1604" y="39"/>
                      <a:pt x="1607" y="42"/>
                      <a:pt x="1606" y="46"/>
                    </a:cubicBezTo>
                    <a:cubicBezTo>
                      <a:pt x="1605" y="50"/>
                      <a:pt x="1600" y="52"/>
                      <a:pt x="1595" y="48"/>
                    </a:cubicBezTo>
                    <a:cubicBezTo>
                      <a:pt x="1589" y="44"/>
                      <a:pt x="1591" y="34"/>
                      <a:pt x="1593" y="31"/>
                    </a:cubicBezTo>
                    <a:cubicBezTo>
                      <a:pt x="1600" y="24"/>
                      <a:pt x="1612" y="27"/>
                      <a:pt x="1615" y="35"/>
                    </a:cubicBezTo>
                    <a:cubicBezTo>
                      <a:pt x="1619" y="43"/>
                      <a:pt x="1620" y="57"/>
                      <a:pt x="1607" y="63"/>
                    </a:cubicBezTo>
                    <a:cubicBezTo>
                      <a:pt x="1597" y="68"/>
                      <a:pt x="1580" y="65"/>
                      <a:pt x="1575" y="50"/>
                    </a:cubicBezTo>
                    <a:cubicBezTo>
                      <a:pt x="1570" y="38"/>
                      <a:pt x="1571" y="21"/>
                      <a:pt x="1586" y="14"/>
                    </a:cubicBezTo>
                    <a:close/>
                    <a:moveTo>
                      <a:pt x="1575" y="58"/>
                    </a:moveTo>
                    <a:cubicBezTo>
                      <a:pt x="1544" y="60"/>
                      <a:pt x="1544" y="60"/>
                      <a:pt x="1544" y="60"/>
                    </a:cubicBezTo>
                    <a:cubicBezTo>
                      <a:pt x="1544" y="59"/>
                      <a:pt x="1543" y="58"/>
                      <a:pt x="1542" y="56"/>
                    </a:cubicBezTo>
                    <a:cubicBezTo>
                      <a:pt x="1572" y="54"/>
                      <a:pt x="1572" y="54"/>
                      <a:pt x="1572" y="54"/>
                    </a:cubicBezTo>
                    <a:cubicBezTo>
                      <a:pt x="1573" y="56"/>
                      <a:pt x="1574" y="57"/>
                      <a:pt x="1575" y="58"/>
                    </a:cubicBezTo>
                    <a:close/>
                    <a:moveTo>
                      <a:pt x="1571" y="53"/>
                    </a:moveTo>
                    <a:cubicBezTo>
                      <a:pt x="1541" y="55"/>
                      <a:pt x="1541" y="55"/>
                      <a:pt x="1541" y="55"/>
                    </a:cubicBezTo>
                    <a:cubicBezTo>
                      <a:pt x="1540" y="54"/>
                      <a:pt x="1539" y="53"/>
                      <a:pt x="1538" y="52"/>
                    </a:cubicBezTo>
                    <a:cubicBezTo>
                      <a:pt x="1569" y="49"/>
                      <a:pt x="1569" y="49"/>
                      <a:pt x="1569" y="49"/>
                    </a:cubicBezTo>
                    <a:cubicBezTo>
                      <a:pt x="1570" y="51"/>
                      <a:pt x="1570" y="52"/>
                      <a:pt x="1571" y="53"/>
                    </a:cubicBezTo>
                    <a:close/>
                    <a:moveTo>
                      <a:pt x="1556" y="18"/>
                    </a:moveTo>
                    <a:cubicBezTo>
                      <a:pt x="1557" y="19"/>
                      <a:pt x="1558" y="22"/>
                      <a:pt x="1560" y="25"/>
                    </a:cubicBezTo>
                    <a:cubicBezTo>
                      <a:pt x="1552" y="25"/>
                      <a:pt x="1552" y="25"/>
                      <a:pt x="1552" y="25"/>
                    </a:cubicBezTo>
                    <a:cubicBezTo>
                      <a:pt x="1553" y="23"/>
                      <a:pt x="1555" y="20"/>
                      <a:pt x="1556" y="18"/>
                    </a:cubicBezTo>
                    <a:close/>
                    <a:moveTo>
                      <a:pt x="1551" y="27"/>
                    </a:moveTo>
                    <a:cubicBezTo>
                      <a:pt x="1561" y="26"/>
                      <a:pt x="1561" y="26"/>
                      <a:pt x="1561" y="26"/>
                    </a:cubicBezTo>
                    <a:cubicBezTo>
                      <a:pt x="1562" y="27"/>
                      <a:pt x="1563" y="28"/>
                      <a:pt x="1563" y="29"/>
                    </a:cubicBezTo>
                    <a:cubicBezTo>
                      <a:pt x="1549" y="30"/>
                      <a:pt x="1549" y="30"/>
                      <a:pt x="1549" y="30"/>
                    </a:cubicBezTo>
                    <a:cubicBezTo>
                      <a:pt x="1550" y="29"/>
                      <a:pt x="1550" y="28"/>
                      <a:pt x="1551" y="27"/>
                    </a:cubicBezTo>
                    <a:close/>
                    <a:moveTo>
                      <a:pt x="1548" y="32"/>
                    </a:moveTo>
                    <a:cubicBezTo>
                      <a:pt x="1564" y="31"/>
                      <a:pt x="1564" y="31"/>
                      <a:pt x="1564" y="31"/>
                    </a:cubicBezTo>
                    <a:cubicBezTo>
                      <a:pt x="1567" y="34"/>
                      <a:pt x="1567" y="34"/>
                      <a:pt x="1567" y="34"/>
                    </a:cubicBezTo>
                    <a:cubicBezTo>
                      <a:pt x="1546" y="35"/>
                      <a:pt x="1546" y="35"/>
                      <a:pt x="1546" y="35"/>
                    </a:cubicBezTo>
                    <a:cubicBezTo>
                      <a:pt x="1547" y="34"/>
                      <a:pt x="1547" y="33"/>
                      <a:pt x="1548" y="32"/>
                    </a:cubicBezTo>
                    <a:close/>
                    <a:moveTo>
                      <a:pt x="1545" y="37"/>
                    </a:moveTo>
                    <a:cubicBezTo>
                      <a:pt x="1567" y="35"/>
                      <a:pt x="1567" y="35"/>
                      <a:pt x="1567" y="35"/>
                    </a:cubicBezTo>
                    <a:cubicBezTo>
                      <a:pt x="1567" y="36"/>
                      <a:pt x="1567" y="37"/>
                      <a:pt x="1567" y="38"/>
                    </a:cubicBezTo>
                    <a:cubicBezTo>
                      <a:pt x="1543" y="40"/>
                      <a:pt x="1543" y="40"/>
                      <a:pt x="1543" y="40"/>
                    </a:cubicBezTo>
                    <a:lnTo>
                      <a:pt x="1545" y="37"/>
                    </a:lnTo>
                    <a:close/>
                    <a:moveTo>
                      <a:pt x="1543" y="41"/>
                    </a:moveTo>
                    <a:cubicBezTo>
                      <a:pt x="1567" y="40"/>
                      <a:pt x="1567" y="40"/>
                      <a:pt x="1567" y="40"/>
                    </a:cubicBezTo>
                    <a:cubicBezTo>
                      <a:pt x="1567" y="41"/>
                      <a:pt x="1567" y="42"/>
                      <a:pt x="1567" y="43"/>
                    </a:cubicBezTo>
                    <a:cubicBezTo>
                      <a:pt x="1540" y="45"/>
                      <a:pt x="1540" y="45"/>
                      <a:pt x="1540" y="45"/>
                    </a:cubicBezTo>
                    <a:lnTo>
                      <a:pt x="1543" y="41"/>
                    </a:lnTo>
                    <a:close/>
                    <a:moveTo>
                      <a:pt x="1540" y="47"/>
                    </a:moveTo>
                    <a:cubicBezTo>
                      <a:pt x="1568" y="45"/>
                      <a:pt x="1568" y="45"/>
                      <a:pt x="1568" y="45"/>
                    </a:cubicBezTo>
                    <a:cubicBezTo>
                      <a:pt x="1568" y="46"/>
                      <a:pt x="1568" y="47"/>
                      <a:pt x="1569" y="48"/>
                    </a:cubicBezTo>
                    <a:cubicBezTo>
                      <a:pt x="1538" y="50"/>
                      <a:pt x="1538" y="50"/>
                      <a:pt x="1538" y="50"/>
                    </a:cubicBezTo>
                    <a:lnTo>
                      <a:pt x="1540" y="47"/>
                    </a:lnTo>
                    <a:close/>
                    <a:moveTo>
                      <a:pt x="1539" y="60"/>
                    </a:moveTo>
                    <a:cubicBezTo>
                      <a:pt x="1561" y="93"/>
                      <a:pt x="1556" y="136"/>
                      <a:pt x="1521" y="154"/>
                    </a:cubicBezTo>
                    <a:cubicBezTo>
                      <a:pt x="1520" y="153"/>
                      <a:pt x="1519" y="153"/>
                      <a:pt x="1518" y="153"/>
                    </a:cubicBezTo>
                    <a:cubicBezTo>
                      <a:pt x="1545" y="139"/>
                      <a:pt x="1551" y="98"/>
                      <a:pt x="1531" y="68"/>
                    </a:cubicBezTo>
                    <a:cubicBezTo>
                      <a:pt x="1508" y="34"/>
                      <a:pt x="1460" y="35"/>
                      <a:pt x="1436" y="63"/>
                    </a:cubicBezTo>
                    <a:cubicBezTo>
                      <a:pt x="1435" y="62"/>
                      <a:pt x="1433" y="61"/>
                      <a:pt x="1431" y="60"/>
                    </a:cubicBezTo>
                    <a:cubicBezTo>
                      <a:pt x="1452" y="28"/>
                      <a:pt x="1512" y="21"/>
                      <a:pt x="1539" y="60"/>
                    </a:cubicBezTo>
                    <a:close/>
                    <a:moveTo>
                      <a:pt x="1378" y="11"/>
                    </a:moveTo>
                    <a:cubicBezTo>
                      <a:pt x="1399" y="3"/>
                      <a:pt x="1435" y="12"/>
                      <a:pt x="1440" y="42"/>
                    </a:cubicBezTo>
                    <a:cubicBezTo>
                      <a:pt x="1437" y="44"/>
                      <a:pt x="1435" y="46"/>
                      <a:pt x="1433" y="48"/>
                    </a:cubicBezTo>
                    <a:cubicBezTo>
                      <a:pt x="1424" y="32"/>
                      <a:pt x="1402" y="26"/>
                      <a:pt x="1387" y="29"/>
                    </a:cubicBezTo>
                    <a:cubicBezTo>
                      <a:pt x="1385" y="22"/>
                      <a:pt x="1382" y="16"/>
                      <a:pt x="1378" y="11"/>
                    </a:cubicBezTo>
                    <a:close/>
                    <a:moveTo>
                      <a:pt x="1389" y="60"/>
                    </a:moveTo>
                    <a:cubicBezTo>
                      <a:pt x="1405" y="88"/>
                      <a:pt x="1371" y="129"/>
                      <a:pt x="1334" y="140"/>
                    </a:cubicBezTo>
                    <a:cubicBezTo>
                      <a:pt x="1328" y="136"/>
                      <a:pt x="1322" y="131"/>
                      <a:pt x="1315" y="127"/>
                    </a:cubicBezTo>
                    <a:cubicBezTo>
                      <a:pt x="1350" y="122"/>
                      <a:pt x="1383" y="95"/>
                      <a:pt x="1389" y="60"/>
                    </a:cubicBezTo>
                    <a:close/>
                    <a:moveTo>
                      <a:pt x="1270" y="118"/>
                    </a:moveTo>
                    <a:cubicBezTo>
                      <a:pt x="1284" y="114"/>
                      <a:pt x="1308" y="128"/>
                      <a:pt x="1329" y="143"/>
                    </a:cubicBezTo>
                    <a:cubicBezTo>
                      <a:pt x="1351" y="158"/>
                      <a:pt x="1369" y="175"/>
                      <a:pt x="1369" y="185"/>
                    </a:cubicBezTo>
                    <a:cubicBezTo>
                      <a:pt x="1369" y="207"/>
                      <a:pt x="1358" y="214"/>
                      <a:pt x="1335" y="241"/>
                    </a:cubicBezTo>
                    <a:cubicBezTo>
                      <a:pt x="1329" y="241"/>
                      <a:pt x="1322" y="241"/>
                      <a:pt x="1316" y="242"/>
                    </a:cubicBezTo>
                    <a:cubicBezTo>
                      <a:pt x="1339" y="213"/>
                      <a:pt x="1352" y="203"/>
                      <a:pt x="1353" y="186"/>
                    </a:cubicBezTo>
                    <a:cubicBezTo>
                      <a:pt x="1353" y="177"/>
                      <a:pt x="1334" y="163"/>
                      <a:pt x="1316" y="149"/>
                    </a:cubicBezTo>
                    <a:cubicBezTo>
                      <a:pt x="1298" y="135"/>
                      <a:pt x="1281" y="123"/>
                      <a:pt x="1269" y="126"/>
                    </a:cubicBezTo>
                    <a:cubicBezTo>
                      <a:pt x="1258" y="129"/>
                      <a:pt x="1230" y="162"/>
                      <a:pt x="1207" y="193"/>
                    </a:cubicBezTo>
                    <a:cubicBezTo>
                      <a:pt x="1205" y="191"/>
                      <a:pt x="1203" y="189"/>
                      <a:pt x="1201" y="187"/>
                    </a:cubicBezTo>
                    <a:cubicBezTo>
                      <a:pt x="1227" y="154"/>
                      <a:pt x="1258" y="121"/>
                      <a:pt x="1270" y="118"/>
                    </a:cubicBezTo>
                    <a:close/>
                    <a:moveTo>
                      <a:pt x="1218" y="220"/>
                    </a:moveTo>
                    <a:cubicBezTo>
                      <a:pt x="1210" y="220"/>
                      <a:pt x="1203" y="222"/>
                      <a:pt x="1197" y="223"/>
                    </a:cubicBezTo>
                    <a:cubicBezTo>
                      <a:pt x="1169" y="186"/>
                      <a:pt x="1116" y="166"/>
                      <a:pt x="1072" y="180"/>
                    </a:cubicBezTo>
                    <a:cubicBezTo>
                      <a:pt x="1077" y="155"/>
                      <a:pt x="1077" y="155"/>
                      <a:pt x="1077" y="155"/>
                    </a:cubicBezTo>
                    <a:cubicBezTo>
                      <a:pt x="1130" y="139"/>
                      <a:pt x="1197" y="172"/>
                      <a:pt x="1218" y="220"/>
                    </a:cubicBezTo>
                    <a:close/>
                    <a:moveTo>
                      <a:pt x="1159" y="324"/>
                    </a:moveTo>
                    <a:cubicBezTo>
                      <a:pt x="1150" y="323"/>
                      <a:pt x="1141" y="323"/>
                      <a:pt x="1132" y="324"/>
                    </a:cubicBezTo>
                    <a:cubicBezTo>
                      <a:pt x="1144" y="313"/>
                      <a:pt x="1148" y="296"/>
                      <a:pt x="1135" y="279"/>
                    </a:cubicBezTo>
                    <a:cubicBezTo>
                      <a:pt x="1129" y="285"/>
                      <a:pt x="1124" y="291"/>
                      <a:pt x="1121" y="294"/>
                    </a:cubicBezTo>
                    <a:cubicBezTo>
                      <a:pt x="1126" y="311"/>
                      <a:pt x="1106" y="322"/>
                      <a:pt x="1089" y="311"/>
                    </a:cubicBezTo>
                    <a:cubicBezTo>
                      <a:pt x="1068" y="298"/>
                      <a:pt x="1078" y="271"/>
                      <a:pt x="1100" y="275"/>
                    </a:cubicBezTo>
                    <a:cubicBezTo>
                      <a:pt x="1103" y="270"/>
                      <a:pt x="1107" y="263"/>
                      <a:pt x="1108" y="260"/>
                    </a:cubicBezTo>
                    <a:cubicBezTo>
                      <a:pt x="1089" y="251"/>
                      <a:pt x="1065" y="257"/>
                      <a:pt x="1057" y="281"/>
                    </a:cubicBezTo>
                    <a:cubicBezTo>
                      <a:pt x="1054" y="290"/>
                      <a:pt x="1052" y="300"/>
                      <a:pt x="1055" y="308"/>
                    </a:cubicBezTo>
                    <a:cubicBezTo>
                      <a:pt x="1048" y="305"/>
                      <a:pt x="1040" y="303"/>
                      <a:pt x="1032" y="302"/>
                    </a:cubicBezTo>
                    <a:cubicBezTo>
                      <a:pt x="1029" y="280"/>
                      <a:pt x="1043" y="256"/>
                      <a:pt x="1064" y="241"/>
                    </a:cubicBezTo>
                    <a:cubicBezTo>
                      <a:pt x="1092" y="222"/>
                      <a:pt x="1134" y="228"/>
                      <a:pt x="1155" y="253"/>
                    </a:cubicBezTo>
                    <a:cubicBezTo>
                      <a:pt x="1143" y="274"/>
                      <a:pt x="1153" y="296"/>
                      <a:pt x="1167" y="307"/>
                    </a:cubicBezTo>
                    <a:cubicBezTo>
                      <a:pt x="1166" y="313"/>
                      <a:pt x="1163" y="318"/>
                      <a:pt x="1159" y="324"/>
                    </a:cubicBezTo>
                    <a:close/>
                    <a:moveTo>
                      <a:pt x="1174" y="310"/>
                    </a:moveTo>
                    <a:cubicBezTo>
                      <a:pt x="1179" y="313"/>
                      <a:pt x="1185" y="314"/>
                      <a:pt x="1192" y="314"/>
                    </a:cubicBezTo>
                    <a:cubicBezTo>
                      <a:pt x="1192" y="318"/>
                      <a:pt x="1191" y="322"/>
                      <a:pt x="1190" y="326"/>
                    </a:cubicBezTo>
                    <a:cubicBezTo>
                      <a:pt x="1182" y="326"/>
                      <a:pt x="1174" y="325"/>
                      <a:pt x="1166" y="324"/>
                    </a:cubicBezTo>
                    <a:cubicBezTo>
                      <a:pt x="1169" y="320"/>
                      <a:pt x="1172" y="315"/>
                      <a:pt x="1174" y="310"/>
                    </a:cubicBezTo>
                    <a:close/>
                    <a:moveTo>
                      <a:pt x="910" y="388"/>
                    </a:moveTo>
                    <a:cubicBezTo>
                      <a:pt x="906" y="386"/>
                      <a:pt x="903" y="383"/>
                      <a:pt x="900" y="380"/>
                    </a:cubicBezTo>
                    <a:cubicBezTo>
                      <a:pt x="896" y="352"/>
                      <a:pt x="891" y="317"/>
                      <a:pt x="889" y="305"/>
                    </a:cubicBezTo>
                    <a:cubicBezTo>
                      <a:pt x="886" y="309"/>
                      <a:pt x="867" y="329"/>
                      <a:pt x="853" y="346"/>
                    </a:cubicBezTo>
                    <a:cubicBezTo>
                      <a:pt x="847" y="341"/>
                      <a:pt x="841" y="337"/>
                      <a:pt x="834" y="333"/>
                    </a:cubicBezTo>
                    <a:cubicBezTo>
                      <a:pt x="865" y="173"/>
                      <a:pt x="865" y="173"/>
                      <a:pt x="865" y="173"/>
                    </a:cubicBezTo>
                    <a:cubicBezTo>
                      <a:pt x="955" y="186"/>
                      <a:pt x="955" y="186"/>
                      <a:pt x="955" y="186"/>
                    </a:cubicBezTo>
                    <a:lnTo>
                      <a:pt x="910" y="388"/>
                    </a:lnTo>
                    <a:close/>
                    <a:moveTo>
                      <a:pt x="912" y="393"/>
                    </a:moveTo>
                    <a:cubicBezTo>
                      <a:pt x="910" y="400"/>
                      <a:pt x="909" y="407"/>
                      <a:pt x="909" y="414"/>
                    </a:cubicBezTo>
                    <a:cubicBezTo>
                      <a:pt x="907" y="413"/>
                      <a:pt x="906" y="412"/>
                      <a:pt x="904" y="411"/>
                    </a:cubicBezTo>
                    <a:cubicBezTo>
                      <a:pt x="903" y="405"/>
                      <a:pt x="902" y="396"/>
                      <a:pt x="901" y="387"/>
                    </a:cubicBezTo>
                    <a:cubicBezTo>
                      <a:pt x="904" y="389"/>
                      <a:pt x="908" y="391"/>
                      <a:pt x="912" y="393"/>
                    </a:cubicBezTo>
                    <a:close/>
                    <a:moveTo>
                      <a:pt x="653" y="477"/>
                    </a:moveTo>
                    <a:cubicBezTo>
                      <a:pt x="654" y="466"/>
                      <a:pt x="646" y="445"/>
                      <a:pt x="636" y="439"/>
                    </a:cubicBezTo>
                    <a:cubicBezTo>
                      <a:pt x="607" y="464"/>
                      <a:pt x="578" y="490"/>
                      <a:pt x="560" y="486"/>
                    </a:cubicBezTo>
                    <a:cubicBezTo>
                      <a:pt x="545" y="484"/>
                      <a:pt x="501" y="430"/>
                      <a:pt x="513" y="397"/>
                    </a:cubicBezTo>
                    <a:cubicBezTo>
                      <a:pt x="525" y="361"/>
                      <a:pt x="625" y="289"/>
                      <a:pt x="647" y="295"/>
                    </a:cubicBezTo>
                    <a:cubicBezTo>
                      <a:pt x="675" y="304"/>
                      <a:pt x="717" y="356"/>
                      <a:pt x="708" y="374"/>
                    </a:cubicBezTo>
                    <a:cubicBezTo>
                      <a:pt x="699" y="390"/>
                      <a:pt x="667" y="411"/>
                      <a:pt x="661" y="415"/>
                    </a:cubicBezTo>
                    <a:cubicBezTo>
                      <a:pt x="667" y="433"/>
                      <a:pt x="667" y="465"/>
                      <a:pt x="653" y="477"/>
                    </a:cubicBezTo>
                    <a:close/>
                    <a:moveTo>
                      <a:pt x="608" y="482"/>
                    </a:moveTo>
                    <a:cubicBezTo>
                      <a:pt x="608" y="484"/>
                      <a:pt x="608" y="485"/>
                      <a:pt x="608" y="486"/>
                    </a:cubicBezTo>
                    <a:cubicBezTo>
                      <a:pt x="593" y="481"/>
                      <a:pt x="593" y="481"/>
                      <a:pt x="593" y="481"/>
                    </a:cubicBezTo>
                    <a:cubicBezTo>
                      <a:pt x="594" y="480"/>
                      <a:pt x="596" y="479"/>
                      <a:pt x="597" y="478"/>
                    </a:cubicBezTo>
                    <a:lnTo>
                      <a:pt x="608" y="482"/>
                    </a:lnTo>
                    <a:close/>
                    <a:moveTo>
                      <a:pt x="598" y="477"/>
                    </a:moveTo>
                    <a:cubicBezTo>
                      <a:pt x="599" y="477"/>
                      <a:pt x="600" y="476"/>
                      <a:pt x="601" y="475"/>
                    </a:cubicBezTo>
                    <a:cubicBezTo>
                      <a:pt x="608" y="477"/>
                      <a:pt x="608" y="477"/>
                      <a:pt x="608" y="477"/>
                    </a:cubicBezTo>
                    <a:cubicBezTo>
                      <a:pt x="608" y="478"/>
                      <a:pt x="608" y="480"/>
                      <a:pt x="608" y="481"/>
                    </a:cubicBezTo>
                    <a:lnTo>
                      <a:pt x="598" y="477"/>
                    </a:lnTo>
                    <a:close/>
                    <a:moveTo>
                      <a:pt x="608" y="488"/>
                    </a:moveTo>
                    <a:cubicBezTo>
                      <a:pt x="608" y="489"/>
                      <a:pt x="608" y="491"/>
                      <a:pt x="609" y="492"/>
                    </a:cubicBezTo>
                    <a:cubicBezTo>
                      <a:pt x="597" y="488"/>
                      <a:pt x="597" y="488"/>
                      <a:pt x="597" y="488"/>
                    </a:cubicBezTo>
                    <a:cubicBezTo>
                      <a:pt x="595" y="486"/>
                      <a:pt x="594" y="484"/>
                      <a:pt x="592" y="482"/>
                    </a:cubicBezTo>
                    <a:lnTo>
                      <a:pt x="608" y="488"/>
                    </a:lnTo>
                    <a:close/>
                    <a:moveTo>
                      <a:pt x="608" y="476"/>
                    </a:moveTo>
                    <a:cubicBezTo>
                      <a:pt x="603" y="474"/>
                      <a:pt x="603" y="474"/>
                      <a:pt x="603" y="474"/>
                    </a:cubicBezTo>
                    <a:cubicBezTo>
                      <a:pt x="605" y="472"/>
                      <a:pt x="607" y="470"/>
                      <a:pt x="609" y="468"/>
                    </a:cubicBezTo>
                    <a:cubicBezTo>
                      <a:pt x="609" y="471"/>
                      <a:pt x="608" y="473"/>
                      <a:pt x="608" y="476"/>
                    </a:cubicBezTo>
                    <a:close/>
                    <a:moveTo>
                      <a:pt x="474" y="420"/>
                    </a:moveTo>
                    <a:cubicBezTo>
                      <a:pt x="496" y="436"/>
                      <a:pt x="506" y="458"/>
                      <a:pt x="510" y="480"/>
                    </a:cubicBezTo>
                    <a:cubicBezTo>
                      <a:pt x="497" y="490"/>
                      <a:pt x="489" y="503"/>
                      <a:pt x="485" y="518"/>
                    </a:cubicBezTo>
                    <a:cubicBezTo>
                      <a:pt x="487" y="489"/>
                      <a:pt x="492" y="452"/>
                      <a:pt x="474" y="420"/>
                    </a:cubicBezTo>
                    <a:close/>
                    <a:moveTo>
                      <a:pt x="258" y="447"/>
                    </a:moveTo>
                    <a:cubicBezTo>
                      <a:pt x="260" y="440"/>
                      <a:pt x="263" y="434"/>
                      <a:pt x="267" y="427"/>
                    </a:cubicBezTo>
                    <a:cubicBezTo>
                      <a:pt x="267" y="439"/>
                      <a:pt x="270" y="452"/>
                      <a:pt x="275" y="462"/>
                    </a:cubicBezTo>
                    <a:cubicBezTo>
                      <a:pt x="271" y="467"/>
                      <a:pt x="267" y="472"/>
                      <a:pt x="263" y="477"/>
                    </a:cubicBezTo>
                    <a:cubicBezTo>
                      <a:pt x="260" y="469"/>
                      <a:pt x="257" y="459"/>
                      <a:pt x="258" y="447"/>
                    </a:cubicBezTo>
                    <a:close/>
                    <a:moveTo>
                      <a:pt x="261" y="480"/>
                    </a:moveTo>
                    <a:cubicBezTo>
                      <a:pt x="255" y="489"/>
                      <a:pt x="249" y="497"/>
                      <a:pt x="245" y="505"/>
                    </a:cubicBezTo>
                    <a:cubicBezTo>
                      <a:pt x="248" y="490"/>
                      <a:pt x="250" y="473"/>
                      <a:pt x="255" y="457"/>
                    </a:cubicBezTo>
                    <a:cubicBezTo>
                      <a:pt x="255" y="465"/>
                      <a:pt x="257" y="473"/>
                      <a:pt x="261" y="480"/>
                    </a:cubicBezTo>
                    <a:close/>
                    <a:moveTo>
                      <a:pt x="271" y="422"/>
                    </a:moveTo>
                    <a:cubicBezTo>
                      <a:pt x="274" y="417"/>
                      <a:pt x="277" y="413"/>
                      <a:pt x="281" y="408"/>
                    </a:cubicBezTo>
                    <a:cubicBezTo>
                      <a:pt x="281" y="421"/>
                      <a:pt x="284" y="435"/>
                      <a:pt x="290" y="445"/>
                    </a:cubicBezTo>
                    <a:cubicBezTo>
                      <a:pt x="286" y="450"/>
                      <a:pt x="282" y="455"/>
                      <a:pt x="277" y="459"/>
                    </a:cubicBezTo>
                    <a:cubicBezTo>
                      <a:pt x="273" y="451"/>
                      <a:pt x="269" y="437"/>
                      <a:pt x="271" y="422"/>
                    </a:cubicBezTo>
                    <a:close/>
                    <a:moveTo>
                      <a:pt x="285" y="405"/>
                    </a:moveTo>
                    <a:cubicBezTo>
                      <a:pt x="289" y="401"/>
                      <a:pt x="294" y="397"/>
                      <a:pt x="299" y="394"/>
                    </a:cubicBezTo>
                    <a:cubicBezTo>
                      <a:pt x="299" y="406"/>
                      <a:pt x="302" y="419"/>
                      <a:pt x="307" y="429"/>
                    </a:cubicBezTo>
                    <a:cubicBezTo>
                      <a:pt x="302" y="434"/>
                      <a:pt x="297" y="438"/>
                      <a:pt x="293" y="443"/>
                    </a:cubicBezTo>
                    <a:cubicBezTo>
                      <a:pt x="288" y="434"/>
                      <a:pt x="284" y="421"/>
                      <a:pt x="285" y="405"/>
                    </a:cubicBezTo>
                    <a:close/>
                    <a:moveTo>
                      <a:pt x="302" y="391"/>
                    </a:moveTo>
                    <a:cubicBezTo>
                      <a:pt x="307" y="388"/>
                      <a:pt x="312" y="385"/>
                      <a:pt x="317" y="382"/>
                    </a:cubicBezTo>
                    <a:cubicBezTo>
                      <a:pt x="318" y="394"/>
                      <a:pt x="320" y="405"/>
                      <a:pt x="324" y="415"/>
                    </a:cubicBezTo>
                    <a:cubicBezTo>
                      <a:pt x="319" y="419"/>
                      <a:pt x="314" y="423"/>
                      <a:pt x="310" y="427"/>
                    </a:cubicBezTo>
                    <a:cubicBezTo>
                      <a:pt x="305" y="418"/>
                      <a:pt x="302" y="406"/>
                      <a:pt x="302" y="391"/>
                    </a:cubicBezTo>
                    <a:close/>
                    <a:moveTo>
                      <a:pt x="321" y="381"/>
                    </a:moveTo>
                    <a:cubicBezTo>
                      <a:pt x="326" y="378"/>
                      <a:pt x="332" y="376"/>
                      <a:pt x="338" y="375"/>
                    </a:cubicBezTo>
                    <a:cubicBezTo>
                      <a:pt x="338" y="384"/>
                      <a:pt x="339" y="393"/>
                      <a:pt x="342" y="402"/>
                    </a:cubicBezTo>
                    <a:cubicBezTo>
                      <a:pt x="337" y="405"/>
                      <a:pt x="332" y="409"/>
                      <a:pt x="327" y="413"/>
                    </a:cubicBezTo>
                    <a:cubicBezTo>
                      <a:pt x="323" y="405"/>
                      <a:pt x="320" y="393"/>
                      <a:pt x="321" y="381"/>
                    </a:cubicBezTo>
                    <a:close/>
                    <a:moveTo>
                      <a:pt x="342" y="374"/>
                    </a:moveTo>
                    <a:cubicBezTo>
                      <a:pt x="350" y="372"/>
                      <a:pt x="358" y="372"/>
                      <a:pt x="366" y="373"/>
                    </a:cubicBezTo>
                    <a:cubicBezTo>
                      <a:pt x="361" y="379"/>
                      <a:pt x="356" y="386"/>
                      <a:pt x="352" y="395"/>
                    </a:cubicBezTo>
                    <a:cubicBezTo>
                      <a:pt x="350" y="396"/>
                      <a:pt x="347" y="398"/>
                      <a:pt x="345" y="400"/>
                    </a:cubicBezTo>
                    <a:cubicBezTo>
                      <a:pt x="342" y="392"/>
                      <a:pt x="341" y="384"/>
                      <a:pt x="342" y="374"/>
                    </a:cubicBezTo>
                    <a:close/>
                    <a:moveTo>
                      <a:pt x="392" y="352"/>
                    </a:moveTo>
                    <a:cubicBezTo>
                      <a:pt x="390" y="348"/>
                      <a:pt x="386" y="339"/>
                      <a:pt x="383" y="333"/>
                    </a:cubicBezTo>
                    <a:cubicBezTo>
                      <a:pt x="387" y="331"/>
                      <a:pt x="392" y="328"/>
                      <a:pt x="396" y="327"/>
                    </a:cubicBezTo>
                    <a:cubicBezTo>
                      <a:pt x="398" y="331"/>
                      <a:pt x="403" y="342"/>
                      <a:pt x="405" y="346"/>
                    </a:cubicBezTo>
                    <a:cubicBezTo>
                      <a:pt x="415" y="344"/>
                      <a:pt x="436" y="343"/>
                      <a:pt x="454" y="345"/>
                    </a:cubicBezTo>
                    <a:cubicBezTo>
                      <a:pt x="418" y="358"/>
                      <a:pt x="387" y="373"/>
                      <a:pt x="361" y="389"/>
                    </a:cubicBezTo>
                    <a:cubicBezTo>
                      <a:pt x="368" y="375"/>
                      <a:pt x="381" y="362"/>
                      <a:pt x="392" y="352"/>
                    </a:cubicBezTo>
                    <a:close/>
                    <a:moveTo>
                      <a:pt x="438" y="340"/>
                    </a:moveTo>
                    <a:cubicBezTo>
                      <a:pt x="437" y="339"/>
                      <a:pt x="435" y="339"/>
                      <a:pt x="434" y="339"/>
                    </a:cubicBezTo>
                    <a:cubicBezTo>
                      <a:pt x="441" y="306"/>
                      <a:pt x="441" y="306"/>
                      <a:pt x="441" y="306"/>
                    </a:cubicBezTo>
                    <a:cubicBezTo>
                      <a:pt x="445" y="304"/>
                      <a:pt x="445" y="304"/>
                      <a:pt x="445" y="304"/>
                    </a:cubicBezTo>
                    <a:lnTo>
                      <a:pt x="438" y="340"/>
                    </a:lnTo>
                    <a:close/>
                    <a:moveTo>
                      <a:pt x="446" y="307"/>
                    </a:moveTo>
                    <a:cubicBezTo>
                      <a:pt x="446" y="315"/>
                      <a:pt x="445" y="329"/>
                      <a:pt x="444" y="340"/>
                    </a:cubicBezTo>
                    <a:cubicBezTo>
                      <a:pt x="442" y="340"/>
                      <a:pt x="441" y="340"/>
                      <a:pt x="439" y="340"/>
                    </a:cubicBezTo>
                    <a:lnTo>
                      <a:pt x="446" y="307"/>
                    </a:lnTo>
                    <a:close/>
                    <a:moveTo>
                      <a:pt x="433" y="339"/>
                    </a:moveTo>
                    <a:cubicBezTo>
                      <a:pt x="431" y="339"/>
                      <a:pt x="430" y="339"/>
                      <a:pt x="429" y="339"/>
                    </a:cubicBezTo>
                    <a:cubicBezTo>
                      <a:pt x="435" y="309"/>
                      <a:pt x="435" y="309"/>
                      <a:pt x="435" y="309"/>
                    </a:cubicBezTo>
                    <a:cubicBezTo>
                      <a:pt x="439" y="307"/>
                      <a:pt x="439" y="307"/>
                      <a:pt x="439" y="307"/>
                    </a:cubicBezTo>
                    <a:lnTo>
                      <a:pt x="433" y="339"/>
                    </a:lnTo>
                    <a:close/>
                    <a:moveTo>
                      <a:pt x="427" y="339"/>
                    </a:moveTo>
                    <a:cubicBezTo>
                      <a:pt x="426" y="339"/>
                      <a:pt x="425" y="339"/>
                      <a:pt x="424" y="339"/>
                    </a:cubicBezTo>
                    <a:cubicBezTo>
                      <a:pt x="429" y="311"/>
                      <a:pt x="429" y="311"/>
                      <a:pt x="429" y="311"/>
                    </a:cubicBezTo>
                    <a:cubicBezTo>
                      <a:pt x="434" y="309"/>
                      <a:pt x="434" y="309"/>
                      <a:pt x="434" y="309"/>
                    </a:cubicBezTo>
                    <a:lnTo>
                      <a:pt x="427" y="339"/>
                    </a:lnTo>
                    <a:close/>
                    <a:moveTo>
                      <a:pt x="422" y="339"/>
                    </a:moveTo>
                    <a:cubicBezTo>
                      <a:pt x="421" y="339"/>
                      <a:pt x="420" y="339"/>
                      <a:pt x="419" y="339"/>
                    </a:cubicBezTo>
                    <a:cubicBezTo>
                      <a:pt x="424" y="314"/>
                      <a:pt x="424" y="314"/>
                      <a:pt x="424" y="314"/>
                    </a:cubicBezTo>
                    <a:cubicBezTo>
                      <a:pt x="428" y="312"/>
                      <a:pt x="428" y="312"/>
                      <a:pt x="428" y="312"/>
                    </a:cubicBezTo>
                    <a:lnTo>
                      <a:pt x="422" y="339"/>
                    </a:lnTo>
                    <a:close/>
                    <a:moveTo>
                      <a:pt x="417" y="339"/>
                    </a:moveTo>
                    <a:cubicBezTo>
                      <a:pt x="416" y="339"/>
                      <a:pt x="415" y="339"/>
                      <a:pt x="413" y="339"/>
                    </a:cubicBezTo>
                    <a:cubicBezTo>
                      <a:pt x="418" y="317"/>
                      <a:pt x="418" y="317"/>
                      <a:pt x="418" y="317"/>
                    </a:cubicBezTo>
                    <a:cubicBezTo>
                      <a:pt x="422" y="314"/>
                      <a:pt x="422" y="314"/>
                      <a:pt x="422" y="314"/>
                    </a:cubicBezTo>
                    <a:lnTo>
                      <a:pt x="417" y="339"/>
                    </a:lnTo>
                    <a:close/>
                    <a:moveTo>
                      <a:pt x="412" y="339"/>
                    </a:moveTo>
                    <a:cubicBezTo>
                      <a:pt x="410" y="339"/>
                      <a:pt x="409" y="340"/>
                      <a:pt x="408" y="340"/>
                    </a:cubicBezTo>
                    <a:cubicBezTo>
                      <a:pt x="412" y="319"/>
                      <a:pt x="412" y="319"/>
                      <a:pt x="412" y="319"/>
                    </a:cubicBezTo>
                    <a:cubicBezTo>
                      <a:pt x="413" y="319"/>
                      <a:pt x="415" y="318"/>
                      <a:pt x="416" y="317"/>
                    </a:cubicBezTo>
                    <a:lnTo>
                      <a:pt x="412" y="339"/>
                    </a:lnTo>
                    <a:close/>
                    <a:moveTo>
                      <a:pt x="406" y="339"/>
                    </a:moveTo>
                    <a:cubicBezTo>
                      <a:pt x="406" y="338"/>
                      <a:pt x="405" y="336"/>
                      <a:pt x="404" y="334"/>
                    </a:cubicBezTo>
                    <a:cubicBezTo>
                      <a:pt x="407" y="322"/>
                      <a:pt x="407" y="322"/>
                      <a:pt x="407" y="322"/>
                    </a:cubicBezTo>
                    <a:cubicBezTo>
                      <a:pt x="408" y="321"/>
                      <a:pt x="409" y="321"/>
                      <a:pt x="410" y="320"/>
                    </a:cubicBezTo>
                    <a:lnTo>
                      <a:pt x="406" y="339"/>
                    </a:lnTo>
                    <a:close/>
                    <a:moveTo>
                      <a:pt x="403" y="332"/>
                    </a:moveTo>
                    <a:cubicBezTo>
                      <a:pt x="402" y="330"/>
                      <a:pt x="401" y="327"/>
                      <a:pt x="399" y="325"/>
                    </a:cubicBezTo>
                    <a:cubicBezTo>
                      <a:pt x="401" y="324"/>
                      <a:pt x="403" y="323"/>
                      <a:pt x="405" y="322"/>
                    </a:cubicBezTo>
                    <a:lnTo>
                      <a:pt x="403" y="332"/>
                    </a:lnTo>
                    <a:close/>
                    <a:moveTo>
                      <a:pt x="449" y="340"/>
                    </a:moveTo>
                    <a:cubicBezTo>
                      <a:pt x="450" y="327"/>
                      <a:pt x="451" y="308"/>
                      <a:pt x="451" y="301"/>
                    </a:cubicBezTo>
                    <a:cubicBezTo>
                      <a:pt x="453" y="300"/>
                      <a:pt x="458" y="298"/>
                      <a:pt x="463" y="296"/>
                    </a:cubicBezTo>
                    <a:cubicBezTo>
                      <a:pt x="462" y="305"/>
                      <a:pt x="462" y="323"/>
                      <a:pt x="462" y="342"/>
                    </a:cubicBezTo>
                    <a:cubicBezTo>
                      <a:pt x="458" y="341"/>
                      <a:pt x="453" y="341"/>
                      <a:pt x="449" y="340"/>
                    </a:cubicBezTo>
                    <a:close/>
                    <a:moveTo>
                      <a:pt x="386" y="326"/>
                    </a:moveTo>
                    <a:cubicBezTo>
                      <a:pt x="341" y="346"/>
                      <a:pt x="296" y="370"/>
                      <a:pt x="288" y="366"/>
                    </a:cubicBezTo>
                    <a:cubicBezTo>
                      <a:pt x="280" y="362"/>
                      <a:pt x="239" y="276"/>
                      <a:pt x="242" y="267"/>
                    </a:cubicBezTo>
                    <a:cubicBezTo>
                      <a:pt x="249" y="250"/>
                      <a:pt x="425" y="174"/>
                      <a:pt x="437" y="177"/>
                    </a:cubicBezTo>
                    <a:cubicBezTo>
                      <a:pt x="442" y="179"/>
                      <a:pt x="483" y="266"/>
                      <a:pt x="480" y="275"/>
                    </a:cubicBezTo>
                    <a:cubicBezTo>
                      <a:pt x="477" y="285"/>
                      <a:pt x="431" y="307"/>
                      <a:pt x="386" y="326"/>
                    </a:cubicBezTo>
                    <a:close/>
                    <a:moveTo>
                      <a:pt x="267" y="341"/>
                    </a:moveTo>
                    <a:cubicBezTo>
                      <a:pt x="265" y="342"/>
                      <a:pt x="262" y="343"/>
                      <a:pt x="260" y="344"/>
                    </a:cubicBezTo>
                    <a:cubicBezTo>
                      <a:pt x="260" y="328"/>
                      <a:pt x="260" y="328"/>
                      <a:pt x="260" y="328"/>
                    </a:cubicBezTo>
                    <a:cubicBezTo>
                      <a:pt x="262" y="332"/>
                      <a:pt x="265" y="337"/>
                      <a:pt x="267" y="341"/>
                    </a:cubicBezTo>
                    <a:close/>
                    <a:moveTo>
                      <a:pt x="259" y="325"/>
                    </a:moveTo>
                    <a:cubicBezTo>
                      <a:pt x="258" y="345"/>
                      <a:pt x="258" y="345"/>
                      <a:pt x="258" y="345"/>
                    </a:cubicBezTo>
                    <a:cubicBezTo>
                      <a:pt x="257" y="345"/>
                      <a:pt x="256" y="346"/>
                      <a:pt x="255" y="346"/>
                    </a:cubicBezTo>
                    <a:cubicBezTo>
                      <a:pt x="255" y="321"/>
                      <a:pt x="255" y="321"/>
                      <a:pt x="255" y="321"/>
                    </a:cubicBezTo>
                    <a:cubicBezTo>
                      <a:pt x="256" y="320"/>
                      <a:pt x="256" y="320"/>
                      <a:pt x="256" y="320"/>
                    </a:cubicBezTo>
                    <a:cubicBezTo>
                      <a:pt x="257" y="322"/>
                      <a:pt x="258" y="323"/>
                      <a:pt x="259" y="325"/>
                    </a:cubicBezTo>
                    <a:close/>
                    <a:moveTo>
                      <a:pt x="139" y="400"/>
                    </a:moveTo>
                    <a:cubicBezTo>
                      <a:pt x="132" y="399"/>
                      <a:pt x="121" y="392"/>
                      <a:pt x="104" y="367"/>
                    </a:cubicBezTo>
                    <a:cubicBezTo>
                      <a:pt x="117" y="357"/>
                      <a:pt x="117" y="357"/>
                      <a:pt x="117" y="357"/>
                    </a:cubicBezTo>
                    <a:cubicBezTo>
                      <a:pt x="124" y="368"/>
                      <a:pt x="137" y="380"/>
                      <a:pt x="141" y="381"/>
                    </a:cubicBezTo>
                    <a:cubicBezTo>
                      <a:pt x="155" y="383"/>
                      <a:pt x="222" y="324"/>
                      <a:pt x="248" y="302"/>
                    </a:cubicBezTo>
                    <a:cubicBezTo>
                      <a:pt x="250" y="307"/>
                      <a:pt x="252" y="311"/>
                      <a:pt x="254" y="316"/>
                    </a:cubicBezTo>
                    <a:cubicBezTo>
                      <a:pt x="229" y="339"/>
                      <a:pt x="162" y="400"/>
                      <a:pt x="139" y="400"/>
                    </a:cubicBezTo>
                    <a:close/>
                    <a:moveTo>
                      <a:pt x="254" y="322"/>
                    </a:moveTo>
                    <a:cubicBezTo>
                      <a:pt x="253" y="347"/>
                      <a:pt x="253" y="347"/>
                      <a:pt x="253" y="347"/>
                    </a:cubicBezTo>
                    <a:cubicBezTo>
                      <a:pt x="252" y="348"/>
                      <a:pt x="251" y="348"/>
                      <a:pt x="250" y="349"/>
                    </a:cubicBezTo>
                    <a:cubicBezTo>
                      <a:pt x="250" y="326"/>
                      <a:pt x="250" y="326"/>
                      <a:pt x="250" y="326"/>
                    </a:cubicBezTo>
                    <a:cubicBezTo>
                      <a:pt x="251" y="324"/>
                      <a:pt x="253" y="323"/>
                      <a:pt x="254" y="322"/>
                    </a:cubicBezTo>
                    <a:close/>
                    <a:moveTo>
                      <a:pt x="249" y="327"/>
                    </a:moveTo>
                    <a:cubicBezTo>
                      <a:pt x="249" y="349"/>
                      <a:pt x="249" y="349"/>
                      <a:pt x="249" y="349"/>
                    </a:cubicBezTo>
                    <a:cubicBezTo>
                      <a:pt x="247" y="349"/>
                      <a:pt x="246" y="348"/>
                      <a:pt x="245" y="347"/>
                    </a:cubicBezTo>
                    <a:cubicBezTo>
                      <a:pt x="245" y="330"/>
                      <a:pt x="245" y="330"/>
                      <a:pt x="245" y="330"/>
                    </a:cubicBezTo>
                    <a:cubicBezTo>
                      <a:pt x="247" y="329"/>
                      <a:pt x="248" y="328"/>
                      <a:pt x="249" y="327"/>
                    </a:cubicBezTo>
                    <a:close/>
                    <a:moveTo>
                      <a:pt x="135" y="513"/>
                    </a:moveTo>
                    <a:cubicBezTo>
                      <a:pt x="138" y="511"/>
                      <a:pt x="142" y="510"/>
                      <a:pt x="145" y="508"/>
                    </a:cubicBezTo>
                    <a:cubicBezTo>
                      <a:pt x="147" y="512"/>
                      <a:pt x="151" y="514"/>
                      <a:pt x="154" y="516"/>
                    </a:cubicBezTo>
                    <a:cubicBezTo>
                      <a:pt x="150" y="520"/>
                      <a:pt x="145" y="524"/>
                      <a:pt x="139" y="526"/>
                    </a:cubicBezTo>
                    <a:cubicBezTo>
                      <a:pt x="137" y="523"/>
                      <a:pt x="135" y="518"/>
                      <a:pt x="135" y="513"/>
                    </a:cubicBezTo>
                    <a:close/>
                    <a:moveTo>
                      <a:pt x="135" y="528"/>
                    </a:moveTo>
                    <a:cubicBezTo>
                      <a:pt x="130" y="530"/>
                      <a:pt x="125" y="531"/>
                      <a:pt x="119" y="531"/>
                    </a:cubicBezTo>
                    <a:cubicBezTo>
                      <a:pt x="118" y="526"/>
                      <a:pt x="118" y="520"/>
                      <a:pt x="119" y="513"/>
                    </a:cubicBezTo>
                    <a:cubicBezTo>
                      <a:pt x="123" y="514"/>
                      <a:pt x="127" y="514"/>
                      <a:pt x="131" y="513"/>
                    </a:cubicBezTo>
                    <a:cubicBezTo>
                      <a:pt x="131" y="519"/>
                      <a:pt x="133" y="524"/>
                      <a:pt x="135" y="528"/>
                    </a:cubicBezTo>
                    <a:close/>
                    <a:moveTo>
                      <a:pt x="148" y="506"/>
                    </a:moveTo>
                    <a:cubicBezTo>
                      <a:pt x="154" y="503"/>
                      <a:pt x="157" y="498"/>
                      <a:pt x="160" y="494"/>
                    </a:cubicBezTo>
                    <a:cubicBezTo>
                      <a:pt x="163" y="495"/>
                      <a:pt x="166" y="496"/>
                      <a:pt x="169" y="497"/>
                    </a:cubicBezTo>
                    <a:cubicBezTo>
                      <a:pt x="165" y="503"/>
                      <a:pt x="162" y="508"/>
                      <a:pt x="157" y="513"/>
                    </a:cubicBezTo>
                    <a:cubicBezTo>
                      <a:pt x="154" y="511"/>
                      <a:pt x="151" y="509"/>
                      <a:pt x="148" y="506"/>
                    </a:cubicBezTo>
                    <a:close/>
                    <a:moveTo>
                      <a:pt x="162" y="489"/>
                    </a:moveTo>
                    <a:cubicBezTo>
                      <a:pt x="164" y="485"/>
                      <a:pt x="165" y="480"/>
                      <a:pt x="165" y="475"/>
                    </a:cubicBezTo>
                    <a:cubicBezTo>
                      <a:pt x="169" y="476"/>
                      <a:pt x="173" y="476"/>
                      <a:pt x="177" y="476"/>
                    </a:cubicBezTo>
                    <a:cubicBezTo>
                      <a:pt x="175" y="482"/>
                      <a:pt x="173" y="488"/>
                      <a:pt x="171" y="493"/>
                    </a:cubicBezTo>
                    <a:cubicBezTo>
                      <a:pt x="168" y="492"/>
                      <a:pt x="165" y="491"/>
                      <a:pt x="162" y="489"/>
                    </a:cubicBezTo>
                    <a:close/>
                    <a:moveTo>
                      <a:pt x="164" y="470"/>
                    </a:moveTo>
                    <a:cubicBezTo>
                      <a:pt x="163" y="463"/>
                      <a:pt x="161" y="455"/>
                      <a:pt x="157" y="449"/>
                    </a:cubicBezTo>
                    <a:cubicBezTo>
                      <a:pt x="149" y="437"/>
                      <a:pt x="135" y="427"/>
                      <a:pt x="119" y="422"/>
                    </a:cubicBezTo>
                    <a:cubicBezTo>
                      <a:pt x="119" y="413"/>
                      <a:pt x="121" y="405"/>
                      <a:pt x="125" y="398"/>
                    </a:cubicBezTo>
                    <a:cubicBezTo>
                      <a:pt x="131" y="402"/>
                      <a:pt x="135" y="405"/>
                      <a:pt x="138" y="405"/>
                    </a:cubicBezTo>
                    <a:cubicBezTo>
                      <a:pt x="142" y="405"/>
                      <a:pt x="148" y="403"/>
                      <a:pt x="155" y="399"/>
                    </a:cubicBezTo>
                    <a:cubicBezTo>
                      <a:pt x="153" y="426"/>
                      <a:pt x="169" y="441"/>
                      <a:pt x="189" y="439"/>
                    </a:cubicBezTo>
                    <a:cubicBezTo>
                      <a:pt x="185" y="450"/>
                      <a:pt x="182" y="461"/>
                      <a:pt x="179" y="471"/>
                    </a:cubicBezTo>
                    <a:cubicBezTo>
                      <a:pt x="175" y="472"/>
                      <a:pt x="170" y="472"/>
                      <a:pt x="164" y="470"/>
                    </a:cubicBezTo>
                    <a:close/>
                    <a:moveTo>
                      <a:pt x="93" y="421"/>
                    </a:moveTo>
                    <a:cubicBezTo>
                      <a:pt x="89" y="422"/>
                      <a:pt x="85" y="423"/>
                      <a:pt x="81" y="425"/>
                    </a:cubicBezTo>
                    <a:cubicBezTo>
                      <a:pt x="72" y="406"/>
                      <a:pt x="78" y="385"/>
                      <a:pt x="88" y="373"/>
                    </a:cubicBezTo>
                    <a:cubicBezTo>
                      <a:pt x="90" y="373"/>
                      <a:pt x="92" y="374"/>
                      <a:pt x="93" y="373"/>
                    </a:cubicBezTo>
                    <a:cubicBezTo>
                      <a:pt x="95" y="372"/>
                      <a:pt x="97" y="371"/>
                      <a:pt x="100" y="368"/>
                    </a:cubicBezTo>
                    <a:cubicBezTo>
                      <a:pt x="102" y="371"/>
                      <a:pt x="104" y="374"/>
                      <a:pt x="106" y="377"/>
                    </a:cubicBezTo>
                    <a:cubicBezTo>
                      <a:pt x="98" y="385"/>
                      <a:pt x="92" y="402"/>
                      <a:pt x="93" y="421"/>
                    </a:cubicBezTo>
                    <a:close/>
                    <a:moveTo>
                      <a:pt x="85" y="371"/>
                    </a:moveTo>
                    <a:cubicBezTo>
                      <a:pt x="75" y="382"/>
                      <a:pt x="68" y="405"/>
                      <a:pt x="77" y="427"/>
                    </a:cubicBezTo>
                    <a:cubicBezTo>
                      <a:pt x="71" y="431"/>
                      <a:pt x="65" y="436"/>
                      <a:pt x="59" y="444"/>
                    </a:cubicBezTo>
                    <a:cubicBezTo>
                      <a:pt x="44" y="420"/>
                      <a:pt x="48" y="381"/>
                      <a:pt x="59" y="366"/>
                    </a:cubicBezTo>
                    <a:cubicBezTo>
                      <a:pt x="67" y="367"/>
                      <a:pt x="74" y="367"/>
                      <a:pt x="80" y="367"/>
                    </a:cubicBezTo>
                    <a:cubicBezTo>
                      <a:pt x="81" y="368"/>
                      <a:pt x="83" y="370"/>
                      <a:pt x="85" y="371"/>
                    </a:cubicBezTo>
                    <a:close/>
                    <a:moveTo>
                      <a:pt x="83" y="364"/>
                    </a:moveTo>
                    <a:cubicBezTo>
                      <a:pt x="87" y="361"/>
                      <a:pt x="108" y="342"/>
                      <a:pt x="113" y="338"/>
                    </a:cubicBezTo>
                    <a:cubicBezTo>
                      <a:pt x="116" y="341"/>
                      <a:pt x="117" y="345"/>
                      <a:pt x="116" y="349"/>
                    </a:cubicBezTo>
                    <a:cubicBezTo>
                      <a:pt x="114" y="351"/>
                      <a:pt x="99" y="366"/>
                      <a:pt x="93" y="369"/>
                    </a:cubicBezTo>
                    <a:cubicBezTo>
                      <a:pt x="89" y="370"/>
                      <a:pt x="85" y="368"/>
                      <a:pt x="83" y="364"/>
                    </a:cubicBezTo>
                    <a:close/>
                    <a:moveTo>
                      <a:pt x="108" y="380"/>
                    </a:moveTo>
                    <a:cubicBezTo>
                      <a:pt x="113" y="386"/>
                      <a:pt x="118" y="391"/>
                      <a:pt x="122" y="395"/>
                    </a:cubicBezTo>
                    <a:cubicBezTo>
                      <a:pt x="118" y="402"/>
                      <a:pt x="115" y="411"/>
                      <a:pt x="115" y="421"/>
                    </a:cubicBezTo>
                    <a:cubicBezTo>
                      <a:pt x="109" y="420"/>
                      <a:pt x="103" y="420"/>
                      <a:pt x="96" y="421"/>
                    </a:cubicBezTo>
                    <a:cubicBezTo>
                      <a:pt x="96" y="404"/>
                      <a:pt x="101" y="389"/>
                      <a:pt x="108" y="380"/>
                    </a:cubicBezTo>
                    <a:close/>
                    <a:moveTo>
                      <a:pt x="171" y="430"/>
                    </a:moveTo>
                    <a:cubicBezTo>
                      <a:pt x="169" y="429"/>
                      <a:pt x="167" y="427"/>
                      <a:pt x="166" y="425"/>
                    </a:cubicBezTo>
                    <a:cubicBezTo>
                      <a:pt x="178" y="411"/>
                      <a:pt x="178" y="411"/>
                      <a:pt x="178" y="411"/>
                    </a:cubicBezTo>
                    <a:cubicBezTo>
                      <a:pt x="179" y="413"/>
                      <a:pt x="180" y="414"/>
                      <a:pt x="182" y="415"/>
                    </a:cubicBezTo>
                    <a:lnTo>
                      <a:pt x="171" y="430"/>
                    </a:lnTo>
                    <a:close/>
                    <a:moveTo>
                      <a:pt x="184" y="416"/>
                    </a:moveTo>
                    <a:cubicBezTo>
                      <a:pt x="185" y="417"/>
                      <a:pt x="186" y="418"/>
                      <a:pt x="188" y="418"/>
                    </a:cubicBezTo>
                    <a:cubicBezTo>
                      <a:pt x="180" y="434"/>
                      <a:pt x="180" y="434"/>
                      <a:pt x="180" y="434"/>
                    </a:cubicBezTo>
                    <a:cubicBezTo>
                      <a:pt x="178" y="434"/>
                      <a:pt x="175" y="433"/>
                      <a:pt x="173" y="431"/>
                    </a:cubicBezTo>
                    <a:lnTo>
                      <a:pt x="184" y="416"/>
                    </a:lnTo>
                    <a:close/>
                    <a:moveTo>
                      <a:pt x="164" y="423"/>
                    </a:moveTo>
                    <a:cubicBezTo>
                      <a:pt x="163" y="421"/>
                      <a:pt x="162" y="418"/>
                      <a:pt x="161" y="416"/>
                    </a:cubicBezTo>
                    <a:cubicBezTo>
                      <a:pt x="174" y="405"/>
                      <a:pt x="174" y="405"/>
                      <a:pt x="174" y="405"/>
                    </a:cubicBezTo>
                    <a:cubicBezTo>
                      <a:pt x="175" y="407"/>
                      <a:pt x="176" y="408"/>
                      <a:pt x="177" y="409"/>
                    </a:cubicBezTo>
                    <a:lnTo>
                      <a:pt x="164" y="423"/>
                    </a:lnTo>
                    <a:close/>
                    <a:moveTo>
                      <a:pt x="160" y="413"/>
                    </a:moveTo>
                    <a:cubicBezTo>
                      <a:pt x="160" y="411"/>
                      <a:pt x="159" y="409"/>
                      <a:pt x="159" y="406"/>
                    </a:cubicBezTo>
                    <a:cubicBezTo>
                      <a:pt x="172" y="398"/>
                      <a:pt x="172" y="398"/>
                      <a:pt x="172" y="398"/>
                    </a:cubicBezTo>
                    <a:cubicBezTo>
                      <a:pt x="172" y="400"/>
                      <a:pt x="173" y="401"/>
                      <a:pt x="173" y="403"/>
                    </a:cubicBezTo>
                    <a:lnTo>
                      <a:pt x="160" y="413"/>
                    </a:lnTo>
                    <a:close/>
                    <a:moveTo>
                      <a:pt x="159" y="404"/>
                    </a:moveTo>
                    <a:cubicBezTo>
                      <a:pt x="159" y="401"/>
                      <a:pt x="159" y="399"/>
                      <a:pt x="159" y="397"/>
                    </a:cubicBezTo>
                    <a:cubicBezTo>
                      <a:pt x="163" y="395"/>
                      <a:pt x="167" y="392"/>
                      <a:pt x="171" y="389"/>
                    </a:cubicBezTo>
                    <a:cubicBezTo>
                      <a:pt x="171" y="391"/>
                      <a:pt x="171" y="393"/>
                      <a:pt x="171" y="395"/>
                    </a:cubicBezTo>
                    <a:lnTo>
                      <a:pt x="159" y="404"/>
                    </a:lnTo>
                    <a:close/>
                    <a:moveTo>
                      <a:pt x="183" y="434"/>
                    </a:moveTo>
                    <a:cubicBezTo>
                      <a:pt x="190" y="419"/>
                      <a:pt x="190" y="419"/>
                      <a:pt x="190" y="419"/>
                    </a:cubicBezTo>
                    <a:cubicBezTo>
                      <a:pt x="191" y="420"/>
                      <a:pt x="193" y="420"/>
                      <a:pt x="195" y="420"/>
                    </a:cubicBezTo>
                    <a:cubicBezTo>
                      <a:pt x="193" y="425"/>
                      <a:pt x="192" y="429"/>
                      <a:pt x="190" y="434"/>
                    </a:cubicBezTo>
                    <a:cubicBezTo>
                      <a:pt x="187" y="434"/>
                      <a:pt x="185" y="435"/>
                      <a:pt x="183" y="434"/>
                    </a:cubicBezTo>
                    <a:close/>
                    <a:moveTo>
                      <a:pt x="175" y="387"/>
                    </a:moveTo>
                    <a:cubicBezTo>
                      <a:pt x="178" y="384"/>
                      <a:pt x="182" y="382"/>
                      <a:pt x="186" y="379"/>
                    </a:cubicBezTo>
                    <a:cubicBezTo>
                      <a:pt x="187" y="389"/>
                      <a:pt x="193" y="400"/>
                      <a:pt x="205" y="397"/>
                    </a:cubicBezTo>
                    <a:cubicBezTo>
                      <a:pt x="202" y="403"/>
                      <a:pt x="199" y="409"/>
                      <a:pt x="197" y="416"/>
                    </a:cubicBezTo>
                    <a:cubicBezTo>
                      <a:pt x="179" y="414"/>
                      <a:pt x="175" y="401"/>
                      <a:pt x="175" y="387"/>
                    </a:cubicBezTo>
                    <a:close/>
                    <a:moveTo>
                      <a:pt x="190" y="376"/>
                    </a:moveTo>
                    <a:cubicBezTo>
                      <a:pt x="194" y="373"/>
                      <a:pt x="198" y="370"/>
                      <a:pt x="202" y="367"/>
                    </a:cubicBezTo>
                    <a:cubicBezTo>
                      <a:pt x="203" y="374"/>
                      <a:pt x="208" y="380"/>
                      <a:pt x="216" y="380"/>
                    </a:cubicBezTo>
                    <a:cubicBezTo>
                      <a:pt x="213" y="384"/>
                      <a:pt x="211" y="388"/>
                      <a:pt x="209" y="392"/>
                    </a:cubicBezTo>
                    <a:cubicBezTo>
                      <a:pt x="195" y="394"/>
                      <a:pt x="191" y="388"/>
                      <a:pt x="190" y="376"/>
                    </a:cubicBezTo>
                    <a:close/>
                    <a:moveTo>
                      <a:pt x="205" y="364"/>
                    </a:moveTo>
                    <a:cubicBezTo>
                      <a:pt x="216" y="356"/>
                      <a:pt x="226" y="347"/>
                      <a:pt x="235" y="339"/>
                    </a:cubicBezTo>
                    <a:cubicBezTo>
                      <a:pt x="237" y="344"/>
                      <a:pt x="240" y="350"/>
                      <a:pt x="245" y="352"/>
                    </a:cubicBezTo>
                    <a:cubicBezTo>
                      <a:pt x="234" y="359"/>
                      <a:pt x="226" y="368"/>
                      <a:pt x="218" y="377"/>
                    </a:cubicBezTo>
                    <a:cubicBezTo>
                      <a:pt x="210" y="377"/>
                      <a:pt x="207" y="372"/>
                      <a:pt x="205" y="364"/>
                    </a:cubicBezTo>
                    <a:close/>
                    <a:moveTo>
                      <a:pt x="239" y="335"/>
                    </a:moveTo>
                    <a:cubicBezTo>
                      <a:pt x="241" y="334"/>
                      <a:pt x="242" y="332"/>
                      <a:pt x="244" y="331"/>
                    </a:cubicBezTo>
                    <a:cubicBezTo>
                      <a:pt x="244" y="346"/>
                      <a:pt x="244" y="346"/>
                      <a:pt x="244" y="346"/>
                    </a:cubicBezTo>
                    <a:cubicBezTo>
                      <a:pt x="241" y="343"/>
                      <a:pt x="240" y="340"/>
                      <a:pt x="239" y="335"/>
                    </a:cubicBezTo>
                    <a:close/>
                    <a:moveTo>
                      <a:pt x="216" y="180"/>
                    </a:moveTo>
                    <a:cubicBezTo>
                      <a:pt x="207" y="176"/>
                      <a:pt x="197" y="179"/>
                      <a:pt x="195" y="189"/>
                    </a:cubicBezTo>
                    <a:cubicBezTo>
                      <a:pt x="192" y="198"/>
                      <a:pt x="199" y="206"/>
                      <a:pt x="209" y="203"/>
                    </a:cubicBezTo>
                    <a:cubicBezTo>
                      <a:pt x="216" y="201"/>
                      <a:pt x="218" y="191"/>
                      <a:pt x="212" y="188"/>
                    </a:cubicBezTo>
                    <a:cubicBezTo>
                      <a:pt x="209" y="187"/>
                      <a:pt x="207" y="190"/>
                      <a:pt x="209" y="192"/>
                    </a:cubicBezTo>
                    <a:cubicBezTo>
                      <a:pt x="212" y="194"/>
                      <a:pt x="211" y="199"/>
                      <a:pt x="207" y="199"/>
                    </a:cubicBezTo>
                    <a:cubicBezTo>
                      <a:pt x="203" y="200"/>
                      <a:pt x="198" y="197"/>
                      <a:pt x="199" y="190"/>
                    </a:cubicBezTo>
                    <a:cubicBezTo>
                      <a:pt x="200" y="184"/>
                      <a:pt x="208" y="180"/>
                      <a:pt x="215" y="183"/>
                    </a:cubicBezTo>
                    <a:cubicBezTo>
                      <a:pt x="223" y="188"/>
                      <a:pt x="224" y="200"/>
                      <a:pt x="220" y="207"/>
                    </a:cubicBezTo>
                    <a:cubicBezTo>
                      <a:pt x="214" y="209"/>
                      <a:pt x="209" y="213"/>
                      <a:pt x="204" y="217"/>
                    </a:cubicBezTo>
                    <a:cubicBezTo>
                      <a:pt x="199" y="216"/>
                      <a:pt x="194" y="214"/>
                      <a:pt x="190" y="209"/>
                    </a:cubicBezTo>
                    <a:cubicBezTo>
                      <a:pt x="183" y="201"/>
                      <a:pt x="181" y="184"/>
                      <a:pt x="191" y="175"/>
                    </a:cubicBezTo>
                    <a:cubicBezTo>
                      <a:pt x="199" y="168"/>
                      <a:pt x="210" y="164"/>
                      <a:pt x="221" y="167"/>
                    </a:cubicBezTo>
                    <a:cubicBezTo>
                      <a:pt x="236" y="202"/>
                      <a:pt x="236" y="202"/>
                      <a:pt x="236" y="202"/>
                    </a:cubicBezTo>
                    <a:cubicBezTo>
                      <a:pt x="233" y="202"/>
                      <a:pt x="229" y="203"/>
                      <a:pt x="226" y="204"/>
                    </a:cubicBezTo>
                    <a:cubicBezTo>
                      <a:pt x="229" y="195"/>
                      <a:pt x="224" y="183"/>
                      <a:pt x="216" y="180"/>
                    </a:cubicBezTo>
                    <a:close/>
                    <a:moveTo>
                      <a:pt x="208" y="219"/>
                    </a:moveTo>
                    <a:cubicBezTo>
                      <a:pt x="236" y="198"/>
                      <a:pt x="275" y="199"/>
                      <a:pt x="294" y="229"/>
                    </a:cubicBezTo>
                    <a:cubicBezTo>
                      <a:pt x="291" y="230"/>
                      <a:pt x="287" y="232"/>
                      <a:pt x="284" y="234"/>
                    </a:cubicBezTo>
                    <a:cubicBezTo>
                      <a:pt x="261" y="211"/>
                      <a:pt x="237" y="211"/>
                      <a:pt x="215" y="227"/>
                    </a:cubicBezTo>
                    <a:cubicBezTo>
                      <a:pt x="190" y="244"/>
                      <a:pt x="182" y="277"/>
                      <a:pt x="202" y="304"/>
                    </a:cubicBezTo>
                    <a:cubicBezTo>
                      <a:pt x="208" y="311"/>
                      <a:pt x="214" y="316"/>
                      <a:pt x="221" y="320"/>
                    </a:cubicBezTo>
                    <a:cubicBezTo>
                      <a:pt x="218" y="323"/>
                      <a:pt x="214" y="326"/>
                      <a:pt x="210" y="329"/>
                    </a:cubicBezTo>
                    <a:cubicBezTo>
                      <a:pt x="204" y="325"/>
                      <a:pt x="197" y="320"/>
                      <a:pt x="192" y="313"/>
                    </a:cubicBezTo>
                    <a:cubicBezTo>
                      <a:pt x="168" y="281"/>
                      <a:pt x="180" y="239"/>
                      <a:pt x="208" y="219"/>
                    </a:cubicBezTo>
                    <a:close/>
                    <a:moveTo>
                      <a:pt x="423" y="136"/>
                    </a:moveTo>
                    <a:cubicBezTo>
                      <a:pt x="418" y="134"/>
                      <a:pt x="413" y="132"/>
                      <a:pt x="408" y="129"/>
                    </a:cubicBezTo>
                    <a:cubicBezTo>
                      <a:pt x="415" y="100"/>
                      <a:pt x="454" y="82"/>
                      <a:pt x="481" y="110"/>
                    </a:cubicBezTo>
                    <a:cubicBezTo>
                      <a:pt x="477" y="114"/>
                      <a:pt x="473" y="118"/>
                      <a:pt x="470" y="121"/>
                    </a:cubicBezTo>
                    <a:cubicBezTo>
                      <a:pt x="452" y="107"/>
                      <a:pt x="427" y="116"/>
                      <a:pt x="423" y="136"/>
                    </a:cubicBezTo>
                    <a:close/>
                    <a:moveTo>
                      <a:pt x="466" y="125"/>
                    </a:moveTo>
                    <a:cubicBezTo>
                      <a:pt x="460" y="132"/>
                      <a:pt x="453" y="139"/>
                      <a:pt x="447" y="145"/>
                    </a:cubicBezTo>
                    <a:cubicBezTo>
                      <a:pt x="441" y="143"/>
                      <a:pt x="435" y="141"/>
                      <a:pt x="429" y="138"/>
                    </a:cubicBezTo>
                    <a:cubicBezTo>
                      <a:pt x="432" y="121"/>
                      <a:pt x="452" y="114"/>
                      <a:pt x="466" y="125"/>
                    </a:cubicBezTo>
                    <a:close/>
                    <a:moveTo>
                      <a:pt x="484" y="164"/>
                    </a:moveTo>
                    <a:cubicBezTo>
                      <a:pt x="481" y="168"/>
                      <a:pt x="478" y="171"/>
                      <a:pt x="475" y="175"/>
                    </a:cubicBezTo>
                    <a:cubicBezTo>
                      <a:pt x="436" y="159"/>
                      <a:pt x="391" y="145"/>
                      <a:pt x="387" y="142"/>
                    </a:cubicBezTo>
                    <a:cubicBezTo>
                      <a:pt x="386" y="155"/>
                      <a:pt x="384" y="172"/>
                      <a:pt x="383" y="189"/>
                    </a:cubicBezTo>
                    <a:cubicBezTo>
                      <a:pt x="376" y="192"/>
                      <a:pt x="369" y="195"/>
                      <a:pt x="362" y="198"/>
                    </a:cubicBezTo>
                    <a:cubicBezTo>
                      <a:pt x="363" y="167"/>
                      <a:pt x="366" y="136"/>
                      <a:pt x="366" y="117"/>
                    </a:cubicBezTo>
                    <a:cubicBezTo>
                      <a:pt x="387" y="128"/>
                      <a:pt x="442" y="149"/>
                      <a:pt x="484" y="164"/>
                    </a:cubicBezTo>
                    <a:close/>
                    <a:moveTo>
                      <a:pt x="640" y="75"/>
                    </a:moveTo>
                    <a:cubicBezTo>
                      <a:pt x="638" y="81"/>
                      <a:pt x="637" y="86"/>
                      <a:pt x="638" y="91"/>
                    </a:cubicBezTo>
                    <a:cubicBezTo>
                      <a:pt x="632" y="91"/>
                      <a:pt x="627" y="91"/>
                      <a:pt x="623" y="92"/>
                    </a:cubicBezTo>
                    <a:cubicBezTo>
                      <a:pt x="622" y="88"/>
                      <a:pt x="619" y="84"/>
                      <a:pt x="616" y="79"/>
                    </a:cubicBezTo>
                    <a:cubicBezTo>
                      <a:pt x="623" y="73"/>
                      <a:pt x="631" y="72"/>
                      <a:pt x="640" y="75"/>
                    </a:cubicBezTo>
                    <a:close/>
                    <a:moveTo>
                      <a:pt x="614" y="76"/>
                    </a:moveTo>
                    <a:cubicBezTo>
                      <a:pt x="610" y="71"/>
                      <a:pt x="605" y="66"/>
                      <a:pt x="600" y="62"/>
                    </a:cubicBezTo>
                    <a:cubicBezTo>
                      <a:pt x="612" y="47"/>
                      <a:pt x="632" y="43"/>
                      <a:pt x="650" y="55"/>
                    </a:cubicBezTo>
                    <a:cubicBezTo>
                      <a:pt x="647" y="60"/>
                      <a:pt x="644" y="65"/>
                      <a:pt x="641" y="71"/>
                    </a:cubicBezTo>
                    <a:cubicBezTo>
                      <a:pt x="631" y="66"/>
                      <a:pt x="621" y="69"/>
                      <a:pt x="614" y="76"/>
                    </a:cubicBezTo>
                    <a:close/>
                    <a:moveTo>
                      <a:pt x="646" y="116"/>
                    </a:moveTo>
                    <a:cubicBezTo>
                      <a:pt x="643" y="116"/>
                      <a:pt x="640" y="117"/>
                      <a:pt x="637" y="118"/>
                    </a:cubicBezTo>
                    <a:cubicBezTo>
                      <a:pt x="638" y="98"/>
                      <a:pt x="638" y="98"/>
                      <a:pt x="638" y="98"/>
                    </a:cubicBezTo>
                    <a:cubicBezTo>
                      <a:pt x="639" y="105"/>
                      <a:pt x="642" y="111"/>
                      <a:pt x="646" y="116"/>
                    </a:cubicBezTo>
                    <a:close/>
                    <a:moveTo>
                      <a:pt x="628" y="95"/>
                    </a:moveTo>
                    <a:cubicBezTo>
                      <a:pt x="630" y="95"/>
                      <a:pt x="631" y="95"/>
                      <a:pt x="632" y="95"/>
                    </a:cubicBezTo>
                    <a:cubicBezTo>
                      <a:pt x="631" y="120"/>
                      <a:pt x="631" y="120"/>
                      <a:pt x="631" y="120"/>
                    </a:cubicBezTo>
                    <a:cubicBezTo>
                      <a:pt x="630" y="120"/>
                      <a:pt x="628" y="121"/>
                      <a:pt x="627" y="122"/>
                    </a:cubicBezTo>
                    <a:lnTo>
                      <a:pt x="628" y="95"/>
                    </a:lnTo>
                    <a:close/>
                    <a:moveTo>
                      <a:pt x="626" y="122"/>
                    </a:moveTo>
                    <a:cubicBezTo>
                      <a:pt x="624" y="123"/>
                      <a:pt x="623" y="124"/>
                      <a:pt x="622" y="124"/>
                    </a:cubicBezTo>
                    <a:cubicBezTo>
                      <a:pt x="624" y="95"/>
                      <a:pt x="624" y="95"/>
                      <a:pt x="624" y="95"/>
                    </a:cubicBezTo>
                    <a:cubicBezTo>
                      <a:pt x="625" y="95"/>
                      <a:pt x="626" y="95"/>
                      <a:pt x="627" y="95"/>
                    </a:cubicBezTo>
                    <a:lnTo>
                      <a:pt x="626" y="122"/>
                    </a:lnTo>
                    <a:close/>
                    <a:moveTo>
                      <a:pt x="634" y="95"/>
                    </a:moveTo>
                    <a:cubicBezTo>
                      <a:pt x="635" y="95"/>
                      <a:pt x="636" y="95"/>
                      <a:pt x="637" y="95"/>
                    </a:cubicBezTo>
                    <a:cubicBezTo>
                      <a:pt x="636" y="118"/>
                      <a:pt x="636" y="118"/>
                      <a:pt x="636" y="118"/>
                    </a:cubicBezTo>
                    <a:cubicBezTo>
                      <a:pt x="635" y="119"/>
                      <a:pt x="633" y="119"/>
                      <a:pt x="632" y="119"/>
                    </a:cubicBezTo>
                    <a:lnTo>
                      <a:pt x="634" y="95"/>
                    </a:lnTo>
                    <a:close/>
                    <a:moveTo>
                      <a:pt x="622" y="99"/>
                    </a:moveTo>
                    <a:cubicBezTo>
                      <a:pt x="621" y="125"/>
                      <a:pt x="621" y="125"/>
                      <a:pt x="621" y="125"/>
                    </a:cubicBezTo>
                    <a:cubicBezTo>
                      <a:pt x="619" y="126"/>
                      <a:pt x="618" y="127"/>
                      <a:pt x="617" y="128"/>
                    </a:cubicBezTo>
                    <a:cubicBezTo>
                      <a:pt x="618" y="107"/>
                      <a:pt x="618" y="107"/>
                      <a:pt x="618" y="107"/>
                    </a:cubicBezTo>
                    <a:cubicBezTo>
                      <a:pt x="620" y="105"/>
                      <a:pt x="621" y="102"/>
                      <a:pt x="622" y="99"/>
                    </a:cubicBezTo>
                    <a:close/>
                    <a:moveTo>
                      <a:pt x="648" y="119"/>
                    </a:moveTo>
                    <a:cubicBezTo>
                      <a:pt x="662" y="135"/>
                      <a:pt x="698" y="144"/>
                      <a:pt x="707" y="105"/>
                    </a:cubicBezTo>
                    <a:cubicBezTo>
                      <a:pt x="702" y="110"/>
                      <a:pt x="689" y="111"/>
                      <a:pt x="689" y="102"/>
                    </a:cubicBezTo>
                    <a:cubicBezTo>
                      <a:pt x="689" y="91"/>
                      <a:pt x="706" y="90"/>
                      <a:pt x="712" y="95"/>
                    </a:cubicBezTo>
                    <a:cubicBezTo>
                      <a:pt x="720" y="100"/>
                      <a:pt x="721" y="114"/>
                      <a:pt x="713" y="122"/>
                    </a:cubicBezTo>
                    <a:cubicBezTo>
                      <a:pt x="700" y="135"/>
                      <a:pt x="681" y="141"/>
                      <a:pt x="666" y="142"/>
                    </a:cubicBezTo>
                    <a:cubicBezTo>
                      <a:pt x="649" y="143"/>
                      <a:pt x="630" y="141"/>
                      <a:pt x="612" y="152"/>
                    </a:cubicBezTo>
                    <a:cubicBezTo>
                      <a:pt x="612" y="149"/>
                      <a:pt x="612" y="145"/>
                      <a:pt x="612" y="141"/>
                    </a:cubicBezTo>
                    <a:cubicBezTo>
                      <a:pt x="622" y="129"/>
                      <a:pt x="635" y="122"/>
                      <a:pt x="648" y="119"/>
                    </a:cubicBezTo>
                    <a:close/>
                    <a:moveTo>
                      <a:pt x="715" y="91"/>
                    </a:moveTo>
                    <a:cubicBezTo>
                      <a:pt x="707" y="85"/>
                      <a:pt x="691" y="84"/>
                      <a:pt x="686" y="96"/>
                    </a:cubicBezTo>
                    <a:cubicBezTo>
                      <a:pt x="680" y="108"/>
                      <a:pt x="690" y="113"/>
                      <a:pt x="698" y="113"/>
                    </a:cubicBezTo>
                    <a:cubicBezTo>
                      <a:pt x="685" y="119"/>
                      <a:pt x="672" y="107"/>
                      <a:pt x="675" y="93"/>
                    </a:cubicBezTo>
                    <a:cubicBezTo>
                      <a:pt x="678" y="75"/>
                      <a:pt x="705" y="66"/>
                      <a:pt x="722" y="75"/>
                    </a:cubicBezTo>
                    <a:cubicBezTo>
                      <a:pt x="739" y="86"/>
                      <a:pt x="739" y="115"/>
                      <a:pt x="718" y="132"/>
                    </a:cubicBezTo>
                    <a:cubicBezTo>
                      <a:pt x="708" y="140"/>
                      <a:pt x="697" y="142"/>
                      <a:pt x="685" y="142"/>
                    </a:cubicBezTo>
                    <a:cubicBezTo>
                      <a:pt x="698" y="140"/>
                      <a:pt x="710" y="134"/>
                      <a:pt x="719" y="120"/>
                    </a:cubicBezTo>
                    <a:cubicBezTo>
                      <a:pt x="727" y="108"/>
                      <a:pt x="721" y="95"/>
                      <a:pt x="715" y="91"/>
                    </a:cubicBezTo>
                    <a:close/>
                    <a:moveTo>
                      <a:pt x="615" y="129"/>
                    </a:moveTo>
                    <a:cubicBezTo>
                      <a:pt x="614" y="131"/>
                      <a:pt x="612" y="132"/>
                      <a:pt x="611" y="133"/>
                    </a:cubicBezTo>
                    <a:cubicBezTo>
                      <a:pt x="612" y="114"/>
                      <a:pt x="612" y="114"/>
                      <a:pt x="612" y="114"/>
                    </a:cubicBezTo>
                    <a:cubicBezTo>
                      <a:pt x="614" y="113"/>
                      <a:pt x="615" y="111"/>
                      <a:pt x="616" y="109"/>
                    </a:cubicBezTo>
                    <a:lnTo>
                      <a:pt x="615" y="129"/>
                    </a:lnTo>
                    <a:close/>
                    <a:moveTo>
                      <a:pt x="721" y="134"/>
                    </a:moveTo>
                    <a:cubicBezTo>
                      <a:pt x="746" y="116"/>
                      <a:pt x="743" y="85"/>
                      <a:pt x="725" y="73"/>
                    </a:cubicBezTo>
                    <a:cubicBezTo>
                      <a:pt x="707" y="60"/>
                      <a:pt x="674" y="70"/>
                      <a:pt x="671" y="93"/>
                    </a:cubicBezTo>
                    <a:cubicBezTo>
                      <a:pt x="668" y="111"/>
                      <a:pt x="682" y="122"/>
                      <a:pt x="697" y="117"/>
                    </a:cubicBezTo>
                    <a:cubicBezTo>
                      <a:pt x="687" y="134"/>
                      <a:pt x="660" y="129"/>
                      <a:pt x="650" y="113"/>
                    </a:cubicBezTo>
                    <a:cubicBezTo>
                      <a:pt x="638" y="94"/>
                      <a:pt x="643" y="59"/>
                      <a:pt x="672" y="43"/>
                    </a:cubicBezTo>
                    <a:cubicBezTo>
                      <a:pt x="696" y="30"/>
                      <a:pt x="725" y="35"/>
                      <a:pt x="747" y="59"/>
                    </a:cubicBezTo>
                    <a:cubicBezTo>
                      <a:pt x="757" y="70"/>
                      <a:pt x="771" y="88"/>
                      <a:pt x="768" y="118"/>
                    </a:cubicBezTo>
                    <a:cubicBezTo>
                      <a:pt x="754" y="126"/>
                      <a:pt x="745" y="142"/>
                      <a:pt x="746" y="158"/>
                    </a:cubicBezTo>
                    <a:cubicBezTo>
                      <a:pt x="684" y="197"/>
                      <a:pt x="664" y="135"/>
                      <a:pt x="606" y="177"/>
                    </a:cubicBezTo>
                    <a:cubicBezTo>
                      <a:pt x="608" y="171"/>
                      <a:pt x="610" y="166"/>
                      <a:pt x="611" y="161"/>
                    </a:cubicBezTo>
                    <a:cubicBezTo>
                      <a:pt x="642" y="131"/>
                      <a:pt x="687" y="160"/>
                      <a:pt x="721" y="134"/>
                    </a:cubicBezTo>
                    <a:close/>
                    <a:moveTo>
                      <a:pt x="732" y="41"/>
                    </a:moveTo>
                    <a:cubicBezTo>
                      <a:pt x="736" y="40"/>
                      <a:pt x="740" y="40"/>
                      <a:pt x="744" y="39"/>
                    </a:cubicBezTo>
                    <a:cubicBezTo>
                      <a:pt x="744" y="49"/>
                      <a:pt x="744" y="49"/>
                      <a:pt x="744" y="49"/>
                    </a:cubicBezTo>
                    <a:cubicBezTo>
                      <a:pt x="740" y="45"/>
                      <a:pt x="736" y="43"/>
                      <a:pt x="732" y="41"/>
                    </a:cubicBezTo>
                    <a:close/>
                    <a:moveTo>
                      <a:pt x="745" y="50"/>
                    </a:moveTo>
                    <a:cubicBezTo>
                      <a:pt x="745" y="39"/>
                      <a:pt x="745" y="39"/>
                      <a:pt x="745" y="39"/>
                    </a:cubicBezTo>
                    <a:cubicBezTo>
                      <a:pt x="747" y="39"/>
                      <a:pt x="749" y="39"/>
                      <a:pt x="750" y="39"/>
                    </a:cubicBezTo>
                    <a:cubicBezTo>
                      <a:pt x="750" y="51"/>
                      <a:pt x="750" y="51"/>
                      <a:pt x="750" y="51"/>
                    </a:cubicBezTo>
                    <a:cubicBezTo>
                      <a:pt x="749" y="51"/>
                      <a:pt x="748" y="51"/>
                      <a:pt x="747" y="51"/>
                    </a:cubicBezTo>
                    <a:cubicBezTo>
                      <a:pt x="746" y="51"/>
                      <a:pt x="746" y="50"/>
                      <a:pt x="745" y="50"/>
                    </a:cubicBezTo>
                    <a:close/>
                    <a:moveTo>
                      <a:pt x="790" y="113"/>
                    </a:moveTo>
                    <a:cubicBezTo>
                      <a:pt x="785" y="113"/>
                      <a:pt x="779" y="114"/>
                      <a:pt x="772" y="117"/>
                    </a:cubicBezTo>
                    <a:cubicBezTo>
                      <a:pt x="775" y="86"/>
                      <a:pt x="762" y="66"/>
                      <a:pt x="751" y="55"/>
                    </a:cubicBezTo>
                    <a:cubicBezTo>
                      <a:pt x="765" y="54"/>
                      <a:pt x="793" y="65"/>
                      <a:pt x="790" y="113"/>
                    </a:cubicBezTo>
                    <a:close/>
                    <a:moveTo>
                      <a:pt x="752" y="51"/>
                    </a:moveTo>
                    <a:cubicBezTo>
                      <a:pt x="752" y="39"/>
                      <a:pt x="752" y="39"/>
                      <a:pt x="752" y="39"/>
                    </a:cubicBezTo>
                    <a:cubicBezTo>
                      <a:pt x="753" y="39"/>
                      <a:pt x="755" y="39"/>
                      <a:pt x="757" y="40"/>
                    </a:cubicBezTo>
                    <a:cubicBezTo>
                      <a:pt x="757" y="51"/>
                      <a:pt x="757" y="51"/>
                      <a:pt x="757" y="51"/>
                    </a:cubicBezTo>
                    <a:cubicBezTo>
                      <a:pt x="755" y="51"/>
                      <a:pt x="753" y="51"/>
                      <a:pt x="752" y="51"/>
                    </a:cubicBezTo>
                    <a:close/>
                    <a:moveTo>
                      <a:pt x="758" y="51"/>
                    </a:moveTo>
                    <a:cubicBezTo>
                      <a:pt x="758" y="40"/>
                      <a:pt x="758" y="40"/>
                      <a:pt x="758" y="40"/>
                    </a:cubicBezTo>
                    <a:cubicBezTo>
                      <a:pt x="760" y="40"/>
                      <a:pt x="762" y="40"/>
                      <a:pt x="763" y="40"/>
                    </a:cubicBezTo>
                    <a:cubicBezTo>
                      <a:pt x="763" y="52"/>
                      <a:pt x="763" y="52"/>
                      <a:pt x="763" y="52"/>
                    </a:cubicBezTo>
                    <a:cubicBezTo>
                      <a:pt x="761" y="52"/>
                      <a:pt x="760" y="51"/>
                      <a:pt x="758" y="51"/>
                    </a:cubicBezTo>
                    <a:close/>
                    <a:moveTo>
                      <a:pt x="764" y="52"/>
                    </a:moveTo>
                    <a:cubicBezTo>
                      <a:pt x="765" y="40"/>
                      <a:pt x="765" y="40"/>
                      <a:pt x="765" y="40"/>
                    </a:cubicBezTo>
                    <a:cubicBezTo>
                      <a:pt x="766" y="41"/>
                      <a:pt x="768" y="41"/>
                      <a:pt x="769" y="41"/>
                    </a:cubicBezTo>
                    <a:cubicBezTo>
                      <a:pt x="769" y="54"/>
                      <a:pt x="769" y="54"/>
                      <a:pt x="769" y="54"/>
                    </a:cubicBezTo>
                    <a:cubicBezTo>
                      <a:pt x="767" y="54"/>
                      <a:pt x="766" y="53"/>
                      <a:pt x="764" y="52"/>
                    </a:cubicBezTo>
                    <a:close/>
                    <a:moveTo>
                      <a:pt x="770" y="55"/>
                    </a:moveTo>
                    <a:cubicBezTo>
                      <a:pt x="771" y="42"/>
                      <a:pt x="771" y="42"/>
                      <a:pt x="771" y="42"/>
                    </a:cubicBezTo>
                    <a:cubicBezTo>
                      <a:pt x="772" y="42"/>
                      <a:pt x="774" y="42"/>
                      <a:pt x="775" y="43"/>
                    </a:cubicBezTo>
                    <a:cubicBezTo>
                      <a:pt x="775" y="58"/>
                      <a:pt x="775" y="58"/>
                      <a:pt x="775" y="58"/>
                    </a:cubicBezTo>
                    <a:cubicBezTo>
                      <a:pt x="774" y="57"/>
                      <a:pt x="772" y="56"/>
                      <a:pt x="770" y="55"/>
                    </a:cubicBezTo>
                    <a:close/>
                    <a:moveTo>
                      <a:pt x="777" y="59"/>
                    </a:moveTo>
                    <a:cubicBezTo>
                      <a:pt x="777" y="43"/>
                      <a:pt x="777" y="43"/>
                      <a:pt x="777" y="43"/>
                    </a:cubicBezTo>
                    <a:cubicBezTo>
                      <a:pt x="778" y="44"/>
                      <a:pt x="780" y="44"/>
                      <a:pt x="781" y="45"/>
                    </a:cubicBezTo>
                    <a:cubicBezTo>
                      <a:pt x="781" y="63"/>
                      <a:pt x="781" y="63"/>
                      <a:pt x="781" y="63"/>
                    </a:cubicBezTo>
                    <a:cubicBezTo>
                      <a:pt x="780" y="62"/>
                      <a:pt x="778" y="60"/>
                      <a:pt x="777" y="59"/>
                    </a:cubicBezTo>
                    <a:close/>
                    <a:moveTo>
                      <a:pt x="809" y="118"/>
                    </a:moveTo>
                    <a:cubicBezTo>
                      <a:pt x="805" y="115"/>
                      <a:pt x="800" y="114"/>
                      <a:pt x="795" y="113"/>
                    </a:cubicBezTo>
                    <a:cubicBezTo>
                      <a:pt x="796" y="92"/>
                      <a:pt x="791" y="77"/>
                      <a:pt x="785" y="68"/>
                    </a:cubicBezTo>
                    <a:cubicBezTo>
                      <a:pt x="798" y="64"/>
                      <a:pt x="820" y="74"/>
                      <a:pt x="809" y="118"/>
                    </a:cubicBezTo>
                    <a:close/>
                    <a:moveTo>
                      <a:pt x="789" y="62"/>
                    </a:moveTo>
                    <a:cubicBezTo>
                      <a:pt x="789" y="48"/>
                      <a:pt x="789" y="48"/>
                      <a:pt x="789" y="48"/>
                    </a:cubicBezTo>
                    <a:cubicBezTo>
                      <a:pt x="791" y="49"/>
                      <a:pt x="793" y="50"/>
                      <a:pt x="794" y="51"/>
                    </a:cubicBezTo>
                    <a:cubicBezTo>
                      <a:pt x="794" y="62"/>
                      <a:pt x="794" y="62"/>
                      <a:pt x="794" y="62"/>
                    </a:cubicBezTo>
                    <a:cubicBezTo>
                      <a:pt x="792" y="61"/>
                      <a:pt x="791" y="61"/>
                      <a:pt x="789" y="62"/>
                    </a:cubicBezTo>
                    <a:close/>
                    <a:moveTo>
                      <a:pt x="796" y="62"/>
                    </a:moveTo>
                    <a:cubicBezTo>
                      <a:pt x="796" y="52"/>
                      <a:pt x="796" y="52"/>
                      <a:pt x="796" y="52"/>
                    </a:cubicBezTo>
                    <a:cubicBezTo>
                      <a:pt x="797" y="53"/>
                      <a:pt x="799" y="54"/>
                      <a:pt x="800" y="55"/>
                    </a:cubicBezTo>
                    <a:cubicBezTo>
                      <a:pt x="800" y="63"/>
                      <a:pt x="800" y="63"/>
                      <a:pt x="800" y="63"/>
                    </a:cubicBezTo>
                    <a:cubicBezTo>
                      <a:pt x="799" y="62"/>
                      <a:pt x="797" y="62"/>
                      <a:pt x="796" y="62"/>
                    </a:cubicBezTo>
                    <a:close/>
                    <a:moveTo>
                      <a:pt x="802" y="64"/>
                    </a:moveTo>
                    <a:cubicBezTo>
                      <a:pt x="802" y="56"/>
                      <a:pt x="802" y="56"/>
                      <a:pt x="802" y="56"/>
                    </a:cubicBezTo>
                    <a:cubicBezTo>
                      <a:pt x="803" y="57"/>
                      <a:pt x="805" y="59"/>
                      <a:pt x="806" y="60"/>
                    </a:cubicBezTo>
                    <a:cubicBezTo>
                      <a:pt x="806" y="66"/>
                      <a:pt x="806" y="66"/>
                      <a:pt x="806" y="66"/>
                    </a:cubicBezTo>
                    <a:cubicBezTo>
                      <a:pt x="805" y="65"/>
                      <a:pt x="803" y="64"/>
                      <a:pt x="802" y="64"/>
                    </a:cubicBezTo>
                    <a:close/>
                    <a:moveTo>
                      <a:pt x="808" y="244"/>
                    </a:moveTo>
                    <a:cubicBezTo>
                      <a:pt x="812" y="244"/>
                      <a:pt x="815" y="245"/>
                      <a:pt x="819" y="245"/>
                    </a:cubicBezTo>
                    <a:cubicBezTo>
                      <a:pt x="810" y="322"/>
                      <a:pt x="810" y="322"/>
                      <a:pt x="810" y="322"/>
                    </a:cubicBezTo>
                    <a:cubicBezTo>
                      <a:pt x="808" y="322"/>
                      <a:pt x="805" y="321"/>
                      <a:pt x="803" y="320"/>
                    </a:cubicBezTo>
                    <a:lnTo>
                      <a:pt x="808" y="244"/>
                    </a:lnTo>
                    <a:close/>
                    <a:moveTo>
                      <a:pt x="800" y="319"/>
                    </a:moveTo>
                    <a:cubicBezTo>
                      <a:pt x="797" y="318"/>
                      <a:pt x="795" y="318"/>
                      <a:pt x="793" y="317"/>
                    </a:cubicBezTo>
                    <a:cubicBezTo>
                      <a:pt x="792" y="245"/>
                      <a:pt x="792" y="245"/>
                      <a:pt x="792" y="245"/>
                    </a:cubicBezTo>
                    <a:cubicBezTo>
                      <a:pt x="796" y="245"/>
                      <a:pt x="801" y="244"/>
                      <a:pt x="805" y="244"/>
                    </a:cubicBezTo>
                    <a:lnTo>
                      <a:pt x="800" y="319"/>
                    </a:lnTo>
                    <a:close/>
                    <a:moveTo>
                      <a:pt x="822" y="246"/>
                    </a:moveTo>
                    <a:cubicBezTo>
                      <a:pt x="826" y="247"/>
                      <a:pt x="830" y="248"/>
                      <a:pt x="834" y="249"/>
                    </a:cubicBezTo>
                    <a:cubicBezTo>
                      <a:pt x="821" y="327"/>
                      <a:pt x="821" y="327"/>
                      <a:pt x="821" y="327"/>
                    </a:cubicBezTo>
                    <a:cubicBezTo>
                      <a:pt x="818" y="325"/>
                      <a:pt x="816" y="324"/>
                      <a:pt x="813" y="324"/>
                    </a:cubicBezTo>
                    <a:lnTo>
                      <a:pt x="822" y="246"/>
                    </a:lnTo>
                    <a:close/>
                    <a:moveTo>
                      <a:pt x="837" y="250"/>
                    </a:moveTo>
                    <a:cubicBezTo>
                      <a:pt x="840" y="251"/>
                      <a:pt x="842" y="252"/>
                      <a:pt x="844" y="253"/>
                    </a:cubicBezTo>
                    <a:cubicBezTo>
                      <a:pt x="842" y="268"/>
                      <a:pt x="836" y="300"/>
                      <a:pt x="830" y="331"/>
                    </a:cubicBezTo>
                    <a:cubicBezTo>
                      <a:pt x="828" y="330"/>
                      <a:pt x="826" y="329"/>
                      <a:pt x="824" y="328"/>
                    </a:cubicBezTo>
                    <a:lnTo>
                      <a:pt x="837" y="250"/>
                    </a:lnTo>
                    <a:close/>
                    <a:moveTo>
                      <a:pt x="679" y="309"/>
                    </a:moveTo>
                    <a:cubicBezTo>
                      <a:pt x="677" y="307"/>
                      <a:pt x="675" y="305"/>
                      <a:pt x="673" y="304"/>
                    </a:cubicBezTo>
                    <a:cubicBezTo>
                      <a:pt x="696" y="274"/>
                      <a:pt x="781" y="210"/>
                      <a:pt x="846" y="240"/>
                    </a:cubicBezTo>
                    <a:cubicBezTo>
                      <a:pt x="846" y="242"/>
                      <a:pt x="846" y="246"/>
                      <a:pt x="845" y="249"/>
                    </a:cubicBezTo>
                    <a:cubicBezTo>
                      <a:pt x="780" y="217"/>
                      <a:pt x="706" y="277"/>
                      <a:pt x="679" y="309"/>
                    </a:cubicBezTo>
                    <a:close/>
                    <a:moveTo>
                      <a:pt x="690" y="304"/>
                    </a:moveTo>
                    <a:cubicBezTo>
                      <a:pt x="692" y="302"/>
                      <a:pt x="694" y="300"/>
                      <a:pt x="696" y="298"/>
                    </a:cubicBezTo>
                    <a:cubicBezTo>
                      <a:pt x="709" y="320"/>
                      <a:pt x="709" y="320"/>
                      <a:pt x="709" y="320"/>
                    </a:cubicBezTo>
                    <a:cubicBezTo>
                      <a:pt x="707" y="321"/>
                      <a:pt x="705" y="322"/>
                      <a:pt x="703" y="322"/>
                    </a:cubicBezTo>
                    <a:lnTo>
                      <a:pt x="690" y="304"/>
                    </a:lnTo>
                    <a:close/>
                    <a:moveTo>
                      <a:pt x="700" y="324"/>
                    </a:moveTo>
                    <a:cubicBezTo>
                      <a:pt x="699" y="324"/>
                      <a:pt x="697" y="325"/>
                      <a:pt x="695" y="326"/>
                    </a:cubicBezTo>
                    <a:cubicBezTo>
                      <a:pt x="691" y="321"/>
                      <a:pt x="687" y="317"/>
                      <a:pt x="683" y="312"/>
                    </a:cubicBezTo>
                    <a:cubicBezTo>
                      <a:pt x="684" y="310"/>
                      <a:pt x="686" y="308"/>
                      <a:pt x="688" y="306"/>
                    </a:cubicBezTo>
                    <a:lnTo>
                      <a:pt x="700" y="324"/>
                    </a:lnTo>
                    <a:close/>
                    <a:moveTo>
                      <a:pt x="698" y="296"/>
                    </a:moveTo>
                    <a:cubicBezTo>
                      <a:pt x="700" y="294"/>
                      <a:pt x="702" y="292"/>
                      <a:pt x="705" y="290"/>
                    </a:cubicBezTo>
                    <a:cubicBezTo>
                      <a:pt x="720" y="317"/>
                      <a:pt x="720" y="317"/>
                      <a:pt x="720" y="317"/>
                    </a:cubicBezTo>
                    <a:cubicBezTo>
                      <a:pt x="717" y="318"/>
                      <a:pt x="715" y="319"/>
                      <a:pt x="712" y="319"/>
                    </a:cubicBezTo>
                    <a:lnTo>
                      <a:pt x="698" y="296"/>
                    </a:lnTo>
                    <a:close/>
                    <a:moveTo>
                      <a:pt x="707" y="288"/>
                    </a:moveTo>
                    <a:cubicBezTo>
                      <a:pt x="709" y="286"/>
                      <a:pt x="712" y="284"/>
                      <a:pt x="715" y="281"/>
                    </a:cubicBezTo>
                    <a:cubicBezTo>
                      <a:pt x="729" y="315"/>
                      <a:pt x="729" y="315"/>
                      <a:pt x="729" y="315"/>
                    </a:cubicBezTo>
                    <a:cubicBezTo>
                      <a:pt x="727" y="316"/>
                      <a:pt x="725" y="316"/>
                      <a:pt x="722" y="317"/>
                    </a:cubicBezTo>
                    <a:lnTo>
                      <a:pt x="707" y="288"/>
                    </a:lnTo>
                    <a:close/>
                    <a:moveTo>
                      <a:pt x="717" y="280"/>
                    </a:moveTo>
                    <a:cubicBezTo>
                      <a:pt x="721" y="277"/>
                      <a:pt x="724" y="274"/>
                      <a:pt x="728" y="272"/>
                    </a:cubicBezTo>
                    <a:cubicBezTo>
                      <a:pt x="742" y="314"/>
                      <a:pt x="742" y="314"/>
                      <a:pt x="742" y="314"/>
                    </a:cubicBezTo>
                    <a:cubicBezTo>
                      <a:pt x="739" y="314"/>
                      <a:pt x="735" y="315"/>
                      <a:pt x="732" y="315"/>
                    </a:cubicBezTo>
                    <a:lnTo>
                      <a:pt x="717" y="280"/>
                    </a:lnTo>
                    <a:close/>
                    <a:moveTo>
                      <a:pt x="730" y="270"/>
                    </a:moveTo>
                    <a:cubicBezTo>
                      <a:pt x="734" y="268"/>
                      <a:pt x="738" y="265"/>
                      <a:pt x="742" y="263"/>
                    </a:cubicBezTo>
                    <a:cubicBezTo>
                      <a:pt x="753" y="313"/>
                      <a:pt x="753" y="313"/>
                      <a:pt x="753" y="313"/>
                    </a:cubicBezTo>
                    <a:cubicBezTo>
                      <a:pt x="750" y="313"/>
                      <a:pt x="747" y="313"/>
                      <a:pt x="745" y="314"/>
                    </a:cubicBezTo>
                    <a:lnTo>
                      <a:pt x="730" y="270"/>
                    </a:lnTo>
                    <a:close/>
                    <a:moveTo>
                      <a:pt x="745" y="261"/>
                    </a:moveTo>
                    <a:cubicBezTo>
                      <a:pt x="749" y="259"/>
                      <a:pt x="753" y="257"/>
                      <a:pt x="757" y="256"/>
                    </a:cubicBezTo>
                    <a:cubicBezTo>
                      <a:pt x="765" y="314"/>
                      <a:pt x="765" y="314"/>
                      <a:pt x="765" y="314"/>
                    </a:cubicBezTo>
                    <a:cubicBezTo>
                      <a:pt x="762" y="313"/>
                      <a:pt x="759" y="313"/>
                      <a:pt x="756" y="313"/>
                    </a:cubicBezTo>
                    <a:lnTo>
                      <a:pt x="745" y="261"/>
                    </a:lnTo>
                    <a:close/>
                    <a:moveTo>
                      <a:pt x="759" y="254"/>
                    </a:moveTo>
                    <a:cubicBezTo>
                      <a:pt x="764" y="252"/>
                      <a:pt x="768" y="251"/>
                      <a:pt x="773" y="249"/>
                    </a:cubicBezTo>
                    <a:cubicBezTo>
                      <a:pt x="778" y="315"/>
                      <a:pt x="778" y="315"/>
                      <a:pt x="778" y="315"/>
                    </a:cubicBezTo>
                    <a:cubicBezTo>
                      <a:pt x="775" y="314"/>
                      <a:pt x="772" y="314"/>
                      <a:pt x="769" y="314"/>
                    </a:cubicBezTo>
                    <a:lnTo>
                      <a:pt x="759" y="254"/>
                    </a:lnTo>
                    <a:close/>
                    <a:moveTo>
                      <a:pt x="776" y="249"/>
                    </a:moveTo>
                    <a:cubicBezTo>
                      <a:pt x="780" y="247"/>
                      <a:pt x="785" y="246"/>
                      <a:pt x="789" y="246"/>
                    </a:cubicBezTo>
                    <a:cubicBezTo>
                      <a:pt x="790" y="317"/>
                      <a:pt x="790" y="317"/>
                      <a:pt x="790" y="317"/>
                    </a:cubicBezTo>
                    <a:cubicBezTo>
                      <a:pt x="787" y="316"/>
                      <a:pt x="784" y="316"/>
                      <a:pt x="781" y="315"/>
                    </a:cubicBezTo>
                    <a:lnTo>
                      <a:pt x="776" y="249"/>
                    </a:lnTo>
                    <a:close/>
                    <a:moveTo>
                      <a:pt x="575" y="325"/>
                    </a:moveTo>
                    <a:cubicBezTo>
                      <a:pt x="572" y="328"/>
                      <a:pt x="568" y="330"/>
                      <a:pt x="565" y="333"/>
                    </a:cubicBezTo>
                    <a:cubicBezTo>
                      <a:pt x="564" y="314"/>
                      <a:pt x="563" y="296"/>
                      <a:pt x="563" y="289"/>
                    </a:cubicBezTo>
                    <a:cubicBezTo>
                      <a:pt x="570" y="292"/>
                      <a:pt x="585" y="300"/>
                      <a:pt x="601" y="308"/>
                    </a:cubicBezTo>
                    <a:cubicBezTo>
                      <a:pt x="598" y="310"/>
                      <a:pt x="595" y="312"/>
                      <a:pt x="592" y="314"/>
                    </a:cubicBezTo>
                    <a:cubicBezTo>
                      <a:pt x="584" y="310"/>
                      <a:pt x="578" y="306"/>
                      <a:pt x="574" y="304"/>
                    </a:cubicBezTo>
                    <a:cubicBezTo>
                      <a:pt x="574" y="307"/>
                      <a:pt x="574" y="315"/>
                      <a:pt x="575" y="325"/>
                    </a:cubicBezTo>
                    <a:close/>
                    <a:moveTo>
                      <a:pt x="559" y="282"/>
                    </a:moveTo>
                    <a:cubicBezTo>
                      <a:pt x="559" y="287"/>
                      <a:pt x="560" y="313"/>
                      <a:pt x="561" y="336"/>
                    </a:cubicBezTo>
                    <a:cubicBezTo>
                      <a:pt x="559" y="338"/>
                      <a:pt x="556" y="340"/>
                      <a:pt x="554" y="341"/>
                    </a:cubicBezTo>
                    <a:cubicBezTo>
                      <a:pt x="552" y="316"/>
                      <a:pt x="549" y="276"/>
                      <a:pt x="549" y="270"/>
                    </a:cubicBezTo>
                    <a:cubicBezTo>
                      <a:pt x="562" y="274"/>
                      <a:pt x="597" y="291"/>
                      <a:pt x="617" y="299"/>
                    </a:cubicBezTo>
                    <a:cubicBezTo>
                      <a:pt x="613" y="301"/>
                      <a:pt x="609" y="303"/>
                      <a:pt x="605" y="306"/>
                    </a:cubicBezTo>
                    <a:cubicBezTo>
                      <a:pt x="591" y="299"/>
                      <a:pt x="567" y="286"/>
                      <a:pt x="559" y="282"/>
                    </a:cubicBezTo>
                    <a:close/>
                    <a:moveTo>
                      <a:pt x="517" y="306"/>
                    </a:moveTo>
                    <a:cubicBezTo>
                      <a:pt x="514" y="303"/>
                      <a:pt x="514" y="303"/>
                      <a:pt x="514" y="303"/>
                    </a:cubicBezTo>
                    <a:cubicBezTo>
                      <a:pt x="519" y="275"/>
                      <a:pt x="519" y="275"/>
                      <a:pt x="519" y="275"/>
                    </a:cubicBezTo>
                    <a:cubicBezTo>
                      <a:pt x="520" y="274"/>
                      <a:pt x="522" y="273"/>
                      <a:pt x="523" y="273"/>
                    </a:cubicBezTo>
                    <a:cubicBezTo>
                      <a:pt x="523" y="278"/>
                      <a:pt x="523" y="278"/>
                      <a:pt x="523" y="278"/>
                    </a:cubicBezTo>
                    <a:lnTo>
                      <a:pt x="517" y="306"/>
                    </a:lnTo>
                    <a:close/>
                    <a:moveTo>
                      <a:pt x="523" y="284"/>
                    </a:moveTo>
                    <a:cubicBezTo>
                      <a:pt x="524" y="294"/>
                      <a:pt x="524" y="304"/>
                      <a:pt x="524" y="313"/>
                    </a:cubicBezTo>
                    <a:cubicBezTo>
                      <a:pt x="522" y="311"/>
                      <a:pt x="520" y="309"/>
                      <a:pt x="518" y="308"/>
                    </a:cubicBezTo>
                    <a:lnTo>
                      <a:pt x="523" y="284"/>
                    </a:lnTo>
                    <a:close/>
                    <a:moveTo>
                      <a:pt x="512" y="302"/>
                    </a:moveTo>
                    <a:cubicBezTo>
                      <a:pt x="511" y="301"/>
                      <a:pt x="510" y="300"/>
                      <a:pt x="509" y="299"/>
                    </a:cubicBezTo>
                    <a:cubicBezTo>
                      <a:pt x="513" y="278"/>
                      <a:pt x="513" y="278"/>
                      <a:pt x="513" y="278"/>
                    </a:cubicBezTo>
                    <a:cubicBezTo>
                      <a:pt x="515" y="277"/>
                      <a:pt x="516" y="276"/>
                      <a:pt x="518" y="276"/>
                    </a:cubicBezTo>
                    <a:lnTo>
                      <a:pt x="512" y="302"/>
                    </a:lnTo>
                    <a:close/>
                    <a:moveTo>
                      <a:pt x="508" y="298"/>
                    </a:moveTo>
                    <a:cubicBezTo>
                      <a:pt x="506" y="297"/>
                      <a:pt x="505" y="296"/>
                      <a:pt x="504" y="295"/>
                    </a:cubicBezTo>
                    <a:cubicBezTo>
                      <a:pt x="507" y="280"/>
                      <a:pt x="507" y="280"/>
                      <a:pt x="507" y="280"/>
                    </a:cubicBezTo>
                    <a:cubicBezTo>
                      <a:pt x="509" y="280"/>
                      <a:pt x="510" y="279"/>
                      <a:pt x="512" y="278"/>
                    </a:cubicBezTo>
                    <a:lnTo>
                      <a:pt x="508" y="298"/>
                    </a:lnTo>
                    <a:close/>
                    <a:moveTo>
                      <a:pt x="503" y="294"/>
                    </a:moveTo>
                    <a:cubicBezTo>
                      <a:pt x="502" y="293"/>
                      <a:pt x="501" y="292"/>
                      <a:pt x="500" y="291"/>
                    </a:cubicBezTo>
                    <a:cubicBezTo>
                      <a:pt x="501" y="282"/>
                      <a:pt x="501" y="282"/>
                      <a:pt x="501" y="282"/>
                    </a:cubicBezTo>
                    <a:cubicBezTo>
                      <a:pt x="503" y="281"/>
                      <a:pt x="504" y="281"/>
                      <a:pt x="506" y="280"/>
                    </a:cubicBezTo>
                    <a:lnTo>
                      <a:pt x="503" y="294"/>
                    </a:lnTo>
                    <a:close/>
                    <a:moveTo>
                      <a:pt x="498" y="290"/>
                    </a:moveTo>
                    <a:cubicBezTo>
                      <a:pt x="495" y="287"/>
                      <a:pt x="492" y="284"/>
                      <a:pt x="489" y="283"/>
                    </a:cubicBezTo>
                    <a:cubicBezTo>
                      <a:pt x="493" y="283"/>
                      <a:pt x="497" y="282"/>
                      <a:pt x="500" y="282"/>
                    </a:cubicBezTo>
                    <a:lnTo>
                      <a:pt x="498" y="290"/>
                    </a:lnTo>
                    <a:close/>
                    <a:moveTo>
                      <a:pt x="524" y="318"/>
                    </a:moveTo>
                    <a:cubicBezTo>
                      <a:pt x="521" y="319"/>
                      <a:pt x="517" y="320"/>
                      <a:pt x="514" y="321"/>
                    </a:cubicBezTo>
                    <a:cubicBezTo>
                      <a:pt x="496" y="311"/>
                      <a:pt x="479" y="301"/>
                      <a:pt x="467" y="294"/>
                    </a:cubicBezTo>
                    <a:cubicBezTo>
                      <a:pt x="473" y="291"/>
                      <a:pt x="480" y="287"/>
                      <a:pt x="483" y="285"/>
                    </a:cubicBezTo>
                    <a:cubicBezTo>
                      <a:pt x="489" y="289"/>
                      <a:pt x="510" y="306"/>
                      <a:pt x="524" y="318"/>
                    </a:cubicBezTo>
                    <a:close/>
                    <a:moveTo>
                      <a:pt x="547" y="318"/>
                    </a:moveTo>
                    <a:cubicBezTo>
                      <a:pt x="547" y="326"/>
                      <a:pt x="548" y="333"/>
                      <a:pt x="548" y="340"/>
                    </a:cubicBezTo>
                    <a:cubicBezTo>
                      <a:pt x="540" y="335"/>
                      <a:pt x="530" y="330"/>
                      <a:pt x="520" y="324"/>
                    </a:cubicBezTo>
                    <a:cubicBezTo>
                      <a:pt x="529" y="322"/>
                      <a:pt x="539" y="320"/>
                      <a:pt x="547" y="318"/>
                    </a:cubicBezTo>
                    <a:close/>
                    <a:moveTo>
                      <a:pt x="543" y="262"/>
                    </a:moveTo>
                    <a:cubicBezTo>
                      <a:pt x="543" y="266"/>
                      <a:pt x="545" y="290"/>
                      <a:pt x="546" y="313"/>
                    </a:cubicBezTo>
                    <a:cubicBezTo>
                      <a:pt x="541" y="314"/>
                      <a:pt x="535" y="316"/>
                      <a:pt x="530" y="317"/>
                    </a:cubicBezTo>
                    <a:cubicBezTo>
                      <a:pt x="529" y="304"/>
                      <a:pt x="529" y="285"/>
                      <a:pt x="528" y="269"/>
                    </a:cubicBezTo>
                    <a:cubicBezTo>
                      <a:pt x="536" y="263"/>
                      <a:pt x="542" y="255"/>
                      <a:pt x="548" y="247"/>
                    </a:cubicBezTo>
                    <a:cubicBezTo>
                      <a:pt x="559" y="246"/>
                      <a:pt x="587" y="259"/>
                      <a:pt x="599" y="270"/>
                    </a:cubicBezTo>
                    <a:cubicBezTo>
                      <a:pt x="602" y="263"/>
                      <a:pt x="599" y="252"/>
                      <a:pt x="593" y="241"/>
                    </a:cubicBezTo>
                    <a:cubicBezTo>
                      <a:pt x="595" y="240"/>
                      <a:pt x="597" y="238"/>
                      <a:pt x="599" y="237"/>
                    </a:cubicBezTo>
                    <a:cubicBezTo>
                      <a:pt x="612" y="244"/>
                      <a:pt x="625" y="259"/>
                      <a:pt x="627" y="271"/>
                    </a:cubicBezTo>
                    <a:cubicBezTo>
                      <a:pt x="620" y="278"/>
                      <a:pt x="613" y="284"/>
                      <a:pt x="605" y="289"/>
                    </a:cubicBezTo>
                    <a:cubicBezTo>
                      <a:pt x="581" y="278"/>
                      <a:pt x="553" y="265"/>
                      <a:pt x="543" y="262"/>
                    </a:cubicBezTo>
                    <a:close/>
                    <a:moveTo>
                      <a:pt x="831" y="156"/>
                    </a:moveTo>
                    <a:cubicBezTo>
                      <a:pt x="832" y="157"/>
                      <a:pt x="834" y="158"/>
                      <a:pt x="836" y="160"/>
                    </a:cubicBezTo>
                    <a:cubicBezTo>
                      <a:pt x="830" y="171"/>
                      <a:pt x="830" y="171"/>
                      <a:pt x="830" y="171"/>
                    </a:cubicBezTo>
                    <a:cubicBezTo>
                      <a:pt x="831" y="166"/>
                      <a:pt x="831" y="161"/>
                      <a:pt x="831" y="156"/>
                    </a:cubicBezTo>
                    <a:close/>
                    <a:moveTo>
                      <a:pt x="842" y="184"/>
                    </a:moveTo>
                    <a:cubicBezTo>
                      <a:pt x="841" y="183"/>
                      <a:pt x="840" y="182"/>
                      <a:pt x="839" y="181"/>
                    </a:cubicBezTo>
                    <a:cubicBezTo>
                      <a:pt x="847" y="166"/>
                      <a:pt x="847" y="166"/>
                      <a:pt x="847" y="166"/>
                    </a:cubicBezTo>
                    <a:cubicBezTo>
                      <a:pt x="848" y="166"/>
                      <a:pt x="849" y="167"/>
                      <a:pt x="850" y="167"/>
                    </a:cubicBezTo>
                    <a:lnTo>
                      <a:pt x="842" y="184"/>
                    </a:lnTo>
                    <a:close/>
                    <a:moveTo>
                      <a:pt x="851" y="168"/>
                    </a:moveTo>
                    <a:cubicBezTo>
                      <a:pt x="853" y="168"/>
                      <a:pt x="854" y="169"/>
                      <a:pt x="855" y="169"/>
                    </a:cubicBezTo>
                    <a:cubicBezTo>
                      <a:pt x="846" y="188"/>
                      <a:pt x="846" y="188"/>
                      <a:pt x="846" y="188"/>
                    </a:cubicBezTo>
                    <a:cubicBezTo>
                      <a:pt x="845" y="187"/>
                      <a:pt x="844" y="186"/>
                      <a:pt x="843" y="185"/>
                    </a:cubicBezTo>
                    <a:lnTo>
                      <a:pt x="851" y="168"/>
                    </a:lnTo>
                    <a:close/>
                    <a:moveTo>
                      <a:pt x="838" y="180"/>
                    </a:moveTo>
                    <a:cubicBezTo>
                      <a:pt x="837" y="179"/>
                      <a:pt x="836" y="178"/>
                      <a:pt x="835" y="177"/>
                    </a:cubicBezTo>
                    <a:cubicBezTo>
                      <a:pt x="842" y="163"/>
                      <a:pt x="842" y="163"/>
                      <a:pt x="842" y="163"/>
                    </a:cubicBezTo>
                    <a:cubicBezTo>
                      <a:pt x="843" y="164"/>
                      <a:pt x="844" y="164"/>
                      <a:pt x="845" y="165"/>
                    </a:cubicBezTo>
                    <a:lnTo>
                      <a:pt x="838" y="180"/>
                    </a:lnTo>
                    <a:close/>
                    <a:moveTo>
                      <a:pt x="834" y="176"/>
                    </a:moveTo>
                    <a:cubicBezTo>
                      <a:pt x="833" y="175"/>
                      <a:pt x="832" y="174"/>
                      <a:pt x="831" y="174"/>
                    </a:cubicBezTo>
                    <a:cubicBezTo>
                      <a:pt x="837" y="160"/>
                      <a:pt x="837" y="160"/>
                      <a:pt x="837" y="160"/>
                    </a:cubicBezTo>
                    <a:cubicBezTo>
                      <a:pt x="838" y="161"/>
                      <a:pt x="840" y="162"/>
                      <a:pt x="841" y="162"/>
                    </a:cubicBezTo>
                    <a:lnTo>
                      <a:pt x="834" y="176"/>
                    </a:lnTo>
                    <a:close/>
                    <a:moveTo>
                      <a:pt x="824" y="144"/>
                    </a:moveTo>
                    <a:cubicBezTo>
                      <a:pt x="833" y="165"/>
                      <a:pt x="827" y="191"/>
                      <a:pt x="797" y="213"/>
                    </a:cubicBezTo>
                    <a:cubicBezTo>
                      <a:pt x="786" y="221"/>
                      <a:pt x="741" y="242"/>
                      <a:pt x="706" y="209"/>
                    </a:cubicBezTo>
                    <a:cubicBezTo>
                      <a:pt x="711" y="206"/>
                      <a:pt x="716" y="203"/>
                      <a:pt x="722" y="199"/>
                    </a:cubicBezTo>
                    <a:cubicBezTo>
                      <a:pt x="739" y="208"/>
                      <a:pt x="754" y="207"/>
                      <a:pt x="764" y="203"/>
                    </a:cubicBezTo>
                    <a:cubicBezTo>
                      <a:pt x="782" y="193"/>
                      <a:pt x="784" y="171"/>
                      <a:pt x="770" y="154"/>
                    </a:cubicBezTo>
                    <a:cubicBezTo>
                      <a:pt x="752" y="164"/>
                      <a:pt x="752" y="164"/>
                      <a:pt x="752" y="164"/>
                    </a:cubicBezTo>
                    <a:cubicBezTo>
                      <a:pt x="747" y="145"/>
                      <a:pt x="757" y="125"/>
                      <a:pt x="776" y="119"/>
                    </a:cubicBezTo>
                    <a:cubicBezTo>
                      <a:pt x="796" y="113"/>
                      <a:pt x="816" y="124"/>
                      <a:pt x="824" y="144"/>
                    </a:cubicBezTo>
                    <a:close/>
                    <a:moveTo>
                      <a:pt x="822" y="130"/>
                    </a:moveTo>
                    <a:cubicBezTo>
                      <a:pt x="840" y="126"/>
                      <a:pt x="840" y="126"/>
                      <a:pt x="840" y="126"/>
                    </a:cubicBezTo>
                    <a:cubicBezTo>
                      <a:pt x="829" y="145"/>
                      <a:pt x="829" y="145"/>
                      <a:pt x="829" y="145"/>
                    </a:cubicBezTo>
                    <a:cubicBezTo>
                      <a:pt x="827" y="140"/>
                      <a:pt x="825" y="134"/>
                      <a:pt x="822" y="130"/>
                    </a:cubicBezTo>
                    <a:close/>
                    <a:moveTo>
                      <a:pt x="800" y="216"/>
                    </a:moveTo>
                    <a:cubicBezTo>
                      <a:pt x="804" y="213"/>
                      <a:pt x="807" y="210"/>
                      <a:pt x="811" y="206"/>
                    </a:cubicBezTo>
                    <a:cubicBezTo>
                      <a:pt x="820" y="211"/>
                      <a:pt x="835" y="223"/>
                      <a:pt x="842" y="234"/>
                    </a:cubicBezTo>
                    <a:cubicBezTo>
                      <a:pt x="834" y="231"/>
                      <a:pt x="826" y="229"/>
                      <a:pt x="818" y="229"/>
                    </a:cubicBezTo>
                    <a:cubicBezTo>
                      <a:pt x="813" y="224"/>
                      <a:pt x="806" y="219"/>
                      <a:pt x="800" y="216"/>
                    </a:cubicBezTo>
                    <a:close/>
                    <a:moveTo>
                      <a:pt x="811" y="229"/>
                    </a:moveTo>
                    <a:cubicBezTo>
                      <a:pt x="783" y="228"/>
                      <a:pt x="753" y="239"/>
                      <a:pt x="728" y="253"/>
                    </a:cubicBezTo>
                    <a:cubicBezTo>
                      <a:pt x="720" y="244"/>
                      <a:pt x="704" y="229"/>
                      <a:pt x="690" y="215"/>
                    </a:cubicBezTo>
                    <a:cubicBezTo>
                      <a:pt x="694" y="214"/>
                      <a:pt x="697" y="213"/>
                      <a:pt x="701" y="212"/>
                    </a:cubicBezTo>
                    <a:cubicBezTo>
                      <a:pt x="733" y="245"/>
                      <a:pt x="779" y="228"/>
                      <a:pt x="795" y="219"/>
                    </a:cubicBezTo>
                    <a:cubicBezTo>
                      <a:pt x="801" y="221"/>
                      <a:pt x="806" y="225"/>
                      <a:pt x="811" y="229"/>
                    </a:cubicBezTo>
                    <a:close/>
                    <a:moveTo>
                      <a:pt x="767" y="160"/>
                    </a:moveTo>
                    <a:cubicBezTo>
                      <a:pt x="785" y="180"/>
                      <a:pt x="764" y="222"/>
                      <a:pt x="715" y="190"/>
                    </a:cubicBezTo>
                    <a:lnTo>
                      <a:pt x="767" y="160"/>
                    </a:lnTo>
                    <a:close/>
                    <a:moveTo>
                      <a:pt x="708" y="189"/>
                    </a:moveTo>
                    <a:cubicBezTo>
                      <a:pt x="710" y="191"/>
                      <a:pt x="713" y="194"/>
                      <a:pt x="716" y="195"/>
                    </a:cubicBezTo>
                    <a:cubicBezTo>
                      <a:pt x="709" y="200"/>
                      <a:pt x="702" y="204"/>
                      <a:pt x="697" y="207"/>
                    </a:cubicBezTo>
                    <a:cubicBezTo>
                      <a:pt x="693" y="208"/>
                      <a:pt x="689" y="209"/>
                      <a:pt x="686" y="210"/>
                    </a:cubicBezTo>
                    <a:cubicBezTo>
                      <a:pt x="673" y="197"/>
                      <a:pt x="663" y="186"/>
                      <a:pt x="658" y="183"/>
                    </a:cubicBezTo>
                    <a:cubicBezTo>
                      <a:pt x="645" y="175"/>
                      <a:pt x="620" y="181"/>
                      <a:pt x="600" y="215"/>
                    </a:cubicBezTo>
                    <a:cubicBezTo>
                      <a:pt x="607" y="217"/>
                      <a:pt x="614" y="219"/>
                      <a:pt x="621" y="223"/>
                    </a:cubicBezTo>
                    <a:cubicBezTo>
                      <a:pt x="609" y="226"/>
                      <a:pt x="598" y="232"/>
                      <a:pt x="591" y="238"/>
                    </a:cubicBezTo>
                    <a:cubicBezTo>
                      <a:pt x="587" y="230"/>
                      <a:pt x="582" y="224"/>
                      <a:pt x="577" y="220"/>
                    </a:cubicBezTo>
                    <a:cubicBezTo>
                      <a:pt x="588" y="209"/>
                      <a:pt x="596" y="197"/>
                      <a:pt x="602" y="185"/>
                    </a:cubicBezTo>
                    <a:cubicBezTo>
                      <a:pt x="663" y="138"/>
                      <a:pt x="680" y="205"/>
                      <a:pt x="746" y="163"/>
                    </a:cubicBezTo>
                    <a:cubicBezTo>
                      <a:pt x="747" y="164"/>
                      <a:pt x="747" y="165"/>
                      <a:pt x="747" y="166"/>
                    </a:cubicBezTo>
                    <a:lnTo>
                      <a:pt x="708" y="189"/>
                    </a:lnTo>
                    <a:close/>
                    <a:moveTo>
                      <a:pt x="612" y="230"/>
                    </a:moveTo>
                    <a:cubicBezTo>
                      <a:pt x="616" y="228"/>
                      <a:pt x="621" y="227"/>
                      <a:pt x="626" y="226"/>
                    </a:cubicBezTo>
                    <a:cubicBezTo>
                      <a:pt x="634" y="231"/>
                      <a:pt x="641" y="238"/>
                      <a:pt x="646" y="248"/>
                    </a:cubicBezTo>
                    <a:cubicBezTo>
                      <a:pt x="644" y="251"/>
                      <a:pt x="641" y="255"/>
                      <a:pt x="638" y="259"/>
                    </a:cubicBezTo>
                    <a:cubicBezTo>
                      <a:pt x="634" y="244"/>
                      <a:pt x="623" y="234"/>
                      <a:pt x="612" y="230"/>
                    </a:cubicBezTo>
                    <a:close/>
                    <a:moveTo>
                      <a:pt x="636" y="261"/>
                    </a:moveTo>
                    <a:cubicBezTo>
                      <a:pt x="634" y="264"/>
                      <a:pt x="632" y="266"/>
                      <a:pt x="630" y="269"/>
                    </a:cubicBezTo>
                    <a:cubicBezTo>
                      <a:pt x="626" y="254"/>
                      <a:pt x="612" y="240"/>
                      <a:pt x="602" y="235"/>
                    </a:cubicBezTo>
                    <a:cubicBezTo>
                      <a:pt x="604" y="234"/>
                      <a:pt x="606" y="233"/>
                      <a:pt x="608" y="232"/>
                    </a:cubicBezTo>
                    <a:cubicBezTo>
                      <a:pt x="622" y="237"/>
                      <a:pt x="633" y="249"/>
                      <a:pt x="636" y="261"/>
                    </a:cubicBezTo>
                    <a:close/>
                    <a:moveTo>
                      <a:pt x="611" y="210"/>
                    </a:moveTo>
                    <a:cubicBezTo>
                      <a:pt x="621" y="189"/>
                      <a:pt x="648" y="179"/>
                      <a:pt x="660" y="192"/>
                    </a:cubicBezTo>
                    <a:cubicBezTo>
                      <a:pt x="667" y="201"/>
                      <a:pt x="653" y="236"/>
                      <a:pt x="649" y="243"/>
                    </a:cubicBezTo>
                    <a:cubicBezTo>
                      <a:pt x="643" y="232"/>
                      <a:pt x="627" y="213"/>
                      <a:pt x="611" y="210"/>
                    </a:cubicBezTo>
                    <a:close/>
                    <a:moveTo>
                      <a:pt x="609" y="291"/>
                    </a:moveTo>
                    <a:cubicBezTo>
                      <a:pt x="646" y="269"/>
                      <a:pt x="668" y="229"/>
                      <a:pt x="667" y="197"/>
                    </a:cubicBezTo>
                    <a:cubicBezTo>
                      <a:pt x="685" y="215"/>
                      <a:pt x="715" y="245"/>
                      <a:pt x="725" y="257"/>
                    </a:cubicBezTo>
                    <a:cubicBezTo>
                      <a:pt x="713" y="262"/>
                      <a:pt x="683" y="284"/>
                      <a:pt x="670" y="301"/>
                    </a:cubicBezTo>
                    <a:cubicBezTo>
                      <a:pt x="662" y="295"/>
                      <a:pt x="655" y="291"/>
                      <a:pt x="648" y="289"/>
                    </a:cubicBezTo>
                    <a:cubicBezTo>
                      <a:pt x="643" y="288"/>
                      <a:pt x="634" y="291"/>
                      <a:pt x="622" y="296"/>
                    </a:cubicBezTo>
                    <a:cubicBezTo>
                      <a:pt x="618" y="295"/>
                      <a:pt x="614" y="293"/>
                      <a:pt x="609" y="291"/>
                    </a:cubicBezTo>
                    <a:close/>
                    <a:moveTo>
                      <a:pt x="814" y="203"/>
                    </a:moveTo>
                    <a:cubicBezTo>
                      <a:pt x="820" y="196"/>
                      <a:pt x="825" y="188"/>
                      <a:pt x="828" y="180"/>
                    </a:cubicBezTo>
                    <a:cubicBezTo>
                      <a:pt x="836" y="185"/>
                      <a:pt x="847" y="195"/>
                      <a:pt x="853" y="206"/>
                    </a:cubicBezTo>
                    <a:cubicBezTo>
                      <a:pt x="847" y="235"/>
                      <a:pt x="847" y="235"/>
                      <a:pt x="847" y="235"/>
                    </a:cubicBezTo>
                    <a:cubicBezTo>
                      <a:pt x="844" y="223"/>
                      <a:pt x="825" y="208"/>
                      <a:pt x="814" y="203"/>
                    </a:cubicBezTo>
                    <a:close/>
                    <a:moveTo>
                      <a:pt x="850" y="193"/>
                    </a:moveTo>
                    <a:cubicBezTo>
                      <a:pt x="860" y="174"/>
                      <a:pt x="860" y="174"/>
                      <a:pt x="860" y="174"/>
                    </a:cubicBezTo>
                    <a:cubicBezTo>
                      <a:pt x="854" y="199"/>
                      <a:pt x="854" y="199"/>
                      <a:pt x="854" y="199"/>
                    </a:cubicBezTo>
                    <a:cubicBezTo>
                      <a:pt x="853" y="197"/>
                      <a:pt x="852" y="195"/>
                      <a:pt x="850" y="193"/>
                    </a:cubicBezTo>
                    <a:close/>
                    <a:moveTo>
                      <a:pt x="849" y="192"/>
                    </a:moveTo>
                    <a:cubicBezTo>
                      <a:pt x="849" y="191"/>
                      <a:pt x="848" y="190"/>
                      <a:pt x="847" y="189"/>
                    </a:cubicBezTo>
                    <a:cubicBezTo>
                      <a:pt x="856" y="170"/>
                      <a:pt x="856" y="170"/>
                      <a:pt x="856" y="170"/>
                    </a:cubicBezTo>
                    <a:cubicBezTo>
                      <a:pt x="858" y="170"/>
                      <a:pt x="859" y="170"/>
                      <a:pt x="860" y="171"/>
                    </a:cubicBezTo>
                    <a:lnTo>
                      <a:pt x="849" y="192"/>
                    </a:lnTo>
                    <a:close/>
                    <a:moveTo>
                      <a:pt x="830" y="150"/>
                    </a:moveTo>
                    <a:cubicBezTo>
                      <a:pt x="850" y="121"/>
                      <a:pt x="850" y="121"/>
                      <a:pt x="850" y="121"/>
                    </a:cubicBezTo>
                    <a:cubicBezTo>
                      <a:pt x="818" y="125"/>
                      <a:pt x="818" y="125"/>
                      <a:pt x="818" y="125"/>
                    </a:cubicBezTo>
                    <a:cubicBezTo>
                      <a:pt x="816" y="123"/>
                      <a:pt x="814" y="121"/>
                      <a:pt x="812" y="120"/>
                    </a:cubicBezTo>
                    <a:cubicBezTo>
                      <a:pt x="815" y="114"/>
                      <a:pt x="816" y="108"/>
                      <a:pt x="817" y="104"/>
                    </a:cubicBezTo>
                    <a:cubicBezTo>
                      <a:pt x="857" y="97"/>
                      <a:pt x="882" y="170"/>
                      <a:pt x="958" y="165"/>
                    </a:cubicBezTo>
                    <a:cubicBezTo>
                      <a:pt x="955" y="180"/>
                      <a:pt x="955" y="180"/>
                      <a:pt x="955" y="180"/>
                    </a:cubicBezTo>
                    <a:cubicBezTo>
                      <a:pt x="938" y="178"/>
                      <a:pt x="864" y="168"/>
                      <a:pt x="864" y="168"/>
                    </a:cubicBezTo>
                    <a:cubicBezTo>
                      <a:pt x="855" y="166"/>
                      <a:pt x="839" y="159"/>
                      <a:pt x="830" y="150"/>
                    </a:cubicBezTo>
                    <a:close/>
                    <a:moveTo>
                      <a:pt x="808" y="67"/>
                    </a:moveTo>
                    <a:cubicBezTo>
                      <a:pt x="808" y="61"/>
                      <a:pt x="808" y="61"/>
                      <a:pt x="808" y="61"/>
                    </a:cubicBezTo>
                    <a:cubicBezTo>
                      <a:pt x="810" y="63"/>
                      <a:pt x="812" y="66"/>
                      <a:pt x="814" y="68"/>
                    </a:cubicBezTo>
                    <a:cubicBezTo>
                      <a:pt x="812" y="68"/>
                      <a:pt x="811" y="69"/>
                      <a:pt x="810" y="69"/>
                    </a:cubicBezTo>
                    <a:cubicBezTo>
                      <a:pt x="809" y="69"/>
                      <a:pt x="808" y="68"/>
                      <a:pt x="808" y="67"/>
                    </a:cubicBezTo>
                    <a:close/>
                    <a:moveTo>
                      <a:pt x="787" y="62"/>
                    </a:moveTo>
                    <a:cubicBezTo>
                      <a:pt x="786" y="62"/>
                      <a:pt x="784" y="63"/>
                      <a:pt x="782" y="63"/>
                    </a:cubicBezTo>
                    <a:cubicBezTo>
                      <a:pt x="783" y="45"/>
                      <a:pt x="783" y="45"/>
                      <a:pt x="783" y="45"/>
                    </a:cubicBezTo>
                    <a:cubicBezTo>
                      <a:pt x="785" y="46"/>
                      <a:pt x="786" y="47"/>
                      <a:pt x="788" y="47"/>
                    </a:cubicBezTo>
                    <a:lnTo>
                      <a:pt x="787" y="62"/>
                    </a:lnTo>
                    <a:close/>
                    <a:moveTo>
                      <a:pt x="610" y="133"/>
                    </a:moveTo>
                    <a:cubicBezTo>
                      <a:pt x="609" y="129"/>
                      <a:pt x="607" y="125"/>
                      <a:pt x="604" y="123"/>
                    </a:cubicBezTo>
                    <a:cubicBezTo>
                      <a:pt x="606" y="121"/>
                      <a:pt x="609" y="118"/>
                      <a:pt x="611" y="116"/>
                    </a:cubicBezTo>
                    <a:lnTo>
                      <a:pt x="610" y="133"/>
                    </a:lnTo>
                    <a:close/>
                    <a:moveTo>
                      <a:pt x="571" y="219"/>
                    </a:moveTo>
                    <a:cubicBezTo>
                      <a:pt x="581" y="229"/>
                      <a:pt x="593" y="248"/>
                      <a:pt x="595" y="259"/>
                    </a:cubicBezTo>
                    <a:cubicBezTo>
                      <a:pt x="583" y="251"/>
                      <a:pt x="557" y="240"/>
                      <a:pt x="546" y="241"/>
                    </a:cubicBezTo>
                    <a:cubicBezTo>
                      <a:pt x="544" y="245"/>
                      <a:pt x="520" y="284"/>
                      <a:pt x="485" y="277"/>
                    </a:cubicBezTo>
                    <a:cubicBezTo>
                      <a:pt x="486" y="277"/>
                      <a:pt x="486" y="276"/>
                      <a:pt x="486" y="276"/>
                    </a:cubicBezTo>
                    <a:cubicBezTo>
                      <a:pt x="488" y="273"/>
                      <a:pt x="473" y="238"/>
                      <a:pt x="460" y="209"/>
                    </a:cubicBezTo>
                    <a:cubicBezTo>
                      <a:pt x="469" y="193"/>
                      <a:pt x="482" y="177"/>
                      <a:pt x="494" y="160"/>
                    </a:cubicBezTo>
                    <a:cubicBezTo>
                      <a:pt x="526" y="119"/>
                      <a:pt x="573" y="105"/>
                      <a:pt x="597" y="126"/>
                    </a:cubicBezTo>
                    <a:cubicBezTo>
                      <a:pt x="618" y="144"/>
                      <a:pt x="602" y="187"/>
                      <a:pt x="571" y="219"/>
                    </a:cubicBezTo>
                    <a:close/>
                    <a:moveTo>
                      <a:pt x="456" y="201"/>
                    </a:moveTo>
                    <a:cubicBezTo>
                      <a:pt x="448" y="184"/>
                      <a:pt x="441" y="171"/>
                      <a:pt x="439" y="171"/>
                    </a:cubicBezTo>
                    <a:cubicBezTo>
                      <a:pt x="435" y="170"/>
                      <a:pt x="416" y="176"/>
                      <a:pt x="390" y="186"/>
                    </a:cubicBezTo>
                    <a:cubicBezTo>
                      <a:pt x="391" y="171"/>
                      <a:pt x="391" y="158"/>
                      <a:pt x="392" y="149"/>
                    </a:cubicBezTo>
                    <a:cubicBezTo>
                      <a:pt x="408" y="155"/>
                      <a:pt x="440" y="167"/>
                      <a:pt x="473" y="178"/>
                    </a:cubicBezTo>
                    <a:cubicBezTo>
                      <a:pt x="467" y="186"/>
                      <a:pt x="461" y="194"/>
                      <a:pt x="456" y="201"/>
                    </a:cubicBezTo>
                    <a:close/>
                    <a:moveTo>
                      <a:pt x="487" y="161"/>
                    </a:moveTo>
                    <a:cubicBezTo>
                      <a:pt x="480" y="158"/>
                      <a:pt x="473" y="155"/>
                      <a:pt x="465" y="152"/>
                    </a:cubicBezTo>
                    <a:cubicBezTo>
                      <a:pt x="492" y="124"/>
                      <a:pt x="556" y="62"/>
                      <a:pt x="572" y="64"/>
                    </a:cubicBezTo>
                    <a:cubicBezTo>
                      <a:pt x="590" y="67"/>
                      <a:pt x="603" y="91"/>
                      <a:pt x="603" y="100"/>
                    </a:cubicBezTo>
                    <a:cubicBezTo>
                      <a:pt x="602" y="103"/>
                      <a:pt x="598" y="109"/>
                      <a:pt x="592" y="115"/>
                    </a:cubicBezTo>
                    <a:cubicBezTo>
                      <a:pt x="564" y="102"/>
                      <a:pt x="522" y="117"/>
                      <a:pt x="487" y="161"/>
                    </a:cubicBezTo>
                    <a:close/>
                    <a:moveTo>
                      <a:pt x="362" y="111"/>
                    </a:moveTo>
                    <a:cubicBezTo>
                      <a:pt x="361" y="129"/>
                      <a:pt x="358" y="161"/>
                      <a:pt x="357" y="191"/>
                    </a:cubicBezTo>
                    <a:cubicBezTo>
                      <a:pt x="324" y="116"/>
                      <a:pt x="324" y="116"/>
                      <a:pt x="324" y="116"/>
                    </a:cubicBezTo>
                    <a:cubicBezTo>
                      <a:pt x="310" y="161"/>
                      <a:pt x="310" y="161"/>
                      <a:pt x="310" y="161"/>
                    </a:cubicBezTo>
                    <a:cubicBezTo>
                      <a:pt x="293" y="157"/>
                      <a:pt x="293" y="157"/>
                      <a:pt x="293" y="157"/>
                    </a:cubicBezTo>
                    <a:cubicBezTo>
                      <a:pt x="291" y="153"/>
                      <a:pt x="291" y="153"/>
                      <a:pt x="291" y="153"/>
                    </a:cubicBezTo>
                    <a:cubicBezTo>
                      <a:pt x="311" y="108"/>
                      <a:pt x="334" y="61"/>
                      <a:pt x="341" y="59"/>
                    </a:cubicBezTo>
                    <a:cubicBezTo>
                      <a:pt x="347" y="57"/>
                      <a:pt x="379" y="71"/>
                      <a:pt x="402" y="83"/>
                    </a:cubicBezTo>
                    <a:cubicBezTo>
                      <a:pt x="392" y="93"/>
                      <a:pt x="386" y="105"/>
                      <a:pt x="384" y="120"/>
                    </a:cubicBezTo>
                    <a:cubicBezTo>
                      <a:pt x="376" y="116"/>
                      <a:pt x="368" y="113"/>
                      <a:pt x="362" y="111"/>
                    </a:cubicBezTo>
                    <a:close/>
                    <a:moveTo>
                      <a:pt x="314" y="168"/>
                    </a:moveTo>
                    <a:cubicBezTo>
                      <a:pt x="325" y="132"/>
                      <a:pt x="325" y="132"/>
                      <a:pt x="325" y="132"/>
                    </a:cubicBezTo>
                    <a:cubicBezTo>
                      <a:pt x="355" y="201"/>
                      <a:pt x="355" y="201"/>
                      <a:pt x="355" y="201"/>
                    </a:cubicBezTo>
                    <a:cubicBezTo>
                      <a:pt x="339" y="208"/>
                      <a:pt x="322" y="215"/>
                      <a:pt x="307" y="223"/>
                    </a:cubicBezTo>
                    <a:cubicBezTo>
                      <a:pt x="277" y="158"/>
                      <a:pt x="277" y="158"/>
                      <a:pt x="277" y="158"/>
                    </a:cubicBezTo>
                    <a:lnTo>
                      <a:pt x="314" y="168"/>
                    </a:lnTo>
                    <a:close/>
                    <a:moveTo>
                      <a:pt x="246" y="298"/>
                    </a:moveTo>
                    <a:cubicBezTo>
                      <a:pt x="238" y="298"/>
                      <a:pt x="229" y="294"/>
                      <a:pt x="224" y="287"/>
                    </a:cubicBezTo>
                    <a:cubicBezTo>
                      <a:pt x="215" y="273"/>
                      <a:pt x="218" y="254"/>
                      <a:pt x="231" y="245"/>
                    </a:cubicBezTo>
                    <a:cubicBezTo>
                      <a:pt x="241" y="237"/>
                      <a:pt x="253" y="236"/>
                      <a:pt x="264" y="245"/>
                    </a:cubicBezTo>
                    <a:cubicBezTo>
                      <a:pt x="248" y="254"/>
                      <a:pt x="238" y="261"/>
                      <a:pt x="236" y="266"/>
                    </a:cubicBezTo>
                    <a:cubicBezTo>
                      <a:pt x="235" y="269"/>
                      <a:pt x="239" y="282"/>
                      <a:pt x="246" y="298"/>
                    </a:cubicBezTo>
                    <a:close/>
                    <a:moveTo>
                      <a:pt x="228" y="241"/>
                    </a:moveTo>
                    <a:cubicBezTo>
                      <a:pt x="213" y="252"/>
                      <a:pt x="209" y="274"/>
                      <a:pt x="220" y="290"/>
                    </a:cubicBezTo>
                    <a:cubicBezTo>
                      <a:pt x="225" y="298"/>
                      <a:pt x="233" y="302"/>
                      <a:pt x="242" y="303"/>
                    </a:cubicBezTo>
                    <a:cubicBezTo>
                      <a:pt x="237" y="306"/>
                      <a:pt x="232" y="311"/>
                      <a:pt x="226" y="316"/>
                    </a:cubicBezTo>
                    <a:cubicBezTo>
                      <a:pt x="219" y="313"/>
                      <a:pt x="212" y="308"/>
                      <a:pt x="206" y="301"/>
                    </a:cubicBezTo>
                    <a:cubicBezTo>
                      <a:pt x="188" y="277"/>
                      <a:pt x="196" y="247"/>
                      <a:pt x="218" y="231"/>
                    </a:cubicBezTo>
                    <a:cubicBezTo>
                      <a:pt x="237" y="217"/>
                      <a:pt x="259" y="217"/>
                      <a:pt x="279" y="236"/>
                    </a:cubicBezTo>
                    <a:cubicBezTo>
                      <a:pt x="275" y="238"/>
                      <a:pt x="272" y="240"/>
                      <a:pt x="268" y="242"/>
                    </a:cubicBezTo>
                    <a:cubicBezTo>
                      <a:pt x="255" y="231"/>
                      <a:pt x="241" y="232"/>
                      <a:pt x="228" y="241"/>
                    </a:cubicBezTo>
                    <a:close/>
                    <a:moveTo>
                      <a:pt x="181" y="353"/>
                    </a:moveTo>
                    <a:cubicBezTo>
                      <a:pt x="175" y="357"/>
                      <a:pt x="170" y="360"/>
                      <a:pt x="166" y="363"/>
                    </a:cubicBezTo>
                    <a:cubicBezTo>
                      <a:pt x="152" y="338"/>
                      <a:pt x="165" y="319"/>
                      <a:pt x="184" y="310"/>
                    </a:cubicBezTo>
                    <a:cubicBezTo>
                      <a:pt x="186" y="313"/>
                      <a:pt x="189" y="317"/>
                      <a:pt x="191" y="319"/>
                    </a:cubicBezTo>
                    <a:cubicBezTo>
                      <a:pt x="180" y="327"/>
                      <a:pt x="176" y="340"/>
                      <a:pt x="181" y="353"/>
                    </a:cubicBezTo>
                    <a:close/>
                    <a:moveTo>
                      <a:pt x="194" y="323"/>
                    </a:moveTo>
                    <a:cubicBezTo>
                      <a:pt x="198" y="327"/>
                      <a:pt x="202" y="330"/>
                      <a:pt x="206" y="332"/>
                    </a:cubicBezTo>
                    <a:cubicBezTo>
                      <a:pt x="199" y="338"/>
                      <a:pt x="192" y="344"/>
                      <a:pt x="185" y="349"/>
                    </a:cubicBezTo>
                    <a:cubicBezTo>
                      <a:pt x="181" y="339"/>
                      <a:pt x="185" y="328"/>
                      <a:pt x="194" y="323"/>
                    </a:cubicBezTo>
                    <a:close/>
                    <a:moveTo>
                      <a:pt x="182" y="306"/>
                    </a:moveTo>
                    <a:cubicBezTo>
                      <a:pt x="160" y="317"/>
                      <a:pt x="147" y="338"/>
                      <a:pt x="161" y="366"/>
                    </a:cubicBezTo>
                    <a:cubicBezTo>
                      <a:pt x="157" y="369"/>
                      <a:pt x="153" y="371"/>
                      <a:pt x="150" y="372"/>
                    </a:cubicBezTo>
                    <a:cubicBezTo>
                      <a:pt x="116" y="343"/>
                      <a:pt x="146" y="293"/>
                      <a:pt x="177" y="295"/>
                    </a:cubicBezTo>
                    <a:cubicBezTo>
                      <a:pt x="179" y="299"/>
                      <a:pt x="180" y="303"/>
                      <a:pt x="182" y="306"/>
                    </a:cubicBezTo>
                    <a:close/>
                    <a:moveTo>
                      <a:pt x="469" y="301"/>
                    </a:moveTo>
                    <a:cubicBezTo>
                      <a:pt x="490" y="312"/>
                      <a:pt x="524" y="332"/>
                      <a:pt x="550" y="345"/>
                    </a:cubicBezTo>
                    <a:cubicBezTo>
                      <a:pt x="545" y="349"/>
                      <a:pt x="541" y="353"/>
                      <a:pt x="537" y="357"/>
                    </a:cubicBezTo>
                    <a:cubicBezTo>
                      <a:pt x="518" y="346"/>
                      <a:pt x="496" y="334"/>
                      <a:pt x="481" y="326"/>
                    </a:cubicBezTo>
                    <a:cubicBezTo>
                      <a:pt x="481" y="336"/>
                      <a:pt x="480" y="380"/>
                      <a:pt x="480" y="415"/>
                    </a:cubicBezTo>
                    <a:cubicBezTo>
                      <a:pt x="475" y="411"/>
                      <a:pt x="471" y="408"/>
                      <a:pt x="467" y="405"/>
                    </a:cubicBezTo>
                    <a:cubicBezTo>
                      <a:pt x="469" y="371"/>
                      <a:pt x="467" y="313"/>
                      <a:pt x="469" y="301"/>
                    </a:cubicBezTo>
                    <a:close/>
                    <a:moveTo>
                      <a:pt x="484" y="420"/>
                    </a:moveTo>
                    <a:cubicBezTo>
                      <a:pt x="485" y="387"/>
                      <a:pt x="486" y="344"/>
                      <a:pt x="486" y="335"/>
                    </a:cubicBezTo>
                    <a:cubicBezTo>
                      <a:pt x="499" y="341"/>
                      <a:pt x="516" y="351"/>
                      <a:pt x="533" y="361"/>
                    </a:cubicBezTo>
                    <a:cubicBezTo>
                      <a:pt x="530" y="364"/>
                      <a:pt x="527" y="367"/>
                      <a:pt x="524" y="370"/>
                    </a:cubicBezTo>
                    <a:cubicBezTo>
                      <a:pt x="512" y="363"/>
                      <a:pt x="502" y="357"/>
                      <a:pt x="494" y="352"/>
                    </a:cubicBezTo>
                    <a:cubicBezTo>
                      <a:pt x="495" y="362"/>
                      <a:pt x="499" y="379"/>
                      <a:pt x="504" y="399"/>
                    </a:cubicBezTo>
                    <a:cubicBezTo>
                      <a:pt x="499" y="416"/>
                      <a:pt x="507" y="437"/>
                      <a:pt x="519" y="454"/>
                    </a:cubicBezTo>
                    <a:cubicBezTo>
                      <a:pt x="521" y="460"/>
                      <a:pt x="522" y="465"/>
                      <a:pt x="524" y="470"/>
                    </a:cubicBezTo>
                    <a:cubicBezTo>
                      <a:pt x="521" y="472"/>
                      <a:pt x="519" y="473"/>
                      <a:pt x="517" y="474"/>
                    </a:cubicBezTo>
                    <a:cubicBezTo>
                      <a:pt x="513" y="453"/>
                      <a:pt x="500" y="435"/>
                      <a:pt x="484" y="420"/>
                    </a:cubicBezTo>
                    <a:close/>
                    <a:moveTo>
                      <a:pt x="504" y="380"/>
                    </a:moveTo>
                    <a:cubicBezTo>
                      <a:pt x="503" y="379"/>
                      <a:pt x="503" y="377"/>
                      <a:pt x="503" y="376"/>
                    </a:cubicBezTo>
                    <a:cubicBezTo>
                      <a:pt x="514" y="381"/>
                      <a:pt x="514" y="381"/>
                      <a:pt x="514" y="381"/>
                    </a:cubicBezTo>
                    <a:cubicBezTo>
                      <a:pt x="514" y="382"/>
                      <a:pt x="513" y="383"/>
                      <a:pt x="512" y="384"/>
                    </a:cubicBezTo>
                    <a:lnTo>
                      <a:pt x="504" y="380"/>
                    </a:lnTo>
                    <a:close/>
                    <a:moveTo>
                      <a:pt x="512" y="385"/>
                    </a:moveTo>
                    <a:cubicBezTo>
                      <a:pt x="510" y="388"/>
                      <a:pt x="509" y="390"/>
                      <a:pt x="507" y="392"/>
                    </a:cubicBezTo>
                    <a:cubicBezTo>
                      <a:pt x="506" y="389"/>
                      <a:pt x="505" y="385"/>
                      <a:pt x="504" y="382"/>
                    </a:cubicBezTo>
                    <a:lnTo>
                      <a:pt x="512" y="385"/>
                    </a:lnTo>
                    <a:close/>
                    <a:moveTo>
                      <a:pt x="502" y="374"/>
                    </a:moveTo>
                    <a:cubicBezTo>
                      <a:pt x="502" y="373"/>
                      <a:pt x="502" y="371"/>
                      <a:pt x="501" y="370"/>
                    </a:cubicBezTo>
                    <a:cubicBezTo>
                      <a:pt x="518" y="377"/>
                      <a:pt x="518" y="377"/>
                      <a:pt x="518" y="377"/>
                    </a:cubicBezTo>
                    <a:cubicBezTo>
                      <a:pt x="517" y="378"/>
                      <a:pt x="516" y="379"/>
                      <a:pt x="515" y="380"/>
                    </a:cubicBezTo>
                    <a:lnTo>
                      <a:pt x="502" y="374"/>
                    </a:lnTo>
                    <a:close/>
                    <a:moveTo>
                      <a:pt x="501" y="368"/>
                    </a:moveTo>
                    <a:cubicBezTo>
                      <a:pt x="501" y="366"/>
                      <a:pt x="500" y="364"/>
                      <a:pt x="500" y="362"/>
                    </a:cubicBezTo>
                    <a:cubicBezTo>
                      <a:pt x="506" y="365"/>
                      <a:pt x="513" y="369"/>
                      <a:pt x="521" y="373"/>
                    </a:cubicBezTo>
                    <a:cubicBezTo>
                      <a:pt x="520" y="374"/>
                      <a:pt x="519" y="375"/>
                      <a:pt x="518" y="376"/>
                    </a:cubicBezTo>
                    <a:lnTo>
                      <a:pt x="501" y="368"/>
                    </a:lnTo>
                    <a:close/>
                    <a:moveTo>
                      <a:pt x="699" y="332"/>
                    </a:moveTo>
                    <a:cubicBezTo>
                      <a:pt x="746" y="311"/>
                      <a:pt x="811" y="316"/>
                      <a:pt x="849" y="350"/>
                    </a:cubicBezTo>
                    <a:cubicBezTo>
                      <a:pt x="843" y="357"/>
                      <a:pt x="838" y="362"/>
                      <a:pt x="835" y="366"/>
                    </a:cubicBezTo>
                    <a:cubicBezTo>
                      <a:pt x="799" y="346"/>
                      <a:pt x="751" y="341"/>
                      <a:pt x="712" y="355"/>
                    </a:cubicBezTo>
                    <a:cubicBezTo>
                      <a:pt x="709" y="348"/>
                      <a:pt x="705" y="340"/>
                      <a:pt x="699" y="332"/>
                    </a:cubicBezTo>
                    <a:close/>
                    <a:moveTo>
                      <a:pt x="884" y="318"/>
                    </a:moveTo>
                    <a:cubicBezTo>
                      <a:pt x="886" y="333"/>
                      <a:pt x="894" y="388"/>
                      <a:pt x="897" y="407"/>
                    </a:cubicBezTo>
                    <a:cubicBezTo>
                      <a:pt x="888" y="402"/>
                      <a:pt x="880" y="397"/>
                      <a:pt x="874" y="391"/>
                    </a:cubicBezTo>
                    <a:cubicBezTo>
                      <a:pt x="872" y="381"/>
                      <a:pt x="871" y="372"/>
                      <a:pt x="869" y="364"/>
                    </a:cubicBezTo>
                    <a:cubicBezTo>
                      <a:pt x="866" y="368"/>
                      <a:pt x="861" y="373"/>
                      <a:pt x="855" y="379"/>
                    </a:cubicBezTo>
                    <a:cubicBezTo>
                      <a:pt x="851" y="376"/>
                      <a:pt x="845" y="372"/>
                      <a:pt x="841" y="369"/>
                    </a:cubicBezTo>
                    <a:cubicBezTo>
                      <a:pt x="846" y="363"/>
                      <a:pt x="879" y="324"/>
                      <a:pt x="884" y="318"/>
                    </a:cubicBezTo>
                    <a:close/>
                    <a:moveTo>
                      <a:pt x="915" y="408"/>
                    </a:moveTo>
                    <a:cubicBezTo>
                      <a:pt x="919" y="409"/>
                      <a:pt x="922" y="411"/>
                      <a:pt x="926" y="412"/>
                    </a:cubicBezTo>
                    <a:cubicBezTo>
                      <a:pt x="925" y="415"/>
                      <a:pt x="925" y="418"/>
                      <a:pt x="925" y="421"/>
                    </a:cubicBezTo>
                    <a:cubicBezTo>
                      <a:pt x="921" y="420"/>
                      <a:pt x="918" y="418"/>
                      <a:pt x="915" y="417"/>
                    </a:cubicBezTo>
                    <a:cubicBezTo>
                      <a:pt x="915" y="414"/>
                      <a:pt x="915" y="411"/>
                      <a:pt x="915" y="408"/>
                    </a:cubicBezTo>
                    <a:close/>
                    <a:moveTo>
                      <a:pt x="916" y="405"/>
                    </a:moveTo>
                    <a:cubicBezTo>
                      <a:pt x="916" y="402"/>
                      <a:pt x="917" y="398"/>
                      <a:pt x="918" y="395"/>
                    </a:cubicBezTo>
                    <a:cubicBezTo>
                      <a:pt x="921" y="397"/>
                      <a:pt x="925" y="398"/>
                      <a:pt x="928" y="399"/>
                    </a:cubicBezTo>
                    <a:cubicBezTo>
                      <a:pt x="927" y="402"/>
                      <a:pt x="927" y="406"/>
                      <a:pt x="926" y="409"/>
                    </a:cubicBezTo>
                    <a:cubicBezTo>
                      <a:pt x="923" y="408"/>
                      <a:pt x="919" y="407"/>
                      <a:pt x="916" y="405"/>
                    </a:cubicBezTo>
                    <a:close/>
                    <a:moveTo>
                      <a:pt x="918" y="393"/>
                    </a:moveTo>
                    <a:cubicBezTo>
                      <a:pt x="919" y="389"/>
                      <a:pt x="921" y="385"/>
                      <a:pt x="922" y="381"/>
                    </a:cubicBezTo>
                    <a:cubicBezTo>
                      <a:pt x="926" y="383"/>
                      <a:pt x="929" y="385"/>
                      <a:pt x="933" y="386"/>
                    </a:cubicBezTo>
                    <a:cubicBezTo>
                      <a:pt x="931" y="390"/>
                      <a:pt x="930" y="393"/>
                      <a:pt x="929" y="396"/>
                    </a:cubicBezTo>
                    <a:cubicBezTo>
                      <a:pt x="925" y="395"/>
                      <a:pt x="922" y="394"/>
                      <a:pt x="918" y="393"/>
                    </a:cubicBezTo>
                    <a:close/>
                    <a:moveTo>
                      <a:pt x="923" y="378"/>
                    </a:moveTo>
                    <a:cubicBezTo>
                      <a:pt x="924" y="375"/>
                      <a:pt x="926" y="371"/>
                      <a:pt x="928" y="367"/>
                    </a:cubicBezTo>
                    <a:cubicBezTo>
                      <a:pt x="932" y="370"/>
                      <a:pt x="935" y="372"/>
                      <a:pt x="939" y="374"/>
                    </a:cubicBezTo>
                    <a:cubicBezTo>
                      <a:pt x="937" y="377"/>
                      <a:pt x="935" y="381"/>
                      <a:pt x="934" y="384"/>
                    </a:cubicBezTo>
                    <a:cubicBezTo>
                      <a:pt x="930" y="382"/>
                      <a:pt x="926" y="380"/>
                      <a:pt x="923" y="378"/>
                    </a:cubicBezTo>
                    <a:close/>
                    <a:moveTo>
                      <a:pt x="929" y="365"/>
                    </a:moveTo>
                    <a:cubicBezTo>
                      <a:pt x="946" y="335"/>
                      <a:pt x="975" y="316"/>
                      <a:pt x="1000" y="310"/>
                    </a:cubicBezTo>
                    <a:cubicBezTo>
                      <a:pt x="1039" y="300"/>
                      <a:pt x="1070" y="315"/>
                      <a:pt x="1084" y="337"/>
                    </a:cubicBezTo>
                    <a:cubicBezTo>
                      <a:pt x="1077" y="341"/>
                      <a:pt x="1070" y="346"/>
                      <a:pt x="1064" y="353"/>
                    </a:cubicBezTo>
                    <a:cubicBezTo>
                      <a:pt x="1049" y="331"/>
                      <a:pt x="1018" y="321"/>
                      <a:pt x="989" y="332"/>
                    </a:cubicBezTo>
                    <a:cubicBezTo>
                      <a:pt x="969" y="339"/>
                      <a:pt x="952" y="354"/>
                      <a:pt x="940" y="372"/>
                    </a:cubicBezTo>
                    <a:cubicBezTo>
                      <a:pt x="936" y="370"/>
                      <a:pt x="933" y="368"/>
                      <a:pt x="929" y="365"/>
                    </a:cubicBezTo>
                    <a:close/>
                    <a:moveTo>
                      <a:pt x="1003" y="297"/>
                    </a:moveTo>
                    <a:cubicBezTo>
                      <a:pt x="1003" y="296"/>
                      <a:pt x="1004" y="295"/>
                      <a:pt x="1004" y="294"/>
                    </a:cubicBezTo>
                    <a:cubicBezTo>
                      <a:pt x="1014" y="303"/>
                      <a:pt x="1014" y="303"/>
                      <a:pt x="1014" y="303"/>
                    </a:cubicBezTo>
                    <a:cubicBezTo>
                      <a:pt x="1012" y="303"/>
                      <a:pt x="1011" y="303"/>
                      <a:pt x="1010" y="303"/>
                    </a:cubicBezTo>
                    <a:lnTo>
                      <a:pt x="1003" y="297"/>
                    </a:lnTo>
                    <a:close/>
                    <a:moveTo>
                      <a:pt x="1008" y="303"/>
                    </a:moveTo>
                    <a:cubicBezTo>
                      <a:pt x="1006" y="304"/>
                      <a:pt x="1003" y="304"/>
                      <a:pt x="1000" y="305"/>
                    </a:cubicBezTo>
                    <a:cubicBezTo>
                      <a:pt x="1001" y="302"/>
                      <a:pt x="1001" y="300"/>
                      <a:pt x="1002" y="298"/>
                    </a:cubicBezTo>
                    <a:lnTo>
                      <a:pt x="1008" y="303"/>
                    </a:lnTo>
                    <a:close/>
                    <a:moveTo>
                      <a:pt x="1005" y="293"/>
                    </a:moveTo>
                    <a:cubicBezTo>
                      <a:pt x="1005" y="292"/>
                      <a:pt x="1006" y="291"/>
                      <a:pt x="1006" y="290"/>
                    </a:cubicBezTo>
                    <a:cubicBezTo>
                      <a:pt x="1020" y="302"/>
                      <a:pt x="1020" y="302"/>
                      <a:pt x="1020" y="302"/>
                    </a:cubicBezTo>
                    <a:cubicBezTo>
                      <a:pt x="1019" y="302"/>
                      <a:pt x="1017" y="302"/>
                      <a:pt x="1016" y="302"/>
                    </a:cubicBezTo>
                    <a:lnTo>
                      <a:pt x="1005" y="293"/>
                    </a:lnTo>
                    <a:close/>
                    <a:moveTo>
                      <a:pt x="1007" y="289"/>
                    </a:moveTo>
                    <a:cubicBezTo>
                      <a:pt x="1008" y="288"/>
                      <a:pt x="1009" y="287"/>
                      <a:pt x="1010" y="286"/>
                    </a:cubicBezTo>
                    <a:cubicBezTo>
                      <a:pt x="1024" y="299"/>
                      <a:pt x="1024" y="299"/>
                      <a:pt x="1024" y="299"/>
                    </a:cubicBezTo>
                    <a:cubicBezTo>
                      <a:pt x="1024" y="300"/>
                      <a:pt x="1024" y="301"/>
                      <a:pt x="1024" y="302"/>
                    </a:cubicBezTo>
                    <a:cubicBezTo>
                      <a:pt x="1023" y="302"/>
                      <a:pt x="1023" y="302"/>
                      <a:pt x="1022" y="302"/>
                    </a:cubicBezTo>
                    <a:lnTo>
                      <a:pt x="1007" y="289"/>
                    </a:lnTo>
                    <a:close/>
                    <a:moveTo>
                      <a:pt x="1024" y="297"/>
                    </a:moveTo>
                    <a:cubicBezTo>
                      <a:pt x="1011" y="286"/>
                      <a:pt x="1011" y="286"/>
                      <a:pt x="1011" y="286"/>
                    </a:cubicBezTo>
                    <a:cubicBezTo>
                      <a:pt x="1011" y="285"/>
                      <a:pt x="1012" y="284"/>
                      <a:pt x="1013" y="283"/>
                    </a:cubicBezTo>
                    <a:cubicBezTo>
                      <a:pt x="1024" y="293"/>
                      <a:pt x="1024" y="293"/>
                      <a:pt x="1024" y="293"/>
                    </a:cubicBezTo>
                    <a:cubicBezTo>
                      <a:pt x="1024" y="294"/>
                      <a:pt x="1024" y="296"/>
                      <a:pt x="1024" y="297"/>
                    </a:cubicBezTo>
                    <a:close/>
                    <a:moveTo>
                      <a:pt x="1014" y="282"/>
                    </a:moveTo>
                    <a:cubicBezTo>
                      <a:pt x="1016" y="282"/>
                      <a:pt x="1017" y="281"/>
                      <a:pt x="1018" y="280"/>
                    </a:cubicBezTo>
                    <a:cubicBezTo>
                      <a:pt x="1025" y="287"/>
                      <a:pt x="1025" y="287"/>
                      <a:pt x="1025" y="287"/>
                    </a:cubicBezTo>
                    <a:cubicBezTo>
                      <a:pt x="1025" y="288"/>
                      <a:pt x="1025" y="290"/>
                      <a:pt x="1025" y="291"/>
                    </a:cubicBezTo>
                    <a:lnTo>
                      <a:pt x="1014" y="282"/>
                    </a:lnTo>
                    <a:close/>
                    <a:moveTo>
                      <a:pt x="1019" y="280"/>
                    </a:moveTo>
                    <a:cubicBezTo>
                      <a:pt x="1022" y="278"/>
                      <a:pt x="1025" y="278"/>
                      <a:pt x="1028" y="277"/>
                    </a:cubicBezTo>
                    <a:cubicBezTo>
                      <a:pt x="1027" y="280"/>
                      <a:pt x="1026" y="283"/>
                      <a:pt x="1026" y="285"/>
                    </a:cubicBezTo>
                    <a:lnTo>
                      <a:pt x="1019" y="280"/>
                    </a:lnTo>
                    <a:close/>
                    <a:moveTo>
                      <a:pt x="995" y="306"/>
                    </a:moveTo>
                    <a:cubicBezTo>
                      <a:pt x="990" y="308"/>
                      <a:pt x="985" y="310"/>
                      <a:pt x="979" y="312"/>
                    </a:cubicBezTo>
                    <a:cubicBezTo>
                      <a:pt x="980" y="270"/>
                      <a:pt x="1010" y="253"/>
                      <a:pt x="1038" y="259"/>
                    </a:cubicBezTo>
                    <a:cubicBezTo>
                      <a:pt x="1035" y="263"/>
                      <a:pt x="1032" y="268"/>
                      <a:pt x="1030" y="272"/>
                    </a:cubicBezTo>
                    <a:cubicBezTo>
                      <a:pt x="1012" y="274"/>
                      <a:pt x="997" y="287"/>
                      <a:pt x="995" y="306"/>
                    </a:cubicBezTo>
                    <a:close/>
                    <a:moveTo>
                      <a:pt x="974" y="315"/>
                    </a:moveTo>
                    <a:cubicBezTo>
                      <a:pt x="970" y="317"/>
                      <a:pt x="966" y="319"/>
                      <a:pt x="962" y="322"/>
                    </a:cubicBezTo>
                    <a:cubicBezTo>
                      <a:pt x="948" y="258"/>
                      <a:pt x="999" y="223"/>
                      <a:pt x="1051" y="245"/>
                    </a:cubicBezTo>
                    <a:cubicBezTo>
                      <a:pt x="1047" y="248"/>
                      <a:pt x="1044" y="252"/>
                      <a:pt x="1041" y="256"/>
                    </a:cubicBezTo>
                    <a:cubicBezTo>
                      <a:pt x="1004" y="244"/>
                      <a:pt x="969" y="272"/>
                      <a:pt x="974" y="315"/>
                    </a:cubicBezTo>
                    <a:close/>
                    <a:moveTo>
                      <a:pt x="1061" y="282"/>
                    </a:moveTo>
                    <a:cubicBezTo>
                      <a:pt x="1066" y="267"/>
                      <a:pt x="1083" y="257"/>
                      <a:pt x="1102" y="262"/>
                    </a:cubicBezTo>
                    <a:cubicBezTo>
                      <a:pt x="1101" y="264"/>
                      <a:pt x="1100" y="267"/>
                      <a:pt x="1097" y="271"/>
                    </a:cubicBezTo>
                    <a:cubicBezTo>
                      <a:pt x="1070" y="267"/>
                      <a:pt x="1064" y="303"/>
                      <a:pt x="1087" y="316"/>
                    </a:cubicBezTo>
                    <a:cubicBezTo>
                      <a:pt x="1103" y="325"/>
                      <a:pt x="1132" y="319"/>
                      <a:pt x="1127" y="294"/>
                    </a:cubicBezTo>
                    <a:cubicBezTo>
                      <a:pt x="1130" y="291"/>
                      <a:pt x="1132" y="289"/>
                      <a:pt x="1134" y="287"/>
                    </a:cubicBezTo>
                    <a:cubicBezTo>
                      <a:pt x="1145" y="308"/>
                      <a:pt x="1131" y="326"/>
                      <a:pt x="1105" y="327"/>
                    </a:cubicBezTo>
                    <a:cubicBezTo>
                      <a:pt x="1076" y="329"/>
                      <a:pt x="1055" y="304"/>
                      <a:pt x="1061" y="282"/>
                    </a:cubicBezTo>
                    <a:close/>
                    <a:moveTo>
                      <a:pt x="1061" y="237"/>
                    </a:moveTo>
                    <a:cubicBezTo>
                      <a:pt x="1060" y="237"/>
                      <a:pt x="1060" y="237"/>
                      <a:pt x="1059" y="238"/>
                    </a:cubicBezTo>
                    <a:cubicBezTo>
                      <a:pt x="1064" y="219"/>
                      <a:pt x="1064" y="219"/>
                      <a:pt x="1064" y="219"/>
                    </a:cubicBezTo>
                    <a:cubicBezTo>
                      <a:pt x="1097" y="197"/>
                      <a:pt x="1143" y="205"/>
                      <a:pt x="1171" y="235"/>
                    </a:cubicBezTo>
                    <a:cubicBezTo>
                      <a:pt x="1166" y="239"/>
                      <a:pt x="1162" y="243"/>
                      <a:pt x="1158" y="248"/>
                    </a:cubicBezTo>
                    <a:cubicBezTo>
                      <a:pt x="1135" y="222"/>
                      <a:pt x="1091" y="216"/>
                      <a:pt x="1061" y="237"/>
                    </a:cubicBezTo>
                    <a:close/>
                    <a:moveTo>
                      <a:pt x="1085" y="205"/>
                    </a:moveTo>
                    <a:cubicBezTo>
                      <a:pt x="1082" y="205"/>
                      <a:pt x="1080" y="206"/>
                      <a:pt x="1078" y="207"/>
                    </a:cubicBezTo>
                    <a:cubicBezTo>
                      <a:pt x="1074" y="187"/>
                      <a:pt x="1074" y="187"/>
                      <a:pt x="1074" y="187"/>
                    </a:cubicBezTo>
                    <a:cubicBezTo>
                      <a:pt x="1077" y="186"/>
                      <a:pt x="1079" y="185"/>
                      <a:pt x="1082" y="184"/>
                    </a:cubicBezTo>
                    <a:lnTo>
                      <a:pt x="1085" y="205"/>
                    </a:lnTo>
                    <a:close/>
                    <a:moveTo>
                      <a:pt x="1084" y="184"/>
                    </a:moveTo>
                    <a:cubicBezTo>
                      <a:pt x="1086" y="183"/>
                      <a:pt x="1089" y="183"/>
                      <a:pt x="1091" y="183"/>
                    </a:cubicBezTo>
                    <a:cubicBezTo>
                      <a:pt x="1093" y="203"/>
                      <a:pt x="1093" y="203"/>
                      <a:pt x="1093" y="203"/>
                    </a:cubicBezTo>
                    <a:cubicBezTo>
                      <a:pt x="1091" y="203"/>
                      <a:pt x="1089" y="204"/>
                      <a:pt x="1087" y="204"/>
                    </a:cubicBezTo>
                    <a:lnTo>
                      <a:pt x="1084" y="184"/>
                    </a:lnTo>
                    <a:close/>
                    <a:moveTo>
                      <a:pt x="1076" y="207"/>
                    </a:moveTo>
                    <a:cubicBezTo>
                      <a:pt x="1072" y="209"/>
                      <a:pt x="1069" y="211"/>
                      <a:pt x="1065" y="213"/>
                    </a:cubicBezTo>
                    <a:cubicBezTo>
                      <a:pt x="1070" y="188"/>
                      <a:pt x="1070" y="188"/>
                      <a:pt x="1070" y="188"/>
                    </a:cubicBezTo>
                    <a:cubicBezTo>
                      <a:pt x="1071" y="188"/>
                      <a:pt x="1071" y="188"/>
                      <a:pt x="1072" y="187"/>
                    </a:cubicBezTo>
                    <a:lnTo>
                      <a:pt x="1076" y="207"/>
                    </a:lnTo>
                    <a:close/>
                    <a:moveTo>
                      <a:pt x="1093" y="182"/>
                    </a:moveTo>
                    <a:cubicBezTo>
                      <a:pt x="1096" y="182"/>
                      <a:pt x="1098" y="182"/>
                      <a:pt x="1100" y="182"/>
                    </a:cubicBezTo>
                    <a:cubicBezTo>
                      <a:pt x="1101" y="202"/>
                      <a:pt x="1101" y="202"/>
                      <a:pt x="1101" y="202"/>
                    </a:cubicBezTo>
                    <a:cubicBezTo>
                      <a:pt x="1099" y="202"/>
                      <a:pt x="1097" y="202"/>
                      <a:pt x="1095" y="203"/>
                    </a:cubicBezTo>
                    <a:lnTo>
                      <a:pt x="1093" y="182"/>
                    </a:lnTo>
                    <a:close/>
                    <a:moveTo>
                      <a:pt x="1103" y="182"/>
                    </a:moveTo>
                    <a:cubicBezTo>
                      <a:pt x="1105" y="182"/>
                      <a:pt x="1108" y="182"/>
                      <a:pt x="1110" y="182"/>
                    </a:cubicBezTo>
                    <a:cubicBezTo>
                      <a:pt x="1110" y="202"/>
                      <a:pt x="1110" y="202"/>
                      <a:pt x="1110" y="202"/>
                    </a:cubicBezTo>
                    <a:cubicBezTo>
                      <a:pt x="1107" y="202"/>
                      <a:pt x="1105" y="202"/>
                      <a:pt x="1103" y="202"/>
                    </a:cubicBezTo>
                    <a:lnTo>
                      <a:pt x="1103" y="182"/>
                    </a:lnTo>
                    <a:close/>
                    <a:moveTo>
                      <a:pt x="1112" y="202"/>
                    </a:moveTo>
                    <a:cubicBezTo>
                      <a:pt x="1112" y="182"/>
                      <a:pt x="1112" y="182"/>
                      <a:pt x="1112" y="182"/>
                    </a:cubicBezTo>
                    <a:cubicBezTo>
                      <a:pt x="1115" y="182"/>
                      <a:pt x="1118" y="182"/>
                      <a:pt x="1120" y="183"/>
                    </a:cubicBezTo>
                    <a:cubicBezTo>
                      <a:pt x="1119" y="203"/>
                      <a:pt x="1119" y="203"/>
                      <a:pt x="1119" y="203"/>
                    </a:cubicBezTo>
                    <a:cubicBezTo>
                      <a:pt x="1116" y="203"/>
                      <a:pt x="1114" y="202"/>
                      <a:pt x="1112" y="202"/>
                    </a:cubicBezTo>
                    <a:close/>
                    <a:moveTo>
                      <a:pt x="1162" y="221"/>
                    </a:moveTo>
                    <a:cubicBezTo>
                      <a:pt x="1160" y="219"/>
                      <a:pt x="1158" y="218"/>
                      <a:pt x="1156" y="217"/>
                    </a:cubicBezTo>
                    <a:cubicBezTo>
                      <a:pt x="1166" y="200"/>
                      <a:pt x="1166" y="200"/>
                      <a:pt x="1166" y="200"/>
                    </a:cubicBezTo>
                    <a:cubicBezTo>
                      <a:pt x="1169" y="202"/>
                      <a:pt x="1172" y="204"/>
                      <a:pt x="1174" y="206"/>
                    </a:cubicBezTo>
                    <a:lnTo>
                      <a:pt x="1162" y="221"/>
                    </a:lnTo>
                    <a:close/>
                    <a:moveTo>
                      <a:pt x="1176" y="208"/>
                    </a:moveTo>
                    <a:cubicBezTo>
                      <a:pt x="1179" y="210"/>
                      <a:pt x="1181" y="212"/>
                      <a:pt x="1183" y="214"/>
                    </a:cubicBezTo>
                    <a:cubicBezTo>
                      <a:pt x="1169" y="226"/>
                      <a:pt x="1169" y="226"/>
                      <a:pt x="1169" y="226"/>
                    </a:cubicBezTo>
                    <a:cubicBezTo>
                      <a:pt x="1167" y="225"/>
                      <a:pt x="1165" y="223"/>
                      <a:pt x="1164" y="222"/>
                    </a:cubicBezTo>
                    <a:lnTo>
                      <a:pt x="1176" y="208"/>
                    </a:lnTo>
                    <a:close/>
                    <a:moveTo>
                      <a:pt x="1154" y="215"/>
                    </a:moveTo>
                    <a:cubicBezTo>
                      <a:pt x="1152" y="214"/>
                      <a:pt x="1150" y="213"/>
                      <a:pt x="1148" y="212"/>
                    </a:cubicBezTo>
                    <a:cubicBezTo>
                      <a:pt x="1156" y="194"/>
                      <a:pt x="1156" y="194"/>
                      <a:pt x="1156" y="194"/>
                    </a:cubicBezTo>
                    <a:cubicBezTo>
                      <a:pt x="1159" y="196"/>
                      <a:pt x="1162" y="197"/>
                      <a:pt x="1164" y="199"/>
                    </a:cubicBezTo>
                    <a:lnTo>
                      <a:pt x="1154" y="215"/>
                    </a:lnTo>
                    <a:close/>
                    <a:moveTo>
                      <a:pt x="1146" y="211"/>
                    </a:moveTo>
                    <a:cubicBezTo>
                      <a:pt x="1144" y="210"/>
                      <a:pt x="1141" y="209"/>
                      <a:pt x="1139" y="208"/>
                    </a:cubicBezTo>
                    <a:cubicBezTo>
                      <a:pt x="1145" y="189"/>
                      <a:pt x="1145" y="189"/>
                      <a:pt x="1145" y="189"/>
                    </a:cubicBezTo>
                    <a:cubicBezTo>
                      <a:pt x="1148" y="191"/>
                      <a:pt x="1151" y="192"/>
                      <a:pt x="1154" y="193"/>
                    </a:cubicBezTo>
                    <a:lnTo>
                      <a:pt x="1146" y="211"/>
                    </a:lnTo>
                    <a:close/>
                    <a:moveTo>
                      <a:pt x="1137" y="207"/>
                    </a:moveTo>
                    <a:cubicBezTo>
                      <a:pt x="1134" y="207"/>
                      <a:pt x="1132" y="206"/>
                      <a:pt x="1129" y="205"/>
                    </a:cubicBezTo>
                    <a:cubicBezTo>
                      <a:pt x="1133" y="185"/>
                      <a:pt x="1133" y="185"/>
                      <a:pt x="1133" y="185"/>
                    </a:cubicBezTo>
                    <a:cubicBezTo>
                      <a:pt x="1137" y="186"/>
                      <a:pt x="1140" y="187"/>
                      <a:pt x="1143" y="189"/>
                    </a:cubicBezTo>
                    <a:lnTo>
                      <a:pt x="1137" y="207"/>
                    </a:lnTo>
                    <a:close/>
                    <a:moveTo>
                      <a:pt x="1127" y="205"/>
                    </a:moveTo>
                    <a:cubicBezTo>
                      <a:pt x="1125" y="204"/>
                      <a:pt x="1123" y="204"/>
                      <a:pt x="1121" y="203"/>
                    </a:cubicBezTo>
                    <a:cubicBezTo>
                      <a:pt x="1123" y="183"/>
                      <a:pt x="1123" y="183"/>
                      <a:pt x="1123" y="183"/>
                    </a:cubicBezTo>
                    <a:cubicBezTo>
                      <a:pt x="1125" y="184"/>
                      <a:pt x="1128" y="184"/>
                      <a:pt x="1131" y="185"/>
                    </a:cubicBezTo>
                    <a:lnTo>
                      <a:pt x="1127" y="205"/>
                    </a:lnTo>
                    <a:close/>
                    <a:moveTo>
                      <a:pt x="1170" y="228"/>
                    </a:moveTo>
                    <a:cubicBezTo>
                      <a:pt x="1185" y="215"/>
                      <a:pt x="1185" y="215"/>
                      <a:pt x="1185" y="215"/>
                    </a:cubicBezTo>
                    <a:cubicBezTo>
                      <a:pt x="1188" y="218"/>
                      <a:pt x="1190" y="221"/>
                      <a:pt x="1193" y="225"/>
                    </a:cubicBezTo>
                    <a:cubicBezTo>
                      <a:pt x="1186" y="227"/>
                      <a:pt x="1180" y="229"/>
                      <a:pt x="1175" y="232"/>
                    </a:cubicBezTo>
                    <a:cubicBezTo>
                      <a:pt x="1174" y="231"/>
                      <a:pt x="1172" y="229"/>
                      <a:pt x="1170" y="228"/>
                    </a:cubicBezTo>
                    <a:close/>
                    <a:moveTo>
                      <a:pt x="1186" y="115"/>
                    </a:moveTo>
                    <a:cubicBezTo>
                      <a:pt x="1182" y="117"/>
                      <a:pt x="1179" y="120"/>
                      <a:pt x="1175" y="123"/>
                    </a:cubicBezTo>
                    <a:cubicBezTo>
                      <a:pt x="1163" y="110"/>
                      <a:pt x="1150" y="97"/>
                      <a:pt x="1144" y="90"/>
                    </a:cubicBezTo>
                    <a:cubicBezTo>
                      <a:pt x="1141" y="102"/>
                      <a:pt x="1136" y="127"/>
                      <a:pt x="1132" y="149"/>
                    </a:cubicBezTo>
                    <a:cubicBezTo>
                      <a:pt x="1129" y="148"/>
                      <a:pt x="1126" y="148"/>
                      <a:pt x="1124" y="147"/>
                    </a:cubicBezTo>
                    <a:cubicBezTo>
                      <a:pt x="1128" y="117"/>
                      <a:pt x="1134" y="78"/>
                      <a:pt x="1136" y="66"/>
                    </a:cubicBezTo>
                    <a:cubicBezTo>
                      <a:pt x="1147" y="78"/>
                      <a:pt x="1167" y="97"/>
                      <a:pt x="1186" y="115"/>
                    </a:cubicBezTo>
                    <a:close/>
                    <a:moveTo>
                      <a:pt x="1182" y="105"/>
                    </a:moveTo>
                    <a:cubicBezTo>
                      <a:pt x="1189" y="87"/>
                      <a:pt x="1195" y="68"/>
                      <a:pt x="1198" y="61"/>
                    </a:cubicBezTo>
                    <a:cubicBezTo>
                      <a:pt x="1200" y="63"/>
                      <a:pt x="1212" y="79"/>
                      <a:pt x="1225" y="96"/>
                    </a:cubicBezTo>
                    <a:cubicBezTo>
                      <a:pt x="1221" y="97"/>
                      <a:pt x="1217" y="98"/>
                      <a:pt x="1213" y="100"/>
                    </a:cubicBezTo>
                    <a:cubicBezTo>
                      <a:pt x="1206" y="89"/>
                      <a:pt x="1200" y="80"/>
                      <a:pt x="1199" y="78"/>
                    </a:cubicBezTo>
                    <a:cubicBezTo>
                      <a:pt x="1197" y="84"/>
                      <a:pt x="1192" y="97"/>
                      <a:pt x="1188" y="110"/>
                    </a:cubicBezTo>
                    <a:cubicBezTo>
                      <a:pt x="1186" y="109"/>
                      <a:pt x="1184" y="107"/>
                      <a:pt x="1182" y="105"/>
                    </a:cubicBezTo>
                    <a:close/>
                    <a:moveTo>
                      <a:pt x="1138" y="144"/>
                    </a:moveTo>
                    <a:cubicBezTo>
                      <a:pt x="1138" y="139"/>
                      <a:pt x="1138" y="139"/>
                      <a:pt x="1138" y="139"/>
                    </a:cubicBezTo>
                    <a:cubicBezTo>
                      <a:pt x="1157" y="142"/>
                      <a:pt x="1157" y="142"/>
                      <a:pt x="1157" y="142"/>
                    </a:cubicBezTo>
                    <a:cubicBezTo>
                      <a:pt x="1156" y="144"/>
                      <a:pt x="1155" y="145"/>
                      <a:pt x="1154" y="147"/>
                    </a:cubicBezTo>
                    <a:lnTo>
                      <a:pt x="1138" y="144"/>
                    </a:lnTo>
                    <a:close/>
                    <a:moveTo>
                      <a:pt x="1153" y="148"/>
                    </a:moveTo>
                    <a:cubicBezTo>
                      <a:pt x="1152" y="150"/>
                      <a:pt x="1150" y="152"/>
                      <a:pt x="1149" y="154"/>
                    </a:cubicBezTo>
                    <a:cubicBezTo>
                      <a:pt x="1145" y="153"/>
                      <a:pt x="1141" y="151"/>
                      <a:pt x="1136" y="150"/>
                    </a:cubicBezTo>
                    <a:cubicBezTo>
                      <a:pt x="1137" y="145"/>
                      <a:pt x="1137" y="145"/>
                      <a:pt x="1137" y="145"/>
                    </a:cubicBezTo>
                    <a:lnTo>
                      <a:pt x="1153" y="148"/>
                    </a:lnTo>
                    <a:close/>
                    <a:moveTo>
                      <a:pt x="1139" y="138"/>
                    </a:moveTo>
                    <a:cubicBezTo>
                      <a:pt x="1139" y="133"/>
                      <a:pt x="1139" y="133"/>
                      <a:pt x="1139" y="133"/>
                    </a:cubicBezTo>
                    <a:cubicBezTo>
                      <a:pt x="1161" y="137"/>
                      <a:pt x="1161" y="137"/>
                      <a:pt x="1161" y="137"/>
                    </a:cubicBezTo>
                    <a:cubicBezTo>
                      <a:pt x="1160" y="138"/>
                      <a:pt x="1159" y="140"/>
                      <a:pt x="1158" y="141"/>
                    </a:cubicBezTo>
                    <a:lnTo>
                      <a:pt x="1139" y="138"/>
                    </a:lnTo>
                    <a:close/>
                    <a:moveTo>
                      <a:pt x="1140" y="132"/>
                    </a:moveTo>
                    <a:cubicBezTo>
                      <a:pt x="1141" y="127"/>
                      <a:pt x="1141" y="127"/>
                      <a:pt x="1141" y="127"/>
                    </a:cubicBezTo>
                    <a:cubicBezTo>
                      <a:pt x="1166" y="132"/>
                      <a:pt x="1166" y="132"/>
                      <a:pt x="1166" y="132"/>
                    </a:cubicBezTo>
                    <a:cubicBezTo>
                      <a:pt x="1165" y="133"/>
                      <a:pt x="1164" y="134"/>
                      <a:pt x="1163" y="136"/>
                    </a:cubicBezTo>
                    <a:lnTo>
                      <a:pt x="1140" y="132"/>
                    </a:lnTo>
                    <a:close/>
                    <a:moveTo>
                      <a:pt x="1141" y="126"/>
                    </a:moveTo>
                    <a:cubicBezTo>
                      <a:pt x="1142" y="121"/>
                      <a:pt x="1142" y="121"/>
                      <a:pt x="1142" y="121"/>
                    </a:cubicBezTo>
                    <a:cubicBezTo>
                      <a:pt x="1172" y="126"/>
                      <a:pt x="1172" y="126"/>
                      <a:pt x="1172" y="126"/>
                    </a:cubicBezTo>
                    <a:cubicBezTo>
                      <a:pt x="1170" y="128"/>
                      <a:pt x="1169" y="129"/>
                      <a:pt x="1168" y="130"/>
                    </a:cubicBezTo>
                    <a:lnTo>
                      <a:pt x="1141" y="126"/>
                    </a:lnTo>
                    <a:close/>
                    <a:moveTo>
                      <a:pt x="1158" y="112"/>
                    </a:moveTo>
                    <a:cubicBezTo>
                      <a:pt x="1160" y="114"/>
                      <a:pt x="1162" y="116"/>
                      <a:pt x="1164" y="118"/>
                    </a:cubicBezTo>
                    <a:cubicBezTo>
                      <a:pt x="1143" y="114"/>
                      <a:pt x="1143" y="114"/>
                      <a:pt x="1143" y="114"/>
                    </a:cubicBezTo>
                    <a:cubicBezTo>
                      <a:pt x="1144" y="110"/>
                      <a:pt x="1144" y="110"/>
                      <a:pt x="1144" y="110"/>
                    </a:cubicBezTo>
                    <a:lnTo>
                      <a:pt x="1158" y="112"/>
                    </a:lnTo>
                    <a:close/>
                    <a:moveTo>
                      <a:pt x="1144" y="108"/>
                    </a:moveTo>
                    <a:cubicBezTo>
                      <a:pt x="1145" y="105"/>
                      <a:pt x="1146" y="102"/>
                      <a:pt x="1146" y="99"/>
                    </a:cubicBezTo>
                    <a:cubicBezTo>
                      <a:pt x="1149" y="103"/>
                      <a:pt x="1153" y="106"/>
                      <a:pt x="1157" y="110"/>
                    </a:cubicBezTo>
                    <a:lnTo>
                      <a:pt x="1144" y="108"/>
                    </a:lnTo>
                    <a:close/>
                    <a:moveTo>
                      <a:pt x="1166" y="120"/>
                    </a:moveTo>
                    <a:cubicBezTo>
                      <a:pt x="1168" y="121"/>
                      <a:pt x="1170" y="123"/>
                      <a:pt x="1171" y="125"/>
                    </a:cubicBezTo>
                    <a:cubicBezTo>
                      <a:pt x="1142" y="120"/>
                      <a:pt x="1142" y="120"/>
                      <a:pt x="1142" y="120"/>
                    </a:cubicBezTo>
                    <a:cubicBezTo>
                      <a:pt x="1143" y="116"/>
                      <a:pt x="1143" y="116"/>
                      <a:pt x="1143" y="116"/>
                    </a:cubicBezTo>
                    <a:lnTo>
                      <a:pt x="1166" y="120"/>
                    </a:lnTo>
                    <a:close/>
                    <a:moveTo>
                      <a:pt x="1121" y="126"/>
                    </a:moveTo>
                    <a:cubicBezTo>
                      <a:pt x="1101" y="126"/>
                      <a:pt x="1086" y="132"/>
                      <a:pt x="1073" y="143"/>
                    </a:cubicBezTo>
                    <a:cubicBezTo>
                      <a:pt x="1057" y="140"/>
                      <a:pt x="1057" y="140"/>
                      <a:pt x="1057" y="140"/>
                    </a:cubicBezTo>
                    <a:cubicBezTo>
                      <a:pt x="1071" y="117"/>
                      <a:pt x="1093" y="102"/>
                      <a:pt x="1124" y="104"/>
                    </a:cubicBezTo>
                    <a:cubicBezTo>
                      <a:pt x="1123" y="111"/>
                      <a:pt x="1122" y="119"/>
                      <a:pt x="1121" y="126"/>
                    </a:cubicBezTo>
                    <a:close/>
                    <a:moveTo>
                      <a:pt x="1120" y="132"/>
                    </a:moveTo>
                    <a:cubicBezTo>
                      <a:pt x="1120" y="137"/>
                      <a:pt x="1119" y="142"/>
                      <a:pt x="1118" y="146"/>
                    </a:cubicBezTo>
                    <a:cubicBezTo>
                      <a:pt x="1105" y="145"/>
                      <a:pt x="1092" y="145"/>
                      <a:pt x="1079" y="148"/>
                    </a:cubicBezTo>
                    <a:cubicBezTo>
                      <a:pt x="1080" y="145"/>
                      <a:pt x="1080" y="145"/>
                      <a:pt x="1080" y="145"/>
                    </a:cubicBezTo>
                    <a:cubicBezTo>
                      <a:pt x="1091" y="137"/>
                      <a:pt x="1104" y="132"/>
                      <a:pt x="1120" y="132"/>
                    </a:cubicBezTo>
                    <a:close/>
                    <a:moveTo>
                      <a:pt x="1361" y="34"/>
                    </a:moveTo>
                    <a:cubicBezTo>
                      <a:pt x="1370" y="55"/>
                      <a:pt x="1363" y="84"/>
                      <a:pt x="1331" y="95"/>
                    </a:cubicBezTo>
                    <a:cubicBezTo>
                      <a:pt x="1298" y="113"/>
                      <a:pt x="1198" y="83"/>
                      <a:pt x="1174" y="166"/>
                    </a:cubicBezTo>
                    <a:cubicBezTo>
                      <a:pt x="1169" y="163"/>
                      <a:pt x="1164" y="160"/>
                      <a:pt x="1158" y="158"/>
                    </a:cubicBezTo>
                    <a:cubicBezTo>
                      <a:pt x="1168" y="132"/>
                      <a:pt x="1188" y="116"/>
                      <a:pt x="1206" y="108"/>
                    </a:cubicBezTo>
                    <a:cubicBezTo>
                      <a:pt x="1252" y="87"/>
                      <a:pt x="1282" y="96"/>
                      <a:pt x="1307" y="90"/>
                    </a:cubicBezTo>
                    <a:cubicBezTo>
                      <a:pt x="1342" y="81"/>
                      <a:pt x="1349" y="64"/>
                      <a:pt x="1344" y="43"/>
                    </a:cubicBezTo>
                    <a:cubicBezTo>
                      <a:pt x="1341" y="26"/>
                      <a:pt x="1321" y="14"/>
                      <a:pt x="1306" y="19"/>
                    </a:cubicBezTo>
                    <a:cubicBezTo>
                      <a:pt x="1320" y="10"/>
                      <a:pt x="1349" y="9"/>
                      <a:pt x="1361" y="34"/>
                    </a:cubicBezTo>
                    <a:close/>
                    <a:moveTo>
                      <a:pt x="1282" y="77"/>
                    </a:moveTo>
                    <a:cubicBezTo>
                      <a:pt x="1297" y="84"/>
                      <a:pt x="1332" y="72"/>
                      <a:pt x="1322" y="45"/>
                    </a:cubicBezTo>
                    <a:cubicBezTo>
                      <a:pt x="1315" y="54"/>
                      <a:pt x="1303" y="59"/>
                      <a:pt x="1298" y="54"/>
                    </a:cubicBezTo>
                    <a:cubicBezTo>
                      <a:pt x="1289" y="47"/>
                      <a:pt x="1291" y="31"/>
                      <a:pt x="1302" y="26"/>
                    </a:cubicBezTo>
                    <a:cubicBezTo>
                      <a:pt x="1317" y="18"/>
                      <a:pt x="1338" y="28"/>
                      <a:pt x="1340" y="46"/>
                    </a:cubicBezTo>
                    <a:cubicBezTo>
                      <a:pt x="1343" y="67"/>
                      <a:pt x="1325" y="81"/>
                      <a:pt x="1298" y="86"/>
                    </a:cubicBezTo>
                    <a:cubicBezTo>
                      <a:pt x="1288" y="88"/>
                      <a:pt x="1277" y="88"/>
                      <a:pt x="1265" y="89"/>
                    </a:cubicBezTo>
                    <a:cubicBezTo>
                      <a:pt x="1272" y="86"/>
                      <a:pt x="1278" y="81"/>
                      <a:pt x="1282" y="77"/>
                    </a:cubicBezTo>
                    <a:close/>
                    <a:moveTo>
                      <a:pt x="1265" y="61"/>
                    </a:moveTo>
                    <a:cubicBezTo>
                      <a:pt x="1268" y="67"/>
                      <a:pt x="1273" y="72"/>
                      <a:pt x="1279" y="75"/>
                    </a:cubicBezTo>
                    <a:cubicBezTo>
                      <a:pt x="1272" y="82"/>
                      <a:pt x="1262" y="88"/>
                      <a:pt x="1250" y="90"/>
                    </a:cubicBezTo>
                    <a:cubicBezTo>
                      <a:pt x="1246" y="84"/>
                      <a:pt x="1242" y="77"/>
                      <a:pt x="1237" y="70"/>
                    </a:cubicBezTo>
                    <a:cubicBezTo>
                      <a:pt x="1248" y="69"/>
                      <a:pt x="1258" y="66"/>
                      <a:pt x="1265" y="61"/>
                    </a:cubicBezTo>
                    <a:close/>
                    <a:moveTo>
                      <a:pt x="1231" y="9"/>
                    </a:moveTo>
                    <a:cubicBezTo>
                      <a:pt x="1240" y="16"/>
                      <a:pt x="1251" y="20"/>
                      <a:pt x="1261" y="22"/>
                    </a:cubicBezTo>
                    <a:cubicBezTo>
                      <a:pt x="1259" y="27"/>
                      <a:pt x="1258" y="33"/>
                      <a:pt x="1258" y="39"/>
                    </a:cubicBezTo>
                    <a:cubicBezTo>
                      <a:pt x="1248" y="42"/>
                      <a:pt x="1236" y="41"/>
                      <a:pt x="1224" y="37"/>
                    </a:cubicBezTo>
                    <a:cubicBezTo>
                      <a:pt x="1225" y="27"/>
                      <a:pt x="1227" y="18"/>
                      <a:pt x="1231" y="9"/>
                    </a:cubicBezTo>
                    <a:close/>
                    <a:moveTo>
                      <a:pt x="1259" y="44"/>
                    </a:moveTo>
                    <a:cubicBezTo>
                      <a:pt x="1259" y="49"/>
                      <a:pt x="1261" y="53"/>
                      <a:pt x="1263" y="58"/>
                    </a:cubicBezTo>
                    <a:cubicBezTo>
                      <a:pt x="1255" y="63"/>
                      <a:pt x="1245" y="66"/>
                      <a:pt x="1234" y="66"/>
                    </a:cubicBezTo>
                    <a:cubicBezTo>
                      <a:pt x="1231" y="61"/>
                      <a:pt x="1228" y="56"/>
                      <a:pt x="1224" y="51"/>
                    </a:cubicBezTo>
                    <a:cubicBezTo>
                      <a:pt x="1224" y="48"/>
                      <a:pt x="1224" y="44"/>
                      <a:pt x="1224" y="41"/>
                    </a:cubicBezTo>
                    <a:cubicBezTo>
                      <a:pt x="1237" y="45"/>
                      <a:pt x="1249" y="46"/>
                      <a:pt x="1259" y="44"/>
                    </a:cubicBezTo>
                    <a:close/>
                    <a:moveTo>
                      <a:pt x="1194" y="21"/>
                    </a:moveTo>
                    <a:cubicBezTo>
                      <a:pt x="1197" y="26"/>
                      <a:pt x="1224" y="64"/>
                      <a:pt x="1243" y="92"/>
                    </a:cubicBezTo>
                    <a:cubicBezTo>
                      <a:pt x="1238" y="92"/>
                      <a:pt x="1234" y="93"/>
                      <a:pt x="1230" y="95"/>
                    </a:cubicBezTo>
                    <a:cubicBezTo>
                      <a:pt x="1216" y="75"/>
                      <a:pt x="1200" y="53"/>
                      <a:pt x="1198" y="51"/>
                    </a:cubicBezTo>
                    <a:cubicBezTo>
                      <a:pt x="1195" y="59"/>
                      <a:pt x="1186" y="80"/>
                      <a:pt x="1178" y="101"/>
                    </a:cubicBezTo>
                    <a:cubicBezTo>
                      <a:pt x="1175" y="98"/>
                      <a:pt x="1172" y="95"/>
                      <a:pt x="1169" y="92"/>
                    </a:cubicBezTo>
                    <a:cubicBezTo>
                      <a:pt x="1178" y="65"/>
                      <a:pt x="1190" y="32"/>
                      <a:pt x="1194" y="21"/>
                    </a:cubicBezTo>
                    <a:close/>
                    <a:moveTo>
                      <a:pt x="1177" y="51"/>
                    </a:moveTo>
                    <a:cubicBezTo>
                      <a:pt x="1173" y="63"/>
                      <a:pt x="1168" y="75"/>
                      <a:pt x="1164" y="87"/>
                    </a:cubicBezTo>
                    <a:cubicBezTo>
                      <a:pt x="1151" y="75"/>
                      <a:pt x="1140" y="63"/>
                      <a:pt x="1132" y="55"/>
                    </a:cubicBezTo>
                    <a:cubicBezTo>
                      <a:pt x="1131" y="63"/>
                      <a:pt x="1128" y="81"/>
                      <a:pt x="1125" y="101"/>
                    </a:cubicBezTo>
                    <a:cubicBezTo>
                      <a:pt x="1089" y="96"/>
                      <a:pt x="1065" y="113"/>
                      <a:pt x="1050" y="139"/>
                    </a:cubicBezTo>
                    <a:cubicBezTo>
                      <a:pt x="1046" y="138"/>
                      <a:pt x="1046" y="138"/>
                      <a:pt x="1046" y="138"/>
                    </a:cubicBezTo>
                    <a:cubicBezTo>
                      <a:pt x="1054" y="98"/>
                      <a:pt x="1054" y="98"/>
                      <a:pt x="1054" y="98"/>
                    </a:cubicBezTo>
                    <a:cubicBezTo>
                      <a:pt x="1068" y="97"/>
                      <a:pt x="1068" y="97"/>
                      <a:pt x="1068" y="97"/>
                    </a:cubicBezTo>
                    <a:cubicBezTo>
                      <a:pt x="1067" y="93"/>
                      <a:pt x="1067" y="93"/>
                      <a:pt x="1067" y="93"/>
                    </a:cubicBezTo>
                    <a:cubicBezTo>
                      <a:pt x="1055" y="94"/>
                      <a:pt x="1055" y="94"/>
                      <a:pt x="1055" y="94"/>
                    </a:cubicBezTo>
                    <a:cubicBezTo>
                      <a:pt x="1056" y="87"/>
                      <a:pt x="1056" y="87"/>
                      <a:pt x="1056" y="87"/>
                    </a:cubicBezTo>
                    <a:cubicBezTo>
                      <a:pt x="1081" y="87"/>
                      <a:pt x="1081" y="87"/>
                      <a:pt x="1081" y="87"/>
                    </a:cubicBezTo>
                    <a:cubicBezTo>
                      <a:pt x="1079" y="82"/>
                      <a:pt x="1079" y="82"/>
                      <a:pt x="1079" y="82"/>
                    </a:cubicBezTo>
                    <a:cubicBezTo>
                      <a:pt x="1057" y="83"/>
                      <a:pt x="1057" y="83"/>
                      <a:pt x="1057" y="83"/>
                    </a:cubicBezTo>
                    <a:cubicBezTo>
                      <a:pt x="1058" y="77"/>
                      <a:pt x="1058" y="77"/>
                      <a:pt x="1058" y="77"/>
                    </a:cubicBezTo>
                    <a:cubicBezTo>
                      <a:pt x="1073" y="74"/>
                      <a:pt x="1073" y="74"/>
                      <a:pt x="1073" y="74"/>
                    </a:cubicBezTo>
                    <a:cubicBezTo>
                      <a:pt x="1071" y="71"/>
                      <a:pt x="1071" y="71"/>
                      <a:pt x="1071" y="71"/>
                    </a:cubicBezTo>
                    <a:cubicBezTo>
                      <a:pt x="1059" y="73"/>
                      <a:pt x="1059" y="73"/>
                      <a:pt x="1059" y="73"/>
                    </a:cubicBezTo>
                    <a:cubicBezTo>
                      <a:pt x="1062" y="56"/>
                      <a:pt x="1062" y="56"/>
                      <a:pt x="1062" y="56"/>
                    </a:cubicBezTo>
                    <a:cubicBezTo>
                      <a:pt x="1056" y="56"/>
                      <a:pt x="1056" y="56"/>
                      <a:pt x="1056" y="56"/>
                    </a:cubicBezTo>
                    <a:cubicBezTo>
                      <a:pt x="1053" y="74"/>
                      <a:pt x="1053" y="74"/>
                      <a:pt x="1053" y="74"/>
                    </a:cubicBezTo>
                    <a:cubicBezTo>
                      <a:pt x="1040" y="77"/>
                      <a:pt x="1040" y="77"/>
                      <a:pt x="1040" y="77"/>
                    </a:cubicBezTo>
                    <a:cubicBezTo>
                      <a:pt x="1041" y="80"/>
                      <a:pt x="1041" y="80"/>
                      <a:pt x="1041" y="80"/>
                    </a:cubicBezTo>
                    <a:cubicBezTo>
                      <a:pt x="1052" y="78"/>
                      <a:pt x="1052" y="78"/>
                      <a:pt x="1052" y="78"/>
                    </a:cubicBezTo>
                    <a:cubicBezTo>
                      <a:pt x="1052" y="83"/>
                      <a:pt x="1052" y="83"/>
                      <a:pt x="1052" y="83"/>
                    </a:cubicBezTo>
                    <a:cubicBezTo>
                      <a:pt x="1033" y="84"/>
                      <a:pt x="1033" y="84"/>
                      <a:pt x="1033" y="84"/>
                    </a:cubicBezTo>
                    <a:cubicBezTo>
                      <a:pt x="1034" y="88"/>
                      <a:pt x="1034" y="88"/>
                      <a:pt x="1034" y="88"/>
                    </a:cubicBezTo>
                    <a:cubicBezTo>
                      <a:pt x="1051" y="87"/>
                      <a:pt x="1051" y="87"/>
                      <a:pt x="1051" y="87"/>
                    </a:cubicBezTo>
                    <a:cubicBezTo>
                      <a:pt x="1050" y="94"/>
                      <a:pt x="1050" y="94"/>
                      <a:pt x="1050" y="94"/>
                    </a:cubicBezTo>
                    <a:cubicBezTo>
                      <a:pt x="1039" y="95"/>
                      <a:pt x="1039" y="95"/>
                      <a:pt x="1039" y="95"/>
                    </a:cubicBezTo>
                    <a:cubicBezTo>
                      <a:pt x="1040" y="100"/>
                      <a:pt x="1040" y="100"/>
                      <a:pt x="1040" y="100"/>
                    </a:cubicBezTo>
                    <a:cubicBezTo>
                      <a:pt x="1049" y="99"/>
                      <a:pt x="1049" y="99"/>
                      <a:pt x="1049" y="99"/>
                    </a:cubicBezTo>
                    <a:cubicBezTo>
                      <a:pt x="1042" y="137"/>
                      <a:pt x="1042" y="137"/>
                      <a:pt x="1042" y="137"/>
                    </a:cubicBezTo>
                    <a:cubicBezTo>
                      <a:pt x="1036" y="136"/>
                      <a:pt x="1036" y="136"/>
                      <a:pt x="1036" y="136"/>
                    </a:cubicBezTo>
                    <a:cubicBezTo>
                      <a:pt x="1040" y="122"/>
                      <a:pt x="1041" y="105"/>
                      <a:pt x="1029" y="95"/>
                    </a:cubicBezTo>
                    <a:cubicBezTo>
                      <a:pt x="1028" y="88"/>
                      <a:pt x="1025" y="82"/>
                      <a:pt x="1021" y="76"/>
                    </a:cubicBezTo>
                    <a:cubicBezTo>
                      <a:pt x="1041" y="40"/>
                      <a:pt x="1113" y="8"/>
                      <a:pt x="1177" y="51"/>
                    </a:cubicBezTo>
                    <a:close/>
                    <a:moveTo>
                      <a:pt x="1032" y="136"/>
                    </a:moveTo>
                    <a:cubicBezTo>
                      <a:pt x="1017" y="133"/>
                      <a:pt x="1017" y="133"/>
                      <a:pt x="1017" y="133"/>
                    </a:cubicBezTo>
                    <a:cubicBezTo>
                      <a:pt x="1023" y="126"/>
                      <a:pt x="1027" y="117"/>
                      <a:pt x="1029" y="106"/>
                    </a:cubicBezTo>
                    <a:cubicBezTo>
                      <a:pt x="1036" y="114"/>
                      <a:pt x="1035" y="125"/>
                      <a:pt x="1032" y="136"/>
                    </a:cubicBezTo>
                    <a:close/>
                    <a:moveTo>
                      <a:pt x="991" y="84"/>
                    </a:moveTo>
                    <a:cubicBezTo>
                      <a:pt x="981" y="80"/>
                      <a:pt x="972" y="82"/>
                      <a:pt x="967" y="89"/>
                    </a:cubicBezTo>
                    <a:cubicBezTo>
                      <a:pt x="965" y="83"/>
                      <a:pt x="974" y="68"/>
                      <a:pt x="990" y="69"/>
                    </a:cubicBezTo>
                    <a:cubicBezTo>
                      <a:pt x="1011" y="69"/>
                      <a:pt x="1024" y="85"/>
                      <a:pt x="1025" y="106"/>
                    </a:cubicBezTo>
                    <a:cubicBezTo>
                      <a:pt x="1023" y="117"/>
                      <a:pt x="1018" y="125"/>
                      <a:pt x="1012" y="132"/>
                    </a:cubicBezTo>
                    <a:cubicBezTo>
                      <a:pt x="993" y="129"/>
                      <a:pt x="993" y="129"/>
                      <a:pt x="993" y="129"/>
                    </a:cubicBezTo>
                    <a:cubicBezTo>
                      <a:pt x="1010" y="112"/>
                      <a:pt x="1009" y="91"/>
                      <a:pt x="991" y="84"/>
                    </a:cubicBezTo>
                    <a:close/>
                    <a:moveTo>
                      <a:pt x="972" y="131"/>
                    </a:moveTo>
                    <a:cubicBezTo>
                      <a:pt x="1072" y="148"/>
                      <a:pt x="1072" y="148"/>
                      <a:pt x="1072" y="148"/>
                    </a:cubicBezTo>
                    <a:cubicBezTo>
                      <a:pt x="1053" y="241"/>
                      <a:pt x="1053" y="241"/>
                      <a:pt x="1053" y="241"/>
                    </a:cubicBezTo>
                    <a:cubicBezTo>
                      <a:pt x="996" y="217"/>
                      <a:pt x="942" y="255"/>
                      <a:pt x="958" y="325"/>
                    </a:cubicBezTo>
                    <a:cubicBezTo>
                      <a:pt x="943" y="336"/>
                      <a:pt x="929" y="351"/>
                      <a:pt x="920" y="370"/>
                    </a:cubicBezTo>
                    <a:lnTo>
                      <a:pt x="972" y="131"/>
                    </a:lnTo>
                    <a:close/>
                    <a:moveTo>
                      <a:pt x="894" y="25"/>
                    </a:moveTo>
                    <a:cubicBezTo>
                      <a:pt x="898" y="20"/>
                      <a:pt x="901" y="16"/>
                      <a:pt x="903" y="13"/>
                    </a:cubicBezTo>
                    <a:cubicBezTo>
                      <a:pt x="906" y="17"/>
                      <a:pt x="913" y="25"/>
                      <a:pt x="921" y="34"/>
                    </a:cubicBezTo>
                    <a:cubicBezTo>
                      <a:pt x="917" y="33"/>
                      <a:pt x="911" y="35"/>
                      <a:pt x="906" y="38"/>
                    </a:cubicBezTo>
                    <a:cubicBezTo>
                      <a:pt x="902" y="34"/>
                      <a:pt x="898" y="29"/>
                      <a:pt x="894" y="25"/>
                    </a:cubicBezTo>
                    <a:close/>
                    <a:moveTo>
                      <a:pt x="865" y="30"/>
                    </a:moveTo>
                    <a:cubicBezTo>
                      <a:pt x="870" y="37"/>
                      <a:pt x="883" y="50"/>
                      <a:pt x="898" y="66"/>
                    </a:cubicBezTo>
                    <a:cubicBezTo>
                      <a:pt x="900" y="77"/>
                      <a:pt x="906" y="84"/>
                      <a:pt x="906" y="100"/>
                    </a:cubicBezTo>
                    <a:cubicBezTo>
                      <a:pt x="889" y="79"/>
                      <a:pt x="873" y="60"/>
                      <a:pt x="871" y="56"/>
                    </a:cubicBezTo>
                    <a:cubicBezTo>
                      <a:pt x="867" y="62"/>
                      <a:pt x="863" y="68"/>
                      <a:pt x="859" y="74"/>
                    </a:cubicBezTo>
                    <a:cubicBezTo>
                      <a:pt x="854" y="71"/>
                      <a:pt x="849" y="69"/>
                      <a:pt x="844" y="68"/>
                    </a:cubicBezTo>
                    <a:cubicBezTo>
                      <a:pt x="853" y="52"/>
                      <a:pt x="860" y="39"/>
                      <a:pt x="865" y="30"/>
                    </a:cubicBezTo>
                    <a:close/>
                    <a:moveTo>
                      <a:pt x="875" y="69"/>
                    </a:moveTo>
                    <a:cubicBezTo>
                      <a:pt x="876" y="70"/>
                      <a:pt x="877" y="71"/>
                      <a:pt x="878" y="72"/>
                    </a:cubicBezTo>
                    <a:cubicBezTo>
                      <a:pt x="871" y="82"/>
                      <a:pt x="871" y="82"/>
                      <a:pt x="871" y="82"/>
                    </a:cubicBezTo>
                    <a:cubicBezTo>
                      <a:pt x="870" y="81"/>
                      <a:pt x="869" y="80"/>
                      <a:pt x="868" y="80"/>
                    </a:cubicBezTo>
                    <a:lnTo>
                      <a:pt x="875" y="69"/>
                    </a:lnTo>
                    <a:close/>
                    <a:moveTo>
                      <a:pt x="867" y="79"/>
                    </a:moveTo>
                    <a:cubicBezTo>
                      <a:pt x="866" y="78"/>
                      <a:pt x="865" y="77"/>
                      <a:pt x="864" y="77"/>
                    </a:cubicBezTo>
                    <a:cubicBezTo>
                      <a:pt x="866" y="72"/>
                      <a:pt x="869" y="68"/>
                      <a:pt x="871" y="64"/>
                    </a:cubicBezTo>
                    <a:cubicBezTo>
                      <a:pt x="872" y="65"/>
                      <a:pt x="873" y="67"/>
                      <a:pt x="874" y="68"/>
                    </a:cubicBezTo>
                    <a:lnTo>
                      <a:pt x="867" y="79"/>
                    </a:lnTo>
                    <a:close/>
                    <a:moveTo>
                      <a:pt x="879" y="74"/>
                    </a:moveTo>
                    <a:cubicBezTo>
                      <a:pt x="882" y="77"/>
                      <a:pt x="882" y="77"/>
                      <a:pt x="882" y="77"/>
                    </a:cubicBezTo>
                    <a:cubicBezTo>
                      <a:pt x="876" y="86"/>
                      <a:pt x="876" y="86"/>
                      <a:pt x="876" y="86"/>
                    </a:cubicBezTo>
                    <a:cubicBezTo>
                      <a:pt x="875" y="85"/>
                      <a:pt x="874" y="84"/>
                      <a:pt x="872" y="83"/>
                    </a:cubicBezTo>
                    <a:lnTo>
                      <a:pt x="879" y="74"/>
                    </a:lnTo>
                    <a:close/>
                    <a:moveTo>
                      <a:pt x="883" y="78"/>
                    </a:moveTo>
                    <a:cubicBezTo>
                      <a:pt x="886" y="82"/>
                      <a:pt x="886" y="82"/>
                      <a:pt x="886" y="82"/>
                    </a:cubicBezTo>
                    <a:cubicBezTo>
                      <a:pt x="881" y="90"/>
                      <a:pt x="881" y="90"/>
                      <a:pt x="881" y="90"/>
                    </a:cubicBezTo>
                    <a:cubicBezTo>
                      <a:pt x="880" y="89"/>
                      <a:pt x="878" y="88"/>
                      <a:pt x="877" y="87"/>
                    </a:cubicBezTo>
                    <a:lnTo>
                      <a:pt x="883" y="78"/>
                    </a:lnTo>
                    <a:close/>
                    <a:moveTo>
                      <a:pt x="887" y="83"/>
                    </a:moveTo>
                    <a:cubicBezTo>
                      <a:pt x="890" y="87"/>
                      <a:pt x="890" y="87"/>
                      <a:pt x="890" y="87"/>
                    </a:cubicBezTo>
                    <a:cubicBezTo>
                      <a:pt x="886" y="94"/>
                      <a:pt x="886" y="94"/>
                      <a:pt x="886" y="94"/>
                    </a:cubicBezTo>
                    <a:cubicBezTo>
                      <a:pt x="885" y="93"/>
                      <a:pt x="883" y="92"/>
                      <a:pt x="882" y="91"/>
                    </a:cubicBezTo>
                    <a:lnTo>
                      <a:pt x="887" y="83"/>
                    </a:lnTo>
                    <a:close/>
                    <a:moveTo>
                      <a:pt x="891" y="88"/>
                    </a:moveTo>
                    <a:cubicBezTo>
                      <a:pt x="894" y="92"/>
                      <a:pt x="894" y="92"/>
                      <a:pt x="894" y="92"/>
                    </a:cubicBezTo>
                    <a:cubicBezTo>
                      <a:pt x="890" y="98"/>
                      <a:pt x="890" y="98"/>
                      <a:pt x="890" y="98"/>
                    </a:cubicBezTo>
                    <a:cubicBezTo>
                      <a:pt x="889" y="97"/>
                      <a:pt x="888" y="96"/>
                      <a:pt x="887" y="95"/>
                    </a:cubicBezTo>
                    <a:lnTo>
                      <a:pt x="891" y="88"/>
                    </a:lnTo>
                    <a:close/>
                    <a:moveTo>
                      <a:pt x="895" y="93"/>
                    </a:moveTo>
                    <a:cubicBezTo>
                      <a:pt x="898" y="97"/>
                      <a:pt x="898" y="97"/>
                      <a:pt x="898" y="97"/>
                    </a:cubicBezTo>
                    <a:cubicBezTo>
                      <a:pt x="895" y="102"/>
                      <a:pt x="895" y="102"/>
                      <a:pt x="895" y="102"/>
                    </a:cubicBezTo>
                    <a:cubicBezTo>
                      <a:pt x="894" y="101"/>
                      <a:pt x="893" y="100"/>
                      <a:pt x="891" y="99"/>
                    </a:cubicBezTo>
                    <a:lnTo>
                      <a:pt x="895" y="93"/>
                    </a:lnTo>
                    <a:close/>
                    <a:moveTo>
                      <a:pt x="899" y="98"/>
                    </a:moveTo>
                    <a:cubicBezTo>
                      <a:pt x="902" y="101"/>
                      <a:pt x="902" y="101"/>
                      <a:pt x="902" y="101"/>
                    </a:cubicBezTo>
                    <a:cubicBezTo>
                      <a:pt x="899" y="106"/>
                      <a:pt x="899" y="106"/>
                      <a:pt x="899" y="106"/>
                    </a:cubicBezTo>
                    <a:cubicBezTo>
                      <a:pt x="898" y="105"/>
                      <a:pt x="897" y="104"/>
                      <a:pt x="896" y="103"/>
                    </a:cubicBezTo>
                    <a:lnTo>
                      <a:pt x="899" y="98"/>
                    </a:lnTo>
                    <a:close/>
                    <a:moveTo>
                      <a:pt x="903" y="102"/>
                    </a:moveTo>
                    <a:cubicBezTo>
                      <a:pt x="906" y="106"/>
                      <a:pt x="906" y="106"/>
                      <a:pt x="906" y="106"/>
                    </a:cubicBezTo>
                    <a:cubicBezTo>
                      <a:pt x="906" y="108"/>
                      <a:pt x="906" y="110"/>
                      <a:pt x="905" y="112"/>
                    </a:cubicBezTo>
                    <a:cubicBezTo>
                      <a:pt x="904" y="110"/>
                      <a:pt x="902" y="109"/>
                      <a:pt x="900" y="107"/>
                    </a:cubicBezTo>
                    <a:lnTo>
                      <a:pt x="903" y="102"/>
                    </a:lnTo>
                    <a:close/>
                    <a:moveTo>
                      <a:pt x="903" y="116"/>
                    </a:moveTo>
                    <a:cubicBezTo>
                      <a:pt x="918" y="128"/>
                      <a:pt x="939" y="147"/>
                      <a:pt x="963" y="145"/>
                    </a:cubicBezTo>
                    <a:cubicBezTo>
                      <a:pt x="960" y="159"/>
                      <a:pt x="960" y="159"/>
                      <a:pt x="960" y="159"/>
                    </a:cubicBezTo>
                    <a:cubicBezTo>
                      <a:pt x="883" y="167"/>
                      <a:pt x="858" y="91"/>
                      <a:pt x="818" y="96"/>
                    </a:cubicBezTo>
                    <a:cubicBezTo>
                      <a:pt x="819" y="86"/>
                      <a:pt x="817" y="79"/>
                      <a:pt x="813" y="73"/>
                    </a:cubicBezTo>
                    <a:cubicBezTo>
                      <a:pt x="851" y="61"/>
                      <a:pt x="874" y="93"/>
                      <a:pt x="903" y="116"/>
                    </a:cubicBezTo>
                    <a:close/>
                    <a:moveTo>
                      <a:pt x="824" y="53"/>
                    </a:moveTo>
                    <a:cubicBezTo>
                      <a:pt x="822" y="57"/>
                      <a:pt x="820" y="61"/>
                      <a:pt x="818" y="64"/>
                    </a:cubicBezTo>
                    <a:cubicBezTo>
                      <a:pt x="798" y="39"/>
                      <a:pt x="760" y="31"/>
                      <a:pt x="727" y="37"/>
                    </a:cubicBezTo>
                    <a:cubicBezTo>
                      <a:pt x="707" y="28"/>
                      <a:pt x="689" y="29"/>
                      <a:pt x="672" y="38"/>
                    </a:cubicBezTo>
                    <a:cubicBezTo>
                      <a:pt x="669" y="35"/>
                      <a:pt x="666" y="33"/>
                      <a:pt x="663" y="31"/>
                    </a:cubicBezTo>
                    <a:cubicBezTo>
                      <a:pt x="713" y="0"/>
                      <a:pt x="798" y="1"/>
                      <a:pt x="824" y="53"/>
                    </a:cubicBezTo>
                    <a:close/>
                    <a:moveTo>
                      <a:pt x="668" y="40"/>
                    </a:moveTo>
                    <a:cubicBezTo>
                      <a:pt x="662" y="44"/>
                      <a:pt x="657" y="48"/>
                      <a:pt x="653" y="52"/>
                    </a:cubicBezTo>
                    <a:cubicBezTo>
                      <a:pt x="633" y="37"/>
                      <a:pt x="610" y="42"/>
                      <a:pt x="597" y="59"/>
                    </a:cubicBezTo>
                    <a:cubicBezTo>
                      <a:pt x="593" y="56"/>
                      <a:pt x="590" y="54"/>
                      <a:pt x="586" y="52"/>
                    </a:cubicBezTo>
                    <a:cubicBezTo>
                      <a:pt x="602" y="26"/>
                      <a:pt x="639" y="15"/>
                      <a:pt x="668" y="40"/>
                    </a:cubicBezTo>
                    <a:close/>
                    <a:moveTo>
                      <a:pt x="569" y="52"/>
                    </a:moveTo>
                    <a:cubicBezTo>
                      <a:pt x="589" y="54"/>
                      <a:pt x="618" y="84"/>
                      <a:pt x="618" y="97"/>
                    </a:cubicBezTo>
                    <a:cubicBezTo>
                      <a:pt x="617" y="103"/>
                      <a:pt x="610" y="111"/>
                      <a:pt x="600" y="120"/>
                    </a:cubicBezTo>
                    <a:cubicBezTo>
                      <a:pt x="599" y="119"/>
                      <a:pt x="597" y="118"/>
                      <a:pt x="596" y="117"/>
                    </a:cubicBezTo>
                    <a:cubicBezTo>
                      <a:pt x="603" y="109"/>
                      <a:pt x="609" y="102"/>
                      <a:pt x="609" y="98"/>
                    </a:cubicBezTo>
                    <a:cubicBezTo>
                      <a:pt x="609" y="85"/>
                      <a:pt x="590" y="64"/>
                      <a:pt x="571" y="59"/>
                    </a:cubicBezTo>
                    <a:cubicBezTo>
                      <a:pt x="557" y="55"/>
                      <a:pt x="491" y="116"/>
                      <a:pt x="459" y="150"/>
                    </a:cubicBezTo>
                    <a:cubicBezTo>
                      <a:pt x="457" y="149"/>
                      <a:pt x="455" y="148"/>
                      <a:pt x="453" y="148"/>
                    </a:cubicBezTo>
                    <a:cubicBezTo>
                      <a:pt x="490" y="107"/>
                      <a:pt x="545" y="49"/>
                      <a:pt x="569" y="52"/>
                    </a:cubicBezTo>
                    <a:close/>
                    <a:moveTo>
                      <a:pt x="495" y="96"/>
                    </a:moveTo>
                    <a:cubicBezTo>
                      <a:pt x="491" y="100"/>
                      <a:pt x="487" y="104"/>
                      <a:pt x="484" y="107"/>
                    </a:cubicBezTo>
                    <a:cubicBezTo>
                      <a:pt x="455" y="76"/>
                      <a:pt x="412" y="95"/>
                      <a:pt x="403" y="127"/>
                    </a:cubicBezTo>
                    <a:cubicBezTo>
                      <a:pt x="398" y="125"/>
                      <a:pt x="393" y="123"/>
                      <a:pt x="389" y="122"/>
                    </a:cubicBezTo>
                    <a:cubicBezTo>
                      <a:pt x="394" y="73"/>
                      <a:pt x="457" y="46"/>
                      <a:pt x="495" y="96"/>
                    </a:cubicBezTo>
                    <a:close/>
                    <a:moveTo>
                      <a:pt x="457" y="10"/>
                    </a:moveTo>
                    <a:cubicBezTo>
                      <a:pt x="446" y="19"/>
                      <a:pt x="439" y="33"/>
                      <a:pt x="436" y="45"/>
                    </a:cubicBezTo>
                    <a:cubicBezTo>
                      <a:pt x="430" y="46"/>
                      <a:pt x="425" y="48"/>
                      <a:pt x="420" y="50"/>
                    </a:cubicBezTo>
                    <a:cubicBezTo>
                      <a:pt x="423" y="34"/>
                      <a:pt x="439" y="9"/>
                      <a:pt x="457" y="10"/>
                    </a:cubicBezTo>
                    <a:close/>
                    <a:moveTo>
                      <a:pt x="460" y="50"/>
                    </a:moveTo>
                    <a:cubicBezTo>
                      <a:pt x="460" y="55"/>
                      <a:pt x="460" y="61"/>
                      <a:pt x="462" y="67"/>
                    </a:cubicBezTo>
                    <a:cubicBezTo>
                      <a:pt x="448" y="63"/>
                      <a:pt x="434" y="64"/>
                      <a:pt x="421" y="69"/>
                    </a:cubicBezTo>
                    <a:cubicBezTo>
                      <a:pt x="417" y="67"/>
                      <a:pt x="413" y="65"/>
                      <a:pt x="409" y="63"/>
                    </a:cubicBezTo>
                    <a:cubicBezTo>
                      <a:pt x="422" y="51"/>
                      <a:pt x="441" y="45"/>
                      <a:pt x="460" y="50"/>
                    </a:cubicBezTo>
                    <a:close/>
                    <a:moveTo>
                      <a:pt x="336" y="39"/>
                    </a:moveTo>
                    <a:cubicBezTo>
                      <a:pt x="340" y="37"/>
                      <a:pt x="387" y="57"/>
                      <a:pt x="416" y="72"/>
                    </a:cubicBezTo>
                    <a:cubicBezTo>
                      <a:pt x="413" y="74"/>
                      <a:pt x="409" y="76"/>
                      <a:pt x="406" y="79"/>
                    </a:cubicBezTo>
                    <a:cubicBezTo>
                      <a:pt x="381" y="65"/>
                      <a:pt x="343" y="49"/>
                      <a:pt x="338" y="51"/>
                    </a:cubicBezTo>
                    <a:cubicBezTo>
                      <a:pt x="332" y="53"/>
                      <a:pt x="310" y="100"/>
                      <a:pt x="289" y="148"/>
                    </a:cubicBezTo>
                    <a:cubicBezTo>
                      <a:pt x="284" y="136"/>
                      <a:pt x="284" y="136"/>
                      <a:pt x="284" y="136"/>
                    </a:cubicBezTo>
                    <a:cubicBezTo>
                      <a:pt x="304" y="89"/>
                      <a:pt x="327" y="41"/>
                      <a:pt x="336" y="39"/>
                    </a:cubicBezTo>
                    <a:close/>
                    <a:moveTo>
                      <a:pt x="257" y="152"/>
                    </a:moveTo>
                    <a:cubicBezTo>
                      <a:pt x="266" y="110"/>
                      <a:pt x="266" y="110"/>
                      <a:pt x="266" y="110"/>
                    </a:cubicBezTo>
                    <a:cubicBezTo>
                      <a:pt x="287" y="156"/>
                      <a:pt x="287" y="156"/>
                      <a:pt x="287" y="156"/>
                    </a:cubicBezTo>
                    <a:cubicBezTo>
                      <a:pt x="268" y="151"/>
                      <a:pt x="268" y="151"/>
                      <a:pt x="268" y="151"/>
                    </a:cubicBezTo>
                    <a:cubicBezTo>
                      <a:pt x="293" y="205"/>
                      <a:pt x="293" y="205"/>
                      <a:pt x="293" y="205"/>
                    </a:cubicBezTo>
                    <a:cubicBezTo>
                      <a:pt x="284" y="211"/>
                      <a:pt x="284" y="211"/>
                      <a:pt x="284" y="211"/>
                    </a:cubicBezTo>
                    <a:cubicBezTo>
                      <a:pt x="272" y="202"/>
                      <a:pt x="257" y="199"/>
                      <a:pt x="242" y="201"/>
                    </a:cubicBezTo>
                    <a:cubicBezTo>
                      <a:pt x="216" y="141"/>
                      <a:pt x="216" y="141"/>
                      <a:pt x="216" y="141"/>
                    </a:cubicBezTo>
                    <a:lnTo>
                      <a:pt x="257" y="152"/>
                    </a:lnTo>
                    <a:close/>
                    <a:moveTo>
                      <a:pt x="170" y="179"/>
                    </a:moveTo>
                    <a:cubicBezTo>
                      <a:pt x="175" y="166"/>
                      <a:pt x="195" y="149"/>
                      <a:pt x="216" y="157"/>
                    </a:cubicBezTo>
                    <a:cubicBezTo>
                      <a:pt x="218" y="161"/>
                      <a:pt x="218" y="161"/>
                      <a:pt x="218" y="161"/>
                    </a:cubicBezTo>
                    <a:cubicBezTo>
                      <a:pt x="205" y="159"/>
                      <a:pt x="187" y="167"/>
                      <a:pt x="182" y="181"/>
                    </a:cubicBezTo>
                    <a:cubicBezTo>
                      <a:pt x="177" y="194"/>
                      <a:pt x="179" y="210"/>
                      <a:pt x="199" y="220"/>
                    </a:cubicBezTo>
                    <a:cubicBezTo>
                      <a:pt x="197" y="223"/>
                      <a:pt x="194" y="225"/>
                      <a:pt x="192" y="228"/>
                    </a:cubicBezTo>
                    <a:cubicBezTo>
                      <a:pt x="173" y="220"/>
                      <a:pt x="164" y="196"/>
                      <a:pt x="170" y="179"/>
                    </a:cubicBezTo>
                    <a:close/>
                    <a:moveTo>
                      <a:pt x="120" y="229"/>
                    </a:moveTo>
                    <a:cubicBezTo>
                      <a:pt x="112" y="251"/>
                      <a:pt x="90" y="243"/>
                      <a:pt x="82" y="230"/>
                    </a:cubicBezTo>
                    <a:cubicBezTo>
                      <a:pt x="69" y="209"/>
                      <a:pt x="84" y="182"/>
                      <a:pt x="102" y="172"/>
                    </a:cubicBezTo>
                    <a:cubicBezTo>
                      <a:pt x="124" y="160"/>
                      <a:pt x="146" y="162"/>
                      <a:pt x="165" y="178"/>
                    </a:cubicBezTo>
                    <a:cubicBezTo>
                      <a:pt x="162" y="186"/>
                      <a:pt x="161" y="197"/>
                      <a:pt x="165" y="206"/>
                    </a:cubicBezTo>
                    <a:cubicBezTo>
                      <a:pt x="169" y="215"/>
                      <a:pt x="177" y="224"/>
                      <a:pt x="189" y="232"/>
                    </a:cubicBezTo>
                    <a:cubicBezTo>
                      <a:pt x="180" y="244"/>
                      <a:pt x="174" y="259"/>
                      <a:pt x="174" y="275"/>
                    </a:cubicBezTo>
                    <a:cubicBezTo>
                      <a:pt x="172" y="280"/>
                      <a:pt x="169" y="286"/>
                      <a:pt x="167" y="291"/>
                    </a:cubicBezTo>
                    <a:cubicBezTo>
                      <a:pt x="144" y="297"/>
                      <a:pt x="126" y="325"/>
                      <a:pt x="132" y="351"/>
                    </a:cubicBezTo>
                    <a:cubicBezTo>
                      <a:pt x="130" y="353"/>
                      <a:pt x="128" y="356"/>
                      <a:pt x="126" y="358"/>
                    </a:cubicBezTo>
                    <a:cubicBezTo>
                      <a:pt x="123" y="356"/>
                      <a:pt x="121" y="353"/>
                      <a:pt x="119" y="350"/>
                    </a:cubicBezTo>
                    <a:cubicBezTo>
                      <a:pt x="120" y="350"/>
                      <a:pt x="121" y="349"/>
                      <a:pt x="121" y="349"/>
                    </a:cubicBezTo>
                    <a:cubicBezTo>
                      <a:pt x="122" y="345"/>
                      <a:pt x="120" y="339"/>
                      <a:pt x="116" y="335"/>
                    </a:cubicBezTo>
                    <a:cubicBezTo>
                      <a:pt x="116" y="331"/>
                      <a:pt x="116" y="327"/>
                      <a:pt x="116" y="323"/>
                    </a:cubicBezTo>
                    <a:cubicBezTo>
                      <a:pt x="138" y="297"/>
                      <a:pt x="157" y="266"/>
                      <a:pt x="160" y="243"/>
                    </a:cubicBezTo>
                    <a:cubicBezTo>
                      <a:pt x="161" y="232"/>
                      <a:pt x="160" y="220"/>
                      <a:pt x="157" y="209"/>
                    </a:cubicBezTo>
                    <a:cubicBezTo>
                      <a:pt x="151" y="194"/>
                      <a:pt x="140" y="182"/>
                      <a:pt x="120" y="183"/>
                    </a:cubicBezTo>
                    <a:cubicBezTo>
                      <a:pt x="97" y="184"/>
                      <a:pt x="90" y="204"/>
                      <a:pt x="93" y="216"/>
                    </a:cubicBezTo>
                    <a:cubicBezTo>
                      <a:pt x="97" y="226"/>
                      <a:pt x="104" y="235"/>
                      <a:pt x="120" y="229"/>
                    </a:cubicBezTo>
                    <a:close/>
                    <a:moveTo>
                      <a:pt x="144" y="234"/>
                    </a:moveTo>
                    <a:cubicBezTo>
                      <a:pt x="150" y="210"/>
                      <a:pt x="136" y="196"/>
                      <a:pt x="122" y="195"/>
                    </a:cubicBezTo>
                    <a:cubicBezTo>
                      <a:pt x="108" y="195"/>
                      <a:pt x="94" y="205"/>
                      <a:pt x="103" y="223"/>
                    </a:cubicBezTo>
                    <a:cubicBezTo>
                      <a:pt x="94" y="221"/>
                      <a:pt x="88" y="191"/>
                      <a:pt x="120" y="187"/>
                    </a:cubicBezTo>
                    <a:cubicBezTo>
                      <a:pt x="148" y="184"/>
                      <a:pt x="159" y="215"/>
                      <a:pt x="155" y="243"/>
                    </a:cubicBezTo>
                    <a:cubicBezTo>
                      <a:pt x="152" y="265"/>
                      <a:pt x="137" y="290"/>
                      <a:pt x="116" y="316"/>
                    </a:cubicBezTo>
                    <a:cubicBezTo>
                      <a:pt x="116" y="304"/>
                      <a:pt x="114" y="294"/>
                      <a:pt x="113" y="288"/>
                    </a:cubicBezTo>
                    <a:cubicBezTo>
                      <a:pt x="121" y="274"/>
                      <a:pt x="139" y="255"/>
                      <a:pt x="144" y="234"/>
                    </a:cubicBezTo>
                    <a:close/>
                    <a:moveTo>
                      <a:pt x="111" y="334"/>
                    </a:moveTo>
                    <a:cubicBezTo>
                      <a:pt x="101" y="342"/>
                      <a:pt x="92" y="350"/>
                      <a:pt x="80" y="361"/>
                    </a:cubicBezTo>
                    <a:cubicBezTo>
                      <a:pt x="71" y="363"/>
                      <a:pt x="49" y="360"/>
                      <a:pt x="44" y="354"/>
                    </a:cubicBezTo>
                    <a:cubicBezTo>
                      <a:pt x="56" y="343"/>
                      <a:pt x="92" y="308"/>
                      <a:pt x="108" y="296"/>
                    </a:cubicBezTo>
                    <a:cubicBezTo>
                      <a:pt x="110" y="306"/>
                      <a:pt x="111" y="324"/>
                      <a:pt x="111" y="334"/>
                    </a:cubicBezTo>
                    <a:close/>
                    <a:moveTo>
                      <a:pt x="45" y="258"/>
                    </a:moveTo>
                    <a:cubicBezTo>
                      <a:pt x="41" y="249"/>
                      <a:pt x="49" y="244"/>
                      <a:pt x="56" y="249"/>
                    </a:cubicBezTo>
                    <a:cubicBezTo>
                      <a:pt x="59" y="252"/>
                      <a:pt x="69" y="264"/>
                      <a:pt x="74" y="271"/>
                    </a:cubicBezTo>
                    <a:cubicBezTo>
                      <a:pt x="71" y="274"/>
                      <a:pt x="66" y="278"/>
                      <a:pt x="62" y="282"/>
                    </a:cubicBezTo>
                    <a:cubicBezTo>
                      <a:pt x="56" y="275"/>
                      <a:pt x="47" y="262"/>
                      <a:pt x="45" y="258"/>
                    </a:cubicBezTo>
                    <a:close/>
                    <a:moveTo>
                      <a:pt x="10" y="288"/>
                    </a:moveTo>
                    <a:cubicBezTo>
                      <a:pt x="7" y="279"/>
                      <a:pt x="15" y="274"/>
                      <a:pt x="22" y="279"/>
                    </a:cubicBezTo>
                    <a:cubicBezTo>
                      <a:pt x="25" y="283"/>
                      <a:pt x="34" y="294"/>
                      <a:pt x="39" y="301"/>
                    </a:cubicBezTo>
                    <a:cubicBezTo>
                      <a:pt x="35" y="304"/>
                      <a:pt x="30" y="308"/>
                      <a:pt x="26" y="312"/>
                    </a:cubicBezTo>
                    <a:cubicBezTo>
                      <a:pt x="21" y="304"/>
                      <a:pt x="12" y="293"/>
                      <a:pt x="10" y="288"/>
                    </a:cubicBezTo>
                    <a:close/>
                    <a:moveTo>
                      <a:pt x="41" y="351"/>
                    </a:moveTo>
                    <a:cubicBezTo>
                      <a:pt x="33" y="342"/>
                      <a:pt x="25" y="331"/>
                      <a:pt x="20" y="324"/>
                    </a:cubicBezTo>
                    <a:cubicBezTo>
                      <a:pt x="32" y="313"/>
                      <a:pt x="78" y="274"/>
                      <a:pt x="87" y="266"/>
                    </a:cubicBezTo>
                    <a:cubicBezTo>
                      <a:pt x="93" y="272"/>
                      <a:pt x="101" y="283"/>
                      <a:pt x="106" y="290"/>
                    </a:cubicBezTo>
                    <a:cubicBezTo>
                      <a:pt x="96" y="298"/>
                      <a:pt x="53" y="340"/>
                      <a:pt x="41" y="351"/>
                    </a:cubicBezTo>
                    <a:close/>
                    <a:moveTo>
                      <a:pt x="44" y="361"/>
                    </a:moveTo>
                    <a:cubicBezTo>
                      <a:pt x="47" y="362"/>
                      <a:pt x="50" y="364"/>
                      <a:pt x="55" y="365"/>
                    </a:cubicBezTo>
                    <a:cubicBezTo>
                      <a:pt x="44" y="379"/>
                      <a:pt x="39" y="424"/>
                      <a:pt x="57" y="448"/>
                    </a:cubicBezTo>
                    <a:cubicBezTo>
                      <a:pt x="53" y="453"/>
                      <a:pt x="51" y="460"/>
                      <a:pt x="49" y="466"/>
                    </a:cubicBezTo>
                    <a:cubicBezTo>
                      <a:pt x="17" y="441"/>
                      <a:pt x="25" y="385"/>
                      <a:pt x="44" y="361"/>
                    </a:cubicBezTo>
                    <a:close/>
                    <a:moveTo>
                      <a:pt x="22" y="508"/>
                    </a:moveTo>
                    <a:cubicBezTo>
                      <a:pt x="28" y="507"/>
                      <a:pt x="38" y="506"/>
                      <a:pt x="48" y="504"/>
                    </a:cubicBezTo>
                    <a:cubicBezTo>
                      <a:pt x="51" y="518"/>
                      <a:pt x="57" y="531"/>
                      <a:pt x="67" y="542"/>
                    </a:cubicBezTo>
                    <a:cubicBezTo>
                      <a:pt x="62" y="545"/>
                      <a:pt x="56" y="547"/>
                      <a:pt x="51" y="550"/>
                    </a:cubicBezTo>
                    <a:cubicBezTo>
                      <a:pt x="38" y="532"/>
                      <a:pt x="27" y="517"/>
                      <a:pt x="22" y="508"/>
                    </a:cubicBezTo>
                    <a:close/>
                    <a:moveTo>
                      <a:pt x="88" y="631"/>
                    </a:moveTo>
                    <a:cubicBezTo>
                      <a:pt x="79" y="627"/>
                      <a:pt x="70" y="627"/>
                      <a:pt x="62" y="629"/>
                    </a:cubicBezTo>
                    <a:cubicBezTo>
                      <a:pt x="45" y="606"/>
                      <a:pt x="27" y="583"/>
                      <a:pt x="20" y="571"/>
                    </a:cubicBezTo>
                    <a:cubicBezTo>
                      <a:pt x="28" y="567"/>
                      <a:pt x="51" y="556"/>
                      <a:pt x="71" y="547"/>
                    </a:cubicBezTo>
                    <a:cubicBezTo>
                      <a:pt x="73" y="549"/>
                      <a:pt x="76" y="551"/>
                      <a:pt x="79" y="553"/>
                    </a:cubicBezTo>
                    <a:cubicBezTo>
                      <a:pt x="66" y="559"/>
                      <a:pt x="55" y="565"/>
                      <a:pt x="46" y="568"/>
                    </a:cubicBezTo>
                    <a:cubicBezTo>
                      <a:pt x="55" y="581"/>
                      <a:pt x="74" y="605"/>
                      <a:pt x="91" y="627"/>
                    </a:cubicBezTo>
                    <a:cubicBezTo>
                      <a:pt x="90" y="628"/>
                      <a:pt x="89" y="629"/>
                      <a:pt x="88" y="631"/>
                    </a:cubicBezTo>
                    <a:close/>
                    <a:moveTo>
                      <a:pt x="100" y="620"/>
                    </a:moveTo>
                    <a:cubicBezTo>
                      <a:pt x="98" y="621"/>
                      <a:pt x="96" y="622"/>
                      <a:pt x="94" y="624"/>
                    </a:cubicBezTo>
                    <a:cubicBezTo>
                      <a:pt x="78" y="602"/>
                      <a:pt x="61" y="582"/>
                      <a:pt x="55" y="571"/>
                    </a:cubicBezTo>
                    <a:cubicBezTo>
                      <a:pt x="60" y="568"/>
                      <a:pt x="71" y="563"/>
                      <a:pt x="84" y="557"/>
                    </a:cubicBezTo>
                    <a:cubicBezTo>
                      <a:pt x="87" y="558"/>
                      <a:pt x="90" y="560"/>
                      <a:pt x="94" y="561"/>
                    </a:cubicBezTo>
                    <a:cubicBezTo>
                      <a:pt x="95" y="563"/>
                      <a:pt x="96" y="565"/>
                      <a:pt x="98" y="567"/>
                    </a:cubicBezTo>
                    <a:cubicBezTo>
                      <a:pt x="84" y="576"/>
                      <a:pt x="74" y="601"/>
                      <a:pt x="100" y="620"/>
                    </a:cubicBezTo>
                    <a:close/>
                    <a:moveTo>
                      <a:pt x="79" y="545"/>
                    </a:moveTo>
                    <a:cubicBezTo>
                      <a:pt x="48" y="523"/>
                      <a:pt x="41" y="472"/>
                      <a:pt x="67" y="443"/>
                    </a:cubicBezTo>
                    <a:cubicBezTo>
                      <a:pt x="93" y="415"/>
                      <a:pt x="134" y="424"/>
                      <a:pt x="152" y="452"/>
                    </a:cubicBezTo>
                    <a:cubicBezTo>
                      <a:pt x="165" y="472"/>
                      <a:pt x="162" y="502"/>
                      <a:pt x="131" y="509"/>
                    </a:cubicBezTo>
                    <a:cubicBezTo>
                      <a:pt x="117" y="512"/>
                      <a:pt x="94" y="501"/>
                      <a:pt x="104" y="482"/>
                    </a:cubicBezTo>
                    <a:cubicBezTo>
                      <a:pt x="108" y="492"/>
                      <a:pt x="117" y="495"/>
                      <a:pt x="123" y="494"/>
                    </a:cubicBezTo>
                    <a:cubicBezTo>
                      <a:pt x="134" y="491"/>
                      <a:pt x="142" y="478"/>
                      <a:pt x="133" y="464"/>
                    </a:cubicBezTo>
                    <a:cubicBezTo>
                      <a:pt x="125" y="452"/>
                      <a:pt x="107" y="442"/>
                      <a:pt x="88" y="455"/>
                    </a:cubicBezTo>
                    <a:cubicBezTo>
                      <a:pt x="64" y="472"/>
                      <a:pt x="73" y="508"/>
                      <a:pt x="86" y="520"/>
                    </a:cubicBezTo>
                    <a:cubicBezTo>
                      <a:pt x="114" y="547"/>
                      <a:pt x="152" y="539"/>
                      <a:pt x="175" y="495"/>
                    </a:cubicBezTo>
                    <a:cubicBezTo>
                      <a:pt x="195" y="460"/>
                      <a:pt x="197" y="369"/>
                      <a:pt x="271" y="346"/>
                    </a:cubicBezTo>
                    <a:cubicBezTo>
                      <a:pt x="273" y="352"/>
                      <a:pt x="278" y="360"/>
                      <a:pt x="279" y="366"/>
                    </a:cubicBezTo>
                    <a:cubicBezTo>
                      <a:pt x="230" y="383"/>
                      <a:pt x="212" y="485"/>
                      <a:pt x="191" y="516"/>
                    </a:cubicBezTo>
                    <a:cubicBezTo>
                      <a:pt x="154" y="568"/>
                      <a:pt x="107" y="564"/>
                      <a:pt x="79" y="545"/>
                    </a:cubicBezTo>
                    <a:close/>
                    <a:moveTo>
                      <a:pt x="115" y="530"/>
                    </a:moveTo>
                    <a:cubicBezTo>
                      <a:pt x="109" y="529"/>
                      <a:pt x="104" y="527"/>
                      <a:pt x="99" y="523"/>
                    </a:cubicBezTo>
                    <a:cubicBezTo>
                      <a:pt x="100" y="517"/>
                      <a:pt x="103" y="512"/>
                      <a:pt x="108" y="509"/>
                    </a:cubicBezTo>
                    <a:cubicBezTo>
                      <a:pt x="110" y="510"/>
                      <a:pt x="113" y="512"/>
                      <a:pt x="116" y="512"/>
                    </a:cubicBezTo>
                    <a:cubicBezTo>
                      <a:pt x="115" y="518"/>
                      <a:pt x="114" y="524"/>
                      <a:pt x="115" y="530"/>
                    </a:cubicBezTo>
                    <a:close/>
                    <a:moveTo>
                      <a:pt x="98" y="497"/>
                    </a:moveTo>
                    <a:cubicBezTo>
                      <a:pt x="99" y="501"/>
                      <a:pt x="101" y="504"/>
                      <a:pt x="104" y="506"/>
                    </a:cubicBezTo>
                    <a:cubicBezTo>
                      <a:pt x="99" y="509"/>
                      <a:pt x="97" y="514"/>
                      <a:pt x="95" y="520"/>
                    </a:cubicBezTo>
                    <a:cubicBezTo>
                      <a:pt x="90" y="515"/>
                      <a:pt x="85" y="508"/>
                      <a:pt x="82" y="500"/>
                    </a:cubicBezTo>
                    <a:cubicBezTo>
                      <a:pt x="88" y="499"/>
                      <a:pt x="93" y="498"/>
                      <a:pt x="98" y="497"/>
                    </a:cubicBezTo>
                    <a:close/>
                    <a:moveTo>
                      <a:pt x="80" y="494"/>
                    </a:moveTo>
                    <a:cubicBezTo>
                      <a:pt x="77" y="482"/>
                      <a:pt x="79" y="470"/>
                      <a:pt x="90" y="461"/>
                    </a:cubicBezTo>
                    <a:cubicBezTo>
                      <a:pt x="103" y="451"/>
                      <a:pt x="121" y="457"/>
                      <a:pt x="127" y="465"/>
                    </a:cubicBezTo>
                    <a:cubicBezTo>
                      <a:pt x="133" y="473"/>
                      <a:pt x="131" y="486"/>
                      <a:pt x="120" y="489"/>
                    </a:cubicBezTo>
                    <a:cubicBezTo>
                      <a:pt x="114" y="490"/>
                      <a:pt x="107" y="482"/>
                      <a:pt x="107" y="474"/>
                    </a:cubicBezTo>
                    <a:cubicBezTo>
                      <a:pt x="99" y="480"/>
                      <a:pt x="97" y="486"/>
                      <a:pt x="97" y="491"/>
                    </a:cubicBezTo>
                    <a:cubicBezTo>
                      <a:pt x="92" y="492"/>
                      <a:pt x="86" y="493"/>
                      <a:pt x="80" y="494"/>
                    </a:cubicBezTo>
                    <a:close/>
                    <a:moveTo>
                      <a:pt x="103" y="564"/>
                    </a:moveTo>
                    <a:cubicBezTo>
                      <a:pt x="131" y="569"/>
                      <a:pt x="166" y="558"/>
                      <a:pt x="193" y="521"/>
                    </a:cubicBezTo>
                    <a:cubicBezTo>
                      <a:pt x="221" y="483"/>
                      <a:pt x="235" y="389"/>
                      <a:pt x="282" y="371"/>
                    </a:cubicBezTo>
                    <a:cubicBezTo>
                      <a:pt x="283" y="372"/>
                      <a:pt x="283" y="373"/>
                      <a:pt x="284" y="375"/>
                    </a:cubicBezTo>
                    <a:cubicBezTo>
                      <a:pt x="286" y="379"/>
                      <a:pt x="324" y="359"/>
                      <a:pt x="354" y="346"/>
                    </a:cubicBezTo>
                    <a:cubicBezTo>
                      <a:pt x="363" y="345"/>
                      <a:pt x="376" y="344"/>
                      <a:pt x="384" y="344"/>
                    </a:cubicBezTo>
                    <a:cubicBezTo>
                      <a:pt x="384" y="346"/>
                      <a:pt x="386" y="349"/>
                      <a:pt x="387" y="351"/>
                    </a:cubicBezTo>
                    <a:cubicBezTo>
                      <a:pt x="382" y="356"/>
                      <a:pt x="374" y="364"/>
                      <a:pt x="371" y="369"/>
                    </a:cubicBezTo>
                    <a:cubicBezTo>
                      <a:pt x="332" y="361"/>
                      <a:pt x="290" y="389"/>
                      <a:pt x="271" y="412"/>
                    </a:cubicBezTo>
                    <a:cubicBezTo>
                      <a:pt x="234" y="458"/>
                      <a:pt x="246" y="509"/>
                      <a:pt x="227" y="537"/>
                    </a:cubicBezTo>
                    <a:cubicBezTo>
                      <a:pt x="193" y="587"/>
                      <a:pt x="134" y="601"/>
                      <a:pt x="103" y="564"/>
                    </a:cubicBezTo>
                    <a:close/>
                    <a:moveTo>
                      <a:pt x="189" y="616"/>
                    </a:moveTo>
                    <a:cubicBezTo>
                      <a:pt x="182" y="634"/>
                      <a:pt x="182" y="634"/>
                      <a:pt x="182" y="634"/>
                    </a:cubicBezTo>
                    <a:cubicBezTo>
                      <a:pt x="153" y="619"/>
                      <a:pt x="153" y="619"/>
                      <a:pt x="153" y="619"/>
                    </a:cubicBezTo>
                    <a:cubicBezTo>
                      <a:pt x="144" y="635"/>
                      <a:pt x="144" y="635"/>
                      <a:pt x="144" y="635"/>
                    </a:cubicBezTo>
                    <a:cubicBezTo>
                      <a:pt x="134" y="606"/>
                      <a:pt x="134" y="606"/>
                      <a:pt x="134" y="606"/>
                    </a:cubicBezTo>
                    <a:cubicBezTo>
                      <a:pt x="162" y="593"/>
                      <a:pt x="162" y="593"/>
                      <a:pt x="162" y="593"/>
                    </a:cubicBezTo>
                    <a:cubicBezTo>
                      <a:pt x="156" y="606"/>
                      <a:pt x="156" y="606"/>
                      <a:pt x="156" y="606"/>
                    </a:cubicBezTo>
                    <a:lnTo>
                      <a:pt x="189" y="616"/>
                    </a:lnTo>
                    <a:close/>
                    <a:moveTo>
                      <a:pt x="174" y="607"/>
                    </a:moveTo>
                    <a:cubicBezTo>
                      <a:pt x="162" y="604"/>
                      <a:pt x="162" y="604"/>
                      <a:pt x="162" y="604"/>
                    </a:cubicBezTo>
                    <a:cubicBezTo>
                      <a:pt x="168" y="589"/>
                      <a:pt x="168" y="589"/>
                      <a:pt x="168" y="589"/>
                    </a:cubicBezTo>
                    <a:cubicBezTo>
                      <a:pt x="172" y="590"/>
                      <a:pt x="176" y="592"/>
                      <a:pt x="180" y="593"/>
                    </a:cubicBezTo>
                    <a:cubicBezTo>
                      <a:pt x="178" y="598"/>
                      <a:pt x="176" y="603"/>
                      <a:pt x="174" y="607"/>
                    </a:cubicBezTo>
                    <a:close/>
                    <a:moveTo>
                      <a:pt x="172" y="585"/>
                    </a:moveTo>
                    <a:cubicBezTo>
                      <a:pt x="189" y="579"/>
                      <a:pt x="208" y="569"/>
                      <a:pt x="222" y="554"/>
                    </a:cubicBezTo>
                    <a:cubicBezTo>
                      <a:pt x="222" y="561"/>
                      <a:pt x="225" y="568"/>
                      <a:pt x="232" y="574"/>
                    </a:cubicBezTo>
                    <a:cubicBezTo>
                      <a:pt x="225" y="584"/>
                      <a:pt x="206" y="597"/>
                      <a:pt x="172" y="585"/>
                    </a:cubicBezTo>
                    <a:close/>
                    <a:moveTo>
                      <a:pt x="219" y="653"/>
                    </a:moveTo>
                    <a:cubicBezTo>
                      <a:pt x="202" y="634"/>
                      <a:pt x="202" y="634"/>
                      <a:pt x="202" y="634"/>
                    </a:cubicBezTo>
                    <a:cubicBezTo>
                      <a:pt x="204" y="630"/>
                      <a:pt x="204" y="630"/>
                      <a:pt x="204" y="630"/>
                    </a:cubicBezTo>
                    <a:cubicBezTo>
                      <a:pt x="220" y="649"/>
                      <a:pt x="220" y="649"/>
                      <a:pt x="220" y="649"/>
                    </a:cubicBezTo>
                    <a:lnTo>
                      <a:pt x="219" y="653"/>
                    </a:lnTo>
                    <a:close/>
                    <a:moveTo>
                      <a:pt x="221" y="647"/>
                    </a:moveTo>
                    <a:cubicBezTo>
                      <a:pt x="205" y="628"/>
                      <a:pt x="205" y="628"/>
                      <a:pt x="205" y="628"/>
                    </a:cubicBezTo>
                    <a:cubicBezTo>
                      <a:pt x="206" y="624"/>
                      <a:pt x="206" y="624"/>
                      <a:pt x="206" y="624"/>
                    </a:cubicBezTo>
                    <a:cubicBezTo>
                      <a:pt x="223" y="642"/>
                      <a:pt x="223" y="642"/>
                      <a:pt x="223" y="642"/>
                    </a:cubicBezTo>
                    <a:lnTo>
                      <a:pt x="221" y="647"/>
                    </a:lnTo>
                    <a:close/>
                    <a:moveTo>
                      <a:pt x="223" y="640"/>
                    </a:moveTo>
                    <a:cubicBezTo>
                      <a:pt x="207" y="622"/>
                      <a:pt x="207" y="622"/>
                      <a:pt x="207" y="622"/>
                    </a:cubicBezTo>
                    <a:cubicBezTo>
                      <a:pt x="209" y="617"/>
                      <a:pt x="209" y="617"/>
                      <a:pt x="209" y="617"/>
                    </a:cubicBezTo>
                    <a:cubicBezTo>
                      <a:pt x="225" y="635"/>
                      <a:pt x="225" y="635"/>
                      <a:pt x="225" y="635"/>
                    </a:cubicBezTo>
                    <a:lnTo>
                      <a:pt x="223" y="640"/>
                    </a:lnTo>
                    <a:close/>
                    <a:moveTo>
                      <a:pt x="226" y="634"/>
                    </a:moveTo>
                    <a:cubicBezTo>
                      <a:pt x="210" y="615"/>
                      <a:pt x="210" y="615"/>
                      <a:pt x="210" y="615"/>
                    </a:cubicBezTo>
                    <a:cubicBezTo>
                      <a:pt x="212" y="610"/>
                      <a:pt x="212" y="610"/>
                      <a:pt x="212" y="610"/>
                    </a:cubicBezTo>
                    <a:cubicBezTo>
                      <a:pt x="228" y="629"/>
                      <a:pt x="228" y="629"/>
                      <a:pt x="228" y="629"/>
                    </a:cubicBezTo>
                    <a:lnTo>
                      <a:pt x="226" y="634"/>
                    </a:lnTo>
                    <a:close/>
                    <a:moveTo>
                      <a:pt x="228" y="627"/>
                    </a:moveTo>
                    <a:cubicBezTo>
                      <a:pt x="212" y="609"/>
                      <a:pt x="212" y="609"/>
                      <a:pt x="212" y="609"/>
                    </a:cubicBezTo>
                    <a:cubicBezTo>
                      <a:pt x="213" y="607"/>
                      <a:pt x="213" y="606"/>
                      <a:pt x="214" y="604"/>
                    </a:cubicBezTo>
                    <a:cubicBezTo>
                      <a:pt x="230" y="622"/>
                      <a:pt x="230" y="622"/>
                      <a:pt x="230" y="622"/>
                    </a:cubicBezTo>
                    <a:lnTo>
                      <a:pt x="228" y="627"/>
                    </a:lnTo>
                    <a:close/>
                    <a:moveTo>
                      <a:pt x="231" y="620"/>
                    </a:moveTo>
                    <a:cubicBezTo>
                      <a:pt x="215" y="602"/>
                      <a:pt x="215" y="602"/>
                      <a:pt x="215" y="602"/>
                    </a:cubicBezTo>
                    <a:cubicBezTo>
                      <a:pt x="215" y="601"/>
                      <a:pt x="216" y="599"/>
                      <a:pt x="216" y="598"/>
                    </a:cubicBezTo>
                    <a:cubicBezTo>
                      <a:pt x="232" y="616"/>
                      <a:pt x="232" y="616"/>
                      <a:pt x="232" y="616"/>
                    </a:cubicBezTo>
                    <a:lnTo>
                      <a:pt x="231" y="620"/>
                    </a:lnTo>
                    <a:close/>
                    <a:moveTo>
                      <a:pt x="233" y="614"/>
                    </a:moveTo>
                    <a:cubicBezTo>
                      <a:pt x="217" y="596"/>
                      <a:pt x="217" y="596"/>
                      <a:pt x="217" y="596"/>
                    </a:cubicBezTo>
                    <a:cubicBezTo>
                      <a:pt x="217" y="595"/>
                      <a:pt x="218" y="593"/>
                      <a:pt x="218" y="592"/>
                    </a:cubicBezTo>
                    <a:cubicBezTo>
                      <a:pt x="234" y="610"/>
                      <a:pt x="234" y="610"/>
                      <a:pt x="234" y="610"/>
                    </a:cubicBezTo>
                    <a:lnTo>
                      <a:pt x="233" y="614"/>
                    </a:lnTo>
                    <a:close/>
                    <a:moveTo>
                      <a:pt x="235" y="608"/>
                    </a:moveTo>
                    <a:cubicBezTo>
                      <a:pt x="220" y="591"/>
                      <a:pt x="220" y="591"/>
                      <a:pt x="220" y="591"/>
                    </a:cubicBezTo>
                    <a:cubicBezTo>
                      <a:pt x="221" y="590"/>
                      <a:pt x="222" y="590"/>
                      <a:pt x="223" y="589"/>
                    </a:cubicBezTo>
                    <a:cubicBezTo>
                      <a:pt x="237" y="604"/>
                      <a:pt x="237" y="604"/>
                      <a:pt x="237" y="604"/>
                    </a:cubicBezTo>
                    <a:lnTo>
                      <a:pt x="235" y="608"/>
                    </a:lnTo>
                    <a:close/>
                    <a:moveTo>
                      <a:pt x="237" y="603"/>
                    </a:moveTo>
                    <a:cubicBezTo>
                      <a:pt x="224" y="588"/>
                      <a:pt x="224" y="588"/>
                      <a:pt x="224" y="588"/>
                    </a:cubicBezTo>
                    <a:cubicBezTo>
                      <a:pt x="226" y="587"/>
                      <a:pt x="227" y="587"/>
                      <a:pt x="228" y="586"/>
                    </a:cubicBezTo>
                    <a:cubicBezTo>
                      <a:pt x="239" y="598"/>
                      <a:pt x="239" y="598"/>
                      <a:pt x="239" y="598"/>
                    </a:cubicBezTo>
                    <a:lnTo>
                      <a:pt x="237" y="603"/>
                    </a:lnTo>
                    <a:close/>
                    <a:moveTo>
                      <a:pt x="240" y="596"/>
                    </a:moveTo>
                    <a:cubicBezTo>
                      <a:pt x="229" y="585"/>
                      <a:pt x="229" y="585"/>
                      <a:pt x="229" y="585"/>
                    </a:cubicBezTo>
                    <a:cubicBezTo>
                      <a:pt x="230" y="584"/>
                      <a:pt x="231" y="584"/>
                      <a:pt x="232" y="583"/>
                    </a:cubicBezTo>
                    <a:cubicBezTo>
                      <a:pt x="241" y="593"/>
                      <a:pt x="241" y="593"/>
                      <a:pt x="241" y="593"/>
                    </a:cubicBezTo>
                    <a:lnTo>
                      <a:pt x="240" y="596"/>
                    </a:lnTo>
                    <a:close/>
                    <a:moveTo>
                      <a:pt x="241" y="591"/>
                    </a:moveTo>
                    <a:cubicBezTo>
                      <a:pt x="233" y="582"/>
                      <a:pt x="233" y="582"/>
                      <a:pt x="233" y="582"/>
                    </a:cubicBezTo>
                    <a:cubicBezTo>
                      <a:pt x="234" y="581"/>
                      <a:pt x="235" y="580"/>
                      <a:pt x="235" y="580"/>
                    </a:cubicBezTo>
                    <a:cubicBezTo>
                      <a:pt x="237" y="581"/>
                      <a:pt x="241" y="586"/>
                      <a:pt x="243" y="587"/>
                    </a:cubicBezTo>
                    <a:cubicBezTo>
                      <a:pt x="243" y="588"/>
                      <a:pt x="242" y="590"/>
                      <a:pt x="241" y="591"/>
                    </a:cubicBezTo>
                    <a:close/>
                    <a:moveTo>
                      <a:pt x="254" y="581"/>
                    </a:moveTo>
                    <a:cubicBezTo>
                      <a:pt x="252" y="581"/>
                      <a:pt x="251" y="581"/>
                      <a:pt x="249" y="581"/>
                    </a:cubicBezTo>
                    <a:cubicBezTo>
                      <a:pt x="233" y="572"/>
                      <a:pt x="223" y="560"/>
                      <a:pt x="228" y="550"/>
                    </a:cubicBezTo>
                    <a:cubicBezTo>
                      <a:pt x="234" y="539"/>
                      <a:pt x="253" y="543"/>
                      <a:pt x="268" y="550"/>
                    </a:cubicBezTo>
                    <a:cubicBezTo>
                      <a:pt x="262" y="557"/>
                      <a:pt x="253" y="570"/>
                      <a:pt x="254" y="581"/>
                    </a:cubicBezTo>
                    <a:close/>
                    <a:moveTo>
                      <a:pt x="287" y="556"/>
                    </a:moveTo>
                    <a:cubicBezTo>
                      <a:pt x="292" y="546"/>
                      <a:pt x="297" y="536"/>
                      <a:pt x="300" y="530"/>
                    </a:cubicBezTo>
                    <a:cubicBezTo>
                      <a:pt x="296" y="536"/>
                      <a:pt x="291" y="545"/>
                      <a:pt x="285" y="554"/>
                    </a:cubicBezTo>
                    <a:cubicBezTo>
                      <a:pt x="284" y="553"/>
                      <a:pt x="282" y="552"/>
                      <a:pt x="280" y="551"/>
                    </a:cubicBezTo>
                    <a:cubicBezTo>
                      <a:pt x="286" y="541"/>
                      <a:pt x="292" y="529"/>
                      <a:pt x="295" y="522"/>
                    </a:cubicBezTo>
                    <a:cubicBezTo>
                      <a:pt x="290" y="529"/>
                      <a:pt x="284" y="539"/>
                      <a:pt x="278" y="550"/>
                    </a:cubicBezTo>
                    <a:cubicBezTo>
                      <a:pt x="275" y="548"/>
                      <a:pt x="273" y="547"/>
                      <a:pt x="270" y="545"/>
                    </a:cubicBezTo>
                    <a:cubicBezTo>
                      <a:pt x="275" y="536"/>
                      <a:pt x="280" y="526"/>
                      <a:pt x="282" y="520"/>
                    </a:cubicBezTo>
                    <a:cubicBezTo>
                      <a:pt x="278" y="526"/>
                      <a:pt x="273" y="535"/>
                      <a:pt x="268" y="544"/>
                    </a:cubicBezTo>
                    <a:cubicBezTo>
                      <a:pt x="266" y="543"/>
                      <a:pt x="264" y="543"/>
                      <a:pt x="263" y="542"/>
                    </a:cubicBezTo>
                    <a:cubicBezTo>
                      <a:pt x="267" y="534"/>
                      <a:pt x="271" y="525"/>
                      <a:pt x="273" y="519"/>
                    </a:cubicBezTo>
                    <a:cubicBezTo>
                      <a:pt x="270" y="525"/>
                      <a:pt x="265" y="533"/>
                      <a:pt x="260" y="541"/>
                    </a:cubicBezTo>
                    <a:cubicBezTo>
                      <a:pt x="258" y="541"/>
                      <a:pt x="257" y="540"/>
                      <a:pt x="255" y="540"/>
                    </a:cubicBezTo>
                    <a:cubicBezTo>
                      <a:pt x="258" y="533"/>
                      <a:pt x="261" y="527"/>
                      <a:pt x="263" y="523"/>
                    </a:cubicBezTo>
                    <a:cubicBezTo>
                      <a:pt x="260" y="527"/>
                      <a:pt x="256" y="533"/>
                      <a:pt x="253" y="539"/>
                    </a:cubicBezTo>
                    <a:cubicBezTo>
                      <a:pt x="251" y="539"/>
                      <a:pt x="250" y="539"/>
                      <a:pt x="249" y="539"/>
                    </a:cubicBezTo>
                    <a:cubicBezTo>
                      <a:pt x="251" y="533"/>
                      <a:pt x="254" y="528"/>
                      <a:pt x="255" y="524"/>
                    </a:cubicBezTo>
                    <a:cubicBezTo>
                      <a:pt x="253" y="528"/>
                      <a:pt x="250" y="533"/>
                      <a:pt x="247" y="538"/>
                    </a:cubicBezTo>
                    <a:cubicBezTo>
                      <a:pt x="245" y="538"/>
                      <a:pt x="244" y="538"/>
                      <a:pt x="242" y="538"/>
                    </a:cubicBezTo>
                    <a:cubicBezTo>
                      <a:pt x="247" y="530"/>
                      <a:pt x="251" y="521"/>
                      <a:pt x="253" y="515"/>
                    </a:cubicBezTo>
                    <a:cubicBezTo>
                      <a:pt x="249" y="521"/>
                      <a:pt x="245" y="529"/>
                      <a:pt x="239" y="538"/>
                    </a:cubicBezTo>
                    <a:cubicBezTo>
                      <a:pt x="238" y="539"/>
                      <a:pt x="236" y="539"/>
                      <a:pt x="234" y="539"/>
                    </a:cubicBezTo>
                    <a:cubicBezTo>
                      <a:pt x="261" y="479"/>
                      <a:pt x="325" y="390"/>
                      <a:pt x="462" y="347"/>
                    </a:cubicBezTo>
                    <a:cubicBezTo>
                      <a:pt x="462" y="364"/>
                      <a:pt x="461" y="384"/>
                      <a:pt x="461" y="400"/>
                    </a:cubicBezTo>
                    <a:cubicBezTo>
                      <a:pt x="451" y="393"/>
                      <a:pt x="442" y="387"/>
                      <a:pt x="436" y="383"/>
                    </a:cubicBezTo>
                    <a:cubicBezTo>
                      <a:pt x="445" y="398"/>
                      <a:pt x="450" y="411"/>
                      <a:pt x="452" y="424"/>
                    </a:cubicBezTo>
                    <a:cubicBezTo>
                      <a:pt x="398" y="446"/>
                      <a:pt x="348" y="487"/>
                      <a:pt x="314" y="579"/>
                    </a:cubicBezTo>
                    <a:cubicBezTo>
                      <a:pt x="313" y="577"/>
                      <a:pt x="311" y="575"/>
                      <a:pt x="309" y="573"/>
                    </a:cubicBezTo>
                    <a:cubicBezTo>
                      <a:pt x="313" y="562"/>
                      <a:pt x="318" y="550"/>
                      <a:pt x="320" y="542"/>
                    </a:cubicBezTo>
                    <a:cubicBezTo>
                      <a:pt x="316" y="549"/>
                      <a:pt x="311" y="560"/>
                      <a:pt x="307" y="571"/>
                    </a:cubicBezTo>
                    <a:cubicBezTo>
                      <a:pt x="305" y="570"/>
                      <a:pt x="303" y="568"/>
                      <a:pt x="301" y="566"/>
                    </a:cubicBezTo>
                    <a:cubicBezTo>
                      <a:pt x="305" y="557"/>
                      <a:pt x="309" y="547"/>
                      <a:pt x="312" y="541"/>
                    </a:cubicBezTo>
                    <a:cubicBezTo>
                      <a:pt x="308" y="547"/>
                      <a:pt x="304" y="555"/>
                      <a:pt x="299" y="565"/>
                    </a:cubicBezTo>
                    <a:cubicBezTo>
                      <a:pt x="298" y="563"/>
                      <a:pt x="296" y="562"/>
                      <a:pt x="294" y="561"/>
                    </a:cubicBezTo>
                    <a:cubicBezTo>
                      <a:pt x="300" y="550"/>
                      <a:pt x="307" y="536"/>
                      <a:pt x="310" y="529"/>
                    </a:cubicBezTo>
                    <a:cubicBezTo>
                      <a:pt x="305" y="536"/>
                      <a:pt x="299" y="547"/>
                      <a:pt x="292" y="559"/>
                    </a:cubicBezTo>
                    <a:cubicBezTo>
                      <a:pt x="291" y="558"/>
                      <a:pt x="289" y="557"/>
                      <a:pt x="287" y="556"/>
                    </a:cubicBezTo>
                    <a:close/>
                    <a:moveTo>
                      <a:pt x="439" y="456"/>
                    </a:moveTo>
                    <a:cubicBezTo>
                      <a:pt x="439" y="456"/>
                      <a:pt x="439" y="455"/>
                      <a:pt x="439" y="454"/>
                    </a:cubicBezTo>
                    <a:cubicBezTo>
                      <a:pt x="453" y="454"/>
                      <a:pt x="453" y="454"/>
                      <a:pt x="453" y="454"/>
                    </a:cubicBezTo>
                    <a:cubicBezTo>
                      <a:pt x="452" y="455"/>
                      <a:pt x="452" y="456"/>
                      <a:pt x="452" y="456"/>
                    </a:cubicBezTo>
                    <a:lnTo>
                      <a:pt x="439" y="456"/>
                    </a:lnTo>
                    <a:close/>
                    <a:moveTo>
                      <a:pt x="452" y="458"/>
                    </a:moveTo>
                    <a:cubicBezTo>
                      <a:pt x="452" y="459"/>
                      <a:pt x="451" y="461"/>
                      <a:pt x="451" y="462"/>
                    </a:cubicBezTo>
                    <a:cubicBezTo>
                      <a:pt x="447" y="462"/>
                      <a:pt x="444" y="462"/>
                      <a:pt x="440" y="462"/>
                    </a:cubicBezTo>
                    <a:cubicBezTo>
                      <a:pt x="440" y="460"/>
                      <a:pt x="440" y="459"/>
                      <a:pt x="439" y="458"/>
                    </a:cubicBezTo>
                    <a:lnTo>
                      <a:pt x="452" y="458"/>
                    </a:lnTo>
                    <a:close/>
                    <a:moveTo>
                      <a:pt x="438" y="453"/>
                    </a:moveTo>
                    <a:cubicBezTo>
                      <a:pt x="438" y="452"/>
                      <a:pt x="438" y="451"/>
                      <a:pt x="437" y="450"/>
                    </a:cubicBezTo>
                    <a:cubicBezTo>
                      <a:pt x="453" y="449"/>
                      <a:pt x="453" y="449"/>
                      <a:pt x="453" y="449"/>
                    </a:cubicBezTo>
                    <a:cubicBezTo>
                      <a:pt x="453" y="450"/>
                      <a:pt x="453" y="451"/>
                      <a:pt x="453" y="452"/>
                    </a:cubicBezTo>
                    <a:lnTo>
                      <a:pt x="438" y="453"/>
                    </a:lnTo>
                    <a:close/>
                    <a:moveTo>
                      <a:pt x="437" y="449"/>
                    </a:moveTo>
                    <a:cubicBezTo>
                      <a:pt x="437" y="448"/>
                      <a:pt x="436" y="447"/>
                      <a:pt x="436" y="446"/>
                    </a:cubicBezTo>
                    <a:cubicBezTo>
                      <a:pt x="454" y="444"/>
                      <a:pt x="454" y="444"/>
                      <a:pt x="454" y="444"/>
                    </a:cubicBezTo>
                    <a:cubicBezTo>
                      <a:pt x="454" y="445"/>
                      <a:pt x="453" y="446"/>
                      <a:pt x="453" y="447"/>
                    </a:cubicBezTo>
                    <a:lnTo>
                      <a:pt x="437" y="449"/>
                    </a:lnTo>
                    <a:close/>
                    <a:moveTo>
                      <a:pt x="435" y="445"/>
                    </a:moveTo>
                    <a:cubicBezTo>
                      <a:pt x="435" y="444"/>
                      <a:pt x="435" y="444"/>
                      <a:pt x="435" y="443"/>
                    </a:cubicBezTo>
                    <a:cubicBezTo>
                      <a:pt x="454" y="438"/>
                      <a:pt x="454" y="438"/>
                      <a:pt x="454" y="438"/>
                    </a:cubicBezTo>
                    <a:cubicBezTo>
                      <a:pt x="454" y="439"/>
                      <a:pt x="454" y="441"/>
                      <a:pt x="454" y="442"/>
                    </a:cubicBezTo>
                    <a:lnTo>
                      <a:pt x="435" y="445"/>
                    </a:lnTo>
                    <a:close/>
                    <a:moveTo>
                      <a:pt x="399" y="462"/>
                    </a:moveTo>
                    <a:cubicBezTo>
                      <a:pt x="401" y="460"/>
                      <a:pt x="404" y="458"/>
                      <a:pt x="406" y="456"/>
                    </a:cubicBezTo>
                    <a:cubicBezTo>
                      <a:pt x="409" y="459"/>
                      <a:pt x="411" y="463"/>
                      <a:pt x="412" y="467"/>
                    </a:cubicBezTo>
                    <a:cubicBezTo>
                      <a:pt x="409" y="468"/>
                      <a:pt x="407" y="470"/>
                      <a:pt x="404" y="471"/>
                    </a:cubicBezTo>
                    <a:cubicBezTo>
                      <a:pt x="403" y="468"/>
                      <a:pt x="401" y="465"/>
                      <a:pt x="399" y="462"/>
                    </a:cubicBezTo>
                    <a:close/>
                    <a:moveTo>
                      <a:pt x="400" y="474"/>
                    </a:moveTo>
                    <a:cubicBezTo>
                      <a:pt x="385" y="484"/>
                      <a:pt x="375" y="499"/>
                      <a:pt x="367" y="517"/>
                    </a:cubicBezTo>
                    <a:cubicBezTo>
                      <a:pt x="366" y="511"/>
                      <a:pt x="365" y="505"/>
                      <a:pt x="363" y="498"/>
                    </a:cubicBezTo>
                    <a:cubicBezTo>
                      <a:pt x="373" y="485"/>
                      <a:pt x="383" y="474"/>
                      <a:pt x="395" y="465"/>
                    </a:cubicBezTo>
                    <a:cubicBezTo>
                      <a:pt x="397" y="468"/>
                      <a:pt x="399" y="471"/>
                      <a:pt x="400" y="474"/>
                    </a:cubicBezTo>
                    <a:close/>
                    <a:moveTo>
                      <a:pt x="411" y="453"/>
                    </a:moveTo>
                    <a:cubicBezTo>
                      <a:pt x="417" y="449"/>
                      <a:pt x="422" y="445"/>
                      <a:pt x="428" y="442"/>
                    </a:cubicBezTo>
                    <a:cubicBezTo>
                      <a:pt x="432" y="448"/>
                      <a:pt x="434" y="455"/>
                      <a:pt x="435" y="462"/>
                    </a:cubicBezTo>
                    <a:cubicBezTo>
                      <a:pt x="429" y="462"/>
                      <a:pt x="423" y="464"/>
                      <a:pt x="418" y="465"/>
                    </a:cubicBezTo>
                    <a:cubicBezTo>
                      <a:pt x="416" y="461"/>
                      <a:pt x="414" y="457"/>
                      <a:pt x="411" y="453"/>
                    </a:cubicBezTo>
                    <a:close/>
                    <a:moveTo>
                      <a:pt x="433" y="440"/>
                    </a:moveTo>
                    <a:cubicBezTo>
                      <a:pt x="439" y="436"/>
                      <a:pt x="446" y="433"/>
                      <a:pt x="453" y="430"/>
                    </a:cubicBezTo>
                    <a:cubicBezTo>
                      <a:pt x="453" y="432"/>
                      <a:pt x="454" y="434"/>
                      <a:pt x="454" y="436"/>
                    </a:cubicBezTo>
                    <a:cubicBezTo>
                      <a:pt x="434" y="442"/>
                      <a:pt x="434" y="442"/>
                      <a:pt x="434" y="442"/>
                    </a:cubicBezTo>
                    <a:cubicBezTo>
                      <a:pt x="434" y="441"/>
                      <a:pt x="433" y="440"/>
                      <a:pt x="433" y="440"/>
                    </a:cubicBezTo>
                    <a:close/>
                    <a:moveTo>
                      <a:pt x="290" y="591"/>
                    </a:moveTo>
                    <a:cubicBezTo>
                      <a:pt x="289" y="583"/>
                      <a:pt x="291" y="575"/>
                      <a:pt x="293" y="568"/>
                    </a:cubicBezTo>
                    <a:cubicBezTo>
                      <a:pt x="301" y="573"/>
                      <a:pt x="308" y="579"/>
                      <a:pt x="316" y="587"/>
                    </a:cubicBezTo>
                    <a:cubicBezTo>
                      <a:pt x="329" y="553"/>
                      <a:pt x="343" y="526"/>
                      <a:pt x="358" y="504"/>
                    </a:cubicBezTo>
                    <a:cubicBezTo>
                      <a:pt x="361" y="511"/>
                      <a:pt x="363" y="518"/>
                      <a:pt x="363" y="526"/>
                    </a:cubicBezTo>
                    <a:cubicBezTo>
                      <a:pt x="352" y="554"/>
                      <a:pt x="344" y="587"/>
                      <a:pt x="331" y="609"/>
                    </a:cubicBezTo>
                    <a:cubicBezTo>
                      <a:pt x="322" y="600"/>
                      <a:pt x="306" y="592"/>
                      <a:pt x="290" y="591"/>
                    </a:cubicBezTo>
                    <a:close/>
                    <a:moveTo>
                      <a:pt x="342" y="623"/>
                    </a:moveTo>
                    <a:cubicBezTo>
                      <a:pt x="339" y="619"/>
                      <a:pt x="337" y="616"/>
                      <a:pt x="335" y="613"/>
                    </a:cubicBezTo>
                    <a:cubicBezTo>
                      <a:pt x="367" y="561"/>
                      <a:pt x="358" y="463"/>
                      <a:pt x="449" y="468"/>
                    </a:cubicBezTo>
                    <a:cubicBezTo>
                      <a:pt x="448" y="471"/>
                      <a:pt x="447" y="474"/>
                      <a:pt x="446" y="477"/>
                    </a:cubicBezTo>
                    <a:cubicBezTo>
                      <a:pt x="365" y="472"/>
                      <a:pt x="374" y="578"/>
                      <a:pt x="342" y="623"/>
                    </a:cubicBezTo>
                    <a:close/>
                    <a:moveTo>
                      <a:pt x="408" y="656"/>
                    </a:moveTo>
                    <a:cubicBezTo>
                      <a:pt x="353" y="613"/>
                      <a:pt x="414" y="548"/>
                      <a:pt x="409" y="491"/>
                    </a:cubicBezTo>
                    <a:cubicBezTo>
                      <a:pt x="412" y="490"/>
                      <a:pt x="414" y="488"/>
                      <a:pt x="417" y="487"/>
                    </a:cubicBezTo>
                    <a:cubicBezTo>
                      <a:pt x="421" y="541"/>
                      <a:pt x="365" y="602"/>
                      <a:pt x="414" y="648"/>
                    </a:cubicBezTo>
                    <a:cubicBezTo>
                      <a:pt x="412" y="651"/>
                      <a:pt x="410" y="653"/>
                      <a:pt x="408" y="656"/>
                    </a:cubicBezTo>
                    <a:close/>
                    <a:moveTo>
                      <a:pt x="417" y="643"/>
                    </a:moveTo>
                    <a:cubicBezTo>
                      <a:pt x="371" y="598"/>
                      <a:pt x="425" y="538"/>
                      <a:pt x="422" y="485"/>
                    </a:cubicBezTo>
                    <a:cubicBezTo>
                      <a:pt x="426" y="484"/>
                      <a:pt x="431" y="483"/>
                      <a:pt x="437" y="482"/>
                    </a:cubicBezTo>
                    <a:cubicBezTo>
                      <a:pt x="436" y="491"/>
                      <a:pt x="435" y="500"/>
                      <a:pt x="433" y="509"/>
                    </a:cubicBezTo>
                    <a:cubicBezTo>
                      <a:pt x="420" y="536"/>
                      <a:pt x="399" y="586"/>
                      <a:pt x="426" y="633"/>
                    </a:cubicBezTo>
                    <a:cubicBezTo>
                      <a:pt x="423" y="636"/>
                      <a:pt x="420" y="640"/>
                      <a:pt x="417" y="643"/>
                    </a:cubicBezTo>
                    <a:close/>
                    <a:moveTo>
                      <a:pt x="440" y="574"/>
                    </a:moveTo>
                    <a:cubicBezTo>
                      <a:pt x="445" y="584"/>
                      <a:pt x="453" y="597"/>
                      <a:pt x="461" y="609"/>
                    </a:cubicBezTo>
                    <a:cubicBezTo>
                      <a:pt x="452" y="619"/>
                      <a:pt x="443" y="629"/>
                      <a:pt x="437" y="639"/>
                    </a:cubicBezTo>
                    <a:cubicBezTo>
                      <a:pt x="394" y="581"/>
                      <a:pt x="433" y="527"/>
                      <a:pt x="442" y="505"/>
                    </a:cubicBezTo>
                    <a:cubicBezTo>
                      <a:pt x="449" y="487"/>
                      <a:pt x="462" y="455"/>
                      <a:pt x="457" y="410"/>
                    </a:cubicBezTo>
                    <a:cubicBezTo>
                      <a:pt x="468" y="441"/>
                      <a:pt x="463" y="474"/>
                      <a:pt x="457" y="494"/>
                    </a:cubicBezTo>
                    <a:cubicBezTo>
                      <a:pt x="450" y="517"/>
                      <a:pt x="440" y="540"/>
                      <a:pt x="447" y="568"/>
                    </a:cubicBezTo>
                    <a:cubicBezTo>
                      <a:pt x="444" y="571"/>
                      <a:pt x="442" y="573"/>
                      <a:pt x="440" y="574"/>
                    </a:cubicBezTo>
                    <a:close/>
                    <a:moveTo>
                      <a:pt x="459" y="557"/>
                    </a:moveTo>
                    <a:cubicBezTo>
                      <a:pt x="457" y="558"/>
                      <a:pt x="454" y="561"/>
                      <a:pt x="452" y="563"/>
                    </a:cubicBezTo>
                    <a:cubicBezTo>
                      <a:pt x="446" y="538"/>
                      <a:pt x="454" y="517"/>
                      <a:pt x="460" y="495"/>
                    </a:cubicBezTo>
                    <a:cubicBezTo>
                      <a:pt x="467" y="472"/>
                      <a:pt x="472" y="443"/>
                      <a:pt x="461" y="408"/>
                    </a:cubicBezTo>
                    <a:cubicBezTo>
                      <a:pt x="490" y="435"/>
                      <a:pt x="483" y="488"/>
                      <a:pt x="481" y="523"/>
                    </a:cubicBezTo>
                    <a:cubicBezTo>
                      <a:pt x="480" y="542"/>
                      <a:pt x="482" y="561"/>
                      <a:pt x="493" y="578"/>
                    </a:cubicBezTo>
                    <a:cubicBezTo>
                      <a:pt x="488" y="582"/>
                      <a:pt x="484" y="586"/>
                      <a:pt x="479" y="591"/>
                    </a:cubicBezTo>
                    <a:cubicBezTo>
                      <a:pt x="471" y="578"/>
                      <a:pt x="464" y="566"/>
                      <a:pt x="459" y="557"/>
                    </a:cubicBezTo>
                    <a:close/>
                    <a:moveTo>
                      <a:pt x="486" y="603"/>
                    </a:moveTo>
                    <a:cubicBezTo>
                      <a:pt x="481" y="594"/>
                      <a:pt x="481" y="594"/>
                      <a:pt x="481" y="594"/>
                    </a:cubicBezTo>
                    <a:cubicBezTo>
                      <a:pt x="486" y="590"/>
                      <a:pt x="490" y="586"/>
                      <a:pt x="495" y="581"/>
                    </a:cubicBezTo>
                    <a:cubicBezTo>
                      <a:pt x="497" y="584"/>
                      <a:pt x="499" y="586"/>
                      <a:pt x="501" y="588"/>
                    </a:cubicBezTo>
                    <a:cubicBezTo>
                      <a:pt x="496" y="593"/>
                      <a:pt x="491" y="598"/>
                      <a:pt x="486" y="603"/>
                    </a:cubicBezTo>
                    <a:close/>
                    <a:moveTo>
                      <a:pt x="533" y="627"/>
                    </a:moveTo>
                    <a:cubicBezTo>
                      <a:pt x="512" y="621"/>
                      <a:pt x="501" y="612"/>
                      <a:pt x="495" y="601"/>
                    </a:cubicBezTo>
                    <a:cubicBezTo>
                      <a:pt x="498" y="598"/>
                      <a:pt x="501" y="595"/>
                      <a:pt x="504" y="592"/>
                    </a:cubicBezTo>
                    <a:cubicBezTo>
                      <a:pt x="515" y="602"/>
                      <a:pt x="528" y="609"/>
                      <a:pt x="541" y="610"/>
                    </a:cubicBezTo>
                    <a:cubicBezTo>
                      <a:pt x="538" y="615"/>
                      <a:pt x="535" y="621"/>
                      <a:pt x="533" y="627"/>
                    </a:cubicBezTo>
                    <a:close/>
                    <a:moveTo>
                      <a:pt x="574" y="586"/>
                    </a:moveTo>
                    <a:cubicBezTo>
                      <a:pt x="564" y="589"/>
                      <a:pt x="554" y="595"/>
                      <a:pt x="546" y="604"/>
                    </a:cubicBezTo>
                    <a:cubicBezTo>
                      <a:pt x="518" y="604"/>
                      <a:pt x="492" y="581"/>
                      <a:pt x="488" y="552"/>
                    </a:cubicBezTo>
                    <a:cubicBezTo>
                      <a:pt x="483" y="518"/>
                      <a:pt x="505" y="483"/>
                      <a:pt x="534" y="472"/>
                    </a:cubicBezTo>
                    <a:cubicBezTo>
                      <a:pt x="544" y="483"/>
                      <a:pt x="555" y="491"/>
                      <a:pt x="562" y="492"/>
                    </a:cubicBezTo>
                    <a:cubicBezTo>
                      <a:pt x="570" y="493"/>
                      <a:pt x="578" y="491"/>
                      <a:pt x="586" y="485"/>
                    </a:cubicBezTo>
                    <a:cubicBezTo>
                      <a:pt x="595" y="492"/>
                      <a:pt x="602" y="500"/>
                      <a:pt x="608" y="509"/>
                    </a:cubicBezTo>
                    <a:cubicBezTo>
                      <a:pt x="579" y="524"/>
                      <a:pt x="569" y="560"/>
                      <a:pt x="574" y="586"/>
                    </a:cubicBezTo>
                    <a:close/>
                    <a:moveTo>
                      <a:pt x="599" y="490"/>
                    </a:moveTo>
                    <a:cubicBezTo>
                      <a:pt x="609" y="494"/>
                      <a:pt x="609" y="494"/>
                      <a:pt x="609" y="494"/>
                    </a:cubicBezTo>
                    <a:cubicBezTo>
                      <a:pt x="609" y="495"/>
                      <a:pt x="609" y="497"/>
                      <a:pt x="609" y="499"/>
                    </a:cubicBezTo>
                    <a:cubicBezTo>
                      <a:pt x="606" y="496"/>
                      <a:pt x="602" y="493"/>
                      <a:pt x="599" y="490"/>
                    </a:cubicBezTo>
                    <a:close/>
                    <a:moveTo>
                      <a:pt x="617" y="506"/>
                    </a:moveTo>
                    <a:cubicBezTo>
                      <a:pt x="613" y="489"/>
                      <a:pt x="614" y="475"/>
                      <a:pt x="617" y="462"/>
                    </a:cubicBezTo>
                    <a:cubicBezTo>
                      <a:pt x="622" y="457"/>
                      <a:pt x="628" y="452"/>
                      <a:pt x="634" y="446"/>
                    </a:cubicBezTo>
                    <a:cubicBezTo>
                      <a:pt x="648" y="453"/>
                      <a:pt x="648" y="478"/>
                      <a:pt x="648" y="490"/>
                    </a:cubicBezTo>
                    <a:cubicBezTo>
                      <a:pt x="670" y="474"/>
                      <a:pt x="672" y="438"/>
                      <a:pt x="667" y="419"/>
                    </a:cubicBezTo>
                    <a:cubicBezTo>
                      <a:pt x="673" y="414"/>
                      <a:pt x="707" y="390"/>
                      <a:pt x="714" y="373"/>
                    </a:cubicBezTo>
                    <a:cubicBezTo>
                      <a:pt x="715" y="370"/>
                      <a:pt x="715" y="367"/>
                      <a:pt x="715" y="364"/>
                    </a:cubicBezTo>
                    <a:cubicBezTo>
                      <a:pt x="759" y="346"/>
                      <a:pt x="817" y="352"/>
                      <a:pt x="853" y="383"/>
                    </a:cubicBezTo>
                    <a:cubicBezTo>
                      <a:pt x="848" y="387"/>
                      <a:pt x="844" y="393"/>
                      <a:pt x="839" y="398"/>
                    </a:cubicBezTo>
                    <a:cubicBezTo>
                      <a:pt x="816" y="385"/>
                      <a:pt x="761" y="365"/>
                      <a:pt x="714" y="388"/>
                    </a:cubicBezTo>
                    <a:cubicBezTo>
                      <a:pt x="748" y="378"/>
                      <a:pt x="789" y="377"/>
                      <a:pt x="836" y="402"/>
                    </a:cubicBezTo>
                    <a:cubicBezTo>
                      <a:pt x="831" y="407"/>
                      <a:pt x="827" y="413"/>
                      <a:pt x="822" y="418"/>
                    </a:cubicBezTo>
                    <a:cubicBezTo>
                      <a:pt x="756" y="372"/>
                      <a:pt x="665" y="410"/>
                      <a:pt x="674" y="506"/>
                    </a:cubicBezTo>
                    <a:cubicBezTo>
                      <a:pt x="658" y="500"/>
                      <a:pt x="638" y="498"/>
                      <a:pt x="617" y="506"/>
                    </a:cubicBezTo>
                    <a:close/>
                    <a:moveTo>
                      <a:pt x="705" y="529"/>
                    </a:moveTo>
                    <a:cubicBezTo>
                      <a:pt x="710" y="523"/>
                      <a:pt x="716" y="516"/>
                      <a:pt x="724" y="508"/>
                    </a:cubicBezTo>
                    <a:cubicBezTo>
                      <a:pt x="727" y="509"/>
                      <a:pt x="731" y="509"/>
                      <a:pt x="735" y="508"/>
                    </a:cubicBezTo>
                    <a:cubicBezTo>
                      <a:pt x="732" y="506"/>
                      <a:pt x="731" y="504"/>
                      <a:pt x="729" y="502"/>
                    </a:cubicBezTo>
                    <a:cubicBezTo>
                      <a:pt x="736" y="495"/>
                      <a:pt x="743" y="486"/>
                      <a:pt x="750" y="478"/>
                    </a:cubicBezTo>
                    <a:cubicBezTo>
                      <a:pt x="756" y="481"/>
                      <a:pt x="759" y="486"/>
                      <a:pt x="759" y="493"/>
                    </a:cubicBezTo>
                    <a:cubicBezTo>
                      <a:pt x="749" y="505"/>
                      <a:pt x="729" y="528"/>
                      <a:pt x="715" y="544"/>
                    </a:cubicBezTo>
                    <a:cubicBezTo>
                      <a:pt x="713" y="539"/>
                      <a:pt x="710" y="534"/>
                      <a:pt x="705" y="529"/>
                    </a:cubicBezTo>
                    <a:close/>
                    <a:moveTo>
                      <a:pt x="746" y="476"/>
                    </a:moveTo>
                    <a:cubicBezTo>
                      <a:pt x="739" y="484"/>
                      <a:pt x="733" y="491"/>
                      <a:pt x="727" y="498"/>
                    </a:cubicBezTo>
                    <a:cubicBezTo>
                      <a:pt x="721" y="486"/>
                      <a:pt x="733" y="472"/>
                      <a:pt x="746" y="476"/>
                    </a:cubicBezTo>
                    <a:close/>
                    <a:moveTo>
                      <a:pt x="759" y="503"/>
                    </a:moveTo>
                    <a:cubicBezTo>
                      <a:pt x="756" y="526"/>
                      <a:pt x="738" y="543"/>
                      <a:pt x="719" y="554"/>
                    </a:cubicBezTo>
                    <a:cubicBezTo>
                      <a:pt x="719" y="553"/>
                      <a:pt x="719" y="552"/>
                      <a:pt x="718" y="551"/>
                    </a:cubicBezTo>
                    <a:cubicBezTo>
                      <a:pt x="729" y="538"/>
                      <a:pt x="748" y="516"/>
                      <a:pt x="759" y="503"/>
                    </a:cubicBezTo>
                    <a:close/>
                    <a:moveTo>
                      <a:pt x="734" y="454"/>
                    </a:moveTo>
                    <a:cubicBezTo>
                      <a:pt x="751" y="447"/>
                      <a:pt x="779" y="457"/>
                      <a:pt x="784" y="486"/>
                    </a:cubicBezTo>
                    <a:cubicBezTo>
                      <a:pt x="792" y="533"/>
                      <a:pt x="750" y="561"/>
                      <a:pt x="716" y="590"/>
                    </a:cubicBezTo>
                    <a:cubicBezTo>
                      <a:pt x="719" y="582"/>
                      <a:pt x="721" y="573"/>
                      <a:pt x="720" y="562"/>
                    </a:cubicBezTo>
                    <a:cubicBezTo>
                      <a:pt x="737" y="550"/>
                      <a:pt x="755" y="542"/>
                      <a:pt x="764" y="511"/>
                    </a:cubicBezTo>
                    <a:cubicBezTo>
                      <a:pt x="770" y="493"/>
                      <a:pt x="759" y="469"/>
                      <a:pt x="739" y="471"/>
                    </a:cubicBezTo>
                    <a:cubicBezTo>
                      <a:pt x="728" y="472"/>
                      <a:pt x="719" y="480"/>
                      <a:pt x="720" y="496"/>
                    </a:cubicBezTo>
                    <a:cubicBezTo>
                      <a:pt x="709" y="479"/>
                      <a:pt x="724" y="457"/>
                      <a:pt x="734" y="454"/>
                    </a:cubicBezTo>
                    <a:close/>
                    <a:moveTo>
                      <a:pt x="705" y="495"/>
                    </a:moveTo>
                    <a:cubicBezTo>
                      <a:pt x="708" y="498"/>
                      <a:pt x="713" y="504"/>
                      <a:pt x="720" y="507"/>
                    </a:cubicBezTo>
                    <a:cubicBezTo>
                      <a:pt x="714" y="514"/>
                      <a:pt x="708" y="520"/>
                      <a:pt x="703" y="526"/>
                    </a:cubicBezTo>
                    <a:cubicBezTo>
                      <a:pt x="699" y="522"/>
                      <a:pt x="694" y="518"/>
                      <a:pt x="688" y="514"/>
                    </a:cubicBezTo>
                    <a:lnTo>
                      <a:pt x="705" y="495"/>
                    </a:lnTo>
                    <a:close/>
                    <a:moveTo>
                      <a:pt x="725" y="430"/>
                    </a:moveTo>
                    <a:cubicBezTo>
                      <a:pt x="708" y="439"/>
                      <a:pt x="687" y="463"/>
                      <a:pt x="703" y="491"/>
                    </a:cubicBezTo>
                    <a:cubicBezTo>
                      <a:pt x="696" y="498"/>
                      <a:pt x="690" y="505"/>
                      <a:pt x="685" y="511"/>
                    </a:cubicBezTo>
                    <a:cubicBezTo>
                      <a:pt x="661" y="457"/>
                      <a:pt x="711" y="395"/>
                      <a:pt x="774" y="406"/>
                    </a:cubicBezTo>
                    <a:cubicBezTo>
                      <a:pt x="771" y="410"/>
                      <a:pt x="766" y="416"/>
                      <a:pt x="760" y="424"/>
                    </a:cubicBezTo>
                    <a:cubicBezTo>
                      <a:pt x="747" y="423"/>
                      <a:pt x="735" y="425"/>
                      <a:pt x="725" y="430"/>
                    </a:cubicBezTo>
                    <a:close/>
                    <a:moveTo>
                      <a:pt x="765" y="424"/>
                    </a:moveTo>
                    <a:cubicBezTo>
                      <a:pt x="772" y="417"/>
                      <a:pt x="777" y="411"/>
                      <a:pt x="780" y="407"/>
                    </a:cubicBezTo>
                    <a:cubicBezTo>
                      <a:pt x="786" y="407"/>
                      <a:pt x="792" y="409"/>
                      <a:pt x="797" y="412"/>
                    </a:cubicBezTo>
                    <a:cubicBezTo>
                      <a:pt x="793" y="418"/>
                      <a:pt x="788" y="424"/>
                      <a:pt x="783" y="430"/>
                    </a:cubicBezTo>
                    <a:cubicBezTo>
                      <a:pt x="777" y="427"/>
                      <a:pt x="771" y="425"/>
                      <a:pt x="765" y="424"/>
                    </a:cubicBezTo>
                    <a:close/>
                    <a:moveTo>
                      <a:pt x="789" y="433"/>
                    </a:moveTo>
                    <a:cubicBezTo>
                      <a:pt x="794" y="427"/>
                      <a:pt x="799" y="420"/>
                      <a:pt x="804" y="415"/>
                    </a:cubicBezTo>
                    <a:cubicBezTo>
                      <a:pt x="807" y="416"/>
                      <a:pt x="813" y="419"/>
                      <a:pt x="818" y="423"/>
                    </a:cubicBezTo>
                    <a:cubicBezTo>
                      <a:pt x="812" y="429"/>
                      <a:pt x="806" y="436"/>
                      <a:pt x="801" y="442"/>
                    </a:cubicBezTo>
                    <a:cubicBezTo>
                      <a:pt x="797" y="439"/>
                      <a:pt x="793" y="436"/>
                      <a:pt x="789" y="433"/>
                    </a:cubicBezTo>
                    <a:close/>
                    <a:moveTo>
                      <a:pt x="813" y="458"/>
                    </a:moveTo>
                    <a:cubicBezTo>
                      <a:pt x="810" y="454"/>
                      <a:pt x="808" y="450"/>
                      <a:pt x="805" y="447"/>
                    </a:cubicBezTo>
                    <a:cubicBezTo>
                      <a:pt x="829" y="419"/>
                      <a:pt x="855" y="388"/>
                      <a:pt x="867" y="375"/>
                    </a:cubicBezTo>
                    <a:cubicBezTo>
                      <a:pt x="876" y="433"/>
                      <a:pt x="891" y="522"/>
                      <a:pt x="899" y="570"/>
                    </a:cubicBezTo>
                    <a:cubicBezTo>
                      <a:pt x="892" y="562"/>
                      <a:pt x="883" y="555"/>
                      <a:pt x="874" y="551"/>
                    </a:cubicBezTo>
                    <a:cubicBezTo>
                      <a:pt x="868" y="508"/>
                      <a:pt x="858" y="424"/>
                      <a:pt x="856" y="410"/>
                    </a:cubicBezTo>
                    <a:cubicBezTo>
                      <a:pt x="845" y="421"/>
                      <a:pt x="828" y="440"/>
                      <a:pt x="813" y="458"/>
                    </a:cubicBezTo>
                    <a:close/>
                    <a:moveTo>
                      <a:pt x="848" y="567"/>
                    </a:moveTo>
                    <a:cubicBezTo>
                      <a:pt x="848" y="562"/>
                      <a:pt x="846" y="557"/>
                      <a:pt x="844" y="553"/>
                    </a:cubicBezTo>
                    <a:cubicBezTo>
                      <a:pt x="872" y="546"/>
                      <a:pt x="914" y="577"/>
                      <a:pt x="903" y="618"/>
                    </a:cubicBezTo>
                    <a:cubicBezTo>
                      <a:pt x="899" y="614"/>
                      <a:pt x="895" y="612"/>
                      <a:pt x="890" y="610"/>
                    </a:cubicBezTo>
                    <a:cubicBezTo>
                      <a:pt x="893" y="585"/>
                      <a:pt x="870" y="568"/>
                      <a:pt x="848" y="567"/>
                    </a:cubicBezTo>
                    <a:close/>
                    <a:moveTo>
                      <a:pt x="849" y="572"/>
                    </a:moveTo>
                    <a:cubicBezTo>
                      <a:pt x="867" y="575"/>
                      <a:pt x="885" y="588"/>
                      <a:pt x="886" y="608"/>
                    </a:cubicBezTo>
                    <a:cubicBezTo>
                      <a:pt x="881" y="607"/>
                      <a:pt x="875" y="606"/>
                      <a:pt x="870" y="607"/>
                    </a:cubicBezTo>
                    <a:cubicBezTo>
                      <a:pt x="869" y="595"/>
                      <a:pt x="859" y="588"/>
                      <a:pt x="849" y="585"/>
                    </a:cubicBezTo>
                    <a:cubicBezTo>
                      <a:pt x="850" y="581"/>
                      <a:pt x="850" y="577"/>
                      <a:pt x="849" y="572"/>
                    </a:cubicBezTo>
                    <a:close/>
                    <a:moveTo>
                      <a:pt x="819" y="479"/>
                    </a:moveTo>
                    <a:cubicBezTo>
                      <a:pt x="818" y="473"/>
                      <a:pt x="817" y="468"/>
                      <a:pt x="815" y="464"/>
                    </a:cubicBezTo>
                    <a:cubicBezTo>
                      <a:pt x="830" y="446"/>
                      <a:pt x="844" y="430"/>
                      <a:pt x="852" y="422"/>
                    </a:cubicBezTo>
                    <a:cubicBezTo>
                      <a:pt x="854" y="431"/>
                      <a:pt x="863" y="505"/>
                      <a:pt x="869" y="549"/>
                    </a:cubicBezTo>
                    <a:cubicBezTo>
                      <a:pt x="864" y="547"/>
                      <a:pt x="859" y="546"/>
                      <a:pt x="854" y="545"/>
                    </a:cubicBezTo>
                    <a:cubicBezTo>
                      <a:pt x="849" y="513"/>
                      <a:pt x="843" y="471"/>
                      <a:pt x="840" y="456"/>
                    </a:cubicBezTo>
                    <a:cubicBezTo>
                      <a:pt x="834" y="462"/>
                      <a:pt x="827" y="470"/>
                      <a:pt x="819" y="479"/>
                    </a:cubicBezTo>
                    <a:close/>
                    <a:moveTo>
                      <a:pt x="839" y="473"/>
                    </a:moveTo>
                    <a:cubicBezTo>
                      <a:pt x="820" y="486"/>
                      <a:pt x="820" y="486"/>
                      <a:pt x="820" y="486"/>
                    </a:cubicBezTo>
                    <a:cubicBezTo>
                      <a:pt x="827" y="477"/>
                      <a:pt x="833" y="470"/>
                      <a:pt x="838" y="466"/>
                    </a:cubicBezTo>
                    <a:cubicBezTo>
                      <a:pt x="838" y="467"/>
                      <a:pt x="838" y="469"/>
                      <a:pt x="839" y="473"/>
                    </a:cubicBezTo>
                    <a:close/>
                    <a:moveTo>
                      <a:pt x="839" y="474"/>
                    </a:moveTo>
                    <a:cubicBezTo>
                      <a:pt x="839" y="476"/>
                      <a:pt x="840" y="478"/>
                      <a:pt x="840" y="480"/>
                    </a:cubicBezTo>
                    <a:cubicBezTo>
                      <a:pt x="820" y="494"/>
                      <a:pt x="820" y="494"/>
                      <a:pt x="820" y="494"/>
                    </a:cubicBezTo>
                    <a:cubicBezTo>
                      <a:pt x="820" y="492"/>
                      <a:pt x="820" y="490"/>
                      <a:pt x="819" y="488"/>
                    </a:cubicBezTo>
                    <a:lnTo>
                      <a:pt x="839" y="474"/>
                    </a:lnTo>
                    <a:close/>
                    <a:moveTo>
                      <a:pt x="840" y="482"/>
                    </a:moveTo>
                    <a:cubicBezTo>
                      <a:pt x="841" y="486"/>
                      <a:pt x="841" y="486"/>
                      <a:pt x="841" y="486"/>
                    </a:cubicBezTo>
                    <a:cubicBezTo>
                      <a:pt x="822" y="499"/>
                      <a:pt x="822" y="499"/>
                      <a:pt x="822" y="499"/>
                    </a:cubicBezTo>
                    <a:cubicBezTo>
                      <a:pt x="822" y="498"/>
                      <a:pt x="821" y="497"/>
                      <a:pt x="820" y="496"/>
                    </a:cubicBezTo>
                    <a:lnTo>
                      <a:pt x="840" y="482"/>
                    </a:lnTo>
                    <a:close/>
                    <a:moveTo>
                      <a:pt x="841" y="488"/>
                    </a:moveTo>
                    <a:cubicBezTo>
                      <a:pt x="842" y="492"/>
                      <a:pt x="842" y="492"/>
                      <a:pt x="842" y="492"/>
                    </a:cubicBezTo>
                    <a:cubicBezTo>
                      <a:pt x="825" y="503"/>
                      <a:pt x="825" y="503"/>
                      <a:pt x="825" y="503"/>
                    </a:cubicBezTo>
                    <a:cubicBezTo>
                      <a:pt x="825" y="502"/>
                      <a:pt x="824" y="501"/>
                      <a:pt x="823" y="500"/>
                    </a:cubicBezTo>
                    <a:lnTo>
                      <a:pt x="841" y="488"/>
                    </a:lnTo>
                    <a:close/>
                    <a:moveTo>
                      <a:pt x="842" y="494"/>
                    </a:moveTo>
                    <a:cubicBezTo>
                      <a:pt x="843" y="498"/>
                      <a:pt x="843" y="498"/>
                      <a:pt x="843" y="498"/>
                    </a:cubicBezTo>
                    <a:cubicBezTo>
                      <a:pt x="828" y="508"/>
                      <a:pt x="828" y="508"/>
                      <a:pt x="828" y="508"/>
                    </a:cubicBezTo>
                    <a:cubicBezTo>
                      <a:pt x="827" y="507"/>
                      <a:pt x="826" y="506"/>
                      <a:pt x="826" y="505"/>
                    </a:cubicBezTo>
                    <a:lnTo>
                      <a:pt x="842" y="494"/>
                    </a:lnTo>
                    <a:close/>
                    <a:moveTo>
                      <a:pt x="843" y="500"/>
                    </a:moveTo>
                    <a:cubicBezTo>
                      <a:pt x="843" y="504"/>
                      <a:pt x="843" y="504"/>
                      <a:pt x="843" y="504"/>
                    </a:cubicBezTo>
                    <a:cubicBezTo>
                      <a:pt x="830" y="513"/>
                      <a:pt x="830" y="513"/>
                      <a:pt x="830" y="513"/>
                    </a:cubicBezTo>
                    <a:cubicBezTo>
                      <a:pt x="829" y="512"/>
                      <a:pt x="829" y="511"/>
                      <a:pt x="828" y="510"/>
                    </a:cubicBezTo>
                    <a:lnTo>
                      <a:pt x="843" y="500"/>
                    </a:lnTo>
                    <a:close/>
                    <a:moveTo>
                      <a:pt x="844" y="505"/>
                    </a:moveTo>
                    <a:cubicBezTo>
                      <a:pt x="844" y="510"/>
                      <a:pt x="844" y="510"/>
                      <a:pt x="844" y="510"/>
                    </a:cubicBezTo>
                    <a:cubicBezTo>
                      <a:pt x="831" y="519"/>
                      <a:pt x="831" y="519"/>
                      <a:pt x="831" y="519"/>
                    </a:cubicBezTo>
                    <a:cubicBezTo>
                      <a:pt x="831" y="518"/>
                      <a:pt x="830" y="516"/>
                      <a:pt x="830" y="515"/>
                    </a:cubicBezTo>
                    <a:lnTo>
                      <a:pt x="844" y="505"/>
                    </a:lnTo>
                    <a:close/>
                    <a:moveTo>
                      <a:pt x="845" y="512"/>
                    </a:moveTo>
                    <a:cubicBezTo>
                      <a:pt x="845" y="517"/>
                      <a:pt x="845" y="517"/>
                      <a:pt x="845" y="517"/>
                    </a:cubicBezTo>
                    <a:cubicBezTo>
                      <a:pt x="832" y="526"/>
                      <a:pt x="832" y="526"/>
                      <a:pt x="832" y="526"/>
                    </a:cubicBezTo>
                    <a:cubicBezTo>
                      <a:pt x="832" y="524"/>
                      <a:pt x="832" y="522"/>
                      <a:pt x="832" y="521"/>
                    </a:cubicBezTo>
                    <a:lnTo>
                      <a:pt x="845" y="512"/>
                    </a:lnTo>
                    <a:close/>
                    <a:moveTo>
                      <a:pt x="846" y="518"/>
                    </a:moveTo>
                    <a:cubicBezTo>
                      <a:pt x="846" y="523"/>
                      <a:pt x="846" y="523"/>
                      <a:pt x="846" y="523"/>
                    </a:cubicBezTo>
                    <a:cubicBezTo>
                      <a:pt x="833" y="532"/>
                      <a:pt x="833" y="532"/>
                      <a:pt x="833" y="532"/>
                    </a:cubicBezTo>
                    <a:cubicBezTo>
                      <a:pt x="833" y="531"/>
                      <a:pt x="833" y="529"/>
                      <a:pt x="833" y="527"/>
                    </a:cubicBezTo>
                    <a:lnTo>
                      <a:pt x="846" y="518"/>
                    </a:lnTo>
                    <a:close/>
                    <a:moveTo>
                      <a:pt x="847" y="525"/>
                    </a:moveTo>
                    <a:cubicBezTo>
                      <a:pt x="847" y="530"/>
                      <a:pt x="847" y="530"/>
                      <a:pt x="847" y="530"/>
                    </a:cubicBezTo>
                    <a:cubicBezTo>
                      <a:pt x="836" y="537"/>
                      <a:pt x="836" y="537"/>
                      <a:pt x="836" y="537"/>
                    </a:cubicBezTo>
                    <a:cubicBezTo>
                      <a:pt x="835" y="536"/>
                      <a:pt x="834" y="535"/>
                      <a:pt x="833" y="534"/>
                    </a:cubicBezTo>
                    <a:lnTo>
                      <a:pt x="847" y="525"/>
                    </a:lnTo>
                    <a:close/>
                    <a:moveTo>
                      <a:pt x="847" y="531"/>
                    </a:moveTo>
                    <a:cubicBezTo>
                      <a:pt x="848" y="536"/>
                      <a:pt x="848" y="536"/>
                      <a:pt x="848" y="536"/>
                    </a:cubicBezTo>
                    <a:cubicBezTo>
                      <a:pt x="839" y="542"/>
                      <a:pt x="839" y="542"/>
                      <a:pt x="839" y="542"/>
                    </a:cubicBezTo>
                    <a:cubicBezTo>
                      <a:pt x="838" y="541"/>
                      <a:pt x="837" y="540"/>
                      <a:pt x="837" y="539"/>
                    </a:cubicBezTo>
                    <a:lnTo>
                      <a:pt x="847" y="531"/>
                    </a:lnTo>
                    <a:close/>
                    <a:moveTo>
                      <a:pt x="848" y="537"/>
                    </a:moveTo>
                    <a:cubicBezTo>
                      <a:pt x="849" y="540"/>
                      <a:pt x="849" y="543"/>
                      <a:pt x="850" y="546"/>
                    </a:cubicBezTo>
                    <a:cubicBezTo>
                      <a:pt x="847" y="546"/>
                      <a:pt x="844" y="546"/>
                      <a:pt x="841" y="547"/>
                    </a:cubicBezTo>
                    <a:cubicBezTo>
                      <a:pt x="841" y="546"/>
                      <a:pt x="840" y="545"/>
                      <a:pt x="840" y="543"/>
                    </a:cubicBezTo>
                    <a:lnTo>
                      <a:pt x="848" y="537"/>
                    </a:lnTo>
                    <a:close/>
                    <a:moveTo>
                      <a:pt x="901" y="552"/>
                    </a:moveTo>
                    <a:cubicBezTo>
                      <a:pt x="897" y="527"/>
                      <a:pt x="892" y="496"/>
                      <a:pt x="886" y="465"/>
                    </a:cubicBezTo>
                    <a:cubicBezTo>
                      <a:pt x="893" y="470"/>
                      <a:pt x="900" y="474"/>
                      <a:pt x="908" y="477"/>
                    </a:cubicBezTo>
                    <a:cubicBezTo>
                      <a:pt x="911" y="494"/>
                      <a:pt x="914" y="508"/>
                      <a:pt x="917" y="520"/>
                    </a:cubicBezTo>
                    <a:cubicBezTo>
                      <a:pt x="913" y="524"/>
                      <a:pt x="904" y="538"/>
                      <a:pt x="901" y="552"/>
                    </a:cubicBezTo>
                    <a:close/>
                    <a:moveTo>
                      <a:pt x="782" y="609"/>
                    </a:moveTo>
                    <a:cubicBezTo>
                      <a:pt x="807" y="582"/>
                      <a:pt x="818" y="539"/>
                      <a:pt x="820" y="503"/>
                    </a:cubicBezTo>
                    <a:cubicBezTo>
                      <a:pt x="841" y="535"/>
                      <a:pt x="820" y="584"/>
                      <a:pt x="800" y="610"/>
                    </a:cubicBezTo>
                    <a:cubicBezTo>
                      <a:pt x="794" y="609"/>
                      <a:pt x="788" y="609"/>
                      <a:pt x="782" y="609"/>
                    </a:cubicBezTo>
                    <a:close/>
                    <a:moveTo>
                      <a:pt x="823" y="618"/>
                    </a:moveTo>
                    <a:cubicBezTo>
                      <a:pt x="817" y="615"/>
                      <a:pt x="811" y="613"/>
                      <a:pt x="805" y="612"/>
                    </a:cubicBezTo>
                    <a:cubicBezTo>
                      <a:pt x="818" y="595"/>
                      <a:pt x="831" y="569"/>
                      <a:pt x="833" y="543"/>
                    </a:cubicBezTo>
                    <a:cubicBezTo>
                      <a:pt x="856" y="575"/>
                      <a:pt x="840" y="602"/>
                      <a:pt x="823" y="618"/>
                    </a:cubicBezTo>
                    <a:close/>
                    <a:moveTo>
                      <a:pt x="835" y="626"/>
                    </a:moveTo>
                    <a:cubicBezTo>
                      <a:pt x="833" y="624"/>
                      <a:pt x="831" y="623"/>
                      <a:pt x="828" y="622"/>
                    </a:cubicBezTo>
                    <a:cubicBezTo>
                      <a:pt x="838" y="613"/>
                      <a:pt x="846" y="603"/>
                      <a:pt x="848" y="590"/>
                    </a:cubicBezTo>
                    <a:cubicBezTo>
                      <a:pt x="856" y="593"/>
                      <a:pt x="863" y="599"/>
                      <a:pt x="864" y="607"/>
                    </a:cubicBezTo>
                    <a:cubicBezTo>
                      <a:pt x="852" y="610"/>
                      <a:pt x="841" y="616"/>
                      <a:pt x="835" y="626"/>
                    </a:cubicBezTo>
                    <a:close/>
                    <a:moveTo>
                      <a:pt x="910" y="649"/>
                    </a:moveTo>
                    <a:cubicBezTo>
                      <a:pt x="894" y="624"/>
                      <a:pt x="864" y="622"/>
                      <a:pt x="849" y="639"/>
                    </a:cubicBezTo>
                    <a:cubicBezTo>
                      <a:pt x="846" y="636"/>
                      <a:pt x="843" y="633"/>
                      <a:pt x="840" y="630"/>
                    </a:cubicBezTo>
                    <a:cubicBezTo>
                      <a:pt x="856" y="605"/>
                      <a:pt x="903" y="603"/>
                      <a:pt x="913" y="646"/>
                    </a:cubicBezTo>
                    <a:lnTo>
                      <a:pt x="910" y="649"/>
                    </a:lnTo>
                    <a:close/>
                    <a:moveTo>
                      <a:pt x="933" y="629"/>
                    </a:moveTo>
                    <a:cubicBezTo>
                      <a:pt x="895" y="588"/>
                      <a:pt x="899" y="522"/>
                      <a:pt x="949" y="501"/>
                    </a:cubicBezTo>
                    <a:cubicBezTo>
                      <a:pt x="952" y="504"/>
                      <a:pt x="956" y="506"/>
                      <a:pt x="960" y="509"/>
                    </a:cubicBezTo>
                    <a:cubicBezTo>
                      <a:pt x="932" y="531"/>
                      <a:pt x="919" y="577"/>
                      <a:pt x="951" y="613"/>
                    </a:cubicBezTo>
                    <a:lnTo>
                      <a:pt x="933" y="629"/>
                    </a:lnTo>
                    <a:close/>
                    <a:moveTo>
                      <a:pt x="921" y="482"/>
                    </a:moveTo>
                    <a:cubicBezTo>
                      <a:pt x="927" y="484"/>
                      <a:pt x="932" y="485"/>
                      <a:pt x="938" y="486"/>
                    </a:cubicBezTo>
                    <a:cubicBezTo>
                      <a:pt x="940" y="490"/>
                      <a:pt x="942" y="494"/>
                      <a:pt x="945" y="497"/>
                    </a:cubicBezTo>
                    <a:cubicBezTo>
                      <a:pt x="941" y="499"/>
                      <a:pt x="938" y="501"/>
                      <a:pt x="935" y="503"/>
                    </a:cubicBezTo>
                    <a:cubicBezTo>
                      <a:pt x="929" y="497"/>
                      <a:pt x="924" y="489"/>
                      <a:pt x="921" y="482"/>
                    </a:cubicBezTo>
                    <a:close/>
                    <a:moveTo>
                      <a:pt x="964" y="602"/>
                    </a:moveTo>
                    <a:cubicBezTo>
                      <a:pt x="955" y="610"/>
                      <a:pt x="955" y="610"/>
                      <a:pt x="955" y="610"/>
                    </a:cubicBezTo>
                    <a:cubicBezTo>
                      <a:pt x="925" y="575"/>
                      <a:pt x="938" y="531"/>
                      <a:pt x="965" y="511"/>
                    </a:cubicBezTo>
                    <a:cubicBezTo>
                      <a:pt x="970" y="514"/>
                      <a:pt x="975" y="516"/>
                      <a:pt x="981" y="517"/>
                    </a:cubicBezTo>
                    <a:cubicBezTo>
                      <a:pt x="955" y="533"/>
                      <a:pt x="946" y="574"/>
                      <a:pt x="964" y="602"/>
                    </a:cubicBezTo>
                    <a:close/>
                    <a:moveTo>
                      <a:pt x="1102" y="528"/>
                    </a:moveTo>
                    <a:cubicBezTo>
                      <a:pt x="1109" y="529"/>
                      <a:pt x="1117" y="530"/>
                      <a:pt x="1123" y="532"/>
                    </a:cubicBezTo>
                    <a:cubicBezTo>
                      <a:pt x="1133" y="547"/>
                      <a:pt x="1137" y="565"/>
                      <a:pt x="1136" y="581"/>
                    </a:cubicBezTo>
                    <a:cubicBezTo>
                      <a:pt x="1127" y="588"/>
                      <a:pt x="1127" y="588"/>
                      <a:pt x="1127" y="588"/>
                    </a:cubicBezTo>
                    <a:cubicBezTo>
                      <a:pt x="1127" y="567"/>
                      <a:pt x="1119" y="543"/>
                      <a:pt x="1102" y="528"/>
                    </a:cubicBezTo>
                    <a:close/>
                    <a:moveTo>
                      <a:pt x="1131" y="534"/>
                    </a:moveTo>
                    <a:cubicBezTo>
                      <a:pt x="1137" y="536"/>
                      <a:pt x="1143" y="539"/>
                      <a:pt x="1148" y="542"/>
                    </a:cubicBezTo>
                    <a:cubicBezTo>
                      <a:pt x="1151" y="551"/>
                      <a:pt x="1151" y="560"/>
                      <a:pt x="1151" y="568"/>
                    </a:cubicBezTo>
                    <a:cubicBezTo>
                      <a:pt x="1141" y="577"/>
                      <a:pt x="1141" y="577"/>
                      <a:pt x="1141" y="577"/>
                    </a:cubicBezTo>
                    <a:cubicBezTo>
                      <a:pt x="1141" y="563"/>
                      <a:pt x="1138" y="547"/>
                      <a:pt x="1131" y="534"/>
                    </a:cubicBezTo>
                    <a:close/>
                    <a:moveTo>
                      <a:pt x="1101" y="648"/>
                    </a:moveTo>
                    <a:cubicBezTo>
                      <a:pt x="1094" y="642"/>
                      <a:pt x="1088" y="637"/>
                      <a:pt x="1082" y="633"/>
                    </a:cubicBezTo>
                    <a:cubicBezTo>
                      <a:pt x="1170" y="561"/>
                      <a:pt x="1170" y="561"/>
                      <a:pt x="1170" y="561"/>
                    </a:cubicBezTo>
                    <a:cubicBezTo>
                      <a:pt x="1172" y="563"/>
                      <a:pt x="1174" y="566"/>
                      <a:pt x="1176" y="569"/>
                    </a:cubicBezTo>
                    <a:cubicBezTo>
                      <a:pt x="1167" y="577"/>
                      <a:pt x="1146" y="593"/>
                      <a:pt x="1138" y="602"/>
                    </a:cubicBezTo>
                    <a:cubicBezTo>
                      <a:pt x="1147" y="596"/>
                      <a:pt x="1166" y="581"/>
                      <a:pt x="1178" y="573"/>
                    </a:cubicBezTo>
                    <a:cubicBezTo>
                      <a:pt x="1180" y="576"/>
                      <a:pt x="1182" y="580"/>
                      <a:pt x="1184" y="583"/>
                    </a:cubicBezTo>
                    <a:lnTo>
                      <a:pt x="1101" y="648"/>
                    </a:lnTo>
                    <a:close/>
                    <a:moveTo>
                      <a:pt x="1199" y="636"/>
                    </a:moveTo>
                    <a:cubicBezTo>
                      <a:pt x="1200" y="561"/>
                      <a:pt x="1159" y="528"/>
                      <a:pt x="1096" y="521"/>
                    </a:cubicBezTo>
                    <a:cubicBezTo>
                      <a:pt x="1043" y="516"/>
                      <a:pt x="968" y="530"/>
                      <a:pt x="947" y="487"/>
                    </a:cubicBezTo>
                    <a:cubicBezTo>
                      <a:pt x="957" y="488"/>
                      <a:pt x="967" y="488"/>
                      <a:pt x="977" y="487"/>
                    </a:cubicBezTo>
                    <a:cubicBezTo>
                      <a:pt x="1013" y="511"/>
                      <a:pt x="1087" y="509"/>
                      <a:pt x="1112" y="510"/>
                    </a:cubicBezTo>
                    <a:cubicBezTo>
                      <a:pt x="1171" y="514"/>
                      <a:pt x="1238" y="545"/>
                      <a:pt x="1247" y="641"/>
                    </a:cubicBezTo>
                    <a:cubicBezTo>
                      <a:pt x="1236" y="639"/>
                      <a:pt x="1211" y="636"/>
                      <a:pt x="1199" y="636"/>
                    </a:cubicBezTo>
                    <a:close/>
                    <a:moveTo>
                      <a:pt x="1295" y="638"/>
                    </a:moveTo>
                    <a:cubicBezTo>
                      <a:pt x="1294" y="640"/>
                      <a:pt x="1292" y="642"/>
                      <a:pt x="1291" y="645"/>
                    </a:cubicBezTo>
                    <a:cubicBezTo>
                      <a:pt x="1288" y="644"/>
                      <a:pt x="1285" y="643"/>
                      <a:pt x="1282" y="643"/>
                    </a:cubicBezTo>
                    <a:cubicBezTo>
                      <a:pt x="1294" y="637"/>
                      <a:pt x="1294" y="637"/>
                      <a:pt x="1294" y="637"/>
                    </a:cubicBezTo>
                    <a:lnTo>
                      <a:pt x="1295" y="638"/>
                    </a:lnTo>
                    <a:close/>
                    <a:moveTo>
                      <a:pt x="1293" y="636"/>
                    </a:moveTo>
                    <a:cubicBezTo>
                      <a:pt x="1280" y="642"/>
                      <a:pt x="1280" y="642"/>
                      <a:pt x="1280" y="642"/>
                    </a:cubicBezTo>
                    <a:cubicBezTo>
                      <a:pt x="1279" y="642"/>
                      <a:pt x="1278" y="642"/>
                      <a:pt x="1277" y="642"/>
                    </a:cubicBezTo>
                    <a:cubicBezTo>
                      <a:pt x="1277" y="641"/>
                      <a:pt x="1277" y="640"/>
                      <a:pt x="1277" y="639"/>
                    </a:cubicBezTo>
                    <a:cubicBezTo>
                      <a:pt x="1290" y="632"/>
                      <a:pt x="1290" y="632"/>
                      <a:pt x="1290" y="632"/>
                    </a:cubicBezTo>
                    <a:lnTo>
                      <a:pt x="1293" y="636"/>
                    </a:lnTo>
                    <a:close/>
                    <a:moveTo>
                      <a:pt x="1289" y="631"/>
                    </a:moveTo>
                    <a:cubicBezTo>
                      <a:pt x="1277" y="637"/>
                      <a:pt x="1277" y="637"/>
                      <a:pt x="1277" y="637"/>
                    </a:cubicBezTo>
                    <a:cubicBezTo>
                      <a:pt x="1277" y="635"/>
                      <a:pt x="1276" y="634"/>
                      <a:pt x="1276" y="632"/>
                    </a:cubicBezTo>
                    <a:cubicBezTo>
                      <a:pt x="1286" y="628"/>
                      <a:pt x="1286" y="628"/>
                      <a:pt x="1286" y="628"/>
                    </a:cubicBezTo>
                    <a:cubicBezTo>
                      <a:pt x="1287" y="629"/>
                      <a:pt x="1288" y="630"/>
                      <a:pt x="1289" y="631"/>
                    </a:cubicBezTo>
                    <a:close/>
                    <a:moveTo>
                      <a:pt x="1285" y="626"/>
                    </a:moveTo>
                    <a:cubicBezTo>
                      <a:pt x="1276" y="631"/>
                      <a:pt x="1276" y="631"/>
                      <a:pt x="1276" y="631"/>
                    </a:cubicBezTo>
                    <a:cubicBezTo>
                      <a:pt x="1276" y="629"/>
                      <a:pt x="1276" y="627"/>
                      <a:pt x="1276" y="626"/>
                    </a:cubicBezTo>
                    <a:cubicBezTo>
                      <a:pt x="1282" y="623"/>
                      <a:pt x="1282" y="623"/>
                      <a:pt x="1282" y="623"/>
                    </a:cubicBezTo>
                    <a:cubicBezTo>
                      <a:pt x="1283" y="624"/>
                      <a:pt x="1284" y="625"/>
                      <a:pt x="1285" y="626"/>
                    </a:cubicBezTo>
                    <a:close/>
                    <a:moveTo>
                      <a:pt x="1281" y="622"/>
                    </a:moveTo>
                    <a:cubicBezTo>
                      <a:pt x="1275" y="624"/>
                      <a:pt x="1275" y="624"/>
                      <a:pt x="1275" y="624"/>
                    </a:cubicBezTo>
                    <a:cubicBezTo>
                      <a:pt x="1275" y="620"/>
                      <a:pt x="1274" y="617"/>
                      <a:pt x="1274" y="613"/>
                    </a:cubicBezTo>
                    <a:cubicBezTo>
                      <a:pt x="1276" y="616"/>
                      <a:pt x="1278" y="619"/>
                      <a:pt x="1281" y="622"/>
                    </a:cubicBezTo>
                    <a:close/>
                    <a:moveTo>
                      <a:pt x="1272" y="643"/>
                    </a:moveTo>
                    <a:cubicBezTo>
                      <a:pt x="1269" y="643"/>
                      <a:pt x="1261" y="642"/>
                      <a:pt x="1252" y="641"/>
                    </a:cubicBezTo>
                    <a:cubicBezTo>
                      <a:pt x="1236" y="545"/>
                      <a:pt x="1187" y="513"/>
                      <a:pt x="1112" y="506"/>
                    </a:cubicBezTo>
                    <a:cubicBezTo>
                      <a:pt x="1088" y="503"/>
                      <a:pt x="1021" y="506"/>
                      <a:pt x="985" y="486"/>
                    </a:cubicBezTo>
                    <a:cubicBezTo>
                      <a:pt x="990" y="485"/>
                      <a:pt x="996" y="483"/>
                      <a:pt x="1001" y="482"/>
                    </a:cubicBezTo>
                    <a:cubicBezTo>
                      <a:pt x="1038" y="497"/>
                      <a:pt x="1099" y="492"/>
                      <a:pt x="1122" y="494"/>
                    </a:cubicBezTo>
                    <a:cubicBezTo>
                      <a:pt x="1183" y="501"/>
                      <a:pt x="1269" y="538"/>
                      <a:pt x="1272" y="643"/>
                    </a:cubicBezTo>
                    <a:close/>
                    <a:moveTo>
                      <a:pt x="1094" y="488"/>
                    </a:moveTo>
                    <a:cubicBezTo>
                      <a:pt x="1099" y="485"/>
                      <a:pt x="1105" y="482"/>
                      <a:pt x="1109" y="477"/>
                    </a:cubicBezTo>
                    <a:cubicBezTo>
                      <a:pt x="1105" y="488"/>
                      <a:pt x="1105" y="488"/>
                      <a:pt x="1105" y="488"/>
                    </a:cubicBezTo>
                    <a:cubicBezTo>
                      <a:pt x="1101" y="488"/>
                      <a:pt x="1097" y="488"/>
                      <a:pt x="1094" y="488"/>
                    </a:cubicBezTo>
                    <a:close/>
                    <a:moveTo>
                      <a:pt x="1139" y="490"/>
                    </a:moveTo>
                    <a:cubicBezTo>
                      <a:pt x="1135" y="490"/>
                      <a:pt x="1130" y="489"/>
                      <a:pt x="1126" y="489"/>
                    </a:cubicBezTo>
                    <a:cubicBezTo>
                      <a:pt x="1129" y="482"/>
                      <a:pt x="1129" y="482"/>
                      <a:pt x="1129" y="482"/>
                    </a:cubicBezTo>
                    <a:lnTo>
                      <a:pt x="1139" y="490"/>
                    </a:lnTo>
                    <a:close/>
                    <a:moveTo>
                      <a:pt x="1128" y="481"/>
                    </a:moveTo>
                    <a:cubicBezTo>
                      <a:pt x="1124" y="489"/>
                      <a:pt x="1124" y="489"/>
                      <a:pt x="1124" y="489"/>
                    </a:cubicBezTo>
                    <a:cubicBezTo>
                      <a:pt x="1123" y="489"/>
                      <a:pt x="1121" y="489"/>
                      <a:pt x="1120" y="489"/>
                    </a:cubicBezTo>
                    <a:cubicBezTo>
                      <a:pt x="1124" y="478"/>
                      <a:pt x="1124" y="478"/>
                      <a:pt x="1124" y="478"/>
                    </a:cubicBezTo>
                    <a:lnTo>
                      <a:pt x="1128" y="481"/>
                    </a:lnTo>
                    <a:close/>
                    <a:moveTo>
                      <a:pt x="1123" y="477"/>
                    </a:moveTo>
                    <a:cubicBezTo>
                      <a:pt x="1118" y="489"/>
                      <a:pt x="1118" y="489"/>
                      <a:pt x="1118" y="489"/>
                    </a:cubicBezTo>
                    <a:cubicBezTo>
                      <a:pt x="1116" y="489"/>
                      <a:pt x="1115" y="489"/>
                      <a:pt x="1113" y="489"/>
                    </a:cubicBezTo>
                    <a:cubicBezTo>
                      <a:pt x="1119" y="474"/>
                      <a:pt x="1119" y="474"/>
                      <a:pt x="1119" y="474"/>
                    </a:cubicBezTo>
                    <a:lnTo>
                      <a:pt x="1123" y="477"/>
                    </a:lnTo>
                    <a:close/>
                    <a:moveTo>
                      <a:pt x="1118" y="473"/>
                    </a:moveTo>
                    <a:cubicBezTo>
                      <a:pt x="1112" y="488"/>
                      <a:pt x="1112" y="488"/>
                      <a:pt x="1112" y="488"/>
                    </a:cubicBezTo>
                    <a:cubicBezTo>
                      <a:pt x="1110" y="488"/>
                      <a:pt x="1108" y="488"/>
                      <a:pt x="1107" y="488"/>
                    </a:cubicBezTo>
                    <a:cubicBezTo>
                      <a:pt x="1112" y="475"/>
                      <a:pt x="1112" y="475"/>
                      <a:pt x="1112" y="475"/>
                    </a:cubicBezTo>
                    <a:cubicBezTo>
                      <a:pt x="1113" y="474"/>
                      <a:pt x="1115" y="473"/>
                      <a:pt x="1116" y="471"/>
                    </a:cubicBezTo>
                    <a:lnTo>
                      <a:pt x="1118" y="473"/>
                    </a:lnTo>
                    <a:close/>
                    <a:moveTo>
                      <a:pt x="1112" y="468"/>
                    </a:moveTo>
                    <a:cubicBezTo>
                      <a:pt x="1104" y="477"/>
                      <a:pt x="1093" y="483"/>
                      <a:pt x="1083" y="488"/>
                    </a:cubicBezTo>
                    <a:cubicBezTo>
                      <a:pt x="1077" y="488"/>
                      <a:pt x="1071" y="488"/>
                      <a:pt x="1065" y="488"/>
                    </a:cubicBezTo>
                    <a:cubicBezTo>
                      <a:pt x="1079" y="481"/>
                      <a:pt x="1092" y="471"/>
                      <a:pt x="1101" y="459"/>
                    </a:cubicBezTo>
                    <a:cubicBezTo>
                      <a:pt x="1105" y="462"/>
                      <a:pt x="1108" y="465"/>
                      <a:pt x="1112" y="468"/>
                    </a:cubicBezTo>
                    <a:close/>
                    <a:moveTo>
                      <a:pt x="1097" y="456"/>
                    </a:moveTo>
                    <a:cubicBezTo>
                      <a:pt x="1087" y="469"/>
                      <a:pt x="1072" y="480"/>
                      <a:pt x="1057" y="488"/>
                    </a:cubicBezTo>
                    <a:cubicBezTo>
                      <a:pt x="1049" y="487"/>
                      <a:pt x="1041" y="486"/>
                      <a:pt x="1033" y="485"/>
                    </a:cubicBezTo>
                    <a:cubicBezTo>
                      <a:pt x="1053" y="477"/>
                      <a:pt x="1073" y="464"/>
                      <a:pt x="1086" y="446"/>
                    </a:cubicBezTo>
                    <a:cubicBezTo>
                      <a:pt x="1089" y="449"/>
                      <a:pt x="1093" y="452"/>
                      <a:pt x="1097" y="456"/>
                    </a:cubicBezTo>
                    <a:close/>
                    <a:moveTo>
                      <a:pt x="1067" y="430"/>
                    </a:moveTo>
                    <a:cubicBezTo>
                      <a:pt x="1070" y="433"/>
                      <a:pt x="1075" y="438"/>
                      <a:pt x="1082" y="443"/>
                    </a:cubicBezTo>
                    <a:cubicBezTo>
                      <a:pt x="1067" y="463"/>
                      <a:pt x="1041" y="478"/>
                      <a:pt x="1019" y="482"/>
                    </a:cubicBezTo>
                    <a:cubicBezTo>
                      <a:pt x="1016" y="481"/>
                      <a:pt x="1012" y="480"/>
                      <a:pt x="1009" y="479"/>
                    </a:cubicBezTo>
                    <a:cubicBezTo>
                      <a:pt x="1032" y="471"/>
                      <a:pt x="1053" y="457"/>
                      <a:pt x="1067" y="430"/>
                    </a:cubicBezTo>
                    <a:close/>
                    <a:moveTo>
                      <a:pt x="1056" y="415"/>
                    </a:moveTo>
                    <a:cubicBezTo>
                      <a:pt x="1056" y="421"/>
                      <a:pt x="1060" y="423"/>
                      <a:pt x="1063" y="426"/>
                    </a:cubicBezTo>
                    <a:cubicBezTo>
                      <a:pt x="1047" y="463"/>
                      <a:pt x="1010" y="478"/>
                      <a:pt x="977" y="482"/>
                    </a:cubicBezTo>
                    <a:cubicBezTo>
                      <a:pt x="939" y="487"/>
                      <a:pt x="910" y="475"/>
                      <a:pt x="885" y="457"/>
                    </a:cubicBezTo>
                    <a:cubicBezTo>
                      <a:pt x="883" y="448"/>
                      <a:pt x="882" y="439"/>
                      <a:pt x="880" y="431"/>
                    </a:cubicBezTo>
                    <a:cubicBezTo>
                      <a:pt x="909" y="454"/>
                      <a:pt x="971" y="466"/>
                      <a:pt x="1004" y="456"/>
                    </a:cubicBezTo>
                    <a:cubicBezTo>
                      <a:pt x="965" y="459"/>
                      <a:pt x="916" y="452"/>
                      <a:pt x="879" y="424"/>
                    </a:cubicBezTo>
                    <a:cubicBezTo>
                      <a:pt x="878" y="415"/>
                      <a:pt x="876" y="407"/>
                      <a:pt x="875" y="398"/>
                    </a:cubicBezTo>
                    <a:cubicBezTo>
                      <a:pt x="892" y="413"/>
                      <a:pt x="918" y="429"/>
                      <a:pt x="951" y="434"/>
                    </a:cubicBezTo>
                    <a:cubicBezTo>
                      <a:pt x="981" y="439"/>
                      <a:pt x="1022" y="441"/>
                      <a:pt x="1040" y="412"/>
                    </a:cubicBezTo>
                    <a:cubicBezTo>
                      <a:pt x="1057" y="384"/>
                      <a:pt x="1043" y="332"/>
                      <a:pt x="997" y="350"/>
                    </a:cubicBezTo>
                    <a:cubicBezTo>
                      <a:pt x="975" y="358"/>
                      <a:pt x="945" y="385"/>
                      <a:pt x="956" y="430"/>
                    </a:cubicBezTo>
                    <a:cubicBezTo>
                      <a:pt x="950" y="429"/>
                      <a:pt x="941" y="428"/>
                      <a:pt x="934" y="427"/>
                    </a:cubicBezTo>
                    <a:cubicBezTo>
                      <a:pt x="928" y="391"/>
                      <a:pt x="956" y="354"/>
                      <a:pt x="988" y="340"/>
                    </a:cubicBezTo>
                    <a:cubicBezTo>
                      <a:pt x="1029" y="322"/>
                      <a:pt x="1070" y="346"/>
                      <a:pt x="1070" y="390"/>
                    </a:cubicBezTo>
                    <a:cubicBezTo>
                      <a:pt x="1065" y="396"/>
                      <a:pt x="1056" y="406"/>
                      <a:pt x="1056" y="415"/>
                    </a:cubicBezTo>
                    <a:close/>
                    <a:moveTo>
                      <a:pt x="980" y="422"/>
                    </a:moveTo>
                    <a:cubicBezTo>
                      <a:pt x="980" y="421"/>
                      <a:pt x="979" y="420"/>
                      <a:pt x="979" y="419"/>
                    </a:cubicBezTo>
                    <a:cubicBezTo>
                      <a:pt x="987" y="420"/>
                      <a:pt x="998" y="422"/>
                      <a:pt x="1007" y="427"/>
                    </a:cubicBezTo>
                    <a:cubicBezTo>
                      <a:pt x="1005" y="428"/>
                      <a:pt x="1004" y="428"/>
                      <a:pt x="1002" y="429"/>
                    </a:cubicBezTo>
                    <a:cubicBezTo>
                      <a:pt x="995" y="426"/>
                      <a:pt x="987" y="423"/>
                      <a:pt x="980" y="422"/>
                    </a:cubicBezTo>
                    <a:close/>
                    <a:moveTo>
                      <a:pt x="1000" y="430"/>
                    </a:moveTo>
                    <a:cubicBezTo>
                      <a:pt x="995" y="431"/>
                      <a:pt x="990" y="432"/>
                      <a:pt x="983" y="432"/>
                    </a:cubicBezTo>
                    <a:cubicBezTo>
                      <a:pt x="982" y="430"/>
                      <a:pt x="981" y="427"/>
                      <a:pt x="980" y="424"/>
                    </a:cubicBezTo>
                    <a:cubicBezTo>
                      <a:pt x="986" y="425"/>
                      <a:pt x="993" y="427"/>
                      <a:pt x="1000" y="430"/>
                    </a:cubicBezTo>
                    <a:close/>
                    <a:moveTo>
                      <a:pt x="979" y="417"/>
                    </a:moveTo>
                    <a:cubicBezTo>
                      <a:pt x="979" y="416"/>
                      <a:pt x="979" y="414"/>
                      <a:pt x="979" y="413"/>
                    </a:cubicBezTo>
                    <a:cubicBezTo>
                      <a:pt x="988" y="414"/>
                      <a:pt x="1002" y="417"/>
                      <a:pt x="1012" y="423"/>
                    </a:cubicBezTo>
                    <a:cubicBezTo>
                      <a:pt x="1011" y="424"/>
                      <a:pt x="1010" y="425"/>
                      <a:pt x="1008" y="426"/>
                    </a:cubicBezTo>
                    <a:cubicBezTo>
                      <a:pt x="1000" y="421"/>
                      <a:pt x="989" y="418"/>
                      <a:pt x="979" y="417"/>
                    </a:cubicBezTo>
                    <a:close/>
                    <a:moveTo>
                      <a:pt x="979" y="411"/>
                    </a:moveTo>
                    <a:cubicBezTo>
                      <a:pt x="979" y="410"/>
                      <a:pt x="980" y="409"/>
                      <a:pt x="980" y="408"/>
                    </a:cubicBezTo>
                    <a:cubicBezTo>
                      <a:pt x="990" y="408"/>
                      <a:pt x="1006" y="412"/>
                      <a:pt x="1016" y="419"/>
                    </a:cubicBezTo>
                    <a:cubicBezTo>
                      <a:pt x="1015" y="420"/>
                      <a:pt x="1014" y="421"/>
                      <a:pt x="1013" y="422"/>
                    </a:cubicBezTo>
                    <a:cubicBezTo>
                      <a:pt x="1005" y="417"/>
                      <a:pt x="990" y="412"/>
                      <a:pt x="979" y="411"/>
                    </a:cubicBezTo>
                    <a:close/>
                    <a:moveTo>
                      <a:pt x="1024" y="389"/>
                    </a:moveTo>
                    <a:cubicBezTo>
                      <a:pt x="1025" y="391"/>
                      <a:pt x="1025" y="393"/>
                      <a:pt x="1025" y="395"/>
                    </a:cubicBezTo>
                    <a:cubicBezTo>
                      <a:pt x="1017" y="390"/>
                      <a:pt x="1004" y="386"/>
                      <a:pt x="994" y="385"/>
                    </a:cubicBezTo>
                    <a:cubicBezTo>
                      <a:pt x="995" y="384"/>
                      <a:pt x="997" y="382"/>
                      <a:pt x="998" y="381"/>
                    </a:cubicBezTo>
                    <a:cubicBezTo>
                      <a:pt x="1006" y="382"/>
                      <a:pt x="1016" y="385"/>
                      <a:pt x="1024" y="389"/>
                    </a:cubicBezTo>
                    <a:close/>
                    <a:moveTo>
                      <a:pt x="1001" y="380"/>
                    </a:moveTo>
                    <a:cubicBezTo>
                      <a:pt x="1012" y="374"/>
                      <a:pt x="1020" y="378"/>
                      <a:pt x="1023" y="387"/>
                    </a:cubicBezTo>
                    <a:cubicBezTo>
                      <a:pt x="1017" y="384"/>
                      <a:pt x="1008" y="381"/>
                      <a:pt x="1001" y="380"/>
                    </a:cubicBezTo>
                    <a:close/>
                    <a:moveTo>
                      <a:pt x="1025" y="397"/>
                    </a:moveTo>
                    <a:cubicBezTo>
                      <a:pt x="1025" y="399"/>
                      <a:pt x="1025" y="400"/>
                      <a:pt x="1024" y="402"/>
                    </a:cubicBezTo>
                    <a:cubicBezTo>
                      <a:pt x="1016" y="396"/>
                      <a:pt x="1000" y="390"/>
                      <a:pt x="988" y="390"/>
                    </a:cubicBezTo>
                    <a:cubicBezTo>
                      <a:pt x="989" y="389"/>
                      <a:pt x="991" y="388"/>
                      <a:pt x="992" y="387"/>
                    </a:cubicBezTo>
                    <a:cubicBezTo>
                      <a:pt x="1001" y="387"/>
                      <a:pt x="1015" y="391"/>
                      <a:pt x="1025" y="397"/>
                    </a:cubicBezTo>
                    <a:close/>
                    <a:moveTo>
                      <a:pt x="1024" y="404"/>
                    </a:moveTo>
                    <a:cubicBezTo>
                      <a:pt x="1024" y="405"/>
                      <a:pt x="1023" y="407"/>
                      <a:pt x="1023" y="408"/>
                    </a:cubicBezTo>
                    <a:cubicBezTo>
                      <a:pt x="1014" y="401"/>
                      <a:pt x="996" y="396"/>
                      <a:pt x="984" y="396"/>
                    </a:cubicBezTo>
                    <a:cubicBezTo>
                      <a:pt x="985" y="394"/>
                      <a:pt x="986" y="393"/>
                      <a:pt x="987" y="392"/>
                    </a:cubicBezTo>
                    <a:cubicBezTo>
                      <a:pt x="997" y="392"/>
                      <a:pt x="1013" y="396"/>
                      <a:pt x="1024" y="404"/>
                    </a:cubicBezTo>
                    <a:close/>
                    <a:moveTo>
                      <a:pt x="1022" y="410"/>
                    </a:moveTo>
                    <a:cubicBezTo>
                      <a:pt x="1022" y="410"/>
                      <a:pt x="1021" y="411"/>
                      <a:pt x="1021" y="411"/>
                    </a:cubicBezTo>
                    <a:cubicBezTo>
                      <a:pt x="1021" y="412"/>
                      <a:pt x="1020" y="413"/>
                      <a:pt x="1020" y="413"/>
                    </a:cubicBezTo>
                    <a:cubicBezTo>
                      <a:pt x="1012" y="406"/>
                      <a:pt x="994" y="401"/>
                      <a:pt x="982" y="401"/>
                    </a:cubicBezTo>
                    <a:cubicBezTo>
                      <a:pt x="982" y="400"/>
                      <a:pt x="983" y="398"/>
                      <a:pt x="983" y="397"/>
                    </a:cubicBezTo>
                    <a:cubicBezTo>
                      <a:pt x="994" y="397"/>
                      <a:pt x="1011" y="402"/>
                      <a:pt x="1022" y="410"/>
                    </a:cubicBezTo>
                    <a:close/>
                    <a:moveTo>
                      <a:pt x="1019" y="415"/>
                    </a:moveTo>
                    <a:cubicBezTo>
                      <a:pt x="1019" y="416"/>
                      <a:pt x="1018" y="417"/>
                      <a:pt x="1017" y="418"/>
                    </a:cubicBezTo>
                    <a:cubicBezTo>
                      <a:pt x="1008" y="411"/>
                      <a:pt x="992" y="406"/>
                      <a:pt x="980" y="406"/>
                    </a:cubicBezTo>
                    <a:cubicBezTo>
                      <a:pt x="980" y="405"/>
                      <a:pt x="981" y="404"/>
                      <a:pt x="981" y="403"/>
                    </a:cubicBezTo>
                    <a:cubicBezTo>
                      <a:pt x="991" y="403"/>
                      <a:pt x="1008" y="407"/>
                      <a:pt x="1019" y="415"/>
                    </a:cubicBezTo>
                    <a:close/>
                    <a:moveTo>
                      <a:pt x="1026" y="413"/>
                    </a:moveTo>
                    <a:cubicBezTo>
                      <a:pt x="1040" y="385"/>
                      <a:pt x="1017" y="357"/>
                      <a:pt x="987" y="383"/>
                    </a:cubicBezTo>
                    <a:cubicBezTo>
                      <a:pt x="977" y="392"/>
                      <a:pt x="968" y="411"/>
                      <a:pt x="977" y="433"/>
                    </a:cubicBezTo>
                    <a:cubicBezTo>
                      <a:pt x="971" y="432"/>
                      <a:pt x="966" y="432"/>
                      <a:pt x="960" y="431"/>
                    </a:cubicBezTo>
                    <a:cubicBezTo>
                      <a:pt x="952" y="390"/>
                      <a:pt x="975" y="363"/>
                      <a:pt x="997" y="355"/>
                    </a:cubicBezTo>
                    <a:cubicBezTo>
                      <a:pt x="1034" y="342"/>
                      <a:pt x="1051" y="379"/>
                      <a:pt x="1038" y="406"/>
                    </a:cubicBezTo>
                    <a:cubicBezTo>
                      <a:pt x="1032" y="416"/>
                      <a:pt x="1024" y="423"/>
                      <a:pt x="1014" y="427"/>
                    </a:cubicBezTo>
                    <a:cubicBezTo>
                      <a:pt x="1020" y="422"/>
                      <a:pt x="1025" y="416"/>
                      <a:pt x="1026" y="413"/>
                    </a:cubicBezTo>
                    <a:close/>
                    <a:moveTo>
                      <a:pt x="1074" y="383"/>
                    </a:moveTo>
                    <a:cubicBezTo>
                      <a:pt x="1074" y="374"/>
                      <a:pt x="1072" y="367"/>
                      <a:pt x="1068" y="360"/>
                    </a:cubicBezTo>
                    <a:cubicBezTo>
                      <a:pt x="1111" y="298"/>
                      <a:pt x="1200" y="353"/>
                      <a:pt x="1235" y="318"/>
                    </a:cubicBezTo>
                    <a:cubicBezTo>
                      <a:pt x="1265" y="290"/>
                      <a:pt x="1243" y="265"/>
                      <a:pt x="1233" y="260"/>
                    </a:cubicBezTo>
                    <a:cubicBezTo>
                      <a:pt x="1216" y="254"/>
                      <a:pt x="1201" y="261"/>
                      <a:pt x="1198" y="277"/>
                    </a:cubicBezTo>
                    <a:cubicBezTo>
                      <a:pt x="1197" y="285"/>
                      <a:pt x="1205" y="292"/>
                      <a:pt x="1215" y="292"/>
                    </a:cubicBezTo>
                    <a:cubicBezTo>
                      <a:pt x="1199" y="300"/>
                      <a:pt x="1187" y="290"/>
                      <a:pt x="1185" y="282"/>
                    </a:cubicBezTo>
                    <a:cubicBezTo>
                      <a:pt x="1181" y="272"/>
                      <a:pt x="1184" y="256"/>
                      <a:pt x="1200" y="249"/>
                    </a:cubicBezTo>
                    <a:cubicBezTo>
                      <a:pt x="1217" y="240"/>
                      <a:pt x="1241" y="243"/>
                      <a:pt x="1254" y="262"/>
                    </a:cubicBezTo>
                    <a:cubicBezTo>
                      <a:pt x="1268" y="281"/>
                      <a:pt x="1274" y="314"/>
                      <a:pt x="1237" y="334"/>
                    </a:cubicBezTo>
                    <a:cubicBezTo>
                      <a:pt x="1192" y="357"/>
                      <a:pt x="1160" y="337"/>
                      <a:pt x="1118" y="355"/>
                    </a:cubicBezTo>
                    <a:cubicBezTo>
                      <a:pt x="1100" y="341"/>
                      <a:pt x="1092" y="359"/>
                      <a:pt x="1074" y="383"/>
                    </a:cubicBezTo>
                    <a:close/>
                    <a:moveTo>
                      <a:pt x="1204" y="277"/>
                    </a:moveTo>
                    <a:cubicBezTo>
                      <a:pt x="1207" y="269"/>
                      <a:pt x="1216" y="259"/>
                      <a:pt x="1231" y="265"/>
                    </a:cubicBezTo>
                    <a:cubicBezTo>
                      <a:pt x="1234" y="275"/>
                      <a:pt x="1235" y="300"/>
                      <a:pt x="1232" y="312"/>
                    </a:cubicBezTo>
                    <a:cubicBezTo>
                      <a:pt x="1223" y="322"/>
                      <a:pt x="1210" y="325"/>
                      <a:pt x="1196" y="326"/>
                    </a:cubicBezTo>
                    <a:cubicBezTo>
                      <a:pt x="1197" y="321"/>
                      <a:pt x="1198" y="317"/>
                      <a:pt x="1198" y="313"/>
                    </a:cubicBezTo>
                    <a:cubicBezTo>
                      <a:pt x="1209" y="311"/>
                      <a:pt x="1219" y="304"/>
                      <a:pt x="1223" y="287"/>
                    </a:cubicBezTo>
                    <a:cubicBezTo>
                      <a:pt x="1215" y="290"/>
                      <a:pt x="1200" y="286"/>
                      <a:pt x="1204" y="277"/>
                    </a:cubicBezTo>
                    <a:close/>
                    <a:moveTo>
                      <a:pt x="1123" y="360"/>
                    </a:moveTo>
                    <a:cubicBezTo>
                      <a:pt x="1168" y="341"/>
                      <a:pt x="1196" y="360"/>
                      <a:pt x="1241" y="338"/>
                    </a:cubicBezTo>
                    <a:cubicBezTo>
                      <a:pt x="1276" y="320"/>
                      <a:pt x="1273" y="279"/>
                      <a:pt x="1259" y="260"/>
                    </a:cubicBezTo>
                    <a:cubicBezTo>
                      <a:pt x="1240" y="235"/>
                      <a:pt x="1215" y="237"/>
                      <a:pt x="1198" y="244"/>
                    </a:cubicBezTo>
                    <a:cubicBezTo>
                      <a:pt x="1170" y="255"/>
                      <a:pt x="1173" y="277"/>
                      <a:pt x="1182" y="290"/>
                    </a:cubicBezTo>
                    <a:cubicBezTo>
                      <a:pt x="1188" y="297"/>
                      <a:pt x="1202" y="302"/>
                      <a:pt x="1214" y="296"/>
                    </a:cubicBezTo>
                    <a:cubicBezTo>
                      <a:pt x="1202" y="311"/>
                      <a:pt x="1184" y="310"/>
                      <a:pt x="1171" y="303"/>
                    </a:cubicBezTo>
                    <a:cubicBezTo>
                      <a:pt x="1151" y="290"/>
                      <a:pt x="1145" y="257"/>
                      <a:pt x="1177" y="238"/>
                    </a:cubicBezTo>
                    <a:cubicBezTo>
                      <a:pt x="1196" y="226"/>
                      <a:pt x="1224" y="222"/>
                      <a:pt x="1250" y="231"/>
                    </a:cubicBezTo>
                    <a:cubicBezTo>
                      <a:pt x="1275" y="240"/>
                      <a:pt x="1290" y="265"/>
                      <a:pt x="1287" y="295"/>
                    </a:cubicBezTo>
                    <a:cubicBezTo>
                      <a:pt x="1284" y="328"/>
                      <a:pt x="1243" y="375"/>
                      <a:pt x="1140" y="375"/>
                    </a:cubicBezTo>
                    <a:cubicBezTo>
                      <a:pt x="1133" y="368"/>
                      <a:pt x="1127" y="363"/>
                      <a:pt x="1123" y="360"/>
                    </a:cubicBezTo>
                    <a:close/>
                    <a:moveTo>
                      <a:pt x="1147" y="380"/>
                    </a:moveTo>
                    <a:cubicBezTo>
                      <a:pt x="1261" y="373"/>
                      <a:pt x="1290" y="325"/>
                      <a:pt x="1292" y="293"/>
                    </a:cubicBezTo>
                    <a:cubicBezTo>
                      <a:pt x="1311" y="354"/>
                      <a:pt x="1223" y="403"/>
                      <a:pt x="1174" y="403"/>
                    </a:cubicBezTo>
                    <a:cubicBezTo>
                      <a:pt x="1164" y="394"/>
                      <a:pt x="1155" y="387"/>
                      <a:pt x="1147" y="380"/>
                    </a:cubicBezTo>
                    <a:close/>
                    <a:moveTo>
                      <a:pt x="1207" y="403"/>
                    </a:moveTo>
                    <a:cubicBezTo>
                      <a:pt x="1206" y="406"/>
                      <a:pt x="1204" y="409"/>
                      <a:pt x="1203" y="412"/>
                    </a:cubicBezTo>
                    <a:cubicBezTo>
                      <a:pt x="1195" y="405"/>
                      <a:pt x="1195" y="405"/>
                      <a:pt x="1195" y="405"/>
                    </a:cubicBezTo>
                    <a:cubicBezTo>
                      <a:pt x="1199" y="405"/>
                      <a:pt x="1203" y="404"/>
                      <a:pt x="1207" y="403"/>
                    </a:cubicBezTo>
                    <a:close/>
                    <a:moveTo>
                      <a:pt x="1199" y="424"/>
                    </a:moveTo>
                    <a:cubicBezTo>
                      <a:pt x="1192" y="418"/>
                      <a:pt x="1185" y="412"/>
                      <a:pt x="1179" y="407"/>
                    </a:cubicBezTo>
                    <a:cubicBezTo>
                      <a:pt x="1181" y="407"/>
                      <a:pt x="1183" y="407"/>
                      <a:pt x="1184" y="407"/>
                    </a:cubicBezTo>
                    <a:cubicBezTo>
                      <a:pt x="1200" y="420"/>
                      <a:pt x="1200" y="420"/>
                      <a:pt x="1200" y="420"/>
                    </a:cubicBezTo>
                    <a:cubicBezTo>
                      <a:pt x="1200" y="421"/>
                      <a:pt x="1199" y="423"/>
                      <a:pt x="1199" y="424"/>
                    </a:cubicBezTo>
                    <a:close/>
                    <a:moveTo>
                      <a:pt x="1186" y="406"/>
                    </a:moveTo>
                    <a:cubicBezTo>
                      <a:pt x="1189" y="406"/>
                      <a:pt x="1191" y="406"/>
                      <a:pt x="1193" y="405"/>
                    </a:cubicBezTo>
                    <a:cubicBezTo>
                      <a:pt x="1203" y="413"/>
                      <a:pt x="1203" y="413"/>
                      <a:pt x="1203" y="413"/>
                    </a:cubicBezTo>
                    <a:cubicBezTo>
                      <a:pt x="1202" y="415"/>
                      <a:pt x="1201" y="417"/>
                      <a:pt x="1201" y="418"/>
                    </a:cubicBezTo>
                    <a:lnTo>
                      <a:pt x="1186" y="406"/>
                    </a:lnTo>
                    <a:close/>
                    <a:moveTo>
                      <a:pt x="1202" y="427"/>
                    </a:moveTo>
                    <a:cubicBezTo>
                      <a:pt x="1206" y="418"/>
                      <a:pt x="1210" y="409"/>
                      <a:pt x="1214" y="401"/>
                    </a:cubicBezTo>
                    <a:cubicBezTo>
                      <a:pt x="1219" y="399"/>
                      <a:pt x="1223" y="397"/>
                      <a:pt x="1228" y="395"/>
                    </a:cubicBezTo>
                    <a:cubicBezTo>
                      <a:pt x="1222" y="408"/>
                      <a:pt x="1216" y="421"/>
                      <a:pt x="1209" y="434"/>
                    </a:cubicBezTo>
                    <a:cubicBezTo>
                      <a:pt x="1207" y="432"/>
                      <a:pt x="1204" y="429"/>
                      <a:pt x="1202" y="427"/>
                    </a:cubicBezTo>
                    <a:close/>
                    <a:moveTo>
                      <a:pt x="1239" y="390"/>
                    </a:moveTo>
                    <a:cubicBezTo>
                      <a:pt x="1247" y="386"/>
                      <a:pt x="1255" y="381"/>
                      <a:pt x="1262" y="375"/>
                    </a:cubicBezTo>
                    <a:cubicBezTo>
                      <a:pt x="1264" y="377"/>
                      <a:pt x="1266" y="379"/>
                      <a:pt x="1268" y="381"/>
                    </a:cubicBezTo>
                    <a:cubicBezTo>
                      <a:pt x="1258" y="394"/>
                      <a:pt x="1250" y="407"/>
                      <a:pt x="1243" y="415"/>
                    </a:cubicBezTo>
                    <a:cubicBezTo>
                      <a:pt x="1256" y="411"/>
                      <a:pt x="1273" y="408"/>
                      <a:pt x="1289" y="404"/>
                    </a:cubicBezTo>
                    <a:cubicBezTo>
                      <a:pt x="1292" y="407"/>
                      <a:pt x="1295" y="410"/>
                      <a:pt x="1297" y="413"/>
                    </a:cubicBezTo>
                    <a:cubicBezTo>
                      <a:pt x="1270" y="421"/>
                      <a:pt x="1240" y="430"/>
                      <a:pt x="1217" y="437"/>
                    </a:cubicBezTo>
                    <a:cubicBezTo>
                      <a:pt x="1224" y="422"/>
                      <a:pt x="1232" y="405"/>
                      <a:pt x="1239" y="390"/>
                    </a:cubicBezTo>
                    <a:close/>
                    <a:moveTo>
                      <a:pt x="1269" y="490"/>
                    </a:moveTo>
                    <a:cubicBezTo>
                      <a:pt x="1262" y="483"/>
                      <a:pt x="1255" y="476"/>
                      <a:pt x="1248" y="470"/>
                    </a:cubicBezTo>
                    <a:cubicBezTo>
                      <a:pt x="1249" y="469"/>
                      <a:pt x="1251" y="468"/>
                      <a:pt x="1252" y="468"/>
                    </a:cubicBezTo>
                    <a:cubicBezTo>
                      <a:pt x="1270" y="486"/>
                      <a:pt x="1270" y="486"/>
                      <a:pt x="1270" y="486"/>
                    </a:cubicBezTo>
                    <a:cubicBezTo>
                      <a:pt x="1270" y="487"/>
                      <a:pt x="1269" y="489"/>
                      <a:pt x="1269" y="490"/>
                    </a:cubicBezTo>
                    <a:close/>
                    <a:moveTo>
                      <a:pt x="1271" y="484"/>
                    </a:moveTo>
                    <a:cubicBezTo>
                      <a:pt x="1254" y="467"/>
                      <a:pt x="1254" y="467"/>
                      <a:pt x="1254" y="467"/>
                    </a:cubicBezTo>
                    <a:cubicBezTo>
                      <a:pt x="1255" y="467"/>
                      <a:pt x="1256" y="466"/>
                      <a:pt x="1258" y="466"/>
                    </a:cubicBezTo>
                    <a:cubicBezTo>
                      <a:pt x="1272" y="480"/>
                      <a:pt x="1272" y="480"/>
                      <a:pt x="1272" y="480"/>
                    </a:cubicBezTo>
                    <a:lnTo>
                      <a:pt x="1271" y="484"/>
                    </a:lnTo>
                    <a:close/>
                    <a:moveTo>
                      <a:pt x="1259" y="466"/>
                    </a:moveTo>
                    <a:cubicBezTo>
                      <a:pt x="1260" y="465"/>
                      <a:pt x="1262" y="465"/>
                      <a:pt x="1263" y="464"/>
                    </a:cubicBezTo>
                    <a:cubicBezTo>
                      <a:pt x="1273" y="475"/>
                      <a:pt x="1273" y="475"/>
                      <a:pt x="1273" y="475"/>
                    </a:cubicBezTo>
                    <a:cubicBezTo>
                      <a:pt x="1272" y="479"/>
                      <a:pt x="1272" y="479"/>
                      <a:pt x="1272" y="479"/>
                    </a:cubicBezTo>
                    <a:lnTo>
                      <a:pt x="1259" y="466"/>
                    </a:lnTo>
                    <a:close/>
                    <a:moveTo>
                      <a:pt x="1275" y="470"/>
                    </a:moveTo>
                    <a:cubicBezTo>
                      <a:pt x="1274" y="474"/>
                      <a:pt x="1274" y="474"/>
                      <a:pt x="1274" y="474"/>
                    </a:cubicBezTo>
                    <a:cubicBezTo>
                      <a:pt x="1264" y="464"/>
                      <a:pt x="1264" y="464"/>
                      <a:pt x="1264" y="464"/>
                    </a:cubicBezTo>
                    <a:cubicBezTo>
                      <a:pt x="1265" y="464"/>
                      <a:pt x="1266" y="463"/>
                      <a:pt x="1268" y="463"/>
                    </a:cubicBezTo>
                    <a:lnTo>
                      <a:pt x="1275" y="470"/>
                    </a:lnTo>
                    <a:close/>
                    <a:moveTo>
                      <a:pt x="1269" y="462"/>
                    </a:moveTo>
                    <a:cubicBezTo>
                      <a:pt x="1272" y="461"/>
                      <a:pt x="1275" y="461"/>
                      <a:pt x="1278" y="460"/>
                    </a:cubicBezTo>
                    <a:cubicBezTo>
                      <a:pt x="1277" y="463"/>
                      <a:pt x="1276" y="466"/>
                      <a:pt x="1275" y="469"/>
                    </a:cubicBezTo>
                    <a:lnTo>
                      <a:pt x="1269" y="462"/>
                    </a:lnTo>
                    <a:close/>
                    <a:moveTo>
                      <a:pt x="1273" y="495"/>
                    </a:moveTo>
                    <a:cubicBezTo>
                      <a:pt x="1279" y="477"/>
                      <a:pt x="1283" y="462"/>
                      <a:pt x="1285" y="453"/>
                    </a:cubicBezTo>
                    <a:cubicBezTo>
                      <a:pt x="1274" y="455"/>
                      <a:pt x="1259" y="460"/>
                      <a:pt x="1243" y="465"/>
                    </a:cubicBezTo>
                    <a:cubicBezTo>
                      <a:pt x="1240" y="462"/>
                      <a:pt x="1237" y="459"/>
                      <a:pt x="1234" y="456"/>
                    </a:cubicBezTo>
                    <a:cubicBezTo>
                      <a:pt x="1264" y="446"/>
                      <a:pt x="1295" y="436"/>
                      <a:pt x="1312" y="432"/>
                    </a:cubicBezTo>
                    <a:cubicBezTo>
                      <a:pt x="1305" y="446"/>
                      <a:pt x="1294" y="474"/>
                      <a:pt x="1281" y="503"/>
                    </a:cubicBezTo>
                    <a:cubicBezTo>
                      <a:pt x="1279" y="500"/>
                      <a:pt x="1276" y="497"/>
                      <a:pt x="1273" y="495"/>
                    </a:cubicBezTo>
                    <a:close/>
                    <a:moveTo>
                      <a:pt x="1285" y="507"/>
                    </a:moveTo>
                    <a:cubicBezTo>
                      <a:pt x="1299" y="475"/>
                      <a:pt x="1312" y="444"/>
                      <a:pt x="1320" y="425"/>
                    </a:cubicBezTo>
                    <a:cubicBezTo>
                      <a:pt x="1298" y="429"/>
                      <a:pt x="1257" y="445"/>
                      <a:pt x="1229" y="452"/>
                    </a:cubicBezTo>
                    <a:cubicBezTo>
                      <a:pt x="1226" y="449"/>
                      <a:pt x="1222" y="446"/>
                      <a:pt x="1219" y="443"/>
                    </a:cubicBezTo>
                    <a:cubicBezTo>
                      <a:pt x="1261" y="432"/>
                      <a:pt x="1321" y="410"/>
                      <a:pt x="1347" y="405"/>
                    </a:cubicBezTo>
                    <a:cubicBezTo>
                      <a:pt x="1335" y="427"/>
                      <a:pt x="1314" y="478"/>
                      <a:pt x="1295" y="517"/>
                    </a:cubicBezTo>
                    <a:cubicBezTo>
                      <a:pt x="1292" y="513"/>
                      <a:pt x="1288" y="510"/>
                      <a:pt x="1285" y="507"/>
                    </a:cubicBezTo>
                    <a:close/>
                    <a:moveTo>
                      <a:pt x="1326" y="550"/>
                    </a:moveTo>
                    <a:cubicBezTo>
                      <a:pt x="1330" y="542"/>
                      <a:pt x="1333" y="536"/>
                      <a:pt x="1335" y="531"/>
                    </a:cubicBezTo>
                    <a:cubicBezTo>
                      <a:pt x="1331" y="532"/>
                      <a:pt x="1323" y="534"/>
                      <a:pt x="1314" y="536"/>
                    </a:cubicBezTo>
                    <a:cubicBezTo>
                      <a:pt x="1312" y="534"/>
                      <a:pt x="1311" y="533"/>
                      <a:pt x="1309" y="531"/>
                    </a:cubicBezTo>
                    <a:cubicBezTo>
                      <a:pt x="1326" y="527"/>
                      <a:pt x="1340" y="524"/>
                      <a:pt x="1348" y="522"/>
                    </a:cubicBezTo>
                    <a:cubicBezTo>
                      <a:pt x="1344" y="529"/>
                      <a:pt x="1338" y="542"/>
                      <a:pt x="1331" y="555"/>
                    </a:cubicBezTo>
                    <a:cubicBezTo>
                      <a:pt x="1330" y="553"/>
                      <a:pt x="1328" y="552"/>
                      <a:pt x="1326" y="550"/>
                    </a:cubicBezTo>
                    <a:close/>
                    <a:moveTo>
                      <a:pt x="1334" y="558"/>
                    </a:moveTo>
                    <a:cubicBezTo>
                      <a:pt x="1342" y="542"/>
                      <a:pt x="1351" y="526"/>
                      <a:pt x="1355" y="517"/>
                    </a:cubicBezTo>
                    <a:cubicBezTo>
                      <a:pt x="1346" y="518"/>
                      <a:pt x="1324" y="523"/>
                      <a:pt x="1305" y="527"/>
                    </a:cubicBezTo>
                    <a:cubicBezTo>
                      <a:pt x="1303" y="525"/>
                      <a:pt x="1301" y="523"/>
                      <a:pt x="1300" y="522"/>
                    </a:cubicBezTo>
                    <a:cubicBezTo>
                      <a:pt x="1327" y="514"/>
                      <a:pt x="1359" y="504"/>
                      <a:pt x="1373" y="502"/>
                    </a:cubicBezTo>
                    <a:cubicBezTo>
                      <a:pt x="1367" y="514"/>
                      <a:pt x="1352" y="543"/>
                      <a:pt x="1341" y="566"/>
                    </a:cubicBezTo>
                    <a:cubicBezTo>
                      <a:pt x="1339" y="563"/>
                      <a:pt x="1336" y="561"/>
                      <a:pt x="1334" y="558"/>
                    </a:cubicBezTo>
                    <a:close/>
                    <a:moveTo>
                      <a:pt x="1352" y="579"/>
                    </a:moveTo>
                    <a:cubicBezTo>
                      <a:pt x="1350" y="576"/>
                      <a:pt x="1347" y="573"/>
                      <a:pt x="1345" y="570"/>
                    </a:cubicBezTo>
                    <a:cubicBezTo>
                      <a:pt x="1355" y="554"/>
                      <a:pt x="1372" y="549"/>
                      <a:pt x="1387" y="552"/>
                    </a:cubicBezTo>
                    <a:cubicBezTo>
                      <a:pt x="1383" y="564"/>
                      <a:pt x="1383" y="564"/>
                      <a:pt x="1383" y="564"/>
                    </a:cubicBezTo>
                    <a:cubicBezTo>
                      <a:pt x="1371" y="563"/>
                      <a:pt x="1359" y="567"/>
                      <a:pt x="1352" y="579"/>
                    </a:cubicBezTo>
                    <a:close/>
                    <a:moveTo>
                      <a:pt x="1368" y="597"/>
                    </a:moveTo>
                    <a:cubicBezTo>
                      <a:pt x="1363" y="592"/>
                      <a:pt x="1359" y="587"/>
                      <a:pt x="1355" y="582"/>
                    </a:cubicBezTo>
                    <a:cubicBezTo>
                      <a:pt x="1361" y="572"/>
                      <a:pt x="1371" y="567"/>
                      <a:pt x="1381" y="568"/>
                    </a:cubicBezTo>
                    <a:cubicBezTo>
                      <a:pt x="1377" y="580"/>
                      <a:pt x="1377" y="580"/>
                      <a:pt x="1377" y="580"/>
                    </a:cubicBezTo>
                    <a:cubicBezTo>
                      <a:pt x="1396" y="588"/>
                      <a:pt x="1396" y="588"/>
                      <a:pt x="1396" y="588"/>
                    </a:cubicBezTo>
                    <a:cubicBezTo>
                      <a:pt x="1400" y="577"/>
                      <a:pt x="1400" y="577"/>
                      <a:pt x="1400" y="577"/>
                    </a:cubicBezTo>
                    <a:cubicBezTo>
                      <a:pt x="1405" y="583"/>
                      <a:pt x="1407" y="590"/>
                      <a:pt x="1406" y="599"/>
                    </a:cubicBezTo>
                    <a:cubicBezTo>
                      <a:pt x="1394" y="597"/>
                      <a:pt x="1381" y="596"/>
                      <a:pt x="1368" y="597"/>
                    </a:cubicBezTo>
                    <a:close/>
                    <a:moveTo>
                      <a:pt x="1445" y="636"/>
                    </a:moveTo>
                    <a:cubicBezTo>
                      <a:pt x="1427" y="629"/>
                      <a:pt x="1408" y="626"/>
                      <a:pt x="1390" y="624"/>
                    </a:cubicBezTo>
                    <a:cubicBezTo>
                      <a:pt x="1387" y="621"/>
                      <a:pt x="1384" y="617"/>
                      <a:pt x="1381" y="613"/>
                    </a:cubicBezTo>
                    <a:cubicBezTo>
                      <a:pt x="1381" y="610"/>
                      <a:pt x="1380" y="606"/>
                      <a:pt x="1380" y="602"/>
                    </a:cubicBezTo>
                    <a:cubicBezTo>
                      <a:pt x="1405" y="602"/>
                      <a:pt x="1429" y="609"/>
                      <a:pt x="1449" y="623"/>
                    </a:cubicBezTo>
                    <a:cubicBezTo>
                      <a:pt x="1448" y="627"/>
                      <a:pt x="1446" y="631"/>
                      <a:pt x="1445" y="636"/>
                    </a:cubicBezTo>
                    <a:close/>
                    <a:moveTo>
                      <a:pt x="1443" y="613"/>
                    </a:moveTo>
                    <a:cubicBezTo>
                      <a:pt x="1453" y="604"/>
                      <a:pt x="1473" y="596"/>
                      <a:pt x="1478" y="609"/>
                    </a:cubicBezTo>
                    <a:cubicBezTo>
                      <a:pt x="1483" y="619"/>
                      <a:pt x="1475" y="626"/>
                      <a:pt x="1466" y="629"/>
                    </a:cubicBezTo>
                    <a:cubicBezTo>
                      <a:pt x="1459" y="623"/>
                      <a:pt x="1451" y="617"/>
                      <a:pt x="1443" y="613"/>
                    </a:cubicBezTo>
                    <a:close/>
                    <a:moveTo>
                      <a:pt x="1450" y="638"/>
                    </a:moveTo>
                    <a:cubicBezTo>
                      <a:pt x="1451" y="634"/>
                      <a:pt x="1452" y="630"/>
                      <a:pt x="1454" y="626"/>
                    </a:cubicBezTo>
                    <a:cubicBezTo>
                      <a:pt x="1464" y="634"/>
                      <a:pt x="1473" y="644"/>
                      <a:pt x="1481" y="655"/>
                    </a:cubicBezTo>
                    <a:cubicBezTo>
                      <a:pt x="1472" y="648"/>
                      <a:pt x="1462" y="642"/>
                      <a:pt x="1450" y="638"/>
                    </a:cubicBezTo>
                    <a:close/>
                    <a:moveTo>
                      <a:pt x="1504" y="641"/>
                    </a:moveTo>
                    <a:cubicBezTo>
                      <a:pt x="1496" y="643"/>
                      <a:pt x="1488" y="644"/>
                      <a:pt x="1480" y="645"/>
                    </a:cubicBezTo>
                    <a:cubicBezTo>
                      <a:pt x="1478" y="643"/>
                      <a:pt x="1477" y="641"/>
                      <a:pt x="1475" y="639"/>
                    </a:cubicBezTo>
                    <a:cubicBezTo>
                      <a:pt x="1484" y="638"/>
                      <a:pt x="1492" y="636"/>
                      <a:pt x="1501" y="633"/>
                    </a:cubicBezTo>
                    <a:cubicBezTo>
                      <a:pt x="1502" y="636"/>
                      <a:pt x="1503" y="638"/>
                      <a:pt x="1504" y="641"/>
                    </a:cubicBezTo>
                    <a:close/>
                    <a:moveTo>
                      <a:pt x="1499" y="628"/>
                    </a:moveTo>
                    <a:cubicBezTo>
                      <a:pt x="1490" y="631"/>
                      <a:pt x="1481" y="633"/>
                      <a:pt x="1471" y="635"/>
                    </a:cubicBezTo>
                    <a:cubicBezTo>
                      <a:pt x="1470" y="634"/>
                      <a:pt x="1470" y="633"/>
                      <a:pt x="1469" y="632"/>
                    </a:cubicBezTo>
                    <a:cubicBezTo>
                      <a:pt x="1480" y="628"/>
                      <a:pt x="1490" y="620"/>
                      <a:pt x="1483" y="607"/>
                    </a:cubicBezTo>
                    <a:cubicBezTo>
                      <a:pt x="1476" y="591"/>
                      <a:pt x="1451" y="599"/>
                      <a:pt x="1438" y="610"/>
                    </a:cubicBezTo>
                    <a:cubicBezTo>
                      <a:pt x="1434" y="608"/>
                      <a:pt x="1430" y="606"/>
                      <a:pt x="1426" y="605"/>
                    </a:cubicBezTo>
                    <a:cubicBezTo>
                      <a:pt x="1436" y="594"/>
                      <a:pt x="1455" y="582"/>
                      <a:pt x="1472" y="580"/>
                    </a:cubicBezTo>
                    <a:cubicBezTo>
                      <a:pt x="1477" y="585"/>
                      <a:pt x="1483" y="590"/>
                      <a:pt x="1490" y="593"/>
                    </a:cubicBezTo>
                    <a:cubicBezTo>
                      <a:pt x="1492" y="605"/>
                      <a:pt x="1495" y="617"/>
                      <a:pt x="1499" y="628"/>
                    </a:cubicBezTo>
                    <a:close/>
                    <a:moveTo>
                      <a:pt x="1489" y="576"/>
                    </a:moveTo>
                    <a:cubicBezTo>
                      <a:pt x="1485" y="571"/>
                      <a:pt x="1481" y="565"/>
                      <a:pt x="1477" y="558"/>
                    </a:cubicBezTo>
                    <a:cubicBezTo>
                      <a:pt x="1483" y="557"/>
                      <a:pt x="1488" y="557"/>
                      <a:pt x="1493" y="557"/>
                    </a:cubicBezTo>
                    <a:cubicBezTo>
                      <a:pt x="1491" y="563"/>
                      <a:pt x="1489" y="569"/>
                      <a:pt x="1489" y="576"/>
                    </a:cubicBezTo>
                    <a:close/>
                    <a:moveTo>
                      <a:pt x="1490" y="552"/>
                    </a:moveTo>
                    <a:cubicBezTo>
                      <a:pt x="1489" y="543"/>
                      <a:pt x="1489" y="532"/>
                      <a:pt x="1492" y="521"/>
                    </a:cubicBezTo>
                    <a:cubicBezTo>
                      <a:pt x="1495" y="522"/>
                      <a:pt x="1498" y="523"/>
                      <a:pt x="1502" y="523"/>
                    </a:cubicBezTo>
                    <a:cubicBezTo>
                      <a:pt x="1497" y="533"/>
                      <a:pt x="1495" y="544"/>
                      <a:pt x="1495" y="553"/>
                    </a:cubicBezTo>
                    <a:cubicBezTo>
                      <a:pt x="1493" y="552"/>
                      <a:pt x="1492" y="552"/>
                      <a:pt x="1490" y="552"/>
                    </a:cubicBezTo>
                    <a:close/>
                    <a:moveTo>
                      <a:pt x="1535" y="616"/>
                    </a:moveTo>
                    <a:cubicBezTo>
                      <a:pt x="1529" y="619"/>
                      <a:pt x="1523" y="621"/>
                      <a:pt x="1517" y="623"/>
                    </a:cubicBezTo>
                    <a:cubicBezTo>
                      <a:pt x="1517" y="621"/>
                      <a:pt x="1516" y="620"/>
                      <a:pt x="1516" y="618"/>
                    </a:cubicBezTo>
                    <a:cubicBezTo>
                      <a:pt x="1518" y="612"/>
                      <a:pt x="1518" y="606"/>
                      <a:pt x="1516" y="600"/>
                    </a:cubicBezTo>
                    <a:cubicBezTo>
                      <a:pt x="1522" y="601"/>
                      <a:pt x="1530" y="601"/>
                      <a:pt x="1537" y="600"/>
                    </a:cubicBezTo>
                    <a:cubicBezTo>
                      <a:pt x="1537" y="605"/>
                      <a:pt x="1537" y="610"/>
                      <a:pt x="1535" y="616"/>
                    </a:cubicBezTo>
                    <a:close/>
                    <a:moveTo>
                      <a:pt x="1539" y="615"/>
                    </a:moveTo>
                    <a:cubicBezTo>
                      <a:pt x="1540" y="611"/>
                      <a:pt x="1541" y="607"/>
                      <a:pt x="1541" y="604"/>
                    </a:cubicBezTo>
                    <a:cubicBezTo>
                      <a:pt x="1547" y="611"/>
                      <a:pt x="1547" y="611"/>
                      <a:pt x="1547" y="611"/>
                    </a:cubicBezTo>
                    <a:cubicBezTo>
                      <a:pt x="1544" y="612"/>
                      <a:pt x="1542" y="613"/>
                      <a:pt x="1539" y="615"/>
                    </a:cubicBezTo>
                    <a:close/>
                    <a:moveTo>
                      <a:pt x="1548" y="611"/>
                    </a:moveTo>
                    <a:cubicBezTo>
                      <a:pt x="1541" y="602"/>
                      <a:pt x="1541" y="602"/>
                      <a:pt x="1541" y="602"/>
                    </a:cubicBezTo>
                    <a:cubicBezTo>
                      <a:pt x="1541" y="601"/>
                      <a:pt x="1541" y="600"/>
                      <a:pt x="1541" y="599"/>
                    </a:cubicBezTo>
                    <a:cubicBezTo>
                      <a:pt x="1542" y="599"/>
                      <a:pt x="1543" y="599"/>
                      <a:pt x="1543" y="599"/>
                    </a:cubicBezTo>
                    <a:cubicBezTo>
                      <a:pt x="1552" y="609"/>
                      <a:pt x="1552" y="609"/>
                      <a:pt x="1552" y="609"/>
                    </a:cubicBezTo>
                    <a:cubicBezTo>
                      <a:pt x="1551" y="610"/>
                      <a:pt x="1550" y="610"/>
                      <a:pt x="1548" y="611"/>
                    </a:cubicBezTo>
                    <a:close/>
                    <a:moveTo>
                      <a:pt x="1553" y="609"/>
                    </a:moveTo>
                    <a:cubicBezTo>
                      <a:pt x="1545" y="598"/>
                      <a:pt x="1545" y="598"/>
                      <a:pt x="1545" y="598"/>
                    </a:cubicBezTo>
                    <a:cubicBezTo>
                      <a:pt x="1546" y="598"/>
                      <a:pt x="1548" y="598"/>
                      <a:pt x="1549" y="597"/>
                    </a:cubicBezTo>
                    <a:cubicBezTo>
                      <a:pt x="1556" y="607"/>
                      <a:pt x="1556" y="607"/>
                      <a:pt x="1556" y="607"/>
                    </a:cubicBezTo>
                    <a:cubicBezTo>
                      <a:pt x="1555" y="607"/>
                      <a:pt x="1554" y="608"/>
                      <a:pt x="1553" y="609"/>
                    </a:cubicBezTo>
                    <a:close/>
                    <a:moveTo>
                      <a:pt x="1558" y="606"/>
                    </a:moveTo>
                    <a:cubicBezTo>
                      <a:pt x="1550" y="597"/>
                      <a:pt x="1550" y="597"/>
                      <a:pt x="1550" y="597"/>
                    </a:cubicBezTo>
                    <a:cubicBezTo>
                      <a:pt x="1552" y="596"/>
                      <a:pt x="1553" y="596"/>
                      <a:pt x="1554" y="596"/>
                    </a:cubicBezTo>
                    <a:cubicBezTo>
                      <a:pt x="1561" y="605"/>
                      <a:pt x="1561" y="605"/>
                      <a:pt x="1561" y="605"/>
                    </a:cubicBezTo>
                    <a:cubicBezTo>
                      <a:pt x="1560" y="605"/>
                      <a:pt x="1559" y="606"/>
                      <a:pt x="1558" y="606"/>
                    </a:cubicBezTo>
                    <a:close/>
                    <a:moveTo>
                      <a:pt x="1562" y="604"/>
                    </a:moveTo>
                    <a:cubicBezTo>
                      <a:pt x="1555" y="595"/>
                      <a:pt x="1555" y="595"/>
                      <a:pt x="1555" y="595"/>
                    </a:cubicBezTo>
                    <a:cubicBezTo>
                      <a:pt x="1557" y="595"/>
                      <a:pt x="1558" y="594"/>
                      <a:pt x="1559" y="594"/>
                    </a:cubicBezTo>
                    <a:cubicBezTo>
                      <a:pt x="1566" y="602"/>
                      <a:pt x="1566" y="602"/>
                      <a:pt x="1566" y="602"/>
                    </a:cubicBezTo>
                    <a:cubicBezTo>
                      <a:pt x="1565" y="603"/>
                      <a:pt x="1564" y="604"/>
                      <a:pt x="1562" y="604"/>
                    </a:cubicBezTo>
                    <a:close/>
                    <a:moveTo>
                      <a:pt x="1567" y="602"/>
                    </a:moveTo>
                    <a:cubicBezTo>
                      <a:pt x="1561" y="593"/>
                      <a:pt x="1561" y="593"/>
                      <a:pt x="1561" y="593"/>
                    </a:cubicBezTo>
                    <a:cubicBezTo>
                      <a:pt x="1562" y="592"/>
                      <a:pt x="1563" y="592"/>
                      <a:pt x="1564" y="591"/>
                    </a:cubicBezTo>
                    <a:cubicBezTo>
                      <a:pt x="1571" y="600"/>
                      <a:pt x="1571" y="600"/>
                      <a:pt x="1571" y="600"/>
                    </a:cubicBezTo>
                    <a:cubicBezTo>
                      <a:pt x="1570" y="600"/>
                      <a:pt x="1569" y="601"/>
                      <a:pt x="1567" y="602"/>
                    </a:cubicBezTo>
                    <a:close/>
                    <a:moveTo>
                      <a:pt x="1572" y="599"/>
                    </a:moveTo>
                    <a:cubicBezTo>
                      <a:pt x="1565" y="590"/>
                      <a:pt x="1565" y="590"/>
                      <a:pt x="1565" y="590"/>
                    </a:cubicBezTo>
                    <a:cubicBezTo>
                      <a:pt x="1567" y="590"/>
                      <a:pt x="1568" y="589"/>
                      <a:pt x="1569" y="588"/>
                    </a:cubicBezTo>
                    <a:cubicBezTo>
                      <a:pt x="1576" y="597"/>
                      <a:pt x="1576" y="597"/>
                      <a:pt x="1576" y="597"/>
                    </a:cubicBezTo>
                    <a:cubicBezTo>
                      <a:pt x="1575" y="598"/>
                      <a:pt x="1573" y="599"/>
                      <a:pt x="1572" y="599"/>
                    </a:cubicBezTo>
                    <a:close/>
                    <a:moveTo>
                      <a:pt x="1577" y="597"/>
                    </a:moveTo>
                    <a:cubicBezTo>
                      <a:pt x="1570" y="587"/>
                      <a:pt x="1570" y="587"/>
                      <a:pt x="1570" y="587"/>
                    </a:cubicBezTo>
                    <a:cubicBezTo>
                      <a:pt x="1571" y="587"/>
                      <a:pt x="1572" y="586"/>
                      <a:pt x="1572" y="585"/>
                    </a:cubicBezTo>
                    <a:cubicBezTo>
                      <a:pt x="1580" y="595"/>
                      <a:pt x="1580" y="595"/>
                      <a:pt x="1580" y="595"/>
                    </a:cubicBezTo>
                    <a:cubicBezTo>
                      <a:pt x="1579" y="595"/>
                      <a:pt x="1578" y="596"/>
                      <a:pt x="1577" y="597"/>
                    </a:cubicBezTo>
                    <a:close/>
                    <a:moveTo>
                      <a:pt x="1582" y="594"/>
                    </a:moveTo>
                    <a:cubicBezTo>
                      <a:pt x="1573" y="584"/>
                      <a:pt x="1573" y="584"/>
                      <a:pt x="1573" y="584"/>
                    </a:cubicBezTo>
                    <a:cubicBezTo>
                      <a:pt x="1574" y="583"/>
                      <a:pt x="1575" y="582"/>
                      <a:pt x="1576" y="580"/>
                    </a:cubicBezTo>
                    <a:cubicBezTo>
                      <a:pt x="1585" y="592"/>
                      <a:pt x="1585" y="592"/>
                      <a:pt x="1585" y="592"/>
                    </a:cubicBezTo>
                    <a:cubicBezTo>
                      <a:pt x="1584" y="593"/>
                      <a:pt x="1583" y="593"/>
                      <a:pt x="1582" y="594"/>
                    </a:cubicBezTo>
                    <a:close/>
                    <a:moveTo>
                      <a:pt x="1587" y="591"/>
                    </a:moveTo>
                    <a:cubicBezTo>
                      <a:pt x="1586" y="591"/>
                      <a:pt x="1586" y="591"/>
                      <a:pt x="1586" y="591"/>
                    </a:cubicBezTo>
                    <a:cubicBezTo>
                      <a:pt x="1577" y="579"/>
                      <a:pt x="1577" y="579"/>
                      <a:pt x="1577" y="579"/>
                    </a:cubicBezTo>
                    <a:cubicBezTo>
                      <a:pt x="1577" y="578"/>
                      <a:pt x="1578" y="577"/>
                      <a:pt x="1578" y="575"/>
                    </a:cubicBezTo>
                    <a:cubicBezTo>
                      <a:pt x="1588" y="588"/>
                      <a:pt x="1588" y="588"/>
                      <a:pt x="1588" y="588"/>
                    </a:cubicBezTo>
                    <a:cubicBezTo>
                      <a:pt x="1588" y="589"/>
                      <a:pt x="1587" y="590"/>
                      <a:pt x="1587" y="591"/>
                    </a:cubicBezTo>
                    <a:close/>
                    <a:moveTo>
                      <a:pt x="1589" y="586"/>
                    </a:moveTo>
                    <a:cubicBezTo>
                      <a:pt x="1579" y="574"/>
                      <a:pt x="1579" y="574"/>
                      <a:pt x="1579" y="574"/>
                    </a:cubicBezTo>
                    <a:cubicBezTo>
                      <a:pt x="1579" y="572"/>
                      <a:pt x="1580" y="570"/>
                      <a:pt x="1580" y="569"/>
                    </a:cubicBezTo>
                    <a:cubicBezTo>
                      <a:pt x="1590" y="582"/>
                      <a:pt x="1590" y="582"/>
                      <a:pt x="1590" y="582"/>
                    </a:cubicBezTo>
                    <a:cubicBezTo>
                      <a:pt x="1590" y="583"/>
                      <a:pt x="1590" y="585"/>
                      <a:pt x="1589" y="586"/>
                    </a:cubicBezTo>
                    <a:close/>
                    <a:moveTo>
                      <a:pt x="1591" y="580"/>
                    </a:moveTo>
                    <a:cubicBezTo>
                      <a:pt x="1580" y="567"/>
                      <a:pt x="1580" y="567"/>
                      <a:pt x="1580" y="567"/>
                    </a:cubicBezTo>
                    <a:cubicBezTo>
                      <a:pt x="1580" y="566"/>
                      <a:pt x="1580" y="565"/>
                      <a:pt x="1580" y="564"/>
                    </a:cubicBezTo>
                    <a:cubicBezTo>
                      <a:pt x="1589" y="565"/>
                      <a:pt x="1592" y="572"/>
                      <a:pt x="1591" y="580"/>
                    </a:cubicBezTo>
                    <a:close/>
                    <a:moveTo>
                      <a:pt x="1616" y="572"/>
                    </a:moveTo>
                    <a:cubicBezTo>
                      <a:pt x="1609" y="577"/>
                      <a:pt x="1602" y="582"/>
                      <a:pt x="1595" y="586"/>
                    </a:cubicBezTo>
                    <a:cubicBezTo>
                      <a:pt x="1598" y="573"/>
                      <a:pt x="1594" y="563"/>
                      <a:pt x="1580" y="560"/>
                    </a:cubicBezTo>
                    <a:cubicBezTo>
                      <a:pt x="1579" y="554"/>
                      <a:pt x="1576" y="548"/>
                      <a:pt x="1572" y="543"/>
                    </a:cubicBezTo>
                    <a:cubicBezTo>
                      <a:pt x="1604" y="535"/>
                      <a:pt x="1619" y="550"/>
                      <a:pt x="1616" y="572"/>
                    </a:cubicBezTo>
                    <a:close/>
                    <a:moveTo>
                      <a:pt x="1631" y="561"/>
                    </a:moveTo>
                    <a:cubicBezTo>
                      <a:pt x="1627" y="563"/>
                      <a:pt x="1624" y="566"/>
                      <a:pt x="1620" y="569"/>
                    </a:cubicBezTo>
                    <a:cubicBezTo>
                      <a:pt x="1622" y="546"/>
                      <a:pt x="1604" y="529"/>
                      <a:pt x="1569" y="540"/>
                    </a:cubicBezTo>
                    <a:cubicBezTo>
                      <a:pt x="1565" y="537"/>
                      <a:pt x="1561" y="535"/>
                      <a:pt x="1556" y="533"/>
                    </a:cubicBezTo>
                    <a:cubicBezTo>
                      <a:pt x="1598" y="510"/>
                      <a:pt x="1635" y="521"/>
                      <a:pt x="1631" y="561"/>
                    </a:cubicBezTo>
                    <a:close/>
                    <a:moveTo>
                      <a:pt x="1656" y="535"/>
                    </a:moveTo>
                    <a:cubicBezTo>
                      <a:pt x="1650" y="542"/>
                      <a:pt x="1643" y="550"/>
                      <a:pt x="1635" y="557"/>
                    </a:cubicBezTo>
                    <a:cubicBezTo>
                      <a:pt x="1636" y="532"/>
                      <a:pt x="1622" y="517"/>
                      <a:pt x="1600" y="516"/>
                    </a:cubicBezTo>
                    <a:cubicBezTo>
                      <a:pt x="1585" y="516"/>
                      <a:pt x="1568" y="520"/>
                      <a:pt x="1550" y="531"/>
                    </a:cubicBezTo>
                    <a:cubicBezTo>
                      <a:pt x="1544" y="530"/>
                      <a:pt x="1538" y="530"/>
                      <a:pt x="1531" y="530"/>
                    </a:cubicBezTo>
                    <a:cubicBezTo>
                      <a:pt x="1517" y="532"/>
                      <a:pt x="1507" y="538"/>
                      <a:pt x="1500" y="547"/>
                    </a:cubicBezTo>
                    <a:cubicBezTo>
                      <a:pt x="1501" y="539"/>
                      <a:pt x="1503" y="531"/>
                      <a:pt x="1507" y="524"/>
                    </a:cubicBezTo>
                    <a:cubicBezTo>
                      <a:pt x="1527" y="526"/>
                      <a:pt x="1554" y="520"/>
                      <a:pt x="1561" y="502"/>
                    </a:cubicBezTo>
                    <a:cubicBezTo>
                      <a:pt x="1573" y="506"/>
                      <a:pt x="1586" y="509"/>
                      <a:pt x="1600" y="510"/>
                    </a:cubicBezTo>
                    <a:cubicBezTo>
                      <a:pt x="1601" y="510"/>
                      <a:pt x="1601" y="510"/>
                      <a:pt x="1602" y="510"/>
                    </a:cubicBezTo>
                    <a:cubicBezTo>
                      <a:pt x="1620" y="510"/>
                      <a:pt x="1633" y="505"/>
                      <a:pt x="1642" y="497"/>
                    </a:cubicBezTo>
                    <a:cubicBezTo>
                      <a:pt x="1670" y="505"/>
                      <a:pt x="1689" y="557"/>
                      <a:pt x="1664" y="573"/>
                    </a:cubicBezTo>
                    <a:cubicBezTo>
                      <a:pt x="1660" y="559"/>
                      <a:pt x="1657" y="545"/>
                      <a:pt x="1656" y="535"/>
                    </a:cubicBezTo>
                    <a:close/>
                    <a:moveTo>
                      <a:pt x="1665" y="577"/>
                    </a:moveTo>
                    <a:cubicBezTo>
                      <a:pt x="1667" y="577"/>
                      <a:pt x="1668" y="576"/>
                      <a:pt x="1670" y="575"/>
                    </a:cubicBezTo>
                    <a:cubicBezTo>
                      <a:pt x="1711" y="563"/>
                      <a:pt x="1763" y="548"/>
                      <a:pt x="1800" y="538"/>
                    </a:cubicBezTo>
                    <a:cubicBezTo>
                      <a:pt x="1800" y="539"/>
                      <a:pt x="1800" y="541"/>
                      <a:pt x="1801" y="542"/>
                    </a:cubicBezTo>
                    <a:cubicBezTo>
                      <a:pt x="1767" y="552"/>
                      <a:pt x="1709" y="568"/>
                      <a:pt x="1666" y="580"/>
                    </a:cubicBezTo>
                    <a:cubicBezTo>
                      <a:pt x="1665" y="579"/>
                      <a:pt x="1665" y="578"/>
                      <a:pt x="1665" y="577"/>
                    </a:cubicBezTo>
                    <a:close/>
                    <a:moveTo>
                      <a:pt x="1666" y="583"/>
                    </a:moveTo>
                    <a:cubicBezTo>
                      <a:pt x="1704" y="573"/>
                      <a:pt x="1755" y="559"/>
                      <a:pt x="1790" y="549"/>
                    </a:cubicBezTo>
                    <a:cubicBezTo>
                      <a:pt x="1791" y="550"/>
                      <a:pt x="1791" y="551"/>
                      <a:pt x="1791" y="552"/>
                    </a:cubicBezTo>
                    <a:cubicBezTo>
                      <a:pt x="1760" y="561"/>
                      <a:pt x="1709" y="575"/>
                      <a:pt x="1667" y="586"/>
                    </a:cubicBezTo>
                    <a:cubicBezTo>
                      <a:pt x="1667" y="585"/>
                      <a:pt x="1667" y="584"/>
                      <a:pt x="1666" y="583"/>
                    </a:cubicBezTo>
                    <a:close/>
                    <a:moveTo>
                      <a:pt x="1668" y="589"/>
                    </a:moveTo>
                    <a:cubicBezTo>
                      <a:pt x="1706" y="579"/>
                      <a:pt x="1752" y="566"/>
                      <a:pt x="1784" y="557"/>
                    </a:cubicBezTo>
                    <a:cubicBezTo>
                      <a:pt x="1784" y="559"/>
                      <a:pt x="1785" y="561"/>
                      <a:pt x="1785" y="562"/>
                    </a:cubicBezTo>
                    <a:cubicBezTo>
                      <a:pt x="1756" y="570"/>
                      <a:pt x="1710" y="583"/>
                      <a:pt x="1670" y="594"/>
                    </a:cubicBezTo>
                    <a:cubicBezTo>
                      <a:pt x="1669" y="592"/>
                      <a:pt x="1669" y="591"/>
                      <a:pt x="1668" y="589"/>
                    </a:cubicBezTo>
                    <a:close/>
                    <a:moveTo>
                      <a:pt x="1671" y="597"/>
                    </a:moveTo>
                    <a:cubicBezTo>
                      <a:pt x="1706" y="587"/>
                      <a:pt x="1747" y="576"/>
                      <a:pt x="1777" y="568"/>
                    </a:cubicBezTo>
                    <a:cubicBezTo>
                      <a:pt x="1777" y="570"/>
                      <a:pt x="1778" y="571"/>
                      <a:pt x="1778" y="572"/>
                    </a:cubicBezTo>
                    <a:cubicBezTo>
                      <a:pt x="1751" y="580"/>
                      <a:pt x="1710" y="591"/>
                      <a:pt x="1672" y="602"/>
                    </a:cubicBezTo>
                    <a:cubicBezTo>
                      <a:pt x="1672" y="600"/>
                      <a:pt x="1671" y="599"/>
                      <a:pt x="1671" y="597"/>
                    </a:cubicBezTo>
                    <a:close/>
                    <a:moveTo>
                      <a:pt x="1688" y="601"/>
                    </a:moveTo>
                    <a:cubicBezTo>
                      <a:pt x="1693" y="600"/>
                      <a:pt x="1693" y="600"/>
                      <a:pt x="1693" y="600"/>
                    </a:cubicBezTo>
                    <a:cubicBezTo>
                      <a:pt x="1687" y="614"/>
                      <a:pt x="1687" y="614"/>
                      <a:pt x="1687" y="614"/>
                    </a:cubicBezTo>
                    <a:cubicBezTo>
                      <a:pt x="1686" y="613"/>
                      <a:pt x="1685" y="612"/>
                      <a:pt x="1684" y="611"/>
                    </a:cubicBezTo>
                    <a:lnTo>
                      <a:pt x="1688" y="601"/>
                    </a:lnTo>
                    <a:close/>
                    <a:moveTo>
                      <a:pt x="1683" y="610"/>
                    </a:moveTo>
                    <a:cubicBezTo>
                      <a:pt x="1681" y="609"/>
                      <a:pt x="1679" y="607"/>
                      <a:pt x="1677" y="604"/>
                    </a:cubicBezTo>
                    <a:cubicBezTo>
                      <a:pt x="1686" y="602"/>
                      <a:pt x="1686" y="602"/>
                      <a:pt x="1686" y="602"/>
                    </a:cubicBezTo>
                    <a:lnTo>
                      <a:pt x="1683" y="610"/>
                    </a:lnTo>
                    <a:close/>
                    <a:moveTo>
                      <a:pt x="1694" y="599"/>
                    </a:moveTo>
                    <a:cubicBezTo>
                      <a:pt x="1699" y="598"/>
                      <a:pt x="1699" y="598"/>
                      <a:pt x="1699" y="598"/>
                    </a:cubicBezTo>
                    <a:cubicBezTo>
                      <a:pt x="1692" y="616"/>
                      <a:pt x="1692" y="616"/>
                      <a:pt x="1692" y="616"/>
                    </a:cubicBezTo>
                    <a:cubicBezTo>
                      <a:pt x="1691" y="616"/>
                      <a:pt x="1690" y="615"/>
                      <a:pt x="1689" y="615"/>
                    </a:cubicBezTo>
                    <a:lnTo>
                      <a:pt x="1694" y="599"/>
                    </a:lnTo>
                    <a:close/>
                    <a:moveTo>
                      <a:pt x="1701" y="598"/>
                    </a:moveTo>
                    <a:cubicBezTo>
                      <a:pt x="1707" y="596"/>
                      <a:pt x="1707" y="596"/>
                      <a:pt x="1707" y="596"/>
                    </a:cubicBezTo>
                    <a:cubicBezTo>
                      <a:pt x="1698" y="618"/>
                      <a:pt x="1698" y="618"/>
                      <a:pt x="1698" y="618"/>
                    </a:cubicBezTo>
                    <a:cubicBezTo>
                      <a:pt x="1697" y="618"/>
                      <a:pt x="1695" y="617"/>
                      <a:pt x="1694" y="617"/>
                    </a:cubicBezTo>
                    <a:lnTo>
                      <a:pt x="1701" y="598"/>
                    </a:lnTo>
                    <a:close/>
                    <a:moveTo>
                      <a:pt x="1708" y="595"/>
                    </a:moveTo>
                    <a:cubicBezTo>
                      <a:pt x="1713" y="594"/>
                      <a:pt x="1713" y="594"/>
                      <a:pt x="1713" y="594"/>
                    </a:cubicBezTo>
                    <a:cubicBezTo>
                      <a:pt x="1704" y="617"/>
                      <a:pt x="1704" y="617"/>
                      <a:pt x="1704" y="617"/>
                    </a:cubicBezTo>
                    <a:cubicBezTo>
                      <a:pt x="1703" y="618"/>
                      <a:pt x="1702" y="618"/>
                      <a:pt x="1700" y="618"/>
                    </a:cubicBezTo>
                    <a:lnTo>
                      <a:pt x="1708" y="595"/>
                    </a:lnTo>
                    <a:close/>
                    <a:moveTo>
                      <a:pt x="1714" y="595"/>
                    </a:moveTo>
                    <a:cubicBezTo>
                      <a:pt x="1718" y="604"/>
                      <a:pt x="1714" y="614"/>
                      <a:pt x="1706" y="617"/>
                    </a:cubicBezTo>
                    <a:lnTo>
                      <a:pt x="1714" y="595"/>
                    </a:lnTo>
                    <a:close/>
                    <a:moveTo>
                      <a:pt x="1679" y="621"/>
                    </a:moveTo>
                    <a:cubicBezTo>
                      <a:pt x="1677" y="617"/>
                      <a:pt x="1676" y="612"/>
                      <a:pt x="1674" y="607"/>
                    </a:cubicBezTo>
                    <a:cubicBezTo>
                      <a:pt x="1699" y="638"/>
                      <a:pt x="1727" y="615"/>
                      <a:pt x="1718" y="593"/>
                    </a:cubicBezTo>
                    <a:cubicBezTo>
                      <a:pt x="1730" y="589"/>
                      <a:pt x="1730" y="589"/>
                      <a:pt x="1730" y="589"/>
                    </a:cubicBezTo>
                    <a:cubicBezTo>
                      <a:pt x="1750" y="626"/>
                      <a:pt x="1699" y="653"/>
                      <a:pt x="1679" y="621"/>
                    </a:cubicBezTo>
                    <a:close/>
                    <a:moveTo>
                      <a:pt x="1723" y="634"/>
                    </a:moveTo>
                    <a:cubicBezTo>
                      <a:pt x="1737" y="626"/>
                      <a:pt x="1745" y="608"/>
                      <a:pt x="1734" y="588"/>
                    </a:cubicBezTo>
                    <a:cubicBezTo>
                      <a:pt x="1740" y="587"/>
                      <a:pt x="1746" y="585"/>
                      <a:pt x="1751" y="583"/>
                    </a:cubicBezTo>
                    <a:cubicBezTo>
                      <a:pt x="1766" y="606"/>
                      <a:pt x="1756" y="633"/>
                      <a:pt x="1741" y="641"/>
                    </a:cubicBezTo>
                    <a:cubicBezTo>
                      <a:pt x="1734" y="639"/>
                      <a:pt x="1728" y="636"/>
                      <a:pt x="1723" y="634"/>
                    </a:cubicBezTo>
                    <a:close/>
                    <a:moveTo>
                      <a:pt x="1770" y="653"/>
                    </a:moveTo>
                    <a:cubicBezTo>
                      <a:pt x="1761" y="649"/>
                      <a:pt x="1753" y="646"/>
                      <a:pt x="1745" y="643"/>
                    </a:cubicBezTo>
                    <a:cubicBezTo>
                      <a:pt x="1750" y="640"/>
                      <a:pt x="1754" y="635"/>
                      <a:pt x="1757" y="630"/>
                    </a:cubicBezTo>
                    <a:cubicBezTo>
                      <a:pt x="1768" y="629"/>
                      <a:pt x="1778" y="642"/>
                      <a:pt x="1770" y="653"/>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5" name="Freeform 592"/>
              <p:cNvSpPr/>
              <p:nvPr/>
            </p:nvSpPr>
            <p:spPr bwMode="auto">
              <a:xfrm>
                <a:off x="1782" y="2919"/>
                <a:ext cx="40" cy="12"/>
              </a:xfrm>
              <a:custGeom>
                <a:avLst/>
                <a:gdLst>
                  <a:gd name="T0" fmla="*/ 0 w 17"/>
                  <a:gd name="T1" fmla="*/ 5 h 5"/>
                  <a:gd name="T2" fmla="*/ 17 w 17"/>
                  <a:gd name="T3" fmla="*/ 5 h 5"/>
                  <a:gd name="T4" fmla="*/ 3 w 17"/>
                  <a:gd name="T5" fmla="*/ 0 h 5"/>
                  <a:gd name="T6" fmla="*/ 0 w 17"/>
                  <a:gd name="T7" fmla="*/ 5 h 5"/>
                </a:gdLst>
                <a:ahLst/>
                <a:cxnLst>
                  <a:cxn ang="0">
                    <a:pos x="T0" y="T1"/>
                  </a:cxn>
                  <a:cxn ang="0">
                    <a:pos x="T2" y="T3"/>
                  </a:cxn>
                  <a:cxn ang="0">
                    <a:pos x="T4" y="T5"/>
                  </a:cxn>
                  <a:cxn ang="0">
                    <a:pos x="T6" y="T7"/>
                  </a:cxn>
                </a:cxnLst>
                <a:rect l="0" t="0" r="r" b="b"/>
                <a:pathLst>
                  <a:path w="17" h="5">
                    <a:moveTo>
                      <a:pt x="0" y="5"/>
                    </a:moveTo>
                    <a:cubicBezTo>
                      <a:pt x="17" y="5"/>
                      <a:pt x="17" y="5"/>
                      <a:pt x="17" y="5"/>
                    </a:cubicBezTo>
                    <a:cubicBezTo>
                      <a:pt x="12" y="3"/>
                      <a:pt x="7" y="2"/>
                      <a:pt x="3" y="0"/>
                    </a:cubicBezTo>
                    <a:cubicBezTo>
                      <a:pt x="2" y="1"/>
                      <a:pt x="1" y="3"/>
                      <a:pt x="0" y="5"/>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6" name="Freeform 593"/>
              <p:cNvSpPr>
                <a:spLocks noEditPoints="1"/>
              </p:cNvSpPr>
              <p:nvPr/>
            </p:nvSpPr>
            <p:spPr bwMode="auto">
              <a:xfrm>
                <a:off x="1285" y="2803"/>
                <a:ext cx="192" cy="133"/>
              </a:xfrm>
              <a:custGeom>
                <a:avLst/>
                <a:gdLst>
                  <a:gd name="T0" fmla="*/ 25 w 81"/>
                  <a:gd name="T1" fmla="*/ 11 h 56"/>
                  <a:gd name="T2" fmla="*/ 17 w 81"/>
                  <a:gd name="T3" fmla="*/ 50 h 56"/>
                  <a:gd name="T4" fmla="*/ 26 w 81"/>
                  <a:gd name="T5" fmla="*/ 54 h 56"/>
                  <a:gd name="T6" fmla="*/ 36 w 81"/>
                  <a:gd name="T7" fmla="*/ 54 h 56"/>
                  <a:gd name="T8" fmla="*/ 68 w 81"/>
                  <a:gd name="T9" fmla="*/ 30 h 56"/>
                  <a:gd name="T10" fmla="*/ 72 w 81"/>
                  <a:gd name="T11" fmla="*/ 39 h 56"/>
                  <a:gd name="T12" fmla="*/ 58 w 81"/>
                  <a:gd name="T13" fmla="*/ 54 h 56"/>
                  <a:gd name="T14" fmla="*/ 66 w 81"/>
                  <a:gd name="T15" fmla="*/ 54 h 56"/>
                  <a:gd name="T16" fmla="*/ 74 w 81"/>
                  <a:gd name="T17" fmla="*/ 44 h 56"/>
                  <a:gd name="T18" fmla="*/ 75 w 81"/>
                  <a:gd name="T19" fmla="*/ 54 h 56"/>
                  <a:gd name="T20" fmla="*/ 81 w 81"/>
                  <a:gd name="T21" fmla="*/ 54 h 56"/>
                  <a:gd name="T22" fmla="*/ 74 w 81"/>
                  <a:gd name="T23" fmla="*/ 31 h 56"/>
                  <a:gd name="T24" fmla="*/ 25 w 81"/>
                  <a:gd name="T25" fmla="*/ 11 h 56"/>
                  <a:gd name="T26" fmla="*/ 29 w 81"/>
                  <a:gd name="T27" fmla="*/ 17 h 56"/>
                  <a:gd name="T28" fmla="*/ 37 w 81"/>
                  <a:gd name="T29" fmla="*/ 49 h 56"/>
                  <a:gd name="T30" fmla="*/ 29 w 81"/>
                  <a:gd name="T31" fmla="*/ 17 h 56"/>
                  <a:gd name="T32" fmla="*/ 41 w 81"/>
                  <a:gd name="T33" fmla="*/ 48 h 56"/>
                  <a:gd name="T34" fmla="*/ 33 w 81"/>
                  <a:gd name="T35" fmla="*/ 16 h 56"/>
                  <a:gd name="T36" fmla="*/ 66 w 81"/>
                  <a:gd name="T37" fmla="*/ 27 h 56"/>
                  <a:gd name="T38" fmla="*/ 41 w 81"/>
                  <a:gd name="T39" fmla="*/ 4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1" h="56">
                    <a:moveTo>
                      <a:pt x="25" y="11"/>
                    </a:moveTo>
                    <a:cubicBezTo>
                      <a:pt x="13" y="17"/>
                      <a:pt x="0" y="34"/>
                      <a:pt x="17" y="50"/>
                    </a:cubicBezTo>
                    <a:cubicBezTo>
                      <a:pt x="20" y="52"/>
                      <a:pt x="23" y="53"/>
                      <a:pt x="26" y="54"/>
                    </a:cubicBezTo>
                    <a:cubicBezTo>
                      <a:pt x="36" y="54"/>
                      <a:pt x="36" y="54"/>
                      <a:pt x="36" y="54"/>
                    </a:cubicBezTo>
                    <a:cubicBezTo>
                      <a:pt x="48" y="52"/>
                      <a:pt x="61" y="41"/>
                      <a:pt x="68" y="30"/>
                    </a:cubicBezTo>
                    <a:cubicBezTo>
                      <a:pt x="69" y="33"/>
                      <a:pt x="71" y="36"/>
                      <a:pt x="72" y="39"/>
                    </a:cubicBezTo>
                    <a:cubicBezTo>
                      <a:pt x="69" y="44"/>
                      <a:pt x="64" y="50"/>
                      <a:pt x="58" y="54"/>
                    </a:cubicBezTo>
                    <a:cubicBezTo>
                      <a:pt x="66" y="54"/>
                      <a:pt x="66" y="54"/>
                      <a:pt x="66" y="54"/>
                    </a:cubicBezTo>
                    <a:cubicBezTo>
                      <a:pt x="69" y="51"/>
                      <a:pt x="72" y="48"/>
                      <a:pt x="74" y="44"/>
                    </a:cubicBezTo>
                    <a:cubicBezTo>
                      <a:pt x="75" y="47"/>
                      <a:pt x="75" y="51"/>
                      <a:pt x="75" y="54"/>
                    </a:cubicBezTo>
                    <a:cubicBezTo>
                      <a:pt x="81" y="54"/>
                      <a:pt x="81" y="54"/>
                      <a:pt x="81" y="54"/>
                    </a:cubicBezTo>
                    <a:cubicBezTo>
                      <a:pt x="80" y="46"/>
                      <a:pt x="78" y="38"/>
                      <a:pt x="74" y="31"/>
                    </a:cubicBezTo>
                    <a:cubicBezTo>
                      <a:pt x="64" y="13"/>
                      <a:pt x="48" y="0"/>
                      <a:pt x="25" y="11"/>
                    </a:cubicBezTo>
                    <a:close/>
                    <a:moveTo>
                      <a:pt x="29" y="17"/>
                    </a:moveTo>
                    <a:cubicBezTo>
                      <a:pt x="29" y="28"/>
                      <a:pt x="32" y="39"/>
                      <a:pt x="37" y="49"/>
                    </a:cubicBezTo>
                    <a:cubicBezTo>
                      <a:pt x="15" y="56"/>
                      <a:pt x="3" y="25"/>
                      <a:pt x="29" y="17"/>
                    </a:cubicBezTo>
                    <a:close/>
                    <a:moveTo>
                      <a:pt x="41" y="48"/>
                    </a:moveTo>
                    <a:cubicBezTo>
                      <a:pt x="36" y="36"/>
                      <a:pt x="33" y="25"/>
                      <a:pt x="33" y="16"/>
                    </a:cubicBezTo>
                    <a:cubicBezTo>
                      <a:pt x="43" y="14"/>
                      <a:pt x="55" y="15"/>
                      <a:pt x="66" y="27"/>
                    </a:cubicBezTo>
                    <a:cubicBezTo>
                      <a:pt x="56" y="37"/>
                      <a:pt x="48" y="44"/>
                      <a:pt x="41" y="48"/>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7" name="Freeform 594"/>
              <p:cNvSpPr/>
              <p:nvPr/>
            </p:nvSpPr>
            <p:spPr bwMode="auto">
              <a:xfrm>
                <a:off x="3978" y="2922"/>
                <a:ext cx="10" cy="9"/>
              </a:xfrm>
              <a:custGeom>
                <a:avLst/>
                <a:gdLst>
                  <a:gd name="T0" fmla="*/ 3 w 4"/>
                  <a:gd name="T1" fmla="*/ 4 h 4"/>
                  <a:gd name="T2" fmla="*/ 4 w 4"/>
                  <a:gd name="T3" fmla="*/ 4 h 4"/>
                  <a:gd name="T4" fmla="*/ 0 w 4"/>
                  <a:gd name="T5" fmla="*/ 0 h 4"/>
                  <a:gd name="T6" fmla="*/ 3 w 4"/>
                  <a:gd name="T7" fmla="*/ 4 h 4"/>
                </a:gdLst>
                <a:ahLst/>
                <a:cxnLst>
                  <a:cxn ang="0">
                    <a:pos x="T0" y="T1"/>
                  </a:cxn>
                  <a:cxn ang="0">
                    <a:pos x="T2" y="T3"/>
                  </a:cxn>
                  <a:cxn ang="0">
                    <a:pos x="T4" y="T5"/>
                  </a:cxn>
                  <a:cxn ang="0">
                    <a:pos x="T6" y="T7"/>
                  </a:cxn>
                </a:cxnLst>
                <a:rect l="0" t="0" r="r" b="b"/>
                <a:pathLst>
                  <a:path w="4" h="4">
                    <a:moveTo>
                      <a:pt x="3" y="4"/>
                    </a:moveTo>
                    <a:cubicBezTo>
                      <a:pt x="4" y="4"/>
                      <a:pt x="4" y="4"/>
                      <a:pt x="4" y="4"/>
                    </a:cubicBezTo>
                    <a:cubicBezTo>
                      <a:pt x="2" y="3"/>
                      <a:pt x="1" y="1"/>
                      <a:pt x="0" y="0"/>
                    </a:cubicBezTo>
                    <a:cubicBezTo>
                      <a:pt x="1" y="1"/>
                      <a:pt x="2" y="3"/>
                      <a:pt x="3" y="4"/>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8" name="Freeform 595"/>
              <p:cNvSpPr/>
              <p:nvPr/>
            </p:nvSpPr>
            <p:spPr bwMode="auto">
              <a:xfrm>
                <a:off x="2380" y="2827"/>
                <a:ext cx="298" cy="104"/>
              </a:xfrm>
              <a:custGeom>
                <a:avLst/>
                <a:gdLst>
                  <a:gd name="T0" fmla="*/ 20 w 126"/>
                  <a:gd name="T1" fmla="*/ 25 h 44"/>
                  <a:gd name="T2" fmla="*/ 0 w 126"/>
                  <a:gd name="T3" fmla="*/ 44 h 44"/>
                  <a:gd name="T4" fmla="*/ 6 w 126"/>
                  <a:gd name="T5" fmla="*/ 44 h 44"/>
                  <a:gd name="T6" fmla="*/ 22 w 126"/>
                  <a:gd name="T7" fmla="*/ 29 h 44"/>
                  <a:gd name="T8" fmla="*/ 119 w 126"/>
                  <a:gd name="T9" fmla="*/ 44 h 44"/>
                  <a:gd name="T10" fmla="*/ 126 w 126"/>
                  <a:gd name="T11" fmla="*/ 44 h 44"/>
                  <a:gd name="T12" fmla="*/ 125 w 126"/>
                  <a:gd name="T13" fmla="*/ 43 h 44"/>
                  <a:gd name="T14" fmla="*/ 20 w 126"/>
                  <a:gd name="T15" fmla="*/ 25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6" h="44">
                    <a:moveTo>
                      <a:pt x="20" y="25"/>
                    </a:moveTo>
                    <a:cubicBezTo>
                      <a:pt x="12" y="30"/>
                      <a:pt x="6" y="37"/>
                      <a:pt x="0" y="44"/>
                    </a:cubicBezTo>
                    <a:cubicBezTo>
                      <a:pt x="6" y="44"/>
                      <a:pt x="6" y="44"/>
                      <a:pt x="6" y="44"/>
                    </a:cubicBezTo>
                    <a:cubicBezTo>
                      <a:pt x="11" y="38"/>
                      <a:pt x="16" y="33"/>
                      <a:pt x="22" y="29"/>
                    </a:cubicBezTo>
                    <a:cubicBezTo>
                      <a:pt x="54" y="6"/>
                      <a:pt x="97" y="13"/>
                      <a:pt x="119" y="44"/>
                    </a:cubicBezTo>
                    <a:cubicBezTo>
                      <a:pt x="126" y="44"/>
                      <a:pt x="126" y="44"/>
                      <a:pt x="126" y="44"/>
                    </a:cubicBezTo>
                    <a:cubicBezTo>
                      <a:pt x="125" y="44"/>
                      <a:pt x="125" y="44"/>
                      <a:pt x="125" y="43"/>
                    </a:cubicBezTo>
                    <a:cubicBezTo>
                      <a:pt x="102" y="8"/>
                      <a:pt x="54" y="0"/>
                      <a:pt x="20" y="25"/>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9" name="Freeform 596"/>
              <p:cNvSpPr/>
              <p:nvPr/>
            </p:nvSpPr>
            <p:spPr bwMode="auto">
              <a:xfrm>
                <a:off x="2297" y="2722"/>
                <a:ext cx="218" cy="209"/>
              </a:xfrm>
              <a:custGeom>
                <a:avLst/>
                <a:gdLst>
                  <a:gd name="T0" fmla="*/ 92 w 92"/>
                  <a:gd name="T1" fmla="*/ 0 h 88"/>
                  <a:gd name="T2" fmla="*/ 0 w 92"/>
                  <a:gd name="T3" fmla="*/ 88 h 88"/>
                  <a:gd name="T4" fmla="*/ 4 w 92"/>
                  <a:gd name="T5" fmla="*/ 88 h 88"/>
                  <a:gd name="T6" fmla="*/ 92 w 92"/>
                  <a:gd name="T7" fmla="*/ 0 h 88"/>
                </a:gdLst>
                <a:ahLst/>
                <a:cxnLst>
                  <a:cxn ang="0">
                    <a:pos x="T0" y="T1"/>
                  </a:cxn>
                  <a:cxn ang="0">
                    <a:pos x="T2" y="T3"/>
                  </a:cxn>
                  <a:cxn ang="0">
                    <a:pos x="T4" y="T5"/>
                  </a:cxn>
                  <a:cxn ang="0">
                    <a:pos x="T6" y="T7"/>
                  </a:cxn>
                </a:cxnLst>
                <a:rect l="0" t="0" r="r" b="b"/>
                <a:pathLst>
                  <a:path w="92" h="88">
                    <a:moveTo>
                      <a:pt x="92" y="0"/>
                    </a:moveTo>
                    <a:cubicBezTo>
                      <a:pt x="64" y="31"/>
                      <a:pt x="20" y="49"/>
                      <a:pt x="0" y="88"/>
                    </a:cubicBezTo>
                    <a:cubicBezTo>
                      <a:pt x="4" y="88"/>
                      <a:pt x="4" y="88"/>
                      <a:pt x="4" y="88"/>
                    </a:cubicBezTo>
                    <a:cubicBezTo>
                      <a:pt x="24" y="49"/>
                      <a:pt x="71" y="32"/>
                      <a:pt x="92" y="0"/>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0" name="Freeform 597"/>
              <p:cNvSpPr/>
              <p:nvPr/>
            </p:nvSpPr>
            <p:spPr bwMode="auto">
              <a:xfrm>
                <a:off x="2888" y="2863"/>
                <a:ext cx="149" cy="68"/>
              </a:xfrm>
              <a:custGeom>
                <a:avLst/>
                <a:gdLst>
                  <a:gd name="T0" fmla="*/ 0 w 149"/>
                  <a:gd name="T1" fmla="*/ 68 h 68"/>
                  <a:gd name="T2" fmla="*/ 19 w 149"/>
                  <a:gd name="T3" fmla="*/ 68 h 68"/>
                  <a:gd name="T4" fmla="*/ 83 w 149"/>
                  <a:gd name="T5" fmla="*/ 14 h 68"/>
                  <a:gd name="T6" fmla="*/ 133 w 149"/>
                  <a:gd name="T7" fmla="*/ 68 h 68"/>
                  <a:gd name="T8" fmla="*/ 149 w 149"/>
                  <a:gd name="T9" fmla="*/ 68 h 68"/>
                  <a:gd name="T10" fmla="*/ 81 w 149"/>
                  <a:gd name="T11" fmla="*/ 0 h 68"/>
                  <a:gd name="T12" fmla="*/ 0 w 149"/>
                  <a:gd name="T13" fmla="*/ 68 h 68"/>
                </a:gdLst>
                <a:ahLst/>
                <a:cxnLst>
                  <a:cxn ang="0">
                    <a:pos x="T0" y="T1"/>
                  </a:cxn>
                  <a:cxn ang="0">
                    <a:pos x="T2" y="T3"/>
                  </a:cxn>
                  <a:cxn ang="0">
                    <a:pos x="T4" y="T5"/>
                  </a:cxn>
                  <a:cxn ang="0">
                    <a:pos x="T6" y="T7"/>
                  </a:cxn>
                  <a:cxn ang="0">
                    <a:pos x="T8" y="T9"/>
                  </a:cxn>
                  <a:cxn ang="0">
                    <a:pos x="T10" y="T11"/>
                  </a:cxn>
                  <a:cxn ang="0">
                    <a:pos x="T12" y="T13"/>
                  </a:cxn>
                </a:cxnLst>
                <a:rect l="0" t="0" r="r" b="b"/>
                <a:pathLst>
                  <a:path w="149" h="68">
                    <a:moveTo>
                      <a:pt x="0" y="68"/>
                    </a:moveTo>
                    <a:lnTo>
                      <a:pt x="19" y="68"/>
                    </a:lnTo>
                    <a:lnTo>
                      <a:pt x="83" y="14"/>
                    </a:lnTo>
                    <a:lnTo>
                      <a:pt x="133" y="68"/>
                    </a:lnTo>
                    <a:lnTo>
                      <a:pt x="149" y="68"/>
                    </a:lnTo>
                    <a:lnTo>
                      <a:pt x="81" y="0"/>
                    </a:lnTo>
                    <a:lnTo>
                      <a:pt x="0" y="68"/>
                    </a:ln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1" name="Freeform 598"/>
              <p:cNvSpPr/>
              <p:nvPr/>
            </p:nvSpPr>
            <p:spPr bwMode="auto">
              <a:xfrm>
                <a:off x="2595" y="1389"/>
                <a:ext cx="38" cy="38"/>
              </a:xfrm>
              <a:custGeom>
                <a:avLst/>
                <a:gdLst>
                  <a:gd name="T0" fmla="*/ 14 w 16"/>
                  <a:gd name="T1" fmla="*/ 12 h 16"/>
                  <a:gd name="T2" fmla="*/ 13 w 16"/>
                  <a:gd name="T3" fmla="*/ 8 h 16"/>
                  <a:gd name="T4" fmla="*/ 7 w 16"/>
                  <a:gd name="T5" fmla="*/ 3 h 16"/>
                  <a:gd name="T6" fmla="*/ 11 w 16"/>
                  <a:gd name="T7" fmla="*/ 0 h 16"/>
                  <a:gd name="T8" fmla="*/ 4 w 16"/>
                  <a:gd name="T9" fmla="*/ 0 h 16"/>
                  <a:gd name="T10" fmla="*/ 2 w 16"/>
                  <a:gd name="T11" fmla="*/ 3 h 16"/>
                  <a:gd name="T12" fmla="*/ 14 w 16"/>
                  <a:gd name="T13" fmla="*/ 12 h 16"/>
                </a:gdLst>
                <a:ahLst/>
                <a:cxnLst>
                  <a:cxn ang="0">
                    <a:pos x="T0" y="T1"/>
                  </a:cxn>
                  <a:cxn ang="0">
                    <a:pos x="T2" y="T3"/>
                  </a:cxn>
                  <a:cxn ang="0">
                    <a:pos x="T4" y="T5"/>
                  </a:cxn>
                  <a:cxn ang="0">
                    <a:pos x="T6" y="T7"/>
                  </a:cxn>
                  <a:cxn ang="0">
                    <a:pos x="T8" y="T9"/>
                  </a:cxn>
                  <a:cxn ang="0">
                    <a:pos x="T10" y="T11"/>
                  </a:cxn>
                  <a:cxn ang="0">
                    <a:pos x="T12" y="T13"/>
                  </a:cxn>
                </a:cxnLst>
                <a:rect l="0" t="0" r="r" b="b"/>
                <a:pathLst>
                  <a:path w="16" h="16">
                    <a:moveTo>
                      <a:pt x="14" y="12"/>
                    </a:moveTo>
                    <a:cubicBezTo>
                      <a:pt x="16" y="10"/>
                      <a:pt x="15" y="7"/>
                      <a:pt x="13" y="8"/>
                    </a:cubicBezTo>
                    <a:cubicBezTo>
                      <a:pt x="10" y="10"/>
                      <a:pt x="5" y="6"/>
                      <a:pt x="7" y="3"/>
                    </a:cubicBezTo>
                    <a:cubicBezTo>
                      <a:pt x="8" y="2"/>
                      <a:pt x="9" y="1"/>
                      <a:pt x="11" y="0"/>
                    </a:cubicBezTo>
                    <a:cubicBezTo>
                      <a:pt x="4" y="0"/>
                      <a:pt x="4" y="0"/>
                      <a:pt x="4" y="0"/>
                    </a:cubicBezTo>
                    <a:cubicBezTo>
                      <a:pt x="3" y="1"/>
                      <a:pt x="3" y="2"/>
                      <a:pt x="2" y="3"/>
                    </a:cubicBezTo>
                    <a:cubicBezTo>
                      <a:pt x="0" y="10"/>
                      <a:pt x="8" y="16"/>
                      <a:pt x="14" y="12"/>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2" name="Freeform 599"/>
              <p:cNvSpPr/>
              <p:nvPr/>
            </p:nvSpPr>
            <p:spPr bwMode="auto">
              <a:xfrm>
                <a:off x="4912" y="2324"/>
                <a:ext cx="92" cy="137"/>
              </a:xfrm>
              <a:custGeom>
                <a:avLst/>
                <a:gdLst>
                  <a:gd name="T0" fmla="*/ 9 w 39"/>
                  <a:gd name="T1" fmla="*/ 9 h 58"/>
                  <a:gd name="T2" fmla="*/ 0 w 39"/>
                  <a:gd name="T3" fmla="*/ 44 h 58"/>
                  <a:gd name="T4" fmla="*/ 4 w 39"/>
                  <a:gd name="T5" fmla="*/ 58 h 58"/>
                  <a:gd name="T6" fmla="*/ 16 w 39"/>
                  <a:gd name="T7" fmla="*/ 0 h 58"/>
                  <a:gd name="T8" fmla="*/ 9 w 39"/>
                  <a:gd name="T9" fmla="*/ 9 h 58"/>
                </a:gdLst>
                <a:ahLst/>
                <a:cxnLst>
                  <a:cxn ang="0">
                    <a:pos x="T0" y="T1"/>
                  </a:cxn>
                  <a:cxn ang="0">
                    <a:pos x="T2" y="T3"/>
                  </a:cxn>
                  <a:cxn ang="0">
                    <a:pos x="T4" y="T5"/>
                  </a:cxn>
                  <a:cxn ang="0">
                    <a:pos x="T6" y="T7"/>
                  </a:cxn>
                  <a:cxn ang="0">
                    <a:pos x="T8" y="T9"/>
                  </a:cxn>
                </a:cxnLst>
                <a:rect l="0" t="0" r="r" b="b"/>
                <a:pathLst>
                  <a:path w="39" h="58">
                    <a:moveTo>
                      <a:pt x="9" y="9"/>
                    </a:moveTo>
                    <a:cubicBezTo>
                      <a:pt x="15" y="22"/>
                      <a:pt x="13" y="39"/>
                      <a:pt x="0" y="44"/>
                    </a:cubicBezTo>
                    <a:cubicBezTo>
                      <a:pt x="2" y="49"/>
                      <a:pt x="3" y="54"/>
                      <a:pt x="4" y="58"/>
                    </a:cubicBezTo>
                    <a:cubicBezTo>
                      <a:pt x="29" y="51"/>
                      <a:pt x="39" y="13"/>
                      <a:pt x="16" y="0"/>
                    </a:cubicBezTo>
                    <a:cubicBezTo>
                      <a:pt x="14" y="3"/>
                      <a:pt x="12" y="6"/>
                      <a:pt x="9" y="9"/>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3" name="Freeform 600"/>
              <p:cNvSpPr/>
              <p:nvPr/>
            </p:nvSpPr>
            <p:spPr bwMode="auto">
              <a:xfrm>
                <a:off x="4352" y="1467"/>
                <a:ext cx="565" cy="356"/>
              </a:xfrm>
              <a:custGeom>
                <a:avLst/>
                <a:gdLst>
                  <a:gd name="T0" fmla="*/ 135 w 239"/>
                  <a:gd name="T1" fmla="*/ 67 h 150"/>
                  <a:gd name="T2" fmla="*/ 173 w 239"/>
                  <a:gd name="T3" fmla="*/ 71 h 150"/>
                  <a:gd name="T4" fmla="*/ 153 w 239"/>
                  <a:gd name="T5" fmla="*/ 66 h 150"/>
                  <a:gd name="T6" fmla="*/ 161 w 239"/>
                  <a:gd name="T7" fmla="*/ 41 h 150"/>
                  <a:gd name="T8" fmla="*/ 202 w 239"/>
                  <a:gd name="T9" fmla="*/ 48 h 150"/>
                  <a:gd name="T10" fmla="*/ 188 w 239"/>
                  <a:gd name="T11" fmla="*/ 100 h 150"/>
                  <a:gd name="T12" fmla="*/ 75 w 239"/>
                  <a:gd name="T13" fmla="*/ 80 h 150"/>
                  <a:gd name="T14" fmla="*/ 15 w 239"/>
                  <a:gd name="T15" fmla="*/ 110 h 150"/>
                  <a:gd name="T16" fmla="*/ 26 w 239"/>
                  <a:gd name="T17" fmla="*/ 121 h 150"/>
                  <a:gd name="T18" fmla="*/ 18 w 239"/>
                  <a:gd name="T19" fmla="*/ 130 h 150"/>
                  <a:gd name="T20" fmla="*/ 7 w 239"/>
                  <a:gd name="T21" fmla="*/ 123 h 150"/>
                  <a:gd name="T22" fmla="*/ 0 w 239"/>
                  <a:gd name="T23" fmla="*/ 135 h 150"/>
                  <a:gd name="T24" fmla="*/ 6 w 239"/>
                  <a:gd name="T25" fmla="*/ 143 h 150"/>
                  <a:gd name="T26" fmla="*/ 10 w 239"/>
                  <a:gd name="T27" fmla="*/ 150 h 150"/>
                  <a:gd name="T28" fmla="*/ 83 w 239"/>
                  <a:gd name="T29" fmla="*/ 111 h 150"/>
                  <a:gd name="T30" fmla="*/ 171 w 239"/>
                  <a:gd name="T31" fmla="*/ 131 h 150"/>
                  <a:gd name="T32" fmla="*/ 238 w 239"/>
                  <a:gd name="T33" fmla="*/ 78 h 150"/>
                  <a:gd name="T34" fmla="*/ 196 w 239"/>
                  <a:gd name="T35" fmla="*/ 14 h 150"/>
                  <a:gd name="T36" fmla="*/ 135 w 239"/>
                  <a:gd name="T37" fmla="*/ 6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9" h="150">
                    <a:moveTo>
                      <a:pt x="135" y="67"/>
                    </a:moveTo>
                    <a:cubicBezTo>
                      <a:pt x="140" y="81"/>
                      <a:pt x="167" y="90"/>
                      <a:pt x="173" y="71"/>
                    </a:cubicBezTo>
                    <a:cubicBezTo>
                      <a:pt x="165" y="75"/>
                      <a:pt x="157" y="71"/>
                      <a:pt x="153" y="66"/>
                    </a:cubicBezTo>
                    <a:cubicBezTo>
                      <a:pt x="147" y="56"/>
                      <a:pt x="153" y="45"/>
                      <a:pt x="161" y="41"/>
                    </a:cubicBezTo>
                    <a:cubicBezTo>
                      <a:pt x="169" y="36"/>
                      <a:pt x="191" y="35"/>
                      <a:pt x="202" y="48"/>
                    </a:cubicBezTo>
                    <a:cubicBezTo>
                      <a:pt x="214" y="63"/>
                      <a:pt x="207" y="93"/>
                      <a:pt x="188" y="100"/>
                    </a:cubicBezTo>
                    <a:cubicBezTo>
                      <a:pt x="150" y="113"/>
                      <a:pt x="119" y="75"/>
                      <a:pt x="75" y="80"/>
                    </a:cubicBezTo>
                    <a:cubicBezTo>
                      <a:pt x="56" y="82"/>
                      <a:pt x="32" y="91"/>
                      <a:pt x="15" y="110"/>
                    </a:cubicBezTo>
                    <a:cubicBezTo>
                      <a:pt x="26" y="121"/>
                      <a:pt x="26" y="121"/>
                      <a:pt x="26" y="121"/>
                    </a:cubicBezTo>
                    <a:cubicBezTo>
                      <a:pt x="18" y="130"/>
                      <a:pt x="18" y="130"/>
                      <a:pt x="18" y="130"/>
                    </a:cubicBezTo>
                    <a:cubicBezTo>
                      <a:pt x="7" y="123"/>
                      <a:pt x="7" y="123"/>
                      <a:pt x="7" y="123"/>
                    </a:cubicBezTo>
                    <a:cubicBezTo>
                      <a:pt x="4" y="126"/>
                      <a:pt x="2" y="131"/>
                      <a:pt x="0" y="135"/>
                    </a:cubicBezTo>
                    <a:cubicBezTo>
                      <a:pt x="2" y="138"/>
                      <a:pt x="4" y="140"/>
                      <a:pt x="6" y="143"/>
                    </a:cubicBezTo>
                    <a:cubicBezTo>
                      <a:pt x="8" y="145"/>
                      <a:pt x="9" y="147"/>
                      <a:pt x="10" y="150"/>
                    </a:cubicBezTo>
                    <a:cubicBezTo>
                      <a:pt x="37" y="123"/>
                      <a:pt x="62" y="112"/>
                      <a:pt x="83" y="111"/>
                    </a:cubicBezTo>
                    <a:cubicBezTo>
                      <a:pt x="115" y="93"/>
                      <a:pt x="149" y="105"/>
                      <a:pt x="171" y="131"/>
                    </a:cubicBezTo>
                    <a:cubicBezTo>
                      <a:pt x="221" y="136"/>
                      <a:pt x="237" y="94"/>
                      <a:pt x="238" y="78"/>
                    </a:cubicBezTo>
                    <a:cubicBezTo>
                      <a:pt x="239" y="45"/>
                      <a:pt x="215" y="22"/>
                      <a:pt x="196" y="14"/>
                    </a:cubicBezTo>
                    <a:cubicBezTo>
                      <a:pt x="158" y="0"/>
                      <a:pt x="121" y="27"/>
                      <a:pt x="135" y="67"/>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4" name="Freeform 601"/>
              <p:cNvSpPr/>
              <p:nvPr/>
            </p:nvSpPr>
            <p:spPr bwMode="auto">
              <a:xfrm>
                <a:off x="4770" y="1700"/>
                <a:ext cx="147" cy="137"/>
              </a:xfrm>
              <a:custGeom>
                <a:avLst/>
                <a:gdLst>
                  <a:gd name="T0" fmla="*/ 0 w 62"/>
                  <a:gd name="T1" fmla="*/ 40 h 58"/>
                  <a:gd name="T2" fmla="*/ 10 w 62"/>
                  <a:gd name="T3" fmla="*/ 58 h 58"/>
                  <a:gd name="T4" fmla="*/ 59 w 62"/>
                  <a:gd name="T5" fmla="*/ 0 h 58"/>
                  <a:gd name="T6" fmla="*/ 0 w 62"/>
                  <a:gd name="T7" fmla="*/ 40 h 58"/>
                </a:gdLst>
                <a:ahLst/>
                <a:cxnLst>
                  <a:cxn ang="0">
                    <a:pos x="T0" y="T1"/>
                  </a:cxn>
                  <a:cxn ang="0">
                    <a:pos x="T2" y="T3"/>
                  </a:cxn>
                  <a:cxn ang="0">
                    <a:pos x="T4" y="T5"/>
                  </a:cxn>
                  <a:cxn ang="0">
                    <a:pos x="T6" y="T7"/>
                  </a:cxn>
                </a:cxnLst>
                <a:rect l="0" t="0" r="r" b="b"/>
                <a:pathLst>
                  <a:path w="62" h="58">
                    <a:moveTo>
                      <a:pt x="0" y="40"/>
                    </a:moveTo>
                    <a:cubicBezTo>
                      <a:pt x="4" y="46"/>
                      <a:pt x="7" y="52"/>
                      <a:pt x="10" y="58"/>
                    </a:cubicBezTo>
                    <a:cubicBezTo>
                      <a:pt x="51" y="44"/>
                      <a:pt x="62" y="21"/>
                      <a:pt x="59" y="0"/>
                    </a:cubicBezTo>
                    <a:cubicBezTo>
                      <a:pt x="50" y="19"/>
                      <a:pt x="31" y="41"/>
                      <a:pt x="0" y="4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5" name="Freeform 602"/>
              <p:cNvSpPr/>
              <p:nvPr/>
            </p:nvSpPr>
            <p:spPr bwMode="auto">
              <a:xfrm>
                <a:off x="4846" y="2777"/>
                <a:ext cx="151" cy="154"/>
              </a:xfrm>
              <a:custGeom>
                <a:avLst/>
                <a:gdLst>
                  <a:gd name="T0" fmla="*/ 0 w 64"/>
                  <a:gd name="T1" fmla="*/ 0 h 65"/>
                  <a:gd name="T2" fmla="*/ 2 w 64"/>
                  <a:gd name="T3" fmla="*/ 13 h 65"/>
                  <a:gd name="T4" fmla="*/ 40 w 64"/>
                  <a:gd name="T5" fmla="*/ 65 h 65"/>
                  <a:gd name="T6" fmla="*/ 54 w 64"/>
                  <a:gd name="T7" fmla="*/ 65 h 65"/>
                  <a:gd name="T8" fmla="*/ 0 w 64"/>
                  <a:gd name="T9" fmla="*/ 0 h 65"/>
                </a:gdLst>
                <a:ahLst/>
                <a:cxnLst>
                  <a:cxn ang="0">
                    <a:pos x="T0" y="T1"/>
                  </a:cxn>
                  <a:cxn ang="0">
                    <a:pos x="T2" y="T3"/>
                  </a:cxn>
                  <a:cxn ang="0">
                    <a:pos x="T4" y="T5"/>
                  </a:cxn>
                  <a:cxn ang="0">
                    <a:pos x="T6" y="T7"/>
                  </a:cxn>
                  <a:cxn ang="0">
                    <a:pos x="T8" y="T9"/>
                  </a:cxn>
                </a:cxnLst>
                <a:rect l="0" t="0" r="r" b="b"/>
                <a:pathLst>
                  <a:path w="64" h="65">
                    <a:moveTo>
                      <a:pt x="0" y="0"/>
                    </a:moveTo>
                    <a:cubicBezTo>
                      <a:pt x="2" y="4"/>
                      <a:pt x="2" y="8"/>
                      <a:pt x="2" y="13"/>
                    </a:cubicBezTo>
                    <a:cubicBezTo>
                      <a:pt x="31" y="13"/>
                      <a:pt x="52" y="42"/>
                      <a:pt x="40" y="65"/>
                    </a:cubicBezTo>
                    <a:cubicBezTo>
                      <a:pt x="54" y="65"/>
                      <a:pt x="54" y="65"/>
                      <a:pt x="54" y="65"/>
                    </a:cubicBezTo>
                    <a:cubicBezTo>
                      <a:pt x="64" y="36"/>
                      <a:pt x="37" y="0"/>
                      <a:pt x="0" y="0"/>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6" name="Freeform 603"/>
              <p:cNvSpPr/>
              <p:nvPr/>
            </p:nvSpPr>
            <p:spPr bwMode="auto">
              <a:xfrm>
                <a:off x="4900" y="2352"/>
                <a:ext cx="36" cy="64"/>
              </a:xfrm>
              <a:custGeom>
                <a:avLst/>
                <a:gdLst>
                  <a:gd name="T0" fmla="*/ 11 w 15"/>
                  <a:gd name="T1" fmla="*/ 0 h 27"/>
                  <a:gd name="T2" fmla="*/ 0 w 15"/>
                  <a:gd name="T3" fmla="*/ 7 h 27"/>
                  <a:gd name="T4" fmla="*/ 4 w 15"/>
                  <a:gd name="T5" fmla="*/ 27 h 27"/>
                  <a:gd name="T6" fmla="*/ 11 w 15"/>
                  <a:gd name="T7" fmla="*/ 0 h 27"/>
                </a:gdLst>
                <a:ahLst/>
                <a:cxnLst>
                  <a:cxn ang="0">
                    <a:pos x="T0" y="T1"/>
                  </a:cxn>
                  <a:cxn ang="0">
                    <a:pos x="T2" y="T3"/>
                  </a:cxn>
                  <a:cxn ang="0">
                    <a:pos x="T4" y="T5"/>
                  </a:cxn>
                  <a:cxn ang="0">
                    <a:pos x="T6" y="T7"/>
                  </a:cxn>
                </a:cxnLst>
                <a:rect l="0" t="0" r="r" b="b"/>
                <a:pathLst>
                  <a:path w="15" h="27">
                    <a:moveTo>
                      <a:pt x="11" y="0"/>
                    </a:moveTo>
                    <a:cubicBezTo>
                      <a:pt x="7" y="3"/>
                      <a:pt x="4" y="5"/>
                      <a:pt x="0" y="7"/>
                    </a:cubicBezTo>
                    <a:cubicBezTo>
                      <a:pt x="1" y="14"/>
                      <a:pt x="3" y="20"/>
                      <a:pt x="4" y="27"/>
                    </a:cubicBezTo>
                    <a:cubicBezTo>
                      <a:pt x="14" y="23"/>
                      <a:pt x="15" y="10"/>
                      <a:pt x="11" y="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7" name="Freeform 604"/>
              <p:cNvSpPr/>
              <p:nvPr/>
            </p:nvSpPr>
            <p:spPr bwMode="auto">
              <a:xfrm>
                <a:off x="4619" y="2649"/>
                <a:ext cx="322" cy="100"/>
              </a:xfrm>
              <a:custGeom>
                <a:avLst/>
                <a:gdLst>
                  <a:gd name="T0" fmla="*/ 135 w 136"/>
                  <a:gd name="T1" fmla="*/ 0 h 42"/>
                  <a:gd name="T2" fmla="*/ 5 w 136"/>
                  <a:gd name="T3" fmla="*/ 37 h 42"/>
                  <a:gd name="T4" fmla="*/ 0 w 136"/>
                  <a:gd name="T5" fmla="*/ 39 h 42"/>
                  <a:gd name="T6" fmla="*/ 1 w 136"/>
                  <a:gd name="T7" fmla="*/ 42 h 42"/>
                  <a:gd name="T8" fmla="*/ 136 w 136"/>
                  <a:gd name="T9" fmla="*/ 4 h 42"/>
                  <a:gd name="T10" fmla="*/ 135 w 136"/>
                  <a:gd name="T11" fmla="*/ 0 h 42"/>
                </a:gdLst>
                <a:ahLst/>
                <a:cxnLst>
                  <a:cxn ang="0">
                    <a:pos x="T0" y="T1"/>
                  </a:cxn>
                  <a:cxn ang="0">
                    <a:pos x="T2" y="T3"/>
                  </a:cxn>
                  <a:cxn ang="0">
                    <a:pos x="T4" y="T5"/>
                  </a:cxn>
                  <a:cxn ang="0">
                    <a:pos x="T6" y="T7"/>
                  </a:cxn>
                  <a:cxn ang="0">
                    <a:pos x="T8" y="T9"/>
                  </a:cxn>
                  <a:cxn ang="0">
                    <a:pos x="T10" y="T11"/>
                  </a:cxn>
                </a:cxnLst>
                <a:rect l="0" t="0" r="r" b="b"/>
                <a:pathLst>
                  <a:path w="136" h="42">
                    <a:moveTo>
                      <a:pt x="135" y="0"/>
                    </a:moveTo>
                    <a:cubicBezTo>
                      <a:pt x="98" y="10"/>
                      <a:pt x="46" y="25"/>
                      <a:pt x="5" y="37"/>
                    </a:cubicBezTo>
                    <a:cubicBezTo>
                      <a:pt x="3" y="38"/>
                      <a:pt x="2" y="39"/>
                      <a:pt x="0" y="39"/>
                    </a:cubicBezTo>
                    <a:cubicBezTo>
                      <a:pt x="0" y="40"/>
                      <a:pt x="0" y="41"/>
                      <a:pt x="1" y="42"/>
                    </a:cubicBezTo>
                    <a:cubicBezTo>
                      <a:pt x="44" y="30"/>
                      <a:pt x="102" y="14"/>
                      <a:pt x="136" y="4"/>
                    </a:cubicBezTo>
                    <a:cubicBezTo>
                      <a:pt x="135" y="3"/>
                      <a:pt x="135" y="1"/>
                      <a:pt x="135" y="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8" name="Freeform 605"/>
              <p:cNvSpPr/>
              <p:nvPr/>
            </p:nvSpPr>
            <p:spPr bwMode="auto">
              <a:xfrm>
                <a:off x="4645" y="2283"/>
                <a:ext cx="310" cy="437"/>
              </a:xfrm>
              <a:custGeom>
                <a:avLst/>
                <a:gdLst>
                  <a:gd name="T0" fmla="*/ 40 w 131"/>
                  <a:gd name="T1" fmla="*/ 18 h 184"/>
                  <a:gd name="T2" fmla="*/ 25 w 131"/>
                  <a:gd name="T3" fmla="*/ 38 h 184"/>
                  <a:gd name="T4" fmla="*/ 84 w 131"/>
                  <a:gd name="T5" fmla="*/ 18 h 184"/>
                  <a:gd name="T6" fmla="*/ 114 w 131"/>
                  <a:gd name="T7" fmla="*/ 139 h 184"/>
                  <a:gd name="T8" fmla="*/ 5 w 131"/>
                  <a:gd name="T9" fmla="*/ 171 h 184"/>
                  <a:gd name="T10" fmla="*/ 0 w 131"/>
                  <a:gd name="T11" fmla="*/ 184 h 184"/>
                  <a:gd name="T12" fmla="*/ 131 w 131"/>
                  <a:gd name="T13" fmla="*/ 146 h 184"/>
                  <a:gd name="T14" fmla="*/ 94 w 131"/>
                  <a:gd name="T15" fmla="*/ 0 h 184"/>
                  <a:gd name="T16" fmla="*/ 40 w 131"/>
                  <a:gd name="T17" fmla="*/ 1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 h="184">
                    <a:moveTo>
                      <a:pt x="40" y="18"/>
                    </a:moveTo>
                    <a:cubicBezTo>
                      <a:pt x="37" y="26"/>
                      <a:pt x="32" y="34"/>
                      <a:pt x="25" y="38"/>
                    </a:cubicBezTo>
                    <a:cubicBezTo>
                      <a:pt x="45" y="31"/>
                      <a:pt x="64" y="24"/>
                      <a:pt x="84" y="18"/>
                    </a:cubicBezTo>
                    <a:cubicBezTo>
                      <a:pt x="91" y="46"/>
                      <a:pt x="110" y="126"/>
                      <a:pt x="114" y="139"/>
                    </a:cubicBezTo>
                    <a:cubicBezTo>
                      <a:pt x="85" y="149"/>
                      <a:pt x="40" y="162"/>
                      <a:pt x="5" y="171"/>
                    </a:cubicBezTo>
                    <a:cubicBezTo>
                      <a:pt x="4" y="176"/>
                      <a:pt x="3" y="181"/>
                      <a:pt x="0" y="184"/>
                    </a:cubicBezTo>
                    <a:cubicBezTo>
                      <a:pt x="42" y="173"/>
                      <a:pt x="96" y="158"/>
                      <a:pt x="131" y="146"/>
                    </a:cubicBezTo>
                    <a:cubicBezTo>
                      <a:pt x="126" y="131"/>
                      <a:pt x="102" y="35"/>
                      <a:pt x="94" y="0"/>
                    </a:cubicBezTo>
                    <a:cubicBezTo>
                      <a:pt x="75" y="5"/>
                      <a:pt x="56" y="12"/>
                      <a:pt x="40" y="18"/>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9" name="Freeform 606"/>
              <p:cNvSpPr/>
              <p:nvPr/>
            </p:nvSpPr>
            <p:spPr bwMode="auto">
              <a:xfrm>
                <a:off x="4874" y="2127"/>
                <a:ext cx="116" cy="230"/>
              </a:xfrm>
              <a:custGeom>
                <a:avLst/>
                <a:gdLst>
                  <a:gd name="T0" fmla="*/ 0 w 49"/>
                  <a:gd name="T1" fmla="*/ 11 h 97"/>
                  <a:gd name="T2" fmla="*/ 8 w 49"/>
                  <a:gd name="T3" fmla="*/ 88 h 97"/>
                  <a:gd name="T4" fmla="*/ 10 w 49"/>
                  <a:gd name="T5" fmla="*/ 97 h 97"/>
                  <a:gd name="T6" fmla="*/ 5 w 49"/>
                  <a:gd name="T7" fmla="*/ 0 h 97"/>
                  <a:gd name="T8" fmla="*/ 0 w 49"/>
                  <a:gd name="T9" fmla="*/ 11 h 97"/>
                </a:gdLst>
                <a:ahLst/>
                <a:cxnLst>
                  <a:cxn ang="0">
                    <a:pos x="T0" y="T1"/>
                  </a:cxn>
                  <a:cxn ang="0">
                    <a:pos x="T2" y="T3"/>
                  </a:cxn>
                  <a:cxn ang="0">
                    <a:pos x="T4" y="T5"/>
                  </a:cxn>
                  <a:cxn ang="0">
                    <a:pos x="T6" y="T7"/>
                  </a:cxn>
                  <a:cxn ang="0">
                    <a:pos x="T8" y="T9"/>
                  </a:cxn>
                </a:cxnLst>
                <a:rect l="0" t="0" r="r" b="b"/>
                <a:pathLst>
                  <a:path w="49" h="97">
                    <a:moveTo>
                      <a:pt x="0" y="11"/>
                    </a:moveTo>
                    <a:cubicBezTo>
                      <a:pt x="32" y="24"/>
                      <a:pt x="32" y="69"/>
                      <a:pt x="8" y="88"/>
                    </a:cubicBezTo>
                    <a:cubicBezTo>
                      <a:pt x="10" y="97"/>
                      <a:pt x="10" y="97"/>
                      <a:pt x="10" y="97"/>
                    </a:cubicBezTo>
                    <a:cubicBezTo>
                      <a:pt x="44" y="78"/>
                      <a:pt x="49" y="14"/>
                      <a:pt x="5" y="0"/>
                    </a:cubicBezTo>
                    <a:cubicBezTo>
                      <a:pt x="3" y="3"/>
                      <a:pt x="2" y="7"/>
                      <a:pt x="0" y="11"/>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1" name="Group 808"/>
            <p:cNvGrpSpPr/>
            <p:nvPr/>
          </p:nvGrpSpPr>
          <p:grpSpPr bwMode="auto">
            <a:xfrm>
              <a:off x="3546" y="1374"/>
              <a:ext cx="1414" cy="1557"/>
              <a:chOff x="3546" y="1374"/>
              <a:chExt cx="1414" cy="1557"/>
            </a:xfrm>
          </p:grpSpPr>
          <p:sp>
            <p:nvSpPr>
              <p:cNvPr id="550" name="Freeform 608"/>
              <p:cNvSpPr/>
              <p:nvPr/>
            </p:nvSpPr>
            <p:spPr bwMode="auto">
              <a:xfrm>
                <a:off x="4621" y="2675"/>
                <a:ext cx="296" cy="88"/>
              </a:xfrm>
              <a:custGeom>
                <a:avLst/>
                <a:gdLst>
                  <a:gd name="T0" fmla="*/ 124 w 125"/>
                  <a:gd name="T1" fmla="*/ 0 h 37"/>
                  <a:gd name="T2" fmla="*/ 0 w 125"/>
                  <a:gd name="T3" fmla="*/ 34 h 37"/>
                  <a:gd name="T4" fmla="*/ 1 w 125"/>
                  <a:gd name="T5" fmla="*/ 37 h 37"/>
                  <a:gd name="T6" fmla="*/ 125 w 125"/>
                  <a:gd name="T7" fmla="*/ 3 h 37"/>
                  <a:gd name="T8" fmla="*/ 124 w 125"/>
                  <a:gd name="T9" fmla="*/ 0 h 37"/>
                </a:gdLst>
                <a:ahLst/>
                <a:cxnLst>
                  <a:cxn ang="0">
                    <a:pos x="T0" y="T1"/>
                  </a:cxn>
                  <a:cxn ang="0">
                    <a:pos x="T2" y="T3"/>
                  </a:cxn>
                  <a:cxn ang="0">
                    <a:pos x="T4" y="T5"/>
                  </a:cxn>
                  <a:cxn ang="0">
                    <a:pos x="T6" y="T7"/>
                  </a:cxn>
                  <a:cxn ang="0">
                    <a:pos x="T8" y="T9"/>
                  </a:cxn>
                </a:cxnLst>
                <a:rect l="0" t="0" r="r" b="b"/>
                <a:pathLst>
                  <a:path w="125" h="37">
                    <a:moveTo>
                      <a:pt x="124" y="0"/>
                    </a:moveTo>
                    <a:cubicBezTo>
                      <a:pt x="89" y="10"/>
                      <a:pt x="38" y="24"/>
                      <a:pt x="0" y="34"/>
                    </a:cubicBezTo>
                    <a:cubicBezTo>
                      <a:pt x="1" y="35"/>
                      <a:pt x="1" y="36"/>
                      <a:pt x="1" y="37"/>
                    </a:cubicBezTo>
                    <a:cubicBezTo>
                      <a:pt x="43" y="26"/>
                      <a:pt x="94" y="12"/>
                      <a:pt x="125" y="3"/>
                    </a:cubicBezTo>
                    <a:cubicBezTo>
                      <a:pt x="125" y="2"/>
                      <a:pt x="125" y="1"/>
                      <a:pt x="124" y="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 name="Freeform 609"/>
              <p:cNvSpPr/>
              <p:nvPr/>
            </p:nvSpPr>
            <p:spPr bwMode="auto">
              <a:xfrm>
                <a:off x="4699" y="2884"/>
                <a:ext cx="166" cy="47"/>
              </a:xfrm>
              <a:custGeom>
                <a:avLst/>
                <a:gdLst>
                  <a:gd name="T0" fmla="*/ 0 w 70"/>
                  <a:gd name="T1" fmla="*/ 5 h 20"/>
                  <a:gd name="T2" fmla="*/ 39 w 70"/>
                  <a:gd name="T3" fmla="*/ 20 h 20"/>
                  <a:gd name="T4" fmla="*/ 70 w 70"/>
                  <a:gd name="T5" fmla="*/ 20 h 20"/>
                  <a:gd name="T6" fmla="*/ 19 w 70"/>
                  <a:gd name="T7" fmla="*/ 0 h 20"/>
                  <a:gd name="T8" fmla="*/ 0 w 70"/>
                  <a:gd name="T9" fmla="*/ 5 h 20"/>
                </a:gdLst>
                <a:ahLst/>
                <a:cxnLst>
                  <a:cxn ang="0">
                    <a:pos x="T0" y="T1"/>
                  </a:cxn>
                  <a:cxn ang="0">
                    <a:pos x="T2" y="T3"/>
                  </a:cxn>
                  <a:cxn ang="0">
                    <a:pos x="T4" y="T5"/>
                  </a:cxn>
                  <a:cxn ang="0">
                    <a:pos x="T6" y="T7"/>
                  </a:cxn>
                  <a:cxn ang="0">
                    <a:pos x="T8" y="T9"/>
                  </a:cxn>
                </a:cxnLst>
                <a:rect l="0" t="0" r="r" b="b"/>
                <a:pathLst>
                  <a:path w="70" h="20">
                    <a:moveTo>
                      <a:pt x="0" y="5"/>
                    </a:moveTo>
                    <a:cubicBezTo>
                      <a:pt x="6" y="7"/>
                      <a:pt x="21" y="13"/>
                      <a:pt x="39" y="20"/>
                    </a:cubicBezTo>
                    <a:cubicBezTo>
                      <a:pt x="70" y="20"/>
                      <a:pt x="70" y="20"/>
                      <a:pt x="70" y="20"/>
                    </a:cubicBezTo>
                    <a:cubicBezTo>
                      <a:pt x="50" y="12"/>
                      <a:pt x="31" y="5"/>
                      <a:pt x="19" y="0"/>
                    </a:cubicBezTo>
                    <a:cubicBezTo>
                      <a:pt x="14" y="2"/>
                      <a:pt x="6" y="4"/>
                      <a:pt x="0" y="5"/>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 name="Freeform 610"/>
              <p:cNvSpPr/>
              <p:nvPr/>
            </p:nvSpPr>
            <p:spPr bwMode="auto">
              <a:xfrm>
                <a:off x="4844" y="2167"/>
                <a:ext cx="90" cy="152"/>
              </a:xfrm>
              <a:custGeom>
                <a:avLst/>
                <a:gdLst>
                  <a:gd name="T0" fmla="*/ 19 w 38"/>
                  <a:gd name="T1" fmla="*/ 64 h 64"/>
                  <a:gd name="T2" fmla="*/ 10 w 38"/>
                  <a:gd name="T3" fmla="*/ 0 h 64"/>
                  <a:gd name="T4" fmla="*/ 0 w 38"/>
                  <a:gd name="T5" fmla="*/ 15 h 64"/>
                  <a:gd name="T6" fmla="*/ 14 w 38"/>
                  <a:gd name="T7" fmla="*/ 44 h 64"/>
                  <a:gd name="T8" fmla="*/ 19 w 38"/>
                  <a:gd name="T9" fmla="*/ 64 h 64"/>
                </a:gdLst>
                <a:ahLst/>
                <a:cxnLst>
                  <a:cxn ang="0">
                    <a:pos x="T0" y="T1"/>
                  </a:cxn>
                  <a:cxn ang="0">
                    <a:pos x="T2" y="T3"/>
                  </a:cxn>
                  <a:cxn ang="0">
                    <a:pos x="T4" y="T5"/>
                  </a:cxn>
                  <a:cxn ang="0">
                    <a:pos x="T6" y="T7"/>
                  </a:cxn>
                  <a:cxn ang="0">
                    <a:pos x="T8" y="T9"/>
                  </a:cxn>
                </a:cxnLst>
                <a:rect l="0" t="0" r="r" b="b"/>
                <a:pathLst>
                  <a:path w="38" h="64">
                    <a:moveTo>
                      <a:pt x="19" y="64"/>
                    </a:moveTo>
                    <a:cubicBezTo>
                      <a:pt x="38" y="47"/>
                      <a:pt x="38" y="10"/>
                      <a:pt x="10" y="0"/>
                    </a:cubicBezTo>
                    <a:cubicBezTo>
                      <a:pt x="7" y="5"/>
                      <a:pt x="4" y="10"/>
                      <a:pt x="0" y="15"/>
                    </a:cubicBezTo>
                    <a:cubicBezTo>
                      <a:pt x="13" y="20"/>
                      <a:pt x="17" y="33"/>
                      <a:pt x="14" y="44"/>
                    </a:cubicBezTo>
                    <a:cubicBezTo>
                      <a:pt x="16" y="50"/>
                      <a:pt x="17" y="57"/>
                      <a:pt x="19" y="64"/>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 name="Freeform 611"/>
              <p:cNvSpPr/>
              <p:nvPr/>
            </p:nvSpPr>
            <p:spPr bwMode="auto">
              <a:xfrm>
                <a:off x="4841" y="2820"/>
                <a:ext cx="119" cy="111"/>
              </a:xfrm>
              <a:custGeom>
                <a:avLst/>
                <a:gdLst>
                  <a:gd name="T0" fmla="*/ 4 w 50"/>
                  <a:gd name="T1" fmla="*/ 0 h 47"/>
                  <a:gd name="T2" fmla="*/ 0 w 50"/>
                  <a:gd name="T3" fmla="*/ 15 h 47"/>
                  <a:gd name="T4" fmla="*/ 15 w 50"/>
                  <a:gd name="T5" fmla="*/ 44 h 47"/>
                  <a:gd name="T6" fmla="*/ 23 w 50"/>
                  <a:gd name="T7" fmla="*/ 47 h 47"/>
                  <a:gd name="T8" fmla="*/ 37 w 50"/>
                  <a:gd name="T9" fmla="*/ 47 h 47"/>
                  <a:gd name="T10" fmla="*/ 4 w 50"/>
                  <a:gd name="T11" fmla="*/ 0 h 47"/>
                </a:gdLst>
                <a:ahLst/>
                <a:cxnLst>
                  <a:cxn ang="0">
                    <a:pos x="T0" y="T1"/>
                  </a:cxn>
                  <a:cxn ang="0">
                    <a:pos x="T2" y="T3"/>
                  </a:cxn>
                  <a:cxn ang="0">
                    <a:pos x="T4" y="T5"/>
                  </a:cxn>
                  <a:cxn ang="0">
                    <a:pos x="T6" y="T7"/>
                  </a:cxn>
                  <a:cxn ang="0">
                    <a:pos x="T8" y="T9"/>
                  </a:cxn>
                  <a:cxn ang="0">
                    <a:pos x="T10" y="T11"/>
                  </a:cxn>
                </a:cxnLst>
                <a:rect l="0" t="0" r="r" b="b"/>
                <a:pathLst>
                  <a:path w="50" h="47">
                    <a:moveTo>
                      <a:pt x="4" y="0"/>
                    </a:moveTo>
                    <a:cubicBezTo>
                      <a:pt x="3" y="5"/>
                      <a:pt x="2" y="10"/>
                      <a:pt x="0" y="15"/>
                    </a:cubicBezTo>
                    <a:cubicBezTo>
                      <a:pt x="13" y="16"/>
                      <a:pt x="24" y="32"/>
                      <a:pt x="15" y="44"/>
                    </a:cubicBezTo>
                    <a:cubicBezTo>
                      <a:pt x="18" y="45"/>
                      <a:pt x="20" y="46"/>
                      <a:pt x="23" y="47"/>
                    </a:cubicBezTo>
                    <a:cubicBezTo>
                      <a:pt x="37" y="47"/>
                      <a:pt x="37" y="47"/>
                      <a:pt x="37" y="47"/>
                    </a:cubicBezTo>
                    <a:cubicBezTo>
                      <a:pt x="50" y="24"/>
                      <a:pt x="29" y="0"/>
                      <a:pt x="4" y="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 name="Freeform 612"/>
              <p:cNvSpPr/>
              <p:nvPr/>
            </p:nvSpPr>
            <p:spPr bwMode="auto">
              <a:xfrm>
                <a:off x="4626" y="2694"/>
                <a:ext cx="277" cy="88"/>
              </a:xfrm>
              <a:custGeom>
                <a:avLst/>
                <a:gdLst>
                  <a:gd name="T0" fmla="*/ 116 w 117"/>
                  <a:gd name="T1" fmla="*/ 0 h 37"/>
                  <a:gd name="T2" fmla="*/ 0 w 117"/>
                  <a:gd name="T3" fmla="*/ 32 h 37"/>
                  <a:gd name="T4" fmla="*/ 2 w 117"/>
                  <a:gd name="T5" fmla="*/ 37 h 37"/>
                  <a:gd name="T6" fmla="*/ 117 w 117"/>
                  <a:gd name="T7" fmla="*/ 5 h 37"/>
                  <a:gd name="T8" fmla="*/ 116 w 117"/>
                  <a:gd name="T9" fmla="*/ 0 h 37"/>
                </a:gdLst>
                <a:ahLst/>
                <a:cxnLst>
                  <a:cxn ang="0">
                    <a:pos x="T0" y="T1"/>
                  </a:cxn>
                  <a:cxn ang="0">
                    <a:pos x="T2" y="T3"/>
                  </a:cxn>
                  <a:cxn ang="0">
                    <a:pos x="T4" y="T5"/>
                  </a:cxn>
                  <a:cxn ang="0">
                    <a:pos x="T6" y="T7"/>
                  </a:cxn>
                  <a:cxn ang="0">
                    <a:pos x="T8" y="T9"/>
                  </a:cxn>
                </a:cxnLst>
                <a:rect l="0" t="0" r="r" b="b"/>
                <a:pathLst>
                  <a:path w="117" h="37">
                    <a:moveTo>
                      <a:pt x="116" y="0"/>
                    </a:moveTo>
                    <a:cubicBezTo>
                      <a:pt x="84" y="9"/>
                      <a:pt x="38" y="22"/>
                      <a:pt x="0" y="32"/>
                    </a:cubicBezTo>
                    <a:cubicBezTo>
                      <a:pt x="1" y="34"/>
                      <a:pt x="1" y="35"/>
                      <a:pt x="2" y="37"/>
                    </a:cubicBezTo>
                    <a:cubicBezTo>
                      <a:pt x="42" y="26"/>
                      <a:pt x="88" y="13"/>
                      <a:pt x="117" y="5"/>
                    </a:cubicBezTo>
                    <a:cubicBezTo>
                      <a:pt x="117" y="4"/>
                      <a:pt x="116" y="2"/>
                      <a:pt x="116" y="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 name="Freeform 613"/>
              <p:cNvSpPr/>
              <p:nvPr/>
            </p:nvSpPr>
            <p:spPr bwMode="auto">
              <a:xfrm>
                <a:off x="4811" y="2212"/>
                <a:ext cx="61" cy="69"/>
              </a:xfrm>
              <a:custGeom>
                <a:avLst/>
                <a:gdLst>
                  <a:gd name="T0" fmla="*/ 25 w 26"/>
                  <a:gd name="T1" fmla="*/ 24 h 29"/>
                  <a:gd name="T2" fmla="*/ 11 w 26"/>
                  <a:gd name="T3" fmla="*/ 0 h 29"/>
                  <a:gd name="T4" fmla="*/ 0 w 26"/>
                  <a:gd name="T5" fmla="*/ 13 h 29"/>
                  <a:gd name="T6" fmla="*/ 9 w 26"/>
                  <a:gd name="T7" fmla="*/ 29 h 29"/>
                  <a:gd name="T8" fmla="*/ 25 w 26"/>
                  <a:gd name="T9" fmla="*/ 24 h 29"/>
                </a:gdLst>
                <a:ahLst/>
                <a:cxnLst>
                  <a:cxn ang="0">
                    <a:pos x="T0" y="T1"/>
                  </a:cxn>
                  <a:cxn ang="0">
                    <a:pos x="T2" y="T3"/>
                  </a:cxn>
                  <a:cxn ang="0">
                    <a:pos x="T4" y="T5"/>
                  </a:cxn>
                  <a:cxn ang="0">
                    <a:pos x="T6" y="T7"/>
                  </a:cxn>
                  <a:cxn ang="0">
                    <a:pos x="T8" y="T9"/>
                  </a:cxn>
                </a:cxnLst>
                <a:rect l="0" t="0" r="r" b="b"/>
                <a:pathLst>
                  <a:path w="26" h="29">
                    <a:moveTo>
                      <a:pt x="25" y="24"/>
                    </a:moveTo>
                    <a:cubicBezTo>
                      <a:pt x="26" y="15"/>
                      <a:pt x="22" y="4"/>
                      <a:pt x="11" y="0"/>
                    </a:cubicBezTo>
                    <a:cubicBezTo>
                      <a:pt x="7" y="5"/>
                      <a:pt x="4" y="9"/>
                      <a:pt x="0" y="13"/>
                    </a:cubicBezTo>
                    <a:cubicBezTo>
                      <a:pt x="7" y="16"/>
                      <a:pt x="9" y="23"/>
                      <a:pt x="9" y="29"/>
                    </a:cubicBezTo>
                    <a:cubicBezTo>
                      <a:pt x="14" y="27"/>
                      <a:pt x="19" y="26"/>
                      <a:pt x="25" y="24"/>
                    </a:cubicBez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 name="Freeform 614"/>
              <p:cNvSpPr/>
              <p:nvPr/>
            </p:nvSpPr>
            <p:spPr bwMode="auto">
              <a:xfrm>
                <a:off x="4707" y="1562"/>
                <a:ext cx="134" cy="142"/>
              </a:xfrm>
              <a:custGeom>
                <a:avLst/>
                <a:gdLst>
                  <a:gd name="T0" fmla="*/ 4 w 57"/>
                  <a:gd name="T1" fmla="*/ 45 h 60"/>
                  <a:gd name="T2" fmla="*/ 0 w 57"/>
                  <a:gd name="T3" fmla="*/ 55 h 60"/>
                  <a:gd name="T4" fmla="*/ 36 w 57"/>
                  <a:gd name="T5" fmla="*/ 56 h 60"/>
                  <a:gd name="T6" fmla="*/ 50 w 57"/>
                  <a:gd name="T7" fmla="*/ 14 h 60"/>
                  <a:gd name="T8" fmla="*/ 13 w 57"/>
                  <a:gd name="T9" fmla="*/ 5 h 60"/>
                  <a:gd name="T10" fmla="*/ 10 w 57"/>
                  <a:gd name="T11" fmla="*/ 26 h 60"/>
                  <a:gd name="T12" fmla="*/ 28 w 57"/>
                  <a:gd name="T13" fmla="*/ 15 h 60"/>
                  <a:gd name="T14" fmla="*/ 4 w 57"/>
                  <a:gd name="T15" fmla="*/ 45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60">
                    <a:moveTo>
                      <a:pt x="4" y="45"/>
                    </a:moveTo>
                    <a:cubicBezTo>
                      <a:pt x="1" y="49"/>
                      <a:pt x="0" y="52"/>
                      <a:pt x="0" y="55"/>
                    </a:cubicBezTo>
                    <a:cubicBezTo>
                      <a:pt x="12" y="59"/>
                      <a:pt x="24" y="60"/>
                      <a:pt x="36" y="56"/>
                    </a:cubicBezTo>
                    <a:cubicBezTo>
                      <a:pt x="54" y="50"/>
                      <a:pt x="57" y="24"/>
                      <a:pt x="50" y="14"/>
                    </a:cubicBezTo>
                    <a:cubicBezTo>
                      <a:pt x="41" y="1"/>
                      <a:pt x="21" y="0"/>
                      <a:pt x="13" y="5"/>
                    </a:cubicBezTo>
                    <a:cubicBezTo>
                      <a:pt x="6" y="9"/>
                      <a:pt x="1" y="20"/>
                      <a:pt x="10" y="26"/>
                    </a:cubicBezTo>
                    <a:cubicBezTo>
                      <a:pt x="17" y="31"/>
                      <a:pt x="26" y="26"/>
                      <a:pt x="28" y="15"/>
                    </a:cubicBezTo>
                    <a:cubicBezTo>
                      <a:pt x="37" y="36"/>
                      <a:pt x="18" y="47"/>
                      <a:pt x="4" y="45"/>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 name="Freeform 615"/>
              <p:cNvSpPr/>
              <p:nvPr/>
            </p:nvSpPr>
            <p:spPr bwMode="auto">
              <a:xfrm>
                <a:off x="4808" y="1897"/>
                <a:ext cx="33" cy="23"/>
              </a:xfrm>
              <a:custGeom>
                <a:avLst/>
                <a:gdLst>
                  <a:gd name="T0" fmla="*/ 1 w 14"/>
                  <a:gd name="T1" fmla="*/ 1 h 10"/>
                  <a:gd name="T2" fmla="*/ 0 w 14"/>
                  <a:gd name="T3" fmla="*/ 9 h 10"/>
                  <a:gd name="T4" fmla="*/ 14 w 14"/>
                  <a:gd name="T5" fmla="*/ 10 h 10"/>
                  <a:gd name="T6" fmla="*/ 13 w 14"/>
                  <a:gd name="T7" fmla="*/ 0 h 10"/>
                  <a:gd name="T8" fmla="*/ 1 w 14"/>
                  <a:gd name="T9" fmla="*/ 1 h 10"/>
                </a:gdLst>
                <a:ahLst/>
                <a:cxnLst>
                  <a:cxn ang="0">
                    <a:pos x="T0" y="T1"/>
                  </a:cxn>
                  <a:cxn ang="0">
                    <a:pos x="T2" y="T3"/>
                  </a:cxn>
                  <a:cxn ang="0">
                    <a:pos x="T4" y="T5"/>
                  </a:cxn>
                  <a:cxn ang="0">
                    <a:pos x="T6" y="T7"/>
                  </a:cxn>
                  <a:cxn ang="0">
                    <a:pos x="T8" y="T9"/>
                  </a:cxn>
                </a:cxnLst>
                <a:rect l="0" t="0" r="r" b="b"/>
                <a:pathLst>
                  <a:path w="14" h="10">
                    <a:moveTo>
                      <a:pt x="1" y="1"/>
                    </a:moveTo>
                    <a:cubicBezTo>
                      <a:pt x="1" y="4"/>
                      <a:pt x="1" y="6"/>
                      <a:pt x="0" y="9"/>
                    </a:cubicBezTo>
                    <a:cubicBezTo>
                      <a:pt x="5" y="10"/>
                      <a:pt x="9" y="10"/>
                      <a:pt x="14" y="10"/>
                    </a:cubicBezTo>
                    <a:cubicBezTo>
                      <a:pt x="14" y="7"/>
                      <a:pt x="14" y="3"/>
                      <a:pt x="13" y="0"/>
                    </a:cubicBezTo>
                    <a:cubicBezTo>
                      <a:pt x="9" y="1"/>
                      <a:pt x="5" y="1"/>
                      <a:pt x="1" y="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 name="Freeform 616"/>
              <p:cNvSpPr/>
              <p:nvPr/>
            </p:nvSpPr>
            <p:spPr bwMode="auto">
              <a:xfrm>
                <a:off x="4806" y="1923"/>
                <a:ext cx="35" cy="26"/>
              </a:xfrm>
              <a:custGeom>
                <a:avLst/>
                <a:gdLst>
                  <a:gd name="T0" fmla="*/ 1 w 15"/>
                  <a:gd name="T1" fmla="*/ 0 h 11"/>
                  <a:gd name="T2" fmla="*/ 0 w 15"/>
                  <a:gd name="T3" fmla="*/ 8 h 11"/>
                  <a:gd name="T4" fmla="*/ 14 w 15"/>
                  <a:gd name="T5" fmla="*/ 11 h 11"/>
                  <a:gd name="T6" fmla="*/ 15 w 15"/>
                  <a:gd name="T7" fmla="*/ 1 h 11"/>
                  <a:gd name="T8" fmla="*/ 1 w 15"/>
                  <a:gd name="T9" fmla="*/ 0 h 11"/>
                </a:gdLst>
                <a:ahLst/>
                <a:cxnLst>
                  <a:cxn ang="0">
                    <a:pos x="T0" y="T1"/>
                  </a:cxn>
                  <a:cxn ang="0">
                    <a:pos x="T2" y="T3"/>
                  </a:cxn>
                  <a:cxn ang="0">
                    <a:pos x="T4" y="T5"/>
                  </a:cxn>
                  <a:cxn ang="0">
                    <a:pos x="T6" y="T7"/>
                  </a:cxn>
                  <a:cxn ang="0">
                    <a:pos x="T8" y="T9"/>
                  </a:cxn>
                </a:cxnLst>
                <a:rect l="0" t="0" r="r" b="b"/>
                <a:pathLst>
                  <a:path w="15" h="11">
                    <a:moveTo>
                      <a:pt x="1" y="0"/>
                    </a:moveTo>
                    <a:cubicBezTo>
                      <a:pt x="1" y="3"/>
                      <a:pt x="0" y="5"/>
                      <a:pt x="0" y="8"/>
                    </a:cubicBezTo>
                    <a:cubicBezTo>
                      <a:pt x="4" y="9"/>
                      <a:pt x="9" y="10"/>
                      <a:pt x="14" y="11"/>
                    </a:cubicBezTo>
                    <a:cubicBezTo>
                      <a:pt x="14" y="8"/>
                      <a:pt x="14" y="4"/>
                      <a:pt x="15" y="1"/>
                    </a:cubicBezTo>
                    <a:cubicBezTo>
                      <a:pt x="11" y="1"/>
                      <a:pt x="6" y="1"/>
                      <a:pt x="1"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 name="Freeform 617"/>
              <p:cNvSpPr/>
              <p:nvPr/>
            </p:nvSpPr>
            <p:spPr bwMode="auto">
              <a:xfrm>
                <a:off x="4671" y="2896"/>
                <a:ext cx="90" cy="35"/>
              </a:xfrm>
              <a:custGeom>
                <a:avLst/>
                <a:gdLst>
                  <a:gd name="T0" fmla="*/ 4 w 38"/>
                  <a:gd name="T1" fmla="*/ 11 h 15"/>
                  <a:gd name="T2" fmla="*/ 16 w 38"/>
                  <a:gd name="T3" fmla="*/ 15 h 15"/>
                  <a:gd name="T4" fmla="*/ 38 w 38"/>
                  <a:gd name="T5" fmla="*/ 15 h 15"/>
                  <a:gd name="T6" fmla="*/ 0 w 38"/>
                  <a:gd name="T7" fmla="*/ 0 h 15"/>
                  <a:gd name="T8" fmla="*/ 4 w 38"/>
                  <a:gd name="T9" fmla="*/ 11 h 15"/>
                </a:gdLst>
                <a:ahLst/>
                <a:cxnLst>
                  <a:cxn ang="0">
                    <a:pos x="T0" y="T1"/>
                  </a:cxn>
                  <a:cxn ang="0">
                    <a:pos x="T2" y="T3"/>
                  </a:cxn>
                  <a:cxn ang="0">
                    <a:pos x="T4" y="T5"/>
                  </a:cxn>
                  <a:cxn ang="0">
                    <a:pos x="T6" y="T7"/>
                  </a:cxn>
                  <a:cxn ang="0">
                    <a:pos x="T8" y="T9"/>
                  </a:cxn>
                </a:cxnLst>
                <a:rect l="0" t="0" r="r" b="b"/>
                <a:pathLst>
                  <a:path w="38" h="15">
                    <a:moveTo>
                      <a:pt x="4" y="11"/>
                    </a:moveTo>
                    <a:cubicBezTo>
                      <a:pt x="8" y="12"/>
                      <a:pt x="12" y="14"/>
                      <a:pt x="16" y="15"/>
                    </a:cubicBezTo>
                    <a:cubicBezTo>
                      <a:pt x="38" y="15"/>
                      <a:pt x="38" y="15"/>
                      <a:pt x="38" y="15"/>
                    </a:cubicBezTo>
                    <a:cubicBezTo>
                      <a:pt x="23" y="9"/>
                      <a:pt x="10" y="4"/>
                      <a:pt x="0" y="0"/>
                    </a:cubicBezTo>
                    <a:cubicBezTo>
                      <a:pt x="1" y="4"/>
                      <a:pt x="3" y="8"/>
                      <a:pt x="4" y="11"/>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 name="Freeform 618"/>
              <p:cNvSpPr>
                <a:spLocks noEditPoints="1"/>
              </p:cNvSpPr>
              <p:nvPr/>
            </p:nvSpPr>
            <p:spPr bwMode="auto">
              <a:xfrm>
                <a:off x="4662" y="2343"/>
                <a:ext cx="238" cy="332"/>
              </a:xfrm>
              <a:custGeom>
                <a:avLst/>
                <a:gdLst>
                  <a:gd name="T0" fmla="*/ 49 w 101"/>
                  <a:gd name="T1" fmla="*/ 44 h 140"/>
                  <a:gd name="T2" fmla="*/ 8 w 101"/>
                  <a:gd name="T3" fmla="*/ 87 h 140"/>
                  <a:gd name="T4" fmla="*/ 45 w 101"/>
                  <a:gd name="T5" fmla="*/ 99 h 140"/>
                  <a:gd name="T6" fmla="*/ 0 w 101"/>
                  <a:gd name="T7" fmla="*/ 140 h 140"/>
                  <a:gd name="T8" fmla="*/ 101 w 101"/>
                  <a:gd name="T9" fmla="*/ 110 h 140"/>
                  <a:gd name="T10" fmla="*/ 73 w 101"/>
                  <a:gd name="T11" fmla="*/ 0 h 140"/>
                  <a:gd name="T12" fmla="*/ 10 w 101"/>
                  <a:gd name="T13" fmla="*/ 20 h 140"/>
                  <a:gd name="T14" fmla="*/ 10 w 101"/>
                  <a:gd name="T15" fmla="*/ 30 h 140"/>
                  <a:gd name="T16" fmla="*/ 49 w 101"/>
                  <a:gd name="T17" fmla="*/ 44 h 140"/>
                  <a:gd name="T18" fmla="*/ 59 w 101"/>
                  <a:gd name="T19" fmla="*/ 68 h 140"/>
                  <a:gd name="T20" fmla="*/ 80 w 101"/>
                  <a:gd name="T21" fmla="*/ 72 h 140"/>
                  <a:gd name="T22" fmla="*/ 77 w 101"/>
                  <a:gd name="T23" fmla="*/ 96 h 140"/>
                  <a:gd name="T24" fmla="*/ 56 w 101"/>
                  <a:gd name="T25" fmla="*/ 92 h 140"/>
                  <a:gd name="T26" fmla="*/ 59 w 101"/>
                  <a:gd name="T27" fmla="*/ 68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1" h="140">
                    <a:moveTo>
                      <a:pt x="49" y="44"/>
                    </a:moveTo>
                    <a:cubicBezTo>
                      <a:pt x="43" y="50"/>
                      <a:pt x="27" y="68"/>
                      <a:pt x="8" y="87"/>
                    </a:cubicBezTo>
                    <a:cubicBezTo>
                      <a:pt x="19" y="92"/>
                      <a:pt x="36" y="96"/>
                      <a:pt x="45" y="99"/>
                    </a:cubicBezTo>
                    <a:cubicBezTo>
                      <a:pt x="36" y="107"/>
                      <a:pt x="19" y="123"/>
                      <a:pt x="0" y="140"/>
                    </a:cubicBezTo>
                    <a:cubicBezTo>
                      <a:pt x="33" y="131"/>
                      <a:pt x="74" y="119"/>
                      <a:pt x="101" y="110"/>
                    </a:cubicBezTo>
                    <a:cubicBezTo>
                      <a:pt x="97" y="98"/>
                      <a:pt x="80" y="26"/>
                      <a:pt x="73" y="0"/>
                    </a:cubicBezTo>
                    <a:cubicBezTo>
                      <a:pt x="52" y="6"/>
                      <a:pt x="26" y="15"/>
                      <a:pt x="10" y="20"/>
                    </a:cubicBezTo>
                    <a:cubicBezTo>
                      <a:pt x="11" y="24"/>
                      <a:pt x="11" y="27"/>
                      <a:pt x="10" y="30"/>
                    </a:cubicBezTo>
                    <a:cubicBezTo>
                      <a:pt x="23" y="34"/>
                      <a:pt x="37" y="40"/>
                      <a:pt x="49" y="44"/>
                    </a:cubicBezTo>
                    <a:close/>
                    <a:moveTo>
                      <a:pt x="59" y="68"/>
                    </a:moveTo>
                    <a:cubicBezTo>
                      <a:pt x="65" y="63"/>
                      <a:pt x="75" y="65"/>
                      <a:pt x="80" y="72"/>
                    </a:cubicBezTo>
                    <a:cubicBezTo>
                      <a:pt x="85" y="80"/>
                      <a:pt x="83" y="91"/>
                      <a:pt x="77" y="96"/>
                    </a:cubicBezTo>
                    <a:cubicBezTo>
                      <a:pt x="70" y="102"/>
                      <a:pt x="61" y="100"/>
                      <a:pt x="56" y="92"/>
                    </a:cubicBezTo>
                    <a:cubicBezTo>
                      <a:pt x="51" y="84"/>
                      <a:pt x="52" y="74"/>
                      <a:pt x="59" y="68"/>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 name="Freeform 619"/>
              <p:cNvSpPr/>
              <p:nvPr/>
            </p:nvSpPr>
            <p:spPr bwMode="auto">
              <a:xfrm>
                <a:off x="4806" y="1863"/>
                <a:ext cx="33" cy="31"/>
              </a:xfrm>
              <a:custGeom>
                <a:avLst/>
                <a:gdLst>
                  <a:gd name="T0" fmla="*/ 14 w 14"/>
                  <a:gd name="T1" fmla="*/ 12 h 13"/>
                  <a:gd name="T2" fmla="*/ 12 w 14"/>
                  <a:gd name="T3" fmla="*/ 0 h 13"/>
                  <a:gd name="T4" fmla="*/ 0 w 14"/>
                  <a:gd name="T5" fmla="*/ 4 h 13"/>
                  <a:gd name="T6" fmla="*/ 1 w 14"/>
                  <a:gd name="T7" fmla="*/ 13 h 13"/>
                  <a:gd name="T8" fmla="*/ 14 w 14"/>
                  <a:gd name="T9" fmla="*/ 12 h 13"/>
                </a:gdLst>
                <a:ahLst/>
                <a:cxnLst>
                  <a:cxn ang="0">
                    <a:pos x="T0" y="T1"/>
                  </a:cxn>
                  <a:cxn ang="0">
                    <a:pos x="T2" y="T3"/>
                  </a:cxn>
                  <a:cxn ang="0">
                    <a:pos x="T4" y="T5"/>
                  </a:cxn>
                  <a:cxn ang="0">
                    <a:pos x="T6" y="T7"/>
                  </a:cxn>
                  <a:cxn ang="0">
                    <a:pos x="T8" y="T9"/>
                  </a:cxn>
                </a:cxnLst>
                <a:rect l="0" t="0" r="r" b="b"/>
                <a:pathLst>
                  <a:path w="14" h="13">
                    <a:moveTo>
                      <a:pt x="14" y="12"/>
                    </a:moveTo>
                    <a:cubicBezTo>
                      <a:pt x="13" y="8"/>
                      <a:pt x="13" y="4"/>
                      <a:pt x="12" y="0"/>
                    </a:cubicBezTo>
                    <a:cubicBezTo>
                      <a:pt x="8" y="2"/>
                      <a:pt x="4" y="3"/>
                      <a:pt x="0" y="4"/>
                    </a:cubicBezTo>
                    <a:cubicBezTo>
                      <a:pt x="1" y="7"/>
                      <a:pt x="1" y="10"/>
                      <a:pt x="1" y="13"/>
                    </a:cubicBezTo>
                    <a:cubicBezTo>
                      <a:pt x="5" y="13"/>
                      <a:pt x="10" y="13"/>
                      <a:pt x="14" y="12"/>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 name="Freeform 620"/>
              <p:cNvSpPr/>
              <p:nvPr/>
            </p:nvSpPr>
            <p:spPr bwMode="auto">
              <a:xfrm>
                <a:off x="4633" y="2720"/>
                <a:ext cx="253" cy="81"/>
              </a:xfrm>
              <a:custGeom>
                <a:avLst/>
                <a:gdLst>
                  <a:gd name="T0" fmla="*/ 106 w 107"/>
                  <a:gd name="T1" fmla="*/ 0 h 34"/>
                  <a:gd name="T2" fmla="*/ 0 w 107"/>
                  <a:gd name="T3" fmla="*/ 29 h 34"/>
                  <a:gd name="T4" fmla="*/ 1 w 107"/>
                  <a:gd name="T5" fmla="*/ 34 h 34"/>
                  <a:gd name="T6" fmla="*/ 107 w 107"/>
                  <a:gd name="T7" fmla="*/ 4 h 34"/>
                  <a:gd name="T8" fmla="*/ 106 w 107"/>
                  <a:gd name="T9" fmla="*/ 0 h 34"/>
                </a:gdLst>
                <a:ahLst/>
                <a:cxnLst>
                  <a:cxn ang="0">
                    <a:pos x="T0" y="T1"/>
                  </a:cxn>
                  <a:cxn ang="0">
                    <a:pos x="T2" y="T3"/>
                  </a:cxn>
                  <a:cxn ang="0">
                    <a:pos x="T4" y="T5"/>
                  </a:cxn>
                  <a:cxn ang="0">
                    <a:pos x="T6" y="T7"/>
                  </a:cxn>
                  <a:cxn ang="0">
                    <a:pos x="T8" y="T9"/>
                  </a:cxn>
                </a:cxnLst>
                <a:rect l="0" t="0" r="r" b="b"/>
                <a:pathLst>
                  <a:path w="107" h="34">
                    <a:moveTo>
                      <a:pt x="106" y="0"/>
                    </a:moveTo>
                    <a:cubicBezTo>
                      <a:pt x="76" y="8"/>
                      <a:pt x="35" y="19"/>
                      <a:pt x="0" y="29"/>
                    </a:cubicBezTo>
                    <a:cubicBezTo>
                      <a:pt x="0" y="31"/>
                      <a:pt x="1" y="32"/>
                      <a:pt x="1" y="34"/>
                    </a:cubicBezTo>
                    <a:cubicBezTo>
                      <a:pt x="39" y="23"/>
                      <a:pt x="80" y="12"/>
                      <a:pt x="107" y="4"/>
                    </a:cubicBezTo>
                    <a:cubicBezTo>
                      <a:pt x="107" y="3"/>
                      <a:pt x="106" y="2"/>
                      <a:pt x="106" y="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 name="Freeform 621"/>
              <p:cNvSpPr/>
              <p:nvPr/>
            </p:nvSpPr>
            <p:spPr bwMode="auto">
              <a:xfrm>
                <a:off x="4799" y="1837"/>
                <a:ext cx="33" cy="29"/>
              </a:xfrm>
              <a:custGeom>
                <a:avLst/>
                <a:gdLst>
                  <a:gd name="T0" fmla="*/ 0 w 14"/>
                  <a:gd name="T1" fmla="*/ 4 h 12"/>
                  <a:gd name="T2" fmla="*/ 2 w 14"/>
                  <a:gd name="T3" fmla="*/ 12 h 12"/>
                  <a:gd name="T4" fmla="*/ 14 w 14"/>
                  <a:gd name="T5" fmla="*/ 9 h 12"/>
                  <a:gd name="T6" fmla="*/ 11 w 14"/>
                  <a:gd name="T7" fmla="*/ 0 h 12"/>
                  <a:gd name="T8" fmla="*/ 0 w 14"/>
                  <a:gd name="T9" fmla="*/ 4 h 12"/>
                </a:gdLst>
                <a:ahLst/>
                <a:cxnLst>
                  <a:cxn ang="0">
                    <a:pos x="T0" y="T1"/>
                  </a:cxn>
                  <a:cxn ang="0">
                    <a:pos x="T2" y="T3"/>
                  </a:cxn>
                  <a:cxn ang="0">
                    <a:pos x="T4" y="T5"/>
                  </a:cxn>
                  <a:cxn ang="0">
                    <a:pos x="T6" y="T7"/>
                  </a:cxn>
                  <a:cxn ang="0">
                    <a:pos x="T8" y="T9"/>
                  </a:cxn>
                </a:cxnLst>
                <a:rect l="0" t="0" r="r" b="b"/>
                <a:pathLst>
                  <a:path w="14" h="12">
                    <a:moveTo>
                      <a:pt x="0" y="4"/>
                    </a:moveTo>
                    <a:cubicBezTo>
                      <a:pt x="1" y="7"/>
                      <a:pt x="2" y="10"/>
                      <a:pt x="2" y="12"/>
                    </a:cubicBezTo>
                    <a:cubicBezTo>
                      <a:pt x="6" y="12"/>
                      <a:pt x="10" y="11"/>
                      <a:pt x="14" y="9"/>
                    </a:cubicBezTo>
                    <a:cubicBezTo>
                      <a:pt x="13" y="6"/>
                      <a:pt x="12" y="3"/>
                      <a:pt x="11" y="0"/>
                    </a:cubicBezTo>
                    <a:cubicBezTo>
                      <a:pt x="8" y="2"/>
                      <a:pt x="4" y="3"/>
                      <a:pt x="0" y="4"/>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 name="Freeform 622"/>
              <p:cNvSpPr/>
              <p:nvPr/>
            </p:nvSpPr>
            <p:spPr bwMode="auto">
              <a:xfrm>
                <a:off x="4796" y="1946"/>
                <a:ext cx="41" cy="38"/>
              </a:xfrm>
              <a:custGeom>
                <a:avLst/>
                <a:gdLst>
                  <a:gd name="T0" fmla="*/ 0 w 17"/>
                  <a:gd name="T1" fmla="*/ 9 h 16"/>
                  <a:gd name="T2" fmla="*/ 13 w 17"/>
                  <a:gd name="T3" fmla="*/ 16 h 16"/>
                  <a:gd name="T4" fmla="*/ 17 w 17"/>
                  <a:gd name="T5" fmla="*/ 3 h 16"/>
                  <a:gd name="T6" fmla="*/ 3 w 17"/>
                  <a:gd name="T7" fmla="*/ 0 h 16"/>
                  <a:gd name="T8" fmla="*/ 0 w 17"/>
                  <a:gd name="T9" fmla="*/ 9 h 16"/>
                </a:gdLst>
                <a:ahLst/>
                <a:cxnLst>
                  <a:cxn ang="0">
                    <a:pos x="T0" y="T1"/>
                  </a:cxn>
                  <a:cxn ang="0">
                    <a:pos x="T2" y="T3"/>
                  </a:cxn>
                  <a:cxn ang="0">
                    <a:pos x="T4" y="T5"/>
                  </a:cxn>
                  <a:cxn ang="0">
                    <a:pos x="T6" y="T7"/>
                  </a:cxn>
                  <a:cxn ang="0">
                    <a:pos x="T8" y="T9"/>
                  </a:cxn>
                </a:cxnLst>
                <a:rect l="0" t="0" r="r" b="b"/>
                <a:pathLst>
                  <a:path w="17" h="16">
                    <a:moveTo>
                      <a:pt x="0" y="9"/>
                    </a:moveTo>
                    <a:cubicBezTo>
                      <a:pt x="4" y="12"/>
                      <a:pt x="9" y="14"/>
                      <a:pt x="13" y="16"/>
                    </a:cubicBezTo>
                    <a:cubicBezTo>
                      <a:pt x="15" y="12"/>
                      <a:pt x="16" y="8"/>
                      <a:pt x="17" y="3"/>
                    </a:cubicBezTo>
                    <a:cubicBezTo>
                      <a:pt x="13" y="3"/>
                      <a:pt x="8" y="2"/>
                      <a:pt x="3" y="0"/>
                    </a:cubicBezTo>
                    <a:cubicBezTo>
                      <a:pt x="2" y="3"/>
                      <a:pt x="1" y="6"/>
                      <a:pt x="0" y="9"/>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 name="Freeform 623"/>
              <p:cNvSpPr/>
              <p:nvPr/>
            </p:nvSpPr>
            <p:spPr bwMode="auto">
              <a:xfrm>
                <a:off x="4685" y="2931"/>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0" y="0"/>
                      <a:pt x="0" y="0"/>
                    </a:cubicBezTo>
                    <a:cubicBezTo>
                      <a:pt x="0" y="0"/>
                      <a:pt x="0" y="0"/>
                      <a:pt x="0" y="0"/>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 name="Freeform 624"/>
              <p:cNvSpPr/>
              <p:nvPr/>
            </p:nvSpPr>
            <p:spPr bwMode="auto">
              <a:xfrm>
                <a:off x="4669" y="2053"/>
                <a:ext cx="220" cy="162"/>
              </a:xfrm>
              <a:custGeom>
                <a:avLst/>
                <a:gdLst>
                  <a:gd name="T0" fmla="*/ 24 w 93"/>
                  <a:gd name="T1" fmla="*/ 68 h 68"/>
                  <a:gd name="T2" fmla="*/ 93 w 93"/>
                  <a:gd name="T3" fmla="*/ 0 h 68"/>
                  <a:gd name="T4" fmla="*/ 0 w 93"/>
                  <a:gd name="T5" fmla="*/ 45 h 68"/>
                  <a:gd name="T6" fmla="*/ 24 w 93"/>
                  <a:gd name="T7" fmla="*/ 68 h 68"/>
                </a:gdLst>
                <a:ahLst/>
                <a:cxnLst>
                  <a:cxn ang="0">
                    <a:pos x="T0" y="T1"/>
                  </a:cxn>
                  <a:cxn ang="0">
                    <a:pos x="T2" y="T3"/>
                  </a:cxn>
                  <a:cxn ang="0">
                    <a:pos x="T4" y="T5"/>
                  </a:cxn>
                  <a:cxn ang="0">
                    <a:pos x="T6" y="T7"/>
                  </a:cxn>
                </a:cxnLst>
                <a:rect l="0" t="0" r="r" b="b"/>
                <a:pathLst>
                  <a:path w="93" h="68">
                    <a:moveTo>
                      <a:pt x="24" y="68"/>
                    </a:moveTo>
                    <a:cubicBezTo>
                      <a:pt x="57" y="55"/>
                      <a:pt x="84" y="33"/>
                      <a:pt x="93" y="0"/>
                    </a:cubicBezTo>
                    <a:cubicBezTo>
                      <a:pt x="73" y="21"/>
                      <a:pt x="38" y="36"/>
                      <a:pt x="0" y="45"/>
                    </a:cubicBezTo>
                    <a:cubicBezTo>
                      <a:pt x="9" y="50"/>
                      <a:pt x="18" y="57"/>
                      <a:pt x="24" y="68"/>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 name="Freeform 625"/>
              <p:cNvSpPr/>
              <p:nvPr/>
            </p:nvSpPr>
            <p:spPr bwMode="auto">
              <a:xfrm>
                <a:off x="4728" y="2098"/>
                <a:ext cx="156" cy="183"/>
              </a:xfrm>
              <a:custGeom>
                <a:avLst/>
                <a:gdLst>
                  <a:gd name="T0" fmla="*/ 0 w 66"/>
                  <a:gd name="T1" fmla="*/ 52 h 77"/>
                  <a:gd name="T2" fmla="*/ 7 w 66"/>
                  <a:gd name="T3" fmla="*/ 77 h 77"/>
                  <a:gd name="T4" fmla="*/ 66 w 66"/>
                  <a:gd name="T5" fmla="*/ 0 h 77"/>
                  <a:gd name="T6" fmla="*/ 0 w 66"/>
                  <a:gd name="T7" fmla="*/ 52 h 77"/>
                </a:gdLst>
                <a:ahLst/>
                <a:cxnLst>
                  <a:cxn ang="0">
                    <a:pos x="T0" y="T1"/>
                  </a:cxn>
                  <a:cxn ang="0">
                    <a:pos x="T2" y="T3"/>
                  </a:cxn>
                  <a:cxn ang="0">
                    <a:pos x="T4" y="T5"/>
                  </a:cxn>
                  <a:cxn ang="0">
                    <a:pos x="T6" y="T7"/>
                  </a:cxn>
                </a:cxnLst>
                <a:rect l="0" t="0" r="r" b="b"/>
                <a:pathLst>
                  <a:path w="66" h="77">
                    <a:moveTo>
                      <a:pt x="0" y="52"/>
                    </a:moveTo>
                    <a:cubicBezTo>
                      <a:pt x="4" y="59"/>
                      <a:pt x="6" y="67"/>
                      <a:pt x="7" y="77"/>
                    </a:cubicBezTo>
                    <a:cubicBezTo>
                      <a:pt x="33" y="61"/>
                      <a:pt x="55" y="36"/>
                      <a:pt x="66" y="0"/>
                    </a:cubicBezTo>
                    <a:cubicBezTo>
                      <a:pt x="49" y="25"/>
                      <a:pt x="26" y="42"/>
                      <a:pt x="0" y="52"/>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 name="Freeform 626"/>
              <p:cNvSpPr/>
              <p:nvPr/>
            </p:nvSpPr>
            <p:spPr bwMode="auto">
              <a:xfrm>
                <a:off x="4782" y="1972"/>
                <a:ext cx="45" cy="41"/>
              </a:xfrm>
              <a:custGeom>
                <a:avLst/>
                <a:gdLst>
                  <a:gd name="T0" fmla="*/ 0 w 19"/>
                  <a:gd name="T1" fmla="*/ 8 h 17"/>
                  <a:gd name="T2" fmla="*/ 13 w 19"/>
                  <a:gd name="T3" fmla="*/ 17 h 17"/>
                  <a:gd name="T4" fmla="*/ 19 w 19"/>
                  <a:gd name="T5" fmla="*/ 7 h 17"/>
                  <a:gd name="T6" fmla="*/ 5 w 19"/>
                  <a:gd name="T7" fmla="*/ 0 h 17"/>
                  <a:gd name="T8" fmla="*/ 0 w 19"/>
                  <a:gd name="T9" fmla="*/ 8 h 17"/>
                </a:gdLst>
                <a:ahLst/>
                <a:cxnLst>
                  <a:cxn ang="0">
                    <a:pos x="T0" y="T1"/>
                  </a:cxn>
                  <a:cxn ang="0">
                    <a:pos x="T2" y="T3"/>
                  </a:cxn>
                  <a:cxn ang="0">
                    <a:pos x="T4" y="T5"/>
                  </a:cxn>
                  <a:cxn ang="0">
                    <a:pos x="T6" y="T7"/>
                  </a:cxn>
                  <a:cxn ang="0">
                    <a:pos x="T8" y="T9"/>
                  </a:cxn>
                </a:cxnLst>
                <a:rect l="0" t="0" r="r" b="b"/>
                <a:pathLst>
                  <a:path w="19" h="17">
                    <a:moveTo>
                      <a:pt x="0" y="8"/>
                    </a:moveTo>
                    <a:cubicBezTo>
                      <a:pt x="4" y="11"/>
                      <a:pt x="8" y="15"/>
                      <a:pt x="13" y="17"/>
                    </a:cubicBezTo>
                    <a:cubicBezTo>
                      <a:pt x="15" y="14"/>
                      <a:pt x="17" y="11"/>
                      <a:pt x="19" y="7"/>
                    </a:cubicBezTo>
                    <a:cubicBezTo>
                      <a:pt x="14" y="6"/>
                      <a:pt x="9" y="3"/>
                      <a:pt x="5" y="0"/>
                    </a:cubicBezTo>
                    <a:cubicBezTo>
                      <a:pt x="4" y="3"/>
                      <a:pt x="2" y="6"/>
                      <a:pt x="0" y="8"/>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 name="Freeform 627"/>
              <p:cNvSpPr/>
              <p:nvPr/>
            </p:nvSpPr>
            <p:spPr bwMode="auto">
              <a:xfrm>
                <a:off x="4808" y="2865"/>
                <a:ext cx="78" cy="57"/>
              </a:xfrm>
              <a:custGeom>
                <a:avLst/>
                <a:gdLst>
                  <a:gd name="T0" fmla="*/ 0 w 33"/>
                  <a:gd name="T1" fmla="*/ 14 h 24"/>
                  <a:gd name="T2" fmla="*/ 25 w 33"/>
                  <a:gd name="T3" fmla="*/ 24 h 24"/>
                  <a:gd name="T4" fmla="*/ 12 w 33"/>
                  <a:gd name="T5" fmla="*/ 1 h 24"/>
                  <a:gd name="T6" fmla="*/ 0 w 33"/>
                  <a:gd name="T7" fmla="*/ 14 h 24"/>
                </a:gdLst>
                <a:ahLst/>
                <a:cxnLst>
                  <a:cxn ang="0">
                    <a:pos x="T0" y="T1"/>
                  </a:cxn>
                  <a:cxn ang="0">
                    <a:pos x="T2" y="T3"/>
                  </a:cxn>
                  <a:cxn ang="0">
                    <a:pos x="T4" y="T5"/>
                  </a:cxn>
                  <a:cxn ang="0">
                    <a:pos x="T6" y="T7"/>
                  </a:cxn>
                </a:cxnLst>
                <a:rect l="0" t="0" r="r" b="b"/>
                <a:pathLst>
                  <a:path w="33" h="24">
                    <a:moveTo>
                      <a:pt x="0" y="14"/>
                    </a:moveTo>
                    <a:cubicBezTo>
                      <a:pt x="8" y="17"/>
                      <a:pt x="16" y="20"/>
                      <a:pt x="25" y="24"/>
                    </a:cubicBezTo>
                    <a:cubicBezTo>
                      <a:pt x="33" y="13"/>
                      <a:pt x="23" y="0"/>
                      <a:pt x="12" y="1"/>
                    </a:cubicBezTo>
                    <a:cubicBezTo>
                      <a:pt x="9" y="6"/>
                      <a:pt x="5" y="11"/>
                      <a:pt x="0" y="14"/>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 name="Freeform 628"/>
              <p:cNvSpPr/>
              <p:nvPr/>
            </p:nvSpPr>
            <p:spPr bwMode="auto">
              <a:xfrm>
                <a:off x="4796" y="2509"/>
                <a:ext cx="50" cy="57"/>
              </a:xfrm>
              <a:custGeom>
                <a:avLst/>
                <a:gdLst>
                  <a:gd name="T0" fmla="*/ 16 w 21"/>
                  <a:gd name="T1" fmla="*/ 21 h 24"/>
                  <a:gd name="T2" fmla="*/ 18 w 21"/>
                  <a:gd name="T3" fmla="*/ 6 h 24"/>
                  <a:gd name="T4" fmla="*/ 5 w 21"/>
                  <a:gd name="T5" fmla="*/ 4 h 24"/>
                  <a:gd name="T6" fmla="*/ 3 w 21"/>
                  <a:gd name="T7" fmla="*/ 18 h 24"/>
                  <a:gd name="T8" fmla="*/ 16 w 21"/>
                  <a:gd name="T9" fmla="*/ 21 h 24"/>
                </a:gdLst>
                <a:ahLst/>
                <a:cxnLst>
                  <a:cxn ang="0">
                    <a:pos x="T0" y="T1"/>
                  </a:cxn>
                  <a:cxn ang="0">
                    <a:pos x="T2" y="T3"/>
                  </a:cxn>
                  <a:cxn ang="0">
                    <a:pos x="T4" y="T5"/>
                  </a:cxn>
                  <a:cxn ang="0">
                    <a:pos x="T6" y="T7"/>
                  </a:cxn>
                  <a:cxn ang="0">
                    <a:pos x="T8" y="T9"/>
                  </a:cxn>
                </a:cxnLst>
                <a:rect l="0" t="0" r="r" b="b"/>
                <a:pathLst>
                  <a:path w="21" h="24">
                    <a:moveTo>
                      <a:pt x="16" y="21"/>
                    </a:moveTo>
                    <a:cubicBezTo>
                      <a:pt x="20" y="18"/>
                      <a:pt x="21" y="11"/>
                      <a:pt x="18" y="6"/>
                    </a:cubicBezTo>
                    <a:cubicBezTo>
                      <a:pt x="15" y="1"/>
                      <a:pt x="9" y="0"/>
                      <a:pt x="5" y="4"/>
                    </a:cubicBezTo>
                    <a:cubicBezTo>
                      <a:pt x="1" y="7"/>
                      <a:pt x="0" y="14"/>
                      <a:pt x="3" y="18"/>
                    </a:cubicBezTo>
                    <a:cubicBezTo>
                      <a:pt x="6" y="23"/>
                      <a:pt x="12" y="24"/>
                      <a:pt x="16" y="21"/>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 name="Freeform 629"/>
              <p:cNvSpPr/>
              <p:nvPr/>
            </p:nvSpPr>
            <p:spPr bwMode="auto">
              <a:xfrm>
                <a:off x="4813" y="2257"/>
                <a:ext cx="12" cy="31"/>
              </a:xfrm>
              <a:custGeom>
                <a:avLst/>
                <a:gdLst>
                  <a:gd name="T0" fmla="*/ 0 w 5"/>
                  <a:gd name="T1" fmla="*/ 13 h 13"/>
                  <a:gd name="T2" fmla="*/ 4 w 5"/>
                  <a:gd name="T3" fmla="*/ 11 h 13"/>
                  <a:gd name="T4" fmla="*/ 0 w 5"/>
                  <a:gd name="T5" fmla="*/ 0 h 13"/>
                  <a:gd name="T6" fmla="*/ 0 w 5"/>
                  <a:gd name="T7" fmla="*/ 13 h 13"/>
                </a:gdLst>
                <a:ahLst/>
                <a:cxnLst>
                  <a:cxn ang="0">
                    <a:pos x="T0" y="T1"/>
                  </a:cxn>
                  <a:cxn ang="0">
                    <a:pos x="T2" y="T3"/>
                  </a:cxn>
                  <a:cxn ang="0">
                    <a:pos x="T4" y="T5"/>
                  </a:cxn>
                  <a:cxn ang="0">
                    <a:pos x="T6" y="T7"/>
                  </a:cxn>
                </a:cxnLst>
                <a:rect l="0" t="0" r="r" b="b"/>
                <a:pathLst>
                  <a:path w="5" h="13">
                    <a:moveTo>
                      <a:pt x="0" y="13"/>
                    </a:moveTo>
                    <a:cubicBezTo>
                      <a:pt x="1" y="12"/>
                      <a:pt x="3" y="12"/>
                      <a:pt x="4" y="11"/>
                    </a:cubicBezTo>
                    <a:cubicBezTo>
                      <a:pt x="5" y="7"/>
                      <a:pt x="3" y="3"/>
                      <a:pt x="0" y="0"/>
                    </a:cubicBezTo>
                    <a:lnTo>
                      <a:pt x="0" y="13"/>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 name="Freeform 630"/>
              <p:cNvSpPr/>
              <p:nvPr/>
            </p:nvSpPr>
            <p:spPr bwMode="auto">
              <a:xfrm>
                <a:off x="4451" y="2006"/>
                <a:ext cx="428" cy="166"/>
              </a:xfrm>
              <a:custGeom>
                <a:avLst/>
                <a:gdLst>
                  <a:gd name="T0" fmla="*/ 0 w 181"/>
                  <a:gd name="T1" fmla="*/ 58 h 70"/>
                  <a:gd name="T2" fmla="*/ 1 w 181"/>
                  <a:gd name="T3" fmla="*/ 69 h 70"/>
                  <a:gd name="T4" fmla="*/ 28 w 181"/>
                  <a:gd name="T5" fmla="*/ 69 h 70"/>
                  <a:gd name="T6" fmla="*/ 86 w 181"/>
                  <a:gd name="T7" fmla="*/ 62 h 70"/>
                  <a:gd name="T8" fmla="*/ 181 w 181"/>
                  <a:gd name="T9" fmla="*/ 18 h 70"/>
                  <a:gd name="T10" fmla="*/ 0 w 181"/>
                  <a:gd name="T11" fmla="*/ 58 h 70"/>
                </a:gdLst>
                <a:ahLst/>
                <a:cxnLst>
                  <a:cxn ang="0">
                    <a:pos x="T0" y="T1"/>
                  </a:cxn>
                  <a:cxn ang="0">
                    <a:pos x="T2" y="T3"/>
                  </a:cxn>
                  <a:cxn ang="0">
                    <a:pos x="T4" y="T5"/>
                  </a:cxn>
                  <a:cxn ang="0">
                    <a:pos x="T6" y="T7"/>
                  </a:cxn>
                  <a:cxn ang="0">
                    <a:pos x="T8" y="T9"/>
                  </a:cxn>
                  <a:cxn ang="0">
                    <a:pos x="T10" y="T11"/>
                  </a:cxn>
                </a:cxnLst>
                <a:rect l="0" t="0" r="r" b="b"/>
                <a:pathLst>
                  <a:path w="181" h="70">
                    <a:moveTo>
                      <a:pt x="0" y="58"/>
                    </a:moveTo>
                    <a:cubicBezTo>
                      <a:pt x="1" y="62"/>
                      <a:pt x="1" y="65"/>
                      <a:pt x="1" y="69"/>
                    </a:cubicBezTo>
                    <a:cubicBezTo>
                      <a:pt x="10" y="70"/>
                      <a:pt x="19" y="70"/>
                      <a:pt x="28" y="69"/>
                    </a:cubicBezTo>
                    <a:cubicBezTo>
                      <a:pt x="44" y="57"/>
                      <a:pt x="67" y="54"/>
                      <a:pt x="86" y="62"/>
                    </a:cubicBezTo>
                    <a:cubicBezTo>
                      <a:pt x="131" y="52"/>
                      <a:pt x="170" y="36"/>
                      <a:pt x="181" y="18"/>
                    </a:cubicBezTo>
                    <a:cubicBezTo>
                      <a:pt x="115" y="61"/>
                      <a:pt x="52" y="0"/>
                      <a:pt x="0" y="58"/>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 name="Freeform 631"/>
              <p:cNvSpPr/>
              <p:nvPr/>
            </p:nvSpPr>
            <p:spPr bwMode="auto">
              <a:xfrm>
                <a:off x="4766" y="1996"/>
                <a:ext cx="45" cy="45"/>
              </a:xfrm>
              <a:custGeom>
                <a:avLst/>
                <a:gdLst>
                  <a:gd name="T0" fmla="*/ 0 w 19"/>
                  <a:gd name="T1" fmla="*/ 7 h 19"/>
                  <a:gd name="T2" fmla="*/ 12 w 19"/>
                  <a:gd name="T3" fmla="*/ 19 h 19"/>
                  <a:gd name="T4" fmla="*/ 19 w 19"/>
                  <a:gd name="T5" fmla="*/ 9 h 19"/>
                  <a:gd name="T6" fmla="*/ 6 w 19"/>
                  <a:gd name="T7" fmla="*/ 0 h 19"/>
                  <a:gd name="T8" fmla="*/ 0 w 19"/>
                  <a:gd name="T9" fmla="*/ 7 h 19"/>
                </a:gdLst>
                <a:ahLst/>
                <a:cxnLst>
                  <a:cxn ang="0">
                    <a:pos x="T0" y="T1"/>
                  </a:cxn>
                  <a:cxn ang="0">
                    <a:pos x="T2" y="T3"/>
                  </a:cxn>
                  <a:cxn ang="0">
                    <a:pos x="T4" y="T5"/>
                  </a:cxn>
                  <a:cxn ang="0">
                    <a:pos x="T6" y="T7"/>
                  </a:cxn>
                  <a:cxn ang="0">
                    <a:pos x="T8" y="T9"/>
                  </a:cxn>
                </a:cxnLst>
                <a:rect l="0" t="0" r="r" b="b"/>
                <a:pathLst>
                  <a:path w="19" h="19">
                    <a:moveTo>
                      <a:pt x="0" y="7"/>
                    </a:moveTo>
                    <a:cubicBezTo>
                      <a:pt x="3" y="11"/>
                      <a:pt x="7" y="16"/>
                      <a:pt x="12" y="19"/>
                    </a:cubicBezTo>
                    <a:cubicBezTo>
                      <a:pt x="14" y="16"/>
                      <a:pt x="17" y="13"/>
                      <a:pt x="19" y="9"/>
                    </a:cubicBezTo>
                    <a:cubicBezTo>
                      <a:pt x="15" y="7"/>
                      <a:pt x="10" y="4"/>
                      <a:pt x="6" y="0"/>
                    </a:cubicBezTo>
                    <a:cubicBezTo>
                      <a:pt x="4" y="3"/>
                      <a:pt x="2" y="5"/>
                      <a:pt x="0" y="7"/>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 name="Freeform 632"/>
              <p:cNvSpPr/>
              <p:nvPr/>
            </p:nvSpPr>
            <p:spPr bwMode="auto">
              <a:xfrm>
                <a:off x="4801" y="2253"/>
                <a:ext cx="10" cy="38"/>
              </a:xfrm>
              <a:custGeom>
                <a:avLst/>
                <a:gdLst>
                  <a:gd name="T0" fmla="*/ 0 w 4"/>
                  <a:gd name="T1" fmla="*/ 16 h 16"/>
                  <a:gd name="T2" fmla="*/ 3 w 4"/>
                  <a:gd name="T3" fmla="*/ 15 h 16"/>
                  <a:gd name="T4" fmla="*/ 4 w 4"/>
                  <a:gd name="T5" fmla="*/ 1 h 16"/>
                  <a:gd name="T6" fmla="*/ 0 w 4"/>
                  <a:gd name="T7" fmla="*/ 0 h 16"/>
                  <a:gd name="T8" fmla="*/ 0 w 4"/>
                  <a:gd name="T9" fmla="*/ 16 h 16"/>
                </a:gdLst>
                <a:ahLst/>
                <a:cxnLst>
                  <a:cxn ang="0">
                    <a:pos x="T0" y="T1"/>
                  </a:cxn>
                  <a:cxn ang="0">
                    <a:pos x="T2" y="T3"/>
                  </a:cxn>
                  <a:cxn ang="0">
                    <a:pos x="T4" y="T5"/>
                  </a:cxn>
                  <a:cxn ang="0">
                    <a:pos x="T6" y="T7"/>
                  </a:cxn>
                  <a:cxn ang="0">
                    <a:pos x="T8" y="T9"/>
                  </a:cxn>
                </a:cxnLst>
                <a:rect l="0" t="0" r="r" b="b"/>
                <a:pathLst>
                  <a:path w="4" h="16">
                    <a:moveTo>
                      <a:pt x="0" y="16"/>
                    </a:moveTo>
                    <a:cubicBezTo>
                      <a:pt x="3" y="15"/>
                      <a:pt x="3" y="15"/>
                      <a:pt x="3" y="15"/>
                    </a:cubicBezTo>
                    <a:cubicBezTo>
                      <a:pt x="4" y="1"/>
                      <a:pt x="4" y="1"/>
                      <a:pt x="4" y="1"/>
                    </a:cubicBezTo>
                    <a:cubicBezTo>
                      <a:pt x="3" y="1"/>
                      <a:pt x="2" y="0"/>
                      <a:pt x="0" y="0"/>
                    </a:cubicBezTo>
                    <a:lnTo>
                      <a:pt x="0" y="16"/>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 name="Freeform 633"/>
              <p:cNvSpPr/>
              <p:nvPr/>
            </p:nvSpPr>
            <p:spPr bwMode="auto">
              <a:xfrm>
                <a:off x="4785" y="2255"/>
                <a:ext cx="14" cy="40"/>
              </a:xfrm>
              <a:custGeom>
                <a:avLst/>
                <a:gdLst>
                  <a:gd name="T0" fmla="*/ 5 w 6"/>
                  <a:gd name="T1" fmla="*/ 16 h 17"/>
                  <a:gd name="T2" fmla="*/ 6 w 6"/>
                  <a:gd name="T3" fmla="*/ 0 h 17"/>
                  <a:gd name="T4" fmla="*/ 1 w 6"/>
                  <a:gd name="T5" fmla="*/ 4 h 17"/>
                  <a:gd name="T6" fmla="*/ 0 w 6"/>
                  <a:gd name="T7" fmla="*/ 17 h 17"/>
                  <a:gd name="T8" fmla="*/ 5 w 6"/>
                  <a:gd name="T9" fmla="*/ 16 h 17"/>
                </a:gdLst>
                <a:ahLst/>
                <a:cxnLst>
                  <a:cxn ang="0">
                    <a:pos x="T0" y="T1"/>
                  </a:cxn>
                  <a:cxn ang="0">
                    <a:pos x="T2" y="T3"/>
                  </a:cxn>
                  <a:cxn ang="0">
                    <a:pos x="T4" y="T5"/>
                  </a:cxn>
                  <a:cxn ang="0">
                    <a:pos x="T6" y="T7"/>
                  </a:cxn>
                  <a:cxn ang="0">
                    <a:pos x="T8" y="T9"/>
                  </a:cxn>
                </a:cxnLst>
                <a:rect l="0" t="0" r="r" b="b"/>
                <a:pathLst>
                  <a:path w="6" h="17">
                    <a:moveTo>
                      <a:pt x="5" y="16"/>
                    </a:moveTo>
                    <a:cubicBezTo>
                      <a:pt x="6" y="0"/>
                      <a:pt x="6" y="0"/>
                      <a:pt x="6" y="0"/>
                    </a:cubicBezTo>
                    <a:cubicBezTo>
                      <a:pt x="4" y="1"/>
                      <a:pt x="3" y="2"/>
                      <a:pt x="1" y="4"/>
                    </a:cubicBezTo>
                    <a:cubicBezTo>
                      <a:pt x="0" y="17"/>
                      <a:pt x="0" y="17"/>
                      <a:pt x="0" y="17"/>
                    </a:cubicBezTo>
                    <a:lnTo>
                      <a:pt x="5" y="16"/>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 name="Freeform 634"/>
              <p:cNvSpPr/>
              <p:nvPr/>
            </p:nvSpPr>
            <p:spPr bwMode="auto">
              <a:xfrm>
                <a:off x="4756" y="2756"/>
                <a:ext cx="102" cy="137"/>
              </a:xfrm>
              <a:custGeom>
                <a:avLst/>
                <a:gdLst>
                  <a:gd name="T0" fmla="*/ 28 w 43"/>
                  <a:gd name="T1" fmla="*/ 0 h 58"/>
                  <a:gd name="T2" fmla="*/ 11 w 43"/>
                  <a:gd name="T3" fmla="*/ 5 h 58"/>
                  <a:gd name="T4" fmla="*/ 0 w 43"/>
                  <a:gd name="T5" fmla="*/ 51 h 58"/>
                  <a:gd name="T6" fmla="*/ 18 w 43"/>
                  <a:gd name="T7" fmla="*/ 58 h 58"/>
                  <a:gd name="T8" fmla="*/ 28 w 43"/>
                  <a:gd name="T9" fmla="*/ 0 h 58"/>
                </a:gdLst>
                <a:ahLst/>
                <a:cxnLst>
                  <a:cxn ang="0">
                    <a:pos x="T0" y="T1"/>
                  </a:cxn>
                  <a:cxn ang="0">
                    <a:pos x="T2" y="T3"/>
                  </a:cxn>
                  <a:cxn ang="0">
                    <a:pos x="T4" y="T5"/>
                  </a:cxn>
                  <a:cxn ang="0">
                    <a:pos x="T6" y="T7"/>
                  </a:cxn>
                  <a:cxn ang="0">
                    <a:pos x="T8" y="T9"/>
                  </a:cxn>
                </a:cxnLst>
                <a:rect l="0" t="0" r="r" b="b"/>
                <a:pathLst>
                  <a:path w="43" h="58">
                    <a:moveTo>
                      <a:pt x="28" y="0"/>
                    </a:moveTo>
                    <a:cubicBezTo>
                      <a:pt x="23" y="2"/>
                      <a:pt x="17" y="4"/>
                      <a:pt x="11" y="5"/>
                    </a:cubicBezTo>
                    <a:cubicBezTo>
                      <a:pt x="22" y="25"/>
                      <a:pt x="14" y="43"/>
                      <a:pt x="0" y="51"/>
                    </a:cubicBezTo>
                    <a:cubicBezTo>
                      <a:pt x="5" y="53"/>
                      <a:pt x="11" y="56"/>
                      <a:pt x="18" y="58"/>
                    </a:cubicBezTo>
                    <a:cubicBezTo>
                      <a:pt x="33" y="50"/>
                      <a:pt x="43" y="23"/>
                      <a:pt x="28" y="0"/>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 name="Freeform 635"/>
              <p:cNvSpPr>
                <a:spLocks noEditPoints="1"/>
              </p:cNvSpPr>
              <p:nvPr/>
            </p:nvSpPr>
            <p:spPr bwMode="auto">
              <a:xfrm>
                <a:off x="4472" y="1700"/>
                <a:ext cx="346" cy="356"/>
              </a:xfrm>
              <a:custGeom>
                <a:avLst/>
                <a:gdLst>
                  <a:gd name="T0" fmla="*/ 124 w 146"/>
                  <a:gd name="T1" fmla="*/ 46 h 150"/>
                  <a:gd name="T2" fmla="*/ 36 w 146"/>
                  <a:gd name="T3" fmla="*/ 18 h 150"/>
                  <a:gd name="T4" fmla="*/ 27 w 146"/>
                  <a:gd name="T5" fmla="*/ 112 h 150"/>
                  <a:gd name="T6" fmla="*/ 9 w 146"/>
                  <a:gd name="T7" fmla="*/ 150 h 150"/>
                  <a:gd name="T8" fmla="*/ 46 w 146"/>
                  <a:gd name="T9" fmla="*/ 132 h 150"/>
                  <a:gd name="T10" fmla="*/ 110 w 146"/>
                  <a:gd name="T11" fmla="*/ 135 h 150"/>
                  <a:gd name="T12" fmla="*/ 124 w 146"/>
                  <a:gd name="T13" fmla="*/ 46 h 150"/>
                  <a:gd name="T14" fmla="*/ 116 w 146"/>
                  <a:gd name="T15" fmla="*/ 57 h 150"/>
                  <a:gd name="T16" fmla="*/ 69 w 146"/>
                  <a:gd name="T17" fmla="*/ 99 h 150"/>
                  <a:gd name="T18" fmla="*/ 62 w 146"/>
                  <a:gd name="T19" fmla="*/ 94 h 150"/>
                  <a:gd name="T20" fmla="*/ 98 w 146"/>
                  <a:gd name="T21" fmla="*/ 46 h 150"/>
                  <a:gd name="T22" fmla="*/ 116 w 146"/>
                  <a:gd name="T23" fmla="*/ 57 h 150"/>
                  <a:gd name="T24" fmla="*/ 41 w 146"/>
                  <a:gd name="T25" fmla="*/ 97 h 150"/>
                  <a:gd name="T26" fmla="*/ 29 w 146"/>
                  <a:gd name="T27" fmla="*/ 95 h 150"/>
                  <a:gd name="T28" fmla="*/ 31 w 146"/>
                  <a:gd name="T29" fmla="*/ 84 h 150"/>
                  <a:gd name="T30" fmla="*/ 42 w 146"/>
                  <a:gd name="T31" fmla="*/ 86 h 150"/>
                  <a:gd name="T32" fmla="*/ 41 w 146"/>
                  <a:gd name="T33" fmla="*/ 97 h 150"/>
                  <a:gd name="T34" fmla="*/ 36 w 146"/>
                  <a:gd name="T35" fmla="*/ 76 h 150"/>
                  <a:gd name="T36" fmla="*/ 47 w 146"/>
                  <a:gd name="T37" fmla="*/ 49 h 150"/>
                  <a:gd name="T38" fmla="*/ 65 w 146"/>
                  <a:gd name="T39" fmla="*/ 46 h 150"/>
                  <a:gd name="T40" fmla="*/ 58 w 146"/>
                  <a:gd name="T41" fmla="*/ 41 h 150"/>
                  <a:gd name="T42" fmla="*/ 53 w 146"/>
                  <a:gd name="T43" fmla="*/ 28 h 150"/>
                  <a:gd name="T44" fmla="*/ 85 w 146"/>
                  <a:gd name="T45" fmla="*/ 51 h 150"/>
                  <a:gd name="T46" fmla="*/ 60 w 146"/>
                  <a:gd name="T47" fmla="*/ 63 h 150"/>
                  <a:gd name="T48" fmla="*/ 47 w 146"/>
                  <a:gd name="T49" fmla="*/ 81 h 150"/>
                  <a:gd name="T50" fmla="*/ 36 w 146"/>
                  <a:gd name="T51" fmla="*/ 76 h 150"/>
                  <a:gd name="T52" fmla="*/ 51 w 146"/>
                  <a:gd name="T53" fmla="*/ 113 h 150"/>
                  <a:gd name="T54" fmla="*/ 52 w 146"/>
                  <a:gd name="T55" fmla="*/ 102 h 150"/>
                  <a:gd name="T56" fmla="*/ 63 w 146"/>
                  <a:gd name="T57" fmla="*/ 104 h 150"/>
                  <a:gd name="T58" fmla="*/ 62 w 146"/>
                  <a:gd name="T59" fmla="*/ 115 h 150"/>
                  <a:gd name="T60" fmla="*/ 51 w 146"/>
                  <a:gd name="T61" fmla="*/ 113 h 150"/>
                  <a:gd name="T62" fmla="*/ 73 w 146"/>
                  <a:gd name="T63" fmla="*/ 124 h 150"/>
                  <a:gd name="T64" fmla="*/ 65 w 146"/>
                  <a:gd name="T65" fmla="*/ 122 h 150"/>
                  <a:gd name="T66" fmla="*/ 66 w 146"/>
                  <a:gd name="T67" fmla="*/ 114 h 150"/>
                  <a:gd name="T68" fmla="*/ 74 w 146"/>
                  <a:gd name="T69" fmla="*/ 115 h 150"/>
                  <a:gd name="T70" fmla="*/ 73 w 146"/>
                  <a:gd name="T71" fmla="*/ 124 h 150"/>
                  <a:gd name="T72" fmla="*/ 82 w 146"/>
                  <a:gd name="T73" fmla="*/ 113 h 150"/>
                  <a:gd name="T74" fmla="*/ 74 w 146"/>
                  <a:gd name="T75" fmla="*/ 105 h 150"/>
                  <a:gd name="T76" fmla="*/ 119 w 146"/>
                  <a:gd name="T77" fmla="*/ 65 h 150"/>
                  <a:gd name="T78" fmla="*/ 130 w 146"/>
                  <a:gd name="T79" fmla="*/ 82 h 150"/>
                  <a:gd name="T80" fmla="*/ 82 w 146"/>
                  <a:gd name="T81" fmla="*/ 11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6" h="150">
                    <a:moveTo>
                      <a:pt x="124" y="46"/>
                    </a:moveTo>
                    <a:cubicBezTo>
                      <a:pt x="102" y="13"/>
                      <a:pt x="69" y="0"/>
                      <a:pt x="36" y="18"/>
                    </a:cubicBezTo>
                    <a:cubicBezTo>
                      <a:pt x="6" y="34"/>
                      <a:pt x="0" y="79"/>
                      <a:pt x="27" y="112"/>
                    </a:cubicBezTo>
                    <a:cubicBezTo>
                      <a:pt x="25" y="118"/>
                      <a:pt x="13" y="140"/>
                      <a:pt x="9" y="150"/>
                    </a:cubicBezTo>
                    <a:cubicBezTo>
                      <a:pt x="20" y="145"/>
                      <a:pt x="37" y="134"/>
                      <a:pt x="46" y="132"/>
                    </a:cubicBezTo>
                    <a:cubicBezTo>
                      <a:pt x="65" y="144"/>
                      <a:pt x="89" y="148"/>
                      <a:pt x="110" y="135"/>
                    </a:cubicBezTo>
                    <a:cubicBezTo>
                      <a:pt x="140" y="118"/>
                      <a:pt x="146" y="78"/>
                      <a:pt x="124" y="46"/>
                    </a:cubicBezTo>
                    <a:close/>
                    <a:moveTo>
                      <a:pt x="116" y="57"/>
                    </a:moveTo>
                    <a:cubicBezTo>
                      <a:pt x="69" y="99"/>
                      <a:pt x="69" y="99"/>
                      <a:pt x="69" y="99"/>
                    </a:cubicBezTo>
                    <a:cubicBezTo>
                      <a:pt x="62" y="94"/>
                      <a:pt x="62" y="94"/>
                      <a:pt x="62" y="94"/>
                    </a:cubicBezTo>
                    <a:cubicBezTo>
                      <a:pt x="98" y="46"/>
                      <a:pt x="98" y="46"/>
                      <a:pt x="98" y="46"/>
                    </a:cubicBezTo>
                    <a:lnTo>
                      <a:pt x="116" y="57"/>
                    </a:lnTo>
                    <a:close/>
                    <a:moveTo>
                      <a:pt x="41" y="97"/>
                    </a:moveTo>
                    <a:cubicBezTo>
                      <a:pt x="37" y="100"/>
                      <a:pt x="32" y="99"/>
                      <a:pt x="29" y="95"/>
                    </a:cubicBezTo>
                    <a:cubicBezTo>
                      <a:pt x="27" y="92"/>
                      <a:pt x="27" y="87"/>
                      <a:pt x="31" y="84"/>
                    </a:cubicBezTo>
                    <a:cubicBezTo>
                      <a:pt x="35" y="81"/>
                      <a:pt x="40" y="82"/>
                      <a:pt x="42" y="86"/>
                    </a:cubicBezTo>
                    <a:cubicBezTo>
                      <a:pt x="45" y="90"/>
                      <a:pt x="44" y="95"/>
                      <a:pt x="41" y="97"/>
                    </a:cubicBezTo>
                    <a:close/>
                    <a:moveTo>
                      <a:pt x="36" y="76"/>
                    </a:moveTo>
                    <a:cubicBezTo>
                      <a:pt x="37" y="70"/>
                      <a:pt x="41" y="53"/>
                      <a:pt x="47" y="49"/>
                    </a:cubicBezTo>
                    <a:cubicBezTo>
                      <a:pt x="55" y="45"/>
                      <a:pt x="63" y="52"/>
                      <a:pt x="65" y="46"/>
                    </a:cubicBezTo>
                    <a:cubicBezTo>
                      <a:pt x="67" y="41"/>
                      <a:pt x="61" y="40"/>
                      <a:pt x="58" y="41"/>
                    </a:cubicBezTo>
                    <a:cubicBezTo>
                      <a:pt x="53" y="28"/>
                      <a:pt x="53" y="28"/>
                      <a:pt x="53" y="28"/>
                    </a:cubicBezTo>
                    <a:cubicBezTo>
                      <a:pt x="78" y="17"/>
                      <a:pt x="91" y="40"/>
                      <a:pt x="85" y="51"/>
                    </a:cubicBezTo>
                    <a:cubicBezTo>
                      <a:pt x="77" y="65"/>
                      <a:pt x="67" y="60"/>
                      <a:pt x="60" y="63"/>
                    </a:cubicBezTo>
                    <a:cubicBezTo>
                      <a:pt x="52" y="67"/>
                      <a:pt x="50" y="74"/>
                      <a:pt x="47" y="81"/>
                    </a:cubicBezTo>
                    <a:lnTo>
                      <a:pt x="36" y="76"/>
                    </a:lnTo>
                    <a:close/>
                    <a:moveTo>
                      <a:pt x="51" y="113"/>
                    </a:moveTo>
                    <a:cubicBezTo>
                      <a:pt x="48" y="109"/>
                      <a:pt x="49" y="104"/>
                      <a:pt x="52" y="102"/>
                    </a:cubicBezTo>
                    <a:cubicBezTo>
                      <a:pt x="56" y="99"/>
                      <a:pt x="61" y="100"/>
                      <a:pt x="63" y="104"/>
                    </a:cubicBezTo>
                    <a:cubicBezTo>
                      <a:pt x="66" y="107"/>
                      <a:pt x="65" y="112"/>
                      <a:pt x="62" y="115"/>
                    </a:cubicBezTo>
                    <a:cubicBezTo>
                      <a:pt x="58" y="117"/>
                      <a:pt x="53" y="116"/>
                      <a:pt x="51" y="113"/>
                    </a:cubicBezTo>
                    <a:close/>
                    <a:moveTo>
                      <a:pt x="73" y="124"/>
                    </a:moveTo>
                    <a:cubicBezTo>
                      <a:pt x="70" y="125"/>
                      <a:pt x="67" y="125"/>
                      <a:pt x="65" y="122"/>
                    </a:cubicBezTo>
                    <a:cubicBezTo>
                      <a:pt x="63" y="120"/>
                      <a:pt x="63" y="116"/>
                      <a:pt x="66" y="114"/>
                    </a:cubicBezTo>
                    <a:cubicBezTo>
                      <a:pt x="69" y="112"/>
                      <a:pt x="72" y="113"/>
                      <a:pt x="74" y="115"/>
                    </a:cubicBezTo>
                    <a:cubicBezTo>
                      <a:pt x="76" y="118"/>
                      <a:pt x="76" y="122"/>
                      <a:pt x="73" y="124"/>
                    </a:cubicBezTo>
                    <a:close/>
                    <a:moveTo>
                      <a:pt x="82" y="113"/>
                    </a:moveTo>
                    <a:cubicBezTo>
                      <a:pt x="74" y="105"/>
                      <a:pt x="74" y="105"/>
                      <a:pt x="74" y="105"/>
                    </a:cubicBezTo>
                    <a:cubicBezTo>
                      <a:pt x="119" y="65"/>
                      <a:pt x="119" y="65"/>
                      <a:pt x="119" y="65"/>
                    </a:cubicBezTo>
                    <a:cubicBezTo>
                      <a:pt x="130" y="82"/>
                      <a:pt x="130" y="82"/>
                      <a:pt x="130" y="82"/>
                    </a:cubicBezTo>
                    <a:lnTo>
                      <a:pt x="82" y="113"/>
                    </a:ln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 name="Freeform 636"/>
              <p:cNvSpPr/>
              <p:nvPr/>
            </p:nvSpPr>
            <p:spPr bwMode="auto">
              <a:xfrm>
                <a:off x="4558" y="1374"/>
                <a:ext cx="198" cy="121"/>
              </a:xfrm>
              <a:custGeom>
                <a:avLst/>
                <a:gdLst>
                  <a:gd name="T0" fmla="*/ 7 w 84"/>
                  <a:gd name="T1" fmla="*/ 34 h 51"/>
                  <a:gd name="T2" fmla="*/ 12 w 84"/>
                  <a:gd name="T3" fmla="*/ 33 h 51"/>
                  <a:gd name="T4" fmla="*/ 14 w 84"/>
                  <a:gd name="T5" fmla="*/ 19 h 51"/>
                  <a:gd name="T6" fmla="*/ 60 w 84"/>
                  <a:gd name="T7" fmla="*/ 20 h 51"/>
                  <a:gd name="T8" fmla="*/ 66 w 84"/>
                  <a:gd name="T9" fmla="*/ 51 h 51"/>
                  <a:gd name="T10" fmla="*/ 78 w 84"/>
                  <a:gd name="T11" fmla="*/ 47 h 51"/>
                  <a:gd name="T12" fmla="*/ 67 w 84"/>
                  <a:gd name="T13" fmla="*/ 6 h 51"/>
                  <a:gd name="T14" fmla="*/ 10 w 84"/>
                  <a:gd name="T15" fmla="*/ 6 h 51"/>
                  <a:gd name="T16" fmla="*/ 0 w 84"/>
                  <a:gd name="T17" fmla="*/ 20 h 51"/>
                  <a:gd name="T18" fmla="*/ 7 w 84"/>
                  <a:gd name="T19" fmla="*/ 3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51">
                    <a:moveTo>
                      <a:pt x="7" y="34"/>
                    </a:moveTo>
                    <a:cubicBezTo>
                      <a:pt x="12" y="33"/>
                      <a:pt x="12" y="33"/>
                      <a:pt x="12" y="33"/>
                    </a:cubicBezTo>
                    <a:cubicBezTo>
                      <a:pt x="11" y="28"/>
                      <a:pt x="12" y="23"/>
                      <a:pt x="14" y="19"/>
                    </a:cubicBezTo>
                    <a:cubicBezTo>
                      <a:pt x="24" y="0"/>
                      <a:pt x="51" y="7"/>
                      <a:pt x="60" y="20"/>
                    </a:cubicBezTo>
                    <a:cubicBezTo>
                      <a:pt x="67" y="29"/>
                      <a:pt x="69" y="39"/>
                      <a:pt x="66" y="51"/>
                    </a:cubicBezTo>
                    <a:cubicBezTo>
                      <a:pt x="70" y="49"/>
                      <a:pt x="74" y="48"/>
                      <a:pt x="78" y="47"/>
                    </a:cubicBezTo>
                    <a:cubicBezTo>
                      <a:pt x="84" y="26"/>
                      <a:pt x="76" y="14"/>
                      <a:pt x="67" y="6"/>
                    </a:cubicBezTo>
                    <a:cubicBezTo>
                      <a:pt x="10" y="6"/>
                      <a:pt x="10" y="6"/>
                      <a:pt x="10" y="6"/>
                    </a:cubicBezTo>
                    <a:cubicBezTo>
                      <a:pt x="6" y="10"/>
                      <a:pt x="2" y="14"/>
                      <a:pt x="0" y="20"/>
                    </a:cubicBezTo>
                    <a:cubicBezTo>
                      <a:pt x="4" y="24"/>
                      <a:pt x="6" y="29"/>
                      <a:pt x="7" y="34"/>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 name="Freeform 637"/>
              <p:cNvSpPr/>
              <p:nvPr/>
            </p:nvSpPr>
            <p:spPr bwMode="auto">
              <a:xfrm>
                <a:off x="4662" y="1868"/>
                <a:ext cx="104" cy="90"/>
              </a:xfrm>
              <a:custGeom>
                <a:avLst/>
                <a:gdLst>
                  <a:gd name="T0" fmla="*/ 89 w 104"/>
                  <a:gd name="T1" fmla="*/ 0 h 90"/>
                  <a:gd name="T2" fmla="*/ 0 w 104"/>
                  <a:gd name="T3" fmla="*/ 81 h 90"/>
                  <a:gd name="T4" fmla="*/ 7 w 104"/>
                  <a:gd name="T5" fmla="*/ 90 h 90"/>
                  <a:gd name="T6" fmla="*/ 104 w 104"/>
                  <a:gd name="T7" fmla="*/ 21 h 90"/>
                  <a:gd name="T8" fmla="*/ 89 w 104"/>
                  <a:gd name="T9" fmla="*/ 0 h 90"/>
                </a:gdLst>
                <a:ahLst/>
                <a:cxnLst>
                  <a:cxn ang="0">
                    <a:pos x="T0" y="T1"/>
                  </a:cxn>
                  <a:cxn ang="0">
                    <a:pos x="T2" y="T3"/>
                  </a:cxn>
                  <a:cxn ang="0">
                    <a:pos x="T4" y="T5"/>
                  </a:cxn>
                  <a:cxn ang="0">
                    <a:pos x="T6" y="T7"/>
                  </a:cxn>
                  <a:cxn ang="0">
                    <a:pos x="T8" y="T9"/>
                  </a:cxn>
                </a:cxnLst>
                <a:rect l="0" t="0" r="r" b="b"/>
                <a:pathLst>
                  <a:path w="104" h="90">
                    <a:moveTo>
                      <a:pt x="89" y="0"/>
                    </a:moveTo>
                    <a:lnTo>
                      <a:pt x="0" y="81"/>
                    </a:lnTo>
                    <a:lnTo>
                      <a:pt x="7" y="90"/>
                    </a:lnTo>
                    <a:lnTo>
                      <a:pt x="104" y="21"/>
                    </a:lnTo>
                    <a:lnTo>
                      <a:pt x="89" y="0"/>
                    </a:ln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 name="Freeform 638"/>
              <p:cNvSpPr/>
              <p:nvPr/>
            </p:nvSpPr>
            <p:spPr bwMode="auto">
              <a:xfrm>
                <a:off x="4747" y="2018"/>
                <a:ext cx="42" cy="47"/>
              </a:xfrm>
              <a:custGeom>
                <a:avLst/>
                <a:gdLst>
                  <a:gd name="T0" fmla="*/ 6 w 18"/>
                  <a:gd name="T1" fmla="*/ 0 h 20"/>
                  <a:gd name="T2" fmla="*/ 0 w 18"/>
                  <a:gd name="T3" fmla="*/ 6 h 20"/>
                  <a:gd name="T4" fmla="*/ 9 w 18"/>
                  <a:gd name="T5" fmla="*/ 20 h 20"/>
                  <a:gd name="T6" fmla="*/ 18 w 18"/>
                  <a:gd name="T7" fmla="*/ 12 h 20"/>
                  <a:gd name="T8" fmla="*/ 6 w 18"/>
                  <a:gd name="T9" fmla="*/ 0 h 20"/>
                </a:gdLst>
                <a:ahLst/>
                <a:cxnLst>
                  <a:cxn ang="0">
                    <a:pos x="T0" y="T1"/>
                  </a:cxn>
                  <a:cxn ang="0">
                    <a:pos x="T2" y="T3"/>
                  </a:cxn>
                  <a:cxn ang="0">
                    <a:pos x="T4" y="T5"/>
                  </a:cxn>
                  <a:cxn ang="0">
                    <a:pos x="T6" y="T7"/>
                  </a:cxn>
                  <a:cxn ang="0">
                    <a:pos x="T8" y="T9"/>
                  </a:cxn>
                </a:cxnLst>
                <a:rect l="0" t="0" r="r" b="b"/>
                <a:pathLst>
                  <a:path w="18" h="20">
                    <a:moveTo>
                      <a:pt x="6" y="0"/>
                    </a:moveTo>
                    <a:cubicBezTo>
                      <a:pt x="4" y="2"/>
                      <a:pt x="2" y="4"/>
                      <a:pt x="0" y="6"/>
                    </a:cubicBezTo>
                    <a:cubicBezTo>
                      <a:pt x="2" y="11"/>
                      <a:pt x="5" y="16"/>
                      <a:pt x="9" y="20"/>
                    </a:cubicBezTo>
                    <a:cubicBezTo>
                      <a:pt x="12" y="17"/>
                      <a:pt x="15" y="15"/>
                      <a:pt x="18" y="12"/>
                    </a:cubicBezTo>
                    <a:cubicBezTo>
                      <a:pt x="14" y="9"/>
                      <a:pt x="10" y="5"/>
                      <a:pt x="6"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 name="Freeform 639"/>
              <p:cNvSpPr/>
              <p:nvPr/>
            </p:nvSpPr>
            <p:spPr bwMode="auto">
              <a:xfrm>
                <a:off x="4773" y="2267"/>
                <a:ext cx="12" cy="33"/>
              </a:xfrm>
              <a:custGeom>
                <a:avLst/>
                <a:gdLst>
                  <a:gd name="T0" fmla="*/ 4 w 5"/>
                  <a:gd name="T1" fmla="*/ 13 h 14"/>
                  <a:gd name="T2" fmla="*/ 5 w 5"/>
                  <a:gd name="T3" fmla="*/ 0 h 14"/>
                  <a:gd name="T4" fmla="*/ 0 w 5"/>
                  <a:gd name="T5" fmla="*/ 3 h 14"/>
                  <a:gd name="T6" fmla="*/ 0 w 5"/>
                  <a:gd name="T7" fmla="*/ 14 h 14"/>
                  <a:gd name="T8" fmla="*/ 4 w 5"/>
                  <a:gd name="T9" fmla="*/ 13 h 14"/>
                </a:gdLst>
                <a:ahLst/>
                <a:cxnLst>
                  <a:cxn ang="0">
                    <a:pos x="T0" y="T1"/>
                  </a:cxn>
                  <a:cxn ang="0">
                    <a:pos x="T2" y="T3"/>
                  </a:cxn>
                  <a:cxn ang="0">
                    <a:pos x="T4" y="T5"/>
                  </a:cxn>
                  <a:cxn ang="0">
                    <a:pos x="T6" y="T7"/>
                  </a:cxn>
                  <a:cxn ang="0">
                    <a:pos x="T8" y="T9"/>
                  </a:cxn>
                </a:cxnLst>
                <a:rect l="0" t="0" r="r" b="b"/>
                <a:pathLst>
                  <a:path w="5" h="14">
                    <a:moveTo>
                      <a:pt x="4" y="13"/>
                    </a:moveTo>
                    <a:cubicBezTo>
                      <a:pt x="5" y="0"/>
                      <a:pt x="5" y="0"/>
                      <a:pt x="5" y="0"/>
                    </a:cubicBezTo>
                    <a:cubicBezTo>
                      <a:pt x="3" y="1"/>
                      <a:pt x="2" y="2"/>
                      <a:pt x="0" y="3"/>
                    </a:cubicBezTo>
                    <a:cubicBezTo>
                      <a:pt x="0" y="14"/>
                      <a:pt x="0" y="14"/>
                      <a:pt x="0" y="14"/>
                    </a:cubicBezTo>
                    <a:lnTo>
                      <a:pt x="4" y="13"/>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 name="Freeform 640"/>
              <p:cNvSpPr/>
              <p:nvPr/>
            </p:nvSpPr>
            <p:spPr bwMode="auto">
              <a:xfrm>
                <a:off x="4761" y="2279"/>
                <a:ext cx="9" cy="26"/>
              </a:xfrm>
              <a:custGeom>
                <a:avLst/>
                <a:gdLst>
                  <a:gd name="T0" fmla="*/ 3 w 4"/>
                  <a:gd name="T1" fmla="*/ 10 h 11"/>
                  <a:gd name="T2" fmla="*/ 4 w 4"/>
                  <a:gd name="T3" fmla="*/ 0 h 11"/>
                  <a:gd name="T4" fmla="*/ 0 w 4"/>
                  <a:gd name="T5" fmla="*/ 2 h 11"/>
                  <a:gd name="T6" fmla="*/ 0 w 4"/>
                  <a:gd name="T7" fmla="*/ 11 h 11"/>
                  <a:gd name="T8" fmla="*/ 3 w 4"/>
                  <a:gd name="T9" fmla="*/ 10 h 11"/>
                </a:gdLst>
                <a:ahLst/>
                <a:cxnLst>
                  <a:cxn ang="0">
                    <a:pos x="T0" y="T1"/>
                  </a:cxn>
                  <a:cxn ang="0">
                    <a:pos x="T2" y="T3"/>
                  </a:cxn>
                  <a:cxn ang="0">
                    <a:pos x="T4" y="T5"/>
                  </a:cxn>
                  <a:cxn ang="0">
                    <a:pos x="T6" y="T7"/>
                  </a:cxn>
                  <a:cxn ang="0">
                    <a:pos x="T8" y="T9"/>
                  </a:cxn>
                </a:cxnLst>
                <a:rect l="0" t="0" r="r" b="b"/>
                <a:pathLst>
                  <a:path w="4" h="11">
                    <a:moveTo>
                      <a:pt x="3" y="10"/>
                    </a:moveTo>
                    <a:cubicBezTo>
                      <a:pt x="4" y="0"/>
                      <a:pt x="4" y="0"/>
                      <a:pt x="4" y="0"/>
                    </a:cubicBezTo>
                    <a:cubicBezTo>
                      <a:pt x="3" y="1"/>
                      <a:pt x="1" y="1"/>
                      <a:pt x="0" y="2"/>
                    </a:cubicBezTo>
                    <a:cubicBezTo>
                      <a:pt x="0" y="11"/>
                      <a:pt x="0" y="11"/>
                      <a:pt x="0" y="11"/>
                    </a:cubicBezTo>
                    <a:lnTo>
                      <a:pt x="3" y="1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 name="Freeform 641"/>
              <p:cNvSpPr/>
              <p:nvPr/>
            </p:nvSpPr>
            <p:spPr bwMode="auto">
              <a:xfrm>
                <a:off x="4418" y="1918"/>
                <a:ext cx="345" cy="204"/>
              </a:xfrm>
              <a:custGeom>
                <a:avLst/>
                <a:gdLst>
                  <a:gd name="T0" fmla="*/ 139 w 146"/>
                  <a:gd name="T1" fmla="*/ 68 h 86"/>
                  <a:gd name="T2" fmla="*/ 146 w 146"/>
                  <a:gd name="T3" fmla="*/ 63 h 86"/>
                  <a:gd name="T4" fmla="*/ 137 w 146"/>
                  <a:gd name="T5" fmla="*/ 49 h 86"/>
                  <a:gd name="T6" fmla="*/ 66 w 146"/>
                  <a:gd name="T7" fmla="*/ 46 h 86"/>
                  <a:gd name="T8" fmla="*/ 23 w 146"/>
                  <a:gd name="T9" fmla="*/ 66 h 86"/>
                  <a:gd name="T10" fmla="*/ 45 w 146"/>
                  <a:gd name="T11" fmla="*/ 19 h 86"/>
                  <a:gd name="T12" fmla="*/ 32 w 146"/>
                  <a:gd name="T13" fmla="*/ 0 h 86"/>
                  <a:gd name="T14" fmla="*/ 21 w 146"/>
                  <a:gd name="T15" fmla="*/ 12 h 86"/>
                  <a:gd name="T16" fmla="*/ 27 w 146"/>
                  <a:gd name="T17" fmla="*/ 14 h 86"/>
                  <a:gd name="T18" fmla="*/ 12 w 146"/>
                  <a:gd name="T19" fmla="*/ 54 h 86"/>
                  <a:gd name="T20" fmla="*/ 4 w 146"/>
                  <a:gd name="T21" fmla="*/ 50 h 86"/>
                  <a:gd name="T22" fmla="*/ 0 w 146"/>
                  <a:gd name="T23" fmla="*/ 56 h 86"/>
                  <a:gd name="T24" fmla="*/ 13 w 146"/>
                  <a:gd name="T25" fmla="*/ 86 h 86"/>
                  <a:gd name="T26" fmla="*/ 139 w 146"/>
                  <a:gd name="T27" fmla="*/ 6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6" h="86">
                    <a:moveTo>
                      <a:pt x="139" y="68"/>
                    </a:moveTo>
                    <a:cubicBezTo>
                      <a:pt x="142" y="67"/>
                      <a:pt x="144" y="65"/>
                      <a:pt x="146" y="63"/>
                    </a:cubicBezTo>
                    <a:cubicBezTo>
                      <a:pt x="143" y="60"/>
                      <a:pt x="139" y="55"/>
                      <a:pt x="137" y="49"/>
                    </a:cubicBezTo>
                    <a:cubicBezTo>
                      <a:pt x="115" y="65"/>
                      <a:pt x="87" y="59"/>
                      <a:pt x="66" y="46"/>
                    </a:cubicBezTo>
                    <a:cubicBezTo>
                      <a:pt x="57" y="49"/>
                      <a:pt x="36" y="61"/>
                      <a:pt x="23" y="66"/>
                    </a:cubicBezTo>
                    <a:cubicBezTo>
                      <a:pt x="27" y="55"/>
                      <a:pt x="43" y="26"/>
                      <a:pt x="45" y="19"/>
                    </a:cubicBezTo>
                    <a:cubicBezTo>
                      <a:pt x="39" y="14"/>
                      <a:pt x="35" y="7"/>
                      <a:pt x="32" y="0"/>
                    </a:cubicBezTo>
                    <a:cubicBezTo>
                      <a:pt x="28" y="3"/>
                      <a:pt x="24" y="7"/>
                      <a:pt x="21" y="12"/>
                    </a:cubicBezTo>
                    <a:cubicBezTo>
                      <a:pt x="27" y="14"/>
                      <a:pt x="27" y="14"/>
                      <a:pt x="27" y="14"/>
                    </a:cubicBezTo>
                    <a:cubicBezTo>
                      <a:pt x="12" y="54"/>
                      <a:pt x="12" y="54"/>
                      <a:pt x="12" y="54"/>
                    </a:cubicBezTo>
                    <a:cubicBezTo>
                      <a:pt x="4" y="50"/>
                      <a:pt x="4" y="50"/>
                      <a:pt x="4" y="50"/>
                    </a:cubicBezTo>
                    <a:cubicBezTo>
                      <a:pt x="2" y="52"/>
                      <a:pt x="1" y="54"/>
                      <a:pt x="0" y="56"/>
                    </a:cubicBezTo>
                    <a:cubicBezTo>
                      <a:pt x="6" y="65"/>
                      <a:pt x="11" y="75"/>
                      <a:pt x="13" y="86"/>
                    </a:cubicBezTo>
                    <a:cubicBezTo>
                      <a:pt x="58" y="45"/>
                      <a:pt x="94" y="71"/>
                      <a:pt x="139" y="68"/>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 name="Freeform 642"/>
              <p:cNvSpPr/>
              <p:nvPr/>
            </p:nvSpPr>
            <p:spPr bwMode="auto">
              <a:xfrm>
                <a:off x="4631" y="1823"/>
                <a:ext cx="102" cy="102"/>
              </a:xfrm>
              <a:custGeom>
                <a:avLst/>
                <a:gdLst>
                  <a:gd name="T0" fmla="*/ 7 w 102"/>
                  <a:gd name="T1" fmla="*/ 102 h 102"/>
                  <a:gd name="T2" fmla="*/ 102 w 102"/>
                  <a:gd name="T3" fmla="*/ 12 h 102"/>
                  <a:gd name="T4" fmla="*/ 78 w 102"/>
                  <a:gd name="T5" fmla="*/ 0 h 102"/>
                  <a:gd name="T6" fmla="*/ 0 w 102"/>
                  <a:gd name="T7" fmla="*/ 97 h 102"/>
                  <a:gd name="T8" fmla="*/ 7 w 102"/>
                  <a:gd name="T9" fmla="*/ 102 h 102"/>
                </a:gdLst>
                <a:ahLst/>
                <a:cxnLst>
                  <a:cxn ang="0">
                    <a:pos x="T0" y="T1"/>
                  </a:cxn>
                  <a:cxn ang="0">
                    <a:pos x="T2" y="T3"/>
                  </a:cxn>
                  <a:cxn ang="0">
                    <a:pos x="T4" y="T5"/>
                  </a:cxn>
                  <a:cxn ang="0">
                    <a:pos x="T6" y="T7"/>
                  </a:cxn>
                  <a:cxn ang="0">
                    <a:pos x="T8" y="T9"/>
                  </a:cxn>
                </a:cxnLst>
                <a:rect l="0" t="0" r="r" b="b"/>
                <a:pathLst>
                  <a:path w="102" h="102">
                    <a:moveTo>
                      <a:pt x="7" y="102"/>
                    </a:moveTo>
                    <a:lnTo>
                      <a:pt x="102" y="12"/>
                    </a:lnTo>
                    <a:lnTo>
                      <a:pt x="78" y="0"/>
                    </a:lnTo>
                    <a:lnTo>
                      <a:pt x="0" y="97"/>
                    </a:lnTo>
                    <a:lnTo>
                      <a:pt x="7" y="102"/>
                    </a:ln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 name="Freeform 643"/>
              <p:cNvSpPr/>
              <p:nvPr/>
            </p:nvSpPr>
            <p:spPr bwMode="auto">
              <a:xfrm>
                <a:off x="4744" y="2286"/>
                <a:ext cx="15" cy="24"/>
              </a:xfrm>
              <a:custGeom>
                <a:avLst/>
                <a:gdLst>
                  <a:gd name="T0" fmla="*/ 0 w 6"/>
                  <a:gd name="T1" fmla="*/ 10 h 10"/>
                  <a:gd name="T2" fmla="*/ 5 w 6"/>
                  <a:gd name="T3" fmla="*/ 8 h 10"/>
                  <a:gd name="T4" fmla="*/ 6 w 6"/>
                  <a:gd name="T5" fmla="*/ 0 h 10"/>
                  <a:gd name="T6" fmla="*/ 0 w 6"/>
                  <a:gd name="T7" fmla="*/ 4 h 10"/>
                  <a:gd name="T8" fmla="*/ 0 w 6"/>
                  <a:gd name="T9" fmla="*/ 10 h 10"/>
                </a:gdLst>
                <a:ahLst/>
                <a:cxnLst>
                  <a:cxn ang="0">
                    <a:pos x="T0" y="T1"/>
                  </a:cxn>
                  <a:cxn ang="0">
                    <a:pos x="T2" y="T3"/>
                  </a:cxn>
                  <a:cxn ang="0">
                    <a:pos x="T4" y="T5"/>
                  </a:cxn>
                  <a:cxn ang="0">
                    <a:pos x="T6" y="T7"/>
                  </a:cxn>
                  <a:cxn ang="0">
                    <a:pos x="T8" y="T9"/>
                  </a:cxn>
                </a:cxnLst>
                <a:rect l="0" t="0" r="r" b="b"/>
                <a:pathLst>
                  <a:path w="6" h="10">
                    <a:moveTo>
                      <a:pt x="0" y="10"/>
                    </a:moveTo>
                    <a:cubicBezTo>
                      <a:pt x="5" y="8"/>
                      <a:pt x="5" y="8"/>
                      <a:pt x="5" y="8"/>
                    </a:cubicBezTo>
                    <a:cubicBezTo>
                      <a:pt x="6" y="0"/>
                      <a:pt x="6" y="0"/>
                      <a:pt x="6" y="0"/>
                    </a:cubicBezTo>
                    <a:cubicBezTo>
                      <a:pt x="4" y="2"/>
                      <a:pt x="2" y="3"/>
                      <a:pt x="0" y="4"/>
                    </a:cubicBezTo>
                    <a:cubicBezTo>
                      <a:pt x="0" y="6"/>
                      <a:pt x="0" y="8"/>
                      <a:pt x="0" y="1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 name="Freeform 644"/>
              <p:cNvSpPr/>
              <p:nvPr/>
            </p:nvSpPr>
            <p:spPr bwMode="auto">
              <a:xfrm>
                <a:off x="4640" y="2770"/>
                <a:ext cx="180" cy="152"/>
              </a:xfrm>
              <a:custGeom>
                <a:avLst/>
                <a:gdLst>
                  <a:gd name="T0" fmla="*/ 56 w 76"/>
                  <a:gd name="T1" fmla="*/ 0 h 64"/>
                  <a:gd name="T2" fmla="*/ 44 w 76"/>
                  <a:gd name="T3" fmla="*/ 4 h 64"/>
                  <a:gd name="T4" fmla="*/ 0 w 76"/>
                  <a:gd name="T5" fmla="*/ 18 h 64"/>
                  <a:gd name="T6" fmla="*/ 5 w 76"/>
                  <a:gd name="T7" fmla="*/ 32 h 64"/>
                  <a:gd name="T8" fmla="*/ 56 w 76"/>
                  <a:gd name="T9" fmla="*/ 0 h 64"/>
                </a:gdLst>
                <a:ahLst/>
                <a:cxnLst>
                  <a:cxn ang="0">
                    <a:pos x="T0" y="T1"/>
                  </a:cxn>
                  <a:cxn ang="0">
                    <a:pos x="T2" y="T3"/>
                  </a:cxn>
                  <a:cxn ang="0">
                    <a:pos x="T4" y="T5"/>
                  </a:cxn>
                  <a:cxn ang="0">
                    <a:pos x="T6" y="T7"/>
                  </a:cxn>
                  <a:cxn ang="0">
                    <a:pos x="T8" y="T9"/>
                  </a:cxn>
                </a:cxnLst>
                <a:rect l="0" t="0" r="r" b="b"/>
                <a:pathLst>
                  <a:path w="76" h="64">
                    <a:moveTo>
                      <a:pt x="56" y="0"/>
                    </a:moveTo>
                    <a:cubicBezTo>
                      <a:pt x="44" y="4"/>
                      <a:pt x="44" y="4"/>
                      <a:pt x="44" y="4"/>
                    </a:cubicBezTo>
                    <a:cubicBezTo>
                      <a:pt x="53" y="26"/>
                      <a:pt x="25" y="49"/>
                      <a:pt x="0" y="18"/>
                    </a:cubicBezTo>
                    <a:cubicBezTo>
                      <a:pt x="2" y="23"/>
                      <a:pt x="3" y="28"/>
                      <a:pt x="5" y="32"/>
                    </a:cubicBezTo>
                    <a:cubicBezTo>
                      <a:pt x="25" y="64"/>
                      <a:pt x="76" y="37"/>
                      <a:pt x="56" y="0"/>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 name="Rectangle 645"/>
              <p:cNvSpPr>
                <a:spLocks noChangeArrowheads="1"/>
              </p:cNvSpPr>
              <p:nvPr/>
            </p:nvSpPr>
            <p:spPr bwMode="auto">
              <a:xfrm>
                <a:off x="4744" y="2310"/>
                <a:ext cx="1" cy="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88" name="Freeform 646"/>
              <p:cNvSpPr/>
              <p:nvPr/>
            </p:nvSpPr>
            <p:spPr bwMode="auto">
              <a:xfrm>
                <a:off x="4678" y="1662"/>
                <a:ext cx="26" cy="26"/>
              </a:xfrm>
              <a:custGeom>
                <a:avLst/>
                <a:gdLst>
                  <a:gd name="T0" fmla="*/ 6 w 11"/>
                  <a:gd name="T1" fmla="*/ 11 h 11"/>
                  <a:gd name="T2" fmla="*/ 11 w 11"/>
                  <a:gd name="T3" fmla="*/ 2 h 11"/>
                  <a:gd name="T4" fmla="*/ 7 w 11"/>
                  <a:gd name="T5" fmla="*/ 0 h 11"/>
                  <a:gd name="T6" fmla="*/ 0 w 11"/>
                  <a:gd name="T7" fmla="*/ 9 h 11"/>
                  <a:gd name="T8" fmla="*/ 6 w 11"/>
                  <a:gd name="T9" fmla="*/ 11 h 11"/>
                </a:gdLst>
                <a:ahLst/>
                <a:cxnLst>
                  <a:cxn ang="0">
                    <a:pos x="T0" y="T1"/>
                  </a:cxn>
                  <a:cxn ang="0">
                    <a:pos x="T2" y="T3"/>
                  </a:cxn>
                  <a:cxn ang="0">
                    <a:pos x="T4" y="T5"/>
                  </a:cxn>
                  <a:cxn ang="0">
                    <a:pos x="T6" y="T7"/>
                  </a:cxn>
                  <a:cxn ang="0">
                    <a:pos x="T8" y="T9"/>
                  </a:cxn>
                </a:cxnLst>
                <a:rect l="0" t="0" r="r" b="b"/>
                <a:pathLst>
                  <a:path w="11" h="11">
                    <a:moveTo>
                      <a:pt x="6" y="11"/>
                    </a:moveTo>
                    <a:cubicBezTo>
                      <a:pt x="8" y="9"/>
                      <a:pt x="11" y="6"/>
                      <a:pt x="11" y="2"/>
                    </a:cubicBezTo>
                    <a:cubicBezTo>
                      <a:pt x="10" y="2"/>
                      <a:pt x="8" y="1"/>
                      <a:pt x="7" y="0"/>
                    </a:cubicBezTo>
                    <a:cubicBezTo>
                      <a:pt x="5" y="3"/>
                      <a:pt x="3" y="6"/>
                      <a:pt x="0" y="9"/>
                    </a:cubicBezTo>
                    <a:cubicBezTo>
                      <a:pt x="2" y="9"/>
                      <a:pt x="4" y="10"/>
                      <a:pt x="6" y="11"/>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 name="Freeform 647"/>
              <p:cNvSpPr/>
              <p:nvPr/>
            </p:nvSpPr>
            <p:spPr bwMode="auto">
              <a:xfrm>
                <a:off x="4572" y="1398"/>
                <a:ext cx="149" cy="131"/>
              </a:xfrm>
              <a:custGeom>
                <a:avLst/>
                <a:gdLst>
                  <a:gd name="T0" fmla="*/ 0 w 63"/>
                  <a:gd name="T1" fmla="*/ 39 h 55"/>
                  <a:gd name="T2" fmla="*/ 28 w 63"/>
                  <a:gd name="T3" fmla="*/ 53 h 55"/>
                  <a:gd name="T4" fmla="*/ 47 w 63"/>
                  <a:gd name="T5" fmla="*/ 8 h 55"/>
                  <a:gd name="T6" fmla="*/ 13 w 63"/>
                  <a:gd name="T7" fmla="*/ 11 h 55"/>
                  <a:gd name="T8" fmla="*/ 21 w 63"/>
                  <a:gd name="T9" fmla="*/ 36 h 55"/>
                  <a:gd name="T10" fmla="*/ 38 w 63"/>
                  <a:gd name="T11" fmla="*/ 29 h 55"/>
                  <a:gd name="T12" fmla="*/ 30 w 63"/>
                  <a:gd name="T13" fmla="*/ 20 h 55"/>
                  <a:gd name="T14" fmla="*/ 29 w 63"/>
                  <a:gd name="T15" fmla="*/ 27 h 55"/>
                  <a:gd name="T16" fmla="*/ 25 w 63"/>
                  <a:gd name="T17" fmla="*/ 29 h 55"/>
                  <a:gd name="T18" fmla="*/ 27 w 63"/>
                  <a:gd name="T19" fmla="*/ 15 h 55"/>
                  <a:gd name="T20" fmla="*/ 44 w 63"/>
                  <a:gd name="T21" fmla="*/ 30 h 55"/>
                  <a:gd name="T22" fmla="*/ 18 w 63"/>
                  <a:gd name="T23" fmla="*/ 40 h 55"/>
                  <a:gd name="T24" fmla="*/ 6 w 63"/>
                  <a:gd name="T25" fmla="*/ 23 h 55"/>
                  <a:gd name="T26" fmla="*/ 1 w 63"/>
                  <a:gd name="T27" fmla="*/ 24 h 55"/>
                  <a:gd name="T28" fmla="*/ 0 w 63"/>
                  <a:gd name="T29" fmla="*/ 3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55">
                    <a:moveTo>
                      <a:pt x="0" y="39"/>
                    </a:moveTo>
                    <a:cubicBezTo>
                      <a:pt x="10" y="39"/>
                      <a:pt x="22" y="44"/>
                      <a:pt x="28" y="53"/>
                    </a:cubicBezTo>
                    <a:cubicBezTo>
                      <a:pt x="58" y="55"/>
                      <a:pt x="63" y="23"/>
                      <a:pt x="47" y="8"/>
                    </a:cubicBezTo>
                    <a:cubicBezTo>
                      <a:pt x="37" y="0"/>
                      <a:pt x="18" y="1"/>
                      <a:pt x="13" y="11"/>
                    </a:cubicBezTo>
                    <a:cubicBezTo>
                      <a:pt x="9" y="18"/>
                      <a:pt x="12" y="33"/>
                      <a:pt x="21" y="36"/>
                    </a:cubicBezTo>
                    <a:cubicBezTo>
                      <a:pt x="29" y="39"/>
                      <a:pt x="37" y="37"/>
                      <a:pt x="38" y="29"/>
                    </a:cubicBezTo>
                    <a:cubicBezTo>
                      <a:pt x="39" y="22"/>
                      <a:pt x="34" y="20"/>
                      <a:pt x="30" y="20"/>
                    </a:cubicBezTo>
                    <a:cubicBezTo>
                      <a:pt x="26" y="21"/>
                      <a:pt x="25" y="25"/>
                      <a:pt x="29" y="27"/>
                    </a:cubicBezTo>
                    <a:cubicBezTo>
                      <a:pt x="30" y="29"/>
                      <a:pt x="27" y="30"/>
                      <a:pt x="25" y="29"/>
                    </a:cubicBezTo>
                    <a:cubicBezTo>
                      <a:pt x="19" y="27"/>
                      <a:pt x="20" y="17"/>
                      <a:pt x="27" y="15"/>
                    </a:cubicBezTo>
                    <a:cubicBezTo>
                      <a:pt x="36" y="13"/>
                      <a:pt x="45" y="20"/>
                      <a:pt x="44" y="30"/>
                    </a:cubicBezTo>
                    <a:cubicBezTo>
                      <a:pt x="42" y="40"/>
                      <a:pt x="28" y="44"/>
                      <a:pt x="18" y="40"/>
                    </a:cubicBezTo>
                    <a:cubicBezTo>
                      <a:pt x="12" y="37"/>
                      <a:pt x="8" y="30"/>
                      <a:pt x="6" y="23"/>
                    </a:cubicBezTo>
                    <a:cubicBezTo>
                      <a:pt x="1" y="24"/>
                      <a:pt x="1" y="24"/>
                      <a:pt x="1" y="24"/>
                    </a:cubicBezTo>
                    <a:cubicBezTo>
                      <a:pt x="2" y="29"/>
                      <a:pt x="2" y="34"/>
                      <a:pt x="0" y="39"/>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 name="Freeform 648"/>
              <p:cNvSpPr/>
              <p:nvPr/>
            </p:nvSpPr>
            <p:spPr bwMode="auto">
              <a:xfrm>
                <a:off x="4217" y="2113"/>
                <a:ext cx="525" cy="306"/>
              </a:xfrm>
              <a:custGeom>
                <a:avLst/>
                <a:gdLst>
                  <a:gd name="T0" fmla="*/ 131 w 222"/>
                  <a:gd name="T1" fmla="*/ 28 h 129"/>
                  <a:gd name="T2" fmla="*/ 129 w 222"/>
                  <a:gd name="T3" fmla="*/ 77 h 129"/>
                  <a:gd name="T4" fmla="*/ 163 w 222"/>
                  <a:gd name="T5" fmla="*/ 65 h 129"/>
                  <a:gd name="T6" fmla="*/ 143 w 222"/>
                  <a:gd name="T7" fmla="*/ 62 h 129"/>
                  <a:gd name="T8" fmla="*/ 150 w 222"/>
                  <a:gd name="T9" fmla="*/ 36 h 129"/>
                  <a:gd name="T10" fmla="*/ 189 w 222"/>
                  <a:gd name="T11" fmla="*/ 42 h 129"/>
                  <a:gd name="T12" fmla="*/ 179 w 222"/>
                  <a:gd name="T13" fmla="*/ 95 h 129"/>
                  <a:gd name="T14" fmla="*/ 68 w 222"/>
                  <a:gd name="T15" fmla="*/ 93 h 129"/>
                  <a:gd name="T16" fmla="*/ 0 w 222"/>
                  <a:gd name="T17" fmla="*/ 101 h 129"/>
                  <a:gd name="T18" fmla="*/ 4 w 222"/>
                  <a:gd name="T19" fmla="*/ 119 h 129"/>
                  <a:gd name="T20" fmla="*/ 144 w 222"/>
                  <a:gd name="T21" fmla="*/ 128 h 129"/>
                  <a:gd name="T22" fmla="*/ 171 w 222"/>
                  <a:gd name="T23" fmla="*/ 126 h 129"/>
                  <a:gd name="T24" fmla="*/ 218 w 222"/>
                  <a:gd name="T25" fmla="*/ 70 h 129"/>
                  <a:gd name="T26" fmla="*/ 131 w 222"/>
                  <a:gd name="T27" fmla="*/ 28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2" h="129">
                    <a:moveTo>
                      <a:pt x="131" y="28"/>
                    </a:moveTo>
                    <a:cubicBezTo>
                      <a:pt x="112" y="46"/>
                      <a:pt x="114" y="67"/>
                      <a:pt x="129" y="77"/>
                    </a:cubicBezTo>
                    <a:cubicBezTo>
                      <a:pt x="139" y="83"/>
                      <a:pt x="158" y="83"/>
                      <a:pt x="163" y="65"/>
                    </a:cubicBezTo>
                    <a:cubicBezTo>
                      <a:pt x="155" y="69"/>
                      <a:pt x="146" y="67"/>
                      <a:pt x="143" y="62"/>
                    </a:cubicBezTo>
                    <a:cubicBezTo>
                      <a:pt x="136" y="53"/>
                      <a:pt x="142" y="40"/>
                      <a:pt x="150" y="36"/>
                    </a:cubicBezTo>
                    <a:cubicBezTo>
                      <a:pt x="158" y="31"/>
                      <a:pt x="177" y="28"/>
                      <a:pt x="189" y="42"/>
                    </a:cubicBezTo>
                    <a:cubicBezTo>
                      <a:pt x="208" y="62"/>
                      <a:pt x="197" y="85"/>
                      <a:pt x="179" y="95"/>
                    </a:cubicBezTo>
                    <a:cubicBezTo>
                      <a:pt x="139" y="116"/>
                      <a:pt x="105" y="84"/>
                      <a:pt x="68" y="93"/>
                    </a:cubicBezTo>
                    <a:cubicBezTo>
                      <a:pt x="50" y="103"/>
                      <a:pt x="25" y="109"/>
                      <a:pt x="0" y="101"/>
                    </a:cubicBezTo>
                    <a:cubicBezTo>
                      <a:pt x="4" y="105"/>
                      <a:pt x="5" y="112"/>
                      <a:pt x="4" y="119"/>
                    </a:cubicBezTo>
                    <a:cubicBezTo>
                      <a:pt x="56" y="99"/>
                      <a:pt x="97" y="124"/>
                      <a:pt x="144" y="128"/>
                    </a:cubicBezTo>
                    <a:cubicBezTo>
                      <a:pt x="153" y="129"/>
                      <a:pt x="162" y="128"/>
                      <a:pt x="171" y="126"/>
                    </a:cubicBezTo>
                    <a:cubicBezTo>
                      <a:pt x="197" y="116"/>
                      <a:pt x="222" y="98"/>
                      <a:pt x="218" y="70"/>
                    </a:cubicBezTo>
                    <a:cubicBezTo>
                      <a:pt x="211" y="28"/>
                      <a:pt x="162" y="0"/>
                      <a:pt x="131" y="28"/>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 name="Freeform 649"/>
              <p:cNvSpPr/>
              <p:nvPr/>
            </p:nvSpPr>
            <p:spPr bwMode="auto">
              <a:xfrm>
                <a:off x="4650" y="1647"/>
                <a:ext cx="38" cy="31"/>
              </a:xfrm>
              <a:custGeom>
                <a:avLst/>
                <a:gdLst>
                  <a:gd name="T0" fmla="*/ 0 w 16"/>
                  <a:gd name="T1" fmla="*/ 9 h 13"/>
                  <a:gd name="T2" fmla="*/ 9 w 16"/>
                  <a:gd name="T3" fmla="*/ 13 h 13"/>
                  <a:gd name="T4" fmla="*/ 16 w 16"/>
                  <a:gd name="T5" fmla="*/ 5 h 13"/>
                  <a:gd name="T6" fmla="*/ 11 w 16"/>
                  <a:gd name="T7" fmla="*/ 0 h 13"/>
                  <a:gd name="T8" fmla="*/ 0 w 16"/>
                  <a:gd name="T9" fmla="*/ 9 h 13"/>
                </a:gdLst>
                <a:ahLst/>
                <a:cxnLst>
                  <a:cxn ang="0">
                    <a:pos x="T0" y="T1"/>
                  </a:cxn>
                  <a:cxn ang="0">
                    <a:pos x="T2" y="T3"/>
                  </a:cxn>
                  <a:cxn ang="0">
                    <a:pos x="T4" y="T5"/>
                  </a:cxn>
                  <a:cxn ang="0">
                    <a:pos x="T6" y="T7"/>
                  </a:cxn>
                  <a:cxn ang="0">
                    <a:pos x="T8" y="T9"/>
                  </a:cxn>
                </a:cxnLst>
                <a:rect l="0" t="0" r="r" b="b"/>
                <a:pathLst>
                  <a:path w="16" h="13">
                    <a:moveTo>
                      <a:pt x="0" y="9"/>
                    </a:moveTo>
                    <a:cubicBezTo>
                      <a:pt x="3" y="11"/>
                      <a:pt x="6" y="12"/>
                      <a:pt x="9" y="13"/>
                    </a:cubicBezTo>
                    <a:cubicBezTo>
                      <a:pt x="12" y="11"/>
                      <a:pt x="14" y="8"/>
                      <a:pt x="16" y="5"/>
                    </a:cubicBezTo>
                    <a:cubicBezTo>
                      <a:pt x="14" y="3"/>
                      <a:pt x="13" y="2"/>
                      <a:pt x="11" y="0"/>
                    </a:cubicBezTo>
                    <a:cubicBezTo>
                      <a:pt x="8" y="4"/>
                      <a:pt x="4" y="7"/>
                      <a:pt x="0" y="9"/>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 name="Freeform 650"/>
              <p:cNvSpPr/>
              <p:nvPr/>
            </p:nvSpPr>
            <p:spPr bwMode="auto">
              <a:xfrm>
                <a:off x="4574" y="2431"/>
                <a:ext cx="182" cy="227"/>
              </a:xfrm>
              <a:custGeom>
                <a:avLst/>
                <a:gdLst>
                  <a:gd name="T0" fmla="*/ 35 w 77"/>
                  <a:gd name="T1" fmla="*/ 96 h 96"/>
                  <a:gd name="T2" fmla="*/ 72 w 77"/>
                  <a:gd name="T3" fmla="*/ 65 h 96"/>
                  <a:gd name="T4" fmla="*/ 36 w 77"/>
                  <a:gd name="T5" fmla="*/ 52 h 96"/>
                  <a:gd name="T6" fmla="*/ 77 w 77"/>
                  <a:gd name="T7" fmla="*/ 9 h 96"/>
                  <a:gd name="T8" fmla="*/ 46 w 77"/>
                  <a:gd name="T9" fmla="*/ 0 h 96"/>
                  <a:gd name="T10" fmla="*/ 9 w 77"/>
                  <a:gd name="T11" fmla="*/ 32 h 96"/>
                  <a:gd name="T12" fmla="*/ 0 w 77"/>
                  <a:gd name="T13" fmla="*/ 47 h 96"/>
                  <a:gd name="T14" fmla="*/ 35 w 77"/>
                  <a:gd name="T15" fmla="*/ 96 h 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96">
                    <a:moveTo>
                      <a:pt x="35" y="96"/>
                    </a:moveTo>
                    <a:cubicBezTo>
                      <a:pt x="50" y="83"/>
                      <a:pt x="64" y="72"/>
                      <a:pt x="72" y="65"/>
                    </a:cubicBezTo>
                    <a:cubicBezTo>
                      <a:pt x="63" y="61"/>
                      <a:pt x="46" y="57"/>
                      <a:pt x="36" y="52"/>
                    </a:cubicBezTo>
                    <a:cubicBezTo>
                      <a:pt x="55" y="33"/>
                      <a:pt x="71" y="15"/>
                      <a:pt x="77" y="9"/>
                    </a:cubicBezTo>
                    <a:cubicBezTo>
                      <a:pt x="66" y="5"/>
                      <a:pt x="57" y="3"/>
                      <a:pt x="46" y="0"/>
                    </a:cubicBezTo>
                    <a:cubicBezTo>
                      <a:pt x="42" y="14"/>
                      <a:pt x="30" y="27"/>
                      <a:pt x="9" y="32"/>
                    </a:cubicBezTo>
                    <a:cubicBezTo>
                      <a:pt x="8" y="37"/>
                      <a:pt x="5" y="42"/>
                      <a:pt x="0" y="47"/>
                    </a:cubicBezTo>
                    <a:cubicBezTo>
                      <a:pt x="18" y="52"/>
                      <a:pt x="33" y="75"/>
                      <a:pt x="35" y="96"/>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 name="Freeform 651"/>
              <p:cNvSpPr/>
              <p:nvPr/>
            </p:nvSpPr>
            <p:spPr bwMode="auto">
              <a:xfrm>
                <a:off x="4716" y="2784"/>
                <a:ext cx="28" cy="52"/>
              </a:xfrm>
              <a:custGeom>
                <a:avLst/>
                <a:gdLst>
                  <a:gd name="T0" fmla="*/ 8 w 12"/>
                  <a:gd name="T1" fmla="*/ 0 h 22"/>
                  <a:gd name="T2" fmla="*/ 0 w 12"/>
                  <a:gd name="T3" fmla="*/ 22 h 22"/>
                  <a:gd name="T4" fmla="*/ 8 w 12"/>
                  <a:gd name="T5" fmla="*/ 0 h 22"/>
                </a:gdLst>
                <a:ahLst/>
                <a:cxnLst>
                  <a:cxn ang="0">
                    <a:pos x="T0" y="T1"/>
                  </a:cxn>
                  <a:cxn ang="0">
                    <a:pos x="T2" y="T3"/>
                  </a:cxn>
                  <a:cxn ang="0">
                    <a:pos x="T4" y="T5"/>
                  </a:cxn>
                </a:cxnLst>
                <a:rect l="0" t="0" r="r" b="b"/>
                <a:pathLst>
                  <a:path w="12" h="22">
                    <a:moveTo>
                      <a:pt x="8" y="0"/>
                    </a:moveTo>
                    <a:cubicBezTo>
                      <a:pt x="0" y="22"/>
                      <a:pt x="0" y="22"/>
                      <a:pt x="0" y="22"/>
                    </a:cubicBezTo>
                    <a:cubicBezTo>
                      <a:pt x="8" y="19"/>
                      <a:pt x="12" y="9"/>
                      <a:pt x="8" y="0"/>
                    </a:cubicBezTo>
                    <a:close/>
                  </a:path>
                </a:pathLst>
              </a:custGeom>
              <a:solidFill>
                <a:srgbClr val="8E71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 name="Freeform 652"/>
              <p:cNvSpPr/>
              <p:nvPr/>
            </p:nvSpPr>
            <p:spPr bwMode="auto">
              <a:xfrm>
                <a:off x="4522" y="1533"/>
                <a:ext cx="144" cy="119"/>
              </a:xfrm>
              <a:custGeom>
                <a:avLst/>
                <a:gdLst>
                  <a:gd name="T0" fmla="*/ 41 w 61"/>
                  <a:gd name="T1" fmla="*/ 35 h 50"/>
                  <a:gd name="T2" fmla="*/ 0 w 61"/>
                  <a:gd name="T3" fmla="*/ 32 h 50"/>
                  <a:gd name="T4" fmla="*/ 3 w 61"/>
                  <a:gd name="T5" fmla="*/ 47 h 50"/>
                  <a:gd name="T6" fmla="*/ 35 w 61"/>
                  <a:gd name="T7" fmla="*/ 50 h 50"/>
                  <a:gd name="T8" fmla="*/ 58 w 61"/>
                  <a:gd name="T9" fmla="*/ 36 h 50"/>
                  <a:gd name="T10" fmla="*/ 61 w 61"/>
                  <a:gd name="T11" fmla="*/ 0 h 50"/>
                  <a:gd name="T12" fmla="*/ 51 w 61"/>
                  <a:gd name="T13" fmla="*/ 1 h 50"/>
                  <a:gd name="T14" fmla="*/ 41 w 61"/>
                  <a:gd name="T15" fmla="*/ 35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50">
                    <a:moveTo>
                      <a:pt x="41" y="35"/>
                    </a:moveTo>
                    <a:cubicBezTo>
                      <a:pt x="32" y="42"/>
                      <a:pt x="11" y="42"/>
                      <a:pt x="0" y="32"/>
                    </a:cubicBezTo>
                    <a:cubicBezTo>
                      <a:pt x="2" y="37"/>
                      <a:pt x="3" y="42"/>
                      <a:pt x="3" y="47"/>
                    </a:cubicBezTo>
                    <a:cubicBezTo>
                      <a:pt x="14" y="46"/>
                      <a:pt x="25" y="47"/>
                      <a:pt x="35" y="50"/>
                    </a:cubicBezTo>
                    <a:cubicBezTo>
                      <a:pt x="46" y="49"/>
                      <a:pt x="53" y="45"/>
                      <a:pt x="58" y="36"/>
                    </a:cubicBezTo>
                    <a:cubicBezTo>
                      <a:pt x="54" y="22"/>
                      <a:pt x="55" y="10"/>
                      <a:pt x="61" y="0"/>
                    </a:cubicBezTo>
                    <a:cubicBezTo>
                      <a:pt x="58" y="1"/>
                      <a:pt x="54" y="1"/>
                      <a:pt x="51" y="1"/>
                    </a:cubicBezTo>
                    <a:cubicBezTo>
                      <a:pt x="55" y="13"/>
                      <a:pt x="51" y="29"/>
                      <a:pt x="41" y="3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 name="Freeform 653"/>
              <p:cNvSpPr/>
              <p:nvPr/>
            </p:nvSpPr>
            <p:spPr bwMode="auto">
              <a:xfrm>
                <a:off x="4702" y="2782"/>
                <a:ext cx="31" cy="57"/>
              </a:xfrm>
              <a:custGeom>
                <a:avLst/>
                <a:gdLst>
                  <a:gd name="T0" fmla="*/ 13 w 13"/>
                  <a:gd name="T1" fmla="*/ 0 h 24"/>
                  <a:gd name="T2" fmla="*/ 8 w 13"/>
                  <a:gd name="T3" fmla="*/ 1 h 24"/>
                  <a:gd name="T4" fmla="*/ 0 w 13"/>
                  <a:gd name="T5" fmla="*/ 24 h 24"/>
                  <a:gd name="T6" fmla="*/ 4 w 13"/>
                  <a:gd name="T7" fmla="*/ 23 h 24"/>
                  <a:gd name="T8" fmla="*/ 13 w 13"/>
                  <a:gd name="T9" fmla="*/ 0 h 24"/>
                </a:gdLst>
                <a:ahLst/>
                <a:cxnLst>
                  <a:cxn ang="0">
                    <a:pos x="T0" y="T1"/>
                  </a:cxn>
                  <a:cxn ang="0">
                    <a:pos x="T2" y="T3"/>
                  </a:cxn>
                  <a:cxn ang="0">
                    <a:pos x="T4" y="T5"/>
                  </a:cxn>
                  <a:cxn ang="0">
                    <a:pos x="T6" y="T7"/>
                  </a:cxn>
                  <a:cxn ang="0">
                    <a:pos x="T8" y="T9"/>
                  </a:cxn>
                </a:cxnLst>
                <a:rect l="0" t="0" r="r" b="b"/>
                <a:pathLst>
                  <a:path w="13" h="24">
                    <a:moveTo>
                      <a:pt x="13" y="0"/>
                    </a:moveTo>
                    <a:cubicBezTo>
                      <a:pt x="8" y="1"/>
                      <a:pt x="8" y="1"/>
                      <a:pt x="8" y="1"/>
                    </a:cubicBezTo>
                    <a:cubicBezTo>
                      <a:pt x="0" y="24"/>
                      <a:pt x="0" y="24"/>
                      <a:pt x="0" y="24"/>
                    </a:cubicBezTo>
                    <a:cubicBezTo>
                      <a:pt x="2" y="24"/>
                      <a:pt x="3" y="24"/>
                      <a:pt x="4" y="23"/>
                    </a:cubicBezTo>
                    <a:lnTo>
                      <a:pt x="13" y="0"/>
                    </a:lnTo>
                    <a:close/>
                  </a:path>
                </a:pathLst>
              </a:custGeom>
              <a:solidFill>
                <a:srgbClr val="8E71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 name="Freeform 654"/>
              <p:cNvSpPr/>
              <p:nvPr/>
            </p:nvSpPr>
            <p:spPr bwMode="auto">
              <a:xfrm>
                <a:off x="4621" y="1628"/>
                <a:ext cx="48" cy="36"/>
              </a:xfrm>
              <a:custGeom>
                <a:avLst/>
                <a:gdLst>
                  <a:gd name="T0" fmla="*/ 0 w 20"/>
                  <a:gd name="T1" fmla="*/ 13 h 15"/>
                  <a:gd name="T2" fmla="*/ 7 w 20"/>
                  <a:gd name="T3" fmla="*/ 15 h 15"/>
                  <a:gd name="T4" fmla="*/ 20 w 20"/>
                  <a:gd name="T5" fmla="*/ 5 h 15"/>
                  <a:gd name="T6" fmla="*/ 18 w 20"/>
                  <a:gd name="T7" fmla="*/ 0 h 15"/>
                  <a:gd name="T8" fmla="*/ 0 w 20"/>
                  <a:gd name="T9" fmla="*/ 13 h 15"/>
                </a:gdLst>
                <a:ahLst/>
                <a:cxnLst>
                  <a:cxn ang="0">
                    <a:pos x="T0" y="T1"/>
                  </a:cxn>
                  <a:cxn ang="0">
                    <a:pos x="T2" y="T3"/>
                  </a:cxn>
                  <a:cxn ang="0">
                    <a:pos x="T4" y="T5"/>
                  </a:cxn>
                  <a:cxn ang="0">
                    <a:pos x="T6" y="T7"/>
                  </a:cxn>
                  <a:cxn ang="0">
                    <a:pos x="T8" y="T9"/>
                  </a:cxn>
                </a:cxnLst>
                <a:rect l="0" t="0" r="r" b="b"/>
                <a:pathLst>
                  <a:path w="20" h="15">
                    <a:moveTo>
                      <a:pt x="0" y="13"/>
                    </a:moveTo>
                    <a:cubicBezTo>
                      <a:pt x="2" y="14"/>
                      <a:pt x="5" y="14"/>
                      <a:pt x="7" y="15"/>
                    </a:cubicBezTo>
                    <a:cubicBezTo>
                      <a:pt x="13" y="13"/>
                      <a:pt x="17" y="10"/>
                      <a:pt x="20" y="5"/>
                    </a:cubicBezTo>
                    <a:cubicBezTo>
                      <a:pt x="19" y="3"/>
                      <a:pt x="18" y="2"/>
                      <a:pt x="18" y="0"/>
                    </a:cubicBezTo>
                    <a:cubicBezTo>
                      <a:pt x="13" y="7"/>
                      <a:pt x="7" y="11"/>
                      <a:pt x="0" y="13"/>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 name="Freeform 655"/>
              <p:cNvSpPr/>
              <p:nvPr/>
            </p:nvSpPr>
            <p:spPr bwMode="auto">
              <a:xfrm>
                <a:off x="4569" y="1754"/>
                <a:ext cx="107" cy="124"/>
              </a:xfrm>
              <a:custGeom>
                <a:avLst/>
                <a:gdLst>
                  <a:gd name="T0" fmla="*/ 40 w 45"/>
                  <a:gd name="T1" fmla="*/ 27 h 52"/>
                  <a:gd name="T2" fmla="*/ 18 w 45"/>
                  <a:gd name="T3" fmla="*/ 8 h 52"/>
                  <a:gd name="T4" fmla="*/ 19 w 45"/>
                  <a:gd name="T5" fmla="*/ 15 h 52"/>
                  <a:gd name="T6" fmla="*/ 28 w 45"/>
                  <a:gd name="T7" fmla="*/ 25 h 52"/>
                  <a:gd name="T8" fmla="*/ 8 w 45"/>
                  <a:gd name="T9" fmla="*/ 31 h 52"/>
                  <a:gd name="T10" fmla="*/ 0 w 45"/>
                  <a:gd name="T11" fmla="*/ 50 h 52"/>
                  <a:gd name="T12" fmla="*/ 4 w 45"/>
                  <a:gd name="T13" fmla="*/ 52 h 52"/>
                  <a:gd name="T14" fmla="*/ 15 w 45"/>
                  <a:gd name="T15" fmla="*/ 37 h 52"/>
                  <a:gd name="T16" fmla="*/ 40 w 45"/>
                  <a:gd name="T17" fmla="*/ 2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2">
                    <a:moveTo>
                      <a:pt x="40" y="27"/>
                    </a:moveTo>
                    <a:cubicBezTo>
                      <a:pt x="45" y="17"/>
                      <a:pt x="31" y="0"/>
                      <a:pt x="18" y="8"/>
                    </a:cubicBezTo>
                    <a:cubicBezTo>
                      <a:pt x="19" y="15"/>
                      <a:pt x="19" y="15"/>
                      <a:pt x="19" y="15"/>
                    </a:cubicBezTo>
                    <a:cubicBezTo>
                      <a:pt x="22" y="12"/>
                      <a:pt x="32" y="18"/>
                      <a:pt x="28" y="25"/>
                    </a:cubicBezTo>
                    <a:cubicBezTo>
                      <a:pt x="23" y="34"/>
                      <a:pt x="14" y="27"/>
                      <a:pt x="8" y="31"/>
                    </a:cubicBezTo>
                    <a:cubicBezTo>
                      <a:pt x="4" y="33"/>
                      <a:pt x="1" y="46"/>
                      <a:pt x="0" y="50"/>
                    </a:cubicBezTo>
                    <a:cubicBezTo>
                      <a:pt x="4" y="52"/>
                      <a:pt x="4" y="52"/>
                      <a:pt x="4" y="52"/>
                    </a:cubicBezTo>
                    <a:cubicBezTo>
                      <a:pt x="6" y="46"/>
                      <a:pt x="9" y="40"/>
                      <a:pt x="15" y="37"/>
                    </a:cubicBezTo>
                    <a:cubicBezTo>
                      <a:pt x="23" y="32"/>
                      <a:pt x="34" y="38"/>
                      <a:pt x="40" y="27"/>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 name="Freeform 656"/>
              <p:cNvSpPr/>
              <p:nvPr/>
            </p:nvSpPr>
            <p:spPr bwMode="auto">
              <a:xfrm>
                <a:off x="4688" y="2787"/>
                <a:ext cx="30" cy="52"/>
              </a:xfrm>
              <a:custGeom>
                <a:avLst/>
                <a:gdLst>
                  <a:gd name="T0" fmla="*/ 13 w 13"/>
                  <a:gd name="T1" fmla="*/ 0 h 22"/>
                  <a:gd name="T2" fmla="*/ 7 w 13"/>
                  <a:gd name="T3" fmla="*/ 2 h 22"/>
                  <a:gd name="T4" fmla="*/ 0 w 13"/>
                  <a:gd name="T5" fmla="*/ 21 h 22"/>
                  <a:gd name="T6" fmla="*/ 4 w 13"/>
                  <a:gd name="T7" fmla="*/ 22 h 22"/>
                  <a:gd name="T8" fmla="*/ 13 w 13"/>
                  <a:gd name="T9" fmla="*/ 0 h 22"/>
                </a:gdLst>
                <a:ahLst/>
                <a:cxnLst>
                  <a:cxn ang="0">
                    <a:pos x="T0" y="T1"/>
                  </a:cxn>
                  <a:cxn ang="0">
                    <a:pos x="T2" y="T3"/>
                  </a:cxn>
                  <a:cxn ang="0">
                    <a:pos x="T4" y="T5"/>
                  </a:cxn>
                  <a:cxn ang="0">
                    <a:pos x="T6" y="T7"/>
                  </a:cxn>
                  <a:cxn ang="0">
                    <a:pos x="T8" y="T9"/>
                  </a:cxn>
                </a:cxnLst>
                <a:rect l="0" t="0" r="r" b="b"/>
                <a:pathLst>
                  <a:path w="13" h="22">
                    <a:moveTo>
                      <a:pt x="13" y="0"/>
                    </a:moveTo>
                    <a:cubicBezTo>
                      <a:pt x="7" y="2"/>
                      <a:pt x="7" y="2"/>
                      <a:pt x="7" y="2"/>
                    </a:cubicBezTo>
                    <a:cubicBezTo>
                      <a:pt x="0" y="21"/>
                      <a:pt x="0" y="21"/>
                      <a:pt x="0" y="21"/>
                    </a:cubicBezTo>
                    <a:cubicBezTo>
                      <a:pt x="1" y="21"/>
                      <a:pt x="3" y="22"/>
                      <a:pt x="4" y="22"/>
                    </a:cubicBezTo>
                    <a:lnTo>
                      <a:pt x="13" y="0"/>
                    </a:lnTo>
                    <a:close/>
                  </a:path>
                </a:pathLst>
              </a:custGeom>
              <a:solidFill>
                <a:srgbClr val="8E71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 name="Freeform 657"/>
              <p:cNvSpPr/>
              <p:nvPr/>
            </p:nvSpPr>
            <p:spPr bwMode="auto">
              <a:xfrm>
                <a:off x="4411" y="2243"/>
                <a:ext cx="281" cy="97"/>
              </a:xfrm>
              <a:custGeom>
                <a:avLst/>
                <a:gdLst>
                  <a:gd name="T0" fmla="*/ 45 w 119"/>
                  <a:gd name="T1" fmla="*/ 27 h 41"/>
                  <a:gd name="T2" fmla="*/ 31 w 119"/>
                  <a:gd name="T3" fmla="*/ 7 h 41"/>
                  <a:gd name="T4" fmla="*/ 12 w 119"/>
                  <a:gd name="T5" fmla="*/ 5 h 41"/>
                  <a:gd name="T6" fmla="*/ 0 w 119"/>
                  <a:gd name="T7" fmla="*/ 27 h 41"/>
                  <a:gd name="T8" fmla="*/ 75 w 119"/>
                  <a:gd name="T9" fmla="*/ 40 h 41"/>
                  <a:gd name="T10" fmla="*/ 108 w 119"/>
                  <a:gd name="T11" fmla="*/ 0 h 41"/>
                  <a:gd name="T12" fmla="*/ 86 w 119"/>
                  <a:gd name="T13" fmla="*/ 4 h 41"/>
                  <a:gd name="T14" fmla="*/ 45 w 119"/>
                  <a:gd name="T15" fmla="*/ 27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 h="41">
                    <a:moveTo>
                      <a:pt x="45" y="27"/>
                    </a:moveTo>
                    <a:cubicBezTo>
                      <a:pt x="39" y="23"/>
                      <a:pt x="33" y="15"/>
                      <a:pt x="31" y="7"/>
                    </a:cubicBezTo>
                    <a:cubicBezTo>
                      <a:pt x="25" y="6"/>
                      <a:pt x="18" y="6"/>
                      <a:pt x="12" y="5"/>
                    </a:cubicBezTo>
                    <a:cubicBezTo>
                      <a:pt x="9" y="14"/>
                      <a:pt x="5" y="21"/>
                      <a:pt x="0" y="27"/>
                    </a:cubicBezTo>
                    <a:cubicBezTo>
                      <a:pt x="21" y="29"/>
                      <a:pt x="38" y="41"/>
                      <a:pt x="75" y="40"/>
                    </a:cubicBezTo>
                    <a:cubicBezTo>
                      <a:pt x="95" y="39"/>
                      <a:pt x="119" y="21"/>
                      <a:pt x="108" y="0"/>
                    </a:cubicBezTo>
                    <a:cubicBezTo>
                      <a:pt x="101" y="2"/>
                      <a:pt x="94" y="3"/>
                      <a:pt x="86" y="4"/>
                    </a:cubicBezTo>
                    <a:cubicBezTo>
                      <a:pt x="85" y="32"/>
                      <a:pt x="55" y="34"/>
                      <a:pt x="45" y="27"/>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 name="Freeform 658"/>
              <p:cNvSpPr/>
              <p:nvPr/>
            </p:nvSpPr>
            <p:spPr bwMode="auto">
              <a:xfrm>
                <a:off x="4676" y="2791"/>
                <a:ext cx="23" cy="43"/>
              </a:xfrm>
              <a:custGeom>
                <a:avLst/>
                <a:gdLst>
                  <a:gd name="T0" fmla="*/ 10 w 10"/>
                  <a:gd name="T1" fmla="*/ 0 h 18"/>
                  <a:gd name="T2" fmla="*/ 5 w 10"/>
                  <a:gd name="T3" fmla="*/ 1 h 18"/>
                  <a:gd name="T4" fmla="*/ 0 w 10"/>
                  <a:gd name="T5" fmla="*/ 17 h 18"/>
                  <a:gd name="T6" fmla="*/ 3 w 10"/>
                  <a:gd name="T7" fmla="*/ 18 h 18"/>
                  <a:gd name="T8" fmla="*/ 10 w 10"/>
                  <a:gd name="T9" fmla="*/ 0 h 18"/>
                </a:gdLst>
                <a:ahLst/>
                <a:cxnLst>
                  <a:cxn ang="0">
                    <a:pos x="T0" y="T1"/>
                  </a:cxn>
                  <a:cxn ang="0">
                    <a:pos x="T2" y="T3"/>
                  </a:cxn>
                  <a:cxn ang="0">
                    <a:pos x="T4" y="T5"/>
                  </a:cxn>
                  <a:cxn ang="0">
                    <a:pos x="T6" y="T7"/>
                  </a:cxn>
                  <a:cxn ang="0">
                    <a:pos x="T8" y="T9"/>
                  </a:cxn>
                </a:cxnLst>
                <a:rect l="0" t="0" r="r" b="b"/>
                <a:pathLst>
                  <a:path w="10" h="18">
                    <a:moveTo>
                      <a:pt x="10" y="0"/>
                    </a:moveTo>
                    <a:cubicBezTo>
                      <a:pt x="5" y="1"/>
                      <a:pt x="5" y="1"/>
                      <a:pt x="5" y="1"/>
                    </a:cubicBezTo>
                    <a:cubicBezTo>
                      <a:pt x="0" y="17"/>
                      <a:pt x="0" y="17"/>
                      <a:pt x="0" y="17"/>
                    </a:cubicBezTo>
                    <a:cubicBezTo>
                      <a:pt x="1" y="17"/>
                      <a:pt x="2" y="18"/>
                      <a:pt x="3" y="18"/>
                    </a:cubicBezTo>
                    <a:lnTo>
                      <a:pt x="10" y="0"/>
                    </a:lnTo>
                    <a:close/>
                  </a:path>
                </a:pathLst>
              </a:custGeom>
              <a:solidFill>
                <a:srgbClr val="8E71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 name="Freeform 659"/>
              <p:cNvSpPr>
                <a:spLocks noEditPoints="1"/>
              </p:cNvSpPr>
              <p:nvPr/>
            </p:nvSpPr>
            <p:spPr bwMode="auto">
              <a:xfrm>
                <a:off x="4510" y="1493"/>
                <a:ext cx="130" cy="128"/>
              </a:xfrm>
              <a:custGeom>
                <a:avLst/>
                <a:gdLst>
                  <a:gd name="T0" fmla="*/ 7 w 55"/>
                  <a:gd name="T1" fmla="*/ 43 h 54"/>
                  <a:gd name="T2" fmla="*/ 43 w 55"/>
                  <a:gd name="T3" fmla="*/ 48 h 54"/>
                  <a:gd name="T4" fmla="*/ 48 w 55"/>
                  <a:gd name="T5" fmla="*/ 13 h 54"/>
                  <a:gd name="T6" fmla="*/ 14 w 55"/>
                  <a:gd name="T7" fmla="*/ 8 h 54"/>
                  <a:gd name="T8" fmla="*/ 7 w 55"/>
                  <a:gd name="T9" fmla="*/ 43 h 54"/>
                  <a:gd name="T10" fmla="*/ 27 w 55"/>
                  <a:gd name="T11" fmla="*/ 10 h 54"/>
                  <a:gd name="T12" fmla="*/ 34 w 55"/>
                  <a:gd name="T13" fmla="*/ 22 h 54"/>
                  <a:gd name="T14" fmla="*/ 42 w 55"/>
                  <a:gd name="T15" fmla="*/ 31 h 54"/>
                  <a:gd name="T16" fmla="*/ 16 w 55"/>
                  <a:gd name="T17" fmla="*/ 38 h 54"/>
                  <a:gd name="T18" fmla="*/ 27 w 55"/>
                  <a:gd name="T19"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4">
                    <a:moveTo>
                      <a:pt x="7" y="43"/>
                    </a:moveTo>
                    <a:cubicBezTo>
                      <a:pt x="15" y="54"/>
                      <a:pt x="35" y="54"/>
                      <a:pt x="43" y="48"/>
                    </a:cubicBezTo>
                    <a:cubicBezTo>
                      <a:pt x="54" y="41"/>
                      <a:pt x="55" y="21"/>
                      <a:pt x="48" y="13"/>
                    </a:cubicBezTo>
                    <a:cubicBezTo>
                      <a:pt x="40" y="3"/>
                      <a:pt x="25" y="0"/>
                      <a:pt x="14" y="8"/>
                    </a:cubicBezTo>
                    <a:cubicBezTo>
                      <a:pt x="3" y="16"/>
                      <a:pt x="0" y="34"/>
                      <a:pt x="7" y="43"/>
                    </a:cubicBezTo>
                    <a:close/>
                    <a:moveTo>
                      <a:pt x="27" y="10"/>
                    </a:moveTo>
                    <a:cubicBezTo>
                      <a:pt x="31" y="10"/>
                      <a:pt x="36" y="14"/>
                      <a:pt x="34" y="22"/>
                    </a:cubicBezTo>
                    <a:cubicBezTo>
                      <a:pt x="42" y="21"/>
                      <a:pt x="43" y="28"/>
                      <a:pt x="42" y="31"/>
                    </a:cubicBezTo>
                    <a:cubicBezTo>
                      <a:pt x="38" y="38"/>
                      <a:pt x="26" y="37"/>
                      <a:pt x="16" y="38"/>
                    </a:cubicBezTo>
                    <a:cubicBezTo>
                      <a:pt x="15" y="21"/>
                      <a:pt x="18" y="10"/>
                      <a:pt x="27" y="10"/>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 name="Freeform 660"/>
              <p:cNvSpPr/>
              <p:nvPr/>
            </p:nvSpPr>
            <p:spPr bwMode="auto">
              <a:xfrm>
                <a:off x="4631" y="1975"/>
                <a:ext cx="14" cy="14"/>
              </a:xfrm>
              <a:custGeom>
                <a:avLst/>
                <a:gdLst>
                  <a:gd name="T0" fmla="*/ 1 w 6"/>
                  <a:gd name="T1" fmla="*/ 1 h 6"/>
                  <a:gd name="T2" fmla="*/ 1 w 6"/>
                  <a:gd name="T3" fmla="*/ 4 h 6"/>
                  <a:gd name="T4" fmla="*/ 4 w 6"/>
                  <a:gd name="T5" fmla="*/ 5 h 6"/>
                  <a:gd name="T6" fmla="*/ 5 w 6"/>
                  <a:gd name="T7" fmla="*/ 1 h 6"/>
                  <a:gd name="T8" fmla="*/ 1 w 6"/>
                  <a:gd name="T9" fmla="*/ 1 h 6"/>
                </a:gdLst>
                <a:ahLst/>
                <a:cxnLst>
                  <a:cxn ang="0">
                    <a:pos x="T0" y="T1"/>
                  </a:cxn>
                  <a:cxn ang="0">
                    <a:pos x="T2" y="T3"/>
                  </a:cxn>
                  <a:cxn ang="0">
                    <a:pos x="T4" y="T5"/>
                  </a:cxn>
                  <a:cxn ang="0">
                    <a:pos x="T6" y="T7"/>
                  </a:cxn>
                  <a:cxn ang="0">
                    <a:pos x="T8" y="T9"/>
                  </a:cxn>
                </a:cxnLst>
                <a:rect l="0" t="0" r="r" b="b"/>
                <a:pathLst>
                  <a:path w="6" h="6">
                    <a:moveTo>
                      <a:pt x="1" y="1"/>
                    </a:moveTo>
                    <a:cubicBezTo>
                      <a:pt x="0" y="2"/>
                      <a:pt x="0" y="3"/>
                      <a:pt x="1" y="4"/>
                    </a:cubicBezTo>
                    <a:cubicBezTo>
                      <a:pt x="2" y="5"/>
                      <a:pt x="3" y="6"/>
                      <a:pt x="4" y="5"/>
                    </a:cubicBezTo>
                    <a:cubicBezTo>
                      <a:pt x="5" y="4"/>
                      <a:pt x="6" y="2"/>
                      <a:pt x="5" y="1"/>
                    </a:cubicBezTo>
                    <a:cubicBezTo>
                      <a:pt x="4" y="0"/>
                      <a:pt x="2" y="0"/>
                      <a:pt x="1" y="1"/>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 name="Freeform 661"/>
              <p:cNvSpPr/>
              <p:nvPr/>
            </p:nvSpPr>
            <p:spPr bwMode="auto">
              <a:xfrm>
                <a:off x="4664" y="2796"/>
                <a:ext cx="21" cy="33"/>
              </a:xfrm>
              <a:custGeom>
                <a:avLst/>
                <a:gdLst>
                  <a:gd name="T0" fmla="*/ 9 w 9"/>
                  <a:gd name="T1" fmla="*/ 0 h 14"/>
                  <a:gd name="T2" fmla="*/ 4 w 9"/>
                  <a:gd name="T3" fmla="*/ 1 h 14"/>
                  <a:gd name="T4" fmla="*/ 0 w 9"/>
                  <a:gd name="T5" fmla="*/ 11 h 14"/>
                  <a:gd name="T6" fmla="*/ 3 w 9"/>
                  <a:gd name="T7" fmla="*/ 14 h 14"/>
                  <a:gd name="T8" fmla="*/ 9 w 9"/>
                  <a:gd name="T9" fmla="*/ 0 h 14"/>
                </a:gdLst>
                <a:ahLst/>
                <a:cxnLst>
                  <a:cxn ang="0">
                    <a:pos x="T0" y="T1"/>
                  </a:cxn>
                  <a:cxn ang="0">
                    <a:pos x="T2" y="T3"/>
                  </a:cxn>
                  <a:cxn ang="0">
                    <a:pos x="T4" y="T5"/>
                  </a:cxn>
                  <a:cxn ang="0">
                    <a:pos x="T6" y="T7"/>
                  </a:cxn>
                  <a:cxn ang="0">
                    <a:pos x="T8" y="T9"/>
                  </a:cxn>
                </a:cxnLst>
                <a:rect l="0" t="0" r="r" b="b"/>
                <a:pathLst>
                  <a:path w="9" h="14">
                    <a:moveTo>
                      <a:pt x="9" y="0"/>
                    </a:moveTo>
                    <a:cubicBezTo>
                      <a:pt x="4" y="1"/>
                      <a:pt x="4" y="1"/>
                      <a:pt x="4" y="1"/>
                    </a:cubicBezTo>
                    <a:cubicBezTo>
                      <a:pt x="0" y="11"/>
                      <a:pt x="0" y="11"/>
                      <a:pt x="0" y="11"/>
                    </a:cubicBezTo>
                    <a:cubicBezTo>
                      <a:pt x="1" y="12"/>
                      <a:pt x="2" y="13"/>
                      <a:pt x="3" y="14"/>
                    </a:cubicBezTo>
                    <a:lnTo>
                      <a:pt x="9" y="0"/>
                    </a:lnTo>
                    <a:close/>
                  </a:path>
                </a:pathLst>
              </a:custGeom>
              <a:solidFill>
                <a:srgbClr val="8E71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 name="Freeform 662"/>
              <p:cNvSpPr/>
              <p:nvPr/>
            </p:nvSpPr>
            <p:spPr bwMode="auto">
              <a:xfrm>
                <a:off x="4558" y="1524"/>
                <a:ext cx="45" cy="47"/>
              </a:xfrm>
              <a:custGeom>
                <a:avLst/>
                <a:gdLst>
                  <a:gd name="T0" fmla="*/ 17 w 19"/>
                  <a:gd name="T1" fmla="*/ 15 h 20"/>
                  <a:gd name="T2" fmla="*/ 6 w 19"/>
                  <a:gd name="T3" fmla="*/ 13 h 20"/>
                  <a:gd name="T4" fmla="*/ 8 w 19"/>
                  <a:gd name="T5" fmla="*/ 1 h 20"/>
                  <a:gd name="T6" fmla="*/ 1 w 19"/>
                  <a:gd name="T7" fmla="*/ 20 h 20"/>
                  <a:gd name="T8" fmla="*/ 17 w 19"/>
                  <a:gd name="T9" fmla="*/ 15 h 20"/>
                </a:gdLst>
                <a:ahLst/>
                <a:cxnLst>
                  <a:cxn ang="0">
                    <a:pos x="T0" y="T1"/>
                  </a:cxn>
                  <a:cxn ang="0">
                    <a:pos x="T2" y="T3"/>
                  </a:cxn>
                  <a:cxn ang="0">
                    <a:pos x="T4" y="T5"/>
                  </a:cxn>
                  <a:cxn ang="0">
                    <a:pos x="T6" y="T7"/>
                  </a:cxn>
                  <a:cxn ang="0">
                    <a:pos x="T8" y="T9"/>
                  </a:cxn>
                </a:cxnLst>
                <a:rect l="0" t="0" r="r" b="b"/>
                <a:pathLst>
                  <a:path w="19" h="20">
                    <a:moveTo>
                      <a:pt x="17" y="15"/>
                    </a:moveTo>
                    <a:cubicBezTo>
                      <a:pt x="16" y="12"/>
                      <a:pt x="12" y="12"/>
                      <a:pt x="6" y="13"/>
                    </a:cubicBezTo>
                    <a:cubicBezTo>
                      <a:pt x="9" y="8"/>
                      <a:pt x="11" y="2"/>
                      <a:pt x="8" y="1"/>
                    </a:cubicBezTo>
                    <a:cubicBezTo>
                      <a:pt x="3" y="0"/>
                      <a:pt x="0" y="8"/>
                      <a:pt x="1" y="20"/>
                    </a:cubicBezTo>
                    <a:cubicBezTo>
                      <a:pt x="10" y="20"/>
                      <a:pt x="19" y="19"/>
                      <a:pt x="17" y="15"/>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 name="Freeform 663"/>
              <p:cNvSpPr/>
              <p:nvPr/>
            </p:nvSpPr>
            <p:spPr bwMode="auto">
              <a:xfrm>
                <a:off x="4647" y="2801"/>
                <a:ext cx="22" cy="19"/>
              </a:xfrm>
              <a:custGeom>
                <a:avLst/>
                <a:gdLst>
                  <a:gd name="T0" fmla="*/ 6 w 9"/>
                  <a:gd name="T1" fmla="*/ 8 h 8"/>
                  <a:gd name="T2" fmla="*/ 9 w 9"/>
                  <a:gd name="T3" fmla="*/ 0 h 8"/>
                  <a:gd name="T4" fmla="*/ 0 w 9"/>
                  <a:gd name="T5" fmla="*/ 2 h 8"/>
                  <a:gd name="T6" fmla="*/ 6 w 9"/>
                  <a:gd name="T7" fmla="*/ 8 h 8"/>
                </a:gdLst>
                <a:ahLst/>
                <a:cxnLst>
                  <a:cxn ang="0">
                    <a:pos x="T0" y="T1"/>
                  </a:cxn>
                  <a:cxn ang="0">
                    <a:pos x="T2" y="T3"/>
                  </a:cxn>
                  <a:cxn ang="0">
                    <a:pos x="T4" y="T5"/>
                  </a:cxn>
                  <a:cxn ang="0">
                    <a:pos x="T6" y="T7"/>
                  </a:cxn>
                </a:cxnLst>
                <a:rect l="0" t="0" r="r" b="b"/>
                <a:pathLst>
                  <a:path w="9" h="8">
                    <a:moveTo>
                      <a:pt x="6" y="8"/>
                    </a:moveTo>
                    <a:cubicBezTo>
                      <a:pt x="9" y="0"/>
                      <a:pt x="9" y="0"/>
                      <a:pt x="9" y="0"/>
                    </a:cubicBezTo>
                    <a:cubicBezTo>
                      <a:pt x="0" y="2"/>
                      <a:pt x="0" y="2"/>
                      <a:pt x="0" y="2"/>
                    </a:cubicBezTo>
                    <a:cubicBezTo>
                      <a:pt x="2" y="5"/>
                      <a:pt x="4" y="7"/>
                      <a:pt x="6" y="8"/>
                    </a:cubicBezTo>
                    <a:close/>
                  </a:path>
                </a:pathLst>
              </a:custGeom>
              <a:solidFill>
                <a:srgbClr val="8E71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 name="Freeform 664"/>
              <p:cNvSpPr/>
              <p:nvPr/>
            </p:nvSpPr>
            <p:spPr bwMode="auto">
              <a:xfrm>
                <a:off x="4201" y="2343"/>
                <a:ext cx="468" cy="173"/>
              </a:xfrm>
              <a:custGeom>
                <a:avLst/>
                <a:gdLst>
                  <a:gd name="T0" fmla="*/ 162 w 198"/>
                  <a:gd name="T1" fmla="*/ 65 h 73"/>
                  <a:gd name="T2" fmla="*/ 198 w 198"/>
                  <a:gd name="T3" fmla="*/ 26 h 73"/>
                  <a:gd name="T4" fmla="*/ 10 w 198"/>
                  <a:gd name="T5" fmla="*/ 28 h 73"/>
                  <a:gd name="T6" fmla="*/ 0 w 198"/>
                  <a:gd name="T7" fmla="*/ 40 h 73"/>
                  <a:gd name="T8" fmla="*/ 20 w 198"/>
                  <a:gd name="T9" fmla="*/ 45 h 73"/>
                  <a:gd name="T10" fmla="*/ 28 w 198"/>
                  <a:gd name="T11" fmla="*/ 44 h 73"/>
                  <a:gd name="T12" fmla="*/ 69 w 198"/>
                  <a:gd name="T13" fmla="*/ 57 h 73"/>
                  <a:gd name="T14" fmla="*/ 162 w 198"/>
                  <a:gd name="T15" fmla="*/ 65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 h="73">
                    <a:moveTo>
                      <a:pt x="162" y="65"/>
                    </a:moveTo>
                    <a:cubicBezTo>
                      <a:pt x="184" y="60"/>
                      <a:pt x="198" y="47"/>
                      <a:pt x="198" y="26"/>
                    </a:cubicBezTo>
                    <a:cubicBezTo>
                      <a:pt x="134" y="59"/>
                      <a:pt x="78" y="0"/>
                      <a:pt x="10" y="28"/>
                    </a:cubicBezTo>
                    <a:cubicBezTo>
                      <a:pt x="8" y="33"/>
                      <a:pt x="4" y="37"/>
                      <a:pt x="0" y="40"/>
                    </a:cubicBezTo>
                    <a:cubicBezTo>
                      <a:pt x="7" y="42"/>
                      <a:pt x="13" y="43"/>
                      <a:pt x="20" y="45"/>
                    </a:cubicBezTo>
                    <a:cubicBezTo>
                      <a:pt x="23" y="44"/>
                      <a:pt x="25" y="44"/>
                      <a:pt x="28" y="44"/>
                    </a:cubicBezTo>
                    <a:cubicBezTo>
                      <a:pt x="41" y="42"/>
                      <a:pt x="59" y="46"/>
                      <a:pt x="69" y="57"/>
                    </a:cubicBezTo>
                    <a:cubicBezTo>
                      <a:pt x="103" y="66"/>
                      <a:pt x="135" y="73"/>
                      <a:pt x="162" y="65"/>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 name="Freeform 665"/>
              <p:cNvSpPr/>
              <p:nvPr/>
            </p:nvSpPr>
            <p:spPr bwMode="auto">
              <a:xfrm>
                <a:off x="4598" y="1946"/>
                <a:ext cx="21" cy="22"/>
              </a:xfrm>
              <a:custGeom>
                <a:avLst/>
                <a:gdLst>
                  <a:gd name="T0" fmla="*/ 2 w 9"/>
                  <a:gd name="T1" fmla="*/ 2 h 9"/>
                  <a:gd name="T2" fmla="*/ 1 w 9"/>
                  <a:gd name="T3" fmla="*/ 7 h 9"/>
                  <a:gd name="T4" fmla="*/ 6 w 9"/>
                  <a:gd name="T5" fmla="*/ 8 h 9"/>
                  <a:gd name="T6" fmla="*/ 7 w 9"/>
                  <a:gd name="T7" fmla="*/ 2 h 9"/>
                  <a:gd name="T8" fmla="*/ 2 w 9"/>
                  <a:gd name="T9" fmla="*/ 2 h 9"/>
                </a:gdLst>
                <a:ahLst/>
                <a:cxnLst>
                  <a:cxn ang="0">
                    <a:pos x="T0" y="T1"/>
                  </a:cxn>
                  <a:cxn ang="0">
                    <a:pos x="T2" y="T3"/>
                  </a:cxn>
                  <a:cxn ang="0">
                    <a:pos x="T4" y="T5"/>
                  </a:cxn>
                  <a:cxn ang="0">
                    <a:pos x="T6" y="T7"/>
                  </a:cxn>
                  <a:cxn ang="0">
                    <a:pos x="T8" y="T9"/>
                  </a:cxn>
                </a:cxnLst>
                <a:rect l="0" t="0" r="r" b="b"/>
                <a:pathLst>
                  <a:path w="9" h="9">
                    <a:moveTo>
                      <a:pt x="2" y="2"/>
                    </a:moveTo>
                    <a:cubicBezTo>
                      <a:pt x="0" y="3"/>
                      <a:pt x="0" y="5"/>
                      <a:pt x="1" y="7"/>
                    </a:cubicBezTo>
                    <a:cubicBezTo>
                      <a:pt x="2" y="8"/>
                      <a:pt x="5" y="9"/>
                      <a:pt x="6" y="8"/>
                    </a:cubicBezTo>
                    <a:cubicBezTo>
                      <a:pt x="8" y="6"/>
                      <a:pt x="9" y="4"/>
                      <a:pt x="7" y="2"/>
                    </a:cubicBezTo>
                    <a:cubicBezTo>
                      <a:pt x="6" y="1"/>
                      <a:pt x="4" y="0"/>
                      <a:pt x="2" y="2"/>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 name="Freeform 666"/>
              <p:cNvSpPr/>
              <p:nvPr/>
            </p:nvSpPr>
            <p:spPr bwMode="auto">
              <a:xfrm>
                <a:off x="4555" y="2196"/>
                <a:ext cx="107" cy="54"/>
              </a:xfrm>
              <a:custGeom>
                <a:avLst/>
                <a:gdLst>
                  <a:gd name="T0" fmla="*/ 9 w 45"/>
                  <a:gd name="T1" fmla="*/ 6 h 23"/>
                  <a:gd name="T2" fmla="*/ 5 w 45"/>
                  <a:gd name="T3" fmla="*/ 23 h 23"/>
                  <a:gd name="T4" fmla="*/ 45 w 45"/>
                  <a:gd name="T5" fmla="*/ 16 h 23"/>
                  <a:gd name="T6" fmla="*/ 9 w 45"/>
                  <a:gd name="T7" fmla="*/ 6 h 23"/>
                </a:gdLst>
                <a:ahLst/>
                <a:cxnLst>
                  <a:cxn ang="0">
                    <a:pos x="T0" y="T1"/>
                  </a:cxn>
                  <a:cxn ang="0">
                    <a:pos x="T2" y="T3"/>
                  </a:cxn>
                  <a:cxn ang="0">
                    <a:pos x="T4" y="T5"/>
                  </a:cxn>
                  <a:cxn ang="0">
                    <a:pos x="T6" y="T7"/>
                  </a:cxn>
                </a:cxnLst>
                <a:rect l="0" t="0" r="r" b="b"/>
                <a:pathLst>
                  <a:path w="45" h="23">
                    <a:moveTo>
                      <a:pt x="9" y="6"/>
                    </a:moveTo>
                    <a:cubicBezTo>
                      <a:pt x="0" y="11"/>
                      <a:pt x="0" y="19"/>
                      <a:pt x="5" y="23"/>
                    </a:cubicBezTo>
                    <a:cubicBezTo>
                      <a:pt x="19" y="21"/>
                      <a:pt x="32" y="19"/>
                      <a:pt x="45" y="16"/>
                    </a:cubicBezTo>
                    <a:cubicBezTo>
                      <a:pt x="34" y="0"/>
                      <a:pt x="17" y="1"/>
                      <a:pt x="9" y="6"/>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 name="Freeform 667"/>
              <p:cNvSpPr/>
              <p:nvPr/>
            </p:nvSpPr>
            <p:spPr bwMode="auto">
              <a:xfrm>
                <a:off x="4394" y="1391"/>
                <a:ext cx="178" cy="161"/>
              </a:xfrm>
              <a:custGeom>
                <a:avLst/>
                <a:gdLst>
                  <a:gd name="T0" fmla="*/ 37 w 75"/>
                  <a:gd name="T1" fmla="*/ 55 h 68"/>
                  <a:gd name="T2" fmla="*/ 45 w 75"/>
                  <a:gd name="T3" fmla="*/ 27 h 68"/>
                  <a:gd name="T4" fmla="*/ 23 w 75"/>
                  <a:gd name="T5" fmla="*/ 23 h 68"/>
                  <a:gd name="T6" fmla="*/ 25 w 75"/>
                  <a:gd name="T7" fmla="*/ 40 h 68"/>
                  <a:gd name="T8" fmla="*/ 36 w 75"/>
                  <a:gd name="T9" fmla="*/ 38 h 68"/>
                  <a:gd name="T10" fmla="*/ 31 w 75"/>
                  <a:gd name="T11" fmla="*/ 34 h 68"/>
                  <a:gd name="T12" fmla="*/ 28 w 75"/>
                  <a:gd name="T13" fmla="*/ 30 h 68"/>
                  <a:gd name="T14" fmla="*/ 41 w 75"/>
                  <a:gd name="T15" fmla="*/ 37 h 68"/>
                  <a:gd name="T16" fmla="*/ 23 w 75"/>
                  <a:gd name="T17" fmla="*/ 44 h 68"/>
                  <a:gd name="T18" fmla="*/ 20 w 75"/>
                  <a:gd name="T19" fmla="*/ 20 h 68"/>
                  <a:gd name="T20" fmla="*/ 49 w 75"/>
                  <a:gd name="T21" fmla="*/ 25 h 68"/>
                  <a:gd name="T22" fmla="*/ 27 w 75"/>
                  <a:gd name="T23" fmla="*/ 61 h 68"/>
                  <a:gd name="T24" fmla="*/ 38 w 75"/>
                  <a:gd name="T25" fmla="*/ 68 h 68"/>
                  <a:gd name="T26" fmla="*/ 49 w 75"/>
                  <a:gd name="T27" fmla="*/ 66 h 68"/>
                  <a:gd name="T28" fmla="*/ 71 w 75"/>
                  <a:gd name="T29" fmla="*/ 43 h 68"/>
                  <a:gd name="T30" fmla="*/ 62 w 75"/>
                  <a:gd name="T31" fmla="*/ 14 h 68"/>
                  <a:gd name="T32" fmla="*/ 16 w 75"/>
                  <a:gd name="T33" fmla="*/ 6 h 68"/>
                  <a:gd name="T34" fmla="*/ 5 w 75"/>
                  <a:gd name="T35" fmla="*/ 42 h 68"/>
                  <a:gd name="T36" fmla="*/ 37 w 75"/>
                  <a:gd name="T37" fmla="*/ 5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68">
                    <a:moveTo>
                      <a:pt x="37" y="55"/>
                    </a:moveTo>
                    <a:cubicBezTo>
                      <a:pt x="50" y="49"/>
                      <a:pt x="49" y="35"/>
                      <a:pt x="45" y="27"/>
                    </a:cubicBezTo>
                    <a:cubicBezTo>
                      <a:pt x="42" y="19"/>
                      <a:pt x="30" y="16"/>
                      <a:pt x="23" y="23"/>
                    </a:cubicBezTo>
                    <a:cubicBezTo>
                      <a:pt x="21" y="26"/>
                      <a:pt x="19" y="36"/>
                      <a:pt x="25" y="40"/>
                    </a:cubicBezTo>
                    <a:cubicBezTo>
                      <a:pt x="30" y="44"/>
                      <a:pt x="35" y="42"/>
                      <a:pt x="36" y="38"/>
                    </a:cubicBezTo>
                    <a:cubicBezTo>
                      <a:pt x="37" y="34"/>
                      <a:pt x="34" y="31"/>
                      <a:pt x="31" y="34"/>
                    </a:cubicBezTo>
                    <a:cubicBezTo>
                      <a:pt x="29" y="34"/>
                      <a:pt x="27" y="32"/>
                      <a:pt x="28" y="30"/>
                    </a:cubicBezTo>
                    <a:cubicBezTo>
                      <a:pt x="33" y="25"/>
                      <a:pt x="42" y="30"/>
                      <a:pt x="41" y="37"/>
                    </a:cubicBezTo>
                    <a:cubicBezTo>
                      <a:pt x="40" y="46"/>
                      <a:pt x="30" y="48"/>
                      <a:pt x="23" y="44"/>
                    </a:cubicBezTo>
                    <a:cubicBezTo>
                      <a:pt x="14" y="40"/>
                      <a:pt x="13" y="28"/>
                      <a:pt x="20" y="20"/>
                    </a:cubicBezTo>
                    <a:cubicBezTo>
                      <a:pt x="27" y="13"/>
                      <a:pt x="43" y="13"/>
                      <a:pt x="49" y="25"/>
                    </a:cubicBezTo>
                    <a:cubicBezTo>
                      <a:pt x="57" y="39"/>
                      <a:pt x="50" y="60"/>
                      <a:pt x="27" y="61"/>
                    </a:cubicBezTo>
                    <a:cubicBezTo>
                      <a:pt x="31" y="63"/>
                      <a:pt x="34" y="66"/>
                      <a:pt x="38" y="68"/>
                    </a:cubicBezTo>
                    <a:cubicBezTo>
                      <a:pt x="42" y="68"/>
                      <a:pt x="45" y="67"/>
                      <a:pt x="49" y="66"/>
                    </a:cubicBezTo>
                    <a:cubicBezTo>
                      <a:pt x="51" y="54"/>
                      <a:pt x="59" y="45"/>
                      <a:pt x="71" y="43"/>
                    </a:cubicBezTo>
                    <a:cubicBezTo>
                      <a:pt x="75" y="32"/>
                      <a:pt x="70" y="22"/>
                      <a:pt x="62" y="14"/>
                    </a:cubicBezTo>
                    <a:cubicBezTo>
                      <a:pt x="51" y="2"/>
                      <a:pt x="29" y="0"/>
                      <a:pt x="16" y="6"/>
                    </a:cubicBezTo>
                    <a:cubicBezTo>
                      <a:pt x="1" y="13"/>
                      <a:pt x="0" y="30"/>
                      <a:pt x="5" y="42"/>
                    </a:cubicBezTo>
                    <a:cubicBezTo>
                      <a:pt x="10" y="57"/>
                      <a:pt x="27" y="60"/>
                      <a:pt x="37" y="55"/>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 name="Freeform 668"/>
              <p:cNvSpPr/>
              <p:nvPr/>
            </p:nvSpPr>
            <p:spPr bwMode="auto">
              <a:xfrm>
                <a:off x="4274" y="2668"/>
                <a:ext cx="397" cy="263"/>
              </a:xfrm>
              <a:custGeom>
                <a:avLst/>
                <a:gdLst>
                  <a:gd name="T0" fmla="*/ 0 w 168"/>
                  <a:gd name="T1" fmla="*/ 82 h 111"/>
                  <a:gd name="T2" fmla="*/ 3 w 168"/>
                  <a:gd name="T3" fmla="*/ 90 h 111"/>
                  <a:gd name="T4" fmla="*/ 128 w 168"/>
                  <a:gd name="T5" fmla="*/ 21 h 111"/>
                  <a:gd name="T6" fmla="*/ 159 w 168"/>
                  <a:gd name="T7" fmla="*/ 111 h 111"/>
                  <a:gd name="T8" fmla="*/ 168 w 168"/>
                  <a:gd name="T9" fmla="*/ 111 h 111"/>
                  <a:gd name="T10" fmla="*/ 134 w 168"/>
                  <a:gd name="T11" fmla="*/ 0 h 111"/>
                  <a:gd name="T12" fmla="*/ 0 w 168"/>
                  <a:gd name="T13" fmla="*/ 82 h 111"/>
                </a:gdLst>
                <a:ahLst/>
                <a:cxnLst>
                  <a:cxn ang="0">
                    <a:pos x="T0" y="T1"/>
                  </a:cxn>
                  <a:cxn ang="0">
                    <a:pos x="T2" y="T3"/>
                  </a:cxn>
                  <a:cxn ang="0">
                    <a:pos x="T4" y="T5"/>
                  </a:cxn>
                  <a:cxn ang="0">
                    <a:pos x="T6" y="T7"/>
                  </a:cxn>
                  <a:cxn ang="0">
                    <a:pos x="T8" y="T9"/>
                  </a:cxn>
                  <a:cxn ang="0">
                    <a:pos x="T10" y="T11"/>
                  </a:cxn>
                  <a:cxn ang="0">
                    <a:pos x="T12" y="T13"/>
                  </a:cxn>
                </a:cxnLst>
                <a:rect l="0" t="0" r="r" b="b"/>
                <a:pathLst>
                  <a:path w="168" h="111">
                    <a:moveTo>
                      <a:pt x="0" y="82"/>
                    </a:moveTo>
                    <a:cubicBezTo>
                      <a:pt x="1" y="84"/>
                      <a:pt x="2" y="87"/>
                      <a:pt x="3" y="90"/>
                    </a:cubicBezTo>
                    <a:cubicBezTo>
                      <a:pt x="51" y="75"/>
                      <a:pt x="98" y="48"/>
                      <a:pt x="128" y="21"/>
                    </a:cubicBezTo>
                    <a:cubicBezTo>
                      <a:pt x="129" y="45"/>
                      <a:pt x="147" y="88"/>
                      <a:pt x="159" y="111"/>
                    </a:cubicBezTo>
                    <a:cubicBezTo>
                      <a:pt x="168" y="111"/>
                      <a:pt x="168" y="111"/>
                      <a:pt x="168" y="111"/>
                    </a:cubicBezTo>
                    <a:cubicBezTo>
                      <a:pt x="155" y="81"/>
                      <a:pt x="138" y="26"/>
                      <a:pt x="134" y="0"/>
                    </a:cubicBezTo>
                    <a:cubicBezTo>
                      <a:pt x="104" y="34"/>
                      <a:pt x="53" y="64"/>
                      <a:pt x="0" y="82"/>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 name="Freeform 669"/>
              <p:cNvSpPr/>
              <p:nvPr/>
            </p:nvSpPr>
            <p:spPr bwMode="auto">
              <a:xfrm>
                <a:off x="4451" y="1389"/>
                <a:ext cx="26" cy="2"/>
              </a:xfrm>
              <a:custGeom>
                <a:avLst/>
                <a:gdLst>
                  <a:gd name="T0" fmla="*/ 11 w 11"/>
                  <a:gd name="T1" fmla="*/ 0 h 1"/>
                  <a:gd name="T2" fmla="*/ 0 w 11"/>
                  <a:gd name="T3" fmla="*/ 0 h 1"/>
                  <a:gd name="T4" fmla="*/ 1 w 11"/>
                  <a:gd name="T5" fmla="*/ 1 h 1"/>
                  <a:gd name="T6" fmla="*/ 11 w 11"/>
                  <a:gd name="T7" fmla="*/ 0 h 1"/>
                </a:gdLst>
                <a:ahLst/>
                <a:cxnLst>
                  <a:cxn ang="0">
                    <a:pos x="T0" y="T1"/>
                  </a:cxn>
                  <a:cxn ang="0">
                    <a:pos x="T2" y="T3"/>
                  </a:cxn>
                  <a:cxn ang="0">
                    <a:pos x="T4" y="T5"/>
                  </a:cxn>
                  <a:cxn ang="0">
                    <a:pos x="T6" y="T7"/>
                  </a:cxn>
                </a:cxnLst>
                <a:rect l="0" t="0" r="r" b="b"/>
                <a:pathLst>
                  <a:path w="11" h="1">
                    <a:moveTo>
                      <a:pt x="11" y="0"/>
                    </a:moveTo>
                    <a:cubicBezTo>
                      <a:pt x="0" y="0"/>
                      <a:pt x="0" y="0"/>
                      <a:pt x="0" y="0"/>
                    </a:cubicBezTo>
                    <a:cubicBezTo>
                      <a:pt x="0" y="0"/>
                      <a:pt x="0" y="0"/>
                      <a:pt x="1" y="1"/>
                    </a:cubicBezTo>
                    <a:cubicBezTo>
                      <a:pt x="4" y="0"/>
                      <a:pt x="8" y="0"/>
                      <a:pt x="11"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 name="Freeform 670"/>
              <p:cNvSpPr/>
              <p:nvPr/>
            </p:nvSpPr>
            <p:spPr bwMode="auto">
              <a:xfrm>
                <a:off x="4480" y="1389"/>
                <a:ext cx="82" cy="23"/>
              </a:xfrm>
              <a:custGeom>
                <a:avLst/>
                <a:gdLst>
                  <a:gd name="T0" fmla="*/ 35 w 35"/>
                  <a:gd name="T1" fmla="*/ 0 h 10"/>
                  <a:gd name="T2" fmla="*/ 0 w 35"/>
                  <a:gd name="T3" fmla="*/ 0 h 10"/>
                  <a:gd name="T4" fmla="*/ 28 w 35"/>
                  <a:gd name="T5" fmla="*/ 10 h 10"/>
                  <a:gd name="T6" fmla="*/ 35 w 35"/>
                  <a:gd name="T7" fmla="*/ 0 h 10"/>
                </a:gdLst>
                <a:ahLst/>
                <a:cxnLst>
                  <a:cxn ang="0">
                    <a:pos x="T0" y="T1"/>
                  </a:cxn>
                  <a:cxn ang="0">
                    <a:pos x="T2" y="T3"/>
                  </a:cxn>
                  <a:cxn ang="0">
                    <a:pos x="T4" y="T5"/>
                  </a:cxn>
                  <a:cxn ang="0">
                    <a:pos x="T6" y="T7"/>
                  </a:cxn>
                </a:cxnLst>
                <a:rect l="0" t="0" r="r" b="b"/>
                <a:pathLst>
                  <a:path w="35" h="10">
                    <a:moveTo>
                      <a:pt x="35" y="0"/>
                    </a:moveTo>
                    <a:cubicBezTo>
                      <a:pt x="0" y="0"/>
                      <a:pt x="0" y="0"/>
                      <a:pt x="0" y="0"/>
                    </a:cubicBezTo>
                    <a:cubicBezTo>
                      <a:pt x="11" y="0"/>
                      <a:pt x="21" y="4"/>
                      <a:pt x="28" y="10"/>
                    </a:cubicBezTo>
                    <a:cubicBezTo>
                      <a:pt x="30" y="6"/>
                      <a:pt x="32" y="3"/>
                      <a:pt x="35"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 name="Freeform 671"/>
              <p:cNvSpPr/>
              <p:nvPr/>
            </p:nvSpPr>
            <p:spPr bwMode="auto">
              <a:xfrm>
                <a:off x="4465" y="2552"/>
                <a:ext cx="211" cy="180"/>
              </a:xfrm>
              <a:custGeom>
                <a:avLst/>
                <a:gdLst>
                  <a:gd name="T0" fmla="*/ 42 w 89"/>
                  <a:gd name="T1" fmla="*/ 0 h 76"/>
                  <a:gd name="T2" fmla="*/ 2 w 89"/>
                  <a:gd name="T3" fmla="*/ 13 h 76"/>
                  <a:gd name="T4" fmla="*/ 0 w 89"/>
                  <a:gd name="T5" fmla="*/ 13 h 76"/>
                  <a:gd name="T6" fmla="*/ 0 w 89"/>
                  <a:gd name="T7" fmla="*/ 19 h 76"/>
                  <a:gd name="T8" fmla="*/ 35 w 89"/>
                  <a:gd name="T9" fmla="*/ 60 h 76"/>
                  <a:gd name="T10" fmla="*/ 56 w 89"/>
                  <a:gd name="T11" fmla="*/ 38 h 76"/>
                  <a:gd name="T12" fmla="*/ 64 w 89"/>
                  <a:gd name="T13" fmla="*/ 76 h 76"/>
                  <a:gd name="T14" fmla="*/ 42 w 89"/>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76">
                    <a:moveTo>
                      <a:pt x="42" y="0"/>
                    </a:moveTo>
                    <a:cubicBezTo>
                      <a:pt x="33" y="8"/>
                      <a:pt x="20" y="13"/>
                      <a:pt x="2" y="13"/>
                    </a:cubicBezTo>
                    <a:cubicBezTo>
                      <a:pt x="1" y="13"/>
                      <a:pt x="1" y="13"/>
                      <a:pt x="0" y="13"/>
                    </a:cubicBezTo>
                    <a:cubicBezTo>
                      <a:pt x="0" y="19"/>
                      <a:pt x="0" y="19"/>
                      <a:pt x="0" y="19"/>
                    </a:cubicBezTo>
                    <a:cubicBezTo>
                      <a:pt x="22" y="20"/>
                      <a:pt x="36" y="35"/>
                      <a:pt x="35" y="60"/>
                    </a:cubicBezTo>
                    <a:cubicBezTo>
                      <a:pt x="43" y="53"/>
                      <a:pt x="50" y="45"/>
                      <a:pt x="56" y="38"/>
                    </a:cubicBezTo>
                    <a:cubicBezTo>
                      <a:pt x="57" y="48"/>
                      <a:pt x="60" y="62"/>
                      <a:pt x="64" y="76"/>
                    </a:cubicBezTo>
                    <a:cubicBezTo>
                      <a:pt x="89" y="60"/>
                      <a:pt x="70" y="8"/>
                      <a:pt x="42" y="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 name="Freeform 672"/>
              <p:cNvSpPr/>
              <p:nvPr/>
            </p:nvSpPr>
            <p:spPr bwMode="auto">
              <a:xfrm>
                <a:off x="4546" y="1904"/>
                <a:ext cx="21" cy="21"/>
              </a:xfrm>
              <a:custGeom>
                <a:avLst/>
                <a:gdLst>
                  <a:gd name="T0" fmla="*/ 2 w 9"/>
                  <a:gd name="T1" fmla="*/ 1 h 9"/>
                  <a:gd name="T2" fmla="*/ 2 w 9"/>
                  <a:gd name="T3" fmla="*/ 7 h 9"/>
                  <a:gd name="T4" fmla="*/ 7 w 9"/>
                  <a:gd name="T5" fmla="*/ 8 h 9"/>
                  <a:gd name="T6" fmla="*/ 8 w 9"/>
                  <a:gd name="T7" fmla="*/ 2 h 9"/>
                  <a:gd name="T8" fmla="*/ 2 w 9"/>
                  <a:gd name="T9" fmla="*/ 1 h 9"/>
                </a:gdLst>
                <a:ahLst/>
                <a:cxnLst>
                  <a:cxn ang="0">
                    <a:pos x="T0" y="T1"/>
                  </a:cxn>
                  <a:cxn ang="0">
                    <a:pos x="T2" y="T3"/>
                  </a:cxn>
                  <a:cxn ang="0">
                    <a:pos x="T4" y="T5"/>
                  </a:cxn>
                  <a:cxn ang="0">
                    <a:pos x="T6" y="T7"/>
                  </a:cxn>
                  <a:cxn ang="0">
                    <a:pos x="T8" y="T9"/>
                  </a:cxn>
                </a:cxnLst>
                <a:rect l="0" t="0" r="r" b="b"/>
                <a:pathLst>
                  <a:path w="9" h="9">
                    <a:moveTo>
                      <a:pt x="2" y="1"/>
                    </a:moveTo>
                    <a:cubicBezTo>
                      <a:pt x="1" y="2"/>
                      <a:pt x="0" y="5"/>
                      <a:pt x="2" y="7"/>
                    </a:cubicBezTo>
                    <a:cubicBezTo>
                      <a:pt x="3" y="8"/>
                      <a:pt x="5" y="9"/>
                      <a:pt x="7" y="8"/>
                    </a:cubicBezTo>
                    <a:cubicBezTo>
                      <a:pt x="9" y="6"/>
                      <a:pt x="9" y="4"/>
                      <a:pt x="8" y="2"/>
                    </a:cubicBezTo>
                    <a:cubicBezTo>
                      <a:pt x="7" y="0"/>
                      <a:pt x="4" y="0"/>
                      <a:pt x="2" y="1"/>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 name="Freeform 673"/>
              <p:cNvSpPr/>
              <p:nvPr/>
            </p:nvSpPr>
            <p:spPr bwMode="auto">
              <a:xfrm>
                <a:off x="4283" y="2739"/>
                <a:ext cx="355" cy="192"/>
              </a:xfrm>
              <a:custGeom>
                <a:avLst/>
                <a:gdLst>
                  <a:gd name="T0" fmla="*/ 0 w 150"/>
                  <a:gd name="T1" fmla="*/ 64 h 81"/>
                  <a:gd name="T2" fmla="*/ 5 w 150"/>
                  <a:gd name="T3" fmla="*/ 80 h 81"/>
                  <a:gd name="T4" fmla="*/ 87 w 150"/>
                  <a:gd name="T5" fmla="*/ 79 h 81"/>
                  <a:gd name="T6" fmla="*/ 90 w 150"/>
                  <a:gd name="T7" fmla="*/ 81 h 81"/>
                  <a:gd name="T8" fmla="*/ 150 w 150"/>
                  <a:gd name="T9" fmla="*/ 81 h 81"/>
                  <a:gd name="T10" fmla="*/ 121 w 150"/>
                  <a:gd name="T11" fmla="*/ 0 h 81"/>
                  <a:gd name="T12" fmla="*/ 0 w 150"/>
                  <a:gd name="T13" fmla="*/ 64 h 81"/>
                </a:gdLst>
                <a:ahLst/>
                <a:cxnLst>
                  <a:cxn ang="0">
                    <a:pos x="T0" y="T1"/>
                  </a:cxn>
                  <a:cxn ang="0">
                    <a:pos x="T2" y="T3"/>
                  </a:cxn>
                  <a:cxn ang="0">
                    <a:pos x="T4" y="T5"/>
                  </a:cxn>
                  <a:cxn ang="0">
                    <a:pos x="T6" y="T7"/>
                  </a:cxn>
                  <a:cxn ang="0">
                    <a:pos x="T8" y="T9"/>
                  </a:cxn>
                  <a:cxn ang="0">
                    <a:pos x="T10" y="T11"/>
                  </a:cxn>
                  <a:cxn ang="0">
                    <a:pos x="T12" y="T13"/>
                  </a:cxn>
                </a:cxnLst>
                <a:rect l="0" t="0" r="r" b="b"/>
                <a:pathLst>
                  <a:path w="150" h="81">
                    <a:moveTo>
                      <a:pt x="0" y="64"/>
                    </a:moveTo>
                    <a:cubicBezTo>
                      <a:pt x="2" y="70"/>
                      <a:pt x="3" y="75"/>
                      <a:pt x="5" y="80"/>
                    </a:cubicBezTo>
                    <a:cubicBezTo>
                      <a:pt x="33" y="68"/>
                      <a:pt x="66" y="66"/>
                      <a:pt x="87" y="79"/>
                    </a:cubicBezTo>
                    <a:cubicBezTo>
                      <a:pt x="88" y="80"/>
                      <a:pt x="89" y="80"/>
                      <a:pt x="90" y="81"/>
                    </a:cubicBezTo>
                    <a:cubicBezTo>
                      <a:pt x="150" y="81"/>
                      <a:pt x="150" y="81"/>
                      <a:pt x="150" y="81"/>
                    </a:cubicBezTo>
                    <a:cubicBezTo>
                      <a:pt x="139" y="60"/>
                      <a:pt x="124" y="20"/>
                      <a:pt x="121" y="0"/>
                    </a:cubicBezTo>
                    <a:cubicBezTo>
                      <a:pt x="93" y="25"/>
                      <a:pt x="44" y="50"/>
                      <a:pt x="0" y="64"/>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 name="Freeform 674"/>
              <p:cNvSpPr/>
              <p:nvPr/>
            </p:nvSpPr>
            <p:spPr bwMode="auto">
              <a:xfrm>
                <a:off x="4350" y="1514"/>
                <a:ext cx="170" cy="140"/>
              </a:xfrm>
              <a:custGeom>
                <a:avLst/>
                <a:gdLst>
                  <a:gd name="T0" fmla="*/ 58 w 72"/>
                  <a:gd name="T1" fmla="*/ 59 h 59"/>
                  <a:gd name="T2" fmla="*/ 72 w 72"/>
                  <a:gd name="T3" fmla="*/ 55 h 59"/>
                  <a:gd name="T4" fmla="*/ 0 w 72"/>
                  <a:gd name="T5" fmla="*/ 15 h 59"/>
                  <a:gd name="T6" fmla="*/ 4 w 72"/>
                  <a:gd name="T7" fmla="*/ 28 h 59"/>
                  <a:gd name="T8" fmla="*/ 58 w 72"/>
                  <a:gd name="T9" fmla="*/ 59 h 59"/>
                </a:gdLst>
                <a:ahLst/>
                <a:cxnLst>
                  <a:cxn ang="0">
                    <a:pos x="T0" y="T1"/>
                  </a:cxn>
                  <a:cxn ang="0">
                    <a:pos x="T2" y="T3"/>
                  </a:cxn>
                  <a:cxn ang="0">
                    <a:pos x="T4" y="T5"/>
                  </a:cxn>
                  <a:cxn ang="0">
                    <a:pos x="T6" y="T7"/>
                  </a:cxn>
                  <a:cxn ang="0">
                    <a:pos x="T8" y="T9"/>
                  </a:cxn>
                </a:cxnLst>
                <a:rect l="0" t="0" r="r" b="b"/>
                <a:pathLst>
                  <a:path w="72" h="59">
                    <a:moveTo>
                      <a:pt x="58" y="59"/>
                    </a:moveTo>
                    <a:cubicBezTo>
                      <a:pt x="63" y="57"/>
                      <a:pt x="68" y="56"/>
                      <a:pt x="72" y="55"/>
                    </a:cubicBezTo>
                    <a:cubicBezTo>
                      <a:pt x="71" y="23"/>
                      <a:pt x="40" y="0"/>
                      <a:pt x="0" y="15"/>
                    </a:cubicBezTo>
                    <a:cubicBezTo>
                      <a:pt x="2" y="19"/>
                      <a:pt x="3" y="23"/>
                      <a:pt x="4" y="28"/>
                    </a:cubicBezTo>
                    <a:cubicBezTo>
                      <a:pt x="30" y="21"/>
                      <a:pt x="53" y="42"/>
                      <a:pt x="58" y="59"/>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 name="Freeform 675"/>
              <p:cNvSpPr/>
              <p:nvPr/>
            </p:nvSpPr>
            <p:spPr bwMode="auto">
              <a:xfrm>
                <a:off x="4380" y="1737"/>
                <a:ext cx="156" cy="152"/>
              </a:xfrm>
              <a:custGeom>
                <a:avLst/>
                <a:gdLst>
                  <a:gd name="T0" fmla="*/ 0 w 66"/>
                  <a:gd name="T1" fmla="*/ 39 h 64"/>
                  <a:gd name="T2" fmla="*/ 8 w 66"/>
                  <a:gd name="T3" fmla="*/ 64 h 64"/>
                  <a:gd name="T4" fmla="*/ 18 w 66"/>
                  <a:gd name="T5" fmla="*/ 50 h 64"/>
                  <a:gd name="T6" fmla="*/ 13 w 66"/>
                  <a:gd name="T7" fmla="*/ 30 h 64"/>
                  <a:gd name="T8" fmla="*/ 28 w 66"/>
                  <a:gd name="T9" fmla="*/ 25 h 64"/>
                  <a:gd name="T10" fmla="*/ 32 w 66"/>
                  <a:gd name="T11" fmla="*/ 39 h 64"/>
                  <a:gd name="T12" fmla="*/ 47 w 66"/>
                  <a:gd name="T13" fmla="*/ 30 h 64"/>
                  <a:gd name="T14" fmla="*/ 66 w 66"/>
                  <a:gd name="T15" fmla="*/ 0 h 64"/>
                  <a:gd name="T16" fmla="*/ 0 w 66"/>
                  <a:gd name="T17" fmla="*/ 3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64">
                    <a:moveTo>
                      <a:pt x="0" y="39"/>
                    </a:moveTo>
                    <a:cubicBezTo>
                      <a:pt x="4" y="47"/>
                      <a:pt x="6" y="55"/>
                      <a:pt x="8" y="64"/>
                    </a:cubicBezTo>
                    <a:cubicBezTo>
                      <a:pt x="11" y="59"/>
                      <a:pt x="14" y="55"/>
                      <a:pt x="18" y="50"/>
                    </a:cubicBezTo>
                    <a:cubicBezTo>
                      <a:pt x="13" y="30"/>
                      <a:pt x="13" y="30"/>
                      <a:pt x="13" y="30"/>
                    </a:cubicBezTo>
                    <a:cubicBezTo>
                      <a:pt x="28" y="25"/>
                      <a:pt x="28" y="25"/>
                      <a:pt x="28" y="25"/>
                    </a:cubicBezTo>
                    <a:cubicBezTo>
                      <a:pt x="32" y="39"/>
                      <a:pt x="32" y="39"/>
                      <a:pt x="32" y="39"/>
                    </a:cubicBezTo>
                    <a:cubicBezTo>
                      <a:pt x="36" y="35"/>
                      <a:pt x="41" y="32"/>
                      <a:pt x="47" y="30"/>
                    </a:cubicBezTo>
                    <a:cubicBezTo>
                      <a:pt x="50" y="18"/>
                      <a:pt x="57" y="7"/>
                      <a:pt x="66" y="0"/>
                    </a:cubicBezTo>
                    <a:cubicBezTo>
                      <a:pt x="46" y="3"/>
                      <a:pt x="21" y="14"/>
                      <a:pt x="0" y="39"/>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 name="Freeform 676"/>
              <p:cNvSpPr/>
              <p:nvPr/>
            </p:nvSpPr>
            <p:spPr bwMode="auto">
              <a:xfrm>
                <a:off x="4373" y="2495"/>
                <a:ext cx="208" cy="78"/>
              </a:xfrm>
              <a:custGeom>
                <a:avLst/>
                <a:gdLst>
                  <a:gd name="T0" fmla="*/ 44 w 88"/>
                  <a:gd name="T1" fmla="*/ 33 h 33"/>
                  <a:gd name="T2" fmla="*/ 88 w 88"/>
                  <a:gd name="T3" fmla="*/ 6 h 33"/>
                  <a:gd name="T4" fmla="*/ 0 w 88"/>
                  <a:gd name="T5" fmla="*/ 0 h 33"/>
                  <a:gd name="T6" fmla="*/ 1 w 88"/>
                  <a:gd name="T7" fmla="*/ 25 h 33"/>
                  <a:gd name="T8" fmla="*/ 44 w 88"/>
                  <a:gd name="T9" fmla="*/ 33 h 33"/>
                </a:gdLst>
                <a:ahLst/>
                <a:cxnLst>
                  <a:cxn ang="0">
                    <a:pos x="T0" y="T1"/>
                  </a:cxn>
                  <a:cxn ang="0">
                    <a:pos x="T2" y="T3"/>
                  </a:cxn>
                  <a:cxn ang="0">
                    <a:pos x="T4" y="T5"/>
                  </a:cxn>
                  <a:cxn ang="0">
                    <a:pos x="T6" y="T7"/>
                  </a:cxn>
                  <a:cxn ang="0">
                    <a:pos x="T8" y="T9"/>
                  </a:cxn>
                </a:cxnLst>
                <a:rect l="0" t="0" r="r" b="b"/>
                <a:pathLst>
                  <a:path w="88" h="33">
                    <a:moveTo>
                      <a:pt x="44" y="33"/>
                    </a:moveTo>
                    <a:cubicBezTo>
                      <a:pt x="69" y="33"/>
                      <a:pt x="84" y="19"/>
                      <a:pt x="88" y="6"/>
                    </a:cubicBezTo>
                    <a:cubicBezTo>
                      <a:pt x="58" y="12"/>
                      <a:pt x="29" y="7"/>
                      <a:pt x="0" y="0"/>
                    </a:cubicBezTo>
                    <a:cubicBezTo>
                      <a:pt x="3" y="7"/>
                      <a:pt x="4" y="15"/>
                      <a:pt x="1" y="25"/>
                    </a:cubicBezTo>
                    <a:cubicBezTo>
                      <a:pt x="15" y="29"/>
                      <a:pt x="28" y="32"/>
                      <a:pt x="44" y="33"/>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 name="Freeform 677"/>
              <p:cNvSpPr/>
              <p:nvPr/>
            </p:nvSpPr>
            <p:spPr bwMode="auto">
              <a:xfrm>
                <a:off x="4361" y="2582"/>
                <a:ext cx="187" cy="140"/>
              </a:xfrm>
              <a:custGeom>
                <a:avLst/>
                <a:gdLst>
                  <a:gd name="T0" fmla="*/ 0 w 79"/>
                  <a:gd name="T1" fmla="*/ 23 h 59"/>
                  <a:gd name="T2" fmla="*/ 13 w 79"/>
                  <a:gd name="T3" fmla="*/ 30 h 59"/>
                  <a:gd name="T4" fmla="*/ 64 w 79"/>
                  <a:gd name="T5" fmla="*/ 59 h 59"/>
                  <a:gd name="T6" fmla="*/ 75 w 79"/>
                  <a:gd name="T7" fmla="*/ 51 h 59"/>
                  <a:gd name="T8" fmla="*/ 0 w 79"/>
                  <a:gd name="T9" fmla="*/ 23 h 59"/>
                </a:gdLst>
                <a:ahLst/>
                <a:cxnLst>
                  <a:cxn ang="0">
                    <a:pos x="T0" y="T1"/>
                  </a:cxn>
                  <a:cxn ang="0">
                    <a:pos x="T2" y="T3"/>
                  </a:cxn>
                  <a:cxn ang="0">
                    <a:pos x="T4" y="T5"/>
                  </a:cxn>
                  <a:cxn ang="0">
                    <a:pos x="T6" y="T7"/>
                  </a:cxn>
                  <a:cxn ang="0">
                    <a:pos x="T8" y="T9"/>
                  </a:cxn>
                </a:cxnLst>
                <a:rect l="0" t="0" r="r" b="b"/>
                <a:pathLst>
                  <a:path w="79" h="59">
                    <a:moveTo>
                      <a:pt x="0" y="23"/>
                    </a:moveTo>
                    <a:cubicBezTo>
                      <a:pt x="5" y="25"/>
                      <a:pt x="9" y="27"/>
                      <a:pt x="13" y="30"/>
                    </a:cubicBezTo>
                    <a:cubicBezTo>
                      <a:pt x="48" y="19"/>
                      <a:pt x="66" y="36"/>
                      <a:pt x="64" y="59"/>
                    </a:cubicBezTo>
                    <a:cubicBezTo>
                      <a:pt x="68" y="56"/>
                      <a:pt x="71" y="53"/>
                      <a:pt x="75" y="51"/>
                    </a:cubicBezTo>
                    <a:cubicBezTo>
                      <a:pt x="79" y="11"/>
                      <a:pt x="42" y="0"/>
                      <a:pt x="0" y="23"/>
                    </a:cubicBez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 name="Freeform 678"/>
              <p:cNvSpPr/>
              <p:nvPr/>
            </p:nvSpPr>
            <p:spPr bwMode="auto">
              <a:xfrm>
                <a:off x="4390" y="1823"/>
                <a:ext cx="101" cy="221"/>
              </a:xfrm>
              <a:custGeom>
                <a:avLst/>
                <a:gdLst>
                  <a:gd name="T0" fmla="*/ 10 w 43"/>
                  <a:gd name="T1" fmla="*/ 93 h 93"/>
                  <a:gd name="T2" fmla="*/ 12 w 43"/>
                  <a:gd name="T3" fmla="*/ 88 h 93"/>
                  <a:gd name="T4" fmla="*/ 11 w 43"/>
                  <a:gd name="T5" fmla="*/ 88 h 93"/>
                  <a:gd name="T6" fmla="*/ 20 w 43"/>
                  <a:gd name="T7" fmla="*/ 49 h 93"/>
                  <a:gd name="T8" fmla="*/ 29 w 43"/>
                  <a:gd name="T9" fmla="*/ 51 h 93"/>
                  <a:gd name="T10" fmla="*/ 43 w 43"/>
                  <a:gd name="T11" fmla="*/ 35 h 93"/>
                  <a:gd name="T12" fmla="*/ 41 w 43"/>
                  <a:gd name="T13" fmla="*/ 0 h 93"/>
                  <a:gd name="T14" fmla="*/ 29 w 43"/>
                  <a:gd name="T15" fmla="*/ 7 h 93"/>
                  <a:gd name="T16" fmla="*/ 35 w 43"/>
                  <a:gd name="T17" fmla="*/ 32 h 93"/>
                  <a:gd name="T18" fmla="*/ 20 w 43"/>
                  <a:gd name="T19" fmla="*/ 36 h 93"/>
                  <a:gd name="T20" fmla="*/ 15 w 43"/>
                  <a:gd name="T21" fmla="*/ 19 h 93"/>
                  <a:gd name="T22" fmla="*/ 5 w 43"/>
                  <a:gd name="T23" fmla="*/ 35 h 93"/>
                  <a:gd name="T24" fmla="*/ 0 w 43"/>
                  <a:gd name="T25" fmla="*/ 84 h 93"/>
                  <a:gd name="T26" fmla="*/ 10 w 43"/>
                  <a:gd name="T27"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 h="93">
                    <a:moveTo>
                      <a:pt x="10" y="93"/>
                    </a:moveTo>
                    <a:cubicBezTo>
                      <a:pt x="11" y="92"/>
                      <a:pt x="12" y="90"/>
                      <a:pt x="12" y="88"/>
                    </a:cubicBezTo>
                    <a:cubicBezTo>
                      <a:pt x="11" y="88"/>
                      <a:pt x="11" y="88"/>
                      <a:pt x="11" y="88"/>
                    </a:cubicBezTo>
                    <a:cubicBezTo>
                      <a:pt x="20" y="49"/>
                      <a:pt x="20" y="49"/>
                      <a:pt x="20" y="49"/>
                    </a:cubicBezTo>
                    <a:cubicBezTo>
                      <a:pt x="29" y="51"/>
                      <a:pt x="29" y="51"/>
                      <a:pt x="29" y="51"/>
                    </a:cubicBezTo>
                    <a:cubicBezTo>
                      <a:pt x="33" y="45"/>
                      <a:pt x="37" y="39"/>
                      <a:pt x="43" y="35"/>
                    </a:cubicBezTo>
                    <a:cubicBezTo>
                      <a:pt x="39" y="24"/>
                      <a:pt x="39" y="11"/>
                      <a:pt x="41" y="0"/>
                    </a:cubicBezTo>
                    <a:cubicBezTo>
                      <a:pt x="37" y="2"/>
                      <a:pt x="33" y="4"/>
                      <a:pt x="29" y="7"/>
                    </a:cubicBezTo>
                    <a:cubicBezTo>
                      <a:pt x="35" y="32"/>
                      <a:pt x="35" y="32"/>
                      <a:pt x="35" y="32"/>
                    </a:cubicBezTo>
                    <a:cubicBezTo>
                      <a:pt x="20" y="36"/>
                      <a:pt x="20" y="36"/>
                      <a:pt x="20" y="36"/>
                    </a:cubicBezTo>
                    <a:cubicBezTo>
                      <a:pt x="15" y="19"/>
                      <a:pt x="15" y="19"/>
                      <a:pt x="15" y="19"/>
                    </a:cubicBezTo>
                    <a:cubicBezTo>
                      <a:pt x="11" y="24"/>
                      <a:pt x="8" y="29"/>
                      <a:pt x="5" y="35"/>
                    </a:cubicBezTo>
                    <a:cubicBezTo>
                      <a:pt x="7" y="52"/>
                      <a:pt x="5" y="69"/>
                      <a:pt x="0" y="84"/>
                    </a:cubicBezTo>
                    <a:cubicBezTo>
                      <a:pt x="4" y="87"/>
                      <a:pt x="7" y="90"/>
                      <a:pt x="10" y="93"/>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 name="Freeform 679"/>
              <p:cNvSpPr/>
              <p:nvPr/>
            </p:nvSpPr>
            <p:spPr bwMode="auto">
              <a:xfrm>
                <a:off x="4319" y="2910"/>
                <a:ext cx="153" cy="21"/>
              </a:xfrm>
              <a:custGeom>
                <a:avLst/>
                <a:gdLst>
                  <a:gd name="T0" fmla="*/ 0 w 65"/>
                  <a:gd name="T1" fmla="*/ 9 h 9"/>
                  <a:gd name="T2" fmla="*/ 65 w 65"/>
                  <a:gd name="T3" fmla="*/ 9 h 9"/>
                  <a:gd name="T4" fmla="*/ 0 w 65"/>
                  <a:gd name="T5" fmla="*/ 9 h 9"/>
                </a:gdLst>
                <a:ahLst/>
                <a:cxnLst>
                  <a:cxn ang="0">
                    <a:pos x="T0" y="T1"/>
                  </a:cxn>
                  <a:cxn ang="0">
                    <a:pos x="T2" y="T3"/>
                  </a:cxn>
                  <a:cxn ang="0">
                    <a:pos x="T4" y="T5"/>
                  </a:cxn>
                </a:cxnLst>
                <a:rect l="0" t="0" r="r" b="b"/>
                <a:pathLst>
                  <a:path w="65" h="9">
                    <a:moveTo>
                      <a:pt x="0" y="9"/>
                    </a:moveTo>
                    <a:cubicBezTo>
                      <a:pt x="65" y="9"/>
                      <a:pt x="65" y="9"/>
                      <a:pt x="65" y="9"/>
                    </a:cubicBezTo>
                    <a:cubicBezTo>
                      <a:pt x="47" y="0"/>
                      <a:pt x="23" y="1"/>
                      <a:pt x="0" y="9"/>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 name="Freeform 680"/>
              <p:cNvSpPr/>
              <p:nvPr/>
            </p:nvSpPr>
            <p:spPr bwMode="auto">
              <a:xfrm>
                <a:off x="4425" y="1949"/>
                <a:ext cx="43" cy="83"/>
              </a:xfrm>
              <a:custGeom>
                <a:avLst/>
                <a:gdLst>
                  <a:gd name="T0" fmla="*/ 14 w 43"/>
                  <a:gd name="T1" fmla="*/ 83 h 83"/>
                  <a:gd name="T2" fmla="*/ 43 w 43"/>
                  <a:gd name="T3" fmla="*/ 7 h 83"/>
                  <a:gd name="T4" fmla="*/ 21 w 43"/>
                  <a:gd name="T5" fmla="*/ 0 h 83"/>
                  <a:gd name="T6" fmla="*/ 0 w 43"/>
                  <a:gd name="T7" fmla="*/ 78 h 83"/>
                  <a:gd name="T8" fmla="*/ 14 w 43"/>
                  <a:gd name="T9" fmla="*/ 83 h 83"/>
                </a:gdLst>
                <a:ahLst/>
                <a:cxnLst>
                  <a:cxn ang="0">
                    <a:pos x="T0" y="T1"/>
                  </a:cxn>
                  <a:cxn ang="0">
                    <a:pos x="T2" y="T3"/>
                  </a:cxn>
                  <a:cxn ang="0">
                    <a:pos x="T4" y="T5"/>
                  </a:cxn>
                  <a:cxn ang="0">
                    <a:pos x="T6" y="T7"/>
                  </a:cxn>
                  <a:cxn ang="0">
                    <a:pos x="T8" y="T9"/>
                  </a:cxn>
                </a:cxnLst>
                <a:rect l="0" t="0" r="r" b="b"/>
                <a:pathLst>
                  <a:path w="43" h="83">
                    <a:moveTo>
                      <a:pt x="14" y="83"/>
                    </a:moveTo>
                    <a:lnTo>
                      <a:pt x="43" y="7"/>
                    </a:lnTo>
                    <a:lnTo>
                      <a:pt x="21" y="0"/>
                    </a:lnTo>
                    <a:lnTo>
                      <a:pt x="0" y="78"/>
                    </a:lnTo>
                    <a:lnTo>
                      <a:pt x="14" y="83"/>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 name="Freeform 681"/>
              <p:cNvSpPr/>
              <p:nvPr/>
            </p:nvSpPr>
            <p:spPr bwMode="auto">
              <a:xfrm>
                <a:off x="4361" y="1576"/>
                <a:ext cx="116" cy="95"/>
              </a:xfrm>
              <a:custGeom>
                <a:avLst/>
                <a:gdLst>
                  <a:gd name="T0" fmla="*/ 49 w 49"/>
                  <a:gd name="T1" fmla="*/ 34 h 40"/>
                  <a:gd name="T2" fmla="*/ 0 w 49"/>
                  <a:gd name="T3" fmla="*/ 5 h 40"/>
                  <a:gd name="T4" fmla="*/ 0 w 49"/>
                  <a:gd name="T5" fmla="*/ 19 h 40"/>
                  <a:gd name="T6" fmla="*/ 35 w 49"/>
                  <a:gd name="T7" fmla="*/ 40 h 40"/>
                  <a:gd name="T8" fmla="*/ 49 w 49"/>
                  <a:gd name="T9" fmla="*/ 34 h 40"/>
                </a:gdLst>
                <a:ahLst/>
                <a:cxnLst>
                  <a:cxn ang="0">
                    <a:pos x="T0" y="T1"/>
                  </a:cxn>
                  <a:cxn ang="0">
                    <a:pos x="T2" y="T3"/>
                  </a:cxn>
                  <a:cxn ang="0">
                    <a:pos x="T4" y="T5"/>
                  </a:cxn>
                  <a:cxn ang="0">
                    <a:pos x="T6" y="T7"/>
                  </a:cxn>
                  <a:cxn ang="0">
                    <a:pos x="T8" y="T9"/>
                  </a:cxn>
                </a:cxnLst>
                <a:rect l="0" t="0" r="r" b="b"/>
                <a:pathLst>
                  <a:path w="49" h="40">
                    <a:moveTo>
                      <a:pt x="49" y="34"/>
                    </a:moveTo>
                    <a:cubicBezTo>
                      <a:pt x="45" y="19"/>
                      <a:pt x="23" y="0"/>
                      <a:pt x="0" y="5"/>
                    </a:cubicBezTo>
                    <a:cubicBezTo>
                      <a:pt x="0" y="9"/>
                      <a:pt x="1" y="14"/>
                      <a:pt x="0" y="19"/>
                    </a:cubicBezTo>
                    <a:cubicBezTo>
                      <a:pt x="16" y="17"/>
                      <a:pt x="31" y="31"/>
                      <a:pt x="35" y="40"/>
                    </a:cubicBezTo>
                    <a:cubicBezTo>
                      <a:pt x="39" y="38"/>
                      <a:pt x="44" y="36"/>
                      <a:pt x="49" y="34"/>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 name="Freeform 682"/>
              <p:cNvSpPr/>
              <p:nvPr/>
            </p:nvSpPr>
            <p:spPr bwMode="auto">
              <a:xfrm>
                <a:off x="4444" y="2179"/>
                <a:ext cx="62" cy="71"/>
              </a:xfrm>
              <a:custGeom>
                <a:avLst/>
                <a:gdLst>
                  <a:gd name="T0" fmla="*/ 0 w 26"/>
                  <a:gd name="T1" fmla="*/ 28 h 30"/>
                  <a:gd name="T2" fmla="*/ 16 w 26"/>
                  <a:gd name="T3" fmla="*/ 30 h 30"/>
                  <a:gd name="T4" fmla="*/ 26 w 26"/>
                  <a:gd name="T5" fmla="*/ 0 h 30"/>
                  <a:gd name="T6" fmla="*/ 4 w 26"/>
                  <a:gd name="T7" fmla="*/ 1 h 30"/>
                  <a:gd name="T8" fmla="*/ 0 w 26"/>
                  <a:gd name="T9" fmla="*/ 28 h 30"/>
                </a:gdLst>
                <a:ahLst/>
                <a:cxnLst>
                  <a:cxn ang="0">
                    <a:pos x="T0" y="T1"/>
                  </a:cxn>
                  <a:cxn ang="0">
                    <a:pos x="T2" y="T3"/>
                  </a:cxn>
                  <a:cxn ang="0">
                    <a:pos x="T4" y="T5"/>
                  </a:cxn>
                  <a:cxn ang="0">
                    <a:pos x="T6" y="T7"/>
                  </a:cxn>
                  <a:cxn ang="0">
                    <a:pos x="T8" y="T9"/>
                  </a:cxn>
                </a:cxnLst>
                <a:rect l="0" t="0" r="r" b="b"/>
                <a:pathLst>
                  <a:path w="26" h="30">
                    <a:moveTo>
                      <a:pt x="0" y="28"/>
                    </a:moveTo>
                    <a:cubicBezTo>
                      <a:pt x="5" y="29"/>
                      <a:pt x="11" y="29"/>
                      <a:pt x="16" y="30"/>
                    </a:cubicBezTo>
                    <a:cubicBezTo>
                      <a:pt x="15" y="20"/>
                      <a:pt x="18" y="9"/>
                      <a:pt x="26" y="0"/>
                    </a:cubicBezTo>
                    <a:cubicBezTo>
                      <a:pt x="19" y="1"/>
                      <a:pt x="11" y="1"/>
                      <a:pt x="4" y="1"/>
                    </a:cubicBezTo>
                    <a:cubicBezTo>
                      <a:pt x="4" y="10"/>
                      <a:pt x="2" y="19"/>
                      <a:pt x="0" y="28"/>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 name="Freeform 683"/>
              <p:cNvSpPr/>
              <p:nvPr/>
            </p:nvSpPr>
            <p:spPr bwMode="auto">
              <a:xfrm>
                <a:off x="4423" y="1811"/>
                <a:ext cx="38" cy="86"/>
              </a:xfrm>
              <a:custGeom>
                <a:avLst/>
                <a:gdLst>
                  <a:gd name="T0" fmla="*/ 38 w 38"/>
                  <a:gd name="T1" fmla="*/ 81 h 86"/>
                  <a:gd name="T2" fmla="*/ 16 w 38"/>
                  <a:gd name="T3" fmla="*/ 0 h 86"/>
                  <a:gd name="T4" fmla="*/ 0 w 38"/>
                  <a:gd name="T5" fmla="*/ 5 h 86"/>
                  <a:gd name="T6" fmla="*/ 21 w 38"/>
                  <a:gd name="T7" fmla="*/ 86 h 86"/>
                  <a:gd name="T8" fmla="*/ 38 w 38"/>
                  <a:gd name="T9" fmla="*/ 81 h 86"/>
                </a:gdLst>
                <a:ahLst/>
                <a:cxnLst>
                  <a:cxn ang="0">
                    <a:pos x="T0" y="T1"/>
                  </a:cxn>
                  <a:cxn ang="0">
                    <a:pos x="T2" y="T3"/>
                  </a:cxn>
                  <a:cxn ang="0">
                    <a:pos x="T4" y="T5"/>
                  </a:cxn>
                  <a:cxn ang="0">
                    <a:pos x="T6" y="T7"/>
                  </a:cxn>
                  <a:cxn ang="0">
                    <a:pos x="T8" y="T9"/>
                  </a:cxn>
                </a:cxnLst>
                <a:rect l="0" t="0" r="r" b="b"/>
                <a:pathLst>
                  <a:path w="38" h="86">
                    <a:moveTo>
                      <a:pt x="38" y="81"/>
                    </a:moveTo>
                    <a:lnTo>
                      <a:pt x="16" y="0"/>
                    </a:lnTo>
                    <a:lnTo>
                      <a:pt x="0" y="5"/>
                    </a:lnTo>
                    <a:lnTo>
                      <a:pt x="21" y="86"/>
                    </a:lnTo>
                    <a:lnTo>
                      <a:pt x="38" y="81"/>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6" name="Freeform 684"/>
              <p:cNvSpPr/>
              <p:nvPr/>
            </p:nvSpPr>
            <p:spPr bwMode="auto">
              <a:xfrm>
                <a:off x="4399" y="2642"/>
                <a:ext cx="111" cy="121"/>
              </a:xfrm>
              <a:custGeom>
                <a:avLst/>
                <a:gdLst>
                  <a:gd name="T0" fmla="*/ 0 w 47"/>
                  <a:gd name="T1" fmla="*/ 8 h 51"/>
                  <a:gd name="T2" fmla="*/ 8 w 47"/>
                  <a:gd name="T3" fmla="*/ 25 h 51"/>
                  <a:gd name="T4" fmla="*/ 23 w 47"/>
                  <a:gd name="T5" fmla="*/ 51 h 51"/>
                  <a:gd name="T6" fmla="*/ 44 w 47"/>
                  <a:gd name="T7" fmla="*/ 37 h 51"/>
                  <a:gd name="T8" fmla="*/ 0 w 47"/>
                  <a:gd name="T9" fmla="*/ 8 h 51"/>
                </a:gdLst>
                <a:ahLst/>
                <a:cxnLst>
                  <a:cxn ang="0">
                    <a:pos x="T0" y="T1"/>
                  </a:cxn>
                  <a:cxn ang="0">
                    <a:pos x="T2" y="T3"/>
                  </a:cxn>
                  <a:cxn ang="0">
                    <a:pos x="T4" y="T5"/>
                  </a:cxn>
                  <a:cxn ang="0">
                    <a:pos x="T6" y="T7"/>
                  </a:cxn>
                  <a:cxn ang="0">
                    <a:pos x="T8" y="T9"/>
                  </a:cxn>
                </a:cxnLst>
                <a:rect l="0" t="0" r="r" b="b"/>
                <a:pathLst>
                  <a:path w="47" h="51">
                    <a:moveTo>
                      <a:pt x="0" y="8"/>
                    </a:moveTo>
                    <a:cubicBezTo>
                      <a:pt x="4" y="13"/>
                      <a:pt x="7" y="19"/>
                      <a:pt x="8" y="25"/>
                    </a:cubicBezTo>
                    <a:cubicBezTo>
                      <a:pt x="22" y="28"/>
                      <a:pt x="26" y="38"/>
                      <a:pt x="23" y="51"/>
                    </a:cubicBezTo>
                    <a:cubicBezTo>
                      <a:pt x="30" y="47"/>
                      <a:pt x="37" y="42"/>
                      <a:pt x="44" y="37"/>
                    </a:cubicBezTo>
                    <a:cubicBezTo>
                      <a:pt x="47" y="15"/>
                      <a:pt x="32" y="0"/>
                      <a:pt x="0" y="8"/>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7" name="Freeform 685"/>
              <p:cNvSpPr/>
              <p:nvPr/>
            </p:nvSpPr>
            <p:spPr bwMode="auto">
              <a:xfrm>
                <a:off x="4413" y="1389"/>
                <a:ext cx="26" cy="14"/>
              </a:xfrm>
              <a:custGeom>
                <a:avLst/>
                <a:gdLst>
                  <a:gd name="T0" fmla="*/ 11 w 11"/>
                  <a:gd name="T1" fmla="*/ 2 h 6"/>
                  <a:gd name="T2" fmla="*/ 10 w 11"/>
                  <a:gd name="T3" fmla="*/ 0 h 6"/>
                  <a:gd name="T4" fmla="*/ 0 w 11"/>
                  <a:gd name="T5" fmla="*/ 0 h 6"/>
                  <a:gd name="T6" fmla="*/ 4 w 11"/>
                  <a:gd name="T7" fmla="*/ 6 h 6"/>
                  <a:gd name="T8" fmla="*/ 11 w 11"/>
                  <a:gd name="T9" fmla="*/ 2 h 6"/>
                </a:gdLst>
                <a:ahLst/>
                <a:cxnLst>
                  <a:cxn ang="0">
                    <a:pos x="T0" y="T1"/>
                  </a:cxn>
                  <a:cxn ang="0">
                    <a:pos x="T2" y="T3"/>
                  </a:cxn>
                  <a:cxn ang="0">
                    <a:pos x="T4" y="T5"/>
                  </a:cxn>
                  <a:cxn ang="0">
                    <a:pos x="T6" y="T7"/>
                  </a:cxn>
                  <a:cxn ang="0">
                    <a:pos x="T8" y="T9"/>
                  </a:cxn>
                </a:cxnLst>
                <a:rect l="0" t="0" r="r" b="b"/>
                <a:pathLst>
                  <a:path w="11" h="6">
                    <a:moveTo>
                      <a:pt x="11" y="2"/>
                    </a:moveTo>
                    <a:cubicBezTo>
                      <a:pt x="11" y="1"/>
                      <a:pt x="10" y="1"/>
                      <a:pt x="10" y="0"/>
                    </a:cubicBezTo>
                    <a:cubicBezTo>
                      <a:pt x="0" y="0"/>
                      <a:pt x="0" y="0"/>
                      <a:pt x="0" y="0"/>
                    </a:cubicBezTo>
                    <a:cubicBezTo>
                      <a:pt x="1" y="2"/>
                      <a:pt x="2" y="4"/>
                      <a:pt x="4" y="6"/>
                    </a:cubicBezTo>
                    <a:cubicBezTo>
                      <a:pt x="6" y="4"/>
                      <a:pt x="9" y="3"/>
                      <a:pt x="11" y="2"/>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8" name="Freeform 686"/>
              <p:cNvSpPr/>
              <p:nvPr/>
            </p:nvSpPr>
            <p:spPr bwMode="auto">
              <a:xfrm>
                <a:off x="4238" y="1389"/>
                <a:ext cx="78" cy="66"/>
              </a:xfrm>
              <a:custGeom>
                <a:avLst/>
                <a:gdLst>
                  <a:gd name="T0" fmla="*/ 13 w 33"/>
                  <a:gd name="T1" fmla="*/ 28 h 28"/>
                  <a:gd name="T2" fmla="*/ 33 w 33"/>
                  <a:gd name="T3" fmla="*/ 0 h 28"/>
                  <a:gd name="T4" fmla="*/ 16 w 33"/>
                  <a:gd name="T5" fmla="*/ 0 h 28"/>
                  <a:gd name="T6" fmla="*/ 0 w 33"/>
                  <a:gd name="T7" fmla="*/ 23 h 28"/>
                  <a:gd name="T8" fmla="*/ 13 w 33"/>
                  <a:gd name="T9" fmla="*/ 28 h 28"/>
                </a:gdLst>
                <a:ahLst/>
                <a:cxnLst>
                  <a:cxn ang="0">
                    <a:pos x="T0" y="T1"/>
                  </a:cxn>
                  <a:cxn ang="0">
                    <a:pos x="T2" y="T3"/>
                  </a:cxn>
                  <a:cxn ang="0">
                    <a:pos x="T4" y="T5"/>
                  </a:cxn>
                  <a:cxn ang="0">
                    <a:pos x="T6" y="T7"/>
                  </a:cxn>
                  <a:cxn ang="0">
                    <a:pos x="T8" y="T9"/>
                  </a:cxn>
                </a:cxnLst>
                <a:rect l="0" t="0" r="r" b="b"/>
                <a:pathLst>
                  <a:path w="33" h="28">
                    <a:moveTo>
                      <a:pt x="13" y="28"/>
                    </a:moveTo>
                    <a:cubicBezTo>
                      <a:pt x="19" y="19"/>
                      <a:pt x="26" y="9"/>
                      <a:pt x="33" y="0"/>
                    </a:cubicBezTo>
                    <a:cubicBezTo>
                      <a:pt x="16" y="0"/>
                      <a:pt x="16" y="0"/>
                      <a:pt x="16" y="0"/>
                    </a:cubicBezTo>
                    <a:cubicBezTo>
                      <a:pt x="11" y="8"/>
                      <a:pt x="6" y="16"/>
                      <a:pt x="0" y="23"/>
                    </a:cubicBezTo>
                    <a:cubicBezTo>
                      <a:pt x="5" y="25"/>
                      <a:pt x="9" y="26"/>
                      <a:pt x="13" y="28"/>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9" name="Freeform 687"/>
              <p:cNvSpPr/>
              <p:nvPr/>
            </p:nvSpPr>
            <p:spPr bwMode="auto">
              <a:xfrm>
                <a:off x="4335" y="1512"/>
                <a:ext cx="83" cy="26"/>
              </a:xfrm>
              <a:custGeom>
                <a:avLst/>
                <a:gdLst>
                  <a:gd name="T0" fmla="*/ 31 w 35"/>
                  <a:gd name="T1" fmla="*/ 0 h 11"/>
                  <a:gd name="T2" fmla="*/ 0 w 35"/>
                  <a:gd name="T3" fmla="*/ 3 h 11"/>
                  <a:gd name="T4" fmla="*/ 4 w 35"/>
                  <a:gd name="T5" fmla="*/ 11 h 11"/>
                  <a:gd name="T6" fmla="*/ 35 w 35"/>
                  <a:gd name="T7" fmla="*/ 5 h 11"/>
                  <a:gd name="T8" fmla="*/ 31 w 35"/>
                  <a:gd name="T9" fmla="*/ 0 h 11"/>
                </a:gdLst>
                <a:ahLst/>
                <a:cxnLst>
                  <a:cxn ang="0">
                    <a:pos x="T0" y="T1"/>
                  </a:cxn>
                  <a:cxn ang="0">
                    <a:pos x="T2" y="T3"/>
                  </a:cxn>
                  <a:cxn ang="0">
                    <a:pos x="T4" y="T5"/>
                  </a:cxn>
                  <a:cxn ang="0">
                    <a:pos x="T6" y="T7"/>
                  </a:cxn>
                  <a:cxn ang="0">
                    <a:pos x="T8" y="T9"/>
                  </a:cxn>
                </a:cxnLst>
                <a:rect l="0" t="0" r="r" b="b"/>
                <a:pathLst>
                  <a:path w="35" h="11">
                    <a:moveTo>
                      <a:pt x="31" y="0"/>
                    </a:moveTo>
                    <a:cubicBezTo>
                      <a:pt x="0" y="3"/>
                      <a:pt x="0" y="3"/>
                      <a:pt x="0" y="3"/>
                    </a:cubicBezTo>
                    <a:cubicBezTo>
                      <a:pt x="2" y="5"/>
                      <a:pt x="3" y="8"/>
                      <a:pt x="4" y="11"/>
                    </a:cubicBezTo>
                    <a:cubicBezTo>
                      <a:pt x="14" y="5"/>
                      <a:pt x="25" y="3"/>
                      <a:pt x="35" y="5"/>
                    </a:cubicBezTo>
                    <a:cubicBezTo>
                      <a:pt x="33" y="3"/>
                      <a:pt x="32" y="2"/>
                      <a:pt x="31"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0" name="Freeform 688"/>
              <p:cNvSpPr/>
              <p:nvPr/>
            </p:nvSpPr>
            <p:spPr bwMode="auto">
              <a:xfrm>
                <a:off x="4357" y="1626"/>
                <a:ext cx="78" cy="66"/>
              </a:xfrm>
              <a:custGeom>
                <a:avLst/>
                <a:gdLst>
                  <a:gd name="T0" fmla="*/ 2 w 33"/>
                  <a:gd name="T1" fmla="*/ 2 h 28"/>
                  <a:gd name="T2" fmla="*/ 0 w 33"/>
                  <a:gd name="T3" fmla="*/ 15 h 28"/>
                  <a:gd name="T4" fmla="*/ 22 w 33"/>
                  <a:gd name="T5" fmla="*/ 28 h 28"/>
                  <a:gd name="T6" fmla="*/ 33 w 33"/>
                  <a:gd name="T7" fmla="*/ 21 h 28"/>
                  <a:gd name="T8" fmla="*/ 2 w 33"/>
                  <a:gd name="T9" fmla="*/ 2 h 28"/>
                </a:gdLst>
                <a:ahLst/>
                <a:cxnLst>
                  <a:cxn ang="0">
                    <a:pos x="T0" y="T1"/>
                  </a:cxn>
                  <a:cxn ang="0">
                    <a:pos x="T2" y="T3"/>
                  </a:cxn>
                  <a:cxn ang="0">
                    <a:pos x="T4" y="T5"/>
                  </a:cxn>
                  <a:cxn ang="0">
                    <a:pos x="T6" y="T7"/>
                  </a:cxn>
                  <a:cxn ang="0">
                    <a:pos x="T8" y="T9"/>
                  </a:cxn>
                </a:cxnLst>
                <a:rect l="0" t="0" r="r" b="b"/>
                <a:pathLst>
                  <a:path w="33" h="28">
                    <a:moveTo>
                      <a:pt x="2" y="2"/>
                    </a:moveTo>
                    <a:cubicBezTo>
                      <a:pt x="2" y="7"/>
                      <a:pt x="1" y="11"/>
                      <a:pt x="0" y="15"/>
                    </a:cubicBezTo>
                    <a:cubicBezTo>
                      <a:pt x="10" y="16"/>
                      <a:pt x="18" y="22"/>
                      <a:pt x="22" y="28"/>
                    </a:cubicBezTo>
                    <a:cubicBezTo>
                      <a:pt x="26" y="25"/>
                      <a:pt x="29" y="23"/>
                      <a:pt x="33" y="21"/>
                    </a:cubicBezTo>
                    <a:cubicBezTo>
                      <a:pt x="31" y="14"/>
                      <a:pt x="16" y="0"/>
                      <a:pt x="2" y="2"/>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1" name="Freeform 689"/>
              <p:cNvSpPr/>
              <p:nvPr/>
            </p:nvSpPr>
            <p:spPr bwMode="auto">
              <a:xfrm>
                <a:off x="4328" y="1500"/>
                <a:ext cx="78" cy="14"/>
              </a:xfrm>
              <a:custGeom>
                <a:avLst/>
                <a:gdLst>
                  <a:gd name="T0" fmla="*/ 2 w 33"/>
                  <a:gd name="T1" fmla="*/ 6 h 6"/>
                  <a:gd name="T2" fmla="*/ 33 w 33"/>
                  <a:gd name="T3" fmla="*/ 4 h 6"/>
                  <a:gd name="T4" fmla="*/ 30 w 33"/>
                  <a:gd name="T5" fmla="*/ 0 h 6"/>
                  <a:gd name="T6" fmla="*/ 0 w 33"/>
                  <a:gd name="T7" fmla="*/ 2 h 6"/>
                  <a:gd name="T8" fmla="*/ 2 w 33"/>
                  <a:gd name="T9" fmla="*/ 6 h 6"/>
                </a:gdLst>
                <a:ahLst/>
                <a:cxnLst>
                  <a:cxn ang="0">
                    <a:pos x="T0" y="T1"/>
                  </a:cxn>
                  <a:cxn ang="0">
                    <a:pos x="T2" y="T3"/>
                  </a:cxn>
                  <a:cxn ang="0">
                    <a:pos x="T4" y="T5"/>
                  </a:cxn>
                  <a:cxn ang="0">
                    <a:pos x="T6" y="T7"/>
                  </a:cxn>
                  <a:cxn ang="0">
                    <a:pos x="T8" y="T9"/>
                  </a:cxn>
                </a:cxnLst>
                <a:rect l="0" t="0" r="r" b="b"/>
                <a:pathLst>
                  <a:path w="33" h="6">
                    <a:moveTo>
                      <a:pt x="2" y="6"/>
                    </a:moveTo>
                    <a:cubicBezTo>
                      <a:pt x="33" y="4"/>
                      <a:pt x="33" y="4"/>
                      <a:pt x="33" y="4"/>
                    </a:cubicBezTo>
                    <a:cubicBezTo>
                      <a:pt x="32" y="3"/>
                      <a:pt x="31" y="2"/>
                      <a:pt x="30" y="0"/>
                    </a:cubicBezTo>
                    <a:cubicBezTo>
                      <a:pt x="0" y="2"/>
                      <a:pt x="0" y="2"/>
                      <a:pt x="0" y="2"/>
                    </a:cubicBezTo>
                    <a:cubicBezTo>
                      <a:pt x="1" y="4"/>
                      <a:pt x="2" y="5"/>
                      <a:pt x="2" y="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2" name="Freeform 690"/>
              <p:cNvSpPr/>
              <p:nvPr/>
            </p:nvSpPr>
            <p:spPr bwMode="auto">
              <a:xfrm>
                <a:off x="4229" y="2563"/>
                <a:ext cx="236" cy="107"/>
              </a:xfrm>
              <a:custGeom>
                <a:avLst/>
                <a:gdLst>
                  <a:gd name="T0" fmla="*/ 61 w 100"/>
                  <a:gd name="T1" fmla="*/ 0 h 45"/>
                  <a:gd name="T2" fmla="*/ 7 w 100"/>
                  <a:gd name="T3" fmla="*/ 22 h 45"/>
                  <a:gd name="T4" fmla="*/ 0 w 100"/>
                  <a:gd name="T5" fmla="*/ 45 h 45"/>
                  <a:gd name="T6" fmla="*/ 31 w 100"/>
                  <a:gd name="T7" fmla="*/ 28 h 45"/>
                  <a:gd name="T8" fmla="*/ 50 w 100"/>
                  <a:gd name="T9" fmla="*/ 29 h 45"/>
                  <a:gd name="T10" fmla="*/ 100 w 100"/>
                  <a:gd name="T11" fmla="*/ 14 h 45"/>
                  <a:gd name="T12" fmla="*/ 100 w 100"/>
                  <a:gd name="T13" fmla="*/ 8 h 45"/>
                  <a:gd name="T14" fmla="*/ 61 w 100"/>
                  <a:gd name="T15" fmla="*/ 0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45">
                    <a:moveTo>
                      <a:pt x="61" y="0"/>
                    </a:moveTo>
                    <a:cubicBezTo>
                      <a:pt x="54" y="18"/>
                      <a:pt x="27" y="24"/>
                      <a:pt x="7" y="22"/>
                    </a:cubicBezTo>
                    <a:cubicBezTo>
                      <a:pt x="3" y="29"/>
                      <a:pt x="1" y="37"/>
                      <a:pt x="0" y="45"/>
                    </a:cubicBezTo>
                    <a:cubicBezTo>
                      <a:pt x="7" y="36"/>
                      <a:pt x="17" y="30"/>
                      <a:pt x="31" y="28"/>
                    </a:cubicBezTo>
                    <a:cubicBezTo>
                      <a:pt x="38" y="28"/>
                      <a:pt x="44" y="28"/>
                      <a:pt x="50" y="29"/>
                    </a:cubicBezTo>
                    <a:cubicBezTo>
                      <a:pt x="68" y="18"/>
                      <a:pt x="85" y="14"/>
                      <a:pt x="100" y="14"/>
                    </a:cubicBezTo>
                    <a:cubicBezTo>
                      <a:pt x="100" y="8"/>
                      <a:pt x="100" y="8"/>
                      <a:pt x="100" y="8"/>
                    </a:cubicBezTo>
                    <a:cubicBezTo>
                      <a:pt x="86" y="7"/>
                      <a:pt x="73" y="4"/>
                      <a:pt x="61" y="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3" name="Freeform 691"/>
              <p:cNvSpPr/>
              <p:nvPr/>
            </p:nvSpPr>
            <p:spPr bwMode="auto">
              <a:xfrm>
                <a:off x="4319" y="1488"/>
                <a:ext cx="78" cy="15"/>
              </a:xfrm>
              <a:custGeom>
                <a:avLst/>
                <a:gdLst>
                  <a:gd name="T0" fmla="*/ 3 w 33"/>
                  <a:gd name="T1" fmla="*/ 6 h 6"/>
                  <a:gd name="T2" fmla="*/ 33 w 33"/>
                  <a:gd name="T3" fmla="*/ 4 h 6"/>
                  <a:gd name="T4" fmla="*/ 31 w 33"/>
                  <a:gd name="T5" fmla="*/ 0 h 6"/>
                  <a:gd name="T6" fmla="*/ 0 w 33"/>
                  <a:gd name="T7" fmla="*/ 3 h 6"/>
                  <a:gd name="T8" fmla="*/ 3 w 33"/>
                  <a:gd name="T9" fmla="*/ 6 h 6"/>
                </a:gdLst>
                <a:ahLst/>
                <a:cxnLst>
                  <a:cxn ang="0">
                    <a:pos x="T0" y="T1"/>
                  </a:cxn>
                  <a:cxn ang="0">
                    <a:pos x="T2" y="T3"/>
                  </a:cxn>
                  <a:cxn ang="0">
                    <a:pos x="T4" y="T5"/>
                  </a:cxn>
                  <a:cxn ang="0">
                    <a:pos x="T6" y="T7"/>
                  </a:cxn>
                  <a:cxn ang="0">
                    <a:pos x="T8" y="T9"/>
                  </a:cxn>
                </a:cxnLst>
                <a:rect l="0" t="0" r="r" b="b"/>
                <a:pathLst>
                  <a:path w="33" h="6">
                    <a:moveTo>
                      <a:pt x="3" y="6"/>
                    </a:moveTo>
                    <a:cubicBezTo>
                      <a:pt x="33" y="4"/>
                      <a:pt x="33" y="4"/>
                      <a:pt x="33" y="4"/>
                    </a:cubicBezTo>
                    <a:cubicBezTo>
                      <a:pt x="32" y="3"/>
                      <a:pt x="32" y="2"/>
                      <a:pt x="31" y="0"/>
                    </a:cubicBezTo>
                    <a:cubicBezTo>
                      <a:pt x="0" y="3"/>
                      <a:pt x="0" y="3"/>
                      <a:pt x="0" y="3"/>
                    </a:cubicBezTo>
                    <a:cubicBezTo>
                      <a:pt x="1" y="4"/>
                      <a:pt x="2" y="5"/>
                      <a:pt x="3" y="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4" name="Freeform 692"/>
              <p:cNvSpPr/>
              <p:nvPr/>
            </p:nvSpPr>
            <p:spPr bwMode="auto">
              <a:xfrm>
                <a:off x="4279" y="1389"/>
                <a:ext cx="134" cy="92"/>
              </a:xfrm>
              <a:custGeom>
                <a:avLst/>
                <a:gdLst>
                  <a:gd name="T0" fmla="*/ 12 w 57"/>
                  <a:gd name="T1" fmla="*/ 39 h 39"/>
                  <a:gd name="T2" fmla="*/ 34 w 57"/>
                  <a:gd name="T3" fmla="*/ 3 h 39"/>
                  <a:gd name="T4" fmla="*/ 47 w 57"/>
                  <a:gd name="T5" fmla="*/ 22 h 39"/>
                  <a:gd name="T6" fmla="*/ 57 w 57"/>
                  <a:gd name="T7" fmla="*/ 9 h 39"/>
                  <a:gd name="T8" fmla="*/ 50 w 57"/>
                  <a:gd name="T9" fmla="*/ 0 h 39"/>
                  <a:gd name="T10" fmla="*/ 22 w 57"/>
                  <a:gd name="T11" fmla="*/ 0 h 39"/>
                  <a:gd name="T12" fmla="*/ 0 w 57"/>
                  <a:gd name="T13" fmla="*/ 30 h 39"/>
                  <a:gd name="T14" fmla="*/ 12 w 57"/>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39">
                    <a:moveTo>
                      <a:pt x="12" y="39"/>
                    </a:moveTo>
                    <a:cubicBezTo>
                      <a:pt x="21" y="24"/>
                      <a:pt x="29" y="10"/>
                      <a:pt x="34" y="3"/>
                    </a:cubicBezTo>
                    <a:cubicBezTo>
                      <a:pt x="35" y="5"/>
                      <a:pt x="40" y="12"/>
                      <a:pt x="47" y="22"/>
                    </a:cubicBezTo>
                    <a:cubicBezTo>
                      <a:pt x="49" y="17"/>
                      <a:pt x="52" y="12"/>
                      <a:pt x="57" y="9"/>
                    </a:cubicBezTo>
                    <a:cubicBezTo>
                      <a:pt x="54" y="6"/>
                      <a:pt x="52" y="3"/>
                      <a:pt x="50" y="0"/>
                    </a:cubicBezTo>
                    <a:cubicBezTo>
                      <a:pt x="22" y="0"/>
                      <a:pt x="22" y="0"/>
                      <a:pt x="22" y="0"/>
                    </a:cubicBezTo>
                    <a:cubicBezTo>
                      <a:pt x="15" y="9"/>
                      <a:pt x="8" y="19"/>
                      <a:pt x="0" y="30"/>
                    </a:cubicBezTo>
                    <a:cubicBezTo>
                      <a:pt x="4" y="33"/>
                      <a:pt x="8" y="36"/>
                      <a:pt x="12" y="39"/>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5" name="Freeform 693"/>
              <p:cNvSpPr/>
              <p:nvPr/>
            </p:nvSpPr>
            <p:spPr bwMode="auto">
              <a:xfrm>
                <a:off x="4319" y="1479"/>
                <a:ext cx="73" cy="12"/>
              </a:xfrm>
              <a:custGeom>
                <a:avLst/>
                <a:gdLst>
                  <a:gd name="T0" fmla="*/ 30 w 31"/>
                  <a:gd name="T1" fmla="*/ 0 h 5"/>
                  <a:gd name="T2" fmla="*/ 2 w 31"/>
                  <a:gd name="T3" fmla="*/ 2 h 5"/>
                  <a:gd name="T4" fmla="*/ 0 w 31"/>
                  <a:gd name="T5" fmla="*/ 5 h 5"/>
                  <a:gd name="T6" fmla="*/ 31 w 31"/>
                  <a:gd name="T7" fmla="*/ 3 h 5"/>
                  <a:gd name="T8" fmla="*/ 30 w 31"/>
                  <a:gd name="T9" fmla="*/ 0 h 5"/>
                </a:gdLst>
                <a:ahLst/>
                <a:cxnLst>
                  <a:cxn ang="0">
                    <a:pos x="T0" y="T1"/>
                  </a:cxn>
                  <a:cxn ang="0">
                    <a:pos x="T2" y="T3"/>
                  </a:cxn>
                  <a:cxn ang="0">
                    <a:pos x="T4" y="T5"/>
                  </a:cxn>
                  <a:cxn ang="0">
                    <a:pos x="T6" y="T7"/>
                  </a:cxn>
                  <a:cxn ang="0">
                    <a:pos x="T8" y="T9"/>
                  </a:cxn>
                </a:cxnLst>
                <a:rect l="0" t="0" r="r" b="b"/>
                <a:pathLst>
                  <a:path w="31" h="5">
                    <a:moveTo>
                      <a:pt x="30" y="0"/>
                    </a:moveTo>
                    <a:cubicBezTo>
                      <a:pt x="2" y="2"/>
                      <a:pt x="2" y="2"/>
                      <a:pt x="2" y="2"/>
                    </a:cubicBezTo>
                    <a:cubicBezTo>
                      <a:pt x="0" y="5"/>
                      <a:pt x="0" y="5"/>
                      <a:pt x="0" y="5"/>
                    </a:cubicBezTo>
                    <a:cubicBezTo>
                      <a:pt x="31" y="3"/>
                      <a:pt x="31" y="3"/>
                      <a:pt x="31" y="3"/>
                    </a:cubicBezTo>
                    <a:cubicBezTo>
                      <a:pt x="30" y="2"/>
                      <a:pt x="30" y="1"/>
                      <a:pt x="30"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6" name="Freeform 694"/>
              <p:cNvSpPr/>
              <p:nvPr/>
            </p:nvSpPr>
            <p:spPr bwMode="auto">
              <a:xfrm>
                <a:off x="4331" y="1455"/>
                <a:ext cx="56" cy="12"/>
              </a:xfrm>
              <a:custGeom>
                <a:avLst/>
                <a:gdLst>
                  <a:gd name="T0" fmla="*/ 24 w 24"/>
                  <a:gd name="T1" fmla="*/ 0 h 5"/>
                  <a:gd name="T2" fmla="*/ 2 w 24"/>
                  <a:gd name="T3" fmla="*/ 2 h 5"/>
                  <a:gd name="T4" fmla="*/ 0 w 24"/>
                  <a:gd name="T5" fmla="*/ 5 h 5"/>
                  <a:gd name="T6" fmla="*/ 24 w 24"/>
                  <a:gd name="T7" fmla="*/ 3 h 5"/>
                  <a:gd name="T8" fmla="*/ 24 w 24"/>
                  <a:gd name="T9" fmla="*/ 0 h 5"/>
                </a:gdLst>
                <a:ahLst/>
                <a:cxnLst>
                  <a:cxn ang="0">
                    <a:pos x="T0" y="T1"/>
                  </a:cxn>
                  <a:cxn ang="0">
                    <a:pos x="T2" y="T3"/>
                  </a:cxn>
                  <a:cxn ang="0">
                    <a:pos x="T4" y="T5"/>
                  </a:cxn>
                  <a:cxn ang="0">
                    <a:pos x="T6" y="T7"/>
                  </a:cxn>
                  <a:cxn ang="0">
                    <a:pos x="T8" y="T9"/>
                  </a:cxn>
                </a:cxnLst>
                <a:rect l="0" t="0" r="r" b="b"/>
                <a:pathLst>
                  <a:path w="24" h="5">
                    <a:moveTo>
                      <a:pt x="24" y="0"/>
                    </a:moveTo>
                    <a:cubicBezTo>
                      <a:pt x="2" y="2"/>
                      <a:pt x="2" y="2"/>
                      <a:pt x="2" y="2"/>
                    </a:cubicBezTo>
                    <a:cubicBezTo>
                      <a:pt x="0" y="5"/>
                      <a:pt x="0" y="5"/>
                      <a:pt x="0" y="5"/>
                    </a:cubicBezTo>
                    <a:cubicBezTo>
                      <a:pt x="24" y="3"/>
                      <a:pt x="24" y="3"/>
                      <a:pt x="24" y="3"/>
                    </a:cubicBezTo>
                    <a:cubicBezTo>
                      <a:pt x="24" y="2"/>
                      <a:pt x="24" y="1"/>
                      <a:pt x="24"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7" name="Freeform 695"/>
              <p:cNvSpPr/>
              <p:nvPr/>
            </p:nvSpPr>
            <p:spPr bwMode="auto">
              <a:xfrm>
                <a:off x="4324" y="1467"/>
                <a:ext cx="63" cy="12"/>
              </a:xfrm>
              <a:custGeom>
                <a:avLst/>
                <a:gdLst>
                  <a:gd name="T0" fmla="*/ 27 w 27"/>
                  <a:gd name="T1" fmla="*/ 0 h 5"/>
                  <a:gd name="T2" fmla="*/ 3 w 27"/>
                  <a:gd name="T3" fmla="*/ 1 h 5"/>
                  <a:gd name="T4" fmla="*/ 0 w 27"/>
                  <a:gd name="T5" fmla="*/ 5 h 5"/>
                  <a:gd name="T6" fmla="*/ 27 w 27"/>
                  <a:gd name="T7" fmla="*/ 3 h 5"/>
                  <a:gd name="T8" fmla="*/ 27 w 27"/>
                  <a:gd name="T9" fmla="*/ 0 h 5"/>
                </a:gdLst>
                <a:ahLst/>
                <a:cxnLst>
                  <a:cxn ang="0">
                    <a:pos x="T0" y="T1"/>
                  </a:cxn>
                  <a:cxn ang="0">
                    <a:pos x="T2" y="T3"/>
                  </a:cxn>
                  <a:cxn ang="0">
                    <a:pos x="T4" y="T5"/>
                  </a:cxn>
                  <a:cxn ang="0">
                    <a:pos x="T6" y="T7"/>
                  </a:cxn>
                  <a:cxn ang="0">
                    <a:pos x="T8" y="T9"/>
                  </a:cxn>
                </a:cxnLst>
                <a:rect l="0" t="0" r="r" b="b"/>
                <a:pathLst>
                  <a:path w="27" h="5">
                    <a:moveTo>
                      <a:pt x="27" y="0"/>
                    </a:moveTo>
                    <a:cubicBezTo>
                      <a:pt x="3" y="1"/>
                      <a:pt x="3" y="1"/>
                      <a:pt x="3" y="1"/>
                    </a:cubicBezTo>
                    <a:cubicBezTo>
                      <a:pt x="0" y="5"/>
                      <a:pt x="0" y="5"/>
                      <a:pt x="0" y="5"/>
                    </a:cubicBezTo>
                    <a:cubicBezTo>
                      <a:pt x="27" y="3"/>
                      <a:pt x="27" y="3"/>
                      <a:pt x="27" y="3"/>
                    </a:cubicBezTo>
                    <a:cubicBezTo>
                      <a:pt x="27" y="2"/>
                      <a:pt x="27" y="1"/>
                      <a:pt x="27"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8" name="Freeform 696"/>
              <p:cNvSpPr/>
              <p:nvPr/>
            </p:nvSpPr>
            <p:spPr bwMode="auto">
              <a:xfrm>
                <a:off x="4338" y="1446"/>
                <a:ext cx="49" cy="9"/>
              </a:xfrm>
              <a:custGeom>
                <a:avLst/>
                <a:gdLst>
                  <a:gd name="T0" fmla="*/ 18 w 21"/>
                  <a:gd name="T1" fmla="*/ 0 h 4"/>
                  <a:gd name="T2" fmla="*/ 2 w 21"/>
                  <a:gd name="T3" fmla="*/ 1 h 4"/>
                  <a:gd name="T4" fmla="*/ 0 w 21"/>
                  <a:gd name="T5" fmla="*/ 4 h 4"/>
                  <a:gd name="T6" fmla="*/ 21 w 21"/>
                  <a:gd name="T7" fmla="*/ 3 h 4"/>
                  <a:gd name="T8" fmla="*/ 18 w 21"/>
                  <a:gd name="T9" fmla="*/ 0 h 4"/>
                </a:gdLst>
                <a:ahLst/>
                <a:cxnLst>
                  <a:cxn ang="0">
                    <a:pos x="T0" y="T1"/>
                  </a:cxn>
                  <a:cxn ang="0">
                    <a:pos x="T2" y="T3"/>
                  </a:cxn>
                  <a:cxn ang="0">
                    <a:pos x="T4" y="T5"/>
                  </a:cxn>
                  <a:cxn ang="0">
                    <a:pos x="T6" y="T7"/>
                  </a:cxn>
                  <a:cxn ang="0">
                    <a:pos x="T8" y="T9"/>
                  </a:cxn>
                </a:cxnLst>
                <a:rect l="0" t="0" r="r" b="b"/>
                <a:pathLst>
                  <a:path w="21" h="4">
                    <a:moveTo>
                      <a:pt x="18" y="0"/>
                    </a:moveTo>
                    <a:cubicBezTo>
                      <a:pt x="2" y="1"/>
                      <a:pt x="2" y="1"/>
                      <a:pt x="2" y="1"/>
                    </a:cubicBezTo>
                    <a:cubicBezTo>
                      <a:pt x="1" y="2"/>
                      <a:pt x="1" y="3"/>
                      <a:pt x="0" y="4"/>
                    </a:cubicBezTo>
                    <a:cubicBezTo>
                      <a:pt x="21" y="3"/>
                      <a:pt x="21" y="3"/>
                      <a:pt x="21" y="3"/>
                    </a:cubicBezTo>
                    <a:lnTo>
                      <a:pt x="18" y="0"/>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9" name="Freeform 697"/>
              <p:cNvSpPr/>
              <p:nvPr/>
            </p:nvSpPr>
            <p:spPr bwMode="auto">
              <a:xfrm>
                <a:off x="4335" y="1704"/>
                <a:ext cx="64" cy="60"/>
              </a:xfrm>
              <a:custGeom>
                <a:avLst/>
                <a:gdLst>
                  <a:gd name="T0" fmla="*/ 55 w 64"/>
                  <a:gd name="T1" fmla="*/ 60 h 60"/>
                  <a:gd name="T2" fmla="*/ 64 w 64"/>
                  <a:gd name="T3" fmla="*/ 48 h 60"/>
                  <a:gd name="T4" fmla="*/ 10 w 64"/>
                  <a:gd name="T5" fmla="*/ 0 h 60"/>
                  <a:gd name="T6" fmla="*/ 0 w 64"/>
                  <a:gd name="T7" fmla="*/ 17 h 60"/>
                  <a:gd name="T8" fmla="*/ 55 w 64"/>
                  <a:gd name="T9" fmla="*/ 60 h 60"/>
                </a:gdLst>
                <a:ahLst/>
                <a:cxnLst>
                  <a:cxn ang="0">
                    <a:pos x="T0" y="T1"/>
                  </a:cxn>
                  <a:cxn ang="0">
                    <a:pos x="T2" y="T3"/>
                  </a:cxn>
                  <a:cxn ang="0">
                    <a:pos x="T4" y="T5"/>
                  </a:cxn>
                  <a:cxn ang="0">
                    <a:pos x="T6" y="T7"/>
                  </a:cxn>
                  <a:cxn ang="0">
                    <a:pos x="T8" y="T9"/>
                  </a:cxn>
                </a:cxnLst>
                <a:rect l="0" t="0" r="r" b="b"/>
                <a:pathLst>
                  <a:path w="64" h="60">
                    <a:moveTo>
                      <a:pt x="55" y="60"/>
                    </a:moveTo>
                    <a:lnTo>
                      <a:pt x="64" y="48"/>
                    </a:lnTo>
                    <a:lnTo>
                      <a:pt x="10" y="0"/>
                    </a:lnTo>
                    <a:lnTo>
                      <a:pt x="0" y="17"/>
                    </a:lnTo>
                    <a:lnTo>
                      <a:pt x="55" y="60"/>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0" name="Freeform 698"/>
              <p:cNvSpPr/>
              <p:nvPr/>
            </p:nvSpPr>
            <p:spPr bwMode="auto">
              <a:xfrm>
                <a:off x="4345" y="1434"/>
                <a:ext cx="33" cy="9"/>
              </a:xfrm>
              <a:custGeom>
                <a:avLst/>
                <a:gdLst>
                  <a:gd name="T0" fmla="*/ 12 w 14"/>
                  <a:gd name="T1" fmla="*/ 0 h 4"/>
                  <a:gd name="T2" fmla="*/ 2 w 14"/>
                  <a:gd name="T3" fmla="*/ 1 h 4"/>
                  <a:gd name="T4" fmla="*/ 0 w 14"/>
                  <a:gd name="T5" fmla="*/ 4 h 4"/>
                  <a:gd name="T6" fmla="*/ 14 w 14"/>
                  <a:gd name="T7" fmla="*/ 3 h 4"/>
                  <a:gd name="T8" fmla="*/ 12 w 14"/>
                  <a:gd name="T9" fmla="*/ 0 h 4"/>
                </a:gdLst>
                <a:ahLst/>
                <a:cxnLst>
                  <a:cxn ang="0">
                    <a:pos x="T0" y="T1"/>
                  </a:cxn>
                  <a:cxn ang="0">
                    <a:pos x="T2" y="T3"/>
                  </a:cxn>
                  <a:cxn ang="0">
                    <a:pos x="T4" y="T5"/>
                  </a:cxn>
                  <a:cxn ang="0">
                    <a:pos x="T6" y="T7"/>
                  </a:cxn>
                  <a:cxn ang="0">
                    <a:pos x="T8" y="T9"/>
                  </a:cxn>
                </a:cxnLst>
                <a:rect l="0" t="0" r="r" b="b"/>
                <a:pathLst>
                  <a:path w="14" h="4">
                    <a:moveTo>
                      <a:pt x="12" y="0"/>
                    </a:moveTo>
                    <a:cubicBezTo>
                      <a:pt x="2" y="1"/>
                      <a:pt x="2" y="1"/>
                      <a:pt x="2" y="1"/>
                    </a:cubicBezTo>
                    <a:cubicBezTo>
                      <a:pt x="1" y="2"/>
                      <a:pt x="1" y="3"/>
                      <a:pt x="0" y="4"/>
                    </a:cubicBezTo>
                    <a:cubicBezTo>
                      <a:pt x="14" y="3"/>
                      <a:pt x="14" y="3"/>
                      <a:pt x="14" y="3"/>
                    </a:cubicBezTo>
                    <a:cubicBezTo>
                      <a:pt x="14" y="2"/>
                      <a:pt x="13" y="1"/>
                      <a:pt x="12"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699"/>
              <p:cNvSpPr/>
              <p:nvPr/>
            </p:nvSpPr>
            <p:spPr bwMode="auto">
              <a:xfrm>
                <a:off x="4345" y="1671"/>
                <a:ext cx="57" cy="50"/>
              </a:xfrm>
              <a:custGeom>
                <a:avLst/>
                <a:gdLst>
                  <a:gd name="T0" fmla="*/ 15 w 24"/>
                  <a:gd name="T1" fmla="*/ 21 h 21"/>
                  <a:gd name="T2" fmla="*/ 24 w 24"/>
                  <a:gd name="T3" fmla="*/ 11 h 21"/>
                  <a:gd name="T4" fmla="*/ 3 w 24"/>
                  <a:gd name="T5" fmla="*/ 0 h 21"/>
                  <a:gd name="T6" fmla="*/ 0 w 24"/>
                  <a:gd name="T7" fmla="*/ 7 h 21"/>
                  <a:gd name="T8" fmla="*/ 15 w 24"/>
                  <a:gd name="T9" fmla="*/ 21 h 21"/>
                </a:gdLst>
                <a:ahLst/>
                <a:cxnLst>
                  <a:cxn ang="0">
                    <a:pos x="T0" y="T1"/>
                  </a:cxn>
                  <a:cxn ang="0">
                    <a:pos x="T2" y="T3"/>
                  </a:cxn>
                  <a:cxn ang="0">
                    <a:pos x="T4" y="T5"/>
                  </a:cxn>
                  <a:cxn ang="0">
                    <a:pos x="T6" y="T7"/>
                  </a:cxn>
                  <a:cxn ang="0">
                    <a:pos x="T8" y="T9"/>
                  </a:cxn>
                </a:cxnLst>
                <a:rect l="0" t="0" r="r" b="b"/>
                <a:pathLst>
                  <a:path w="24" h="21">
                    <a:moveTo>
                      <a:pt x="15" y="21"/>
                    </a:moveTo>
                    <a:cubicBezTo>
                      <a:pt x="18" y="17"/>
                      <a:pt x="21" y="14"/>
                      <a:pt x="24" y="11"/>
                    </a:cubicBezTo>
                    <a:cubicBezTo>
                      <a:pt x="20" y="6"/>
                      <a:pt x="13" y="1"/>
                      <a:pt x="3" y="0"/>
                    </a:cubicBezTo>
                    <a:cubicBezTo>
                      <a:pt x="3" y="2"/>
                      <a:pt x="1" y="5"/>
                      <a:pt x="0" y="7"/>
                    </a:cubicBezTo>
                    <a:lnTo>
                      <a:pt x="15" y="21"/>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Freeform 700"/>
              <p:cNvSpPr/>
              <p:nvPr/>
            </p:nvSpPr>
            <p:spPr bwMode="auto">
              <a:xfrm>
                <a:off x="4352" y="1415"/>
                <a:ext cx="19" cy="16"/>
              </a:xfrm>
              <a:custGeom>
                <a:avLst/>
                <a:gdLst>
                  <a:gd name="T0" fmla="*/ 4 w 8"/>
                  <a:gd name="T1" fmla="*/ 0 h 7"/>
                  <a:gd name="T2" fmla="*/ 0 w 8"/>
                  <a:gd name="T3" fmla="*/ 7 h 7"/>
                  <a:gd name="T4" fmla="*/ 8 w 8"/>
                  <a:gd name="T5" fmla="*/ 7 h 7"/>
                  <a:gd name="T6" fmla="*/ 4 w 8"/>
                  <a:gd name="T7" fmla="*/ 0 h 7"/>
                </a:gdLst>
                <a:ahLst/>
                <a:cxnLst>
                  <a:cxn ang="0">
                    <a:pos x="T0" y="T1"/>
                  </a:cxn>
                  <a:cxn ang="0">
                    <a:pos x="T2" y="T3"/>
                  </a:cxn>
                  <a:cxn ang="0">
                    <a:pos x="T4" y="T5"/>
                  </a:cxn>
                  <a:cxn ang="0">
                    <a:pos x="T6" y="T7"/>
                  </a:cxn>
                </a:cxnLst>
                <a:rect l="0" t="0" r="r" b="b"/>
                <a:pathLst>
                  <a:path w="8" h="7">
                    <a:moveTo>
                      <a:pt x="4" y="0"/>
                    </a:moveTo>
                    <a:cubicBezTo>
                      <a:pt x="3" y="2"/>
                      <a:pt x="1" y="5"/>
                      <a:pt x="0" y="7"/>
                    </a:cubicBezTo>
                    <a:cubicBezTo>
                      <a:pt x="8" y="7"/>
                      <a:pt x="8" y="7"/>
                      <a:pt x="8" y="7"/>
                    </a:cubicBezTo>
                    <a:cubicBezTo>
                      <a:pt x="6" y="4"/>
                      <a:pt x="5" y="1"/>
                      <a:pt x="4"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3" name="Freeform 701"/>
              <p:cNvSpPr/>
              <p:nvPr/>
            </p:nvSpPr>
            <p:spPr bwMode="auto">
              <a:xfrm>
                <a:off x="4418" y="2711"/>
                <a:ext cx="28" cy="38"/>
              </a:xfrm>
              <a:custGeom>
                <a:avLst/>
                <a:gdLst>
                  <a:gd name="T0" fmla="*/ 0 w 12"/>
                  <a:gd name="T1" fmla="*/ 0 h 16"/>
                  <a:gd name="T2" fmla="*/ 0 w 12"/>
                  <a:gd name="T3" fmla="*/ 3 h 16"/>
                  <a:gd name="T4" fmla="*/ 11 w 12"/>
                  <a:gd name="T5" fmla="*/ 16 h 16"/>
                  <a:gd name="T6" fmla="*/ 0 w 12"/>
                  <a:gd name="T7" fmla="*/ 0 h 16"/>
                </a:gdLst>
                <a:ahLst/>
                <a:cxnLst>
                  <a:cxn ang="0">
                    <a:pos x="T0" y="T1"/>
                  </a:cxn>
                  <a:cxn ang="0">
                    <a:pos x="T2" y="T3"/>
                  </a:cxn>
                  <a:cxn ang="0">
                    <a:pos x="T4" y="T5"/>
                  </a:cxn>
                  <a:cxn ang="0">
                    <a:pos x="T6" y="T7"/>
                  </a:cxn>
                </a:cxnLst>
                <a:rect l="0" t="0" r="r" b="b"/>
                <a:pathLst>
                  <a:path w="12" h="16">
                    <a:moveTo>
                      <a:pt x="0" y="0"/>
                    </a:moveTo>
                    <a:cubicBezTo>
                      <a:pt x="0" y="1"/>
                      <a:pt x="0" y="2"/>
                      <a:pt x="0" y="3"/>
                    </a:cubicBezTo>
                    <a:cubicBezTo>
                      <a:pt x="11" y="16"/>
                      <a:pt x="11" y="16"/>
                      <a:pt x="11" y="16"/>
                    </a:cubicBezTo>
                    <a:cubicBezTo>
                      <a:pt x="12" y="8"/>
                      <a:pt x="9" y="1"/>
                      <a:pt x="0"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4" name="Freeform 702"/>
              <p:cNvSpPr/>
              <p:nvPr/>
            </p:nvSpPr>
            <p:spPr bwMode="auto">
              <a:xfrm>
                <a:off x="4416" y="2722"/>
                <a:ext cx="26" cy="41"/>
              </a:xfrm>
              <a:custGeom>
                <a:avLst/>
                <a:gdLst>
                  <a:gd name="T0" fmla="*/ 0 w 11"/>
                  <a:gd name="T1" fmla="*/ 5 h 17"/>
                  <a:gd name="T2" fmla="*/ 10 w 11"/>
                  <a:gd name="T3" fmla="*/ 17 h 17"/>
                  <a:gd name="T4" fmla="*/ 11 w 11"/>
                  <a:gd name="T5" fmla="*/ 13 h 17"/>
                  <a:gd name="T6" fmla="*/ 1 w 11"/>
                  <a:gd name="T7" fmla="*/ 0 h 17"/>
                  <a:gd name="T8" fmla="*/ 0 w 11"/>
                  <a:gd name="T9" fmla="*/ 5 h 17"/>
                </a:gdLst>
                <a:ahLst/>
                <a:cxnLst>
                  <a:cxn ang="0">
                    <a:pos x="T0" y="T1"/>
                  </a:cxn>
                  <a:cxn ang="0">
                    <a:pos x="T2" y="T3"/>
                  </a:cxn>
                  <a:cxn ang="0">
                    <a:pos x="T4" y="T5"/>
                  </a:cxn>
                  <a:cxn ang="0">
                    <a:pos x="T6" y="T7"/>
                  </a:cxn>
                  <a:cxn ang="0">
                    <a:pos x="T8" y="T9"/>
                  </a:cxn>
                </a:cxnLst>
                <a:rect l="0" t="0" r="r" b="b"/>
                <a:pathLst>
                  <a:path w="11" h="17">
                    <a:moveTo>
                      <a:pt x="0" y="5"/>
                    </a:moveTo>
                    <a:cubicBezTo>
                      <a:pt x="10" y="17"/>
                      <a:pt x="10" y="17"/>
                      <a:pt x="10" y="17"/>
                    </a:cubicBezTo>
                    <a:cubicBezTo>
                      <a:pt x="11" y="16"/>
                      <a:pt x="11" y="14"/>
                      <a:pt x="11" y="13"/>
                    </a:cubicBezTo>
                    <a:cubicBezTo>
                      <a:pt x="1" y="0"/>
                      <a:pt x="1" y="0"/>
                      <a:pt x="1" y="0"/>
                    </a:cubicBezTo>
                    <a:cubicBezTo>
                      <a:pt x="1" y="1"/>
                      <a:pt x="0" y="3"/>
                      <a:pt x="0" y="5"/>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5" name="Freeform 703"/>
              <p:cNvSpPr/>
              <p:nvPr/>
            </p:nvSpPr>
            <p:spPr bwMode="auto">
              <a:xfrm>
                <a:off x="4411" y="2737"/>
                <a:ext cx="26" cy="38"/>
              </a:xfrm>
              <a:custGeom>
                <a:avLst/>
                <a:gdLst>
                  <a:gd name="T0" fmla="*/ 0 w 11"/>
                  <a:gd name="T1" fmla="*/ 4 h 16"/>
                  <a:gd name="T2" fmla="*/ 9 w 11"/>
                  <a:gd name="T3" fmla="*/ 16 h 16"/>
                  <a:gd name="T4" fmla="*/ 10 w 11"/>
                  <a:gd name="T5" fmla="*/ 16 h 16"/>
                  <a:gd name="T6" fmla="*/ 11 w 11"/>
                  <a:gd name="T7" fmla="*/ 13 h 16"/>
                  <a:gd name="T8" fmla="*/ 1 w 11"/>
                  <a:gd name="T9" fmla="*/ 0 h 16"/>
                  <a:gd name="T10" fmla="*/ 0 w 11"/>
                  <a:gd name="T11" fmla="*/ 4 h 16"/>
                </a:gdLst>
                <a:ahLst/>
                <a:cxnLst>
                  <a:cxn ang="0">
                    <a:pos x="T0" y="T1"/>
                  </a:cxn>
                  <a:cxn ang="0">
                    <a:pos x="T2" y="T3"/>
                  </a:cxn>
                  <a:cxn ang="0">
                    <a:pos x="T4" y="T5"/>
                  </a:cxn>
                  <a:cxn ang="0">
                    <a:pos x="T6" y="T7"/>
                  </a:cxn>
                  <a:cxn ang="0">
                    <a:pos x="T8" y="T9"/>
                  </a:cxn>
                  <a:cxn ang="0">
                    <a:pos x="T10" y="T11"/>
                  </a:cxn>
                </a:cxnLst>
                <a:rect l="0" t="0" r="r" b="b"/>
                <a:pathLst>
                  <a:path w="11" h="16">
                    <a:moveTo>
                      <a:pt x="0" y="4"/>
                    </a:moveTo>
                    <a:cubicBezTo>
                      <a:pt x="9" y="16"/>
                      <a:pt x="9" y="16"/>
                      <a:pt x="9" y="16"/>
                    </a:cubicBezTo>
                    <a:cubicBezTo>
                      <a:pt x="10" y="16"/>
                      <a:pt x="10" y="16"/>
                      <a:pt x="10" y="16"/>
                    </a:cubicBezTo>
                    <a:cubicBezTo>
                      <a:pt x="10" y="15"/>
                      <a:pt x="11" y="14"/>
                      <a:pt x="11" y="13"/>
                    </a:cubicBezTo>
                    <a:cubicBezTo>
                      <a:pt x="1" y="0"/>
                      <a:pt x="1" y="0"/>
                      <a:pt x="1" y="0"/>
                    </a:cubicBezTo>
                    <a:cubicBezTo>
                      <a:pt x="1" y="2"/>
                      <a:pt x="0" y="3"/>
                      <a:pt x="0" y="4"/>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6" name="Freeform 704"/>
              <p:cNvSpPr/>
              <p:nvPr/>
            </p:nvSpPr>
            <p:spPr bwMode="auto">
              <a:xfrm>
                <a:off x="4196" y="2037"/>
                <a:ext cx="262" cy="334"/>
              </a:xfrm>
              <a:custGeom>
                <a:avLst/>
                <a:gdLst>
                  <a:gd name="T0" fmla="*/ 80 w 111"/>
                  <a:gd name="T1" fmla="*/ 115 h 141"/>
                  <a:gd name="T2" fmla="*/ 80 w 111"/>
                  <a:gd name="T3" fmla="*/ 0 h 141"/>
                  <a:gd name="T4" fmla="*/ 74 w 111"/>
                  <a:gd name="T5" fmla="*/ 12 h 141"/>
                  <a:gd name="T6" fmla="*/ 3 w 111"/>
                  <a:gd name="T7" fmla="*/ 117 h 141"/>
                  <a:gd name="T8" fmla="*/ 0 w 111"/>
                  <a:gd name="T9" fmla="*/ 119 h 141"/>
                  <a:gd name="T10" fmla="*/ 0 w 111"/>
                  <a:gd name="T11" fmla="*/ 123 h 141"/>
                  <a:gd name="T12" fmla="*/ 80 w 111"/>
                  <a:gd name="T13" fmla="*/ 115 h 141"/>
                </a:gdLst>
                <a:ahLst/>
                <a:cxnLst>
                  <a:cxn ang="0">
                    <a:pos x="T0" y="T1"/>
                  </a:cxn>
                  <a:cxn ang="0">
                    <a:pos x="T2" y="T3"/>
                  </a:cxn>
                  <a:cxn ang="0">
                    <a:pos x="T4" y="T5"/>
                  </a:cxn>
                  <a:cxn ang="0">
                    <a:pos x="T6" y="T7"/>
                  </a:cxn>
                  <a:cxn ang="0">
                    <a:pos x="T8" y="T9"/>
                  </a:cxn>
                  <a:cxn ang="0">
                    <a:pos x="T10" y="T11"/>
                  </a:cxn>
                  <a:cxn ang="0">
                    <a:pos x="T12" y="T13"/>
                  </a:cxn>
                </a:cxnLst>
                <a:rect l="0" t="0" r="r" b="b"/>
                <a:pathLst>
                  <a:path w="111" h="141">
                    <a:moveTo>
                      <a:pt x="80" y="115"/>
                    </a:moveTo>
                    <a:cubicBezTo>
                      <a:pt x="108" y="93"/>
                      <a:pt x="111" y="24"/>
                      <a:pt x="80" y="0"/>
                    </a:cubicBezTo>
                    <a:cubicBezTo>
                      <a:pt x="79" y="4"/>
                      <a:pt x="77" y="8"/>
                      <a:pt x="74" y="12"/>
                    </a:cubicBezTo>
                    <a:cubicBezTo>
                      <a:pt x="104" y="55"/>
                      <a:pt x="82" y="128"/>
                      <a:pt x="3" y="117"/>
                    </a:cubicBezTo>
                    <a:cubicBezTo>
                      <a:pt x="2" y="118"/>
                      <a:pt x="1" y="119"/>
                      <a:pt x="0" y="119"/>
                    </a:cubicBezTo>
                    <a:cubicBezTo>
                      <a:pt x="0" y="121"/>
                      <a:pt x="0" y="122"/>
                      <a:pt x="0" y="123"/>
                    </a:cubicBezTo>
                    <a:cubicBezTo>
                      <a:pt x="32" y="141"/>
                      <a:pt x="62" y="131"/>
                      <a:pt x="80" y="115"/>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7" name="Freeform 705"/>
              <p:cNvSpPr/>
              <p:nvPr/>
            </p:nvSpPr>
            <p:spPr bwMode="auto">
              <a:xfrm>
                <a:off x="4402" y="2749"/>
                <a:ext cx="28" cy="33"/>
              </a:xfrm>
              <a:custGeom>
                <a:avLst/>
                <a:gdLst>
                  <a:gd name="T0" fmla="*/ 0 w 12"/>
                  <a:gd name="T1" fmla="*/ 4 h 14"/>
                  <a:gd name="T2" fmla="*/ 9 w 12"/>
                  <a:gd name="T3" fmla="*/ 14 h 14"/>
                  <a:gd name="T4" fmla="*/ 12 w 12"/>
                  <a:gd name="T5" fmla="*/ 12 h 14"/>
                  <a:gd name="T6" fmla="*/ 3 w 12"/>
                  <a:gd name="T7" fmla="*/ 0 h 14"/>
                  <a:gd name="T8" fmla="*/ 0 w 12"/>
                  <a:gd name="T9" fmla="*/ 4 h 14"/>
                </a:gdLst>
                <a:ahLst/>
                <a:cxnLst>
                  <a:cxn ang="0">
                    <a:pos x="T0" y="T1"/>
                  </a:cxn>
                  <a:cxn ang="0">
                    <a:pos x="T2" y="T3"/>
                  </a:cxn>
                  <a:cxn ang="0">
                    <a:pos x="T4" y="T5"/>
                  </a:cxn>
                  <a:cxn ang="0">
                    <a:pos x="T6" y="T7"/>
                  </a:cxn>
                  <a:cxn ang="0">
                    <a:pos x="T8" y="T9"/>
                  </a:cxn>
                </a:cxnLst>
                <a:rect l="0" t="0" r="r" b="b"/>
                <a:pathLst>
                  <a:path w="12" h="14">
                    <a:moveTo>
                      <a:pt x="0" y="4"/>
                    </a:moveTo>
                    <a:cubicBezTo>
                      <a:pt x="9" y="14"/>
                      <a:pt x="9" y="14"/>
                      <a:pt x="9" y="14"/>
                    </a:cubicBezTo>
                    <a:cubicBezTo>
                      <a:pt x="10" y="13"/>
                      <a:pt x="11" y="13"/>
                      <a:pt x="12" y="12"/>
                    </a:cubicBezTo>
                    <a:cubicBezTo>
                      <a:pt x="3" y="0"/>
                      <a:pt x="3" y="0"/>
                      <a:pt x="3" y="0"/>
                    </a:cubicBezTo>
                    <a:cubicBezTo>
                      <a:pt x="2" y="2"/>
                      <a:pt x="1" y="3"/>
                      <a:pt x="0" y="4"/>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8" name="Freeform 706"/>
              <p:cNvSpPr/>
              <p:nvPr/>
            </p:nvSpPr>
            <p:spPr bwMode="auto">
              <a:xfrm>
                <a:off x="4347" y="2153"/>
                <a:ext cx="45" cy="19"/>
              </a:xfrm>
              <a:custGeom>
                <a:avLst/>
                <a:gdLst>
                  <a:gd name="T0" fmla="*/ 18 w 19"/>
                  <a:gd name="T1" fmla="*/ 0 h 8"/>
                  <a:gd name="T2" fmla="*/ 0 w 19"/>
                  <a:gd name="T3" fmla="*/ 1 h 8"/>
                  <a:gd name="T4" fmla="*/ 0 w 19"/>
                  <a:gd name="T5" fmla="*/ 7 h 8"/>
                  <a:gd name="T6" fmla="*/ 18 w 19"/>
                  <a:gd name="T7" fmla="*/ 8 h 8"/>
                  <a:gd name="T8" fmla="*/ 18 w 19"/>
                  <a:gd name="T9" fmla="*/ 0 h 8"/>
                </a:gdLst>
                <a:ahLst/>
                <a:cxnLst>
                  <a:cxn ang="0">
                    <a:pos x="T0" y="T1"/>
                  </a:cxn>
                  <a:cxn ang="0">
                    <a:pos x="T2" y="T3"/>
                  </a:cxn>
                  <a:cxn ang="0">
                    <a:pos x="T4" y="T5"/>
                  </a:cxn>
                  <a:cxn ang="0">
                    <a:pos x="T6" y="T7"/>
                  </a:cxn>
                  <a:cxn ang="0">
                    <a:pos x="T8" y="T9"/>
                  </a:cxn>
                </a:cxnLst>
                <a:rect l="0" t="0" r="r" b="b"/>
                <a:pathLst>
                  <a:path w="19" h="8">
                    <a:moveTo>
                      <a:pt x="18" y="0"/>
                    </a:moveTo>
                    <a:cubicBezTo>
                      <a:pt x="0" y="1"/>
                      <a:pt x="0" y="1"/>
                      <a:pt x="0" y="1"/>
                    </a:cubicBezTo>
                    <a:cubicBezTo>
                      <a:pt x="0" y="3"/>
                      <a:pt x="0" y="5"/>
                      <a:pt x="0" y="7"/>
                    </a:cubicBezTo>
                    <a:cubicBezTo>
                      <a:pt x="18" y="8"/>
                      <a:pt x="18" y="8"/>
                      <a:pt x="18" y="8"/>
                    </a:cubicBezTo>
                    <a:cubicBezTo>
                      <a:pt x="19" y="5"/>
                      <a:pt x="19" y="2"/>
                      <a:pt x="18" y="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9" name="Freeform 707"/>
              <p:cNvSpPr/>
              <p:nvPr/>
            </p:nvSpPr>
            <p:spPr bwMode="auto">
              <a:xfrm>
                <a:off x="4345" y="2127"/>
                <a:ext cx="45" cy="23"/>
              </a:xfrm>
              <a:custGeom>
                <a:avLst/>
                <a:gdLst>
                  <a:gd name="T0" fmla="*/ 0 w 19"/>
                  <a:gd name="T1" fmla="*/ 4 h 10"/>
                  <a:gd name="T2" fmla="*/ 1 w 19"/>
                  <a:gd name="T3" fmla="*/ 10 h 10"/>
                  <a:gd name="T4" fmla="*/ 19 w 19"/>
                  <a:gd name="T5" fmla="*/ 8 h 10"/>
                  <a:gd name="T6" fmla="*/ 18 w 19"/>
                  <a:gd name="T7" fmla="*/ 0 h 10"/>
                  <a:gd name="T8" fmla="*/ 0 w 19"/>
                  <a:gd name="T9" fmla="*/ 4 h 10"/>
                </a:gdLst>
                <a:ahLst/>
                <a:cxnLst>
                  <a:cxn ang="0">
                    <a:pos x="T0" y="T1"/>
                  </a:cxn>
                  <a:cxn ang="0">
                    <a:pos x="T2" y="T3"/>
                  </a:cxn>
                  <a:cxn ang="0">
                    <a:pos x="T4" y="T5"/>
                  </a:cxn>
                  <a:cxn ang="0">
                    <a:pos x="T6" y="T7"/>
                  </a:cxn>
                  <a:cxn ang="0">
                    <a:pos x="T8" y="T9"/>
                  </a:cxn>
                </a:cxnLst>
                <a:rect l="0" t="0" r="r" b="b"/>
                <a:pathLst>
                  <a:path w="19" h="10">
                    <a:moveTo>
                      <a:pt x="0" y="4"/>
                    </a:moveTo>
                    <a:cubicBezTo>
                      <a:pt x="1" y="6"/>
                      <a:pt x="1" y="8"/>
                      <a:pt x="1" y="10"/>
                    </a:cubicBezTo>
                    <a:cubicBezTo>
                      <a:pt x="19" y="8"/>
                      <a:pt x="19" y="8"/>
                      <a:pt x="19" y="8"/>
                    </a:cubicBezTo>
                    <a:cubicBezTo>
                      <a:pt x="19" y="6"/>
                      <a:pt x="18" y="3"/>
                      <a:pt x="18" y="0"/>
                    </a:cubicBezTo>
                    <a:lnTo>
                      <a:pt x="0" y="4"/>
                    </a:ln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0" name="Freeform 708"/>
              <p:cNvSpPr/>
              <p:nvPr/>
            </p:nvSpPr>
            <p:spPr bwMode="auto">
              <a:xfrm>
                <a:off x="4342" y="2174"/>
                <a:ext cx="48" cy="19"/>
              </a:xfrm>
              <a:custGeom>
                <a:avLst/>
                <a:gdLst>
                  <a:gd name="T0" fmla="*/ 20 w 20"/>
                  <a:gd name="T1" fmla="*/ 1 h 8"/>
                  <a:gd name="T2" fmla="*/ 1 w 20"/>
                  <a:gd name="T3" fmla="*/ 0 h 8"/>
                  <a:gd name="T4" fmla="*/ 0 w 20"/>
                  <a:gd name="T5" fmla="*/ 5 h 8"/>
                  <a:gd name="T6" fmla="*/ 19 w 20"/>
                  <a:gd name="T7" fmla="*/ 8 h 8"/>
                  <a:gd name="T8" fmla="*/ 20 w 20"/>
                  <a:gd name="T9" fmla="*/ 1 h 8"/>
                </a:gdLst>
                <a:ahLst/>
                <a:cxnLst>
                  <a:cxn ang="0">
                    <a:pos x="T0" y="T1"/>
                  </a:cxn>
                  <a:cxn ang="0">
                    <a:pos x="T2" y="T3"/>
                  </a:cxn>
                  <a:cxn ang="0">
                    <a:pos x="T4" y="T5"/>
                  </a:cxn>
                  <a:cxn ang="0">
                    <a:pos x="T6" y="T7"/>
                  </a:cxn>
                  <a:cxn ang="0">
                    <a:pos x="T8" y="T9"/>
                  </a:cxn>
                </a:cxnLst>
                <a:rect l="0" t="0" r="r" b="b"/>
                <a:pathLst>
                  <a:path w="20" h="8">
                    <a:moveTo>
                      <a:pt x="20" y="1"/>
                    </a:moveTo>
                    <a:cubicBezTo>
                      <a:pt x="1" y="0"/>
                      <a:pt x="1" y="0"/>
                      <a:pt x="1" y="0"/>
                    </a:cubicBezTo>
                    <a:cubicBezTo>
                      <a:pt x="1" y="2"/>
                      <a:pt x="0" y="3"/>
                      <a:pt x="0" y="5"/>
                    </a:cubicBezTo>
                    <a:cubicBezTo>
                      <a:pt x="19" y="8"/>
                      <a:pt x="19" y="8"/>
                      <a:pt x="19" y="8"/>
                    </a:cubicBezTo>
                    <a:cubicBezTo>
                      <a:pt x="20" y="6"/>
                      <a:pt x="20" y="3"/>
                      <a:pt x="20" y="1"/>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1" name="Freeform 709"/>
              <p:cNvSpPr/>
              <p:nvPr/>
            </p:nvSpPr>
            <p:spPr bwMode="auto">
              <a:xfrm>
                <a:off x="4340" y="2098"/>
                <a:ext cx="45" cy="33"/>
              </a:xfrm>
              <a:custGeom>
                <a:avLst/>
                <a:gdLst>
                  <a:gd name="T0" fmla="*/ 0 w 19"/>
                  <a:gd name="T1" fmla="*/ 10 h 14"/>
                  <a:gd name="T2" fmla="*/ 2 w 19"/>
                  <a:gd name="T3" fmla="*/ 14 h 14"/>
                  <a:gd name="T4" fmla="*/ 19 w 19"/>
                  <a:gd name="T5" fmla="*/ 10 h 14"/>
                  <a:gd name="T6" fmla="*/ 16 w 19"/>
                  <a:gd name="T7" fmla="*/ 0 h 14"/>
                  <a:gd name="T8" fmla="*/ 0 w 19"/>
                  <a:gd name="T9" fmla="*/ 10 h 14"/>
                </a:gdLst>
                <a:ahLst/>
                <a:cxnLst>
                  <a:cxn ang="0">
                    <a:pos x="T0" y="T1"/>
                  </a:cxn>
                  <a:cxn ang="0">
                    <a:pos x="T2" y="T3"/>
                  </a:cxn>
                  <a:cxn ang="0">
                    <a:pos x="T4" y="T5"/>
                  </a:cxn>
                  <a:cxn ang="0">
                    <a:pos x="T6" y="T7"/>
                  </a:cxn>
                  <a:cxn ang="0">
                    <a:pos x="T8" y="T9"/>
                  </a:cxn>
                </a:cxnLst>
                <a:rect l="0" t="0" r="r" b="b"/>
                <a:pathLst>
                  <a:path w="19" h="14">
                    <a:moveTo>
                      <a:pt x="0" y="10"/>
                    </a:moveTo>
                    <a:cubicBezTo>
                      <a:pt x="1" y="11"/>
                      <a:pt x="1" y="12"/>
                      <a:pt x="2" y="14"/>
                    </a:cubicBezTo>
                    <a:cubicBezTo>
                      <a:pt x="19" y="10"/>
                      <a:pt x="19" y="10"/>
                      <a:pt x="19" y="10"/>
                    </a:cubicBezTo>
                    <a:cubicBezTo>
                      <a:pt x="18" y="6"/>
                      <a:pt x="17" y="3"/>
                      <a:pt x="16" y="0"/>
                    </a:cubicBezTo>
                    <a:lnTo>
                      <a:pt x="0" y="10"/>
                    </a:ln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2" name="Freeform 710"/>
              <p:cNvSpPr/>
              <p:nvPr/>
            </p:nvSpPr>
            <p:spPr bwMode="auto">
              <a:xfrm>
                <a:off x="4023" y="1721"/>
                <a:ext cx="379" cy="301"/>
              </a:xfrm>
              <a:custGeom>
                <a:avLst/>
                <a:gdLst>
                  <a:gd name="T0" fmla="*/ 45 w 160"/>
                  <a:gd name="T1" fmla="*/ 17 h 127"/>
                  <a:gd name="T2" fmla="*/ 4 w 160"/>
                  <a:gd name="T3" fmla="*/ 67 h 127"/>
                  <a:gd name="T4" fmla="*/ 3 w 160"/>
                  <a:gd name="T5" fmla="*/ 110 h 127"/>
                  <a:gd name="T6" fmla="*/ 25 w 160"/>
                  <a:gd name="T7" fmla="*/ 104 h 127"/>
                  <a:gd name="T8" fmla="*/ 58 w 160"/>
                  <a:gd name="T9" fmla="*/ 38 h 127"/>
                  <a:gd name="T10" fmla="*/ 135 w 160"/>
                  <a:gd name="T11" fmla="*/ 106 h 127"/>
                  <a:gd name="T12" fmla="*/ 102 w 160"/>
                  <a:gd name="T13" fmla="*/ 118 h 127"/>
                  <a:gd name="T14" fmla="*/ 104 w 160"/>
                  <a:gd name="T15" fmla="*/ 126 h 127"/>
                  <a:gd name="T16" fmla="*/ 150 w 160"/>
                  <a:gd name="T17" fmla="*/ 126 h 127"/>
                  <a:gd name="T18" fmla="*/ 141 w 160"/>
                  <a:gd name="T19" fmla="*/ 39 h 127"/>
                  <a:gd name="T20" fmla="*/ 45 w 160"/>
                  <a:gd name="T21" fmla="*/ 1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0" h="127">
                    <a:moveTo>
                      <a:pt x="45" y="17"/>
                    </a:moveTo>
                    <a:cubicBezTo>
                      <a:pt x="32" y="34"/>
                      <a:pt x="17" y="51"/>
                      <a:pt x="4" y="67"/>
                    </a:cubicBezTo>
                    <a:cubicBezTo>
                      <a:pt x="0" y="81"/>
                      <a:pt x="0" y="96"/>
                      <a:pt x="3" y="110"/>
                    </a:cubicBezTo>
                    <a:cubicBezTo>
                      <a:pt x="10" y="109"/>
                      <a:pt x="17" y="107"/>
                      <a:pt x="25" y="104"/>
                    </a:cubicBezTo>
                    <a:cubicBezTo>
                      <a:pt x="24" y="68"/>
                      <a:pt x="38" y="45"/>
                      <a:pt x="58" y="38"/>
                    </a:cubicBezTo>
                    <a:cubicBezTo>
                      <a:pt x="84" y="30"/>
                      <a:pt x="122" y="46"/>
                      <a:pt x="135" y="106"/>
                    </a:cubicBezTo>
                    <a:cubicBezTo>
                      <a:pt x="128" y="108"/>
                      <a:pt x="116" y="113"/>
                      <a:pt x="102" y="118"/>
                    </a:cubicBezTo>
                    <a:cubicBezTo>
                      <a:pt x="103" y="121"/>
                      <a:pt x="104" y="124"/>
                      <a:pt x="104" y="126"/>
                    </a:cubicBezTo>
                    <a:cubicBezTo>
                      <a:pt x="111" y="127"/>
                      <a:pt x="137" y="126"/>
                      <a:pt x="150" y="126"/>
                    </a:cubicBezTo>
                    <a:cubicBezTo>
                      <a:pt x="160" y="99"/>
                      <a:pt x="157" y="64"/>
                      <a:pt x="141" y="39"/>
                    </a:cubicBezTo>
                    <a:cubicBezTo>
                      <a:pt x="119" y="7"/>
                      <a:pt x="77" y="0"/>
                      <a:pt x="45" y="17"/>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3" name="Freeform 711"/>
              <p:cNvSpPr/>
              <p:nvPr/>
            </p:nvSpPr>
            <p:spPr bwMode="auto">
              <a:xfrm>
                <a:off x="4335" y="2191"/>
                <a:ext cx="52" cy="31"/>
              </a:xfrm>
              <a:custGeom>
                <a:avLst/>
                <a:gdLst>
                  <a:gd name="T0" fmla="*/ 22 w 22"/>
                  <a:gd name="T1" fmla="*/ 3 h 13"/>
                  <a:gd name="T2" fmla="*/ 2 w 22"/>
                  <a:gd name="T3" fmla="*/ 0 h 13"/>
                  <a:gd name="T4" fmla="*/ 0 w 22"/>
                  <a:gd name="T5" fmla="*/ 4 h 13"/>
                  <a:gd name="T6" fmla="*/ 19 w 22"/>
                  <a:gd name="T7" fmla="*/ 13 h 13"/>
                  <a:gd name="T8" fmla="*/ 22 w 22"/>
                  <a:gd name="T9" fmla="*/ 3 h 13"/>
                </a:gdLst>
                <a:ahLst/>
                <a:cxnLst>
                  <a:cxn ang="0">
                    <a:pos x="T0" y="T1"/>
                  </a:cxn>
                  <a:cxn ang="0">
                    <a:pos x="T2" y="T3"/>
                  </a:cxn>
                  <a:cxn ang="0">
                    <a:pos x="T4" y="T5"/>
                  </a:cxn>
                  <a:cxn ang="0">
                    <a:pos x="T6" y="T7"/>
                  </a:cxn>
                  <a:cxn ang="0">
                    <a:pos x="T8" y="T9"/>
                  </a:cxn>
                </a:cxnLst>
                <a:rect l="0" t="0" r="r" b="b"/>
                <a:pathLst>
                  <a:path w="22" h="13">
                    <a:moveTo>
                      <a:pt x="22" y="3"/>
                    </a:moveTo>
                    <a:cubicBezTo>
                      <a:pt x="2" y="0"/>
                      <a:pt x="2" y="0"/>
                      <a:pt x="2" y="0"/>
                    </a:cubicBezTo>
                    <a:cubicBezTo>
                      <a:pt x="1" y="2"/>
                      <a:pt x="1" y="3"/>
                      <a:pt x="0" y="4"/>
                    </a:cubicBezTo>
                    <a:cubicBezTo>
                      <a:pt x="19" y="13"/>
                      <a:pt x="19" y="13"/>
                      <a:pt x="19" y="13"/>
                    </a:cubicBezTo>
                    <a:cubicBezTo>
                      <a:pt x="20" y="10"/>
                      <a:pt x="21" y="7"/>
                      <a:pt x="22" y="3"/>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4" name="Freeform 712"/>
              <p:cNvSpPr/>
              <p:nvPr/>
            </p:nvSpPr>
            <p:spPr bwMode="auto">
              <a:xfrm>
                <a:off x="4394" y="2760"/>
                <a:ext cx="24" cy="29"/>
              </a:xfrm>
              <a:custGeom>
                <a:avLst/>
                <a:gdLst>
                  <a:gd name="T0" fmla="*/ 0 w 10"/>
                  <a:gd name="T1" fmla="*/ 2 h 12"/>
                  <a:gd name="T2" fmla="*/ 7 w 10"/>
                  <a:gd name="T3" fmla="*/ 12 h 12"/>
                  <a:gd name="T4" fmla="*/ 10 w 10"/>
                  <a:gd name="T5" fmla="*/ 10 h 12"/>
                  <a:gd name="T6" fmla="*/ 2 w 10"/>
                  <a:gd name="T7" fmla="*/ 0 h 12"/>
                  <a:gd name="T8" fmla="*/ 0 w 10"/>
                  <a:gd name="T9" fmla="*/ 2 h 12"/>
                </a:gdLst>
                <a:ahLst/>
                <a:cxnLst>
                  <a:cxn ang="0">
                    <a:pos x="T0" y="T1"/>
                  </a:cxn>
                  <a:cxn ang="0">
                    <a:pos x="T2" y="T3"/>
                  </a:cxn>
                  <a:cxn ang="0">
                    <a:pos x="T4" y="T5"/>
                  </a:cxn>
                  <a:cxn ang="0">
                    <a:pos x="T6" y="T7"/>
                  </a:cxn>
                  <a:cxn ang="0">
                    <a:pos x="T8" y="T9"/>
                  </a:cxn>
                </a:cxnLst>
                <a:rect l="0" t="0" r="r" b="b"/>
                <a:pathLst>
                  <a:path w="10" h="12">
                    <a:moveTo>
                      <a:pt x="0" y="2"/>
                    </a:moveTo>
                    <a:cubicBezTo>
                      <a:pt x="7" y="12"/>
                      <a:pt x="7" y="12"/>
                      <a:pt x="7" y="12"/>
                    </a:cubicBezTo>
                    <a:cubicBezTo>
                      <a:pt x="8" y="11"/>
                      <a:pt x="9" y="10"/>
                      <a:pt x="10" y="10"/>
                    </a:cubicBezTo>
                    <a:cubicBezTo>
                      <a:pt x="2" y="0"/>
                      <a:pt x="2" y="0"/>
                      <a:pt x="2" y="0"/>
                    </a:cubicBezTo>
                    <a:cubicBezTo>
                      <a:pt x="2" y="1"/>
                      <a:pt x="1" y="2"/>
                      <a:pt x="0" y="2"/>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 name="Freeform 713"/>
              <p:cNvSpPr/>
              <p:nvPr/>
            </p:nvSpPr>
            <p:spPr bwMode="auto">
              <a:xfrm>
                <a:off x="4295" y="1723"/>
                <a:ext cx="62" cy="57"/>
              </a:xfrm>
              <a:custGeom>
                <a:avLst/>
                <a:gdLst>
                  <a:gd name="T0" fmla="*/ 0 w 26"/>
                  <a:gd name="T1" fmla="*/ 9 h 24"/>
                  <a:gd name="T2" fmla="*/ 21 w 26"/>
                  <a:gd name="T3" fmla="*/ 24 h 24"/>
                  <a:gd name="T4" fmla="*/ 26 w 26"/>
                  <a:gd name="T5" fmla="*/ 12 h 24"/>
                  <a:gd name="T6" fmla="*/ 11 w 26"/>
                  <a:gd name="T7" fmla="*/ 0 h 24"/>
                  <a:gd name="T8" fmla="*/ 0 w 26"/>
                  <a:gd name="T9" fmla="*/ 9 h 24"/>
                </a:gdLst>
                <a:ahLst/>
                <a:cxnLst>
                  <a:cxn ang="0">
                    <a:pos x="T0" y="T1"/>
                  </a:cxn>
                  <a:cxn ang="0">
                    <a:pos x="T2" y="T3"/>
                  </a:cxn>
                  <a:cxn ang="0">
                    <a:pos x="T4" y="T5"/>
                  </a:cxn>
                  <a:cxn ang="0">
                    <a:pos x="T6" y="T7"/>
                  </a:cxn>
                  <a:cxn ang="0">
                    <a:pos x="T8" y="T9"/>
                  </a:cxn>
                </a:cxnLst>
                <a:rect l="0" t="0" r="r" b="b"/>
                <a:pathLst>
                  <a:path w="26" h="24">
                    <a:moveTo>
                      <a:pt x="0" y="9"/>
                    </a:moveTo>
                    <a:cubicBezTo>
                      <a:pt x="8" y="12"/>
                      <a:pt x="15" y="17"/>
                      <a:pt x="21" y="24"/>
                    </a:cubicBezTo>
                    <a:cubicBezTo>
                      <a:pt x="22" y="19"/>
                      <a:pt x="24" y="15"/>
                      <a:pt x="26" y="12"/>
                    </a:cubicBezTo>
                    <a:cubicBezTo>
                      <a:pt x="11" y="0"/>
                      <a:pt x="11" y="0"/>
                      <a:pt x="11" y="0"/>
                    </a:cubicBezTo>
                    <a:cubicBezTo>
                      <a:pt x="8" y="4"/>
                      <a:pt x="4" y="6"/>
                      <a:pt x="0" y="9"/>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 name="Freeform 714"/>
              <p:cNvSpPr/>
              <p:nvPr/>
            </p:nvSpPr>
            <p:spPr bwMode="auto">
              <a:xfrm>
                <a:off x="4333" y="2075"/>
                <a:ext cx="43" cy="40"/>
              </a:xfrm>
              <a:custGeom>
                <a:avLst/>
                <a:gdLst>
                  <a:gd name="T0" fmla="*/ 0 w 18"/>
                  <a:gd name="T1" fmla="*/ 13 h 17"/>
                  <a:gd name="T2" fmla="*/ 2 w 18"/>
                  <a:gd name="T3" fmla="*/ 17 h 17"/>
                  <a:gd name="T4" fmla="*/ 18 w 18"/>
                  <a:gd name="T5" fmla="*/ 8 h 17"/>
                  <a:gd name="T6" fmla="*/ 14 w 18"/>
                  <a:gd name="T7" fmla="*/ 0 h 17"/>
                  <a:gd name="T8" fmla="*/ 0 w 18"/>
                  <a:gd name="T9" fmla="*/ 13 h 17"/>
                </a:gdLst>
                <a:ahLst/>
                <a:cxnLst>
                  <a:cxn ang="0">
                    <a:pos x="T0" y="T1"/>
                  </a:cxn>
                  <a:cxn ang="0">
                    <a:pos x="T2" y="T3"/>
                  </a:cxn>
                  <a:cxn ang="0">
                    <a:pos x="T4" y="T5"/>
                  </a:cxn>
                  <a:cxn ang="0">
                    <a:pos x="T6" y="T7"/>
                  </a:cxn>
                  <a:cxn ang="0">
                    <a:pos x="T8" y="T9"/>
                  </a:cxn>
                </a:cxnLst>
                <a:rect l="0" t="0" r="r" b="b"/>
                <a:pathLst>
                  <a:path w="18" h="17">
                    <a:moveTo>
                      <a:pt x="0" y="13"/>
                    </a:moveTo>
                    <a:cubicBezTo>
                      <a:pt x="1" y="15"/>
                      <a:pt x="2" y="16"/>
                      <a:pt x="2" y="17"/>
                    </a:cubicBezTo>
                    <a:cubicBezTo>
                      <a:pt x="18" y="8"/>
                      <a:pt x="18" y="8"/>
                      <a:pt x="18" y="8"/>
                    </a:cubicBezTo>
                    <a:cubicBezTo>
                      <a:pt x="17" y="5"/>
                      <a:pt x="15" y="3"/>
                      <a:pt x="14" y="0"/>
                    </a:cubicBezTo>
                    <a:cubicBezTo>
                      <a:pt x="10" y="5"/>
                      <a:pt x="5" y="9"/>
                      <a:pt x="0" y="13"/>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7" name="Freeform 715"/>
              <p:cNvSpPr/>
              <p:nvPr/>
            </p:nvSpPr>
            <p:spPr bwMode="auto">
              <a:xfrm>
                <a:off x="4326" y="2207"/>
                <a:ext cx="52" cy="38"/>
              </a:xfrm>
              <a:custGeom>
                <a:avLst/>
                <a:gdLst>
                  <a:gd name="T0" fmla="*/ 22 w 22"/>
                  <a:gd name="T1" fmla="*/ 8 h 16"/>
                  <a:gd name="T2" fmla="*/ 3 w 22"/>
                  <a:gd name="T3" fmla="*/ 0 h 16"/>
                  <a:gd name="T4" fmla="*/ 0 w 22"/>
                  <a:gd name="T5" fmla="*/ 3 h 16"/>
                  <a:gd name="T6" fmla="*/ 17 w 22"/>
                  <a:gd name="T7" fmla="*/ 16 h 16"/>
                  <a:gd name="T8" fmla="*/ 22 w 22"/>
                  <a:gd name="T9" fmla="*/ 8 h 16"/>
                </a:gdLst>
                <a:ahLst/>
                <a:cxnLst>
                  <a:cxn ang="0">
                    <a:pos x="T0" y="T1"/>
                  </a:cxn>
                  <a:cxn ang="0">
                    <a:pos x="T2" y="T3"/>
                  </a:cxn>
                  <a:cxn ang="0">
                    <a:pos x="T4" y="T5"/>
                  </a:cxn>
                  <a:cxn ang="0">
                    <a:pos x="T6" y="T7"/>
                  </a:cxn>
                  <a:cxn ang="0">
                    <a:pos x="T8" y="T9"/>
                  </a:cxn>
                </a:cxnLst>
                <a:rect l="0" t="0" r="r" b="b"/>
                <a:pathLst>
                  <a:path w="22" h="16">
                    <a:moveTo>
                      <a:pt x="22" y="8"/>
                    </a:moveTo>
                    <a:cubicBezTo>
                      <a:pt x="3" y="0"/>
                      <a:pt x="3" y="0"/>
                      <a:pt x="3" y="0"/>
                    </a:cubicBezTo>
                    <a:cubicBezTo>
                      <a:pt x="2" y="1"/>
                      <a:pt x="1" y="2"/>
                      <a:pt x="0" y="3"/>
                    </a:cubicBezTo>
                    <a:cubicBezTo>
                      <a:pt x="17" y="16"/>
                      <a:pt x="17" y="16"/>
                      <a:pt x="17" y="16"/>
                    </a:cubicBezTo>
                    <a:cubicBezTo>
                      <a:pt x="19" y="13"/>
                      <a:pt x="20" y="11"/>
                      <a:pt x="22" y="8"/>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 name="Freeform 716"/>
              <p:cNvSpPr/>
              <p:nvPr/>
            </p:nvSpPr>
            <p:spPr bwMode="auto">
              <a:xfrm>
                <a:off x="4383" y="2768"/>
                <a:ext cx="26" cy="26"/>
              </a:xfrm>
              <a:custGeom>
                <a:avLst/>
                <a:gdLst>
                  <a:gd name="T0" fmla="*/ 0 w 11"/>
                  <a:gd name="T1" fmla="*/ 2 h 11"/>
                  <a:gd name="T2" fmla="*/ 7 w 11"/>
                  <a:gd name="T3" fmla="*/ 11 h 11"/>
                  <a:gd name="T4" fmla="*/ 11 w 11"/>
                  <a:gd name="T5" fmla="*/ 9 h 11"/>
                  <a:gd name="T6" fmla="*/ 4 w 11"/>
                  <a:gd name="T7" fmla="*/ 0 h 11"/>
                  <a:gd name="T8" fmla="*/ 0 w 11"/>
                  <a:gd name="T9" fmla="*/ 2 h 11"/>
                </a:gdLst>
                <a:ahLst/>
                <a:cxnLst>
                  <a:cxn ang="0">
                    <a:pos x="T0" y="T1"/>
                  </a:cxn>
                  <a:cxn ang="0">
                    <a:pos x="T2" y="T3"/>
                  </a:cxn>
                  <a:cxn ang="0">
                    <a:pos x="T4" y="T5"/>
                  </a:cxn>
                  <a:cxn ang="0">
                    <a:pos x="T6" y="T7"/>
                  </a:cxn>
                  <a:cxn ang="0">
                    <a:pos x="T8" y="T9"/>
                  </a:cxn>
                </a:cxnLst>
                <a:rect l="0" t="0" r="r" b="b"/>
                <a:pathLst>
                  <a:path w="11" h="11">
                    <a:moveTo>
                      <a:pt x="0" y="2"/>
                    </a:moveTo>
                    <a:cubicBezTo>
                      <a:pt x="7" y="11"/>
                      <a:pt x="7" y="11"/>
                      <a:pt x="7" y="11"/>
                    </a:cubicBezTo>
                    <a:cubicBezTo>
                      <a:pt x="8" y="11"/>
                      <a:pt x="10" y="10"/>
                      <a:pt x="11" y="9"/>
                    </a:cubicBezTo>
                    <a:cubicBezTo>
                      <a:pt x="4" y="0"/>
                      <a:pt x="4" y="0"/>
                      <a:pt x="4" y="0"/>
                    </a:cubicBezTo>
                    <a:cubicBezTo>
                      <a:pt x="3" y="1"/>
                      <a:pt x="2" y="2"/>
                      <a:pt x="0" y="2"/>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9" name="Freeform 717"/>
              <p:cNvSpPr/>
              <p:nvPr/>
            </p:nvSpPr>
            <p:spPr bwMode="auto">
              <a:xfrm>
                <a:off x="4066" y="1422"/>
                <a:ext cx="307" cy="315"/>
              </a:xfrm>
              <a:custGeom>
                <a:avLst/>
                <a:gdLst>
                  <a:gd name="T0" fmla="*/ 0 w 130"/>
                  <a:gd name="T1" fmla="*/ 39 h 133"/>
                  <a:gd name="T2" fmla="*/ 5 w 130"/>
                  <a:gd name="T3" fmla="*/ 42 h 133"/>
                  <a:gd name="T4" fmla="*/ 100 w 130"/>
                  <a:gd name="T5" fmla="*/ 47 h 133"/>
                  <a:gd name="T6" fmla="*/ 87 w 130"/>
                  <a:gd name="T7" fmla="*/ 132 h 133"/>
                  <a:gd name="T8" fmla="*/ 90 w 130"/>
                  <a:gd name="T9" fmla="*/ 133 h 133"/>
                  <a:gd name="T10" fmla="*/ 108 w 130"/>
                  <a:gd name="T11" fmla="*/ 39 h 133"/>
                  <a:gd name="T12" fmla="*/ 0 w 130"/>
                  <a:gd name="T13" fmla="*/ 39 h 133"/>
                </a:gdLst>
                <a:ahLst/>
                <a:cxnLst>
                  <a:cxn ang="0">
                    <a:pos x="T0" y="T1"/>
                  </a:cxn>
                  <a:cxn ang="0">
                    <a:pos x="T2" y="T3"/>
                  </a:cxn>
                  <a:cxn ang="0">
                    <a:pos x="T4" y="T5"/>
                  </a:cxn>
                  <a:cxn ang="0">
                    <a:pos x="T6" y="T7"/>
                  </a:cxn>
                  <a:cxn ang="0">
                    <a:pos x="T8" y="T9"/>
                  </a:cxn>
                  <a:cxn ang="0">
                    <a:pos x="T10" y="T11"/>
                  </a:cxn>
                  <a:cxn ang="0">
                    <a:pos x="T12" y="T13"/>
                  </a:cxn>
                </a:cxnLst>
                <a:rect l="0" t="0" r="r" b="b"/>
                <a:pathLst>
                  <a:path w="130" h="133">
                    <a:moveTo>
                      <a:pt x="0" y="39"/>
                    </a:moveTo>
                    <a:cubicBezTo>
                      <a:pt x="2" y="40"/>
                      <a:pt x="4" y="41"/>
                      <a:pt x="5" y="42"/>
                    </a:cubicBezTo>
                    <a:cubicBezTo>
                      <a:pt x="29" y="14"/>
                      <a:pt x="77" y="13"/>
                      <a:pt x="100" y="47"/>
                    </a:cubicBezTo>
                    <a:cubicBezTo>
                      <a:pt x="120" y="77"/>
                      <a:pt x="114" y="118"/>
                      <a:pt x="87" y="132"/>
                    </a:cubicBezTo>
                    <a:cubicBezTo>
                      <a:pt x="88" y="132"/>
                      <a:pt x="89" y="132"/>
                      <a:pt x="90" y="133"/>
                    </a:cubicBezTo>
                    <a:cubicBezTo>
                      <a:pt x="125" y="115"/>
                      <a:pt x="130" y="72"/>
                      <a:pt x="108" y="39"/>
                    </a:cubicBezTo>
                    <a:cubicBezTo>
                      <a:pt x="81" y="0"/>
                      <a:pt x="21" y="7"/>
                      <a:pt x="0" y="39"/>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0" name="Freeform 718"/>
              <p:cNvSpPr/>
              <p:nvPr/>
            </p:nvSpPr>
            <p:spPr bwMode="auto">
              <a:xfrm>
                <a:off x="4373" y="2775"/>
                <a:ext cx="24" cy="26"/>
              </a:xfrm>
              <a:custGeom>
                <a:avLst/>
                <a:gdLst>
                  <a:gd name="T0" fmla="*/ 0 w 10"/>
                  <a:gd name="T1" fmla="*/ 2 h 11"/>
                  <a:gd name="T2" fmla="*/ 6 w 10"/>
                  <a:gd name="T3" fmla="*/ 11 h 11"/>
                  <a:gd name="T4" fmla="*/ 10 w 10"/>
                  <a:gd name="T5" fmla="*/ 9 h 11"/>
                  <a:gd name="T6" fmla="*/ 3 w 10"/>
                  <a:gd name="T7" fmla="*/ 0 h 11"/>
                  <a:gd name="T8" fmla="*/ 0 w 10"/>
                  <a:gd name="T9" fmla="*/ 2 h 11"/>
                </a:gdLst>
                <a:ahLst/>
                <a:cxnLst>
                  <a:cxn ang="0">
                    <a:pos x="T0" y="T1"/>
                  </a:cxn>
                  <a:cxn ang="0">
                    <a:pos x="T2" y="T3"/>
                  </a:cxn>
                  <a:cxn ang="0">
                    <a:pos x="T4" y="T5"/>
                  </a:cxn>
                  <a:cxn ang="0">
                    <a:pos x="T6" y="T7"/>
                  </a:cxn>
                  <a:cxn ang="0">
                    <a:pos x="T8" y="T9"/>
                  </a:cxn>
                </a:cxnLst>
                <a:rect l="0" t="0" r="r" b="b"/>
                <a:pathLst>
                  <a:path w="10" h="11">
                    <a:moveTo>
                      <a:pt x="0" y="2"/>
                    </a:moveTo>
                    <a:cubicBezTo>
                      <a:pt x="6" y="11"/>
                      <a:pt x="6" y="11"/>
                      <a:pt x="6" y="11"/>
                    </a:cubicBezTo>
                    <a:cubicBezTo>
                      <a:pt x="8" y="10"/>
                      <a:pt x="9" y="9"/>
                      <a:pt x="10" y="9"/>
                    </a:cubicBezTo>
                    <a:cubicBezTo>
                      <a:pt x="3" y="0"/>
                      <a:pt x="3" y="0"/>
                      <a:pt x="3" y="0"/>
                    </a:cubicBezTo>
                    <a:cubicBezTo>
                      <a:pt x="2" y="1"/>
                      <a:pt x="1" y="1"/>
                      <a:pt x="0" y="2"/>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1" name="Freeform 719"/>
              <p:cNvSpPr/>
              <p:nvPr/>
            </p:nvSpPr>
            <p:spPr bwMode="auto">
              <a:xfrm>
                <a:off x="4314" y="2219"/>
                <a:ext cx="50" cy="48"/>
              </a:xfrm>
              <a:custGeom>
                <a:avLst/>
                <a:gdLst>
                  <a:gd name="T0" fmla="*/ 21 w 21"/>
                  <a:gd name="T1" fmla="*/ 13 h 20"/>
                  <a:gd name="T2" fmla="*/ 3 w 21"/>
                  <a:gd name="T3" fmla="*/ 0 h 20"/>
                  <a:gd name="T4" fmla="*/ 0 w 21"/>
                  <a:gd name="T5" fmla="*/ 3 h 20"/>
                  <a:gd name="T6" fmla="*/ 15 w 21"/>
                  <a:gd name="T7" fmla="*/ 20 h 20"/>
                  <a:gd name="T8" fmla="*/ 21 w 21"/>
                  <a:gd name="T9" fmla="*/ 13 h 20"/>
                </a:gdLst>
                <a:ahLst/>
                <a:cxnLst>
                  <a:cxn ang="0">
                    <a:pos x="T0" y="T1"/>
                  </a:cxn>
                  <a:cxn ang="0">
                    <a:pos x="T2" y="T3"/>
                  </a:cxn>
                  <a:cxn ang="0">
                    <a:pos x="T4" y="T5"/>
                  </a:cxn>
                  <a:cxn ang="0">
                    <a:pos x="T6" y="T7"/>
                  </a:cxn>
                  <a:cxn ang="0">
                    <a:pos x="T8" y="T9"/>
                  </a:cxn>
                </a:cxnLst>
                <a:rect l="0" t="0" r="r" b="b"/>
                <a:pathLst>
                  <a:path w="21" h="20">
                    <a:moveTo>
                      <a:pt x="21" y="13"/>
                    </a:moveTo>
                    <a:cubicBezTo>
                      <a:pt x="3" y="0"/>
                      <a:pt x="3" y="0"/>
                      <a:pt x="3" y="0"/>
                    </a:cubicBezTo>
                    <a:cubicBezTo>
                      <a:pt x="3" y="1"/>
                      <a:pt x="1" y="2"/>
                      <a:pt x="0" y="3"/>
                    </a:cubicBezTo>
                    <a:cubicBezTo>
                      <a:pt x="15" y="20"/>
                      <a:pt x="15" y="20"/>
                      <a:pt x="15" y="20"/>
                    </a:cubicBezTo>
                    <a:cubicBezTo>
                      <a:pt x="17" y="18"/>
                      <a:pt x="19" y="15"/>
                      <a:pt x="21" y="13"/>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2" name="Freeform 720"/>
              <p:cNvSpPr/>
              <p:nvPr/>
            </p:nvSpPr>
            <p:spPr bwMode="auto">
              <a:xfrm>
                <a:off x="4203" y="2625"/>
                <a:ext cx="229" cy="306"/>
              </a:xfrm>
              <a:custGeom>
                <a:avLst/>
                <a:gdLst>
                  <a:gd name="T0" fmla="*/ 40 w 97"/>
                  <a:gd name="T1" fmla="*/ 17 h 129"/>
                  <a:gd name="T2" fmla="*/ 70 w 97"/>
                  <a:gd name="T3" fmla="*/ 52 h 129"/>
                  <a:gd name="T4" fmla="*/ 17 w 97"/>
                  <a:gd name="T5" fmla="*/ 57 h 129"/>
                  <a:gd name="T6" fmla="*/ 18 w 97"/>
                  <a:gd name="T7" fmla="*/ 66 h 129"/>
                  <a:gd name="T8" fmla="*/ 78 w 97"/>
                  <a:gd name="T9" fmla="*/ 54 h 129"/>
                  <a:gd name="T10" fmla="*/ 38 w 97"/>
                  <a:gd name="T11" fmla="*/ 9 h 129"/>
                  <a:gd name="T12" fmla="*/ 5 w 97"/>
                  <a:gd name="T13" fmla="*/ 69 h 129"/>
                  <a:gd name="T14" fmla="*/ 25 w 97"/>
                  <a:gd name="T15" fmla="*/ 129 h 129"/>
                  <a:gd name="T16" fmla="*/ 34 w 97"/>
                  <a:gd name="T17" fmla="*/ 129 h 129"/>
                  <a:gd name="T18" fmla="*/ 15 w 97"/>
                  <a:gd name="T19" fmla="*/ 70 h 129"/>
                  <a:gd name="T20" fmla="*/ 40 w 97"/>
                  <a:gd name="T21" fmla="*/ 17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7" h="129">
                    <a:moveTo>
                      <a:pt x="40" y="17"/>
                    </a:moveTo>
                    <a:cubicBezTo>
                      <a:pt x="65" y="11"/>
                      <a:pt x="88" y="34"/>
                      <a:pt x="70" y="52"/>
                    </a:cubicBezTo>
                    <a:cubicBezTo>
                      <a:pt x="61" y="61"/>
                      <a:pt x="35" y="63"/>
                      <a:pt x="17" y="57"/>
                    </a:cubicBezTo>
                    <a:cubicBezTo>
                      <a:pt x="17" y="60"/>
                      <a:pt x="17" y="63"/>
                      <a:pt x="18" y="66"/>
                    </a:cubicBezTo>
                    <a:cubicBezTo>
                      <a:pt x="31" y="72"/>
                      <a:pt x="65" y="68"/>
                      <a:pt x="78" y="54"/>
                    </a:cubicBezTo>
                    <a:cubicBezTo>
                      <a:pt x="97" y="35"/>
                      <a:pt x="73" y="0"/>
                      <a:pt x="38" y="9"/>
                    </a:cubicBezTo>
                    <a:cubicBezTo>
                      <a:pt x="10" y="16"/>
                      <a:pt x="0" y="38"/>
                      <a:pt x="5" y="69"/>
                    </a:cubicBezTo>
                    <a:cubicBezTo>
                      <a:pt x="7" y="83"/>
                      <a:pt x="17" y="106"/>
                      <a:pt x="25" y="129"/>
                    </a:cubicBezTo>
                    <a:cubicBezTo>
                      <a:pt x="34" y="129"/>
                      <a:pt x="34" y="129"/>
                      <a:pt x="34" y="129"/>
                    </a:cubicBezTo>
                    <a:cubicBezTo>
                      <a:pt x="28" y="110"/>
                      <a:pt x="20" y="91"/>
                      <a:pt x="15" y="70"/>
                    </a:cubicBezTo>
                    <a:cubicBezTo>
                      <a:pt x="8" y="40"/>
                      <a:pt x="20" y="21"/>
                      <a:pt x="40" y="17"/>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3" name="Freeform 721"/>
              <p:cNvSpPr/>
              <p:nvPr/>
            </p:nvSpPr>
            <p:spPr bwMode="auto">
              <a:xfrm>
                <a:off x="4359" y="2782"/>
                <a:ext cx="26" cy="24"/>
              </a:xfrm>
              <a:custGeom>
                <a:avLst/>
                <a:gdLst>
                  <a:gd name="T0" fmla="*/ 0 w 11"/>
                  <a:gd name="T1" fmla="*/ 1 h 10"/>
                  <a:gd name="T2" fmla="*/ 7 w 11"/>
                  <a:gd name="T3" fmla="*/ 10 h 10"/>
                  <a:gd name="T4" fmla="*/ 11 w 11"/>
                  <a:gd name="T5" fmla="*/ 8 h 10"/>
                  <a:gd name="T6" fmla="*/ 4 w 11"/>
                  <a:gd name="T7" fmla="*/ 0 h 10"/>
                  <a:gd name="T8" fmla="*/ 0 w 11"/>
                  <a:gd name="T9" fmla="*/ 1 h 10"/>
                </a:gdLst>
                <a:ahLst/>
                <a:cxnLst>
                  <a:cxn ang="0">
                    <a:pos x="T0" y="T1"/>
                  </a:cxn>
                  <a:cxn ang="0">
                    <a:pos x="T2" y="T3"/>
                  </a:cxn>
                  <a:cxn ang="0">
                    <a:pos x="T4" y="T5"/>
                  </a:cxn>
                  <a:cxn ang="0">
                    <a:pos x="T6" y="T7"/>
                  </a:cxn>
                  <a:cxn ang="0">
                    <a:pos x="T8" y="T9"/>
                  </a:cxn>
                </a:cxnLst>
                <a:rect l="0" t="0" r="r" b="b"/>
                <a:pathLst>
                  <a:path w="11" h="10">
                    <a:moveTo>
                      <a:pt x="0" y="1"/>
                    </a:moveTo>
                    <a:cubicBezTo>
                      <a:pt x="7" y="10"/>
                      <a:pt x="7" y="10"/>
                      <a:pt x="7" y="10"/>
                    </a:cubicBezTo>
                    <a:cubicBezTo>
                      <a:pt x="9" y="10"/>
                      <a:pt x="10" y="9"/>
                      <a:pt x="11" y="8"/>
                    </a:cubicBezTo>
                    <a:cubicBezTo>
                      <a:pt x="4" y="0"/>
                      <a:pt x="4" y="0"/>
                      <a:pt x="4" y="0"/>
                    </a:cubicBezTo>
                    <a:cubicBezTo>
                      <a:pt x="3" y="0"/>
                      <a:pt x="2" y="1"/>
                      <a:pt x="0" y="1"/>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4" name="Freeform 722"/>
              <p:cNvSpPr/>
              <p:nvPr/>
            </p:nvSpPr>
            <p:spPr bwMode="auto">
              <a:xfrm>
                <a:off x="4087" y="2340"/>
                <a:ext cx="298" cy="271"/>
              </a:xfrm>
              <a:custGeom>
                <a:avLst/>
                <a:gdLst>
                  <a:gd name="T0" fmla="*/ 118 w 126"/>
                  <a:gd name="T1" fmla="*/ 90 h 114"/>
                  <a:gd name="T2" fmla="*/ 77 w 126"/>
                  <a:gd name="T3" fmla="*/ 49 h 114"/>
                  <a:gd name="T4" fmla="*/ 29 w 126"/>
                  <a:gd name="T5" fmla="*/ 79 h 114"/>
                  <a:gd name="T6" fmla="*/ 35 w 126"/>
                  <a:gd name="T7" fmla="*/ 84 h 114"/>
                  <a:gd name="T8" fmla="*/ 79 w 126"/>
                  <a:gd name="T9" fmla="*/ 58 h 114"/>
                  <a:gd name="T10" fmla="*/ 105 w 126"/>
                  <a:gd name="T11" fmla="*/ 87 h 114"/>
                  <a:gd name="T12" fmla="*/ 57 w 126"/>
                  <a:gd name="T13" fmla="*/ 99 h 114"/>
                  <a:gd name="T14" fmla="*/ 10 w 126"/>
                  <a:gd name="T15" fmla="*/ 54 h 114"/>
                  <a:gd name="T16" fmla="*/ 23 w 126"/>
                  <a:gd name="T17" fmla="*/ 16 h 114"/>
                  <a:gd name="T18" fmla="*/ 43 w 126"/>
                  <a:gd name="T19" fmla="*/ 27 h 114"/>
                  <a:gd name="T20" fmla="*/ 15 w 126"/>
                  <a:gd name="T21" fmla="*/ 42 h 114"/>
                  <a:gd name="T22" fmla="*/ 14 w 126"/>
                  <a:gd name="T23" fmla="*/ 46 h 114"/>
                  <a:gd name="T24" fmla="*/ 54 w 126"/>
                  <a:gd name="T25" fmla="*/ 29 h 114"/>
                  <a:gd name="T26" fmla="*/ 24 w 126"/>
                  <a:gd name="T27" fmla="*/ 10 h 114"/>
                  <a:gd name="T28" fmla="*/ 3 w 126"/>
                  <a:gd name="T29" fmla="*/ 55 h 114"/>
                  <a:gd name="T30" fmla="*/ 57 w 126"/>
                  <a:gd name="T31" fmla="*/ 109 h 114"/>
                  <a:gd name="T32" fmla="*/ 118 w 126"/>
                  <a:gd name="T33" fmla="*/ 9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114">
                    <a:moveTo>
                      <a:pt x="118" y="90"/>
                    </a:moveTo>
                    <a:cubicBezTo>
                      <a:pt x="126" y="66"/>
                      <a:pt x="99" y="46"/>
                      <a:pt x="77" y="49"/>
                    </a:cubicBezTo>
                    <a:cubicBezTo>
                      <a:pt x="63" y="51"/>
                      <a:pt x="43" y="59"/>
                      <a:pt x="29" y="79"/>
                    </a:cubicBezTo>
                    <a:cubicBezTo>
                      <a:pt x="30" y="81"/>
                      <a:pt x="32" y="83"/>
                      <a:pt x="35" y="84"/>
                    </a:cubicBezTo>
                    <a:cubicBezTo>
                      <a:pt x="39" y="73"/>
                      <a:pt x="61" y="56"/>
                      <a:pt x="79" y="58"/>
                    </a:cubicBezTo>
                    <a:cubicBezTo>
                      <a:pt x="95" y="60"/>
                      <a:pt x="110" y="71"/>
                      <a:pt x="105" y="87"/>
                    </a:cubicBezTo>
                    <a:cubicBezTo>
                      <a:pt x="100" y="106"/>
                      <a:pt x="73" y="104"/>
                      <a:pt x="57" y="99"/>
                    </a:cubicBezTo>
                    <a:cubicBezTo>
                      <a:pt x="34" y="92"/>
                      <a:pt x="14" y="77"/>
                      <a:pt x="10" y="54"/>
                    </a:cubicBezTo>
                    <a:cubicBezTo>
                      <a:pt x="8" y="37"/>
                      <a:pt x="13" y="22"/>
                      <a:pt x="23" y="16"/>
                    </a:cubicBezTo>
                    <a:cubicBezTo>
                      <a:pt x="38" y="7"/>
                      <a:pt x="50" y="14"/>
                      <a:pt x="43" y="27"/>
                    </a:cubicBezTo>
                    <a:cubicBezTo>
                      <a:pt x="39" y="34"/>
                      <a:pt x="25" y="43"/>
                      <a:pt x="15" y="42"/>
                    </a:cubicBezTo>
                    <a:cubicBezTo>
                      <a:pt x="14" y="44"/>
                      <a:pt x="14" y="45"/>
                      <a:pt x="14" y="46"/>
                    </a:cubicBezTo>
                    <a:cubicBezTo>
                      <a:pt x="28" y="47"/>
                      <a:pt x="49" y="39"/>
                      <a:pt x="54" y="29"/>
                    </a:cubicBezTo>
                    <a:cubicBezTo>
                      <a:pt x="61" y="15"/>
                      <a:pt x="47" y="0"/>
                      <a:pt x="24" y="10"/>
                    </a:cubicBezTo>
                    <a:cubicBezTo>
                      <a:pt x="11" y="16"/>
                      <a:pt x="0" y="35"/>
                      <a:pt x="3" y="55"/>
                    </a:cubicBezTo>
                    <a:cubicBezTo>
                      <a:pt x="8" y="82"/>
                      <a:pt x="29" y="100"/>
                      <a:pt x="57" y="109"/>
                    </a:cubicBezTo>
                    <a:cubicBezTo>
                      <a:pt x="73" y="114"/>
                      <a:pt x="111" y="113"/>
                      <a:pt x="118" y="9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5" name="Freeform 723"/>
              <p:cNvSpPr/>
              <p:nvPr/>
            </p:nvSpPr>
            <p:spPr bwMode="auto">
              <a:xfrm>
                <a:off x="4144" y="2029"/>
                <a:ext cx="227" cy="105"/>
              </a:xfrm>
              <a:custGeom>
                <a:avLst/>
                <a:gdLst>
                  <a:gd name="T0" fmla="*/ 62 w 96"/>
                  <a:gd name="T1" fmla="*/ 1 h 44"/>
                  <a:gd name="T2" fmla="*/ 48 w 96"/>
                  <a:gd name="T3" fmla="*/ 30 h 44"/>
                  <a:gd name="T4" fmla="*/ 17 w 96"/>
                  <a:gd name="T5" fmla="*/ 15 h 44"/>
                  <a:gd name="T6" fmla="*/ 0 w 96"/>
                  <a:gd name="T7" fmla="*/ 33 h 44"/>
                  <a:gd name="T8" fmla="*/ 31 w 96"/>
                  <a:gd name="T9" fmla="*/ 43 h 44"/>
                  <a:gd name="T10" fmla="*/ 96 w 96"/>
                  <a:gd name="T11" fmla="*/ 1 h 44"/>
                  <a:gd name="T12" fmla="*/ 62 w 96"/>
                  <a:gd name="T13" fmla="*/ 1 h 44"/>
                </a:gdLst>
                <a:ahLst/>
                <a:cxnLst>
                  <a:cxn ang="0">
                    <a:pos x="T0" y="T1"/>
                  </a:cxn>
                  <a:cxn ang="0">
                    <a:pos x="T2" y="T3"/>
                  </a:cxn>
                  <a:cxn ang="0">
                    <a:pos x="T4" y="T5"/>
                  </a:cxn>
                  <a:cxn ang="0">
                    <a:pos x="T6" y="T7"/>
                  </a:cxn>
                  <a:cxn ang="0">
                    <a:pos x="T8" y="T9"/>
                  </a:cxn>
                  <a:cxn ang="0">
                    <a:pos x="T10" y="T11"/>
                  </a:cxn>
                  <a:cxn ang="0">
                    <a:pos x="T12" y="T13"/>
                  </a:cxn>
                </a:cxnLst>
                <a:rect l="0" t="0" r="r" b="b"/>
                <a:pathLst>
                  <a:path w="96" h="44">
                    <a:moveTo>
                      <a:pt x="62" y="1"/>
                    </a:moveTo>
                    <a:cubicBezTo>
                      <a:pt x="60" y="9"/>
                      <a:pt x="52" y="23"/>
                      <a:pt x="48" y="30"/>
                    </a:cubicBezTo>
                    <a:cubicBezTo>
                      <a:pt x="38" y="28"/>
                      <a:pt x="22" y="18"/>
                      <a:pt x="17" y="15"/>
                    </a:cubicBezTo>
                    <a:cubicBezTo>
                      <a:pt x="16" y="16"/>
                      <a:pt x="6" y="27"/>
                      <a:pt x="0" y="33"/>
                    </a:cubicBezTo>
                    <a:cubicBezTo>
                      <a:pt x="11" y="33"/>
                      <a:pt x="22" y="37"/>
                      <a:pt x="31" y="43"/>
                    </a:cubicBezTo>
                    <a:cubicBezTo>
                      <a:pt x="63" y="44"/>
                      <a:pt x="92" y="21"/>
                      <a:pt x="96" y="1"/>
                    </a:cubicBezTo>
                    <a:cubicBezTo>
                      <a:pt x="87" y="0"/>
                      <a:pt x="70" y="2"/>
                      <a:pt x="62" y="1"/>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6" name="Freeform 724"/>
              <p:cNvSpPr/>
              <p:nvPr/>
            </p:nvSpPr>
            <p:spPr bwMode="auto">
              <a:xfrm>
                <a:off x="4300" y="2231"/>
                <a:ext cx="45" cy="52"/>
              </a:xfrm>
              <a:custGeom>
                <a:avLst/>
                <a:gdLst>
                  <a:gd name="T0" fmla="*/ 19 w 19"/>
                  <a:gd name="T1" fmla="*/ 17 h 22"/>
                  <a:gd name="T2" fmla="*/ 5 w 19"/>
                  <a:gd name="T3" fmla="*/ 0 h 22"/>
                  <a:gd name="T4" fmla="*/ 0 w 19"/>
                  <a:gd name="T5" fmla="*/ 3 h 22"/>
                  <a:gd name="T6" fmla="*/ 11 w 19"/>
                  <a:gd name="T7" fmla="*/ 22 h 22"/>
                  <a:gd name="T8" fmla="*/ 19 w 19"/>
                  <a:gd name="T9" fmla="*/ 17 h 22"/>
                </a:gdLst>
                <a:ahLst/>
                <a:cxnLst>
                  <a:cxn ang="0">
                    <a:pos x="T0" y="T1"/>
                  </a:cxn>
                  <a:cxn ang="0">
                    <a:pos x="T2" y="T3"/>
                  </a:cxn>
                  <a:cxn ang="0">
                    <a:pos x="T4" y="T5"/>
                  </a:cxn>
                  <a:cxn ang="0">
                    <a:pos x="T6" y="T7"/>
                  </a:cxn>
                  <a:cxn ang="0">
                    <a:pos x="T8" y="T9"/>
                  </a:cxn>
                </a:cxnLst>
                <a:rect l="0" t="0" r="r" b="b"/>
                <a:pathLst>
                  <a:path w="19" h="22">
                    <a:moveTo>
                      <a:pt x="19" y="17"/>
                    </a:moveTo>
                    <a:cubicBezTo>
                      <a:pt x="5" y="0"/>
                      <a:pt x="5" y="0"/>
                      <a:pt x="5" y="0"/>
                    </a:cubicBezTo>
                    <a:cubicBezTo>
                      <a:pt x="3" y="1"/>
                      <a:pt x="2" y="2"/>
                      <a:pt x="0" y="3"/>
                    </a:cubicBezTo>
                    <a:cubicBezTo>
                      <a:pt x="11" y="22"/>
                      <a:pt x="11" y="22"/>
                      <a:pt x="11" y="22"/>
                    </a:cubicBezTo>
                    <a:cubicBezTo>
                      <a:pt x="14" y="21"/>
                      <a:pt x="17" y="19"/>
                      <a:pt x="19" y="17"/>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 name="Freeform 725"/>
              <p:cNvSpPr/>
              <p:nvPr/>
            </p:nvSpPr>
            <p:spPr bwMode="auto">
              <a:xfrm>
                <a:off x="4359" y="2715"/>
                <a:ext cx="14" cy="19"/>
              </a:xfrm>
              <a:custGeom>
                <a:avLst/>
                <a:gdLst>
                  <a:gd name="T0" fmla="*/ 4 w 6"/>
                  <a:gd name="T1" fmla="*/ 8 h 8"/>
                  <a:gd name="T2" fmla="*/ 6 w 6"/>
                  <a:gd name="T3" fmla="*/ 0 h 8"/>
                  <a:gd name="T4" fmla="*/ 0 w 6"/>
                  <a:gd name="T5" fmla="*/ 3 h 8"/>
                  <a:gd name="T6" fmla="*/ 4 w 6"/>
                  <a:gd name="T7" fmla="*/ 8 h 8"/>
                </a:gdLst>
                <a:ahLst/>
                <a:cxnLst>
                  <a:cxn ang="0">
                    <a:pos x="T0" y="T1"/>
                  </a:cxn>
                  <a:cxn ang="0">
                    <a:pos x="T2" y="T3"/>
                  </a:cxn>
                  <a:cxn ang="0">
                    <a:pos x="T4" y="T5"/>
                  </a:cxn>
                  <a:cxn ang="0">
                    <a:pos x="T6" y="T7"/>
                  </a:cxn>
                </a:cxnLst>
                <a:rect l="0" t="0" r="r" b="b"/>
                <a:pathLst>
                  <a:path w="6" h="8">
                    <a:moveTo>
                      <a:pt x="4" y="8"/>
                    </a:moveTo>
                    <a:cubicBezTo>
                      <a:pt x="5" y="5"/>
                      <a:pt x="6" y="3"/>
                      <a:pt x="6" y="0"/>
                    </a:cubicBezTo>
                    <a:cubicBezTo>
                      <a:pt x="4" y="1"/>
                      <a:pt x="2" y="2"/>
                      <a:pt x="0" y="3"/>
                    </a:cubicBezTo>
                    <a:lnTo>
                      <a:pt x="4" y="8"/>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8" name="Freeform 726"/>
              <p:cNvSpPr/>
              <p:nvPr/>
            </p:nvSpPr>
            <p:spPr bwMode="auto">
              <a:xfrm>
                <a:off x="4347" y="2787"/>
                <a:ext cx="26" cy="23"/>
              </a:xfrm>
              <a:custGeom>
                <a:avLst/>
                <a:gdLst>
                  <a:gd name="T0" fmla="*/ 0 w 11"/>
                  <a:gd name="T1" fmla="*/ 1 h 10"/>
                  <a:gd name="T2" fmla="*/ 8 w 11"/>
                  <a:gd name="T3" fmla="*/ 10 h 10"/>
                  <a:gd name="T4" fmla="*/ 11 w 11"/>
                  <a:gd name="T5" fmla="*/ 9 h 10"/>
                  <a:gd name="T6" fmla="*/ 4 w 11"/>
                  <a:gd name="T7" fmla="*/ 0 h 10"/>
                  <a:gd name="T8" fmla="*/ 0 w 11"/>
                  <a:gd name="T9" fmla="*/ 1 h 10"/>
                </a:gdLst>
                <a:ahLst/>
                <a:cxnLst>
                  <a:cxn ang="0">
                    <a:pos x="T0" y="T1"/>
                  </a:cxn>
                  <a:cxn ang="0">
                    <a:pos x="T2" y="T3"/>
                  </a:cxn>
                  <a:cxn ang="0">
                    <a:pos x="T4" y="T5"/>
                  </a:cxn>
                  <a:cxn ang="0">
                    <a:pos x="T6" y="T7"/>
                  </a:cxn>
                  <a:cxn ang="0">
                    <a:pos x="T8" y="T9"/>
                  </a:cxn>
                </a:cxnLst>
                <a:rect l="0" t="0" r="r" b="b"/>
                <a:pathLst>
                  <a:path w="11" h="10">
                    <a:moveTo>
                      <a:pt x="0" y="1"/>
                    </a:moveTo>
                    <a:cubicBezTo>
                      <a:pt x="8" y="10"/>
                      <a:pt x="8" y="10"/>
                      <a:pt x="8" y="10"/>
                    </a:cubicBezTo>
                    <a:cubicBezTo>
                      <a:pt x="9" y="10"/>
                      <a:pt x="10" y="9"/>
                      <a:pt x="11" y="9"/>
                    </a:cubicBezTo>
                    <a:cubicBezTo>
                      <a:pt x="4" y="0"/>
                      <a:pt x="4" y="0"/>
                      <a:pt x="4" y="0"/>
                    </a:cubicBezTo>
                    <a:cubicBezTo>
                      <a:pt x="3" y="0"/>
                      <a:pt x="2" y="0"/>
                      <a:pt x="0" y="1"/>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 name="Freeform 727"/>
              <p:cNvSpPr>
                <a:spLocks noEditPoints="1"/>
              </p:cNvSpPr>
              <p:nvPr/>
            </p:nvSpPr>
            <p:spPr bwMode="auto">
              <a:xfrm>
                <a:off x="4089" y="1462"/>
                <a:ext cx="242" cy="275"/>
              </a:xfrm>
              <a:custGeom>
                <a:avLst/>
                <a:gdLst>
                  <a:gd name="T0" fmla="*/ 90 w 102"/>
                  <a:gd name="T1" fmla="*/ 99 h 116"/>
                  <a:gd name="T2" fmla="*/ 87 w 102"/>
                  <a:gd name="T3" fmla="*/ 32 h 116"/>
                  <a:gd name="T4" fmla="*/ 0 w 102"/>
                  <a:gd name="T5" fmla="*/ 29 h 116"/>
                  <a:gd name="T6" fmla="*/ 11 w 102"/>
                  <a:gd name="T7" fmla="*/ 74 h 116"/>
                  <a:gd name="T8" fmla="*/ 62 w 102"/>
                  <a:gd name="T9" fmla="*/ 69 h 116"/>
                  <a:gd name="T10" fmla="*/ 25 w 102"/>
                  <a:gd name="T11" fmla="*/ 116 h 116"/>
                  <a:gd name="T12" fmla="*/ 72 w 102"/>
                  <a:gd name="T13" fmla="*/ 113 h 116"/>
                  <a:gd name="T14" fmla="*/ 85 w 102"/>
                  <a:gd name="T15" fmla="*/ 105 h 116"/>
                  <a:gd name="T16" fmla="*/ 55 w 102"/>
                  <a:gd name="T17" fmla="*/ 106 h 116"/>
                  <a:gd name="T18" fmla="*/ 54 w 102"/>
                  <a:gd name="T19" fmla="*/ 92 h 116"/>
                  <a:gd name="T20" fmla="*/ 89 w 102"/>
                  <a:gd name="T21" fmla="*/ 90 h 116"/>
                  <a:gd name="T22" fmla="*/ 90 w 102"/>
                  <a:gd name="T23" fmla="*/ 99 h 116"/>
                  <a:gd name="T24" fmla="*/ 68 w 102"/>
                  <a:gd name="T25" fmla="*/ 27 h 116"/>
                  <a:gd name="T26" fmla="*/ 60 w 102"/>
                  <a:gd name="T27" fmla="*/ 35 h 116"/>
                  <a:gd name="T28" fmla="*/ 58 w 102"/>
                  <a:gd name="T29" fmla="*/ 37 h 116"/>
                  <a:gd name="T30" fmla="*/ 65 w 102"/>
                  <a:gd name="T31" fmla="*/ 48 h 116"/>
                  <a:gd name="T32" fmla="*/ 66 w 102"/>
                  <a:gd name="T33" fmla="*/ 50 h 116"/>
                  <a:gd name="T34" fmla="*/ 65 w 102"/>
                  <a:gd name="T35" fmla="*/ 54 h 116"/>
                  <a:gd name="T36" fmla="*/ 47 w 102"/>
                  <a:gd name="T37" fmla="*/ 49 h 116"/>
                  <a:gd name="T38" fmla="*/ 39 w 102"/>
                  <a:gd name="T39" fmla="*/ 56 h 116"/>
                  <a:gd name="T40" fmla="*/ 33 w 102"/>
                  <a:gd name="T41" fmla="*/ 63 h 116"/>
                  <a:gd name="T42" fmla="*/ 31 w 102"/>
                  <a:gd name="T43" fmla="*/ 60 h 116"/>
                  <a:gd name="T44" fmla="*/ 33 w 102"/>
                  <a:gd name="T45" fmla="*/ 52 h 116"/>
                  <a:gd name="T46" fmla="*/ 33 w 102"/>
                  <a:gd name="T47" fmla="*/ 45 h 116"/>
                  <a:gd name="T48" fmla="*/ 16 w 102"/>
                  <a:gd name="T49" fmla="*/ 39 h 116"/>
                  <a:gd name="T50" fmla="*/ 19 w 102"/>
                  <a:gd name="T51" fmla="*/ 35 h 116"/>
                  <a:gd name="T52" fmla="*/ 34 w 102"/>
                  <a:gd name="T53" fmla="*/ 30 h 116"/>
                  <a:gd name="T54" fmla="*/ 38 w 102"/>
                  <a:gd name="T55" fmla="*/ 22 h 116"/>
                  <a:gd name="T56" fmla="*/ 41 w 102"/>
                  <a:gd name="T57" fmla="*/ 13 h 116"/>
                  <a:gd name="T58" fmla="*/ 42 w 102"/>
                  <a:gd name="T59" fmla="*/ 12 h 116"/>
                  <a:gd name="T60" fmla="*/ 45 w 102"/>
                  <a:gd name="T61" fmla="*/ 15 h 116"/>
                  <a:gd name="T62" fmla="*/ 49 w 102"/>
                  <a:gd name="T63" fmla="*/ 23 h 116"/>
                  <a:gd name="T64" fmla="*/ 50 w 102"/>
                  <a:gd name="T65" fmla="*/ 26 h 116"/>
                  <a:gd name="T66" fmla="*/ 68 w 102"/>
                  <a:gd name="T67" fmla="*/ 24 h 116"/>
                  <a:gd name="T68" fmla="*/ 68 w 102"/>
                  <a:gd name="T69" fmla="*/ 2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2" h="116">
                    <a:moveTo>
                      <a:pt x="90" y="99"/>
                    </a:moveTo>
                    <a:cubicBezTo>
                      <a:pt x="102" y="81"/>
                      <a:pt x="101" y="53"/>
                      <a:pt x="87" y="32"/>
                    </a:cubicBezTo>
                    <a:cubicBezTo>
                      <a:pt x="65" y="0"/>
                      <a:pt x="22" y="2"/>
                      <a:pt x="0" y="29"/>
                    </a:cubicBezTo>
                    <a:cubicBezTo>
                      <a:pt x="11" y="39"/>
                      <a:pt x="17" y="54"/>
                      <a:pt x="11" y="74"/>
                    </a:cubicBezTo>
                    <a:cubicBezTo>
                      <a:pt x="32" y="72"/>
                      <a:pt x="51" y="70"/>
                      <a:pt x="62" y="69"/>
                    </a:cubicBezTo>
                    <a:cubicBezTo>
                      <a:pt x="52" y="82"/>
                      <a:pt x="39" y="98"/>
                      <a:pt x="25" y="116"/>
                    </a:cubicBezTo>
                    <a:cubicBezTo>
                      <a:pt x="40" y="111"/>
                      <a:pt x="57" y="110"/>
                      <a:pt x="72" y="113"/>
                    </a:cubicBezTo>
                    <a:cubicBezTo>
                      <a:pt x="77" y="111"/>
                      <a:pt x="81" y="108"/>
                      <a:pt x="85" y="105"/>
                    </a:cubicBezTo>
                    <a:cubicBezTo>
                      <a:pt x="55" y="106"/>
                      <a:pt x="55" y="106"/>
                      <a:pt x="55" y="106"/>
                    </a:cubicBezTo>
                    <a:cubicBezTo>
                      <a:pt x="54" y="92"/>
                      <a:pt x="54" y="92"/>
                      <a:pt x="54" y="92"/>
                    </a:cubicBezTo>
                    <a:cubicBezTo>
                      <a:pt x="89" y="90"/>
                      <a:pt x="89" y="90"/>
                      <a:pt x="89" y="90"/>
                    </a:cubicBezTo>
                    <a:lnTo>
                      <a:pt x="90" y="99"/>
                    </a:lnTo>
                    <a:close/>
                    <a:moveTo>
                      <a:pt x="68" y="27"/>
                    </a:moveTo>
                    <a:cubicBezTo>
                      <a:pt x="65" y="30"/>
                      <a:pt x="62" y="33"/>
                      <a:pt x="60" y="35"/>
                    </a:cubicBezTo>
                    <a:cubicBezTo>
                      <a:pt x="59" y="36"/>
                      <a:pt x="59" y="37"/>
                      <a:pt x="58" y="37"/>
                    </a:cubicBezTo>
                    <a:cubicBezTo>
                      <a:pt x="60" y="41"/>
                      <a:pt x="63" y="45"/>
                      <a:pt x="65" y="48"/>
                    </a:cubicBezTo>
                    <a:cubicBezTo>
                      <a:pt x="65" y="49"/>
                      <a:pt x="65" y="50"/>
                      <a:pt x="66" y="50"/>
                    </a:cubicBezTo>
                    <a:cubicBezTo>
                      <a:pt x="66" y="52"/>
                      <a:pt x="66" y="52"/>
                      <a:pt x="65" y="54"/>
                    </a:cubicBezTo>
                    <a:cubicBezTo>
                      <a:pt x="59" y="51"/>
                      <a:pt x="53" y="50"/>
                      <a:pt x="47" y="49"/>
                    </a:cubicBezTo>
                    <a:cubicBezTo>
                      <a:pt x="44" y="51"/>
                      <a:pt x="42" y="54"/>
                      <a:pt x="39" y="56"/>
                    </a:cubicBezTo>
                    <a:cubicBezTo>
                      <a:pt x="37" y="58"/>
                      <a:pt x="35" y="61"/>
                      <a:pt x="33" y="63"/>
                    </a:cubicBezTo>
                    <a:cubicBezTo>
                      <a:pt x="31" y="62"/>
                      <a:pt x="31" y="61"/>
                      <a:pt x="31" y="60"/>
                    </a:cubicBezTo>
                    <a:cubicBezTo>
                      <a:pt x="32" y="58"/>
                      <a:pt x="32" y="55"/>
                      <a:pt x="33" y="52"/>
                    </a:cubicBezTo>
                    <a:cubicBezTo>
                      <a:pt x="33" y="50"/>
                      <a:pt x="33" y="47"/>
                      <a:pt x="33" y="45"/>
                    </a:cubicBezTo>
                    <a:cubicBezTo>
                      <a:pt x="28" y="42"/>
                      <a:pt x="22" y="40"/>
                      <a:pt x="16" y="39"/>
                    </a:cubicBezTo>
                    <a:cubicBezTo>
                      <a:pt x="16" y="36"/>
                      <a:pt x="18" y="36"/>
                      <a:pt x="19" y="35"/>
                    </a:cubicBezTo>
                    <a:cubicBezTo>
                      <a:pt x="25" y="34"/>
                      <a:pt x="29" y="32"/>
                      <a:pt x="34" y="30"/>
                    </a:cubicBezTo>
                    <a:cubicBezTo>
                      <a:pt x="36" y="28"/>
                      <a:pt x="37" y="25"/>
                      <a:pt x="38" y="22"/>
                    </a:cubicBezTo>
                    <a:cubicBezTo>
                      <a:pt x="39" y="19"/>
                      <a:pt x="40" y="16"/>
                      <a:pt x="41" y="13"/>
                    </a:cubicBezTo>
                    <a:cubicBezTo>
                      <a:pt x="41" y="13"/>
                      <a:pt x="41" y="12"/>
                      <a:pt x="42" y="12"/>
                    </a:cubicBezTo>
                    <a:cubicBezTo>
                      <a:pt x="44" y="12"/>
                      <a:pt x="44" y="14"/>
                      <a:pt x="45" y="15"/>
                    </a:cubicBezTo>
                    <a:cubicBezTo>
                      <a:pt x="46" y="18"/>
                      <a:pt x="47" y="21"/>
                      <a:pt x="49" y="23"/>
                    </a:cubicBezTo>
                    <a:cubicBezTo>
                      <a:pt x="49" y="24"/>
                      <a:pt x="50" y="25"/>
                      <a:pt x="50" y="26"/>
                    </a:cubicBezTo>
                    <a:cubicBezTo>
                      <a:pt x="56" y="25"/>
                      <a:pt x="62" y="24"/>
                      <a:pt x="68" y="24"/>
                    </a:cubicBezTo>
                    <a:cubicBezTo>
                      <a:pt x="69" y="26"/>
                      <a:pt x="69" y="26"/>
                      <a:pt x="68" y="27"/>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 name="Freeform 728"/>
              <p:cNvSpPr/>
              <p:nvPr/>
            </p:nvSpPr>
            <p:spPr bwMode="auto">
              <a:xfrm>
                <a:off x="4350" y="2725"/>
                <a:ext cx="16" cy="19"/>
              </a:xfrm>
              <a:custGeom>
                <a:avLst/>
                <a:gdLst>
                  <a:gd name="T0" fmla="*/ 0 w 7"/>
                  <a:gd name="T1" fmla="*/ 2 h 8"/>
                  <a:gd name="T2" fmla="*/ 4 w 7"/>
                  <a:gd name="T3" fmla="*/ 8 h 8"/>
                  <a:gd name="T4" fmla="*/ 7 w 7"/>
                  <a:gd name="T5" fmla="*/ 5 h 8"/>
                  <a:gd name="T6" fmla="*/ 3 w 7"/>
                  <a:gd name="T7" fmla="*/ 0 h 8"/>
                  <a:gd name="T8" fmla="*/ 0 w 7"/>
                  <a:gd name="T9" fmla="*/ 2 h 8"/>
                </a:gdLst>
                <a:ahLst/>
                <a:cxnLst>
                  <a:cxn ang="0">
                    <a:pos x="T0" y="T1"/>
                  </a:cxn>
                  <a:cxn ang="0">
                    <a:pos x="T2" y="T3"/>
                  </a:cxn>
                  <a:cxn ang="0">
                    <a:pos x="T4" y="T5"/>
                  </a:cxn>
                  <a:cxn ang="0">
                    <a:pos x="T6" y="T7"/>
                  </a:cxn>
                  <a:cxn ang="0">
                    <a:pos x="T8" y="T9"/>
                  </a:cxn>
                </a:cxnLst>
                <a:rect l="0" t="0" r="r" b="b"/>
                <a:pathLst>
                  <a:path w="7" h="8">
                    <a:moveTo>
                      <a:pt x="0" y="2"/>
                    </a:moveTo>
                    <a:cubicBezTo>
                      <a:pt x="4" y="8"/>
                      <a:pt x="4" y="8"/>
                      <a:pt x="4" y="8"/>
                    </a:cubicBezTo>
                    <a:cubicBezTo>
                      <a:pt x="6" y="7"/>
                      <a:pt x="6" y="6"/>
                      <a:pt x="7" y="5"/>
                    </a:cubicBezTo>
                    <a:cubicBezTo>
                      <a:pt x="3" y="0"/>
                      <a:pt x="3" y="0"/>
                      <a:pt x="3" y="0"/>
                    </a:cubicBezTo>
                    <a:cubicBezTo>
                      <a:pt x="2" y="1"/>
                      <a:pt x="1" y="1"/>
                      <a:pt x="0" y="2"/>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1" name="Freeform 729"/>
              <p:cNvSpPr/>
              <p:nvPr/>
            </p:nvSpPr>
            <p:spPr bwMode="auto">
              <a:xfrm>
                <a:off x="4267" y="1875"/>
                <a:ext cx="61" cy="112"/>
              </a:xfrm>
              <a:custGeom>
                <a:avLst/>
                <a:gdLst>
                  <a:gd name="T0" fmla="*/ 26 w 26"/>
                  <a:gd name="T1" fmla="*/ 39 h 47"/>
                  <a:gd name="T2" fmla="*/ 9 w 26"/>
                  <a:gd name="T3" fmla="*/ 0 h 47"/>
                  <a:gd name="T4" fmla="*/ 0 w 26"/>
                  <a:gd name="T5" fmla="*/ 47 h 47"/>
                  <a:gd name="T6" fmla="*/ 26 w 26"/>
                  <a:gd name="T7" fmla="*/ 39 h 47"/>
                </a:gdLst>
                <a:ahLst/>
                <a:cxnLst>
                  <a:cxn ang="0">
                    <a:pos x="T0" y="T1"/>
                  </a:cxn>
                  <a:cxn ang="0">
                    <a:pos x="T2" y="T3"/>
                  </a:cxn>
                  <a:cxn ang="0">
                    <a:pos x="T4" y="T5"/>
                  </a:cxn>
                  <a:cxn ang="0">
                    <a:pos x="T6" y="T7"/>
                  </a:cxn>
                </a:cxnLst>
                <a:rect l="0" t="0" r="r" b="b"/>
                <a:pathLst>
                  <a:path w="26" h="47">
                    <a:moveTo>
                      <a:pt x="26" y="39"/>
                    </a:moveTo>
                    <a:cubicBezTo>
                      <a:pt x="23" y="22"/>
                      <a:pt x="16" y="9"/>
                      <a:pt x="9" y="0"/>
                    </a:cubicBezTo>
                    <a:cubicBezTo>
                      <a:pt x="14" y="19"/>
                      <a:pt x="11" y="36"/>
                      <a:pt x="0" y="47"/>
                    </a:cubicBezTo>
                    <a:cubicBezTo>
                      <a:pt x="10" y="44"/>
                      <a:pt x="19" y="41"/>
                      <a:pt x="26" y="39"/>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2" name="Freeform 730"/>
              <p:cNvSpPr/>
              <p:nvPr/>
            </p:nvSpPr>
            <p:spPr bwMode="auto">
              <a:xfrm>
                <a:off x="4250" y="2115"/>
                <a:ext cx="100" cy="128"/>
              </a:xfrm>
              <a:custGeom>
                <a:avLst/>
                <a:gdLst>
                  <a:gd name="T0" fmla="*/ 1 w 42"/>
                  <a:gd name="T1" fmla="*/ 33 h 54"/>
                  <a:gd name="T2" fmla="*/ 0 w 42"/>
                  <a:gd name="T3" fmla="*/ 54 h 54"/>
                  <a:gd name="T4" fmla="*/ 31 w 42"/>
                  <a:gd name="T5" fmla="*/ 0 h 54"/>
                  <a:gd name="T6" fmla="*/ 19 w 42"/>
                  <a:gd name="T7" fmla="*/ 6 h 54"/>
                  <a:gd name="T8" fmla="*/ 1 w 42"/>
                  <a:gd name="T9" fmla="*/ 33 h 54"/>
                </a:gdLst>
                <a:ahLst/>
                <a:cxnLst>
                  <a:cxn ang="0">
                    <a:pos x="T0" y="T1"/>
                  </a:cxn>
                  <a:cxn ang="0">
                    <a:pos x="T2" y="T3"/>
                  </a:cxn>
                  <a:cxn ang="0">
                    <a:pos x="T4" y="T5"/>
                  </a:cxn>
                  <a:cxn ang="0">
                    <a:pos x="T6" y="T7"/>
                  </a:cxn>
                  <a:cxn ang="0">
                    <a:pos x="T8" y="T9"/>
                  </a:cxn>
                </a:cxnLst>
                <a:rect l="0" t="0" r="r" b="b"/>
                <a:pathLst>
                  <a:path w="42" h="54">
                    <a:moveTo>
                      <a:pt x="1" y="33"/>
                    </a:moveTo>
                    <a:cubicBezTo>
                      <a:pt x="2" y="40"/>
                      <a:pt x="2" y="47"/>
                      <a:pt x="0" y="54"/>
                    </a:cubicBezTo>
                    <a:cubicBezTo>
                      <a:pt x="30" y="51"/>
                      <a:pt x="42" y="22"/>
                      <a:pt x="31" y="0"/>
                    </a:cubicBezTo>
                    <a:cubicBezTo>
                      <a:pt x="27" y="2"/>
                      <a:pt x="23" y="4"/>
                      <a:pt x="19" y="6"/>
                    </a:cubicBezTo>
                    <a:cubicBezTo>
                      <a:pt x="24" y="19"/>
                      <a:pt x="15" y="33"/>
                      <a:pt x="1" y="33"/>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3" name="Freeform 731"/>
              <p:cNvSpPr/>
              <p:nvPr/>
            </p:nvSpPr>
            <p:spPr bwMode="auto">
              <a:xfrm>
                <a:off x="4335" y="2789"/>
                <a:ext cx="26" cy="28"/>
              </a:xfrm>
              <a:custGeom>
                <a:avLst/>
                <a:gdLst>
                  <a:gd name="T0" fmla="*/ 0 w 11"/>
                  <a:gd name="T1" fmla="*/ 1 h 12"/>
                  <a:gd name="T2" fmla="*/ 8 w 11"/>
                  <a:gd name="T3" fmla="*/ 12 h 12"/>
                  <a:gd name="T4" fmla="*/ 11 w 11"/>
                  <a:gd name="T5" fmla="*/ 10 h 12"/>
                  <a:gd name="T6" fmla="*/ 4 w 11"/>
                  <a:gd name="T7" fmla="*/ 0 h 12"/>
                  <a:gd name="T8" fmla="*/ 0 w 11"/>
                  <a:gd name="T9" fmla="*/ 1 h 12"/>
                </a:gdLst>
                <a:ahLst/>
                <a:cxnLst>
                  <a:cxn ang="0">
                    <a:pos x="T0" y="T1"/>
                  </a:cxn>
                  <a:cxn ang="0">
                    <a:pos x="T2" y="T3"/>
                  </a:cxn>
                  <a:cxn ang="0">
                    <a:pos x="T4" y="T5"/>
                  </a:cxn>
                  <a:cxn ang="0">
                    <a:pos x="T6" y="T7"/>
                  </a:cxn>
                  <a:cxn ang="0">
                    <a:pos x="T8" y="T9"/>
                  </a:cxn>
                </a:cxnLst>
                <a:rect l="0" t="0" r="r" b="b"/>
                <a:pathLst>
                  <a:path w="11" h="12">
                    <a:moveTo>
                      <a:pt x="0" y="1"/>
                    </a:moveTo>
                    <a:cubicBezTo>
                      <a:pt x="8" y="12"/>
                      <a:pt x="8" y="12"/>
                      <a:pt x="8" y="12"/>
                    </a:cubicBezTo>
                    <a:cubicBezTo>
                      <a:pt x="9" y="11"/>
                      <a:pt x="10" y="10"/>
                      <a:pt x="11" y="10"/>
                    </a:cubicBezTo>
                    <a:cubicBezTo>
                      <a:pt x="4" y="0"/>
                      <a:pt x="4" y="0"/>
                      <a:pt x="4" y="0"/>
                    </a:cubicBezTo>
                    <a:cubicBezTo>
                      <a:pt x="3" y="1"/>
                      <a:pt x="1" y="1"/>
                      <a:pt x="0" y="1"/>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4" name="Freeform 732"/>
              <p:cNvSpPr/>
              <p:nvPr/>
            </p:nvSpPr>
            <p:spPr bwMode="auto">
              <a:xfrm>
                <a:off x="4305" y="2682"/>
                <a:ext cx="66" cy="69"/>
              </a:xfrm>
              <a:custGeom>
                <a:avLst/>
                <a:gdLst>
                  <a:gd name="T0" fmla="*/ 0 w 28"/>
                  <a:gd name="T1" fmla="*/ 19 h 29"/>
                  <a:gd name="T2" fmla="*/ 6 w 28"/>
                  <a:gd name="T3" fmla="*/ 29 h 29"/>
                  <a:gd name="T4" fmla="*/ 28 w 28"/>
                  <a:gd name="T5" fmla="*/ 10 h 29"/>
                  <a:gd name="T6" fmla="*/ 20 w 28"/>
                  <a:gd name="T7" fmla="*/ 0 h 29"/>
                  <a:gd name="T8" fmla="*/ 0 w 28"/>
                  <a:gd name="T9" fmla="*/ 19 h 29"/>
                </a:gdLst>
                <a:ahLst/>
                <a:cxnLst>
                  <a:cxn ang="0">
                    <a:pos x="T0" y="T1"/>
                  </a:cxn>
                  <a:cxn ang="0">
                    <a:pos x="T2" y="T3"/>
                  </a:cxn>
                  <a:cxn ang="0">
                    <a:pos x="T4" y="T5"/>
                  </a:cxn>
                  <a:cxn ang="0">
                    <a:pos x="T6" y="T7"/>
                  </a:cxn>
                  <a:cxn ang="0">
                    <a:pos x="T8" y="T9"/>
                  </a:cxn>
                </a:cxnLst>
                <a:rect l="0" t="0" r="r" b="b"/>
                <a:pathLst>
                  <a:path w="28" h="29">
                    <a:moveTo>
                      <a:pt x="0" y="19"/>
                    </a:moveTo>
                    <a:cubicBezTo>
                      <a:pt x="2" y="22"/>
                      <a:pt x="4" y="25"/>
                      <a:pt x="6" y="29"/>
                    </a:cubicBezTo>
                    <a:cubicBezTo>
                      <a:pt x="12" y="21"/>
                      <a:pt x="20" y="14"/>
                      <a:pt x="28" y="10"/>
                    </a:cubicBezTo>
                    <a:cubicBezTo>
                      <a:pt x="27" y="6"/>
                      <a:pt x="24" y="3"/>
                      <a:pt x="20" y="0"/>
                    </a:cubicBezTo>
                    <a:cubicBezTo>
                      <a:pt x="12" y="5"/>
                      <a:pt x="5" y="12"/>
                      <a:pt x="0" y="19"/>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5" name="Freeform 733"/>
              <p:cNvSpPr/>
              <p:nvPr/>
            </p:nvSpPr>
            <p:spPr bwMode="auto">
              <a:xfrm>
                <a:off x="4340" y="2732"/>
                <a:ext cx="17" cy="19"/>
              </a:xfrm>
              <a:custGeom>
                <a:avLst/>
                <a:gdLst>
                  <a:gd name="T0" fmla="*/ 0 w 7"/>
                  <a:gd name="T1" fmla="*/ 3 h 8"/>
                  <a:gd name="T2" fmla="*/ 4 w 7"/>
                  <a:gd name="T3" fmla="*/ 8 h 8"/>
                  <a:gd name="T4" fmla="*/ 7 w 7"/>
                  <a:gd name="T5" fmla="*/ 6 h 8"/>
                  <a:gd name="T6" fmla="*/ 3 w 7"/>
                  <a:gd name="T7" fmla="*/ 0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4" y="8"/>
                      <a:pt x="4" y="8"/>
                      <a:pt x="4" y="8"/>
                    </a:cubicBezTo>
                    <a:cubicBezTo>
                      <a:pt x="5" y="7"/>
                      <a:pt x="6" y="6"/>
                      <a:pt x="7" y="6"/>
                    </a:cubicBezTo>
                    <a:cubicBezTo>
                      <a:pt x="3" y="0"/>
                      <a:pt x="3" y="0"/>
                      <a:pt x="3" y="0"/>
                    </a:cubicBezTo>
                    <a:cubicBezTo>
                      <a:pt x="2" y="1"/>
                      <a:pt x="1" y="2"/>
                      <a:pt x="0" y="3"/>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6" name="Freeform 734"/>
              <p:cNvSpPr/>
              <p:nvPr/>
            </p:nvSpPr>
            <p:spPr bwMode="auto">
              <a:xfrm>
                <a:off x="4229" y="1685"/>
                <a:ext cx="61" cy="19"/>
              </a:xfrm>
              <a:custGeom>
                <a:avLst/>
                <a:gdLst>
                  <a:gd name="T0" fmla="*/ 0 w 61"/>
                  <a:gd name="T1" fmla="*/ 19 h 19"/>
                  <a:gd name="T2" fmla="*/ 61 w 61"/>
                  <a:gd name="T3" fmla="*/ 15 h 19"/>
                  <a:gd name="T4" fmla="*/ 59 w 61"/>
                  <a:gd name="T5" fmla="*/ 0 h 19"/>
                  <a:gd name="T6" fmla="*/ 0 w 61"/>
                  <a:gd name="T7" fmla="*/ 3 h 19"/>
                  <a:gd name="T8" fmla="*/ 0 w 61"/>
                  <a:gd name="T9" fmla="*/ 19 h 19"/>
                </a:gdLst>
                <a:ahLst/>
                <a:cxnLst>
                  <a:cxn ang="0">
                    <a:pos x="T0" y="T1"/>
                  </a:cxn>
                  <a:cxn ang="0">
                    <a:pos x="T2" y="T3"/>
                  </a:cxn>
                  <a:cxn ang="0">
                    <a:pos x="T4" y="T5"/>
                  </a:cxn>
                  <a:cxn ang="0">
                    <a:pos x="T6" y="T7"/>
                  </a:cxn>
                  <a:cxn ang="0">
                    <a:pos x="T8" y="T9"/>
                  </a:cxn>
                </a:cxnLst>
                <a:rect l="0" t="0" r="r" b="b"/>
                <a:pathLst>
                  <a:path w="61" h="19">
                    <a:moveTo>
                      <a:pt x="0" y="19"/>
                    </a:moveTo>
                    <a:lnTo>
                      <a:pt x="61" y="15"/>
                    </a:lnTo>
                    <a:lnTo>
                      <a:pt x="59" y="0"/>
                    </a:lnTo>
                    <a:lnTo>
                      <a:pt x="0" y="3"/>
                    </a:lnTo>
                    <a:lnTo>
                      <a:pt x="0" y="19"/>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7" name="Freeform 735"/>
              <p:cNvSpPr/>
              <p:nvPr/>
            </p:nvSpPr>
            <p:spPr bwMode="auto">
              <a:xfrm>
                <a:off x="4286" y="2241"/>
                <a:ext cx="35" cy="57"/>
              </a:xfrm>
              <a:custGeom>
                <a:avLst/>
                <a:gdLst>
                  <a:gd name="T0" fmla="*/ 15 w 15"/>
                  <a:gd name="T1" fmla="*/ 20 h 24"/>
                  <a:gd name="T2" fmla="*/ 4 w 15"/>
                  <a:gd name="T3" fmla="*/ 0 h 24"/>
                  <a:gd name="T4" fmla="*/ 0 w 15"/>
                  <a:gd name="T5" fmla="*/ 2 h 24"/>
                  <a:gd name="T6" fmla="*/ 6 w 15"/>
                  <a:gd name="T7" fmla="*/ 24 h 24"/>
                  <a:gd name="T8" fmla="*/ 15 w 15"/>
                  <a:gd name="T9" fmla="*/ 20 h 24"/>
                </a:gdLst>
                <a:ahLst/>
                <a:cxnLst>
                  <a:cxn ang="0">
                    <a:pos x="T0" y="T1"/>
                  </a:cxn>
                  <a:cxn ang="0">
                    <a:pos x="T2" y="T3"/>
                  </a:cxn>
                  <a:cxn ang="0">
                    <a:pos x="T4" y="T5"/>
                  </a:cxn>
                  <a:cxn ang="0">
                    <a:pos x="T6" y="T7"/>
                  </a:cxn>
                  <a:cxn ang="0">
                    <a:pos x="T8" y="T9"/>
                  </a:cxn>
                </a:cxnLst>
                <a:rect l="0" t="0" r="r" b="b"/>
                <a:pathLst>
                  <a:path w="15" h="24">
                    <a:moveTo>
                      <a:pt x="15" y="20"/>
                    </a:moveTo>
                    <a:cubicBezTo>
                      <a:pt x="4" y="0"/>
                      <a:pt x="4" y="0"/>
                      <a:pt x="4" y="0"/>
                    </a:cubicBezTo>
                    <a:cubicBezTo>
                      <a:pt x="3" y="1"/>
                      <a:pt x="1" y="1"/>
                      <a:pt x="0" y="2"/>
                    </a:cubicBezTo>
                    <a:cubicBezTo>
                      <a:pt x="6" y="24"/>
                      <a:pt x="6" y="24"/>
                      <a:pt x="6" y="24"/>
                    </a:cubicBezTo>
                    <a:cubicBezTo>
                      <a:pt x="10" y="22"/>
                      <a:pt x="12" y="21"/>
                      <a:pt x="15" y="2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8" name="Freeform 736"/>
              <p:cNvSpPr/>
              <p:nvPr/>
            </p:nvSpPr>
            <p:spPr bwMode="auto">
              <a:xfrm>
                <a:off x="4326" y="2794"/>
                <a:ext cx="26" cy="28"/>
              </a:xfrm>
              <a:custGeom>
                <a:avLst/>
                <a:gdLst>
                  <a:gd name="T0" fmla="*/ 0 w 11"/>
                  <a:gd name="T1" fmla="*/ 0 h 12"/>
                  <a:gd name="T2" fmla="*/ 0 w 11"/>
                  <a:gd name="T3" fmla="*/ 3 h 12"/>
                  <a:gd name="T4" fmla="*/ 7 w 11"/>
                  <a:gd name="T5" fmla="*/ 12 h 12"/>
                  <a:gd name="T6" fmla="*/ 11 w 11"/>
                  <a:gd name="T7" fmla="*/ 10 h 12"/>
                  <a:gd name="T8" fmla="*/ 2 w 11"/>
                  <a:gd name="T9" fmla="*/ 0 h 12"/>
                  <a:gd name="T10" fmla="*/ 0 w 11"/>
                  <a:gd name="T11" fmla="*/ 0 h 12"/>
                </a:gdLst>
                <a:ahLst/>
                <a:cxnLst>
                  <a:cxn ang="0">
                    <a:pos x="T0" y="T1"/>
                  </a:cxn>
                  <a:cxn ang="0">
                    <a:pos x="T2" y="T3"/>
                  </a:cxn>
                  <a:cxn ang="0">
                    <a:pos x="T4" y="T5"/>
                  </a:cxn>
                  <a:cxn ang="0">
                    <a:pos x="T6" y="T7"/>
                  </a:cxn>
                  <a:cxn ang="0">
                    <a:pos x="T8" y="T9"/>
                  </a:cxn>
                  <a:cxn ang="0">
                    <a:pos x="T10" y="T11"/>
                  </a:cxn>
                </a:cxnLst>
                <a:rect l="0" t="0" r="r" b="b"/>
                <a:pathLst>
                  <a:path w="11" h="12">
                    <a:moveTo>
                      <a:pt x="0" y="0"/>
                    </a:moveTo>
                    <a:cubicBezTo>
                      <a:pt x="0" y="1"/>
                      <a:pt x="0" y="2"/>
                      <a:pt x="0" y="3"/>
                    </a:cubicBezTo>
                    <a:cubicBezTo>
                      <a:pt x="7" y="12"/>
                      <a:pt x="7" y="12"/>
                      <a:pt x="7" y="12"/>
                    </a:cubicBezTo>
                    <a:cubicBezTo>
                      <a:pt x="9" y="11"/>
                      <a:pt x="10" y="11"/>
                      <a:pt x="11" y="10"/>
                    </a:cubicBezTo>
                    <a:cubicBezTo>
                      <a:pt x="2" y="0"/>
                      <a:pt x="2" y="0"/>
                      <a:pt x="2" y="0"/>
                    </a:cubicBezTo>
                    <a:cubicBezTo>
                      <a:pt x="2" y="0"/>
                      <a:pt x="1" y="0"/>
                      <a:pt x="0"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9" name="Freeform 737"/>
              <p:cNvSpPr/>
              <p:nvPr/>
            </p:nvSpPr>
            <p:spPr bwMode="auto">
              <a:xfrm>
                <a:off x="4324" y="2741"/>
                <a:ext cx="23" cy="17"/>
              </a:xfrm>
              <a:custGeom>
                <a:avLst/>
                <a:gdLst>
                  <a:gd name="T0" fmla="*/ 0 w 10"/>
                  <a:gd name="T1" fmla="*/ 7 h 7"/>
                  <a:gd name="T2" fmla="*/ 10 w 10"/>
                  <a:gd name="T3" fmla="*/ 4 h 7"/>
                  <a:gd name="T4" fmla="*/ 6 w 10"/>
                  <a:gd name="T5" fmla="*/ 0 h 7"/>
                  <a:gd name="T6" fmla="*/ 0 w 10"/>
                  <a:gd name="T7" fmla="*/ 7 h 7"/>
                </a:gdLst>
                <a:ahLst/>
                <a:cxnLst>
                  <a:cxn ang="0">
                    <a:pos x="T0" y="T1"/>
                  </a:cxn>
                  <a:cxn ang="0">
                    <a:pos x="T2" y="T3"/>
                  </a:cxn>
                  <a:cxn ang="0">
                    <a:pos x="T4" y="T5"/>
                  </a:cxn>
                  <a:cxn ang="0">
                    <a:pos x="T6" y="T7"/>
                  </a:cxn>
                </a:cxnLst>
                <a:rect l="0" t="0" r="r" b="b"/>
                <a:pathLst>
                  <a:path w="10" h="7">
                    <a:moveTo>
                      <a:pt x="0" y="7"/>
                    </a:moveTo>
                    <a:cubicBezTo>
                      <a:pt x="4" y="7"/>
                      <a:pt x="7" y="6"/>
                      <a:pt x="10" y="4"/>
                    </a:cubicBezTo>
                    <a:cubicBezTo>
                      <a:pt x="6" y="0"/>
                      <a:pt x="6" y="0"/>
                      <a:pt x="6" y="0"/>
                    </a:cubicBezTo>
                    <a:cubicBezTo>
                      <a:pt x="4" y="2"/>
                      <a:pt x="2" y="5"/>
                      <a:pt x="0" y="7"/>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0" name="Freeform 738"/>
              <p:cNvSpPr/>
              <p:nvPr/>
            </p:nvSpPr>
            <p:spPr bwMode="auto">
              <a:xfrm>
                <a:off x="4231" y="2483"/>
                <a:ext cx="97" cy="54"/>
              </a:xfrm>
              <a:custGeom>
                <a:avLst/>
                <a:gdLst>
                  <a:gd name="T0" fmla="*/ 0 w 41"/>
                  <a:gd name="T1" fmla="*/ 6 h 23"/>
                  <a:gd name="T2" fmla="*/ 41 w 41"/>
                  <a:gd name="T3" fmla="*/ 23 h 23"/>
                  <a:gd name="T4" fmla="*/ 0 w 41"/>
                  <a:gd name="T5" fmla="*/ 6 h 23"/>
                </a:gdLst>
                <a:ahLst/>
                <a:cxnLst>
                  <a:cxn ang="0">
                    <a:pos x="T0" y="T1"/>
                  </a:cxn>
                  <a:cxn ang="0">
                    <a:pos x="T2" y="T3"/>
                  </a:cxn>
                  <a:cxn ang="0">
                    <a:pos x="T4" y="T5"/>
                  </a:cxn>
                </a:cxnLst>
                <a:rect l="0" t="0" r="r" b="b"/>
                <a:pathLst>
                  <a:path w="41" h="23">
                    <a:moveTo>
                      <a:pt x="0" y="6"/>
                    </a:moveTo>
                    <a:cubicBezTo>
                      <a:pt x="15" y="12"/>
                      <a:pt x="28" y="18"/>
                      <a:pt x="41" y="23"/>
                    </a:cubicBezTo>
                    <a:cubicBezTo>
                      <a:pt x="40" y="2"/>
                      <a:pt x="14" y="0"/>
                      <a:pt x="0" y="6"/>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1" name="Freeform 739"/>
              <p:cNvSpPr/>
              <p:nvPr/>
            </p:nvSpPr>
            <p:spPr bwMode="auto">
              <a:xfrm>
                <a:off x="4271" y="2542"/>
                <a:ext cx="55" cy="33"/>
              </a:xfrm>
              <a:custGeom>
                <a:avLst/>
                <a:gdLst>
                  <a:gd name="T0" fmla="*/ 23 w 23"/>
                  <a:gd name="T1" fmla="*/ 2 h 14"/>
                  <a:gd name="T2" fmla="*/ 18 w 23"/>
                  <a:gd name="T3" fmla="*/ 0 h 14"/>
                  <a:gd name="T4" fmla="*/ 0 w 23"/>
                  <a:gd name="T5" fmla="*/ 14 h 14"/>
                  <a:gd name="T6" fmla="*/ 23 w 23"/>
                  <a:gd name="T7" fmla="*/ 2 h 14"/>
                </a:gdLst>
                <a:ahLst/>
                <a:cxnLst>
                  <a:cxn ang="0">
                    <a:pos x="T0" y="T1"/>
                  </a:cxn>
                  <a:cxn ang="0">
                    <a:pos x="T2" y="T3"/>
                  </a:cxn>
                  <a:cxn ang="0">
                    <a:pos x="T4" y="T5"/>
                  </a:cxn>
                  <a:cxn ang="0">
                    <a:pos x="T6" y="T7"/>
                  </a:cxn>
                </a:cxnLst>
                <a:rect l="0" t="0" r="r" b="b"/>
                <a:pathLst>
                  <a:path w="23" h="14">
                    <a:moveTo>
                      <a:pt x="23" y="2"/>
                    </a:moveTo>
                    <a:cubicBezTo>
                      <a:pt x="21" y="1"/>
                      <a:pt x="20" y="1"/>
                      <a:pt x="18" y="0"/>
                    </a:cubicBezTo>
                    <a:cubicBezTo>
                      <a:pt x="11" y="4"/>
                      <a:pt x="5" y="8"/>
                      <a:pt x="0" y="14"/>
                    </a:cubicBezTo>
                    <a:cubicBezTo>
                      <a:pt x="13" y="12"/>
                      <a:pt x="20" y="8"/>
                      <a:pt x="23" y="2"/>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2" name="Freeform 740"/>
              <p:cNvSpPr/>
              <p:nvPr/>
            </p:nvSpPr>
            <p:spPr bwMode="auto">
              <a:xfrm>
                <a:off x="4321" y="2806"/>
                <a:ext cx="19" cy="26"/>
              </a:xfrm>
              <a:custGeom>
                <a:avLst/>
                <a:gdLst>
                  <a:gd name="T0" fmla="*/ 0 w 8"/>
                  <a:gd name="T1" fmla="*/ 11 h 11"/>
                  <a:gd name="T2" fmla="*/ 8 w 8"/>
                  <a:gd name="T3" fmla="*/ 7 h 11"/>
                  <a:gd name="T4" fmla="*/ 2 w 8"/>
                  <a:gd name="T5" fmla="*/ 0 h 11"/>
                  <a:gd name="T6" fmla="*/ 0 w 8"/>
                  <a:gd name="T7" fmla="*/ 11 h 11"/>
                </a:gdLst>
                <a:ahLst/>
                <a:cxnLst>
                  <a:cxn ang="0">
                    <a:pos x="T0" y="T1"/>
                  </a:cxn>
                  <a:cxn ang="0">
                    <a:pos x="T2" y="T3"/>
                  </a:cxn>
                  <a:cxn ang="0">
                    <a:pos x="T4" y="T5"/>
                  </a:cxn>
                  <a:cxn ang="0">
                    <a:pos x="T6" y="T7"/>
                  </a:cxn>
                </a:cxnLst>
                <a:rect l="0" t="0" r="r" b="b"/>
                <a:pathLst>
                  <a:path w="8" h="11">
                    <a:moveTo>
                      <a:pt x="0" y="11"/>
                    </a:moveTo>
                    <a:cubicBezTo>
                      <a:pt x="3" y="9"/>
                      <a:pt x="5" y="8"/>
                      <a:pt x="8" y="7"/>
                    </a:cubicBezTo>
                    <a:cubicBezTo>
                      <a:pt x="2" y="0"/>
                      <a:pt x="2" y="0"/>
                      <a:pt x="2" y="0"/>
                    </a:cubicBezTo>
                    <a:cubicBezTo>
                      <a:pt x="2" y="3"/>
                      <a:pt x="1" y="7"/>
                      <a:pt x="0" y="11"/>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3" name="Freeform 741"/>
              <p:cNvSpPr>
                <a:spLocks noEditPoints="1"/>
              </p:cNvSpPr>
              <p:nvPr/>
            </p:nvSpPr>
            <p:spPr bwMode="auto">
              <a:xfrm>
                <a:off x="4115" y="1875"/>
                <a:ext cx="178" cy="135"/>
              </a:xfrm>
              <a:custGeom>
                <a:avLst/>
                <a:gdLst>
                  <a:gd name="T0" fmla="*/ 11 w 75"/>
                  <a:gd name="T1" fmla="*/ 23 h 57"/>
                  <a:gd name="T2" fmla="*/ 7 w 75"/>
                  <a:gd name="T3" fmla="*/ 39 h 57"/>
                  <a:gd name="T4" fmla="*/ 44 w 75"/>
                  <a:gd name="T5" fmla="*/ 54 h 57"/>
                  <a:gd name="T6" fmla="*/ 68 w 75"/>
                  <a:gd name="T7" fmla="*/ 0 h 57"/>
                  <a:gd name="T8" fmla="*/ 0 w 75"/>
                  <a:gd name="T9" fmla="*/ 20 h 57"/>
                  <a:gd name="T10" fmla="*/ 2 w 75"/>
                  <a:gd name="T11" fmla="*/ 30 h 57"/>
                  <a:gd name="T12" fmla="*/ 11 w 75"/>
                  <a:gd name="T13" fmla="*/ 23 h 57"/>
                  <a:gd name="T14" fmla="*/ 51 w 75"/>
                  <a:gd name="T15" fmla="*/ 33 h 57"/>
                  <a:gd name="T16" fmla="*/ 52 w 75"/>
                  <a:gd name="T17" fmla="*/ 37 h 57"/>
                  <a:gd name="T18" fmla="*/ 32 w 75"/>
                  <a:gd name="T19" fmla="*/ 43 h 57"/>
                  <a:gd name="T20" fmla="*/ 31 w 75"/>
                  <a:gd name="T21" fmla="*/ 39 h 57"/>
                  <a:gd name="T22" fmla="*/ 51 w 75"/>
                  <a:gd name="T23" fmla="*/ 3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 h="57">
                    <a:moveTo>
                      <a:pt x="11" y="23"/>
                    </a:moveTo>
                    <a:cubicBezTo>
                      <a:pt x="10" y="28"/>
                      <a:pt x="8" y="34"/>
                      <a:pt x="7" y="39"/>
                    </a:cubicBezTo>
                    <a:cubicBezTo>
                      <a:pt x="15" y="51"/>
                      <a:pt x="29" y="57"/>
                      <a:pt x="44" y="54"/>
                    </a:cubicBezTo>
                    <a:cubicBezTo>
                      <a:pt x="67" y="49"/>
                      <a:pt x="75" y="25"/>
                      <a:pt x="68" y="0"/>
                    </a:cubicBezTo>
                    <a:cubicBezTo>
                      <a:pt x="53" y="5"/>
                      <a:pt x="14" y="18"/>
                      <a:pt x="0" y="20"/>
                    </a:cubicBezTo>
                    <a:cubicBezTo>
                      <a:pt x="0" y="23"/>
                      <a:pt x="1" y="27"/>
                      <a:pt x="2" y="30"/>
                    </a:cubicBezTo>
                    <a:cubicBezTo>
                      <a:pt x="5" y="28"/>
                      <a:pt x="8" y="25"/>
                      <a:pt x="11" y="23"/>
                    </a:cubicBezTo>
                    <a:close/>
                    <a:moveTo>
                      <a:pt x="51" y="33"/>
                    </a:moveTo>
                    <a:cubicBezTo>
                      <a:pt x="52" y="37"/>
                      <a:pt x="52" y="37"/>
                      <a:pt x="52" y="37"/>
                    </a:cubicBezTo>
                    <a:cubicBezTo>
                      <a:pt x="32" y="43"/>
                      <a:pt x="32" y="43"/>
                      <a:pt x="32" y="43"/>
                    </a:cubicBezTo>
                    <a:cubicBezTo>
                      <a:pt x="31" y="39"/>
                      <a:pt x="31" y="39"/>
                      <a:pt x="31" y="39"/>
                    </a:cubicBezTo>
                    <a:lnTo>
                      <a:pt x="51" y="33"/>
                    </a:lnTo>
                    <a:close/>
                  </a:path>
                </a:pathLst>
              </a:custGeom>
              <a:solidFill>
                <a:srgbClr val="D6AC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4" name="Freeform 742"/>
              <p:cNvSpPr/>
              <p:nvPr/>
            </p:nvSpPr>
            <p:spPr bwMode="auto">
              <a:xfrm>
                <a:off x="4106" y="1389"/>
                <a:ext cx="156" cy="28"/>
              </a:xfrm>
              <a:custGeom>
                <a:avLst/>
                <a:gdLst>
                  <a:gd name="T0" fmla="*/ 60 w 66"/>
                  <a:gd name="T1" fmla="*/ 9 h 12"/>
                  <a:gd name="T2" fmla="*/ 66 w 66"/>
                  <a:gd name="T3" fmla="*/ 0 h 12"/>
                  <a:gd name="T4" fmla="*/ 21 w 66"/>
                  <a:gd name="T5" fmla="*/ 0 h 12"/>
                  <a:gd name="T6" fmla="*/ 0 w 66"/>
                  <a:gd name="T7" fmla="*/ 0 h 12"/>
                  <a:gd name="T8" fmla="*/ 60 w 66"/>
                  <a:gd name="T9" fmla="*/ 9 h 12"/>
                </a:gdLst>
                <a:ahLst/>
                <a:cxnLst>
                  <a:cxn ang="0">
                    <a:pos x="T0" y="T1"/>
                  </a:cxn>
                  <a:cxn ang="0">
                    <a:pos x="T2" y="T3"/>
                  </a:cxn>
                  <a:cxn ang="0">
                    <a:pos x="T4" y="T5"/>
                  </a:cxn>
                  <a:cxn ang="0">
                    <a:pos x="T6" y="T7"/>
                  </a:cxn>
                  <a:cxn ang="0">
                    <a:pos x="T8" y="T9"/>
                  </a:cxn>
                </a:cxnLst>
                <a:rect l="0" t="0" r="r" b="b"/>
                <a:pathLst>
                  <a:path w="66" h="12">
                    <a:moveTo>
                      <a:pt x="60" y="9"/>
                    </a:moveTo>
                    <a:cubicBezTo>
                      <a:pt x="62" y="7"/>
                      <a:pt x="64" y="3"/>
                      <a:pt x="66" y="0"/>
                    </a:cubicBezTo>
                    <a:cubicBezTo>
                      <a:pt x="47" y="2"/>
                      <a:pt x="32" y="2"/>
                      <a:pt x="21" y="0"/>
                    </a:cubicBezTo>
                    <a:cubicBezTo>
                      <a:pt x="0" y="0"/>
                      <a:pt x="0" y="0"/>
                      <a:pt x="0" y="0"/>
                    </a:cubicBezTo>
                    <a:cubicBezTo>
                      <a:pt x="12" y="7"/>
                      <a:pt x="31" y="12"/>
                      <a:pt x="60" y="9"/>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5" name="Freeform 743"/>
              <p:cNvSpPr/>
              <p:nvPr/>
            </p:nvSpPr>
            <p:spPr bwMode="auto">
              <a:xfrm>
                <a:off x="4281" y="2670"/>
                <a:ext cx="64" cy="52"/>
              </a:xfrm>
              <a:custGeom>
                <a:avLst/>
                <a:gdLst>
                  <a:gd name="T0" fmla="*/ 27 w 27"/>
                  <a:gd name="T1" fmla="*/ 3 h 22"/>
                  <a:gd name="T2" fmla="*/ 14 w 27"/>
                  <a:gd name="T3" fmla="*/ 0 h 22"/>
                  <a:gd name="T4" fmla="*/ 0 w 27"/>
                  <a:gd name="T5" fmla="*/ 15 h 22"/>
                  <a:gd name="T6" fmla="*/ 8 w 27"/>
                  <a:gd name="T7" fmla="*/ 22 h 22"/>
                  <a:gd name="T8" fmla="*/ 27 w 27"/>
                  <a:gd name="T9" fmla="*/ 3 h 22"/>
                </a:gdLst>
                <a:ahLst/>
                <a:cxnLst>
                  <a:cxn ang="0">
                    <a:pos x="T0" y="T1"/>
                  </a:cxn>
                  <a:cxn ang="0">
                    <a:pos x="T2" y="T3"/>
                  </a:cxn>
                  <a:cxn ang="0">
                    <a:pos x="T4" y="T5"/>
                  </a:cxn>
                  <a:cxn ang="0">
                    <a:pos x="T6" y="T7"/>
                  </a:cxn>
                  <a:cxn ang="0">
                    <a:pos x="T8" y="T9"/>
                  </a:cxn>
                </a:cxnLst>
                <a:rect l="0" t="0" r="r" b="b"/>
                <a:pathLst>
                  <a:path w="27" h="22">
                    <a:moveTo>
                      <a:pt x="27" y="3"/>
                    </a:moveTo>
                    <a:cubicBezTo>
                      <a:pt x="23" y="1"/>
                      <a:pt x="19" y="0"/>
                      <a:pt x="14" y="0"/>
                    </a:cubicBezTo>
                    <a:cubicBezTo>
                      <a:pt x="9" y="5"/>
                      <a:pt x="4" y="10"/>
                      <a:pt x="0" y="15"/>
                    </a:cubicBezTo>
                    <a:cubicBezTo>
                      <a:pt x="3" y="17"/>
                      <a:pt x="6" y="19"/>
                      <a:pt x="8" y="22"/>
                    </a:cubicBezTo>
                    <a:cubicBezTo>
                      <a:pt x="13" y="15"/>
                      <a:pt x="20" y="8"/>
                      <a:pt x="27" y="3"/>
                    </a:cubicBez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6" name="Freeform 744"/>
              <p:cNvSpPr/>
              <p:nvPr/>
            </p:nvSpPr>
            <p:spPr bwMode="auto">
              <a:xfrm>
                <a:off x="4267" y="2248"/>
                <a:ext cx="28" cy="57"/>
              </a:xfrm>
              <a:custGeom>
                <a:avLst/>
                <a:gdLst>
                  <a:gd name="T0" fmla="*/ 12 w 12"/>
                  <a:gd name="T1" fmla="*/ 21 h 24"/>
                  <a:gd name="T2" fmla="*/ 5 w 12"/>
                  <a:gd name="T3" fmla="*/ 0 h 24"/>
                  <a:gd name="T4" fmla="*/ 0 w 12"/>
                  <a:gd name="T5" fmla="*/ 1 h 24"/>
                  <a:gd name="T6" fmla="*/ 4 w 12"/>
                  <a:gd name="T7" fmla="*/ 24 h 24"/>
                  <a:gd name="T8" fmla="*/ 12 w 12"/>
                  <a:gd name="T9" fmla="*/ 21 h 24"/>
                </a:gdLst>
                <a:ahLst/>
                <a:cxnLst>
                  <a:cxn ang="0">
                    <a:pos x="T0" y="T1"/>
                  </a:cxn>
                  <a:cxn ang="0">
                    <a:pos x="T2" y="T3"/>
                  </a:cxn>
                  <a:cxn ang="0">
                    <a:pos x="T4" y="T5"/>
                  </a:cxn>
                  <a:cxn ang="0">
                    <a:pos x="T6" y="T7"/>
                  </a:cxn>
                  <a:cxn ang="0">
                    <a:pos x="T8" y="T9"/>
                  </a:cxn>
                </a:cxnLst>
                <a:rect l="0" t="0" r="r" b="b"/>
                <a:pathLst>
                  <a:path w="12" h="24">
                    <a:moveTo>
                      <a:pt x="12" y="21"/>
                    </a:moveTo>
                    <a:cubicBezTo>
                      <a:pt x="5" y="0"/>
                      <a:pt x="5" y="0"/>
                      <a:pt x="5" y="0"/>
                    </a:cubicBezTo>
                    <a:cubicBezTo>
                      <a:pt x="4" y="0"/>
                      <a:pt x="2" y="1"/>
                      <a:pt x="0" y="1"/>
                    </a:cubicBezTo>
                    <a:cubicBezTo>
                      <a:pt x="4" y="24"/>
                      <a:pt x="4" y="24"/>
                      <a:pt x="4" y="24"/>
                    </a:cubicBezTo>
                    <a:cubicBezTo>
                      <a:pt x="7" y="23"/>
                      <a:pt x="10" y="22"/>
                      <a:pt x="12" y="21"/>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7" name="Freeform 745"/>
              <p:cNvSpPr/>
              <p:nvPr/>
            </p:nvSpPr>
            <p:spPr bwMode="auto">
              <a:xfrm>
                <a:off x="4231" y="2136"/>
                <a:ext cx="62" cy="48"/>
              </a:xfrm>
              <a:custGeom>
                <a:avLst/>
                <a:gdLst>
                  <a:gd name="T0" fmla="*/ 22 w 26"/>
                  <a:gd name="T1" fmla="*/ 0 h 20"/>
                  <a:gd name="T2" fmla="*/ 0 w 26"/>
                  <a:gd name="T3" fmla="*/ 5 h 20"/>
                  <a:gd name="T4" fmla="*/ 8 w 26"/>
                  <a:gd name="T5" fmla="*/ 20 h 20"/>
                  <a:gd name="T6" fmla="*/ 22 w 26"/>
                  <a:gd name="T7" fmla="*/ 0 h 20"/>
                </a:gdLst>
                <a:ahLst/>
                <a:cxnLst>
                  <a:cxn ang="0">
                    <a:pos x="T0" y="T1"/>
                  </a:cxn>
                  <a:cxn ang="0">
                    <a:pos x="T2" y="T3"/>
                  </a:cxn>
                  <a:cxn ang="0">
                    <a:pos x="T4" y="T5"/>
                  </a:cxn>
                  <a:cxn ang="0">
                    <a:pos x="T6" y="T7"/>
                  </a:cxn>
                </a:cxnLst>
                <a:rect l="0" t="0" r="r" b="b"/>
                <a:pathLst>
                  <a:path w="26" h="20">
                    <a:moveTo>
                      <a:pt x="22" y="0"/>
                    </a:moveTo>
                    <a:cubicBezTo>
                      <a:pt x="15" y="2"/>
                      <a:pt x="8" y="4"/>
                      <a:pt x="0" y="5"/>
                    </a:cubicBezTo>
                    <a:cubicBezTo>
                      <a:pt x="4" y="9"/>
                      <a:pt x="7" y="14"/>
                      <a:pt x="8" y="20"/>
                    </a:cubicBezTo>
                    <a:cubicBezTo>
                      <a:pt x="19" y="20"/>
                      <a:pt x="26" y="9"/>
                      <a:pt x="22" y="0"/>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8" name="Freeform 746"/>
              <p:cNvSpPr/>
              <p:nvPr/>
            </p:nvSpPr>
            <p:spPr bwMode="auto">
              <a:xfrm>
                <a:off x="4193" y="1999"/>
                <a:ext cx="88" cy="85"/>
              </a:xfrm>
              <a:custGeom>
                <a:avLst/>
                <a:gdLst>
                  <a:gd name="T0" fmla="*/ 25 w 37"/>
                  <a:gd name="T1" fmla="*/ 0 h 36"/>
                  <a:gd name="T2" fmla="*/ 12 w 37"/>
                  <a:gd name="T3" fmla="*/ 6 h 36"/>
                  <a:gd name="T4" fmla="*/ 2 w 37"/>
                  <a:gd name="T5" fmla="*/ 7 h 36"/>
                  <a:gd name="T6" fmla="*/ 4 w 37"/>
                  <a:gd name="T7" fmla="*/ 20 h 36"/>
                  <a:gd name="T8" fmla="*/ 0 w 37"/>
                  <a:gd name="T9" fmla="*/ 24 h 36"/>
                  <a:gd name="T10" fmla="*/ 25 w 37"/>
                  <a:gd name="T11" fmla="*/ 36 h 36"/>
                  <a:gd name="T12" fmla="*/ 37 w 37"/>
                  <a:gd name="T13" fmla="*/ 14 h 36"/>
                  <a:gd name="T14" fmla="*/ 29 w 37"/>
                  <a:gd name="T15" fmla="*/ 14 h 36"/>
                  <a:gd name="T16" fmla="*/ 25 w 37"/>
                  <a:gd name="T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36">
                    <a:moveTo>
                      <a:pt x="25" y="0"/>
                    </a:moveTo>
                    <a:cubicBezTo>
                      <a:pt x="21" y="3"/>
                      <a:pt x="17" y="5"/>
                      <a:pt x="12" y="6"/>
                    </a:cubicBezTo>
                    <a:cubicBezTo>
                      <a:pt x="8" y="7"/>
                      <a:pt x="5" y="7"/>
                      <a:pt x="2" y="7"/>
                    </a:cubicBezTo>
                    <a:cubicBezTo>
                      <a:pt x="2" y="10"/>
                      <a:pt x="4" y="15"/>
                      <a:pt x="4" y="20"/>
                    </a:cubicBezTo>
                    <a:cubicBezTo>
                      <a:pt x="2" y="21"/>
                      <a:pt x="1" y="23"/>
                      <a:pt x="0" y="24"/>
                    </a:cubicBezTo>
                    <a:cubicBezTo>
                      <a:pt x="5" y="29"/>
                      <a:pt x="20" y="36"/>
                      <a:pt x="25" y="36"/>
                    </a:cubicBezTo>
                    <a:cubicBezTo>
                      <a:pt x="29" y="33"/>
                      <a:pt x="36" y="19"/>
                      <a:pt x="37" y="14"/>
                    </a:cubicBezTo>
                    <a:cubicBezTo>
                      <a:pt x="35" y="14"/>
                      <a:pt x="31" y="14"/>
                      <a:pt x="29" y="14"/>
                    </a:cubicBezTo>
                    <a:cubicBezTo>
                      <a:pt x="28" y="10"/>
                      <a:pt x="26" y="5"/>
                      <a:pt x="25" y="0"/>
                    </a:cubicBezTo>
                    <a:close/>
                  </a:path>
                </a:pathLst>
              </a:custGeom>
              <a:solidFill>
                <a:srgbClr val="D6AC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9" name="Freeform 747"/>
              <p:cNvSpPr/>
              <p:nvPr/>
            </p:nvSpPr>
            <p:spPr bwMode="auto">
              <a:xfrm>
                <a:off x="4243" y="2706"/>
                <a:ext cx="69" cy="57"/>
              </a:xfrm>
              <a:custGeom>
                <a:avLst/>
                <a:gdLst>
                  <a:gd name="T0" fmla="*/ 29 w 29"/>
                  <a:gd name="T1" fmla="*/ 23 h 24"/>
                  <a:gd name="T2" fmla="*/ 6 w 29"/>
                  <a:gd name="T3" fmla="*/ 0 h 24"/>
                  <a:gd name="T4" fmla="*/ 0 w 29"/>
                  <a:gd name="T5" fmla="*/ 19 h 24"/>
                  <a:gd name="T6" fmla="*/ 29 w 29"/>
                  <a:gd name="T7" fmla="*/ 23 h 24"/>
                </a:gdLst>
                <a:ahLst/>
                <a:cxnLst>
                  <a:cxn ang="0">
                    <a:pos x="T0" y="T1"/>
                  </a:cxn>
                  <a:cxn ang="0">
                    <a:pos x="T2" y="T3"/>
                  </a:cxn>
                  <a:cxn ang="0">
                    <a:pos x="T4" y="T5"/>
                  </a:cxn>
                  <a:cxn ang="0">
                    <a:pos x="T6" y="T7"/>
                  </a:cxn>
                </a:cxnLst>
                <a:rect l="0" t="0" r="r" b="b"/>
                <a:pathLst>
                  <a:path w="29" h="24">
                    <a:moveTo>
                      <a:pt x="29" y="23"/>
                    </a:moveTo>
                    <a:cubicBezTo>
                      <a:pt x="25" y="13"/>
                      <a:pt x="17" y="4"/>
                      <a:pt x="6" y="0"/>
                    </a:cubicBezTo>
                    <a:cubicBezTo>
                      <a:pt x="2" y="5"/>
                      <a:pt x="0" y="12"/>
                      <a:pt x="0" y="19"/>
                    </a:cubicBezTo>
                    <a:cubicBezTo>
                      <a:pt x="5" y="22"/>
                      <a:pt x="18" y="24"/>
                      <a:pt x="29" y="23"/>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0" name="Freeform 748"/>
              <p:cNvSpPr/>
              <p:nvPr/>
            </p:nvSpPr>
            <p:spPr bwMode="auto">
              <a:xfrm>
                <a:off x="4028" y="1389"/>
                <a:ext cx="215" cy="76"/>
              </a:xfrm>
              <a:custGeom>
                <a:avLst/>
                <a:gdLst>
                  <a:gd name="T0" fmla="*/ 29 w 91"/>
                  <a:gd name="T1" fmla="*/ 32 h 32"/>
                  <a:gd name="T2" fmla="*/ 85 w 91"/>
                  <a:gd name="T3" fmla="*/ 22 h 32"/>
                  <a:gd name="T4" fmla="*/ 91 w 91"/>
                  <a:gd name="T5" fmla="*/ 13 h 32"/>
                  <a:gd name="T6" fmla="*/ 25 w 91"/>
                  <a:gd name="T7" fmla="*/ 0 h 32"/>
                  <a:gd name="T8" fmla="*/ 0 w 91"/>
                  <a:gd name="T9" fmla="*/ 0 h 32"/>
                  <a:gd name="T10" fmla="*/ 29 w 91"/>
                  <a:gd name="T11" fmla="*/ 32 h 32"/>
                </a:gdLst>
                <a:ahLst/>
                <a:cxnLst>
                  <a:cxn ang="0">
                    <a:pos x="T0" y="T1"/>
                  </a:cxn>
                  <a:cxn ang="0">
                    <a:pos x="T2" y="T3"/>
                  </a:cxn>
                  <a:cxn ang="0">
                    <a:pos x="T4" y="T5"/>
                  </a:cxn>
                  <a:cxn ang="0">
                    <a:pos x="T6" y="T7"/>
                  </a:cxn>
                  <a:cxn ang="0">
                    <a:pos x="T8" y="T9"/>
                  </a:cxn>
                  <a:cxn ang="0">
                    <a:pos x="T10" y="T11"/>
                  </a:cxn>
                </a:cxnLst>
                <a:rect l="0" t="0" r="r" b="b"/>
                <a:pathLst>
                  <a:path w="91" h="32">
                    <a:moveTo>
                      <a:pt x="29" y="32"/>
                    </a:moveTo>
                    <a:cubicBezTo>
                      <a:pt x="44" y="22"/>
                      <a:pt x="65" y="19"/>
                      <a:pt x="85" y="22"/>
                    </a:cubicBezTo>
                    <a:cubicBezTo>
                      <a:pt x="87" y="20"/>
                      <a:pt x="89" y="17"/>
                      <a:pt x="91" y="13"/>
                    </a:cubicBezTo>
                    <a:cubicBezTo>
                      <a:pt x="56" y="17"/>
                      <a:pt x="37" y="9"/>
                      <a:pt x="25" y="0"/>
                    </a:cubicBezTo>
                    <a:cubicBezTo>
                      <a:pt x="0" y="0"/>
                      <a:pt x="0" y="0"/>
                      <a:pt x="0" y="0"/>
                    </a:cubicBezTo>
                    <a:cubicBezTo>
                      <a:pt x="14" y="5"/>
                      <a:pt x="26" y="15"/>
                      <a:pt x="29" y="32"/>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1" name="Freeform 749"/>
              <p:cNvSpPr/>
              <p:nvPr/>
            </p:nvSpPr>
            <p:spPr bwMode="auto">
              <a:xfrm>
                <a:off x="4267" y="2796"/>
                <a:ext cx="49" cy="55"/>
              </a:xfrm>
              <a:custGeom>
                <a:avLst/>
                <a:gdLst>
                  <a:gd name="T0" fmla="*/ 0 w 21"/>
                  <a:gd name="T1" fmla="*/ 0 h 23"/>
                  <a:gd name="T2" fmla="*/ 0 w 21"/>
                  <a:gd name="T3" fmla="*/ 18 h 23"/>
                  <a:gd name="T4" fmla="*/ 1 w 21"/>
                  <a:gd name="T5" fmla="*/ 23 h 23"/>
                  <a:gd name="T6" fmla="*/ 19 w 21"/>
                  <a:gd name="T7" fmla="*/ 16 h 23"/>
                  <a:gd name="T8" fmla="*/ 21 w 21"/>
                  <a:gd name="T9" fmla="*/ 0 h 23"/>
                  <a:gd name="T10" fmla="*/ 0 w 21"/>
                  <a:gd name="T11" fmla="*/ 0 h 23"/>
                </a:gdLst>
                <a:ahLst/>
                <a:cxnLst>
                  <a:cxn ang="0">
                    <a:pos x="T0" y="T1"/>
                  </a:cxn>
                  <a:cxn ang="0">
                    <a:pos x="T2" y="T3"/>
                  </a:cxn>
                  <a:cxn ang="0">
                    <a:pos x="T4" y="T5"/>
                  </a:cxn>
                  <a:cxn ang="0">
                    <a:pos x="T6" y="T7"/>
                  </a:cxn>
                  <a:cxn ang="0">
                    <a:pos x="T8" y="T9"/>
                  </a:cxn>
                  <a:cxn ang="0">
                    <a:pos x="T10" y="T11"/>
                  </a:cxn>
                </a:cxnLst>
                <a:rect l="0" t="0" r="r" b="b"/>
                <a:pathLst>
                  <a:path w="21" h="23">
                    <a:moveTo>
                      <a:pt x="0" y="0"/>
                    </a:moveTo>
                    <a:cubicBezTo>
                      <a:pt x="2" y="6"/>
                      <a:pt x="2" y="12"/>
                      <a:pt x="0" y="18"/>
                    </a:cubicBezTo>
                    <a:cubicBezTo>
                      <a:pt x="0" y="20"/>
                      <a:pt x="1" y="21"/>
                      <a:pt x="1" y="23"/>
                    </a:cubicBezTo>
                    <a:cubicBezTo>
                      <a:pt x="7" y="21"/>
                      <a:pt x="13" y="19"/>
                      <a:pt x="19" y="16"/>
                    </a:cubicBezTo>
                    <a:cubicBezTo>
                      <a:pt x="21" y="10"/>
                      <a:pt x="21" y="5"/>
                      <a:pt x="21" y="0"/>
                    </a:cubicBezTo>
                    <a:cubicBezTo>
                      <a:pt x="14" y="1"/>
                      <a:pt x="6" y="1"/>
                      <a:pt x="0"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2" name="Freeform 750"/>
              <p:cNvSpPr/>
              <p:nvPr/>
            </p:nvSpPr>
            <p:spPr bwMode="auto">
              <a:xfrm>
                <a:off x="4250" y="2253"/>
                <a:ext cx="19" cy="54"/>
              </a:xfrm>
              <a:custGeom>
                <a:avLst/>
                <a:gdLst>
                  <a:gd name="T0" fmla="*/ 8 w 8"/>
                  <a:gd name="T1" fmla="*/ 22 h 23"/>
                  <a:gd name="T2" fmla="*/ 5 w 8"/>
                  <a:gd name="T3" fmla="*/ 0 h 23"/>
                  <a:gd name="T4" fmla="*/ 0 w 8"/>
                  <a:gd name="T5" fmla="*/ 0 h 23"/>
                  <a:gd name="T6" fmla="*/ 0 w 8"/>
                  <a:gd name="T7" fmla="*/ 23 h 23"/>
                  <a:gd name="T8" fmla="*/ 8 w 8"/>
                  <a:gd name="T9" fmla="*/ 22 h 23"/>
                </a:gdLst>
                <a:ahLst/>
                <a:cxnLst>
                  <a:cxn ang="0">
                    <a:pos x="T0" y="T1"/>
                  </a:cxn>
                  <a:cxn ang="0">
                    <a:pos x="T2" y="T3"/>
                  </a:cxn>
                  <a:cxn ang="0">
                    <a:pos x="T4" y="T5"/>
                  </a:cxn>
                  <a:cxn ang="0">
                    <a:pos x="T6" y="T7"/>
                  </a:cxn>
                  <a:cxn ang="0">
                    <a:pos x="T8" y="T9"/>
                  </a:cxn>
                </a:cxnLst>
                <a:rect l="0" t="0" r="r" b="b"/>
                <a:pathLst>
                  <a:path w="8" h="23">
                    <a:moveTo>
                      <a:pt x="8" y="22"/>
                    </a:moveTo>
                    <a:cubicBezTo>
                      <a:pt x="5" y="0"/>
                      <a:pt x="5" y="0"/>
                      <a:pt x="5" y="0"/>
                    </a:cubicBezTo>
                    <a:cubicBezTo>
                      <a:pt x="3" y="0"/>
                      <a:pt x="1" y="0"/>
                      <a:pt x="0" y="0"/>
                    </a:cubicBezTo>
                    <a:cubicBezTo>
                      <a:pt x="0" y="23"/>
                      <a:pt x="0" y="23"/>
                      <a:pt x="0" y="23"/>
                    </a:cubicBezTo>
                    <a:cubicBezTo>
                      <a:pt x="3" y="23"/>
                      <a:pt x="6" y="23"/>
                      <a:pt x="8" y="22"/>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3" name="Freeform 751"/>
              <p:cNvSpPr/>
              <p:nvPr/>
            </p:nvSpPr>
            <p:spPr bwMode="auto">
              <a:xfrm>
                <a:off x="4227" y="2521"/>
                <a:ext cx="75" cy="54"/>
              </a:xfrm>
              <a:custGeom>
                <a:avLst/>
                <a:gdLst>
                  <a:gd name="T0" fmla="*/ 0 w 32"/>
                  <a:gd name="T1" fmla="*/ 20 h 23"/>
                  <a:gd name="T2" fmla="*/ 13 w 32"/>
                  <a:gd name="T3" fmla="*/ 23 h 23"/>
                  <a:gd name="T4" fmla="*/ 32 w 32"/>
                  <a:gd name="T5" fmla="*/ 7 h 23"/>
                  <a:gd name="T6" fmla="*/ 15 w 32"/>
                  <a:gd name="T7" fmla="*/ 0 h 23"/>
                  <a:gd name="T8" fmla="*/ 0 w 32"/>
                  <a:gd name="T9" fmla="*/ 20 h 23"/>
                </a:gdLst>
                <a:ahLst/>
                <a:cxnLst>
                  <a:cxn ang="0">
                    <a:pos x="T0" y="T1"/>
                  </a:cxn>
                  <a:cxn ang="0">
                    <a:pos x="T2" y="T3"/>
                  </a:cxn>
                  <a:cxn ang="0">
                    <a:pos x="T4" y="T5"/>
                  </a:cxn>
                  <a:cxn ang="0">
                    <a:pos x="T6" y="T7"/>
                  </a:cxn>
                  <a:cxn ang="0">
                    <a:pos x="T8" y="T9"/>
                  </a:cxn>
                </a:cxnLst>
                <a:rect l="0" t="0" r="r" b="b"/>
                <a:pathLst>
                  <a:path w="32" h="23">
                    <a:moveTo>
                      <a:pt x="0" y="20"/>
                    </a:moveTo>
                    <a:cubicBezTo>
                      <a:pt x="4" y="21"/>
                      <a:pt x="9" y="22"/>
                      <a:pt x="13" y="23"/>
                    </a:cubicBezTo>
                    <a:cubicBezTo>
                      <a:pt x="18" y="16"/>
                      <a:pt x="24" y="11"/>
                      <a:pt x="32" y="7"/>
                    </a:cubicBezTo>
                    <a:cubicBezTo>
                      <a:pt x="26" y="4"/>
                      <a:pt x="20" y="2"/>
                      <a:pt x="15" y="0"/>
                    </a:cubicBezTo>
                    <a:cubicBezTo>
                      <a:pt x="8" y="6"/>
                      <a:pt x="3" y="13"/>
                      <a:pt x="0" y="2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4" name="Freeform 752"/>
              <p:cNvSpPr/>
              <p:nvPr/>
            </p:nvSpPr>
            <p:spPr bwMode="auto">
              <a:xfrm>
                <a:off x="4212" y="2264"/>
                <a:ext cx="31" cy="46"/>
              </a:xfrm>
              <a:custGeom>
                <a:avLst/>
                <a:gdLst>
                  <a:gd name="T0" fmla="*/ 0 w 13"/>
                  <a:gd name="T1" fmla="*/ 18 h 19"/>
                  <a:gd name="T2" fmla="*/ 13 w 13"/>
                  <a:gd name="T3" fmla="*/ 18 h 19"/>
                  <a:gd name="T4" fmla="*/ 13 w 13"/>
                  <a:gd name="T5" fmla="*/ 0 h 19"/>
                  <a:gd name="T6" fmla="*/ 0 w 13"/>
                  <a:gd name="T7" fmla="*/ 18 h 19"/>
                </a:gdLst>
                <a:ahLst/>
                <a:cxnLst>
                  <a:cxn ang="0">
                    <a:pos x="T0" y="T1"/>
                  </a:cxn>
                  <a:cxn ang="0">
                    <a:pos x="T2" y="T3"/>
                  </a:cxn>
                  <a:cxn ang="0">
                    <a:pos x="T4" y="T5"/>
                  </a:cxn>
                  <a:cxn ang="0">
                    <a:pos x="T6" y="T7"/>
                  </a:cxn>
                </a:cxnLst>
                <a:rect l="0" t="0" r="r" b="b"/>
                <a:pathLst>
                  <a:path w="13" h="19">
                    <a:moveTo>
                      <a:pt x="0" y="18"/>
                    </a:moveTo>
                    <a:cubicBezTo>
                      <a:pt x="5" y="18"/>
                      <a:pt x="9" y="19"/>
                      <a:pt x="13" y="18"/>
                    </a:cubicBezTo>
                    <a:cubicBezTo>
                      <a:pt x="13" y="0"/>
                      <a:pt x="13" y="0"/>
                      <a:pt x="13" y="0"/>
                    </a:cubicBezTo>
                    <a:cubicBezTo>
                      <a:pt x="10" y="7"/>
                      <a:pt x="6" y="13"/>
                      <a:pt x="0" y="18"/>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5" name="Freeform 753"/>
              <p:cNvSpPr>
                <a:spLocks noEditPoints="1"/>
              </p:cNvSpPr>
              <p:nvPr/>
            </p:nvSpPr>
            <p:spPr bwMode="auto">
              <a:xfrm>
                <a:off x="3981" y="2108"/>
                <a:ext cx="269" cy="230"/>
              </a:xfrm>
              <a:custGeom>
                <a:avLst/>
                <a:gdLst>
                  <a:gd name="T0" fmla="*/ 103 w 114"/>
                  <a:gd name="T1" fmla="*/ 22 h 97"/>
                  <a:gd name="T2" fmla="*/ 49 w 114"/>
                  <a:gd name="T3" fmla="*/ 13 h 97"/>
                  <a:gd name="T4" fmla="*/ 37 w 114"/>
                  <a:gd name="T5" fmla="*/ 44 h 97"/>
                  <a:gd name="T6" fmla="*/ 0 w 114"/>
                  <a:gd name="T7" fmla="*/ 60 h 97"/>
                  <a:gd name="T8" fmla="*/ 41 w 114"/>
                  <a:gd name="T9" fmla="*/ 67 h 97"/>
                  <a:gd name="T10" fmla="*/ 93 w 114"/>
                  <a:gd name="T11" fmla="*/ 83 h 97"/>
                  <a:gd name="T12" fmla="*/ 103 w 114"/>
                  <a:gd name="T13" fmla="*/ 22 h 97"/>
                  <a:gd name="T14" fmla="*/ 83 w 114"/>
                  <a:gd name="T15" fmla="*/ 63 h 97"/>
                  <a:gd name="T16" fmla="*/ 54 w 114"/>
                  <a:gd name="T17" fmla="*/ 58 h 97"/>
                  <a:gd name="T18" fmla="*/ 59 w 114"/>
                  <a:gd name="T19" fmla="*/ 31 h 97"/>
                  <a:gd name="T20" fmla="*/ 88 w 114"/>
                  <a:gd name="T21" fmla="*/ 36 h 97"/>
                  <a:gd name="T22" fmla="*/ 83 w 114"/>
                  <a:gd name="T23" fmla="*/ 6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4" h="97">
                    <a:moveTo>
                      <a:pt x="103" y="22"/>
                    </a:moveTo>
                    <a:cubicBezTo>
                      <a:pt x="92" y="4"/>
                      <a:pt x="64" y="0"/>
                      <a:pt x="49" y="13"/>
                    </a:cubicBezTo>
                    <a:cubicBezTo>
                      <a:pt x="39" y="20"/>
                      <a:pt x="36" y="31"/>
                      <a:pt x="37" y="44"/>
                    </a:cubicBezTo>
                    <a:cubicBezTo>
                      <a:pt x="30" y="46"/>
                      <a:pt x="10" y="54"/>
                      <a:pt x="0" y="60"/>
                    </a:cubicBezTo>
                    <a:cubicBezTo>
                      <a:pt x="10" y="62"/>
                      <a:pt x="29" y="65"/>
                      <a:pt x="41" y="67"/>
                    </a:cubicBezTo>
                    <a:cubicBezTo>
                      <a:pt x="51" y="91"/>
                      <a:pt x="76" y="97"/>
                      <a:pt x="93" y="83"/>
                    </a:cubicBezTo>
                    <a:cubicBezTo>
                      <a:pt x="109" y="69"/>
                      <a:pt x="114" y="42"/>
                      <a:pt x="103" y="22"/>
                    </a:cubicBezTo>
                    <a:close/>
                    <a:moveTo>
                      <a:pt x="83" y="63"/>
                    </a:moveTo>
                    <a:cubicBezTo>
                      <a:pt x="74" y="69"/>
                      <a:pt x="61" y="67"/>
                      <a:pt x="54" y="58"/>
                    </a:cubicBezTo>
                    <a:cubicBezTo>
                      <a:pt x="48" y="50"/>
                      <a:pt x="49" y="37"/>
                      <a:pt x="59" y="31"/>
                    </a:cubicBezTo>
                    <a:cubicBezTo>
                      <a:pt x="68" y="25"/>
                      <a:pt x="81" y="27"/>
                      <a:pt x="88" y="36"/>
                    </a:cubicBezTo>
                    <a:cubicBezTo>
                      <a:pt x="94" y="44"/>
                      <a:pt x="92" y="57"/>
                      <a:pt x="83" y="63"/>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6" name="Freeform 754"/>
              <p:cNvSpPr/>
              <p:nvPr/>
            </p:nvSpPr>
            <p:spPr bwMode="auto">
              <a:xfrm>
                <a:off x="4210" y="2504"/>
                <a:ext cx="38" cy="17"/>
              </a:xfrm>
              <a:custGeom>
                <a:avLst/>
                <a:gdLst>
                  <a:gd name="T0" fmla="*/ 0 w 16"/>
                  <a:gd name="T1" fmla="*/ 2 h 7"/>
                  <a:gd name="T2" fmla="*/ 14 w 16"/>
                  <a:gd name="T3" fmla="*/ 7 h 7"/>
                  <a:gd name="T4" fmla="*/ 16 w 16"/>
                  <a:gd name="T5" fmla="*/ 4 h 7"/>
                  <a:gd name="T6" fmla="*/ 4 w 16"/>
                  <a:gd name="T7" fmla="*/ 0 h 7"/>
                  <a:gd name="T8" fmla="*/ 0 w 16"/>
                  <a:gd name="T9" fmla="*/ 2 h 7"/>
                </a:gdLst>
                <a:ahLst/>
                <a:cxnLst>
                  <a:cxn ang="0">
                    <a:pos x="T0" y="T1"/>
                  </a:cxn>
                  <a:cxn ang="0">
                    <a:pos x="T2" y="T3"/>
                  </a:cxn>
                  <a:cxn ang="0">
                    <a:pos x="T4" y="T5"/>
                  </a:cxn>
                  <a:cxn ang="0">
                    <a:pos x="T6" y="T7"/>
                  </a:cxn>
                  <a:cxn ang="0">
                    <a:pos x="T8" y="T9"/>
                  </a:cxn>
                </a:cxnLst>
                <a:rect l="0" t="0" r="r" b="b"/>
                <a:pathLst>
                  <a:path w="16" h="7">
                    <a:moveTo>
                      <a:pt x="0" y="2"/>
                    </a:moveTo>
                    <a:cubicBezTo>
                      <a:pt x="14" y="7"/>
                      <a:pt x="14" y="7"/>
                      <a:pt x="14" y="7"/>
                    </a:cubicBezTo>
                    <a:cubicBezTo>
                      <a:pt x="15" y="6"/>
                      <a:pt x="15" y="5"/>
                      <a:pt x="16" y="4"/>
                    </a:cubicBezTo>
                    <a:cubicBezTo>
                      <a:pt x="12" y="3"/>
                      <a:pt x="8" y="1"/>
                      <a:pt x="4" y="0"/>
                    </a:cubicBezTo>
                    <a:cubicBezTo>
                      <a:pt x="3" y="1"/>
                      <a:pt x="2" y="1"/>
                      <a:pt x="0" y="2"/>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7" name="Freeform 755"/>
              <p:cNvSpPr/>
              <p:nvPr/>
            </p:nvSpPr>
            <p:spPr bwMode="auto">
              <a:xfrm>
                <a:off x="4099" y="1816"/>
                <a:ext cx="177" cy="97"/>
              </a:xfrm>
              <a:custGeom>
                <a:avLst/>
                <a:gdLst>
                  <a:gd name="T0" fmla="*/ 31 w 75"/>
                  <a:gd name="T1" fmla="*/ 6 h 41"/>
                  <a:gd name="T2" fmla="*/ 0 w 75"/>
                  <a:gd name="T3" fmla="*/ 41 h 41"/>
                  <a:gd name="T4" fmla="*/ 75 w 75"/>
                  <a:gd name="T5" fmla="*/ 19 h 41"/>
                  <a:gd name="T6" fmla="*/ 31 w 75"/>
                  <a:gd name="T7" fmla="*/ 6 h 41"/>
                </a:gdLst>
                <a:ahLst/>
                <a:cxnLst>
                  <a:cxn ang="0">
                    <a:pos x="T0" y="T1"/>
                  </a:cxn>
                  <a:cxn ang="0">
                    <a:pos x="T2" y="T3"/>
                  </a:cxn>
                  <a:cxn ang="0">
                    <a:pos x="T4" y="T5"/>
                  </a:cxn>
                  <a:cxn ang="0">
                    <a:pos x="T6" y="T7"/>
                  </a:cxn>
                </a:cxnLst>
                <a:rect l="0" t="0" r="r" b="b"/>
                <a:pathLst>
                  <a:path w="75" h="41">
                    <a:moveTo>
                      <a:pt x="31" y="6"/>
                    </a:moveTo>
                    <a:cubicBezTo>
                      <a:pt x="10" y="13"/>
                      <a:pt x="0" y="33"/>
                      <a:pt x="0" y="41"/>
                    </a:cubicBezTo>
                    <a:cubicBezTo>
                      <a:pt x="24" y="37"/>
                      <a:pt x="60" y="26"/>
                      <a:pt x="75" y="19"/>
                    </a:cubicBezTo>
                    <a:cubicBezTo>
                      <a:pt x="72" y="11"/>
                      <a:pt x="52" y="0"/>
                      <a:pt x="31" y="6"/>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8" name="Freeform 756"/>
              <p:cNvSpPr/>
              <p:nvPr/>
            </p:nvSpPr>
            <p:spPr bwMode="auto">
              <a:xfrm>
                <a:off x="4201" y="2511"/>
                <a:ext cx="40" cy="19"/>
              </a:xfrm>
              <a:custGeom>
                <a:avLst/>
                <a:gdLst>
                  <a:gd name="T0" fmla="*/ 0 w 17"/>
                  <a:gd name="T1" fmla="*/ 3 h 8"/>
                  <a:gd name="T2" fmla="*/ 15 w 17"/>
                  <a:gd name="T3" fmla="*/ 8 h 8"/>
                  <a:gd name="T4" fmla="*/ 17 w 17"/>
                  <a:gd name="T5" fmla="*/ 5 h 8"/>
                  <a:gd name="T6" fmla="*/ 3 w 17"/>
                  <a:gd name="T7" fmla="*/ 0 h 8"/>
                  <a:gd name="T8" fmla="*/ 0 w 17"/>
                  <a:gd name="T9" fmla="*/ 3 h 8"/>
                </a:gdLst>
                <a:ahLst/>
                <a:cxnLst>
                  <a:cxn ang="0">
                    <a:pos x="T0" y="T1"/>
                  </a:cxn>
                  <a:cxn ang="0">
                    <a:pos x="T2" y="T3"/>
                  </a:cxn>
                  <a:cxn ang="0">
                    <a:pos x="T4" y="T5"/>
                  </a:cxn>
                  <a:cxn ang="0">
                    <a:pos x="T6" y="T7"/>
                  </a:cxn>
                  <a:cxn ang="0">
                    <a:pos x="T8" y="T9"/>
                  </a:cxn>
                </a:cxnLst>
                <a:rect l="0" t="0" r="r" b="b"/>
                <a:pathLst>
                  <a:path w="17" h="8">
                    <a:moveTo>
                      <a:pt x="0" y="3"/>
                    </a:moveTo>
                    <a:cubicBezTo>
                      <a:pt x="15" y="8"/>
                      <a:pt x="15" y="8"/>
                      <a:pt x="15" y="8"/>
                    </a:cubicBezTo>
                    <a:cubicBezTo>
                      <a:pt x="15" y="7"/>
                      <a:pt x="16" y="6"/>
                      <a:pt x="17" y="5"/>
                    </a:cubicBezTo>
                    <a:cubicBezTo>
                      <a:pt x="3" y="0"/>
                      <a:pt x="3" y="0"/>
                      <a:pt x="3" y="0"/>
                    </a:cubicBezTo>
                    <a:cubicBezTo>
                      <a:pt x="2" y="1"/>
                      <a:pt x="1" y="2"/>
                      <a:pt x="0" y="3"/>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9" name="Freeform 757"/>
              <p:cNvSpPr/>
              <p:nvPr/>
            </p:nvSpPr>
            <p:spPr bwMode="auto">
              <a:xfrm>
                <a:off x="4191" y="2521"/>
                <a:ext cx="43" cy="19"/>
              </a:xfrm>
              <a:custGeom>
                <a:avLst/>
                <a:gdLst>
                  <a:gd name="T0" fmla="*/ 0 w 18"/>
                  <a:gd name="T1" fmla="*/ 2 h 8"/>
                  <a:gd name="T2" fmla="*/ 16 w 18"/>
                  <a:gd name="T3" fmla="*/ 8 h 8"/>
                  <a:gd name="T4" fmla="*/ 18 w 18"/>
                  <a:gd name="T5" fmla="*/ 6 h 8"/>
                  <a:gd name="T6" fmla="*/ 2 w 18"/>
                  <a:gd name="T7" fmla="*/ 0 h 8"/>
                  <a:gd name="T8" fmla="*/ 0 w 18"/>
                  <a:gd name="T9" fmla="*/ 2 h 8"/>
                </a:gdLst>
                <a:ahLst/>
                <a:cxnLst>
                  <a:cxn ang="0">
                    <a:pos x="T0" y="T1"/>
                  </a:cxn>
                  <a:cxn ang="0">
                    <a:pos x="T2" y="T3"/>
                  </a:cxn>
                  <a:cxn ang="0">
                    <a:pos x="T4" y="T5"/>
                  </a:cxn>
                  <a:cxn ang="0">
                    <a:pos x="T6" y="T7"/>
                  </a:cxn>
                  <a:cxn ang="0">
                    <a:pos x="T8" y="T9"/>
                  </a:cxn>
                </a:cxnLst>
                <a:rect l="0" t="0" r="r" b="b"/>
                <a:pathLst>
                  <a:path w="18" h="8">
                    <a:moveTo>
                      <a:pt x="0" y="2"/>
                    </a:moveTo>
                    <a:cubicBezTo>
                      <a:pt x="16" y="8"/>
                      <a:pt x="16" y="8"/>
                      <a:pt x="16" y="8"/>
                    </a:cubicBezTo>
                    <a:cubicBezTo>
                      <a:pt x="16" y="8"/>
                      <a:pt x="17" y="7"/>
                      <a:pt x="18" y="6"/>
                    </a:cubicBezTo>
                    <a:cubicBezTo>
                      <a:pt x="2" y="0"/>
                      <a:pt x="2" y="0"/>
                      <a:pt x="2" y="0"/>
                    </a:cubicBezTo>
                    <a:cubicBezTo>
                      <a:pt x="2" y="1"/>
                      <a:pt x="1" y="1"/>
                      <a:pt x="0" y="2"/>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0" name="Freeform 758"/>
              <p:cNvSpPr/>
              <p:nvPr/>
            </p:nvSpPr>
            <p:spPr bwMode="auto">
              <a:xfrm>
                <a:off x="4184" y="2528"/>
                <a:ext cx="43" cy="24"/>
              </a:xfrm>
              <a:custGeom>
                <a:avLst/>
                <a:gdLst>
                  <a:gd name="T0" fmla="*/ 0 w 18"/>
                  <a:gd name="T1" fmla="*/ 3 h 10"/>
                  <a:gd name="T2" fmla="*/ 16 w 18"/>
                  <a:gd name="T3" fmla="*/ 10 h 10"/>
                  <a:gd name="T4" fmla="*/ 18 w 18"/>
                  <a:gd name="T5" fmla="*/ 7 h 10"/>
                  <a:gd name="T6" fmla="*/ 2 w 18"/>
                  <a:gd name="T7" fmla="*/ 0 h 10"/>
                  <a:gd name="T8" fmla="*/ 0 w 18"/>
                  <a:gd name="T9" fmla="*/ 3 h 10"/>
                </a:gdLst>
                <a:ahLst/>
                <a:cxnLst>
                  <a:cxn ang="0">
                    <a:pos x="T0" y="T1"/>
                  </a:cxn>
                  <a:cxn ang="0">
                    <a:pos x="T2" y="T3"/>
                  </a:cxn>
                  <a:cxn ang="0">
                    <a:pos x="T4" y="T5"/>
                  </a:cxn>
                  <a:cxn ang="0">
                    <a:pos x="T6" y="T7"/>
                  </a:cxn>
                  <a:cxn ang="0">
                    <a:pos x="T8" y="T9"/>
                  </a:cxn>
                </a:cxnLst>
                <a:rect l="0" t="0" r="r" b="b"/>
                <a:pathLst>
                  <a:path w="18" h="10">
                    <a:moveTo>
                      <a:pt x="0" y="3"/>
                    </a:moveTo>
                    <a:cubicBezTo>
                      <a:pt x="16" y="10"/>
                      <a:pt x="16" y="10"/>
                      <a:pt x="16" y="10"/>
                    </a:cubicBezTo>
                    <a:cubicBezTo>
                      <a:pt x="17" y="9"/>
                      <a:pt x="17" y="8"/>
                      <a:pt x="18" y="7"/>
                    </a:cubicBezTo>
                    <a:cubicBezTo>
                      <a:pt x="2" y="0"/>
                      <a:pt x="2" y="0"/>
                      <a:pt x="2" y="0"/>
                    </a:cubicBezTo>
                    <a:cubicBezTo>
                      <a:pt x="1" y="1"/>
                      <a:pt x="0" y="2"/>
                      <a:pt x="0" y="3"/>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1" name="Freeform 759"/>
              <p:cNvSpPr/>
              <p:nvPr/>
            </p:nvSpPr>
            <p:spPr bwMode="auto">
              <a:xfrm>
                <a:off x="4189" y="2903"/>
                <a:ext cx="64" cy="28"/>
              </a:xfrm>
              <a:custGeom>
                <a:avLst/>
                <a:gdLst>
                  <a:gd name="T0" fmla="*/ 0 w 27"/>
                  <a:gd name="T1" fmla="*/ 5 h 12"/>
                  <a:gd name="T2" fmla="*/ 4 w 27"/>
                  <a:gd name="T3" fmla="*/ 12 h 12"/>
                  <a:gd name="T4" fmla="*/ 27 w 27"/>
                  <a:gd name="T5" fmla="*/ 12 h 12"/>
                  <a:gd name="T6" fmla="*/ 22 w 27"/>
                  <a:gd name="T7" fmla="*/ 0 h 12"/>
                  <a:gd name="T8" fmla="*/ 0 w 27"/>
                  <a:gd name="T9" fmla="*/ 5 h 12"/>
                </a:gdLst>
                <a:ahLst/>
                <a:cxnLst>
                  <a:cxn ang="0">
                    <a:pos x="T0" y="T1"/>
                  </a:cxn>
                  <a:cxn ang="0">
                    <a:pos x="T2" y="T3"/>
                  </a:cxn>
                  <a:cxn ang="0">
                    <a:pos x="T4" y="T5"/>
                  </a:cxn>
                  <a:cxn ang="0">
                    <a:pos x="T6" y="T7"/>
                  </a:cxn>
                  <a:cxn ang="0">
                    <a:pos x="T8" y="T9"/>
                  </a:cxn>
                </a:cxnLst>
                <a:rect l="0" t="0" r="r" b="b"/>
                <a:pathLst>
                  <a:path w="27" h="12">
                    <a:moveTo>
                      <a:pt x="0" y="5"/>
                    </a:moveTo>
                    <a:cubicBezTo>
                      <a:pt x="2" y="7"/>
                      <a:pt x="3" y="10"/>
                      <a:pt x="4" y="12"/>
                    </a:cubicBezTo>
                    <a:cubicBezTo>
                      <a:pt x="27" y="12"/>
                      <a:pt x="27" y="12"/>
                      <a:pt x="27" y="12"/>
                    </a:cubicBezTo>
                    <a:cubicBezTo>
                      <a:pt x="25" y="8"/>
                      <a:pt x="24" y="4"/>
                      <a:pt x="22" y="0"/>
                    </a:cubicBezTo>
                    <a:cubicBezTo>
                      <a:pt x="15" y="2"/>
                      <a:pt x="7" y="4"/>
                      <a:pt x="0" y="5"/>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2" name="Freeform 760"/>
              <p:cNvSpPr/>
              <p:nvPr/>
            </p:nvSpPr>
            <p:spPr bwMode="auto">
              <a:xfrm>
                <a:off x="4087" y="2025"/>
                <a:ext cx="106" cy="88"/>
              </a:xfrm>
              <a:custGeom>
                <a:avLst/>
                <a:gdLst>
                  <a:gd name="T0" fmla="*/ 0 w 45"/>
                  <a:gd name="T1" fmla="*/ 27 h 37"/>
                  <a:gd name="T2" fmla="*/ 0 w 45"/>
                  <a:gd name="T3" fmla="*/ 27 h 37"/>
                  <a:gd name="T4" fmla="*/ 13 w 45"/>
                  <a:gd name="T5" fmla="*/ 37 h 37"/>
                  <a:gd name="T6" fmla="*/ 15 w 45"/>
                  <a:gd name="T7" fmla="*/ 36 h 37"/>
                  <a:gd name="T8" fmla="*/ 45 w 45"/>
                  <a:gd name="T9" fmla="*/ 7 h 37"/>
                  <a:gd name="T10" fmla="*/ 43 w 45"/>
                  <a:gd name="T11" fmla="*/ 0 h 37"/>
                  <a:gd name="T12" fmla="*/ 9 w 45"/>
                  <a:gd name="T13" fmla="*/ 10 h 37"/>
                  <a:gd name="T14" fmla="*/ 0 w 45"/>
                  <a:gd name="T15" fmla="*/ 2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37">
                    <a:moveTo>
                      <a:pt x="0" y="27"/>
                    </a:moveTo>
                    <a:cubicBezTo>
                      <a:pt x="0" y="27"/>
                      <a:pt x="0" y="27"/>
                      <a:pt x="0" y="27"/>
                    </a:cubicBezTo>
                    <a:cubicBezTo>
                      <a:pt x="4" y="31"/>
                      <a:pt x="8" y="34"/>
                      <a:pt x="13" y="37"/>
                    </a:cubicBezTo>
                    <a:cubicBezTo>
                      <a:pt x="13" y="37"/>
                      <a:pt x="14" y="36"/>
                      <a:pt x="15" y="36"/>
                    </a:cubicBezTo>
                    <a:cubicBezTo>
                      <a:pt x="24" y="27"/>
                      <a:pt x="43" y="8"/>
                      <a:pt x="45" y="7"/>
                    </a:cubicBezTo>
                    <a:cubicBezTo>
                      <a:pt x="44" y="5"/>
                      <a:pt x="44" y="3"/>
                      <a:pt x="43" y="0"/>
                    </a:cubicBezTo>
                    <a:cubicBezTo>
                      <a:pt x="30" y="5"/>
                      <a:pt x="18" y="8"/>
                      <a:pt x="9" y="10"/>
                    </a:cubicBezTo>
                    <a:cubicBezTo>
                      <a:pt x="6" y="17"/>
                      <a:pt x="3" y="22"/>
                      <a:pt x="0" y="27"/>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3" name="Freeform 761"/>
              <p:cNvSpPr/>
              <p:nvPr/>
            </p:nvSpPr>
            <p:spPr bwMode="auto">
              <a:xfrm>
                <a:off x="4177" y="2537"/>
                <a:ext cx="42" cy="26"/>
              </a:xfrm>
              <a:custGeom>
                <a:avLst/>
                <a:gdLst>
                  <a:gd name="T0" fmla="*/ 0 w 18"/>
                  <a:gd name="T1" fmla="*/ 2 h 11"/>
                  <a:gd name="T2" fmla="*/ 16 w 18"/>
                  <a:gd name="T3" fmla="*/ 11 h 11"/>
                  <a:gd name="T4" fmla="*/ 18 w 18"/>
                  <a:gd name="T5" fmla="*/ 7 h 11"/>
                  <a:gd name="T6" fmla="*/ 2 w 18"/>
                  <a:gd name="T7" fmla="*/ 0 h 11"/>
                  <a:gd name="T8" fmla="*/ 0 w 18"/>
                  <a:gd name="T9" fmla="*/ 2 h 11"/>
                </a:gdLst>
                <a:ahLst/>
                <a:cxnLst>
                  <a:cxn ang="0">
                    <a:pos x="T0" y="T1"/>
                  </a:cxn>
                  <a:cxn ang="0">
                    <a:pos x="T2" y="T3"/>
                  </a:cxn>
                  <a:cxn ang="0">
                    <a:pos x="T4" y="T5"/>
                  </a:cxn>
                  <a:cxn ang="0">
                    <a:pos x="T6" y="T7"/>
                  </a:cxn>
                  <a:cxn ang="0">
                    <a:pos x="T8" y="T9"/>
                  </a:cxn>
                </a:cxnLst>
                <a:rect l="0" t="0" r="r" b="b"/>
                <a:pathLst>
                  <a:path w="18" h="11">
                    <a:moveTo>
                      <a:pt x="0" y="2"/>
                    </a:moveTo>
                    <a:cubicBezTo>
                      <a:pt x="4" y="6"/>
                      <a:pt x="10" y="9"/>
                      <a:pt x="16" y="11"/>
                    </a:cubicBezTo>
                    <a:cubicBezTo>
                      <a:pt x="17" y="10"/>
                      <a:pt x="18" y="9"/>
                      <a:pt x="18" y="7"/>
                    </a:cubicBezTo>
                    <a:cubicBezTo>
                      <a:pt x="2" y="0"/>
                      <a:pt x="2" y="0"/>
                      <a:pt x="2" y="0"/>
                    </a:cubicBezTo>
                    <a:cubicBezTo>
                      <a:pt x="1" y="1"/>
                      <a:pt x="0" y="2"/>
                      <a:pt x="0" y="2"/>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4" name="Freeform 762"/>
              <p:cNvSpPr/>
              <p:nvPr/>
            </p:nvSpPr>
            <p:spPr bwMode="auto">
              <a:xfrm>
                <a:off x="4170" y="2874"/>
                <a:ext cx="68" cy="29"/>
              </a:xfrm>
              <a:custGeom>
                <a:avLst/>
                <a:gdLst>
                  <a:gd name="T0" fmla="*/ 5 w 29"/>
                  <a:gd name="T1" fmla="*/ 12 h 12"/>
                  <a:gd name="T2" fmla="*/ 29 w 29"/>
                  <a:gd name="T3" fmla="*/ 8 h 12"/>
                  <a:gd name="T4" fmla="*/ 26 w 29"/>
                  <a:gd name="T5" fmla="*/ 0 h 12"/>
                  <a:gd name="T6" fmla="*/ 0 w 29"/>
                  <a:gd name="T7" fmla="*/ 6 h 12"/>
                  <a:gd name="T8" fmla="*/ 5 w 29"/>
                  <a:gd name="T9" fmla="*/ 12 h 12"/>
                </a:gdLst>
                <a:ahLst/>
                <a:cxnLst>
                  <a:cxn ang="0">
                    <a:pos x="T0" y="T1"/>
                  </a:cxn>
                  <a:cxn ang="0">
                    <a:pos x="T2" y="T3"/>
                  </a:cxn>
                  <a:cxn ang="0">
                    <a:pos x="T4" y="T5"/>
                  </a:cxn>
                  <a:cxn ang="0">
                    <a:pos x="T6" y="T7"/>
                  </a:cxn>
                  <a:cxn ang="0">
                    <a:pos x="T8" y="T9"/>
                  </a:cxn>
                </a:cxnLst>
                <a:rect l="0" t="0" r="r" b="b"/>
                <a:pathLst>
                  <a:path w="29" h="12">
                    <a:moveTo>
                      <a:pt x="5" y="12"/>
                    </a:moveTo>
                    <a:cubicBezTo>
                      <a:pt x="13" y="11"/>
                      <a:pt x="21" y="10"/>
                      <a:pt x="29" y="8"/>
                    </a:cubicBezTo>
                    <a:cubicBezTo>
                      <a:pt x="28" y="5"/>
                      <a:pt x="27" y="3"/>
                      <a:pt x="26" y="0"/>
                    </a:cubicBezTo>
                    <a:cubicBezTo>
                      <a:pt x="17" y="3"/>
                      <a:pt x="9" y="5"/>
                      <a:pt x="0" y="6"/>
                    </a:cubicBezTo>
                    <a:cubicBezTo>
                      <a:pt x="2" y="8"/>
                      <a:pt x="3" y="10"/>
                      <a:pt x="5" y="12"/>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5" name="Freeform 763"/>
              <p:cNvSpPr/>
              <p:nvPr/>
            </p:nvSpPr>
            <p:spPr bwMode="auto">
              <a:xfrm>
                <a:off x="4203" y="2609"/>
                <a:ext cx="31" cy="76"/>
              </a:xfrm>
              <a:custGeom>
                <a:avLst/>
                <a:gdLst>
                  <a:gd name="T0" fmla="*/ 3 w 13"/>
                  <a:gd name="T1" fmla="*/ 0 h 32"/>
                  <a:gd name="T2" fmla="*/ 1 w 13"/>
                  <a:gd name="T3" fmla="*/ 31 h 32"/>
                  <a:gd name="T4" fmla="*/ 6 w 13"/>
                  <a:gd name="T5" fmla="*/ 32 h 32"/>
                  <a:gd name="T6" fmla="*/ 13 w 13"/>
                  <a:gd name="T7" fmla="*/ 2 h 32"/>
                  <a:gd name="T8" fmla="*/ 3 w 13"/>
                  <a:gd name="T9" fmla="*/ 0 h 32"/>
                </a:gdLst>
                <a:ahLst/>
                <a:cxnLst>
                  <a:cxn ang="0">
                    <a:pos x="T0" y="T1"/>
                  </a:cxn>
                  <a:cxn ang="0">
                    <a:pos x="T2" y="T3"/>
                  </a:cxn>
                  <a:cxn ang="0">
                    <a:pos x="T4" y="T5"/>
                  </a:cxn>
                  <a:cxn ang="0">
                    <a:pos x="T6" y="T7"/>
                  </a:cxn>
                  <a:cxn ang="0">
                    <a:pos x="T8" y="T9"/>
                  </a:cxn>
                </a:cxnLst>
                <a:rect l="0" t="0" r="r" b="b"/>
                <a:pathLst>
                  <a:path w="13" h="32">
                    <a:moveTo>
                      <a:pt x="3" y="0"/>
                    </a:moveTo>
                    <a:cubicBezTo>
                      <a:pt x="0" y="11"/>
                      <a:pt x="0" y="22"/>
                      <a:pt x="1" y="31"/>
                    </a:cubicBezTo>
                    <a:cubicBezTo>
                      <a:pt x="3" y="31"/>
                      <a:pt x="4" y="31"/>
                      <a:pt x="6" y="32"/>
                    </a:cubicBezTo>
                    <a:cubicBezTo>
                      <a:pt x="6" y="23"/>
                      <a:pt x="8" y="12"/>
                      <a:pt x="13" y="2"/>
                    </a:cubicBezTo>
                    <a:cubicBezTo>
                      <a:pt x="9" y="2"/>
                      <a:pt x="6" y="1"/>
                      <a:pt x="3"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6" name="Freeform 764"/>
              <p:cNvSpPr/>
              <p:nvPr/>
            </p:nvSpPr>
            <p:spPr bwMode="auto">
              <a:xfrm>
                <a:off x="4123" y="2447"/>
                <a:ext cx="101" cy="31"/>
              </a:xfrm>
              <a:custGeom>
                <a:avLst/>
                <a:gdLst>
                  <a:gd name="T0" fmla="*/ 43 w 43"/>
                  <a:gd name="T1" fmla="*/ 3 h 13"/>
                  <a:gd name="T2" fmla="*/ 27 w 43"/>
                  <a:gd name="T3" fmla="*/ 0 h 13"/>
                  <a:gd name="T4" fmla="*/ 0 w 43"/>
                  <a:gd name="T5" fmla="*/ 5 h 13"/>
                  <a:gd name="T6" fmla="*/ 0 w 43"/>
                  <a:gd name="T7" fmla="*/ 11 h 13"/>
                  <a:gd name="T8" fmla="*/ 26 w 43"/>
                  <a:gd name="T9" fmla="*/ 13 h 13"/>
                  <a:gd name="T10" fmla="*/ 43 w 43"/>
                  <a:gd name="T11" fmla="*/ 3 h 13"/>
                </a:gdLst>
                <a:ahLst/>
                <a:cxnLst>
                  <a:cxn ang="0">
                    <a:pos x="T0" y="T1"/>
                  </a:cxn>
                  <a:cxn ang="0">
                    <a:pos x="T2" y="T3"/>
                  </a:cxn>
                  <a:cxn ang="0">
                    <a:pos x="T4" y="T5"/>
                  </a:cxn>
                  <a:cxn ang="0">
                    <a:pos x="T6" y="T7"/>
                  </a:cxn>
                  <a:cxn ang="0">
                    <a:pos x="T8" y="T9"/>
                  </a:cxn>
                  <a:cxn ang="0">
                    <a:pos x="T10" y="T11"/>
                  </a:cxn>
                </a:cxnLst>
                <a:rect l="0" t="0" r="r" b="b"/>
                <a:pathLst>
                  <a:path w="43" h="13">
                    <a:moveTo>
                      <a:pt x="43" y="3"/>
                    </a:moveTo>
                    <a:cubicBezTo>
                      <a:pt x="38" y="2"/>
                      <a:pt x="33" y="1"/>
                      <a:pt x="27" y="0"/>
                    </a:cubicBezTo>
                    <a:cubicBezTo>
                      <a:pt x="19" y="4"/>
                      <a:pt x="8" y="6"/>
                      <a:pt x="0" y="5"/>
                    </a:cubicBezTo>
                    <a:cubicBezTo>
                      <a:pt x="0" y="7"/>
                      <a:pt x="0" y="9"/>
                      <a:pt x="0" y="11"/>
                    </a:cubicBezTo>
                    <a:cubicBezTo>
                      <a:pt x="11" y="10"/>
                      <a:pt x="19" y="11"/>
                      <a:pt x="26" y="13"/>
                    </a:cubicBezTo>
                    <a:cubicBezTo>
                      <a:pt x="31" y="9"/>
                      <a:pt x="37" y="6"/>
                      <a:pt x="43" y="3"/>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7" name="Freeform 765"/>
              <p:cNvSpPr/>
              <p:nvPr/>
            </p:nvSpPr>
            <p:spPr bwMode="auto">
              <a:xfrm>
                <a:off x="4108" y="2184"/>
                <a:ext cx="81" cy="73"/>
              </a:xfrm>
              <a:custGeom>
                <a:avLst/>
                <a:gdLst>
                  <a:gd name="T0" fmla="*/ 8 w 34"/>
                  <a:gd name="T1" fmla="*/ 4 h 31"/>
                  <a:gd name="T2" fmla="*/ 5 w 34"/>
                  <a:gd name="T3" fmla="*/ 24 h 31"/>
                  <a:gd name="T4" fmla="*/ 26 w 34"/>
                  <a:gd name="T5" fmla="*/ 27 h 31"/>
                  <a:gd name="T6" fmla="*/ 29 w 34"/>
                  <a:gd name="T7" fmla="*/ 7 h 31"/>
                  <a:gd name="T8" fmla="*/ 8 w 34"/>
                  <a:gd name="T9" fmla="*/ 4 h 31"/>
                </a:gdLst>
                <a:ahLst/>
                <a:cxnLst>
                  <a:cxn ang="0">
                    <a:pos x="T0" y="T1"/>
                  </a:cxn>
                  <a:cxn ang="0">
                    <a:pos x="T2" y="T3"/>
                  </a:cxn>
                  <a:cxn ang="0">
                    <a:pos x="T4" y="T5"/>
                  </a:cxn>
                  <a:cxn ang="0">
                    <a:pos x="T6" y="T7"/>
                  </a:cxn>
                  <a:cxn ang="0">
                    <a:pos x="T8" y="T9"/>
                  </a:cxn>
                </a:cxnLst>
                <a:rect l="0" t="0" r="r" b="b"/>
                <a:pathLst>
                  <a:path w="34" h="31">
                    <a:moveTo>
                      <a:pt x="8" y="4"/>
                    </a:moveTo>
                    <a:cubicBezTo>
                      <a:pt x="1" y="9"/>
                      <a:pt x="0" y="18"/>
                      <a:pt x="5" y="24"/>
                    </a:cubicBezTo>
                    <a:cubicBezTo>
                      <a:pt x="10" y="30"/>
                      <a:pt x="19" y="31"/>
                      <a:pt x="26" y="27"/>
                    </a:cubicBezTo>
                    <a:cubicBezTo>
                      <a:pt x="33" y="22"/>
                      <a:pt x="34" y="13"/>
                      <a:pt x="29" y="7"/>
                    </a:cubicBezTo>
                    <a:cubicBezTo>
                      <a:pt x="24" y="1"/>
                      <a:pt x="15" y="0"/>
                      <a:pt x="8" y="4"/>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8" name="Freeform 766"/>
              <p:cNvSpPr/>
              <p:nvPr/>
            </p:nvSpPr>
            <p:spPr bwMode="auto">
              <a:xfrm>
                <a:off x="4158" y="2585"/>
                <a:ext cx="43" cy="28"/>
              </a:xfrm>
              <a:custGeom>
                <a:avLst/>
                <a:gdLst>
                  <a:gd name="T0" fmla="*/ 18 w 18"/>
                  <a:gd name="T1" fmla="*/ 8 h 12"/>
                  <a:gd name="T2" fmla="*/ 2 w 18"/>
                  <a:gd name="T3" fmla="*/ 0 h 12"/>
                  <a:gd name="T4" fmla="*/ 0 w 18"/>
                  <a:gd name="T5" fmla="*/ 7 h 12"/>
                  <a:gd name="T6" fmla="*/ 18 w 18"/>
                  <a:gd name="T7" fmla="*/ 12 h 12"/>
                  <a:gd name="T8" fmla="*/ 18 w 18"/>
                  <a:gd name="T9" fmla="*/ 8 h 12"/>
                </a:gdLst>
                <a:ahLst/>
                <a:cxnLst>
                  <a:cxn ang="0">
                    <a:pos x="T0" y="T1"/>
                  </a:cxn>
                  <a:cxn ang="0">
                    <a:pos x="T2" y="T3"/>
                  </a:cxn>
                  <a:cxn ang="0">
                    <a:pos x="T4" y="T5"/>
                  </a:cxn>
                  <a:cxn ang="0">
                    <a:pos x="T6" y="T7"/>
                  </a:cxn>
                  <a:cxn ang="0">
                    <a:pos x="T8" y="T9"/>
                  </a:cxn>
                </a:cxnLst>
                <a:rect l="0" t="0" r="r" b="b"/>
                <a:pathLst>
                  <a:path w="18" h="12">
                    <a:moveTo>
                      <a:pt x="18" y="8"/>
                    </a:moveTo>
                    <a:cubicBezTo>
                      <a:pt x="13" y="6"/>
                      <a:pt x="7" y="3"/>
                      <a:pt x="2" y="0"/>
                    </a:cubicBezTo>
                    <a:cubicBezTo>
                      <a:pt x="1" y="2"/>
                      <a:pt x="1" y="5"/>
                      <a:pt x="0" y="7"/>
                    </a:cubicBezTo>
                    <a:cubicBezTo>
                      <a:pt x="18" y="12"/>
                      <a:pt x="18" y="12"/>
                      <a:pt x="18" y="12"/>
                    </a:cubicBezTo>
                    <a:cubicBezTo>
                      <a:pt x="18" y="11"/>
                      <a:pt x="18" y="10"/>
                      <a:pt x="18" y="8"/>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9" name="Freeform 767"/>
              <p:cNvSpPr/>
              <p:nvPr/>
            </p:nvSpPr>
            <p:spPr bwMode="auto">
              <a:xfrm>
                <a:off x="4158" y="2606"/>
                <a:ext cx="40" cy="19"/>
              </a:xfrm>
              <a:custGeom>
                <a:avLst/>
                <a:gdLst>
                  <a:gd name="T0" fmla="*/ 17 w 17"/>
                  <a:gd name="T1" fmla="*/ 5 h 8"/>
                  <a:gd name="T2" fmla="*/ 0 w 17"/>
                  <a:gd name="T3" fmla="*/ 0 h 8"/>
                  <a:gd name="T4" fmla="*/ 0 w 17"/>
                  <a:gd name="T5" fmla="*/ 5 h 8"/>
                  <a:gd name="T6" fmla="*/ 17 w 17"/>
                  <a:gd name="T7" fmla="*/ 8 h 8"/>
                  <a:gd name="T8" fmla="*/ 17 w 17"/>
                  <a:gd name="T9" fmla="*/ 5 h 8"/>
                </a:gdLst>
                <a:ahLst/>
                <a:cxnLst>
                  <a:cxn ang="0">
                    <a:pos x="T0" y="T1"/>
                  </a:cxn>
                  <a:cxn ang="0">
                    <a:pos x="T2" y="T3"/>
                  </a:cxn>
                  <a:cxn ang="0">
                    <a:pos x="T4" y="T5"/>
                  </a:cxn>
                  <a:cxn ang="0">
                    <a:pos x="T6" y="T7"/>
                  </a:cxn>
                  <a:cxn ang="0">
                    <a:pos x="T8" y="T9"/>
                  </a:cxn>
                </a:cxnLst>
                <a:rect l="0" t="0" r="r" b="b"/>
                <a:pathLst>
                  <a:path w="17" h="8">
                    <a:moveTo>
                      <a:pt x="17" y="5"/>
                    </a:moveTo>
                    <a:cubicBezTo>
                      <a:pt x="0" y="0"/>
                      <a:pt x="0" y="0"/>
                      <a:pt x="0" y="0"/>
                    </a:cubicBezTo>
                    <a:cubicBezTo>
                      <a:pt x="0" y="1"/>
                      <a:pt x="0" y="3"/>
                      <a:pt x="0" y="5"/>
                    </a:cubicBezTo>
                    <a:cubicBezTo>
                      <a:pt x="17" y="8"/>
                      <a:pt x="17" y="8"/>
                      <a:pt x="17" y="8"/>
                    </a:cubicBezTo>
                    <a:cubicBezTo>
                      <a:pt x="17" y="7"/>
                      <a:pt x="17" y="6"/>
                      <a:pt x="17" y="5"/>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0" name="Freeform 768"/>
              <p:cNvSpPr/>
              <p:nvPr/>
            </p:nvSpPr>
            <p:spPr bwMode="auto">
              <a:xfrm>
                <a:off x="4175" y="2694"/>
                <a:ext cx="37" cy="45"/>
              </a:xfrm>
              <a:custGeom>
                <a:avLst/>
                <a:gdLst>
                  <a:gd name="T0" fmla="*/ 0 w 16"/>
                  <a:gd name="T1" fmla="*/ 1 h 19"/>
                  <a:gd name="T2" fmla="*/ 12 w 16"/>
                  <a:gd name="T3" fmla="*/ 19 h 19"/>
                  <a:gd name="T4" fmla="*/ 16 w 16"/>
                  <a:gd name="T5" fmla="*/ 0 h 19"/>
                  <a:gd name="T6" fmla="*/ 0 w 16"/>
                  <a:gd name="T7" fmla="*/ 1 h 19"/>
                </a:gdLst>
                <a:ahLst/>
                <a:cxnLst>
                  <a:cxn ang="0">
                    <a:pos x="T0" y="T1"/>
                  </a:cxn>
                  <a:cxn ang="0">
                    <a:pos x="T2" y="T3"/>
                  </a:cxn>
                  <a:cxn ang="0">
                    <a:pos x="T4" y="T5"/>
                  </a:cxn>
                  <a:cxn ang="0">
                    <a:pos x="T6" y="T7"/>
                  </a:cxn>
                </a:cxnLst>
                <a:rect l="0" t="0" r="r" b="b"/>
                <a:pathLst>
                  <a:path w="16" h="19">
                    <a:moveTo>
                      <a:pt x="0" y="1"/>
                    </a:moveTo>
                    <a:cubicBezTo>
                      <a:pt x="4" y="8"/>
                      <a:pt x="8" y="14"/>
                      <a:pt x="12" y="19"/>
                    </a:cubicBezTo>
                    <a:cubicBezTo>
                      <a:pt x="12" y="12"/>
                      <a:pt x="14" y="6"/>
                      <a:pt x="16" y="0"/>
                    </a:cubicBezTo>
                    <a:cubicBezTo>
                      <a:pt x="11" y="0"/>
                      <a:pt x="6" y="0"/>
                      <a:pt x="0" y="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1" name="Freeform 769"/>
              <p:cNvSpPr/>
              <p:nvPr/>
            </p:nvSpPr>
            <p:spPr bwMode="auto">
              <a:xfrm>
                <a:off x="4158" y="2620"/>
                <a:ext cx="40" cy="17"/>
              </a:xfrm>
              <a:custGeom>
                <a:avLst/>
                <a:gdLst>
                  <a:gd name="T0" fmla="*/ 0 w 17"/>
                  <a:gd name="T1" fmla="*/ 0 h 7"/>
                  <a:gd name="T2" fmla="*/ 1 w 17"/>
                  <a:gd name="T3" fmla="*/ 5 h 7"/>
                  <a:gd name="T4" fmla="*/ 16 w 17"/>
                  <a:gd name="T5" fmla="*/ 7 h 7"/>
                  <a:gd name="T6" fmla="*/ 17 w 17"/>
                  <a:gd name="T7" fmla="*/ 3 h 7"/>
                  <a:gd name="T8" fmla="*/ 0 w 17"/>
                  <a:gd name="T9" fmla="*/ 0 h 7"/>
                </a:gdLst>
                <a:ahLst/>
                <a:cxnLst>
                  <a:cxn ang="0">
                    <a:pos x="T0" y="T1"/>
                  </a:cxn>
                  <a:cxn ang="0">
                    <a:pos x="T2" y="T3"/>
                  </a:cxn>
                  <a:cxn ang="0">
                    <a:pos x="T4" y="T5"/>
                  </a:cxn>
                  <a:cxn ang="0">
                    <a:pos x="T6" y="T7"/>
                  </a:cxn>
                  <a:cxn ang="0">
                    <a:pos x="T8" y="T9"/>
                  </a:cxn>
                </a:cxnLst>
                <a:rect l="0" t="0" r="r" b="b"/>
                <a:pathLst>
                  <a:path w="17" h="7">
                    <a:moveTo>
                      <a:pt x="0" y="0"/>
                    </a:moveTo>
                    <a:cubicBezTo>
                      <a:pt x="0" y="2"/>
                      <a:pt x="0" y="4"/>
                      <a:pt x="1" y="5"/>
                    </a:cubicBezTo>
                    <a:cubicBezTo>
                      <a:pt x="16" y="7"/>
                      <a:pt x="16" y="7"/>
                      <a:pt x="16" y="7"/>
                    </a:cubicBezTo>
                    <a:cubicBezTo>
                      <a:pt x="16" y="5"/>
                      <a:pt x="16" y="4"/>
                      <a:pt x="17" y="3"/>
                    </a:cubicBezTo>
                    <a:lnTo>
                      <a:pt x="0" y="0"/>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2" name="Freeform 770"/>
              <p:cNvSpPr/>
              <p:nvPr/>
            </p:nvSpPr>
            <p:spPr bwMode="auto">
              <a:xfrm>
                <a:off x="4054" y="2749"/>
                <a:ext cx="173" cy="130"/>
              </a:xfrm>
              <a:custGeom>
                <a:avLst/>
                <a:gdLst>
                  <a:gd name="T0" fmla="*/ 46 w 73"/>
                  <a:gd name="T1" fmla="*/ 0 h 55"/>
                  <a:gd name="T2" fmla="*/ 0 w 73"/>
                  <a:gd name="T3" fmla="*/ 25 h 55"/>
                  <a:gd name="T4" fmla="*/ 12 w 73"/>
                  <a:gd name="T5" fmla="*/ 30 h 55"/>
                  <a:gd name="T6" fmla="*/ 57 w 73"/>
                  <a:gd name="T7" fmla="*/ 27 h 55"/>
                  <a:gd name="T8" fmla="*/ 43 w 73"/>
                  <a:gd name="T9" fmla="*/ 52 h 55"/>
                  <a:gd name="T10" fmla="*/ 45 w 73"/>
                  <a:gd name="T11" fmla="*/ 55 h 55"/>
                  <a:gd name="T12" fmla="*/ 73 w 73"/>
                  <a:gd name="T13" fmla="*/ 48 h 55"/>
                  <a:gd name="T14" fmla="*/ 64 w 73"/>
                  <a:gd name="T15" fmla="*/ 13 h 55"/>
                  <a:gd name="T16" fmla="*/ 46 w 73"/>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55">
                    <a:moveTo>
                      <a:pt x="46" y="0"/>
                    </a:moveTo>
                    <a:cubicBezTo>
                      <a:pt x="29" y="2"/>
                      <a:pt x="10" y="14"/>
                      <a:pt x="0" y="25"/>
                    </a:cubicBezTo>
                    <a:cubicBezTo>
                      <a:pt x="4" y="26"/>
                      <a:pt x="8" y="28"/>
                      <a:pt x="12" y="30"/>
                    </a:cubicBezTo>
                    <a:cubicBezTo>
                      <a:pt x="25" y="19"/>
                      <a:pt x="50" y="11"/>
                      <a:pt x="57" y="27"/>
                    </a:cubicBezTo>
                    <a:cubicBezTo>
                      <a:pt x="64" y="40"/>
                      <a:pt x="54" y="48"/>
                      <a:pt x="43" y="52"/>
                    </a:cubicBezTo>
                    <a:cubicBezTo>
                      <a:pt x="44" y="53"/>
                      <a:pt x="44" y="54"/>
                      <a:pt x="45" y="55"/>
                    </a:cubicBezTo>
                    <a:cubicBezTo>
                      <a:pt x="55" y="53"/>
                      <a:pt x="64" y="51"/>
                      <a:pt x="73" y="48"/>
                    </a:cubicBezTo>
                    <a:cubicBezTo>
                      <a:pt x="69" y="37"/>
                      <a:pt x="66" y="25"/>
                      <a:pt x="64" y="13"/>
                    </a:cubicBezTo>
                    <a:cubicBezTo>
                      <a:pt x="57" y="10"/>
                      <a:pt x="51" y="5"/>
                      <a:pt x="46" y="0"/>
                    </a:cubicBez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3" name="Freeform 771"/>
              <p:cNvSpPr/>
              <p:nvPr/>
            </p:nvSpPr>
            <p:spPr bwMode="auto">
              <a:xfrm>
                <a:off x="4118" y="2563"/>
                <a:ext cx="85" cy="207"/>
              </a:xfrm>
              <a:custGeom>
                <a:avLst/>
                <a:gdLst>
                  <a:gd name="T0" fmla="*/ 36 w 36"/>
                  <a:gd name="T1" fmla="*/ 87 h 87"/>
                  <a:gd name="T2" fmla="*/ 36 w 36"/>
                  <a:gd name="T3" fmla="*/ 80 h 87"/>
                  <a:gd name="T4" fmla="*/ 14 w 36"/>
                  <a:gd name="T5" fmla="*/ 6 h 87"/>
                  <a:gd name="T6" fmla="*/ 8 w 36"/>
                  <a:gd name="T7" fmla="*/ 0 h 87"/>
                  <a:gd name="T8" fmla="*/ 36 w 36"/>
                  <a:gd name="T9" fmla="*/ 87 h 87"/>
                </a:gdLst>
                <a:ahLst/>
                <a:cxnLst>
                  <a:cxn ang="0">
                    <a:pos x="T0" y="T1"/>
                  </a:cxn>
                  <a:cxn ang="0">
                    <a:pos x="T2" y="T3"/>
                  </a:cxn>
                  <a:cxn ang="0">
                    <a:pos x="T4" y="T5"/>
                  </a:cxn>
                  <a:cxn ang="0">
                    <a:pos x="T6" y="T7"/>
                  </a:cxn>
                  <a:cxn ang="0">
                    <a:pos x="T8" y="T9"/>
                  </a:cxn>
                </a:cxnLst>
                <a:rect l="0" t="0" r="r" b="b"/>
                <a:pathLst>
                  <a:path w="36" h="87">
                    <a:moveTo>
                      <a:pt x="36" y="87"/>
                    </a:moveTo>
                    <a:cubicBezTo>
                      <a:pt x="36" y="85"/>
                      <a:pt x="36" y="82"/>
                      <a:pt x="36" y="80"/>
                    </a:cubicBezTo>
                    <a:cubicBezTo>
                      <a:pt x="20" y="65"/>
                      <a:pt x="8" y="28"/>
                      <a:pt x="14" y="6"/>
                    </a:cubicBezTo>
                    <a:cubicBezTo>
                      <a:pt x="12" y="4"/>
                      <a:pt x="10" y="2"/>
                      <a:pt x="8" y="0"/>
                    </a:cubicBezTo>
                    <a:cubicBezTo>
                      <a:pt x="0" y="34"/>
                      <a:pt x="11" y="71"/>
                      <a:pt x="36" y="87"/>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4" name="Freeform 772"/>
              <p:cNvSpPr/>
              <p:nvPr/>
            </p:nvSpPr>
            <p:spPr bwMode="auto">
              <a:xfrm>
                <a:off x="4160" y="2637"/>
                <a:ext cx="36" cy="10"/>
              </a:xfrm>
              <a:custGeom>
                <a:avLst/>
                <a:gdLst>
                  <a:gd name="T0" fmla="*/ 15 w 15"/>
                  <a:gd name="T1" fmla="*/ 1 h 4"/>
                  <a:gd name="T2" fmla="*/ 0 w 15"/>
                  <a:gd name="T3" fmla="*/ 0 h 4"/>
                  <a:gd name="T4" fmla="*/ 0 w 15"/>
                  <a:gd name="T5" fmla="*/ 3 h 4"/>
                  <a:gd name="T6" fmla="*/ 15 w 15"/>
                  <a:gd name="T7" fmla="*/ 4 h 4"/>
                  <a:gd name="T8" fmla="*/ 15 w 15"/>
                  <a:gd name="T9" fmla="*/ 1 h 4"/>
                </a:gdLst>
                <a:ahLst/>
                <a:cxnLst>
                  <a:cxn ang="0">
                    <a:pos x="T0" y="T1"/>
                  </a:cxn>
                  <a:cxn ang="0">
                    <a:pos x="T2" y="T3"/>
                  </a:cxn>
                  <a:cxn ang="0">
                    <a:pos x="T4" y="T5"/>
                  </a:cxn>
                  <a:cxn ang="0">
                    <a:pos x="T6" y="T7"/>
                  </a:cxn>
                  <a:cxn ang="0">
                    <a:pos x="T8" y="T9"/>
                  </a:cxn>
                </a:cxnLst>
                <a:rect l="0" t="0" r="r" b="b"/>
                <a:pathLst>
                  <a:path w="15" h="4">
                    <a:moveTo>
                      <a:pt x="15" y="1"/>
                    </a:moveTo>
                    <a:cubicBezTo>
                      <a:pt x="0" y="0"/>
                      <a:pt x="0" y="0"/>
                      <a:pt x="0" y="0"/>
                    </a:cubicBezTo>
                    <a:cubicBezTo>
                      <a:pt x="0" y="1"/>
                      <a:pt x="0" y="2"/>
                      <a:pt x="0" y="3"/>
                    </a:cubicBezTo>
                    <a:cubicBezTo>
                      <a:pt x="15" y="4"/>
                      <a:pt x="15" y="4"/>
                      <a:pt x="15" y="4"/>
                    </a:cubicBezTo>
                    <a:cubicBezTo>
                      <a:pt x="15" y="3"/>
                      <a:pt x="15" y="2"/>
                      <a:pt x="15" y="1"/>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5" name="Freeform 773"/>
              <p:cNvSpPr/>
              <p:nvPr/>
            </p:nvSpPr>
            <p:spPr bwMode="auto">
              <a:xfrm>
                <a:off x="4163" y="2649"/>
                <a:ext cx="33" cy="9"/>
              </a:xfrm>
              <a:custGeom>
                <a:avLst/>
                <a:gdLst>
                  <a:gd name="T0" fmla="*/ 0 w 14"/>
                  <a:gd name="T1" fmla="*/ 0 h 4"/>
                  <a:gd name="T2" fmla="*/ 0 w 14"/>
                  <a:gd name="T3" fmla="*/ 4 h 4"/>
                  <a:gd name="T4" fmla="*/ 14 w 14"/>
                  <a:gd name="T5" fmla="*/ 4 h 4"/>
                  <a:gd name="T6" fmla="*/ 14 w 14"/>
                  <a:gd name="T7" fmla="*/ 1 h 4"/>
                  <a:gd name="T8" fmla="*/ 0 w 14"/>
                  <a:gd name="T9" fmla="*/ 0 h 4"/>
                </a:gdLst>
                <a:ahLst/>
                <a:cxnLst>
                  <a:cxn ang="0">
                    <a:pos x="T0" y="T1"/>
                  </a:cxn>
                  <a:cxn ang="0">
                    <a:pos x="T2" y="T3"/>
                  </a:cxn>
                  <a:cxn ang="0">
                    <a:pos x="T4" y="T5"/>
                  </a:cxn>
                  <a:cxn ang="0">
                    <a:pos x="T6" y="T7"/>
                  </a:cxn>
                  <a:cxn ang="0">
                    <a:pos x="T8" y="T9"/>
                  </a:cxn>
                </a:cxnLst>
                <a:rect l="0" t="0" r="r" b="b"/>
                <a:pathLst>
                  <a:path w="14" h="4">
                    <a:moveTo>
                      <a:pt x="0" y="0"/>
                    </a:moveTo>
                    <a:cubicBezTo>
                      <a:pt x="0" y="1"/>
                      <a:pt x="0" y="3"/>
                      <a:pt x="0" y="4"/>
                    </a:cubicBezTo>
                    <a:cubicBezTo>
                      <a:pt x="14" y="4"/>
                      <a:pt x="14" y="4"/>
                      <a:pt x="14" y="4"/>
                    </a:cubicBezTo>
                    <a:cubicBezTo>
                      <a:pt x="14" y="3"/>
                      <a:pt x="14" y="2"/>
                      <a:pt x="14" y="1"/>
                    </a:cubicBezTo>
                    <a:lnTo>
                      <a:pt x="0" y="0"/>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6" name="Freeform 774"/>
              <p:cNvSpPr/>
              <p:nvPr/>
            </p:nvSpPr>
            <p:spPr bwMode="auto">
              <a:xfrm>
                <a:off x="3912" y="1640"/>
                <a:ext cx="296" cy="332"/>
              </a:xfrm>
              <a:custGeom>
                <a:avLst/>
                <a:gdLst>
                  <a:gd name="T0" fmla="*/ 25 w 125"/>
                  <a:gd name="T1" fmla="*/ 9 h 140"/>
                  <a:gd name="T2" fmla="*/ 22 w 125"/>
                  <a:gd name="T3" fmla="*/ 23 h 140"/>
                  <a:gd name="T4" fmla="*/ 96 w 125"/>
                  <a:gd name="T5" fmla="*/ 17 h 140"/>
                  <a:gd name="T6" fmla="*/ 0 w 125"/>
                  <a:gd name="T7" fmla="*/ 137 h 140"/>
                  <a:gd name="T8" fmla="*/ 12 w 125"/>
                  <a:gd name="T9" fmla="*/ 140 h 140"/>
                  <a:gd name="T10" fmla="*/ 125 w 125"/>
                  <a:gd name="T11" fmla="*/ 0 h 140"/>
                  <a:gd name="T12" fmla="*/ 25 w 125"/>
                  <a:gd name="T13" fmla="*/ 9 h 140"/>
                </a:gdLst>
                <a:ahLst/>
                <a:cxnLst>
                  <a:cxn ang="0">
                    <a:pos x="T0" y="T1"/>
                  </a:cxn>
                  <a:cxn ang="0">
                    <a:pos x="T2" y="T3"/>
                  </a:cxn>
                  <a:cxn ang="0">
                    <a:pos x="T4" y="T5"/>
                  </a:cxn>
                  <a:cxn ang="0">
                    <a:pos x="T6" y="T7"/>
                  </a:cxn>
                  <a:cxn ang="0">
                    <a:pos x="T8" y="T9"/>
                  </a:cxn>
                  <a:cxn ang="0">
                    <a:pos x="T10" y="T11"/>
                  </a:cxn>
                  <a:cxn ang="0">
                    <a:pos x="T12" y="T13"/>
                  </a:cxn>
                </a:cxnLst>
                <a:rect l="0" t="0" r="r" b="b"/>
                <a:pathLst>
                  <a:path w="125" h="140">
                    <a:moveTo>
                      <a:pt x="25" y="9"/>
                    </a:moveTo>
                    <a:cubicBezTo>
                      <a:pt x="25" y="14"/>
                      <a:pt x="24" y="18"/>
                      <a:pt x="22" y="23"/>
                    </a:cubicBezTo>
                    <a:cubicBezTo>
                      <a:pt x="48" y="20"/>
                      <a:pt x="79" y="17"/>
                      <a:pt x="96" y="17"/>
                    </a:cubicBezTo>
                    <a:cubicBezTo>
                      <a:pt x="85" y="31"/>
                      <a:pt x="27" y="102"/>
                      <a:pt x="0" y="137"/>
                    </a:cubicBezTo>
                    <a:cubicBezTo>
                      <a:pt x="4" y="138"/>
                      <a:pt x="8" y="139"/>
                      <a:pt x="12" y="140"/>
                    </a:cubicBezTo>
                    <a:cubicBezTo>
                      <a:pt x="41" y="104"/>
                      <a:pt x="98" y="36"/>
                      <a:pt x="125" y="0"/>
                    </a:cubicBezTo>
                    <a:cubicBezTo>
                      <a:pt x="107" y="2"/>
                      <a:pt x="62" y="6"/>
                      <a:pt x="25" y="9"/>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7" name="Freeform 775"/>
              <p:cNvSpPr/>
              <p:nvPr/>
            </p:nvSpPr>
            <p:spPr bwMode="auto">
              <a:xfrm>
                <a:off x="4111" y="1980"/>
                <a:ext cx="73" cy="59"/>
              </a:xfrm>
              <a:custGeom>
                <a:avLst/>
                <a:gdLst>
                  <a:gd name="T0" fmla="*/ 31 w 31"/>
                  <a:gd name="T1" fmla="*/ 14 h 25"/>
                  <a:gd name="T2" fmla="*/ 8 w 31"/>
                  <a:gd name="T3" fmla="*/ 0 h 25"/>
                  <a:gd name="T4" fmla="*/ 0 w 31"/>
                  <a:gd name="T5" fmla="*/ 25 h 25"/>
                  <a:gd name="T6" fmla="*/ 31 w 31"/>
                  <a:gd name="T7" fmla="*/ 14 h 25"/>
                </a:gdLst>
                <a:ahLst/>
                <a:cxnLst>
                  <a:cxn ang="0">
                    <a:pos x="T0" y="T1"/>
                  </a:cxn>
                  <a:cxn ang="0">
                    <a:pos x="T2" y="T3"/>
                  </a:cxn>
                  <a:cxn ang="0">
                    <a:pos x="T4" y="T5"/>
                  </a:cxn>
                  <a:cxn ang="0">
                    <a:pos x="T6" y="T7"/>
                  </a:cxn>
                </a:cxnLst>
                <a:rect l="0" t="0" r="r" b="b"/>
                <a:pathLst>
                  <a:path w="31" h="25">
                    <a:moveTo>
                      <a:pt x="31" y="14"/>
                    </a:moveTo>
                    <a:cubicBezTo>
                      <a:pt x="22" y="13"/>
                      <a:pt x="14" y="7"/>
                      <a:pt x="8" y="0"/>
                    </a:cubicBezTo>
                    <a:cubicBezTo>
                      <a:pt x="6" y="8"/>
                      <a:pt x="3" y="17"/>
                      <a:pt x="0" y="25"/>
                    </a:cubicBezTo>
                    <a:cubicBezTo>
                      <a:pt x="8" y="22"/>
                      <a:pt x="19" y="18"/>
                      <a:pt x="31" y="14"/>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8" name="Freeform 776"/>
              <p:cNvSpPr/>
              <p:nvPr/>
            </p:nvSpPr>
            <p:spPr bwMode="auto">
              <a:xfrm>
                <a:off x="4167" y="2673"/>
                <a:ext cx="29" cy="12"/>
              </a:xfrm>
              <a:custGeom>
                <a:avLst/>
                <a:gdLst>
                  <a:gd name="T0" fmla="*/ 12 w 12"/>
                  <a:gd name="T1" fmla="*/ 0 h 5"/>
                  <a:gd name="T2" fmla="*/ 0 w 12"/>
                  <a:gd name="T3" fmla="*/ 0 h 5"/>
                  <a:gd name="T4" fmla="*/ 2 w 12"/>
                  <a:gd name="T5" fmla="*/ 5 h 5"/>
                  <a:gd name="T6" fmla="*/ 12 w 12"/>
                  <a:gd name="T7" fmla="*/ 4 h 5"/>
                  <a:gd name="T8" fmla="*/ 12 w 12"/>
                  <a:gd name="T9" fmla="*/ 0 h 5"/>
                </a:gdLst>
                <a:ahLst/>
                <a:cxnLst>
                  <a:cxn ang="0">
                    <a:pos x="T0" y="T1"/>
                  </a:cxn>
                  <a:cxn ang="0">
                    <a:pos x="T2" y="T3"/>
                  </a:cxn>
                  <a:cxn ang="0">
                    <a:pos x="T4" y="T5"/>
                  </a:cxn>
                  <a:cxn ang="0">
                    <a:pos x="T6" y="T7"/>
                  </a:cxn>
                  <a:cxn ang="0">
                    <a:pos x="T8" y="T9"/>
                  </a:cxn>
                </a:cxnLst>
                <a:rect l="0" t="0" r="r" b="b"/>
                <a:pathLst>
                  <a:path w="12" h="5">
                    <a:moveTo>
                      <a:pt x="12" y="0"/>
                    </a:moveTo>
                    <a:cubicBezTo>
                      <a:pt x="0" y="0"/>
                      <a:pt x="0" y="0"/>
                      <a:pt x="0" y="0"/>
                    </a:cubicBezTo>
                    <a:cubicBezTo>
                      <a:pt x="0" y="2"/>
                      <a:pt x="1" y="3"/>
                      <a:pt x="2" y="5"/>
                    </a:cubicBezTo>
                    <a:cubicBezTo>
                      <a:pt x="5" y="5"/>
                      <a:pt x="9" y="4"/>
                      <a:pt x="12" y="4"/>
                    </a:cubicBezTo>
                    <a:cubicBezTo>
                      <a:pt x="12" y="3"/>
                      <a:pt x="12" y="1"/>
                      <a:pt x="12" y="0"/>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9" name="Freeform 777"/>
              <p:cNvSpPr/>
              <p:nvPr/>
            </p:nvSpPr>
            <p:spPr bwMode="auto">
              <a:xfrm>
                <a:off x="4165" y="2661"/>
                <a:ext cx="31" cy="9"/>
              </a:xfrm>
              <a:custGeom>
                <a:avLst/>
                <a:gdLst>
                  <a:gd name="T0" fmla="*/ 13 w 13"/>
                  <a:gd name="T1" fmla="*/ 3 h 4"/>
                  <a:gd name="T2" fmla="*/ 13 w 13"/>
                  <a:gd name="T3" fmla="*/ 0 h 4"/>
                  <a:gd name="T4" fmla="*/ 0 w 13"/>
                  <a:gd name="T5" fmla="*/ 0 h 4"/>
                  <a:gd name="T6" fmla="*/ 1 w 13"/>
                  <a:gd name="T7" fmla="*/ 4 h 4"/>
                  <a:gd name="T8" fmla="*/ 13 w 13"/>
                  <a:gd name="T9" fmla="*/ 3 h 4"/>
                </a:gdLst>
                <a:ahLst/>
                <a:cxnLst>
                  <a:cxn ang="0">
                    <a:pos x="T0" y="T1"/>
                  </a:cxn>
                  <a:cxn ang="0">
                    <a:pos x="T2" y="T3"/>
                  </a:cxn>
                  <a:cxn ang="0">
                    <a:pos x="T4" y="T5"/>
                  </a:cxn>
                  <a:cxn ang="0">
                    <a:pos x="T6" y="T7"/>
                  </a:cxn>
                  <a:cxn ang="0">
                    <a:pos x="T8" y="T9"/>
                  </a:cxn>
                </a:cxnLst>
                <a:rect l="0" t="0" r="r" b="b"/>
                <a:pathLst>
                  <a:path w="13" h="4">
                    <a:moveTo>
                      <a:pt x="13" y="3"/>
                    </a:moveTo>
                    <a:cubicBezTo>
                      <a:pt x="13" y="2"/>
                      <a:pt x="13" y="1"/>
                      <a:pt x="13" y="0"/>
                    </a:cubicBezTo>
                    <a:cubicBezTo>
                      <a:pt x="0" y="0"/>
                      <a:pt x="0" y="0"/>
                      <a:pt x="0" y="0"/>
                    </a:cubicBezTo>
                    <a:cubicBezTo>
                      <a:pt x="0" y="1"/>
                      <a:pt x="0" y="2"/>
                      <a:pt x="1" y="4"/>
                    </a:cubicBezTo>
                    <a:lnTo>
                      <a:pt x="13" y="3"/>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0" name="Freeform 778"/>
              <p:cNvSpPr/>
              <p:nvPr/>
            </p:nvSpPr>
            <p:spPr bwMode="auto">
              <a:xfrm>
                <a:off x="4123" y="2366"/>
                <a:ext cx="78" cy="67"/>
              </a:xfrm>
              <a:custGeom>
                <a:avLst/>
                <a:gdLst>
                  <a:gd name="T0" fmla="*/ 9 w 33"/>
                  <a:gd name="T1" fmla="*/ 9 h 28"/>
                  <a:gd name="T2" fmla="*/ 0 w 33"/>
                  <a:gd name="T3" fmla="*/ 27 h 28"/>
                  <a:gd name="T4" fmla="*/ 19 w 33"/>
                  <a:gd name="T5" fmla="*/ 20 h 28"/>
                  <a:gd name="T6" fmla="*/ 9 w 33"/>
                  <a:gd name="T7" fmla="*/ 9 h 28"/>
                </a:gdLst>
                <a:ahLst/>
                <a:cxnLst>
                  <a:cxn ang="0">
                    <a:pos x="T0" y="T1"/>
                  </a:cxn>
                  <a:cxn ang="0">
                    <a:pos x="T2" y="T3"/>
                  </a:cxn>
                  <a:cxn ang="0">
                    <a:pos x="T4" y="T5"/>
                  </a:cxn>
                  <a:cxn ang="0">
                    <a:pos x="T6" y="T7"/>
                  </a:cxn>
                </a:cxnLst>
                <a:rect l="0" t="0" r="r" b="b"/>
                <a:pathLst>
                  <a:path w="33" h="28">
                    <a:moveTo>
                      <a:pt x="9" y="9"/>
                    </a:moveTo>
                    <a:cubicBezTo>
                      <a:pt x="5" y="13"/>
                      <a:pt x="0" y="22"/>
                      <a:pt x="0" y="27"/>
                    </a:cubicBezTo>
                    <a:cubicBezTo>
                      <a:pt x="7" y="28"/>
                      <a:pt x="15" y="24"/>
                      <a:pt x="19" y="20"/>
                    </a:cubicBezTo>
                    <a:cubicBezTo>
                      <a:pt x="33" y="7"/>
                      <a:pt x="21" y="0"/>
                      <a:pt x="9" y="9"/>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1" name="Freeform 779"/>
              <p:cNvSpPr/>
              <p:nvPr/>
            </p:nvSpPr>
            <p:spPr bwMode="auto">
              <a:xfrm>
                <a:off x="4101" y="2896"/>
                <a:ext cx="71" cy="35"/>
              </a:xfrm>
              <a:custGeom>
                <a:avLst/>
                <a:gdLst>
                  <a:gd name="T0" fmla="*/ 0 w 30"/>
                  <a:gd name="T1" fmla="*/ 15 h 15"/>
                  <a:gd name="T2" fmla="*/ 30 w 30"/>
                  <a:gd name="T3" fmla="*/ 15 h 15"/>
                  <a:gd name="T4" fmla="*/ 3 w 30"/>
                  <a:gd name="T5" fmla="*/ 0 h 15"/>
                  <a:gd name="T6" fmla="*/ 0 w 30"/>
                  <a:gd name="T7" fmla="*/ 15 h 15"/>
                </a:gdLst>
                <a:ahLst/>
                <a:cxnLst>
                  <a:cxn ang="0">
                    <a:pos x="T0" y="T1"/>
                  </a:cxn>
                  <a:cxn ang="0">
                    <a:pos x="T2" y="T3"/>
                  </a:cxn>
                  <a:cxn ang="0">
                    <a:pos x="T4" y="T5"/>
                  </a:cxn>
                  <a:cxn ang="0">
                    <a:pos x="T6" y="T7"/>
                  </a:cxn>
                </a:cxnLst>
                <a:rect l="0" t="0" r="r" b="b"/>
                <a:pathLst>
                  <a:path w="30" h="15">
                    <a:moveTo>
                      <a:pt x="0" y="15"/>
                    </a:moveTo>
                    <a:cubicBezTo>
                      <a:pt x="30" y="15"/>
                      <a:pt x="30" y="15"/>
                      <a:pt x="30" y="15"/>
                    </a:cubicBezTo>
                    <a:cubicBezTo>
                      <a:pt x="22" y="9"/>
                      <a:pt x="13" y="4"/>
                      <a:pt x="3" y="0"/>
                    </a:cubicBezTo>
                    <a:cubicBezTo>
                      <a:pt x="2" y="5"/>
                      <a:pt x="1" y="10"/>
                      <a:pt x="0" y="15"/>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2" name="Freeform 780"/>
              <p:cNvSpPr/>
              <p:nvPr/>
            </p:nvSpPr>
            <p:spPr bwMode="auto">
              <a:xfrm>
                <a:off x="3881" y="2098"/>
                <a:ext cx="284" cy="278"/>
              </a:xfrm>
              <a:custGeom>
                <a:avLst/>
                <a:gdLst>
                  <a:gd name="T0" fmla="*/ 108 w 120"/>
                  <a:gd name="T1" fmla="*/ 106 h 117"/>
                  <a:gd name="T2" fmla="*/ 120 w 120"/>
                  <a:gd name="T3" fmla="*/ 101 h 117"/>
                  <a:gd name="T4" fmla="*/ 120 w 120"/>
                  <a:gd name="T5" fmla="*/ 98 h 117"/>
                  <a:gd name="T6" fmla="*/ 79 w 120"/>
                  <a:gd name="T7" fmla="*/ 78 h 117"/>
                  <a:gd name="T8" fmla="*/ 25 w 120"/>
                  <a:gd name="T9" fmla="*/ 68 h 117"/>
                  <a:gd name="T10" fmla="*/ 72 w 120"/>
                  <a:gd name="T11" fmla="*/ 44 h 117"/>
                  <a:gd name="T12" fmla="*/ 93 w 120"/>
                  <a:gd name="T13" fmla="*/ 9 h 117"/>
                  <a:gd name="T14" fmla="*/ 83 w 120"/>
                  <a:gd name="T15" fmla="*/ 0 h 117"/>
                  <a:gd name="T16" fmla="*/ 75 w 120"/>
                  <a:gd name="T17" fmla="*/ 5 h 117"/>
                  <a:gd name="T18" fmla="*/ 5 w 120"/>
                  <a:gd name="T19" fmla="*/ 48 h 117"/>
                  <a:gd name="T20" fmla="*/ 0 w 120"/>
                  <a:gd name="T21" fmla="*/ 70 h 117"/>
                  <a:gd name="T22" fmla="*/ 28 w 120"/>
                  <a:gd name="T23" fmla="*/ 94 h 117"/>
                  <a:gd name="T24" fmla="*/ 62 w 120"/>
                  <a:gd name="T25" fmla="*/ 97 h 117"/>
                  <a:gd name="T26" fmla="*/ 66 w 120"/>
                  <a:gd name="T27" fmla="*/ 113 h 117"/>
                  <a:gd name="T28" fmla="*/ 94 w 120"/>
                  <a:gd name="T29" fmla="*/ 117 h 117"/>
                  <a:gd name="T30" fmla="*/ 108 w 120"/>
                  <a:gd name="T31" fmla="*/ 10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117">
                    <a:moveTo>
                      <a:pt x="108" y="106"/>
                    </a:moveTo>
                    <a:cubicBezTo>
                      <a:pt x="112" y="103"/>
                      <a:pt x="116" y="102"/>
                      <a:pt x="120" y="101"/>
                    </a:cubicBezTo>
                    <a:cubicBezTo>
                      <a:pt x="120" y="100"/>
                      <a:pt x="120" y="99"/>
                      <a:pt x="120" y="98"/>
                    </a:cubicBezTo>
                    <a:cubicBezTo>
                      <a:pt x="102" y="101"/>
                      <a:pt x="83" y="95"/>
                      <a:pt x="79" y="78"/>
                    </a:cubicBezTo>
                    <a:cubicBezTo>
                      <a:pt x="65" y="75"/>
                      <a:pt x="36" y="70"/>
                      <a:pt x="25" y="68"/>
                    </a:cubicBezTo>
                    <a:cubicBezTo>
                      <a:pt x="36" y="61"/>
                      <a:pt x="65" y="47"/>
                      <a:pt x="72" y="44"/>
                    </a:cubicBezTo>
                    <a:cubicBezTo>
                      <a:pt x="70" y="27"/>
                      <a:pt x="82" y="16"/>
                      <a:pt x="93" y="9"/>
                    </a:cubicBezTo>
                    <a:cubicBezTo>
                      <a:pt x="89" y="6"/>
                      <a:pt x="86" y="3"/>
                      <a:pt x="83" y="0"/>
                    </a:cubicBezTo>
                    <a:cubicBezTo>
                      <a:pt x="81" y="2"/>
                      <a:pt x="78" y="4"/>
                      <a:pt x="75" y="5"/>
                    </a:cubicBezTo>
                    <a:cubicBezTo>
                      <a:pt x="66" y="27"/>
                      <a:pt x="41" y="45"/>
                      <a:pt x="5" y="48"/>
                    </a:cubicBezTo>
                    <a:cubicBezTo>
                      <a:pt x="6" y="55"/>
                      <a:pt x="5" y="62"/>
                      <a:pt x="0" y="70"/>
                    </a:cubicBezTo>
                    <a:cubicBezTo>
                      <a:pt x="6" y="77"/>
                      <a:pt x="15" y="86"/>
                      <a:pt x="28" y="94"/>
                    </a:cubicBezTo>
                    <a:cubicBezTo>
                      <a:pt x="36" y="86"/>
                      <a:pt x="51" y="83"/>
                      <a:pt x="62" y="97"/>
                    </a:cubicBezTo>
                    <a:cubicBezTo>
                      <a:pt x="65" y="101"/>
                      <a:pt x="66" y="107"/>
                      <a:pt x="66" y="113"/>
                    </a:cubicBezTo>
                    <a:cubicBezTo>
                      <a:pt x="75" y="116"/>
                      <a:pt x="85" y="117"/>
                      <a:pt x="94" y="117"/>
                    </a:cubicBezTo>
                    <a:cubicBezTo>
                      <a:pt x="98" y="113"/>
                      <a:pt x="102" y="109"/>
                      <a:pt x="108" y="106"/>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3" name="Freeform 781"/>
              <p:cNvSpPr/>
              <p:nvPr/>
            </p:nvSpPr>
            <p:spPr bwMode="auto">
              <a:xfrm>
                <a:off x="4094" y="2787"/>
                <a:ext cx="95" cy="78"/>
              </a:xfrm>
              <a:custGeom>
                <a:avLst/>
                <a:gdLst>
                  <a:gd name="T0" fmla="*/ 35 w 40"/>
                  <a:gd name="T1" fmla="*/ 13 h 33"/>
                  <a:gd name="T2" fmla="*/ 0 w 40"/>
                  <a:gd name="T3" fmla="*/ 17 h 33"/>
                  <a:gd name="T4" fmla="*/ 23 w 40"/>
                  <a:gd name="T5" fmla="*/ 33 h 33"/>
                  <a:gd name="T6" fmla="*/ 35 w 40"/>
                  <a:gd name="T7" fmla="*/ 13 h 33"/>
                </a:gdLst>
                <a:ahLst/>
                <a:cxnLst>
                  <a:cxn ang="0">
                    <a:pos x="T0" y="T1"/>
                  </a:cxn>
                  <a:cxn ang="0">
                    <a:pos x="T2" y="T3"/>
                  </a:cxn>
                  <a:cxn ang="0">
                    <a:pos x="T4" y="T5"/>
                  </a:cxn>
                  <a:cxn ang="0">
                    <a:pos x="T6" y="T7"/>
                  </a:cxn>
                </a:cxnLst>
                <a:rect l="0" t="0" r="r" b="b"/>
                <a:pathLst>
                  <a:path w="40" h="33">
                    <a:moveTo>
                      <a:pt x="35" y="13"/>
                    </a:moveTo>
                    <a:cubicBezTo>
                      <a:pt x="30" y="0"/>
                      <a:pt x="10" y="8"/>
                      <a:pt x="0" y="17"/>
                    </a:cubicBezTo>
                    <a:cubicBezTo>
                      <a:pt x="8" y="21"/>
                      <a:pt x="16" y="27"/>
                      <a:pt x="23" y="33"/>
                    </a:cubicBezTo>
                    <a:cubicBezTo>
                      <a:pt x="32" y="30"/>
                      <a:pt x="40" y="23"/>
                      <a:pt x="35" y="13"/>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4" name="Freeform 782"/>
              <p:cNvSpPr/>
              <p:nvPr/>
            </p:nvSpPr>
            <p:spPr bwMode="auto">
              <a:xfrm>
                <a:off x="3976" y="1498"/>
                <a:ext cx="151" cy="145"/>
              </a:xfrm>
              <a:custGeom>
                <a:avLst/>
                <a:gdLst>
                  <a:gd name="T0" fmla="*/ 0 w 64"/>
                  <a:gd name="T1" fmla="*/ 7 h 61"/>
                  <a:gd name="T2" fmla="*/ 4 w 64"/>
                  <a:gd name="T3" fmla="*/ 19 h 61"/>
                  <a:gd name="T4" fmla="*/ 39 w 64"/>
                  <a:gd name="T5" fmla="*/ 61 h 61"/>
                  <a:gd name="T6" fmla="*/ 53 w 64"/>
                  <a:gd name="T7" fmla="*/ 60 h 61"/>
                  <a:gd name="T8" fmla="*/ 0 w 64"/>
                  <a:gd name="T9" fmla="*/ 7 h 61"/>
                </a:gdLst>
                <a:ahLst/>
                <a:cxnLst>
                  <a:cxn ang="0">
                    <a:pos x="T0" y="T1"/>
                  </a:cxn>
                  <a:cxn ang="0">
                    <a:pos x="T2" y="T3"/>
                  </a:cxn>
                  <a:cxn ang="0">
                    <a:pos x="T4" y="T5"/>
                  </a:cxn>
                  <a:cxn ang="0">
                    <a:pos x="T6" y="T7"/>
                  </a:cxn>
                  <a:cxn ang="0">
                    <a:pos x="T8" y="T9"/>
                  </a:cxn>
                </a:cxnLst>
                <a:rect l="0" t="0" r="r" b="b"/>
                <a:pathLst>
                  <a:path w="64" h="61">
                    <a:moveTo>
                      <a:pt x="0" y="7"/>
                    </a:moveTo>
                    <a:cubicBezTo>
                      <a:pt x="2" y="11"/>
                      <a:pt x="4" y="15"/>
                      <a:pt x="4" y="19"/>
                    </a:cubicBezTo>
                    <a:cubicBezTo>
                      <a:pt x="20" y="16"/>
                      <a:pt x="46" y="30"/>
                      <a:pt x="39" y="61"/>
                    </a:cubicBezTo>
                    <a:cubicBezTo>
                      <a:pt x="43" y="61"/>
                      <a:pt x="48" y="60"/>
                      <a:pt x="53" y="60"/>
                    </a:cubicBezTo>
                    <a:cubicBezTo>
                      <a:pt x="64" y="16"/>
                      <a:pt x="24" y="0"/>
                      <a:pt x="0" y="7"/>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5" name="Freeform 783"/>
              <p:cNvSpPr/>
              <p:nvPr/>
            </p:nvSpPr>
            <p:spPr bwMode="auto">
              <a:xfrm>
                <a:off x="4125" y="2480"/>
                <a:ext cx="50" cy="41"/>
              </a:xfrm>
              <a:custGeom>
                <a:avLst/>
                <a:gdLst>
                  <a:gd name="T0" fmla="*/ 0 w 21"/>
                  <a:gd name="T1" fmla="*/ 1 h 17"/>
                  <a:gd name="T2" fmla="*/ 10 w 21"/>
                  <a:gd name="T3" fmla="*/ 17 h 17"/>
                  <a:gd name="T4" fmla="*/ 21 w 21"/>
                  <a:gd name="T5" fmla="*/ 2 h 17"/>
                  <a:gd name="T6" fmla="*/ 0 w 21"/>
                  <a:gd name="T7" fmla="*/ 1 h 17"/>
                </a:gdLst>
                <a:ahLst/>
                <a:cxnLst>
                  <a:cxn ang="0">
                    <a:pos x="T0" y="T1"/>
                  </a:cxn>
                  <a:cxn ang="0">
                    <a:pos x="T2" y="T3"/>
                  </a:cxn>
                  <a:cxn ang="0">
                    <a:pos x="T4" y="T5"/>
                  </a:cxn>
                  <a:cxn ang="0">
                    <a:pos x="T6" y="T7"/>
                  </a:cxn>
                </a:cxnLst>
                <a:rect l="0" t="0" r="r" b="b"/>
                <a:pathLst>
                  <a:path w="21" h="17">
                    <a:moveTo>
                      <a:pt x="0" y="1"/>
                    </a:moveTo>
                    <a:cubicBezTo>
                      <a:pt x="2" y="7"/>
                      <a:pt x="5" y="13"/>
                      <a:pt x="10" y="17"/>
                    </a:cubicBezTo>
                    <a:cubicBezTo>
                      <a:pt x="13" y="11"/>
                      <a:pt x="17" y="6"/>
                      <a:pt x="21" y="2"/>
                    </a:cubicBezTo>
                    <a:cubicBezTo>
                      <a:pt x="15" y="1"/>
                      <a:pt x="8" y="0"/>
                      <a:pt x="0" y="1"/>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6" name="Freeform 784"/>
              <p:cNvSpPr/>
              <p:nvPr/>
            </p:nvSpPr>
            <p:spPr bwMode="auto">
              <a:xfrm>
                <a:off x="4094" y="1920"/>
                <a:ext cx="19" cy="43"/>
              </a:xfrm>
              <a:custGeom>
                <a:avLst/>
                <a:gdLst>
                  <a:gd name="T0" fmla="*/ 0 w 8"/>
                  <a:gd name="T1" fmla="*/ 18 h 18"/>
                  <a:gd name="T2" fmla="*/ 8 w 8"/>
                  <a:gd name="T3" fmla="*/ 13 h 18"/>
                  <a:gd name="T4" fmla="*/ 4 w 8"/>
                  <a:gd name="T5" fmla="*/ 0 h 18"/>
                  <a:gd name="T6" fmla="*/ 2 w 8"/>
                  <a:gd name="T7" fmla="*/ 1 h 18"/>
                  <a:gd name="T8" fmla="*/ 0 w 8"/>
                  <a:gd name="T9" fmla="*/ 18 h 18"/>
                </a:gdLst>
                <a:ahLst/>
                <a:cxnLst>
                  <a:cxn ang="0">
                    <a:pos x="T0" y="T1"/>
                  </a:cxn>
                  <a:cxn ang="0">
                    <a:pos x="T2" y="T3"/>
                  </a:cxn>
                  <a:cxn ang="0">
                    <a:pos x="T4" y="T5"/>
                  </a:cxn>
                  <a:cxn ang="0">
                    <a:pos x="T6" y="T7"/>
                  </a:cxn>
                  <a:cxn ang="0">
                    <a:pos x="T8" y="T9"/>
                  </a:cxn>
                </a:cxnLst>
                <a:rect l="0" t="0" r="r" b="b"/>
                <a:pathLst>
                  <a:path w="8" h="18">
                    <a:moveTo>
                      <a:pt x="0" y="18"/>
                    </a:moveTo>
                    <a:cubicBezTo>
                      <a:pt x="3" y="16"/>
                      <a:pt x="5" y="15"/>
                      <a:pt x="8" y="13"/>
                    </a:cubicBezTo>
                    <a:cubicBezTo>
                      <a:pt x="6" y="9"/>
                      <a:pt x="5" y="5"/>
                      <a:pt x="4" y="0"/>
                    </a:cubicBezTo>
                    <a:cubicBezTo>
                      <a:pt x="4" y="1"/>
                      <a:pt x="3" y="1"/>
                      <a:pt x="2" y="1"/>
                    </a:cubicBezTo>
                    <a:cubicBezTo>
                      <a:pt x="1" y="6"/>
                      <a:pt x="0" y="12"/>
                      <a:pt x="0" y="18"/>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7" name="Freeform 785"/>
              <p:cNvSpPr/>
              <p:nvPr/>
            </p:nvSpPr>
            <p:spPr bwMode="auto">
              <a:xfrm>
                <a:off x="3940" y="1379"/>
                <a:ext cx="147" cy="107"/>
              </a:xfrm>
              <a:custGeom>
                <a:avLst/>
                <a:gdLst>
                  <a:gd name="T0" fmla="*/ 55 w 62"/>
                  <a:gd name="T1" fmla="*/ 45 h 45"/>
                  <a:gd name="T2" fmla="*/ 62 w 62"/>
                  <a:gd name="T3" fmla="*/ 39 h 45"/>
                  <a:gd name="T4" fmla="*/ 0 w 62"/>
                  <a:gd name="T5" fmla="*/ 8 h 45"/>
                  <a:gd name="T6" fmla="*/ 9 w 62"/>
                  <a:gd name="T7" fmla="*/ 26 h 45"/>
                  <a:gd name="T8" fmla="*/ 55 w 62"/>
                  <a:gd name="T9" fmla="*/ 45 h 45"/>
                </a:gdLst>
                <a:ahLst/>
                <a:cxnLst>
                  <a:cxn ang="0">
                    <a:pos x="T0" y="T1"/>
                  </a:cxn>
                  <a:cxn ang="0">
                    <a:pos x="T2" y="T3"/>
                  </a:cxn>
                  <a:cxn ang="0">
                    <a:pos x="T4" y="T5"/>
                  </a:cxn>
                  <a:cxn ang="0">
                    <a:pos x="T6" y="T7"/>
                  </a:cxn>
                  <a:cxn ang="0">
                    <a:pos x="T8" y="T9"/>
                  </a:cxn>
                </a:cxnLst>
                <a:rect l="0" t="0" r="r" b="b"/>
                <a:pathLst>
                  <a:path w="62" h="45">
                    <a:moveTo>
                      <a:pt x="55" y="45"/>
                    </a:moveTo>
                    <a:cubicBezTo>
                      <a:pt x="57" y="43"/>
                      <a:pt x="59" y="41"/>
                      <a:pt x="62" y="39"/>
                    </a:cubicBezTo>
                    <a:cubicBezTo>
                      <a:pt x="57" y="9"/>
                      <a:pt x="21" y="0"/>
                      <a:pt x="0" y="8"/>
                    </a:cubicBezTo>
                    <a:cubicBezTo>
                      <a:pt x="4" y="13"/>
                      <a:pt x="7" y="19"/>
                      <a:pt x="9" y="26"/>
                    </a:cubicBezTo>
                    <a:cubicBezTo>
                      <a:pt x="24" y="23"/>
                      <a:pt x="46" y="29"/>
                      <a:pt x="55" y="45"/>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8" name="Freeform 786"/>
              <p:cNvSpPr/>
              <p:nvPr/>
            </p:nvSpPr>
            <p:spPr bwMode="auto">
              <a:xfrm>
                <a:off x="4047" y="2706"/>
                <a:ext cx="109" cy="90"/>
              </a:xfrm>
              <a:custGeom>
                <a:avLst/>
                <a:gdLst>
                  <a:gd name="T0" fmla="*/ 46 w 46"/>
                  <a:gd name="T1" fmla="*/ 14 h 38"/>
                  <a:gd name="T2" fmla="*/ 37 w 46"/>
                  <a:gd name="T3" fmla="*/ 0 h 38"/>
                  <a:gd name="T4" fmla="*/ 0 w 46"/>
                  <a:gd name="T5" fmla="*/ 20 h 38"/>
                  <a:gd name="T6" fmla="*/ 2 w 46"/>
                  <a:gd name="T7" fmla="*/ 38 h 38"/>
                  <a:gd name="T8" fmla="*/ 46 w 46"/>
                  <a:gd name="T9" fmla="*/ 14 h 38"/>
                </a:gdLst>
                <a:ahLst/>
                <a:cxnLst>
                  <a:cxn ang="0">
                    <a:pos x="T0" y="T1"/>
                  </a:cxn>
                  <a:cxn ang="0">
                    <a:pos x="T2" y="T3"/>
                  </a:cxn>
                  <a:cxn ang="0">
                    <a:pos x="T4" y="T5"/>
                  </a:cxn>
                  <a:cxn ang="0">
                    <a:pos x="T6" y="T7"/>
                  </a:cxn>
                  <a:cxn ang="0">
                    <a:pos x="T8" y="T9"/>
                  </a:cxn>
                </a:cxnLst>
                <a:rect l="0" t="0" r="r" b="b"/>
                <a:pathLst>
                  <a:path w="46" h="38">
                    <a:moveTo>
                      <a:pt x="46" y="14"/>
                    </a:moveTo>
                    <a:cubicBezTo>
                      <a:pt x="42" y="10"/>
                      <a:pt x="39" y="5"/>
                      <a:pt x="37" y="0"/>
                    </a:cubicBezTo>
                    <a:cubicBezTo>
                      <a:pt x="25" y="4"/>
                      <a:pt x="10" y="12"/>
                      <a:pt x="0" y="20"/>
                    </a:cubicBezTo>
                    <a:cubicBezTo>
                      <a:pt x="2" y="25"/>
                      <a:pt x="3" y="31"/>
                      <a:pt x="2" y="38"/>
                    </a:cubicBezTo>
                    <a:cubicBezTo>
                      <a:pt x="12" y="27"/>
                      <a:pt x="30" y="17"/>
                      <a:pt x="46" y="14"/>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9" name="Freeform 787"/>
              <p:cNvSpPr/>
              <p:nvPr/>
            </p:nvSpPr>
            <p:spPr bwMode="auto">
              <a:xfrm>
                <a:off x="4063" y="2490"/>
                <a:ext cx="67" cy="97"/>
              </a:xfrm>
              <a:custGeom>
                <a:avLst/>
                <a:gdLst>
                  <a:gd name="T0" fmla="*/ 0 w 28"/>
                  <a:gd name="T1" fmla="*/ 0 h 41"/>
                  <a:gd name="T2" fmla="*/ 0 w 28"/>
                  <a:gd name="T3" fmla="*/ 4 h 41"/>
                  <a:gd name="T4" fmla="*/ 3 w 28"/>
                  <a:gd name="T5" fmla="*/ 37 h 41"/>
                  <a:gd name="T6" fmla="*/ 25 w 28"/>
                  <a:gd name="T7" fmla="*/ 41 h 41"/>
                  <a:gd name="T8" fmla="*/ 28 w 28"/>
                  <a:gd name="T9" fmla="*/ 28 h 41"/>
                  <a:gd name="T10" fmla="*/ 10 w 28"/>
                  <a:gd name="T11" fmla="*/ 0 h 41"/>
                  <a:gd name="T12" fmla="*/ 0 w 28"/>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28" h="41">
                    <a:moveTo>
                      <a:pt x="0" y="0"/>
                    </a:moveTo>
                    <a:cubicBezTo>
                      <a:pt x="0" y="4"/>
                      <a:pt x="0" y="4"/>
                      <a:pt x="0" y="4"/>
                    </a:cubicBezTo>
                    <a:cubicBezTo>
                      <a:pt x="3" y="37"/>
                      <a:pt x="3" y="37"/>
                      <a:pt x="3" y="37"/>
                    </a:cubicBezTo>
                    <a:cubicBezTo>
                      <a:pt x="10" y="39"/>
                      <a:pt x="17" y="40"/>
                      <a:pt x="25" y="41"/>
                    </a:cubicBezTo>
                    <a:cubicBezTo>
                      <a:pt x="25" y="36"/>
                      <a:pt x="26" y="32"/>
                      <a:pt x="28" y="28"/>
                    </a:cubicBezTo>
                    <a:cubicBezTo>
                      <a:pt x="20" y="20"/>
                      <a:pt x="14" y="10"/>
                      <a:pt x="10" y="0"/>
                    </a:cubicBezTo>
                    <a:cubicBezTo>
                      <a:pt x="7" y="0"/>
                      <a:pt x="3" y="0"/>
                      <a:pt x="0" y="0"/>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0" name="Freeform 788"/>
              <p:cNvSpPr/>
              <p:nvPr/>
            </p:nvSpPr>
            <p:spPr bwMode="auto">
              <a:xfrm>
                <a:off x="3747" y="1999"/>
                <a:ext cx="364" cy="151"/>
              </a:xfrm>
              <a:custGeom>
                <a:avLst/>
                <a:gdLst>
                  <a:gd name="T0" fmla="*/ 3 w 154"/>
                  <a:gd name="T1" fmla="*/ 56 h 64"/>
                  <a:gd name="T2" fmla="*/ 125 w 154"/>
                  <a:gd name="T3" fmla="*/ 46 h 64"/>
                  <a:gd name="T4" fmla="*/ 154 w 154"/>
                  <a:gd name="T5" fmla="*/ 0 h 64"/>
                  <a:gd name="T6" fmla="*/ 0 w 154"/>
                  <a:gd name="T7" fmla="*/ 26 h 64"/>
                  <a:gd name="T8" fmla="*/ 3 w 154"/>
                  <a:gd name="T9" fmla="*/ 56 h 64"/>
                </a:gdLst>
                <a:ahLst/>
                <a:cxnLst>
                  <a:cxn ang="0">
                    <a:pos x="T0" y="T1"/>
                  </a:cxn>
                  <a:cxn ang="0">
                    <a:pos x="T2" y="T3"/>
                  </a:cxn>
                  <a:cxn ang="0">
                    <a:pos x="T4" y="T5"/>
                  </a:cxn>
                  <a:cxn ang="0">
                    <a:pos x="T6" y="T7"/>
                  </a:cxn>
                  <a:cxn ang="0">
                    <a:pos x="T8" y="T9"/>
                  </a:cxn>
                </a:cxnLst>
                <a:rect l="0" t="0" r="r" b="b"/>
                <a:pathLst>
                  <a:path w="154" h="64">
                    <a:moveTo>
                      <a:pt x="3" y="56"/>
                    </a:moveTo>
                    <a:cubicBezTo>
                      <a:pt x="31" y="48"/>
                      <a:pt x="90" y="64"/>
                      <a:pt x="125" y="46"/>
                    </a:cubicBezTo>
                    <a:cubicBezTo>
                      <a:pt x="140" y="38"/>
                      <a:pt x="151" y="24"/>
                      <a:pt x="154" y="0"/>
                    </a:cubicBezTo>
                    <a:cubicBezTo>
                      <a:pt x="91" y="45"/>
                      <a:pt x="42" y="1"/>
                      <a:pt x="0" y="26"/>
                    </a:cubicBezTo>
                    <a:cubicBezTo>
                      <a:pt x="4" y="36"/>
                      <a:pt x="5" y="46"/>
                      <a:pt x="3" y="56"/>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1" name="Freeform 789"/>
              <p:cNvSpPr/>
              <p:nvPr/>
            </p:nvSpPr>
            <p:spPr bwMode="auto">
              <a:xfrm>
                <a:off x="3966" y="1448"/>
                <a:ext cx="97" cy="62"/>
              </a:xfrm>
              <a:custGeom>
                <a:avLst/>
                <a:gdLst>
                  <a:gd name="T0" fmla="*/ 2 w 41"/>
                  <a:gd name="T1" fmla="*/ 23 h 26"/>
                  <a:gd name="T2" fmla="*/ 37 w 41"/>
                  <a:gd name="T3" fmla="*/ 26 h 26"/>
                  <a:gd name="T4" fmla="*/ 41 w 41"/>
                  <a:gd name="T5" fmla="*/ 20 h 26"/>
                  <a:gd name="T6" fmla="*/ 0 w 41"/>
                  <a:gd name="T7" fmla="*/ 3 h 26"/>
                  <a:gd name="T8" fmla="*/ 0 w 41"/>
                  <a:gd name="T9" fmla="*/ 22 h 26"/>
                  <a:gd name="T10" fmla="*/ 2 w 41"/>
                  <a:gd name="T11" fmla="*/ 23 h 26"/>
                </a:gdLst>
                <a:ahLst/>
                <a:cxnLst>
                  <a:cxn ang="0">
                    <a:pos x="T0" y="T1"/>
                  </a:cxn>
                  <a:cxn ang="0">
                    <a:pos x="T2" y="T3"/>
                  </a:cxn>
                  <a:cxn ang="0">
                    <a:pos x="T4" y="T5"/>
                  </a:cxn>
                  <a:cxn ang="0">
                    <a:pos x="T6" y="T7"/>
                  </a:cxn>
                  <a:cxn ang="0">
                    <a:pos x="T8" y="T9"/>
                  </a:cxn>
                  <a:cxn ang="0">
                    <a:pos x="T10" y="T11"/>
                  </a:cxn>
                </a:cxnLst>
                <a:rect l="0" t="0" r="r" b="b"/>
                <a:pathLst>
                  <a:path w="41" h="26">
                    <a:moveTo>
                      <a:pt x="2" y="23"/>
                    </a:moveTo>
                    <a:cubicBezTo>
                      <a:pt x="12" y="20"/>
                      <a:pt x="25" y="21"/>
                      <a:pt x="37" y="26"/>
                    </a:cubicBezTo>
                    <a:cubicBezTo>
                      <a:pt x="38" y="24"/>
                      <a:pt x="39" y="22"/>
                      <a:pt x="41" y="20"/>
                    </a:cubicBezTo>
                    <a:cubicBezTo>
                      <a:pt x="33" y="5"/>
                      <a:pt x="13" y="0"/>
                      <a:pt x="0" y="3"/>
                    </a:cubicBezTo>
                    <a:cubicBezTo>
                      <a:pt x="1" y="9"/>
                      <a:pt x="1" y="15"/>
                      <a:pt x="0" y="22"/>
                    </a:cubicBezTo>
                    <a:cubicBezTo>
                      <a:pt x="1" y="22"/>
                      <a:pt x="1" y="23"/>
                      <a:pt x="2" y="23"/>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2" name="Freeform 790"/>
              <p:cNvSpPr/>
              <p:nvPr/>
            </p:nvSpPr>
            <p:spPr bwMode="auto">
              <a:xfrm>
                <a:off x="3546" y="1389"/>
                <a:ext cx="33" cy="83"/>
              </a:xfrm>
              <a:custGeom>
                <a:avLst/>
                <a:gdLst>
                  <a:gd name="T0" fmla="*/ 7 w 14"/>
                  <a:gd name="T1" fmla="*/ 35 h 35"/>
                  <a:gd name="T2" fmla="*/ 14 w 14"/>
                  <a:gd name="T3" fmla="*/ 0 h 35"/>
                  <a:gd name="T4" fmla="*/ 6 w 14"/>
                  <a:gd name="T5" fmla="*/ 0 h 35"/>
                  <a:gd name="T6" fmla="*/ 0 w 14"/>
                  <a:gd name="T7" fmla="*/ 25 h 35"/>
                  <a:gd name="T8" fmla="*/ 7 w 14"/>
                  <a:gd name="T9" fmla="*/ 35 h 35"/>
                </a:gdLst>
                <a:ahLst/>
                <a:cxnLst>
                  <a:cxn ang="0">
                    <a:pos x="T0" y="T1"/>
                  </a:cxn>
                  <a:cxn ang="0">
                    <a:pos x="T2" y="T3"/>
                  </a:cxn>
                  <a:cxn ang="0">
                    <a:pos x="T4" y="T5"/>
                  </a:cxn>
                  <a:cxn ang="0">
                    <a:pos x="T6" y="T7"/>
                  </a:cxn>
                  <a:cxn ang="0">
                    <a:pos x="T8" y="T9"/>
                  </a:cxn>
                </a:cxnLst>
                <a:rect l="0" t="0" r="r" b="b"/>
                <a:pathLst>
                  <a:path w="14" h="35">
                    <a:moveTo>
                      <a:pt x="7" y="35"/>
                    </a:moveTo>
                    <a:cubicBezTo>
                      <a:pt x="7" y="22"/>
                      <a:pt x="9" y="10"/>
                      <a:pt x="14" y="0"/>
                    </a:cubicBezTo>
                    <a:cubicBezTo>
                      <a:pt x="6" y="0"/>
                      <a:pt x="6" y="0"/>
                      <a:pt x="6" y="0"/>
                    </a:cubicBezTo>
                    <a:cubicBezTo>
                      <a:pt x="2" y="8"/>
                      <a:pt x="0" y="16"/>
                      <a:pt x="0" y="25"/>
                    </a:cubicBezTo>
                    <a:cubicBezTo>
                      <a:pt x="2" y="28"/>
                      <a:pt x="5" y="32"/>
                      <a:pt x="7" y="35"/>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3" name="Freeform 791"/>
              <p:cNvSpPr/>
              <p:nvPr/>
            </p:nvSpPr>
            <p:spPr bwMode="auto">
              <a:xfrm>
                <a:off x="4023" y="2585"/>
                <a:ext cx="107" cy="140"/>
              </a:xfrm>
              <a:custGeom>
                <a:avLst/>
                <a:gdLst>
                  <a:gd name="T0" fmla="*/ 0 w 45"/>
                  <a:gd name="T1" fmla="*/ 36 h 59"/>
                  <a:gd name="T2" fmla="*/ 19 w 45"/>
                  <a:gd name="T3" fmla="*/ 59 h 59"/>
                  <a:gd name="T4" fmla="*/ 45 w 45"/>
                  <a:gd name="T5" fmla="*/ 46 h 59"/>
                  <a:gd name="T6" fmla="*/ 41 w 45"/>
                  <a:gd name="T7" fmla="*/ 5 h 59"/>
                  <a:gd name="T8" fmla="*/ 20 w 45"/>
                  <a:gd name="T9" fmla="*/ 0 h 59"/>
                  <a:gd name="T10" fmla="*/ 25 w 45"/>
                  <a:gd name="T11" fmla="*/ 44 h 59"/>
                  <a:gd name="T12" fmla="*/ 5 w 45"/>
                  <a:gd name="T13" fmla="*/ 23 h 59"/>
                  <a:gd name="T14" fmla="*/ 0 w 45"/>
                  <a:gd name="T15" fmla="*/ 36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59">
                    <a:moveTo>
                      <a:pt x="0" y="36"/>
                    </a:moveTo>
                    <a:cubicBezTo>
                      <a:pt x="10" y="40"/>
                      <a:pt x="16" y="49"/>
                      <a:pt x="19" y="59"/>
                    </a:cubicBezTo>
                    <a:cubicBezTo>
                      <a:pt x="27" y="54"/>
                      <a:pt x="37" y="49"/>
                      <a:pt x="45" y="46"/>
                    </a:cubicBezTo>
                    <a:cubicBezTo>
                      <a:pt x="40" y="33"/>
                      <a:pt x="39" y="19"/>
                      <a:pt x="41" y="5"/>
                    </a:cubicBezTo>
                    <a:cubicBezTo>
                      <a:pt x="34" y="4"/>
                      <a:pt x="27" y="2"/>
                      <a:pt x="20" y="0"/>
                    </a:cubicBezTo>
                    <a:cubicBezTo>
                      <a:pt x="25" y="44"/>
                      <a:pt x="25" y="44"/>
                      <a:pt x="25" y="44"/>
                    </a:cubicBezTo>
                    <a:cubicBezTo>
                      <a:pt x="5" y="23"/>
                      <a:pt x="5" y="23"/>
                      <a:pt x="5" y="23"/>
                    </a:cubicBezTo>
                    <a:lnTo>
                      <a:pt x="0" y="36"/>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4" name="Freeform 792"/>
              <p:cNvSpPr/>
              <p:nvPr/>
            </p:nvSpPr>
            <p:spPr bwMode="auto">
              <a:xfrm>
                <a:off x="4111" y="2858"/>
                <a:ext cx="73" cy="69"/>
              </a:xfrm>
              <a:custGeom>
                <a:avLst/>
                <a:gdLst>
                  <a:gd name="T0" fmla="*/ 4 w 31"/>
                  <a:gd name="T1" fmla="*/ 0 h 29"/>
                  <a:gd name="T2" fmla="*/ 0 w 31"/>
                  <a:gd name="T3" fmla="*/ 12 h 29"/>
                  <a:gd name="T4" fmla="*/ 31 w 31"/>
                  <a:gd name="T5" fmla="*/ 29 h 29"/>
                  <a:gd name="T6" fmla="*/ 4 w 31"/>
                  <a:gd name="T7" fmla="*/ 0 h 29"/>
                </a:gdLst>
                <a:ahLst/>
                <a:cxnLst>
                  <a:cxn ang="0">
                    <a:pos x="T0" y="T1"/>
                  </a:cxn>
                  <a:cxn ang="0">
                    <a:pos x="T2" y="T3"/>
                  </a:cxn>
                  <a:cxn ang="0">
                    <a:pos x="T4" y="T5"/>
                  </a:cxn>
                  <a:cxn ang="0">
                    <a:pos x="T6" y="T7"/>
                  </a:cxn>
                </a:cxnLst>
                <a:rect l="0" t="0" r="r" b="b"/>
                <a:pathLst>
                  <a:path w="31" h="29">
                    <a:moveTo>
                      <a:pt x="4" y="0"/>
                    </a:moveTo>
                    <a:cubicBezTo>
                      <a:pt x="2" y="4"/>
                      <a:pt x="1" y="8"/>
                      <a:pt x="0" y="12"/>
                    </a:cubicBezTo>
                    <a:cubicBezTo>
                      <a:pt x="12" y="16"/>
                      <a:pt x="22" y="22"/>
                      <a:pt x="31" y="29"/>
                    </a:cubicBezTo>
                    <a:cubicBezTo>
                      <a:pt x="23" y="18"/>
                      <a:pt x="14" y="8"/>
                      <a:pt x="4" y="0"/>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5" name="Freeform 793"/>
              <p:cNvSpPr/>
              <p:nvPr/>
            </p:nvSpPr>
            <p:spPr bwMode="auto">
              <a:xfrm>
                <a:off x="3976" y="1545"/>
                <a:ext cx="99" cy="102"/>
              </a:xfrm>
              <a:custGeom>
                <a:avLst/>
                <a:gdLst>
                  <a:gd name="T0" fmla="*/ 20 w 42"/>
                  <a:gd name="T1" fmla="*/ 43 h 43"/>
                  <a:gd name="T2" fmla="*/ 34 w 42"/>
                  <a:gd name="T3" fmla="*/ 41 h 43"/>
                  <a:gd name="T4" fmla="*/ 4 w 42"/>
                  <a:gd name="T5" fmla="*/ 4 h 43"/>
                  <a:gd name="T6" fmla="*/ 0 w 42"/>
                  <a:gd name="T7" fmla="*/ 22 h 43"/>
                  <a:gd name="T8" fmla="*/ 20 w 42"/>
                  <a:gd name="T9" fmla="*/ 43 h 43"/>
                </a:gdLst>
                <a:ahLst/>
                <a:cxnLst>
                  <a:cxn ang="0">
                    <a:pos x="T0" y="T1"/>
                  </a:cxn>
                  <a:cxn ang="0">
                    <a:pos x="T2" y="T3"/>
                  </a:cxn>
                  <a:cxn ang="0">
                    <a:pos x="T4" y="T5"/>
                  </a:cxn>
                  <a:cxn ang="0">
                    <a:pos x="T6" y="T7"/>
                  </a:cxn>
                  <a:cxn ang="0">
                    <a:pos x="T8" y="T9"/>
                  </a:cxn>
                </a:cxnLst>
                <a:rect l="0" t="0" r="r" b="b"/>
                <a:pathLst>
                  <a:path w="42" h="43">
                    <a:moveTo>
                      <a:pt x="20" y="43"/>
                    </a:moveTo>
                    <a:cubicBezTo>
                      <a:pt x="25" y="42"/>
                      <a:pt x="29" y="42"/>
                      <a:pt x="34" y="41"/>
                    </a:cubicBezTo>
                    <a:cubicBezTo>
                      <a:pt x="42" y="14"/>
                      <a:pt x="19" y="0"/>
                      <a:pt x="4" y="4"/>
                    </a:cubicBezTo>
                    <a:cubicBezTo>
                      <a:pt x="4" y="10"/>
                      <a:pt x="3" y="16"/>
                      <a:pt x="0" y="22"/>
                    </a:cubicBezTo>
                    <a:cubicBezTo>
                      <a:pt x="9" y="21"/>
                      <a:pt x="21" y="28"/>
                      <a:pt x="20" y="43"/>
                    </a:cubicBezTo>
                    <a:close/>
                  </a:path>
                </a:pathLst>
              </a:custGeom>
              <a:solidFill>
                <a:srgbClr val="8E71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6" name="Freeform 794"/>
              <p:cNvSpPr/>
              <p:nvPr/>
            </p:nvSpPr>
            <p:spPr bwMode="auto">
              <a:xfrm>
                <a:off x="3855" y="1697"/>
                <a:ext cx="258" cy="261"/>
              </a:xfrm>
              <a:custGeom>
                <a:avLst/>
                <a:gdLst>
                  <a:gd name="T0" fmla="*/ 0 w 109"/>
                  <a:gd name="T1" fmla="*/ 106 h 110"/>
                  <a:gd name="T2" fmla="*/ 17 w 109"/>
                  <a:gd name="T3" fmla="*/ 110 h 110"/>
                  <a:gd name="T4" fmla="*/ 109 w 109"/>
                  <a:gd name="T5" fmla="*/ 0 h 110"/>
                  <a:gd name="T6" fmla="*/ 42 w 109"/>
                  <a:gd name="T7" fmla="*/ 6 h 110"/>
                  <a:gd name="T8" fmla="*/ 29 w 109"/>
                  <a:gd name="T9" fmla="*/ 21 h 110"/>
                  <a:gd name="T10" fmla="*/ 74 w 109"/>
                  <a:gd name="T11" fmla="*/ 17 h 110"/>
                  <a:gd name="T12" fmla="*/ 24 w 109"/>
                  <a:gd name="T13" fmla="*/ 74 h 110"/>
                  <a:gd name="T14" fmla="*/ 0 w 109"/>
                  <a:gd name="T15" fmla="*/ 106 h 1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110">
                    <a:moveTo>
                      <a:pt x="0" y="106"/>
                    </a:moveTo>
                    <a:cubicBezTo>
                      <a:pt x="6" y="107"/>
                      <a:pt x="11" y="108"/>
                      <a:pt x="17" y="110"/>
                    </a:cubicBezTo>
                    <a:cubicBezTo>
                      <a:pt x="49" y="71"/>
                      <a:pt x="92" y="19"/>
                      <a:pt x="109" y="0"/>
                    </a:cubicBezTo>
                    <a:cubicBezTo>
                      <a:pt x="95" y="1"/>
                      <a:pt x="69" y="4"/>
                      <a:pt x="42" y="6"/>
                    </a:cubicBezTo>
                    <a:cubicBezTo>
                      <a:pt x="39" y="12"/>
                      <a:pt x="34" y="16"/>
                      <a:pt x="29" y="21"/>
                    </a:cubicBezTo>
                    <a:cubicBezTo>
                      <a:pt x="46" y="19"/>
                      <a:pt x="63" y="17"/>
                      <a:pt x="74" y="17"/>
                    </a:cubicBezTo>
                    <a:cubicBezTo>
                      <a:pt x="68" y="25"/>
                      <a:pt x="47" y="49"/>
                      <a:pt x="24" y="74"/>
                    </a:cubicBezTo>
                    <a:cubicBezTo>
                      <a:pt x="18" y="84"/>
                      <a:pt x="10" y="94"/>
                      <a:pt x="0" y="106"/>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7" name="Freeform 795"/>
              <p:cNvSpPr/>
              <p:nvPr/>
            </p:nvSpPr>
            <p:spPr bwMode="auto">
              <a:xfrm>
                <a:off x="3997" y="2447"/>
                <a:ext cx="88" cy="36"/>
              </a:xfrm>
              <a:custGeom>
                <a:avLst/>
                <a:gdLst>
                  <a:gd name="T0" fmla="*/ 0 w 37"/>
                  <a:gd name="T1" fmla="*/ 7 h 15"/>
                  <a:gd name="T2" fmla="*/ 37 w 37"/>
                  <a:gd name="T3" fmla="*/ 14 h 15"/>
                  <a:gd name="T4" fmla="*/ 35 w 37"/>
                  <a:gd name="T5" fmla="*/ 5 h 15"/>
                  <a:gd name="T6" fmla="*/ 5 w 37"/>
                  <a:gd name="T7" fmla="*/ 0 h 15"/>
                  <a:gd name="T8" fmla="*/ 0 w 37"/>
                  <a:gd name="T9" fmla="*/ 7 h 15"/>
                </a:gdLst>
                <a:ahLst/>
                <a:cxnLst>
                  <a:cxn ang="0">
                    <a:pos x="T0" y="T1"/>
                  </a:cxn>
                  <a:cxn ang="0">
                    <a:pos x="T2" y="T3"/>
                  </a:cxn>
                  <a:cxn ang="0">
                    <a:pos x="T4" y="T5"/>
                  </a:cxn>
                  <a:cxn ang="0">
                    <a:pos x="T6" y="T7"/>
                  </a:cxn>
                  <a:cxn ang="0">
                    <a:pos x="T8" y="T9"/>
                  </a:cxn>
                </a:cxnLst>
                <a:rect l="0" t="0" r="r" b="b"/>
                <a:pathLst>
                  <a:path w="37" h="15">
                    <a:moveTo>
                      <a:pt x="0" y="7"/>
                    </a:moveTo>
                    <a:cubicBezTo>
                      <a:pt x="11" y="11"/>
                      <a:pt x="24" y="15"/>
                      <a:pt x="37" y="14"/>
                    </a:cubicBezTo>
                    <a:cubicBezTo>
                      <a:pt x="36" y="11"/>
                      <a:pt x="36" y="8"/>
                      <a:pt x="35" y="5"/>
                    </a:cubicBezTo>
                    <a:cubicBezTo>
                      <a:pt x="26" y="5"/>
                      <a:pt x="14" y="3"/>
                      <a:pt x="5" y="0"/>
                    </a:cubicBezTo>
                    <a:cubicBezTo>
                      <a:pt x="4" y="2"/>
                      <a:pt x="2" y="4"/>
                      <a:pt x="0" y="7"/>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8" name="Freeform 796"/>
              <p:cNvSpPr/>
              <p:nvPr/>
            </p:nvSpPr>
            <p:spPr bwMode="auto">
              <a:xfrm>
                <a:off x="4026" y="2376"/>
                <a:ext cx="71" cy="52"/>
              </a:xfrm>
              <a:custGeom>
                <a:avLst/>
                <a:gdLst>
                  <a:gd name="T0" fmla="*/ 5 w 30"/>
                  <a:gd name="T1" fmla="*/ 0 h 22"/>
                  <a:gd name="T2" fmla="*/ 0 w 30"/>
                  <a:gd name="T3" fmla="*/ 18 h 22"/>
                  <a:gd name="T4" fmla="*/ 23 w 30"/>
                  <a:gd name="T5" fmla="*/ 22 h 22"/>
                  <a:gd name="T6" fmla="*/ 30 w 30"/>
                  <a:gd name="T7" fmla="*/ 4 h 22"/>
                  <a:gd name="T8" fmla="*/ 5 w 30"/>
                  <a:gd name="T9" fmla="*/ 0 h 22"/>
                </a:gdLst>
                <a:ahLst/>
                <a:cxnLst>
                  <a:cxn ang="0">
                    <a:pos x="T0" y="T1"/>
                  </a:cxn>
                  <a:cxn ang="0">
                    <a:pos x="T2" y="T3"/>
                  </a:cxn>
                  <a:cxn ang="0">
                    <a:pos x="T4" y="T5"/>
                  </a:cxn>
                  <a:cxn ang="0">
                    <a:pos x="T6" y="T7"/>
                  </a:cxn>
                  <a:cxn ang="0">
                    <a:pos x="T8" y="T9"/>
                  </a:cxn>
                </a:cxnLst>
                <a:rect l="0" t="0" r="r" b="b"/>
                <a:pathLst>
                  <a:path w="30" h="22">
                    <a:moveTo>
                      <a:pt x="5" y="0"/>
                    </a:moveTo>
                    <a:cubicBezTo>
                      <a:pt x="4" y="6"/>
                      <a:pt x="3" y="13"/>
                      <a:pt x="0" y="18"/>
                    </a:cubicBezTo>
                    <a:cubicBezTo>
                      <a:pt x="7" y="20"/>
                      <a:pt x="15" y="22"/>
                      <a:pt x="23" y="22"/>
                    </a:cubicBezTo>
                    <a:cubicBezTo>
                      <a:pt x="24" y="16"/>
                      <a:pt x="26" y="9"/>
                      <a:pt x="30" y="4"/>
                    </a:cubicBezTo>
                    <a:cubicBezTo>
                      <a:pt x="22" y="4"/>
                      <a:pt x="13" y="3"/>
                      <a:pt x="5" y="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9" name="Freeform 797"/>
              <p:cNvSpPr/>
              <p:nvPr/>
            </p:nvSpPr>
            <p:spPr bwMode="auto">
              <a:xfrm>
                <a:off x="4016" y="2426"/>
                <a:ext cx="64" cy="26"/>
              </a:xfrm>
              <a:custGeom>
                <a:avLst/>
                <a:gdLst>
                  <a:gd name="T0" fmla="*/ 3 w 27"/>
                  <a:gd name="T1" fmla="*/ 0 h 11"/>
                  <a:gd name="T2" fmla="*/ 0 w 27"/>
                  <a:gd name="T3" fmla="*/ 6 h 11"/>
                  <a:gd name="T4" fmla="*/ 27 w 27"/>
                  <a:gd name="T5" fmla="*/ 11 h 11"/>
                  <a:gd name="T6" fmla="*/ 27 w 27"/>
                  <a:gd name="T7" fmla="*/ 5 h 11"/>
                  <a:gd name="T8" fmla="*/ 3 w 27"/>
                  <a:gd name="T9" fmla="*/ 0 h 11"/>
                </a:gdLst>
                <a:ahLst/>
                <a:cxnLst>
                  <a:cxn ang="0">
                    <a:pos x="T0" y="T1"/>
                  </a:cxn>
                  <a:cxn ang="0">
                    <a:pos x="T2" y="T3"/>
                  </a:cxn>
                  <a:cxn ang="0">
                    <a:pos x="T4" y="T5"/>
                  </a:cxn>
                  <a:cxn ang="0">
                    <a:pos x="T6" y="T7"/>
                  </a:cxn>
                  <a:cxn ang="0">
                    <a:pos x="T8" y="T9"/>
                  </a:cxn>
                </a:cxnLst>
                <a:rect l="0" t="0" r="r" b="b"/>
                <a:pathLst>
                  <a:path w="27" h="11">
                    <a:moveTo>
                      <a:pt x="3" y="0"/>
                    </a:moveTo>
                    <a:cubicBezTo>
                      <a:pt x="2" y="2"/>
                      <a:pt x="1" y="4"/>
                      <a:pt x="0" y="6"/>
                    </a:cubicBezTo>
                    <a:cubicBezTo>
                      <a:pt x="8" y="8"/>
                      <a:pt x="18" y="10"/>
                      <a:pt x="27" y="11"/>
                    </a:cubicBezTo>
                    <a:cubicBezTo>
                      <a:pt x="27" y="9"/>
                      <a:pt x="27" y="7"/>
                      <a:pt x="27" y="5"/>
                    </a:cubicBezTo>
                    <a:cubicBezTo>
                      <a:pt x="18" y="4"/>
                      <a:pt x="10" y="2"/>
                      <a:pt x="3" y="0"/>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0" name="Freeform 798"/>
              <p:cNvSpPr/>
              <p:nvPr/>
            </p:nvSpPr>
            <p:spPr bwMode="auto">
              <a:xfrm>
                <a:off x="3945" y="2801"/>
                <a:ext cx="163" cy="81"/>
              </a:xfrm>
              <a:custGeom>
                <a:avLst/>
                <a:gdLst>
                  <a:gd name="T0" fmla="*/ 1 w 69"/>
                  <a:gd name="T1" fmla="*/ 11 h 34"/>
                  <a:gd name="T2" fmla="*/ 10 w 69"/>
                  <a:gd name="T3" fmla="*/ 22 h 34"/>
                  <a:gd name="T4" fmla="*/ 65 w 69"/>
                  <a:gd name="T5" fmla="*/ 34 h 34"/>
                  <a:gd name="T6" fmla="*/ 69 w 69"/>
                  <a:gd name="T7" fmla="*/ 21 h 34"/>
                  <a:gd name="T8" fmla="*/ 0 w 69"/>
                  <a:gd name="T9" fmla="*/ 0 h 34"/>
                  <a:gd name="T10" fmla="*/ 1 w 69"/>
                  <a:gd name="T11" fmla="*/ 11 h 34"/>
                </a:gdLst>
                <a:ahLst/>
                <a:cxnLst>
                  <a:cxn ang="0">
                    <a:pos x="T0" y="T1"/>
                  </a:cxn>
                  <a:cxn ang="0">
                    <a:pos x="T2" y="T3"/>
                  </a:cxn>
                  <a:cxn ang="0">
                    <a:pos x="T4" y="T5"/>
                  </a:cxn>
                  <a:cxn ang="0">
                    <a:pos x="T6" y="T7"/>
                  </a:cxn>
                  <a:cxn ang="0">
                    <a:pos x="T8" y="T9"/>
                  </a:cxn>
                  <a:cxn ang="0">
                    <a:pos x="T10" y="T11"/>
                  </a:cxn>
                </a:cxnLst>
                <a:rect l="0" t="0" r="r" b="b"/>
                <a:pathLst>
                  <a:path w="69" h="34">
                    <a:moveTo>
                      <a:pt x="1" y="11"/>
                    </a:moveTo>
                    <a:cubicBezTo>
                      <a:pt x="4" y="15"/>
                      <a:pt x="7" y="19"/>
                      <a:pt x="10" y="22"/>
                    </a:cubicBezTo>
                    <a:cubicBezTo>
                      <a:pt x="28" y="24"/>
                      <a:pt x="47" y="27"/>
                      <a:pt x="65" y="34"/>
                    </a:cubicBezTo>
                    <a:cubicBezTo>
                      <a:pt x="66" y="29"/>
                      <a:pt x="68" y="25"/>
                      <a:pt x="69" y="21"/>
                    </a:cubicBezTo>
                    <a:cubicBezTo>
                      <a:pt x="49" y="7"/>
                      <a:pt x="25" y="0"/>
                      <a:pt x="0" y="0"/>
                    </a:cubicBezTo>
                    <a:cubicBezTo>
                      <a:pt x="0" y="4"/>
                      <a:pt x="1" y="8"/>
                      <a:pt x="1" y="11"/>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1" name="Freeform 799"/>
              <p:cNvSpPr/>
              <p:nvPr/>
            </p:nvSpPr>
            <p:spPr bwMode="auto">
              <a:xfrm>
                <a:off x="3938" y="2471"/>
                <a:ext cx="125" cy="78"/>
              </a:xfrm>
              <a:custGeom>
                <a:avLst/>
                <a:gdLst>
                  <a:gd name="T0" fmla="*/ 21 w 53"/>
                  <a:gd name="T1" fmla="*/ 0 h 33"/>
                  <a:gd name="T2" fmla="*/ 0 w 53"/>
                  <a:gd name="T3" fmla="*/ 13 h 33"/>
                  <a:gd name="T4" fmla="*/ 31 w 53"/>
                  <a:gd name="T5" fmla="*/ 33 h 33"/>
                  <a:gd name="T6" fmla="*/ 53 w 53"/>
                  <a:gd name="T7" fmla="*/ 12 h 33"/>
                  <a:gd name="T8" fmla="*/ 53 w 53"/>
                  <a:gd name="T9" fmla="*/ 8 h 33"/>
                  <a:gd name="T10" fmla="*/ 21 w 53"/>
                  <a:gd name="T11" fmla="*/ 0 h 33"/>
                </a:gdLst>
                <a:ahLst/>
                <a:cxnLst>
                  <a:cxn ang="0">
                    <a:pos x="T0" y="T1"/>
                  </a:cxn>
                  <a:cxn ang="0">
                    <a:pos x="T2" y="T3"/>
                  </a:cxn>
                  <a:cxn ang="0">
                    <a:pos x="T4" y="T5"/>
                  </a:cxn>
                  <a:cxn ang="0">
                    <a:pos x="T6" y="T7"/>
                  </a:cxn>
                  <a:cxn ang="0">
                    <a:pos x="T8" y="T9"/>
                  </a:cxn>
                  <a:cxn ang="0">
                    <a:pos x="T10" y="T11"/>
                  </a:cxn>
                </a:cxnLst>
                <a:rect l="0" t="0" r="r" b="b"/>
                <a:pathLst>
                  <a:path w="53" h="33">
                    <a:moveTo>
                      <a:pt x="21" y="0"/>
                    </a:moveTo>
                    <a:cubicBezTo>
                      <a:pt x="16" y="5"/>
                      <a:pt x="9" y="9"/>
                      <a:pt x="0" y="13"/>
                    </a:cubicBezTo>
                    <a:cubicBezTo>
                      <a:pt x="10" y="19"/>
                      <a:pt x="20" y="27"/>
                      <a:pt x="31" y="33"/>
                    </a:cubicBezTo>
                    <a:cubicBezTo>
                      <a:pt x="53" y="12"/>
                      <a:pt x="53" y="12"/>
                      <a:pt x="53" y="12"/>
                    </a:cubicBezTo>
                    <a:cubicBezTo>
                      <a:pt x="53" y="8"/>
                      <a:pt x="53" y="8"/>
                      <a:pt x="53" y="8"/>
                    </a:cubicBezTo>
                    <a:cubicBezTo>
                      <a:pt x="41" y="7"/>
                      <a:pt x="31" y="4"/>
                      <a:pt x="21" y="0"/>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2" name="Freeform 800"/>
              <p:cNvSpPr/>
              <p:nvPr/>
            </p:nvSpPr>
            <p:spPr bwMode="auto">
              <a:xfrm>
                <a:off x="3964" y="1602"/>
                <a:ext cx="52" cy="48"/>
              </a:xfrm>
              <a:custGeom>
                <a:avLst/>
                <a:gdLst>
                  <a:gd name="T0" fmla="*/ 0 w 22"/>
                  <a:gd name="T1" fmla="*/ 8 h 20"/>
                  <a:gd name="T2" fmla="*/ 3 w 22"/>
                  <a:gd name="T3" fmla="*/ 20 h 20"/>
                  <a:gd name="T4" fmla="*/ 21 w 22"/>
                  <a:gd name="T5" fmla="*/ 19 h 20"/>
                  <a:gd name="T6" fmla="*/ 3 w 22"/>
                  <a:gd name="T7" fmla="*/ 4 h 20"/>
                  <a:gd name="T8" fmla="*/ 0 w 22"/>
                  <a:gd name="T9" fmla="*/ 8 h 20"/>
                </a:gdLst>
                <a:ahLst/>
                <a:cxnLst>
                  <a:cxn ang="0">
                    <a:pos x="T0" y="T1"/>
                  </a:cxn>
                  <a:cxn ang="0">
                    <a:pos x="T2" y="T3"/>
                  </a:cxn>
                  <a:cxn ang="0">
                    <a:pos x="T4" y="T5"/>
                  </a:cxn>
                  <a:cxn ang="0">
                    <a:pos x="T6" y="T7"/>
                  </a:cxn>
                  <a:cxn ang="0">
                    <a:pos x="T8" y="T9"/>
                  </a:cxn>
                </a:cxnLst>
                <a:rect l="0" t="0" r="r" b="b"/>
                <a:pathLst>
                  <a:path w="22" h="20">
                    <a:moveTo>
                      <a:pt x="0" y="8"/>
                    </a:moveTo>
                    <a:cubicBezTo>
                      <a:pt x="1" y="12"/>
                      <a:pt x="2" y="16"/>
                      <a:pt x="3" y="20"/>
                    </a:cubicBezTo>
                    <a:cubicBezTo>
                      <a:pt x="8" y="20"/>
                      <a:pt x="15" y="19"/>
                      <a:pt x="21" y="19"/>
                    </a:cubicBezTo>
                    <a:cubicBezTo>
                      <a:pt x="22" y="5"/>
                      <a:pt x="9" y="0"/>
                      <a:pt x="3" y="4"/>
                    </a:cubicBezTo>
                    <a:cubicBezTo>
                      <a:pt x="2" y="5"/>
                      <a:pt x="1" y="7"/>
                      <a:pt x="0" y="8"/>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3" name="Freeform 801"/>
              <p:cNvSpPr/>
              <p:nvPr/>
            </p:nvSpPr>
            <p:spPr bwMode="auto">
              <a:xfrm>
                <a:off x="3976" y="2865"/>
                <a:ext cx="118" cy="66"/>
              </a:xfrm>
              <a:custGeom>
                <a:avLst/>
                <a:gdLst>
                  <a:gd name="T0" fmla="*/ 0 w 50"/>
                  <a:gd name="T1" fmla="*/ 0 h 28"/>
                  <a:gd name="T2" fmla="*/ 20 w 50"/>
                  <a:gd name="T3" fmla="*/ 28 h 28"/>
                  <a:gd name="T4" fmla="*/ 48 w 50"/>
                  <a:gd name="T5" fmla="*/ 28 h 28"/>
                  <a:gd name="T6" fmla="*/ 50 w 50"/>
                  <a:gd name="T7" fmla="*/ 11 h 28"/>
                  <a:gd name="T8" fmla="*/ 0 w 50"/>
                  <a:gd name="T9" fmla="*/ 0 h 28"/>
                </a:gdLst>
                <a:ahLst/>
                <a:cxnLst>
                  <a:cxn ang="0">
                    <a:pos x="T0" y="T1"/>
                  </a:cxn>
                  <a:cxn ang="0">
                    <a:pos x="T2" y="T3"/>
                  </a:cxn>
                  <a:cxn ang="0">
                    <a:pos x="T4" y="T5"/>
                  </a:cxn>
                  <a:cxn ang="0">
                    <a:pos x="T6" y="T7"/>
                  </a:cxn>
                  <a:cxn ang="0">
                    <a:pos x="T8" y="T9"/>
                  </a:cxn>
                </a:cxnLst>
                <a:rect l="0" t="0" r="r" b="b"/>
                <a:pathLst>
                  <a:path w="50" h="28">
                    <a:moveTo>
                      <a:pt x="0" y="0"/>
                    </a:moveTo>
                    <a:cubicBezTo>
                      <a:pt x="8" y="10"/>
                      <a:pt x="14" y="19"/>
                      <a:pt x="20" y="28"/>
                    </a:cubicBezTo>
                    <a:cubicBezTo>
                      <a:pt x="48" y="28"/>
                      <a:pt x="48" y="28"/>
                      <a:pt x="48" y="28"/>
                    </a:cubicBezTo>
                    <a:cubicBezTo>
                      <a:pt x="48" y="22"/>
                      <a:pt x="49" y="16"/>
                      <a:pt x="50" y="11"/>
                    </a:cubicBezTo>
                    <a:cubicBezTo>
                      <a:pt x="35" y="5"/>
                      <a:pt x="17" y="2"/>
                      <a:pt x="0" y="0"/>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4" name="Freeform 802"/>
              <p:cNvSpPr/>
              <p:nvPr/>
            </p:nvSpPr>
            <p:spPr bwMode="auto">
              <a:xfrm>
                <a:off x="3950" y="2528"/>
                <a:ext cx="118" cy="225"/>
              </a:xfrm>
              <a:custGeom>
                <a:avLst/>
                <a:gdLst>
                  <a:gd name="T0" fmla="*/ 28 w 118"/>
                  <a:gd name="T1" fmla="*/ 225 h 225"/>
                  <a:gd name="T2" fmla="*/ 83 w 118"/>
                  <a:gd name="T3" fmla="*/ 92 h 225"/>
                  <a:gd name="T4" fmla="*/ 118 w 118"/>
                  <a:gd name="T5" fmla="*/ 133 h 225"/>
                  <a:gd name="T6" fmla="*/ 102 w 118"/>
                  <a:gd name="T7" fmla="*/ 0 h 225"/>
                  <a:gd name="T8" fmla="*/ 0 w 118"/>
                  <a:gd name="T9" fmla="*/ 95 h 225"/>
                  <a:gd name="T10" fmla="*/ 50 w 118"/>
                  <a:gd name="T11" fmla="*/ 83 h 225"/>
                  <a:gd name="T12" fmla="*/ 0 w 118"/>
                  <a:gd name="T13" fmla="*/ 213 h 225"/>
                  <a:gd name="T14" fmla="*/ 28 w 118"/>
                  <a:gd name="T15" fmla="*/ 225 h 2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225">
                    <a:moveTo>
                      <a:pt x="28" y="225"/>
                    </a:moveTo>
                    <a:lnTo>
                      <a:pt x="83" y="92"/>
                    </a:lnTo>
                    <a:lnTo>
                      <a:pt x="118" y="133"/>
                    </a:lnTo>
                    <a:lnTo>
                      <a:pt x="102" y="0"/>
                    </a:lnTo>
                    <a:lnTo>
                      <a:pt x="0" y="95"/>
                    </a:lnTo>
                    <a:lnTo>
                      <a:pt x="50" y="83"/>
                    </a:lnTo>
                    <a:lnTo>
                      <a:pt x="0" y="213"/>
                    </a:lnTo>
                    <a:lnTo>
                      <a:pt x="28" y="225"/>
                    </a:ln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5" name="Freeform 803"/>
              <p:cNvSpPr/>
              <p:nvPr/>
            </p:nvSpPr>
            <p:spPr bwMode="auto">
              <a:xfrm>
                <a:off x="3728" y="1899"/>
                <a:ext cx="390" cy="206"/>
              </a:xfrm>
              <a:custGeom>
                <a:avLst/>
                <a:gdLst>
                  <a:gd name="T0" fmla="*/ 165 w 165"/>
                  <a:gd name="T1" fmla="*/ 27 h 87"/>
                  <a:gd name="T2" fmla="*/ 0 w 165"/>
                  <a:gd name="T3" fmla="*/ 40 h 87"/>
                  <a:gd name="T4" fmla="*/ 4 w 165"/>
                  <a:gd name="T5" fmla="*/ 62 h 87"/>
                  <a:gd name="T6" fmla="*/ 165 w 165"/>
                  <a:gd name="T7" fmla="*/ 27 h 87"/>
                </a:gdLst>
                <a:ahLst/>
                <a:cxnLst>
                  <a:cxn ang="0">
                    <a:pos x="T0" y="T1"/>
                  </a:cxn>
                  <a:cxn ang="0">
                    <a:pos x="T2" y="T3"/>
                  </a:cxn>
                  <a:cxn ang="0">
                    <a:pos x="T4" y="T5"/>
                  </a:cxn>
                  <a:cxn ang="0">
                    <a:pos x="T6" y="T7"/>
                  </a:cxn>
                </a:cxnLst>
                <a:rect l="0" t="0" r="r" b="b"/>
                <a:pathLst>
                  <a:path w="165" h="87">
                    <a:moveTo>
                      <a:pt x="165" y="27"/>
                    </a:moveTo>
                    <a:cubicBezTo>
                      <a:pt x="94" y="67"/>
                      <a:pt x="69" y="0"/>
                      <a:pt x="0" y="40"/>
                    </a:cubicBezTo>
                    <a:cubicBezTo>
                      <a:pt x="3" y="47"/>
                      <a:pt x="4" y="55"/>
                      <a:pt x="4" y="62"/>
                    </a:cubicBezTo>
                    <a:cubicBezTo>
                      <a:pt x="51" y="39"/>
                      <a:pt x="120" y="87"/>
                      <a:pt x="165" y="27"/>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6" name="Freeform 804"/>
              <p:cNvSpPr/>
              <p:nvPr/>
            </p:nvSpPr>
            <p:spPr bwMode="auto">
              <a:xfrm>
                <a:off x="3997" y="1901"/>
                <a:ext cx="19" cy="24"/>
              </a:xfrm>
              <a:custGeom>
                <a:avLst/>
                <a:gdLst>
                  <a:gd name="T0" fmla="*/ 8 w 8"/>
                  <a:gd name="T1" fmla="*/ 0 h 10"/>
                  <a:gd name="T2" fmla="*/ 0 w 8"/>
                  <a:gd name="T3" fmla="*/ 10 h 10"/>
                  <a:gd name="T4" fmla="*/ 7 w 8"/>
                  <a:gd name="T5" fmla="*/ 10 h 10"/>
                  <a:gd name="T6" fmla="*/ 8 w 8"/>
                  <a:gd name="T7" fmla="*/ 0 h 10"/>
                </a:gdLst>
                <a:ahLst/>
                <a:cxnLst>
                  <a:cxn ang="0">
                    <a:pos x="T0" y="T1"/>
                  </a:cxn>
                  <a:cxn ang="0">
                    <a:pos x="T2" y="T3"/>
                  </a:cxn>
                  <a:cxn ang="0">
                    <a:pos x="T4" y="T5"/>
                  </a:cxn>
                  <a:cxn ang="0">
                    <a:pos x="T6" y="T7"/>
                  </a:cxn>
                </a:cxnLst>
                <a:rect l="0" t="0" r="r" b="b"/>
                <a:pathLst>
                  <a:path w="8" h="10">
                    <a:moveTo>
                      <a:pt x="8" y="0"/>
                    </a:moveTo>
                    <a:cubicBezTo>
                      <a:pt x="5" y="4"/>
                      <a:pt x="3" y="7"/>
                      <a:pt x="0" y="10"/>
                    </a:cubicBezTo>
                    <a:cubicBezTo>
                      <a:pt x="7" y="10"/>
                      <a:pt x="7" y="10"/>
                      <a:pt x="7" y="10"/>
                    </a:cubicBezTo>
                    <a:cubicBezTo>
                      <a:pt x="7" y="7"/>
                      <a:pt x="7" y="4"/>
                      <a:pt x="8"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7" name="Freeform 805"/>
              <p:cNvSpPr/>
              <p:nvPr/>
            </p:nvSpPr>
            <p:spPr bwMode="auto">
              <a:xfrm>
                <a:off x="3955" y="1968"/>
                <a:ext cx="61" cy="16"/>
              </a:xfrm>
              <a:custGeom>
                <a:avLst/>
                <a:gdLst>
                  <a:gd name="T0" fmla="*/ 0 w 26"/>
                  <a:gd name="T1" fmla="*/ 4 h 7"/>
                  <a:gd name="T2" fmla="*/ 26 w 26"/>
                  <a:gd name="T3" fmla="*/ 6 h 7"/>
                  <a:gd name="T4" fmla="*/ 26 w 26"/>
                  <a:gd name="T5" fmla="*/ 2 h 7"/>
                  <a:gd name="T6" fmla="*/ 4 w 26"/>
                  <a:gd name="T7" fmla="*/ 0 h 7"/>
                  <a:gd name="T8" fmla="*/ 0 w 26"/>
                  <a:gd name="T9" fmla="*/ 4 h 7"/>
                </a:gdLst>
                <a:ahLst/>
                <a:cxnLst>
                  <a:cxn ang="0">
                    <a:pos x="T0" y="T1"/>
                  </a:cxn>
                  <a:cxn ang="0">
                    <a:pos x="T2" y="T3"/>
                  </a:cxn>
                  <a:cxn ang="0">
                    <a:pos x="T4" y="T5"/>
                  </a:cxn>
                  <a:cxn ang="0">
                    <a:pos x="T6" y="T7"/>
                  </a:cxn>
                  <a:cxn ang="0">
                    <a:pos x="T8" y="T9"/>
                  </a:cxn>
                </a:cxnLst>
                <a:rect l="0" t="0" r="r" b="b"/>
                <a:pathLst>
                  <a:path w="26" h="7">
                    <a:moveTo>
                      <a:pt x="0" y="4"/>
                    </a:moveTo>
                    <a:cubicBezTo>
                      <a:pt x="8" y="6"/>
                      <a:pt x="17" y="7"/>
                      <a:pt x="26" y="6"/>
                    </a:cubicBezTo>
                    <a:cubicBezTo>
                      <a:pt x="26" y="5"/>
                      <a:pt x="26" y="3"/>
                      <a:pt x="26" y="2"/>
                    </a:cubicBezTo>
                    <a:cubicBezTo>
                      <a:pt x="4" y="0"/>
                      <a:pt x="4" y="0"/>
                      <a:pt x="4" y="0"/>
                    </a:cubicBezTo>
                    <a:cubicBezTo>
                      <a:pt x="2" y="1"/>
                      <a:pt x="1" y="3"/>
                      <a:pt x="0" y="4"/>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8" name="Freeform 806"/>
              <p:cNvSpPr/>
              <p:nvPr/>
            </p:nvSpPr>
            <p:spPr bwMode="auto">
              <a:xfrm>
                <a:off x="3988" y="1927"/>
                <a:ext cx="26" cy="12"/>
              </a:xfrm>
              <a:custGeom>
                <a:avLst/>
                <a:gdLst>
                  <a:gd name="T0" fmla="*/ 0 w 11"/>
                  <a:gd name="T1" fmla="*/ 4 h 5"/>
                  <a:gd name="T2" fmla="*/ 11 w 11"/>
                  <a:gd name="T3" fmla="*/ 5 h 5"/>
                  <a:gd name="T4" fmla="*/ 11 w 11"/>
                  <a:gd name="T5" fmla="*/ 0 h 5"/>
                  <a:gd name="T6" fmla="*/ 3 w 11"/>
                  <a:gd name="T7" fmla="*/ 0 h 5"/>
                  <a:gd name="T8" fmla="*/ 0 w 11"/>
                  <a:gd name="T9" fmla="*/ 4 h 5"/>
                </a:gdLst>
                <a:ahLst/>
                <a:cxnLst>
                  <a:cxn ang="0">
                    <a:pos x="T0" y="T1"/>
                  </a:cxn>
                  <a:cxn ang="0">
                    <a:pos x="T2" y="T3"/>
                  </a:cxn>
                  <a:cxn ang="0">
                    <a:pos x="T4" y="T5"/>
                  </a:cxn>
                  <a:cxn ang="0">
                    <a:pos x="T6" y="T7"/>
                  </a:cxn>
                  <a:cxn ang="0">
                    <a:pos x="T8" y="T9"/>
                  </a:cxn>
                </a:cxnLst>
                <a:rect l="0" t="0" r="r" b="b"/>
                <a:pathLst>
                  <a:path w="11" h="5">
                    <a:moveTo>
                      <a:pt x="0" y="4"/>
                    </a:moveTo>
                    <a:cubicBezTo>
                      <a:pt x="11" y="5"/>
                      <a:pt x="11" y="5"/>
                      <a:pt x="11" y="5"/>
                    </a:cubicBezTo>
                    <a:cubicBezTo>
                      <a:pt x="11" y="4"/>
                      <a:pt x="11" y="2"/>
                      <a:pt x="11" y="0"/>
                    </a:cubicBezTo>
                    <a:cubicBezTo>
                      <a:pt x="3" y="0"/>
                      <a:pt x="3" y="0"/>
                      <a:pt x="3" y="0"/>
                    </a:cubicBezTo>
                    <a:lnTo>
                      <a:pt x="0" y="4"/>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9" name="Freeform 807"/>
              <p:cNvSpPr/>
              <p:nvPr/>
            </p:nvSpPr>
            <p:spPr bwMode="auto">
              <a:xfrm>
                <a:off x="3964" y="1953"/>
                <a:ext cx="50" cy="15"/>
              </a:xfrm>
              <a:custGeom>
                <a:avLst/>
                <a:gdLst>
                  <a:gd name="T0" fmla="*/ 0 w 21"/>
                  <a:gd name="T1" fmla="*/ 5 h 6"/>
                  <a:gd name="T2" fmla="*/ 21 w 21"/>
                  <a:gd name="T3" fmla="*/ 6 h 6"/>
                  <a:gd name="T4" fmla="*/ 21 w 21"/>
                  <a:gd name="T5" fmla="*/ 1 h 6"/>
                  <a:gd name="T6" fmla="*/ 4 w 21"/>
                  <a:gd name="T7" fmla="*/ 0 h 6"/>
                  <a:gd name="T8" fmla="*/ 0 w 21"/>
                  <a:gd name="T9" fmla="*/ 5 h 6"/>
                </a:gdLst>
                <a:ahLst/>
                <a:cxnLst>
                  <a:cxn ang="0">
                    <a:pos x="T0" y="T1"/>
                  </a:cxn>
                  <a:cxn ang="0">
                    <a:pos x="T2" y="T3"/>
                  </a:cxn>
                  <a:cxn ang="0">
                    <a:pos x="T4" y="T5"/>
                  </a:cxn>
                  <a:cxn ang="0">
                    <a:pos x="T6" y="T7"/>
                  </a:cxn>
                  <a:cxn ang="0">
                    <a:pos x="T8" y="T9"/>
                  </a:cxn>
                </a:cxnLst>
                <a:rect l="0" t="0" r="r" b="b"/>
                <a:pathLst>
                  <a:path w="21" h="6">
                    <a:moveTo>
                      <a:pt x="0" y="5"/>
                    </a:moveTo>
                    <a:cubicBezTo>
                      <a:pt x="21" y="6"/>
                      <a:pt x="21" y="6"/>
                      <a:pt x="21" y="6"/>
                    </a:cubicBezTo>
                    <a:cubicBezTo>
                      <a:pt x="21" y="5"/>
                      <a:pt x="21" y="3"/>
                      <a:pt x="21" y="1"/>
                    </a:cubicBezTo>
                    <a:cubicBezTo>
                      <a:pt x="4" y="0"/>
                      <a:pt x="4" y="0"/>
                      <a:pt x="4" y="0"/>
                    </a:cubicBezTo>
                    <a:lnTo>
                      <a:pt x="0" y="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2" name="Group 1009"/>
            <p:cNvGrpSpPr/>
            <p:nvPr/>
          </p:nvGrpSpPr>
          <p:grpSpPr bwMode="auto">
            <a:xfrm>
              <a:off x="2586" y="1372"/>
              <a:ext cx="1475" cy="1559"/>
              <a:chOff x="2586" y="1372"/>
              <a:chExt cx="1475" cy="1559"/>
            </a:xfrm>
          </p:grpSpPr>
          <p:sp>
            <p:nvSpPr>
              <p:cNvPr id="350" name="Freeform 809"/>
              <p:cNvSpPr/>
              <p:nvPr/>
            </p:nvSpPr>
            <p:spPr bwMode="auto">
              <a:xfrm>
                <a:off x="3976" y="1939"/>
                <a:ext cx="38" cy="14"/>
              </a:xfrm>
              <a:custGeom>
                <a:avLst/>
                <a:gdLst>
                  <a:gd name="T0" fmla="*/ 0 w 16"/>
                  <a:gd name="T1" fmla="*/ 5 h 6"/>
                  <a:gd name="T2" fmla="*/ 16 w 16"/>
                  <a:gd name="T3" fmla="*/ 6 h 6"/>
                  <a:gd name="T4" fmla="*/ 16 w 16"/>
                  <a:gd name="T5" fmla="*/ 1 h 6"/>
                  <a:gd name="T6" fmla="*/ 4 w 16"/>
                  <a:gd name="T7" fmla="*/ 0 h 6"/>
                  <a:gd name="T8" fmla="*/ 0 w 16"/>
                  <a:gd name="T9" fmla="*/ 5 h 6"/>
                </a:gdLst>
                <a:ahLst/>
                <a:cxnLst>
                  <a:cxn ang="0">
                    <a:pos x="T0" y="T1"/>
                  </a:cxn>
                  <a:cxn ang="0">
                    <a:pos x="T2" y="T3"/>
                  </a:cxn>
                  <a:cxn ang="0">
                    <a:pos x="T4" y="T5"/>
                  </a:cxn>
                  <a:cxn ang="0">
                    <a:pos x="T6" y="T7"/>
                  </a:cxn>
                  <a:cxn ang="0">
                    <a:pos x="T8" y="T9"/>
                  </a:cxn>
                </a:cxnLst>
                <a:rect l="0" t="0" r="r" b="b"/>
                <a:pathLst>
                  <a:path w="16" h="6">
                    <a:moveTo>
                      <a:pt x="0" y="5"/>
                    </a:moveTo>
                    <a:cubicBezTo>
                      <a:pt x="16" y="6"/>
                      <a:pt x="16" y="6"/>
                      <a:pt x="16" y="6"/>
                    </a:cubicBezTo>
                    <a:cubicBezTo>
                      <a:pt x="16" y="4"/>
                      <a:pt x="16" y="3"/>
                      <a:pt x="16" y="1"/>
                    </a:cubicBezTo>
                    <a:cubicBezTo>
                      <a:pt x="4" y="0"/>
                      <a:pt x="4" y="0"/>
                      <a:pt x="4" y="0"/>
                    </a:cubicBezTo>
                    <a:lnTo>
                      <a:pt x="0" y="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810"/>
              <p:cNvSpPr/>
              <p:nvPr/>
            </p:nvSpPr>
            <p:spPr bwMode="auto">
              <a:xfrm>
                <a:off x="4011" y="2680"/>
                <a:ext cx="50" cy="59"/>
              </a:xfrm>
              <a:custGeom>
                <a:avLst/>
                <a:gdLst>
                  <a:gd name="T0" fmla="*/ 21 w 21"/>
                  <a:gd name="T1" fmla="*/ 21 h 25"/>
                  <a:gd name="T2" fmla="*/ 3 w 21"/>
                  <a:gd name="T3" fmla="*/ 0 h 25"/>
                  <a:gd name="T4" fmla="*/ 0 w 21"/>
                  <a:gd name="T5" fmla="*/ 7 h 25"/>
                  <a:gd name="T6" fmla="*/ 14 w 21"/>
                  <a:gd name="T7" fmla="*/ 25 h 25"/>
                  <a:gd name="T8" fmla="*/ 21 w 21"/>
                  <a:gd name="T9" fmla="*/ 21 h 25"/>
                </a:gdLst>
                <a:ahLst/>
                <a:cxnLst>
                  <a:cxn ang="0">
                    <a:pos x="T0" y="T1"/>
                  </a:cxn>
                  <a:cxn ang="0">
                    <a:pos x="T2" y="T3"/>
                  </a:cxn>
                  <a:cxn ang="0">
                    <a:pos x="T4" y="T5"/>
                  </a:cxn>
                  <a:cxn ang="0">
                    <a:pos x="T6" y="T7"/>
                  </a:cxn>
                  <a:cxn ang="0">
                    <a:pos x="T8" y="T9"/>
                  </a:cxn>
                </a:cxnLst>
                <a:rect l="0" t="0" r="r" b="b"/>
                <a:pathLst>
                  <a:path w="21" h="25">
                    <a:moveTo>
                      <a:pt x="21" y="21"/>
                    </a:moveTo>
                    <a:cubicBezTo>
                      <a:pt x="18" y="11"/>
                      <a:pt x="12" y="4"/>
                      <a:pt x="3" y="0"/>
                    </a:cubicBezTo>
                    <a:cubicBezTo>
                      <a:pt x="0" y="7"/>
                      <a:pt x="0" y="7"/>
                      <a:pt x="0" y="7"/>
                    </a:cubicBezTo>
                    <a:cubicBezTo>
                      <a:pt x="6" y="12"/>
                      <a:pt x="11" y="18"/>
                      <a:pt x="14" y="25"/>
                    </a:cubicBezTo>
                    <a:cubicBezTo>
                      <a:pt x="16" y="24"/>
                      <a:pt x="18" y="22"/>
                      <a:pt x="21" y="21"/>
                    </a:cubicBez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Freeform 811"/>
              <p:cNvSpPr/>
              <p:nvPr/>
            </p:nvSpPr>
            <p:spPr bwMode="auto">
              <a:xfrm>
                <a:off x="3976" y="1752"/>
                <a:ext cx="28" cy="19"/>
              </a:xfrm>
              <a:custGeom>
                <a:avLst/>
                <a:gdLst>
                  <a:gd name="T0" fmla="*/ 12 w 12"/>
                  <a:gd name="T1" fmla="*/ 0 h 8"/>
                  <a:gd name="T2" fmla="*/ 0 w 12"/>
                  <a:gd name="T3" fmla="*/ 1 h 8"/>
                  <a:gd name="T4" fmla="*/ 5 w 12"/>
                  <a:gd name="T5" fmla="*/ 8 h 8"/>
                  <a:gd name="T6" fmla="*/ 12 w 12"/>
                  <a:gd name="T7" fmla="*/ 0 h 8"/>
                </a:gdLst>
                <a:ahLst/>
                <a:cxnLst>
                  <a:cxn ang="0">
                    <a:pos x="T0" y="T1"/>
                  </a:cxn>
                  <a:cxn ang="0">
                    <a:pos x="T2" y="T3"/>
                  </a:cxn>
                  <a:cxn ang="0">
                    <a:pos x="T4" y="T5"/>
                  </a:cxn>
                  <a:cxn ang="0">
                    <a:pos x="T6" y="T7"/>
                  </a:cxn>
                </a:cxnLst>
                <a:rect l="0" t="0" r="r" b="b"/>
                <a:pathLst>
                  <a:path w="12" h="8">
                    <a:moveTo>
                      <a:pt x="12" y="0"/>
                    </a:moveTo>
                    <a:cubicBezTo>
                      <a:pt x="9" y="0"/>
                      <a:pt x="5" y="1"/>
                      <a:pt x="0" y="1"/>
                    </a:cubicBezTo>
                    <a:cubicBezTo>
                      <a:pt x="5" y="8"/>
                      <a:pt x="5" y="8"/>
                      <a:pt x="5" y="8"/>
                    </a:cubicBezTo>
                    <a:cubicBezTo>
                      <a:pt x="8" y="5"/>
                      <a:pt x="10" y="2"/>
                      <a:pt x="12"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Freeform 812"/>
              <p:cNvSpPr/>
              <p:nvPr/>
            </p:nvSpPr>
            <p:spPr bwMode="auto">
              <a:xfrm>
                <a:off x="3801" y="2305"/>
                <a:ext cx="234" cy="216"/>
              </a:xfrm>
              <a:custGeom>
                <a:avLst/>
                <a:gdLst>
                  <a:gd name="T0" fmla="*/ 0 w 99"/>
                  <a:gd name="T1" fmla="*/ 85 h 91"/>
                  <a:gd name="T2" fmla="*/ 87 w 99"/>
                  <a:gd name="T3" fmla="*/ 54 h 91"/>
                  <a:gd name="T4" fmla="*/ 91 w 99"/>
                  <a:gd name="T5" fmla="*/ 13 h 91"/>
                  <a:gd name="T6" fmla="*/ 60 w 99"/>
                  <a:gd name="T7" fmla="*/ 17 h 91"/>
                  <a:gd name="T8" fmla="*/ 76 w 99"/>
                  <a:gd name="T9" fmla="*/ 50 h 91"/>
                  <a:gd name="T10" fmla="*/ 80 w 99"/>
                  <a:gd name="T11" fmla="*/ 44 h 91"/>
                  <a:gd name="T12" fmla="*/ 66 w 99"/>
                  <a:gd name="T13" fmla="*/ 22 h 91"/>
                  <a:gd name="T14" fmla="*/ 86 w 99"/>
                  <a:gd name="T15" fmla="*/ 20 h 91"/>
                  <a:gd name="T16" fmla="*/ 79 w 99"/>
                  <a:gd name="T17" fmla="*/ 53 h 91"/>
                  <a:gd name="T18" fmla="*/ 4 w 99"/>
                  <a:gd name="T19" fmla="*/ 76 h 91"/>
                  <a:gd name="T20" fmla="*/ 0 w 99"/>
                  <a:gd name="T21" fmla="*/ 8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 h="91">
                    <a:moveTo>
                      <a:pt x="0" y="85"/>
                    </a:moveTo>
                    <a:cubicBezTo>
                      <a:pt x="59" y="91"/>
                      <a:pt x="80" y="65"/>
                      <a:pt x="87" y="54"/>
                    </a:cubicBezTo>
                    <a:cubicBezTo>
                      <a:pt x="95" y="42"/>
                      <a:pt x="99" y="24"/>
                      <a:pt x="91" y="13"/>
                    </a:cubicBezTo>
                    <a:cubicBezTo>
                      <a:pt x="83" y="0"/>
                      <a:pt x="65" y="4"/>
                      <a:pt x="60" y="17"/>
                    </a:cubicBezTo>
                    <a:cubicBezTo>
                      <a:pt x="57" y="28"/>
                      <a:pt x="62" y="45"/>
                      <a:pt x="76" y="50"/>
                    </a:cubicBezTo>
                    <a:cubicBezTo>
                      <a:pt x="78" y="48"/>
                      <a:pt x="80" y="45"/>
                      <a:pt x="80" y="44"/>
                    </a:cubicBezTo>
                    <a:cubicBezTo>
                      <a:pt x="71" y="39"/>
                      <a:pt x="66" y="29"/>
                      <a:pt x="66" y="22"/>
                    </a:cubicBezTo>
                    <a:cubicBezTo>
                      <a:pt x="66" y="14"/>
                      <a:pt x="77" y="7"/>
                      <a:pt x="86" y="20"/>
                    </a:cubicBezTo>
                    <a:cubicBezTo>
                      <a:pt x="91" y="28"/>
                      <a:pt x="87" y="43"/>
                      <a:pt x="79" y="53"/>
                    </a:cubicBezTo>
                    <a:cubicBezTo>
                      <a:pt x="71" y="63"/>
                      <a:pt x="51" y="81"/>
                      <a:pt x="4" y="76"/>
                    </a:cubicBezTo>
                    <a:lnTo>
                      <a:pt x="0" y="85"/>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813"/>
              <p:cNvSpPr/>
              <p:nvPr/>
            </p:nvSpPr>
            <p:spPr bwMode="auto">
              <a:xfrm>
                <a:off x="3959" y="1754"/>
                <a:ext cx="26" cy="26"/>
              </a:xfrm>
              <a:custGeom>
                <a:avLst/>
                <a:gdLst>
                  <a:gd name="T0" fmla="*/ 0 w 11"/>
                  <a:gd name="T1" fmla="*/ 1 h 11"/>
                  <a:gd name="T2" fmla="*/ 8 w 11"/>
                  <a:gd name="T3" fmla="*/ 11 h 11"/>
                  <a:gd name="T4" fmla="*/ 11 w 11"/>
                  <a:gd name="T5" fmla="*/ 8 h 11"/>
                  <a:gd name="T6" fmla="*/ 5 w 11"/>
                  <a:gd name="T7" fmla="*/ 0 h 11"/>
                  <a:gd name="T8" fmla="*/ 0 w 11"/>
                  <a:gd name="T9" fmla="*/ 1 h 11"/>
                </a:gdLst>
                <a:ahLst/>
                <a:cxnLst>
                  <a:cxn ang="0">
                    <a:pos x="T0" y="T1"/>
                  </a:cxn>
                  <a:cxn ang="0">
                    <a:pos x="T2" y="T3"/>
                  </a:cxn>
                  <a:cxn ang="0">
                    <a:pos x="T4" y="T5"/>
                  </a:cxn>
                  <a:cxn ang="0">
                    <a:pos x="T6" y="T7"/>
                  </a:cxn>
                  <a:cxn ang="0">
                    <a:pos x="T8" y="T9"/>
                  </a:cxn>
                </a:cxnLst>
                <a:rect l="0" t="0" r="r" b="b"/>
                <a:pathLst>
                  <a:path w="11" h="11">
                    <a:moveTo>
                      <a:pt x="0" y="1"/>
                    </a:moveTo>
                    <a:cubicBezTo>
                      <a:pt x="8" y="11"/>
                      <a:pt x="8" y="11"/>
                      <a:pt x="8" y="11"/>
                    </a:cubicBezTo>
                    <a:cubicBezTo>
                      <a:pt x="9" y="10"/>
                      <a:pt x="10" y="9"/>
                      <a:pt x="11" y="8"/>
                    </a:cubicBezTo>
                    <a:cubicBezTo>
                      <a:pt x="5" y="0"/>
                      <a:pt x="5" y="0"/>
                      <a:pt x="5" y="0"/>
                    </a:cubicBezTo>
                    <a:lnTo>
                      <a:pt x="0" y="1"/>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814"/>
              <p:cNvSpPr/>
              <p:nvPr/>
            </p:nvSpPr>
            <p:spPr bwMode="auto">
              <a:xfrm>
                <a:off x="3792" y="1514"/>
                <a:ext cx="212" cy="190"/>
              </a:xfrm>
              <a:custGeom>
                <a:avLst/>
                <a:gdLst>
                  <a:gd name="T0" fmla="*/ 74 w 90"/>
                  <a:gd name="T1" fmla="*/ 0 h 80"/>
                  <a:gd name="T2" fmla="*/ 0 w 90"/>
                  <a:gd name="T3" fmla="*/ 67 h 80"/>
                  <a:gd name="T4" fmla="*/ 19 w 90"/>
                  <a:gd name="T5" fmla="*/ 80 h 80"/>
                  <a:gd name="T6" fmla="*/ 74 w 90"/>
                  <a:gd name="T7" fmla="*/ 0 h 80"/>
                </a:gdLst>
                <a:ahLst/>
                <a:cxnLst>
                  <a:cxn ang="0">
                    <a:pos x="T0" y="T1"/>
                  </a:cxn>
                  <a:cxn ang="0">
                    <a:pos x="T2" y="T3"/>
                  </a:cxn>
                  <a:cxn ang="0">
                    <a:pos x="T4" y="T5"/>
                  </a:cxn>
                  <a:cxn ang="0">
                    <a:pos x="T6" y="T7"/>
                  </a:cxn>
                </a:cxnLst>
                <a:rect l="0" t="0" r="r" b="b"/>
                <a:pathLst>
                  <a:path w="90" h="80">
                    <a:moveTo>
                      <a:pt x="74" y="0"/>
                    </a:moveTo>
                    <a:cubicBezTo>
                      <a:pt x="68" y="35"/>
                      <a:pt x="35" y="62"/>
                      <a:pt x="0" y="67"/>
                    </a:cubicBezTo>
                    <a:cubicBezTo>
                      <a:pt x="7" y="71"/>
                      <a:pt x="13" y="76"/>
                      <a:pt x="19" y="80"/>
                    </a:cubicBezTo>
                    <a:cubicBezTo>
                      <a:pt x="56" y="69"/>
                      <a:pt x="90" y="28"/>
                      <a:pt x="74" y="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Freeform 815"/>
              <p:cNvSpPr/>
              <p:nvPr/>
            </p:nvSpPr>
            <p:spPr bwMode="auto">
              <a:xfrm>
                <a:off x="3997" y="2706"/>
                <a:ext cx="48" cy="97"/>
              </a:xfrm>
              <a:custGeom>
                <a:avLst/>
                <a:gdLst>
                  <a:gd name="T0" fmla="*/ 18 w 20"/>
                  <a:gd name="T1" fmla="*/ 41 h 41"/>
                  <a:gd name="T2" fmla="*/ 5 w 20"/>
                  <a:gd name="T3" fmla="*/ 0 h 41"/>
                  <a:gd name="T4" fmla="*/ 0 w 20"/>
                  <a:gd name="T5" fmla="*/ 12 h 41"/>
                  <a:gd name="T6" fmla="*/ 8 w 20"/>
                  <a:gd name="T7" fmla="*/ 38 h 41"/>
                  <a:gd name="T8" fmla="*/ 18 w 20"/>
                  <a:gd name="T9" fmla="*/ 41 h 41"/>
                </a:gdLst>
                <a:ahLst/>
                <a:cxnLst>
                  <a:cxn ang="0">
                    <a:pos x="T0" y="T1"/>
                  </a:cxn>
                  <a:cxn ang="0">
                    <a:pos x="T2" y="T3"/>
                  </a:cxn>
                  <a:cxn ang="0">
                    <a:pos x="T4" y="T5"/>
                  </a:cxn>
                  <a:cxn ang="0">
                    <a:pos x="T6" y="T7"/>
                  </a:cxn>
                  <a:cxn ang="0">
                    <a:pos x="T8" y="T9"/>
                  </a:cxn>
                </a:cxnLst>
                <a:rect l="0" t="0" r="r" b="b"/>
                <a:pathLst>
                  <a:path w="20" h="41">
                    <a:moveTo>
                      <a:pt x="18" y="41"/>
                    </a:moveTo>
                    <a:cubicBezTo>
                      <a:pt x="20" y="22"/>
                      <a:pt x="14" y="8"/>
                      <a:pt x="5" y="0"/>
                    </a:cubicBezTo>
                    <a:cubicBezTo>
                      <a:pt x="0" y="12"/>
                      <a:pt x="0" y="12"/>
                      <a:pt x="0" y="12"/>
                    </a:cubicBezTo>
                    <a:cubicBezTo>
                      <a:pt x="5" y="18"/>
                      <a:pt x="9" y="27"/>
                      <a:pt x="8" y="38"/>
                    </a:cubicBezTo>
                    <a:cubicBezTo>
                      <a:pt x="11" y="39"/>
                      <a:pt x="15" y="40"/>
                      <a:pt x="18" y="41"/>
                    </a:cubicBez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816"/>
              <p:cNvSpPr/>
              <p:nvPr/>
            </p:nvSpPr>
            <p:spPr bwMode="auto">
              <a:xfrm>
                <a:off x="3945" y="1756"/>
                <a:ext cx="31" cy="34"/>
              </a:xfrm>
              <a:custGeom>
                <a:avLst/>
                <a:gdLst>
                  <a:gd name="T0" fmla="*/ 0 w 31"/>
                  <a:gd name="T1" fmla="*/ 3 h 34"/>
                  <a:gd name="T2" fmla="*/ 26 w 31"/>
                  <a:gd name="T3" fmla="*/ 34 h 34"/>
                  <a:gd name="T4" fmla="*/ 31 w 31"/>
                  <a:gd name="T5" fmla="*/ 27 h 34"/>
                  <a:gd name="T6" fmla="*/ 10 w 31"/>
                  <a:gd name="T7" fmla="*/ 0 h 34"/>
                  <a:gd name="T8" fmla="*/ 0 w 31"/>
                  <a:gd name="T9" fmla="*/ 3 h 34"/>
                </a:gdLst>
                <a:ahLst/>
                <a:cxnLst>
                  <a:cxn ang="0">
                    <a:pos x="T0" y="T1"/>
                  </a:cxn>
                  <a:cxn ang="0">
                    <a:pos x="T2" y="T3"/>
                  </a:cxn>
                  <a:cxn ang="0">
                    <a:pos x="T4" y="T5"/>
                  </a:cxn>
                  <a:cxn ang="0">
                    <a:pos x="T6" y="T7"/>
                  </a:cxn>
                  <a:cxn ang="0">
                    <a:pos x="T8" y="T9"/>
                  </a:cxn>
                </a:cxnLst>
                <a:rect l="0" t="0" r="r" b="b"/>
                <a:pathLst>
                  <a:path w="31" h="34">
                    <a:moveTo>
                      <a:pt x="0" y="3"/>
                    </a:moveTo>
                    <a:lnTo>
                      <a:pt x="26" y="34"/>
                    </a:lnTo>
                    <a:lnTo>
                      <a:pt x="31" y="27"/>
                    </a:lnTo>
                    <a:lnTo>
                      <a:pt x="10" y="0"/>
                    </a:lnTo>
                    <a:lnTo>
                      <a:pt x="0" y="3"/>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817"/>
              <p:cNvSpPr/>
              <p:nvPr/>
            </p:nvSpPr>
            <p:spPr bwMode="auto">
              <a:xfrm>
                <a:off x="3929" y="1759"/>
                <a:ext cx="40" cy="43"/>
              </a:xfrm>
              <a:custGeom>
                <a:avLst/>
                <a:gdLst>
                  <a:gd name="T0" fmla="*/ 0 w 40"/>
                  <a:gd name="T1" fmla="*/ 0 h 43"/>
                  <a:gd name="T2" fmla="*/ 33 w 40"/>
                  <a:gd name="T3" fmla="*/ 43 h 43"/>
                  <a:gd name="T4" fmla="*/ 40 w 40"/>
                  <a:gd name="T5" fmla="*/ 35 h 43"/>
                  <a:gd name="T6" fmla="*/ 11 w 40"/>
                  <a:gd name="T7" fmla="*/ 0 h 43"/>
                  <a:gd name="T8" fmla="*/ 0 w 40"/>
                  <a:gd name="T9" fmla="*/ 0 h 43"/>
                </a:gdLst>
                <a:ahLst/>
                <a:cxnLst>
                  <a:cxn ang="0">
                    <a:pos x="T0" y="T1"/>
                  </a:cxn>
                  <a:cxn ang="0">
                    <a:pos x="T2" y="T3"/>
                  </a:cxn>
                  <a:cxn ang="0">
                    <a:pos x="T4" y="T5"/>
                  </a:cxn>
                  <a:cxn ang="0">
                    <a:pos x="T6" y="T7"/>
                  </a:cxn>
                  <a:cxn ang="0">
                    <a:pos x="T8" y="T9"/>
                  </a:cxn>
                </a:cxnLst>
                <a:rect l="0" t="0" r="r" b="b"/>
                <a:pathLst>
                  <a:path w="40" h="43">
                    <a:moveTo>
                      <a:pt x="0" y="0"/>
                    </a:moveTo>
                    <a:lnTo>
                      <a:pt x="33" y="43"/>
                    </a:lnTo>
                    <a:lnTo>
                      <a:pt x="40" y="35"/>
                    </a:lnTo>
                    <a:lnTo>
                      <a:pt x="11" y="0"/>
                    </a:lnTo>
                    <a:lnTo>
                      <a:pt x="0"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818"/>
              <p:cNvSpPr/>
              <p:nvPr/>
            </p:nvSpPr>
            <p:spPr bwMode="auto">
              <a:xfrm>
                <a:off x="3323" y="2307"/>
                <a:ext cx="31" cy="36"/>
              </a:xfrm>
              <a:custGeom>
                <a:avLst/>
                <a:gdLst>
                  <a:gd name="T0" fmla="*/ 6 w 13"/>
                  <a:gd name="T1" fmla="*/ 11 h 15"/>
                  <a:gd name="T2" fmla="*/ 12 w 13"/>
                  <a:gd name="T3" fmla="*/ 6 h 15"/>
                  <a:gd name="T4" fmla="*/ 13 w 13"/>
                  <a:gd name="T5" fmla="*/ 2 h 15"/>
                  <a:gd name="T6" fmla="*/ 12 w 13"/>
                  <a:gd name="T7" fmla="*/ 1 h 15"/>
                  <a:gd name="T8" fmla="*/ 11 w 13"/>
                  <a:gd name="T9" fmla="*/ 1 h 15"/>
                  <a:gd name="T10" fmla="*/ 8 w 13"/>
                  <a:gd name="T11" fmla="*/ 3 h 15"/>
                  <a:gd name="T12" fmla="*/ 7 w 13"/>
                  <a:gd name="T13" fmla="*/ 4 h 15"/>
                  <a:gd name="T14" fmla="*/ 8 w 13"/>
                  <a:gd name="T15" fmla="*/ 5 h 15"/>
                  <a:gd name="T16" fmla="*/ 7 w 13"/>
                  <a:gd name="T17" fmla="*/ 4 h 15"/>
                  <a:gd name="T18" fmla="*/ 7 w 13"/>
                  <a:gd name="T19" fmla="*/ 4 h 15"/>
                  <a:gd name="T20" fmla="*/ 6 w 13"/>
                  <a:gd name="T21" fmla="*/ 6 h 15"/>
                  <a:gd name="T22" fmla="*/ 0 w 13"/>
                  <a:gd name="T23" fmla="*/ 11 h 15"/>
                  <a:gd name="T24" fmla="*/ 3 w 13"/>
                  <a:gd name="T25" fmla="*/ 15 h 15"/>
                  <a:gd name="T26" fmla="*/ 6 w 13"/>
                  <a:gd name="T27"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15">
                    <a:moveTo>
                      <a:pt x="6" y="11"/>
                    </a:moveTo>
                    <a:cubicBezTo>
                      <a:pt x="9" y="9"/>
                      <a:pt x="11" y="7"/>
                      <a:pt x="12" y="6"/>
                    </a:cubicBezTo>
                    <a:cubicBezTo>
                      <a:pt x="13" y="5"/>
                      <a:pt x="13" y="4"/>
                      <a:pt x="13" y="2"/>
                    </a:cubicBezTo>
                    <a:cubicBezTo>
                      <a:pt x="13" y="2"/>
                      <a:pt x="13" y="1"/>
                      <a:pt x="12" y="1"/>
                    </a:cubicBezTo>
                    <a:cubicBezTo>
                      <a:pt x="12" y="1"/>
                      <a:pt x="11" y="0"/>
                      <a:pt x="11" y="1"/>
                    </a:cubicBezTo>
                    <a:cubicBezTo>
                      <a:pt x="10" y="1"/>
                      <a:pt x="10" y="2"/>
                      <a:pt x="8" y="3"/>
                    </a:cubicBezTo>
                    <a:cubicBezTo>
                      <a:pt x="8" y="3"/>
                      <a:pt x="8" y="3"/>
                      <a:pt x="7" y="4"/>
                    </a:cubicBezTo>
                    <a:cubicBezTo>
                      <a:pt x="8" y="4"/>
                      <a:pt x="8" y="4"/>
                      <a:pt x="8" y="5"/>
                    </a:cubicBezTo>
                    <a:cubicBezTo>
                      <a:pt x="8" y="4"/>
                      <a:pt x="7" y="4"/>
                      <a:pt x="7" y="4"/>
                    </a:cubicBezTo>
                    <a:cubicBezTo>
                      <a:pt x="7" y="4"/>
                      <a:pt x="7" y="4"/>
                      <a:pt x="7" y="4"/>
                    </a:cubicBezTo>
                    <a:cubicBezTo>
                      <a:pt x="6" y="5"/>
                      <a:pt x="6" y="5"/>
                      <a:pt x="6" y="6"/>
                    </a:cubicBezTo>
                    <a:cubicBezTo>
                      <a:pt x="4" y="7"/>
                      <a:pt x="2" y="9"/>
                      <a:pt x="0" y="11"/>
                    </a:cubicBezTo>
                    <a:cubicBezTo>
                      <a:pt x="1" y="13"/>
                      <a:pt x="2" y="14"/>
                      <a:pt x="3" y="15"/>
                    </a:cubicBezTo>
                    <a:cubicBezTo>
                      <a:pt x="4" y="14"/>
                      <a:pt x="5" y="13"/>
                      <a:pt x="6" y="11"/>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819"/>
              <p:cNvSpPr/>
              <p:nvPr/>
            </p:nvSpPr>
            <p:spPr bwMode="auto">
              <a:xfrm>
                <a:off x="3713" y="2675"/>
                <a:ext cx="34" cy="38"/>
              </a:xfrm>
              <a:custGeom>
                <a:avLst/>
                <a:gdLst>
                  <a:gd name="T0" fmla="*/ 1 w 14"/>
                  <a:gd name="T1" fmla="*/ 11 h 16"/>
                  <a:gd name="T2" fmla="*/ 0 w 14"/>
                  <a:gd name="T3" fmla="*/ 14 h 16"/>
                  <a:gd name="T4" fmla="*/ 2 w 14"/>
                  <a:gd name="T5" fmla="*/ 16 h 16"/>
                  <a:gd name="T6" fmla="*/ 7 w 14"/>
                  <a:gd name="T7" fmla="*/ 14 h 16"/>
                  <a:gd name="T8" fmla="*/ 13 w 14"/>
                  <a:gd name="T9" fmla="*/ 7 h 16"/>
                  <a:gd name="T10" fmla="*/ 13 w 14"/>
                  <a:gd name="T11" fmla="*/ 4 h 16"/>
                  <a:gd name="T12" fmla="*/ 13 w 14"/>
                  <a:gd name="T13" fmla="*/ 2 h 16"/>
                  <a:gd name="T14" fmla="*/ 10 w 14"/>
                  <a:gd name="T15" fmla="*/ 1 h 16"/>
                  <a:gd name="T16" fmla="*/ 7 w 14"/>
                  <a:gd name="T17" fmla="*/ 4 h 16"/>
                  <a:gd name="T18" fmla="*/ 3 w 14"/>
                  <a:gd name="T19" fmla="*/ 9 h 16"/>
                  <a:gd name="T20" fmla="*/ 1 w 14"/>
                  <a:gd name="T21"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6">
                    <a:moveTo>
                      <a:pt x="1" y="11"/>
                    </a:moveTo>
                    <a:cubicBezTo>
                      <a:pt x="0" y="12"/>
                      <a:pt x="0" y="13"/>
                      <a:pt x="0" y="14"/>
                    </a:cubicBezTo>
                    <a:cubicBezTo>
                      <a:pt x="1" y="14"/>
                      <a:pt x="1" y="15"/>
                      <a:pt x="2" y="16"/>
                    </a:cubicBezTo>
                    <a:cubicBezTo>
                      <a:pt x="3" y="16"/>
                      <a:pt x="5" y="16"/>
                      <a:pt x="7" y="14"/>
                    </a:cubicBezTo>
                    <a:cubicBezTo>
                      <a:pt x="9" y="12"/>
                      <a:pt x="11" y="10"/>
                      <a:pt x="13" y="7"/>
                    </a:cubicBezTo>
                    <a:cubicBezTo>
                      <a:pt x="14" y="6"/>
                      <a:pt x="14" y="5"/>
                      <a:pt x="13" y="4"/>
                    </a:cubicBezTo>
                    <a:cubicBezTo>
                      <a:pt x="13" y="3"/>
                      <a:pt x="13" y="3"/>
                      <a:pt x="13" y="2"/>
                    </a:cubicBezTo>
                    <a:cubicBezTo>
                      <a:pt x="12" y="1"/>
                      <a:pt x="11" y="0"/>
                      <a:pt x="10" y="1"/>
                    </a:cubicBezTo>
                    <a:cubicBezTo>
                      <a:pt x="10" y="1"/>
                      <a:pt x="9" y="2"/>
                      <a:pt x="7" y="4"/>
                    </a:cubicBezTo>
                    <a:cubicBezTo>
                      <a:pt x="4" y="8"/>
                      <a:pt x="2" y="9"/>
                      <a:pt x="3" y="9"/>
                    </a:cubicBezTo>
                    <a:cubicBezTo>
                      <a:pt x="2" y="10"/>
                      <a:pt x="1" y="10"/>
                      <a:pt x="1" y="11"/>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820"/>
              <p:cNvSpPr>
                <a:spLocks noEditPoints="1"/>
              </p:cNvSpPr>
              <p:nvPr/>
            </p:nvSpPr>
            <p:spPr bwMode="auto">
              <a:xfrm>
                <a:off x="3193" y="2222"/>
                <a:ext cx="818" cy="709"/>
              </a:xfrm>
              <a:custGeom>
                <a:avLst/>
                <a:gdLst>
                  <a:gd name="T0" fmla="*/ 71 w 346"/>
                  <a:gd name="T1" fmla="*/ 29 h 299"/>
                  <a:gd name="T2" fmla="*/ 59 w 346"/>
                  <a:gd name="T3" fmla="*/ 52 h 299"/>
                  <a:gd name="T4" fmla="*/ 51 w 346"/>
                  <a:gd name="T5" fmla="*/ 51 h 299"/>
                  <a:gd name="T6" fmla="*/ 30 w 346"/>
                  <a:gd name="T7" fmla="*/ 61 h 299"/>
                  <a:gd name="T8" fmla="*/ 336 w 346"/>
                  <a:gd name="T9" fmla="*/ 299 h 299"/>
                  <a:gd name="T10" fmla="*/ 87 w 346"/>
                  <a:gd name="T11" fmla="*/ 54 h 299"/>
                  <a:gd name="T12" fmla="*/ 91 w 346"/>
                  <a:gd name="T13" fmla="*/ 57 h 299"/>
                  <a:gd name="T14" fmla="*/ 80 w 346"/>
                  <a:gd name="T15" fmla="*/ 73 h 299"/>
                  <a:gd name="T16" fmla="*/ 69 w 346"/>
                  <a:gd name="T17" fmla="*/ 64 h 299"/>
                  <a:gd name="T18" fmla="*/ 77 w 346"/>
                  <a:gd name="T19" fmla="*/ 44 h 299"/>
                  <a:gd name="T20" fmla="*/ 80 w 346"/>
                  <a:gd name="T21" fmla="*/ 47 h 299"/>
                  <a:gd name="T22" fmla="*/ 69 w 346"/>
                  <a:gd name="T23" fmla="*/ 63 h 299"/>
                  <a:gd name="T24" fmla="*/ 71 w 346"/>
                  <a:gd name="T25" fmla="*/ 88 h 299"/>
                  <a:gd name="T26" fmla="*/ 97 w 346"/>
                  <a:gd name="T27" fmla="*/ 62 h 299"/>
                  <a:gd name="T28" fmla="*/ 97 w 346"/>
                  <a:gd name="T29" fmla="*/ 86 h 299"/>
                  <a:gd name="T30" fmla="*/ 117 w 346"/>
                  <a:gd name="T31" fmla="*/ 79 h 299"/>
                  <a:gd name="T32" fmla="*/ 103 w 346"/>
                  <a:gd name="T33" fmla="*/ 88 h 299"/>
                  <a:gd name="T34" fmla="*/ 126 w 346"/>
                  <a:gd name="T35" fmla="*/ 87 h 299"/>
                  <a:gd name="T36" fmla="*/ 113 w 346"/>
                  <a:gd name="T37" fmla="*/ 96 h 299"/>
                  <a:gd name="T38" fmla="*/ 118 w 346"/>
                  <a:gd name="T39" fmla="*/ 107 h 299"/>
                  <a:gd name="T40" fmla="*/ 127 w 346"/>
                  <a:gd name="T41" fmla="*/ 105 h 299"/>
                  <a:gd name="T42" fmla="*/ 141 w 346"/>
                  <a:gd name="T43" fmla="*/ 103 h 299"/>
                  <a:gd name="T44" fmla="*/ 139 w 346"/>
                  <a:gd name="T45" fmla="*/ 120 h 299"/>
                  <a:gd name="T46" fmla="*/ 144 w 346"/>
                  <a:gd name="T47" fmla="*/ 106 h 299"/>
                  <a:gd name="T48" fmla="*/ 143 w 346"/>
                  <a:gd name="T49" fmla="*/ 122 h 299"/>
                  <a:gd name="T50" fmla="*/ 140 w 346"/>
                  <a:gd name="T51" fmla="*/ 126 h 299"/>
                  <a:gd name="T52" fmla="*/ 151 w 346"/>
                  <a:gd name="T53" fmla="*/ 123 h 299"/>
                  <a:gd name="T54" fmla="*/ 154 w 346"/>
                  <a:gd name="T55" fmla="*/ 132 h 299"/>
                  <a:gd name="T56" fmla="*/ 166 w 346"/>
                  <a:gd name="T57" fmla="*/ 127 h 299"/>
                  <a:gd name="T58" fmla="*/ 160 w 346"/>
                  <a:gd name="T59" fmla="*/ 144 h 299"/>
                  <a:gd name="T60" fmla="*/ 180 w 346"/>
                  <a:gd name="T61" fmla="*/ 128 h 299"/>
                  <a:gd name="T62" fmla="*/ 180 w 346"/>
                  <a:gd name="T63" fmla="*/ 141 h 299"/>
                  <a:gd name="T64" fmla="*/ 181 w 346"/>
                  <a:gd name="T65" fmla="*/ 162 h 299"/>
                  <a:gd name="T66" fmla="*/ 192 w 346"/>
                  <a:gd name="T67" fmla="*/ 150 h 299"/>
                  <a:gd name="T68" fmla="*/ 183 w 346"/>
                  <a:gd name="T69" fmla="*/ 159 h 299"/>
                  <a:gd name="T70" fmla="*/ 202 w 346"/>
                  <a:gd name="T71" fmla="*/ 160 h 299"/>
                  <a:gd name="T72" fmla="*/ 217 w 346"/>
                  <a:gd name="T73" fmla="*/ 178 h 299"/>
                  <a:gd name="T74" fmla="*/ 210 w 346"/>
                  <a:gd name="T75" fmla="*/ 177 h 299"/>
                  <a:gd name="T76" fmla="*/ 200 w 346"/>
                  <a:gd name="T77" fmla="*/ 178 h 299"/>
                  <a:gd name="T78" fmla="*/ 211 w 346"/>
                  <a:gd name="T79" fmla="*/ 168 h 299"/>
                  <a:gd name="T80" fmla="*/ 212 w 346"/>
                  <a:gd name="T81" fmla="*/ 187 h 299"/>
                  <a:gd name="T82" fmla="*/ 294 w 346"/>
                  <a:gd name="T83" fmla="*/ 260 h 299"/>
                  <a:gd name="T84" fmla="*/ 298 w 346"/>
                  <a:gd name="T85" fmla="*/ 265 h 299"/>
                  <a:gd name="T86" fmla="*/ 296 w 346"/>
                  <a:gd name="T87" fmla="*/ 276 h 299"/>
                  <a:gd name="T88" fmla="*/ 290 w 346"/>
                  <a:gd name="T89" fmla="*/ 273 h 299"/>
                  <a:gd name="T90" fmla="*/ 282 w 346"/>
                  <a:gd name="T91" fmla="*/ 273 h 299"/>
                  <a:gd name="T92" fmla="*/ 290 w 346"/>
                  <a:gd name="T93" fmla="*/ 256 h 299"/>
                  <a:gd name="T94" fmla="*/ 281 w 346"/>
                  <a:gd name="T95" fmla="*/ 247 h 299"/>
                  <a:gd name="T96" fmla="*/ 265 w 346"/>
                  <a:gd name="T97" fmla="*/ 261 h 299"/>
                  <a:gd name="T98" fmla="*/ 259 w 346"/>
                  <a:gd name="T99" fmla="*/ 222 h 299"/>
                  <a:gd name="T100" fmla="*/ 256 w 346"/>
                  <a:gd name="T101" fmla="*/ 243 h 299"/>
                  <a:gd name="T102" fmla="*/ 250 w 346"/>
                  <a:gd name="T103" fmla="*/ 240 h 299"/>
                  <a:gd name="T104" fmla="*/ 253 w 346"/>
                  <a:gd name="T105" fmla="*/ 227 h 299"/>
                  <a:gd name="T106" fmla="*/ 255 w 346"/>
                  <a:gd name="T107" fmla="*/ 223 h 299"/>
                  <a:gd name="T108" fmla="*/ 244 w 346"/>
                  <a:gd name="T109" fmla="*/ 225 h 299"/>
                  <a:gd name="T110" fmla="*/ 240 w 346"/>
                  <a:gd name="T111" fmla="*/ 229 h 299"/>
                  <a:gd name="T112" fmla="*/ 241 w 346"/>
                  <a:gd name="T113" fmla="*/ 211 h 299"/>
                  <a:gd name="T114" fmla="*/ 233 w 346"/>
                  <a:gd name="T115" fmla="*/ 217 h 299"/>
                  <a:gd name="T116" fmla="*/ 234 w 346"/>
                  <a:gd name="T117" fmla="*/ 209 h 299"/>
                  <a:gd name="T118" fmla="*/ 232 w 346"/>
                  <a:gd name="T119" fmla="*/ 188 h 299"/>
                  <a:gd name="T120" fmla="*/ 214 w 346"/>
                  <a:gd name="T121" fmla="*/ 209 h 299"/>
                  <a:gd name="T122" fmla="*/ 225 w 346"/>
                  <a:gd name="T123" fmla="*/ 196 h 299"/>
                  <a:gd name="T124" fmla="*/ 216 w 346"/>
                  <a:gd name="T125" fmla="*/ 197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 h="299">
                    <a:moveTo>
                      <a:pt x="50" y="3"/>
                    </a:moveTo>
                    <a:cubicBezTo>
                      <a:pt x="46" y="1"/>
                      <a:pt x="43" y="0"/>
                      <a:pt x="38" y="4"/>
                    </a:cubicBezTo>
                    <a:cubicBezTo>
                      <a:pt x="49" y="14"/>
                      <a:pt x="59" y="23"/>
                      <a:pt x="64" y="28"/>
                    </a:cubicBezTo>
                    <a:cubicBezTo>
                      <a:pt x="57" y="23"/>
                      <a:pt x="47" y="15"/>
                      <a:pt x="36" y="6"/>
                    </a:cubicBezTo>
                    <a:cubicBezTo>
                      <a:pt x="35" y="8"/>
                      <a:pt x="33" y="9"/>
                      <a:pt x="31" y="12"/>
                    </a:cubicBezTo>
                    <a:cubicBezTo>
                      <a:pt x="44" y="22"/>
                      <a:pt x="55" y="32"/>
                      <a:pt x="62" y="39"/>
                    </a:cubicBezTo>
                    <a:cubicBezTo>
                      <a:pt x="62" y="39"/>
                      <a:pt x="62" y="39"/>
                      <a:pt x="62" y="39"/>
                    </a:cubicBezTo>
                    <a:cubicBezTo>
                      <a:pt x="63" y="38"/>
                      <a:pt x="63" y="37"/>
                      <a:pt x="63" y="37"/>
                    </a:cubicBezTo>
                    <a:cubicBezTo>
                      <a:pt x="64" y="37"/>
                      <a:pt x="64" y="36"/>
                      <a:pt x="65" y="35"/>
                    </a:cubicBezTo>
                    <a:cubicBezTo>
                      <a:pt x="66" y="35"/>
                      <a:pt x="66" y="34"/>
                      <a:pt x="67" y="34"/>
                    </a:cubicBezTo>
                    <a:cubicBezTo>
                      <a:pt x="67" y="33"/>
                      <a:pt x="68" y="32"/>
                      <a:pt x="69" y="31"/>
                    </a:cubicBezTo>
                    <a:cubicBezTo>
                      <a:pt x="70" y="30"/>
                      <a:pt x="71" y="29"/>
                      <a:pt x="71" y="29"/>
                    </a:cubicBezTo>
                    <a:cubicBezTo>
                      <a:pt x="72" y="28"/>
                      <a:pt x="73" y="27"/>
                      <a:pt x="72" y="27"/>
                    </a:cubicBezTo>
                    <a:cubicBezTo>
                      <a:pt x="73" y="27"/>
                      <a:pt x="73" y="27"/>
                      <a:pt x="73" y="27"/>
                    </a:cubicBezTo>
                    <a:cubicBezTo>
                      <a:pt x="74" y="27"/>
                      <a:pt x="74" y="27"/>
                      <a:pt x="74" y="28"/>
                    </a:cubicBezTo>
                    <a:cubicBezTo>
                      <a:pt x="74" y="28"/>
                      <a:pt x="74" y="28"/>
                      <a:pt x="74" y="28"/>
                    </a:cubicBezTo>
                    <a:cubicBezTo>
                      <a:pt x="74" y="28"/>
                      <a:pt x="74" y="28"/>
                      <a:pt x="73" y="29"/>
                    </a:cubicBezTo>
                    <a:cubicBezTo>
                      <a:pt x="72" y="30"/>
                      <a:pt x="72" y="30"/>
                      <a:pt x="72" y="30"/>
                    </a:cubicBezTo>
                    <a:cubicBezTo>
                      <a:pt x="69" y="33"/>
                      <a:pt x="68" y="34"/>
                      <a:pt x="68" y="34"/>
                    </a:cubicBezTo>
                    <a:cubicBezTo>
                      <a:pt x="67" y="35"/>
                      <a:pt x="68" y="35"/>
                      <a:pt x="68" y="36"/>
                    </a:cubicBezTo>
                    <a:cubicBezTo>
                      <a:pt x="69" y="37"/>
                      <a:pt x="70" y="37"/>
                      <a:pt x="70" y="38"/>
                    </a:cubicBezTo>
                    <a:cubicBezTo>
                      <a:pt x="71" y="39"/>
                      <a:pt x="70" y="41"/>
                      <a:pt x="68" y="43"/>
                    </a:cubicBezTo>
                    <a:cubicBezTo>
                      <a:pt x="68" y="43"/>
                      <a:pt x="66" y="45"/>
                      <a:pt x="62" y="49"/>
                    </a:cubicBezTo>
                    <a:cubicBezTo>
                      <a:pt x="60" y="50"/>
                      <a:pt x="60" y="51"/>
                      <a:pt x="59" y="52"/>
                    </a:cubicBezTo>
                    <a:cubicBezTo>
                      <a:pt x="59" y="52"/>
                      <a:pt x="59" y="53"/>
                      <a:pt x="60" y="53"/>
                    </a:cubicBezTo>
                    <a:cubicBezTo>
                      <a:pt x="59" y="53"/>
                      <a:pt x="59" y="53"/>
                      <a:pt x="59" y="52"/>
                    </a:cubicBezTo>
                    <a:cubicBezTo>
                      <a:pt x="59" y="52"/>
                      <a:pt x="58" y="53"/>
                      <a:pt x="58" y="53"/>
                    </a:cubicBezTo>
                    <a:cubicBezTo>
                      <a:pt x="58" y="53"/>
                      <a:pt x="58" y="53"/>
                      <a:pt x="58" y="53"/>
                    </a:cubicBezTo>
                    <a:cubicBezTo>
                      <a:pt x="58" y="54"/>
                      <a:pt x="57" y="54"/>
                      <a:pt x="57" y="54"/>
                    </a:cubicBezTo>
                    <a:cubicBezTo>
                      <a:pt x="57" y="55"/>
                      <a:pt x="56" y="56"/>
                      <a:pt x="56" y="55"/>
                    </a:cubicBezTo>
                    <a:cubicBezTo>
                      <a:pt x="55" y="55"/>
                      <a:pt x="55" y="54"/>
                      <a:pt x="56" y="53"/>
                    </a:cubicBezTo>
                    <a:cubicBezTo>
                      <a:pt x="56" y="52"/>
                      <a:pt x="57" y="52"/>
                      <a:pt x="57" y="51"/>
                    </a:cubicBezTo>
                    <a:cubicBezTo>
                      <a:pt x="56" y="50"/>
                      <a:pt x="55" y="49"/>
                      <a:pt x="54" y="48"/>
                    </a:cubicBezTo>
                    <a:cubicBezTo>
                      <a:pt x="53" y="49"/>
                      <a:pt x="52" y="50"/>
                      <a:pt x="51" y="50"/>
                    </a:cubicBezTo>
                    <a:cubicBezTo>
                      <a:pt x="51" y="51"/>
                      <a:pt x="51" y="51"/>
                      <a:pt x="51" y="51"/>
                    </a:cubicBezTo>
                    <a:cubicBezTo>
                      <a:pt x="51" y="51"/>
                      <a:pt x="51" y="51"/>
                      <a:pt x="51" y="51"/>
                    </a:cubicBezTo>
                    <a:cubicBezTo>
                      <a:pt x="51" y="51"/>
                      <a:pt x="50" y="51"/>
                      <a:pt x="50" y="51"/>
                    </a:cubicBezTo>
                    <a:cubicBezTo>
                      <a:pt x="50" y="50"/>
                      <a:pt x="50" y="50"/>
                      <a:pt x="51" y="49"/>
                    </a:cubicBezTo>
                    <a:cubicBezTo>
                      <a:pt x="50" y="50"/>
                      <a:pt x="51" y="49"/>
                      <a:pt x="53" y="47"/>
                    </a:cubicBezTo>
                    <a:cubicBezTo>
                      <a:pt x="45" y="40"/>
                      <a:pt x="34" y="30"/>
                      <a:pt x="23" y="21"/>
                    </a:cubicBezTo>
                    <a:cubicBezTo>
                      <a:pt x="22" y="23"/>
                      <a:pt x="21" y="24"/>
                      <a:pt x="20" y="26"/>
                    </a:cubicBezTo>
                    <a:cubicBezTo>
                      <a:pt x="31" y="36"/>
                      <a:pt x="41" y="46"/>
                      <a:pt x="46" y="52"/>
                    </a:cubicBezTo>
                    <a:cubicBezTo>
                      <a:pt x="39" y="46"/>
                      <a:pt x="29" y="37"/>
                      <a:pt x="18" y="28"/>
                    </a:cubicBezTo>
                    <a:cubicBezTo>
                      <a:pt x="16" y="30"/>
                      <a:pt x="15" y="32"/>
                      <a:pt x="14" y="34"/>
                    </a:cubicBezTo>
                    <a:cubicBezTo>
                      <a:pt x="25" y="43"/>
                      <a:pt x="34" y="52"/>
                      <a:pt x="39" y="58"/>
                    </a:cubicBezTo>
                    <a:cubicBezTo>
                      <a:pt x="32" y="52"/>
                      <a:pt x="23" y="44"/>
                      <a:pt x="12" y="36"/>
                    </a:cubicBezTo>
                    <a:cubicBezTo>
                      <a:pt x="11" y="38"/>
                      <a:pt x="10" y="39"/>
                      <a:pt x="9" y="41"/>
                    </a:cubicBezTo>
                    <a:cubicBezTo>
                      <a:pt x="18" y="48"/>
                      <a:pt x="26" y="56"/>
                      <a:pt x="30" y="61"/>
                    </a:cubicBezTo>
                    <a:cubicBezTo>
                      <a:pt x="24" y="56"/>
                      <a:pt x="16" y="49"/>
                      <a:pt x="7" y="43"/>
                    </a:cubicBezTo>
                    <a:cubicBezTo>
                      <a:pt x="6" y="44"/>
                      <a:pt x="5" y="46"/>
                      <a:pt x="4" y="47"/>
                    </a:cubicBezTo>
                    <a:cubicBezTo>
                      <a:pt x="12" y="54"/>
                      <a:pt x="19" y="60"/>
                      <a:pt x="23" y="65"/>
                    </a:cubicBezTo>
                    <a:cubicBezTo>
                      <a:pt x="18" y="61"/>
                      <a:pt x="11" y="55"/>
                      <a:pt x="3" y="49"/>
                    </a:cubicBezTo>
                    <a:cubicBezTo>
                      <a:pt x="0" y="56"/>
                      <a:pt x="2" y="59"/>
                      <a:pt x="7" y="66"/>
                    </a:cubicBezTo>
                    <a:cubicBezTo>
                      <a:pt x="13" y="72"/>
                      <a:pt x="45" y="99"/>
                      <a:pt x="87" y="134"/>
                    </a:cubicBezTo>
                    <a:cubicBezTo>
                      <a:pt x="133" y="144"/>
                      <a:pt x="191" y="178"/>
                      <a:pt x="209" y="247"/>
                    </a:cubicBezTo>
                    <a:cubicBezTo>
                      <a:pt x="224" y="263"/>
                      <a:pt x="238" y="279"/>
                      <a:pt x="251" y="295"/>
                    </a:cubicBezTo>
                    <a:cubicBezTo>
                      <a:pt x="254" y="296"/>
                      <a:pt x="256" y="297"/>
                      <a:pt x="259" y="299"/>
                    </a:cubicBezTo>
                    <a:cubicBezTo>
                      <a:pt x="335" y="299"/>
                      <a:pt x="335" y="299"/>
                      <a:pt x="335" y="299"/>
                    </a:cubicBezTo>
                    <a:cubicBezTo>
                      <a:pt x="334" y="298"/>
                      <a:pt x="333" y="296"/>
                      <a:pt x="332" y="295"/>
                    </a:cubicBezTo>
                    <a:cubicBezTo>
                      <a:pt x="333" y="296"/>
                      <a:pt x="334" y="298"/>
                      <a:pt x="336" y="299"/>
                    </a:cubicBezTo>
                    <a:cubicBezTo>
                      <a:pt x="346" y="299"/>
                      <a:pt x="346" y="299"/>
                      <a:pt x="346" y="299"/>
                    </a:cubicBezTo>
                    <a:cubicBezTo>
                      <a:pt x="273" y="191"/>
                      <a:pt x="81" y="20"/>
                      <a:pt x="50" y="3"/>
                    </a:cubicBezTo>
                    <a:close/>
                    <a:moveTo>
                      <a:pt x="102" y="76"/>
                    </a:moveTo>
                    <a:cubicBezTo>
                      <a:pt x="102" y="76"/>
                      <a:pt x="102" y="75"/>
                      <a:pt x="103" y="75"/>
                    </a:cubicBezTo>
                    <a:cubicBezTo>
                      <a:pt x="104" y="75"/>
                      <a:pt x="105" y="75"/>
                      <a:pt x="105" y="76"/>
                    </a:cubicBezTo>
                    <a:cubicBezTo>
                      <a:pt x="105" y="77"/>
                      <a:pt x="105" y="77"/>
                      <a:pt x="105" y="77"/>
                    </a:cubicBezTo>
                    <a:cubicBezTo>
                      <a:pt x="105" y="78"/>
                      <a:pt x="105" y="79"/>
                      <a:pt x="104" y="79"/>
                    </a:cubicBezTo>
                    <a:cubicBezTo>
                      <a:pt x="103" y="79"/>
                      <a:pt x="102" y="79"/>
                      <a:pt x="102" y="78"/>
                    </a:cubicBezTo>
                    <a:cubicBezTo>
                      <a:pt x="101" y="78"/>
                      <a:pt x="101" y="77"/>
                      <a:pt x="102" y="76"/>
                    </a:cubicBezTo>
                    <a:close/>
                    <a:moveTo>
                      <a:pt x="85" y="52"/>
                    </a:moveTo>
                    <a:cubicBezTo>
                      <a:pt x="85" y="52"/>
                      <a:pt x="85" y="52"/>
                      <a:pt x="86" y="53"/>
                    </a:cubicBezTo>
                    <a:cubicBezTo>
                      <a:pt x="86" y="53"/>
                      <a:pt x="86" y="53"/>
                      <a:pt x="87" y="54"/>
                    </a:cubicBezTo>
                    <a:cubicBezTo>
                      <a:pt x="87" y="54"/>
                      <a:pt x="88" y="54"/>
                      <a:pt x="89" y="52"/>
                    </a:cubicBezTo>
                    <a:cubicBezTo>
                      <a:pt x="90" y="52"/>
                      <a:pt x="90" y="52"/>
                      <a:pt x="90" y="51"/>
                    </a:cubicBezTo>
                    <a:cubicBezTo>
                      <a:pt x="91" y="51"/>
                      <a:pt x="91" y="51"/>
                      <a:pt x="91" y="50"/>
                    </a:cubicBezTo>
                    <a:cubicBezTo>
                      <a:pt x="93" y="49"/>
                      <a:pt x="94" y="49"/>
                      <a:pt x="94" y="49"/>
                    </a:cubicBezTo>
                    <a:cubicBezTo>
                      <a:pt x="94" y="49"/>
                      <a:pt x="94" y="49"/>
                      <a:pt x="94" y="49"/>
                    </a:cubicBezTo>
                    <a:cubicBezTo>
                      <a:pt x="94" y="50"/>
                      <a:pt x="94" y="50"/>
                      <a:pt x="94" y="50"/>
                    </a:cubicBezTo>
                    <a:cubicBezTo>
                      <a:pt x="94" y="50"/>
                      <a:pt x="94" y="50"/>
                      <a:pt x="93" y="51"/>
                    </a:cubicBezTo>
                    <a:cubicBezTo>
                      <a:pt x="91" y="53"/>
                      <a:pt x="91" y="53"/>
                      <a:pt x="91" y="53"/>
                    </a:cubicBezTo>
                    <a:cubicBezTo>
                      <a:pt x="90" y="54"/>
                      <a:pt x="89" y="55"/>
                      <a:pt x="88" y="55"/>
                    </a:cubicBezTo>
                    <a:cubicBezTo>
                      <a:pt x="89" y="55"/>
                      <a:pt x="89" y="55"/>
                      <a:pt x="89" y="55"/>
                    </a:cubicBezTo>
                    <a:cubicBezTo>
                      <a:pt x="89" y="55"/>
                      <a:pt x="89" y="55"/>
                      <a:pt x="89" y="55"/>
                    </a:cubicBezTo>
                    <a:cubicBezTo>
                      <a:pt x="89" y="55"/>
                      <a:pt x="89" y="56"/>
                      <a:pt x="91" y="57"/>
                    </a:cubicBezTo>
                    <a:cubicBezTo>
                      <a:pt x="91" y="57"/>
                      <a:pt x="92" y="58"/>
                      <a:pt x="93" y="58"/>
                    </a:cubicBezTo>
                    <a:cubicBezTo>
                      <a:pt x="93" y="58"/>
                      <a:pt x="93" y="59"/>
                      <a:pt x="94" y="59"/>
                    </a:cubicBezTo>
                    <a:cubicBezTo>
                      <a:pt x="94" y="60"/>
                      <a:pt x="94" y="60"/>
                      <a:pt x="93" y="60"/>
                    </a:cubicBezTo>
                    <a:cubicBezTo>
                      <a:pt x="93" y="60"/>
                      <a:pt x="93" y="60"/>
                      <a:pt x="92" y="60"/>
                    </a:cubicBezTo>
                    <a:cubicBezTo>
                      <a:pt x="91" y="59"/>
                      <a:pt x="91" y="59"/>
                      <a:pt x="90" y="58"/>
                    </a:cubicBezTo>
                    <a:cubicBezTo>
                      <a:pt x="89" y="57"/>
                      <a:pt x="88" y="56"/>
                      <a:pt x="87" y="56"/>
                    </a:cubicBezTo>
                    <a:cubicBezTo>
                      <a:pt x="87" y="56"/>
                      <a:pt x="87" y="57"/>
                      <a:pt x="85" y="59"/>
                    </a:cubicBezTo>
                    <a:cubicBezTo>
                      <a:pt x="84" y="60"/>
                      <a:pt x="83" y="61"/>
                      <a:pt x="83" y="61"/>
                    </a:cubicBezTo>
                    <a:cubicBezTo>
                      <a:pt x="82" y="61"/>
                      <a:pt x="80" y="63"/>
                      <a:pt x="77" y="67"/>
                    </a:cubicBezTo>
                    <a:cubicBezTo>
                      <a:pt x="76" y="68"/>
                      <a:pt x="75" y="70"/>
                      <a:pt x="75" y="71"/>
                    </a:cubicBezTo>
                    <a:cubicBezTo>
                      <a:pt x="76" y="72"/>
                      <a:pt x="77" y="73"/>
                      <a:pt x="79" y="73"/>
                    </a:cubicBezTo>
                    <a:cubicBezTo>
                      <a:pt x="79" y="73"/>
                      <a:pt x="79" y="73"/>
                      <a:pt x="80" y="73"/>
                    </a:cubicBezTo>
                    <a:cubicBezTo>
                      <a:pt x="80" y="74"/>
                      <a:pt x="80" y="74"/>
                      <a:pt x="80" y="74"/>
                    </a:cubicBezTo>
                    <a:cubicBezTo>
                      <a:pt x="79" y="75"/>
                      <a:pt x="79" y="75"/>
                      <a:pt x="77" y="75"/>
                    </a:cubicBezTo>
                    <a:cubicBezTo>
                      <a:pt x="76" y="75"/>
                      <a:pt x="75" y="74"/>
                      <a:pt x="74" y="72"/>
                    </a:cubicBezTo>
                    <a:cubicBezTo>
                      <a:pt x="73" y="71"/>
                      <a:pt x="74" y="69"/>
                      <a:pt x="75" y="67"/>
                    </a:cubicBezTo>
                    <a:cubicBezTo>
                      <a:pt x="76" y="65"/>
                      <a:pt x="78" y="63"/>
                      <a:pt x="80" y="61"/>
                    </a:cubicBezTo>
                    <a:cubicBezTo>
                      <a:pt x="83" y="59"/>
                      <a:pt x="84" y="58"/>
                      <a:pt x="84" y="58"/>
                    </a:cubicBezTo>
                    <a:cubicBezTo>
                      <a:pt x="84" y="58"/>
                      <a:pt x="84" y="57"/>
                      <a:pt x="85" y="57"/>
                    </a:cubicBezTo>
                    <a:cubicBezTo>
                      <a:pt x="86" y="56"/>
                      <a:pt x="86" y="56"/>
                      <a:pt x="86" y="55"/>
                    </a:cubicBezTo>
                    <a:cubicBezTo>
                      <a:pt x="87" y="55"/>
                      <a:pt x="86" y="55"/>
                      <a:pt x="84" y="53"/>
                    </a:cubicBezTo>
                    <a:cubicBezTo>
                      <a:pt x="84" y="53"/>
                      <a:pt x="84" y="53"/>
                      <a:pt x="84" y="52"/>
                    </a:cubicBezTo>
                    <a:cubicBezTo>
                      <a:pt x="84" y="52"/>
                      <a:pt x="84" y="52"/>
                      <a:pt x="85" y="52"/>
                    </a:cubicBezTo>
                    <a:close/>
                    <a:moveTo>
                      <a:pt x="69" y="64"/>
                    </a:moveTo>
                    <a:cubicBezTo>
                      <a:pt x="68" y="65"/>
                      <a:pt x="68" y="65"/>
                      <a:pt x="67" y="65"/>
                    </a:cubicBezTo>
                    <a:cubicBezTo>
                      <a:pt x="65" y="65"/>
                      <a:pt x="64" y="64"/>
                      <a:pt x="63" y="62"/>
                    </a:cubicBezTo>
                    <a:cubicBezTo>
                      <a:pt x="62" y="61"/>
                      <a:pt x="63" y="59"/>
                      <a:pt x="64" y="57"/>
                    </a:cubicBezTo>
                    <a:cubicBezTo>
                      <a:pt x="65" y="55"/>
                      <a:pt x="67" y="53"/>
                      <a:pt x="69" y="51"/>
                    </a:cubicBezTo>
                    <a:cubicBezTo>
                      <a:pt x="72" y="49"/>
                      <a:pt x="73" y="48"/>
                      <a:pt x="73" y="48"/>
                    </a:cubicBezTo>
                    <a:cubicBezTo>
                      <a:pt x="73" y="48"/>
                      <a:pt x="74" y="47"/>
                      <a:pt x="74" y="47"/>
                    </a:cubicBezTo>
                    <a:cubicBezTo>
                      <a:pt x="75" y="46"/>
                      <a:pt x="75" y="46"/>
                      <a:pt x="76" y="45"/>
                    </a:cubicBezTo>
                    <a:cubicBezTo>
                      <a:pt x="76" y="45"/>
                      <a:pt x="75" y="45"/>
                      <a:pt x="74" y="43"/>
                    </a:cubicBezTo>
                    <a:cubicBezTo>
                      <a:pt x="73" y="43"/>
                      <a:pt x="73" y="43"/>
                      <a:pt x="73" y="42"/>
                    </a:cubicBezTo>
                    <a:cubicBezTo>
                      <a:pt x="73" y="42"/>
                      <a:pt x="74" y="42"/>
                      <a:pt x="74" y="42"/>
                    </a:cubicBezTo>
                    <a:cubicBezTo>
                      <a:pt x="74" y="42"/>
                      <a:pt x="75" y="42"/>
                      <a:pt x="75" y="43"/>
                    </a:cubicBezTo>
                    <a:cubicBezTo>
                      <a:pt x="75" y="43"/>
                      <a:pt x="76" y="43"/>
                      <a:pt x="77" y="44"/>
                    </a:cubicBezTo>
                    <a:cubicBezTo>
                      <a:pt x="77" y="44"/>
                      <a:pt x="77" y="43"/>
                      <a:pt x="79" y="42"/>
                    </a:cubicBezTo>
                    <a:cubicBezTo>
                      <a:pt x="79" y="42"/>
                      <a:pt x="79" y="42"/>
                      <a:pt x="80" y="41"/>
                    </a:cubicBezTo>
                    <a:cubicBezTo>
                      <a:pt x="80" y="41"/>
                      <a:pt x="80" y="41"/>
                      <a:pt x="80" y="40"/>
                    </a:cubicBezTo>
                    <a:cubicBezTo>
                      <a:pt x="82" y="39"/>
                      <a:pt x="83" y="38"/>
                      <a:pt x="83" y="39"/>
                    </a:cubicBezTo>
                    <a:cubicBezTo>
                      <a:pt x="84" y="39"/>
                      <a:pt x="84" y="39"/>
                      <a:pt x="84" y="39"/>
                    </a:cubicBezTo>
                    <a:cubicBezTo>
                      <a:pt x="83" y="40"/>
                      <a:pt x="83" y="40"/>
                      <a:pt x="83" y="40"/>
                    </a:cubicBezTo>
                    <a:cubicBezTo>
                      <a:pt x="83" y="40"/>
                      <a:pt x="83" y="40"/>
                      <a:pt x="82" y="41"/>
                    </a:cubicBezTo>
                    <a:cubicBezTo>
                      <a:pt x="80" y="43"/>
                      <a:pt x="80" y="43"/>
                      <a:pt x="80" y="43"/>
                    </a:cubicBezTo>
                    <a:cubicBezTo>
                      <a:pt x="79" y="44"/>
                      <a:pt x="78" y="45"/>
                      <a:pt x="78" y="45"/>
                    </a:cubicBezTo>
                    <a:cubicBezTo>
                      <a:pt x="78" y="45"/>
                      <a:pt x="78" y="45"/>
                      <a:pt x="78" y="45"/>
                    </a:cubicBezTo>
                    <a:cubicBezTo>
                      <a:pt x="78" y="45"/>
                      <a:pt x="78" y="45"/>
                      <a:pt x="78" y="45"/>
                    </a:cubicBezTo>
                    <a:cubicBezTo>
                      <a:pt x="78" y="45"/>
                      <a:pt x="79" y="46"/>
                      <a:pt x="80" y="47"/>
                    </a:cubicBezTo>
                    <a:cubicBezTo>
                      <a:pt x="80" y="47"/>
                      <a:pt x="81" y="48"/>
                      <a:pt x="82" y="48"/>
                    </a:cubicBezTo>
                    <a:cubicBezTo>
                      <a:pt x="82" y="48"/>
                      <a:pt x="83" y="49"/>
                      <a:pt x="83" y="49"/>
                    </a:cubicBezTo>
                    <a:cubicBezTo>
                      <a:pt x="83" y="50"/>
                      <a:pt x="83" y="50"/>
                      <a:pt x="83" y="50"/>
                    </a:cubicBezTo>
                    <a:cubicBezTo>
                      <a:pt x="82" y="50"/>
                      <a:pt x="82" y="50"/>
                      <a:pt x="81" y="50"/>
                    </a:cubicBezTo>
                    <a:cubicBezTo>
                      <a:pt x="81" y="49"/>
                      <a:pt x="80" y="49"/>
                      <a:pt x="79" y="48"/>
                    </a:cubicBezTo>
                    <a:cubicBezTo>
                      <a:pt x="78" y="47"/>
                      <a:pt x="77" y="46"/>
                      <a:pt x="77" y="46"/>
                    </a:cubicBezTo>
                    <a:cubicBezTo>
                      <a:pt x="77" y="46"/>
                      <a:pt x="76" y="47"/>
                      <a:pt x="74" y="49"/>
                    </a:cubicBezTo>
                    <a:cubicBezTo>
                      <a:pt x="73" y="50"/>
                      <a:pt x="72" y="50"/>
                      <a:pt x="72" y="51"/>
                    </a:cubicBezTo>
                    <a:cubicBezTo>
                      <a:pt x="71" y="51"/>
                      <a:pt x="70" y="53"/>
                      <a:pt x="67" y="56"/>
                    </a:cubicBezTo>
                    <a:cubicBezTo>
                      <a:pt x="65" y="58"/>
                      <a:pt x="64" y="60"/>
                      <a:pt x="64" y="61"/>
                    </a:cubicBezTo>
                    <a:cubicBezTo>
                      <a:pt x="65" y="62"/>
                      <a:pt x="66" y="63"/>
                      <a:pt x="68" y="63"/>
                    </a:cubicBezTo>
                    <a:cubicBezTo>
                      <a:pt x="68" y="63"/>
                      <a:pt x="69" y="63"/>
                      <a:pt x="69" y="63"/>
                    </a:cubicBezTo>
                    <a:cubicBezTo>
                      <a:pt x="69" y="64"/>
                      <a:pt x="69" y="64"/>
                      <a:pt x="69" y="64"/>
                    </a:cubicBezTo>
                    <a:close/>
                    <a:moveTo>
                      <a:pt x="91" y="82"/>
                    </a:moveTo>
                    <a:cubicBezTo>
                      <a:pt x="89" y="83"/>
                      <a:pt x="87" y="83"/>
                      <a:pt x="86" y="82"/>
                    </a:cubicBezTo>
                    <a:cubicBezTo>
                      <a:pt x="85" y="82"/>
                      <a:pt x="84" y="81"/>
                      <a:pt x="84" y="80"/>
                    </a:cubicBezTo>
                    <a:cubicBezTo>
                      <a:pt x="84" y="79"/>
                      <a:pt x="84" y="78"/>
                      <a:pt x="84" y="78"/>
                    </a:cubicBezTo>
                    <a:cubicBezTo>
                      <a:pt x="84" y="78"/>
                      <a:pt x="83" y="78"/>
                      <a:pt x="83" y="79"/>
                    </a:cubicBezTo>
                    <a:cubicBezTo>
                      <a:pt x="83" y="79"/>
                      <a:pt x="81" y="80"/>
                      <a:pt x="78" y="83"/>
                    </a:cubicBezTo>
                    <a:cubicBezTo>
                      <a:pt x="78" y="84"/>
                      <a:pt x="77" y="84"/>
                      <a:pt x="76" y="86"/>
                    </a:cubicBezTo>
                    <a:cubicBezTo>
                      <a:pt x="75" y="87"/>
                      <a:pt x="74" y="87"/>
                      <a:pt x="73" y="88"/>
                    </a:cubicBezTo>
                    <a:cubicBezTo>
                      <a:pt x="72" y="89"/>
                      <a:pt x="72" y="89"/>
                      <a:pt x="72" y="89"/>
                    </a:cubicBezTo>
                    <a:cubicBezTo>
                      <a:pt x="71" y="89"/>
                      <a:pt x="71" y="89"/>
                      <a:pt x="71" y="89"/>
                    </a:cubicBezTo>
                    <a:cubicBezTo>
                      <a:pt x="71" y="89"/>
                      <a:pt x="71" y="88"/>
                      <a:pt x="71" y="88"/>
                    </a:cubicBezTo>
                    <a:cubicBezTo>
                      <a:pt x="71" y="88"/>
                      <a:pt x="72" y="87"/>
                      <a:pt x="74" y="85"/>
                    </a:cubicBezTo>
                    <a:cubicBezTo>
                      <a:pt x="75" y="84"/>
                      <a:pt x="76" y="83"/>
                      <a:pt x="77" y="82"/>
                    </a:cubicBezTo>
                    <a:cubicBezTo>
                      <a:pt x="79" y="81"/>
                      <a:pt x="80" y="80"/>
                      <a:pt x="80" y="79"/>
                    </a:cubicBezTo>
                    <a:cubicBezTo>
                      <a:pt x="81" y="79"/>
                      <a:pt x="82" y="78"/>
                      <a:pt x="84" y="76"/>
                    </a:cubicBezTo>
                    <a:cubicBezTo>
                      <a:pt x="85" y="75"/>
                      <a:pt x="86" y="74"/>
                      <a:pt x="87" y="73"/>
                    </a:cubicBezTo>
                    <a:cubicBezTo>
                      <a:pt x="88" y="72"/>
                      <a:pt x="88" y="72"/>
                      <a:pt x="88" y="72"/>
                    </a:cubicBezTo>
                    <a:cubicBezTo>
                      <a:pt x="89" y="70"/>
                      <a:pt x="89" y="70"/>
                      <a:pt x="89" y="70"/>
                    </a:cubicBezTo>
                    <a:cubicBezTo>
                      <a:pt x="91" y="69"/>
                      <a:pt x="91" y="69"/>
                      <a:pt x="91" y="69"/>
                    </a:cubicBezTo>
                    <a:cubicBezTo>
                      <a:pt x="92" y="67"/>
                      <a:pt x="92" y="67"/>
                      <a:pt x="92" y="67"/>
                    </a:cubicBezTo>
                    <a:cubicBezTo>
                      <a:pt x="94" y="65"/>
                      <a:pt x="95" y="64"/>
                      <a:pt x="95" y="64"/>
                    </a:cubicBezTo>
                    <a:cubicBezTo>
                      <a:pt x="96" y="62"/>
                      <a:pt x="96" y="62"/>
                      <a:pt x="97" y="62"/>
                    </a:cubicBezTo>
                    <a:cubicBezTo>
                      <a:pt x="97" y="62"/>
                      <a:pt x="97" y="62"/>
                      <a:pt x="97" y="62"/>
                    </a:cubicBezTo>
                    <a:cubicBezTo>
                      <a:pt x="97" y="63"/>
                      <a:pt x="98" y="63"/>
                      <a:pt x="98" y="63"/>
                    </a:cubicBezTo>
                    <a:cubicBezTo>
                      <a:pt x="98" y="64"/>
                      <a:pt x="98" y="64"/>
                      <a:pt x="98" y="64"/>
                    </a:cubicBezTo>
                    <a:cubicBezTo>
                      <a:pt x="98" y="65"/>
                      <a:pt x="98" y="65"/>
                      <a:pt x="99" y="65"/>
                    </a:cubicBezTo>
                    <a:cubicBezTo>
                      <a:pt x="99" y="66"/>
                      <a:pt x="99" y="66"/>
                      <a:pt x="99" y="66"/>
                    </a:cubicBezTo>
                    <a:cubicBezTo>
                      <a:pt x="101" y="68"/>
                      <a:pt x="101" y="70"/>
                      <a:pt x="99" y="73"/>
                    </a:cubicBezTo>
                    <a:cubicBezTo>
                      <a:pt x="98" y="74"/>
                      <a:pt x="97" y="76"/>
                      <a:pt x="95" y="78"/>
                    </a:cubicBezTo>
                    <a:cubicBezTo>
                      <a:pt x="93" y="80"/>
                      <a:pt x="92" y="81"/>
                      <a:pt x="91" y="82"/>
                    </a:cubicBezTo>
                    <a:close/>
                    <a:moveTo>
                      <a:pt x="95" y="84"/>
                    </a:moveTo>
                    <a:cubicBezTo>
                      <a:pt x="95" y="83"/>
                      <a:pt x="96" y="82"/>
                      <a:pt x="96" y="82"/>
                    </a:cubicBezTo>
                    <a:cubicBezTo>
                      <a:pt x="97" y="82"/>
                      <a:pt x="98" y="82"/>
                      <a:pt x="99" y="84"/>
                    </a:cubicBezTo>
                    <a:cubicBezTo>
                      <a:pt x="99" y="84"/>
                      <a:pt x="99" y="84"/>
                      <a:pt x="99" y="84"/>
                    </a:cubicBezTo>
                    <a:cubicBezTo>
                      <a:pt x="99" y="85"/>
                      <a:pt x="98" y="86"/>
                      <a:pt x="97" y="86"/>
                    </a:cubicBezTo>
                    <a:cubicBezTo>
                      <a:pt x="96" y="86"/>
                      <a:pt x="96" y="86"/>
                      <a:pt x="95" y="85"/>
                    </a:cubicBezTo>
                    <a:cubicBezTo>
                      <a:pt x="95" y="85"/>
                      <a:pt x="95" y="84"/>
                      <a:pt x="95" y="84"/>
                    </a:cubicBezTo>
                    <a:close/>
                    <a:moveTo>
                      <a:pt x="100" y="90"/>
                    </a:moveTo>
                    <a:cubicBezTo>
                      <a:pt x="99" y="91"/>
                      <a:pt x="98" y="92"/>
                      <a:pt x="97" y="92"/>
                    </a:cubicBezTo>
                    <a:cubicBezTo>
                      <a:pt x="96" y="93"/>
                      <a:pt x="96" y="93"/>
                      <a:pt x="95" y="93"/>
                    </a:cubicBezTo>
                    <a:cubicBezTo>
                      <a:pt x="95" y="93"/>
                      <a:pt x="96" y="92"/>
                      <a:pt x="98" y="90"/>
                    </a:cubicBezTo>
                    <a:cubicBezTo>
                      <a:pt x="98" y="90"/>
                      <a:pt x="100" y="89"/>
                      <a:pt x="102" y="87"/>
                    </a:cubicBezTo>
                    <a:cubicBezTo>
                      <a:pt x="102" y="87"/>
                      <a:pt x="103" y="87"/>
                      <a:pt x="104" y="86"/>
                    </a:cubicBezTo>
                    <a:cubicBezTo>
                      <a:pt x="104" y="86"/>
                      <a:pt x="105" y="85"/>
                      <a:pt x="106" y="85"/>
                    </a:cubicBezTo>
                    <a:cubicBezTo>
                      <a:pt x="108" y="83"/>
                      <a:pt x="110" y="82"/>
                      <a:pt x="111" y="81"/>
                    </a:cubicBezTo>
                    <a:cubicBezTo>
                      <a:pt x="112" y="81"/>
                      <a:pt x="113" y="81"/>
                      <a:pt x="114" y="80"/>
                    </a:cubicBezTo>
                    <a:cubicBezTo>
                      <a:pt x="115" y="80"/>
                      <a:pt x="116" y="79"/>
                      <a:pt x="117" y="79"/>
                    </a:cubicBezTo>
                    <a:cubicBezTo>
                      <a:pt x="118" y="78"/>
                      <a:pt x="119" y="78"/>
                      <a:pt x="119" y="78"/>
                    </a:cubicBezTo>
                    <a:cubicBezTo>
                      <a:pt x="119" y="78"/>
                      <a:pt x="120" y="77"/>
                      <a:pt x="122" y="77"/>
                    </a:cubicBezTo>
                    <a:cubicBezTo>
                      <a:pt x="123" y="76"/>
                      <a:pt x="123" y="76"/>
                      <a:pt x="123" y="76"/>
                    </a:cubicBezTo>
                    <a:cubicBezTo>
                      <a:pt x="124" y="77"/>
                      <a:pt x="124" y="77"/>
                      <a:pt x="124" y="77"/>
                    </a:cubicBezTo>
                    <a:cubicBezTo>
                      <a:pt x="123" y="78"/>
                      <a:pt x="122" y="78"/>
                      <a:pt x="121" y="79"/>
                    </a:cubicBezTo>
                    <a:cubicBezTo>
                      <a:pt x="120" y="79"/>
                      <a:pt x="118" y="80"/>
                      <a:pt x="116" y="80"/>
                    </a:cubicBezTo>
                    <a:cubicBezTo>
                      <a:pt x="115" y="81"/>
                      <a:pt x="114" y="81"/>
                      <a:pt x="113" y="82"/>
                    </a:cubicBezTo>
                    <a:cubicBezTo>
                      <a:pt x="112" y="82"/>
                      <a:pt x="111" y="83"/>
                      <a:pt x="110" y="83"/>
                    </a:cubicBezTo>
                    <a:cubicBezTo>
                      <a:pt x="110" y="83"/>
                      <a:pt x="109" y="84"/>
                      <a:pt x="109" y="84"/>
                    </a:cubicBezTo>
                    <a:cubicBezTo>
                      <a:pt x="109" y="84"/>
                      <a:pt x="109" y="84"/>
                      <a:pt x="108" y="84"/>
                    </a:cubicBezTo>
                    <a:cubicBezTo>
                      <a:pt x="108" y="85"/>
                      <a:pt x="107" y="85"/>
                      <a:pt x="107" y="85"/>
                    </a:cubicBezTo>
                    <a:cubicBezTo>
                      <a:pt x="105" y="86"/>
                      <a:pt x="104" y="87"/>
                      <a:pt x="103" y="88"/>
                    </a:cubicBezTo>
                    <a:cubicBezTo>
                      <a:pt x="103" y="88"/>
                      <a:pt x="102" y="89"/>
                      <a:pt x="100" y="90"/>
                    </a:cubicBezTo>
                    <a:close/>
                    <a:moveTo>
                      <a:pt x="113" y="96"/>
                    </a:moveTo>
                    <a:cubicBezTo>
                      <a:pt x="112" y="96"/>
                      <a:pt x="111" y="97"/>
                      <a:pt x="110" y="98"/>
                    </a:cubicBezTo>
                    <a:cubicBezTo>
                      <a:pt x="108" y="99"/>
                      <a:pt x="107" y="100"/>
                      <a:pt x="106" y="101"/>
                    </a:cubicBezTo>
                    <a:cubicBezTo>
                      <a:pt x="106" y="101"/>
                      <a:pt x="105" y="102"/>
                      <a:pt x="105" y="102"/>
                    </a:cubicBezTo>
                    <a:cubicBezTo>
                      <a:pt x="105" y="101"/>
                      <a:pt x="105" y="100"/>
                      <a:pt x="107" y="99"/>
                    </a:cubicBezTo>
                    <a:cubicBezTo>
                      <a:pt x="108" y="98"/>
                      <a:pt x="109" y="97"/>
                      <a:pt x="111" y="96"/>
                    </a:cubicBezTo>
                    <a:cubicBezTo>
                      <a:pt x="112" y="96"/>
                      <a:pt x="112" y="95"/>
                      <a:pt x="113" y="95"/>
                    </a:cubicBezTo>
                    <a:cubicBezTo>
                      <a:pt x="114" y="94"/>
                      <a:pt x="115" y="94"/>
                      <a:pt x="115" y="93"/>
                    </a:cubicBezTo>
                    <a:cubicBezTo>
                      <a:pt x="117" y="92"/>
                      <a:pt x="119" y="91"/>
                      <a:pt x="121" y="90"/>
                    </a:cubicBezTo>
                    <a:cubicBezTo>
                      <a:pt x="121" y="89"/>
                      <a:pt x="122" y="89"/>
                      <a:pt x="124" y="88"/>
                    </a:cubicBezTo>
                    <a:cubicBezTo>
                      <a:pt x="124" y="88"/>
                      <a:pt x="125" y="88"/>
                      <a:pt x="126" y="87"/>
                    </a:cubicBezTo>
                    <a:cubicBezTo>
                      <a:pt x="127" y="87"/>
                      <a:pt x="128" y="86"/>
                      <a:pt x="129" y="86"/>
                    </a:cubicBezTo>
                    <a:cubicBezTo>
                      <a:pt x="129" y="86"/>
                      <a:pt x="130" y="86"/>
                      <a:pt x="132" y="85"/>
                    </a:cubicBezTo>
                    <a:cubicBezTo>
                      <a:pt x="132" y="85"/>
                      <a:pt x="133" y="85"/>
                      <a:pt x="133" y="85"/>
                    </a:cubicBezTo>
                    <a:cubicBezTo>
                      <a:pt x="133" y="85"/>
                      <a:pt x="133" y="85"/>
                      <a:pt x="133" y="86"/>
                    </a:cubicBezTo>
                    <a:cubicBezTo>
                      <a:pt x="133" y="86"/>
                      <a:pt x="132" y="87"/>
                      <a:pt x="130" y="87"/>
                    </a:cubicBezTo>
                    <a:cubicBezTo>
                      <a:pt x="130" y="87"/>
                      <a:pt x="128" y="88"/>
                      <a:pt x="125" y="89"/>
                    </a:cubicBezTo>
                    <a:cubicBezTo>
                      <a:pt x="125" y="89"/>
                      <a:pt x="124" y="89"/>
                      <a:pt x="122" y="90"/>
                    </a:cubicBezTo>
                    <a:cubicBezTo>
                      <a:pt x="121" y="91"/>
                      <a:pt x="120" y="91"/>
                      <a:pt x="119" y="92"/>
                    </a:cubicBezTo>
                    <a:cubicBezTo>
                      <a:pt x="119" y="92"/>
                      <a:pt x="119" y="92"/>
                      <a:pt x="119" y="92"/>
                    </a:cubicBezTo>
                    <a:cubicBezTo>
                      <a:pt x="118" y="92"/>
                      <a:pt x="118" y="93"/>
                      <a:pt x="118" y="93"/>
                    </a:cubicBezTo>
                    <a:cubicBezTo>
                      <a:pt x="118" y="93"/>
                      <a:pt x="117" y="93"/>
                      <a:pt x="116" y="94"/>
                    </a:cubicBezTo>
                    <a:cubicBezTo>
                      <a:pt x="115" y="95"/>
                      <a:pt x="113" y="95"/>
                      <a:pt x="113" y="96"/>
                    </a:cubicBezTo>
                    <a:close/>
                    <a:moveTo>
                      <a:pt x="127" y="115"/>
                    </a:moveTo>
                    <a:cubicBezTo>
                      <a:pt x="125" y="116"/>
                      <a:pt x="124" y="116"/>
                      <a:pt x="124" y="116"/>
                    </a:cubicBezTo>
                    <a:cubicBezTo>
                      <a:pt x="123" y="116"/>
                      <a:pt x="123" y="116"/>
                      <a:pt x="122" y="116"/>
                    </a:cubicBezTo>
                    <a:cubicBezTo>
                      <a:pt x="122" y="115"/>
                      <a:pt x="122" y="115"/>
                      <a:pt x="122" y="114"/>
                    </a:cubicBezTo>
                    <a:cubicBezTo>
                      <a:pt x="122" y="114"/>
                      <a:pt x="123" y="112"/>
                      <a:pt x="125" y="110"/>
                    </a:cubicBezTo>
                    <a:cubicBezTo>
                      <a:pt x="126" y="109"/>
                      <a:pt x="126" y="108"/>
                      <a:pt x="126" y="108"/>
                    </a:cubicBezTo>
                    <a:cubicBezTo>
                      <a:pt x="126" y="107"/>
                      <a:pt x="126" y="107"/>
                      <a:pt x="125" y="107"/>
                    </a:cubicBezTo>
                    <a:cubicBezTo>
                      <a:pt x="125" y="107"/>
                      <a:pt x="124" y="108"/>
                      <a:pt x="123" y="109"/>
                    </a:cubicBezTo>
                    <a:cubicBezTo>
                      <a:pt x="123" y="109"/>
                      <a:pt x="122" y="110"/>
                      <a:pt x="120" y="112"/>
                    </a:cubicBezTo>
                    <a:cubicBezTo>
                      <a:pt x="120" y="112"/>
                      <a:pt x="119" y="112"/>
                      <a:pt x="118" y="112"/>
                    </a:cubicBezTo>
                    <a:cubicBezTo>
                      <a:pt x="117" y="111"/>
                      <a:pt x="117" y="111"/>
                      <a:pt x="117" y="110"/>
                    </a:cubicBezTo>
                    <a:cubicBezTo>
                      <a:pt x="117" y="109"/>
                      <a:pt x="117" y="108"/>
                      <a:pt x="118" y="107"/>
                    </a:cubicBezTo>
                    <a:cubicBezTo>
                      <a:pt x="119" y="106"/>
                      <a:pt x="121" y="104"/>
                      <a:pt x="124" y="99"/>
                    </a:cubicBezTo>
                    <a:cubicBezTo>
                      <a:pt x="124" y="99"/>
                      <a:pt x="125" y="98"/>
                      <a:pt x="127" y="97"/>
                    </a:cubicBezTo>
                    <a:cubicBezTo>
                      <a:pt x="128" y="96"/>
                      <a:pt x="129" y="95"/>
                      <a:pt x="129" y="94"/>
                    </a:cubicBezTo>
                    <a:cubicBezTo>
                      <a:pt x="130" y="93"/>
                      <a:pt x="130" y="93"/>
                      <a:pt x="131" y="93"/>
                    </a:cubicBezTo>
                    <a:cubicBezTo>
                      <a:pt x="131" y="93"/>
                      <a:pt x="131" y="93"/>
                      <a:pt x="131" y="94"/>
                    </a:cubicBezTo>
                    <a:cubicBezTo>
                      <a:pt x="131" y="94"/>
                      <a:pt x="131" y="94"/>
                      <a:pt x="130" y="95"/>
                    </a:cubicBezTo>
                    <a:cubicBezTo>
                      <a:pt x="128" y="97"/>
                      <a:pt x="127" y="99"/>
                      <a:pt x="126" y="99"/>
                    </a:cubicBezTo>
                    <a:cubicBezTo>
                      <a:pt x="124" y="101"/>
                      <a:pt x="123" y="102"/>
                      <a:pt x="123" y="102"/>
                    </a:cubicBezTo>
                    <a:cubicBezTo>
                      <a:pt x="121" y="105"/>
                      <a:pt x="119" y="107"/>
                      <a:pt x="119" y="108"/>
                    </a:cubicBezTo>
                    <a:cubicBezTo>
                      <a:pt x="119" y="109"/>
                      <a:pt x="119" y="110"/>
                      <a:pt x="119" y="110"/>
                    </a:cubicBezTo>
                    <a:cubicBezTo>
                      <a:pt x="120" y="110"/>
                      <a:pt x="121" y="110"/>
                      <a:pt x="123" y="108"/>
                    </a:cubicBezTo>
                    <a:cubicBezTo>
                      <a:pt x="124" y="106"/>
                      <a:pt x="126" y="105"/>
                      <a:pt x="127" y="105"/>
                    </a:cubicBezTo>
                    <a:cubicBezTo>
                      <a:pt x="128" y="106"/>
                      <a:pt x="128" y="106"/>
                      <a:pt x="127" y="108"/>
                    </a:cubicBezTo>
                    <a:cubicBezTo>
                      <a:pt x="127" y="109"/>
                      <a:pt x="127" y="109"/>
                      <a:pt x="126" y="110"/>
                    </a:cubicBezTo>
                    <a:cubicBezTo>
                      <a:pt x="125" y="111"/>
                      <a:pt x="125" y="112"/>
                      <a:pt x="124" y="112"/>
                    </a:cubicBezTo>
                    <a:cubicBezTo>
                      <a:pt x="124" y="113"/>
                      <a:pt x="124" y="113"/>
                      <a:pt x="124" y="114"/>
                    </a:cubicBezTo>
                    <a:cubicBezTo>
                      <a:pt x="125" y="114"/>
                      <a:pt x="125" y="114"/>
                      <a:pt x="126" y="114"/>
                    </a:cubicBezTo>
                    <a:cubicBezTo>
                      <a:pt x="127" y="113"/>
                      <a:pt x="128" y="112"/>
                      <a:pt x="130" y="111"/>
                    </a:cubicBezTo>
                    <a:cubicBezTo>
                      <a:pt x="130" y="110"/>
                      <a:pt x="131" y="110"/>
                      <a:pt x="132" y="109"/>
                    </a:cubicBezTo>
                    <a:cubicBezTo>
                      <a:pt x="133" y="108"/>
                      <a:pt x="133" y="107"/>
                      <a:pt x="134" y="107"/>
                    </a:cubicBezTo>
                    <a:cubicBezTo>
                      <a:pt x="135" y="106"/>
                      <a:pt x="137" y="104"/>
                      <a:pt x="138" y="103"/>
                    </a:cubicBezTo>
                    <a:cubicBezTo>
                      <a:pt x="139" y="102"/>
                      <a:pt x="140" y="101"/>
                      <a:pt x="140" y="101"/>
                    </a:cubicBezTo>
                    <a:cubicBezTo>
                      <a:pt x="140" y="101"/>
                      <a:pt x="141" y="101"/>
                      <a:pt x="141" y="102"/>
                    </a:cubicBezTo>
                    <a:cubicBezTo>
                      <a:pt x="141" y="102"/>
                      <a:pt x="141" y="102"/>
                      <a:pt x="141" y="103"/>
                    </a:cubicBezTo>
                    <a:cubicBezTo>
                      <a:pt x="140" y="103"/>
                      <a:pt x="140" y="103"/>
                      <a:pt x="140" y="104"/>
                    </a:cubicBezTo>
                    <a:cubicBezTo>
                      <a:pt x="139" y="104"/>
                      <a:pt x="139" y="104"/>
                      <a:pt x="139" y="104"/>
                    </a:cubicBezTo>
                    <a:cubicBezTo>
                      <a:pt x="138" y="105"/>
                      <a:pt x="136" y="106"/>
                      <a:pt x="135" y="107"/>
                    </a:cubicBezTo>
                    <a:cubicBezTo>
                      <a:pt x="135" y="108"/>
                      <a:pt x="134" y="109"/>
                      <a:pt x="133" y="110"/>
                    </a:cubicBezTo>
                    <a:cubicBezTo>
                      <a:pt x="131" y="111"/>
                      <a:pt x="130" y="112"/>
                      <a:pt x="130" y="112"/>
                    </a:cubicBezTo>
                    <a:cubicBezTo>
                      <a:pt x="129" y="113"/>
                      <a:pt x="128" y="114"/>
                      <a:pt x="127" y="115"/>
                    </a:cubicBezTo>
                    <a:close/>
                    <a:moveTo>
                      <a:pt x="140" y="126"/>
                    </a:moveTo>
                    <a:cubicBezTo>
                      <a:pt x="139" y="127"/>
                      <a:pt x="138" y="128"/>
                      <a:pt x="137" y="128"/>
                    </a:cubicBezTo>
                    <a:cubicBezTo>
                      <a:pt x="137" y="128"/>
                      <a:pt x="136" y="128"/>
                      <a:pt x="136" y="127"/>
                    </a:cubicBezTo>
                    <a:cubicBezTo>
                      <a:pt x="135" y="127"/>
                      <a:pt x="135" y="127"/>
                      <a:pt x="135" y="126"/>
                    </a:cubicBezTo>
                    <a:cubicBezTo>
                      <a:pt x="136" y="125"/>
                      <a:pt x="136" y="124"/>
                      <a:pt x="138" y="122"/>
                    </a:cubicBezTo>
                    <a:cubicBezTo>
                      <a:pt x="139" y="121"/>
                      <a:pt x="139" y="120"/>
                      <a:pt x="139" y="120"/>
                    </a:cubicBezTo>
                    <a:cubicBezTo>
                      <a:pt x="139" y="119"/>
                      <a:pt x="139" y="119"/>
                      <a:pt x="138" y="119"/>
                    </a:cubicBezTo>
                    <a:cubicBezTo>
                      <a:pt x="139" y="119"/>
                      <a:pt x="138" y="120"/>
                      <a:pt x="136" y="121"/>
                    </a:cubicBezTo>
                    <a:cubicBezTo>
                      <a:pt x="136" y="121"/>
                      <a:pt x="135" y="122"/>
                      <a:pt x="134" y="123"/>
                    </a:cubicBezTo>
                    <a:cubicBezTo>
                      <a:pt x="133" y="124"/>
                      <a:pt x="132" y="124"/>
                      <a:pt x="132" y="123"/>
                    </a:cubicBezTo>
                    <a:cubicBezTo>
                      <a:pt x="131" y="123"/>
                      <a:pt x="130" y="122"/>
                      <a:pt x="130" y="122"/>
                    </a:cubicBezTo>
                    <a:cubicBezTo>
                      <a:pt x="130" y="121"/>
                      <a:pt x="131" y="120"/>
                      <a:pt x="132" y="118"/>
                    </a:cubicBezTo>
                    <a:cubicBezTo>
                      <a:pt x="132" y="118"/>
                      <a:pt x="134" y="116"/>
                      <a:pt x="138" y="111"/>
                    </a:cubicBezTo>
                    <a:cubicBezTo>
                      <a:pt x="138" y="111"/>
                      <a:pt x="139" y="110"/>
                      <a:pt x="140" y="108"/>
                    </a:cubicBezTo>
                    <a:cubicBezTo>
                      <a:pt x="141" y="107"/>
                      <a:pt x="142" y="106"/>
                      <a:pt x="142" y="106"/>
                    </a:cubicBezTo>
                    <a:cubicBezTo>
                      <a:pt x="143" y="105"/>
                      <a:pt x="144" y="104"/>
                      <a:pt x="144" y="105"/>
                    </a:cubicBezTo>
                    <a:cubicBezTo>
                      <a:pt x="145" y="105"/>
                      <a:pt x="145" y="105"/>
                      <a:pt x="145" y="105"/>
                    </a:cubicBezTo>
                    <a:cubicBezTo>
                      <a:pt x="145" y="105"/>
                      <a:pt x="144" y="106"/>
                      <a:pt x="144" y="106"/>
                    </a:cubicBezTo>
                    <a:cubicBezTo>
                      <a:pt x="142" y="109"/>
                      <a:pt x="140" y="110"/>
                      <a:pt x="140" y="111"/>
                    </a:cubicBezTo>
                    <a:cubicBezTo>
                      <a:pt x="138" y="113"/>
                      <a:pt x="137" y="114"/>
                      <a:pt x="137" y="114"/>
                    </a:cubicBezTo>
                    <a:cubicBezTo>
                      <a:pt x="134" y="117"/>
                      <a:pt x="133" y="119"/>
                      <a:pt x="133" y="120"/>
                    </a:cubicBezTo>
                    <a:cubicBezTo>
                      <a:pt x="132" y="121"/>
                      <a:pt x="132" y="121"/>
                      <a:pt x="133" y="122"/>
                    </a:cubicBezTo>
                    <a:cubicBezTo>
                      <a:pt x="133" y="122"/>
                      <a:pt x="134" y="121"/>
                      <a:pt x="136" y="120"/>
                    </a:cubicBezTo>
                    <a:cubicBezTo>
                      <a:pt x="138" y="118"/>
                      <a:pt x="139" y="117"/>
                      <a:pt x="140" y="117"/>
                    </a:cubicBezTo>
                    <a:cubicBezTo>
                      <a:pt x="142" y="117"/>
                      <a:pt x="142" y="118"/>
                      <a:pt x="141" y="120"/>
                    </a:cubicBezTo>
                    <a:cubicBezTo>
                      <a:pt x="140" y="120"/>
                      <a:pt x="140" y="121"/>
                      <a:pt x="139" y="122"/>
                    </a:cubicBezTo>
                    <a:cubicBezTo>
                      <a:pt x="139" y="123"/>
                      <a:pt x="138" y="124"/>
                      <a:pt x="138" y="124"/>
                    </a:cubicBezTo>
                    <a:cubicBezTo>
                      <a:pt x="137" y="125"/>
                      <a:pt x="137" y="125"/>
                      <a:pt x="138" y="125"/>
                    </a:cubicBezTo>
                    <a:cubicBezTo>
                      <a:pt x="138" y="126"/>
                      <a:pt x="139" y="126"/>
                      <a:pt x="139" y="125"/>
                    </a:cubicBezTo>
                    <a:cubicBezTo>
                      <a:pt x="140" y="125"/>
                      <a:pt x="141" y="124"/>
                      <a:pt x="143" y="122"/>
                    </a:cubicBezTo>
                    <a:cubicBezTo>
                      <a:pt x="144" y="122"/>
                      <a:pt x="144" y="121"/>
                      <a:pt x="145" y="120"/>
                    </a:cubicBezTo>
                    <a:cubicBezTo>
                      <a:pt x="146" y="120"/>
                      <a:pt x="147" y="119"/>
                      <a:pt x="147" y="118"/>
                    </a:cubicBezTo>
                    <a:cubicBezTo>
                      <a:pt x="149" y="117"/>
                      <a:pt x="150" y="116"/>
                      <a:pt x="151" y="115"/>
                    </a:cubicBezTo>
                    <a:cubicBezTo>
                      <a:pt x="152" y="114"/>
                      <a:pt x="153" y="113"/>
                      <a:pt x="153" y="113"/>
                    </a:cubicBezTo>
                    <a:cubicBezTo>
                      <a:pt x="154" y="113"/>
                      <a:pt x="154" y="113"/>
                      <a:pt x="154" y="113"/>
                    </a:cubicBezTo>
                    <a:cubicBezTo>
                      <a:pt x="154" y="114"/>
                      <a:pt x="154" y="114"/>
                      <a:pt x="154" y="115"/>
                    </a:cubicBezTo>
                    <a:cubicBezTo>
                      <a:pt x="154" y="115"/>
                      <a:pt x="154" y="115"/>
                      <a:pt x="153" y="115"/>
                    </a:cubicBezTo>
                    <a:cubicBezTo>
                      <a:pt x="153" y="116"/>
                      <a:pt x="153" y="116"/>
                      <a:pt x="152" y="116"/>
                    </a:cubicBezTo>
                    <a:cubicBezTo>
                      <a:pt x="151" y="117"/>
                      <a:pt x="150" y="118"/>
                      <a:pt x="149" y="119"/>
                    </a:cubicBezTo>
                    <a:cubicBezTo>
                      <a:pt x="148" y="120"/>
                      <a:pt x="147" y="120"/>
                      <a:pt x="146" y="121"/>
                    </a:cubicBezTo>
                    <a:cubicBezTo>
                      <a:pt x="145" y="123"/>
                      <a:pt x="144" y="123"/>
                      <a:pt x="143" y="124"/>
                    </a:cubicBezTo>
                    <a:cubicBezTo>
                      <a:pt x="142" y="125"/>
                      <a:pt x="141" y="125"/>
                      <a:pt x="140" y="126"/>
                    </a:cubicBezTo>
                    <a:close/>
                    <a:moveTo>
                      <a:pt x="150" y="140"/>
                    </a:moveTo>
                    <a:cubicBezTo>
                      <a:pt x="150" y="140"/>
                      <a:pt x="149" y="140"/>
                      <a:pt x="149" y="139"/>
                    </a:cubicBezTo>
                    <a:cubicBezTo>
                      <a:pt x="149" y="139"/>
                      <a:pt x="149" y="138"/>
                      <a:pt x="149" y="138"/>
                    </a:cubicBezTo>
                    <a:cubicBezTo>
                      <a:pt x="149" y="137"/>
                      <a:pt x="150" y="136"/>
                      <a:pt x="152" y="133"/>
                    </a:cubicBezTo>
                    <a:cubicBezTo>
                      <a:pt x="152" y="132"/>
                      <a:pt x="153" y="132"/>
                      <a:pt x="153" y="131"/>
                    </a:cubicBezTo>
                    <a:cubicBezTo>
                      <a:pt x="153" y="131"/>
                      <a:pt x="152" y="130"/>
                      <a:pt x="152" y="131"/>
                    </a:cubicBezTo>
                    <a:cubicBezTo>
                      <a:pt x="152" y="131"/>
                      <a:pt x="151" y="131"/>
                      <a:pt x="150" y="132"/>
                    </a:cubicBezTo>
                    <a:cubicBezTo>
                      <a:pt x="150" y="133"/>
                      <a:pt x="149" y="133"/>
                      <a:pt x="147" y="135"/>
                    </a:cubicBezTo>
                    <a:cubicBezTo>
                      <a:pt x="147" y="135"/>
                      <a:pt x="146" y="135"/>
                      <a:pt x="145" y="135"/>
                    </a:cubicBezTo>
                    <a:cubicBezTo>
                      <a:pt x="144" y="135"/>
                      <a:pt x="144" y="134"/>
                      <a:pt x="144" y="133"/>
                    </a:cubicBezTo>
                    <a:cubicBezTo>
                      <a:pt x="144" y="132"/>
                      <a:pt x="144" y="131"/>
                      <a:pt x="145" y="130"/>
                    </a:cubicBezTo>
                    <a:cubicBezTo>
                      <a:pt x="145" y="130"/>
                      <a:pt x="147" y="127"/>
                      <a:pt x="151" y="123"/>
                    </a:cubicBezTo>
                    <a:cubicBezTo>
                      <a:pt x="151" y="122"/>
                      <a:pt x="152" y="122"/>
                      <a:pt x="153" y="120"/>
                    </a:cubicBezTo>
                    <a:cubicBezTo>
                      <a:pt x="154" y="119"/>
                      <a:pt x="155" y="118"/>
                      <a:pt x="156" y="117"/>
                    </a:cubicBezTo>
                    <a:cubicBezTo>
                      <a:pt x="156" y="116"/>
                      <a:pt x="157" y="116"/>
                      <a:pt x="158" y="116"/>
                    </a:cubicBezTo>
                    <a:cubicBezTo>
                      <a:pt x="158" y="117"/>
                      <a:pt x="158" y="117"/>
                      <a:pt x="158" y="117"/>
                    </a:cubicBezTo>
                    <a:cubicBezTo>
                      <a:pt x="158" y="117"/>
                      <a:pt x="158" y="118"/>
                      <a:pt x="157" y="118"/>
                    </a:cubicBezTo>
                    <a:cubicBezTo>
                      <a:pt x="155" y="121"/>
                      <a:pt x="154" y="122"/>
                      <a:pt x="153" y="123"/>
                    </a:cubicBezTo>
                    <a:cubicBezTo>
                      <a:pt x="151" y="125"/>
                      <a:pt x="150" y="126"/>
                      <a:pt x="150" y="126"/>
                    </a:cubicBezTo>
                    <a:cubicBezTo>
                      <a:pt x="148" y="129"/>
                      <a:pt x="146" y="131"/>
                      <a:pt x="146" y="132"/>
                    </a:cubicBezTo>
                    <a:cubicBezTo>
                      <a:pt x="146" y="132"/>
                      <a:pt x="146" y="133"/>
                      <a:pt x="146" y="133"/>
                    </a:cubicBezTo>
                    <a:cubicBezTo>
                      <a:pt x="147" y="134"/>
                      <a:pt x="148" y="133"/>
                      <a:pt x="149" y="131"/>
                    </a:cubicBezTo>
                    <a:cubicBezTo>
                      <a:pt x="151" y="129"/>
                      <a:pt x="152" y="129"/>
                      <a:pt x="154" y="129"/>
                    </a:cubicBezTo>
                    <a:cubicBezTo>
                      <a:pt x="155" y="129"/>
                      <a:pt x="155" y="130"/>
                      <a:pt x="154" y="132"/>
                    </a:cubicBezTo>
                    <a:cubicBezTo>
                      <a:pt x="154" y="132"/>
                      <a:pt x="153" y="133"/>
                      <a:pt x="153" y="134"/>
                    </a:cubicBezTo>
                    <a:cubicBezTo>
                      <a:pt x="152" y="135"/>
                      <a:pt x="151" y="135"/>
                      <a:pt x="151" y="136"/>
                    </a:cubicBezTo>
                    <a:cubicBezTo>
                      <a:pt x="151" y="136"/>
                      <a:pt x="151" y="137"/>
                      <a:pt x="151" y="137"/>
                    </a:cubicBezTo>
                    <a:cubicBezTo>
                      <a:pt x="152" y="137"/>
                      <a:pt x="152" y="137"/>
                      <a:pt x="153" y="137"/>
                    </a:cubicBezTo>
                    <a:cubicBezTo>
                      <a:pt x="153" y="137"/>
                      <a:pt x="155" y="136"/>
                      <a:pt x="157" y="134"/>
                    </a:cubicBezTo>
                    <a:cubicBezTo>
                      <a:pt x="157" y="134"/>
                      <a:pt x="158" y="133"/>
                      <a:pt x="158" y="132"/>
                    </a:cubicBezTo>
                    <a:cubicBezTo>
                      <a:pt x="159" y="131"/>
                      <a:pt x="160" y="131"/>
                      <a:pt x="161" y="130"/>
                    </a:cubicBezTo>
                    <a:cubicBezTo>
                      <a:pt x="162" y="129"/>
                      <a:pt x="163" y="128"/>
                      <a:pt x="164" y="127"/>
                    </a:cubicBezTo>
                    <a:cubicBezTo>
                      <a:pt x="165" y="125"/>
                      <a:pt x="166" y="125"/>
                      <a:pt x="166" y="125"/>
                    </a:cubicBezTo>
                    <a:cubicBezTo>
                      <a:pt x="167" y="125"/>
                      <a:pt x="167" y="125"/>
                      <a:pt x="167" y="125"/>
                    </a:cubicBezTo>
                    <a:cubicBezTo>
                      <a:pt x="167" y="126"/>
                      <a:pt x="167" y="126"/>
                      <a:pt x="167" y="126"/>
                    </a:cubicBezTo>
                    <a:cubicBezTo>
                      <a:pt x="167" y="126"/>
                      <a:pt x="167" y="127"/>
                      <a:pt x="166" y="127"/>
                    </a:cubicBezTo>
                    <a:cubicBezTo>
                      <a:pt x="166" y="127"/>
                      <a:pt x="166" y="128"/>
                      <a:pt x="166" y="128"/>
                    </a:cubicBezTo>
                    <a:cubicBezTo>
                      <a:pt x="164" y="129"/>
                      <a:pt x="163" y="130"/>
                      <a:pt x="162" y="131"/>
                    </a:cubicBezTo>
                    <a:cubicBezTo>
                      <a:pt x="161" y="131"/>
                      <a:pt x="160" y="132"/>
                      <a:pt x="159" y="133"/>
                    </a:cubicBezTo>
                    <a:cubicBezTo>
                      <a:pt x="158" y="134"/>
                      <a:pt x="157" y="135"/>
                      <a:pt x="157" y="135"/>
                    </a:cubicBezTo>
                    <a:cubicBezTo>
                      <a:pt x="155" y="136"/>
                      <a:pt x="154" y="137"/>
                      <a:pt x="153" y="138"/>
                    </a:cubicBezTo>
                    <a:cubicBezTo>
                      <a:pt x="152" y="139"/>
                      <a:pt x="151" y="140"/>
                      <a:pt x="150" y="140"/>
                    </a:cubicBezTo>
                    <a:close/>
                    <a:moveTo>
                      <a:pt x="158" y="146"/>
                    </a:moveTo>
                    <a:cubicBezTo>
                      <a:pt x="157" y="146"/>
                      <a:pt x="156" y="146"/>
                      <a:pt x="156" y="145"/>
                    </a:cubicBezTo>
                    <a:cubicBezTo>
                      <a:pt x="156" y="144"/>
                      <a:pt x="156" y="144"/>
                      <a:pt x="156" y="143"/>
                    </a:cubicBezTo>
                    <a:cubicBezTo>
                      <a:pt x="156" y="142"/>
                      <a:pt x="157" y="142"/>
                      <a:pt x="157" y="142"/>
                    </a:cubicBezTo>
                    <a:cubicBezTo>
                      <a:pt x="158" y="142"/>
                      <a:pt x="159" y="142"/>
                      <a:pt x="159" y="143"/>
                    </a:cubicBezTo>
                    <a:cubicBezTo>
                      <a:pt x="159" y="143"/>
                      <a:pt x="160" y="144"/>
                      <a:pt x="160" y="144"/>
                    </a:cubicBezTo>
                    <a:cubicBezTo>
                      <a:pt x="160" y="145"/>
                      <a:pt x="159" y="145"/>
                      <a:pt x="158" y="146"/>
                    </a:cubicBezTo>
                    <a:close/>
                    <a:moveTo>
                      <a:pt x="164" y="150"/>
                    </a:moveTo>
                    <a:cubicBezTo>
                      <a:pt x="164" y="151"/>
                      <a:pt x="164" y="151"/>
                      <a:pt x="163" y="151"/>
                    </a:cubicBezTo>
                    <a:cubicBezTo>
                      <a:pt x="162" y="151"/>
                      <a:pt x="162" y="150"/>
                      <a:pt x="162" y="149"/>
                    </a:cubicBezTo>
                    <a:cubicBezTo>
                      <a:pt x="162" y="148"/>
                      <a:pt x="163" y="147"/>
                      <a:pt x="164" y="146"/>
                    </a:cubicBezTo>
                    <a:cubicBezTo>
                      <a:pt x="164" y="146"/>
                      <a:pt x="165" y="145"/>
                      <a:pt x="166" y="145"/>
                    </a:cubicBezTo>
                    <a:cubicBezTo>
                      <a:pt x="166" y="144"/>
                      <a:pt x="167" y="144"/>
                      <a:pt x="167" y="144"/>
                    </a:cubicBezTo>
                    <a:cubicBezTo>
                      <a:pt x="169" y="142"/>
                      <a:pt x="171" y="140"/>
                      <a:pt x="173" y="138"/>
                    </a:cubicBezTo>
                    <a:cubicBezTo>
                      <a:pt x="177" y="133"/>
                      <a:pt x="179" y="131"/>
                      <a:pt x="179" y="132"/>
                    </a:cubicBezTo>
                    <a:cubicBezTo>
                      <a:pt x="180" y="130"/>
                      <a:pt x="181" y="129"/>
                      <a:pt x="181" y="129"/>
                    </a:cubicBezTo>
                    <a:cubicBezTo>
                      <a:pt x="181" y="129"/>
                      <a:pt x="181" y="129"/>
                      <a:pt x="180" y="128"/>
                    </a:cubicBezTo>
                    <a:cubicBezTo>
                      <a:pt x="180" y="128"/>
                      <a:pt x="180" y="128"/>
                      <a:pt x="180" y="128"/>
                    </a:cubicBezTo>
                    <a:cubicBezTo>
                      <a:pt x="180" y="128"/>
                      <a:pt x="180" y="127"/>
                      <a:pt x="180" y="127"/>
                    </a:cubicBezTo>
                    <a:cubicBezTo>
                      <a:pt x="181" y="127"/>
                      <a:pt x="181" y="127"/>
                      <a:pt x="181" y="127"/>
                    </a:cubicBezTo>
                    <a:cubicBezTo>
                      <a:pt x="181" y="127"/>
                      <a:pt x="182" y="127"/>
                      <a:pt x="182" y="128"/>
                    </a:cubicBezTo>
                    <a:cubicBezTo>
                      <a:pt x="183" y="129"/>
                      <a:pt x="183" y="130"/>
                      <a:pt x="181" y="132"/>
                    </a:cubicBezTo>
                    <a:cubicBezTo>
                      <a:pt x="180" y="133"/>
                      <a:pt x="178" y="135"/>
                      <a:pt x="175" y="138"/>
                    </a:cubicBezTo>
                    <a:cubicBezTo>
                      <a:pt x="172" y="141"/>
                      <a:pt x="170" y="143"/>
                      <a:pt x="169" y="144"/>
                    </a:cubicBezTo>
                    <a:cubicBezTo>
                      <a:pt x="166" y="147"/>
                      <a:pt x="165" y="149"/>
                      <a:pt x="164" y="150"/>
                    </a:cubicBezTo>
                    <a:close/>
                    <a:moveTo>
                      <a:pt x="171" y="159"/>
                    </a:moveTo>
                    <a:cubicBezTo>
                      <a:pt x="170" y="158"/>
                      <a:pt x="169" y="157"/>
                      <a:pt x="169" y="155"/>
                    </a:cubicBezTo>
                    <a:cubicBezTo>
                      <a:pt x="169" y="154"/>
                      <a:pt x="170" y="152"/>
                      <a:pt x="171" y="150"/>
                    </a:cubicBezTo>
                    <a:cubicBezTo>
                      <a:pt x="172" y="149"/>
                      <a:pt x="173" y="148"/>
                      <a:pt x="176" y="145"/>
                    </a:cubicBezTo>
                    <a:cubicBezTo>
                      <a:pt x="177" y="144"/>
                      <a:pt x="178" y="143"/>
                      <a:pt x="180" y="141"/>
                    </a:cubicBezTo>
                    <a:cubicBezTo>
                      <a:pt x="182" y="140"/>
                      <a:pt x="183" y="139"/>
                      <a:pt x="184" y="139"/>
                    </a:cubicBezTo>
                    <a:cubicBezTo>
                      <a:pt x="184" y="139"/>
                      <a:pt x="185" y="140"/>
                      <a:pt x="185" y="141"/>
                    </a:cubicBezTo>
                    <a:cubicBezTo>
                      <a:pt x="185" y="141"/>
                      <a:pt x="186" y="141"/>
                      <a:pt x="186" y="142"/>
                    </a:cubicBezTo>
                    <a:cubicBezTo>
                      <a:pt x="187" y="144"/>
                      <a:pt x="187" y="144"/>
                      <a:pt x="187" y="145"/>
                    </a:cubicBezTo>
                    <a:cubicBezTo>
                      <a:pt x="187" y="146"/>
                      <a:pt x="186" y="148"/>
                      <a:pt x="183" y="151"/>
                    </a:cubicBezTo>
                    <a:cubicBezTo>
                      <a:pt x="183" y="151"/>
                      <a:pt x="182" y="152"/>
                      <a:pt x="182" y="152"/>
                    </a:cubicBezTo>
                    <a:cubicBezTo>
                      <a:pt x="181" y="153"/>
                      <a:pt x="181" y="153"/>
                      <a:pt x="180" y="154"/>
                    </a:cubicBezTo>
                    <a:cubicBezTo>
                      <a:pt x="179" y="155"/>
                      <a:pt x="177" y="156"/>
                      <a:pt x="175" y="158"/>
                    </a:cubicBezTo>
                    <a:cubicBezTo>
                      <a:pt x="173" y="159"/>
                      <a:pt x="172" y="159"/>
                      <a:pt x="171" y="159"/>
                    </a:cubicBezTo>
                    <a:close/>
                    <a:moveTo>
                      <a:pt x="183" y="159"/>
                    </a:moveTo>
                    <a:cubicBezTo>
                      <a:pt x="183" y="159"/>
                      <a:pt x="183" y="160"/>
                      <a:pt x="182" y="161"/>
                    </a:cubicBezTo>
                    <a:cubicBezTo>
                      <a:pt x="182" y="161"/>
                      <a:pt x="181" y="162"/>
                      <a:pt x="181" y="162"/>
                    </a:cubicBezTo>
                    <a:cubicBezTo>
                      <a:pt x="179" y="164"/>
                      <a:pt x="178" y="165"/>
                      <a:pt x="178" y="165"/>
                    </a:cubicBezTo>
                    <a:cubicBezTo>
                      <a:pt x="178" y="165"/>
                      <a:pt x="178" y="165"/>
                      <a:pt x="177" y="164"/>
                    </a:cubicBezTo>
                    <a:cubicBezTo>
                      <a:pt x="177" y="164"/>
                      <a:pt x="177" y="163"/>
                      <a:pt x="178" y="163"/>
                    </a:cubicBezTo>
                    <a:cubicBezTo>
                      <a:pt x="178" y="163"/>
                      <a:pt x="179" y="162"/>
                      <a:pt x="182" y="158"/>
                    </a:cubicBezTo>
                    <a:cubicBezTo>
                      <a:pt x="183" y="158"/>
                      <a:pt x="184" y="157"/>
                      <a:pt x="185" y="156"/>
                    </a:cubicBezTo>
                    <a:cubicBezTo>
                      <a:pt x="186" y="155"/>
                      <a:pt x="187" y="155"/>
                      <a:pt x="187" y="154"/>
                    </a:cubicBezTo>
                    <a:cubicBezTo>
                      <a:pt x="189" y="152"/>
                      <a:pt x="190" y="151"/>
                      <a:pt x="190" y="150"/>
                    </a:cubicBezTo>
                    <a:cubicBezTo>
                      <a:pt x="190" y="150"/>
                      <a:pt x="190" y="150"/>
                      <a:pt x="190" y="149"/>
                    </a:cubicBezTo>
                    <a:cubicBezTo>
                      <a:pt x="190" y="149"/>
                      <a:pt x="190" y="149"/>
                      <a:pt x="190" y="148"/>
                    </a:cubicBezTo>
                    <a:cubicBezTo>
                      <a:pt x="190" y="148"/>
                      <a:pt x="191" y="148"/>
                      <a:pt x="191" y="148"/>
                    </a:cubicBezTo>
                    <a:cubicBezTo>
                      <a:pt x="191" y="148"/>
                      <a:pt x="191" y="148"/>
                      <a:pt x="191" y="148"/>
                    </a:cubicBezTo>
                    <a:cubicBezTo>
                      <a:pt x="191" y="148"/>
                      <a:pt x="192" y="149"/>
                      <a:pt x="192" y="150"/>
                    </a:cubicBezTo>
                    <a:cubicBezTo>
                      <a:pt x="192" y="150"/>
                      <a:pt x="192" y="151"/>
                      <a:pt x="192" y="151"/>
                    </a:cubicBezTo>
                    <a:cubicBezTo>
                      <a:pt x="192" y="151"/>
                      <a:pt x="192" y="151"/>
                      <a:pt x="193" y="151"/>
                    </a:cubicBezTo>
                    <a:cubicBezTo>
                      <a:pt x="195" y="151"/>
                      <a:pt x="196" y="152"/>
                      <a:pt x="197" y="153"/>
                    </a:cubicBezTo>
                    <a:cubicBezTo>
                      <a:pt x="198" y="154"/>
                      <a:pt x="198" y="155"/>
                      <a:pt x="198" y="156"/>
                    </a:cubicBezTo>
                    <a:cubicBezTo>
                      <a:pt x="198" y="157"/>
                      <a:pt x="198" y="158"/>
                      <a:pt x="197" y="158"/>
                    </a:cubicBezTo>
                    <a:cubicBezTo>
                      <a:pt x="196" y="159"/>
                      <a:pt x="196" y="159"/>
                      <a:pt x="195" y="159"/>
                    </a:cubicBezTo>
                    <a:cubicBezTo>
                      <a:pt x="195" y="158"/>
                      <a:pt x="195" y="158"/>
                      <a:pt x="195" y="158"/>
                    </a:cubicBezTo>
                    <a:cubicBezTo>
                      <a:pt x="196" y="157"/>
                      <a:pt x="196" y="157"/>
                      <a:pt x="196" y="157"/>
                    </a:cubicBezTo>
                    <a:cubicBezTo>
                      <a:pt x="197" y="156"/>
                      <a:pt x="197" y="155"/>
                      <a:pt x="196" y="155"/>
                    </a:cubicBezTo>
                    <a:cubicBezTo>
                      <a:pt x="195" y="153"/>
                      <a:pt x="194" y="153"/>
                      <a:pt x="192" y="152"/>
                    </a:cubicBezTo>
                    <a:cubicBezTo>
                      <a:pt x="191" y="152"/>
                      <a:pt x="190" y="153"/>
                      <a:pt x="188" y="154"/>
                    </a:cubicBezTo>
                    <a:cubicBezTo>
                      <a:pt x="186" y="156"/>
                      <a:pt x="185" y="158"/>
                      <a:pt x="183" y="159"/>
                    </a:cubicBezTo>
                    <a:close/>
                    <a:moveTo>
                      <a:pt x="193" y="169"/>
                    </a:moveTo>
                    <a:cubicBezTo>
                      <a:pt x="191" y="171"/>
                      <a:pt x="190" y="173"/>
                      <a:pt x="190" y="174"/>
                    </a:cubicBezTo>
                    <a:cubicBezTo>
                      <a:pt x="190" y="175"/>
                      <a:pt x="191" y="175"/>
                      <a:pt x="191" y="176"/>
                    </a:cubicBezTo>
                    <a:cubicBezTo>
                      <a:pt x="192" y="176"/>
                      <a:pt x="193" y="176"/>
                      <a:pt x="192" y="176"/>
                    </a:cubicBezTo>
                    <a:cubicBezTo>
                      <a:pt x="193" y="177"/>
                      <a:pt x="193" y="177"/>
                      <a:pt x="193" y="178"/>
                    </a:cubicBezTo>
                    <a:cubicBezTo>
                      <a:pt x="194" y="178"/>
                      <a:pt x="193" y="179"/>
                      <a:pt x="192" y="178"/>
                    </a:cubicBezTo>
                    <a:cubicBezTo>
                      <a:pt x="192" y="178"/>
                      <a:pt x="191" y="178"/>
                      <a:pt x="190" y="177"/>
                    </a:cubicBezTo>
                    <a:cubicBezTo>
                      <a:pt x="189" y="175"/>
                      <a:pt x="188" y="174"/>
                      <a:pt x="189" y="172"/>
                    </a:cubicBezTo>
                    <a:cubicBezTo>
                      <a:pt x="189" y="172"/>
                      <a:pt x="190" y="170"/>
                      <a:pt x="192" y="169"/>
                    </a:cubicBezTo>
                    <a:cubicBezTo>
                      <a:pt x="194" y="166"/>
                      <a:pt x="196" y="165"/>
                      <a:pt x="196" y="164"/>
                    </a:cubicBezTo>
                    <a:cubicBezTo>
                      <a:pt x="198" y="162"/>
                      <a:pt x="200" y="161"/>
                      <a:pt x="199" y="161"/>
                    </a:cubicBezTo>
                    <a:cubicBezTo>
                      <a:pt x="200" y="160"/>
                      <a:pt x="201" y="160"/>
                      <a:pt x="202" y="160"/>
                    </a:cubicBezTo>
                    <a:cubicBezTo>
                      <a:pt x="203" y="160"/>
                      <a:pt x="204" y="160"/>
                      <a:pt x="205" y="161"/>
                    </a:cubicBezTo>
                    <a:cubicBezTo>
                      <a:pt x="207" y="162"/>
                      <a:pt x="207" y="164"/>
                      <a:pt x="205" y="166"/>
                    </a:cubicBezTo>
                    <a:cubicBezTo>
                      <a:pt x="205" y="166"/>
                      <a:pt x="204" y="168"/>
                      <a:pt x="202" y="170"/>
                    </a:cubicBezTo>
                    <a:cubicBezTo>
                      <a:pt x="201" y="171"/>
                      <a:pt x="200" y="172"/>
                      <a:pt x="199" y="172"/>
                    </a:cubicBezTo>
                    <a:cubicBezTo>
                      <a:pt x="199" y="172"/>
                      <a:pt x="198" y="171"/>
                      <a:pt x="198" y="171"/>
                    </a:cubicBezTo>
                    <a:cubicBezTo>
                      <a:pt x="197" y="171"/>
                      <a:pt x="197" y="170"/>
                      <a:pt x="196" y="169"/>
                    </a:cubicBezTo>
                    <a:cubicBezTo>
                      <a:pt x="195" y="168"/>
                      <a:pt x="194" y="168"/>
                      <a:pt x="193" y="169"/>
                    </a:cubicBezTo>
                    <a:close/>
                    <a:moveTo>
                      <a:pt x="206" y="192"/>
                    </a:moveTo>
                    <a:cubicBezTo>
                      <a:pt x="206" y="191"/>
                      <a:pt x="207" y="190"/>
                      <a:pt x="208" y="189"/>
                    </a:cubicBezTo>
                    <a:cubicBezTo>
                      <a:pt x="209" y="188"/>
                      <a:pt x="210" y="186"/>
                      <a:pt x="213" y="184"/>
                    </a:cubicBezTo>
                    <a:cubicBezTo>
                      <a:pt x="215" y="182"/>
                      <a:pt x="216" y="181"/>
                      <a:pt x="217" y="180"/>
                    </a:cubicBezTo>
                    <a:cubicBezTo>
                      <a:pt x="217" y="179"/>
                      <a:pt x="217" y="178"/>
                      <a:pt x="217" y="178"/>
                    </a:cubicBezTo>
                    <a:cubicBezTo>
                      <a:pt x="217" y="177"/>
                      <a:pt x="216" y="176"/>
                      <a:pt x="216" y="176"/>
                    </a:cubicBezTo>
                    <a:cubicBezTo>
                      <a:pt x="214" y="176"/>
                      <a:pt x="212" y="177"/>
                      <a:pt x="210" y="179"/>
                    </a:cubicBezTo>
                    <a:cubicBezTo>
                      <a:pt x="210" y="180"/>
                      <a:pt x="209" y="181"/>
                      <a:pt x="207" y="182"/>
                    </a:cubicBezTo>
                    <a:cubicBezTo>
                      <a:pt x="206" y="184"/>
                      <a:pt x="205" y="184"/>
                      <a:pt x="205" y="185"/>
                    </a:cubicBezTo>
                    <a:cubicBezTo>
                      <a:pt x="203" y="186"/>
                      <a:pt x="203" y="187"/>
                      <a:pt x="203" y="187"/>
                    </a:cubicBezTo>
                    <a:cubicBezTo>
                      <a:pt x="202" y="188"/>
                      <a:pt x="202" y="188"/>
                      <a:pt x="202" y="188"/>
                    </a:cubicBezTo>
                    <a:cubicBezTo>
                      <a:pt x="201" y="188"/>
                      <a:pt x="201" y="187"/>
                      <a:pt x="201" y="187"/>
                    </a:cubicBezTo>
                    <a:cubicBezTo>
                      <a:pt x="202" y="186"/>
                      <a:pt x="202" y="185"/>
                      <a:pt x="203" y="185"/>
                    </a:cubicBezTo>
                    <a:cubicBezTo>
                      <a:pt x="203" y="184"/>
                      <a:pt x="204" y="184"/>
                      <a:pt x="205" y="183"/>
                    </a:cubicBezTo>
                    <a:cubicBezTo>
                      <a:pt x="205" y="182"/>
                      <a:pt x="206" y="182"/>
                      <a:pt x="207" y="181"/>
                    </a:cubicBezTo>
                    <a:cubicBezTo>
                      <a:pt x="208" y="180"/>
                      <a:pt x="208" y="179"/>
                      <a:pt x="209" y="179"/>
                    </a:cubicBezTo>
                    <a:cubicBezTo>
                      <a:pt x="209" y="178"/>
                      <a:pt x="209" y="178"/>
                      <a:pt x="210" y="177"/>
                    </a:cubicBezTo>
                    <a:cubicBezTo>
                      <a:pt x="211" y="176"/>
                      <a:pt x="211" y="175"/>
                      <a:pt x="212" y="175"/>
                    </a:cubicBezTo>
                    <a:cubicBezTo>
                      <a:pt x="213" y="174"/>
                      <a:pt x="213" y="173"/>
                      <a:pt x="213" y="171"/>
                    </a:cubicBezTo>
                    <a:cubicBezTo>
                      <a:pt x="212" y="171"/>
                      <a:pt x="212" y="170"/>
                      <a:pt x="211" y="170"/>
                    </a:cubicBezTo>
                    <a:cubicBezTo>
                      <a:pt x="210" y="170"/>
                      <a:pt x="210" y="171"/>
                      <a:pt x="209" y="171"/>
                    </a:cubicBezTo>
                    <a:cubicBezTo>
                      <a:pt x="208" y="172"/>
                      <a:pt x="207" y="173"/>
                      <a:pt x="205" y="174"/>
                    </a:cubicBezTo>
                    <a:cubicBezTo>
                      <a:pt x="205" y="175"/>
                      <a:pt x="204" y="176"/>
                      <a:pt x="201" y="179"/>
                    </a:cubicBezTo>
                    <a:cubicBezTo>
                      <a:pt x="200" y="181"/>
                      <a:pt x="198" y="182"/>
                      <a:pt x="198" y="182"/>
                    </a:cubicBezTo>
                    <a:cubicBezTo>
                      <a:pt x="197" y="183"/>
                      <a:pt x="197" y="183"/>
                      <a:pt x="197" y="182"/>
                    </a:cubicBezTo>
                    <a:cubicBezTo>
                      <a:pt x="196" y="182"/>
                      <a:pt x="197" y="182"/>
                      <a:pt x="197" y="181"/>
                    </a:cubicBezTo>
                    <a:cubicBezTo>
                      <a:pt x="197" y="181"/>
                      <a:pt x="197" y="181"/>
                      <a:pt x="198" y="180"/>
                    </a:cubicBezTo>
                    <a:cubicBezTo>
                      <a:pt x="198" y="180"/>
                      <a:pt x="199" y="179"/>
                      <a:pt x="199" y="179"/>
                    </a:cubicBezTo>
                    <a:cubicBezTo>
                      <a:pt x="200" y="179"/>
                      <a:pt x="200" y="178"/>
                      <a:pt x="200" y="178"/>
                    </a:cubicBezTo>
                    <a:cubicBezTo>
                      <a:pt x="200" y="178"/>
                      <a:pt x="201" y="177"/>
                      <a:pt x="202" y="176"/>
                    </a:cubicBezTo>
                    <a:cubicBezTo>
                      <a:pt x="203" y="175"/>
                      <a:pt x="204" y="174"/>
                      <a:pt x="204" y="174"/>
                    </a:cubicBezTo>
                    <a:cubicBezTo>
                      <a:pt x="205" y="173"/>
                      <a:pt x="205" y="173"/>
                      <a:pt x="205" y="173"/>
                    </a:cubicBezTo>
                    <a:cubicBezTo>
                      <a:pt x="206" y="172"/>
                      <a:pt x="206" y="172"/>
                      <a:pt x="206" y="172"/>
                    </a:cubicBezTo>
                    <a:cubicBezTo>
                      <a:pt x="207" y="171"/>
                      <a:pt x="207" y="171"/>
                      <a:pt x="207" y="171"/>
                    </a:cubicBezTo>
                    <a:cubicBezTo>
                      <a:pt x="209" y="169"/>
                      <a:pt x="210" y="168"/>
                      <a:pt x="210" y="167"/>
                    </a:cubicBezTo>
                    <a:cubicBezTo>
                      <a:pt x="210" y="167"/>
                      <a:pt x="210" y="167"/>
                      <a:pt x="210" y="167"/>
                    </a:cubicBezTo>
                    <a:cubicBezTo>
                      <a:pt x="210" y="167"/>
                      <a:pt x="210" y="167"/>
                      <a:pt x="210" y="166"/>
                    </a:cubicBezTo>
                    <a:cubicBezTo>
                      <a:pt x="211" y="166"/>
                      <a:pt x="211" y="166"/>
                      <a:pt x="211" y="166"/>
                    </a:cubicBezTo>
                    <a:cubicBezTo>
                      <a:pt x="211" y="166"/>
                      <a:pt x="211" y="166"/>
                      <a:pt x="211" y="166"/>
                    </a:cubicBezTo>
                    <a:cubicBezTo>
                      <a:pt x="211" y="166"/>
                      <a:pt x="211" y="166"/>
                      <a:pt x="211" y="166"/>
                    </a:cubicBezTo>
                    <a:cubicBezTo>
                      <a:pt x="212" y="167"/>
                      <a:pt x="212" y="167"/>
                      <a:pt x="211" y="168"/>
                    </a:cubicBezTo>
                    <a:cubicBezTo>
                      <a:pt x="211" y="168"/>
                      <a:pt x="211" y="169"/>
                      <a:pt x="211" y="169"/>
                    </a:cubicBezTo>
                    <a:cubicBezTo>
                      <a:pt x="211" y="169"/>
                      <a:pt x="211" y="169"/>
                      <a:pt x="212" y="169"/>
                    </a:cubicBezTo>
                    <a:cubicBezTo>
                      <a:pt x="212" y="169"/>
                      <a:pt x="212" y="169"/>
                      <a:pt x="212" y="169"/>
                    </a:cubicBezTo>
                    <a:cubicBezTo>
                      <a:pt x="213" y="169"/>
                      <a:pt x="213" y="170"/>
                      <a:pt x="214" y="170"/>
                    </a:cubicBezTo>
                    <a:cubicBezTo>
                      <a:pt x="214" y="171"/>
                      <a:pt x="214" y="171"/>
                      <a:pt x="214" y="172"/>
                    </a:cubicBezTo>
                    <a:cubicBezTo>
                      <a:pt x="214" y="172"/>
                      <a:pt x="214" y="173"/>
                      <a:pt x="214" y="173"/>
                    </a:cubicBezTo>
                    <a:cubicBezTo>
                      <a:pt x="214" y="173"/>
                      <a:pt x="214" y="174"/>
                      <a:pt x="214" y="174"/>
                    </a:cubicBezTo>
                    <a:cubicBezTo>
                      <a:pt x="215" y="175"/>
                      <a:pt x="215" y="175"/>
                      <a:pt x="216" y="175"/>
                    </a:cubicBezTo>
                    <a:cubicBezTo>
                      <a:pt x="217" y="175"/>
                      <a:pt x="218" y="176"/>
                      <a:pt x="218" y="176"/>
                    </a:cubicBezTo>
                    <a:cubicBezTo>
                      <a:pt x="219" y="178"/>
                      <a:pt x="218" y="180"/>
                      <a:pt x="217" y="182"/>
                    </a:cubicBezTo>
                    <a:cubicBezTo>
                      <a:pt x="216" y="183"/>
                      <a:pt x="215" y="184"/>
                      <a:pt x="214" y="185"/>
                    </a:cubicBezTo>
                    <a:cubicBezTo>
                      <a:pt x="213" y="186"/>
                      <a:pt x="212" y="186"/>
                      <a:pt x="212" y="187"/>
                    </a:cubicBezTo>
                    <a:cubicBezTo>
                      <a:pt x="210" y="189"/>
                      <a:pt x="209" y="190"/>
                      <a:pt x="209" y="190"/>
                    </a:cubicBezTo>
                    <a:cubicBezTo>
                      <a:pt x="208" y="191"/>
                      <a:pt x="208" y="192"/>
                      <a:pt x="208" y="192"/>
                    </a:cubicBezTo>
                    <a:cubicBezTo>
                      <a:pt x="208" y="194"/>
                      <a:pt x="207" y="194"/>
                      <a:pt x="206" y="194"/>
                    </a:cubicBezTo>
                    <a:cubicBezTo>
                      <a:pt x="205" y="194"/>
                      <a:pt x="205" y="193"/>
                      <a:pt x="206" y="192"/>
                    </a:cubicBezTo>
                    <a:close/>
                    <a:moveTo>
                      <a:pt x="260" y="253"/>
                    </a:moveTo>
                    <a:cubicBezTo>
                      <a:pt x="259" y="253"/>
                      <a:pt x="258" y="253"/>
                      <a:pt x="258" y="252"/>
                    </a:cubicBezTo>
                    <a:cubicBezTo>
                      <a:pt x="257" y="251"/>
                      <a:pt x="257" y="251"/>
                      <a:pt x="258" y="250"/>
                    </a:cubicBezTo>
                    <a:cubicBezTo>
                      <a:pt x="258" y="249"/>
                      <a:pt x="258" y="249"/>
                      <a:pt x="259" y="249"/>
                    </a:cubicBezTo>
                    <a:cubicBezTo>
                      <a:pt x="260" y="249"/>
                      <a:pt x="261" y="249"/>
                      <a:pt x="261" y="250"/>
                    </a:cubicBezTo>
                    <a:cubicBezTo>
                      <a:pt x="261" y="250"/>
                      <a:pt x="261" y="251"/>
                      <a:pt x="261" y="251"/>
                    </a:cubicBezTo>
                    <a:cubicBezTo>
                      <a:pt x="261" y="252"/>
                      <a:pt x="261" y="252"/>
                      <a:pt x="260" y="253"/>
                    </a:cubicBezTo>
                    <a:close/>
                    <a:moveTo>
                      <a:pt x="294" y="260"/>
                    </a:moveTo>
                    <a:cubicBezTo>
                      <a:pt x="294" y="260"/>
                      <a:pt x="294" y="260"/>
                      <a:pt x="294" y="259"/>
                    </a:cubicBezTo>
                    <a:cubicBezTo>
                      <a:pt x="294" y="259"/>
                      <a:pt x="294" y="259"/>
                      <a:pt x="294" y="259"/>
                    </a:cubicBezTo>
                    <a:cubicBezTo>
                      <a:pt x="294" y="258"/>
                      <a:pt x="295" y="258"/>
                      <a:pt x="295" y="259"/>
                    </a:cubicBezTo>
                    <a:cubicBezTo>
                      <a:pt x="295" y="259"/>
                      <a:pt x="295" y="259"/>
                      <a:pt x="295" y="259"/>
                    </a:cubicBezTo>
                    <a:cubicBezTo>
                      <a:pt x="295" y="259"/>
                      <a:pt x="295" y="259"/>
                      <a:pt x="295" y="259"/>
                    </a:cubicBezTo>
                    <a:cubicBezTo>
                      <a:pt x="295" y="259"/>
                      <a:pt x="295" y="259"/>
                      <a:pt x="295" y="260"/>
                    </a:cubicBezTo>
                    <a:cubicBezTo>
                      <a:pt x="295" y="261"/>
                      <a:pt x="295" y="261"/>
                      <a:pt x="295" y="261"/>
                    </a:cubicBezTo>
                    <a:cubicBezTo>
                      <a:pt x="295" y="262"/>
                      <a:pt x="295" y="262"/>
                      <a:pt x="295" y="262"/>
                    </a:cubicBezTo>
                    <a:cubicBezTo>
                      <a:pt x="296" y="262"/>
                      <a:pt x="296" y="262"/>
                      <a:pt x="296" y="262"/>
                    </a:cubicBezTo>
                    <a:cubicBezTo>
                      <a:pt x="297" y="262"/>
                      <a:pt x="297" y="262"/>
                      <a:pt x="297" y="262"/>
                    </a:cubicBezTo>
                    <a:cubicBezTo>
                      <a:pt x="298" y="263"/>
                      <a:pt x="298" y="264"/>
                      <a:pt x="298" y="265"/>
                    </a:cubicBezTo>
                    <a:cubicBezTo>
                      <a:pt x="298" y="265"/>
                      <a:pt x="298" y="265"/>
                      <a:pt x="298" y="265"/>
                    </a:cubicBezTo>
                    <a:cubicBezTo>
                      <a:pt x="298" y="266"/>
                      <a:pt x="298" y="266"/>
                      <a:pt x="298" y="266"/>
                    </a:cubicBezTo>
                    <a:cubicBezTo>
                      <a:pt x="298" y="267"/>
                      <a:pt x="299" y="267"/>
                      <a:pt x="300" y="267"/>
                    </a:cubicBezTo>
                    <a:cubicBezTo>
                      <a:pt x="301" y="267"/>
                      <a:pt x="302" y="268"/>
                      <a:pt x="302" y="268"/>
                    </a:cubicBezTo>
                    <a:cubicBezTo>
                      <a:pt x="303" y="270"/>
                      <a:pt x="302" y="272"/>
                      <a:pt x="300" y="274"/>
                    </a:cubicBezTo>
                    <a:cubicBezTo>
                      <a:pt x="300" y="275"/>
                      <a:pt x="299" y="276"/>
                      <a:pt x="298" y="277"/>
                    </a:cubicBezTo>
                    <a:cubicBezTo>
                      <a:pt x="297" y="278"/>
                      <a:pt x="296" y="278"/>
                      <a:pt x="295" y="279"/>
                    </a:cubicBezTo>
                    <a:cubicBezTo>
                      <a:pt x="294" y="281"/>
                      <a:pt x="293" y="282"/>
                      <a:pt x="293" y="282"/>
                    </a:cubicBezTo>
                    <a:cubicBezTo>
                      <a:pt x="292" y="283"/>
                      <a:pt x="292" y="284"/>
                      <a:pt x="292" y="284"/>
                    </a:cubicBezTo>
                    <a:cubicBezTo>
                      <a:pt x="291" y="285"/>
                      <a:pt x="291" y="286"/>
                      <a:pt x="290" y="286"/>
                    </a:cubicBezTo>
                    <a:cubicBezTo>
                      <a:pt x="289" y="286"/>
                      <a:pt x="289" y="285"/>
                      <a:pt x="289" y="284"/>
                    </a:cubicBezTo>
                    <a:cubicBezTo>
                      <a:pt x="290" y="283"/>
                      <a:pt x="290" y="282"/>
                      <a:pt x="292" y="281"/>
                    </a:cubicBezTo>
                    <a:cubicBezTo>
                      <a:pt x="293" y="280"/>
                      <a:pt x="294" y="279"/>
                      <a:pt x="296" y="276"/>
                    </a:cubicBezTo>
                    <a:cubicBezTo>
                      <a:pt x="298" y="274"/>
                      <a:pt x="300" y="273"/>
                      <a:pt x="300" y="272"/>
                    </a:cubicBezTo>
                    <a:cubicBezTo>
                      <a:pt x="301" y="271"/>
                      <a:pt x="301" y="271"/>
                      <a:pt x="301" y="270"/>
                    </a:cubicBezTo>
                    <a:cubicBezTo>
                      <a:pt x="301" y="269"/>
                      <a:pt x="300" y="268"/>
                      <a:pt x="299" y="268"/>
                    </a:cubicBezTo>
                    <a:cubicBezTo>
                      <a:pt x="298" y="268"/>
                      <a:pt x="296" y="269"/>
                      <a:pt x="294" y="272"/>
                    </a:cubicBezTo>
                    <a:cubicBezTo>
                      <a:pt x="293" y="272"/>
                      <a:pt x="292" y="273"/>
                      <a:pt x="291" y="275"/>
                    </a:cubicBezTo>
                    <a:cubicBezTo>
                      <a:pt x="290" y="276"/>
                      <a:pt x="289" y="277"/>
                      <a:pt x="288" y="277"/>
                    </a:cubicBezTo>
                    <a:cubicBezTo>
                      <a:pt x="287" y="279"/>
                      <a:pt x="286" y="279"/>
                      <a:pt x="286" y="279"/>
                    </a:cubicBezTo>
                    <a:cubicBezTo>
                      <a:pt x="286" y="280"/>
                      <a:pt x="285" y="280"/>
                      <a:pt x="285" y="280"/>
                    </a:cubicBezTo>
                    <a:cubicBezTo>
                      <a:pt x="285" y="280"/>
                      <a:pt x="285" y="280"/>
                      <a:pt x="285" y="279"/>
                    </a:cubicBezTo>
                    <a:cubicBezTo>
                      <a:pt x="285" y="278"/>
                      <a:pt x="286" y="278"/>
                      <a:pt x="286" y="277"/>
                    </a:cubicBezTo>
                    <a:cubicBezTo>
                      <a:pt x="287" y="277"/>
                      <a:pt x="287" y="276"/>
                      <a:pt x="288" y="275"/>
                    </a:cubicBezTo>
                    <a:cubicBezTo>
                      <a:pt x="289" y="275"/>
                      <a:pt x="289" y="274"/>
                      <a:pt x="290" y="273"/>
                    </a:cubicBezTo>
                    <a:cubicBezTo>
                      <a:pt x="291" y="272"/>
                      <a:pt x="292" y="272"/>
                      <a:pt x="292" y="271"/>
                    </a:cubicBezTo>
                    <a:cubicBezTo>
                      <a:pt x="292" y="271"/>
                      <a:pt x="293" y="270"/>
                      <a:pt x="294" y="269"/>
                    </a:cubicBezTo>
                    <a:cubicBezTo>
                      <a:pt x="294" y="269"/>
                      <a:pt x="295" y="268"/>
                      <a:pt x="295" y="267"/>
                    </a:cubicBezTo>
                    <a:cubicBezTo>
                      <a:pt x="296" y="266"/>
                      <a:pt x="297" y="265"/>
                      <a:pt x="296" y="264"/>
                    </a:cubicBezTo>
                    <a:cubicBezTo>
                      <a:pt x="296" y="263"/>
                      <a:pt x="295" y="263"/>
                      <a:pt x="295" y="263"/>
                    </a:cubicBezTo>
                    <a:cubicBezTo>
                      <a:pt x="294" y="263"/>
                      <a:pt x="293" y="263"/>
                      <a:pt x="293" y="263"/>
                    </a:cubicBezTo>
                    <a:cubicBezTo>
                      <a:pt x="291" y="264"/>
                      <a:pt x="290" y="265"/>
                      <a:pt x="289" y="267"/>
                    </a:cubicBezTo>
                    <a:cubicBezTo>
                      <a:pt x="289" y="267"/>
                      <a:pt x="287" y="269"/>
                      <a:pt x="285" y="272"/>
                    </a:cubicBezTo>
                    <a:cubicBezTo>
                      <a:pt x="283" y="273"/>
                      <a:pt x="282" y="274"/>
                      <a:pt x="281" y="275"/>
                    </a:cubicBezTo>
                    <a:cubicBezTo>
                      <a:pt x="281" y="275"/>
                      <a:pt x="280" y="275"/>
                      <a:pt x="280" y="275"/>
                    </a:cubicBezTo>
                    <a:cubicBezTo>
                      <a:pt x="280" y="275"/>
                      <a:pt x="280" y="274"/>
                      <a:pt x="280" y="274"/>
                    </a:cubicBezTo>
                    <a:cubicBezTo>
                      <a:pt x="281" y="274"/>
                      <a:pt x="281" y="273"/>
                      <a:pt x="282" y="273"/>
                    </a:cubicBezTo>
                    <a:cubicBezTo>
                      <a:pt x="282" y="272"/>
                      <a:pt x="282" y="272"/>
                      <a:pt x="282" y="272"/>
                    </a:cubicBezTo>
                    <a:cubicBezTo>
                      <a:pt x="283" y="271"/>
                      <a:pt x="283" y="271"/>
                      <a:pt x="283" y="271"/>
                    </a:cubicBezTo>
                    <a:cubicBezTo>
                      <a:pt x="284" y="270"/>
                      <a:pt x="285" y="270"/>
                      <a:pt x="286" y="268"/>
                    </a:cubicBezTo>
                    <a:cubicBezTo>
                      <a:pt x="287" y="267"/>
                      <a:pt x="287" y="267"/>
                      <a:pt x="288" y="266"/>
                    </a:cubicBezTo>
                    <a:cubicBezTo>
                      <a:pt x="288" y="266"/>
                      <a:pt x="289" y="266"/>
                      <a:pt x="289" y="265"/>
                    </a:cubicBezTo>
                    <a:cubicBezTo>
                      <a:pt x="289" y="265"/>
                      <a:pt x="289" y="265"/>
                      <a:pt x="290" y="264"/>
                    </a:cubicBezTo>
                    <a:cubicBezTo>
                      <a:pt x="291" y="263"/>
                      <a:pt x="291" y="263"/>
                      <a:pt x="291" y="263"/>
                    </a:cubicBezTo>
                    <a:cubicBezTo>
                      <a:pt x="293" y="261"/>
                      <a:pt x="294" y="260"/>
                      <a:pt x="294" y="260"/>
                    </a:cubicBezTo>
                    <a:close/>
                    <a:moveTo>
                      <a:pt x="287" y="250"/>
                    </a:moveTo>
                    <a:cubicBezTo>
                      <a:pt x="288" y="251"/>
                      <a:pt x="288" y="251"/>
                      <a:pt x="289" y="252"/>
                    </a:cubicBezTo>
                    <a:cubicBezTo>
                      <a:pt x="289" y="252"/>
                      <a:pt x="289" y="253"/>
                      <a:pt x="289" y="253"/>
                    </a:cubicBezTo>
                    <a:cubicBezTo>
                      <a:pt x="290" y="255"/>
                      <a:pt x="290" y="256"/>
                      <a:pt x="290" y="256"/>
                    </a:cubicBezTo>
                    <a:cubicBezTo>
                      <a:pt x="290" y="258"/>
                      <a:pt x="289" y="260"/>
                      <a:pt x="286" y="262"/>
                    </a:cubicBezTo>
                    <a:cubicBezTo>
                      <a:pt x="286" y="263"/>
                      <a:pt x="285" y="263"/>
                      <a:pt x="285" y="264"/>
                    </a:cubicBezTo>
                    <a:cubicBezTo>
                      <a:pt x="284" y="264"/>
                      <a:pt x="283" y="265"/>
                      <a:pt x="283" y="265"/>
                    </a:cubicBezTo>
                    <a:cubicBezTo>
                      <a:pt x="282" y="266"/>
                      <a:pt x="280" y="268"/>
                      <a:pt x="278" y="269"/>
                    </a:cubicBezTo>
                    <a:cubicBezTo>
                      <a:pt x="276" y="270"/>
                      <a:pt x="275" y="270"/>
                      <a:pt x="274" y="270"/>
                    </a:cubicBezTo>
                    <a:cubicBezTo>
                      <a:pt x="273" y="269"/>
                      <a:pt x="272" y="268"/>
                      <a:pt x="272" y="266"/>
                    </a:cubicBezTo>
                    <a:cubicBezTo>
                      <a:pt x="272" y="265"/>
                      <a:pt x="273" y="263"/>
                      <a:pt x="274" y="261"/>
                    </a:cubicBezTo>
                    <a:cubicBezTo>
                      <a:pt x="275" y="260"/>
                      <a:pt x="277" y="259"/>
                      <a:pt x="279" y="256"/>
                    </a:cubicBezTo>
                    <a:cubicBezTo>
                      <a:pt x="280" y="255"/>
                      <a:pt x="282" y="254"/>
                      <a:pt x="284" y="252"/>
                    </a:cubicBezTo>
                    <a:cubicBezTo>
                      <a:pt x="285" y="251"/>
                      <a:pt x="286" y="250"/>
                      <a:pt x="287" y="250"/>
                    </a:cubicBezTo>
                    <a:close/>
                    <a:moveTo>
                      <a:pt x="278" y="243"/>
                    </a:moveTo>
                    <a:cubicBezTo>
                      <a:pt x="280" y="244"/>
                      <a:pt x="281" y="245"/>
                      <a:pt x="281" y="247"/>
                    </a:cubicBezTo>
                    <a:cubicBezTo>
                      <a:pt x="281" y="248"/>
                      <a:pt x="281" y="248"/>
                      <a:pt x="281" y="249"/>
                    </a:cubicBezTo>
                    <a:cubicBezTo>
                      <a:pt x="281" y="250"/>
                      <a:pt x="280" y="250"/>
                      <a:pt x="280" y="250"/>
                    </a:cubicBezTo>
                    <a:cubicBezTo>
                      <a:pt x="280" y="250"/>
                      <a:pt x="280" y="250"/>
                      <a:pt x="279" y="250"/>
                    </a:cubicBezTo>
                    <a:cubicBezTo>
                      <a:pt x="280" y="250"/>
                      <a:pt x="280" y="249"/>
                      <a:pt x="279" y="247"/>
                    </a:cubicBezTo>
                    <a:cubicBezTo>
                      <a:pt x="279" y="245"/>
                      <a:pt x="278" y="245"/>
                      <a:pt x="277" y="244"/>
                    </a:cubicBezTo>
                    <a:cubicBezTo>
                      <a:pt x="274" y="244"/>
                      <a:pt x="272" y="246"/>
                      <a:pt x="269" y="249"/>
                    </a:cubicBezTo>
                    <a:cubicBezTo>
                      <a:pt x="269" y="250"/>
                      <a:pt x="269" y="250"/>
                      <a:pt x="268" y="251"/>
                    </a:cubicBezTo>
                    <a:cubicBezTo>
                      <a:pt x="267" y="252"/>
                      <a:pt x="267" y="253"/>
                      <a:pt x="266" y="254"/>
                    </a:cubicBezTo>
                    <a:cubicBezTo>
                      <a:pt x="265" y="256"/>
                      <a:pt x="264" y="257"/>
                      <a:pt x="265" y="258"/>
                    </a:cubicBezTo>
                    <a:cubicBezTo>
                      <a:pt x="265" y="259"/>
                      <a:pt x="266" y="259"/>
                      <a:pt x="267" y="260"/>
                    </a:cubicBezTo>
                    <a:cubicBezTo>
                      <a:pt x="268" y="260"/>
                      <a:pt x="268" y="261"/>
                      <a:pt x="268" y="262"/>
                    </a:cubicBezTo>
                    <a:cubicBezTo>
                      <a:pt x="267" y="262"/>
                      <a:pt x="266" y="262"/>
                      <a:pt x="265" y="261"/>
                    </a:cubicBezTo>
                    <a:cubicBezTo>
                      <a:pt x="264" y="260"/>
                      <a:pt x="264" y="259"/>
                      <a:pt x="263" y="259"/>
                    </a:cubicBezTo>
                    <a:cubicBezTo>
                      <a:pt x="263" y="257"/>
                      <a:pt x="263" y="256"/>
                      <a:pt x="264" y="254"/>
                    </a:cubicBezTo>
                    <a:cubicBezTo>
                      <a:pt x="266" y="251"/>
                      <a:pt x="268" y="248"/>
                      <a:pt x="270" y="246"/>
                    </a:cubicBezTo>
                    <a:cubicBezTo>
                      <a:pt x="273" y="243"/>
                      <a:pt x="276" y="242"/>
                      <a:pt x="278" y="243"/>
                    </a:cubicBezTo>
                    <a:close/>
                    <a:moveTo>
                      <a:pt x="258" y="220"/>
                    </a:moveTo>
                    <a:cubicBezTo>
                      <a:pt x="258" y="220"/>
                      <a:pt x="258" y="220"/>
                      <a:pt x="258" y="220"/>
                    </a:cubicBezTo>
                    <a:cubicBezTo>
                      <a:pt x="258" y="219"/>
                      <a:pt x="258" y="219"/>
                      <a:pt x="258" y="219"/>
                    </a:cubicBezTo>
                    <a:cubicBezTo>
                      <a:pt x="258" y="219"/>
                      <a:pt x="259" y="218"/>
                      <a:pt x="259" y="219"/>
                    </a:cubicBezTo>
                    <a:cubicBezTo>
                      <a:pt x="259" y="219"/>
                      <a:pt x="259" y="219"/>
                      <a:pt x="259" y="219"/>
                    </a:cubicBezTo>
                    <a:cubicBezTo>
                      <a:pt x="259" y="219"/>
                      <a:pt x="259" y="219"/>
                      <a:pt x="259" y="219"/>
                    </a:cubicBezTo>
                    <a:cubicBezTo>
                      <a:pt x="259" y="219"/>
                      <a:pt x="259" y="220"/>
                      <a:pt x="259" y="220"/>
                    </a:cubicBezTo>
                    <a:cubicBezTo>
                      <a:pt x="259" y="221"/>
                      <a:pt x="259" y="221"/>
                      <a:pt x="259" y="222"/>
                    </a:cubicBezTo>
                    <a:cubicBezTo>
                      <a:pt x="259" y="222"/>
                      <a:pt x="259" y="222"/>
                      <a:pt x="259" y="222"/>
                    </a:cubicBezTo>
                    <a:cubicBezTo>
                      <a:pt x="260" y="222"/>
                      <a:pt x="260" y="222"/>
                      <a:pt x="260" y="222"/>
                    </a:cubicBezTo>
                    <a:cubicBezTo>
                      <a:pt x="260" y="222"/>
                      <a:pt x="261" y="222"/>
                      <a:pt x="261" y="223"/>
                    </a:cubicBezTo>
                    <a:cubicBezTo>
                      <a:pt x="261" y="223"/>
                      <a:pt x="261" y="224"/>
                      <a:pt x="262" y="225"/>
                    </a:cubicBezTo>
                    <a:cubicBezTo>
                      <a:pt x="262" y="225"/>
                      <a:pt x="262" y="226"/>
                      <a:pt x="262" y="226"/>
                    </a:cubicBezTo>
                    <a:cubicBezTo>
                      <a:pt x="261" y="226"/>
                      <a:pt x="261" y="227"/>
                      <a:pt x="262" y="227"/>
                    </a:cubicBezTo>
                    <a:cubicBezTo>
                      <a:pt x="262" y="228"/>
                      <a:pt x="262" y="228"/>
                      <a:pt x="263" y="228"/>
                    </a:cubicBezTo>
                    <a:cubicBezTo>
                      <a:pt x="264" y="228"/>
                      <a:pt x="265" y="229"/>
                      <a:pt x="265" y="229"/>
                    </a:cubicBezTo>
                    <a:cubicBezTo>
                      <a:pt x="266" y="231"/>
                      <a:pt x="265" y="233"/>
                      <a:pt x="263" y="235"/>
                    </a:cubicBezTo>
                    <a:cubicBezTo>
                      <a:pt x="263" y="236"/>
                      <a:pt x="262" y="237"/>
                      <a:pt x="261" y="238"/>
                    </a:cubicBezTo>
                    <a:cubicBezTo>
                      <a:pt x="260" y="239"/>
                      <a:pt x="259" y="239"/>
                      <a:pt x="259" y="240"/>
                    </a:cubicBezTo>
                    <a:cubicBezTo>
                      <a:pt x="257" y="242"/>
                      <a:pt x="256" y="243"/>
                      <a:pt x="256" y="243"/>
                    </a:cubicBezTo>
                    <a:cubicBezTo>
                      <a:pt x="255" y="244"/>
                      <a:pt x="255" y="245"/>
                      <a:pt x="255" y="245"/>
                    </a:cubicBezTo>
                    <a:cubicBezTo>
                      <a:pt x="254" y="247"/>
                      <a:pt x="254" y="247"/>
                      <a:pt x="253" y="247"/>
                    </a:cubicBezTo>
                    <a:cubicBezTo>
                      <a:pt x="252" y="247"/>
                      <a:pt x="252" y="246"/>
                      <a:pt x="253" y="245"/>
                    </a:cubicBezTo>
                    <a:cubicBezTo>
                      <a:pt x="253" y="244"/>
                      <a:pt x="254" y="243"/>
                      <a:pt x="255" y="242"/>
                    </a:cubicBezTo>
                    <a:cubicBezTo>
                      <a:pt x="256" y="241"/>
                      <a:pt x="257" y="239"/>
                      <a:pt x="260" y="237"/>
                    </a:cubicBezTo>
                    <a:cubicBezTo>
                      <a:pt x="262" y="235"/>
                      <a:pt x="263" y="234"/>
                      <a:pt x="264" y="233"/>
                    </a:cubicBezTo>
                    <a:cubicBezTo>
                      <a:pt x="264" y="232"/>
                      <a:pt x="264" y="231"/>
                      <a:pt x="264" y="231"/>
                    </a:cubicBezTo>
                    <a:cubicBezTo>
                      <a:pt x="264" y="230"/>
                      <a:pt x="263" y="229"/>
                      <a:pt x="263" y="229"/>
                    </a:cubicBezTo>
                    <a:cubicBezTo>
                      <a:pt x="261" y="229"/>
                      <a:pt x="259" y="230"/>
                      <a:pt x="257" y="232"/>
                    </a:cubicBezTo>
                    <a:cubicBezTo>
                      <a:pt x="257" y="233"/>
                      <a:pt x="256" y="234"/>
                      <a:pt x="254" y="235"/>
                    </a:cubicBezTo>
                    <a:cubicBezTo>
                      <a:pt x="253" y="237"/>
                      <a:pt x="252" y="237"/>
                      <a:pt x="252" y="238"/>
                    </a:cubicBezTo>
                    <a:cubicBezTo>
                      <a:pt x="250" y="239"/>
                      <a:pt x="250" y="240"/>
                      <a:pt x="250" y="240"/>
                    </a:cubicBezTo>
                    <a:cubicBezTo>
                      <a:pt x="249" y="240"/>
                      <a:pt x="249" y="241"/>
                      <a:pt x="249" y="241"/>
                    </a:cubicBezTo>
                    <a:cubicBezTo>
                      <a:pt x="248" y="241"/>
                      <a:pt x="248" y="240"/>
                      <a:pt x="248" y="240"/>
                    </a:cubicBezTo>
                    <a:cubicBezTo>
                      <a:pt x="249" y="239"/>
                      <a:pt x="249" y="238"/>
                      <a:pt x="250" y="238"/>
                    </a:cubicBezTo>
                    <a:cubicBezTo>
                      <a:pt x="250" y="237"/>
                      <a:pt x="251" y="237"/>
                      <a:pt x="252" y="236"/>
                    </a:cubicBezTo>
                    <a:cubicBezTo>
                      <a:pt x="252" y="235"/>
                      <a:pt x="253" y="235"/>
                      <a:pt x="254" y="234"/>
                    </a:cubicBezTo>
                    <a:cubicBezTo>
                      <a:pt x="255" y="233"/>
                      <a:pt x="255" y="232"/>
                      <a:pt x="256" y="232"/>
                    </a:cubicBezTo>
                    <a:cubicBezTo>
                      <a:pt x="256" y="231"/>
                      <a:pt x="257" y="231"/>
                      <a:pt x="257" y="230"/>
                    </a:cubicBezTo>
                    <a:cubicBezTo>
                      <a:pt x="258" y="229"/>
                      <a:pt x="259" y="228"/>
                      <a:pt x="259" y="228"/>
                    </a:cubicBezTo>
                    <a:cubicBezTo>
                      <a:pt x="260" y="227"/>
                      <a:pt x="260" y="226"/>
                      <a:pt x="260" y="224"/>
                    </a:cubicBezTo>
                    <a:cubicBezTo>
                      <a:pt x="260" y="224"/>
                      <a:pt x="259" y="223"/>
                      <a:pt x="258" y="223"/>
                    </a:cubicBezTo>
                    <a:cubicBezTo>
                      <a:pt x="258" y="223"/>
                      <a:pt x="257" y="223"/>
                      <a:pt x="257" y="224"/>
                    </a:cubicBezTo>
                    <a:cubicBezTo>
                      <a:pt x="255" y="225"/>
                      <a:pt x="254" y="226"/>
                      <a:pt x="253" y="227"/>
                    </a:cubicBezTo>
                    <a:cubicBezTo>
                      <a:pt x="253" y="227"/>
                      <a:pt x="251" y="229"/>
                      <a:pt x="248" y="232"/>
                    </a:cubicBezTo>
                    <a:cubicBezTo>
                      <a:pt x="247" y="234"/>
                      <a:pt x="246" y="235"/>
                      <a:pt x="245" y="235"/>
                    </a:cubicBezTo>
                    <a:cubicBezTo>
                      <a:pt x="244" y="236"/>
                      <a:pt x="244" y="236"/>
                      <a:pt x="244" y="235"/>
                    </a:cubicBezTo>
                    <a:cubicBezTo>
                      <a:pt x="244" y="235"/>
                      <a:pt x="244" y="235"/>
                      <a:pt x="244" y="234"/>
                    </a:cubicBezTo>
                    <a:cubicBezTo>
                      <a:pt x="244" y="234"/>
                      <a:pt x="245" y="233"/>
                      <a:pt x="245" y="233"/>
                    </a:cubicBezTo>
                    <a:cubicBezTo>
                      <a:pt x="246" y="233"/>
                      <a:pt x="246" y="232"/>
                      <a:pt x="246" y="232"/>
                    </a:cubicBezTo>
                    <a:cubicBezTo>
                      <a:pt x="247" y="231"/>
                      <a:pt x="247" y="231"/>
                      <a:pt x="247" y="231"/>
                    </a:cubicBezTo>
                    <a:cubicBezTo>
                      <a:pt x="248" y="231"/>
                      <a:pt x="249" y="230"/>
                      <a:pt x="250" y="229"/>
                    </a:cubicBezTo>
                    <a:cubicBezTo>
                      <a:pt x="251" y="228"/>
                      <a:pt x="251" y="227"/>
                      <a:pt x="252" y="226"/>
                    </a:cubicBezTo>
                    <a:cubicBezTo>
                      <a:pt x="252" y="226"/>
                      <a:pt x="252" y="226"/>
                      <a:pt x="253" y="225"/>
                    </a:cubicBezTo>
                    <a:cubicBezTo>
                      <a:pt x="253" y="225"/>
                      <a:pt x="253" y="225"/>
                      <a:pt x="253" y="225"/>
                    </a:cubicBezTo>
                    <a:cubicBezTo>
                      <a:pt x="255" y="223"/>
                      <a:pt x="255" y="223"/>
                      <a:pt x="255" y="223"/>
                    </a:cubicBezTo>
                    <a:cubicBezTo>
                      <a:pt x="257" y="222"/>
                      <a:pt x="258" y="220"/>
                      <a:pt x="258" y="220"/>
                    </a:cubicBezTo>
                    <a:close/>
                    <a:moveTo>
                      <a:pt x="246" y="211"/>
                    </a:moveTo>
                    <a:cubicBezTo>
                      <a:pt x="246" y="211"/>
                      <a:pt x="246" y="211"/>
                      <a:pt x="247" y="211"/>
                    </a:cubicBezTo>
                    <a:cubicBezTo>
                      <a:pt x="247" y="210"/>
                      <a:pt x="248" y="210"/>
                      <a:pt x="248" y="210"/>
                    </a:cubicBezTo>
                    <a:cubicBezTo>
                      <a:pt x="249" y="209"/>
                      <a:pt x="249" y="209"/>
                      <a:pt x="249" y="209"/>
                    </a:cubicBezTo>
                    <a:cubicBezTo>
                      <a:pt x="249" y="209"/>
                      <a:pt x="249" y="209"/>
                      <a:pt x="249" y="210"/>
                    </a:cubicBezTo>
                    <a:cubicBezTo>
                      <a:pt x="249" y="210"/>
                      <a:pt x="249" y="211"/>
                      <a:pt x="247" y="212"/>
                    </a:cubicBezTo>
                    <a:cubicBezTo>
                      <a:pt x="247" y="213"/>
                      <a:pt x="246" y="214"/>
                      <a:pt x="244" y="215"/>
                    </a:cubicBezTo>
                    <a:cubicBezTo>
                      <a:pt x="241" y="218"/>
                      <a:pt x="240" y="220"/>
                      <a:pt x="238" y="222"/>
                    </a:cubicBezTo>
                    <a:cubicBezTo>
                      <a:pt x="237" y="223"/>
                      <a:pt x="237" y="224"/>
                      <a:pt x="237" y="224"/>
                    </a:cubicBezTo>
                    <a:cubicBezTo>
                      <a:pt x="237" y="225"/>
                      <a:pt x="237" y="226"/>
                      <a:pt x="238" y="227"/>
                    </a:cubicBezTo>
                    <a:cubicBezTo>
                      <a:pt x="239" y="228"/>
                      <a:pt x="241" y="228"/>
                      <a:pt x="244" y="225"/>
                    </a:cubicBezTo>
                    <a:cubicBezTo>
                      <a:pt x="245" y="224"/>
                      <a:pt x="247" y="222"/>
                      <a:pt x="250" y="219"/>
                    </a:cubicBezTo>
                    <a:cubicBezTo>
                      <a:pt x="252" y="217"/>
                      <a:pt x="253" y="216"/>
                      <a:pt x="252" y="216"/>
                    </a:cubicBezTo>
                    <a:cubicBezTo>
                      <a:pt x="253" y="216"/>
                      <a:pt x="253" y="216"/>
                      <a:pt x="254" y="215"/>
                    </a:cubicBezTo>
                    <a:cubicBezTo>
                      <a:pt x="254" y="215"/>
                      <a:pt x="255" y="215"/>
                      <a:pt x="255" y="216"/>
                    </a:cubicBezTo>
                    <a:cubicBezTo>
                      <a:pt x="255" y="216"/>
                      <a:pt x="254" y="217"/>
                      <a:pt x="253" y="218"/>
                    </a:cubicBezTo>
                    <a:cubicBezTo>
                      <a:pt x="252" y="219"/>
                      <a:pt x="251" y="219"/>
                      <a:pt x="250" y="220"/>
                    </a:cubicBezTo>
                    <a:cubicBezTo>
                      <a:pt x="248" y="223"/>
                      <a:pt x="246" y="224"/>
                      <a:pt x="245" y="226"/>
                    </a:cubicBezTo>
                    <a:cubicBezTo>
                      <a:pt x="244" y="227"/>
                      <a:pt x="243" y="228"/>
                      <a:pt x="242" y="229"/>
                    </a:cubicBezTo>
                    <a:cubicBezTo>
                      <a:pt x="242" y="229"/>
                      <a:pt x="242" y="229"/>
                      <a:pt x="242" y="230"/>
                    </a:cubicBezTo>
                    <a:cubicBezTo>
                      <a:pt x="242" y="230"/>
                      <a:pt x="242" y="231"/>
                      <a:pt x="242" y="231"/>
                    </a:cubicBezTo>
                    <a:cubicBezTo>
                      <a:pt x="242" y="232"/>
                      <a:pt x="241" y="232"/>
                      <a:pt x="241" y="232"/>
                    </a:cubicBezTo>
                    <a:cubicBezTo>
                      <a:pt x="240" y="232"/>
                      <a:pt x="240" y="231"/>
                      <a:pt x="240" y="229"/>
                    </a:cubicBezTo>
                    <a:cubicBezTo>
                      <a:pt x="239" y="229"/>
                      <a:pt x="238" y="229"/>
                      <a:pt x="237" y="228"/>
                    </a:cubicBezTo>
                    <a:cubicBezTo>
                      <a:pt x="236" y="227"/>
                      <a:pt x="235" y="226"/>
                      <a:pt x="235" y="225"/>
                    </a:cubicBezTo>
                    <a:cubicBezTo>
                      <a:pt x="235" y="224"/>
                      <a:pt x="236" y="222"/>
                      <a:pt x="237" y="221"/>
                    </a:cubicBezTo>
                    <a:cubicBezTo>
                      <a:pt x="237" y="221"/>
                      <a:pt x="238" y="220"/>
                      <a:pt x="240" y="218"/>
                    </a:cubicBezTo>
                    <a:cubicBezTo>
                      <a:pt x="240" y="217"/>
                      <a:pt x="242" y="216"/>
                      <a:pt x="243" y="215"/>
                    </a:cubicBezTo>
                    <a:cubicBezTo>
                      <a:pt x="245" y="213"/>
                      <a:pt x="246" y="212"/>
                      <a:pt x="246" y="211"/>
                    </a:cubicBezTo>
                    <a:close/>
                    <a:moveTo>
                      <a:pt x="238" y="201"/>
                    </a:moveTo>
                    <a:cubicBezTo>
                      <a:pt x="239" y="201"/>
                      <a:pt x="240" y="201"/>
                      <a:pt x="241" y="201"/>
                    </a:cubicBezTo>
                    <a:cubicBezTo>
                      <a:pt x="242" y="202"/>
                      <a:pt x="243" y="203"/>
                      <a:pt x="244" y="205"/>
                    </a:cubicBezTo>
                    <a:cubicBezTo>
                      <a:pt x="244" y="207"/>
                      <a:pt x="244" y="208"/>
                      <a:pt x="243" y="209"/>
                    </a:cubicBezTo>
                    <a:cubicBezTo>
                      <a:pt x="242" y="210"/>
                      <a:pt x="242" y="210"/>
                      <a:pt x="241" y="210"/>
                    </a:cubicBezTo>
                    <a:cubicBezTo>
                      <a:pt x="241" y="211"/>
                      <a:pt x="241" y="211"/>
                      <a:pt x="241" y="211"/>
                    </a:cubicBezTo>
                    <a:cubicBezTo>
                      <a:pt x="241" y="211"/>
                      <a:pt x="241" y="211"/>
                      <a:pt x="240" y="211"/>
                    </a:cubicBezTo>
                    <a:cubicBezTo>
                      <a:pt x="240" y="211"/>
                      <a:pt x="239" y="211"/>
                      <a:pt x="239" y="211"/>
                    </a:cubicBezTo>
                    <a:cubicBezTo>
                      <a:pt x="239" y="211"/>
                      <a:pt x="239" y="211"/>
                      <a:pt x="239" y="210"/>
                    </a:cubicBezTo>
                    <a:cubicBezTo>
                      <a:pt x="239" y="210"/>
                      <a:pt x="239" y="210"/>
                      <a:pt x="240" y="210"/>
                    </a:cubicBezTo>
                    <a:cubicBezTo>
                      <a:pt x="241" y="209"/>
                      <a:pt x="241" y="208"/>
                      <a:pt x="242" y="207"/>
                    </a:cubicBezTo>
                    <a:cubicBezTo>
                      <a:pt x="242" y="206"/>
                      <a:pt x="242" y="205"/>
                      <a:pt x="241" y="204"/>
                    </a:cubicBezTo>
                    <a:cubicBezTo>
                      <a:pt x="241" y="203"/>
                      <a:pt x="241" y="203"/>
                      <a:pt x="241" y="203"/>
                    </a:cubicBezTo>
                    <a:cubicBezTo>
                      <a:pt x="240" y="202"/>
                      <a:pt x="239" y="202"/>
                      <a:pt x="239" y="202"/>
                    </a:cubicBezTo>
                    <a:cubicBezTo>
                      <a:pt x="237" y="203"/>
                      <a:pt x="236" y="204"/>
                      <a:pt x="236" y="208"/>
                    </a:cubicBezTo>
                    <a:cubicBezTo>
                      <a:pt x="235" y="208"/>
                      <a:pt x="235" y="209"/>
                      <a:pt x="235" y="210"/>
                    </a:cubicBezTo>
                    <a:cubicBezTo>
                      <a:pt x="235" y="211"/>
                      <a:pt x="235" y="212"/>
                      <a:pt x="235" y="212"/>
                    </a:cubicBezTo>
                    <a:cubicBezTo>
                      <a:pt x="235" y="214"/>
                      <a:pt x="234" y="216"/>
                      <a:pt x="233" y="217"/>
                    </a:cubicBezTo>
                    <a:cubicBezTo>
                      <a:pt x="231" y="219"/>
                      <a:pt x="230" y="219"/>
                      <a:pt x="229" y="218"/>
                    </a:cubicBezTo>
                    <a:cubicBezTo>
                      <a:pt x="228" y="217"/>
                      <a:pt x="227" y="216"/>
                      <a:pt x="227" y="216"/>
                    </a:cubicBezTo>
                    <a:cubicBezTo>
                      <a:pt x="226" y="215"/>
                      <a:pt x="226" y="214"/>
                      <a:pt x="227" y="213"/>
                    </a:cubicBezTo>
                    <a:cubicBezTo>
                      <a:pt x="228" y="212"/>
                      <a:pt x="228" y="212"/>
                      <a:pt x="228" y="212"/>
                    </a:cubicBezTo>
                    <a:cubicBezTo>
                      <a:pt x="228" y="211"/>
                      <a:pt x="228" y="212"/>
                      <a:pt x="228" y="212"/>
                    </a:cubicBezTo>
                    <a:cubicBezTo>
                      <a:pt x="229" y="212"/>
                      <a:pt x="228" y="213"/>
                      <a:pt x="228" y="213"/>
                    </a:cubicBezTo>
                    <a:cubicBezTo>
                      <a:pt x="228" y="213"/>
                      <a:pt x="228" y="214"/>
                      <a:pt x="228" y="214"/>
                    </a:cubicBezTo>
                    <a:cubicBezTo>
                      <a:pt x="228" y="215"/>
                      <a:pt x="228" y="216"/>
                      <a:pt x="229" y="216"/>
                    </a:cubicBezTo>
                    <a:cubicBezTo>
                      <a:pt x="230" y="216"/>
                      <a:pt x="231" y="216"/>
                      <a:pt x="232" y="216"/>
                    </a:cubicBezTo>
                    <a:cubicBezTo>
                      <a:pt x="233" y="215"/>
                      <a:pt x="234" y="213"/>
                      <a:pt x="234" y="212"/>
                    </a:cubicBezTo>
                    <a:cubicBezTo>
                      <a:pt x="234" y="211"/>
                      <a:pt x="234" y="211"/>
                      <a:pt x="234" y="210"/>
                    </a:cubicBezTo>
                    <a:cubicBezTo>
                      <a:pt x="234" y="210"/>
                      <a:pt x="234" y="209"/>
                      <a:pt x="234" y="209"/>
                    </a:cubicBezTo>
                    <a:cubicBezTo>
                      <a:pt x="234" y="207"/>
                      <a:pt x="234" y="205"/>
                      <a:pt x="235" y="204"/>
                    </a:cubicBezTo>
                    <a:cubicBezTo>
                      <a:pt x="236" y="202"/>
                      <a:pt x="237" y="201"/>
                      <a:pt x="238" y="201"/>
                    </a:cubicBezTo>
                    <a:close/>
                    <a:moveTo>
                      <a:pt x="229" y="179"/>
                    </a:moveTo>
                    <a:cubicBezTo>
                      <a:pt x="230" y="179"/>
                      <a:pt x="230" y="179"/>
                      <a:pt x="230" y="179"/>
                    </a:cubicBezTo>
                    <a:cubicBezTo>
                      <a:pt x="231" y="179"/>
                      <a:pt x="232" y="179"/>
                      <a:pt x="232" y="180"/>
                    </a:cubicBezTo>
                    <a:cubicBezTo>
                      <a:pt x="232" y="181"/>
                      <a:pt x="232" y="181"/>
                      <a:pt x="231" y="182"/>
                    </a:cubicBezTo>
                    <a:cubicBezTo>
                      <a:pt x="231" y="182"/>
                      <a:pt x="230" y="182"/>
                      <a:pt x="229" y="182"/>
                    </a:cubicBezTo>
                    <a:cubicBezTo>
                      <a:pt x="229" y="181"/>
                      <a:pt x="229" y="181"/>
                      <a:pt x="229" y="180"/>
                    </a:cubicBezTo>
                    <a:cubicBezTo>
                      <a:pt x="229" y="180"/>
                      <a:pt x="229" y="179"/>
                      <a:pt x="229" y="179"/>
                    </a:cubicBezTo>
                    <a:close/>
                    <a:moveTo>
                      <a:pt x="230" y="190"/>
                    </a:moveTo>
                    <a:cubicBezTo>
                      <a:pt x="231" y="188"/>
                      <a:pt x="232" y="187"/>
                      <a:pt x="232" y="188"/>
                    </a:cubicBezTo>
                    <a:cubicBezTo>
                      <a:pt x="232" y="188"/>
                      <a:pt x="232" y="188"/>
                      <a:pt x="232" y="188"/>
                    </a:cubicBezTo>
                    <a:cubicBezTo>
                      <a:pt x="232" y="188"/>
                      <a:pt x="233" y="189"/>
                      <a:pt x="233" y="189"/>
                    </a:cubicBezTo>
                    <a:cubicBezTo>
                      <a:pt x="233" y="190"/>
                      <a:pt x="233" y="190"/>
                      <a:pt x="233" y="190"/>
                    </a:cubicBezTo>
                    <a:cubicBezTo>
                      <a:pt x="233" y="191"/>
                      <a:pt x="233" y="191"/>
                      <a:pt x="233" y="192"/>
                    </a:cubicBezTo>
                    <a:cubicBezTo>
                      <a:pt x="234" y="192"/>
                      <a:pt x="234" y="192"/>
                      <a:pt x="234" y="192"/>
                    </a:cubicBezTo>
                    <a:cubicBezTo>
                      <a:pt x="236" y="195"/>
                      <a:pt x="235" y="197"/>
                      <a:pt x="234" y="199"/>
                    </a:cubicBezTo>
                    <a:cubicBezTo>
                      <a:pt x="233" y="201"/>
                      <a:pt x="231" y="202"/>
                      <a:pt x="229" y="205"/>
                    </a:cubicBezTo>
                    <a:cubicBezTo>
                      <a:pt x="228" y="206"/>
                      <a:pt x="226" y="208"/>
                      <a:pt x="225" y="208"/>
                    </a:cubicBezTo>
                    <a:cubicBezTo>
                      <a:pt x="223" y="209"/>
                      <a:pt x="222" y="209"/>
                      <a:pt x="221" y="208"/>
                    </a:cubicBezTo>
                    <a:cubicBezTo>
                      <a:pt x="220" y="207"/>
                      <a:pt x="219" y="207"/>
                      <a:pt x="219" y="205"/>
                    </a:cubicBezTo>
                    <a:cubicBezTo>
                      <a:pt x="219" y="205"/>
                      <a:pt x="219" y="204"/>
                      <a:pt x="219" y="204"/>
                    </a:cubicBezTo>
                    <a:cubicBezTo>
                      <a:pt x="219" y="204"/>
                      <a:pt x="219" y="204"/>
                      <a:pt x="218" y="204"/>
                    </a:cubicBezTo>
                    <a:cubicBezTo>
                      <a:pt x="218" y="204"/>
                      <a:pt x="216" y="206"/>
                      <a:pt x="214" y="209"/>
                    </a:cubicBezTo>
                    <a:cubicBezTo>
                      <a:pt x="213" y="209"/>
                      <a:pt x="212" y="210"/>
                      <a:pt x="211" y="211"/>
                    </a:cubicBezTo>
                    <a:cubicBezTo>
                      <a:pt x="210" y="212"/>
                      <a:pt x="209" y="213"/>
                      <a:pt x="209" y="213"/>
                    </a:cubicBezTo>
                    <a:cubicBezTo>
                      <a:pt x="208" y="214"/>
                      <a:pt x="207" y="215"/>
                      <a:pt x="207" y="215"/>
                    </a:cubicBezTo>
                    <a:cubicBezTo>
                      <a:pt x="207" y="215"/>
                      <a:pt x="207" y="214"/>
                      <a:pt x="207" y="214"/>
                    </a:cubicBezTo>
                    <a:cubicBezTo>
                      <a:pt x="207" y="214"/>
                      <a:pt x="207" y="214"/>
                      <a:pt x="207" y="213"/>
                    </a:cubicBezTo>
                    <a:cubicBezTo>
                      <a:pt x="207" y="213"/>
                      <a:pt x="208" y="212"/>
                      <a:pt x="210" y="210"/>
                    </a:cubicBezTo>
                    <a:cubicBezTo>
                      <a:pt x="210" y="210"/>
                      <a:pt x="211" y="209"/>
                      <a:pt x="213" y="207"/>
                    </a:cubicBezTo>
                    <a:cubicBezTo>
                      <a:pt x="214" y="206"/>
                      <a:pt x="215" y="205"/>
                      <a:pt x="216" y="205"/>
                    </a:cubicBezTo>
                    <a:cubicBezTo>
                      <a:pt x="216" y="204"/>
                      <a:pt x="217" y="203"/>
                      <a:pt x="219" y="202"/>
                    </a:cubicBezTo>
                    <a:cubicBezTo>
                      <a:pt x="220" y="201"/>
                      <a:pt x="221" y="200"/>
                      <a:pt x="222" y="199"/>
                    </a:cubicBezTo>
                    <a:cubicBezTo>
                      <a:pt x="223" y="197"/>
                      <a:pt x="223" y="197"/>
                      <a:pt x="223" y="197"/>
                    </a:cubicBezTo>
                    <a:cubicBezTo>
                      <a:pt x="225" y="196"/>
                      <a:pt x="225" y="196"/>
                      <a:pt x="225" y="196"/>
                    </a:cubicBezTo>
                    <a:cubicBezTo>
                      <a:pt x="226" y="195"/>
                      <a:pt x="226" y="195"/>
                      <a:pt x="226" y="195"/>
                    </a:cubicBezTo>
                    <a:cubicBezTo>
                      <a:pt x="227" y="193"/>
                      <a:pt x="227" y="193"/>
                      <a:pt x="227" y="193"/>
                    </a:cubicBezTo>
                    <a:cubicBezTo>
                      <a:pt x="229" y="191"/>
                      <a:pt x="230" y="190"/>
                      <a:pt x="230" y="190"/>
                    </a:cubicBezTo>
                    <a:close/>
                    <a:moveTo>
                      <a:pt x="223" y="187"/>
                    </a:moveTo>
                    <a:cubicBezTo>
                      <a:pt x="223" y="186"/>
                      <a:pt x="223" y="186"/>
                      <a:pt x="223" y="186"/>
                    </a:cubicBezTo>
                    <a:cubicBezTo>
                      <a:pt x="223" y="186"/>
                      <a:pt x="223" y="185"/>
                      <a:pt x="223" y="185"/>
                    </a:cubicBezTo>
                    <a:cubicBezTo>
                      <a:pt x="223" y="185"/>
                      <a:pt x="224" y="184"/>
                      <a:pt x="224" y="184"/>
                    </a:cubicBezTo>
                    <a:cubicBezTo>
                      <a:pt x="225" y="184"/>
                      <a:pt x="225" y="184"/>
                      <a:pt x="225" y="184"/>
                    </a:cubicBezTo>
                    <a:cubicBezTo>
                      <a:pt x="225" y="184"/>
                      <a:pt x="226" y="184"/>
                      <a:pt x="226" y="185"/>
                    </a:cubicBezTo>
                    <a:cubicBezTo>
                      <a:pt x="226" y="185"/>
                      <a:pt x="226" y="186"/>
                      <a:pt x="226" y="186"/>
                    </a:cubicBezTo>
                    <a:cubicBezTo>
                      <a:pt x="226" y="186"/>
                      <a:pt x="223" y="189"/>
                      <a:pt x="218" y="195"/>
                    </a:cubicBezTo>
                    <a:cubicBezTo>
                      <a:pt x="216" y="197"/>
                      <a:pt x="216" y="197"/>
                      <a:pt x="216" y="197"/>
                    </a:cubicBezTo>
                    <a:cubicBezTo>
                      <a:pt x="215" y="198"/>
                      <a:pt x="213" y="199"/>
                      <a:pt x="212" y="199"/>
                    </a:cubicBezTo>
                    <a:cubicBezTo>
                      <a:pt x="212" y="200"/>
                      <a:pt x="211" y="199"/>
                      <a:pt x="211" y="199"/>
                    </a:cubicBezTo>
                    <a:cubicBezTo>
                      <a:pt x="211" y="199"/>
                      <a:pt x="212" y="198"/>
                      <a:pt x="212" y="198"/>
                    </a:cubicBezTo>
                    <a:cubicBezTo>
                      <a:pt x="212" y="197"/>
                      <a:pt x="213" y="197"/>
                      <a:pt x="213" y="196"/>
                    </a:cubicBezTo>
                    <a:cubicBezTo>
                      <a:pt x="214" y="196"/>
                      <a:pt x="215" y="195"/>
                      <a:pt x="215" y="195"/>
                    </a:cubicBezTo>
                    <a:cubicBezTo>
                      <a:pt x="215" y="195"/>
                      <a:pt x="216" y="194"/>
                      <a:pt x="217" y="193"/>
                    </a:cubicBezTo>
                    <a:cubicBezTo>
                      <a:pt x="217" y="193"/>
                      <a:pt x="218" y="192"/>
                      <a:pt x="218" y="192"/>
                    </a:cubicBezTo>
                    <a:cubicBezTo>
                      <a:pt x="220" y="190"/>
                      <a:pt x="221" y="189"/>
                      <a:pt x="221" y="189"/>
                    </a:cubicBezTo>
                    <a:cubicBezTo>
                      <a:pt x="223" y="188"/>
                      <a:pt x="223" y="187"/>
                      <a:pt x="223" y="187"/>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821"/>
              <p:cNvSpPr/>
              <p:nvPr/>
            </p:nvSpPr>
            <p:spPr bwMode="auto">
              <a:xfrm>
                <a:off x="3839" y="2820"/>
                <a:ext cx="40" cy="40"/>
              </a:xfrm>
              <a:custGeom>
                <a:avLst/>
                <a:gdLst>
                  <a:gd name="T0" fmla="*/ 4 w 17"/>
                  <a:gd name="T1" fmla="*/ 8 h 17"/>
                  <a:gd name="T2" fmla="*/ 3 w 17"/>
                  <a:gd name="T3" fmla="*/ 9 h 17"/>
                  <a:gd name="T4" fmla="*/ 1 w 17"/>
                  <a:gd name="T5" fmla="*/ 12 h 17"/>
                  <a:gd name="T6" fmla="*/ 2 w 17"/>
                  <a:gd name="T7" fmla="*/ 16 h 17"/>
                  <a:gd name="T8" fmla="*/ 7 w 17"/>
                  <a:gd name="T9" fmla="*/ 14 h 17"/>
                  <a:gd name="T10" fmla="*/ 10 w 17"/>
                  <a:gd name="T11" fmla="*/ 11 h 17"/>
                  <a:gd name="T12" fmla="*/ 15 w 17"/>
                  <a:gd name="T13" fmla="*/ 1 h 17"/>
                  <a:gd name="T14" fmla="*/ 13 w 17"/>
                  <a:gd name="T15" fmla="*/ 0 h 17"/>
                  <a:gd name="T16" fmla="*/ 13 w 17"/>
                  <a:gd name="T17" fmla="*/ 0 h 17"/>
                  <a:gd name="T18" fmla="*/ 10 w 17"/>
                  <a:gd name="T19" fmla="*/ 2 h 17"/>
                  <a:gd name="T20" fmla="*/ 9 w 17"/>
                  <a:gd name="T21" fmla="*/ 3 h 17"/>
                  <a:gd name="T22" fmla="*/ 5 w 17"/>
                  <a:gd name="T23" fmla="*/ 7 h 17"/>
                  <a:gd name="T24" fmla="*/ 4 w 17"/>
                  <a:gd name="T25"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7">
                    <a:moveTo>
                      <a:pt x="4" y="8"/>
                    </a:moveTo>
                    <a:cubicBezTo>
                      <a:pt x="4" y="9"/>
                      <a:pt x="3" y="9"/>
                      <a:pt x="3" y="9"/>
                    </a:cubicBezTo>
                    <a:cubicBezTo>
                      <a:pt x="2" y="10"/>
                      <a:pt x="1" y="11"/>
                      <a:pt x="1" y="12"/>
                    </a:cubicBezTo>
                    <a:cubicBezTo>
                      <a:pt x="0" y="14"/>
                      <a:pt x="1" y="15"/>
                      <a:pt x="2" y="16"/>
                    </a:cubicBezTo>
                    <a:cubicBezTo>
                      <a:pt x="3" y="17"/>
                      <a:pt x="4" y="16"/>
                      <a:pt x="7" y="14"/>
                    </a:cubicBezTo>
                    <a:cubicBezTo>
                      <a:pt x="9" y="13"/>
                      <a:pt x="10" y="12"/>
                      <a:pt x="10" y="11"/>
                    </a:cubicBezTo>
                    <a:cubicBezTo>
                      <a:pt x="15" y="7"/>
                      <a:pt x="17" y="4"/>
                      <a:pt x="15" y="1"/>
                    </a:cubicBezTo>
                    <a:cubicBezTo>
                      <a:pt x="14" y="0"/>
                      <a:pt x="14" y="0"/>
                      <a:pt x="13" y="0"/>
                    </a:cubicBezTo>
                    <a:cubicBezTo>
                      <a:pt x="13" y="0"/>
                      <a:pt x="13" y="0"/>
                      <a:pt x="13" y="0"/>
                    </a:cubicBezTo>
                    <a:cubicBezTo>
                      <a:pt x="12" y="0"/>
                      <a:pt x="11" y="1"/>
                      <a:pt x="10" y="2"/>
                    </a:cubicBezTo>
                    <a:cubicBezTo>
                      <a:pt x="9" y="3"/>
                      <a:pt x="9" y="3"/>
                      <a:pt x="9" y="3"/>
                    </a:cubicBezTo>
                    <a:cubicBezTo>
                      <a:pt x="6" y="6"/>
                      <a:pt x="5" y="7"/>
                      <a:pt x="5" y="7"/>
                    </a:cubicBezTo>
                    <a:cubicBezTo>
                      <a:pt x="5" y="8"/>
                      <a:pt x="4" y="8"/>
                      <a:pt x="4" y="8"/>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822"/>
              <p:cNvSpPr/>
              <p:nvPr/>
            </p:nvSpPr>
            <p:spPr bwMode="auto">
              <a:xfrm>
                <a:off x="3595" y="2556"/>
                <a:ext cx="38" cy="41"/>
              </a:xfrm>
              <a:custGeom>
                <a:avLst/>
                <a:gdLst>
                  <a:gd name="T0" fmla="*/ 15 w 16"/>
                  <a:gd name="T1" fmla="*/ 1 h 17"/>
                  <a:gd name="T2" fmla="*/ 13 w 16"/>
                  <a:gd name="T3" fmla="*/ 0 h 17"/>
                  <a:gd name="T4" fmla="*/ 13 w 16"/>
                  <a:gd name="T5" fmla="*/ 0 h 17"/>
                  <a:gd name="T6" fmla="*/ 10 w 16"/>
                  <a:gd name="T7" fmla="*/ 2 h 17"/>
                  <a:gd name="T8" fmla="*/ 9 w 16"/>
                  <a:gd name="T9" fmla="*/ 3 h 17"/>
                  <a:gd name="T10" fmla="*/ 4 w 16"/>
                  <a:gd name="T11" fmla="*/ 7 h 17"/>
                  <a:gd name="T12" fmla="*/ 4 w 16"/>
                  <a:gd name="T13" fmla="*/ 8 h 17"/>
                  <a:gd name="T14" fmla="*/ 3 w 16"/>
                  <a:gd name="T15" fmla="*/ 9 h 17"/>
                  <a:gd name="T16" fmla="*/ 1 w 16"/>
                  <a:gd name="T17" fmla="*/ 12 h 17"/>
                  <a:gd name="T18" fmla="*/ 1 w 16"/>
                  <a:gd name="T19" fmla="*/ 16 h 17"/>
                  <a:gd name="T20" fmla="*/ 7 w 16"/>
                  <a:gd name="T21" fmla="*/ 14 h 17"/>
                  <a:gd name="T22" fmla="*/ 11 w 16"/>
                  <a:gd name="T23" fmla="*/ 11 h 17"/>
                  <a:gd name="T24" fmla="*/ 15 w 16"/>
                  <a:gd name="T25"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7">
                    <a:moveTo>
                      <a:pt x="15" y="1"/>
                    </a:moveTo>
                    <a:cubicBezTo>
                      <a:pt x="14" y="0"/>
                      <a:pt x="13" y="0"/>
                      <a:pt x="13" y="0"/>
                    </a:cubicBezTo>
                    <a:cubicBezTo>
                      <a:pt x="13" y="0"/>
                      <a:pt x="13" y="0"/>
                      <a:pt x="13" y="0"/>
                    </a:cubicBezTo>
                    <a:cubicBezTo>
                      <a:pt x="12" y="0"/>
                      <a:pt x="11" y="1"/>
                      <a:pt x="10" y="2"/>
                    </a:cubicBezTo>
                    <a:cubicBezTo>
                      <a:pt x="9" y="3"/>
                      <a:pt x="9" y="3"/>
                      <a:pt x="9" y="3"/>
                    </a:cubicBezTo>
                    <a:cubicBezTo>
                      <a:pt x="6" y="6"/>
                      <a:pt x="5" y="7"/>
                      <a:pt x="4" y="7"/>
                    </a:cubicBezTo>
                    <a:cubicBezTo>
                      <a:pt x="4" y="8"/>
                      <a:pt x="4" y="8"/>
                      <a:pt x="4" y="8"/>
                    </a:cubicBezTo>
                    <a:cubicBezTo>
                      <a:pt x="3" y="9"/>
                      <a:pt x="3" y="9"/>
                      <a:pt x="3" y="9"/>
                    </a:cubicBezTo>
                    <a:cubicBezTo>
                      <a:pt x="2" y="10"/>
                      <a:pt x="1" y="11"/>
                      <a:pt x="1" y="12"/>
                    </a:cubicBezTo>
                    <a:cubicBezTo>
                      <a:pt x="0" y="14"/>
                      <a:pt x="0" y="15"/>
                      <a:pt x="1" y="16"/>
                    </a:cubicBezTo>
                    <a:cubicBezTo>
                      <a:pt x="3" y="17"/>
                      <a:pt x="4" y="16"/>
                      <a:pt x="7" y="14"/>
                    </a:cubicBezTo>
                    <a:cubicBezTo>
                      <a:pt x="9" y="13"/>
                      <a:pt x="10" y="11"/>
                      <a:pt x="11" y="11"/>
                    </a:cubicBezTo>
                    <a:cubicBezTo>
                      <a:pt x="15" y="7"/>
                      <a:pt x="16" y="3"/>
                      <a:pt x="15" y="1"/>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823"/>
              <p:cNvSpPr/>
              <p:nvPr/>
            </p:nvSpPr>
            <p:spPr bwMode="auto">
              <a:xfrm>
                <a:off x="3654" y="2604"/>
                <a:ext cx="24" cy="21"/>
              </a:xfrm>
              <a:custGeom>
                <a:avLst/>
                <a:gdLst>
                  <a:gd name="T0" fmla="*/ 6 w 10"/>
                  <a:gd name="T1" fmla="*/ 7 h 9"/>
                  <a:gd name="T2" fmla="*/ 10 w 10"/>
                  <a:gd name="T3" fmla="*/ 3 h 9"/>
                  <a:gd name="T4" fmla="*/ 10 w 10"/>
                  <a:gd name="T5" fmla="*/ 1 h 9"/>
                  <a:gd name="T6" fmla="*/ 6 w 10"/>
                  <a:gd name="T7" fmla="*/ 1 h 9"/>
                  <a:gd name="T8" fmla="*/ 2 w 10"/>
                  <a:gd name="T9" fmla="*/ 4 h 9"/>
                  <a:gd name="T10" fmla="*/ 1 w 10"/>
                  <a:gd name="T11" fmla="*/ 6 h 9"/>
                  <a:gd name="T12" fmla="*/ 2 w 10"/>
                  <a:gd name="T13" fmla="*/ 8 h 9"/>
                  <a:gd name="T14" fmla="*/ 2 w 10"/>
                  <a:gd name="T15" fmla="*/ 8 h 9"/>
                  <a:gd name="T16" fmla="*/ 4 w 10"/>
                  <a:gd name="T17" fmla="*/ 9 h 9"/>
                  <a:gd name="T18" fmla="*/ 6 w 10"/>
                  <a:gd name="T1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9">
                    <a:moveTo>
                      <a:pt x="6" y="7"/>
                    </a:moveTo>
                    <a:cubicBezTo>
                      <a:pt x="8" y="5"/>
                      <a:pt x="10" y="3"/>
                      <a:pt x="10" y="3"/>
                    </a:cubicBezTo>
                    <a:cubicBezTo>
                      <a:pt x="10" y="2"/>
                      <a:pt x="10" y="2"/>
                      <a:pt x="10" y="1"/>
                    </a:cubicBezTo>
                    <a:cubicBezTo>
                      <a:pt x="9" y="0"/>
                      <a:pt x="8" y="0"/>
                      <a:pt x="6" y="1"/>
                    </a:cubicBezTo>
                    <a:cubicBezTo>
                      <a:pt x="4" y="2"/>
                      <a:pt x="3" y="3"/>
                      <a:pt x="2" y="4"/>
                    </a:cubicBezTo>
                    <a:cubicBezTo>
                      <a:pt x="1" y="5"/>
                      <a:pt x="0" y="6"/>
                      <a:pt x="1" y="6"/>
                    </a:cubicBezTo>
                    <a:cubicBezTo>
                      <a:pt x="0" y="6"/>
                      <a:pt x="1" y="7"/>
                      <a:pt x="2" y="8"/>
                    </a:cubicBezTo>
                    <a:cubicBezTo>
                      <a:pt x="2" y="8"/>
                      <a:pt x="2" y="8"/>
                      <a:pt x="2" y="8"/>
                    </a:cubicBezTo>
                    <a:cubicBezTo>
                      <a:pt x="3" y="9"/>
                      <a:pt x="4" y="9"/>
                      <a:pt x="4" y="9"/>
                    </a:cubicBezTo>
                    <a:cubicBezTo>
                      <a:pt x="5" y="9"/>
                      <a:pt x="5" y="8"/>
                      <a:pt x="6" y="7"/>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824"/>
              <p:cNvSpPr/>
              <p:nvPr/>
            </p:nvSpPr>
            <p:spPr bwMode="auto">
              <a:xfrm>
                <a:off x="3394" y="2378"/>
                <a:ext cx="33" cy="36"/>
              </a:xfrm>
              <a:custGeom>
                <a:avLst/>
                <a:gdLst>
                  <a:gd name="T0" fmla="*/ 13 w 14"/>
                  <a:gd name="T1" fmla="*/ 1 h 15"/>
                  <a:gd name="T2" fmla="*/ 10 w 14"/>
                  <a:gd name="T3" fmla="*/ 0 h 15"/>
                  <a:gd name="T4" fmla="*/ 7 w 14"/>
                  <a:gd name="T5" fmla="*/ 4 h 15"/>
                  <a:gd name="T6" fmla="*/ 2 w 14"/>
                  <a:gd name="T7" fmla="*/ 8 h 15"/>
                  <a:gd name="T8" fmla="*/ 1 w 14"/>
                  <a:gd name="T9" fmla="*/ 10 h 15"/>
                  <a:gd name="T10" fmla="*/ 0 w 14"/>
                  <a:gd name="T11" fmla="*/ 13 h 15"/>
                  <a:gd name="T12" fmla="*/ 2 w 14"/>
                  <a:gd name="T13" fmla="*/ 15 h 15"/>
                  <a:gd name="T14" fmla="*/ 8 w 14"/>
                  <a:gd name="T15" fmla="*/ 13 h 15"/>
                  <a:gd name="T16" fmla="*/ 14 w 14"/>
                  <a:gd name="T17" fmla="*/ 6 h 15"/>
                  <a:gd name="T18" fmla="*/ 14 w 14"/>
                  <a:gd name="T19" fmla="*/ 2 h 15"/>
                  <a:gd name="T20" fmla="*/ 13 w 14"/>
                  <a:gd name="T2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5">
                    <a:moveTo>
                      <a:pt x="13" y="1"/>
                    </a:moveTo>
                    <a:cubicBezTo>
                      <a:pt x="12" y="0"/>
                      <a:pt x="11" y="0"/>
                      <a:pt x="10" y="0"/>
                    </a:cubicBezTo>
                    <a:cubicBezTo>
                      <a:pt x="10" y="0"/>
                      <a:pt x="9" y="1"/>
                      <a:pt x="7" y="4"/>
                    </a:cubicBezTo>
                    <a:cubicBezTo>
                      <a:pt x="4" y="7"/>
                      <a:pt x="2" y="8"/>
                      <a:pt x="2" y="8"/>
                    </a:cubicBezTo>
                    <a:cubicBezTo>
                      <a:pt x="2" y="9"/>
                      <a:pt x="1" y="10"/>
                      <a:pt x="1" y="10"/>
                    </a:cubicBezTo>
                    <a:cubicBezTo>
                      <a:pt x="0" y="11"/>
                      <a:pt x="0" y="12"/>
                      <a:pt x="0" y="13"/>
                    </a:cubicBezTo>
                    <a:cubicBezTo>
                      <a:pt x="1" y="14"/>
                      <a:pt x="1" y="14"/>
                      <a:pt x="2" y="15"/>
                    </a:cubicBezTo>
                    <a:cubicBezTo>
                      <a:pt x="3" y="15"/>
                      <a:pt x="5" y="15"/>
                      <a:pt x="8" y="13"/>
                    </a:cubicBezTo>
                    <a:cubicBezTo>
                      <a:pt x="10" y="11"/>
                      <a:pt x="12" y="9"/>
                      <a:pt x="14" y="6"/>
                    </a:cubicBezTo>
                    <a:cubicBezTo>
                      <a:pt x="14" y="5"/>
                      <a:pt x="14" y="4"/>
                      <a:pt x="14" y="2"/>
                    </a:cubicBezTo>
                    <a:cubicBezTo>
                      <a:pt x="14" y="2"/>
                      <a:pt x="13" y="1"/>
                      <a:pt x="13" y="1"/>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825"/>
              <p:cNvSpPr/>
              <p:nvPr/>
            </p:nvSpPr>
            <p:spPr bwMode="auto">
              <a:xfrm>
                <a:off x="3252" y="2255"/>
                <a:ext cx="86" cy="76"/>
              </a:xfrm>
              <a:custGeom>
                <a:avLst/>
                <a:gdLst>
                  <a:gd name="T0" fmla="*/ 34 w 36"/>
                  <a:gd name="T1" fmla="*/ 28 h 32"/>
                  <a:gd name="T2" fmla="*/ 36 w 36"/>
                  <a:gd name="T3" fmla="*/ 26 h 32"/>
                  <a:gd name="T4" fmla="*/ 36 w 36"/>
                  <a:gd name="T5" fmla="*/ 25 h 32"/>
                  <a:gd name="T6" fmla="*/ 4 w 36"/>
                  <a:gd name="T7" fmla="*/ 0 h 32"/>
                  <a:gd name="T8" fmla="*/ 0 w 36"/>
                  <a:gd name="T9" fmla="*/ 5 h 32"/>
                  <a:gd name="T10" fmla="*/ 29 w 36"/>
                  <a:gd name="T11" fmla="*/ 32 h 32"/>
                  <a:gd name="T12" fmla="*/ 32 w 36"/>
                  <a:gd name="T13" fmla="*/ 29 h 32"/>
                  <a:gd name="T14" fmla="*/ 34 w 36"/>
                  <a:gd name="T15" fmla="*/ 28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32">
                    <a:moveTo>
                      <a:pt x="34" y="28"/>
                    </a:moveTo>
                    <a:cubicBezTo>
                      <a:pt x="35" y="27"/>
                      <a:pt x="35" y="26"/>
                      <a:pt x="36" y="26"/>
                    </a:cubicBezTo>
                    <a:cubicBezTo>
                      <a:pt x="36" y="26"/>
                      <a:pt x="36" y="25"/>
                      <a:pt x="36" y="25"/>
                    </a:cubicBezTo>
                    <a:cubicBezTo>
                      <a:pt x="28" y="19"/>
                      <a:pt x="17" y="9"/>
                      <a:pt x="4" y="0"/>
                    </a:cubicBezTo>
                    <a:cubicBezTo>
                      <a:pt x="3" y="1"/>
                      <a:pt x="2" y="3"/>
                      <a:pt x="0" y="5"/>
                    </a:cubicBezTo>
                    <a:cubicBezTo>
                      <a:pt x="11" y="15"/>
                      <a:pt x="22" y="25"/>
                      <a:pt x="29" y="32"/>
                    </a:cubicBezTo>
                    <a:cubicBezTo>
                      <a:pt x="29" y="32"/>
                      <a:pt x="31" y="31"/>
                      <a:pt x="32" y="29"/>
                    </a:cubicBezTo>
                    <a:cubicBezTo>
                      <a:pt x="33" y="29"/>
                      <a:pt x="33" y="28"/>
                      <a:pt x="34" y="28"/>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826"/>
              <p:cNvSpPr/>
              <p:nvPr/>
            </p:nvSpPr>
            <p:spPr bwMode="auto">
              <a:xfrm>
                <a:off x="3654" y="1372"/>
                <a:ext cx="308" cy="297"/>
              </a:xfrm>
              <a:custGeom>
                <a:avLst/>
                <a:gdLst>
                  <a:gd name="T0" fmla="*/ 24 w 130"/>
                  <a:gd name="T1" fmla="*/ 70 h 125"/>
                  <a:gd name="T2" fmla="*/ 63 w 130"/>
                  <a:gd name="T3" fmla="*/ 53 h 125"/>
                  <a:gd name="T4" fmla="*/ 37 w 130"/>
                  <a:gd name="T5" fmla="*/ 56 h 125"/>
                  <a:gd name="T6" fmla="*/ 43 w 130"/>
                  <a:gd name="T7" fmla="*/ 18 h 125"/>
                  <a:gd name="T8" fmla="*/ 109 w 130"/>
                  <a:gd name="T9" fmla="*/ 29 h 125"/>
                  <a:gd name="T10" fmla="*/ 76 w 130"/>
                  <a:gd name="T11" fmla="*/ 99 h 125"/>
                  <a:gd name="T12" fmla="*/ 17 w 130"/>
                  <a:gd name="T13" fmla="*/ 107 h 125"/>
                  <a:gd name="T14" fmla="*/ 17 w 130"/>
                  <a:gd name="T15" fmla="*/ 112 h 125"/>
                  <a:gd name="T16" fmla="*/ 53 w 130"/>
                  <a:gd name="T17" fmla="*/ 125 h 125"/>
                  <a:gd name="T18" fmla="*/ 126 w 130"/>
                  <a:gd name="T19" fmla="*/ 70 h 125"/>
                  <a:gd name="T20" fmla="*/ 109 w 130"/>
                  <a:gd name="T21" fmla="*/ 7 h 125"/>
                  <a:gd name="T22" fmla="*/ 20 w 130"/>
                  <a:gd name="T23" fmla="*/ 7 h 125"/>
                  <a:gd name="T24" fmla="*/ 24 w 130"/>
                  <a:gd name="T25" fmla="*/ 7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0" h="125">
                    <a:moveTo>
                      <a:pt x="24" y="70"/>
                    </a:moveTo>
                    <a:cubicBezTo>
                      <a:pt x="38" y="79"/>
                      <a:pt x="63" y="73"/>
                      <a:pt x="63" y="53"/>
                    </a:cubicBezTo>
                    <a:cubicBezTo>
                      <a:pt x="54" y="62"/>
                      <a:pt x="43" y="61"/>
                      <a:pt x="37" y="56"/>
                    </a:cubicBezTo>
                    <a:cubicBezTo>
                      <a:pt x="28" y="49"/>
                      <a:pt x="28" y="32"/>
                      <a:pt x="43" y="18"/>
                    </a:cubicBezTo>
                    <a:cubicBezTo>
                      <a:pt x="58" y="3"/>
                      <a:pt x="94" y="0"/>
                      <a:pt x="109" y="29"/>
                    </a:cubicBezTo>
                    <a:cubicBezTo>
                      <a:pt x="121" y="53"/>
                      <a:pt x="111" y="84"/>
                      <a:pt x="76" y="99"/>
                    </a:cubicBezTo>
                    <a:cubicBezTo>
                      <a:pt x="61" y="106"/>
                      <a:pt x="40" y="105"/>
                      <a:pt x="17" y="107"/>
                    </a:cubicBezTo>
                    <a:cubicBezTo>
                      <a:pt x="17" y="112"/>
                      <a:pt x="17" y="112"/>
                      <a:pt x="17" y="112"/>
                    </a:cubicBezTo>
                    <a:cubicBezTo>
                      <a:pt x="27" y="112"/>
                      <a:pt x="40" y="117"/>
                      <a:pt x="53" y="125"/>
                    </a:cubicBezTo>
                    <a:cubicBezTo>
                      <a:pt x="88" y="123"/>
                      <a:pt x="123" y="90"/>
                      <a:pt x="126" y="70"/>
                    </a:cubicBezTo>
                    <a:cubicBezTo>
                      <a:pt x="130" y="43"/>
                      <a:pt x="123" y="20"/>
                      <a:pt x="109" y="7"/>
                    </a:cubicBezTo>
                    <a:cubicBezTo>
                      <a:pt x="20" y="7"/>
                      <a:pt x="20" y="7"/>
                      <a:pt x="20" y="7"/>
                    </a:cubicBezTo>
                    <a:cubicBezTo>
                      <a:pt x="3" y="24"/>
                      <a:pt x="0" y="55"/>
                      <a:pt x="24" y="70"/>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827"/>
              <p:cNvSpPr/>
              <p:nvPr/>
            </p:nvSpPr>
            <p:spPr bwMode="auto">
              <a:xfrm>
                <a:off x="3846" y="1633"/>
                <a:ext cx="123" cy="119"/>
              </a:xfrm>
              <a:custGeom>
                <a:avLst/>
                <a:gdLst>
                  <a:gd name="T0" fmla="*/ 46 w 52"/>
                  <a:gd name="T1" fmla="*/ 0 h 50"/>
                  <a:gd name="T2" fmla="*/ 0 w 52"/>
                  <a:gd name="T3" fmla="*/ 33 h 50"/>
                  <a:gd name="T4" fmla="*/ 19 w 52"/>
                  <a:gd name="T5" fmla="*/ 50 h 50"/>
                  <a:gd name="T6" fmla="*/ 46 w 52"/>
                  <a:gd name="T7" fmla="*/ 0 h 50"/>
                </a:gdLst>
                <a:ahLst/>
                <a:cxnLst>
                  <a:cxn ang="0">
                    <a:pos x="T0" y="T1"/>
                  </a:cxn>
                  <a:cxn ang="0">
                    <a:pos x="T2" y="T3"/>
                  </a:cxn>
                  <a:cxn ang="0">
                    <a:pos x="T4" y="T5"/>
                  </a:cxn>
                  <a:cxn ang="0">
                    <a:pos x="T6" y="T7"/>
                  </a:cxn>
                </a:cxnLst>
                <a:rect l="0" t="0" r="r" b="b"/>
                <a:pathLst>
                  <a:path w="52" h="50">
                    <a:moveTo>
                      <a:pt x="46" y="0"/>
                    </a:moveTo>
                    <a:cubicBezTo>
                      <a:pt x="36" y="15"/>
                      <a:pt x="20" y="27"/>
                      <a:pt x="0" y="33"/>
                    </a:cubicBezTo>
                    <a:cubicBezTo>
                      <a:pt x="7" y="39"/>
                      <a:pt x="14" y="44"/>
                      <a:pt x="19" y="50"/>
                    </a:cubicBezTo>
                    <a:cubicBezTo>
                      <a:pt x="40" y="38"/>
                      <a:pt x="52" y="19"/>
                      <a:pt x="46" y="0"/>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828"/>
              <p:cNvSpPr/>
              <p:nvPr/>
            </p:nvSpPr>
            <p:spPr bwMode="auto">
              <a:xfrm>
                <a:off x="3962" y="2333"/>
                <a:ext cx="40" cy="69"/>
              </a:xfrm>
              <a:custGeom>
                <a:avLst/>
                <a:gdLst>
                  <a:gd name="T0" fmla="*/ 3 w 17"/>
                  <a:gd name="T1" fmla="*/ 16 h 29"/>
                  <a:gd name="T2" fmla="*/ 14 w 17"/>
                  <a:gd name="T3" fmla="*/ 29 h 29"/>
                  <a:gd name="T4" fmla="*/ 15 w 17"/>
                  <a:gd name="T5" fmla="*/ 11 h 29"/>
                  <a:gd name="T6" fmla="*/ 3 w 17"/>
                  <a:gd name="T7" fmla="*/ 16 h 29"/>
                </a:gdLst>
                <a:ahLst/>
                <a:cxnLst>
                  <a:cxn ang="0">
                    <a:pos x="T0" y="T1"/>
                  </a:cxn>
                  <a:cxn ang="0">
                    <a:pos x="T2" y="T3"/>
                  </a:cxn>
                  <a:cxn ang="0">
                    <a:pos x="T4" y="T5"/>
                  </a:cxn>
                  <a:cxn ang="0">
                    <a:pos x="T6" y="T7"/>
                  </a:cxn>
                </a:cxnLst>
                <a:rect l="0" t="0" r="r" b="b"/>
                <a:pathLst>
                  <a:path w="17" h="29">
                    <a:moveTo>
                      <a:pt x="3" y="16"/>
                    </a:moveTo>
                    <a:cubicBezTo>
                      <a:pt x="5" y="20"/>
                      <a:pt x="10" y="27"/>
                      <a:pt x="14" y="29"/>
                    </a:cubicBezTo>
                    <a:cubicBezTo>
                      <a:pt x="16" y="24"/>
                      <a:pt x="17" y="16"/>
                      <a:pt x="15" y="11"/>
                    </a:cubicBezTo>
                    <a:cubicBezTo>
                      <a:pt x="10" y="0"/>
                      <a:pt x="0" y="5"/>
                      <a:pt x="3" y="16"/>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829"/>
              <p:cNvSpPr/>
              <p:nvPr/>
            </p:nvSpPr>
            <p:spPr bwMode="auto">
              <a:xfrm>
                <a:off x="3877" y="2511"/>
                <a:ext cx="127" cy="181"/>
              </a:xfrm>
              <a:custGeom>
                <a:avLst/>
                <a:gdLst>
                  <a:gd name="T0" fmla="*/ 0 w 54"/>
                  <a:gd name="T1" fmla="*/ 76 h 76"/>
                  <a:gd name="T2" fmla="*/ 38 w 54"/>
                  <a:gd name="T3" fmla="*/ 68 h 76"/>
                  <a:gd name="T4" fmla="*/ 46 w 54"/>
                  <a:gd name="T5" fmla="*/ 48 h 76"/>
                  <a:gd name="T6" fmla="*/ 18 w 54"/>
                  <a:gd name="T7" fmla="*/ 54 h 76"/>
                  <a:gd name="T8" fmla="*/ 54 w 54"/>
                  <a:gd name="T9" fmla="*/ 19 h 76"/>
                  <a:gd name="T10" fmla="*/ 15 w 54"/>
                  <a:gd name="T11" fmla="*/ 0 h 76"/>
                  <a:gd name="T12" fmla="*/ 7 w 54"/>
                  <a:gd name="T13" fmla="*/ 20 h 76"/>
                  <a:gd name="T14" fmla="*/ 31 w 54"/>
                  <a:gd name="T15" fmla="*/ 14 h 76"/>
                  <a:gd name="T16" fmla="*/ 0 w 54"/>
                  <a:gd name="T17"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6">
                    <a:moveTo>
                      <a:pt x="0" y="76"/>
                    </a:moveTo>
                    <a:cubicBezTo>
                      <a:pt x="11" y="68"/>
                      <a:pt x="25" y="65"/>
                      <a:pt x="38" y="68"/>
                    </a:cubicBezTo>
                    <a:cubicBezTo>
                      <a:pt x="46" y="48"/>
                      <a:pt x="46" y="48"/>
                      <a:pt x="46" y="48"/>
                    </a:cubicBezTo>
                    <a:cubicBezTo>
                      <a:pt x="18" y="54"/>
                      <a:pt x="18" y="54"/>
                      <a:pt x="18" y="54"/>
                    </a:cubicBezTo>
                    <a:cubicBezTo>
                      <a:pt x="54" y="19"/>
                      <a:pt x="54" y="19"/>
                      <a:pt x="54" y="19"/>
                    </a:cubicBezTo>
                    <a:cubicBezTo>
                      <a:pt x="39" y="11"/>
                      <a:pt x="26" y="3"/>
                      <a:pt x="15" y="0"/>
                    </a:cubicBezTo>
                    <a:cubicBezTo>
                      <a:pt x="7" y="20"/>
                      <a:pt x="7" y="20"/>
                      <a:pt x="7" y="20"/>
                    </a:cubicBezTo>
                    <a:cubicBezTo>
                      <a:pt x="17" y="17"/>
                      <a:pt x="26" y="15"/>
                      <a:pt x="31" y="14"/>
                    </a:cubicBezTo>
                    <a:cubicBezTo>
                      <a:pt x="25" y="26"/>
                      <a:pt x="11" y="54"/>
                      <a:pt x="0" y="7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830"/>
              <p:cNvSpPr/>
              <p:nvPr/>
            </p:nvSpPr>
            <p:spPr bwMode="auto">
              <a:xfrm>
                <a:off x="3704" y="2115"/>
                <a:ext cx="326" cy="116"/>
              </a:xfrm>
              <a:custGeom>
                <a:avLst/>
                <a:gdLst>
                  <a:gd name="T0" fmla="*/ 6 w 138"/>
                  <a:gd name="T1" fmla="*/ 48 h 49"/>
                  <a:gd name="T2" fmla="*/ 31 w 138"/>
                  <a:gd name="T3" fmla="*/ 26 h 49"/>
                  <a:gd name="T4" fmla="*/ 78 w 138"/>
                  <a:gd name="T5" fmla="*/ 36 h 49"/>
                  <a:gd name="T6" fmla="*/ 138 w 138"/>
                  <a:gd name="T7" fmla="*/ 5 h 49"/>
                  <a:gd name="T8" fmla="*/ 18 w 138"/>
                  <a:gd name="T9" fmla="*/ 18 h 49"/>
                  <a:gd name="T10" fmla="*/ 0 w 138"/>
                  <a:gd name="T11" fmla="*/ 48 h 49"/>
                  <a:gd name="T12" fmla="*/ 6 w 138"/>
                  <a:gd name="T13" fmla="*/ 48 h 49"/>
                </a:gdLst>
                <a:ahLst/>
                <a:cxnLst>
                  <a:cxn ang="0">
                    <a:pos x="T0" y="T1"/>
                  </a:cxn>
                  <a:cxn ang="0">
                    <a:pos x="T2" y="T3"/>
                  </a:cxn>
                  <a:cxn ang="0">
                    <a:pos x="T4" y="T5"/>
                  </a:cxn>
                  <a:cxn ang="0">
                    <a:pos x="T6" y="T7"/>
                  </a:cxn>
                  <a:cxn ang="0">
                    <a:pos x="T8" y="T9"/>
                  </a:cxn>
                  <a:cxn ang="0">
                    <a:pos x="T10" y="T11"/>
                  </a:cxn>
                  <a:cxn ang="0">
                    <a:pos x="T12" y="T13"/>
                  </a:cxn>
                </a:cxnLst>
                <a:rect l="0" t="0" r="r" b="b"/>
                <a:pathLst>
                  <a:path w="138" h="49">
                    <a:moveTo>
                      <a:pt x="6" y="48"/>
                    </a:moveTo>
                    <a:cubicBezTo>
                      <a:pt x="14" y="39"/>
                      <a:pt x="23" y="31"/>
                      <a:pt x="31" y="26"/>
                    </a:cubicBezTo>
                    <a:cubicBezTo>
                      <a:pt x="52" y="15"/>
                      <a:pt x="72" y="22"/>
                      <a:pt x="78" y="36"/>
                    </a:cubicBezTo>
                    <a:cubicBezTo>
                      <a:pt x="107" y="32"/>
                      <a:pt x="129" y="25"/>
                      <a:pt x="138" y="5"/>
                    </a:cubicBezTo>
                    <a:cubicBezTo>
                      <a:pt x="100" y="18"/>
                      <a:pt x="44" y="0"/>
                      <a:pt x="18" y="18"/>
                    </a:cubicBezTo>
                    <a:cubicBezTo>
                      <a:pt x="15" y="29"/>
                      <a:pt x="8" y="39"/>
                      <a:pt x="0" y="48"/>
                    </a:cubicBezTo>
                    <a:cubicBezTo>
                      <a:pt x="2" y="48"/>
                      <a:pt x="4" y="49"/>
                      <a:pt x="6" y="48"/>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831"/>
              <p:cNvSpPr/>
              <p:nvPr/>
            </p:nvSpPr>
            <p:spPr bwMode="auto">
              <a:xfrm>
                <a:off x="3912" y="1761"/>
                <a:ext cx="47" cy="50"/>
              </a:xfrm>
              <a:custGeom>
                <a:avLst/>
                <a:gdLst>
                  <a:gd name="T0" fmla="*/ 0 w 47"/>
                  <a:gd name="T1" fmla="*/ 0 h 50"/>
                  <a:gd name="T2" fmla="*/ 40 w 47"/>
                  <a:gd name="T3" fmla="*/ 50 h 50"/>
                  <a:gd name="T4" fmla="*/ 47 w 47"/>
                  <a:gd name="T5" fmla="*/ 43 h 50"/>
                  <a:gd name="T6" fmla="*/ 12 w 47"/>
                  <a:gd name="T7" fmla="*/ 0 h 50"/>
                  <a:gd name="T8" fmla="*/ 0 w 47"/>
                  <a:gd name="T9" fmla="*/ 0 h 50"/>
                </a:gdLst>
                <a:ahLst/>
                <a:cxnLst>
                  <a:cxn ang="0">
                    <a:pos x="T0" y="T1"/>
                  </a:cxn>
                  <a:cxn ang="0">
                    <a:pos x="T2" y="T3"/>
                  </a:cxn>
                  <a:cxn ang="0">
                    <a:pos x="T4" y="T5"/>
                  </a:cxn>
                  <a:cxn ang="0">
                    <a:pos x="T6" y="T7"/>
                  </a:cxn>
                  <a:cxn ang="0">
                    <a:pos x="T8" y="T9"/>
                  </a:cxn>
                </a:cxnLst>
                <a:rect l="0" t="0" r="r" b="b"/>
                <a:pathLst>
                  <a:path w="47" h="50">
                    <a:moveTo>
                      <a:pt x="0" y="0"/>
                    </a:moveTo>
                    <a:lnTo>
                      <a:pt x="40" y="50"/>
                    </a:lnTo>
                    <a:lnTo>
                      <a:pt x="47" y="43"/>
                    </a:lnTo>
                    <a:lnTo>
                      <a:pt x="12" y="0"/>
                    </a:lnTo>
                    <a:lnTo>
                      <a:pt x="0"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832"/>
              <p:cNvSpPr/>
              <p:nvPr/>
            </p:nvSpPr>
            <p:spPr bwMode="auto">
              <a:xfrm>
                <a:off x="3886" y="2718"/>
                <a:ext cx="123" cy="76"/>
              </a:xfrm>
              <a:custGeom>
                <a:avLst/>
                <a:gdLst>
                  <a:gd name="T0" fmla="*/ 45 w 52"/>
                  <a:gd name="T1" fmla="*/ 10 h 32"/>
                  <a:gd name="T2" fmla="*/ 41 w 52"/>
                  <a:gd name="T3" fmla="*/ 21 h 32"/>
                  <a:gd name="T4" fmla="*/ 22 w 52"/>
                  <a:gd name="T5" fmla="*/ 13 h 32"/>
                  <a:gd name="T6" fmla="*/ 26 w 52"/>
                  <a:gd name="T7" fmla="*/ 1 h 32"/>
                  <a:gd name="T8" fmla="*/ 0 w 52"/>
                  <a:gd name="T9" fmla="*/ 15 h 32"/>
                  <a:gd name="T10" fmla="*/ 13 w 52"/>
                  <a:gd name="T11" fmla="*/ 30 h 32"/>
                  <a:gd name="T12" fmla="*/ 51 w 52"/>
                  <a:gd name="T13" fmla="*/ 32 h 32"/>
                  <a:gd name="T14" fmla="*/ 45 w 52"/>
                  <a:gd name="T15" fmla="*/ 10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32">
                    <a:moveTo>
                      <a:pt x="45" y="10"/>
                    </a:moveTo>
                    <a:cubicBezTo>
                      <a:pt x="41" y="21"/>
                      <a:pt x="41" y="21"/>
                      <a:pt x="41" y="21"/>
                    </a:cubicBezTo>
                    <a:cubicBezTo>
                      <a:pt x="22" y="13"/>
                      <a:pt x="22" y="13"/>
                      <a:pt x="22" y="13"/>
                    </a:cubicBezTo>
                    <a:cubicBezTo>
                      <a:pt x="26" y="1"/>
                      <a:pt x="26" y="1"/>
                      <a:pt x="26" y="1"/>
                    </a:cubicBezTo>
                    <a:cubicBezTo>
                      <a:pt x="16" y="0"/>
                      <a:pt x="6" y="5"/>
                      <a:pt x="0" y="15"/>
                    </a:cubicBezTo>
                    <a:cubicBezTo>
                      <a:pt x="4" y="20"/>
                      <a:pt x="8" y="25"/>
                      <a:pt x="13" y="30"/>
                    </a:cubicBezTo>
                    <a:cubicBezTo>
                      <a:pt x="26" y="29"/>
                      <a:pt x="39" y="30"/>
                      <a:pt x="51" y="32"/>
                    </a:cubicBezTo>
                    <a:cubicBezTo>
                      <a:pt x="52" y="23"/>
                      <a:pt x="50" y="16"/>
                      <a:pt x="45" y="1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833"/>
              <p:cNvSpPr/>
              <p:nvPr/>
            </p:nvSpPr>
            <p:spPr bwMode="auto">
              <a:xfrm>
                <a:off x="3903" y="1761"/>
                <a:ext cx="49" cy="83"/>
              </a:xfrm>
              <a:custGeom>
                <a:avLst/>
                <a:gdLst>
                  <a:gd name="T0" fmla="*/ 21 w 21"/>
                  <a:gd name="T1" fmla="*/ 22 h 35"/>
                  <a:gd name="T2" fmla="*/ 3 w 21"/>
                  <a:gd name="T3" fmla="*/ 0 h 35"/>
                  <a:gd name="T4" fmla="*/ 0 w 21"/>
                  <a:gd name="T5" fmla="*/ 0 h 35"/>
                  <a:gd name="T6" fmla="*/ 12 w 21"/>
                  <a:gd name="T7" fmla="*/ 19 h 35"/>
                  <a:gd name="T8" fmla="*/ 10 w 21"/>
                  <a:gd name="T9" fmla="*/ 35 h 35"/>
                  <a:gd name="T10" fmla="*/ 21 w 21"/>
                  <a:gd name="T11" fmla="*/ 22 h 35"/>
                </a:gdLst>
                <a:ahLst/>
                <a:cxnLst>
                  <a:cxn ang="0">
                    <a:pos x="T0" y="T1"/>
                  </a:cxn>
                  <a:cxn ang="0">
                    <a:pos x="T2" y="T3"/>
                  </a:cxn>
                  <a:cxn ang="0">
                    <a:pos x="T4" y="T5"/>
                  </a:cxn>
                  <a:cxn ang="0">
                    <a:pos x="T6" y="T7"/>
                  </a:cxn>
                  <a:cxn ang="0">
                    <a:pos x="T8" y="T9"/>
                  </a:cxn>
                  <a:cxn ang="0">
                    <a:pos x="T10" y="T11"/>
                  </a:cxn>
                </a:cxnLst>
                <a:rect l="0" t="0" r="r" b="b"/>
                <a:pathLst>
                  <a:path w="21" h="35">
                    <a:moveTo>
                      <a:pt x="21" y="22"/>
                    </a:moveTo>
                    <a:cubicBezTo>
                      <a:pt x="3" y="0"/>
                      <a:pt x="3" y="0"/>
                      <a:pt x="3" y="0"/>
                    </a:cubicBezTo>
                    <a:cubicBezTo>
                      <a:pt x="0" y="0"/>
                      <a:pt x="0" y="0"/>
                      <a:pt x="0" y="0"/>
                    </a:cubicBezTo>
                    <a:cubicBezTo>
                      <a:pt x="7" y="8"/>
                      <a:pt x="12" y="15"/>
                      <a:pt x="12" y="19"/>
                    </a:cubicBezTo>
                    <a:cubicBezTo>
                      <a:pt x="12" y="25"/>
                      <a:pt x="11" y="30"/>
                      <a:pt x="10" y="35"/>
                    </a:cubicBezTo>
                    <a:cubicBezTo>
                      <a:pt x="13" y="31"/>
                      <a:pt x="17" y="26"/>
                      <a:pt x="21" y="22"/>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834"/>
              <p:cNvSpPr/>
              <p:nvPr/>
            </p:nvSpPr>
            <p:spPr bwMode="auto">
              <a:xfrm>
                <a:off x="3806" y="2272"/>
                <a:ext cx="165" cy="173"/>
              </a:xfrm>
              <a:custGeom>
                <a:avLst/>
                <a:gdLst>
                  <a:gd name="T0" fmla="*/ 37 w 70"/>
                  <a:gd name="T1" fmla="*/ 17 h 73"/>
                  <a:gd name="T2" fmla="*/ 16 w 70"/>
                  <a:gd name="T3" fmla="*/ 59 h 73"/>
                  <a:gd name="T4" fmla="*/ 64 w 70"/>
                  <a:gd name="T5" fmla="*/ 73 h 73"/>
                  <a:gd name="T6" fmla="*/ 70 w 70"/>
                  <a:gd name="T7" fmla="*/ 67 h 73"/>
                  <a:gd name="T8" fmla="*/ 55 w 70"/>
                  <a:gd name="T9" fmla="*/ 29 h 73"/>
                  <a:gd name="T10" fmla="*/ 57 w 70"/>
                  <a:gd name="T11" fmla="*/ 24 h 73"/>
                  <a:gd name="T12" fmla="*/ 30 w 70"/>
                  <a:gd name="T13" fmla="*/ 0 h 73"/>
                  <a:gd name="T14" fmla="*/ 26 w 70"/>
                  <a:gd name="T15" fmla="*/ 5 h 73"/>
                  <a:gd name="T16" fmla="*/ 0 w 70"/>
                  <a:gd name="T17" fmla="*/ 18 h 73"/>
                  <a:gd name="T18" fmla="*/ 7 w 70"/>
                  <a:gd name="T19" fmla="*/ 26 h 73"/>
                  <a:gd name="T20" fmla="*/ 37 w 70"/>
                  <a:gd name="T21" fmla="*/ 1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73">
                    <a:moveTo>
                      <a:pt x="37" y="17"/>
                    </a:moveTo>
                    <a:cubicBezTo>
                      <a:pt x="32" y="26"/>
                      <a:pt x="24" y="41"/>
                      <a:pt x="16" y="59"/>
                    </a:cubicBezTo>
                    <a:cubicBezTo>
                      <a:pt x="32" y="58"/>
                      <a:pt x="47" y="66"/>
                      <a:pt x="64" y="73"/>
                    </a:cubicBezTo>
                    <a:cubicBezTo>
                      <a:pt x="67" y="71"/>
                      <a:pt x="69" y="69"/>
                      <a:pt x="70" y="67"/>
                    </a:cubicBezTo>
                    <a:cubicBezTo>
                      <a:pt x="56" y="63"/>
                      <a:pt x="50" y="44"/>
                      <a:pt x="55" y="29"/>
                    </a:cubicBezTo>
                    <a:cubicBezTo>
                      <a:pt x="55" y="27"/>
                      <a:pt x="56" y="26"/>
                      <a:pt x="57" y="24"/>
                    </a:cubicBezTo>
                    <a:cubicBezTo>
                      <a:pt x="45" y="16"/>
                      <a:pt x="35" y="7"/>
                      <a:pt x="30" y="0"/>
                    </a:cubicBezTo>
                    <a:cubicBezTo>
                      <a:pt x="29" y="2"/>
                      <a:pt x="27" y="3"/>
                      <a:pt x="26" y="5"/>
                    </a:cubicBezTo>
                    <a:cubicBezTo>
                      <a:pt x="21" y="10"/>
                      <a:pt x="12" y="14"/>
                      <a:pt x="0" y="18"/>
                    </a:cubicBezTo>
                    <a:cubicBezTo>
                      <a:pt x="2" y="20"/>
                      <a:pt x="5" y="23"/>
                      <a:pt x="7" y="26"/>
                    </a:cubicBezTo>
                    <a:cubicBezTo>
                      <a:pt x="19" y="22"/>
                      <a:pt x="29" y="19"/>
                      <a:pt x="37" y="17"/>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835"/>
              <p:cNvSpPr/>
              <p:nvPr/>
            </p:nvSpPr>
            <p:spPr bwMode="auto">
              <a:xfrm>
                <a:off x="3420" y="1393"/>
                <a:ext cx="502" cy="373"/>
              </a:xfrm>
              <a:custGeom>
                <a:avLst/>
                <a:gdLst>
                  <a:gd name="T0" fmla="*/ 186 w 212"/>
                  <a:gd name="T1" fmla="*/ 34 h 157"/>
                  <a:gd name="T2" fmla="*/ 149 w 212"/>
                  <a:gd name="T3" fmla="*/ 81 h 157"/>
                  <a:gd name="T4" fmla="*/ 48 w 212"/>
                  <a:gd name="T5" fmla="*/ 99 h 157"/>
                  <a:gd name="T6" fmla="*/ 0 w 212"/>
                  <a:gd name="T7" fmla="*/ 149 h 157"/>
                  <a:gd name="T8" fmla="*/ 16 w 212"/>
                  <a:gd name="T9" fmla="*/ 157 h 157"/>
                  <a:gd name="T10" fmla="*/ 173 w 212"/>
                  <a:gd name="T11" fmla="*/ 86 h 157"/>
                  <a:gd name="T12" fmla="*/ 203 w 212"/>
                  <a:gd name="T13" fmla="*/ 25 h 157"/>
                  <a:gd name="T14" fmla="*/ 148 w 212"/>
                  <a:gd name="T15" fmla="*/ 10 h 157"/>
                  <a:gd name="T16" fmla="*/ 186 w 212"/>
                  <a:gd name="T17" fmla="*/ 3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157">
                    <a:moveTo>
                      <a:pt x="186" y="34"/>
                    </a:moveTo>
                    <a:cubicBezTo>
                      <a:pt x="191" y="55"/>
                      <a:pt x="184" y="72"/>
                      <a:pt x="149" y="81"/>
                    </a:cubicBezTo>
                    <a:cubicBezTo>
                      <a:pt x="124" y="87"/>
                      <a:pt x="94" y="78"/>
                      <a:pt x="48" y="99"/>
                    </a:cubicBezTo>
                    <a:cubicBezTo>
                      <a:pt x="30" y="107"/>
                      <a:pt x="10" y="123"/>
                      <a:pt x="0" y="149"/>
                    </a:cubicBezTo>
                    <a:cubicBezTo>
                      <a:pt x="6" y="151"/>
                      <a:pt x="11" y="154"/>
                      <a:pt x="16" y="157"/>
                    </a:cubicBezTo>
                    <a:cubicBezTo>
                      <a:pt x="40" y="74"/>
                      <a:pt x="140" y="104"/>
                      <a:pt x="173" y="86"/>
                    </a:cubicBezTo>
                    <a:cubicBezTo>
                      <a:pt x="205" y="75"/>
                      <a:pt x="212" y="46"/>
                      <a:pt x="203" y="25"/>
                    </a:cubicBezTo>
                    <a:cubicBezTo>
                      <a:pt x="191" y="0"/>
                      <a:pt x="162" y="1"/>
                      <a:pt x="148" y="10"/>
                    </a:cubicBezTo>
                    <a:cubicBezTo>
                      <a:pt x="163" y="5"/>
                      <a:pt x="183" y="17"/>
                      <a:pt x="186" y="34"/>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836"/>
              <p:cNvSpPr/>
              <p:nvPr/>
            </p:nvSpPr>
            <p:spPr bwMode="auto">
              <a:xfrm>
                <a:off x="3522" y="1643"/>
                <a:ext cx="397" cy="303"/>
              </a:xfrm>
              <a:custGeom>
                <a:avLst/>
                <a:gdLst>
                  <a:gd name="T0" fmla="*/ 68 w 168"/>
                  <a:gd name="T1" fmla="*/ 12 h 128"/>
                  <a:gd name="T2" fmla="*/ 115 w 168"/>
                  <a:gd name="T3" fmla="*/ 35 h 128"/>
                  <a:gd name="T4" fmla="*/ 152 w 168"/>
                  <a:gd name="T5" fmla="*/ 72 h 128"/>
                  <a:gd name="T6" fmla="*/ 115 w 168"/>
                  <a:gd name="T7" fmla="*/ 128 h 128"/>
                  <a:gd name="T8" fmla="*/ 134 w 168"/>
                  <a:gd name="T9" fmla="*/ 127 h 128"/>
                  <a:gd name="T10" fmla="*/ 168 w 168"/>
                  <a:gd name="T11" fmla="*/ 71 h 128"/>
                  <a:gd name="T12" fmla="*/ 128 w 168"/>
                  <a:gd name="T13" fmla="*/ 29 h 128"/>
                  <a:gd name="T14" fmla="*/ 69 w 168"/>
                  <a:gd name="T15" fmla="*/ 4 h 128"/>
                  <a:gd name="T16" fmla="*/ 0 w 168"/>
                  <a:gd name="T17" fmla="*/ 73 h 128"/>
                  <a:gd name="T18" fmla="*/ 6 w 168"/>
                  <a:gd name="T19" fmla="*/ 79 h 128"/>
                  <a:gd name="T20" fmla="*/ 68 w 168"/>
                  <a:gd name="T21" fmla="*/ 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8" h="128">
                    <a:moveTo>
                      <a:pt x="68" y="12"/>
                    </a:moveTo>
                    <a:cubicBezTo>
                      <a:pt x="80" y="9"/>
                      <a:pt x="97" y="21"/>
                      <a:pt x="115" y="35"/>
                    </a:cubicBezTo>
                    <a:cubicBezTo>
                      <a:pt x="133" y="49"/>
                      <a:pt x="152" y="63"/>
                      <a:pt x="152" y="72"/>
                    </a:cubicBezTo>
                    <a:cubicBezTo>
                      <a:pt x="151" y="89"/>
                      <a:pt x="138" y="99"/>
                      <a:pt x="115" y="128"/>
                    </a:cubicBezTo>
                    <a:cubicBezTo>
                      <a:pt x="121" y="127"/>
                      <a:pt x="128" y="127"/>
                      <a:pt x="134" y="127"/>
                    </a:cubicBezTo>
                    <a:cubicBezTo>
                      <a:pt x="157" y="100"/>
                      <a:pt x="168" y="93"/>
                      <a:pt x="168" y="71"/>
                    </a:cubicBezTo>
                    <a:cubicBezTo>
                      <a:pt x="168" y="61"/>
                      <a:pt x="150" y="44"/>
                      <a:pt x="128" y="29"/>
                    </a:cubicBezTo>
                    <a:cubicBezTo>
                      <a:pt x="107" y="14"/>
                      <a:pt x="83" y="0"/>
                      <a:pt x="69" y="4"/>
                    </a:cubicBezTo>
                    <a:cubicBezTo>
                      <a:pt x="57" y="7"/>
                      <a:pt x="26" y="40"/>
                      <a:pt x="0" y="73"/>
                    </a:cubicBezTo>
                    <a:cubicBezTo>
                      <a:pt x="2" y="75"/>
                      <a:pt x="4" y="77"/>
                      <a:pt x="6" y="79"/>
                    </a:cubicBezTo>
                    <a:cubicBezTo>
                      <a:pt x="29" y="48"/>
                      <a:pt x="57" y="15"/>
                      <a:pt x="68" y="12"/>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837"/>
              <p:cNvSpPr/>
              <p:nvPr/>
            </p:nvSpPr>
            <p:spPr bwMode="auto">
              <a:xfrm>
                <a:off x="3862" y="2675"/>
                <a:ext cx="100" cy="71"/>
              </a:xfrm>
              <a:custGeom>
                <a:avLst/>
                <a:gdLst>
                  <a:gd name="T0" fmla="*/ 38 w 42"/>
                  <a:gd name="T1" fmla="*/ 15 h 30"/>
                  <a:gd name="T2" fmla="*/ 42 w 42"/>
                  <a:gd name="T3" fmla="*/ 3 h 30"/>
                  <a:gd name="T4" fmla="*/ 0 w 42"/>
                  <a:gd name="T5" fmla="*/ 21 h 30"/>
                  <a:gd name="T6" fmla="*/ 7 w 42"/>
                  <a:gd name="T7" fmla="*/ 30 h 30"/>
                  <a:gd name="T8" fmla="*/ 38 w 42"/>
                  <a:gd name="T9" fmla="*/ 15 h 30"/>
                </a:gdLst>
                <a:ahLst/>
                <a:cxnLst>
                  <a:cxn ang="0">
                    <a:pos x="T0" y="T1"/>
                  </a:cxn>
                  <a:cxn ang="0">
                    <a:pos x="T2" y="T3"/>
                  </a:cxn>
                  <a:cxn ang="0">
                    <a:pos x="T4" y="T5"/>
                  </a:cxn>
                  <a:cxn ang="0">
                    <a:pos x="T6" y="T7"/>
                  </a:cxn>
                  <a:cxn ang="0">
                    <a:pos x="T8" y="T9"/>
                  </a:cxn>
                </a:cxnLst>
                <a:rect l="0" t="0" r="r" b="b"/>
                <a:pathLst>
                  <a:path w="42" h="30">
                    <a:moveTo>
                      <a:pt x="38" y="15"/>
                    </a:moveTo>
                    <a:cubicBezTo>
                      <a:pt x="42" y="3"/>
                      <a:pt x="42" y="3"/>
                      <a:pt x="42" y="3"/>
                    </a:cubicBezTo>
                    <a:cubicBezTo>
                      <a:pt x="27" y="0"/>
                      <a:pt x="10" y="5"/>
                      <a:pt x="0" y="21"/>
                    </a:cubicBezTo>
                    <a:cubicBezTo>
                      <a:pt x="2" y="24"/>
                      <a:pt x="5" y="27"/>
                      <a:pt x="7" y="30"/>
                    </a:cubicBezTo>
                    <a:cubicBezTo>
                      <a:pt x="14" y="18"/>
                      <a:pt x="26" y="14"/>
                      <a:pt x="38" y="15"/>
                    </a:cubicBez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838"/>
              <p:cNvSpPr/>
              <p:nvPr/>
            </p:nvSpPr>
            <p:spPr bwMode="auto">
              <a:xfrm>
                <a:off x="3673" y="1415"/>
                <a:ext cx="185" cy="168"/>
              </a:xfrm>
              <a:custGeom>
                <a:avLst/>
                <a:gdLst>
                  <a:gd name="T0" fmla="*/ 0 w 78"/>
                  <a:gd name="T1" fmla="*/ 71 h 71"/>
                  <a:gd name="T2" fmla="*/ 33 w 78"/>
                  <a:gd name="T3" fmla="*/ 68 h 71"/>
                  <a:gd name="T4" fmla="*/ 75 w 78"/>
                  <a:gd name="T5" fmla="*/ 28 h 71"/>
                  <a:gd name="T6" fmla="*/ 37 w 78"/>
                  <a:gd name="T7" fmla="*/ 8 h 71"/>
                  <a:gd name="T8" fmla="*/ 33 w 78"/>
                  <a:gd name="T9" fmla="*/ 36 h 71"/>
                  <a:gd name="T10" fmla="*/ 57 w 78"/>
                  <a:gd name="T11" fmla="*/ 27 h 71"/>
                  <a:gd name="T12" fmla="*/ 17 w 78"/>
                  <a:gd name="T13" fmla="*/ 59 h 71"/>
                  <a:gd name="T14" fmla="*/ 0 w 78"/>
                  <a:gd name="T15" fmla="*/ 71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 h="71">
                    <a:moveTo>
                      <a:pt x="0" y="71"/>
                    </a:moveTo>
                    <a:cubicBezTo>
                      <a:pt x="12" y="70"/>
                      <a:pt x="23" y="70"/>
                      <a:pt x="33" y="68"/>
                    </a:cubicBezTo>
                    <a:cubicBezTo>
                      <a:pt x="60" y="63"/>
                      <a:pt x="78" y="49"/>
                      <a:pt x="75" y="28"/>
                    </a:cubicBezTo>
                    <a:cubicBezTo>
                      <a:pt x="73" y="10"/>
                      <a:pt x="52" y="0"/>
                      <a:pt x="37" y="8"/>
                    </a:cubicBezTo>
                    <a:cubicBezTo>
                      <a:pt x="26" y="13"/>
                      <a:pt x="24" y="29"/>
                      <a:pt x="33" y="36"/>
                    </a:cubicBezTo>
                    <a:cubicBezTo>
                      <a:pt x="38" y="41"/>
                      <a:pt x="50" y="36"/>
                      <a:pt x="57" y="27"/>
                    </a:cubicBezTo>
                    <a:cubicBezTo>
                      <a:pt x="67" y="54"/>
                      <a:pt x="32" y="66"/>
                      <a:pt x="17" y="59"/>
                    </a:cubicBezTo>
                    <a:cubicBezTo>
                      <a:pt x="13" y="63"/>
                      <a:pt x="7" y="68"/>
                      <a:pt x="0" y="71"/>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839"/>
              <p:cNvSpPr/>
              <p:nvPr/>
            </p:nvSpPr>
            <p:spPr bwMode="auto">
              <a:xfrm>
                <a:off x="3851" y="2511"/>
                <a:ext cx="54" cy="60"/>
              </a:xfrm>
              <a:custGeom>
                <a:avLst/>
                <a:gdLst>
                  <a:gd name="T0" fmla="*/ 23 w 23"/>
                  <a:gd name="T1" fmla="*/ 0 h 25"/>
                  <a:gd name="T2" fmla="*/ 9 w 23"/>
                  <a:gd name="T3" fmla="*/ 2 h 25"/>
                  <a:gd name="T4" fmla="*/ 0 w 23"/>
                  <a:gd name="T5" fmla="*/ 25 h 25"/>
                  <a:gd name="T6" fmla="*/ 14 w 23"/>
                  <a:gd name="T7" fmla="*/ 21 h 25"/>
                  <a:gd name="T8" fmla="*/ 23 w 23"/>
                  <a:gd name="T9" fmla="*/ 0 h 25"/>
                </a:gdLst>
                <a:ahLst/>
                <a:cxnLst>
                  <a:cxn ang="0">
                    <a:pos x="T0" y="T1"/>
                  </a:cxn>
                  <a:cxn ang="0">
                    <a:pos x="T2" y="T3"/>
                  </a:cxn>
                  <a:cxn ang="0">
                    <a:pos x="T4" y="T5"/>
                  </a:cxn>
                  <a:cxn ang="0">
                    <a:pos x="T6" y="T7"/>
                  </a:cxn>
                  <a:cxn ang="0">
                    <a:pos x="T8" y="T9"/>
                  </a:cxn>
                </a:cxnLst>
                <a:rect l="0" t="0" r="r" b="b"/>
                <a:pathLst>
                  <a:path w="23" h="25">
                    <a:moveTo>
                      <a:pt x="23" y="0"/>
                    </a:moveTo>
                    <a:cubicBezTo>
                      <a:pt x="18" y="1"/>
                      <a:pt x="14" y="1"/>
                      <a:pt x="9" y="2"/>
                    </a:cubicBezTo>
                    <a:cubicBezTo>
                      <a:pt x="0" y="25"/>
                      <a:pt x="0" y="25"/>
                      <a:pt x="0" y="25"/>
                    </a:cubicBezTo>
                    <a:cubicBezTo>
                      <a:pt x="5" y="24"/>
                      <a:pt x="10" y="23"/>
                      <a:pt x="14" y="21"/>
                    </a:cubicBezTo>
                    <a:lnTo>
                      <a:pt x="23"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840"/>
              <p:cNvSpPr/>
              <p:nvPr/>
            </p:nvSpPr>
            <p:spPr bwMode="auto">
              <a:xfrm>
                <a:off x="3820" y="2426"/>
                <a:ext cx="125" cy="47"/>
              </a:xfrm>
              <a:custGeom>
                <a:avLst/>
                <a:gdLst>
                  <a:gd name="T0" fmla="*/ 0 w 53"/>
                  <a:gd name="T1" fmla="*/ 15 h 20"/>
                  <a:gd name="T2" fmla="*/ 29 w 53"/>
                  <a:gd name="T3" fmla="*/ 20 h 20"/>
                  <a:gd name="T4" fmla="*/ 53 w 53"/>
                  <a:gd name="T5" fmla="*/ 12 h 20"/>
                  <a:gd name="T6" fmla="*/ 6 w 53"/>
                  <a:gd name="T7" fmla="*/ 2 h 20"/>
                  <a:gd name="T8" fmla="*/ 0 w 53"/>
                  <a:gd name="T9" fmla="*/ 15 h 20"/>
                </a:gdLst>
                <a:ahLst/>
                <a:cxnLst>
                  <a:cxn ang="0">
                    <a:pos x="T0" y="T1"/>
                  </a:cxn>
                  <a:cxn ang="0">
                    <a:pos x="T2" y="T3"/>
                  </a:cxn>
                  <a:cxn ang="0">
                    <a:pos x="T4" y="T5"/>
                  </a:cxn>
                  <a:cxn ang="0">
                    <a:pos x="T6" y="T7"/>
                  </a:cxn>
                  <a:cxn ang="0">
                    <a:pos x="T8" y="T9"/>
                  </a:cxn>
                </a:cxnLst>
                <a:rect l="0" t="0" r="r" b="b"/>
                <a:pathLst>
                  <a:path w="53" h="20">
                    <a:moveTo>
                      <a:pt x="0" y="15"/>
                    </a:moveTo>
                    <a:cubicBezTo>
                      <a:pt x="11" y="14"/>
                      <a:pt x="20" y="16"/>
                      <a:pt x="29" y="20"/>
                    </a:cubicBezTo>
                    <a:cubicBezTo>
                      <a:pt x="39" y="18"/>
                      <a:pt x="47" y="15"/>
                      <a:pt x="53" y="12"/>
                    </a:cubicBezTo>
                    <a:cubicBezTo>
                      <a:pt x="38" y="6"/>
                      <a:pt x="23" y="0"/>
                      <a:pt x="6" y="2"/>
                    </a:cubicBezTo>
                    <a:cubicBezTo>
                      <a:pt x="4" y="6"/>
                      <a:pt x="2" y="11"/>
                      <a:pt x="0" y="15"/>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841"/>
              <p:cNvSpPr/>
              <p:nvPr/>
            </p:nvSpPr>
            <p:spPr bwMode="auto">
              <a:xfrm>
                <a:off x="3756" y="2563"/>
                <a:ext cx="173" cy="152"/>
              </a:xfrm>
              <a:custGeom>
                <a:avLst/>
                <a:gdLst>
                  <a:gd name="T0" fmla="*/ 0 w 73"/>
                  <a:gd name="T1" fmla="*/ 20 h 64"/>
                  <a:gd name="T2" fmla="*/ 5 w 73"/>
                  <a:gd name="T3" fmla="*/ 25 h 64"/>
                  <a:gd name="T4" fmla="*/ 55 w 73"/>
                  <a:gd name="T5" fmla="*/ 15 h 64"/>
                  <a:gd name="T6" fmla="*/ 34 w 73"/>
                  <a:gd name="T7" fmla="*/ 56 h 64"/>
                  <a:gd name="T8" fmla="*/ 41 w 73"/>
                  <a:gd name="T9" fmla="*/ 64 h 64"/>
                  <a:gd name="T10" fmla="*/ 73 w 73"/>
                  <a:gd name="T11" fmla="*/ 0 h 64"/>
                  <a:gd name="T12" fmla="*/ 0 w 73"/>
                  <a:gd name="T13" fmla="*/ 20 h 64"/>
                </a:gdLst>
                <a:ahLst/>
                <a:cxnLst>
                  <a:cxn ang="0">
                    <a:pos x="T0" y="T1"/>
                  </a:cxn>
                  <a:cxn ang="0">
                    <a:pos x="T2" y="T3"/>
                  </a:cxn>
                  <a:cxn ang="0">
                    <a:pos x="T4" y="T5"/>
                  </a:cxn>
                  <a:cxn ang="0">
                    <a:pos x="T6" y="T7"/>
                  </a:cxn>
                  <a:cxn ang="0">
                    <a:pos x="T8" y="T9"/>
                  </a:cxn>
                  <a:cxn ang="0">
                    <a:pos x="T10" y="T11"/>
                  </a:cxn>
                  <a:cxn ang="0">
                    <a:pos x="T12" y="T13"/>
                  </a:cxn>
                </a:cxnLst>
                <a:rect l="0" t="0" r="r" b="b"/>
                <a:pathLst>
                  <a:path w="73" h="64">
                    <a:moveTo>
                      <a:pt x="0" y="20"/>
                    </a:moveTo>
                    <a:cubicBezTo>
                      <a:pt x="1" y="21"/>
                      <a:pt x="3" y="23"/>
                      <a:pt x="5" y="25"/>
                    </a:cubicBezTo>
                    <a:cubicBezTo>
                      <a:pt x="24" y="21"/>
                      <a:pt x="46" y="16"/>
                      <a:pt x="55" y="15"/>
                    </a:cubicBezTo>
                    <a:cubicBezTo>
                      <a:pt x="51" y="24"/>
                      <a:pt x="42" y="40"/>
                      <a:pt x="34" y="56"/>
                    </a:cubicBezTo>
                    <a:cubicBezTo>
                      <a:pt x="36" y="59"/>
                      <a:pt x="39" y="61"/>
                      <a:pt x="41" y="64"/>
                    </a:cubicBezTo>
                    <a:cubicBezTo>
                      <a:pt x="52" y="41"/>
                      <a:pt x="67" y="12"/>
                      <a:pt x="73" y="0"/>
                    </a:cubicBezTo>
                    <a:cubicBezTo>
                      <a:pt x="59" y="2"/>
                      <a:pt x="27" y="12"/>
                      <a:pt x="0" y="20"/>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842"/>
              <p:cNvSpPr>
                <a:spLocks noEditPoints="1"/>
              </p:cNvSpPr>
              <p:nvPr/>
            </p:nvSpPr>
            <p:spPr bwMode="auto">
              <a:xfrm>
                <a:off x="3652" y="2150"/>
                <a:ext cx="265" cy="186"/>
              </a:xfrm>
              <a:custGeom>
                <a:avLst/>
                <a:gdLst>
                  <a:gd name="T0" fmla="*/ 0 w 112"/>
                  <a:gd name="T1" fmla="*/ 78 h 78"/>
                  <a:gd name="T2" fmla="*/ 86 w 112"/>
                  <a:gd name="T3" fmla="*/ 55 h 78"/>
                  <a:gd name="T4" fmla="*/ 56 w 112"/>
                  <a:gd name="T5" fmla="*/ 16 h 78"/>
                  <a:gd name="T6" fmla="*/ 0 w 112"/>
                  <a:gd name="T7" fmla="*/ 78 h 78"/>
                  <a:gd name="T8" fmla="*/ 53 w 112"/>
                  <a:gd name="T9" fmla="*/ 31 h 78"/>
                  <a:gd name="T10" fmla="*/ 80 w 112"/>
                  <a:gd name="T11" fmla="*/ 27 h 78"/>
                  <a:gd name="T12" fmla="*/ 79 w 112"/>
                  <a:gd name="T13" fmla="*/ 47 h 78"/>
                  <a:gd name="T14" fmla="*/ 51 w 112"/>
                  <a:gd name="T15" fmla="*/ 51 h 78"/>
                  <a:gd name="T16" fmla="*/ 53 w 112"/>
                  <a:gd name="T17" fmla="*/ 3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78">
                    <a:moveTo>
                      <a:pt x="0" y="78"/>
                    </a:moveTo>
                    <a:cubicBezTo>
                      <a:pt x="27" y="70"/>
                      <a:pt x="73" y="69"/>
                      <a:pt x="86" y="55"/>
                    </a:cubicBezTo>
                    <a:cubicBezTo>
                      <a:pt x="112" y="26"/>
                      <a:pt x="86" y="0"/>
                      <a:pt x="56" y="16"/>
                    </a:cubicBezTo>
                    <a:cubicBezTo>
                      <a:pt x="35" y="28"/>
                      <a:pt x="16" y="64"/>
                      <a:pt x="0" y="78"/>
                    </a:cubicBezTo>
                    <a:close/>
                    <a:moveTo>
                      <a:pt x="53" y="31"/>
                    </a:moveTo>
                    <a:cubicBezTo>
                      <a:pt x="60" y="25"/>
                      <a:pt x="74" y="23"/>
                      <a:pt x="80" y="27"/>
                    </a:cubicBezTo>
                    <a:cubicBezTo>
                      <a:pt x="87" y="30"/>
                      <a:pt x="86" y="41"/>
                      <a:pt x="79" y="47"/>
                    </a:cubicBezTo>
                    <a:cubicBezTo>
                      <a:pt x="71" y="53"/>
                      <a:pt x="58" y="55"/>
                      <a:pt x="51" y="51"/>
                    </a:cubicBezTo>
                    <a:cubicBezTo>
                      <a:pt x="44" y="47"/>
                      <a:pt x="45" y="37"/>
                      <a:pt x="53" y="31"/>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843"/>
              <p:cNvSpPr/>
              <p:nvPr/>
            </p:nvSpPr>
            <p:spPr bwMode="auto">
              <a:xfrm>
                <a:off x="3808" y="2516"/>
                <a:ext cx="54" cy="66"/>
              </a:xfrm>
              <a:custGeom>
                <a:avLst/>
                <a:gdLst>
                  <a:gd name="T0" fmla="*/ 23 w 23"/>
                  <a:gd name="T1" fmla="*/ 0 h 28"/>
                  <a:gd name="T2" fmla="*/ 11 w 23"/>
                  <a:gd name="T3" fmla="*/ 0 h 28"/>
                  <a:gd name="T4" fmla="*/ 0 w 23"/>
                  <a:gd name="T5" fmla="*/ 28 h 28"/>
                  <a:gd name="T6" fmla="*/ 14 w 23"/>
                  <a:gd name="T7" fmla="*/ 25 h 28"/>
                  <a:gd name="T8" fmla="*/ 23 w 23"/>
                  <a:gd name="T9" fmla="*/ 0 h 28"/>
                </a:gdLst>
                <a:ahLst/>
                <a:cxnLst>
                  <a:cxn ang="0">
                    <a:pos x="T0" y="T1"/>
                  </a:cxn>
                  <a:cxn ang="0">
                    <a:pos x="T2" y="T3"/>
                  </a:cxn>
                  <a:cxn ang="0">
                    <a:pos x="T4" y="T5"/>
                  </a:cxn>
                  <a:cxn ang="0">
                    <a:pos x="T6" y="T7"/>
                  </a:cxn>
                  <a:cxn ang="0">
                    <a:pos x="T8" y="T9"/>
                  </a:cxn>
                </a:cxnLst>
                <a:rect l="0" t="0" r="r" b="b"/>
                <a:pathLst>
                  <a:path w="23" h="28">
                    <a:moveTo>
                      <a:pt x="23" y="0"/>
                    </a:moveTo>
                    <a:cubicBezTo>
                      <a:pt x="19" y="0"/>
                      <a:pt x="15" y="1"/>
                      <a:pt x="11" y="0"/>
                    </a:cubicBezTo>
                    <a:cubicBezTo>
                      <a:pt x="0" y="28"/>
                      <a:pt x="0" y="28"/>
                      <a:pt x="0" y="28"/>
                    </a:cubicBezTo>
                    <a:cubicBezTo>
                      <a:pt x="5" y="27"/>
                      <a:pt x="9" y="26"/>
                      <a:pt x="14" y="25"/>
                    </a:cubicBezTo>
                    <a:lnTo>
                      <a:pt x="23"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844"/>
              <p:cNvSpPr/>
              <p:nvPr/>
            </p:nvSpPr>
            <p:spPr bwMode="auto">
              <a:xfrm>
                <a:off x="3770" y="2217"/>
                <a:ext cx="76" cy="50"/>
              </a:xfrm>
              <a:custGeom>
                <a:avLst/>
                <a:gdLst>
                  <a:gd name="T0" fmla="*/ 6 w 32"/>
                  <a:gd name="T1" fmla="*/ 19 h 21"/>
                  <a:gd name="T2" fmla="*/ 25 w 32"/>
                  <a:gd name="T3" fmla="*/ 15 h 21"/>
                  <a:gd name="T4" fmla="*/ 27 w 32"/>
                  <a:gd name="T5" fmla="*/ 3 h 21"/>
                  <a:gd name="T6" fmla="*/ 7 w 32"/>
                  <a:gd name="T7" fmla="*/ 7 h 21"/>
                  <a:gd name="T8" fmla="*/ 6 w 32"/>
                  <a:gd name="T9" fmla="*/ 19 h 21"/>
                </a:gdLst>
                <a:ahLst/>
                <a:cxnLst>
                  <a:cxn ang="0">
                    <a:pos x="T0" y="T1"/>
                  </a:cxn>
                  <a:cxn ang="0">
                    <a:pos x="T2" y="T3"/>
                  </a:cxn>
                  <a:cxn ang="0">
                    <a:pos x="T4" y="T5"/>
                  </a:cxn>
                  <a:cxn ang="0">
                    <a:pos x="T6" y="T7"/>
                  </a:cxn>
                  <a:cxn ang="0">
                    <a:pos x="T8" y="T9"/>
                  </a:cxn>
                </a:cxnLst>
                <a:rect l="0" t="0" r="r" b="b"/>
                <a:pathLst>
                  <a:path w="32" h="21">
                    <a:moveTo>
                      <a:pt x="6" y="19"/>
                    </a:moveTo>
                    <a:cubicBezTo>
                      <a:pt x="11" y="21"/>
                      <a:pt x="19" y="19"/>
                      <a:pt x="25" y="15"/>
                    </a:cubicBezTo>
                    <a:cubicBezTo>
                      <a:pt x="31" y="10"/>
                      <a:pt x="32" y="6"/>
                      <a:pt x="27" y="3"/>
                    </a:cubicBezTo>
                    <a:cubicBezTo>
                      <a:pt x="21" y="0"/>
                      <a:pt x="12" y="2"/>
                      <a:pt x="7" y="7"/>
                    </a:cubicBezTo>
                    <a:cubicBezTo>
                      <a:pt x="1" y="11"/>
                      <a:pt x="0" y="16"/>
                      <a:pt x="6" y="19"/>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845"/>
              <p:cNvSpPr/>
              <p:nvPr/>
            </p:nvSpPr>
            <p:spPr bwMode="auto">
              <a:xfrm>
                <a:off x="3777" y="2611"/>
                <a:ext cx="93" cy="78"/>
              </a:xfrm>
              <a:custGeom>
                <a:avLst/>
                <a:gdLst>
                  <a:gd name="T0" fmla="*/ 0 w 39"/>
                  <a:gd name="T1" fmla="*/ 9 h 33"/>
                  <a:gd name="T2" fmla="*/ 5 w 39"/>
                  <a:gd name="T3" fmla="*/ 14 h 33"/>
                  <a:gd name="T4" fmla="*/ 26 w 39"/>
                  <a:gd name="T5" fmla="*/ 9 h 33"/>
                  <a:gd name="T6" fmla="*/ 17 w 39"/>
                  <a:gd name="T7" fmla="*/ 28 h 33"/>
                  <a:gd name="T8" fmla="*/ 22 w 39"/>
                  <a:gd name="T9" fmla="*/ 33 h 33"/>
                  <a:gd name="T10" fmla="*/ 39 w 39"/>
                  <a:gd name="T11" fmla="*/ 0 h 33"/>
                  <a:gd name="T12" fmla="*/ 0 w 39"/>
                  <a:gd name="T13" fmla="*/ 9 h 33"/>
                </a:gdLst>
                <a:ahLst/>
                <a:cxnLst>
                  <a:cxn ang="0">
                    <a:pos x="T0" y="T1"/>
                  </a:cxn>
                  <a:cxn ang="0">
                    <a:pos x="T2" y="T3"/>
                  </a:cxn>
                  <a:cxn ang="0">
                    <a:pos x="T4" y="T5"/>
                  </a:cxn>
                  <a:cxn ang="0">
                    <a:pos x="T6" y="T7"/>
                  </a:cxn>
                  <a:cxn ang="0">
                    <a:pos x="T8" y="T9"/>
                  </a:cxn>
                  <a:cxn ang="0">
                    <a:pos x="T10" y="T11"/>
                  </a:cxn>
                  <a:cxn ang="0">
                    <a:pos x="T12" y="T13"/>
                  </a:cxn>
                </a:cxnLst>
                <a:rect l="0" t="0" r="r" b="b"/>
                <a:pathLst>
                  <a:path w="39" h="33">
                    <a:moveTo>
                      <a:pt x="0" y="9"/>
                    </a:moveTo>
                    <a:cubicBezTo>
                      <a:pt x="2" y="11"/>
                      <a:pt x="3" y="12"/>
                      <a:pt x="5" y="14"/>
                    </a:cubicBezTo>
                    <a:cubicBezTo>
                      <a:pt x="14" y="12"/>
                      <a:pt x="22" y="10"/>
                      <a:pt x="26" y="9"/>
                    </a:cubicBezTo>
                    <a:cubicBezTo>
                      <a:pt x="24" y="14"/>
                      <a:pt x="21" y="20"/>
                      <a:pt x="17" y="28"/>
                    </a:cubicBezTo>
                    <a:cubicBezTo>
                      <a:pt x="19" y="30"/>
                      <a:pt x="21" y="31"/>
                      <a:pt x="22" y="33"/>
                    </a:cubicBezTo>
                    <a:cubicBezTo>
                      <a:pt x="29" y="20"/>
                      <a:pt x="35" y="7"/>
                      <a:pt x="39" y="0"/>
                    </a:cubicBezTo>
                    <a:cubicBezTo>
                      <a:pt x="31" y="2"/>
                      <a:pt x="17" y="5"/>
                      <a:pt x="0" y="9"/>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846"/>
              <p:cNvSpPr/>
              <p:nvPr/>
            </p:nvSpPr>
            <p:spPr bwMode="auto">
              <a:xfrm>
                <a:off x="3758" y="2514"/>
                <a:ext cx="67" cy="83"/>
              </a:xfrm>
              <a:custGeom>
                <a:avLst/>
                <a:gdLst>
                  <a:gd name="T0" fmla="*/ 0 w 28"/>
                  <a:gd name="T1" fmla="*/ 35 h 35"/>
                  <a:gd name="T2" fmla="*/ 17 w 28"/>
                  <a:gd name="T3" fmla="*/ 31 h 35"/>
                  <a:gd name="T4" fmla="*/ 28 w 28"/>
                  <a:gd name="T5" fmla="*/ 1 h 35"/>
                  <a:gd name="T6" fmla="*/ 16 w 28"/>
                  <a:gd name="T7" fmla="*/ 0 h 35"/>
                  <a:gd name="T8" fmla="*/ 0 w 28"/>
                  <a:gd name="T9" fmla="*/ 35 h 35"/>
                </a:gdLst>
                <a:ahLst/>
                <a:cxnLst>
                  <a:cxn ang="0">
                    <a:pos x="T0" y="T1"/>
                  </a:cxn>
                  <a:cxn ang="0">
                    <a:pos x="T2" y="T3"/>
                  </a:cxn>
                  <a:cxn ang="0">
                    <a:pos x="T4" y="T5"/>
                  </a:cxn>
                  <a:cxn ang="0">
                    <a:pos x="T6" y="T7"/>
                  </a:cxn>
                  <a:cxn ang="0">
                    <a:pos x="T8" y="T9"/>
                  </a:cxn>
                </a:cxnLst>
                <a:rect l="0" t="0" r="r" b="b"/>
                <a:pathLst>
                  <a:path w="28" h="35">
                    <a:moveTo>
                      <a:pt x="0" y="35"/>
                    </a:moveTo>
                    <a:cubicBezTo>
                      <a:pt x="5" y="34"/>
                      <a:pt x="11" y="32"/>
                      <a:pt x="17" y="31"/>
                    </a:cubicBezTo>
                    <a:cubicBezTo>
                      <a:pt x="28" y="1"/>
                      <a:pt x="28" y="1"/>
                      <a:pt x="28" y="1"/>
                    </a:cubicBezTo>
                    <a:cubicBezTo>
                      <a:pt x="24" y="1"/>
                      <a:pt x="20" y="1"/>
                      <a:pt x="16" y="0"/>
                    </a:cubicBezTo>
                    <a:cubicBezTo>
                      <a:pt x="11" y="13"/>
                      <a:pt x="5" y="24"/>
                      <a:pt x="0" y="35"/>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847"/>
              <p:cNvSpPr/>
              <p:nvPr/>
            </p:nvSpPr>
            <p:spPr bwMode="auto">
              <a:xfrm>
                <a:off x="3775" y="2317"/>
                <a:ext cx="35" cy="23"/>
              </a:xfrm>
              <a:custGeom>
                <a:avLst/>
                <a:gdLst>
                  <a:gd name="T0" fmla="*/ 15 w 15"/>
                  <a:gd name="T1" fmla="*/ 8 h 10"/>
                  <a:gd name="T2" fmla="*/ 8 w 15"/>
                  <a:gd name="T3" fmla="*/ 0 h 10"/>
                  <a:gd name="T4" fmla="*/ 0 w 15"/>
                  <a:gd name="T5" fmla="*/ 2 h 10"/>
                  <a:gd name="T6" fmla="*/ 8 w 15"/>
                  <a:gd name="T7" fmla="*/ 10 h 10"/>
                  <a:gd name="T8" fmla="*/ 15 w 15"/>
                  <a:gd name="T9" fmla="*/ 8 h 10"/>
                </a:gdLst>
                <a:ahLst/>
                <a:cxnLst>
                  <a:cxn ang="0">
                    <a:pos x="T0" y="T1"/>
                  </a:cxn>
                  <a:cxn ang="0">
                    <a:pos x="T2" y="T3"/>
                  </a:cxn>
                  <a:cxn ang="0">
                    <a:pos x="T4" y="T5"/>
                  </a:cxn>
                  <a:cxn ang="0">
                    <a:pos x="T6" y="T7"/>
                  </a:cxn>
                  <a:cxn ang="0">
                    <a:pos x="T8" y="T9"/>
                  </a:cxn>
                </a:cxnLst>
                <a:rect l="0" t="0" r="r" b="b"/>
                <a:pathLst>
                  <a:path w="15" h="10">
                    <a:moveTo>
                      <a:pt x="15" y="8"/>
                    </a:moveTo>
                    <a:cubicBezTo>
                      <a:pt x="13" y="5"/>
                      <a:pt x="11" y="3"/>
                      <a:pt x="8" y="0"/>
                    </a:cubicBezTo>
                    <a:cubicBezTo>
                      <a:pt x="6" y="1"/>
                      <a:pt x="3" y="1"/>
                      <a:pt x="0" y="2"/>
                    </a:cubicBezTo>
                    <a:cubicBezTo>
                      <a:pt x="3" y="5"/>
                      <a:pt x="5" y="7"/>
                      <a:pt x="8" y="10"/>
                    </a:cubicBezTo>
                    <a:lnTo>
                      <a:pt x="15" y="8"/>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848"/>
              <p:cNvSpPr/>
              <p:nvPr/>
            </p:nvSpPr>
            <p:spPr bwMode="auto">
              <a:xfrm>
                <a:off x="3565" y="2333"/>
                <a:ext cx="302" cy="266"/>
              </a:xfrm>
              <a:custGeom>
                <a:avLst/>
                <a:gdLst>
                  <a:gd name="T0" fmla="*/ 0 w 128"/>
                  <a:gd name="T1" fmla="*/ 38 h 112"/>
                  <a:gd name="T2" fmla="*/ 10 w 128"/>
                  <a:gd name="T3" fmla="*/ 47 h 112"/>
                  <a:gd name="T4" fmla="*/ 101 w 128"/>
                  <a:gd name="T5" fmla="*/ 20 h 112"/>
                  <a:gd name="T6" fmla="*/ 66 w 128"/>
                  <a:gd name="T7" fmla="*/ 102 h 112"/>
                  <a:gd name="T8" fmla="*/ 76 w 128"/>
                  <a:gd name="T9" fmla="*/ 112 h 112"/>
                  <a:gd name="T10" fmla="*/ 128 w 128"/>
                  <a:gd name="T11" fmla="*/ 0 h 112"/>
                  <a:gd name="T12" fmla="*/ 0 w 128"/>
                  <a:gd name="T13" fmla="*/ 38 h 112"/>
                </a:gdLst>
                <a:ahLst/>
                <a:cxnLst>
                  <a:cxn ang="0">
                    <a:pos x="T0" y="T1"/>
                  </a:cxn>
                  <a:cxn ang="0">
                    <a:pos x="T2" y="T3"/>
                  </a:cxn>
                  <a:cxn ang="0">
                    <a:pos x="T4" y="T5"/>
                  </a:cxn>
                  <a:cxn ang="0">
                    <a:pos x="T6" y="T7"/>
                  </a:cxn>
                  <a:cxn ang="0">
                    <a:pos x="T8" y="T9"/>
                  </a:cxn>
                  <a:cxn ang="0">
                    <a:pos x="T10" y="T11"/>
                  </a:cxn>
                  <a:cxn ang="0">
                    <a:pos x="T12" y="T13"/>
                  </a:cxn>
                </a:cxnLst>
                <a:rect l="0" t="0" r="r" b="b"/>
                <a:pathLst>
                  <a:path w="128" h="112">
                    <a:moveTo>
                      <a:pt x="0" y="38"/>
                    </a:moveTo>
                    <a:cubicBezTo>
                      <a:pt x="3" y="41"/>
                      <a:pt x="7" y="44"/>
                      <a:pt x="10" y="47"/>
                    </a:cubicBezTo>
                    <a:cubicBezTo>
                      <a:pt x="38" y="40"/>
                      <a:pt x="79" y="24"/>
                      <a:pt x="101" y="20"/>
                    </a:cubicBezTo>
                    <a:cubicBezTo>
                      <a:pt x="93" y="39"/>
                      <a:pt x="80" y="70"/>
                      <a:pt x="66" y="102"/>
                    </a:cubicBezTo>
                    <a:cubicBezTo>
                      <a:pt x="69" y="105"/>
                      <a:pt x="73" y="108"/>
                      <a:pt x="76" y="112"/>
                    </a:cubicBezTo>
                    <a:cubicBezTo>
                      <a:pt x="95" y="73"/>
                      <a:pt x="116" y="22"/>
                      <a:pt x="128" y="0"/>
                    </a:cubicBezTo>
                    <a:cubicBezTo>
                      <a:pt x="102" y="5"/>
                      <a:pt x="42" y="27"/>
                      <a:pt x="0" y="38"/>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849"/>
              <p:cNvSpPr/>
              <p:nvPr/>
            </p:nvSpPr>
            <p:spPr bwMode="auto">
              <a:xfrm>
                <a:off x="3434" y="2893"/>
                <a:ext cx="350" cy="38"/>
              </a:xfrm>
              <a:custGeom>
                <a:avLst/>
                <a:gdLst>
                  <a:gd name="T0" fmla="*/ 8 w 148"/>
                  <a:gd name="T1" fmla="*/ 0 h 16"/>
                  <a:gd name="T2" fmla="*/ 0 w 148"/>
                  <a:gd name="T3" fmla="*/ 7 h 16"/>
                  <a:gd name="T4" fmla="*/ 116 w 148"/>
                  <a:gd name="T5" fmla="*/ 16 h 16"/>
                  <a:gd name="T6" fmla="*/ 148 w 148"/>
                  <a:gd name="T7" fmla="*/ 16 h 16"/>
                  <a:gd name="T8" fmla="*/ 146 w 148"/>
                  <a:gd name="T9" fmla="*/ 15 h 16"/>
                  <a:gd name="T10" fmla="*/ 8 w 148"/>
                  <a:gd name="T11" fmla="*/ 0 h 16"/>
                </a:gdLst>
                <a:ahLst/>
                <a:cxnLst>
                  <a:cxn ang="0">
                    <a:pos x="T0" y="T1"/>
                  </a:cxn>
                  <a:cxn ang="0">
                    <a:pos x="T2" y="T3"/>
                  </a:cxn>
                  <a:cxn ang="0">
                    <a:pos x="T4" y="T5"/>
                  </a:cxn>
                  <a:cxn ang="0">
                    <a:pos x="T6" y="T7"/>
                  </a:cxn>
                  <a:cxn ang="0">
                    <a:pos x="T8" y="T9"/>
                  </a:cxn>
                  <a:cxn ang="0">
                    <a:pos x="T10" y="T11"/>
                  </a:cxn>
                </a:cxnLst>
                <a:rect l="0" t="0" r="r" b="b"/>
                <a:pathLst>
                  <a:path w="148" h="16">
                    <a:moveTo>
                      <a:pt x="8" y="0"/>
                    </a:moveTo>
                    <a:cubicBezTo>
                      <a:pt x="0" y="7"/>
                      <a:pt x="0" y="7"/>
                      <a:pt x="0" y="7"/>
                    </a:cubicBezTo>
                    <a:cubicBezTo>
                      <a:pt x="37" y="9"/>
                      <a:pt x="84" y="11"/>
                      <a:pt x="116" y="16"/>
                    </a:cubicBezTo>
                    <a:cubicBezTo>
                      <a:pt x="148" y="16"/>
                      <a:pt x="148" y="16"/>
                      <a:pt x="148" y="16"/>
                    </a:cubicBezTo>
                    <a:cubicBezTo>
                      <a:pt x="147" y="16"/>
                      <a:pt x="147" y="15"/>
                      <a:pt x="146" y="15"/>
                    </a:cubicBezTo>
                    <a:cubicBezTo>
                      <a:pt x="124" y="5"/>
                      <a:pt x="58" y="0"/>
                      <a:pt x="8" y="0"/>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850"/>
              <p:cNvSpPr/>
              <p:nvPr/>
            </p:nvSpPr>
            <p:spPr bwMode="auto">
              <a:xfrm>
                <a:off x="3747" y="2324"/>
                <a:ext cx="37" cy="26"/>
              </a:xfrm>
              <a:custGeom>
                <a:avLst/>
                <a:gdLst>
                  <a:gd name="T0" fmla="*/ 16 w 16"/>
                  <a:gd name="T1" fmla="*/ 8 h 11"/>
                  <a:gd name="T2" fmla="*/ 9 w 16"/>
                  <a:gd name="T3" fmla="*/ 0 h 11"/>
                  <a:gd name="T4" fmla="*/ 0 w 16"/>
                  <a:gd name="T5" fmla="*/ 2 h 11"/>
                  <a:gd name="T6" fmla="*/ 7 w 16"/>
                  <a:gd name="T7" fmla="*/ 11 h 11"/>
                  <a:gd name="T8" fmla="*/ 16 w 16"/>
                  <a:gd name="T9" fmla="*/ 8 h 11"/>
                </a:gdLst>
                <a:ahLst/>
                <a:cxnLst>
                  <a:cxn ang="0">
                    <a:pos x="T0" y="T1"/>
                  </a:cxn>
                  <a:cxn ang="0">
                    <a:pos x="T2" y="T3"/>
                  </a:cxn>
                  <a:cxn ang="0">
                    <a:pos x="T4" y="T5"/>
                  </a:cxn>
                  <a:cxn ang="0">
                    <a:pos x="T6" y="T7"/>
                  </a:cxn>
                  <a:cxn ang="0">
                    <a:pos x="T8" y="T9"/>
                  </a:cxn>
                </a:cxnLst>
                <a:rect l="0" t="0" r="r" b="b"/>
                <a:pathLst>
                  <a:path w="16" h="11">
                    <a:moveTo>
                      <a:pt x="16" y="8"/>
                    </a:moveTo>
                    <a:cubicBezTo>
                      <a:pt x="14" y="5"/>
                      <a:pt x="11" y="3"/>
                      <a:pt x="9" y="0"/>
                    </a:cubicBezTo>
                    <a:cubicBezTo>
                      <a:pt x="6" y="1"/>
                      <a:pt x="3" y="1"/>
                      <a:pt x="0" y="2"/>
                    </a:cubicBezTo>
                    <a:cubicBezTo>
                      <a:pt x="2" y="5"/>
                      <a:pt x="5" y="8"/>
                      <a:pt x="7" y="11"/>
                    </a:cubicBezTo>
                    <a:lnTo>
                      <a:pt x="16" y="8"/>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851"/>
              <p:cNvSpPr/>
              <p:nvPr/>
            </p:nvSpPr>
            <p:spPr bwMode="auto">
              <a:xfrm>
                <a:off x="3456" y="1389"/>
                <a:ext cx="87" cy="57"/>
              </a:xfrm>
              <a:custGeom>
                <a:avLst/>
                <a:gdLst>
                  <a:gd name="T0" fmla="*/ 12 w 37"/>
                  <a:gd name="T1" fmla="*/ 24 h 24"/>
                  <a:gd name="T2" fmla="*/ 21 w 37"/>
                  <a:gd name="T3" fmla="*/ 1 h 24"/>
                  <a:gd name="T4" fmla="*/ 33 w 37"/>
                  <a:gd name="T5" fmla="*/ 17 h 24"/>
                  <a:gd name="T6" fmla="*/ 37 w 37"/>
                  <a:gd name="T7" fmla="*/ 0 h 24"/>
                  <a:gd name="T8" fmla="*/ 4 w 37"/>
                  <a:gd name="T9" fmla="*/ 0 h 24"/>
                  <a:gd name="T10" fmla="*/ 0 w 37"/>
                  <a:gd name="T11" fmla="*/ 16 h 24"/>
                  <a:gd name="T12" fmla="*/ 12 w 37"/>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37" h="24">
                    <a:moveTo>
                      <a:pt x="12" y="24"/>
                    </a:moveTo>
                    <a:cubicBezTo>
                      <a:pt x="16" y="13"/>
                      <a:pt x="19" y="5"/>
                      <a:pt x="21" y="1"/>
                    </a:cubicBezTo>
                    <a:cubicBezTo>
                      <a:pt x="22" y="2"/>
                      <a:pt x="27" y="9"/>
                      <a:pt x="33" y="17"/>
                    </a:cubicBezTo>
                    <a:cubicBezTo>
                      <a:pt x="33" y="11"/>
                      <a:pt x="35" y="5"/>
                      <a:pt x="37" y="0"/>
                    </a:cubicBezTo>
                    <a:cubicBezTo>
                      <a:pt x="4" y="0"/>
                      <a:pt x="4" y="0"/>
                      <a:pt x="4" y="0"/>
                    </a:cubicBezTo>
                    <a:cubicBezTo>
                      <a:pt x="2" y="5"/>
                      <a:pt x="0" y="10"/>
                      <a:pt x="0" y="16"/>
                    </a:cubicBezTo>
                    <a:cubicBezTo>
                      <a:pt x="4" y="18"/>
                      <a:pt x="8" y="21"/>
                      <a:pt x="12" y="24"/>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852"/>
              <p:cNvSpPr/>
              <p:nvPr/>
            </p:nvSpPr>
            <p:spPr bwMode="auto">
              <a:xfrm>
                <a:off x="3394" y="2067"/>
                <a:ext cx="388" cy="261"/>
              </a:xfrm>
              <a:custGeom>
                <a:avLst/>
                <a:gdLst>
                  <a:gd name="T0" fmla="*/ 145 w 164"/>
                  <a:gd name="T1" fmla="*/ 0 h 110"/>
                  <a:gd name="T2" fmla="*/ 0 w 164"/>
                  <a:gd name="T3" fmla="*/ 87 h 110"/>
                  <a:gd name="T4" fmla="*/ 27 w 164"/>
                  <a:gd name="T5" fmla="*/ 110 h 110"/>
                  <a:gd name="T6" fmla="*/ 145 w 164"/>
                  <a:gd name="T7" fmla="*/ 0 h 110"/>
                </a:gdLst>
                <a:ahLst/>
                <a:cxnLst>
                  <a:cxn ang="0">
                    <a:pos x="T0" y="T1"/>
                  </a:cxn>
                  <a:cxn ang="0">
                    <a:pos x="T2" y="T3"/>
                  </a:cxn>
                  <a:cxn ang="0">
                    <a:pos x="T4" y="T5"/>
                  </a:cxn>
                  <a:cxn ang="0">
                    <a:pos x="T6" y="T7"/>
                  </a:cxn>
                </a:cxnLst>
                <a:rect l="0" t="0" r="r" b="b"/>
                <a:pathLst>
                  <a:path w="164" h="110">
                    <a:moveTo>
                      <a:pt x="145" y="0"/>
                    </a:moveTo>
                    <a:cubicBezTo>
                      <a:pt x="143" y="32"/>
                      <a:pt x="114" y="80"/>
                      <a:pt x="0" y="87"/>
                    </a:cubicBezTo>
                    <a:cubicBezTo>
                      <a:pt x="8" y="94"/>
                      <a:pt x="17" y="101"/>
                      <a:pt x="27" y="110"/>
                    </a:cubicBezTo>
                    <a:cubicBezTo>
                      <a:pt x="76" y="110"/>
                      <a:pt x="164" y="61"/>
                      <a:pt x="145" y="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853"/>
              <p:cNvSpPr/>
              <p:nvPr/>
            </p:nvSpPr>
            <p:spPr bwMode="auto">
              <a:xfrm>
                <a:off x="3600" y="2397"/>
                <a:ext cx="184" cy="169"/>
              </a:xfrm>
              <a:custGeom>
                <a:avLst/>
                <a:gdLst>
                  <a:gd name="T0" fmla="*/ 0 w 78"/>
                  <a:gd name="T1" fmla="*/ 24 h 71"/>
                  <a:gd name="T2" fmla="*/ 9 w 78"/>
                  <a:gd name="T3" fmla="*/ 33 h 71"/>
                  <a:gd name="T4" fmla="*/ 51 w 78"/>
                  <a:gd name="T5" fmla="*/ 21 h 71"/>
                  <a:gd name="T6" fmla="*/ 39 w 78"/>
                  <a:gd name="T7" fmla="*/ 63 h 71"/>
                  <a:gd name="T8" fmla="*/ 47 w 78"/>
                  <a:gd name="T9" fmla="*/ 71 h 71"/>
                  <a:gd name="T10" fmla="*/ 78 w 78"/>
                  <a:gd name="T11" fmla="*/ 0 h 71"/>
                  <a:gd name="T12" fmla="*/ 0 w 78"/>
                  <a:gd name="T13" fmla="*/ 24 h 71"/>
                </a:gdLst>
                <a:ahLst/>
                <a:cxnLst>
                  <a:cxn ang="0">
                    <a:pos x="T0" y="T1"/>
                  </a:cxn>
                  <a:cxn ang="0">
                    <a:pos x="T2" y="T3"/>
                  </a:cxn>
                  <a:cxn ang="0">
                    <a:pos x="T4" y="T5"/>
                  </a:cxn>
                  <a:cxn ang="0">
                    <a:pos x="T6" y="T7"/>
                  </a:cxn>
                  <a:cxn ang="0">
                    <a:pos x="T8" y="T9"/>
                  </a:cxn>
                  <a:cxn ang="0">
                    <a:pos x="T10" y="T11"/>
                  </a:cxn>
                  <a:cxn ang="0">
                    <a:pos x="T12" y="T13"/>
                  </a:cxn>
                </a:cxnLst>
                <a:rect l="0" t="0" r="r" b="b"/>
                <a:pathLst>
                  <a:path w="78" h="71">
                    <a:moveTo>
                      <a:pt x="0" y="24"/>
                    </a:moveTo>
                    <a:cubicBezTo>
                      <a:pt x="3" y="27"/>
                      <a:pt x="6" y="30"/>
                      <a:pt x="9" y="33"/>
                    </a:cubicBezTo>
                    <a:cubicBezTo>
                      <a:pt x="25" y="28"/>
                      <a:pt x="40" y="23"/>
                      <a:pt x="51" y="21"/>
                    </a:cubicBezTo>
                    <a:cubicBezTo>
                      <a:pt x="49" y="30"/>
                      <a:pt x="45" y="45"/>
                      <a:pt x="39" y="63"/>
                    </a:cubicBezTo>
                    <a:cubicBezTo>
                      <a:pt x="42" y="65"/>
                      <a:pt x="45" y="68"/>
                      <a:pt x="47" y="71"/>
                    </a:cubicBezTo>
                    <a:cubicBezTo>
                      <a:pt x="60" y="42"/>
                      <a:pt x="71" y="14"/>
                      <a:pt x="78" y="0"/>
                    </a:cubicBezTo>
                    <a:cubicBezTo>
                      <a:pt x="61" y="4"/>
                      <a:pt x="30" y="14"/>
                      <a:pt x="0" y="24"/>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854"/>
              <p:cNvSpPr/>
              <p:nvPr/>
            </p:nvSpPr>
            <p:spPr bwMode="auto">
              <a:xfrm>
                <a:off x="3602" y="1389"/>
                <a:ext cx="81" cy="26"/>
              </a:xfrm>
              <a:custGeom>
                <a:avLst/>
                <a:gdLst>
                  <a:gd name="T0" fmla="*/ 34 w 34"/>
                  <a:gd name="T1" fmla="*/ 0 h 11"/>
                  <a:gd name="T2" fmla="*/ 0 w 34"/>
                  <a:gd name="T3" fmla="*/ 0 h 11"/>
                  <a:gd name="T4" fmla="*/ 27 w 34"/>
                  <a:gd name="T5" fmla="*/ 11 h 11"/>
                  <a:gd name="T6" fmla="*/ 34 w 34"/>
                  <a:gd name="T7" fmla="*/ 0 h 11"/>
                </a:gdLst>
                <a:ahLst/>
                <a:cxnLst>
                  <a:cxn ang="0">
                    <a:pos x="T0" y="T1"/>
                  </a:cxn>
                  <a:cxn ang="0">
                    <a:pos x="T2" y="T3"/>
                  </a:cxn>
                  <a:cxn ang="0">
                    <a:pos x="T4" y="T5"/>
                  </a:cxn>
                  <a:cxn ang="0">
                    <a:pos x="T6" y="T7"/>
                  </a:cxn>
                </a:cxnLst>
                <a:rect l="0" t="0" r="r" b="b"/>
                <a:pathLst>
                  <a:path w="34" h="11">
                    <a:moveTo>
                      <a:pt x="34" y="0"/>
                    </a:moveTo>
                    <a:cubicBezTo>
                      <a:pt x="0" y="0"/>
                      <a:pt x="0" y="0"/>
                      <a:pt x="0" y="0"/>
                    </a:cubicBezTo>
                    <a:cubicBezTo>
                      <a:pt x="8" y="6"/>
                      <a:pt x="18" y="10"/>
                      <a:pt x="27" y="11"/>
                    </a:cubicBezTo>
                    <a:cubicBezTo>
                      <a:pt x="29" y="7"/>
                      <a:pt x="31" y="3"/>
                      <a:pt x="34" y="0"/>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855"/>
              <p:cNvSpPr/>
              <p:nvPr/>
            </p:nvSpPr>
            <p:spPr bwMode="auto">
              <a:xfrm>
                <a:off x="3408" y="2922"/>
                <a:ext cx="199" cy="9"/>
              </a:xfrm>
              <a:custGeom>
                <a:avLst/>
                <a:gdLst>
                  <a:gd name="T0" fmla="*/ 0 w 84"/>
                  <a:gd name="T1" fmla="*/ 4 h 4"/>
                  <a:gd name="T2" fmla="*/ 84 w 84"/>
                  <a:gd name="T3" fmla="*/ 4 h 4"/>
                  <a:gd name="T4" fmla="*/ 5 w 84"/>
                  <a:gd name="T5" fmla="*/ 0 h 4"/>
                  <a:gd name="T6" fmla="*/ 0 w 84"/>
                  <a:gd name="T7" fmla="*/ 4 h 4"/>
                </a:gdLst>
                <a:ahLst/>
                <a:cxnLst>
                  <a:cxn ang="0">
                    <a:pos x="T0" y="T1"/>
                  </a:cxn>
                  <a:cxn ang="0">
                    <a:pos x="T2" y="T3"/>
                  </a:cxn>
                  <a:cxn ang="0">
                    <a:pos x="T4" y="T5"/>
                  </a:cxn>
                  <a:cxn ang="0">
                    <a:pos x="T6" y="T7"/>
                  </a:cxn>
                </a:cxnLst>
                <a:rect l="0" t="0" r="r" b="b"/>
                <a:pathLst>
                  <a:path w="84" h="4">
                    <a:moveTo>
                      <a:pt x="0" y="4"/>
                    </a:moveTo>
                    <a:cubicBezTo>
                      <a:pt x="84" y="4"/>
                      <a:pt x="84" y="4"/>
                      <a:pt x="84" y="4"/>
                    </a:cubicBezTo>
                    <a:cubicBezTo>
                      <a:pt x="57" y="2"/>
                      <a:pt x="28" y="1"/>
                      <a:pt x="5" y="0"/>
                    </a:cubicBezTo>
                    <a:lnTo>
                      <a:pt x="0" y="4"/>
                    </a:ln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856"/>
              <p:cNvSpPr/>
              <p:nvPr/>
            </p:nvSpPr>
            <p:spPr bwMode="auto">
              <a:xfrm>
                <a:off x="3338" y="1899"/>
                <a:ext cx="394" cy="363"/>
              </a:xfrm>
              <a:custGeom>
                <a:avLst/>
                <a:gdLst>
                  <a:gd name="T0" fmla="*/ 164 w 167"/>
                  <a:gd name="T1" fmla="*/ 73 h 153"/>
                  <a:gd name="T2" fmla="*/ 127 w 167"/>
                  <a:gd name="T3" fmla="*/ 9 h 153"/>
                  <a:gd name="T4" fmla="*/ 54 w 167"/>
                  <a:gd name="T5" fmla="*/ 16 h 153"/>
                  <a:gd name="T6" fmla="*/ 48 w 167"/>
                  <a:gd name="T7" fmla="*/ 81 h 153"/>
                  <a:gd name="T8" fmla="*/ 91 w 167"/>
                  <a:gd name="T9" fmla="*/ 74 h 153"/>
                  <a:gd name="T10" fmla="*/ 59 w 167"/>
                  <a:gd name="T11" fmla="*/ 68 h 153"/>
                  <a:gd name="T12" fmla="*/ 75 w 167"/>
                  <a:gd name="T13" fmla="*/ 22 h 153"/>
                  <a:gd name="T14" fmla="*/ 136 w 167"/>
                  <a:gd name="T15" fmla="*/ 38 h 153"/>
                  <a:gd name="T16" fmla="*/ 118 w 167"/>
                  <a:gd name="T17" fmla="*/ 116 h 153"/>
                  <a:gd name="T18" fmla="*/ 0 w 167"/>
                  <a:gd name="T19" fmla="*/ 138 h 153"/>
                  <a:gd name="T20" fmla="*/ 17 w 167"/>
                  <a:gd name="T21" fmla="*/ 153 h 153"/>
                  <a:gd name="T22" fmla="*/ 164 w 167"/>
                  <a:gd name="T23" fmla="*/ 7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7" h="153">
                    <a:moveTo>
                      <a:pt x="164" y="73"/>
                    </a:moveTo>
                    <a:cubicBezTo>
                      <a:pt x="167" y="43"/>
                      <a:pt x="152" y="18"/>
                      <a:pt x="127" y="9"/>
                    </a:cubicBezTo>
                    <a:cubicBezTo>
                      <a:pt x="101" y="0"/>
                      <a:pt x="73" y="4"/>
                      <a:pt x="54" y="16"/>
                    </a:cubicBezTo>
                    <a:cubicBezTo>
                      <a:pt x="22" y="35"/>
                      <a:pt x="28" y="68"/>
                      <a:pt x="48" y="81"/>
                    </a:cubicBezTo>
                    <a:cubicBezTo>
                      <a:pt x="61" y="88"/>
                      <a:pt x="79" y="89"/>
                      <a:pt x="91" y="74"/>
                    </a:cubicBezTo>
                    <a:cubicBezTo>
                      <a:pt x="79" y="80"/>
                      <a:pt x="65" y="75"/>
                      <a:pt x="59" y="68"/>
                    </a:cubicBezTo>
                    <a:cubicBezTo>
                      <a:pt x="50" y="55"/>
                      <a:pt x="47" y="33"/>
                      <a:pt x="75" y="22"/>
                    </a:cubicBezTo>
                    <a:cubicBezTo>
                      <a:pt x="92" y="15"/>
                      <a:pt x="117" y="13"/>
                      <a:pt x="136" y="38"/>
                    </a:cubicBezTo>
                    <a:cubicBezTo>
                      <a:pt x="150" y="57"/>
                      <a:pt x="153" y="98"/>
                      <a:pt x="118" y="116"/>
                    </a:cubicBezTo>
                    <a:cubicBezTo>
                      <a:pt x="73" y="138"/>
                      <a:pt x="45" y="119"/>
                      <a:pt x="0" y="138"/>
                    </a:cubicBezTo>
                    <a:cubicBezTo>
                      <a:pt x="4" y="141"/>
                      <a:pt x="10" y="146"/>
                      <a:pt x="17" y="153"/>
                    </a:cubicBezTo>
                    <a:cubicBezTo>
                      <a:pt x="120" y="153"/>
                      <a:pt x="161" y="106"/>
                      <a:pt x="164" y="73"/>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857"/>
              <p:cNvSpPr/>
              <p:nvPr/>
            </p:nvSpPr>
            <p:spPr bwMode="auto">
              <a:xfrm>
                <a:off x="3560" y="2262"/>
                <a:ext cx="189" cy="147"/>
              </a:xfrm>
              <a:custGeom>
                <a:avLst/>
                <a:gdLst>
                  <a:gd name="T0" fmla="*/ 72 w 80"/>
                  <a:gd name="T1" fmla="*/ 29 h 62"/>
                  <a:gd name="T2" fmla="*/ 26 w 80"/>
                  <a:gd name="T3" fmla="*/ 40 h 62"/>
                  <a:gd name="T4" fmla="*/ 51 w 80"/>
                  <a:gd name="T5" fmla="*/ 6 h 62"/>
                  <a:gd name="T6" fmla="*/ 45 w 80"/>
                  <a:gd name="T7" fmla="*/ 0 h 62"/>
                  <a:gd name="T8" fmla="*/ 22 w 80"/>
                  <a:gd name="T9" fmla="*/ 15 h 62"/>
                  <a:gd name="T10" fmla="*/ 0 w 80"/>
                  <a:gd name="T11" fmla="*/ 62 h 62"/>
                  <a:gd name="T12" fmla="*/ 80 w 80"/>
                  <a:gd name="T13" fmla="*/ 38 h 62"/>
                  <a:gd name="T14" fmla="*/ 72 w 80"/>
                  <a:gd name="T15" fmla="*/ 29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0" h="62">
                    <a:moveTo>
                      <a:pt x="72" y="29"/>
                    </a:moveTo>
                    <a:cubicBezTo>
                      <a:pt x="56" y="33"/>
                      <a:pt x="39" y="36"/>
                      <a:pt x="26" y="40"/>
                    </a:cubicBezTo>
                    <a:cubicBezTo>
                      <a:pt x="33" y="32"/>
                      <a:pt x="41" y="19"/>
                      <a:pt x="51" y="6"/>
                    </a:cubicBezTo>
                    <a:cubicBezTo>
                      <a:pt x="49" y="4"/>
                      <a:pt x="47" y="2"/>
                      <a:pt x="45" y="0"/>
                    </a:cubicBezTo>
                    <a:cubicBezTo>
                      <a:pt x="38" y="6"/>
                      <a:pt x="30" y="11"/>
                      <a:pt x="22" y="15"/>
                    </a:cubicBezTo>
                    <a:cubicBezTo>
                      <a:pt x="15" y="30"/>
                      <a:pt x="7" y="47"/>
                      <a:pt x="0" y="62"/>
                    </a:cubicBezTo>
                    <a:cubicBezTo>
                      <a:pt x="23" y="55"/>
                      <a:pt x="53" y="46"/>
                      <a:pt x="80" y="38"/>
                    </a:cubicBezTo>
                    <a:cubicBezTo>
                      <a:pt x="78" y="35"/>
                      <a:pt x="75" y="32"/>
                      <a:pt x="72" y="29"/>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858"/>
              <p:cNvSpPr/>
              <p:nvPr/>
            </p:nvSpPr>
            <p:spPr bwMode="auto">
              <a:xfrm>
                <a:off x="3470" y="1626"/>
                <a:ext cx="225" cy="180"/>
              </a:xfrm>
              <a:custGeom>
                <a:avLst/>
                <a:gdLst>
                  <a:gd name="T0" fmla="*/ 0 w 95"/>
                  <a:gd name="T1" fmla="*/ 62 h 76"/>
                  <a:gd name="T2" fmla="*/ 18 w 95"/>
                  <a:gd name="T3" fmla="*/ 76 h 76"/>
                  <a:gd name="T4" fmla="*/ 92 w 95"/>
                  <a:gd name="T5" fmla="*/ 6 h 76"/>
                  <a:gd name="T6" fmla="*/ 95 w 95"/>
                  <a:gd name="T7" fmla="*/ 5 h 76"/>
                  <a:gd name="T8" fmla="*/ 95 w 95"/>
                  <a:gd name="T9" fmla="*/ 0 h 76"/>
                  <a:gd name="T10" fmla="*/ 0 w 95"/>
                  <a:gd name="T11" fmla="*/ 62 h 76"/>
                </a:gdLst>
                <a:ahLst/>
                <a:cxnLst>
                  <a:cxn ang="0">
                    <a:pos x="T0" y="T1"/>
                  </a:cxn>
                  <a:cxn ang="0">
                    <a:pos x="T2" y="T3"/>
                  </a:cxn>
                  <a:cxn ang="0">
                    <a:pos x="T4" y="T5"/>
                  </a:cxn>
                  <a:cxn ang="0">
                    <a:pos x="T6" y="T7"/>
                  </a:cxn>
                  <a:cxn ang="0">
                    <a:pos x="T8" y="T9"/>
                  </a:cxn>
                  <a:cxn ang="0">
                    <a:pos x="T10" y="T11"/>
                  </a:cxn>
                </a:cxnLst>
                <a:rect l="0" t="0" r="r" b="b"/>
                <a:pathLst>
                  <a:path w="95" h="76">
                    <a:moveTo>
                      <a:pt x="0" y="62"/>
                    </a:moveTo>
                    <a:cubicBezTo>
                      <a:pt x="6" y="66"/>
                      <a:pt x="12" y="71"/>
                      <a:pt x="18" y="76"/>
                    </a:cubicBezTo>
                    <a:cubicBezTo>
                      <a:pt x="45" y="43"/>
                      <a:pt x="76" y="9"/>
                      <a:pt x="92" y="6"/>
                    </a:cubicBezTo>
                    <a:cubicBezTo>
                      <a:pt x="93" y="6"/>
                      <a:pt x="94" y="6"/>
                      <a:pt x="95" y="5"/>
                    </a:cubicBezTo>
                    <a:cubicBezTo>
                      <a:pt x="95" y="0"/>
                      <a:pt x="95" y="0"/>
                      <a:pt x="95" y="0"/>
                    </a:cubicBezTo>
                    <a:cubicBezTo>
                      <a:pt x="56" y="2"/>
                      <a:pt x="15" y="10"/>
                      <a:pt x="0" y="62"/>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859"/>
              <p:cNvSpPr/>
              <p:nvPr/>
            </p:nvSpPr>
            <p:spPr bwMode="auto">
              <a:xfrm>
                <a:off x="3607" y="1517"/>
                <a:ext cx="99" cy="69"/>
              </a:xfrm>
              <a:custGeom>
                <a:avLst/>
                <a:gdLst>
                  <a:gd name="T0" fmla="*/ 13 w 42"/>
                  <a:gd name="T1" fmla="*/ 29 h 29"/>
                  <a:gd name="T2" fmla="*/ 42 w 42"/>
                  <a:gd name="T3" fmla="*/ 14 h 29"/>
                  <a:gd name="T4" fmla="*/ 28 w 42"/>
                  <a:gd name="T5" fmla="*/ 0 h 29"/>
                  <a:gd name="T6" fmla="*/ 0 w 42"/>
                  <a:gd name="T7" fmla="*/ 9 h 29"/>
                  <a:gd name="T8" fmla="*/ 13 w 42"/>
                  <a:gd name="T9" fmla="*/ 29 h 29"/>
                </a:gdLst>
                <a:ahLst/>
                <a:cxnLst>
                  <a:cxn ang="0">
                    <a:pos x="T0" y="T1"/>
                  </a:cxn>
                  <a:cxn ang="0">
                    <a:pos x="T2" y="T3"/>
                  </a:cxn>
                  <a:cxn ang="0">
                    <a:pos x="T4" y="T5"/>
                  </a:cxn>
                  <a:cxn ang="0">
                    <a:pos x="T6" y="T7"/>
                  </a:cxn>
                  <a:cxn ang="0">
                    <a:pos x="T8" y="T9"/>
                  </a:cxn>
                </a:cxnLst>
                <a:rect l="0" t="0" r="r" b="b"/>
                <a:pathLst>
                  <a:path w="42" h="29">
                    <a:moveTo>
                      <a:pt x="13" y="29"/>
                    </a:moveTo>
                    <a:cubicBezTo>
                      <a:pt x="25" y="27"/>
                      <a:pt x="35" y="21"/>
                      <a:pt x="42" y="14"/>
                    </a:cubicBezTo>
                    <a:cubicBezTo>
                      <a:pt x="36" y="11"/>
                      <a:pt x="31" y="6"/>
                      <a:pt x="28" y="0"/>
                    </a:cubicBezTo>
                    <a:cubicBezTo>
                      <a:pt x="21" y="5"/>
                      <a:pt x="11" y="8"/>
                      <a:pt x="0" y="9"/>
                    </a:cubicBezTo>
                    <a:cubicBezTo>
                      <a:pt x="5" y="16"/>
                      <a:pt x="9" y="23"/>
                      <a:pt x="13" y="29"/>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860"/>
              <p:cNvSpPr/>
              <p:nvPr/>
            </p:nvSpPr>
            <p:spPr bwMode="auto">
              <a:xfrm>
                <a:off x="3713" y="2884"/>
                <a:ext cx="31" cy="19"/>
              </a:xfrm>
              <a:custGeom>
                <a:avLst/>
                <a:gdLst>
                  <a:gd name="T0" fmla="*/ 9 w 13"/>
                  <a:gd name="T1" fmla="*/ 8 h 8"/>
                  <a:gd name="T2" fmla="*/ 13 w 13"/>
                  <a:gd name="T3" fmla="*/ 1 h 8"/>
                  <a:gd name="T4" fmla="*/ 12 w 13"/>
                  <a:gd name="T5" fmla="*/ 0 h 8"/>
                  <a:gd name="T6" fmla="*/ 0 w 13"/>
                  <a:gd name="T7" fmla="*/ 6 h 8"/>
                  <a:gd name="T8" fmla="*/ 9 w 13"/>
                  <a:gd name="T9" fmla="*/ 8 h 8"/>
                </a:gdLst>
                <a:ahLst/>
                <a:cxnLst>
                  <a:cxn ang="0">
                    <a:pos x="T0" y="T1"/>
                  </a:cxn>
                  <a:cxn ang="0">
                    <a:pos x="T2" y="T3"/>
                  </a:cxn>
                  <a:cxn ang="0">
                    <a:pos x="T4" y="T5"/>
                  </a:cxn>
                  <a:cxn ang="0">
                    <a:pos x="T6" y="T7"/>
                  </a:cxn>
                  <a:cxn ang="0">
                    <a:pos x="T8" y="T9"/>
                  </a:cxn>
                </a:cxnLst>
                <a:rect l="0" t="0" r="r" b="b"/>
                <a:pathLst>
                  <a:path w="13" h="8">
                    <a:moveTo>
                      <a:pt x="9" y="8"/>
                    </a:moveTo>
                    <a:cubicBezTo>
                      <a:pt x="10" y="5"/>
                      <a:pt x="12" y="3"/>
                      <a:pt x="13" y="1"/>
                    </a:cubicBezTo>
                    <a:cubicBezTo>
                      <a:pt x="12" y="0"/>
                      <a:pt x="12" y="0"/>
                      <a:pt x="12" y="0"/>
                    </a:cubicBezTo>
                    <a:cubicBezTo>
                      <a:pt x="0" y="6"/>
                      <a:pt x="0" y="6"/>
                      <a:pt x="0" y="6"/>
                    </a:cubicBezTo>
                    <a:cubicBezTo>
                      <a:pt x="3" y="6"/>
                      <a:pt x="6" y="7"/>
                      <a:pt x="9" y="8"/>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861"/>
              <p:cNvSpPr/>
              <p:nvPr/>
            </p:nvSpPr>
            <p:spPr bwMode="auto">
              <a:xfrm>
                <a:off x="3702" y="2872"/>
                <a:ext cx="37" cy="24"/>
              </a:xfrm>
              <a:custGeom>
                <a:avLst/>
                <a:gdLst>
                  <a:gd name="T0" fmla="*/ 0 w 16"/>
                  <a:gd name="T1" fmla="*/ 10 h 10"/>
                  <a:gd name="T2" fmla="*/ 3 w 16"/>
                  <a:gd name="T3" fmla="*/ 10 h 10"/>
                  <a:gd name="T4" fmla="*/ 16 w 16"/>
                  <a:gd name="T5" fmla="*/ 4 h 10"/>
                  <a:gd name="T6" fmla="*/ 13 w 16"/>
                  <a:gd name="T7" fmla="*/ 0 h 10"/>
                  <a:gd name="T8" fmla="*/ 0 w 16"/>
                  <a:gd name="T9" fmla="*/ 7 h 10"/>
                  <a:gd name="T10" fmla="*/ 0 w 16"/>
                  <a:gd name="T11" fmla="*/ 10 h 10"/>
                </a:gdLst>
                <a:ahLst/>
                <a:cxnLst>
                  <a:cxn ang="0">
                    <a:pos x="T0" y="T1"/>
                  </a:cxn>
                  <a:cxn ang="0">
                    <a:pos x="T2" y="T3"/>
                  </a:cxn>
                  <a:cxn ang="0">
                    <a:pos x="T4" y="T5"/>
                  </a:cxn>
                  <a:cxn ang="0">
                    <a:pos x="T6" y="T7"/>
                  </a:cxn>
                  <a:cxn ang="0">
                    <a:pos x="T8" y="T9"/>
                  </a:cxn>
                  <a:cxn ang="0">
                    <a:pos x="T10" y="T11"/>
                  </a:cxn>
                </a:cxnLst>
                <a:rect l="0" t="0" r="r" b="b"/>
                <a:pathLst>
                  <a:path w="16" h="10">
                    <a:moveTo>
                      <a:pt x="0" y="10"/>
                    </a:moveTo>
                    <a:cubicBezTo>
                      <a:pt x="1" y="10"/>
                      <a:pt x="2" y="10"/>
                      <a:pt x="3" y="10"/>
                    </a:cubicBezTo>
                    <a:cubicBezTo>
                      <a:pt x="16" y="4"/>
                      <a:pt x="16" y="4"/>
                      <a:pt x="16" y="4"/>
                    </a:cubicBezTo>
                    <a:cubicBezTo>
                      <a:pt x="13" y="0"/>
                      <a:pt x="13" y="0"/>
                      <a:pt x="13" y="0"/>
                    </a:cubicBezTo>
                    <a:cubicBezTo>
                      <a:pt x="0" y="7"/>
                      <a:pt x="0" y="7"/>
                      <a:pt x="0" y="7"/>
                    </a:cubicBezTo>
                    <a:cubicBezTo>
                      <a:pt x="0" y="8"/>
                      <a:pt x="0" y="9"/>
                      <a:pt x="0" y="10"/>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862"/>
              <p:cNvSpPr/>
              <p:nvPr/>
            </p:nvSpPr>
            <p:spPr bwMode="auto">
              <a:xfrm>
                <a:off x="3576" y="1469"/>
                <a:ext cx="93" cy="60"/>
              </a:xfrm>
              <a:custGeom>
                <a:avLst/>
                <a:gdLst>
                  <a:gd name="T0" fmla="*/ 10 w 39"/>
                  <a:gd name="T1" fmla="*/ 25 h 25"/>
                  <a:gd name="T2" fmla="*/ 39 w 39"/>
                  <a:gd name="T3" fmla="*/ 17 h 25"/>
                  <a:gd name="T4" fmla="*/ 35 w 39"/>
                  <a:gd name="T5" fmla="*/ 3 h 25"/>
                  <a:gd name="T6" fmla="*/ 0 w 39"/>
                  <a:gd name="T7" fmla="*/ 0 h 25"/>
                  <a:gd name="T8" fmla="*/ 0 w 39"/>
                  <a:gd name="T9" fmla="*/ 10 h 25"/>
                  <a:gd name="T10" fmla="*/ 10 w 39"/>
                  <a:gd name="T11" fmla="*/ 25 h 25"/>
                </a:gdLst>
                <a:ahLst/>
                <a:cxnLst>
                  <a:cxn ang="0">
                    <a:pos x="T0" y="T1"/>
                  </a:cxn>
                  <a:cxn ang="0">
                    <a:pos x="T2" y="T3"/>
                  </a:cxn>
                  <a:cxn ang="0">
                    <a:pos x="T4" y="T5"/>
                  </a:cxn>
                  <a:cxn ang="0">
                    <a:pos x="T6" y="T7"/>
                  </a:cxn>
                  <a:cxn ang="0">
                    <a:pos x="T8" y="T9"/>
                  </a:cxn>
                  <a:cxn ang="0">
                    <a:pos x="T10" y="T11"/>
                  </a:cxn>
                </a:cxnLst>
                <a:rect l="0" t="0" r="r" b="b"/>
                <a:pathLst>
                  <a:path w="39" h="25">
                    <a:moveTo>
                      <a:pt x="10" y="25"/>
                    </a:moveTo>
                    <a:cubicBezTo>
                      <a:pt x="21" y="25"/>
                      <a:pt x="31" y="22"/>
                      <a:pt x="39" y="17"/>
                    </a:cubicBezTo>
                    <a:cubicBezTo>
                      <a:pt x="37" y="12"/>
                      <a:pt x="35" y="8"/>
                      <a:pt x="35" y="3"/>
                    </a:cubicBezTo>
                    <a:cubicBezTo>
                      <a:pt x="25" y="5"/>
                      <a:pt x="13" y="4"/>
                      <a:pt x="0" y="0"/>
                    </a:cubicBezTo>
                    <a:cubicBezTo>
                      <a:pt x="0" y="3"/>
                      <a:pt x="0" y="7"/>
                      <a:pt x="0" y="10"/>
                    </a:cubicBezTo>
                    <a:cubicBezTo>
                      <a:pt x="4" y="15"/>
                      <a:pt x="7" y="20"/>
                      <a:pt x="10" y="25"/>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863"/>
              <p:cNvSpPr/>
              <p:nvPr/>
            </p:nvSpPr>
            <p:spPr bwMode="auto">
              <a:xfrm>
                <a:off x="3576" y="1393"/>
                <a:ext cx="88" cy="79"/>
              </a:xfrm>
              <a:custGeom>
                <a:avLst/>
                <a:gdLst>
                  <a:gd name="T0" fmla="*/ 34 w 37"/>
                  <a:gd name="T1" fmla="*/ 30 h 33"/>
                  <a:gd name="T2" fmla="*/ 37 w 37"/>
                  <a:gd name="T3" fmla="*/ 13 h 33"/>
                  <a:gd name="T4" fmla="*/ 7 w 37"/>
                  <a:gd name="T5" fmla="*/ 0 h 33"/>
                  <a:gd name="T6" fmla="*/ 0 w 37"/>
                  <a:gd name="T7" fmla="*/ 28 h 33"/>
                  <a:gd name="T8" fmla="*/ 34 w 37"/>
                  <a:gd name="T9" fmla="*/ 30 h 33"/>
                </a:gdLst>
                <a:ahLst/>
                <a:cxnLst>
                  <a:cxn ang="0">
                    <a:pos x="T0" y="T1"/>
                  </a:cxn>
                  <a:cxn ang="0">
                    <a:pos x="T2" y="T3"/>
                  </a:cxn>
                  <a:cxn ang="0">
                    <a:pos x="T4" y="T5"/>
                  </a:cxn>
                  <a:cxn ang="0">
                    <a:pos x="T6" y="T7"/>
                  </a:cxn>
                  <a:cxn ang="0">
                    <a:pos x="T8" y="T9"/>
                  </a:cxn>
                </a:cxnLst>
                <a:rect l="0" t="0" r="r" b="b"/>
                <a:pathLst>
                  <a:path w="37" h="33">
                    <a:moveTo>
                      <a:pt x="34" y="30"/>
                    </a:moveTo>
                    <a:cubicBezTo>
                      <a:pt x="34" y="24"/>
                      <a:pt x="35" y="18"/>
                      <a:pt x="37" y="13"/>
                    </a:cubicBezTo>
                    <a:cubicBezTo>
                      <a:pt x="27" y="11"/>
                      <a:pt x="16" y="7"/>
                      <a:pt x="7" y="0"/>
                    </a:cubicBezTo>
                    <a:cubicBezTo>
                      <a:pt x="3" y="9"/>
                      <a:pt x="1" y="18"/>
                      <a:pt x="0" y="28"/>
                    </a:cubicBezTo>
                    <a:cubicBezTo>
                      <a:pt x="12" y="32"/>
                      <a:pt x="24" y="33"/>
                      <a:pt x="34" y="30"/>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864"/>
              <p:cNvSpPr/>
              <p:nvPr/>
            </p:nvSpPr>
            <p:spPr bwMode="auto">
              <a:xfrm>
                <a:off x="3699" y="2863"/>
                <a:ext cx="31" cy="21"/>
              </a:xfrm>
              <a:custGeom>
                <a:avLst/>
                <a:gdLst>
                  <a:gd name="T0" fmla="*/ 1 w 13"/>
                  <a:gd name="T1" fmla="*/ 9 h 9"/>
                  <a:gd name="T2" fmla="*/ 13 w 13"/>
                  <a:gd name="T3" fmla="*/ 3 h 9"/>
                  <a:gd name="T4" fmla="*/ 10 w 13"/>
                  <a:gd name="T5" fmla="*/ 0 h 9"/>
                  <a:gd name="T6" fmla="*/ 0 w 13"/>
                  <a:gd name="T7" fmla="*/ 4 h 9"/>
                  <a:gd name="T8" fmla="*/ 1 w 13"/>
                  <a:gd name="T9" fmla="*/ 9 h 9"/>
                </a:gdLst>
                <a:ahLst/>
                <a:cxnLst>
                  <a:cxn ang="0">
                    <a:pos x="T0" y="T1"/>
                  </a:cxn>
                  <a:cxn ang="0">
                    <a:pos x="T2" y="T3"/>
                  </a:cxn>
                  <a:cxn ang="0">
                    <a:pos x="T4" y="T5"/>
                  </a:cxn>
                  <a:cxn ang="0">
                    <a:pos x="T6" y="T7"/>
                  </a:cxn>
                  <a:cxn ang="0">
                    <a:pos x="T8" y="T9"/>
                  </a:cxn>
                </a:cxnLst>
                <a:rect l="0" t="0" r="r" b="b"/>
                <a:pathLst>
                  <a:path w="13" h="9">
                    <a:moveTo>
                      <a:pt x="1" y="9"/>
                    </a:moveTo>
                    <a:cubicBezTo>
                      <a:pt x="13" y="3"/>
                      <a:pt x="13" y="3"/>
                      <a:pt x="13" y="3"/>
                    </a:cubicBezTo>
                    <a:cubicBezTo>
                      <a:pt x="12" y="2"/>
                      <a:pt x="11" y="1"/>
                      <a:pt x="10" y="0"/>
                    </a:cubicBezTo>
                    <a:cubicBezTo>
                      <a:pt x="0" y="4"/>
                      <a:pt x="0" y="4"/>
                      <a:pt x="0" y="4"/>
                    </a:cubicBezTo>
                    <a:cubicBezTo>
                      <a:pt x="0" y="6"/>
                      <a:pt x="1" y="7"/>
                      <a:pt x="1" y="9"/>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865"/>
              <p:cNvSpPr/>
              <p:nvPr/>
            </p:nvSpPr>
            <p:spPr bwMode="auto">
              <a:xfrm>
                <a:off x="3683" y="2464"/>
                <a:ext cx="21" cy="21"/>
              </a:xfrm>
              <a:custGeom>
                <a:avLst/>
                <a:gdLst>
                  <a:gd name="T0" fmla="*/ 9 w 9"/>
                  <a:gd name="T1" fmla="*/ 0 h 9"/>
                  <a:gd name="T2" fmla="*/ 0 w 9"/>
                  <a:gd name="T3" fmla="*/ 2 h 9"/>
                  <a:gd name="T4" fmla="*/ 6 w 9"/>
                  <a:gd name="T5" fmla="*/ 9 h 9"/>
                  <a:gd name="T6" fmla="*/ 9 w 9"/>
                  <a:gd name="T7" fmla="*/ 0 h 9"/>
                </a:gdLst>
                <a:ahLst/>
                <a:cxnLst>
                  <a:cxn ang="0">
                    <a:pos x="T0" y="T1"/>
                  </a:cxn>
                  <a:cxn ang="0">
                    <a:pos x="T2" y="T3"/>
                  </a:cxn>
                  <a:cxn ang="0">
                    <a:pos x="T4" y="T5"/>
                  </a:cxn>
                  <a:cxn ang="0">
                    <a:pos x="T6" y="T7"/>
                  </a:cxn>
                </a:cxnLst>
                <a:rect l="0" t="0" r="r" b="b"/>
                <a:pathLst>
                  <a:path w="9" h="9">
                    <a:moveTo>
                      <a:pt x="9" y="0"/>
                    </a:moveTo>
                    <a:cubicBezTo>
                      <a:pt x="6" y="1"/>
                      <a:pt x="3" y="1"/>
                      <a:pt x="0" y="2"/>
                    </a:cubicBezTo>
                    <a:cubicBezTo>
                      <a:pt x="6" y="9"/>
                      <a:pt x="6" y="9"/>
                      <a:pt x="6" y="9"/>
                    </a:cubicBezTo>
                    <a:cubicBezTo>
                      <a:pt x="7" y="6"/>
                      <a:pt x="8" y="3"/>
                      <a:pt x="9"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866"/>
              <p:cNvSpPr/>
              <p:nvPr/>
            </p:nvSpPr>
            <p:spPr bwMode="auto">
              <a:xfrm>
                <a:off x="3699" y="2851"/>
                <a:ext cx="22" cy="19"/>
              </a:xfrm>
              <a:custGeom>
                <a:avLst/>
                <a:gdLst>
                  <a:gd name="T0" fmla="*/ 0 w 9"/>
                  <a:gd name="T1" fmla="*/ 8 h 8"/>
                  <a:gd name="T2" fmla="*/ 9 w 9"/>
                  <a:gd name="T3" fmla="*/ 3 h 8"/>
                  <a:gd name="T4" fmla="*/ 6 w 9"/>
                  <a:gd name="T5" fmla="*/ 0 h 8"/>
                  <a:gd name="T6" fmla="*/ 0 w 9"/>
                  <a:gd name="T7" fmla="*/ 3 h 8"/>
                  <a:gd name="T8" fmla="*/ 0 w 9"/>
                  <a:gd name="T9" fmla="*/ 8 h 8"/>
                </a:gdLst>
                <a:ahLst/>
                <a:cxnLst>
                  <a:cxn ang="0">
                    <a:pos x="T0" y="T1"/>
                  </a:cxn>
                  <a:cxn ang="0">
                    <a:pos x="T2" y="T3"/>
                  </a:cxn>
                  <a:cxn ang="0">
                    <a:pos x="T4" y="T5"/>
                  </a:cxn>
                  <a:cxn ang="0">
                    <a:pos x="T6" y="T7"/>
                  </a:cxn>
                  <a:cxn ang="0">
                    <a:pos x="T8" y="T9"/>
                  </a:cxn>
                </a:cxnLst>
                <a:rect l="0" t="0" r="r" b="b"/>
                <a:pathLst>
                  <a:path w="9" h="8">
                    <a:moveTo>
                      <a:pt x="0" y="8"/>
                    </a:moveTo>
                    <a:cubicBezTo>
                      <a:pt x="9" y="3"/>
                      <a:pt x="9" y="3"/>
                      <a:pt x="9" y="3"/>
                    </a:cubicBezTo>
                    <a:cubicBezTo>
                      <a:pt x="8" y="2"/>
                      <a:pt x="7" y="1"/>
                      <a:pt x="6" y="0"/>
                    </a:cubicBezTo>
                    <a:cubicBezTo>
                      <a:pt x="0" y="3"/>
                      <a:pt x="0" y="3"/>
                      <a:pt x="0" y="3"/>
                    </a:cubicBezTo>
                    <a:cubicBezTo>
                      <a:pt x="0" y="4"/>
                      <a:pt x="0" y="6"/>
                      <a:pt x="0" y="8"/>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867"/>
              <p:cNvSpPr/>
              <p:nvPr/>
            </p:nvSpPr>
            <p:spPr bwMode="auto">
              <a:xfrm>
                <a:off x="3671" y="2471"/>
                <a:ext cx="26" cy="26"/>
              </a:xfrm>
              <a:custGeom>
                <a:avLst/>
                <a:gdLst>
                  <a:gd name="T0" fmla="*/ 0 w 11"/>
                  <a:gd name="T1" fmla="*/ 1 h 11"/>
                  <a:gd name="T2" fmla="*/ 10 w 11"/>
                  <a:gd name="T3" fmla="*/ 11 h 11"/>
                  <a:gd name="T4" fmla="*/ 11 w 11"/>
                  <a:gd name="T5" fmla="*/ 7 h 11"/>
                  <a:gd name="T6" fmla="*/ 4 w 11"/>
                  <a:gd name="T7" fmla="*/ 0 h 11"/>
                  <a:gd name="T8" fmla="*/ 0 w 11"/>
                  <a:gd name="T9" fmla="*/ 1 h 11"/>
                </a:gdLst>
                <a:ahLst/>
                <a:cxnLst>
                  <a:cxn ang="0">
                    <a:pos x="T0" y="T1"/>
                  </a:cxn>
                  <a:cxn ang="0">
                    <a:pos x="T2" y="T3"/>
                  </a:cxn>
                  <a:cxn ang="0">
                    <a:pos x="T4" y="T5"/>
                  </a:cxn>
                  <a:cxn ang="0">
                    <a:pos x="T6" y="T7"/>
                  </a:cxn>
                  <a:cxn ang="0">
                    <a:pos x="T8" y="T9"/>
                  </a:cxn>
                </a:cxnLst>
                <a:rect l="0" t="0" r="r" b="b"/>
                <a:pathLst>
                  <a:path w="11" h="11">
                    <a:moveTo>
                      <a:pt x="0" y="1"/>
                    </a:moveTo>
                    <a:cubicBezTo>
                      <a:pt x="10" y="11"/>
                      <a:pt x="10" y="11"/>
                      <a:pt x="10" y="11"/>
                    </a:cubicBezTo>
                    <a:cubicBezTo>
                      <a:pt x="11" y="7"/>
                      <a:pt x="11" y="7"/>
                      <a:pt x="11" y="7"/>
                    </a:cubicBezTo>
                    <a:cubicBezTo>
                      <a:pt x="4" y="0"/>
                      <a:pt x="4" y="0"/>
                      <a:pt x="4" y="0"/>
                    </a:cubicBezTo>
                    <a:cubicBezTo>
                      <a:pt x="2" y="0"/>
                      <a:pt x="1" y="1"/>
                      <a:pt x="0" y="1"/>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868"/>
              <p:cNvSpPr/>
              <p:nvPr/>
            </p:nvSpPr>
            <p:spPr bwMode="auto">
              <a:xfrm>
                <a:off x="3659" y="2473"/>
                <a:ext cx="33" cy="36"/>
              </a:xfrm>
              <a:custGeom>
                <a:avLst/>
                <a:gdLst>
                  <a:gd name="T0" fmla="*/ 4 w 14"/>
                  <a:gd name="T1" fmla="*/ 0 h 15"/>
                  <a:gd name="T2" fmla="*/ 0 w 14"/>
                  <a:gd name="T3" fmla="*/ 2 h 15"/>
                  <a:gd name="T4" fmla="*/ 13 w 14"/>
                  <a:gd name="T5" fmla="*/ 15 h 15"/>
                  <a:gd name="T6" fmla="*/ 14 w 14"/>
                  <a:gd name="T7" fmla="*/ 11 h 15"/>
                  <a:gd name="T8" fmla="*/ 4 w 14"/>
                  <a:gd name="T9" fmla="*/ 0 h 15"/>
                </a:gdLst>
                <a:ahLst/>
                <a:cxnLst>
                  <a:cxn ang="0">
                    <a:pos x="T0" y="T1"/>
                  </a:cxn>
                  <a:cxn ang="0">
                    <a:pos x="T2" y="T3"/>
                  </a:cxn>
                  <a:cxn ang="0">
                    <a:pos x="T4" y="T5"/>
                  </a:cxn>
                  <a:cxn ang="0">
                    <a:pos x="T6" y="T7"/>
                  </a:cxn>
                  <a:cxn ang="0">
                    <a:pos x="T8" y="T9"/>
                  </a:cxn>
                </a:cxnLst>
                <a:rect l="0" t="0" r="r" b="b"/>
                <a:pathLst>
                  <a:path w="14" h="15">
                    <a:moveTo>
                      <a:pt x="4" y="0"/>
                    </a:moveTo>
                    <a:cubicBezTo>
                      <a:pt x="3" y="1"/>
                      <a:pt x="1" y="1"/>
                      <a:pt x="0" y="2"/>
                    </a:cubicBezTo>
                    <a:cubicBezTo>
                      <a:pt x="13" y="15"/>
                      <a:pt x="13" y="15"/>
                      <a:pt x="13" y="15"/>
                    </a:cubicBezTo>
                    <a:cubicBezTo>
                      <a:pt x="14" y="11"/>
                      <a:pt x="14" y="11"/>
                      <a:pt x="14" y="11"/>
                    </a:cubicBezTo>
                    <a:lnTo>
                      <a:pt x="4"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869"/>
              <p:cNvSpPr/>
              <p:nvPr/>
            </p:nvSpPr>
            <p:spPr bwMode="auto">
              <a:xfrm>
                <a:off x="3695" y="2827"/>
                <a:ext cx="16" cy="26"/>
              </a:xfrm>
              <a:custGeom>
                <a:avLst/>
                <a:gdLst>
                  <a:gd name="T0" fmla="*/ 7 w 7"/>
                  <a:gd name="T1" fmla="*/ 9 h 11"/>
                  <a:gd name="T2" fmla="*/ 0 w 7"/>
                  <a:gd name="T3" fmla="*/ 0 h 11"/>
                  <a:gd name="T4" fmla="*/ 1 w 7"/>
                  <a:gd name="T5" fmla="*/ 11 h 11"/>
                  <a:gd name="T6" fmla="*/ 7 w 7"/>
                  <a:gd name="T7" fmla="*/ 9 h 11"/>
                </a:gdLst>
                <a:ahLst/>
                <a:cxnLst>
                  <a:cxn ang="0">
                    <a:pos x="T0" y="T1"/>
                  </a:cxn>
                  <a:cxn ang="0">
                    <a:pos x="T2" y="T3"/>
                  </a:cxn>
                  <a:cxn ang="0">
                    <a:pos x="T4" y="T5"/>
                  </a:cxn>
                  <a:cxn ang="0">
                    <a:pos x="T6" y="T7"/>
                  </a:cxn>
                </a:cxnLst>
                <a:rect l="0" t="0" r="r" b="b"/>
                <a:pathLst>
                  <a:path w="7" h="11">
                    <a:moveTo>
                      <a:pt x="7" y="9"/>
                    </a:moveTo>
                    <a:cubicBezTo>
                      <a:pt x="4" y="6"/>
                      <a:pt x="2" y="3"/>
                      <a:pt x="0" y="0"/>
                    </a:cubicBezTo>
                    <a:cubicBezTo>
                      <a:pt x="0" y="4"/>
                      <a:pt x="1" y="7"/>
                      <a:pt x="1" y="11"/>
                    </a:cubicBezTo>
                    <a:lnTo>
                      <a:pt x="7" y="9"/>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870"/>
              <p:cNvSpPr/>
              <p:nvPr/>
            </p:nvSpPr>
            <p:spPr bwMode="auto">
              <a:xfrm>
                <a:off x="3647" y="2478"/>
                <a:ext cx="43" cy="43"/>
              </a:xfrm>
              <a:custGeom>
                <a:avLst/>
                <a:gdLst>
                  <a:gd name="T0" fmla="*/ 0 w 18"/>
                  <a:gd name="T1" fmla="*/ 1 h 18"/>
                  <a:gd name="T2" fmla="*/ 17 w 18"/>
                  <a:gd name="T3" fmla="*/ 18 h 18"/>
                  <a:gd name="T4" fmla="*/ 18 w 18"/>
                  <a:gd name="T5" fmla="*/ 14 h 18"/>
                  <a:gd name="T6" fmla="*/ 4 w 18"/>
                  <a:gd name="T7" fmla="*/ 0 h 18"/>
                  <a:gd name="T8" fmla="*/ 0 w 18"/>
                  <a:gd name="T9" fmla="*/ 1 h 18"/>
                </a:gdLst>
                <a:ahLst/>
                <a:cxnLst>
                  <a:cxn ang="0">
                    <a:pos x="T0" y="T1"/>
                  </a:cxn>
                  <a:cxn ang="0">
                    <a:pos x="T2" y="T3"/>
                  </a:cxn>
                  <a:cxn ang="0">
                    <a:pos x="T4" y="T5"/>
                  </a:cxn>
                  <a:cxn ang="0">
                    <a:pos x="T6" y="T7"/>
                  </a:cxn>
                  <a:cxn ang="0">
                    <a:pos x="T8" y="T9"/>
                  </a:cxn>
                </a:cxnLst>
                <a:rect l="0" t="0" r="r" b="b"/>
                <a:pathLst>
                  <a:path w="18" h="18">
                    <a:moveTo>
                      <a:pt x="0" y="1"/>
                    </a:moveTo>
                    <a:cubicBezTo>
                      <a:pt x="17" y="18"/>
                      <a:pt x="17" y="18"/>
                      <a:pt x="17" y="18"/>
                    </a:cubicBezTo>
                    <a:cubicBezTo>
                      <a:pt x="18" y="14"/>
                      <a:pt x="18" y="14"/>
                      <a:pt x="18" y="14"/>
                    </a:cubicBezTo>
                    <a:cubicBezTo>
                      <a:pt x="4" y="0"/>
                      <a:pt x="4" y="0"/>
                      <a:pt x="4" y="0"/>
                    </a:cubicBezTo>
                    <a:cubicBezTo>
                      <a:pt x="2" y="0"/>
                      <a:pt x="1" y="1"/>
                      <a:pt x="0" y="1"/>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871"/>
              <p:cNvSpPr/>
              <p:nvPr/>
            </p:nvSpPr>
            <p:spPr bwMode="auto">
              <a:xfrm>
                <a:off x="3633" y="2483"/>
                <a:ext cx="52" cy="52"/>
              </a:xfrm>
              <a:custGeom>
                <a:avLst/>
                <a:gdLst>
                  <a:gd name="T0" fmla="*/ 0 w 22"/>
                  <a:gd name="T1" fmla="*/ 2 h 22"/>
                  <a:gd name="T2" fmla="*/ 21 w 22"/>
                  <a:gd name="T3" fmla="*/ 22 h 22"/>
                  <a:gd name="T4" fmla="*/ 22 w 22"/>
                  <a:gd name="T5" fmla="*/ 18 h 22"/>
                  <a:gd name="T6" fmla="*/ 4 w 22"/>
                  <a:gd name="T7" fmla="*/ 0 h 22"/>
                  <a:gd name="T8" fmla="*/ 0 w 22"/>
                  <a:gd name="T9" fmla="*/ 2 h 22"/>
                </a:gdLst>
                <a:ahLst/>
                <a:cxnLst>
                  <a:cxn ang="0">
                    <a:pos x="T0" y="T1"/>
                  </a:cxn>
                  <a:cxn ang="0">
                    <a:pos x="T2" y="T3"/>
                  </a:cxn>
                  <a:cxn ang="0">
                    <a:pos x="T4" y="T5"/>
                  </a:cxn>
                  <a:cxn ang="0">
                    <a:pos x="T6" y="T7"/>
                  </a:cxn>
                  <a:cxn ang="0">
                    <a:pos x="T8" y="T9"/>
                  </a:cxn>
                </a:cxnLst>
                <a:rect l="0" t="0" r="r" b="b"/>
                <a:pathLst>
                  <a:path w="22" h="22">
                    <a:moveTo>
                      <a:pt x="0" y="2"/>
                    </a:moveTo>
                    <a:cubicBezTo>
                      <a:pt x="7" y="8"/>
                      <a:pt x="14" y="15"/>
                      <a:pt x="21" y="22"/>
                    </a:cubicBezTo>
                    <a:cubicBezTo>
                      <a:pt x="21" y="21"/>
                      <a:pt x="22" y="19"/>
                      <a:pt x="22" y="18"/>
                    </a:cubicBezTo>
                    <a:cubicBezTo>
                      <a:pt x="4" y="0"/>
                      <a:pt x="4" y="0"/>
                      <a:pt x="4" y="0"/>
                    </a:cubicBezTo>
                    <a:cubicBezTo>
                      <a:pt x="3" y="0"/>
                      <a:pt x="1" y="1"/>
                      <a:pt x="0" y="2"/>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872"/>
              <p:cNvSpPr/>
              <p:nvPr/>
            </p:nvSpPr>
            <p:spPr bwMode="auto">
              <a:xfrm>
                <a:off x="3207" y="1942"/>
                <a:ext cx="488" cy="339"/>
              </a:xfrm>
              <a:custGeom>
                <a:avLst/>
                <a:gdLst>
                  <a:gd name="T0" fmla="*/ 186 w 206"/>
                  <a:gd name="T1" fmla="*/ 22 h 143"/>
                  <a:gd name="T2" fmla="*/ 132 w 206"/>
                  <a:gd name="T3" fmla="*/ 9 h 143"/>
                  <a:gd name="T4" fmla="*/ 117 w 206"/>
                  <a:gd name="T5" fmla="*/ 42 h 143"/>
                  <a:gd name="T6" fmla="*/ 147 w 206"/>
                  <a:gd name="T7" fmla="*/ 52 h 143"/>
                  <a:gd name="T8" fmla="*/ 130 w 206"/>
                  <a:gd name="T9" fmla="*/ 37 h 143"/>
                  <a:gd name="T10" fmla="*/ 165 w 206"/>
                  <a:gd name="T11" fmla="*/ 20 h 143"/>
                  <a:gd name="T12" fmla="*/ 167 w 206"/>
                  <a:gd name="T13" fmla="*/ 78 h 143"/>
                  <a:gd name="T14" fmla="*/ 0 w 206"/>
                  <a:gd name="T15" fmla="*/ 120 h 143"/>
                  <a:gd name="T16" fmla="*/ 6 w 206"/>
                  <a:gd name="T17" fmla="*/ 143 h 143"/>
                  <a:gd name="T18" fmla="*/ 50 w 206"/>
                  <a:gd name="T19" fmla="*/ 115 h 143"/>
                  <a:gd name="T20" fmla="*/ 169 w 206"/>
                  <a:gd name="T21" fmla="*/ 94 h 143"/>
                  <a:gd name="T22" fmla="*/ 186 w 206"/>
                  <a:gd name="T23" fmla="*/ 2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6" h="143">
                    <a:moveTo>
                      <a:pt x="186" y="22"/>
                    </a:moveTo>
                    <a:cubicBezTo>
                      <a:pt x="173" y="3"/>
                      <a:pt x="149" y="0"/>
                      <a:pt x="132" y="9"/>
                    </a:cubicBezTo>
                    <a:cubicBezTo>
                      <a:pt x="116" y="16"/>
                      <a:pt x="113" y="32"/>
                      <a:pt x="117" y="42"/>
                    </a:cubicBezTo>
                    <a:cubicBezTo>
                      <a:pt x="119" y="50"/>
                      <a:pt x="131" y="60"/>
                      <a:pt x="147" y="52"/>
                    </a:cubicBezTo>
                    <a:cubicBezTo>
                      <a:pt x="137" y="52"/>
                      <a:pt x="129" y="45"/>
                      <a:pt x="130" y="37"/>
                    </a:cubicBezTo>
                    <a:cubicBezTo>
                      <a:pt x="133" y="21"/>
                      <a:pt x="148" y="14"/>
                      <a:pt x="165" y="20"/>
                    </a:cubicBezTo>
                    <a:cubicBezTo>
                      <a:pt x="175" y="25"/>
                      <a:pt x="197" y="50"/>
                      <a:pt x="167" y="78"/>
                    </a:cubicBezTo>
                    <a:cubicBezTo>
                      <a:pt x="132" y="113"/>
                      <a:pt x="43" y="58"/>
                      <a:pt x="0" y="120"/>
                    </a:cubicBezTo>
                    <a:cubicBezTo>
                      <a:pt x="4" y="127"/>
                      <a:pt x="6" y="134"/>
                      <a:pt x="6" y="143"/>
                    </a:cubicBezTo>
                    <a:cubicBezTo>
                      <a:pt x="24" y="119"/>
                      <a:pt x="32" y="101"/>
                      <a:pt x="50" y="115"/>
                    </a:cubicBezTo>
                    <a:cubicBezTo>
                      <a:pt x="92" y="97"/>
                      <a:pt x="124" y="117"/>
                      <a:pt x="169" y="94"/>
                    </a:cubicBezTo>
                    <a:cubicBezTo>
                      <a:pt x="206" y="74"/>
                      <a:pt x="200" y="41"/>
                      <a:pt x="186" y="22"/>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Freeform 873"/>
              <p:cNvSpPr/>
              <p:nvPr/>
            </p:nvSpPr>
            <p:spPr bwMode="auto">
              <a:xfrm>
                <a:off x="3011" y="2516"/>
                <a:ext cx="679" cy="382"/>
              </a:xfrm>
              <a:custGeom>
                <a:avLst/>
                <a:gdLst>
                  <a:gd name="T0" fmla="*/ 16 w 287"/>
                  <a:gd name="T1" fmla="*/ 0 h 161"/>
                  <a:gd name="T2" fmla="*/ 0 w 287"/>
                  <a:gd name="T3" fmla="*/ 4 h 161"/>
                  <a:gd name="T4" fmla="*/ 127 w 287"/>
                  <a:gd name="T5" fmla="*/ 24 h 161"/>
                  <a:gd name="T6" fmla="*/ 267 w 287"/>
                  <a:gd name="T7" fmla="*/ 159 h 161"/>
                  <a:gd name="T8" fmla="*/ 287 w 287"/>
                  <a:gd name="T9" fmla="*/ 161 h 161"/>
                  <a:gd name="T10" fmla="*/ 137 w 287"/>
                  <a:gd name="T11" fmla="*/ 12 h 161"/>
                  <a:gd name="T12" fmla="*/ 16 w 287"/>
                  <a:gd name="T13" fmla="*/ 0 h 161"/>
                </a:gdLst>
                <a:ahLst/>
                <a:cxnLst>
                  <a:cxn ang="0">
                    <a:pos x="T0" y="T1"/>
                  </a:cxn>
                  <a:cxn ang="0">
                    <a:pos x="T2" y="T3"/>
                  </a:cxn>
                  <a:cxn ang="0">
                    <a:pos x="T4" y="T5"/>
                  </a:cxn>
                  <a:cxn ang="0">
                    <a:pos x="T6" y="T7"/>
                  </a:cxn>
                  <a:cxn ang="0">
                    <a:pos x="T8" y="T9"/>
                  </a:cxn>
                  <a:cxn ang="0">
                    <a:pos x="T10" y="T11"/>
                  </a:cxn>
                  <a:cxn ang="0">
                    <a:pos x="T12" y="T13"/>
                  </a:cxn>
                </a:cxnLst>
                <a:rect l="0" t="0" r="r" b="b"/>
                <a:pathLst>
                  <a:path w="287" h="161">
                    <a:moveTo>
                      <a:pt x="16" y="0"/>
                    </a:moveTo>
                    <a:cubicBezTo>
                      <a:pt x="11" y="1"/>
                      <a:pt x="5" y="3"/>
                      <a:pt x="0" y="4"/>
                    </a:cubicBezTo>
                    <a:cubicBezTo>
                      <a:pt x="36" y="24"/>
                      <a:pt x="103" y="21"/>
                      <a:pt x="127" y="24"/>
                    </a:cubicBezTo>
                    <a:cubicBezTo>
                      <a:pt x="202" y="31"/>
                      <a:pt x="251" y="63"/>
                      <a:pt x="267" y="159"/>
                    </a:cubicBezTo>
                    <a:cubicBezTo>
                      <a:pt x="276" y="160"/>
                      <a:pt x="284" y="161"/>
                      <a:pt x="287" y="161"/>
                    </a:cubicBezTo>
                    <a:cubicBezTo>
                      <a:pt x="284" y="56"/>
                      <a:pt x="198" y="19"/>
                      <a:pt x="137" y="12"/>
                    </a:cubicBezTo>
                    <a:cubicBezTo>
                      <a:pt x="114" y="10"/>
                      <a:pt x="53" y="15"/>
                      <a:pt x="16" y="0"/>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874"/>
              <p:cNvSpPr/>
              <p:nvPr/>
            </p:nvSpPr>
            <p:spPr bwMode="auto">
              <a:xfrm>
                <a:off x="3446" y="1422"/>
                <a:ext cx="175" cy="190"/>
              </a:xfrm>
              <a:custGeom>
                <a:avLst/>
                <a:gdLst>
                  <a:gd name="T0" fmla="*/ 9 w 74"/>
                  <a:gd name="T1" fmla="*/ 80 h 80"/>
                  <a:gd name="T2" fmla="*/ 29 w 74"/>
                  <a:gd name="T3" fmla="*/ 30 h 80"/>
                  <a:gd name="T4" fmla="*/ 61 w 74"/>
                  <a:gd name="T5" fmla="*/ 74 h 80"/>
                  <a:gd name="T6" fmla="*/ 74 w 74"/>
                  <a:gd name="T7" fmla="*/ 71 h 80"/>
                  <a:gd name="T8" fmla="*/ 25 w 74"/>
                  <a:gd name="T9" fmla="*/ 0 h 80"/>
                  <a:gd name="T10" fmla="*/ 0 w 74"/>
                  <a:gd name="T11" fmla="*/ 71 h 80"/>
                  <a:gd name="T12" fmla="*/ 9 w 74"/>
                  <a:gd name="T13" fmla="*/ 80 h 80"/>
                </a:gdLst>
                <a:ahLst/>
                <a:cxnLst>
                  <a:cxn ang="0">
                    <a:pos x="T0" y="T1"/>
                  </a:cxn>
                  <a:cxn ang="0">
                    <a:pos x="T2" y="T3"/>
                  </a:cxn>
                  <a:cxn ang="0">
                    <a:pos x="T4" y="T5"/>
                  </a:cxn>
                  <a:cxn ang="0">
                    <a:pos x="T6" y="T7"/>
                  </a:cxn>
                  <a:cxn ang="0">
                    <a:pos x="T8" y="T9"/>
                  </a:cxn>
                  <a:cxn ang="0">
                    <a:pos x="T10" y="T11"/>
                  </a:cxn>
                  <a:cxn ang="0">
                    <a:pos x="T12" y="T13"/>
                  </a:cxn>
                </a:cxnLst>
                <a:rect l="0" t="0" r="r" b="b"/>
                <a:pathLst>
                  <a:path w="74" h="80">
                    <a:moveTo>
                      <a:pt x="9" y="80"/>
                    </a:moveTo>
                    <a:cubicBezTo>
                      <a:pt x="17" y="59"/>
                      <a:pt x="26" y="38"/>
                      <a:pt x="29" y="30"/>
                    </a:cubicBezTo>
                    <a:cubicBezTo>
                      <a:pt x="31" y="32"/>
                      <a:pt x="47" y="54"/>
                      <a:pt x="61" y="74"/>
                    </a:cubicBezTo>
                    <a:cubicBezTo>
                      <a:pt x="65" y="72"/>
                      <a:pt x="69" y="71"/>
                      <a:pt x="74" y="71"/>
                    </a:cubicBezTo>
                    <a:cubicBezTo>
                      <a:pt x="55" y="43"/>
                      <a:pt x="28" y="5"/>
                      <a:pt x="25" y="0"/>
                    </a:cubicBezTo>
                    <a:cubicBezTo>
                      <a:pt x="21" y="11"/>
                      <a:pt x="9" y="44"/>
                      <a:pt x="0" y="71"/>
                    </a:cubicBezTo>
                    <a:cubicBezTo>
                      <a:pt x="3" y="74"/>
                      <a:pt x="6" y="77"/>
                      <a:pt x="9" y="80"/>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875"/>
              <p:cNvSpPr/>
              <p:nvPr/>
            </p:nvSpPr>
            <p:spPr bwMode="auto">
              <a:xfrm>
                <a:off x="3510" y="1987"/>
                <a:ext cx="92" cy="159"/>
              </a:xfrm>
              <a:custGeom>
                <a:avLst/>
                <a:gdLst>
                  <a:gd name="T0" fmla="*/ 2 w 39"/>
                  <a:gd name="T1" fmla="*/ 54 h 67"/>
                  <a:gd name="T2" fmla="*/ 0 w 39"/>
                  <a:gd name="T3" fmla="*/ 67 h 67"/>
                  <a:gd name="T4" fmla="*/ 36 w 39"/>
                  <a:gd name="T5" fmla="*/ 53 h 67"/>
                  <a:gd name="T6" fmla="*/ 35 w 39"/>
                  <a:gd name="T7" fmla="*/ 6 h 67"/>
                  <a:gd name="T8" fmla="*/ 8 w 39"/>
                  <a:gd name="T9" fmla="*/ 18 h 67"/>
                  <a:gd name="T10" fmla="*/ 27 w 39"/>
                  <a:gd name="T11" fmla="*/ 28 h 67"/>
                  <a:gd name="T12" fmla="*/ 2 w 39"/>
                  <a:gd name="T13" fmla="*/ 54 h 67"/>
                </a:gdLst>
                <a:ahLst/>
                <a:cxnLst>
                  <a:cxn ang="0">
                    <a:pos x="T0" y="T1"/>
                  </a:cxn>
                  <a:cxn ang="0">
                    <a:pos x="T2" y="T3"/>
                  </a:cxn>
                  <a:cxn ang="0">
                    <a:pos x="T4" y="T5"/>
                  </a:cxn>
                  <a:cxn ang="0">
                    <a:pos x="T6" y="T7"/>
                  </a:cxn>
                  <a:cxn ang="0">
                    <a:pos x="T8" y="T9"/>
                  </a:cxn>
                  <a:cxn ang="0">
                    <a:pos x="T10" y="T11"/>
                  </a:cxn>
                  <a:cxn ang="0">
                    <a:pos x="T12" y="T13"/>
                  </a:cxn>
                </a:cxnLst>
                <a:rect l="0" t="0" r="r" b="b"/>
                <a:pathLst>
                  <a:path w="39" h="67">
                    <a:moveTo>
                      <a:pt x="2" y="54"/>
                    </a:moveTo>
                    <a:cubicBezTo>
                      <a:pt x="2" y="58"/>
                      <a:pt x="1" y="62"/>
                      <a:pt x="0" y="67"/>
                    </a:cubicBezTo>
                    <a:cubicBezTo>
                      <a:pt x="14" y="66"/>
                      <a:pt x="27" y="63"/>
                      <a:pt x="36" y="53"/>
                    </a:cubicBezTo>
                    <a:cubicBezTo>
                      <a:pt x="39" y="41"/>
                      <a:pt x="38" y="16"/>
                      <a:pt x="35" y="6"/>
                    </a:cubicBezTo>
                    <a:cubicBezTo>
                      <a:pt x="20" y="0"/>
                      <a:pt x="11" y="10"/>
                      <a:pt x="8" y="18"/>
                    </a:cubicBezTo>
                    <a:cubicBezTo>
                      <a:pt x="4" y="27"/>
                      <a:pt x="19" y="31"/>
                      <a:pt x="27" y="28"/>
                    </a:cubicBezTo>
                    <a:cubicBezTo>
                      <a:pt x="23" y="45"/>
                      <a:pt x="13" y="52"/>
                      <a:pt x="2" y="54"/>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876"/>
              <p:cNvSpPr/>
              <p:nvPr/>
            </p:nvSpPr>
            <p:spPr bwMode="auto">
              <a:xfrm>
                <a:off x="3477" y="1517"/>
                <a:ext cx="102" cy="116"/>
              </a:xfrm>
              <a:custGeom>
                <a:avLst/>
                <a:gdLst>
                  <a:gd name="T0" fmla="*/ 17 w 43"/>
                  <a:gd name="T1" fmla="*/ 17 h 49"/>
                  <a:gd name="T2" fmla="*/ 31 w 43"/>
                  <a:gd name="T3" fmla="*/ 39 h 49"/>
                  <a:gd name="T4" fmla="*/ 43 w 43"/>
                  <a:gd name="T5" fmla="*/ 35 h 49"/>
                  <a:gd name="T6" fmla="*/ 16 w 43"/>
                  <a:gd name="T7" fmla="*/ 0 h 49"/>
                  <a:gd name="T8" fmla="*/ 0 w 43"/>
                  <a:gd name="T9" fmla="*/ 44 h 49"/>
                  <a:gd name="T10" fmla="*/ 6 w 43"/>
                  <a:gd name="T11" fmla="*/ 49 h 49"/>
                  <a:gd name="T12" fmla="*/ 17 w 43"/>
                  <a:gd name="T13" fmla="*/ 17 h 49"/>
                </a:gdLst>
                <a:ahLst/>
                <a:cxnLst>
                  <a:cxn ang="0">
                    <a:pos x="T0" y="T1"/>
                  </a:cxn>
                  <a:cxn ang="0">
                    <a:pos x="T2" y="T3"/>
                  </a:cxn>
                  <a:cxn ang="0">
                    <a:pos x="T4" y="T5"/>
                  </a:cxn>
                  <a:cxn ang="0">
                    <a:pos x="T6" y="T7"/>
                  </a:cxn>
                  <a:cxn ang="0">
                    <a:pos x="T8" y="T9"/>
                  </a:cxn>
                  <a:cxn ang="0">
                    <a:pos x="T10" y="T11"/>
                  </a:cxn>
                  <a:cxn ang="0">
                    <a:pos x="T12" y="T13"/>
                  </a:cxn>
                </a:cxnLst>
                <a:rect l="0" t="0" r="r" b="b"/>
                <a:pathLst>
                  <a:path w="43" h="49">
                    <a:moveTo>
                      <a:pt x="17" y="17"/>
                    </a:moveTo>
                    <a:cubicBezTo>
                      <a:pt x="18" y="19"/>
                      <a:pt x="24" y="28"/>
                      <a:pt x="31" y="39"/>
                    </a:cubicBezTo>
                    <a:cubicBezTo>
                      <a:pt x="35" y="37"/>
                      <a:pt x="39" y="36"/>
                      <a:pt x="43" y="35"/>
                    </a:cubicBezTo>
                    <a:cubicBezTo>
                      <a:pt x="30" y="18"/>
                      <a:pt x="18" y="2"/>
                      <a:pt x="16" y="0"/>
                    </a:cubicBezTo>
                    <a:cubicBezTo>
                      <a:pt x="13" y="7"/>
                      <a:pt x="7" y="26"/>
                      <a:pt x="0" y="44"/>
                    </a:cubicBezTo>
                    <a:cubicBezTo>
                      <a:pt x="2" y="46"/>
                      <a:pt x="4" y="48"/>
                      <a:pt x="6" y="49"/>
                    </a:cubicBezTo>
                    <a:cubicBezTo>
                      <a:pt x="10" y="36"/>
                      <a:pt x="15" y="23"/>
                      <a:pt x="17" y="17"/>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877"/>
              <p:cNvSpPr/>
              <p:nvPr/>
            </p:nvSpPr>
            <p:spPr bwMode="auto">
              <a:xfrm>
                <a:off x="3217" y="1702"/>
                <a:ext cx="345" cy="199"/>
              </a:xfrm>
              <a:custGeom>
                <a:avLst/>
                <a:gdLst>
                  <a:gd name="T0" fmla="*/ 5 w 146"/>
                  <a:gd name="T1" fmla="*/ 16 h 84"/>
                  <a:gd name="T2" fmla="*/ 0 w 146"/>
                  <a:gd name="T3" fmla="*/ 41 h 84"/>
                  <a:gd name="T4" fmla="*/ 125 w 146"/>
                  <a:gd name="T5" fmla="*/ 84 h 84"/>
                  <a:gd name="T6" fmla="*/ 146 w 146"/>
                  <a:gd name="T7" fmla="*/ 81 h 84"/>
                  <a:gd name="T8" fmla="*/ 5 w 146"/>
                  <a:gd name="T9" fmla="*/ 16 h 84"/>
                </a:gdLst>
                <a:ahLst/>
                <a:cxnLst>
                  <a:cxn ang="0">
                    <a:pos x="T0" y="T1"/>
                  </a:cxn>
                  <a:cxn ang="0">
                    <a:pos x="T2" y="T3"/>
                  </a:cxn>
                  <a:cxn ang="0">
                    <a:pos x="T4" y="T5"/>
                  </a:cxn>
                  <a:cxn ang="0">
                    <a:pos x="T6" y="T7"/>
                  </a:cxn>
                  <a:cxn ang="0">
                    <a:pos x="T8" y="T9"/>
                  </a:cxn>
                </a:cxnLst>
                <a:rect l="0" t="0" r="r" b="b"/>
                <a:pathLst>
                  <a:path w="146" h="84">
                    <a:moveTo>
                      <a:pt x="5" y="16"/>
                    </a:moveTo>
                    <a:cubicBezTo>
                      <a:pt x="0" y="41"/>
                      <a:pt x="0" y="41"/>
                      <a:pt x="0" y="41"/>
                    </a:cubicBezTo>
                    <a:cubicBezTo>
                      <a:pt x="44" y="27"/>
                      <a:pt x="97" y="47"/>
                      <a:pt x="125" y="84"/>
                    </a:cubicBezTo>
                    <a:cubicBezTo>
                      <a:pt x="131" y="83"/>
                      <a:pt x="138" y="81"/>
                      <a:pt x="146" y="81"/>
                    </a:cubicBezTo>
                    <a:cubicBezTo>
                      <a:pt x="125" y="33"/>
                      <a:pt x="58" y="0"/>
                      <a:pt x="5" y="16"/>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878"/>
              <p:cNvSpPr/>
              <p:nvPr/>
            </p:nvSpPr>
            <p:spPr bwMode="auto">
              <a:xfrm>
                <a:off x="3524" y="2310"/>
                <a:ext cx="62" cy="92"/>
              </a:xfrm>
              <a:custGeom>
                <a:avLst/>
                <a:gdLst>
                  <a:gd name="T0" fmla="*/ 12 w 26"/>
                  <a:gd name="T1" fmla="*/ 6 h 39"/>
                  <a:gd name="T2" fmla="*/ 0 w 26"/>
                  <a:gd name="T3" fmla="*/ 32 h 39"/>
                  <a:gd name="T4" fmla="*/ 7 w 26"/>
                  <a:gd name="T5" fmla="*/ 39 h 39"/>
                  <a:gd name="T6" fmla="*/ 26 w 26"/>
                  <a:gd name="T7" fmla="*/ 0 h 39"/>
                  <a:gd name="T8" fmla="*/ 12 w 26"/>
                  <a:gd name="T9" fmla="*/ 6 h 39"/>
                </a:gdLst>
                <a:ahLst/>
                <a:cxnLst>
                  <a:cxn ang="0">
                    <a:pos x="T0" y="T1"/>
                  </a:cxn>
                  <a:cxn ang="0">
                    <a:pos x="T2" y="T3"/>
                  </a:cxn>
                  <a:cxn ang="0">
                    <a:pos x="T4" y="T5"/>
                  </a:cxn>
                  <a:cxn ang="0">
                    <a:pos x="T6" y="T7"/>
                  </a:cxn>
                  <a:cxn ang="0">
                    <a:pos x="T8" y="T9"/>
                  </a:cxn>
                </a:cxnLst>
                <a:rect l="0" t="0" r="r" b="b"/>
                <a:pathLst>
                  <a:path w="26" h="39">
                    <a:moveTo>
                      <a:pt x="12" y="6"/>
                    </a:moveTo>
                    <a:cubicBezTo>
                      <a:pt x="8" y="14"/>
                      <a:pt x="4" y="23"/>
                      <a:pt x="0" y="32"/>
                    </a:cubicBezTo>
                    <a:cubicBezTo>
                      <a:pt x="2" y="34"/>
                      <a:pt x="5" y="37"/>
                      <a:pt x="7" y="39"/>
                    </a:cubicBezTo>
                    <a:cubicBezTo>
                      <a:pt x="14" y="26"/>
                      <a:pt x="20" y="13"/>
                      <a:pt x="26" y="0"/>
                    </a:cubicBezTo>
                    <a:cubicBezTo>
                      <a:pt x="21" y="2"/>
                      <a:pt x="17" y="4"/>
                      <a:pt x="12" y="6"/>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879"/>
              <p:cNvSpPr/>
              <p:nvPr/>
            </p:nvSpPr>
            <p:spPr bwMode="auto">
              <a:xfrm>
                <a:off x="2921" y="2528"/>
                <a:ext cx="710" cy="365"/>
              </a:xfrm>
              <a:custGeom>
                <a:avLst/>
                <a:gdLst>
                  <a:gd name="T0" fmla="*/ 165 w 300"/>
                  <a:gd name="T1" fmla="*/ 23 h 154"/>
                  <a:gd name="T2" fmla="*/ 30 w 300"/>
                  <a:gd name="T3" fmla="*/ 0 h 154"/>
                  <a:gd name="T4" fmla="*/ 0 w 300"/>
                  <a:gd name="T5" fmla="*/ 0 h 154"/>
                  <a:gd name="T6" fmla="*/ 149 w 300"/>
                  <a:gd name="T7" fmla="*/ 34 h 154"/>
                  <a:gd name="T8" fmla="*/ 252 w 300"/>
                  <a:gd name="T9" fmla="*/ 149 h 154"/>
                  <a:gd name="T10" fmla="*/ 300 w 300"/>
                  <a:gd name="T11" fmla="*/ 154 h 154"/>
                  <a:gd name="T12" fmla="*/ 165 w 300"/>
                  <a:gd name="T13" fmla="*/ 23 h 154"/>
                </a:gdLst>
                <a:ahLst/>
                <a:cxnLst>
                  <a:cxn ang="0">
                    <a:pos x="T0" y="T1"/>
                  </a:cxn>
                  <a:cxn ang="0">
                    <a:pos x="T2" y="T3"/>
                  </a:cxn>
                  <a:cxn ang="0">
                    <a:pos x="T4" y="T5"/>
                  </a:cxn>
                  <a:cxn ang="0">
                    <a:pos x="T6" y="T7"/>
                  </a:cxn>
                  <a:cxn ang="0">
                    <a:pos x="T8" y="T9"/>
                  </a:cxn>
                  <a:cxn ang="0">
                    <a:pos x="T10" y="T11"/>
                  </a:cxn>
                  <a:cxn ang="0">
                    <a:pos x="T12" y="T13"/>
                  </a:cxn>
                </a:cxnLst>
                <a:rect l="0" t="0" r="r" b="b"/>
                <a:pathLst>
                  <a:path w="300" h="154">
                    <a:moveTo>
                      <a:pt x="165" y="23"/>
                    </a:moveTo>
                    <a:cubicBezTo>
                      <a:pt x="140" y="22"/>
                      <a:pt x="66" y="24"/>
                      <a:pt x="30" y="0"/>
                    </a:cubicBezTo>
                    <a:cubicBezTo>
                      <a:pt x="20" y="1"/>
                      <a:pt x="10" y="1"/>
                      <a:pt x="0" y="0"/>
                    </a:cubicBezTo>
                    <a:cubicBezTo>
                      <a:pt x="21" y="43"/>
                      <a:pt x="96" y="29"/>
                      <a:pt x="149" y="34"/>
                    </a:cubicBezTo>
                    <a:cubicBezTo>
                      <a:pt x="212" y="41"/>
                      <a:pt x="253" y="74"/>
                      <a:pt x="252" y="149"/>
                    </a:cubicBezTo>
                    <a:cubicBezTo>
                      <a:pt x="264" y="149"/>
                      <a:pt x="289" y="152"/>
                      <a:pt x="300" y="154"/>
                    </a:cubicBezTo>
                    <a:cubicBezTo>
                      <a:pt x="291" y="58"/>
                      <a:pt x="224" y="27"/>
                      <a:pt x="165" y="23"/>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Freeform 880"/>
              <p:cNvSpPr/>
              <p:nvPr/>
            </p:nvSpPr>
            <p:spPr bwMode="auto">
              <a:xfrm>
                <a:off x="3508" y="2328"/>
                <a:ext cx="28" cy="22"/>
              </a:xfrm>
              <a:custGeom>
                <a:avLst/>
                <a:gdLst>
                  <a:gd name="T0" fmla="*/ 12 w 12"/>
                  <a:gd name="T1" fmla="*/ 0 h 9"/>
                  <a:gd name="T2" fmla="*/ 0 w 12"/>
                  <a:gd name="T3" fmla="*/ 2 h 9"/>
                  <a:gd name="T4" fmla="*/ 8 w 12"/>
                  <a:gd name="T5" fmla="*/ 9 h 9"/>
                  <a:gd name="T6" fmla="*/ 12 w 12"/>
                  <a:gd name="T7" fmla="*/ 0 h 9"/>
                </a:gdLst>
                <a:ahLst/>
                <a:cxnLst>
                  <a:cxn ang="0">
                    <a:pos x="T0" y="T1"/>
                  </a:cxn>
                  <a:cxn ang="0">
                    <a:pos x="T2" y="T3"/>
                  </a:cxn>
                  <a:cxn ang="0">
                    <a:pos x="T4" y="T5"/>
                  </a:cxn>
                  <a:cxn ang="0">
                    <a:pos x="T6" y="T7"/>
                  </a:cxn>
                </a:cxnLst>
                <a:rect l="0" t="0" r="r" b="b"/>
                <a:pathLst>
                  <a:path w="12" h="9">
                    <a:moveTo>
                      <a:pt x="12" y="0"/>
                    </a:moveTo>
                    <a:cubicBezTo>
                      <a:pt x="8" y="1"/>
                      <a:pt x="4" y="2"/>
                      <a:pt x="0" y="2"/>
                    </a:cubicBezTo>
                    <a:cubicBezTo>
                      <a:pt x="8" y="9"/>
                      <a:pt x="8" y="9"/>
                      <a:pt x="8" y="9"/>
                    </a:cubicBezTo>
                    <a:cubicBezTo>
                      <a:pt x="9" y="6"/>
                      <a:pt x="11" y="3"/>
                      <a:pt x="12"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881"/>
              <p:cNvSpPr/>
              <p:nvPr/>
            </p:nvSpPr>
            <p:spPr bwMode="auto">
              <a:xfrm>
                <a:off x="3486" y="2333"/>
                <a:ext cx="41" cy="31"/>
              </a:xfrm>
              <a:custGeom>
                <a:avLst/>
                <a:gdLst>
                  <a:gd name="T0" fmla="*/ 7 w 17"/>
                  <a:gd name="T1" fmla="*/ 0 h 13"/>
                  <a:gd name="T2" fmla="*/ 0 w 17"/>
                  <a:gd name="T3" fmla="*/ 1 h 13"/>
                  <a:gd name="T4" fmla="*/ 15 w 17"/>
                  <a:gd name="T5" fmla="*/ 13 h 13"/>
                  <a:gd name="T6" fmla="*/ 17 w 17"/>
                  <a:gd name="T7" fmla="*/ 8 h 13"/>
                  <a:gd name="T8" fmla="*/ 7 w 17"/>
                  <a:gd name="T9" fmla="*/ 0 h 13"/>
                </a:gdLst>
                <a:ahLst/>
                <a:cxnLst>
                  <a:cxn ang="0">
                    <a:pos x="T0" y="T1"/>
                  </a:cxn>
                  <a:cxn ang="0">
                    <a:pos x="T2" y="T3"/>
                  </a:cxn>
                  <a:cxn ang="0">
                    <a:pos x="T4" y="T5"/>
                  </a:cxn>
                  <a:cxn ang="0">
                    <a:pos x="T6" y="T7"/>
                  </a:cxn>
                  <a:cxn ang="0">
                    <a:pos x="T8" y="T9"/>
                  </a:cxn>
                </a:cxnLst>
                <a:rect l="0" t="0" r="r" b="b"/>
                <a:pathLst>
                  <a:path w="17" h="13">
                    <a:moveTo>
                      <a:pt x="7" y="0"/>
                    </a:moveTo>
                    <a:cubicBezTo>
                      <a:pt x="5" y="1"/>
                      <a:pt x="3" y="1"/>
                      <a:pt x="0" y="1"/>
                    </a:cubicBezTo>
                    <a:cubicBezTo>
                      <a:pt x="15" y="13"/>
                      <a:pt x="15" y="13"/>
                      <a:pt x="15" y="13"/>
                    </a:cubicBezTo>
                    <a:cubicBezTo>
                      <a:pt x="15" y="12"/>
                      <a:pt x="16" y="10"/>
                      <a:pt x="17" y="8"/>
                    </a:cubicBezTo>
                    <a:lnTo>
                      <a:pt x="7" y="0"/>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Freeform 882"/>
              <p:cNvSpPr/>
              <p:nvPr/>
            </p:nvSpPr>
            <p:spPr bwMode="auto">
              <a:xfrm>
                <a:off x="3068" y="1374"/>
                <a:ext cx="414" cy="174"/>
              </a:xfrm>
              <a:custGeom>
                <a:avLst/>
                <a:gdLst>
                  <a:gd name="T0" fmla="*/ 1 w 175"/>
                  <a:gd name="T1" fmla="*/ 66 h 73"/>
                  <a:gd name="T2" fmla="*/ 10 w 175"/>
                  <a:gd name="T3" fmla="*/ 73 h 73"/>
                  <a:gd name="T4" fmla="*/ 170 w 175"/>
                  <a:gd name="T5" fmla="*/ 46 h 73"/>
                  <a:gd name="T6" fmla="*/ 175 w 175"/>
                  <a:gd name="T7" fmla="*/ 33 h 73"/>
                  <a:gd name="T8" fmla="*/ 102 w 175"/>
                  <a:gd name="T9" fmla="*/ 6 h 73"/>
                  <a:gd name="T10" fmla="*/ 57 w 175"/>
                  <a:gd name="T11" fmla="*/ 6 h 73"/>
                  <a:gd name="T12" fmla="*/ 0 w 175"/>
                  <a:gd name="T13" fmla="*/ 29 h 73"/>
                  <a:gd name="T14" fmla="*/ 1 w 175"/>
                  <a:gd name="T15" fmla="*/ 66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5" h="73">
                    <a:moveTo>
                      <a:pt x="1" y="66"/>
                    </a:moveTo>
                    <a:cubicBezTo>
                      <a:pt x="5" y="68"/>
                      <a:pt x="7" y="70"/>
                      <a:pt x="10" y="73"/>
                    </a:cubicBezTo>
                    <a:cubicBezTo>
                      <a:pt x="29" y="35"/>
                      <a:pt x="105" y="0"/>
                      <a:pt x="170" y="46"/>
                    </a:cubicBezTo>
                    <a:cubicBezTo>
                      <a:pt x="172" y="42"/>
                      <a:pt x="173" y="37"/>
                      <a:pt x="175" y="33"/>
                    </a:cubicBezTo>
                    <a:cubicBezTo>
                      <a:pt x="152" y="17"/>
                      <a:pt x="127" y="9"/>
                      <a:pt x="102" y="6"/>
                    </a:cubicBezTo>
                    <a:cubicBezTo>
                      <a:pt x="57" y="6"/>
                      <a:pt x="57" y="6"/>
                      <a:pt x="57" y="6"/>
                    </a:cubicBezTo>
                    <a:cubicBezTo>
                      <a:pt x="33" y="9"/>
                      <a:pt x="12" y="17"/>
                      <a:pt x="0" y="29"/>
                    </a:cubicBezTo>
                    <a:cubicBezTo>
                      <a:pt x="6" y="39"/>
                      <a:pt x="5" y="56"/>
                      <a:pt x="1" y="66"/>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Freeform 883"/>
              <p:cNvSpPr/>
              <p:nvPr/>
            </p:nvSpPr>
            <p:spPr bwMode="auto">
              <a:xfrm>
                <a:off x="3470" y="2338"/>
                <a:ext cx="50" cy="40"/>
              </a:xfrm>
              <a:custGeom>
                <a:avLst/>
                <a:gdLst>
                  <a:gd name="T0" fmla="*/ 0 w 21"/>
                  <a:gd name="T1" fmla="*/ 0 h 17"/>
                  <a:gd name="T2" fmla="*/ 20 w 21"/>
                  <a:gd name="T3" fmla="*/ 17 h 17"/>
                  <a:gd name="T4" fmla="*/ 21 w 21"/>
                  <a:gd name="T5" fmla="*/ 13 h 17"/>
                  <a:gd name="T6" fmla="*/ 5 w 21"/>
                  <a:gd name="T7" fmla="*/ 0 h 17"/>
                  <a:gd name="T8" fmla="*/ 0 w 21"/>
                  <a:gd name="T9" fmla="*/ 0 h 17"/>
                </a:gdLst>
                <a:ahLst/>
                <a:cxnLst>
                  <a:cxn ang="0">
                    <a:pos x="T0" y="T1"/>
                  </a:cxn>
                  <a:cxn ang="0">
                    <a:pos x="T2" y="T3"/>
                  </a:cxn>
                  <a:cxn ang="0">
                    <a:pos x="T4" y="T5"/>
                  </a:cxn>
                  <a:cxn ang="0">
                    <a:pos x="T6" y="T7"/>
                  </a:cxn>
                  <a:cxn ang="0">
                    <a:pos x="T8" y="T9"/>
                  </a:cxn>
                </a:cxnLst>
                <a:rect l="0" t="0" r="r" b="b"/>
                <a:pathLst>
                  <a:path w="21" h="17">
                    <a:moveTo>
                      <a:pt x="0" y="0"/>
                    </a:moveTo>
                    <a:cubicBezTo>
                      <a:pt x="6" y="5"/>
                      <a:pt x="13" y="11"/>
                      <a:pt x="20" y="17"/>
                    </a:cubicBezTo>
                    <a:cubicBezTo>
                      <a:pt x="20" y="16"/>
                      <a:pt x="21" y="14"/>
                      <a:pt x="21" y="13"/>
                    </a:cubicBezTo>
                    <a:cubicBezTo>
                      <a:pt x="5" y="0"/>
                      <a:pt x="5" y="0"/>
                      <a:pt x="5" y="0"/>
                    </a:cubicBezTo>
                    <a:cubicBezTo>
                      <a:pt x="4" y="0"/>
                      <a:pt x="2" y="0"/>
                      <a:pt x="0"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884"/>
              <p:cNvSpPr/>
              <p:nvPr/>
            </p:nvSpPr>
            <p:spPr bwMode="auto">
              <a:xfrm>
                <a:off x="3449" y="1882"/>
                <a:ext cx="54" cy="41"/>
              </a:xfrm>
              <a:custGeom>
                <a:avLst/>
                <a:gdLst>
                  <a:gd name="T0" fmla="*/ 23 w 23"/>
                  <a:gd name="T1" fmla="*/ 10 h 17"/>
                  <a:gd name="T2" fmla="*/ 15 w 23"/>
                  <a:gd name="T3" fmla="*/ 0 h 17"/>
                  <a:gd name="T4" fmla="*/ 0 w 23"/>
                  <a:gd name="T5" fmla="*/ 13 h 17"/>
                  <a:gd name="T6" fmla="*/ 5 w 23"/>
                  <a:gd name="T7" fmla="*/ 17 h 17"/>
                  <a:gd name="T8" fmla="*/ 23 w 23"/>
                  <a:gd name="T9" fmla="*/ 10 h 17"/>
                </a:gdLst>
                <a:ahLst/>
                <a:cxnLst>
                  <a:cxn ang="0">
                    <a:pos x="T0" y="T1"/>
                  </a:cxn>
                  <a:cxn ang="0">
                    <a:pos x="T2" y="T3"/>
                  </a:cxn>
                  <a:cxn ang="0">
                    <a:pos x="T4" y="T5"/>
                  </a:cxn>
                  <a:cxn ang="0">
                    <a:pos x="T6" y="T7"/>
                  </a:cxn>
                  <a:cxn ang="0">
                    <a:pos x="T8" y="T9"/>
                  </a:cxn>
                </a:cxnLst>
                <a:rect l="0" t="0" r="r" b="b"/>
                <a:pathLst>
                  <a:path w="23" h="17">
                    <a:moveTo>
                      <a:pt x="23" y="10"/>
                    </a:moveTo>
                    <a:cubicBezTo>
                      <a:pt x="20" y="6"/>
                      <a:pt x="18" y="3"/>
                      <a:pt x="15" y="0"/>
                    </a:cubicBezTo>
                    <a:cubicBezTo>
                      <a:pt x="0" y="13"/>
                      <a:pt x="0" y="13"/>
                      <a:pt x="0" y="13"/>
                    </a:cubicBezTo>
                    <a:cubicBezTo>
                      <a:pt x="2" y="14"/>
                      <a:pt x="4" y="16"/>
                      <a:pt x="5" y="17"/>
                    </a:cubicBezTo>
                    <a:cubicBezTo>
                      <a:pt x="10" y="14"/>
                      <a:pt x="16" y="12"/>
                      <a:pt x="23" y="1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885"/>
              <p:cNvSpPr/>
              <p:nvPr/>
            </p:nvSpPr>
            <p:spPr bwMode="auto">
              <a:xfrm>
                <a:off x="3439" y="2108"/>
                <a:ext cx="62" cy="38"/>
              </a:xfrm>
              <a:custGeom>
                <a:avLst/>
                <a:gdLst>
                  <a:gd name="T0" fmla="*/ 26 w 26"/>
                  <a:gd name="T1" fmla="*/ 4 h 16"/>
                  <a:gd name="T2" fmla="*/ 8 w 26"/>
                  <a:gd name="T3" fmla="*/ 0 h 16"/>
                  <a:gd name="T4" fmla="*/ 0 w 26"/>
                  <a:gd name="T5" fmla="*/ 14 h 16"/>
                  <a:gd name="T6" fmla="*/ 24 w 26"/>
                  <a:gd name="T7" fmla="*/ 16 h 16"/>
                  <a:gd name="T8" fmla="*/ 26 w 26"/>
                  <a:gd name="T9" fmla="*/ 4 h 16"/>
                </a:gdLst>
                <a:ahLst/>
                <a:cxnLst>
                  <a:cxn ang="0">
                    <a:pos x="T0" y="T1"/>
                  </a:cxn>
                  <a:cxn ang="0">
                    <a:pos x="T2" y="T3"/>
                  </a:cxn>
                  <a:cxn ang="0">
                    <a:pos x="T4" y="T5"/>
                  </a:cxn>
                  <a:cxn ang="0">
                    <a:pos x="T6" y="T7"/>
                  </a:cxn>
                  <a:cxn ang="0">
                    <a:pos x="T8" y="T9"/>
                  </a:cxn>
                </a:cxnLst>
                <a:rect l="0" t="0" r="r" b="b"/>
                <a:pathLst>
                  <a:path w="26" h="16">
                    <a:moveTo>
                      <a:pt x="26" y="4"/>
                    </a:moveTo>
                    <a:cubicBezTo>
                      <a:pt x="19" y="4"/>
                      <a:pt x="13" y="3"/>
                      <a:pt x="8" y="0"/>
                    </a:cubicBezTo>
                    <a:cubicBezTo>
                      <a:pt x="6" y="5"/>
                      <a:pt x="3" y="10"/>
                      <a:pt x="0" y="14"/>
                    </a:cubicBezTo>
                    <a:cubicBezTo>
                      <a:pt x="8" y="15"/>
                      <a:pt x="16" y="16"/>
                      <a:pt x="24" y="16"/>
                    </a:cubicBezTo>
                    <a:cubicBezTo>
                      <a:pt x="25" y="12"/>
                      <a:pt x="26" y="8"/>
                      <a:pt x="26" y="4"/>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886"/>
              <p:cNvSpPr/>
              <p:nvPr/>
            </p:nvSpPr>
            <p:spPr bwMode="auto">
              <a:xfrm>
                <a:off x="3340" y="1529"/>
                <a:ext cx="146" cy="197"/>
              </a:xfrm>
              <a:custGeom>
                <a:avLst/>
                <a:gdLst>
                  <a:gd name="T0" fmla="*/ 12 w 62"/>
                  <a:gd name="T1" fmla="*/ 0 h 83"/>
                  <a:gd name="T2" fmla="*/ 0 w 62"/>
                  <a:gd name="T3" fmla="*/ 81 h 83"/>
                  <a:gd name="T4" fmla="*/ 8 w 62"/>
                  <a:gd name="T5" fmla="*/ 83 h 83"/>
                  <a:gd name="T6" fmla="*/ 20 w 62"/>
                  <a:gd name="T7" fmla="*/ 24 h 83"/>
                  <a:gd name="T8" fmla="*/ 51 w 62"/>
                  <a:gd name="T9" fmla="*/ 57 h 83"/>
                  <a:gd name="T10" fmla="*/ 62 w 62"/>
                  <a:gd name="T11" fmla="*/ 49 h 83"/>
                  <a:gd name="T12" fmla="*/ 12 w 62"/>
                  <a:gd name="T13" fmla="*/ 0 h 83"/>
                </a:gdLst>
                <a:ahLst/>
                <a:cxnLst>
                  <a:cxn ang="0">
                    <a:pos x="T0" y="T1"/>
                  </a:cxn>
                  <a:cxn ang="0">
                    <a:pos x="T2" y="T3"/>
                  </a:cxn>
                  <a:cxn ang="0">
                    <a:pos x="T4" y="T5"/>
                  </a:cxn>
                  <a:cxn ang="0">
                    <a:pos x="T6" y="T7"/>
                  </a:cxn>
                  <a:cxn ang="0">
                    <a:pos x="T8" y="T9"/>
                  </a:cxn>
                  <a:cxn ang="0">
                    <a:pos x="T10" y="T11"/>
                  </a:cxn>
                  <a:cxn ang="0">
                    <a:pos x="T12" y="T13"/>
                  </a:cxn>
                </a:cxnLst>
                <a:rect l="0" t="0" r="r" b="b"/>
                <a:pathLst>
                  <a:path w="62" h="83">
                    <a:moveTo>
                      <a:pt x="12" y="0"/>
                    </a:moveTo>
                    <a:cubicBezTo>
                      <a:pt x="10" y="12"/>
                      <a:pt x="4" y="51"/>
                      <a:pt x="0" y="81"/>
                    </a:cubicBezTo>
                    <a:cubicBezTo>
                      <a:pt x="2" y="82"/>
                      <a:pt x="5" y="82"/>
                      <a:pt x="8" y="83"/>
                    </a:cubicBezTo>
                    <a:cubicBezTo>
                      <a:pt x="12" y="61"/>
                      <a:pt x="17" y="36"/>
                      <a:pt x="20" y="24"/>
                    </a:cubicBezTo>
                    <a:cubicBezTo>
                      <a:pt x="26" y="31"/>
                      <a:pt x="39" y="44"/>
                      <a:pt x="51" y="57"/>
                    </a:cubicBezTo>
                    <a:cubicBezTo>
                      <a:pt x="55" y="54"/>
                      <a:pt x="58" y="51"/>
                      <a:pt x="62" y="49"/>
                    </a:cubicBezTo>
                    <a:cubicBezTo>
                      <a:pt x="43" y="31"/>
                      <a:pt x="23" y="12"/>
                      <a:pt x="12" y="0"/>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Freeform 887"/>
              <p:cNvSpPr/>
              <p:nvPr/>
            </p:nvSpPr>
            <p:spPr bwMode="auto">
              <a:xfrm>
                <a:off x="3434" y="1866"/>
                <a:ext cx="45" cy="42"/>
              </a:xfrm>
              <a:custGeom>
                <a:avLst/>
                <a:gdLst>
                  <a:gd name="T0" fmla="*/ 19 w 19"/>
                  <a:gd name="T1" fmla="*/ 6 h 18"/>
                  <a:gd name="T2" fmla="*/ 12 w 19"/>
                  <a:gd name="T3" fmla="*/ 0 h 18"/>
                  <a:gd name="T4" fmla="*/ 0 w 19"/>
                  <a:gd name="T5" fmla="*/ 14 h 18"/>
                  <a:gd name="T6" fmla="*/ 5 w 19"/>
                  <a:gd name="T7" fmla="*/ 18 h 18"/>
                  <a:gd name="T8" fmla="*/ 19 w 19"/>
                  <a:gd name="T9" fmla="*/ 6 h 18"/>
                </a:gdLst>
                <a:ahLst/>
                <a:cxnLst>
                  <a:cxn ang="0">
                    <a:pos x="T0" y="T1"/>
                  </a:cxn>
                  <a:cxn ang="0">
                    <a:pos x="T2" y="T3"/>
                  </a:cxn>
                  <a:cxn ang="0">
                    <a:pos x="T4" y="T5"/>
                  </a:cxn>
                  <a:cxn ang="0">
                    <a:pos x="T6" y="T7"/>
                  </a:cxn>
                  <a:cxn ang="0">
                    <a:pos x="T8" y="T9"/>
                  </a:cxn>
                </a:cxnLst>
                <a:rect l="0" t="0" r="r" b="b"/>
                <a:pathLst>
                  <a:path w="19" h="18">
                    <a:moveTo>
                      <a:pt x="19" y="6"/>
                    </a:moveTo>
                    <a:cubicBezTo>
                      <a:pt x="17" y="4"/>
                      <a:pt x="15" y="2"/>
                      <a:pt x="12" y="0"/>
                    </a:cubicBezTo>
                    <a:cubicBezTo>
                      <a:pt x="0" y="14"/>
                      <a:pt x="0" y="14"/>
                      <a:pt x="0" y="14"/>
                    </a:cubicBezTo>
                    <a:cubicBezTo>
                      <a:pt x="1" y="15"/>
                      <a:pt x="3" y="17"/>
                      <a:pt x="5" y="18"/>
                    </a:cubicBezTo>
                    <a:lnTo>
                      <a:pt x="19" y="6"/>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Freeform 888"/>
              <p:cNvSpPr/>
              <p:nvPr/>
            </p:nvSpPr>
            <p:spPr bwMode="auto">
              <a:xfrm>
                <a:off x="3380" y="1659"/>
                <a:ext cx="73" cy="22"/>
              </a:xfrm>
              <a:custGeom>
                <a:avLst/>
                <a:gdLst>
                  <a:gd name="T0" fmla="*/ 31 w 31"/>
                  <a:gd name="T1" fmla="*/ 5 h 9"/>
                  <a:gd name="T2" fmla="*/ 1 w 31"/>
                  <a:gd name="T3" fmla="*/ 0 h 9"/>
                  <a:gd name="T4" fmla="*/ 0 w 31"/>
                  <a:gd name="T5" fmla="*/ 5 h 9"/>
                  <a:gd name="T6" fmla="*/ 27 w 31"/>
                  <a:gd name="T7" fmla="*/ 9 h 9"/>
                  <a:gd name="T8" fmla="*/ 31 w 31"/>
                  <a:gd name="T9" fmla="*/ 5 h 9"/>
                </a:gdLst>
                <a:ahLst/>
                <a:cxnLst>
                  <a:cxn ang="0">
                    <a:pos x="T0" y="T1"/>
                  </a:cxn>
                  <a:cxn ang="0">
                    <a:pos x="T2" y="T3"/>
                  </a:cxn>
                  <a:cxn ang="0">
                    <a:pos x="T4" y="T5"/>
                  </a:cxn>
                  <a:cxn ang="0">
                    <a:pos x="T6" y="T7"/>
                  </a:cxn>
                  <a:cxn ang="0">
                    <a:pos x="T8" y="T9"/>
                  </a:cxn>
                </a:cxnLst>
                <a:rect l="0" t="0" r="r" b="b"/>
                <a:pathLst>
                  <a:path w="31" h="9">
                    <a:moveTo>
                      <a:pt x="31" y="5"/>
                    </a:moveTo>
                    <a:cubicBezTo>
                      <a:pt x="1" y="0"/>
                      <a:pt x="1" y="0"/>
                      <a:pt x="1" y="0"/>
                    </a:cubicBezTo>
                    <a:cubicBezTo>
                      <a:pt x="0" y="5"/>
                      <a:pt x="0" y="5"/>
                      <a:pt x="0" y="5"/>
                    </a:cubicBezTo>
                    <a:cubicBezTo>
                      <a:pt x="27" y="9"/>
                      <a:pt x="27" y="9"/>
                      <a:pt x="27" y="9"/>
                    </a:cubicBezTo>
                    <a:cubicBezTo>
                      <a:pt x="28" y="8"/>
                      <a:pt x="29" y="7"/>
                      <a:pt x="31" y="5"/>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Freeform 889"/>
              <p:cNvSpPr/>
              <p:nvPr/>
            </p:nvSpPr>
            <p:spPr bwMode="auto">
              <a:xfrm>
                <a:off x="3382" y="1647"/>
                <a:ext cx="69" cy="22"/>
              </a:xfrm>
              <a:custGeom>
                <a:avLst/>
                <a:gdLst>
                  <a:gd name="T0" fmla="*/ 0 w 29"/>
                  <a:gd name="T1" fmla="*/ 4 h 9"/>
                  <a:gd name="T2" fmla="*/ 29 w 29"/>
                  <a:gd name="T3" fmla="*/ 9 h 9"/>
                  <a:gd name="T4" fmla="*/ 24 w 29"/>
                  <a:gd name="T5" fmla="*/ 4 h 9"/>
                  <a:gd name="T6" fmla="*/ 1 w 29"/>
                  <a:gd name="T7" fmla="*/ 0 h 9"/>
                  <a:gd name="T8" fmla="*/ 0 w 29"/>
                  <a:gd name="T9" fmla="*/ 4 h 9"/>
                </a:gdLst>
                <a:ahLst/>
                <a:cxnLst>
                  <a:cxn ang="0">
                    <a:pos x="T0" y="T1"/>
                  </a:cxn>
                  <a:cxn ang="0">
                    <a:pos x="T2" y="T3"/>
                  </a:cxn>
                  <a:cxn ang="0">
                    <a:pos x="T4" y="T5"/>
                  </a:cxn>
                  <a:cxn ang="0">
                    <a:pos x="T6" y="T7"/>
                  </a:cxn>
                  <a:cxn ang="0">
                    <a:pos x="T8" y="T9"/>
                  </a:cxn>
                </a:cxnLst>
                <a:rect l="0" t="0" r="r" b="b"/>
                <a:pathLst>
                  <a:path w="29" h="9">
                    <a:moveTo>
                      <a:pt x="0" y="4"/>
                    </a:moveTo>
                    <a:cubicBezTo>
                      <a:pt x="29" y="9"/>
                      <a:pt x="29" y="9"/>
                      <a:pt x="29" y="9"/>
                    </a:cubicBezTo>
                    <a:cubicBezTo>
                      <a:pt x="28" y="7"/>
                      <a:pt x="26" y="5"/>
                      <a:pt x="24" y="4"/>
                    </a:cubicBezTo>
                    <a:cubicBezTo>
                      <a:pt x="1" y="0"/>
                      <a:pt x="1" y="0"/>
                      <a:pt x="1" y="0"/>
                    </a:cubicBezTo>
                    <a:lnTo>
                      <a:pt x="0" y="4"/>
                    </a:ln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Freeform 890"/>
              <p:cNvSpPr/>
              <p:nvPr/>
            </p:nvSpPr>
            <p:spPr bwMode="auto">
              <a:xfrm>
                <a:off x="3416" y="1847"/>
                <a:ext cx="42" cy="50"/>
              </a:xfrm>
              <a:custGeom>
                <a:avLst/>
                <a:gdLst>
                  <a:gd name="T0" fmla="*/ 0 w 18"/>
                  <a:gd name="T1" fmla="*/ 17 h 21"/>
                  <a:gd name="T2" fmla="*/ 6 w 18"/>
                  <a:gd name="T3" fmla="*/ 21 h 21"/>
                  <a:gd name="T4" fmla="*/ 18 w 18"/>
                  <a:gd name="T5" fmla="*/ 6 h 21"/>
                  <a:gd name="T6" fmla="*/ 10 w 18"/>
                  <a:gd name="T7" fmla="*/ 0 h 21"/>
                  <a:gd name="T8" fmla="*/ 0 w 18"/>
                  <a:gd name="T9" fmla="*/ 17 h 21"/>
                </a:gdLst>
                <a:ahLst/>
                <a:cxnLst>
                  <a:cxn ang="0">
                    <a:pos x="T0" y="T1"/>
                  </a:cxn>
                  <a:cxn ang="0">
                    <a:pos x="T2" y="T3"/>
                  </a:cxn>
                  <a:cxn ang="0">
                    <a:pos x="T4" y="T5"/>
                  </a:cxn>
                  <a:cxn ang="0">
                    <a:pos x="T6" y="T7"/>
                  </a:cxn>
                  <a:cxn ang="0">
                    <a:pos x="T8" y="T9"/>
                  </a:cxn>
                </a:cxnLst>
                <a:rect l="0" t="0" r="r" b="b"/>
                <a:pathLst>
                  <a:path w="18" h="21">
                    <a:moveTo>
                      <a:pt x="0" y="17"/>
                    </a:moveTo>
                    <a:cubicBezTo>
                      <a:pt x="2" y="18"/>
                      <a:pt x="4" y="19"/>
                      <a:pt x="6" y="21"/>
                    </a:cubicBezTo>
                    <a:cubicBezTo>
                      <a:pt x="18" y="6"/>
                      <a:pt x="18" y="6"/>
                      <a:pt x="18" y="6"/>
                    </a:cubicBezTo>
                    <a:cubicBezTo>
                      <a:pt x="16" y="4"/>
                      <a:pt x="13" y="2"/>
                      <a:pt x="10" y="0"/>
                    </a:cubicBezTo>
                    <a:lnTo>
                      <a:pt x="0" y="17"/>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891"/>
              <p:cNvSpPr/>
              <p:nvPr/>
            </p:nvSpPr>
            <p:spPr bwMode="auto">
              <a:xfrm>
                <a:off x="3096" y="1391"/>
                <a:ext cx="369" cy="311"/>
              </a:xfrm>
              <a:custGeom>
                <a:avLst/>
                <a:gdLst>
                  <a:gd name="T0" fmla="*/ 15 w 156"/>
                  <a:gd name="T1" fmla="*/ 128 h 131"/>
                  <a:gd name="T2" fmla="*/ 21 w 156"/>
                  <a:gd name="T3" fmla="*/ 129 h 131"/>
                  <a:gd name="T4" fmla="*/ 28 w 156"/>
                  <a:gd name="T5" fmla="*/ 91 h 131"/>
                  <a:gd name="T6" fmla="*/ 19 w 156"/>
                  <a:gd name="T7" fmla="*/ 92 h 131"/>
                  <a:gd name="T8" fmla="*/ 18 w 156"/>
                  <a:gd name="T9" fmla="*/ 87 h 131"/>
                  <a:gd name="T10" fmla="*/ 29 w 156"/>
                  <a:gd name="T11" fmla="*/ 86 h 131"/>
                  <a:gd name="T12" fmla="*/ 30 w 156"/>
                  <a:gd name="T13" fmla="*/ 79 h 131"/>
                  <a:gd name="T14" fmla="*/ 13 w 156"/>
                  <a:gd name="T15" fmla="*/ 80 h 131"/>
                  <a:gd name="T16" fmla="*/ 12 w 156"/>
                  <a:gd name="T17" fmla="*/ 76 h 131"/>
                  <a:gd name="T18" fmla="*/ 31 w 156"/>
                  <a:gd name="T19" fmla="*/ 75 h 131"/>
                  <a:gd name="T20" fmla="*/ 31 w 156"/>
                  <a:gd name="T21" fmla="*/ 70 h 131"/>
                  <a:gd name="T22" fmla="*/ 20 w 156"/>
                  <a:gd name="T23" fmla="*/ 72 h 131"/>
                  <a:gd name="T24" fmla="*/ 19 w 156"/>
                  <a:gd name="T25" fmla="*/ 69 h 131"/>
                  <a:gd name="T26" fmla="*/ 32 w 156"/>
                  <a:gd name="T27" fmla="*/ 66 h 131"/>
                  <a:gd name="T28" fmla="*/ 35 w 156"/>
                  <a:gd name="T29" fmla="*/ 48 h 131"/>
                  <a:gd name="T30" fmla="*/ 41 w 156"/>
                  <a:gd name="T31" fmla="*/ 48 h 131"/>
                  <a:gd name="T32" fmla="*/ 38 w 156"/>
                  <a:gd name="T33" fmla="*/ 65 h 131"/>
                  <a:gd name="T34" fmla="*/ 50 w 156"/>
                  <a:gd name="T35" fmla="*/ 63 h 131"/>
                  <a:gd name="T36" fmla="*/ 52 w 156"/>
                  <a:gd name="T37" fmla="*/ 66 h 131"/>
                  <a:gd name="T38" fmla="*/ 37 w 156"/>
                  <a:gd name="T39" fmla="*/ 69 h 131"/>
                  <a:gd name="T40" fmla="*/ 36 w 156"/>
                  <a:gd name="T41" fmla="*/ 75 h 131"/>
                  <a:gd name="T42" fmla="*/ 58 w 156"/>
                  <a:gd name="T43" fmla="*/ 74 h 131"/>
                  <a:gd name="T44" fmla="*/ 60 w 156"/>
                  <a:gd name="T45" fmla="*/ 79 h 131"/>
                  <a:gd name="T46" fmla="*/ 35 w 156"/>
                  <a:gd name="T47" fmla="*/ 79 h 131"/>
                  <a:gd name="T48" fmla="*/ 34 w 156"/>
                  <a:gd name="T49" fmla="*/ 86 h 131"/>
                  <a:gd name="T50" fmla="*/ 46 w 156"/>
                  <a:gd name="T51" fmla="*/ 85 h 131"/>
                  <a:gd name="T52" fmla="*/ 47 w 156"/>
                  <a:gd name="T53" fmla="*/ 89 h 131"/>
                  <a:gd name="T54" fmla="*/ 33 w 156"/>
                  <a:gd name="T55" fmla="*/ 90 h 131"/>
                  <a:gd name="T56" fmla="*/ 25 w 156"/>
                  <a:gd name="T57" fmla="*/ 130 h 131"/>
                  <a:gd name="T58" fmla="*/ 29 w 156"/>
                  <a:gd name="T59" fmla="*/ 131 h 131"/>
                  <a:gd name="T60" fmla="*/ 104 w 156"/>
                  <a:gd name="T61" fmla="*/ 93 h 131"/>
                  <a:gd name="T62" fmla="*/ 111 w 156"/>
                  <a:gd name="T63" fmla="*/ 47 h 131"/>
                  <a:gd name="T64" fmla="*/ 143 w 156"/>
                  <a:gd name="T65" fmla="*/ 79 h 131"/>
                  <a:gd name="T66" fmla="*/ 156 w 156"/>
                  <a:gd name="T67" fmla="*/ 43 h 131"/>
                  <a:gd name="T68" fmla="*/ 0 w 156"/>
                  <a:gd name="T69" fmla="*/ 68 h 131"/>
                  <a:gd name="T70" fmla="*/ 8 w 156"/>
                  <a:gd name="T71" fmla="*/ 87 h 131"/>
                  <a:gd name="T72" fmla="*/ 15 w 156"/>
                  <a:gd name="T73" fmla="*/ 12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6" h="131">
                    <a:moveTo>
                      <a:pt x="15" y="128"/>
                    </a:moveTo>
                    <a:cubicBezTo>
                      <a:pt x="21" y="129"/>
                      <a:pt x="21" y="129"/>
                      <a:pt x="21" y="129"/>
                    </a:cubicBezTo>
                    <a:cubicBezTo>
                      <a:pt x="28" y="91"/>
                      <a:pt x="28" y="91"/>
                      <a:pt x="28" y="91"/>
                    </a:cubicBezTo>
                    <a:cubicBezTo>
                      <a:pt x="19" y="92"/>
                      <a:pt x="19" y="92"/>
                      <a:pt x="19" y="92"/>
                    </a:cubicBezTo>
                    <a:cubicBezTo>
                      <a:pt x="18" y="87"/>
                      <a:pt x="18" y="87"/>
                      <a:pt x="18" y="87"/>
                    </a:cubicBezTo>
                    <a:cubicBezTo>
                      <a:pt x="29" y="86"/>
                      <a:pt x="29" y="86"/>
                      <a:pt x="29" y="86"/>
                    </a:cubicBezTo>
                    <a:cubicBezTo>
                      <a:pt x="30" y="79"/>
                      <a:pt x="30" y="79"/>
                      <a:pt x="30" y="79"/>
                    </a:cubicBezTo>
                    <a:cubicBezTo>
                      <a:pt x="13" y="80"/>
                      <a:pt x="13" y="80"/>
                      <a:pt x="13" y="80"/>
                    </a:cubicBezTo>
                    <a:cubicBezTo>
                      <a:pt x="12" y="76"/>
                      <a:pt x="12" y="76"/>
                      <a:pt x="12" y="76"/>
                    </a:cubicBezTo>
                    <a:cubicBezTo>
                      <a:pt x="31" y="75"/>
                      <a:pt x="31" y="75"/>
                      <a:pt x="31" y="75"/>
                    </a:cubicBezTo>
                    <a:cubicBezTo>
                      <a:pt x="31" y="70"/>
                      <a:pt x="31" y="70"/>
                      <a:pt x="31" y="70"/>
                    </a:cubicBezTo>
                    <a:cubicBezTo>
                      <a:pt x="20" y="72"/>
                      <a:pt x="20" y="72"/>
                      <a:pt x="20" y="72"/>
                    </a:cubicBezTo>
                    <a:cubicBezTo>
                      <a:pt x="19" y="69"/>
                      <a:pt x="19" y="69"/>
                      <a:pt x="19" y="69"/>
                    </a:cubicBezTo>
                    <a:cubicBezTo>
                      <a:pt x="32" y="66"/>
                      <a:pt x="32" y="66"/>
                      <a:pt x="32" y="66"/>
                    </a:cubicBezTo>
                    <a:cubicBezTo>
                      <a:pt x="35" y="48"/>
                      <a:pt x="35" y="48"/>
                      <a:pt x="35" y="48"/>
                    </a:cubicBezTo>
                    <a:cubicBezTo>
                      <a:pt x="41" y="48"/>
                      <a:pt x="41" y="48"/>
                      <a:pt x="41" y="48"/>
                    </a:cubicBezTo>
                    <a:cubicBezTo>
                      <a:pt x="38" y="65"/>
                      <a:pt x="38" y="65"/>
                      <a:pt x="38" y="65"/>
                    </a:cubicBezTo>
                    <a:cubicBezTo>
                      <a:pt x="50" y="63"/>
                      <a:pt x="50" y="63"/>
                      <a:pt x="50" y="63"/>
                    </a:cubicBezTo>
                    <a:cubicBezTo>
                      <a:pt x="52" y="66"/>
                      <a:pt x="52" y="66"/>
                      <a:pt x="52" y="66"/>
                    </a:cubicBezTo>
                    <a:cubicBezTo>
                      <a:pt x="37" y="69"/>
                      <a:pt x="37" y="69"/>
                      <a:pt x="37" y="69"/>
                    </a:cubicBezTo>
                    <a:cubicBezTo>
                      <a:pt x="36" y="75"/>
                      <a:pt x="36" y="75"/>
                      <a:pt x="36" y="75"/>
                    </a:cubicBezTo>
                    <a:cubicBezTo>
                      <a:pt x="58" y="74"/>
                      <a:pt x="58" y="74"/>
                      <a:pt x="58" y="74"/>
                    </a:cubicBezTo>
                    <a:cubicBezTo>
                      <a:pt x="60" y="79"/>
                      <a:pt x="60" y="79"/>
                      <a:pt x="60" y="79"/>
                    </a:cubicBezTo>
                    <a:cubicBezTo>
                      <a:pt x="35" y="79"/>
                      <a:pt x="35" y="79"/>
                      <a:pt x="35" y="79"/>
                    </a:cubicBezTo>
                    <a:cubicBezTo>
                      <a:pt x="34" y="86"/>
                      <a:pt x="34" y="86"/>
                      <a:pt x="34" y="86"/>
                    </a:cubicBezTo>
                    <a:cubicBezTo>
                      <a:pt x="46" y="85"/>
                      <a:pt x="46" y="85"/>
                      <a:pt x="46" y="85"/>
                    </a:cubicBezTo>
                    <a:cubicBezTo>
                      <a:pt x="47" y="89"/>
                      <a:pt x="47" y="89"/>
                      <a:pt x="47" y="89"/>
                    </a:cubicBezTo>
                    <a:cubicBezTo>
                      <a:pt x="33" y="90"/>
                      <a:pt x="33" y="90"/>
                      <a:pt x="33" y="90"/>
                    </a:cubicBezTo>
                    <a:cubicBezTo>
                      <a:pt x="25" y="130"/>
                      <a:pt x="25" y="130"/>
                      <a:pt x="25" y="130"/>
                    </a:cubicBezTo>
                    <a:cubicBezTo>
                      <a:pt x="29" y="131"/>
                      <a:pt x="29" y="131"/>
                      <a:pt x="29" y="131"/>
                    </a:cubicBezTo>
                    <a:cubicBezTo>
                      <a:pt x="44" y="105"/>
                      <a:pt x="68" y="88"/>
                      <a:pt x="104" y="93"/>
                    </a:cubicBezTo>
                    <a:cubicBezTo>
                      <a:pt x="107" y="73"/>
                      <a:pt x="110" y="55"/>
                      <a:pt x="111" y="47"/>
                    </a:cubicBezTo>
                    <a:cubicBezTo>
                      <a:pt x="119" y="55"/>
                      <a:pt x="130" y="67"/>
                      <a:pt x="143" y="79"/>
                    </a:cubicBezTo>
                    <a:cubicBezTo>
                      <a:pt x="147" y="67"/>
                      <a:pt x="152" y="55"/>
                      <a:pt x="156" y="43"/>
                    </a:cubicBezTo>
                    <a:cubicBezTo>
                      <a:pt x="92" y="0"/>
                      <a:pt x="20" y="32"/>
                      <a:pt x="0" y="68"/>
                    </a:cubicBezTo>
                    <a:cubicBezTo>
                      <a:pt x="4" y="74"/>
                      <a:pt x="7" y="80"/>
                      <a:pt x="8" y="87"/>
                    </a:cubicBezTo>
                    <a:cubicBezTo>
                      <a:pt x="20" y="97"/>
                      <a:pt x="19" y="114"/>
                      <a:pt x="15" y="128"/>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Freeform 892"/>
              <p:cNvSpPr/>
              <p:nvPr/>
            </p:nvSpPr>
            <p:spPr bwMode="auto">
              <a:xfrm>
                <a:off x="3378" y="1673"/>
                <a:ext cx="61" cy="22"/>
              </a:xfrm>
              <a:custGeom>
                <a:avLst/>
                <a:gdLst>
                  <a:gd name="T0" fmla="*/ 26 w 26"/>
                  <a:gd name="T1" fmla="*/ 5 h 9"/>
                  <a:gd name="T2" fmla="*/ 1 w 26"/>
                  <a:gd name="T3" fmla="*/ 0 h 9"/>
                  <a:gd name="T4" fmla="*/ 0 w 26"/>
                  <a:gd name="T5" fmla="*/ 5 h 9"/>
                  <a:gd name="T6" fmla="*/ 23 w 26"/>
                  <a:gd name="T7" fmla="*/ 9 h 9"/>
                  <a:gd name="T8" fmla="*/ 26 w 26"/>
                  <a:gd name="T9" fmla="*/ 5 h 9"/>
                </a:gdLst>
                <a:ahLst/>
                <a:cxnLst>
                  <a:cxn ang="0">
                    <a:pos x="T0" y="T1"/>
                  </a:cxn>
                  <a:cxn ang="0">
                    <a:pos x="T2" y="T3"/>
                  </a:cxn>
                  <a:cxn ang="0">
                    <a:pos x="T4" y="T5"/>
                  </a:cxn>
                  <a:cxn ang="0">
                    <a:pos x="T6" y="T7"/>
                  </a:cxn>
                  <a:cxn ang="0">
                    <a:pos x="T8" y="T9"/>
                  </a:cxn>
                </a:cxnLst>
                <a:rect l="0" t="0" r="r" b="b"/>
                <a:pathLst>
                  <a:path w="26" h="9">
                    <a:moveTo>
                      <a:pt x="26" y="5"/>
                    </a:moveTo>
                    <a:cubicBezTo>
                      <a:pt x="1" y="0"/>
                      <a:pt x="1" y="0"/>
                      <a:pt x="1" y="0"/>
                    </a:cubicBezTo>
                    <a:cubicBezTo>
                      <a:pt x="0" y="5"/>
                      <a:pt x="0" y="5"/>
                      <a:pt x="0" y="5"/>
                    </a:cubicBezTo>
                    <a:cubicBezTo>
                      <a:pt x="23" y="9"/>
                      <a:pt x="23" y="9"/>
                      <a:pt x="23" y="9"/>
                    </a:cubicBezTo>
                    <a:cubicBezTo>
                      <a:pt x="24" y="7"/>
                      <a:pt x="25" y="6"/>
                      <a:pt x="26" y="5"/>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Freeform 893"/>
              <p:cNvSpPr/>
              <p:nvPr/>
            </p:nvSpPr>
            <p:spPr bwMode="auto">
              <a:xfrm>
                <a:off x="3385" y="1633"/>
                <a:ext cx="49" cy="19"/>
              </a:xfrm>
              <a:custGeom>
                <a:avLst/>
                <a:gdLst>
                  <a:gd name="T0" fmla="*/ 0 w 21"/>
                  <a:gd name="T1" fmla="*/ 4 h 8"/>
                  <a:gd name="T2" fmla="*/ 21 w 21"/>
                  <a:gd name="T3" fmla="*/ 8 h 8"/>
                  <a:gd name="T4" fmla="*/ 15 w 21"/>
                  <a:gd name="T5" fmla="*/ 2 h 8"/>
                  <a:gd name="T6" fmla="*/ 1 w 21"/>
                  <a:gd name="T7" fmla="*/ 0 h 8"/>
                  <a:gd name="T8" fmla="*/ 0 w 21"/>
                  <a:gd name="T9" fmla="*/ 4 h 8"/>
                </a:gdLst>
                <a:ahLst/>
                <a:cxnLst>
                  <a:cxn ang="0">
                    <a:pos x="T0" y="T1"/>
                  </a:cxn>
                  <a:cxn ang="0">
                    <a:pos x="T2" y="T3"/>
                  </a:cxn>
                  <a:cxn ang="0">
                    <a:pos x="T4" y="T5"/>
                  </a:cxn>
                  <a:cxn ang="0">
                    <a:pos x="T6" y="T7"/>
                  </a:cxn>
                  <a:cxn ang="0">
                    <a:pos x="T8" y="T9"/>
                  </a:cxn>
                </a:cxnLst>
                <a:rect l="0" t="0" r="r" b="b"/>
                <a:pathLst>
                  <a:path w="21" h="8">
                    <a:moveTo>
                      <a:pt x="0" y="4"/>
                    </a:moveTo>
                    <a:cubicBezTo>
                      <a:pt x="21" y="8"/>
                      <a:pt x="21" y="8"/>
                      <a:pt x="21" y="8"/>
                    </a:cubicBezTo>
                    <a:cubicBezTo>
                      <a:pt x="19" y="6"/>
                      <a:pt x="17" y="4"/>
                      <a:pt x="15" y="2"/>
                    </a:cubicBezTo>
                    <a:cubicBezTo>
                      <a:pt x="1" y="0"/>
                      <a:pt x="1" y="0"/>
                      <a:pt x="1" y="0"/>
                    </a:cubicBezTo>
                    <a:lnTo>
                      <a:pt x="0" y="4"/>
                    </a:ln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894"/>
              <p:cNvSpPr/>
              <p:nvPr/>
            </p:nvSpPr>
            <p:spPr bwMode="auto">
              <a:xfrm>
                <a:off x="3295" y="2770"/>
                <a:ext cx="208" cy="161"/>
              </a:xfrm>
              <a:custGeom>
                <a:avLst/>
                <a:gdLst>
                  <a:gd name="T0" fmla="*/ 86 w 88"/>
                  <a:gd name="T1" fmla="*/ 15 h 68"/>
                  <a:gd name="T2" fmla="*/ 51 w 88"/>
                  <a:gd name="T3" fmla="*/ 42 h 68"/>
                  <a:gd name="T4" fmla="*/ 84 w 88"/>
                  <a:gd name="T5" fmla="*/ 10 h 68"/>
                  <a:gd name="T6" fmla="*/ 80 w 88"/>
                  <a:gd name="T7" fmla="*/ 0 h 68"/>
                  <a:gd name="T8" fmla="*/ 0 w 88"/>
                  <a:gd name="T9" fmla="*/ 63 h 68"/>
                  <a:gd name="T10" fmla="*/ 6 w 88"/>
                  <a:gd name="T11" fmla="*/ 68 h 68"/>
                  <a:gd name="T12" fmla="*/ 40 w 88"/>
                  <a:gd name="T13" fmla="*/ 68 h 68"/>
                  <a:gd name="T14" fmla="*/ 88 w 88"/>
                  <a:gd name="T15" fmla="*/ 28 h 68"/>
                  <a:gd name="T16" fmla="*/ 86 w 88"/>
                  <a:gd name="T17" fmla="*/ 1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68">
                    <a:moveTo>
                      <a:pt x="86" y="15"/>
                    </a:moveTo>
                    <a:cubicBezTo>
                      <a:pt x="76" y="22"/>
                      <a:pt x="62" y="34"/>
                      <a:pt x="51" y="42"/>
                    </a:cubicBezTo>
                    <a:cubicBezTo>
                      <a:pt x="60" y="33"/>
                      <a:pt x="75" y="19"/>
                      <a:pt x="84" y="10"/>
                    </a:cubicBezTo>
                    <a:cubicBezTo>
                      <a:pt x="83" y="7"/>
                      <a:pt x="82" y="3"/>
                      <a:pt x="80" y="0"/>
                    </a:cubicBezTo>
                    <a:cubicBezTo>
                      <a:pt x="0" y="63"/>
                      <a:pt x="0" y="63"/>
                      <a:pt x="0" y="63"/>
                    </a:cubicBezTo>
                    <a:cubicBezTo>
                      <a:pt x="2" y="65"/>
                      <a:pt x="4" y="66"/>
                      <a:pt x="6" y="68"/>
                    </a:cubicBezTo>
                    <a:cubicBezTo>
                      <a:pt x="40" y="68"/>
                      <a:pt x="40" y="68"/>
                      <a:pt x="40" y="68"/>
                    </a:cubicBezTo>
                    <a:cubicBezTo>
                      <a:pt x="88" y="28"/>
                      <a:pt x="88" y="28"/>
                      <a:pt x="88" y="28"/>
                    </a:cubicBezTo>
                    <a:cubicBezTo>
                      <a:pt x="88" y="24"/>
                      <a:pt x="87" y="19"/>
                      <a:pt x="86" y="15"/>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Freeform 895"/>
              <p:cNvSpPr/>
              <p:nvPr/>
            </p:nvSpPr>
            <p:spPr bwMode="auto">
              <a:xfrm>
                <a:off x="3375" y="1688"/>
                <a:ext cx="52" cy="19"/>
              </a:xfrm>
              <a:custGeom>
                <a:avLst/>
                <a:gdLst>
                  <a:gd name="T0" fmla="*/ 22 w 22"/>
                  <a:gd name="T1" fmla="*/ 4 h 8"/>
                  <a:gd name="T2" fmla="*/ 0 w 22"/>
                  <a:gd name="T3" fmla="*/ 0 h 8"/>
                  <a:gd name="T4" fmla="*/ 0 w 22"/>
                  <a:gd name="T5" fmla="*/ 5 h 8"/>
                  <a:gd name="T6" fmla="*/ 19 w 22"/>
                  <a:gd name="T7" fmla="*/ 8 h 8"/>
                  <a:gd name="T8" fmla="*/ 22 w 22"/>
                  <a:gd name="T9" fmla="*/ 4 h 8"/>
                </a:gdLst>
                <a:ahLst/>
                <a:cxnLst>
                  <a:cxn ang="0">
                    <a:pos x="T0" y="T1"/>
                  </a:cxn>
                  <a:cxn ang="0">
                    <a:pos x="T2" y="T3"/>
                  </a:cxn>
                  <a:cxn ang="0">
                    <a:pos x="T4" y="T5"/>
                  </a:cxn>
                  <a:cxn ang="0">
                    <a:pos x="T6" y="T7"/>
                  </a:cxn>
                  <a:cxn ang="0">
                    <a:pos x="T8" y="T9"/>
                  </a:cxn>
                </a:cxnLst>
                <a:rect l="0" t="0" r="r" b="b"/>
                <a:pathLst>
                  <a:path w="22" h="8">
                    <a:moveTo>
                      <a:pt x="22" y="4"/>
                    </a:moveTo>
                    <a:cubicBezTo>
                      <a:pt x="0" y="0"/>
                      <a:pt x="0" y="0"/>
                      <a:pt x="0" y="0"/>
                    </a:cubicBezTo>
                    <a:cubicBezTo>
                      <a:pt x="0" y="5"/>
                      <a:pt x="0" y="5"/>
                      <a:pt x="0" y="5"/>
                    </a:cubicBezTo>
                    <a:cubicBezTo>
                      <a:pt x="19" y="8"/>
                      <a:pt x="19" y="8"/>
                      <a:pt x="19" y="8"/>
                    </a:cubicBezTo>
                    <a:cubicBezTo>
                      <a:pt x="20" y="7"/>
                      <a:pt x="21" y="5"/>
                      <a:pt x="22" y="4"/>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896"/>
              <p:cNvSpPr/>
              <p:nvPr/>
            </p:nvSpPr>
            <p:spPr bwMode="auto">
              <a:xfrm>
                <a:off x="3397" y="1832"/>
                <a:ext cx="37" cy="50"/>
              </a:xfrm>
              <a:custGeom>
                <a:avLst/>
                <a:gdLst>
                  <a:gd name="T0" fmla="*/ 0 w 16"/>
                  <a:gd name="T1" fmla="*/ 18 h 21"/>
                  <a:gd name="T2" fmla="*/ 6 w 16"/>
                  <a:gd name="T3" fmla="*/ 21 h 21"/>
                  <a:gd name="T4" fmla="*/ 16 w 16"/>
                  <a:gd name="T5" fmla="*/ 5 h 21"/>
                  <a:gd name="T6" fmla="*/ 8 w 16"/>
                  <a:gd name="T7" fmla="*/ 0 h 21"/>
                  <a:gd name="T8" fmla="*/ 0 w 16"/>
                  <a:gd name="T9" fmla="*/ 18 h 21"/>
                </a:gdLst>
                <a:ahLst/>
                <a:cxnLst>
                  <a:cxn ang="0">
                    <a:pos x="T0" y="T1"/>
                  </a:cxn>
                  <a:cxn ang="0">
                    <a:pos x="T2" y="T3"/>
                  </a:cxn>
                  <a:cxn ang="0">
                    <a:pos x="T4" y="T5"/>
                  </a:cxn>
                  <a:cxn ang="0">
                    <a:pos x="T6" y="T7"/>
                  </a:cxn>
                  <a:cxn ang="0">
                    <a:pos x="T8" y="T9"/>
                  </a:cxn>
                </a:cxnLst>
                <a:rect l="0" t="0" r="r" b="b"/>
                <a:pathLst>
                  <a:path w="16" h="21">
                    <a:moveTo>
                      <a:pt x="0" y="18"/>
                    </a:moveTo>
                    <a:cubicBezTo>
                      <a:pt x="2" y="19"/>
                      <a:pt x="4" y="20"/>
                      <a:pt x="6" y="21"/>
                    </a:cubicBezTo>
                    <a:cubicBezTo>
                      <a:pt x="16" y="5"/>
                      <a:pt x="16" y="5"/>
                      <a:pt x="16" y="5"/>
                    </a:cubicBezTo>
                    <a:cubicBezTo>
                      <a:pt x="14" y="3"/>
                      <a:pt x="11" y="2"/>
                      <a:pt x="8" y="0"/>
                    </a:cubicBezTo>
                    <a:lnTo>
                      <a:pt x="0" y="18"/>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897"/>
              <p:cNvSpPr/>
              <p:nvPr/>
            </p:nvSpPr>
            <p:spPr bwMode="auto">
              <a:xfrm>
                <a:off x="3390" y="1389"/>
                <a:ext cx="37" cy="23"/>
              </a:xfrm>
              <a:custGeom>
                <a:avLst/>
                <a:gdLst>
                  <a:gd name="T0" fmla="*/ 16 w 16"/>
                  <a:gd name="T1" fmla="*/ 10 h 10"/>
                  <a:gd name="T2" fmla="*/ 11 w 16"/>
                  <a:gd name="T3" fmla="*/ 0 h 10"/>
                  <a:gd name="T4" fmla="*/ 0 w 16"/>
                  <a:gd name="T5" fmla="*/ 0 h 10"/>
                  <a:gd name="T6" fmla="*/ 2 w 16"/>
                  <a:gd name="T7" fmla="*/ 4 h 10"/>
                  <a:gd name="T8" fmla="*/ 16 w 16"/>
                  <a:gd name="T9" fmla="*/ 10 h 10"/>
                </a:gdLst>
                <a:ahLst/>
                <a:cxnLst>
                  <a:cxn ang="0">
                    <a:pos x="T0" y="T1"/>
                  </a:cxn>
                  <a:cxn ang="0">
                    <a:pos x="T2" y="T3"/>
                  </a:cxn>
                  <a:cxn ang="0">
                    <a:pos x="T4" y="T5"/>
                  </a:cxn>
                  <a:cxn ang="0">
                    <a:pos x="T6" y="T7"/>
                  </a:cxn>
                  <a:cxn ang="0">
                    <a:pos x="T8" y="T9"/>
                  </a:cxn>
                </a:cxnLst>
                <a:rect l="0" t="0" r="r" b="b"/>
                <a:pathLst>
                  <a:path w="16" h="10">
                    <a:moveTo>
                      <a:pt x="16" y="10"/>
                    </a:moveTo>
                    <a:cubicBezTo>
                      <a:pt x="14" y="6"/>
                      <a:pt x="13" y="3"/>
                      <a:pt x="11" y="0"/>
                    </a:cubicBezTo>
                    <a:cubicBezTo>
                      <a:pt x="0" y="0"/>
                      <a:pt x="0" y="0"/>
                      <a:pt x="0" y="0"/>
                    </a:cubicBezTo>
                    <a:cubicBezTo>
                      <a:pt x="1" y="1"/>
                      <a:pt x="1" y="3"/>
                      <a:pt x="2" y="4"/>
                    </a:cubicBezTo>
                    <a:cubicBezTo>
                      <a:pt x="7" y="6"/>
                      <a:pt x="11" y="8"/>
                      <a:pt x="16" y="10"/>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Freeform 898"/>
              <p:cNvSpPr/>
              <p:nvPr/>
            </p:nvSpPr>
            <p:spPr bwMode="auto">
              <a:xfrm>
                <a:off x="3241" y="2703"/>
                <a:ext cx="241" cy="207"/>
              </a:xfrm>
              <a:custGeom>
                <a:avLst/>
                <a:gdLst>
                  <a:gd name="T0" fmla="*/ 56 w 102"/>
                  <a:gd name="T1" fmla="*/ 41 h 87"/>
                  <a:gd name="T2" fmla="*/ 94 w 102"/>
                  <a:gd name="T3" fmla="*/ 8 h 87"/>
                  <a:gd name="T4" fmla="*/ 88 w 102"/>
                  <a:gd name="T5" fmla="*/ 0 h 87"/>
                  <a:gd name="T6" fmla="*/ 0 w 102"/>
                  <a:gd name="T7" fmla="*/ 72 h 87"/>
                  <a:gd name="T8" fmla="*/ 19 w 102"/>
                  <a:gd name="T9" fmla="*/ 87 h 87"/>
                  <a:gd name="T10" fmla="*/ 102 w 102"/>
                  <a:gd name="T11" fmla="*/ 22 h 87"/>
                  <a:gd name="T12" fmla="*/ 96 w 102"/>
                  <a:gd name="T13" fmla="*/ 12 h 87"/>
                  <a:gd name="T14" fmla="*/ 56 w 102"/>
                  <a:gd name="T15" fmla="*/ 41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87">
                    <a:moveTo>
                      <a:pt x="56" y="41"/>
                    </a:moveTo>
                    <a:cubicBezTo>
                      <a:pt x="64" y="32"/>
                      <a:pt x="85" y="16"/>
                      <a:pt x="94" y="8"/>
                    </a:cubicBezTo>
                    <a:cubicBezTo>
                      <a:pt x="92" y="5"/>
                      <a:pt x="90" y="2"/>
                      <a:pt x="88" y="0"/>
                    </a:cubicBezTo>
                    <a:cubicBezTo>
                      <a:pt x="0" y="72"/>
                      <a:pt x="0" y="72"/>
                      <a:pt x="0" y="72"/>
                    </a:cubicBezTo>
                    <a:cubicBezTo>
                      <a:pt x="6" y="76"/>
                      <a:pt x="12" y="81"/>
                      <a:pt x="19" y="87"/>
                    </a:cubicBezTo>
                    <a:cubicBezTo>
                      <a:pt x="102" y="22"/>
                      <a:pt x="102" y="22"/>
                      <a:pt x="102" y="22"/>
                    </a:cubicBezTo>
                    <a:cubicBezTo>
                      <a:pt x="100" y="19"/>
                      <a:pt x="98" y="15"/>
                      <a:pt x="96" y="12"/>
                    </a:cubicBezTo>
                    <a:cubicBezTo>
                      <a:pt x="84" y="20"/>
                      <a:pt x="65" y="35"/>
                      <a:pt x="56" y="41"/>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Freeform 899"/>
              <p:cNvSpPr/>
              <p:nvPr/>
            </p:nvSpPr>
            <p:spPr bwMode="auto">
              <a:xfrm>
                <a:off x="3387" y="1607"/>
                <a:ext cx="31" cy="26"/>
              </a:xfrm>
              <a:custGeom>
                <a:avLst/>
                <a:gdLst>
                  <a:gd name="T0" fmla="*/ 0 w 13"/>
                  <a:gd name="T1" fmla="*/ 9 h 11"/>
                  <a:gd name="T2" fmla="*/ 13 w 13"/>
                  <a:gd name="T3" fmla="*/ 11 h 11"/>
                  <a:gd name="T4" fmla="*/ 2 w 13"/>
                  <a:gd name="T5" fmla="*/ 0 h 11"/>
                  <a:gd name="T6" fmla="*/ 0 w 13"/>
                  <a:gd name="T7" fmla="*/ 9 h 11"/>
                </a:gdLst>
                <a:ahLst/>
                <a:cxnLst>
                  <a:cxn ang="0">
                    <a:pos x="T0" y="T1"/>
                  </a:cxn>
                  <a:cxn ang="0">
                    <a:pos x="T2" y="T3"/>
                  </a:cxn>
                  <a:cxn ang="0">
                    <a:pos x="T4" y="T5"/>
                  </a:cxn>
                  <a:cxn ang="0">
                    <a:pos x="T6" y="T7"/>
                  </a:cxn>
                </a:cxnLst>
                <a:rect l="0" t="0" r="r" b="b"/>
                <a:pathLst>
                  <a:path w="13" h="11">
                    <a:moveTo>
                      <a:pt x="0" y="9"/>
                    </a:moveTo>
                    <a:cubicBezTo>
                      <a:pt x="13" y="11"/>
                      <a:pt x="13" y="11"/>
                      <a:pt x="13" y="11"/>
                    </a:cubicBezTo>
                    <a:cubicBezTo>
                      <a:pt x="9" y="7"/>
                      <a:pt x="5" y="4"/>
                      <a:pt x="2" y="0"/>
                    </a:cubicBezTo>
                    <a:cubicBezTo>
                      <a:pt x="2" y="3"/>
                      <a:pt x="1" y="6"/>
                      <a:pt x="0" y="9"/>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900"/>
              <p:cNvSpPr/>
              <p:nvPr/>
            </p:nvSpPr>
            <p:spPr bwMode="auto">
              <a:xfrm>
                <a:off x="3373" y="1702"/>
                <a:ext cx="45" cy="19"/>
              </a:xfrm>
              <a:custGeom>
                <a:avLst/>
                <a:gdLst>
                  <a:gd name="T0" fmla="*/ 19 w 19"/>
                  <a:gd name="T1" fmla="*/ 3 h 8"/>
                  <a:gd name="T2" fmla="*/ 0 w 19"/>
                  <a:gd name="T3" fmla="*/ 0 h 8"/>
                  <a:gd name="T4" fmla="*/ 0 w 19"/>
                  <a:gd name="T5" fmla="*/ 5 h 8"/>
                  <a:gd name="T6" fmla="*/ 16 w 19"/>
                  <a:gd name="T7" fmla="*/ 8 h 8"/>
                  <a:gd name="T8" fmla="*/ 19 w 19"/>
                  <a:gd name="T9" fmla="*/ 3 h 8"/>
                </a:gdLst>
                <a:ahLst/>
                <a:cxnLst>
                  <a:cxn ang="0">
                    <a:pos x="T0" y="T1"/>
                  </a:cxn>
                  <a:cxn ang="0">
                    <a:pos x="T2" y="T3"/>
                  </a:cxn>
                  <a:cxn ang="0">
                    <a:pos x="T4" y="T5"/>
                  </a:cxn>
                  <a:cxn ang="0">
                    <a:pos x="T6" y="T7"/>
                  </a:cxn>
                  <a:cxn ang="0">
                    <a:pos x="T8" y="T9"/>
                  </a:cxn>
                </a:cxnLst>
                <a:rect l="0" t="0" r="r" b="b"/>
                <a:pathLst>
                  <a:path w="19" h="8">
                    <a:moveTo>
                      <a:pt x="19" y="3"/>
                    </a:moveTo>
                    <a:cubicBezTo>
                      <a:pt x="0" y="0"/>
                      <a:pt x="0" y="0"/>
                      <a:pt x="0" y="0"/>
                    </a:cubicBezTo>
                    <a:cubicBezTo>
                      <a:pt x="0" y="5"/>
                      <a:pt x="0" y="5"/>
                      <a:pt x="0" y="5"/>
                    </a:cubicBezTo>
                    <a:cubicBezTo>
                      <a:pt x="16" y="8"/>
                      <a:pt x="16" y="8"/>
                      <a:pt x="16" y="8"/>
                    </a:cubicBezTo>
                    <a:cubicBezTo>
                      <a:pt x="17" y="6"/>
                      <a:pt x="18" y="5"/>
                      <a:pt x="19" y="3"/>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901"/>
              <p:cNvSpPr/>
              <p:nvPr/>
            </p:nvSpPr>
            <p:spPr bwMode="auto">
              <a:xfrm>
                <a:off x="3186" y="1840"/>
                <a:ext cx="265" cy="121"/>
              </a:xfrm>
              <a:custGeom>
                <a:avLst/>
                <a:gdLst>
                  <a:gd name="T0" fmla="*/ 112 w 112"/>
                  <a:gd name="T1" fmla="*/ 38 h 51"/>
                  <a:gd name="T2" fmla="*/ 5 w 112"/>
                  <a:gd name="T3" fmla="*/ 22 h 51"/>
                  <a:gd name="T4" fmla="*/ 0 w 112"/>
                  <a:gd name="T5" fmla="*/ 41 h 51"/>
                  <a:gd name="T6" fmla="*/ 2 w 112"/>
                  <a:gd name="T7" fmla="*/ 40 h 51"/>
                  <a:gd name="T8" fmla="*/ 99 w 112"/>
                  <a:gd name="T9" fmla="*/ 51 h 51"/>
                  <a:gd name="T10" fmla="*/ 112 w 112"/>
                  <a:gd name="T11" fmla="*/ 38 h 51"/>
                </a:gdLst>
                <a:ahLst/>
                <a:cxnLst>
                  <a:cxn ang="0">
                    <a:pos x="T0" y="T1"/>
                  </a:cxn>
                  <a:cxn ang="0">
                    <a:pos x="T2" y="T3"/>
                  </a:cxn>
                  <a:cxn ang="0">
                    <a:pos x="T4" y="T5"/>
                  </a:cxn>
                  <a:cxn ang="0">
                    <a:pos x="T6" y="T7"/>
                  </a:cxn>
                  <a:cxn ang="0">
                    <a:pos x="T8" y="T9"/>
                  </a:cxn>
                  <a:cxn ang="0">
                    <a:pos x="T10" y="T11"/>
                  </a:cxn>
                </a:cxnLst>
                <a:rect l="0" t="0" r="r" b="b"/>
                <a:pathLst>
                  <a:path w="112" h="51">
                    <a:moveTo>
                      <a:pt x="112" y="38"/>
                    </a:moveTo>
                    <a:cubicBezTo>
                      <a:pt x="84" y="8"/>
                      <a:pt x="38" y="0"/>
                      <a:pt x="5" y="22"/>
                    </a:cubicBezTo>
                    <a:cubicBezTo>
                      <a:pt x="0" y="41"/>
                      <a:pt x="0" y="41"/>
                      <a:pt x="0" y="41"/>
                    </a:cubicBezTo>
                    <a:cubicBezTo>
                      <a:pt x="1" y="40"/>
                      <a:pt x="1" y="40"/>
                      <a:pt x="2" y="40"/>
                    </a:cubicBezTo>
                    <a:cubicBezTo>
                      <a:pt x="32" y="19"/>
                      <a:pt x="76" y="25"/>
                      <a:pt x="99" y="51"/>
                    </a:cubicBezTo>
                    <a:cubicBezTo>
                      <a:pt x="103" y="46"/>
                      <a:pt x="107" y="42"/>
                      <a:pt x="112" y="38"/>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Freeform 902"/>
              <p:cNvSpPr/>
              <p:nvPr/>
            </p:nvSpPr>
            <p:spPr bwMode="auto">
              <a:xfrm>
                <a:off x="3368" y="1716"/>
                <a:ext cx="40" cy="21"/>
              </a:xfrm>
              <a:custGeom>
                <a:avLst/>
                <a:gdLst>
                  <a:gd name="T0" fmla="*/ 0 w 17"/>
                  <a:gd name="T1" fmla="*/ 5 h 9"/>
                  <a:gd name="T2" fmla="*/ 13 w 17"/>
                  <a:gd name="T3" fmla="*/ 9 h 9"/>
                  <a:gd name="T4" fmla="*/ 17 w 17"/>
                  <a:gd name="T5" fmla="*/ 3 h 9"/>
                  <a:gd name="T6" fmla="*/ 1 w 17"/>
                  <a:gd name="T7" fmla="*/ 0 h 9"/>
                  <a:gd name="T8" fmla="*/ 0 w 17"/>
                  <a:gd name="T9" fmla="*/ 5 h 9"/>
                </a:gdLst>
                <a:ahLst/>
                <a:cxnLst>
                  <a:cxn ang="0">
                    <a:pos x="T0" y="T1"/>
                  </a:cxn>
                  <a:cxn ang="0">
                    <a:pos x="T2" y="T3"/>
                  </a:cxn>
                  <a:cxn ang="0">
                    <a:pos x="T4" y="T5"/>
                  </a:cxn>
                  <a:cxn ang="0">
                    <a:pos x="T6" y="T7"/>
                  </a:cxn>
                  <a:cxn ang="0">
                    <a:pos x="T8" y="T9"/>
                  </a:cxn>
                </a:cxnLst>
                <a:rect l="0" t="0" r="r" b="b"/>
                <a:pathLst>
                  <a:path w="17" h="9">
                    <a:moveTo>
                      <a:pt x="0" y="5"/>
                    </a:moveTo>
                    <a:cubicBezTo>
                      <a:pt x="5" y="6"/>
                      <a:pt x="9" y="8"/>
                      <a:pt x="13" y="9"/>
                    </a:cubicBezTo>
                    <a:cubicBezTo>
                      <a:pt x="14" y="7"/>
                      <a:pt x="16" y="5"/>
                      <a:pt x="17" y="3"/>
                    </a:cubicBezTo>
                    <a:cubicBezTo>
                      <a:pt x="1" y="0"/>
                      <a:pt x="1" y="0"/>
                      <a:pt x="1" y="0"/>
                    </a:cubicBezTo>
                    <a:lnTo>
                      <a:pt x="0" y="5"/>
                    </a:ln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903"/>
              <p:cNvSpPr/>
              <p:nvPr/>
            </p:nvSpPr>
            <p:spPr bwMode="auto">
              <a:xfrm>
                <a:off x="3375" y="1821"/>
                <a:ext cx="36" cy="52"/>
              </a:xfrm>
              <a:custGeom>
                <a:avLst/>
                <a:gdLst>
                  <a:gd name="T0" fmla="*/ 0 w 15"/>
                  <a:gd name="T1" fmla="*/ 19 h 22"/>
                  <a:gd name="T2" fmla="*/ 7 w 15"/>
                  <a:gd name="T3" fmla="*/ 22 h 22"/>
                  <a:gd name="T4" fmla="*/ 15 w 15"/>
                  <a:gd name="T5" fmla="*/ 4 h 22"/>
                  <a:gd name="T6" fmla="*/ 6 w 15"/>
                  <a:gd name="T7" fmla="*/ 0 h 22"/>
                  <a:gd name="T8" fmla="*/ 0 w 15"/>
                  <a:gd name="T9" fmla="*/ 19 h 22"/>
                </a:gdLst>
                <a:ahLst/>
                <a:cxnLst>
                  <a:cxn ang="0">
                    <a:pos x="T0" y="T1"/>
                  </a:cxn>
                  <a:cxn ang="0">
                    <a:pos x="T2" y="T3"/>
                  </a:cxn>
                  <a:cxn ang="0">
                    <a:pos x="T4" y="T5"/>
                  </a:cxn>
                  <a:cxn ang="0">
                    <a:pos x="T6" y="T7"/>
                  </a:cxn>
                  <a:cxn ang="0">
                    <a:pos x="T8" y="T9"/>
                  </a:cxn>
                </a:cxnLst>
                <a:rect l="0" t="0" r="r" b="b"/>
                <a:pathLst>
                  <a:path w="15" h="22">
                    <a:moveTo>
                      <a:pt x="0" y="19"/>
                    </a:moveTo>
                    <a:cubicBezTo>
                      <a:pt x="2" y="20"/>
                      <a:pt x="5" y="21"/>
                      <a:pt x="7" y="22"/>
                    </a:cubicBezTo>
                    <a:cubicBezTo>
                      <a:pt x="15" y="4"/>
                      <a:pt x="15" y="4"/>
                      <a:pt x="15" y="4"/>
                    </a:cubicBezTo>
                    <a:cubicBezTo>
                      <a:pt x="12" y="3"/>
                      <a:pt x="9" y="2"/>
                      <a:pt x="6" y="0"/>
                    </a:cubicBezTo>
                    <a:lnTo>
                      <a:pt x="0" y="19"/>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Freeform 904"/>
              <p:cNvSpPr/>
              <p:nvPr/>
            </p:nvSpPr>
            <p:spPr bwMode="auto">
              <a:xfrm>
                <a:off x="3115" y="1899"/>
                <a:ext cx="327" cy="242"/>
              </a:xfrm>
              <a:custGeom>
                <a:avLst/>
                <a:gdLst>
                  <a:gd name="T0" fmla="*/ 126 w 138"/>
                  <a:gd name="T1" fmla="*/ 31 h 102"/>
                  <a:gd name="T2" fmla="*/ 35 w 138"/>
                  <a:gd name="T3" fmla="*/ 19 h 102"/>
                  <a:gd name="T4" fmla="*/ 3 w 138"/>
                  <a:gd name="T5" fmla="*/ 80 h 102"/>
                  <a:gd name="T6" fmla="*/ 26 w 138"/>
                  <a:gd name="T7" fmla="*/ 86 h 102"/>
                  <a:gd name="T8" fmla="*/ 28 w 138"/>
                  <a:gd name="T9" fmla="*/ 59 h 102"/>
                  <a:gd name="T10" fmla="*/ 79 w 138"/>
                  <a:gd name="T11" fmla="*/ 38 h 102"/>
                  <a:gd name="T12" fmla="*/ 71 w 138"/>
                  <a:gd name="T13" fmla="*/ 53 h 102"/>
                  <a:gd name="T14" fmla="*/ 77 w 138"/>
                  <a:gd name="T15" fmla="*/ 57 h 102"/>
                  <a:gd name="T16" fmla="*/ 97 w 138"/>
                  <a:gd name="T17" fmla="*/ 30 h 102"/>
                  <a:gd name="T18" fmla="*/ 109 w 138"/>
                  <a:gd name="T19" fmla="*/ 39 h 102"/>
                  <a:gd name="T20" fmla="*/ 86 w 138"/>
                  <a:gd name="T21" fmla="*/ 68 h 102"/>
                  <a:gd name="T22" fmla="*/ 92 w 138"/>
                  <a:gd name="T23" fmla="*/ 72 h 102"/>
                  <a:gd name="T24" fmla="*/ 106 w 138"/>
                  <a:gd name="T25" fmla="*/ 57 h 102"/>
                  <a:gd name="T26" fmla="*/ 103 w 138"/>
                  <a:gd name="T27" fmla="*/ 102 h 102"/>
                  <a:gd name="T28" fmla="*/ 130 w 138"/>
                  <a:gd name="T29" fmla="*/ 102 h 102"/>
                  <a:gd name="T30" fmla="*/ 138 w 138"/>
                  <a:gd name="T31" fmla="*/ 85 h 102"/>
                  <a:gd name="T32" fmla="*/ 126 w 138"/>
                  <a:gd name="T33" fmla="*/ 3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8" h="102">
                    <a:moveTo>
                      <a:pt x="126" y="31"/>
                    </a:moveTo>
                    <a:cubicBezTo>
                      <a:pt x="105" y="6"/>
                      <a:pt x="63" y="0"/>
                      <a:pt x="35" y="19"/>
                    </a:cubicBezTo>
                    <a:cubicBezTo>
                      <a:pt x="14" y="34"/>
                      <a:pt x="0" y="58"/>
                      <a:pt x="3" y="80"/>
                    </a:cubicBezTo>
                    <a:cubicBezTo>
                      <a:pt x="11" y="81"/>
                      <a:pt x="19" y="83"/>
                      <a:pt x="26" y="86"/>
                    </a:cubicBezTo>
                    <a:cubicBezTo>
                      <a:pt x="23" y="78"/>
                      <a:pt x="25" y="68"/>
                      <a:pt x="28" y="59"/>
                    </a:cubicBezTo>
                    <a:cubicBezTo>
                      <a:pt x="36" y="35"/>
                      <a:pt x="60" y="29"/>
                      <a:pt x="79" y="38"/>
                    </a:cubicBezTo>
                    <a:cubicBezTo>
                      <a:pt x="78" y="41"/>
                      <a:pt x="74" y="48"/>
                      <a:pt x="71" y="53"/>
                    </a:cubicBezTo>
                    <a:cubicBezTo>
                      <a:pt x="77" y="57"/>
                      <a:pt x="77" y="57"/>
                      <a:pt x="77" y="57"/>
                    </a:cubicBezTo>
                    <a:cubicBezTo>
                      <a:pt x="97" y="30"/>
                      <a:pt x="97" y="30"/>
                      <a:pt x="97" y="30"/>
                    </a:cubicBezTo>
                    <a:cubicBezTo>
                      <a:pt x="109" y="39"/>
                      <a:pt x="109" y="39"/>
                      <a:pt x="109" y="39"/>
                    </a:cubicBezTo>
                    <a:cubicBezTo>
                      <a:pt x="86" y="68"/>
                      <a:pt x="86" y="68"/>
                      <a:pt x="86" y="68"/>
                    </a:cubicBezTo>
                    <a:cubicBezTo>
                      <a:pt x="92" y="72"/>
                      <a:pt x="92" y="72"/>
                      <a:pt x="92" y="72"/>
                    </a:cubicBezTo>
                    <a:cubicBezTo>
                      <a:pt x="95" y="69"/>
                      <a:pt x="100" y="63"/>
                      <a:pt x="106" y="57"/>
                    </a:cubicBezTo>
                    <a:cubicBezTo>
                      <a:pt x="119" y="74"/>
                      <a:pt x="115" y="91"/>
                      <a:pt x="103" y="102"/>
                    </a:cubicBezTo>
                    <a:cubicBezTo>
                      <a:pt x="112" y="101"/>
                      <a:pt x="121" y="101"/>
                      <a:pt x="130" y="102"/>
                    </a:cubicBezTo>
                    <a:cubicBezTo>
                      <a:pt x="134" y="96"/>
                      <a:pt x="137" y="91"/>
                      <a:pt x="138" y="85"/>
                    </a:cubicBezTo>
                    <a:cubicBezTo>
                      <a:pt x="124" y="74"/>
                      <a:pt x="114" y="52"/>
                      <a:pt x="126" y="31"/>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905"/>
              <p:cNvSpPr/>
              <p:nvPr/>
            </p:nvSpPr>
            <p:spPr bwMode="auto">
              <a:xfrm>
                <a:off x="3352" y="1811"/>
                <a:ext cx="33" cy="52"/>
              </a:xfrm>
              <a:custGeom>
                <a:avLst/>
                <a:gdLst>
                  <a:gd name="T0" fmla="*/ 0 w 14"/>
                  <a:gd name="T1" fmla="*/ 20 h 22"/>
                  <a:gd name="T2" fmla="*/ 8 w 14"/>
                  <a:gd name="T3" fmla="*/ 22 h 22"/>
                  <a:gd name="T4" fmla="*/ 14 w 14"/>
                  <a:gd name="T5" fmla="*/ 4 h 22"/>
                  <a:gd name="T6" fmla="*/ 4 w 14"/>
                  <a:gd name="T7" fmla="*/ 0 h 22"/>
                  <a:gd name="T8" fmla="*/ 0 w 14"/>
                  <a:gd name="T9" fmla="*/ 20 h 22"/>
                </a:gdLst>
                <a:ahLst/>
                <a:cxnLst>
                  <a:cxn ang="0">
                    <a:pos x="T0" y="T1"/>
                  </a:cxn>
                  <a:cxn ang="0">
                    <a:pos x="T2" y="T3"/>
                  </a:cxn>
                  <a:cxn ang="0">
                    <a:pos x="T4" y="T5"/>
                  </a:cxn>
                  <a:cxn ang="0">
                    <a:pos x="T6" y="T7"/>
                  </a:cxn>
                  <a:cxn ang="0">
                    <a:pos x="T8" y="T9"/>
                  </a:cxn>
                </a:cxnLst>
                <a:rect l="0" t="0" r="r" b="b"/>
                <a:pathLst>
                  <a:path w="14" h="22">
                    <a:moveTo>
                      <a:pt x="0" y="20"/>
                    </a:moveTo>
                    <a:cubicBezTo>
                      <a:pt x="3" y="21"/>
                      <a:pt x="5" y="22"/>
                      <a:pt x="8" y="22"/>
                    </a:cubicBezTo>
                    <a:cubicBezTo>
                      <a:pt x="14" y="4"/>
                      <a:pt x="14" y="4"/>
                      <a:pt x="14" y="4"/>
                    </a:cubicBezTo>
                    <a:cubicBezTo>
                      <a:pt x="11" y="2"/>
                      <a:pt x="8" y="1"/>
                      <a:pt x="4" y="0"/>
                    </a:cubicBezTo>
                    <a:lnTo>
                      <a:pt x="0" y="2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906"/>
              <p:cNvSpPr/>
              <p:nvPr/>
            </p:nvSpPr>
            <p:spPr bwMode="auto">
              <a:xfrm>
                <a:off x="3333" y="1806"/>
                <a:ext cx="23" cy="53"/>
              </a:xfrm>
              <a:custGeom>
                <a:avLst/>
                <a:gdLst>
                  <a:gd name="T0" fmla="*/ 0 w 10"/>
                  <a:gd name="T1" fmla="*/ 20 h 22"/>
                  <a:gd name="T2" fmla="*/ 6 w 10"/>
                  <a:gd name="T3" fmla="*/ 22 h 22"/>
                  <a:gd name="T4" fmla="*/ 10 w 10"/>
                  <a:gd name="T5" fmla="*/ 2 h 22"/>
                  <a:gd name="T6" fmla="*/ 2 w 10"/>
                  <a:gd name="T7" fmla="*/ 0 h 22"/>
                  <a:gd name="T8" fmla="*/ 0 w 10"/>
                  <a:gd name="T9" fmla="*/ 20 h 22"/>
                </a:gdLst>
                <a:ahLst/>
                <a:cxnLst>
                  <a:cxn ang="0">
                    <a:pos x="T0" y="T1"/>
                  </a:cxn>
                  <a:cxn ang="0">
                    <a:pos x="T2" y="T3"/>
                  </a:cxn>
                  <a:cxn ang="0">
                    <a:pos x="T4" y="T5"/>
                  </a:cxn>
                  <a:cxn ang="0">
                    <a:pos x="T6" y="T7"/>
                  </a:cxn>
                  <a:cxn ang="0">
                    <a:pos x="T8" y="T9"/>
                  </a:cxn>
                </a:cxnLst>
                <a:rect l="0" t="0" r="r" b="b"/>
                <a:pathLst>
                  <a:path w="10" h="22">
                    <a:moveTo>
                      <a:pt x="0" y="20"/>
                    </a:moveTo>
                    <a:cubicBezTo>
                      <a:pt x="2" y="21"/>
                      <a:pt x="4" y="21"/>
                      <a:pt x="6" y="22"/>
                    </a:cubicBezTo>
                    <a:cubicBezTo>
                      <a:pt x="10" y="2"/>
                      <a:pt x="10" y="2"/>
                      <a:pt x="10" y="2"/>
                    </a:cubicBezTo>
                    <a:cubicBezTo>
                      <a:pt x="7" y="1"/>
                      <a:pt x="4" y="1"/>
                      <a:pt x="2" y="0"/>
                    </a:cubicBezTo>
                    <a:lnTo>
                      <a:pt x="0" y="2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907"/>
              <p:cNvSpPr/>
              <p:nvPr/>
            </p:nvSpPr>
            <p:spPr bwMode="auto">
              <a:xfrm>
                <a:off x="3177" y="1982"/>
                <a:ext cx="213" cy="171"/>
              </a:xfrm>
              <a:custGeom>
                <a:avLst/>
                <a:gdLst>
                  <a:gd name="T0" fmla="*/ 50 w 90"/>
                  <a:gd name="T1" fmla="*/ 70 h 72"/>
                  <a:gd name="T2" fmla="*/ 79 w 90"/>
                  <a:gd name="T3" fmla="*/ 30 h 72"/>
                  <a:gd name="T4" fmla="*/ 72 w 90"/>
                  <a:gd name="T5" fmla="*/ 37 h 72"/>
                  <a:gd name="T6" fmla="*/ 32 w 90"/>
                  <a:gd name="T7" fmla="*/ 59 h 72"/>
                  <a:gd name="T8" fmla="*/ 42 w 90"/>
                  <a:gd name="T9" fmla="*/ 14 h 72"/>
                  <a:gd name="T10" fmla="*/ 47 w 90"/>
                  <a:gd name="T11" fmla="*/ 5 h 72"/>
                  <a:gd name="T12" fmla="*/ 6 w 90"/>
                  <a:gd name="T13" fmla="*/ 25 h 72"/>
                  <a:gd name="T14" fmla="*/ 50 w 90"/>
                  <a:gd name="T15" fmla="*/ 70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72">
                    <a:moveTo>
                      <a:pt x="50" y="70"/>
                    </a:moveTo>
                    <a:cubicBezTo>
                      <a:pt x="76" y="69"/>
                      <a:pt x="90" y="51"/>
                      <a:pt x="79" y="30"/>
                    </a:cubicBezTo>
                    <a:cubicBezTo>
                      <a:pt x="77" y="32"/>
                      <a:pt x="75" y="34"/>
                      <a:pt x="72" y="37"/>
                    </a:cubicBezTo>
                    <a:cubicBezTo>
                      <a:pt x="77" y="62"/>
                      <a:pt x="48" y="68"/>
                      <a:pt x="32" y="59"/>
                    </a:cubicBezTo>
                    <a:cubicBezTo>
                      <a:pt x="9" y="46"/>
                      <a:pt x="15" y="10"/>
                      <a:pt x="42" y="14"/>
                    </a:cubicBezTo>
                    <a:cubicBezTo>
                      <a:pt x="45" y="10"/>
                      <a:pt x="46" y="7"/>
                      <a:pt x="47" y="5"/>
                    </a:cubicBezTo>
                    <a:cubicBezTo>
                      <a:pt x="28" y="0"/>
                      <a:pt x="11" y="10"/>
                      <a:pt x="6" y="25"/>
                    </a:cubicBezTo>
                    <a:cubicBezTo>
                      <a:pt x="0" y="47"/>
                      <a:pt x="21" y="72"/>
                      <a:pt x="50" y="70"/>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908"/>
              <p:cNvSpPr/>
              <p:nvPr/>
            </p:nvSpPr>
            <p:spPr bwMode="auto">
              <a:xfrm>
                <a:off x="3356" y="2639"/>
                <a:ext cx="48" cy="102"/>
              </a:xfrm>
              <a:custGeom>
                <a:avLst/>
                <a:gdLst>
                  <a:gd name="T0" fmla="*/ 20 w 20"/>
                  <a:gd name="T1" fmla="*/ 34 h 43"/>
                  <a:gd name="T2" fmla="*/ 17 w 20"/>
                  <a:gd name="T3" fmla="*/ 8 h 43"/>
                  <a:gd name="T4" fmla="*/ 0 w 20"/>
                  <a:gd name="T5" fmla="*/ 0 h 43"/>
                  <a:gd name="T6" fmla="*/ 10 w 20"/>
                  <a:gd name="T7" fmla="*/ 43 h 43"/>
                  <a:gd name="T8" fmla="*/ 20 w 20"/>
                  <a:gd name="T9" fmla="*/ 34 h 43"/>
                </a:gdLst>
                <a:ahLst/>
                <a:cxnLst>
                  <a:cxn ang="0">
                    <a:pos x="T0" y="T1"/>
                  </a:cxn>
                  <a:cxn ang="0">
                    <a:pos x="T2" y="T3"/>
                  </a:cxn>
                  <a:cxn ang="0">
                    <a:pos x="T4" y="T5"/>
                  </a:cxn>
                  <a:cxn ang="0">
                    <a:pos x="T6" y="T7"/>
                  </a:cxn>
                  <a:cxn ang="0">
                    <a:pos x="T8" y="T9"/>
                  </a:cxn>
                </a:cxnLst>
                <a:rect l="0" t="0" r="r" b="b"/>
                <a:pathLst>
                  <a:path w="20" h="43">
                    <a:moveTo>
                      <a:pt x="20" y="34"/>
                    </a:moveTo>
                    <a:cubicBezTo>
                      <a:pt x="20" y="26"/>
                      <a:pt x="20" y="17"/>
                      <a:pt x="17" y="8"/>
                    </a:cubicBezTo>
                    <a:cubicBezTo>
                      <a:pt x="12" y="5"/>
                      <a:pt x="6" y="2"/>
                      <a:pt x="0" y="0"/>
                    </a:cubicBezTo>
                    <a:cubicBezTo>
                      <a:pt x="7" y="13"/>
                      <a:pt x="10" y="29"/>
                      <a:pt x="10" y="43"/>
                    </a:cubicBezTo>
                    <a:lnTo>
                      <a:pt x="20" y="34"/>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909"/>
              <p:cNvSpPr/>
              <p:nvPr/>
            </p:nvSpPr>
            <p:spPr bwMode="auto">
              <a:xfrm>
                <a:off x="3302" y="1982"/>
                <a:ext cx="57" cy="69"/>
              </a:xfrm>
              <a:custGeom>
                <a:avLst/>
                <a:gdLst>
                  <a:gd name="T0" fmla="*/ 57 w 57"/>
                  <a:gd name="T1" fmla="*/ 9 h 69"/>
                  <a:gd name="T2" fmla="*/ 45 w 57"/>
                  <a:gd name="T3" fmla="*/ 0 h 69"/>
                  <a:gd name="T4" fmla="*/ 0 w 57"/>
                  <a:gd name="T5" fmla="*/ 62 h 69"/>
                  <a:gd name="T6" fmla="*/ 10 w 57"/>
                  <a:gd name="T7" fmla="*/ 69 h 69"/>
                  <a:gd name="T8" fmla="*/ 57 w 57"/>
                  <a:gd name="T9" fmla="*/ 9 h 69"/>
                </a:gdLst>
                <a:ahLst/>
                <a:cxnLst>
                  <a:cxn ang="0">
                    <a:pos x="T0" y="T1"/>
                  </a:cxn>
                  <a:cxn ang="0">
                    <a:pos x="T2" y="T3"/>
                  </a:cxn>
                  <a:cxn ang="0">
                    <a:pos x="T4" y="T5"/>
                  </a:cxn>
                  <a:cxn ang="0">
                    <a:pos x="T6" y="T7"/>
                  </a:cxn>
                  <a:cxn ang="0">
                    <a:pos x="T8" y="T9"/>
                  </a:cxn>
                </a:cxnLst>
                <a:rect l="0" t="0" r="r" b="b"/>
                <a:pathLst>
                  <a:path w="57" h="69">
                    <a:moveTo>
                      <a:pt x="57" y="9"/>
                    </a:moveTo>
                    <a:lnTo>
                      <a:pt x="45" y="0"/>
                    </a:lnTo>
                    <a:lnTo>
                      <a:pt x="0" y="62"/>
                    </a:lnTo>
                    <a:lnTo>
                      <a:pt x="10" y="69"/>
                    </a:lnTo>
                    <a:lnTo>
                      <a:pt x="57" y="9"/>
                    </a:ln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910"/>
              <p:cNvSpPr/>
              <p:nvPr/>
            </p:nvSpPr>
            <p:spPr bwMode="auto">
              <a:xfrm>
                <a:off x="3181" y="1614"/>
                <a:ext cx="159" cy="97"/>
              </a:xfrm>
              <a:custGeom>
                <a:avLst/>
                <a:gdLst>
                  <a:gd name="T0" fmla="*/ 0 w 67"/>
                  <a:gd name="T1" fmla="*/ 38 h 41"/>
                  <a:gd name="T2" fmla="*/ 16 w 67"/>
                  <a:gd name="T3" fmla="*/ 41 h 41"/>
                  <a:gd name="T4" fmla="*/ 64 w 67"/>
                  <a:gd name="T5" fmla="*/ 24 h 41"/>
                  <a:gd name="T6" fmla="*/ 67 w 67"/>
                  <a:gd name="T7" fmla="*/ 2 h 41"/>
                  <a:gd name="T8" fmla="*/ 0 w 67"/>
                  <a:gd name="T9" fmla="*/ 38 h 41"/>
                </a:gdLst>
                <a:ahLst/>
                <a:cxnLst>
                  <a:cxn ang="0">
                    <a:pos x="T0" y="T1"/>
                  </a:cxn>
                  <a:cxn ang="0">
                    <a:pos x="T2" y="T3"/>
                  </a:cxn>
                  <a:cxn ang="0">
                    <a:pos x="T4" y="T5"/>
                  </a:cxn>
                  <a:cxn ang="0">
                    <a:pos x="T6" y="T7"/>
                  </a:cxn>
                  <a:cxn ang="0">
                    <a:pos x="T8" y="T9"/>
                  </a:cxn>
                </a:cxnLst>
                <a:rect l="0" t="0" r="r" b="b"/>
                <a:pathLst>
                  <a:path w="67" h="41">
                    <a:moveTo>
                      <a:pt x="0" y="38"/>
                    </a:moveTo>
                    <a:cubicBezTo>
                      <a:pt x="16" y="41"/>
                      <a:pt x="16" y="41"/>
                      <a:pt x="16" y="41"/>
                    </a:cubicBezTo>
                    <a:cubicBezTo>
                      <a:pt x="29" y="30"/>
                      <a:pt x="44" y="24"/>
                      <a:pt x="64" y="24"/>
                    </a:cubicBezTo>
                    <a:cubicBezTo>
                      <a:pt x="65" y="17"/>
                      <a:pt x="66" y="9"/>
                      <a:pt x="67" y="2"/>
                    </a:cubicBezTo>
                    <a:cubicBezTo>
                      <a:pt x="36" y="0"/>
                      <a:pt x="14" y="15"/>
                      <a:pt x="0" y="38"/>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Freeform 911"/>
              <p:cNvSpPr/>
              <p:nvPr/>
            </p:nvSpPr>
            <p:spPr bwMode="auto">
              <a:xfrm>
                <a:off x="3345" y="2516"/>
                <a:ext cx="30" cy="19"/>
              </a:xfrm>
              <a:custGeom>
                <a:avLst/>
                <a:gdLst>
                  <a:gd name="T0" fmla="*/ 13 w 13"/>
                  <a:gd name="T1" fmla="*/ 8 h 8"/>
                  <a:gd name="T2" fmla="*/ 3 w 13"/>
                  <a:gd name="T3" fmla="*/ 0 h 8"/>
                  <a:gd name="T4" fmla="*/ 0 w 13"/>
                  <a:gd name="T5" fmla="*/ 7 h 8"/>
                  <a:gd name="T6" fmla="*/ 13 w 13"/>
                  <a:gd name="T7" fmla="*/ 8 h 8"/>
                </a:gdLst>
                <a:ahLst/>
                <a:cxnLst>
                  <a:cxn ang="0">
                    <a:pos x="T0" y="T1"/>
                  </a:cxn>
                  <a:cxn ang="0">
                    <a:pos x="T2" y="T3"/>
                  </a:cxn>
                  <a:cxn ang="0">
                    <a:pos x="T4" y="T5"/>
                  </a:cxn>
                  <a:cxn ang="0">
                    <a:pos x="T6" y="T7"/>
                  </a:cxn>
                </a:cxnLst>
                <a:rect l="0" t="0" r="r" b="b"/>
                <a:pathLst>
                  <a:path w="13" h="8">
                    <a:moveTo>
                      <a:pt x="13" y="8"/>
                    </a:moveTo>
                    <a:cubicBezTo>
                      <a:pt x="3" y="0"/>
                      <a:pt x="3" y="0"/>
                      <a:pt x="3" y="0"/>
                    </a:cubicBezTo>
                    <a:cubicBezTo>
                      <a:pt x="0" y="7"/>
                      <a:pt x="0" y="7"/>
                      <a:pt x="0" y="7"/>
                    </a:cubicBezTo>
                    <a:cubicBezTo>
                      <a:pt x="4" y="7"/>
                      <a:pt x="9" y="8"/>
                      <a:pt x="13" y="8"/>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Freeform 912"/>
              <p:cNvSpPr/>
              <p:nvPr/>
            </p:nvSpPr>
            <p:spPr bwMode="auto">
              <a:xfrm>
                <a:off x="3233" y="1685"/>
                <a:ext cx="97" cy="38"/>
              </a:xfrm>
              <a:custGeom>
                <a:avLst/>
                <a:gdLst>
                  <a:gd name="T0" fmla="*/ 39 w 41"/>
                  <a:gd name="T1" fmla="*/ 14 h 16"/>
                  <a:gd name="T2" fmla="*/ 41 w 41"/>
                  <a:gd name="T3" fmla="*/ 0 h 16"/>
                  <a:gd name="T4" fmla="*/ 1 w 41"/>
                  <a:gd name="T5" fmla="*/ 13 h 16"/>
                  <a:gd name="T6" fmla="*/ 0 w 41"/>
                  <a:gd name="T7" fmla="*/ 16 h 16"/>
                  <a:gd name="T8" fmla="*/ 39 w 41"/>
                  <a:gd name="T9" fmla="*/ 14 h 16"/>
                </a:gdLst>
                <a:ahLst/>
                <a:cxnLst>
                  <a:cxn ang="0">
                    <a:pos x="T0" y="T1"/>
                  </a:cxn>
                  <a:cxn ang="0">
                    <a:pos x="T2" y="T3"/>
                  </a:cxn>
                  <a:cxn ang="0">
                    <a:pos x="T4" y="T5"/>
                  </a:cxn>
                  <a:cxn ang="0">
                    <a:pos x="T6" y="T7"/>
                  </a:cxn>
                  <a:cxn ang="0">
                    <a:pos x="T8" y="T9"/>
                  </a:cxn>
                </a:cxnLst>
                <a:rect l="0" t="0" r="r" b="b"/>
                <a:pathLst>
                  <a:path w="41" h="16">
                    <a:moveTo>
                      <a:pt x="39" y="14"/>
                    </a:moveTo>
                    <a:cubicBezTo>
                      <a:pt x="40" y="10"/>
                      <a:pt x="41" y="5"/>
                      <a:pt x="41" y="0"/>
                    </a:cubicBezTo>
                    <a:cubicBezTo>
                      <a:pt x="25" y="0"/>
                      <a:pt x="12" y="5"/>
                      <a:pt x="1" y="13"/>
                    </a:cubicBezTo>
                    <a:cubicBezTo>
                      <a:pt x="0" y="16"/>
                      <a:pt x="0" y="16"/>
                      <a:pt x="0" y="16"/>
                    </a:cubicBezTo>
                    <a:cubicBezTo>
                      <a:pt x="13" y="13"/>
                      <a:pt x="26" y="13"/>
                      <a:pt x="39" y="14"/>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913"/>
              <p:cNvSpPr/>
              <p:nvPr/>
            </p:nvSpPr>
            <p:spPr bwMode="auto">
              <a:xfrm>
                <a:off x="3312" y="1804"/>
                <a:ext cx="18" cy="50"/>
              </a:xfrm>
              <a:custGeom>
                <a:avLst/>
                <a:gdLst>
                  <a:gd name="T0" fmla="*/ 0 w 8"/>
                  <a:gd name="T1" fmla="*/ 0 h 21"/>
                  <a:gd name="T2" fmla="*/ 0 w 8"/>
                  <a:gd name="T3" fmla="*/ 20 h 21"/>
                  <a:gd name="T4" fmla="*/ 7 w 8"/>
                  <a:gd name="T5" fmla="*/ 21 h 21"/>
                  <a:gd name="T6" fmla="*/ 8 w 8"/>
                  <a:gd name="T7" fmla="*/ 1 h 21"/>
                  <a:gd name="T8" fmla="*/ 0 w 8"/>
                  <a:gd name="T9" fmla="*/ 0 h 21"/>
                </a:gdLst>
                <a:ahLst/>
                <a:cxnLst>
                  <a:cxn ang="0">
                    <a:pos x="T0" y="T1"/>
                  </a:cxn>
                  <a:cxn ang="0">
                    <a:pos x="T2" y="T3"/>
                  </a:cxn>
                  <a:cxn ang="0">
                    <a:pos x="T4" y="T5"/>
                  </a:cxn>
                  <a:cxn ang="0">
                    <a:pos x="T6" y="T7"/>
                  </a:cxn>
                  <a:cxn ang="0">
                    <a:pos x="T8" y="T9"/>
                  </a:cxn>
                </a:cxnLst>
                <a:rect l="0" t="0" r="r" b="b"/>
                <a:pathLst>
                  <a:path w="8" h="21">
                    <a:moveTo>
                      <a:pt x="0" y="0"/>
                    </a:moveTo>
                    <a:cubicBezTo>
                      <a:pt x="0" y="20"/>
                      <a:pt x="0" y="20"/>
                      <a:pt x="0" y="20"/>
                    </a:cubicBezTo>
                    <a:cubicBezTo>
                      <a:pt x="2" y="20"/>
                      <a:pt x="4" y="21"/>
                      <a:pt x="7" y="21"/>
                    </a:cubicBezTo>
                    <a:cubicBezTo>
                      <a:pt x="8" y="1"/>
                      <a:pt x="8" y="1"/>
                      <a:pt x="8" y="1"/>
                    </a:cubicBezTo>
                    <a:cubicBezTo>
                      <a:pt x="6" y="0"/>
                      <a:pt x="3" y="0"/>
                      <a:pt x="0"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914"/>
              <p:cNvSpPr/>
              <p:nvPr/>
            </p:nvSpPr>
            <p:spPr bwMode="auto">
              <a:xfrm>
                <a:off x="3207" y="2015"/>
                <a:ext cx="138" cy="121"/>
              </a:xfrm>
              <a:custGeom>
                <a:avLst/>
                <a:gdLst>
                  <a:gd name="T0" fmla="*/ 45 w 58"/>
                  <a:gd name="T1" fmla="*/ 21 h 51"/>
                  <a:gd name="T2" fmla="*/ 34 w 58"/>
                  <a:gd name="T3" fmla="*/ 13 h 51"/>
                  <a:gd name="T4" fmla="*/ 38 w 58"/>
                  <a:gd name="T5" fmla="*/ 8 h 51"/>
                  <a:gd name="T6" fmla="*/ 32 w 58"/>
                  <a:gd name="T7" fmla="*/ 4 h 51"/>
                  <a:gd name="T8" fmla="*/ 21 w 58"/>
                  <a:gd name="T9" fmla="*/ 40 h 51"/>
                  <a:gd name="T10" fmla="*/ 53 w 58"/>
                  <a:gd name="T11" fmla="*/ 23 h 51"/>
                  <a:gd name="T12" fmla="*/ 47 w 58"/>
                  <a:gd name="T13" fmla="*/ 19 h 51"/>
                  <a:gd name="T14" fmla="*/ 45 w 58"/>
                  <a:gd name="T15" fmla="*/ 2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51">
                    <a:moveTo>
                      <a:pt x="45" y="21"/>
                    </a:moveTo>
                    <a:cubicBezTo>
                      <a:pt x="34" y="13"/>
                      <a:pt x="34" y="13"/>
                      <a:pt x="34" y="13"/>
                    </a:cubicBezTo>
                    <a:cubicBezTo>
                      <a:pt x="38" y="8"/>
                      <a:pt x="38" y="8"/>
                      <a:pt x="38" y="8"/>
                    </a:cubicBezTo>
                    <a:cubicBezTo>
                      <a:pt x="32" y="4"/>
                      <a:pt x="32" y="4"/>
                      <a:pt x="32" y="4"/>
                    </a:cubicBezTo>
                    <a:cubicBezTo>
                      <a:pt x="10" y="0"/>
                      <a:pt x="0" y="27"/>
                      <a:pt x="21" y="40"/>
                    </a:cubicBezTo>
                    <a:cubicBezTo>
                      <a:pt x="38" y="51"/>
                      <a:pt x="58" y="40"/>
                      <a:pt x="53" y="23"/>
                    </a:cubicBezTo>
                    <a:cubicBezTo>
                      <a:pt x="47" y="19"/>
                      <a:pt x="47" y="19"/>
                      <a:pt x="47" y="19"/>
                    </a:cubicBezTo>
                    <a:lnTo>
                      <a:pt x="45" y="21"/>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915"/>
              <p:cNvSpPr/>
              <p:nvPr/>
            </p:nvSpPr>
            <p:spPr bwMode="auto">
              <a:xfrm>
                <a:off x="3288" y="2625"/>
                <a:ext cx="83" cy="143"/>
              </a:xfrm>
              <a:custGeom>
                <a:avLst/>
                <a:gdLst>
                  <a:gd name="T0" fmla="*/ 34 w 35"/>
                  <a:gd name="T1" fmla="*/ 53 h 60"/>
                  <a:gd name="T2" fmla="*/ 21 w 35"/>
                  <a:gd name="T3" fmla="*/ 4 h 60"/>
                  <a:gd name="T4" fmla="*/ 0 w 35"/>
                  <a:gd name="T5" fmla="*/ 0 h 60"/>
                  <a:gd name="T6" fmla="*/ 25 w 35"/>
                  <a:gd name="T7" fmla="*/ 60 h 60"/>
                  <a:gd name="T8" fmla="*/ 34 w 35"/>
                  <a:gd name="T9" fmla="*/ 53 h 60"/>
                </a:gdLst>
                <a:ahLst/>
                <a:cxnLst>
                  <a:cxn ang="0">
                    <a:pos x="T0" y="T1"/>
                  </a:cxn>
                  <a:cxn ang="0">
                    <a:pos x="T2" y="T3"/>
                  </a:cxn>
                  <a:cxn ang="0">
                    <a:pos x="T4" y="T5"/>
                  </a:cxn>
                  <a:cxn ang="0">
                    <a:pos x="T6" y="T7"/>
                  </a:cxn>
                  <a:cxn ang="0">
                    <a:pos x="T8" y="T9"/>
                  </a:cxn>
                </a:cxnLst>
                <a:rect l="0" t="0" r="r" b="b"/>
                <a:pathLst>
                  <a:path w="35" h="60">
                    <a:moveTo>
                      <a:pt x="34" y="53"/>
                    </a:moveTo>
                    <a:cubicBezTo>
                      <a:pt x="35" y="37"/>
                      <a:pt x="31" y="19"/>
                      <a:pt x="21" y="4"/>
                    </a:cubicBezTo>
                    <a:cubicBezTo>
                      <a:pt x="15" y="2"/>
                      <a:pt x="7" y="1"/>
                      <a:pt x="0" y="0"/>
                    </a:cubicBezTo>
                    <a:cubicBezTo>
                      <a:pt x="17" y="15"/>
                      <a:pt x="25" y="39"/>
                      <a:pt x="25" y="60"/>
                    </a:cubicBezTo>
                    <a:lnTo>
                      <a:pt x="34" y="53"/>
                    </a:ln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Freeform 916"/>
              <p:cNvSpPr/>
              <p:nvPr/>
            </p:nvSpPr>
            <p:spPr bwMode="auto">
              <a:xfrm>
                <a:off x="3330" y="2506"/>
                <a:ext cx="19" cy="27"/>
              </a:xfrm>
              <a:custGeom>
                <a:avLst/>
                <a:gdLst>
                  <a:gd name="T0" fmla="*/ 4 w 8"/>
                  <a:gd name="T1" fmla="*/ 11 h 11"/>
                  <a:gd name="T2" fmla="*/ 8 w 8"/>
                  <a:gd name="T3" fmla="*/ 3 h 11"/>
                  <a:gd name="T4" fmla="*/ 4 w 8"/>
                  <a:gd name="T5" fmla="*/ 0 h 11"/>
                  <a:gd name="T6" fmla="*/ 0 w 8"/>
                  <a:gd name="T7" fmla="*/ 11 h 11"/>
                  <a:gd name="T8" fmla="*/ 4 w 8"/>
                  <a:gd name="T9" fmla="*/ 11 h 11"/>
                </a:gdLst>
                <a:ahLst/>
                <a:cxnLst>
                  <a:cxn ang="0">
                    <a:pos x="T0" y="T1"/>
                  </a:cxn>
                  <a:cxn ang="0">
                    <a:pos x="T2" y="T3"/>
                  </a:cxn>
                  <a:cxn ang="0">
                    <a:pos x="T4" y="T5"/>
                  </a:cxn>
                  <a:cxn ang="0">
                    <a:pos x="T6" y="T7"/>
                  </a:cxn>
                  <a:cxn ang="0">
                    <a:pos x="T8" y="T9"/>
                  </a:cxn>
                </a:cxnLst>
                <a:rect l="0" t="0" r="r" b="b"/>
                <a:pathLst>
                  <a:path w="8" h="11">
                    <a:moveTo>
                      <a:pt x="4" y="11"/>
                    </a:moveTo>
                    <a:cubicBezTo>
                      <a:pt x="8" y="3"/>
                      <a:pt x="8" y="3"/>
                      <a:pt x="8" y="3"/>
                    </a:cubicBezTo>
                    <a:cubicBezTo>
                      <a:pt x="4" y="0"/>
                      <a:pt x="4" y="0"/>
                      <a:pt x="4" y="0"/>
                    </a:cubicBezTo>
                    <a:cubicBezTo>
                      <a:pt x="0" y="11"/>
                      <a:pt x="0" y="11"/>
                      <a:pt x="0" y="11"/>
                    </a:cubicBezTo>
                    <a:cubicBezTo>
                      <a:pt x="1" y="11"/>
                      <a:pt x="3" y="11"/>
                      <a:pt x="4" y="11"/>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 name="Freeform 917"/>
              <p:cNvSpPr/>
              <p:nvPr/>
            </p:nvSpPr>
            <p:spPr bwMode="auto">
              <a:xfrm>
                <a:off x="3290" y="1804"/>
                <a:ext cx="17" cy="47"/>
              </a:xfrm>
              <a:custGeom>
                <a:avLst/>
                <a:gdLst>
                  <a:gd name="T0" fmla="*/ 7 w 7"/>
                  <a:gd name="T1" fmla="*/ 0 h 20"/>
                  <a:gd name="T2" fmla="*/ 0 w 7"/>
                  <a:gd name="T3" fmla="*/ 0 h 20"/>
                  <a:gd name="T4" fmla="*/ 0 w 7"/>
                  <a:gd name="T5" fmla="*/ 20 h 20"/>
                  <a:gd name="T6" fmla="*/ 7 w 7"/>
                  <a:gd name="T7" fmla="*/ 20 h 20"/>
                  <a:gd name="T8" fmla="*/ 7 w 7"/>
                  <a:gd name="T9" fmla="*/ 0 h 20"/>
                </a:gdLst>
                <a:ahLst/>
                <a:cxnLst>
                  <a:cxn ang="0">
                    <a:pos x="T0" y="T1"/>
                  </a:cxn>
                  <a:cxn ang="0">
                    <a:pos x="T2" y="T3"/>
                  </a:cxn>
                  <a:cxn ang="0">
                    <a:pos x="T4" y="T5"/>
                  </a:cxn>
                  <a:cxn ang="0">
                    <a:pos x="T6" y="T7"/>
                  </a:cxn>
                  <a:cxn ang="0">
                    <a:pos x="T8" y="T9"/>
                  </a:cxn>
                </a:cxnLst>
                <a:rect l="0" t="0" r="r" b="b"/>
                <a:pathLst>
                  <a:path w="7" h="20">
                    <a:moveTo>
                      <a:pt x="7" y="0"/>
                    </a:moveTo>
                    <a:cubicBezTo>
                      <a:pt x="5" y="0"/>
                      <a:pt x="2" y="0"/>
                      <a:pt x="0" y="0"/>
                    </a:cubicBezTo>
                    <a:cubicBezTo>
                      <a:pt x="0" y="20"/>
                      <a:pt x="0" y="20"/>
                      <a:pt x="0" y="20"/>
                    </a:cubicBezTo>
                    <a:cubicBezTo>
                      <a:pt x="2" y="20"/>
                      <a:pt x="4" y="20"/>
                      <a:pt x="7" y="20"/>
                    </a:cubicBezTo>
                    <a:lnTo>
                      <a:pt x="7"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Freeform 918"/>
              <p:cNvSpPr/>
              <p:nvPr/>
            </p:nvSpPr>
            <p:spPr bwMode="auto">
              <a:xfrm>
                <a:off x="3210" y="2877"/>
                <a:ext cx="78" cy="54"/>
              </a:xfrm>
              <a:custGeom>
                <a:avLst/>
                <a:gdLst>
                  <a:gd name="T0" fmla="*/ 0 w 33"/>
                  <a:gd name="T1" fmla="*/ 23 h 23"/>
                  <a:gd name="T2" fmla="*/ 33 w 33"/>
                  <a:gd name="T3" fmla="*/ 23 h 23"/>
                  <a:gd name="T4" fmla="*/ 1 w 33"/>
                  <a:gd name="T5" fmla="*/ 0 h 23"/>
                  <a:gd name="T6" fmla="*/ 0 w 33"/>
                  <a:gd name="T7" fmla="*/ 23 h 23"/>
                </a:gdLst>
                <a:ahLst/>
                <a:cxnLst>
                  <a:cxn ang="0">
                    <a:pos x="T0" y="T1"/>
                  </a:cxn>
                  <a:cxn ang="0">
                    <a:pos x="T2" y="T3"/>
                  </a:cxn>
                  <a:cxn ang="0">
                    <a:pos x="T4" y="T5"/>
                  </a:cxn>
                  <a:cxn ang="0">
                    <a:pos x="T6" y="T7"/>
                  </a:cxn>
                </a:cxnLst>
                <a:rect l="0" t="0" r="r" b="b"/>
                <a:pathLst>
                  <a:path w="33" h="23">
                    <a:moveTo>
                      <a:pt x="0" y="23"/>
                    </a:moveTo>
                    <a:cubicBezTo>
                      <a:pt x="33" y="23"/>
                      <a:pt x="33" y="23"/>
                      <a:pt x="33" y="23"/>
                    </a:cubicBezTo>
                    <a:cubicBezTo>
                      <a:pt x="21" y="14"/>
                      <a:pt x="10" y="5"/>
                      <a:pt x="1" y="0"/>
                    </a:cubicBezTo>
                    <a:cubicBezTo>
                      <a:pt x="1" y="8"/>
                      <a:pt x="0" y="16"/>
                      <a:pt x="0" y="23"/>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Freeform 919"/>
              <p:cNvSpPr/>
              <p:nvPr/>
            </p:nvSpPr>
            <p:spPr bwMode="auto">
              <a:xfrm>
                <a:off x="3314" y="2497"/>
                <a:ext cx="24" cy="36"/>
              </a:xfrm>
              <a:custGeom>
                <a:avLst/>
                <a:gdLst>
                  <a:gd name="T0" fmla="*/ 5 w 10"/>
                  <a:gd name="T1" fmla="*/ 15 h 15"/>
                  <a:gd name="T2" fmla="*/ 10 w 10"/>
                  <a:gd name="T3" fmla="*/ 3 h 15"/>
                  <a:gd name="T4" fmla="*/ 6 w 10"/>
                  <a:gd name="T5" fmla="*/ 0 h 15"/>
                  <a:gd name="T6" fmla="*/ 0 w 10"/>
                  <a:gd name="T7" fmla="*/ 15 h 15"/>
                  <a:gd name="T8" fmla="*/ 5 w 10"/>
                  <a:gd name="T9" fmla="*/ 15 h 15"/>
                </a:gdLst>
                <a:ahLst/>
                <a:cxnLst>
                  <a:cxn ang="0">
                    <a:pos x="T0" y="T1"/>
                  </a:cxn>
                  <a:cxn ang="0">
                    <a:pos x="T2" y="T3"/>
                  </a:cxn>
                  <a:cxn ang="0">
                    <a:pos x="T4" y="T5"/>
                  </a:cxn>
                  <a:cxn ang="0">
                    <a:pos x="T6" y="T7"/>
                  </a:cxn>
                  <a:cxn ang="0">
                    <a:pos x="T8" y="T9"/>
                  </a:cxn>
                </a:cxnLst>
                <a:rect l="0" t="0" r="r" b="b"/>
                <a:pathLst>
                  <a:path w="10" h="15">
                    <a:moveTo>
                      <a:pt x="5" y="15"/>
                    </a:moveTo>
                    <a:cubicBezTo>
                      <a:pt x="10" y="3"/>
                      <a:pt x="10" y="3"/>
                      <a:pt x="10" y="3"/>
                    </a:cubicBezTo>
                    <a:cubicBezTo>
                      <a:pt x="6" y="0"/>
                      <a:pt x="6" y="0"/>
                      <a:pt x="6" y="0"/>
                    </a:cubicBezTo>
                    <a:cubicBezTo>
                      <a:pt x="0" y="15"/>
                      <a:pt x="0" y="15"/>
                      <a:pt x="0" y="15"/>
                    </a:cubicBezTo>
                    <a:cubicBezTo>
                      <a:pt x="2" y="15"/>
                      <a:pt x="3" y="15"/>
                      <a:pt x="5" y="15"/>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Freeform 920"/>
              <p:cNvSpPr/>
              <p:nvPr/>
            </p:nvSpPr>
            <p:spPr bwMode="auto">
              <a:xfrm>
                <a:off x="3300" y="2490"/>
                <a:ext cx="26" cy="40"/>
              </a:xfrm>
              <a:custGeom>
                <a:avLst/>
                <a:gdLst>
                  <a:gd name="T0" fmla="*/ 0 w 11"/>
                  <a:gd name="T1" fmla="*/ 17 h 17"/>
                  <a:gd name="T2" fmla="*/ 5 w 11"/>
                  <a:gd name="T3" fmla="*/ 17 h 17"/>
                  <a:gd name="T4" fmla="*/ 11 w 11"/>
                  <a:gd name="T5" fmla="*/ 2 h 17"/>
                  <a:gd name="T6" fmla="*/ 9 w 11"/>
                  <a:gd name="T7" fmla="*/ 0 h 17"/>
                  <a:gd name="T8" fmla="*/ 5 w 11"/>
                  <a:gd name="T9" fmla="*/ 4 h 17"/>
                  <a:gd name="T10" fmla="*/ 0 w 11"/>
                  <a:gd name="T11" fmla="*/ 17 h 17"/>
                </a:gdLst>
                <a:ahLst/>
                <a:cxnLst>
                  <a:cxn ang="0">
                    <a:pos x="T0" y="T1"/>
                  </a:cxn>
                  <a:cxn ang="0">
                    <a:pos x="T2" y="T3"/>
                  </a:cxn>
                  <a:cxn ang="0">
                    <a:pos x="T4" y="T5"/>
                  </a:cxn>
                  <a:cxn ang="0">
                    <a:pos x="T6" y="T7"/>
                  </a:cxn>
                  <a:cxn ang="0">
                    <a:pos x="T8" y="T9"/>
                  </a:cxn>
                  <a:cxn ang="0">
                    <a:pos x="T10" y="T11"/>
                  </a:cxn>
                </a:cxnLst>
                <a:rect l="0" t="0" r="r" b="b"/>
                <a:pathLst>
                  <a:path w="11" h="17">
                    <a:moveTo>
                      <a:pt x="0" y="17"/>
                    </a:moveTo>
                    <a:cubicBezTo>
                      <a:pt x="1" y="17"/>
                      <a:pt x="3" y="17"/>
                      <a:pt x="5" y="17"/>
                    </a:cubicBezTo>
                    <a:cubicBezTo>
                      <a:pt x="11" y="2"/>
                      <a:pt x="11" y="2"/>
                      <a:pt x="11" y="2"/>
                    </a:cubicBezTo>
                    <a:cubicBezTo>
                      <a:pt x="9" y="0"/>
                      <a:pt x="9" y="0"/>
                      <a:pt x="9" y="0"/>
                    </a:cubicBezTo>
                    <a:cubicBezTo>
                      <a:pt x="8" y="2"/>
                      <a:pt x="6" y="3"/>
                      <a:pt x="5" y="4"/>
                    </a:cubicBezTo>
                    <a:lnTo>
                      <a:pt x="0" y="17"/>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921"/>
              <p:cNvSpPr/>
              <p:nvPr/>
            </p:nvSpPr>
            <p:spPr bwMode="auto">
              <a:xfrm>
                <a:off x="3267" y="1804"/>
                <a:ext cx="19" cy="50"/>
              </a:xfrm>
              <a:custGeom>
                <a:avLst/>
                <a:gdLst>
                  <a:gd name="T0" fmla="*/ 7 w 8"/>
                  <a:gd name="T1" fmla="*/ 0 h 21"/>
                  <a:gd name="T2" fmla="*/ 0 w 8"/>
                  <a:gd name="T3" fmla="*/ 0 h 21"/>
                  <a:gd name="T4" fmla="*/ 2 w 8"/>
                  <a:gd name="T5" fmla="*/ 21 h 21"/>
                  <a:gd name="T6" fmla="*/ 8 w 8"/>
                  <a:gd name="T7" fmla="*/ 20 h 21"/>
                  <a:gd name="T8" fmla="*/ 7 w 8"/>
                  <a:gd name="T9" fmla="*/ 0 h 21"/>
                </a:gdLst>
                <a:ahLst/>
                <a:cxnLst>
                  <a:cxn ang="0">
                    <a:pos x="T0" y="T1"/>
                  </a:cxn>
                  <a:cxn ang="0">
                    <a:pos x="T2" y="T3"/>
                  </a:cxn>
                  <a:cxn ang="0">
                    <a:pos x="T4" y="T5"/>
                  </a:cxn>
                  <a:cxn ang="0">
                    <a:pos x="T6" y="T7"/>
                  </a:cxn>
                  <a:cxn ang="0">
                    <a:pos x="T8" y="T9"/>
                  </a:cxn>
                </a:cxnLst>
                <a:rect l="0" t="0" r="r" b="b"/>
                <a:pathLst>
                  <a:path w="8" h="21">
                    <a:moveTo>
                      <a:pt x="7" y="0"/>
                    </a:moveTo>
                    <a:cubicBezTo>
                      <a:pt x="5" y="0"/>
                      <a:pt x="3" y="0"/>
                      <a:pt x="0" y="0"/>
                    </a:cubicBezTo>
                    <a:cubicBezTo>
                      <a:pt x="2" y="21"/>
                      <a:pt x="2" y="21"/>
                      <a:pt x="2" y="21"/>
                    </a:cubicBezTo>
                    <a:cubicBezTo>
                      <a:pt x="4" y="20"/>
                      <a:pt x="6" y="20"/>
                      <a:pt x="8" y="20"/>
                    </a:cubicBezTo>
                    <a:lnTo>
                      <a:pt x="7"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922"/>
              <p:cNvSpPr/>
              <p:nvPr/>
            </p:nvSpPr>
            <p:spPr bwMode="auto">
              <a:xfrm>
                <a:off x="3085" y="2618"/>
                <a:ext cx="253" cy="247"/>
              </a:xfrm>
              <a:custGeom>
                <a:avLst/>
                <a:gdLst>
                  <a:gd name="T0" fmla="*/ 31 w 107"/>
                  <a:gd name="T1" fmla="*/ 28 h 104"/>
                  <a:gd name="T2" fmla="*/ 0 w 107"/>
                  <a:gd name="T3" fmla="*/ 56 h 104"/>
                  <a:gd name="T4" fmla="*/ 6 w 107"/>
                  <a:gd name="T5" fmla="*/ 57 h 104"/>
                  <a:gd name="T6" fmla="*/ 37 w 107"/>
                  <a:gd name="T7" fmla="*/ 33 h 104"/>
                  <a:gd name="T8" fmla="*/ 43 w 107"/>
                  <a:gd name="T9" fmla="*/ 36 h 104"/>
                  <a:gd name="T10" fmla="*/ 72 w 107"/>
                  <a:gd name="T11" fmla="*/ 27 h 104"/>
                  <a:gd name="T12" fmla="*/ 78 w 107"/>
                  <a:gd name="T13" fmla="*/ 44 h 104"/>
                  <a:gd name="T14" fmla="*/ 58 w 107"/>
                  <a:gd name="T15" fmla="*/ 56 h 104"/>
                  <a:gd name="T16" fmla="*/ 74 w 107"/>
                  <a:gd name="T17" fmla="*/ 78 h 104"/>
                  <a:gd name="T18" fmla="*/ 63 w 107"/>
                  <a:gd name="T19" fmla="*/ 89 h 104"/>
                  <a:gd name="T20" fmla="*/ 58 w 107"/>
                  <a:gd name="T21" fmla="*/ 101 h 104"/>
                  <a:gd name="T22" fmla="*/ 62 w 107"/>
                  <a:gd name="T23" fmla="*/ 104 h 104"/>
                  <a:gd name="T24" fmla="*/ 106 w 107"/>
                  <a:gd name="T25" fmla="*/ 68 h 104"/>
                  <a:gd name="T26" fmla="*/ 74 w 107"/>
                  <a:gd name="T27" fmla="*/ 3 h 104"/>
                  <a:gd name="T28" fmla="*/ 12 w 107"/>
                  <a:gd name="T29" fmla="*/ 0 h 104"/>
                  <a:gd name="T30" fmla="*/ 11 w 107"/>
                  <a:gd name="T31" fmla="*/ 9 h 104"/>
                  <a:gd name="T32" fmla="*/ 31 w 107"/>
                  <a:gd name="T33" fmla="*/ 2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7" h="104">
                    <a:moveTo>
                      <a:pt x="31" y="28"/>
                    </a:moveTo>
                    <a:cubicBezTo>
                      <a:pt x="25" y="34"/>
                      <a:pt x="11" y="46"/>
                      <a:pt x="0" y="56"/>
                    </a:cubicBezTo>
                    <a:cubicBezTo>
                      <a:pt x="6" y="57"/>
                      <a:pt x="6" y="57"/>
                      <a:pt x="6" y="57"/>
                    </a:cubicBezTo>
                    <a:cubicBezTo>
                      <a:pt x="17" y="47"/>
                      <a:pt x="30" y="36"/>
                      <a:pt x="37" y="33"/>
                    </a:cubicBezTo>
                    <a:cubicBezTo>
                      <a:pt x="38" y="34"/>
                      <a:pt x="39" y="37"/>
                      <a:pt x="43" y="36"/>
                    </a:cubicBezTo>
                    <a:cubicBezTo>
                      <a:pt x="49" y="35"/>
                      <a:pt x="62" y="27"/>
                      <a:pt x="72" y="27"/>
                    </a:cubicBezTo>
                    <a:cubicBezTo>
                      <a:pt x="80" y="27"/>
                      <a:pt x="86" y="39"/>
                      <a:pt x="78" y="44"/>
                    </a:cubicBezTo>
                    <a:cubicBezTo>
                      <a:pt x="70" y="48"/>
                      <a:pt x="57" y="50"/>
                      <a:pt x="58" y="56"/>
                    </a:cubicBezTo>
                    <a:cubicBezTo>
                      <a:pt x="59" y="63"/>
                      <a:pt x="69" y="70"/>
                      <a:pt x="74" y="78"/>
                    </a:cubicBezTo>
                    <a:cubicBezTo>
                      <a:pt x="80" y="90"/>
                      <a:pt x="70" y="92"/>
                      <a:pt x="63" y="89"/>
                    </a:cubicBezTo>
                    <a:cubicBezTo>
                      <a:pt x="65" y="94"/>
                      <a:pt x="64" y="99"/>
                      <a:pt x="58" y="101"/>
                    </a:cubicBezTo>
                    <a:cubicBezTo>
                      <a:pt x="59" y="102"/>
                      <a:pt x="60" y="103"/>
                      <a:pt x="62" y="104"/>
                    </a:cubicBezTo>
                    <a:cubicBezTo>
                      <a:pt x="106" y="68"/>
                      <a:pt x="106" y="68"/>
                      <a:pt x="106" y="68"/>
                    </a:cubicBezTo>
                    <a:cubicBezTo>
                      <a:pt x="107" y="43"/>
                      <a:pt x="96" y="15"/>
                      <a:pt x="74" y="3"/>
                    </a:cubicBezTo>
                    <a:cubicBezTo>
                      <a:pt x="54" y="2"/>
                      <a:pt x="33" y="2"/>
                      <a:pt x="12" y="0"/>
                    </a:cubicBezTo>
                    <a:cubicBezTo>
                      <a:pt x="11" y="9"/>
                      <a:pt x="11" y="9"/>
                      <a:pt x="11" y="9"/>
                    </a:cubicBezTo>
                    <a:cubicBezTo>
                      <a:pt x="16" y="13"/>
                      <a:pt x="28" y="26"/>
                      <a:pt x="31" y="28"/>
                    </a:cubicBezTo>
                    <a:close/>
                  </a:path>
                </a:pathLst>
              </a:custGeom>
              <a:solidFill>
                <a:srgbClr val="A98C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923"/>
              <p:cNvSpPr/>
              <p:nvPr/>
            </p:nvSpPr>
            <p:spPr bwMode="auto">
              <a:xfrm>
                <a:off x="3269" y="2504"/>
                <a:ext cx="35" cy="26"/>
              </a:xfrm>
              <a:custGeom>
                <a:avLst/>
                <a:gdLst>
                  <a:gd name="T0" fmla="*/ 0 w 15"/>
                  <a:gd name="T1" fmla="*/ 11 h 11"/>
                  <a:gd name="T2" fmla="*/ 11 w 15"/>
                  <a:gd name="T3" fmla="*/ 11 h 11"/>
                  <a:gd name="T4" fmla="*/ 15 w 15"/>
                  <a:gd name="T5" fmla="*/ 0 h 11"/>
                  <a:gd name="T6" fmla="*/ 0 w 15"/>
                  <a:gd name="T7" fmla="*/ 11 h 11"/>
                </a:gdLst>
                <a:ahLst/>
                <a:cxnLst>
                  <a:cxn ang="0">
                    <a:pos x="T0" y="T1"/>
                  </a:cxn>
                  <a:cxn ang="0">
                    <a:pos x="T2" y="T3"/>
                  </a:cxn>
                  <a:cxn ang="0">
                    <a:pos x="T4" y="T5"/>
                  </a:cxn>
                  <a:cxn ang="0">
                    <a:pos x="T6" y="T7"/>
                  </a:cxn>
                </a:cxnLst>
                <a:rect l="0" t="0" r="r" b="b"/>
                <a:pathLst>
                  <a:path w="15" h="11">
                    <a:moveTo>
                      <a:pt x="0" y="11"/>
                    </a:moveTo>
                    <a:cubicBezTo>
                      <a:pt x="3" y="11"/>
                      <a:pt x="7" y="11"/>
                      <a:pt x="11" y="11"/>
                    </a:cubicBezTo>
                    <a:cubicBezTo>
                      <a:pt x="15" y="0"/>
                      <a:pt x="15" y="0"/>
                      <a:pt x="15" y="0"/>
                    </a:cubicBezTo>
                    <a:cubicBezTo>
                      <a:pt x="11" y="5"/>
                      <a:pt x="5" y="8"/>
                      <a:pt x="0" y="11"/>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924"/>
              <p:cNvSpPr/>
              <p:nvPr/>
            </p:nvSpPr>
            <p:spPr bwMode="auto">
              <a:xfrm>
                <a:off x="3245" y="1806"/>
                <a:ext cx="22" cy="50"/>
              </a:xfrm>
              <a:custGeom>
                <a:avLst/>
                <a:gdLst>
                  <a:gd name="T0" fmla="*/ 9 w 9"/>
                  <a:gd name="T1" fmla="*/ 20 h 21"/>
                  <a:gd name="T2" fmla="*/ 7 w 9"/>
                  <a:gd name="T3" fmla="*/ 0 h 21"/>
                  <a:gd name="T4" fmla="*/ 0 w 9"/>
                  <a:gd name="T5" fmla="*/ 1 h 21"/>
                  <a:gd name="T6" fmla="*/ 3 w 9"/>
                  <a:gd name="T7" fmla="*/ 21 h 21"/>
                  <a:gd name="T8" fmla="*/ 9 w 9"/>
                  <a:gd name="T9" fmla="*/ 20 h 21"/>
                </a:gdLst>
                <a:ahLst/>
                <a:cxnLst>
                  <a:cxn ang="0">
                    <a:pos x="T0" y="T1"/>
                  </a:cxn>
                  <a:cxn ang="0">
                    <a:pos x="T2" y="T3"/>
                  </a:cxn>
                  <a:cxn ang="0">
                    <a:pos x="T4" y="T5"/>
                  </a:cxn>
                  <a:cxn ang="0">
                    <a:pos x="T6" y="T7"/>
                  </a:cxn>
                  <a:cxn ang="0">
                    <a:pos x="T8" y="T9"/>
                  </a:cxn>
                </a:cxnLst>
                <a:rect l="0" t="0" r="r" b="b"/>
                <a:pathLst>
                  <a:path w="9" h="21">
                    <a:moveTo>
                      <a:pt x="9" y="20"/>
                    </a:moveTo>
                    <a:cubicBezTo>
                      <a:pt x="7" y="0"/>
                      <a:pt x="7" y="0"/>
                      <a:pt x="7" y="0"/>
                    </a:cubicBezTo>
                    <a:cubicBezTo>
                      <a:pt x="5" y="0"/>
                      <a:pt x="2" y="0"/>
                      <a:pt x="0" y="1"/>
                    </a:cubicBezTo>
                    <a:cubicBezTo>
                      <a:pt x="3" y="21"/>
                      <a:pt x="3" y="21"/>
                      <a:pt x="3" y="21"/>
                    </a:cubicBezTo>
                    <a:cubicBezTo>
                      <a:pt x="5" y="21"/>
                      <a:pt x="7" y="20"/>
                      <a:pt x="9" y="2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925"/>
              <p:cNvSpPr/>
              <p:nvPr/>
            </p:nvSpPr>
            <p:spPr bwMode="auto">
              <a:xfrm>
                <a:off x="3200" y="2461"/>
                <a:ext cx="112" cy="69"/>
              </a:xfrm>
              <a:custGeom>
                <a:avLst/>
                <a:gdLst>
                  <a:gd name="T0" fmla="*/ 0 w 47"/>
                  <a:gd name="T1" fmla="*/ 29 h 29"/>
                  <a:gd name="T2" fmla="*/ 18 w 47"/>
                  <a:gd name="T3" fmla="*/ 29 h 29"/>
                  <a:gd name="T4" fmla="*/ 47 w 47"/>
                  <a:gd name="T5" fmla="*/ 9 h 29"/>
                  <a:gd name="T6" fmla="*/ 36 w 47"/>
                  <a:gd name="T7" fmla="*/ 0 h 29"/>
                  <a:gd name="T8" fmla="*/ 0 w 47"/>
                  <a:gd name="T9" fmla="*/ 29 h 29"/>
                </a:gdLst>
                <a:ahLst/>
                <a:cxnLst>
                  <a:cxn ang="0">
                    <a:pos x="T0" y="T1"/>
                  </a:cxn>
                  <a:cxn ang="0">
                    <a:pos x="T2" y="T3"/>
                  </a:cxn>
                  <a:cxn ang="0">
                    <a:pos x="T4" y="T5"/>
                  </a:cxn>
                  <a:cxn ang="0">
                    <a:pos x="T6" y="T7"/>
                  </a:cxn>
                  <a:cxn ang="0">
                    <a:pos x="T8" y="T9"/>
                  </a:cxn>
                </a:cxnLst>
                <a:rect l="0" t="0" r="r" b="b"/>
                <a:pathLst>
                  <a:path w="47" h="29">
                    <a:moveTo>
                      <a:pt x="0" y="29"/>
                    </a:moveTo>
                    <a:cubicBezTo>
                      <a:pt x="6" y="29"/>
                      <a:pt x="12" y="29"/>
                      <a:pt x="18" y="29"/>
                    </a:cubicBezTo>
                    <a:cubicBezTo>
                      <a:pt x="28" y="24"/>
                      <a:pt x="39" y="18"/>
                      <a:pt x="47" y="9"/>
                    </a:cubicBezTo>
                    <a:cubicBezTo>
                      <a:pt x="43" y="6"/>
                      <a:pt x="40" y="3"/>
                      <a:pt x="36" y="0"/>
                    </a:cubicBezTo>
                    <a:cubicBezTo>
                      <a:pt x="27" y="12"/>
                      <a:pt x="14" y="22"/>
                      <a:pt x="0" y="29"/>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926"/>
              <p:cNvSpPr/>
              <p:nvPr/>
            </p:nvSpPr>
            <p:spPr bwMode="auto">
              <a:xfrm>
                <a:off x="3222" y="1809"/>
                <a:ext cx="26" cy="54"/>
              </a:xfrm>
              <a:custGeom>
                <a:avLst/>
                <a:gdLst>
                  <a:gd name="T0" fmla="*/ 0 w 11"/>
                  <a:gd name="T1" fmla="*/ 3 h 23"/>
                  <a:gd name="T2" fmla="*/ 4 w 11"/>
                  <a:gd name="T3" fmla="*/ 23 h 23"/>
                  <a:gd name="T4" fmla="*/ 11 w 11"/>
                  <a:gd name="T5" fmla="*/ 21 h 23"/>
                  <a:gd name="T6" fmla="*/ 8 w 11"/>
                  <a:gd name="T7" fmla="*/ 0 h 23"/>
                  <a:gd name="T8" fmla="*/ 0 w 11"/>
                  <a:gd name="T9" fmla="*/ 3 h 23"/>
                </a:gdLst>
                <a:ahLst/>
                <a:cxnLst>
                  <a:cxn ang="0">
                    <a:pos x="T0" y="T1"/>
                  </a:cxn>
                  <a:cxn ang="0">
                    <a:pos x="T2" y="T3"/>
                  </a:cxn>
                  <a:cxn ang="0">
                    <a:pos x="T4" y="T5"/>
                  </a:cxn>
                  <a:cxn ang="0">
                    <a:pos x="T6" y="T7"/>
                  </a:cxn>
                  <a:cxn ang="0">
                    <a:pos x="T8" y="T9"/>
                  </a:cxn>
                </a:cxnLst>
                <a:rect l="0" t="0" r="r" b="b"/>
                <a:pathLst>
                  <a:path w="11" h="23">
                    <a:moveTo>
                      <a:pt x="0" y="3"/>
                    </a:moveTo>
                    <a:cubicBezTo>
                      <a:pt x="4" y="23"/>
                      <a:pt x="4" y="23"/>
                      <a:pt x="4" y="23"/>
                    </a:cubicBezTo>
                    <a:cubicBezTo>
                      <a:pt x="6" y="22"/>
                      <a:pt x="8" y="21"/>
                      <a:pt x="11" y="21"/>
                    </a:cubicBezTo>
                    <a:cubicBezTo>
                      <a:pt x="8" y="0"/>
                      <a:pt x="8" y="0"/>
                      <a:pt x="8" y="0"/>
                    </a:cubicBezTo>
                    <a:cubicBezTo>
                      <a:pt x="5" y="1"/>
                      <a:pt x="3" y="2"/>
                      <a:pt x="0" y="3"/>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927"/>
              <p:cNvSpPr/>
              <p:nvPr/>
            </p:nvSpPr>
            <p:spPr bwMode="auto">
              <a:xfrm>
                <a:off x="3200" y="1816"/>
                <a:ext cx="26" cy="62"/>
              </a:xfrm>
              <a:custGeom>
                <a:avLst/>
                <a:gdLst>
                  <a:gd name="T0" fmla="*/ 5 w 11"/>
                  <a:gd name="T1" fmla="*/ 1 h 26"/>
                  <a:gd name="T2" fmla="*/ 0 w 11"/>
                  <a:gd name="T3" fmla="*/ 26 h 26"/>
                  <a:gd name="T4" fmla="*/ 11 w 11"/>
                  <a:gd name="T5" fmla="*/ 20 h 26"/>
                  <a:gd name="T6" fmla="*/ 7 w 11"/>
                  <a:gd name="T7" fmla="*/ 0 h 26"/>
                  <a:gd name="T8" fmla="*/ 5 w 11"/>
                  <a:gd name="T9" fmla="*/ 1 h 26"/>
                </a:gdLst>
                <a:ahLst/>
                <a:cxnLst>
                  <a:cxn ang="0">
                    <a:pos x="T0" y="T1"/>
                  </a:cxn>
                  <a:cxn ang="0">
                    <a:pos x="T2" y="T3"/>
                  </a:cxn>
                  <a:cxn ang="0">
                    <a:pos x="T4" y="T5"/>
                  </a:cxn>
                  <a:cxn ang="0">
                    <a:pos x="T6" y="T7"/>
                  </a:cxn>
                  <a:cxn ang="0">
                    <a:pos x="T8" y="T9"/>
                  </a:cxn>
                </a:cxnLst>
                <a:rect l="0" t="0" r="r" b="b"/>
                <a:pathLst>
                  <a:path w="11" h="26">
                    <a:moveTo>
                      <a:pt x="5" y="1"/>
                    </a:moveTo>
                    <a:cubicBezTo>
                      <a:pt x="0" y="26"/>
                      <a:pt x="0" y="26"/>
                      <a:pt x="0" y="26"/>
                    </a:cubicBezTo>
                    <a:cubicBezTo>
                      <a:pt x="4" y="24"/>
                      <a:pt x="7" y="22"/>
                      <a:pt x="11" y="20"/>
                    </a:cubicBezTo>
                    <a:cubicBezTo>
                      <a:pt x="7" y="0"/>
                      <a:pt x="7" y="0"/>
                      <a:pt x="7" y="0"/>
                    </a:cubicBezTo>
                    <a:cubicBezTo>
                      <a:pt x="6" y="1"/>
                      <a:pt x="6" y="1"/>
                      <a:pt x="5" y="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928"/>
              <p:cNvSpPr>
                <a:spLocks noEditPoints="1"/>
              </p:cNvSpPr>
              <p:nvPr/>
            </p:nvSpPr>
            <p:spPr bwMode="auto">
              <a:xfrm>
                <a:off x="2858" y="1683"/>
                <a:ext cx="359" cy="567"/>
              </a:xfrm>
              <a:custGeom>
                <a:avLst/>
                <a:gdLst>
                  <a:gd name="T0" fmla="*/ 38 w 152"/>
                  <a:gd name="T1" fmla="*/ 194 h 239"/>
                  <a:gd name="T2" fmla="*/ 133 w 152"/>
                  <a:gd name="T3" fmla="*/ 110 h 239"/>
                  <a:gd name="T4" fmla="*/ 152 w 152"/>
                  <a:gd name="T5" fmla="*/ 17 h 239"/>
                  <a:gd name="T6" fmla="*/ 52 w 152"/>
                  <a:gd name="T7" fmla="*/ 0 h 239"/>
                  <a:gd name="T8" fmla="*/ 0 w 152"/>
                  <a:gd name="T9" fmla="*/ 239 h 239"/>
                  <a:gd name="T10" fmla="*/ 38 w 152"/>
                  <a:gd name="T11" fmla="*/ 194 h 239"/>
                  <a:gd name="T12" fmla="*/ 121 w 152"/>
                  <a:gd name="T13" fmla="*/ 25 h 239"/>
                  <a:gd name="T14" fmla="*/ 139 w 152"/>
                  <a:gd name="T15" fmla="*/ 26 h 239"/>
                  <a:gd name="T16" fmla="*/ 134 w 152"/>
                  <a:gd name="T17" fmla="*/ 55 h 239"/>
                  <a:gd name="T18" fmla="*/ 117 w 152"/>
                  <a:gd name="T19" fmla="*/ 52 h 239"/>
                  <a:gd name="T20" fmla="*/ 121 w 152"/>
                  <a:gd name="T21" fmla="*/ 25 h 239"/>
                  <a:gd name="T22" fmla="*/ 129 w 152"/>
                  <a:gd name="T23" fmla="*/ 67 h 239"/>
                  <a:gd name="T24" fmla="*/ 125 w 152"/>
                  <a:gd name="T25" fmla="*/ 96 h 239"/>
                  <a:gd name="T26" fmla="*/ 111 w 152"/>
                  <a:gd name="T27" fmla="*/ 93 h 239"/>
                  <a:gd name="T28" fmla="*/ 114 w 152"/>
                  <a:gd name="T29" fmla="*/ 66 h 239"/>
                  <a:gd name="T30" fmla="*/ 129 w 152"/>
                  <a:gd name="T31" fmla="*/ 67 h 239"/>
                  <a:gd name="T32" fmla="*/ 94 w 152"/>
                  <a:gd name="T33" fmla="*/ 20 h 239"/>
                  <a:gd name="T34" fmla="*/ 112 w 152"/>
                  <a:gd name="T35" fmla="*/ 23 h 239"/>
                  <a:gd name="T36" fmla="*/ 108 w 152"/>
                  <a:gd name="T37" fmla="*/ 52 h 239"/>
                  <a:gd name="T38" fmla="*/ 89 w 152"/>
                  <a:gd name="T39" fmla="*/ 49 h 239"/>
                  <a:gd name="T40" fmla="*/ 94 w 152"/>
                  <a:gd name="T41" fmla="*/ 20 h 239"/>
                  <a:gd name="T42" fmla="*/ 106 w 152"/>
                  <a:gd name="T43" fmla="*/ 64 h 239"/>
                  <a:gd name="T44" fmla="*/ 103 w 152"/>
                  <a:gd name="T45" fmla="*/ 93 h 239"/>
                  <a:gd name="T46" fmla="*/ 82 w 152"/>
                  <a:gd name="T47" fmla="*/ 91 h 239"/>
                  <a:gd name="T48" fmla="*/ 86 w 152"/>
                  <a:gd name="T49" fmla="*/ 63 h 239"/>
                  <a:gd name="T50" fmla="*/ 106 w 152"/>
                  <a:gd name="T51" fmla="*/ 64 h 239"/>
                  <a:gd name="T52" fmla="*/ 65 w 152"/>
                  <a:gd name="T53" fmla="*/ 14 h 239"/>
                  <a:gd name="T54" fmla="*/ 85 w 152"/>
                  <a:gd name="T55" fmla="*/ 18 h 239"/>
                  <a:gd name="T56" fmla="*/ 79 w 152"/>
                  <a:gd name="T57" fmla="*/ 48 h 239"/>
                  <a:gd name="T58" fmla="*/ 60 w 152"/>
                  <a:gd name="T59" fmla="*/ 45 h 239"/>
                  <a:gd name="T60" fmla="*/ 65 w 152"/>
                  <a:gd name="T61" fmla="*/ 14 h 239"/>
                  <a:gd name="T62" fmla="*/ 56 w 152"/>
                  <a:gd name="T63" fmla="*/ 58 h 239"/>
                  <a:gd name="T64" fmla="*/ 76 w 152"/>
                  <a:gd name="T65" fmla="*/ 60 h 239"/>
                  <a:gd name="T66" fmla="*/ 73 w 152"/>
                  <a:gd name="T67" fmla="*/ 90 h 239"/>
                  <a:gd name="T68" fmla="*/ 53 w 152"/>
                  <a:gd name="T69" fmla="*/ 88 h 239"/>
                  <a:gd name="T70" fmla="*/ 56 w 152"/>
                  <a:gd name="T71" fmla="*/ 58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2" h="239">
                    <a:moveTo>
                      <a:pt x="38" y="194"/>
                    </a:moveTo>
                    <a:cubicBezTo>
                      <a:pt x="22" y="124"/>
                      <a:pt x="76" y="86"/>
                      <a:pt x="133" y="110"/>
                    </a:cubicBezTo>
                    <a:cubicBezTo>
                      <a:pt x="152" y="17"/>
                      <a:pt x="152" y="17"/>
                      <a:pt x="152" y="17"/>
                    </a:cubicBezTo>
                    <a:cubicBezTo>
                      <a:pt x="52" y="0"/>
                      <a:pt x="52" y="0"/>
                      <a:pt x="52" y="0"/>
                    </a:cubicBezTo>
                    <a:cubicBezTo>
                      <a:pt x="0" y="239"/>
                      <a:pt x="0" y="239"/>
                      <a:pt x="0" y="239"/>
                    </a:cubicBezTo>
                    <a:cubicBezTo>
                      <a:pt x="9" y="220"/>
                      <a:pt x="23" y="205"/>
                      <a:pt x="38" y="194"/>
                    </a:cubicBezTo>
                    <a:close/>
                    <a:moveTo>
                      <a:pt x="121" y="25"/>
                    </a:moveTo>
                    <a:cubicBezTo>
                      <a:pt x="139" y="26"/>
                      <a:pt x="139" y="26"/>
                      <a:pt x="139" y="26"/>
                    </a:cubicBezTo>
                    <a:cubicBezTo>
                      <a:pt x="134" y="55"/>
                      <a:pt x="134" y="55"/>
                      <a:pt x="134" y="55"/>
                    </a:cubicBezTo>
                    <a:cubicBezTo>
                      <a:pt x="117" y="52"/>
                      <a:pt x="117" y="52"/>
                      <a:pt x="117" y="52"/>
                    </a:cubicBezTo>
                    <a:lnTo>
                      <a:pt x="121" y="25"/>
                    </a:lnTo>
                    <a:close/>
                    <a:moveTo>
                      <a:pt x="129" y="67"/>
                    </a:moveTo>
                    <a:cubicBezTo>
                      <a:pt x="125" y="96"/>
                      <a:pt x="125" y="96"/>
                      <a:pt x="125" y="96"/>
                    </a:cubicBezTo>
                    <a:cubicBezTo>
                      <a:pt x="111" y="93"/>
                      <a:pt x="111" y="93"/>
                      <a:pt x="111" y="93"/>
                    </a:cubicBezTo>
                    <a:cubicBezTo>
                      <a:pt x="114" y="66"/>
                      <a:pt x="114" y="66"/>
                      <a:pt x="114" y="66"/>
                    </a:cubicBezTo>
                    <a:lnTo>
                      <a:pt x="129" y="67"/>
                    </a:lnTo>
                    <a:close/>
                    <a:moveTo>
                      <a:pt x="94" y="20"/>
                    </a:moveTo>
                    <a:cubicBezTo>
                      <a:pt x="112" y="23"/>
                      <a:pt x="112" y="23"/>
                      <a:pt x="112" y="23"/>
                    </a:cubicBezTo>
                    <a:cubicBezTo>
                      <a:pt x="108" y="52"/>
                      <a:pt x="108" y="52"/>
                      <a:pt x="108" y="52"/>
                    </a:cubicBezTo>
                    <a:cubicBezTo>
                      <a:pt x="89" y="49"/>
                      <a:pt x="89" y="49"/>
                      <a:pt x="89" y="49"/>
                    </a:cubicBezTo>
                    <a:lnTo>
                      <a:pt x="94" y="20"/>
                    </a:lnTo>
                    <a:close/>
                    <a:moveTo>
                      <a:pt x="106" y="64"/>
                    </a:moveTo>
                    <a:cubicBezTo>
                      <a:pt x="103" y="93"/>
                      <a:pt x="103" y="93"/>
                      <a:pt x="103" y="93"/>
                    </a:cubicBezTo>
                    <a:cubicBezTo>
                      <a:pt x="82" y="91"/>
                      <a:pt x="82" y="91"/>
                      <a:pt x="82" y="91"/>
                    </a:cubicBezTo>
                    <a:cubicBezTo>
                      <a:pt x="86" y="63"/>
                      <a:pt x="86" y="63"/>
                      <a:pt x="86" y="63"/>
                    </a:cubicBezTo>
                    <a:lnTo>
                      <a:pt x="106" y="64"/>
                    </a:lnTo>
                    <a:close/>
                    <a:moveTo>
                      <a:pt x="65" y="14"/>
                    </a:moveTo>
                    <a:cubicBezTo>
                      <a:pt x="85" y="18"/>
                      <a:pt x="85" y="18"/>
                      <a:pt x="85" y="18"/>
                    </a:cubicBezTo>
                    <a:cubicBezTo>
                      <a:pt x="79" y="48"/>
                      <a:pt x="79" y="48"/>
                      <a:pt x="79" y="48"/>
                    </a:cubicBezTo>
                    <a:cubicBezTo>
                      <a:pt x="60" y="45"/>
                      <a:pt x="60" y="45"/>
                      <a:pt x="60" y="45"/>
                    </a:cubicBezTo>
                    <a:lnTo>
                      <a:pt x="65" y="14"/>
                    </a:lnTo>
                    <a:close/>
                    <a:moveTo>
                      <a:pt x="56" y="58"/>
                    </a:moveTo>
                    <a:cubicBezTo>
                      <a:pt x="76" y="60"/>
                      <a:pt x="76" y="60"/>
                      <a:pt x="76" y="60"/>
                    </a:cubicBezTo>
                    <a:cubicBezTo>
                      <a:pt x="73" y="90"/>
                      <a:pt x="73" y="90"/>
                      <a:pt x="73" y="90"/>
                    </a:cubicBezTo>
                    <a:cubicBezTo>
                      <a:pt x="53" y="88"/>
                      <a:pt x="53" y="88"/>
                      <a:pt x="53" y="88"/>
                    </a:cubicBezTo>
                    <a:lnTo>
                      <a:pt x="56" y="58"/>
                    </a:ln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929"/>
              <p:cNvSpPr/>
              <p:nvPr/>
            </p:nvSpPr>
            <p:spPr bwMode="auto">
              <a:xfrm>
                <a:off x="3125" y="2431"/>
                <a:ext cx="151" cy="99"/>
              </a:xfrm>
              <a:custGeom>
                <a:avLst/>
                <a:gdLst>
                  <a:gd name="T0" fmla="*/ 0 w 64"/>
                  <a:gd name="T1" fmla="*/ 39 h 42"/>
                  <a:gd name="T2" fmla="*/ 24 w 64"/>
                  <a:gd name="T3" fmla="*/ 42 h 42"/>
                  <a:gd name="T4" fmla="*/ 64 w 64"/>
                  <a:gd name="T5" fmla="*/ 10 h 42"/>
                  <a:gd name="T6" fmla="*/ 53 w 64"/>
                  <a:gd name="T7" fmla="*/ 0 h 42"/>
                  <a:gd name="T8" fmla="*/ 0 w 64"/>
                  <a:gd name="T9" fmla="*/ 39 h 42"/>
                </a:gdLst>
                <a:ahLst/>
                <a:cxnLst>
                  <a:cxn ang="0">
                    <a:pos x="T0" y="T1"/>
                  </a:cxn>
                  <a:cxn ang="0">
                    <a:pos x="T2" y="T3"/>
                  </a:cxn>
                  <a:cxn ang="0">
                    <a:pos x="T4" y="T5"/>
                  </a:cxn>
                  <a:cxn ang="0">
                    <a:pos x="T6" y="T7"/>
                  </a:cxn>
                  <a:cxn ang="0">
                    <a:pos x="T8" y="T9"/>
                  </a:cxn>
                </a:cxnLst>
                <a:rect l="0" t="0" r="r" b="b"/>
                <a:pathLst>
                  <a:path w="64" h="42">
                    <a:moveTo>
                      <a:pt x="0" y="39"/>
                    </a:moveTo>
                    <a:cubicBezTo>
                      <a:pt x="8" y="40"/>
                      <a:pt x="16" y="41"/>
                      <a:pt x="24" y="42"/>
                    </a:cubicBezTo>
                    <a:cubicBezTo>
                      <a:pt x="39" y="34"/>
                      <a:pt x="54" y="23"/>
                      <a:pt x="64" y="10"/>
                    </a:cubicBezTo>
                    <a:cubicBezTo>
                      <a:pt x="60" y="6"/>
                      <a:pt x="56" y="3"/>
                      <a:pt x="53" y="0"/>
                    </a:cubicBezTo>
                    <a:cubicBezTo>
                      <a:pt x="40" y="18"/>
                      <a:pt x="20" y="31"/>
                      <a:pt x="0" y="39"/>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930"/>
              <p:cNvSpPr/>
              <p:nvPr/>
            </p:nvSpPr>
            <p:spPr bwMode="auto">
              <a:xfrm>
                <a:off x="3075" y="2694"/>
                <a:ext cx="199" cy="206"/>
              </a:xfrm>
              <a:custGeom>
                <a:avLst/>
                <a:gdLst>
                  <a:gd name="T0" fmla="*/ 47 w 84"/>
                  <a:gd name="T1" fmla="*/ 35 h 87"/>
                  <a:gd name="T2" fmla="*/ 75 w 84"/>
                  <a:gd name="T3" fmla="*/ 54 h 87"/>
                  <a:gd name="T4" fmla="*/ 56 w 84"/>
                  <a:gd name="T5" fmla="*/ 24 h 87"/>
                  <a:gd name="T6" fmla="*/ 77 w 84"/>
                  <a:gd name="T7" fmla="*/ 9 h 87"/>
                  <a:gd name="T8" fmla="*/ 71 w 84"/>
                  <a:gd name="T9" fmla="*/ 1 h 87"/>
                  <a:gd name="T10" fmla="*/ 46 w 84"/>
                  <a:gd name="T11" fmla="*/ 10 h 87"/>
                  <a:gd name="T12" fmla="*/ 40 w 84"/>
                  <a:gd name="T13" fmla="*/ 6 h 87"/>
                  <a:gd name="T14" fmla="*/ 0 w 84"/>
                  <a:gd name="T15" fmla="*/ 45 h 87"/>
                  <a:gd name="T16" fmla="*/ 38 w 84"/>
                  <a:gd name="T17" fmla="*/ 82 h 87"/>
                  <a:gd name="T18" fmla="*/ 24 w 84"/>
                  <a:gd name="T19" fmla="*/ 57 h 87"/>
                  <a:gd name="T20" fmla="*/ 49 w 84"/>
                  <a:gd name="T21" fmla="*/ 73 h 87"/>
                  <a:gd name="T22" fmla="*/ 36 w 84"/>
                  <a:gd name="T23" fmla="*/ 45 h 87"/>
                  <a:gd name="T24" fmla="*/ 63 w 84"/>
                  <a:gd name="T25" fmla="*/ 64 h 87"/>
                  <a:gd name="T26" fmla="*/ 47 w 84"/>
                  <a:gd name="T27" fmla="*/ 3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4" h="87">
                    <a:moveTo>
                      <a:pt x="47" y="35"/>
                    </a:moveTo>
                    <a:cubicBezTo>
                      <a:pt x="53" y="35"/>
                      <a:pt x="69" y="59"/>
                      <a:pt x="75" y="54"/>
                    </a:cubicBezTo>
                    <a:cubicBezTo>
                      <a:pt x="81" y="48"/>
                      <a:pt x="57" y="32"/>
                      <a:pt x="56" y="24"/>
                    </a:cubicBezTo>
                    <a:cubicBezTo>
                      <a:pt x="56" y="15"/>
                      <a:pt x="70" y="13"/>
                      <a:pt x="77" y="9"/>
                    </a:cubicBezTo>
                    <a:cubicBezTo>
                      <a:pt x="84" y="5"/>
                      <a:pt x="79" y="0"/>
                      <a:pt x="71" y="1"/>
                    </a:cubicBezTo>
                    <a:cubicBezTo>
                      <a:pt x="63" y="3"/>
                      <a:pt x="52" y="9"/>
                      <a:pt x="46" y="10"/>
                    </a:cubicBezTo>
                    <a:cubicBezTo>
                      <a:pt x="43" y="11"/>
                      <a:pt x="41" y="7"/>
                      <a:pt x="40" y="6"/>
                    </a:cubicBezTo>
                    <a:cubicBezTo>
                      <a:pt x="29" y="12"/>
                      <a:pt x="8" y="36"/>
                      <a:pt x="0" y="45"/>
                    </a:cubicBezTo>
                    <a:cubicBezTo>
                      <a:pt x="7" y="53"/>
                      <a:pt x="32" y="87"/>
                      <a:pt x="38" y="82"/>
                    </a:cubicBezTo>
                    <a:cubicBezTo>
                      <a:pt x="44" y="77"/>
                      <a:pt x="27" y="65"/>
                      <a:pt x="24" y="57"/>
                    </a:cubicBezTo>
                    <a:cubicBezTo>
                      <a:pt x="31" y="60"/>
                      <a:pt x="43" y="79"/>
                      <a:pt x="49" y="73"/>
                    </a:cubicBezTo>
                    <a:cubicBezTo>
                      <a:pt x="56" y="66"/>
                      <a:pt x="37" y="52"/>
                      <a:pt x="36" y="45"/>
                    </a:cubicBezTo>
                    <a:cubicBezTo>
                      <a:pt x="43" y="47"/>
                      <a:pt x="56" y="69"/>
                      <a:pt x="63" y="64"/>
                    </a:cubicBezTo>
                    <a:cubicBezTo>
                      <a:pt x="69" y="60"/>
                      <a:pt x="50" y="40"/>
                      <a:pt x="47" y="35"/>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931"/>
              <p:cNvSpPr/>
              <p:nvPr/>
            </p:nvSpPr>
            <p:spPr bwMode="auto">
              <a:xfrm>
                <a:off x="3151" y="1389"/>
                <a:ext cx="4" cy="0"/>
              </a:xfrm>
              <a:custGeom>
                <a:avLst/>
                <a:gdLst>
                  <a:gd name="T0" fmla="*/ 2 w 2"/>
                  <a:gd name="T1" fmla="*/ 0 w 2"/>
                  <a:gd name="T2" fmla="*/ 0 w 2"/>
                  <a:gd name="T3" fmla="*/ 2 w 2"/>
                </a:gdLst>
                <a:ahLst/>
                <a:cxnLst>
                  <a:cxn ang="0">
                    <a:pos x="T0" y="0"/>
                  </a:cxn>
                  <a:cxn ang="0">
                    <a:pos x="T1" y="0"/>
                  </a:cxn>
                  <a:cxn ang="0">
                    <a:pos x="T2" y="0"/>
                  </a:cxn>
                  <a:cxn ang="0">
                    <a:pos x="T3" y="0"/>
                  </a:cxn>
                </a:cxnLst>
                <a:rect l="0" t="0" r="r" b="b"/>
                <a:pathLst>
                  <a:path w="2">
                    <a:moveTo>
                      <a:pt x="2" y="0"/>
                    </a:moveTo>
                    <a:cubicBezTo>
                      <a:pt x="0" y="0"/>
                      <a:pt x="0" y="0"/>
                      <a:pt x="0" y="0"/>
                    </a:cubicBezTo>
                    <a:cubicBezTo>
                      <a:pt x="0" y="0"/>
                      <a:pt x="0" y="0"/>
                      <a:pt x="0" y="0"/>
                    </a:cubicBezTo>
                    <a:cubicBezTo>
                      <a:pt x="1" y="0"/>
                      <a:pt x="1" y="0"/>
                      <a:pt x="2" y="0"/>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 name="Freeform 932"/>
              <p:cNvSpPr/>
              <p:nvPr/>
            </p:nvSpPr>
            <p:spPr bwMode="auto">
              <a:xfrm>
                <a:off x="2751" y="2136"/>
                <a:ext cx="461" cy="392"/>
              </a:xfrm>
              <a:custGeom>
                <a:avLst/>
                <a:gdLst>
                  <a:gd name="T0" fmla="*/ 113 w 195"/>
                  <a:gd name="T1" fmla="*/ 18 h 165"/>
                  <a:gd name="T2" fmla="*/ 59 w 195"/>
                  <a:gd name="T3" fmla="*/ 105 h 165"/>
                  <a:gd name="T4" fmla="*/ 81 w 195"/>
                  <a:gd name="T5" fmla="*/ 108 h 165"/>
                  <a:gd name="T6" fmla="*/ 122 w 195"/>
                  <a:gd name="T7" fmla="*/ 28 h 165"/>
                  <a:gd name="T8" fmla="*/ 165 w 195"/>
                  <a:gd name="T9" fmla="*/ 90 h 165"/>
                  <a:gd name="T10" fmla="*/ 76 w 195"/>
                  <a:gd name="T11" fmla="*/ 112 h 165"/>
                  <a:gd name="T12" fmla="*/ 0 w 195"/>
                  <a:gd name="T13" fmla="*/ 76 h 165"/>
                  <a:gd name="T14" fmla="*/ 4 w 195"/>
                  <a:gd name="T15" fmla="*/ 102 h 165"/>
                  <a:gd name="T16" fmla="*/ 129 w 195"/>
                  <a:gd name="T17" fmla="*/ 134 h 165"/>
                  <a:gd name="T18" fmla="*/ 5 w 195"/>
                  <a:gd name="T19" fmla="*/ 109 h 165"/>
                  <a:gd name="T20" fmla="*/ 10 w 195"/>
                  <a:gd name="T21" fmla="*/ 135 h 165"/>
                  <a:gd name="T22" fmla="*/ 102 w 195"/>
                  <a:gd name="T23" fmla="*/ 160 h 165"/>
                  <a:gd name="T24" fmla="*/ 188 w 195"/>
                  <a:gd name="T25" fmla="*/ 104 h 165"/>
                  <a:gd name="T26" fmla="*/ 181 w 195"/>
                  <a:gd name="T27" fmla="*/ 93 h 165"/>
                  <a:gd name="T28" fmla="*/ 195 w 195"/>
                  <a:gd name="T29" fmla="*/ 68 h 165"/>
                  <a:gd name="T30" fmla="*/ 113 w 195"/>
                  <a:gd name="T31" fmla="*/ 1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5" h="165">
                    <a:moveTo>
                      <a:pt x="113" y="18"/>
                    </a:moveTo>
                    <a:cubicBezTo>
                      <a:pt x="81" y="32"/>
                      <a:pt x="53" y="69"/>
                      <a:pt x="59" y="105"/>
                    </a:cubicBezTo>
                    <a:cubicBezTo>
                      <a:pt x="66" y="106"/>
                      <a:pt x="75" y="107"/>
                      <a:pt x="81" y="108"/>
                    </a:cubicBezTo>
                    <a:cubicBezTo>
                      <a:pt x="70" y="63"/>
                      <a:pt x="100" y="36"/>
                      <a:pt x="122" y="28"/>
                    </a:cubicBezTo>
                    <a:cubicBezTo>
                      <a:pt x="168" y="10"/>
                      <a:pt x="182" y="62"/>
                      <a:pt x="165" y="90"/>
                    </a:cubicBezTo>
                    <a:cubicBezTo>
                      <a:pt x="147" y="119"/>
                      <a:pt x="106" y="117"/>
                      <a:pt x="76" y="112"/>
                    </a:cubicBezTo>
                    <a:cubicBezTo>
                      <a:pt x="43" y="107"/>
                      <a:pt x="17" y="91"/>
                      <a:pt x="0" y="76"/>
                    </a:cubicBezTo>
                    <a:cubicBezTo>
                      <a:pt x="1" y="85"/>
                      <a:pt x="3" y="93"/>
                      <a:pt x="4" y="102"/>
                    </a:cubicBezTo>
                    <a:cubicBezTo>
                      <a:pt x="41" y="130"/>
                      <a:pt x="90" y="137"/>
                      <a:pt x="129" y="134"/>
                    </a:cubicBezTo>
                    <a:cubicBezTo>
                      <a:pt x="96" y="144"/>
                      <a:pt x="34" y="132"/>
                      <a:pt x="5" y="109"/>
                    </a:cubicBezTo>
                    <a:cubicBezTo>
                      <a:pt x="7" y="117"/>
                      <a:pt x="8" y="126"/>
                      <a:pt x="10" y="135"/>
                    </a:cubicBezTo>
                    <a:cubicBezTo>
                      <a:pt x="35" y="153"/>
                      <a:pt x="64" y="165"/>
                      <a:pt x="102" y="160"/>
                    </a:cubicBezTo>
                    <a:cubicBezTo>
                      <a:pt x="135" y="156"/>
                      <a:pt x="172" y="141"/>
                      <a:pt x="188" y="104"/>
                    </a:cubicBezTo>
                    <a:cubicBezTo>
                      <a:pt x="185" y="101"/>
                      <a:pt x="181" y="99"/>
                      <a:pt x="181" y="93"/>
                    </a:cubicBezTo>
                    <a:cubicBezTo>
                      <a:pt x="181" y="84"/>
                      <a:pt x="190" y="74"/>
                      <a:pt x="195" y="68"/>
                    </a:cubicBezTo>
                    <a:cubicBezTo>
                      <a:pt x="195" y="24"/>
                      <a:pt x="154" y="0"/>
                      <a:pt x="113" y="18"/>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Freeform 933"/>
              <p:cNvSpPr/>
              <p:nvPr/>
            </p:nvSpPr>
            <p:spPr bwMode="auto">
              <a:xfrm>
                <a:off x="2879" y="2084"/>
                <a:ext cx="366" cy="171"/>
              </a:xfrm>
              <a:custGeom>
                <a:avLst/>
                <a:gdLst>
                  <a:gd name="T0" fmla="*/ 60 w 155"/>
                  <a:gd name="T1" fmla="*/ 32 h 72"/>
                  <a:gd name="T2" fmla="*/ 135 w 155"/>
                  <a:gd name="T3" fmla="*/ 53 h 72"/>
                  <a:gd name="T4" fmla="*/ 155 w 155"/>
                  <a:gd name="T5" fmla="*/ 37 h 72"/>
                  <a:gd name="T6" fmla="*/ 71 w 155"/>
                  <a:gd name="T7" fmla="*/ 10 h 72"/>
                  <a:gd name="T8" fmla="*/ 0 w 155"/>
                  <a:gd name="T9" fmla="*/ 65 h 72"/>
                  <a:gd name="T10" fmla="*/ 11 w 155"/>
                  <a:gd name="T11" fmla="*/ 72 h 72"/>
                  <a:gd name="T12" fmla="*/ 60 w 155"/>
                  <a:gd name="T13" fmla="*/ 32 h 72"/>
                </a:gdLst>
                <a:ahLst/>
                <a:cxnLst>
                  <a:cxn ang="0">
                    <a:pos x="T0" y="T1"/>
                  </a:cxn>
                  <a:cxn ang="0">
                    <a:pos x="T2" y="T3"/>
                  </a:cxn>
                  <a:cxn ang="0">
                    <a:pos x="T4" y="T5"/>
                  </a:cxn>
                  <a:cxn ang="0">
                    <a:pos x="T6" y="T7"/>
                  </a:cxn>
                  <a:cxn ang="0">
                    <a:pos x="T8" y="T9"/>
                  </a:cxn>
                  <a:cxn ang="0">
                    <a:pos x="T10" y="T11"/>
                  </a:cxn>
                  <a:cxn ang="0">
                    <a:pos x="T12" y="T13"/>
                  </a:cxn>
                </a:cxnLst>
                <a:rect l="0" t="0" r="r" b="b"/>
                <a:pathLst>
                  <a:path w="155" h="72">
                    <a:moveTo>
                      <a:pt x="60" y="32"/>
                    </a:moveTo>
                    <a:cubicBezTo>
                      <a:pt x="89" y="21"/>
                      <a:pt x="120" y="31"/>
                      <a:pt x="135" y="53"/>
                    </a:cubicBezTo>
                    <a:cubicBezTo>
                      <a:pt x="141" y="46"/>
                      <a:pt x="148" y="41"/>
                      <a:pt x="155" y="37"/>
                    </a:cubicBezTo>
                    <a:cubicBezTo>
                      <a:pt x="141" y="15"/>
                      <a:pt x="110" y="0"/>
                      <a:pt x="71" y="10"/>
                    </a:cubicBezTo>
                    <a:cubicBezTo>
                      <a:pt x="46" y="16"/>
                      <a:pt x="17" y="35"/>
                      <a:pt x="0" y="65"/>
                    </a:cubicBezTo>
                    <a:cubicBezTo>
                      <a:pt x="4" y="68"/>
                      <a:pt x="7" y="70"/>
                      <a:pt x="11" y="72"/>
                    </a:cubicBezTo>
                    <a:cubicBezTo>
                      <a:pt x="23" y="54"/>
                      <a:pt x="40" y="39"/>
                      <a:pt x="60" y="32"/>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934"/>
              <p:cNvSpPr/>
              <p:nvPr/>
            </p:nvSpPr>
            <p:spPr bwMode="auto">
              <a:xfrm>
                <a:off x="3146" y="1752"/>
                <a:ext cx="28" cy="47"/>
              </a:xfrm>
              <a:custGeom>
                <a:avLst/>
                <a:gdLst>
                  <a:gd name="T0" fmla="*/ 7 w 28"/>
                  <a:gd name="T1" fmla="*/ 0 h 47"/>
                  <a:gd name="T2" fmla="*/ 0 w 28"/>
                  <a:gd name="T3" fmla="*/ 47 h 47"/>
                  <a:gd name="T4" fmla="*/ 21 w 28"/>
                  <a:gd name="T5" fmla="*/ 47 h 47"/>
                  <a:gd name="T6" fmla="*/ 28 w 28"/>
                  <a:gd name="T7" fmla="*/ 0 h 47"/>
                  <a:gd name="T8" fmla="*/ 7 w 28"/>
                  <a:gd name="T9" fmla="*/ 0 h 47"/>
                </a:gdLst>
                <a:ahLst/>
                <a:cxnLst>
                  <a:cxn ang="0">
                    <a:pos x="T0" y="T1"/>
                  </a:cxn>
                  <a:cxn ang="0">
                    <a:pos x="T2" y="T3"/>
                  </a:cxn>
                  <a:cxn ang="0">
                    <a:pos x="T4" y="T5"/>
                  </a:cxn>
                  <a:cxn ang="0">
                    <a:pos x="T6" y="T7"/>
                  </a:cxn>
                  <a:cxn ang="0">
                    <a:pos x="T8" y="T9"/>
                  </a:cxn>
                </a:cxnLst>
                <a:rect l="0" t="0" r="r" b="b"/>
                <a:pathLst>
                  <a:path w="28" h="47">
                    <a:moveTo>
                      <a:pt x="7" y="0"/>
                    </a:moveTo>
                    <a:lnTo>
                      <a:pt x="0" y="47"/>
                    </a:lnTo>
                    <a:lnTo>
                      <a:pt x="21" y="47"/>
                    </a:lnTo>
                    <a:lnTo>
                      <a:pt x="28" y="0"/>
                    </a:lnTo>
                    <a:lnTo>
                      <a:pt x="7" y="0"/>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Freeform 935"/>
              <p:cNvSpPr/>
              <p:nvPr/>
            </p:nvSpPr>
            <p:spPr bwMode="auto">
              <a:xfrm>
                <a:off x="3068" y="2393"/>
                <a:ext cx="173" cy="123"/>
              </a:xfrm>
              <a:custGeom>
                <a:avLst/>
                <a:gdLst>
                  <a:gd name="T0" fmla="*/ 0 w 73"/>
                  <a:gd name="T1" fmla="*/ 49 h 52"/>
                  <a:gd name="T2" fmla="*/ 10 w 73"/>
                  <a:gd name="T3" fmla="*/ 52 h 52"/>
                  <a:gd name="T4" fmla="*/ 73 w 73"/>
                  <a:gd name="T5" fmla="*/ 13 h 52"/>
                  <a:gd name="T6" fmla="*/ 58 w 73"/>
                  <a:gd name="T7" fmla="*/ 0 h 52"/>
                  <a:gd name="T8" fmla="*/ 0 w 73"/>
                  <a:gd name="T9" fmla="*/ 49 h 52"/>
                </a:gdLst>
                <a:ahLst/>
                <a:cxnLst>
                  <a:cxn ang="0">
                    <a:pos x="T0" y="T1"/>
                  </a:cxn>
                  <a:cxn ang="0">
                    <a:pos x="T2" y="T3"/>
                  </a:cxn>
                  <a:cxn ang="0">
                    <a:pos x="T4" y="T5"/>
                  </a:cxn>
                  <a:cxn ang="0">
                    <a:pos x="T6" y="T7"/>
                  </a:cxn>
                  <a:cxn ang="0">
                    <a:pos x="T8" y="T9"/>
                  </a:cxn>
                </a:cxnLst>
                <a:rect l="0" t="0" r="r" b="b"/>
                <a:pathLst>
                  <a:path w="73" h="52">
                    <a:moveTo>
                      <a:pt x="0" y="49"/>
                    </a:moveTo>
                    <a:cubicBezTo>
                      <a:pt x="3" y="50"/>
                      <a:pt x="7" y="51"/>
                      <a:pt x="10" y="52"/>
                    </a:cubicBezTo>
                    <a:cubicBezTo>
                      <a:pt x="32" y="48"/>
                      <a:pt x="58" y="33"/>
                      <a:pt x="73" y="13"/>
                    </a:cubicBezTo>
                    <a:cubicBezTo>
                      <a:pt x="66" y="8"/>
                      <a:pt x="61" y="3"/>
                      <a:pt x="58" y="0"/>
                    </a:cubicBezTo>
                    <a:cubicBezTo>
                      <a:pt x="44" y="27"/>
                      <a:pt x="23" y="41"/>
                      <a:pt x="0" y="49"/>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936"/>
              <p:cNvSpPr/>
              <p:nvPr/>
            </p:nvSpPr>
            <p:spPr bwMode="auto">
              <a:xfrm>
                <a:off x="3129" y="1849"/>
                <a:ext cx="26" cy="52"/>
              </a:xfrm>
              <a:custGeom>
                <a:avLst/>
                <a:gdLst>
                  <a:gd name="T0" fmla="*/ 26 w 26"/>
                  <a:gd name="T1" fmla="*/ 0 h 52"/>
                  <a:gd name="T2" fmla="*/ 5 w 26"/>
                  <a:gd name="T3" fmla="*/ 0 h 52"/>
                  <a:gd name="T4" fmla="*/ 0 w 26"/>
                  <a:gd name="T5" fmla="*/ 45 h 52"/>
                  <a:gd name="T6" fmla="*/ 19 w 26"/>
                  <a:gd name="T7" fmla="*/ 52 h 52"/>
                  <a:gd name="T8" fmla="*/ 26 w 26"/>
                  <a:gd name="T9" fmla="*/ 0 h 52"/>
                </a:gdLst>
                <a:ahLst/>
                <a:cxnLst>
                  <a:cxn ang="0">
                    <a:pos x="T0" y="T1"/>
                  </a:cxn>
                  <a:cxn ang="0">
                    <a:pos x="T2" y="T3"/>
                  </a:cxn>
                  <a:cxn ang="0">
                    <a:pos x="T4" y="T5"/>
                  </a:cxn>
                  <a:cxn ang="0">
                    <a:pos x="T6" y="T7"/>
                  </a:cxn>
                  <a:cxn ang="0">
                    <a:pos x="T8" y="T9"/>
                  </a:cxn>
                </a:cxnLst>
                <a:rect l="0" t="0" r="r" b="b"/>
                <a:pathLst>
                  <a:path w="26" h="52">
                    <a:moveTo>
                      <a:pt x="26" y="0"/>
                    </a:moveTo>
                    <a:lnTo>
                      <a:pt x="5" y="0"/>
                    </a:lnTo>
                    <a:lnTo>
                      <a:pt x="0" y="45"/>
                    </a:lnTo>
                    <a:lnTo>
                      <a:pt x="19" y="52"/>
                    </a:lnTo>
                    <a:lnTo>
                      <a:pt x="26" y="0"/>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937"/>
              <p:cNvSpPr/>
              <p:nvPr/>
            </p:nvSpPr>
            <p:spPr bwMode="auto">
              <a:xfrm>
                <a:off x="2973" y="1389"/>
                <a:ext cx="43" cy="11"/>
              </a:xfrm>
              <a:custGeom>
                <a:avLst/>
                <a:gdLst>
                  <a:gd name="T0" fmla="*/ 2 w 18"/>
                  <a:gd name="T1" fmla="*/ 5 h 5"/>
                  <a:gd name="T2" fmla="*/ 14 w 18"/>
                  <a:gd name="T3" fmla="*/ 3 h 5"/>
                  <a:gd name="T4" fmla="*/ 18 w 18"/>
                  <a:gd name="T5" fmla="*/ 0 h 5"/>
                  <a:gd name="T6" fmla="*/ 1 w 18"/>
                  <a:gd name="T7" fmla="*/ 0 h 5"/>
                  <a:gd name="T8" fmla="*/ 0 w 18"/>
                  <a:gd name="T9" fmla="*/ 2 h 5"/>
                  <a:gd name="T10" fmla="*/ 2 w 18"/>
                  <a:gd name="T11" fmla="*/ 5 h 5"/>
                </a:gdLst>
                <a:ahLst/>
                <a:cxnLst>
                  <a:cxn ang="0">
                    <a:pos x="T0" y="T1"/>
                  </a:cxn>
                  <a:cxn ang="0">
                    <a:pos x="T2" y="T3"/>
                  </a:cxn>
                  <a:cxn ang="0">
                    <a:pos x="T4" y="T5"/>
                  </a:cxn>
                  <a:cxn ang="0">
                    <a:pos x="T6" y="T7"/>
                  </a:cxn>
                  <a:cxn ang="0">
                    <a:pos x="T8" y="T9"/>
                  </a:cxn>
                  <a:cxn ang="0">
                    <a:pos x="T10" y="T11"/>
                  </a:cxn>
                </a:cxnLst>
                <a:rect l="0" t="0" r="r" b="b"/>
                <a:pathLst>
                  <a:path w="18" h="5">
                    <a:moveTo>
                      <a:pt x="2" y="5"/>
                    </a:moveTo>
                    <a:cubicBezTo>
                      <a:pt x="6" y="1"/>
                      <a:pt x="10" y="1"/>
                      <a:pt x="14" y="3"/>
                    </a:cubicBezTo>
                    <a:cubicBezTo>
                      <a:pt x="15" y="2"/>
                      <a:pt x="16" y="1"/>
                      <a:pt x="18" y="0"/>
                    </a:cubicBezTo>
                    <a:cubicBezTo>
                      <a:pt x="1" y="0"/>
                      <a:pt x="1" y="0"/>
                      <a:pt x="1" y="0"/>
                    </a:cubicBezTo>
                    <a:cubicBezTo>
                      <a:pt x="1" y="0"/>
                      <a:pt x="0" y="1"/>
                      <a:pt x="0" y="2"/>
                    </a:cubicBezTo>
                    <a:cubicBezTo>
                      <a:pt x="1" y="3"/>
                      <a:pt x="1" y="4"/>
                      <a:pt x="2" y="5"/>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938"/>
              <p:cNvSpPr/>
              <p:nvPr/>
            </p:nvSpPr>
            <p:spPr bwMode="auto">
              <a:xfrm>
                <a:off x="3101" y="1389"/>
                <a:ext cx="43" cy="14"/>
              </a:xfrm>
              <a:custGeom>
                <a:avLst/>
                <a:gdLst>
                  <a:gd name="T0" fmla="*/ 18 w 18"/>
                  <a:gd name="T1" fmla="*/ 1 h 6"/>
                  <a:gd name="T2" fmla="*/ 17 w 18"/>
                  <a:gd name="T3" fmla="*/ 0 h 6"/>
                  <a:gd name="T4" fmla="*/ 0 w 18"/>
                  <a:gd name="T5" fmla="*/ 0 h 6"/>
                  <a:gd name="T6" fmla="*/ 5 w 18"/>
                  <a:gd name="T7" fmla="*/ 6 h 6"/>
                  <a:gd name="T8" fmla="*/ 18 w 18"/>
                  <a:gd name="T9" fmla="*/ 1 h 6"/>
                </a:gdLst>
                <a:ahLst/>
                <a:cxnLst>
                  <a:cxn ang="0">
                    <a:pos x="T0" y="T1"/>
                  </a:cxn>
                  <a:cxn ang="0">
                    <a:pos x="T2" y="T3"/>
                  </a:cxn>
                  <a:cxn ang="0">
                    <a:pos x="T4" y="T5"/>
                  </a:cxn>
                  <a:cxn ang="0">
                    <a:pos x="T6" y="T7"/>
                  </a:cxn>
                  <a:cxn ang="0">
                    <a:pos x="T8" y="T9"/>
                  </a:cxn>
                </a:cxnLst>
                <a:rect l="0" t="0" r="r" b="b"/>
                <a:pathLst>
                  <a:path w="18" h="6">
                    <a:moveTo>
                      <a:pt x="18" y="1"/>
                    </a:moveTo>
                    <a:cubicBezTo>
                      <a:pt x="17" y="1"/>
                      <a:pt x="17" y="0"/>
                      <a:pt x="17" y="0"/>
                    </a:cubicBezTo>
                    <a:cubicBezTo>
                      <a:pt x="0" y="0"/>
                      <a:pt x="0" y="0"/>
                      <a:pt x="0" y="0"/>
                    </a:cubicBezTo>
                    <a:cubicBezTo>
                      <a:pt x="1" y="2"/>
                      <a:pt x="3" y="4"/>
                      <a:pt x="5" y="6"/>
                    </a:cubicBezTo>
                    <a:cubicBezTo>
                      <a:pt x="9" y="4"/>
                      <a:pt x="13" y="3"/>
                      <a:pt x="18" y="1"/>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939"/>
              <p:cNvSpPr/>
              <p:nvPr/>
            </p:nvSpPr>
            <p:spPr bwMode="auto">
              <a:xfrm>
                <a:off x="2928" y="2606"/>
                <a:ext cx="272" cy="325"/>
              </a:xfrm>
              <a:custGeom>
                <a:avLst/>
                <a:gdLst>
                  <a:gd name="T0" fmla="*/ 115 w 115"/>
                  <a:gd name="T1" fmla="*/ 114 h 137"/>
                  <a:gd name="T2" fmla="*/ 105 w 115"/>
                  <a:gd name="T3" fmla="*/ 114 h 137"/>
                  <a:gd name="T4" fmla="*/ 90 w 115"/>
                  <a:gd name="T5" fmla="*/ 122 h 137"/>
                  <a:gd name="T6" fmla="*/ 56 w 115"/>
                  <a:gd name="T7" fmla="*/ 81 h 137"/>
                  <a:gd name="T8" fmla="*/ 72 w 115"/>
                  <a:gd name="T9" fmla="*/ 62 h 137"/>
                  <a:gd name="T10" fmla="*/ 66 w 115"/>
                  <a:gd name="T11" fmla="*/ 61 h 137"/>
                  <a:gd name="T12" fmla="*/ 51 w 115"/>
                  <a:gd name="T13" fmla="*/ 75 h 137"/>
                  <a:gd name="T14" fmla="*/ 30 w 115"/>
                  <a:gd name="T15" fmla="*/ 53 h 137"/>
                  <a:gd name="T16" fmla="*/ 77 w 115"/>
                  <a:gd name="T17" fmla="*/ 14 h 137"/>
                  <a:gd name="T18" fmla="*/ 78 w 115"/>
                  <a:gd name="T19" fmla="*/ 5 h 137"/>
                  <a:gd name="T20" fmla="*/ 43 w 115"/>
                  <a:gd name="T21" fmla="*/ 0 h 137"/>
                  <a:gd name="T22" fmla="*/ 19 w 115"/>
                  <a:gd name="T23" fmla="*/ 78 h 137"/>
                  <a:gd name="T24" fmla="*/ 24 w 115"/>
                  <a:gd name="T25" fmla="*/ 73 h 137"/>
                  <a:gd name="T26" fmla="*/ 81 w 115"/>
                  <a:gd name="T27" fmla="*/ 137 h 137"/>
                  <a:gd name="T28" fmla="*/ 94 w 115"/>
                  <a:gd name="T29" fmla="*/ 137 h 137"/>
                  <a:gd name="T30" fmla="*/ 115 w 115"/>
                  <a:gd name="T31" fmla="*/ 120 h 137"/>
                  <a:gd name="T32" fmla="*/ 115 w 115"/>
                  <a:gd name="T33" fmla="*/ 1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137">
                    <a:moveTo>
                      <a:pt x="115" y="114"/>
                    </a:moveTo>
                    <a:cubicBezTo>
                      <a:pt x="113" y="116"/>
                      <a:pt x="109" y="116"/>
                      <a:pt x="105" y="114"/>
                    </a:cubicBezTo>
                    <a:cubicBezTo>
                      <a:pt x="107" y="123"/>
                      <a:pt x="99" y="129"/>
                      <a:pt x="90" y="122"/>
                    </a:cubicBezTo>
                    <a:cubicBezTo>
                      <a:pt x="79" y="112"/>
                      <a:pt x="60" y="89"/>
                      <a:pt x="56" y="81"/>
                    </a:cubicBezTo>
                    <a:cubicBezTo>
                      <a:pt x="59" y="77"/>
                      <a:pt x="65" y="69"/>
                      <a:pt x="72" y="62"/>
                    </a:cubicBezTo>
                    <a:cubicBezTo>
                      <a:pt x="66" y="61"/>
                      <a:pt x="66" y="61"/>
                      <a:pt x="66" y="61"/>
                    </a:cubicBezTo>
                    <a:cubicBezTo>
                      <a:pt x="59" y="67"/>
                      <a:pt x="54" y="73"/>
                      <a:pt x="51" y="75"/>
                    </a:cubicBezTo>
                    <a:cubicBezTo>
                      <a:pt x="44" y="70"/>
                      <a:pt x="34" y="59"/>
                      <a:pt x="30" y="53"/>
                    </a:cubicBezTo>
                    <a:cubicBezTo>
                      <a:pt x="38" y="45"/>
                      <a:pt x="71" y="19"/>
                      <a:pt x="77" y="14"/>
                    </a:cubicBezTo>
                    <a:cubicBezTo>
                      <a:pt x="78" y="5"/>
                      <a:pt x="78" y="5"/>
                      <a:pt x="78" y="5"/>
                    </a:cubicBezTo>
                    <a:cubicBezTo>
                      <a:pt x="66" y="4"/>
                      <a:pt x="54" y="3"/>
                      <a:pt x="43" y="0"/>
                    </a:cubicBezTo>
                    <a:cubicBezTo>
                      <a:pt x="11" y="10"/>
                      <a:pt x="0" y="47"/>
                      <a:pt x="19" y="78"/>
                    </a:cubicBezTo>
                    <a:cubicBezTo>
                      <a:pt x="24" y="73"/>
                      <a:pt x="24" y="73"/>
                      <a:pt x="24" y="73"/>
                    </a:cubicBezTo>
                    <a:cubicBezTo>
                      <a:pt x="81" y="137"/>
                      <a:pt x="81" y="137"/>
                      <a:pt x="81" y="137"/>
                    </a:cubicBezTo>
                    <a:cubicBezTo>
                      <a:pt x="94" y="137"/>
                      <a:pt x="94" y="137"/>
                      <a:pt x="94" y="137"/>
                    </a:cubicBezTo>
                    <a:cubicBezTo>
                      <a:pt x="115" y="120"/>
                      <a:pt x="115" y="120"/>
                      <a:pt x="115" y="120"/>
                    </a:cubicBezTo>
                    <a:cubicBezTo>
                      <a:pt x="115" y="118"/>
                      <a:pt x="115" y="116"/>
                      <a:pt x="115" y="114"/>
                    </a:cubicBezTo>
                    <a:close/>
                  </a:path>
                </a:pathLst>
              </a:custGeom>
              <a:solidFill>
                <a:srgbClr val="A98C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940"/>
              <p:cNvSpPr/>
              <p:nvPr/>
            </p:nvSpPr>
            <p:spPr bwMode="auto">
              <a:xfrm>
                <a:off x="2924" y="1901"/>
                <a:ext cx="243" cy="235"/>
              </a:xfrm>
              <a:custGeom>
                <a:avLst/>
                <a:gdLst>
                  <a:gd name="T0" fmla="*/ 103 w 103"/>
                  <a:gd name="T1" fmla="*/ 22 h 99"/>
                  <a:gd name="T2" fmla="*/ 14 w 103"/>
                  <a:gd name="T3" fmla="*/ 99 h 99"/>
                  <a:gd name="T4" fmla="*/ 26 w 103"/>
                  <a:gd name="T5" fmla="*/ 92 h 99"/>
                  <a:gd name="T6" fmla="*/ 93 w 103"/>
                  <a:gd name="T7" fmla="*/ 33 h 99"/>
                  <a:gd name="T8" fmla="*/ 103 w 103"/>
                  <a:gd name="T9" fmla="*/ 22 h 99"/>
                </a:gdLst>
                <a:ahLst/>
                <a:cxnLst>
                  <a:cxn ang="0">
                    <a:pos x="T0" y="T1"/>
                  </a:cxn>
                  <a:cxn ang="0">
                    <a:pos x="T2" y="T3"/>
                  </a:cxn>
                  <a:cxn ang="0">
                    <a:pos x="T4" y="T5"/>
                  </a:cxn>
                  <a:cxn ang="0">
                    <a:pos x="T6" y="T7"/>
                  </a:cxn>
                  <a:cxn ang="0">
                    <a:pos x="T8" y="T9"/>
                  </a:cxn>
                </a:cxnLst>
                <a:rect l="0" t="0" r="r" b="b"/>
                <a:pathLst>
                  <a:path w="103" h="99">
                    <a:moveTo>
                      <a:pt x="103" y="22"/>
                    </a:moveTo>
                    <a:cubicBezTo>
                      <a:pt x="51" y="0"/>
                      <a:pt x="0" y="35"/>
                      <a:pt x="14" y="99"/>
                    </a:cubicBezTo>
                    <a:cubicBezTo>
                      <a:pt x="18" y="96"/>
                      <a:pt x="22" y="94"/>
                      <a:pt x="26" y="92"/>
                    </a:cubicBezTo>
                    <a:cubicBezTo>
                      <a:pt x="21" y="49"/>
                      <a:pt x="56" y="21"/>
                      <a:pt x="93" y="33"/>
                    </a:cubicBezTo>
                    <a:cubicBezTo>
                      <a:pt x="96" y="29"/>
                      <a:pt x="99" y="25"/>
                      <a:pt x="103" y="22"/>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941"/>
              <p:cNvSpPr/>
              <p:nvPr/>
            </p:nvSpPr>
            <p:spPr bwMode="auto">
              <a:xfrm>
                <a:off x="2834" y="2803"/>
                <a:ext cx="267" cy="128"/>
              </a:xfrm>
              <a:custGeom>
                <a:avLst/>
                <a:gdLst>
                  <a:gd name="T0" fmla="*/ 0 w 267"/>
                  <a:gd name="T1" fmla="*/ 128 h 128"/>
                  <a:gd name="T2" fmla="*/ 54 w 267"/>
                  <a:gd name="T3" fmla="*/ 128 h 128"/>
                  <a:gd name="T4" fmla="*/ 135 w 267"/>
                  <a:gd name="T5" fmla="*/ 60 h 128"/>
                  <a:gd name="T6" fmla="*/ 203 w 267"/>
                  <a:gd name="T7" fmla="*/ 128 h 128"/>
                  <a:gd name="T8" fmla="*/ 267 w 267"/>
                  <a:gd name="T9" fmla="*/ 128 h 128"/>
                  <a:gd name="T10" fmla="*/ 146 w 267"/>
                  <a:gd name="T11" fmla="*/ 0 h 128"/>
                  <a:gd name="T12" fmla="*/ 0 w 267"/>
                  <a:gd name="T13" fmla="*/ 128 h 128"/>
                </a:gdLst>
                <a:ahLst/>
                <a:cxnLst>
                  <a:cxn ang="0">
                    <a:pos x="T0" y="T1"/>
                  </a:cxn>
                  <a:cxn ang="0">
                    <a:pos x="T2" y="T3"/>
                  </a:cxn>
                  <a:cxn ang="0">
                    <a:pos x="T4" y="T5"/>
                  </a:cxn>
                  <a:cxn ang="0">
                    <a:pos x="T6" y="T7"/>
                  </a:cxn>
                  <a:cxn ang="0">
                    <a:pos x="T8" y="T9"/>
                  </a:cxn>
                  <a:cxn ang="0">
                    <a:pos x="T10" y="T11"/>
                  </a:cxn>
                  <a:cxn ang="0">
                    <a:pos x="T12" y="T13"/>
                  </a:cxn>
                </a:cxnLst>
                <a:rect l="0" t="0" r="r" b="b"/>
                <a:pathLst>
                  <a:path w="267" h="128">
                    <a:moveTo>
                      <a:pt x="0" y="128"/>
                    </a:moveTo>
                    <a:lnTo>
                      <a:pt x="54" y="128"/>
                    </a:lnTo>
                    <a:lnTo>
                      <a:pt x="135" y="60"/>
                    </a:lnTo>
                    <a:lnTo>
                      <a:pt x="203" y="128"/>
                    </a:lnTo>
                    <a:lnTo>
                      <a:pt x="267" y="128"/>
                    </a:lnTo>
                    <a:lnTo>
                      <a:pt x="146" y="0"/>
                    </a:lnTo>
                    <a:lnTo>
                      <a:pt x="0" y="128"/>
                    </a:ln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942"/>
              <p:cNvSpPr/>
              <p:nvPr/>
            </p:nvSpPr>
            <p:spPr bwMode="auto">
              <a:xfrm>
                <a:off x="3172" y="2908"/>
                <a:ext cx="28" cy="23"/>
              </a:xfrm>
              <a:custGeom>
                <a:avLst/>
                <a:gdLst>
                  <a:gd name="T0" fmla="*/ 0 w 12"/>
                  <a:gd name="T1" fmla="*/ 10 h 10"/>
                  <a:gd name="T2" fmla="*/ 11 w 12"/>
                  <a:gd name="T3" fmla="*/ 10 h 10"/>
                  <a:gd name="T4" fmla="*/ 12 w 12"/>
                  <a:gd name="T5" fmla="*/ 0 h 10"/>
                  <a:gd name="T6" fmla="*/ 0 w 12"/>
                  <a:gd name="T7" fmla="*/ 10 h 10"/>
                </a:gdLst>
                <a:ahLst/>
                <a:cxnLst>
                  <a:cxn ang="0">
                    <a:pos x="T0" y="T1"/>
                  </a:cxn>
                  <a:cxn ang="0">
                    <a:pos x="T2" y="T3"/>
                  </a:cxn>
                  <a:cxn ang="0">
                    <a:pos x="T4" y="T5"/>
                  </a:cxn>
                  <a:cxn ang="0">
                    <a:pos x="T6" y="T7"/>
                  </a:cxn>
                </a:cxnLst>
                <a:rect l="0" t="0" r="r" b="b"/>
                <a:pathLst>
                  <a:path w="12" h="10">
                    <a:moveTo>
                      <a:pt x="0" y="10"/>
                    </a:moveTo>
                    <a:cubicBezTo>
                      <a:pt x="11" y="10"/>
                      <a:pt x="11" y="10"/>
                      <a:pt x="11" y="10"/>
                    </a:cubicBezTo>
                    <a:cubicBezTo>
                      <a:pt x="11" y="7"/>
                      <a:pt x="12" y="3"/>
                      <a:pt x="12" y="0"/>
                    </a:cubicBezTo>
                    <a:lnTo>
                      <a:pt x="0" y="10"/>
                    </a:ln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943"/>
              <p:cNvSpPr/>
              <p:nvPr/>
            </p:nvSpPr>
            <p:spPr bwMode="auto">
              <a:xfrm>
                <a:off x="3087" y="1624"/>
                <a:ext cx="45" cy="71"/>
              </a:xfrm>
              <a:custGeom>
                <a:avLst/>
                <a:gdLst>
                  <a:gd name="T0" fmla="*/ 0 w 19"/>
                  <a:gd name="T1" fmla="*/ 27 h 30"/>
                  <a:gd name="T2" fmla="*/ 15 w 19"/>
                  <a:gd name="T3" fmla="*/ 30 h 30"/>
                  <a:gd name="T4" fmla="*/ 12 w 19"/>
                  <a:gd name="T5" fmla="*/ 0 h 30"/>
                  <a:gd name="T6" fmla="*/ 0 w 19"/>
                  <a:gd name="T7" fmla="*/ 27 h 30"/>
                </a:gdLst>
                <a:ahLst/>
                <a:cxnLst>
                  <a:cxn ang="0">
                    <a:pos x="T0" y="T1"/>
                  </a:cxn>
                  <a:cxn ang="0">
                    <a:pos x="T2" y="T3"/>
                  </a:cxn>
                  <a:cxn ang="0">
                    <a:pos x="T4" y="T5"/>
                  </a:cxn>
                  <a:cxn ang="0">
                    <a:pos x="T6" y="T7"/>
                  </a:cxn>
                </a:cxnLst>
                <a:rect l="0" t="0" r="r" b="b"/>
                <a:pathLst>
                  <a:path w="19" h="30">
                    <a:moveTo>
                      <a:pt x="0" y="27"/>
                    </a:moveTo>
                    <a:cubicBezTo>
                      <a:pt x="15" y="30"/>
                      <a:pt x="15" y="30"/>
                      <a:pt x="15" y="30"/>
                    </a:cubicBezTo>
                    <a:cubicBezTo>
                      <a:pt x="18" y="19"/>
                      <a:pt x="19" y="8"/>
                      <a:pt x="12" y="0"/>
                    </a:cubicBezTo>
                    <a:cubicBezTo>
                      <a:pt x="10" y="11"/>
                      <a:pt x="6" y="20"/>
                      <a:pt x="0" y="27"/>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944"/>
              <p:cNvSpPr/>
              <p:nvPr/>
            </p:nvSpPr>
            <p:spPr bwMode="auto">
              <a:xfrm>
                <a:off x="2907" y="2877"/>
                <a:ext cx="114" cy="54"/>
              </a:xfrm>
              <a:custGeom>
                <a:avLst/>
                <a:gdLst>
                  <a:gd name="T0" fmla="*/ 0 w 114"/>
                  <a:gd name="T1" fmla="*/ 54 h 54"/>
                  <a:gd name="T2" fmla="*/ 114 w 114"/>
                  <a:gd name="T3" fmla="*/ 54 h 54"/>
                  <a:gd name="T4" fmla="*/ 64 w 114"/>
                  <a:gd name="T5" fmla="*/ 0 h 54"/>
                  <a:gd name="T6" fmla="*/ 0 w 114"/>
                  <a:gd name="T7" fmla="*/ 54 h 54"/>
                </a:gdLst>
                <a:ahLst/>
                <a:cxnLst>
                  <a:cxn ang="0">
                    <a:pos x="T0" y="T1"/>
                  </a:cxn>
                  <a:cxn ang="0">
                    <a:pos x="T2" y="T3"/>
                  </a:cxn>
                  <a:cxn ang="0">
                    <a:pos x="T4" y="T5"/>
                  </a:cxn>
                  <a:cxn ang="0">
                    <a:pos x="T6" y="T7"/>
                  </a:cxn>
                </a:cxnLst>
                <a:rect l="0" t="0" r="r" b="b"/>
                <a:pathLst>
                  <a:path w="114" h="54">
                    <a:moveTo>
                      <a:pt x="0" y="54"/>
                    </a:moveTo>
                    <a:lnTo>
                      <a:pt x="114" y="54"/>
                    </a:lnTo>
                    <a:lnTo>
                      <a:pt x="64" y="0"/>
                    </a:lnTo>
                    <a:lnTo>
                      <a:pt x="0" y="54"/>
                    </a:ln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945"/>
              <p:cNvSpPr/>
              <p:nvPr/>
            </p:nvSpPr>
            <p:spPr bwMode="auto">
              <a:xfrm>
                <a:off x="3080" y="1740"/>
                <a:ext cx="33" cy="57"/>
              </a:xfrm>
              <a:custGeom>
                <a:avLst/>
                <a:gdLst>
                  <a:gd name="T0" fmla="*/ 0 w 33"/>
                  <a:gd name="T1" fmla="*/ 52 h 57"/>
                  <a:gd name="T2" fmla="*/ 26 w 33"/>
                  <a:gd name="T3" fmla="*/ 57 h 57"/>
                  <a:gd name="T4" fmla="*/ 33 w 33"/>
                  <a:gd name="T5" fmla="*/ 5 h 57"/>
                  <a:gd name="T6" fmla="*/ 7 w 33"/>
                  <a:gd name="T7" fmla="*/ 0 h 57"/>
                  <a:gd name="T8" fmla="*/ 0 w 33"/>
                  <a:gd name="T9" fmla="*/ 52 h 57"/>
                </a:gdLst>
                <a:ahLst/>
                <a:cxnLst>
                  <a:cxn ang="0">
                    <a:pos x="T0" y="T1"/>
                  </a:cxn>
                  <a:cxn ang="0">
                    <a:pos x="T2" y="T3"/>
                  </a:cxn>
                  <a:cxn ang="0">
                    <a:pos x="T4" y="T5"/>
                  </a:cxn>
                  <a:cxn ang="0">
                    <a:pos x="T6" y="T7"/>
                  </a:cxn>
                  <a:cxn ang="0">
                    <a:pos x="T8" y="T9"/>
                  </a:cxn>
                </a:cxnLst>
                <a:rect l="0" t="0" r="r" b="b"/>
                <a:pathLst>
                  <a:path w="33" h="57">
                    <a:moveTo>
                      <a:pt x="0" y="52"/>
                    </a:moveTo>
                    <a:lnTo>
                      <a:pt x="26" y="57"/>
                    </a:lnTo>
                    <a:lnTo>
                      <a:pt x="33" y="5"/>
                    </a:lnTo>
                    <a:lnTo>
                      <a:pt x="7" y="0"/>
                    </a:lnTo>
                    <a:lnTo>
                      <a:pt x="0" y="52"/>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946"/>
              <p:cNvSpPr/>
              <p:nvPr/>
            </p:nvSpPr>
            <p:spPr bwMode="auto">
              <a:xfrm>
                <a:off x="2997" y="1972"/>
                <a:ext cx="140" cy="141"/>
              </a:xfrm>
              <a:custGeom>
                <a:avLst/>
                <a:gdLst>
                  <a:gd name="T0" fmla="*/ 59 w 59"/>
                  <a:gd name="T1" fmla="*/ 6 h 59"/>
                  <a:gd name="T2" fmla="*/ 0 w 59"/>
                  <a:gd name="T3" fmla="*/ 59 h 59"/>
                  <a:gd name="T4" fmla="*/ 16 w 59"/>
                  <a:gd name="T5" fmla="*/ 53 h 59"/>
                  <a:gd name="T6" fmla="*/ 51 w 59"/>
                  <a:gd name="T7" fmla="*/ 19 h 59"/>
                  <a:gd name="T8" fmla="*/ 59 w 59"/>
                  <a:gd name="T9" fmla="*/ 6 h 59"/>
                </a:gdLst>
                <a:ahLst/>
                <a:cxnLst>
                  <a:cxn ang="0">
                    <a:pos x="T0" y="T1"/>
                  </a:cxn>
                  <a:cxn ang="0">
                    <a:pos x="T2" y="T3"/>
                  </a:cxn>
                  <a:cxn ang="0">
                    <a:pos x="T4" y="T5"/>
                  </a:cxn>
                  <a:cxn ang="0">
                    <a:pos x="T6" y="T7"/>
                  </a:cxn>
                  <a:cxn ang="0">
                    <a:pos x="T8" y="T9"/>
                  </a:cxn>
                </a:cxnLst>
                <a:rect l="0" t="0" r="r" b="b"/>
                <a:pathLst>
                  <a:path w="59" h="59">
                    <a:moveTo>
                      <a:pt x="59" y="6"/>
                    </a:moveTo>
                    <a:cubicBezTo>
                      <a:pt x="31" y="0"/>
                      <a:pt x="1" y="17"/>
                      <a:pt x="0" y="59"/>
                    </a:cubicBezTo>
                    <a:cubicBezTo>
                      <a:pt x="6" y="57"/>
                      <a:pt x="11" y="55"/>
                      <a:pt x="16" y="53"/>
                    </a:cubicBezTo>
                    <a:cubicBezTo>
                      <a:pt x="18" y="34"/>
                      <a:pt x="33" y="21"/>
                      <a:pt x="51" y="19"/>
                    </a:cubicBezTo>
                    <a:cubicBezTo>
                      <a:pt x="53" y="15"/>
                      <a:pt x="56" y="10"/>
                      <a:pt x="59" y="6"/>
                    </a:cubicBez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947"/>
              <p:cNvSpPr/>
              <p:nvPr/>
            </p:nvSpPr>
            <p:spPr bwMode="auto">
              <a:xfrm>
                <a:off x="2933" y="2184"/>
                <a:ext cx="234" cy="216"/>
              </a:xfrm>
              <a:custGeom>
                <a:avLst/>
                <a:gdLst>
                  <a:gd name="T0" fmla="*/ 86 w 99"/>
                  <a:gd name="T1" fmla="*/ 64 h 91"/>
                  <a:gd name="T2" fmla="*/ 45 w 99"/>
                  <a:gd name="T3" fmla="*/ 13 h 91"/>
                  <a:gd name="T4" fmla="*/ 8 w 99"/>
                  <a:gd name="T5" fmla="*/ 89 h 91"/>
                  <a:gd name="T6" fmla="*/ 25 w 99"/>
                  <a:gd name="T7" fmla="*/ 91 h 91"/>
                  <a:gd name="T8" fmla="*/ 35 w 99"/>
                  <a:gd name="T9" fmla="*/ 41 h 91"/>
                  <a:gd name="T10" fmla="*/ 74 w 99"/>
                  <a:gd name="T11" fmla="*/ 71 h 91"/>
                  <a:gd name="T12" fmla="*/ 62 w 99"/>
                  <a:gd name="T13" fmla="*/ 85 h 91"/>
                  <a:gd name="T14" fmla="*/ 86 w 99"/>
                  <a:gd name="T15" fmla="*/ 64 h 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91">
                    <a:moveTo>
                      <a:pt x="86" y="64"/>
                    </a:moveTo>
                    <a:cubicBezTo>
                      <a:pt x="99" y="37"/>
                      <a:pt x="82" y="0"/>
                      <a:pt x="45" y="13"/>
                    </a:cubicBezTo>
                    <a:cubicBezTo>
                      <a:pt x="23" y="21"/>
                      <a:pt x="0" y="48"/>
                      <a:pt x="8" y="89"/>
                    </a:cubicBezTo>
                    <a:cubicBezTo>
                      <a:pt x="14" y="90"/>
                      <a:pt x="19" y="90"/>
                      <a:pt x="25" y="91"/>
                    </a:cubicBezTo>
                    <a:cubicBezTo>
                      <a:pt x="16" y="69"/>
                      <a:pt x="25" y="50"/>
                      <a:pt x="35" y="41"/>
                    </a:cubicBezTo>
                    <a:cubicBezTo>
                      <a:pt x="65" y="15"/>
                      <a:pt x="88" y="43"/>
                      <a:pt x="74" y="71"/>
                    </a:cubicBezTo>
                    <a:cubicBezTo>
                      <a:pt x="73" y="74"/>
                      <a:pt x="68" y="80"/>
                      <a:pt x="62" y="85"/>
                    </a:cubicBezTo>
                    <a:cubicBezTo>
                      <a:pt x="72" y="81"/>
                      <a:pt x="80" y="74"/>
                      <a:pt x="86" y="64"/>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948"/>
              <p:cNvSpPr/>
              <p:nvPr/>
            </p:nvSpPr>
            <p:spPr bwMode="auto">
              <a:xfrm>
                <a:off x="3016" y="1389"/>
                <a:ext cx="87" cy="35"/>
              </a:xfrm>
              <a:custGeom>
                <a:avLst/>
                <a:gdLst>
                  <a:gd name="T0" fmla="*/ 5 w 37"/>
                  <a:gd name="T1" fmla="*/ 15 h 15"/>
                  <a:gd name="T2" fmla="*/ 17 w 37"/>
                  <a:gd name="T3" fmla="*/ 2 h 15"/>
                  <a:gd name="T4" fmla="*/ 26 w 37"/>
                  <a:gd name="T5" fmla="*/ 14 h 15"/>
                  <a:gd name="T6" fmla="*/ 37 w 37"/>
                  <a:gd name="T7" fmla="*/ 8 h 15"/>
                  <a:gd name="T8" fmla="*/ 31 w 37"/>
                  <a:gd name="T9" fmla="*/ 0 h 15"/>
                  <a:gd name="T10" fmla="*/ 6 w 37"/>
                  <a:gd name="T11" fmla="*/ 0 h 15"/>
                  <a:gd name="T12" fmla="*/ 0 w 37"/>
                  <a:gd name="T13" fmla="*/ 6 h 15"/>
                  <a:gd name="T14" fmla="*/ 5 w 37"/>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15">
                    <a:moveTo>
                      <a:pt x="5" y="15"/>
                    </a:moveTo>
                    <a:cubicBezTo>
                      <a:pt x="10" y="10"/>
                      <a:pt x="14" y="5"/>
                      <a:pt x="17" y="2"/>
                    </a:cubicBezTo>
                    <a:cubicBezTo>
                      <a:pt x="17" y="3"/>
                      <a:pt x="21" y="8"/>
                      <a:pt x="26" y="14"/>
                    </a:cubicBezTo>
                    <a:cubicBezTo>
                      <a:pt x="29" y="12"/>
                      <a:pt x="33" y="10"/>
                      <a:pt x="37" y="8"/>
                    </a:cubicBezTo>
                    <a:cubicBezTo>
                      <a:pt x="35" y="5"/>
                      <a:pt x="33" y="2"/>
                      <a:pt x="31" y="0"/>
                    </a:cubicBezTo>
                    <a:cubicBezTo>
                      <a:pt x="6" y="0"/>
                      <a:pt x="6" y="0"/>
                      <a:pt x="6" y="0"/>
                    </a:cubicBezTo>
                    <a:cubicBezTo>
                      <a:pt x="4" y="2"/>
                      <a:pt x="2" y="4"/>
                      <a:pt x="0" y="6"/>
                    </a:cubicBezTo>
                    <a:cubicBezTo>
                      <a:pt x="2" y="9"/>
                      <a:pt x="4" y="12"/>
                      <a:pt x="5" y="15"/>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Freeform 949"/>
              <p:cNvSpPr/>
              <p:nvPr/>
            </p:nvSpPr>
            <p:spPr bwMode="auto">
              <a:xfrm>
                <a:off x="2964" y="1533"/>
                <a:ext cx="142" cy="152"/>
              </a:xfrm>
              <a:custGeom>
                <a:avLst/>
                <a:gdLst>
                  <a:gd name="T0" fmla="*/ 60 w 60"/>
                  <a:gd name="T1" fmla="*/ 38 h 64"/>
                  <a:gd name="T2" fmla="*/ 25 w 60"/>
                  <a:gd name="T3" fmla="*/ 1 h 64"/>
                  <a:gd name="T4" fmla="*/ 2 w 60"/>
                  <a:gd name="T5" fmla="*/ 21 h 64"/>
                  <a:gd name="T6" fmla="*/ 26 w 60"/>
                  <a:gd name="T7" fmla="*/ 16 h 64"/>
                  <a:gd name="T8" fmla="*/ 28 w 60"/>
                  <a:gd name="T9" fmla="*/ 61 h 64"/>
                  <a:gd name="T10" fmla="*/ 47 w 60"/>
                  <a:gd name="T11" fmla="*/ 64 h 64"/>
                  <a:gd name="T12" fmla="*/ 60 w 60"/>
                  <a:gd name="T13" fmla="*/ 38 h 64"/>
                </a:gdLst>
                <a:ahLst/>
                <a:cxnLst>
                  <a:cxn ang="0">
                    <a:pos x="T0" y="T1"/>
                  </a:cxn>
                  <a:cxn ang="0">
                    <a:pos x="T2" y="T3"/>
                  </a:cxn>
                  <a:cxn ang="0">
                    <a:pos x="T4" y="T5"/>
                  </a:cxn>
                  <a:cxn ang="0">
                    <a:pos x="T6" y="T7"/>
                  </a:cxn>
                  <a:cxn ang="0">
                    <a:pos x="T8" y="T9"/>
                  </a:cxn>
                  <a:cxn ang="0">
                    <a:pos x="T10" y="T11"/>
                  </a:cxn>
                  <a:cxn ang="0">
                    <a:pos x="T12" y="T13"/>
                  </a:cxn>
                </a:cxnLst>
                <a:rect l="0" t="0" r="r" b="b"/>
                <a:pathLst>
                  <a:path w="60" h="64">
                    <a:moveTo>
                      <a:pt x="60" y="38"/>
                    </a:moveTo>
                    <a:cubicBezTo>
                      <a:pt x="59" y="17"/>
                      <a:pt x="46" y="1"/>
                      <a:pt x="25" y="1"/>
                    </a:cubicBezTo>
                    <a:cubicBezTo>
                      <a:pt x="9" y="0"/>
                      <a:pt x="0" y="15"/>
                      <a:pt x="2" y="21"/>
                    </a:cubicBezTo>
                    <a:cubicBezTo>
                      <a:pt x="7" y="14"/>
                      <a:pt x="16" y="12"/>
                      <a:pt x="26" y="16"/>
                    </a:cubicBezTo>
                    <a:cubicBezTo>
                      <a:pt x="44" y="23"/>
                      <a:pt x="45" y="44"/>
                      <a:pt x="28" y="61"/>
                    </a:cubicBezTo>
                    <a:cubicBezTo>
                      <a:pt x="47" y="64"/>
                      <a:pt x="47" y="64"/>
                      <a:pt x="47" y="64"/>
                    </a:cubicBezTo>
                    <a:cubicBezTo>
                      <a:pt x="53" y="57"/>
                      <a:pt x="58" y="49"/>
                      <a:pt x="60" y="38"/>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Freeform 950"/>
              <p:cNvSpPr/>
              <p:nvPr/>
            </p:nvSpPr>
            <p:spPr bwMode="auto">
              <a:xfrm>
                <a:off x="3063" y="1844"/>
                <a:ext cx="36" cy="50"/>
              </a:xfrm>
              <a:custGeom>
                <a:avLst/>
                <a:gdLst>
                  <a:gd name="T0" fmla="*/ 36 w 36"/>
                  <a:gd name="T1" fmla="*/ 0 h 50"/>
                  <a:gd name="T2" fmla="*/ 5 w 36"/>
                  <a:gd name="T3" fmla="*/ 0 h 50"/>
                  <a:gd name="T4" fmla="*/ 0 w 36"/>
                  <a:gd name="T5" fmla="*/ 48 h 50"/>
                  <a:gd name="T6" fmla="*/ 29 w 36"/>
                  <a:gd name="T7" fmla="*/ 50 h 50"/>
                  <a:gd name="T8" fmla="*/ 36 w 36"/>
                  <a:gd name="T9" fmla="*/ 0 h 50"/>
                </a:gdLst>
                <a:ahLst/>
                <a:cxnLst>
                  <a:cxn ang="0">
                    <a:pos x="T0" y="T1"/>
                  </a:cxn>
                  <a:cxn ang="0">
                    <a:pos x="T2" y="T3"/>
                  </a:cxn>
                  <a:cxn ang="0">
                    <a:pos x="T4" y="T5"/>
                  </a:cxn>
                  <a:cxn ang="0">
                    <a:pos x="T6" y="T7"/>
                  </a:cxn>
                  <a:cxn ang="0">
                    <a:pos x="T8" y="T9"/>
                  </a:cxn>
                </a:cxnLst>
                <a:rect l="0" t="0" r="r" b="b"/>
                <a:pathLst>
                  <a:path w="36" h="50">
                    <a:moveTo>
                      <a:pt x="36" y="0"/>
                    </a:moveTo>
                    <a:lnTo>
                      <a:pt x="5" y="0"/>
                    </a:lnTo>
                    <a:lnTo>
                      <a:pt x="0" y="48"/>
                    </a:lnTo>
                    <a:lnTo>
                      <a:pt x="29" y="50"/>
                    </a:lnTo>
                    <a:lnTo>
                      <a:pt x="36" y="0"/>
                    </a:ln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951"/>
              <p:cNvSpPr/>
              <p:nvPr/>
            </p:nvSpPr>
            <p:spPr bwMode="auto">
              <a:xfrm>
                <a:off x="3092" y="2029"/>
                <a:ext cx="21" cy="19"/>
              </a:xfrm>
              <a:custGeom>
                <a:avLst/>
                <a:gdLst>
                  <a:gd name="T0" fmla="*/ 9 w 9"/>
                  <a:gd name="T1" fmla="*/ 0 h 8"/>
                  <a:gd name="T2" fmla="*/ 0 w 9"/>
                  <a:gd name="T3" fmla="*/ 3 h 8"/>
                  <a:gd name="T4" fmla="*/ 7 w 9"/>
                  <a:gd name="T5" fmla="*/ 8 h 8"/>
                  <a:gd name="T6" fmla="*/ 9 w 9"/>
                  <a:gd name="T7" fmla="*/ 0 h 8"/>
                </a:gdLst>
                <a:ahLst/>
                <a:cxnLst>
                  <a:cxn ang="0">
                    <a:pos x="T0" y="T1"/>
                  </a:cxn>
                  <a:cxn ang="0">
                    <a:pos x="T2" y="T3"/>
                  </a:cxn>
                  <a:cxn ang="0">
                    <a:pos x="T4" y="T5"/>
                  </a:cxn>
                  <a:cxn ang="0">
                    <a:pos x="T6" y="T7"/>
                  </a:cxn>
                </a:cxnLst>
                <a:rect l="0" t="0" r="r" b="b"/>
                <a:pathLst>
                  <a:path w="9" h="8">
                    <a:moveTo>
                      <a:pt x="9" y="0"/>
                    </a:moveTo>
                    <a:cubicBezTo>
                      <a:pt x="6" y="1"/>
                      <a:pt x="3" y="1"/>
                      <a:pt x="0" y="3"/>
                    </a:cubicBezTo>
                    <a:cubicBezTo>
                      <a:pt x="7" y="8"/>
                      <a:pt x="7" y="8"/>
                      <a:pt x="7" y="8"/>
                    </a:cubicBezTo>
                    <a:cubicBezTo>
                      <a:pt x="7" y="6"/>
                      <a:pt x="8" y="3"/>
                      <a:pt x="9" y="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952"/>
              <p:cNvSpPr/>
              <p:nvPr/>
            </p:nvSpPr>
            <p:spPr bwMode="auto">
              <a:xfrm>
                <a:off x="3080" y="2037"/>
                <a:ext cx="26" cy="26"/>
              </a:xfrm>
              <a:custGeom>
                <a:avLst/>
                <a:gdLst>
                  <a:gd name="T0" fmla="*/ 11 w 11"/>
                  <a:gd name="T1" fmla="*/ 7 h 11"/>
                  <a:gd name="T2" fmla="*/ 4 w 11"/>
                  <a:gd name="T3" fmla="*/ 0 h 11"/>
                  <a:gd name="T4" fmla="*/ 0 w 11"/>
                  <a:gd name="T5" fmla="*/ 2 h 11"/>
                  <a:gd name="T6" fmla="*/ 11 w 11"/>
                  <a:gd name="T7" fmla="*/ 11 h 11"/>
                  <a:gd name="T8" fmla="*/ 11 w 11"/>
                  <a:gd name="T9" fmla="*/ 7 h 11"/>
                </a:gdLst>
                <a:ahLst/>
                <a:cxnLst>
                  <a:cxn ang="0">
                    <a:pos x="T0" y="T1"/>
                  </a:cxn>
                  <a:cxn ang="0">
                    <a:pos x="T2" y="T3"/>
                  </a:cxn>
                  <a:cxn ang="0">
                    <a:pos x="T4" y="T5"/>
                  </a:cxn>
                  <a:cxn ang="0">
                    <a:pos x="T6" y="T7"/>
                  </a:cxn>
                  <a:cxn ang="0">
                    <a:pos x="T8" y="T9"/>
                  </a:cxn>
                </a:cxnLst>
                <a:rect l="0" t="0" r="r" b="b"/>
                <a:pathLst>
                  <a:path w="11" h="11">
                    <a:moveTo>
                      <a:pt x="11" y="7"/>
                    </a:moveTo>
                    <a:cubicBezTo>
                      <a:pt x="4" y="0"/>
                      <a:pt x="4" y="0"/>
                      <a:pt x="4" y="0"/>
                    </a:cubicBezTo>
                    <a:cubicBezTo>
                      <a:pt x="3" y="1"/>
                      <a:pt x="2" y="2"/>
                      <a:pt x="0" y="2"/>
                    </a:cubicBezTo>
                    <a:cubicBezTo>
                      <a:pt x="11" y="11"/>
                      <a:pt x="11" y="11"/>
                      <a:pt x="11" y="11"/>
                    </a:cubicBezTo>
                    <a:cubicBezTo>
                      <a:pt x="11" y="10"/>
                      <a:pt x="11" y="8"/>
                      <a:pt x="11" y="7"/>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953"/>
              <p:cNvSpPr/>
              <p:nvPr/>
            </p:nvSpPr>
            <p:spPr bwMode="auto">
              <a:xfrm>
                <a:off x="3073" y="2044"/>
                <a:ext cx="30" cy="33"/>
              </a:xfrm>
              <a:custGeom>
                <a:avLst/>
                <a:gdLst>
                  <a:gd name="T0" fmla="*/ 2 w 13"/>
                  <a:gd name="T1" fmla="*/ 0 h 14"/>
                  <a:gd name="T2" fmla="*/ 0 w 13"/>
                  <a:gd name="T3" fmla="*/ 3 h 14"/>
                  <a:gd name="T4" fmla="*/ 13 w 13"/>
                  <a:gd name="T5" fmla="*/ 14 h 14"/>
                  <a:gd name="T6" fmla="*/ 13 w 13"/>
                  <a:gd name="T7" fmla="*/ 10 h 14"/>
                  <a:gd name="T8" fmla="*/ 2 w 13"/>
                  <a:gd name="T9" fmla="*/ 0 h 14"/>
                </a:gdLst>
                <a:ahLst/>
                <a:cxnLst>
                  <a:cxn ang="0">
                    <a:pos x="T0" y="T1"/>
                  </a:cxn>
                  <a:cxn ang="0">
                    <a:pos x="T2" y="T3"/>
                  </a:cxn>
                  <a:cxn ang="0">
                    <a:pos x="T4" y="T5"/>
                  </a:cxn>
                  <a:cxn ang="0">
                    <a:pos x="T6" y="T7"/>
                  </a:cxn>
                  <a:cxn ang="0">
                    <a:pos x="T8" y="T9"/>
                  </a:cxn>
                </a:cxnLst>
                <a:rect l="0" t="0" r="r" b="b"/>
                <a:pathLst>
                  <a:path w="13" h="14">
                    <a:moveTo>
                      <a:pt x="2" y="0"/>
                    </a:moveTo>
                    <a:cubicBezTo>
                      <a:pt x="1" y="1"/>
                      <a:pt x="0" y="2"/>
                      <a:pt x="0" y="3"/>
                    </a:cubicBezTo>
                    <a:cubicBezTo>
                      <a:pt x="13" y="14"/>
                      <a:pt x="13" y="14"/>
                      <a:pt x="13" y="14"/>
                    </a:cubicBezTo>
                    <a:cubicBezTo>
                      <a:pt x="13" y="13"/>
                      <a:pt x="13" y="11"/>
                      <a:pt x="13" y="10"/>
                    </a:cubicBezTo>
                    <a:lnTo>
                      <a:pt x="2" y="0"/>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954"/>
              <p:cNvSpPr/>
              <p:nvPr/>
            </p:nvSpPr>
            <p:spPr bwMode="auto">
              <a:xfrm>
                <a:off x="3063" y="2051"/>
                <a:ext cx="40" cy="38"/>
              </a:xfrm>
              <a:custGeom>
                <a:avLst/>
                <a:gdLst>
                  <a:gd name="T0" fmla="*/ 17 w 17"/>
                  <a:gd name="T1" fmla="*/ 16 h 16"/>
                  <a:gd name="T2" fmla="*/ 17 w 17"/>
                  <a:gd name="T3" fmla="*/ 13 h 16"/>
                  <a:gd name="T4" fmla="*/ 3 w 17"/>
                  <a:gd name="T5" fmla="*/ 0 h 16"/>
                  <a:gd name="T6" fmla="*/ 0 w 17"/>
                  <a:gd name="T7" fmla="*/ 3 h 16"/>
                  <a:gd name="T8" fmla="*/ 15 w 17"/>
                  <a:gd name="T9" fmla="*/ 16 h 16"/>
                  <a:gd name="T10" fmla="*/ 17 w 17"/>
                  <a:gd name="T11" fmla="*/ 16 h 16"/>
                </a:gdLst>
                <a:ahLst/>
                <a:cxnLst>
                  <a:cxn ang="0">
                    <a:pos x="T0" y="T1"/>
                  </a:cxn>
                  <a:cxn ang="0">
                    <a:pos x="T2" y="T3"/>
                  </a:cxn>
                  <a:cxn ang="0">
                    <a:pos x="T4" y="T5"/>
                  </a:cxn>
                  <a:cxn ang="0">
                    <a:pos x="T6" y="T7"/>
                  </a:cxn>
                  <a:cxn ang="0">
                    <a:pos x="T8" y="T9"/>
                  </a:cxn>
                  <a:cxn ang="0">
                    <a:pos x="T10" y="T11"/>
                  </a:cxn>
                </a:cxnLst>
                <a:rect l="0" t="0" r="r" b="b"/>
                <a:pathLst>
                  <a:path w="17" h="16">
                    <a:moveTo>
                      <a:pt x="17" y="16"/>
                    </a:moveTo>
                    <a:cubicBezTo>
                      <a:pt x="17" y="15"/>
                      <a:pt x="17" y="14"/>
                      <a:pt x="17" y="13"/>
                    </a:cubicBezTo>
                    <a:cubicBezTo>
                      <a:pt x="3" y="0"/>
                      <a:pt x="3" y="0"/>
                      <a:pt x="3" y="0"/>
                    </a:cubicBezTo>
                    <a:cubicBezTo>
                      <a:pt x="2" y="1"/>
                      <a:pt x="1" y="2"/>
                      <a:pt x="0" y="3"/>
                    </a:cubicBezTo>
                    <a:cubicBezTo>
                      <a:pt x="15" y="16"/>
                      <a:pt x="15" y="16"/>
                      <a:pt x="15" y="16"/>
                    </a:cubicBezTo>
                    <a:cubicBezTo>
                      <a:pt x="16" y="16"/>
                      <a:pt x="16" y="16"/>
                      <a:pt x="17" y="16"/>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955"/>
              <p:cNvSpPr/>
              <p:nvPr/>
            </p:nvSpPr>
            <p:spPr bwMode="auto">
              <a:xfrm>
                <a:off x="2808" y="1386"/>
                <a:ext cx="265" cy="325"/>
              </a:xfrm>
              <a:custGeom>
                <a:avLst/>
                <a:gdLst>
                  <a:gd name="T0" fmla="*/ 28 w 112"/>
                  <a:gd name="T1" fmla="*/ 54 h 137"/>
                  <a:gd name="T2" fmla="*/ 20 w 112"/>
                  <a:gd name="T3" fmla="*/ 34 h 137"/>
                  <a:gd name="T4" fmla="*/ 5 w 112"/>
                  <a:gd name="T5" fmla="*/ 62 h 137"/>
                  <a:gd name="T6" fmla="*/ 18 w 112"/>
                  <a:gd name="T7" fmla="*/ 117 h 137"/>
                  <a:gd name="T8" fmla="*/ 65 w 112"/>
                  <a:gd name="T9" fmla="*/ 135 h 137"/>
                  <a:gd name="T10" fmla="*/ 68 w 112"/>
                  <a:gd name="T11" fmla="*/ 119 h 137"/>
                  <a:gd name="T12" fmla="*/ 88 w 112"/>
                  <a:gd name="T13" fmla="*/ 122 h 137"/>
                  <a:gd name="T14" fmla="*/ 92 w 112"/>
                  <a:gd name="T15" fmla="*/ 118 h 137"/>
                  <a:gd name="T16" fmla="*/ 100 w 112"/>
                  <a:gd name="T17" fmla="*/ 88 h 137"/>
                  <a:gd name="T18" fmla="*/ 90 w 112"/>
                  <a:gd name="T19" fmla="*/ 82 h 137"/>
                  <a:gd name="T20" fmla="*/ 64 w 112"/>
                  <a:gd name="T21" fmla="*/ 95 h 137"/>
                  <a:gd name="T22" fmla="*/ 91 w 112"/>
                  <a:gd name="T23" fmla="*/ 58 h 137"/>
                  <a:gd name="T24" fmla="*/ 108 w 112"/>
                  <a:gd name="T25" fmla="*/ 60 h 137"/>
                  <a:gd name="T26" fmla="*/ 108 w 112"/>
                  <a:gd name="T27" fmla="*/ 29 h 137"/>
                  <a:gd name="T28" fmla="*/ 95 w 112"/>
                  <a:gd name="T29" fmla="*/ 25 h 137"/>
                  <a:gd name="T30" fmla="*/ 91 w 112"/>
                  <a:gd name="T31" fmla="*/ 52 h 137"/>
                  <a:gd name="T32" fmla="*/ 87 w 112"/>
                  <a:gd name="T33" fmla="*/ 12 h 137"/>
                  <a:gd name="T34" fmla="*/ 73 w 112"/>
                  <a:gd name="T35" fmla="*/ 10 h 137"/>
                  <a:gd name="T36" fmla="*/ 70 w 112"/>
                  <a:gd name="T37" fmla="*/ 50 h 137"/>
                  <a:gd name="T38" fmla="*/ 63 w 112"/>
                  <a:gd name="T39" fmla="*/ 4 h 137"/>
                  <a:gd name="T40" fmla="*/ 52 w 112"/>
                  <a:gd name="T41" fmla="*/ 5 h 137"/>
                  <a:gd name="T42" fmla="*/ 48 w 112"/>
                  <a:gd name="T43" fmla="*/ 49 h 137"/>
                  <a:gd name="T44" fmla="*/ 48 w 112"/>
                  <a:gd name="T45" fmla="*/ 1 h 137"/>
                  <a:gd name="T46" fmla="*/ 29 w 112"/>
                  <a:gd name="T47" fmla="*/ 1 h 137"/>
                  <a:gd name="T48" fmla="*/ 28 w 112"/>
                  <a:gd name="T49" fmla="*/ 5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2" h="137">
                    <a:moveTo>
                      <a:pt x="28" y="54"/>
                    </a:moveTo>
                    <a:cubicBezTo>
                      <a:pt x="23" y="58"/>
                      <a:pt x="26" y="38"/>
                      <a:pt x="20" y="34"/>
                    </a:cubicBezTo>
                    <a:cubicBezTo>
                      <a:pt x="13" y="28"/>
                      <a:pt x="0" y="46"/>
                      <a:pt x="5" y="62"/>
                    </a:cubicBezTo>
                    <a:cubicBezTo>
                      <a:pt x="11" y="78"/>
                      <a:pt x="16" y="94"/>
                      <a:pt x="18" y="117"/>
                    </a:cubicBezTo>
                    <a:cubicBezTo>
                      <a:pt x="31" y="128"/>
                      <a:pt x="48" y="137"/>
                      <a:pt x="65" y="135"/>
                    </a:cubicBezTo>
                    <a:cubicBezTo>
                      <a:pt x="68" y="119"/>
                      <a:pt x="68" y="119"/>
                      <a:pt x="68" y="119"/>
                    </a:cubicBezTo>
                    <a:cubicBezTo>
                      <a:pt x="88" y="122"/>
                      <a:pt x="88" y="122"/>
                      <a:pt x="88" y="122"/>
                    </a:cubicBezTo>
                    <a:cubicBezTo>
                      <a:pt x="89" y="120"/>
                      <a:pt x="91" y="119"/>
                      <a:pt x="92" y="118"/>
                    </a:cubicBezTo>
                    <a:cubicBezTo>
                      <a:pt x="96" y="110"/>
                      <a:pt x="99" y="95"/>
                      <a:pt x="100" y="88"/>
                    </a:cubicBezTo>
                    <a:cubicBezTo>
                      <a:pt x="98" y="86"/>
                      <a:pt x="94" y="84"/>
                      <a:pt x="90" y="82"/>
                    </a:cubicBezTo>
                    <a:cubicBezTo>
                      <a:pt x="78" y="78"/>
                      <a:pt x="69" y="88"/>
                      <a:pt x="64" y="95"/>
                    </a:cubicBezTo>
                    <a:cubicBezTo>
                      <a:pt x="55" y="74"/>
                      <a:pt x="74" y="60"/>
                      <a:pt x="91" y="58"/>
                    </a:cubicBezTo>
                    <a:cubicBezTo>
                      <a:pt x="97" y="57"/>
                      <a:pt x="103" y="58"/>
                      <a:pt x="108" y="60"/>
                    </a:cubicBezTo>
                    <a:cubicBezTo>
                      <a:pt x="111" y="51"/>
                      <a:pt x="112" y="37"/>
                      <a:pt x="108" y="29"/>
                    </a:cubicBezTo>
                    <a:cubicBezTo>
                      <a:pt x="106" y="25"/>
                      <a:pt x="102" y="22"/>
                      <a:pt x="95" y="25"/>
                    </a:cubicBezTo>
                    <a:cubicBezTo>
                      <a:pt x="95" y="34"/>
                      <a:pt x="96" y="51"/>
                      <a:pt x="91" y="52"/>
                    </a:cubicBezTo>
                    <a:cubicBezTo>
                      <a:pt x="91" y="31"/>
                      <a:pt x="92" y="17"/>
                      <a:pt x="87" y="12"/>
                    </a:cubicBezTo>
                    <a:cubicBezTo>
                      <a:pt x="82" y="7"/>
                      <a:pt x="76" y="7"/>
                      <a:pt x="73" y="10"/>
                    </a:cubicBezTo>
                    <a:cubicBezTo>
                      <a:pt x="74" y="17"/>
                      <a:pt x="76" y="46"/>
                      <a:pt x="70" y="50"/>
                    </a:cubicBezTo>
                    <a:cubicBezTo>
                      <a:pt x="70" y="33"/>
                      <a:pt x="69" y="13"/>
                      <a:pt x="63" y="4"/>
                    </a:cubicBezTo>
                    <a:cubicBezTo>
                      <a:pt x="60" y="0"/>
                      <a:pt x="55" y="0"/>
                      <a:pt x="52" y="5"/>
                    </a:cubicBezTo>
                    <a:cubicBezTo>
                      <a:pt x="52" y="11"/>
                      <a:pt x="56" y="49"/>
                      <a:pt x="48" y="49"/>
                    </a:cubicBezTo>
                    <a:cubicBezTo>
                      <a:pt x="47" y="33"/>
                      <a:pt x="48" y="16"/>
                      <a:pt x="48" y="1"/>
                    </a:cubicBezTo>
                    <a:cubicBezTo>
                      <a:pt x="29" y="1"/>
                      <a:pt x="29" y="1"/>
                      <a:pt x="29" y="1"/>
                    </a:cubicBezTo>
                    <a:cubicBezTo>
                      <a:pt x="29" y="22"/>
                      <a:pt x="32" y="47"/>
                      <a:pt x="28" y="54"/>
                    </a:cubicBezTo>
                    <a:close/>
                  </a:path>
                </a:pathLst>
              </a:custGeom>
              <a:solidFill>
                <a:srgbClr val="D8B5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956"/>
              <p:cNvSpPr/>
              <p:nvPr/>
            </p:nvSpPr>
            <p:spPr bwMode="auto">
              <a:xfrm>
                <a:off x="3059" y="2060"/>
                <a:ext cx="35" cy="29"/>
              </a:xfrm>
              <a:custGeom>
                <a:avLst/>
                <a:gdLst>
                  <a:gd name="T0" fmla="*/ 15 w 15"/>
                  <a:gd name="T1" fmla="*/ 12 h 12"/>
                  <a:gd name="T2" fmla="*/ 1 w 15"/>
                  <a:gd name="T3" fmla="*/ 0 h 12"/>
                  <a:gd name="T4" fmla="*/ 0 w 15"/>
                  <a:gd name="T5" fmla="*/ 3 h 12"/>
                  <a:gd name="T6" fmla="*/ 11 w 15"/>
                  <a:gd name="T7" fmla="*/ 12 h 12"/>
                  <a:gd name="T8" fmla="*/ 15 w 15"/>
                  <a:gd name="T9" fmla="*/ 12 h 12"/>
                </a:gdLst>
                <a:ahLst/>
                <a:cxnLst>
                  <a:cxn ang="0">
                    <a:pos x="T0" y="T1"/>
                  </a:cxn>
                  <a:cxn ang="0">
                    <a:pos x="T2" y="T3"/>
                  </a:cxn>
                  <a:cxn ang="0">
                    <a:pos x="T4" y="T5"/>
                  </a:cxn>
                  <a:cxn ang="0">
                    <a:pos x="T6" y="T7"/>
                  </a:cxn>
                  <a:cxn ang="0">
                    <a:pos x="T8" y="T9"/>
                  </a:cxn>
                </a:cxnLst>
                <a:rect l="0" t="0" r="r" b="b"/>
                <a:pathLst>
                  <a:path w="15" h="12">
                    <a:moveTo>
                      <a:pt x="15" y="12"/>
                    </a:moveTo>
                    <a:cubicBezTo>
                      <a:pt x="1" y="0"/>
                      <a:pt x="1" y="0"/>
                      <a:pt x="1" y="0"/>
                    </a:cubicBezTo>
                    <a:cubicBezTo>
                      <a:pt x="1" y="1"/>
                      <a:pt x="0" y="2"/>
                      <a:pt x="0" y="3"/>
                    </a:cubicBezTo>
                    <a:cubicBezTo>
                      <a:pt x="11" y="12"/>
                      <a:pt x="11" y="12"/>
                      <a:pt x="11" y="12"/>
                    </a:cubicBezTo>
                    <a:cubicBezTo>
                      <a:pt x="12" y="12"/>
                      <a:pt x="14" y="12"/>
                      <a:pt x="15" y="12"/>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Freeform 957"/>
              <p:cNvSpPr/>
              <p:nvPr/>
            </p:nvSpPr>
            <p:spPr bwMode="auto">
              <a:xfrm>
                <a:off x="3032" y="2276"/>
                <a:ext cx="74" cy="34"/>
              </a:xfrm>
              <a:custGeom>
                <a:avLst/>
                <a:gdLst>
                  <a:gd name="T0" fmla="*/ 0 w 31"/>
                  <a:gd name="T1" fmla="*/ 4 h 14"/>
                  <a:gd name="T2" fmla="*/ 31 w 31"/>
                  <a:gd name="T3" fmla="*/ 14 h 14"/>
                  <a:gd name="T4" fmla="*/ 30 w 31"/>
                  <a:gd name="T5" fmla="*/ 8 h 14"/>
                  <a:gd name="T6" fmla="*/ 4 w 31"/>
                  <a:gd name="T7" fmla="*/ 0 h 14"/>
                  <a:gd name="T8" fmla="*/ 0 w 31"/>
                  <a:gd name="T9" fmla="*/ 4 h 14"/>
                </a:gdLst>
                <a:ahLst/>
                <a:cxnLst>
                  <a:cxn ang="0">
                    <a:pos x="T0" y="T1"/>
                  </a:cxn>
                  <a:cxn ang="0">
                    <a:pos x="T2" y="T3"/>
                  </a:cxn>
                  <a:cxn ang="0">
                    <a:pos x="T4" y="T5"/>
                  </a:cxn>
                  <a:cxn ang="0">
                    <a:pos x="T6" y="T7"/>
                  </a:cxn>
                  <a:cxn ang="0">
                    <a:pos x="T8" y="T9"/>
                  </a:cxn>
                </a:cxnLst>
                <a:rect l="0" t="0" r="r" b="b"/>
                <a:pathLst>
                  <a:path w="31" h="14">
                    <a:moveTo>
                      <a:pt x="0" y="4"/>
                    </a:moveTo>
                    <a:cubicBezTo>
                      <a:pt x="10" y="5"/>
                      <a:pt x="23" y="9"/>
                      <a:pt x="31" y="14"/>
                    </a:cubicBezTo>
                    <a:cubicBezTo>
                      <a:pt x="31" y="12"/>
                      <a:pt x="31" y="10"/>
                      <a:pt x="30" y="8"/>
                    </a:cubicBezTo>
                    <a:cubicBezTo>
                      <a:pt x="22" y="4"/>
                      <a:pt x="12" y="1"/>
                      <a:pt x="4" y="0"/>
                    </a:cubicBezTo>
                    <a:cubicBezTo>
                      <a:pt x="3" y="1"/>
                      <a:pt x="1" y="3"/>
                      <a:pt x="0" y="4"/>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958"/>
              <p:cNvSpPr/>
              <p:nvPr/>
            </p:nvSpPr>
            <p:spPr bwMode="auto">
              <a:xfrm>
                <a:off x="3018" y="2291"/>
                <a:ext cx="88" cy="35"/>
              </a:xfrm>
              <a:custGeom>
                <a:avLst/>
                <a:gdLst>
                  <a:gd name="T0" fmla="*/ 0 w 37"/>
                  <a:gd name="T1" fmla="*/ 3 h 15"/>
                  <a:gd name="T2" fmla="*/ 36 w 37"/>
                  <a:gd name="T3" fmla="*/ 15 h 15"/>
                  <a:gd name="T4" fmla="*/ 37 w 37"/>
                  <a:gd name="T5" fmla="*/ 10 h 15"/>
                  <a:gd name="T6" fmla="*/ 4 w 37"/>
                  <a:gd name="T7" fmla="*/ 0 h 15"/>
                  <a:gd name="T8" fmla="*/ 0 w 37"/>
                  <a:gd name="T9" fmla="*/ 3 h 15"/>
                </a:gdLst>
                <a:ahLst/>
                <a:cxnLst>
                  <a:cxn ang="0">
                    <a:pos x="T0" y="T1"/>
                  </a:cxn>
                  <a:cxn ang="0">
                    <a:pos x="T2" y="T3"/>
                  </a:cxn>
                  <a:cxn ang="0">
                    <a:pos x="T4" y="T5"/>
                  </a:cxn>
                  <a:cxn ang="0">
                    <a:pos x="T6" y="T7"/>
                  </a:cxn>
                  <a:cxn ang="0">
                    <a:pos x="T8" y="T9"/>
                  </a:cxn>
                </a:cxnLst>
                <a:rect l="0" t="0" r="r" b="b"/>
                <a:pathLst>
                  <a:path w="37" h="15">
                    <a:moveTo>
                      <a:pt x="0" y="3"/>
                    </a:moveTo>
                    <a:cubicBezTo>
                      <a:pt x="12" y="3"/>
                      <a:pt x="28" y="9"/>
                      <a:pt x="36" y="15"/>
                    </a:cubicBezTo>
                    <a:cubicBezTo>
                      <a:pt x="37" y="13"/>
                      <a:pt x="37" y="12"/>
                      <a:pt x="37" y="10"/>
                    </a:cubicBezTo>
                    <a:cubicBezTo>
                      <a:pt x="27" y="4"/>
                      <a:pt x="13" y="0"/>
                      <a:pt x="4" y="0"/>
                    </a:cubicBezTo>
                    <a:cubicBezTo>
                      <a:pt x="3" y="1"/>
                      <a:pt x="1" y="2"/>
                      <a:pt x="0" y="3"/>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Freeform 959"/>
              <p:cNvSpPr/>
              <p:nvPr/>
            </p:nvSpPr>
            <p:spPr bwMode="auto">
              <a:xfrm>
                <a:off x="3018" y="2658"/>
                <a:ext cx="119" cy="107"/>
              </a:xfrm>
              <a:custGeom>
                <a:avLst/>
                <a:gdLst>
                  <a:gd name="T0" fmla="*/ 38 w 50"/>
                  <a:gd name="T1" fmla="*/ 0 h 45"/>
                  <a:gd name="T2" fmla="*/ 0 w 50"/>
                  <a:gd name="T3" fmla="*/ 33 h 45"/>
                  <a:gd name="T4" fmla="*/ 12 w 50"/>
                  <a:gd name="T5" fmla="*/ 45 h 45"/>
                  <a:gd name="T6" fmla="*/ 50 w 50"/>
                  <a:gd name="T7" fmla="*/ 13 h 45"/>
                  <a:gd name="T8" fmla="*/ 38 w 50"/>
                  <a:gd name="T9" fmla="*/ 0 h 45"/>
                </a:gdLst>
                <a:ahLst/>
                <a:cxnLst>
                  <a:cxn ang="0">
                    <a:pos x="T0" y="T1"/>
                  </a:cxn>
                  <a:cxn ang="0">
                    <a:pos x="T2" y="T3"/>
                  </a:cxn>
                  <a:cxn ang="0">
                    <a:pos x="T4" y="T5"/>
                  </a:cxn>
                  <a:cxn ang="0">
                    <a:pos x="T6" y="T7"/>
                  </a:cxn>
                  <a:cxn ang="0">
                    <a:pos x="T8" y="T9"/>
                  </a:cxn>
                </a:cxnLst>
                <a:rect l="0" t="0" r="r" b="b"/>
                <a:pathLst>
                  <a:path w="50" h="45">
                    <a:moveTo>
                      <a:pt x="38" y="0"/>
                    </a:moveTo>
                    <a:cubicBezTo>
                      <a:pt x="33" y="4"/>
                      <a:pt x="6" y="26"/>
                      <a:pt x="0" y="33"/>
                    </a:cubicBezTo>
                    <a:cubicBezTo>
                      <a:pt x="3" y="37"/>
                      <a:pt x="10" y="42"/>
                      <a:pt x="12" y="45"/>
                    </a:cubicBezTo>
                    <a:cubicBezTo>
                      <a:pt x="18" y="40"/>
                      <a:pt x="43" y="20"/>
                      <a:pt x="50" y="13"/>
                    </a:cubicBezTo>
                    <a:cubicBezTo>
                      <a:pt x="48" y="10"/>
                      <a:pt x="42" y="3"/>
                      <a:pt x="38" y="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960"/>
              <p:cNvSpPr/>
              <p:nvPr/>
            </p:nvSpPr>
            <p:spPr bwMode="auto">
              <a:xfrm>
                <a:off x="3009" y="2302"/>
                <a:ext cx="94" cy="38"/>
              </a:xfrm>
              <a:custGeom>
                <a:avLst/>
                <a:gdLst>
                  <a:gd name="T0" fmla="*/ 0 w 40"/>
                  <a:gd name="T1" fmla="*/ 4 h 16"/>
                  <a:gd name="T2" fmla="*/ 39 w 40"/>
                  <a:gd name="T3" fmla="*/ 16 h 16"/>
                  <a:gd name="T4" fmla="*/ 40 w 40"/>
                  <a:gd name="T5" fmla="*/ 12 h 16"/>
                  <a:gd name="T6" fmla="*/ 3 w 40"/>
                  <a:gd name="T7" fmla="*/ 0 h 16"/>
                  <a:gd name="T8" fmla="*/ 0 w 40"/>
                  <a:gd name="T9" fmla="*/ 4 h 16"/>
                </a:gdLst>
                <a:ahLst/>
                <a:cxnLst>
                  <a:cxn ang="0">
                    <a:pos x="T0" y="T1"/>
                  </a:cxn>
                  <a:cxn ang="0">
                    <a:pos x="T2" y="T3"/>
                  </a:cxn>
                  <a:cxn ang="0">
                    <a:pos x="T4" y="T5"/>
                  </a:cxn>
                  <a:cxn ang="0">
                    <a:pos x="T6" y="T7"/>
                  </a:cxn>
                  <a:cxn ang="0">
                    <a:pos x="T8" y="T9"/>
                  </a:cxn>
                </a:cxnLst>
                <a:rect l="0" t="0" r="r" b="b"/>
                <a:pathLst>
                  <a:path w="40" h="16">
                    <a:moveTo>
                      <a:pt x="0" y="4"/>
                    </a:moveTo>
                    <a:cubicBezTo>
                      <a:pt x="12" y="4"/>
                      <a:pt x="30" y="9"/>
                      <a:pt x="39" y="16"/>
                    </a:cubicBezTo>
                    <a:cubicBezTo>
                      <a:pt x="39" y="15"/>
                      <a:pt x="40" y="13"/>
                      <a:pt x="40" y="12"/>
                    </a:cubicBezTo>
                    <a:cubicBezTo>
                      <a:pt x="29" y="4"/>
                      <a:pt x="13" y="0"/>
                      <a:pt x="3" y="0"/>
                    </a:cubicBezTo>
                    <a:cubicBezTo>
                      <a:pt x="2" y="1"/>
                      <a:pt x="1" y="2"/>
                      <a:pt x="0" y="4"/>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961"/>
              <p:cNvSpPr/>
              <p:nvPr/>
            </p:nvSpPr>
            <p:spPr bwMode="auto">
              <a:xfrm>
                <a:off x="3004" y="2314"/>
                <a:ext cx="95" cy="38"/>
              </a:xfrm>
              <a:custGeom>
                <a:avLst/>
                <a:gdLst>
                  <a:gd name="T0" fmla="*/ 0 w 40"/>
                  <a:gd name="T1" fmla="*/ 4 h 16"/>
                  <a:gd name="T2" fmla="*/ 38 w 40"/>
                  <a:gd name="T3" fmla="*/ 16 h 16"/>
                  <a:gd name="T4" fmla="*/ 39 w 40"/>
                  <a:gd name="T5" fmla="*/ 14 h 16"/>
                  <a:gd name="T6" fmla="*/ 40 w 40"/>
                  <a:gd name="T7" fmla="*/ 13 h 16"/>
                  <a:gd name="T8" fmla="*/ 1 w 40"/>
                  <a:gd name="T9" fmla="*/ 0 h 16"/>
                  <a:gd name="T10" fmla="*/ 0 w 40"/>
                  <a:gd name="T11" fmla="*/ 4 h 16"/>
                </a:gdLst>
                <a:ahLst/>
                <a:cxnLst>
                  <a:cxn ang="0">
                    <a:pos x="T0" y="T1"/>
                  </a:cxn>
                  <a:cxn ang="0">
                    <a:pos x="T2" y="T3"/>
                  </a:cxn>
                  <a:cxn ang="0">
                    <a:pos x="T4" y="T5"/>
                  </a:cxn>
                  <a:cxn ang="0">
                    <a:pos x="T6" y="T7"/>
                  </a:cxn>
                  <a:cxn ang="0">
                    <a:pos x="T8" y="T9"/>
                  </a:cxn>
                  <a:cxn ang="0">
                    <a:pos x="T10" y="T11"/>
                  </a:cxn>
                </a:cxnLst>
                <a:rect l="0" t="0" r="r" b="b"/>
                <a:pathLst>
                  <a:path w="40" h="16">
                    <a:moveTo>
                      <a:pt x="0" y="4"/>
                    </a:moveTo>
                    <a:cubicBezTo>
                      <a:pt x="12" y="4"/>
                      <a:pt x="30" y="9"/>
                      <a:pt x="38" y="16"/>
                    </a:cubicBezTo>
                    <a:cubicBezTo>
                      <a:pt x="38" y="16"/>
                      <a:pt x="39" y="15"/>
                      <a:pt x="39" y="14"/>
                    </a:cubicBezTo>
                    <a:cubicBezTo>
                      <a:pt x="39" y="14"/>
                      <a:pt x="40" y="13"/>
                      <a:pt x="40" y="13"/>
                    </a:cubicBezTo>
                    <a:cubicBezTo>
                      <a:pt x="29" y="5"/>
                      <a:pt x="12" y="0"/>
                      <a:pt x="1" y="0"/>
                    </a:cubicBezTo>
                    <a:cubicBezTo>
                      <a:pt x="1" y="1"/>
                      <a:pt x="0" y="3"/>
                      <a:pt x="0" y="4"/>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Freeform 962"/>
              <p:cNvSpPr/>
              <p:nvPr/>
            </p:nvSpPr>
            <p:spPr bwMode="auto">
              <a:xfrm>
                <a:off x="3054" y="2070"/>
                <a:ext cx="26" cy="21"/>
              </a:xfrm>
              <a:custGeom>
                <a:avLst/>
                <a:gdLst>
                  <a:gd name="T0" fmla="*/ 11 w 11"/>
                  <a:gd name="T1" fmla="*/ 9 h 9"/>
                  <a:gd name="T2" fmla="*/ 1 w 11"/>
                  <a:gd name="T3" fmla="*/ 0 h 9"/>
                  <a:gd name="T4" fmla="*/ 0 w 11"/>
                  <a:gd name="T5" fmla="*/ 3 h 9"/>
                  <a:gd name="T6" fmla="*/ 7 w 11"/>
                  <a:gd name="T7" fmla="*/ 9 h 9"/>
                  <a:gd name="T8" fmla="*/ 11 w 11"/>
                  <a:gd name="T9" fmla="*/ 9 h 9"/>
                </a:gdLst>
                <a:ahLst/>
                <a:cxnLst>
                  <a:cxn ang="0">
                    <a:pos x="T0" y="T1"/>
                  </a:cxn>
                  <a:cxn ang="0">
                    <a:pos x="T2" y="T3"/>
                  </a:cxn>
                  <a:cxn ang="0">
                    <a:pos x="T4" y="T5"/>
                  </a:cxn>
                  <a:cxn ang="0">
                    <a:pos x="T6" y="T7"/>
                  </a:cxn>
                  <a:cxn ang="0">
                    <a:pos x="T8" y="T9"/>
                  </a:cxn>
                </a:cxnLst>
                <a:rect l="0" t="0" r="r" b="b"/>
                <a:pathLst>
                  <a:path w="11" h="9">
                    <a:moveTo>
                      <a:pt x="11" y="9"/>
                    </a:moveTo>
                    <a:cubicBezTo>
                      <a:pt x="1" y="0"/>
                      <a:pt x="1" y="0"/>
                      <a:pt x="1" y="0"/>
                    </a:cubicBezTo>
                    <a:cubicBezTo>
                      <a:pt x="1" y="1"/>
                      <a:pt x="0" y="2"/>
                      <a:pt x="0" y="3"/>
                    </a:cubicBezTo>
                    <a:cubicBezTo>
                      <a:pt x="7" y="9"/>
                      <a:pt x="7" y="9"/>
                      <a:pt x="7" y="9"/>
                    </a:cubicBezTo>
                    <a:cubicBezTo>
                      <a:pt x="8" y="9"/>
                      <a:pt x="9" y="9"/>
                      <a:pt x="11" y="9"/>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Freeform 963"/>
              <p:cNvSpPr/>
              <p:nvPr/>
            </p:nvSpPr>
            <p:spPr bwMode="auto">
              <a:xfrm>
                <a:off x="2999" y="2328"/>
                <a:ext cx="93" cy="36"/>
              </a:xfrm>
              <a:custGeom>
                <a:avLst/>
                <a:gdLst>
                  <a:gd name="T0" fmla="*/ 0 w 39"/>
                  <a:gd name="T1" fmla="*/ 3 h 15"/>
                  <a:gd name="T2" fmla="*/ 37 w 39"/>
                  <a:gd name="T3" fmla="*/ 15 h 15"/>
                  <a:gd name="T4" fmla="*/ 39 w 39"/>
                  <a:gd name="T5" fmla="*/ 12 h 15"/>
                  <a:gd name="T6" fmla="*/ 1 w 39"/>
                  <a:gd name="T7" fmla="*/ 0 h 15"/>
                  <a:gd name="T8" fmla="*/ 0 w 39"/>
                  <a:gd name="T9" fmla="*/ 3 h 15"/>
                </a:gdLst>
                <a:ahLst/>
                <a:cxnLst>
                  <a:cxn ang="0">
                    <a:pos x="T0" y="T1"/>
                  </a:cxn>
                  <a:cxn ang="0">
                    <a:pos x="T2" y="T3"/>
                  </a:cxn>
                  <a:cxn ang="0">
                    <a:pos x="T4" y="T5"/>
                  </a:cxn>
                  <a:cxn ang="0">
                    <a:pos x="T6" y="T7"/>
                  </a:cxn>
                  <a:cxn ang="0">
                    <a:pos x="T8" y="T9"/>
                  </a:cxn>
                </a:cxnLst>
                <a:rect l="0" t="0" r="r" b="b"/>
                <a:pathLst>
                  <a:path w="39" h="15">
                    <a:moveTo>
                      <a:pt x="0" y="3"/>
                    </a:moveTo>
                    <a:cubicBezTo>
                      <a:pt x="12" y="3"/>
                      <a:pt x="28" y="8"/>
                      <a:pt x="37" y="15"/>
                    </a:cubicBezTo>
                    <a:cubicBezTo>
                      <a:pt x="38" y="14"/>
                      <a:pt x="39" y="13"/>
                      <a:pt x="39" y="12"/>
                    </a:cubicBezTo>
                    <a:cubicBezTo>
                      <a:pt x="28" y="4"/>
                      <a:pt x="11" y="0"/>
                      <a:pt x="1" y="0"/>
                    </a:cubicBezTo>
                    <a:cubicBezTo>
                      <a:pt x="1" y="1"/>
                      <a:pt x="0" y="2"/>
                      <a:pt x="0" y="3"/>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964"/>
              <p:cNvSpPr/>
              <p:nvPr/>
            </p:nvSpPr>
            <p:spPr bwMode="auto">
              <a:xfrm>
                <a:off x="3011" y="1728"/>
                <a:ext cx="36" cy="57"/>
              </a:xfrm>
              <a:custGeom>
                <a:avLst/>
                <a:gdLst>
                  <a:gd name="T0" fmla="*/ 7 w 36"/>
                  <a:gd name="T1" fmla="*/ 0 h 57"/>
                  <a:gd name="T2" fmla="*/ 0 w 36"/>
                  <a:gd name="T3" fmla="*/ 52 h 57"/>
                  <a:gd name="T4" fmla="*/ 26 w 36"/>
                  <a:gd name="T5" fmla="*/ 57 h 57"/>
                  <a:gd name="T6" fmla="*/ 36 w 36"/>
                  <a:gd name="T7" fmla="*/ 5 h 57"/>
                  <a:gd name="T8" fmla="*/ 7 w 36"/>
                  <a:gd name="T9" fmla="*/ 0 h 57"/>
                </a:gdLst>
                <a:ahLst/>
                <a:cxnLst>
                  <a:cxn ang="0">
                    <a:pos x="T0" y="T1"/>
                  </a:cxn>
                  <a:cxn ang="0">
                    <a:pos x="T2" y="T3"/>
                  </a:cxn>
                  <a:cxn ang="0">
                    <a:pos x="T4" y="T5"/>
                  </a:cxn>
                  <a:cxn ang="0">
                    <a:pos x="T6" y="T7"/>
                  </a:cxn>
                  <a:cxn ang="0">
                    <a:pos x="T8" y="T9"/>
                  </a:cxn>
                </a:cxnLst>
                <a:rect l="0" t="0" r="r" b="b"/>
                <a:pathLst>
                  <a:path w="36" h="57">
                    <a:moveTo>
                      <a:pt x="7" y="0"/>
                    </a:moveTo>
                    <a:lnTo>
                      <a:pt x="0" y="52"/>
                    </a:lnTo>
                    <a:lnTo>
                      <a:pt x="26" y="57"/>
                    </a:lnTo>
                    <a:lnTo>
                      <a:pt x="36" y="5"/>
                    </a:lnTo>
                    <a:lnTo>
                      <a:pt x="7" y="0"/>
                    </a:ln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965"/>
              <p:cNvSpPr/>
              <p:nvPr/>
            </p:nvSpPr>
            <p:spPr bwMode="auto">
              <a:xfrm>
                <a:off x="3047" y="2079"/>
                <a:ext cx="19" cy="17"/>
              </a:xfrm>
              <a:custGeom>
                <a:avLst/>
                <a:gdLst>
                  <a:gd name="T0" fmla="*/ 0 w 8"/>
                  <a:gd name="T1" fmla="*/ 7 h 7"/>
                  <a:gd name="T2" fmla="*/ 8 w 8"/>
                  <a:gd name="T3" fmla="*/ 5 h 7"/>
                  <a:gd name="T4" fmla="*/ 2 w 8"/>
                  <a:gd name="T5" fmla="*/ 0 h 7"/>
                  <a:gd name="T6" fmla="*/ 0 w 8"/>
                  <a:gd name="T7" fmla="*/ 7 h 7"/>
                </a:gdLst>
                <a:ahLst/>
                <a:cxnLst>
                  <a:cxn ang="0">
                    <a:pos x="T0" y="T1"/>
                  </a:cxn>
                  <a:cxn ang="0">
                    <a:pos x="T2" y="T3"/>
                  </a:cxn>
                  <a:cxn ang="0">
                    <a:pos x="T4" y="T5"/>
                  </a:cxn>
                  <a:cxn ang="0">
                    <a:pos x="T6" y="T7"/>
                  </a:cxn>
                </a:cxnLst>
                <a:rect l="0" t="0" r="r" b="b"/>
                <a:pathLst>
                  <a:path w="8" h="7">
                    <a:moveTo>
                      <a:pt x="0" y="7"/>
                    </a:moveTo>
                    <a:cubicBezTo>
                      <a:pt x="3" y="6"/>
                      <a:pt x="6" y="6"/>
                      <a:pt x="8" y="5"/>
                    </a:cubicBezTo>
                    <a:cubicBezTo>
                      <a:pt x="2" y="0"/>
                      <a:pt x="2" y="0"/>
                      <a:pt x="2" y="0"/>
                    </a:cubicBezTo>
                    <a:cubicBezTo>
                      <a:pt x="1" y="2"/>
                      <a:pt x="1" y="4"/>
                      <a:pt x="0" y="7"/>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966"/>
              <p:cNvSpPr/>
              <p:nvPr/>
            </p:nvSpPr>
            <p:spPr bwMode="auto">
              <a:xfrm>
                <a:off x="2997" y="2340"/>
                <a:ext cx="88" cy="34"/>
              </a:xfrm>
              <a:custGeom>
                <a:avLst/>
                <a:gdLst>
                  <a:gd name="T0" fmla="*/ 37 w 37"/>
                  <a:gd name="T1" fmla="*/ 11 h 14"/>
                  <a:gd name="T2" fmla="*/ 1 w 37"/>
                  <a:gd name="T3" fmla="*/ 0 h 14"/>
                  <a:gd name="T4" fmla="*/ 0 w 37"/>
                  <a:gd name="T5" fmla="*/ 3 h 14"/>
                  <a:gd name="T6" fmla="*/ 34 w 37"/>
                  <a:gd name="T7" fmla="*/ 14 h 14"/>
                  <a:gd name="T8" fmla="*/ 37 w 37"/>
                  <a:gd name="T9" fmla="*/ 11 h 14"/>
                </a:gdLst>
                <a:ahLst/>
                <a:cxnLst>
                  <a:cxn ang="0">
                    <a:pos x="T0" y="T1"/>
                  </a:cxn>
                  <a:cxn ang="0">
                    <a:pos x="T2" y="T3"/>
                  </a:cxn>
                  <a:cxn ang="0">
                    <a:pos x="T4" y="T5"/>
                  </a:cxn>
                  <a:cxn ang="0">
                    <a:pos x="T6" y="T7"/>
                  </a:cxn>
                  <a:cxn ang="0">
                    <a:pos x="T8" y="T9"/>
                  </a:cxn>
                </a:cxnLst>
                <a:rect l="0" t="0" r="r" b="b"/>
                <a:pathLst>
                  <a:path w="37" h="14">
                    <a:moveTo>
                      <a:pt x="37" y="11"/>
                    </a:moveTo>
                    <a:cubicBezTo>
                      <a:pt x="27" y="4"/>
                      <a:pt x="11" y="0"/>
                      <a:pt x="1" y="0"/>
                    </a:cubicBezTo>
                    <a:cubicBezTo>
                      <a:pt x="1" y="1"/>
                      <a:pt x="0" y="2"/>
                      <a:pt x="0" y="3"/>
                    </a:cubicBezTo>
                    <a:cubicBezTo>
                      <a:pt x="11" y="4"/>
                      <a:pt x="26" y="9"/>
                      <a:pt x="34" y="14"/>
                    </a:cubicBezTo>
                    <a:cubicBezTo>
                      <a:pt x="35" y="13"/>
                      <a:pt x="36" y="12"/>
                      <a:pt x="37" y="11"/>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Freeform 967"/>
              <p:cNvSpPr/>
              <p:nvPr/>
            </p:nvSpPr>
            <p:spPr bwMode="auto">
              <a:xfrm>
                <a:off x="3049" y="2260"/>
                <a:ext cx="52" cy="31"/>
              </a:xfrm>
              <a:custGeom>
                <a:avLst/>
                <a:gdLst>
                  <a:gd name="T0" fmla="*/ 0 w 22"/>
                  <a:gd name="T1" fmla="*/ 6 h 13"/>
                  <a:gd name="T2" fmla="*/ 22 w 22"/>
                  <a:gd name="T3" fmla="*/ 13 h 13"/>
                  <a:gd name="T4" fmla="*/ 0 w 22"/>
                  <a:gd name="T5" fmla="*/ 6 h 13"/>
                </a:gdLst>
                <a:ahLst/>
                <a:cxnLst>
                  <a:cxn ang="0">
                    <a:pos x="T0" y="T1"/>
                  </a:cxn>
                  <a:cxn ang="0">
                    <a:pos x="T2" y="T3"/>
                  </a:cxn>
                  <a:cxn ang="0">
                    <a:pos x="T4" y="T5"/>
                  </a:cxn>
                </a:cxnLst>
                <a:rect l="0" t="0" r="r" b="b"/>
                <a:pathLst>
                  <a:path w="22" h="13">
                    <a:moveTo>
                      <a:pt x="0" y="6"/>
                    </a:moveTo>
                    <a:cubicBezTo>
                      <a:pt x="7" y="7"/>
                      <a:pt x="16" y="10"/>
                      <a:pt x="22" y="13"/>
                    </a:cubicBezTo>
                    <a:cubicBezTo>
                      <a:pt x="19" y="4"/>
                      <a:pt x="11" y="0"/>
                      <a:pt x="0" y="6"/>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968"/>
              <p:cNvSpPr/>
              <p:nvPr/>
            </p:nvSpPr>
            <p:spPr bwMode="auto">
              <a:xfrm>
                <a:off x="2997" y="2352"/>
                <a:ext cx="78" cy="31"/>
              </a:xfrm>
              <a:custGeom>
                <a:avLst/>
                <a:gdLst>
                  <a:gd name="T0" fmla="*/ 33 w 33"/>
                  <a:gd name="T1" fmla="*/ 10 h 13"/>
                  <a:gd name="T2" fmla="*/ 0 w 33"/>
                  <a:gd name="T3" fmla="*/ 0 h 13"/>
                  <a:gd name="T4" fmla="*/ 0 w 33"/>
                  <a:gd name="T5" fmla="*/ 4 h 13"/>
                  <a:gd name="T6" fmla="*/ 29 w 33"/>
                  <a:gd name="T7" fmla="*/ 13 h 13"/>
                  <a:gd name="T8" fmla="*/ 33 w 33"/>
                  <a:gd name="T9" fmla="*/ 10 h 13"/>
                </a:gdLst>
                <a:ahLst/>
                <a:cxnLst>
                  <a:cxn ang="0">
                    <a:pos x="T0" y="T1"/>
                  </a:cxn>
                  <a:cxn ang="0">
                    <a:pos x="T2" y="T3"/>
                  </a:cxn>
                  <a:cxn ang="0">
                    <a:pos x="T4" y="T5"/>
                  </a:cxn>
                  <a:cxn ang="0">
                    <a:pos x="T6" y="T7"/>
                  </a:cxn>
                  <a:cxn ang="0">
                    <a:pos x="T8" y="T9"/>
                  </a:cxn>
                </a:cxnLst>
                <a:rect l="0" t="0" r="r" b="b"/>
                <a:pathLst>
                  <a:path w="33" h="13">
                    <a:moveTo>
                      <a:pt x="33" y="10"/>
                    </a:moveTo>
                    <a:cubicBezTo>
                      <a:pt x="23" y="4"/>
                      <a:pt x="9" y="1"/>
                      <a:pt x="0" y="0"/>
                    </a:cubicBezTo>
                    <a:cubicBezTo>
                      <a:pt x="0" y="1"/>
                      <a:pt x="0" y="3"/>
                      <a:pt x="0" y="4"/>
                    </a:cubicBezTo>
                    <a:cubicBezTo>
                      <a:pt x="10" y="5"/>
                      <a:pt x="21" y="8"/>
                      <a:pt x="29" y="13"/>
                    </a:cubicBezTo>
                    <a:cubicBezTo>
                      <a:pt x="31" y="12"/>
                      <a:pt x="32" y="11"/>
                      <a:pt x="33" y="1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Freeform 969"/>
              <p:cNvSpPr/>
              <p:nvPr/>
            </p:nvSpPr>
            <p:spPr bwMode="auto">
              <a:xfrm>
                <a:off x="2995" y="1830"/>
                <a:ext cx="33" cy="55"/>
              </a:xfrm>
              <a:custGeom>
                <a:avLst/>
                <a:gdLst>
                  <a:gd name="T0" fmla="*/ 0 w 33"/>
                  <a:gd name="T1" fmla="*/ 52 h 55"/>
                  <a:gd name="T2" fmla="*/ 26 w 33"/>
                  <a:gd name="T3" fmla="*/ 55 h 55"/>
                  <a:gd name="T4" fmla="*/ 33 w 33"/>
                  <a:gd name="T5" fmla="*/ 5 h 55"/>
                  <a:gd name="T6" fmla="*/ 4 w 33"/>
                  <a:gd name="T7" fmla="*/ 0 h 55"/>
                  <a:gd name="T8" fmla="*/ 0 w 33"/>
                  <a:gd name="T9" fmla="*/ 52 h 55"/>
                </a:gdLst>
                <a:ahLst/>
                <a:cxnLst>
                  <a:cxn ang="0">
                    <a:pos x="T0" y="T1"/>
                  </a:cxn>
                  <a:cxn ang="0">
                    <a:pos x="T2" y="T3"/>
                  </a:cxn>
                  <a:cxn ang="0">
                    <a:pos x="T4" y="T5"/>
                  </a:cxn>
                  <a:cxn ang="0">
                    <a:pos x="T6" y="T7"/>
                  </a:cxn>
                  <a:cxn ang="0">
                    <a:pos x="T8" y="T9"/>
                  </a:cxn>
                </a:cxnLst>
                <a:rect l="0" t="0" r="r" b="b"/>
                <a:pathLst>
                  <a:path w="33" h="55">
                    <a:moveTo>
                      <a:pt x="0" y="52"/>
                    </a:moveTo>
                    <a:lnTo>
                      <a:pt x="26" y="55"/>
                    </a:lnTo>
                    <a:lnTo>
                      <a:pt x="33" y="5"/>
                    </a:lnTo>
                    <a:lnTo>
                      <a:pt x="4" y="0"/>
                    </a:lnTo>
                    <a:lnTo>
                      <a:pt x="0" y="52"/>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970"/>
              <p:cNvSpPr/>
              <p:nvPr/>
            </p:nvSpPr>
            <p:spPr bwMode="auto">
              <a:xfrm>
                <a:off x="2997" y="2366"/>
                <a:ext cx="66" cy="24"/>
              </a:xfrm>
              <a:custGeom>
                <a:avLst/>
                <a:gdLst>
                  <a:gd name="T0" fmla="*/ 28 w 28"/>
                  <a:gd name="T1" fmla="*/ 8 h 10"/>
                  <a:gd name="T2" fmla="*/ 0 w 28"/>
                  <a:gd name="T3" fmla="*/ 0 h 10"/>
                  <a:gd name="T4" fmla="*/ 1 w 28"/>
                  <a:gd name="T5" fmla="*/ 3 h 10"/>
                  <a:gd name="T6" fmla="*/ 23 w 28"/>
                  <a:gd name="T7" fmla="*/ 10 h 10"/>
                  <a:gd name="T8" fmla="*/ 28 w 28"/>
                  <a:gd name="T9" fmla="*/ 8 h 10"/>
                </a:gdLst>
                <a:ahLst/>
                <a:cxnLst>
                  <a:cxn ang="0">
                    <a:pos x="T0" y="T1"/>
                  </a:cxn>
                  <a:cxn ang="0">
                    <a:pos x="T2" y="T3"/>
                  </a:cxn>
                  <a:cxn ang="0">
                    <a:pos x="T4" y="T5"/>
                  </a:cxn>
                  <a:cxn ang="0">
                    <a:pos x="T6" y="T7"/>
                  </a:cxn>
                  <a:cxn ang="0">
                    <a:pos x="T8" y="T9"/>
                  </a:cxn>
                </a:cxnLst>
                <a:rect l="0" t="0" r="r" b="b"/>
                <a:pathLst>
                  <a:path w="28" h="10">
                    <a:moveTo>
                      <a:pt x="28" y="8"/>
                    </a:moveTo>
                    <a:cubicBezTo>
                      <a:pt x="19" y="3"/>
                      <a:pt x="8" y="1"/>
                      <a:pt x="0" y="0"/>
                    </a:cubicBezTo>
                    <a:cubicBezTo>
                      <a:pt x="0" y="1"/>
                      <a:pt x="1" y="2"/>
                      <a:pt x="1" y="3"/>
                    </a:cubicBezTo>
                    <a:cubicBezTo>
                      <a:pt x="8" y="4"/>
                      <a:pt x="16" y="7"/>
                      <a:pt x="23" y="10"/>
                    </a:cubicBezTo>
                    <a:cubicBezTo>
                      <a:pt x="25" y="9"/>
                      <a:pt x="26" y="9"/>
                      <a:pt x="28" y="8"/>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971"/>
              <p:cNvSpPr/>
              <p:nvPr/>
            </p:nvSpPr>
            <p:spPr bwMode="auto">
              <a:xfrm>
                <a:off x="2999" y="2378"/>
                <a:ext cx="48" cy="19"/>
              </a:xfrm>
              <a:custGeom>
                <a:avLst/>
                <a:gdLst>
                  <a:gd name="T0" fmla="*/ 20 w 20"/>
                  <a:gd name="T1" fmla="*/ 6 h 8"/>
                  <a:gd name="T2" fmla="*/ 0 w 20"/>
                  <a:gd name="T3" fmla="*/ 0 h 8"/>
                  <a:gd name="T4" fmla="*/ 3 w 20"/>
                  <a:gd name="T5" fmla="*/ 8 h 8"/>
                  <a:gd name="T6" fmla="*/ 20 w 20"/>
                  <a:gd name="T7" fmla="*/ 6 h 8"/>
                </a:gdLst>
                <a:ahLst/>
                <a:cxnLst>
                  <a:cxn ang="0">
                    <a:pos x="T0" y="T1"/>
                  </a:cxn>
                  <a:cxn ang="0">
                    <a:pos x="T2" y="T3"/>
                  </a:cxn>
                  <a:cxn ang="0">
                    <a:pos x="T4" y="T5"/>
                  </a:cxn>
                  <a:cxn ang="0">
                    <a:pos x="T6" y="T7"/>
                  </a:cxn>
                </a:cxnLst>
                <a:rect l="0" t="0" r="r" b="b"/>
                <a:pathLst>
                  <a:path w="20" h="8">
                    <a:moveTo>
                      <a:pt x="20" y="6"/>
                    </a:moveTo>
                    <a:cubicBezTo>
                      <a:pt x="13" y="3"/>
                      <a:pt x="6" y="1"/>
                      <a:pt x="0" y="0"/>
                    </a:cubicBezTo>
                    <a:cubicBezTo>
                      <a:pt x="1" y="3"/>
                      <a:pt x="2" y="6"/>
                      <a:pt x="3" y="8"/>
                    </a:cubicBezTo>
                    <a:cubicBezTo>
                      <a:pt x="10" y="8"/>
                      <a:pt x="15" y="7"/>
                      <a:pt x="20" y="6"/>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972"/>
              <p:cNvSpPr/>
              <p:nvPr/>
            </p:nvSpPr>
            <p:spPr bwMode="auto">
              <a:xfrm>
                <a:off x="2605" y="1517"/>
                <a:ext cx="354" cy="251"/>
              </a:xfrm>
              <a:custGeom>
                <a:avLst/>
                <a:gdLst>
                  <a:gd name="T0" fmla="*/ 5 w 150"/>
                  <a:gd name="T1" fmla="*/ 35 h 106"/>
                  <a:gd name="T2" fmla="*/ 147 w 150"/>
                  <a:gd name="T3" fmla="*/ 98 h 106"/>
                  <a:gd name="T4" fmla="*/ 150 w 150"/>
                  <a:gd name="T5" fmla="*/ 84 h 106"/>
                  <a:gd name="T6" fmla="*/ 90 w 150"/>
                  <a:gd name="T7" fmla="*/ 55 h 106"/>
                  <a:gd name="T8" fmla="*/ 0 w 150"/>
                  <a:gd name="T9" fmla="*/ 12 h 106"/>
                  <a:gd name="T10" fmla="*/ 5 w 150"/>
                  <a:gd name="T11" fmla="*/ 35 h 106"/>
                </a:gdLst>
                <a:ahLst/>
                <a:cxnLst>
                  <a:cxn ang="0">
                    <a:pos x="T0" y="T1"/>
                  </a:cxn>
                  <a:cxn ang="0">
                    <a:pos x="T2" y="T3"/>
                  </a:cxn>
                  <a:cxn ang="0">
                    <a:pos x="T4" y="T5"/>
                  </a:cxn>
                  <a:cxn ang="0">
                    <a:pos x="T6" y="T7"/>
                  </a:cxn>
                  <a:cxn ang="0">
                    <a:pos x="T8" y="T9"/>
                  </a:cxn>
                  <a:cxn ang="0">
                    <a:pos x="T10" y="T11"/>
                  </a:cxn>
                </a:cxnLst>
                <a:rect l="0" t="0" r="r" b="b"/>
                <a:pathLst>
                  <a:path w="150" h="106">
                    <a:moveTo>
                      <a:pt x="5" y="35"/>
                    </a:moveTo>
                    <a:cubicBezTo>
                      <a:pt x="45" y="30"/>
                      <a:pt x="70" y="106"/>
                      <a:pt x="147" y="98"/>
                    </a:cubicBezTo>
                    <a:cubicBezTo>
                      <a:pt x="150" y="84"/>
                      <a:pt x="150" y="84"/>
                      <a:pt x="150" y="84"/>
                    </a:cubicBezTo>
                    <a:cubicBezTo>
                      <a:pt x="126" y="86"/>
                      <a:pt x="105" y="67"/>
                      <a:pt x="90" y="55"/>
                    </a:cubicBezTo>
                    <a:cubicBezTo>
                      <a:pt x="61" y="32"/>
                      <a:pt x="38" y="0"/>
                      <a:pt x="0" y="12"/>
                    </a:cubicBezTo>
                    <a:cubicBezTo>
                      <a:pt x="4" y="18"/>
                      <a:pt x="6" y="25"/>
                      <a:pt x="5" y="35"/>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973"/>
              <p:cNvSpPr/>
              <p:nvPr/>
            </p:nvSpPr>
            <p:spPr bwMode="auto">
              <a:xfrm>
                <a:off x="2602" y="1602"/>
                <a:ext cx="345" cy="197"/>
              </a:xfrm>
              <a:custGeom>
                <a:avLst/>
                <a:gdLst>
                  <a:gd name="T0" fmla="*/ 143 w 146"/>
                  <a:gd name="T1" fmla="*/ 83 h 83"/>
                  <a:gd name="T2" fmla="*/ 146 w 146"/>
                  <a:gd name="T3" fmla="*/ 68 h 83"/>
                  <a:gd name="T4" fmla="*/ 5 w 146"/>
                  <a:gd name="T5" fmla="*/ 7 h 83"/>
                  <a:gd name="T6" fmla="*/ 0 w 146"/>
                  <a:gd name="T7" fmla="*/ 23 h 83"/>
                  <a:gd name="T8" fmla="*/ 6 w 146"/>
                  <a:gd name="T9" fmla="*/ 28 h 83"/>
                  <a:gd name="T10" fmla="*/ 38 w 146"/>
                  <a:gd name="T11" fmla="*/ 24 h 83"/>
                  <a:gd name="T12" fmla="*/ 18 w 146"/>
                  <a:gd name="T13" fmla="*/ 53 h 83"/>
                  <a:gd name="T14" fmla="*/ 52 w 146"/>
                  <a:gd name="T15" fmla="*/ 71 h 83"/>
                  <a:gd name="T16" fmla="*/ 143 w 146"/>
                  <a:gd name="T17"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83">
                    <a:moveTo>
                      <a:pt x="143" y="83"/>
                    </a:moveTo>
                    <a:cubicBezTo>
                      <a:pt x="146" y="68"/>
                      <a:pt x="146" y="68"/>
                      <a:pt x="146" y="68"/>
                    </a:cubicBezTo>
                    <a:cubicBezTo>
                      <a:pt x="70" y="73"/>
                      <a:pt x="45" y="0"/>
                      <a:pt x="5" y="7"/>
                    </a:cubicBezTo>
                    <a:cubicBezTo>
                      <a:pt x="4" y="11"/>
                      <a:pt x="3" y="17"/>
                      <a:pt x="0" y="23"/>
                    </a:cubicBezTo>
                    <a:cubicBezTo>
                      <a:pt x="2" y="24"/>
                      <a:pt x="4" y="26"/>
                      <a:pt x="6" y="28"/>
                    </a:cubicBezTo>
                    <a:cubicBezTo>
                      <a:pt x="38" y="24"/>
                      <a:pt x="38" y="24"/>
                      <a:pt x="38" y="24"/>
                    </a:cubicBezTo>
                    <a:cubicBezTo>
                      <a:pt x="18" y="53"/>
                      <a:pt x="18" y="53"/>
                      <a:pt x="18" y="53"/>
                    </a:cubicBezTo>
                    <a:cubicBezTo>
                      <a:pt x="27" y="62"/>
                      <a:pt x="43" y="69"/>
                      <a:pt x="52" y="71"/>
                    </a:cubicBezTo>
                    <a:cubicBezTo>
                      <a:pt x="52" y="71"/>
                      <a:pt x="126" y="81"/>
                      <a:pt x="143" y="83"/>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974"/>
              <p:cNvSpPr>
                <a:spLocks noEditPoints="1"/>
              </p:cNvSpPr>
              <p:nvPr/>
            </p:nvSpPr>
            <p:spPr bwMode="auto">
              <a:xfrm>
                <a:off x="2654" y="1783"/>
                <a:ext cx="286" cy="510"/>
              </a:xfrm>
              <a:custGeom>
                <a:avLst/>
                <a:gdLst>
                  <a:gd name="T0" fmla="*/ 31 w 121"/>
                  <a:gd name="T1" fmla="*/ 0 h 215"/>
                  <a:gd name="T2" fmla="*/ 0 w 121"/>
                  <a:gd name="T3" fmla="*/ 160 h 215"/>
                  <a:gd name="T4" fmla="*/ 19 w 121"/>
                  <a:gd name="T5" fmla="*/ 173 h 215"/>
                  <a:gd name="T6" fmla="*/ 55 w 121"/>
                  <a:gd name="T7" fmla="*/ 132 h 215"/>
                  <a:gd name="T8" fmla="*/ 66 w 121"/>
                  <a:gd name="T9" fmla="*/ 207 h 215"/>
                  <a:gd name="T10" fmla="*/ 76 w 121"/>
                  <a:gd name="T11" fmla="*/ 215 h 215"/>
                  <a:gd name="T12" fmla="*/ 121 w 121"/>
                  <a:gd name="T13" fmla="*/ 13 h 215"/>
                  <a:gd name="T14" fmla="*/ 31 w 121"/>
                  <a:gd name="T15" fmla="*/ 0 h 215"/>
                  <a:gd name="T16" fmla="*/ 44 w 121"/>
                  <a:gd name="T17" fmla="*/ 135 h 215"/>
                  <a:gd name="T18" fmla="*/ 24 w 121"/>
                  <a:gd name="T19" fmla="*/ 134 h 215"/>
                  <a:gd name="T20" fmla="*/ 27 w 121"/>
                  <a:gd name="T21" fmla="*/ 102 h 215"/>
                  <a:gd name="T22" fmla="*/ 48 w 121"/>
                  <a:gd name="T23" fmla="*/ 105 h 215"/>
                  <a:gd name="T24" fmla="*/ 44 w 121"/>
                  <a:gd name="T25" fmla="*/ 135 h 215"/>
                  <a:gd name="T26" fmla="*/ 50 w 121"/>
                  <a:gd name="T27" fmla="*/ 92 h 215"/>
                  <a:gd name="T28" fmla="*/ 31 w 121"/>
                  <a:gd name="T29" fmla="*/ 88 h 215"/>
                  <a:gd name="T30" fmla="*/ 35 w 121"/>
                  <a:gd name="T31" fmla="*/ 59 h 215"/>
                  <a:gd name="T32" fmla="*/ 56 w 121"/>
                  <a:gd name="T33" fmla="*/ 60 h 215"/>
                  <a:gd name="T34" fmla="*/ 50 w 121"/>
                  <a:gd name="T35" fmla="*/ 92 h 215"/>
                  <a:gd name="T36" fmla="*/ 57 w 121"/>
                  <a:gd name="T37" fmla="*/ 49 h 215"/>
                  <a:gd name="T38" fmla="*/ 38 w 121"/>
                  <a:gd name="T39" fmla="*/ 48 h 215"/>
                  <a:gd name="T40" fmla="*/ 41 w 121"/>
                  <a:gd name="T41" fmla="*/ 15 h 215"/>
                  <a:gd name="T42" fmla="*/ 64 w 121"/>
                  <a:gd name="T43" fmla="*/ 19 h 215"/>
                  <a:gd name="T44" fmla="*/ 57 w 121"/>
                  <a:gd name="T45" fmla="*/ 49 h 215"/>
                  <a:gd name="T46" fmla="*/ 84 w 121"/>
                  <a:gd name="T47" fmla="*/ 140 h 215"/>
                  <a:gd name="T48" fmla="*/ 66 w 121"/>
                  <a:gd name="T49" fmla="*/ 138 h 215"/>
                  <a:gd name="T50" fmla="*/ 71 w 121"/>
                  <a:gd name="T51" fmla="*/ 107 h 215"/>
                  <a:gd name="T52" fmla="*/ 89 w 121"/>
                  <a:gd name="T53" fmla="*/ 110 h 215"/>
                  <a:gd name="T54" fmla="*/ 84 w 121"/>
                  <a:gd name="T55" fmla="*/ 140 h 215"/>
                  <a:gd name="T56" fmla="*/ 90 w 121"/>
                  <a:gd name="T57" fmla="*/ 97 h 215"/>
                  <a:gd name="T58" fmla="*/ 70 w 121"/>
                  <a:gd name="T59" fmla="*/ 94 h 215"/>
                  <a:gd name="T60" fmla="*/ 72 w 121"/>
                  <a:gd name="T61" fmla="*/ 63 h 215"/>
                  <a:gd name="T62" fmla="*/ 94 w 121"/>
                  <a:gd name="T63" fmla="*/ 65 h 215"/>
                  <a:gd name="T64" fmla="*/ 90 w 121"/>
                  <a:gd name="T65" fmla="*/ 97 h 215"/>
                  <a:gd name="T66" fmla="*/ 77 w 121"/>
                  <a:gd name="T67" fmla="*/ 54 h 215"/>
                  <a:gd name="T68" fmla="*/ 81 w 121"/>
                  <a:gd name="T69" fmla="*/ 20 h 215"/>
                  <a:gd name="T70" fmla="*/ 102 w 121"/>
                  <a:gd name="T71" fmla="*/ 24 h 215"/>
                  <a:gd name="T72" fmla="*/ 97 w 121"/>
                  <a:gd name="T73" fmla="*/ 54 h 215"/>
                  <a:gd name="T74" fmla="*/ 77 w 121"/>
                  <a:gd name="T75" fmla="*/ 54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1" h="215">
                    <a:moveTo>
                      <a:pt x="31" y="0"/>
                    </a:moveTo>
                    <a:cubicBezTo>
                      <a:pt x="0" y="160"/>
                      <a:pt x="0" y="160"/>
                      <a:pt x="0" y="160"/>
                    </a:cubicBezTo>
                    <a:cubicBezTo>
                      <a:pt x="7" y="164"/>
                      <a:pt x="13" y="168"/>
                      <a:pt x="19" y="173"/>
                    </a:cubicBezTo>
                    <a:cubicBezTo>
                      <a:pt x="33" y="156"/>
                      <a:pt x="52" y="136"/>
                      <a:pt x="55" y="132"/>
                    </a:cubicBezTo>
                    <a:cubicBezTo>
                      <a:pt x="57" y="144"/>
                      <a:pt x="62" y="179"/>
                      <a:pt x="66" y="207"/>
                    </a:cubicBezTo>
                    <a:cubicBezTo>
                      <a:pt x="69" y="210"/>
                      <a:pt x="72" y="213"/>
                      <a:pt x="76" y="215"/>
                    </a:cubicBezTo>
                    <a:cubicBezTo>
                      <a:pt x="121" y="13"/>
                      <a:pt x="121" y="13"/>
                      <a:pt x="121" y="13"/>
                    </a:cubicBezTo>
                    <a:lnTo>
                      <a:pt x="31" y="0"/>
                    </a:lnTo>
                    <a:close/>
                    <a:moveTo>
                      <a:pt x="44" y="135"/>
                    </a:moveTo>
                    <a:cubicBezTo>
                      <a:pt x="24" y="134"/>
                      <a:pt x="24" y="134"/>
                      <a:pt x="24" y="134"/>
                    </a:cubicBezTo>
                    <a:cubicBezTo>
                      <a:pt x="27" y="102"/>
                      <a:pt x="27" y="102"/>
                      <a:pt x="27" y="102"/>
                    </a:cubicBezTo>
                    <a:cubicBezTo>
                      <a:pt x="48" y="105"/>
                      <a:pt x="48" y="105"/>
                      <a:pt x="48" y="105"/>
                    </a:cubicBezTo>
                    <a:lnTo>
                      <a:pt x="44" y="135"/>
                    </a:lnTo>
                    <a:close/>
                    <a:moveTo>
                      <a:pt x="50" y="92"/>
                    </a:moveTo>
                    <a:cubicBezTo>
                      <a:pt x="31" y="88"/>
                      <a:pt x="31" y="88"/>
                      <a:pt x="31" y="88"/>
                    </a:cubicBezTo>
                    <a:cubicBezTo>
                      <a:pt x="35" y="59"/>
                      <a:pt x="35" y="59"/>
                      <a:pt x="35" y="59"/>
                    </a:cubicBezTo>
                    <a:cubicBezTo>
                      <a:pt x="56" y="60"/>
                      <a:pt x="56" y="60"/>
                      <a:pt x="56" y="60"/>
                    </a:cubicBezTo>
                    <a:lnTo>
                      <a:pt x="50" y="92"/>
                    </a:lnTo>
                    <a:close/>
                    <a:moveTo>
                      <a:pt x="57" y="49"/>
                    </a:moveTo>
                    <a:cubicBezTo>
                      <a:pt x="38" y="48"/>
                      <a:pt x="38" y="48"/>
                      <a:pt x="38" y="48"/>
                    </a:cubicBezTo>
                    <a:cubicBezTo>
                      <a:pt x="41" y="15"/>
                      <a:pt x="41" y="15"/>
                      <a:pt x="41" y="15"/>
                    </a:cubicBezTo>
                    <a:cubicBezTo>
                      <a:pt x="64" y="19"/>
                      <a:pt x="64" y="19"/>
                      <a:pt x="64" y="19"/>
                    </a:cubicBezTo>
                    <a:lnTo>
                      <a:pt x="57" y="49"/>
                    </a:lnTo>
                    <a:close/>
                    <a:moveTo>
                      <a:pt x="84" y="140"/>
                    </a:moveTo>
                    <a:cubicBezTo>
                      <a:pt x="66" y="138"/>
                      <a:pt x="66" y="138"/>
                      <a:pt x="66" y="138"/>
                    </a:cubicBezTo>
                    <a:cubicBezTo>
                      <a:pt x="71" y="107"/>
                      <a:pt x="71" y="107"/>
                      <a:pt x="71" y="107"/>
                    </a:cubicBezTo>
                    <a:cubicBezTo>
                      <a:pt x="89" y="110"/>
                      <a:pt x="89" y="110"/>
                      <a:pt x="89" y="110"/>
                    </a:cubicBezTo>
                    <a:lnTo>
                      <a:pt x="84" y="140"/>
                    </a:lnTo>
                    <a:close/>
                    <a:moveTo>
                      <a:pt x="90" y="97"/>
                    </a:moveTo>
                    <a:cubicBezTo>
                      <a:pt x="70" y="94"/>
                      <a:pt x="70" y="94"/>
                      <a:pt x="70" y="94"/>
                    </a:cubicBezTo>
                    <a:cubicBezTo>
                      <a:pt x="72" y="63"/>
                      <a:pt x="72" y="63"/>
                      <a:pt x="72" y="63"/>
                    </a:cubicBezTo>
                    <a:cubicBezTo>
                      <a:pt x="94" y="65"/>
                      <a:pt x="94" y="65"/>
                      <a:pt x="94" y="65"/>
                    </a:cubicBezTo>
                    <a:lnTo>
                      <a:pt x="90" y="97"/>
                    </a:lnTo>
                    <a:close/>
                    <a:moveTo>
                      <a:pt x="77" y="54"/>
                    </a:moveTo>
                    <a:cubicBezTo>
                      <a:pt x="81" y="20"/>
                      <a:pt x="81" y="20"/>
                      <a:pt x="81" y="20"/>
                    </a:cubicBezTo>
                    <a:cubicBezTo>
                      <a:pt x="102" y="24"/>
                      <a:pt x="102" y="24"/>
                      <a:pt x="102" y="24"/>
                    </a:cubicBezTo>
                    <a:cubicBezTo>
                      <a:pt x="97" y="54"/>
                      <a:pt x="97" y="54"/>
                      <a:pt x="97" y="54"/>
                    </a:cubicBezTo>
                    <a:lnTo>
                      <a:pt x="77" y="54"/>
                    </a:lnTo>
                    <a:close/>
                  </a:path>
                </a:pathLst>
              </a:custGeom>
              <a:solidFill>
                <a:srgbClr val="A8AA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 name="Freeform 975"/>
              <p:cNvSpPr/>
              <p:nvPr/>
            </p:nvSpPr>
            <p:spPr bwMode="auto">
              <a:xfrm>
                <a:off x="2869" y="2585"/>
                <a:ext cx="133" cy="235"/>
              </a:xfrm>
              <a:custGeom>
                <a:avLst/>
                <a:gdLst>
                  <a:gd name="T0" fmla="*/ 30 w 56"/>
                  <a:gd name="T1" fmla="*/ 99 h 99"/>
                  <a:gd name="T2" fmla="*/ 39 w 56"/>
                  <a:gd name="T3" fmla="*/ 91 h 99"/>
                  <a:gd name="T4" fmla="*/ 56 w 56"/>
                  <a:gd name="T5" fmla="*/ 6 h 99"/>
                  <a:gd name="T6" fmla="*/ 40 w 56"/>
                  <a:gd name="T7" fmla="*/ 0 h 99"/>
                  <a:gd name="T8" fmla="*/ 30 w 56"/>
                  <a:gd name="T9" fmla="*/ 99 h 99"/>
                </a:gdLst>
                <a:ahLst/>
                <a:cxnLst>
                  <a:cxn ang="0">
                    <a:pos x="T0" y="T1"/>
                  </a:cxn>
                  <a:cxn ang="0">
                    <a:pos x="T2" y="T3"/>
                  </a:cxn>
                  <a:cxn ang="0">
                    <a:pos x="T4" y="T5"/>
                  </a:cxn>
                  <a:cxn ang="0">
                    <a:pos x="T6" y="T7"/>
                  </a:cxn>
                  <a:cxn ang="0">
                    <a:pos x="T8" y="T9"/>
                  </a:cxn>
                </a:cxnLst>
                <a:rect l="0" t="0" r="r" b="b"/>
                <a:pathLst>
                  <a:path w="56" h="99">
                    <a:moveTo>
                      <a:pt x="30" y="99"/>
                    </a:moveTo>
                    <a:cubicBezTo>
                      <a:pt x="39" y="91"/>
                      <a:pt x="39" y="91"/>
                      <a:pt x="39" y="91"/>
                    </a:cubicBezTo>
                    <a:cubicBezTo>
                      <a:pt x="21" y="63"/>
                      <a:pt x="30" y="22"/>
                      <a:pt x="56" y="6"/>
                    </a:cubicBezTo>
                    <a:cubicBezTo>
                      <a:pt x="50" y="5"/>
                      <a:pt x="45" y="3"/>
                      <a:pt x="40" y="0"/>
                    </a:cubicBezTo>
                    <a:cubicBezTo>
                      <a:pt x="13" y="20"/>
                      <a:pt x="0" y="64"/>
                      <a:pt x="30" y="99"/>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Freeform 976"/>
              <p:cNvSpPr/>
              <p:nvPr/>
            </p:nvSpPr>
            <p:spPr bwMode="auto">
              <a:xfrm>
                <a:off x="2820" y="1389"/>
                <a:ext cx="49" cy="57"/>
              </a:xfrm>
              <a:custGeom>
                <a:avLst/>
                <a:gdLst>
                  <a:gd name="T0" fmla="*/ 21 w 21"/>
                  <a:gd name="T1" fmla="*/ 9 h 24"/>
                  <a:gd name="T2" fmla="*/ 12 w 21"/>
                  <a:gd name="T3" fmla="*/ 0 h 24"/>
                  <a:gd name="T4" fmla="*/ 0 w 21"/>
                  <a:gd name="T5" fmla="*/ 0 h 24"/>
                  <a:gd name="T6" fmla="*/ 21 w 21"/>
                  <a:gd name="T7" fmla="*/ 24 h 24"/>
                  <a:gd name="T8" fmla="*/ 21 w 21"/>
                  <a:gd name="T9" fmla="*/ 9 h 24"/>
                </a:gdLst>
                <a:ahLst/>
                <a:cxnLst>
                  <a:cxn ang="0">
                    <a:pos x="T0" y="T1"/>
                  </a:cxn>
                  <a:cxn ang="0">
                    <a:pos x="T2" y="T3"/>
                  </a:cxn>
                  <a:cxn ang="0">
                    <a:pos x="T4" y="T5"/>
                  </a:cxn>
                  <a:cxn ang="0">
                    <a:pos x="T6" y="T7"/>
                  </a:cxn>
                  <a:cxn ang="0">
                    <a:pos x="T8" y="T9"/>
                  </a:cxn>
                </a:cxnLst>
                <a:rect l="0" t="0" r="r" b="b"/>
                <a:pathLst>
                  <a:path w="21" h="24">
                    <a:moveTo>
                      <a:pt x="21" y="9"/>
                    </a:moveTo>
                    <a:cubicBezTo>
                      <a:pt x="18" y="6"/>
                      <a:pt x="15" y="3"/>
                      <a:pt x="12" y="0"/>
                    </a:cubicBezTo>
                    <a:cubicBezTo>
                      <a:pt x="0" y="0"/>
                      <a:pt x="0" y="0"/>
                      <a:pt x="0" y="0"/>
                    </a:cubicBezTo>
                    <a:cubicBezTo>
                      <a:pt x="6" y="7"/>
                      <a:pt x="13" y="15"/>
                      <a:pt x="21" y="24"/>
                    </a:cubicBezTo>
                    <a:cubicBezTo>
                      <a:pt x="21" y="19"/>
                      <a:pt x="21" y="14"/>
                      <a:pt x="21" y="9"/>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977"/>
              <p:cNvSpPr/>
              <p:nvPr/>
            </p:nvSpPr>
            <p:spPr bwMode="auto">
              <a:xfrm>
                <a:off x="2775" y="1389"/>
                <a:ext cx="42" cy="33"/>
              </a:xfrm>
              <a:custGeom>
                <a:avLst/>
                <a:gdLst>
                  <a:gd name="T0" fmla="*/ 6 w 18"/>
                  <a:gd name="T1" fmla="*/ 14 h 14"/>
                  <a:gd name="T2" fmla="*/ 18 w 18"/>
                  <a:gd name="T3" fmla="*/ 0 h 14"/>
                  <a:gd name="T4" fmla="*/ 6 w 18"/>
                  <a:gd name="T5" fmla="*/ 0 h 14"/>
                  <a:gd name="T6" fmla="*/ 0 w 18"/>
                  <a:gd name="T7" fmla="*/ 7 h 14"/>
                  <a:gd name="T8" fmla="*/ 6 w 18"/>
                  <a:gd name="T9" fmla="*/ 14 h 14"/>
                </a:gdLst>
                <a:ahLst/>
                <a:cxnLst>
                  <a:cxn ang="0">
                    <a:pos x="T0" y="T1"/>
                  </a:cxn>
                  <a:cxn ang="0">
                    <a:pos x="T2" y="T3"/>
                  </a:cxn>
                  <a:cxn ang="0">
                    <a:pos x="T4" y="T5"/>
                  </a:cxn>
                  <a:cxn ang="0">
                    <a:pos x="T6" y="T7"/>
                  </a:cxn>
                  <a:cxn ang="0">
                    <a:pos x="T8" y="T9"/>
                  </a:cxn>
                </a:cxnLst>
                <a:rect l="0" t="0" r="r" b="b"/>
                <a:pathLst>
                  <a:path w="18" h="14">
                    <a:moveTo>
                      <a:pt x="6" y="14"/>
                    </a:moveTo>
                    <a:cubicBezTo>
                      <a:pt x="11" y="9"/>
                      <a:pt x="15" y="4"/>
                      <a:pt x="18" y="0"/>
                    </a:cubicBezTo>
                    <a:cubicBezTo>
                      <a:pt x="6" y="0"/>
                      <a:pt x="6" y="0"/>
                      <a:pt x="6" y="0"/>
                    </a:cubicBezTo>
                    <a:cubicBezTo>
                      <a:pt x="4" y="2"/>
                      <a:pt x="2" y="4"/>
                      <a:pt x="0" y="7"/>
                    </a:cubicBezTo>
                    <a:cubicBezTo>
                      <a:pt x="2" y="9"/>
                      <a:pt x="4" y="11"/>
                      <a:pt x="6" y="14"/>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 name="Freeform 978"/>
              <p:cNvSpPr/>
              <p:nvPr/>
            </p:nvSpPr>
            <p:spPr bwMode="auto">
              <a:xfrm>
                <a:off x="2798" y="2561"/>
                <a:ext cx="154" cy="304"/>
              </a:xfrm>
              <a:custGeom>
                <a:avLst/>
                <a:gdLst>
                  <a:gd name="T0" fmla="*/ 65 w 65"/>
                  <a:gd name="T1" fmla="*/ 8 h 128"/>
                  <a:gd name="T2" fmla="*/ 54 w 65"/>
                  <a:gd name="T3" fmla="*/ 0 h 128"/>
                  <a:gd name="T4" fmla="*/ 38 w 65"/>
                  <a:gd name="T5" fmla="*/ 128 h 128"/>
                  <a:gd name="T6" fmla="*/ 56 w 65"/>
                  <a:gd name="T7" fmla="*/ 112 h 128"/>
                  <a:gd name="T8" fmla="*/ 65 w 65"/>
                  <a:gd name="T9" fmla="*/ 8 h 128"/>
                </a:gdLst>
                <a:ahLst/>
                <a:cxnLst>
                  <a:cxn ang="0">
                    <a:pos x="T0" y="T1"/>
                  </a:cxn>
                  <a:cxn ang="0">
                    <a:pos x="T2" y="T3"/>
                  </a:cxn>
                  <a:cxn ang="0">
                    <a:pos x="T4" y="T5"/>
                  </a:cxn>
                  <a:cxn ang="0">
                    <a:pos x="T6" y="T7"/>
                  </a:cxn>
                  <a:cxn ang="0">
                    <a:pos x="T8" y="T9"/>
                  </a:cxn>
                </a:cxnLst>
                <a:rect l="0" t="0" r="r" b="b"/>
                <a:pathLst>
                  <a:path w="65" h="128">
                    <a:moveTo>
                      <a:pt x="65" y="8"/>
                    </a:moveTo>
                    <a:cubicBezTo>
                      <a:pt x="61" y="5"/>
                      <a:pt x="57" y="3"/>
                      <a:pt x="54" y="0"/>
                    </a:cubicBezTo>
                    <a:cubicBezTo>
                      <a:pt x="4" y="21"/>
                      <a:pt x="0" y="87"/>
                      <a:pt x="38" y="128"/>
                    </a:cubicBezTo>
                    <a:cubicBezTo>
                      <a:pt x="56" y="112"/>
                      <a:pt x="56" y="112"/>
                      <a:pt x="56" y="112"/>
                    </a:cubicBezTo>
                    <a:cubicBezTo>
                      <a:pt x="24" y="76"/>
                      <a:pt x="37" y="30"/>
                      <a:pt x="65" y="8"/>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 name="Freeform 979"/>
              <p:cNvSpPr/>
              <p:nvPr/>
            </p:nvSpPr>
            <p:spPr bwMode="auto">
              <a:xfrm>
                <a:off x="2848" y="1842"/>
                <a:ext cx="33" cy="55"/>
              </a:xfrm>
              <a:custGeom>
                <a:avLst/>
                <a:gdLst>
                  <a:gd name="T0" fmla="*/ 0 w 33"/>
                  <a:gd name="T1" fmla="*/ 55 h 55"/>
                  <a:gd name="T2" fmla="*/ 24 w 33"/>
                  <a:gd name="T3" fmla="*/ 55 h 55"/>
                  <a:gd name="T4" fmla="*/ 33 w 33"/>
                  <a:gd name="T5" fmla="*/ 5 h 55"/>
                  <a:gd name="T6" fmla="*/ 5 w 33"/>
                  <a:gd name="T7" fmla="*/ 0 h 55"/>
                  <a:gd name="T8" fmla="*/ 0 w 33"/>
                  <a:gd name="T9" fmla="*/ 55 h 55"/>
                </a:gdLst>
                <a:ahLst/>
                <a:cxnLst>
                  <a:cxn ang="0">
                    <a:pos x="T0" y="T1"/>
                  </a:cxn>
                  <a:cxn ang="0">
                    <a:pos x="T2" y="T3"/>
                  </a:cxn>
                  <a:cxn ang="0">
                    <a:pos x="T4" y="T5"/>
                  </a:cxn>
                  <a:cxn ang="0">
                    <a:pos x="T6" y="T7"/>
                  </a:cxn>
                  <a:cxn ang="0">
                    <a:pos x="T8" y="T9"/>
                  </a:cxn>
                </a:cxnLst>
                <a:rect l="0" t="0" r="r" b="b"/>
                <a:pathLst>
                  <a:path w="33" h="55">
                    <a:moveTo>
                      <a:pt x="0" y="55"/>
                    </a:moveTo>
                    <a:lnTo>
                      <a:pt x="24" y="55"/>
                    </a:lnTo>
                    <a:lnTo>
                      <a:pt x="33" y="5"/>
                    </a:lnTo>
                    <a:lnTo>
                      <a:pt x="5" y="0"/>
                    </a:lnTo>
                    <a:lnTo>
                      <a:pt x="0" y="55"/>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 name="Freeform 980"/>
              <p:cNvSpPr/>
              <p:nvPr/>
            </p:nvSpPr>
            <p:spPr bwMode="auto">
              <a:xfrm>
                <a:off x="2796" y="1403"/>
                <a:ext cx="64" cy="59"/>
              </a:xfrm>
              <a:custGeom>
                <a:avLst/>
                <a:gdLst>
                  <a:gd name="T0" fmla="*/ 27 w 27"/>
                  <a:gd name="T1" fmla="*/ 21 h 25"/>
                  <a:gd name="T2" fmla="*/ 9 w 27"/>
                  <a:gd name="T3" fmla="*/ 0 h 25"/>
                  <a:gd name="T4" fmla="*/ 0 w 27"/>
                  <a:gd name="T5" fmla="*/ 12 h 25"/>
                  <a:gd name="T6" fmla="*/ 12 w 27"/>
                  <a:gd name="T7" fmla="*/ 25 h 25"/>
                  <a:gd name="T8" fmla="*/ 27 w 27"/>
                  <a:gd name="T9" fmla="*/ 21 h 25"/>
                </a:gdLst>
                <a:ahLst/>
                <a:cxnLst>
                  <a:cxn ang="0">
                    <a:pos x="T0" y="T1"/>
                  </a:cxn>
                  <a:cxn ang="0">
                    <a:pos x="T2" y="T3"/>
                  </a:cxn>
                  <a:cxn ang="0">
                    <a:pos x="T4" y="T5"/>
                  </a:cxn>
                  <a:cxn ang="0">
                    <a:pos x="T6" y="T7"/>
                  </a:cxn>
                  <a:cxn ang="0">
                    <a:pos x="T8" y="T9"/>
                  </a:cxn>
                </a:cxnLst>
                <a:rect l="0" t="0" r="r" b="b"/>
                <a:pathLst>
                  <a:path w="27" h="25">
                    <a:moveTo>
                      <a:pt x="27" y="21"/>
                    </a:moveTo>
                    <a:cubicBezTo>
                      <a:pt x="19" y="12"/>
                      <a:pt x="12" y="4"/>
                      <a:pt x="9" y="0"/>
                    </a:cubicBezTo>
                    <a:cubicBezTo>
                      <a:pt x="7" y="3"/>
                      <a:pt x="4" y="7"/>
                      <a:pt x="0" y="12"/>
                    </a:cubicBezTo>
                    <a:cubicBezTo>
                      <a:pt x="4" y="16"/>
                      <a:pt x="8" y="21"/>
                      <a:pt x="12" y="25"/>
                    </a:cubicBezTo>
                    <a:cubicBezTo>
                      <a:pt x="17" y="22"/>
                      <a:pt x="23" y="20"/>
                      <a:pt x="27" y="2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981"/>
              <p:cNvSpPr/>
              <p:nvPr/>
            </p:nvSpPr>
            <p:spPr bwMode="auto">
              <a:xfrm>
                <a:off x="2865" y="2243"/>
                <a:ext cx="37" cy="40"/>
              </a:xfrm>
              <a:custGeom>
                <a:avLst/>
                <a:gdLst>
                  <a:gd name="T0" fmla="*/ 16 w 16"/>
                  <a:gd name="T1" fmla="*/ 7 h 17"/>
                  <a:gd name="T2" fmla="*/ 5 w 16"/>
                  <a:gd name="T3" fmla="*/ 0 h 17"/>
                  <a:gd name="T4" fmla="*/ 0 w 16"/>
                  <a:gd name="T5" fmla="*/ 11 h 17"/>
                  <a:gd name="T6" fmla="*/ 11 w 16"/>
                  <a:gd name="T7" fmla="*/ 17 h 17"/>
                  <a:gd name="T8" fmla="*/ 16 w 16"/>
                  <a:gd name="T9" fmla="*/ 7 h 17"/>
                </a:gdLst>
                <a:ahLst/>
                <a:cxnLst>
                  <a:cxn ang="0">
                    <a:pos x="T0" y="T1"/>
                  </a:cxn>
                  <a:cxn ang="0">
                    <a:pos x="T2" y="T3"/>
                  </a:cxn>
                  <a:cxn ang="0">
                    <a:pos x="T4" y="T5"/>
                  </a:cxn>
                  <a:cxn ang="0">
                    <a:pos x="T6" y="T7"/>
                  </a:cxn>
                  <a:cxn ang="0">
                    <a:pos x="T8" y="T9"/>
                  </a:cxn>
                </a:cxnLst>
                <a:rect l="0" t="0" r="r" b="b"/>
                <a:pathLst>
                  <a:path w="16" h="17">
                    <a:moveTo>
                      <a:pt x="16" y="7"/>
                    </a:moveTo>
                    <a:cubicBezTo>
                      <a:pt x="12" y="5"/>
                      <a:pt x="9" y="3"/>
                      <a:pt x="5" y="0"/>
                    </a:cubicBezTo>
                    <a:cubicBezTo>
                      <a:pt x="3" y="4"/>
                      <a:pt x="1" y="8"/>
                      <a:pt x="0" y="11"/>
                    </a:cubicBezTo>
                    <a:cubicBezTo>
                      <a:pt x="3" y="13"/>
                      <a:pt x="7" y="15"/>
                      <a:pt x="11" y="17"/>
                    </a:cubicBezTo>
                    <a:cubicBezTo>
                      <a:pt x="12" y="14"/>
                      <a:pt x="14" y="10"/>
                      <a:pt x="16" y="7"/>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Freeform 982"/>
              <p:cNvSpPr/>
              <p:nvPr/>
            </p:nvSpPr>
            <p:spPr bwMode="auto">
              <a:xfrm>
                <a:off x="2860" y="2516"/>
                <a:ext cx="57" cy="50"/>
              </a:xfrm>
              <a:custGeom>
                <a:avLst/>
                <a:gdLst>
                  <a:gd name="T0" fmla="*/ 24 w 24"/>
                  <a:gd name="T1" fmla="*/ 15 h 21"/>
                  <a:gd name="T2" fmla="*/ 17 w 24"/>
                  <a:gd name="T3" fmla="*/ 4 h 21"/>
                  <a:gd name="T4" fmla="*/ 0 w 24"/>
                  <a:gd name="T5" fmla="*/ 0 h 21"/>
                  <a:gd name="T6" fmla="*/ 14 w 24"/>
                  <a:gd name="T7" fmla="*/ 21 h 21"/>
                  <a:gd name="T8" fmla="*/ 24 w 24"/>
                  <a:gd name="T9" fmla="*/ 15 h 21"/>
                </a:gdLst>
                <a:ahLst/>
                <a:cxnLst>
                  <a:cxn ang="0">
                    <a:pos x="T0" y="T1"/>
                  </a:cxn>
                  <a:cxn ang="0">
                    <a:pos x="T2" y="T3"/>
                  </a:cxn>
                  <a:cxn ang="0">
                    <a:pos x="T4" y="T5"/>
                  </a:cxn>
                  <a:cxn ang="0">
                    <a:pos x="T6" y="T7"/>
                  </a:cxn>
                  <a:cxn ang="0">
                    <a:pos x="T8" y="T9"/>
                  </a:cxn>
                </a:cxnLst>
                <a:rect l="0" t="0" r="r" b="b"/>
                <a:pathLst>
                  <a:path w="24" h="21">
                    <a:moveTo>
                      <a:pt x="24" y="15"/>
                    </a:moveTo>
                    <a:cubicBezTo>
                      <a:pt x="21" y="12"/>
                      <a:pt x="19" y="8"/>
                      <a:pt x="17" y="4"/>
                    </a:cubicBezTo>
                    <a:cubicBezTo>
                      <a:pt x="11" y="3"/>
                      <a:pt x="6" y="2"/>
                      <a:pt x="0" y="0"/>
                    </a:cubicBezTo>
                    <a:cubicBezTo>
                      <a:pt x="3" y="7"/>
                      <a:pt x="8" y="15"/>
                      <a:pt x="14" y="21"/>
                    </a:cubicBezTo>
                    <a:cubicBezTo>
                      <a:pt x="17" y="19"/>
                      <a:pt x="20" y="17"/>
                      <a:pt x="24" y="15"/>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 name="Freeform 983"/>
              <p:cNvSpPr/>
              <p:nvPr/>
            </p:nvSpPr>
            <p:spPr bwMode="auto">
              <a:xfrm>
                <a:off x="2832" y="1944"/>
                <a:ext cx="30" cy="55"/>
              </a:xfrm>
              <a:custGeom>
                <a:avLst/>
                <a:gdLst>
                  <a:gd name="T0" fmla="*/ 30 w 30"/>
                  <a:gd name="T1" fmla="*/ 2 h 55"/>
                  <a:gd name="T2" fmla="*/ 7 w 30"/>
                  <a:gd name="T3" fmla="*/ 0 h 55"/>
                  <a:gd name="T4" fmla="*/ 0 w 30"/>
                  <a:gd name="T5" fmla="*/ 52 h 55"/>
                  <a:gd name="T6" fmla="*/ 23 w 30"/>
                  <a:gd name="T7" fmla="*/ 55 h 55"/>
                  <a:gd name="T8" fmla="*/ 30 w 30"/>
                  <a:gd name="T9" fmla="*/ 2 h 55"/>
                </a:gdLst>
                <a:ahLst/>
                <a:cxnLst>
                  <a:cxn ang="0">
                    <a:pos x="T0" y="T1"/>
                  </a:cxn>
                  <a:cxn ang="0">
                    <a:pos x="T2" y="T3"/>
                  </a:cxn>
                  <a:cxn ang="0">
                    <a:pos x="T4" y="T5"/>
                  </a:cxn>
                  <a:cxn ang="0">
                    <a:pos x="T6" y="T7"/>
                  </a:cxn>
                  <a:cxn ang="0">
                    <a:pos x="T8" y="T9"/>
                  </a:cxn>
                </a:cxnLst>
                <a:rect l="0" t="0" r="r" b="b"/>
                <a:pathLst>
                  <a:path w="30" h="55">
                    <a:moveTo>
                      <a:pt x="30" y="2"/>
                    </a:moveTo>
                    <a:lnTo>
                      <a:pt x="7" y="0"/>
                    </a:lnTo>
                    <a:lnTo>
                      <a:pt x="0" y="52"/>
                    </a:lnTo>
                    <a:lnTo>
                      <a:pt x="23" y="55"/>
                    </a:lnTo>
                    <a:lnTo>
                      <a:pt x="30" y="2"/>
                    </a:ln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984"/>
              <p:cNvSpPr/>
              <p:nvPr/>
            </p:nvSpPr>
            <p:spPr bwMode="auto">
              <a:xfrm>
                <a:off x="2853" y="2276"/>
                <a:ext cx="35" cy="36"/>
              </a:xfrm>
              <a:custGeom>
                <a:avLst/>
                <a:gdLst>
                  <a:gd name="T0" fmla="*/ 15 w 15"/>
                  <a:gd name="T1" fmla="*/ 5 h 15"/>
                  <a:gd name="T2" fmla="*/ 4 w 15"/>
                  <a:gd name="T3" fmla="*/ 0 h 15"/>
                  <a:gd name="T4" fmla="*/ 0 w 15"/>
                  <a:gd name="T5" fmla="*/ 12 h 15"/>
                  <a:gd name="T6" fmla="*/ 11 w 15"/>
                  <a:gd name="T7" fmla="*/ 15 h 15"/>
                  <a:gd name="T8" fmla="*/ 15 w 15"/>
                  <a:gd name="T9" fmla="*/ 5 h 15"/>
                </a:gdLst>
                <a:ahLst/>
                <a:cxnLst>
                  <a:cxn ang="0">
                    <a:pos x="T0" y="T1"/>
                  </a:cxn>
                  <a:cxn ang="0">
                    <a:pos x="T2" y="T3"/>
                  </a:cxn>
                  <a:cxn ang="0">
                    <a:pos x="T4" y="T5"/>
                  </a:cxn>
                  <a:cxn ang="0">
                    <a:pos x="T6" y="T7"/>
                  </a:cxn>
                  <a:cxn ang="0">
                    <a:pos x="T8" y="T9"/>
                  </a:cxn>
                </a:cxnLst>
                <a:rect l="0" t="0" r="r" b="b"/>
                <a:pathLst>
                  <a:path w="15" h="15">
                    <a:moveTo>
                      <a:pt x="15" y="5"/>
                    </a:moveTo>
                    <a:cubicBezTo>
                      <a:pt x="11" y="4"/>
                      <a:pt x="8" y="2"/>
                      <a:pt x="4" y="0"/>
                    </a:cubicBezTo>
                    <a:cubicBezTo>
                      <a:pt x="3" y="4"/>
                      <a:pt x="1" y="8"/>
                      <a:pt x="0" y="12"/>
                    </a:cubicBezTo>
                    <a:cubicBezTo>
                      <a:pt x="4" y="13"/>
                      <a:pt x="7" y="14"/>
                      <a:pt x="11" y="15"/>
                    </a:cubicBezTo>
                    <a:cubicBezTo>
                      <a:pt x="12" y="12"/>
                      <a:pt x="13" y="9"/>
                      <a:pt x="15" y="5"/>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985"/>
              <p:cNvSpPr/>
              <p:nvPr/>
            </p:nvSpPr>
            <p:spPr bwMode="auto">
              <a:xfrm>
                <a:off x="2848" y="2310"/>
                <a:ext cx="28" cy="33"/>
              </a:xfrm>
              <a:custGeom>
                <a:avLst/>
                <a:gdLst>
                  <a:gd name="T0" fmla="*/ 12 w 12"/>
                  <a:gd name="T1" fmla="*/ 4 h 14"/>
                  <a:gd name="T2" fmla="*/ 2 w 12"/>
                  <a:gd name="T3" fmla="*/ 0 h 14"/>
                  <a:gd name="T4" fmla="*/ 0 w 12"/>
                  <a:gd name="T5" fmla="*/ 10 h 14"/>
                  <a:gd name="T6" fmla="*/ 10 w 12"/>
                  <a:gd name="T7" fmla="*/ 14 h 14"/>
                  <a:gd name="T8" fmla="*/ 12 w 12"/>
                  <a:gd name="T9" fmla="*/ 4 h 14"/>
                </a:gdLst>
                <a:ahLst/>
                <a:cxnLst>
                  <a:cxn ang="0">
                    <a:pos x="T0" y="T1"/>
                  </a:cxn>
                  <a:cxn ang="0">
                    <a:pos x="T2" y="T3"/>
                  </a:cxn>
                  <a:cxn ang="0">
                    <a:pos x="T4" y="T5"/>
                  </a:cxn>
                  <a:cxn ang="0">
                    <a:pos x="T6" y="T7"/>
                  </a:cxn>
                  <a:cxn ang="0">
                    <a:pos x="T8" y="T9"/>
                  </a:cxn>
                </a:cxnLst>
                <a:rect l="0" t="0" r="r" b="b"/>
                <a:pathLst>
                  <a:path w="12" h="14">
                    <a:moveTo>
                      <a:pt x="12" y="4"/>
                    </a:moveTo>
                    <a:cubicBezTo>
                      <a:pt x="9" y="3"/>
                      <a:pt x="5" y="2"/>
                      <a:pt x="2" y="0"/>
                    </a:cubicBezTo>
                    <a:cubicBezTo>
                      <a:pt x="1" y="3"/>
                      <a:pt x="0" y="7"/>
                      <a:pt x="0" y="10"/>
                    </a:cubicBezTo>
                    <a:cubicBezTo>
                      <a:pt x="3" y="12"/>
                      <a:pt x="7" y="13"/>
                      <a:pt x="10" y="14"/>
                    </a:cubicBezTo>
                    <a:cubicBezTo>
                      <a:pt x="11" y="11"/>
                      <a:pt x="11" y="7"/>
                      <a:pt x="12" y="4"/>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986"/>
              <p:cNvSpPr/>
              <p:nvPr/>
            </p:nvSpPr>
            <p:spPr bwMode="auto">
              <a:xfrm>
                <a:off x="2822" y="2048"/>
                <a:ext cx="31" cy="55"/>
              </a:xfrm>
              <a:custGeom>
                <a:avLst/>
                <a:gdLst>
                  <a:gd name="T0" fmla="*/ 31 w 31"/>
                  <a:gd name="T1" fmla="*/ 3 h 55"/>
                  <a:gd name="T2" fmla="*/ 7 w 31"/>
                  <a:gd name="T3" fmla="*/ 0 h 55"/>
                  <a:gd name="T4" fmla="*/ 0 w 31"/>
                  <a:gd name="T5" fmla="*/ 53 h 55"/>
                  <a:gd name="T6" fmla="*/ 24 w 31"/>
                  <a:gd name="T7" fmla="*/ 55 h 55"/>
                  <a:gd name="T8" fmla="*/ 31 w 31"/>
                  <a:gd name="T9" fmla="*/ 3 h 55"/>
                </a:gdLst>
                <a:ahLst/>
                <a:cxnLst>
                  <a:cxn ang="0">
                    <a:pos x="T0" y="T1"/>
                  </a:cxn>
                  <a:cxn ang="0">
                    <a:pos x="T2" y="T3"/>
                  </a:cxn>
                  <a:cxn ang="0">
                    <a:pos x="T4" y="T5"/>
                  </a:cxn>
                  <a:cxn ang="0">
                    <a:pos x="T6" y="T7"/>
                  </a:cxn>
                  <a:cxn ang="0">
                    <a:pos x="T8" y="T9"/>
                  </a:cxn>
                </a:cxnLst>
                <a:rect l="0" t="0" r="r" b="b"/>
                <a:pathLst>
                  <a:path w="31" h="55">
                    <a:moveTo>
                      <a:pt x="31" y="3"/>
                    </a:moveTo>
                    <a:lnTo>
                      <a:pt x="7" y="0"/>
                    </a:lnTo>
                    <a:lnTo>
                      <a:pt x="0" y="53"/>
                    </a:lnTo>
                    <a:lnTo>
                      <a:pt x="24" y="55"/>
                    </a:lnTo>
                    <a:lnTo>
                      <a:pt x="31" y="3"/>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987"/>
              <p:cNvSpPr/>
              <p:nvPr/>
            </p:nvSpPr>
            <p:spPr bwMode="auto">
              <a:xfrm>
                <a:off x="2846" y="2340"/>
                <a:ext cx="26" cy="31"/>
              </a:xfrm>
              <a:custGeom>
                <a:avLst/>
                <a:gdLst>
                  <a:gd name="T0" fmla="*/ 11 w 11"/>
                  <a:gd name="T1" fmla="*/ 4 h 13"/>
                  <a:gd name="T2" fmla="*/ 0 w 11"/>
                  <a:gd name="T3" fmla="*/ 0 h 13"/>
                  <a:gd name="T4" fmla="*/ 0 w 11"/>
                  <a:gd name="T5" fmla="*/ 9 h 13"/>
                  <a:gd name="T6" fmla="*/ 10 w 11"/>
                  <a:gd name="T7" fmla="*/ 13 h 13"/>
                  <a:gd name="T8" fmla="*/ 11 w 11"/>
                  <a:gd name="T9" fmla="*/ 4 h 13"/>
                </a:gdLst>
                <a:ahLst/>
                <a:cxnLst>
                  <a:cxn ang="0">
                    <a:pos x="T0" y="T1"/>
                  </a:cxn>
                  <a:cxn ang="0">
                    <a:pos x="T2" y="T3"/>
                  </a:cxn>
                  <a:cxn ang="0">
                    <a:pos x="T4" y="T5"/>
                  </a:cxn>
                  <a:cxn ang="0">
                    <a:pos x="T6" y="T7"/>
                  </a:cxn>
                  <a:cxn ang="0">
                    <a:pos x="T8" y="T9"/>
                  </a:cxn>
                </a:cxnLst>
                <a:rect l="0" t="0" r="r" b="b"/>
                <a:pathLst>
                  <a:path w="11" h="13">
                    <a:moveTo>
                      <a:pt x="11" y="4"/>
                    </a:moveTo>
                    <a:cubicBezTo>
                      <a:pt x="7" y="3"/>
                      <a:pt x="4" y="1"/>
                      <a:pt x="0" y="0"/>
                    </a:cubicBezTo>
                    <a:cubicBezTo>
                      <a:pt x="0" y="3"/>
                      <a:pt x="0" y="6"/>
                      <a:pt x="0" y="9"/>
                    </a:cubicBezTo>
                    <a:cubicBezTo>
                      <a:pt x="3" y="10"/>
                      <a:pt x="6" y="12"/>
                      <a:pt x="10" y="13"/>
                    </a:cubicBezTo>
                    <a:cubicBezTo>
                      <a:pt x="10" y="10"/>
                      <a:pt x="10" y="7"/>
                      <a:pt x="11" y="4"/>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988"/>
              <p:cNvSpPr/>
              <p:nvPr/>
            </p:nvSpPr>
            <p:spPr bwMode="auto">
              <a:xfrm>
                <a:off x="2678" y="1443"/>
                <a:ext cx="146" cy="166"/>
              </a:xfrm>
              <a:custGeom>
                <a:avLst/>
                <a:gdLst>
                  <a:gd name="T0" fmla="*/ 27 w 62"/>
                  <a:gd name="T1" fmla="*/ 26 h 70"/>
                  <a:gd name="T2" fmla="*/ 62 w 62"/>
                  <a:gd name="T3" fmla="*/ 70 h 70"/>
                  <a:gd name="T4" fmla="*/ 54 w 62"/>
                  <a:gd name="T5" fmla="*/ 36 h 70"/>
                  <a:gd name="T6" fmla="*/ 21 w 62"/>
                  <a:gd name="T7" fmla="*/ 0 h 70"/>
                  <a:gd name="T8" fmla="*/ 0 w 62"/>
                  <a:gd name="T9" fmla="*/ 38 h 70"/>
                  <a:gd name="T10" fmla="*/ 15 w 62"/>
                  <a:gd name="T11" fmla="*/ 44 h 70"/>
                  <a:gd name="T12" fmla="*/ 27 w 62"/>
                  <a:gd name="T13" fmla="*/ 26 h 70"/>
                </a:gdLst>
                <a:ahLst/>
                <a:cxnLst>
                  <a:cxn ang="0">
                    <a:pos x="T0" y="T1"/>
                  </a:cxn>
                  <a:cxn ang="0">
                    <a:pos x="T2" y="T3"/>
                  </a:cxn>
                  <a:cxn ang="0">
                    <a:pos x="T4" y="T5"/>
                  </a:cxn>
                  <a:cxn ang="0">
                    <a:pos x="T6" y="T7"/>
                  </a:cxn>
                  <a:cxn ang="0">
                    <a:pos x="T8" y="T9"/>
                  </a:cxn>
                  <a:cxn ang="0">
                    <a:pos x="T10" y="T11"/>
                  </a:cxn>
                  <a:cxn ang="0">
                    <a:pos x="T12" y="T13"/>
                  </a:cxn>
                </a:cxnLst>
                <a:rect l="0" t="0" r="r" b="b"/>
                <a:pathLst>
                  <a:path w="62" h="70">
                    <a:moveTo>
                      <a:pt x="27" y="26"/>
                    </a:moveTo>
                    <a:cubicBezTo>
                      <a:pt x="29" y="30"/>
                      <a:pt x="45" y="49"/>
                      <a:pt x="62" y="70"/>
                    </a:cubicBezTo>
                    <a:cubicBezTo>
                      <a:pt x="62" y="54"/>
                      <a:pt x="56" y="47"/>
                      <a:pt x="54" y="36"/>
                    </a:cubicBezTo>
                    <a:cubicBezTo>
                      <a:pt x="39" y="20"/>
                      <a:pt x="26" y="7"/>
                      <a:pt x="21" y="0"/>
                    </a:cubicBezTo>
                    <a:cubicBezTo>
                      <a:pt x="16" y="9"/>
                      <a:pt x="9" y="22"/>
                      <a:pt x="0" y="38"/>
                    </a:cubicBezTo>
                    <a:cubicBezTo>
                      <a:pt x="5" y="39"/>
                      <a:pt x="10" y="41"/>
                      <a:pt x="15" y="44"/>
                    </a:cubicBezTo>
                    <a:cubicBezTo>
                      <a:pt x="19" y="38"/>
                      <a:pt x="23" y="32"/>
                      <a:pt x="27" y="26"/>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989"/>
              <p:cNvSpPr/>
              <p:nvPr/>
            </p:nvSpPr>
            <p:spPr bwMode="auto">
              <a:xfrm>
                <a:off x="2810" y="1614"/>
                <a:ext cx="14" cy="24"/>
              </a:xfrm>
              <a:custGeom>
                <a:avLst/>
                <a:gdLst>
                  <a:gd name="T0" fmla="*/ 6 w 6"/>
                  <a:gd name="T1" fmla="*/ 4 h 10"/>
                  <a:gd name="T2" fmla="*/ 3 w 6"/>
                  <a:gd name="T3" fmla="*/ 0 h 10"/>
                  <a:gd name="T4" fmla="*/ 0 w 6"/>
                  <a:gd name="T5" fmla="*/ 5 h 10"/>
                  <a:gd name="T6" fmla="*/ 5 w 6"/>
                  <a:gd name="T7" fmla="*/ 10 h 10"/>
                  <a:gd name="T8" fmla="*/ 6 w 6"/>
                  <a:gd name="T9" fmla="*/ 4 h 10"/>
                </a:gdLst>
                <a:ahLst/>
                <a:cxnLst>
                  <a:cxn ang="0">
                    <a:pos x="T0" y="T1"/>
                  </a:cxn>
                  <a:cxn ang="0">
                    <a:pos x="T2" y="T3"/>
                  </a:cxn>
                  <a:cxn ang="0">
                    <a:pos x="T4" y="T5"/>
                  </a:cxn>
                  <a:cxn ang="0">
                    <a:pos x="T6" y="T7"/>
                  </a:cxn>
                  <a:cxn ang="0">
                    <a:pos x="T8" y="T9"/>
                  </a:cxn>
                </a:cxnLst>
                <a:rect l="0" t="0" r="r" b="b"/>
                <a:pathLst>
                  <a:path w="6" h="10">
                    <a:moveTo>
                      <a:pt x="6" y="4"/>
                    </a:moveTo>
                    <a:cubicBezTo>
                      <a:pt x="3" y="0"/>
                      <a:pt x="3" y="0"/>
                      <a:pt x="3" y="0"/>
                    </a:cubicBezTo>
                    <a:cubicBezTo>
                      <a:pt x="0" y="5"/>
                      <a:pt x="0" y="5"/>
                      <a:pt x="0" y="5"/>
                    </a:cubicBezTo>
                    <a:cubicBezTo>
                      <a:pt x="2" y="7"/>
                      <a:pt x="4" y="8"/>
                      <a:pt x="5" y="10"/>
                    </a:cubicBezTo>
                    <a:cubicBezTo>
                      <a:pt x="6" y="8"/>
                      <a:pt x="6" y="6"/>
                      <a:pt x="6" y="4"/>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990"/>
              <p:cNvSpPr/>
              <p:nvPr/>
            </p:nvSpPr>
            <p:spPr bwMode="auto">
              <a:xfrm>
                <a:off x="2801" y="1605"/>
                <a:ext cx="14" cy="19"/>
              </a:xfrm>
              <a:custGeom>
                <a:avLst/>
                <a:gdLst>
                  <a:gd name="T0" fmla="*/ 6 w 6"/>
                  <a:gd name="T1" fmla="*/ 3 h 8"/>
                  <a:gd name="T2" fmla="*/ 3 w 6"/>
                  <a:gd name="T3" fmla="*/ 0 h 8"/>
                  <a:gd name="T4" fmla="*/ 0 w 6"/>
                  <a:gd name="T5" fmla="*/ 5 h 8"/>
                  <a:gd name="T6" fmla="*/ 3 w 6"/>
                  <a:gd name="T7" fmla="*/ 8 h 8"/>
                  <a:gd name="T8" fmla="*/ 6 w 6"/>
                  <a:gd name="T9" fmla="*/ 3 h 8"/>
                </a:gdLst>
                <a:ahLst/>
                <a:cxnLst>
                  <a:cxn ang="0">
                    <a:pos x="T0" y="T1"/>
                  </a:cxn>
                  <a:cxn ang="0">
                    <a:pos x="T2" y="T3"/>
                  </a:cxn>
                  <a:cxn ang="0">
                    <a:pos x="T4" y="T5"/>
                  </a:cxn>
                  <a:cxn ang="0">
                    <a:pos x="T6" y="T7"/>
                  </a:cxn>
                  <a:cxn ang="0">
                    <a:pos x="T8" y="T9"/>
                  </a:cxn>
                </a:cxnLst>
                <a:rect l="0" t="0" r="r" b="b"/>
                <a:pathLst>
                  <a:path w="6" h="8">
                    <a:moveTo>
                      <a:pt x="6" y="3"/>
                    </a:moveTo>
                    <a:cubicBezTo>
                      <a:pt x="3" y="0"/>
                      <a:pt x="3" y="0"/>
                      <a:pt x="3" y="0"/>
                    </a:cubicBezTo>
                    <a:cubicBezTo>
                      <a:pt x="0" y="5"/>
                      <a:pt x="0" y="5"/>
                      <a:pt x="0" y="5"/>
                    </a:cubicBezTo>
                    <a:cubicBezTo>
                      <a:pt x="1" y="6"/>
                      <a:pt x="2" y="7"/>
                      <a:pt x="3" y="8"/>
                    </a:cubicBezTo>
                    <a:lnTo>
                      <a:pt x="6" y="3"/>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991"/>
              <p:cNvSpPr/>
              <p:nvPr/>
            </p:nvSpPr>
            <p:spPr bwMode="auto">
              <a:xfrm>
                <a:off x="2628" y="1389"/>
                <a:ext cx="189" cy="142"/>
              </a:xfrm>
              <a:custGeom>
                <a:avLst/>
                <a:gdLst>
                  <a:gd name="T0" fmla="*/ 16 w 80"/>
                  <a:gd name="T1" fmla="*/ 60 h 60"/>
                  <a:gd name="T2" fmla="*/ 42 w 80"/>
                  <a:gd name="T3" fmla="*/ 14 h 60"/>
                  <a:gd name="T4" fmla="*/ 74 w 80"/>
                  <a:gd name="T5" fmla="*/ 51 h 60"/>
                  <a:gd name="T6" fmla="*/ 80 w 80"/>
                  <a:gd name="T7" fmla="*/ 35 h 60"/>
                  <a:gd name="T8" fmla="*/ 48 w 80"/>
                  <a:gd name="T9" fmla="*/ 0 h 60"/>
                  <a:gd name="T10" fmla="*/ 34 w 80"/>
                  <a:gd name="T11" fmla="*/ 0 h 60"/>
                  <a:gd name="T12" fmla="*/ 0 w 80"/>
                  <a:gd name="T13" fmla="*/ 59 h 60"/>
                  <a:gd name="T14" fmla="*/ 16 w 80"/>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0" h="60">
                    <a:moveTo>
                      <a:pt x="16" y="60"/>
                    </a:moveTo>
                    <a:cubicBezTo>
                      <a:pt x="25" y="43"/>
                      <a:pt x="35" y="26"/>
                      <a:pt x="42" y="14"/>
                    </a:cubicBezTo>
                    <a:cubicBezTo>
                      <a:pt x="43" y="18"/>
                      <a:pt x="58" y="33"/>
                      <a:pt x="74" y="51"/>
                    </a:cubicBezTo>
                    <a:cubicBezTo>
                      <a:pt x="74" y="44"/>
                      <a:pt x="76" y="39"/>
                      <a:pt x="80" y="35"/>
                    </a:cubicBezTo>
                    <a:cubicBezTo>
                      <a:pt x="67" y="21"/>
                      <a:pt x="56" y="9"/>
                      <a:pt x="48" y="0"/>
                    </a:cubicBezTo>
                    <a:cubicBezTo>
                      <a:pt x="34" y="0"/>
                      <a:pt x="34" y="0"/>
                      <a:pt x="34" y="0"/>
                    </a:cubicBezTo>
                    <a:cubicBezTo>
                      <a:pt x="25" y="15"/>
                      <a:pt x="12" y="37"/>
                      <a:pt x="0" y="59"/>
                    </a:cubicBezTo>
                    <a:cubicBezTo>
                      <a:pt x="6" y="58"/>
                      <a:pt x="11" y="59"/>
                      <a:pt x="16" y="6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992"/>
              <p:cNvSpPr/>
              <p:nvPr/>
            </p:nvSpPr>
            <p:spPr bwMode="auto">
              <a:xfrm>
                <a:off x="2789" y="1593"/>
                <a:ext cx="17" cy="21"/>
              </a:xfrm>
              <a:custGeom>
                <a:avLst/>
                <a:gdLst>
                  <a:gd name="T0" fmla="*/ 7 w 7"/>
                  <a:gd name="T1" fmla="*/ 4 h 9"/>
                  <a:gd name="T2" fmla="*/ 4 w 7"/>
                  <a:gd name="T3" fmla="*/ 0 h 9"/>
                  <a:gd name="T4" fmla="*/ 0 w 7"/>
                  <a:gd name="T5" fmla="*/ 6 h 9"/>
                  <a:gd name="T6" fmla="*/ 4 w 7"/>
                  <a:gd name="T7" fmla="*/ 9 h 9"/>
                  <a:gd name="T8" fmla="*/ 7 w 7"/>
                  <a:gd name="T9" fmla="*/ 4 h 9"/>
                </a:gdLst>
                <a:ahLst/>
                <a:cxnLst>
                  <a:cxn ang="0">
                    <a:pos x="T0" y="T1"/>
                  </a:cxn>
                  <a:cxn ang="0">
                    <a:pos x="T2" y="T3"/>
                  </a:cxn>
                  <a:cxn ang="0">
                    <a:pos x="T4" y="T5"/>
                  </a:cxn>
                  <a:cxn ang="0">
                    <a:pos x="T6" y="T7"/>
                  </a:cxn>
                  <a:cxn ang="0">
                    <a:pos x="T8" y="T9"/>
                  </a:cxn>
                </a:cxnLst>
                <a:rect l="0" t="0" r="r" b="b"/>
                <a:pathLst>
                  <a:path w="7" h="9">
                    <a:moveTo>
                      <a:pt x="7" y="4"/>
                    </a:moveTo>
                    <a:cubicBezTo>
                      <a:pt x="4" y="0"/>
                      <a:pt x="4" y="0"/>
                      <a:pt x="4" y="0"/>
                    </a:cubicBezTo>
                    <a:cubicBezTo>
                      <a:pt x="0" y="6"/>
                      <a:pt x="0" y="6"/>
                      <a:pt x="0" y="6"/>
                    </a:cubicBezTo>
                    <a:cubicBezTo>
                      <a:pt x="2" y="7"/>
                      <a:pt x="3" y="8"/>
                      <a:pt x="4" y="9"/>
                    </a:cubicBezTo>
                    <a:lnTo>
                      <a:pt x="7" y="4"/>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 name="Freeform 993"/>
              <p:cNvSpPr/>
              <p:nvPr/>
            </p:nvSpPr>
            <p:spPr bwMode="auto">
              <a:xfrm>
                <a:off x="2779" y="1581"/>
                <a:ext cx="17" cy="24"/>
              </a:xfrm>
              <a:custGeom>
                <a:avLst/>
                <a:gdLst>
                  <a:gd name="T0" fmla="*/ 7 w 7"/>
                  <a:gd name="T1" fmla="*/ 4 h 10"/>
                  <a:gd name="T2" fmla="*/ 4 w 7"/>
                  <a:gd name="T3" fmla="*/ 0 h 10"/>
                  <a:gd name="T4" fmla="*/ 0 w 7"/>
                  <a:gd name="T5" fmla="*/ 7 h 10"/>
                  <a:gd name="T6" fmla="*/ 3 w 7"/>
                  <a:gd name="T7" fmla="*/ 10 h 10"/>
                  <a:gd name="T8" fmla="*/ 7 w 7"/>
                  <a:gd name="T9" fmla="*/ 4 h 10"/>
                </a:gdLst>
                <a:ahLst/>
                <a:cxnLst>
                  <a:cxn ang="0">
                    <a:pos x="T0" y="T1"/>
                  </a:cxn>
                  <a:cxn ang="0">
                    <a:pos x="T2" y="T3"/>
                  </a:cxn>
                  <a:cxn ang="0">
                    <a:pos x="T4" y="T5"/>
                  </a:cxn>
                  <a:cxn ang="0">
                    <a:pos x="T6" y="T7"/>
                  </a:cxn>
                  <a:cxn ang="0">
                    <a:pos x="T8" y="T9"/>
                  </a:cxn>
                </a:cxnLst>
                <a:rect l="0" t="0" r="r" b="b"/>
                <a:pathLst>
                  <a:path w="7" h="10">
                    <a:moveTo>
                      <a:pt x="7" y="4"/>
                    </a:moveTo>
                    <a:cubicBezTo>
                      <a:pt x="4" y="0"/>
                      <a:pt x="4" y="0"/>
                      <a:pt x="4" y="0"/>
                    </a:cubicBezTo>
                    <a:cubicBezTo>
                      <a:pt x="0" y="7"/>
                      <a:pt x="0" y="7"/>
                      <a:pt x="0" y="7"/>
                    </a:cubicBezTo>
                    <a:cubicBezTo>
                      <a:pt x="1" y="8"/>
                      <a:pt x="2" y="9"/>
                      <a:pt x="3" y="10"/>
                    </a:cubicBezTo>
                    <a:lnTo>
                      <a:pt x="7" y="4"/>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994"/>
              <p:cNvSpPr/>
              <p:nvPr/>
            </p:nvSpPr>
            <p:spPr bwMode="auto">
              <a:xfrm>
                <a:off x="2813" y="2291"/>
                <a:ext cx="26" cy="64"/>
              </a:xfrm>
              <a:custGeom>
                <a:avLst/>
                <a:gdLst>
                  <a:gd name="T0" fmla="*/ 3 w 11"/>
                  <a:gd name="T1" fmla="*/ 24 h 27"/>
                  <a:gd name="T2" fmla="*/ 8 w 11"/>
                  <a:gd name="T3" fmla="*/ 27 h 27"/>
                  <a:gd name="T4" fmla="*/ 11 w 11"/>
                  <a:gd name="T5" fmla="*/ 6 h 27"/>
                  <a:gd name="T6" fmla="*/ 0 w 11"/>
                  <a:gd name="T7" fmla="*/ 0 h 27"/>
                  <a:gd name="T8" fmla="*/ 3 w 11"/>
                  <a:gd name="T9" fmla="*/ 24 h 27"/>
                </a:gdLst>
                <a:ahLst/>
                <a:cxnLst>
                  <a:cxn ang="0">
                    <a:pos x="T0" y="T1"/>
                  </a:cxn>
                  <a:cxn ang="0">
                    <a:pos x="T2" y="T3"/>
                  </a:cxn>
                  <a:cxn ang="0">
                    <a:pos x="T4" y="T5"/>
                  </a:cxn>
                  <a:cxn ang="0">
                    <a:pos x="T6" y="T7"/>
                  </a:cxn>
                  <a:cxn ang="0">
                    <a:pos x="T8" y="T9"/>
                  </a:cxn>
                </a:cxnLst>
                <a:rect l="0" t="0" r="r" b="b"/>
                <a:pathLst>
                  <a:path w="11" h="27">
                    <a:moveTo>
                      <a:pt x="3" y="24"/>
                    </a:moveTo>
                    <a:cubicBezTo>
                      <a:pt x="5" y="25"/>
                      <a:pt x="6" y="26"/>
                      <a:pt x="8" y="27"/>
                    </a:cubicBezTo>
                    <a:cubicBezTo>
                      <a:pt x="8" y="20"/>
                      <a:pt x="9" y="13"/>
                      <a:pt x="11" y="6"/>
                    </a:cubicBezTo>
                    <a:cubicBezTo>
                      <a:pt x="7" y="4"/>
                      <a:pt x="3" y="2"/>
                      <a:pt x="0" y="0"/>
                    </a:cubicBezTo>
                    <a:cubicBezTo>
                      <a:pt x="1" y="9"/>
                      <a:pt x="2" y="18"/>
                      <a:pt x="3" y="24"/>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Freeform 995"/>
              <p:cNvSpPr/>
              <p:nvPr/>
            </p:nvSpPr>
            <p:spPr bwMode="auto">
              <a:xfrm>
                <a:off x="2768" y="1569"/>
                <a:ext cx="19" cy="26"/>
              </a:xfrm>
              <a:custGeom>
                <a:avLst/>
                <a:gdLst>
                  <a:gd name="T0" fmla="*/ 8 w 8"/>
                  <a:gd name="T1" fmla="*/ 4 h 11"/>
                  <a:gd name="T2" fmla="*/ 5 w 8"/>
                  <a:gd name="T3" fmla="*/ 0 h 11"/>
                  <a:gd name="T4" fmla="*/ 0 w 8"/>
                  <a:gd name="T5" fmla="*/ 8 h 11"/>
                  <a:gd name="T6" fmla="*/ 4 w 8"/>
                  <a:gd name="T7" fmla="*/ 11 h 11"/>
                  <a:gd name="T8" fmla="*/ 8 w 8"/>
                  <a:gd name="T9" fmla="*/ 4 h 11"/>
                </a:gdLst>
                <a:ahLst/>
                <a:cxnLst>
                  <a:cxn ang="0">
                    <a:pos x="T0" y="T1"/>
                  </a:cxn>
                  <a:cxn ang="0">
                    <a:pos x="T2" y="T3"/>
                  </a:cxn>
                  <a:cxn ang="0">
                    <a:pos x="T4" y="T5"/>
                  </a:cxn>
                  <a:cxn ang="0">
                    <a:pos x="T6" y="T7"/>
                  </a:cxn>
                  <a:cxn ang="0">
                    <a:pos x="T8" y="T9"/>
                  </a:cxn>
                </a:cxnLst>
                <a:rect l="0" t="0" r="r" b="b"/>
                <a:pathLst>
                  <a:path w="8" h="11">
                    <a:moveTo>
                      <a:pt x="8" y="4"/>
                    </a:moveTo>
                    <a:cubicBezTo>
                      <a:pt x="5" y="0"/>
                      <a:pt x="5" y="0"/>
                      <a:pt x="5" y="0"/>
                    </a:cubicBezTo>
                    <a:cubicBezTo>
                      <a:pt x="0" y="8"/>
                      <a:pt x="0" y="8"/>
                      <a:pt x="0" y="8"/>
                    </a:cubicBezTo>
                    <a:cubicBezTo>
                      <a:pt x="1" y="9"/>
                      <a:pt x="3" y="10"/>
                      <a:pt x="4" y="11"/>
                    </a:cubicBezTo>
                    <a:lnTo>
                      <a:pt x="8" y="4"/>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996"/>
              <p:cNvSpPr/>
              <p:nvPr/>
            </p:nvSpPr>
            <p:spPr bwMode="auto">
              <a:xfrm>
                <a:off x="2777" y="2476"/>
                <a:ext cx="73" cy="206"/>
              </a:xfrm>
              <a:custGeom>
                <a:avLst/>
                <a:gdLst>
                  <a:gd name="T0" fmla="*/ 22 w 31"/>
                  <a:gd name="T1" fmla="*/ 12 h 87"/>
                  <a:gd name="T2" fmla="*/ 0 w 31"/>
                  <a:gd name="T3" fmla="*/ 0 h 87"/>
                  <a:gd name="T4" fmla="*/ 15 w 31"/>
                  <a:gd name="T5" fmla="*/ 87 h 87"/>
                  <a:gd name="T6" fmla="*/ 31 w 31"/>
                  <a:gd name="T7" fmla="*/ 55 h 87"/>
                  <a:gd name="T8" fmla="*/ 22 w 31"/>
                  <a:gd name="T9" fmla="*/ 12 h 87"/>
                </a:gdLst>
                <a:ahLst/>
                <a:cxnLst>
                  <a:cxn ang="0">
                    <a:pos x="T0" y="T1"/>
                  </a:cxn>
                  <a:cxn ang="0">
                    <a:pos x="T2" y="T3"/>
                  </a:cxn>
                  <a:cxn ang="0">
                    <a:pos x="T4" y="T5"/>
                  </a:cxn>
                  <a:cxn ang="0">
                    <a:pos x="T6" y="T7"/>
                  </a:cxn>
                  <a:cxn ang="0">
                    <a:pos x="T8" y="T9"/>
                  </a:cxn>
                </a:cxnLst>
                <a:rect l="0" t="0" r="r" b="b"/>
                <a:pathLst>
                  <a:path w="31" h="87">
                    <a:moveTo>
                      <a:pt x="22" y="12"/>
                    </a:moveTo>
                    <a:cubicBezTo>
                      <a:pt x="14" y="9"/>
                      <a:pt x="7" y="5"/>
                      <a:pt x="0" y="0"/>
                    </a:cubicBezTo>
                    <a:cubicBezTo>
                      <a:pt x="6" y="31"/>
                      <a:pt x="11" y="62"/>
                      <a:pt x="15" y="87"/>
                    </a:cubicBezTo>
                    <a:cubicBezTo>
                      <a:pt x="18" y="73"/>
                      <a:pt x="27" y="59"/>
                      <a:pt x="31" y="55"/>
                    </a:cubicBezTo>
                    <a:cubicBezTo>
                      <a:pt x="28" y="43"/>
                      <a:pt x="25" y="29"/>
                      <a:pt x="22" y="12"/>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997"/>
              <p:cNvSpPr/>
              <p:nvPr/>
            </p:nvSpPr>
            <p:spPr bwMode="auto">
              <a:xfrm>
                <a:off x="2756" y="1557"/>
                <a:ext cx="21" cy="29"/>
              </a:xfrm>
              <a:custGeom>
                <a:avLst/>
                <a:gdLst>
                  <a:gd name="T0" fmla="*/ 9 w 9"/>
                  <a:gd name="T1" fmla="*/ 4 h 12"/>
                  <a:gd name="T2" fmla="*/ 6 w 9"/>
                  <a:gd name="T3" fmla="*/ 0 h 12"/>
                  <a:gd name="T4" fmla="*/ 0 w 9"/>
                  <a:gd name="T5" fmla="*/ 9 h 12"/>
                  <a:gd name="T6" fmla="*/ 4 w 9"/>
                  <a:gd name="T7" fmla="*/ 12 h 12"/>
                  <a:gd name="T8" fmla="*/ 9 w 9"/>
                  <a:gd name="T9" fmla="*/ 4 h 12"/>
                </a:gdLst>
                <a:ahLst/>
                <a:cxnLst>
                  <a:cxn ang="0">
                    <a:pos x="T0" y="T1"/>
                  </a:cxn>
                  <a:cxn ang="0">
                    <a:pos x="T2" y="T3"/>
                  </a:cxn>
                  <a:cxn ang="0">
                    <a:pos x="T4" y="T5"/>
                  </a:cxn>
                  <a:cxn ang="0">
                    <a:pos x="T6" y="T7"/>
                  </a:cxn>
                  <a:cxn ang="0">
                    <a:pos x="T8" y="T9"/>
                  </a:cxn>
                </a:cxnLst>
                <a:rect l="0" t="0" r="r" b="b"/>
                <a:pathLst>
                  <a:path w="9" h="12">
                    <a:moveTo>
                      <a:pt x="9" y="4"/>
                    </a:moveTo>
                    <a:cubicBezTo>
                      <a:pt x="6" y="0"/>
                      <a:pt x="6" y="0"/>
                      <a:pt x="6" y="0"/>
                    </a:cubicBezTo>
                    <a:cubicBezTo>
                      <a:pt x="0" y="9"/>
                      <a:pt x="0" y="9"/>
                      <a:pt x="0" y="9"/>
                    </a:cubicBezTo>
                    <a:cubicBezTo>
                      <a:pt x="1" y="10"/>
                      <a:pt x="3" y="11"/>
                      <a:pt x="4" y="12"/>
                    </a:cubicBezTo>
                    <a:lnTo>
                      <a:pt x="9" y="4"/>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 name="Freeform 998"/>
              <p:cNvSpPr/>
              <p:nvPr/>
            </p:nvSpPr>
            <p:spPr bwMode="auto">
              <a:xfrm>
                <a:off x="2756" y="1832"/>
                <a:ext cx="35" cy="57"/>
              </a:xfrm>
              <a:custGeom>
                <a:avLst/>
                <a:gdLst>
                  <a:gd name="T0" fmla="*/ 35 w 35"/>
                  <a:gd name="T1" fmla="*/ 5 h 57"/>
                  <a:gd name="T2" fmla="*/ 5 w 35"/>
                  <a:gd name="T3" fmla="*/ 0 h 57"/>
                  <a:gd name="T4" fmla="*/ 0 w 35"/>
                  <a:gd name="T5" fmla="*/ 53 h 57"/>
                  <a:gd name="T6" fmla="*/ 26 w 35"/>
                  <a:gd name="T7" fmla="*/ 57 h 57"/>
                  <a:gd name="T8" fmla="*/ 35 w 35"/>
                  <a:gd name="T9" fmla="*/ 5 h 57"/>
                </a:gdLst>
                <a:ahLst/>
                <a:cxnLst>
                  <a:cxn ang="0">
                    <a:pos x="T0" y="T1"/>
                  </a:cxn>
                  <a:cxn ang="0">
                    <a:pos x="T2" y="T3"/>
                  </a:cxn>
                  <a:cxn ang="0">
                    <a:pos x="T4" y="T5"/>
                  </a:cxn>
                  <a:cxn ang="0">
                    <a:pos x="T6" y="T7"/>
                  </a:cxn>
                  <a:cxn ang="0">
                    <a:pos x="T8" y="T9"/>
                  </a:cxn>
                </a:cxnLst>
                <a:rect l="0" t="0" r="r" b="b"/>
                <a:pathLst>
                  <a:path w="35" h="57">
                    <a:moveTo>
                      <a:pt x="35" y="5"/>
                    </a:moveTo>
                    <a:lnTo>
                      <a:pt x="5" y="0"/>
                    </a:lnTo>
                    <a:lnTo>
                      <a:pt x="0" y="53"/>
                    </a:lnTo>
                    <a:lnTo>
                      <a:pt x="26" y="57"/>
                    </a:lnTo>
                    <a:lnTo>
                      <a:pt x="35" y="5"/>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 name="Freeform 999"/>
              <p:cNvSpPr/>
              <p:nvPr/>
            </p:nvSpPr>
            <p:spPr bwMode="auto">
              <a:xfrm>
                <a:off x="2744" y="1548"/>
                <a:ext cx="24" cy="28"/>
              </a:xfrm>
              <a:custGeom>
                <a:avLst/>
                <a:gdLst>
                  <a:gd name="T0" fmla="*/ 10 w 10"/>
                  <a:gd name="T1" fmla="*/ 3 h 12"/>
                  <a:gd name="T2" fmla="*/ 7 w 10"/>
                  <a:gd name="T3" fmla="*/ 0 h 12"/>
                  <a:gd name="T4" fmla="*/ 0 w 10"/>
                  <a:gd name="T5" fmla="*/ 9 h 12"/>
                  <a:gd name="T6" fmla="*/ 4 w 10"/>
                  <a:gd name="T7" fmla="*/ 12 h 12"/>
                  <a:gd name="T8" fmla="*/ 10 w 10"/>
                  <a:gd name="T9" fmla="*/ 3 h 12"/>
                </a:gdLst>
                <a:ahLst/>
                <a:cxnLst>
                  <a:cxn ang="0">
                    <a:pos x="T0" y="T1"/>
                  </a:cxn>
                  <a:cxn ang="0">
                    <a:pos x="T2" y="T3"/>
                  </a:cxn>
                  <a:cxn ang="0">
                    <a:pos x="T4" y="T5"/>
                  </a:cxn>
                  <a:cxn ang="0">
                    <a:pos x="T6" y="T7"/>
                  </a:cxn>
                  <a:cxn ang="0">
                    <a:pos x="T8" y="T9"/>
                  </a:cxn>
                </a:cxnLst>
                <a:rect l="0" t="0" r="r" b="b"/>
                <a:pathLst>
                  <a:path w="10" h="12">
                    <a:moveTo>
                      <a:pt x="10" y="3"/>
                    </a:moveTo>
                    <a:cubicBezTo>
                      <a:pt x="7" y="0"/>
                      <a:pt x="7" y="0"/>
                      <a:pt x="7" y="0"/>
                    </a:cubicBezTo>
                    <a:cubicBezTo>
                      <a:pt x="0" y="9"/>
                      <a:pt x="0" y="9"/>
                      <a:pt x="0" y="9"/>
                    </a:cubicBezTo>
                    <a:cubicBezTo>
                      <a:pt x="2" y="10"/>
                      <a:pt x="3" y="11"/>
                      <a:pt x="4" y="12"/>
                    </a:cubicBezTo>
                    <a:lnTo>
                      <a:pt x="10" y="3"/>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 name="Freeform 1000"/>
              <p:cNvSpPr/>
              <p:nvPr/>
            </p:nvSpPr>
            <p:spPr bwMode="auto">
              <a:xfrm>
                <a:off x="2668" y="2803"/>
                <a:ext cx="173" cy="109"/>
              </a:xfrm>
              <a:custGeom>
                <a:avLst/>
                <a:gdLst>
                  <a:gd name="T0" fmla="*/ 0 w 73"/>
                  <a:gd name="T1" fmla="*/ 27 h 46"/>
                  <a:gd name="T2" fmla="*/ 9 w 73"/>
                  <a:gd name="T3" fmla="*/ 36 h 46"/>
                  <a:gd name="T4" fmla="*/ 70 w 73"/>
                  <a:gd name="T5" fmla="*/ 46 h 46"/>
                  <a:gd name="T6" fmla="*/ 73 w 73"/>
                  <a:gd name="T7" fmla="*/ 43 h 46"/>
                  <a:gd name="T8" fmla="*/ 0 w 73"/>
                  <a:gd name="T9" fmla="*/ 27 h 46"/>
                </a:gdLst>
                <a:ahLst/>
                <a:cxnLst>
                  <a:cxn ang="0">
                    <a:pos x="T0" y="T1"/>
                  </a:cxn>
                  <a:cxn ang="0">
                    <a:pos x="T2" y="T3"/>
                  </a:cxn>
                  <a:cxn ang="0">
                    <a:pos x="T4" y="T5"/>
                  </a:cxn>
                  <a:cxn ang="0">
                    <a:pos x="T6" y="T7"/>
                  </a:cxn>
                  <a:cxn ang="0">
                    <a:pos x="T8" y="T9"/>
                  </a:cxn>
                </a:cxnLst>
                <a:rect l="0" t="0" r="r" b="b"/>
                <a:pathLst>
                  <a:path w="73" h="46">
                    <a:moveTo>
                      <a:pt x="0" y="27"/>
                    </a:moveTo>
                    <a:cubicBezTo>
                      <a:pt x="3" y="30"/>
                      <a:pt x="6" y="33"/>
                      <a:pt x="9" y="36"/>
                    </a:cubicBezTo>
                    <a:cubicBezTo>
                      <a:pt x="24" y="19"/>
                      <a:pt x="54" y="21"/>
                      <a:pt x="70" y="46"/>
                    </a:cubicBezTo>
                    <a:cubicBezTo>
                      <a:pt x="73" y="43"/>
                      <a:pt x="73" y="43"/>
                      <a:pt x="73" y="43"/>
                    </a:cubicBezTo>
                    <a:cubicBezTo>
                      <a:pt x="63" y="0"/>
                      <a:pt x="16" y="2"/>
                      <a:pt x="0" y="27"/>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 name="Freeform 1001"/>
              <p:cNvSpPr/>
              <p:nvPr/>
            </p:nvSpPr>
            <p:spPr bwMode="auto">
              <a:xfrm>
                <a:off x="2735" y="1536"/>
                <a:ext cx="23" cy="31"/>
              </a:xfrm>
              <a:custGeom>
                <a:avLst/>
                <a:gdLst>
                  <a:gd name="T0" fmla="*/ 10 w 10"/>
                  <a:gd name="T1" fmla="*/ 3 h 13"/>
                  <a:gd name="T2" fmla="*/ 7 w 10"/>
                  <a:gd name="T3" fmla="*/ 0 h 13"/>
                  <a:gd name="T4" fmla="*/ 0 w 10"/>
                  <a:gd name="T5" fmla="*/ 11 h 13"/>
                  <a:gd name="T6" fmla="*/ 3 w 10"/>
                  <a:gd name="T7" fmla="*/ 13 h 13"/>
                  <a:gd name="T8" fmla="*/ 10 w 10"/>
                  <a:gd name="T9" fmla="*/ 3 h 13"/>
                </a:gdLst>
                <a:ahLst/>
                <a:cxnLst>
                  <a:cxn ang="0">
                    <a:pos x="T0" y="T1"/>
                  </a:cxn>
                  <a:cxn ang="0">
                    <a:pos x="T2" y="T3"/>
                  </a:cxn>
                  <a:cxn ang="0">
                    <a:pos x="T4" y="T5"/>
                  </a:cxn>
                  <a:cxn ang="0">
                    <a:pos x="T6" y="T7"/>
                  </a:cxn>
                  <a:cxn ang="0">
                    <a:pos x="T8" y="T9"/>
                  </a:cxn>
                </a:cxnLst>
                <a:rect l="0" t="0" r="r" b="b"/>
                <a:pathLst>
                  <a:path w="10" h="13">
                    <a:moveTo>
                      <a:pt x="10" y="3"/>
                    </a:moveTo>
                    <a:cubicBezTo>
                      <a:pt x="9" y="2"/>
                      <a:pt x="8" y="1"/>
                      <a:pt x="7" y="0"/>
                    </a:cubicBezTo>
                    <a:cubicBezTo>
                      <a:pt x="0" y="11"/>
                      <a:pt x="0" y="11"/>
                      <a:pt x="0" y="11"/>
                    </a:cubicBezTo>
                    <a:cubicBezTo>
                      <a:pt x="1" y="11"/>
                      <a:pt x="2" y="12"/>
                      <a:pt x="3" y="13"/>
                    </a:cubicBezTo>
                    <a:lnTo>
                      <a:pt x="10" y="3"/>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 name="Freeform 1002"/>
              <p:cNvSpPr/>
              <p:nvPr/>
            </p:nvSpPr>
            <p:spPr bwMode="auto">
              <a:xfrm>
                <a:off x="2742" y="1934"/>
                <a:ext cx="33" cy="53"/>
              </a:xfrm>
              <a:custGeom>
                <a:avLst/>
                <a:gdLst>
                  <a:gd name="T0" fmla="*/ 33 w 33"/>
                  <a:gd name="T1" fmla="*/ 3 h 53"/>
                  <a:gd name="T2" fmla="*/ 4 w 33"/>
                  <a:gd name="T3" fmla="*/ 0 h 53"/>
                  <a:gd name="T4" fmla="*/ 0 w 33"/>
                  <a:gd name="T5" fmla="*/ 46 h 53"/>
                  <a:gd name="T6" fmla="*/ 21 w 33"/>
                  <a:gd name="T7" fmla="*/ 53 h 53"/>
                  <a:gd name="T8" fmla="*/ 33 w 33"/>
                  <a:gd name="T9" fmla="*/ 3 h 53"/>
                </a:gdLst>
                <a:ahLst/>
                <a:cxnLst>
                  <a:cxn ang="0">
                    <a:pos x="T0" y="T1"/>
                  </a:cxn>
                  <a:cxn ang="0">
                    <a:pos x="T2" y="T3"/>
                  </a:cxn>
                  <a:cxn ang="0">
                    <a:pos x="T4" y="T5"/>
                  </a:cxn>
                  <a:cxn ang="0">
                    <a:pos x="T6" y="T7"/>
                  </a:cxn>
                  <a:cxn ang="0">
                    <a:pos x="T8" y="T9"/>
                  </a:cxn>
                </a:cxnLst>
                <a:rect l="0" t="0" r="r" b="b"/>
                <a:pathLst>
                  <a:path w="33" h="53">
                    <a:moveTo>
                      <a:pt x="33" y="3"/>
                    </a:moveTo>
                    <a:lnTo>
                      <a:pt x="4" y="0"/>
                    </a:lnTo>
                    <a:lnTo>
                      <a:pt x="0" y="46"/>
                    </a:lnTo>
                    <a:lnTo>
                      <a:pt x="21" y="53"/>
                    </a:lnTo>
                    <a:lnTo>
                      <a:pt x="33" y="3"/>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Freeform 1003"/>
              <p:cNvSpPr/>
              <p:nvPr/>
            </p:nvSpPr>
            <p:spPr bwMode="auto">
              <a:xfrm>
                <a:off x="2725" y="1524"/>
                <a:ext cx="24" cy="35"/>
              </a:xfrm>
              <a:custGeom>
                <a:avLst/>
                <a:gdLst>
                  <a:gd name="T0" fmla="*/ 0 w 10"/>
                  <a:gd name="T1" fmla="*/ 13 h 15"/>
                  <a:gd name="T2" fmla="*/ 3 w 10"/>
                  <a:gd name="T3" fmla="*/ 15 h 15"/>
                  <a:gd name="T4" fmla="*/ 10 w 10"/>
                  <a:gd name="T5" fmla="*/ 4 h 15"/>
                  <a:gd name="T6" fmla="*/ 7 w 10"/>
                  <a:gd name="T7" fmla="*/ 0 h 15"/>
                  <a:gd name="T8" fmla="*/ 0 w 10"/>
                  <a:gd name="T9" fmla="*/ 13 h 15"/>
                </a:gdLst>
                <a:ahLst/>
                <a:cxnLst>
                  <a:cxn ang="0">
                    <a:pos x="T0" y="T1"/>
                  </a:cxn>
                  <a:cxn ang="0">
                    <a:pos x="T2" y="T3"/>
                  </a:cxn>
                  <a:cxn ang="0">
                    <a:pos x="T4" y="T5"/>
                  </a:cxn>
                  <a:cxn ang="0">
                    <a:pos x="T6" y="T7"/>
                  </a:cxn>
                  <a:cxn ang="0">
                    <a:pos x="T8" y="T9"/>
                  </a:cxn>
                </a:cxnLst>
                <a:rect l="0" t="0" r="r" b="b"/>
                <a:pathLst>
                  <a:path w="10" h="15">
                    <a:moveTo>
                      <a:pt x="0" y="13"/>
                    </a:moveTo>
                    <a:cubicBezTo>
                      <a:pt x="1" y="13"/>
                      <a:pt x="2" y="14"/>
                      <a:pt x="3" y="15"/>
                    </a:cubicBezTo>
                    <a:cubicBezTo>
                      <a:pt x="10" y="4"/>
                      <a:pt x="10" y="4"/>
                      <a:pt x="10" y="4"/>
                    </a:cubicBezTo>
                    <a:cubicBezTo>
                      <a:pt x="9" y="3"/>
                      <a:pt x="8" y="1"/>
                      <a:pt x="7" y="0"/>
                    </a:cubicBezTo>
                    <a:cubicBezTo>
                      <a:pt x="5" y="4"/>
                      <a:pt x="2" y="8"/>
                      <a:pt x="0" y="13"/>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1004"/>
              <p:cNvSpPr/>
              <p:nvPr/>
            </p:nvSpPr>
            <p:spPr bwMode="auto">
              <a:xfrm>
                <a:off x="2671" y="2127"/>
                <a:ext cx="132" cy="211"/>
              </a:xfrm>
              <a:custGeom>
                <a:avLst/>
                <a:gdLst>
                  <a:gd name="T0" fmla="*/ 28 w 56"/>
                  <a:gd name="T1" fmla="*/ 46 h 89"/>
                  <a:gd name="T2" fmla="*/ 33 w 56"/>
                  <a:gd name="T3" fmla="*/ 73 h 89"/>
                  <a:gd name="T4" fmla="*/ 56 w 56"/>
                  <a:gd name="T5" fmla="*/ 89 h 89"/>
                  <a:gd name="T6" fmla="*/ 43 w 56"/>
                  <a:gd name="T7" fmla="*/ 0 h 89"/>
                  <a:gd name="T8" fmla="*/ 0 w 56"/>
                  <a:gd name="T9" fmla="*/ 51 h 89"/>
                  <a:gd name="T10" fmla="*/ 14 w 56"/>
                  <a:gd name="T11" fmla="*/ 61 h 89"/>
                  <a:gd name="T12" fmla="*/ 28 w 56"/>
                  <a:gd name="T13" fmla="*/ 46 h 89"/>
                </a:gdLst>
                <a:ahLst/>
                <a:cxnLst>
                  <a:cxn ang="0">
                    <a:pos x="T0" y="T1"/>
                  </a:cxn>
                  <a:cxn ang="0">
                    <a:pos x="T2" y="T3"/>
                  </a:cxn>
                  <a:cxn ang="0">
                    <a:pos x="T4" y="T5"/>
                  </a:cxn>
                  <a:cxn ang="0">
                    <a:pos x="T6" y="T7"/>
                  </a:cxn>
                  <a:cxn ang="0">
                    <a:pos x="T8" y="T9"/>
                  </a:cxn>
                  <a:cxn ang="0">
                    <a:pos x="T10" y="T11"/>
                  </a:cxn>
                  <a:cxn ang="0">
                    <a:pos x="T12" y="T13"/>
                  </a:cxn>
                </a:cxnLst>
                <a:rect l="0" t="0" r="r" b="b"/>
                <a:pathLst>
                  <a:path w="56" h="89">
                    <a:moveTo>
                      <a:pt x="28" y="46"/>
                    </a:moveTo>
                    <a:cubicBezTo>
                      <a:pt x="30" y="54"/>
                      <a:pt x="31" y="63"/>
                      <a:pt x="33" y="73"/>
                    </a:cubicBezTo>
                    <a:cubicBezTo>
                      <a:pt x="39" y="79"/>
                      <a:pt x="47" y="84"/>
                      <a:pt x="56" y="89"/>
                    </a:cubicBezTo>
                    <a:cubicBezTo>
                      <a:pt x="53" y="70"/>
                      <a:pt x="45" y="15"/>
                      <a:pt x="43" y="0"/>
                    </a:cubicBezTo>
                    <a:cubicBezTo>
                      <a:pt x="38" y="6"/>
                      <a:pt x="5" y="45"/>
                      <a:pt x="0" y="51"/>
                    </a:cubicBezTo>
                    <a:cubicBezTo>
                      <a:pt x="4" y="54"/>
                      <a:pt x="10" y="58"/>
                      <a:pt x="14" y="61"/>
                    </a:cubicBezTo>
                    <a:cubicBezTo>
                      <a:pt x="20" y="55"/>
                      <a:pt x="25" y="50"/>
                      <a:pt x="28" y="46"/>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1005"/>
              <p:cNvSpPr/>
              <p:nvPr/>
            </p:nvSpPr>
            <p:spPr bwMode="auto">
              <a:xfrm>
                <a:off x="2699" y="2865"/>
                <a:ext cx="128" cy="66"/>
              </a:xfrm>
              <a:custGeom>
                <a:avLst/>
                <a:gdLst>
                  <a:gd name="T0" fmla="*/ 0 w 54"/>
                  <a:gd name="T1" fmla="*/ 15 h 28"/>
                  <a:gd name="T2" fmla="*/ 7 w 54"/>
                  <a:gd name="T3" fmla="*/ 28 h 28"/>
                  <a:gd name="T4" fmla="*/ 36 w 54"/>
                  <a:gd name="T5" fmla="*/ 28 h 28"/>
                  <a:gd name="T6" fmla="*/ 48 w 54"/>
                  <a:gd name="T7" fmla="*/ 28 h 28"/>
                  <a:gd name="T8" fmla="*/ 54 w 54"/>
                  <a:gd name="T9" fmla="*/ 23 h 28"/>
                  <a:gd name="T10" fmla="*/ 0 w 54"/>
                  <a:gd name="T11" fmla="*/ 15 h 28"/>
                </a:gdLst>
                <a:ahLst/>
                <a:cxnLst>
                  <a:cxn ang="0">
                    <a:pos x="T0" y="T1"/>
                  </a:cxn>
                  <a:cxn ang="0">
                    <a:pos x="T2" y="T3"/>
                  </a:cxn>
                  <a:cxn ang="0">
                    <a:pos x="T4" y="T5"/>
                  </a:cxn>
                  <a:cxn ang="0">
                    <a:pos x="T6" y="T7"/>
                  </a:cxn>
                  <a:cxn ang="0">
                    <a:pos x="T8" y="T9"/>
                  </a:cxn>
                  <a:cxn ang="0">
                    <a:pos x="T10" y="T11"/>
                  </a:cxn>
                </a:cxnLst>
                <a:rect l="0" t="0" r="r" b="b"/>
                <a:pathLst>
                  <a:path w="54" h="28">
                    <a:moveTo>
                      <a:pt x="0" y="15"/>
                    </a:moveTo>
                    <a:cubicBezTo>
                      <a:pt x="3" y="20"/>
                      <a:pt x="5" y="24"/>
                      <a:pt x="7" y="28"/>
                    </a:cubicBezTo>
                    <a:cubicBezTo>
                      <a:pt x="18" y="22"/>
                      <a:pt x="28" y="22"/>
                      <a:pt x="36" y="28"/>
                    </a:cubicBezTo>
                    <a:cubicBezTo>
                      <a:pt x="48" y="28"/>
                      <a:pt x="48" y="28"/>
                      <a:pt x="48" y="28"/>
                    </a:cubicBezTo>
                    <a:cubicBezTo>
                      <a:pt x="54" y="23"/>
                      <a:pt x="54" y="23"/>
                      <a:pt x="54" y="23"/>
                    </a:cubicBezTo>
                    <a:cubicBezTo>
                      <a:pt x="40" y="1"/>
                      <a:pt x="14" y="0"/>
                      <a:pt x="0" y="15"/>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 name="Freeform 1006"/>
              <p:cNvSpPr/>
              <p:nvPr/>
            </p:nvSpPr>
            <p:spPr bwMode="auto">
              <a:xfrm>
                <a:off x="2678" y="2668"/>
                <a:ext cx="165" cy="171"/>
              </a:xfrm>
              <a:custGeom>
                <a:avLst/>
                <a:gdLst>
                  <a:gd name="T0" fmla="*/ 59 w 70"/>
                  <a:gd name="T1" fmla="*/ 72 h 72"/>
                  <a:gd name="T2" fmla="*/ 0 w 70"/>
                  <a:gd name="T3" fmla="*/ 7 h 72"/>
                  <a:gd name="T4" fmla="*/ 4 w 70"/>
                  <a:gd name="T5" fmla="*/ 21 h 72"/>
                  <a:gd name="T6" fmla="*/ 46 w 70"/>
                  <a:gd name="T7" fmla="*/ 64 h 72"/>
                  <a:gd name="T8" fmla="*/ 59 w 70"/>
                  <a:gd name="T9" fmla="*/ 72 h 72"/>
                </a:gdLst>
                <a:ahLst/>
                <a:cxnLst>
                  <a:cxn ang="0">
                    <a:pos x="T0" y="T1"/>
                  </a:cxn>
                  <a:cxn ang="0">
                    <a:pos x="T2" y="T3"/>
                  </a:cxn>
                  <a:cxn ang="0">
                    <a:pos x="T4" y="T5"/>
                  </a:cxn>
                  <a:cxn ang="0">
                    <a:pos x="T6" y="T7"/>
                  </a:cxn>
                  <a:cxn ang="0">
                    <a:pos x="T8" y="T9"/>
                  </a:cxn>
                </a:cxnLst>
                <a:rect l="0" t="0" r="r" b="b"/>
                <a:pathLst>
                  <a:path w="70" h="72">
                    <a:moveTo>
                      <a:pt x="59" y="72"/>
                    </a:moveTo>
                    <a:cubicBezTo>
                      <a:pt x="70" y="31"/>
                      <a:pt x="28" y="0"/>
                      <a:pt x="0" y="7"/>
                    </a:cubicBezTo>
                    <a:cubicBezTo>
                      <a:pt x="2" y="11"/>
                      <a:pt x="4" y="16"/>
                      <a:pt x="4" y="21"/>
                    </a:cubicBezTo>
                    <a:cubicBezTo>
                      <a:pt x="26" y="22"/>
                      <a:pt x="49" y="39"/>
                      <a:pt x="46" y="64"/>
                    </a:cubicBezTo>
                    <a:cubicBezTo>
                      <a:pt x="51" y="66"/>
                      <a:pt x="55" y="68"/>
                      <a:pt x="59" y="72"/>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 name="Freeform 1007"/>
              <p:cNvSpPr/>
              <p:nvPr/>
            </p:nvSpPr>
            <p:spPr bwMode="auto">
              <a:xfrm>
                <a:off x="2723" y="2037"/>
                <a:ext cx="30" cy="54"/>
              </a:xfrm>
              <a:custGeom>
                <a:avLst/>
                <a:gdLst>
                  <a:gd name="T0" fmla="*/ 30 w 30"/>
                  <a:gd name="T1" fmla="*/ 4 h 54"/>
                  <a:gd name="T2" fmla="*/ 4 w 30"/>
                  <a:gd name="T3" fmla="*/ 0 h 54"/>
                  <a:gd name="T4" fmla="*/ 0 w 30"/>
                  <a:gd name="T5" fmla="*/ 52 h 54"/>
                  <a:gd name="T6" fmla="*/ 28 w 30"/>
                  <a:gd name="T7" fmla="*/ 54 h 54"/>
                  <a:gd name="T8" fmla="*/ 30 w 30"/>
                  <a:gd name="T9" fmla="*/ 4 h 54"/>
                </a:gdLst>
                <a:ahLst/>
                <a:cxnLst>
                  <a:cxn ang="0">
                    <a:pos x="T0" y="T1"/>
                  </a:cxn>
                  <a:cxn ang="0">
                    <a:pos x="T2" y="T3"/>
                  </a:cxn>
                  <a:cxn ang="0">
                    <a:pos x="T4" y="T5"/>
                  </a:cxn>
                  <a:cxn ang="0">
                    <a:pos x="T6" y="T7"/>
                  </a:cxn>
                  <a:cxn ang="0">
                    <a:pos x="T8" y="T9"/>
                  </a:cxn>
                </a:cxnLst>
                <a:rect l="0" t="0" r="r" b="b"/>
                <a:pathLst>
                  <a:path w="30" h="54">
                    <a:moveTo>
                      <a:pt x="30" y="4"/>
                    </a:moveTo>
                    <a:lnTo>
                      <a:pt x="4" y="0"/>
                    </a:lnTo>
                    <a:lnTo>
                      <a:pt x="0" y="52"/>
                    </a:lnTo>
                    <a:lnTo>
                      <a:pt x="28" y="54"/>
                    </a:lnTo>
                    <a:lnTo>
                      <a:pt x="30" y="4"/>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 name="Freeform 1008"/>
              <p:cNvSpPr/>
              <p:nvPr/>
            </p:nvSpPr>
            <p:spPr bwMode="auto">
              <a:xfrm>
                <a:off x="2586" y="2262"/>
                <a:ext cx="222" cy="463"/>
              </a:xfrm>
              <a:custGeom>
                <a:avLst/>
                <a:gdLst>
                  <a:gd name="T0" fmla="*/ 69 w 94"/>
                  <a:gd name="T1" fmla="*/ 176 h 195"/>
                  <a:gd name="T2" fmla="*/ 94 w 94"/>
                  <a:gd name="T3" fmla="*/ 195 h 195"/>
                  <a:gd name="T4" fmla="*/ 62 w 94"/>
                  <a:gd name="T5" fmla="*/ 0 h 195"/>
                  <a:gd name="T6" fmla="*/ 0 w 94"/>
                  <a:gd name="T7" fmla="*/ 72 h 195"/>
                  <a:gd name="T8" fmla="*/ 8 w 94"/>
                  <a:gd name="T9" fmla="*/ 83 h 195"/>
                  <a:gd name="T10" fmla="*/ 51 w 94"/>
                  <a:gd name="T11" fmla="*/ 35 h 195"/>
                  <a:gd name="T12" fmla="*/ 69 w 94"/>
                  <a:gd name="T13" fmla="*/ 176 h 195"/>
                </a:gdLst>
                <a:ahLst/>
                <a:cxnLst>
                  <a:cxn ang="0">
                    <a:pos x="T0" y="T1"/>
                  </a:cxn>
                  <a:cxn ang="0">
                    <a:pos x="T2" y="T3"/>
                  </a:cxn>
                  <a:cxn ang="0">
                    <a:pos x="T4" y="T5"/>
                  </a:cxn>
                  <a:cxn ang="0">
                    <a:pos x="T6" y="T7"/>
                  </a:cxn>
                  <a:cxn ang="0">
                    <a:pos x="T8" y="T9"/>
                  </a:cxn>
                  <a:cxn ang="0">
                    <a:pos x="T10" y="T11"/>
                  </a:cxn>
                  <a:cxn ang="0">
                    <a:pos x="T12" y="T13"/>
                  </a:cxn>
                </a:cxnLst>
                <a:rect l="0" t="0" r="r" b="b"/>
                <a:pathLst>
                  <a:path w="94" h="195">
                    <a:moveTo>
                      <a:pt x="69" y="176"/>
                    </a:moveTo>
                    <a:cubicBezTo>
                      <a:pt x="78" y="180"/>
                      <a:pt x="87" y="187"/>
                      <a:pt x="94" y="195"/>
                    </a:cubicBezTo>
                    <a:cubicBezTo>
                      <a:pt x="86" y="147"/>
                      <a:pt x="71" y="58"/>
                      <a:pt x="62" y="0"/>
                    </a:cubicBezTo>
                    <a:cubicBezTo>
                      <a:pt x="50" y="13"/>
                      <a:pt x="24" y="44"/>
                      <a:pt x="0" y="72"/>
                    </a:cubicBezTo>
                    <a:cubicBezTo>
                      <a:pt x="3" y="75"/>
                      <a:pt x="5" y="79"/>
                      <a:pt x="8" y="83"/>
                    </a:cubicBezTo>
                    <a:cubicBezTo>
                      <a:pt x="23" y="65"/>
                      <a:pt x="40" y="46"/>
                      <a:pt x="51" y="35"/>
                    </a:cubicBezTo>
                    <a:cubicBezTo>
                      <a:pt x="53" y="49"/>
                      <a:pt x="63" y="133"/>
                      <a:pt x="69" y="176"/>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3" name="Group 1210"/>
            <p:cNvGrpSpPr/>
            <p:nvPr/>
          </p:nvGrpSpPr>
          <p:grpSpPr bwMode="auto">
            <a:xfrm>
              <a:off x="926" y="1372"/>
              <a:ext cx="1851" cy="1559"/>
              <a:chOff x="926" y="1372"/>
              <a:chExt cx="1851" cy="1559"/>
            </a:xfrm>
          </p:grpSpPr>
          <p:sp>
            <p:nvSpPr>
              <p:cNvPr id="150" name="Freeform 1010"/>
              <p:cNvSpPr/>
              <p:nvPr/>
            </p:nvSpPr>
            <p:spPr bwMode="auto">
              <a:xfrm>
                <a:off x="2536" y="1389"/>
                <a:ext cx="31" cy="28"/>
              </a:xfrm>
              <a:custGeom>
                <a:avLst/>
                <a:gdLst>
                  <a:gd name="T0" fmla="*/ 12 w 13"/>
                  <a:gd name="T1" fmla="*/ 12 h 12"/>
                  <a:gd name="T2" fmla="*/ 13 w 13"/>
                  <a:gd name="T3" fmla="*/ 0 h 12"/>
                  <a:gd name="T4" fmla="*/ 2 w 13"/>
                  <a:gd name="T5" fmla="*/ 0 h 12"/>
                  <a:gd name="T6" fmla="*/ 0 w 13"/>
                  <a:gd name="T7" fmla="*/ 7 h 12"/>
                  <a:gd name="T8" fmla="*/ 12 w 13"/>
                  <a:gd name="T9" fmla="*/ 12 h 12"/>
                </a:gdLst>
                <a:ahLst/>
                <a:cxnLst>
                  <a:cxn ang="0">
                    <a:pos x="T0" y="T1"/>
                  </a:cxn>
                  <a:cxn ang="0">
                    <a:pos x="T2" y="T3"/>
                  </a:cxn>
                  <a:cxn ang="0">
                    <a:pos x="T4" y="T5"/>
                  </a:cxn>
                  <a:cxn ang="0">
                    <a:pos x="T6" y="T7"/>
                  </a:cxn>
                  <a:cxn ang="0">
                    <a:pos x="T8" y="T9"/>
                  </a:cxn>
                </a:cxnLst>
                <a:rect l="0" t="0" r="r" b="b"/>
                <a:pathLst>
                  <a:path w="13" h="12">
                    <a:moveTo>
                      <a:pt x="12" y="12"/>
                    </a:moveTo>
                    <a:cubicBezTo>
                      <a:pt x="12" y="7"/>
                      <a:pt x="12" y="3"/>
                      <a:pt x="13" y="0"/>
                    </a:cubicBezTo>
                    <a:cubicBezTo>
                      <a:pt x="2" y="0"/>
                      <a:pt x="2" y="0"/>
                      <a:pt x="2" y="0"/>
                    </a:cubicBezTo>
                    <a:cubicBezTo>
                      <a:pt x="1" y="2"/>
                      <a:pt x="0" y="4"/>
                      <a:pt x="0" y="7"/>
                    </a:cubicBezTo>
                    <a:cubicBezTo>
                      <a:pt x="4" y="8"/>
                      <a:pt x="8" y="10"/>
                      <a:pt x="12" y="12"/>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1011"/>
              <p:cNvSpPr/>
              <p:nvPr/>
            </p:nvSpPr>
            <p:spPr bwMode="auto">
              <a:xfrm>
                <a:off x="2690" y="2730"/>
                <a:ext cx="87" cy="85"/>
              </a:xfrm>
              <a:custGeom>
                <a:avLst/>
                <a:gdLst>
                  <a:gd name="T0" fmla="*/ 21 w 37"/>
                  <a:gd name="T1" fmla="*/ 35 h 36"/>
                  <a:gd name="T2" fmla="*/ 37 w 37"/>
                  <a:gd name="T3" fmla="*/ 36 h 36"/>
                  <a:gd name="T4" fmla="*/ 0 w 37"/>
                  <a:gd name="T5" fmla="*/ 0 h 36"/>
                  <a:gd name="T6" fmla="*/ 0 w 37"/>
                  <a:gd name="T7" fmla="*/ 13 h 36"/>
                  <a:gd name="T8" fmla="*/ 21 w 37"/>
                  <a:gd name="T9" fmla="*/ 35 h 36"/>
                </a:gdLst>
                <a:ahLst/>
                <a:cxnLst>
                  <a:cxn ang="0">
                    <a:pos x="T0" y="T1"/>
                  </a:cxn>
                  <a:cxn ang="0">
                    <a:pos x="T2" y="T3"/>
                  </a:cxn>
                  <a:cxn ang="0">
                    <a:pos x="T4" y="T5"/>
                  </a:cxn>
                  <a:cxn ang="0">
                    <a:pos x="T6" y="T7"/>
                  </a:cxn>
                  <a:cxn ang="0">
                    <a:pos x="T8" y="T9"/>
                  </a:cxn>
                </a:cxnLst>
                <a:rect l="0" t="0" r="r" b="b"/>
                <a:pathLst>
                  <a:path w="37" h="36">
                    <a:moveTo>
                      <a:pt x="21" y="35"/>
                    </a:moveTo>
                    <a:cubicBezTo>
                      <a:pt x="26" y="34"/>
                      <a:pt x="32" y="35"/>
                      <a:pt x="37" y="36"/>
                    </a:cubicBezTo>
                    <a:cubicBezTo>
                      <a:pt x="36" y="16"/>
                      <a:pt x="18" y="3"/>
                      <a:pt x="0" y="0"/>
                    </a:cubicBezTo>
                    <a:cubicBezTo>
                      <a:pt x="1" y="5"/>
                      <a:pt x="1" y="9"/>
                      <a:pt x="0" y="13"/>
                    </a:cubicBezTo>
                    <a:cubicBezTo>
                      <a:pt x="10" y="16"/>
                      <a:pt x="20" y="23"/>
                      <a:pt x="21" y="35"/>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1012"/>
              <p:cNvSpPr/>
              <p:nvPr/>
            </p:nvSpPr>
            <p:spPr bwMode="auto">
              <a:xfrm>
                <a:off x="2685" y="1775"/>
                <a:ext cx="31" cy="53"/>
              </a:xfrm>
              <a:custGeom>
                <a:avLst/>
                <a:gdLst>
                  <a:gd name="T0" fmla="*/ 9 w 13"/>
                  <a:gd name="T1" fmla="*/ 0 h 22"/>
                  <a:gd name="T2" fmla="*/ 0 w 13"/>
                  <a:gd name="T3" fmla="*/ 19 h 22"/>
                  <a:gd name="T4" fmla="*/ 2 w 13"/>
                  <a:gd name="T5" fmla="*/ 22 h 22"/>
                  <a:gd name="T6" fmla="*/ 13 w 13"/>
                  <a:gd name="T7" fmla="*/ 1 h 22"/>
                  <a:gd name="T8" fmla="*/ 9 w 13"/>
                  <a:gd name="T9" fmla="*/ 0 h 22"/>
                </a:gdLst>
                <a:ahLst/>
                <a:cxnLst>
                  <a:cxn ang="0">
                    <a:pos x="T0" y="T1"/>
                  </a:cxn>
                  <a:cxn ang="0">
                    <a:pos x="T2" y="T3"/>
                  </a:cxn>
                  <a:cxn ang="0">
                    <a:pos x="T4" y="T5"/>
                  </a:cxn>
                  <a:cxn ang="0">
                    <a:pos x="T6" y="T7"/>
                  </a:cxn>
                  <a:cxn ang="0">
                    <a:pos x="T8" y="T9"/>
                  </a:cxn>
                </a:cxnLst>
                <a:rect l="0" t="0" r="r" b="b"/>
                <a:pathLst>
                  <a:path w="13" h="22">
                    <a:moveTo>
                      <a:pt x="9" y="0"/>
                    </a:moveTo>
                    <a:cubicBezTo>
                      <a:pt x="0" y="19"/>
                      <a:pt x="0" y="19"/>
                      <a:pt x="0" y="19"/>
                    </a:cubicBezTo>
                    <a:cubicBezTo>
                      <a:pt x="1" y="20"/>
                      <a:pt x="2" y="21"/>
                      <a:pt x="2" y="22"/>
                    </a:cubicBezTo>
                    <a:cubicBezTo>
                      <a:pt x="13" y="1"/>
                      <a:pt x="13" y="1"/>
                      <a:pt x="13" y="1"/>
                    </a:cubicBezTo>
                    <a:cubicBezTo>
                      <a:pt x="12" y="0"/>
                      <a:pt x="11" y="0"/>
                      <a:pt x="9" y="0"/>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1013"/>
              <p:cNvSpPr/>
              <p:nvPr/>
            </p:nvSpPr>
            <p:spPr bwMode="auto">
              <a:xfrm>
                <a:off x="2692" y="1785"/>
                <a:ext cx="24" cy="59"/>
              </a:xfrm>
              <a:custGeom>
                <a:avLst/>
                <a:gdLst>
                  <a:gd name="T0" fmla="*/ 10 w 10"/>
                  <a:gd name="T1" fmla="*/ 0 h 25"/>
                  <a:gd name="T2" fmla="*/ 0 w 10"/>
                  <a:gd name="T3" fmla="*/ 19 h 25"/>
                  <a:gd name="T4" fmla="*/ 4 w 10"/>
                  <a:gd name="T5" fmla="*/ 25 h 25"/>
                  <a:gd name="T6" fmla="*/ 10 w 10"/>
                  <a:gd name="T7" fmla="*/ 0 h 25"/>
                </a:gdLst>
                <a:ahLst/>
                <a:cxnLst>
                  <a:cxn ang="0">
                    <a:pos x="T0" y="T1"/>
                  </a:cxn>
                  <a:cxn ang="0">
                    <a:pos x="T2" y="T3"/>
                  </a:cxn>
                  <a:cxn ang="0">
                    <a:pos x="T4" y="T5"/>
                  </a:cxn>
                  <a:cxn ang="0">
                    <a:pos x="T6" y="T7"/>
                  </a:cxn>
                </a:cxnLst>
                <a:rect l="0" t="0" r="r" b="b"/>
                <a:pathLst>
                  <a:path w="10" h="25">
                    <a:moveTo>
                      <a:pt x="10" y="0"/>
                    </a:moveTo>
                    <a:cubicBezTo>
                      <a:pt x="0" y="19"/>
                      <a:pt x="0" y="19"/>
                      <a:pt x="0" y="19"/>
                    </a:cubicBezTo>
                    <a:cubicBezTo>
                      <a:pt x="2" y="21"/>
                      <a:pt x="3" y="23"/>
                      <a:pt x="4" y="25"/>
                    </a:cubicBezTo>
                    <a:lnTo>
                      <a:pt x="10" y="0"/>
                    </a:ln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1014"/>
              <p:cNvSpPr/>
              <p:nvPr/>
            </p:nvSpPr>
            <p:spPr bwMode="auto">
              <a:xfrm>
                <a:off x="2675" y="1771"/>
                <a:ext cx="29" cy="47"/>
              </a:xfrm>
              <a:custGeom>
                <a:avLst/>
                <a:gdLst>
                  <a:gd name="T0" fmla="*/ 12 w 12"/>
                  <a:gd name="T1" fmla="*/ 1 h 20"/>
                  <a:gd name="T2" fmla="*/ 8 w 12"/>
                  <a:gd name="T3" fmla="*/ 0 h 20"/>
                  <a:gd name="T4" fmla="*/ 0 w 12"/>
                  <a:gd name="T5" fmla="*/ 17 h 20"/>
                  <a:gd name="T6" fmla="*/ 3 w 12"/>
                  <a:gd name="T7" fmla="*/ 20 h 20"/>
                  <a:gd name="T8" fmla="*/ 12 w 12"/>
                  <a:gd name="T9" fmla="*/ 1 h 20"/>
                </a:gdLst>
                <a:ahLst/>
                <a:cxnLst>
                  <a:cxn ang="0">
                    <a:pos x="T0" y="T1"/>
                  </a:cxn>
                  <a:cxn ang="0">
                    <a:pos x="T2" y="T3"/>
                  </a:cxn>
                  <a:cxn ang="0">
                    <a:pos x="T4" y="T5"/>
                  </a:cxn>
                  <a:cxn ang="0">
                    <a:pos x="T6" y="T7"/>
                  </a:cxn>
                  <a:cxn ang="0">
                    <a:pos x="T8" y="T9"/>
                  </a:cxn>
                </a:cxnLst>
                <a:rect l="0" t="0" r="r" b="b"/>
                <a:pathLst>
                  <a:path w="12" h="20">
                    <a:moveTo>
                      <a:pt x="12" y="1"/>
                    </a:moveTo>
                    <a:cubicBezTo>
                      <a:pt x="11" y="1"/>
                      <a:pt x="10" y="0"/>
                      <a:pt x="8" y="0"/>
                    </a:cubicBezTo>
                    <a:cubicBezTo>
                      <a:pt x="0" y="17"/>
                      <a:pt x="0" y="17"/>
                      <a:pt x="0" y="17"/>
                    </a:cubicBezTo>
                    <a:cubicBezTo>
                      <a:pt x="1" y="18"/>
                      <a:pt x="2" y="19"/>
                      <a:pt x="3" y="20"/>
                    </a:cubicBezTo>
                    <a:lnTo>
                      <a:pt x="12" y="1"/>
                    </a:ln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1015"/>
              <p:cNvSpPr/>
              <p:nvPr/>
            </p:nvSpPr>
            <p:spPr bwMode="auto">
              <a:xfrm>
                <a:off x="2607" y="1799"/>
                <a:ext cx="92" cy="131"/>
              </a:xfrm>
              <a:custGeom>
                <a:avLst/>
                <a:gdLst>
                  <a:gd name="T0" fmla="*/ 39 w 39"/>
                  <a:gd name="T1" fmla="*/ 26 h 55"/>
                  <a:gd name="T2" fmla="*/ 14 w 39"/>
                  <a:gd name="T3" fmla="*/ 0 h 55"/>
                  <a:gd name="T4" fmla="*/ 0 w 39"/>
                  <a:gd name="T5" fmla="*/ 23 h 55"/>
                  <a:gd name="T6" fmla="*/ 33 w 39"/>
                  <a:gd name="T7" fmla="*/ 55 h 55"/>
                  <a:gd name="T8" fmla="*/ 39 w 39"/>
                  <a:gd name="T9" fmla="*/ 26 h 55"/>
                </a:gdLst>
                <a:ahLst/>
                <a:cxnLst>
                  <a:cxn ang="0">
                    <a:pos x="T0" y="T1"/>
                  </a:cxn>
                  <a:cxn ang="0">
                    <a:pos x="T2" y="T3"/>
                  </a:cxn>
                  <a:cxn ang="0">
                    <a:pos x="T4" y="T5"/>
                  </a:cxn>
                  <a:cxn ang="0">
                    <a:pos x="T6" y="T7"/>
                  </a:cxn>
                  <a:cxn ang="0">
                    <a:pos x="T8" y="T9"/>
                  </a:cxn>
                </a:cxnLst>
                <a:rect l="0" t="0" r="r" b="b"/>
                <a:pathLst>
                  <a:path w="39" h="55">
                    <a:moveTo>
                      <a:pt x="39" y="26"/>
                    </a:moveTo>
                    <a:cubicBezTo>
                      <a:pt x="33" y="15"/>
                      <a:pt x="22" y="5"/>
                      <a:pt x="14" y="0"/>
                    </a:cubicBezTo>
                    <a:cubicBezTo>
                      <a:pt x="11" y="8"/>
                      <a:pt x="6" y="16"/>
                      <a:pt x="0" y="23"/>
                    </a:cubicBezTo>
                    <a:cubicBezTo>
                      <a:pt x="11" y="28"/>
                      <a:pt x="30" y="43"/>
                      <a:pt x="33" y="55"/>
                    </a:cubicBezTo>
                    <a:lnTo>
                      <a:pt x="39" y="26"/>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1016"/>
              <p:cNvSpPr/>
              <p:nvPr/>
            </p:nvSpPr>
            <p:spPr bwMode="auto">
              <a:xfrm>
                <a:off x="2666" y="1766"/>
                <a:ext cx="26" cy="43"/>
              </a:xfrm>
              <a:custGeom>
                <a:avLst/>
                <a:gdLst>
                  <a:gd name="T0" fmla="*/ 0 w 11"/>
                  <a:gd name="T1" fmla="*/ 15 h 18"/>
                  <a:gd name="T2" fmla="*/ 3 w 11"/>
                  <a:gd name="T3" fmla="*/ 18 h 18"/>
                  <a:gd name="T4" fmla="*/ 11 w 11"/>
                  <a:gd name="T5" fmla="*/ 1 h 18"/>
                  <a:gd name="T6" fmla="*/ 8 w 11"/>
                  <a:gd name="T7" fmla="*/ 0 h 18"/>
                  <a:gd name="T8" fmla="*/ 0 w 11"/>
                  <a:gd name="T9" fmla="*/ 15 h 18"/>
                </a:gdLst>
                <a:ahLst/>
                <a:cxnLst>
                  <a:cxn ang="0">
                    <a:pos x="T0" y="T1"/>
                  </a:cxn>
                  <a:cxn ang="0">
                    <a:pos x="T2" y="T3"/>
                  </a:cxn>
                  <a:cxn ang="0">
                    <a:pos x="T4" y="T5"/>
                  </a:cxn>
                  <a:cxn ang="0">
                    <a:pos x="T6" y="T7"/>
                  </a:cxn>
                  <a:cxn ang="0">
                    <a:pos x="T8" y="T9"/>
                  </a:cxn>
                </a:cxnLst>
                <a:rect l="0" t="0" r="r" b="b"/>
                <a:pathLst>
                  <a:path w="11" h="18">
                    <a:moveTo>
                      <a:pt x="0" y="15"/>
                    </a:moveTo>
                    <a:cubicBezTo>
                      <a:pt x="1" y="16"/>
                      <a:pt x="2" y="17"/>
                      <a:pt x="3" y="18"/>
                    </a:cubicBezTo>
                    <a:cubicBezTo>
                      <a:pt x="11" y="1"/>
                      <a:pt x="11" y="1"/>
                      <a:pt x="11" y="1"/>
                    </a:cubicBezTo>
                    <a:cubicBezTo>
                      <a:pt x="10" y="1"/>
                      <a:pt x="9" y="0"/>
                      <a:pt x="8" y="0"/>
                    </a:cubicBezTo>
                    <a:lnTo>
                      <a:pt x="0" y="15"/>
                    </a:ln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1017"/>
              <p:cNvSpPr/>
              <p:nvPr/>
            </p:nvSpPr>
            <p:spPr bwMode="auto">
              <a:xfrm>
                <a:off x="2657" y="1759"/>
                <a:ext cx="23" cy="40"/>
              </a:xfrm>
              <a:custGeom>
                <a:avLst/>
                <a:gdLst>
                  <a:gd name="T0" fmla="*/ 0 w 10"/>
                  <a:gd name="T1" fmla="*/ 14 h 17"/>
                  <a:gd name="T2" fmla="*/ 3 w 10"/>
                  <a:gd name="T3" fmla="*/ 17 h 17"/>
                  <a:gd name="T4" fmla="*/ 10 w 10"/>
                  <a:gd name="T5" fmla="*/ 2 h 17"/>
                  <a:gd name="T6" fmla="*/ 7 w 10"/>
                  <a:gd name="T7" fmla="*/ 0 h 17"/>
                  <a:gd name="T8" fmla="*/ 0 w 10"/>
                  <a:gd name="T9" fmla="*/ 14 h 17"/>
                </a:gdLst>
                <a:ahLst/>
                <a:cxnLst>
                  <a:cxn ang="0">
                    <a:pos x="T0" y="T1"/>
                  </a:cxn>
                  <a:cxn ang="0">
                    <a:pos x="T2" y="T3"/>
                  </a:cxn>
                  <a:cxn ang="0">
                    <a:pos x="T4" y="T5"/>
                  </a:cxn>
                  <a:cxn ang="0">
                    <a:pos x="T6" y="T7"/>
                  </a:cxn>
                  <a:cxn ang="0">
                    <a:pos x="T8" y="T9"/>
                  </a:cxn>
                </a:cxnLst>
                <a:rect l="0" t="0" r="r" b="b"/>
                <a:pathLst>
                  <a:path w="10" h="17">
                    <a:moveTo>
                      <a:pt x="0" y="14"/>
                    </a:moveTo>
                    <a:cubicBezTo>
                      <a:pt x="1" y="15"/>
                      <a:pt x="2" y="16"/>
                      <a:pt x="3" y="17"/>
                    </a:cubicBezTo>
                    <a:cubicBezTo>
                      <a:pt x="10" y="2"/>
                      <a:pt x="10" y="2"/>
                      <a:pt x="10" y="2"/>
                    </a:cubicBezTo>
                    <a:cubicBezTo>
                      <a:pt x="9" y="1"/>
                      <a:pt x="8" y="1"/>
                      <a:pt x="7" y="0"/>
                    </a:cubicBezTo>
                    <a:lnTo>
                      <a:pt x="0" y="14"/>
                    </a:ln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1018"/>
              <p:cNvSpPr/>
              <p:nvPr/>
            </p:nvSpPr>
            <p:spPr bwMode="auto">
              <a:xfrm>
                <a:off x="2574" y="1389"/>
                <a:ext cx="80" cy="61"/>
              </a:xfrm>
              <a:custGeom>
                <a:avLst/>
                <a:gdLst>
                  <a:gd name="T0" fmla="*/ 3 w 34"/>
                  <a:gd name="T1" fmla="*/ 15 h 26"/>
                  <a:gd name="T2" fmla="*/ 27 w 34"/>
                  <a:gd name="T3" fmla="*/ 20 h 26"/>
                  <a:gd name="T4" fmla="*/ 29 w 34"/>
                  <a:gd name="T5" fmla="*/ 1 h 26"/>
                  <a:gd name="T6" fmla="*/ 28 w 34"/>
                  <a:gd name="T7" fmla="*/ 0 h 26"/>
                  <a:gd name="T8" fmla="*/ 20 w 34"/>
                  <a:gd name="T9" fmla="*/ 0 h 26"/>
                  <a:gd name="T10" fmla="*/ 16 w 34"/>
                  <a:gd name="T11" fmla="*/ 3 h 26"/>
                  <a:gd name="T12" fmla="*/ 22 w 34"/>
                  <a:gd name="T13" fmla="*/ 8 h 26"/>
                  <a:gd name="T14" fmla="*/ 23 w 34"/>
                  <a:gd name="T15" fmla="*/ 12 h 26"/>
                  <a:gd name="T16" fmla="*/ 11 w 34"/>
                  <a:gd name="T17" fmla="*/ 3 h 26"/>
                  <a:gd name="T18" fmla="*/ 13 w 34"/>
                  <a:gd name="T19" fmla="*/ 0 h 26"/>
                  <a:gd name="T20" fmla="*/ 2 w 34"/>
                  <a:gd name="T21" fmla="*/ 0 h 26"/>
                  <a:gd name="T22" fmla="*/ 3 w 34"/>
                  <a:gd name="T23" fmla="*/ 1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26">
                    <a:moveTo>
                      <a:pt x="3" y="15"/>
                    </a:moveTo>
                    <a:cubicBezTo>
                      <a:pt x="8" y="22"/>
                      <a:pt x="19" y="26"/>
                      <a:pt x="27" y="20"/>
                    </a:cubicBezTo>
                    <a:cubicBezTo>
                      <a:pt x="33" y="14"/>
                      <a:pt x="34" y="4"/>
                      <a:pt x="29" y="1"/>
                    </a:cubicBezTo>
                    <a:cubicBezTo>
                      <a:pt x="29" y="0"/>
                      <a:pt x="28" y="0"/>
                      <a:pt x="28" y="0"/>
                    </a:cubicBezTo>
                    <a:cubicBezTo>
                      <a:pt x="20" y="0"/>
                      <a:pt x="20" y="0"/>
                      <a:pt x="20" y="0"/>
                    </a:cubicBezTo>
                    <a:cubicBezTo>
                      <a:pt x="18" y="1"/>
                      <a:pt x="17" y="2"/>
                      <a:pt x="16" y="3"/>
                    </a:cubicBezTo>
                    <a:cubicBezTo>
                      <a:pt x="14" y="6"/>
                      <a:pt x="19" y="10"/>
                      <a:pt x="22" y="8"/>
                    </a:cubicBezTo>
                    <a:cubicBezTo>
                      <a:pt x="24" y="7"/>
                      <a:pt x="25" y="10"/>
                      <a:pt x="23" y="12"/>
                    </a:cubicBezTo>
                    <a:cubicBezTo>
                      <a:pt x="17" y="16"/>
                      <a:pt x="9" y="10"/>
                      <a:pt x="11" y="3"/>
                    </a:cubicBezTo>
                    <a:cubicBezTo>
                      <a:pt x="12" y="2"/>
                      <a:pt x="12" y="1"/>
                      <a:pt x="13" y="0"/>
                    </a:cubicBezTo>
                    <a:cubicBezTo>
                      <a:pt x="2" y="0"/>
                      <a:pt x="2" y="0"/>
                      <a:pt x="2" y="0"/>
                    </a:cubicBezTo>
                    <a:cubicBezTo>
                      <a:pt x="0" y="5"/>
                      <a:pt x="0" y="10"/>
                      <a:pt x="3" y="15"/>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1019"/>
              <p:cNvSpPr/>
              <p:nvPr/>
            </p:nvSpPr>
            <p:spPr bwMode="auto">
              <a:xfrm>
                <a:off x="2612" y="1389"/>
                <a:ext cx="75" cy="85"/>
              </a:xfrm>
              <a:custGeom>
                <a:avLst/>
                <a:gdLst>
                  <a:gd name="T0" fmla="*/ 15 w 32"/>
                  <a:gd name="T1" fmla="*/ 23 h 36"/>
                  <a:gd name="T2" fmla="*/ 0 w 32"/>
                  <a:gd name="T3" fmla="*/ 27 h 36"/>
                  <a:gd name="T4" fmla="*/ 8 w 32"/>
                  <a:gd name="T5" fmla="*/ 36 h 36"/>
                  <a:gd name="T6" fmla="*/ 14 w 32"/>
                  <a:gd name="T7" fmla="*/ 36 h 36"/>
                  <a:gd name="T8" fmla="*/ 32 w 32"/>
                  <a:gd name="T9" fmla="*/ 4 h 36"/>
                  <a:gd name="T10" fmla="*/ 30 w 32"/>
                  <a:gd name="T11" fmla="*/ 0 h 36"/>
                  <a:gd name="T12" fmla="*/ 18 w 32"/>
                  <a:gd name="T13" fmla="*/ 0 h 36"/>
                  <a:gd name="T14" fmla="*/ 15 w 32"/>
                  <a:gd name="T15" fmla="*/ 23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6">
                    <a:moveTo>
                      <a:pt x="15" y="23"/>
                    </a:moveTo>
                    <a:cubicBezTo>
                      <a:pt x="11" y="26"/>
                      <a:pt x="5" y="28"/>
                      <a:pt x="0" y="27"/>
                    </a:cubicBezTo>
                    <a:cubicBezTo>
                      <a:pt x="3" y="30"/>
                      <a:pt x="5" y="33"/>
                      <a:pt x="8" y="36"/>
                    </a:cubicBezTo>
                    <a:cubicBezTo>
                      <a:pt x="10" y="36"/>
                      <a:pt x="12" y="36"/>
                      <a:pt x="14" y="36"/>
                    </a:cubicBezTo>
                    <a:cubicBezTo>
                      <a:pt x="20" y="25"/>
                      <a:pt x="26" y="14"/>
                      <a:pt x="32" y="4"/>
                    </a:cubicBezTo>
                    <a:cubicBezTo>
                      <a:pt x="31" y="3"/>
                      <a:pt x="31" y="1"/>
                      <a:pt x="30" y="0"/>
                    </a:cubicBezTo>
                    <a:cubicBezTo>
                      <a:pt x="18" y="0"/>
                      <a:pt x="18" y="0"/>
                      <a:pt x="18" y="0"/>
                    </a:cubicBezTo>
                    <a:cubicBezTo>
                      <a:pt x="25" y="7"/>
                      <a:pt x="22" y="17"/>
                      <a:pt x="15" y="23"/>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1020"/>
              <p:cNvSpPr/>
              <p:nvPr/>
            </p:nvSpPr>
            <p:spPr bwMode="auto">
              <a:xfrm>
                <a:off x="2626" y="1671"/>
                <a:ext cx="42" cy="45"/>
              </a:xfrm>
              <a:custGeom>
                <a:avLst/>
                <a:gdLst>
                  <a:gd name="T0" fmla="*/ 18 w 18"/>
                  <a:gd name="T1" fmla="*/ 0 h 19"/>
                  <a:gd name="T2" fmla="*/ 0 w 18"/>
                  <a:gd name="T3" fmla="*/ 4 h 19"/>
                  <a:gd name="T4" fmla="*/ 7 w 18"/>
                  <a:gd name="T5" fmla="*/ 19 h 19"/>
                  <a:gd name="T6" fmla="*/ 18 w 18"/>
                  <a:gd name="T7" fmla="*/ 0 h 19"/>
                </a:gdLst>
                <a:ahLst/>
                <a:cxnLst>
                  <a:cxn ang="0">
                    <a:pos x="T0" y="T1"/>
                  </a:cxn>
                  <a:cxn ang="0">
                    <a:pos x="T2" y="T3"/>
                  </a:cxn>
                  <a:cxn ang="0">
                    <a:pos x="T4" y="T5"/>
                  </a:cxn>
                  <a:cxn ang="0">
                    <a:pos x="T6" y="T7"/>
                  </a:cxn>
                </a:cxnLst>
                <a:rect l="0" t="0" r="r" b="b"/>
                <a:pathLst>
                  <a:path w="18" h="19">
                    <a:moveTo>
                      <a:pt x="18" y="0"/>
                    </a:moveTo>
                    <a:cubicBezTo>
                      <a:pt x="0" y="4"/>
                      <a:pt x="0" y="4"/>
                      <a:pt x="0" y="4"/>
                    </a:cubicBezTo>
                    <a:cubicBezTo>
                      <a:pt x="3" y="8"/>
                      <a:pt x="5" y="14"/>
                      <a:pt x="7" y="19"/>
                    </a:cubicBezTo>
                    <a:lnTo>
                      <a:pt x="18" y="0"/>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1021"/>
              <p:cNvSpPr/>
              <p:nvPr/>
            </p:nvSpPr>
            <p:spPr bwMode="auto">
              <a:xfrm>
                <a:off x="2609" y="2374"/>
                <a:ext cx="128" cy="301"/>
              </a:xfrm>
              <a:custGeom>
                <a:avLst/>
                <a:gdLst>
                  <a:gd name="T0" fmla="*/ 39 w 54"/>
                  <a:gd name="T1" fmla="*/ 123 h 127"/>
                  <a:gd name="T2" fmla="*/ 54 w 54"/>
                  <a:gd name="T3" fmla="*/ 127 h 127"/>
                  <a:gd name="T4" fmla="*/ 37 w 54"/>
                  <a:gd name="T5" fmla="*/ 0 h 127"/>
                  <a:gd name="T6" fmla="*/ 0 w 54"/>
                  <a:gd name="T7" fmla="*/ 42 h 127"/>
                  <a:gd name="T8" fmla="*/ 4 w 54"/>
                  <a:gd name="T9" fmla="*/ 57 h 127"/>
                  <a:gd name="T10" fmla="*/ 25 w 54"/>
                  <a:gd name="T11" fmla="*/ 34 h 127"/>
                  <a:gd name="T12" fmla="*/ 39 w 54"/>
                  <a:gd name="T13" fmla="*/ 123 h 127"/>
                </a:gdLst>
                <a:ahLst/>
                <a:cxnLst>
                  <a:cxn ang="0">
                    <a:pos x="T0" y="T1"/>
                  </a:cxn>
                  <a:cxn ang="0">
                    <a:pos x="T2" y="T3"/>
                  </a:cxn>
                  <a:cxn ang="0">
                    <a:pos x="T4" y="T5"/>
                  </a:cxn>
                  <a:cxn ang="0">
                    <a:pos x="T6" y="T7"/>
                  </a:cxn>
                  <a:cxn ang="0">
                    <a:pos x="T8" y="T9"/>
                  </a:cxn>
                  <a:cxn ang="0">
                    <a:pos x="T10" y="T11"/>
                  </a:cxn>
                  <a:cxn ang="0">
                    <a:pos x="T12" y="T13"/>
                  </a:cxn>
                </a:cxnLst>
                <a:rect l="0" t="0" r="r" b="b"/>
                <a:pathLst>
                  <a:path w="54" h="127">
                    <a:moveTo>
                      <a:pt x="39" y="123"/>
                    </a:moveTo>
                    <a:cubicBezTo>
                      <a:pt x="44" y="124"/>
                      <a:pt x="49" y="125"/>
                      <a:pt x="54" y="127"/>
                    </a:cubicBezTo>
                    <a:cubicBezTo>
                      <a:pt x="48" y="83"/>
                      <a:pt x="39" y="9"/>
                      <a:pt x="37" y="0"/>
                    </a:cubicBezTo>
                    <a:cubicBezTo>
                      <a:pt x="29" y="8"/>
                      <a:pt x="15" y="24"/>
                      <a:pt x="0" y="42"/>
                    </a:cubicBezTo>
                    <a:cubicBezTo>
                      <a:pt x="2" y="46"/>
                      <a:pt x="3" y="51"/>
                      <a:pt x="4" y="57"/>
                    </a:cubicBezTo>
                    <a:cubicBezTo>
                      <a:pt x="12" y="48"/>
                      <a:pt x="19" y="40"/>
                      <a:pt x="25" y="34"/>
                    </a:cubicBezTo>
                    <a:cubicBezTo>
                      <a:pt x="28" y="49"/>
                      <a:pt x="34" y="91"/>
                      <a:pt x="39" y="123"/>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1022"/>
              <p:cNvSpPr/>
              <p:nvPr/>
            </p:nvSpPr>
            <p:spPr bwMode="auto">
              <a:xfrm>
                <a:off x="2647" y="1752"/>
                <a:ext cx="24" cy="38"/>
              </a:xfrm>
              <a:custGeom>
                <a:avLst/>
                <a:gdLst>
                  <a:gd name="T0" fmla="*/ 0 w 10"/>
                  <a:gd name="T1" fmla="*/ 14 h 16"/>
                  <a:gd name="T2" fmla="*/ 3 w 10"/>
                  <a:gd name="T3" fmla="*/ 16 h 16"/>
                  <a:gd name="T4" fmla="*/ 10 w 10"/>
                  <a:gd name="T5" fmla="*/ 2 h 16"/>
                  <a:gd name="T6" fmla="*/ 6 w 10"/>
                  <a:gd name="T7" fmla="*/ 0 h 16"/>
                  <a:gd name="T8" fmla="*/ 0 w 10"/>
                  <a:gd name="T9" fmla="*/ 14 h 16"/>
                </a:gdLst>
                <a:ahLst/>
                <a:cxnLst>
                  <a:cxn ang="0">
                    <a:pos x="T0" y="T1"/>
                  </a:cxn>
                  <a:cxn ang="0">
                    <a:pos x="T2" y="T3"/>
                  </a:cxn>
                  <a:cxn ang="0">
                    <a:pos x="T4" y="T5"/>
                  </a:cxn>
                  <a:cxn ang="0">
                    <a:pos x="T6" y="T7"/>
                  </a:cxn>
                  <a:cxn ang="0">
                    <a:pos x="T8" y="T9"/>
                  </a:cxn>
                </a:cxnLst>
                <a:rect l="0" t="0" r="r" b="b"/>
                <a:pathLst>
                  <a:path w="10" h="16">
                    <a:moveTo>
                      <a:pt x="0" y="14"/>
                    </a:moveTo>
                    <a:cubicBezTo>
                      <a:pt x="1" y="14"/>
                      <a:pt x="2" y="15"/>
                      <a:pt x="3" y="16"/>
                    </a:cubicBezTo>
                    <a:cubicBezTo>
                      <a:pt x="10" y="2"/>
                      <a:pt x="10" y="2"/>
                      <a:pt x="10" y="2"/>
                    </a:cubicBezTo>
                    <a:cubicBezTo>
                      <a:pt x="9" y="2"/>
                      <a:pt x="7" y="1"/>
                      <a:pt x="6" y="0"/>
                    </a:cubicBezTo>
                    <a:lnTo>
                      <a:pt x="0" y="14"/>
                    </a:ln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1023"/>
              <p:cNvSpPr/>
              <p:nvPr/>
            </p:nvSpPr>
            <p:spPr bwMode="auto">
              <a:xfrm>
                <a:off x="2273" y="1870"/>
                <a:ext cx="410" cy="235"/>
              </a:xfrm>
              <a:custGeom>
                <a:avLst/>
                <a:gdLst>
                  <a:gd name="T0" fmla="*/ 173 w 173"/>
                  <a:gd name="T1" fmla="*/ 30 h 99"/>
                  <a:gd name="T2" fmla="*/ 0 w 173"/>
                  <a:gd name="T3" fmla="*/ 94 h 99"/>
                  <a:gd name="T4" fmla="*/ 6 w 173"/>
                  <a:gd name="T5" fmla="*/ 99 h 99"/>
                  <a:gd name="T6" fmla="*/ 172 w 173"/>
                  <a:gd name="T7" fmla="*/ 39 h 99"/>
                  <a:gd name="T8" fmla="*/ 173 w 173"/>
                  <a:gd name="T9" fmla="*/ 30 h 99"/>
                </a:gdLst>
                <a:ahLst/>
                <a:cxnLst>
                  <a:cxn ang="0">
                    <a:pos x="T0" y="T1"/>
                  </a:cxn>
                  <a:cxn ang="0">
                    <a:pos x="T2" y="T3"/>
                  </a:cxn>
                  <a:cxn ang="0">
                    <a:pos x="T4" y="T5"/>
                  </a:cxn>
                  <a:cxn ang="0">
                    <a:pos x="T6" y="T7"/>
                  </a:cxn>
                  <a:cxn ang="0">
                    <a:pos x="T8" y="T9"/>
                  </a:cxn>
                </a:cxnLst>
                <a:rect l="0" t="0" r="r" b="b"/>
                <a:pathLst>
                  <a:path w="173" h="99">
                    <a:moveTo>
                      <a:pt x="173" y="30"/>
                    </a:moveTo>
                    <a:cubicBezTo>
                      <a:pt x="108" y="0"/>
                      <a:pt x="23" y="64"/>
                      <a:pt x="0" y="94"/>
                    </a:cubicBezTo>
                    <a:cubicBezTo>
                      <a:pt x="2" y="95"/>
                      <a:pt x="4" y="97"/>
                      <a:pt x="6" y="99"/>
                    </a:cubicBezTo>
                    <a:cubicBezTo>
                      <a:pt x="33" y="67"/>
                      <a:pt x="107" y="7"/>
                      <a:pt x="172" y="39"/>
                    </a:cubicBezTo>
                    <a:cubicBezTo>
                      <a:pt x="173" y="36"/>
                      <a:pt x="173" y="32"/>
                      <a:pt x="173" y="30"/>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1024"/>
              <p:cNvSpPr/>
              <p:nvPr/>
            </p:nvSpPr>
            <p:spPr bwMode="auto">
              <a:xfrm>
                <a:off x="2645" y="1742"/>
                <a:ext cx="14" cy="36"/>
              </a:xfrm>
              <a:custGeom>
                <a:avLst/>
                <a:gdLst>
                  <a:gd name="T0" fmla="*/ 6 w 6"/>
                  <a:gd name="T1" fmla="*/ 4 h 15"/>
                  <a:gd name="T2" fmla="*/ 1 w 6"/>
                  <a:gd name="T3" fmla="*/ 0 h 15"/>
                  <a:gd name="T4" fmla="*/ 0 w 6"/>
                  <a:gd name="T5" fmla="*/ 15 h 15"/>
                  <a:gd name="T6" fmla="*/ 6 w 6"/>
                  <a:gd name="T7" fmla="*/ 4 h 15"/>
                </a:gdLst>
                <a:ahLst/>
                <a:cxnLst>
                  <a:cxn ang="0">
                    <a:pos x="T0" y="T1"/>
                  </a:cxn>
                  <a:cxn ang="0">
                    <a:pos x="T2" y="T3"/>
                  </a:cxn>
                  <a:cxn ang="0">
                    <a:pos x="T4" y="T5"/>
                  </a:cxn>
                  <a:cxn ang="0">
                    <a:pos x="T6" y="T7"/>
                  </a:cxn>
                </a:cxnLst>
                <a:rect l="0" t="0" r="r" b="b"/>
                <a:pathLst>
                  <a:path w="6" h="15">
                    <a:moveTo>
                      <a:pt x="6" y="4"/>
                    </a:moveTo>
                    <a:cubicBezTo>
                      <a:pt x="4" y="2"/>
                      <a:pt x="2" y="1"/>
                      <a:pt x="1" y="0"/>
                    </a:cubicBezTo>
                    <a:cubicBezTo>
                      <a:pt x="1" y="5"/>
                      <a:pt x="1" y="10"/>
                      <a:pt x="0" y="15"/>
                    </a:cubicBezTo>
                    <a:lnTo>
                      <a:pt x="6" y="4"/>
                    </a:ln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1025"/>
              <p:cNvSpPr/>
              <p:nvPr/>
            </p:nvSpPr>
            <p:spPr bwMode="auto">
              <a:xfrm>
                <a:off x="2631" y="1965"/>
                <a:ext cx="47" cy="193"/>
              </a:xfrm>
              <a:custGeom>
                <a:avLst/>
                <a:gdLst>
                  <a:gd name="T0" fmla="*/ 20 w 20"/>
                  <a:gd name="T1" fmla="*/ 3 h 81"/>
                  <a:gd name="T2" fmla="*/ 13 w 20"/>
                  <a:gd name="T3" fmla="*/ 0 h 81"/>
                  <a:gd name="T4" fmla="*/ 0 w 20"/>
                  <a:gd name="T5" fmla="*/ 78 h 81"/>
                  <a:gd name="T6" fmla="*/ 6 w 20"/>
                  <a:gd name="T7" fmla="*/ 81 h 81"/>
                  <a:gd name="T8" fmla="*/ 20 w 20"/>
                  <a:gd name="T9" fmla="*/ 3 h 81"/>
                </a:gdLst>
                <a:ahLst/>
                <a:cxnLst>
                  <a:cxn ang="0">
                    <a:pos x="T0" y="T1"/>
                  </a:cxn>
                  <a:cxn ang="0">
                    <a:pos x="T2" y="T3"/>
                  </a:cxn>
                  <a:cxn ang="0">
                    <a:pos x="T4" y="T5"/>
                  </a:cxn>
                  <a:cxn ang="0">
                    <a:pos x="T6" y="T7"/>
                  </a:cxn>
                  <a:cxn ang="0">
                    <a:pos x="T8" y="T9"/>
                  </a:cxn>
                </a:cxnLst>
                <a:rect l="0" t="0" r="r" b="b"/>
                <a:pathLst>
                  <a:path w="20" h="81">
                    <a:moveTo>
                      <a:pt x="20" y="3"/>
                    </a:moveTo>
                    <a:cubicBezTo>
                      <a:pt x="18" y="2"/>
                      <a:pt x="16" y="1"/>
                      <a:pt x="13" y="0"/>
                    </a:cubicBezTo>
                    <a:cubicBezTo>
                      <a:pt x="0" y="78"/>
                      <a:pt x="0" y="78"/>
                      <a:pt x="0" y="78"/>
                    </a:cubicBezTo>
                    <a:cubicBezTo>
                      <a:pt x="2" y="79"/>
                      <a:pt x="4" y="80"/>
                      <a:pt x="6" y="81"/>
                    </a:cubicBezTo>
                    <a:cubicBezTo>
                      <a:pt x="12" y="50"/>
                      <a:pt x="18" y="18"/>
                      <a:pt x="20" y="3"/>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1026"/>
              <p:cNvSpPr/>
              <p:nvPr/>
            </p:nvSpPr>
            <p:spPr bwMode="auto">
              <a:xfrm>
                <a:off x="2640" y="2772"/>
                <a:ext cx="85" cy="86"/>
              </a:xfrm>
              <a:custGeom>
                <a:avLst/>
                <a:gdLst>
                  <a:gd name="T0" fmla="*/ 36 w 36"/>
                  <a:gd name="T1" fmla="*/ 17 h 36"/>
                  <a:gd name="T2" fmla="*/ 20 w 36"/>
                  <a:gd name="T3" fmla="*/ 0 h 36"/>
                  <a:gd name="T4" fmla="*/ 0 w 36"/>
                  <a:gd name="T5" fmla="*/ 32 h 36"/>
                  <a:gd name="T6" fmla="*/ 7 w 36"/>
                  <a:gd name="T7" fmla="*/ 36 h 36"/>
                  <a:gd name="T8" fmla="*/ 36 w 36"/>
                  <a:gd name="T9" fmla="*/ 17 h 36"/>
                </a:gdLst>
                <a:ahLst/>
                <a:cxnLst>
                  <a:cxn ang="0">
                    <a:pos x="T0" y="T1"/>
                  </a:cxn>
                  <a:cxn ang="0">
                    <a:pos x="T2" y="T3"/>
                  </a:cxn>
                  <a:cxn ang="0">
                    <a:pos x="T4" y="T5"/>
                  </a:cxn>
                  <a:cxn ang="0">
                    <a:pos x="T6" y="T7"/>
                  </a:cxn>
                  <a:cxn ang="0">
                    <a:pos x="T8" y="T9"/>
                  </a:cxn>
                </a:cxnLst>
                <a:rect l="0" t="0" r="r" b="b"/>
                <a:pathLst>
                  <a:path w="36" h="36">
                    <a:moveTo>
                      <a:pt x="36" y="17"/>
                    </a:moveTo>
                    <a:cubicBezTo>
                      <a:pt x="35" y="9"/>
                      <a:pt x="28" y="3"/>
                      <a:pt x="20" y="0"/>
                    </a:cubicBezTo>
                    <a:cubicBezTo>
                      <a:pt x="18" y="13"/>
                      <a:pt x="10" y="23"/>
                      <a:pt x="0" y="32"/>
                    </a:cubicBezTo>
                    <a:cubicBezTo>
                      <a:pt x="3" y="33"/>
                      <a:pt x="5" y="34"/>
                      <a:pt x="7" y="36"/>
                    </a:cubicBezTo>
                    <a:cubicBezTo>
                      <a:pt x="13" y="26"/>
                      <a:pt x="24" y="20"/>
                      <a:pt x="36" y="17"/>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1027"/>
              <p:cNvSpPr/>
              <p:nvPr/>
            </p:nvSpPr>
            <p:spPr bwMode="auto">
              <a:xfrm>
                <a:off x="2356" y="2801"/>
                <a:ext cx="348" cy="130"/>
              </a:xfrm>
              <a:custGeom>
                <a:avLst/>
                <a:gdLst>
                  <a:gd name="T0" fmla="*/ 25 w 147"/>
                  <a:gd name="T1" fmla="*/ 28 h 55"/>
                  <a:gd name="T2" fmla="*/ 0 w 147"/>
                  <a:gd name="T3" fmla="*/ 55 h 55"/>
                  <a:gd name="T4" fmla="*/ 10 w 147"/>
                  <a:gd name="T5" fmla="*/ 55 h 55"/>
                  <a:gd name="T6" fmla="*/ 30 w 147"/>
                  <a:gd name="T7" fmla="*/ 36 h 55"/>
                  <a:gd name="T8" fmla="*/ 135 w 147"/>
                  <a:gd name="T9" fmla="*/ 54 h 55"/>
                  <a:gd name="T10" fmla="*/ 136 w 147"/>
                  <a:gd name="T11" fmla="*/ 55 h 55"/>
                  <a:gd name="T12" fmla="*/ 147 w 147"/>
                  <a:gd name="T13" fmla="*/ 55 h 55"/>
                  <a:gd name="T14" fmla="*/ 143 w 147"/>
                  <a:gd name="T15" fmla="*/ 48 h 55"/>
                  <a:gd name="T16" fmla="*/ 25 w 147"/>
                  <a:gd name="T17"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7" h="55">
                    <a:moveTo>
                      <a:pt x="25" y="28"/>
                    </a:moveTo>
                    <a:cubicBezTo>
                      <a:pt x="15" y="35"/>
                      <a:pt x="7" y="45"/>
                      <a:pt x="0" y="55"/>
                    </a:cubicBezTo>
                    <a:cubicBezTo>
                      <a:pt x="10" y="55"/>
                      <a:pt x="10" y="55"/>
                      <a:pt x="10" y="55"/>
                    </a:cubicBezTo>
                    <a:cubicBezTo>
                      <a:pt x="16" y="48"/>
                      <a:pt x="22" y="41"/>
                      <a:pt x="30" y="36"/>
                    </a:cubicBezTo>
                    <a:cubicBezTo>
                      <a:pt x="64" y="11"/>
                      <a:pt x="112" y="19"/>
                      <a:pt x="135" y="54"/>
                    </a:cubicBezTo>
                    <a:cubicBezTo>
                      <a:pt x="135" y="55"/>
                      <a:pt x="135" y="55"/>
                      <a:pt x="136" y="55"/>
                    </a:cubicBezTo>
                    <a:cubicBezTo>
                      <a:pt x="147" y="55"/>
                      <a:pt x="147" y="55"/>
                      <a:pt x="147" y="55"/>
                    </a:cubicBezTo>
                    <a:cubicBezTo>
                      <a:pt x="145" y="53"/>
                      <a:pt x="144" y="50"/>
                      <a:pt x="143" y="48"/>
                    </a:cubicBezTo>
                    <a:cubicBezTo>
                      <a:pt x="116" y="9"/>
                      <a:pt x="63" y="0"/>
                      <a:pt x="25" y="28"/>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1028"/>
              <p:cNvSpPr/>
              <p:nvPr/>
            </p:nvSpPr>
            <p:spPr bwMode="auto">
              <a:xfrm>
                <a:off x="2605" y="1956"/>
                <a:ext cx="49" cy="192"/>
              </a:xfrm>
              <a:custGeom>
                <a:avLst/>
                <a:gdLst>
                  <a:gd name="T0" fmla="*/ 21 w 21"/>
                  <a:gd name="T1" fmla="*/ 3 h 81"/>
                  <a:gd name="T2" fmla="*/ 9 w 21"/>
                  <a:gd name="T3" fmla="*/ 0 h 81"/>
                  <a:gd name="T4" fmla="*/ 0 w 21"/>
                  <a:gd name="T5" fmla="*/ 78 h 81"/>
                  <a:gd name="T6" fmla="*/ 8 w 21"/>
                  <a:gd name="T7" fmla="*/ 81 h 81"/>
                  <a:gd name="T8" fmla="*/ 21 w 21"/>
                  <a:gd name="T9" fmla="*/ 3 h 81"/>
                </a:gdLst>
                <a:ahLst/>
                <a:cxnLst>
                  <a:cxn ang="0">
                    <a:pos x="T0" y="T1"/>
                  </a:cxn>
                  <a:cxn ang="0">
                    <a:pos x="T2" y="T3"/>
                  </a:cxn>
                  <a:cxn ang="0">
                    <a:pos x="T4" y="T5"/>
                  </a:cxn>
                  <a:cxn ang="0">
                    <a:pos x="T6" y="T7"/>
                  </a:cxn>
                  <a:cxn ang="0">
                    <a:pos x="T8" y="T9"/>
                  </a:cxn>
                </a:cxnLst>
                <a:rect l="0" t="0" r="r" b="b"/>
                <a:pathLst>
                  <a:path w="21" h="81">
                    <a:moveTo>
                      <a:pt x="21" y="3"/>
                    </a:moveTo>
                    <a:cubicBezTo>
                      <a:pt x="17" y="2"/>
                      <a:pt x="13" y="1"/>
                      <a:pt x="9" y="0"/>
                    </a:cubicBezTo>
                    <a:cubicBezTo>
                      <a:pt x="0" y="78"/>
                      <a:pt x="0" y="78"/>
                      <a:pt x="0" y="78"/>
                    </a:cubicBezTo>
                    <a:cubicBezTo>
                      <a:pt x="3" y="78"/>
                      <a:pt x="5" y="79"/>
                      <a:pt x="8" y="81"/>
                    </a:cubicBezTo>
                    <a:lnTo>
                      <a:pt x="21" y="3"/>
                    </a:ln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1029"/>
              <p:cNvSpPr/>
              <p:nvPr/>
            </p:nvSpPr>
            <p:spPr bwMode="auto">
              <a:xfrm>
                <a:off x="2132" y="2193"/>
                <a:ext cx="567" cy="380"/>
              </a:xfrm>
              <a:custGeom>
                <a:avLst/>
                <a:gdLst>
                  <a:gd name="T0" fmla="*/ 209 w 240"/>
                  <a:gd name="T1" fmla="*/ 72 h 160"/>
                  <a:gd name="T2" fmla="*/ 223 w 240"/>
                  <a:gd name="T3" fmla="*/ 56 h 160"/>
                  <a:gd name="T4" fmla="*/ 101 w 240"/>
                  <a:gd name="T5" fmla="*/ 42 h 160"/>
                  <a:gd name="T6" fmla="*/ 226 w 240"/>
                  <a:gd name="T7" fmla="*/ 52 h 160"/>
                  <a:gd name="T8" fmla="*/ 240 w 240"/>
                  <a:gd name="T9" fmla="*/ 37 h 160"/>
                  <a:gd name="T10" fmla="*/ 102 w 240"/>
                  <a:gd name="T11" fmla="*/ 18 h 160"/>
                  <a:gd name="T12" fmla="*/ 101 w 240"/>
                  <a:gd name="T13" fmla="*/ 27 h 160"/>
                  <a:gd name="T14" fmla="*/ 54 w 240"/>
                  <a:gd name="T15" fmla="*/ 73 h 160"/>
                  <a:gd name="T16" fmla="*/ 35 w 240"/>
                  <a:gd name="T17" fmla="*/ 144 h 160"/>
                  <a:gd name="T18" fmla="*/ 21 w 240"/>
                  <a:gd name="T19" fmla="*/ 100 h 160"/>
                  <a:gd name="T20" fmla="*/ 4 w 240"/>
                  <a:gd name="T21" fmla="*/ 116 h 160"/>
                  <a:gd name="T22" fmla="*/ 4 w 240"/>
                  <a:gd name="T23" fmla="*/ 160 h 160"/>
                  <a:gd name="T24" fmla="*/ 61 w 240"/>
                  <a:gd name="T25" fmla="*/ 160 h 160"/>
                  <a:gd name="T26" fmla="*/ 209 w 240"/>
                  <a:gd name="T27" fmla="*/ 7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0" h="160">
                    <a:moveTo>
                      <a:pt x="209" y="72"/>
                    </a:moveTo>
                    <a:cubicBezTo>
                      <a:pt x="214" y="67"/>
                      <a:pt x="218" y="61"/>
                      <a:pt x="223" y="56"/>
                    </a:cubicBezTo>
                    <a:cubicBezTo>
                      <a:pt x="176" y="31"/>
                      <a:pt x="135" y="32"/>
                      <a:pt x="101" y="42"/>
                    </a:cubicBezTo>
                    <a:cubicBezTo>
                      <a:pt x="148" y="19"/>
                      <a:pt x="203" y="39"/>
                      <a:pt x="226" y="52"/>
                    </a:cubicBezTo>
                    <a:cubicBezTo>
                      <a:pt x="231" y="47"/>
                      <a:pt x="235" y="41"/>
                      <a:pt x="240" y="37"/>
                    </a:cubicBezTo>
                    <a:cubicBezTo>
                      <a:pt x="204" y="6"/>
                      <a:pt x="146" y="0"/>
                      <a:pt x="102" y="18"/>
                    </a:cubicBezTo>
                    <a:cubicBezTo>
                      <a:pt x="102" y="21"/>
                      <a:pt x="102" y="24"/>
                      <a:pt x="101" y="27"/>
                    </a:cubicBezTo>
                    <a:cubicBezTo>
                      <a:pt x="94" y="44"/>
                      <a:pt x="60" y="68"/>
                      <a:pt x="54" y="73"/>
                    </a:cubicBezTo>
                    <a:cubicBezTo>
                      <a:pt x="59" y="92"/>
                      <a:pt x="57" y="128"/>
                      <a:pt x="35" y="144"/>
                    </a:cubicBezTo>
                    <a:cubicBezTo>
                      <a:pt x="35" y="132"/>
                      <a:pt x="35" y="107"/>
                      <a:pt x="21" y="100"/>
                    </a:cubicBezTo>
                    <a:cubicBezTo>
                      <a:pt x="15" y="106"/>
                      <a:pt x="9" y="111"/>
                      <a:pt x="4" y="116"/>
                    </a:cubicBezTo>
                    <a:cubicBezTo>
                      <a:pt x="1" y="129"/>
                      <a:pt x="0" y="143"/>
                      <a:pt x="4" y="160"/>
                    </a:cubicBezTo>
                    <a:cubicBezTo>
                      <a:pt x="25" y="152"/>
                      <a:pt x="45" y="154"/>
                      <a:pt x="61" y="160"/>
                    </a:cubicBezTo>
                    <a:cubicBezTo>
                      <a:pt x="52" y="64"/>
                      <a:pt x="143" y="26"/>
                      <a:pt x="209" y="72"/>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1030"/>
              <p:cNvSpPr/>
              <p:nvPr/>
            </p:nvSpPr>
            <p:spPr bwMode="auto">
              <a:xfrm>
                <a:off x="2668" y="2647"/>
                <a:ext cx="24" cy="23"/>
              </a:xfrm>
              <a:custGeom>
                <a:avLst/>
                <a:gdLst>
                  <a:gd name="T0" fmla="*/ 10 w 10"/>
                  <a:gd name="T1" fmla="*/ 9 h 10"/>
                  <a:gd name="T2" fmla="*/ 8 w 10"/>
                  <a:gd name="T3" fmla="*/ 0 h 10"/>
                  <a:gd name="T4" fmla="*/ 0 w 10"/>
                  <a:gd name="T5" fmla="*/ 6 h 10"/>
                  <a:gd name="T6" fmla="*/ 1 w 10"/>
                  <a:gd name="T7" fmla="*/ 10 h 10"/>
                  <a:gd name="T8" fmla="*/ 10 w 10"/>
                  <a:gd name="T9" fmla="*/ 9 h 10"/>
                </a:gdLst>
                <a:ahLst/>
                <a:cxnLst>
                  <a:cxn ang="0">
                    <a:pos x="T0" y="T1"/>
                  </a:cxn>
                  <a:cxn ang="0">
                    <a:pos x="T2" y="T3"/>
                  </a:cxn>
                  <a:cxn ang="0">
                    <a:pos x="T4" y="T5"/>
                  </a:cxn>
                  <a:cxn ang="0">
                    <a:pos x="T6" y="T7"/>
                  </a:cxn>
                  <a:cxn ang="0">
                    <a:pos x="T8" y="T9"/>
                  </a:cxn>
                </a:cxnLst>
                <a:rect l="0" t="0" r="r" b="b"/>
                <a:pathLst>
                  <a:path w="10" h="10">
                    <a:moveTo>
                      <a:pt x="10" y="9"/>
                    </a:moveTo>
                    <a:cubicBezTo>
                      <a:pt x="9" y="6"/>
                      <a:pt x="9" y="3"/>
                      <a:pt x="8" y="0"/>
                    </a:cubicBezTo>
                    <a:cubicBezTo>
                      <a:pt x="0" y="6"/>
                      <a:pt x="0" y="6"/>
                      <a:pt x="0" y="6"/>
                    </a:cubicBezTo>
                    <a:cubicBezTo>
                      <a:pt x="0" y="8"/>
                      <a:pt x="1" y="9"/>
                      <a:pt x="1" y="10"/>
                    </a:cubicBezTo>
                    <a:cubicBezTo>
                      <a:pt x="4" y="9"/>
                      <a:pt x="7" y="9"/>
                      <a:pt x="10" y="9"/>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1031"/>
              <p:cNvSpPr/>
              <p:nvPr/>
            </p:nvSpPr>
            <p:spPr bwMode="auto">
              <a:xfrm>
                <a:off x="2250" y="1372"/>
                <a:ext cx="381" cy="152"/>
              </a:xfrm>
              <a:custGeom>
                <a:avLst/>
                <a:gdLst>
                  <a:gd name="T0" fmla="*/ 64 w 161"/>
                  <a:gd name="T1" fmla="*/ 37 h 64"/>
                  <a:gd name="T2" fmla="*/ 155 w 161"/>
                  <a:gd name="T3" fmla="*/ 64 h 64"/>
                  <a:gd name="T4" fmla="*/ 161 w 161"/>
                  <a:gd name="T5" fmla="*/ 53 h 64"/>
                  <a:gd name="T6" fmla="*/ 0 w 161"/>
                  <a:gd name="T7" fmla="*/ 31 h 64"/>
                  <a:gd name="T8" fmla="*/ 9 w 161"/>
                  <a:gd name="T9" fmla="*/ 38 h 64"/>
                  <a:gd name="T10" fmla="*/ 64 w 161"/>
                  <a:gd name="T11" fmla="*/ 37 h 64"/>
                </a:gdLst>
                <a:ahLst/>
                <a:cxnLst>
                  <a:cxn ang="0">
                    <a:pos x="T0" y="T1"/>
                  </a:cxn>
                  <a:cxn ang="0">
                    <a:pos x="T2" y="T3"/>
                  </a:cxn>
                  <a:cxn ang="0">
                    <a:pos x="T4" y="T5"/>
                  </a:cxn>
                  <a:cxn ang="0">
                    <a:pos x="T6" y="T7"/>
                  </a:cxn>
                  <a:cxn ang="0">
                    <a:pos x="T8" y="T9"/>
                  </a:cxn>
                  <a:cxn ang="0">
                    <a:pos x="T10" y="T11"/>
                  </a:cxn>
                </a:cxnLst>
                <a:rect l="0" t="0" r="r" b="b"/>
                <a:pathLst>
                  <a:path w="161" h="64">
                    <a:moveTo>
                      <a:pt x="64" y="37"/>
                    </a:moveTo>
                    <a:cubicBezTo>
                      <a:pt x="97" y="31"/>
                      <a:pt x="135" y="39"/>
                      <a:pt x="155" y="64"/>
                    </a:cubicBezTo>
                    <a:cubicBezTo>
                      <a:pt x="157" y="61"/>
                      <a:pt x="159" y="57"/>
                      <a:pt x="161" y="53"/>
                    </a:cubicBezTo>
                    <a:cubicBezTo>
                      <a:pt x="135" y="1"/>
                      <a:pt x="50" y="0"/>
                      <a:pt x="0" y="31"/>
                    </a:cubicBezTo>
                    <a:cubicBezTo>
                      <a:pt x="3" y="33"/>
                      <a:pt x="6" y="35"/>
                      <a:pt x="9" y="38"/>
                    </a:cubicBezTo>
                    <a:cubicBezTo>
                      <a:pt x="26" y="29"/>
                      <a:pt x="44" y="28"/>
                      <a:pt x="64" y="37"/>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1032"/>
              <p:cNvSpPr/>
              <p:nvPr/>
            </p:nvSpPr>
            <p:spPr bwMode="auto">
              <a:xfrm>
                <a:off x="2661" y="2632"/>
                <a:ext cx="26" cy="26"/>
              </a:xfrm>
              <a:custGeom>
                <a:avLst/>
                <a:gdLst>
                  <a:gd name="T0" fmla="*/ 11 w 11"/>
                  <a:gd name="T1" fmla="*/ 5 h 11"/>
                  <a:gd name="T2" fmla="*/ 10 w 11"/>
                  <a:gd name="T3" fmla="*/ 0 h 11"/>
                  <a:gd name="T4" fmla="*/ 0 w 11"/>
                  <a:gd name="T5" fmla="*/ 8 h 11"/>
                  <a:gd name="T6" fmla="*/ 2 w 11"/>
                  <a:gd name="T7" fmla="*/ 11 h 11"/>
                  <a:gd name="T8" fmla="*/ 11 w 11"/>
                  <a:gd name="T9" fmla="*/ 5 h 11"/>
                </a:gdLst>
                <a:ahLst/>
                <a:cxnLst>
                  <a:cxn ang="0">
                    <a:pos x="T0" y="T1"/>
                  </a:cxn>
                  <a:cxn ang="0">
                    <a:pos x="T2" y="T3"/>
                  </a:cxn>
                  <a:cxn ang="0">
                    <a:pos x="T4" y="T5"/>
                  </a:cxn>
                  <a:cxn ang="0">
                    <a:pos x="T6" y="T7"/>
                  </a:cxn>
                  <a:cxn ang="0">
                    <a:pos x="T8" y="T9"/>
                  </a:cxn>
                </a:cxnLst>
                <a:rect l="0" t="0" r="r" b="b"/>
                <a:pathLst>
                  <a:path w="11" h="11">
                    <a:moveTo>
                      <a:pt x="11" y="5"/>
                    </a:moveTo>
                    <a:cubicBezTo>
                      <a:pt x="10" y="0"/>
                      <a:pt x="10" y="0"/>
                      <a:pt x="10" y="0"/>
                    </a:cubicBezTo>
                    <a:cubicBezTo>
                      <a:pt x="0" y="8"/>
                      <a:pt x="0" y="8"/>
                      <a:pt x="0" y="8"/>
                    </a:cubicBezTo>
                    <a:cubicBezTo>
                      <a:pt x="0" y="9"/>
                      <a:pt x="1" y="10"/>
                      <a:pt x="2" y="11"/>
                    </a:cubicBezTo>
                    <a:lnTo>
                      <a:pt x="11" y="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1033"/>
              <p:cNvSpPr/>
              <p:nvPr/>
            </p:nvSpPr>
            <p:spPr bwMode="auto">
              <a:xfrm>
                <a:off x="2574" y="1861"/>
                <a:ext cx="99" cy="66"/>
              </a:xfrm>
              <a:custGeom>
                <a:avLst/>
                <a:gdLst>
                  <a:gd name="T0" fmla="*/ 42 w 42"/>
                  <a:gd name="T1" fmla="*/ 28 h 28"/>
                  <a:gd name="T2" fmla="*/ 11 w 42"/>
                  <a:gd name="T3" fmla="*/ 0 h 28"/>
                  <a:gd name="T4" fmla="*/ 0 w 42"/>
                  <a:gd name="T5" fmla="*/ 10 h 28"/>
                  <a:gd name="T6" fmla="*/ 18 w 42"/>
                  <a:gd name="T7" fmla="*/ 23 h 28"/>
                  <a:gd name="T8" fmla="*/ 42 w 42"/>
                  <a:gd name="T9" fmla="*/ 28 h 28"/>
                </a:gdLst>
                <a:ahLst/>
                <a:cxnLst>
                  <a:cxn ang="0">
                    <a:pos x="T0" y="T1"/>
                  </a:cxn>
                  <a:cxn ang="0">
                    <a:pos x="T2" y="T3"/>
                  </a:cxn>
                  <a:cxn ang="0">
                    <a:pos x="T4" y="T5"/>
                  </a:cxn>
                  <a:cxn ang="0">
                    <a:pos x="T6" y="T7"/>
                  </a:cxn>
                  <a:cxn ang="0">
                    <a:pos x="T8" y="T9"/>
                  </a:cxn>
                </a:cxnLst>
                <a:rect l="0" t="0" r="r" b="b"/>
                <a:pathLst>
                  <a:path w="42" h="28">
                    <a:moveTo>
                      <a:pt x="42" y="28"/>
                    </a:moveTo>
                    <a:cubicBezTo>
                      <a:pt x="35" y="17"/>
                      <a:pt x="20" y="5"/>
                      <a:pt x="11" y="0"/>
                    </a:cubicBezTo>
                    <a:cubicBezTo>
                      <a:pt x="7" y="4"/>
                      <a:pt x="4" y="7"/>
                      <a:pt x="0" y="10"/>
                    </a:cubicBezTo>
                    <a:cubicBezTo>
                      <a:pt x="6" y="13"/>
                      <a:pt x="13" y="18"/>
                      <a:pt x="18" y="23"/>
                    </a:cubicBezTo>
                    <a:cubicBezTo>
                      <a:pt x="26" y="23"/>
                      <a:pt x="34" y="25"/>
                      <a:pt x="42" y="28"/>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1034"/>
              <p:cNvSpPr/>
              <p:nvPr/>
            </p:nvSpPr>
            <p:spPr bwMode="auto">
              <a:xfrm>
                <a:off x="2652" y="2618"/>
                <a:ext cx="33" cy="29"/>
              </a:xfrm>
              <a:custGeom>
                <a:avLst/>
                <a:gdLst>
                  <a:gd name="T0" fmla="*/ 14 w 14"/>
                  <a:gd name="T1" fmla="*/ 5 h 12"/>
                  <a:gd name="T2" fmla="*/ 14 w 14"/>
                  <a:gd name="T3" fmla="*/ 0 h 12"/>
                  <a:gd name="T4" fmla="*/ 0 w 14"/>
                  <a:gd name="T5" fmla="*/ 9 h 12"/>
                  <a:gd name="T6" fmla="*/ 3 w 14"/>
                  <a:gd name="T7" fmla="*/ 12 h 12"/>
                  <a:gd name="T8" fmla="*/ 14 w 14"/>
                  <a:gd name="T9" fmla="*/ 5 h 12"/>
                </a:gdLst>
                <a:ahLst/>
                <a:cxnLst>
                  <a:cxn ang="0">
                    <a:pos x="T0" y="T1"/>
                  </a:cxn>
                  <a:cxn ang="0">
                    <a:pos x="T2" y="T3"/>
                  </a:cxn>
                  <a:cxn ang="0">
                    <a:pos x="T4" y="T5"/>
                  </a:cxn>
                  <a:cxn ang="0">
                    <a:pos x="T6" y="T7"/>
                  </a:cxn>
                  <a:cxn ang="0">
                    <a:pos x="T8" y="T9"/>
                  </a:cxn>
                </a:cxnLst>
                <a:rect l="0" t="0" r="r" b="b"/>
                <a:pathLst>
                  <a:path w="14" h="12">
                    <a:moveTo>
                      <a:pt x="14" y="5"/>
                    </a:moveTo>
                    <a:cubicBezTo>
                      <a:pt x="14" y="0"/>
                      <a:pt x="14" y="0"/>
                      <a:pt x="14" y="0"/>
                    </a:cubicBezTo>
                    <a:cubicBezTo>
                      <a:pt x="0" y="9"/>
                      <a:pt x="0" y="9"/>
                      <a:pt x="0" y="9"/>
                    </a:cubicBezTo>
                    <a:cubicBezTo>
                      <a:pt x="1" y="10"/>
                      <a:pt x="2" y="11"/>
                      <a:pt x="3" y="12"/>
                    </a:cubicBezTo>
                    <a:lnTo>
                      <a:pt x="14" y="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1035"/>
              <p:cNvSpPr>
                <a:spLocks noEditPoints="1"/>
              </p:cNvSpPr>
              <p:nvPr/>
            </p:nvSpPr>
            <p:spPr bwMode="auto">
              <a:xfrm>
                <a:off x="2352" y="1640"/>
                <a:ext cx="300" cy="306"/>
              </a:xfrm>
              <a:custGeom>
                <a:avLst/>
                <a:gdLst>
                  <a:gd name="T0" fmla="*/ 70 w 127"/>
                  <a:gd name="T1" fmla="*/ 6 h 129"/>
                  <a:gd name="T2" fmla="*/ 46 w 127"/>
                  <a:gd name="T3" fmla="*/ 51 h 129"/>
                  <a:gd name="T4" fmla="*/ 64 w 127"/>
                  <a:gd name="T5" fmla="*/ 41 h 129"/>
                  <a:gd name="T6" fmla="*/ 58 w 127"/>
                  <a:gd name="T7" fmla="*/ 90 h 129"/>
                  <a:gd name="T8" fmla="*/ 16 w 127"/>
                  <a:gd name="T9" fmla="*/ 86 h 129"/>
                  <a:gd name="T10" fmla="*/ 0 w 127"/>
                  <a:gd name="T11" fmla="*/ 96 h 129"/>
                  <a:gd name="T12" fmla="*/ 91 w 127"/>
                  <a:gd name="T13" fmla="*/ 100 h 129"/>
                  <a:gd name="T14" fmla="*/ 118 w 127"/>
                  <a:gd name="T15" fmla="*/ 31 h 129"/>
                  <a:gd name="T16" fmla="*/ 70 w 127"/>
                  <a:gd name="T17" fmla="*/ 6 h 129"/>
                  <a:gd name="T18" fmla="*/ 95 w 127"/>
                  <a:gd name="T19" fmla="*/ 35 h 129"/>
                  <a:gd name="T20" fmla="*/ 81 w 127"/>
                  <a:gd name="T21" fmla="*/ 38 h 129"/>
                  <a:gd name="T22" fmla="*/ 78 w 127"/>
                  <a:gd name="T23" fmla="*/ 25 h 129"/>
                  <a:gd name="T24" fmla="*/ 92 w 127"/>
                  <a:gd name="T25" fmla="*/ 22 h 129"/>
                  <a:gd name="T26" fmla="*/ 95 w 127"/>
                  <a:gd name="T27" fmla="*/ 35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29">
                    <a:moveTo>
                      <a:pt x="70" y="6"/>
                    </a:moveTo>
                    <a:cubicBezTo>
                      <a:pt x="51" y="12"/>
                      <a:pt x="41" y="32"/>
                      <a:pt x="46" y="51"/>
                    </a:cubicBezTo>
                    <a:cubicBezTo>
                      <a:pt x="64" y="41"/>
                      <a:pt x="64" y="41"/>
                      <a:pt x="64" y="41"/>
                    </a:cubicBezTo>
                    <a:cubicBezTo>
                      <a:pt x="78" y="58"/>
                      <a:pt x="76" y="80"/>
                      <a:pt x="58" y="90"/>
                    </a:cubicBezTo>
                    <a:cubicBezTo>
                      <a:pt x="48" y="94"/>
                      <a:pt x="33" y="95"/>
                      <a:pt x="16" y="86"/>
                    </a:cubicBezTo>
                    <a:cubicBezTo>
                      <a:pt x="10" y="90"/>
                      <a:pt x="5" y="93"/>
                      <a:pt x="0" y="96"/>
                    </a:cubicBezTo>
                    <a:cubicBezTo>
                      <a:pt x="35" y="129"/>
                      <a:pt x="80" y="108"/>
                      <a:pt x="91" y="100"/>
                    </a:cubicBezTo>
                    <a:cubicBezTo>
                      <a:pt x="121" y="78"/>
                      <a:pt x="127" y="52"/>
                      <a:pt x="118" y="31"/>
                    </a:cubicBezTo>
                    <a:cubicBezTo>
                      <a:pt x="110" y="11"/>
                      <a:pt x="90" y="0"/>
                      <a:pt x="70" y="6"/>
                    </a:cubicBezTo>
                    <a:close/>
                    <a:moveTo>
                      <a:pt x="95" y="35"/>
                    </a:moveTo>
                    <a:cubicBezTo>
                      <a:pt x="91" y="39"/>
                      <a:pt x="85" y="40"/>
                      <a:pt x="81" y="38"/>
                    </a:cubicBezTo>
                    <a:cubicBezTo>
                      <a:pt x="76" y="35"/>
                      <a:pt x="75" y="29"/>
                      <a:pt x="78" y="25"/>
                    </a:cubicBezTo>
                    <a:cubicBezTo>
                      <a:pt x="82" y="20"/>
                      <a:pt x="88" y="19"/>
                      <a:pt x="92" y="22"/>
                    </a:cubicBezTo>
                    <a:cubicBezTo>
                      <a:pt x="97" y="25"/>
                      <a:pt x="98" y="31"/>
                      <a:pt x="95" y="35"/>
                    </a:cubicBezTo>
                    <a:close/>
                  </a:path>
                </a:pathLst>
              </a:custGeom>
              <a:solidFill>
                <a:srgbClr val="8E71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1036"/>
              <p:cNvSpPr/>
              <p:nvPr/>
            </p:nvSpPr>
            <p:spPr bwMode="auto">
              <a:xfrm>
                <a:off x="2652" y="2601"/>
                <a:ext cx="31" cy="34"/>
              </a:xfrm>
              <a:custGeom>
                <a:avLst/>
                <a:gdLst>
                  <a:gd name="T0" fmla="*/ 13 w 13"/>
                  <a:gd name="T1" fmla="*/ 5 h 14"/>
                  <a:gd name="T2" fmla="*/ 13 w 13"/>
                  <a:gd name="T3" fmla="*/ 0 h 14"/>
                  <a:gd name="T4" fmla="*/ 0 w 13"/>
                  <a:gd name="T5" fmla="*/ 9 h 14"/>
                  <a:gd name="T6" fmla="*/ 0 w 13"/>
                  <a:gd name="T7" fmla="*/ 14 h 14"/>
                  <a:gd name="T8" fmla="*/ 13 w 13"/>
                  <a:gd name="T9" fmla="*/ 5 h 14"/>
                </a:gdLst>
                <a:ahLst/>
                <a:cxnLst>
                  <a:cxn ang="0">
                    <a:pos x="T0" y="T1"/>
                  </a:cxn>
                  <a:cxn ang="0">
                    <a:pos x="T2" y="T3"/>
                  </a:cxn>
                  <a:cxn ang="0">
                    <a:pos x="T4" y="T5"/>
                  </a:cxn>
                  <a:cxn ang="0">
                    <a:pos x="T6" y="T7"/>
                  </a:cxn>
                  <a:cxn ang="0">
                    <a:pos x="T8" y="T9"/>
                  </a:cxn>
                </a:cxnLst>
                <a:rect l="0" t="0" r="r" b="b"/>
                <a:pathLst>
                  <a:path w="13" h="14">
                    <a:moveTo>
                      <a:pt x="13" y="5"/>
                    </a:moveTo>
                    <a:cubicBezTo>
                      <a:pt x="13" y="0"/>
                      <a:pt x="13" y="0"/>
                      <a:pt x="13" y="0"/>
                    </a:cubicBezTo>
                    <a:cubicBezTo>
                      <a:pt x="0" y="9"/>
                      <a:pt x="0" y="9"/>
                      <a:pt x="0" y="9"/>
                    </a:cubicBezTo>
                    <a:cubicBezTo>
                      <a:pt x="0" y="11"/>
                      <a:pt x="0" y="13"/>
                      <a:pt x="0" y="14"/>
                    </a:cubicBezTo>
                    <a:lnTo>
                      <a:pt x="13" y="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1037"/>
              <p:cNvSpPr/>
              <p:nvPr/>
            </p:nvSpPr>
            <p:spPr bwMode="auto">
              <a:xfrm>
                <a:off x="2649" y="2587"/>
                <a:ext cx="31" cy="33"/>
              </a:xfrm>
              <a:custGeom>
                <a:avLst/>
                <a:gdLst>
                  <a:gd name="T0" fmla="*/ 13 w 13"/>
                  <a:gd name="T1" fmla="*/ 5 h 14"/>
                  <a:gd name="T2" fmla="*/ 13 w 13"/>
                  <a:gd name="T3" fmla="*/ 0 h 14"/>
                  <a:gd name="T4" fmla="*/ 0 w 13"/>
                  <a:gd name="T5" fmla="*/ 9 h 14"/>
                  <a:gd name="T6" fmla="*/ 0 w 13"/>
                  <a:gd name="T7" fmla="*/ 14 h 14"/>
                  <a:gd name="T8" fmla="*/ 13 w 13"/>
                  <a:gd name="T9" fmla="*/ 5 h 14"/>
                </a:gdLst>
                <a:ahLst/>
                <a:cxnLst>
                  <a:cxn ang="0">
                    <a:pos x="T0" y="T1"/>
                  </a:cxn>
                  <a:cxn ang="0">
                    <a:pos x="T2" y="T3"/>
                  </a:cxn>
                  <a:cxn ang="0">
                    <a:pos x="T4" y="T5"/>
                  </a:cxn>
                  <a:cxn ang="0">
                    <a:pos x="T6" y="T7"/>
                  </a:cxn>
                  <a:cxn ang="0">
                    <a:pos x="T8" y="T9"/>
                  </a:cxn>
                </a:cxnLst>
                <a:rect l="0" t="0" r="r" b="b"/>
                <a:pathLst>
                  <a:path w="13" h="14">
                    <a:moveTo>
                      <a:pt x="13" y="5"/>
                    </a:moveTo>
                    <a:cubicBezTo>
                      <a:pt x="13" y="0"/>
                      <a:pt x="13" y="0"/>
                      <a:pt x="13" y="0"/>
                    </a:cubicBezTo>
                    <a:cubicBezTo>
                      <a:pt x="0" y="9"/>
                      <a:pt x="0" y="9"/>
                      <a:pt x="0" y="9"/>
                    </a:cubicBezTo>
                    <a:cubicBezTo>
                      <a:pt x="0" y="10"/>
                      <a:pt x="0" y="12"/>
                      <a:pt x="0" y="14"/>
                    </a:cubicBezTo>
                    <a:lnTo>
                      <a:pt x="13" y="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1038"/>
              <p:cNvSpPr/>
              <p:nvPr/>
            </p:nvSpPr>
            <p:spPr bwMode="auto">
              <a:xfrm>
                <a:off x="2335" y="2110"/>
                <a:ext cx="355" cy="131"/>
              </a:xfrm>
              <a:custGeom>
                <a:avLst/>
                <a:gdLst>
                  <a:gd name="T0" fmla="*/ 136 w 150"/>
                  <a:gd name="T1" fmla="*/ 55 h 55"/>
                  <a:gd name="T2" fmla="*/ 150 w 150"/>
                  <a:gd name="T3" fmla="*/ 39 h 55"/>
                  <a:gd name="T4" fmla="*/ 0 w 150"/>
                  <a:gd name="T5" fmla="*/ 21 h 55"/>
                  <a:gd name="T6" fmla="*/ 13 w 150"/>
                  <a:gd name="T7" fmla="*/ 44 h 55"/>
                  <a:gd name="T8" fmla="*/ 136 w 150"/>
                  <a:gd name="T9" fmla="*/ 55 h 55"/>
                </a:gdLst>
                <a:ahLst/>
                <a:cxnLst>
                  <a:cxn ang="0">
                    <a:pos x="T0" y="T1"/>
                  </a:cxn>
                  <a:cxn ang="0">
                    <a:pos x="T2" y="T3"/>
                  </a:cxn>
                  <a:cxn ang="0">
                    <a:pos x="T4" y="T5"/>
                  </a:cxn>
                  <a:cxn ang="0">
                    <a:pos x="T6" y="T7"/>
                  </a:cxn>
                  <a:cxn ang="0">
                    <a:pos x="T8" y="T9"/>
                  </a:cxn>
                </a:cxnLst>
                <a:rect l="0" t="0" r="r" b="b"/>
                <a:pathLst>
                  <a:path w="150" h="55">
                    <a:moveTo>
                      <a:pt x="136" y="55"/>
                    </a:moveTo>
                    <a:cubicBezTo>
                      <a:pt x="139" y="51"/>
                      <a:pt x="144" y="46"/>
                      <a:pt x="150" y="39"/>
                    </a:cubicBezTo>
                    <a:cubicBezTo>
                      <a:pt x="112" y="5"/>
                      <a:pt x="47" y="0"/>
                      <a:pt x="0" y="21"/>
                    </a:cubicBezTo>
                    <a:cubicBezTo>
                      <a:pt x="6" y="29"/>
                      <a:pt x="10" y="37"/>
                      <a:pt x="13" y="44"/>
                    </a:cubicBezTo>
                    <a:cubicBezTo>
                      <a:pt x="52" y="30"/>
                      <a:pt x="100" y="35"/>
                      <a:pt x="136" y="55"/>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1039"/>
              <p:cNvSpPr/>
              <p:nvPr/>
            </p:nvSpPr>
            <p:spPr bwMode="auto">
              <a:xfrm>
                <a:off x="2645" y="2571"/>
                <a:ext cx="33" cy="33"/>
              </a:xfrm>
              <a:custGeom>
                <a:avLst/>
                <a:gdLst>
                  <a:gd name="T0" fmla="*/ 14 w 14"/>
                  <a:gd name="T1" fmla="*/ 5 h 14"/>
                  <a:gd name="T2" fmla="*/ 14 w 14"/>
                  <a:gd name="T3" fmla="*/ 0 h 14"/>
                  <a:gd name="T4" fmla="*/ 0 w 14"/>
                  <a:gd name="T5" fmla="*/ 10 h 14"/>
                  <a:gd name="T6" fmla="*/ 1 w 14"/>
                  <a:gd name="T7" fmla="*/ 14 h 14"/>
                  <a:gd name="T8" fmla="*/ 14 w 14"/>
                  <a:gd name="T9" fmla="*/ 5 h 14"/>
                </a:gdLst>
                <a:ahLst/>
                <a:cxnLst>
                  <a:cxn ang="0">
                    <a:pos x="T0" y="T1"/>
                  </a:cxn>
                  <a:cxn ang="0">
                    <a:pos x="T2" y="T3"/>
                  </a:cxn>
                  <a:cxn ang="0">
                    <a:pos x="T4" y="T5"/>
                  </a:cxn>
                  <a:cxn ang="0">
                    <a:pos x="T6" y="T7"/>
                  </a:cxn>
                  <a:cxn ang="0">
                    <a:pos x="T8" y="T9"/>
                  </a:cxn>
                </a:cxnLst>
                <a:rect l="0" t="0" r="r" b="b"/>
                <a:pathLst>
                  <a:path w="14" h="14">
                    <a:moveTo>
                      <a:pt x="14" y="5"/>
                    </a:moveTo>
                    <a:cubicBezTo>
                      <a:pt x="14" y="0"/>
                      <a:pt x="14" y="0"/>
                      <a:pt x="14" y="0"/>
                    </a:cubicBezTo>
                    <a:cubicBezTo>
                      <a:pt x="0" y="10"/>
                      <a:pt x="0" y="10"/>
                      <a:pt x="0" y="10"/>
                    </a:cubicBezTo>
                    <a:cubicBezTo>
                      <a:pt x="0" y="11"/>
                      <a:pt x="1" y="13"/>
                      <a:pt x="1" y="14"/>
                    </a:cubicBezTo>
                    <a:lnTo>
                      <a:pt x="14" y="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1040"/>
              <p:cNvSpPr/>
              <p:nvPr/>
            </p:nvSpPr>
            <p:spPr bwMode="auto">
              <a:xfrm>
                <a:off x="2640" y="2559"/>
                <a:ext cx="35" cy="31"/>
              </a:xfrm>
              <a:custGeom>
                <a:avLst/>
                <a:gdLst>
                  <a:gd name="T0" fmla="*/ 15 w 15"/>
                  <a:gd name="T1" fmla="*/ 4 h 13"/>
                  <a:gd name="T2" fmla="*/ 15 w 15"/>
                  <a:gd name="T3" fmla="*/ 0 h 13"/>
                  <a:gd name="T4" fmla="*/ 0 w 15"/>
                  <a:gd name="T5" fmla="*/ 10 h 13"/>
                  <a:gd name="T6" fmla="*/ 2 w 15"/>
                  <a:gd name="T7" fmla="*/ 13 h 13"/>
                  <a:gd name="T8" fmla="*/ 15 w 15"/>
                  <a:gd name="T9" fmla="*/ 4 h 13"/>
                </a:gdLst>
                <a:ahLst/>
                <a:cxnLst>
                  <a:cxn ang="0">
                    <a:pos x="T0" y="T1"/>
                  </a:cxn>
                  <a:cxn ang="0">
                    <a:pos x="T2" y="T3"/>
                  </a:cxn>
                  <a:cxn ang="0">
                    <a:pos x="T4" y="T5"/>
                  </a:cxn>
                  <a:cxn ang="0">
                    <a:pos x="T6" y="T7"/>
                  </a:cxn>
                  <a:cxn ang="0">
                    <a:pos x="T8" y="T9"/>
                  </a:cxn>
                </a:cxnLst>
                <a:rect l="0" t="0" r="r" b="b"/>
                <a:pathLst>
                  <a:path w="15" h="13">
                    <a:moveTo>
                      <a:pt x="15" y="4"/>
                    </a:moveTo>
                    <a:cubicBezTo>
                      <a:pt x="15" y="0"/>
                      <a:pt x="15" y="0"/>
                      <a:pt x="15" y="0"/>
                    </a:cubicBezTo>
                    <a:cubicBezTo>
                      <a:pt x="0" y="10"/>
                      <a:pt x="0" y="10"/>
                      <a:pt x="0" y="10"/>
                    </a:cubicBezTo>
                    <a:cubicBezTo>
                      <a:pt x="1" y="11"/>
                      <a:pt x="1" y="12"/>
                      <a:pt x="2" y="13"/>
                    </a:cubicBezTo>
                    <a:lnTo>
                      <a:pt x="15" y="4"/>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1041"/>
              <p:cNvSpPr/>
              <p:nvPr/>
            </p:nvSpPr>
            <p:spPr bwMode="auto">
              <a:xfrm>
                <a:off x="2635" y="2544"/>
                <a:ext cx="40" cy="34"/>
              </a:xfrm>
              <a:custGeom>
                <a:avLst/>
                <a:gdLst>
                  <a:gd name="T0" fmla="*/ 17 w 17"/>
                  <a:gd name="T1" fmla="*/ 4 h 14"/>
                  <a:gd name="T2" fmla="*/ 16 w 17"/>
                  <a:gd name="T3" fmla="*/ 0 h 14"/>
                  <a:gd name="T4" fmla="*/ 0 w 17"/>
                  <a:gd name="T5" fmla="*/ 11 h 14"/>
                  <a:gd name="T6" fmla="*/ 2 w 17"/>
                  <a:gd name="T7" fmla="*/ 14 h 14"/>
                  <a:gd name="T8" fmla="*/ 17 w 17"/>
                  <a:gd name="T9" fmla="*/ 4 h 14"/>
                </a:gdLst>
                <a:ahLst/>
                <a:cxnLst>
                  <a:cxn ang="0">
                    <a:pos x="T0" y="T1"/>
                  </a:cxn>
                  <a:cxn ang="0">
                    <a:pos x="T2" y="T3"/>
                  </a:cxn>
                  <a:cxn ang="0">
                    <a:pos x="T4" y="T5"/>
                  </a:cxn>
                  <a:cxn ang="0">
                    <a:pos x="T6" y="T7"/>
                  </a:cxn>
                  <a:cxn ang="0">
                    <a:pos x="T8" y="T9"/>
                  </a:cxn>
                </a:cxnLst>
                <a:rect l="0" t="0" r="r" b="b"/>
                <a:pathLst>
                  <a:path w="17" h="14">
                    <a:moveTo>
                      <a:pt x="17" y="4"/>
                    </a:moveTo>
                    <a:cubicBezTo>
                      <a:pt x="16" y="0"/>
                      <a:pt x="16" y="0"/>
                      <a:pt x="16" y="0"/>
                    </a:cubicBezTo>
                    <a:cubicBezTo>
                      <a:pt x="0" y="11"/>
                      <a:pt x="0" y="11"/>
                      <a:pt x="0" y="11"/>
                    </a:cubicBezTo>
                    <a:cubicBezTo>
                      <a:pt x="0" y="12"/>
                      <a:pt x="1" y="13"/>
                      <a:pt x="2" y="14"/>
                    </a:cubicBezTo>
                    <a:lnTo>
                      <a:pt x="17" y="4"/>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1042"/>
              <p:cNvSpPr/>
              <p:nvPr/>
            </p:nvSpPr>
            <p:spPr bwMode="auto">
              <a:xfrm>
                <a:off x="2628" y="2530"/>
                <a:ext cx="45" cy="36"/>
              </a:xfrm>
              <a:custGeom>
                <a:avLst/>
                <a:gdLst>
                  <a:gd name="T0" fmla="*/ 19 w 19"/>
                  <a:gd name="T1" fmla="*/ 4 h 15"/>
                  <a:gd name="T2" fmla="*/ 18 w 19"/>
                  <a:gd name="T3" fmla="*/ 0 h 15"/>
                  <a:gd name="T4" fmla="*/ 0 w 19"/>
                  <a:gd name="T5" fmla="*/ 12 h 15"/>
                  <a:gd name="T6" fmla="*/ 2 w 19"/>
                  <a:gd name="T7" fmla="*/ 15 h 15"/>
                  <a:gd name="T8" fmla="*/ 19 w 19"/>
                  <a:gd name="T9" fmla="*/ 4 h 15"/>
                </a:gdLst>
                <a:ahLst/>
                <a:cxnLst>
                  <a:cxn ang="0">
                    <a:pos x="T0" y="T1"/>
                  </a:cxn>
                  <a:cxn ang="0">
                    <a:pos x="T2" y="T3"/>
                  </a:cxn>
                  <a:cxn ang="0">
                    <a:pos x="T4" y="T5"/>
                  </a:cxn>
                  <a:cxn ang="0">
                    <a:pos x="T6" y="T7"/>
                  </a:cxn>
                  <a:cxn ang="0">
                    <a:pos x="T8" y="T9"/>
                  </a:cxn>
                </a:cxnLst>
                <a:rect l="0" t="0" r="r" b="b"/>
                <a:pathLst>
                  <a:path w="19" h="15">
                    <a:moveTo>
                      <a:pt x="19" y="4"/>
                    </a:moveTo>
                    <a:cubicBezTo>
                      <a:pt x="18" y="0"/>
                      <a:pt x="18" y="0"/>
                      <a:pt x="18" y="0"/>
                    </a:cubicBezTo>
                    <a:cubicBezTo>
                      <a:pt x="0" y="12"/>
                      <a:pt x="0" y="12"/>
                      <a:pt x="0" y="12"/>
                    </a:cubicBezTo>
                    <a:cubicBezTo>
                      <a:pt x="1" y="13"/>
                      <a:pt x="2" y="14"/>
                      <a:pt x="2" y="15"/>
                    </a:cubicBezTo>
                    <a:lnTo>
                      <a:pt x="19" y="4"/>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1043"/>
              <p:cNvSpPr/>
              <p:nvPr/>
            </p:nvSpPr>
            <p:spPr bwMode="auto">
              <a:xfrm>
                <a:off x="2621" y="2516"/>
                <a:ext cx="50" cy="40"/>
              </a:xfrm>
              <a:custGeom>
                <a:avLst/>
                <a:gdLst>
                  <a:gd name="T0" fmla="*/ 21 w 21"/>
                  <a:gd name="T1" fmla="*/ 4 h 17"/>
                  <a:gd name="T2" fmla="*/ 20 w 21"/>
                  <a:gd name="T3" fmla="*/ 0 h 17"/>
                  <a:gd name="T4" fmla="*/ 0 w 21"/>
                  <a:gd name="T5" fmla="*/ 14 h 17"/>
                  <a:gd name="T6" fmla="*/ 2 w 21"/>
                  <a:gd name="T7" fmla="*/ 17 h 17"/>
                  <a:gd name="T8" fmla="*/ 21 w 21"/>
                  <a:gd name="T9" fmla="*/ 4 h 17"/>
                </a:gdLst>
                <a:ahLst/>
                <a:cxnLst>
                  <a:cxn ang="0">
                    <a:pos x="T0" y="T1"/>
                  </a:cxn>
                  <a:cxn ang="0">
                    <a:pos x="T2" y="T3"/>
                  </a:cxn>
                  <a:cxn ang="0">
                    <a:pos x="T4" y="T5"/>
                  </a:cxn>
                  <a:cxn ang="0">
                    <a:pos x="T6" y="T7"/>
                  </a:cxn>
                  <a:cxn ang="0">
                    <a:pos x="T8" y="T9"/>
                  </a:cxn>
                </a:cxnLst>
                <a:rect l="0" t="0" r="r" b="b"/>
                <a:pathLst>
                  <a:path w="21" h="17">
                    <a:moveTo>
                      <a:pt x="21" y="4"/>
                    </a:moveTo>
                    <a:cubicBezTo>
                      <a:pt x="20" y="0"/>
                      <a:pt x="20" y="0"/>
                      <a:pt x="20" y="0"/>
                    </a:cubicBezTo>
                    <a:cubicBezTo>
                      <a:pt x="0" y="14"/>
                      <a:pt x="0" y="14"/>
                      <a:pt x="0" y="14"/>
                    </a:cubicBezTo>
                    <a:cubicBezTo>
                      <a:pt x="1" y="15"/>
                      <a:pt x="2" y="16"/>
                      <a:pt x="2" y="17"/>
                    </a:cubicBezTo>
                    <a:lnTo>
                      <a:pt x="21" y="4"/>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1044"/>
              <p:cNvSpPr/>
              <p:nvPr/>
            </p:nvSpPr>
            <p:spPr bwMode="auto">
              <a:xfrm>
                <a:off x="2619" y="2497"/>
                <a:ext cx="49" cy="47"/>
              </a:xfrm>
              <a:custGeom>
                <a:avLst/>
                <a:gdLst>
                  <a:gd name="T0" fmla="*/ 21 w 21"/>
                  <a:gd name="T1" fmla="*/ 6 h 20"/>
                  <a:gd name="T2" fmla="*/ 20 w 21"/>
                  <a:gd name="T3" fmla="*/ 0 h 20"/>
                  <a:gd name="T4" fmla="*/ 0 w 21"/>
                  <a:gd name="T5" fmla="*/ 14 h 20"/>
                  <a:gd name="T6" fmla="*/ 1 w 21"/>
                  <a:gd name="T7" fmla="*/ 20 h 20"/>
                  <a:gd name="T8" fmla="*/ 21 w 21"/>
                  <a:gd name="T9" fmla="*/ 6 h 20"/>
                </a:gdLst>
                <a:ahLst/>
                <a:cxnLst>
                  <a:cxn ang="0">
                    <a:pos x="T0" y="T1"/>
                  </a:cxn>
                  <a:cxn ang="0">
                    <a:pos x="T2" y="T3"/>
                  </a:cxn>
                  <a:cxn ang="0">
                    <a:pos x="T4" y="T5"/>
                  </a:cxn>
                  <a:cxn ang="0">
                    <a:pos x="T6" y="T7"/>
                  </a:cxn>
                  <a:cxn ang="0">
                    <a:pos x="T8" y="T9"/>
                  </a:cxn>
                </a:cxnLst>
                <a:rect l="0" t="0" r="r" b="b"/>
                <a:pathLst>
                  <a:path w="21" h="20">
                    <a:moveTo>
                      <a:pt x="21" y="6"/>
                    </a:moveTo>
                    <a:cubicBezTo>
                      <a:pt x="21" y="4"/>
                      <a:pt x="20" y="2"/>
                      <a:pt x="20" y="0"/>
                    </a:cubicBezTo>
                    <a:cubicBezTo>
                      <a:pt x="0" y="14"/>
                      <a:pt x="0" y="14"/>
                      <a:pt x="0" y="14"/>
                    </a:cubicBezTo>
                    <a:cubicBezTo>
                      <a:pt x="1" y="16"/>
                      <a:pt x="1" y="18"/>
                      <a:pt x="1" y="20"/>
                    </a:cubicBezTo>
                    <a:lnTo>
                      <a:pt x="21" y="6"/>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1045"/>
              <p:cNvSpPr/>
              <p:nvPr/>
            </p:nvSpPr>
            <p:spPr bwMode="auto">
              <a:xfrm>
                <a:off x="2621" y="2478"/>
                <a:ext cx="45" cy="47"/>
              </a:xfrm>
              <a:custGeom>
                <a:avLst/>
                <a:gdLst>
                  <a:gd name="T0" fmla="*/ 19 w 19"/>
                  <a:gd name="T1" fmla="*/ 7 h 20"/>
                  <a:gd name="T2" fmla="*/ 18 w 19"/>
                  <a:gd name="T3" fmla="*/ 0 h 20"/>
                  <a:gd name="T4" fmla="*/ 0 w 19"/>
                  <a:gd name="T5" fmla="*/ 20 h 20"/>
                  <a:gd name="T6" fmla="*/ 19 w 19"/>
                  <a:gd name="T7" fmla="*/ 7 h 20"/>
                </a:gdLst>
                <a:ahLst/>
                <a:cxnLst>
                  <a:cxn ang="0">
                    <a:pos x="T0" y="T1"/>
                  </a:cxn>
                  <a:cxn ang="0">
                    <a:pos x="T2" y="T3"/>
                  </a:cxn>
                  <a:cxn ang="0">
                    <a:pos x="T4" y="T5"/>
                  </a:cxn>
                  <a:cxn ang="0">
                    <a:pos x="T6" y="T7"/>
                  </a:cxn>
                </a:cxnLst>
                <a:rect l="0" t="0" r="r" b="b"/>
                <a:pathLst>
                  <a:path w="19" h="20">
                    <a:moveTo>
                      <a:pt x="19" y="7"/>
                    </a:moveTo>
                    <a:cubicBezTo>
                      <a:pt x="18" y="3"/>
                      <a:pt x="18" y="1"/>
                      <a:pt x="18" y="0"/>
                    </a:cubicBezTo>
                    <a:cubicBezTo>
                      <a:pt x="13" y="4"/>
                      <a:pt x="7" y="11"/>
                      <a:pt x="0" y="20"/>
                    </a:cubicBezTo>
                    <a:lnTo>
                      <a:pt x="19" y="7"/>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1046"/>
              <p:cNvSpPr/>
              <p:nvPr/>
            </p:nvSpPr>
            <p:spPr bwMode="auto">
              <a:xfrm>
                <a:off x="2394" y="2841"/>
                <a:ext cx="267" cy="90"/>
              </a:xfrm>
              <a:custGeom>
                <a:avLst/>
                <a:gdLst>
                  <a:gd name="T0" fmla="*/ 16 w 113"/>
                  <a:gd name="T1" fmla="*/ 23 h 38"/>
                  <a:gd name="T2" fmla="*/ 0 w 113"/>
                  <a:gd name="T3" fmla="*/ 38 h 38"/>
                  <a:gd name="T4" fmla="*/ 27 w 113"/>
                  <a:gd name="T5" fmla="*/ 38 h 38"/>
                  <a:gd name="T6" fmla="*/ 44 w 113"/>
                  <a:gd name="T7" fmla="*/ 30 h 38"/>
                  <a:gd name="T8" fmla="*/ 59 w 113"/>
                  <a:gd name="T9" fmla="*/ 31 h 38"/>
                  <a:gd name="T10" fmla="*/ 58 w 113"/>
                  <a:gd name="T11" fmla="*/ 38 h 38"/>
                  <a:gd name="T12" fmla="*/ 61 w 113"/>
                  <a:gd name="T13" fmla="*/ 38 h 38"/>
                  <a:gd name="T14" fmla="*/ 62 w 113"/>
                  <a:gd name="T15" fmla="*/ 35 h 38"/>
                  <a:gd name="T16" fmla="*/ 65 w 113"/>
                  <a:gd name="T17" fmla="*/ 27 h 38"/>
                  <a:gd name="T18" fmla="*/ 77 w 113"/>
                  <a:gd name="T19" fmla="*/ 29 h 38"/>
                  <a:gd name="T20" fmla="*/ 74 w 113"/>
                  <a:gd name="T21" fmla="*/ 38 h 38"/>
                  <a:gd name="T22" fmla="*/ 79 w 113"/>
                  <a:gd name="T23" fmla="*/ 38 h 38"/>
                  <a:gd name="T24" fmla="*/ 79 w 113"/>
                  <a:gd name="T25" fmla="*/ 37 h 38"/>
                  <a:gd name="T26" fmla="*/ 82 w 113"/>
                  <a:gd name="T27" fmla="*/ 38 h 38"/>
                  <a:gd name="T28" fmla="*/ 113 w 113"/>
                  <a:gd name="T29" fmla="*/ 38 h 38"/>
                  <a:gd name="T30" fmla="*/ 16 w 113"/>
                  <a:gd name="T31"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38">
                    <a:moveTo>
                      <a:pt x="16" y="23"/>
                    </a:moveTo>
                    <a:cubicBezTo>
                      <a:pt x="10" y="27"/>
                      <a:pt x="5" y="32"/>
                      <a:pt x="0" y="38"/>
                    </a:cubicBezTo>
                    <a:cubicBezTo>
                      <a:pt x="27" y="38"/>
                      <a:pt x="27" y="38"/>
                      <a:pt x="27" y="38"/>
                    </a:cubicBezTo>
                    <a:cubicBezTo>
                      <a:pt x="31" y="33"/>
                      <a:pt x="37" y="30"/>
                      <a:pt x="44" y="30"/>
                    </a:cubicBezTo>
                    <a:cubicBezTo>
                      <a:pt x="49" y="29"/>
                      <a:pt x="54" y="30"/>
                      <a:pt x="59" y="31"/>
                    </a:cubicBezTo>
                    <a:cubicBezTo>
                      <a:pt x="59" y="33"/>
                      <a:pt x="58" y="36"/>
                      <a:pt x="58" y="38"/>
                    </a:cubicBezTo>
                    <a:cubicBezTo>
                      <a:pt x="61" y="38"/>
                      <a:pt x="61" y="38"/>
                      <a:pt x="61" y="38"/>
                    </a:cubicBezTo>
                    <a:cubicBezTo>
                      <a:pt x="62" y="37"/>
                      <a:pt x="62" y="36"/>
                      <a:pt x="62" y="35"/>
                    </a:cubicBezTo>
                    <a:cubicBezTo>
                      <a:pt x="63" y="32"/>
                      <a:pt x="64" y="30"/>
                      <a:pt x="65" y="27"/>
                    </a:cubicBezTo>
                    <a:cubicBezTo>
                      <a:pt x="70" y="25"/>
                      <a:pt x="73" y="29"/>
                      <a:pt x="77" y="29"/>
                    </a:cubicBezTo>
                    <a:cubicBezTo>
                      <a:pt x="76" y="32"/>
                      <a:pt x="75" y="35"/>
                      <a:pt x="74" y="38"/>
                    </a:cubicBezTo>
                    <a:cubicBezTo>
                      <a:pt x="79" y="38"/>
                      <a:pt x="79" y="38"/>
                      <a:pt x="79" y="38"/>
                    </a:cubicBezTo>
                    <a:cubicBezTo>
                      <a:pt x="79" y="38"/>
                      <a:pt x="79" y="37"/>
                      <a:pt x="79" y="37"/>
                    </a:cubicBezTo>
                    <a:cubicBezTo>
                      <a:pt x="80" y="37"/>
                      <a:pt x="81" y="38"/>
                      <a:pt x="82" y="38"/>
                    </a:cubicBezTo>
                    <a:cubicBezTo>
                      <a:pt x="113" y="38"/>
                      <a:pt x="113" y="38"/>
                      <a:pt x="113" y="38"/>
                    </a:cubicBezTo>
                    <a:cubicBezTo>
                      <a:pt x="91" y="7"/>
                      <a:pt x="48" y="0"/>
                      <a:pt x="16" y="23"/>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1047"/>
              <p:cNvSpPr/>
              <p:nvPr/>
            </p:nvSpPr>
            <p:spPr bwMode="auto">
              <a:xfrm>
                <a:off x="2593" y="1517"/>
                <a:ext cx="14" cy="19"/>
              </a:xfrm>
              <a:custGeom>
                <a:avLst/>
                <a:gdLst>
                  <a:gd name="T0" fmla="*/ 0 w 6"/>
                  <a:gd name="T1" fmla="*/ 0 h 8"/>
                  <a:gd name="T2" fmla="*/ 0 w 6"/>
                  <a:gd name="T3" fmla="*/ 6 h 8"/>
                  <a:gd name="T4" fmla="*/ 2 w 6"/>
                  <a:gd name="T5" fmla="*/ 8 h 8"/>
                  <a:gd name="T6" fmla="*/ 6 w 6"/>
                  <a:gd name="T7" fmla="*/ 7 h 8"/>
                  <a:gd name="T8" fmla="*/ 0 w 6"/>
                  <a:gd name="T9" fmla="*/ 0 h 8"/>
                </a:gdLst>
                <a:ahLst/>
                <a:cxnLst>
                  <a:cxn ang="0">
                    <a:pos x="T0" y="T1"/>
                  </a:cxn>
                  <a:cxn ang="0">
                    <a:pos x="T2" y="T3"/>
                  </a:cxn>
                  <a:cxn ang="0">
                    <a:pos x="T4" y="T5"/>
                  </a:cxn>
                  <a:cxn ang="0">
                    <a:pos x="T6" y="T7"/>
                  </a:cxn>
                  <a:cxn ang="0">
                    <a:pos x="T8" y="T9"/>
                  </a:cxn>
                </a:cxnLst>
                <a:rect l="0" t="0" r="r" b="b"/>
                <a:pathLst>
                  <a:path w="6" h="8">
                    <a:moveTo>
                      <a:pt x="0" y="0"/>
                    </a:moveTo>
                    <a:cubicBezTo>
                      <a:pt x="0" y="6"/>
                      <a:pt x="0" y="6"/>
                      <a:pt x="0" y="6"/>
                    </a:cubicBezTo>
                    <a:cubicBezTo>
                      <a:pt x="0" y="7"/>
                      <a:pt x="1" y="8"/>
                      <a:pt x="2" y="8"/>
                    </a:cubicBezTo>
                    <a:cubicBezTo>
                      <a:pt x="3" y="8"/>
                      <a:pt x="4" y="7"/>
                      <a:pt x="6" y="7"/>
                    </a:cubicBezTo>
                    <a:cubicBezTo>
                      <a:pt x="4" y="5"/>
                      <a:pt x="2" y="2"/>
                      <a:pt x="0" y="0"/>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1048"/>
              <p:cNvSpPr/>
              <p:nvPr/>
            </p:nvSpPr>
            <p:spPr bwMode="auto">
              <a:xfrm>
                <a:off x="2581" y="1951"/>
                <a:ext cx="38" cy="185"/>
              </a:xfrm>
              <a:custGeom>
                <a:avLst/>
                <a:gdLst>
                  <a:gd name="T0" fmla="*/ 16 w 16"/>
                  <a:gd name="T1" fmla="*/ 1 h 78"/>
                  <a:gd name="T2" fmla="*/ 5 w 16"/>
                  <a:gd name="T3" fmla="*/ 0 h 78"/>
                  <a:gd name="T4" fmla="*/ 0 w 16"/>
                  <a:gd name="T5" fmla="*/ 76 h 78"/>
                  <a:gd name="T6" fmla="*/ 7 w 16"/>
                  <a:gd name="T7" fmla="*/ 78 h 78"/>
                  <a:gd name="T8" fmla="*/ 16 w 16"/>
                  <a:gd name="T9" fmla="*/ 1 h 78"/>
                </a:gdLst>
                <a:ahLst/>
                <a:cxnLst>
                  <a:cxn ang="0">
                    <a:pos x="T0" y="T1"/>
                  </a:cxn>
                  <a:cxn ang="0">
                    <a:pos x="T2" y="T3"/>
                  </a:cxn>
                  <a:cxn ang="0">
                    <a:pos x="T4" y="T5"/>
                  </a:cxn>
                  <a:cxn ang="0">
                    <a:pos x="T6" y="T7"/>
                  </a:cxn>
                  <a:cxn ang="0">
                    <a:pos x="T8" y="T9"/>
                  </a:cxn>
                </a:cxnLst>
                <a:rect l="0" t="0" r="r" b="b"/>
                <a:pathLst>
                  <a:path w="16" h="78">
                    <a:moveTo>
                      <a:pt x="16" y="1"/>
                    </a:moveTo>
                    <a:cubicBezTo>
                      <a:pt x="12" y="1"/>
                      <a:pt x="9" y="0"/>
                      <a:pt x="5" y="0"/>
                    </a:cubicBezTo>
                    <a:cubicBezTo>
                      <a:pt x="0" y="76"/>
                      <a:pt x="0" y="76"/>
                      <a:pt x="0" y="76"/>
                    </a:cubicBezTo>
                    <a:cubicBezTo>
                      <a:pt x="2" y="77"/>
                      <a:pt x="5" y="78"/>
                      <a:pt x="7" y="78"/>
                    </a:cubicBezTo>
                    <a:lnTo>
                      <a:pt x="16" y="1"/>
                    </a:ln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1049"/>
              <p:cNvSpPr/>
              <p:nvPr/>
            </p:nvSpPr>
            <p:spPr bwMode="auto">
              <a:xfrm>
                <a:off x="2538" y="1524"/>
                <a:ext cx="83" cy="128"/>
              </a:xfrm>
              <a:custGeom>
                <a:avLst/>
                <a:gdLst>
                  <a:gd name="T0" fmla="*/ 10 w 35"/>
                  <a:gd name="T1" fmla="*/ 49 h 54"/>
                  <a:gd name="T2" fmla="*/ 24 w 35"/>
                  <a:gd name="T3" fmla="*/ 54 h 54"/>
                  <a:gd name="T4" fmla="*/ 0 w 35"/>
                  <a:gd name="T5" fmla="*/ 4 h 54"/>
                  <a:gd name="T6" fmla="*/ 10 w 35"/>
                  <a:gd name="T7" fmla="*/ 49 h 54"/>
                </a:gdLst>
                <a:ahLst/>
                <a:cxnLst>
                  <a:cxn ang="0">
                    <a:pos x="T0" y="T1"/>
                  </a:cxn>
                  <a:cxn ang="0">
                    <a:pos x="T2" y="T3"/>
                  </a:cxn>
                  <a:cxn ang="0">
                    <a:pos x="T4" y="T5"/>
                  </a:cxn>
                  <a:cxn ang="0">
                    <a:pos x="T6" y="T7"/>
                  </a:cxn>
                </a:cxnLst>
                <a:rect l="0" t="0" r="r" b="b"/>
                <a:pathLst>
                  <a:path w="35" h="54">
                    <a:moveTo>
                      <a:pt x="10" y="49"/>
                    </a:moveTo>
                    <a:cubicBezTo>
                      <a:pt x="15" y="50"/>
                      <a:pt x="20" y="51"/>
                      <a:pt x="24" y="54"/>
                    </a:cubicBezTo>
                    <a:cubicBezTo>
                      <a:pt x="35" y="10"/>
                      <a:pt x="13" y="0"/>
                      <a:pt x="0" y="4"/>
                    </a:cubicBezTo>
                    <a:cubicBezTo>
                      <a:pt x="6" y="13"/>
                      <a:pt x="11" y="28"/>
                      <a:pt x="10" y="49"/>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1050"/>
              <p:cNvSpPr/>
              <p:nvPr/>
            </p:nvSpPr>
            <p:spPr bwMode="auto">
              <a:xfrm>
                <a:off x="2579" y="1505"/>
                <a:ext cx="9" cy="24"/>
              </a:xfrm>
              <a:custGeom>
                <a:avLst/>
                <a:gdLst>
                  <a:gd name="T0" fmla="*/ 4 w 4"/>
                  <a:gd name="T1" fmla="*/ 4 h 10"/>
                  <a:gd name="T2" fmla="*/ 0 w 4"/>
                  <a:gd name="T3" fmla="*/ 0 h 10"/>
                  <a:gd name="T4" fmla="*/ 0 w 4"/>
                  <a:gd name="T5" fmla="*/ 8 h 10"/>
                  <a:gd name="T6" fmla="*/ 4 w 4"/>
                  <a:gd name="T7" fmla="*/ 10 h 10"/>
                  <a:gd name="T8" fmla="*/ 4 w 4"/>
                  <a:gd name="T9" fmla="*/ 4 h 10"/>
                </a:gdLst>
                <a:ahLst/>
                <a:cxnLst>
                  <a:cxn ang="0">
                    <a:pos x="T0" y="T1"/>
                  </a:cxn>
                  <a:cxn ang="0">
                    <a:pos x="T2" y="T3"/>
                  </a:cxn>
                  <a:cxn ang="0">
                    <a:pos x="T4" y="T5"/>
                  </a:cxn>
                  <a:cxn ang="0">
                    <a:pos x="T6" y="T7"/>
                  </a:cxn>
                  <a:cxn ang="0">
                    <a:pos x="T8" y="T9"/>
                  </a:cxn>
                </a:cxnLst>
                <a:rect l="0" t="0" r="r" b="b"/>
                <a:pathLst>
                  <a:path w="4" h="10">
                    <a:moveTo>
                      <a:pt x="4" y="4"/>
                    </a:moveTo>
                    <a:cubicBezTo>
                      <a:pt x="3" y="3"/>
                      <a:pt x="1" y="1"/>
                      <a:pt x="0" y="0"/>
                    </a:cubicBezTo>
                    <a:cubicBezTo>
                      <a:pt x="0" y="8"/>
                      <a:pt x="0" y="8"/>
                      <a:pt x="0" y="8"/>
                    </a:cubicBezTo>
                    <a:cubicBezTo>
                      <a:pt x="1" y="8"/>
                      <a:pt x="3" y="9"/>
                      <a:pt x="4" y="10"/>
                    </a:cubicBezTo>
                    <a:lnTo>
                      <a:pt x="4" y="4"/>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1051"/>
              <p:cNvSpPr/>
              <p:nvPr/>
            </p:nvSpPr>
            <p:spPr bwMode="auto">
              <a:xfrm>
                <a:off x="2586" y="2661"/>
                <a:ext cx="120" cy="178"/>
              </a:xfrm>
              <a:custGeom>
                <a:avLst/>
                <a:gdLst>
                  <a:gd name="T0" fmla="*/ 28 w 51"/>
                  <a:gd name="T1" fmla="*/ 0 h 75"/>
                  <a:gd name="T2" fmla="*/ 0 w 51"/>
                  <a:gd name="T3" fmla="*/ 69 h 75"/>
                  <a:gd name="T4" fmla="*/ 18 w 51"/>
                  <a:gd name="T5" fmla="*/ 75 h 75"/>
                  <a:gd name="T6" fmla="*/ 28 w 51"/>
                  <a:gd name="T7" fmla="*/ 0 h 75"/>
                </a:gdLst>
                <a:ahLst/>
                <a:cxnLst>
                  <a:cxn ang="0">
                    <a:pos x="T0" y="T1"/>
                  </a:cxn>
                  <a:cxn ang="0">
                    <a:pos x="T2" y="T3"/>
                  </a:cxn>
                  <a:cxn ang="0">
                    <a:pos x="T4" y="T5"/>
                  </a:cxn>
                  <a:cxn ang="0">
                    <a:pos x="T6" y="T7"/>
                  </a:cxn>
                </a:cxnLst>
                <a:rect l="0" t="0" r="r" b="b"/>
                <a:pathLst>
                  <a:path w="51" h="75">
                    <a:moveTo>
                      <a:pt x="28" y="0"/>
                    </a:moveTo>
                    <a:cubicBezTo>
                      <a:pt x="26" y="26"/>
                      <a:pt x="13" y="52"/>
                      <a:pt x="0" y="69"/>
                    </a:cubicBezTo>
                    <a:cubicBezTo>
                      <a:pt x="6" y="70"/>
                      <a:pt x="12" y="72"/>
                      <a:pt x="18" y="75"/>
                    </a:cubicBezTo>
                    <a:cubicBezTo>
                      <a:pt x="35" y="59"/>
                      <a:pt x="51" y="32"/>
                      <a:pt x="28" y="0"/>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1052"/>
              <p:cNvSpPr/>
              <p:nvPr/>
            </p:nvSpPr>
            <p:spPr bwMode="auto">
              <a:xfrm>
                <a:off x="2564" y="1495"/>
                <a:ext cx="10" cy="27"/>
              </a:xfrm>
              <a:custGeom>
                <a:avLst/>
                <a:gdLst>
                  <a:gd name="T0" fmla="*/ 0 w 4"/>
                  <a:gd name="T1" fmla="*/ 0 h 11"/>
                  <a:gd name="T2" fmla="*/ 0 w 4"/>
                  <a:gd name="T3" fmla="*/ 10 h 11"/>
                  <a:gd name="T4" fmla="*/ 4 w 4"/>
                  <a:gd name="T5" fmla="*/ 11 h 11"/>
                  <a:gd name="T6" fmla="*/ 4 w 4"/>
                  <a:gd name="T7" fmla="*/ 3 h 11"/>
                  <a:gd name="T8" fmla="*/ 0 w 4"/>
                  <a:gd name="T9" fmla="*/ 0 h 11"/>
                </a:gdLst>
                <a:ahLst/>
                <a:cxnLst>
                  <a:cxn ang="0">
                    <a:pos x="T0" y="T1"/>
                  </a:cxn>
                  <a:cxn ang="0">
                    <a:pos x="T2" y="T3"/>
                  </a:cxn>
                  <a:cxn ang="0">
                    <a:pos x="T4" y="T5"/>
                  </a:cxn>
                  <a:cxn ang="0">
                    <a:pos x="T6" y="T7"/>
                  </a:cxn>
                  <a:cxn ang="0">
                    <a:pos x="T8" y="T9"/>
                  </a:cxn>
                </a:cxnLst>
                <a:rect l="0" t="0" r="r" b="b"/>
                <a:pathLst>
                  <a:path w="4" h="11">
                    <a:moveTo>
                      <a:pt x="0" y="0"/>
                    </a:moveTo>
                    <a:cubicBezTo>
                      <a:pt x="0" y="10"/>
                      <a:pt x="0" y="10"/>
                      <a:pt x="0" y="10"/>
                    </a:cubicBezTo>
                    <a:cubicBezTo>
                      <a:pt x="1" y="10"/>
                      <a:pt x="3" y="10"/>
                      <a:pt x="4" y="11"/>
                    </a:cubicBezTo>
                    <a:cubicBezTo>
                      <a:pt x="4" y="3"/>
                      <a:pt x="4" y="3"/>
                      <a:pt x="4" y="3"/>
                    </a:cubicBezTo>
                    <a:cubicBezTo>
                      <a:pt x="3" y="2"/>
                      <a:pt x="1" y="1"/>
                      <a:pt x="0" y="0"/>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1053"/>
              <p:cNvSpPr/>
              <p:nvPr/>
            </p:nvSpPr>
            <p:spPr bwMode="auto">
              <a:xfrm>
                <a:off x="2314" y="1875"/>
                <a:ext cx="286" cy="97"/>
              </a:xfrm>
              <a:custGeom>
                <a:avLst/>
                <a:gdLst>
                  <a:gd name="T0" fmla="*/ 11 w 121"/>
                  <a:gd name="T1" fmla="*/ 0 h 41"/>
                  <a:gd name="T2" fmla="*/ 0 w 121"/>
                  <a:gd name="T3" fmla="*/ 3 h 41"/>
                  <a:gd name="T4" fmla="*/ 38 w 121"/>
                  <a:gd name="T5" fmla="*/ 41 h 41"/>
                  <a:gd name="T6" fmla="*/ 121 w 121"/>
                  <a:gd name="T7" fmla="*/ 17 h 41"/>
                  <a:gd name="T8" fmla="*/ 105 w 121"/>
                  <a:gd name="T9" fmla="*/ 7 h 41"/>
                  <a:gd name="T10" fmla="*/ 11 w 121"/>
                  <a:gd name="T11" fmla="*/ 0 h 41"/>
                </a:gdLst>
                <a:ahLst/>
                <a:cxnLst>
                  <a:cxn ang="0">
                    <a:pos x="T0" y="T1"/>
                  </a:cxn>
                  <a:cxn ang="0">
                    <a:pos x="T2" y="T3"/>
                  </a:cxn>
                  <a:cxn ang="0">
                    <a:pos x="T4" y="T5"/>
                  </a:cxn>
                  <a:cxn ang="0">
                    <a:pos x="T6" y="T7"/>
                  </a:cxn>
                  <a:cxn ang="0">
                    <a:pos x="T8" y="T9"/>
                  </a:cxn>
                  <a:cxn ang="0">
                    <a:pos x="T10" y="T11"/>
                  </a:cxn>
                </a:cxnLst>
                <a:rect l="0" t="0" r="r" b="b"/>
                <a:pathLst>
                  <a:path w="121" h="41">
                    <a:moveTo>
                      <a:pt x="11" y="0"/>
                    </a:moveTo>
                    <a:cubicBezTo>
                      <a:pt x="7" y="1"/>
                      <a:pt x="4" y="2"/>
                      <a:pt x="0" y="3"/>
                    </a:cubicBezTo>
                    <a:cubicBezTo>
                      <a:pt x="14" y="17"/>
                      <a:pt x="30" y="32"/>
                      <a:pt x="38" y="41"/>
                    </a:cubicBezTo>
                    <a:cubicBezTo>
                      <a:pt x="63" y="27"/>
                      <a:pt x="93" y="16"/>
                      <a:pt x="121" y="17"/>
                    </a:cubicBezTo>
                    <a:cubicBezTo>
                      <a:pt x="116" y="13"/>
                      <a:pt x="111" y="9"/>
                      <a:pt x="105" y="7"/>
                    </a:cubicBezTo>
                    <a:cubicBezTo>
                      <a:pt x="89" y="16"/>
                      <a:pt x="43" y="33"/>
                      <a:pt x="11" y="0"/>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1054"/>
              <p:cNvSpPr/>
              <p:nvPr/>
            </p:nvSpPr>
            <p:spPr bwMode="auto">
              <a:xfrm>
                <a:off x="2531" y="2566"/>
                <a:ext cx="140" cy="254"/>
              </a:xfrm>
              <a:custGeom>
                <a:avLst/>
                <a:gdLst>
                  <a:gd name="T0" fmla="*/ 38 w 59"/>
                  <a:gd name="T1" fmla="*/ 0 h 107"/>
                  <a:gd name="T2" fmla="*/ 0 w 59"/>
                  <a:gd name="T3" fmla="*/ 106 h 107"/>
                  <a:gd name="T4" fmla="*/ 18 w 59"/>
                  <a:gd name="T5" fmla="*/ 107 h 107"/>
                  <a:gd name="T6" fmla="*/ 38 w 59"/>
                  <a:gd name="T7" fmla="*/ 0 h 107"/>
                </a:gdLst>
                <a:ahLst/>
                <a:cxnLst>
                  <a:cxn ang="0">
                    <a:pos x="T0" y="T1"/>
                  </a:cxn>
                  <a:cxn ang="0">
                    <a:pos x="T2" y="T3"/>
                  </a:cxn>
                  <a:cxn ang="0">
                    <a:pos x="T4" y="T5"/>
                  </a:cxn>
                  <a:cxn ang="0">
                    <a:pos x="T6" y="T7"/>
                  </a:cxn>
                </a:cxnLst>
                <a:rect l="0" t="0" r="r" b="b"/>
                <a:pathLst>
                  <a:path w="59" h="107">
                    <a:moveTo>
                      <a:pt x="38" y="0"/>
                    </a:moveTo>
                    <a:cubicBezTo>
                      <a:pt x="36" y="36"/>
                      <a:pt x="25" y="79"/>
                      <a:pt x="0" y="106"/>
                    </a:cubicBezTo>
                    <a:cubicBezTo>
                      <a:pt x="6" y="106"/>
                      <a:pt x="12" y="106"/>
                      <a:pt x="18" y="107"/>
                    </a:cubicBezTo>
                    <a:cubicBezTo>
                      <a:pt x="38" y="81"/>
                      <a:pt x="59" y="32"/>
                      <a:pt x="38" y="0"/>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1055"/>
              <p:cNvSpPr/>
              <p:nvPr/>
            </p:nvSpPr>
            <p:spPr bwMode="auto">
              <a:xfrm>
                <a:off x="2548" y="1486"/>
                <a:ext cx="12" cy="33"/>
              </a:xfrm>
              <a:custGeom>
                <a:avLst/>
                <a:gdLst>
                  <a:gd name="T0" fmla="*/ 5 w 5"/>
                  <a:gd name="T1" fmla="*/ 3 h 14"/>
                  <a:gd name="T2" fmla="*/ 0 w 5"/>
                  <a:gd name="T3" fmla="*/ 0 h 14"/>
                  <a:gd name="T4" fmla="*/ 0 w 5"/>
                  <a:gd name="T5" fmla="*/ 14 h 14"/>
                  <a:gd name="T6" fmla="*/ 5 w 5"/>
                  <a:gd name="T7" fmla="*/ 14 h 14"/>
                  <a:gd name="T8" fmla="*/ 5 w 5"/>
                  <a:gd name="T9" fmla="*/ 3 h 14"/>
                </a:gdLst>
                <a:ahLst/>
                <a:cxnLst>
                  <a:cxn ang="0">
                    <a:pos x="T0" y="T1"/>
                  </a:cxn>
                  <a:cxn ang="0">
                    <a:pos x="T2" y="T3"/>
                  </a:cxn>
                  <a:cxn ang="0">
                    <a:pos x="T4" y="T5"/>
                  </a:cxn>
                  <a:cxn ang="0">
                    <a:pos x="T6" y="T7"/>
                  </a:cxn>
                  <a:cxn ang="0">
                    <a:pos x="T8" y="T9"/>
                  </a:cxn>
                </a:cxnLst>
                <a:rect l="0" t="0" r="r" b="b"/>
                <a:pathLst>
                  <a:path w="5" h="14">
                    <a:moveTo>
                      <a:pt x="5" y="3"/>
                    </a:moveTo>
                    <a:cubicBezTo>
                      <a:pt x="4" y="2"/>
                      <a:pt x="2" y="1"/>
                      <a:pt x="0" y="0"/>
                    </a:cubicBezTo>
                    <a:cubicBezTo>
                      <a:pt x="0" y="14"/>
                      <a:pt x="0" y="14"/>
                      <a:pt x="0" y="14"/>
                    </a:cubicBezTo>
                    <a:cubicBezTo>
                      <a:pt x="2" y="13"/>
                      <a:pt x="3" y="13"/>
                      <a:pt x="5" y="14"/>
                    </a:cubicBezTo>
                    <a:lnTo>
                      <a:pt x="5" y="3"/>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1056"/>
              <p:cNvSpPr/>
              <p:nvPr/>
            </p:nvSpPr>
            <p:spPr bwMode="auto">
              <a:xfrm>
                <a:off x="2555" y="1951"/>
                <a:ext cx="31" cy="178"/>
              </a:xfrm>
              <a:custGeom>
                <a:avLst/>
                <a:gdLst>
                  <a:gd name="T0" fmla="*/ 1 w 13"/>
                  <a:gd name="T1" fmla="*/ 73 h 75"/>
                  <a:gd name="T2" fmla="*/ 8 w 13"/>
                  <a:gd name="T3" fmla="*/ 75 h 75"/>
                  <a:gd name="T4" fmla="*/ 13 w 13"/>
                  <a:gd name="T5" fmla="*/ 0 h 75"/>
                  <a:gd name="T6" fmla="*/ 0 w 13"/>
                  <a:gd name="T7" fmla="*/ 1 h 75"/>
                  <a:gd name="T8" fmla="*/ 1 w 13"/>
                  <a:gd name="T9" fmla="*/ 73 h 75"/>
                </a:gdLst>
                <a:ahLst/>
                <a:cxnLst>
                  <a:cxn ang="0">
                    <a:pos x="T0" y="T1"/>
                  </a:cxn>
                  <a:cxn ang="0">
                    <a:pos x="T2" y="T3"/>
                  </a:cxn>
                  <a:cxn ang="0">
                    <a:pos x="T4" y="T5"/>
                  </a:cxn>
                  <a:cxn ang="0">
                    <a:pos x="T6" y="T7"/>
                  </a:cxn>
                  <a:cxn ang="0">
                    <a:pos x="T8" y="T9"/>
                  </a:cxn>
                </a:cxnLst>
                <a:rect l="0" t="0" r="r" b="b"/>
                <a:pathLst>
                  <a:path w="13" h="75">
                    <a:moveTo>
                      <a:pt x="1" y="73"/>
                    </a:moveTo>
                    <a:cubicBezTo>
                      <a:pt x="3" y="74"/>
                      <a:pt x="5" y="74"/>
                      <a:pt x="8" y="75"/>
                    </a:cubicBezTo>
                    <a:cubicBezTo>
                      <a:pt x="13" y="0"/>
                      <a:pt x="13" y="0"/>
                      <a:pt x="13" y="0"/>
                    </a:cubicBezTo>
                    <a:cubicBezTo>
                      <a:pt x="9" y="0"/>
                      <a:pt x="4" y="1"/>
                      <a:pt x="0" y="1"/>
                    </a:cubicBezTo>
                    <a:lnTo>
                      <a:pt x="1" y="73"/>
                    </a:ln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1057"/>
              <p:cNvSpPr/>
              <p:nvPr/>
            </p:nvSpPr>
            <p:spPr bwMode="auto">
              <a:xfrm>
                <a:off x="2541" y="1697"/>
                <a:ext cx="30" cy="29"/>
              </a:xfrm>
              <a:custGeom>
                <a:avLst/>
                <a:gdLst>
                  <a:gd name="T0" fmla="*/ 10 w 13"/>
                  <a:gd name="T1" fmla="*/ 1 h 12"/>
                  <a:gd name="T2" fmla="*/ 2 w 13"/>
                  <a:gd name="T3" fmla="*/ 3 h 12"/>
                  <a:gd name="T4" fmla="*/ 3 w 13"/>
                  <a:gd name="T5" fmla="*/ 10 h 12"/>
                  <a:gd name="T6" fmla="*/ 12 w 13"/>
                  <a:gd name="T7" fmla="*/ 9 h 12"/>
                  <a:gd name="T8" fmla="*/ 10 w 13"/>
                  <a:gd name="T9" fmla="*/ 1 h 12"/>
                </a:gdLst>
                <a:ahLst/>
                <a:cxnLst>
                  <a:cxn ang="0">
                    <a:pos x="T0" y="T1"/>
                  </a:cxn>
                  <a:cxn ang="0">
                    <a:pos x="T2" y="T3"/>
                  </a:cxn>
                  <a:cxn ang="0">
                    <a:pos x="T4" y="T5"/>
                  </a:cxn>
                  <a:cxn ang="0">
                    <a:pos x="T6" y="T7"/>
                  </a:cxn>
                  <a:cxn ang="0">
                    <a:pos x="T8" y="T9"/>
                  </a:cxn>
                </a:cxnLst>
                <a:rect l="0" t="0" r="r" b="b"/>
                <a:pathLst>
                  <a:path w="13" h="12">
                    <a:moveTo>
                      <a:pt x="10" y="1"/>
                    </a:moveTo>
                    <a:cubicBezTo>
                      <a:pt x="8" y="0"/>
                      <a:pt x="4" y="0"/>
                      <a:pt x="2" y="3"/>
                    </a:cubicBezTo>
                    <a:cubicBezTo>
                      <a:pt x="0" y="5"/>
                      <a:pt x="1" y="9"/>
                      <a:pt x="3" y="10"/>
                    </a:cubicBezTo>
                    <a:cubicBezTo>
                      <a:pt x="6" y="12"/>
                      <a:pt x="10" y="11"/>
                      <a:pt x="12" y="9"/>
                    </a:cubicBezTo>
                    <a:cubicBezTo>
                      <a:pt x="13" y="6"/>
                      <a:pt x="13" y="3"/>
                      <a:pt x="10" y="1"/>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1058"/>
              <p:cNvSpPr/>
              <p:nvPr/>
            </p:nvSpPr>
            <p:spPr bwMode="auto">
              <a:xfrm>
                <a:off x="2548" y="2357"/>
                <a:ext cx="68" cy="64"/>
              </a:xfrm>
              <a:custGeom>
                <a:avLst/>
                <a:gdLst>
                  <a:gd name="T0" fmla="*/ 15 w 29"/>
                  <a:gd name="T1" fmla="*/ 0 h 27"/>
                  <a:gd name="T2" fmla="*/ 0 w 29"/>
                  <a:gd name="T3" fmla="*/ 18 h 27"/>
                  <a:gd name="T4" fmla="*/ 12 w 29"/>
                  <a:gd name="T5" fmla="*/ 27 h 27"/>
                  <a:gd name="T6" fmla="*/ 29 w 29"/>
                  <a:gd name="T7" fmla="*/ 8 h 27"/>
                  <a:gd name="T8" fmla="*/ 15 w 29"/>
                  <a:gd name="T9" fmla="*/ 0 h 27"/>
                </a:gdLst>
                <a:ahLst/>
                <a:cxnLst>
                  <a:cxn ang="0">
                    <a:pos x="T0" y="T1"/>
                  </a:cxn>
                  <a:cxn ang="0">
                    <a:pos x="T2" y="T3"/>
                  </a:cxn>
                  <a:cxn ang="0">
                    <a:pos x="T4" y="T5"/>
                  </a:cxn>
                  <a:cxn ang="0">
                    <a:pos x="T6" y="T7"/>
                  </a:cxn>
                  <a:cxn ang="0">
                    <a:pos x="T8" y="T9"/>
                  </a:cxn>
                </a:cxnLst>
                <a:rect l="0" t="0" r="r" b="b"/>
                <a:pathLst>
                  <a:path w="29" h="27">
                    <a:moveTo>
                      <a:pt x="15" y="0"/>
                    </a:moveTo>
                    <a:cubicBezTo>
                      <a:pt x="10" y="5"/>
                      <a:pt x="5" y="12"/>
                      <a:pt x="0" y="18"/>
                    </a:cubicBezTo>
                    <a:cubicBezTo>
                      <a:pt x="4" y="21"/>
                      <a:pt x="8" y="24"/>
                      <a:pt x="12" y="27"/>
                    </a:cubicBezTo>
                    <a:cubicBezTo>
                      <a:pt x="17" y="21"/>
                      <a:pt x="23" y="14"/>
                      <a:pt x="29" y="8"/>
                    </a:cubicBezTo>
                    <a:cubicBezTo>
                      <a:pt x="24" y="4"/>
                      <a:pt x="18" y="1"/>
                      <a:pt x="15" y="0"/>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1059"/>
              <p:cNvSpPr/>
              <p:nvPr/>
            </p:nvSpPr>
            <p:spPr bwMode="auto">
              <a:xfrm>
                <a:off x="2531" y="1479"/>
                <a:ext cx="14" cy="43"/>
              </a:xfrm>
              <a:custGeom>
                <a:avLst/>
                <a:gdLst>
                  <a:gd name="T0" fmla="*/ 0 w 6"/>
                  <a:gd name="T1" fmla="*/ 18 h 18"/>
                  <a:gd name="T2" fmla="*/ 5 w 6"/>
                  <a:gd name="T3" fmla="*/ 17 h 18"/>
                  <a:gd name="T4" fmla="*/ 6 w 6"/>
                  <a:gd name="T5" fmla="*/ 2 h 18"/>
                  <a:gd name="T6" fmla="*/ 1 w 6"/>
                  <a:gd name="T7" fmla="*/ 0 h 18"/>
                  <a:gd name="T8" fmla="*/ 0 w 6"/>
                  <a:gd name="T9" fmla="*/ 18 h 18"/>
                </a:gdLst>
                <a:ahLst/>
                <a:cxnLst>
                  <a:cxn ang="0">
                    <a:pos x="T0" y="T1"/>
                  </a:cxn>
                  <a:cxn ang="0">
                    <a:pos x="T2" y="T3"/>
                  </a:cxn>
                  <a:cxn ang="0">
                    <a:pos x="T4" y="T5"/>
                  </a:cxn>
                  <a:cxn ang="0">
                    <a:pos x="T6" y="T7"/>
                  </a:cxn>
                  <a:cxn ang="0">
                    <a:pos x="T8" y="T9"/>
                  </a:cxn>
                </a:cxnLst>
                <a:rect l="0" t="0" r="r" b="b"/>
                <a:pathLst>
                  <a:path w="6" h="18">
                    <a:moveTo>
                      <a:pt x="0" y="18"/>
                    </a:moveTo>
                    <a:cubicBezTo>
                      <a:pt x="2" y="18"/>
                      <a:pt x="4" y="17"/>
                      <a:pt x="5" y="17"/>
                    </a:cubicBezTo>
                    <a:cubicBezTo>
                      <a:pt x="6" y="2"/>
                      <a:pt x="6" y="2"/>
                      <a:pt x="6" y="2"/>
                    </a:cubicBezTo>
                    <a:cubicBezTo>
                      <a:pt x="4" y="2"/>
                      <a:pt x="3" y="1"/>
                      <a:pt x="1" y="0"/>
                    </a:cubicBezTo>
                    <a:lnTo>
                      <a:pt x="0" y="18"/>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1060"/>
              <p:cNvSpPr/>
              <p:nvPr/>
            </p:nvSpPr>
            <p:spPr bwMode="auto">
              <a:xfrm>
                <a:off x="2458" y="1500"/>
                <a:ext cx="99" cy="150"/>
              </a:xfrm>
              <a:custGeom>
                <a:avLst/>
                <a:gdLst>
                  <a:gd name="T0" fmla="*/ 21 w 42"/>
                  <a:gd name="T1" fmla="*/ 63 h 63"/>
                  <a:gd name="T2" fmla="*/ 39 w 42"/>
                  <a:gd name="T3" fmla="*/ 59 h 63"/>
                  <a:gd name="T4" fmla="*/ 0 w 42"/>
                  <a:gd name="T5" fmla="*/ 1 h 63"/>
                  <a:gd name="T6" fmla="*/ 21 w 42"/>
                  <a:gd name="T7" fmla="*/ 63 h 63"/>
                </a:gdLst>
                <a:ahLst/>
                <a:cxnLst>
                  <a:cxn ang="0">
                    <a:pos x="T0" y="T1"/>
                  </a:cxn>
                  <a:cxn ang="0">
                    <a:pos x="T2" y="T3"/>
                  </a:cxn>
                  <a:cxn ang="0">
                    <a:pos x="T4" y="T5"/>
                  </a:cxn>
                  <a:cxn ang="0">
                    <a:pos x="T6" y="T7"/>
                  </a:cxn>
                </a:cxnLst>
                <a:rect l="0" t="0" r="r" b="b"/>
                <a:pathLst>
                  <a:path w="42" h="63">
                    <a:moveTo>
                      <a:pt x="21" y="63"/>
                    </a:moveTo>
                    <a:cubicBezTo>
                      <a:pt x="28" y="60"/>
                      <a:pt x="34" y="59"/>
                      <a:pt x="39" y="59"/>
                    </a:cubicBezTo>
                    <a:cubicBezTo>
                      <a:pt x="42" y="11"/>
                      <a:pt x="14" y="0"/>
                      <a:pt x="0" y="1"/>
                    </a:cubicBezTo>
                    <a:cubicBezTo>
                      <a:pt x="11" y="12"/>
                      <a:pt x="24" y="32"/>
                      <a:pt x="21" y="63"/>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1061"/>
              <p:cNvSpPr/>
              <p:nvPr/>
            </p:nvSpPr>
            <p:spPr bwMode="auto">
              <a:xfrm>
                <a:off x="2264" y="2381"/>
                <a:ext cx="350" cy="550"/>
              </a:xfrm>
              <a:custGeom>
                <a:avLst/>
                <a:gdLst>
                  <a:gd name="T0" fmla="*/ 62 w 148"/>
                  <a:gd name="T1" fmla="*/ 201 h 232"/>
                  <a:gd name="T2" fmla="*/ 91 w 148"/>
                  <a:gd name="T3" fmla="*/ 187 h 232"/>
                  <a:gd name="T4" fmla="*/ 130 w 148"/>
                  <a:gd name="T5" fmla="*/ 147 h 232"/>
                  <a:gd name="T6" fmla="*/ 140 w 148"/>
                  <a:gd name="T7" fmla="*/ 39 h 232"/>
                  <a:gd name="T8" fmla="*/ 59 w 148"/>
                  <a:gd name="T9" fmla="*/ 11 h 232"/>
                  <a:gd name="T10" fmla="*/ 46 w 148"/>
                  <a:gd name="T11" fmla="*/ 72 h 232"/>
                  <a:gd name="T12" fmla="*/ 62 w 148"/>
                  <a:gd name="T13" fmla="*/ 24 h 232"/>
                  <a:gd name="T14" fmla="*/ 120 w 148"/>
                  <a:gd name="T15" fmla="*/ 62 h 232"/>
                  <a:gd name="T16" fmla="*/ 57 w 148"/>
                  <a:gd name="T17" fmla="*/ 165 h 232"/>
                  <a:gd name="T18" fmla="*/ 2 w 148"/>
                  <a:gd name="T19" fmla="*/ 227 h 232"/>
                  <a:gd name="T20" fmla="*/ 0 w 148"/>
                  <a:gd name="T21" fmla="*/ 232 h 232"/>
                  <a:gd name="T22" fmla="*/ 14 w 148"/>
                  <a:gd name="T23" fmla="*/ 232 h 232"/>
                  <a:gd name="T24" fmla="*/ 106 w 148"/>
                  <a:gd name="T25" fmla="*/ 144 h 232"/>
                  <a:gd name="T26" fmla="*/ 18 w 148"/>
                  <a:gd name="T27" fmla="*/ 232 h 232"/>
                  <a:gd name="T28" fmla="*/ 33 w 148"/>
                  <a:gd name="T29" fmla="*/ 232 h 232"/>
                  <a:gd name="T30" fmla="*/ 62 w 148"/>
                  <a:gd name="T31" fmla="*/ 201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8" h="232">
                    <a:moveTo>
                      <a:pt x="62" y="201"/>
                    </a:moveTo>
                    <a:cubicBezTo>
                      <a:pt x="71" y="194"/>
                      <a:pt x="81" y="189"/>
                      <a:pt x="91" y="187"/>
                    </a:cubicBezTo>
                    <a:cubicBezTo>
                      <a:pt x="104" y="179"/>
                      <a:pt x="118" y="171"/>
                      <a:pt x="130" y="147"/>
                    </a:cubicBezTo>
                    <a:cubicBezTo>
                      <a:pt x="148" y="110"/>
                      <a:pt x="148" y="55"/>
                      <a:pt x="140" y="39"/>
                    </a:cubicBezTo>
                    <a:cubicBezTo>
                      <a:pt x="121" y="0"/>
                      <a:pt x="80" y="1"/>
                      <a:pt x="59" y="11"/>
                    </a:cubicBezTo>
                    <a:cubicBezTo>
                      <a:pt x="39" y="20"/>
                      <a:pt x="24" y="52"/>
                      <a:pt x="46" y="72"/>
                    </a:cubicBezTo>
                    <a:cubicBezTo>
                      <a:pt x="35" y="50"/>
                      <a:pt x="50" y="29"/>
                      <a:pt x="62" y="24"/>
                    </a:cubicBezTo>
                    <a:cubicBezTo>
                      <a:pt x="80" y="16"/>
                      <a:pt x="112" y="24"/>
                      <a:pt x="120" y="62"/>
                    </a:cubicBezTo>
                    <a:cubicBezTo>
                      <a:pt x="129" y="104"/>
                      <a:pt x="93" y="136"/>
                      <a:pt x="57" y="165"/>
                    </a:cubicBezTo>
                    <a:cubicBezTo>
                      <a:pt x="35" y="183"/>
                      <a:pt x="15" y="202"/>
                      <a:pt x="2" y="227"/>
                    </a:cubicBezTo>
                    <a:cubicBezTo>
                      <a:pt x="1" y="229"/>
                      <a:pt x="1" y="231"/>
                      <a:pt x="0" y="232"/>
                    </a:cubicBezTo>
                    <a:cubicBezTo>
                      <a:pt x="14" y="232"/>
                      <a:pt x="14" y="232"/>
                      <a:pt x="14" y="232"/>
                    </a:cubicBezTo>
                    <a:cubicBezTo>
                      <a:pt x="34" y="193"/>
                      <a:pt x="78" y="175"/>
                      <a:pt x="106" y="144"/>
                    </a:cubicBezTo>
                    <a:cubicBezTo>
                      <a:pt x="85" y="176"/>
                      <a:pt x="38" y="193"/>
                      <a:pt x="18" y="232"/>
                    </a:cubicBezTo>
                    <a:cubicBezTo>
                      <a:pt x="33" y="232"/>
                      <a:pt x="33" y="232"/>
                      <a:pt x="33" y="232"/>
                    </a:cubicBezTo>
                    <a:cubicBezTo>
                      <a:pt x="40" y="220"/>
                      <a:pt x="50" y="209"/>
                      <a:pt x="62" y="201"/>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1062"/>
              <p:cNvSpPr/>
              <p:nvPr/>
            </p:nvSpPr>
            <p:spPr bwMode="auto">
              <a:xfrm>
                <a:off x="2519" y="1474"/>
                <a:ext cx="10" cy="48"/>
              </a:xfrm>
              <a:custGeom>
                <a:avLst/>
                <a:gdLst>
                  <a:gd name="T0" fmla="*/ 4 w 4"/>
                  <a:gd name="T1" fmla="*/ 2 h 20"/>
                  <a:gd name="T2" fmla="*/ 0 w 4"/>
                  <a:gd name="T3" fmla="*/ 0 h 20"/>
                  <a:gd name="T4" fmla="*/ 0 w 4"/>
                  <a:gd name="T5" fmla="*/ 16 h 20"/>
                  <a:gd name="T6" fmla="*/ 4 w 4"/>
                  <a:gd name="T7" fmla="*/ 20 h 20"/>
                  <a:gd name="T8" fmla="*/ 4 w 4"/>
                  <a:gd name="T9" fmla="*/ 2 h 20"/>
                </a:gdLst>
                <a:ahLst/>
                <a:cxnLst>
                  <a:cxn ang="0">
                    <a:pos x="T0" y="T1"/>
                  </a:cxn>
                  <a:cxn ang="0">
                    <a:pos x="T2" y="T3"/>
                  </a:cxn>
                  <a:cxn ang="0">
                    <a:pos x="T4" y="T5"/>
                  </a:cxn>
                  <a:cxn ang="0">
                    <a:pos x="T6" y="T7"/>
                  </a:cxn>
                  <a:cxn ang="0">
                    <a:pos x="T8" y="T9"/>
                  </a:cxn>
                </a:cxnLst>
                <a:rect l="0" t="0" r="r" b="b"/>
                <a:pathLst>
                  <a:path w="4" h="20">
                    <a:moveTo>
                      <a:pt x="4" y="2"/>
                    </a:moveTo>
                    <a:cubicBezTo>
                      <a:pt x="3" y="1"/>
                      <a:pt x="1" y="1"/>
                      <a:pt x="0" y="0"/>
                    </a:cubicBezTo>
                    <a:cubicBezTo>
                      <a:pt x="0" y="16"/>
                      <a:pt x="0" y="16"/>
                      <a:pt x="0" y="16"/>
                    </a:cubicBezTo>
                    <a:cubicBezTo>
                      <a:pt x="1" y="17"/>
                      <a:pt x="3" y="19"/>
                      <a:pt x="4" y="20"/>
                    </a:cubicBezTo>
                    <a:lnTo>
                      <a:pt x="4" y="2"/>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1063"/>
              <p:cNvSpPr/>
              <p:nvPr/>
            </p:nvSpPr>
            <p:spPr bwMode="auto">
              <a:xfrm>
                <a:off x="2517" y="1956"/>
                <a:ext cx="33" cy="168"/>
              </a:xfrm>
              <a:custGeom>
                <a:avLst/>
                <a:gdLst>
                  <a:gd name="T0" fmla="*/ 14 w 14"/>
                  <a:gd name="T1" fmla="*/ 71 h 71"/>
                  <a:gd name="T2" fmla="*/ 13 w 14"/>
                  <a:gd name="T3" fmla="*/ 0 h 71"/>
                  <a:gd name="T4" fmla="*/ 0 w 14"/>
                  <a:gd name="T5" fmla="*/ 3 h 71"/>
                  <a:gd name="T6" fmla="*/ 5 w 14"/>
                  <a:gd name="T7" fmla="*/ 69 h 71"/>
                  <a:gd name="T8" fmla="*/ 14 w 14"/>
                  <a:gd name="T9" fmla="*/ 71 h 71"/>
                </a:gdLst>
                <a:ahLst/>
                <a:cxnLst>
                  <a:cxn ang="0">
                    <a:pos x="T0" y="T1"/>
                  </a:cxn>
                  <a:cxn ang="0">
                    <a:pos x="T2" y="T3"/>
                  </a:cxn>
                  <a:cxn ang="0">
                    <a:pos x="T4" y="T5"/>
                  </a:cxn>
                  <a:cxn ang="0">
                    <a:pos x="T6" y="T7"/>
                  </a:cxn>
                  <a:cxn ang="0">
                    <a:pos x="T8" y="T9"/>
                  </a:cxn>
                </a:cxnLst>
                <a:rect l="0" t="0" r="r" b="b"/>
                <a:pathLst>
                  <a:path w="14" h="71">
                    <a:moveTo>
                      <a:pt x="14" y="71"/>
                    </a:moveTo>
                    <a:cubicBezTo>
                      <a:pt x="13" y="0"/>
                      <a:pt x="13" y="0"/>
                      <a:pt x="13" y="0"/>
                    </a:cubicBezTo>
                    <a:cubicBezTo>
                      <a:pt x="9" y="0"/>
                      <a:pt x="4" y="1"/>
                      <a:pt x="0" y="3"/>
                    </a:cubicBezTo>
                    <a:cubicBezTo>
                      <a:pt x="5" y="69"/>
                      <a:pt x="5" y="69"/>
                      <a:pt x="5" y="69"/>
                    </a:cubicBezTo>
                    <a:cubicBezTo>
                      <a:pt x="8" y="70"/>
                      <a:pt x="11" y="70"/>
                      <a:pt x="14" y="71"/>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1064"/>
              <p:cNvSpPr/>
              <p:nvPr/>
            </p:nvSpPr>
            <p:spPr bwMode="auto">
              <a:xfrm>
                <a:off x="2503" y="1472"/>
                <a:ext cx="12" cy="38"/>
              </a:xfrm>
              <a:custGeom>
                <a:avLst/>
                <a:gdLst>
                  <a:gd name="T0" fmla="*/ 1 w 5"/>
                  <a:gd name="T1" fmla="*/ 0 h 16"/>
                  <a:gd name="T2" fmla="*/ 0 w 5"/>
                  <a:gd name="T3" fmla="*/ 13 h 16"/>
                  <a:gd name="T4" fmla="*/ 5 w 5"/>
                  <a:gd name="T5" fmla="*/ 16 h 16"/>
                  <a:gd name="T6" fmla="*/ 5 w 5"/>
                  <a:gd name="T7" fmla="*/ 1 h 16"/>
                  <a:gd name="T8" fmla="*/ 1 w 5"/>
                  <a:gd name="T9" fmla="*/ 0 h 16"/>
                </a:gdLst>
                <a:ahLst/>
                <a:cxnLst>
                  <a:cxn ang="0">
                    <a:pos x="T0" y="T1"/>
                  </a:cxn>
                  <a:cxn ang="0">
                    <a:pos x="T2" y="T3"/>
                  </a:cxn>
                  <a:cxn ang="0">
                    <a:pos x="T4" y="T5"/>
                  </a:cxn>
                  <a:cxn ang="0">
                    <a:pos x="T6" y="T7"/>
                  </a:cxn>
                  <a:cxn ang="0">
                    <a:pos x="T8" y="T9"/>
                  </a:cxn>
                </a:cxnLst>
                <a:rect l="0" t="0" r="r" b="b"/>
                <a:pathLst>
                  <a:path w="5" h="16">
                    <a:moveTo>
                      <a:pt x="1" y="0"/>
                    </a:moveTo>
                    <a:cubicBezTo>
                      <a:pt x="0" y="13"/>
                      <a:pt x="0" y="13"/>
                      <a:pt x="0" y="13"/>
                    </a:cubicBezTo>
                    <a:cubicBezTo>
                      <a:pt x="2" y="14"/>
                      <a:pt x="4" y="15"/>
                      <a:pt x="5" y="16"/>
                    </a:cubicBezTo>
                    <a:cubicBezTo>
                      <a:pt x="5" y="1"/>
                      <a:pt x="5" y="1"/>
                      <a:pt x="5" y="1"/>
                    </a:cubicBezTo>
                    <a:cubicBezTo>
                      <a:pt x="4" y="0"/>
                      <a:pt x="2" y="0"/>
                      <a:pt x="1" y="0"/>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1065"/>
              <p:cNvSpPr/>
              <p:nvPr/>
            </p:nvSpPr>
            <p:spPr bwMode="auto">
              <a:xfrm>
                <a:off x="2489" y="1467"/>
                <a:ext cx="11" cy="33"/>
              </a:xfrm>
              <a:custGeom>
                <a:avLst/>
                <a:gdLst>
                  <a:gd name="T0" fmla="*/ 1 w 5"/>
                  <a:gd name="T1" fmla="*/ 0 h 14"/>
                  <a:gd name="T2" fmla="*/ 0 w 5"/>
                  <a:gd name="T3" fmla="*/ 12 h 14"/>
                  <a:gd name="T4" fmla="*/ 5 w 5"/>
                  <a:gd name="T5" fmla="*/ 14 h 14"/>
                  <a:gd name="T6" fmla="*/ 5 w 5"/>
                  <a:gd name="T7" fmla="*/ 1 h 14"/>
                  <a:gd name="T8" fmla="*/ 1 w 5"/>
                  <a:gd name="T9" fmla="*/ 0 h 14"/>
                </a:gdLst>
                <a:ahLst/>
                <a:cxnLst>
                  <a:cxn ang="0">
                    <a:pos x="T0" y="T1"/>
                  </a:cxn>
                  <a:cxn ang="0">
                    <a:pos x="T2" y="T3"/>
                  </a:cxn>
                  <a:cxn ang="0">
                    <a:pos x="T4" y="T5"/>
                  </a:cxn>
                  <a:cxn ang="0">
                    <a:pos x="T6" y="T7"/>
                  </a:cxn>
                  <a:cxn ang="0">
                    <a:pos x="T8" y="T9"/>
                  </a:cxn>
                </a:cxnLst>
                <a:rect l="0" t="0" r="r" b="b"/>
                <a:pathLst>
                  <a:path w="5" h="14">
                    <a:moveTo>
                      <a:pt x="1" y="0"/>
                    </a:moveTo>
                    <a:cubicBezTo>
                      <a:pt x="0" y="12"/>
                      <a:pt x="0" y="12"/>
                      <a:pt x="0" y="12"/>
                    </a:cubicBezTo>
                    <a:cubicBezTo>
                      <a:pt x="2" y="13"/>
                      <a:pt x="3" y="14"/>
                      <a:pt x="5" y="14"/>
                    </a:cubicBezTo>
                    <a:cubicBezTo>
                      <a:pt x="5" y="1"/>
                      <a:pt x="5" y="1"/>
                      <a:pt x="5" y="1"/>
                    </a:cubicBezTo>
                    <a:cubicBezTo>
                      <a:pt x="4" y="1"/>
                      <a:pt x="2" y="1"/>
                      <a:pt x="1" y="0"/>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1066"/>
              <p:cNvSpPr/>
              <p:nvPr/>
            </p:nvSpPr>
            <p:spPr bwMode="auto">
              <a:xfrm>
                <a:off x="2491" y="2338"/>
                <a:ext cx="76" cy="55"/>
              </a:xfrm>
              <a:custGeom>
                <a:avLst/>
                <a:gdLst>
                  <a:gd name="T0" fmla="*/ 15 w 32"/>
                  <a:gd name="T1" fmla="*/ 0 h 23"/>
                  <a:gd name="T2" fmla="*/ 0 w 32"/>
                  <a:gd name="T3" fmla="*/ 17 h 23"/>
                  <a:gd name="T4" fmla="*/ 18 w 32"/>
                  <a:gd name="T5" fmla="*/ 23 h 23"/>
                  <a:gd name="T6" fmla="*/ 32 w 32"/>
                  <a:gd name="T7" fmla="*/ 5 h 23"/>
                  <a:gd name="T8" fmla="*/ 15 w 32"/>
                  <a:gd name="T9" fmla="*/ 0 h 23"/>
                </a:gdLst>
                <a:ahLst/>
                <a:cxnLst>
                  <a:cxn ang="0">
                    <a:pos x="T0" y="T1"/>
                  </a:cxn>
                  <a:cxn ang="0">
                    <a:pos x="T2" y="T3"/>
                  </a:cxn>
                  <a:cxn ang="0">
                    <a:pos x="T4" y="T5"/>
                  </a:cxn>
                  <a:cxn ang="0">
                    <a:pos x="T6" y="T7"/>
                  </a:cxn>
                  <a:cxn ang="0">
                    <a:pos x="T8" y="T9"/>
                  </a:cxn>
                </a:cxnLst>
                <a:rect l="0" t="0" r="r" b="b"/>
                <a:pathLst>
                  <a:path w="32" h="23">
                    <a:moveTo>
                      <a:pt x="15" y="0"/>
                    </a:moveTo>
                    <a:cubicBezTo>
                      <a:pt x="12" y="4"/>
                      <a:pt x="7" y="10"/>
                      <a:pt x="0" y="17"/>
                    </a:cubicBezTo>
                    <a:cubicBezTo>
                      <a:pt x="6" y="18"/>
                      <a:pt x="12" y="20"/>
                      <a:pt x="18" y="23"/>
                    </a:cubicBezTo>
                    <a:cubicBezTo>
                      <a:pt x="23" y="17"/>
                      <a:pt x="28" y="11"/>
                      <a:pt x="32" y="5"/>
                    </a:cubicBezTo>
                    <a:cubicBezTo>
                      <a:pt x="27" y="2"/>
                      <a:pt x="21" y="0"/>
                      <a:pt x="15" y="0"/>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1067"/>
              <p:cNvSpPr/>
              <p:nvPr/>
            </p:nvSpPr>
            <p:spPr bwMode="auto">
              <a:xfrm>
                <a:off x="2115" y="1443"/>
                <a:ext cx="390" cy="397"/>
              </a:xfrm>
              <a:custGeom>
                <a:avLst/>
                <a:gdLst>
                  <a:gd name="T0" fmla="*/ 0 w 165"/>
                  <a:gd name="T1" fmla="*/ 147 h 167"/>
                  <a:gd name="T2" fmla="*/ 140 w 165"/>
                  <a:gd name="T3" fmla="*/ 128 h 167"/>
                  <a:gd name="T4" fmla="*/ 162 w 165"/>
                  <a:gd name="T5" fmla="*/ 88 h 167"/>
                  <a:gd name="T6" fmla="*/ 141 w 165"/>
                  <a:gd name="T7" fmla="*/ 29 h 167"/>
                  <a:gd name="T8" fmla="*/ 66 w 165"/>
                  <a:gd name="T9" fmla="*/ 13 h 167"/>
                  <a:gd name="T10" fmla="*/ 44 w 165"/>
                  <a:gd name="T11" fmla="*/ 83 h 167"/>
                  <a:gd name="T12" fmla="*/ 91 w 165"/>
                  <a:gd name="T13" fmla="*/ 87 h 167"/>
                  <a:gd name="T14" fmla="*/ 65 w 165"/>
                  <a:gd name="T15" fmla="*/ 63 h 167"/>
                  <a:gd name="T16" fmla="*/ 119 w 165"/>
                  <a:gd name="T17" fmla="*/ 43 h 167"/>
                  <a:gd name="T18" fmla="*/ 115 w 165"/>
                  <a:gd name="T19" fmla="*/ 104 h 167"/>
                  <a:gd name="T20" fmla="*/ 5 w 165"/>
                  <a:gd name="T21" fmla="*/ 131 h 167"/>
                  <a:gd name="T22" fmla="*/ 0 w 165"/>
                  <a:gd name="T23" fmla="*/ 14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 h="167">
                    <a:moveTo>
                      <a:pt x="0" y="147"/>
                    </a:moveTo>
                    <a:cubicBezTo>
                      <a:pt x="58" y="105"/>
                      <a:pt x="78" y="167"/>
                      <a:pt x="140" y="128"/>
                    </a:cubicBezTo>
                    <a:cubicBezTo>
                      <a:pt x="139" y="112"/>
                      <a:pt x="148" y="96"/>
                      <a:pt x="162" y="88"/>
                    </a:cubicBezTo>
                    <a:cubicBezTo>
                      <a:pt x="165" y="58"/>
                      <a:pt x="151" y="40"/>
                      <a:pt x="141" y="29"/>
                    </a:cubicBezTo>
                    <a:cubicBezTo>
                      <a:pt x="119" y="5"/>
                      <a:pt x="90" y="0"/>
                      <a:pt x="66" y="13"/>
                    </a:cubicBezTo>
                    <a:cubicBezTo>
                      <a:pt x="37" y="29"/>
                      <a:pt x="32" y="64"/>
                      <a:pt x="44" y="83"/>
                    </a:cubicBezTo>
                    <a:cubicBezTo>
                      <a:pt x="54" y="99"/>
                      <a:pt x="81" y="104"/>
                      <a:pt x="91" y="87"/>
                    </a:cubicBezTo>
                    <a:cubicBezTo>
                      <a:pt x="76" y="92"/>
                      <a:pt x="62" y="81"/>
                      <a:pt x="65" y="63"/>
                    </a:cubicBezTo>
                    <a:cubicBezTo>
                      <a:pt x="68" y="40"/>
                      <a:pt x="101" y="30"/>
                      <a:pt x="119" y="43"/>
                    </a:cubicBezTo>
                    <a:cubicBezTo>
                      <a:pt x="137" y="55"/>
                      <a:pt x="140" y="86"/>
                      <a:pt x="115" y="104"/>
                    </a:cubicBezTo>
                    <a:cubicBezTo>
                      <a:pt x="81" y="130"/>
                      <a:pt x="36" y="101"/>
                      <a:pt x="5" y="131"/>
                    </a:cubicBezTo>
                    <a:cubicBezTo>
                      <a:pt x="4" y="136"/>
                      <a:pt x="2" y="141"/>
                      <a:pt x="0" y="147"/>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1068"/>
              <p:cNvSpPr/>
              <p:nvPr/>
            </p:nvSpPr>
            <p:spPr bwMode="auto">
              <a:xfrm>
                <a:off x="2474" y="1467"/>
                <a:ext cx="12" cy="28"/>
              </a:xfrm>
              <a:custGeom>
                <a:avLst/>
                <a:gdLst>
                  <a:gd name="T0" fmla="*/ 0 w 5"/>
                  <a:gd name="T1" fmla="*/ 0 h 12"/>
                  <a:gd name="T2" fmla="*/ 0 w 5"/>
                  <a:gd name="T3" fmla="*/ 11 h 12"/>
                  <a:gd name="T4" fmla="*/ 5 w 5"/>
                  <a:gd name="T5" fmla="*/ 12 h 12"/>
                  <a:gd name="T6" fmla="*/ 5 w 5"/>
                  <a:gd name="T7" fmla="*/ 0 h 12"/>
                  <a:gd name="T8" fmla="*/ 0 w 5"/>
                  <a:gd name="T9" fmla="*/ 0 h 12"/>
                </a:gdLst>
                <a:ahLst/>
                <a:cxnLst>
                  <a:cxn ang="0">
                    <a:pos x="T0" y="T1"/>
                  </a:cxn>
                  <a:cxn ang="0">
                    <a:pos x="T2" y="T3"/>
                  </a:cxn>
                  <a:cxn ang="0">
                    <a:pos x="T4" y="T5"/>
                  </a:cxn>
                  <a:cxn ang="0">
                    <a:pos x="T6" y="T7"/>
                  </a:cxn>
                  <a:cxn ang="0">
                    <a:pos x="T8" y="T9"/>
                  </a:cxn>
                </a:cxnLst>
                <a:rect l="0" t="0" r="r" b="b"/>
                <a:pathLst>
                  <a:path w="5" h="12">
                    <a:moveTo>
                      <a:pt x="0" y="0"/>
                    </a:moveTo>
                    <a:cubicBezTo>
                      <a:pt x="0" y="11"/>
                      <a:pt x="0" y="11"/>
                      <a:pt x="0" y="11"/>
                    </a:cubicBezTo>
                    <a:cubicBezTo>
                      <a:pt x="2" y="11"/>
                      <a:pt x="3" y="12"/>
                      <a:pt x="5" y="12"/>
                    </a:cubicBezTo>
                    <a:cubicBezTo>
                      <a:pt x="5" y="0"/>
                      <a:pt x="5" y="0"/>
                      <a:pt x="5" y="0"/>
                    </a:cubicBezTo>
                    <a:cubicBezTo>
                      <a:pt x="4" y="0"/>
                      <a:pt x="2" y="0"/>
                      <a:pt x="0" y="0"/>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1069"/>
              <p:cNvSpPr/>
              <p:nvPr/>
            </p:nvSpPr>
            <p:spPr bwMode="auto">
              <a:xfrm>
                <a:off x="2477" y="1963"/>
                <a:ext cx="45" cy="157"/>
              </a:xfrm>
              <a:custGeom>
                <a:avLst/>
                <a:gdLst>
                  <a:gd name="T0" fmla="*/ 19 w 19"/>
                  <a:gd name="T1" fmla="*/ 66 h 66"/>
                  <a:gd name="T2" fmla="*/ 14 w 19"/>
                  <a:gd name="T3" fmla="*/ 0 h 66"/>
                  <a:gd name="T4" fmla="*/ 0 w 19"/>
                  <a:gd name="T5" fmla="*/ 5 h 66"/>
                  <a:gd name="T6" fmla="*/ 10 w 19"/>
                  <a:gd name="T7" fmla="*/ 65 h 66"/>
                  <a:gd name="T8" fmla="*/ 19 w 19"/>
                  <a:gd name="T9" fmla="*/ 66 h 66"/>
                </a:gdLst>
                <a:ahLst/>
                <a:cxnLst>
                  <a:cxn ang="0">
                    <a:pos x="T0" y="T1"/>
                  </a:cxn>
                  <a:cxn ang="0">
                    <a:pos x="T2" y="T3"/>
                  </a:cxn>
                  <a:cxn ang="0">
                    <a:pos x="T4" y="T5"/>
                  </a:cxn>
                  <a:cxn ang="0">
                    <a:pos x="T6" y="T7"/>
                  </a:cxn>
                  <a:cxn ang="0">
                    <a:pos x="T8" y="T9"/>
                  </a:cxn>
                </a:cxnLst>
                <a:rect l="0" t="0" r="r" b="b"/>
                <a:pathLst>
                  <a:path w="19" h="66">
                    <a:moveTo>
                      <a:pt x="19" y="66"/>
                    </a:moveTo>
                    <a:cubicBezTo>
                      <a:pt x="14" y="0"/>
                      <a:pt x="14" y="0"/>
                      <a:pt x="14" y="0"/>
                    </a:cubicBezTo>
                    <a:cubicBezTo>
                      <a:pt x="9" y="2"/>
                      <a:pt x="5" y="3"/>
                      <a:pt x="0" y="5"/>
                    </a:cubicBezTo>
                    <a:cubicBezTo>
                      <a:pt x="10" y="65"/>
                      <a:pt x="10" y="65"/>
                      <a:pt x="10" y="65"/>
                    </a:cubicBezTo>
                    <a:cubicBezTo>
                      <a:pt x="13" y="65"/>
                      <a:pt x="16" y="65"/>
                      <a:pt x="19" y="66"/>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1070"/>
              <p:cNvSpPr/>
              <p:nvPr/>
            </p:nvSpPr>
            <p:spPr bwMode="auto">
              <a:xfrm>
                <a:off x="2373" y="1752"/>
                <a:ext cx="165" cy="147"/>
              </a:xfrm>
              <a:custGeom>
                <a:avLst/>
                <a:gdLst>
                  <a:gd name="T0" fmla="*/ 52 w 70"/>
                  <a:gd name="T1" fmla="*/ 0 h 62"/>
                  <a:gd name="T2" fmla="*/ 0 w 70"/>
                  <a:gd name="T3" fmla="*/ 30 h 62"/>
                  <a:gd name="T4" fmla="*/ 52 w 70"/>
                  <a:gd name="T5" fmla="*/ 0 h 62"/>
                </a:gdLst>
                <a:ahLst/>
                <a:cxnLst>
                  <a:cxn ang="0">
                    <a:pos x="T0" y="T1"/>
                  </a:cxn>
                  <a:cxn ang="0">
                    <a:pos x="T2" y="T3"/>
                  </a:cxn>
                  <a:cxn ang="0">
                    <a:pos x="T4" y="T5"/>
                  </a:cxn>
                </a:cxnLst>
                <a:rect l="0" t="0" r="r" b="b"/>
                <a:pathLst>
                  <a:path w="70" h="62">
                    <a:moveTo>
                      <a:pt x="52" y="0"/>
                    </a:moveTo>
                    <a:cubicBezTo>
                      <a:pt x="0" y="30"/>
                      <a:pt x="0" y="30"/>
                      <a:pt x="0" y="30"/>
                    </a:cubicBezTo>
                    <a:cubicBezTo>
                      <a:pt x="49" y="62"/>
                      <a:pt x="70" y="20"/>
                      <a:pt x="52" y="0"/>
                    </a:cubicBezTo>
                    <a:close/>
                  </a:path>
                </a:pathLst>
              </a:custGeom>
              <a:solidFill>
                <a:srgbClr val="A076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1071"/>
              <p:cNvSpPr/>
              <p:nvPr/>
            </p:nvSpPr>
            <p:spPr bwMode="auto">
              <a:xfrm>
                <a:off x="2359" y="2433"/>
                <a:ext cx="196" cy="339"/>
              </a:xfrm>
              <a:custGeom>
                <a:avLst/>
                <a:gdLst>
                  <a:gd name="T0" fmla="*/ 30 w 83"/>
                  <a:gd name="T1" fmla="*/ 24 h 143"/>
                  <a:gd name="T2" fmla="*/ 55 w 83"/>
                  <a:gd name="T3" fmla="*/ 64 h 143"/>
                  <a:gd name="T4" fmla="*/ 11 w 83"/>
                  <a:gd name="T5" fmla="*/ 115 h 143"/>
                  <a:gd name="T6" fmla="*/ 7 w 83"/>
                  <a:gd name="T7" fmla="*/ 143 h 143"/>
                  <a:gd name="T8" fmla="*/ 75 w 83"/>
                  <a:gd name="T9" fmla="*/ 39 h 143"/>
                  <a:gd name="T10" fmla="*/ 25 w 83"/>
                  <a:gd name="T11" fmla="*/ 7 h 143"/>
                  <a:gd name="T12" fmla="*/ 11 w 83"/>
                  <a:gd name="T13" fmla="*/ 49 h 143"/>
                  <a:gd name="T14" fmla="*/ 30 w 83"/>
                  <a:gd name="T15" fmla="*/ 24 h 1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143">
                    <a:moveTo>
                      <a:pt x="30" y="24"/>
                    </a:moveTo>
                    <a:cubicBezTo>
                      <a:pt x="50" y="22"/>
                      <a:pt x="61" y="46"/>
                      <a:pt x="55" y="64"/>
                    </a:cubicBezTo>
                    <a:cubicBezTo>
                      <a:pt x="46" y="95"/>
                      <a:pt x="28" y="103"/>
                      <a:pt x="11" y="115"/>
                    </a:cubicBezTo>
                    <a:cubicBezTo>
                      <a:pt x="12" y="126"/>
                      <a:pt x="10" y="135"/>
                      <a:pt x="7" y="143"/>
                    </a:cubicBezTo>
                    <a:cubicBezTo>
                      <a:pt x="41" y="114"/>
                      <a:pt x="83" y="86"/>
                      <a:pt x="75" y="39"/>
                    </a:cubicBezTo>
                    <a:cubicBezTo>
                      <a:pt x="70" y="10"/>
                      <a:pt x="42" y="0"/>
                      <a:pt x="25" y="7"/>
                    </a:cubicBezTo>
                    <a:cubicBezTo>
                      <a:pt x="15" y="10"/>
                      <a:pt x="0" y="32"/>
                      <a:pt x="11" y="49"/>
                    </a:cubicBezTo>
                    <a:cubicBezTo>
                      <a:pt x="10" y="33"/>
                      <a:pt x="19" y="25"/>
                      <a:pt x="30" y="24"/>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1072"/>
              <p:cNvSpPr/>
              <p:nvPr/>
            </p:nvSpPr>
            <p:spPr bwMode="auto">
              <a:xfrm>
                <a:off x="2460" y="1465"/>
                <a:ext cx="12" cy="28"/>
              </a:xfrm>
              <a:custGeom>
                <a:avLst/>
                <a:gdLst>
                  <a:gd name="T0" fmla="*/ 5 w 5"/>
                  <a:gd name="T1" fmla="*/ 1 h 12"/>
                  <a:gd name="T2" fmla="*/ 0 w 5"/>
                  <a:gd name="T3" fmla="*/ 0 h 12"/>
                  <a:gd name="T4" fmla="*/ 0 w 5"/>
                  <a:gd name="T5" fmla="*/ 12 h 12"/>
                  <a:gd name="T6" fmla="*/ 5 w 5"/>
                  <a:gd name="T7" fmla="*/ 12 h 12"/>
                  <a:gd name="T8" fmla="*/ 5 w 5"/>
                  <a:gd name="T9" fmla="*/ 1 h 12"/>
                </a:gdLst>
                <a:ahLst/>
                <a:cxnLst>
                  <a:cxn ang="0">
                    <a:pos x="T0" y="T1"/>
                  </a:cxn>
                  <a:cxn ang="0">
                    <a:pos x="T2" y="T3"/>
                  </a:cxn>
                  <a:cxn ang="0">
                    <a:pos x="T4" y="T5"/>
                  </a:cxn>
                  <a:cxn ang="0">
                    <a:pos x="T6" y="T7"/>
                  </a:cxn>
                  <a:cxn ang="0">
                    <a:pos x="T8" y="T9"/>
                  </a:cxn>
                </a:cxnLst>
                <a:rect l="0" t="0" r="r" b="b"/>
                <a:pathLst>
                  <a:path w="5" h="12">
                    <a:moveTo>
                      <a:pt x="5" y="1"/>
                    </a:moveTo>
                    <a:cubicBezTo>
                      <a:pt x="3" y="0"/>
                      <a:pt x="1" y="0"/>
                      <a:pt x="0" y="0"/>
                    </a:cubicBezTo>
                    <a:cubicBezTo>
                      <a:pt x="0" y="12"/>
                      <a:pt x="0" y="12"/>
                      <a:pt x="0" y="12"/>
                    </a:cubicBezTo>
                    <a:cubicBezTo>
                      <a:pt x="1" y="12"/>
                      <a:pt x="3" y="12"/>
                      <a:pt x="5" y="12"/>
                    </a:cubicBezTo>
                    <a:lnTo>
                      <a:pt x="5" y="1"/>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1073"/>
              <p:cNvSpPr/>
              <p:nvPr/>
            </p:nvSpPr>
            <p:spPr bwMode="auto">
              <a:xfrm>
                <a:off x="2444" y="1465"/>
                <a:ext cx="12" cy="28"/>
              </a:xfrm>
              <a:custGeom>
                <a:avLst/>
                <a:gdLst>
                  <a:gd name="T0" fmla="*/ 5 w 5"/>
                  <a:gd name="T1" fmla="*/ 0 h 12"/>
                  <a:gd name="T2" fmla="*/ 0 w 5"/>
                  <a:gd name="T3" fmla="*/ 0 h 12"/>
                  <a:gd name="T4" fmla="*/ 0 w 5"/>
                  <a:gd name="T5" fmla="*/ 11 h 12"/>
                  <a:gd name="T6" fmla="*/ 2 w 5"/>
                  <a:gd name="T7" fmla="*/ 12 h 12"/>
                  <a:gd name="T8" fmla="*/ 5 w 5"/>
                  <a:gd name="T9" fmla="*/ 12 h 12"/>
                  <a:gd name="T10" fmla="*/ 5 w 5"/>
                  <a:gd name="T11" fmla="*/ 0 h 12"/>
                </a:gdLst>
                <a:ahLst/>
                <a:cxnLst>
                  <a:cxn ang="0">
                    <a:pos x="T0" y="T1"/>
                  </a:cxn>
                  <a:cxn ang="0">
                    <a:pos x="T2" y="T3"/>
                  </a:cxn>
                  <a:cxn ang="0">
                    <a:pos x="T4" y="T5"/>
                  </a:cxn>
                  <a:cxn ang="0">
                    <a:pos x="T6" y="T7"/>
                  </a:cxn>
                  <a:cxn ang="0">
                    <a:pos x="T8" y="T9"/>
                  </a:cxn>
                  <a:cxn ang="0">
                    <a:pos x="T10" y="T11"/>
                  </a:cxn>
                </a:cxnLst>
                <a:rect l="0" t="0" r="r" b="b"/>
                <a:pathLst>
                  <a:path w="5" h="12">
                    <a:moveTo>
                      <a:pt x="5" y="0"/>
                    </a:moveTo>
                    <a:cubicBezTo>
                      <a:pt x="4" y="0"/>
                      <a:pt x="2" y="0"/>
                      <a:pt x="0" y="0"/>
                    </a:cubicBezTo>
                    <a:cubicBezTo>
                      <a:pt x="0" y="11"/>
                      <a:pt x="0" y="11"/>
                      <a:pt x="0" y="11"/>
                    </a:cubicBezTo>
                    <a:cubicBezTo>
                      <a:pt x="1" y="11"/>
                      <a:pt x="1" y="12"/>
                      <a:pt x="2" y="12"/>
                    </a:cubicBezTo>
                    <a:cubicBezTo>
                      <a:pt x="3" y="12"/>
                      <a:pt x="4" y="12"/>
                      <a:pt x="5" y="12"/>
                    </a:cubicBezTo>
                    <a:lnTo>
                      <a:pt x="5" y="0"/>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1074"/>
              <p:cNvSpPr/>
              <p:nvPr/>
            </p:nvSpPr>
            <p:spPr bwMode="auto">
              <a:xfrm>
                <a:off x="2444" y="1980"/>
                <a:ext cx="47" cy="137"/>
              </a:xfrm>
              <a:custGeom>
                <a:avLst/>
                <a:gdLst>
                  <a:gd name="T0" fmla="*/ 20 w 20"/>
                  <a:gd name="T1" fmla="*/ 58 h 58"/>
                  <a:gd name="T2" fmla="*/ 12 w 20"/>
                  <a:gd name="T3" fmla="*/ 0 h 58"/>
                  <a:gd name="T4" fmla="*/ 0 w 20"/>
                  <a:gd name="T5" fmla="*/ 5 h 58"/>
                  <a:gd name="T6" fmla="*/ 11 w 20"/>
                  <a:gd name="T7" fmla="*/ 57 h 58"/>
                  <a:gd name="T8" fmla="*/ 20 w 20"/>
                  <a:gd name="T9" fmla="*/ 58 h 58"/>
                </a:gdLst>
                <a:ahLst/>
                <a:cxnLst>
                  <a:cxn ang="0">
                    <a:pos x="T0" y="T1"/>
                  </a:cxn>
                  <a:cxn ang="0">
                    <a:pos x="T2" y="T3"/>
                  </a:cxn>
                  <a:cxn ang="0">
                    <a:pos x="T4" y="T5"/>
                  </a:cxn>
                  <a:cxn ang="0">
                    <a:pos x="T6" y="T7"/>
                  </a:cxn>
                  <a:cxn ang="0">
                    <a:pos x="T8" y="T9"/>
                  </a:cxn>
                </a:cxnLst>
                <a:rect l="0" t="0" r="r" b="b"/>
                <a:pathLst>
                  <a:path w="20" h="58">
                    <a:moveTo>
                      <a:pt x="20" y="58"/>
                    </a:moveTo>
                    <a:cubicBezTo>
                      <a:pt x="12" y="0"/>
                      <a:pt x="12" y="0"/>
                      <a:pt x="12" y="0"/>
                    </a:cubicBezTo>
                    <a:cubicBezTo>
                      <a:pt x="8" y="1"/>
                      <a:pt x="4" y="3"/>
                      <a:pt x="0" y="5"/>
                    </a:cubicBezTo>
                    <a:cubicBezTo>
                      <a:pt x="11" y="57"/>
                      <a:pt x="11" y="57"/>
                      <a:pt x="11" y="57"/>
                    </a:cubicBezTo>
                    <a:cubicBezTo>
                      <a:pt x="14" y="57"/>
                      <a:pt x="17" y="57"/>
                      <a:pt x="20" y="58"/>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1075"/>
              <p:cNvSpPr/>
              <p:nvPr/>
            </p:nvSpPr>
            <p:spPr bwMode="auto">
              <a:xfrm>
                <a:off x="2413" y="1465"/>
                <a:ext cx="28" cy="23"/>
              </a:xfrm>
              <a:custGeom>
                <a:avLst/>
                <a:gdLst>
                  <a:gd name="T0" fmla="*/ 0 w 12"/>
                  <a:gd name="T1" fmla="*/ 2 h 10"/>
                  <a:gd name="T2" fmla="*/ 12 w 12"/>
                  <a:gd name="T3" fmla="*/ 10 h 10"/>
                  <a:gd name="T4" fmla="*/ 12 w 12"/>
                  <a:gd name="T5" fmla="*/ 0 h 10"/>
                  <a:gd name="T6" fmla="*/ 0 w 12"/>
                  <a:gd name="T7" fmla="*/ 2 h 10"/>
                </a:gdLst>
                <a:ahLst/>
                <a:cxnLst>
                  <a:cxn ang="0">
                    <a:pos x="T0" y="T1"/>
                  </a:cxn>
                  <a:cxn ang="0">
                    <a:pos x="T2" y="T3"/>
                  </a:cxn>
                  <a:cxn ang="0">
                    <a:pos x="T4" y="T5"/>
                  </a:cxn>
                  <a:cxn ang="0">
                    <a:pos x="T6" y="T7"/>
                  </a:cxn>
                </a:cxnLst>
                <a:rect l="0" t="0" r="r" b="b"/>
                <a:pathLst>
                  <a:path w="12" h="10">
                    <a:moveTo>
                      <a:pt x="0" y="2"/>
                    </a:moveTo>
                    <a:cubicBezTo>
                      <a:pt x="4" y="4"/>
                      <a:pt x="8" y="6"/>
                      <a:pt x="12" y="10"/>
                    </a:cubicBezTo>
                    <a:cubicBezTo>
                      <a:pt x="12" y="0"/>
                      <a:pt x="12" y="0"/>
                      <a:pt x="12" y="0"/>
                    </a:cubicBezTo>
                    <a:cubicBezTo>
                      <a:pt x="8" y="1"/>
                      <a:pt x="4" y="1"/>
                      <a:pt x="0" y="2"/>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1076"/>
              <p:cNvSpPr/>
              <p:nvPr/>
            </p:nvSpPr>
            <p:spPr bwMode="auto">
              <a:xfrm>
                <a:off x="2047" y="1700"/>
                <a:ext cx="401" cy="237"/>
              </a:xfrm>
              <a:custGeom>
                <a:avLst/>
                <a:gdLst>
                  <a:gd name="T0" fmla="*/ 25 w 170"/>
                  <a:gd name="T1" fmla="*/ 47 h 100"/>
                  <a:gd name="T2" fmla="*/ 0 w 170"/>
                  <a:gd name="T3" fmla="*/ 82 h 100"/>
                  <a:gd name="T4" fmla="*/ 14 w 170"/>
                  <a:gd name="T5" fmla="*/ 100 h 100"/>
                  <a:gd name="T6" fmla="*/ 44 w 170"/>
                  <a:gd name="T7" fmla="*/ 85 h 100"/>
                  <a:gd name="T8" fmla="*/ 23 w 170"/>
                  <a:gd name="T9" fmla="*/ 77 h 100"/>
                  <a:gd name="T10" fmla="*/ 81 w 170"/>
                  <a:gd name="T11" fmla="*/ 45 h 100"/>
                  <a:gd name="T12" fmla="*/ 109 w 170"/>
                  <a:gd name="T13" fmla="*/ 72 h 100"/>
                  <a:gd name="T14" fmla="*/ 120 w 170"/>
                  <a:gd name="T15" fmla="*/ 69 h 100"/>
                  <a:gd name="T16" fmla="*/ 139 w 170"/>
                  <a:gd name="T17" fmla="*/ 57 h 100"/>
                  <a:gd name="T18" fmla="*/ 131 w 170"/>
                  <a:gd name="T19" fmla="*/ 51 h 100"/>
                  <a:gd name="T20" fmla="*/ 170 w 170"/>
                  <a:gd name="T21" fmla="*/ 28 h 100"/>
                  <a:gd name="T22" fmla="*/ 169 w 170"/>
                  <a:gd name="T23" fmla="*/ 25 h 100"/>
                  <a:gd name="T24" fmla="*/ 25 w 170"/>
                  <a:gd name="T25" fmla="*/ 4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0" h="100">
                    <a:moveTo>
                      <a:pt x="25" y="47"/>
                    </a:moveTo>
                    <a:cubicBezTo>
                      <a:pt x="19" y="59"/>
                      <a:pt x="11" y="71"/>
                      <a:pt x="0" y="82"/>
                    </a:cubicBezTo>
                    <a:cubicBezTo>
                      <a:pt x="5" y="86"/>
                      <a:pt x="10" y="92"/>
                      <a:pt x="14" y="100"/>
                    </a:cubicBezTo>
                    <a:cubicBezTo>
                      <a:pt x="21" y="94"/>
                      <a:pt x="32" y="88"/>
                      <a:pt x="44" y="85"/>
                    </a:cubicBezTo>
                    <a:cubicBezTo>
                      <a:pt x="37" y="81"/>
                      <a:pt x="30" y="79"/>
                      <a:pt x="23" y="77"/>
                    </a:cubicBezTo>
                    <a:cubicBezTo>
                      <a:pt x="43" y="43"/>
                      <a:pt x="68" y="37"/>
                      <a:pt x="81" y="45"/>
                    </a:cubicBezTo>
                    <a:cubicBezTo>
                      <a:pt x="86" y="48"/>
                      <a:pt x="96" y="59"/>
                      <a:pt x="109" y="72"/>
                    </a:cubicBezTo>
                    <a:cubicBezTo>
                      <a:pt x="112" y="71"/>
                      <a:pt x="116" y="70"/>
                      <a:pt x="120" y="69"/>
                    </a:cubicBezTo>
                    <a:cubicBezTo>
                      <a:pt x="125" y="66"/>
                      <a:pt x="132" y="62"/>
                      <a:pt x="139" y="57"/>
                    </a:cubicBezTo>
                    <a:cubicBezTo>
                      <a:pt x="136" y="56"/>
                      <a:pt x="133" y="53"/>
                      <a:pt x="131" y="51"/>
                    </a:cubicBezTo>
                    <a:cubicBezTo>
                      <a:pt x="170" y="28"/>
                      <a:pt x="170" y="28"/>
                      <a:pt x="170" y="28"/>
                    </a:cubicBezTo>
                    <a:cubicBezTo>
                      <a:pt x="170" y="27"/>
                      <a:pt x="170" y="26"/>
                      <a:pt x="169" y="25"/>
                    </a:cubicBezTo>
                    <a:cubicBezTo>
                      <a:pt x="103" y="67"/>
                      <a:pt x="86" y="0"/>
                      <a:pt x="25" y="47"/>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1077"/>
              <p:cNvSpPr/>
              <p:nvPr/>
            </p:nvSpPr>
            <p:spPr bwMode="auto">
              <a:xfrm>
                <a:off x="2245" y="2310"/>
                <a:ext cx="267" cy="275"/>
              </a:xfrm>
              <a:custGeom>
                <a:avLst/>
                <a:gdLst>
                  <a:gd name="T0" fmla="*/ 24 w 113"/>
                  <a:gd name="T1" fmla="*/ 116 h 116"/>
                  <a:gd name="T2" fmla="*/ 42 w 113"/>
                  <a:gd name="T3" fmla="*/ 96 h 116"/>
                  <a:gd name="T4" fmla="*/ 64 w 113"/>
                  <a:gd name="T5" fmla="*/ 35 h 116"/>
                  <a:gd name="T6" fmla="*/ 99 w 113"/>
                  <a:gd name="T7" fmla="*/ 29 h 116"/>
                  <a:gd name="T8" fmla="*/ 113 w 113"/>
                  <a:gd name="T9" fmla="*/ 11 h 116"/>
                  <a:gd name="T10" fmla="*/ 24 w 113"/>
                  <a:gd name="T11" fmla="*/ 116 h 116"/>
                </a:gdLst>
                <a:ahLst/>
                <a:cxnLst>
                  <a:cxn ang="0">
                    <a:pos x="T0" y="T1"/>
                  </a:cxn>
                  <a:cxn ang="0">
                    <a:pos x="T2" y="T3"/>
                  </a:cxn>
                  <a:cxn ang="0">
                    <a:pos x="T4" y="T5"/>
                  </a:cxn>
                  <a:cxn ang="0">
                    <a:pos x="T6" y="T7"/>
                  </a:cxn>
                  <a:cxn ang="0">
                    <a:pos x="T8" y="T9"/>
                  </a:cxn>
                  <a:cxn ang="0">
                    <a:pos x="T10" y="T11"/>
                  </a:cxn>
                </a:cxnLst>
                <a:rect l="0" t="0" r="r" b="b"/>
                <a:pathLst>
                  <a:path w="113" h="116">
                    <a:moveTo>
                      <a:pt x="24" y="116"/>
                    </a:moveTo>
                    <a:cubicBezTo>
                      <a:pt x="29" y="110"/>
                      <a:pt x="35" y="103"/>
                      <a:pt x="42" y="96"/>
                    </a:cubicBezTo>
                    <a:cubicBezTo>
                      <a:pt x="26" y="68"/>
                      <a:pt x="47" y="44"/>
                      <a:pt x="64" y="35"/>
                    </a:cubicBezTo>
                    <a:cubicBezTo>
                      <a:pt x="74" y="30"/>
                      <a:pt x="86" y="28"/>
                      <a:pt x="99" y="29"/>
                    </a:cubicBezTo>
                    <a:cubicBezTo>
                      <a:pt x="105" y="21"/>
                      <a:pt x="110" y="15"/>
                      <a:pt x="113" y="11"/>
                    </a:cubicBezTo>
                    <a:cubicBezTo>
                      <a:pt x="50" y="0"/>
                      <a:pt x="0" y="62"/>
                      <a:pt x="24" y="11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1078"/>
              <p:cNvSpPr/>
              <p:nvPr/>
            </p:nvSpPr>
            <p:spPr bwMode="auto">
              <a:xfrm>
                <a:off x="2408" y="1996"/>
                <a:ext cx="55" cy="121"/>
              </a:xfrm>
              <a:custGeom>
                <a:avLst/>
                <a:gdLst>
                  <a:gd name="T0" fmla="*/ 23 w 23"/>
                  <a:gd name="T1" fmla="*/ 50 h 51"/>
                  <a:gd name="T2" fmla="*/ 12 w 23"/>
                  <a:gd name="T3" fmla="*/ 0 h 51"/>
                  <a:gd name="T4" fmla="*/ 0 w 23"/>
                  <a:gd name="T5" fmla="*/ 7 h 51"/>
                  <a:gd name="T6" fmla="*/ 15 w 23"/>
                  <a:gd name="T7" fmla="*/ 51 h 51"/>
                  <a:gd name="T8" fmla="*/ 23 w 23"/>
                  <a:gd name="T9" fmla="*/ 50 h 51"/>
                </a:gdLst>
                <a:ahLst/>
                <a:cxnLst>
                  <a:cxn ang="0">
                    <a:pos x="T0" y="T1"/>
                  </a:cxn>
                  <a:cxn ang="0">
                    <a:pos x="T2" y="T3"/>
                  </a:cxn>
                  <a:cxn ang="0">
                    <a:pos x="T4" y="T5"/>
                  </a:cxn>
                  <a:cxn ang="0">
                    <a:pos x="T6" y="T7"/>
                  </a:cxn>
                  <a:cxn ang="0">
                    <a:pos x="T8" y="T9"/>
                  </a:cxn>
                </a:cxnLst>
                <a:rect l="0" t="0" r="r" b="b"/>
                <a:pathLst>
                  <a:path w="23" h="51">
                    <a:moveTo>
                      <a:pt x="23" y="50"/>
                    </a:moveTo>
                    <a:cubicBezTo>
                      <a:pt x="12" y="0"/>
                      <a:pt x="12" y="0"/>
                      <a:pt x="12" y="0"/>
                    </a:cubicBezTo>
                    <a:cubicBezTo>
                      <a:pt x="8" y="2"/>
                      <a:pt x="4" y="5"/>
                      <a:pt x="0" y="7"/>
                    </a:cubicBezTo>
                    <a:cubicBezTo>
                      <a:pt x="15" y="51"/>
                      <a:pt x="15" y="51"/>
                      <a:pt x="15" y="51"/>
                    </a:cubicBezTo>
                    <a:cubicBezTo>
                      <a:pt x="17" y="50"/>
                      <a:pt x="20" y="50"/>
                      <a:pt x="23" y="50"/>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1079"/>
              <p:cNvSpPr/>
              <p:nvPr/>
            </p:nvSpPr>
            <p:spPr bwMode="auto">
              <a:xfrm>
                <a:off x="2349" y="2506"/>
                <a:ext cx="128" cy="157"/>
              </a:xfrm>
              <a:custGeom>
                <a:avLst/>
                <a:gdLst>
                  <a:gd name="T0" fmla="*/ 45 w 54"/>
                  <a:gd name="T1" fmla="*/ 0 h 66"/>
                  <a:gd name="T2" fmla="*/ 24 w 54"/>
                  <a:gd name="T3" fmla="*/ 24 h 66"/>
                  <a:gd name="T4" fmla="*/ 30 w 54"/>
                  <a:gd name="T5" fmla="*/ 30 h 66"/>
                  <a:gd name="T6" fmla="*/ 19 w 54"/>
                  <a:gd name="T7" fmla="*/ 30 h 66"/>
                  <a:gd name="T8" fmla="*/ 0 w 54"/>
                  <a:gd name="T9" fmla="*/ 51 h 66"/>
                  <a:gd name="T10" fmla="*/ 10 w 54"/>
                  <a:gd name="T11" fmla="*/ 66 h 66"/>
                  <a:gd name="T12" fmla="*/ 54 w 54"/>
                  <a:gd name="T13" fmla="*/ 15 h 66"/>
                  <a:gd name="T14" fmla="*/ 45 w 54"/>
                  <a:gd name="T15" fmla="*/ 0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66">
                    <a:moveTo>
                      <a:pt x="45" y="0"/>
                    </a:moveTo>
                    <a:cubicBezTo>
                      <a:pt x="38" y="8"/>
                      <a:pt x="31" y="17"/>
                      <a:pt x="24" y="24"/>
                    </a:cubicBezTo>
                    <a:cubicBezTo>
                      <a:pt x="26" y="26"/>
                      <a:pt x="27" y="28"/>
                      <a:pt x="30" y="30"/>
                    </a:cubicBezTo>
                    <a:cubicBezTo>
                      <a:pt x="26" y="31"/>
                      <a:pt x="22" y="31"/>
                      <a:pt x="19" y="30"/>
                    </a:cubicBezTo>
                    <a:cubicBezTo>
                      <a:pt x="11" y="38"/>
                      <a:pt x="5" y="45"/>
                      <a:pt x="0" y="51"/>
                    </a:cubicBezTo>
                    <a:cubicBezTo>
                      <a:pt x="5" y="56"/>
                      <a:pt x="8" y="61"/>
                      <a:pt x="10" y="66"/>
                    </a:cubicBezTo>
                    <a:cubicBezTo>
                      <a:pt x="24" y="50"/>
                      <a:pt x="44" y="27"/>
                      <a:pt x="54" y="15"/>
                    </a:cubicBezTo>
                    <a:cubicBezTo>
                      <a:pt x="54" y="8"/>
                      <a:pt x="51" y="3"/>
                      <a:pt x="45" y="0"/>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1080"/>
              <p:cNvSpPr/>
              <p:nvPr/>
            </p:nvSpPr>
            <p:spPr bwMode="auto">
              <a:xfrm>
                <a:off x="2378" y="2018"/>
                <a:ext cx="59" cy="102"/>
              </a:xfrm>
              <a:custGeom>
                <a:avLst/>
                <a:gdLst>
                  <a:gd name="T0" fmla="*/ 25 w 25"/>
                  <a:gd name="T1" fmla="*/ 42 h 43"/>
                  <a:gd name="T2" fmla="*/ 11 w 25"/>
                  <a:gd name="T3" fmla="*/ 0 h 43"/>
                  <a:gd name="T4" fmla="*/ 0 w 25"/>
                  <a:gd name="T5" fmla="*/ 8 h 43"/>
                  <a:gd name="T6" fmla="*/ 15 w 25"/>
                  <a:gd name="T7" fmla="*/ 43 h 43"/>
                  <a:gd name="T8" fmla="*/ 25 w 25"/>
                  <a:gd name="T9" fmla="*/ 42 h 43"/>
                </a:gdLst>
                <a:ahLst/>
                <a:cxnLst>
                  <a:cxn ang="0">
                    <a:pos x="T0" y="T1"/>
                  </a:cxn>
                  <a:cxn ang="0">
                    <a:pos x="T2" y="T3"/>
                  </a:cxn>
                  <a:cxn ang="0">
                    <a:pos x="T4" y="T5"/>
                  </a:cxn>
                  <a:cxn ang="0">
                    <a:pos x="T6" y="T7"/>
                  </a:cxn>
                  <a:cxn ang="0">
                    <a:pos x="T8" y="T9"/>
                  </a:cxn>
                </a:cxnLst>
                <a:rect l="0" t="0" r="r" b="b"/>
                <a:pathLst>
                  <a:path w="25" h="43">
                    <a:moveTo>
                      <a:pt x="25" y="42"/>
                    </a:moveTo>
                    <a:cubicBezTo>
                      <a:pt x="11" y="0"/>
                      <a:pt x="11" y="0"/>
                      <a:pt x="11" y="0"/>
                    </a:cubicBezTo>
                    <a:cubicBezTo>
                      <a:pt x="7" y="2"/>
                      <a:pt x="4" y="5"/>
                      <a:pt x="0" y="8"/>
                    </a:cubicBezTo>
                    <a:cubicBezTo>
                      <a:pt x="15" y="43"/>
                      <a:pt x="15" y="43"/>
                      <a:pt x="15" y="43"/>
                    </a:cubicBezTo>
                    <a:cubicBezTo>
                      <a:pt x="18" y="43"/>
                      <a:pt x="22" y="42"/>
                      <a:pt x="25" y="42"/>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1081"/>
              <p:cNvSpPr/>
              <p:nvPr/>
            </p:nvSpPr>
            <p:spPr bwMode="auto">
              <a:xfrm>
                <a:off x="2271" y="1529"/>
                <a:ext cx="159" cy="180"/>
              </a:xfrm>
              <a:custGeom>
                <a:avLst/>
                <a:gdLst>
                  <a:gd name="T0" fmla="*/ 13 w 67"/>
                  <a:gd name="T1" fmla="*/ 76 h 76"/>
                  <a:gd name="T2" fmla="*/ 46 w 67"/>
                  <a:gd name="T3" fmla="*/ 66 h 76"/>
                  <a:gd name="T4" fmla="*/ 50 w 67"/>
                  <a:gd name="T5" fmla="*/ 9 h 76"/>
                  <a:gd name="T6" fmla="*/ 3 w 67"/>
                  <a:gd name="T7" fmla="*/ 27 h 76"/>
                  <a:gd name="T8" fmla="*/ 26 w 67"/>
                  <a:gd name="T9" fmla="*/ 47 h 76"/>
                  <a:gd name="T10" fmla="*/ 14 w 67"/>
                  <a:gd name="T11" fmla="*/ 30 h 76"/>
                  <a:gd name="T12" fmla="*/ 43 w 67"/>
                  <a:gd name="T13" fmla="*/ 25 h 76"/>
                  <a:gd name="T14" fmla="*/ 47 w 67"/>
                  <a:gd name="T15" fmla="*/ 54 h 76"/>
                  <a:gd name="T16" fmla="*/ 13 w 67"/>
                  <a:gd name="T17"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76">
                    <a:moveTo>
                      <a:pt x="13" y="76"/>
                    </a:moveTo>
                    <a:cubicBezTo>
                      <a:pt x="25" y="76"/>
                      <a:pt x="36" y="74"/>
                      <a:pt x="46" y="66"/>
                    </a:cubicBezTo>
                    <a:cubicBezTo>
                      <a:pt x="67" y="49"/>
                      <a:pt x="67" y="20"/>
                      <a:pt x="50" y="9"/>
                    </a:cubicBezTo>
                    <a:cubicBezTo>
                      <a:pt x="33" y="0"/>
                      <a:pt x="6" y="9"/>
                      <a:pt x="3" y="27"/>
                    </a:cubicBezTo>
                    <a:cubicBezTo>
                      <a:pt x="0" y="41"/>
                      <a:pt x="13" y="53"/>
                      <a:pt x="26" y="47"/>
                    </a:cubicBezTo>
                    <a:cubicBezTo>
                      <a:pt x="18" y="47"/>
                      <a:pt x="8" y="42"/>
                      <a:pt x="14" y="30"/>
                    </a:cubicBezTo>
                    <a:cubicBezTo>
                      <a:pt x="19" y="18"/>
                      <a:pt x="35" y="19"/>
                      <a:pt x="43" y="25"/>
                    </a:cubicBezTo>
                    <a:cubicBezTo>
                      <a:pt x="49" y="29"/>
                      <a:pt x="55" y="42"/>
                      <a:pt x="47" y="54"/>
                    </a:cubicBezTo>
                    <a:cubicBezTo>
                      <a:pt x="38" y="68"/>
                      <a:pt x="26" y="74"/>
                      <a:pt x="13" y="76"/>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1082"/>
              <p:cNvSpPr/>
              <p:nvPr/>
            </p:nvSpPr>
            <p:spPr bwMode="auto">
              <a:xfrm>
                <a:off x="2380" y="2566"/>
                <a:ext cx="97" cy="121"/>
              </a:xfrm>
              <a:custGeom>
                <a:avLst/>
                <a:gdLst>
                  <a:gd name="T0" fmla="*/ 41 w 41"/>
                  <a:gd name="T1" fmla="*/ 0 h 51"/>
                  <a:gd name="T2" fmla="*/ 0 w 41"/>
                  <a:gd name="T3" fmla="*/ 48 h 51"/>
                  <a:gd name="T4" fmla="*/ 1 w 41"/>
                  <a:gd name="T5" fmla="*/ 51 h 51"/>
                  <a:gd name="T6" fmla="*/ 41 w 41"/>
                  <a:gd name="T7" fmla="*/ 0 h 51"/>
                </a:gdLst>
                <a:ahLst/>
                <a:cxnLst>
                  <a:cxn ang="0">
                    <a:pos x="T0" y="T1"/>
                  </a:cxn>
                  <a:cxn ang="0">
                    <a:pos x="T2" y="T3"/>
                  </a:cxn>
                  <a:cxn ang="0">
                    <a:pos x="T4" y="T5"/>
                  </a:cxn>
                  <a:cxn ang="0">
                    <a:pos x="T6" y="T7"/>
                  </a:cxn>
                </a:cxnLst>
                <a:rect l="0" t="0" r="r" b="b"/>
                <a:pathLst>
                  <a:path w="41" h="51">
                    <a:moveTo>
                      <a:pt x="41" y="0"/>
                    </a:moveTo>
                    <a:cubicBezTo>
                      <a:pt x="30" y="13"/>
                      <a:pt x="11" y="35"/>
                      <a:pt x="0" y="48"/>
                    </a:cubicBezTo>
                    <a:cubicBezTo>
                      <a:pt x="1" y="49"/>
                      <a:pt x="1" y="50"/>
                      <a:pt x="1" y="51"/>
                    </a:cubicBezTo>
                    <a:cubicBezTo>
                      <a:pt x="20" y="40"/>
                      <a:pt x="38" y="23"/>
                      <a:pt x="41" y="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1083"/>
              <p:cNvSpPr/>
              <p:nvPr/>
            </p:nvSpPr>
            <p:spPr bwMode="auto">
              <a:xfrm>
                <a:off x="2387" y="2492"/>
                <a:ext cx="59" cy="62"/>
              </a:xfrm>
              <a:custGeom>
                <a:avLst/>
                <a:gdLst>
                  <a:gd name="T0" fmla="*/ 6 w 25"/>
                  <a:gd name="T1" fmla="*/ 26 h 26"/>
                  <a:gd name="T2" fmla="*/ 25 w 25"/>
                  <a:gd name="T3" fmla="*/ 4 h 26"/>
                  <a:gd name="T4" fmla="*/ 6 w 25"/>
                  <a:gd name="T5" fmla="*/ 26 h 26"/>
                </a:gdLst>
                <a:ahLst/>
                <a:cxnLst>
                  <a:cxn ang="0">
                    <a:pos x="T0" y="T1"/>
                  </a:cxn>
                  <a:cxn ang="0">
                    <a:pos x="T2" y="T3"/>
                  </a:cxn>
                  <a:cxn ang="0">
                    <a:pos x="T4" y="T5"/>
                  </a:cxn>
                </a:cxnLst>
                <a:rect l="0" t="0" r="r" b="b"/>
                <a:pathLst>
                  <a:path w="25" h="26">
                    <a:moveTo>
                      <a:pt x="6" y="26"/>
                    </a:moveTo>
                    <a:cubicBezTo>
                      <a:pt x="12" y="19"/>
                      <a:pt x="18" y="12"/>
                      <a:pt x="25" y="4"/>
                    </a:cubicBezTo>
                    <a:cubicBezTo>
                      <a:pt x="12" y="0"/>
                      <a:pt x="0" y="14"/>
                      <a:pt x="6" y="26"/>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1084"/>
              <p:cNvSpPr/>
              <p:nvPr/>
            </p:nvSpPr>
            <p:spPr bwMode="auto">
              <a:xfrm>
                <a:off x="2354" y="2039"/>
                <a:ext cx="52" cy="85"/>
              </a:xfrm>
              <a:custGeom>
                <a:avLst/>
                <a:gdLst>
                  <a:gd name="T0" fmla="*/ 22 w 22"/>
                  <a:gd name="T1" fmla="*/ 34 h 36"/>
                  <a:gd name="T2" fmla="*/ 8 w 22"/>
                  <a:gd name="T3" fmla="*/ 0 h 36"/>
                  <a:gd name="T4" fmla="*/ 0 w 22"/>
                  <a:gd name="T5" fmla="*/ 7 h 36"/>
                  <a:gd name="T6" fmla="*/ 15 w 22"/>
                  <a:gd name="T7" fmla="*/ 36 h 36"/>
                  <a:gd name="T8" fmla="*/ 22 w 22"/>
                  <a:gd name="T9" fmla="*/ 34 h 36"/>
                </a:gdLst>
                <a:ahLst/>
                <a:cxnLst>
                  <a:cxn ang="0">
                    <a:pos x="T0" y="T1"/>
                  </a:cxn>
                  <a:cxn ang="0">
                    <a:pos x="T2" y="T3"/>
                  </a:cxn>
                  <a:cxn ang="0">
                    <a:pos x="T4" y="T5"/>
                  </a:cxn>
                  <a:cxn ang="0">
                    <a:pos x="T6" y="T7"/>
                  </a:cxn>
                  <a:cxn ang="0">
                    <a:pos x="T8" y="T9"/>
                  </a:cxn>
                </a:cxnLst>
                <a:rect l="0" t="0" r="r" b="b"/>
                <a:pathLst>
                  <a:path w="22" h="36">
                    <a:moveTo>
                      <a:pt x="22" y="34"/>
                    </a:moveTo>
                    <a:cubicBezTo>
                      <a:pt x="8" y="0"/>
                      <a:pt x="8" y="0"/>
                      <a:pt x="8" y="0"/>
                    </a:cubicBezTo>
                    <a:cubicBezTo>
                      <a:pt x="5" y="3"/>
                      <a:pt x="2" y="5"/>
                      <a:pt x="0" y="7"/>
                    </a:cubicBezTo>
                    <a:cubicBezTo>
                      <a:pt x="15" y="36"/>
                      <a:pt x="15" y="36"/>
                      <a:pt x="15" y="36"/>
                    </a:cubicBezTo>
                    <a:cubicBezTo>
                      <a:pt x="18" y="35"/>
                      <a:pt x="20" y="35"/>
                      <a:pt x="22" y="34"/>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1085"/>
              <p:cNvSpPr/>
              <p:nvPr/>
            </p:nvSpPr>
            <p:spPr bwMode="auto">
              <a:xfrm>
                <a:off x="2129" y="1586"/>
                <a:ext cx="258" cy="147"/>
              </a:xfrm>
              <a:custGeom>
                <a:avLst/>
                <a:gdLst>
                  <a:gd name="T0" fmla="*/ 0 w 109"/>
                  <a:gd name="T1" fmla="*/ 62 h 62"/>
                  <a:gd name="T2" fmla="*/ 54 w 109"/>
                  <a:gd name="T3" fmla="*/ 52 h 62"/>
                  <a:gd name="T4" fmla="*/ 101 w 109"/>
                  <a:gd name="T5" fmla="*/ 32 h 62"/>
                  <a:gd name="T6" fmla="*/ 100 w 109"/>
                  <a:gd name="T7" fmla="*/ 5 h 62"/>
                  <a:gd name="T8" fmla="*/ 77 w 109"/>
                  <a:gd name="T9" fmla="*/ 12 h 62"/>
                  <a:gd name="T10" fmla="*/ 95 w 109"/>
                  <a:gd name="T11" fmla="*/ 15 h 62"/>
                  <a:gd name="T12" fmla="*/ 36 w 109"/>
                  <a:gd name="T13" fmla="*/ 29 h 62"/>
                  <a:gd name="T14" fmla="*/ 0 w 109"/>
                  <a:gd name="T15" fmla="*/ 51 h 62"/>
                  <a:gd name="T16" fmla="*/ 0 w 109"/>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62">
                    <a:moveTo>
                      <a:pt x="0" y="62"/>
                    </a:moveTo>
                    <a:cubicBezTo>
                      <a:pt x="18" y="51"/>
                      <a:pt x="37" y="53"/>
                      <a:pt x="54" y="52"/>
                    </a:cubicBezTo>
                    <a:cubicBezTo>
                      <a:pt x="69" y="51"/>
                      <a:pt x="88" y="45"/>
                      <a:pt x="101" y="32"/>
                    </a:cubicBezTo>
                    <a:cubicBezTo>
                      <a:pt x="109" y="24"/>
                      <a:pt x="108" y="10"/>
                      <a:pt x="100" y="5"/>
                    </a:cubicBezTo>
                    <a:cubicBezTo>
                      <a:pt x="94" y="0"/>
                      <a:pt x="77" y="1"/>
                      <a:pt x="77" y="12"/>
                    </a:cubicBezTo>
                    <a:cubicBezTo>
                      <a:pt x="77" y="21"/>
                      <a:pt x="90" y="20"/>
                      <a:pt x="95" y="15"/>
                    </a:cubicBezTo>
                    <a:cubicBezTo>
                      <a:pt x="86" y="54"/>
                      <a:pt x="50" y="45"/>
                      <a:pt x="36" y="29"/>
                    </a:cubicBezTo>
                    <a:cubicBezTo>
                      <a:pt x="23" y="32"/>
                      <a:pt x="10" y="39"/>
                      <a:pt x="0" y="51"/>
                    </a:cubicBezTo>
                    <a:cubicBezTo>
                      <a:pt x="0" y="55"/>
                      <a:pt x="0" y="59"/>
                      <a:pt x="0" y="62"/>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1086"/>
              <p:cNvSpPr/>
              <p:nvPr/>
            </p:nvSpPr>
            <p:spPr bwMode="auto">
              <a:xfrm>
                <a:off x="2195" y="1389"/>
                <a:ext cx="52" cy="40"/>
              </a:xfrm>
              <a:custGeom>
                <a:avLst/>
                <a:gdLst>
                  <a:gd name="T0" fmla="*/ 9 w 22"/>
                  <a:gd name="T1" fmla="*/ 17 h 17"/>
                  <a:gd name="T2" fmla="*/ 22 w 22"/>
                  <a:gd name="T3" fmla="*/ 0 h 17"/>
                  <a:gd name="T4" fmla="*/ 10 w 22"/>
                  <a:gd name="T5" fmla="*/ 0 h 17"/>
                  <a:gd name="T6" fmla="*/ 0 w 22"/>
                  <a:gd name="T7" fmla="*/ 15 h 17"/>
                  <a:gd name="T8" fmla="*/ 9 w 22"/>
                  <a:gd name="T9" fmla="*/ 17 h 17"/>
                </a:gdLst>
                <a:ahLst/>
                <a:cxnLst>
                  <a:cxn ang="0">
                    <a:pos x="T0" y="T1"/>
                  </a:cxn>
                  <a:cxn ang="0">
                    <a:pos x="T2" y="T3"/>
                  </a:cxn>
                  <a:cxn ang="0">
                    <a:pos x="T4" y="T5"/>
                  </a:cxn>
                  <a:cxn ang="0">
                    <a:pos x="T6" y="T7"/>
                  </a:cxn>
                  <a:cxn ang="0">
                    <a:pos x="T8" y="T9"/>
                  </a:cxn>
                </a:cxnLst>
                <a:rect l="0" t="0" r="r" b="b"/>
                <a:pathLst>
                  <a:path w="22" h="17">
                    <a:moveTo>
                      <a:pt x="9" y="17"/>
                    </a:moveTo>
                    <a:cubicBezTo>
                      <a:pt x="14" y="11"/>
                      <a:pt x="18" y="5"/>
                      <a:pt x="22" y="0"/>
                    </a:cubicBezTo>
                    <a:cubicBezTo>
                      <a:pt x="10" y="0"/>
                      <a:pt x="10" y="0"/>
                      <a:pt x="10" y="0"/>
                    </a:cubicBezTo>
                    <a:cubicBezTo>
                      <a:pt x="7" y="5"/>
                      <a:pt x="4" y="9"/>
                      <a:pt x="0" y="15"/>
                    </a:cubicBezTo>
                    <a:cubicBezTo>
                      <a:pt x="3" y="15"/>
                      <a:pt x="6" y="16"/>
                      <a:pt x="9" y="17"/>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1087"/>
              <p:cNvSpPr/>
              <p:nvPr/>
            </p:nvSpPr>
            <p:spPr bwMode="auto">
              <a:xfrm>
                <a:off x="2337" y="1389"/>
                <a:ext cx="36" cy="4"/>
              </a:xfrm>
              <a:custGeom>
                <a:avLst/>
                <a:gdLst>
                  <a:gd name="T0" fmla="*/ 15 w 15"/>
                  <a:gd name="T1" fmla="*/ 0 h 2"/>
                  <a:gd name="T2" fmla="*/ 0 w 15"/>
                  <a:gd name="T3" fmla="*/ 0 h 2"/>
                  <a:gd name="T4" fmla="*/ 2 w 15"/>
                  <a:gd name="T5" fmla="*/ 2 h 2"/>
                  <a:gd name="T6" fmla="*/ 15 w 15"/>
                  <a:gd name="T7" fmla="*/ 0 h 2"/>
                </a:gdLst>
                <a:ahLst/>
                <a:cxnLst>
                  <a:cxn ang="0">
                    <a:pos x="T0" y="T1"/>
                  </a:cxn>
                  <a:cxn ang="0">
                    <a:pos x="T2" y="T3"/>
                  </a:cxn>
                  <a:cxn ang="0">
                    <a:pos x="T4" y="T5"/>
                  </a:cxn>
                  <a:cxn ang="0">
                    <a:pos x="T6" y="T7"/>
                  </a:cxn>
                </a:cxnLst>
                <a:rect l="0" t="0" r="r" b="b"/>
                <a:pathLst>
                  <a:path w="15" h="2">
                    <a:moveTo>
                      <a:pt x="15" y="0"/>
                    </a:moveTo>
                    <a:cubicBezTo>
                      <a:pt x="0" y="0"/>
                      <a:pt x="0" y="0"/>
                      <a:pt x="0" y="0"/>
                    </a:cubicBezTo>
                    <a:cubicBezTo>
                      <a:pt x="1" y="0"/>
                      <a:pt x="1" y="1"/>
                      <a:pt x="2" y="2"/>
                    </a:cubicBezTo>
                    <a:cubicBezTo>
                      <a:pt x="6" y="1"/>
                      <a:pt x="11" y="0"/>
                      <a:pt x="15" y="0"/>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1088"/>
              <p:cNvSpPr/>
              <p:nvPr/>
            </p:nvSpPr>
            <p:spPr bwMode="auto">
              <a:xfrm>
                <a:off x="2333" y="2060"/>
                <a:ext cx="52" cy="69"/>
              </a:xfrm>
              <a:custGeom>
                <a:avLst/>
                <a:gdLst>
                  <a:gd name="T0" fmla="*/ 22 w 22"/>
                  <a:gd name="T1" fmla="*/ 27 h 29"/>
                  <a:gd name="T2" fmla="*/ 7 w 22"/>
                  <a:gd name="T3" fmla="*/ 0 h 29"/>
                  <a:gd name="T4" fmla="*/ 0 w 22"/>
                  <a:gd name="T5" fmla="*/ 6 h 29"/>
                  <a:gd name="T6" fmla="*/ 14 w 22"/>
                  <a:gd name="T7" fmla="*/ 29 h 29"/>
                  <a:gd name="T8" fmla="*/ 22 w 22"/>
                  <a:gd name="T9" fmla="*/ 27 h 29"/>
                </a:gdLst>
                <a:ahLst/>
                <a:cxnLst>
                  <a:cxn ang="0">
                    <a:pos x="T0" y="T1"/>
                  </a:cxn>
                  <a:cxn ang="0">
                    <a:pos x="T2" y="T3"/>
                  </a:cxn>
                  <a:cxn ang="0">
                    <a:pos x="T4" y="T5"/>
                  </a:cxn>
                  <a:cxn ang="0">
                    <a:pos x="T6" y="T7"/>
                  </a:cxn>
                  <a:cxn ang="0">
                    <a:pos x="T8" y="T9"/>
                  </a:cxn>
                </a:cxnLst>
                <a:rect l="0" t="0" r="r" b="b"/>
                <a:pathLst>
                  <a:path w="22" h="29">
                    <a:moveTo>
                      <a:pt x="22" y="27"/>
                    </a:moveTo>
                    <a:cubicBezTo>
                      <a:pt x="7" y="0"/>
                      <a:pt x="7" y="0"/>
                      <a:pt x="7" y="0"/>
                    </a:cubicBezTo>
                    <a:cubicBezTo>
                      <a:pt x="4" y="2"/>
                      <a:pt x="2" y="4"/>
                      <a:pt x="0" y="6"/>
                    </a:cubicBezTo>
                    <a:cubicBezTo>
                      <a:pt x="14" y="29"/>
                      <a:pt x="14" y="29"/>
                      <a:pt x="14" y="29"/>
                    </a:cubicBezTo>
                    <a:cubicBezTo>
                      <a:pt x="17" y="29"/>
                      <a:pt x="19" y="28"/>
                      <a:pt x="22" y="27"/>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1089"/>
              <p:cNvSpPr/>
              <p:nvPr/>
            </p:nvSpPr>
            <p:spPr bwMode="auto">
              <a:xfrm>
                <a:off x="2314" y="2079"/>
                <a:ext cx="45" cy="57"/>
              </a:xfrm>
              <a:custGeom>
                <a:avLst/>
                <a:gdLst>
                  <a:gd name="T0" fmla="*/ 19 w 19"/>
                  <a:gd name="T1" fmla="*/ 22 h 24"/>
                  <a:gd name="T2" fmla="*/ 6 w 19"/>
                  <a:gd name="T3" fmla="*/ 0 h 24"/>
                  <a:gd name="T4" fmla="*/ 0 w 19"/>
                  <a:gd name="T5" fmla="*/ 6 h 24"/>
                  <a:gd name="T6" fmla="*/ 13 w 19"/>
                  <a:gd name="T7" fmla="*/ 24 h 24"/>
                  <a:gd name="T8" fmla="*/ 19 w 19"/>
                  <a:gd name="T9" fmla="*/ 22 h 24"/>
                </a:gdLst>
                <a:ahLst/>
                <a:cxnLst>
                  <a:cxn ang="0">
                    <a:pos x="T0" y="T1"/>
                  </a:cxn>
                  <a:cxn ang="0">
                    <a:pos x="T2" y="T3"/>
                  </a:cxn>
                  <a:cxn ang="0">
                    <a:pos x="T4" y="T5"/>
                  </a:cxn>
                  <a:cxn ang="0">
                    <a:pos x="T6" y="T7"/>
                  </a:cxn>
                  <a:cxn ang="0">
                    <a:pos x="T8" y="T9"/>
                  </a:cxn>
                </a:cxnLst>
                <a:rect l="0" t="0" r="r" b="b"/>
                <a:pathLst>
                  <a:path w="19" h="24">
                    <a:moveTo>
                      <a:pt x="19" y="22"/>
                    </a:moveTo>
                    <a:cubicBezTo>
                      <a:pt x="6" y="0"/>
                      <a:pt x="6" y="0"/>
                      <a:pt x="6" y="0"/>
                    </a:cubicBezTo>
                    <a:cubicBezTo>
                      <a:pt x="4" y="2"/>
                      <a:pt x="2" y="4"/>
                      <a:pt x="0" y="6"/>
                    </a:cubicBezTo>
                    <a:cubicBezTo>
                      <a:pt x="13" y="24"/>
                      <a:pt x="13" y="24"/>
                      <a:pt x="13" y="24"/>
                    </a:cubicBezTo>
                    <a:cubicBezTo>
                      <a:pt x="15" y="24"/>
                      <a:pt x="17" y="23"/>
                      <a:pt x="19" y="22"/>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1090"/>
              <p:cNvSpPr/>
              <p:nvPr/>
            </p:nvSpPr>
            <p:spPr bwMode="auto">
              <a:xfrm>
                <a:off x="2122" y="1840"/>
                <a:ext cx="274" cy="246"/>
              </a:xfrm>
              <a:custGeom>
                <a:avLst/>
                <a:gdLst>
                  <a:gd name="T0" fmla="*/ 39 w 116"/>
                  <a:gd name="T1" fmla="*/ 92 h 104"/>
                  <a:gd name="T2" fmla="*/ 61 w 116"/>
                  <a:gd name="T3" fmla="*/ 104 h 104"/>
                  <a:gd name="T4" fmla="*/ 116 w 116"/>
                  <a:gd name="T5" fmla="*/ 60 h 104"/>
                  <a:gd name="T6" fmla="*/ 58 w 116"/>
                  <a:gd name="T7" fmla="*/ 0 h 104"/>
                  <a:gd name="T8" fmla="*/ 0 w 116"/>
                  <a:gd name="T9" fmla="*/ 94 h 104"/>
                  <a:gd name="T10" fmla="*/ 13 w 116"/>
                  <a:gd name="T11" fmla="*/ 99 h 104"/>
                  <a:gd name="T12" fmla="*/ 39 w 116"/>
                  <a:gd name="T13" fmla="*/ 92 h 104"/>
                </a:gdLst>
                <a:ahLst/>
                <a:cxnLst>
                  <a:cxn ang="0">
                    <a:pos x="T0" y="T1"/>
                  </a:cxn>
                  <a:cxn ang="0">
                    <a:pos x="T2" y="T3"/>
                  </a:cxn>
                  <a:cxn ang="0">
                    <a:pos x="T4" y="T5"/>
                  </a:cxn>
                  <a:cxn ang="0">
                    <a:pos x="T6" y="T7"/>
                  </a:cxn>
                  <a:cxn ang="0">
                    <a:pos x="T8" y="T9"/>
                  </a:cxn>
                  <a:cxn ang="0">
                    <a:pos x="T10" y="T11"/>
                  </a:cxn>
                  <a:cxn ang="0">
                    <a:pos x="T12" y="T13"/>
                  </a:cxn>
                </a:cxnLst>
                <a:rect l="0" t="0" r="r" b="b"/>
                <a:pathLst>
                  <a:path w="116" h="104">
                    <a:moveTo>
                      <a:pt x="39" y="92"/>
                    </a:moveTo>
                    <a:cubicBezTo>
                      <a:pt x="46" y="94"/>
                      <a:pt x="53" y="98"/>
                      <a:pt x="61" y="104"/>
                    </a:cubicBezTo>
                    <a:cubicBezTo>
                      <a:pt x="74" y="87"/>
                      <a:pt x="104" y="65"/>
                      <a:pt x="116" y="60"/>
                    </a:cubicBezTo>
                    <a:cubicBezTo>
                      <a:pt x="106" y="48"/>
                      <a:pt x="76" y="18"/>
                      <a:pt x="58" y="0"/>
                    </a:cubicBezTo>
                    <a:cubicBezTo>
                      <a:pt x="59" y="32"/>
                      <a:pt x="37" y="72"/>
                      <a:pt x="0" y="94"/>
                    </a:cubicBezTo>
                    <a:cubicBezTo>
                      <a:pt x="5" y="96"/>
                      <a:pt x="9" y="98"/>
                      <a:pt x="13" y="99"/>
                    </a:cubicBezTo>
                    <a:cubicBezTo>
                      <a:pt x="25" y="94"/>
                      <a:pt x="34" y="91"/>
                      <a:pt x="39" y="92"/>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1091"/>
              <p:cNvSpPr>
                <a:spLocks noEditPoints="1"/>
              </p:cNvSpPr>
              <p:nvPr/>
            </p:nvSpPr>
            <p:spPr bwMode="auto">
              <a:xfrm>
                <a:off x="1867" y="2058"/>
                <a:ext cx="511" cy="477"/>
              </a:xfrm>
              <a:custGeom>
                <a:avLst/>
                <a:gdLst>
                  <a:gd name="T0" fmla="*/ 146 w 216"/>
                  <a:gd name="T1" fmla="*/ 6 h 201"/>
                  <a:gd name="T2" fmla="*/ 59 w 216"/>
                  <a:gd name="T3" fmla="*/ 197 h 201"/>
                  <a:gd name="T4" fmla="*/ 152 w 216"/>
                  <a:gd name="T5" fmla="*/ 188 h 201"/>
                  <a:gd name="T6" fmla="*/ 207 w 216"/>
                  <a:gd name="T7" fmla="*/ 85 h 201"/>
                  <a:gd name="T8" fmla="*/ 197 w 216"/>
                  <a:gd name="T9" fmla="*/ 72 h 201"/>
                  <a:gd name="T10" fmla="*/ 185 w 216"/>
                  <a:gd name="T11" fmla="*/ 54 h 201"/>
                  <a:gd name="T12" fmla="*/ 145 w 216"/>
                  <a:gd name="T13" fmla="*/ 13 h 201"/>
                  <a:gd name="T14" fmla="*/ 157 w 216"/>
                  <a:gd name="T15" fmla="*/ 25 h 201"/>
                  <a:gd name="T16" fmla="*/ 145 w 216"/>
                  <a:gd name="T17" fmla="*/ 13 h 201"/>
                  <a:gd name="T18" fmla="*/ 136 w 216"/>
                  <a:gd name="T19" fmla="*/ 17 h 201"/>
                  <a:gd name="T20" fmla="*/ 117 w 216"/>
                  <a:gd name="T21" fmla="*/ 23 h 201"/>
                  <a:gd name="T22" fmla="*/ 103 w 216"/>
                  <a:gd name="T23" fmla="*/ 30 h 201"/>
                  <a:gd name="T24" fmla="*/ 90 w 216"/>
                  <a:gd name="T25" fmla="*/ 47 h 201"/>
                  <a:gd name="T26" fmla="*/ 103 w 216"/>
                  <a:gd name="T27" fmla="*/ 30 h 201"/>
                  <a:gd name="T28" fmla="*/ 77 w 216"/>
                  <a:gd name="T29" fmla="*/ 55 h 201"/>
                  <a:gd name="T30" fmla="*/ 58 w 216"/>
                  <a:gd name="T31" fmla="*/ 65 h 201"/>
                  <a:gd name="T32" fmla="*/ 60 w 216"/>
                  <a:gd name="T33" fmla="*/ 127 h 201"/>
                  <a:gd name="T34" fmla="*/ 77 w 216"/>
                  <a:gd name="T35" fmla="*/ 134 h 201"/>
                  <a:gd name="T36" fmla="*/ 42 w 216"/>
                  <a:gd name="T37" fmla="*/ 119 h 201"/>
                  <a:gd name="T38" fmla="*/ 60 w 216"/>
                  <a:gd name="T39" fmla="*/ 127 h 201"/>
                  <a:gd name="T40" fmla="*/ 23 w 216"/>
                  <a:gd name="T41" fmla="*/ 106 h 201"/>
                  <a:gd name="T42" fmla="*/ 17 w 216"/>
                  <a:gd name="T43" fmla="*/ 124 h 201"/>
                  <a:gd name="T44" fmla="*/ 29 w 216"/>
                  <a:gd name="T45" fmla="*/ 153 h 201"/>
                  <a:gd name="T46" fmla="*/ 23 w 216"/>
                  <a:gd name="T47" fmla="*/ 135 h 201"/>
                  <a:gd name="T48" fmla="*/ 29 w 216"/>
                  <a:gd name="T49" fmla="*/ 153 h 201"/>
                  <a:gd name="T50" fmla="*/ 44 w 216"/>
                  <a:gd name="T51" fmla="*/ 76 h 201"/>
                  <a:gd name="T52" fmla="*/ 33 w 216"/>
                  <a:gd name="T53" fmla="*/ 93 h 201"/>
                  <a:gd name="T54" fmla="*/ 46 w 216"/>
                  <a:gd name="T55" fmla="*/ 178 h 201"/>
                  <a:gd name="T56" fmla="*/ 38 w 216"/>
                  <a:gd name="T57" fmla="*/ 162 h 201"/>
                  <a:gd name="T58" fmla="*/ 46 w 216"/>
                  <a:gd name="T59" fmla="*/ 178 h 201"/>
                  <a:gd name="T60" fmla="*/ 57 w 216"/>
                  <a:gd name="T61" fmla="*/ 183 h 201"/>
                  <a:gd name="T62" fmla="*/ 80 w 216"/>
                  <a:gd name="T63" fmla="*/ 184 h 201"/>
                  <a:gd name="T64" fmla="*/ 72 w 216"/>
                  <a:gd name="T65" fmla="*/ 120 h 201"/>
                  <a:gd name="T66" fmla="*/ 96 w 216"/>
                  <a:gd name="T67" fmla="*/ 100 h 201"/>
                  <a:gd name="T68" fmla="*/ 72 w 216"/>
                  <a:gd name="T69" fmla="*/ 120 h 201"/>
                  <a:gd name="T70" fmla="*/ 90 w 216"/>
                  <a:gd name="T71" fmla="*/ 173 h 201"/>
                  <a:gd name="T72" fmla="*/ 108 w 216"/>
                  <a:gd name="T73" fmla="*/ 161 h 201"/>
                  <a:gd name="T74" fmla="*/ 98 w 216"/>
                  <a:gd name="T75" fmla="*/ 98 h 201"/>
                  <a:gd name="T76" fmla="*/ 110 w 216"/>
                  <a:gd name="T77" fmla="*/ 68 h 201"/>
                  <a:gd name="T78" fmla="*/ 107 w 216"/>
                  <a:gd name="T79" fmla="*/ 88 h 201"/>
                  <a:gd name="T80" fmla="*/ 125 w 216"/>
                  <a:gd name="T81" fmla="*/ 75 h 201"/>
                  <a:gd name="T82" fmla="*/ 125 w 216"/>
                  <a:gd name="T83" fmla="*/ 88 h 201"/>
                  <a:gd name="T84" fmla="*/ 98 w 216"/>
                  <a:gd name="T85" fmla="*/ 98 h 201"/>
                  <a:gd name="T86" fmla="*/ 114 w 216"/>
                  <a:gd name="T87" fmla="*/ 151 h 201"/>
                  <a:gd name="T88" fmla="*/ 130 w 216"/>
                  <a:gd name="T89" fmla="*/ 142 h 201"/>
                  <a:gd name="T90" fmla="*/ 134 w 216"/>
                  <a:gd name="T91" fmla="*/ 89 h 201"/>
                  <a:gd name="T92" fmla="*/ 131 w 216"/>
                  <a:gd name="T93" fmla="*/ 49 h 201"/>
                  <a:gd name="T94" fmla="*/ 134 w 216"/>
                  <a:gd name="T95" fmla="*/ 89 h 201"/>
                  <a:gd name="T96" fmla="*/ 156 w 216"/>
                  <a:gd name="T97" fmla="*/ 116 h 201"/>
                  <a:gd name="T98" fmla="*/ 171 w 216"/>
                  <a:gd name="T99" fmla="*/ 109 h 201"/>
                  <a:gd name="T100" fmla="*/ 165 w 216"/>
                  <a:gd name="T101" fmla="*/ 70 h 201"/>
                  <a:gd name="T102" fmla="*/ 159 w 216"/>
                  <a:gd name="T103" fmla="*/ 73 h 201"/>
                  <a:gd name="T104" fmla="*/ 138 w 216"/>
                  <a:gd name="T105" fmla="*/ 44 h 201"/>
                  <a:gd name="T106" fmla="*/ 159 w 216"/>
                  <a:gd name="T107" fmla="*/ 49 h 201"/>
                  <a:gd name="T108" fmla="*/ 167 w 216"/>
                  <a:gd name="T109" fmla="*/ 39 h 201"/>
                  <a:gd name="T110" fmla="*/ 165 w 216"/>
                  <a:gd name="T111" fmla="*/ 70 h 201"/>
                  <a:gd name="T112" fmla="*/ 169 w 216"/>
                  <a:gd name="T113" fmla="*/ 30 h 201"/>
                  <a:gd name="T114" fmla="*/ 178 w 216"/>
                  <a:gd name="T115" fmla="*/ 46 h 201"/>
                  <a:gd name="T116" fmla="*/ 182 w 216"/>
                  <a:gd name="T117" fmla="*/ 99 h 201"/>
                  <a:gd name="T118" fmla="*/ 193 w 216"/>
                  <a:gd name="T119" fmla="*/ 82 h 201"/>
                  <a:gd name="T120" fmla="*/ 182 w 216"/>
                  <a:gd name="T121" fmla="*/ 9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6" h="201">
                    <a:moveTo>
                      <a:pt x="207" y="85"/>
                    </a:moveTo>
                    <a:cubicBezTo>
                      <a:pt x="216" y="67"/>
                      <a:pt x="174" y="15"/>
                      <a:pt x="146" y="6"/>
                    </a:cubicBezTo>
                    <a:cubicBezTo>
                      <a:pt x="124" y="0"/>
                      <a:pt x="24" y="72"/>
                      <a:pt x="12" y="108"/>
                    </a:cubicBezTo>
                    <a:cubicBezTo>
                      <a:pt x="0" y="141"/>
                      <a:pt x="44" y="195"/>
                      <a:pt x="59" y="197"/>
                    </a:cubicBezTo>
                    <a:cubicBezTo>
                      <a:pt x="77" y="201"/>
                      <a:pt x="106" y="175"/>
                      <a:pt x="135" y="150"/>
                    </a:cubicBezTo>
                    <a:cubicBezTo>
                      <a:pt x="145" y="156"/>
                      <a:pt x="153" y="177"/>
                      <a:pt x="152" y="188"/>
                    </a:cubicBezTo>
                    <a:cubicBezTo>
                      <a:pt x="166" y="176"/>
                      <a:pt x="166" y="144"/>
                      <a:pt x="160" y="126"/>
                    </a:cubicBezTo>
                    <a:cubicBezTo>
                      <a:pt x="166" y="122"/>
                      <a:pt x="198" y="101"/>
                      <a:pt x="207" y="85"/>
                    </a:cubicBezTo>
                    <a:close/>
                    <a:moveTo>
                      <a:pt x="187" y="52"/>
                    </a:moveTo>
                    <a:cubicBezTo>
                      <a:pt x="193" y="55"/>
                      <a:pt x="198" y="65"/>
                      <a:pt x="197" y="72"/>
                    </a:cubicBezTo>
                    <a:cubicBezTo>
                      <a:pt x="194" y="73"/>
                      <a:pt x="194" y="73"/>
                      <a:pt x="194" y="73"/>
                    </a:cubicBezTo>
                    <a:cubicBezTo>
                      <a:pt x="194" y="69"/>
                      <a:pt x="190" y="59"/>
                      <a:pt x="185" y="54"/>
                    </a:cubicBezTo>
                    <a:lnTo>
                      <a:pt x="187" y="52"/>
                    </a:lnTo>
                    <a:close/>
                    <a:moveTo>
                      <a:pt x="145" y="13"/>
                    </a:moveTo>
                    <a:cubicBezTo>
                      <a:pt x="150" y="14"/>
                      <a:pt x="155" y="18"/>
                      <a:pt x="160" y="23"/>
                    </a:cubicBezTo>
                    <a:cubicBezTo>
                      <a:pt x="157" y="25"/>
                      <a:pt x="157" y="25"/>
                      <a:pt x="157" y="25"/>
                    </a:cubicBezTo>
                    <a:cubicBezTo>
                      <a:pt x="155" y="23"/>
                      <a:pt x="150" y="19"/>
                      <a:pt x="144" y="16"/>
                    </a:cubicBezTo>
                    <a:lnTo>
                      <a:pt x="145" y="13"/>
                    </a:lnTo>
                    <a:close/>
                    <a:moveTo>
                      <a:pt x="135" y="13"/>
                    </a:moveTo>
                    <a:cubicBezTo>
                      <a:pt x="136" y="17"/>
                      <a:pt x="136" y="17"/>
                      <a:pt x="136" y="17"/>
                    </a:cubicBezTo>
                    <a:cubicBezTo>
                      <a:pt x="133" y="18"/>
                      <a:pt x="124" y="22"/>
                      <a:pt x="119" y="26"/>
                    </a:cubicBezTo>
                    <a:cubicBezTo>
                      <a:pt x="117" y="23"/>
                      <a:pt x="117" y="23"/>
                      <a:pt x="117" y="23"/>
                    </a:cubicBezTo>
                    <a:cubicBezTo>
                      <a:pt x="120" y="20"/>
                      <a:pt x="128" y="15"/>
                      <a:pt x="135" y="13"/>
                    </a:cubicBezTo>
                    <a:close/>
                    <a:moveTo>
                      <a:pt x="103" y="30"/>
                    </a:moveTo>
                    <a:cubicBezTo>
                      <a:pt x="106" y="34"/>
                      <a:pt x="106" y="34"/>
                      <a:pt x="106" y="34"/>
                    </a:cubicBezTo>
                    <a:cubicBezTo>
                      <a:pt x="90" y="47"/>
                      <a:pt x="90" y="47"/>
                      <a:pt x="90" y="47"/>
                    </a:cubicBezTo>
                    <a:cubicBezTo>
                      <a:pt x="87" y="44"/>
                      <a:pt x="87" y="44"/>
                      <a:pt x="87" y="44"/>
                    </a:cubicBezTo>
                    <a:lnTo>
                      <a:pt x="103" y="30"/>
                    </a:lnTo>
                    <a:close/>
                    <a:moveTo>
                      <a:pt x="74" y="52"/>
                    </a:moveTo>
                    <a:cubicBezTo>
                      <a:pt x="77" y="55"/>
                      <a:pt x="77" y="55"/>
                      <a:pt x="77" y="55"/>
                    </a:cubicBezTo>
                    <a:cubicBezTo>
                      <a:pt x="60" y="68"/>
                      <a:pt x="60" y="68"/>
                      <a:pt x="60" y="68"/>
                    </a:cubicBezTo>
                    <a:cubicBezTo>
                      <a:pt x="58" y="65"/>
                      <a:pt x="58" y="65"/>
                      <a:pt x="58" y="65"/>
                    </a:cubicBezTo>
                    <a:lnTo>
                      <a:pt x="74" y="52"/>
                    </a:lnTo>
                    <a:close/>
                    <a:moveTo>
                      <a:pt x="60" y="127"/>
                    </a:moveTo>
                    <a:cubicBezTo>
                      <a:pt x="68" y="120"/>
                      <a:pt x="68" y="120"/>
                      <a:pt x="68" y="120"/>
                    </a:cubicBezTo>
                    <a:cubicBezTo>
                      <a:pt x="77" y="134"/>
                      <a:pt x="77" y="134"/>
                      <a:pt x="77" y="134"/>
                    </a:cubicBezTo>
                    <a:cubicBezTo>
                      <a:pt x="58" y="155"/>
                      <a:pt x="58" y="155"/>
                      <a:pt x="58" y="155"/>
                    </a:cubicBezTo>
                    <a:cubicBezTo>
                      <a:pt x="42" y="119"/>
                      <a:pt x="42" y="119"/>
                      <a:pt x="42" y="119"/>
                    </a:cubicBezTo>
                    <a:cubicBezTo>
                      <a:pt x="52" y="110"/>
                      <a:pt x="52" y="110"/>
                      <a:pt x="52" y="110"/>
                    </a:cubicBezTo>
                    <a:lnTo>
                      <a:pt x="60" y="127"/>
                    </a:lnTo>
                    <a:close/>
                    <a:moveTo>
                      <a:pt x="20" y="104"/>
                    </a:moveTo>
                    <a:cubicBezTo>
                      <a:pt x="23" y="106"/>
                      <a:pt x="23" y="106"/>
                      <a:pt x="23" y="106"/>
                    </a:cubicBezTo>
                    <a:cubicBezTo>
                      <a:pt x="21" y="108"/>
                      <a:pt x="18" y="117"/>
                      <a:pt x="20" y="124"/>
                    </a:cubicBezTo>
                    <a:cubicBezTo>
                      <a:pt x="17" y="124"/>
                      <a:pt x="17" y="124"/>
                      <a:pt x="17" y="124"/>
                    </a:cubicBezTo>
                    <a:cubicBezTo>
                      <a:pt x="15" y="119"/>
                      <a:pt x="17" y="107"/>
                      <a:pt x="20" y="104"/>
                    </a:cubicBezTo>
                    <a:close/>
                    <a:moveTo>
                      <a:pt x="29" y="153"/>
                    </a:moveTo>
                    <a:cubicBezTo>
                      <a:pt x="25" y="151"/>
                      <a:pt x="21" y="144"/>
                      <a:pt x="19" y="136"/>
                    </a:cubicBezTo>
                    <a:cubicBezTo>
                      <a:pt x="23" y="135"/>
                      <a:pt x="23" y="135"/>
                      <a:pt x="23" y="135"/>
                    </a:cubicBezTo>
                    <a:cubicBezTo>
                      <a:pt x="24" y="138"/>
                      <a:pt x="26" y="146"/>
                      <a:pt x="32" y="151"/>
                    </a:cubicBezTo>
                    <a:lnTo>
                      <a:pt x="29" y="153"/>
                    </a:lnTo>
                    <a:close/>
                    <a:moveTo>
                      <a:pt x="30" y="92"/>
                    </a:moveTo>
                    <a:cubicBezTo>
                      <a:pt x="32" y="88"/>
                      <a:pt x="39" y="80"/>
                      <a:pt x="44" y="76"/>
                    </a:cubicBezTo>
                    <a:cubicBezTo>
                      <a:pt x="46" y="79"/>
                      <a:pt x="46" y="79"/>
                      <a:pt x="46" y="79"/>
                    </a:cubicBezTo>
                    <a:cubicBezTo>
                      <a:pt x="44" y="81"/>
                      <a:pt x="37" y="88"/>
                      <a:pt x="33" y="93"/>
                    </a:cubicBezTo>
                    <a:lnTo>
                      <a:pt x="30" y="92"/>
                    </a:lnTo>
                    <a:close/>
                    <a:moveTo>
                      <a:pt x="46" y="178"/>
                    </a:moveTo>
                    <a:cubicBezTo>
                      <a:pt x="36" y="165"/>
                      <a:pt x="36" y="165"/>
                      <a:pt x="36" y="165"/>
                    </a:cubicBezTo>
                    <a:cubicBezTo>
                      <a:pt x="38" y="162"/>
                      <a:pt x="38" y="162"/>
                      <a:pt x="38" y="162"/>
                    </a:cubicBezTo>
                    <a:cubicBezTo>
                      <a:pt x="49" y="176"/>
                      <a:pt x="49" y="176"/>
                      <a:pt x="49" y="176"/>
                    </a:cubicBezTo>
                    <a:lnTo>
                      <a:pt x="46" y="178"/>
                    </a:lnTo>
                    <a:close/>
                    <a:moveTo>
                      <a:pt x="55" y="185"/>
                    </a:moveTo>
                    <a:cubicBezTo>
                      <a:pt x="57" y="183"/>
                      <a:pt x="57" y="183"/>
                      <a:pt x="57" y="183"/>
                    </a:cubicBezTo>
                    <a:cubicBezTo>
                      <a:pt x="61" y="186"/>
                      <a:pt x="73" y="186"/>
                      <a:pt x="79" y="181"/>
                    </a:cubicBezTo>
                    <a:cubicBezTo>
                      <a:pt x="80" y="184"/>
                      <a:pt x="80" y="184"/>
                      <a:pt x="80" y="184"/>
                    </a:cubicBezTo>
                    <a:cubicBezTo>
                      <a:pt x="76" y="188"/>
                      <a:pt x="62" y="192"/>
                      <a:pt x="55" y="185"/>
                    </a:cubicBezTo>
                    <a:close/>
                    <a:moveTo>
                      <a:pt x="72" y="120"/>
                    </a:moveTo>
                    <a:cubicBezTo>
                      <a:pt x="67" y="110"/>
                      <a:pt x="67" y="100"/>
                      <a:pt x="74" y="95"/>
                    </a:cubicBezTo>
                    <a:cubicBezTo>
                      <a:pt x="82" y="90"/>
                      <a:pt x="91" y="91"/>
                      <a:pt x="96" y="100"/>
                    </a:cubicBezTo>
                    <a:cubicBezTo>
                      <a:pt x="102" y="110"/>
                      <a:pt x="101" y="117"/>
                      <a:pt x="93" y="123"/>
                    </a:cubicBezTo>
                    <a:cubicBezTo>
                      <a:pt x="86" y="129"/>
                      <a:pt x="77" y="129"/>
                      <a:pt x="72" y="120"/>
                    </a:cubicBezTo>
                    <a:close/>
                    <a:moveTo>
                      <a:pt x="92" y="175"/>
                    </a:moveTo>
                    <a:cubicBezTo>
                      <a:pt x="90" y="173"/>
                      <a:pt x="90" y="173"/>
                      <a:pt x="90" y="173"/>
                    </a:cubicBezTo>
                    <a:cubicBezTo>
                      <a:pt x="106" y="159"/>
                      <a:pt x="106" y="159"/>
                      <a:pt x="106" y="159"/>
                    </a:cubicBezTo>
                    <a:cubicBezTo>
                      <a:pt x="108" y="161"/>
                      <a:pt x="108" y="161"/>
                      <a:pt x="108" y="161"/>
                    </a:cubicBezTo>
                    <a:lnTo>
                      <a:pt x="92" y="175"/>
                    </a:lnTo>
                    <a:close/>
                    <a:moveTo>
                      <a:pt x="98" y="98"/>
                    </a:moveTo>
                    <a:cubicBezTo>
                      <a:pt x="92" y="89"/>
                      <a:pt x="92" y="78"/>
                      <a:pt x="98" y="72"/>
                    </a:cubicBezTo>
                    <a:cubicBezTo>
                      <a:pt x="100" y="69"/>
                      <a:pt x="105" y="66"/>
                      <a:pt x="110" y="68"/>
                    </a:cubicBezTo>
                    <a:cubicBezTo>
                      <a:pt x="114" y="75"/>
                      <a:pt x="114" y="75"/>
                      <a:pt x="114" y="75"/>
                    </a:cubicBezTo>
                    <a:cubicBezTo>
                      <a:pt x="109" y="78"/>
                      <a:pt x="105" y="83"/>
                      <a:pt x="107" y="88"/>
                    </a:cubicBezTo>
                    <a:cubicBezTo>
                      <a:pt x="109" y="93"/>
                      <a:pt x="114" y="91"/>
                      <a:pt x="111" y="85"/>
                    </a:cubicBezTo>
                    <a:cubicBezTo>
                      <a:pt x="125" y="75"/>
                      <a:pt x="125" y="75"/>
                      <a:pt x="125" y="75"/>
                    </a:cubicBezTo>
                    <a:cubicBezTo>
                      <a:pt x="129" y="84"/>
                      <a:pt x="129" y="84"/>
                      <a:pt x="129" y="84"/>
                    </a:cubicBezTo>
                    <a:cubicBezTo>
                      <a:pt x="125" y="88"/>
                      <a:pt x="125" y="88"/>
                      <a:pt x="125" y="88"/>
                    </a:cubicBezTo>
                    <a:cubicBezTo>
                      <a:pt x="126" y="94"/>
                      <a:pt x="123" y="105"/>
                      <a:pt x="116" y="107"/>
                    </a:cubicBezTo>
                    <a:cubicBezTo>
                      <a:pt x="108" y="110"/>
                      <a:pt x="102" y="105"/>
                      <a:pt x="98" y="98"/>
                    </a:cubicBezTo>
                    <a:close/>
                    <a:moveTo>
                      <a:pt x="117" y="154"/>
                    </a:moveTo>
                    <a:cubicBezTo>
                      <a:pt x="114" y="151"/>
                      <a:pt x="114" y="151"/>
                      <a:pt x="114" y="151"/>
                    </a:cubicBezTo>
                    <a:cubicBezTo>
                      <a:pt x="128" y="140"/>
                      <a:pt x="128" y="140"/>
                      <a:pt x="128" y="140"/>
                    </a:cubicBezTo>
                    <a:cubicBezTo>
                      <a:pt x="130" y="142"/>
                      <a:pt x="130" y="142"/>
                      <a:pt x="130" y="142"/>
                    </a:cubicBezTo>
                    <a:lnTo>
                      <a:pt x="117" y="154"/>
                    </a:lnTo>
                    <a:close/>
                    <a:moveTo>
                      <a:pt x="134" y="89"/>
                    </a:moveTo>
                    <a:cubicBezTo>
                      <a:pt x="121" y="57"/>
                      <a:pt x="121" y="57"/>
                      <a:pt x="121" y="57"/>
                    </a:cubicBezTo>
                    <a:cubicBezTo>
                      <a:pt x="131" y="49"/>
                      <a:pt x="131" y="49"/>
                      <a:pt x="131" y="49"/>
                    </a:cubicBezTo>
                    <a:cubicBezTo>
                      <a:pt x="145" y="80"/>
                      <a:pt x="145" y="80"/>
                      <a:pt x="145" y="80"/>
                    </a:cubicBezTo>
                    <a:lnTo>
                      <a:pt x="134" y="89"/>
                    </a:lnTo>
                    <a:close/>
                    <a:moveTo>
                      <a:pt x="158" y="119"/>
                    </a:moveTo>
                    <a:cubicBezTo>
                      <a:pt x="156" y="116"/>
                      <a:pt x="156" y="116"/>
                      <a:pt x="156" y="116"/>
                    </a:cubicBezTo>
                    <a:cubicBezTo>
                      <a:pt x="169" y="106"/>
                      <a:pt x="169" y="106"/>
                      <a:pt x="169" y="106"/>
                    </a:cubicBezTo>
                    <a:cubicBezTo>
                      <a:pt x="171" y="109"/>
                      <a:pt x="171" y="109"/>
                      <a:pt x="171" y="109"/>
                    </a:cubicBezTo>
                    <a:lnTo>
                      <a:pt x="158" y="119"/>
                    </a:lnTo>
                    <a:close/>
                    <a:moveTo>
                      <a:pt x="165" y="70"/>
                    </a:moveTo>
                    <a:cubicBezTo>
                      <a:pt x="163" y="67"/>
                      <a:pt x="158" y="63"/>
                      <a:pt x="156" y="60"/>
                    </a:cubicBezTo>
                    <a:cubicBezTo>
                      <a:pt x="159" y="73"/>
                      <a:pt x="159" y="73"/>
                      <a:pt x="159" y="73"/>
                    </a:cubicBezTo>
                    <a:cubicBezTo>
                      <a:pt x="149" y="79"/>
                      <a:pt x="149" y="79"/>
                      <a:pt x="149" y="79"/>
                    </a:cubicBezTo>
                    <a:cubicBezTo>
                      <a:pt x="138" y="44"/>
                      <a:pt x="138" y="44"/>
                      <a:pt x="138" y="44"/>
                    </a:cubicBezTo>
                    <a:cubicBezTo>
                      <a:pt x="148" y="39"/>
                      <a:pt x="148" y="39"/>
                      <a:pt x="148" y="39"/>
                    </a:cubicBezTo>
                    <a:cubicBezTo>
                      <a:pt x="151" y="41"/>
                      <a:pt x="156" y="46"/>
                      <a:pt x="159" y="49"/>
                    </a:cubicBezTo>
                    <a:cubicBezTo>
                      <a:pt x="157" y="41"/>
                      <a:pt x="157" y="41"/>
                      <a:pt x="157" y="41"/>
                    </a:cubicBezTo>
                    <a:cubicBezTo>
                      <a:pt x="167" y="39"/>
                      <a:pt x="167" y="39"/>
                      <a:pt x="167" y="39"/>
                    </a:cubicBezTo>
                    <a:cubicBezTo>
                      <a:pt x="175" y="64"/>
                      <a:pt x="175" y="64"/>
                      <a:pt x="175" y="64"/>
                    </a:cubicBezTo>
                    <a:lnTo>
                      <a:pt x="165" y="70"/>
                    </a:lnTo>
                    <a:close/>
                    <a:moveTo>
                      <a:pt x="167" y="33"/>
                    </a:moveTo>
                    <a:cubicBezTo>
                      <a:pt x="169" y="30"/>
                      <a:pt x="169" y="30"/>
                      <a:pt x="169" y="30"/>
                    </a:cubicBezTo>
                    <a:cubicBezTo>
                      <a:pt x="173" y="33"/>
                      <a:pt x="178" y="38"/>
                      <a:pt x="181" y="44"/>
                    </a:cubicBezTo>
                    <a:cubicBezTo>
                      <a:pt x="178" y="46"/>
                      <a:pt x="178" y="46"/>
                      <a:pt x="178" y="46"/>
                    </a:cubicBezTo>
                    <a:cubicBezTo>
                      <a:pt x="177" y="43"/>
                      <a:pt x="172" y="37"/>
                      <a:pt x="167" y="33"/>
                    </a:cubicBezTo>
                    <a:close/>
                    <a:moveTo>
                      <a:pt x="182" y="99"/>
                    </a:moveTo>
                    <a:cubicBezTo>
                      <a:pt x="179" y="96"/>
                      <a:pt x="179" y="96"/>
                      <a:pt x="179" y="96"/>
                    </a:cubicBezTo>
                    <a:cubicBezTo>
                      <a:pt x="182" y="94"/>
                      <a:pt x="189" y="87"/>
                      <a:pt x="193" y="82"/>
                    </a:cubicBezTo>
                    <a:cubicBezTo>
                      <a:pt x="196" y="84"/>
                      <a:pt x="196" y="84"/>
                      <a:pt x="196" y="84"/>
                    </a:cubicBezTo>
                    <a:cubicBezTo>
                      <a:pt x="194" y="88"/>
                      <a:pt x="187" y="95"/>
                      <a:pt x="182" y="99"/>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1092"/>
              <p:cNvSpPr/>
              <p:nvPr/>
            </p:nvSpPr>
            <p:spPr bwMode="auto">
              <a:xfrm>
                <a:off x="2037" y="2537"/>
                <a:ext cx="345" cy="394"/>
              </a:xfrm>
              <a:custGeom>
                <a:avLst/>
                <a:gdLst>
                  <a:gd name="T0" fmla="*/ 141 w 146"/>
                  <a:gd name="T1" fmla="*/ 69 h 166"/>
                  <a:gd name="T2" fmla="*/ 44 w 146"/>
                  <a:gd name="T3" fmla="*/ 21 h 166"/>
                  <a:gd name="T4" fmla="*/ 7 w 146"/>
                  <a:gd name="T5" fmla="*/ 97 h 166"/>
                  <a:gd name="T6" fmla="*/ 71 w 146"/>
                  <a:gd name="T7" fmla="*/ 139 h 166"/>
                  <a:gd name="T8" fmla="*/ 107 w 146"/>
                  <a:gd name="T9" fmla="*/ 74 h 166"/>
                  <a:gd name="T10" fmla="*/ 62 w 146"/>
                  <a:gd name="T11" fmla="*/ 39 h 166"/>
                  <a:gd name="T12" fmla="*/ 27 w 146"/>
                  <a:gd name="T13" fmla="*/ 85 h 166"/>
                  <a:gd name="T14" fmla="*/ 69 w 146"/>
                  <a:gd name="T15" fmla="*/ 115 h 166"/>
                  <a:gd name="T16" fmla="*/ 84 w 146"/>
                  <a:gd name="T17" fmla="*/ 76 h 166"/>
                  <a:gd name="T18" fmla="*/ 59 w 146"/>
                  <a:gd name="T19" fmla="*/ 72 h 166"/>
                  <a:gd name="T20" fmla="*/ 58 w 146"/>
                  <a:gd name="T21" fmla="*/ 90 h 166"/>
                  <a:gd name="T22" fmla="*/ 68 w 146"/>
                  <a:gd name="T23" fmla="*/ 83 h 166"/>
                  <a:gd name="T24" fmla="*/ 72 w 146"/>
                  <a:gd name="T25" fmla="*/ 82 h 166"/>
                  <a:gd name="T26" fmla="*/ 58 w 146"/>
                  <a:gd name="T27" fmla="*/ 95 h 166"/>
                  <a:gd name="T28" fmla="*/ 53 w 146"/>
                  <a:gd name="T29" fmla="*/ 69 h 166"/>
                  <a:gd name="T30" fmla="*/ 89 w 146"/>
                  <a:gd name="T31" fmla="*/ 74 h 166"/>
                  <a:gd name="T32" fmla="*/ 72 w 146"/>
                  <a:gd name="T33" fmla="*/ 119 h 166"/>
                  <a:gd name="T34" fmla="*/ 22 w 146"/>
                  <a:gd name="T35" fmla="*/ 86 h 166"/>
                  <a:gd name="T36" fmla="*/ 57 w 146"/>
                  <a:gd name="T37" fmla="*/ 32 h 166"/>
                  <a:gd name="T38" fmla="*/ 113 w 146"/>
                  <a:gd name="T39" fmla="*/ 69 h 166"/>
                  <a:gd name="T40" fmla="*/ 73 w 146"/>
                  <a:gd name="T41" fmla="*/ 159 h 166"/>
                  <a:gd name="T42" fmla="*/ 70 w 146"/>
                  <a:gd name="T43" fmla="*/ 166 h 166"/>
                  <a:gd name="T44" fmla="*/ 90 w 146"/>
                  <a:gd name="T45" fmla="*/ 166 h 166"/>
                  <a:gd name="T46" fmla="*/ 92 w 146"/>
                  <a:gd name="T47" fmla="*/ 161 h 166"/>
                  <a:gd name="T48" fmla="*/ 141 w 146"/>
                  <a:gd name="T49" fmla="*/ 69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6" h="166">
                    <a:moveTo>
                      <a:pt x="141" y="69"/>
                    </a:moveTo>
                    <a:cubicBezTo>
                      <a:pt x="138" y="42"/>
                      <a:pt x="101" y="0"/>
                      <a:pt x="44" y="21"/>
                    </a:cubicBezTo>
                    <a:cubicBezTo>
                      <a:pt x="11" y="34"/>
                      <a:pt x="0" y="69"/>
                      <a:pt x="7" y="97"/>
                    </a:cubicBezTo>
                    <a:cubicBezTo>
                      <a:pt x="14" y="128"/>
                      <a:pt x="40" y="149"/>
                      <a:pt x="71" y="139"/>
                    </a:cubicBezTo>
                    <a:cubicBezTo>
                      <a:pt x="82" y="136"/>
                      <a:pt x="108" y="99"/>
                      <a:pt x="107" y="74"/>
                    </a:cubicBezTo>
                    <a:cubicBezTo>
                      <a:pt x="105" y="45"/>
                      <a:pt x="82" y="36"/>
                      <a:pt x="62" y="39"/>
                    </a:cubicBezTo>
                    <a:cubicBezTo>
                      <a:pt x="43" y="42"/>
                      <a:pt x="22" y="57"/>
                      <a:pt x="27" y="85"/>
                    </a:cubicBezTo>
                    <a:cubicBezTo>
                      <a:pt x="30" y="106"/>
                      <a:pt x="47" y="122"/>
                      <a:pt x="69" y="115"/>
                    </a:cubicBezTo>
                    <a:cubicBezTo>
                      <a:pt x="85" y="109"/>
                      <a:pt x="92" y="88"/>
                      <a:pt x="84" y="76"/>
                    </a:cubicBezTo>
                    <a:cubicBezTo>
                      <a:pt x="78" y="67"/>
                      <a:pt x="65" y="65"/>
                      <a:pt x="59" y="72"/>
                    </a:cubicBezTo>
                    <a:cubicBezTo>
                      <a:pt x="54" y="78"/>
                      <a:pt x="53" y="87"/>
                      <a:pt x="58" y="90"/>
                    </a:cubicBezTo>
                    <a:cubicBezTo>
                      <a:pt x="63" y="92"/>
                      <a:pt x="71" y="88"/>
                      <a:pt x="68" y="83"/>
                    </a:cubicBezTo>
                    <a:cubicBezTo>
                      <a:pt x="68" y="79"/>
                      <a:pt x="70" y="79"/>
                      <a:pt x="72" y="82"/>
                    </a:cubicBezTo>
                    <a:cubicBezTo>
                      <a:pt x="77" y="90"/>
                      <a:pt x="68" y="99"/>
                      <a:pt x="58" y="95"/>
                    </a:cubicBezTo>
                    <a:cubicBezTo>
                      <a:pt x="46" y="90"/>
                      <a:pt x="45" y="77"/>
                      <a:pt x="53" y="69"/>
                    </a:cubicBezTo>
                    <a:cubicBezTo>
                      <a:pt x="65" y="57"/>
                      <a:pt x="81" y="61"/>
                      <a:pt x="89" y="74"/>
                    </a:cubicBezTo>
                    <a:cubicBezTo>
                      <a:pt x="96" y="87"/>
                      <a:pt x="91" y="109"/>
                      <a:pt x="72" y="119"/>
                    </a:cubicBezTo>
                    <a:cubicBezTo>
                      <a:pt x="49" y="130"/>
                      <a:pt x="25" y="111"/>
                      <a:pt x="22" y="86"/>
                    </a:cubicBezTo>
                    <a:cubicBezTo>
                      <a:pt x="18" y="65"/>
                      <a:pt x="30" y="39"/>
                      <a:pt x="57" y="32"/>
                    </a:cubicBezTo>
                    <a:cubicBezTo>
                      <a:pt x="94" y="24"/>
                      <a:pt x="110" y="52"/>
                      <a:pt x="113" y="69"/>
                    </a:cubicBezTo>
                    <a:cubicBezTo>
                      <a:pt x="117" y="101"/>
                      <a:pt x="83" y="133"/>
                      <a:pt x="73" y="159"/>
                    </a:cubicBezTo>
                    <a:cubicBezTo>
                      <a:pt x="72" y="161"/>
                      <a:pt x="71" y="164"/>
                      <a:pt x="70" y="166"/>
                    </a:cubicBezTo>
                    <a:cubicBezTo>
                      <a:pt x="90" y="166"/>
                      <a:pt x="90" y="166"/>
                      <a:pt x="90" y="166"/>
                    </a:cubicBezTo>
                    <a:cubicBezTo>
                      <a:pt x="90" y="164"/>
                      <a:pt x="91" y="163"/>
                      <a:pt x="92" y="161"/>
                    </a:cubicBezTo>
                    <a:cubicBezTo>
                      <a:pt x="108" y="122"/>
                      <a:pt x="146" y="116"/>
                      <a:pt x="141" y="69"/>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1093"/>
              <p:cNvSpPr/>
              <p:nvPr/>
            </p:nvSpPr>
            <p:spPr bwMode="auto">
              <a:xfrm>
                <a:off x="2297" y="2098"/>
                <a:ext cx="40" cy="48"/>
              </a:xfrm>
              <a:custGeom>
                <a:avLst/>
                <a:gdLst>
                  <a:gd name="T0" fmla="*/ 0 w 17"/>
                  <a:gd name="T1" fmla="*/ 6 h 20"/>
                  <a:gd name="T2" fmla="*/ 12 w 17"/>
                  <a:gd name="T3" fmla="*/ 20 h 20"/>
                  <a:gd name="T4" fmla="*/ 17 w 17"/>
                  <a:gd name="T5" fmla="*/ 18 h 20"/>
                  <a:gd name="T6" fmla="*/ 5 w 17"/>
                  <a:gd name="T7" fmla="*/ 0 h 20"/>
                  <a:gd name="T8" fmla="*/ 0 w 17"/>
                  <a:gd name="T9" fmla="*/ 6 h 20"/>
                </a:gdLst>
                <a:ahLst/>
                <a:cxnLst>
                  <a:cxn ang="0">
                    <a:pos x="T0" y="T1"/>
                  </a:cxn>
                  <a:cxn ang="0">
                    <a:pos x="T2" y="T3"/>
                  </a:cxn>
                  <a:cxn ang="0">
                    <a:pos x="T4" y="T5"/>
                  </a:cxn>
                  <a:cxn ang="0">
                    <a:pos x="T6" y="T7"/>
                  </a:cxn>
                  <a:cxn ang="0">
                    <a:pos x="T8" y="T9"/>
                  </a:cxn>
                </a:cxnLst>
                <a:rect l="0" t="0" r="r" b="b"/>
                <a:pathLst>
                  <a:path w="17" h="20">
                    <a:moveTo>
                      <a:pt x="0" y="6"/>
                    </a:moveTo>
                    <a:cubicBezTo>
                      <a:pt x="4" y="11"/>
                      <a:pt x="8" y="15"/>
                      <a:pt x="12" y="20"/>
                    </a:cubicBezTo>
                    <a:cubicBezTo>
                      <a:pt x="14" y="19"/>
                      <a:pt x="16" y="18"/>
                      <a:pt x="17" y="18"/>
                    </a:cubicBezTo>
                    <a:cubicBezTo>
                      <a:pt x="5" y="0"/>
                      <a:pt x="5" y="0"/>
                      <a:pt x="5" y="0"/>
                    </a:cubicBezTo>
                    <a:cubicBezTo>
                      <a:pt x="3" y="2"/>
                      <a:pt x="1" y="4"/>
                      <a:pt x="0" y="6"/>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1094"/>
              <p:cNvSpPr/>
              <p:nvPr/>
            </p:nvSpPr>
            <p:spPr bwMode="auto">
              <a:xfrm>
                <a:off x="2226" y="1389"/>
                <a:ext cx="104" cy="47"/>
              </a:xfrm>
              <a:custGeom>
                <a:avLst/>
                <a:gdLst>
                  <a:gd name="T0" fmla="*/ 4 w 44"/>
                  <a:gd name="T1" fmla="*/ 20 h 20"/>
                  <a:gd name="T2" fmla="*/ 44 w 44"/>
                  <a:gd name="T3" fmla="*/ 3 h 20"/>
                  <a:gd name="T4" fmla="*/ 39 w 44"/>
                  <a:gd name="T5" fmla="*/ 0 h 20"/>
                  <a:gd name="T6" fmla="*/ 15 w 44"/>
                  <a:gd name="T7" fmla="*/ 0 h 20"/>
                  <a:gd name="T8" fmla="*/ 0 w 44"/>
                  <a:gd name="T9" fmla="*/ 18 h 20"/>
                  <a:gd name="T10" fmla="*/ 4 w 44"/>
                  <a:gd name="T11" fmla="*/ 20 h 20"/>
                </a:gdLst>
                <a:ahLst/>
                <a:cxnLst>
                  <a:cxn ang="0">
                    <a:pos x="T0" y="T1"/>
                  </a:cxn>
                  <a:cxn ang="0">
                    <a:pos x="T2" y="T3"/>
                  </a:cxn>
                  <a:cxn ang="0">
                    <a:pos x="T4" y="T5"/>
                  </a:cxn>
                  <a:cxn ang="0">
                    <a:pos x="T6" y="T7"/>
                  </a:cxn>
                  <a:cxn ang="0">
                    <a:pos x="T8" y="T9"/>
                  </a:cxn>
                  <a:cxn ang="0">
                    <a:pos x="T10" y="T11"/>
                  </a:cxn>
                </a:cxnLst>
                <a:rect l="0" t="0" r="r" b="b"/>
                <a:pathLst>
                  <a:path w="44" h="20">
                    <a:moveTo>
                      <a:pt x="4" y="20"/>
                    </a:moveTo>
                    <a:cubicBezTo>
                      <a:pt x="16" y="12"/>
                      <a:pt x="29" y="7"/>
                      <a:pt x="44" y="3"/>
                    </a:cubicBezTo>
                    <a:cubicBezTo>
                      <a:pt x="42" y="2"/>
                      <a:pt x="41" y="1"/>
                      <a:pt x="39" y="0"/>
                    </a:cubicBezTo>
                    <a:cubicBezTo>
                      <a:pt x="15" y="0"/>
                      <a:pt x="15" y="0"/>
                      <a:pt x="15" y="0"/>
                    </a:cubicBezTo>
                    <a:cubicBezTo>
                      <a:pt x="11" y="5"/>
                      <a:pt x="6" y="11"/>
                      <a:pt x="0" y="18"/>
                    </a:cubicBezTo>
                    <a:cubicBezTo>
                      <a:pt x="1" y="19"/>
                      <a:pt x="3" y="19"/>
                      <a:pt x="4" y="20"/>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1095"/>
              <p:cNvSpPr/>
              <p:nvPr/>
            </p:nvSpPr>
            <p:spPr bwMode="auto">
              <a:xfrm>
                <a:off x="2309" y="2547"/>
                <a:ext cx="76" cy="73"/>
              </a:xfrm>
              <a:custGeom>
                <a:avLst/>
                <a:gdLst>
                  <a:gd name="T0" fmla="*/ 15 w 32"/>
                  <a:gd name="T1" fmla="*/ 31 h 31"/>
                  <a:gd name="T2" fmla="*/ 32 w 32"/>
                  <a:gd name="T3" fmla="*/ 12 h 31"/>
                  <a:gd name="T4" fmla="*/ 17 w 32"/>
                  <a:gd name="T5" fmla="*/ 0 h 31"/>
                  <a:gd name="T6" fmla="*/ 0 w 32"/>
                  <a:gd name="T7" fmla="*/ 19 h 31"/>
                  <a:gd name="T8" fmla="*/ 15 w 32"/>
                  <a:gd name="T9" fmla="*/ 31 h 31"/>
                </a:gdLst>
                <a:ahLst/>
                <a:cxnLst>
                  <a:cxn ang="0">
                    <a:pos x="T0" y="T1"/>
                  </a:cxn>
                  <a:cxn ang="0">
                    <a:pos x="T2" y="T3"/>
                  </a:cxn>
                  <a:cxn ang="0">
                    <a:pos x="T4" y="T5"/>
                  </a:cxn>
                  <a:cxn ang="0">
                    <a:pos x="T6" y="T7"/>
                  </a:cxn>
                  <a:cxn ang="0">
                    <a:pos x="T8" y="T9"/>
                  </a:cxn>
                </a:cxnLst>
                <a:rect l="0" t="0" r="r" b="b"/>
                <a:pathLst>
                  <a:path w="32" h="31">
                    <a:moveTo>
                      <a:pt x="15" y="31"/>
                    </a:moveTo>
                    <a:cubicBezTo>
                      <a:pt x="20" y="25"/>
                      <a:pt x="26" y="19"/>
                      <a:pt x="32" y="12"/>
                    </a:cubicBezTo>
                    <a:cubicBezTo>
                      <a:pt x="25" y="9"/>
                      <a:pt x="20" y="3"/>
                      <a:pt x="17" y="0"/>
                    </a:cubicBezTo>
                    <a:cubicBezTo>
                      <a:pt x="0" y="19"/>
                      <a:pt x="0" y="19"/>
                      <a:pt x="0" y="19"/>
                    </a:cubicBezTo>
                    <a:cubicBezTo>
                      <a:pt x="6" y="23"/>
                      <a:pt x="11" y="27"/>
                      <a:pt x="15" y="31"/>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1096"/>
              <p:cNvSpPr/>
              <p:nvPr/>
            </p:nvSpPr>
            <p:spPr bwMode="auto">
              <a:xfrm>
                <a:off x="2203" y="2160"/>
                <a:ext cx="68" cy="78"/>
              </a:xfrm>
              <a:custGeom>
                <a:avLst/>
                <a:gdLst>
                  <a:gd name="T0" fmla="*/ 19 w 29"/>
                  <a:gd name="T1" fmla="*/ 2 h 33"/>
                  <a:gd name="T2" fmla="*/ 23 w 29"/>
                  <a:gd name="T3" fmla="*/ 15 h 33"/>
                  <a:gd name="T4" fmla="*/ 5 w 29"/>
                  <a:gd name="T5" fmla="*/ 1 h 33"/>
                  <a:gd name="T6" fmla="*/ 0 w 29"/>
                  <a:gd name="T7" fmla="*/ 3 h 33"/>
                  <a:gd name="T8" fmla="*/ 8 w 29"/>
                  <a:gd name="T9" fmla="*/ 33 h 33"/>
                  <a:gd name="T10" fmla="*/ 14 w 29"/>
                  <a:gd name="T11" fmla="*/ 30 h 33"/>
                  <a:gd name="T12" fmla="*/ 8 w 29"/>
                  <a:gd name="T13" fmla="*/ 9 h 33"/>
                  <a:gd name="T14" fmla="*/ 24 w 29"/>
                  <a:gd name="T15" fmla="*/ 23 h 33"/>
                  <a:gd name="T16" fmla="*/ 29 w 29"/>
                  <a:gd name="T17" fmla="*/ 20 h 33"/>
                  <a:gd name="T18" fmla="*/ 24 w 29"/>
                  <a:gd name="T19" fmla="*/ 0 h 33"/>
                  <a:gd name="T20" fmla="*/ 19 w 29"/>
                  <a:gd name="T21"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33">
                    <a:moveTo>
                      <a:pt x="19" y="2"/>
                    </a:moveTo>
                    <a:cubicBezTo>
                      <a:pt x="23" y="15"/>
                      <a:pt x="23" y="15"/>
                      <a:pt x="23" y="15"/>
                    </a:cubicBezTo>
                    <a:cubicBezTo>
                      <a:pt x="17" y="11"/>
                      <a:pt x="8" y="2"/>
                      <a:pt x="5" y="1"/>
                    </a:cubicBezTo>
                    <a:cubicBezTo>
                      <a:pt x="0" y="3"/>
                      <a:pt x="0" y="3"/>
                      <a:pt x="0" y="3"/>
                    </a:cubicBezTo>
                    <a:cubicBezTo>
                      <a:pt x="8" y="33"/>
                      <a:pt x="8" y="33"/>
                      <a:pt x="8" y="33"/>
                    </a:cubicBezTo>
                    <a:cubicBezTo>
                      <a:pt x="14" y="30"/>
                      <a:pt x="14" y="30"/>
                      <a:pt x="14" y="30"/>
                    </a:cubicBezTo>
                    <a:cubicBezTo>
                      <a:pt x="8" y="9"/>
                      <a:pt x="8" y="9"/>
                      <a:pt x="8" y="9"/>
                    </a:cubicBezTo>
                    <a:cubicBezTo>
                      <a:pt x="11" y="11"/>
                      <a:pt x="20" y="19"/>
                      <a:pt x="24" y="23"/>
                    </a:cubicBezTo>
                    <a:cubicBezTo>
                      <a:pt x="29" y="20"/>
                      <a:pt x="29" y="20"/>
                      <a:pt x="29" y="20"/>
                    </a:cubicBezTo>
                    <a:cubicBezTo>
                      <a:pt x="24" y="0"/>
                      <a:pt x="24" y="0"/>
                      <a:pt x="24" y="0"/>
                    </a:cubicBezTo>
                    <a:lnTo>
                      <a:pt x="19" y="2"/>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1097"/>
              <p:cNvSpPr/>
              <p:nvPr/>
            </p:nvSpPr>
            <p:spPr bwMode="auto">
              <a:xfrm>
                <a:off x="2068" y="1408"/>
                <a:ext cx="194" cy="104"/>
              </a:xfrm>
              <a:custGeom>
                <a:avLst/>
                <a:gdLst>
                  <a:gd name="T0" fmla="*/ 67 w 82"/>
                  <a:gd name="T1" fmla="*/ 37 h 44"/>
                  <a:gd name="T2" fmla="*/ 82 w 82"/>
                  <a:gd name="T3" fmla="*/ 25 h 44"/>
                  <a:gd name="T4" fmla="*/ 0 w 82"/>
                  <a:gd name="T5" fmla="*/ 37 h 44"/>
                  <a:gd name="T6" fmla="*/ 11 w 82"/>
                  <a:gd name="T7" fmla="*/ 44 h 44"/>
                  <a:gd name="T8" fmla="*/ 67 w 82"/>
                  <a:gd name="T9" fmla="*/ 37 h 44"/>
                </a:gdLst>
                <a:ahLst/>
                <a:cxnLst>
                  <a:cxn ang="0">
                    <a:pos x="T0" y="T1"/>
                  </a:cxn>
                  <a:cxn ang="0">
                    <a:pos x="T2" y="T3"/>
                  </a:cxn>
                  <a:cxn ang="0">
                    <a:pos x="T4" y="T5"/>
                  </a:cxn>
                  <a:cxn ang="0">
                    <a:pos x="T6" y="T7"/>
                  </a:cxn>
                  <a:cxn ang="0">
                    <a:pos x="T8" y="T9"/>
                  </a:cxn>
                </a:cxnLst>
                <a:rect l="0" t="0" r="r" b="b"/>
                <a:pathLst>
                  <a:path w="82" h="44">
                    <a:moveTo>
                      <a:pt x="67" y="37"/>
                    </a:moveTo>
                    <a:cubicBezTo>
                      <a:pt x="71" y="33"/>
                      <a:pt x="76" y="29"/>
                      <a:pt x="82" y="25"/>
                    </a:cubicBezTo>
                    <a:cubicBezTo>
                      <a:pt x="53" y="0"/>
                      <a:pt x="16" y="11"/>
                      <a:pt x="0" y="37"/>
                    </a:cubicBezTo>
                    <a:cubicBezTo>
                      <a:pt x="4" y="39"/>
                      <a:pt x="7" y="41"/>
                      <a:pt x="11" y="44"/>
                    </a:cubicBezTo>
                    <a:cubicBezTo>
                      <a:pt x="24" y="27"/>
                      <a:pt x="47" y="22"/>
                      <a:pt x="67" y="37"/>
                    </a:cubicBezTo>
                    <a:close/>
                  </a:path>
                </a:pathLst>
              </a:custGeom>
              <a:solidFill>
                <a:srgbClr val="A8AA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1098"/>
              <p:cNvSpPr/>
              <p:nvPr/>
            </p:nvSpPr>
            <p:spPr bwMode="auto">
              <a:xfrm>
                <a:off x="2127" y="1797"/>
                <a:ext cx="132" cy="152"/>
              </a:xfrm>
              <a:custGeom>
                <a:avLst/>
                <a:gdLst>
                  <a:gd name="T0" fmla="*/ 49 w 56"/>
                  <a:gd name="T1" fmla="*/ 13 h 64"/>
                  <a:gd name="T2" fmla="*/ 0 w 56"/>
                  <a:gd name="T3" fmla="*/ 31 h 64"/>
                  <a:gd name="T4" fmla="*/ 38 w 56"/>
                  <a:gd name="T5" fmla="*/ 64 h 64"/>
                  <a:gd name="T6" fmla="*/ 49 w 56"/>
                  <a:gd name="T7" fmla="*/ 13 h 64"/>
                </a:gdLst>
                <a:ahLst/>
                <a:cxnLst>
                  <a:cxn ang="0">
                    <a:pos x="T0" y="T1"/>
                  </a:cxn>
                  <a:cxn ang="0">
                    <a:pos x="T2" y="T3"/>
                  </a:cxn>
                  <a:cxn ang="0">
                    <a:pos x="T4" y="T5"/>
                  </a:cxn>
                  <a:cxn ang="0">
                    <a:pos x="T6" y="T7"/>
                  </a:cxn>
                </a:cxnLst>
                <a:rect l="0" t="0" r="r" b="b"/>
                <a:pathLst>
                  <a:path w="56" h="64">
                    <a:moveTo>
                      <a:pt x="49" y="13"/>
                    </a:moveTo>
                    <a:cubicBezTo>
                      <a:pt x="37" y="0"/>
                      <a:pt x="10" y="10"/>
                      <a:pt x="0" y="31"/>
                    </a:cubicBezTo>
                    <a:cubicBezTo>
                      <a:pt x="16" y="34"/>
                      <a:pt x="32" y="53"/>
                      <a:pt x="38" y="64"/>
                    </a:cubicBezTo>
                    <a:cubicBezTo>
                      <a:pt x="42" y="57"/>
                      <a:pt x="56" y="22"/>
                      <a:pt x="49" y="13"/>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1099"/>
              <p:cNvSpPr/>
              <p:nvPr/>
            </p:nvSpPr>
            <p:spPr bwMode="auto">
              <a:xfrm>
                <a:off x="2101" y="1474"/>
                <a:ext cx="118" cy="78"/>
              </a:xfrm>
              <a:custGeom>
                <a:avLst/>
                <a:gdLst>
                  <a:gd name="T0" fmla="*/ 50 w 50"/>
                  <a:gd name="T1" fmla="*/ 12 h 33"/>
                  <a:gd name="T2" fmla="*/ 0 w 50"/>
                  <a:gd name="T3" fmla="*/ 19 h 33"/>
                  <a:gd name="T4" fmla="*/ 14 w 50"/>
                  <a:gd name="T5" fmla="*/ 33 h 33"/>
                  <a:gd name="T6" fmla="*/ 41 w 50"/>
                  <a:gd name="T7" fmla="*/ 28 h 33"/>
                  <a:gd name="T8" fmla="*/ 50 w 50"/>
                  <a:gd name="T9" fmla="*/ 12 h 33"/>
                </a:gdLst>
                <a:ahLst/>
                <a:cxnLst>
                  <a:cxn ang="0">
                    <a:pos x="T0" y="T1"/>
                  </a:cxn>
                  <a:cxn ang="0">
                    <a:pos x="T2" y="T3"/>
                  </a:cxn>
                  <a:cxn ang="0">
                    <a:pos x="T4" y="T5"/>
                  </a:cxn>
                  <a:cxn ang="0">
                    <a:pos x="T6" y="T7"/>
                  </a:cxn>
                  <a:cxn ang="0">
                    <a:pos x="T8" y="T9"/>
                  </a:cxn>
                </a:cxnLst>
                <a:rect l="0" t="0" r="r" b="b"/>
                <a:pathLst>
                  <a:path w="50" h="33">
                    <a:moveTo>
                      <a:pt x="50" y="12"/>
                    </a:moveTo>
                    <a:cubicBezTo>
                      <a:pt x="32" y="0"/>
                      <a:pt x="12" y="4"/>
                      <a:pt x="0" y="19"/>
                    </a:cubicBezTo>
                    <a:cubicBezTo>
                      <a:pt x="5" y="23"/>
                      <a:pt x="10" y="28"/>
                      <a:pt x="14" y="33"/>
                    </a:cubicBezTo>
                    <a:cubicBezTo>
                      <a:pt x="21" y="26"/>
                      <a:pt x="31" y="23"/>
                      <a:pt x="41" y="28"/>
                    </a:cubicBezTo>
                    <a:cubicBezTo>
                      <a:pt x="44" y="22"/>
                      <a:pt x="47" y="17"/>
                      <a:pt x="50" y="12"/>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1100"/>
              <p:cNvSpPr/>
              <p:nvPr/>
            </p:nvSpPr>
            <p:spPr bwMode="auto">
              <a:xfrm>
                <a:off x="2188" y="1605"/>
                <a:ext cx="22" cy="47"/>
              </a:xfrm>
              <a:custGeom>
                <a:avLst/>
                <a:gdLst>
                  <a:gd name="T0" fmla="*/ 0 w 9"/>
                  <a:gd name="T1" fmla="*/ 20 h 20"/>
                  <a:gd name="T2" fmla="*/ 9 w 9"/>
                  <a:gd name="T3" fmla="*/ 18 h 20"/>
                  <a:gd name="T4" fmla="*/ 1 w 9"/>
                  <a:gd name="T5" fmla="*/ 0 h 20"/>
                  <a:gd name="T6" fmla="*/ 0 w 9"/>
                  <a:gd name="T7" fmla="*/ 20 h 20"/>
                </a:gdLst>
                <a:ahLst/>
                <a:cxnLst>
                  <a:cxn ang="0">
                    <a:pos x="T0" y="T1"/>
                  </a:cxn>
                  <a:cxn ang="0">
                    <a:pos x="T2" y="T3"/>
                  </a:cxn>
                  <a:cxn ang="0">
                    <a:pos x="T4" y="T5"/>
                  </a:cxn>
                  <a:cxn ang="0">
                    <a:pos x="T6" y="T7"/>
                  </a:cxn>
                </a:cxnLst>
                <a:rect l="0" t="0" r="r" b="b"/>
                <a:pathLst>
                  <a:path w="9" h="20">
                    <a:moveTo>
                      <a:pt x="0" y="20"/>
                    </a:moveTo>
                    <a:cubicBezTo>
                      <a:pt x="3" y="19"/>
                      <a:pt x="6" y="18"/>
                      <a:pt x="9" y="18"/>
                    </a:cubicBezTo>
                    <a:cubicBezTo>
                      <a:pt x="5" y="13"/>
                      <a:pt x="2" y="7"/>
                      <a:pt x="1" y="0"/>
                    </a:cubicBezTo>
                    <a:lnTo>
                      <a:pt x="0" y="2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1101"/>
              <p:cNvSpPr/>
              <p:nvPr/>
            </p:nvSpPr>
            <p:spPr bwMode="auto">
              <a:xfrm>
                <a:off x="2139" y="1543"/>
                <a:ext cx="56" cy="47"/>
              </a:xfrm>
              <a:custGeom>
                <a:avLst/>
                <a:gdLst>
                  <a:gd name="T0" fmla="*/ 22 w 24"/>
                  <a:gd name="T1" fmla="*/ 19 h 20"/>
                  <a:gd name="T2" fmla="*/ 24 w 24"/>
                  <a:gd name="T3" fmla="*/ 3 h 20"/>
                  <a:gd name="T4" fmla="*/ 0 w 24"/>
                  <a:gd name="T5" fmla="*/ 7 h 20"/>
                  <a:gd name="T6" fmla="*/ 7 w 24"/>
                  <a:gd name="T7" fmla="*/ 20 h 20"/>
                  <a:gd name="T8" fmla="*/ 22 w 24"/>
                  <a:gd name="T9" fmla="*/ 19 h 20"/>
                </a:gdLst>
                <a:ahLst/>
                <a:cxnLst>
                  <a:cxn ang="0">
                    <a:pos x="T0" y="T1"/>
                  </a:cxn>
                  <a:cxn ang="0">
                    <a:pos x="T2" y="T3"/>
                  </a:cxn>
                  <a:cxn ang="0">
                    <a:pos x="T4" y="T5"/>
                  </a:cxn>
                  <a:cxn ang="0">
                    <a:pos x="T6" y="T7"/>
                  </a:cxn>
                  <a:cxn ang="0">
                    <a:pos x="T8" y="T9"/>
                  </a:cxn>
                </a:cxnLst>
                <a:rect l="0" t="0" r="r" b="b"/>
                <a:pathLst>
                  <a:path w="24" h="20">
                    <a:moveTo>
                      <a:pt x="22" y="19"/>
                    </a:moveTo>
                    <a:cubicBezTo>
                      <a:pt x="21" y="14"/>
                      <a:pt x="22" y="9"/>
                      <a:pt x="24" y="3"/>
                    </a:cubicBezTo>
                    <a:cubicBezTo>
                      <a:pt x="15" y="0"/>
                      <a:pt x="7" y="1"/>
                      <a:pt x="0" y="7"/>
                    </a:cubicBezTo>
                    <a:cubicBezTo>
                      <a:pt x="3" y="12"/>
                      <a:pt x="6" y="16"/>
                      <a:pt x="7" y="20"/>
                    </a:cubicBezTo>
                    <a:cubicBezTo>
                      <a:pt x="11" y="19"/>
                      <a:pt x="16" y="19"/>
                      <a:pt x="22" y="19"/>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1102"/>
              <p:cNvSpPr/>
              <p:nvPr/>
            </p:nvSpPr>
            <p:spPr bwMode="auto">
              <a:xfrm>
                <a:off x="2177" y="1597"/>
                <a:ext cx="11" cy="57"/>
              </a:xfrm>
              <a:custGeom>
                <a:avLst/>
                <a:gdLst>
                  <a:gd name="T0" fmla="*/ 5 w 5"/>
                  <a:gd name="T1" fmla="*/ 0 h 24"/>
                  <a:gd name="T2" fmla="*/ 2 w 5"/>
                  <a:gd name="T3" fmla="*/ 0 h 24"/>
                  <a:gd name="T4" fmla="*/ 0 w 5"/>
                  <a:gd name="T5" fmla="*/ 24 h 24"/>
                  <a:gd name="T6" fmla="*/ 4 w 5"/>
                  <a:gd name="T7" fmla="*/ 23 h 24"/>
                  <a:gd name="T8" fmla="*/ 5 w 5"/>
                  <a:gd name="T9" fmla="*/ 0 h 24"/>
                </a:gdLst>
                <a:ahLst/>
                <a:cxnLst>
                  <a:cxn ang="0">
                    <a:pos x="T0" y="T1"/>
                  </a:cxn>
                  <a:cxn ang="0">
                    <a:pos x="T2" y="T3"/>
                  </a:cxn>
                  <a:cxn ang="0">
                    <a:pos x="T4" y="T5"/>
                  </a:cxn>
                  <a:cxn ang="0">
                    <a:pos x="T6" y="T7"/>
                  </a:cxn>
                  <a:cxn ang="0">
                    <a:pos x="T8" y="T9"/>
                  </a:cxn>
                </a:cxnLst>
                <a:rect l="0" t="0" r="r" b="b"/>
                <a:pathLst>
                  <a:path w="5" h="24">
                    <a:moveTo>
                      <a:pt x="5" y="0"/>
                    </a:moveTo>
                    <a:cubicBezTo>
                      <a:pt x="4" y="0"/>
                      <a:pt x="3" y="0"/>
                      <a:pt x="2" y="0"/>
                    </a:cubicBezTo>
                    <a:cubicBezTo>
                      <a:pt x="0" y="24"/>
                      <a:pt x="0" y="24"/>
                      <a:pt x="0" y="24"/>
                    </a:cubicBezTo>
                    <a:cubicBezTo>
                      <a:pt x="1" y="24"/>
                      <a:pt x="3" y="24"/>
                      <a:pt x="4" y="23"/>
                    </a:cubicBezTo>
                    <a:lnTo>
                      <a:pt x="5"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1103"/>
              <p:cNvSpPr/>
              <p:nvPr/>
            </p:nvSpPr>
            <p:spPr bwMode="auto">
              <a:xfrm>
                <a:off x="2165" y="1597"/>
                <a:ext cx="12" cy="65"/>
              </a:xfrm>
              <a:custGeom>
                <a:avLst/>
                <a:gdLst>
                  <a:gd name="T0" fmla="*/ 5 w 5"/>
                  <a:gd name="T1" fmla="*/ 0 h 27"/>
                  <a:gd name="T2" fmla="*/ 1 w 5"/>
                  <a:gd name="T3" fmla="*/ 0 h 27"/>
                  <a:gd name="T4" fmla="*/ 0 w 5"/>
                  <a:gd name="T5" fmla="*/ 27 h 27"/>
                  <a:gd name="T6" fmla="*/ 4 w 5"/>
                  <a:gd name="T7" fmla="*/ 25 h 27"/>
                  <a:gd name="T8" fmla="*/ 5 w 5"/>
                  <a:gd name="T9" fmla="*/ 0 h 27"/>
                </a:gdLst>
                <a:ahLst/>
                <a:cxnLst>
                  <a:cxn ang="0">
                    <a:pos x="T0" y="T1"/>
                  </a:cxn>
                  <a:cxn ang="0">
                    <a:pos x="T2" y="T3"/>
                  </a:cxn>
                  <a:cxn ang="0">
                    <a:pos x="T4" y="T5"/>
                  </a:cxn>
                  <a:cxn ang="0">
                    <a:pos x="T6" y="T7"/>
                  </a:cxn>
                  <a:cxn ang="0">
                    <a:pos x="T8" y="T9"/>
                  </a:cxn>
                </a:cxnLst>
                <a:rect l="0" t="0" r="r" b="b"/>
                <a:pathLst>
                  <a:path w="5" h="27">
                    <a:moveTo>
                      <a:pt x="5" y="0"/>
                    </a:moveTo>
                    <a:cubicBezTo>
                      <a:pt x="4" y="0"/>
                      <a:pt x="3" y="0"/>
                      <a:pt x="1" y="0"/>
                    </a:cubicBezTo>
                    <a:cubicBezTo>
                      <a:pt x="0" y="27"/>
                      <a:pt x="0" y="27"/>
                      <a:pt x="0" y="27"/>
                    </a:cubicBezTo>
                    <a:cubicBezTo>
                      <a:pt x="1" y="26"/>
                      <a:pt x="3" y="25"/>
                      <a:pt x="4" y="25"/>
                    </a:cubicBezTo>
                    <a:lnTo>
                      <a:pt x="5"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1104"/>
              <p:cNvSpPr/>
              <p:nvPr/>
            </p:nvSpPr>
            <p:spPr bwMode="auto">
              <a:xfrm>
                <a:off x="2129" y="1908"/>
                <a:ext cx="81" cy="79"/>
              </a:xfrm>
              <a:custGeom>
                <a:avLst/>
                <a:gdLst>
                  <a:gd name="T0" fmla="*/ 34 w 34"/>
                  <a:gd name="T1" fmla="*/ 22 h 33"/>
                  <a:gd name="T2" fmla="*/ 14 w 34"/>
                  <a:gd name="T3" fmla="*/ 0 h 33"/>
                  <a:gd name="T4" fmla="*/ 0 w 34"/>
                  <a:gd name="T5" fmla="*/ 4 h 33"/>
                  <a:gd name="T6" fmla="*/ 26 w 34"/>
                  <a:gd name="T7" fmla="*/ 33 h 33"/>
                  <a:gd name="T8" fmla="*/ 34 w 34"/>
                  <a:gd name="T9" fmla="*/ 22 h 33"/>
                </a:gdLst>
                <a:ahLst/>
                <a:cxnLst>
                  <a:cxn ang="0">
                    <a:pos x="T0" y="T1"/>
                  </a:cxn>
                  <a:cxn ang="0">
                    <a:pos x="T2" y="T3"/>
                  </a:cxn>
                  <a:cxn ang="0">
                    <a:pos x="T4" y="T5"/>
                  </a:cxn>
                  <a:cxn ang="0">
                    <a:pos x="T6" y="T7"/>
                  </a:cxn>
                  <a:cxn ang="0">
                    <a:pos x="T8" y="T9"/>
                  </a:cxn>
                </a:cxnLst>
                <a:rect l="0" t="0" r="r" b="b"/>
                <a:pathLst>
                  <a:path w="34" h="33">
                    <a:moveTo>
                      <a:pt x="34" y="22"/>
                    </a:moveTo>
                    <a:cubicBezTo>
                      <a:pt x="29" y="12"/>
                      <a:pt x="22" y="5"/>
                      <a:pt x="14" y="0"/>
                    </a:cubicBezTo>
                    <a:cubicBezTo>
                      <a:pt x="9" y="1"/>
                      <a:pt x="4" y="2"/>
                      <a:pt x="0" y="4"/>
                    </a:cubicBezTo>
                    <a:cubicBezTo>
                      <a:pt x="11" y="8"/>
                      <a:pt x="22" y="18"/>
                      <a:pt x="26" y="33"/>
                    </a:cubicBezTo>
                    <a:cubicBezTo>
                      <a:pt x="29" y="29"/>
                      <a:pt x="32" y="25"/>
                      <a:pt x="34" y="22"/>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1105"/>
              <p:cNvSpPr/>
              <p:nvPr/>
            </p:nvSpPr>
            <p:spPr bwMode="auto">
              <a:xfrm>
                <a:off x="2153" y="1597"/>
                <a:ext cx="12" cy="69"/>
              </a:xfrm>
              <a:custGeom>
                <a:avLst/>
                <a:gdLst>
                  <a:gd name="T0" fmla="*/ 0 w 5"/>
                  <a:gd name="T1" fmla="*/ 29 h 29"/>
                  <a:gd name="T2" fmla="*/ 4 w 5"/>
                  <a:gd name="T3" fmla="*/ 27 h 29"/>
                  <a:gd name="T4" fmla="*/ 5 w 5"/>
                  <a:gd name="T5" fmla="*/ 0 h 29"/>
                  <a:gd name="T6" fmla="*/ 2 w 5"/>
                  <a:gd name="T7" fmla="*/ 0 h 29"/>
                  <a:gd name="T8" fmla="*/ 0 w 5"/>
                  <a:gd name="T9" fmla="*/ 29 h 29"/>
                </a:gdLst>
                <a:ahLst/>
                <a:cxnLst>
                  <a:cxn ang="0">
                    <a:pos x="T0" y="T1"/>
                  </a:cxn>
                  <a:cxn ang="0">
                    <a:pos x="T2" y="T3"/>
                  </a:cxn>
                  <a:cxn ang="0">
                    <a:pos x="T4" y="T5"/>
                  </a:cxn>
                  <a:cxn ang="0">
                    <a:pos x="T6" y="T7"/>
                  </a:cxn>
                  <a:cxn ang="0">
                    <a:pos x="T8" y="T9"/>
                  </a:cxn>
                </a:cxnLst>
                <a:rect l="0" t="0" r="r" b="b"/>
                <a:pathLst>
                  <a:path w="5" h="29">
                    <a:moveTo>
                      <a:pt x="0" y="29"/>
                    </a:moveTo>
                    <a:cubicBezTo>
                      <a:pt x="1" y="29"/>
                      <a:pt x="2" y="28"/>
                      <a:pt x="4" y="27"/>
                    </a:cubicBezTo>
                    <a:cubicBezTo>
                      <a:pt x="5" y="0"/>
                      <a:pt x="5" y="0"/>
                      <a:pt x="5" y="0"/>
                    </a:cubicBezTo>
                    <a:cubicBezTo>
                      <a:pt x="4" y="0"/>
                      <a:pt x="3" y="0"/>
                      <a:pt x="2" y="0"/>
                    </a:cubicBezTo>
                    <a:lnTo>
                      <a:pt x="0" y="29"/>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1106"/>
              <p:cNvSpPr/>
              <p:nvPr/>
            </p:nvSpPr>
            <p:spPr bwMode="auto">
              <a:xfrm>
                <a:off x="2162" y="2184"/>
                <a:ext cx="38" cy="71"/>
              </a:xfrm>
              <a:custGeom>
                <a:avLst/>
                <a:gdLst>
                  <a:gd name="T0" fmla="*/ 0 w 38"/>
                  <a:gd name="T1" fmla="*/ 9 h 71"/>
                  <a:gd name="T2" fmla="*/ 26 w 38"/>
                  <a:gd name="T3" fmla="*/ 71 h 71"/>
                  <a:gd name="T4" fmla="*/ 38 w 38"/>
                  <a:gd name="T5" fmla="*/ 61 h 71"/>
                  <a:gd name="T6" fmla="*/ 15 w 38"/>
                  <a:gd name="T7" fmla="*/ 0 h 71"/>
                  <a:gd name="T8" fmla="*/ 0 w 38"/>
                  <a:gd name="T9" fmla="*/ 9 h 71"/>
                </a:gdLst>
                <a:ahLst/>
                <a:cxnLst>
                  <a:cxn ang="0">
                    <a:pos x="T0" y="T1"/>
                  </a:cxn>
                  <a:cxn ang="0">
                    <a:pos x="T2" y="T3"/>
                  </a:cxn>
                  <a:cxn ang="0">
                    <a:pos x="T4" y="T5"/>
                  </a:cxn>
                  <a:cxn ang="0">
                    <a:pos x="T6" y="T7"/>
                  </a:cxn>
                  <a:cxn ang="0">
                    <a:pos x="T8" y="T9"/>
                  </a:cxn>
                </a:cxnLst>
                <a:rect l="0" t="0" r="r" b="b"/>
                <a:pathLst>
                  <a:path w="38" h="71">
                    <a:moveTo>
                      <a:pt x="0" y="9"/>
                    </a:moveTo>
                    <a:lnTo>
                      <a:pt x="26" y="71"/>
                    </a:lnTo>
                    <a:lnTo>
                      <a:pt x="38" y="61"/>
                    </a:lnTo>
                    <a:lnTo>
                      <a:pt x="15" y="0"/>
                    </a:lnTo>
                    <a:lnTo>
                      <a:pt x="0" y="9"/>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1107"/>
              <p:cNvSpPr/>
              <p:nvPr/>
            </p:nvSpPr>
            <p:spPr bwMode="auto">
              <a:xfrm>
                <a:off x="2106" y="1923"/>
                <a:ext cx="80" cy="87"/>
              </a:xfrm>
              <a:custGeom>
                <a:avLst/>
                <a:gdLst>
                  <a:gd name="T0" fmla="*/ 6 w 34"/>
                  <a:gd name="T1" fmla="*/ 0 h 37"/>
                  <a:gd name="T2" fmla="*/ 0 w 34"/>
                  <a:gd name="T3" fmla="*/ 3 h 37"/>
                  <a:gd name="T4" fmla="*/ 28 w 34"/>
                  <a:gd name="T5" fmla="*/ 37 h 37"/>
                  <a:gd name="T6" fmla="*/ 34 w 34"/>
                  <a:gd name="T7" fmla="*/ 29 h 37"/>
                  <a:gd name="T8" fmla="*/ 6 w 34"/>
                  <a:gd name="T9" fmla="*/ 0 h 37"/>
                </a:gdLst>
                <a:ahLst/>
                <a:cxnLst>
                  <a:cxn ang="0">
                    <a:pos x="T0" y="T1"/>
                  </a:cxn>
                  <a:cxn ang="0">
                    <a:pos x="T2" y="T3"/>
                  </a:cxn>
                  <a:cxn ang="0">
                    <a:pos x="T4" y="T5"/>
                  </a:cxn>
                  <a:cxn ang="0">
                    <a:pos x="T6" y="T7"/>
                  </a:cxn>
                  <a:cxn ang="0">
                    <a:pos x="T8" y="T9"/>
                  </a:cxn>
                </a:cxnLst>
                <a:rect l="0" t="0" r="r" b="b"/>
                <a:pathLst>
                  <a:path w="34" h="37">
                    <a:moveTo>
                      <a:pt x="6" y="0"/>
                    </a:moveTo>
                    <a:cubicBezTo>
                      <a:pt x="4" y="1"/>
                      <a:pt x="2" y="2"/>
                      <a:pt x="0" y="3"/>
                    </a:cubicBezTo>
                    <a:cubicBezTo>
                      <a:pt x="10" y="8"/>
                      <a:pt x="24" y="22"/>
                      <a:pt x="28" y="37"/>
                    </a:cubicBezTo>
                    <a:cubicBezTo>
                      <a:pt x="30" y="34"/>
                      <a:pt x="32" y="32"/>
                      <a:pt x="34" y="29"/>
                    </a:cubicBezTo>
                    <a:cubicBezTo>
                      <a:pt x="31" y="17"/>
                      <a:pt x="20" y="5"/>
                      <a:pt x="6" y="0"/>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1108"/>
              <p:cNvSpPr/>
              <p:nvPr/>
            </p:nvSpPr>
            <p:spPr bwMode="auto">
              <a:xfrm>
                <a:off x="2141" y="1607"/>
                <a:ext cx="12" cy="69"/>
              </a:xfrm>
              <a:custGeom>
                <a:avLst/>
                <a:gdLst>
                  <a:gd name="T0" fmla="*/ 4 w 5"/>
                  <a:gd name="T1" fmla="*/ 26 h 29"/>
                  <a:gd name="T2" fmla="*/ 5 w 5"/>
                  <a:gd name="T3" fmla="*/ 0 h 29"/>
                  <a:gd name="T4" fmla="*/ 1 w 5"/>
                  <a:gd name="T5" fmla="*/ 8 h 29"/>
                  <a:gd name="T6" fmla="*/ 0 w 5"/>
                  <a:gd name="T7" fmla="*/ 29 h 29"/>
                  <a:gd name="T8" fmla="*/ 4 w 5"/>
                  <a:gd name="T9" fmla="*/ 26 h 29"/>
                </a:gdLst>
                <a:ahLst/>
                <a:cxnLst>
                  <a:cxn ang="0">
                    <a:pos x="T0" y="T1"/>
                  </a:cxn>
                  <a:cxn ang="0">
                    <a:pos x="T2" y="T3"/>
                  </a:cxn>
                  <a:cxn ang="0">
                    <a:pos x="T4" y="T5"/>
                  </a:cxn>
                  <a:cxn ang="0">
                    <a:pos x="T6" y="T7"/>
                  </a:cxn>
                  <a:cxn ang="0">
                    <a:pos x="T8" y="T9"/>
                  </a:cxn>
                </a:cxnLst>
                <a:rect l="0" t="0" r="r" b="b"/>
                <a:pathLst>
                  <a:path w="5" h="29">
                    <a:moveTo>
                      <a:pt x="4" y="26"/>
                    </a:moveTo>
                    <a:cubicBezTo>
                      <a:pt x="5" y="0"/>
                      <a:pt x="5" y="0"/>
                      <a:pt x="5" y="0"/>
                    </a:cubicBezTo>
                    <a:cubicBezTo>
                      <a:pt x="4" y="3"/>
                      <a:pt x="3" y="6"/>
                      <a:pt x="1" y="8"/>
                    </a:cubicBezTo>
                    <a:cubicBezTo>
                      <a:pt x="0" y="29"/>
                      <a:pt x="0" y="29"/>
                      <a:pt x="0" y="29"/>
                    </a:cubicBezTo>
                    <a:cubicBezTo>
                      <a:pt x="1" y="28"/>
                      <a:pt x="2" y="27"/>
                      <a:pt x="4" y="26"/>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1109"/>
              <p:cNvSpPr/>
              <p:nvPr/>
            </p:nvSpPr>
            <p:spPr bwMode="auto">
              <a:xfrm>
                <a:off x="1753" y="1488"/>
                <a:ext cx="390" cy="240"/>
              </a:xfrm>
              <a:custGeom>
                <a:avLst/>
                <a:gdLst>
                  <a:gd name="T0" fmla="*/ 0 w 165"/>
                  <a:gd name="T1" fmla="*/ 99 h 101"/>
                  <a:gd name="T2" fmla="*/ 6 w 165"/>
                  <a:gd name="T3" fmla="*/ 101 h 101"/>
                  <a:gd name="T4" fmla="*/ 118 w 165"/>
                  <a:gd name="T5" fmla="*/ 10 h 101"/>
                  <a:gd name="T6" fmla="*/ 156 w 165"/>
                  <a:gd name="T7" fmla="*/ 49 h 101"/>
                  <a:gd name="T8" fmla="*/ 143 w 165"/>
                  <a:gd name="T9" fmla="*/ 68 h 101"/>
                  <a:gd name="T10" fmla="*/ 147 w 165"/>
                  <a:gd name="T11" fmla="*/ 71 h 101"/>
                  <a:gd name="T12" fmla="*/ 165 w 165"/>
                  <a:gd name="T13" fmla="*/ 48 h 101"/>
                  <a:gd name="T14" fmla="*/ 116 w 165"/>
                  <a:gd name="T15" fmla="*/ 3 h 101"/>
                  <a:gd name="T16" fmla="*/ 0 w 165"/>
                  <a:gd name="T17" fmla="*/ 9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101">
                    <a:moveTo>
                      <a:pt x="0" y="99"/>
                    </a:moveTo>
                    <a:cubicBezTo>
                      <a:pt x="2" y="99"/>
                      <a:pt x="4" y="100"/>
                      <a:pt x="6" y="101"/>
                    </a:cubicBezTo>
                    <a:cubicBezTo>
                      <a:pt x="38" y="67"/>
                      <a:pt x="104" y="6"/>
                      <a:pt x="118" y="10"/>
                    </a:cubicBezTo>
                    <a:cubicBezTo>
                      <a:pt x="137" y="15"/>
                      <a:pt x="156" y="36"/>
                      <a:pt x="156" y="49"/>
                    </a:cubicBezTo>
                    <a:cubicBezTo>
                      <a:pt x="156" y="53"/>
                      <a:pt x="150" y="60"/>
                      <a:pt x="143" y="68"/>
                    </a:cubicBezTo>
                    <a:cubicBezTo>
                      <a:pt x="144" y="69"/>
                      <a:pt x="146" y="70"/>
                      <a:pt x="147" y="71"/>
                    </a:cubicBezTo>
                    <a:cubicBezTo>
                      <a:pt x="157" y="62"/>
                      <a:pt x="164" y="54"/>
                      <a:pt x="165" y="48"/>
                    </a:cubicBezTo>
                    <a:cubicBezTo>
                      <a:pt x="165" y="35"/>
                      <a:pt x="136" y="5"/>
                      <a:pt x="116" y="3"/>
                    </a:cubicBezTo>
                    <a:cubicBezTo>
                      <a:pt x="92" y="0"/>
                      <a:pt x="37" y="58"/>
                      <a:pt x="0" y="99"/>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1110"/>
              <p:cNvSpPr/>
              <p:nvPr/>
            </p:nvSpPr>
            <p:spPr bwMode="auto">
              <a:xfrm>
                <a:off x="2127" y="1631"/>
                <a:ext cx="12" cy="57"/>
              </a:xfrm>
              <a:custGeom>
                <a:avLst/>
                <a:gdLst>
                  <a:gd name="T0" fmla="*/ 0 w 5"/>
                  <a:gd name="T1" fmla="*/ 24 h 24"/>
                  <a:gd name="T2" fmla="*/ 4 w 5"/>
                  <a:gd name="T3" fmla="*/ 20 h 24"/>
                  <a:gd name="T4" fmla="*/ 5 w 5"/>
                  <a:gd name="T5" fmla="*/ 0 h 24"/>
                  <a:gd name="T6" fmla="*/ 1 w 5"/>
                  <a:gd name="T7" fmla="*/ 5 h 24"/>
                  <a:gd name="T8" fmla="*/ 0 w 5"/>
                  <a:gd name="T9" fmla="*/ 24 h 24"/>
                </a:gdLst>
                <a:ahLst/>
                <a:cxnLst>
                  <a:cxn ang="0">
                    <a:pos x="T0" y="T1"/>
                  </a:cxn>
                  <a:cxn ang="0">
                    <a:pos x="T2" y="T3"/>
                  </a:cxn>
                  <a:cxn ang="0">
                    <a:pos x="T4" y="T5"/>
                  </a:cxn>
                  <a:cxn ang="0">
                    <a:pos x="T6" y="T7"/>
                  </a:cxn>
                  <a:cxn ang="0">
                    <a:pos x="T8" y="T9"/>
                  </a:cxn>
                </a:cxnLst>
                <a:rect l="0" t="0" r="r" b="b"/>
                <a:pathLst>
                  <a:path w="5" h="24">
                    <a:moveTo>
                      <a:pt x="0" y="24"/>
                    </a:moveTo>
                    <a:cubicBezTo>
                      <a:pt x="1" y="23"/>
                      <a:pt x="3" y="22"/>
                      <a:pt x="4" y="20"/>
                    </a:cubicBezTo>
                    <a:cubicBezTo>
                      <a:pt x="5" y="0"/>
                      <a:pt x="5" y="0"/>
                      <a:pt x="5" y="0"/>
                    </a:cubicBezTo>
                    <a:cubicBezTo>
                      <a:pt x="4" y="2"/>
                      <a:pt x="3" y="4"/>
                      <a:pt x="1" y="5"/>
                    </a:cubicBezTo>
                    <a:lnTo>
                      <a:pt x="0" y="24"/>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1111"/>
              <p:cNvSpPr/>
              <p:nvPr/>
            </p:nvSpPr>
            <p:spPr bwMode="auto">
              <a:xfrm>
                <a:off x="2186" y="2882"/>
                <a:ext cx="26" cy="18"/>
              </a:xfrm>
              <a:custGeom>
                <a:avLst/>
                <a:gdLst>
                  <a:gd name="T0" fmla="*/ 11 w 11"/>
                  <a:gd name="T1" fmla="*/ 0 h 8"/>
                  <a:gd name="T2" fmla="*/ 0 w 11"/>
                  <a:gd name="T3" fmla="*/ 1 h 8"/>
                  <a:gd name="T4" fmla="*/ 6 w 11"/>
                  <a:gd name="T5" fmla="*/ 8 h 8"/>
                  <a:gd name="T6" fmla="*/ 11 w 11"/>
                  <a:gd name="T7" fmla="*/ 0 h 8"/>
                </a:gdLst>
                <a:ahLst/>
                <a:cxnLst>
                  <a:cxn ang="0">
                    <a:pos x="T0" y="T1"/>
                  </a:cxn>
                  <a:cxn ang="0">
                    <a:pos x="T2" y="T3"/>
                  </a:cxn>
                  <a:cxn ang="0">
                    <a:pos x="T4" y="T5"/>
                  </a:cxn>
                  <a:cxn ang="0">
                    <a:pos x="T6" y="T7"/>
                  </a:cxn>
                </a:cxnLst>
                <a:rect l="0" t="0" r="r" b="b"/>
                <a:pathLst>
                  <a:path w="11" h="8">
                    <a:moveTo>
                      <a:pt x="11" y="0"/>
                    </a:moveTo>
                    <a:cubicBezTo>
                      <a:pt x="7" y="1"/>
                      <a:pt x="3" y="1"/>
                      <a:pt x="0" y="1"/>
                    </a:cubicBezTo>
                    <a:cubicBezTo>
                      <a:pt x="6" y="8"/>
                      <a:pt x="6" y="8"/>
                      <a:pt x="6" y="8"/>
                    </a:cubicBezTo>
                    <a:cubicBezTo>
                      <a:pt x="7" y="5"/>
                      <a:pt x="9" y="3"/>
                      <a:pt x="11" y="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1112"/>
              <p:cNvSpPr/>
              <p:nvPr/>
            </p:nvSpPr>
            <p:spPr bwMode="auto">
              <a:xfrm>
                <a:off x="2091" y="2224"/>
                <a:ext cx="71" cy="86"/>
              </a:xfrm>
              <a:custGeom>
                <a:avLst/>
                <a:gdLst>
                  <a:gd name="T0" fmla="*/ 26 w 30"/>
                  <a:gd name="T1" fmla="*/ 18 h 36"/>
                  <a:gd name="T2" fmla="*/ 30 w 30"/>
                  <a:gd name="T3" fmla="*/ 14 h 36"/>
                  <a:gd name="T4" fmla="*/ 28 w 30"/>
                  <a:gd name="T5" fmla="*/ 10 h 36"/>
                  <a:gd name="T6" fmla="*/ 20 w 30"/>
                  <a:gd name="T7" fmla="*/ 16 h 36"/>
                  <a:gd name="T8" fmla="*/ 18 w 30"/>
                  <a:gd name="T9" fmla="*/ 24 h 36"/>
                  <a:gd name="T10" fmla="*/ 9 w 30"/>
                  <a:gd name="T11" fmla="*/ 20 h 36"/>
                  <a:gd name="T12" fmla="*/ 14 w 30"/>
                  <a:gd name="T13" fmla="*/ 4 h 36"/>
                  <a:gd name="T14" fmla="*/ 11 w 30"/>
                  <a:gd name="T15" fmla="*/ 0 h 36"/>
                  <a:gd name="T16" fmla="*/ 5 w 30"/>
                  <a:gd name="T17" fmla="*/ 26 h 36"/>
                  <a:gd name="T18" fmla="*/ 20 w 30"/>
                  <a:gd name="T19" fmla="*/ 34 h 36"/>
                  <a:gd name="T20" fmla="*/ 26 w 30"/>
                  <a:gd name="T21"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6">
                    <a:moveTo>
                      <a:pt x="26" y="18"/>
                    </a:moveTo>
                    <a:cubicBezTo>
                      <a:pt x="30" y="14"/>
                      <a:pt x="30" y="14"/>
                      <a:pt x="30" y="14"/>
                    </a:cubicBezTo>
                    <a:cubicBezTo>
                      <a:pt x="28" y="10"/>
                      <a:pt x="28" y="10"/>
                      <a:pt x="28" y="10"/>
                    </a:cubicBezTo>
                    <a:cubicBezTo>
                      <a:pt x="20" y="16"/>
                      <a:pt x="20" y="16"/>
                      <a:pt x="20" y="16"/>
                    </a:cubicBezTo>
                    <a:cubicBezTo>
                      <a:pt x="21" y="18"/>
                      <a:pt x="20" y="22"/>
                      <a:pt x="18" y="24"/>
                    </a:cubicBezTo>
                    <a:cubicBezTo>
                      <a:pt x="15" y="25"/>
                      <a:pt x="11" y="23"/>
                      <a:pt x="9" y="20"/>
                    </a:cubicBezTo>
                    <a:cubicBezTo>
                      <a:pt x="7" y="15"/>
                      <a:pt x="9" y="7"/>
                      <a:pt x="14" y="4"/>
                    </a:cubicBezTo>
                    <a:cubicBezTo>
                      <a:pt x="11" y="0"/>
                      <a:pt x="11" y="0"/>
                      <a:pt x="11" y="0"/>
                    </a:cubicBezTo>
                    <a:cubicBezTo>
                      <a:pt x="1" y="4"/>
                      <a:pt x="0" y="17"/>
                      <a:pt x="5" y="26"/>
                    </a:cubicBezTo>
                    <a:cubicBezTo>
                      <a:pt x="9" y="32"/>
                      <a:pt x="15" y="36"/>
                      <a:pt x="20" y="34"/>
                    </a:cubicBezTo>
                    <a:cubicBezTo>
                      <a:pt x="26" y="32"/>
                      <a:pt x="27" y="21"/>
                      <a:pt x="26" y="18"/>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1113"/>
              <p:cNvSpPr/>
              <p:nvPr/>
            </p:nvSpPr>
            <p:spPr bwMode="auto">
              <a:xfrm>
                <a:off x="1931" y="1934"/>
                <a:ext cx="234" cy="190"/>
              </a:xfrm>
              <a:custGeom>
                <a:avLst/>
                <a:gdLst>
                  <a:gd name="T0" fmla="*/ 99 w 99"/>
                  <a:gd name="T1" fmla="*/ 34 h 80"/>
                  <a:gd name="T2" fmla="*/ 71 w 99"/>
                  <a:gd name="T3" fmla="*/ 0 h 80"/>
                  <a:gd name="T4" fmla="*/ 65 w 99"/>
                  <a:gd name="T5" fmla="*/ 4 h 80"/>
                  <a:gd name="T6" fmla="*/ 71 w 99"/>
                  <a:gd name="T7" fmla="*/ 33 h 80"/>
                  <a:gd name="T8" fmla="*/ 20 w 99"/>
                  <a:gd name="T9" fmla="*/ 10 h 80"/>
                  <a:gd name="T10" fmla="*/ 0 w 99"/>
                  <a:gd name="T11" fmla="*/ 32 h 80"/>
                  <a:gd name="T12" fmla="*/ 2 w 99"/>
                  <a:gd name="T13" fmla="*/ 80 h 80"/>
                  <a:gd name="T14" fmla="*/ 18 w 99"/>
                  <a:gd name="T15" fmla="*/ 76 h 80"/>
                  <a:gd name="T16" fmla="*/ 15 w 99"/>
                  <a:gd name="T17" fmla="*/ 25 h 80"/>
                  <a:gd name="T18" fmla="*/ 77 w 99"/>
                  <a:gd name="T19" fmla="*/ 52 h 80"/>
                  <a:gd name="T20" fmla="*/ 99 w 99"/>
                  <a:gd name="T21" fmla="*/ 34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 h="80">
                    <a:moveTo>
                      <a:pt x="99" y="34"/>
                    </a:moveTo>
                    <a:cubicBezTo>
                      <a:pt x="97" y="22"/>
                      <a:pt x="84" y="7"/>
                      <a:pt x="71" y="0"/>
                    </a:cubicBezTo>
                    <a:cubicBezTo>
                      <a:pt x="69" y="1"/>
                      <a:pt x="67" y="3"/>
                      <a:pt x="65" y="4"/>
                    </a:cubicBezTo>
                    <a:cubicBezTo>
                      <a:pt x="71" y="15"/>
                      <a:pt x="74" y="26"/>
                      <a:pt x="71" y="33"/>
                    </a:cubicBezTo>
                    <a:cubicBezTo>
                      <a:pt x="59" y="22"/>
                      <a:pt x="31" y="9"/>
                      <a:pt x="20" y="10"/>
                    </a:cubicBezTo>
                    <a:cubicBezTo>
                      <a:pt x="14" y="18"/>
                      <a:pt x="8" y="26"/>
                      <a:pt x="0" y="32"/>
                    </a:cubicBezTo>
                    <a:cubicBezTo>
                      <a:pt x="1" y="48"/>
                      <a:pt x="1" y="67"/>
                      <a:pt x="2" y="80"/>
                    </a:cubicBezTo>
                    <a:cubicBezTo>
                      <a:pt x="7" y="79"/>
                      <a:pt x="13" y="77"/>
                      <a:pt x="18" y="76"/>
                    </a:cubicBezTo>
                    <a:cubicBezTo>
                      <a:pt x="17" y="53"/>
                      <a:pt x="15" y="29"/>
                      <a:pt x="15" y="25"/>
                    </a:cubicBezTo>
                    <a:cubicBezTo>
                      <a:pt x="25" y="28"/>
                      <a:pt x="53" y="41"/>
                      <a:pt x="77" y="52"/>
                    </a:cubicBezTo>
                    <a:cubicBezTo>
                      <a:pt x="85" y="47"/>
                      <a:pt x="92" y="41"/>
                      <a:pt x="99" y="34"/>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1114"/>
              <p:cNvSpPr/>
              <p:nvPr/>
            </p:nvSpPr>
            <p:spPr bwMode="auto">
              <a:xfrm>
                <a:off x="2110" y="1647"/>
                <a:ext cx="17" cy="41"/>
              </a:xfrm>
              <a:custGeom>
                <a:avLst/>
                <a:gdLst>
                  <a:gd name="T0" fmla="*/ 6 w 7"/>
                  <a:gd name="T1" fmla="*/ 17 h 17"/>
                  <a:gd name="T2" fmla="*/ 7 w 7"/>
                  <a:gd name="T3" fmla="*/ 0 h 17"/>
                  <a:gd name="T4" fmla="*/ 0 w 7"/>
                  <a:gd name="T5" fmla="*/ 7 h 17"/>
                  <a:gd name="T6" fmla="*/ 6 w 7"/>
                  <a:gd name="T7" fmla="*/ 17 h 17"/>
                </a:gdLst>
                <a:ahLst/>
                <a:cxnLst>
                  <a:cxn ang="0">
                    <a:pos x="T0" y="T1"/>
                  </a:cxn>
                  <a:cxn ang="0">
                    <a:pos x="T2" y="T3"/>
                  </a:cxn>
                  <a:cxn ang="0">
                    <a:pos x="T4" y="T5"/>
                  </a:cxn>
                  <a:cxn ang="0">
                    <a:pos x="T6" y="T7"/>
                  </a:cxn>
                </a:cxnLst>
                <a:rect l="0" t="0" r="r" b="b"/>
                <a:pathLst>
                  <a:path w="7" h="17">
                    <a:moveTo>
                      <a:pt x="6" y="17"/>
                    </a:moveTo>
                    <a:cubicBezTo>
                      <a:pt x="7" y="0"/>
                      <a:pt x="7" y="0"/>
                      <a:pt x="7" y="0"/>
                    </a:cubicBezTo>
                    <a:cubicBezTo>
                      <a:pt x="5" y="2"/>
                      <a:pt x="2" y="5"/>
                      <a:pt x="0" y="7"/>
                    </a:cubicBezTo>
                    <a:cubicBezTo>
                      <a:pt x="3" y="9"/>
                      <a:pt x="5" y="13"/>
                      <a:pt x="6" y="17"/>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1115"/>
              <p:cNvSpPr/>
              <p:nvPr/>
            </p:nvSpPr>
            <p:spPr bwMode="auto">
              <a:xfrm>
                <a:off x="2162" y="2884"/>
                <a:ext cx="36" cy="33"/>
              </a:xfrm>
              <a:custGeom>
                <a:avLst/>
                <a:gdLst>
                  <a:gd name="T0" fmla="*/ 15 w 15"/>
                  <a:gd name="T1" fmla="*/ 10 h 14"/>
                  <a:gd name="T2" fmla="*/ 6 w 15"/>
                  <a:gd name="T3" fmla="*/ 1 h 14"/>
                  <a:gd name="T4" fmla="*/ 0 w 15"/>
                  <a:gd name="T5" fmla="*/ 0 h 14"/>
                  <a:gd name="T6" fmla="*/ 13 w 15"/>
                  <a:gd name="T7" fmla="*/ 14 h 14"/>
                  <a:gd name="T8" fmla="*/ 15 w 15"/>
                  <a:gd name="T9" fmla="*/ 10 h 14"/>
                </a:gdLst>
                <a:ahLst/>
                <a:cxnLst>
                  <a:cxn ang="0">
                    <a:pos x="T0" y="T1"/>
                  </a:cxn>
                  <a:cxn ang="0">
                    <a:pos x="T2" y="T3"/>
                  </a:cxn>
                  <a:cxn ang="0">
                    <a:pos x="T4" y="T5"/>
                  </a:cxn>
                  <a:cxn ang="0">
                    <a:pos x="T6" y="T7"/>
                  </a:cxn>
                  <a:cxn ang="0">
                    <a:pos x="T8" y="T9"/>
                  </a:cxn>
                </a:cxnLst>
                <a:rect l="0" t="0" r="r" b="b"/>
                <a:pathLst>
                  <a:path w="15" h="14">
                    <a:moveTo>
                      <a:pt x="15" y="10"/>
                    </a:moveTo>
                    <a:cubicBezTo>
                      <a:pt x="6" y="1"/>
                      <a:pt x="6" y="1"/>
                      <a:pt x="6" y="1"/>
                    </a:cubicBezTo>
                    <a:cubicBezTo>
                      <a:pt x="4" y="1"/>
                      <a:pt x="2" y="1"/>
                      <a:pt x="0" y="0"/>
                    </a:cubicBezTo>
                    <a:cubicBezTo>
                      <a:pt x="13" y="14"/>
                      <a:pt x="13" y="14"/>
                      <a:pt x="13" y="14"/>
                    </a:cubicBezTo>
                    <a:cubicBezTo>
                      <a:pt x="14" y="13"/>
                      <a:pt x="14" y="11"/>
                      <a:pt x="15" y="1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1116"/>
              <p:cNvSpPr/>
              <p:nvPr/>
            </p:nvSpPr>
            <p:spPr bwMode="auto">
              <a:xfrm>
                <a:off x="2132" y="2879"/>
                <a:ext cx="59" cy="52"/>
              </a:xfrm>
              <a:custGeom>
                <a:avLst/>
                <a:gdLst>
                  <a:gd name="T0" fmla="*/ 9 w 25"/>
                  <a:gd name="T1" fmla="*/ 2 h 22"/>
                  <a:gd name="T2" fmla="*/ 0 w 25"/>
                  <a:gd name="T3" fmla="*/ 0 h 22"/>
                  <a:gd name="T4" fmla="*/ 22 w 25"/>
                  <a:gd name="T5" fmla="*/ 22 h 22"/>
                  <a:gd name="T6" fmla="*/ 24 w 25"/>
                  <a:gd name="T7" fmla="*/ 22 h 22"/>
                  <a:gd name="T8" fmla="*/ 25 w 25"/>
                  <a:gd name="T9" fmla="*/ 19 h 22"/>
                  <a:gd name="T10" fmla="*/ 9 w 25"/>
                  <a:gd name="T11" fmla="*/ 2 h 22"/>
                </a:gdLst>
                <a:ahLst/>
                <a:cxnLst>
                  <a:cxn ang="0">
                    <a:pos x="T0" y="T1"/>
                  </a:cxn>
                  <a:cxn ang="0">
                    <a:pos x="T2" y="T3"/>
                  </a:cxn>
                  <a:cxn ang="0">
                    <a:pos x="T4" y="T5"/>
                  </a:cxn>
                  <a:cxn ang="0">
                    <a:pos x="T6" y="T7"/>
                  </a:cxn>
                  <a:cxn ang="0">
                    <a:pos x="T8" y="T9"/>
                  </a:cxn>
                  <a:cxn ang="0">
                    <a:pos x="T10" y="T11"/>
                  </a:cxn>
                </a:cxnLst>
                <a:rect l="0" t="0" r="r" b="b"/>
                <a:pathLst>
                  <a:path w="25" h="22">
                    <a:moveTo>
                      <a:pt x="9" y="2"/>
                    </a:moveTo>
                    <a:cubicBezTo>
                      <a:pt x="6" y="2"/>
                      <a:pt x="3" y="1"/>
                      <a:pt x="0" y="0"/>
                    </a:cubicBezTo>
                    <a:cubicBezTo>
                      <a:pt x="22" y="22"/>
                      <a:pt x="22" y="22"/>
                      <a:pt x="22" y="22"/>
                    </a:cubicBezTo>
                    <a:cubicBezTo>
                      <a:pt x="24" y="22"/>
                      <a:pt x="24" y="22"/>
                      <a:pt x="24" y="22"/>
                    </a:cubicBezTo>
                    <a:cubicBezTo>
                      <a:pt x="25" y="21"/>
                      <a:pt x="25" y="20"/>
                      <a:pt x="25" y="19"/>
                    </a:cubicBezTo>
                    <a:lnTo>
                      <a:pt x="9" y="2"/>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1117"/>
              <p:cNvSpPr/>
              <p:nvPr/>
            </p:nvSpPr>
            <p:spPr bwMode="auto">
              <a:xfrm>
                <a:off x="1992" y="2867"/>
                <a:ext cx="88" cy="64"/>
              </a:xfrm>
              <a:custGeom>
                <a:avLst/>
                <a:gdLst>
                  <a:gd name="T0" fmla="*/ 0 w 37"/>
                  <a:gd name="T1" fmla="*/ 10 h 27"/>
                  <a:gd name="T2" fmla="*/ 23 w 37"/>
                  <a:gd name="T3" fmla="*/ 27 h 27"/>
                  <a:gd name="T4" fmla="*/ 37 w 37"/>
                  <a:gd name="T5" fmla="*/ 27 h 27"/>
                  <a:gd name="T6" fmla="*/ 3 w 37"/>
                  <a:gd name="T7" fmla="*/ 0 h 27"/>
                  <a:gd name="T8" fmla="*/ 0 w 37"/>
                  <a:gd name="T9" fmla="*/ 10 h 27"/>
                </a:gdLst>
                <a:ahLst/>
                <a:cxnLst>
                  <a:cxn ang="0">
                    <a:pos x="T0" y="T1"/>
                  </a:cxn>
                  <a:cxn ang="0">
                    <a:pos x="T2" y="T3"/>
                  </a:cxn>
                  <a:cxn ang="0">
                    <a:pos x="T4" y="T5"/>
                  </a:cxn>
                  <a:cxn ang="0">
                    <a:pos x="T6" y="T7"/>
                  </a:cxn>
                  <a:cxn ang="0">
                    <a:pos x="T8" y="T9"/>
                  </a:cxn>
                </a:cxnLst>
                <a:rect l="0" t="0" r="r" b="b"/>
                <a:pathLst>
                  <a:path w="37" h="27">
                    <a:moveTo>
                      <a:pt x="0" y="10"/>
                    </a:moveTo>
                    <a:cubicBezTo>
                      <a:pt x="23" y="27"/>
                      <a:pt x="23" y="27"/>
                      <a:pt x="23" y="27"/>
                    </a:cubicBezTo>
                    <a:cubicBezTo>
                      <a:pt x="37" y="27"/>
                      <a:pt x="37" y="27"/>
                      <a:pt x="37" y="27"/>
                    </a:cubicBezTo>
                    <a:cubicBezTo>
                      <a:pt x="3" y="0"/>
                      <a:pt x="3" y="0"/>
                      <a:pt x="3" y="0"/>
                    </a:cubicBezTo>
                    <a:cubicBezTo>
                      <a:pt x="2" y="3"/>
                      <a:pt x="1" y="7"/>
                      <a:pt x="0" y="1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1118"/>
              <p:cNvSpPr/>
              <p:nvPr/>
            </p:nvSpPr>
            <p:spPr bwMode="auto">
              <a:xfrm>
                <a:off x="2042" y="2813"/>
                <a:ext cx="135" cy="118"/>
              </a:xfrm>
              <a:custGeom>
                <a:avLst/>
                <a:gdLst>
                  <a:gd name="T0" fmla="*/ 6 w 57"/>
                  <a:gd name="T1" fmla="*/ 0 h 50"/>
                  <a:gd name="T2" fmla="*/ 0 w 57"/>
                  <a:gd name="T3" fmla="*/ 4 h 50"/>
                  <a:gd name="T4" fmla="*/ 49 w 57"/>
                  <a:gd name="T5" fmla="*/ 50 h 50"/>
                  <a:gd name="T6" fmla="*/ 57 w 57"/>
                  <a:gd name="T7" fmla="*/ 50 h 50"/>
                  <a:gd name="T8" fmla="*/ 31 w 57"/>
                  <a:gd name="T9" fmla="*/ 25 h 50"/>
                  <a:gd name="T10" fmla="*/ 6 w 57"/>
                  <a:gd name="T11" fmla="*/ 0 h 50"/>
                </a:gdLst>
                <a:ahLst/>
                <a:cxnLst>
                  <a:cxn ang="0">
                    <a:pos x="T0" y="T1"/>
                  </a:cxn>
                  <a:cxn ang="0">
                    <a:pos x="T2" y="T3"/>
                  </a:cxn>
                  <a:cxn ang="0">
                    <a:pos x="T4" y="T5"/>
                  </a:cxn>
                  <a:cxn ang="0">
                    <a:pos x="T6" y="T7"/>
                  </a:cxn>
                  <a:cxn ang="0">
                    <a:pos x="T8" y="T9"/>
                  </a:cxn>
                  <a:cxn ang="0">
                    <a:pos x="T10" y="T11"/>
                  </a:cxn>
                </a:cxnLst>
                <a:rect l="0" t="0" r="r" b="b"/>
                <a:pathLst>
                  <a:path w="57" h="50">
                    <a:moveTo>
                      <a:pt x="6" y="0"/>
                    </a:moveTo>
                    <a:cubicBezTo>
                      <a:pt x="4" y="1"/>
                      <a:pt x="2" y="3"/>
                      <a:pt x="0" y="4"/>
                    </a:cubicBezTo>
                    <a:cubicBezTo>
                      <a:pt x="49" y="50"/>
                      <a:pt x="49" y="50"/>
                      <a:pt x="49" y="50"/>
                    </a:cubicBezTo>
                    <a:cubicBezTo>
                      <a:pt x="57" y="50"/>
                      <a:pt x="57" y="50"/>
                      <a:pt x="57" y="50"/>
                    </a:cubicBezTo>
                    <a:cubicBezTo>
                      <a:pt x="31" y="25"/>
                      <a:pt x="31" y="25"/>
                      <a:pt x="31" y="25"/>
                    </a:cubicBezTo>
                    <a:cubicBezTo>
                      <a:pt x="20" y="20"/>
                      <a:pt x="11" y="11"/>
                      <a:pt x="6" y="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1119"/>
              <p:cNvSpPr/>
              <p:nvPr/>
            </p:nvSpPr>
            <p:spPr bwMode="auto">
              <a:xfrm>
                <a:off x="1782" y="1519"/>
                <a:ext cx="326" cy="235"/>
              </a:xfrm>
              <a:custGeom>
                <a:avLst/>
                <a:gdLst>
                  <a:gd name="T0" fmla="*/ 107 w 138"/>
                  <a:gd name="T1" fmla="*/ 2 h 99"/>
                  <a:gd name="T2" fmla="*/ 0 w 138"/>
                  <a:gd name="T3" fmla="*/ 90 h 99"/>
                  <a:gd name="T4" fmla="*/ 22 w 138"/>
                  <a:gd name="T5" fmla="*/ 99 h 99"/>
                  <a:gd name="T6" fmla="*/ 127 w 138"/>
                  <a:gd name="T7" fmla="*/ 53 h 99"/>
                  <a:gd name="T8" fmla="*/ 138 w 138"/>
                  <a:gd name="T9" fmla="*/ 38 h 99"/>
                  <a:gd name="T10" fmla="*/ 107 w 138"/>
                  <a:gd name="T11" fmla="*/ 2 h 99"/>
                </a:gdLst>
                <a:ahLst/>
                <a:cxnLst>
                  <a:cxn ang="0">
                    <a:pos x="T0" y="T1"/>
                  </a:cxn>
                  <a:cxn ang="0">
                    <a:pos x="T2" y="T3"/>
                  </a:cxn>
                  <a:cxn ang="0">
                    <a:pos x="T4" y="T5"/>
                  </a:cxn>
                  <a:cxn ang="0">
                    <a:pos x="T6" y="T7"/>
                  </a:cxn>
                  <a:cxn ang="0">
                    <a:pos x="T8" y="T9"/>
                  </a:cxn>
                  <a:cxn ang="0">
                    <a:pos x="T10" y="T11"/>
                  </a:cxn>
                </a:cxnLst>
                <a:rect l="0" t="0" r="r" b="b"/>
                <a:pathLst>
                  <a:path w="138" h="99">
                    <a:moveTo>
                      <a:pt x="107" y="2"/>
                    </a:moveTo>
                    <a:cubicBezTo>
                      <a:pt x="91" y="0"/>
                      <a:pt x="27" y="62"/>
                      <a:pt x="0" y="90"/>
                    </a:cubicBezTo>
                    <a:cubicBezTo>
                      <a:pt x="8" y="93"/>
                      <a:pt x="15" y="96"/>
                      <a:pt x="22" y="99"/>
                    </a:cubicBezTo>
                    <a:cubicBezTo>
                      <a:pt x="57" y="55"/>
                      <a:pt x="99" y="40"/>
                      <a:pt x="127" y="53"/>
                    </a:cubicBezTo>
                    <a:cubicBezTo>
                      <a:pt x="133" y="47"/>
                      <a:pt x="137" y="41"/>
                      <a:pt x="138" y="38"/>
                    </a:cubicBezTo>
                    <a:cubicBezTo>
                      <a:pt x="138" y="29"/>
                      <a:pt x="125" y="5"/>
                      <a:pt x="107" y="2"/>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1120"/>
              <p:cNvSpPr/>
              <p:nvPr/>
            </p:nvSpPr>
            <p:spPr bwMode="auto">
              <a:xfrm>
                <a:off x="2004" y="2844"/>
                <a:ext cx="111" cy="87"/>
              </a:xfrm>
              <a:custGeom>
                <a:avLst/>
                <a:gdLst>
                  <a:gd name="T0" fmla="*/ 0 w 47"/>
                  <a:gd name="T1" fmla="*/ 7 h 37"/>
                  <a:gd name="T2" fmla="*/ 37 w 47"/>
                  <a:gd name="T3" fmla="*/ 37 h 37"/>
                  <a:gd name="T4" fmla="*/ 47 w 47"/>
                  <a:gd name="T5" fmla="*/ 37 h 37"/>
                  <a:gd name="T6" fmla="*/ 5 w 47"/>
                  <a:gd name="T7" fmla="*/ 0 h 37"/>
                  <a:gd name="T8" fmla="*/ 0 w 47"/>
                  <a:gd name="T9" fmla="*/ 7 h 37"/>
                </a:gdLst>
                <a:ahLst/>
                <a:cxnLst>
                  <a:cxn ang="0">
                    <a:pos x="T0" y="T1"/>
                  </a:cxn>
                  <a:cxn ang="0">
                    <a:pos x="T2" y="T3"/>
                  </a:cxn>
                  <a:cxn ang="0">
                    <a:pos x="T4" y="T5"/>
                  </a:cxn>
                  <a:cxn ang="0">
                    <a:pos x="T6" y="T7"/>
                  </a:cxn>
                  <a:cxn ang="0">
                    <a:pos x="T8" y="T9"/>
                  </a:cxn>
                </a:cxnLst>
                <a:rect l="0" t="0" r="r" b="b"/>
                <a:pathLst>
                  <a:path w="47" h="37">
                    <a:moveTo>
                      <a:pt x="0" y="7"/>
                    </a:moveTo>
                    <a:cubicBezTo>
                      <a:pt x="37" y="37"/>
                      <a:pt x="37" y="37"/>
                      <a:pt x="37" y="37"/>
                    </a:cubicBezTo>
                    <a:cubicBezTo>
                      <a:pt x="47" y="37"/>
                      <a:pt x="47" y="37"/>
                      <a:pt x="47" y="37"/>
                    </a:cubicBezTo>
                    <a:cubicBezTo>
                      <a:pt x="5" y="0"/>
                      <a:pt x="5" y="0"/>
                      <a:pt x="5" y="0"/>
                    </a:cubicBezTo>
                    <a:cubicBezTo>
                      <a:pt x="3" y="2"/>
                      <a:pt x="1" y="4"/>
                      <a:pt x="0" y="7"/>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1121"/>
              <p:cNvSpPr/>
              <p:nvPr/>
            </p:nvSpPr>
            <p:spPr bwMode="auto">
              <a:xfrm>
                <a:off x="2020" y="2827"/>
                <a:ext cx="128" cy="104"/>
              </a:xfrm>
              <a:custGeom>
                <a:avLst/>
                <a:gdLst>
                  <a:gd name="T0" fmla="*/ 0 w 54"/>
                  <a:gd name="T1" fmla="*/ 4 h 44"/>
                  <a:gd name="T2" fmla="*/ 45 w 54"/>
                  <a:gd name="T3" fmla="*/ 44 h 44"/>
                  <a:gd name="T4" fmla="*/ 54 w 54"/>
                  <a:gd name="T5" fmla="*/ 44 h 44"/>
                  <a:gd name="T6" fmla="*/ 6 w 54"/>
                  <a:gd name="T7" fmla="*/ 0 h 44"/>
                  <a:gd name="T8" fmla="*/ 0 w 54"/>
                  <a:gd name="T9" fmla="*/ 4 h 44"/>
                </a:gdLst>
                <a:ahLst/>
                <a:cxnLst>
                  <a:cxn ang="0">
                    <a:pos x="T0" y="T1"/>
                  </a:cxn>
                  <a:cxn ang="0">
                    <a:pos x="T2" y="T3"/>
                  </a:cxn>
                  <a:cxn ang="0">
                    <a:pos x="T4" y="T5"/>
                  </a:cxn>
                  <a:cxn ang="0">
                    <a:pos x="T6" y="T7"/>
                  </a:cxn>
                  <a:cxn ang="0">
                    <a:pos x="T8" y="T9"/>
                  </a:cxn>
                </a:cxnLst>
                <a:rect l="0" t="0" r="r" b="b"/>
                <a:pathLst>
                  <a:path w="54" h="44">
                    <a:moveTo>
                      <a:pt x="0" y="4"/>
                    </a:moveTo>
                    <a:cubicBezTo>
                      <a:pt x="45" y="44"/>
                      <a:pt x="45" y="44"/>
                      <a:pt x="45" y="44"/>
                    </a:cubicBezTo>
                    <a:cubicBezTo>
                      <a:pt x="54" y="44"/>
                      <a:pt x="54" y="44"/>
                      <a:pt x="54" y="44"/>
                    </a:cubicBezTo>
                    <a:cubicBezTo>
                      <a:pt x="6" y="0"/>
                      <a:pt x="6" y="0"/>
                      <a:pt x="6" y="0"/>
                    </a:cubicBezTo>
                    <a:cubicBezTo>
                      <a:pt x="4" y="1"/>
                      <a:pt x="2" y="3"/>
                      <a:pt x="0" y="4"/>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1122"/>
              <p:cNvSpPr/>
              <p:nvPr/>
            </p:nvSpPr>
            <p:spPr bwMode="auto">
              <a:xfrm>
                <a:off x="1990" y="2900"/>
                <a:ext cx="45" cy="31"/>
              </a:xfrm>
              <a:custGeom>
                <a:avLst/>
                <a:gdLst>
                  <a:gd name="T0" fmla="*/ 1 w 19"/>
                  <a:gd name="T1" fmla="*/ 13 h 13"/>
                  <a:gd name="T2" fmla="*/ 1 w 19"/>
                  <a:gd name="T3" fmla="*/ 13 h 13"/>
                  <a:gd name="T4" fmla="*/ 19 w 19"/>
                  <a:gd name="T5" fmla="*/ 13 h 13"/>
                  <a:gd name="T6" fmla="*/ 1 w 19"/>
                  <a:gd name="T7" fmla="*/ 0 h 13"/>
                  <a:gd name="T8" fmla="*/ 1 w 19"/>
                  <a:gd name="T9" fmla="*/ 13 h 13"/>
                </a:gdLst>
                <a:ahLst/>
                <a:cxnLst>
                  <a:cxn ang="0">
                    <a:pos x="T0" y="T1"/>
                  </a:cxn>
                  <a:cxn ang="0">
                    <a:pos x="T2" y="T3"/>
                  </a:cxn>
                  <a:cxn ang="0">
                    <a:pos x="T4" y="T5"/>
                  </a:cxn>
                  <a:cxn ang="0">
                    <a:pos x="T6" y="T7"/>
                  </a:cxn>
                  <a:cxn ang="0">
                    <a:pos x="T8" y="T9"/>
                  </a:cxn>
                </a:cxnLst>
                <a:rect l="0" t="0" r="r" b="b"/>
                <a:pathLst>
                  <a:path w="19" h="13">
                    <a:moveTo>
                      <a:pt x="1" y="13"/>
                    </a:moveTo>
                    <a:cubicBezTo>
                      <a:pt x="1" y="13"/>
                      <a:pt x="1" y="13"/>
                      <a:pt x="1" y="13"/>
                    </a:cubicBezTo>
                    <a:cubicBezTo>
                      <a:pt x="19" y="13"/>
                      <a:pt x="19" y="13"/>
                      <a:pt x="19" y="13"/>
                    </a:cubicBezTo>
                    <a:cubicBezTo>
                      <a:pt x="1" y="0"/>
                      <a:pt x="1" y="0"/>
                      <a:pt x="1" y="0"/>
                    </a:cubicBezTo>
                    <a:cubicBezTo>
                      <a:pt x="0" y="4"/>
                      <a:pt x="0" y="8"/>
                      <a:pt x="1" y="13"/>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1123"/>
              <p:cNvSpPr>
                <a:spLocks noEditPoints="1"/>
              </p:cNvSpPr>
              <p:nvPr/>
            </p:nvSpPr>
            <p:spPr bwMode="auto">
              <a:xfrm>
                <a:off x="1770" y="1621"/>
                <a:ext cx="373" cy="425"/>
              </a:xfrm>
              <a:custGeom>
                <a:avLst/>
                <a:gdLst>
                  <a:gd name="T0" fmla="*/ 26 w 158"/>
                  <a:gd name="T1" fmla="*/ 171 h 179"/>
                  <a:gd name="T2" fmla="*/ 135 w 158"/>
                  <a:gd name="T3" fmla="*/ 154 h 179"/>
                  <a:gd name="T4" fmla="*/ 34 w 158"/>
                  <a:gd name="T5" fmla="*/ 55 h 179"/>
                  <a:gd name="T6" fmla="*/ 79 w 158"/>
                  <a:gd name="T7" fmla="*/ 79 h 179"/>
                  <a:gd name="T8" fmla="*/ 81 w 158"/>
                  <a:gd name="T9" fmla="*/ 80 h 179"/>
                  <a:gd name="T10" fmla="*/ 74 w 158"/>
                  <a:gd name="T11" fmla="*/ 89 h 179"/>
                  <a:gd name="T12" fmla="*/ 71 w 158"/>
                  <a:gd name="T13" fmla="*/ 123 h 179"/>
                  <a:gd name="T14" fmla="*/ 59 w 158"/>
                  <a:gd name="T15" fmla="*/ 115 h 179"/>
                  <a:gd name="T16" fmla="*/ 46 w 158"/>
                  <a:gd name="T17" fmla="*/ 105 h 179"/>
                  <a:gd name="T18" fmla="*/ 61 w 158"/>
                  <a:gd name="T19" fmla="*/ 123 h 179"/>
                  <a:gd name="T20" fmla="*/ 43 w 158"/>
                  <a:gd name="T21" fmla="*/ 116 h 179"/>
                  <a:gd name="T22" fmla="*/ 35 w 158"/>
                  <a:gd name="T23" fmla="*/ 105 h 179"/>
                  <a:gd name="T24" fmla="*/ 39 w 158"/>
                  <a:gd name="T25" fmla="*/ 102 h 179"/>
                  <a:gd name="T26" fmla="*/ 42 w 158"/>
                  <a:gd name="T27" fmla="*/ 100 h 179"/>
                  <a:gd name="T28" fmla="*/ 63 w 158"/>
                  <a:gd name="T29" fmla="*/ 115 h 179"/>
                  <a:gd name="T30" fmla="*/ 43 w 158"/>
                  <a:gd name="T31" fmla="*/ 93 h 179"/>
                  <a:gd name="T32" fmla="*/ 45 w 158"/>
                  <a:gd name="T33" fmla="*/ 90 h 179"/>
                  <a:gd name="T34" fmla="*/ 50 w 158"/>
                  <a:gd name="T35" fmla="*/ 96 h 179"/>
                  <a:gd name="T36" fmla="*/ 68 w 158"/>
                  <a:gd name="T37" fmla="*/ 117 h 179"/>
                  <a:gd name="T38" fmla="*/ 80 w 158"/>
                  <a:gd name="T39" fmla="*/ 110 h 179"/>
                  <a:gd name="T40" fmla="*/ 74 w 158"/>
                  <a:gd name="T41" fmla="*/ 114 h 179"/>
                  <a:gd name="T42" fmla="*/ 75 w 158"/>
                  <a:gd name="T43" fmla="*/ 111 h 179"/>
                  <a:gd name="T44" fmla="*/ 56 w 158"/>
                  <a:gd name="T45" fmla="*/ 91 h 179"/>
                  <a:gd name="T46" fmla="*/ 49 w 158"/>
                  <a:gd name="T47" fmla="*/ 88 h 179"/>
                  <a:gd name="T48" fmla="*/ 48 w 158"/>
                  <a:gd name="T49" fmla="*/ 85 h 179"/>
                  <a:gd name="T50" fmla="*/ 56 w 158"/>
                  <a:gd name="T51" fmla="*/ 81 h 179"/>
                  <a:gd name="T52" fmla="*/ 58 w 158"/>
                  <a:gd name="T53" fmla="*/ 88 h 179"/>
                  <a:gd name="T54" fmla="*/ 76 w 158"/>
                  <a:gd name="T55" fmla="*/ 107 h 179"/>
                  <a:gd name="T56" fmla="*/ 79 w 158"/>
                  <a:gd name="T57" fmla="*/ 106 h 179"/>
                  <a:gd name="T58" fmla="*/ 82 w 158"/>
                  <a:gd name="T59" fmla="*/ 108 h 179"/>
                  <a:gd name="T60" fmla="*/ 91 w 158"/>
                  <a:gd name="T61" fmla="*/ 78 h 179"/>
                  <a:gd name="T62" fmla="*/ 75 w 158"/>
                  <a:gd name="T63" fmla="*/ 61 h 179"/>
                  <a:gd name="T64" fmla="*/ 77 w 158"/>
                  <a:gd name="T65" fmla="*/ 57 h 179"/>
                  <a:gd name="T66" fmla="*/ 82 w 158"/>
                  <a:gd name="T67" fmla="*/ 58 h 179"/>
                  <a:gd name="T68" fmla="*/ 79 w 158"/>
                  <a:gd name="T69" fmla="*/ 61 h 179"/>
                  <a:gd name="T70" fmla="*/ 89 w 158"/>
                  <a:gd name="T71" fmla="*/ 70 h 179"/>
                  <a:gd name="T72" fmla="*/ 92 w 158"/>
                  <a:gd name="T73" fmla="*/ 72 h 179"/>
                  <a:gd name="T74" fmla="*/ 103 w 158"/>
                  <a:gd name="T75" fmla="*/ 89 h 179"/>
                  <a:gd name="T76" fmla="*/ 114 w 158"/>
                  <a:gd name="T77" fmla="*/ 77 h 179"/>
                  <a:gd name="T78" fmla="*/ 110 w 158"/>
                  <a:gd name="T79" fmla="*/ 77 h 179"/>
                  <a:gd name="T80" fmla="*/ 111 w 158"/>
                  <a:gd name="T81" fmla="*/ 74 h 179"/>
                  <a:gd name="T82" fmla="*/ 88 w 158"/>
                  <a:gd name="T83" fmla="*/ 51 h 179"/>
                  <a:gd name="T84" fmla="*/ 85 w 158"/>
                  <a:gd name="T85" fmla="*/ 53 h 179"/>
                  <a:gd name="T86" fmla="*/ 90 w 158"/>
                  <a:gd name="T87" fmla="*/ 44 h 179"/>
                  <a:gd name="T88" fmla="*/ 92 w 158"/>
                  <a:gd name="T89" fmla="*/ 46 h 179"/>
                  <a:gd name="T90" fmla="*/ 102 w 158"/>
                  <a:gd name="T91" fmla="*/ 61 h 179"/>
                  <a:gd name="T92" fmla="*/ 114 w 158"/>
                  <a:gd name="T93" fmla="*/ 72 h 179"/>
                  <a:gd name="T94" fmla="*/ 118 w 158"/>
                  <a:gd name="T95" fmla="*/ 7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8" h="179">
                    <a:moveTo>
                      <a:pt x="34" y="55"/>
                    </a:moveTo>
                    <a:cubicBezTo>
                      <a:pt x="22" y="72"/>
                      <a:pt x="9" y="88"/>
                      <a:pt x="0" y="104"/>
                    </a:cubicBezTo>
                    <a:cubicBezTo>
                      <a:pt x="13" y="133"/>
                      <a:pt x="28" y="168"/>
                      <a:pt x="26" y="171"/>
                    </a:cubicBezTo>
                    <a:cubicBezTo>
                      <a:pt x="26" y="171"/>
                      <a:pt x="26" y="172"/>
                      <a:pt x="25" y="172"/>
                    </a:cubicBezTo>
                    <a:cubicBezTo>
                      <a:pt x="60" y="179"/>
                      <a:pt x="84" y="140"/>
                      <a:pt x="86" y="136"/>
                    </a:cubicBezTo>
                    <a:cubicBezTo>
                      <a:pt x="97" y="135"/>
                      <a:pt x="123" y="146"/>
                      <a:pt x="135" y="154"/>
                    </a:cubicBezTo>
                    <a:cubicBezTo>
                      <a:pt x="133" y="143"/>
                      <a:pt x="121" y="124"/>
                      <a:pt x="111" y="114"/>
                    </a:cubicBezTo>
                    <a:cubicBezTo>
                      <a:pt x="142" y="82"/>
                      <a:pt x="158" y="39"/>
                      <a:pt x="137" y="21"/>
                    </a:cubicBezTo>
                    <a:cubicBezTo>
                      <a:pt x="113" y="0"/>
                      <a:pt x="66" y="14"/>
                      <a:pt x="34" y="55"/>
                    </a:cubicBezTo>
                    <a:close/>
                    <a:moveTo>
                      <a:pt x="73" y="86"/>
                    </a:moveTo>
                    <a:cubicBezTo>
                      <a:pt x="73" y="85"/>
                      <a:pt x="74" y="84"/>
                      <a:pt x="75" y="83"/>
                    </a:cubicBezTo>
                    <a:cubicBezTo>
                      <a:pt x="76" y="81"/>
                      <a:pt x="78" y="80"/>
                      <a:pt x="79" y="79"/>
                    </a:cubicBezTo>
                    <a:cubicBezTo>
                      <a:pt x="79" y="78"/>
                      <a:pt x="80" y="78"/>
                      <a:pt x="80" y="78"/>
                    </a:cubicBezTo>
                    <a:cubicBezTo>
                      <a:pt x="81" y="78"/>
                      <a:pt x="81" y="78"/>
                      <a:pt x="81" y="78"/>
                    </a:cubicBezTo>
                    <a:cubicBezTo>
                      <a:pt x="82" y="79"/>
                      <a:pt x="82" y="79"/>
                      <a:pt x="81" y="80"/>
                    </a:cubicBezTo>
                    <a:cubicBezTo>
                      <a:pt x="81" y="81"/>
                      <a:pt x="80" y="82"/>
                      <a:pt x="79" y="83"/>
                    </a:cubicBezTo>
                    <a:cubicBezTo>
                      <a:pt x="78" y="85"/>
                      <a:pt x="76" y="87"/>
                      <a:pt x="75" y="88"/>
                    </a:cubicBezTo>
                    <a:cubicBezTo>
                      <a:pt x="75" y="88"/>
                      <a:pt x="74" y="89"/>
                      <a:pt x="74" y="89"/>
                    </a:cubicBezTo>
                    <a:cubicBezTo>
                      <a:pt x="73" y="89"/>
                      <a:pt x="73" y="89"/>
                      <a:pt x="73" y="88"/>
                    </a:cubicBezTo>
                    <a:cubicBezTo>
                      <a:pt x="72" y="88"/>
                      <a:pt x="72" y="87"/>
                      <a:pt x="73" y="86"/>
                    </a:cubicBezTo>
                    <a:close/>
                    <a:moveTo>
                      <a:pt x="71" y="123"/>
                    </a:moveTo>
                    <a:cubicBezTo>
                      <a:pt x="70" y="124"/>
                      <a:pt x="69" y="124"/>
                      <a:pt x="67" y="123"/>
                    </a:cubicBezTo>
                    <a:cubicBezTo>
                      <a:pt x="66" y="121"/>
                      <a:pt x="65" y="120"/>
                      <a:pt x="64" y="119"/>
                    </a:cubicBezTo>
                    <a:cubicBezTo>
                      <a:pt x="62" y="118"/>
                      <a:pt x="61" y="116"/>
                      <a:pt x="59" y="115"/>
                    </a:cubicBezTo>
                    <a:cubicBezTo>
                      <a:pt x="57" y="114"/>
                      <a:pt x="56" y="113"/>
                      <a:pt x="55" y="112"/>
                    </a:cubicBezTo>
                    <a:cubicBezTo>
                      <a:pt x="54" y="111"/>
                      <a:pt x="52" y="110"/>
                      <a:pt x="50" y="108"/>
                    </a:cubicBezTo>
                    <a:cubicBezTo>
                      <a:pt x="48" y="107"/>
                      <a:pt x="47" y="106"/>
                      <a:pt x="46" y="105"/>
                    </a:cubicBezTo>
                    <a:cubicBezTo>
                      <a:pt x="47" y="106"/>
                      <a:pt x="48" y="107"/>
                      <a:pt x="49" y="108"/>
                    </a:cubicBezTo>
                    <a:cubicBezTo>
                      <a:pt x="49" y="109"/>
                      <a:pt x="51" y="111"/>
                      <a:pt x="54" y="114"/>
                    </a:cubicBezTo>
                    <a:cubicBezTo>
                      <a:pt x="56" y="117"/>
                      <a:pt x="58" y="120"/>
                      <a:pt x="61" y="123"/>
                    </a:cubicBezTo>
                    <a:cubicBezTo>
                      <a:pt x="63" y="127"/>
                      <a:pt x="64" y="129"/>
                      <a:pt x="63" y="130"/>
                    </a:cubicBezTo>
                    <a:cubicBezTo>
                      <a:pt x="62" y="131"/>
                      <a:pt x="58" y="128"/>
                      <a:pt x="51" y="123"/>
                    </a:cubicBezTo>
                    <a:cubicBezTo>
                      <a:pt x="49" y="121"/>
                      <a:pt x="46" y="118"/>
                      <a:pt x="43" y="116"/>
                    </a:cubicBezTo>
                    <a:cubicBezTo>
                      <a:pt x="36" y="109"/>
                      <a:pt x="32" y="106"/>
                      <a:pt x="30" y="106"/>
                    </a:cubicBezTo>
                    <a:cubicBezTo>
                      <a:pt x="30" y="105"/>
                      <a:pt x="30" y="104"/>
                      <a:pt x="31" y="104"/>
                    </a:cubicBezTo>
                    <a:cubicBezTo>
                      <a:pt x="32" y="103"/>
                      <a:pt x="33" y="103"/>
                      <a:pt x="35" y="105"/>
                    </a:cubicBezTo>
                    <a:cubicBezTo>
                      <a:pt x="37" y="107"/>
                      <a:pt x="41" y="110"/>
                      <a:pt x="46" y="114"/>
                    </a:cubicBezTo>
                    <a:cubicBezTo>
                      <a:pt x="51" y="118"/>
                      <a:pt x="54" y="121"/>
                      <a:pt x="56" y="123"/>
                    </a:cubicBezTo>
                    <a:cubicBezTo>
                      <a:pt x="49" y="113"/>
                      <a:pt x="43" y="106"/>
                      <a:pt x="39" y="102"/>
                    </a:cubicBezTo>
                    <a:cubicBezTo>
                      <a:pt x="40" y="100"/>
                      <a:pt x="40" y="100"/>
                      <a:pt x="40" y="100"/>
                    </a:cubicBezTo>
                    <a:cubicBezTo>
                      <a:pt x="40" y="100"/>
                      <a:pt x="40" y="99"/>
                      <a:pt x="41" y="99"/>
                    </a:cubicBezTo>
                    <a:cubicBezTo>
                      <a:pt x="41" y="99"/>
                      <a:pt x="42" y="99"/>
                      <a:pt x="42" y="100"/>
                    </a:cubicBezTo>
                    <a:cubicBezTo>
                      <a:pt x="42" y="100"/>
                      <a:pt x="42" y="100"/>
                      <a:pt x="42" y="100"/>
                    </a:cubicBezTo>
                    <a:cubicBezTo>
                      <a:pt x="46" y="102"/>
                      <a:pt x="51" y="105"/>
                      <a:pt x="56" y="110"/>
                    </a:cubicBezTo>
                    <a:cubicBezTo>
                      <a:pt x="59" y="112"/>
                      <a:pt x="61" y="114"/>
                      <a:pt x="63" y="115"/>
                    </a:cubicBezTo>
                    <a:cubicBezTo>
                      <a:pt x="59" y="111"/>
                      <a:pt x="55" y="106"/>
                      <a:pt x="49" y="100"/>
                    </a:cubicBezTo>
                    <a:cubicBezTo>
                      <a:pt x="48" y="99"/>
                      <a:pt x="47" y="98"/>
                      <a:pt x="46" y="96"/>
                    </a:cubicBezTo>
                    <a:cubicBezTo>
                      <a:pt x="45" y="95"/>
                      <a:pt x="44" y="94"/>
                      <a:pt x="43" y="93"/>
                    </a:cubicBezTo>
                    <a:cubicBezTo>
                      <a:pt x="43" y="93"/>
                      <a:pt x="43" y="92"/>
                      <a:pt x="42" y="92"/>
                    </a:cubicBezTo>
                    <a:cubicBezTo>
                      <a:pt x="42" y="92"/>
                      <a:pt x="42" y="91"/>
                      <a:pt x="43" y="90"/>
                    </a:cubicBezTo>
                    <a:cubicBezTo>
                      <a:pt x="43" y="89"/>
                      <a:pt x="44" y="89"/>
                      <a:pt x="45" y="90"/>
                    </a:cubicBezTo>
                    <a:cubicBezTo>
                      <a:pt x="46" y="91"/>
                      <a:pt x="46" y="91"/>
                      <a:pt x="47" y="92"/>
                    </a:cubicBezTo>
                    <a:cubicBezTo>
                      <a:pt x="47" y="92"/>
                      <a:pt x="47" y="92"/>
                      <a:pt x="47" y="92"/>
                    </a:cubicBezTo>
                    <a:cubicBezTo>
                      <a:pt x="48" y="94"/>
                      <a:pt x="49" y="95"/>
                      <a:pt x="50" y="96"/>
                    </a:cubicBezTo>
                    <a:cubicBezTo>
                      <a:pt x="53" y="100"/>
                      <a:pt x="53" y="100"/>
                      <a:pt x="53" y="100"/>
                    </a:cubicBezTo>
                    <a:cubicBezTo>
                      <a:pt x="55" y="101"/>
                      <a:pt x="58" y="104"/>
                      <a:pt x="61" y="109"/>
                    </a:cubicBezTo>
                    <a:cubicBezTo>
                      <a:pt x="64" y="113"/>
                      <a:pt x="66" y="115"/>
                      <a:pt x="68" y="117"/>
                    </a:cubicBezTo>
                    <a:cubicBezTo>
                      <a:pt x="71" y="120"/>
                      <a:pt x="72" y="122"/>
                      <a:pt x="71" y="123"/>
                    </a:cubicBezTo>
                    <a:close/>
                    <a:moveTo>
                      <a:pt x="82" y="108"/>
                    </a:moveTo>
                    <a:cubicBezTo>
                      <a:pt x="80" y="110"/>
                      <a:pt x="80" y="110"/>
                      <a:pt x="80" y="110"/>
                    </a:cubicBezTo>
                    <a:cubicBezTo>
                      <a:pt x="79" y="111"/>
                      <a:pt x="78" y="112"/>
                      <a:pt x="77" y="113"/>
                    </a:cubicBezTo>
                    <a:cubicBezTo>
                      <a:pt x="77" y="113"/>
                      <a:pt x="77" y="113"/>
                      <a:pt x="77" y="113"/>
                    </a:cubicBezTo>
                    <a:cubicBezTo>
                      <a:pt x="76" y="114"/>
                      <a:pt x="75" y="114"/>
                      <a:pt x="74" y="114"/>
                    </a:cubicBezTo>
                    <a:cubicBezTo>
                      <a:pt x="74" y="113"/>
                      <a:pt x="74" y="113"/>
                      <a:pt x="74" y="113"/>
                    </a:cubicBezTo>
                    <a:cubicBezTo>
                      <a:pt x="74" y="112"/>
                      <a:pt x="74" y="112"/>
                      <a:pt x="74" y="112"/>
                    </a:cubicBezTo>
                    <a:cubicBezTo>
                      <a:pt x="75" y="111"/>
                      <a:pt x="75" y="111"/>
                      <a:pt x="75" y="111"/>
                    </a:cubicBezTo>
                    <a:cubicBezTo>
                      <a:pt x="75" y="110"/>
                      <a:pt x="75" y="110"/>
                      <a:pt x="75" y="110"/>
                    </a:cubicBezTo>
                    <a:cubicBezTo>
                      <a:pt x="65" y="101"/>
                      <a:pt x="65" y="101"/>
                      <a:pt x="65" y="101"/>
                    </a:cubicBezTo>
                    <a:cubicBezTo>
                      <a:pt x="56" y="91"/>
                      <a:pt x="56" y="91"/>
                      <a:pt x="56" y="91"/>
                    </a:cubicBezTo>
                    <a:cubicBezTo>
                      <a:pt x="54" y="89"/>
                      <a:pt x="53" y="88"/>
                      <a:pt x="51" y="87"/>
                    </a:cubicBezTo>
                    <a:cubicBezTo>
                      <a:pt x="50" y="87"/>
                      <a:pt x="50" y="87"/>
                      <a:pt x="50" y="87"/>
                    </a:cubicBezTo>
                    <a:cubicBezTo>
                      <a:pt x="49" y="88"/>
                      <a:pt x="49" y="88"/>
                      <a:pt x="49" y="88"/>
                    </a:cubicBezTo>
                    <a:cubicBezTo>
                      <a:pt x="49" y="89"/>
                      <a:pt x="49" y="89"/>
                      <a:pt x="48" y="89"/>
                    </a:cubicBezTo>
                    <a:cubicBezTo>
                      <a:pt x="48" y="89"/>
                      <a:pt x="47" y="89"/>
                      <a:pt x="47" y="89"/>
                    </a:cubicBezTo>
                    <a:cubicBezTo>
                      <a:pt x="46" y="88"/>
                      <a:pt x="47" y="87"/>
                      <a:pt x="48" y="85"/>
                    </a:cubicBezTo>
                    <a:cubicBezTo>
                      <a:pt x="53" y="80"/>
                      <a:pt x="53" y="80"/>
                      <a:pt x="53" y="80"/>
                    </a:cubicBezTo>
                    <a:cubicBezTo>
                      <a:pt x="54" y="79"/>
                      <a:pt x="55" y="79"/>
                      <a:pt x="56" y="80"/>
                    </a:cubicBezTo>
                    <a:cubicBezTo>
                      <a:pt x="56" y="80"/>
                      <a:pt x="56" y="80"/>
                      <a:pt x="56" y="81"/>
                    </a:cubicBezTo>
                    <a:cubicBezTo>
                      <a:pt x="56" y="81"/>
                      <a:pt x="56" y="82"/>
                      <a:pt x="56" y="82"/>
                    </a:cubicBezTo>
                    <a:cubicBezTo>
                      <a:pt x="54" y="84"/>
                      <a:pt x="54" y="84"/>
                      <a:pt x="54" y="84"/>
                    </a:cubicBezTo>
                    <a:cubicBezTo>
                      <a:pt x="55" y="85"/>
                      <a:pt x="56" y="86"/>
                      <a:pt x="58" y="88"/>
                    </a:cubicBezTo>
                    <a:cubicBezTo>
                      <a:pt x="66" y="96"/>
                      <a:pt x="66" y="96"/>
                      <a:pt x="66" y="96"/>
                    </a:cubicBezTo>
                    <a:cubicBezTo>
                      <a:pt x="75" y="105"/>
                      <a:pt x="75" y="105"/>
                      <a:pt x="75" y="105"/>
                    </a:cubicBezTo>
                    <a:cubicBezTo>
                      <a:pt x="76" y="107"/>
                      <a:pt x="76" y="107"/>
                      <a:pt x="76" y="107"/>
                    </a:cubicBezTo>
                    <a:cubicBezTo>
                      <a:pt x="77" y="108"/>
                      <a:pt x="77" y="108"/>
                      <a:pt x="77" y="108"/>
                    </a:cubicBezTo>
                    <a:cubicBezTo>
                      <a:pt x="78" y="107"/>
                      <a:pt x="78" y="107"/>
                      <a:pt x="78" y="107"/>
                    </a:cubicBezTo>
                    <a:cubicBezTo>
                      <a:pt x="79" y="106"/>
                      <a:pt x="79" y="106"/>
                      <a:pt x="79" y="106"/>
                    </a:cubicBezTo>
                    <a:cubicBezTo>
                      <a:pt x="80" y="105"/>
                      <a:pt x="81" y="105"/>
                      <a:pt x="82" y="105"/>
                    </a:cubicBezTo>
                    <a:cubicBezTo>
                      <a:pt x="82" y="106"/>
                      <a:pt x="83" y="106"/>
                      <a:pt x="83" y="107"/>
                    </a:cubicBezTo>
                    <a:cubicBezTo>
                      <a:pt x="83" y="107"/>
                      <a:pt x="82" y="108"/>
                      <a:pt x="82" y="108"/>
                    </a:cubicBezTo>
                    <a:close/>
                    <a:moveTo>
                      <a:pt x="103" y="89"/>
                    </a:moveTo>
                    <a:cubicBezTo>
                      <a:pt x="103" y="89"/>
                      <a:pt x="102" y="89"/>
                      <a:pt x="101" y="90"/>
                    </a:cubicBezTo>
                    <a:cubicBezTo>
                      <a:pt x="99" y="87"/>
                      <a:pt x="95" y="83"/>
                      <a:pt x="91" y="78"/>
                    </a:cubicBezTo>
                    <a:cubicBezTo>
                      <a:pt x="86" y="73"/>
                      <a:pt x="83" y="70"/>
                      <a:pt x="82" y="68"/>
                    </a:cubicBezTo>
                    <a:cubicBezTo>
                      <a:pt x="81" y="67"/>
                      <a:pt x="81" y="67"/>
                      <a:pt x="81" y="67"/>
                    </a:cubicBezTo>
                    <a:cubicBezTo>
                      <a:pt x="79" y="65"/>
                      <a:pt x="77" y="63"/>
                      <a:pt x="75" y="61"/>
                    </a:cubicBezTo>
                    <a:cubicBezTo>
                      <a:pt x="75" y="61"/>
                      <a:pt x="74" y="60"/>
                      <a:pt x="75" y="60"/>
                    </a:cubicBezTo>
                    <a:cubicBezTo>
                      <a:pt x="75" y="59"/>
                      <a:pt x="75" y="59"/>
                      <a:pt x="75" y="58"/>
                    </a:cubicBezTo>
                    <a:cubicBezTo>
                      <a:pt x="76" y="58"/>
                      <a:pt x="76" y="57"/>
                      <a:pt x="77" y="57"/>
                    </a:cubicBezTo>
                    <a:cubicBezTo>
                      <a:pt x="77" y="56"/>
                      <a:pt x="78" y="56"/>
                      <a:pt x="79" y="55"/>
                    </a:cubicBezTo>
                    <a:cubicBezTo>
                      <a:pt x="81" y="54"/>
                      <a:pt x="82" y="54"/>
                      <a:pt x="83" y="54"/>
                    </a:cubicBezTo>
                    <a:cubicBezTo>
                      <a:pt x="84" y="55"/>
                      <a:pt x="83" y="56"/>
                      <a:pt x="82" y="58"/>
                    </a:cubicBezTo>
                    <a:cubicBezTo>
                      <a:pt x="81" y="58"/>
                      <a:pt x="80" y="59"/>
                      <a:pt x="79" y="60"/>
                    </a:cubicBezTo>
                    <a:cubicBezTo>
                      <a:pt x="79" y="60"/>
                      <a:pt x="79" y="60"/>
                      <a:pt x="79" y="60"/>
                    </a:cubicBezTo>
                    <a:cubicBezTo>
                      <a:pt x="79" y="61"/>
                      <a:pt x="79" y="61"/>
                      <a:pt x="79" y="61"/>
                    </a:cubicBezTo>
                    <a:cubicBezTo>
                      <a:pt x="87" y="70"/>
                      <a:pt x="87" y="70"/>
                      <a:pt x="87" y="70"/>
                    </a:cubicBezTo>
                    <a:cubicBezTo>
                      <a:pt x="88" y="71"/>
                      <a:pt x="88" y="71"/>
                      <a:pt x="88" y="71"/>
                    </a:cubicBezTo>
                    <a:cubicBezTo>
                      <a:pt x="89" y="70"/>
                      <a:pt x="89" y="70"/>
                      <a:pt x="89" y="70"/>
                    </a:cubicBezTo>
                    <a:cubicBezTo>
                      <a:pt x="91" y="69"/>
                      <a:pt x="92" y="68"/>
                      <a:pt x="93" y="69"/>
                    </a:cubicBezTo>
                    <a:cubicBezTo>
                      <a:pt x="93" y="70"/>
                      <a:pt x="93" y="70"/>
                      <a:pt x="93" y="71"/>
                    </a:cubicBezTo>
                    <a:cubicBezTo>
                      <a:pt x="93" y="71"/>
                      <a:pt x="93" y="72"/>
                      <a:pt x="92" y="72"/>
                    </a:cubicBezTo>
                    <a:cubicBezTo>
                      <a:pt x="92" y="73"/>
                      <a:pt x="91" y="73"/>
                      <a:pt x="90" y="73"/>
                    </a:cubicBezTo>
                    <a:cubicBezTo>
                      <a:pt x="102" y="86"/>
                      <a:pt x="102" y="86"/>
                      <a:pt x="102" y="86"/>
                    </a:cubicBezTo>
                    <a:cubicBezTo>
                      <a:pt x="104" y="87"/>
                      <a:pt x="104" y="88"/>
                      <a:pt x="103" y="89"/>
                    </a:cubicBezTo>
                    <a:close/>
                    <a:moveTo>
                      <a:pt x="118" y="72"/>
                    </a:moveTo>
                    <a:cubicBezTo>
                      <a:pt x="116" y="74"/>
                      <a:pt x="116" y="74"/>
                      <a:pt x="116" y="74"/>
                    </a:cubicBezTo>
                    <a:cubicBezTo>
                      <a:pt x="115" y="75"/>
                      <a:pt x="114" y="76"/>
                      <a:pt x="114" y="77"/>
                    </a:cubicBezTo>
                    <a:cubicBezTo>
                      <a:pt x="114" y="77"/>
                      <a:pt x="113" y="77"/>
                      <a:pt x="113" y="77"/>
                    </a:cubicBezTo>
                    <a:cubicBezTo>
                      <a:pt x="112" y="78"/>
                      <a:pt x="111" y="78"/>
                      <a:pt x="111" y="78"/>
                    </a:cubicBezTo>
                    <a:cubicBezTo>
                      <a:pt x="111" y="77"/>
                      <a:pt x="110" y="77"/>
                      <a:pt x="110" y="77"/>
                    </a:cubicBezTo>
                    <a:cubicBezTo>
                      <a:pt x="110" y="76"/>
                      <a:pt x="110" y="76"/>
                      <a:pt x="110" y="76"/>
                    </a:cubicBezTo>
                    <a:cubicBezTo>
                      <a:pt x="112" y="75"/>
                      <a:pt x="112" y="75"/>
                      <a:pt x="112" y="75"/>
                    </a:cubicBezTo>
                    <a:cubicBezTo>
                      <a:pt x="111" y="74"/>
                      <a:pt x="111" y="74"/>
                      <a:pt x="111" y="74"/>
                    </a:cubicBezTo>
                    <a:cubicBezTo>
                      <a:pt x="102" y="65"/>
                      <a:pt x="102" y="65"/>
                      <a:pt x="102" y="65"/>
                    </a:cubicBezTo>
                    <a:cubicBezTo>
                      <a:pt x="92" y="55"/>
                      <a:pt x="92" y="55"/>
                      <a:pt x="92" y="55"/>
                    </a:cubicBezTo>
                    <a:cubicBezTo>
                      <a:pt x="91" y="53"/>
                      <a:pt x="89" y="52"/>
                      <a:pt x="88" y="51"/>
                    </a:cubicBezTo>
                    <a:cubicBezTo>
                      <a:pt x="87" y="51"/>
                      <a:pt x="87" y="51"/>
                      <a:pt x="87" y="51"/>
                    </a:cubicBezTo>
                    <a:cubicBezTo>
                      <a:pt x="86" y="52"/>
                      <a:pt x="86" y="52"/>
                      <a:pt x="86" y="52"/>
                    </a:cubicBezTo>
                    <a:cubicBezTo>
                      <a:pt x="85" y="53"/>
                      <a:pt x="85" y="53"/>
                      <a:pt x="85" y="53"/>
                    </a:cubicBezTo>
                    <a:cubicBezTo>
                      <a:pt x="84" y="53"/>
                      <a:pt x="84" y="53"/>
                      <a:pt x="83" y="53"/>
                    </a:cubicBezTo>
                    <a:cubicBezTo>
                      <a:pt x="83" y="52"/>
                      <a:pt x="83" y="51"/>
                      <a:pt x="85" y="50"/>
                    </a:cubicBezTo>
                    <a:cubicBezTo>
                      <a:pt x="90" y="44"/>
                      <a:pt x="90" y="44"/>
                      <a:pt x="90" y="44"/>
                    </a:cubicBezTo>
                    <a:cubicBezTo>
                      <a:pt x="91" y="43"/>
                      <a:pt x="92" y="43"/>
                      <a:pt x="92" y="44"/>
                    </a:cubicBezTo>
                    <a:cubicBezTo>
                      <a:pt x="93" y="44"/>
                      <a:pt x="93" y="44"/>
                      <a:pt x="93" y="45"/>
                    </a:cubicBezTo>
                    <a:cubicBezTo>
                      <a:pt x="93" y="45"/>
                      <a:pt x="92" y="46"/>
                      <a:pt x="92" y="46"/>
                    </a:cubicBezTo>
                    <a:cubicBezTo>
                      <a:pt x="90" y="48"/>
                      <a:pt x="90" y="48"/>
                      <a:pt x="90" y="48"/>
                    </a:cubicBezTo>
                    <a:cubicBezTo>
                      <a:pt x="91" y="49"/>
                      <a:pt x="93" y="50"/>
                      <a:pt x="94" y="52"/>
                    </a:cubicBezTo>
                    <a:cubicBezTo>
                      <a:pt x="102" y="61"/>
                      <a:pt x="102" y="61"/>
                      <a:pt x="102" y="61"/>
                    </a:cubicBezTo>
                    <a:cubicBezTo>
                      <a:pt x="111" y="70"/>
                      <a:pt x="111" y="70"/>
                      <a:pt x="111" y="70"/>
                    </a:cubicBezTo>
                    <a:cubicBezTo>
                      <a:pt x="113" y="71"/>
                      <a:pt x="113" y="71"/>
                      <a:pt x="113" y="71"/>
                    </a:cubicBezTo>
                    <a:cubicBezTo>
                      <a:pt x="114" y="72"/>
                      <a:pt x="114" y="72"/>
                      <a:pt x="114" y="72"/>
                    </a:cubicBezTo>
                    <a:cubicBezTo>
                      <a:pt x="114" y="71"/>
                      <a:pt x="114" y="71"/>
                      <a:pt x="114" y="71"/>
                    </a:cubicBezTo>
                    <a:cubicBezTo>
                      <a:pt x="116" y="70"/>
                      <a:pt x="116" y="70"/>
                      <a:pt x="116" y="70"/>
                    </a:cubicBezTo>
                    <a:cubicBezTo>
                      <a:pt x="117" y="69"/>
                      <a:pt x="118" y="69"/>
                      <a:pt x="118" y="70"/>
                    </a:cubicBezTo>
                    <a:cubicBezTo>
                      <a:pt x="119" y="70"/>
                      <a:pt x="119" y="70"/>
                      <a:pt x="119" y="71"/>
                    </a:cubicBezTo>
                    <a:cubicBezTo>
                      <a:pt x="119" y="71"/>
                      <a:pt x="119" y="72"/>
                      <a:pt x="118" y="72"/>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1124"/>
              <p:cNvSpPr/>
              <p:nvPr/>
            </p:nvSpPr>
            <p:spPr bwMode="auto">
              <a:xfrm>
                <a:off x="1980" y="2013"/>
                <a:ext cx="161" cy="168"/>
              </a:xfrm>
              <a:custGeom>
                <a:avLst/>
                <a:gdLst>
                  <a:gd name="T0" fmla="*/ 68 w 68"/>
                  <a:gd name="T1" fmla="*/ 29 h 71"/>
                  <a:gd name="T2" fmla="*/ 0 w 68"/>
                  <a:gd name="T3" fmla="*/ 0 h 71"/>
                  <a:gd name="T4" fmla="*/ 5 w 68"/>
                  <a:gd name="T5" fmla="*/ 71 h 71"/>
                  <a:gd name="T6" fmla="*/ 12 w 68"/>
                  <a:gd name="T7" fmla="*/ 66 h 71"/>
                  <a:gd name="T8" fmla="*/ 10 w 68"/>
                  <a:gd name="T9" fmla="*/ 12 h 71"/>
                  <a:gd name="T10" fmla="*/ 56 w 68"/>
                  <a:gd name="T11" fmla="*/ 36 h 71"/>
                  <a:gd name="T12" fmla="*/ 68 w 68"/>
                  <a:gd name="T13" fmla="*/ 29 h 71"/>
                </a:gdLst>
                <a:ahLst/>
                <a:cxnLst>
                  <a:cxn ang="0">
                    <a:pos x="T0" y="T1"/>
                  </a:cxn>
                  <a:cxn ang="0">
                    <a:pos x="T2" y="T3"/>
                  </a:cxn>
                  <a:cxn ang="0">
                    <a:pos x="T4" y="T5"/>
                  </a:cxn>
                  <a:cxn ang="0">
                    <a:pos x="T6" y="T7"/>
                  </a:cxn>
                  <a:cxn ang="0">
                    <a:pos x="T8" y="T9"/>
                  </a:cxn>
                  <a:cxn ang="0">
                    <a:pos x="T10" y="T11"/>
                  </a:cxn>
                  <a:cxn ang="0">
                    <a:pos x="T12" y="T13"/>
                  </a:cxn>
                </a:cxnLst>
                <a:rect l="0" t="0" r="r" b="b"/>
                <a:pathLst>
                  <a:path w="68" h="71">
                    <a:moveTo>
                      <a:pt x="68" y="29"/>
                    </a:moveTo>
                    <a:cubicBezTo>
                      <a:pt x="48" y="21"/>
                      <a:pt x="13" y="4"/>
                      <a:pt x="0" y="0"/>
                    </a:cubicBezTo>
                    <a:cubicBezTo>
                      <a:pt x="0" y="6"/>
                      <a:pt x="3" y="46"/>
                      <a:pt x="5" y="71"/>
                    </a:cubicBezTo>
                    <a:cubicBezTo>
                      <a:pt x="7" y="70"/>
                      <a:pt x="10" y="68"/>
                      <a:pt x="12" y="66"/>
                    </a:cubicBezTo>
                    <a:cubicBezTo>
                      <a:pt x="11" y="43"/>
                      <a:pt x="10" y="17"/>
                      <a:pt x="10" y="12"/>
                    </a:cubicBezTo>
                    <a:cubicBezTo>
                      <a:pt x="18" y="16"/>
                      <a:pt x="42" y="29"/>
                      <a:pt x="56" y="36"/>
                    </a:cubicBezTo>
                    <a:cubicBezTo>
                      <a:pt x="60" y="33"/>
                      <a:pt x="64" y="31"/>
                      <a:pt x="68" y="29"/>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1125"/>
              <p:cNvSpPr/>
              <p:nvPr/>
            </p:nvSpPr>
            <p:spPr bwMode="auto">
              <a:xfrm>
                <a:off x="2108" y="2483"/>
                <a:ext cx="14" cy="19"/>
              </a:xfrm>
              <a:custGeom>
                <a:avLst/>
                <a:gdLst>
                  <a:gd name="T0" fmla="*/ 0 w 6"/>
                  <a:gd name="T1" fmla="*/ 6 h 8"/>
                  <a:gd name="T2" fmla="*/ 5 w 6"/>
                  <a:gd name="T3" fmla="*/ 8 h 8"/>
                  <a:gd name="T4" fmla="*/ 6 w 6"/>
                  <a:gd name="T5" fmla="*/ 0 h 8"/>
                  <a:gd name="T6" fmla="*/ 0 w 6"/>
                  <a:gd name="T7" fmla="*/ 6 h 8"/>
                </a:gdLst>
                <a:ahLst/>
                <a:cxnLst>
                  <a:cxn ang="0">
                    <a:pos x="T0" y="T1"/>
                  </a:cxn>
                  <a:cxn ang="0">
                    <a:pos x="T2" y="T3"/>
                  </a:cxn>
                  <a:cxn ang="0">
                    <a:pos x="T4" y="T5"/>
                  </a:cxn>
                  <a:cxn ang="0">
                    <a:pos x="T6" y="T7"/>
                  </a:cxn>
                </a:cxnLst>
                <a:rect l="0" t="0" r="r" b="b"/>
                <a:pathLst>
                  <a:path w="6" h="8">
                    <a:moveTo>
                      <a:pt x="0" y="6"/>
                    </a:moveTo>
                    <a:cubicBezTo>
                      <a:pt x="5" y="8"/>
                      <a:pt x="5" y="8"/>
                      <a:pt x="5" y="8"/>
                    </a:cubicBezTo>
                    <a:cubicBezTo>
                      <a:pt x="5" y="5"/>
                      <a:pt x="6" y="3"/>
                      <a:pt x="6" y="0"/>
                    </a:cubicBezTo>
                    <a:cubicBezTo>
                      <a:pt x="4" y="2"/>
                      <a:pt x="2" y="4"/>
                      <a:pt x="0" y="6"/>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1126"/>
              <p:cNvSpPr/>
              <p:nvPr/>
            </p:nvSpPr>
            <p:spPr bwMode="auto">
              <a:xfrm>
                <a:off x="2096" y="2499"/>
                <a:ext cx="24" cy="15"/>
              </a:xfrm>
              <a:custGeom>
                <a:avLst/>
                <a:gdLst>
                  <a:gd name="T0" fmla="*/ 10 w 10"/>
                  <a:gd name="T1" fmla="*/ 2 h 6"/>
                  <a:gd name="T2" fmla="*/ 3 w 10"/>
                  <a:gd name="T3" fmla="*/ 0 h 6"/>
                  <a:gd name="T4" fmla="*/ 0 w 10"/>
                  <a:gd name="T5" fmla="*/ 2 h 6"/>
                  <a:gd name="T6" fmla="*/ 10 w 10"/>
                  <a:gd name="T7" fmla="*/ 6 h 6"/>
                  <a:gd name="T8" fmla="*/ 10 w 10"/>
                  <a:gd name="T9" fmla="*/ 2 h 6"/>
                </a:gdLst>
                <a:ahLst/>
                <a:cxnLst>
                  <a:cxn ang="0">
                    <a:pos x="T0" y="T1"/>
                  </a:cxn>
                  <a:cxn ang="0">
                    <a:pos x="T2" y="T3"/>
                  </a:cxn>
                  <a:cxn ang="0">
                    <a:pos x="T4" y="T5"/>
                  </a:cxn>
                  <a:cxn ang="0">
                    <a:pos x="T6" y="T7"/>
                  </a:cxn>
                  <a:cxn ang="0">
                    <a:pos x="T8" y="T9"/>
                  </a:cxn>
                </a:cxnLst>
                <a:rect l="0" t="0" r="r" b="b"/>
                <a:pathLst>
                  <a:path w="10" h="6">
                    <a:moveTo>
                      <a:pt x="10" y="2"/>
                    </a:moveTo>
                    <a:cubicBezTo>
                      <a:pt x="3" y="0"/>
                      <a:pt x="3" y="0"/>
                      <a:pt x="3" y="0"/>
                    </a:cubicBezTo>
                    <a:cubicBezTo>
                      <a:pt x="2" y="1"/>
                      <a:pt x="1" y="2"/>
                      <a:pt x="0" y="2"/>
                    </a:cubicBezTo>
                    <a:cubicBezTo>
                      <a:pt x="10" y="6"/>
                      <a:pt x="10" y="6"/>
                      <a:pt x="10" y="6"/>
                    </a:cubicBezTo>
                    <a:cubicBezTo>
                      <a:pt x="10" y="5"/>
                      <a:pt x="10" y="3"/>
                      <a:pt x="10" y="2"/>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1127"/>
              <p:cNvSpPr/>
              <p:nvPr/>
            </p:nvSpPr>
            <p:spPr bwMode="auto">
              <a:xfrm>
                <a:off x="2099" y="2535"/>
                <a:ext cx="23" cy="21"/>
              </a:xfrm>
              <a:custGeom>
                <a:avLst/>
                <a:gdLst>
                  <a:gd name="T0" fmla="*/ 0 w 10"/>
                  <a:gd name="T1" fmla="*/ 0 h 9"/>
                  <a:gd name="T2" fmla="*/ 10 w 10"/>
                  <a:gd name="T3" fmla="*/ 9 h 9"/>
                  <a:gd name="T4" fmla="*/ 10 w 10"/>
                  <a:gd name="T5" fmla="*/ 4 h 9"/>
                  <a:gd name="T6" fmla="*/ 0 w 10"/>
                  <a:gd name="T7" fmla="*/ 0 h 9"/>
                </a:gdLst>
                <a:ahLst/>
                <a:cxnLst>
                  <a:cxn ang="0">
                    <a:pos x="T0" y="T1"/>
                  </a:cxn>
                  <a:cxn ang="0">
                    <a:pos x="T2" y="T3"/>
                  </a:cxn>
                  <a:cxn ang="0">
                    <a:pos x="T4" y="T5"/>
                  </a:cxn>
                  <a:cxn ang="0">
                    <a:pos x="T6" y="T7"/>
                  </a:cxn>
                </a:cxnLst>
                <a:rect l="0" t="0" r="r" b="b"/>
                <a:pathLst>
                  <a:path w="10" h="9">
                    <a:moveTo>
                      <a:pt x="0" y="0"/>
                    </a:moveTo>
                    <a:cubicBezTo>
                      <a:pt x="3" y="3"/>
                      <a:pt x="7" y="6"/>
                      <a:pt x="10" y="9"/>
                    </a:cubicBezTo>
                    <a:cubicBezTo>
                      <a:pt x="10" y="7"/>
                      <a:pt x="10" y="5"/>
                      <a:pt x="10" y="4"/>
                    </a:cubicBezTo>
                    <a:lnTo>
                      <a:pt x="0" y="0"/>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1128"/>
              <p:cNvSpPr/>
              <p:nvPr/>
            </p:nvSpPr>
            <p:spPr bwMode="auto">
              <a:xfrm>
                <a:off x="2084" y="2506"/>
                <a:ext cx="36" cy="19"/>
              </a:xfrm>
              <a:custGeom>
                <a:avLst/>
                <a:gdLst>
                  <a:gd name="T0" fmla="*/ 0 w 15"/>
                  <a:gd name="T1" fmla="*/ 3 h 8"/>
                  <a:gd name="T2" fmla="*/ 15 w 15"/>
                  <a:gd name="T3" fmla="*/ 8 h 8"/>
                  <a:gd name="T4" fmla="*/ 15 w 15"/>
                  <a:gd name="T5" fmla="*/ 4 h 8"/>
                  <a:gd name="T6" fmla="*/ 4 w 15"/>
                  <a:gd name="T7" fmla="*/ 0 h 8"/>
                  <a:gd name="T8" fmla="*/ 0 w 15"/>
                  <a:gd name="T9" fmla="*/ 3 h 8"/>
                </a:gdLst>
                <a:ahLst/>
                <a:cxnLst>
                  <a:cxn ang="0">
                    <a:pos x="T0" y="T1"/>
                  </a:cxn>
                  <a:cxn ang="0">
                    <a:pos x="T2" y="T3"/>
                  </a:cxn>
                  <a:cxn ang="0">
                    <a:pos x="T4" y="T5"/>
                  </a:cxn>
                  <a:cxn ang="0">
                    <a:pos x="T6" y="T7"/>
                  </a:cxn>
                  <a:cxn ang="0">
                    <a:pos x="T8" y="T9"/>
                  </a:cxn>
                </a:cxnLst>
                <a:rect l="0" t="0" r="r" b="b"/>
                <a:pathLst>
                  <a:path w="15" h="8">
                    <a:moveTo>
                      <a:pt x="0" y="3"/>
                    </a:moveTo>
                    <a:cubicBezTo>
                      <a:pt x="15" y="8"/>
                      <a:pt x="15" y="8"/>
                      <a:pt x="15" y="8"/>
                    </a:cubicBezTo>
                    <a:cubicBezTo>
                      <a:pt x="15" y="7"/>
                      <a:pt x="15" y="6"/>
                      <a:pt x="15" y="4"/>
                    </a:cubicBezTo>
                    <a:cubicBezTo>
                      <a:pt x="4" y="0"/>
                      <a:pt x="4" y="0"/>
                      <a:pt x="4" y="0"/>
                    </a:cubicBezTo>
                    <a:cubicBezTo>
                      <a:pt x="3" y="1"/>
                      <a:pt x="1" y="2"/>
                      <a:pt x="0" y="3"/>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1129"/>
              <p:cNvSpPr/>
              <p:nvPr/>
            </p:nvSpPr>
            <p:spPr bwMode="auto">
              <a:xfrm>
                <a:off x="2082" y="2516"/>
                <a:ext cx="40" cy="24"/>
              </a:xfrm>
              <a:custGeom>
                <a:avLst/>
                <a:gdLst>
                  <a:gd name="T0" fmla="*/ 5 w 17"/>
                  <a:gd name="T1" fmla="*/ 6 h 10"/>
                  <a:gd name="T2" fmla="*/ 17 w 17"/>
                  <a:gd name="T3" fmla="*/ 10 h 10"/>
                  <a:gd name="T4" fmla="*/ 16 w 17"/>
                  <a:gd name="T5" fmla="*/ 6 h 10"/>
                  <a:gd name="T6" fmla="*/ 0 w 17"/>
                  <a:gd name="T7" fmla="*/ 0 h 10"/>
                  <a:gd name="T8" fmla="*/ 5 w 17"/>
                  <a:gd name="T9" fmla="*/ 6 h 10"/>
                </a:gdLst>
                <a:ahLst/>
                <a:cxnLst>
                  <a:cxn ang="0">
                    <a:pos x="T0" y="T1"/>
                  </a:cxn>
                  <a:cxn ang="0">
                    <a:pos x="T2" y="T3"/>
                  </a:cxn>
                  <a:cxn ang="0">
                    <a:pos x="T4" y="T5"/>
                  </a:cxn>
                  <a:cxn ang="0">
                    <a:pos x="T6" y="T7"/>
                  </a:cxn>
                  <a:cxn ang="0">
                    <a:pos x="T8" y="T9"/>
                  </a:cxn>
                </a:cxnLst>
                <a:rect l="0" t="0" r="r" b="b"/>
                <a:pathLst>
                  <a:path w="17" h="10">
                    <a:moveTo>
                      <a:pt x="5" y="6"/>
                    </a:moveTo>
                    <a:cubicBezTo>
                      <a:pt x="17" y="10"/>
                      <a:pt x="17" y="10"/>
                      <a:pt x="17" y="10"/>
                    </a:cubicBezTo>
                    <a:cubicBezTo>
                      <a:pt x="16" y="9"/>
                      <a:pt x="16" y="7"/>
                      <a:pt x="16" y="6"/>
                    </a:cubicBezTo>
                    <a:cubicBezTo>
                      <a:pt x="0" y="0"/>
                      <a:pt x="0" y="0"/>
                      <a:pt x="0" y="0"/>
                    </a:cubicBezTo>
                    <a:cubicBezTo>
                      <a:pt x="2" y="2"/>
                      <a:pt x="3" y="4"/>
                      <a:pt x="5" y="6"/>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1130"/>
              <p:cNvSpPr/>
              <p:nvPr/>
            </p:nvSpPr>
            <p:spPr bwMode="auto">
              <a:xfrm>
                <a:off x="2013" y="2058"/>
                <a:ext cx="90" cy="104"/>
              </a:xfrm>
              <a:custGeom>
                <a:avLst/>
                <a:gdLst>
                  <a:gd name="T0" fmla="*/ 38 w 38"/>
                  <a:gd name="T1" fmla="*/ 19 h 44"/>
                  <a:gd name="T2" fmla="*/ 0 w 38"/>
                  <a:gd name="T3" fmla="*/ 0 h 44"/>
                  <a:gd name="T4" fmla="*/ 2 w 38"/>
                  <a:gd name="T5" fmla="*/ 44 h 44"/>
                  <a:gd name="T6" fmla="*/ 12 w 38"/>
                  <a:gd name="T7" fmla="*/ 36 h 44"/>
                  <a:gd name="T8" fmla="*/ 11 w 38"/>
                  <a:gd name="T9" fmla="*/ 15 h 44"/>
                  <a:gd name="T10" fmla="*/ 29 w 38"/>
                  <a:gd name="T11" fmla="*/ 25 h 44"/>
                  <a:gd name="T12" fmla="*/ 38 w 38"/>
                  <a:gd name="T13" fmla="*/ 19 h 44"/>
                </a:gdLst>
                <a:ahLst/>
                <a:cxnLst>
                  <a:cxn ang="0">
                    <a:pos x="T0" y="T1"/>
                  </a:cxn>
                  <a:cxn ang="0">
                    <a:pos x="T2" y="T3"/>
                  </a:cxn>
                  <a:cxn ang="0">
                    <a:pos x="T4" y="T5"/>
                  </a:cxn>
                  <a:cxn ang="0">
                    <a:pos x="T6" y="T7"/>
                  </a:cxn>
                  <a:cxn ang="0">
                    <a:pos x="T8" y="T9"/>
                  </a:cxn>
                  <a:cxn ang="0">
                    <a:pos x="T10" y="T11"/>
                  </a:cxn>
                  <a:cxn ang="0">
                    <a:pos x="T12" y="T13"/>
                  </a:cxn>
                </a:cxnLst>
                <a:rect l="0" t="0" r="r" b="b"/>
                <a:pathLst>
                  <a:path w="38" h="44">
                    <a:moveTo>
                      <a:pt x="38" y="19"/>
                    </a:moveTo>
                    <a:cubicBezTo>
                      <a:pt x="22" y="11"/>
                      <a:pt x="7" y="3"/>
                      <a:pt x="0" y="0"/>
                    </a:cubicBezTo>
                    <a:cubicBezTo>
                      <a:pt x="0" y="7"/>
                      <a:pt x="1" y="25"/>
                      <a:pt x="2" y="44"/>
                    </a:cubicBezTo>
                    <a:cubicBezTo>
                      <a:pt x="5" y="41"/>
                      <a:pt x="9" y="39"/>
                      <a:pt x="12" y="36"/>
                    </a:cubicBezTo>
                    <a:cubicBezTo>
                      <a:pt x="11" y="26"/>
                      <a:pt x="11" y="18"/>
                      <a:pt x="11" y="15"/>
                    </a:cubicBezTo>
                    <a:cubicBezTo>
                      <a:pt x="15" y="17"/>
                      <a:pt x="21" y="21"/>
                      <a:pt x="29" y="25"/>
                    </a:cubicBezTo>
                    <a:cubicBezTo>
                      <a:pt x="32" y="23"/>
                      <a:pt x="35" y="21"/>
                      <a:pt x="38" y="19"/>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1131"/>
              <p:cNvSpPr>
                <a:spLocks noEditPoints="1"/>
              </p:cNvSpPr>
              <p:nvPr/>
            </p:nvSpPr>
            <p:spPr bwMode="auto">
              <a:xfrm>
                <a:off x="2035" y="2283"/>
                <a:ext cx="64" cy="74"/>
              </a:xfrm>
              <a:custGeom>
                <a:avLst/>
                <a:gdLst>
                  <a:gd name="T0" fmla="*/ 23 w 27"/>
                  <a:gd name="T1" fmla="*/ 8 h 31"/>
                  <a:gd name="T2" fmla="*/ 6 w 27"/>
                  <a:gd name="T3" fmla="*/ 4 h 31"/>
                  <a:gd name="T4" fmla="*/ 4 w 27"/>
                  <a:gd name="T5" fmla="*/ 22 h 31"/>
                  <a:gd name="T6" fmla="*/ 20 w 27"/>
                  <a:gd name="T7" fmla="*/ 26 h 31"/>
                  <a:gd name="T8" fmla="*/ 23 w 27"/>
                  <a:gd name="T9" fmla="*/ 8 h 31"/>
                  <a:gd name="T10" fmla="*/ 16 w 27"/>
                  <a:gd name="T11" fmla="*/ 22 h 31"/>
                  <a:gd name="T12" fmla="*/ 7 w 27"/>
                  <a:gd name="T13" fmla="*/ 18 h 31"/>
                  <a:gd name="T14" fmla="*/ 9 w 27"/>
                  <a:gd name="T15" fmla="*/ 7 h 31"/>
                  <a:gd name="T16" fmla="*/ 18 w 27"/>
                  <a:gd name="T17" fmla="*/ 11 h 31"/>
                  <a:gd name="T18" fmla="*/ 16 w 27"/>
                  <a:gd name="T19" fmla="*/ 2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31">
                    <a:moveTo>
                      <a:pt x="23" y="8"/>
                    </a:moveTo>
                    <a:cubicBezTo>
                      <a:pt x="19" y="1"/>
                      <a:pt x="12" y="0"/>
                      <a:pt x="6" y="4"/>
                    </a:cubicBezTo>
                    <a:cubicBezTo>
                      <a:pt x="1" y="8"/>
                      <a:pt x="0" y="15"/>
                      <a:pt x="4" y="22"/>
                    </a:cubicBezTo>
                    <a:cubicBezTo>
                      <a:pt x="8" y="29"/>
                      <a:pt x="13" y="31"/>
                      <a:pt x="20" y="26"/>
                    </a:cubicBezTo>
                    <a:cubicBezTo>
                      <a:pt x="26" y="21"/>
                      <a:pt x="27" y="15"/>
                      <a:pt x="23" y="8"/>
                    </a:cubicBezTo>
                    <a:close/>
                    <a:moveTo>
                      <a:pt x="16" y="22"/>
                    </a:moveTo>
                    <a:cubicBezTo>
                      <a:pt x="12" y="24"/>
                      <a:pt x="8" y="21"/>
                      <a:pt x="7" y="18"/>
                    </a:cubicBezTo>
                    <a:cubicBezTo>
                      <a:pt x="6" y="14"/>
                      <a:pt x="6" y="10"/>
                      <a:pt x="9" y="7"/>
                    </a:cubicBezTo>
                    <a:cubicBezTo>
                      <a:pt x="13" y="5"/>
                      <a:pt x="16" y="7"/>
                      <a:pt x="18" y="11"/>
                    </a:cubicBezTo>
                    <a:cubicBezTo>
                      <a:pt x="19" y="14"/>
                      <a:pt x="20" y="19"/>
                      <a:pt x="16" y="22"/>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1132"/>
              <p:cNvSpPr/>
              <p:nvPr/>
            </p:nvSpPr>
            <p:spPr bwMode="auto">
              <a:xfrm>
                <a:off x="2056" y="2307"/>
                <a:ext cx="17" cy="24"/>
              </a:xfrm>
              <a:custGeom>
                <a:avLst/>
                <a:gdLst>
                  <a:gd name="T0" fmla="*/ 2 w 7"/>
                  <a:gd name="T1" fmla="*/ 1 h 10"/>
                  <a:gd name="T2" fmla="*/ 1 w 7"/>
                  <a:gd name="T3" fmla="*/ 6 h 10"/>
                  <a:gd name="T4" fmla="*/ 5 w 7"/>
                  <a:gd name="T5" fmla="*/ 8 h 10"/>
                  <a:gd name="T6" fmla="*/ 6 w 7"/>
                  <a:gd name="T7" fmla="*/ 3 h 10"/>
                  <a:gd name="T8" fmla="*/ 2 w 7"/>
                  <a:gd name="T9" fmla="*/ 1 h 10"/>
                </a:gdLst>
                <a:ahLst/>
                <a:cxnLst>
                  <a:cxn ang="0">
                    <a:pos x="T0" y="T1"/>
                  </a:cxn>
                  <a:cxn ang="0">
                    <a:pos x="T2" y="T3"/>
                  </a:cxn>
                  <a:cxn ang="0">
                    <a:pos x="T4" y="T5"/>
                  </a:cxn>
                  <a:cxn ang="0">
                    <a:pos x="T6" y="T7"/>
                  </a:cxn>
                  <a:cxn ang="0">
                    <a:pos x="T8" y="T9"/>
                  </a:cxn>
                </a:cxnLst>
                <a:rect l="0" t="0" r="r" b="b"/>
                <a:pathLst>
                  <a:path w="7" h="10">
                    <a:moveTo>
                      <a:pt x="2" y="1"/>
                    </a:moveTo>
                    <a:cubicBezTo>
                      <a:pt x="0" y="2"/>
                      <a:pt x="0" y="4"/>
                      <a:pt x="1" y="6"/>
                    </a:cubicBezTo>
                    <a:cubicBezTo>
                      <a:pt x="2" y="8"/>
                      <a:pt x="3" y="10"/>
                      <a:pt x="5" y="8"/>
                    </a:cubicBezTo>
                    <a:cubicBezTo>
                      <a:pt x="7" y="7"/>
                      <a:pt x="7" y="5"/>
                      <a:pt x="6" y="3"/>
                    </a:cubicBezTo>
                    <a:cubicBezTo>
                      <a:pt x="5" y="1"/>
                      <a:pt x="4" y="0"/>
                      <a:pt x="2" y="1"/>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1133"/>
              <p:cNvSpPr/>
              <p:nvPr/>
            </p:nvSpPr>
            <p:spPr bwMode="auto">
              <a:xfrm>
                <a:off x="1942" y="2644"/>
                <a:ext cx="26" cy="31"/>
              </a:xfrm>
              <a:custGeom>
                <a:avLst/>
                <a:gdLst>
                  <a:gd name="T0" fmla="*/ 2 w 11"/>
                  <a:gd name="T1" fmla="*/ 1 h 13"/>
                  <a:gd name="T2" fmla="*/ 6 w 11"/>
                  <a:gd name="T3" fmla="*/ 12 h 13"/>
                  <a:gd name="T4" fmla="*/ 10 w 11"/>
                  <a:gd name="T5" fmla="*/ 11 h 13"/>
                  <a:gd name="T6" fmla="*/ 8 w 11"/>
                  <a:gd name="T7" fmla="*/ 2 h 13"/>
                  <a:gd name="T8" fmla="*/ 2 w 11"/>
                  <a:gd name="T9" fmla="*/ 1 h 13"/>
                </a:gdLst>
                <a:ahLst/>
                <a:cxnLst>
                  <a:cxn ang="0">
                    <a:pos x="T0" y="T1"/>
                  </a:cxn>
                  <a:cxn ang="0">
                    <a:pos x="T2" y="T3"/>
                  </a:cxn>
                  <a:cxn ang="0">
                    <a:pos x="T4" y="T5"/>
                  </a:cxn>
                  <a:cxn ang="0">
                    <a:pos x="T6" y="T7"/>
                  </a:cxn>
                  <a:cxn ang="0">
                    <a:pos x="T8" y="T9"/>
                  </a:cxn>
                </a:cxnLst>
                <a:rect l="0" t="0" r="r" b="b"/>
                <a:pathLst>
                  <a:path w="11" h="13">
                    <a:moveTo>
                      <a:pt x="2" y="1"/>
                    </a:moveTo>
                    <a:cubicBezTo>
                      <a:pt x="0" y="5"/>
                      <a:pt x="2" y="10"/>
                      <a:pt x="6" y="12"/>
                    </a:cubicBezTo>
                    <a:cubicBezTo>
                      <a:pt x="7" y="13"/>
                      <a:pt x="9" y="12"/>
                      <a:pt x="10" y="11"/>
                    </a:cubicBezTo>
                    <a:cubicBezTo>
                      <a:pt x="11" y="9"/>
                      <a:pt x="10" y="4"/>
                      <a:pt x="8" y="2"/>
                    </a:cubicBezTo>
                    <a:cubicBezTo>
                      <a:pt x="7" y="1"/>
                      <a:pt x="5" y="0"/>
                      <a:pt x="2" y="1"/>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1134"/>
              <p:cNvSpPr>
                <a:spLocks noEditPoints="1"/>
              </p:cNvSpPr>
              <p:nvPr/>
            </p:nvSpPr>
            <p:spPr bwMode="auto">
              <a:xfrm>
                <a:off x="1824" y="2492"/>
                <a:ext cx="296" cy="314"/>
              </a:xfrm>
              <a:custGeom>
                <a:avLst/>
                <a:gdLst>
                  <a:gd name="T0" fmla="*/ 103 w 125"/>
                  <a:gd name="T1" fmla="*/ 13 h 132"/>
                  <a:gd name="T2" fmla="*/ 79 w 125"/>
                  <a:gd name="T3" fmla="*/ 20 h 132"/>
                  <a:gd name="T4" fmla="*/ 51 w 125"/>
                  <a:gd name="T5" fmla="*/ 0 h 132"/>
                  <a:gd name="T6" fmla="*/ 5 w 125"/>
                  <a:gd name="T7" fmla="*/ 80 h 132"/>
                  <a:gd name="T8" fmla="*/ 63 w 125"/>
                  <a:gd name="T9" fmla="*/ 132 h 132"/>
                  <a:gd name="T10" fmla="*/ 91 w 125"/>
                  <a:gd name="T11" fmla="*/ 114 h 132"/>
                  <a:gd name="T12" fmla="*/ 125 w 125"/>
                  <a:gd name="T13" fmla="*/ 37 h 132"/>
                  <a:gd name="T14" fmla="*/ 103 w 125"/>
                  <a:gd name="T15" fmla="*/ 13 h 132"/>
                  <a:gd name="T16" fmla="*/ 88 w 125"/>
                  <a:gd name="T17" fmla="*/ 75 h 132"/>
                  <a:gd name="T18" fmla="*/ 74 w 125"/>
                  <a:gd name="T19" fmla="*/ 78 h 132"/>
                  <a:gd name="T20" fmla="*/ 72 w 125"/>
                  <a:gd name="T21" fmla="*/ 77 h 132"/>
                  <a:gd name="T22" fmla="*/ 71 w 125"/>
                  <a:gd name="T23" fmla="*/ 79 h 132"/>
                  <a:gd name="T24" fmla="*/ 55 w 125"/>
                  <a:gd name="T25" fmla="*/ 88 h 132"/>
                  <a:gd name="T26" fmla="*/ 41 w 125"/>
                  <a:gd name="T27" fmla="*/ 70 h 132"/>
                  <a:gd name="T28" fmla="*/ 51 w 125"/>
                  <a:gd name="T29" fmla="*/ 53 h 132"/>
                  <a:gd name="T30" fmla="*/ 54 w 125"/>
                  <a:gd name="T31" fmla="*/ 52 h 132"/>
                  <a:gd name="T32" fmla="*/ 54 w 125"/>
                  <a:gd name="T33" fmla="*/ 48 h 132"/>
                  <a:gd name="T34" fmla="*/ 60 w 125"/>
                  <a:gd name="T35" fmla="*/ 45 h 132"/>
                  <a:gd name="T36" fmla="*/ 63 w 125"/>
                  <a:gd name="T37" fmla="*/ 49 h 132"/>
                  <a:gd name="T38" fmla="*/ 72 w 125"/>
                  <a:gd name="T39" fmla="*/ 64 h 132"/>
                  <a:gd name="T40" fmla="*/ 74 w 125"/>
                  <a:gd name="T41" fmla="*/ 66 h 132"/>
                  <a:gd name="T42" fmla="*/ 81 w 125"/>
                  <a:gd name="T43" fmla="*/ 62 h 132"/>
                  <a:gd name="T44" fmla="*/ 77 w 125"/>
                  <a:gd name="T45" fmla="*/ 48 h 132"/>
                  <a:gd name="T46" fmla="*/ 65 w 125"/>
                  <a:gd name="T47" fmla="*/ 38 h 132"/>
                  <a:gd name="T48" fmla="*/ 48 w 125"/>
                  <a:gd name="T49" fmla="*/ 38 h 132"/>
                  <a:gd name="T50" fmla="*/ 39 w 125"/>
                  <a:gd name="T51" fmla="*/ 44 h 132"/>
                  <a:gd name="T52" fmla="*/ 29 w 125"/>
                  <a:gd name="T53" fmla="*/ 59 h 132"/>
                  <a:gd name="T54" fmla="*/ 39 w 125"/>
                  <a:gd name="T55" fmla="*/ 87 h 132"/>
                  <a:gd name="T56" fmla="*/ 65 w 125"/>
                  <a:gd name="T57" fmla="*/ 93 h 132"/>
                  <a:gd name="T58" fmla="*/ 77 w 125"/>
                  <a:gd name="T59" fmla="*/ 86 h 132"/>
                  <a:gd name="T60" fmla="*/ 80 w 125"/>
                  <a:gd name="T61" fmla="*/ 85 h 132"/>
                  <a:gd name="T62" fmla="*/ 87 w 125"/>
                  <a:gd name="T63" fmla="*/ 97 h 132"/>
                  <a:gd name="T64" fmla="*/ 53 w 125"/>
                  <a:gd name="T65" fmla="*/ 107 h 132"/>
                  <a:gd name="T66" fmla="*/ 43 w 125"/>
                  <a:gd name="T67" fmla="*/ 105 h 132"/>
                  <a:gd name="T68" fmla="*/ 30 w 125"/>
                  <a:gd name="T69" fmla="*/ 95 h 132"/>
                  <a:gd name="T70" fmla="*/ 19 w 125"/>
                  <a:gd name="T71" fmla="*/ 75 h 132"/>
                  <a:gd name="T72" fmla="*/ 16 w 125"/>
                  <a:gd name="T73" fmla="*/ 61 h 132"/>
                  <a:gd name="T74" fmla="*/ 32 w 125"/>
                  <a:gd name="T75" fmla="*/ 32 h 132"/>
                  <a:gd name="T76" fmla="*/ 43 w 125"/>
                  <a:gd name="T77" fmla="*/ 26 h 132"/>
                  <a:gd name="T78" fmla="*/ 70 w 125"/>
                  <a:gd name="T79" fmla="*/ 26 h 132"/>
                  <a:gd name="T80" fmla="*/ 93 w 125"/>
                  <a:gd name="T81" fmla="*/ 54 h 132"/>
                  <a:gd name="T82" fmla="*/ 88 w 125"/>
                  <a:gd name="T83" fmla="*/ 7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5" h="132">
                    <a:moveTo>
                      <a:pt x="103" y="13"/>
                    </a:moveTo>
                    <a:cubicBezTo>
                      <a:pt x="95" y="19"/>
                      <a:pt x="87" y="21"/>
                      <a:pt x="79" y="20"/>
                    </a:cubicBezTo>
                    <a:cubicBezTo>
                      <a:pt x="72" y="19"/>
                      <a:pt x="61" y="11"/>
                      <a:pt x="51" y="0"/>
                    </a:cubicBezTo>
                    <a:cubicBezTo>
                      <a:pt x="22" y="11"/>
                      <a:pt x="0" y="46"/>
                      <a:pt x="5" y="80"/>
                    </a:cubicBezTo>
                    <a:cubicBezTo>
                      <a:pt x="9" y="109"/>
                      <a:pt x="35" y="132"/>
                      <a:pt x="63" y="132"/>
                    </a:cubicBezTo>
                    <a:cubicBezTo>
                      <a:pt x="71" y="123"/>
                      <a:pt x="81" y="117"/>
                      <a:pt x="91" y="114"/>
                    </a:cubicBezTo>
                    <a:cubicBezTo>
                      <a:pt x="86" y="88"/>
                      <a:pt x="96" y="52"/>
                      <a:pt x="125" y="37"/>
                    </a:cubicBezTo>
                    <a:cubicBezTo>
                      <a:pt x="119" y="28"/>
                      <a:pt x="112" y="20"/>
                      <a:pt x="103" y="13"/>
                    </a:cubicBezTo>
                    <a:close/>
                    <a:moveTo>
                      <a:pt x="88" y="75"/>
                    </a:moveTo>
                    <a:cubicBezTo>
                      <a:pt x="84" y="79"/>
                      <a:pt x="79" y="78"/>
                      <a:pt x="74" y="78"/>
                    </a:cubicBezTo>
                    <a:cubicBezTo>
                      <a:pt x="73" y="78"/>
                      <a:pt x="73" y="78"/>
                      <a:pt x="72" y="77"/>
                    </a:cubicBezTo>
                    <a:cubicBezTo>
                      <a:pt x="71" y="78"/>
                      <a:pt x="71" y="79"/>
                      <a:pt x="71" y="79"/>
                    </a:cubicBezTo>
                    <a:cubicBezTo>
                      <a:pt x="71" y="87"/>
                      <a:pt x="62" y="92"/>
                      <a:pt x="55" y="88"/>
                    </a:cubicBezTo>
                    <a:cubicBezTo>
                      <a:pt x="48" y="84"/>
                      <a:pt x="43" y="78"/>
                      <a:pt x="41" y="70"/>
                    </a:cubicBezTo>
                    <a:cubicBezTo>
                      <a:pt x="39" y="62"/>
                      <a:pt x="43" y="55"/>
                      <a:pt x="51" y="53"/>
                    </a:cubicBezTo>
                    <a:cubicBezTo>
                      <a:pt x="52" y="52"/>
                      <a:pt x="53" y="52"/>
                      <a:pt x="54" y="52"/>
                    </a:cubicBezTo>
                    <a:cubicBezTo>
                      <a:pt x="54" y="51"/>
                      <a:pt x="54" y="50"/>
                      <a:pt x="54" y="48"/>
                    </a:cubicBezTo>
                    <a:cubicBezTo>
                      <a:pt x="56" y="47"/>
                      <a:pt x="58" y="46"/>
                      <a:pt x="60" y="45"/>
                    </a:cubicBezTo>
                    <a:cubicBezTo>
                      <a:pt x="63" y="46"/>
                      <a:pt x="63" y="47"/>
                      <a:pt x="63" y="49"/>
                    </a:cubicBezTo>
                    <a:cubicBezTo>
                      <a:pt x="65" y="54"/>
                      <a:pt x="67" y="60"/>
                      <a:pt x="72" y="64"/>
                    </a:cubicBezTo>
                    <a:cubicBezTo>
                      <a:pt x="72" y="65"/>
                      <a:pt x="73" y="65"/>
                      <a:pt x="74" y="66"/>
                    </a:cubicBezTo>
                    <a:cubicBezTo>
                      <a:pt x="77" y="67"/>
                      <a:pt x="81" y="66"/>
                      <a:pt x="81" y="62"/>
                    </a:cubicBezTo>
                    <a:cubicBezTo>
                      <a:pt x="82" y="57"/>
                      <a:pt x="80" y="52"/>
                      <a:pt x="77" y="48"/>
                    </a:cubicBezTo>
                    <a:cubicBezTo>
                      <a:pt x="74" y="44"/>
                      <a:pt x="70" y="40"/>
                      <a:pt x="65" y="38"/>
                    </a:cubicBezTo>
                    <a:cubicBezTo>
                      <a:pt x="60" y="35"/>
                      <a:pt x="54" y="36"/>
                      <a:pt x="48" y="38"/>
                    </a:cubicBezTo>
                    <a:cubicBezTo>
                      <a:pt x="45" y="40"/>
                      <a:pt x="41" y="41"/>
                      <a:pt x="39" y="44"/>
                    </a:cubicBezTo>
                    <a:cubicBezTo>
                      <a:pt x="34" y="48"/>
                      <a:pt x="30" y="52"/>
                      <a:pt x="29" y="59"/>
                    </a:cubicBezTo>
                    <a:cubicBezTo>
                      <a:pt x="28" y="70"/>
                      <a:pt x="31" y="80"/>
                      <a:pt x="39" y="87"/>
                    </a:cubicBezTo>
                    <a:cubicBezTo>
                      <a:pt x="46" y="95"/>
                      <a:pt x="55" y="96"/>
                      <a:pt x="65" y="93"/>
                    </a:cubicBezTo>
                    <a:cubicBezTo>
                      <a:pt x="70" y="91"/>
                      <a:pt x="74" y="90"/>
                      <a:pt x="77" y="86"/>
                    </a:cubicBezTo>
                    <a:cubicBezTo>
                      <a:pt x="78" y="85"/>
                      <a:pt x="79" y="85"/>
                      <a:pt x="80" y="85"/>
                    </a:cubicBezTo>
                    <a:cubicBezTo>
                      <a:pt x="82" y="89"/>
                      <a:pt x="86" y="92"/>
                      <a:pt x="87" y="97"/>
                    </a:cubicBezTo>
                    <a:cubicBezTo>
                      <a:pt x="77" y="105"/>
                      <a:pt x="66" y="110"/>
                      <a:pt x="53" y="107"/>
                    </a:cubicBezTo>
                    <a:cubicBezTo>
                      <a:pt x="50" y="107"/>
                      <a:pt x="46" y="106"/>
                      <a:pt x="43" y="105"/>
                    </a:cubicBezTo>
                    <a:cubicBezTo>
                      <a:pt x="37" y="103"/>
                      <a:pt x="34" y="99"/>
                      <a:pt x="30" y="95"/>
                    </a:cubicBezTo>
                    <a:cubicBezTo>
                      <a:pt x="24" y="89"/>
                      <a:pt x="21" y="83"/>
                      <a:pt x="19" y="75"/>
                    </a:cubicBezTo>
                    <a:cubicBezTo>
                      <a:pt x="18" y="71"/>
                      <a:pt x="17" y="66"/>
                      <a:pt x="16" y="61"/>
                    </a:cubicBezTo>
                    <a:cubicBezTo>
                      <a:pt x="16" y="48"/>
                      <a:pt x="22" y="39"/>
                      <a:pt x="32" y="32"/>
                    </a:cubicBezTo>
                    <a:cubicBezTo>
                      <a:pt x="36" y="30"/>
                      <a:pt x="39" y="28"/>
                      <a:pt x="43" y="26"/>
                    </a:cubicBezTo>
                    <a:cubicBezTo>
                      <a:pt x="52" y="23"/>
                      <a:pt x="61" y="23"/>
                      <a:pt x="70" y="26"/>
                    </a:cubicBezTo>
                    <a:cubicBezTo>
                      <a:pt x="83" y="32"/>
                      <a:pt x="90" y="41"/>
                      <a:pt x="93" y="54"/>
                    </a:cubicBezTo>
                    <a:cubicBezTo>
                      <a:pt x="95" y="61"/>
                      <a:pt x="95" y="69"/>
                      <a:pt x="88" y="75"/>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1135"/>
              <p:cNvSpPr/>
              <p:nvPr/>
            </p:nvSpPr>
            <p:spPr bwMode="auto">
              <a:xfrm>
                <a:off x="1976" y="2333"/>
                <a:ext cx="63" cy="76"/>
              </a:xfrm>
              <a:custGeom>
                <a:avLst/>
                <a:gdLst>
                  <a:gd name="T0" fmla="*/ 30 w 63"/>
                  <a:gd name="T1" fmla="*/ 76 h 76"/>
                  <a:gd name="T2" fmla="*/ 63 w 63"/>
                  <a:gd name="T3" fmla="*/ 41 h 76"/>
                  <a:gd name="T4" fmla="*/ 49 w 63"/>
                  <a:gd name="T5" fmla="*/ 22 h 76"/>
                  <a:gd name="T6" fmla="*/ 30 w 63"/>
                  <a:gd name="T7" fmla="*/ 41 h 76"/>
                  <a:gd name="T8" fmla="*/ 11 w 63"/>
                  <a:gd name="T9" fmla="*/ 0 h 76"/>
                  <a:gd name="T10" fmla="*/ 0 w 63"/>
                  <a:gd name="T11" fmla="*/ 10 h 76"/>
                  <a:gd name="T12" fmla="*/ 30 w 63"/>
                  <a:gd name="T13" fmla="*/ 76 h 76"/>
                </a:gdLst>
                <a:ahLst/>
                <a:cxnLst>
                  <a:cxn ang="0">
                    <a:pos x="T0" y="T1"/>
                  </a:cxn>
                  <a:cxn ang="0">
                    <a:pos x="T2" y="T3"/>
                  </a:cxn>
                  <a:cxn ang="0">
                    <a:pos x="T4" y="T5"/>
                  </a:cxn>
                  <a:cxn ang="0">
                    <a:pos x="T6" y="T7"/>
                  </a:cxn>
                  <a:cxn ang="0">
                    <a:pos x="T8" y="T9"/>
                  </a:cxn>
                  <a:cxn ang="0">
                    <a:pos x="T10" y="T11"/>
                  </a:cxn>
                  <a:cxn ang="0">
                    <a:pos x="T12" y="T13"/>
                  </a:cxn>
                </a:cxnLst>
                <a:rect l="0" t="0" r="r" b="b"/>
                <a:pathLst>
                  <a:path w="63" h="76">
                    <a:moveTo>
                      <a:pt x="30" y="76"/>
                    </a:moveTo>
                    <a:lnTo>
                      <a:pt x="63" y="41"/>
                    </a:lnTo>
                    <a:lnTo>
                      <a:pt x="49" y="22"/>
                    </a:lnTo>
                    <a:lnTo>
                      <a:pt x="30" y="41"/>
                    </a:lnTo>
                    <a:lnTo>
                      <a:pt x="11" y="0"/>
                    </a:lnTo>
                    <a:lnTo>
                      <a:pt x="0" y="10"/>
                    </a:lnTo>
                    <a:lnTo>
                      <a:pt x="30" y="76"/>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1136"/>
              <p:cNvSpPr/>
              <p:nvPr/>
            </p:nvSpPr>
            <p:spPr bwMode="auto">
              <a:xfrm>
                <a:off x="1765" y="1389"/>
                <a:ext cx="211" cy="204"/>
              </a:xfrm>
              <a:custGeom>
                <a:avLst/>
                <a:gdLst>
                  <a:gd name="T0" fmla="*/ 11 w 89"/>
                  <a:gd name="T1" fmla="*/ 62 h 86"/>
                  <a:gd name="T2" fmla="*/ 41 w 89"/>
                  <a:gd name="T3" fmla="*/ 86 h 86"/>
                  <a:gd name="T4" fmla="*/ 62 w 89"/>
                  <a:gd name="T5" fmla="*/ 67 h 86"/>
                  <a:gd name="T6" fmla="*/ 46 w 89"/>
                  <a:gd name="T7" fmla="*/ 56 h 86"/>
                  <a:gd name="T8" fmla="*/ 38 w 89"/>
                  <a:gd name="T9" fmla="*/ 19 h 86"/>
                  <a:gd name="T10" fmla="*/ 72 w 89"/>
                  <a:gd name="T11" fmla="*/ 15 h 86"/>
                  <a:gd name="T12" fmla="*/ 69 w 89"/>
                  <a:gd name="T13" fmla="*/ 31 h 86"/>
                  <a:gd name="T14" fmla="*/ 87 w 89"/>
                  <a:gd name="T15" fmla="*/ 21 h 86"/>
                  <a:gd name="T16" fmla="*/ 77 w 89"/>
                  <a:gd name="T17" fmla="*/ 0 h 86"/>
                  <a:gd name="T18" fmla="*/ 32 w 89"/>
                  <a:gd name="T19" fmla="*/ 0 h 86"/>
                  <a:gd name="T20" fmla="*/ 27 w 89"/>
                  <a:gd name="T21" fmla="*/ 3 h 86"/>
                  <a:gd name="T22" fmla="*/ 11 w 89"/>
                  <a:gd name="T23" fmla="*/ 6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86">
                    <a:moveTo>
                      <a:pt x="11" y="62"/>
                    </a:moveTo>
                    <a:cubicBezTo>
                      <a:pt x="22" y="67"/>
                      <a:pt x="32" y="74"/>
                      <a:pt x="41" y="86"/>
                    </a:cubicBezTo>
                    <a:cubicBezTo>
                      <a:pt x="48" y="79"/>
                      <a:pt x="55" y="73"/>
                      <a:pt x="62" y="67"/>
                    </a:cubicBezTo>
                    <a:cubicBezTo>
                      <a:pt x="56" y="64"/>
                      <a:pt x="51" y="60"/>
                      <a:pt x="46" y="56"/>
                    </a:cubicBezTo>
                    <a:cubicBezTo>
                      <a:pt x="37" y="49"/>
                      <a:pt x="29" y="32"/>
                      <a:pt x="38" y="19"/>
                    </a:cubicBezTo>
                    <a:cubicBezTo>
                      <a:pt x="48" y="6"/>
                      <a:pt x="63" y="4"/>
                      <a:pt x="72" y="15"/>
                    </a:cubicBezTo>
                    <a:cubicBezTo>
                      <a:pt x="75" y="20"/>
                      <a:pt x="75" y="28"/>
                      <a:pt x="69" y="31"/>
                    </a:cubicBezTo>
                    <a:cubicBezTo>
                      <a:pt x="77" y="34"/>
                      <a:pt x="85" y="29"/>
                      <a:pt x="87" y="21"/>
                    </a:cubicBezTo>
                    <a:cubicBezTo>
                      <a:pt x="89" y="16"/>
                      <a:pt x="85" y="6"/>
                      <a:pt x="77" y="0"/>
                    </a:cubicBezTo>
                    <a:cubicBezTo>
                      <a:pt x="32" y="0"/>
                      <a:pt x="32" y="0"/>
                      <a:pt x="32" y="0"/>
                    </a:cubicBezTo>
                    <a:cubicBezTo>
                      <a:pt x="30" y="1"/>
                      <a:pt x="29" y="2"/>
                      <a:pt x="27" y="3"/>
                    </a:cubicBezTo>
                    <a:cubicBezTo>
                      <a:pt x="19" y="12"/>
                      <a:pt x="0" y="36"/>
                      <a:pt x="11" y="62"/>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1137"/>
              <p:cNvSpPr/>
              <p:nvPr/>
            </p:nvSpPr>
            <p:spPr bwMode="auto">
              <a:xfrm>
                <a:off x="1947" y="2777"/>
                <a:ext cx="102" cy="154"/>
              </a:xfrm>
              <a:custGeom>
                <a:avLst/>
                <a:gdLst>
                  <a:gd name="T0" fmla="*/ 17 w 43"/>
                  <a:gd name="T1" fmla="*/ 36 h 65"/>
                  <a:gd name="T2" fmla="*/ 43 w 43"/>
                  <a:gd name="T3" fmla="*/ 10 h 65"/>
                  <a:gd name="T4" fmla="*/ 40 w 43"/>
                  <a:gd name="T5" fmla="*/ 0 h 65"/>
                  <a:gd name="T6" fmla="*/ 7 w 43"/>
                  <a:gd name="T7" fmla="*/ 26 h 65"/>
                  <a:gd name="T8" fmla="*/ 3 w 43"/>
                  <a:gd name="T9" fmla="*/ 65 h 65"/>
                  <a:gd name="T10" fmla="*/ 13 w 43"/>
                  <a:gd name="T11" fmla="*/ 65 h 65"/>
                  <a:gd name="T12" fmla="*/ 17 w 43"/>
                  <a:gd name="T13" fmla="*/ 36 h 65"/>
                </a:gdLst>
                <a:ahLst/>
                <a:cxnLst>
                  <a:cxn ang="0">
                    <a:pos x="T0" y="T1"/>
                  </a:cxn>
                  <a:cxn ang="0">
                    <a:pos x="T2" y="T3"/>
                  </a:cxn>
                  <a:cxn ang="0">
                    <a:pos x="T4" y="T5"/>
                  </a:cxn>
                  <a:cxn ang="0">
                    <a:pos x="T6" y="T7"/>
                  </a:cxn>
                  <a:cxn ang="0">
                    <a:pos x="T8" y="T9"/>
                  </a:cxn>
                  <a:cxn ang="0">
                    <a:pos x="T10" y="T11"/>
                  </a:cxn>
                  <a:cxn ang="0">
                    <a:pos x="T12" y="T13"/>
                  </a:cxn>
                </a:cxnLst>
                <a:rect l="0" t="0" r="r" b="b"/>
                <a:pathLst>
                  <a:path w="43" h="65">
                    <a:moveTo>
                      <a:pt x="17" y="36"/>
                    </a:moveTo>
                    <a:cubicBezTo>
                      <a:pt x="22" y="27"/>
                      <a:pt x="32" y="16"/>
                      <a:pt x="43" y="10"/>
                    </a:cubicBezTo>
                    <a:cubicBezTo>
                      <a:pt x="42" y="6"/>
                      <a:pt x="41" y="3"/>
                      <a:pt x="40" y="0"/>
                    </a:cubicBezTo>
                    <a:cubicBezTo>
                      <a:pt x="24" y="5"/>
                      <a:pt x="12" y="17"/>
                      <a:pt x="7" y="26"/>
                    </a:cubicBezTo>
                    <a:cubicBezTo>
                      <a:pt x="0" y="40"/>
                      <a:pt x="2" y="52"/>
                      <a:pt x="3" y="65"/>
                    </a:cubicBezTo>
                    <a:cubicBezTo>
                      <a:pt x="13" y="65"/>
                      <a:pt x="13" y="65"/>
                      <a:pt x="13" y="65"/>
                    </a:cubicBezTo>
                    <a:cubicBezTo>
                      <a:pt x="12" y="55"/>
                      <a:pt x="13" y="46"/>
                      <a:pt x="17" y="36"/>
                    </a:cubicBezTo>
                    <a:close/>
                  </a:path>
                </a:pathLst>
              </a:custGeom>
              <a:solidFill>
                <a:srgbClr val="A98C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1138"/>
              <p:cNvSpPr/>
              <p:nvPr/>
            </p:nvSpPr>
            <p:spPr bwMode="auto">
              <a:xfrm>
                <a:off x="1912" y="2127"/>
                <a:ext cx="66" cy="52"/>
              </a:xfrm>
              <a:custGeom>
                <a:avLst/>
                <a:gdLst>
                  <a:gd name="T0" fmla="*/ 27 w 28"/>
                  <a:gd name="T1" fmla="*/ 0 h 22"/>
                  <a:gd name="T2" fmla="*/ 0 w 28"/>
                  <a:gd name="T3" fmla="*/ 6 h 22"/>
                  <a:gd name="T4" fmla="*/ 28 w 28"/>
                  <a:gd name="T5" fmla="*/ 22 h 22"/>
                  <a:gd name="T6" fmla="*/ 27 w 28"/>
                  <a:gd name="T7" fmla="*/ 0 h 22"/>
                </a:gdLst>
                <a:ahLst/>
                <a:cxnLst>
                  <a:cxn ang="0">
                    <a:pos x="T0" y="T1"/>
                  </a:cxn>
                  <a:cxn ang="0">
                    <a:pos x="T2" y="T3"/>
                  </a:cxn>
                  <a:cxn ang="0">
                    <a:pos x="T4" y="T5"/>
                  </a:cxn>
                  <a:cxn ang="0">
                    <a:pos x="T6" y="T7"/>
                  </a:cxn>
                </a:cxnLst>
                <a:rect l="0" t="0" r="r" b="b"/>
                <a:pathLst>
                  <a:path w="28" h="22">
                    <a:moveTo>
                      <a:pt x="27" y="0"/>
                    </a:moveTo>
                    <a:cubicBezTo>
                      <a:pt x="19" y="2"/>
                      <a:pt x="9" y="4"/>
                      <a:pt x="0" y="6"/>
                    </a:cubicBezTo>
                    <a:cubicBezTo>
                      <a:pt x="10" y="12"/>
                      <a:pt x="20" y="17"/>
                      <a:pt x="28" y="22"/>
                    </a:cubicBezTo>
                    <a:cubicBezTo>
                      <a:pt x="28" y="15"/>
                      <a:pt x="27" y="8"/>
                      <a:pt x="27" y="0"/>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1139"/>
              <p:cNvSpPr/>
              <p:nvPr/>
            </p:nvSpPr>
            <p:spPr bwMode="auto">
              <a:xfrm>
                <a:off x="1786" y="2086"/>
                <a:ext cx="197" cy="271"/>
              </a:xfrm>
              <a:custGeom>
                <a:avLst/>
                <a:gdLst>
                  <a:gd name="T0" fmla="*/ 14 w 83"/>
                  <a:gd name="T1" fmla="*/ 25 h 114"/>
                  <a:gd name="T2" fmla="*/ 70 w 83"/>
                  <a:gd name="T3" fmla="*/ 56 h 114"/>
                  <a:gd name="T4" fmla="*/ 83 w 83"/>
                  <a:gd name="T5" fmla="*/ 44 h 114"/>
                  <a:gd name="T6" fmla="*/ 2 w 83"/>
                  <a:gd name="T7" fmla="*/ 0 h 114"/>
                  <a:gd name="T8" fmla="*/ 0 w 83"/>
                  <a:gd name="T9" fmla="*/ 104 h 114"/>
                  <a:gd name="T10" fmla="*/ 13 w 83"/>
                  <a:gd name="T11" fmla="*/ 114 h 114"/>
                  <a:gd name="T12" fmla="*/ 14 w 83"/>
                  <a:gd name="T13" fmla="*/ 25 h 114"/>
                </a:gdLst>
                <a:ahLst/>
                <a:cxnLst>
                  <a:cxn ang="0">
                    <a:pos x="T0" y="T1"/>
                  </a:cxn>
                  <a:cxn ang="0">
                    <a:pos x="T2" y="T3"/>
                  </a:cxn>
                  <a:cxn ang="0">
                    <a:pos x="T4" y="T5"/>
                  </a:cxn>
                  <a:cxn ang="0">
                    <a:pos x="T6" y="T7"/>
                  </a:cxn>
                  <a:cxn ang="0">
                    <a:pos x="T8" y="T9"/>
                  </a:cxn>
                  <a:cxn ang="0">
                    <a:pos x="T10" y="T11"/>
                  </a:cxn>
                  <a:cxn ang="0">
                    <a:pos x="T12" y="T13"/>
                  </a:cxn>
                </a:cxnLst>
                <a:rect l="0" t="0" r="r" b="b"/>
                <a:pathLst>
                  <a:path w="83" h="114">
                    <a:moveTo>
                      <a:pt x="14" y="25"/>
                    </a:moveTo>
                    <a:cubicBezTo>
                      <a:pt x="29" y="33"/>
                      <a:pt x="51" y="45"/>
                      <a:pt x="70" y="56"/>
                    </a:cubicBezTo>
                    <a:cubicBezTo>
                      <a:pt x="74" y="52"/>
                      <a:pt x="78" y="48"/>
                      <a:pt x="83" y="44"/>
                    </a:cubicBezTo>
                    <a:cubicBezTo>
                      <a:pt x="57" y="31"/>
                      <a:pt x="23" y="11"/>
                      <a:pt x="2" y="0"/>
                    </a:cubicBezTo>
                    <a:cubicBezTo>
                      <a:pt x="0" y="12"/>
                      <a:pt x="2" y="70"/>
                      <a:pt x="0" y="104"/>
                    </a:cubicBezTo>
                    <a:cubicBezTo>
                      <a:pt x="4" y="107"/>
                      <a:pt x="8" y="110"/>
                      <a:pt x="13" y="114"/>
                    </a:cubicBezTo>
                    <a:cubicBezTo>
                      <a:pt x="13" y="79"/>
                      <a:pt x="14" y="35"/>
                      <a:pt x="14" y="25"/>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1140"/>
              <p:cNvSpPr/>
              <p:nvPr/>
            </p:nvSpPr>
            <p:spPr bwMode="auto">
              <a:xfrm>
                <a:off x="1898" y="2020"/>
                <a:ext cx="21" cy="78"/>
              </a:xfrm>
              <a:custGeom>
                <a:avLst/>
                <a:gdLst>
                  <a:gd name="T0" fmla="*/ 5 w 9"/>
                  <a:gd name="T1" fmla="*/ 2 h 33"/>
                  <a:gd name="T2" fmla="*/ 0 w 9"/>
                  <a:gd name="T3" fmla="*/ 30 h 33"/>
                  <a:gd name="T4" fmla="*/ 3 w 9"/>
                  <a:gd name="T5" fmla="*/ 33 h 33"/>
                  <a:gd name="T6" fmla="*/ 9 w 9"/>
                  <a:gd name="T7" fmla="*/ 5 h 33"/>
                  <a:gd name="T8" fmla="*/ 9 w 9"/>
                  <a:gd name="T9" fmla="*/ 0 h 33"/>
                  <a:gd name="T10" fmla="*/ 5 w 9"/>
                  <a:gd name="T11" fmla="*/ 2 h 33"/>
                </a:gdLst>
                <a:ahLst/>
                <a:cxnLst>
                  <a:cxn ang="0">
                    <a:pos x="T0" y="T1"/>
                  </a:cxn>
                  <a:cxn ang="0">
                    <a:pos x="T2" y="T3"/>
                  </a:cxn>
                  <a:cxn ang="0">
                    <a:pos x="T4" y="T5"/>
                  </a:cxn>
                  <a:cxn ang="0">
                    <a:pos x="T6" y="T7"/>
                  </a:cxn>
                  <a:cxn ang="0">
                    <a:pos x="T8" y="T9"/>
                  </a:cxn>
                  <a:cxn ang="0">
                    <a:pos x="T10" y="T11"/>
                  </a:cxn>
                </a:cxnLst>
                <a:rect l="0" t="0" r="r" b="b"/>
                <a:pathLst>
                  <a:path w="9" h="33">
                    <a:moveTo>
                      <a:pt x="5" y="2"/>
                    </a:moveTo>
                    <a:cubicBezTo>
                      <a:pt x="0" y="30"/>
                      <a:pt x="0" y="30"/>
                      <a:pt x="0" y="30"/>
                    </a:cubicBezTo>
                    <a:cubicBezTo>
                      <a:pt x="3" y="33"/>
                      <a:pt x="3" y="33"/>
                      <a:pt x="3" y="33"/>
                    </a:cubicBezTo>
                    <a:cubicBezTo>
                      <a:pt x="9" y="5"/>
                      <a:pt x="9" y="5"/>
                      <a:pt x="9" y="5"/>
                    </a:cubicBezTo>
                    <a:cubicBezTo>
                      <a:pt x="9" y="0"/>
                      <a:pt x="9" y="0"/>
                      <a:pt x="9" y="0"/>
                    </a:cubicBezTo>
                    <a:cubicBezTo>
                      <a:pt x="8" y="0"/>
                      <a:pt x="6" y="1"/>
                      <a:pt x="5" y="2"/>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1141"/>
              <p:cNvSpPr/>
              <p:nvPr/>
            </p:nvSpPr>
            <p:spPr bwMode="auto">
              <a:xfrm>
                <a:off x="1907" y="2046"/>
                <a:ext cx="14" cy="69"/>
              </a:xfrm>
              <a:custGeom>
                <a:avLst/>
                <a:gdLst>
                  <a:gd name="T0" fmla="*/ 5 w 6"/>
                  <a:gd name="T1" fmla="*/ 0 h 29"/>
                  <a:gd name="T2" fmla="*/ 0 w 6"/>
                  <a:gd name="T3" fmla="*/ 24 h 29"/>
                  <a:gd name="T4" fmla="*/ 6 w 6"/>
                  <a:gd name="T5" fmla="*/ 29 h 29"/>
                  <a:gd name="T6" fmla="*/ 5 w 6"/>
                  <a:gd name="T7" fmla="*/ 0 h 29"/>
                </a:gdLst>
                <a:ahLst/>
                <a:cxnLst>
                  <a:cxn ang="0">
                    <a:pos x="T0" y="T1"/>
                  </a:cxn>
                  <a:cxn ang="0">
                    <a:pos x="T2" y="T3"/>
                  </a:cxn>
                  <a:cxn ang="0">
                    <a:pos x="T4" y="T5"/>
                  </a:cxn>
                  <a:cxn ang="0">
                    <a:pos x="T6" y="T7"/>
                  </a:cxn>
                </a:cxnLst>
                <a:rect l="0" t="0" r="r" b="b"/>
                <a:pathLst>
                  <a:path w="6" h="29">
                    <a:moveTo>
                      <a:pt x="5" y="0"/>
                    </a:moveTo>
                    <a:cubicBezTo>
                      <a:pt x="0" y="24"/>
                      <a:pt x="0" y="24"/>
                      <a:pt x="0" y="24"/>
                    </a:cubicBezTo>
                    <a:cubicBezTo>
                      <a:pt x="2" y="25"/>
                      <a:pt x="4" y="27"/>
                      <a:pt x="6" y="29"/>
                    </a:cubicBezTo>
                    <a:cubicBezTo>
                      <a:pt x="6" y="20"/>
                      <a:pt x="6" y="10"/>
                      <a:pt x="5"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1142"/>
              <p:cNvSpPr/>
              <p:nvPr/>
            </p:nvSpPr>
            <p:spPr bwMode="auto">
              <a:xfrm>
                <a:off x="1827" y="2167"/>
                <a:ext cx="115" cy="330"/>
              </a:xfrm>
              <a:custGeom>
                <a:avLst/>
                <a:gdLst>
                  <a:gd name="T0" fmla="*/ 40 w 49"/>
                  <a:gd name="T1" fmla="*/ 135 h 139"/>
                  <a:gd name="T2" fmla="*/ 35 w 49"/>
                  <a:gd name="T3" fmla="*/ 119 h 139"/>
                  <a:gd name="T4" fmla="*/ 20 w 49"/>
                  <a:gd name="T5" fmla="*/ 64 h 139"/>
                  <a:gd name="T6" fmla="*/ 10 w 49"/>
                  <a:gd name="T7" fmla="*/ 17 h 139"/>
                  <a:gd name="T8" fmla="*/ 40 w 49"/>
                  <a:gd name="T9" fmla="*/ 35 h 139"/>
                  <a:gd name="T10" fmla="*/ 49 w 49"/>
                  <a:gd name="T11" fmla="*/ 26 h 139"/>
                  <a:gd name="T12" fmla="*/ 2 w 49"/>
                  <a:gd name="T13" fmla="*/ 0 h 139"/>
                  <a:gd name="T14" fmla="*/ 0 w 49"/>
                  <a:gd name="T15" fmla="*/ 85 h 139"/>
                  <a:gd name="T16" fmla="*/ 33 w 49"/>
                  <a:gd name="T17" fmla="*/ 139 h 139"/>
                  <a:gd name="T18" fmla="*/ 40 w 49"/>
                  <a:gd name="T19"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139">
                    <a:moveTo>
                      <a:pt x="40" y="135"/>
                    </a:moveTo>
                    <a:cubicBezTo>
                      <a:pt x="38" y="130"/>
                      <a:pt x="37" y="125"/>
                      <a:pt x="35" y="119"/>
                    </a:cubicBezTo>
                    <a:cubicBezTo>
                      <a:pt x="23" y="102"/>
                      <a:pt x="15" y="81"/>
                      <a:pt x="20" y="64"/>
                    </a:cubicBezTo>
                    <a:cubicBezTo>
                      <a:pt x="15" y="44"/>
                      <a:pt x="11" y="27"/>
                      <a:pt x="10" y="17"/>
                    </a:cubicBezTo>
                    <a:cubicBezTo>
                      <a:pt x="18" y="22"/>
                      <a:pt x="28" y="28"/>
                      <a:pt x="40" y="35"/>
                    </a:cubicBezTo>
                    <a:cubicBezTo>
                      <a:pt x="43" y="32"/>
                      <a:pt x="46" y="29"/>
                      <a:pt x="49" y="26"/>
                    </a:cubicBezTo>
                    <a:cubicBezTo>
                      <a:pt x="32" y="16"/>
                      <a:pt x="15" y="6"/>
                      <a:pt x="2" y="0"/>
                    </a:cubicBezTo>
                    <a:cubicBezTo>
                      <a:pt x="2" y="9"/>
                      <a:pt x="1" y="52"/>
                      <a:pt x="0" y="85"/>
                    </a:cubicBezTo>
                    <a:cubicBezTo>
                      <a:pt x="16" y="100"/>
                      <a:pt x="29" y="118"/>
                      <a:pt x="33" y="139"/>
                    </a:cubicBezTo>
                    <a:cubicBezTo>
                      <a:pt x="35" y="138"/>
                      <a:pt x="37" y="137"/>
                      <a:pt x="40" y="135"/>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1143"/>
              <p:cNvSpPr/>
              <p:nvPr/>
            </p:nvSpPr>
            <p:spPr bwMode="auto">
              <a:xfrm>
                <a:off x="1886" y="2027"/>
                <a:ext cx="21" cy="62"/>
              </a:xfrm>
              <a:custGeom>
                <a:avLst/>
                <a:gdLst>
                  <a:gd name="T0" fmla="*/ 0 w 9"/>
                  <a:gd name="T1" fmla="*/ 23 h 26"/>
                  <a:gd name="T2" fmla="*/ 3 w 9"/>
                  <a:gd name="T3" fmla="*/ 26 h 26"/>
                  <a:gd name="T4" fmla="*/ 9 w 9"/>
                  <a:gd name="T5" fmla="*/ 0 h 26"/>
                  <a:gd name="T6" fmla="*/ 4 w 9"/>
                  <a:gd name="T7" fmla="*/ 2 h 26"/>
                  <a:gd name="T8" fmla="*/ 0 w 9"/>
                  <a:gd name="T9" fmla="*/ 23 h 26"/>
                </a:gdLst>
                <a:ahLst/>
                <a:cxnLst>
                  <a:cxn ang="0">
                    <a:pos x="T0" y="T1"/>
                  </a:cxn>
                  <a:cxn ang="0">
                    <a:pos x="T2" y="T3"/>
                  </a:cxn>
                  <a:cxn ang="0">
                    <a:pos x="T4" y="T5"/>
                  </a:cxn>
                  <a:cxn ang="0">
                    <a:pos x="T6" y="T7"/>
                  </a:cxn>
                  <a:cxn ang="0">
                    <a:pos x="T8" y="T9"/>
                  </a:cxn>
                </a:cxnLst>
                <a:rect l="0" t="0" r="r" b="b"/>
                <a:pathLst>
                  <a:path w="9" h="26">
                    <a:moveTo>
                      <a:pt x="0" y="23"/>
                    </a:moveTo>
                    <a:cubicBezTo>
                      <a:pt x="1" y="24"/>
                      <a:pt x="2" y="25"/>
                      <a:pt x="3" y="26"/>
                    </a:cubicBezTo>
                    <a:cubicBezTo>
                      <a:pt x="9" y="0"/>
                      <a:pt x="9" y="0"/>
                      <a:pt x="9" y="0"/>
                    </a:cubicBezTo>
                    <a:cubicBezTo>
                      <a:pt x="7" y="0"/>
                      <a:pt x="6" y="1"/>
                      <a:pt x="4" y="2"/>
                    </a:cubicBezTo>
                    <a:lnTo>
                      <a:pt x="0" y="23"/>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1144"/>
              <p:cNvSpPr/>
              <p:nvPr/>
            </p:nvSpPr>
            <p:spPr bwMode="auto">
              <a:xfrm>
                <a:off x="1864" y="2231"/>
                <a:ext cx="50" cy="33"/>
              </a:xfrm>
              <a:custGeom>
                <a:avLst/>
                <a:gdLst>
                  <a:gd name="T0" fmla="*/ 21 w 21"/>
                  <a:gd name="T1" fmla="*/ 11 h 14"/>
                  <a:gd name="T2" fmla="*/ 0 w 21"/>
                  <a:gd name="T3" fmla="*/ 0 h 14"/>
                  <a:gd name="T4" fmla="*/ 1 w 21"/>
                  <a:gd name="T5" fmla="*/ 6 h 14"/>
                  <a:gd name="T6" fmla="*/ 18 w 21"/>
                  <a:gd name="T7" fmla="*/ 14 h 14"/>
                  <a:gd name="T8" fmla="*/ 21 w 21"/>
                  <a:gd name="T9" fmla="*/ 11 h 14"/>
                </a:gdLst>
                <a:ahLst/>
                <a:cxnLst>
                  <a:cxn ang="0">
                    <a:pos x="T0" y="T1"/>
                  </a:cxn>
                  <a:cxn ang="0">
                    <a:pos x="T2" y="T3"/>
                  </a:cxn>
                  <a:cxn ang="0">
                    <a:pos x="T4" y="T5"/>
                  </a:cxn>
                  <a:cxn ang="0">
                    <a:pos x="T6" y="T7"/>
                  </a:cxn>
                  <a:cxn ang="0">
                    <a:pos x="T8" y="T9"/>
                  </a:cxn>
                </a:cxnLst>
                <a:rect l="0" t="0" r="r" b="b"/>
                <a:pathLst>
                  <a:path w="21" h="14">
                    <a:moveTo>
                      <a:pt x="21" y="11"/>
                    </a:moveTo>
                    <a:cubicBezTo>
                      <a:pt x="13" y="7"/>
                      <a:pt x="6" y="3"/>
                      <a:pt x="0" y="0"/>
                    </a:cubicBezTo>
                    <a:cubicBezTo>
                      <a:pt x="0" y="2"/>
                      <a:pt x="1" y="4"/>
                      <a:pt x="1" y="6"/>
                    </a:cubicBezTo>
                    <a:cubicBezTo>
                      <a:pt x="18" y="14"/>
                      <a:pt x="18" y="14"/>
                      <a:pt x="18" y="14"/>
                    </a:cubicBezTo>
                    <a:cubicBezTo>
                      <a:pt x="19" y="13"/>
                      <a:pt x="20" y="12"/>
                      <a:pt x="21" y="11"/>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1145"/>
              <p:cNvSpPr/>
              <p:nvPr/>
            </p:nvSpPr>
            <p:spPr bwMode="auto">
              <a:xfrm>
                <a:off x="1853" y="2777"/>
                <a:ext cx="108" cy="83"/>
              </a:xfrm>
              <a:custGeom>
                <a:avLst/>
                <a:gdLst>
                  <a:gd name="T0" fmla="*/ 0 w 46"/>
                  <a:gd name="T1" fmla="*/ 9 h 35"/>
                  <a:gd name="T2" fmla="*/ 38 w 46"/>
                  <a:gd name="T3" fmla="*/ 35 h 35"/>
                  <a:gd name="T4" fmla="*/ 46 w 46"/>
                  <a:gd name="T5" fmla="*/ 18 h 35"/>
                  <a:gd name="T6" fmla="*/ 9 w 46"/>
                  <a:gd name="T7" fmla="*/ 0 h 35"/>
                  <a:gd name="T8" fmla="*/ 0 w 46"/>
                  <a:gd name="T9" fmla="*/ 9 h 35"/>
                </a:gdLst>
                <a:ahLst/>
                <a:cxnLst>
                  <a:cxn ang="0">
                    <a:pos x="T0" y="T1"/>
                  </a:cxn>
                  <a:cxn ang="0">
                    <a:pos x="T2" y="T3"/>
                  </a:cxn>
                  <a:cxn ang="0">
                    <a:pos x="T4" y="T5"/>
                  </a:cxn>
                  <a:cxn ang="0">
                    <a:pos x="T6" y="T7"/>
                  </a:cxn>
                  <a:cxn ang="0">
                    <a:pos x="T8" y="T9"/>
                  </a:cxn>
                </a:cxnLst>
                <a:rect l="0" t="0" r="r" b="b"/>
                <a:pathLst>
                  <a:path w="46" h="35">
                    <a:moveTo>
                      <a:pt x="0" y="9"/>
                    </a:moveTo>
                    <a:cubicBezTo>
                      <a:pt x="6" y="20"/>
                      <a:pt x="17" y="29"/>
                      <a:pt x="38" y="35"/>
                    </a:cubicBezTo>
                    <a:cubicBezTo>
                      <a:pt x="40" y="29"/>
                      <a:pt x="43" y="23"/>
                      <a:pt x="46" y="18"/>
                    </a:cubicBezTo>
                    <a:cubicBezTo>
                      <a:pt x="33" y="17"/>
                      <a:pt x="20" y="10"/>
                      <a:pt x="9" y="0"/>
                    </a:cubicBezTo>
                    <a:cubicBezTo>
                      <a:pt x="6" y="3"/>
                      <a:pt x="3" y="6"/>
                      <a:pt x="0" y="9"/>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1146"/>
              <p:cNvSpPr/>
              <p:nvPr/>
            </p:nvSpPr>
            <p:spPr bwMode="auto">
              <a:xfrm>
                <a:off x="1786" y="2048"/>
                <a:ext cx="135" cy="86"/>
              </a:xfrm>
              <a:custGeom>
                <a:avLst/>
                <a:gdLst>
                  <a:gd name="T0" fmla="*/ 0 w 57"/>
                  <a:gd name="T1" fmla="*/ 9 h 36"/>
                  <a:gd name="T2" fmla="*/ 47 w 57"/>
                  <a:gd name="T3" fmla="*/ 36 h 36"/>
                  <a:gd name="T4" fmla="*/ 57 w 57"/>
                  <a:gd name="T5" fmla="*/ 33 h 36"/>
                  <a:gd name="T6" fmla="*/ 16 w 57"/>
                  <a:gd name="T7" fmla="*/ 0 h 36"/>
                  <a:gd name="T8" fmla="*/ 0 w 57"/>
                  <a:gd name="T9" fmla="*/ 9 h 36"/>
                </a:gdLst>
                <a:ahLst/>
                <a:cxnLst>
                  <a:cxn ang="0">
                    <a:pos x="T0" y="T1"/>
                  </a:cxn>
                  <a:cxn ang="0">
                    <a:pos x="T2" y="T3"/>
                  </a:cxn>
                  <a:cxn ang="0">
                    <a:pos x="T4" y="T5"/>
                  </a:cxn>
                  <a:cxn ang="0">
                    <a:pos x="T6" y="T7"/>
                  </a:cxn>
                  <a:cxn ang="0">
                    <a:pos x="T8" y="T9"/>
                  </a:cxn>
                </a:cxnLst>
                <a:rect l="0" t="0" r="r" b="b"/>
                <a:pathLst>
                  <a:path w="57" h="36">
                    <a:moveTo>
                      <a:pt x="0" y="9"/>
                    </a:moveTo>
                    <a:cubicBezTo>
                      <a:pt x="12" y="16"/>
                      <a:pt x="29" y="26"/>
                      <a:pt x="47" y="36"/>
                    </a:cubicBezTo>
                    <a:cubicBezTo>
                      <a:pt x="50" y="35"/>
                      <a:pt x="54" y="34"/>
                      <a:pt x="57" y="33"/>
                    </a:cubicBezTo>
                    <a:cubicBezTo>
                      <a:pt x="43" y="21"/>
                      <a:pt x="22" y="4"/>
                      <a:pt x="16" y="0"/>
                    </a:cubicBezTo>
                    <a:cubicBezTo>
                      <a:pt x="13" y="2"/>
                      <a:pt x="6" y="6"/>
                      <a:pt x="0" y="9"/>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1147"/>
              <p:cNvSpPr/>
              <p:nvPr/>
            </p:nvSpPr>
            <p:spPr bwMode="auto">
              <a:xfrm>
                <a:off x="1867" y="2250"/>
                <a:ext cx="40" cy="24"/>
              </a:xfrm>
              <a:custGeom>
                <a:avLst/>
                <a:gdLst>
                  <a:gd name="T0" fmla="*/ 17 w 17"/>
                  <a:gd name="T1" fmla="*/ 7 h 10"/>
                  <a:gd name="T2" fmla="*/ 0 w 17"/>
                  <a:gd name="T3" fmla="*/ 0 h 10"/>
                  <a:gd name="T4" fmla="*/ 1 w 17"/>
                  <a:gd name="T5" fmla="*/ 4 h 10"/>
                  <a:gd name="T6" fmla="*/ 14 w 17"/>
                  <a:gd name="T7" fmla="*/ 10 h 10"/>
                  <a:gd name="T8" fmla="*/ 17 w 17"/>
                  <a:gd name="T9" fmla="*/ 7 h 10"/>
                </a:gdLst>
                <a:ahLst/>
                <a:cxnLst>
                  <a:cxn ang="0">
                    <a:pos x="T0" y="T1"/>
                  </a:cxn>
                  <a:cxn ang="0">
                    <a:pos x="T2" y="T3"/>
                  </a:cxn>
                  <a:cxn ang="0">
                    <a:pos x="T4" y="T5"/>
                  </a:cxn>
                  <a:cxn ang="0">
                    <a:pos x="T6" y="T7"/>
                  </a:cxn>
                  <a:cxn ang="0">
                    <a:pos x="T8" y="T9"/>
                  </a:cxn>
                </a:cxnLst>
                <a:rect l="0" t="0" r="r" b="b"/>
                <a:pathLst>
                  <a:path w="17" h="10">
                    <a:moveTo>
                      <a:pt x="17" y="7"/>
                    </a:moveTo>
                    <a:cubicBezTo>
                      <a:pt x="0" y="0"/>
                      <a:pt x="0" y="0"/>
                      <a:pt x="0" y="0"/>
                    </a:cubicBezTo>
                    <a:cubicBezTo>
                      <a:pt x="1" y="1"/>
                      <a:pt x="1" y="3"/>
                      <a:pt x="1" y="4"/>
                    </a:cubicBezTo>
                    <a:cubicBezTo>
                      <a:pt x="14" y="10"/>
                      <a:pt x="14" y="10"/>
                      <a:pt x="14" y="10"/>
                    </a:cubicBezTo>
                    <a:cubicBezTo>
                      <a:pt x="15" y="9"/>
                      <a:pt x="16" y="8"/>
                      <a:pt x="17" y="7"/>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1148"/>
              <p:cNvSpPr/>
              <p:nvPr/>
            </p:nvSpPr>
            <p:spPr bwMode="auto">
              <a:xfrm>
                <a:off x="1874" y="2032"/>
                <a:ext cx="19" cy="47"/>
              </a:xfrm>
              <a:custGeom>
                <a:avLst/>
                <a:gdLst>
                  <a:gd name="T0" fmla="*/ 0 w 8"/>
                  <a:gd name="T1" fmla="*/ 17 h 20"/>
                  <a:gd name="T2" fmla="*/ 4 w 8"/>
                  <a:gd name="T3" fmla="*/ 20 h 20"/>
                  <a:gd name="T4" fmla="*/ 8 w 8"/>
                  <a:gd name="T5" fmla="*/ 0 h 20"/>
                  <a:gd name="T6" fmla="*/ 3 w 8"/>
                  <a:gd name="T7" fmla="*/ 2 h 20"/>
                  <a:gd name="T8" fmla="*/ 0 w 8"/>
                  <a:gd name="T9" fmla="*/ 17 h 20"/>
                </a:gdLst>
                <a:ahLst/>
                <a:cxnLst>
                  <a:cxn ang="0">
                    <a:pos x="T0" y="T1"/>
                  </a:cxn>
                  <a:cxn ang="0">
                    <a:pos x="T2" y="T3"/>
                  </a:cxn>
                  <a:cxn ang="0">
                    <a:pos x="T4" y="T5"/>
                  </a:cxn>
                  <a:cxn ang="0">
                    <a:pos x="T6" y="T7"/>
                  </a:cxn>
                  <a:cxn ang="0">
                    <a:pos x="T8" y="T9"/>
                  </a:cxn>
                </a:cxnLst>
                <a:rect l="0" t="0" r="r" b="b"/>
                <a:pathLst>
                  <a:path w="8" h="20">
                    <a:moveTo>
                      <a:pt x="0" y="17"/>
                    </a:moveTo>
                    <a:cubicBezTo>
                      <a:pt x="1" y="18"/>
                      <a:pt x="2" y="19"/>
                      <a:pt x="4" y="20"/>
                    </a:cubicBezTo>
                    <a:cubicBezTo>
                      <a:pt x="8" y="0"/>
                      <a:pt x="8" y="0"/>
                      <a:pt x="8" y="0"/>
                    </a:cubicBezTo>
                    <a:cubicBezTo>
                      <a:pt x="6" y="1"/>
                      <a:pt x="5" y="2"/>
                      <a:pt x="3" y="2"/>
                    </a:cubicBezTo>
                    <a:lnTo>
                      <a:pt x="0" y="17"/>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1149"/>
              <p:cNvSpPr/>
              <p:nvPr/>
            </p:nvSpPr>
            <p:spPr bwMode="auto">
              <a:xfrm>
                <a:off x="1838" y="2806"/>
                <a:ext cx="104" cy="125"/>
              </a:xfrm>
              <a:custGeom>
                <a:avLst/>
                <a:gdLst>
                  <a:gd name="T0" fmla="*/ 44 w 44"/>
                  <a:gd name="T1" fmla="*/ 27 h 53"/>
                  <a:gd name="T2" fmla="*/ 3 w 44"/>
                  <a:gd name="T3" fmla="*/ 0 h 53"/>
                  <a:gd name="T4" fmla="*/ 0 w 44"/>
                  <a:gd name="T5" fmla="*/ 3 h 53"/>
                  <a:gd name="T6" fmla="*/ 30 w 44"/>
                  <a:gd name="T7" fmla="*/ 53 h 53"/>
                  <a:gd name="T8" fmla="*/ 44 w 44"/>
                  <a:gd name="T9" fmla="*/ 53 h 53"/>
                  <a:gd name="T10" fmla="*/ 44 w 44"/>
                  <a:gd name="T11" fmla="*/ 27 h 53"/>
                </a:gdLst>
                <a:ahLst/>
                <a:cxnLst>
                  <a:cxn ang="0">
                    <a:pos x="T0" y="T1"/>
                  </a:cxn>
                  <a:cxn ang="0">
                    <a:pos x="T2" y="T3"/>
                  </a:cxn>
                  <a:cxn ang="0">
                    <a:pos x="T4" y="T5"/>
                  </a:cxn>
                  <a:cxn ang="0">
                    <a:pos x="T6" y="T7"/>
                  </a:cxn>
                  <a:cxn ang="0">
                    <a:pos x="T8" y="T9"/>
                  </a:cxn>
                  <a:cxn ang="0">
                    <a:pos x="T10" y="T11"/>
                  </a:cxn>
                </a:cxnLst>
                <a:rect l="0" t="0" r="r" b="b"/>
                <a:pathLst>
                  <a:path w="44" h="53">
                    <a:moveTo>
                      <a:pt x="44" y="27"/>
                    </a:moveTo>
                    <a:cubicBezTo>
                      <a:pt x="29" y="24"/>
                      <a:pt x="12" y="18"/>
                      <a:pt x="3" y="0"/>
                    </a:cubicBezTo>
                    <a:cubicBezTo>
                      <a:pt x="2" y="1"/>
                      <a:pt x="1" y="2"/>
                      <a:pt x="0" y="3"/>
                    </a:cubicBezTo>
                    <a:cubicBezTo>
                      <a:pt x="11" y="21"/>
                      <a:pt x="22" y="39"/>
                      <a:pt x="30" y="53"/>
                    </a:cubicBezTo>
                    <a:cubicBezTo>
                      <a:pt x="44" y="53"/>
                      <a:pt x="44" y="53"/>
                      <a:pt x="44" y="53"/>
                    </a:cubicBezTo>
                    <a:cubicBezTo>
                      <a:pt x="43" y="44"/>
                      <a:pt x="42" y="36"/>
                      <a:pt x="44" y="27"/>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1150"/>
              <p:cNvSpPr/>
              <p:nvPr/>
            </p:nvSpPr>
            <p:spPr bwMode="auto">
              <a:xfrm>
                <a:off x="1741" y="2855"/>
                <a:ext cx="105" cy="76"/>
              </a:xfrm>
              <a:custGeom>
                <a:avLst/>
                <a:gdLst>
                  <a:gd name="T0" fmla="*/ 0 w 44"/>
                  <a:gd name="T1" fmla="*/ 32 h 32"/>
                  <a:gd name="T2" fmla="*/ 17 w 44"/>
                  <a:gd name="T3" fmla="*/ 32 h 32"/>
                  <a:gd name="T4" fmla="*/ 20 w 44"/>
                  <a:gd name="T5" fmla="*/ 27 h 32"/>
                  <a:gd name="T6" fmla="*/ 34 w 44"/>
                  <a:gd name="T7" fmla="*/ 32 h 32"/>
                  <a:gd name="T8" fmla="*/ 44 w 44"/>
                  <a:gd name="T9" fmla="*/ 32 h 32"/>
                  <a:gd name="T10" fmla="*/ 23 w 44"/>
                  <a:gd name="T11" fmla="*/ 0 h 32"/>
                  <a:gd name="T12" fmla="*/ 0 w 4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4" h="32">
                    <a:moveTo>
                      <a:pt x="0" y="32"/>
                    </a:moveTo>
                    <a:cubicBezTo>
                      <a:pt x="17" y="32"/>
                      <a:pt x="17" y="32"/>
                      <a:pt x="17" y="32"/>
                    </a:cubicBezTo>
                    <a:cubicBezTo>
                      <a:pt x="18" y="30"/>
                      <a:pt x="19" y="28"/>
                      <a:pt x="20" y="27"/>
                    </a:cubicBezTo>
                    <a:cubicBezTo>
                      <a:pt x="24" y="29"/>
                      <a:pt x="29" y="30"/>
                      <a:pt x="34" y="32"/>
                    </a:cubicBezTo>
                    <a:cubicBezTo>
                      <a:pt x="44" y="32"/>
                      <a:pt x="44" y="32"/>
                      <a:pt x="44" y="32"/>
                    </a:cubicBezTo>
                    <a:cubicBezTo>
                      <a:pt x="39" y="24"/>
                      <a:pt x="31" y="12"/>
                      <a:pt x="23" y="0"/>
                    </a:cubicBezTo>
                    <a:cubicBezTo>
                      <a:pt x="12" y="12"/>
                      <a:pt x="3" y="23"/>
                      <a:pt x="0" y="32"/>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1151"/>
              <p:cNvSpPr/>
              <p:nvPr/>
            </p:nvSpPr>
            <p:spPr bwMode="auto">
              <a:xfrm>
                <a:off x="1872" y="2264"/>
                <a:ext cx="26" cy="19"/>
              </a:xfrm>
              <a:custGeom>
                <a:avLst/>
                <a:gdLst>
                  <a:gd name="T0" fmla="*/ 11 w 11"/>
                  <a:gd name="T1" fmla="*/ 5 h 8"/>
                  <a:gd name="T2" fmla="*/ 0 w 11"/>
                  <a:gd name="T3" fmla="*/ 0 h 8"/>
                  <a:gd name="T4" fmla="*/ 1 w 11"/>
                  <a:gd name="T5" fmla="*/ 4 h 8"/>
                  <a:gd name="T6" fmla="*/ 9 w 11"/>
                  <a:gd name="T7" fmla="*/ 8 h 8"/>
                  <a:gd name="T8" fmla="*/ 11 w 11"/>
                  <a:gd name="T9" fmla="*/ 5 h 8"/>
                </a:gdLst>
                <a:ahLst/>
                <a:cxnLst>
                  <a:cxn ang="0">
                    <a:pos x="T0" y="T1"/>
                  </a:cxn>
                  <a:cxn ang="0">
                    <a:pos x="T2" y="T3"/>
                  </a:cxn>
                  <a:cxn ang="0">
                    <a:pos x="T4" y="T5"/>
                  </a:cxn>
                  <a:cxn ang="0">
                    <a:pos x="T6" y="T7"/>
                  </a:cxn>
                  <a:cxn ang="0">
                    <a:pos x="T8" y="T9"/>
                  </a:cxn>
                </a:cxnLst>
                <a:rect l="0" t="0" r="r" b="b"/>
                <a:pathLst>
                  <a:path w="11" h="8">
                    <a:moveTo>
                      <a:pt x="11" y="5"/>
                    </a:moveTo>
                    <a:cubicBezTo>
                      <a:pt x="0" y="0"/>
                      <a:pt x="0" y="0"/>
                      <a:pt x="0" y="0"/>
                    </a:cubicBezTo>
                    <a:cubicBezTo>
                      <a:pt x="0" y="1"/>
                      <a:pt x="0" y="3"/>
                      <a:pt x="1" y="4"/>
                    </a:cubicBezTo>
                    <a:cubicBezTo>
                      <a:pt x="9" y="8"/>
                      <a:pt x="9" y="8"/>
                      <a:pt x="9" y="8"/>
                    </a:cubicBezTo>
                    <a:cubicBezTo>
                      <a:pt x="10" y="7"/>
                      <a:pt x="11" y="6"/>
                      <a:pt x="11" y="5"/>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1152"/>
              <p:cNvSpPr/>
              <p:nvPr/>
            </p:nvSpPr>
            <p:spPr bwMode="auto">
              <a:xfrm>
                <a:off x="1723" y="1389"/>
                <a:ext cx="99" cy="92"/>
              </a:xfrm>
              <a:custGeom>
                <a:avLst/>
                <a:gdLst>
                  <a:gd name="T0" fmla="*/ 0 w 42"/>
                  <a:gd name="T1" fmla="*/ 38 h 39"/>
                  <a:gd name="T2" fmla="*/ 20 w 42"/>
                  <a:gd name="T3" fmla="*/ 39 h 39"/>
                  <a:gd name="T4" fmla="*/ 42 w 42"/>
                  <a:gd name="T5" fmla="*/ 0 h 39"/>
                  <a:gd name="T6" fmla="*/ 30 w 42"/>
                  <a:gd name="T7" fmla="*/ 0 h 39"/>
                  <a:gd name="T8" fmla="*/ 0 w 42"/>
                  <a:gd name="T9" fmla="*/ 38 h 39"/>
                </a:gdLst>
                <a:ahLst/>
                <a:cxnLst>
                  <a:cxn ang="0">
                    <a:pos x="T0" y="T1"/>
                  </a:cxn>
                  <a:cxn ang="0">
                    <a:pos x="T2" y="T3"/>
                  </a:cxn>
                  <a:cxn ang="0">
                    <a:pos x="T4" y="T5"/>
                  </a:cxn>
                  <a:cxn ang="0">
                    <a:pos x="T6" y="T7"/>
                  </a:cxn>
                  <a:cxn ang="0">
                    <a:pos x="T8" y="T9"/>
                  </a:cxn>
                </a:cxnLst>
                <a:rect l="0" t="0" r="r" b="b"/>
                <a:pathLst>
                  <a:path w="42" h="39">
                    <a:moveTo>
                      <a:pt x="0" y="38"/>
                    </a:moveTo>
                    <a:cubicBezTo>
                      <a:pt x="7" y="37"/>
                      <a:pt x="14" y="38"/>
                      <a:pt x="20" y="39"/>
                    </a:cubicBezTo>
                    <a:cubicBezTo>
                      <a:pt x="22" y="24"/>
                      <a:pt x="31" y="10"/>
                      <a:pt x="42" y="0"/>
                    </a:cubicBezTo>
                    <a:cubicBezTo>
                      <a:pt x="30" y="0"/>
                      <a:pt x="30" y="0"/>
                      <a:pt x="30" y="0"/>
                    </a:cubicBezTo>
                    <a:cubicBezTo>
                      <a:pt x="16" y="8"/>
                      <a:pt x="4" y="23"/>
                      <a:pt x="0" y="38"/>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1153"/>
              <p:cNvSpPr/>
              <p:nvPr/>
            </p:nvSpPr>
            <p:spPr bwMode="auto">
              <a:xfrm>
                <a:off x="1864" y="2037"/>
                <a:ext cx="15" cy="33"/>
              </a:xfrm>
              <a:custGeom>
                <a:avLst/>
                <a:gdLst>
                  <a:gd name="T0" fmla="*/ 0 w 6"/>
                  <a:gd name="T1" fmla="*/ 11 h 14"/>
                  <a:gd name="T2" fmla="*/ 3 w 6"/>
                  <a:gd name="T3" fmla="*/ 14 h 14"/>
                  <a:gd name="T4" fmla="*/ 6 w 6"/>
                  <a:gd name="T5" fmla="*/ 0 h 14"/>
                  <a:gd name="T6" fmla="*/ 1 w 6"/>
                  <a:gd name="T7" fmla="*/ 2 h 14"/>
                  <a:gd name="T8" fmla="*/ 0 w 6"/>
                  <a:gd name="T9" fmla="*/ 11 h 14"/>
                </a:gdLst>
                <a:ahLst/>
                <a:cxnLst>
                  <a:cxn ang="0">
                    <a:pos x="T0" y="T1"/>
                  </a:cxn>
                  <a:cxn ang="0">
                    <a:pos x="T2" y="T3"/>
                  </a:cxn>
                  <a:cxn ang="0">
                    <a:pos x="T4" y="T5"/>
                  </a:cxn>
                  <a:cxn ang="0">
                    <a:pos x="T6" y="T7"/>
                  </a:cxn>
                  <a:cxn ang="0">
                    <a:pos x="T8" y="T9"/>
                  </a:cxn>
                </a:cxnLst>
                <a:rect l="0" t="0" r="r" b="b"/>
                <a:pathLst>
                  <a:path w="6" h="14">
                    <a:moveTo>
                      <a:pt x="0" y="11"/>
                    </a:moveTo>
                    <a:cubicBezTo>
                      <a:pt x="1" y="12"/>
                      <a:pt x="2" y="13"/>
                      <a:pt x="3" y="14"/>
                    </a:cubicBezTo>
                    <a:cubicBezTo>
                      <a:pt x="6" y="0"/>
                      <a:pt x="6" y="0"/>
                      <a:pt x="6" y="0"/>
                    </a:cubicBezTo>
                    <a:cubicBezTo>
                      <a:pt x="4" y="1"/>
                      <a:pt x="3" y="1"/>
                      <a:pt x="1" y="2"/>
                    </a:cubicBezTo>
                    <a:lnTo>
                      <a:pt x="0" y="11"/>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1154"/>
              <p:cNvSpPr/>
              <p:nvPr/>
            </p:nvSpPr>
            <p:spPr bwMode="auto">
              <a:xfrm>
                <a:off x="1874" y="2279"/>
                <a:ext cx="19" cy="23"/>
              </a:xfrm>
              <a:custGeom>
                <a:avLst/>
                <a:gdLst>
                  <a:gd name="T0" fmla="*/ 8 w 8"/>
                  <a:gd name="T1" fmla="*/ 3 h 10"/>
                  <a:gd name="T2" fmla="*/ 0 w 8"/>
                  <a:gd name="T3" fmla="*/ 0 h 10"/>
                  <a:gd name="T4" fmla="*/ 3 w 8"/>
                  <a:gd name="T5" fmla="*/ 10 h 10"/>
                  <a:gd name="T6" fmla="*/ 8 w 8"/>
                  <a:gd name="T7" fmla="*/ 3 h 10"/>
                </a:gdLst>
                <a:ahLst/>
                <a:cxnLst>
                  <a:cxn ang="0">
                    <a:pos x="T0" y="T1"/>
                  </a:cxn>
                  <a:cxn ang="0">
                    <a:pos x="T2" y="T3"/>
                  </a:cxn>
                  <a:cxn ang="0">
                    <a:pos x="T4" y="T5"/>
                  </a:cxn>
                  <a:cxn ang="0">
                    <a:pos x="T6" y="T7"/>
                  </a:cxn>
                </a:cxnLst>
                <a:rect l="0" t="0" r="r" b="b"/>
                <a:pathLst>
                  <a:path w="8" h="10">
                    <a:moveTo>
                      <a:pt x="8" y="3"/>
                    </a:moveTo>
                    <a:cubicBezTo>
                      <a:pt x="0" y="0"/>
                      <a:pt x="0" y="0"/>
                      <a:pt x="0" y="0"/>
                    </a:cubicBezTo>
                    <a:cubicBezTo>
                      <a:pt x="1" y="3"/>
                      <a:pt x="2" y="7"/>
                      <a:pt x="3" y="10"/>
                    </a:cubicBezTo>
                    <a:cubicBezTo>
                      <a:pt x="5" y="8"/>
                      <a:pt x="6" y="6"/>
                      <a:pt x="8" y="3"/>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1155"/>
              <p:cNvSpPr/>
              <p:nvPr/>
            </p:nvSpPr>
            <p:spPr bwMode="auto">
              <a:xfrm>
                <a:off x="1838" y="2041"/>
                <a:ext cx="26" cy="19"/>
              </a:xfrm>
              <a:custGeom>
                <a:avLst/>
                <a:gdLst>
                  <a:gd name="T0" fmla="*/ 9 w 11"/>
                  <a:gd name="T1" fmla="*/ 8 h 8"/>
                  <a:gd name="T2" fmla="*/ 11 w 11"/>
                  <a:gd name="T3" fmla="*/ 0 h 8"/>
                  <a:gd name="T4" fmla="*/ 0 w 11"/>
                  <a:gd name="T5" fmla="*/ 1 h 8"/>
                  <a:gd name="T6" fmla="*/ 9 w 11"/>
                  <a:gd name="T7" fmla="*/ 8 h 8"/>
                </a:gdLst>
                <a:ahLst/>
                <a:cxnLst>
                  <a:cxn ang="0">
                    <a:pos x="T0" y="T1"/>
                  </a:cxn>
                  <a:cxn ang="0">
                    <a:pos x="T2" y="T3"/>
                  </a:cxn>
                  <a:cxn ang="0">
                    <a:pos x="T4" y="T5"/>
                  </a:cxn>
                  <a:cxn ang="0">
                    <a:pos x="T6" y="T7"/>
                  </a:cxn>
                </a:cxnLst>
                <a:rect l="0" t="0" r="r" b="b"/>
                <a:pathLst>
                  <a:path w="11" h="8">
                    <a:moveTo>
                      <a:pt x="9" y="8"/>
                    </a:moveTo>
                    <a:cubicBezTo>
                      <a:pt x="11" y="0"/>
                      <a:pt x="11" y="0"/>
                      <a:pt x="11" y="0"/>
                    </a:cubicBezTo>
                    <a:cubicBezTo>
                      <a:pt x="8" y="0"/>
                      <a:pt x="4" y="1"/>
                      <a:pt x="0" y="1"/>
                    </a:cubicBezTo>
                    <a:cubicBezTo>
                      <a:pt x="3" y="2"/>
                      <a:pt x="6" y="5"/>
                      <a:pt x="9" y="8"/>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1156"/>
              <p:cNvSpPr/>
              <p:nvPr/>
            </p:nvSpPr>
            <p:spPr bwMode="auto">
              <a:xfrm>
                <a:off x="1602" y="1481"/>
                <a:ext cx="251" cy="192"/>
              </a:xfrm>
              <a:custGeom>
                <a:avLst/>
                <a:gdLst>
                  <a:gd name="T0" fmla="*/ 0 w 106"/>
                  <a:gd name="T1" fmla="*/ 76 h 81"/>
                  <a:gd name="T2" fmla="*/ 14 w 106"/>
                  <a:gd name="T3" fmla="*/ 81 h 81"/>
                  <a:gd name="T4" fmla="*/ 95 w 106"/>
                  <a:gd name="T5" fmla="*/ 61 h 81"/>
                  <a:gd name="T6" fmla="*/ 106 w 106"/>
                  <a:gd name="T7" fmla="*/ 50 h 81"/>
                  <a:gd name="T8" fmla="*/ 0 w 106"/>
                  <a:gd name="T9" fmla="*/ 76 h 81"/>
                </a:gdLst>
                <a:ahLst/>
                <a:cxnLst>
                  <a:cxn ang="0">
                    <a:pos x="T0" y="T1"/>
                  </a:cxn>
                  <a:cxn ang="0">
                    <a:pos x="T2" y="T3"/>
                  </a:cxn>
                  <a:cxn ang="0">
                    <a:pos x="T4" y="T5"/>
                  </a:cxn>
                  <a:cxn ang="0">
                    <a:pos x="T6" y="T7"/>
                  </a:cxn>
                  <a:cxn ang="0">
                    <a:pos x="T8" y="T9"/>
                  </a:cxn>
                </a:cxnLst>
                <a:rect l="0" t="0" r="r" b="b"/>
                <a:pathLst>
                  <a:path w="106" h="81">
                    <a:moveTo>
                      <a:pt x="0" y="76"/>
                    </a:moveTo>
                    <a:cubicBezTo>
                      <a:pt x="4" y="77"/>
                      <a:pt x="9" y="79"/>
                      <a:pt x="14" y="81"/>
                    </a:cubicBezTo>
                    <a:cubicBezTo>
                      <a:pt x="23" y="49"/>
                      <a:pt x="66" y="30"/>
                      <a:pt x="95" y="61"/>
                    </a:cubicBezTo>
                    <a:cubicBezTo>
                      <a:pt x="98" y="58"/>
                      <a:pt x="102" y="54"/>
                      <a:pt x="106" y="50"/>
                    </a:cubicBezTo>
                    <a:cubicBezTo>
                      <a:pt x="68" y="0"/>
                      <a:pt x="5" y="27"/>
                      <a:pt x="0" y="76"/>
                    </a:cubicBezTo>
                    <a:close/>
                  </a:path>
                </a:pathLst>
              </a:custGeom>
              <a:solidFill>
                <a:srgbClr val="8E71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1157"/>
              <p:cNvSpPr/>
              <p:nvPr/>
            </p:nvSpPr>
            <p:spPr bwMode="auto">
              <a:xfrm>
                <a:off x="1737" y="2711"/>
                <a:ext cx="161" cy="220"/>
              </a:xfrm>
              <a:custGeom>
                <a:avLst/>
                <a:gdLst>
                  <a:gd name="T0" fmla="*/ 0 w 68"/>
                  <a:gd name="T1" fmla="*/ 11 h 93"/>
                  <a:gd name="T2" fmla="*/ 52 w 68"/>
                  <a:gd name="T3" fmla="*/ 93 h 93"/>
                  <a:gd name="T4" fmla="*/ 68 w 68"/>
                  <a:gd name="T5" fmla="*/ 93 h 93"/>
                  <a:gd name="T6" fmla="*/ 12 w 68"/>
                  <a:gd name="T7" fmla="*/ 0 h 93"/>
                  <a:gd name="T8" fmla="*/ 0 w 68"/>
                  <a:gd name="T9" fmla="*/ 11 h 93"/>
                </a:gdLst>
                <a:ahLst/>
                <a:cxnLst>
                  <a:cxn ang="0">
                    <a:pos x="T0" y="T1"/>
                  </a:cxn>
                  <a:cxn ang="0">
                    <a:pos x="T2" y="T3"/>
                  </a:cxn>
                  <a:cxn ang="0">
                    <a:pos x="T4" y="T5"/>
                  </a:cxn>
                  <a:cxn ang="0">
                    <a:pos x="T6" y="T7"/>
                  </a:cxn>
                  <a:cxn ang="0">
                    <a:pos x="T8" y="T9"/>
                  </a:cxn>
                </a:cxnLst>
                <a:rect l="0" t="0" r="r" b="b"/>
                <a:pathLst>
                  <a:path w="68" h="93">
                    <a:moveTo>
                      <a:pt x="0" y="11"/>
                    </a:moveTo>
                    <a:cubicBezTo>
                      <a:pt x="11" y="31"/>
                      <a:pt x="38" y="71"/>
                      <a:pt x="52" y="93"/>
                    </a:cubicBezTo>
                    <a:cubicBezTo>
                      <a:pt x="68" y="93"/>
                      <a:pt x="68" y="93"/>
                      <a:pt x="68" y="93"/>
                    </a:cubicBezTo>
                    <a:cubicBezTo>
                      <a:pt x="52" y="67"/>
                      <a:pt x="25" y="25"/>
                      <a:pt x="12" y="0"/>
                    </a:cubicBezTo>
                    <a:cubicBezTo>
                      <a:pt x="7" y="3"/>
                      <a:pt x="5" y="7"/>
                      <a:pt x="0" y="11"/>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1158"/>
              <p:cNvSpPr/>
              <p:nvPr/>
            </p:nvSpPr>
            <p:spPr bwMode="auto">
              <a:xfrm>
                <a:off x="1803" y="2369"/>
                <a:ext cx="85" cy="232"/>
              </a:xfrm>
              <a:custGeom>
                <a:avLst/>
                <a:gdLst>
                  <a:gd name="T0" fmla="*/ 36 w 36"/>
                  <a:gd name="T1" fmla="*/ 60 h 98"/>
                  <a:gd name="T2" fmla="*/ 0 w 36"/>
                  <a:gd name="T3" fmla="*/ 0 h 98"/>
                  <a:gd name="T4" fmla="*/ 11 w 36"/>
                  <a:gd name="T5" fmla="*/ 98 h 98"/>
                  <a:gd name="T6" fmla="*/ 36 w 36"/>
                  <a:gd name="T7" fmla="*/ 60 h 98"/>
                </a:gdLst>
                <a:ahLst/>
                <a:cxnLst>
                  <a:cxn ang="0">
                    <a:pos x="T0" y="T1"/>
                  </a:cxn>
                  <a:cxn ang="0">
                    <a:pos x="T2" y="T3"/>
                  </a:cxn>
                  <a:cxn ang="0">
                    <a:pos x="T4" y="T5"/>
                  </a:cxn>
                  <a:cxn ang="0">
                    <a:pos x="T6" y="T7"/>
                  </a:cxn>
                </a:cxnLst>
                <a:rect l="0" t="0" r="r" b="b"/>
                <a:pathLst>
                  <a:path w="36" h="98">
                    <a:moveTo>
                      <a:pt x="36" y="60"/>
                    </a:moveTo>
                    <a:cubicBezTo>
                      <a:pt x="32" y="38"/>
                      <a:pt x="22" y="16"/>
                      <a:pt x="0" y="0"/>
                    </a:cubicBezTo>
                    <a:cubicBezTo>
                      <a:pt x="18" y="32"/>
                      <a:pt x="13" y="69"/>
                      <a:pt x="11" y="98"/>
                    </a:cubicBezTo>
                    <a:cubicBezTo>
                      <a:pt x="15" y="83"/>
                      <a:pt x="23" y="70"/>
                      <a:pt x="36" y="6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1159"/>
              <p:cNvSpPr/>
              <p:nvPr/>
            </p:nvSpPr>
            <p:spPr bwMode="auto">
              <a:xfrm>
                <a:off x="1538" y="1650"/>
                <a:ext cx="289" cy="192"/>
              </a:xfrm>
              <a:custGeom>
                <a:avLst/>
                <a:gdLst>
                  <a:gd name="T0" fmla="*/ 0 w 122"/>
                  <a:gd name="T1" fmla="*/ 81 h 81"/>
                  <a:gd name="T2" fmla="*/ 21 w 122"/>
                  <a:gd name="T3" fmla="*/ 72 h 81"/>
                  <a:gd name="T4" fmla="*/ 25 w 122"/>
                  <a:gd name="T5" fmla="*/ 25 h 81"/>
                  <a:gd name="T6" fmla="*/ 113 w 122"/>
                  <a:gd name="T7" fmla="*/ 58 h 81"/>
                  <a:gd name="T8" fmla="*/ 122 w 122"/>
                  <a:gd name="T9" fmla="*/ 47 h 81"/>
                  <a:gd name="T10" fmla="*/ 4 w 122"/>
                  <a:gd name="T11" fmla="*/ 0 h 81"/>
                  <a:gd name="T12" fmla="*/ 0 w 122"/>
                  <a:gd name="T13" fmla="*/ 81 h 81"/>
                </a:gdLst>
                <a:ahLst/>
                <a:cxnLst>
                  <a:cxn ang="0">
                    <a:pos x="T0" y="T1"/>
                  </a:cxn>
                  <a:cxn ang="0">
                    <a:pos x="T2" y="T3"/>
                  </a:cxn>
                  <a:cxn ang="0">
                    <a:pos x="T4" y="T5"/>
                  </a:cxn>
                  <a:cxn ang="0">
                    <a:pos x="T6" y="T7"/>
                  </a:cxn>
                  <a:cxn ang="0">
                    <a:pos x="T8" y="T9"/>
                  </a:cxn>
                  <a:cxn ang="0">
                    <a:pos x="T10" y="T11"/>
                  </a:cxn>
                  <a:cxn ang="0">
                    <a:pos x="T12" y="T13"/>
                  </a:cxn>
                </a:cxnLst>
                <a:rect l="0" t="0" r="r" b="b"/>
                <a:pathLst>
                  <a:path w="122" h="81">
                    <a:moveTo>
                      <a:pt x="0" y="81"/>
                    </a:moveTo>
                    <a:cubicBezTo>
                      <a:pt x="7" y="78"/>
                      <a:pt x="14" y="75"/>
                      <a:pt x="21" y="72"/>
                    </a:cubicBezTo>
                    <a:cubicBezTo>
                      <a:pt x="22" y="55"/>
                      <a:pt x="24" y="38"/>
                      <a:pt x="25" y="25"/>
                    </a:cubicBezTo>
                    <a:cubicBezTo>
                      <a:pt x="29" y="28"/>
                      <a:pt x="74" y="42"/>
                      <a:pt x="113" y="58"/>
                    </a:cubicBezTo>
                    <a:cubicBezTo>
                      <a:pt x="116" y="54"/>
                      <a:pt x="119" y="51"/>
                      <a:pt x="122" y="47"/>
                    </a:cubicBezTo>
                    <a:cubicBezTo>
                      <a:pt x="80" y="32"/>
                      <a:pt x="25" y="11"/>
                      <a:pt x="4" y="0"/>
                    </a:cubicBezTo>
                    <a:cubicBezTo>
                      <a:pt x="4" y="19"/>
                      <a:pt x="1" y="50"/>
                      <a:pt x="0" y="81"/>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1160"/>
              <p:cNvSpPr/>
              <p:nvPr/>
            </p:nvSpPr>
            <p:spPr bwMode="auto">
              <a:xfrm>
                <a:off x="1647" y="1567"/>
                <a:ext cx="173" cy="128"/>
              </a:xfrm>
              <a:custGeom>
                <a:avLst/>
                <a:gdLst>
                  <a:gd name="T0" fmla="*/ 73 w 73"/>
                  <a:gd name="T1" fmla="*/ 28 h 54"/>
                  <a:gd name="T2" fmla="*/ 0 w 73"/>
                  <a:gd name="T3" fmla="*/ 47 h 54"/>
                  <a:gd name="T4" fmla="*/ 15 w 73"/>
                  <a:gd name="T5" fmla="*/ 54 h 54"/>
                  <a:gd name="T6" fmla="*/ 62 w 73"/>
                  <a:gd name="T7" fmla="*/ 39 h 54"/>
                  <a:gd name="T8" fmla="*/ 73 w 73"/>
                  <a:gd name="T9" fmla="*/ 28 h 54"/>
                </a:gdLst>
                <a:ahLst/>
                <a:cxnLst>
                  <a:cxn ang="0">
                    <a:pos x="T0" y="T1"/>
                  </a:cxn>
                  <a:cxn ang="0">
                    <a:pos x="T2" y="T3"/>
                  </a:cxn>
                  <a:cxn ang="0">
                    <a:pos x="T4" y="T5"/>
                  </a:cxn>
                  <a:cxn ang="0">
                    <a:pos x="T6" y="T7"/>
                  </a:cxn>
                  <a:cxn ang="0">
                    <a:pos x="T8" y="T9"/>
                  </a:cxn>
                </a:cxnLst>
                <a:rect l="0" t="0" r="r" b="b"/>
                <a:pathLst>
                  <a:path w="73" h="54">
                    <a:moveTo>
                      <a:pt x="73" y="28"/>
                    </a:moveTo>
                    <a:cubicBezTo>
                      <a:pt x="46" y="0"/>
                      <a:pt x="7" y="18"/>
                      <a:pt x="0" y="47"/>
                    </a:cubicBezTo>
                    <a:cubicBezTo>
                      <a:pt x="5" y="50"/>
                      <a:pt x="10" y="52"/>
                      <a:pt x="15" y="54"/>
                    </a:cubicBezTo>
                    <a:cubicBezTo>
                      <a:pt x="19" y="34"/>
                      <a:pt x="44" y="25"/>
                      <a:pt x="62" y="39"/>
                    </a:cubicBezTo>
                    <a:cubicBezTo>
                      <a:pt x="65" y="36"/>
                      <a:pt x="69" y="32"/>
                      <a:pt x="73" y="28"/>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1161"/>
              <p:cNvSpPr/>
              <p:nvPr/>
            </p:nvSpPr>
            <p:spPr bwMode="auto">
              <a:xfrm>
                <a:off x="1706" y="2825"/>
                <a:ext cx="85" cy="106"/>
              </a:xfrm>
              <a:custGeom>
                <a:avLst/>
                <a:gdLst>
                  <a:gd name="T0" fmla="*/ 30 w 36"/>
                  <a:gd name="T1" fmla="*/ 0 h 45"/>
                  <a:gd name="T2" fmla="*/ 0 w 36"/>
                  <a:gd name="T3" fmla="*/ 45 h 45"/>
                  <a:gd name="T4" fmla="*/ 10 w 36"/>
                  <a:gd name="T5" fmla="*/ 45 h 45"/>
                  <a:gd name="T6" fmla="*/ 36 w 36"/>
                  <a:gd name="T7" fmla="*/ 9 h 45"/>
                  <a:gd name="T8" fmla="*/ 30 w 36"/>
                  <a:gd name="T9" fmla="*/ 0 h 45"/>
                </a:gdLst>
                <a:ahLst/>
                <a:cxnLst>
                  <a:cxn ang="0">
                    <a:pos x="T0" y="T1"/>
                  </a:cxn>
                  <a:cxn ang="0">
                    <a:pos x="T2" y="T3"/>
                  </a:cxn>
                  <a:cxn ang="0">
                    <a:pos x="T4" y="T5"/>
                  </a:cxn>
                  <a:cxn ang="0">
                    <a:pos x="T6" y="T7"/>
                  </a:cxn>
                  <a:cxn ang="0">
                    <a:pos x="T8" y="T9"/>
                  </a:cxn>
                </a:cxnLst>
                <a:rect l="0" t="0" r="r" b="b"/>
                <a:pathLst>
                  <a:path w="36" h="45">
                    <a:moveTo>
                      <a:pt x="30" y="0"/>
                    </a:moveTo>
                    <a:cubicBezTo>
                      <a:pt x="15" y="16"/>
                      <a:pt x="3" y="32"/>
                      <a:pt x="0" y="45"/>
                    </a:cubicBezTo>
                    <a:cubicBezTo>
                      <a:pt x="10" y="45"/>
                      <a:pt x="10" y="45"/>
                      <a:pt x="10" y="45"/>
                    </a:cubicBezTo>
                    <a:cubicBezTo>
                      <a:pt x="15" y="35"/>
                      <a:pt x="24" y="23"/>
                      <a:pt x="36" y="9"/>
                    </a:cubicBezTo>
                    <a:cubicBezTo>
                      <a:pt x="34" y="6"/>
                      <a:pt x="32" y="3"/>
                      <a:pt x="30" y="0"/>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1162"/>
              <p:cNvSpPr>
                <a:spLocks noEditPoints="1"/>
              </p:cNvSpPr>
              <p:nvPr/>
            </p:nvSpPr>
            <p:spPr bwMode="auto">
              <a:xfrm>
                <a:off x="1247" y="1785"/>
                <a:ext cx="577" cy="465"/>
              </a:xfrm>
              <a:custGeom>
                <a:avLst/>
                <a:gdLst>
                  <a:gd name="T0" fmla="*/ 241 w 244"/>
                  <a:gd name="T1" fmla="*/ 101 h 196"/>
                  <a:gd name="T2" fmla="*/ 198 w 244"/>
                  <a:gd name="T3" fmla="*/ 3 h 196"/>
                  <a:gd name="T4" fmla="*/ 3 w 244"/>
                  <a:gd name="T5" fmla="*/ 93 h 196"/>
                  <a:gd name="T6" fmla="*/ 49 w 244"/>
                  <a:gd name="T7" fmla="*/ 192 h 196"/>
                  <a:gd name="T8" fmla="*/ 147 w 244"/>
                  <a:gd name="T9" fmla="*/ 152 h 196"/>
                  <a:gd name="T10" fmla="*/ 241 w 244"/>
                  <a:gd name="T11" fmla="*/ 101 h 196"/>
                  <a:gd name="T12" fmla="*/ 234 w 244"/>
                  <a:gd name="T13" fmla="*/ 99 h 196"/>
                  <a:gd name="T14" fmla="*/ 145 w 244"/>
                  <a:gd name="T15" fmla="*/ 145 h 196"/>
                  <a:gd name="T16" fmla="*/ 55 w 244"/>
                  <a:gd name="T17" fmla="*/ 181 h 196"/>
                  <a:gd name="T18" fmla="*/ 13 w 244"/>
                  <a:gd name="T19" fmla="*/ 96 h 196"/>
                  <a:gd name="T20" fmla="*/ 194 w 244"/>
                  <a:gd name="T21" fmla="*/ 12 h 196"/>
                  <a:gd name="T22" fmla="*/ 234 w 244"/>
                  <a:gd name="T23" fmla="*/ 9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4" h="196">
                    <a:moveTo>
                      <a:pt x="241" y="101"/>
                    </a:moveTo>
                    <a:cubicBezTo>
                      <a:pt x="244" y="92"/>
                      <a:pt x="203" y="5"/>
                      <a:pt x="198" y="3"/>
                    </a:cubicBezTo>
                    <a:cubicBezTo>
                      <a:pt x="186" y="0"/>
                      <a:pt x="10" y="76"/>
                      <a:pt x="3" y="93"/>
                    </a:cubicBezTo>
                    <a:cubicBezTo>
                      <a:pt x="0" y="102"/>
                      <a:pt x="41" y="188"/>
                      <a:pt x="49" y="192"/>
                    </a:cubicBezTo>
                    <a:cubicBezTo>
                      <a:pt x="57" y="196"/>
                      <a:pt x="102" y="172"/>
                      <a:pt x="147" y="152"/>
                    </a:cubicBezTo>
                    <a:cubicBezTo>
                      <a:pt x="192" y="133"/>
                      <a:pt x="238" y="111"/>
                      <a:pt x="241" y="101"/>
                    </a:cubicBezTo>
                    <a:close/>
                    <a:moveTo>
                      <a:pt x="234" y="99"/>
                    </a:moveTo>
                    <a:cubicBezTo>
                      <a:pt x="231" y="106"/>
                      <a:pt x="186" y="126"/>
                      <a:pt x="145" y="145"/>
                    </a:cubicBezTo>
                    <a:cubicBezTo>
                      <a:pt x="102" y="163"/>
                      <a:pt x="60" y="183"/>
                      <a:pt x="55" y="181"/>
                    </a:cubicBezTo>
                    <a:cubicBezTo>
                      <a:pt x="49" y="180"/>
                      <a:pt x="10" y="102"/>
                      <a:pt x="13" y="96"/>
                    </a:cubicBezTo>
                    <a:cubicBezTo>
                      <a:pt x="18" y="87"/>
                      <a:pt x="182" y="9"/>
                      <a:pt x="194" y="12"/>
                    </a:cubicBezTo>
                    <a:cubicBezTo>
                      <a:pt x="199" y="14"/>
                      <a:pt x="237" y="91"/>
                      <a:pt x="234" y="99"/>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1163"/>
              <p:cNvSpPr/>
              <p:nvPr/>
            </p:nvSpPr>
            <p:spPr bwMode="auto">
              <a:xfrm>
                <a:off x="1820" y="2751"/>
                <a:ext cx="47" cy="52"/>
              </a:xfrm>
              <a:custGeom>
                <a:avLst/>
                <a:gdLst>
                  <a:gd name="T0" fmla="*/ 14 w 20"/>
                  <a:gd name="T1" fmla="*/ 0 h 22"/>
                  <a:gd name="T2" fmla="*/ 0 w 20"/>
                  <a:gd name="T3" fmla="*/ 13 h 22"/>
                  <a:gd name="T4" fmla="*/ 5 w 20"/>
                  <a:gd name="T5" fmla="*/ 22 h 22"/>
                  <a:gd name="T6" fmla="*/ 20 w 20"/>
                  <a:gd name="T7" fmla="*/ 7 h 22"/>
                  <a:gd name="T8" fmla="*/ 14 w 20"/>
                  <a:gd name="T9" fmla="*/ 0 h 22"/>
                </a:gdLst>
                <a:ahLst/>
                <a:cxnLst>
                  <a:cxn ang="0">
                    <a:pos x="T0" y="T1"/>
                  </a:cxn>
                  <a:cxn ang="0">
                    <a:pos x="T2" y="T3"/>
                  </a:cxn>
                  <a:cxn ang="0">
                    <a:pos x="T4" y="T5"/>
                  </a:cxn>
                  <a:cxn ang="0">
                    <a:pos x="T6" y="T7"/>
                  </a:cxn>
                  <a:cxn ang="0">
                    <a:pos x="T8" y="T9"/>
                  </a:cxn>
                </a:cxnLst>
                <a:rect l="0" t="0" r="r" b="b"/>
                <a:pathLst>
                  <a:path w="20" h="22">
                    <a:moveTo>
                      <a:pt x="14" y="0"/>
                    </a:moveTo>
                    <a:cubicBezTo>
                      <a:pt x="9" y="5"/>
                      <a:pt x="5" y="9"/>
                      <a:pt x="0" y="13"/>
                    </a:cubicBezTo>
                    <a:cubicBezTo>
                      <a:pt x="5" y="22"/>
                      <a:pt x="5" y="22"/>
                      <a:pt x="5" y="22"/>
                    </a:cubicBezTo>
                    <a:cubicBezTo>
                      <a:pt x="10" y="17"/>
                      <a:pt x="15" y="12"/>
                      <a:pt x="20" y="7"/>
                    </a:cubicBezTo>
                    <a:cubicBezTo>
                      <a:pt x="18" y="5"/>
                      <a:pt x="16" y="3"/>
                      <a:pt x="14" y="0"/>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1164"/>
              <p:cNvSpPr/>
              <p:nvPr/>
            </p:nvSpPr>
            <p:spPr bwMode="auto">
              <a:xfrm>
                <a:off x="1649" y="1479"/>
                <a:ext cx="126" cy="57"/>
              </a:xfrm>
              <a:custGeom>
                <a:avLst/>
                <a:gdLst>
                  <a:gd name="T0" fmla="*/ 53 w 53"/>
                  <a:gd name="T1" fmla="*/ 22 h 24"/>
                  <a:gd name="T2" fmla="*/ 51 w 53"/>
                  <a:gd name="T3" fmla="*/ 5 h 24"/>
                  <a:gd name="T4" fmla="*/ 0 w 53"/>
                  <a:gd name="T5" fmla="*/ 18 h 24"/>
                  <a:gd name="T6" fmla="*/ 12 w 53"/>
                  <a:gd name="T7" fmla="*/ 24 h 24"/>
                  <a:gd name="T8" fmla="*/ 53 w 53"/>
                  <a:gd name="T9" fmla="*/ 22 h 24"/>
                </a:gdLst>
                <a:ahLst/>
                <a:cxnLst>
                  <a:cxn ang="0">
                    <a:pos x="T0" y="T1"/>
                  </a:cxn>
                  <a:cxn ang="0">
                    <a:pos x="T2" y="T3"/>
                  </a:cxn>
                  <a:cxn ang="0">
                    <a:pos x="T4" y="T5"/>
                  </a:cxn>
                  <a:cxn ang="0">
                    <a:pos x="T6" y="T7"/>
                  </a:cxn>
                  <a:cxn ang="0">
                    <a:pos x="T8" y="T9"/>
                  </a:cxn>
                </a:cxnLst>
                <a:rect l="0" t="0" r="r" b="b"/>
                <a:pathLst>
                  <a:path w="53" h="24">
                    <a:moveTo>
                      <a:pt x="53" y="22"/>
                    </a:moveTo>
                    <a:cubicBezTo>
                      <a:pt x="51" y="16"/>
                      <a:pt x="51" y="10"/>
                      <a:pt x="51" y="5"/>
                    </a:cubicBezTo>
                    <a:cubicBezTo>
                      <a:pt x="32" y="0"/>
                      <a:pt x="13" y="6"/>
                      <a:pt x="0" y="18"/>
                    </a:cubicBezTo>
                    <a:cubicBezTo>
                      <a:pt x="4" y="20"/>
                      <a:pt x="8" y="22"/>
                      <a:pt x="12" y="24"/>
                    </a:cubicBezTo>
                    <a:cubicBezTo>
                      <a:pt x="25" y="19"/>
                      <a:pt x="39" y="18"/>
                      <a:pt x="53" y="22"/>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1165"/>
              <p:cNvSpPr/>
              <p:nvPr/>
            </p:nvSpPr>
            <p:spPr bwMode="auto">
              <a:xfrm>
                <a:off x="1675" y="1393"/>
                <a:ext cx="88" cy="98"/>
              </a:xfrm>
              <a:custGeom>
                <a:avLst/>
                <a:gdLst>
                  <a:gd name="T0" fmla="*/ 37 w 37"/>
                  <a:gd name="T1" fmla="*/ 1 h 41"/>
                  <a:gd name="T2" fmla="*/ 0 w 37"/>
                  <a:gd name="T3" fmla="*/ 41 h 41"/>
                  <a:gd name="T4" fmla="*/ 16 w 37"/>
                  <a:gd name="T5" fmla="*/ 36 h 41"/>
                  <a:gd name="T6" fmla="*/ 37 w 37"/>
                  <a:gd name="T7" fmla="*/ 1 h 41"/>
                </a:gdLst>
                <a:ahLst/>
                <a:cxnLst>
                  <a:cxn ang="0">
                    <a:pos x="T0" y="T1"/>
                  </a:cxn>
                  <a:cxn ang="0">
                    <a:pos x="T2" y="T3"/>
                  </a:cxn>
                  <a:cxn ang="0">
                    <a:pos x="T4" y="T5"/>
                  </a:cxn>
                  <a:cxn ang="0">
                    <a:pos x="T6" y="T7"/>
                  </a:cxn>
                </a:cxnLst>
                <a:rect l="0" t="0" r="r" b="b"/>
                <a:pathLst>
                  <a:path w="37" h="41">
                    <a:moveTo>
                      <a:pt x="37" y="1"/>
                    </a:moveTo>
                    <a:cubicBezTo>
                      <a:pt x="19" y="0"/>
                      <a:pt x="3" y="25"/>
                      <a:pt x="0" y="41"/>
                    </a:cubicBezTo>
                    <a:cubicBezTo>
                      <a:pt x="5" y="39"/>
                      <a:pt x="10" y="37"/>
                      <a:pt x="16" y="36"/>
                    </a:cubicBezTo>
                    <a:cubicBezTo>
                      <a:pt x="19" y="24"/>
                      <a:pt x="26" y="10"/>
                      <a:pt x="37" y="1"/>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1166"/>
              <p:cNvSpPr/>
              <p:nvPr/>
            </p:nvSpPr>
            <p:spPr bwMode="auto">
              <a:xfrm>
                <a:off x="1737" y="2340"/>
                <a:ext cx="111" cy="435"/>
              </a:xfrm>
              <a:custGeom>
                <a:avLst/>
                <a:gdLst>
                  <a:gd name="T0" fmla="*/ 35 w 47"/>
                  <a:gd name="T1" fmla="*/ 115 h 183"/>
                  <a:gd name="T2" fmla="*/ 15 w 47"/>
                  <a:gd name="T3" fmla="*/ 0 h 183"/>
                  <a:gd name="T4" fmla="*/ 14 w 47"/>
                  <a:gd name="T5" fmla="*/ 87 h 183"/>
                  <a:gd name="T6" fmla="*/ 6 w 47"/>
                  <a:gd name="T7" fmla="*/ 155 h 183"/>
                  <a:gd name="T8" fmla="*/ 13 w 47"/>
                  <a:gd name="T9" fmla="*/ 149 h 183"/>
                  <a:gd name="T10" fmla="*/ 33 w 47"/>
                  <a:gd name="T11" fmla="*/ 183 h 183"/>
                  <a:gd name="T12" fmla="*/ 47 w 47"/>
                  <a:gd name="T13" fmla="*/ 170 h 183"/>
                  <a:gd name="T14" fmla="*/ 35 w 47"/>
                  <a:gd name="T15" fmla="*/ 115 h 1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183">
                    <a:moveTo>
                      <a:pt x="35" y="115"/>
                    </a:moveTo>
                    <a:cubicBezTo>
                      <a:pt x="37" y="80"/>
                      <a:pt x="44" y="27"/>
                      <a:pt x="15" y="0"/>
                    </a:cubicBezTo>
                    <a:cubicBezTo>
                      <a:pt x="26" y="35"/>
                      <a:pt x="21" y="64"/>
                      <a:pt x="14" y="87"/>
                    </a:cubicBezTo>
                    <a:cubicBezTo>
                      <a:pt x="8" y="109"/>
                      <a:pt x="0" y="130"/>
                      <a:pt x="6" y="155"/>
                    </a:cubicBezTo>
                    <a:cubicBezTo>
                      <a:pt x="8" y="153"/>
                      <a:pt x="11" y="150"/>
                      <a:pt x="13" y="149"/>
                    </a:cubicBezTo>
                    <a:cubicBezTo>
                      <a:pt x="18" y="158"/>
                      <a:pt x="25" y="170"/>
                      <a:pt x="33" y="183"/>
                    </a:cubicBezTo>
                    <a:cubicBezTo>
                      <a:pt x="38" y="178"/>
                      <a:pt x="42" y="174"/>
                      <a:pt x="47" y="170"/>
                    </a:cubicBezTo>
                    <a:cubicBezTo>
                      <a:pt x="36" y="153"/>
                      <a:pt x="34" y="134"/>
                      <a:pt x="35" y="115"/>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1167"/>
              <p:cNvSpPr>
                <a:spLocks noEditPoints="1"/>
              </p:cNvSpPr>
              <p:nvPr/>
            </p:nvSpPr>
            <p:spPr bwMode="auto">
              <a:xfrm>
                <a:off x="1287" y="1823"/>
                <a:ext cx="507" cy="380"/>
              </a:xfrm>
              <a:custGeom>
                <a:avLst/>
                <a:gdLst>
                  <a:gd name="T0" fmla="*/ 40 w 214"/>
                  <a:gd name="T1" fmla="*/ 159 h 160"/>
                  <a:gd name="T2" fmla="*/ 173 w 214"/>
                  <a:gd name="T3" fmla="*/ 3 h 160"/>
                  <a:gd name="T4" fmla="*/ 39 w 214"/>
                  <a:gd name="T5" fmla="*/ 120 h 160"/>
                  <a:gd name="T6" fmla="*/ 41 w 214"/>
                  <a:gd name="T7" fmla="*/ 115 h 160"/>
                  <a:gd name="T8" fmla="*/ 29 w 214"/>
                  <a:gd name="T9" fmla="*/ 96 h 160"/>
                  <a:gd name="T10" fmla="*/ 38 w 214"/>
                  <a:gd name="T11" fmla="*/ 88 h 160"/>
                  <a:gd name="T12" fmla="*/ 40 w 214"/>
                  <a:gd name="T13" fmla="*/ 92 h 160"/>
                  <a:gd name="T14" fmla="*/ 49 w 214"/>
                  <a:gd name="T15" fmla="*/ 112 h 160"/>
                  <a:gd name="T16" fmla="*/ 51 w 214"/>
                  <a:gd name="T17" fmla="*/ 116 h 160"/>
                  <a:gd name="T18" fmla="*/ 66 w 214"/>
                  <a:gd name="T19" fmla="*/ 108 h 160"/>
                  <a:gd name="T20" fmla="*/ 54 w 214"/>
                  <a:gd name="T21" fmla="*/ 97 h 160"/>
                  <a:gd name="T22" fmla="*/ 56 w 214"/>
                  <a:gd name="T23" fmla="*/ 114 h 160"/>
                  <a:gd name="T24" fmla="*/ 46 w 214"/>
                  <a:gd name="T25" fmla="*/ 95 h 160"/>
                  <a:gd name="T26" fmla="*/ 51 w 214"/>
                  <a:gd name="T27" fmla="*/ 92 h 160"/>
                  <a:gd name="T28" fmla="*/ 65 w 214"/>
                  <a:gd name="T29" fmla="*/ 92 h 160"/>
                  <a:gd name="T30" fmla="*/ 88 w 214"/>
                  <a:gd name="T31" fmla="*/ 99 h 160"/>
                  <a:gd name="T32" fmla="*/ 71 w 214"/>
                  <a:gd name="T33" fmla="*/ 87 h 160"/>
                  <a:gd name="T34" fmla="*/ 66 w 214"/>
                  <a:gd name="T35" fmla="*/ 86 h 160"/>
                  <a:gd name="T36" fmla="*/ 67 w 214"/>
                  <a:gd name="T37" fmla="*/ 79 h 160"/>
                  <a:gd name="T38" fmla="*/ 72 w 214"/>
                  <a:gd name="T39" fmla="*/ 76 h 160"/>
                  <a:gd name="T40" fmla="*/ 80 w 214"/>
                  <a:gd name="T41" fmla="*/ 80 h 160"/>
                  <a:gd name="T42" fmla="*/ 76 w 214"/>
                  <a:gd name="T43" fmla="*/ 85 h 160"/>
                  <a:gd name="T44" fmla="*/ 87 w 214"/>
                  <a:gd name="T45" fmla="*/ 95 h 160"/>
                  <a:gd name="T46" fmla="*/ 106 w 214"/>
                  <a:gd name="T47" fmla="*/ 90 h 160"/>
                  <a:gd name="T48" fmla="*/ 91 w 214"/>
                  <a:gd name="T49" fmla="*/ 74 h 160"/>
                  <a:gd name="T50" fmla="*/ 103 w 214"/>
                  <a:gd name="T51" fmla="*/ 82 h 160"/>
                  <a:gd name="T52" fmla="*/ 103 w 214"/>
                  <a:gd name="T53" fmla="*/ 88 h 160"/>
                  <a:gd name="T54" fmla="*/ 106 w 214"/>
                  <a:gd name="T55" fmla="*/ 90 h 160"/>
                  <a:gd name="T56" fmla="*/ 112 w 214"/>
                  <a:gd name="T57" fmla="*/ 88 h 160"/>
                  <a:gd name="T58" fmla="*/ 103 w 214"/>
                  <a:gd name="T59" fmla="*/ 70 h 160"/>
                  <a:gd name="T60" fmla="*/ 109 w 214"/>
                  <a:gd name="T61" fmla="*/ 69 h 160"/>
                  <a:gd name="T62" fmla="*/ 116 w 214"/>
                  <a:gd name="T63" fmla="*/ 64 h 160"/>
                  <a:gd name="T64" fmla="*/ 112 w 214"/>
                  <a:gd name="T65" fmla="*/ 72 h 160"/>
                  <a:gd name="T66" fmla="*/ 143 w 214"/>
                  <a:gd name="T67" fmla="*/ 75 h 160"/>
                  <a:gd name="T68" fmla="*/ 132 w 214"/>
                  <a:gd name="T69" fmla="*/ 64 h 160"/>
                  <a:gd name="T70" fmla="*/ 132 w 214"/>
                  <a:gd name="T71" fmla="*/ 80 h 160"/>
                  <a:gd name="T72" fmla="*/ 127 w 214"/>
                  <a:gd name="T73" fmla="*/ 82 h 160"/>
                  <a:gd name="T74" fmla="*/ 118 w 214"/>
                  <a:gd name="T75" fmla="*/ 63 h 160"/>
                  <a:gd name="T76" fmla="*/ 124 w 214"/>
                  <a:gd name="T77" fmla="*/ 62 h 160"/>
                  <a:gd name="T78" fmla="*/ 143 w 214"/>
                  <a:gd name="T79" fmla="*/ 75 h 160"/>
                  <a:gd name="T80" fmla="*/ 157 w 214"/>
                  <a:gd name="T81" fmla="*/ 70 h 160"/>
                  <a:gd name="T82" fmla="*/ 158 w 214"/>
                  <a:gd name="T83" fmla="*/ 52 h 160"/>
                  <a:gd name="T84" fmla="*/ 149 w 214"/>
                  <a:gd name="T85" fmla="*/ 62 h 160"/>
                  <a:gd name="T86" fmla="*/ 161 w 214"/>
                  <a:gd name="T87" fmla="*/ 62 h 160"/>
                  <a:gd name="T88" fmla="*/ 178 w 214"/>
                  <a:gd name="T89" fmla="*/ 54 h 160"/>
                  <a:gd name="T90" fmla="*/ 176 w 214"/>
                  <a:gd name="T91" fmla="*/ 62 h 160"/>
                  <a:gd name="T92" fmla="*/ 160 w 214"/>
                  <a:gd name="T93" fmla="*/ 48 h 160"/>
                  <a:gd name="T94" fmla="*/ 158 w 214"/>
                  <a:gd name="T95" fmla="*/ 45 h 160"/>
                  <a:gd name="T96" fmla="*/ 159 w 214"/>
                  <a:gd name="T97" fmla="*/ 37 h 160"/>
                  <a:gd name="T98" fmla="*/ 166 w 214"/>
                  <a:gd name="T99" fmla="*/ 41 h 160"/>
                  <a:gd name="T100" fmla="*/ 173 w 214"/>
                  <a:gd name="T101" fmla="*/ 42 h 160"/>
                  <a:gd name="T102" fmla="*/ 172 w 214"/>
                  <a:gd name="T103" fmla="*/ 55 h 160"/>
                  <a:gd name="T104" fmla="*/ 178 w 214"/>
                  <a:gd name="T105" fmla="*/ 5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4" h="160">
                    <a:moveTo>
                      <a:pt x="173" y="3"/>
                    </a:moveTo>
                    <a:cubicBezTo>
                      <a:pt x="163" y="0"/>
                      <a:pt x="8" y="72"/>
                      <a:pt x="3" y="81"/>
                    </a:cubicBezTo>
                    <a:cubicBezTo>
                      <a:pt x="0" y="87"/>
                      <a:pt x="34" y="157"/>
                      <a:pt x="40" y="159"/>
                    </a:cubicBezTo>
                    <a:cubicBezTo>
                      <a:pt x="45" y="160"/>
                      <a:pt x="86" y="143"/>
                      <a:pt x="127" y="125"/>
                    </a:cubicBezTo>
                    <a:cubicBezTo>
                      <a:pt x="167" y="106"/>
                      <a:pt x="208" y="88"/>
                      <a:pt x="210" y="81"/>
                    </a:cubicBezTo>
                    <a:cubicBezTo>
                      <a:pt x="214" y="72"/>
                      <a:pt x="182" y="6"/>
                      <a:pt x="173" y="3"/>
                    </a:cubicBezTo>
                    <a:close/>
                    <a:moveTo>
                      <a:pt x="51" y="116"/>
                    </a:moveTo>
                    <a:cubicBezTo>
                      <a:pt x="41" y="120"/>
                      <a:pt x="41" y="120"/>
                      <a:pt x="41" y="120"/>
                    </a:cubicBezTo>
                    <a:cubicBezTo>
                      <a:pt x="40" y="121"/>
                      <a:pt x="40" y="121"/>
                      <a:pt x="39" y="120"/>
                    </a:cubicBezTo>
                    <a:cubicBezTo>
                      <a:pt x="38" y="118"/>
                      <a:pt x="38" y="118"/>
                      <a:pt x="38" y="118"/>
                    </a:cubicBezTo>
                    <a:cubicBezTo>
                      <a:pt x="38" y="117"/>
                      <a:pt x="38" y="117"/>
                      <a:pt x="39" y="116"/>
                    </a:cubicBezTo>
                    <a:cubicBezTo>
                      <a:pt x="41" y="115"/>
                      <a:pt x="41" y="115"/>
                      <a:pt x="41" y="115"/>
                    </a:cubicBezTo>
                    <a:cubicBezTo>
                      <a:pt x="32" y="96"/>
                      <a:pt x="32" y="96"/>
                      <a:pt x="32" y="96"/>
                    </a:cubicBezTo>
                    <a:cubicBezTo>
                      <a:pt x="30" y="97"/>
                      <a:pt x="30" y="97"/>
                      <a:pt x="30" y="97"/>
                    </a:cubicBezTo>
                    <a:cubicBezTo>
                      <a:pt x="30" y="97"/>
                      <a:pt x="29" y="97"/>
                      <a:pt x="29" y="96"/>
                    </a:cubicBezTo>
                    <a:cubicBezTo>
                      <a:pt x="28" y="94"/>
                      <a:pt x="28" y="94"/>
                      <a:pt x="28" y="94"/>
                    </a:cubicBezTo>
                    <a:cubicBezTo>
                      <a:pt x="28" y="93"/>
                      <a:pt x="28" y="93"/>
                      <a:pt x="28" y="93"/>
                    </a:cubicBezTo>
                    <a:cubicBezTo>
                      <a:pt x="38" y="88"/>
                      <a:pt x="38" y="88"/>
                      <a:pt x="38" y="88"/>
                    </a:cubicBezTo>
                    <a:cubicBezTo>
                      <a:pt x="39" y="88"/>
                      <a:pt x="39" y="88"/>
                      <a:pt x="39" y="89"/>
                    </a:cubicBezTo>
                    <a:cubicBezTo>
                      <a:pt x="40" y="91"/>
                      <a:pt x="40" y="91"/>
                      <a:pt x="40" y="91"/>
                    </a:cubicBezTo>
                    <a:cubicBezTo>
                      <a:pt x="41" y="92"/>
                      <a:pt x="40" y="92"/>
                      <a:pt x="40" y="92"/>
                    </a:cubicBezTo>
                    <a:cubicBezTo>
                      <a:pt x="38" y="93"/>
                      <a:pt x="38" y="93"/>
                      <a:pt x="38" y="93"/>
                    </a:cubicBezTo>
                    <a:cubicBezTo>
                      <a:pt x="47" y="113"/>
                      <a:pt x="47" y="113"/>
                      <a:pt x="47" y="113"/>
                    </a:cubicBezTo>
                    <a:cubicBezTo>
                      <a:pt x="49" y="112"/>
                      <a:pt x="49" y="112"/>
                      <a:pt x="49" y="112"/>
                    </a:cubicBezTo>
                    <a:cubicBezTo>
                      <a:pt x="50" y="112"/>
                      <a:pt x="50" y="112"/>
                      <a:pt x="50" y="113"/>
                    </a:cubicBezTo>
                    <a:cubicBezTo>
                      <a:pt x="51" y="115"/>
                      <a:pt x="51" y="115"/>
                      <a:pt x="51" y="115"/>
                    </a:cubicBezTo>
                    <a:cubicBezTo>
                      <a:pt x="51" y="115"/>
                      <a:pt x="51" y="116"/>
                      <a:pt x="51" y="116"/>
                    </a:cubicBezTo>
                    <a:close/>
                    <a:moveTo>
                      <a:pt x="71" y="107"/>
                    </a:moveTo>
                    <a:cubicBezTo>
                      <a:pt x="67" y="109"/>
                      <a:pt x="67" y="109"/>
                      <a:pt x="67" y="109"/>
                    </a:cubicBezTo>
                    <a:cubicBezTo>
                      <a:pt x="67" y="109"/>
                      <a:pt x="67" y="109"/>
                      <a:pt x="66" y="108"/>
                    </a:cubicBezTo>
                    <a:cubicBezTo>
                      <a:pt x="61" y="96"/>
                      <a:pt x="61" y="96"/>
                      <a:pt x="61" y="96"/>
                    </a:cubicBezTo>
                    <a:cubicBezTo>
                      <a:pt x="60" y="94"/>
                      <a:pt x="59" y="93"/>
                      <a:pt x="57" y="94"/>
                    </a:cubicBezTo>
                    <a:cubicBezTo>
                      <a:pt x="56" y="94"/>
                      <a:pt x="55" y="95"/>
                      <a:pt x="54" y="97"/>
                    </a:cubicBezTo>
                    <a:cubicBezTo>
                      <a:pt x="61" y="111"/>
                      <a:pt x="61" y="111"/>
                      <a:pt x="61" y="111"/>
                    </a:cubicBezTo>
                    <a:cubicBezTo>
                      <a:pt x="61" y="111"/>
                      <a:pt x="61" y="112"/>
                      <a:pt x="60" y="112"/>
                    </a:cubicBezTo>
                    <a:cubicBezTo>
                      <a:pt x="56" y="114"/>
                      <a:pt x="56" y="114"/>
                      <a:pt x="56" y="114"/>
                    </a:cubicBezTo>
                    <a:cubicBezTo>
                      <a:pt x="56" y="114"/>
                      <a:pt x="56" y="114"/>
                      <a:pt x="55" y="113"/>
                    </a:cubicBezTo>
                    <a:cubicBezTo>
                      <a:pt x="53" y="108"/>
                      <a:pt x="51" y="101"/>
                      <a:pt x="47" y="96"/>
                    </a:cubicBezTo>
                    <a:cubicBezTo>
                      <a:pt x="47" y="96"/>
                      <a:pt x="47" y="95"/>
                      <a:pt x="46" y="95"/>
                    </a:cubicBezTo>
                    <a:cubicBezTo>
                      <a:pt x="46" y="95"/>
                      <a:pt x="46" y="95"/>
                      <a:pt x="47" y="94"/>
                    </a:cubicBezTo>
                    <a:cubicBezTo>
                      <a:pt x="49" y="92"/>
                      <a:pt x="49" y="92"/>
                      <a:pt x="49" y="92"/>
                    </a:cubicBezTo>
                    <a:cubicBezTo>
                      <a:pt x="50" y="91"/>
                      <a:pt x="50" y="91"/>
                      <a:pt x="51" y="92"/>
                    </a:cubicBezTo>
                    <a:cubicBezTo>
                      <a:pt x="51" y="92"/>
                      <a:pt x="52" y="93"/>
                      <a:pt x="52" y="94"/>
                    </a:cubicBezTo>
                    <a:cubicBezTo>
                      <a:pt x="54" y="91"/>
                      <a:pt x="55" y="89"/>
                      <a:pt x="57" y="88"/>
                    </a:cubicBezTo>
                    <a:cubicBezTo>
                      <a:pt x="61" y="87"/>
                      <a:pt x="64" y="89"/>
                      <a:pt x="65" y="92"/>
                    </a:cubicBezTo>
                    <a:cubicBezTo>
                      <a:pt x="72" y="106"/>
                      <a:pt x="72" y="106"/>
                      <a:pt x="72" y="106"/>
                    </a:cubicBezTo>
                    <a:cubicBezTo>
                      <a:pt x="72" y="107"/>
                      <a:pt x="72" y="107"/>
                      <a:pt x="71" y="107"/>
                    </a:cubicBezTo>
                    <a:close/>
                    <a:moveTo>
                      <a:pt x="88" y="99"/>
                    </a:moveTo>
                    <a:cubicBezTo>
                      <a:pt x="87" y="100"/>
                      <a:pt x="86" y="101"/>
                      <a:pt x="84" y="102"/>
                    </a:cubicBezTo>
                    <a:cubicBezTo>
                      <a:pt x="79" y="104"/>
                      <a:pt x="77" y="101"/>
                      <a:pt x="75" y="97"/>
                    </a:cubicBezTo>
                    <a:cubicBezTo>
                      <a:pt x="71" y="87"/>
                      <a:pt x="71" y="87"/>
                      <a:pt x="71" y="87"/>
                    </a:cubicBezTo>
                    <a:cubicBezTo>
                      <a:pt x="68" y="89"/>
                      <a:pt x="68" y="89"/>
                      <a:pt x="68" y="89"/>
                    </a:cubicBezTo>
                    <a:cubicBezTo>
                      <a:pt x="68" y="89"/>
                      <a:pt x="68" y="89"/>
                      <a:pt x="68" y="88"/>
                    </a:cubicBezTo>
                    <a:cubicBezTo>
                      <a:pt x="66" y="86"/>
                      <a:pt x="66" y="86"/>
                      <a:pt x="66" y="86"/>
                    </a:cubicBezTo>
                    <a:cubicBezTo>
                      <a:pt x="66" y="85"/>
                      <a:pt x="66" y="85"/>
                      <a:pt x="67" y="85"/>
                    </a:cubicBezTo>
                    <a:cubicBezTo>
                      <a:pt x="70" y="84"/>
                      <a:pt x="70" y="84"/>
                      <a:pt x="70" y="84"/>
                    </a:cubicBezTo>
                    <a:cubicBezTo>
                      <a:pt x="67" y="79"/>
                      <a:pt x="67" y="79"/>
                      <a:pt x="67" y="79"/>
                    </a:cubicBezTo>
                    <a:cubicBezTo>
                      <a:pt x="67" y="78"/>
                      <a:pt x="67" y="78"/>
                      <a:pt x="68" y="78"/>
                    </a:cubicBezTo>
                    <a:cubicBezTo>
                      <a:pt x="71" y="75"/>
                      <a:pt x="71" y="75"/>
                      <a:pt x="71" y="75"/>
                    </a:cubicBezTo>
                    <a:cubicBezTo>
                      <a:pt x="72" y="75"/>
                      <a:pt x="72" y="75"/>
                      <a:pt x="72" y="76"/>
                    </a:cubicBezTo>
                    <a:cubicBezTo>
                      <a:pt x="75" y="81"/>
                      <a:pt x="75" y="81"/>
                      <a:pt x="75" y="81"/>
                    </a:cubicBezTo>
                    <a:cubicBezTo>
                      <a:pt x="79" y="79"/>
                      <a:pt x="79" y="79"/>
                      <a:pt x="79" y="79"/>
                    </a:cubicBezTo>
                    <a:cubicBezTo>
                      <a:pt x="80" y="79"/>
                      <a:pt x="80" y="79"/>
                      <a:pt x="80" y="80"/>
                    </a:cubicBezTo>
                    <a:cubicBezTo>
                      <a:pt x="81" y="83"/>
                      <a:pt x="81" y="83"/>
                      <a:pt x="81" y="83"/>
                    </a:cubicBezTo>
                    <a:cubicBezTo>
                      <a:pt x="81" y="83"/>
                      <a:pt x="81" y="83"/>
                      <a:pt x="81" y="83"/>
                    </a:cubicBezTo>
                    <a:cubicBezTo>
                      <a:pt x="76" y="85"/>
                      <a:pt x="76" y="85"/>
                      <a:pt x="76" y="85"/>
                    </a:cubicBezTo>
                    <a:cubicBezTo>
                      <a:pt x="81" y="95"/>
                      <a:pt x="81" y="95"/>
                      <a:pt x="81" y="95"/>
                    </a:cubicBezTo>
                    <a:cubicBezTo>
                      <a:pt x="82" y="98"/>
                      <a:pt x="84" y="97"/>
                      <a:pt x="85" y="95"/>
                    </a:cubicBezTo>
                    <a:cubicBezTo>
                      <a:pt x="86" y="95"/>
                      <a:pt x="86" y="94"/>
                      <a:pt x="87" y="95"/>
                    </a:cubicBezTo>
                    <a:cubicBezTo>
                      <a:pt x="89" y="98"/>
                      <a:pt x="89" y="98"/>
                      <a:pt x="89" y="98"/>
                    </a:cubicBezTo>
                    <a:cubicBezTo>
                      <a:pt x="89" y="98"/>
                      <a:pt x="89" y="99"/>
                      <a:pt x="88" y="99"/>
                    </a:cubicBezTo>
                    <a:close/>
                    <a:moveTo>
                      <a:pt x="106" y="90"/>
                    </a:moveTo>
                    <a:cubicBezTo>
                      <a:pt x="105" y="92"/>
                      <a:pt x="103" y="94"/>
                      <a:pt x="101" y="95"/>
                    </a:cubicBezTo>
                    <a:cubicBezTo>
                      <a:pt x="92" y="99"/>
                      <a:pt x="88" y="91"/>
                      <a:pt x="87" y="89"/>
                    </a:cubicBezTo>
                    <a:cubicBezTo>
                      <a:pt x="84" y="82"/>
                      <a:pt x="85" y="76"/>
                      <a:pt x="91" y="74"/>
                    </a:cubicBezTo>
                    <a:cubicBezTo>
                      <a:pt x="96" y="71"/>
                      <a:pt x="99" y="74"/>
                      <a:pt x="101" y="77"/>
                    </a:cubicBezTo>
                    <a:cubicBezTo>
                      <a:pt x="103" y="78"/>
                      <a:pt x="103" y="80"/>
                      <a:pt x="104" y="81"/>
                    </a:cubicBezTo>
                    <a:cubicBezTo>
                      <a:pt x="104" y="82"/>
                      <a:pt x="104" y="82"/>
                      <a:pt x="103" y="82"/>
                    </a:cubicBezTo>
                    <a:cubicBezTo>
                      <a:pt x="92" y="87"/>
                      <a:pt x="92" y="87"/>
                      <a:pt x="92" y="87"/>
                    </a:cubicBezTo>
                    <a:cubicBezTo>
                      <a:pt x="94" y="90"/>
                      <a:pt x="96" y="92"/>
                      <a:pt x="99" y="90"/>
                    </a:cubicBezTo>
                    <a:cubicBezTo>
                      <a:pt x="101" y="90"/>
                      <a:pt x="102" y="88"/>
                      <a:pt x="103" y="88"/>
                    </a:cubicBezTo>
                    <a:cubicBezTo>
                      <a:pt x="103" y="87"/>
                      <a:pt x="104" y="86"/>
                      <a:pt x="104" y="87"/>
                    </a:cubicBezTo>
                    <a:cubicBezTo>
                      <a:pt x="106" y="89"/>
                      <a:pt x="106" y="89"/>
                      <a:pt x="106" y="89"/>
                    </a:cubicBezTo>
                    <a:cubicBezTo>
                      <a:pt x="107" y="89"/>
                      <a:pt x="107" y="90"/>
                      <a:pt x="106" y="90"/>
                    </a:cubicBezTo>
                    <a:close/>
                    <a:moveTo>
                      <a:pt x="117" y="87"/>
                    </a:moveTo>
                    <a:cubicBezTo>
                      <a:pt x="113" y="88"/>
                      <a:pt x="113" y="88"/>
                      <a:pt x="113" y="88"/>
                    </a:cubicBezTo>
                    <a:cubicBezTo>
                      <a:pt x="113" y="89"/>
                      <a:pt x="113" y="89"/>
                      <a:pt x="112" y="88"/>
                    </a:cubicBezTo>
                    <a:cubicBezTo>
                      <a:pt x="107" y="76"/>
                      <a:pt x="107" y="76"/>
                      <a:pt x="107" y="76"/>
                    </a:cubicBezTo>
                    <a:cubicBezTo>
                      <a:pt x="106" y="74"/>
                      <a:pt x="105" y="72"/>
                      <a:pt x="104" y="71"/>
                    </a:cubicBezTo>
                    <a:cubicBezTo>
                      <a:pt x="103" y="70"/>
                      <a:pt x="103" y="70"/>
                      <a:pt x="103" y="70"/>
                    </a:cubicBezTo>
                    <a:cubicBezTo>
                      <a:pt x="106" y="67"/>
                      <a:pt x="106" y="67"/>
                      <a:pt x="106" y="67"/>
                    </a:cubicBezTo>
                    <a:cubicBezTo>
                      <a:pt x="106" y="67"/>
                      <a:pt x="107" y="66"/>
                      <a:pt x="107" y="67"/>
                    </a:cubicBezTo>
                    <a:cubicBezTo>
                      <a:pt x="108" y="68"/>
                      <a:pt x="109" y="68"/>
                      <a:pt x="109" y="69"/>
                    </a:cubicBezTo>
                    <a:cubicBezTo>
                      <a:pt x="109" y="69"/>
                      <a:pt x="109" y="69"/>
                      <a:pt x="109" y="69"/>
                    </a:cubicBezTo>
                    <a:cubicBezTo>
                      <a:pt x="110" y="66"/>
                      <a:pt x="111" y="65"/>
                      <a:pt x="113" y="64"/>
                    </a:cubicBezTo>
                    <a:cubicBezTo>
                      <a:pt x="114" y="63"/>
                      <a:pt x="116" y="63"/>
                      <a:pt x="116" y="64"/>
                    </a:cubicBezTo>
                    <a:cubicBezTo>
                      <a:pt x="116" y="68"/>
                      <a:pt x="116" y="68"/>
                      <a:pt x="116" y="68"/>
                    </a:cubicBezTo>
                    <a:cubicBezTo>
                      <a:pt x="116" y="69"/>
                      <a:pt x="115" y="69"/>
                      <a:pt x="114" y="69"/>
                    </a:cubicBezTo>
                    <a:cubicBezTo>
                      <a:pt x="113" y="69"/>
                      <a:pt x="112" y="71"/>
                      <a:pt x="112" y="72"/>
                    </a:cubicBezTo>
                    <a:cubicBezTo>
                      <a:pt x="118" y="86"/>
                      <a:pt x="118" y="86"/>
                      <a:pt x="118" y="86"/>
                    </a:cubicBezTo>
                    <a:cubicBezTo>
                      <a:pt x="118" y="86"/>
                      <a:pt x="118" y="86"/>
                      <a:pt x="117" y="87"/>
                    </a:cubicBezTo>
                    <a:close/>
                    <a:moveTo>
                      <a:pt x="143" y="75"/>
                    </a:moveTo>
                    <a:cubicBezTo>
                      <a:pt x="139" y="77"/>
                      <a:pt x="139" y="77"/>
                      <a:pt x="139" y="77"/>
                    </a:cubicBezTo>
                    <a:cubicBezTo>
                      <a:pt x="138" y="77"/>
                      <a:pt x="138" y="77"/>
                      <a:pt x="138" y="77"/>
                    </a:cubicBezTo>
                    <a:cubicBezTo>
                      <a:pt x="132" y="64"/>
                      <a:pt x="132" y="64"/>
                      <a:pt x="132" y="64"/>
                    </a:cubicBezTo>
                    <a:cubicBezTo>
                      <a:pt x="132" y="63"/>
                      <a:pt x="131" y="61"/>
                      <a:pt x="128" y="62"/>
                    </a:cubicBezTo>
                    <a:cubicBezTo>
                      <a:pt x="128" y="62"/>
                      <a:pt x="127" y="63"/>
                      <a:pt x="126" y="65"/>
                    </a:cubicBezTo>
                    <a:cubicBezTo>
                      <a:pt x="132" y="80"/>
                      <a:pt x="132" y="80"/>
                      <a:pt x="132" y="80"/>
                    </a:cubicBezTo>
                    <a:cubicBezTo>
                      <a:pt x="132" y="80"/>
                      <a:pt x="132" y="80"/>
                      <a:pt x="132" y="80"/>
                    </a:cubicBezTo>
                    <a:cubicBezTo>
                      <a:pt x="128" y="82"/>
                      <a:pt x="128" y="82"/>
                      <a:pt x="128" y="82"/>
                    </a:cubicBezTo>
                    <a:cubicBezTo>
                      <a:pt x="127" y="82"/>
                      <a:pt x="127" y="82"/>
                      <a:pt x="127" y="82"/>
                    </a:cubicBezTo>
                    <a:cubicBezTo>
                      <a:pt x="121" y="70"/>
                      <a:pt x="121" y="70"/>
                      <a:pt x="121" y="70"/>
                    </a:cubicBezTo>
                    <a:cubicBezTo>
                      <a:pt x="120" y="67"/>
                      <a:pt x="119" y="66"/>
                      <a:pt x="119" y="65"/>
                    </a:cubicBezTo>
                    <a:cubicBezTo>
                      <a:pt x="118" y="64"/>
                      <a:pt x="117" y="64"/>
                      <a:pt x="118" y="63"/>
                    </a:cubicBezTo>
                    <a:cubicBezTo>
                      <a:pt x="121" y="61"/>
                      <a:pt x="121" y="61"/>
                      <a:pt x="121" y="61"/>
                    </a:cubicBezTo>
                    <a:cubicBezTo>
                      <a:pt x="121" y="60"/>
                      <a:pt x="122" y="60"/>
                      <a:pt x="122" y="61"/>
                    </a:cubicBezTo>
                    <a:cubicBezTo>
                      <a:pt x="123" y="61"/>
                      <a:pt x="123" y="62"/>
                      <a:pt x="124" y="62"/>
                    </a:cubicBezTo>
                    <a:cubicBezTo>
                      <a:pt x="125" y="59"/>
                      <a:pt x="127" y="58"/>
                      <a:pt x="129" y="57"/>
                    </a:cubicBezTo>
                    <a:cubicBezTo>
                      <a:pt x="132" y="55"/>
                      <a:pt x="135" y="57"/>
                      <a:pt x="137" y="60"/>
                    </a:cubicBezTo>
                    <a:cubicBezTo>
                      <a:pt x="143" y="75"/>
                      <a:pt x="143" y="75"/>
                      <a:pt x="143" y="75"/>
                    </a:cubicBezTo>
                    <a:cubicBezTo>
                      <a:pt x="143" y="75"/>
                      <a:pt x="143" y="75"/>
                      <a:pt x="143" y="75"/>
                    </a:cubicBezTo>
                    <a:close/>
                    <a:moveTo>
                      <a:pt x="163" y="65"/>
                    </a:moveTo>
                    <a:cubicBezTo>
                      <a:pt x="162" y="67"/>
                      <a:pt x="159" y="69"/>
                      <a:pt x="157" y="70"/>
                    </a:cubicBezTo>
                    <a:cubicBezTo>
                      <a:pt x="148" y="74"/>
                      <a:pt x="144" y="67"/>
                      <a:pt x="143" y="64"/>
                    </a:cubicBezTo>
                    <a:cubicBezTo>
                      <a:pt x="140" y="57"/>
                      <a:pt x="142" y="51"/>
                      <a:pt x="147" y="49"/>
                    </a:cubicBezTo>
                    <a:cubicBezTo>
                      <a:pt x="152" y="46"/>
                      <a:pt x="156" y="49"/>
                      <a:pt x="158" y="52"/>
                    </a:cubicBezTo>
                    <a:cubicBezTo>
                      <a:pt x="159" y="53"/>
                      <a:pt x="160" y="55"/>
                      <a:pt x="160" y="56"/>
                    </a:cubicBezTo>
                    <a:cubicBezTo>
                      <a:pt x="161" y="57"/>
                      <a:pt x="160" y="57"/>
                      <a:pt x="160" y="58"/>
                    </a:cubicBezTo>
                    <a:cubicBezTo>
                      <a:pt x="149" y="62"/>
                      <a:pt x="149" y="62"/>
                      <a:pt x="149" y="62"/>
                    </a:cubicBezTo>
                    <a:cubicBezTo>
                      <a:pt x="150" y="65"/>
                      <a:pt x="152" y="67"/>
                      <a:pt x="156" y="66"/>
                    </a:cubicBezTo>
                    <a:cubicBezTo>
                      <a:pt x="157" y="65"/>
                      <a:pt x="159" y="64"/>
                      <a:pt x="159" y="63"/>
                    </a:cubicBezTo>
                    <a:cubicBezTo>
                      <a:pt x="159" y="62"/>
                      <a:pt x="160" y="61"/>
                      <a:pt x="161" y="62"/>
                    </a:cubicBezTo>
                    <a:cubicBezTo>
                      <a:pt x="163" y="64"/>
                      <a:pt x="163" y="64"/>
                      <a:pt x="163" y="64"/>
                    </a:cubicBezTo>
                    <a:cubicBezTo>
                      <a:pt x="163" y="64"/>
                      <a:pt x="163" y="65"/>
                      <a:pt x="163" y="65"/>
                    </a:cubicBezTo>
                    <a:close/>
                    <a:moveTo>
                      <a:pt x="178" y="54"/>
                    </a:moveTo>
                    <a:cubicBezTo>
                      <a:pt x="181" y="57"/>
                      <a:pt x="181" y="57"/>
                      <a:pt x="181" y="57"/>
                    </a:cubicBezTo>
                    <a:cubicBezTo>
                      <a:pt x="181" y="58"/>
                      <a:pt x="181" y="58"/>
                      <a:pt x="180" y="59"/>
                    </a:cubicBezTo>
                    <a:cubicBezTo>
                      <a:pt x="179" y="60"/>
                      <a:pt x="177" y="61"/>
                      <a:pt x="176" y="62"/>
                    </a:cubicBezTo>
                    <a:cubicBezTo>
                      <a:pt x="171" y="64"/>
                      <a:pt x="169" y="60"/>
                      <a:pt x="167" y="56"/>
                    </a:cubicBezTo>
                    <a:cubicBezTo>
                      <a:pt x="163" y="47"/>
                      <a:pt x="163" y="47"/>
                      <a:pt x="163" y="47"/>
                    </a:cubicBezTo>
                    <a:cubicBezTo>
                      <a:pt x="160" y="48"/>
                      <a:pt x="160" y="48"/>
                      <a:pt x="160" y="48"/>
                    </a:cubicBezTo>
                    <a:cubicBezTo>
                      <a:pt x="160" y="49"/>
                      <a:pt x="159" y="48"/>
                      <a:pt x="159" y="48"/>
                    </a:cubicBezTo>
                    <a:cubicBezTo>
                      <a:pt x="158" y="45"/>
                      <a:pt x="158" y="45"/>
                      <a:pt x="158" y="45"/>
                    </a:cubicBezTo>
                    <a:cubicBezTo>
                      <a:pt x="158" y="45"/>
                      <a:pt x="158" y="45"/>
                      <a:pt x="158" y="45"/>
                    </a:cubicBezTo>
                    <a:cubicBezTo>
                      <a:pt x="161" y="43"/>
                      <a:pt x="161" y="43"/>
                      <a:pt x="161" y="43"/>
                    </a:cubicBezTo>
                    <a:cubicBezTo>
                      <a:pt x="159" y="38"/>
                      <a:pt x="159" y="38"/>
                      <a:pt x="159" y="38"/>
                    </a:cubicBezTo>
                    <a:cubicBezTo>
                      <a:pt x="159" y="38"/>
                      <a:pt x="159" y="37"/>
                      <a:pt x="159" y="37"/>
                    </a:cubicBezTo>
                    <a:cubicBezTo>
                      <a:pt x="163" y="35"/>
                      <a:pt x="163" y="35"/>
                      <a:pt x="163" y="35"/>
                    </a:cubicBezTo>
                    <a:cubicBezTo>
                      <a:pt x="164" y="34"/>
                      <a:pt x="164" y="35"/>
                      <a:pt x="164" y="35"/>
                    </a:cubicBezTo>
                    <a:cubicBezTo>
                      <a:pt x="166" y="41"/>
                      <a:pt x="166" y="41"/>
                      <a:pt x="166" y="41"/>
                    </a:cubicBezTo>
                    <a:cubicBezTo>
                      <a:pt x="171" y="39"/>
                      <a:pt x="171" y="39"/>
                      <a:pt x="171" y="39"/>
                    </a:cubicBezTo>
                    <a:cubicBezTo>
                      <a:pt x="172" y="39"/>
                      <a:pt x="172" y="39"/>
                      <a:pt x="172" y="40"/>
                    </a:cubicBezTo>
                    <a:cubicBezTo>
                      <a:pt x="173" y="42"/>
                      <a:pt x="173" y="42"/>
                      <a:pt x="173" y="42"/>
                    </a:cubicBezTo>
                    <a:cubicBezTo>
                      <a:pt x="173" y="43"/>
                      <a:pt x="172" y="43"/>
                      <a:pt x="172" y="43"/>
                    </a:cubicBezTo>
                    <a:cubicBezTo>
                      <a:pt x="168" y="45"/>
                      <a:pt x="168" y="45"/>
                      <a:pt x="168" y="45"/>
                    </a:cubicBezTo>
                    <a:cubicBezTo>
                      <a:pt x="172" y="55"/>
                      <a:pt x="172" y="55"/>
                      <a:pt x="172" y="55"/>
                    </a:cubicBezTo>
                    <a:cubicBezTo>
                      <a:pt x="173" y="56"/>
                      <a:pt x="173" y="57"/>
                      <a:pt x="175" y="56"/>
                    </a:cubicBezTo>
                    <a:cubicBezTo>
                      <a:pt x="176" y="56"/>
                      <a:pt x="176" y="56"/>
                      <a:pt x="177" y="55"/>
                    </a:cubicBezTo>
                    <a:cubicBezTo>
                      <a:pt x="177" y="55"/>
                      <a:pt x="178" y="54"/>
                      <a:pt x="178" y="54"/>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1168"/>
              <p:cNvSpPr/>
              <p:nvPr/>
            </p:nvSpPr>
            <p:spPr bwMode="auto">
              <a:xfrm>
                <a:off x="1604" y="1726"/>
                <a:ext cx="197" cy="123"/>
              </a:xfrm>
              <a:custGeom>
                <a:avLst/>
                <a:gdLst>
                  <a:gd name="T0" fmla="*/ 0 w 83"/>
                  <a:gd name="T1" fmla="*/ 37 h 52"/>
                  <a:gd name="T2" fmla="*/ 49 w 83"/>
                  <a:gd name="T3" fmla="*/ 22 h 52"/>
                  <a:gd name="T4" fmla="*/ 66 w 83"/>
                  <a:gd name="T5" fmla="*/ 52 h 52"/>
                  <a:gd name="T6" fmla="*/ 83 w 83"/>
                  <a:gd name="T7" fmla="*/ 29 h 52"/>
                  <a:gd name="T8" fmla="*/ 2 w 83"/>
                  <a:gd name="T9" fmla="*/ 0 h 52"/>
                  <a:gd name="T10" fmla="*/ 0 w 83"/>
                  <a:gd name="T11" fmla="*/ 37 h 52"/>
                </a:gdLst>
                <a:ahLst/>
                <a:cxnLst>
                  <a:cxn ang="0">
                    <a:pos x="T0" y="T1"/>
                  </a:cxn>
                  <a:cxn ang="0">
                    <a:pos x="T2" y="T3"/>
                  </a:cxn>
                  <a:cxn ang="0">
                    <a:pos x="T4" y="T5"/>
                  </a:cxn>
                  <a:cxn ang="0">
                    <a:pos x="T6" y="T7"/>
                  </a:cxn>
                  <a:cxn ang="0">
                    <a:pos x="T8" y="T9"/>
                  </a:cxn>
                  <a:cxn ang="0">
                    <a:pos x="T10" y="T11"/>
                  </a:cxn>
                </a:cxnLst>
                <a:rect l="0" t="0" r="r" b="b"/>
                <a:pathLst>
                  <a:path w="83" h="52">
                    <a:moveTo>
                      <a:pt x="0" y="37"/>
                    </a:moveTo>
                    <a:cubicBezTo>
                      <a:pt x="26" y="27"/>
                      <a:pt x="45" y="21"/>
                      <a:pt x="49" y="22"/>
                    </a:cubicBezTo>
                    <a:cubicBezTo>
                      <a:pt x="51" y="22"/>
                      <a:pt x="58" y="35"/>
                      <a:pt x="66" y="52"/>
                    </a:cubicBezTo>
                    <a:cubicBezTo>
                      <a:pt x="71" y="45"/>
                      <a:pt x="77" y="37"/>
                      <a:pt x="83" y="29"/>
                    </a:cubicBezTo>
                    <a:cubicBezTo>
                      <a:pt x="50" y="18"/>
                      <a:pt x="18" y="6"/>
                      <a:pt x="2" y="0"/>
                    </a:cubicBezTo>
                    <a:cubicBezTo>
                      <a:pt x="1" y="9"/>
                      <a:pt x="1" y="22"/>
                      <a:pt x="0" y="37"/>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1169"/>
              <p:cNvSpPr/>
              <p:nvPr/>
            </p:nvSpPr>
            <p:spPr bwMode="auto">
              <a:xfrm>
                <a:off x="1697" y="1643"/>
                <a:ext cx="87" cy="73"/>
              </a:xfrm>
              <a:custGeom>
                <a:avLst/>
                <a:gdLst>
                  <a:gd name="T0" fmla="*/ 0 w 37"/>
                  <a:gd name="T1" fmla="*/ 24 h 31"/>
                  <a:gd name="T2" fmla="*/ 18 w 37"/>
                  <a:gd name="T3" fmla="*/ 31 h 31"/>
                  <a:gd name="T4" fmla="*/ 37 w 37"/>
                  <a:gd name="T5" fmla="*/ 11 h 31"/>
                  <a:gd name="T6" fmla="*/ 0 w 37"/>
                  <a:gd name="T7" fmla="*/ 24 h 31"/>
                </a:gdLst>
                <a:ahLst/>
                <a:cxnLst>
                  <a:cxn ang="0">
                    <a:pos x="T0" y="T1"/>
                  </a:cxn>
                  <a:cxn ang="0">
                    <a:pos x="T2" y="T3"/>
                  </a:cxn>
                  <a:cxn ang="0">
                    <a:pos x="T4" y="T5"/>
                  </a:cxn>
                  <a:cxn ang="0">
                    <a:pos x="T6" y="T7"/>
                  </a:cxn>
                </a:cxnLst>
                <a:rect l="0" t="0" r="r" b="b"/>
                <a:pathLst>
                  <a:path w="37" h="31">
                    <a:moveTo>
                      <a:pt x="0" y="24"/>
                    </a:moveTo>
                    <a:cubicBezTo>
                      <a:pt x="6" y="27"/>
                      <a:pt x="12" y="29"/>
                      <a:pt x="18" y="31"/>
                    </a:cubicBezTo>
                    <a:cubicBezTo>
                      <a:pt x="24" y="25"/>
                      <a:pt x="31" y="18"/>
                      <a:pt x="37" y="11"/>
                    </a:cubicBezTo>
                    <a:cubicBezTo>
                      <a:pt x="23" y="0"/>
                      <a:pt x="3" y="7"/>
                      <a:pt x="0" y="24"/>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1170"/>
              <p:cNvSpPr/>
              <p:nvPr/>
            </p:nvSpPr>
            <p:spPr bwMode="auto">
              <a:xfrm>
                <a:off x="1744" y="2075"/>
                <a:ext cx="33" cy="109"/>
              </a:xfrm>
              <a:custGeom>
                <a:avLst/>
                <a:gdLst>
                  <a:gd name="T0" fmla="*/ 14 w 14"/>
                  <a:gd name="T1" fmla="*/ 0 h 46"/>
                  <a:gd name="T2" fmla="*/ 2 w 14"/>
                  <a:gd name="T3" fmla="*/ 5 h 46"/>
                  <a:gd name="T4" fmla="*/ 0 w 14"/>
                  <a:gd name="T5" fmla="*/ 44 h 46"/>
                  <a:gd name="T6" fmla="*/ 13 w 14"/>
                  <a:gd name="T7" fmla="*/ 46 h 46"/>
                  <a:gd name="T8" fmla="*/ 14 w 14"/>
                  <a:gd name="T9" fmla="*/ 0 h 46"/>
                </a:gdLst>
                <a:ahLst/>
                <a:cxnLst>
                  <a:cxn ang="0">
                    <a:pos x="T0" y="T1"/>
                  </a:cxn>
                  <a:cxn ang="0">
                    <a:pos x="T2" y="T3"/>
                  </a:cxn>
                  <a:cxn ang="0">
                    <a:pos x="T4" y="T5"/>
                  </a:cxn>
                  <a:cxn ang="0">
                    <a:pos x="T6" y="T7"/>
                  </a:cxn>
                  <a:cxn ang="0">
                    <a:pos x="T8" y="T9"/>
                  </a:cxn>
                </a:cxnLst>
                <a:rect l="0" t="0" r="r" b="b"/>
                <a:pathLst>
                  <a:path w="14" h="46">
                    <a:moveTo>
                      <a:pt x="14" y="0"/>
                    </a:moveTo>
                    <a:cubicBezTo>
                      <a:pt x="9" y="2"/>
                      <a:pt x="4" y="4"/>
                      <a:pt x="2" y="5"/>
                    </a:cubicBezTo>
                    <a:cubicBezTo>
                      <a:pt x="2" y="12"/>
                      <a:pt x="1" y="31"/>
                      <a:pt x="0" y="44"/>
                    </a:cubicBezTo>
                    <a:cubicBezTo>
                      <a:pt x="4" y="45"/>
                      <a:pt x="9" y="45"/>
                      <a:pt x="13" y="46"/>
                    </a:cubicBezTo>
                    <a:cubicBezTo>
                      <a:pt x="13" y="27"/>
                      <a:pt x="13" y="9"/>
                      <a:pt x="14"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1171"/>
              <p:cNvSpPr>
                <a:spLocks noEditPoints="1"/>
              </p:cNvSpPr>
              <p:nvPr/>
            </p:nvSpPr>
            <p:spPr bwMode="auto">
              <a:xfrm>
                <a:off x="1235" y="2196"/>
                <a:ext cx="540" cy="550"/>
              </a:xfrm>
              <a:custGeom>
                <a:avLst/>
                <a:gdLst>
                  <a:gd name="T0" fmla="*/ 65 w 228"/>
                  <a:gd name="T1" fmla="*/ 218 h 232"/>
                  <a:gd name="T2" fmla="*/ 73 w 228"/>
                  <a:gd name="T3" fmla="*/ 224 h 232"/>
                  <a:gd name="T4" fmla="*/ 80 w 228"/>
                  <a:gd name="T5" fmla="*/ 232 h 232"/>
                  <a:gd name="T6" fmla="*/ 227 w 228"/>
                  <a:gd name="T7" fmla="*/ 53 h 232"/>
                  <a:gd name="T8" fmla="*/ 5 w 228"/>
                  <a:gd name="T9" fmla="*/ 191 h 232"/>
                  <a:gd name="T10" fmla="*/ 13 w 228"/>
                  <a:gd name="T11" fmla="*/ 191 h 232"/>
                  <a:gd name="T12" fmla="*/ 19 w 228"/>
                  <a:gd name="T13" fmla="*/ 192 h 232"/>
                  <a:gd name="T14" fmla="*/ 26 w 228"/>
                  <a:gd name="T15" fmla="*/ 194 h 232"/>
                  <a:gd name="T16" fmla="*/ 34 w 228"/>
                  <a:gd name="T17" fmla="*/ 197 h 232"/>
                  <a:gd name="T18" fmla="*/ 44 w 228"/>
                  <a:gd name="T19" fmla="*/ 203 h 232"/>
                  <a:gd name="T20" fmla="*/ 51 w 228"/>
                  <a:gd name="T21" fmla="*/ 207 h 232"/>
                  <a:gd name="T22" fmla="*/ 58 w 228"/>
                  <a:gd name="T23" fmla="*/ 212 h 232"/>
                  <a:gd name="T24" fmla="*/ 153 w 228"/>
                  <a:gd name="T25" fmla="*/ 54 h 232"/>
                  <a:gd name="T26" fmla="*/ 159 w 228"/>
                  <a:gd name="T27" fmla="*/ 71 h 232"/>
                  <a:gd name="T28" fmla="*/ 164 w 228"/>
                  <a:gd name="T29" fmla="*/ 72 h 232"/>
                  <a:gd name="T30" fmla="*/ 171 w 228"/>
                  <a:gd name="T31" fmla="*/ 69 h 232"/>
                  <a:gd name="T32" fmla="*/ 163 w 228"/>
                  <a:gd name="T33" fmla="*/ 78 h 232"/>
                  <a:gd name="T34" fmla="*/ 145 w 228"/>
                  <a:gd name="T35" fmla="*/ 58 h 232"/>
                  <a:gd name="T36" fmla="*/ 130 w 228"/>
                  <a:gd name="T37" fmla="*/ 80 h 232"/>
                  <a:gd name="T38" fmla="*/ 133 w 228"/>
                  <a:gd name="T39" fmla="*/ 83 h 232"/>
                  <a:gd name="T40" fmla="*/ 135 w 228"/>
                  <a:gd name="T41" fmla="*/ 72 h 232"/>
                  <a:gd name="T42" fmla="*/ 154 w 228"/>
                  <a:gd name="T43" fmla="*/ 87 h 232"/>
                  <a:gd name="T44" fmla="*/ 144 w 228"/>
                  <a:gd name="T45" fmla="*/ 84 h 232"/>
                  <a:gd name="T46" fmla="*/ 142 w 228"/>
                  <a:gd name="T47" fmla="*/ 93 h 232"/>
                  <a:gd name="T48" fmla="*/ 135 w 228"/>
                  <a:gd name="T49" fmla="*/ 93 h 232"/>
                  <a:gd name="T50" fmla="*/ 128 w 228"/>
                  <a:gd name="T51" fmla="*/ 86 h 232"/>
                  <a:gd name="T52" fmla="*/ 119 w 228"/>
                  <a:gd name="T53" fmla="*/ 88 h 232"/>
                  <a:gd name="T54" fmla="*/ 124 w 228"/>
                  <a:gd name="T55" fmla="*/ 88 h 232"/>
                  <a:gd name="T56" fmla="*/ 130 w 228"/>
                  <a:gd name="T57" fmla="*/ 97 h 232"/>
                  <a:gd name="T58" fmla="*/ 135 w 228"/>
                  <a:gd name="T59" fmla="*/ 102 h 232"/>
                  <a:gd name="T60" fmla="*/ 131 w 228"/>
                  <a:gd name="T61" fmla="*/ 106 h 232"/>
                  <a:gd name="T62" fmla="*/ 122 w 228"/>
                  <a:gd name="T63" fmla="*/ 97 h 232"/>
                  <a:gd name="T64" fmla="*/ 112 w 228"/>
                  <a:gd name="T65" fmla="*/ 79 h 232"/>
                  <a:gd name="T66" fmla="*/ 117 w 228"/>
                  <a:gd name="T67" fmla="*/ 81 h 232"/>
                  <a:gd name="T68" fmla="*/ 113 w 228"/>
                  <a:gd name="T69" fmla="*/ 86 h 232"/>
                  <a:gd name="T70" fmla="*/ 112 w 228"/>
                  <a:gd name="T71" fmla="*/ 79 h 232"/>
                  <a:gd name="T72" fmla="*/ 103 w 228"/>
                  <a:gd name="T73" fmla="*/ 86 h 232"/>
                  <a:gd name="T74" fmla="*/ 118 w 228"/>
                  <a:gd name="T75" fmla="*/ 102 h 232"/>
                  <a:gd name="T76" fmla="*/ 127 w 228"/>
                  <a:gd name="T77" fmla="*/ 117 h 232"/>
                  <a:gd name="T78" fmla="*/ 121 w 228"/>
                  <a:gd name="T79" fmla="*/ 116 h 232"/>
                  <a:gd name="T80" fmla="*/ 104 w 228"/>
                  <a:gd name="T81" fmla="*/ 97 h 232"/>
                  <a:gd name="T82" fmla="*/ 98 w 228"/>
                  <a:gd name="T83" fmla="*/ 85 h 232"/>
                  <a:gd name="T84" fmla="*/ 95 w 228"/>
                  <a:gd name="T85" fmla="*/ 114 h 232"/>
                  <a:gd name="T86" fmla="*/ 98 w 228"/>
                  <a:gd name="T87" fmla="*/ 118 h 232"/>
                  <a:gd name="T88" fmla="*/ 100 w 228"/>
                  <a:gd name="T89" fmla="*/ 107 h 232"/>
                  <a:gd name="T90" fmla="*/ 118 w 228"/>
                  <a:gd name="T91" fmla="*/ 121 h 232"/>
                  <a:gd name="T92" fmla="*/ 109 w 228"/>
                  <a:gd name="T93" fmla="*/ 119 h 232"/>
                  <a:gd name="T94" fmla="*/ 107 w 228"/>
                  <a:gd name="T95" fmla="*/ 127 h 232"/>
                  <a:gd name="T96" fmla="*/ 100 w 228"/>
                  <a:gd name="T97" fmla="*/ 128 h 232"/>
                  <a:gd name="T98" fmla="*/ 93 w 228"/>
                  <a:gd name="T99" fmla="*/ 120 h 232"/>
                  <a:gd name="T100" fmla="*/ 77 w 228"/>
                  <a:gd name="T101" fmla="*/ 121 h 232"/>
                  <a:gd name="T102" fmla="*/ 92 w 228"/>
                  <a:gd name="T103" fmla="*/ 123 h 232"/>
                  <a:gd name="T104" fmla="*/ 91 w 228"/>
                  <a:gd name="T105" fmla="*/ 139 h 232"/>
                  <a:gd name="T106" fmla="*/ 77 w 228"/>
                  <a:gd name="T107" fmla="*/ 12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8" h="232">
                    <a:moveTo>
                      <a:pt x="76" y="182"/>
                    </a:moveTo>
                    <a:cubicBezTo>
                      <a:pt x="73" y="189"/>
                      <a:pt x="66" y="203"/>
                      <a:pt x="60" y="214"/>
                    </a:cubicBezTo>
                    <a:cubicBezTo>
                      <a:pt x="62" y="215"/>
                      <a:pt x="64" y="216"/>
                      <a:pt x="65" y="218"/>
                    </a:cubicBezTo>
                    <a:cubicBezTo>
                      <a:pt x="70" y="208"/>
                      <a:pt x="74" y="200"/>
                      <a:pt x="78" y="194"/>
                    </a:cubicBezTo>
                    <a:cubicBezTo>
                      <a:pt x="75" y="200"/>
                      <a:pt x="71" y="210"/>
                      <a:pt x="67" y="219"/>
                    </a:cubicBezTo>
                    <a:cubicBezTo>
                      <a:pt x="69" y="221"/>
                      <a:pt x="71" y="223"/>
                      <a:pt x="73" y="224"/>
                    </a:cubicBezTo>
                    <a:cubicBezTo>
                      <a:pt x="77" y="213"/>
                      <a:pt x="82" y="202"/>
                      <a:pt x="86" y="195"/>
                    </a:cubicBezTo>
                    <a:cubicBezTo>
                      <a:pt x="84" y="203"/>
                      <a:pt x="79" y="215"/>
                      <a:pt x="75" y="226"/>
                    </a:cubicBezTo>
                    <a:cubicBezTo>
                      <a:pt x="77" y="228"/>
                      <a:pt x="79" y="230"/>
                      <a:pt x="80" y="232"/>
                    </a:cubicBezTo>
                    <a:cubicBezTo>
                      <a:pt x="114" y="140"/>
                      <a:pt x="164" y="99"/>
                      <a:pt x="218" y="77"/>
                    </a:cubicBezTo>
                    <a:cubicBezTo>
                      <a:pt x="216" y="64"/>
                      <a:pt x="211" y="51"/>
                      <a:pt x="202" y="36"/>
                    </a:cubicBezTo>
                    <a:cubicBezTo>
                      <a:pt x="208" y="40"/>
                      <a:pt x="217" y="46"/>
                      <a:pt x="227" y="53"/>
                    </a:cubicBezTo>
                    <a:cubicBezTo>
                      <a:pt x="227" y="37"/>
                      <a:pt x="228" y="17"/>
                      <a:pt x="228" y="0"/>
                    </a:cubicBezTo>
                    <a:cubicBezTo>
                      <a:pt x="91" y="43"/>
                      <a:pt x="27" y="132"/>
                      <a:pt x="0" y="192"/>
                    </a:cubicBezTo>
                    <a:cubicBezTo>
                      <a:pt x="2" y="192"/>
                      <a:pt x="4" y="192"/>
                      <a:pt x="5" y="191"/>
                    </a:cubicBezTo>
                    <a:cubicBezTo>
                      <a:pt x="11" y="182"/>
                      <a:pt x="15" y="174"/>
                      <a:pt x="19" y="168"/>
                    </a:cubicBezTo>
                    <a:cubicBezTo>
                      <a:pt x="17" y="174"/>
                      <a:pt x="13" y="183"/>
                      <a:pt x="8" y="191"/>
                    </a:cubicBezTo>
                    <a:cubicBezTo>
                      <a:pt x="10" y="191"/>
                      <a:pt x="11" y="191"/>
                      <a:pt x="13" y="191"/>
                    </a:cubicBezTo>
                    <a:cubicBezTo>
                      <a:pt x="16" y="186"/>
                      <a:pt x="19" y="181"/>
                      <a:pt x="21" y="177"/>
                    </a:cubicBezTo>
                    <a:cubicBezTo>
                      <a:pt x="20" y="181"/>
                      <a:pt x="17" y="186"/>
                      <a:pt x="15" y="192"/>
                    </a:cubicBezTo>
                    <a:cubicBezTo>
                      <a:pt x="16" y="192"/>
                      <a:pt x="17" y="192"/>
                      <a:pt x="19" y="192"/>
                    </a:cubicBezTo>
                    <a:cubicBezTo>
                      <a:pt x="22" y="186"/>
                      <a:pt x="26" y="180"/>
                      <a:pt x="29" y="176"/>
                    </a:cubicBezTo>
                    <a:cubicBezTo>
                      <a:pt x="27" y="180"/>
                      <a:pt x="24" y="186"/>
                      <a:pt x="21" y="193"/>
                    </a:cubicBezTo>
                    <a:cubicBezTo>
                      <a:pt x="23" y="193"/>
                      <a:pt x="24" y="194"/>
                      <a:pt x="26" y="194"/>
                    </a:cubicBezTo>
                    <a:cubicBezTo>
                      <a:pt x="31" y="186"/>
                      <a:pt x="36" y="178"/>
                      <a:pt x="39" y="172"/>
                    </a:cubicBezTo>
                    <a:cubicBezTo>
                      <a:pt x="37" y="178"/>
                      <a:pt x="33" y="187"/>
                      <a:pt x="29" y="195"/>
                    </a:cubicBezTo>
                    <a:cubicBezTo>
                      <a:pt x="30" y="196"/>
                      <a:pt x="32" y="196"/>
                      <a:pt x="34" y="197"/>
                    </a:cubicBezTo>
                    <a:cubicBezTo>
                      <a:pt x="39" y="188"/>
                      <a:pt x="44" y="179"/>
                      <a:pt x="48" y="173"/>
                    </a:cubicBezTo>
                    <a:cubicBezTo>
                      <a:pt x="46" y="179"/>
                      <a:pt x="41" y="189"/>
                      <a:pt x="36" y="198"/>
                    </a:cubicBezTo>
                    <a:cubicBezTo>
                      <a:pt x="39" y="200"/>
                      <a:pt x="41" y="201"/>
                      <a:pt x="44" y="203"/>
                    </a:cubicBezTo>
                    <a:cubicBezTo>
                      <a:pt x="50" y="192"/>
                      <a:pt x="56" y="182"/>
                      <a:pt x="61" y="175"/>
                    </a:cubicBezTo>
                    <a:cubicBezTo>
                      <a:pt x="58" y="182"/>
                      <a:pt x="52" y="194"/>
                      <a:pt x="46" y="204"/>
                    </a:cubicBezTo>
                    <a:cubicBezTo>
                      <a:pt x="48" y="205"/>
                      <a:pt x="50" y="206"/>
                      <a:pt x="51" y="207"/>
                    </a:cubicBezTo>
                    <a:cubicBezTo>
                      <a:pt x="57" y="198"/>
                      <a:pt x="62" y="189"/>
                      <a:pt x="66" y="183"/>
                    </a:cubicBezTo>
                    <a:cubicBezTo>
                      <a:pt x="63" y="189"/>
                      <a:pt x="58" y="199"/>
                      <a:pt x="53" y="209"/>
                    </a:cubicBezTo>
                    <a:cubicBezTo>
                      <a:pt x="55" y="210"/>
                      <a:pt x="57" y="211"/>
                      <a:pt x="58" y="212"/>
                    </a:cubicBezTo>
                    <a:cubicBezTo>
                      <a:pt x="65" y="200"/>
                      <a:pt x="71" y="189"/>
                      <a:pt x="76" y="182"/>
                    </a:cubicBezTo>
                    <a:close/>
                    <a:moveTo>
                      <a:pt x="145" y="58"/>
                    </a:moveTo>
                    <a:cubicBezTo>
                      <a:pt x="148" y="55"/>
                      <a:pt x="150" y="54"/>
                      <a:pt x="153" y="54"/>
                    </a:cubicBezTo>
                    <a:cubicBezTo>
                      <a:pt x="157" y="54"/>
                      <a:pt x="159" y="55"/>
                      <a:pt x="161" y="58"/>
                    </a:cubicBezTo>
                    <a:cubicBezTo>
                      <a:pt x="162" y="59"/>
                      <a:pt x="162" y="61"/>
                      <a:pt x="161" y="64"/>
                    </a:cubicBezTo>
                    <a:cubicBezTo>
                      <a:pt x="160" y="68"/>
                      <a:pt x="159" y="71"/>
                      <a:pt x="159" y="71"/>
                    </a:cubicBezTo>
                    <a:cubicBezTo>
                      <a:pt x="159" y="72"/>
                      <a:pt x="159" y="73"/>
                      <a:pt x="159" y="73"/>
                    </a:cubicBezTo>
                    <a:cubicBezTo>
                      <a:pt x="160" y="73"/>
                      <a:pt x="161" y="74"/>
                      <a:pt x="162" y="73"/>
                    </a:cubicBezTo>
                    <a:cubicBezTo>
                      <a:pt x="163" y="73"/>
                      <a:pt x="164" y="73"/>
                      <a:pt x="164" y="72"/>
                    </a:cubicBezTo>
                    <a:cubicBezTo>
                      <a:pt x="165" y="71"/>
                      <a:pt x="166" y="69"/>
                      <a:pt x="167" y="66"/>
                    </a:cubicBezTo>
                    <a:cubicBezTo>
                      <a:pt x="168" y="66"/>
                      <a:pt x="169" y="66"/>
                      <a:pt x="170" y="67"/>
                    </a:cubicBezTo>
                    <a:cubicBezTo>
                      <a:pt x="170" y="68"/>
                      <a:pt x="171" y="68"/>
                      <a:pt x="171" y="69"/>
                    </a:cubicBezTo>
                    <a:cubicBezTo>
                      <a:pt x="171" y="70"/>
                      <a:pt x="171" y="71"/>
                      <a:pt x="170" y="72"/>
                    </a:cubicBezTo>
                    <a:cubicBezTo>
                      <a:pt x="169" y="74"/>
                      <a:pt x="167" y="75"/>
                      <a:pt x="167" y="76"/>
                    </a:cubicBezTo>
                    <a:cubicBezTo>
                      <a:pt x="166" y="77"/>
                      <a:pt x="165" y="78"/>
                      <a:pt x="163" y="78"/>
                    </a:cubicBezTo>
                    <a:cubicBezTo>
                      <a:pt x="158" y="80"/>
                      <a:pt x="152" y="78"/>
                      <a:pt x="146" y="72"/>
                    </a:cubicBezTo>
                    <a:cubicBezTo>
                      <a:pt x="144" y="70"/>
                      <a:pt x="143" y="67"/>
                      <a:pt x="142" y="65"/>
                    </a:cubicBezTo>
                    <a:cubicBezTo>
                      <a:pt x="142" y="62"/>
                      <a:pt x="143" y="59"/>
                      <a:pt x="145" y="58"/>
                    </a:cubicBezTo>
                    <a:close/>
                    <a:moveTo>
                      <a:pt x="126" y="80"/>
                    </a:moveTo>
                    <a:cubicBezTo>
                      <a:pt x="127" y="79"/>
                      <a:pt x="128" y="78"/>
                      <a:pt x="129" y="79"/>
                    </a:cubicBezTo>
                    <a:cubicBezTo>
                      <a:pt x="130" y="79"/>
                      <a:pt x="130" y="79"/>
                      <a:pt x="130" y="80"/>
                    </a:cubicBezTo>
                    <a:cubicBezTo>
                      <a:pt x="130" y="80"/>
                      <a:pt x="131" y="80"/>
                      <a:pt x="131" y="81"/>
                    </a:cubicBezTo>
                    <a:cubicBezTo>
                      <a:pt x="132" y="82"/>
                      <a:pt x="132" y="83"/>
                      <a:pt x="132" y="83"/>
                    </a:cubicBezTo>
                    <a:cubicBezTo>
                      <a:pt x="133" y="83"/>
                      <a:pt x="133" y="83"/>
                      <a:pt x="133" y="83"/>
                    </a:cubicBezTo>
                    <a:cubicBezTo>
                      <a:pt x="133" y="80"/>
                      <a:pt x="132" y="79"/>
                      <a:pt x="132" y="78"/>
                    </a:cubicBezTo>
                    <a:cubicBezTo>
                      <a:pt x="132" y="76"/>
                      <a:pt x="133" y="74"/>
                      <a:pt x="134" y="73"/>
                    </a:cubicBezTo>
                    <a:cubicBezTo>
                      <a:pt x="134" y="73"/>
                      <a:pt x="135" y="73"/>
                      <a:pt x="135" y="72"/>
                    </a:cubicBezTo>
                    <a:cubicBezTo>
                      <a:pt x="138" y="73"/>
                      <a:pt x="141" y="75"/>
                      <a:pt x="144" y="77"/>
                    </a:cubicBezTo>
                    <a:cubicBezTo>
                      <a:pt x="145" y="78"/>
                      <a:pt x="148" y="80"/>
                      <a:pt x="152" y="84"/>
                    </a:cubicBezTo>
                    <a:cubicBezTo>
                      <a:pt x="154" y="85"/>
                      <a:pt x="154" y="86"/>
                      <a:pt x="154" y="87"/>
                    </a:cubicBezTo>
                    <a:cubicBezTo>
                      <a:pt x="153" y="88"/>
                      <a:pt x="152" y="89"/>
                      <a:pt x="152" y="89"/>
                    </a:cubicBezTo>
                    <a:cubicBezTo>
                      <a:pt x="151" y="90"/>
                      <a:pt x="151" y="90"/>
                      <a:pt x="150" y="90"/>
                    </a:cubicBezTo>
                    <a:cubicBezTo>
                      <a:pt x="149" y="89"/>
                      <a:pt x="147" y="87"/>
                      <a:pt x="144" y="84"/>
                    </a:cubicBezTo>
                    <a:cubicBezTo>
                      <a:pt x="141" y="82"/>
                      <a:pt x="139" y="80"/>
                      <a:pt x="138" y="79"/>
                    </a:cubicBezTo>
                    <a:cubicBezTo>
                      <a:pt x="138" y="81"/>
                      <a:pt x="138" y="83"/>
                      <a:pt x="140" y="86"/>
                    </a:cubicBezTo>
                    <a:cubicBezTo>
                      <a:pt x="141" y="90"/>
                      <a:pt x="142" y="92"/>
                      <a:pt x="142" y="93"/>
                    </a:cubicBezTo>
                    <a:cubicBezTo>
                      <a:pt x="143" y="94"/>
                      <a:pt x="142" y="95"/>
                      <a:pt x="141" y="96"/>
                    </a:cubicBezTo>
                    <a:cubicBezTo>
                      <a:pt x="141" y="97"/>
                      <a:pt x="140" y="97"/>
                      <a:pt x="138" y="96"/>
                    </a:cubicBezTo>
                    <a:cubicBezTo>
                      <a:pt x="137" y="95"/>
                      <a:pt x="137" y="95"/>
                      <a:pt x="135" y="93"/>
                    </a:cubicBezTo>
                    <a:cubicBezTo>
                      <a:pt x="134" y="91"/>
                      <a:pt x="133" y="90"/>
                      <a:pt x="133" y="90"/>
                    </a:cubicBezTo>
                    <a:cubicBezTo>
                      <a:pt x="132" y="90"/>
                      <a:pt x="132" y="89"/>
                      <a:pt x="130" y="88"/>
                    </a:cubicBezTo>
                    <a:cubicBezTo>
                      <a:pt x="129" y="87"/>
                      <a:pt x="128" y="86"/>
                      <a:pt x="128" y="86"/>
                    </a:cubicBezTo>
                    <a:cubicBezTo>
                      <a:pt x="127" y="85"/>
                      <a:pt x="126" y="83"/>
                      <a:pt x="125" y="82"/>
                    </a:cubicBezTo>
                    <a:cubicBezTo>
                      <a:pt x="125" y="81"/>
                      <a:pt x="125" y="81"/>
                      <a:pt x="126" y="80"/>
                    </a:cubicBezTo>
                    <a:close/>
                    <a:moveTo>
                      <a:pt x="119" y="88"/>
                    </a:moveTo>
                    <a:cubicBezTo>
                      <a:pt x="119" y="87"/>
                      <a:pt x="120" y="87"/>
                      <a:pt x="121" y="87"/>
                    </a:cubicBezTo>
                    <a:cubicBezTo>
                      <a:pt x="122" y="86"/>
                      <a:pt x="123" y="86"/>
                      <a:pt x="123" y="87"/>
                    </a:cubicBezTo>
                    <a:cubicBezTo>
                      <a:pt x="124" y="87"/>
                      <a:pt x="124" y="87"/>
                      <a:pt x="124" y="88"/>
                    </a:cubicBezTo>
                    <a:cubicBezTo>
                      <a:pt x="124" y="89"/>
                      <a:pt x="125" y="90"/>
                      <a:pt x="126" y="92"/>
                    </a:cubicBezTo>
                    <a:cubicBezTo>
                      <a:pt x="127" y="93"/>
                      <a:pt x="128" y="95"/>
                      <a:pt x="128" y="95"/>
                    </a:cubicBezTo>
                    <a:cubicBezTo>
                      <a:pt x="129" y="96"/>
                      <a:pt x="129" y="96"/>
                      <a:pt x="130" y="97"/>
                    </a:cubicBezTo>
                    <a:cubicBezTo>
                      <a:pt x="130" y="97"/>
                      <a:pt x="131" y="98"/>
                      <a:pt x="132" y="99"/>
                    </a:cubicBezTo>
                    <a:cubicBezTo>
                      <a:pt x="133" y="99"/>
                      <a:pt x="133" y="100"/>
                      <a:pt x="134" y="100"/>
                    </a:cubicBezTo>
                    <a:cubicBezTo>
                      <a:pt x="134" y="101"/>
                      <a:pt x="135" y="101"/>
                      <a:pt x="135" y="102"/>
                    </a:cubicBezTo>
                    <a:cubicBezTo>
                      <a:pt x="135" y="102"/>
                      <a:pt x="135" y="102"/>
                      <a:pt x="135" y="103"/>
                    </a:cubicBezTo>
                    <a:cubicBezTo>
                      <a:pt x="135" y="104"/>
                      <a:pt x="134" y="104"/>
                      <a:pt x="134" y="105"/>
                    </a:cubicBezTo>
                    <a:cubicBezTo>
                      <a:pt x="133" y="106"/>
                      <a:pt x="132" y="106"/>
                      <a:pt x="131" y="106"/>
                    </a:cubicBezTo>
                    <a:cubicBezTo>
                      <a:pt x="129" y="105"/>
                      <a:pt x="128" y="104"/>
                      <a:pt x="127" y="103"/>
                    </a:cubicBezTo>
                    <a:cubicBezTo>
                      <a:pt x="126" y="102"/>
                      <a:pt x="126" y="101"/>
                      <a:pt x="125" y="100"/>
                    </a:cubicBezTo>
                    <a:cubicBezTo>
                      <a:pt x="124" y="99"/>
                      <a:pt x="123" y="98"/>
                      <a:pt x="122" y="97"/>
                    </a:cubicBezTo>
                    <a:cubicBezTo>
                      <a:pt x="120" y="95"/>
                      <a:pt x="118" y="93"/>
                      <a:pt x="118" y="91"/>
                    </a:cubicBezTo>
                    <a:cubicBezTo>
                      <a:pt x="117" y="90"/>
                      <a:pt x="118" y="89"/>
                      <a:pt x="119" y="88"/>
                    </a:cubicBezTo>
                    <a:close/>
                    <a:moveTo>
                      <a:pt x="112" y="79"/>
                    </a:moveTo>
                    <a:cubicBezTo>
                      <a:pt x="112" y="78"/>
                      <a:pt x="113" y="78"/>
                      <a:pt x="114" y="78"/>
                    </a:cubicBezTo>
                    <a:cubicBezTo>
                      <a:pt x="115" y="78"/>
                      <a:pt x="116" y="78"/>
                      <a:pt x="116" y="78"/>
                    </a:cubicBezTo>
                    <a:cubicBezTo>
                      <a:pt x="117" y="79"/>
                      <a:pt x="117" y="80"/>
                      <a:pt x="117" y="81"/>
                    </a:cubicBezTo>
                    <a:cubicBezTo>
                      <a:pt x="118" y="82"/>
                      <a:pt x="118" y="82"/>
                      <a:pt x="117" y="83"/>
                    </a:cubicBezTo>
                    <a:cubicBezTo>
                      <a:pt x="117" y="83"/>
                      <a:pt x="117" y="84"/>
                      <a:pt x="117" y="84"/>
                    </a:cubicBezTo>
                    <a:cubicBezTo>
                      <a:pt x="116" y="85"/>
                      <a:pt x="114" y="86"/>
                      <a:pt x="113" y="86"/>
                    </a:cubicBezTo>
                    <a:cubicBezTo>
                      <a:pt x="113" y="86"/>
                      <a:pt x="112" y="85"/>
                      <a:pt x="112" y="85"/>
                    </a:cubicBezTo>
                    <a:cubicBezTo>
                      <a:pt x="110" y="84"/>
                      <a:pt x="110" y="82"/>
                      <a:pt x="110" y="81"/>
                    </a:cubicBezTo>
                    <a:cubicBezTo>
                      <a:pt x="111" y="80"/>
                      <a:pt x="111" y="80"/>
                      <a:pt x="112" y="79"/>
                    </a:cubicBezTo>
                    <a:close/>
                    <a:moveTo>
                      <a:pt x="98" y="85"/>
                    </a:moveTo>
                    <a:cubicBezTo>
                      <a:pt x="99" y="84"/>
                      <a:pt x="101" y="84"/>
                      <a:pt x="102" y="85"/>
                    </a:cubicBezTo>
                    <a:cubicBezTo>
                      <a:pt x="102" y="85"/>
                      <a:pt x="103" y="86"/>
                      <a:pt x="103" y="86"/>
                    </a:cubicBezTo>
                    <a:cubicBezTo>
                      <a:pt x="103" y="87"/>
                      <a:pt x="104" y="87"/>
                      <a:pt x="104" y="87"/>
                    </a:cubicBezTo>
                    <a:cubicBezTo>
                      <a:pt x="114" y="97"/>
                      <a:pt x="114" y="97"/>
                      <a:pt x="114" y="97"/>
                    </a:cubicBezTo>
                    <a:cubicBezTo>
                      <a:pt x="115" y="99"/>
                      <a:pt x="116" y="100"/>
                      <a:pt x="118" y="102"/>
                    </a:cubicBezTo>
                    <a:cubicBezTo>
                      <a:pt x="120" y="104"/>
                      <a:pt x="122" y="105"/>
                      <a:pt x="122" y="106"/>
                    </a:cubicBezTo>
                    <a:cubicBezTo>
                      <a:pt x="125" y="109"/>
                      <a:pt x="127" y="111"/>
                      <a:pt x="127" y="114"/>
                    </a:cubicBezTo>
                    <a:cubicBezTo>
                      <a:pt x="128" y="115"/>
                      <a:pt x="128" y="116"/>
                      <a:pt x="127" y="117"/>
                    </a:cubicBezTo>
                    <a:cubicBezTo>
                      <a:pt x="126" y="117"/>
                      <a:pt x="125" y="118"/>
                      <a:pt x="124" y="118"/>
                    </a:cubicBezTo>
                    <a:cubicBezTo>
                      <a:pt x="123" y="118"/>
                      <a:pt x="123" y="118"/>
                      <a:pt x="122" y="117"/>
                    </a:cubicBezTo>
                    <a:cubicBezTo>
                      <a:pt x="121" y="117"/>
                      <a:pt x="121" y="116"/>
                      <a:pt x="121" y="116"/>
                    </a:cubicBezTo>
                    <a:cubicBezTo>
                      <a:pt x="120" y="113"/>
                      <a:pt x="118" y="111"/>
                      <a:pt x="115" y="108"/>
                    </a:cubicBezTo>
                    <a:cubicBezTo>
                      <a:pt x="113" y="105"/>
                      <a:pt x="111" y="103"/>
                      <a:pt x="108" y="100"/>
                    </a:cubicBezTo>
                    <a:cubicBezTo>
                      <a:pt x="107" y="99"/>
                      <a:pt x="106" y="98"/>
                      <a:pt x="104" y="97"/>
                    </a:cubicBezTo>
                    <a:cubicBezTo>
                      <a:pt x="102" y="95"/>
                      <a:pt x="100" y="94"/>
                      <a:pt x="99" y="93"/>
                    </a:cubicBezTo>
                    <a:cubicBezTo>
                      <a:pt x="98" y="92"/>
                      <a:pt x="97" y="91"/>
                      <a:pt x="97" y="89"/>
                    </a:cubicBezTo>
                    <a:cubicBezTo>
                      <a:pt x="96" y="88"/>
                      <a:pt x="97" y="86"/>
                      <a:pt x="98" y="85"/>
                    </a:cubicBezTo>
                    <a:close/>
                    <a:moveTo>
                      <a:pt x="91" y="114"/>
                    </a:moveTo>
                    <a:cubicBezTo>
                      <a:pt x="92" y="113"/>
                      <a:pt x="93" y="113"/>
                      <a:pt x="94" y="113"/>
                    </a:cubicBezTo>
                    <a:cubicBezTo>
                      <a:pt x="94" y="114"/>
                      <a:pt x="95" y="114"/>
                      <a:pt x="95" y="114"/>
                    </a:cubicBezTo>
                    <a:cubicBezTo>
                      <a:pt x="95" y="114"/>
                      <a:pt x="96" y="115"/>
                      <a:pt x="96" y="116"/>
                    </a:cubicBezTo>
                    <a:cubicBezTo>
                      <a:pt x="96" y="116"/>
                      <a:pt x="97" y="117"/>
                      <a:pt x="97" y="117"/>
                    </a:cubicBezTo>
                    <a:cubicBezTo>
                      <a:pt x="98" y="117"/>
                      <a:pt x="98" y="117"/>
                      <a:pt x="98" y="118"/>
                    </a:cubicBezTo>
                    <a:cubicBezTo>
                      <a:pt x="98" y="115"/>
                      <a:pt x="97" y="113"/>
                      <a:pt x="97" y="112"/>
                    </a:cubicBezTo>
                    <a:cubicBezTo>
                      <a:pt x="97" y="110"/>
                      <a:pt x="98" y="109"/>
                      <a:pt x="99" y="108"/>
                    </a:cubicBezTo>
                    <a:cubicBezTo>
                      <a:pt x="99" y="107"/>
                      <a:pt x="100" y="107"/>
                      <a:pt x="100" y="107"/>
                    </a:cubicBezTo>
                    <a:cubicBezTo>
                      <a:pt x="103" y="107"/>
                      <a:pt x="106" y="109"/>
                      <a:pt x="109" y="111"/>
                    </a:cubicBezTo>
                    <a:cubicBezTo>
                      <a:pt x="110" y="112"/>
                      <a:pt x="112" y="114"/>
                      <a:pt x="117" y="118"/>
                    </a:cubicBezTo>
                    <a:cubicBezTo>
                      <a:pt x="118" y="119"/>
                      <a:pt x="119" y="120"/>
                      <a:pt x="118" y="121"/>
                    </a:cubicBezTo>
                    <a:cubicBezTo>
                      <a:pt x="118" y="123"/>
                      <a:pt x="117" y="123"/>
                      <a:pt x="117" y="124"/>
                    </a:cubicBezTo>
                    <a:cubicBezTo>
                      <a:pt x="116" y="124"/>
                      <a:pt x="115" y="125"/>
                      <a:pt x="115" y="124"/>
                    </a:cubicBezTo>
                    <a:cubicBezTo>
                      <a:pt x="113" y="123"/>
                      <a:pt x="111" y="121"/>
                      <a:pt x="109" y="119"/>
                    </a:cubicBezTo>
                    <a:cubicBezTo>
                      <a:pt x="106" y="116"/>
                      <a:pt x="104" y="115"/>
                      <a:pt x="102" y="114"/>
                    </a:cubicBezTo>
                    <a:cubicBezTo>
                      <a:pt x="102" y="115"/>
                      <a:pt x="103" y="118"/>
                      <a:pt x="104" y="120"/>
                    </a:cubicBezTo>
                    <a:cubicBezTo>
                      <a:pt x="106" y="124"/>
                      <a:pt x="107" y="126"/>
                      <a:pt x="107" y="127"/>
                    </a:cubicBezTo>
                    <a:cubicBezTo>
                      <a:pt x="107" y="128"/>
                      <a:pt x="107" y="129"/>
                      <a:pt x="106" y="130"/>
                    </a:cubicBezTo>
                    <a:cubicBezTo>
                      <a:pt x="105" y="131"/>
                      <a:pt x="104" y="131"/>
                      <a:pt x="103" y="130"/>
                    </a:cubicBezTo>
                    <a:cubicBezTo>
                      <a:pt x="102" y="130"/>
                      <a:pt x="101" y="129"/>
                      <a:pt x="100" y="128"/>
                    </a:cubicBezTo>
                    <a:cubicBezTo>
                      <a:pt x="98" y="126"/>
                      <a:pt x="97" y="125"/>
                      <a:pt x="98" y="125"/>
                    </a:cubicBezTo>
                    <a:cubicBezTo>
                      <a:pt x="97" y="124"/>
                      <a:pt x="96" y="124"/>
                      <a:pt x="95" y="123"/>
                    </a:cubicBezTo>
                    <a:cubicBezTo>
                      <a:pt x="94" y="121"/>
                      <a:pt x="93" y="121"/>
                      <a:pt x="93" y="120"/>
                    </a:cubicBezTo>
                    <a:cubicBezTo>
                      <a:pt x="91" y="119"/>
                      <a:pt x="91" y="118"/>
                      <a:pt x="90" y="117"/>
                    </a:cubicBezTo>
                    <a:cubicBezTo>
                      <a:pt x="90" y="116"/>
                      <a:pt x="90" y="115"/>
                      <a:pt x="91" y="114"/>
                    </a:cubicBezTo>
                    <a:close/>
                    <a:moveTo>
                      <a:pt x="77" y="121"/>
                    </a:moveTo>
                    <a:cubicBezTo>
                      <a:pt x="78" y="119"/>
                      <a:pt x="80" y="119"/>
                      <a:pt x="82" y="119"/>
                    </a:cubicBezTo>
                    <a:cubicBezTo>
                      <a:pt x="85" y="119"/>
                      <a:pt x="87" y="120"/>
                      <a:pt x="89" y="121"/>
                    </a:cubicBezTo>
                    <a:cubicBezTo>
                      <a:pt x="90" y="122"/>
                      <a:pt x="91" y="122"/>
                      <a:pt x="92" y="123"/>
                    </a:cubicBezTo>
                    <a:cubicBezTo>
                      <a:pt x="94" y="126"/>
                      <a:pt x="95" y="129"/>
                      <a:pt x="95" y="134"/>
                    </a:cubicBezTo>
                    <a:cubicBezTo>
                      <a:pt x="95" y="135"/>
                      <a:pt x="95" y="136"/>
                      <a:pt x="94" y="138"/>
                    </a:cubicBezTo>
                    <a:cubicBezTo>
                      <a:pt x="93" y="138"/>
                      <a:pt x="92" y="139"/>
                      <a:pt x="91" y="139"/>
                    </a:cubicBezTo>
                    <a:cubicBezTo>
                      <a:pt x="87" y="140"/>
                      <a:pt x="83" y="139"/>
                      <a:pt x="80" y="136"/>
                    </a:cubicBezTo>
                    <a:cubicBezTo>
                      <a:pt x="80" y="135"/>
                      <a:pt x="79" y="134"/>
                      <a:pt x="78" y="133"/>
                    </a:cubicBezTo>
                    <a:cubicBezTo>
                      <a:pt x="78" y="132"/>
                      <a:pt x="77" y="130"/>
                      <a:pt x="77" y="128"/>
                    </a:cubicBezTo>
                    <a:cubicBezTo>
                      <a:pt x="76" y="126"/>
                      <a:pt x="76" y="125"/>
                      <a:pt x="76" y="125"/>
                    </a:cubicBezTo>
                    <a:cubicBezTo>
                      <a:pt x="76" y="123"/>
                      <a:pt x="76" y="122"/>
                      <a:pt x="77" y="121"/>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1172"/>
              <p:cNvSpPr/>
              <p:nvPr/>
            </p:nvSpPr>
            <p:spPr bwMode="auto">
              <a:xfrm>
                <a:off x="1585" y="2336"/>
                <a:ext cx="22" cy="26"/>
              </a:xfrm>
              <a:custGeom>
                <a:avLst/>
                <a:gdLst>
                  <a:gd name="T0" fmla="*/ 5 w 9"/>
                  <a:gd name="T1" fmla="*/ 10 h 11"/>
                  <a:gd name="T2" fmla="*/ 8 w 9"/>
                  <a:gd name="T3" fmla="*/ 2 h 11"/>
                  <a:gd name="T4" fmla="*/ 7 w 9"/>
                  <a:gd name="T5" fmla="*/ 1 h 11"/>
                  <a:gd name="T6" fmla="*/ 4 w 9"/>
                  <a:gd name="T7" fmla="*/ 1 h 11"/>
                  <a:gd name="T8" fmla="*/ 1 w 9"/>
                  <a:gd name="T9" fmla="*/ 2 h 11"/>
                  <a:gd name="T10" fmla="*/ 0 w 9"/>
                  <a:gd name="T11" fmla="*/ 4 h 11"/>
                  <a:gd name="T12" fmla="*/ 2 w 9"/>
                  <a:gd name="T13" fmla="*/ 9 h 11"/>
                  <a:gd name="T14" fmla="*/ 5 w 9"/>
                  <a:gd name="T15" fmla="*/ 1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1">
                    <a:moveTo>
                      <a:pt x="5" y="10"/>
                    </a:moveTo>
                    <a:cubicBezTo>
                      <a:pt x="8" y="7"/>
                      <a:pt x="9" y="5"/>
                      <a:pt x="8" y="2"/>
                    </a:cubicBezTo>
                    <a:cubicBezTo>
                      <a:pt x="7" y="2"/>
                      <a:pt x="7" y="1"/>
                      <a:pt x="7" y="1"/>
                    </a:cubicBezTo>
                    <a:cubicBezTo>
                      <a:pt x="6" y="1"/>
                      <a:pt x="6" y="0"/>
                      <a:pt x="4" y="1"/>
                    </a:cubicBezTo>
                    <a:cubicBezTo>
                      <a:pt x="3" y="1"/>
                      <a:pt x="2" y="1"/>
                      <a:pt x="1" y="2"/>
                    </a:cubicBezTo>
                    <a:cubicBezTo>
                      <a:pt x="1" y="3"/>
                      <a:pt x="0" y="4"/>
                      <a:pt x="0" y="4"/>
                    </a:cubicBezTo>
                    <a:cubicBezTo>
                      <a:pt x="0" y="6"/>
                      <a:pt x="0" y="7"/>
                      <a:pt x="2" y="9"/>
                    </a:cubicBezTo>
                    <a:cubicBezTo>
                      <a:pt x="3" y="10"/>
                      <a:pt x="5" y="11"/>
                      <a:pt x="5" y="10"/>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1173"/>
              <p:cNvSpPr/>
              <p:nvPr/>
            </p:nvSpPr>
            <p:spPr bwMode="auto">
              <a:xfrm>
                <a:off x="1429" y="2492"/>
                <a:ext cx="19" cy="22"/>
              </a:xfrm>
              <a:custGeom>
                <a:avLst/>
                <a:gdLst>
                  <a:gd name="T0" fmla="*/ 2 w 8"/>
                  <a:gd name="T1" fmla="*/ 8 h 9"/>
                  <a:gd name="T2" fmla="*/ 6 w 8"/>
                  <a:gd name="T3" fmla="*/ 8 h 9"/>
                  <a:gd name="T4" fmla="*/ 7 w 8"/>
                  <a:gd name="T5" fmla="*/ 7 h 9"/>
                  <a:gd name="T6" fmla="*/ 6 w 8"/>
                  <a:gd name="T7" fmla="*/ 3 h 9"/>
                  <a:gd name="T8" fmla="*/ 1 w 8"/>
                  <a:gd name="T9" fmla="*/ 0 h 9"/>
                  <a:gd name="T10" fmla="*/ 0 w 8"/>
                  <a:gd name="T11" fmla="*/ 0 h 9"/>
                  <a:gd name="T12" fmla="*/ 0 w 8"/>
                  <a:gd name="T13" fmla="*/ 4 h 9"/>
                  <a:gd name="T14" fmla="*/ 2 w 8"/>
                  <a:gd name="T15" fmla="*/ 8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2" y="8"/>
                    </a:moveTo>
                    <a:cubicBezTo>
                      <a:pt x="3" y="9"/>
                      <a:pt x="4" y="9"/>
                      <a:pt x="6" y="8"/>
                    </a:cubicBezTo>
                    <a:cubicBezTo>
                      <a:pt x="6" y="8"/>
                      <a:pt x="7" y="8"/>
                      <a:pt x="7" y="7"/>
                    </a:cubicBezTo>
                    <a:cubicBezTo>
                      <a:pt x="8" y="6"/>
                      <a:pt x="8" y="4"/>
                      <a:pt x="6" y="3"/>
                    </a:cubicBezTo>
                    <a:cubicBezTo>
                      <a:pt x="5" y="1"/>
                      <a:pt x="3" y="0"/>
                      <a:pt x="1" y="0"/>
                    </a:cubicBezTo>
                    <a:cubicBezTo>
                      <a:pt x="1" y="0"/>
                      <a:pt x="0" y="0"/>
                      <a:pt x="0" y="0"/>
                    </a:cubicBezTo>
                    <a:cubicBezTo>
                      <a:pt x="0" y="1"/>
                      <a:pt x="0" y="2"/>
                      <a:pt x="0" y="4"/>
                    </a:cubicBezTo>
                    <a:cubicBezTo>
                      <a:pt x="0" y="5"/>
                      <a:pt x="1" y="7"/>
                      <a:pt x="2" y="8"/>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1174"/>
              <p:cNvSpPr/>
              <p:nvPr/>
            </p:nvSpPr>
            <p:spPr bwMode="auto">
              <a:xfrm>
                <a:off x="1661" y="2886"/>
                <a:ext cx="47" cy="45"/>
              </a:xfrm>
              <a:custGeom>
                <a:avLst/>
                <a:gdLst>
                  <a:gd name="T0" fmla="*/ 15 w 20"/>
                  <a:gd name="T1" fmla="*/ 0 h 19"/>
                  <a:gd name="T2" fmla="*/ 0 w 20"/>
                  <a:gd name="T3" fmla="*/ 19 h 19"/>
                  <a:gd name="T4" fmla="*/ 14 w 20"/>
                  <a:gd name="T5" fmla="*/ 19 h 19"/>
                  <a:gd name="T6" fmla="*/ 20 w 20"/>
                  <a:gd name="T7" fmla="*/ 7 h 19"/>
                  <a:gd name="T8" fmla="*/ 15 w 20"/>
                  <a:gd name="T9" fmla="*/ 0 h 19"/>
                </a:gdLst>
                <a:ahLst/>
                <a:cxnLst>
                  <a:cxn ang="0">
                    <a:pos x="T0" y="T1"/>
                  </a:cxn>
                  <a:cxn ang="0">
                    <a:pos x="T2" y="T3"/>
                  </a:cxn>
                  <a:cxn ang="0">
                    <a:pos x="T4" y="T5"/>
                  </a:cxn>
                  <a:cxn ang="0">
                    <a:pos x="T6" y="T7"/>
                  </a:cxn>
                  <a:cxn ang="0">
                    <a:pos x="T8" y="T9"/>
                  </a:cxn>
                </a:cxnLst>
                <a:rect l="0" t="0" r="r" b="b"/>
                <a:pathLst>
                  <a:path w="20" h="19">
                    <a:moveTo>
                      <a:pt x="15" y="0"/>
                    </a:moveTo>
                    <a:cubicBezTo>
                      <a:pt x="11" y="3"/>
                      <a:pt x="5" y="11"/>
                      <a:pt x="0" y="19"/>
                    </a:cubicBezTo>
                    <a:cubicBezTo>
                      <a:pt x="14" y="19"/>
                      <a:pt x="14" y="19"/>
                      <a:pt x="14" y="19"/>
                    </a:cubicBezTo>
                    <a:cubicBezTo>
                      <a:pt x="15" y="15"/>
                      <a:pt x="17" y="11"/>
                      <a:pt x="20" y="7"/>
                    </a:cubicBezTo>
                    <a:lnTo>
                      <a:pt x="15" y="0"/>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1175"/>
              <p:cNvSpPr/>
              <p:nvPr/>
            </p:nvSpPr>
            <p:spPr bwMode="auto">
              <a:xfrm>
                <a:off x="1614" y="2345"/>
                <a:ext cx="175" cy="544"/>
              </a:xfrm>
              <a:custGeom>
                <a:avLst/>
                <a:gdLst>
                  <a:gd name="T0" fmla="*/ 63 w 74"/>
                  <a:gd name="T1" fmla="*/ 84 h 229"/>
                  <a:gd name="T2" fmla="*/ 63 w 74"/>
                  <a:gd name="T3" fmla="*/ 0 h 229"/>
                  <a:gd name="T4" fmla="*/ 48 w 74"/>
                  <a:gd name="T5" fmla="*/ 95 h 229"/>
                  <a:gd name="T6" fmla="*/ 43 w 74"/>
                  <a:gd name="T7" fmla="*/ 229 h 229"/>
                  <a:gd name="T8" fmla="*/ 67 w 74"/>
                  <a:gd name="T9" fmla="*/ 199 h 229"/>
                  <a:gd name="T10" fmla="*/ 46 w 74"/>
                  <a:gd name="T11" fmla="*/ 164 h 229"/>
                  <a:gd name="T12" fmla="*/ 53 w 74"/>
                  <a:gd name="T13" fmla="*/ 158 h 229"/>
                  <a:gd name="T14" fmla="*/ 63 w 74"/>
                  <a:gd name="T15" fmla="*/ 84 h 2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229">
                    <a:moveTo>
                      <a:pt x="63" y="84"/>
                    </a:moveTo>
                    <a:cubicBezTo>
                      <a:pt x="69" y="64"/>
                      <a:pt x="74" y="31"/>
                      <a:pt x="63" y="0"/>
                    </a:cubicBezTo>
                    <a:cubicBezTo>
                      <a:pt x="68" y="45"/>
                      <a:pt x="55" y="77"/>
                      <a:pt x="48" y="95"/>
                    </a:cubicBezTo>
                    <a:cubicBezTo>
                      <a:pt x="39" y="117"/>
                      <a:pt x="0" y="171"/>
                      <a:pt x="43" y="229"/>
                    </a:cubicBezTo>
                    <a:cubicBezTo>
                      <a:pt x="49" y="219"/>
                      <a:pt x="58" y="209"/>
                      <a:pt x="67" y="199"/>
                    </a:cubicBezTo>
                    <a:cubicBezTo>
                      <a:pt x="59" y="187"/>
                      <a:pt x="51" y="174"/>
                      <a:pt x="46" y="164"/>
                    </a:cubicBezTo>
                    <a:cubicBezTo>
                      <a:pt x="48" y="163"/>
                      <a:pt x="50" y="161"/>
                      <a:pt x="53" y="158"/>
                    </a:cubicBezTo>
                    <a:cubicBezTo>
                      <a:pt x="46" y="130"/>
                      <a:pt x="56" y="107"/>
                      <a:pt x="63" y="84"/>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1176"/>
              <p:cNvSpPr/>
              <p:nvPr/>
            </p:nvSpPr>
            <p:spPr bwMode="auto">
              <a:xfrm>
                <a:off x="1706" y="2393"/>
                <a:ext cx="50" cy="28"/>
              </a:xfrm>
              <a:custGeom>
                <a:avLst/>
                <a:gdLst>
                  <a:gd name="T0" fmla="*/ 20 w 21"/>
                  <a:gd name="T1" fmla="*/ 0 h 12"/>
                  <a:gd name="T2" fmla="*/ 0 w 21"/>
                  <a:gd name="T3" fmla="*/ 10 h 12"/>
                  <a:gd name="T4" fmla="*/ 1 w 21"/>
                  <a:gd name="T5" fmla="*/ 12 h 12"/>
                  <a:gd name="T6" fmla="*/ 21 w 21"/>
                  <a:gd name="T7" fmla="*/ 6 h 12"/>
                  <a:gd name="T8" fmla="*/ 20 w 21"/>
                  <a:gd name="T9" fmla="*/ 0 h 12"/>
                </a:gdLst>
                <a:ahLst/>
                <a:cxnLst>
                  <a:cxn ang="0">
                    <a:pos x="T0" y="T1"/>
                  </a:cxn>
                  <a:cxn ang="0">
                    <a:pos x="T2" y="T3"/>
                  </a:cxn>
                  <a:cxn ang="0">
                    <a:pos x="T4" y="T5"/>
                  </a:cxn>
                  <a:cxn ang="0">
                    <a:pos x="T6" y="T7"/>
                  </a:cxn>
                  <a:cxn ang="0">
                    <a:pos x="T8" y="T9"/>
                  </a:cxn>
                </a:cxnLst>
                <a:rect l="0" t="0" r="r" b="b"/>
                <a:pathLst>
                  <a:path w="21" h="12">
                    <a:moveTo>
                      <a:pt x="20" y="0"/>
                    </a:moveTo>
                    <a:cubicBezTo>
                      <a:pt x="13" y="3"/>
                      <a:pt x="6" y="6"/>
                      <a:pt x="0" y="10"/>
                    </a:cubicBezTo>
                    <a:cubicBezTo>
                      <a:pt x="0" y="10"/>
                      <a:pt x="1" y="11"/>
                      <a:pt x="1" y="12"/>
                    </a:cubicBezTo>
                    <a:cubicBezTo>
                      <a:pt x="21" y="6"/>
                      <a:pt x="21" y="6"/>
                      <a:pt x="21" y="6"/>
                    </a:cubicBezTo>
                    <a:cubicBezTo>
                      <a:pt x="21" y="4"/>
                      <a:pt x="20" y="2"/>
                      <a:pt x="20"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1177"/>
              <p:cNvSpPr/>
              <p:nvPr/>
            </p:nvSpPr>
            <p:spPr bwMode="auto">
              <a:xfrm>
                <a:off x="1711" y="2412"/>
                <a:ext cx="45" cy="16"/>
              </a:xfrm>
              <a:custGeom>
                <a:avLst/>
                <a:gdLst>
                  <a:gd name="T0" fmla="*/ 19 w 19"/>
                  <a:gd name="T1" fmla="*/ 0 h 7"/>
                  <a:gd name="T2" fmla="*/ 0 w 19"/>
                  <a:gd name="T3" fmla="*/ 5 h 7"/>
                  <a:gd name="T4" fmla="*/ 0 w 19"/>
                  <a:gd name="T5" fmla="*/ 7 h 7"/>
                  <a:gd name="T6" fmla="*/ 19 w 19"/>
                  <a:gd name="T7" fmla="*/ 4 h 7"/>
                  <a:gd name="T8" fmla="*/ 19 w 19"/>
                  <a:gd name="T9" fmla="*/ 0 h 7"/>
                </a:gdLst>
                <a:ahLst/>
                <a:cxnLst>
                  <a:cxn ang="0">
                    <a:pos x="T0" y="T1"/>
                  </a:cxn>
                  <a:cxn ang="0">
                    <a:pos x="T2" y="T3"/>
                  </a:cxn>
                  <a:cxn ang="0">
                    <a:pos x="T4" y="T5"/>
                  </a:cxn>
                  <a:cxn ang="0">
                    <a:pos x="T6" y="T7"/>
                  </a:cxn>
                  <a:cxn ang="0">
                    <a:pos x="T8" y="T9"/>
                  </a:cxn>
                </a:cxnLst>
                <a:rect l="0" t="0" r="r" b="b"/>
                <a:pathLst>
                  <a:path w="19" h="7">
                    <a:moveTo>
                      <a:pt x="19" y="0"/>
                    </a:moveTo>
                    <a:cubicBezTo>
                      <a:pt x="0" y="5"/>
                      <a:pt x="0" y="5"/>
                      <a:pt x="0" y="5"/>
                    </a:cubicBezTo>
                    <a:cubicBezTo>
                      <a:pt x="0" y="6"/>
                      <a:pt x="0" y="6"/>
                      <a:pt x="0" y="7"/>
                    </a:cubicBezTo>
                    <a:cubicBezTo>
                      <a:pt x="19" y="4"/>
                      <a:pt x="19" y="4"/>
                      <a:pt x="19" y="4"/>
                    </a:cubicBezTo>
                    <a:cubicBezTo>
                      <a:pt x="19" y="3"/>
                      <a:pt x="19" y="1"/>
                      <a:pt x="19"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1178"/>
              <p:cNvSpPr/>
              <p:nvPr/>
            </p:nvSpPr>
            <p:spPr bwMode="auto">
              <a:xfrm>
                <a:off x="1720" y="2101"/>
                <a:ext cx="17" cy="78"/>
              </a:xfrm>
              <a:custGeom>
                <a:avLst/>
                <a:gdLst>
                  <a:gd name="T0" fmla="*/ 7 w 7"/>
                  <a:gd name="T1" fmla="*/ 0 h 33"/>
                  <a:gd name="T2" fmla="*/ 0 w 7"/>
                  <a:gd name="T3" fmla="*/ 33 h 33"/>
                  <a:gd name="T4" fmla="*/ 5 w 7"/>
                  <a:gd name="T5" fmla="*/ 33 h 33"/>
                  <a:gd name="T6" fmla="*/ 7 w 7"/>
                  <a:gd name="T7" fmla="*/ 0 h 33"/>
                </a:gdLst>
                <a:ahLst/>
                <a:cxnLst>
                  <a:cxn ang="0">
                    <a:pos x="T0" y="T1"/>
                  </a:cxn>
                  <a:cxn ang="0">
                    <a:pos x="T2" y="T3"/>
                  </a:cxn>
                  <a:cxn ang="0">
                    <a:pos x="T4" y="T5"/>
                  </a:cxn>
                  <a:cxn ang="0">
                    <a:pos x="T6" y="T7"/>
                  </a:cxn>
                </a:cxnLst>
                <a:rect l="0" t="0" r="r" b="b"/>
                <a:pathLst>
                  <a:path w="7" h="33">
                    <a:moveTo>
                      <a:pt x="7" y="0"/>
                    </a:moveTo>
                    <a:cubicBezTo>
                      <a:pt x="0" y="33"/>
                      <a:pt x="0" y="33"/>
                      <a:pt x="0" y="33"/>
                    </a:cubicBezTo>
                    <a:cubicBezTo>
                      <a:pt x="2" y="33"/>
                      <a:pt x="3" y="33"/>
                      <a:pt x="5" y="33"/>
                    </a:cubicBezTo>
                    <a:cubicBezTo>
                      <a:pt x="6" y="22"/>
                      <a:pt x="7" y="8"/>
                      <a:pt x="7"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1179"/>
              <p:cNvSpPr/>
              <p:nvPr/>
            </p:nvSpPr>
            <p:spPr bwMode="auto">
              <a:xfrm>
                <a:off x="1713" y="2426"/>
                <a:ext cx="43" cy="12"/>
              </a:xfrm>
              <a:custGeom>
                <a:avLst/>
                <a:gdLst>
                  <a:gd name="T0" fmla="*/ 18 w 18"/>
                  <a:gd name="T1" fmla="*/ 0 h 5"/>
                  <a:gd name="T2" fmla="*/ 0 w 18"/>
                  <a:gd name="T3" fmla="*/ 2 h 5"/>
                  <a:gd name="T4" fmla="*/ 1 w 18"/>
                  <a:gd name="T5" fmla="*/ 5 h 5"/>
                  <a:gd name="T6" fmla="*/ 17 w 18"/>
                  <a:gd name="T7" fmla="*/ 3 h 5"/>
                  <a:gd name="T8" fmla="*/ 18 w 18"/>
                  <a:gd name="T9" fmla="*/ 0 h 5"/>
                </a:gdLst>
                <a:ahLst/>
                <a:cxnLst>
                  <a:cxn ang="0">
                    <a:pos x="T0" y="T1"/>
                  </a:cxn>
                  <a:cxn ang="0">
                    <a:pos x="T2" y="T3"/>
                  </a:cxn>
                  <a:cxn ang="0">
                    <a:pos x="T4" y="T5"/>
                  </a:cxn>
                  <a:cxn ang="0">
                    <a:pos x="T6" y="T7"/>
                  </a:cxn>
                  <a:cxn ang="0">
                    <a:pos x="T8" y="T9"/>
                  </a:cxn>
                </a:cxnLst>
                <a:rect l="0" t="0" r="r" b="b"/>
                <a:pathLst>
                  <a:path w="18" h="5">
                    <a:moveTo>
                      <a:pt x="18" y="0"/>
                    </a:moveTo>
                    <a:cubicBezTo>
                      <a:pt x="0" y="2"/>
                      <a:pt x="0" y="2"/>
                      <a:pt x="0" y="2"/>
                    </a:cubicBezTo>
                    <a:cubicBezTo>
                      <a:pt x="0" y="3"/>
                      <a:pt x="1" y="4"/>
                      <a:pt x="1" y="5"/>
                    </a:cubicBezTo>
                    <a:cubicBezTo>
                      <a:pt x="17" y="3"/>
                      <a:pt x="17" y="3"/>
                      <a:pt x="17" y="3"/>
                    </a:cubicBezTo>
                    <a:cubicBezTo>
                      <a:pt x="17" y="2"/>
                      <a:pt x="18" y="1"/>
                      <a:pt x="18"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1180"/>
              <p:cNvSpPr/>
              <p:nvPr/>
            </p:nvSpPr>
            <p:spPr bwMode="auto">
              <a:xfrm>
                <a:off x="1708" y="2094"/>
                <a:ext cx="26" cy="85"/>
              </a:xfrm>
              <a:custGeom>
                <a:avLst/>
                <a:gdLst>
                  <a:gd name="T0" fmla="*/ 0 w 11"/>
                  <a:gd name="T1" fmla="*/ 35 h 36"/>
                  <a:gd name="T2" fmla="*/ 4 w 11"/>
                  <a:gd name="T3" fmla="*/ 36 h 36"/>
                  <a:gd name="T4" fmla="*/ 11 w 11"/>
                  <a:gd name="T5" fmla="*/ 0 h 36"/>
                  <a:gd name="T6" fmla="*/ 7 w 11"/>
                  <a:gd name="T7" fmla="*/ 2 h 36"/>
                  <a:gd name="T8" fmla="*/ 0 w 11"/>
                  <a:gd name="T9" fmla="*/ 35 h 36"/>
                </a:gdLst>
                <a:ahLst/>
                <a:cxnLst>
                  <a:cxn ang="0">
                    <a:pos x="T0" y="T1"/>
                  </a:cxn>
                  <a:cxn ang="0">
                    <a:pos x="T2" y="T3"/>
                  </a:cxn>
                  <a:cxn ang="0">
                    <a:pos x="T4" y="T5"/>
                  </a:cxn>
                  <a:cxn ang="0">
                    <a:pos x="T6" y="T7"/>
                  </a:cxn>
                  <a:cxn ang="0">
                    <a:pos x="T8" y="T9"/>
                  </a:cxn>
                </a:cxnLst>
                <a:rect l="0" t="0" r="r" b="b"/>
                <a:pathLst>
                  <a:path w="11" h="36">
                    <a:moveTo>
                      <a:pt x="0" y="35"/>
                    </a:moveTo>
                    <a:cubicBezTo>
                      <a:pt x="1" y="35"/>
                      <a:pt x="3" y="35"/>
                      <a:pt x="4" y="36"/>
                    </a:cubicBezTo>
                    <a:cubicBezTo>
                      <a:pt x="11" y="0"/>
                      <a:pt x="11" y="0"/>
                      <a:pt x="11" y="0"/>
                    </a:cubicBezTo>
                    <a:cubicBezTo>
                      <a:pt x="7" y="2"/>
                      <a:pt x="7" y="2"/>
                      <a:pt x="7" y="2"/>
                    </a:cubicBezTo>
                    <a:lnTo>
                      <a:pt x="0" y="35"/>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1181"/>
              <p:cNvSpPr/>
              <p:nvPr/>
            </p:nvSpPr>
            <p:spPr bwMode="auto">
              <a:xfrm>
                <a:off x="1715" y="2438"/>
                <a:ext cx="38" cy="9"/>
              </a:xfrm>
              <a:custGeom>
                <a:avLst/>
                <a:gdLst>
                  <a:gd name="T0" fmla="*/ 16 w 16"/>
                  <a:gd name="T1" fmla="*/ 0 h 4"/>
                  <a:gd name="T2" fmla="*/ 0 w 16"/>
                  <a:gd name="T3" fmla="*/ 1 h 4"/>
                  <a:gd name="T4" fmla="*/ 1 w 16"/>
                  <a:gd name="T5" fmla="*/ 4 h 4"/>
                  <a:gd name="T6" fmla="*/ 16 w 16"/>
                  <a:gd name="T7" fmla="*/ 3 h 4"/>
                  <a:gd name="T8" fmla="*/ 16 w 16"/>
                  <a:gd name="T9" fmla="*/ 0 h 4"/>
                </a:gdLst>
                <a:ahLst/>
                <a:cxnLst>
                  <a:cxn ang="0">
                    <a:pos x="T0" y="T1"/>
                  </a:cxn>
                  <a:cxn ang="0">
                    <a:pos x="T2" y="T3"/>
                  </a:cxn>
                  <a:cxn ang="0">
                    <a:pos x="T4" y="T5"/>
                  </a:cxn>
                  <a:cxn ang="0">
                    <a:pos x="T6" y="T7"/>
                  </a:cxn>
                  <a:cxn ang="0">
                    <a:pos x="T8" y="T9"/>
                  </a:cxn>
                </a:cxnLst>
                <a:rect l="0" t="0" r="r" b="b"/>
                <a:pathLst>
                  <a:path w="16" h="4">
                    <a:moveTo>
                      <a:pt x="16" y="0"/>
                    </a:moveTo>
                    <a:cubicBezTo>
                      <a:pt x="0" y="1"/>
                      <a:pt x="0" y="1"/>
                      <a:pt x="0" y="1"/>
                    </a:cubicBezTo>
                    <a:cubicBezTo>
                      <a:pt x="1" y="2"/>
                      <a:pt x="1" y="3"/>
                      <a:pt x="1" y="4"/>
                    </a:cubicBezTo>
                    <a:cubicBezTo>
                      <a:pt x="16" y="3"/>
                      <a:pt x="16" y="3"/>
                      <a:pt x="16" y="3"/>
                    </a:cubicBezTo>
                    <a:cubicBezTo>
                      <a:pt x="16" y="2"/>
                      <a:pt x="16" y="1"/>
                      <a:pt x="16"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1182"/>
              <p:cNvSpPr/>
              <p:nvPr/>
            </p:nvSpPr>
            <p:spPr bwMode="auto">
              <a:xfrm>
                <a:off x="1720" y="2450"/>
                <a:ext cx="33" cy="4"/>
              </a:xfrm>
              <a:custGeom>
                <a:avLst/>
                <a:gdLst>
                  <a:gd name="T0" fmla="*/ 14 w 14"/>
                  <a:gd name="T1" fmla="*/ 0 h 2"/>
                  <a:gd name="T2" fmla="*/ 0 w 14"/>
                  <a:gd name="T3" fmla="*/ 0 h 2"/>
                  <a:gd name="T4" fmla="*/ 0 w 14"/>
                  <a:gd name="T5" fmla="*/ 2 h 2"/>
                  <a:gd name="T6" fmla="*/ 13 w 14"/>
                  <a:gd name="T7" fmla="*/ 2 h 2"/>
                  <a:gd name="T8" fmla="*/ 14 w 14"/>
                  <a:gd name="T9" fmla="*/ 0 h 2"/>
                </a:gdLst>
                <a:ahLst/>
                <a:cxnLst>
                  <a:cxn ang="0">
                    <a:pos x="T0" y="T1"/>
                  </a:cxn>
                  <a:cxn ang="0">
                    <a:pos x="T2" y="T3"/>
                  </a:cxn>
                  <a:cxn ang="0">
                    <a:pos x="T4" y="T5"/>
                  </a:cxn>
                  <a:cxn ang="0">
                    <a:pos x="T6" y="T7"/>
                  </a:cxn>
                  <a:cxn ang="0">
                    <a:pos x="T8" y="T9"/>
                  </a:cxn>
                </a:cxnLst>
                <a:rect l="0" t="0" r="r" b="b"/>
                <a:pathLst>
                  <a:path w="14" h="2">
                    <a:moveTo>
                      <a:pt x="14" y="0"/>
                    </a:moveTo>
                    <a:cubicBezTo>
                      <a:pt x="0" y="0"/>
                      <a:pt x="0" y="0"/>
                      <a:pt x="0" y="0"/>
                    </a:cubicBezTo>
                    <a:cubicBezTo>
                      <a:pt x="0" y="1"/>
                      <a:pt x="0" y="2"/>
                      <a:pt x="0" y="2"/>
                    </a:cubicBezTo>
                    <a:cubicBezTo>
                      <a:pt x="13" y="2"/>
                      <a:pt x="13" y="2"/>
                      <a:pt x="13" y="2"/>
                    </a:cubicBezTo>
                    <a:cubicBezTo>
                      <a:pt x="13" y="2"/>
                      <a:pt x="13" y="1"/>
                      <a:pt x="14"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1183"/>
              <p:cNvSpPr/>
              <p:nvPr/>
            </p:nvSpPr>
            <p:spPr bwMode="auto">
              <a:xfrm>
                <a:off x="1720" y="2459"/>
                <a:ext cx="31" cy="10"/>
              </a:xfrm>
              <a:custGeom>
                <a:avLst/>
                <a:gdLst>
                  <a:gd name="T0" fmla="*/ 12 w 13"/>
                  <a:gd name="T1" fmla="*/ 4 h 4"/>
                  <a:gd name="T2" fmla="*/ 13 w 13"/>
                  <a:gd name="T3" fmla="*/ 0 h 4"/>
                  <a:gd name="T4" fmla="*/ 0 w 13"/>
                  <a:gd name="T5" fmla="*/ 0 h 4"/>
                  <a:gd name="T6" fmla="*/ 1 w 13"/>
                  <a:gd name="T7" fmla="*/ 4 h 4"/>
                  <a:gd name="T8" fmla="*/ 12 w 13"/>
                  <a:gd name="T9" fmla="*/ 4 h 4"/>
                </a:gdLst>
                <a:ahLst/>
                <a:cxnLst>
                  <a:cxn ang="0">
                    <a:pos x="T0" y="T1"/>
                  </a:cxn>
                  <a:cxn ang="0">
                    <a:pos x="T2" y="T3"/>
                  </a:cxn>
                  <a:cxn ang="0">
                    <a:pos x="T4" y="T5"/>
                  </a:cxn>
                  <a:cxn ang="0">
                    <a:pos x="T6" y="T7"/>
                  </a:cxn>
                  <a:cxn ang="0">
                    <a:pos x="T8" y="T9"/>
                  </a:cxn>
                </a:cxnLst>
                <a:rect l="0" t="0" r="r" b="b"/>
                <a:pathLst>
                  <a:path w="13" h="4">
                    <a:moveTo>
                      <a:pt x="12" y="4"/>
                    </a:moveTo>
                    <a:cubicBezTo>
                      <a:pt x="12" y="3"/>
                      <a:pt x="13" y="1"/>
                      <a:pt x="13" y="0"/>
                    </a:cubicBezTo>
                    <a:cubicBezTo>
                      <a:pt x="0" y="0"/>
                      <a:pt x="0" y="0"/>
                      <a:pt x="0" y="0"/>
                    </a:cubicBezTo>
                    <a:cubicBezTo>
                      <a:pt x="1" y="1"/>
                      <a:pt x="1" y="2"/>
                      <a:pt x="1" y="4"/>
                    </a:cubicBezTo>
                    <a:cubicBezTo>
                      <a:pt x="5" y="4"/>
                      <a:pt x="8" y="4"/>
                      <a:pt x="12" y="4"/>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1184"/>
              <p:cNvSpPr/>
              <p:nvPr/>
            </p:nvSpPr>
            <p:spPr bwMode="auto">
              <a:xfrm>
                <a:off x="1697" y="2101"/>
                <a:ext cx="23" cy="76"/>
              </a:xfrm>
              <a:custGeom>
                <a:avLst/>
                <a:gdLst>
                  <a:gd name="T0" fmla="*/ 0 w 10"/>
                  <a:gd name="T1" fmla="*/ 32 h 32"/>
                  <a:gd name="T2" fmla="*/ 4 w 10"/>
                  <a:gd name="T3" fmla="*/ 32 h 32"/>
                  <a:gd name="T4" fmla="*/ 10 w 10"/>
                  <a:gd name="T5" fmla="*/ 0 h 32"/>
                  <a:gd name="T6" fmla="*/ 6 w 10"/>
                  <a:gd name="T7" fmla="*/ 2 h 32"/>
                  <a:gd name="T8" fmla="*/ 0 w 10"/>
                  <a:gd name="T9" fmla="*/ 32 h 32"/>
                </a:gdLst>
                <a:ahLst/>
                <a:cxnLst>
                  <a:cxn ang="0">
                    <a:pos x="T0" y="T1"/>
                  </a:cxn>
                  <a:cxn ang="0">
                    <a:pos x="T2" y="T3"/>
                  </a:cxn>
                  <a:cxn ang="0">
                    <a:pos x="T4" y="T5"/>
                  </a:cxn>
                  <a:cxn ang="0">
                    <a:pos x="T6" y="T7"/>
                  </a:cxn>
                  <a:cxn ang="0">
                    <a:pos x="T8" y="T9"/>
                  </a:cxn>
                </a:cxnLst>
                <a:rect l="0" t="0" r="r" b="b"/>
                <a:pathLst>
                  <a:path w="10" h="32">
                    <a:moveTo>
                      <a:pt x="0" y="32"/>
                    </a:moveTo>
                    <a:cubicBezTo>
                      <a:pt x="1" y="32"/>
                      <a:pt x="2" y="32"/>
                      <a:pt x="4" y="32"/>
                    </a:cubicBezTo>
                    <a:cubicBezTo>
                      <a:pt x="10" y="0"/>
                      <a:pt x="10" y="0"/>
                      <a:pt x="10" y="0"/>
                    </a:cubicBezTo>
                    <a:cubicBezTo>
                      <a:pt x="6" y="2"/>
                      <a:pt x="6" y="2"/>
                      <a:pt x="6" y="2"/>
                    </a:cubicBezTo>
                    <a:lnTo>
                      <a:pt x="0" y="32"/>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1185"/>
              <p:cNvSpPr/>
              <p:nvPr/>
            </p:nvSpPr>
            <p:spPr bwMode="auto">
              <a:xfrm>
                <a:off x="1474" y="2471"/>
                <a:ext cx="270" cy="380"/>
              </a:xfrm>
              <a:custGeom>
                <a:avLst/>
                <a:gdLst>
                  <a:gd name="T0" fmla="*/ 111 w 114"/>
                  <a:gd name="T1" fmla="*/ 14 h 160"/>
                  <a:gd name="T2" fmla="*/ 114 w 114"/>
                  <a:gd name="T3" fmla="*/ 5 h 160"/>
                  <a:gd name="T4" fmla="*/ 0 w 114"/>
                  <a:gd name="T5" fmla="*/ 150 h 160"/>
                  <a:gd name="T6" fmla="*/ 7 w 114"/>
                  <a:gd name="T7" fmla="*/ 160 h 160"/>
                  <a:gd name="T8" fmla="*/ 111 w 114"/>
                  <a:gd name="T9" fmla="*/ 14 h 160"/>
                </a:gdLst>
                <a:ahLst/>
                <a:cxnLst>
                  <a:cxn ang="0">
                    <a:pos x="T0" y="T1"/>
                  </a:cxn>
                  <a:cxn ang="0">
                    <a:pos x="T2" y="T3"/>
                  </a:cxn>
                  <a:cxn ang="0">
                    <a:pos x="T4" y="T5"/>
                  </a:cxn>
                  <a:cxn ang="0">
                    <a:pos x="T6" y="T7"/>
                  </a:cxn>
                  <a:cxn ang="0">
                    <a:pos x="T8" y="T9"/>
                  </a:cxn>
                </a:cxnLst>
                <a:rect l="0" t="0" r="r" b="b"/>
                <a:pathLst>
                  <a:path w="114" h="160">
                    <a:moveTo>
                      <a:pt x="111" y="14"/>
                    </a:moveTo>
                    <a:cubicBezTo>
                      <a:pt x="112" y="11"/>
                      <a:pt x="113" y="8"/>
                      <a:pt x="114" y="5"/>
                    </a:cubicBezTo>
                    <a:cubicBezTo>
                      <a:pt x="23" y="0"/>
                      <a:pt x="32" y="98"/>
                      <a:pt x="0" y="150"/>
                    </a:cubicBezTo>
                    <a:cubicBezTo>
                      <a:pt x="2" y="153"/>
                      <a:pt x="4" y="156"/>
                      <a:pt x="7" y="160"/>
                    </a:cubicBezTo>
                    <a:cubicBezTo>
                      <a:pt x="39" y="115"/>
                      <a:pt x="30" y="9"/>
                      <a:pt x="111" y="14"/>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1186"/>
              <p:cNvSpPr/>
              <p:nvPr/>
            </p:nvSpPr>
            <p:spPr bwMode="auto">
              <a:xfrm>
                <a:off x="1685" y="2105"/>
                <a:ext cx="23" cy="72"/>
              </a:xfrm>
              <a:custGeom>
                <a:avLst/>
                <a:gdLst>
                  <a:gd name="T0" fmla="*/ 0 w 10"/>
                  <a:gd name="T1" fmla="*/ 30 h 30"/>
                  <a:gd name="T2" fmla="*/ 3 w 10"/>
                  <a:gd name="T3" fmla="*/ 30 h 30"/>
                  <a:gd name="T4" fmla="*/ 10 w 10"/>
                  <a:gd name="T5" fmla="*/ 0 h 30"/>
                  <a:gd name="T6" fmla="*/ 5 w 10"/>
                  <a:gd name="T7" fmla="*/ 2 h 30"/>
                  <a:gd name="T8" fmla="*/ 0 w 10"/>
                  <a:gd name="T9" fmla="*/ 30 h 30"/>
                </a:gdLst>
                <a:ahLst/>
                <a:cxnLst>
                  <a:cxn ang="0">
                    <a:pos x="T0" y="T1"/>
                  </a:cxn>
                  <a:cxn ang="0">
                    <a:pos x="T2" y="T3"/>
                  </a:cxn>
                  <a:cxn ang="0">
                    <a:pos x="T4" y="T5"/>
                  </a:cxn>
                  <a:cxn ang="0">
                    <a:pos x="T6" y="T7"/>
                  </a:cxn>
                  <a:cxn ang="0">
                    <a:pos x="T8" y="T9"/>
                  </a:cxn>
                </a:cxnLst>
                <a:rect l="0" t="0" r="r" b="b"/>
                <a:pathLst>
                  <a:path w="10" h="30">
                    <a:moveTo>
                      <a:pt x="0" y="30"/>
                    </a:moveTo>
                    <a:cubicBezTo>
                      <a:pt x="1" y="30"/>
                      <a:pt x="2" y="30"/>
                      <a:pt x="3" y="30"/>
                    </a:cubicBezTo>
                    <a:cubicBezTo>
                      <a:pt x="10" y="0"/>
                      <a:pt x="10" y="0"/>
                      <a:pt x="10" y="0"/>
                    </a:cubicBezTo>
                    <a:cubicBezTo>
                      <a:pt x="5" y="2"/>
                      <a:pt x="5" y="2"/>
                      <a:pt x="5" y="2"/>
                    </a:cubicBezTo>
                    <a:lnTo>
                      <a:pt x="0" y="3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1187"/>
              <p:cNvSpPr/>
              <p:nvPr/>
            </p:nvSpPr>
            <p:spPr bwMode="auto">
              <a:xfrm>
                <a:off x="1673" y="2113"/>
                <a:ext cx="21" cy="64"/>
              </a:xfrm>
              <a:custGeom>
                <a:avLst/>
                <a:gdLst>
                  <a:gd name="T0" fmla="*/ 0 w 9"/>
                  <a:gd name="T1" fmla="*/ 27 h 27"/>
                  <a:gd name="T2" fmla="*/ 3 w 9"/>
                  <a:gd name="T3" fmla="*/ 27 h 27"/>
                  <a:gd name="T4" fmla="*/ 9 w 9"/>
                  <a:gd name="T5" fmla="*/ 0 h 27"/>
                  <a:gd name="T6" fmla="*/ 5 w 9"/>
                  <a:gd name="T7" fmla="*/ 2 h 27"/>
                  <a:gd name="T8" fmla="*/ 0 w 9"/>
                  <a:gd name="T9" fmla="*/ 27 h 27"/>
                </a:gdLst>
                <a:ahLst/>
                <a:cxnLst>
                  <a:cxn ang="0">
                    <a:pos x="T0" y="T1"/>
                  </a:cxn>
                  <a:cxn ang="0">
                    <a:pos x="T2" y="T3"/>
                  </a:cxn>
                  <a:cxn ang="0">
                    <a:pos x="T4" y="T5"/>
                  </a:cxn>
                  <a:cxn ang="0">
                    <a:pos x="T6" y="T7"/>
                  </a:cxn>
                  <a:cxn ang="0">
                    <a:pos x="T8" y="T9"/>
                  </a:cxn>
                </a:cxnLst>
                <a:rect l="0" t="0" r="r" b="b"/>
                <a:pathLst>
                  <a:path w="9" h="27">
                    <a:moveTo>
                      <a:pt x="0" y="27"/>
                    </a:moveTo>
                    <a:cubicBezTo>
                      <a:pt x="1" y="27"/>
                      <a:pt x="2" y="27"/>
                      <a:pt x="3" y="27"/>
                    </a:cubicBezTo>
                    <a:cubicBezTo>
                      <a:pt x="9" y="0"/>
                      <a:pt x="9" y="0"/>
                      <a:pt x="9" y="0"/>
                    </a:cubicBezTo>
                    <a:cubicBezTo>
                      <a:pt x="5" y="2"/>
                      <a:pt x="5" y="2"/>
                      <a:pt x="5" y="2"/>
                    </a:cubicBezTo>
                    <a:lnTo>
                      <a:pt x="0" y="27"/>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1188"/>
              <p:cNvSpPr/>
              <p:nvPr/>
            </p:nvSpPr>
            <p:spPr bwMode="auto">
              <a:xfrm>
                <a:off x="1536" y="2148"/>
                <a:ext cx="220" cy="147"/>
              </a:xfrm>
              <a:custGeom>
                <a:avLst/>
                <a:gdLst>
                  <a:gd name="T0" fmla="*/ 44 w 93"/>
                  <a:gd name="T1" fmla="*/ 19 h 62"/>
                  <a:gd name="T2" fmla="*/ 35 w 93"/>
                  <a:gd name="T3" fmla="*/ 0 h 62"/>
                  <a:gd name="T4" fmla="*/ 22 w 93"/>
                  <a:gd name="T5" fmla="*/ 6 h 62"/>
                  <a:gd name="T6" fmla="*/ 31 w 93"/>
                  <a:gd name="T7" fmla="*/ 25 h 62"/>
                  <a:gd name="T8" fmla="*/ 0 w 93"/>
                  <a:gd name="T9" fmla="*/ 62 h 62"/>
                  <a:gd name="T10" fmla="*/ 93 w 93"/>
                  <a:gd name="T11" fmla="*/ 18 h 62"/>
                  <a:gd name="T12" fmla="*/ 44 w 93"/>
                  <a:gd name="T13" fmla="*/ 19 h 62"/>
                </a:gdLst>
                <a:ahLst/>
                <a:cxnLst>
                  <a:cxn ang="0">
                    <a:pos x="T0" y="T1"/>
                  </a:cxn>
                  <a:cxn ang="0">
                    <a:pos x="T2" y="T3"/>
                  </a:cxn>
                  <a:cxn ang="0">
                    <a:pos x="T4" y="T5"/>
                  </a:cxn>
                  <a:cxn ang="0">
                    <a:pos x="T6" y="T7"/>
                  </a:cxn>
                  <a:cxn ang="0">
                    <a:pos x="T8" y="T9"/>
                  </a:cxn>
                  <a:cxn ang="0">
                    <a:pos x="T10" y="T11"/>
                  </a:cxn>
                  <a:cxn ang="0">
                    <a:pos x="T12" y="T13"/>
                  </a:cxn>
                </a:cxnLst>
                <a:rect l="0" t="0" r="r" b="b"/>
                <a:pathLst>
                  <a:path w="93" h="62">
                    <a:moveTo>
                      <a:pt x="44" y="19"/>
                    </a:moveTo>
                    <a:cubicBezTo>
                      <a:pt x="42" y="15"/>
                      <a:pt x="37" y="4"/>
                      <a:pt x="35" y="0"/>
                    </a:cubicBezTo>
                    <a:cubicBezTo>
                      <a:pt x="31" y="1"/>
                      <a:pt x="26" y="4"/>
                      <a:pt x="22" y="6"/>
                    </a:cubicBezTo>
                    <a:cubicBezTo>
                      <a:pt x="25" y="12"/>
                      <a:pt x="29" y="21"/>
                      <a:pt x="31" y="25"/>
                    </a:cubicBezTo>
                    <a:cubicBezTo>
                      <a:pt x="20" y="35"/>
                      <a:pt x="7" y="48"/>
                      <a:pt x="0" y="62"/>
                    </a:cubicBezTo>
                    <a:cubicBezTo>
                      <a:pt x="26" y="46"/>
                      <a:pt x="57" y="31"/>
                      <a:pt x="93" y="18"/>
                    </a:cubicBezTo>
                    <a:cubicBezTo>
                      <a:pt x="75" y="16"/>
                      <a:pt x="54" y="17"/>
                      <a:pt x="44" y="19"/>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1189"/>
              <p:cNvSpPr/>
              <p:nvPr/>
            </p:nvSpPr>
            <p:spPr bwMode="auto">
              <a:xfrm>
                <a:off x="1659" y="2117"/>
                <a:ext cx="21" cy="60"/>
              </a:xfrm>
              <a:custGeom>
                <a:avLst/>
                <a:gdLst>
                  <a:gd name="T0" fmla="*/ 0 w 9"/>
                  <a:gd name="T1" fmla="*/ 25 h 25"/>
                  <a:gd name="T2" fmla="*/ 4 w 9"/>
                  <a:gd name="T3" fmla="*/ 25 h 25"/>
                  <a:gd name="T4" fmla="*/ 9 w 9"/>
                  <a:gd name="T5" fmla="*/ 0 h 25"/>
                  <a:gd name="T6" fmla="*/ 5 w 9"/>
                  <a:gd name="T7" fmla="*/ 3 h 25"/>
                  <a:gd name="T8" fmla="*/ 0 w 9"/>
                  <a:gd name="T9" fmla="*/ 25 h 25"/>
                </a:gdLst>
                <a:ahLst/>
                <a:cxnLst>
                  <a:cxn ang="0">
                    <a:pos x="T0" y="T1"/>
                  </a:cxn>
                  <a:cxn ang="0">
                    <a:pos x="T2" y="T3"/>
                  </a:cxn>
                  <a:cxn ang="0">
                    <a:pos x="T4" y="T5"/>
                  </a:cxn>
                  <a:cxn ang="0">
                    <a:pos x="T6" y="T7"/>
                  </a:cxn>
                  <a:cxn ang="0">
                    <a:pos x="T8" y="T9"/>
                  </a:cxn>
                </a:cxnLst>
                <a:rect l="0" t="0" r="r" b="b"/>
                <a:pathLst>
                  <a:path w="9" h="25">
                    <a:moveTo>
                      <a:pt x="0" y="25"/>
                    </a:moveTo>
                    <a:cubicBezTo>
                      <a:pt x="2" y="25"/>
                      <a:pt x="3" y="25"/>
                      <a:pt x="4" y="25"/>
                    </a:cubicBezTo>
                    <a:cubicBezTo>
                      <a:pt x="9" y="0"/>
                      <a:pt x="9" y="0"/>
                      <a:pt x="9" y="0"/>
                    </a:cubicBezTo>
                    <a:cubicBezTo>
                      <a:pt x="5" y="3"/>
                      <a:pt x="5" y="3"/>
                      <a:pt x="5" y="3"/>
                    </a:cubicBezTo>
                    <a:lnTo>
                      <a:pt x="0" y="25"/>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1190"/>
              <p:cNvSpPr/>
              <p:nvPr/>
            </p:nvSpPr>
            <p:spPr bwMode="auto">
              <a:xfrm>
                <a:off x="1559" y="2516"/>
                <a:ext cx="156" cy="382"/>
              </a:xfrm>
              <a:custGeom>
                <a:avLst/>
                <a:gdLst>
                  <a:gd name="T0" fmla="*/ 62 w 66"/>
                  <a:gd name="T1" fmla="*/ 27 h 161"/>
                  <a:gd name="T2" fmla="*/ 66 w 66"/>
                  <a:gd name="T3" fmla="*/ 0 h 161"/>
                  <a:gd name="T4" fmla="*/ 51 w 66"/>
                  <a:gd name="T5" fmla="*/ 3 h 161"/>
                  <a:gd name="T6" fmla="*/ 46 w 66"/>
                  <a:gd name="T7" fmla="*/ 161 h 161"/>
                  <a:gd name="T8" fmla="*/ 55 w 66"/>
                  <a:gd name="T9" fmla="*/ 151 h 161"/>
                  <a:gd name="T10" fmla="*/ 62 w 66"/>
                  <a:gd name="T11" fmla="*/ 27 h 161"/>
                </a:gdLst>
                <a:ahLst/>
                <a:cxnLst>
                  <a:cxn ang="0">
                    <a:pos x="T0" y="T1"/>
                  </a:cxn>
                  <a:cxn ang="0">
                    <a:pos x="T2" y="T3"/>
                  </a:cxn>
                  <a:cxn ang="0">
                    <a:pos x="T4" y="T5"/>
                  </a:cxn>
                  <a:cxn ang="0">
                    <a:pos x="T6" y="T7"/>
                  </a:cxn>
                  <a:cxn ang="0">
                    <a:pos x="T8" y="T9"/>
                  </a:cxn>
                  <a:cxn ang="0">
                    <a:pos x="T10" y="T11"/>
                  </a:cxn>
                </a:cxnLst>
                <a:rect l="0" t="0" r="r" b="b"/>
                <a:pathLst>
                  <a:path w="66" h="161">
                    <a:moveTo>
                      <a:pt x="62" y="27"/>
                    </a:moveTo>
                    <a:cubicBezTo>
                      <a:pt x="64" y="18"/>
                      <a:pt x="65" y="9"/>
                      <a:pt x="66" y="0"/>
                    </a:cubicBezTo>
                    <a:cubicBezTo>
                      <a:pt x="60" y="1"/>
                      <a:pt x="55" y="2"/>
                      <a:pt x="51" y="3"/>
                    </a:cubicBezTo>
                    <a:cubicBezTo>
                      <a:pt x="54" y="56"/>
                      <a:pt x="0" y="116"/>
                      <a:pt x="46" y="161"/>
                    </a:cubicBezTo>
                    <a:cubicBezTo>
                      <a:pt x="49" y="158"/>
                      <a:pt x="52" y="154"/>
                      <a:pt x="55" y="151"/>
                    </a:cubicBezTo>
                    <a:cubicBezTo>
                      <a:pt x="28" y="104"/>
                      <a:pt x="49" y="54"/>
                      <a:pt x="62" y="27"/>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1191"/>
              <p:cNvSpPr/>
              <p:nvPr/>
            </p:nvSpPr>
            <p:spPr bwMode="auto">
              <a:xfrm>
                <a:off x="1354" y="1460"/>
                <a:ext cx="312" cy="263"/>
              </a:xfrm>
              <a:custGeom>
                <a:avLst/>
                <a:gdLst>
                  <a:gd name="T0" fmla="*/ 54 w 132"/>
                  <a:gd name="T1" fmla="*/ 14 h 111"/>
                  <a:gd name="T2" fmla="*/ 122 w 132"/>
                  <a:gd name="T3" fmla="*/ 42 h 111"/>
                  <a:gd name="T4" fmla="*/ 132 w 132"/>
                  <a:gd name="T5" fmla="*/ 35 h 111"/>
                  <a:gd name="T6" fmla="*/ 52 w 132"/>
                  <a:gd name="T7" fmla="*/ 2 h 111"/>
                  <a:gd name="T8" fmla="*/ 0 w 132"/>
                  <a:gd name="T9" fmla="*/ 99 h 111"/>
                  <a:gd name="T10" fmla="*/ 5 w 132"/>
                  <a:gd name="T11" fmla="*/ 111 h 111"/>
                  <a:gd name="T12" fmla="*/ 54 w 132"/>
                  <a:gd name="T13" fmla="*/ 14 h 111"/>
                </a:gdLst>
                <a:ahLst/>
                <a:cxnLst>
                  <a:cxn ang="0">
                    <a:pos x="T0" y="T1"/>
                  </a:cxn>
                  <a:cxn ang="0">
                    <a:pos x="T2" y="T3"/>
                  </a:cxn>
                  <a:cxn ang="0">
                    <a:pos x="T4" y="T5"/>
                  </a:cxn>
                  <a:cxn ang="0">
                    <a:pos x="T6" y="T7"/>
                  </a:cxn>
                  <a:cxn ang="0">
                    <a:pos x="T8" y="T9"/>
                  </a:cxn>
                  <a:cxn ang="0">
                    <a:pos x="T10" y="T11"/>
                  </a:cxn>
                  <a:cxn ang="0">
                    <a:pos x="T12" y="T13"/>
                  </a:cxn>
                </a:cxnLst>
                <a:rect l="0" t="0" r="r" b="b"/>
                <a:pathLst>
                  <a:path w="132" h="111">
                    <a:moveTo>
                      <a:pt x="54" y="14"/>
                    </a:moveTo>
                    <a:cubicBezTo>
                      <a:pt x="59" y="12"/>
                      <a:pt x="97" y="28"/>
                      <a:pt x="122" y="42"/>
                    </a:cubicBezTo>
                    <a:cubicBezTo>
                      <a:pt x="125" y="39"/>
                      <a:pt x="129" y="37"/>
                      <a:pt x="132" y="35"/>
                    </a:cubicBezTo>
                    <a:cubicBezTo>
                      <a:pt x="103" y="20"/>
                      <a:pt x="56" y="0"/>
                      <a:pt x="52" y="2"/>
                    </a:cubicBezTo>
                    <a:cubicBezTo>
                      <a:pt x="43" y="4"/>
                      <a:pt x="20" y="52"/>
                      <a:pt x="0" y="99"/>
                    </a:cubicBezTo>
                    <a:cubicBezTo>
                      <a:pt x="5" y="111"/>
                      <a:pt x="5" y="111"/>
                      <a:pt x="5" y="111"/>
                    </a:cubicBezTo>
                    <a:cubicBezTo>
                      <a:pt x="26" y="63"/>
                      <a:pt x="48" y="16"/>
                      <a:pt x="54" y="14"/>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1192"/>
              <p:cNvSpPr/>
              <p:nvPr/>
            </p:nvSpPr>
            <p:spPr bwMode="auto">
              <a:xfrm>
                <a:off x="1654" y="2421"/>
                <a:ext cx="57" cy="55"/>
              </a:xfrm>
              <a:custGeom>
                <a:avLst/>
                <a:gdLst>
                  <a:gd name="T0" fmla="*/ 24 w 24"/>
                  <a:gd name="T1" fmla="*/ 20 h 23"/>
                  <a:gd name="T2" fmla="*/ 17 w 24"/>
                  <a:gd name="T3" fmla="*/ 0 h 23"/>
                  <a:gd name="T4" fmla="*/ 0 w 24"/>
                  <a:gd name="T5" fmla="*/ 11 h 23"/>
                  <a:gd name="T6" fmla="*/ 7 w 24"/>
                  <a:gd name="T7" fmla="*/ 23 h 23"/>
                  <a:gd name="T8" fmla="*/ 24 w 24"/>
                  <a:gd name="T9" fmla="*/ 20 h 23"/>
                </a:gdLst>
                <a:ahLst/>
                <a:cxnLst>
                  <a:cxn ang="0">
                    <a:pos x="T0" y="T1"/>
                  </a:cxn>
                  <a:cxn ang="0">
                    <a:pos x="T2" y="T3"/>
                  </a:cxn>
                  <a:cxn ang="0">
                    <a:pos x="T4" y="T5"/>
                  </a:cxn>
                  <a:cxn ang="0">
                    <a:pos x="T6" y="T7"/>
                  </a:cxn>
                  <a:cxn ang="0">
                    <a:pos x="T8" y="T9"/>
                  </a:cxn>
                </a:cxnLst>
                <a:rect l="0" t="0" r="r" b="b"/>
                <a:pathLst>
                  <a:path w="24" h="23">
                    <a:moveTo>
                      <a:pt x="24" y="20"/>
                    </a:moveTo>
                    <a:cubicBezTo>
                      <a:pt x="23" y="13"/>
                      <a:pt x="21" y="6"/>
                      <a:pt x="17" y="0"/>
                    </a:cubicBezTo>
                    <a:cubicBezTo>
                      <a:pt x="11" y="3"/>
                      <a:pt x="6" y="7"/>
                      <a:pt x="0" y="11"/>
                    </a:cubicBezTo>
                    <a:cubicBezTo>
                      <a:pt x="3" y="15"/>
                      <a:pt x="5" y="19"/>
                      <a:pt x="7" y="23"/>
                    </a:cubicBezTo>
                    <a:cubicBezTo>
                      <a:pt x="12" y="22"/>
                      <a:pt x="18" y="20"/>
                      <a:pt x="24" y="20"/>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1193"/>
              <p:cNvSpPr/>
              <p:nvPr/>
            </p:nvSpPr>
            <p:spPr bwMode="auto">
              <a:xfrm>
                <a:off x="1647" y="2124"/>
                <a:ext cx="19" cy="55"/>
              </a:xfrm>
              <a:custGeom>
                <a:avLst/>
                <a:gdLst>
                  <a:gd name="T0" fmla="*/ 0 w 8"/>
                  <a:gd name="T1" fmla="*/ 23 h 23"/>
                  <a:gd name="T2" fmla="*/ 4 w 8"/>
                  <a:gd name="T3" fmla="*/ 22 h 23"/>
                  <a:gd name="T4" fmla="*/ 8 w 8"/>
                  <a:gd name="T5" fmla="*/ 0 h 23"/>
                  <a:gd name="T6" fmla="*/ 4 w 8"/>
                  <a:gd name="T7" fmla="*/ 2 h 23"/>
                  <a:gd name="T8" fmla="*/ 0 w 8"/>
                  <a:gd name="T9" fmla="*/ 23 h 23"/>
                </a:gdLst>
                <a:ahLst/>
                <a:cxnLst>
                  <a:cxn ang="0">
                    <a:pos x="T0" y="T1"/>
                  </a:cxn>
                  <a:cxn ang="0">
                    <a:pos x="T2" y="T3"/>
                  </a:cxn>
                  <a:cxn ang="0">
                    <a:pos x="T4" y="T5"/>
                  </a:cxn>
                  <a:cxn ang="0">
                    <a:pos x="T6" y="T7"/>
                  </a:cxn>
                  <a:cxn ang="0">
                    <a:pos x="T8" y="T9"/>
                  </a:cxn>
                </a:cxnLst>
                <a:rect l="0" t="0" r="r" b="b"/>
                <a:pathLst>
                  <a:path w="8" h="23">
                    <a:moveTo>
                      <a:pt x="0" y="23"/>
                    </a:moveTo>
                    <a:cubicBezTo>
                      <a:pt x="1" y="23"/>
                      <a:pt x="2" y="22"/>
                      <a:pt x="4" y="22"/>
                    </a:cubicBezTo>
                    <a:cubicBezTo>
                      <a:pt x="8" y="0"/>
                      <a:pt x="8" y="0"/>
                      <a:pt x="8" y="0"/>
                    </a:cubicBezTo>
                    <a:cubicBezTo>
                      <a:pt x="7" y="1"/>
                      <a:pt x="5" y="2"/>
                      <a:pt x="4" y="2"/>
                    </a:cubicBezTo>
                    <a:lnTo>
                      <a:pt x="0" y="23"/>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1194"/>
              <p:cNvSpPr/>
              <p:nvPr/>
            </p:nvSpPr>
            <p:spPr bwMode="auto">
              <a:xfrm>
                <a:off x="1633" y="1944"/>
                <a:ext cx="16" cy="19"/>
              </a:xfrm>
              <a:custGeom>
                <a:avLst/>
                <a:gdLst>
                  <a:gd name="T0" fmla="*/ 3 w 7"/>
                  <a:gd name="T1" fmla="*/ 2 h 8"/>
                  <a:gd name="T2" fmla="*/ 1 w 7"/>
                  <a:gd name="T3" fmla="*/ 8 h 8"/>
                  <a:gd name="T4" fmla="*/ 7 w 7"/>
                  <a:gd name="T5" fmla="*/ 5 h 8"/>
                  <a:gd name="T6" fmla="*/ 3 w 7"/>
                  <a:gd name="T7" fmla="*/ 2 h 8"/>
                </a:gdLst>
                <a:ahLst/>
                <a:cxnLst>
                  <a:cxn ang="0">
                    <a:pos x="T0" y="T1"/>
                  </a:cxn>
                  <a:cxn ang="0">
                    <a:pos x="T2" y="T3"/>
                  </a:cxn>
                  <a:cxn ang="0">
                    <a:pos x="T4" y="T5"/>
                  </a:cxn>
                  <a:cxn ang="0">
                    <a:pos x="T6" y="T7"/>
                  </a:cxn>
                </a:cxnLst>
                <a:rect l="0" t="0" r="r" b="b"/>
                <a:pathLst>
                  <a:path w="7" h="8">
                    <a:moveTo>
                      <a:pt x="3" y="2"/>
                    </a:moveTo>
                    <a:cubicBezTo>
                      <a:pt x="0" y="3"/>
                      <a:pt x="0" y="5"/>
                      <a:pt x="1" y="8"/>
                    </a:cubicBezTo>
                    <a:cubicBezTo>
                      <a:pt x="7" y="5"/>
                      <a:pt x="7" y="5"/>
                      <a:pt x="7" y="5"/>
                    </a:cubicBezTo>
                    <a:cubicBezTo>
                      <a:pt x="7" y="3"/>
                      <a:pt x="5" y="0"/>
                      <a:pt x="3"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1195"/>
              <p:cNvSpPr/>
              <p:nvPr/>
            </p:nvSpPr>
            <p:spPr bwMode="auto">
              <a:xfrm>
                <a:off x="1637" y="2131"/>
                <a:ext cx="15" cy="46"/>
              </a:xfrm>
              <a:custGeom>
                <a:avLst/>
                <a:gdLst>
                  <a:gd name="T0" fmla="*/ 0 w 6"/>
                  <a:gd name="T1" fmla="*/ 14 h 19"/>
                  <a:gd name="T2" fmla="*/ 2 w 6"/>
                  <a:gd name="T3" fmla="*/ 19 h 19"/>
                  <a:gd name="T4" fmla="*/ 6 w 6"/>
                  <a:gd name="T5" fmla="*/ 0 h 19"/>
                  <a:gd name="T6" fmla="*/ 3 w 6"/>
                  <a:gd name="T7" fmla="*/ 2 h 19"/>
                  <a:gd name="T8" fmla="*/ 0 w 6"/>
                  <a:gd name="T9" fmla="*/ 14 h 19"/>
                </a:gdLst>
                <a:ahLst/>
                <a:cxnLst>
                  <a:cxn ang="0">
                    <a:pos x="T0" y="T1"/>
                  </a:cxn>
                  <a:cxn ang="0">
                    <a:pos x="T2" y="T3"/>
                  </a:cxn>
                  <a:cxn ang="0">
                    <a:pos x="T4" y="T5"/>
                  </a:cxn>
                  <a:cxn ang="0">
                    <a:pos x="T6" y="T7"/>
                  </a:cxn>
                  <a:cxn ang="0">
                    <a:pos x="T8" y="T9"/>
                  </a:cxn>
                </a:cxnLst>
                <a:rect l="0" t="0" r="r" b="b"/>
                <a:pathLst>
                  <a:path w="6" h="19">
                    <a:moveTo>
                      <a:pt x="0" y="14"/>
                    </a:moveTo>
                    <a:cubicBezTo>
                      <a:pt x="1" y="16"/>
                      <a:pt x="2" y="18"/>
                      <a:pt x="2" y="19"/>
                    </a:cubicBezTo>
                    <a:cubicBezTo>
                      <a:pt x="6" y="0"/>
                      <a:pt x="6" y="0"/>
                      <a:pt x="6" y="0"/>
                    </a:cubicBezTo>
                    <a:cubicBezTo>
                      <a:pt x="5" y="1"/>
                      <a:pt x="4" y="1"/>
                      <a:pt x="3" y="2"/>
                    </a:cubicBezTo>
                    <a:lnTo>
                      <a:pt x="0" y="14"/>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 name="Freeform 1196"/>
              <p:cNvSpPr/>
              <p:nvPr/>
            </p:nvSpPr>
            <p:spPr bwMode="auto">
              <a:xfrm>
                <a:off x="1517" y="2528"/>
                <a:ext cx="161" cy="401"/>
              </a:xfrm>
              <a:custGeom>
                <a:avLst/>
                <a:gdLst>
                  <a:gd name="T0" fmla="*/ 64 w 68"/>
                  <a:gd name="T1" fmla="*/ 0 h 169"/>
                  <a:gd name="T2" fmla="*/ 56 w 68"/>
                  <a:gd name="T3" fmla="*/ 4 h 169"/>
                  <a:gd name="T4" fmla="*/ 55 w 68"/>
                  <a:gd name="T5" fmla="*/ 169 h 169"/>
                  <a:gd name="T6" fmla="*/ 61 w 68"/>
                  <a:gd name="T7" fmla="*/ 161 h 169"/>
                  <a:gd name="T8" fmla="*/ 64 w 68"/>
                  <a:gd name="T9" fmla="*/ 0 h 169"/>
                </a:gdLst>
                <a:ahLst/>
                <a:cxnLst>
                  <a:cxn ang="0">
                    <a:pos x="T0" y="T1"/>
                  </a:cxn>
                  <a:cxn ang="0">
                    <a:pos x="T2" y="T3"/>
                  </a:cxn>
                  <a:cxn ang="0">
                    <a:pos x="T4" y="T5"/>
                  </a:cxn>
                  <a:cxn ang="0">
                    <a:pos x="T6" y="T7"/>
                  </a:cxn>
                  <a:cxn ang="0">
                    <a:pos x="T8" y="T9"/>
                  </a:cxn>
                </a:cxnLst>
                <a:rect l="0" t="0" r="r" b="b"/>
                <a:pathLst>
                  <a:path w="68" h="169">
                    <a:moveTo>
                      <a:pt x="64" y="0"/>
                    </a:moveTo>
                    <a:cubicBezTo>
                      <a:pt x="61" y="1"/>
                      <a:pt x="59" y="3"/>
                      <a:pt x="56" y="4"/>
                    </a:cubicBezTo>
                    <a:cubicBezTo>
                      <a:pt x="61" y="61"/>
                      <a:pt x="0" y="126"/>
                      <a:pt x="55" y="169"/>
                    </a:cubicBezTo>
                    <a:cubicBezTo>
                      <a:pt x="57" y="166"/>
                      <a:pt x="59" y="164"/>
                      <a:pt x="61" y="161"/>
                    </a:cubicBezTo>
                    <a:cubicBezTo>
                      <a:pt x="12" y="115"/>
                      <a:pt x="68" y="54"/>
                      <a:pt x="64"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1197"/>
              <p:cNvSpPr/>
              <p:nvPr/>
            </p:nvSpPr>
            <p:spPr bwMode="auto">
              <a:xfrm>
                <a:off x="1626" y="2136"/>
                <a:ext cx="14" cy="24"/>
              </a:xfrm>
              <a:custGeom>
                <a:avLst/>
                <a:gdLst>
                  <a:gd name="T0" fmla="*/ 4 w 6"/>
                  <a:gd name="T1" fmla="*/ 10 h 10"/>
                  <a:gd name="T2" fmla="*/ 6 w 6"/>
                  <a:gd name="T3" fmla="*/ 0 h 10"/>
                  <a:gd name="T4" fmla="*/ 0 w 6"/>
                  <a:gd name="T5" fmla="*/ 3 h 10"/>
                  <a:gd name="T6" fmla="*/ 4 w 6"/>
                  <a:gd name="T7" fmla="*/ 10 h 10"/>
                </a:gdLst>
                <a:ahLst/>
                <a:cxnLst>
                  <a:cxn ang="0">
                    <a:pos x="T0" y="T1"/>
                  </a:cxn>
                  <a:cxn ang="0">
                    <a:pos x="T2" y="T3"/>
                  </a:cxn>
                  <a:cxn ang="0">
                    <a:pos x="T4" y="T5"/>
                  </a:cxn>
                  <a:cxn ang="0">
                    <a:pos x="T6" y="T7"/>
                  </a:cxn>
                </a:cxnLst>
                <a:rect l="0" t="0" r="r" b="b"/>
                <a:pathLst>
                  <a:path w="6" h="10">
                    <a:moveTo>
                      <a:pt x="4" y="10"/>
                    </a:moveTo>
                    <a:cubicBezTo>
                      <a:pt x="6" y="0"/>
                      <a:pt x="6" y="0"/>
                      <a:pt x="6" y="0"/>
                    </a:cubicBezTo>
                    <a:cubicBezTo>
                      <a:pt x="4" y="1"/>
                      <a:pt x="2" y="2"/>
                      <a:pt x="0" y="3"/>
                    </a:cubicBezTo>
                    <a:cubicBezTo>
                      <a:pt x="2" y="5"/>
                      <a:pt x="3" y="8"/>
                      <a:pt x="4" y="1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1198"/>
              <p:cNvSpPr>
                <a:spLocks noEditPoints="1"/>
              </p:cNvSpPr>
              <p:nvPr/>
            </p:nvSpPr>
            <p:spPr bwMode="auto">
              <a:xfrm>
                <a:off x="1370" y="1507"/>
                <a:ext cx="263" cy="318"/>
              </a:xfrm>
              <a:custGeom>
                <a:avLst/>
                <a:gdLst>
                  <a:gd name="T0" fmla="*/ 50 w 111"/>
                  <a:gd name="T1" fmla="*/ 2 h 134"/>
                  <a:gd name="T2" fmla="*/ 0 w 111"/>
                  <a:gd name="T3" fmla="*/ 96 h 134"/>
                  <a:gd name="T4" fmla="*/ 2 w 111"/>
                  <a:gd name="T5" fmla="*/ 100 h 134"/>
                  <a:gd name="T6" fmla="*/ 19 w 111"/>
                  <a:gd name="T7" fmla="*/ 104 h 134"/>
                  <a:gd name="T8" fmla="*/ 33 w 111"/>
                  <a:gd name="T9" fmla="*/ 59 h 134"/>
                  <a:gd name="T10" fmla="*/ 66 w 111"/>
                  <a:gd name="T11" fmla="*/ 134 h 134"/>
                  <a:gd name="T12" fmla="*/ 71 w 111"/>
                  <a:gd name="T13" fmla="*/ 54 h 134"/>
                  <a:gd name="T14" fmla="*/ 93 w 111"/>
                  <a:gd name="T15" fmla="*/ 63 h 134"/>
                  <a:gd name="T16" fmla="*/ 111 w 111"/>
                  <a:gd name="T17" fmla="*/ 26 h 134"/>
                  <a:gd name="T18" fmla="*/ 50 w 111"/>
                  <a:gd name="T19" fmla="*/ 2 h 134"/>
                  <a:gd name="T20" fmla="*/ 31 w 111"/>
                  <a:gd name="T21" fmla="*/ 50 h 134"/>
                  <a:gd name="T22" fmla="*/ 49 w 111"/>
                  <a:gd name="T23" fmla="*/ 16 h 134"/>
                  <a:gd name="T24" fmla="*/ 53 w 111"/>
                  <a:gd name="T25" fmla="*/ 17 h 134"/>
                  <a:gd name="T26" fmla="*/ 34 w 111"/>
                  <a:gd name="T27" fmla="*/ 52 h 134"/>
                  <a:gd name="T28" fmla="*/ 31 w 111"/>
                  <a:gd name="T29" fmla="*/ 50 h 134"/>
                  <a:gd name="T30" fmla="*/ 40 w 111"/>
                  <a:gd name="T31" fmla="*/ 58 h 134"/>
                  <a:gd name="T32" fmla="*/ 58 w 111"/>
                  <a:gd name="T33" fmla="*/ 20 h 134"/>
                  <a:gd name="T34" fmla="*/ 62 w 111"/>
                  <a:gd name="T35" fmla="*/ 21 h 134"/>
                  <a:gd name="T36" fmla="*/ 43 w 111"/>
                  <a:gd name="T37" fmla="*/ 60 h 134"/>
                  <a:gd name="T38" fmla="*/ 40 w 111"/>
                  <a:gd name="T39" fmla="*/ 58 h 134"/>
                  <a:gd name="T40" fmla="*/ 54 w 111"/>
                  <a:gd name="T41" fmla="*/ 65 h 134"/>
                  <a:gd name="T42" fmla="*/ 51 w 111"/>
                  <a:gd name="T43" fmla="*/ 62 h 134"/>
                  <a:gd name="T44" fmla="*/ 70 w 111"/>
                  <a:gd name="T45" fmla="*/ 24 h 134"/>
                  <a:gd name="T46" fmla="*/ 73 w 111"/>
                  <a:gd name="T47" fmla="*/ 25 h 134"/>
                  <a:gd name="T48" fmla="*/ 54 w 111"/>
                  <a:gd name="T49" fmla="*/ 6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1" h="134">
                    <a:moveTo>
                      <a:pt x="50" y="2"/>
                    </a:moveTo>
                    <a:cubicBezTo>
                      <a:pt x="43" y="4"/>
                      <a:pt x="20" y="51"/>
                      <a:pt x="0" y="96"/>
                    </a:cubicBezTo>
                    <a:cubicBezTo>
                      <a:pt x="2" y="100"/>
                      <a:pt x="2" y="100"/>
                      <a:pt x="2" y="100"/>
                    </a:cubicBezTo>
                    <a:cubicBezTo>
                      <a:pt x="19" y="104"/>
                      <a:pt x="19" y="104"/>
                      <a:pt x="19" y="104"/>
                    </a:cubicBezTo>
                    <a:cubicBezTo>
                      <a:pt x="33" y="59"/>
                      <a:pt x="33" y="59"/>
                      <a:pt x="33" y="59"/>
                    </a:cubicBezTo>
                    <a:cubicBezTo>
                      <a:pt x="66" y="134"/>
                      <a:pt x="66" y="134"/>
                      <a:pt x="66" y="134"/>
                    </a:cubicBezTo>
                    <a:cubicBezTo>
                      <a:pt x="67" y="104"/>
                      <a:pt x="70" y="72"/>
                      <a:pt x="71" y="54"/>
                    </a:cubicBezTo>
                    <a:cubicBezTo>
                      <a:pt x="77" y="56"/>
                      <a:pt x="85" y="59"/>
                      <a:pt x="93" y="63"/>
                    </a:cubicBezTo>
                    <a:cubicBezTo>
                      <a:pt x="95" y="48"/>
                      <a:pt x="101" y="36"/>
                      <a:pt x="111" y="26"/>
                    </a:cubicBezTo>
                    <a:cubicBezTo>
                      <a:pt x="88" y="14"/>
                      <a:pt x="56" y="0"/>
                      <a:pt x="50" y="2"/>
                    </a:cubicBezTo>
                    <a:close/>
                    <a:moveTo>
                      <a:pt x="31" y="50"/>
                    </a:moveTo>
                    <a:cubicBezTo>
                      <a:pt x="49" y="16"/>
                      <a:pt x="49" y="16"/>
                      <a:pt x="49" y="16"/>
                    </a:cubicBezTo>
                    <a:cubicBezTo>
                      <a:pt x="53" y="17"/>
                      <a:pt x="53" y="17"/>
                      <a:pt x="53" y="17"/>
                    </a:cubicBezTo>
                    <a:cubicBezTo>
                      <a:pt x="34" y="52"/>
                      <a:pt x="34" y="52"/>
                      <a:pt x="34" y="52"/>
                    </a:cubicBezTo>
                    <a:lnTo>
                      <a:pt x="31" y="50"/>
                    </a:lnTo>
                    <a:close/>
                    <a:moveTo>
                      <a:pt x="40" y="58"/>
                    </a:moveTo>
                    <a:cubicBezTo>
                      <a:pt x="58" y="20"/>
                      <a:pt x="58" y="20"/>
                      <a:pt x="58" y="20"/>
                    </a:cubicBezTo>
                    <a:cubicBezTo>
                      <a:pt x="62" y="21"/>
                      <a:pt x="62" y="21"/>
                      <a:pt x="62" y="21"/>
                    </a:cubicBezTo>
                    <a:cubicBezTo>
                      <a:pt x="43" y="60"/>
                      <a:pt x="43" y="60"/>
                      <a:pt x="43" y="60"/>
                    </a:cubicBezTo>
                    <a:lnTo>
                      <a:pt x="40" y="58"/>
                    </a:lnTo>
                    <a:close/>
                    <a:moveTo>
                      <a:pt x="54" y="65"/>
                    </a:moveTo>
                    <a:cubicBezTo>
                      <a:pt x="51" y="62"/>
                      <a:pt x="51" y="62"/>
                      <a:pt x="51" y="62"/>
                    </a:cubicBezTo>
                    <a:cubicBezTo>
                      <a:pt x="70" y="24"/>
                      <a:pt x="70" y="24"/>
                      <a:pt x="70" y="24"/>
                    </a:cubicBezTo>
                    <a:cubicBezTo>
                      <a:pt x="73" y="25"/>
                      <a:pt x="73" y="25"/>
                      <a:pt x="73" y="25"/>
                    </a:cubicBezTo>
                    <a:lnTo>
                      <a:pt x="54" y="65"/>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1199"/>
              <p:cNvSpPr/>
              <p:nvPr/>
            </p:nvSpPr>
            <p:spPr bwMode="auto">
              <a:xfrm>
                <a:off x="1626" y="2454"/>
                <a:ext cx="30" cy="36"/>
              </a:xfrm>
              <a:custGeom>
                <a:avLst/>
                <a:gdLst>
                  <a:gd name="T0" fmla="*/ 13 w 13"/>
                  <a:gd name="T1" fmla="*/ 11 h 15"/>
                  <a:gd name="T2" fmla="*/ 7 w 13"/>
                  <a:gd name="T3" fmla="*/ 0 h 15"/>
                  <a:gd name="T4" fmla="*/ 0 w 13"/>
                  <a:gd name="T5" fmla="*/ 6 h 15"/>
                  <a:gd name="T6" fmla="*/ 5 w 13"/>
                  <a:gd name="T7" fmla="*/ 15 h 15"/>
                  <a:gd name="T8" fmla="*/ 13 w 13"/>
                  <a:gd name="T9" fmla="*/ 11 h 15"/>
                </a:gdLst>
                <a:ahLst/>
                <a:cxnLst>
                  <a:cxn ang="0">
                    <a:pos x="T0" y="T1"/>
                  </a:cxn>
                  <a:cxn ang="0">
                    <a:pos x="T2" y="T3"/>
                  </a:cxn>
                  <a:cxn ang="0">
                    <a:pos x="T4" y="T5"/>
                  </a:cxn>
                  <a:cxn ang="0">
                    <a:pos x="T6" y="T7"/>
                  </a:cxn>
                  <a:cxn ang="0">
                    <a:pos x="T8" y="T9"/>
                  </a:cxn>
                </a:cxnLst>
                <a:rect l="0" t="0" r="r" b="b"/>
                <a:pathLst>
                  <a:path w="13" h="15">
                    <a:moveTo>
                      <a:pt x="13" y="11"/>
                    </a:moveTo>
                    <a:cubicBezTo>
                      <a:pt x="12" y="7"/>
                      <a:pt x="10" y="3"/>
                      <a:pt x="7" y="0"/>
                    </a:cubicBezTo>
                    <a:cubicBezTo>
                      <a:pt x="5" y="2"/>
                      <a:pt x="2" y="4"/>
                      <a:pt x="0" y="6"/>
                    </a:cubicBezTo>
                    <a:cubicBezTo>
                      <a:pt x="2" y="9"/>
                      <a:pt x="4" y="12"/>
                      <a:pt x="5" y="15"/>
                    </a:cubicBezTo>
                    <a:cubicBezTo>
                      <a:pt x="8" y="14"/>
                      <a:pt x="10" y="12"/>
                      <a:pt x="13" y="11"/>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1200"/>
              <p:cNvSpPr/>
              <p:nvPr/>
            </p:nvSpPr>
            <p:spPr bwMode="auto">
              <a:xfrm>
                <a:off x="1510" y="2544"/>
                <a:ext cx="142" cy="387"/>
              </a:xfrm>
              <a:custGeom>
                <a:avLst/>
                <a:gdLst>
                  <a:gd name="T0" fmla="*/ 56 w 60"/>
                  <a:gd name="T1" fmla="*/ 0 h 163"/>
                  <a:gd name="T2" fmla="*/ 10 w 60"/>
                  <a:gd name="T3" fmla="*/ 103 h 163"/>
                  <a:gd name="T4" fmla="*/ 25 w 60"/>
                  <a:gd name="T5" fmla="*/ 163 h 163"/>
                  <a:gd name="T6" fmla="*/ 37 w 60"/>
                  <a:gd name="T7" fmla="*/ 163 h 163"/>
                  <a:gd name="T8" fmla="*/ 48 w 60"/>
                  <a:gd name="T9" fmla="*/ 162 h 163"/>
                  <a:gd name="T10" fmla="*/ 56 w 60"/>
                  <a:gd name="T11" fmla="*/ 0 h 163"/>
                </a:gdLst>
                <a:ahLst/>
                <a:cxnLst>
                  <a:cxn ang="0">
                    <a:pos x="T0" y="T1"/>
                  </a:cxn>
                  <a:cxn ang="0">
                    <a:pos x="T2" y="T3"/>
                  </a:cxn>
                  <a:cxn ang="0">
                    <a:pos x="T4" y="T5"/>
                  </a:cxn>
                  <a:cxn ang="0">
                    <a:pos x="T6" y="T7"/>
                  </a:cxn>
                  <a:cxn ang="0">
                    <a:pos x="T8" y="T9"/>
                  </a:cxn>
                  <a:cxn ang="0">
                    <a:pos x="T10" y="T11"/>
                  </a:cxn>
                </a:cxnLst>
                <a:rect l="0" t="0" r="r" b="b"/>
                <a:pathLst>
                  <a:path w="60" h="163">
                    <a:moveTo>
                      <a:pt x="56" y="0"/>
                    </a:moveTo>
                    <a:cubicBezTo>
                      <a:pt x="29" y="22"/>
                      <a:pt x="23" y="67"/>
                      <a:pt x="10" y="103"/>
                    </a:cubicBezTo>
                    <a:cubicBezTo>
                      <a:pt x="8" y="125"/>
                      <a:pt x="9" y="146"/>
                      <a:pt x="25" y="163"/>
                    </a:cubicBezTo>
                    <a:cubicBezTo>
                      <a:pt x="37" y="163"/>
                      <a:pt x="37" y="163"/>
                      <a:pt x="37" y="163"/>
                    </a:cubicBezTo>
                    <a:cubicBezTo>
                      <a:pt x="41" y="163"/>
                      <a:pt x="45" y="162"/>
                      <a:pt x="48" y="162"/>
                    </a:cubicBezTo>
                    <a:cubicBezTo>
                      <a:pt x="0" y="107"/>
                      <a:pt x="60" y="52"/>
                      <a:pt x="56"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Freeform 1201"/>
              <p:cNvSpPr/>
              <p:nvPr/>
            </p:nvSpPr>
            <p:spPr bwMode="auto">
              <a:xfrm>
                <a:off x="1540" y="2476"/>
                <a:ext cx="88" cy="123"/>
              </a:xfrm>
              <a:custGeom>
                <a:avLst/>
                <a:gdLst>
                  <a:gd name="T0" fmla="*/ 0 w 37"/>
                  <a:gd name="T1" fmla="*/ 33 h 52"/>
                  <a:gd name="T2" fmla="*/ 4 w 37"/>
                  <a:gd name="T3" fmla="*/ 52 h 52"/>
                  <a:gd name="T4" fmla="*/ 37 w 37"/>
                  <a:gd name="T5" fmla="*/ 9 h 52"/>
                  <a:gd name="T6" fmla="*/ 32 w 37"/>
                  <a:gd name="T7" fmla="*/ 0 h 52"/>
                  <a:gd name="T8" fmla="*/ 0 w 37"/>
                  <a:gd name="T9" fmla="*/ 33 h 52"/>
                </a:gdLst>
                <a:ahLst/>
                <a:cxnLst>
                  <a:cxn ang="0">
                    <a:pos x="T0" y="T1"/>
                  </a:cxn>
                  <a:cxn ang="0">
                    <a:pos x="T2" y="T3"/>
                  </a:cxn>
                  <a:cxn ang="0">
                    <a:pos x="T4" y="T5"/>
                  </a:cxn>
                  <a:cxn ang="0">
                    <a:pos x="T6" y="T7"/>
                  </a:cxn>
                  <a:cxn ang="0">
                    <a:pos x="T8" y="T9"/>
                  </a:cxn>
                </a:cxnLst>
                <a:rect l="0" t="0" r="r" b="b"/>
                <a:pathLst>
                  <a:path w="37" h="52">
                    <a:moveTo>
                      <a:pt x="0" y="33"/>
                    </a:moveTo>
                    <a:cubicBezTo>
                      <a:pt x="2" y="40"/>
                      <a:pt x="3" y="46"/>
                      <a:pt x="4" y="52"/>
                    </a:cubicBezTo>
                    <a:cubicBezTo>
                      <a:pt x="12" y="34"/>
                      <a:pt x="22" y="19"/>
                      <a:pt x="37" y="9"/>
                    </a:cubicBezTo>
                    <a:cubicBezTo>
                      <a:pt x="36" y="6"/>
                      <a:pt x="34" y="3"/>
                      <a:pt x="32" y="0"/>
                    </a:cubicBezTo>
                    <a:cubicBezTo>
                      <a:pt x="20" y="9"/>
                      <a:pt x="10" y="20"/>
                      <a:pt x="0" y="33"/>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1202"/>
              <p:cNvSpPr/>
              <p:nvPr/>
            </p:nvSpPr>
            <p:spPr bwMode="auto">
              <a:xfrm>
                <a:off x="926" y="2188"/>
                <a:ext cx="671" cy="610"/>
              </a:xfrm>
              <a:custGeom>
                <a:avLst/>
                <a:gdLst>
                  <a:gd name="T0" fmla="*/ 124 w 284"/>
                  <a:gd name="T1" fmla="*/ 193 h 257"/>
                  <a:gd name="T2" fmla="*/ 168 w 284"/>
                  <a:gd name="T3" fmla="*/ 68 h 257"/>
                  <a:gd name="T4" fmla="*/ 268 w 284"/>
                  <a:gd name="T5" fmla="*/ 25 h 257"/>
                  <a:gd name="T6" fmla="*/ 284 w 284"/>
                  <a:gd name="T7" fmla="*/ 7 h 257"/>
                  <a:gd name="T8" fmla="*/ 281 w 284"/>
                  <a:gd name="T9" fmla="*/ 0 h 257"/>
                  <a:gd name="T10" fmla="*/ 251 w 284"/>
                  <a:gd name="T11" fmla="*/ 2 h 257"/>
                  <a:gd name="T12" fmla="*/ 181 w 284"/>
                  <a:gd name="T13" fmla="*/ 31 h 257"/>
                  <a:gd name="T14" fmla="*/ 179 w 284"/>
                  <a:gd name="T15" fmla="*/ 27 h 257"/>
                  <a:gd name="T16" fmla="*/ 90 w 284"/>
                  <a:gd name="T17" fmla="*/ 177 h 257"/>
                  <a:gd name="T18" fmla="*/ 0 w 284"/>
                  <a:gd name="T19" fmla="*/ 220 h 257"/>
                  <a:gd name="T20" fmla="*/ 124 w 284"/>
                  <a:gd name="T21" fmla="*/ 193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57">
                    <a:moveTo>
                      <a:pt x="124" y="193"/>
                    </a:moveTo>
                    <a:cubicBezTo>
                      <a:pt x="143" y="165"/>
                      <a:pt x="131" y="114"/>
                      <a:pt x="168" y="68"/>
                    </a:cubicBezTo>
                    <a:cubicBezTo>
                      <a:pt x="187" y="45"/>
                      <a:pt x="229" y="17"/>
                      <a:pt x="268" y="25"/>
                    </a:cubicBezTo>
                    <a:cubicBezTo>
                      <a:pt x="271" y="20"/>
                      <a:pt x="279" y="12"/>
                      <a:pt x="284" y="7"/>
                    </a:cubicBezTo>
                    <a:cubicBezTo>
                      <a:pt x="283" y="5"/>
                      <a:pt x="281" y="2"/>
                      <a:pt x="281" y="0"/>
                    </a:cubicBezTo>
                    <a:cubicBezTo>
                      <a:pt x="273" y="0"/>
                      <a:pt x="260" y="1"/>
                      <a:pt x="251" y="2"/>
                    </a:cubicBezTo>
                    <a:cubicBezTo>
                      <a:pt x="221" y="15"/>
                      <a:pt x="183" y="35"/>
                      <a:pt x="181" y="31"/>
                    </a:cubicBezTo>
                    <a:cubicBezTo>
                      <a:pt x="180" y="29"/>
                      <a:pt x="180" y="28"/>
                      <a:pt x="179" y="27"/>
                    </a:cubicBezTo>
                    <a:cubicBezTo>
                      <a:pt x="132" y="45"/>
                      <a:pt x="118" y="139"/>
                      <a:pt x="90" y="177"/>
                    </a:cubicBezTo>
                    <a:cubicBezTo>
                      <a:pt x="63" y="214"/>
                      <a:pt x="28" y="225"/>
                      <a:pt x="0" y="220"/>
                    </a:cubicBezTo>
                    <a:cubicBezTo>
                      <a:pt x="31" y="257"/>
                      <a:pt x="90" y="243"/>
                      <a:pt x="124" y="193"/>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1203"/>
              <p:cNvSpPr/>
              <p:nvPr/>
            </p:nvSpPr>
            <p:spPr bwMode="auto">
              <a:xfrm>
                <a:off x="1337" y="1685"/>
                <a:ext cx="185" cy="216"/>
              </a:xfrm>
              <a:custGeom>
                <a:avLst/>
                <a:gdLst>
                  <a:gd name="T0" fmla="*/ 30 w 78"/>
                  <a:gd name="T1" fmla="*/ 91 h 91"/>
                  <a:gd name="T2" fmla="*/ 78 w 78"/>
                  <a:gd name="T3" fmla="*/ 69 h 91"/>
                  <a:gd name="T4" fmla="*/ 48 w 78"/>
                  <a:gd name="T5" fmla="*/ 0 h 91"/>
                  <a:gd name="T6" fmla="*/ 37 w 78"/>
                  <a:gd name="T7" fmla="*/ 36 h 91"/>
                  <a:gd name="T8" fmla="*/ 0 w 78"/>
                  <a:gd name="T9" fmla="*/ 26 h 91"/>
                  <a:gd name="T10" fmla="*/ 30 w 78"/>
                  <a:gd name="T11" fmla="*/ 91 h 91"/>
                </a:gdLst>
                <a:ahLst/>
                <a:cxnLst>
                  <a:cxn ang="0">
                    <a:pos x="T0" y="T1"/>
                  </a:cxn>
                  <a:cxn ang="0">
                    <a:pos x="T2" y="T3"/>
                  </a:cxn>
                  <a:cxn ang="0">
                    <a:pos x="T4" y="T5"/>
                  </a:cxn>
                  <a:cxn ang="0">
                    <a:pos x="T6" y="T7"/>
                  </a:cxn>
                  <a:cxn ang="0">
                    <a:pos x="T8" y="T9"/>
                  </a:cxn>
                  <a:cxn ang="0">
                    <a:pos x="T10" y="T11"/>
                  </a:cxn>
                </a:cxnLst>
                <a:rect l="0" t="0" r="r" b="b"/>
                <a:pathLst>
                  <a:path w="78" h="91">
                    <a:moveTo>
                      <a:pt x="30" y="91"/>
                    </a:moveTo>
                    <a:cubicBezTo>
                      <a:pt x="45" y="83"/>
                      <a:pt x="62" y="76"/>
                      <a:pt x="78" y="69"/>
                    </a:cubicBezTo>
                    <a:cubicBezTo>
                      <a:pt x="48" y="0"/>
                      <a:pt x="48" y="0"/>
                      <a:pt x="48" y="0"/>
                    </a:cubicBezTo>
                    <a:cubicBezTo>
                      <a:pt x="37" y="36"/>
                      <a:pt x="37" y="36"/>
                      <a:pt x="37" y="36"/>
                    </a:cubicBezTo>
                    <a:cubicBezTo>
                      <a:pt x="0" y="26"/>
                      <a:pt x="0" y="26"/>
                      <a:pt x="0" y="26"/>
                    </a:cubicBezTo>
                    <a:lnTo>
                      <a:pt x="30" y="91"/>
                    </a:ln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1204"/>
              <p:cNvSpPr/>
              <p:nvPr/>
            </p:nvSpPr>
            <p:spPr bwMode="auto">
              <a:xfrm>
                <a:off x="1500" y="2003"/>
                <a:ext cx="17" cy="17"/>
              </a:xfrm>
              <a:custGeom>
                <a:avLst/>
                <a:gdLst>
                  <a:gd name="T0" fmla="*/ 2 w 7"/>
                  <a:gd name="T1" fmla="*/ 1 h 7"/>
                  <a:gd name="T2" fmla="*/ 1 w 7"/>
                  <a:gd name="T3" fmla="*/ 7 h 7"/>
                  <a:gd name="T4" fmla="*/ 7 w 7"/>
                  <a:gd name="T5" fmla="*/ 5 h 7"/>
                  <a:gd name="T6" fmla="*/ 2 w 7"/>
                  <a:gd name="T7" fmla="*/ 1 h 7"/>
                </a:gdLst>
                <a:ahLst/>
                <a:cxnLst>
                  <a:cxn ang="0">
                    <a:pos x="T0" y="T1"/>
                  </a:cxn>
                  <a:cxn ang="0">
                    <a:pos x="T2" y="T3"/>
                  </a:cxn>
                  <a:cxn ang="0">
                    <a:pos x="T4" y="T5"/>
                  </a:cxn>
                  <a:cxn ang="0">
                    <a:pos x="T6" y="T7"/>
                  </a:cxn>
                </a:cxnLst>
                <a:rect l="0" t="0" r="r" b="b"/>
                <a:pathLst>
                  <a:path w="7" h="7">
                    <a:moveTo>
                      <a:pt x="2" y="1"/>
                    </a:moveTo>
                    <a:cubicBezTo>
                      <a:pt x="0" y="2"/>
                      <a:pt x="0" y="5"/>
                      <a:pt x="1" y="7"/>
                    </a:cubicBezTo>
                    <a:cubicBezTo>
                      <a:pt x="7" y="5"/>
                      <a:pt x="7" y="5"/>
                      <a:pt x="7" y="5"/>
                    </a:cubicBezTo>
                    <a:cubicBezTo>
                      <a:pt x="6" y="3"/>
                      <a:pt x="5" y="0"/>
                      <a:pt x="2"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1205"/>
              <p:cNvSpPr/>
              <p:nvPr/>
            </p:nvSpPr>
            <p:spPr bwMode="auto">
              <a:xfrm>
                <a:off x="1488" y="2255"/>
                <a:ext cx="60" cy="66"/>
              </a:xfrm>
              <a:custGeom>
                <a:avLst/>
                <a:gdLst>
                  <a:gd name="T0" fmla="*/ 11 w 25"/>
                  <a:gd name="T1" fmla="*/ 23 h 28"/>
                  <a:gd name="T2" fmla="*/ 25 w 25"/>
                  <a:gd name="T3" fmla="*/ 1 h 28"/>
                  <a:gd name="T4" fmla="*/ 1 w 25"/>
                  <a:gd name="T5" fmla="*/ 2 h 28"/>
                  <a:gd name="T6" fmla="*/ 4 w 25"/>
                  <a:gd name="T7" fmla="*/ 28 h 28"/>
                  <a:gd name="T8" fmla="*/ 11 w 25"/>
                  <a:gd name="T9" fmla="*/ 23 h 28"/>
                </a:gdLst>
                <a:ahLst/>
                <a:cxnLst>
                  <a:cxn ang="0">
                    <a:pos x="T0" y="T1"/>
                  </a:cxn>
                  <a:cxn ang="0">
                    <a:pos x="T2" y="T3"/>
                  </a:cxn>
                  <a:cxn ang="0">
                    <a:pos x="T4" y="T5"/>
                  </a:cxn>
                  <a:cxn ang="0">
                    <a:pos x="T6" y="T7"/>
                  </a:cxn>
                  <a:cxn ang="0">
                    <a:pos x="T8" y="T9"/>
                  </a:cxn>
                </a:cxnLst>
                <a:rect l="0" t="0" r="r" b="b"/>
                <a:pathLst>
                  <a:path w="25" h="28">
                    <a:moveTo>
                      <a:pt x="11" y="23"/>
                    </a:moveTo>
                    <a:cubicBezTo>
                      <a:pt x="15" y="14"/>
                      <a:pt x="20" y="7"/>
                      <a:pt x="25" y="1"/>
                    </a:cubicBezTo>
                    <a:cubicBezTo>
                      <a:pt x="17" y="0"/>
                      <a:pt x="9" y="0"/>
                      <a:pt x="1" y="2"/>
                    </a:cubicBezTo>
                    <a:cubicBezTo>
                      <a:pt x="0" y="12"/>
                      <a:pt x="1" y="20"/>
                      <a:pt x="4" y="28"/>
                    </a:cubicBezTo>
                    <a:cubicBezTo>
                      <a:pt x="6" y="26"/>
                      <a:pt x="9" y="24"/>
                      <a:pt x="11" y="23"/>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1206"/>
              <p:cNvSpPr/>
              <p:nvPr/>
            </p:nvSpPr>
            <p:spPr bwMode="auto">
              <a:xfrm>
                <a:off x="1366" y="2568"/>
                <a:ext cx="174" cy="249"/>
              </a:xfrm>
              <a:custGeom>
                <a:avLst/>
                <a:gdLst>
                  <a:gd name="T0" fmla="*/ 69 w 74"/>
                  <a:gd name="T1" fmla="*/ 0 h 105"/>
                  <a:gd name="T2" fmla="*/ 27 w 74"/>
                  <a:gd name="T3" fmla="*/ 83 h 105"/>
                  <a:gd name="T4" fmla="*/ 4 w 74"/>
                  <a:gd name="T5" fmla="*/ 64 h 105"/>
                  <a:gd name="T6" fmla="*/ 1 w 74"/>
                  <a:gd name="T7" fmla="*/ 87 h 105"/>
                  <a:gd name="T8" fmla="*/ 42 w 74"/>
                  <a:gd name="T9" fmla="*/ 105 h 105"/>
                  <a:gd name="T10" fmla="*/ 74 w 74"/>
                  <a:gd name="T11" fmla="*/ 22 h 105"/>
                  <a:gd name="T12" fmla="*/ 69 w 74"/>
                  <a:gd name="T13" fmla="*/ 0 h 105"/>
                </a:gdLst>
                <a:ahLst/>
                <a:cxnLst>
                  <a:cxn ang="0">
                    <a:pos x="T0" y="T1"/>
                  </a:cxn>
                  <a:cxn ang="0">
                    <a:pos x="T2" y="T3"/>
                  </a:cxn>
                  <a:cxn ang="0">
                    <a:pos x="T4" y="T5"/>
                  </a:cxn>
                  <a:cxn ang="0">
                    <a:pos x="T6" y="T7"/>
                  </a:cxn>
                  <a:cxn ang="0">
                    <a:pos x="T8" y="T9"/>
                  </a:cxn>
                  <a:cxn ang="0">
                    <a:pos x="T10" y="T11"/>
                  </a:cxn>
                  <a:cxn ang="0">
                    <a:pos x="T12" y="T13"/>
                  </a:cxn>
                </a:cxnLst>
                <a:rect l="0" t="0" r="r" b="b"/>
                <a:pathLst>
                  <a:path w="74" h="105">
                    <a:moveTo>
                      <a:pt x="69" y="0"/>
                    </a:moveTo>
                    <a:cubicBezTo>
                      <a:pt x="54" y="22"/>
                      <a:pt x="40" y="49"/>
                      <a:pt x="27" y="83"/>
                    </a:cubicBezTo>
                    <a:cubicBezTo>
                      <a:pt x="19" y="75"/>
                      <a:pt x="12" y="69"/>
                      <a:pt x="4" y="64"/>
                    </a:cubicBezTo>
                    <a:cubicBezTo>
                      <a:pt x="2" y="71"/>
                      <a:pt x="0" y="79"/>
                      <a:pt x="1" y="87"/>
                    </a:cubicBezTo>
                    <a:cubicBezTo>
                      <a:pt x="17" y="88"/>
                      <a:pt x="33" y="96"/>
                      <a:pt x="42" y="105"/>
                    </a:cubicBezTo>
                    <a:cubicBezTo>
                      <a:pt x="55" y="83"/>
                      <a:pt x="63" y="50"/>
                      <a:pt x="74" y="22"/>
                    </a:cubicBezTo>
                    <a:cubicBezTo>
                      <a:pt x="74" y="14"/>
                      <a:pt x="72" y="7"/>
                      <a:pt x="69" y="0"/>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1207"/>
              <p:cNvSpPr/>
              <p:nvPr/>
            </p:nvSpPr>
            <p:spPr bwMode="auto">
              <a:xfrm>
                <a:off x="1498" y="2825"/>
                <a:ext cx="59" cy="106"/>
              </a:xfrm>
              <a:custGeom>
                <a:avLst/>
                <a:gdLst>
                  <a:gd name="T0" fmla="*/ 10 w 25"/>
                  <a:gd name="T1" fmla="*/ 0 h 45"/>
                  <a:gd name="T2" fmla="*/ 0 w 25"/>
                  <a:gd name="T3" fmla="*/ 17 h 45"/>
                  <a:gd name="T4" fmla="*/ 4 w 25"/>
                  <a:gd name="T5" fmla="*/ 45 h 45"/>
                  <a:gd name="T6" fmla="*/ 25 w 25"/>
                  <a:gd name="T7" fmla="*/ 45 h 45"/>
                  <a:gd name="T8" fmla="*/ 10 w 25"/>
                  <a:gd name="T9" fmla="*/ 0 h 45"/>
                </a:gdLst>
                <a:ahLst/>
                <a:cxnLst>
                  <a:cxn ang="0">
                    <a:pos x="T0" y="T1"/>
                  </a:cxn>
                  <a:cxn ang="0">
                    <a:pos x="T2" y="T3"/>
                  </a:cxn>
                  <a:cxn ang="0">
                    <a:pos x="T4" y="T5"/>
                  </a:cxn>
                  <a:cxn ang="0">
                    <a:pos x="T6" y="T7"/>
                  </a:cxn>
                  <a:cxn ang="0">
                    <a:pos x="T8" y="T9"/>
                  </a:cxn>
                </a:cxnLst>
                <a:rect l="0" t="0" r="r" b="b"/>
                <a:pathLst>
                  <a:path w="25" h="45">
                    <a:moveTo>
                      <a:pt x="10" y="0"/>
                    </a:moveTo>
                    <a:cubicBezTo>
                      <a:pt x="7" y="6"/>
                      <a:pt x="3" y="12"/>
                      <a:pt x="0" y="17"/>
                    </a:cubicBezTo>
                    <a:cubicBezTo>
                      <a:pt x="2" y="25"/>
                      <a:pt x="4" y="34"/>
                      <a:pt x="4" y="45"/>
                    </a:cubicBezTo>
                    <a:cubicBezTo>
                      <a:pt x="25" y="45"/>
                      <a:pt x="25" y="45"/>
                      <a:pt x="25" y="45"/>
                    </a:cubicBezTo>
                    <a:cubicBezTo>
                      <a:pt x="12" y="31"/>
                      <a:pt x="9" y="16"/>
                      <a:pt x="10" y="0"/>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1208"/>
              <p:cNvSpPr/>
              <p:nvPr/>
            </p:nvSpPr>
            <p:spPr bwMode="auto">
              <a:xfrm>
                <a:off x="1439" y="2262"/>
                <a:ext cx="52" cy="90"/>
              </a:xfrm>
              <a:custGeom>
                <a:avLst/>
                <a:gdLst>
                  <a:gd name="T0" fmla="*/ 22 w 22"/>
                  <a:gd name="T1" fmla="*/ 27 h 38"/>
                  <a:gd name="T2" fmla="*/ 18 w 22"/>
                  <a:gd name="T3" fmla="*/ 0 h 38"/>
                  <a:gd name="T4" fmla="*/ 1 w 22"/>
                  <a:gd name="T5" fmla="*/ 6 h 38"/>
                  <a:gd name="T6" fmla="*/ 7 w 22"/>
                  <a:gd name="T7" fmla="*/ 38 h 38"/>
                  <a:gd name="T8" fmla="*/ 22 w 22"/>
                  <a:gd name="T9" fmla="*/ 27 h 38"/>
                </a:gdLst>
                <a:ahLst/>
                <a:cxnLst>
                  <a:cxn ang="0">
                    <a:pos x="T0" y="T1"/>
                  </a:cxn>
                  <a:cxn ang="0">
                    <a:pos x="T2" y="T3"/>
                  </a:cxn>
                  <a:cxn ang="0">
                    <a:pos x="T4" y="T5"/>
                  </a:cxn>
                  <a:cxn ang="0">
                    <a:pos x="T6" y="T7"/>
                  </a:cxn>
                  <a:cxn ang="0">
                    <a:pos x="T8" y="T9"/>
                  </a:cxn>
                </a:cxnLst>
                <a:rect l="0" t="0" r="r" b="b"/>
                <a:pathLst>
                  <a:path w="22" h="38">
                    <a:moveTo>
                      <a:pt x="22" y="27"/>
                    </a:moveTo>
                    <a:cubicBezTo>
                      <a:pt x="19" y="18"/>
                      <a:pt x="18" y="9"/>
                      <a:pt x="18" y="0"/>
                    </a:cubicBezTo>
                    <a:cubicBezTo>
                      <a:pt x="12" y="1"/>
                      <a:pt x="6" y="3"/>
                      <a:pt x="1" y="6"/>
                    </a:cubicBezTo>
                    <a:cubicBezTo>
                      <a:pt x="0" y="18"/>
                      <a:pt x="3" y="30"/>
                      <a:pt x="7" y="38"/>
                    </a:cubicBezTo>
                    <a:cubicBezTo>
                      <a:pt x="12" y="34"/>
                      <a:pt x="17" y="30"/>
                      <a:pt x="22" y="27"/>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Freeform 1209"/>
              <p:cNvSpPr/>
              <p:nvPr/>
            </p:nvSpPr>
            <p:spPr bwMode="auto">
              <a:xfrm>
                <a:off x="1370" y="2874"/>
                <a:ext cx="85" cy="57"/>
              </a:xfrm>
              <a:custGeom>
                <a:avLst/>
                <a:gdLst>
                  <a:gd name="T0" fmla="*/ 36 w 36"/>
                  <a:gd name="T1" fmla="*/ 9 h 24"/>
                  <a:gd name="T2" fmla="*/ 32 w 36"/>
                  <a:gd name="T3" fmla="*/ 0 h 24"/>
                  <a:gd name="T4" fmla="*/ 0 w 36"/>
                  <a:gd name="T5" fmla="*/ 24 h 24"/>
                  <a:gd name="T6" fmla="*/ 22 w 36"/>
                  <a:gd name="T7" fmla="*/ 24 h 24"/>
                  <a:gd name="T8" fmla="*/ 36 w 36"/>
                  <a:gd name="T9" fmla="*/ 9 h 24"/>
                </a:gdLst>
                <a:ahLst/>
                <a:cxnLst>
                  <a:cxn ang="0">
                    <a:pos x="T0" y="T1"/>
                  </a:cxn>
                  <a:cxn ang="0">
                    <a:pos x="T2" y="T3"/>
                  </a:cxn>
                  <a:cxn ang="0">
                    <a:pos x="T4" y="T5"/>
                  </a:cxn>
                  <a:cxn ang="0">
                    <a:pos x="T6" y="T7"/>
                  </a:cxn>
                  <a:cxn ang="0">
                    <a:pos x="T8" y="T9"/>
                  </a:cxn>
                </a:cxnLst>
                <a:rect l="0" t="0" r="r" b="b"/>
                <a:pathLst>
                  <a:path w="36" h="24">
                    <a:moveTo>
                      <a:pt x="36" y="9"/>
                    </a:moveTo>
                    <a:cubicBezTo>
                      <a:pt x="35" y="6"/>
                      <a:pt x="33" y="3"/>
                      <a:pt x="32" y="0"/>
                    </a:cubicBezTo>
                    <a:cubicBezTo>
                      <a:pt x="25" y="11"/>
                      <a:pt x="12" y="22"/>
                      <a:pt x="0" y="24"/>
                    </a:cubicBezTo>
                    <a:cubicBezTo>
                      <a:pt x="22" y="24"/>
                      <a:pt x="22" y="24"/>
                      <a:pt x="22" y="24"/>
                    </a:cubicBezTo>
                    <a:cubicBezTo>
                      <a:pt x="28" y="20"/>
                      <a:pt x="33" y="14"/>
                      <a:pt x="36" y="9"/>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4" name="Freeform 1211"/>
            <p:cNvSpPr/>
            <p:nvPr/>
          </p:nvSpPr>
          <p:spPr bwMode="auto">
            <a:xfrm>
              <a:off x="1257" y="2760"/>
              <a:ext cx="241" cy="171"/>
            </a:xfrm>
            <a:custGeom>
              <a:avLst/>
              <a:gdLst>
                <a:gd name="T0" fmla="*/ 22 w 102"/>
                <a:gd name="T1" fmla="*/ 19 h 72"/>
                <a:gd name="T2" fmla="*/ 8 w 102"/>
                <a:gd name="T3" fmla="*/ 72 h 72"/>
                <a:gd name="T4" fmla="*/ 38 w 102"/>
                <a:gd name="T5" fmla="*/ 72 h 72"/>
                <a:gd name="T6" fmla="*/ 29 w 102"/>
                <a:gd name="T7" fmla="*/ 68 h 72"/>
                <a:gd name="T8" fmla="*/ 37 w 102"/>
                <a:gd name="T9" fmla="*/ 29 h 72"/>
                <a:gd name="T10" fmla="*/ 86 w 102"/>
                <a:gd name="T11" fmla="*/ 49 h 72"/>
                <a:gd name="T12" fmla="*/ 93 w 102"/>
                <a:gd name="T13" fmla="*/ 72 h 72"/>
                <a:gd name="T14" fmla="*/ 102 w 102"/>
                <a:gd name="T15" fmla="*/ 72 h 72"/>
                <a:gd name="T16" fmla="*/ 87 w 102"/>
                <a:gd name="T17" fmla="*/ 34 h 72"/>
                <a:gd name="T18" fmla="*/ 22 w 102"/>
                <a:gd name="T19" fmla="*/ 1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72">
                  <a:moveTo>
                    <a:pt x="22" y="19"/>
                  </a:moveTo>
                  <a:cubicBezTo>
                    <a:pt x="2" y="36"/>
                    <a:pt x="0" y="57"/>
                    <a:pt x="8" y="72"/>
                  </a:cubicBezTo>
                  <a:cubicBezTo>
                    <a:pt x="38" y="72"/>
                    <a:pt x="38" y="72"/>
                    <a:pt x="38" y="72"/>
                  </a:cubicBezTo>
                  <a:cubicBezTo>
                    <a:pt x="35" y="71"/>
                    <a:pt x="32" y="70"/>
                    <a:pt x="29" y="68"/>
                  </a:cubicBezTo>
                  <a:cubicBezTo>
                    <a:pt x="12" y="52"/>
                    <a:pt x="25" y="35"/>
                    <a:pt x="37" y="29"/>
                  </a:cubicBezTo>
                  <a:cubicBezTo>
                    <a:pt x="60" y="18"/>
                    <a:pt x="76" y="31"/>
                    <a:pt x="86" y="49"/>
                  </a:cubicBezTo>
                  <a:cubicBezTo>
                    <a:pt x="90" y="56"/>
                    <a:pt x="92" y="64"/>
                    <a:pt x="93" y="72"/>
                  </a:cubicBezTo>
                  <a:cubicBezTo>
                    <a:pt x="102" y="72"/>
                    <a:pt x="102" y="72"/>
                    <a:pt x="102" y="72"/>
                  </a:cubicBezTo>
                  <a:cubicBezTo>
                    <a:pt x="101" y="51"/>
                    <a:pt x="92" y="40"/>
                    <a:pt x="87" y="34"/>
                  </a:cubicBezTo>
                  <a:cubicBezTo>
                    <a:pt x="72" y="17"/>
                    <a:pt x="47" y="0"/>
                    <a:pt x="22" y="19"/>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212"/>
            <p:cNvSpPr/>
            <p:nvPr/>
          </p:nvSpPr>
          <p:spPr bwMode="auto">
            <a:xfrm>
              <a:off x="1396" y="2279"/>
              <a:ext cx="52" cy="106"/>
            </a:xfrm>
            <a:custGeom>
              <a:avLst/>
              <a:gdLst>
                <a:gd name="T0" fmla="*/ 22 w 22"/>
                <a:gd name="T1" fmla="*/ 33 h 45"/>
                <a:gd name="T2" fmla="*/ 15 w 22"/>
                <a:gd name="T3" fmla="*/ 0 h 45"/>
                <a:gd name="T4" fmla="*/ 0 w 22"/>
                <a:gd name="T5" fmla="*/ 9 h 45"/>
                <a:gd name="T6" fmla="*/ 8 w 22"/>
                <a:gd name="T7" fmla="*/ 45 h 45"/>
                <a:gd name="T8" fmla="*/ 22 w 22"/>
                <a:gd name="T9" fmla="*/ 33 h 45"/>
              </a:gdLst>
              <a:ahLst/>
              <a:cxnLst>
                <a:cxn ang="0">
                  <a:pos x="T0" y="T1"/>
                </a:cxn>
                <a:cxn ang="0">
                  <a:pos x="T2" y="T3"/>
                </a:cxn>
                <a:cxn ang="0">
                  <a:pos x="T4" y="T5"/>
                </a:cxn>
                <a:cxn ang="0">
                  <a:pos x="T6" y="T7"/>
                </a:cxn>
                <a:cxn ang="0">
                  <a:pos x="T8" y="T9"/>
                </a:cxn>
              </a:cxnLst>
              <a:rect l="0" t="0" r="r" b="b"/>
              <a:pathLst>
                <a:path w="22" h="45">
                  <a:moveTo>
                    <a:pt x="22" y="33"/>
                  </a:moveTo>
                  <a:cubicBezTo>
                    <a:pt x="18" y="23"/>
                    <a:pt x="16" y="12"/>
                    <a:pt x="15" y="0"/>
                  </a:cubicBezTo>
                  <a:cubicBezTo>
                    <a:pt x="10" y="3"/>
                    <a:pt x="5" y="6"/>
                    <a:pt x="0" y="9"/>
                  </a:cubicBezTo>
                  <a:cubicBezTo>
                    <a:pt x="0" y="24"/>
                    <a:pt x="3" y="36"/>
                    <a:pt x="8" y="45"/>
                  </a:cubicBezTo>
                  <a:cubicBezTo>
                    <a:pt x="12" y="41"/>
                    <a:pt x="17" y="37"/>
                    <a:pt x="22" y="33"/>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213"/>
            <p:cNvSpPr/>
            <p:nvPr/>
          </p:nvSpPr>
          <p:spPr bwMode="auto">
            <a:xfrm>
              <a:off x="1441" y="2908"/>
              <a:ext cx="21" cy="23"/>
            </a:xfrm>
            <a:custGeom>
              <a:avLst/>
              <a:gdLst>
                <a:gd name="T0" fmla="*/ 0 w 9"/>
                <a:gd name="T1" fmla="*/ 10 h 10"/>
                <a:gd name="T2" fmla="*/ 9 w 9"/>
                <a:gd name="T3" fmla="*/ 10 h 10"/>
                <a:gd name="T4" fmla="*/ 8 w 9"/>
                <a:gd name="T5" fmla="*/ 0 h 10"/>
                <a:gd name="T6" fmla="*/ 0 w 9"/>
                <a:gd name="T7" fmla="*/ 10 h 10"/>
              </a:gdLst>
              <a:ahLst/>
              <a:cxnLst>
                <a:cxn ang="0">
                  <a:pos x="T0" y="T1"/>
                </a:cxn>
                <a:cxn ang="0">
                  <a:pos x="T2" y="T3"/>
                </a:cxn>
                <a:cxn ang="0">
                  <a:pos x="T4" y="T5"/>
                </a:cxn>
                <a:cxn ang="0">
                  <a:pos x="T6" y="T7"/>
                </a:cxn>
              </a:cxnLst>
              <a:rect l="0" t="0" r="r" b="b"/>
              <a:pathLst>
                <a:path w="9" h="10">
                  <a:moveTo>
                    <a:pt x="0" y="10"/>
                  </a:moveTo>
                  <a:cubicBezTo>
                    <a:pt x="9" y="10"/>
                    <a:pt x="9" y="10"/>
                    <a:pt x="9" y="10"/>
                  </a:cubicBezTo>
                  <a:cubicBezTo>
                    <a:pt x="9" y="7"/>
                    <a:pt x="9" y="3"/>
                    <a:pt x="8" y="0"/>
                  </a:cubicBezTo>
                  <a:cubicBezTo>
                    <a:pt x="6" y="4"/>
                    <a:pt x="3" y="7"/>
                    <a:pt x="0" y="10"/>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214"/>
            <p:cNvSpPr/>
            <p:nvPr/>
          </p:nvSpPr>
          <p:spPr bwMode="auto">
            <a:xfrm>
              <a:off x="1193" y="1633"/>
              <a:ext cx="182" cy="240"/>
            </a:xfrm>
            <a:custGeom>
              <a:avLst/>
              <a:gdLst>
                <a:gd name="T0" fmla="*/ 68 w 77"/>
                <a:gd name="T1" fmla="*/ 101 h 101"/>
                <a:gd name="T2" fmla="*/ 77 w 77"/>
                <a:gd name="T3" fmla="*/ 95 h 101"/>
                <a:gd name="T4" fmla="*/ 52 w 77"/>
                <a:gd name="T5" fmla="*/ 41 h 101"/>
                <a:gd name="T6" fmla="*/ 71 w 77"/>
                <a:gd name="T7" fmla="*/ 46 h 101"/>
                <a:gd name="T8" fmla="*/ 50 w 77"/>
                <a:gd name="T9" fmla="*/ 0 h 101"/>
                <a:gd name="T10" fmla="*/ 41 w 77"/>
                <a:gd name="T11" fmla="*/ 42 h 101"/>
                <a:gd name="T12" fmla="*/ 0 w 77"/>
                <a:gd name="T13" fmla="*/ 31 h 101"/>
                <a:gd name="T14" fmla="*/ 26 w 77"/>
                <a:gd name="T15" fmla="*/ 91 h 101"/>
                <a:gd name="T16" fmla="*/ 68 w 77"/>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101">
                  <a:moveTo>
                    <a:pt x="68" y="101"/>
                  </a:moveTo>
                  <a:cubicBezTo>
                    <a:pt x="77" y="95"/>
                    <a:pt x="77" y="95"/>
                    <a:pt x="77" y="95"/>
                  </a:cubicBezTo>
                  <a:cubicBezTo>
                    <a:pt x="52" y="41"/>
                    <a:pt x="52" y="41"/>
                    <a:pt x="52" y="41"/>
                  </a:cubicBezTo>
                  <a:cubicBezTo>
                    <a:pt x="71" y="46"/>
                    <a:pt x="71" y="46"/>
                    <a:pt x="71" y="46"/>
                  </a:cubicBezTo>
                  <a:cubicBezTo>
                    <a:pt x="50" y="0"/>
                    <a:pt x="50" y="0"/>
                    <a:pt x="50" y="0"/>
                  </a:cubicBezTo>
                  <a:cubicBezTo>
                    <a:pt x="41" y="42"/>
                    <a:pt x="41" y="42"/>
                    <a:pt x="41" y="42"/>
                  </a:cubicBezTo>
                  <a:cubicBezTo>
                    <a:pt x="0" y="31"/>
                    <a:pt x="0" y="31"/>
                    <a:pt x="0" y="31"/>
                  </a:cubicBezTo>
                  <a:cubicBezTo>
                    <a:pt x="26" y="91"/>
                    <a:pt x="26" y="91"/>
                    <a:pt x="26" y="91"/>
                  </a:cubicBezTo>
                  <a:cubicBezTo>
                    <a:pt x="41" y="89"/>
                    <a:pt x="56" y="92"/>
                    <a:pt x="68" y="101"/>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215"/>
            <p:cNvSpPr/>
            <p:nvPr/>
          </p:nvSpPr>
          <p:spPr bwMode="auto">
            <a:xfrm>
              <a:off x="1354" y="2307"/>
              <a:ext cx="54" cy="116"/>
            </a:xfrm>
            <a:custGeom>
              <a:avLst/>
              <a:gdLst>
                <a:gd name="T0" fmla="*/ 23 w 23"/>
                <a:gd name="T1" fmla="*/ 35 h 49"/>
                <a:gd name="T2" fmla="*/ 15 w 23"/>
                <a:gd name="T3" fmla="*/ 0 h 49"/>
                <a:gd name="T4" fmla="*/ 1 w 23"/>
                <a:gd name="T5" fmla="*/ 11 h 49"/>
                <a:gd name="T6" fmla="*/ 9 w 23"/>
                <a:gd name="T7" fmla="*/ 49 h 49"/>
                <a:gd name="T8" fmla="*/ 23 w 23"/>
                <a:gd name="T9" fmla="*/ 35 h 49"/>
              </a:gdLst>
              <a:ahLst/>
              <a:cxnLst>
                <a:cxn ang="0">
                  <a:pos x="T0" y="T1"/>
                </a:cxn>
                <a:cxn ang="0">
                  <a:pos x="T2" y="T3"/>
                </a:cxn>
                <a:cxn ang="0">
                  <a:pos x="T4" y="T5"/>
                </a:cxn>
                <a:cxn ang="0">
                  <a:pos x="T6" y="T7"/>
                </a:cxn>
                <a:cxn ang="0">
                  <a:pos x="T8" y="T9"/>
                </a:cxn>
              </a:cxnLst>
              <a:rect l="0" t="0" r="r" b="b"/>
              <a:pathLst>
                <a:path w="23" h="49">
                  <a:moveTo>
                    <a:pt x="23" y="35"/>
                  </a:moveTo>
                  <a:cubicBezTo>
                    <a:pt x="18" y="25"/>
                    <a:pt x="15" y="12"/>
                    <a:pt x="15" y="0"/>
                  </a:cubicBezTo>
                  <a:cubicBezTo>
                    <a:pt x="10" y="3"/>
                    <a:pt x="5" y="7"/>
                    <a:pt x="1" y="11"/>
                  </a:cubicBezTo>
                  <a:cubicBezTo>
                    <a:pt x="0" y="27"/>
                    <a:pt x="4" y="40"/>
                    <a:pt x="9" y="49"/>
                  </a:cubicBezTo>
                  <a:cubicBezTo>
                    <a:pt x="13" y="44"/>
                    <a:pt x="18" y="40"/>
                    <a:pt x="23" y="35"/>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216"/>
            <p:cNvSpPr/>
            <p:nvPr/>
          </p:nvSpPr>
          <p:spPr bwMode="auto">
            <a:xfrm>
              <a:off x="1079" y="1842"/>
              <a:ext cx="298" cy="311"/>
            </a:xfrm>
            <a:custGeom>
              <a:avLst/>
              <a:gdLst>
                <a:gd name="T0" fmla="*/ 24 w 126"/>
                <a:gd name="T1" fmla="*/ 115 h 131"/>
                <a:gd name="T2" fmla="*/ 42 w 126"/>
                <a:gd name="T3" fmla="*/ 131 h 131"/>
                <a:gd name="T4" fmla="*/ 53 w 126"/>
                <a:gd name="T5" fmla="*/ 122 h 131"/>
                <a:gd name="T6" fmla="*/ 34 w 126"/>
                <a:gd name="T7" fmla="*/ 106 h 131"/>
                <a:gd name="T8" fmla="*/ 47 w 126"/>
                <a:gd name="T9" fmla="*/ 29 h 131"/>
                <a:gd name="T10" fmla="*/ 116 w 126"/>
                <a:gd name="T11" fmla="*/ 36 h 131"/>
                <a:gd name="T12" fmla="*/ 126 w 126"/>
                <a:gd name="T13" fmla="*/ 31 h 131"/>
                <a:gd name="T14" fmla="*/ 40 w 126"/>
                <a:gd name="T15" fmla="*/ 21 h 131"/>
                <a:gd name="T16" fmla="*/ 24 w 126"/>
                <a:gd name="T17" fmla="*/ 11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131">
                  <a:moveTo>
                    <a:pt x="24" y="115"/>
                  </a:moveTo>
                  <a:cubicBezTo>
                    <a:pt x="29" y="122"/>
                    <a:pt x="36" y="127"/>
                    <a:pt x="42" y="131"/>
                  </a:cubicBezTo>
                  <a:cubicBezTo>
                    <a:pt x="46" y="128"/>
                    <a:pt x="50" y="125"/>
                    <a:pt x="53" y="122"/>
                  </a:cubicBezTo>
                  <a:cubicBezTo>
                    <a:pt x="46" y="118"/>
                    <a:pt x="40" y="113"/>
                    <a:pt x="34" y="106"/>
                  </a:cubicBezTo>
                  <a:cubicBezTo>
                    <a:pt x="14" y="79"/>
                    <a:pt x="22" y="46"/>
                    <a:pt x="47" y="29"/>
                  </a:cubicBezTo>
                  <a:cubicBezTo>
                    <a:pt x="69" y="13"/>
                    <a:pt x="93" y="13"/>
                    <a:pt x="116" y="36"/>
                  </a:cubicBezTo>
                  <a:cubicBezTo>
                    <a:pt x="119" y="34"/>
                    <a:pt x="123" y="32"/>
                    <a:pt x="126" y="31"/>
                  </a:cubicBezTo>
                  <a:cubicBezTo>
                    <a:pt x="107" y="1"/>
                    <a:pt x="68" y="0"/>
                    <a:pt x="40" y="21"/>
                  </a:cubicBezTo>
                  <a:cubicBezTo>
                    <a:pt x="12" y="41"/>
                    <a:pt x="0" y="83"/>
                    <a:pt x="24" y="115"/>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217"/>
            <p:cNvSpPr/>
            <p:nvPr/>
          </p:nvSpPr>
          <p:spPr bwMode="auto">
            <a:xfrm>
              <a:off x="1363" y="2836"/>
              <a:ext cx="78" cy="81"/>
            </a:xfrm>
            <a:custGeom>
              <a:avLst/>
              <a:gdLst>
                <a:gd name="T0" fmla="*/ 0 w 33"/>
                <a:gd name="T1" fmla="*/ 2 h 34"/>
                <a:gd name="T2" fmla="*/ 8 w 33"/>
                <a:gd name="T3" fmla="*/ 34 h 34"/>
                <a:gd name="T4" fmla="*/ 33 w 33"/>
                <a:gd name="T5" fmla="*/ 13 h 34"/>
                <a:gd name="T6" fmla="*/ 0 w 33"/>
                <a:gd name="T7" fmla="*/ 2 h 34"/>
              </a:gdLst>
              <a:ahLst/>
              <a:cxnLst>
                <a:cxn ang="0">
                  <a:pos x="T0" y="T1"/>
                </a:cxn>
                <a:cxn ang="0">
                  <a:pos x="T2" y="T3"/>
                </a:cxn>
                <a:cxn ang="0">
                  <a:pos x="T4" y="T5"/>
                </a:cxn>
                <a:cxn ang="0">
                  <a:pos x="T6" y="T7"/>
                </a:cxn>
              </a:cxnLst>
              <a:rect l="0" t="0" r="r" b="b"/>
              <a:pathLst>
                <a:path w="33" h="34">
                  <a:moveTo>
                    <a:pt x="0" y="2"/>
                  </a:moveTo>
                  <a:cubicBezTo>
                    <a:pt x="0" y="11"/>
                    <a:pt x="3" y="22"/>
                    <a:pt x="8" y="34"/>
                  </a:cubicBezTo>
                  <a:cubicBezTo>
                    <a:pt x="15" y="30"/>
                    <a:pt x="23" y="23"/>
                    <a:pt x="33" y="13"/>
                  </a:cubicBezTo>
                  <a:cubicBezTo>
                    <a:pt x="22" y="1"/>
                    <a:pt x="10" y="0"/>
                    <a:pt x="0" y="2"/>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1218"/>
            <p:cNvSpPr/>
            <p:nvPr/>
          </p:nvSpPr>
          <p:spPr bwMode="auto">
            <a:xfrm>
              <a:off x="1318" y="2340"/>
              <a:ext cx="50" cy="121"/>
            </a:xfrm>
            <a:custGeom>
              <a:avLst/>
              <a:gdLst>
                <a:gd name="T0" fmla="*/ 21 w 21"/>
                <a:gd name="T1" fmla="*/ 37 h 51"/>
                <a:gd name="T2" fmla="*/ 12 w 21"/>
                <a:gd name="T3" fmla="*/ 0 h 51"/>
                <a:gd name="T4" fmla="*/ 2 w 21"/>
                <a:gd name="T5" fmla="*/ 14 h 51"/>
                <a:gd name="T6" fmla="*/ 8 w 21"/>
                <a:gd name="T7" fmla="*/ 51 h 51"/>
                <a:gd name="T8" fmla="*/ 21 w 21"/>
                <a:gd name="T9" fmla="*/ 37 h 51"/>
              </a:gdLst>
              <a:ahLst/>
              <a:cxnLst>
                <a:cxn ang="0">
                  <a:pos x="T0" y="T1"/>
                </a:cxn>
                <a:cxn ang="0">
                  <a:pos x="T2" y="T3"/>
                </a:cxn>
                <a:cxn ang="0">
                  <a:pos x="T4" y="T5"/>
                </a:cxn>
                <a:cxn ang="0">
                  <a:pos x="T6" y="T7"/>
                </a:cxn>
                <a:cxn ang="0">
                  <a:pos x="T8" y="T9"/>
                </a:cxn>
              </a:cxnLst>
              <a:rect l="0" t="0" r="r" b="b"/>
              <a:pathLst>
                <a:path w="21" h="51">
                  <a:moveTo>
                    <a:pt x="21" y="37"/>
                  </a:moveTo>
                  <a:cubicBezTo>
                    <a:pt x="15" y="27"/>
                    <a:pt x="12" y="13"/>
                    <a:pt x="12" y="0"/>
                  </a:cubicBezTo>
                  <a:cubicBezTo>
                    <a:pt x="8" y="5"/>
                    <a:pt x="5" y="9"/>
                    <a:pt x="2" y="14"/>
                  </a:cubicBezTo>
                  <a:cubicBezTo>
                    <a:pt x="0" y="29"/>
                    <a:pt x="4" y="43"/>
                    <a:pt x="8" y="51"/>
                  </a:cubicBezTo>
                  <a:cubicBezTo>
                    <a:pt x="13" y="47"/>
                    <a:pt x="17" y="42"/>
                    <a:pt x="21" y="37"/>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219"/>
            <p:cNvSpPr/>
            <p:nvPr/>
          </p:nvSpPr>
          <p:spPr bwMode="auto">
            <a:xfrm>
              <a:off x="1127" y="1887"/>
              <a:ext cx="215" cy="235"/>
            </a:xfrm>
            <a:custGeom>
              <a:avLst/>
              <a:gdLst>
                <a:gd name="T0" fmla="*/ 91 w 91"/>
                <a:gd name="T1" fmla="*/ 19 h 99"/>
                <a:gd name="T2" fmla="*/ 30 w 91"/>
                <a:gd name="T3" fmla="*/ 14 h 99"/>
                <a:gd name="T4" fmla="*/ 18 w 91"/>
                <a:gd name="T5" fmla="*/ 84 h 99"/>
                <a:gd name="T6" fmla="*/ 38 w 91"/>
                <a:gd name="T7" fmla="*/ 99 h 99"/>
                <a:gd name="T8" fmla="*/ 54 w 91"/>
                <a:gd name="T9" fmla="*/ 86 h 99"/>
                <a:gd name="T10" fmla="*/ 32 w 91"/>
                <a:gd name="T11" fmla="*/ 73 h 99"/>
                <a:gd name="T12" fmla="*/ 40 w 91"/>
                <a:gd name="T13" fmla="*/ 24 h 99"/>
                <a:gd name="T14" fmla="*/ 80 w 91"/>
                <a:gd name="T15" fmla="*/ 25 h 99"/>
                <a:gd name="T16" fmla="*/ 91 w 91"/>
                <a:gd name="T17" fmla="*/ 1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99">
                  <a:moveTo>
                    <a:pt x="91" y="19"/>
                  </a:moveTo>
                  <a:cubicBezTo>
                    <a:pt x="71" y="0"/>
                    <a:pt x="49" y="0"/>
                    <a:pt x="30" y="14"/>
                  </a:cubicBezTo>
                  <a:cubicBezTo>
                    <a:pt x="8" y="30"/>
                    <a:pt x="0" y="60"/>
                    <a:pt x="18" y="84"/>
                  </a:cubicBezTo>
                  <a:cubicBezTo>
                    <a:pt x="24" y="91"/>
                    <a:pt x="31" y="96"/>
                    <a:pt x="38" y="99"/>
                  </a:cubicBezTo>
                  <a:cubicBezTo>
                    <a:pt x="44" y="94"/>
                    <a:pt x="49" y="89"/>
                    <a:pt x="54" y="86"/>
                  </a:cubicBezTo>
                  <a:cubicBezTo>
                    <a:pt x="45" y="85"/>
                    <a:pt x="37" y="81"/>
                    <a:pt x="32" y="73"/>
                  </a:cubicBezTo>
                  <a:cubicBezTo>
                    <a:pt x="21" y="57"/>
                    <a:pt x="25" y="35"/>
                    <a:pt x="40" y="24"/>
                  </a:cubicBezTo>
                  <a:cubicBezTo>
                    <a:pt x="53" y="15"/>
                    <a:pt x="67" y="14"/>
                    <a:pt x="80" y="25"/>
                  </a:cubicBezTo>
                  <a:cubicBezTo>
                    <a:pt x="84" y="23"/>
                    <a:pt x="87" y="21"/>
                    <a:pt x="91" y="19"/>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220"/>
            <p:cNvSpPr/>
            <p:nvPr/>
          </p:nvSpPr>
          <p:spPr bwMode="auto">
            <a:xfrm>
              <a:off x="779" y="2193"/>
              <a:ext cx="563" cy="527"/>
            </a:xfrm>
            <a:custGeom>
              <a:avLst/>
              <a:gdLst>
                <a:gd name="T0" fmla="*/ 150 w 238"/>
                <a:gd name="T1" fmla="*/ 170 h 222"/>
                <a:gd name="T2" fmla="*/ 238 w 238"/>
                <a:gd name="T3" fmla="*/ 20 h 222"/>
                <a:gd name="T4" fmla="*/ 230 w 238"/>
                <a:gd name="T5" fmla="*/ 0 h 222"/>
                <a:gd name="T6" fmla="*/ 134 w 238"/>
                <a:gd name="T7" fmla="*/ 149 h 222"/>
                <a:gd name="T8" fmla="*/ 45 w 238"/>
                <a:gd name="T9" fmla="*/ 174 h 222"/>
                <a:gd name="T10" fmla="*/ 47 w 238"/>
                <a:gd name="T11" fmla="*/ 109 h 222"/>
                <a:gd name="T12" fmla="*/ 92 w 238"/>
                <a:gd name="T13" fmla="*/ 118 h 222"/>
                <a:gd name="T14" fmla="*/ 82 w 238"/>
                <a:gd name="T15" fmla="*/ 148 h 222"/>
                <a:gd name="T16" fmla="*/ 63 w 238"/>
                <a:gd name="T17" fmla="*/ 136 h 222"/>
                <a:gd name="T18" fmla="*/ 90 w 238"/>
                <a:gd name="T19" fmla="*/ 163 h 222"/>
                <a:gd name="T20" fmla="*/ 111 w 238"/>
                <a:gd name="T21" fmla="*/ 106 h 222"/>
                <a:gd name="T22" fmla="*/ 26 w 238"/>
                <a:gd name="T23" fmla="*/ 97 h 222"/>
                <a:gd name="T24" fmla="*/ 38 w 238"/>
                <a:gd name="T25" fmla="*/ 199 h 222"/>
                <a:gd name="T26" fmla="*/ 150 w 238"/>
                <a:gd name="T27" fmla="*/ 17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8" h="222">
                  <a:moveTo>
                    <a:pt x="150" y="170"/>
                  </a:moveTo>
                  <a:cubicBezTo>
                    <a:pt x="171" y="139"/>
                    <a:pt x="189" y="37"/>
                    <a:pt x="238" y="20"/>
                  </a:cubicBezTo>
                  <a:cubicBezTo>
                    <a:pt x="237" y="14"/>
                    <a:pt x="232" y="6"/>
                    <a:pt x="230" y="0"/>
                  </a:cubicBezTo>
                  <a:cubicBezTo>
                    <a:pt x="156" y="23"/>
                    <a:pt x="154" y="114"/>
                    <a:pt x="134" y="149"/>
                  </a:cubicBezTo>
                  <a:cubicBezTo>
                    <a:pt x="111" y="193"/>
                    <a:pt x="73" y="201"/>
                    <a:pt x="45" y="174"/>
                  </a:cubicBezTo>
                  <a:cubicBezTo>
                    <a:pt x="32" y="162"/>
                    <a:pt x="23" y="126"/>
                    <a:pt x="47" y="109"/>
                  </a:cubicBezTo>
                  <a:cubicBezTo>
                    <a:pt x="66" y="96"/>
                    <a:pt x="84" y="106"/>
                    <a:pt x="92" y="118"/>
                  </a:cubicBezTo>
                  <a:cubicBezTo>
                    <a:pt x="101" y="132"/>
                    <a:pt x="93" y="145"/>
                    <a:pt x="82" y="148"/>
                  </a:cubicBezTo>
                  <a:cubicBezTo>
                    <a:pt x="76" y="149"/>
                    <a:pt x="67" y="146"/>
                    <a:pt x="63" y="136"/>
                  </a:cubicBezTo>
                  <a:cubicBezTo>
                    <a:pt x="53" y="155"/>
                    <a:pt x="76" y="166"/>
                    <a:pt x="90" y="163"/>
                  </a:cubicBezTo>
                  <a:cubicBezTo>
                    <a:pt x="121" y="156"/>
                    <a:pt x="124" y="126"/>
                    <a:pt x="111" y="106"/>
                  </a:cubicBezTo>
                  <a:cubicBezTo>
                    <a:pt x="93" y="78"/>
                    <a:pt x="52" y="69"/>
                    <a:pt x="26" y="97"/>
                  </a:cubicBezTo>
                  <a:cubicBezTo>
                    <a:pt x="0" y="126"/>
                    <a:pt x="7" y="177"/>
                    <a:pt x="38" y="199"/>
                  </a:cubicBezTo>
                  <a:cubicBezTo>
                    <a:pt x="66" y="218"/>
                    <a:pt x="113" y="222"/>
                    <a:pt x="150" y="170"/>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21"/>
            <p:cNvSpPr/>
            <p:nvPr/>
          </p:nvSpPr>
          <p:spPr bwMode="auto">
            <a:xfrm>
              <a:off x="1292" y="2844"/>
              <a:ext cx="81" cy="92"/>
            </a:xfrm>
            <a:custGeom>
              <a:avLst/>
              <a:gdLst>
                <a:gd name="T0" fmla="*/ 34 w 34"/>
                <a:gd name="T1" fmla="*/ 32 h 39"/>
                <a:gd name="T2" fmla="*/ 26 w 34"/>
                <a:gd name="T3" fmla="*/ 0 h 39"/>
                <a:gd name="T4" fmla="*/ 34 w 34"/>
                <a:gd name="T5" fmla="*/ 32 h 39"/>
              </a:gdLst>
              <a:ahLst/>
              <a:cxnLst>
                <a:cxn ang="0">
                  <a:pos x="T0" y="T1"/>
                </a:cxn>
                <a:cxn ang="0">
                  <a:pos x="T2" y="T3"/>
                </a:cxn>
                <a:cxn ang="0">
                  <a:pos x="T4" y="T5"/>
                </a:cxn>
              </a:cxnLst>
              <a:rect l="0" t="0" r="r" b="b"/>
              <a:pathLst>
                <a:path w="34" h="39">
                  <a:moveTo>
                    <a:pt x="34" y="32"/>
                  </a:moveTo>
                  <a:cubicBezTo>
                    <a:pt x="29" y="22"/>
                    <a:pt x="26" y="11"/>
                    <a:pt x="26" y="0"/>
                  </a:cubicBezTo>
                  <a:cubicBezTo>
                    <a:pt x="0" y="8"/>
                    <a:pt x="12" y="39"/>
                    <a:pt x="34" y="32"/>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222"/>
            <p:cNvSpPr/>
            <p:nvPr/>
          </p:nvSpPr>
          <p:spPr bwMode="auto">
            <a:xfrm>
              <a:off x="1209" y="2687"/>
              <a:ext cx="154" cy="244"/>
            </a:xfrm>
            <a:custGeom>
              <a:avLst/>
              <a:gdLst>
                <a:gd name="T0" fmla="*/ 37 w 65"/>
                <a:gd name="T1" fmla="*/ 48 h 103"/>
                <a:gd name="T2" fmla="*/ 61 w 65"/>
                <a:gd name="T3" fmla="*/ 37 h 103"/>
                <a:gd name="T4" fmla="*/ 65 w 65"/>
                <a:gd name="T5" fmla="*/ 11 h 103"/>
                <a:gd name="T6" fmla="*/ 49 w 65"/>
                <a:gd name="T7" fmla="*/ 0 h 103"/>
                <a:gd name="T8" fmla="*/ 35 w 65"/>
                <a:gd name="T9" fmla="*/ 38 h 103"/>
                <a:gd name="T10" fmla="*/ 25 w 65"/>
                <a:gd name="T11" fmla="*/ 35 h 103"/>
                <a:gd name="T12" fmla="*/ 0 w 65"/>
                <a:gd name="T13" fmla="*/ 103 h 103"/>
                <a:gd name="T14" fmla="*/ 20 w 65"/>
                <a:gd name="T15" fmla="*/ 103 h 103"/>
                <a:gd name="T16" fmla="*/ 37 w 65"/>
                <a:gd name="T17" fmla="*/ 4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103">
                  <a:moveTo>
                    <a:pt x="37" y="48"/>
                  </a:moveTo>
                  <a:cubicBezTo>
                    <a:pt x="43" y="41"/>
                    <a:pt x="52" y="37"/>
                    <a:pt x="61" y="37"/>
                  </a:cubicBezTo>
                  <a:cubicBezTo>
                    <a:pt x="60" y="28"/>
                    <a:pt x="63" y="18"/>
                    <a:pt x="65" y="11"/>
                  </a:cubicBezTo>
                  <a:cubicBezTo>
                    <a:pt x="60" y="7"/>
                    <a:pt x="54" y="2"/>
                    <a:pt x="49" y="0"/>
                  </a:cubicBezTo>
                  <a:cubicBezTo>
                    <a:pt x="43" y="6"/>
                    <a:pt x="34" y="25"/>
                    <a:pt x="35" y="38"/>
                  </a:cubicBezTo>
                  <a:cubicBezTo>
                    <a:pt x="32" y="37"/>
                    <a:pt x="28" y="36"/>
                    <a:pt x="25" y="35"/>
                  </a:cubicBezTo>
                  <a:cubicBezTo>
                    <a:pt x="18" y="52"/>
                    <a:pt x="8" y="80"/>
                    <a:pt x="0" y="103"/>
                  </a:cubicBezTo>
                  <a:cubicBezTo>
                    <a:pt x="20" y="103"/>
                    <a:pt x="20" y="103"/>
                    <a:pt x="20" y="103"/>
                  </a:cubicBezTo>
                  <a:cubicBezTo>
                    <a:pt x="15" y="88"/>
                    <a:pt x="17" y="67"/>
                    <a:pt x="37" y="48"/>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223"/>
            <p:cNvSpPr/>
            <p:nvPr/>
          </p:nvSpPr>
          <p:spPr bwMode="auto">
            <a:xfrm>
              <a:off x="1297" y="2150"/>
              <a:ext cx="17" cy="38"/>
            </a:xfrm>
            <a:custGeom>
              <a:avLst/>
              <a:gdLst>
                <a:gd name="T0" fmla="*/ 7 w 7"/>
                <a:gd name="T1" fmla="*/ 13 h 16"/>
                <a:gd name="T2" fmla="*/ 0 w 7"/>
                <a:gd name="T3" fmla="*/ 0 h 16"/>
                <a:gd name="T4" fmla="*/ 0 w 7"/>
                <a:gd name="T5" fmla="*/ 16 h 16"/>
                <a:gd name="T6" fmla="*/ 7 w 7"/>
                <a:gd name="T7" fmla="*/ 13 h 16"/>
              </a:gdLst>
              <a:ahLst/>
              <a:cxnLst>
                <a:cxn ang="0">
                  <a:pos x="T0" y="T1"/>
                </a:cxn>
                <a:cxn ang="0">
                  <a:pos x="T2" y="T3"/>
                </a:cxn>
                <a:cxn ang="0">
                  <a:pos x="T4" y="T5"/>
                </a:cxn>
                <a:cxn ang="0">
                  <a:pos x="T6" y="T7"/>
                </a:cxn>
              </a:cxnLst>
              <a:rect l="0" t="0" r="r" b="b"/>
              <a:pathLst>
                <a:path w="7" h="16">
                  <a:moveTo>
                    <a:pt x="7" y="13"/>
                  </a:moveTo>
                  <a:cubicBezTo>
                    <a:pt x="5" y="9"/>
                    <a:pt x="2" y="4"/>
                    <a:pt x="0" y="0"/>
                  </a:cubicBezTo>
                  <a:cubicBezTo>
                    <a:pt x="0" y="16"/>
                    <a:pt x="0" y="16"/>
                    <a:pt x="0" y="16"/>
                  </a:cubicBezTo>
                  <a:cubicBezTo>
                    <a:pt x="2" y="15"/>
                    <a:pt x="5" y="14"/>
                    <a:pt x="7" y="13"/>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224"/>
            <p:cNvSpPr/>
            <p:nvPr/>
          </p:nvSpPr>
          <p:spPr bwMode="auto">
            <a:xfrm>
              <a:off x="1290" y="2385"/>
              <a:ext cx="42" cy="119"/>
            </a:xfrm>
            <a:custGeom>
              <a:avLst/>
              <a:gdLst>
                <a:gd name="T0" fmla="*/ 18 w 18"/>
                <a:gd name="T1" fmla="*/ 35 h 50"/>
                <a:gd name="T2" fmla="*/ 10 w 18"/>
                <a:gd name="T3" fmla="*/ 0 h 50"/>
                <a:gd name="T4" fmla="*/ 1 w 18"/>
                <a:gd name="T5" fmla="*/ 20 h 50"/>
                <a:gd name="T6" fmla="*/ 6 w 18"/>
                <a:gd name="T7" fmla="*/ 50 h 50"/>
                <a:gd name="T8" fmla="*/ 18 w 18"/>
                <a:gd name="T9" fmla="*/ 35 h 50"/>
              </a:gdLst>
              <a:ahLst/>
              <a:cxnLst>
                <a:cxn ang="0">
                  <a:pos x="T0" y="T1"/>
                </a:cxn>
                <a:cxn ang="0">
                  <a:pos x="T2" y="T3"/>
                </a:cxn>
                <a:cxn ang="0">
                  <a:pos x="T4" y="T5"/>
                </a:cxn>
                <a:cxn ang="0">
                  <a:pos x="T6" y="T7"/>
                </a:cxn>
                <a:cxn ang="0">
                  <a:pos x="T8" y="T9"/>
                </a:cxn>
              </a:cxnLst>
              <a:rect l="0" t="0" r="r" b="b"/>
              <a:pathLst>
                <a:path w="18" h="50">
                  <a:moveTo>
                    <a:pt x="18" y="35"/>
                  </a:moveTo>
                  <a:cubicBezTo>
                    <a:pt x="13" y="25"/>
                    <a:pt x="10" y="12"/>
                    <a:pt x="10" y="0"/>
                  </a:cubicBezTo>
                  <a:cubicBezTo>
                    <a:pt x="6" y="7"/>
                    <a:pt x="3" y="13"/>
                    <a:pt x="1" y="20"/>
                  </a:cubicBezTo>
                  <a:cubicBezTo>
                    <a:pt x="0" y="32"/>
                    <a:pt x="3" y="42"/>
                    <a:pt x="6" y="50"/>
                  </a:cubicBezTo>
                  <a:cubicBezTo>
                    <a:pt x="10" y="45"/>
                    <a:pt x="14" y="40"/>
                    <a:pt x="18" y="35"/>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225"/>
            <p:cNvSpPr/>
            <p:nvPr/>
          </p:nvSpPr>
          <p:spPr bwMode="auto">
            <a:xfrm>
              <a:off x="1285" y="2131"/>
              <a:ext cx="10" cy="62"/>
            </a:xfrm>
            <a:custGeom>
              <a:avLst/>
              <a:gdLst>
                <a:gd name="T0" fmla="*/ 0 w 4"/>
                <a:gd name="T1" fmla="*/ 26 h 26"/>
                <a:gd name="T2" fmla="*/ 3 w 4"/>
                <a:gd name="T3" fmla="*/ 25 h 26"/>
                <a:gd name="T4" fmla="*/ 4 w 4"/>
                <a:gd name="T5" fmla="*/ 5 h 26"/>
                <a:gd name="T6" fmla="*/ 1 w 4"/>
                <a:gd name="T7" fmla="*/ 0 h 26"/>
                <a:gd name="T8" fmla="*/ 0 w 4"/>
                <a:gd name="T9" fmla="*/ 1 h 26"/>
                <a:gd name="T10" fmla="*/ 0 w 4"/>
                <a:gd name="T11" fmla="*/ 26 h 26"/>
              </a:gdLst>
              <a:ahLst/>
              <a:cxnLst>
                <a:cxn ang="0">
                  <a:pos x="T0" y="T1"/>
                </a:cxn>
                <a:cxn ang="0">
                  <a:pos x="T2" y="T3"/>
                </a:cxn>
                <a:cxn ang="0">
                  <a:pos x="T4" y="T5"/>
                </a:cxn>
                <a:cxn ang="0">
                  <a:pos x="T6" y="T7"/>
                </a:cxn>
                <a:cxn ang="0">
                  <a:pos x="T8" y="T9"/>
                </a:cxn>
                <a:cxn ang="0">
                  <a:pos x="T10" y="T11"/>
                </a:cxn>
              </a:cxnLst>
              <a:rect l="0" t="0" r="r" b="b"/>
              <a:pathLst>
                <a:path w="4" h="26">
                  <a:moveTo>
                    <a:pt x="0" y="26"/>
                  </a:moveTo>
                  <a:cubicBezTo>
                    <a:pt x="1" y="26"/>
                    <a:pt x="2" y="25"/>
                    <a:pt x="3" y="25"/>
                  </a:cubicBezTo>
                  <a:cubicBezTo>
                    <a:pt x="4" y="5"/>
                    <a:pt x="4" y="5"/>
                    <a:pt x="4" y="5"/>
                  </a:cubicBezTo>
                  <a:cubicBezTo>
                    <a:pt x="3" y="3"/>
                    <a:pt x="2" y="2"/>
                    <a:pt x="1" y="0"/>
                  </a:cubicBezTo>
                  <a:cubicBezTo>
                    <a:pt x="0" y="1"/>
                    <a:pt x="0" y="1"/>
                    <a:pt x="0" y="1"/>
                  </a:cubicBezTo>
                  <a:lnTo>
                    <a:pt x="0" y="26"/>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226"/>
            <p:cNvSpPr/>
            <p:nvPr/>
          </p:nvSpPr>
          <p:spPr bwMode="auto">
            <a:xfrm>
              <a:off x="1273" y="2136"/>
              <a:ext cx="10" cy="64"/>
            </a:xfrm>
            <a:custGeom>
              <a:avLst/>
              <a:gdLst>
                <a:gd name="T0" fmla="*/ 3 w 4"/>
                <a:gd name="T1" fmla="*/ 25 h 27"/>
                <a:gd name="T2" fmla="*/ 4 w 4"/>
                <a:gd name="T3" fmla="*/ 0 h 27"/>
                <a:gd name="T4" fmla="*/ 0 w 4"/>
                <a:gd name="T5" fmla="*/ 4 h 27"/>
                <a:gd name="T6" fmla="*/ 0 w 4"/>
                <a:gd name="T7" fmla="*/ 27 h 27"/>
                <a:gd name="T8" fmla="*/ 3 w 4"/>
                <a:gd name="T9" fmla="*/ 25 h 27"/>
              </a:gdLst>
              <a:ahLst/>
              <a:cxnLst>
                <a:cxn ang="0">
                  <a:pos x="T0" y="T1"/>
                </a:cxn>
                <a:cxn ang="0">
                  <a:pos x="T2" y="T3"/>
                </a:cxn>
                <a:cxn ang="0">
                  <a:pos x="T4" y="T5"/>
                </a:cxn>
                <a:cxn ang="0">
                  <a:pos x="T6" y="T7"/>
                </a:cxn>
                <a:cxn ang="0">
                  <a:pos x="T8" y="T9"/>
                </a:cxn>
              </a:cxnLst>
              <a:rect l="0" t="0" r="r" b="b"/>
              <a:pathLst>
                <a:path w="4" h="27">
                  <a:moveTo>
                    <a:pt x="3" y="25"/>
                  </a:moveTo>
                  <a:cubicBezTo>
                    <a:pt x="4" y="0"/>
                    <a:pt x="4" y="0"/>
                    <a:pt x="4" y="0"/>
                  </a:cubicBezTo>
                  <a:cubicBezTo>
                    <a:pt x="3" y="1"/>
                    <a:pt x="1" y="2"/>
                    <a:pt x="0" y="4"/>
                  </a:cubicBezTo>
                  <a:cubicBezTo>
                    <a:pt x="0" y="27"/>
                    <a:pt x="0" y="27"/>
                    <a:pt x="0" y="27"/>
                  </a:cubicBezTo>
                  <a:cubicBezTo>
                    <a:pt x="1" y="26"/>
                    <a:pt x="2" y="26"/>
                    <a:pt x="3" y="25"/>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227"/>
            <p:cNvSpPr/>
            <p:nvPr/>
          </p:nvSpPr>
          <p:spPr bwMode="auto">
            <a:xfrm>
              <a:off x="1191" y="1932"/>
              <a:ext cx="115" cy="147"/>
            </a:xfrm>
            <a:custGeom>
              <a:avLst/>
              <a:gdLst>
                <a:gd name="T0" fmla="*/ 49 w 49"/>
                <a:gd name="T1" fmla="*/ 9 h 62"/>
                <a:gd name="T2" fmla="*/ 16 w 49"/>
                <a:gd name="T3" fmla="*/ 9 h 62"/>
                <a:gd name="T4" fmla="*/ 9 w 49"/>
                <a:gd name="T5" fmla="*/ 51 h 62"/>
                <a:gd name="T6" fmla="*/ 31 w 49"/>
                <a:gd name="T7" fmla="*/ 62 h 62"/>
                <a:gd name="T8" fmla="*/ 21 w 49"/>
                <a:gd name="T9" fmla="*/ 30 h 62"/>
                <a:gd name="T10" fmla="*/ 49 w 49"/>
                <a:gd name="T11" fmla="*/ 9 h 62"/>
              </a:gdLst>
              <a:ahLst/>
              <a:cxnLst>
                <a:cxn ang="0">
                  <a:pos x="T0" y="T1"/>
                </a:cxn>
                <a:cxn ang="0">
                  <a:pos x="T2" y="T3"/>
                </a:cxn>
                <a:cxn ang="0">
                  <a:pos x="T4" y="T5"/>
                </a:cxn>
                <a:cxn ang="0">
                  <a:pos x="T6" y="T7"/>
                </a:cxn>
                <a:cxn ang="0">
                  <a:pos x="T8" y="T9"/>
                </a:cxn>
                <a:cxn ang="0">
                  <a:pos x="T10" y="T11"/>
                </a:cxn>
              </a:cxnLst>
              <a:rect l="0" t="0" r="r" b="b"/>
              <a:pathLst>
                <a:path w="49" h="62">
                  <a:moveTo>
                    <a:pt x="49" y="9"/>
                  </a:moveTo>
                  <a:cubicBezTo>
                    <a:pt x="38" y="0"/>
                    <a:pt x="26" y="1"/>
                    <a:pt x="16" y="9"/>
                  </a:cubicBezTo>
                  <a:cubicBezTo>
                    <a:pt x="3" y="18"/>
                    <a:pt x="0" y="37"/>
                    <a:pt x="9" y="51"/>
                  </a:cubicBezTo>
                  <a:cubicBezTo>
                    <a:pt x="14" y="58"/>
                    <a:pt x="23" y="62"/>
                    <a:pt x="31" y="62"/>
                  </a:cubicBezTo>
                  <a:cubicBezTo>
                    <a:pt x="24" y="46"/>
                    <a:pt x="20" y="33"/>
                    <a:pt x="21" y="30"/>
                  </a:cubicBezTo>
                  <a:cubicBezTo>
                    <a:pt x="23" y="25"/>
                    <a:pt x="33" y="18"/>
                    <a:pt x="49" y="9"/>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228"/>
            <p:cNvSpPr/>
            <p:nvPr/>
          </p:nvSpPr>
          <p:spPr bwMode="auto">
            <a:xfrm>
              <a:off x="928" y="2089"/>
              <a:ext cx="355" cy="232"/>
            </a:xfrm>
            <a:custGeom>
              <a:avLst/>
              <a:gdLst>
                <a:gd name="T0" fmla="*/ 144 w 150"/>
                <a:gd name="T1" fmla="*/ 0 h 98"/>
                <a:gd name="T2" fmla="*/ 37 w 150"/>
                <a:gd name="T3" fmla="*/ 79 h 98"/>
                <a:gd name="T4" fmla="*/ 13 w 150"/>
                <a:gd name="T5" fmla="*/ 55 h 98"/>
                <a:gd name="T6" fmla="*/ 0 w 150"/>
                <a:gd name="T7" fmla="*/ 65 h 98"/>
                <a:gd name="T8" fmla="*/ 35 w 150"/>
                <a:gd name="T9" fmla="*/ 98 h 98"/>
                <a:gd name="T10" fmla="*/ 150 w 150"/>
                <a:gd name="T11" fmla="*/ 14 h 98"/>
                <a:gd name="T12" fmla="*/ 144 w 150"/>
                <a:gd name="T13" fmla="*/ 0 h 98"/>
              </a:gdLst>
              <a:ahLst/>
              <a:cxnLst>
                <a:cxn ang="0">
                  <a:pos x="T0" y="T1"/>
                </a:cxn>
                <a:cxn ang="0">
                  <a:pos x="T2" y="T3"/>
                </a:cxn>
                <a:cxn ang="0">
                  <a:pos x="T4" y="T5"/>
                </a:cxn>
                <a:cxn ang="0">
                  <a:pos x="T6" y="T7"/>
                </a:cxn>
                <a:cxn ang="0">
                  <a:pos x="T8" y="T9"/>
                </a:cxn>
                <a:cxn ang="0">
                  <a:pos x="T10" y="T11"/>
                </a:cxn>
                <a:cxn ang="0">
                  <a:pos x="T12" y="T13"/>
                </a:cxn>
              </a:cxnLst>
              <a:rect l="0" t="0" r="r" b="b"/>
              <a:pathLst>
                <a:path w="150" h="98">
                  <a:moveTo>
                    <a:pt x="144" y="0"/>
                  </a:moveTo>
                  <a:cubicBezTo>
                    <a:pt x="118" y="22"/>
                    <a:pt x="51" y="81"/>
                    <a:pt x="37" y="79"/>
                  </a:cubicBezTo>
                  <a:cubicBezTo>
                    <a:pt x="33" y="78"/>
                    <a:pt x="20" y="66"/>
                    <a:pt x="13" y="55"/>
                  </a:cubicBezTo>
                  <a:cubicBezTo>
                    <a:pt x="0" y="65"/>
                    <a:pt x="0" y="65"/>
                    <a:pt x="0" y="65"/>
                  </a:cubicBezTo>
                  <a:cubicBezTo>
                    <a:pt x="17" y="90"/>
                    <a:pt x="28" y="97"/>
                    <a:pt x="35" y="98"/>
                  </a:cubicBezTo>
                  <a:cubicBezTo>
                    <a:pt x="58" y="98"/>
                    <a:pt x="125" y="37"/>
                    <a:pt x="150" y="14"/>
                  </a:cubicBezTo>
                  <a:cubicBezTo>
                    <a:pt x="148" y="9"/>
                    <a:pt x="146" y="5"/>
                    <a:pt x="144" y="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1229"/>
            <p:cNvSpPr/>
            <p:nvPr/>
          </p:nvSpPr>
          <p:spPr bwMode="auto">
            <a:xfrm>
              <a:off x="1261" y="2148"/>
              <a:ext cx="10" cy="52"/>
            </a:xfrm>
            <a:custGeom>
              <a:avLst/>
              <a:gdLst>
                <a:gd name="T0" fmla="*/ 4 w 4"/>
                <a:gd name="T1" fmla="*/ 22 h 22"/>
                <a:gd name="T2" fmla="*/ 4 w 4"/>
                <a:gd name="T3" fmla="*/ 0 h 22"/>
                <a:gd name="T4" fmla="*/ 0 w 4"/>
                <a:gd name="T5" fmla="*/ 3 h 22"/>
                <a:gd name="T6" fmla="*/ 0 w 4"/>
                <a:gd name="T7" fmla="*/ 20 h 22"/>
                <a:gd name="T8" fmla="*/ 4 w 4"/>
                <a:gd name="T9" fmla="*/ 22 h 22"/>
              </a:gdLst>
              <a:ahLst/>
              <a:cxnLst>
                <a:cxn ang="0">
                  <a:pos x="T0" y="T1"/>
                </a:cxn>
                <a:cxn ang="0">
                  <a:pos x="T2" y="T3"/>
                </a:cxn>
                <a:cxn ang="0">
                  <a:pos x="T4" y="T5"/>
                </a:cxn>
                <a:cxn ang="0">
                  <a:pos x="T6" y="T7"/>
                </a:cxn>
                <a:cxn ang="0">
                  <a:pos x="T8" y="T9"/>
                </a:cxn>
              </a:cxnLst>
              <a:rect l="0" t="0" r="r" b="b"/>
              <a:pathLst>
                <a:path w="4" h="22">
                  <a:moveTo>
                    <a:pt x="4" y="22"/>
                  </a:moveTo>
                  <a:cubicBezTo>
                    <a:pt x="4" y="0"/>
                    <a:pt x="4" y="0"/>
                    <a:pt x="4" y="0"/>
                  </a:cubicBezTo>
                  <a:cubicBezTo>
                    <a:pt x="3" y="1"/>
                    <a:pt x="2" y="2"/>
                    <a:pt x="0" y="3"/>
                  </a:cubicBezTo>
                  <a:cubicBezTo>
                    <a:pt x="0" y="20"/>
                    <a:pt x="0" y="20"/>
                    <a:pt x="0" y="20"/>
                  </a:cubicBezTo>
                  <a:cubicBezTo>
                    <a:pt x="1" y="21"/>
                    <a:pt x="2" y="22"/>
                    <a:pt x="4" y="22"/>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1230"/>
            <p:cNvSpPr/>
            <p:nvPr/>
          </p:nvSpPr>
          <p:spPr bwMode="auto">
            <a:xfrm>
              <a:off x="1261" y="2457"/>
              <a:ext cx="38" cy="114"/>
            </a:xfrm>
            <a:custGeom>
              <a:avLst/>
              <a:gdLst>
                <a:gd name="T0" fmla="*/ 0 w 16"/>
                <a:gd name="T1" fmla="*/ 48 h 48"/>
                <a:gd name="T2" fmla="*/ 16 w 16"/>
                <a:gd name="T3" fmla="*/ 23 h 48"/>
                <a:gd name="T4" fmla="*/ 10 w 16"/>
                <a:gd name="T5" fmla="*/ 0 h 48"/>
                <a:gd name="T6" fmla="*/ 0 w 16"/>
                <a:gd name="T7" fmla="*/ 48 h 48"/>
              </a:gdLst>
              <a:ahLst/>
              <a:cxnLst>
                <a:cxn ang="0">
                  <a:pos x="T0" y="T1"/>
                </a:cxn>
                <a:cxn ang="0">
                  <a:pos x="T2" y="T3"/>
                </a:cxn>
                <a:cxn ang="0">
                  <a:pos x="T4" y="T5"/>
                </a:cxn>
                <a:cxn ang="0">
                  <a:pos x="T6" y="T7"/>
                </a:cxn>
              </a:cxnLst>
              <a:rect l="0" t="0" r="r" b="b"/>
              <a:pathLst>
                <a:path w="16" h="48">
                  <a:moveTo>
                    <a:pt x="0" y="48"/>
                  </a:moveTo>
                  <a:cubicBezTo>
                    <a:pt x="4" y="40"/>
                    <a:pt x="10" y="32"/>
                    <a:pt x="16" y="23"/>
                  </a:cubicBezTo>
                  <a:cubicBezTo>
                    <a:pt x="12" y="16"/>
                    <a:pt x="10" y="8"/>
                    <a:pt x="10" y="0"/>
                  </a:cubicBezTo>
                  <a:cubicBezTo>
                    <a:pt x="5" y="16"/>
                    <a:pt x="3" y="33"/>
                    <a:pt x="0" y="48"/>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1231"/>
            <p:cNvSpPr/>
            <p:nvPr/>
          </p:nvSpPr>
          <p:spPr bwMode="auto">
            <a:xfrm>
              <a:off x="1209" y="2651"/>
              <a:ext cx="107" cy="100"/>
            </a:xfrm>
            <a:custGeom>
              <a:avLst/>
              <a:gdLst>
                <a:gd name="T0" fmla="*/ 5 w 45"/>
                <a:gd name="T1" fmla="*/ 11 h 42"/>
                <a:gd name="T2" fmla="*/ 26 w 45"/>
                <a:gd name="T3" fmla="*/ 42 h 42"/>
                <a:gd name="T4" fmla="*/ 31 w 45"/>
                <a:gd name="T5" fmla="*/ 42 h 42"/>
                <a:gd name="T6" fmla="*/ 45 w 45"/>
                <a:gd name="T7" fmla="*/ 11 h 42"/>
                <a:gd name="T8" fmla="*/ 5 w 45"/>
                <a:gd name="T9" fmla="*/ 11 h 42"/>
              </a:gdLst>
              <a:ahLst/>
              <a:cxnLst>
                <a:cxn ang="0">
                  <a:pos x="T0" y="T1"/>
                </a:cxn>
                <a:cxn ang="0">
                  <a:pos x="T2" y="T3"/>
                </a:cxn>
                <a:cxn ang="0">
                  <a:pos x="T4" y="T5"/>
                </a:cxn>
                <a:cxn ang="0">
                  <a:pos x="T6" y="T7"/>
                </a:cxn>
                <a:cxn ang="0">
                  <a:pos x="T8" y="T9"/>
                </a:cxn>
              </a:cxnLst>
              <a:rect l="0" t="0" r="r" b="b"/>
              <a:pathLst>
                <a:path w="45" h="42">
                  <a:moveTo>
                    <a:pt x="5" y="11"/>
                  </a:moveTo>
                  <a:cubicBezTo>
                    <a:pt x="0" y="21"/>
                    <a:pt x="10" y="33"/>
                    <a:pt x="26" y="42"/>
                  </a:cubicBezTo>
                  <a:cubicBezTo>
                    <a:pt x="28" y="42"/>
                    <a:pt x="29" y="42"/>
                    <a:pt x="31" y="42"/>
                  </a:cubicBezTo>
                  <a:cubicBezTo>
                    <a:pt x="30" y="31"/>
                    <a:pt x="39" y="18"/>
                    <a:pt x="45" y="11"/>
                  </a:cubicBezTo>
                  <a:cubicBezTo>
                    <a:pt x="30" y="4"/>
                    <a:pt x="11" y="0"/>
                    <a:pt x="5" y="11"/>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1232"/>
            <p:cNvSpPr/>
            <p:nvPr/>
          </p:nvSpPr>
          <p:spPr bwMode="auto">
            <a:xfrm>
              <a:off x="1247" y="2158"/>
              <a:ext cx="12" cy="35"/>
            </a:xfrm>
            <a:custGeom>
              <a:avLst/>
              <a:gdLst>
                <a:gd name="T0" fmla="*/ 5 w 5"/>
                <a:gd name="T1" fmla="*/ 0 h 15"/>
                <a:gd name="T2" fmla="*/ 0 w 5"/>
                <a:gd name="T3" fmla="*/ 4 h 15"/>
                <a:gd name="T4" fmla="*/ 5 w 5"/>
                <a:gd name="T5" fmla="*/ 15 h 15"/>
                <a:gd name="T6" fmla="*/ 5 w 5"/>
                <a:gd name="T7" fmla="*/ 0 h 15"/>
              </a:gdLst>
              <a:ahLst/>
              <a:cxnLst>
                <a:cxn ang="0">
                  <a:pos x="T0" y="T1"/>
                </a:cxn>
                <a:cxn ang="0">
                  <a:pos x="T2" y="T3"/>
                </a:cxn>
                <a:cxn ang="0">
                  <a:pos x="T4" y="T5"/>
                </a:cxn>
                <a:cxn ang="0">
                  <a:pos x="T6" y="T7"/>
                </a:cxn>
              </a:cxnLst>
              <a:rect l="0" t="0" r="r" b="b"/>
              <a:pathLst>
                <a:path w="5" h="15">
                  <a:moveTo>
                    <a:pt x="5" y="0"/>
                  </a:moveTo>
                  <a:cubicBezTo>
                    <a:pt x="3" y="1"/>
                    <a:pt x="2" y="3"/>
                    <a:pt x="0" y="4"/>
                  </a:cubicBezTo>
                  <a:cubicBezTo>
                    <a:pt x="1" y="9"/>
                    <a:pt x="2" y="12"/>
                    <a:pt x="5" y="15"/>
                  </a:cubicBezTo>
                  <a:lnTo>
                    <a:pt x="5"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1233"/>
            <p:cNvSpPr/>
            <p:nvPr/>
          </p:nvSpPr>
          <p:spPr bwMode="auto">
            <a:xfrm>
              <a:off x="1110" y="1761"/>
              <a:ext cx="130" cy="126"/>
            </a:xfrm>
            <a:custGeom>
              <a:avLst/>
              <a:gdLst>
                <a:gd name="T0" fmla="*/ 55 w 55"/>
                <a:gd name="T1" fmla="*/ 38 h 53"/>
                <a:gd name="T2" fmla="*/ 40 w 55"/>
                <a:gd name="T3" fmla="*/ 3 h 53"/>
                <a:gd name="T4" fmla="*/ 10 w 55"/>
                <a:gd name="T5" fmla="*/ 11 h 53"/>
                <a:gd name="T6" fmla="*/ 9 w 55"/>
                <a:gd name="T7" fmla="*/ 45 h 53"/>
                <a:gd name="T8" fmla="*/ 23 w 55"/>
                <a:gd name="T9" fmla="*/ 53 h 53"/>
                <a:gd name="T10" fmla="*/ 39 w 55"/>
                <a:gd name="T11" fmla="*/ 43 h 53"/>
                <a:gd name="T12" fmla="*/ 34 w 55"/>
                <a:gd name="T13" fmla="*/ 19 h 53"/>
                <a:gd name="T14" fmla="*/ 18 w 55"/>
                <a:gd name="T15" fmla="*/ 26 h 53"/>
                <a:gd name="T16" fmla="*/ 26 w 55"/>
                <a:gd name="T17" fmla="*/ 35 h 53"/>
                <a:gd name="T18" fmla="*/ 28 w 55"/>
                <a:gd name="T19" fmla="*/ 28 h 53"/>
                <a:gd name="T20" fmla="*/ 31 w 55"/>
                <a:gd name="T21" fmla="*/ 24 h 53"/>
                <a:gd name="T22" fmla="*/ 28 w 55"/>
                <a:gd name="T23" fmla="*/ 39 h 53"/>
                <a:gd name="T24" fmla="*/ 14 w 55"/>
                <a:gd name="T25" fmla="*/ 25 h 53"/>
                <a:gd name="T26" fmla="*/ 35 w 55"/>
                <a:gd name="T27" fmla="*/ 16 h 53"/>
                <a:gd name="T28" fmla="*/ 45 w 55"/>
                <a:gd name="T29" fmla="*/ 40 h 53"/>
                <a:gd name="T30" fmla="*/ 55 w 55"/>
                <a:gd name="T31" fmla="*/ 3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3">
                  <a:moveTo>
                    <a:pt x="55" y="38"/>
                  </a:moveTo>
                  <a:cubicBezTo>
                    <a:pt x="40" y="3"/>
                    <a:pt x="40" y="3"/>
                    <a:pt x="40" y="3"/>
                  </a:cubicBezTo>
                  <a:cubicBezTo>
                    <a:pt x="29" y="0"/>
                    <a:pt x="18" y="4"/>
                    <a:pt x="10" y="11"/>
                  </a:cubicBezTo>
                  <a:cubicBezTo>
                    <a:pt x="0" y="20"/>
                    <a:pt x="2" y="37"/>
                    <a:pt x="9" y="45"/>
                  </a:cubicBezTo>
                  <a:cubicBezTo>
                    <a:pt x="13" y="50"/>
                    <a:pt x="18" y="52"/>
                    <a:pt x="23" y="53"/>
                  </a:cubicBezTo>
                  <a:cubicBezTo>
                    <a:pt x="28" y="49"/>
                    <a:pt x="33" y="45"/>
                    <a:pt x="39" y="43"/>
                  </a:cubicBezTo>
                  <a:cubicBezTo>
                    <a:pt x="43" y="36"/>
                    <a:pt x="42" y="24"/>
                    <a:pt x="34" y="19"/>
                  </a:cubicBezTo>
                  <a:cubicBezTo>
                    <a:pt x="27" y="16"/>
                    <a:pt x="19" y="20"/>
                    <a:pt x="18" y="26"/>
                  </a:cubicBezTo>
                  <a:cubicBezTo>
                    <a:pt x="17" y="33"/>
                    <a:pt x="22" y="36"/>
                    <a:pt x="26" y="35"/>
                  </a:cubicBezTo>
                  <a:cubicBezTo>
                    <a:pt x="30" y="35"/>
                    <a:pt x="31" y="30"/>
                    <a:pt x="28" y="28"/>
                  </a:cubicBezTo>
                  <a:cubicBezTo>
                    <a:pt x="26" y="26"/>
                    <a:pt x="28" y="23"/>
                    <a:pt x="31" y="24"/>
                  </a:cubicBezTo>
                  <a:cubicBezTo>
                    <a:pt x="37" y="27"/>
                    <a:pt x="35" y="37"/>
                    <a:pt x="28" y="39"/>
                  </a:cubicBezTo>
                  <a:cubicBezTo>
                    <a:pt x="18" y="42"/>
                    <a:pt x="11" y="34"/>
                    <a:pt x="14" y="25"/>
                  </a:cubicBezTo>
                  <a:cubicBezTo>
                    <a:pt x="16" y="15"/>
                    <a:pt x="26" y="12"/>
                    <a:pt x="35" y="16"/>
                  </a:cubicBezTo>
                  <a:cubicBezTo>
                    <a:pt x="43" y="19"/>
                    <a:pt x="48" y="31"/>
                    <a:pt x="45" y="40"/>
                  </a:cubicBezTo>
                  <a:cubicBezTo>
                    <a:pt x="48" y="39"/>
                    <a:pt x="52" y="38"/>
                    <a:pt x="55" y="38"/>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1234"/>
            <p:cNvSpPr/>
            <p:nvPr/>
          </p:nvSpPr>
          <p:spPr bwMode="auto">
            <a:xfrm>
              <a:off x="1167" y="2177"/>
              <a:ext cx="94" cy="90"/>
            </a:xfrm>
            <a:custGeom>
              <a:avLst/>
              <a:gdLst>
                <a:gd name="T0" fmla="*/ 40 w 40"/>
                <a:gd name="T1" fmla="*/ 13 h 38"/>
                <a:gd name="T2" fmla="*/ 30 w 40"/>
                <a:gd name="T3" fmla="*/ 0 h 38"/>
                <a:gd name="T4" fmla="*/ 0 w 40"/>
                <a:gd name="T5" fmla="*/ 25 h 38"/>
                <a:gd name="T6" fmla="*/ 13 w 40"/>
                <a:gd name="T7" fmla="*/ 38 h 38"/>
                <a:gd name="T8" fmla="*/ 40 w 40"/>
                <a:gd name="T9" fmla="*/ 13 h 38"/>
              </a:gdLst>
              <a:ahLst/>
              <a:cxnLst>
                <a:cxn ang="0">
                  <a:pos x="T0" y="T1"/>
                </a:cxn>
                <a:cxn ang="0">
                  <a:pos x="T2" y="T3"/>
                </a:cxn>
                <a:cxn ang="0">
                  <a:pos x="T4" y="T5"/>
                </a:cxn>
                <a:cxn ang="0">
                  <a:pos x="T6" y="T7"/>
                </a:cxn>
                <a:cxn ang="0">
                  <a:pos x="T8" y="T9"/>
                </a:cxn>
              </a:cxnLst>
              <a:rect l="0" t="0" r="r" b="b"/>
              <a:pathLst>
                <a:path w="40" h="38">
                  <a:moveTo>
                    <a:pt x="40" y="13"/>
                  </a:moveTo>
                  <a:cubicBezTo>
                    <a:pt x="35" y="11"/>
                    <a:pt x="32" y="5"/>
                    <a:pt x="30" y="0"/>
                  </a:cubicBezTo>
                  <a:cubicBezTo>
                    <a:pt x="21" y="8"/>
                    <a:pt x="11" y="17"/>
                    <a:pt x="0" y="25"/>
                  </a:cubicBezTo>
                  <a:cubicBezTo>
                    <a:pt x="2" y="33"/>
                    <a:pt x="5" y="38"/>
                    <a:pt x="13" y="38"/>
                  </a:cubicBezTo>
                  <a:cubicBezTo>
                    <a:pt x="21" y="29"/>
                    <a:pt x="29" y="20"/>
                    <a:pt x="40" y="13"/>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1235"/>
            <p:cNvSpPr/>
            <p:nvPr/>
          </p:nvSpPr>
          <p:spPr bwMode="auto">
            <a:xfrm>
              <a:off x="1056" y="2777"/>
              <a:ext cx="130" cy="154"/>
            </a:xfrm>
            <a:custGeom>
              <a:avLst/>
              <a:gdLst>
                <a:gd name="T0" fmla="*/ 27 w 55"/>
                <a:gd name="T1" fmla="*/ 3 h 65"/>
                <a:gd name="T2" fmla="*/ 21 w 55"/>
                <a:gd name="T3" fmla="*/ 17 h 65"/>
                <a:gd name="T4" fmla="*/ 37 w 55"/>
                <a:gd name="T5" fmla="*/ 22 h 65"/>
                <a:gd name="T6" fmla="*/ 26 w 55"/>
                <a:gd name="T7" fmla="*/ 48 h 65"/>
                <a:gd name="T8" fmla="*/ 11 w 55"/>
                <a:gd name="T9" fmla="*/ 40 h 65"/>
                <a:gd name="T10" fmla="*/ 0 w 55"/>
                <a:gd name="T11" fmla="*/ 65 h 65"/>
                <a:gd name="T12" fmla="*/ 30 w 55"/>
                <a:gd name="T13" fmla="*/ 65 h 65"/>
                <a:gd name="T14" fmla="*/ 55 w 55"/>
                <a:gd name="T15" fmla="*/ 0 h 65"/>
                <a:gd name="T16" fmla="*/ 27 w 55"/>
                <a:gd name="T17" fmla="*/ 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65">
                  <a:moveTo>
                    <a:pt x="27" y="3"/>
                  </a:moveTo>
                  <a:cubicBezTo>
                    <a:pt x="25" y="7"/>
                    <a:pt x="23" y="12"/>
                    <a:pt x="21" y="17"/>
                  </a:cubicBezTo>
                  <a:cubicBezTo>
                    <a:pt x="37" y="22"/>
                    <a:pt x="37" y="22"/>
                    <a:pt x="37" y="22"/>
                  </a:cubicBezTo>
                  <a:cubicBezTo>
                    <a:pt x="26" y="48"/>
                    <a:pt x="26" y="48"/>
                    <a:pt x="26" y="48"/>
                  </a:cubicBezTo>
                  <a:cubicBezTo>
                    <a:pt x="11" y="40"/>
                    <a:pt x="11" y="40"/>
                    <a:pt x="11" y="40"/>
                  </a:cubicBezTo>
                  <a:cubicBezTo>
                    <a:pt x="7" y="49"/>
                    <a:pt x="4" y="57"/>
                    <a:pt x="0" y="65"/>
                  </a:cubicBezTo>
                  <a:cubicBezTo>
                    <a:pt x="30" y="65"/>
                    <a:pt x="30" y="65"/>
                    <a:pt x="30" y="65"/>
                  </a:cubicBezTo>
                  <a:cubicBezTo>
                    <a:pt x="40" y="40"/>
                    <a:pt x="53" y="9"/>
                    <a:pt x="55" y="0"/>
                  </a:cubicBezTo>
                  <a:cubicBezTo>
                    <a:pt x="46" y="4"/>
                    <a:pt x="33" y="5"/>
                    <a:pt x="27" y="3"/>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1236"/>
            <p:cNvSpPr/>
            <p:nvPr/>
          </p:nvSpPr>
          <p:spPr bwMode="auto">
            <a:xfrm>
              <a:off x="1070" y="1726"/>
              <a:ext cx="128" cy="187"/>
            </a:xfrm>
            <a:custGeom>
              <a:avLst/>
              <a:gdLst>
                <a:gd name="T0" fmla="*/ 28 w 54"/>
                <a:gd name="T1" fmla="*/ 79 h 79"/>
                <a:gd name="T2" fmla="*/ 35 w 54"/>
                <a:gd name="T3" fmla="*/ 71 h 79"/>
                <a:gd name="T4" fmla="*/ 18 w 54"/>
                <a:gd name="T5" fmla="*/ 32 h 79"/>
                <a:gd name="T6" fmla="*/ 54 w 54"/>
                <a:gd name="T7" fmla="*/ 12 h 79"/>
                <a:gd name="T8" fmla="*/ 52 w 54"/>
                <a:gd name="T9" fmla="*/ 8 h 79"/>
                <a:gd name="T10" fmla="*/ 6 w 54"/>
                <a:gd name="T11" fmla="*/ 30 h 79"/>
                <a:gd name="T12" fmla="*/ 28 w 54"/>
                <a:gd name="T13" fmla="*/ 79 h 79"/>
              </a:gdLst>
              <a:ahLst/>
              <a:cxnLst>
                <a:cxn ang="0">
                  <a:pos x="T0" y="T1"/>
                </a:cxn>
                <a:cxn ang="0">
                  <a:pos x="T2" y="T3"/>
                </a:cxn>
                <a:cxn ang="0">
                  <a:pos x="T4" y="T5"/>
                </a:cxn>
                <a:cxn ang="0">
                  <a:pos x="T6" y="T7"/>
                </a:cxn>
                <a:cxn ang="0">
                  <a:pos x="T8" y="T9"/>
                </a:cxn>
                <a:cxn ang="0">
                  <a:pos x="T10" y="T11"/>
                </a:cxn>
                <a:cxn ang="0">
                  <a:pos x="T12" y="T13"/>
                </a:cxn>
              </a:cxnLst>
              <a:rect l="0" t="0" r="r" b="b"/>
              <a:pathLst>
                <a:path w="54" h="79">
                  <a:moveTo>
                    <a:pt x="28" y="79"/>
                  </a:moveTo>
                  <a:cubicBezTo>
                    <a:pt x="30" y="76"/>
                    <a:pt x="33" y="74"/>
                    <a:pt x="35" y="71"/>
                  </a:cubicBezTo>
                  <a:cubicBezTo>
                    <a:pt x="15" y="61"/>
                    <a:pt x="13" y="45"/>
                    <a:pt x="18" y="32"/>
                  </a:cubicBezTo>
                  <a:cubicBezTo>
                    <a:pt x="23" y="18"/>
                    <a:pt x="41" y="10"/>
                    <a:pt x="54" y="12"/>
                  </a:cubicBezTo>
                  <a:cubicBezTo>
                    <a:pt x="52" y="8"/>
                    <a:pt x="52" y="8"/>
                    <a:pt x="52" y="8"/>
                  </a:cubicBezTo>
                  <a:cubicBezTo>
                    <a:pt x="31" y="0"/>
                    <a:pt x="11" y="17"/>
                    <a:pt x="6" y="30"/>
                  </a:cubicBezTo>
                  <a:cubicBezTo>
                    <a:pt x="0" y="47"/>
                    <a:pt x="9" y="71"/>
                    <a:pt x="28" y="79"/>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1237"/>
            <p:cNvSpPr/>
            <p:nvPr/>
          </p:nvSpPr>
          <p:spPr bwMode="auto">
            <a:xfrm>
              <a:off x="1233" y="2749"/>
              <a:ext cx="24" cy="26"/>
            </a:xfrm>
            <a:custGeom>
              <a:avLst/>
              <a:gdLst>
                <a:gd name="T0" fmla="*/ 2 w 10"/>
                <a:gd name="T1" fmla="*/ 0 h 11"/>
                <a:gd name="T2" fmla="*/ 0 w 10"/>
                <a:gd name="T3" fmla="*/ 2 h 11"/>
                <a:gd name="T4" fmla="*/ 8 w 10"/>
                <a:gd name="T5" fmla="*/ 11 h 11"/>
                <a:gd name="T6" fmla="*/ 10 w 10"/>
                <a:gd name="T7" fmla="*/ 7 h 11"/>
                <a:gd name="T8" fmla="*/ 2 w 10"/>
                <a:gd name="T9" fmla="*/ 0 h 11"/>
              </a:gdLst>
              <a:ahLst/>
              <a:cxnLst>
                <a:cxn ang="0">
                  <a:pos x="T0" y="T1"/>
                </a:cxn>
                <a:cxn ang="0">
                  <a:pos x="T2" y="T3"/>
                </a:cxn>
                <a:cxn ang="0">
                  <a:pos x="T4" y="T5"/>
                </a:cxn>
                <a:cxn ang="0">
                  <a:pos x="T6" y="T7"/>
                </a:cxn>
                <a:cxn ang="0">
                  <a:pos x="T8" y="T9"/>
                </a:cxn>
              </a:cxnLst>
              <a:rect l="0" t="0" r="r" b="b"/>
              <a:pathLst>
                <a:path w="10" h="11">
                  <a:moveTo>
                    <a:pt x="2" y="0"/>
                  </a:moveTo>
                  <a:cubicBezTo>
                    <a:pt x="2" y="0"/>
                    <a:pt x="1" y="1"/>
                    <a:pt x="0" y="2"/>
                  </a:cubicBezTo>
                  <a:cubicBezTo>
                    <a:pt x="8" y="11"/>
                    <a:pt x="8" y="11"/>
                    <a:pt x="8" y="11"/>
                  </a:cubicBezTo>
                  <a:cubicBezTo>
                    <a:pt x="9" y="10"/>
                    <a:pt x="10" y="8"/>
                    <a:pt x="10" y="7"/>
                  </a:cubicBezTo>
                  <a:cubicBezTo>
                    <a:pt x="8" y="6"/>
                    <a:pt x="4" y="1"/>
                    <a:pt x="2"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1238"/>
            <p:cNvSpPr/>
            <p:nvPr/>
          </p:nvSpPr>
          <p:spPr bwMode="auto">
            <a:xfrm>
              <a:off x="1224" y="2756"/>
              <a:ext cx="28" cy="31"/>
            </a:xfrm>
            <a:custGeom>
              <a:avLst/>
              <a:gdLst>
                <a:gd name="T0" fmla="*/ 0 w 12"/>
                <a:gd name="T1" fmla="*/ 2 h 13"/>
                <a:gd name="T2" fmla="*/ 11 w 12"/>
                <a:gd name="T3" fmla="*/ 13 h 13"/>
                <a:gd name="T4" fmla="*/ 12 w 12"/>
                <a:gd name="T5" fmla="*/ 10 h 13"/>
                <a:gd name="T6" fmla="*/ 3 w 12"/>
                <a:gd name="T7" fmla="*/ 0 h 13"/>
                <a:gd name="T8" fmla="*/ 0 w 12"/>
                <a:gd name="T9" fmla="*/ 2 h 13"/>
              </a:gdLst>
              <a:ahLst/>
              <a:cxnLst>
                <a:cxn ang="0">
                  <a:pos x="T0" y="T1"/>
                </a:cxn>
                <a:cxn ang="0">
                  <a:pos x="T2" y="T3"/>
                </a:cxn>
                <a:cxn ang="0">
                  <a:pos x="T4" y="T5"/>
                </a:cxn>
                <a:cxn ang="0">
                  <a:pos x="T6" y="T7"/>
                </a:cxn>
                <a:cxn ang="0">
                  <a:pos x="T8" y="T9"/>
                </a:cxn>
              </a:cxnLst>
              <a:rect l="0" t="0" r="r" b="b"/>
              <a:pathLst>
                <a:path w="12" h="13">
                  <a:moveTo>
                    <a:pt x="0" y="2"/>
                  </a:moveTo>
                  <a:cubicBezTo>
                    <a:pt x="11" y="13"/>
                    <a:pt x="11" y="13"/>
                    <a:pt x="11" y="13"/>
                  </a:cubicBezTo>
                  <a:cubicBezTo>
                    <a:pt x="12" y="10"/>
                    <a:pt x="12" y="10"/>
                    <a:pt x="12" y="10"/>
                  </a:cubicBezTo>
                  <a:cubicBezTo>
                    <a:pt x="3" y="0"/>
                    <a:pt x="3" y="0"/>
                    <a:pt x="3" y="0"/>
                  </a:cubicBezTo>
                  <a:cubicBezTo>
                    <a:pt x="2" y="1"/>
                    <a:pt x="1" y="1"/>
                    <a:pt x="0" y="2"/>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1239"/>
            <p:cNvSpPr/>
            <p:nvPr/>
          </p:nvSpPr>
          <p:spPr bwMode="auto">
            <a:xfrm>
              <a:off x="1212" y="2763"/>
              <a:ext cx="35" cy="40"/>
            </a:xfrm>
            <a:custGeom>
              <a:avLst/>
              <a:gdLst>
                <a:gd name="T0" fmla="*/ 0 w 15"/>
                <a:gd name="T1" fmla="*/ 2 h 17"/>
                <a:gd name="T2" fmla="*/ 13 w 15"/>
                <a:gd name="T3" fmla="*/ 17 h 17"/>
                <a:gd name="T4" fmla="*/ 15 w 15"/>
                <a:gd name="T5" fmla="*/ 12 h 17"/>
                <a:gd name="T6" fmla="*/ 4 w 15"/>
                <a:gd name="T7" fmla="*/ 0 h 17"/>
                <a:gd name="T8" fmla="*/ 0 w 15"/>
                <a:gd name="T9" fmla="*/ 2 h 17"/>
              </a:gdLst>
              <a:ahLst/>
              <a:cxnLst>
                <a:cxn ang="0">
                  <a:pos x="T0" y="T1"/>
                </a:cxn>
                <a:cxn ang="0">
                  <a:pos x="T2" y="T3"/>
                </a:cxn>
                <a:cxn ang="0">
                  <a:pos x="T4" y="T5"/>
                </a:cxn>
                <a:cxn ang="0">
                  <a:pos x="T6" y="T7"/>
                </a:cxn>
                <a:cxn ang="0">
                  <a:pos x="T8" y="T9"/>
                </a:cxn>
              </a:cxnLst>
              <a:rect l="0" t="0" r="r" b="b"/>
              <a:pathLst>
                <a:path w="15" h="17">
                  <a:moveTo>
                    <a:pt x="0" y="2"/>
                  </a:moveTo>
                  <a:cubicBezTo>
                    <a:pt x="13" y="17"/>
                    <a:pt x="13" y="17"/>
                    <a:pt x="13" y="17"/>
                  </a:cubicBezTo>
                  <a:cubicBezTo>
                    <a:pt x="15" y="12"/>
                    <a:pt x="15" y="12"/>
                    <a:pt x="15" y="12"/>
                  </a:cubicBezTo>
                  <a:cubicBezTo>
                    <a:pt x="4" y="0"/>
                    <a:pt x="4" y="0"/>
                    <a:pt x="4" y="0"/>
                  </a:cubicBezTo>
                  <a:cubicBezTo>
                    <a:pt x="3" y="1"/>
                    <a:pt x="2" y="1"/>
                    <a:pt x="0" y="2"/>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1240"/>
            <p:cNvSpPr/>
            <p:nvPr/>
          </p:nvSpPr>
          <p:spPr bwMode="auto">
            <a:xfrm>
              <a:off x="1202" y="2770"/>
              <a:ext cx="41" cy="45"/>
            </a:xfrm>
            <a:custGeom>
              <a:avLst/>
              <a:gdLst>
                <a:gd name="T0" fmla="*/ 0 w 17"/>
                <a:gd name="T1" fmla="*/ 2 h 19"/>
                <a:gd name="T2" fmla="*/ 15 w 17"/>
                <a:gd name="T3" fmla="*/ 19 h 19"/>
                <a:gd name="T4" fmla="*/ 17 w 17"/>
                <a:gd name="T5" fmla="*/ 15 h 19"/>
                <a:gd name="T6" fmla="*/ 3 w 17"/>
                <a:gd name="T7" fmla="*/ 0 h 19"/>
                <a:gd name="T8" fmla="*/ 0 w 17"/>
                <a:gd name="T9" fmla="*/ 2 h 19"/>
              </a:gdLst>
              <a:ahLst/>
              <a:cxnLst>
                <a:cxn ang="0">
                  <a:pos x="T0" y="T1"/>
                </a:cxn>
                <a:cxn ang="0">
                  <a:pos x="T2" y="T3"/>
                </a:cxn>
                <a:cxn ang="0">
                  <a:pos x="T4" y="T5"/>
                </a:cxn>
                <a:cxn ang="0">
                  <a:pos x="T6" y="T7"/>
                </a:cxn>
                <a:cxn ang="0">
                  <a:pos x="T8" y="T9"/>
                </a:cxn>
              </a:cxnLst>
              <a:rect l="0" t="0" r="r" b="b"/>
              <a:pathLst>
                <a:path w="17" h="19">
                  <a:moveTo>
                    <a:pt x="0" y="2"/>
                  </a:moveTo>
                  <a:cubicBezTo>
                    <a:pt x="15" y="19"/>
                    <a:pt x="15" y="19"/>
                    <a:pt x="15" y="19"/>
                  </a:cubicBezTo>
                  <a:cubicBezTo>
                    <a:pt x="17" y="15"/>
                    <a:pt x="17" y="15"/>
                    <a:pt x="17" y="15"/>
                  </a:cubicBezTo>
                  <a:cubicBezTo>
                    <a:pt x="3" y="0"/>
                    <a:pt x="3" y="0"/>
                    <a:pt x="3" y="0"/>
                  </a:cubicBezTo>
                  <a:cubicBezTo>
                    <a:pt x="2" y="1"/>
                    <a:pt x="1" y="1"/>
                    <a:pt x="0" y="2"/>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1241"/>
            <p:cNvSpPr/>
            <p:nvPr/>
          </p:nvSpPr>
          <p:spPr bwMode="auto">
            <a:xfrm>
              <a:off x="1195" y="2777"/>
              <a:ext cx="40" cy="52"/>
            </a:xfrm>
            <a:custGeom>
              <a:avLst/>
              <a:gdLst>
                <a:gd name="T0" fmla="*/ 0 w 17"/>
                <a:gd name="T1" fmla="*/ 4 h 22"/>
                <a:gd name="T2" fmla="*/ 16 w 17"/>
                <a:gd name="T3" fmla="*/ 22 h 22"/>
                <a:gd name="T4" fmla="*/ 17 w 17"/>
                <a:gd name="T5" fmla="*/ 18 h 22"/>
                <a:gd name="T6" fmla="*/ 1 w 17"/>
                <a:gd name="T7" fmla="*/ 0 h 22"/>
                <a:gd name="T8" fmla="*/ 0 w 17"/>
                <a:gd name="T9" fmla="*/ 4 h 22"/>
              </a:gdLst>
              <a:ahLst/>
              <a:cxnLst>
                <a:cxn ang="0">
                  <a:pos x="T0" y="T1"/>
                </a:cxn>
                <a:cxn ang="0">
                  <a:pos x="T2" y="T3"/>
                </a:cxn>
                <a:cxn ang="0">
                  <a:pos x="T4" y="T5"/>
                </a:cxn>
                <a:cxn ang="0">
                  <a:pos x="T6" y="T7"/>
                </a:cxn>
                <a:cxn ang="0">
                  <a:pos x="T8" y="T9"/>
                </a:cxn>
              </a:cxnLst>
              <a:rect l="0" t="0" r="r" b="b"/>
              <a:pathLst>
                <a:path w="17" h="22">
                  <a:moveTo>
                    <a:pt x="0" y="4"/>
                  </a:moveTo>
                  <a:cubicBezTo>
                    <a:pt x="16" y="22"/>
                    <a:pt x="16" y="22"/>
                    <a:pt x="16" y="22"/>
                  </a:cubicBezTo>
                  <a:cubicBezTo>
                    <a:pt x="17" y="18"/>
                    <a:pt x="17" y="18"/>
                    <a:pt x="17" y="18"/>
                  </a:cubicBezTo>
                  <a:cubicBezTo>
                    <a:pt x="1" y="0"/>
                    <a:pt x="1" y="0"/>
                    <a:pt x="1" y="0"/>
                  </a:cubicBezTo>
                  <a:cubicBezTo>
                    <a:pt x="1" y="1"/>
                    <a:pt x="0" y="3"/>
                    <a:pt x="0" y="4"/>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242"/>
            <p:cNvSpPr/>
            <p:nvPr/>
          </p:nvSpPr>
          <p:spPr bwMode="auto">
            <a:xfrm>
              <a:off x="1191" y="2791"/>
              <a:ext cx="40" cy="53"/>
            </a:xfrm>
            <a:custGeom>
              <a:avLst/>
              <a:gdLst>
                <a:gd name="T0" fmla="*/ 0 w 17"/>
                <a:gd name="T1" fmla="*/ 4 h 22"/>
                <a:gd name="T2" fmla="*/ 16 w 17"/>
                <a:gd name="T3" fmla="*/ 22 h 22"/>
                <a:gd name="T4" fmla="*/ 17 w 17"/>
                <a:gd name="T5" fmla="*/ 18 h 22"/>
                <a:gd name="T6" fmla="*/ 1 w 17"/>
                <a:gd name="T7" fmla="*/ 0 h 22"/>
                <a:gd name="T8" fmla="*/ 0 w 17"/>
                <a:gd name="T9" fmla="*/ 4 h 22"/>
              </a:gdLst>
              <a:ahLst/>
              <a:cxnLst>
                <a:cxn ang="0">
                  <a:pos x="T0" y="T1"/>
                </a:cxn>
                <a:cxn ang="0">
                  <a:pos x="T2" y="T3"/>
                </a:cxn>
                <a:cxn ang="0">
                  <a:pos x="T4" y="T5"/>
                </a:cxn>
                <a:cxn ang="0">
                  <a:pos x="T6" y="T7"/>
                </a:cxn>
                <a:cxn ang="0">
                  <a:pos x="T8" y="T9"/>
                </a:cxn>
              </a:cxnLst>
              <a:rect l="0" t="0" r="r" b="b"/>
              <a:pathLst>
                <a:path w="17" h="22">
                  <a:moveTo>
                    <a:pt x="0" y="4"/>
                  </a:moveTo>
                  <a:cubicBezTo>
                    <a:pt x="16" y="22"/>
                    <a:pt x="16" y="22"/>
                    <a:pt x="16" y="22"/>
                  </a:cubicBezTo>
                  <a:cubicBezTo>
                    <a:pt x="17" y="18"/>
                    <a:pt x="17" y="18"/>
                    <a:pt x="17" y="18"/>
                  </a:cubicBezTo>
                  <a:cubicBezTo>
                    <a:pt x="1" y="0"/>
                    <a:pt x="1" y="0"/>
                    <a:pt x="1" y="0"/>
                  </a:cubicBezTo>
                  <a:cubicBezTo>
                    <a:pt x="1" y="1"/>
                    <a:pt x="0" y="3"/>
                    <a:pt x="0" y="4"/>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243"/>
            <p:cNvSpPr/>
            <p:nvPr/>
          </p:nvSpPr>
          <p:spPr bwMode="auto">
            <a:xfrm>
              <a:off x="1183" y="2806"/>
              <a:ext cx="43" cy="54"/>
            </a:xfrm>
            <a:custGeom>
              <a:avLst/>
              <a:gdLst>
                <a:gd name="T0" fmla="*/ 0 w 18"/>
                <a:gd name="T1" fmla="*/ 5 h 23"/>
                <a:gd name="T2" fmla="*/ 16 w 18"/>
                <a:gd name="T3" fmla="*/ 23 h 23"/>
                <a:gd name="T4" fmla="*/ 18 w 18"/>
                <a:gd name="T5" fmla="*/ 18 h 23"/>
                <a:gd name="T6" fmla="*/ 2 w 18"/>
                <a:gd name="T7" fmla="*/ 0 h 23"/>
                <a:gd name="T8" fmla="*/ 0 w 18"/>
                <a:gd name="T9" fmla="*/ 5 h 23"/>
              </a:gdLst>
              <a:ahLst/>
              <a:cxnLst>
                <a:cxn ang="0">
                  <a:pos x="T0" y="T1"/>
                </a:cxn>
                <a:cxn ang="0">
                  <a:pos x="T2" y="T3"/>
                </a:cxn>
                <a:cxn ang="0">
                  <a:pos x="T4" y="T5"/>
                </a:cxn>
                <a:cxn ang="0">
                  <a:pos x="T6" y="T7"/>
                </a:cxn>
                <a:cxn ang="0">
                  <a:pos x="T8" y="T9"/>
                </a:cxn>
              </a:cxnLst>
              <a:rect l="0" t="0" r="r" b="b"/>
              <a:pathLst>
                <a:path w="18" h="23">
                  <a:moveTo>
                    <a:pt x="0" y="5"/>
                  </a:moveTo>
                  <a:cubicBezTo>
                    <a:pt x="16" y="23"/>
                    <a:pt x="16" y="23"/>
                    <a:pt x="16" y="23"/>
                  </a:cubicBezTo>
                  <a:cubicBezTo>
                    <a:pt x="18" y="18"/>
                    <a:pt x="18" y="18"/>
                    <a:pt x="18" y="18"/>
                  </a:cubicBezTo>
                  <a:cubicBezTo>
                    <a:pt x="2" y="0"/>
                    <a:pt x="2" y="0"/>
                    <a:pt x="2" y="0"/>
                  </a:cubicBezTo>
                  <a:cubicBezTo>
                    <a:pt x="1" y="2"/>
                    <a:pt x="1" y="3"/>
                    <a:pt x="0" y="5"/>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1244"/>
            <p:cNvSpPr/>
            <p:nvPr/>
          </p:nvSpPr>
          <p:spPr bwMode="auto">
            <a:xfrm>
              <a:off x="1179" y="2820"/>
              <a:ext cx="42" cy="57"/>
            </a:xfrm>
            <a:custGeom>
              <a:avLst/>
              <a:gdLst>
                <a:gd name="T0" fmla="*/ 0 w 42"/>
                <a:gd name="T1" fmla="*/ 12 h 57"/>
                <a:gd name="T2" fmla="*/ 38 w 42"/>
                <a:gd name="T3" fmla="*/ 57 h 57"/>
                <a:gd name="T4" fmla="*/ 42 w 42"/>
                <a:gd name="T5" fmla="*/ 45 h 57"/>
                <a:gd name="T6" fmla="*/ 4 w 42"/>
                <a:gd name="T7" fmla="*/ 0 h 57"/>
                <a:gd name="T8" fmla="*/ 0 w 42"/>
                <a:gd name="T9" fmla="*/ 12 h 57"/>
              </a:gdLst>
              <a:ahLst/>
              <a:cxnLst>
                <a:cxn ang="0">
                  <a:pos x="T0" y="T1"/>
                </a:cxn>
                <a:cxn ang="0">
                  <a:pos x="T2" y="T3"/>
                </a:cxn>
                <a:cxn ang="0">
                  <a:pos x="T4" y="T5"/>
                </a:cxn>
                <a:cxn ang="0">
                  <a:pos x="T6" y="T7"/>
                </a:cxn>
                <a:cxn ang="0">
                  <a:pos x="T8" y="T9"/>
                </a:cxn>
              </a:cxnLst>
              <a:rect l="0" t="0" r="r" b="b"/>
              <a:pathLst>
                <a:path w="42" h="57">
                  <a:moveTo>
                    <a:pt x="0" y="12"/>
                  </a:moveTo>
                  <a:lnTo>
                    <a:pt x="38" y="57"/>
                  </a:lnTo>
                  <a:lnTo>
                    <a:pt x="42" y="45"/>
                  </a:lnTo>
                  <a:lnTo>
                    <a:pt x="4" y="0"/>
                  </a:lnTo>
                  <a:lnTo>
                    <a:pt x="0" y="12"/>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245"/>
            <p:cNvSpPr/>
            <p:nvPr/>
          </p:nvSpPr>
          <p:spPr bwMode="auto">
            <a:xfrm>
              <a:off x="1089" y="2687"/>
              <a:ext cx="142" cy="102"/>
            </a:xfrm>
            <a:custGeom>
              <a:avLst/>
              <a:gdLst>
                <a:gd name="T0" fmla="*/ 60 w 60"/>
                <a:gd name="T1" fmla="*/ 20 h 43"/>
                <a:gd name="T2" fmla="*/ 50 w 60"/>
                <a:gd name="T3" fmla="*/ 0 h 43"/>
                <a:gd name="T4" fmla="*/ 0 w 60"/>
                <a:gd name="T5" fmla="*/ 31 h 43"/>
                <a:gd name="T6" fmla="*/ 60 w 60"/>
                <a:gd name="T7" fmla="*/ 20 h 43"/>
              </a:gdLst>
              <a:ahLst/>
              <a:cxnLst>
                <a:cxn ang="0">
                  <a:pos x="T0" y="T1"/>
                </a:cxn>
                <a:cxn ang="0">
                  <a:pos x="T2" y="T3"/>
                </a:cxn>
                <a:cxn ang="0">
                  <a:pos x="T4" y="T5"/>
                </a:cxn>
                <a:cxn ang="0">
                  <a:pos x="T6" y="T7"/>
                </a:cxn>
              </a:cxnLst>
              <a:rect l="0" t="0" r="r" b="b"/>
              <a:pathLst>
                <a:path w="60" h="43">
                  <a:moveTo>
                    <a:pt x="60" y="20"/>
                  </a:moveTo>
                  <a:cubicBezTo>
                    <a:pt x="53" y="14"/>
                    <a:pt x="50" y="7"/>
                    <a:pt x="50" y="0"/>
                  </a:cubicBezTo>
                  <a:cubicBezTo>
                    <a:pt x="36" y="15"/>
                    <a:pt x="17" y="25"/>
                    <a:pt x="0" y="31"/>
                  </a:cubicBezTo>
                  <a:cubicBezTo>
                    <a:pt x="34" y="43"/>
                    <a:pt x="53" y="30"/>
                    <a:pt x="60" y="2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246"/>
            <p:cNvSpPr/>
            <p:nvPr/>
          </p:nvSpPr>
          <p:spPr bwMode="auto">
            <a:xfrm>
              <a:off x="1172" y="2836"/>
              <a:ext cx="42" cy="55"/>
            </a:xfrm>
            <a:custGeom>
              <a:avLst/>
              <a:gdLst>
                <a:gd name="T0" fmla="*/ 0 w 42"/>
                <a:gd name="T1" fmla="*/ 12 h 55"/>
                <a:gd name="T2" fmla="*/ 37 w 42"/>
                <a:gd name="T3" fmla="*/ 55 h 55"/>
                <a:gd name="T4" fmla="*/ 42 w 42"/>
                <a:gd name="T5" fmla="*/ 43 h 55"/>
                <a:gd name="T6" fmla="*/ 4 w 42"/>
                <a:gd name="T7" fmla="*/ 0 h 55"/>
                <a:gd name="T8" fmla="*/ 0 w 42"/>
                <a:gd name="T9" fmla="*/ 12 h 55"/>
              </a:gdLst>
              <a:ahLst/>
              <a:cxnLst>
                <a:cxn ang="0">
                  <a:pos x="T0" y="T1"/>
                </a:cxn>
                <a:cxn ang="0">
                  <a:pos x="T2" y="T3"/>
                </a:cxn>
                <a:cxn ang="0">
                  <a:pos x="T4" y="T5"/>
                </a:cxn>
                <a:cxn ang="0">
                  <a:pos x="T6" y="T7"/>
                </a:cxn>
                <a:cxn ang="0">
                  <a:pos x="T8" y="T9"/>
                </a:cxn>
              </a:cxnLst>
              <a:rect l="0" t="0" r="r" b="b"/>
              <a:pathLst>
                <a:path w="42" h="55">
                  <a:moveTo>
                    <a:pt x="0" y="12"/>
                  </a:moveTo>
                  <a:lnTo>
                    <a:pt x="37" y="55"/>
                  </a:lnTo>
                  <a:lnTo>
                    <a:pt x="42" y="43"/>
                  </a:lnTo>
                  <a:lnTo>
                    <a:pt x="4" y="0"/>
                  </a:lnTo>
                  <a:lnTo>
                    <a:pt x="0" y="12"/>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247"/>
            <p:cNvSpPr/>
            <p:nvPr/>
          </p:nvSpPr>
          <p:spPr bwMode="auto">
            <a:xfrm>
              <a:off x="1131" y="2243"/>
              <a:ext cx="62" cy="64"/>
            </a:xfrm>
            <a:custGeom>
              <a:avLst/>
              <a:gdLst>
                <a:gd name="T0" fmla="*/ 26 w 26"/>
                <a:gd name="T1" fmla="*/ 13 h 27"/>
                <a:gd name="T2" fmla="*/ 12 w 26"/>
                <a:gd name="T3" fmla="*/ 0 h 27"/>
                <a:gd name="T4" fmla="*/ 0 w 26"/>
                <a:gd name="T5" fmla="*/ 9 h 27"/>
                <a:gd name="T6" fmla="*/ 19 w 26"/>
                <a:gd name="T7" fmla="*/ 25 h 27"/>
                <a:gd name="T8" fmla="*/ 26 w 26"/>
                <a:gd name="T9" fmla="*/ 13 h 27"/>
              </a:gdLst>
              <a:ahLst/>
              <a:cxnLst>
                <a:cxn ang="0">
                  <a:pos x="T0" y="T1"/>
                </a:cxn>
                <a:cxn ang="0">
                  <a:pos x="T2" y="T3"/>
                </a:cxn>
                <a:cxn ang="0">
                  <a:pos x="T4" y="T5"/>
                </a:cxn>
                <a:cxn ang="0">
                  <a:pos x="T6" y="T7"/>
                </a:cxn>
                <a:cxn ang="0">
                  <a:pos x="T8" y="T9"/>
                </a:cxn>
              </a:cxnLst>
              <a:rect l="0" t="0" r="r" b="b"/>
              <a:pathLst>
                <a:path w="26" h="27">
                  <a:moveTo>
                    <a:pt x="26" y="13"/>
                  </a:moveTo>
                  <a:cubicBezTo>
                    <a:pt x="18" y="13"/>
                    <a:pt x="13" y="7"/>
                    <a:pt x="12" y="0"/>
                  </a:cubicBezTo>
                  <a:cubicBezTo>
                    <a:pt x="8" y="3"/>
                    <a:pt x="4" y="6"/>
                    <a:pt x="0" y="9"/>
                  </a:cubicBezTo>
                  <a:cubicBezTo>
                    <a:pt x="1" y="21"/>
                    <a:pt x="5" y="27"/>
                    <a:pt x="19" y="25"/>
                  </a:cubicBezTo>
                  <a:cubicBezTo>
                    <a:pt x="21" y="21"/>
                    <a:pt x="23" y="17"/>
                    <a:pt x="26" y="13"/>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248"/>
            <p:cNvSpPr/>
            <p:nvPr/>
          </p:nvSpPr>
          <p:spPr bwMode="auto">
            <a:xfrm>
              <a:off x="1167" y="2853"/>
              <a:ext cx="42" cy="55"/>
            </a:xfrm>
            <a:custGeom>
              <a:avLst/>
              <a:gdLst>
                <a:gd name="T0" fmla="*/ 0 w 42"/>
                <a:gd name="T1" fmla="*/ 10 h 55"/>
                <a:gd name="T2" fmla="*/ 38 w 42"/>
                <a:gd name="T3" fmla="*/ 55 h 55"/>
                <a:gd name="T4" fmla="*/ 42 w 42"/>
                <a:gd name="T5" fmla="*/ 43 h 55"/>
                <a:gd name="T6" fmla="*/ 2 w 42"/>
                <a:gd name="T7" fmla="*/ 0 h 55"/>
                <a:gd name="T8" fmla="*/ 0 w 42"/>
                <a:gd name="T9" fmla="*/ 10 h 55"/>
              </a:gdLst>
              <a:ahLst/>
              <a:cxnLst>
                <a:cxn ang="0">
                  <a:pos x="T0" y="T1"/>
                </a:cxn>
                <a:cxn ang="0">
                  <a:pos x="T2" y="T3"/>
                </a:cxn>
                <a:cxn ang="0">
                  <a:pos x="T4" y="T5"/>
                </a:cxn>
                <a:cxn ang="0">
                  <a:pos x="T6" y="T7"/>
                </a:cxn>
                <a:cxn ang="0">
                  <a:pos x="T8" y="T9"/>
                </a:cxn>
              </a:cxnLst>
              <a:rect l="0" t="0" r="r" b="b"/>
              <a:pathLst>
                <a:path w="42" h="55">
                  <a:moveTo>
                    <a:pt x="0" y="10"/>
                  </a:moveTo>
                  <a:lnTo>
                    <a:pt x="38" y="55"/>
                  </a:lnTo>
                  <a:lnTo>
                    <a:pt x="42" y="43"/>
                  </a:lnTo>
                  <a:lnTo>
                    <a:pt x="2" y="0"/>
                  </a:lnTo>
                  <a:lnTo>
                    <a:pt x="0" y="1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249"/>
            <p:cNvSpPr/>
            <p:nvPr/>
          </p:nvSpPr>
          <p:spPr bwMode="auto">
            <a:xfrm>
              <a:off x="1160" y="2867"/>
              <a:ext cx="42" cy="55"/>
            </a:xfrm>
            <a:custGeom>
              <a:avLst/>
              <a:gdLst>
                <a:gd name="T0" fmla="*/ 0 w 42"/>
                <a:gd name="T1" fmla="*/ 10 h 55"/>
                <a:gd name="T2" fmla="*/ 40 w 42"/>
                <a:gd name="T3" fmla="*/ 55 h 55"/>
                <a:gd name="T4" fmla="*/ 42 w 42"/>
                <a:gd name="T5" fmla="*/ 45 h 55"/>
                <a:gd name="T6" fmla="*/ 5 w 42"/>
                <a:gd name="T7" fmla="*/ 0 h 55"/>
                <a:gd name="T8" fmla="*/ 0 w 42"/>
                <a:gd name="T9" fmla="*/ 10 h 55"/>
              </a:gdLst>
              <a:ahLst/>
              <a:cxnLst>
                <a:cxn ang="0">
                  <a:pos x="T0" y="T1"/>
                </a:cxn>
                <a:cxn ang="0">
                  <a:pos x="T2" y="T3"/>
                </a:cxn>
                <a:cxn ang="0">
                  <a:pos x="T4" y="T5"/>
                </a:cxn>
                <a:cxn ang="0">
                  <a:pos x="T6" y="T7"/>
                </a:cxn>
                <a:cxn ang="0">
                  <a:pos x="T8" y="T9"/>
                </a:cxn>
              </a:cxnLst>
              <a:rect l="0" t="0" r="r" b="b"/>
              <a:pathLst>
                <a:path w="42" h="55">
                  <a:moveTo>
                    <a:pt x="0" y="10"/>
                  </a:moveTo>
                  <a:lnTo>
                    <a:pt x="40" y="55"/>
                  </a:lnTo>
                  <a:lnTo>
                    <a:pt x="42" y="45"/>
                  </a:lnTo>
                  <a:lnTo>
                    <a:pt x="5" y="0"/>
                  </a:lnTo>
                  <a:lnTo>
                    <a:pt x="0" y="1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250"/>
            <p:cNvSpPr/>
            <p:nvPr/>
          </p:nvSpPr>
          <p:spPr bwMode="auto">
            <a:xfrm>
              <a:off x="1096" y="2272"/>
              <a:ext cx="71" cy="87"/>
            </a:xfrm>
            <a:custGeom>
              <a:avLst/>
              <a:gdLst>
                <a:gd name="T0" fmla="*/ 30 w 30"/>
                <a:gd name="T1" fmla="*/ 18 h 37"/>
                <a:gd name="T2" fmla="*/ 11 w 30"/>
                <a:gd name="T3" fmla="*/ 0 h 37"/>
                <a:gd name="T4" fmla="*/ 0 w 30"/>
                <a:gd name="T5" fmla="*/ 8 h 37"/>
                <a:gd name="T6" fmla="*/ 22 w 30"/>
                <a:gd name="T7" fmla="*/ 37 h 37"/>
                <a:gd name="T8" fmla="*/ 30 w 30"/>
                <a:gd name="T9" fmla="*/ 18 h 37"/>
              </a:gdLst>
              <a:ahLst/>
              <a:cxnLst>
                <a:cxn ang="0">
                  <a:pos x="T0" y="T1"/>
                </a:cxn>
                <a:cxn ang="0">
                  <a:pos x="T2" y="T3"/>
                </a:cxn>
                <a:cxn ang="0">
                  <a:pos x="T4" y="T5"/>
                </a:cxn>
                <a:cxn ang="0">
                  <a:pos x="T6" y="T7"/>
                </a:cxn>
                <a:cxn ang="0">
                  <a:pos x="T8" y="T9"/>
                </a:cxn>
              </a:cxnLst>
              <a:rect l="0" t="0" r="r" b="b"/>
              <a:pathLst>
                <a:path w="30" h="37">
                  <a:moveTo>
                    <a:pt x="30" y="18"/>
                  </a:moveTo>
                  <a:cubicBezTo>
                    <a:pt x="18" y="21"/>
                    <a:pt x="12" y="10"/>
                    <a:pt x="11" y="0"/>
                  </a:cubicBezTo>
                  <a:cubicBezTo>
                    <a:pt x="7" y="3"/>
                    <a:pt x="3" y="5"/>
                    <a:pt x="0" y="8"/>
                  </a:cubicBezTo>
                  <a:cubicBezTo>
                    <a:pt x="0" y="22"/>
                    <a:pt x="4" y="35"/>
                    <a:pt x="22" y="37"/>
                  </a:cubicBezTo>
                  <a:cubicBezTo>
                    <a:pt x="24" y="30"/>
                    <a:pt x="27" y="24"/>
                    <a:pt x="30" y="18"/>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251"/>
            <p:cNvSpPr/>
            <p:nvPr/>
          </p:nvSpPr>
          <p:spPr bwMode="auto">
            <a:xfrm>
              <a:off x="1155" y="2882"/>
              <a:ext cx="43" cy="49"/>
            </a:xfrm>
            <a:custGeom>
              <a:avLst/>
              <a:gdLst>
                <a:gd name="T0" fmla="*/ 5 w 43"/>
                <a:gd name="T1" fmla="*/ 0 h 49"/>
                <a:gd name="T2" fmla="*/ 0 w 43"/>
                <a:gd name="T3" fmla="*/ 11 h 49"/>
                <a:gd name="T4" fmla="*/ 33 w 43"/>
                <a:gd name="T5" fmla="*/ 49 h 49"/>
                <a:gd name="T6" fmla="*/ 40 w 43"/>
                <a:gd name="T7" fmla="*/ 49 h 49"/>
                <a:gd name="T8" fmla="*/ 43 w 43"/>
                <a:gd name="T9" fmla="*/ 45 h 49"/>
                <a:gd name="T10" fmla="*/ 5 w 43"/>
                <a:gd name="T11" fmla="*/ 0 h 49"/>
              </a:gdLst>
              <a:ahLst/>
              <a:cxnLst>
                <a:cxn ang="0">
                  <a:pos x="T0" y="T1"/>
                </a:cxn>
                <a:cxn ang="0">
                  <a:pos x="T2" y="T3"/>
                </a:cxn>
                <a:cxn ang="0">
                  <a:pos x="T4" y="T5"/>
                </a:cxn>
                <a:cxn ang="0">
                  <a:pos x="T6" y="T7"/>
                </a:cxn>
                <a:cxn ang="0">
                  <a:pos x="T8" y="T9"/>
                </a:cxn>
                <a:cxn ang="0">
                  <a:pos x="T10" y="T11"/>
                </a:cxn>
              </a:cxnLst>
              <a:rect l="0" t="0" r="r" b="b"/>
              <a:pathLst>
                <a:path w="43" h="49">
                  <a:moveTo>
                    <a:pt x="5" y="0"/>
                  </a:moveTo>
                  <a:lnTo>
                    <a:pt x="0" y="11"/>
                  </a:lnTo>
                  <a:lnTo>
                    <a:pt x="33" y="49"/>
                  </a:lnTo>
                  <a:lnTo>
                    <a:pt x="40" y="49"/>
                  </a:lnTo>
                  <a:lnTo>
                    <a:pt x="43" y="45"/>
                  </a:lnTo>
                  <a:lnTo>
                    <a:pt x="5"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252"/>
            <p:cNvSpPr/>
            <p:nvPr/>
          </p:nvSpPr>
          <p:spPr bwMode="auto">
            <a:xfrm>
              <a:off x="1110" y="2139"/>
              <a:ext cx="59" cy="61"/>
            </a:xfrm>
            <a:custGeom>
              <a:avLst/>
              <a:gdLst>
                <a:gd name="T0" fmla="*/ 25 w 25"/>
                <a:gd name="T1" fmla="*/ 9 h 26"/>
                <a:gd name="T2" fmla="*/ 13 w 25"/>
                <a:gd name="T3" fmla="*/ 0 h 26"/>
                <a:gd name="T4" fmla="*/ 4 w 25"/>
                <a:gd name="T5" fmla="*/ 26 h 26"/>
                <a:gd name="T6" fmla="*/ 25 w 25"/>
                <a:gd name="T7" fmla="*/ 9 h 26"/>
              </a:gdLst>
              <a:ahLst/>
              <a:cxnLst>
                <a:cxn ang="0">
                  <a:pos x="T0" y="T1"/>
                </a:cxn>
                <a:cxn ang="0">
                  <a:pos x="T2" y="T3"/>
                </a:cxn>
                <a:cxn ang="0">
                  <a:pos x="T4" y="T5"/>
                </a:cxn>
                <a:cxn ang="0">
                  <a:pos x="T6" y="T7"/>
                </a:cxn>
              </a:cxnLst>
              <a:rect l="0" t="0" r="r" b="b"/>
              <a:pathLst>
                <a:path w="25" h="26">
                  <a:moveTo>
                    <a:pt x="25" y="9"/>
                  </a:moveTo>
                  <a:cubicBezTo>
                    <a:pt x="21" y="7"/>
                    <a:pt x="17" y="4"/>
                    <a:pt x="13" y="0"/>
                  </a:cubicBezTo>
                  <a:cubicBezTo>
                    <a:pt x="4" y="5"/>
                    <a:pt x="0" y="16"/>
                    <a:pt x="4" y="26"/>
                  </a:cubicBezTo>
                  <a:cubicBezTo>
                    <a:pt x="11" y="21"/>
                    <a:pt x="18" y="15"/>
                    <a:pt x="25" y="9"/>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253"/>
            <p:cNvSpPr/>
            <p:nvPr/>
          </p:nvSpPr>
          <p:spPr bwMode="auto">
            <a:xfrm>
              <a:off x="1148" y="2898"/>
              <a:ext cx="35" cy="33"/>
            </a:xfrm>
            <a:custGeom>
              <a:avLst/>
              <a:gdLst>
                <a:gd name="T0" fmla="*/ 0 w 35"/>
                <a:gd name="T1" fmla="*/ 10 h 33"/>
                <a:gd name="T2" fmla="*/ 21 w 35"/>
                <a:gd name="T3" fmla="*/ 33 h 33"/>
                <a:gd name="T4" fmla="*/ 35 w 35"/>
                <a:gd name="T5" fmla="*/ 33 h 33"/>
                <a:gd name="T6" fmla="*/ 5 w 35"/>
                <a:gd name="T7" fmla="*/ 0 h 33"/>
                <a:gd name="T8" fmla="*/ 0 w 35"/>
                <a:gd name="T9" fmla="*/ 10 h 33"/>
              </a:gdLst>
              <a:ahLst/>
              <a:cxnLst>
                <a:cxn ang="0">
                  <a:pos x="T0" y="T1"/>
                </a:cxn>
                <a:cxn ang="0">
                  <a:pos x="T2" y="T3"/>
                </a:cxn>
                <a:cxn ang="0">
                  <a:pos x="T4" y="T5"/>
                </a:cxn>
                <a:cxn ang="0">
                  <a:pos x="T6" y="T7"/>
                </a:cxn>
                <a:cxn ang="0">
                  <a:pos x="T8" y="T9"/>
                </a:cxn>
              </a:cxnLst>
              <a:rect l="0" t="0" r="r" b="b"/>
              <a:pathLst>
                <a:path w="35" h="33">
                  <a:moveTo>
                    <a:pt x="0" y="10"/>
                  </a:moveTo>
                  <a:lnTo>
                    <a:pt x="21" y="33"/>
                  </a:lnTo>
                  <a:lnTo>
                    <a:pt x="35" y="33"/>
                  </a:lnTo>
                  <a:lnTo>
                    <a:pt x="5" y="0"/>
                  </a:lnTo>
                  <a:lnTo>
                    <a:pt x="0" y="1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254"/>
            <p:cNvSpPr/>
            <p:nvPr/>
          </p:nvSpPr>
          <p:spPr bwMode="auto">
            <a:xfrm>
              <a:off x="1143" y="2912"/>
              <a:ext cx="22" cy="19"/>
            </a:xfrm>
            <a:custGeom>
              <a:avLst/>
              <a:gdLst>
                <a:gd name="T0" fmla="*/ 0 w 22"/>
                <a:gd name="T1" fmla="*/ 12 h 19"/>
                <a:gd name="T2" fmla="*/ 7 w 22"/>
                <a:gd name="T3" fmla="*/ 19 h 19"/>
                <a:gd name="T4" fmla="*/ 22 w 22"/>
                <a:gd name="T5" fmla="*/ 19 h 19"/>
                <a:gd name="T6" fmla="*/ 5 w 22"/>
                <a:gd name="T7" fmla="*/ 0 h 19"/>
                <a:gd name="T8" fmla="*/ 0 w 22"/>
                <a:gd name="T9" fmla="*/ 12 h 19"/>
              </a:gdLst>
              <a:ahLst/>
              <a:cxnLst>
                <a:cxn ang="0">
                  <a:pos x="T0" y="T1"/>
                </a:cxn>
                <a:cxn ang="0">
                  <a:pos x="T2" y="T3"/>
                </a:cxn>
                <a:cxn ang="0">
                  <a:pos x="T4" y="T5"/>
                </a:cxn>
                <a:cxn ang="0">
                  <a:pos x="T6" y="T7"/>
                </a:cxn>
                <a:cxn ang="0">
                  <a:pos x="T8" y="T9"/>
                </a:cxn>
              </a:cxnLst>
              <a:rect l="0" t="0" r="r" b="b"/>
              <a:pathLst>
                <a:path w="22" h="19">
                  <a:moveTo>
                    <a:pt x="0" y="12"/>
                  </a:moveTo>
                  <a:lnTo>
                    <a:pt x="7" y="19"/>
                  </a:lnTo>
                  <a:lnTo>
                    <a:pt x="22" y="19"/>
                  </a:lnTo>
                  <a:lnTo>
                    <a:pt x="5" y="0"/>
                  </a:lnTo>
                  <a:lnTo>
                    <a:pt x="0" y="12"/>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255"/>
            <p:cNvSpPr/>
            <p:nvPr/>
          </p:nvSpPr>
          <p:spPr bwMode="auto">
            <a:xfrm>
              <a:off x="1139" y="2927"/>
              <a:ext cx="4" cy="4"/>
            </a:xfrm>
            <a:custGeom>
              <a:avLst/>
              <a:gdLst>
                <a:gd name="T0" fmla="*/ 0 w 4"/>
                <a:gd name="T1" fmla="*/ 4 h 4"/>
                <a:gd name="T2" fmla="*/ 4 w 4"/>
                <a:gd name="T3" fmla="*/ 4 h 4"/>
                <a:gd name="T4" fmla="*/ 2 w 4"/>
                <a:gd name="T5" fmla="*/ 0 h 4"/>
                <a:gd name="T6" fmla="*/ 0 w 4"/>
                <a:gd name="T7" fmla="*/ 4 h 4"/>
              </a:gdLst>
              <a:ahLst/>
              <a:cxnLst>
                <a:cxn ang="0">
                  <a:pos x="T0" y="T1"/>
                </a:cxn>
                <a:cxn ang="0">
                  <a:pos x="T2" y="T3"/>
                </a:cxn>
                <a:cxn ang="0">
                  <a:pos x="T4" y="T5"/>
                </a:cxn>
                <a:cxn ang="0">
                  <a:pos x="T6" y="T7"/>
                </a:cxn>
              </a:cxnLst>
              <a:rect l="0" t="0" r="r" b="b"/>
              <a:pathLst>
                <a:path w="4" h="4">
                  <a:moveTo>
                    <a:pt x="0" y="4"/>
                  </a:moveTo>
                  <a:lnTo>
                    <a:pt x="4" y="4"/>
                  </a:lnTo>
                  <a:lnTo>
                    <a:pt x="2" y="0"/>
                  </a:lnTo>
                  <a:lnTo>
                    <a:pt x="0" y="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256"/>
            <p:cNvSpPr/>
            <p:nvPr/>
          </p:nvSpPr>
          <p:spPr bwMode="auto">
            <a:xfrm>
              <a:off x="1115" y="2366"/>
              <a:ext cx="28" cy="38"/>
            </a:xfrm>
            <a:custGeom>
              <a:avLst/>
              <a:gdLst>
                <a:gd name="T0" fmla="*/ 12 w 12"/>
                <a:gd name="T1" fmla="*/ 1 h 16"/>
                <a:gd name="T2" fmla="*/ 7 w 12"/>
                <a:gd name="T3" fmla="*/ 0 h 16"/>
                <a:gd name="T4" fmla="*/ 0 w 12"/>
                <a:gd name="T5" fmla="*/ 15 h 16"/>
                <a:gd name="T6" fmla="*/ 7 w 12"/>
                <a:gd name="T7" fmla="*/ 15 h 16"/>
                <a:gd name="T8" fmla="*/ 12 w 12"/>
                <a:gd name="T9" fmla="*/ 1 h 16"/>
              </a:gdLst>
              <a:ahLst/>
              <a:cxnLst>
                <a:cxn ang="0">
                  <a:pos x="T0" y="T1"/>
                </a:cxn>
                <a:cxn ang="0">
                  <a:pos x="T2" y="T3"/>
                </a:cxn>
                <a:cxn ang="0">
                  <a:pos x="T4" y="T5"/>
                </a:cxn>
                <a:cxn ang="0">
                  <a:pos x="T6" y="T7"/>
                </a:cxn>
                <a:cxn ang="0">
                  <a:pos x="T8" y="T9"/>
                </a:cxn>
              </a:cxnLst>
              <a:rect l="0" t="0" r="r" b="b"/>
              <a:pathLst>
                <a:path w="12" h="16">
                  <a:moveTo>
                    <a:pt x="12" y="1"/>
                  </a:moveTo>
                  <a:cubicBezTo>
                    <a:pt x="10" y="1"/>
                    <a:pt x="8" y="1"/>
                    <a:pt x="7" y="0"/>
                  </a:cubicBezTo>
                  <a:cubicBezTo>
                    <a:pt x="0" y="15"/>
                    <a:pt x="0" y="15"/>
                    <a:pt x="0" y="15"/>
                  </a:cubicBezTo>
                  <a:cubicBezTo>
                    <a:pt x="2" y="16"/>
                    <a:pt x="4" y="15"/>
                    <a:pt x="7" y="15"/>
                  </a:cubicBezTo>
                  <a:cubicBezTo>
                    <a:pt x="9" y="10"/>
                    <a:pt x="10" y="6"/>
                    <a:pt x="12" y="1"/>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257"/>
            <p:cNvSpPr/>
            <p:nvPr/>
          </p:nvSpPr>
          <p:spPr bwMode="auto">
            <a:xfrm>
              <a:off x="1042" y="2108"/>
              <a:ext cx="92" cy="126"/>
            </a:xfrm>
            <a:custGeom>
              <a:avLst/>
              <a:gdLst>
                <a:gd name="T0" fmla="*/ 39 w 39"/>
                <a:gd name="T1" fmla="*/ 9 h 53"/>
                <a:gd name="T2" fmla="*/ 32 w 39"/>
                <a:gd name="T3" fmla="*/ 0 h 53"/>
                <a:gd name="T4" fmla="*/ 14 w 39"/>
                <a:gd name="T5" fmla="*/ 53 h 53"/>
                <a:gd name="T6" fmla="*/ 29 w 39"/>
                <a:gd name="T7" fmla="*/ 43 h 53"/>
                <a:gd name="T8" fmla="*/ 39 w 39"/>
                <a:gd name="T9" fmla="*/ 9 h 53"/>
              </a:gdLst>
              <a:ahLst/>
              <a:cxnLst>
                <a:cxn ang="0">
                  <a:pos x="T0" y="T1"/>
                </a:cxn>
                <a:cxn ang="0">
                  <a:pos x="T2" y="T3"/>
                </a:cxn>
                <a:cxn ang="0">
                  <a:pos x="T4" y="T5"/>
                </a:cxn>
                <a:cxn ang="0">
                  <a:pos x="T6" y="T7"/>
                </a:cxn>
                <a:cxn ang="0">
                  <a:pos x="T8" y="T9"/>
                </a:cxn>
              </a:cxnLst>
              <a:rect l="0" t="0" r="r" b="b"/>
              <a:pathLst>
                <a:path w="39" h="53">
                  <a:moveTo>
                    <a:pt x="39" y="9"/>
                  </a:moveTo>
                  <a:cubicBezTo>
                    <a:pt x="37" y="7"/>
                    <a:pt x="34" y="3"/>
                    <a:pt x="32" y="0"/>
                  </a:cubicBezTo>
                  <a:cubicBezTo>
                    <a:pt x="13" y="9"/>
                    <a:pt x="0" y="28"/>
                    <a:pt x="14" y="53"/>
                  </a:cubicBezTo>
                  <a:cubicBezTo>
                    <a:pt x="18" y="50"/>
                    <a:pt x="23" y="47"/>
                    <a:pt x="29" y="43"/>
                  </a:cubicBezTo>
                  <a:cubicBezTo>
                    <a:pt x="24" y="30"/>
                    <a:pt x="28" y="17"/>
                    <a:pt x="39" y="9"/>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258"/>
            <p:cNvSpPr/>
            <p:nvPr/>
          </p:nvSpPr>
          <p:spPr bwMode="auto">
            <a:xfrm>
              <a:off x="956" y="1861"/>
              <a:ext cx="173" cy="361"/>
            </a:xfrm>
            <a:custGeom>
              <a:avLst/>
              <a:gdLst>
                <a:gd name="T0" fmla="*/ 44 w 73"/>
                <a:gd name="T1" fmla="*/ 37 h 152"/>
                <a:gd name="T2" fmla="*/ 0 w 73"/>
                <a:gd name="T3" fmla="*/ 117 h 152"/>
                <a:gd name="T4" fmla="*/ 0 w 73"/>
                <a:gd name="T5" fmla="*/ 129 h 152"/>
                <a:gd name="T6" fmla="*/ 5 w 73"/>
                <a:gd name="T7" fmla="*/ 143 h 152"/>
                <a:gd name="T8" fmla="*/ 3 w 73"/>
                <a:gd name="T9" fmla="*/ 144 h 152"/>
                <a:gd name="T10" fmla="*/ 10 w 73"/>
                <a:gd name="T11" fmla="*/ 152 h 152"/>
                <a:gd name="T12" fmla="*/ 16 w 73"/>
                <a:gd name="T13" fmla="*/ 145 h 152"/>
                <a:gd name="T14" fmla="*/ 51 w 73"/>
                <a:gd name="T15" fmla="*/ 85 h 152"/>
                <a:gd name="T16" fmla="*/ 58 w 73"/>
                <a:gd name="T17" fmla="*/ 69 h 152"/>
                <a:gd name="T18" fmla="*/ 73 w 73"/>
                <a:gd name="T19" fmla="*/ 26 h 152"/>
                <a:gd name="T20" fmla="*/ 49 w 73"/>
                <a:gd name="T21" fmla="*/ 0 h 152"/>
                <a:gd name="T22" fmla="*/ 41 w 73"/>
                <a:gd name="T23" fmla="*/ 3 h 152"/>
                <a:gd name="T24" fmla="*/ 44 w 73"/>
                <a:gd name="T25" fmla="*/ 3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152">
                  <a:moveTo>
                    <a:pt x="44" y="37"/>
                  </a:moveTo>
                  <a:cubicBezTo>
                    <a:pt x="41" y="60"/>
                    <a:pt x="22" y="91"/>
                    <a:pt x="0" y="117"/>
                  </a:cubicBezTo>
                  <a:cubicBezTo>
                    <a:pt x="0" y="121"/>
                    <a:pt x="0" y="125"/>
                    <a:pt x="0" y="129"/>
                  </a:cubicBezTo>
                  <a:cubicBezTo>
                    <a:pt x="4" y="133"/>
                    <a:pt x="6" y="139"/>
                    <a:pt x="5" y="143"/>
                  </a:cubicBezTo>
                  <a:cubicBezTo>
                    <a:pt x="5" y="143"/>
                    <a:pt x="4" y="144"/>
                    <a:pt x="3" y="144"/>
                  </a:cubicBezTo>
                  <a:cubicBezTo>
                    <a:pt x="5" y="147"/>
                    <a:pt x="7" y="150"/>
                    <a:pt x="10" y="152"/>
                  </a:cubicBezTo>
                  <a:cubicBezTo>
                    <a:pt x="12" y="150"/>
                    <a:pt x="14" y="147"/>
                    <a:pt x="16" y="145"/>
                  </a:cubicBezTo>
                  <a:cubicBezTo>
                    <a:pt x="10" y="119"/>
                    <a:pt x="28" y="91"/>
                    <a:pt x="51" y="85"/>
                  </a:cubicBezTo>
                  <a:cubicBezTo>
                    <a:pt x="53" y="80"/>
                    <a:pt x="56" y="74"/>
                    <a:pt x="58" y="69"/>
                  </a:cubicBezTo>
                  <a:cubicBezTo>
                    <a:pt x="58" y="53"/>
                    <a:pt x="64" y="38"/>
                    <a:pt x="73" y="26"/>
                  </a:cubicBezTo>
                  <a:cubicBezTo>
                    <a:pt x="61" y="18"/>
                    <a:pt x="53" y="9"/>
                    <a:pt x="49" y="0"/>
                  </a:cubicBezTo>
                  <a:cubicBezTo>
                    <a:pt x="41" y="3"/>
                    <a:pt x="41" y="3"/>
                    <a:pt x="41" y="3"/>
                  </a:cubicBezTo>
                  <a:cubicBezTo>
                    <a:pt x="44" y="14"/>
                    <a:pt x="45" y="26"/>
                    <a:pt x="44" y="37"/>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259"/>
            <p:cNvSpPr/>
            <p:nvPr/>
          </p:nvSpPr>
          <p:spPr bwMode="auto">
            <a:xfrm>
              <a:off x="1091" y="2359"/>
              <a:ext cx="36" cy="43"/>
            </a:xfrm>
            <a:custGeom>
              <a:avLst/>
              <a:gdLst>
                <a:gd name="T0" fmla="*/ 15 w 15"/>
                <a:gd name="T1" fmla="*/ 2 h 18"/>
                <a:gd name="T2" fmla="*/ 11 w 15"/>
                <a:gd name="T3" fmla="*/ 0 h 18"/>
                <a:gd name="T4" fmla="*/ 0 w 15"/>
                <a:gd name="T5" fmla="*/ 15 h 18"/>
                <a:gd name="T6" fmla="*/ 7 w 15"/>
                <a:gd name="T7" fmla="*/ 18 h 18"/>
                <a:gd name="T8" fmla="*/ 15 w 15"/>
                <a:gd name="T9" fmla="*/ 2 h 18"/>
              </a:gdLst>
              <a:ahLst/>
              <a:cxnLst>
                <a:cxn ang="0">
                  <a:pos x="T0" y="T1"/>
                </a:cxn>
                <a:cxn ang="0">
                  <a:pos x="T2" y="T3"/>
                </a:cxn>
                <a:cxn ang="0">
                  <a:pos x="T4" y="T5"/>
                </a:cxn>
                <a:cxn ang="0">
                  <a:pos x="T6" y="T7"/>
                </a:cxn>
                <a:cxn ang="0">
                  <a:pos x="T8" y="T9"/>
                </a:cxn>
              </a:cxnLst>
              <a:rect l="0" t="0" r="r" b="b"/>
              <a:pathLst>
                <a:path w="15" h="18">
                  <a:moveTo>
                    <a:pt x="15" y="2"/>
                  </a:moveTo>
                  <a:cubicBezTo>
                    <a:pt x="13" y="2"/>
                    <a:pt x="12" y="1"/>
                    <a:pt x="11" y="0"/>
                  </a:cubicBezTo>
                  <a:cubicBezTo>
                    <a:pt x="0" y="15"/>
                    <a:pt x="0" y="15"/>
                    <a:pt x="0" y="15"/>
                  </a:cubicBezTo>
                  <a:cubicBezTo>
                    <a:pt x="2" y="17"/>
                    <a:pt x="5" y="18"/>
                    <a:pt x="7" y="18"/>
                  </a:cubicBezTo>
                  <a:lnTo>
                    <a:pt x="15" y="2"/>
                  </a:ln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260"/>
            <p:cNvSpPr/>
            <p:nvPr/>
          </p:nvSpPr>
          <p:spPr bwMode="auto">
            <a:xfrm>
              <a:off x="964" y="2317"/>
              <a:ext cx="165" cy="175"/>
            </a:xfrm>
            <a:custGeom>
              <a:avLst/>
              <a:gdLst>
                <a:gd name="T0" fmla="*/ 70 w 70"/>
                <a:gd name="T1" fmla="*/ 41 h 74"/>
                <a:gd name="T2" fmla="*/ 36 w 70"/>
                <a:gd name="T3" fmla="*/ 1 h 74"/>
                <a:gd name="T4" fmla="*/ 19 w 70"/>
                <a:gd name="T5" fmla="*/ 7 h 74"/>
                <a:gd name="T6" fmla="*/ 6 w 70"/>
                <a:gd name="T7" fmla="*/ 0 h 74"/>
                <a:gd name="T8" fmla="*/ 0 w 70"/>
                <a:gd name="T9" fmla="*/ 24 h 74"/>
                <a:gd name="T10" fmla="*/ 38 w 70"/>
                <a:gd name="T11" fmla="*/ 51 h 74"/>
                <a:gd name="T12" fmla="*/ 45 w 70"/>
                <a:gd name="T13" fmla="*/ 72 h 74"/>
                <a:gd name="T14" fmla="*/ 60 w 70"/>
                <a:gd name="T15" fmla="*/ 73 h 74"/>
                <a:gd name="T16" fmla="*/ 70 w 70"/>
                <a:gd name="T17" fmla="*/ 4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4">
                  <a:moveTo>
                    <a:pt x="70" y="41"/>
                  </a:moveTo>
                  <a:cubicBezTo>
                    <a:pt x="50" y="43"/>
                    <a:pt x="34" y="28"/>
                    <a:pt x="36" y="1"/>
                  </a:cubicBezTo>
                  <a:cubicBezTo>
                    <a:pt x="29" y="5"/>
                    <a:pt x="23" y="7"/>
                    <a:pt x="19" y="7"/>
                  </a:cubicBezTo>
                  <a:cubicBezTo>
                    <a:pt x="16" y="7"/>
                    <a:pt x="12" y="4"/>
                    <a:pt x="6" y="0"/>
                  </a:cubicBezTo>
                  <a:cubicBezTo>
                    <a:pt x="2" y="7"/>
                    <a:pt x="0" y="15"/>
                    <a:pt x="0" y="24"/>
                  </a:cubicBezTo>
                  <a:cubicBezTo>
                    <a:pt x="16" y="29"/>
                    <a:pt x="30" y="39"/>
                    <a:pt x="38" y="51"/>
                  </a:cubicBezTo>
                  <a:cubicBezTo>
                    <a:pt x="42" y="57"/>
                    <a:pt x="44" y="65"/>
                    <a:pt x="45" y="72"/>
                  </a:cubicBezTo>
                  <a:cubicBezTo>
                    <a:pt x="51" y="74"/>
                    <a:pt x="56" y="74"/>
                    <a:pt x="60" y="73"/>
                  </a:cubicBezTo>
                  <a:cubicBezTo>
                    <a:pt x="63" y="63"/>
                    <a:pt x="66" y="52"/>
                    <a:pt x="70" y="41"/>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261"/>
            <p:cNvSpPr/>
            <p:nvPr/>
          </p:nvSpPr>
          <p:spPr bwMode="auto">
            <a:xfrm>
              <a:off x="956" y="2067"/>
              <a:ext cx="157" cy="188"/>
            </a:xfrm>
            <a:custGeom>
              <a:avLst/>
              <a:gdLst>
                <a:gd name="T0" fmla="*/ 34 w 66"/>
                <a:gd name="T1" fmla="*/ 79 h 79"/>
                <a:gd name="T2" fmla="*/ 45 w 66"/>
                <a:gd name="T3" fmla="*/ 73 h 79"/>
                <a:gd name="T4" fmla="*/ 66 w 66"/>
                <a:gd name="T5" fmla="*/ 13 h 79"/>
                <a:gd name="T6" fmla="*/ 61 w 66"/>
                <a:gd name="T7" fmla="*/ 2 h 79"/>
                <a:gd name="T8" fmla="*/ 34 w 66"/>
                <a:gd name="T9" fmla="*/ 79 h 79"/>
              </a:gdLst>
              <a:ahLst/>
              <a:cxnLst>
                <a:cxn ang="0">
                  <a:pos x="T0" y="T1"/>
                </a:cxn>
                <a:cxn ang="0">
                  <a:pos x="T2" y="T3"/>
                </a:cxn>
                <a:cxn ang="0">
                  <a:pos x="T4" y="T5"/>
                </a:cxn>
                <a:cxn ang="0">
                  <a:pos x="T6" y="T7"/>
                </a:cxn>
                <a:cxn ang="0">
                  <a:pos x="T8" y="T9"/>
                </a:cxn>
              </a:cxnLst>
              <a:rect l="0" t="0" r="r" b="b"/>
              <a:pathLst>
                <a:path w="66" h="79">
                  <a:moveTo>
                    <a:pt x="34" y="79"/>
                  </a:moveTo>
                  <a:cubicBezTo>
                    <a:pt x="37" y="78"/>
                    <a:pt x="41" y="76"/>
                    <a:pt x="45" y="73"/>
                  </a:cubicBezTo>
                  <a:cubicBezTo>
                    <a:pt x="31" y="45"/>
                    <a:pt x="44" y="24"/>
                    <a:pt x="66" y="13"/>
                  </a:cubicBezTo>
                  <a:cubicBezTo>
                    <a:pt x="64" y="10"/>
                    <a:pt x="63" y="6"/>
                    <a:pt x="61" y="2"/>
                  </a:cubicBezTo>
                  <a:cubicBezTo>
                    <a:pt x="30" y="0"/>
                    <a:pt x="0" y="50"/>
                    <a:pt x="34" y="79"/>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262"/>
            <p:cNvSpPr/>
            <p:nvPr/>
          </p:nvSpPr>
          <p:spPr bwMode="auto">
            <a:xfrm>
              <a:off x="1075" y="2347"/>
              <a:ext cx="38" cy="46"/>
            </a:xfrm>
            <a:custGeom>
              <a:avLst/>
              <a:gdLst>
                <a:gd name="T0" fmla="*/ 0 w 16"/>
                <a:gd name="T1" fmla="*/ 14 h 19"/>
                <a:gd name="T2" fmla="*/ 5 w 16"/>
                <a:gd name="T3" fmla="*/ 19 h 19"/>
                <a:gd name="T4" fmla="*/ 16 w 16"/>
                <a:gd name="T5" fmla="*/ 4 h 19"/>
                <a:gd name="T6" fmla="*/ 12 w 16"/>
                <a:gd name="T7" fmla="*/ 0 h 19"/>
                <a:gd name="T8" fmla="*/ 0 w 16"/>
                <a:gd name="T9" fmla="*/ 14 h 19"/>
              </a:gdLst>
              <a:ahLst/>
              <a:cxnLst>
                <a:cxn ang="0">
                  <a:pos x="T0" y="T1"/>
                </a:cxn>
                <a:cxn ang="0">
                  <a:pos x="T2" y="T3"/>
                </a:cxn>
                <a:cxn ang="0">
                  <a:pos x="T4" y="T5"/>
                </a:cxn>
                <a:cxn ang="0">
                  <a:pos x="T6" y="T7"/>
                </a:cxn>
                <a:cxn ang="0">
                  <a:pos x="T8" y="T9"/>
                </a:cxn>
              </a:cxnLst>
              <a:rect l="0" t="0" r="r" b="b"/>
              <a:pathLst>
                <a:path w="16" h="19">
                  <a:moveTo>
                    <a:pt x="0" y="14"/>
                  </a:moveTo>
                  <a:cubicBezTo>
                    <a:pt x="1" y="16"/>
                    <a:pt x="3" y="18"/>
                    <a:pt x="5" y="19"/>
                  </a:cubicBezTo>
                  <a:cubicBezTo>
                    <a:pt x="16" y="4"/>
                    <a:pt x="16" y="4"/>
                    <a:pt x="16" y="4"/>
                  </a:cubicBezTo>
                  <a:cubicBezTo>
                    <a:pt x="14" y="3"/>
                    <a:pt x="13" y="2"/>
                    <a:pt x="12" y="0"/>
                  </a:cubicBezTo>
                  <a:lnTo>
                    <a:pt x="0" y="14"/>
                  </a:ln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263"/>
            <p:cNvSpPr/>
            <p:nvPr/>
          </p:nvSpPr>
          <p:spPr bwMode="auto">
            <a:xfrm>
              <a:off x="999" y="2779"/>
              <a:ext cx="130" cy="100"/>
            </a:xfrm>
            <a:custGeom>
              <a:avLst/>
              <a:gdLst>
                <a:gd name="T0" fmla="*/ 66 w 130"/>
                <a:gd name="T1" fmla="*/ 0 h 100"/>
                <a:gd name="T2" fmla="*/ 0 w 130"/>
                <a:gd name="T3" fmla="*/ 31 h 100"/>
                <a:gd name="T4" fmla="*/ 24 w 130"/>
                <a:gd name="T5" fmla="*/ 100 h 100"/>
                <a:gd name="T6" fmla="*/ 45 w 130"/>
                <a:gd name="T7" fmla="*/ 62 h 100"/>
                <a:gd name="T8" fmla="*/ 114 w 130"/>
                <a:gd name="T9" fmla="*/ 98 h 100"/>
                <a:gd name="T10" fmla="*/ 130 w 130"/>
                <a:gd name="T11" fmla="*/ 55 h 100"/>
                <a:gd name="T12" fmla="*/ 52 w 130"/>
                <a:gd name="T13" fmla="*/ 31 h 100"/>
                <a:gd name="T14" fmla="*/ 66 w 130"/>
                <a:gd name="T15" fmla="*/ 0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0" h="100">
                  <a:moveTo>
                    <a:pt x="66" y="0"/>
                  </a:moveTo>
                  <a:lnTo>
                    <a:pt x="0" y="31"/>
                  </a:lnTo>
                  <a:lnTo>
                    <a:pt x="24" y="100"/>
                  </a:lnTo>
                  <a:lnTo>
                    <a:pt x="45" y="62"/>
                  </a:lnTo>
                  <a:lnTo>
                    <a:pt x="114" y="98"/>
                  </a:lnTo>
                  <a:lnTo>
                    <a:pt x="130" y="55"/>
                  </a:lnTo>
                  <a:lnTo>
                    <a:pt x="52" y="31"/>
                  </a:lnTo>
                  <a:lnTo>
                    <a:pt x="66" y="0"/>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264"/>
            <p:cNvSpPr/>
            <p:nvPr/>
          </p:nvSpPr>
          <p:spPr bwMode="auto">
            <a:xfrm>
              <a:off x="845" y="1752"/>
              <a:ext cx="227" cy="216"/>
            </a:xfrm>
            <a:custGeom>
              <a:avLst/>
              <a:gdLst>
                <a:gd name="T0" fmla="*/ 24 w 96"/>
                <a:gd name="T1" fmla="*/ 56 h 91"/>
                <a:gd name="T2" fmla="*/ 51 w 96"/>
                <a:gd name="T3" fmla="*/ 23 h 91"/>
                <a:gd name="T4" fmla="*/ 88 w 96"/>
                <a:gd name="T5" fmla="*/ 49 h 91"/>
                <a:gd name="T6" fmla="*/ 96 w 96"/>
                <a:gd name="T7" fmla="*/ 46 h 91"/>
                <a:gd name="T8" fmla="*/ 96 w 96"/>
                <a:gd name="T9" fmla="*/ 18 h 91"/>
                <a:gd name="T10" fmla="*/ 33 w 96"/>
                <a:gd name="T11" fmla="*/ 12 h 91"/>
                <a:gd name="T12" fmla="*/ 13 w 96"/>
                <a:gd name="T13" fmla="*/ 70 h 91"/>
                <a:gd name="T14" fmla="*/ 51 w 96"/>
                <a:gd name="T15" fmla="*/ 69 h 91"/>
                <a:gd name="T16" fmla="*/ 24 w 96"/>
                <a:gd name="T17" fmla="*/ 5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91">
                  <a:moveTo>
                    <a:pt x="24" y="56"/>
                  </a:moveTo>
                  <a:cubicBezTo>
                    <a:pt x="21" y="44"/>
                    <a:pt x="28" y="24"/>
                    <a:pt x="51" y="23"/>
                  </a:cubicBezTo>
                  <a:cubicBezTo>
                    <a:pt x="71" y="22"/>
                    <a:pt x="82" y="34"/>
                    <a:pt x="88" y="49"/>
                  </a:cubicBezTo>
                  <a:cubicBezTo>
                    <a:pt x="96" y="46"/>
                    <a:pt x="96" y="46"/>
                    <a:pt x="96" y="46"/>
                  </a:cubicBezTo>
                  <a:cubicBezTo>
                    <a:pt x="92" y="37"/>
                    <a:pt x="93" y="26"/>
                    <a:pt x="96" y="18"/>
                  </a:cubicBezTo>
                  <a:cubicBezTo>
                    <a:pt x="77" y="2"/>
                    <a:pt x="55" y="0"/>
                    <a:pt x="33" y="12"/>
                  </a:cubicBezTo>
                  <a:cubicBezTo>
                    <a:pt x="15" y="22"/>
                    <a:pt x="0" y="49"/>
                    <a:pt x="13" y="70"/>
                  </a:cubicBezTo>
                  <a:cubicBezTo>
                    <a:pt x="21" y="83"/>
                    <a:pt x="43" y="91"/>
                    <a:pt x="51" y="69"/>
                  </a:cubicBezTo>
                  <a:cubicBezTo>
                    <a:pt x="35" y="75"/>
                    <a:pt x="28" y="66"/>
                    <a:pt x="24" y="56"/>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265"/>
            <p:cNvSpPr/>
            <p:nvPr/>
          </p:nvSpPr>
          <p:spPr bwMode="auto">
            <a:xfrm>
              <a:off x="1063" y="2333"/>
              <a:ext cx="38" cy="43"/>
            </a:xfrm>
            <a:custGeom>
              <a:avLst/>
              <a:gdLst>
                <a:gd name="T0" fmla="*/ 0 w 16"/>
                <a:gd name="T1" fmla="*/ 11 h 18"/>
                <a:gd name="T2" fmla="*/ 3 w 16"/>
                <a:gd name="T3" fmla="*/ 18 h 18"/>
                <a:gd name="T4" fmla="*/ 16 w 16"/>
                <a:gd name="T5" fmla="*/ 4 h 18"/>
                <a:gd name="T6" fmla="*/ 13 w 16"/>
                <a:gd name="T7" fmla="*/ 0 h 18"/>
                <a:gd name="T8" fmla="*/ 0 w 16"/>
                <a:gd name="T9" fmla="*/ 11 h 18"/>
              </a:gdLst>
              <a:ahLst/>
              <a:cxnLst>
                <a:cxn ang="0">
                  <a:pos x="T0" y="T1"/>
                </a:cxn>
                <a:cxn ang="0">
                  <a:pos x="T2" y="T3"/>
                </a:cxn>
                <a:cxn ang="0">
                  <a:pos x="T4" y="T5"/>
                </a:cxn>
                <a:cxn ang="0">
                  <a:pos x="T6" y="T7"/>
                </a:cxn>
                <a:cxn ang="0">
                  <a:pos x="T8" y="T9"/>
                </a:cxn>
              </a:cxnLst>
              <a:rect l="0" t="0" r="r" b="b"/>
              <a:pathLst>
                <a:path w="16" h="18">
                  <a:moveTo>
                    <a:pt x="0" y="11"/>
                  </a:moveTo>
                  <a:cubicBezTo>
                    <a:pt x="1" y="13"/>
                    <a:pt x="2" y="16"/>
                    <a:pt x="3" y="18"/>
                  </a:cubicBezTo>
                  <a:cubicBezTo>
                    <a:pt x="16" y="4"/>
                    <a:pt x="16" y="4"/>
                    <a:pt x="16" y="4"/>
                  </a:cubicBezTo>
                  <a:cubicBezTo>
                    <a:pt x="15" y="3"/>
                    <a:pt x="14" y="2"/>
                    <a:pt x="13" y="0"/>
                  </a:cubicBezTo>
                  <a:lnTo>
                    <a:pt x="0" y="11"/>
                  </a:ln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1266"/>
            <p:cNvSpPr/>
            <p:nvPr/>
          </p:nvSpPr>
          <p:spPr bwMode="auto">
            <a:xfrm>
              <a:off x="1058" y="2317"/>
              <a:ext cx="33" cy="35"/>
            </a:xfrm>
            <a:custGeom>
              <a:avLst/>
              <a:gdLst>
                <a:gd name="T0" fmla="*/ 0 w 14"/>
                <a:gd name="T1" fmla="*/ 8 h 15"/>
                <a:gd name="T2" fmla="*/ 1 w 14"/>
                <a:gd name="T3" fmla="*/ 15 h 15"/>
                <a:gd name="T4" fmla="*/ 14 w 14"/>
                <a:gd name="T5" fmla="*/ 5 h 15"/>
                <a:gd name="T6" fmla="*/ 13 w 14"/>
                <a:gd name="T7" fmla="*/ 0 h 15"/>
                <a:gd name="T8" fmla="*/ 0 w 14"/>
                <a:gd name="T9" fmla="*/ 8 h 15"/>
              </a:gdLst>
              <a:ahLst/>
              <a:cxnLst>
                <a:cxn ang="0">
                  <a:pos x="T0" y="T1"/>
                </a:cxn>
                <a:cxn ang="0">
                  <a:pos x="T2" y="T3"/>
                </a:cxn>
                <a:cxn ang="0">
                  <a:pos x="T4" y="T5"/>
                </a:cxn>
                <a:cxn ang="0">
                  <a:pos x="T6" y="T7"/>
                </a:cxn>
                <a:cxn ang="0">
                  <a:pos x="T8" y="T9"/>
                </a:cxn>
              </a:cxnLst>
              <a:rect l="0" t="0" r="r" b="b"/>
              <a:pathLst>
                <a:path w="14" h="15">
                  <a:moveTo>
                    <a:pt x="0" y="8"/>
                  </a:moveTo>
                  <a:cubicBezTo>
                    <a:pt x="0" y="11"/>
                    <a:pt x="1" y="13"/>
                    <a:pt x="1" y="15"/>
                  </a:cubicBezTo>
                  <a:cubicBezTo>
                    <a:pt x="14" y="5"/>
                    <a:pt x="14" y="5"/>
                    <a:pt x="14" y="5"/>
                  </a:cubicBezTo>
                  <a:cubicBezTo>
                    <a:pt x="14" y="3"/>
                    <a:pt x="13" y="2"/>
                    <a:pt x="13" y="0"/>
                  </a:cubicBezTo>
                  <a:lnTo>
                    <a:pt x="0" y="8"/>
                  </a:ln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1267"/>
            <p:cNvSpPr/>
            <p:nvPr/>
          </p:nvSpPr>
          <p:spPr bwMode="auto">
            <a:xfrm>
              <a:off x="1065" y="2499"/>
              <a:ext cx="36" cy="43"/>
            </a:xfrm>
            <a:custGeom>
              <a:avLst/>
              <a:gdLst>
                <a:gd name="T0" fmla="*/ 15 w 15"/>
                <a:gd name="T1" fmla="*/ 1 h 18"/>
                <a:gd name="T2" fmla="*/ 3 w 15"/>
                <a:gd name="T3" fmla="*/ 0 h 18"/>
                <a:gd name="T4" fmla="*/ 0 w 15"/>
                <a:gd name="T5" fmla="*/ 14 h 18"/>
                <a:gd name="T6" fmla="*/ 9 w 15"/>
                <a:gd name="T7" fmla="*/ 18 h 18"/>
                <a:gd name="T8" fmla="*/ 15 w 15"/>
                <a:gd name="T9" fmla="*/ 1 h 18"/>
              </a:gdLst>
              <a:ahLst/>
              <a:cxnLst>
                <a:cxn ang="0">
                  <a:pos x="T0" y="T1"/>
                </a:cxn>
                <a:cxn ang="0">
                  <a:pos x="T2" y="T3"/>
                </a:cxn>
                <a:cxn ang="0">
                  <a:pos x="T4" y="T5"/>
                </a:cxn>
                <a:cxn ang="0">
                  <a:pos x="T6" y="T7"/>
                </a:cxn>
                <a:cxn ang="0">
                  <a:pos x="T8" y="T9"/>
                </a:cxn>
              </a:cxnLst>
              <a:rect l="0" t="0" r="r" b="b"/>
              <a:pathLst>
                <a:path w="15" h="18">
                  <a:moveTo>
                    <a:pt x="15" y="1"/>
                  </a:moveTo>
                  <a:cubicBezTo>
                    <a:pt x="11" y="1"/>
                    <a:pt x="7" y="1"/>
                    <a:pt x="3" y="0"/>
                  </a:cubicBezTo>
                  <a:cubicBezTo>
                    <a:pt x="3" y="5"/>
                    <a:pt x="2" y="10"/>
                    <a:pt x="0" y="14"/>
                  </a:cubicBezTo>
                  <a:cubicBezTo>
                    <a:pt x="3" y="16"/>
                    <a:pt x="6" y="17"/>
                    <a:pt x="9" y="18"/>
                  </a:cubicBezTo>
                  <a:cubicBezTo>
                    <a:pt x="11" y="13"/>
                    <a:pt x="13" y="7"/>
                    <a:pt x="15" y="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1268"/>
            <p:cNvSpPr/>
            <p:nvPr/>
          </p:nvSpPr>
          <p:spPr bwMode="auto">
            <a:xfrm>
              <a:off x="1058" y="2295"/>
              <a:ext cx="29" cy="36"/>
            </a:xfrm>
            <a:custGeom>
              <a:avLst/>
              <a:gdLst>
                <a:gd name="T0" fmla="*/ 0 w 12"/>
                <a:gd name="T1" fmla="*/ 8 h 15"/>
                <a:gd name="T2" fmla="*/ 0 w 12"/>
                <a:gd name="T3" fmla="*/ 15 h 15"/>
                <a:gd name="T4" fmla="*/ 12 w 12"/>
                <a:gd name="T5" fmla="*/ 6 h 15"/>
                <a:gd name="T6" fmla="*/ 12 w 12"/>
                <a:gd name="T7" fmla="*/ 0 h 15"/>
                <a:gd name="T8" fmla="*/ 0 w 12"/>
                <a:gd name="T9" fmla="*/ 8 h 15"/>
              </a:gdLst>
              <a:ahLst/>
              <a:cxnLst>
                <a:cxn ang="0">
                  <a:pos x="T0" y="T1"/>
                </a:cxn>
                <a:cxn ang="0">
                  <a:pos x="T2" y="T3"/>
                </a:cxn>
                <a:cxn ang="0">
                  <a:pos x="T4" y="T5"/>
                </a:cxn>
                <a:cxn ang="0">
                  <a:pos x="T6" y="T7"/>
                </a:cxn>
                <a:cxn ang="0">
                  <a:pos x="T8" y="T9"/>
                </a:cxn>
              </a:cxnLst>
              <a:rect l="0" t="0" r="r" b="b"/>
              <a:pathLst>
                <a:path w="12" h="15">
                  <a:moveTo>
                    <a:pt x="0" y="8"/>
                  </a:moveTo>
                  <a:cubicBezTo>
                    <a:pt x="0" y="10"/>
                    <a:pt x="0" y="12"/>
                    <a:pt x="0" y="15"/>
                  </a:cubicBezTo>
                  <a:cubicBezTo>
                    <a:pt x="12" y="6"/>
                    <a:pt x="12" y="6"/>
                    <a:pt x="12" y="6"/>
                  </a:cubicBezTo>
                  <a:cubicBezTo>
                    <a:pt x="12" y="4"/>
                    <a:pt x="12" y="2"/>
                    <a:pt x="12" y="0"/>
                  </a:cubicBezTo>
                  <a:cubicBezTo>
                    <a:pt x="8" y="3"/>
                    <a:pt x="4" y="6"/>
                    <a:pt x="0" y="8"/>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1269"/>
            <p:cNvSpPr/>
            <p:nvPr/>
          </p:nvSpPr>
          <p:spPr bwMode="auto">
            <a:xfrm>
              <a:off x="1065" y="2770"/>
              <a:ext cx="43" cy="43"/>
            </a:xfrm>
            <a:custGeom>
              <a:avLst/>
              <a:gdLst>
                <a:gd name="T0" fmla="*/ 0 w 18"/>
                <a:gd name="T1" fmla="*/ 15 h 18"/>
                <a:gd name="T2" fmla="*/ 12 w 18"/>
                <a:gd name="T3" fmla="*/ 18 h 18"/>
                <a:gd name="T4" fmla="*/ 18 w 18"/>
                <a:gd name="T5" fmla="*/ 4 h 18"/>
                <a:gd name="T6" fmla="*/ 6 w 18"/>
                <a:gd name="T7" fmla="*/ 0 h 18"/>
                <a:gd name="T8" fmla="*/ 0 w 18"/>
                <a:gd name="T9" fmla="*/ 15 h 18"/>
              </a:gdLst>
              <a:ahLst/>
              <a:cxnLst>
                <a:cxn ang="0">
                  <a:pos x="T0" y="T1"/>
                </a:cxn>
                <a:cxn ang="0">
                  <a:pos x="T2" y="T3"/>
                </a:cxn>
                <a:cxn ang="0">
                  <a:pos x="T4" y="T5"/>
                </a:cxn>
                <a:cxn ang="0">
                  <a:pos x="T6" y="T7"/>
                </a:cxn>
                <a:cxn ang="0">
                  <a:pos x="T8" y="T9"/>
                </a:cxn>
              </a:cxnLst>
              <a:rect l="0" t="0" r="r" b="b"/>
              <a:pathLst>
                <a:path w="18" h="18">
                  <a:moveTo>
                    <a:pt x="0" y="15"/>
                  </a:moveTo>
                  <a:cubicBezTo>
                    <a:pt x="12" y="18"/>
                    <a:pt x="12" y="18"/>
                    <a:pt x="12" y="18"/>
                  </a:cubicBezTo>
                  <a:cubicBezTo>
                    <a:pt x="14" y="14"/>
                    <a:pt x="16" y="9"/>
                    <a:pt x="18" y="4"/>
                  </a:cubicBezTo>
                  <a:cubicBezTo>
                    <a:pt x="14" y="3"/>
                    <a:pt x="10" y="1"/>
                    <a:pt x="6" y="0"/>
                  </a:cubicBezTo>
                  <a:lnTo>
                    <a:pt x="0" y="15"/>
                  </a:ln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1270"/>
            <p:cNvSpPr/>
            <p:nvPr/>
          </p:nvSpPr>
          <p:spPr bwMode="auto">
            <a:xfrm>
              <a:off x="890" y="1809"/>
              <a:ext cx="168" cy="313"/>
            </a:xfrm>
            <a:custGeom>
              <a:avLst/>
              <a:gdLst>
                <a:gd name="T0" fmla="*/ 67 w 71"/>
                <a:gd name="T1" fmla="*/ 59 h 132"/>
                <a:gd name="T2" fmla="*/ 32 w 71"/>
                <a:gd name="T3" fmla="*/ 3 h 132"/>
                <a:gd name="T4" fmla="*/ 15 w 71"/>
                <a:gd name="T5" fmla="*/ 39 h 132"/>
                <a:gd name="T6" fmla="*/ 34 w 71"/>
                <a:gd name="T7" fmla="*/ 11 h 132"/>
                <a:gd name="T8" fmla="*/ 56 w 71"/>
                <a:gd name="T9" fmla="*/ 50 h 132"/>
                <a:gd name="T10" fmla="*/ 25 w 71"/>
                <a:gd name="T11" fmla="*/ 104 h 132"/>
                <a:gd name="T12" fmla="*/ 28 w 71"/>
                <a:gd name="T13" fmla="*/ 132 h 132"/>
                <a:gd name="T14" fmla="*/ 67 w 71"/>
                <a:gd name="T15" fmla="*/ 59 h 1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132">
                  <a:moveTo>
                    <a:pt x="67" y="59"/>
                  </a:moveTo>
                  <a:cubicBezTo>
                    <a:pt x="71" y="31"/>
                    <a:pt x="60" y="0"/>
                    <a:pt x="32" y="3"/>
                  </a:cubicBezTo>
                  <a:cubicBezTo>
                    <a:pt x="0" y="7"/>
                    <a:pt x="6" y="37"/>
                    <a:pt x="15" y="39"/>
                  </a:cubicBezTo>
                  <a:cubicBezTo>
                    <a:pt x="6" y="21"/>
                    <a:pt x="20" y="11"/>
                    <a:pt x="34" y="11"/>
                  </a:cubicBezTo>
                  <a:cubicBezTo>
                    <a:pt x="48" y="12"/>
                    <a:pt x="62" y="26"/>
                    <a:pt x="56" y="50"/>
                  </a:cubicBezTo>
                  <a:cubicBezTo>
                    <a:pt x="51" y="71"/>
                    <a:pt x="33" y="90"/>
                    <a:pt x="25" y="104"/>
                  </a:cubicBezTo>
                  <a:cubicBezTo>
                    <a:pt x="26" y="110"/>
                    <a:pt x="28" y="120"/>
                    <a:pt x="28" y="132"/>
                  </a:cubicBezTo>
                  <a:cubicBezTo>
                    <a:pt x="49" y="106"/>
                    <a:pt x="64" y="81"/>
                    <a:pt x="67" y="59"/>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1271"/>
            <p:cNvSpPr/>
            <p:nvPr/>
          </p:nvSpPr>
          <p:spPr bwMode="auto">
            <a:xfrm>
              <a:off x="1032" y="2544"/>
              <a:ext cx="50" cy="46"/>
            </a:xfrm>
            <a:custGeom>
              <a:avLst/>
              <a:gdLst>
                <a:gd name="T0" fmla="*/ 21 w 21"/>
                <a:gd name="T1" fmla="*/ 3 h 19"/>
                <a:gd name="T2" fmla="*/ 12 w 21"/>
                <a:gd name="T3" fmla="*/ 0 h 19"/>
                <a:gd name="T4" fmla="*/ 0 w 21"/>
                <a:gd name="T5" fmla="*/ 12 h 19"/>
                <a:gd name="T6" fmla="*/ 9 w 21"/>
                <a:gd name="T7" fmla="*/ 19 h 19"/>
                <a:gd name="T8" fmla="*/ 21 w 21"/>
                <a:gd name="T9" fmla="*/ 3 h 19"/>
              </a:gdLst>
              <a:ahLst/>
              <a:cxnLst>
                <a:cxn ang="0">
                  <a:pos x="T0" y="T1"/>
                </a:cxn>
                <a:cxn ang="0">
                  <a:pos x="T2" y="T3"/>
                </a:cxn>
                <a:cxn ang="0">
                  <a:pos x="T4" y="T5"/>
                </a:cxn>
                <a:cxn ang="0">
                  <a:pos x="T6" y="T7"/>
                </a:cxn>
                <a:cxn ang="0">
                  <a:pos x="T8" y="T9"/>
                </a:cxn>
              </a:cxnLst>
              <a:rect l="0" t="0" r="r" b="b"/>
              <a:pathLst>
                <a:path w="21" h="19">
                  <a:moveTo>
                    <a:pt x="21" y="3"/>
                  </a:moveTo>
                  <a:cubicBezTo>
                    <a:pt x="18" y="2"/>
                    <a:pt x="15" y="1"/>
                    <a:pt x="12" y="0"/>
                  </a:cubicBezTo>
                  <a:cubicBezTo>
                    <a:pt x="9" y="4"/>
                    <a:pt x="6" y="9"/>
                    <a:pt x="0" y="12"/>
                  </a:cubicBezTo>
                  <a:cubicBezTo>
                    <a:pt x="3" y="15"/>
                    <a:pt x="6" y="17"/>
                    <a:pt x="9" y="19"/>
                  </a:cubicBezTo>
                  <a:cubicBezTo>
                    <a:pt x="14" y="14"/>
                    <a:pt x="17" y="9"/>
                    <a:pt x="21" y="3"/>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1272"/>
            <p:cNvSpPr/>
            <p:nvPr/>
          </p:nvSpPr>
          <p:spPr bwMode="auto">
            <a:xfrm>
              <a:off x="876" y="2730"/>
              <a:ext cx="194" cy="201"/>
            </a:xfrm>
            <a:custGeom>
              <a:avLst/>
              <a:gdLst>
                <a:gd name="T0" fmla="*/ 73 w 82"/>
                <a:gd name="T1" fmla="*/ 53 h 85"/>
                <a:gd name="T2" fmla="*/ 61 w 82"/>
                <a:gd name="T3" fmla="*/ 76 h 85"/>
                <a:gd name="T4" fmla="*/ 46 w 82"/>
                <a:gd name="T5" fmla="*/ 31 h 85"/>
                <a:gd name="T6" fmla="*/ 78 w 82"/>
                <a:gd name="T7" fmla="*/ 17 h 85"/>
                <a:gd name="T8" fmla="*/ 20 w 82"/>
                <a:gd name="T9" fmla="*/ 0 h 85"/>
                <a:gd name="T10" fmla="*/ 27 w 82"/>
                <a:gd name="T11" fmla="*/ 47 h 85"/>
                <a:gd name="T12" fmla="*/ 12 w 82"/>
                <a:gd name="T13" fmla="*/ 85 h 85"/>
                <a:gd name="T14" fmla="*/ 70 w 82"/>
                <a:gd name="T15" fmla="*/ 85 h 85"/>
                <a:gd name="T16" fmla="*/ 82 w 82"/>
                <a:gd name="T17" fmla="*/ 58 h 85"/>
                <a:gd name="T18" fmla="*/ 73 w 82"/>
                <a:gd name="T19" fmla="*/ 5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5">
                  <a:moveTo>
                    <a:pt x="73" y="53"/>
                  </a:moveTo>
                  <a:cubicBezTo>
                    <a:pt x="61" y="76"/>
                    <a:pt x="61" y="76"/>
                    <a:pt x="61" y="76"/>
                  </a:cubicBezTo>
                  <a:cubicBezTo>
                    <a:pt x="46" y="31"/>
                    <a:pt x="46" y="31"/>
                    <a:pt x="46" y="31"/>
                  </a:cubicBezTo>
                  <a:cubicBezTo>
                    <a:pt x="78" y="17"/>
                    <a:pt x="78" y="17"/>
                    <a:pt x="78" y="17"/>
                  </a:cubicBezTo>
                  <a:cubicBezTo>
                    <a:pt x="57" y="21"/>
                    <a:pt x="35" y="16"/>
                    <a:pt x="20" y="0"/>
                  </a:cubicBezTo>
                  <a:cubicBezTo>
                    <a:pt x="6" y="8"/>
                    <a:pt x="0" y="35"/>
                    <a:pt x="27" y="47"/>
                  </a:cubicBezTo>
                  <a:cubicBezTo>
                    <a:pt x="7" y="55"/>
                    <a:pt x="3" y="74"/>
                    <a:pt x="12" y="85"/>
                  </a:cubicBezTo>
                  <a:cubicBezTo>
                    <a:pt x="70" y="85"/>
                    <a:pt x="70" y="85"/>
                    <a:pt x="70" y="85"/>
                  </a:cubicBezTo>
                  <a:cubicBezTo>
                    <a:pt x="74" y="76"/>
                    <a:pt x="78" y="67"/>
                    <a:pt x="82" y="58"/>
                  </a:cubicBezTo>
                  <a:lnTo>
                    <a:pt x="73" y="53"/>
                  </a:ln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1273"/>
            <p:cNvSpPr/>
            <p:nvPr/>
          </p:nvSpPr>
          <p:spPr bwMode="auto">
            <a:xfrm>
              <a:off x="1001" y="2578"/>
              <a:ext cx="45" cy="42"/>
            </a:xfrm>
            <a:custGeom>
              <a:avLst/>
              <a:gdLst>
                <a:gd name="T0" fmla="*/ 19 w 19"/>
                <a:gd name="T1" fmla="*/ 8 h 18"/>
                <a:gd name="T2" fmla="*/ 10 w 19"/>
                <a:gd name="T3" fmla="*/ 0 h 18"/>
                <a:gd name="T4" fmla="*/ 0 w 19"/>
                <a:gd name="T5" fmla="*/ 5 h 18"/>
                <a:gd name="T6" fmla="*/ 4 w 19"/>
                <a:gd name="T7" fmla="*/ 18 h 18"/>
                <a:gd name="T8" fmla="*/ 19 w 19"/>
                <a:gd name="T9" fmla="*/ 8 h 18"/>
              </a:gdLst>
              <a:ahLst/>
              <a:cxnLst>
                <a:cxn ang="0">
                  <a:pos x="T0" y="T1"/>
                </a:cxn>
                <a:cxn ang="0">
                  <a:pos x="T2" y="T3"/>
                </a:cxn>
                <a:cxn ang="0">
                  <a:pos x="T4" y="T5"/>
                </a:cxn>
                <a:cxn ang="0">
                  <a:pos x="T6" y="T7"/>
                </a:cxn>
                <a:cxn ang="0">
                  <a:pos x="T8" y="T9"/>
                </a:cxn>
              </a:cxnLst>
              <a:rect l="0" t="0" r="r" b="b"/>
              <a:pathLst>
                <a:path w="19" h="18">
                  <a:moveTo>
                    <a:pt x="19" y="8"/>
                  </a:moveTo>
                  <a:cubicBezTo>
                    <a:pt x="16" y="6"/>
                    <a:pt x="12" y="4"/>
                    <a:pt x="10" y="0"/>
                  </a:cubicBezTo>
                  <a:cubicBezTo>
                    <a:pt x="7" y="2"/>
                    <a:pt x="3" y="3"/>
                    <a:pt x="0" y="5"/>
                  </a:cubicBezTo>
                  <a:cubicBezTo>
                    <a:pt x="0" y="10"/>
                    <a:pt x="2" y="15"/>
                    <a:pt x="4" y="18"/>
                  </a:cubicBezTo>
                  <a:cubicBezTo>
                    <a:pt x="10" y="16"/>
                    <a:pt x="15" y="12"/>
                    <a:pt x="19" y="8"/>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1274"/>
            <p:cNvSpPr/>
            <p:nvPr/>
          </p:nvSpPr>
          <p:spPr bwMode="auto">
            <a:xfrm>
              <a:off x="961" y="2590"/>
              <a:ext cx="40" cy="42"/>
            </a:xfrm>
            <a:custGeom>
              <a:avLst/>
              <a:gdLst>
                <a:gd name="T0" fmla="*/ 1 w 17"/>
                <a:gd name="T1" fmla="*/ 0 h 18"/>
                <a:gd name="T2" fmla="*/ 1 w 17"/>
                <a:gd name="T3" fmla="*/ 18 h 18"/>
                <a:gd name="T4" fmla="*/ 17 w 17"/>
                <a:gd name="T5" fmla="*/ 15 h 18"/>
                <a:gd name="T6" fmla="*/ 13 w 17"/>
                <a:gd name="T7" fmla="*/ 0 h 18"/>
                <a:gd name="T8" fmla="*/ 1 w 17"/>
                <a:gd name="T9" fmla="*/ 0 h 18"/>
              </a:gdLst>
              <a:ahLst/>
              <a:cxnLst>
                <a:cxn ang="0">
                  <a:pos x="T0" y="T1"/>
                </a:cxn>
                <a:cxn ang="0">
                  <a:pos x="T2" y="T3"/>
                </a:cxn>
                <a:cxn ang="0">
                  <a:pos x="T4" y="T5"/>
                </a:cxn>
                <a:cxn ang="0">
                  <a:pos x="T6" y="T7"/>
                </a:cxn>
                <a:cxn ang="0">
                  <a:pos x="T8" y="T9"/>
                </a:cxn>
              </a:cxnLst>
              <a:rect l="0" t="0" r="r" b="b"/>
              <a:pathLst>
                <a:path w="17" h="18">
                  <a:moveTo>
                    <a:pt x="1" y="0"/>
                  </a:moveTo>
                  <a:cubicBezTo>
                    <a:pt x="0" y="7"/>
                    <a:pt x="0" y="13"/>
                    <a:pt x="1" y="18"/>
                  </a:cubicBezTo>
                  <a:cubicBezTo>
                    <a:pt x="7" y="18"/>
                    <a:pt x="12" y="17"/>
                    <a:pt x="17" y="15"/>
                  </a:cubicBezTo>
                  <a:cubicBezTo>
                    <a:pt x="15" y="11"/>
                    <a:pt x="13" y="6"/>
                    <a:pt x="13" y="0"/>
                  </a:cubicBezTo>
                  <a:cubicBezTo>
                    <a:pt x="9" y="1"/>
                    <a:pt x="5" y="1"/>
                    <a:pt x="1"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1275"/>
            <p:cNvSpPr/>
            <p:nvPr/>
          </p:nvSpPr>
          <p:spPr bwMode="auto">
            <a:xfrm>
              <a:off x="864" y="2442"/>
              <a:ext cx="133" cy="102"/>
            </a:xfrm>
            <a:custGeom>
              <a:avLst/>
              <a:gdLst>
                <a:gd name="T0" fmla="*/ 30 w 56"/>
                <a:gd name="T1" fmla="*/ 23 h 43"/>
                <a:gd name="T2" fmla="*/ 43 w 56"/>
                <a:gd name="T3" fmla="*/ 38 h 43"/>
                <a:gd name="T4" fmla="*/ 50 w 56"/>
                <a:gd name="T5" fmla="*/ 14 h 43"/>
                <a:gd name="T6" fmla="*/ 13 w 56"/>
                <a:gd name="T7" fmla="*/ 10 h 43"/>
                <a:gd name="T8" fmla="*/ 3 w 56"/>
                <a:gd name="T9" fmla="*/ 43 h 43"/>
                <a:gd name="T10" fmla="*/ 20 w 56"/>
                <a:gd name="T11" fmla="*/ 40 h 43"/>
                <a:gd name="T12" fmla="*/ 30 w 56"/>
                <a:gd name="T13" fmla="*/ 23 h 43"/>
              </a:gdLst>
              <a:ahLst/>
              <a:cxnLst>
                <a:cxn ang="0">
                  <a:pos x="T0" y="T1"/>
                </a:cxn>
                <a:cxn ang="0">
                  <a:pos x="T2" y="T3"/>
                </a:cxn>
                <a:cxn ang="0">
                  <a:pos x="T4" y="T5"/>
                </a:cxn>
                <a:cxn ang="0">
                  <a:pos x="T6" y="T7"/>
                </a:cxn>
                <a:cxn ang="0">
                  <a:pos x="T8" y="T9"/>
                </a:cxn>
                <a:cxn ang="0">
                  <a:pos x="T10" y="T11"/>
                </a:cxn>
                <a:cxn ang="0">
                  <a:pos x="T12" y="T13"/>
                </a:cxn>
              </a:cxnLst>
              <a:rect l="0" t="0" r="r" b="b"/>
              <a:pathLst>
                <a:path w="56" h="43">
                  <a:moveTo>
                    <a:pt x="30" y="23"/>
                  </a:moveTo>
                  <a:cubicBezTo>
                    <a:pt x="30" y="31"/>
                    <a:pt x="37" y="39"/>
                    <a:pt x="43" y="38"/>
                  </a:cubicBezTo>
                  <a:cubicBezTo>
                    <a:pt x="54" y="35"/>
                    <a:pt x="56" y="22"/>
                    <a:pt x="50" y="14"/>
                  </a:cubicBezTo>
                  <a:cubicBezTo>
                    <a:pt x="44" y="6"/>
                    <a:pt x="26" y="0"/>
                    <a:pt x="13" y="10"/>
                  </a:cubicBezTo>
                  <a:cubicBezTo>
                    <a:pt x="2" y="19"/>
                    <a:pt x="0" y="31"/>
                    <a:pt x="3" y="43"/>
                  </a:cubicBezTo>
                  <a:cubicBezTo>
                    <a:pt x="9" y="42"/>
                    <a:pt x="15" y="41"/>
                    <a:pt x="20" y="40"/>
                  </a:cubicBezTo>
                  <a:cubicBezTo>
                    <a:pt x="20" y="35"/>
                    <a:pt x="22" y="29"/>
                    <a:pt x="30" y="23"/>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1276"/>
            <p:cNvSpPr/>
            <p:nvPr/>
          </p:nvSpPr>
          <p:spPr bwMode="auto">
            <a:xfrm>
              <a:off x="878" y="2174"/>
              <a:ext cx="81" cy="76"/>
            </a:xfrm>
            <a:custGeom>
              <a:avLst/>
              <a:gdLst>
                <a:gd name="T0" fmla="*/ 10 w 34"/>
                <a:gd name="T1" fmla="*/ 31 h 32"/>
                <a:gd name="T2" fmla="*/ 33 w 34"/>
                <a:gd name="T3" fmla="*/ 11 h 32"/>
                <a:gd name="T4" fmla="*/ 30 w 34"/>
                <a:gd name="T5" fmla="*/ 0 h 32"/>
                <a:gd name="T6" fmla="*/ 0 w 34"/>
                <a:gd name="T7" fmla="*/ 26 h 32"/>
                <a:gd name="T8" fmla="*/ 10 w 34"/>
                <a:gd name="T9" fmla="*/ 31 h 32"/>
              </a:gdLst>
              <a:ahLst/>
              <a:cxnLst>
                <a:cxn ang="0">
                  <a:pos x="T0" y="T1"/>
                </a:cxn>
                <a:cxn ang="0">
                  <a:pos x="T2" y="T3"/>
                </a:cxn>
                <a:cxn ang="0">
                  <a:pos x="T4" y="T5"/>
                </a:cxn>
                <a:cxn ang="0">
                  <a:pos x="T6" y="T7"/>
                </a:cxn>
                <a:cxn ang="0">
                  <a:pos x="T8" y="T9"/>
                </a:cxn>
              </a:cxnLst>
              <a:rect l="0" t="0" r="r" b="b"/>
              <a:pathLst>
                <a:path w="34" h="32">
                  <a:moveTo>
                    <a:pt x="10" y="31"/>
                  </a:moveTo>
                  <a:cubicBezTo>
                    <a:pt x="16" y="28"/>
                    <a:pt x="31" y="13"/>
                    <a:pt x="33" y="11"/>
                  </a:cubicBezTo>
                  <a:cubicBezTo>
                    <a:pt x="34" y="7"/>
                    <a:pt x="33" y="3"/>
                    <a:pt x="30" y="0"/>
                  </a:cubicBezTo>
                  <a:cubicBezTo>
                    <a:pt x="25" y="4"/>
                    <a:pt x="4" y="23"/>
                    <a:pt x="0" y="26"/>
                  </a:cubicBezTo>
                  <a:cubicBezTo>
                    <a:pt x="2" y="30"/>
                    <a:pt x="6" y="32"/>
                    <a:pt x="10" y="31"/>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1277"/>
            <p:cNvSpPr/>
            <p:nvPr/>
          </p:nvSpPr>
          <p:spPr bwMode="auto">
            <a:xfrm>
              <a:off x="786" y="2075"/>
              <a:ext cx="159" cy="159"/>
            </a:xfrm>
            <a:custGeom>
              <a:avLst/>
              <a:gdLst>
                <a:gd name="T0" fmla="*/ 36 w 67"/>
                <a:gd name="T1" fmla="*/ 65 h 67"/>
                <a:gd name="T2" fmla="*/ 67 w 67"/>
                <a:gd name="T3" fmla="*/ 38 h 67"/>
                <a:gd name="T4" fmla="*/ 64 w 67"/>
                <a:gd name="T5" fmla="*/ 0 h 67"/>
                <a:gd name="T6" fmla="*/ 0 w 67"/>
                <a:gd name="T7" fmla="*/ 58 h 67"/>
                <a:gd name="T8" fmla="*/ 36 w 67"/>
                <a:gd name="T9" fmla="*/ 65 h 67"/>
              </a:gdLst>
              <a:ahLst/>
              <a:cxnLst>
                <a:cxn ang="0">
                  <a:pos x="T0" y="T1"/>
                </a:cxn>
                <a:cxn ang="0">
                  <a:pos x="T2" y="T3"/>
                </a:cxn>
                <a:cxn ang="0">
                  <a:pos x="T4" y="T5"/>
                </a:cxn>
                <a:cxn ang="0">
                  <a:pos x="T6" y="T7"/>
                </a:cxn>
                <a:cxn ang="0">
                  <a:pos x="T8" y="T9"/>
                </a:cxn>
              </a:cxnLst>
              <a:rect l="0" t="0" r="r" b="b"/>
              <a:pathLst>
                <a:path w="67" h="67">
                  <a:moveTo>
                    <a:pt x="36" y="65"/>
                  </a:moveTo>
                  <a:cubicBezTo>
                    <a:pt x="48" y="54"/>
                    <a:pt x="57" y="46"/>
                    <a:pt x="67" y="38"/>
                  </a:cubicBezTo>
                  <a:cubicBezTo>
                    <a:pt x="67" y="28"/>
                    <a:pt x="66" y="10"/>
                    <a:pt x="64" y="0"/>
                  </a:cubicBezTo>
                  <a:cubicBezTo>
                    <a:pt x="48" y="12"/>
                    <a:pt x="12" y="47"/>
                    <a:pt x="0" y="58"/>
                  </a:cubicBezTo>
                  <a:cubicBezTo>
                    <a:pt x="5" y="64"/>
                    <a:pt x="27" y="67"/>
                    <a:pt x="36" y="65"/>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1278"/>
            <p:cNvSpPr/>
            <p:nvPr/>
          </p:nvSpPr>
          <p:spPr bwMode="auto">
            <a:xfrm>
              <a:off x="909" y="2274"/>
              <a:ext cx="62" cy="97"/>
            </a:xfrm>
            <a:custGeom>
              <a:avLst/>
              <a:gdLst>
                <a:gd name="T0" fmla="*/ 19 w 26"/>
                <a:gd name="T1" fmla="*/ 41 h 41"/>
                <a:gd name="T2" fmla="*/ 26 w 26"/>
                <a:gd name="T3" fmla="*/ 15 h 41"/>
                <a:gd name="T4" fmla="*/ 12 w 26"/>
                <a:gd name="T5" fmla="*/ 0 h 41"/>
                <a:gd name="T6" fmla="*/ 0 w 26"/>
                <a:gd name="T7" fmla="*/ 41 h 41"/>
                <a:gd name="T8" fmla="*/ 19 w 26"/>
                <a:gd name="T9" fmla="*/ 41 h 41"/>
              </a:gdLst>
              <a:ahLst/>
              <a:cxnLst>
                <a:cxn ang="0">
                  <a:pos x="T0" y="T1"/>
                </a:cxn>
                <a:cxn ang="0">
                  <a:pos x="T2" y="T3"/>
                </a:cxn>
                <a:cxn ang="0">
                  <a:pos x="T4" y="T5"/>
                </a:cxn>
                <a:cxn ang="0">
                  <a:pos x="T6" y="T7"/>
                </a:cxn>
                <a:cxn ang="0">
                  <a:pos x="T8" y="T9"/>
                </a:cxn>
              </a:cxnLst>
              <a:rect l="0" t="0" r="r" b="b"/>
              <a:pathLst>
                <a:path w="26" h="41">
                  <a:moveTo>
                    <a:pt x="19" y="41"/>
                  </a:moveTo>
                  <a:cubicBezTo>
                    <a:pt x="19" y="31"/>
                    <a:pt x="22" y="22"/>
                    <a:pt x="26" y="15"/>
                  </a:cubicBezTo>
                  <a:cubicBezTo>
                    <a:pt x="22" y="11"/>
                    <a:pt x="17" y="6"/>
                    <a:pt x="12" y="0"/>
                  </a:cubicBezTo>
                  <a:cubicBezTo>
                    <a:pt x="5" y="9"/>
                    <a:pt x="0" y="24"/>
                    <a:pt x="0" y="41"/>
                  </a:cubicBezTo>
                  <a:cubicBezTo>
                    <a:pt x="7" y="40"/>
                    <a:pt x="13" y="40"/>
                    <a:pt x="19" y="41"/>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1279"/>
            <p:cNvSpPr/>
            <p:nvPr/>
          </p:nvSpPr>
          <p:spPr bwMode="auto">
            <a:xfrm>
              <a:off x="916" y="2580"/>
              <a:ext cx="40" cy="50"/>
            </a:xfrm>
            <a:custGeom>
              <a:avLst/>
              <a:gdLst>
                <a:gd name="T0" fmla="*/ 9 w 17"/>
                <a:gd name="T1" fmla="*/ 0 h 21"/>
                <a:gd name="T2" fmla="*/ 0 w 17"/>
                <a:gd name="T3" fmla="*/ 14 h 21"/>
                <a:gd name="T4" fmla="*/ 16 w 17"/>
                <a:gd name="T5" fmla="*/ 21 h 21"/>
                <a:gd name="T6" fmla="*/ 17 w 17"/>
                <a:gd name="T7" fmla="*/ 3 h 21"/>
                <a:gd name="T8" fmla="*/ 9 w 17"/>
                <a:gd name="T9" fmla="*/ 0 h 21"/>
              </a:gdLst>
              <a:ahLst/>
              <a:cxnLst>
                <a:cxn ang="0">
                  <a:pos x="T0" y="T1"/>
                </a:cxn>
                <a:cxn ang="0">
                  <a:pos x="T2" y="T3"/>
                </a:cxn>
                <a:cxn ang="0">
                  <a:pos x="T4" y="T5"/>
                </a:cxn>
                <a:cxn ang="0">
                  <a:pos x="T6" y="T7"/>
                </a:cxn>
                <a:cxn ang="0">
                  <a:pos x="T8" y="T9"/>
                </a:cxn>
              </a:cxnLst>
              <a:rect l="0" t="0" r="r" b="b"/>
              <a:pathLst>
                <a:path w="17" h="21">
                  <a:moveTo>
                    <a:pt x="9" y="0"/>
                  </a:moveTo>
                  <a:cubicBezTo>
                    <a:pt x="4" y="3"/>
                    <a:pt x="1" y="8"/>
                    <a:pt x="0" y="14"/>
                  </a:cubicBezTo>
                  <a:cubicBezTo>
                    <a:pt x="5" y="18"/>
                    <a:pt x="10" y="20"/>
                    <a:pt x="16" y="21"/>
                  </a:cubicBezTo>
                  <a:cubicBezTo>
                    <a:pt x="15" y="15"/>
                    <a:pt x="16" y="9"/>
                    <a:pt x="17" y="3"/>
                  </a:cubicBezTo>
                  <a:cubicBezTo>
                    <a:pt x="14" y="3"/>
                    <a:pt x="11" y="1"/>
                    <a:pt x="9"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1280"/>
            <p:cNvSpPr/>
            <p:nvPr/>
          </p:nvSpPr>
          <p:spPr bwMode="auto">
            <a:xfrm>
              <a:off x="729" y="2003"/>
              <a:ext cx="204" cy="202"/>
            </a:xfrm>
            <a:custGeom>
              <a:avLst/>
              <a:gdLst>
                <a:gd name="T0" fmla="*/ 67 w 86"/>
                <a:gd name="T1" fmla="*/ 0 h 85"/>
                <a:gd name="T2" fmla="*/ 0 w 86"/>
                <a:gd name="T3" fmla="*/ 58 h 85"/>
                <a:gd name="T4" fmla="*/ 21 w 86"/>
                <a:gd name="T5" fmla="*/ 85 h 85"/>
                <a:gd name="T6" fmla="*/ 86 w 86"/>
                <a:gd name="T7" fmla="*/ 24 h 85"/>
                <a:gd name="T8" fmla="*/ 67 w 86"/>
                <a:gd name="T9" fmla="*/ 0 h 85"/>
              </a:gdLst>
              <a:ahLst/>
              <a:cxnLst>
                <a:cxn ang="0">
                  <a:pos x="T0" y="T1"/>
                </a:cxn>
                <a:cxn ang="0">
                  <a:pos x="T2" y="T3"/>
                </a:cxn>
                <a:cxn ang="0">
                  <a:pos x="T4" y="T5"/>
                </a:cxn>
                <a:cxn ang="0">
                  <a:pos x="T6" y="T7"/>
                </a:cxn>
                <a:cxn ang="0">
                  <a:pos x="T8" y="T9"/>
                </a:cxn>
              </a:cxnLst>
              <a:rect l="0" t="0" r="r" b="b"/>
              <a:pathLst>
                <a:path w="86" h="85">
                  <a:moveTo>
                    <a:pt x="67" y="0"/>
                  </a:moveTo>
                  <a:cubicBezTo>
                    <a:pt x="58" y="8"/>
                    <a:pt x="12" y="47"/>
                    <a:pt x="0" y="58"/>
                  </a:cubicBezTo>
                  <a:cubicBezTo>
                    <a:pt x="5" y="65"/>
                    <a:pt x="13" y="76"/>
                    <a:pt x="21" y="85"/>
                  </a:cubicBezTo>
                  <a:cubicBezTo>
                    <a:pt x="33" y="74"/>
                    <a:pt x="76" y="32"/>
                    <a:pt x="86" y="24"/>
                  </a:cubicBezTo>
                  <a:cubicBezTo>
                    <a:pt x="81" y="17"/>
                    <a:pt x="73" y="6"/>
                    <a:pt x="67" y="0"/>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1281"/>
            <p:cNvSpPr/>
            <p:nvPr/>
          </p:nvSpPr>
          <p:spPr bwMode="auto">
            <a:xfrm>
              <a:off x="852" y="2245"/>
              <a:ext cx="81" cy="136"/>
            </a:xfrm>
            <a:custGeom>
              <a:avLst/>
              <a:gdLst>
                <a:gd name="T0" fmla="*/ 28 w 34"/>
                <a:gd name="T1" fmla="*/ 0 h 57"/>
                <a:gd name="T2" fmla="*/ 21 w 34"/>
                <a:gd name="T3" fmla="*/ 5 h 57"/>
                <a:gd name="T4" fmla="*/ 16 w 34"/>
                <a:gd name="T5" fmla="*/ 5 h 57"/>
                <a:gd name="T6" fmla="*/ 9 w 34"/>
                <a:gd name="T7" fmla="*/ 57 h 57"/>
                <a:gd name="T8" fmla="*/ 21 w 34"/>
                <a:gd name="T9" fmla="*/ 53 h 57"/>
                <a:gd name="T10" fmla="*/ 34 w 34"/>
                <a:gd name="T11" fmla="*/ 9 h 57"/>
                <a:gd name="T12" fmla="*/ 28 w 34"/>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34" h="57">
                  <a:moveTo>
                    <a:pt x="28" y="0"/>
                  </a:moveTo>
                  <a:cubicBezTo>
                    <a:pt x="25" y="3"/>
                    <a:pt x="23" y="4"/>
                    <a:pt x="21" y="5"/>
                  </a:cubicBezTo>
                  <a:cubicBezTo>
                    <a:pt x="20" y="6"/>
                    <a:pt x="18" y="5"/>
                    <a:pt x="16" y="5"/>
                  </a:cubicBezTo>
                  <a:cubicBezTo>
                    <a:pt x="6" y="17"/>
                    <a:pt x="0" y="38"/>
                    <a:pt x="9" y="57"/>
                  </a:cubicBezTo>
                  <a:cubicBezTo>
                    <a:pt x="13" y="55"/>
                    <a:pt x="17" y="54"/>
                    <a:pt x="21" y="53"/>
                  </a:cubicBezTo>
                  <a:cubicBezTo>
                    <a:pt x="20" y="34"/>
                    <a:pt x="26" y="17"/>
                    <a:pt x="34" y="9"/>
                  </a:cubicBezTo>
                  <a:cubicBezTo>
                    <a:pt x="32" y="6"/>
                    <a:pt x="30" y="3"/>
                    <a:pt x="28" y="0"/>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1282"/>
            <p:cNvSpPr/>
            <p:nvPr/>
          </p:nvSpPr>
          <p:spPr bwMode="auto">
            <a:xfrm>
              <a:off x="876" y="2552"/>
              <a:ext cx="52" cy="54"/>
            </a:xfrm>
            <a:custGeom>
              <a:avLst/>
              <a:gdLst>
                <a:gd name="T0" fmla="*/ 22 w 22"/>
                <a:gd name="T1" fmla="*/ 9 h 23"/>
                <a:gd name="T2" fmla="*/ 16 w 22"/>
                <a:gd name="T3" fmla="*/ 0 h 23"/>
                <a:gd name="T4" fmla="*/ 0 w 22"/>
                <a:gd name="T5" fmla="*/ 3 h 23"/>
                <a:gd name="T6" fmla="*/ 13 w 22"/>
                <a:gd name="T7" fmla="*/ 23 h 23"/>
                <a:gd name="T8" fmla="*/ 22 w 22"/>
                <a:gd name="T9" fmla="*/ 9 h 23"/>
              </a:gdLst>
              <a:ahLst/>
              <a:cxnLst>
                <a:cxn ang="0">
                  <a:pos x="T0" y="T1"/>
                </a:cxn>
                <a:cxn ang="0">
                  <a:pos x="T2" y="T3"/>
                </a:cxn>
                <a:cxn ang="0">
                  <a:pos x="T4" y="T5"/>
                </a:cxn>
                <a:cxn ang="0">
                  <a:pos x="T6" y="T7"/>
                </a:cxn>
                <a:cxn ang="0">
                  <a:pos x="T8" y="T9"/>
                </a:cxn>
              </a:cxnLst>
              <a:rect l="0" t="0" r="r" b="b"/>
              <a:pathLst>
                <a:path w="22" h="23">
                  <a:moveTo>
                    <a:pt x="22" y="9"/>
                  </a:moveTo>
                  <a:cubicBezTo>
                    <a:pt x="19" y="7"/>
                    <a:pt x="17" y="4"/>
                    <a:pt x="16" y="0"/>
                  </a:cubicBezTo>
                  <a:cubicBezTo>
                    <a:pt x="11" y="1"/>
                    <a:pt x="6" y="2"/>
                    <a:pt x="0" y="3"/>
                  </a:cubicBezTo>
                  <a:cubicBezTo>
                    <a:pt x="3" y="11"/>
                    <a:pt x="8" y="18"/>
                    <a:pt x="13" y="23"/>
                  </a:cubicBezTo>
                  <a:cubicBezTo>
                    <a:pt x="15" y="17"/>
                    <a:pt x="17" y="12"/>
                    <a:pt x="22" y="9"/>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1283"/>
            <p:cNvSpPr/>
            <p:nvPr/>
          </p:nvSpPr>
          <p:spPr bwMode="auto">
            <a:xfrm>
              <a:off x="852" y="2910"/>
              <a:ext cx="41" cy="21"/>
            </a:xfrm>
            <a:custGeom>
              <a:avLst/>
              <a:gdLst>
                <a:gd name="T0" fmla="*/ 0 w 17"/>
                <a:gd name="T1" fmla="*/ 9 h 9"/>
                <a:gd name="T2" fmla="*/ 17 w 17"/>
                <a:gd name="T3" fmla="*/ 9 h 9"/>
                <a:gd name="T4" fmla="*/ 13 w 17"/>
                <a:gd name="T5" fmla="*/ 0 h 9"/>
                <a:gd name="T6" fmla="*/ 0 w 17"/>
                <a:gd name="T7" fmla="*/ 9 h 9"/>
              </a:gdLst>
              <a:ahLst/>
              <a:cxnLst>
                <a:cxn ang="0">
                  <a:pos x="T0" y="T1"/>
                </a:cxn>
                <a:cxn ang="0">
                  <a:pos x="T2" y="T3"/>
                </a:cxn>
                <a:cxn ang="0">
                  <a:pos x="T4" y="T5"/>
                </a:cxn>
                <a:cxn ang="0">
                  <a:pos x="T6" y="T7"/>
                </a:cxn>
              </a:cxnLst>
              <a:rect l="0" t="0" r="r" b="b"/>
              <a:pathLst>
                <a:path w="17" h="9">
                  <a:moveTo>
                    <a:pt x="0" y="9"/>
                  </a:moveTo>
                  <a:cubicBezTo>
                    <a:pt x="17" y="9"/>
                    <a:pt x="17" y="9"/>
                    <a:pt x="17" y="9"/>
                  </a:cubicBezTo>
                  <a:cubicBezTo>
                    <a:pt x="15" y="6"/>
                    <a:pt x="14" y="3"/>
                    <a:pt x="13" y="0"/>
                  </a:cubicBezTo>
                  <a:cubicBezTo>
                    <a:pt x="8" y="1"/>
                    <a:pt x="3" y="4"/>
                    <a:pt x="0" y="9"/>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1284"/>
            <p:cNvSpPr/>
            <p:nvPr/>
          </p:nvSpPr>
          <p:spPr bwMode="auto">
            <a:xfrm>
              <a:off x="812" y="2694"/>
              <a:ext cx="107" cy="159"/>
            </a:xfrm>
            <a:custGeom>
              <a:avLst/>
              <a:gdLst>
                <a:gd name="T0" fmla="*/ 29 w 45"/>
                <a:gd name="T1" fmla="*/ 0 h 67"/>
                <a:gd name="T2" fmla="*/ 0 w 45"/>
                <a:gd name="T3" fmla="*/ 14 h 67"/>
                <a:gd name="T4" fmla="*/ 39 w 45"/>
                <a:gd name="T5" fmla="*/ 67 h 67"/>
                <a:gd name="T6" fmla="*/ 45 w 45"/>
                <a:gd name="T7" fmla="*/ 63 h 67"/>
                <a:gd name="T8" fmla="*/ 43 w 45"/>
                <a:gd name="T9" fmla="*/ 10 h 67"/>
                <a:gd name="T10" fmla="*/ 39 w 45"/>
                <a:gd name="T11" fmla="*/ 4 h 67"/>
                <a:gd name="T12" fmla="*/ 29 w 45"/>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45" h="67">
                  <a:moveTo>
                    <a:pt x="29" y="0"/>
                  </a:moveTo>
                  <a:cubicBezTo>
                    <a:pt x="16" y="6"/>
                    <a:pt x="5" y="11"/>
                    <a:pt x="0" y="14"/>
                  </a:cubicBezTo>
                  <a:cubicBezTo>
                    <a:pt x="6" y="25"/>
                    <a:pt x="23" y="45"/>
                    <a:pt x="39" y="67"/>
                  </a:cubicBezTo>
                  <a:cubicBezTo>
                    <a:pt x="41" y="65"/>
                    <a:pt x="43" y="64"/>
                    <a:pt x="45" y="63"/>
                  </a:cubicBezTo>
                  <a:cubicBezTo>
                    <a:pt x="19" y="44"/>
                    <a:pt x="29" y="19"/>
                    <a:pt x="43" y="10"/>
                  </a:cubicBezTo>
                  <a:cubicBezTo>
                    <a:pt x="41" y="8"/>
                    <a:pt x="40" y="6"/>
                    <a:pt x="39" y="4"/>
                  </a:cubicBezTo>
                  <a:cubicBezTo>
                    <a:pt x="35" y="3"/>
                    <a:pt x="32" y="1"/>
                    <a:pt x="29" y="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1285"/>
            <p:cNvSpPr/>
            <p:nvPr/>
          </p:nvSpPr>
          <p:spPr bwMode="auto">
            <a:xfrm>
              <a:off x="786" y="2241"/>
              <a:ext cx="97" cy="185"/>
            </a:xfrm>
            <a:custGeom>
              <a:avLst/>
              <a:gdLst>
                <a:gd name="T0" fmla="*/ 15 w 41"/>
                <a:gd name="T1" fmla="*/ 0 h 78"/>
                <a:gd name="T2" fmla="*/ 15 w 41"/>
                <a:gd name="T3" fmla="*/ 78 h 78"/>
                <a:gd name="T4" fmla="*/ 33 w 41"/>
                <a:gd name="T5" fmla="*/ 61 h 78"/>
                <a:gd name="T6" fmla="*/ 41 w 41"/>
                <a:gd name="T7" fmla="*/ 5 h 78"/>
                <a:gd name="T8" fmla="*/ 36 w 41"/>
                <a:gd name="T9" fmla="*/ 1 h 78"/>
                <a:gd name="T10" fmla="*/ 15 w 41"/>
                <a:gd name="T11" fmla="*/ 0 h 78"/>
              </a:gdLst>
              <a:ahLst/>
              <a:cxnLst>
                <a:cxn ang="0">
                  <a:pos x="T0" y="T1"/>
                </a:cxn>
                <a:cxn ang="0">
                  <a:pos x="T2" y="T3"/>
                </a:cxn>
                <a:cxn ang="0">
                  <a:pos x="T4" y="T5"/>
                </a:cxn>
                <a:cxn ang="0">
                  <a:pos x="T6" y="T7"/>
                </a:cxn>
                <a:cxn ang="0">
                  <a:pos x="T8" y="T9"/>
                </a:cxn>
                <a:cxn ang="0">
                  <a:pos x="T10" y="T11"/>
                </a:cxn>
              </a:cxnLst>
              <a:rect l="0" t="0" r="r" b="b"/>
              <a:pathLst>
                <a:path w="41" h="78">
                  <a:moveTo>
                    <a:pt x="15" y="0"/>
                  </a:moveTo>
                  <a:cubicBezTo>
                    <a:pt x="4" y="15"/>
                    <a:pt x="0" y="54"/>
                    <a:pt x="15" y="78"/>
                  </a:cubicBezTo>
                  <a:cubicBezTo>
                    <a:pt x="21" y="70"/>
                    <a:pt x="27" y="65"/>
                    <a:pt x="33" y="61"/>
                  </a:cubicBezTo>
                  <a:cubicBezTo>
                    <a:pt x="24" y="39"/>
                    <a:pt x="31" y="16"/>
                    <a:pt x="41" y="5"/>
                  </a:cubicBezTo>
                  <a:cubicBezTo>
                    <a:pt x="39" y="4"/>
                    <a:pt x="37" y="2"/>
                    <a:pt x="36" y="1"/>
                  </a:cubicBezTo>
                  <a:cubicBezTo>
                    <a:pt x="30" y="1"/>
                    <a:pt x="23" y="1"/>
                    <a:pt x="15" y="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1286"/>
            <p:cNvSpPr/>
            <p:nvPr/>
          </p:nvSpPr>
          <p:spPr bwMode="auto">
            <a:xfrm>
              <a:off x="729" y="2670"/>
              <a:ext cx="168" cy="200"/>
            </a:xfrm>
            <a:custGeom>
              <a:avLst/>
              <a:gdLst>
                <a:gd name="T0" fmla="*/ 59 w 71"/>
                <a:gd name="T1" fmla="*/ 6 h 84"/>
                <a:gd name="T2" fmla="*/ 51 w 71"/>
                <a:gd name="T3" fmla="*/ 0 h 84"/>
                <a:gd name="T4" fmla="*/ 0 w 71"/>
                <a:gd name="T5" fmla="*/ 24 h 84"/>
                <a:gd name="T6" fmla="*/ 42 w 71"/>
                <a:gd name="T7" fmla="*/ 82 h 84"/>
                <a:gd name="T8" fmla="*/ 68 w 71"/>
                <a:gd name="T9" fmla="*/ 84 h 84"/>
                <a:gd name="T10" fmla="*/ 71 w 71"/>
                <a:gd name="T11" fmla="*/ 80 h 84"/>
                <a:gd name="T12" fmla="*/ 26 w 71"/>
                <a:gd name="T13" fmla="*/ 21 h 84"/>
                <a:gd name="T14" fmla="*/ 59 w 71"/>
                <a:gd name="T15" fmla="*/ 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84">
                  <a:moveTo>
                    <a:pt x="59" y="6"/>
                  </a:moveTo>
                  <a:cubicBezTo>
                    <a:pt x="56" y="4"/>
                    <a:pt x="53" y="2"/>
                    <a:pt x="51" y="0"/>
                  </a:cubicBezTo>
                  <a:cubicBezTo>
                    <a:pt x="31" y="9"/>
                    <a:pt x="8" y="20"/>
                    <a:pt x="0" y="24"/>
                  </a:cubicBezTo>
                  <a:cubicBezTo>
                    <a:pt x="7" y="36"/>
                    <a:pt x="25" y="59"/>
                    <a:pt x="42" y="82"/>
                  </a:cubicBezTo>
                  <a:cubicBezTo>
                    <a:pt x="50" y="80"/>
                    <a:pt x="59" y="80"/>
                    <a:pt x="68" y="84"/>
                  </a:cubicBezTo>
                  <a:cubicBezTo>
                    <a:pt x="69" y="82"/>
                    <a:pt x="70" y="81"/>
                    <a:pt x="71" y="80"/>
                  </a:cubicBezTo>
                  <a:cubicBezTo>
                    <a:pt x="54" y="58"/>
                    <a:pt x="35" y="34"/>
                    <a:pt x="26" y="21"/>
                  </a:cubicBezTo>
                  <a:cubicBezTo>
                    <a:pt x="35" y="18"/>
                    <a:pt x="46" y="12"/>
                    <a:pt x="59" y="6"/>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1287"/>
            <p:cNvSpPr/>
            <p:nvPr/>
          </p:nvSpPr>
          <p:spPr bwMode="auto">
            <a:xfrm>
              <a:off x="779" y="1951"/>
              <a:ext cx="78" cy="90"/>
            </a:xfrm>
            <a:custGeom>
              <a:avLst/>
              <a:gdLst>
                <a:gd name="T0" fmla="*/ 33 w 33"/>
                <a:gd name="T1" fmla="*/ 27 h 38"/>
                <a:gd name="T2" fmla="*/ 15 w 33"/>
                <a:gd name="T3" fmla="*/ 5 h 38"/>
                <a:gd name="T4" fmla="*/ 4 w 33"/>
                <a:gd name="T5" fmla="*/ 14 h 38"/>
                <a:gd name="T6" fmla="*/ 21 w 33"/>
                <a:gd name="T7" fmla="*/ 38 h 38"/>
                <a:gd name="T8" fmla="*/ 33 w 33"/>
                <a:gd name="T9" fmla="*/ 27 h 38"/>
              </a:gdLst>
              <a:ahLst/>
              <a:cxnLst>
                <a:cxn ang="0">
                  <a:pos x="T0" y="T1"/>
                </a:cxn>
                <a:cxn ang="0">
                  <a:pos x="T2" y="T3"/>
                </a:cxn>
                <a:cxn ang="0">
                  <a:pos x="T4" y="T5"/>
                </a:cxn>
                <a:cxn ang="0">
                  <a:pos x="T6" y="T7"/>
                </a:cxn>
                <a:cxn ang="0">
                  <a:pos x="T8" y="T9"/>
                </a:cxn>
              </a:cxnLst>
              <a:rect l="0" t="0" r="r" b="b"/>
              <a:pathLst>
                <a:path w="33" h="38">
                  <a:moveTo>
                    <a:pt x="33" y="27"/>
                  </a:moveTo>
                  <a:cubicBezTo>
                    <a:pt x="28" y="20"/>
                    <a:pt x="18" y="8"/>
                    <a:pt x="15" y="5"/>
                  </a:cubicBezTo>
                  <a:cubicBezTo>
                    <a:pt x="8" y="0"/>
                    <a:pt x="0" y="5"/>
                    <a:pt x="4" y="14"/>
                  </a:cubicBezTo>
                  <a:cubicBezTo>
                    <a:pt x="6" y="18"/>
                    <a:pt x="15" y="31"/>
                    <a:pt x="21" y="38"/>
                  </a:cubicBezTo>
                  <a:cubicBezTo>
                    <a:pt x="25" y="34"/>
                    <a:pt x="30" y="30"/>
                    <a:pt x="33" y="27"/>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1288"/>
            <p:cNvSpPr/>
            <p:nvPr/>
          </p:nvSpPr>
          <p:spPr bwMode="auto">
            <a:xfrm>
              <a:off x="793" y="2863"/>
              <a:ext cx="95" cy="68"/>
            </a:xfrm>
            <a:custGeom>
              <a:avLst/>
              <a:gdLst>
                <a:gd name="T0" fmla="*/ 38 w 40"/>
                <a:gd name="T1" fmla="*/ 16 h 29"/>
                <a:gd name="T2" fmla="*/ 40 w 40"/>
                <a:gd name="T3" fmla="*/ 6 h 29"/>
                <a:gd name="T4" fmla="*/ 0 w 40"/>
                <a:gd name="T5" fmla="*/ 29 h 29"/>
                <a:gd name="T6" fmla="*/ 20 w 40"/>
                <a:gd name="T7" fmla="*/ 29 h 29"/>
                <a:gd name="T8" fmla="*/ 38 w 40"/>
                <a:gd name="T9" fmla="*/ 16 h 29"/>
              </a:gdLst>
              <a:ahLst/>
              <a:cxnLst>
                <a:cxn ang="0">
                  <a:pos x="T0" y="T1"/>
                </a:cxn>
                <a:cxn ang="0">
                  <a:pos x="T2" y="T3"/>
                </a:cxn>
                <a:cxn ang="0">
                  <a:pos x="T4" y="T5"/>
                </a:cxn>
                <a:cxn ang="0">
                  <a:pos x="T6" y="T7"/>
                </a:cxn>
                <a:cxn ang="0">
                  <a:pos x="T8" y="T9"/>
                </a:cxn>
              </a:cxnLst>
              <a:rect l="0" t="0" r="r" b="b"/>
              <a:pathLst>
                <a:path w="40" h="29">
                  <a:moveTo>
                    <a:pt x="38" y="16"/>
                  </a:moveTo>
                  <a:cubicBezTo>
                    <a:pt x="38" y="13"/>
                    <a:pt x="38" y="9"/>
                    <a:pt x="40" y="6"/>
                  </a:cubicBezTo>
                  <a:cubicBezTo>
                    <a:pt x="20" y="0"/>
                    <a:pt x="2" y="10"/>
                    <a:pt x="0" y="29"/>
                  </a:cubicBezTo>
                  <a:cubicBezTo>
                    <a:pt x="20" y="29"/>
                    <a:pt x="20" y="29"/>
                    <a:pt x="20" y="29"/>
                  </a:cubicBezTo>
                  <a:cubicBezTo>
                    <a:pt x="23" y="22"/>
                    <a:pt x="30" y="17"/>
                    <a:pt x="38" y="16"/>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1289"/>
            <p:cNvSpPr/>
            <p:nvPr/>
          </p:nvSpPr>
          <p:spPr bwMode="auto">
            <a:xfrm>
              <a:off x="734" y="2568"/>
              <a:ext cx="107" cy="109"/>
            </a:xfrm>
            <a:custGeom>
              <a:avLst/>
              <a:gdLst>
                <a:gd name="T0" fmla="*/ 45 w 45"/>
                <a:gd name="T1" fmla="*/ 38 h 46"/>
                <a:gd name="T2" fmla="*/ 26 w 45"/>
                <a:gd name="T3" fmla="*/ 0 h 46"/>
                <a:gd name="T4" fmla="*/ 0 w 45"/>
                <a:gd name="T5" fmla="*/ 4 h 46"/>
                <a:gd name="T6" fmla="*/ 29 w 45"/>
                <a:gd name="T7" fmla="*/ 46 h 46"/>
                <a:gd name="T8" fmla="*/ 45 w 45"/>
                <a:gd name="T9" fmla="*/ 38 h 46"/>
              </a:gdLst>
              <a:ahLst/>
              <a:cxnLst>
                <a:cxn ang="0">
                  <a:pos x="T0" y="T1"/>
                </a:cxn>
                <a:cxn ang="0">
                  <a:pos x="T2" y="T3"/>
                </a:cxn>
                <a:cxn ang="0">
                  <a:pos x="T4" y="T5"/>
                </a:cxn>
                <a:cxn ang="0">
                  <a:pos x="T6" y="T7"/>
                </a:cxn>
                <a:cxn ang="0">
                  <a:pos x="T8" y="T9"/>
                </a:cxn>
              </a:cxnLst>
              <a:rect l="0" t="0" r="r" b="b"/>
              <a:pathLst>
                <a:path w="45" h="46">
                  <a:moveTo>
                    <a:pt x="45" y="38"/>
                  </a:moveTo>
                  <a:cubicBezTo>
                    <a:pt x="35" y="27"/>
                    <a:pt x="29" y="14"/>
                    <a:pt x="26" y="0"/>
                  </a:cubicBezTo>
                  <a:cubicBezTo>
                    <a:pt x="16" y="2"/>
                    <a:pt x="6" y="3"/>
                    <a:pt x="0" y="4"/>
                  </a:cubicBezTo>
                  <a:cubicBezTo>
                    <a:pt x="5" y="13"/>
                    <a:pt x="16" y="28"/>
                    <a:pt x="29" y="46"/>
                  </a:cubicBezTo>
                  <a:cubicBezTo>
                    <a:pt x="34" y="43"/>
                    <a:pt x="40" y="41"/>
                    <a:pt x="45" y="38"/>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1290"/>
            <p:cNvSpPr/>
            <p:nvPr/>
          </p:nvSpPr>
          <p:spPr bwMode="auto">
            <a:xfrm>
              <a:off x="722" y="2229"/>
              <a:ext cx="95" cy="249"/>
            </a:xfrm>
            <a:custGeom>
              <a:avLst/>
              <a:gdLst>
                <a:gd name="T0" fmla="*/ 40 w 40"/>
                <a:gd name="T1" fmla="*/ 87 h 105"/>
                <a:gd name="T2" fmla="*/ 38 w 40"/>
                <a:gd name="T3" fmla="*/ 4 h 105"/>
                <a:gd name="T4" fmla="*/ 27 w 40"/>
                <a:gd name="T5" fmla="*/ 0 h 105"/>
                <a:gd name="T6" fmla="*/ 32 w 40"/>
                <a:gd name="T7" fmla="*/ 105 h 105"/>
                <a:gd name="T8" fmla="*/ 40 w 40"/>
                <a:gd name="T9" fmla="*/ 87 h 105"/>
              </a:gdLst>
              <a:ahLst/>
              <a:cxnLst>
                <a:cxn ang="0">
                  <a:pos x="T0" y="T1"/>
                </a:cxn>
                <a:cxn ang="0">
                  <a:pos x="T2" y="T3"/>
                </a:cxn>
                <a:cxn ang="0">
                  <a:pos x="T4" y="T5"/>
                </a:cxn>
                <a:cxn ang="0">
                  <a:pos x="T6" y="T7"/>
                </a:cxn>
                <a:cxn ang="0">
                  <a:pos x="T8" y="T9"/>
                </a:cxn>
              </a:cxnLst>
              <a:rect l="0" t="0" r="r" b="b"/>
              <a:pathLst>
                <a:path w="40" h="105">
                  <a:moveTo>
                    <a:pt x="40" y="87"/>
                  </a:moveTo>
                  <a:cubicBezTo>
                    <a:pt x="22" y="63"/>
                    <a:pt x="27" y="18"/>
                    <a:pt x="38" y="4"/>
                  </a:cubicBezTo>
                  <a:cubicBezTo>
                    <a:pt x="33" y="3"/>
                    <a:pt x="30" y="1"/>
                    <a:pt x="27" y="0"/>
                  </a:cubicBezTo>
                  <a:cubicBezTo>
                    <a:pt x="8" y="24"/>
                    <a:pt x="0" y="80"/>
                    <a:pt x="32" y="105"/>
                  </a:cubicBezTo>
                  <a:cubicBezTo>
                    <a:pt x="34" y="99"/>
                    <a:pt x="36" y="92"/>
                    <a:pt x="40" y="87"/>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1291"/>
            <p:cNvSpPr/>
            <p:nvPr/>
          </p:nvSpPr>
          <p:spPr bwMode="auto">
            <a:xfrm>
              <a:off x="699" y="2022"/>
              <a:ext cx="75" cy="91"/>
            </a:xfrm>
            <a:custGeom>
              <a:avLst/>
              <a:gdLst>
                <a:gd name="T0" fmla="*/ 32 w 32"/>
                <a:gd name="T1" fmla="*/ 27 h 38"/>
                <a:gd name="T2" fmla="*/ 15 w 32"/>
                <a:gd name="T3" fmla="*/ 5 h 38"/>
                <a:gd name="T4" fmla="*/ 3 w 32"/>
                <a:gd name="T5" fmla="*/ 14 h 38"/>
                <a:gd name="T6" fmla="*/ 19 w 32"/>
                <a:gd name="T7" fmla="*/ 38 h 38"/>
                <a:gd name="T8" fmla="*/ 32 w 32"/>
                <a:gd name="T9" fmla="*/ 27 h 38"/>
              </a:gdLst>
              <a:ahLst/>
              <a:cxnLst>
                <a:cxn ang="0">
                  <a:pos x="T0" y="T1"/>
                </a:cxn>
                <a:cxn ang="0">
                  <a:pos x="T2" y="T3"/>
                </a:cxn>
                <a:cxn ang="0">
                  <a:pos x="T4" y="T5"/>
                </a:cxn>
                <a:cxn ang="0">
                  <a:pos x="T6" y="T7"/>
                </a:cxn>
                <a:cxn ang="0">
                  <a:pos x="T8" y="T9"/>
                </a:cxn>
              </a:cxnLst>
              <a:rect l="0" t="0" r="r" b="b"/>
              <a:pathLst>
                <a:path w="32" h="38">
                  <a:moveTo>
                    <a:pt x="32" y="27"/>
                  </a:moveTo>
                  <a:cubicBezTo>
                    <a:pt x="27" y="20"/>
                    <a:pt x="18" y="9"/>
                    <a:pt x="15" y="5"/>
                  </a:cubicBezTo>
                  <a:cubicBezTo>
                    <a:pt x="8" y="0"/>
                    <a:pt x="0" y="5"/>
                    <a:pt x="3" y="14"/>
                  </a:cubicBezTo>
                  <a:cubicBezTo>
                    <a:pt x="5" y="19"/>
                    <a:pt x="14" y="30"/>
                    <a:pt x="19" y="38"/>
                  </a:cubicBezTo>
                  <a:cubicBezTo>
                    <a:pt x="23" y="34"/>
                    <a:pt x="28" y="30"/>
                    <a:pt x="32" y="27"/>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1292"/>
            <p:cNvSpPr>
              <a:spLocks noEditPoints="1"/>
            </p:cNvSpPr>
            <p:nvPr/>
          </p:nvSpPr>
          <p:spPr bwMode="auto">
            <a:xfrm>
              <a:off x="1862" y="2547"/>
              <a:ext cx="187" cy="206"/>
            </a:xfrm>
            <a:custGeom>
              <a:avLst/>
              <a:gdLst>
                <a:gd name="T0" fmla="*/ 27 w 79"/>
                <a:gd name="T1" fmla="*/ 3 h 87"/>
                <a:gd name="T2" fmla="*/ 0 w 79"/>
                <a:gd name="T3" fmla="*/ 38 h 87"/>
                <a:gd name="T4" fmla="*/ 14 w 79"/>
                <a:gd name="T5" fmla="*/ 72 h 87"/>
                <a:gd name="T6" fmla="*/ 37 w 79"/>
                <a:gd name="T7" fmla="*/ 84 h 87"/>
                <a:gd name="T8" fmla="*/ 64 w 79"/>
                <a:gd name="T9" fmla="*/ 62 h 87"/>
                <a:gd name="T10" fmla="*/ 49 w 79"/>
                <a:gd name="T11" fmla="*/ 70 h 87"/>
                <a:gd name="T12" fmla="*/ 13 w 79"/>
                <a:gd name="T13" fmla="*/ 36 h 87"/>
                <a:gd name="T14" fmla="*/ 32 w 79"/>
                <a:gd name="T15" fmla="*/ 15 h 87"/>
                <a:gd name="T16" fmla="*/ 61 w 79"/>
                <a:gd name="T17" fmla="*/ 25 h 87"/>
                <a:gd name="T18" fmla="*/ 58 w 79"/>
                <a:gd name="T19" fmla="*/ 43 h 87"/>
                <a:gd name="T20" fmla="*/ 47 w 79"/>
                <a:gd name="T21" fmla="*/ 26 h 87"/>
                <a:gd name="T22" fmla="*/ 38 w 79"/>
                <a:gd name="T23" fmla="*/ 25 h 87"/>
                <a:gd name="T24" fmla="*/ 35 w 79"/>
                <a:gd name="T25" fmla="*/ 30 h 87"/>
                <a:gd name="T26" fmla="*/ 39 w 79"/>
                <a:gd name="T27" fmla="*/ 65 h 87"/>
                <a:gd name="T28" fmla="*/ 56 w 79"/>
                <a:gd name="T29" fmla="*/ 54 h 87"/>
                <a:gd name="T30" fmla="*/ 72 w 79"/>
                <a:gd name="T31" fmla="*/ 52 h 87"/>
                <a:gd name="T32" fmla="*/ 54 w 79"/>
                <a:gd name="T33" fmla="*/ 3 h 87"/>
                <a:gd name="T34" fmla="*/ 56 w 79"/>
                <a:gd name="T35" fmla="*/ 51 h 87"/>
                <a:gd name="T36" fmla="*/ 52 w 79"/>
                <a:gd name="T37" fmla="*/ 54 h 87"/>
                <a:gd name="T38" fmla="*/ 38 w 79"/>
                <a:gd name="T39" fmla="*/ 61 h 87"/>
                <a:gd name="T40" fmla="*/ 31 w 79"/>
                <a:gd name="T41" fmla="*/ 37 h 87"/>
                <a:gd name="T42" fmla="*/ 42 w 79"/>
                <a:gd name="T43" fmla="*/ 27 h 87"/>
                <a:gd name="T44" fmla="*/ 50 w 79"/>
                <a:gd name="T45" fmla="*/ 42 h 87"/>
                <a:gd name="T46" fmla="*/ 69 w 79"/>
                <a:gd name="T47" fmla="*/ 37 h 87"/>
                <a:gd name="T48" fmla="*/ 32 w 79"/>
                <a:gd name="T49" fmla="*/ 11 h 87"/>
                <a:gd name="T50" fmla="*/ 9 w 79"/>
                <a:gd name="T51" fmla="*/ 43 h 87"/>
                <a:gd name="T52" fmla="*/ 42 w 79"/>
                <a:gd name="T53" fmla="*/ 75 h 87"/>
                <a:gd name="T54" fmla="*/ 63 w 79"/>
                <a:gd name="T55" fmla="*/ 67 h 87"/>
                <a:gd name="T56" fmla="*/ 58 w 79"/>
                <a:gd name="T57" fmla="*/ 78 h 87"/>
                <a:gd name="T58" fmla="*/ 6 w 79"/>
                <a:gd name="T59" fmla="*/ 51 h 87"/>
                <a:gd name="T60" fmla="*/ 16 w 79"/>
                <a:gd name="T61" fmla="*/ 14 h 87"/>
                <a:gd name="T62" fmla="*/ 66 w 79"/>
                <a:gd name="T63" fmla="*/ 16 h 87"/>
                <a:gd name="T64" fmla="*/ 73 w 79"/>
                <a:gd name="T65" fmla="*/ 4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 h="87">
                  <a:moveTo>
                    <a:pt x="54" y="3"/>
                  </a:moveTo>
                  <a:cubicBezTo>
                    <a:pt x="45" y="0"/>
                    <a:pt x="36" y="0"/>
                    <a:pt x="27" y="3"/>
                  </a:cubicBezTo>
                  <a:cubicBezTo>
                    <a:pt x="23" y="5"/>
                    <a:pt x="20" y="7"/>
                    <a:pt x="16" y="9"/>
                  </a:cubicBezTo>
                  <a:cubicBezTo>
                    <a:pt x="6" y="16"/>
                    <a:pt x="0" y="25"/>
                    <a:pt x="0" y="38"/>
                  </a:cubicBezTo>
                  <a:cubicBezTo>
                    <a:pt x="1" y="43"/>
                    <a:pt x="2" y="48"/>
                    <a:pt x="3" y="52"/>
                  </a:cubicBezTo>
                  <a:cubicBezTo>
                    <a:pt x="5" y="60"/>
                    <a:pt x="8" y="66"/>
                    <a:pt x="14" y="72"/>
                  </a:cubicBezTo>
                  <a:cubicBezTo>
                    <a:pt x="18" y="76"/>
                    <a:pt x="21" y="80"/>
                    <a:pt x="27" y="82"/>
                  </a:cubicBezTo>
                  <a:cubicBezTo>
                    <a:pt x="30" y="83"/>
                    <a:pt x="34" y="84"/>
                    <a:pt x="37" y="84"/>
                  </a:cubicBezTo>
                  <a:cubicBezTo>
                    <a:pt x="50" y="87"/>
                    <a:pt x="61" y="82"/>
                    <a:pt x="71" y="74"/>
                  </a:cubicBezTo>
                  <a:cubicBezTo>
                    <a:pt x="70" y="69"/>
                    <a:pt x="66" y="66"/>
                    <a:pt x="64" y="62"/>
                  </a:cubicBezTo>
                  <a:cubicBezTo>
                    <a:pt x="63" y="62"/>
                    <a:pt x="62" y="62"/>
                    <a:pt x="61" y="63"/>
                  </a:cubicBezTo>
                  <a:cubicBezTo>
                    <a:pt x="58" y="67"/>
                    <a:pt x="54" y="68"/>
                    <a:pt x="49" y="70"/>
                  </a:cubicBezTo>
                  <a:cubicBezTo>
                    <a:pt x="39" y="73"/>
                    <a:pt x="30" y="72"/>
                    <a:pt x="23" y="64"/>
                  </a:cubicBezTo>
                  <a:cubicBezTo>
                    <a:pt x="15" y="57"/>
                    <a:pt x="12" y="47"/>
                    <a:pt x="13" y="36"/>
                  </a:cubicBezTo>
                  <a:cubicBezTo>
                    <a:pt x="14" y="29"/>
                    <a:pt x="18" y="25"/>
                    <a:pt x="23" y="21"/>
                  </a:cubicBezTo>
                  <a:cubicBezTo>
                    <a:pt x="25" y="18"/>
                    <a:pt x="29" y="17"/>
                    <a:pt x="32" y="15"/>
                  </a:cubicBezTo>
                  <a:cubicBezTo>
                    <a:pt x="38" y="13"/>
                    <a:pt x="44" y="12"/>
                    <a:pt x="49" y="15"/>
                  </a:cubicBezTo>
                  <a:cubicBezTo>
                    <a:pt x="54" y="17"/>
                    <a:pt x="58" y="21"/>
                    <a:pt x="61" y="25"/>
                  </a:cubicBezTo>
                  <a:cubicBezTo>
                    <a:pt x="64" y="29"/>
                    <a:pt x="66" y="34"/>
                    <a:pt x="65" y="39"/>
                  </a:cubicBezTo>
                  <a:cubicBezTo>
                    <a:pt x="65" y="43"/>
                    <a:pt x="61" y="44"/>
                    <a:pt x="58" y="43"/>
                  </a:cubicBezTo>
                  <a:cubicBezTo>
                    <a:pt x="57" y="42"/>
                    <a:pt x="56" y="42"/>
                    <a:pt x="56" y="41"/>
                  </a:cubicBezTo>
                  <a:cubicBezTo>
                    <a:pt x="51" y="37"/>
                    <a:pt x="49" y="31"/>
                    <a:pt x="47" y="26"/>
                  </a:cubicBezTo>
                  <a:cubicBezTo>
                    <a:pt x="47" y="24"/>
                    <a:pt x="47" y="23"/>
                    <a:pt x="44" y="22"/>
                  </a:cubicBezTo>
                  <a:cubicBezTo>
                    <a:pt x="42" y="23"/>
                    <a:pt x="40" y="24"/>
                    <a:pt x="38" y="25"/>
                  </a:cubicBezTo>
                  <a:cubicBezTo>
                    <a:pt x="38" y="27"/>
                    <a:pt x="38" y="28"/>
                    <a:pt x="38" y="29"/>
                  </a:cubicBezTo>
                  <a:cubicBezTo>
                    <a:pt x="37" y="29"/>
                    <a:pt x="36" y="29"/>
                    <a:pt x="35" y="30"/>
                  </a:cubicBezTo>
                  <a:cubicBezTo>
                    <a:pt x="27" y="32"/>
                    <a:pt x="23" y="39"/>
                    <a:pt x="25" y="47"/>
                  </a:cubicBezTo>
                  <a:cubicBezTo>
                    <a:pt x="27" y="55"/>
                    <a:pt x="32" y="61"/>
                    <a:pt x="39" y="65"/>
                  </a:cubicBezTo>
                  <a:cubicBezTo>
                    <a:pt x="46" y="69"/>
                    <a:pt x="55" y="64"/>
                    <a:pt x="55" y="56"/>
                  </a:cubicBezTo>
                  <a:cubicBezTo>
                    <a:pt x="55" y="56"/>
                    <a:pt x="55" y="55"/>
                    <a:pt x="56" y="54"/>
                  </a:cubicBezTo>
                  <a:cubicBezTo>
                    <a:pt x="57" y="55"/>
                    <a:pt x="57" y="55"/>
                    <a:pt x="58" y="55"/>
                  </a:cubicBezTo>
                  <a:cubicBezTo>
                    <a:pt x="63" y="55"/>
                    <a:pt x="68" y="56"/>
                    <a:pt x="72" y="52"/>
                  </a:cubicBezTo>
                  <a:cubicBezTo>
                    <a:pt x="79" y="46"/>
                    <a:pt x="79" y="38"/>
                    <a:pt x="77" y="31"/>
                  </a:cubicBezTo>
                  <a:cubicBezTo>
                    <a:pt x="74" y="18"/>
                    <a:pt x="67" y="9"/>
                    <a:pt x="54" y="3"/>
                  </a:cubicBezTo>
                  <a:close/>
                  <a:moveTo>
                    <a:pt x="73" y="47"/>
                  </a:moveTo>
                  <a:cubicBezTo>
                    <a:pt x="70" y="52"/>
                    <a:pt x="61" y="53"/>
                    <a:pt x="56" y="51"/>
                  </a:cubicBezTo>
                  <a:cubicBezTo>
                    <a:pt x="54" y="51"/>
                    <a:pt x="53" y="50"/>
                    <a:pt x="51" y="49"/>
                  </a:cubicBezTo>
                  <a:cubicBezTo>
                    <a:pt x="51" y="51"/>
                    <a:pt x="51" y="53"/>
                    <a:pt x="52" y="54"/>
                  </a:cubicBezTo>
                  <a:cubicBezTo>
                    <a:pt x="52" y="55"/>
                    <a:pt x="52" y="56"/>
                    <a:pt x="52" y="58"/>
                  </a:cubicBezTo>
                  <a:cubicBezTo>
                    <a:pt x="50" y="63"/>
                    <a:pt x="42" y="63"/>
                    <a:pt x="38" y="61"/>
                  </a:cubicBezTo>
                  <a:cubicBezTo>
                    <a:pt x="33" y="57"/>
                    <a:pt x="29" y="52"/>
                    <a:pt x="28" y="46"/>
                  </a:cubicBezTo>
                  <a:cubicBezTo>
                    <a:pt x="28" y="43"/>
                    <a:pt x="29" y="39"/>
                    <a:pt x="31" y="37"/>
                  </a:cubicBezTo>
                  <a:cubicBezTo>
                    <a:pt x="33" y="33"/>
                    <a:pt x="37" y="33"/>
                    <a:pt x="41" y="34"/>
                  </a:cubicBezTo>
                  <a:cubicBezTo>
                    <a:pt x="45" y="32"/>
                    <a:pt x="40" y="30"/>
                    <a:pt x="42" y="27"/>
                  </a:cubicBezTo>
                  <a:cubicBezTo>
                    <a:pt x="43" y="28"/>
                    <a:pt x="43" y="29"/>
                    <a:pt x="44" y="30"/>
                  </a:cubicBezTo>
                  <a:cubicBezTo>
                    <a:pt x="46" y="34"/>
                    <a:pt x="48" y="38"/>
                    <a:pt x="50" y="42"/>
                  </a:cubicBezTo>
                  <a:cubicBezTo>
                    <a:pt x="52" y="45"/>
                    <a:pt x="54" y="47"/>
                    <a:pt x="57" y="48"/>
                  </a:cubicBezTo>
                  <a:cubicBezTo>
                    <a:pt x="64" y="49"/>
                    <a:pt x="70" y="45"/>
                    <a:pt x="69" y="37"/>
                  </a:cubicBezTo>
                  <a:cubicBezTo>
                    <a:pt x="67" y="24"/>
                    <a:pt x="61" y="15"/>
                    <a:pt x="49" y="11"/>
                  </a:cubicBezTo>
                  <a:cubicBezTo>
                    <a:pt x="43" y="9"/>
                    <a:pt x="38" y="9"/>
                    <a:pt x="32" y="11"/>
                  </a:cubicBezTo>
                  <a:cubicBezTo>
                    <a:pt x="26" y="14"/>
                    <a:pt x="21" y="17"/>
                    <a:pt x="16" y="22"/>
                  </a:cubicBezTo>
                  <a:cubicBezTo>
                    <a:pt x="11" y="28"/>
                    <a:pt x="9" y="35"/>
                    <a:pt x="9" y="43"/>
                  </a:cubicBezTo>
                  <a:cubicBezTo>
                    <a:pt x="10" y="51"/>
                    <a:pt x="13" y="58"/>
                    <a:pt x="18" y="63"/>
                  </a:cubicBezTo>
                  <a:cubicBezTo>
                    <a:pt x="24" y="71"/>
                    <a:pt x="32" y="76"/>
                    <a:pt x="42" y="75"/>
                  </a:cubicBezTo>
                  <a:cubicBezTo>
                    <a:pt x="49" y="74"/>
                    <a:pt x="55" y="72"/>
                    <a:pt x="61" y="68"/>
                  </a:cubicBezTo>
                  <a:cubicBezTo>
                    <a:pt x="61" y="68"/>
                    <a:pt x="62" y="68"/>
                    <a:pt x="63" y="67"/>
                  </a:cubicBezTo>
                  <a:cubicBezTo>
                    <a:pt x="64" y="69"/>
                    <a:pt x="66" y="70"/>
                    <a:pt x="67" y="72"/>
                  </a:cubicBezTo>
                  <a:cubicBezTo>
                    <a:pt x="65" y="75"/>
                    <a:pt x="61" y="77"/>
                    <a:pt x="58" y="78"/>
                  </a:cubicBezTo>
                  <a:cubicBezTo>
                    <a:pt x="44" y="83"/>
                    <a:pt x="30" y="83"/>
                    <a:pt x="18" y="72"/>
                  </a:cubicBezTo>
                  <a:cubicBezTo>
                    <a:pt x="12" y="67"/>
                    <a:pt x="8" y="59"/>
                    <a:pt x="6" y="51"/>
                  </a:cubicBezTo>
                  <a:cubicBezTo>
                    <a:pt x="5" y="48"/>
                    <a:pt x="4" y="45"/>
                    <a:pt x="4" y="41"/>
                  </a:cubicBezTo>
                  <a:cubicBezTo>
                    <a:pt x="3" y="30"/>
                    <a:pt x="7" y="21"/>
                    <a:pt x="16" y="14"/>
                  </a:cubicBezTo>
                  <a:cubicBezTo>
                    <a:pt x="24" y="8"/>
                    <a:pt x="32" y="4"/>
                    <a:pt x="43" y="4"/>
                  </a:cubicBezTo>
                  <a:cubicBezTo>
                    <a:pt x="52" y="5"/>
                    <a:pt x="60" y="8"/>
                    <a:pt x="66" y="16"/>
                  </a:cubicBezTo>
                  <a:cubicBezTo>
                    <a:pt x="71" y="22"/>
                    <a:pt x="73" y="29"/>
                    <a:pt x="75" y="37"/>
                  </a:cubicBezTo>
                  <a:cubicBezTo>
                    <a:pt x="75" y="40"/>
                    <a:pt x="75" y="44"/>
                    <a:pt x="73" y="4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1293"/>
            <p:cNvSpPr>
              <a:spLocks noEditPoints="1"/>
            </p:cNvSpPr>
            <p:nvPr/>
          </p:nvSpPr>
          <p:spPr bwMode="auto">
            <a:xfrm>
              <a:off x="1869" y="2556"/>
              <a:ext cx="170" cy="188"/>
            </a:xfrm>
            <a:custGeom>
              <a:avLst/>
              <a:gdLst>
                <a:gd name="T0" fmla="*/ 63 w 72"/>
                <a:gd name="T1" fmla="*/ 12 h 79"/>
                <a:gd name="T2" fmla="*/ 40 w 72"/>
                <a:gd name="T3" fmla="*/ 0 h 79"/>
                <a:gd name="T4" fmla="*/ 13 w 72"/>
                <a:gd name="T5" fmla="*/ 10 h 79"/>
                <a:gd name="T6" fmla="*/ 1 w 72"/>
                <a:gd name="T7" fmla="*/ 37 h 79"/>
                <a:gd name="T8" fmla="*/ 3 w 72"/>
                <a:gd name="T9" fmla="*/ 47 h 79"/>
                <a:gd name="T10" fmla="*/ 15 w 72"/>
                <a:gd name="T11" fmla="*/ 68 h 79"/>
                <a:gd name="T12" fmla="*/ 55 w 72"/>
                <a:gd name="T13" fmla="*/ 74 h 79"/>
                <a:gd name="T14" fmla="*/ 64 w 72"/>
                <a:gd name="T15" fmla="*/ 68 h 79"/>
                <a:gd name="T16" fmla="*/ 60 w 72"/>
                <a:gd name="T17" fmla="*/ 63 h 79"/>
                <a:gd name="T18" fmla="*/ 58 w 72"/>
                <a:gd name="T19" fmla="*/ 64 h 79"/>
                <a:gd name="T20" fmla="*/ 39 w 72"/>
                <a:gd name="T21" fmla="*/ 71 h 79"/>
                <a:gd name="T22" fmla="*/ 15 w 72"/>
                <a:gd name="T23" fmla="*/ 59 h 79"/>
                <a:gd name="T24" fmla="*/ 6 w 72"/>
                <a:gd name="T25" fmla="*/ 39 h 79"/>
                <a:gd name="T26" fmla="*/ 13 w 72"/>
                <a:gd name="T27" fmla="*/ 18 h 79"/>
                <a:gd name="T28" fmla="*/ 29 w 72"/>
                <a:gd name="T29" fmla="*/ 7 h 79"/>
                <a:gd name="T30" fmla="*/ 46 w 72"/>
                <a:gd name="T31" fmla="*/ 7 h 79"/>
                <a:gd name="T32" fmla="*/ 66 w 72"/>
                <a:gd name="T33" fmla="*/ 33 h 79"/>
                <a:gd name="T34" fmla="*/ 54 w 72"/>
                <a:gd name="T35" fmla="*/ 44 h 79"/>
                <a:gd name="T36" fmla="*/ 47 w 72"/>
                <a:gd name="T37" fmla="*/ 38 h 79"/>
                <a:gd name="T38" fmla="*/ 41 w 72"/>
                <a:gd name="T39" fmla="*/ 26 h 79"/>
                <a:gd name="T40" fmla="*/ 39 w 72"/>
                <a:gd name="T41" fmla="*/ 23 h 79"/>
                <a:gd name="T42" fmla="*/ 38 w 72"/>
                <a:gd name="T43" fmla="*/ 30 h 79"/>
                <a:gd name="T44" fmla="*/ 28 w 72"/>
                <a:gd name="T45" fmla="*/ 33 h 79"/>
                <a:gd name="T46" fmla="*/ 25 w 72"/>
                <a:gd name="T47" fmla="*/ 42 h 79"/>
                <a:gd name="T48" fmla="*/ 35 w 72"/>
                <a:gd name="T49" fmla="*/ 57 h 79"/>
                <a:gd name="T50" fmla="*/ 49 w 72"/>
                <a:gd name="T51" fmla="*/ 54 h 79"/>
                <a:gd name="T52" fmla="*/ 49 w 72"/>
                <a:gd name="T53" fmla="*/ 50 h 79"/>
                <a:gd name="T54" fmla="*/ 48 w 72"/>
                <a:gd name="T55" fmla="*/ 45 h 79"/>
                <a:gd name="T56" fmla="*/ 53 w 72"/>
                <a:gd name="T57" fmla="*/ 47 h 79"/>
                <a:gd name="T58" fmla="*/ 70 w 72"/>
                <a:gd name="T59" fmla="*/ 43 h 79"/>
                <a:gd name="T60" fmla="*/ 72 w 72"/>
                <a:gd name="T61" fmla="*/ 33 h 79"/>
                <a:gd name="T62" fmla="*/ 63 w 72"/>
                <a:gd name="T63" fmla="*/ 12 h 79"/>
                <a:gd name="T64" fmla="*/ 44 w 72"/>
                <a:gd name="T65" fmla="*/ 48 h 79"/>
                <a:gd name="T66" fmla="*/ 38 w 72"/>
                <a:gd name="T67" fmla="*/ 53 h 79"/>
                <a:gd name="T68" fmla="*/ 29 w 72"/>
                <a:gd name="T69" fmla="*/ 41 h 79"/>
                <a:gd name="T70" fmla="*/ 32 w 72"/>
                <a:gd name="T71" fmla="*/ 34 h 79"/>
                <a:gd name="T72" fmla="*/ 40 w 72"/>
                <a:gd name="T73" fmla="*/ 36 h 79"/>
                <a:gd name="T74" fmla="*/ 44 w 72"/>
                <a:gd name="T75" fmla="*/ 4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9">
                  <a:moveTo>
                    <a:pt x="63" y="12"/>
                  </a:moveTo>
                  <a:cubicBezTo>
                    <a:pt x="57" y="4"/>
                    <a:pt x="49" y="1"/>
                    <a:pt x="40" y="0"/>
                  </a:cubicBezTo>
                  <a:cubicBezTo>
                    <a:pt x="29" y="0"/>
                    <a:pt x="21" y="4"/>
                    <a:pt x="13" y="10"/>
                  </a:cubicBezTo>
                  <a:cubicBezTo>
                    <a:pt x="4" y="17"/>
                    <a:pt x="0" y="26"/>
                    <a:pt x="1" y="37"/>
                  </a:cubicBezTo>
                  <a:cubicBezTo>
                    <a:pt x="1" y="41"/>
                    <a:pt x="2" y="44"/>
                    <a:pt x="3" y="47"/>
                  </a:cubicBezTo>
                  <a:cubicBezTo>
                    <a:pt x="5" y="55"/>
                    <a:pt x="9" y="63"/>
                    <a:pt x="15" y="68"/>
                  </a:cubicBezTo>
                  <a:cubicBezTo>
                    <a:pt x="27" y="79"/>
                    <a:pt x="41" y="79"/>
                    <a:pt x="55" y="74"/>
                  </a:cubicBezTo>
                  <a:cubicBezTo>
                    <a:pt x="58" y="73"/>
                    <a:pt x="62" y="71"/>
                    <a:pt x="64" y="68"/>
                  </a:cubicBezTo>
                  <a:cubicBezTo>
                    <a:pt x="63" y="66"/>
                    <a:pt x="61" y="65"/>
                    <a:pt x="60" y="63"/>
                  </a:cubicBezTo>
                  <a:cubicBezTo>
                    <a:pt x="59" y="64"/>
                    <a:pt x="58" y="64"/>
                    <a:pt x="58" y="64"/>
                  </a:cubicBezTo>
                  <a:cubicBezTo>
                    <a:pt x="52" y="68"/>
                    <a:pt x="46" y="70"/>
                    <a:pt x="39" y="71"/>
                  </a:cubicBezTo>
                  <a:cubicBezTo>
                    <a:pt x="29" y="72"/>
                    <a:pt x="21" y="67"/>
                    <a:pt x="15" y="59"/>
                  </a:cubicBezTo>
                  <a:cubicBezTo>
                    <a:pt x="10" y="54"/>
                    <a:pt x="7" y="47"/>
                    <a:pt x="6" y="39"/>
                  </a:cubicBezTo>
                  <a:cubicBezTo>
                    <a:pt x="6" y="31"/>
                    <a:pt x="8" y="24"/>
                    <a:pt x="13" y="18"/>
                  </a:cubicBezTo>
                  <a:cubicBezTo>
                    <a:pt x="18" y="13"/>
                    <a:pt x="23" y="10"/>
                    <a:pt x="29" y="7"/>
                  </a:cubicBezTo>
                  <a:cubicBezTo>
                    <a:pt x="35" y="5"/>
                    <a:pt x="40" y="5"/>
                    <a:pt x="46" y="7"/>
                  </a:cubicBezTo>
                  <a:cubicBezTo>
                    <a:pt x="58" y="11"/>
                    <a:pt x="64" y="20"/>
                    <a:pt x="66" y="33"/>
                  </a:cubicBezTo>
                  <a:cubicBezTo>
                    <a:pt x="67" y="41"/>
                    <a:pt x="61" y="45"/>
                    <a:pt x="54" y="44"/>
                  </a:cubicBezTo>
                  <a:cubicBezTo>
                    <a:pt x="51" y="43"/>
                    <a:pt x="49" y="41"/>
                    <a:pt x="47" y="38"/>
                  </a:cubicBezTo>
                  <a:cubicBezTo>
                    <a:pt x="45" y="34"/>
                    <a:pt x="43" y="30"/>
                    <a:pt x="41" y="26"/>
                  </a:cubicBezTo>
                  <a:cubicBezTo>
                    <a:pt x="40" y="25"/>
                    <a:pt x="40" y="24"/>
                    <a:pt x="39" y="23"/>
                  </a:cubicBezTo>
                  <a:cubicBezTo>
                    <a:pt x="37" y="26"/>
                    <a:pt x="42" y="28"/>
                    <a:pt x="38" y="30"/>
                  </a:cubicBezTo>
                  <a:cubicBezTo>
                    <a:pt x="34" y="29"/>
                    <a:pt x="30" y="29"/>
                    <a:pt x="28" y="33"/>
                  </a:cubicBezTo>
                  <a:cubicBezTo>
                    <a:pt x="26" y="35"/>
                    <a:pt x="25" y="39"/>
                    <a:pt x="25" y="42"/>
                  </a:cubicBezTo>
                  <a:cubicBezTo>
                    <a:pt x="26" y="48"/>
                    <a:pt x="30" y="53"/>
                    <a:pt x="35" y="57"/>
                  </a:cubicBezTo>
                  <a:cubicBezTo>
                    <a:pt x="39" y="59"/>
                    <a:pt x="47" y="59"/>
                    <a:pt x="49" y="54"/>
                  </a:cubicBezTo>
                  <a:cubicBezTo>
                    <a:pt x="49" y="52"/>
                    <a:pt x="49" y="51"/>
                    <a:pt x="49" y="50"/>
                  </a:cubicBezTo>
                  <a:cubicBezTo>
                    <a:pt x="48" y="49"/>
                    <a:pt x="48" y="47"/>
                    <a:pt x="48" y="45"/>
                  </a:cubicBezTo>
                  <a:cubicBezTo>
                    <a:pt x="50" y="46"/>
                    <a:pt x="51" y="47"/>
                    <a:pt x="53" y="47"/>
                  </a:cubicBezTo>
                  <a:cubicBezTo>
                    <a:pt x="58" y="49"/>
                    <a:pt x="67" y="48"/>
                    <a:pt x="70" y="43"/>
                  </a:cubicBezTo>
                  <a:cubicBezTo>
                    <a:pt x="72" y="40"/>
                    <a:pt x="72" y="36"/>
                    <a:pt x="72" y="33"/>
                  </a:cubicBezTo>
                  <a:cubicBezTo>
                    <a:pt x="70" y="25"/>
                    <a:pt x="68" y="18"/>
                    <a:pt x="63" y="12"/>
                  </a:cubicBezTo>
                  <a:close/>
                  <a:moveTo>
                    <a:pt x="44" y="48"/>
                  </a:moveTo>
                  <a:cubicBezTo>
                    <a:pt x="43" y="50"/>
                    <a:pt x="41" y="52"/>
                    <a:pt x="38" y="53"/>
                  </a:cubicBezTo>
                  <a:cubicBezTo>
                    <a:pt x="33" y="51"/>
                    <a:pt x="30" y="47"/>
                    <a:pt x="29" y="41"/>
                  </a:cubicBezTo>
                  <a:cubicBezTo>
                    <a:pt x="28" y="39"/>
                    <a:pt x="30" y="36"/>
                    <a:pt x="32" y="34"/>
                  </a:cubicBezTo>
                  <a:cubicBezTo>
                    <a:pt x="34" y="33"/>
                    <a:pt x="37" y="34"/>
                    <a:pt x="40" y="36"/>
                  </a:cubicBezTo>
                  <a:cubicBezTo>
                    <a:pt x="44" y="39"/>
                    <a:pt x="44" y="44"/>
                    <a:pt x="44" y="48"/>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1294"/>
            <p:cNvSpPr>
              <a:spLocks noEditPoints="1"/>
            </p:cNvSpPr>
            <p:nvPr/>
          </p:nvSpPr>
          <p:spPr bwMode="auto">
            <a:xfrm>
              <a:off x="1935" y="2635"/>
              <a:ext cx="38" cy="47"/>
            </a:xfrm>
            <a:custGeom>
              <a:avLst/>
              <a:gdLst>
                <a:gd name="T0" fmla="*/ 4 w 16"/>
                <a:gd name="T1" fmla="*/ 1 h 20"/>
                <a:gd name="T2" fmla="*/ 1 w 16"/>
                <a:gd name="T3" fmla="*/ 8 h 20"/>
                <a:gd name="T4" fmla="*/ 10 w 16"/>
                <a:gd name="T5" fmla="*/ 20 h 20"/>
                <a:gd name="T6" fmla="*/ 16 w 16"/>
                <a:gd name="T7" fmla="*/ 15 h 20"/>
                <a:gd name="T8" fmla="*/ 12 w 16"/>
                <a:gd name="T9" fmla="*/ 3 h 20"/>
                <a:gd name="T10" fmla="*/ 4 w 16"/>
                <a:gd name="T11" fmla="*/ 1 h 20"/>
                <a:gd name="T12" fmla="*/ 13 w 16"/>
                <a:gd name="T13" fmla="*/ 15 h 20"/>
                <a:gd name="T14" fmla="*/ 9 w 16"/>
                <a:gd name="T15" fmla="*/ 16 h 20"/>
                <a:gd name="T16" fmla="*/ 5 w 16"/>
                <a:gd name="T17" fmla="*/ 5 h 20"/>
                <a:gd name="T18" fmla="*/ 11 w 16"/>
                <a:gd name="T19" fmla="*/ 6 h 20"/>
                <a:gd name="T20" fmla="*/ 13 w 16"/>
                <a:gd name="T2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20">
                  <a:moveTo>
                    <a:pt x="4" y="1"/>
                  </a:moveTo>
                  <a:cubicBezTo>
                    <a:pt x="2" y="3"/>
                    <a:pt x="0" y="6"/>
                    <a:pt x="1" y="8"/>
                  </a:cubicBezTo>
                  <a:cubicBezTo>
                    <a:pt x="2" y="14"/>
                    <a:pt x="5" y="18"/>
                    <a:pt x="10" y="20"/>
                  </a:cubicBezTo>
                  <a:cubicBezTo>
                    <a:pt x="13" y="19"/>
                    <a:pt x="15" y="17"/>
                    <a:pt x="16" y="15"/>
                  </a:cubicBezTo>
                  <a:cubicBezTo>
                    <a:pt x="16" y="11"/>
                    <a:pt x="16" y="6"/>
                    <a:pt x="12" y="3"/>
                  </a:cubicBezTo>
                  <a:cubicBezTo>
                    <a:pt x="9" y="1"/>
                    <a:pt x="6" y="0"/>
                    <a:pt x="4" y="1"/>
                  </a:cubicBezTo>
                  <a:close/>
                  <a:moveTo>
                    <a:pt x="13" y="15"/>
                  </a:moveTo>
                  <a:cubicBezTo>
                    <a:pt x="12" y="16"/>
                    <a:pt x="10" y="17"/>
                    <a:pt x="9" y="16"/>
                  </a:cubicBezTo>
                  <a:cubicBezTo>
                    <a:pt x="5" y="14"/>
                    <a:pt x="3" y="9"/>
                    <a:pt x="5" y="5"/>
                  </a:cubicBezTo>
                  <a:cubicBezTo>
                    <a:pt x="8" y="4"/>
                    <a:pt x="10" y="5"/>
                    <a:pt x="11" y="6"/>
                  </a:cubicBezTo>
                  <a:cubicBezTo>
                    <a:pt x="13" y="8"/>
                    <a:pt x="14" y="13"/>
                    <a:pt x="13" y="1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1295"/>
            <p:cNvSpPr/>
            <p:nvPr/>
          </p:nvSpPr>
          <p:spPr bwMode="auto">
            <a:xfrm>
              <a:off x="2458" y="2910"/>
              <a:ext cx="76" cy="21"/>
            </a:xfrm>
            <a:custGeom>
              <a:avLst/>
              <a:gdLst>
                <a:gd name="T0" fmla="*/ 17 w 32"/>
                <a:gd name="T1" fmla="*/ 1 h 9"/>
                <a:gd name="T2" fmla="*/ 0 w 32"/>
                <a:gd name="T3" fmla="*/ 9 h 9"/>
                <a:gd name="T4" fmla="*/ 6 w 32"/>
                <a:gd name="T5" fmla="*/ 9 h 9"/>
                <a:gd name="T6" fmla="*/ 26 w 32"/>
                <a:gd name="T7" fmla="*/ 5 h 9"/>
                <a:gd name="T8" fmla="*/ 27 w 32"/>
                <a:gd name="T9" fmla="*/ 5 h 9"/>
                <a:gd name="T10" fmla="*/ 28 w 32"/>
                <a:gd name="T11" fmla="*/ 6 h 9"/>
                <a:gd name="T12" fmla="*/ 27 w 32"/>
                <a:gd name="T13" fmla="*/ 9 h 9"/>
                <a:gd name="T14" fmla="*/ 31 w 32"/>
                <a:gd name="T15" fmla="*/ 9 h 9"/>
                <a:gd name="T16" fmla="*/ 32 w 32"/>
                <a:gd name="T17" fmla="*/ 2 h 9"/>
                <a:gd name="T18" fmla="*/ 17 w 32"/>
                <a:gd name="T19"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9">
                  <a:moveTo>
                    <a:pt x="17" y="1"/>
                  </a:moveTo>
                  <a:cubicBezTo>
                    <a:pt x="10" y="1"/>
                    <a:pt x="4" y="4"/>
                    <a:pt x="0" y="9"/>
                  </a:cubicBezTo>
                  <a:cubicBezTo>
                    <a:pt x="6" y="9"/>
                    <a:pt x="6" y="9"/>
                    <a:pt x="6" y="9"/>
                  </a:cubicBezTo>
                  <a:cubicBezTo>
                    <a:pt x="11" y="4"/>
                    <a:pt x="18" y="2"/>
                    <a:pt x="26" y="5"/>
                  </a:cubicBezTo>
                  <a:cubicBezTo>
                    <a:pt x="26" y="5"/>
                    <a:pt x="27" y="5"/>
                    <a:pt x="27" y="5"/>
                  </a:cubicBezTo>
                  <a:cubicBezTo>
                    <a:pt x="27" y="5"/>
                    <a:pt x="28" y="5"/>
                    <a:pt x="28" y="6"/>
                  </a:cubicBezTo>
                  <a:cubicBezTo>
                    <a:pt x="28" y="7"/>
                    <a:pt x="28" y="8"/>
                    <a:pt x="27" y="9"/>
                  </a:cubicBezTo>
                  <a:cubicBezTo>
                    <a:pt x="31" y="9"/>
                    <a:pt x="31" y="9"/>
                    <a:pt x="31" y="9"/>
                  </a:cubicBezTo>
                  <a:cubicBezTo>
                    <a:pt x="31" y="7"/>
                    <a:pt x="32" y="4"/>
                    <a:pt x="32" y="2"/>
                  </a:cubicBezTo>
                  <a:cubicBezTo>
                    <a:pt x="27" y="1"/>
                    <a:pt x="22" y="0"/>
                    <a:pt x="17" y="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1296"/>
            <p:cNvSpPr/>
            <p:nvPr/>
          </p:nvSpPr>
          <p:spPr bwMode="auto">
            <a:xfrm>
              <a:off x="2581" y="2929"/>
              <a:ext cx="7" cy="2"/>
            </a:xfrm>
            <a:custGeom>
              <a:avLst/>
              <a:gdLst>
                <a:gd name="T0" fmla="*/ 0 w 3"/>
                <a:gd name="T1" fmla="*/ 1 h 1"/>
                <a:gd name="T2" fmla="*/ 3 w 3"/>
                <a:gd name="T3" fmla="*/ 1 h 1"/>
                <a:gd name="T4" fmla="*/ 0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3" y="1"/>
                    <a:pt x="3" y="1"/>
                    <a:pt x="3" y="1"/>
                  </a:cubicBezTo>
                  <a:cubicBezTo>
                    <a:pt x="2" y="1"/>
                    <a:pt x="1" y="0"/>
                    <a:pt x="0" y="0"/>
                  </a:cubicBezTo>
                  <a:cubicBezTo>
                    <a:pt x="0" y="0"/>
                    <a:pt x="0" y="1"/>
                    <a:pt x="0" y="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1297"/>
            <p:cNvSpPr/>
            <p:nvPr/>
          </p:nvSpPr>
          <p:spPr bwMode="auto">
            <a:xfrm>
              <a:off x="2538" y="2900"/>
              <a:ext cx="38" cy="31"/>
            </a:xfrm>
            <a:custGeom>
              <a:avLst/>
              <a:gdLst>
                <a:gd name="T0" fmla="*/ 4 w 16"/>
                <a:gd name="T1" fmla="*/ 2 h 13"/>
                <a:gd name="T2" fmla="*/ 1 w 16"/>
                <a:gd name="T3" fmla="*/ 10 h 13"/>
                <a:gd name="T4" fmla="*/ 0 w 16"/>
                <a:gd name="T5" fmla="*/ 13 h 13"/>
                <a:gd name="T6" fmla="*/ 3 w 16"/>
                <a:gd name="T7" fmla="*/ 13 h 13"/>
                <a:gd name="T8" fmla="*/ 6 w 16"/>
                <a:gd name="T9" fmla="*/ 5 h 13"/>
                <a:gd name="T10" fmla="*/ 11 w 16"/>
                <a:gd name="T11" fmla="*/ 7 h 13"/>
                <a:gd name="T12" fmla="*/ 10 w 16"/>
                <a:gd name="T13" fmla="*/ 13 h 13"/>
                <a:gd name="T14" fmla="*/ 13 w 16"/>
                <a:gd name="T15" fmla="*/ 13 h 13"/>
                <a:gd name="T16" fmla="*/ 16 w 16"/>
                <a:gd name="T17" fmla="*/ 4 h 13"/>
                <a:gd name="T18" fmla="*/ 4 w 16"/>
                <a:gd name="T19"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3">
                  <a:moveTo>
                    <a:pt x="4" y="2"/>
                  </a:moveTo>
                  <a:cubicBezTo>
                    <a:pt x="3" y="5"/>
                    <a:pt x="2" y="7"/>
                    <a:pt x="1" y="10"/>
                  </a:cubicBezTo>
                  <a:cubicBezTo>
                    <a:pt x="1" y="11"/>
                    <a:pt x="1" y="12"/>
                    <a:pt x="0" y="13"/>
                  </a:cubicBezTo>
                  <a:cubicBezTo>
                    <a:pt x="3" y="13"/>
                    <a:pt x="3" y="13"/>
                    <a:pt x="3" y="13"/>
                  </a:cubicBezTo>
                  <a:cubicBezTo>
                    <a:pt x="4" y="10"/>
                    <a:pt x="5" y="8"/>
                    <a:pt x="6" y="5"/>
                  </a:cubicBezTo>
                  <a:cubicBezTo>
                    <a:pt x="8" y="6"/>
                    <a:pt x="10" y="6"/>
                    <a:pt x="11" y="7"/>
                  </a:cubicBezTo>
                  <a:cubicBezTo>
                    <a:pt x="11" y="9"/>
                    <a:pt x="10" y="11"/>
                    <a:pt x="10" y="13"/>
                  </a:cubicBezTo>
                  <a:cubicBezTo>
                    <a:pt x="13" y="13"/>
                    <a:pt x="13" y="13"/>
                    <a:pt x="13" y="13"/>
                  </a:cubicBezTo>
                  <a:cubicBezTo>
                    <a:pt x="14" y="10"/>
                    <a:pt x="15" y="7"/>
                    <a:pt x="16" y="4"/>
                  </a:cubicBezTo>
                  <a:cubicBezTo>
                    <a:pt x="12" y="4"/>
                    <a:pt x="9" y="0"/>
                    <a:pt x="4" y="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1298"/>
            <p:cNvSpPr/>
            <p:nvPr/>
          </p:nvSpPr>
          <p:spPr bwMode="auto">
            <a:xfrm>
              <a:off x="2472" y="2915"/>
              <a:ext cx="52" cy="16"/>
            </a:xfrm>
            <a:custGeom>
              <a:avLst/>
              <a:gdLst>
                <a:gd name="T0" fmla="*/ 21 w 22"/>
                <a:gd name="T1" fmla="*/ 3 h 7"/>
                <a:gd name="T2" fmla="*/ 20 w 22"/>
                <a:gd name="T3" fmla="*/ 3 h 7"/>
                <a:gd name="T4" fmla="*/ 0 w 22"/>
                <a:gd name="T5" fmla="*/ 7 h 7"/>
                <a:gd name="T6" fmla="*/ 21 w 22"/>
                <a:gd name="T7" fmla="*/ 7 h 7"/>
                <a:gd name="T8" fmla="*/ 22 w 22"/>
                <a:gd name="T9" fmla="*/ 4 h 7"/>
                <a:gd name="T10" fmla="*/ 21 w 22"/>
                <a:gd name="T11" fmla="*/ 3 h 7"/>
              </a:gdLst>
              <a:ahLst/>
              <a:cxnLst>
                <a:cxn ang="0">
                  <a:pos x="T0" y="T1"/>
                </a:cxn>
                <a:cxn ang="0">
                  <a:pos x="T2" y="T3"/>
                </a:cxn>
                <a:cxn ang="0">
                  <a:pos x="T4" y="T5"/>
                </a:cxn>
                <a:cxn ang="0">
                  <a:pos x="T6" y="T7"/>
                </a:cxn>
                <a:cxn ang="0">
                  <a:pos x="T8" y="T9"/>
                </a:cxn>
                <a:cxn ang="0">
                  <a:pos x="T10" y="T11"/>
                </a:cxn>
              </a:cxnLst>
              <a:rect l="0" t="0" r="r" b="b"/>
              <a:pathLst>
                <a:path w="22" h="7">
                  <a:moveTo>
                    <a:pt x="21" y="3"/>
                  </a:moveTo>
                  <a:cubicBezTo>
                    <a:pt x="21" y="3"/>
                    <a:pt x="20" y="3"/>
                    <a:pt x="20" y="3"/>
                  </a:cubicBezTo>
                  <a:cubicBezTo>
                    <a:pt x="12" y="0"/>
                    <a:pt x="5" y="2"/>
                    <a:pt x="0" y="7"/>
                  </a:cubicBezTo>
                  <a:cubicBezTo>
                    <a:pt x="21" y="7"/>
                    <a:pt x="21" y="7"/>
                    <a:pt x="21" y="7"/>
                  </a:cubicBezTo>
                  <a:cubicBezTo>
                    <a:pt x="22" y="6"/>
                    <a:pt x="22" y="5"/>
                    <a:pt x="22" y="4"/>
                  </a:cubicBezTo>
                  <a:cubicBezTo>
                    <a:pt x="22" y="3"/>
                    <a:pt x="21" y="3"/>
                    <a:pt x="21" y="3"/>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1299"/>
            <p:cNvSpPr/>
            <p:nvPr/>
          </p:nvSpPr>
          <p:spPr bwMode="auto">
            <a:xfrm>
              <a:off x="2545" y="2912"/>
              <a:ext cx="19" cy="19"/>
            </a:xfrm>
            <a:custGeom>
              <a:avLst/>
              <a:gdLst>
                <a:gd name="T0" fmla="*/ 3 w 8"/>
                <a:gd name="T1" fmla="*/ 0 h 8"/>
                <a:gd name="T2" fmla="*/ 0 w 8"/>
                <a:gd name="T3" fmla="*/ 8 h 8"/>
                <a:gd name="T4" fmla="*/ 7 w 8"/>
                <a:gd name="T5" fmla="*/ 8 h 8"/>
                <a:gd name="T6" fmla="*/ 8 w 8"/>
                <a:gd name="T7" fmla="*/ 2 h 8"/>
                <a:gd name="T8" fmla="*/ 3 w 8"/>
                <a:gd name="T9" fmla="*/ 0 h 8"/>
              </a:gdLst>
              <a:ahLst/>
              <a:cxnLst>
                <a:cxn ang="0">
                  <a:pos x="T0" y="T1"/>
                </a:cxn>
                <a:cxn ang="0">
                  <a:pos x="T2" y="T3"/>
                </a:cxn>
                <a:cxn ang="0">
                  <a:pos x="T4" y="T5"/>
                </a:cxn>
                <a:cxn ang="0">
                  <a:pos x="T6" y="T7"/>
                </a:cxn>
                <a:cxn ang="0">
                  <a:pos x="T8" y="T9"/>
                </a:cxn>
              </a:cxnLst>
              <a:rect l="0" t="0" r="r" b="b"/>
              <a:pathLst>
                <a:path w="8" h="8">
                  <a:moveTo>
                    <a:pt x="3" y="0"/>
                  </a:moveTo>
                  <a:cubicBezTo>
                    <a:pt x="2" y="3"/>
                    <a:pt x="1" y="5"/>
                    <a:pt x="0" y="8"/>
                  </a:cubicBezTo>
                  <a:cubicBezTo>
                    <a:pt x="7" y="8"/>
                    <a:pt x="7" y="8"/>
                    <a:pt x="7" y="8"/>
                  </a:cubicBezTo>
                  <a:cubicBezTo>
                    <a:pt x="7" y="6"/>
                    <a:pt x="8" y="4"/>
                    <a:pt x="8" y="2"/>
                  </a:cubicBezTo>
                  <a:cubicBezTo>
                    <a:pt x="7" y="1"/>
                    <a:pt x="5" y="1"/>
                    <a:pt x="3" y="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1300"/>
            <p:cNvSpPr/>
            <p:nvPr/>
          </p:nvSpPr>
          <p:spPr bwMode="auto">
            <a:xfrm>
              <a:off x="1940" y="1806"/>
              <a:ext cx="24" cy="26"/>
            </a:xfrm>
            <a:custGeom>
              <a:avLst/>
              <a:gdLst>
                <a:gd name="T0" fmla="*/ 2 w 10"/>
                <a:gd name="T1" fmla="*/ 11 h 11"/>
                <a:gd name="T2" fmla="*/ 3 w 10"/>
                <a:gd name="T3" fmla="*/ 10 h 11"/>
                <a:gd name="T4" fmla="*/ 7 w 10"/>
                <a:gd name="T5" fmla="*/ 5 h 11"/>
                <a:gd name="T6" fmla="*/ 9 w 10"/>
                <a:gd name="T7" fmla="*/ 2 h 11"/>
                <a:gd name="T8" fmla="*/ 9 w 10"/>
                <a:gd name="T9" fmla="*/ 0 h 11"/>
                <a:gd name="T10" fmla="*/ 8 w 10"/>
                <a:gd name="T11" fmla="*/ 0 h 11"/>
                <a:gd name="T12" fmla="*/ 7 w 10"/>
                <a:gd name="T13" fmla="*/ 1 h 11"/>
                <a:gd name="T14" fmla="*/ 3 w 10"/>
                <a:gd name="T15" fmla="*/ 5 h 11"/>
                <a:gd name="T16" fmla="*/ 1 w 10"/>
                <a:gd name="T17" fmla="*/ 8 h 11"/>
                <a:gd name="T18" fmla="*/ 1 w 10"/>
                <a:gd name="T19" fmla="*/ 10 h 11"/>
                <a:gd name="T20" fmla="*/ 2 w 10"/>
                <a:gd name="T2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1">
                  <a:moveTo>
                    <a:pt x="2" y="11"/>
                  </a:moveTo>
                  <a:cubicBezTo>
                    <a:pt x="2" y="11"/>
                    <a:pt x="3" y="10"/>
                    <a:pt x="3" y="10"/>
                  </a:cubicBezTo>
                  <a:cubicBezTo>
                    <a:pt x="4" y="9"/>
                    <a:pt x="6" y="7"/>
                    <a:pt x="7" y="5"/>
                  </a:cubicBezTo>
                  <a:cubicBezTo>
                    <a:pt x="8" y="4"/>
                    <a:pt x="9" y="3"/>
                    <a:pt x="9" y="2"/>
                  </a:cubicBezTo>
                  <a:cubicBezTo>
                    <a:pt x="10" y="1"/>
                    <a:pt x="10" y="1"/>
                    <a:pt x="9" y="0"/>
                  </a:cubicBezTo>
                  <a:cubicBezTo>
                    <a:pt x="9" y="0"/>
                    <a:pt x="9" y="0"/>
                    <a:pt x="8" y="0"/>
                  </a:cubicBezTo>
                  <a:cubicBezTo>
                    <a:pt x="8" y="0"/>
                    <a:pt x="7" y="0"/>
                    <a:pt x="7" y="1"/>
                  </a:cubicBezTo>
                  <a:cubicBezTo>
                    <a:pt x="6" y="2"/>
                    <a:pt x="4" y="3"/>
                    <a:pt x="3" y="5"/>
                  </a:cubicBezTo>
                  <a:cubicBezTo>
                    <a:pt x="2" y="6"/>
                    <a:pt x="1" y="7"/>
                    <a:pt x="1" y="8"/>
                  </a:cubicBezTo>
                  <a:cubicBezTo>
                    <a:pt x="0" y="9"/>
                    <a:pt x="0" y="10"/>
                    <a:pt x="1" y="10"/>
                  </a:cubicBezTo>
                  <a:cubicBezTo>
                    <a:pt x="1" y="11"/>
                    <a:pt x="1" y="11"/>
                    <a:pt x="2" y="1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1301"/>
            <p:cNvSpPr/>
            <p:nvPr/>
          </p:nvSpPr>
          <p:spPr bwMode="auto">
            <a:xfrm>
              <a:off x="1841" y="1832"/>
              <a:ext cx="99" cy="100"/>
            </a:xfrm>
            <a:custGeom>
              <a:avLst/>
              <a:gdLst>
                <a:gd name="T0" fmla="*/ 31 w 42"/>
                <a:gd name="T1" fmla="*/ 20 h 42"/>
                <a:gd name="T2" fmla="*/ 23 w 42"/>
                <a:gd name="T3" fmla="*/ 11 h 42"/>
                <a:gd name="T4" fmla="*/ 20 w 42"/>
                <a:gd name="T5" fmla="*/ 7 h 42"/>
                <a:gd name="T6" fmla="*/ 17 w 42"/>
                <a:gd name="T7" fmla="*/ 3 h 42"/>
                <a:gd name="T8" fmla="*/ 17 w 42"/>
                <a:gd name="T9" fmla="*/ 3 h 42"/>
                <a:gd name="T10" fmla="*/ 15 w 42"/>
                <a:gd name="T11" fmla="*/ 1 h 42"/>
                <a:gd name="T12" fmla="*/ 13 w 42"/>
                <a:gd name="T13" fmla="*/ 1 h 42"/>
                <a:gd name="T14" fmla="*/ 12 w 42"/>
                <a:gd name="T15" fmla="*/ 3 h 42"/>
                <a:gd name="T16" fmla="*/ 13 w 42"/>
                <a:gd name="T17" fmla="*/ 4 h 42"/>
                <a:gd name="T18" fmla="*/ 16 w 42"/>
                <a:gd name="T19" fmla="*/ 7 h 42"/>
                <a:gd name="T20" fmla="*/ 19 w 42"/>
                <a:gd name="T21" fmla="*/ 11 h 42"/>
                <a:gd name="T22" fmla="*/ 33 w 42"/>
                <a:gd name="T23" fmla="*/ 26 h 42"/>
                <a:gd name="T24" fmla="*/ 26 w 42"/>
                <a:gd name="T25" fmla="*/ 21 h 42"/>
                <a:gd name="T26" fmla="*/ 12 w 42"/>
                <a:gd name="T27" fmla="*/ 11 h 42"/>
                <a:gd name="T28" fmla="*/ 12 w 42"/>
                <a:gd name="T29" fmla="*/ 11 h 42"/>
                <a:gd name="T30" fmla="*/ 11 w 42"/>
                <a:gd name="T31" fmla="*/ 10 h 42"/>
                <a:gd name="T32" fmla="*/ 10 w 42"/>
                <a:gd name="T33" fmla="*/ 11 h 42"/>
                <a:gd name="T34" fmla="*/ 9 w 42"/>
                <a:gd name="T35" fmla="*/ 13 h 42"/>
                <a:gd name="T36" fmla="*/ 26 w 42"/>
                <a:gd name="T37" fmla="*/ 34 h 42"/>
                <a:gd name="T38" fmla="*/ 16 w 42"/>
                <a:gd name="T39" fmla="*/ 25 h 42"/>
                <a:gd name="T40" fmla="*/ 5 w 42"/>
                <a:gd name="T41" fmla="*/ 16 h 42"/>
                <a:gd name="T42" fmla="*/ 1 w 42"/>
                <a:gd name="T43" fmla="*/ 15 h 42"/>
                <a:gd name="T44" fmla="*/ 0 w 42"/>
                <a:gd name="T45" fmla="*/ 17 h 42"/>
                <a:gd name="T46" fmla="*/ 13 w 42"/>
                <a:gd name="T47" fmla="*/ 27 h 42"/>
                <a:gd name="T48" fmla="*/ 21 w 42"/>
                <a:gd name="T49" fmla="*/ 34 h 42"/>
                <a:gd name="T50" fmla="*/ 33 w 42"/>
                <a:gd name="T51" fmla="*/ 41 h 42"/>
                <a:gd name="T52" fmla="*/ 31 w 42"/>
                <a:gd name="T53" fmla="*/ 34 h 42"/>
                <a:gd name="T54" fmla="*/ 24 w 42"/>
                <a:gd name="T55" fmla="*/ 25 h 42"/>
                <a:gd name="T56" fmla="*/ 19 w 42"/>
                <a:gd name="T57" fmla="*/ 19 h 42"/>
                <a:gd name="T58" fmla="*/ 16 w 42"/>
                <a:gd name="T59" fmla="*/ 16 h 42"/>
                <a:gd name="T60" fmla="*/ 20 w 42"/>
                <a:gd name="T61" fmla="*/ 19 h 42"/>
                <a:gd name="T62" fmla="*/ 25 w 42"/>
                <a:gd name="T63" fmla="*/ 23 h 42"/>
                <a:gd name="T64" fmla="*/ 29 w 42"/>
                <a:gd name="T65" fmla="*/ 26 h 42"/>
                <a:gd name="T66" fmla="*/ 34 w 42"/>
                <a:gd name="T67" fmla="*/ 30 h 42"/>
                <a:gd name="T68" fmla="*/ 37 w 42"/>
                <a:gd name="T69" fmla="*/ 34 h 42"/>
                <a:gd name="T70" fmla="*/ 41 w 42"/>
                <a:gd name="T71" fmla="*/ 34 h 42"/>
                <a:gd name="T72" fmla="*/ 38 w 42"/>
                <a:gd name="T73" fmla="*/ 28 h 42"/>
                <a:gd name="T74" fmla="*/ 31 w 42"/>
                <a:gd name="T75"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 h="42">
                  <a:moveTo>
                    <a:pt x="31" y="20"/>
                  </a:moveTo>
                  <a:cubicBezTo>
                    <a:pt x="28" y="15"/>
                    <a:pt x="25" y="12"/>
                    <a:pt x="23" y="11"/>
                  </a:cubicBezTo>
                  <a:cubicBezTo>
                    <a:pt x="20" y="7"/>
                    <a:pt x="20" y="7"/>
                    <a:pt x="20" y="7"/>
                  </a:cubicBezTo>
                  <a:cubicBezTo>
                    <a:pt x="19" y="6"/>
                    <a:pt x="18" y="5"/>
                    <a:pt x="17" y="3"/>
                  </a:cubicBezTo>
                  <a:cubicBezTo>
                    <a:pt x="17" y="3"/>
                    <a:pt x="17" y="3"/>
                    <a:pt x="17" y="3"/>
                  </a:cubicBezTo>
                  <a:cubicBezTo>
                    <a:pt x="16" y="2"/>
                    <a:pt x="16" y="2"/>
                    <a:pt x="15" y="1"/>
                  </a:cubicBezTo>
                  <a:cubicBezTo>
                    <a:pt x="14" y="0"/>
                    <a:pt x="13" y="0"/>
                    <a:pt x="13" y="1"/>
                  </a:cubicBezTo>
                  <a:cubicBezTo>
                    <a:pt x="12" y="2"/>
                    <a:pt x="12" y="3"/>
                    <a:pt x="12" y="3"/>
                  </a:cubicBezTo>
                  <a:cubicBezTo>
                    <a:pt x="13" y="3"/>
                    <a:pt x="13" y="4"/>
                    <a:pt x="13" y="4"/>
                  </a:cubicBezTo>
                  <a:cubicBezTo>
                    <a:pt x="14" y="5"/>
                    <a:pt x="15" y="6"/>
                    <a:pt x="16" y="7"/>
                  </a:cubicBezTo>
                  <a:cubicBezTo>
                    <a:pt x="17" y="9"/>
                    <a:pt x="18" y="10"/>
                    <a:pt x="19" y="11"/>
                  </a:cubicBezTo>
                  <a:cubicBezTo>
                    <a:pt x="25" y="17"/>
                    <a:pt x="29" y="22"/>
                    <a:pt x="33" y="26"/>
                  </a:cubicBezTo>
                  <a:cubicBezTo>
                    <a:pt x="31" y="25"/>
                    <a:pt x="29" y="23"/>
                    <a:pt x="26" y="21"/>
                  </a:cubicBezTo>
                  <a:cubicBezTo>
                    <a:pt x="21" y="16"/>
                    <a:pt x="16" y="13"/>
                    <a:pt x="12" y="11"/>
                  </a:cubicBezTo>
                  <a:cubicBezTo>
                    <a:pt x="12" y="11"/>
                    <a:pt x="12" y="11"/>
                    <a:pt x="12" y="11"/>
                  </a:cubicBezTo>
                  <a:cubicBezTo>
                    <a:pt x="12" y="10"/>
                    <a:pt x="11" y="10"/>
                    <a:pt x="11" y="10"/>
                  </a:cubicBezTo>
                  <a:cubicBezTo>
                    <a:pt x="10" y="10"/>
                    <a:pt x="10" y="11"/>
                    <a:pt x="10" y="11"/>
                  </a:cubicBezTo>
                  <a:cubicBezTo>
                    <a:pt x="9" y="13"/>
                    <a:pt x="9" y="13"/>
                    <a:pt x="9" y="13"/>
                  </a:cubicBezTo>
                  <a:cubicBezTo>
                    <a:pt x="13" y="17"/>
                    <a:pt x="19" y="24"/>
                    <a:pt x="26" y="34"/>
                  </a:cubicBezTo>
                  <a:cubicBezTo>
                    <a:pt x="24" y="32"/>
                    <a:pt x="21" y="29"/>
                    <a:pt x="16" y="25"/>
                  </a:cubicBezTo>
                  <a:cubicBezTo>
                    <a:pt x="11" y="21"/>
                    <a:pt x="7" y="18"/>
                    <a:pt x="5" y="16"/>
                  </a:cubicBezTo>
                  <a:cubicBezTo>
                    <a:pt x="3" y="14"/>
                    <a:pt x="2" y="14"/>
                    <a:pt x="1" y="15"/>
                  </a:cubicBezTo>
                  <a:cubicBezTo>
                    <a:pt x="0" y="15"/>
                    <a:pt x="0" y="16"/>
                    <a:pt x="0" y="17"/>
                  </a:cubicBezTo>
                  <a:cubicBezTo>
                    <a:pt x="2" y="17"/>
                    <a:pt x="6" y="20"/>
                    <a:pt x="13" y="27"/>
                  </a:cubicBezTo>
                  <a:cubicBezTo>
                    <a:pt x="16" y="29"/>
                    <a:pt x="19" y="32"/>
                    <a:pt x="21" y="34"/>
                  </a:cubicBezTo>
                  <a:cubicBezTo>
                    <a:pt x="28" y="39"/>
                    <a:pt x="32" y="42"/>
                    <a:pt x="33" y="41"/>
                  </a:cubicBezTo>
                  <a:cubicBezTo>
                    <a:pt x="34" y="40"/>
                    <a:pt x="33" y="38"/>
                    <a:pt x="31" y="34"/>
                  </a:cubicBezTo>
                  <a:cubicBezTo>
                    <a:pt x="28" y="31"/>
                    <a:pt x="26" y="28"/>
                    <a:pt x="24" y="25"/>
                  </a:cubicBezTo>
                  <a:cubicBezTo>
                    <a:pt x="21" y="22"/>
                    <a:pt x="19" y="20"/>
                    <a:pt x="19" y="19"/>
                  </a:cubicBezTo>
                  <a:cubicBezTo>
                    <a:pt x="18" y="18"/>
                    <a:pt x="17" y="17"/>
                    <a:pt x="16" y="16"/>
                  </a:cubicBezTo>
                  <a:cubicBezTo>
                    <a:pt x="17" y="17"/>
                    <a:pt x="18" y="18"/>
                    <a:pt x="20" y="19"/>
                  </a:cubicBezTo>
                  <a:cubicBezTo>
                    <a:pt x="22" y="21"/>
                    <a:pt x="24" y="22"/>
                    <a:pt x="25" y="23"/>
                  </a:cubicBezTo>
                  <a:cubicBezTo>
                    <a:pt x="26" y="24"/>
                    <a:pt x="27" y="25"/>
                    <a:pt x="29" y="26"/>
                  </a:cubicBezTo>
                  <a:cubicBezTo>
                    <a:pt x="31" y="27"/>
                    <a:pt x="32" y="29"/>
                    <a:pt x="34" y="30"/>
                  </a:cubicBezTo>
                  <a:cubicBezTo>
                    <a:pt x="35" y="31"/>
                    <a:pt x="36" y="32"/>
                    <a:pt x="37" y="34"/>
                  </a:cubicBezTo>
                  <a:cubicBezTo>
                    <a:pt x="39" y="35"/>
                    <a:pt x="40" y="35"/>
                    <a:pt x="41" y="34"/>
                  </a:cubicBezTo>
                  <a:cubicBezTo>
                    <a:pt x="42" y="33"/>
                    <a:pt x="41" y="31"/>
                    <a:pt x="38" y="28"/>
                  </a:cubicBezTo>
                  <a:cubicBezTo>
                    <a:pt x="36" y="26"/>
                    <a:pt x="34" y="24"/>
                    <a:pt x="31" y="2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1302"/>
            <p:cNvSpPr/>
            <p:nvPr/>
          </p:nvSpPr>
          <p:spPr bwMode="auto">
            <a:xfrm>
              <a:off x="1879" y="1809"/>
              <a:ext cx="87" cy="83"/>
            </a:xfrm>
            <a:custGeom>
              <a:avLst/>
              <a:gdLst>
                <a:gd name="T0" fmla="*/ 33 w 37"/>
                <a:gd name="T1" fmla="*/ 27 h 35"/>
                <a:gd name="T2" fmla="*/ 32 w 37"/>
                <a:gd name="T3" fmla="*/ 28 h 35"/>
                <a:gd name="T4" fmla="*/ 31 w 37"/>
                <a:gd name="T5" fmla="*/ 29 h 35"/>
                <a:gd name="T6" fmla="*/ 30 w 37"/>
                <a:gd name="T7" fmla="*/ 28 h 35"/>
                <a:gd name="T8" fmla="*/ 29 w 37"/>
                <a:gd name="T9" fmla="*/ 26 h 35"/>
                <a:gd name="T10" fmla="*/ 20 w 37"/>
                <a:gd name="T11" fmla="*/ 17 h 35"/>
                <a:gd name="T12" fmla="*/ 12 w 37"/>
                <a:gd name="T13" fmla="*/ 9 h 35"/>
                <a:gd name="T14" fmla="*/ 8 w 37"/>
                <a:gd name="T15" fmla="*/ 5 h 35"/>
                <a:gd name="T16" fmla="*/ 10 w 37"/>
                <a:gd name="T17" fmla="*/ 3 h 35"/>
                <a:gd name="T18" fmla="*/ 10 w 37"/>
                <a:gd name="T19" fmla="*/ 2 h 35"/>
                <a:gd name="T20" fmla="*/ 10 w 37"/>
                <a:gd name="T21" fmla="*/ 1 h 35"/>
                <a:gd name="T22" fmla="*/ 7 w 37"/>
                <a:gd name="T23" fmla="*/ 1 h 35"/>
                <a:gd name="T24" fmla="*/ 2 w 37"/>
                <a:gd name="T25" fmla="*/ 6 h 35"/>
                <a:gd name="T26" fmla="*/ 1 w 37"/>
                <a:gd name="T27" fmla="*/ 10 h 35"/>
                <a:gd name="T28" fmla="*/ 2 w 37"/>
                <a:gd name="T29" fmla="*/ 10 h 35"/>
                <a:gd name="T30" fmla="*/ 3 w 37"/>
                <a:gd name="T31" fmla="*/ 9 h 35"/>
                <a:gd name="T32" fmla="*/ 4 w 37"/>
                <a:gd name="T33" fmla="*/ 8 h 35"/>
                <a:gd name="T34" fmla="*/ 5 w 37"/>
                <a:gd name="T35" fmla="*/ 8 h 35"/>
                <a:gd name="T36" fmla="*/ 10 w 37"/>
                <a:gd name="T37" fmla="*/ 12 h 35"/>
                <a:gd name="T38" fmla="*/ 19 w 37"/>
                <a:gd name="T39" fmla="*/ 22 h 35"/>
                <a:gd name="T40" fmla="*/ 29 w 37"/>
                <a:gd name="T41" fmla="*/ 31 h 35"/>
                <a:gd name="T42" fmla="*/ 29 w 37"/>
                <a:gd name="T43" fmla="*/ 32 h 35"/>
                <a:gd name="T44" fmla="*/ 28 w 37"/>
                <a:gd name="T45" fmla="*/ 33 h 35"/>
                <a:gd name="T46" fmla="*/ 28 w 37"/>
                <a:gd name="T47" fmla="*/ 34 h 35"/>
                <a:gd name="T48" fmla="*/ 28 w 37"/>
                <a:gd name="T49" fmla="*/ 35 h 35"/>
                <a:gd name="T50" fmla="*/ 31 w 37"/>
                <a:gd name="T51" fmla="*/ 34 h 35"/>
                <a:gd name="T52" fmla="*/ 31 w 37"/>
                <a:gd name="T53" fmla="*/ 34 h 35"/>
                <a:gd name="T54" fmla="*/ 34 w 37"/>
                <a:gd name="T55" fmla="*/ 31 h 35"/>
                <a:gd name="T56" fmla="*/ 36 w 37"/>
                <a:gd name="T57" fmla="*/ 29 h 35"/>
                <a:gd name="T58" fmla="*/ 37 w 37"/>
                <a:gd name="T59" fmla="*/ 28 h 35"/>
                <a:gd name="T60" fmla="*/ 36 w 37"/>
                <a:gd name="T61" fmla="*/ 26 h 35"/>
                <a:gd name="T62" fmla="*/ 33 w 37"/>
                <a:gd name="T63"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35">
                  <a:moveTo>
                    <a:pt x="33" y="27"/>
                  </a:moveTo>
                  <a:cubicBezTo>
                    <a:pt x="32" y="28"/>
                    <a:pt x="32" y="28"/>
                    <a:pt x="32" y="28"/>
                  </a:cubicBezTo>
                  <a:cubicBezTo>
                    <a:pt x="31" y="29"/>
                    <a:pt x="31" y="29"/>
                    <a:pt x="31" y="29"/>
                  </a:cubicBezTo>
                  <a:cubicBezTo>
                    <a:pt x="30" y="28"/>
                    <a:pt x="30" y="28"/>
                    <a:pt x="30" y="28"/>
                  </a:cubicBezTo>
                  <a:cubicBezTo>
                    <a:pt x="29" y="26"/>
                    <a:pt x="29" y="26"/>
                    <a:pt x="29" y="26"/>
                  </a:cubicBezTo>
                  <a:cubicBezTo>
                    <a:pt x="20" y="17"/>
                    <a:pt x="20" y="17"/>
                    <a:pt x="20" y="17"/>
                  </a:cubicBezTo>
                  <a:cubicBezTo>
                    <a:pt x="12" y="9"/>
                    <a:pt x="12" y="9"/>
                    <a:pt x="12" y="9"/>
                  </a:cubicBezTo>
                  <a:cubicBezTo>
                    <a:pt x="10" y="7"/>
                    <a:pt x="9" y="6"/>
                    <a:pt x="8" y="5"/>
                  </a:cubicBezTo>
                  <a:cubicBezTo>
                    <a:pt x="10" y="3"/>
                    <a:pt x="10" y="3"/>
                    <a:pt x="10" y="3"/>
                  </a:cubicBezTo>
                  <a:cubicBezTo>
                    <a:pt x="10" y="3"/>
                    <a:pt x="10" y="2"/>
                    <a:pt x="10" y="2"/>
                  </a:cubicBezTo>
                  <a:cubicBezTo>
                    <a:pt x="10" y="1"/>
                    <a:pt x="10" y="1"/>
                    <a:pt x="10" y="1"/>
                  </a:cubicBezTo>
                  <a:cubicBezTo>
                    <a:pt x="9" y="0"/>
                    <a:pt x="8" y="0"/>
                    <a:pt x="7" y="1"/>
                  </a:cubicBezTo>
                  <a:cubicBezTo>
                    <a:pt x="2" y="6"/>
                    <a:pt x="2" y="6"/>
                    <a:pt x="2" y="6"/>
                  </a:cubicBezTo>
                  <a:cubicBezTo>
                    <a:pt x="1" y="8"/>
                    <a:pt x="0" y="9"/>
                    <a:pt x="1" y="10"/>
                  </a:cubicBezTo>
                  <a:cubicBezTo>
                    <a:pt x="1" y="10"/>
                    <a:pt x="2" y="10"/>
                    <a:pt x="2" y="10"/>
                  </a:cubicBezTo>
                  <a:cubicBezTo>
                    <a:pt x="3" y="10"/>
                    <a:pt x="3" y="10"/>
                    <a:pt x="3" y="9"/>
                  </a:cubicBezTo>
                  <a:cubicBezTo>
                    <a:pt x="4" y="8"/>
                    <a:pt x="4" y="8"/>
                    <a:pt x="4" y="8"/>
                  </a:cubicBezTo>
                  <a:cubicBezTo>
                    <a:pt x="5" y="8"/>
                    <a:pt x="5" y="8"/>
                    <a:pt x="5" y="8"/>
                  </a:cubicBezTo>
                  <a:cubicBezTo>
                    <a:pt x="7" y="9"/>
                    <a:pt x="8" y="10"/>
                    <a:pt x="10" y="12"/>
                  </a:cubicBezTo>
                  <a:cubicBezTo>
                    <a:pt x="19" y="22"/>
                    <a:pt x="19" y="22"/>
                    <a:pt x="19" y="22"/>
                  </a:cubicBezTo>
                  <a:cubicBezTo>
                    <a:pt x="29" y="31"/>
                    <a:pt x="29" y="31"/>
                    <a:pt x="29" y="31"/>
                  </a:cubicBezTo>
                  <a:cubicBezTo>
                    <a:pt x="29" y="32"/>
                    <a:pt x="29" y="32"/>
                    <a:pt x="29" y="32"/>
                  </a:cubicBezTo>
                  <a:cubicBezTo>
                    <a:pt x="28" y="33"/>
                    <a:pt x="28" y="33"/>
                    <a:pt x="28" y="33"/>
                  </a:cubicBezTo>
                  <a:cubicBezTo>
                    <a:pt x="28" y="33"/>
                    <a:pt x="28" y="33"/>
                    <a:pt x="28" y="34"/>
                  </a:cubicBezTo>
                  <a:cubicBezTo>
                    <a:pt x="28" y="34"/>
                    <a:pt x="28" y="34"/>
                    <a:pt x="28" y="35"/>
                  </a:cubicBezTo>
                  <a:cubicBezTo>
                    <a:pt x="29" y="35"/>
                    <a:pt x="30" y="35"/>
                    <a:pt x="31" y="34"/>
                  </a:cubicBezTo>
                  <a:cubicBezTo>
                    <a:pt x="31" y="34"/>
                    <a:pt x="31" y="34"/>
                    <a:pt x="31" y="34"/>
                  </a:cubicBezTo>
                  <a:cubicBezTo>
                    <a:pt x="32" y="33"/>
                    <a:pt x="33" y="32"/>
                    <a:pt x="34" y="31"/>
                  </a:cubicBezTo>
                  <a:cubicBezTo>
                    <a:pt x="36" y="29"/>
                    <a:pt x="36" y="29"/>
                    <a:pt x="36" y="29"/>
                  </a:cubicBezTo>
                  <a:cubicBezTo>
                    <a:pt x="36" y="29"/>
                    <a:pt x="37" y="28"/>
                    <a:pt x="37" y="28"/>
                  </a:cubicBezTo>
                  <a:cubicBezTo>
                    <a:pt x="37" y="27"/>
                    <a:pt x="36" y="27"/>
                    <a:pt x="36" y="26"/>
                  </a:cubicBezTo>
                  <a:cubicBezTo>
                    <a:pt x="35" y="26"/>
                    <a:pt x="34" y="26"/>
                    <a:pt x="33" y="2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1303"/>
            <p:cNvSpPr/>
            <p:nvPr/>
          </p:nvSpPr>
          <p:spPr bwMode="auto">
            <a:xfrm>
              <a:off x="1945" y="1749"/>
              <a:ext cx="71" cy="86"/>
            </a:xfrm>
            <a:custGeom>
              <a:avLst/>
              <a:gdLst>
                <a:gd name="T0" fmla="*/ 16 w 30"/>
                <a:gd name="T1" fmla="*/ 19 h 36"/>
                <a:gd name="T2" fmla="*/ 18 w 30"/>
                <a:gd name="T3" fmla="*/ 18 h 36"/>
                <a:gd name="T4" fmla="*/ 19 w 30"/>
                <a:gd name="T5" fmla="*/ 17 h 36"/>
                <a:gd name="T6" fmla="*/ 19 w 30"/>
                <a:gd name="T7" fmla="*/ 15 h 36"/>
                <a:gd name="T8" fmla="*/ 15 w 30"/>
                <a:gd name="T9" fmla="*/ 16 h 36"/>
                <a:gd name="T10" fmla="*/ 14 w 30"/>
                <a:gd name="T11" fmla="*/ 17 h 36"/>
                <a:gd name="T12" fmla="*/ 13 w 30"/>
                <a:gd name="T13" fmla="*/ 16 h 36"/>
                <a:gd name="T14" fmla="*/ 5 w 30"/>
                <a:gd name="T15" fmla="*/ 7 h 36"/>
                <a:gd name="T16" fmla="*/ 5 w 30"/>
                <a:gd name="T17" fmla="*/ 6 h 36"/>
                <a:gd name="T18" fmla="*/ 5 w 30"/>
                <a:gd name="T19" fmla="*/ 6 h 36"/>
                <a:gd name="T20" fmla="*/ 8 w 30"/>
                <a:gd name="T21" fmla="*/ 4 h 36"/>
                <a:gd name="T22" fmla="*/ 9 w 30"/>
                <a:gd name="T23" fmla="*/ 0 h 36"/>
                <a:gd name="T24" fmla="*/ 5 w 30"/>
                <a:gd name="T25" fmla="*/ 1 h 36"/>
                <a:gd name="T26" fmla="*/ 3 w 30"/>
                <a:gd name="T27" fmla="*/ 3 h 36"/>
                <a:gd name="T28" fmla="*/ 1 w 30"/>
                <a:gd name="T29" fmla="*/ 4 h 36"/>
                <a:gd name="T30" fmla="*/ 1 w 30"/>
                <a:gd name="T31" fmla="*/ 6 h 36"/>
                <a:gd name="T32" fmla="*/ 1 w 30"/>
                <a:gd name="T33" fmla="*/ 7 h 36"/>
                <a:gd name="T34" fmla="*/ 7 w 30"/>
                <a:gd name="T35" fmla="*/ 13 h 36"/>
                <a:gd name="T36" fmla="*/ 8 w 30"/>
                <a:gd name="T37" fmla="*/ 14 h 36"/>
                <a:gd name="T38" fmla="*/ 17 w 30"/>
                <a:gd name="T39" fmla="*/ 24 h 36"/>
                <a:gd name="T40" fmla="*/ 27 w 30"/>
                <a:gd name="T41" fmla="*/ 36 h 36"/>
                <a:gd name="T42" fmla="*/ 29 w 30"/>
                <a:gd name="T43" fmla="*/ 35 h 36"/>
                <a:gd name="T44" fmla="*/ 28 w 30"/>
                <a:gd name="T45" fmla="*/ 32 h 36"/>
                <a:gd name="T46" fmla="*/ 16 w 30"/>
                <a:gd name="T47"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36">
                  <a:moveTo>
                    <a:pt x="16" y="19"/>
                  </a:moveTo>
                  <a:cubicBezTo>
                    <a:pt x="17" y="19"/>
                    <a:pt x="18" y="19"/>
                    <a:pt x="18" y="18"/>
                  </a:cubicBezTo>
                  <a:cubicBezTo>
                    <a:pt x="19" y="18"/>
                    <a:pt x="19" y="17"/>
                    <a:pt x="19" y="17"/>
                  </a:cubicBezTo>
                  <a:cubicBezTo>
                    <a:pt x="19" y="16"/>
                    <a:pt x="19" y="16"/>
                    <a:pt x="19" y="15"/>
                  </a:cubicBezTo>
                  <a:cubicBezTo>
                    <a:pt x="18" y="14"/>
                    <a:pt x="17" y="15"/>
                    <a:pt x="15" y="16"/>
                  </a:cubicBezTo>
                  <a:cubicBezTo>
                    <a:pt x="14" y="17"/>
                    <a:pt x="14" y="17"/>
                    <a:pt x="14" y="17"/>
                  </a:cubicBezTo>
                  <a:cubicBezTo>
                    <a:pt x="13" y="16"/>
                    <a:pt x="13" y="16"/>
                    <a:pt x="13" y="16"/>
                  </a:cubicBezTo>
                  <a:cubicBezTo>
                    <a:pt x="5" y="7"/>
                    <a:pt x="5" y="7"/>
                    <a:pt x="5" y="7"/>
                  </a:cubicBezTo>
                  <a:cubicBezTo>
                    <a:pt x="5" y="6"/>
                    <a:pt x="5" y="6"/>
                    <a:pt x="5" y="6"/>
                  </a:cubicBezTo>
                  <a:cubicBezTo>
                    <a:pt x="5" y="6"/>
                    <a:pt x="5" y="6"/>
                    <a:pt x="5" y="6"/>
                  </a:cubicBezTo>
                  <a:cubicBezTo>
                    <a:pt x="6" y="5"/>
                    <a:pt x="7" y="4"/>
                    <a:pt x="8" y="4"/>
                  </a:cubicBezTo>
                  <a:cubicBezTo>
                    <a:pt x="9" y="2"/>
                    <a:pt x="10" y="1"/>
                    <a:pt x="9" y="0"/>
                  </a:cubicBezTo>
                  <a:cubicBezTo>
                    <a:pt x="8" y="0"/>
                    <a:pt x="7" y="0"/>
                    <a:pt x="5" y="1"/>
                  </a:cubicBezTo>
                  <a:cubicBezTo>
                    <a:pt x="4" y="2"/>
                    <a:pt x="3" y="2"/>
                    <a:pt x="3" y="3"/>
                  </a:cubicBezTo>
                  <a:cubicBezTo>
                    <a:pt x="2" y="3"/>
                    <a:pt x="2" y="4"/>
                    <a:pt x="1" y="4"/>
                  </a:cubicBezTo>
                  <a:cubicBezTo>
                    <a:pt x="1" y="5"/>
                    <a:pt x="1" y="5"/>
                    <a:pt x="1" y="6"/>
                  </a:cubicBezTo>
                  <a:cubicBezTo>
                    <a:pt x="0" y="6"/>
                    <a:pt x="1" y="7"/>
                    <a:pt x="1" y="7"/>
                  </a:cubicBezTo>
                  <a:cubicBezTo>
                    <a:pt x="3" y="9"/>
                    <a:pt x="5" y="11"/>
                    <a:pt x="7" y="13"/>
                  </a:cubicBezTo>
                  <a:cubicBezTo>
                    <a:pt x="8" y="14"/>
                    <a:pt x="8" y="14"/>
                    <a:pt x="8" y="14"/>
                  </a:cubicBezTo>
                  <a:cubicBezTo>
                    <a:pt x="9" y="16"/>
                    <a:pt x="12" y="19"/>
                    <a:pt x="17" y="24"/>
                  </a:cubicBezTo>
                  <a:cubicBezTo>
                    <a:pt x="21" y="29"/>
                    <a:pt x="25" y="33"/>
                    <a:pt x="27" y="36"/>
                  </a:cubicBezTo>
                  <a:cubicBezTo>
                    <a:pt x="28" y="35"/>
                    <a:pt x="29" y="35"/>
                    <a:pt x="29" y="35"/>
                  </a:cubicBezTo>
                  <a:cubicBezTo>
                    <a:pt x="30" y="34"/>
                    <a:pt x="30" y="33"/>
                    <a:pt x="28" y="32"/>
                  </a:cubicBezTo>
                  <a:lnTo>
                    <a:pt x="16" y="19"/>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1304"/>
            <p:cNvSpPr/>
            <p:nvPr/>
          </p:nvSpPr>
          <p:spPr bwMode="auto">
            <a:xfrm>
              <a:off x="1966" y="1723"/>
              <a:ext cx="85" cy="83"/>
            </a:xfrm>
            <a:custGeom>
              <a:avLst/>
              <a:gdLst>
                <a:gd name="T0" fmla="*/ 33 w 36"/>
                <a:gd name="T1" fmla="*/ 27 h 35"/>
                <a:gd name="T2" fmla="*/ 31 w 36"/>
                <a:gd name="T3" fmla="*/ 28 h 35"/>
                <a:gd name="T4" fmla="*/ 31 w 36"/>
                <a:gd name="T5" fmla="*/ 29 h 35"/>
                <a:gd name="T6" fmla="*/ 30 w 36"/>
                <a:gd name="T7" fmla="*/ 28 h 35"/>
                <a:gd name="T8" fmla="*/ 28 w 36"/>
                <a:gd name="T9" fmla="*/ 27 h 35"/>
                <a:gd name="T10" fmla="*/ 19 w 36"/>
                <a:gd name="T11" fmla="*/ 18 h 35"/>
                <a:gd name="T12" fmla="*/ 11 w 36"/>
                <a:gd name="T13" fmla="*/ 9 h 35"/>
                <a:gd name="T14" fmla="*/ 7 w 36"/>
                <a:gd name="T15" fmla="*/ 5 h 35"/>
                <a:gd name="T16" fmla="*/ 9 w 36"/>
                <a:gd name="T17" fmla="*/ 3 h 35"/>
                <a:gd name="T18" fmla="*/ 10 w 36"/>
                <a:gd name="T19" fmla="*/ 2 h 35"/>
                <a:gd name="T20" fmla="*/ 9 w 36"/>
                <a:gd name="T21" fmla="*/ 1 h 35"/>
                <a:gd name="T22" fmla="*/ 7 w 36"/>
                <a:gd name="T23" fmla="*/ 1 h 35"/>
                <a:gd name="T24" fmla="*/ 2 w 36"/>
                <a:gd name="T25" fmla="*/ 7 h 35"/>
                <a:gd name="T26" fmla="*/ 0 w 36"/>
                <a:gd name="T27" fmla="*/ 10 h 35"/>
                <a:gd name="T28" fmla="*/ 2 w 36"/>
                <a:gd name="T29" fmla="*/ 10 h 35"/>
                <a:gd name="T30" fmla="*/ 3 w 36"/>
                <a:gd name="T31" fmla="*/ 9 h 35"/>
                <a:gd name="T32" fmla="*/ 4 w 36"/>
                <a:gd name="T33" fmla="*/ 8 h 35"/>
                <a:gd name="T34" fmla="*/ 5 w 36"/>
                <a:gd name="T35" fmla="*/ 8 h 35"/>
                <a:gd name="T36" fmla="*/ 9 w 36"/>
                <a:gd name="T37" fmla="*/ 12 h 35"/>
                <a:gd name="T38" fmla="*/ 19 w 36"/>
                <a:gd name="T39" fmla="*/ 22 h 35"/>
                <a:gd name="T40" fmla="*/ 28 w 36"/>
                <a:gd name="T41" fmla="*/ 31 h 35"/>
                <a:gd name="T42" fmla="*/ 29 w 36"/>
                <a:gd name="T43" fmla="*/ 32 h 35"/>
                <a:gd name="T44" fmla="*/ 27 w 36"/>
                <a:gd name="T45" fmla="*/ 33 h 35"/>
                <a:gd name="T46" fmla="*/ 27 w 36"/>
                <a:gd name="T47" fmla="*/ 34 h 35"/>
                <a:gd name="T48" fmla="*/ 28 w 36"/>
                <a:gd name="T49" fmla="*/ 35 h 35"/>
                <a:gd name="T50" fmla="*/ 30 w 36"/>
                <a:gd name="T51" fmla="*/ 34 h 35"/>
                <a:gd name="T52" fmla="*/ 31 w 36"/>
                <a:gd name="T53" fmla="*/ 34 h 35"/>
                <a:gd name="T54" fmla="*/ 33 w 36"/>
                <a:gd name="T55" fmla="*/ 31 h 35"/>
                <a:gd name="T56" fmla="*/ 35 w 36"/>
                <a:gd name="T57" fmla="*/ 29 h 35"/>
                <a:gd name="T58" fmla="*/ 36 w 36"/>
                <a:gd name="T59" fmla="*/ 28 h 35"/>
                <a:gd name="T60" fmla="*/ 35 w 36"/>
                <a:gd name="T61" fmla="*/ 27 h 35"/>
                <a:gd name="T62" fmla="*/ 33 w 36"/>
                <a:gd name="T63"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35">
                  <a:moveTo>
                    <a:pt x="33" y="27"/>
                  </a:moveTo>
                  <a:cubicBezTo>
                    <a:pt x="31" y="28"/>
                    <a:pt x="31" y="28"/>
                    <a:pt x="31" y="28"/>
                  </a:cubicBezTo>
                  <a:cubicBezTo>
                    <a:pt x="31" y="29"/>
                    <a:pt x="31" y="29"/>
                    <a:pt x="31" y="29"/>
                  </a:cubicBezTo>
                  <a:cubicBezTo>
                    <a:pt x="30" y="28"/>
                    <a:pt x="30" y="28"/>
                    <a:pt x="30" y="28"/>
                  </a:cubicBezTo>
                  <a:cubicBezTo>
                    <a:pt x="28" y="27"/>
                    <a:pt x="28" y="27"/>
                    <a:pt x="28" y="27"/>
                  </a:cubicBezTo>
                  <a:cubicBezTo>
                    <a:pt x="19" y="18"/>
                    <a:pt x="19" y="18"/>
                    <a:pt x="19" y="18"/>
                  </a:cubicBezTo>
                  <a:cubicBezTo>
                    <a:pt x="11" y="9"/>
                    <a:pt x="11" y="9"/>
                    <a:pt x="11" y="9"/>
                  </a:cubicBezTo>
                  <a:cubicBezTo>
                    <a:pt x="10" y="7"/>
                    <a:pt x="8" y="6"/>
                    <a:pt x="7" y="5"/>
                  </a:cubicBezTo>
                  <a:cubicBezTo>
                    <a:pt x="9" y="3"/>
                    <a:pt x="9" y="3"/>
                    <a:pt x="9" y="3"/>
                  </a:cubicBezTo>
                  <a:cubicBezTo>
                    <a:pt x="9" y="3"/>
                    <a:pt x="10" y="2"/>
                    <a:pt x="10" y="2"/>
                  </a:cubicBezTo>
                  <a:cubicBezTo>
                    <a:pt x="10" y="1"/>
                    <a:pt x="10" y="1"/>
                    <a:pt x="9" y="1"/>
                  </a:cubicBezTo>
                  <a:cubicBezTo>
                    <a:pt x="9" y="0"/>
                    <a:pt x="8" y="0"/>
                    <a:pt x="7" y="1"/>
                  </a:cubicBezTo>
                  <a:cubicBezTo>
                    <a:pt x="2" y="7"/>
                    <a:pt x="2" y="7"/>
                    <a:pt x="2" y="7"/>
                  </a:cubicBezTo>
                  <a:cubicBezTo>
                    <a:pt x="0" y="8"/>
                    <a:pt x="0" y="9"/>
                    <a:pt x="0" y="10"/>
                  </a:cubicBezTo>
                  <a:cubicBezTo>
                    <a:pt x="1" y="10"/>
                    <a:pt x="1" y="10"/>
                    <a:pt x="2" y="10"/>
                  </a:cubicBezTo>
                  <a:cubicBezTo>
                    <a:pt x="2" y="10"/>
                    <a:pt x="2" y="10"/>
                    <a:pt x="3" y="9"/>
                  </a:cubicBezTo>
                  <a:cubicBezTo>
                    <a:pt x="4" y="8"/>
                    <a:pt x="4" y="8"/>
                    <a:pt x="4" y="8"/>
                  </a:cubicBezTo>
                  <a:cubicBezTo>
                    <a:pt x="5" y="8"/>
                    <a:pt x="5" y="8"/>
                    <a:pt x="5" y="8"/>
                  </a:cubicBezTo>
                  <a:cubicBezTo>
                    <a:pt x="6" y="9"/>
                    <a:pt x="8" y="10"/>
                    <a:pt x="9" y="12"/>
                  </a:cubicBezTo>
                  <a:cubicBezTo>
                    <a:pt x="19" y="22"/>
                    <a:pt x="19" y="22"/>
                    <a:pt x="19" y="22"/>
                  </a:cubicBezTo>
                  <a:cubicBezTo>
                    <a:pt x="28" y="31"/>
                    <a:pt x="28" y="31"/>
                    <a:pt x="28" y="31"/>
                  </a:cubicBezTo>
                  <a:cubicBezTo>
                    <a:pt x="29" y="32"/>
                    <a:pt x="29" y="32"/>
                    <a:pt x="29" y="32"/>
                  </a:cubicBezTo>
                  <a:cubicBezTo>
                    <a:pt x="27" y="33"/>
                    <a:pt x="27" y="33"/>
                    <a:pt x="27" y="33"/>
                  </a:cubicBezTo>
                  <a:cubicBezTo>
                    <a:pt x="27" y="33"/>
                    <a:pt x="27" y="33"/>
                    <a:pt x="27" y="34"/>
                  </a:cubicBezTo>
                  <a:cubicBezTo>
                    <a:pt x="27" y="34"/>
                    <a:pt x="28" y="34"/>
                    <a:pt x="28" y="35"/>
                  </a:cubicBezTo>
                  <a:cubicBezTo>
                    <a:pt x="28" y="35"/>
                    <a:pt x="29" y="35"/>
                    <a:pt x="30" y="34"/>
                  </a:cubicBezTo>
                  <a:cubicBezTo>
                    <a:pt x="30" y="34"/>
                    <a:pt x="31" y="34"/>
                    <a:pt x="31" y="34"/>
                  </a:cubicBezTo>
                  <a:cubicBezTo>
                    <a:pt x="31" y="33"/>
                    <a:pt x="32" y="32"/>
                    <a:pt x="33" y="31"/>
                  </a:cubicBezTo>
                  <a:cubicBezTo>
                    <a:pt x="35" y="29"/>
                    <a:pt x="35" y="29"/>
                    <a:pt x="35" y="29"/>
                  </a:cubicBezTo>
                  <a:cubicBezTo>
                    <a:pt x="36" y="29"/>
                    <a:pt x="36" y="28"/>
                    <a:pt x="36" y="28"/>
                  </a:cubicBezTo>
                  <a:cubicBezTo>
                    <a:pt x="36" y="27"/>
                    <a:pt x="36" y="27"/>
                    <a:pt x="35" y="27"/>
                  </a:cubicBezTo>
                  <a:cubicBezTo>
                    <a:pt x="35" y="26"/>
                    <a:pt x="34" y="26"/>
                    <a:pt x="33" y="2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1305"/>
            <p:cNvSpPr>
              <a:spLocks noEditPoints="1"/>
            </p:cNvSpPr>
            <p:nvPr/>
          </p:nvSpPr>
          <p:spPr bwMode="auto">
            <a:xfrm>
              <a:off x="4127" y="1491"/>
              <a:ext cx="126" cy="121"/>
            </a:xfrm>
            <a:custGeom>
              <a:avLst/>
              <a:gdLst>
                <a:gd name="T0" fmla="*/ 34 w 53"/>
                <a:gd name="T1" fmla="*/ 14 h 51"/>
                <a:gd name="T2" fmla="*/ 33 w 53"/>
                <a:gd name="T3" fmla="*/ 11 h 51"/>
                <a:gd name="T4" fmla="*/ 29 w 53"/>
                <a:gd name="T5" fmla="*/ 3 h 51"/>
                <a:gd name="T6" fmla="*/ 26 w 53"/>
                <a:gd name="T7" fmla="*/ 0 h 51"/>
                <a:gd name="T8" fmla="*/ 25 w 53"/>
                <a:gd name="T9" fmla="*/ 1 h 51"/>
                <a:gd name="T10" fmla="*/ 22 w 53"/>
                <a:gd name="T11" fmla="*/ 10 h 51"/>
                <a:gd name="T12" fmla="*/ 18 w 53"/>
                <a:gd name="T13" fmla="*/ 18 h 51"/>
                <a:gd name="T14" fmla="*/ 3 w 53"/>
                <a:gd name="T15" fmla="*/ 23 h 51"/>
                <a:gd name="T16" fmla="*/ 0 w 53"/>
                <a:gd name="T17" fmla="*/ 27 h 51"/>
                <a:gd name="T18" fmla="*/ 17 w 53"/>
                <a:gd name="T19" fmla="*/ 33 h 51"/>
                <a:gd name="T20" fmla="*/ 17 w 53"/>
                <a:gd name="T21" fmla="*/ 40 h 51"/>
                <a:gd name="T22" fmla="*/ 15 w 53"/>
                <a:gd name="T23" fmla="*/ 48 h 51"/>
                <a:gd name="T24" fmla="*/ 17 w 53"/>
                <a:gd name="T25" fmla="*/ 51 h 51"/>
                <a:gd name="T26" fmla="*/ 23 w 53"/>
                <a:gd name="T27" fmla="*/ 44 h 51"/>
                <a:gd name="T28" fmla="*/ 31 w 53"/>
                <a:gd name="T29" fmla="*/ 37 h 51"/>
                <a:gd name="T30" fmla="*/ 49 w 53"/>
                <a:gd name="T31" fmla="*/ 42 h 51"/>
                <a:gd name="T32" fmla="*/ 50 w 53"/>
                <a:gd name="T33" fmla="*/ 38 h 51"/>
                <a:gd name="T34" fmla="*/ 49 w 53"/>
                <a:gd name="T35" fmla="*/ 36 h 51"/>
                <a:gd name="T36" fmla="*/ 42 w 53"/>
                <a:gd name="T37" fmla="*/ 25 h 51"/>
                <a:gd name="T38" fmla="*/ 44 w 53"/>
                <a:gd name="T39" fmla="*/ 23 h 51"/>
                <a:gd name="T40" fmla="*/ 52 w 53"/>
                <a:gd name="T41" fmla="*/ 15 h 51"/>
                <a:gd name="T42" fmla="*/ 52 w 53"/>
                <a:gd name="T43" fmla="*/ 12 h 51"/>
                <a:gd name="T44" fmla="*/ 34 w 53"/>
                <a:gd name="T45" fmla="*/ 14 h 51"/>
                <a:gd name="T46" fmla="*/ 45 w 53"/>
                <a:gd name="T47" fmla="*/ 18 h 51"/>
                <a:gd name="T48" fmla="*/ 40 w 53"/>
                <a:gd name="T49" fmla="*/ 22 h 51"/>
                <a:gd name="T50" fmla="*/ 38 w 53"/>
                <a:gd name="T51" fmla="*/ 26 h 51"/>
                <a:gd name="T52" fmla="*/ 46 w 53"/>
                <a:gd name="T53" fmla="*/ 38 h 51"/>
                <a:gd name="T54" fmla="*/ 30 w 53"/>
                <a:gd name="T55" fmla="*/ 34 h 51"/>
                <a:gd name="T56" fmla="*/ 19 w 53"/>
                <a:gd name="T57" fmla="*/ 45 h 51"/>
                <a:gd name="T58" fmla="*/ 20 w 53"/>
                <a:gd name="T59" fmla="*/ 31 h 51"/>
                <a:gd name="T60" fmla="*/ 14 w 53"/>
                <a:gd name="T61" fmla="*/ 28 h 51"/>
                <a:gd name="T62" fmla="*/ 7 w 53"/>
                <a:gd name="T63" fmla="*/ 26 h 51"/>
                <a:gd name="T64" fmla="*/ 20 w 53"/>
                <a:gd name="T65" fmla="*/ 20 h 51"/>
                <a:gd name="T66" fmla="*/ 23 w 53"/>
                <a:gd name="T67" fmla="*/ 13 h 51"/>
                <a:gd name="T68" fmla="*/ 25 w 53"/>
                <a:gd name="T69" fmla="*/ 5 h 51"/>
                <a:gd name="T70" fmla="*/ 27 w 53"/>
                <a:gd name="T71" fmla="*/ 6 h 51"/>
                <a:gd name="T72" fmla="*/ 31 w 53"/>
                <a:gd name="T73" fmla="*/ 16 h 51"/>
                <a:gd name="T74" fmla="*/ 32 w 53"/>
                <a:gd name="T75" fmla="*/ 17 h 51"/>
                <a:gd name="T76" fmla="*/ 40 w 53"/>
                <a:gd name="T77" fmla="*/ 15 h 51"/>
                <a:gd name="T78" fmla="*/ 48 w 53"/>
                <a:gd name="T79" fmla="*/ 14 h 51"/>
                <a:gd name="T80" fmla="*/ 45 w 53"/>
                <a:gd name="T81"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3" h="51">
                  <a:moveTo>
                    <a:pt x="34" y="14"/>
                  </a:moveTo>
                  <a:cubicBezTo>
                    <a:pt x="34" y="13"/>
                    <a:pt x="33" y="12"/>
                    <a:pt x="33" y="11"/>
                  </a:cubicBezTo>
                  <a:cubicBezTo>
                    <a:pt x="31" y="9"/>
                    <a:pt x="30" y="6"/>
                    <a:pt x="29" y="3"/>
                  </a:cubicBezTo>
                  <a:cubicBezTo>
                    <a:pt x="28" y="2"/>
                    <a:pt x="28" y="0"/>
                    <a:pt x="26" y="0"/>
                  </a:cubicBezTo>
                  <a:cubicBezTo>
                    <a:pt x="25" y="0"/>
                    <a:pt x="25" y="1"/>
                    <a:pt x="25" y="1"/>
                  </a:cubicBezTo>
                  <a:cubicBezTo>
                    <a:pt x="24" y="4"/>
                    <a:pt x="23" y="7"/>
                    <a:pt x="22" y="10"/>
                  </a:cubicBezTo>
                  <a:cubicBezTo>
                    <a:pt x="21" y="13"/>
                    <a:pt x="20" y="16"/>
                    <a:pt x="18" y="18"/>
                  </a:cubicBezTo>
                  <a:cubicBezTo>
                    <a:pt x="13" y="20"/>
                    <a:pt x="9" y="22"/>
                    <a:pt x="3" y="23"/>
                  </a:cubicBezTo>
                  <a:cubicBezTo>
                    <a:pt x="2" y="24"/>
                    <a:pt x="0" y="24"/>
                    <a:pt x="0" y="27"/>
                  </a:cubicBezTo>
                  <a:cubicBezTo>
                    <a:pt x="6" y="28"/>
                    <a:pt x="12" y="30"/>
                    <a:pt x="17" y="33"/>
                  </a:cubicBezTo>
                  <a:cubicBezTo>
                    <a:pt x="17" y="35"/>
                    <a:pt x="17" y="38"/>
                    <a:pt x="17" y="40"/>
                  </a:cubicBezTo>
                  <a:cubicBezTo>
                    <a:pt x="16" y="43"/>
                    <a:pt x="16" y="46"/>
                    <a:pt x="15" y="48"/>
                  </a:cubicBezTo>
                  <a:cubicBezTo>
                    <a:pt x="15" y="49"/>
                    <a:pt x="15" y="50"/>
                    <a:pt x="17" y="51"/>
                  </a:cubicBezTo>
                  <a:cubicBezTo>
                    <a:pt x="19" y="49"/>
                    <a:pt x="21" y="46"/>
                    <a:pt x="23" y="44"/>
                  </a:cubicBezTo>
                  <a:cubicBezTo>
                    <a:pt x="26" y="42"/>
                    <a:pt x="28" y="39"/>
                    <a:pt x="31" y="37"/>
                  </a:cubicBezTo>
                  <a:cubicBezTo>
                    <a:pt x="37" y="38"/>
                    <a:pt x="43" y="39"/>
                    <a:pt x="49" y="42"/>
                  </a:cubicBezTo>
                  <a:cubicBezTo>
                    <a:pt x="50" y="40"/>
                    <a:pt x="50" y="40"/>
                    <a:pt x="50" y="38"/>
                  </a:cubicBezTo>
                  <a:cubicBezTo>
                    <a:pt x="49" y="38"/>
                    <a:pt x="49" y="37"/>
                    <a:pt x="49" y="36"/>
                  </a:cubicBezTo>
                  <a:cubicBezTo>
                    <a:pt x="47" y="33"/>
                    <a:pt x="44" y="29"/>
                    <a:pt x="42" y="25"/>
                  </a:cubicBezTo>
                  <a:cubicBezTo>
                    <a:pt x="43" y="25"/>
                    <a:pt x="43" y="24"/>
                    <a:pt x="44" y="23"/>
                  </a:cubicBezTo>
                  <a:cubicBezTo>
                    <a:pt x="46" y="21"/>
                    <a:pt x="49" y="18"/>
                    <a:pt x="52" y="15"/>
                  </a:cubicBezTo>
                  <a:cubicBezTo>
                    <a:pt x="53" y="14"/>
                    <a:pt x="53" y="14"/>
                    <a:pt x="52" y="12"/>
                  </a:cubicBezTo>
                  <a:cubicBezTo>
                    <a:pt x="46" y="12"/>
                    <a:pt x="40" y="13"/>
                    <a:pt x="34" y="14"/>
                  </a:cubicBezTo>
                  <a:close/>
                  <a:moveTo>
                    <a:pt x="45" y="18"/>
                  </a:moveTo>
                  <a:cubicBezTo>
                    <a:pt x="44" y="19"/>
                    <a:pt x="42" y="21"/>
                    <a:pt x="40" y="22"/>
                  </a:cubicBezTo>
                  <a:cubicBezTo>
                    <a:pt x="39" y="23"/>
                    <a:pt x="38" y="24"/>
                    <a:pt x="38" y="26"/>
                  </a:cubicBezTo>
                  <a:cubicBezTo>
                    <a:pt x="41" y="30"/>
                    <a:pt x="44" y="33"/>
                    <a:pt x="46" y="38"/>
                  </a:cubicBezTo>
                  <a:cubicBezTo>
                    <a:pt x="41" y="36"/>
                    <a:pt x="36" y="35"/>
                    <a:pt x="30" y="34"/>
                  </a:cubicBezTo>
                  <a:cubicBezTo>
                    <a:pt x="27" y="37"/>
                    <a:pt x="23" y="41"/>
                    <a:pt x="19" y="45"/>
                  </a:cubicBezTo>
                  <a:cubicBezTo>
                    <a:pt x="18" y="40"/>
                    <a:pt x="21" y="36"/>
                    <a:pt x="20" y="31"/>
                  </a:cubicBezTo>
                  <a:cubicBezTo>
                    <a:pt x="18" y="30"/>
                    <a:pt x="16" y="29"/>
                    <a:pt x="14" y="28"/>
                  </a:cubicBezTo>
                  <a:cubicBezTo>
                    <a:pt x="12" y="27"/>
                    <a:pt x="9" y="27"/>
                    <a:pt x="7" y="26"/>
                  </a:cubicBezTo>
                  <a:cubicBezTo>
                    <a:pt x="9" y="24"/>
                    <a:pt x="13" y="22"/>
                    <a:pt x="20" y="20"/>
                  </a:cubicBezTo>
                  <a:cubicBezTo>
                    <a:pt x="22" y="18"/>
                    <a:pt x="22" y="15"/>
                    <a:pt x="23" y="13"/>
                  </a:cubicBezTo>
                  <a:cubicBezTo>
                    <a:pt x="24" y="10"/>
                    <a:pt x="25" y="8"/>
                    <a:pt x="25" y="5"/>
                  </a:cubicBezTo>
                  <a:cubicBezTo>
                    <a:pt x="26" y="5"/>
                    <a:pt x="27" y="6"/>
                    <a:pt x="27" y="6"/>
                  </a:cubicBezTo>
                  <a:cubicBezTo>
                    <a:pt x="28" y="10"/>
                    <a:pt x="30" y="13"/>
                    <a:pt x="31" y="16"/>
                  </a:cubicBezTo>
                  <a:cubicBezTo>
                    <a:pt x="32" y="17"/>
                    <a:pt x="32" y="17"/>
                    <a:pt x="32" y="17"/>
                  </a:cubicBezTo>
                  <a:cubicBezTo>
                    <a:pt x="35" y="17"/>
                    <a:pt x="37" y="16"/>
                    <a:pt x="40" y="15"/>
                  </a:cubicBezTo>
                  <a:cubicBezTo>
                    <a:pt x="43" y="15"/>
                    <a:pt x="45" y="15"/>
                    <a:pt x="48" y="14"/>
                  </a:cubicBezTo>
                  <a:cubicBezTo>
                    <a:pt x="47" y="16"/>
                    <a:pt x="46" y="17"/>
                    <a:pt x="45" y="1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306"/>
            <p:cNvSpPr/>
            <p:nvPr/>
          </p:nvSpPr>
          <p:spPr bwMode="auto">
            <a:xfrm>
              <a:off x="4144" y="1503"/>
              <a:ext cx="97" cy="94"/>
            </a:xfrm>
            <a:custGeom>
              <a:avLst/>
              <a:gdLst>
                <a:gd name="T0" fmla="*/ 25 w 41"/>
                <a:gd name="T1" fmla="*/ 12 h 40"/>
                <a:gd name="T2" fmla="*/ 24 w 41"/>
                <a:gd name="T3" fmla="*/ 11 h 40"/>
                <a:gd name="T4" fmla="*/ 20 w 41"/>
                <a:gd name="T5" fmla="*/ 1 h 40"/>
                <a:gd name="T6" fmla="*/ 18 w 41"/>
                <a:gd name="T7" fmla="*/ 0 h 40"/>
                <a:gd name="T8" fmla="*/ 16 w 41"/>
                <a:gd name="T9" fmla="*/ 8 h 40"/>
                <a:gd name="T10" fmla="*/ 13 w 41"/>
                <a:gd name="T11" fmla="*/ 15 h 40"/>
                <a:gd name="T12" fmla="*/ 0 w 41"/>
                <a:gd name="T13" fmla="*/ 21 h 40"/>
                <a:gd name="T14" fmla="*/ 7 w 41"/>
                <a:gd name="T15" fmla="*/ 23 h 40"/>
                <a:gd name="T16" fmla="*/ 13 w 41"/>
                <a:gd name="T17" fmla="*/ 26 h 40"/>
                <a:gd name="T18" fmla="*/ 12 w 41"/>
                <a:gd name="T19" fmla="*/ 40 h 40"/>
                <a:gd name="T20" fmla="*/ 23 w 41"/>
                <a:gd name="T21" fmla="*/ 29 h 40"/>
                <a:gd name="T22" fmla="*/ 39 w 41"/>
                <a:gd name="T23" fmla="*/ 33 h 40"/>
                <a:gd name="T24" fmla="*/ 31 w 41"/>
                <a:gd name="T25" fmla="*/ 21 h 40"/>
                <a:gd name="T26" fmla="*/ 33 w 41"/>
                <a:gd name="T27" fmla="*/ 17 h 40"/>
                <a:gd name="T28" fmla="*/ 38 w 41"/>
                <a:gd name="T29" fmla="*/ 13 h 40"/>
                <a:gd name="T30" fmla="*/ 41 w 41"/>
                <a:gd name="T31" fmla="*/ 9 h 40"/>
                <a:gd name="T32" fmla="*/ 33 w 41"/>
                <a:gd name="T33" fmla="*/ 10 h 40"/>
                <a:gd name="T34" fmla="*/ 25 w 41"/>
                <a:gd name="T35"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40">
                  <a:moveTo>
                    <a:pt x="25" y="12"/>
                  </a:moveTo>
                  <a:cubicBezTo>
                    <a:pt x="25" y="12"/>
                    <a:pt x="25" y="12"/>
                    <a:pt x="24" y="11"/>
                  </a:cubicBezTo>
                  <a:cubicBezTo>
                    <a:pt x="23" y="8"/>
                    <a:pt x="21" y="5"/>
                    <a:pt x="20" y="1"/>
                  </a:cubicBezTo>
                  <a:cubicBezTo>
                    <a:pt x="20" y="1"/>
                    <a:pt x="19" y="0"/>
                    <a:pt x="18" y="0"/>
                  </a:cubicBezTo>
                  <a:cubicBezTo>
                    <a:pt x="18" y="3"/>
                    <a:pt x="17" y="5"/>
                    <a:pt x="16" y="8"/>
                  </a:cubicBezTo>
                  <a:cubicBezTo>
                    <a:pt x="15" y="10"/>
                    <a:pt x="15" y="13"/>
                    <a:pt x="13" y="15"/>
                  </a:cubicBezTo>
                  <a:cubicBezTo>
                    <a:pt x="6" y="17"/>
                    <a:pt x="2" y="19"/>
                    <a:pt x="0" y="21"/>
                  </a:cubicBezTo>
                  <a:cubicBezTo>
                    <a:pt x="2" y="22"/>
                    <a:pt x="5" y="22"/>
                    <a:pt x="7" y="23"/>
                  </a:cubicBezTo>
                  <a:cubicBezTo>
                    <a:pt x="9" y="24"/>
                    <a:pt x="11" y="25"/>
                    <a:pt x="13" y="26"/>
                  </a:cubicBezTo>
                  <a:cubicBezTo>
                    <a:pt x="14" y="31"/>
                    <a:pt x="11" y="35"/>
                    <a:pt x="12" y="40"/>
                  </a:cubicBezTo>
                  <a:cubicBezTo>
                    <a:pt x="16" y="36"/>
                    <a:pt x="20" y="32"/>
                    <a:pt x="23" y="29"/>
                  </a:cubicBezTo>
                  <a:cubicBezTo>
                    <a:pt x="29" y="30"/>
                    <a:pt x="34" y="31"/>
                    <a:pt x="39" y="33"/>
                  </a:cubicBezTo>
                  <a:cubicBezTo>
                    <a:pt x="37" y="28"/>
                    <a:pt x="34" y="25"/>
                    <a:pt x="31" y="21"/>
                  </a:cubicBezTo>
                  <a:cubicBezTo>
                    <a:pt x="31" y="19"/>
                    <a:pt x="32" y="18"/>
                    <a:pt x="33" y="17"/>
                  </a:cubicBezTo>
                  <a:cubicBezTo>
                    <a:pt x="35" y="16"/>
                    <a:pt x="37" y="14"/>
                    <a:pt x="38" y="13"/>
                  </a:cubicBezTo>
                  <a:cubicBezTo>
                    <a:pt x="39" y="12"/>
                    <a:pt x="40" y="11"/>
                    <a:pt x="41" y="9"/>
                  </a:cubicBezTo>
                  <a:cubicBezTo>
                    <a:pt x="38" y="10"/>
                    <a:pt x="36" y="10"/>
                    <a:pt x="33" y="10"/>
                  </a:cubicBezTo>
                  <a:cubicBezTo>
                    <a:pt x="30" y="11"/>
                    <a:pt x="28" y="12"/>
                    <a:pt x="25" y="12"/>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1307"/>
            <p:cNvSpPr/>
            <p:nvPr/>
          </p:nvSpPr>
          <p:spPr bwMode="auto">
            <a:xfrm>
              <a:off x="3328" y="2343"/>
              <a:ext cx="5" cy="2"/>
            </a:xfrm>
            <a:custGeom>
              <a:avLst/>
              <a:gdLst>
                <a:gd name="T0" fmla="*/ 0 w 2"/>
                <a:gd name="T1" fmla="*/ 0 h 1"/>
                <a:gd name="T2" fmla="*/ 2 w 2"/>
                <a:gd name="T3" fmla="*/ 1 h 1"/>
                <a:gd name="T4" fmla="*/ 2 w 2"/>
                <a:gd name="T5" fmla="*/ 1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1"/>
                    <a:pt x="1" y="1"/>
                    <a:pt x="2" y="1"/>
                  </a:cubicBezTo>
                  <a:cubicBezTo>
                    <a:pt x="2" y="1"/>
                    <a:pt x="2" y="1"/>
                    <a:pt x="2" y="1"/>
                  </a:cubicBezTo>
                  <a:cubicBezTo>
                    <a:pt x="2" y="1"/>
                    <a:pt x="1" y="0"/>
                    <a:pt x="1" y="0"/>
                  </a:cubicBezTo>
                  <a:cubicBezTo>
                    <a:pt x="1" y="0"/>
                    <a:pt x="1" y="0"/>
                    <a:pt x="0" y="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308"/>
            <p:cNvSpPr/>
            <p:nvPr/>
          </p:nvSpPr>
          <p:spPr bwMode="auto">
            <a:xfrm>
              <a:off x="3338" y="2314"/>
              <a:ext cx="2" cy="3"/>
            </a:xfrm>
            <a:custGeom>
              <a:avLst/>
              <a:gdLst>
                <a:gd name="T0" fmla="*/ 1 w 1"/>
                <a:gd name="T1" fmla="*/ 1 h 1"/>
                <a:gd name="T2" fmla="*/ 1 w 1"/>
                <a:gd name="T3" fmla="*/ 0 h 1"/>
                <a:gd name="T4" fmla="*/ 0 w 1"/>
                <a:gd name="T5" fmla="*/ 0 h 1"/>
                <a:gd name="T6" fmla="*/ 1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0"/>
                    <a:pt x="1" y="0"/>
                  </a:cubicBezTo>
                  <a:cubicBezTo>
                    <a:pt x="0" y="0"/>
                    <a:pt x="0" y="0"/>
                    <a:pt x="0" y="0"/>
                  </a:cubicBezTo>
                  <a:cubicBezTo>
                    <a:pt x="1" y="0"/>
                    <a:pt x="1" y="1"/>
                    <a:pt x="1" y="1"/>
                  </a:cubicBezTo>
                  <a:cubicBezTo>
                    <a:pt x="1" y="1"/>
                    <a:pt x="1" y="1"/>
                    <a:pt x="1" y="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309"/>
            <p:cNvSpPr/>
            <p:nvPr/>
          </p:nvSpPr>
          <p:spPr bwMode="auto">
            <a:xfrm>
              <a:off x="3319" y="2331"/>
              <a:ext cx="4" cy="5"/>
            </a:xfrm>
            <a:custGeom>
              <a:avLst/>
              <a:gdLst>
                <a:gd name="T0" fmla="*/ 2 w 2"/>
                <a:gd name="T1" fmla="*/ 1 h 2"/>
                <a:gd name="T2" fmla="*/ 1 w 2"/>
                <a:gd name="T3" fmla="*/ 0 h 2"/>
                <a:gd name="T4" fmla="*/ 0 w 2"/>
                <a:gd name="T5" fmla="*/ 1 h 2"/>
                <a:gd name="T6" fmla="*/ 0 w 2"/>
                <a:gd name="T7" fmla="*/ 1 h 2"/>
                <a:gd name="T8" fmla="*/ 1 w 2"/>
                <a:gd name="T9" fmla="*/ 2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1" y="1"/>
                    <a:pt x="1" y="1"/>
                    <a:pt x="1" y="0"/>
                  </a:cubicBezTo>
                  <a:cubicBezTo>
                    <a:pt x="1" y="1"/>
                    <a:pt x="0" y="1"/>
                    <a:pt x="0" y="1"/>
                  </a:cubicBezTo>
                  <a:cubicBezTo>
                    <a:pt x="0" y="1"/>
                    <a:pt x="0" y="1"/>
                    <a:pt x="0" y="1"/>
                  </a:cubicBezTo>
                  <a:cubicBezTo>
                    <a:pt x="0" y="1"/>
                    <a:pt x="1" y="2"/>
                    <a:pt x="1" y="2"/>
                  </a:cubicBezTo>
                  <a:cubicBezTo>
                    <a:pt x="1" y="2"/>
                    <a:pt x="1" y="2"/>
                    <a:pt x="2" y="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1310"/>
            <p:cNvSpPr/>
            <p:nvPr/>
          </p:nvSpPr>
          <p:spPr bwMode="auto">
            <a:xfrm>
              <a:off x="3330" y="2286"/>
              <a:ext cx="38" cy="59"/>
            </a:xfrm>
            <a:custGeom>
              <a:avLst/>
              <a:gdLst>
                <a:gd name="T0" fmla="*/ 5 w 16"/>
                <a:gd name="T1" fmla="*/ 12 h 25"/>
                <a:gd name="T2" fmla="*/ 8 w 16"/>
                <a:gd name="T3" fmla="*/ 10 h 25"/>
                <a:gd name="T4" fmla="*/ 9 w 16"/>
                <a:gd name="T5" fmla="*/ 10 h 25"/>
                <a:gd name="T6" fmla="*/ 10 w 16"/>
                <a:gd name="T7" fmla="*/ 11 h 25"/>
                <a:gd name="T8" fmla="*/ 9 w 16"/>
                <a:gd name="T9" fmla="*/ 15 h 25"/>
                <a:gd name="T10" fmla="*/ 3 w 16"/>
                <a:gd name="T11" fmla="*/ 20 h 25"/>
                <a:gd name="T12" fmla="*/ 0 w 16"/>
                <a:gd name="T13" fmla="*/ 24 h 25"/>
                <a:gd name="T14" fmla="*/ 1 w 16"/>
                <a:gd name="T15" fmla="*/ 25 h 25"/>
                <a:gd name="T16" fmla="*/ 4 w 16"/>
                <a:gd name="T17" fmla="*/ 22 h 25"/>
                <a:gd name="T18" fmla="*/ 10 w 16"/>
                <a:gd name="T19" fmla="*/ 16 h 25"/>
                <a:gd name="T20" fmla="*/ 12 w 16"/>
                <a:gd name="T21" fmla="*/ 11 h 25"/>
                <a:gd name="T22" fmla="*/ 10 w 16"/>
                <a:gd name="T23" fmla="*/ 9 h 25"/>
                <a:gd name="T24" fmla="*/ 10 w 16"/>
                <a:gd name="T25" fmla="*/ 7 h 25"/>
                <a:gd name="T26" fmla="*/ 14 w 16"/>
                <a:gd name="T27" fmla="*/ 3 h 25"/>
                <a:gd name="T28" fmla="*/ 15 w 16"/>
                <a:gd name="T29" fmla="*/ 2 h 25"/>
                <a:gd name="T30" fmla="*/ 16 w 16"/>
                <a:gd name="T31" fmla="*/ 1 h 25"/>
                <a:gd name="T32" fmla="*/ 16 w 16"/>
                <a:gd name="T33" fmla="*/ 1 h 25"/>
                <a:gd name="T34" fmla="*/ 15 w 16"/>
                <a:gd name="T35" fmla="*/ 0 h 25"/>
                <a:gd name="T36" fmla="*/ 14 w 16"/>
                <a:gd name="T37" fmla="*/ 0 h 25"/>
                <a:gd name="T38" fmla="*/ 13 w 16"/>
                <a:gd name="T39" fmla="*/ 2 h 25"/>
                <a:gd name="T40" fmla="*/ 11 w 16"/>
                <a:gd name="T41" fmla="*/ 4 h 25"/>
                <a:gd name="T42" fmla="*/ 9 w 16"/>
                <a:gd name="T43" fmla="*/ 7 h 25"/>
                <a:gd name="T44" fmla="*/ 7 w 16"/>
                <a:gd name="T45" fmla="*/ 8 h 25"/>
                <a:gd name="T46" fmla="*/ 5 w 16"/>
                <a:gd name="T47" fmla="*/ 10 h 25"/>
                <a:gd name="T48" fmla="*/ 4 w 16"/>
                <a:gd name="T49" fmla="*/ 12 h 25"/>
                <a:gd name="T50" fmla="*/ 4 w 16"/>
                <a:gd name="T51" fmla="*/ 12 h 25"/>
                <a:gd name="T52" fmla="*/ 4 w 16"/>
                <a:gd name="T53" fmla="*/ 13 h 25"/>
                <a:gd name="T54" fmla="*/ 5 w 16"/>
                <a:gd name="T55"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25">
                  <a:moveTo>
                    <a:pt x="5" y="12"/>
                  </a:moveTo>
                  <a:cubicBezTo>
                    <a:pt x="7" y="11"/>
                    <a:pt x="7" y="10"/>
                    <a:pt x="8" y="10"/>
                  </a:cubicBezTo>
                  <a:cubicBezTo>
                    <a:pt x="8" y="9"/>
                    <a:pt x="9" y="10"/>
                    <a:pt x="9" y="10"/>
                  </a:cubicBezTo>
                  <a:cubicBezTo>
                    <a:pt x="10" y="10"/>
                    <a:pt x="10" y="11"/>
                    <a:pt x="10" y="11"/>
                  </a:cubicBezTo>
                  <a:cubicBezTo>
                    <a:pt x="10" y="13"/>
                    <a:pt x="10" y="14"/>
                    <a:pt x="9" y="15"/>
                  </a:cubicBezTo>
                  <a:cubicBezTo>
                    <a:pt x="8" y="16"/>
                    <a:pt x="6" y="18"/>
                    <a:pt x="3" y="20"/>
                  </a:cubicBezTo>
                  <a:cubicBezTo>
                    <a:pt x="2" y="22"/>
                    <a:pt x="1" y="23"/>
                    <a:pt x="0" y="24"/>
                  </a:cubicBezTo>
                  <a:cubicBezTo>
                    <a:pt x="0" y="24"/>
                    <a:pt x="1" y="25"/>
                    <a:pt x="1" y="25"/>
                  </a:cubicBezTo>
                  <a:cubicBezTo>
                    <a:pt x="2" y="24"/>
                    <a:pt x="2" y="23"/>
                    <a:pt x="4" y="22"/>
                  </a:cubicBezTo>
                  <a:cubicBezTo>
                    <a:pt x="8" y="18"/>
                    <a:pt x="10" y="16"/>
                    <a:pt x="10" y="16"/>
                  </a:cubicBezTo>
                  <a:cubicBezTo>
                    <a:pt x="12" y="14"/>
                    <a:pt x="13" y="12"/>
                    <a:pt x="12" y="11"/>
                  </a:cubicBezTo>
                  <a:cubicBezTo>
                    <a:pt x="12" y="10"/>
                    <a:pt x="11" y="10"/>
                    <a:pt x="10" y="9"/>
                  </a:cubicBezTo>
                  <a:cubicBezTo>
                    <a:pt x="10" y="8"/>
                    <a:pt x="9" y="8"/>
                    <a:pt x="10" y="7"/>
                  </a:cubicBezTo>
                  <a:cubicBezTo>
                    <a:pt x="10" y="7"/>
                    <a:pt x="11" y="6"/>
                    <a:pt x="14" y="3"/>
                  </a:cubicBezTo>
                  <a:cubicBezTo>
                    <a:pt x="14" y="3"/>
                    <a:pt x="14" y="3"/>
                    <a:pt x="15" y="2"/>
                  </a:cubicBezTo>
                  <a:cubicBezTo>
                    <a:pt x="16" y="1"/>
                    <a:pt x="16" y="1"/>
                    <a:pt x="16" y="1"/>
                  </a:cubicBezTo>
                  <a:cubicBezTo>
                    <a:pt x="16" y="1"/>
                    <a:pt x="16" y="1"/>
                    <a:pt x="16" y="1"/>
                  </a:cubicBezTo>
                  <a:cubicBezTo>
                    <a:pt x="16" y="0"/>
                    <a:pt x="16" y="0"/>
                    <a:pt x="15" y="0"/>
                  </a:cubicBezTo>
                  <a:cubicBezTo>
                    <a:pt x="15" y="0"/>
                    <a:pt x="15" y="0"/>
                    <a:pt x="14" y="0"/>
                  </a:cubicBezTo>
                  <a:cubicBezTo>
                    <a:pt x="15" y="0"/>
                    <a:pt x="14" y="1"/>
                    <a:pt x="13" y="2"/>
                  </a:cubicBezTo>
                  <a:cubicBezTo>
                    <a:pt x="13" y="2"/>
                    <a:pt x="12" y="3"/>
                    <a:pt x="11" y="4"/>
                  </a:cubicBezTo>
                  <a:cubicBezTo>
                    <a:pt x="10" y="5"/>
                    <a:pt x="9" y="6"/>
                    <a:pt x="9" y="7"/>
                  </a:cubicBezTo>
                  <a:cubicBezTo>
                    <a:pt x="8" y="7"/>
                    <a:pt x="8" y="8"/>
                    <a:pt x="7" y="8"/>
                  </a:cubicBezTo>
                  <a:cubicBezTo>
                    <a:pt x="6" y="9"/>
                    <a:pt x="6" y="10"/>
                    <a:pt x="5" y="10"/>
                  </a:cubicBezTo>
                  <a:cubicBezTo>
                    <a:pt x="5" y="10"/>
                    <a:pt x="5" y="11"/>
                    <a:pt x="4" y="12"/>
                  </a:cubicBezTo>
                  <a:cubicBezTo>
                    <a:pt x="4" y="12"/>
                    <a:pt x="4" y="12"/>
                    <a:pt x="4" y="12"/>
                  </a:cubicBezTo>
                  <a:cubicBezTo>
                    <a:pt x="4" y="12"/>
                    <a:pt x="4" y="13"/>
                    <a:pt x="4" y="13"/>
                  </a:cubicBezTo>
                  <a:cubicBezTo>
                    <a:pt x="5" y="12"/>
                    <a:pt x="5" y="12"/>
                    <a:pt x="5" y="1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1311"/>
            <p:cNvSpPr/>
            <p:nvPr/>
          </p:nvSpPr>
          <p:spPr bwMode="auto">
            <a:xfrm>
              <a:off x="3312" y="2333"/>
              <a:ext cx="9" cy="10"/>
            </a:xfrm>
            <a:custGeom>
              <a:avLst/>
              <a:gdLst>
                <a:gd name="T0" fmla="*/ 0 w 4"/>
                <a:gd name="T1" fmla="*/ 4 h 4"/>
                <a:gd name="T2" fmla="*/ 1 w 4"/>
                <a:gd name="T3" fmla="*/ 4 h 4"/>
                <a:gd name="T4" fmla="*/ 1 w 4"/>
                <a:gd name="T5" fmla="*/ 4 h 4"/>
                <a:gd name="T6" fmla="*/ 1 w 4"/>
                <a:gd name="T7" fmla="*/ 3 h 4"/>
                <a:gd name="T8" fmla="*/ 4 w 4"/>
                <a:gd name="T9" fmla="*/ 1 h 4"/>
                <a:gd name="T10" fmla="*/ 3 w 4"/>
                <a:gd name="T11" fmla="*/ 0 h 4"/>
                <a:gd name="T12" fmla="*/ 1 w 4"/>
                <a:gd name="T13" fmla="*/ 2 h 4"/>
                <a:gd name="T14" fmla="*/ 0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0" y="4"/>
                  </a:moveTo>
                  <a:cubicBezTo>
                    <a:pt x="0" y="4"/>
                    <a:pt x="1" y="4"/>
                    <a:pt x="1" y="4"/>
                  </a:cubicBezTo>
                  <a:cubicBezTo>
                    <a:pt x="1" y="4"/>
                    <a:pt x="1" y="4"/>
                    <a:pt x="1" y="4"/>
                  </a:cubicBezTo>
                  <a:cubicBezTo>
                    <a:pt x="1" y="3"/>
                    <a:pt x="1" y="3"/>
                    <a:pt x="1" y="3"/>
                  </a:cubicBezTo>
                  <a:cubicBezTo>
                    <a:pt x="2" y="3"/>
                    <a:pt x="3" y="2"/>
                    <a:pt x="4" y="1"/>
                  </a:cubicBezTo>
                  <a:cubicBezTo>
                    <a:pt x="4" y="1"/>
                    <a:pt x="3" y="0"/>
                    <a:pt x="3" y="0"/>
                  </a:cubicBezTo>
                  <a:cubicBezTo>
                    <a:pt x="1" y="2"/>
                    <a:pt x="0" y="3"/>
                    <a:pt x="1" y="2"/>
                  </a:cubicBezTo>
                  <a:cubicBezTo>
                    <a:pt x="0" y="3"/>
                    <a:pt x="0" y="3"/>
                    <a:pt x="0" y="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312"/>
            <p:cNvSpPr/>
            <p:nvPr/>
          </p:nvSpPr>
          <p:spPr bwMode="auto">
            <a:xfrm>
              <a:off x="3321" y="2314"/>
              <a:ext cx="19" cy="19"/>
            </a:xfrm>
            <a:custGeom>
              <a:avLst/>
              <a:gdLst>
                <a:gd name="T0" fmla="*/ 7 w 8"/>
                <a:gd name="T1" fmla="*/ 3 h 8"/>
                <a:gd name="T2" fmla="*/ 8 w 8"/>
                <a:gd name="T3" fmla="*/ 1 h 8"/>
                <a:gd name="T4" fmla="*/ 8 w 8"/>
                <a:gd name="T5" fmla="*/ 1 h 8"/>
                <a:gd name="T6" fmla="*/ 7 w 8"/>
                <a:gd name="T7" fmla="*/ 0 h 8"/>
                <a:gd name="T8" fmla="*/ 7 w 8"/>
                <a:gd name="T9" fmla="*/ 1 h 8"/>
                <a:gd name="T10" fmla="*/ 5 w 8"/>
                <a:gd name="T11" fmla="*/ 3 h 8"/>
                <a:gd name="T12" fmla="*/ 3 w 8"/>
                <a:gd name="T13" fmla="*/ 4 h 8"/>
                <a:gd name="T14" fmla="*/ 0 w 8"/>
                <a:gd name="T15" fmla="*/ 7 h 8"/>
                <a:gd name="T16" fmla="*/ 1 w 8"/>
                <a:gd name="T17" fmla="*/ 8 h 8"/>
                <a:gd name="T18" fmla="*/ 7 w 8"/>
                <a:gd name="T19"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7" y="3"/>
                  </a:moveTo>
                  <a:cubicBezTo>
                    <a:pt x="7" y="2"/>
                    <a:pt x="7" y="2"/>
                    <a:pt x="8" y="1"/>
                  </a:cubicBezTo>
                  <a:cubicBezTo>
                    <a:pt x="8" y="1"/>
                    <a:pt x="8" y="1"/>
                    <a:pt x="8" y="1"/>
                  </a:cubicBezTo>
                  <a:cubicBezTo>
                    <a:pt x="8" y="1"/>
                    <a:pt x="8" y="0"/>
                    <a:pt x="7" y="0"/>
                  </a:cubicBezTo>
                  <a:cubicBezTo>
                    <a:pt x="7" y="0"/>
                    <a:pt x="7" y="1"/>
                    <a:pt x="7" y="1"/>
                  </a:cubicBezTo>
                  <a:cubicBezTo>
                    <a:pt x="6" y="1"/>
                    <a:pt x="6" y="2"/>
                    <a:pt x="5" y="3"/>
                  </a:cubicBezTo>
                  <a:cubicBezTo>
                    <a:pt x="4" y="3"/>
                    <a:pt x="4" y="4"/>
                    <a:pt x="3" y="4"/>
                  </a:cubicBezTo>
                  <a:cubicBezTo>
                    <a:pt x="2" y="6"/>
                    <a:pt x="0" y="7"/>
                    <a:pt x="0" y="7"/>
                  </a:cubicBezTo>
                  <a:cubicBezTo>
                    <a:pt x="0" y="8"/>
                    <a:pt x="0" y="8"/>
                    <a:pt x="1" y="8"/>
                  </a:cubicBezTo>
                  <a:cubicBezTo>
                    <a:pt x="3" y="6"/>
                    <a:pt x="5" y="4"/>
                    <a:pt x="7" y="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313"/>
            <p:cNvSpPr/>
            <p:nvPr/>
          </p:nvSpPr>
          <p:spPr bwMode="auto">
            <a:xfrm>
              <a:off x="3323" y="2343"/>
              <a:ext cx="10" cy="12"/>
            </a:xfrm>
            <a:custGeom>
              <a:avLst/>
              <a:gdLst>
                <a:gd name="T0" fmla="*/ 1 w 4"/>
                <a:gd name="T1" fmla="*/ 2 h 5"/>
                <a:gd name="T2" fmla="*/ 1 w 4"/>
                <a:gd name="T3" fmla="*/ 4 h 5"/>
                <a:gd name="T4" fmla="*/ 2 w 4"/>
                <a:gd name="T5" fmla="*/ 3 h 5"/>
                <a:gd name="T6" fmla="*/ 3 w 4"/>
                <a:gd name="T7" fmla="*/ 2 h 5"/>
                <a:gd name="T8" fmla="*/ 3 w 4"/>
                <a:gd name="T9" fmla="*/ 2 h 5"/>
                <a:gd name="T10" fmla="*/ 4 w 4"/>
                <a:gd name="T11" fmla="*/ 1 h 5"/>
                <a:gd name="T12" fmla="*/ 2 w 4"/>
                <a:gd name="T13" fmla="*/ 0 h 5"/>
                <a:gd name="T14" fmla="*/ 1 w 4"/>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1" y="2"/>
                  </a:moveTo>
                  <a:cubicBezTo>
                    <a:pt x="0" y="3"/>
                    <a:pt x="0" y="4"/>
                    <a:pt x="1" y="4"/>
                  </a:cubicBezTo>
                  <a:cubicBezTo>
                    <a:pt x="1" y="5"/>
                    <a:pt x="2" y="4"/>
                    <a:pt x="2" y="3"/>
                  </a:cubicBezTo>
                  <a:cubicBezTo>
                    <a:pt x="2" y="3"/>
                    <a:pt x="3" y="3"/>
                    <a:pt x="3" y="2"/>
                  </a:cubicBezTo>
                  <a:cubicBezTo>
                    <a:pt x="3" y="2"/>
                    <a:pt x="3" y="2"/>
                    <a:pt x="3" y="2"/>
                  </a:cubicBezTo>
                  <a:cubicBezTo>
                    <a:pt x="3" y="2"/>
                    <a:pt x="4" y="1"/>
                    <a:pt x="4" y="1"/>
                  </a:cubicBezTo>
                  <a:cubicBezTo>
                    <a:pt x="3" y="1"/>
                    <a:pt x="3" y="1"/>
                    <a:pt x="2" y="0"/>
                  </a:cubicBezTo>
                  <a:cubicBezTo>
                    <a:pt x="2" y="1"/>
                    <a:pt x="1" y="1"/>
                    <a:pt x="1" y="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1314"/>
            <p:cNvSpPr/>
            <p:nvPr/>
          </p:nvSpPr>
          <p:spPr bwMode="auto">
            <a:xfrm>
              <a:off x="3340" y="2312"/>
              <a:ext cx="52" cy="64"/>
            </a:xfrm>
            <a:custGeom>
              <a:avLst/>
              <a:gdLst>
                <a:gd name="T0" fmla="*/ 2 w 22"/>
                <a:gd name="T1" fmla="*/ 23 h 27"/>
                <a:gd name="T2" fmla="*/ 5 w 22"/>
                <a:gd name="T3" fmla="*/ 18 h 27"/>
                <a:gd name="T4" fmla="*/ 10 w 22"/>
                <a:gd name="T5" fmla="*/ 13 h 27"/>
                <a:gd name="T6" fmla="*/ 12 w 22"/>
                <a:gd name="T7" fmla="*/ 11 h 27"/>
                <a:gd name="T8" fmla="*/ 15 w 22"/>
                <a:gd name="T9" fmla="*/ 8 h 27"/>
                <a:gd name="T10" fmla="*/ 17 w 22"/>
                <a:gd name="T11" fmla="*/ 10 h 27"/>
                <a:gd name="T12" fmla="*/ 19 w 22"/>
                <a:gd name="T13" fmla="*/ 12 h 27"/>
                <a:gd name="T14" fmla="*/ 21 w 22"/>
                <a:gd name="T15" fmla="*/ 12 h 27"/>
                <a:gd name="T16" fmla="*/ 21 w 22"/>
                <a:gd name="T17" fmla="*/ 11 h 27"/>
                <a:gd name="T18" fmla="*/ 20 w 22"/>
                <a:gd name="T19" fmla="*/ 10 h 27"/>
                <a:gd name="T20" fmla="*/ 18 w 22"/>
                <a:gd name="T21" fmla="*/ 9 h 27"/>
                <a:gd name="T22" fmla="*/ 16 w 22"/>
                <a:gd name="T23" fmla="*/ 7 h 27"/>
                <a:gd name="T24" fmla="*/ 16 w 22"/>
                <a:gd name="T25" fmla="*/ 7 h 27"/>
                <a:gd name="T26" fmla="*/ 16 w 22"/>
                <a:gd name="T27" fmla="*/ 7 h 27"/>
                <a:gd name="T28" fmla="*/ 18 w 22"/>
                <a:gd name="T29" fmla="*/ 5 h 27"/>
                <a:gd name="T30" fmla="*/ 20 w 22"/>
                <a:gd name="T31" fmla="*/ 3 h 27"/>
                <a:gd name="T32" fmla="*/ 21 w 22"/>
                <a:gd name="T33" fmla="*/ 2 h 27"/>
                <a:gd name="T34" fmla="*/ 22 w 22"/>
                <a:gd name="T35" fmla="*/ 1 h 27"/>
                <a:gd name="T36" fmla="*/ 21 w 22"/>
                <a:gd name="T37" fmla="*/ 1 h 27"/>
                <a:gd name="T38" fmla="*/ 18 w 22"/>
                <a:gd name="T39" fmla="*/ 2 h 27"/>
                <a:gd name="T40" fmla="*/ 18 w 22"/>
                <a:gd name="T41" fmla="*/ 3 h 27"/>
                <a:gd name="T42" fmla="*/ 17 w 22"/>
                <a:gd name="T43" fmla="*/ 4 h 27"/>
                <a:gd name="T44" fmla="*/ 15 w 22"/>
                <a:gd name="T45" fmla="*/ 6 h 27"/>
                <a:gd name="T46" fmla="*/ 13 w 22"/>
                <a:gd name="T47" fmla="*/ 5 h 27"/>
                <a:gd name="T48" fmla="*/ 12 w 22"/>
                <a:gd name="T49" fmla="*/ 4 h 27"/>
                <a:gd name="T50" fmla="*/ 11 w 22"/>
                <a:gd name="T51" fmla="*/ 4 h 27"/>
                <a:gd name="T52" fmla="*/ 12 w 22"/>
                <a:gd name="T53" fmla="*/ 5 h 27"/>
                <a:gd name="T54" fmla="*/ 14 w 22"/>
                <a:gd name="T55" fmla="*/ 7 h 27"/>
                <a:gd name="T56" fmla="*/ 12 w 22"/>
                <a:gd name="T57" fmla="*/ 9 h 27"/>
                <a:gd name="T58" fmla="*/ 11 w 22"/>
                <a:gd name="T59" fmla="*/ 10 h 27"/>
                <a:gd name="T60" fmla="*/ 7 w 22"/>
                <a:gd name="T61" fmla="*/ 13 h 27"/>
                <a:gd name="T62" fmla="*/ 2 w 22"/>
                <a:gd name="T63" fmla="*/ 19 h 27"/>
                <a:gd name="T64" fmla="*/ 1 w 22"/>
                <a:gd name="T65" fmla="*/ 24 h 27"/>
                <a:gd name="T66" fmla="*/ 5 w 22"/>
                <a:gd name="T67" fmla="*/ 27 h 27"/>
                <a:gd name="T68" fmla="*/ 7 w 22"/>
                <a:gd name="T69" fmla="*/ 26 h 27"/>
                <a:gd name="T70" fmla="*/ 7 w 22"/>
                <a:gd name="T71" fmla="*/ 25 h 27"/>
                <a:gd name="T72" fmla="*/ 6 w 22"/>
                <a:gd name="T73" fmla="*/ 25 h 27"/>
                <a:gd name="T74" fmla="*/ 2 w 22"/>
                <a:gd name="T75"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 h="27">
                  <a:moveTo>
                    <a:pt x="2" y="23"/>
                  </a:moveTo>
                  <a:cubicBezTo>
                    <a:pt x="2" y="22"/>
                    <a:pt x="3" y="20"/>
                    <a:pt x="5" y="18"/>
                  </a:cubicBezTo>
                  <a:cubicBezTo>
                    <a:pt x="8" y="15"/>
                    <a:pt x="9" y="13"/>
                    <a:pt x="10" y="13"/>
                  </a:cubicBezTo>
                  <a:cubicBezTo>
                    <a:pt x="10" y="12"/>
                    <a:pt x="11" y="12"/>
                    <a:pt x="12" y="11"/>
                  </a:cubicBezTo>
                  <a:cubicBezTo>
                    <a:pt x="14" y="9"/>
                    <a:pt x="15" y="8"/>
                    <a:pt x="15" y="8"/>
                  </a:cubicBezTo>
                  <a:cubicBezTo>
                    <a:pt x="15" y="8"/>
                    <a:pt x="16" y="9"/>
                    <a:pt x="17" y="10"/>
                  </a:cubicBezTo>
                  <a:cubicBezTo>
                    <a:pt x="18" y="11"/>
                    <a:pt x="19" y="11"/>
                    <a:pt x="19" y="12"/>
                  </a:cubicBezTo>
                  <a:cubicBezTo>
                    <a:pt x="20" y="12"/>
                    <a:pt x="20" y="12"/>
                    <a:pt x="21" y="12"/>
                  </a:cubicBezTo>
                  <a:cubicBezTo>
                    <a:pt x="21" y="12"/>
                    <a:pt x="21" y="12"/>
                    <a:pt x="21" y="11"/>
                  </a:cubicBezTo>
                  <a:cubicBezTo>
                    <a:pt x="21" y="11"/>
                    <a:pt x="20" y="10"/>
                    <a:pt x="20" y="10"/>
                  </a:cubicBezTo>
                  <a:cubicBezTo>
                    <a:pt x="19" y="10"/>
                    <a:pt x="18" y="9"/>
                    <a:pt x="18" y="9"/>
                  </a:cubicBezTo>
                  <a:cubicBezTo>
                    <a:pt x="17" y="8"/>
                    <a:pt x="16" y="7"/>
                    <a:pt x="16" y="7"/>
                  </a:cubicBezTo>
                  <a:cubicBezTo>
                    <a:pt x="16" y="7"/>
                    <a:pt x="16" y="7"/>
                    <a:pt x="16" y="7"/>
                  </a:cubicBezTo>
                  <a:cubicBezTo>
                    <a:pt x="16" y="7"/>
                    <a:pt x="16" y="7"/>
                    <a:pt x="16" y="7"/>
                  </a:cubicBezTo>
                  <a:cubicBezTo>
                    <a:pt x="16" y="7"/>
                    <a:pt x="17" y="6"/>
                    <a:pt x="18" y="5"/>
                  </a:cubicBezTo>
                  <a:cubicBezTo>
                    <a:pt x="20" y="3"/>
                    <a:pt x="20" y="3"/>
                    <a:pt x="20" y="3"/>
                  </a:cubicBezTo>
                  <a:cubicBezTo>
                    <a:pt x="21" y="2"/>
                    <a:pt x="21" y="2"/>
                    <a:pt x="21" y="2"/>
                  </a:cubicBezTo>
                  <a:cubicBezTo>
                    <a:pt x="21" y="2"/>
                    <a:pt x="21" y="2"/>
                    <a:pt x="22" y="1"/>
                  </a:cubicBezTo>
                  <a:cubicBezTo>
                    <a:pt x="22" y="1"/>
                    <a:pt x="22" y="1"/>
                    <a:pt x="21" y="1"/>
                  </a:cubicBezTo>
                  <a:cubicBezTo>
                    <a:pt x="21" y="0"/>
                    <a:pt x="20" y="1"/>
                    <a:pt x="18" y="2"/>
                  </a:cubicBezTo>
                  <a:cubicBezTo>
                    <a:pt x="18" y="3"/>
                    <a:pt x="18" y="3"/>
                    <a:pt x="18" y="3"/>
                  </a:cubicBezTo>
                  <a:cubicBezTo>
                    <a:pt x="17" y="4"/>
                    <a:pt x="17" y="4"/>
                    <a:pt x="17" y="4"/>
                  </a:cubicBezTo>
                  <a:cubicBezTo>
                    <a:pt x="15" y="5"/>
                    <a:pt x="15" y="6"/>
                    <a:pt x="15" y="6"/>
                  </a:cubicBezTo>
                  <a:cubicBezTo>
                    <a:pt x="14" y="5"/>
                    <a:pt x="13" y="5"/>
                    <a:pt x="13" y="5"/>
                  </a:cubicBezTo>
                  <a:cubicBezTo>
                    <a:pt x="13" y="4"/>
                    <a:pt x="12" y="4"/>
                    <a:pt x="12" y="4"/>
                  </a:cubicBezTo>
                  <a:cubicBezTo>
                    <a:pt x="12" y="4"/>
                    <a:pt x="11" y="4"/>
                    <a:pt x="11" y="4"/>
                  </a:cubicBezTo>
                  <a:cubicBezTo>
                    <a:pt x="11" y="5"/>
                    <a:pt x="11" y="5"/>
                    <a:pt x="12" y="5"/>
                  </a:cubicBezTo>
                  <a:cubicBezTo>
                    <a:pt x="13" y="7"/>
                    <a:pt x="14" y="7"/>
                    <a:pt x="14" y="7"/>
                  </a:cubicBezTo>
                  <a:cubicBezTo>
                    <a:pt x="13" y="8"/>
                    <a:pt x="13" y="8"/>
                    <a:pt x="12" y="9"/>
                  </a:cubicBezTo>
                  <a:cubicBezTo>
                    <a:pt x="12" y="9"/>
                    <a:pt x="11" y="10"/>
                    <a:pt x="11" y="10"/>
                  </a:cubicBezTo>
                  <a:cubicBezTo>
                    <a:pt x="11" y="10"/>
                    <a:pt x="10" y="11"/>
                    <a:pt x="7" y="13"/>
                  </a:cubicBezTo>
                  <a:cubicBezTo>
                    <a:pt x="5" y="15"/>
                    <a:pt x="3" y="17"/>
                    <a:pt x="2" y="19"/>
                  </a:cubicBezTo>
                  <a:cubicBezTo>
                    <a:pt x="1" y="21"/>
                    <a:pt x="0" y="23"/>
                    <a:pt x="1" y="24"/>
                  </a:cubicBezTo>
                  <a:cubicBezTo>
                    <a:pt x="2" y="26"/>
                    <a:pt x="3" y="27"/>
                    <a:pt x="5" y="27"/>
                  </a:cubicBezTo>
                  <a:cubicBezTo>
                    <a:pt x="6" y="27"/>
                    <a:pt x="6" y="27"/>
                    <a:pt x="7" y="26"/>
                  </a:cubicBezTo>
                  <a:cubicBezTo>
                    <a:pt x="7" y="26"/>
                    <a:pt x="7" y="26"/>
                    <a:pt x="7" y="25"/>
                  </a:cubicBezTo>
                  <a:cubicBezTo>
                    <a:pt x="7" y="25"/>
                    <a:pt x="6" y="25"/>
                    <a:pt x="6" y="25"/>
                  </a:cubicBezTo>
                  <a:cubicBezTo>
                    <a:pt x="4" y="25"/>
                    <a:pt x="3" y="24"/>
                    <a:pt x="2" y="2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315"/>
            <p:cNvSpPr/>
            <p:nvPr/>
          </p:nvSpPr>
          <p:spPr bwMode="auto">
            <a:xfrm>
              <a:off x="3366" y="2338"/>
              <a:ext cx="50" cy="62"/>
            </a:xfrm>
            <a:custGeom>
              <a:avLst/>
              <a:gdLst>
                <a:gd name="T0" fmla="*/ 13 w 21"/>
                <a:gd name="T1" fmla="*/ 6 h 26"/>
                <a:gd name="T2" fmla="*/ 12 w 21"/>
                <a:gd name="T3" fmla="*/ 8 h 26"/>
                <a:gd name="T4" fmla="*/ 11 w 21"/>
                <a:gd name="T5" fmla="*/ 9 h 26"/>
                <a:gd name="T6" fmla="*/ 7 w 21"/>
                <a:gd name="T7" fmla="*/ 12 h 26"/>
                <a:gd name="T8" fmla="*/ 2 w 21"/>
                <a:gd name="T9" fmla="*/ 18 h 26"/>
                <a:gd name="T10" fmla="*/ 1 w 21"/>
                <a:gd name="T11" fmla="*/ 23 h 26"/>
                <a:gd name="T12" fmla="*/ 4 w 21"/>
                <a:gd name="T13" fmla="*/ 26 h 26"/>
                <a:gd name="T14" fmla="*/ 7 w 21"/>
                <a:gd name="T15" fmla="*/ 25 h 26"/>
                <a:gd name="T16" fmla="*/ 7 w 21"/>
                <a:gd name="T17" fmla="*/ 24 h 26"/>
                <a:gd name="T18" fmla="*/ 6 w 21"/>
                <a:gd name="T19" fmla="*/ 24 h 26"/>
                <a:gd name="T20" fmla="*/ 2 w 21"/>
                <a:gd name="T21" fmla="*/ 22 h 26"/>
                <a:gd name="T22" fmla="*/ 4 w 21"/>
                <a:gd name="T23" fmla="*/ 18 h 26"/>
                <a:gd name="T24" fmla="*/ 10 w 21"/>
                <a:gd name="T25" fmla="*/ 12 h 26"/>
                <a:gd name="T26" fmla="*/ 12 w 21"/>
                <a:gd name="T27" fmla="*/ 10 h 26"/>
                <a:gd name="T28" fmla="*/ 14 w 21"/>
                <a:gd name="T29" fmla="*/ 7 h 26"/>
                <a:gd name="T30" fmla="*/ 17 w 21"/>
                <a:gd name="T31" fmla="*/ 9 h 26"/>
                <a:gd name="T32" fmla="*/ 19 w 21"/>
                <a:gd name="T33" fmla="*/ 11 h 26"/>
                <a:gd name="T34" fmla="*/ 20 w 21"/>
                <a:gd name="T35" fmla="*/ 11 h 26"/>
                <a:gd name="T36" fmla="*/ 21 w 21"/>
                <a:gd name="T37" fmla="*/ 10 h 26"/>
                <a:gd name="T38" fmla="*/ 20 w 21"/>
                <a:gd name="T39" fmla="*/ 9 h 26"/>
                <a:gd name="T40" fmla="*/ 18 w 21"/>
                <a:gd name="T41" fmla="*/ 8 h 26"/>
                <a:gd name="T42" fmla="*/ 16 w 21"/>
                <a:gd name="T43" fmla="*/ 6 h 26"/>
                <a:gd name="T44" fmla="*/ 16 w 21"/>
                <a:gd name="T45" fmla="*/ 6 h 26"/>
                <a:gd name="T46" fmla="*/ 15 w 21"/>
                <a:gd name="T47" fmla="*/ 6 h 26"/>
                <a:gd name="T48" fmla="*/ 18 w 21"/>
                <a:gd name="T49" fmla="*/ 4 h 26"/>
                <a:gd name="T50" fmla="*/ 20 w 21"/>
                <a:gd name="T51" fmla="*/ 2 h 26"/>
                <a:gd name="T52" fmla="*/ 21 w 21"/>
                <a:gd name="T53" fmla="*/ 1 h 26"/>
                <a:gd name="T54" fmla="*/ 21 w 21"/>
                <a:gd name="T55" fmla="*/ 0 h 26"/>
                <a:gd name="T56" fmla="*/ 21 w 21"/>
                <a:gd name="T57" fmla="*/ 0 h 26"/>
                <a:gd name="T58" fmla="*/ 18 w 21"/>
                <a:gd name="T59" fmla="*/ 1 h 26"/>
                <a:gd name="T60" fmla="*/ 17 w 21"/>
                <a:gd name="T61" fmla="*/ 2 h 26"/>
                <a:gd name="T62" fmla="*/ 16 w 21"/>
                <a:gd name="T63" fmla="*/ 3 h 26"/>
                <a:gd name="T64" fmla="*/ 14 w 21"/>
                <a:gd name="T65" fmla="*/ 5 h 26"/>
                <a:gd name="T66" fmla="*/ 13 w 21"/>
                <a:gd name="T67" fmla="*/ 4 h 26"/>
                <a:gd name="T68" fmla="*/ 12 w 21"/>
                <a:gd name="T69" fmla="*/ 3 h 26"/>
                <a:gd name="T70" fmla="*/ 11 w 21"/>
                <a:gd name="T71" fmla="*/ 3 h 26"/>
                <a:gd name="T72" fmla="*/ 11 w 21"/>
                <a:gd name="T73" fmla="*/ 4 h 26"/>
                <a:gd name="T74" fmla="*/ 13 w 21"/>
                <a:gd name="T75"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 h="26">
                  <a:moveTo>
                    <a:pt x="13" y="6"/>
                  </a:moveTo>
                  <a:cubicBezTo>
                    <a:pt x="13" y="7"/>
                    <a:pt x="13" y="7"/>
                    <a:pt x="12" y="8"/>
                  </a:cubicBezTo>
                  <a:cubicBezTo>
                    <a:pt x="11" y="8"/>
                    <a:pt x="11" y="9"/>
                    <a:pt x="11" y="9"/>
                  </a:cubicBezTo>
                  <a:cubicBezTo>
                    <a:pt x="11" y="9"/>
                    <a:pt x="10" y="10"/>
                    <a:pt x="7" y="12"/>
                  </a:cubicBezTo>
                  <a:cubicBezTo>
                    <a:pt x="5" y="14"/>
                    <a:pt x="3" y="16"/>
                    <a:pt x="2" y="18"/>
                  </a:cubicBezTo>
                  <a:cubicBezTo>
                    <a:pt x="1" y="20"/>
                    <a:pt x="0" y="22"/>
                    <a:pt x="1" y="23"/>
                  </a:cubicBezTo>
                  <a:cubicBezTo>
                    <a:pt x="2" y="25"/>
                    <a:pt x="3" y="26"/>
                    <a:pt x="4" y="26"/>
                  </a:cubicBezTo>
                  <a:cubicBezTo>
                    <a:pt x="6" y="26"/>
                    <a:pt x="6" y="26"/>
                    <a:pt x="7" y="25"/>
                  </a:cubicBezTo>
                  <a:cubicBezTo>
                    <a:pt x="7" y="25"/>
                    <a:pt x="7" y="25"/>
                    <a:pt x="7" y="24"/>
                  </a:cubicBezTo>
                  <a:cubicBezTo>
                    <a:pt x="6" y="24"/>
                    <a:pt x="6" y="24"/>
                    <a:pt x="6" y="24"/>
                  </a:cubicBezTo>
                  <a:cubicBezTo>
                    <a:pt x="4" y="24"/>
                    <a:pt x="3" y="23"/>
                    <a:pt x="2" y="22"/>
                  </a:cubicBezTo>
                  <a:cubicBezTo>
                    <a:pt x="2" y="21"/>
                    <a:pt x="3" y="19"/>
                    <a:pt x="4" y="18"/>
                  </a:cubicBezTo>
                  <a:cubicBezTo>
                    <a:pt x="7" y="14"/>
                    <a:pt x="9" y="12"/>
                    <a:pt x="10" y="12"/>
                  </a:cubicBezTo>
                  <a:cubicBezTo>
                    <a:pt x="10" y="12"/>
                    <a:pt x="11" y="11"/>
                    <a:pt x="12" y="10"/>
                  </a:cubicBezTo>
                  <a:cubicBezTo>
                    <a:pt x="14" y="8"/>
                    <a:pt x="14" y="7"/>
                    <a:pt x="14" y="7"/>
                  </a:cubicBezTo>
                  <a:cubicBezTo>
                    <a:pt x="15" y="7"/>
                    <a:pt x="16" y="8"/>
                    <a:pt x="17" y="9"/>
                  </a:cubicBezTo>
                  <a:cubicBezTo>
                    <a:pt x="18" y="10"/>
                    <a:pt x="18" y="10"/>
                    <a:pt x="19" y="11"/>
                  </a:cubicBezTo>
                  <a:cubicBezTo>
                    <a:pt x="20" y="11"/>
                    <a:pt x="20" y="11"/>
                    <a:pt x="20" y="11"/>
                  </a:cubicBezTo>
                  <a:cubicBezTo>
                    <a:pt x="21" y="11"/>
                    <a:pt x="21" y="11"/>
                    <a:pt x="21" y="10"/>
                  </a:cubicBezTo>
                  <a:cubicBezTo>
                    <a:pt x="20" y="10"/>
                    <a:pt x="20" y="9"/>
                    <a:pt x="20" y="9"/>
                  </a:cubicBezTo>
                  <a:cubicBezTo>
                    <a:pt x="19" y="9"/>
                    <a:pt x="18" y="8"/>
                    <a:pt x="18" y="8"/>
                  </a:cubicBezTo>
                  <a:cubicBezTo>
                    <a:pt x="16" y="7"/>
                    <a:pt x="16" y="6"/>
                    <a:pt x="16" y="6"/>
                  </a:cubicBezTo>
                  <a:cubicBezTo>
                    <a:pt x="16" y="6"/>
                    <a:pt x="16" y="6"/>
                    <a:pt x="16" y="6"/>
                  </a:cubicBezTo>
                  <a:cubicBezTo>
                    <a:pt x="16" y="6"/>
                    <a:pt x="16" y="6"/>
                    <a:pt x="15" y="6"/>
                  </a:cubicBezTo>
                  <a:cubicBezTo>
                    <a:pt x="16" y="6"/>
                    <a:pt x="17" y="5"/>
                    <a:pt x="18" y="4"/>
                  </a:cubicBezTo>
                  <a:cubicBezTo>
                    <a:pt x="20" y="2"/>
                    <a:pt x="20" y="2"/>
                    <a:pt x="20" y="2"/>
                  </a:cubicBezTo>
                  <a:cubicBezTo>
                    <a:pt x="21" y="1"/>
                    <a:pt x="21" y="1"/>
                    <a:pt x="21" y="1"/>
                  </a:cubicBezTo>
                  <a:cubicBezTo>
                    <a:pt x="21" y="1"/>
                    <a:pt x="21" y="1"/>
                    <a:pt x="21" y="0"/>
                  </a:cubicBezTo>
                  <a:cubicBezTo>
                    <a:pt x="21" y="0"/>
                    <a:pt x="21" y="0"/>
                    <a:pt x="21" y="0"/>
                  </a:cubicBezTo>
                  <a:cubicBezTo>
                    <a:pt x="21" y="0"/>
                    <a:pt x="20" y="0"/>
                    <a:pt x="18" y="1"/>
                  </a:cubicBezTo>
                  <a:cubicBezTo>
                    <a:pt x="18" y="2"/>
                    <a:pt x="18" y="2"/>
                    <a:pt x="17" y="2"/>
                  </a:cubicBezTo>
                  <a:cubicBezTo>
                    <a:pt x="17" y="3"/>
                    <a:pt x="17" y="3"/>
                    <a:pt x="16" y="3"/>
                  </a:cubicBezTo>
                  <a:cubicBezTo>
                    <a:pt x="15" y="5"/>
                    <a:pt x="14" y="5"/>
                    <a:pt x="14" y="5"/>
                  </a:cubicBezTo>
                  <a:cubicBezTo>
                    <a:pt x="13" y="4"/>
                    <a:pt x="13" y="4"/>
                    <a:pt x="13" y="4"/>
                  </a:cubicBezTo>
                  <a:cubicBezTo>
                    <a:pt x="12" y="3"/>
                    <a:pt x="12" y="3"/>
                    <a:pt x="12" y="3"/>
                  </a:cubicBezTo>
                  <a:cubicBezTo>
                    <a:pt x="11" y="3"/>
                    <a:pt x="11" y="3"/>
                    <a:pt x="11" y="3"/>
                  </a:cubicBezTo>
                  <a:cubicBezTo>
                    <a:pt x="11" y="4"/>
                    <a:pt x="11" y="4"/>
                    <a:pt x="11" y="4"/>
                  </a:cubicBezTo>
                  <a:cubicBezTo>
                    <a:pt x="13" y="6"/>
                    <a:pt x="14" y="6"/>
                    <a:pt x="13" y="6"/>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1316"/>
            <p:cNvSpPr>
              <a:spLocks noEditPoints="1"/>
            </p:cNvSpPr>
            <p:nvPr/>
          </p:nvSpPr>
          <p:spPr bwMode="auto">
            <a:xfrm>
              <a:off x="3361" y="2369"/>
              <a:ext cx="71" cy="64"/>
            </a:xfrm>
            <a:custGeom>
              <a:avLst/>
              <a:gdLst>
                <a:gd name="T0" fmla="*/ 28 w 30"/>
                <a:gd name="T1" fmla="*/ 4 h 27"/>
                <a:gd name="T2" fmla="*/ 28 w 30"/>
                <a:gd name="T3" fmla="*/ 3 h 27"/>
                <a:gd name="T4" fmla="*/ 27 w 30"/>
                <a:gd name="T5" fmla="*/ 2 h 27"/>
                <a:gd name="T6" fmla="*/ 27 w 30"/>
                <a:gd name="T7" fmla="*/ 1 h 27"/>
                <a:gd name="T8" fmla="*/ 26 w 30"/>
                <a:gd name="T9" fmla="*/ 0 h 27"/>
                <a:gd name="T10" fmla="*/ 26 w 30"/>
                <a:gd name="T11" fmla="*/ 0 h 27"/>
                <a:gd name="T12" fmla="*/ 24 w 30"/>
                <a:gd name="T13" fmla="*/ 2 h 27"/>
                <a:gd name="T14" fmla="*/ 21 w 30"/>
                <a:gd name="T15" fmla="*/ 5 h 27"/>
                <a:gd name="T16" fmla="*/ 20 w 30"/>
                <a:gd name="T17" fmla="*/ 7 h 27"/>
                <a:gd name="T18" fmla="*/ 18 w 30"/>
                <a:gd name="T19" fmla="*/ 8 h 27"/>
                <a:gd name="T20" fmla="*/ 17 w 30"/>
                <a:gd name="T21" fmla="*/ 10 h 27"/>
                <a:gd name="T22" fmla="*/ 16 w 30"/>
                <a:gd name="T23" fmla="*/ 11 h 27"/>
                <a:gd name="T24" fmla="*/ 13 w 30"/>
                <a:gd name="T25" fmla="*/ 14 h 27"/>
                <a:gd name="T26" fmla="*/ 9 w 30"/>
                <a:gd name="T27" fmla="*/ 17 h 27"/>
                <a:gd name="T28" fmla="*/ 6 w 30"/>
                <a:gd name="T29" fmla="*/ 20 h 27"/>
                <a:gd name="T30" fmla="*/ 3 w 30"/>
                <a:gd name="T31" fmla="*/ 23 h 27"/>
                <a:gd name="T32" fmla="*/ 0 w 30"/>
                <a:gd name="T33" fmla="*/ 26 h 27"/>
                <a:gd name="T34" fmla="*/ 0 w 30"/>
                <a:gd name="T35" fmla="*/ 27 h 27"/>
                <a:gd name="T36" fmla="*/ 1 w 30"/>
                <a:gd name="T37" fmla="*/ 27 h 27"/>
                <a:gd name="T38" fmla="*/ 2 w 30"/>
                <a:gd name="T39" fmla="*/ 26 h 27"/>
                <a:gd name="T40" fmla="*/ 5 w 30"/>
                <a:gd name="T41" fmla="*/ 24 h 27"/>
                <a:gd name="T42" fmla="*/ 7 w 30"/>
                <a:gd name="T43" fmla="*/ 21 h 27"/>
                <a:gd name="T44" fmla="*/ 12 w 30"/>
                <a:gd name="T45" fmla="*/ 17 h 27"/>
                <a:gd name="T46" fmla="*/ 13 w 30"/>
                <a:gd name="T47" fmla="*/ 16 h 27"/>
                <a:gd name="T48" fmla="*/ 13 w 30"/>
                <a:gd name="T49" fmla="*/ 18 h 27"/>
                <a:gd name="T50" fmla="*/ 15 w 30"/>
                <a:gd name="T51" fmla="*/ 20 h 27"/>
                <a:gd name="T52" fmla="*/ 20 w 30"/>
                <a:gd name="T53" fmla="*/ 20 h 27"/>
                <a:gd name="T54" fmla="*/ 24 w 30"/>
                <a:gd name="T55" fmla="*/ 16 h 27"/>
                <a:gd name="T56" fmla="*/ 28 w 30"/>
                <a:gd name="T57" fmla="*/ 11 h 27"/>
                <a:gd name="T58" fmla="*/ 28 w 30"/>
                <a:gd name="T59" fmla="*/ 4 h 27"/>
                <a:gd name="T60" fmla="*/ 28 w 30"/>
                <a:gd name="T61" fmla="*/ 10 h 27"/>
                <a:gd name="T62" fmla="*/ 22 w 30"/>
                <a:gd name="T63" fmla="*/ 17 h 27"/>
                <a:gd name="T64" fmla="*/ 16 w 30"/>
                <a:gd name="T65" fmla="*/ 19 h 27"/>
                <a:gd name="T66" fmla="*/ 14 w 30"/>
                <a:gd name="T67" fmla="*/ 17 h 27"/>
                <a:gd name="T68" fmla="*/ 15 w 30"/>
                <a:gd name="T69" fmla="*/ 14 h 27"/>
                <a:gd name="T70" fmla="*/ 16 w 30"/>
                <a:gd name="T71" fmla="*/ 12 h 27"/>
                <a:gd name="T72" fmla="*/ 21 w 30"/>
                <a:gd name="T73" fmla="*/ 8 h 27"/>
                <a:gd name="T74" fmla="*/ 24 w 30"/>
                <a:gd name="T75" fmla="*/ 4 h 27"/>
                <a:gd name="T76" fmla="*/ 27 w 30"/>
                <a:gd name="T77" fmla="*/ 5 h 27"/>
                <a:gd name="T78" fmla="*/ 28 w 30"/>
                <a:gd name="T79" fmla="*/ 6 h 27"/>
                <a:gd name="T80" fmla="*/ 28 w 30"/>
                <a:gd name="T81"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 h="27">
                  <a:moveTo>
                    <a:pt x="28" y="4"/>
                  </a:moveTo>
                  <a:cubicBezTo>
                    <a:pt x="28" y="4"/>
                    <a:pt x="28" y="4"/>
                    <a:pt x="28" y="3"/>
                  </a:cubicBezTo>
                  <a:cubicBezTo>
                    <a:pt x="27" y="3"/>
                    <a:pt x="27" y="3"/>
                    <a:pt x="27" y="2"/>
                  </a:cubicBezTo>
                  <a:cubicBezTo>
                    <a:pt x="27" y="2"/>
                    <a:pt x="27" y="2"/>
                    <a:pt x="27" y="1"/>
                  </a:cubicBezTo>
                  <a:cubicBezTo>
                    <a:pt x="27" y="1"/>
                    <a:pt x="26" y="1"/>
                    <a:pt x="26" y="0"/>
                  </a:cubicBezTo>
                  <a:cubicBezTo>
                    <a:pt x="26" y="0"/>
                    <a:pt x="26" y="0"/>
                    <a:pt x="26" y="0"/>
                  </a:cubicBezTo>
                  <a:cubicBezTo>
                    <a:pt x="25" y="0"/>
                    <a:pt x="25" y="0"/>
                    <a:pt x="24" y="2"/>
                  </a:cubicBezTo>
                  <a:cubicBezTo>
                    <a:pt x="24" y="2"/>
                    <a:pt x="23" y="3"/>
                    <a:pt x="21" y="5"/>
                  </a:cubicBezTo>
                  <a:cubicBezTo>
                    <a:pt x="20" y="7"/>
                    <a:pt x="20" y="7"/>
                    <a:pt x="20" y="7"/>
                  </a:cubicBezTo>
                  <a:cubicBezTo>
                    <a:pt x="18" y="8"/>
                    <a:pt x="18" y="8"/>
                    <a:pt x="18" y="8"/>
                  </a:cubicBezTo>
                  <a:cubicBezTo>
                    <a:pt x="17" y="10"/>
                    <a:pt x="17" y="10"/>
                    <a:pt x="17" y="10"/>
                  </a:cubicBezTo>
                  <a:cubicBezTo>
                    <a:pt x="16" y="11"/>
                    <a:pt x="16" y="11"/>
                    <a:pt x="16" y="11"/>
                  </a:cubicBezTo>
                  <a:cubicBezTo>
                    <a:pt x="15" y="12"/>
                    <a:pt x="14" y="13"/>
                    <a:pt x="13" y="14"/>
                  </a:cubicBezTo>
                  <a:cubicBezTo>
                    <a:pt x="11" y="16"/>
                    <a:pt x="10" y="17"/>
                    <a:pt x="9" y="17"/>
                  </a:cubicBezTo>
                  <a:cubicBezTo>
                    <a:pt x="9" y="18"/>
                    <a:pt x="8" y="19"/>
                    <a:pt x="6" y="20"/>
                  </a:cubicBezTo>
                  <a:cubicBezTo>
                    <a:pt x="5" y="21"/>
                    <a:pt x="4" y="22"/>
                    <a:pt x="3" y="23"/>
                  </a:cubicBezTo>
                  <a:cubicBezTo>
                    <a:pt x="1" y="25"/>
                    <a:pt x="0" y="26"/>
                    <a:pt x="0" y="26"/>
                  </a:cubicBezTo>
                  <a:cubicBezTo>
                    <a:pt x="0" y="26"/>
                    <a:pt x="0" y="27"/>
                    <a:pt x="0" y="27"/>
                  </a:cubicBezTo>
                  <a:cubicBezTo>
                    <a:pt x="0" y="27"/>
                    <a:pt x="0" y="27"/>
                    <a:pt x="1" y="27"/>
                  </a:cubicBezTo>
                  <a:cubicBezTo>
                    <a:pt x="1" y="27"/>
                    <a:pt x="1" y="27"/>
                    <a:pt x="2" y="26"/>
                  </a:cubicBezTo>
                  <a:cubicBezTo>
                    <a:pt x="3" y="25"/>
                    <a:pt x="4" y="25"/>
                    <a:pt x="5" y="24"/>
                  </a:cubicBezTo>
                  <a:cubicBezTo>
                    <a:pt x="6" y="22"/>
                    <a:pt x="7" y="22"/>
                    <a:pt x="7" y="21"/>
                  </a:cubicBezTo>
                  <a:cubicBezTo>
                    <a:pt x="10" y="18"/>
                    <a:pt x="12" y="17"/>
                    <a:pt x="12" y="17"/>
                  </a:cubicBezTo>
                  <a:cubicBezTo>
                    <a:pt x="12" y="16"/>
                    <a:pt x="13" y="16"/>
                    <a:pt x="13" y="16"/>
                  </a:cubicBezTo>
                  <a:cubicBezTo>
                    <a:pt x="13" y="16"/>
                    <a:pt x="13" y="17"/>
                    <a:pt x="13" y="18"/>
                  </a:cubicBezTo>
                  <a:cubicBezTo>
                    <a:pt x="13" y="19"/>
                    <a:pt x="14" y="20"/>
                    <a:pt x="15" y="20"/>
                  </a:cubicBezTo>
                  <a:cubicBezTo>
                    <a:pt x="16" y="21"/>
                    <a:pt x="18" y="21"/>
                    <a:pt x="20" y="20"/>
                  </a:cubicBezTo>
                  <a:cubicBezTo>
                    <a:pt x="21" y="19"/>
                    <a:pt x="22" y="18"/>
                    <a:pt x="24" y="16"/>
                  </a:cubicBezTo>
                  <a:cubicBezTo>
                    <a:pt x="26" y="14"/>
                    <a:pt x="27" y="12"/>
                    <a:pt x="28" y="11"/>
                  </a:cubicBezTo>
                  <a:cubicBezTo>
                    <a:pt x="30" y="8"/>
                    <a:pt x="30" y="6"/>
                    <a:pt x="28" y="4"/>
                  </a:cubicBezTo>
                  <a:close/>
                  <a:moveTo>
                    <a:pt x="28" y="10"/>
                  </a:moveTo>
                  <a:cubicBezTo>
                    <a:pt x="26" y="13"/>
                    <a:pt x="24" y="15"/>
                    <a:pt x="22" y="17"/>
                  </a:cubicBezTo>
                  <a:cubicBezTo>
                    <a:pt x="19" y="19"/>
                    <a:pt x="17" y="19"/>
                    <a:pt x="16" y="19"/>
                  </a:cubicBezTo>
                  <a:cubicBezTo>
                    <a:pt x="15" y="18"/>
                    <a:pt x="15" y="18"/>
                    <a:pt x="14" y="17"/>
                  </a:cubicBezTo>
                  <a:cubicBezTo>
                    <a:pt x="14" y="16"/>
                    <a:pt x="14" y="15"/>
                    <a:pt x="15" y="14"/>
                  </a:cubicBezTo>
                  <a:cubicBezTo>
                    <a:pt x="15" y="14"/>
                    <a:pt x="16" y="13"/>
                    <a:pt x="16" y="12"/>
                  </a:cubicBezTo>
                  <a:cubicBezTo>
                    <a:pt x="16" y="12"/>
                    <a:pt x="18" y="11"/>
                    <a:pt x="21" y="8"/>
                  </a:cubicBezTo>
                  <a:cubicBezTo>
                    <a:pt x="23" y="5"/>
                    <a:pt x="24" y="4"/>
                    <a:pt x="24" y="4"/>
                  </a:cubicBezTo>
                  <a:cubicBezTo>
                    <a:pt x="25" y="4"/>
                    <a:pt x="26" y="4"/>
                    <a:pt x="27" y="5"/>
                  </a:cubicBezTo>
                  <a:cubicBezTo>
                    <a:pt x="27" y="5"/>
                    <a:pt x="28" y="6"/>
                    <a:pt x="28" y="6"/>
                  </a:cubicBezTo>
                  <a:cubicBezTo>
                    <a:pt x="28" y="8"/>
                    <a:pt x="28" y="9"/>
                    <a:pt x="28" y="1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317"/>
            <p:cNvSpPr/>
            <p:nvPr/>
          </p:nvSpPr>
          <p:spPr bwMode="auto">
            <a:xfrm>
              <a:off x="3432" y="2400"/>
              <a:ext cx="10" cy="9"/>
            </a:xfrm>
            <a:custGeom>
              <a:avLst/>
              <a:gdLst>
                <a:gd name="T0" fmla="*/ 3 w 4"/>
                <a:gd name="T1" fmla="*/ 4 h 4"/>
                <a:gd name="T2" fmla="*/ 4 w 4"/>
                <a:gd name="T3" fmla="*/ 2 h 4"/>
                <a:gd name="T4" fmla="*/ 4 w 4"/>
                <a:gd name="T5" fmla="*/ 1 h 4"/>
                <a:gd name="T6" fmla="*/ 2 w 4"/>
                <a:gd name="T7" fmla="*/ 0 h 4"/>
                <a:gd name="T8" fmla="*/ 1 w 4"/>
                <a:gd name="T9" fmla="*/ 1 h 4"/>
                <a:gd name="T10" fmla="*/ 1 w 4"/>
                <a:gd name="T11" fmla="*/ 3 h 4"/>
                <a:gd name="T12" fmla="*/ 3 w 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4"/>
                  </a:moveTo>
                  <a:cubicBezTo>
                    <a:pt x="4" y="4"/>
                    <a:pt x="4" y="3"/>
                    <a:pt x="4" y="2"/>
                  </a:cubicBezTo>
                  <a:cubicBezTo>
                    <a:pt x="4" y="2"/>
                    <a:pt x="4" y="2"/>
                    <a:pt x="4" y="1"/>
                  </a:cubicBezTo>
                  <a:cubicBezTo>
                    <a:pt x="4" y="0"/>
                    <a:pt x="3" y="0"/>
                    <a:pt x="2" y="0"/>
                  </a:cubicBezTo>
                  <a:cubicBezTo>
                    <a:pt x="1" y="0"/>
                    <a:pt x="1" y="1"/>
                    <a:pt x="1" y="1"/>
                  </a:cubicBezTo>
                  <a:cubicBezTo>
                    <a:pt x="0" y="2"/>
                    <a:pt x="0" y="3"/>
                    <a:pt x="1" y="3"/>
                  </a:cubicBezTo>
                  <a:cubicBezTo>
                    <a:pt x="1" y="4"/>
                    <a:pt x="2" y="4"/>
                    <a:pt x="3" y="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318"/>
            <p:cNvSpPr/>
            <p:nvPr/>
          </p:nvSpPr>
          <p:spPr bwMode="auto">
            <a:xfrm>
              <a:off x="3418" y="2416"/>
              <a:ext cx="9" cy="10"/>
            </a:xfrm>
            <a:custGeom>
              <a:avLst/>
              <a:gdLst>
                <a:gd name="T0" fmla="*/ 2 w 4"/>
                <a:gd name="T1" fmla="*/ 4 h 4"/>
                <a:gd name="T2" fmla="*/ 4 w 4"/>
                <a:gd name="T3" fmla="*/ 2 h 4"/>
                <a:gd name="T4" fmla="*/ 4 w 4"/>
                <a:gd name="T5" fmla="*/ 2 h 4"/>
                <a:gd name="T6" fmla="*/ 1 w 4"/>
                <a:gd name="T7" fmla="*/ 0 h 4"/>
                <a:gd name="T8" fmla="*/ 0 w 4"/>
                <a:gd name="T9" fmla="*/ 2 h 4"/>
                <a:gd name="T10" fmla="*/ 0 w 4"/>
                <a:gd name="T11" fmla="*/ 3 h 4"/>
                <a:gd name="T12" fmla="*/ 2 w 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4"/>
                  </a:moveTo>
                  <a:cubicBezTo>
                    <a:pt x="3" y="4"/>
                    <a:pt x="4" y="3"/>
                    <a:pt x="4" y="2"/>
                  </a:cubicBezTo>
                  <a:cubicBezTo>
                    <a:pt x="4" y="2"/>
                    <a:pt x="4" y="2"/>
                    <a:pt x="4" y="2"/>
                  </a:cubicBezTo>
                  <a:cubicBezTo>
                    <a:pt x="3" y="0"/>
                    <a:pt x="2" y="0"/>
                    <a:pt x="1" y="0"/>
                  </a:cubicBezTo>
                  <a:cubicBezTo>
                    <a:pt x="1" y="0"/>
                    <a:pt x="0" y="1"/>
                    <a:pt x="0" y="2"/>
                  </a:cubicBezTo>
                  <a:cubicBezTo>
                    <a:pt x="0" y="2"/>
                    <a:pt x="0" y="3"/>
                    <a:pt x="0" y="3"/>
                  </a:cubicBezTo>
                  <a:cubicBezTo>
                    <a:pt x="1" y="4"/>
                    <a:pt x="1" y="4"/>
                    <a:pt x="2" y="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319"/>
            <p:cNvSpPr/>
            <p:nvPr/>
          </p:nvSpPr>
          <p:spPr bwMode="auto">
            <a:xfrm>
              <a:off x="3418" y="2402"/>
              <a:ext cx="68" cy="40"/>
            </a:xfrm>
            <a:custGeom>
              <a:avLst/>
              <a:gdLst>
                <a:gd name="T0" fmla="*/ 13 w 29"/>
                <a:gd name="T1" fmla="*/ 8 h 17"/>
                <a:gd name="T2" fmla="*/ 14 w 29"/>
                <a:gd name="T3" fmla="*/ 8 h 17"/>
                <a:gd name="T4" fmla="*/ 15 w 29"/>
                <a:gd name="T5" fmla="*/ 7 h 17"/>
                <a:gd name="T6" fmla="*/ 18 w 29"/>
                <a:gd name="T7" fmla="*/ 6 h 17"/>
                <a:gd name="T8" fmla="*/ 21 w 29"/>
                <a:gd name="T9" fmla="*/ 4 h 17"/>
                <a:gd name="T10" fmla="*/ 26 w 29"/>
                <a:gd name="T11" fmla="*/ 3 h 17"/>
                <a:gd name="T12" fmla="*/ 29 w 29"/>
                <a:gd name="T13" fmla="*/ 1 h 17"/>
                <a:gd name="T14" fmla="*/ 28 w 29"/>
                <a:gd name="T15" fmla="*/ 0 h 17"/>
                <a:gd name="T16" fmla="*/ 27 w 29"/>
                <a:gd name="T17" fmla="*/ 1 h 17"/>
                <a:gd name="T18" fmla="*/ 24 w 29"/>
                <a:gd name="T19" fmla="*/ 2 h 17"/>
                <a:gd name="T20" fmla="*/ 22 w 29"/>
                <a:gd name="T21" fmla="*/ 3 h 17"/>
                <a:gd name="T22" fmla="*/ 19 w 29"/>
                <a:gd name="T23" fmla="*/ 4 h 17"/>
                <a:gd name="T24" fmla="*/ 16 w 29"/>
                <a:gd name="T25" fmla="*/ 5 h 17"/>
                <a:gd name="T26" fmla="*/ 11 w 29"/>
                <a:gd name="T27" fmla="*/ 9 h 17"/>
                <a:gd name="T28" fmla="*/ 9 w 29"/>
                <a:gd name="T29" fmla="*/ 10 h 17"/>
                <a:gd name="T30" fmla="*/ 7 w 29"/>
                <a:gd name="T31" fmla="*/ 11 h 17"/>
                <a:gd name="T32" fmla="*/ 3 w 29"/>
                <a:gd name="T33" fmla="*/ 14 h 17"/>
                <a:gd name="T34" fmla="*/ 0 w 29"/>
                <a:gd name="T35" fmla="*/ 17 h 17"/>
                <a:gd name="T36" fmla="*/ 2 w 29"/>
                <a:gd name="T37" fmla="*/ 16 h 17"/>
                <a:gd name="T38" fmla="*/ 5 w 29"/>
                <a:gd name="T39" fmla="*/ 14 h 17"/>
                <a:gd name="T40" fmla="*/ 8 w 29"/>
                <a:gd name="T41" fmla="*/ 12 h 17"/>
                <a:gd name="T42" fmla="*/ 12 w 29"/>
                <a:gd name="T43" fmla="*/ 9 h 17"/>
                <a:gd name="T44" fmla="*/ 13 w 29"/>
                <a:gd name="T45"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17">
                  <a:moveTo>
                    <a:pt x="13" y="8"/>
                  </a:moveTo>
                  <a:cubicBezTo>
                    <a:pt x="14" y="8"/>
                    <a:pt x="14" y="8"/>
                    <a:pt x="14" y="8"/>
                  </a:cubicBezTo>
                  <a:cubicBezTo>
                    <a:pt x="14" y="8"/>
                    <a:pt x="15" y="7"/>
                    <a:pt x="15" y="7"/>
                  </a:cubicBezTo>
                  <a:cubicBezTo>
                    <a:pt x="16" y="7"/>
                    <a:pt x="17" y="6"/>
                    <a:pt x="18" y="6"/>
                  </a:cubicBezTo>
                  <a:cubicBezTo>
                    <a:pt x="19" y="5"/>
                    <a:pt x="20" y="5"/>
                    <a:pt x="21" y="4"/>
                  </a:cubicBezTo>
                  <a:cubicBezTo>
                    <a:pt x="23" y="4"/>
                    <a:pt x="25" y="3"/>
                    <a:pt x="26" y="3"/>
                  </a:cubicBezTo>
                  <a:cubicBezTo>
                    <a:pt x="27" y="2"/>
                    <a:pt x="28" y="2"/>
                    <a:pt x="29" y="1"/>
                  </a:cubicBezTo>
                  <a:cubicBezTo>
                    <a:pt x="29" y="1"/>
                    <a:pt x="29" y="1"/>
                    <a:pt x="28" y="0"/>
                  </a:cubicBezTo>
                  <a:cubicBezTo>
                    <a:pt x="28" y="0"/>
                    <a:pt x="28" y="0"/>
                    <a:pt x="27" y="1"/>
                  </a:cubicBezTo>
                  <a:cubicBezTo>
                    <a:pt x="25" y="1"/>
                    <a:pt x="24" y="2"/>
                    <a:pt x="24" y="2"/>
                  </a:cubicBezTo>
                  <a:cubicBezTo>
                    <a:pt x="24" y="2"/>
                    <a:pt x="23" y="2"/>
                    <a:pt x="22" y="3"/>
                  </a:cubicBezTo>
                  <a:cubicBezTo>
                    <a:pt x="21" y="3"/>
                    <a:pt x="20" y="4"/>
                    <a:pt x="19" y="4"/>
                  </a:cubicBezTo>
                  <a:cubicBezTo>
                    <a:pt x="18" y="5"/>
                    <a:pt x="17" y="5"/>
                    <a:pt x="16" y="5"/>
                  </a:cubicBezTo>
                  <a:cubicBezTo>
                    <a:pt x="15" y="6"/>
                    <a:pt x="13" y="7"/>
                    <a:pt x="11" y="9"/>
                  </a:cubicBezTo>
                  <a:cubicBezTo>
                    <a:pt x="10" y="9"/>
                    <a:pt x="9" y="10"/>
                    <a:pt x="9" y="10"/>
                  </a:cubicBezTo>
                  <a:cubicBezTo>
                    <a:pt x="8" y="11"/>
                    <a:pt x="7" y="11"/>
                    <a:pt x="7" y="11"/>
                  </a:cubicBezTo>
                  <a:cubicBezTo>
                    <a:pt x="5" y="13"/>
                    <a:pt x="3" y="14"/>
                    <a:pt x="3" y="14"/>
                  </a:cubicBezTo>
                  <a:cubicBezTo>
                    <a:pt x="1" y="16"/>
                    <a:pt x="0" y="17"/>
                    <a:pt x="0" y="17"/>
                  </a:cubicBezTo>
                  <a:cubicBezTo>
                    <a:pt x="1" y="17"/>
                    <a:pt x="1" y="17"/>
                    <a:pt x="2" y="16"/>
                  </a:cubicBezTo>
                  <a:cubicBezTo>
                    <a:pt x="3" y="16"/>
                    <a:pt x="4" y="15"/>
                    <a:pt x="5" y="14"/>
                  </a:cubicBezTo>
                  <a:cubicBezTo>
                    <a:pt x="7" y="13"/>
                    <a:pt x="8" y="12"/>
                    <a:pt x="8" y="12"/>
                  </a:cubicBezTo>
                  <a:cubicBezTo>
                    <a:pt x="9" y="11"/>
                    <a:pt x="10" y="10"/>
                    <a:pt x="12" y="9"/>
                  </a:cubicBezTo>
                  <a:cubicBezTo>
                    <a:pt x="12" y="9"/>
                    <a:pt x="13" y="9"/>
                    <a:pt x="13" y="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320"/>
            <p:cNvSpPr/>
            <p:nvPr/>
          </p:nvSpPr>
          <p:spPr bwMode="auto">
            <a:xfrm>
              <a:off x="3442" y="2423"/>
              <a:ext cx="66" cy="41"/>
            </a:xfrm>
            <a:custGeom>
              <a:avLst/>
              <a:gdLst>
                <a:gd name="T0" fmla="*/ 14 w 28"/>
                <a:gd name="T1" fmla="*/ 7 h 17"/>
                <a:gd name="T2" fmla="*/ 14 w 28"/>
                <a:gd name="T3" fmla="*/ 7 h 17"/>
                <a:gd name="T4" fmla="*/ 17 w 28"/>
                <a:gd name="T5" fmla="*/ 5 h 17"/>
                <a:gd name="T6" fmla="*/ 20 w 28"/>
                <a:gd name="T7" fmla="*/ 4 h 17"/>
                <a:gd name="T8" fmla="*/ 25 w 28"/>
                <a:gd name="T9" fmla="*/ 2 h 17"/>
                <a:gd name="T10" fmla="*/ 28 w 28"/>
                <a:gd name="T11" fmla="*/ 1 h 17"/>
                <a:gd name="T12" fmla="*/ 28 w 28"/>
                <a:gd name="T13" fmla="*/ 0 h 17"/>
                <a:gd name="T14" fmla="*/ 27 w 28"/>
                <a:gd name="T15" fmla="*/ 0 h 17"/>
                <a:gd name="T16" fmla="*/ 24 w 28"/>
                <a:gd name="T17" fmla="*/ 1 h 17"/>
                <a:gd name="T18" fmla="*/ 21 w 28"/>
                <a:gd name="T19" fmla="*/ 2 h 17"/>
                <a:gd name="T20" fmla="*/ 19 w 28"/>
                <a:gd name="T21" fmla="*/ 3 h 17"/>
                <a:gd name="T22" fmla="*/ 16 w 28"/>
                <a:gd name="T23" fmla="*/ 5 h 17"/>
                <a:gd name="T24" fmla="*/ 10 w 28"/>
                <a:gd name="T25" fmla="*/ 8 h 17"/>
                <a:gd name="T26" fmla="*/ 8 w 28"/>
                <a:gd name="T27" fmla="*/ 10 h 17"/>
                <a:gd name="T28" fmla="*/ 6 w 28"/>
                <a:gd name="T29" fmla="*/ 11 h 17"/>
                <a:gd name="T30" fmla="*/ 2 w 28"/>
                <a:gd name="T31" fmla="*/ 14 h 17"/>
                <a:gd name="T32" fmla="*/ 0 w 28"/>
                <a:gd name="T33" fmla="*/ 17 h 17"/>
                <a:gd name="T34" fmla="*/ 1 w 28"/>
                <a:gd name="T35" fmla="*/ 16 h 17"/>
                <a:gd name="T36" fmla="*/ 5 w 28"/>
                <a:gd name="T37" fmla="*/ 13 h 17"/>
                <a:gd name="T38" fmla="*/ 8 w 28"/>
                <a:gd name="T39" fmla="*/ 11 h 17"/>
                <a:gd name="T40" fmla="*/ 11 w 28"/>
                <a:gd name="T41" fmla="*/ 9 h 17"/>
                <a:gd name="T42" fmla="*/ 13 w 28"/>
                <a:gd name="T43" fmla="*/ 8 h 17"/>
                <a:gd name="T44" fmla="*/ 14 w 28"/>
                <a:gd name="T45"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17">
                  <a:moveTo>
                    <a:pt x="14" y="7"/>
                  </a:moveTo>
                  <a:cubicBezTo>
                    <a:pt x="14" y="7"/>
                    <a:pt x="14" y="7"/>
                    <a:pt x="14" y="7"/>
                  </a:cubicBezTo>
                  <a:cubicBezTo>
                    <a:pt x="15" y="6"/>
                    <a:pt x="16" y="6"/>
                    <a:pt x="17" y="5"/>
                  </a:cubicBezTo>
                  <a:cubicBezTo>
                    <a:pt x="19" y="4"/>
                    <a:pt x="20" y="4"/>
                    <a:pt x="20" y="4"/>
                  </a:cubicBezTo>
                  <a:cubicBezTo>
                    <a:pt x="23" y="3"/>
                    <a:pt x="25" y="2"/>
                    <a:pt x="25" y="2"/>
                  </a:cubicBezTo>
                  <a:cubicBezTo>
                    <a:pt x="27" y="2"/>
                    <a:pt x="28" y="1"/>
                    <a:pt x="28" y="1"/>
                  </a:cubicBezTo>
                  <a:cubicBezTo>
                    <a:pt x="28" y="0"/>
                    <a:pt x="28" y="0"/>
                    <a:pt x="28" y="0"/>
                  </a:cubicBezTo>
                  <a:cubicBezTo>
                    <a:pt x="28" y="0"/>
                    <a:pt x="27" y="0"/>
                    <a:pt x="27" y="0"/>
                  </a:cubicBezTo>
                  <a:cubicBezTo>
                    <a:pt x="25" y="1"/>
                    <a:pt x="24" y="1"/>
                    <a:pt x="24" y="1"/>
                  </a:cubicBezTo>
                  <a:cubicBezTo>
                    <a:pt x="23" y="1"/>
                    <a:pt x="22" y="2"/>
                    <a:pt x="21" y="2"/>
                  </a:cubicBezTo>
                  <a:cubicBezTo>
                    <a:pt x="20" y="3"/>
                    <a:pt x="19" y="3"/>
                    <a:pt x="19" y="3"/>
                  </a:cubicBezTo>
                  <a:cubicBezTo>
                    <a:pt x="17" y="4"/>
                    <a:pt x="16" y="4"/>
                    <a:pt x="16" y="5"/>
                  </a:cubicBezTo>
                  <a:cubicBezTo>
                    <a:pt x="14" y="6"/>
                    <a:pt x="12" y="7"/>
                    <a:pt x="10" y="8"/>
                  </a:cubicBezTo>
                  <a:cubicBezTo>
                    <a:pt x="10" y="9"/>
                    <a:pt x="9" y="9"/>
                    <a:pt x="8" y="10"/>
                  </a:cubicBezTo>
                  <a:cubicBezTo>
                    <a:pt x="7" y="10"/>
                    <a:pt x="7" y="11"/>
                    <a:pt x="6" y="11"/>
                  </a:cubicBezTo>
                  <a:cubicBezTo>
                    <a:pt x="4" y="12"/>
                    <a:pt x="3" y="13"/>
                    <a:pt x="2" y="14"/>
                  </a:cubicBezTo>
                  <a:cubicBezTo>
                    <a:pt x="0" y="15"/>
                    <a:pt x="0" y="16"/>
                    <a:pt x="0" y="17"/>
                  </a:cubicBezTo>
                  <a:cubicBezTo>
                    <a:pt x="0" y="17"/>
                    <a:pt x="1" y="16"/>
                    <a:pt x="1" y="16"/>
                  </a:cubicBezTo>
                  <a:cubicBezTo>
                    <a:pt x="2" y="15"/>
                    <a:pt x="3" y="14"/>
                    <a:pt x="5" y="13"/>
                  </a:cubicBezTo>
                  <a:cubicBezTo>
                    <a:pt x="6" y="12"/>
                    <a:pt x="7" y="11"/>
                    <a:pt x="8" y="11"/>
                  </a:cubicBezTo>
                  <a:cubicBezTo>
                    <a:pt x="8" y="10"/>
                    <a:pt x="10" y="10"/>
                    <a:pt x="11" y="9"/>
                  </a:cubicBezTo>
                  <a:cubicBezTo>
                    <a:pt x="12" y="8"/>
                    <a:pt x="13" y="8"/>
                    <a:pt x="13" y="8"/>
                  </a:cubicBezTo>
                  <a:cubicBezTo>
                    <a:pt x="13" y="8"/>
                    <a:pt x="13" y="7"/>
                    <a:pt x="14" y="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321"/>
            <p:cNvSpPr/>
            <p:nvPr/>
          </p:nvSpPr>
          <p:spPr bwMode="auto">
            <a:xfrm>
              <a:off x="3470" y="2442"/>
              <a:ext cx="57" cy="55"/>
            </a:xfrm>
            <a:custGeom>
              <a:avLst/>
              <a:gdLst>
                <a:gd name="T0" fmla="*/ 18 w 24"/>
                <a:gd name="T1" fmla="*/ 14 h 23"/>
                <a:gd name="T2" fmla="*/ 22 w 24"/>
                <a:gd name="T3" fmla="*/ 11 h 23"/>
                <a:gd name="T4" fmla="*/ 23 w 24"/>
                <a:gd name="T5" fmla="*/ 11 h 23"/>
                <a:gd name="T6" fmla="*/ 24 w 24"/>
                <a:gd name="T7" fmla="*/ 10 h 23"/>
                <a:gd name="T8" fmla="*/ 24 w 24"/>
                <a:gd name="T9" fmla="*/ 9 h 23"/>
                <a:gd name="T10" fmla="*/ 23 w 24"/>
                <a:gd name="T11" fmla="*/ 8 h 23"/>
                <a:gd name="T12" fmla="*/ 21 w 24"/>
                <a:gd name="T13" fmla="*/ 10 h 23"/>
                <a:gd name="T14" fmla="*/ 17 w 24"/>
                <a:gd name="T15" fmla="*/ 14 h 23"/>
                <a:gd name="T16" fmla="*/ 15 w 24"/>
                <a:gd name="T17" fmla="*/ 16 h 23"/>
                <a:gd name="T18" fmla="*/ 13 w 24"/>
                <a:gd name="T19" fmla="*/ 18 h 23"/>
                <a:gd name="T20" fmla="*/ 9 w 24"/>
                <a:gd name="T21" fmla="*/ 21 h 23"/>
                <a:gd name="T22" fmla="*/ 7 w 24"/>
                <a:gd name="T23" fmla="*/ 21 h 23"/>
                <a:gd name="T24" fmla="*/ 7 w 24"/>
                <a:gd name="T25" fmla="*/ 19 h 23"/>
                <a:gd name="T26" fmla="*/ 9 w 24"/>
                <a:gd name="T27" fmla="*/ 17 h 23"/>
                <a:gd name="T28" fmla="*/ 10 w 24"/>
                <a:gd name="T29" fmla="*/ 15 h 23"/>
                <a:gd name="T30" fmla="*/ 10 w 24"/>
                <a:gd name="T31" fmla="*/ 12 h 23"/>
                <a:gd name="T32" fmla="*/ 6 w 24"/>
                <a:gd name="T33" fmla="*/ 15 h 23"/>
                <a:gd name="T34" fmla="*/ 2 w 24"/>
                <a:gd name="T35" fmla="*/ 17 h 23"/>
                <a:gd name="T36" fmla="*/ 2 w 24"/>
                <a:gd name="T37" fmla="*/ 15 h 23"/>
                <a:gd name="T38" fmla="*/ 6 w 24"/>
                <a:gd name="T39" fmla="*/ 9 h 23"/>
                <a:gd name="T40" fmla="*/ 9 w 24"/>
                <a:gd name="T41" fmla="*/ 6 h 23"/>
                <a:gd name="T42" fmla="*/ 13 w 24"/>
                <a:gd name="T43" fmla="*/ 2 h 23"/>
                <a:gd name="T44" fmla="*/ 14 w 24"/>
                <a:gd name="T45" fmla="*/ 1 h 23"/>
                <a:gd name="T46" fmla="*/ 14 w 24"/>
                <a:gd name="T47" fmla="*/ 0 h 23"/>
                <a:gd name="T48" fmla="*/ 12 w 24"/>
                <a:gd name="T49" fmla="*/ 1 h 23"/>
                <a:gd name="T50" fmla="*/ 10 w 24"/>
                <a:gd name="T51" fmla="*/ 4 h 23"/>
                <a:gd name="T52" fmla="*/ 7 w 24"/>
                <a:gd name="T53" fmla="*/ 6 h 23"/>
                <a:gd name="T54" fmla="*/ 1 w 24"/>
                <a:gd name="T55" fmla="*/ 14 h 23"/>
                <a:gd name="T56" fmla="*/ 0 w 24"/>
                <a:gd name="T57" fmla="*/ 17 h 23"/>
                <a:gd name="T58" fmla="*/ 1 w 24"/>
                <a:gd name="T59" fmla="*/ 19 h 23"/>
                <a:gd name="T60" fmla="*/ 3 w 24"/>
                <a:gd name="T61" fmla="*/ 19 h 23"/>
                <a:gd name="T62" fmla="*/ 6 w 24"/>
                <a:gd name="T63" fmla="*/ 16 h 23"/>
                <a:gd name="T64" fmla="*/ 8 w 24"/>
                <a:gd name="T65" fmla="*/ 14 h 23"/>
                <a:gd name="T66" fmla="*/ 9 w 24"/>
                <a:gd name="T67" fmla="*/ 15 h 23"/>
                <a:gd name="T68" fmla="*/ 8 w 24"/>
                <a:gd name="T69" fmla="*/ 17 h 23"/>
                <a:gd name="T70" fmla="*/ 5 w 24"/>
                <a:gd name="T71" fmla="*/ 21 h 23"/>
                <a:gd name="T72" fmla="*/ 5 w 24"/>
                <a:gd name="T73" fmla="*/ 23 h 23"/>
                <a:gd name="T74" fmla="*/ 7 w 24"/>
                <a:gd name="T75" fmla="*/ 23 h 23"/>
                <a:gd name="T76" fmla="*/ 10 w 24"/>
                <a:gd name="T77" fmla="*/ 22 h 23"/>
                <a:gd name="T78" fmla="*/ 13 w 24"/>
                <a:gd name="T79" fmla="*/ 19 h 23"/>
                <a:gd name="T80" fmla="*/ 16 w 24"/>
                <a:gd name="T81" fmla="*/ 17 h 23"/>
                <a:gd name="T82" fmla="*/ 18 w 24"/>
                <a:gd name="T83"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 h="23">
                  <a:moveTo>
                    <a:pt x="18" y="14"/>
                  </a:moveTo>
                  <a:cubicBezTo>
                    <a:pt x="19" y="13"/>
                    <a:pt x="21" y="12"/>
                    <a:pt x="22" y="11"/>
                  </a:cubicBezTo>
                  <a:cubicBezTo>
                    <a:pt x="22" y="11"/>
                    <a:pt x="22" y="11"/>
                    <a:pt x="23" y="11"/>
                  </a:cubicBezTo>
                  <a:cubicBezTo>
                    <a:pt x="23" y="10"/>
                    <a:pt x="23" y="10"/>
                    <a:pt x="24" y="10"/>
                  </a:cubicBezTo>
                  <a:cubicBezTo>
                    <a:pt x="24" y="9"/>
                    <a:pt x="24" y="9"/>
                    <a:pt x="24" y="9"/>
                  </a:cubicBezTo>
                  <a:cubicBezTo>
                    <a:pt x="24" y="8"/>
                    <a:pt x="23" y="8"/>
                    <a:pt x="23" y="8"/>
                  </a:cubicBezTo>
                  <a:cubicBezTo>
                    <a:pt x="23" y="8"/>
                    <a:pt x="22" y="9"/>
                    <a:pt x="21" y="10"/>
                  </a:cubicBezTo>
                  <a:cubicBezTo>
                    <a:pt x="20" y="11"/>
                    <a:pt x="18" y="13"/>
                    <a:pt x="17" y="14"/>
                  </a:cubicBezTo>
                  <a:cubicBezTo>
                    <a:pt x="16" y="14"/>
                    <a:pt x="16" y="15"/>
                    <a:pt x="15" y="16"/>
                  </a:cubicBezTo>
                  <a:cubicBezTo>
                    <a:pt x="14" y="17"/>
                    <a:pt x="13" y="17"/>
                    <a:pt x="13" y="18"/>
                  </a:cubicBezTo>
                  <a:cubicBezTo>
                    <a:pt x="11" y="19"/>
                    <a:pt x="10" y="20"/>
                    <a:pt x="9" y="21"/>
                  </a:cubicBezTo>
                  <a:cubicBezTo>
                    <a:pt x="8" y="21"/>
                    <a:pt x="8" y="21"/>
                    <a:pt x="7" y="21"/>
                  </a:cubicBezTo>
                  <a:cubicBezTo>
                    <a:pt x="7" y="20"/>
                    <a:pt x="7" y="20"/>
                    <a:pt x="7" y="19"/>
                  </a:cubicBezTo>
                  <a:cubicBezTo>
                    <a:pt x="8" y="19"/>
                    <a:pt x="8" y="18"/>
                    <a:pt x="9" y="17"/>
                  </a:cubicBezTo>
                  <a:cubicBezTo>
                    <a:pt x="10" y="16"/>
                    <a:pt x="10" y="16"/>
                    <a:pt x="10" y="15"/>
                  </a:cubicBezTo>
                  <a:cubicBezTo>
                    <a:pt x="11" y="13"/>
                    <a:pt x="11" y="13"/>
                    <a:pt x="10" y="12"/>
                  </a:cubicBezTo>
                  <a:cubicBezTo>
                    <a:pt x="9" y="12"/>
                    <a:pt x="7" y="13"/>
                    <a:pt x="6" y="15"/>
                  </a:cubicBezTo>
                  <a:cubicBezTo>
                    <a:pt x="4" y="17"/>
                    <a:pt x="3" y="17"/>
                    <a:pt x="2" y="17"/>
                  </a:cubicBezTo>
                  <a:cubicBezTo>
                    <a:pt x="2" y="17"/>
                    <a:pt x="2" y="16"/>
                    <a:pt x="2" y="15"/>
                  </a:cubicBezTo>
                  <a:cubicBezTo>
                    <a:pt x="2" y="14"/>
                    <a:pt x="4" y="12"/>
                    <a:pt x="6" y="9"/>
                  </a:cubicBezTo>
                  <a:cubicBezTo>
                    <a:pt x="6" y="9"/>
                    <a:pt x="7" y="8"/>
                    <a:pt x="9" y="6"/>
                  </a:cubicBezTo>
                  <a:cubicBezTo>
                    <a:pt x="10" y="6"/>
                    <a:pt x="11" y="4"/>
                    <a:pt x="13" y="2"/>
                  </a:cubicBezTo>
                  <a:cubicBezTo>
                    <a:pt x="14" y="1"/>
                    <a:pt x="14" y="1"/>
                    <a:pt x="14" y="1"/>
                  </a:cubicBezTo>
                  <a:cubicBezTo>
                    <a:pt x="14" y="0"/>
                    <a:pt x="14" y="0"/>
                    <a:pt x="14" y="0"/>
                  </a:cubicBezTo>
                  <a:cubicBezTo>
                    <a:pt x="13" y="0"/>
                    <a:pt x="13" y="0"/>
                    <a:pt x="12" y="1"/>
                  </a:cubicBezTo>
                  <a:cubicBezTo>
                    <a:pt x="12" y="2"/>
                    <a:pt x="11" y="3"/>
                    <a:pt x="10" y="4"/>
                  </a:cubicBezTo>
                  <a:cubicBezTo>
                    <a:pt x="8" y="5"/>
                    <a:pt x="7" y="6"/>
                    <a:pt x="7" y="6"/>
                  </a:cubicBezTo>
                  <a:cubicBezTo>
                    <a:pt x="4" y="11"/>
                    <a:pt x="2" y="13"/>
                    <a:pt x="1" y="14"/>
                  </a:cubicBezTo>
                  <a:cubicBezTo>
                    <a:pt x="0" y="15"/>
                    <a:pt x="0" y="16"/>
                    <a:pt x="0" y="17"/>
                  </a:cubicBezTo>
                  <a:cubicBezTo>
                    <a:pt x="0" y="18"/>
                    <a:pt x="0" y="18"/>
                    <a:pt x="1" y="19"/>
                  </a:cubicBezTo>
                  <a:cubicBezTo>
                    <a:pt x="2" y="19"/>
                    <a:pt x="3" y="19"/>
                    <a:pt x="3" y="19"/>
                  </a:cubicBezTo>
                  <a:cubicBezTo>
                    <a:pt x="5" y="17"/>
                    <a:pt x="6" y="16"/>
                    <a:pt x="6" y="16"/>
                  </a:cubicBezTo>
                  <a:cubicBezTo>
                    <a:pt x="7" y="15"/>
                    <a:pt x="8" y="14"/>
                    <a:pt x="8" y="14"/>
                  </a:cubicBezTo>
                  <a:cubicBezTo>
                    <a:pt x="9" y="14"/>
                    <a:pt x="9" y="14"/>
                    <a:pt x="9" y="15"/>
                  </a:cubicBezTo>
                  <a:cubicBezTo>
                    <a:pt x="9" y="15"/>
                    <a:pt x="9" y="16"/>
                    <a:pt x="8" y="17"/>
                  </a:cubicBezTo>
                  <a:cubicBezTo>
                    <a:pt x="6" y="19"/>
                    <a:pt x="5" y="21"/>
                    <a:pt x="5" y="21"/>
                  </a:cubicBezTo>
                  <a:cubicBezTo>
                    <a:pt x="5" y="22"/>
                    <a:pt x="5" y="22"/>
                    <a:pt x="5" y="23"/>
                  </a:cubicBezTo>
                  <a:cubicBezTo>
                    <a:pt x="6" y="23"/>
                    <a:pt x="6" y="23"/>
                    <a:pt x="7" y="23"/>
                  </a:cubicBezTo>
                  <a:cubicBezTo>
                    <a:pt x="7" y="23"/>
                    <a:pt x="8" y="23"/>
                    <a:pt x="10" y="22"/>
                  </a:cubicBezTo>
                  <a:cubicBezTo>
                    <a:pt x="11" y="21"/>
                    <a:pt x="12" y="20"/>
                    <a:pt x="13" y="19"/>
                  </a:cubicBezTo>
                  <a:cubicBezTo>
                    <a:pt x="13" y="19"/>
                    <a:pt x="14" y="18"/>
                    <a:pt x="16" y="17"/>
                  </a:cubicBezTo>
                  <a:cubicBezTo>
                    <a:pt x="17" y="16"/>
                    <a:pt x="18" y="15"/>
                    <a:pt x="18" y="1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322"/>
            <p:cNvSpPr/>
            <p:nvPr/>
          </p:nvSpPr>
          <p:spPr bwMode="auto">
            <a:xfrm>
              <a:off x="3501" y="2469"/>
              <a:ext cx="56" cy="56"/>
            </a:xfrm>
            <a:custGeom>
              <a:avLst/>
              <a:gdLst>
                <a:gd name="T0" fmla="*/ 19 w 24"/>
                <a:gd name="T1" fmla="*/ 15 h 24"/>
                <a:gd name="T2" fmla="*/ 22 w 24"/>
                <a:gd name="T3" fmla="*/ 12 h 24"/>
                <a:gd name="T4" fmla="*/ 23 w 24"/>
                <a:gd name="T5" fmla="*/ 11 h 24"/>
                <a:gd name="T6" fmla="*/ 24 w 24"/>
                <a:gd name="T7" fmla="*/ 11 h 24"/>
                <a:gd name="T8" fmla="*/ 24 w 24"/>
                <a:gd name="T9" fmla="*/ 9 h 24"/>
                <a:gd name="T10" fmla="*/ 23 w 24"/>
                <a:gd name="T11" fmla="*/ 9 h 24"/>
                <a:gd name="T12" fmla="*/ 21 w 24"/>
                <a:gd name="T13" fmla="*/ 11 h 24"/>
                <a:gd name="T14" fmla="*/ 17 w 24"/>
                <a:gd name="T15" fmla="*/ 14 h 24"/>
                <a:gd name="T16" fmla="*/ 15 w 24"/>
                <a:gd name="T17" fmla="*/ 16 h 24"/>
                <a:gd name="T18" fmla="*/ 13 w 24"/>
                <a:gd name="T19" fmla="*/ 18 h 24"/>
                <a:gd name="T20" fmla="*/ 9 w 24"/>
                <a:gd name="T21" fmla="*/ 21 h 24"/>
                <a:gd name="T22" fmla="*/ 8 w 24"/>
                <a:gd name="T23" fmla="*/ 21 h 24"/>
                <a:gd name="T24" fmla="*/ 8 w 24"/>
                <a:gd name="T25" fmla="*/ 20 h 24"/>
                <a:gd name="T26" fmla="*/ 9 w 24"/>
                <a:gd name="T27" fmla="*/ 18 h 24"/>
                <a:gd name="T28" fmla="*/ 11 w 24"/>
                <a:gd name="T29" fmla="*/ 16 h 24"/>
                <a:gd name="T30" fmla="*/ 10 w 24"/>
                <a:gd name="T31" fmla="*/ 13 h 24"/>
                <a:gd name="T32" fmla="*/ 6 w 24"/>
                <a:gd name="T33" fmla="*/ 16 h 24"/>
                <a:gd name="T34" fmla="*/ 3 w 24"/>
                <a:gd name="T35" fmla="*/ 18 h 24"/>
                <a:gd name="T36" fmla="*/ 3 w 24"/>
                <a:gd name="T37" fmla="*/ 16 h 24"/>
                <a:gd name="T38" fmla="*/ 7 w 24"/>
                <a:gd name="T39" fmla="*/ 10 h 24"/>
                <a:gd name="T40" fmla="*/ 10 w 24"/>
                <a:gd name="T41" fmla="*/ 7 h 24"/>
                <a:gd name="T42" fmla="*/ 14 w 24"/>
                <a:gd name="T43" fmla="*/ 2 h 24"/>
                <a:gd name="T44" fmla="*/ 15 w 24"/>
                <a:gd name="T45" fmla="*/ 1 h 24"/>
                <a:gd name="T46" fmla="*/ 14 w 24"/>
                <a:gd name="T47" fmla="*/ 1 h 24"/>
                <a:gd name="T48" fmla="*/ 12 w 24"/>
                <a:gd name="T49" fmla="*/ 2 h 24"/>
                <a:gd name="T50" fmla="*/ 10 w 24"/>
                <a:gd name="T51" fmla="*/ 4 h 24"/>
                <a:gd name="T52" fmla="*/ 8 w 24"/>
                <a:gd name="T53" fmla="*/ 7 h 24"/>
                <a:gd name="T54" fmla="*/ 2 w 24"/>
                <a:gd name="T55" fmla="*/ 14 h 24"/>
                <a:gd name="T56" fmla="*/ 0 w 24"/>
                <a:gd name="T57" fmla="*/ 18 h 24"/>
                <a:gd name="T58" fmla="*/ 2 w 24"/>
                <a:gd name="T59" fmla="*/ 19 h 24"/>
                <a:gd name="T60" fmla="*/ 4 w 24"/>
                <a:gd name="T61" fmla="*/ 19 h 24"/>
                <a:gd name="T62" fmla="*/ 6 w 24"/>
                <a:gd name="T63" fmla="*/ 17 h 24"/>
                <a:gd name="T64" fmla="*/ 8 w 24"/>
                <a:gd name="T65" fmla="*/ 15 h 24"/>
                <a:gd name="T66" fmla="*/ 9 w 24"/>
                <a:gd name="T67" fmla="*/ 16 h 24"/>
                <a:gd name="T68" fmla="*/ 8 w 24"/>
                <a:gd name="T69" fmla="*/ 18 h 24"/>
                <a:gd name="T70" fmla="*/ 5 w 24"/>
                <a:gd name="T71" fmla="*/ 22 h 24"/>
                <a:gd name="T72" fmla="*/ 6 w 24"/>
                <a:gd name="T73" fmla="*/ 23 h 24"/>
                <a:gd name="T74" fmla="*/ 7 w 24"/>
                <a:gd name="T75" fmla="*/ 24 h 24"/>
                <a:gd name="T76" fmla="*/ 10 w 24"/>
                <a:gd name="T77" fmla="*/ 22 h 24"/>
                <a:gd name="T78" fmla="*/ 13 w 24"/>
                <a:gd name="T79" fmla="*/ 20 h 24"/>
                <a:gd name="T80" fmla="*/ 16 w 24"/>
                <a:gd name="T81" fmla="*/ 17 h 24"/>
                <a:gd name="T82" fmla="*/ 19 w 24"/>
                <a:gd name="T83"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 h="24">
                  <a:moveTo>
                    <a:pt x="19" y="15"/>
                  </a:moveTo>
                  <a:cubicBezTo>
                    <a:pt x="20" y="14"/>
                    <a:pt x="21" y="13"/>
                    <a:pt x="22" y="12"/>
                  </a:cubicBezTo>
                  <a:cubicBezTo>
                    <a:pt x="23" y="12"/>
                    <a:pt x="23" y="12"/>
                    <a:pt x="23" y="11"/>
                  </a:cubicBezTo>
                  <a:cubicBezTo>
                    <a:pt x="24" y="11"/>
                    <a:pt x="24" y="11"/>
                    <a:pt x="24" y="11"/>
                  </a:cubicBezTo>
                  <a:cubicBezTo>
                    <a:pt x="24" y="10"/>
                    <a:pt x="24" y="10"/>
                    <a:pt x="24" y="9"/>
                  </a:cubicBezTo>
                  <a:cubicBezTo>
                    <a:pt x="24" y="9"/>
                    <a:pt x="24" y="9"/>
                    <a:pt x="23" y="9"/>
                  </a:cubicBezTo>
                  <a:cubicBezTo>
                    <a:pt x="23" y="9"/>
                    <a:pt x="22" y="10"/>
                    <a:pt x="21" y="11"/>
                  </a:cubicBezTo>
                  <a:cubicBezTo>
                    <a:pt x="20" y="12"/>
                    <a:pt x="19" y="13"/>
                    <a:pt x="17" y="14"/>
                  </a:cubicBezTo>
                  <a:cubicBezTo>
                    <a:pt x="17" y="15"/>
                    <a:pt x="16" y="16"/>
                    <a:pt x="15" y="16"/>
                  </a:cubicBezTo>
                  <a:cubicBezTo>
                    <a:pt x="14" y="17"/>
                    <a:pt x="14" y="18"/>
                    <a:pt x="13" y="18"/>
                  </a:cubicBezTo>
                  <a:cubicBezTo>
                    <a:pt x="11" y="20"/>
                    <a:pt x="10" y="21"/>
                    <a:pt x="9" y="21"/>
                  </a:cubicBezTo>
                  <a:cubicBezTo>
                    <a:pt x="9" y="22"/>
                    <a:pt x="8" y="22"/>
                    <a:pt x="8" y="21"/>
                  </a:cubicBezTo>
                  <a:cubicBezTo>
                    <a:pt x="7" y="21"/>
                    <a:pt x="7" y="21"/>
                    <a:pt x="8" y="20"/>
                  </a:cubicBezTo>
                  <a:cubicBezTo>
                    <a:pt x="8" y="20"/>
                    <a:pt x="9" y="19"/>
                    <a:pt x="9" y="18"/>
                  </a:cubicBezTo>
                  <a:cubicBezTo>
                    <a:pt x="10" y="17"/>
                    <a:pt x="10" y="16"/>
                    <a:pt x="11" y="16"/>
                  </a:cubicBezTo>
                  <a:cubicBezTo>
                    <a:pt x="12" y="14"/>
                    <a:pt x="12" y="13"/>
                    <a:pt x="10" y="13"/>
                  </a:cubicBezTo>
                  <a:cubicBezTo>
                    <a:pt x="9" y="13"/>
                    <a:pt x="8" y="14"/>
                    <a:pt x="6" y="16"/>
                  </a:cubicBezTo>
                  <a:cubicBezTo>
                    <a:pt x="4" y="17"/>
                    <a:pt x="3" y="18"/>
                    <a:pt x="3" y="18"/>
                  </a:cubicBezTo>
                  <a:cubicBezTo>
                    <a:pt x="2" y="17"/>
                    <a:pt x="2" y="17"/>
                    <a:pt x="3" y="16"/>
                  </a:cubicBezTo>
                  <a:cubicBezTo>
                    <a:pt x="3" y="15"/>
                    <a:pt x="4" y="13"/>
                    <a:pt x="7" y="10"/>
                  </a:cubicBezTo>
                  <a:cubicBezTo>
                    <a:pt x="7" y="10"/>
                    <a:pt x="8" y="9"/>
                    <a:pt x="10" y="7"/>
                  </a:cubicBezTo>
                  <a:cubicBezTo>
                    <a:pt x="10" y="6"/>
                    <a:pt x="12" y="5"/>
                    <a:pt x="14" y="2"/>
                  </a:cubicBezTo>
                  <a:cubicBezTo>
                    <a:pt x="14" y="2"/>
                    <a:pt x="15" y="1"/>
                    <a:pt x="15" y="1"/>
                  </a:cubicBezTo>
                  <a:cubicBezTo>
                    <a:pt x="15" y="1"/>
                    <a:pt x="15" y="1"/>
                    <a:pt x="14" y="1"/>
                  </a:cubicBezTo>
                  <a:cubicBezTo>
                    <a:pt x="14" y="0"/>
                    <a:pt x="13" y="1"/>
                    <a:pt x="12" y="2"/>
                  </a:cubicBezTo>
                  <a:cubicBezTo>
                    <a:pt x="12" y="2"/>
                    <a:pt x="11" y="3"/>
                    <a:pt x="10" y="4"/>
                  </a:cubicBezTo>
                  <a:cubicBezTo>
                    <a:pt x="9" y="6"/>
                    <a:pt x="8" y="7"/>
                    <a:pt x="8" y="7"/>
                  </a:cubicBezTo>
                  <a:cubicBezTo>
                    <a:pt x="4" y="12"/>
                    <a:pt x="2" y="14"/>
                    <a:pt x="2" y="14"/>
                  </a:cubicBezTo>
                  <a:cubicBezTo>
                    <a:pt x="1" y="16"/>
                    <a:pt x="0" y="17"/>
                    <a:pt x="0" y="18"/>
                  </a:cubicBezTo>
                  <a:cubicBezTo>
                    <a:pt x="0" y="18"/>
                    <a:pt x="1" y="19"/>
                    <a:pt x="2" y="19"/>
                  </a:cubicBezTo>
                  <a:cubicBezTo>
                    <a:pt x="2" y="20"/>
                    <a:pt x="3" y="20"/>
                    <a:pt x="4" y="19"/>
                  </a:cubicBezTo>
                  <a:cubicBezTo>
                    <a:pt x="5" y="18"/>
                    <a:pt x="6" y="17"/>
                    <a:pt x="6" y="17"/>
                  </a:cubicBezTo>
                  <a:cubicBezTo>
                    <a:pt x="8" y="16"/>
                    <a:pt x="9" y="15"/>
                    <a:pt x="8" y="15"/>
                  </a:cubicBezTo>
                  <a:cubicBezTo>
                    <a:pt x="9" y="15"/>
                    <a:pt x="9" y="15"/>
                    <a:pt x="9" y="16"/>
                  </a:cubicBezTo>
                  <a:cubicBezTo>
                    <a:pt x="9" y="16"/>
                    <a:pt x="9" y="17"/>
                    <a:pt x="8" y="18"/>
                  </a:cubicBezTo>
                  <a:cubicBezTo>
                    <a:pt x="6" y="20"/>
                    <a:pt x="6" y="21"/>
                    <a:pt x="5" y="22"/>
                  </a:cubicBezTo>
                  <a:cubicBezTo>
                    <a:pt x="5" y="23"/>
                    <a:pt x="5" y="23"/>
                    <a:pt x="6" y="23"/>
                  </a:cubicBezTo>
                  <a:cubicBezTo>
                    <a:pt x="6" y="24"/>
                    <a:pt x="7" y="24"/>
                    <a:pt x="7" y="24"/>
                  </a:cubicBezTo>
                  <a:cubicBezTo>
                    <a:pt x="8" y="24"/>
                    <a:pt x="9" y="23"/>
                    <a:pt x="10" y="22"/>
                  </a:cubicBezTo>
                  <a:cubicBezTo>
                    <a:pt x="11" y="21"/>
                    <a:pt x="12" y="21"/>
                    <a:pt x="13" y="20"/>
                  </a:cubicBezTo>
                  <a:cubicBezTo>
                    <a:pt x="14" y="19"/>
                    <a:pt x="15" y="19"/>
                    <a:pt x="16" y="17"/>
                  </a:cubicBezTo>
                  <a:cubicBezTo>
                    <a:pt x="17" y="16"/>
                    <a:pt x="18" y="16"/>
                    <a:pt x="19" y="1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323"/>
            <p:cNvSpPr/>
            <p:nvPr/>
          </p:nvSpPr>
          <p:spPr bwMode="auto">
            <a:xfrm>
              <a:off x="3534" y="2497"/>
              <a:ext cx="54" cy="57"/>
            </a:xfrm>
            <a:custGeom>
              <a:avLst/>
              <a:gdLst>
                <a:gd name="T0" fmla="*/ 15 w 23"/>
                <a:gd name="T1" fmla="*/ 17 h 24"/>
                <a:gd name="T2" fmla="*/ 18 w 23"/>
                <a:gd name="T3" fmla="*/ 15 h 24"/>
                <a:gd name="T4" fmla="*/ 22 w 23"/>
                <a:gd name="T5" fmla="*/ 12 h 24"/>
                <a:gd name="T6" fmla="*/ 22 w 23"/>
                <a:gd name="T7" fmla="*/ 11 h 24"/>
                <a:gd name="T8" fmla="*/ 23 w 23"/>
                <a:gd name="T9" fmla="*/ 10 h 24"/>
                <a:gd name="T10" fmla="*/ 23 w 23"/>
                <a:gd name="T11" fmla="*/ 9 h 24"/>
                <a:gd name="T12" fmla="*/ 22 w 23"/>
                <a:gd name="T13" fmla="*/ 9 h 24"/>
                <a:gd name="T14" fmla="*/ 20 w 23"/>
                <a:gd name="T15" fmla="*/ 11 h 24"/>
                <a:gd name="T16" fmla="*/ 17 w 23"/>
                <a:gd name="T17" fmla="*/ 14 h 24"/>
                <a:gd name="T18" fmla="*/ 14 w 23"/>
                <a:gd name="T19" fmla="*/ 16 h 24"/>
                <a:gd name="T20" fmla="*/ 13 w 23"/>
                <a:gd name="T21" fmla="*/ 18 h 24"/>
                <a:gd name="T22" fmla="*/ 9 w 23"/>
                <a:gd name="T23" fmla="*/ 21 h 24"/>
                <a:gd name="T24" fmla="*/ 7 w 23"/>
                <a:gd name="T25" fmla="*/ 21 h 24"/>
                <a:gd name="T26" fmla="*/ 7 w 23"/>
                <a:gd name="T27" fmla="*/ 20 h 24"/>
                <a:gd name="T28" fmla="*/ 9 w 23"/>
                <a:gd name="T29" fmla="*/ 18 h 24"/>
                <a:gd name="T30" fmla="*/ 10 w 23"/>
                <a:gd name="T31" fmla="*/ 16 h 24"/>
                <a:gd name="T32" fmla="*/ 10 w 23"/>
                <a:gd name="T33" fmla="*/ 13 h 24"/>
                <a:gd name="T34" fmla="*/ 5 w 23"/>
                <a:gd name="T35" fmla="*/ 15 h 24"/>
                <a:gd name="T36" fmla="*/ 2 w 23"/>
                <a:gd name="T37" fmla="*/ 17 h 24"/>
                <a:gd name="T38" fmla="*/ 2 w 23"/>
                <a:gd name="T39" fmla="*/ 16 h 24"/>
                <a:gd name="T40" fmla="*/ 6 w 23"/>
                <a:gd name="T41" fmla="*/ 10 h 24"/>
                <a:gd name="T42" fmla="*/ 9 w 23"/>
                <a:gd name="T43" fmla="*/ 7 h 24"/>
                <a:gd name="T44" fmla="*/ 13 w 23"/>
                <a:gd name="T45" fmla="*/ 2 h 24"/>
                <a:gd name="T46" fmla="*/ 14 w 23"/>
                <a:gd name="T47" fmla="*/ 1 h 24"/>
                <a:gd name="T48" fmla="*/ 14 w 23"/>
                <a:gd name="T49" fmla="*/ 0 h 24"/>
                <a:gd name="T50" fmla="*/ 12 w 23"/>
                <a:gd name="T51" fmla="*/ 1 h 24"/>
                <a:gd name="T52" fmla="*/ 9 w 23"/>
                <a:gd name="T53" fmla="*/ 4 h 24"/>
                <a:gd name="T54" fmla="*/ 7 w 23"/>
                <a:gd name="T55" fmla="*/ 7 h 24"/>
                <a:gd name="T56" fmla="*/ 1 w 23"/>
                <a:gd name="T57" fmla="*/ 14 h 24"/>
                <a:gd name="T58" fmla="*/ 0 w 23"/>
                <a:gd name="T59" fmla="*/ 17 h 24"/>
                <a:gd name="T60" fmla="*/ 1 w 23"/>
                <a:gd name="T61" fmla="*/ 19 h 24"/>
                <a:gd name="T62" fmla="*/ 3 w 23"/>
                <a:gd name="T63" fmla="*/ 19 h 24"/>
                <a:gd name="T64" fmla="*/ 6 w 23"/>
                <a:gd name="T65" fmla="*/ 16 h 24"/>
                <a:gd name="T66" fmla="*/ 8 w 23"/>
                <a:gd name="T67" fmla="*/ 15 h 24"/>
                <a:gd name="T68" fmla="*/ 9 w 23"/>
                <a:gd name="T69" fmla="*/ 15 h 24"/>
                <a:gd name="T70" fmla="*/ 8 w 23"/>
                <a:gd name="T71" fmla="*/ 17 h 24"/>
                <a:gd name="T72" fmla="*/ 5 w 23"/>
                <a:gd name="T73" fmla="*/ 22 h 24"/>
                <a:gd name="T74" fmla="*/ 5 w 23"/>
                <a:gd name="T75" fmla="*/ 23 h 24"/>
                <a:gd name="T76" fmla="*/ 6 w 23"/>
                <a:gd name="T77" fmla="*/ 24 h 24"/>
                <a:gd name="T78" fmla="*/ 9 w 23"/>
                <a:gd name="T79" fmla="*/ 22 h 24"/>
                <a:gd name="T80" fmla="*/ 13 w 23"/>
                <a:gd name="T81" fmla="*/ 19 h 24"/>
                <a:gd name="T82" fmla="*/ 15 w 23"/>
                <a:gd name="T83"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 h="24">
                  <a:moveTo>
                    <a:pt x="15" y="17"/>
                  </a:moveTo>
                  <a:cubicBezTo>
                    <a:pt x="16" y="16"/>
                    <a:pt x="17" y="15"/>
                    <a:pt x="18" y="15"/>
                  </a:cubicBezTo>
                  <a:cubicBezTo>
                    <a:pt x="19" y="14"/>
                    <a:pt x="20" y="13"/>
                    <a:pt x="22" y="12"/>
                  </a:cubicBezTo>
                  <a:cubicBezTo>
                    <a:pt x="22" y="12"/>
                    <a:pt x="22" y="11"/>
                    <a:pt x="22" y="11"/>
                  </a:cubicBezTo>
                  <a:cubicBezTo>
                    <a:pt x="23" y="11"/>
                    <a:pt x="23" y="10"/>
                    <a:pt x="23" y="10"/>
                  </a:cubicBezTo>
                  <a:cubicBezTo>
                    <a:pt x="23" y="10"/>
                    <a:pt x="23" y="10"/>
                    <a:pt x="23" y="9"/>
                  </a:cubicBezTo>
                  <a:cubicBezTo>
                    <a:pt x="23" y="9"/>
                    <a:pt x="23" y="9"/>
                    <a:pt x="22" y="9"/>
                  </a:cubicBezTo>
                  <a:cubicBezTo>
                    <a:pt x="22" y="9"/>
                    <a:pt x="21" y="9"/>
                    <a:pt x="20" y="11"/>
                  </a:cubicBezTo>
                  <a:cubicBezTo>
                    <a:pt x="19" y="12"/>
                    <a:pt x="18" y="13"/>
                    <a:pt x="17" y="14"/>
                  </a:cubicBezTo>
                  <a:cubicBezTo>
                    <a:pt x="16" y="15"/>
                    <a:pt x="15" y="15"/>
                    <a:pt x="14" y="16"/>
                  </a:cubicBezTo>
                  <a:cubicBezTo>
                    <a:pt x="14" y="17"/>
                    <a:pt x="13" y="18"/>
                    <a:pt x="13" y="18"/>
                  </a:cubicBezTo>
                  <a:cubicBezTo>
                    <a:pt x="11" y="20"/>
                    <a:pt x="9" y="21"/>
                    <a:pt x="9" y="21"/>
                  </a:cubicBezTo>
                  <a:cubicBezTo>
                    <a:pt x="8" y="21"/>
                    <a:pt x="8" y="21"/>
                    <a:pt x="7" y="21"/>
                  </a:cubicBezTo>
                  <a:cubicBezTo>
                    <a:pt x="7" y="21"/>
                    <a:pt x="7" y="20"/>
                    <a:pt x="7" y="20"/>
                  </a:cubicBezTo>
                  <a:cubicBezTo>
                    <a:pt x="7" y="19"/>
                    <a:pt x="8" y="19"/>
                    <a:pt x="9" y="18"/>
                  </a:cubicBezTo>
                  <a:cubicBezTo>
                    <a:pt x="9" y="17"/>
                    <a:pt x="10" y="16"/>
                    <a:pt x="10" y="16"/>
                  </a:cubicBezTo>
                  <a:cubicBezTo>
                    <a:pt x="11" y="14"/>
                    <a:pt x="11" y="13"/>
                    <a:pt x="10" y="13"/>
                  </a:cubicBezTo>
                  <a:cubicBezTo>
                    <a:pt x="8" y="13"/>
                    <a:pt x="7" y="13"/>
                    <a:pt x="5" y="15"/>
                  </a:cubicBezTo>
                  <a:cubicBezTo>
                    <a:pt x="4" y="17"/>
                    <a:pt x="3" y="18"/>
                    <a:pt x="2" y="17"/>
                  </a:cubicBezTo>
                  <a:cubicBezTo>
                    <a:pt x="2" y="17"/>
                    <a:pt x="2" y="16"/>
                    <a:pt x="2" y="16"/>
                  </a:cubicBezTo>
                  <a:cubicBezTo>
                    <a:pt x="2" y="15"/>
                    <a:pt x="4" y="13"/>
                    <a:pt x="6" y="10"/>
                  </a:cubicBezTo>
                  <a:cubicBezTo>
                    <a:pt x="6" y="10"/>
                    <a:pt x="7" y="9"/>
                    <a:pt x="9" y="7"/>
                  </a:cubicBezTo>
                  <a:cubicBezTo>
                    <a:pt x="10" y="6"/>
                    <a:pt x="11" y="5"/>
                    <a:pt x="13" y="2"/>
                  </a:cubicBezTo>
                  <a:cubicBezTo>
                    <a:pt x="14" y="2"/>
                    <a:pt x="14" y="1"/>
                    <a:pt x="14" y="1"/>
                  </a:cubicBezTo>
                  <a:cubicBezTo>
                    <a:pt x="14" y="1"/>
                    <a:pt x="14" y="1"/>
                    <a:pt x="14" y="0"/>
                  </a:cubicBezTo>
                  <a:cubicBezTo>
                    <a:pt x="13" y="0"/>
                    <a:pt x="12" y="0"/>
                    <a:pt x="12" y="1"/>
                  </a:cubicBezTo>
                  <a:cubicBezTo>
                    <a:pt x="11" y="2"/>
                    <a:pt x="10" y="3"/>
                    <a:pt x="9" y="4"/>
                  </a:cubicBezTo>
                  <a:cubicBezTo>
                    <a:pt x="8" y="6"/>
                    <a:pt x="7" y="6"/>
                    <a:pt x="7" y="7"/>
                  </a:cubicBezTo>
                  <a:cubicBezTo>
                    <a:pt x="3" y="11"/>
                    <a:pt x="1" y="14"/>
                    <a:pt x="1" y="14"/>
                  </a:cubicBezTo>
                  <a:cubicBezTo>
                    <a:pt x="0" y="15"/>
                    <a:pt x="0" y="16"/>
                    <a:pt x="0" y="17"/>
                  </a:cubicBezTo>
                  <a:cubicBezTo>
                    <a:pt x="0" y="18"/>
                    <a:pt x="0" y="19"/>
                    <a:pt x="1" y="19"/>
                  </a:cubicBezTo>
                  <a:cubicBezTo>
                    <a:pt x="2" y="19"/>
                    <a:pt x="3" y="19"/>
                    <a:pt x="3" y="19"/>
                  </a:cubicBezTo>
                  <a:cubicBezTo>
                    <a:pt x="5" y="17"/>
                    <a:pt x="6" y="17"/>
                    <a:pt x="6" y="16"/>
                  </a:cubicBezTo>
                  <a:cubicBezTo>
                    <a:pt x="7" y="15"/>
                    <a:pt x="8" y="15"/>
                    <a:pt x="8" y="15"/>
                  </a:cubicBezTo>
                  <a:cubicBezTo>
                    <a:pt x="8" y="14"/>
                    <a:pt x="9" y="15"/>
                    <a:pt x="9" y="15"/>
                  </a:cubicBezTo>
                  <a:cubicBezTo>
                    <a:pt x="9" y="16"/>
                    <a:pt x="8" y="16"/>
                    <a:pt x="8" y="17"/>
                  </a:cubicBezTo>
                  <a:cubicBezTo>
                    <a:pt x="6" y="20"/>
                    <a:pt x="5" y="21"/>
                    <a:pt x="5" y="22"/>
                  </a:cubicBezTo>
                  <a:cubicBezTo>
                    <a:pt x="5" y="22"/>
                    <a:pt x="5" y="23"/>
                    <a:pt x="5" y="23"/>
                  </a:cubicBezTo>
                  <a:cubicBezTo>
                    <a:pt x="5" y="24"/>
                    <a:pt x="6" y="24"/>
                    <a:pt x="6" y="24"/>
                  </a:cubicBezTo>
                  <a:cubicBezTo>
                    <a:pt x="7" y="24"/>
                    <a:pt x="8" y="23"/>
                    <a:pt x="9" y="22"/>
                  </a:cubicBezTo>
                  <a:cubicBezTo>
                    <a:pt x="10" y="21"/>
                    <a:pt x="11" y="20"/>
                    <a:pt x="13" y="19"/>
                  </a:cubicBezTo>
                  <a:cubicBezTo>
                    <a:pt x="13" y="19"/>
                    <a:pt x="14" y="18"/>
                    <a:pt x="15" y="1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324"/>
            <p:cNvSpPr/>
            <p:nvPr/>
          </p:nvSpPr>
          <p:spPr bwMode="auto">
            <a:xfrm>
              <a:off x="3562" y="2559"/>
              <a:ext cx="10" cy="9"/>
            </a:xfrm>
            <a:custGeom>
              <a:avLst/>
              <a:gdLst>
                <a:gd name="T0" fmla="*/ 1 w 4"/>
                <a:gd name="T1" fmla="*/ 0 h 4"/>
                <a:gd name="T2" fmla="*/ 0 w 4"/>
                <a:gd name="T3" fmla="*/ 1 h 4"/>
                <a:gd name="T4" fmla="*/ 0 w 4"/>
                <a:gd name="T5" fmla="*/ 3 h 4"/>
                <a:gd name="T6" fmla="*/ 2 w 4"/>
                <a:gd name="T7" fmla="*/ 4 h 4"/>
                <a:gd name="T8" fmla="*/ 4 w 4"/>
                <a:gd name="T9" fmla="*/ 2 h 4"/>
                <a:gd name="T10" fmla="*/ 3 w 4"/>
                <a:gd name="T11" fmla="*/ 1 h 4"/>
                <a:gd name="T12" fmla="*/ 1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1" y="0"/>
                  </a:moveTo>
                  <a:cubicBezTo>
                    <a:pt x="1" y="0"/>
                    <a:pt x="0" y="0"/>
                    <a:pt x="0" y="1"/>
                  </a:cubicBezTo>
                  <a:cubicBezTo>
                    <a:pt x="0" y="2"/>
                    <a:pt x="0" y="2"/>
                    <a:pt x="0" y="3"/>
                  </a:cubicBezTo>
                  <a:cubicBezTo>
                    <a:pt x="0" y="4"/>
                    <a:pt x="1" y="4"/>
                    <a:pt x="2" y="4"/>
                  </a:cubicBezTo>
                  <a:cubicBezTo>
                    <a:pt x="3" y="3"/>
                    <a:pt x="4" y="3"/>
                    <a:pt x="4" y="2"/>
                  </a:cubicBezTo>
                  <a:cubicBezTo>
                    <a:pt x="4" y="2"/>
                    <a:pt x="3" y="1"/>
                    <a:pt x="3" y="1"/>
                  </a:cubicBezTo>
                  <a:cubicBezTo>
                    <a:pt x="3" y="0"/>
                    <a:pt x="2" y="0"/>
                    <a:pt x="1" y="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325"/>
            <p:cNvSpPr/>
            <p:nvPr/>
          </p:nvSpPr>
          <p:spPr bwMode="auto">
            <a:xfrm>
              <a:off x="3576" y="2523"/>
              <a:ext cx="50" cy="57"/>
            </a:xfrm>
            <a:custGeom>
              <a:avLst/>
              <a:gdLst>
                <a:gd name="T0" fmla="*/ 13 w 21"/>
                <a:gd name="T1" fmla="*/ 11 h 24"/>
                <a:gd name="T2" fmla="*/ 19 w 21"/>
                <a:gd name="T3" fmla="*/ 5 h 24"/>
                <a:gd name="T4" fmla="*/ 20 w 21"/>
                <a:gd name="T5" fmla="*/ 1 h 24"/>
                <a:gd name="T6" fmla="*/ 19 w 21"/>
                <a:gd name="T7" fmla="*/ 0 h 24"/>
                <a:gd name="T8" fmla="*/ 18 w 21"/>
                <a:gd name="T9" fmla="*/ 0 h 24"/>
                <a:gd name="T10" fmla="*/ 18 w 21"/>
                <a:gd name="T11" fmla="*/ 1 h 24"/>
                <a:gd name="T12" fmla="*/ 18 w 21"/>
                <a:gd name="T13" fmla="*/ 1 h 24"/>
                <a:gd name="T14" fmla="*/ 19 w 21"/>
                <a:gd name="T15" fmla="*/ 2 h 24"/>
                <a:gd name="T16" fmla="*/ 17 w 21"/>
                <a:gd name="T17" fmla="*/ 5 h 24"/>
                <a:gd name="T18" fmla="*/ 11 w 21"/>
                <a:gd name="T19" fmla="*/ 11 h 24"/>
                <a:gd name="T20" fmla="*/ 5 w 21"/>
                <a:gd name="T21" fmla="*/ 17 h 24"/>
                <a:gd name="T22" fmla="*/ 4 w 21"/>
                <a:gd name="T23" fmla="*/ 18 h 24"/>
                <a:gd name="T24" fmla="*/ 2 w 21"/>
                <a:gd name="T25" fmla="*/ 19 h 24"/>
                <a:gd name="T26" fmla="*/ 0 w 21"/>
                <a:gd name="T27" fmla="*/ 22 h 24"/>
                <a:gd name="T28" fmla="*/ 1 w 21"/>
                <a:gd name="T29" fmla="*/ 24 h 24"/>
                <a:gd name="T30" fmla="*/ 2 w 21"/>
                <a:gd name="T31" fmla="*/ 23 h 24"/>
                <a:gd name="T32" fmla="*/ 7 w 21"/>
                <a:gd name="T33" fmla="*/ 17 h 24"/>
                <a:gd name="T34" fmla="*/ 13 w 21"/>
                <a:gd name="T35"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24">
                  <a:moveTo>
                    <a:pt x="13" y="11"/>
                  </a:moveTo>
                  <a:cubicBezTo>
                    <a:pt x="16" y="8"/>
                    <a:pt x="18" y="6"/>
                    <a:pt x="19" y="5"/>
                  </a:cubicBezTo>
                  <a:cubicBezTo>
                    <a:pt x="21" y="3"/>
                    <a:pt x="21" y="2"/>
                    <a:pt x="20" y="1"/>
                  </a:cubicBezTo>
                  <a:cubicBezTo>
                    <a:pt x="20" y="0"/>
                    <a:pt x="19" y="0"/>
                    <a:pt x="19" y="0"/>
                  </a:cubicBezTo>
                  <a:cubicBezTo>
                    <a:pt x="19" y="0"/>
                    <a:pt x="19" y="0"/>
                    <a:pt x="18" y="0"/>
                  </a:cubicBezTo>
                  <a:cubicBezTo>
                    <a:pt x="18" y="0"/>
                    <a:pt x="18" y="1"/>
                    <a:pt x="18" y="1"/>
                  </a:cubicBezTo>
                  <a:cubicBezTo>
                    <a:pt x="18" y="1"/>
                    <a:pt x="18" y="1"/>
                    <a:pt x="18" y="1"/>
                  </a:cubicBezTo>
                  <a:cubicBezTo>
                    <a:pt x="19" y="2"/>
                    <a:pt x="19" y="2"/>
                    <a:pt x="19" y="2"/>
                  </a:cubicBezTo>
                  <a:cubicBezTo>
                    <a:pt x="19" y="2"/>
                    <a:pt x="18" y="3"/>
                    <a:pt x="17" y="5"/>
                  </a:cubicBezTo>
                  <a:cubicBezTo>
                    <a:pt x="17" y="4"/>
                    <a:pt x="15" y="6"/>
                    <a:pt x="11" y="11"/>
                  </a:cubicBezTo>
                  <a:cubicBezTo>
                    <a:pt x="9" y="13"/>
                    <a:pt x="7" y="15"/>
                    <a:pt x="5" y="17"/>
                  </a:cubicBezTo>
                  <a:cubicBezTo>
                    <a:pt x="5" y="17"/>
                    <a:pt x="4" y="17"/>
                    <a:pt x="4" y="18"/>
                  </a:cubicBezTo>
                  <a:cubicBezTo>
                    <a:pt x="3" y="18"/>
                    <a:pt x="2" y="19"/>
                    <a:pt x="2" y="19"/>
                  </a:cubicBezTo>
                  <a:cubicBezTo>
                    <a:pt x="1" y="20"/>
                    <a:pt x="0" y="21"/>
                    <a:pt x="0" y="22"/>
                  </a:cubicBezTo>
                  <a:cubicBezTo>
                    <a:pt x="0" y="23"/>
                    <a:pt x="0" y="24"/>
                    <a:pt x="1" y="24"/>
                  </a:cubicBezTo>
                  <a:cubicBezTo>
                    <a:pt x="2" y="24"/>
                    <a:pt x="2" y="24"/>
                    <a:pt x="2" y="23"/>
                  </a:cubicBezTo>
                  <a:cubicBezTo>
                    <a:pt x="3" y="22"/>
                    <a:pt x="4" y="20"/>
                    <a:pt x="7" y="17"/>
                  </a:cubicBezTo>
                  <a:cubicBezTo>
                    <a:pt x="8" y="16"/>
                    <a:pt x="10" y="14"/>
                    <a:pt x="13" y="1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326"/>
            <p:cNvSpPr>
              <a:spLocks noEditPoints="1"/>
            </p:cNvSpPr>
            <p:nvPr/>
          </p:nvSpPr>
          <p:spPr bwMode="auto">
            <a:xfrm>
              <a:off x="3593" y="2552"/>
              <a:ext cx="42" cy="47"/>
            </a:xfrm>
            <a:custGeom>
              <a:avLst/>
              <a:gdLst>
                <a:gd name="T0" fmla="*/ 13 w 18"/>
                <a:gd name="T1" fmla="*/ 13 h 20"/>
                <a:gd name="T2" fmla="*/ 14 w 18"/>
                <a:gd name="T3" fmla="*/ 12 h 20"/>
                <a:gd name="T4" fmla="*/ 18 w 18"/>
                <a:gd name="T5" fmla="*/ 6 h 20"/>
                <a:gd name="T6" fmla="*/ 17 w 18"/>
                <a:gd name="T7" fmla="*/ 3 h 20"/>
                <a:gd name="T8" fmla="*/ 16 w 18"/>
                <a:gd name="T9" fmla="*/ 2 h 20"/>
                <a:gd name="T10" fmla="*/ 15 w 18"/>
                <a:gd name="T11" fmla="*/ 0 h 20"/>
                <a:gd name="T12" fmla="*/ 11 w 18"/>
                <a:gd name="T13" fmla="*/ 2 h 20"/>
                <a:gd name="T14" fmla="*/ 7 w 18"/>
                <a:gd name="T15" fmla="*/ 6 h 20"/>
                <a:gd name="T16" fmla="*/ 2 w 18"/>
                <a:gd name="T17" fmla="*/ 11 h 20"/>
                <a:gd name="T18" fmla="*/ 0 w 18"/>
                <a:gd name="T19" fmla="*/ 16 h 20"/>
                <a:gd name="T20" fmla="*/ 2 w 18"/>
                <a:gd name="T21" fmla="*/ 20 h 20"/>
                <a:gd name="T22" fmla="*/ 6 w 18"/>
                <a:gd name="T23" fmla="*/ 19 h 20"/>
                <a:gd name="T24" fmla="*/ 11 w 18"/>
                <a:gd name="T25" fmla="*/ 15 h 20"/>
                <a:gd name="T26" fmla="*/ 13 w 18"/>
                <a:gd name="T27" fmla="*/ 13 h 20"/>
                <a:gd name="T28" fmla="*/ 2 w 18"/>
                <a:gd name="T29" fmla="*/ 18 h 20"/>
                <a:gd name="T30" fmla="*/ 2 w 18"/>
                <a:gd name="T31" fmla="*/ 14 h 20"/>
                <a:gd name="T32" fmla="*/ 4 w 18"/>
                <a:gd name="T33" fmla="*/ 11 h 20"/>
                <a:gd name="T34" fmla="*/ 5 w 18"/>
                <a:gd name="T35" fmla="*/ 10 h 20"/>
                <a:gd name="T36" fmla="*/ 5 w 18"/>
                <a:gd name="T37" fmla="*/ 9 h 20"/>
                <a:gd name="T38" fmla="*/ 10 w 18"/>
                <a:gd name="T39" fmla="*/ 5 h 20"/>
                <a:gd name="T40" fmla="*/ 11 w 18"/>
                <a:gd name="T41" fmla="*/ 4 h 20"/>
                <a:gd name="T42" fmla="*/ 14 w 18"/>
                <a:gd name="T43" fmla="*/ 2 h 20"/>
                <a:gd name="T44" fmla="*/ 14 w 18"/>
                <a:gd name="T45" fmla="*/ 2 h 20"/>
                <a:gd name="T46" fmla="*/ 16 w 18"/>
                <a:gd name="T47" fmla="*/ 3 h 20"/>
                <a:gd name="T48" fmla="*/ 12 w 18"/>
                <a:gd name="T49" fmla="*/ 13 h 20"/>
                <a:gd name="T50" fmla="*/ 8 w 18"/>
                <a:gd name="T51" fmla="*/ 16 h 20"/>
                <a:gd name="T52" fmla="*/ 2 w 18"/>
                <a:gd name="T53"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 h="20">
                  <a:moveTo>
                    <a:pt x="13" y="13"/>
                  </a:moveTo>
                  <a:cubicBezTo>
                    <a:pt x="13" y="13"/>
                    <a:pt x="14" y="12"/>
                    <a:pt x="14" y="12"/>
                  </a:cubicBezTo>
                  <a:cubicBezTo>
                    <a:pt x="17" y="9"/>
                    <a:pt x="18" y="7"/>
                    <a:pt x="18" y="6"/>
                  </a:cubicBezTo>
                  <a:cubicBezTo>
                    <a:pt x="18" y="5"/>
                    <a:pt x="18" y="5"/>
                    <a:pt x="17" y="3"/>
                  </a:cubicBezTo>
                  <a:cubicBezTo>
                    <a:pt x="17" y="2"/>
                    <a:pt x="16" y="2"/>
                    <a:pt x="16" y="2"/>
                  </a:cubicBezTo>
                  <a:cubicBezTo>
                    <a:pt x="16" y="1"/>
                    <a:pt x="15" y="0"/>
                    <a:pt x="15" y="0"/>
                  </a:cubicBezTo>
                  <a:cubicBezTo>
                    <a:pt x="14" y="0"/>
                    <a:pt x="13" y="1"/>
                    <a:pt x="11" y="2"/>
                  </a:cubicBezTo>
                  <a:cubicBezTo>
                    <a:pt x="9" y="4"/>
                    <a:pt x="8" y="5"/>
                    <a:pt x="7" y="6"/>
                  </a:cubicBezTo>
                  <a:cubicBezTo>
                    <a:pt x="4" y="9"/>
                    <a:pt x="3" y="10"/>
                    <a:pt x="2" y="11"/>
                  </a:cubicBezTo>
                  <a:cubicBezTo>
                    <a:pt x="1" y="13"/>
                    <a:pt x="0" y="15"/>
                    <a:pt x="0" y="16"/>
                  </a:cubicBezTo>
                  <a:cubicBezTo>
                    <a:pt x="0" y="18"/>
                    <a:pt x="1" y="19"/>
                    <a:pt x="2" y="20"/>
                  </a:cubicBezTo>
                  <a:cubicBezTo>
                    <a:pt x="3" y="20"/>
                    <a:pt x="4" y="20"/>
                    <a:pt x="6" y="19"/>
                  </a:cubicBezTo>
                  <a:cubicBezTo>
                    <a:pt x="8" y="17"/>
                    <a:pt x="10" y="16"/>
                    <a:pt x="11" y="15"/>
                  </a:cubicBezTo>
                  <a:cubicBezTo>
                    <a:pt x="12" y="14"/>
                    <a:pt x="12" y="14"/>
                    <a:pt x="13" y="13"/>
                  </a:cubicBezTo>
                  <a:close/>
                  <a:moveTo>
                    <a:pt x="2" y="18"/>
                  </a:moveTo>
                  <a:cubicBezTo>
                    <a:pt x="1" y="17"/>
                    <a:pt x="1" y="16"/>
                    <a:pt x="2" y="14"/>
                  </a:cubicBezTo>
                  <a:cubicBezTo>
                    <a:pt x="2" y="13"/>
                    <a:pt x="3" y="12"/>
                    <a:pt x="4" y="11"/>
                  </a:cubicBezTo>
                  <a:cubicBezTo>
                    <a:pt x="4" y="11"/>
                    <a:pt x="4" y="11"/>
                    <a:pt x="5" y="10"/>
                  </a:cubicBezTo>
                  <a:cubicBezTo>
                    <a:pt x="5" y="10"/>
                    <a:pt x="5" y="10"/>
                    <a:pt x="5" y="9"/>
                  </a:cubicBezTo>
                  <a:cubicBezTo>
                    <a:pt x="6" y="9"/>
                    <a:pt x="7" y="8"/>
                    <a:pt x="10" y="5"/>
                  </a:cubicBezTo>
                  <a:cubicBezTo>
                    <a:pt x="11" y="4"/>
                    <a:pt x="11" y="4"/>
                    <a:pt x="11" y="4"/>
                  </a:cubicBezTo>
                  <a:cubicBezTo>
                    <a:pt x="12" y="3"/>
                    <a:pt x="13" y="2"/>
                    <a:pt x="14" y="2"/>
                  </a:cubicBezTo>
                  <a:cubicBezTo>
                    <a:pt x="14" y="2"/>
                    <a:pt x="14" y="2"/>
                    <a:pt x="14" y="2"/>
                  </a:cubicBezTo>
                  <a:cubicBezTo>
                    <a:pt x="14" y="2"/>
                    <a:pt x="15" y="2"/>
                    <a:pt x="16" y="3"/>
                  </a:cubicBezTo>
                  <a:cubicBezTo>
                    <a:pt x="17" y="5"/>
                    <a:pt x="16" y="9"/>
                    <a:pt x="12" y="13"/>
                  </a:cubicBezTo>
                  <a:cubicBezTo>
                    <a:pt x="11" y="13"/>
                    <a:pt x="10" y="15"/>
                    <a:pt x="8" y="16"/>
                  </a:cubicBezTo>
                  <a:cubicBezTo>
                    <a:pt x="5" y="18"/>
                    <a:pt x="4" y="19"/>
                    <a:pt x="2" y="1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327"/>
            <p:cNvSpPr/>
            <p:nvPr/>
          </p:nvSpPr>
          <p:spPr bwMode="auto">
            <a:xfrm>
              <a:off x="3612" y="2573"/>
              <a:ext cx="49" cy="40"/>
            </a:xfrm>
            <a:custGeom>
              <a:avLst/>
              <a:gdLst>
                <a:gd name="T0" fmla="*/ 19 w 21"/>
                <a:gd name="T1" fmla="*/ 7 h 17"/>
                <a:gd name="T2" fmla="*/ 19 w 21"/>
                <a:gd name="T3" fmla="*/ 9 h 17"/>
                <a:gd name="T4" fmla="*/ 18 w 21"/>
                <a:gd name="T5" fmla="*/ 10 h 17"/>
                <a:gd name="T6" fmla="*/ 18 w 21"/>
                <a:gd name="T7" fmla="*/ 11 h 17"/>
                <a:gd name="T8" fmla="*/ 20 w 21"/>
                <a:gd name="T9" fmla="*/ 10 h 17"/>
                <a:gd name="T10" fmla="*/ 21 w 21"/>
                <a:gd name="T11" fmla="*/ 8 h 17"/>
                <a:gd name="T12" fmla="*/ 20 w 21"/>
                <a:gd name="T13" fmla="*/ 5 h 17"/>
                <a:gd name="T14" fmla="*/ 16 w 21"/>
                <a:gd name="T15" fmla="*/ 3 h 17"/>
                <a:gd name="T16" fmla="*/ 15 w 21"/>
                <a:gd name="T17" fmla="*/ 3 h 17"/>
                <a:gd name="T18" fmla="*/ 15 w 21"/>
                <a:gd name="T19" fmla="*/ 2 h 17"/>
                <a:gd name="T20" fmla="*/ 14 w 21"/>
                <a:gd name="T21" fmla="*/ 0 h 17"/>
                <a:gd name="T22" fmla="*/ 14 w 21"/>
                <a:gd name="T23" fmla="*/ 0 h 17"/>
                <a:gd name="T24" fmla="*/ 13 w 21"/>
                <a:gd name="T25" fmla="*/ 0 h 17"/>
                <a:gd name="T26" fmla="*/ 13 w 21"/>
                <a:gd name="T27" fmla="*/ 1 h 17"/>
                <a:gd name="T28" fmla="*/ 13 w 21"/>
                <a:gd name="T29" fmla="*/ 2 h 17"/>
                <a:gd name="T30" fmla="*/ 10 w 21"/>
                <a:gd name="T31" fmla="*/ 6 h 17"/>
                <a:gd name="T32" fmla="*/ 8 w 21"/>
                <a:gd name="T33" fmla="*/ 8 h 17"/>
                <a:gd name="T34" fmla="*/ 5 w 21"/>
                <a:gd name="T35" fmla="*/ 10 h 17"/>
                <a:gd name="T36" fmla="*/ 1 w 21"/>
                <a:gd name="T37" fmla="*/ 15 h 17"/>
                <a:gd name="T38" fmla="*/ 0 w 21"/>
                <a:gd name="T39" fmla="*/ 16 h 17"/>
                <a:gd name="T40" fmla="*/ 1 w 21"/>
                <a:gd name="T41" fmla="*/ 17 h 17"/>
                <a:gd name="T42" fmla="*/ 4 w 21"/>
                <a:gd name="T43" fmla="*/ 14 h 17"/>
                <a:gd name="T44" fmla="*/ 5 w 21"/>
                <a:gd name="T45" fmla="*/ 13 h 17"/>
                <a:gd name="T46" fmla="*/ 6 w 21"/>
                <a:gd name="T47" fmla="*/ 11 h 17"/>
                <a:gd name="T48" fmla="*/ 11 w 21"/>
                <a:gd name="T49" fmla="*/ 6 h 17"/>
                <a:gd name="T50" fmla="*/ 15 w 21"/>
                <a:gd name="T51" fmla="*/ 4 h 17"/>
                <a:gd name="T52" fmla="*/ 19 w 21"/>
                <a:gd name="T5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 h="17">
                  <a:moveTo>
                    <a:pt x="19" y="7"/>
                  </a:moveTo>
                  <a:cubicBezTo>
                    <a:pt x="20" y="7"/>
                    <a:pt x="20" y="8"/>
                    <a:pt x="19" y="9"/>
                  </a:cubicBezTo>
                  <a:cubicBezTo>
                    <a:pt x="19" y="9"/>
                    <a:pt x="19" y="9"/>
                    <a:pt x="18" y="10"/>
                  </a:cubicBezTo>
                  <a:cubicBezTo>
                    <a:pt x="18" y="10"/>
                    <a:pt x="18" y="10"/>
                    <a:pt x="18" y="11"/>
                  </a:cubicBezTo>
                  <a:cubicBezTo>
                    <a:pt x="19" y="11"/>
                    <a:pt x="19" y="11"/>
                    <a:pt x="20" y="10"/>
                  </a:cubicBezTo>
                  <a:cubicBezTo>
                    <a:pt x="21" y="10"/>
                    <a:pt x="21" y="9"/>
                    <a:pt x="21" y="8"/>
                  </a:cubicBezTo>
                  <a:cubicBezTo>
                    <a:pt x="21" y="7"/>
                    <a:pt x="21" y="6"/>
                    <a:pt x="20" y="5"/>
                  </a:cubicBezTo>
                  <a:cubicBezTo>
                    <a:pt x="19" y="4"/>
                    <a:pt x="18" y="3"/>
                    <a:pt x="16" y="3"/>
                  </a:cubicBezTo>
                  <a:cubicBezTo>
                    <a:pt x="15" y="3"/>
                    <a:pt x="15" y="3"/>
                    <a:pt x="15" y="3"/>
                  </a:cubicBezTo>
                  <a:cubicBezTo>
                    <a:pt x="15" y="3"/>
                    <a:pt x="15" y="2"/>
                    <a:pt x="15" y="2"/>
                  </a:cubicBezTo>
                  <a:cubicBezTo>
                    <a:pt x="15" y="1"/>
                    <a:pt x="14" y="0"/>
                    <a:pt x="14" y="0"/>
                  </a:cubicBezTo>
                  <a:cubicBezTo>
                    <a:pt x="14" y="0"/>
                    <a:pt x="14" y="0"/>
                    <a:pt x="14" y="0"/>
                  </a:cubicBezTo>
                  <a:cubicBezTo>
                    <a:pt x="14" y="0"/>
                    <a:pt x="13" y="0"/>
                    <a:pt x="13" y="0"/>
                  </a:cubicBezTo>
                  <a:cubicBezTo>
                    <a:pt x="13" y="1"/>
                    <a:pt x="13" y="1"/>
                    <a:pt x="13" y="1"/>
                  </a:cubicBezTo>
                  <a:cubicBezTo>
                    <a:pt x="13" y="2"/>
                    <a:pt x="13" y="2"/>
                    <a:pt x="13" y="2"/>
                  </a:cubicBezTo>
                  <a:cubicBezTo>
                    <a:pt x="13" y="3"/>
                    <a:pt x="12" y="4"/>
                    <a:pt x="10" y="6"/>
                  </a:cubicBezTo>
                  <a:cubicBezTo>
                    <a:pt x="10" y="7"/>
                    <a:pt x="9" y="7"/>
                    <a:pt x="8" y="8"/>
                  </a:cubicBezTo>
                  <a:cubicBezTo>
                    <a:pt x="7" y="9"/>
                    <a:pt x="6" y="10"/>
                    <a:pt x="5" y="10"/>
                  </a:cubicBezTo>
                  <a:cubicBezTo>
                    <a:pt x="2" y="14"/>
                    <a:pt x="1" y="15"/>
                    <a:pt x="1" y="15"/>
                  </a:cubicBezTo>
                  <a:cubicBezTo>
                    <a:pt x="0" y="15"/>
                    <a:pt x="0" y="16"/>
                    <a:pt x="0" y="16"/>
                  </a:cubicBezTo>
                  <a:cubicBezTo>
                    <a:pt x="1" y="17"/>
                    <a:pt x="1" y="17"/>
                    <a:pt x="1" y="17"/>
                  </a:cubicBezTo>
                  <a:cubicBezTo>
                    <a:pt x="1" y="17"/>
                    <a:pt x="2" y="16"/>
                    <a:pt x="4" y="14"/>
                  </a:cubicBezTo>
                  <a:cubicBezTo>
                    <a:pt x="4" y="14"/>
                    <a:pt x="5" y="13"/>
                    <a:pt x="5" y="13"/>
                  </a:cubicBezTo>
                  <a:cubicBezTo>
                    <a:pt x="6" y="12"/>
                    <a:pt x="6" y="11"/>
                    <a:pt x="6" y="11"/>
                  </a:cubicBezTo>
                  <a:cubicBezTo>
                    <a:pt x="8" y="10"/>
                    <a:pt x="9" y="8"/>
                    <a:pt x="11" y="6"/>
                  </a:cubicBezTo>
                  <a:cubicBezTo>
                    <a:pt x="13" y="5"/>
                    <a:pt x="14" y="4"/>
                    <a:pt x="15" y="4"/>
                  </a:cubicBezTo>
                  <a:cubicBezTo>
                    <a:pt x="17" y="5"/>
                    <a:pt x="18" y="5"/>
                    <a:pt x="19" y="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328"/>
            <p:cNvSpPr>
              <a:spLocks noEditPoints="1"/>
            </p:cNvSpPr>
            <p:nvPr/>
          </p:nvSpPr>
          <p:spPr bwMode="auto">
            <a:xfrm>
              <a:off x="3638" y="2601"/>
              <a:ext cx="45" cy="46"/>
            </a:xfrm>
            <a:custGeom>
              <a:avLst/>
              <a:gdLst>
                <a:gd name="T0" fmla="*/ 11 w 19"/>
                <a:gd name="T1" fmla="*/ 12 h 19"/>
                <a:gd name="T2" fmla="*/ 14 w 19"/>
                <a:gd name="T3" fmla="*/ 10 h 19"/>
                <a:gd name="T4" fmla="*/ 17 w 19"/>
                <a:gd name="T5" fmla="*/ 6 h 19"/>
                <a:gd name="T6" fmla="*/ 17 w 19"/>
                <a:gd name="T7" fmla="*/ 1 h 19"/>
                <a:gd name="T8" fmla="*/ 14 w 19"/>
                <a:gd name="T9" fmla="*/ 0 h 19"/>
                <a:gd name="T10" fmla="*/ 11 w 19"/>
                <a:gd name="T11" fmla="*/ 1 h 19"/>
                <a:gd name="T12" fmla="*/ 8 w 19"/>
                <a:gd name="T13" fmla="*/ 4 h 19"/>
                <a:gd name="T14" fmla="*/ 4 w 19"/>
                <a:gd name="T15" fmla="*/ 9 h 19"/>
                <a:gd name="T16" fmla="*/ 1 w 19"/>
                <a:gd name="T17" fmla="*/ 12 h 19"/>
                <a:gd name="T18" fmla="*/ 2 w 19"/>
                <a:gd name="T19" fmla="*/ 17 h 19"/>
                <a:gd name="T20" fmla="*/ 4 w 19"/>
                <a:gd name="T21" fmla="*/ 18 h 19"/>
                <a:gd name="T22" fmla="*/ 5 w 19"/>
                <a:gd name="T23" fmla="*/ 18 h 19"/>
                <a:gd name="T24" fmla="*/ 4 w 19"/>
                <a:gd name="T25" fmla="*/ 16 h 19"/>
                <a:gd name="T26" fmla="*/ 3 w 19"/>
                <a:gd name="T27" fmla="*/ 16 h 19"/>
                <a:gd name="T28" fmla="*/ 2 w 19"/>
                <a:gd name="T29" fmla="*/ 14 h 19"/>
                <a:gd name="T30" fmla="*/ 5 w 19"/>
                <a:gd name="T31" fmla="*/ 9 h 19"/>
                <a:gd name="T32" fmla="*/ 8 w 19"/>
                <a:gd name="T33" fmla="*/ 9 h 19"/>
                <a:gd name="T34" fmla="*/ 10 w 19"/>
                <a:gd name="T35" fmla="*/ 11 h 19"/>
                <a:gd name="T36" fmla="*/ 11 w 19"/>
                <a:gd name="T37" fmla="*/ 12 h 19"/>
                <a:gd name="T38" fmla="*/ 9 w 19"/>
                <a:gd name="T39" fmla="*/ 9 h 19"/>
                <a:gd name="T40" fmla="*/ 8 w 19"/>
                <a:gd name="T41" fmla="*/ 7 h 19"/>
                <a:gd name="T42" fmla="*/ 9 w 19"/>
                <a:gd name="T43" fmla="*/ 5 h 19"/>
                <a:gd name="T44" fmla="*/ 13 w 19"/>
                <a:gd name="T45" fmla="*/ 2 h 19"/>
                <a:gd name="T46" fmla="*/ 17 w 19"/>
                <a:gd name="T47" fmla="*/ 2 h 19"/>
                <a:gd name="T48" fmla="*/ 17 w 19"/>
                <a:gd name="T49" fmla="*/ 4 h 19"/>
                <a:gd name="T50" fmla="*/ 13 w 19"/>
                <a:gd name="T51" fmla="*/ 8 h 19"/>
                <a:gd name="T52" fmla="*/ 11 w 19"/>
                <a:gd name="T53" fmla="*/ 10 h 19"/>
                <a:gd name="T54" fmla="*/ 9 w 19"/>
                <a:gd name="T55" fmla="*/ 9 h 19"/>
                <a:gd name="T56" fmla="*/ 9 w 19"/>
                <a:gd name="T57"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19">
                  <a:moveTo>
                    <a:pt x="11" y="12"/>
                  </a:moveTo>
                  <a:cubicBezTo>
                    <a:pt x="12" y="12"/>
                    <a:pt x="13" y="11"/>
                    <a:pt x="14" y="10"/>
                  </a:cubicBezTo>
                  <a:cubicBezTo>
                    <a:pt x="16" y="8"/>
                    <a:pt x="17" y="6"/>
                    <a:pt x="17" y="6"/>
                  </a:cubicBezTo>
                  <a:cubicBezTo>
                    <a:pt x="19" y="4"/>
                    <a:pt x="19" y="2"/>
                    <a:pt x="17" y="1"/>
                  </a:cubicBezTo>
                  <a:cubicBezTo>
                    <a:pt x="16" y="0"/>
                    <a:pt x="15" y="0"/>
                    <a:pt x="14" y="0"/>
                  </a:cubicBezTo>
                  <a:cubicBezTo>
                    <a:pt x="13" y="0"/>
                    <a:pt x="12" y="0"/>
                    <a:pt x="11" y="1"/>
                  </a:cubicBezTo>
                  <a:cubicBezTo>
                    <a:pt x="12" y="1"/>
                    <a:pt x="10" y="2"/>
                    <a:pt x="8" y="4"/>
                  </a:cubicBezTo>
                  <a:cubicBezTo>
                    <a:pt x="8" y="5"/>
                    <a:pt x="6" y="6"/>
                    <a:pt x="4" y="9"/>
                  </a:cubicBezTo>
                  <a:cubicBezTo>
                    <a:pt x="2" y="10"/>
                    <a:pt x="1" y="12"/>
                    <a:pt x="1" y="12"/>
                  </a:cubicBezTo>
                  <a:cubicBezTo>
                    <a:pt x="0" y="14"/>
                    <a:pt x="1" y="15"/>
                    <a:pt x="2" y="17"/>
                  </a:cubicBezTo>
                  <a:cubicBezTo>
                    <a:pt x="3" y="18"/>
                    <a:pt x="4" y="18"/>
                    <a:pt x="4" y="18"/>
                  </a:cubicBezTo>
                  <a:cubicBezTo>
                    <a:pt x="5" y="19"/>
                    <a:pt x="6" y="18"/>
                    <a:pt x="5" y="18"/>
                  </a:cubicBezTo>
                  <a:cubicBezTo>
                    <a:pt x="5" y="17"/>
                    <a:pt x="5" y="17"/>
                    <a:pt x="4" y="16"/>
                  </a:cubicBezTo>
                  <a:cubicBezTo>
                    <a:pt x="5" y="16"/>
                    <a:pt x="4" y="16"/>
                    <a:pt x="3" y="16"/>
                  </a:cubicBezTo>
                  <a:cubicBezTo>
                    <a:pt x="3" y="15"/>
                    <a:pt x="2" y="15"/>
                    <a:pt x="2" y="14"/>
                  </a:cubicBezTo>
                  <a:cubicBezTo>
                    <a:pt x="2" y="13"/>
                    <a:pt x="3" y="11"/>
                    <a:pt x="5" y="9"/>
                  </a:cubicBezTo>
                  <a:cubicBezTo>
                    <a:pt x="6" y="8"/>
                    <a:pt x="7" y="8"/>
                    <a:pt x="8" y="9"/>
                  </a:cubicBezTo>
                  <a:cubicBezTo>
                    <a:pt x="9" y="10"/>
                    <a:pt x="9" y="11"/>
                    <a:pt x="10" y="11"/>
                  </a:cubicBezTo>
                  <a:cubicBezTo>
                    <a:pt x="10" y="11"/>
                    <a:pt x="11" y="12"/>
                    <a:pt x="11" y="12"/>
                  </a:cubicBezTo>
                  <a:close/>
                  <a:moveTo>
                    <a:pt x="9" y="9"/>
                  </a:moveTo>
                  <a:cubicBezTo>
                    <a:pt x="8" y="8"/>
                    <a:pt x="7" y="7"/>
                    <a:pt x="8" y="7"/>
                  </a:cubicBezTo>
                  <a:cubicBezTo>
                    <a:pt x="7" y="7"/>
                    <a:pt x="8" y="6"/>
                    <a:pt x="9" y="5"/>
                  </a:cubicBezTo>
                  <a:cubicBezTo>
                    <a:pt x="10" y="4"/>
                    <a:pt x="11" y="3"/>
                    <a:pt x="13" y="2"/>
                  </a:cubicBezTo>
                  <a:cubicBezTo>
                    <a:pt x="15" y="1"/>
                    <a:pt x="16" y="1"/>
                    <a:pt x="17" y="2"/>
                  </a:cubicBezTo>
                  <a:cubicBezTo>
                    <a:pt x="17" y="3"/>
                    <a:pt x="17" y="3"/>
                    <a:pt x="17" y="4"/>
                  </a:cubicBezTo>
                  <a:cubicBezTo>
                    <a:pt x="17" y="4"/>
                    <a:pt x="15" y="6"/>
                    <a:pt x="13" y="8"/>
                  </a:cubicBezTo>
                  <a:cubicBezTo>
                    <a:pt x="12" y="9"/>
                    <a:pt x="12" y="10"/>
                    <a:pt x="11" y="10"/>
                  </a:cubicBezTo>
                  <a:cubicBezTo>
                    <a:pt x="11" y="10"/>
                    <a:pt x="10" y="10"/>
                    <a:pt x="9" y="9"/>
                  </a:cubicBezTo>
                  <a:cubicBezTo>
                    <a:pt x="9" y="9"/>
                    <a:pt x="9" y="9"/>
                    <a:pt x="9" y="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329"/>
            <p:cNvSpPr/>
            <p:nvPr/>
          </p:nvSpPr>
          <p:spPr bwMode="auto">
            <a:xfrm>
              <a:off x="3657" y="2616"/>
              <a:ext cx="54" cy="66"/>
            </a:xfrm>
            <a:custGeom>
              <a:avLst/>
              <a:gdLst>
                <a:gd name="T0" fmla="*/ 12 w 23"/>
                <a:gd name="T1" fmla="*/ 26 h 28"/>
                <a:gd name="T2" fmla="*/ 13 w 23"/>
                <a:gd name="T3" fmla="*/ 24 h 28"/>
                <a:gd name="T4" fmla="*/ 16 w 23"/>
                <a:gd name="T5" fmla="*/ 21 h 28"/>
                <a:gd name="T6" fmla="*/ 18 w 23"/>
                <a:gd name="T7" fmla="*/ 19 h 28"/>
                <a:gd name="T8" fmla="*/ 21 w 23"/>
                <a:gd name="T9" fmla="*/ 16 h 28"/>
                <a:gd name="T10" fmla="*/ 22 w 23"/>
                <a:gd name="T11" fmla="*/ 10 h 28"/>
                <a:gd name="T12" fmla="*/ 20 w 23"/>
                <a:gd name="T13" fmla="*/ 9 h 28"/>
                <a:gd name="T14" fmla="*/ 18 w 23"/>
                <a:gd name="T15" fmla="*/ 8 h 28"/>
                <a:gd name="T16" fmla="*/ 18 w 23"/>
                <a:gd name="T17" fmla="*/ 7 h 28"/>
                <a:gd name="T18" fmla="*/ 18 w 23"/>
                <a:gd name="T19" fmla="*/ 6 h 28"/>
                <a:gd name="T20" fmla="*/ 18 w 23"/>
                <a:gd name="T21" fmla="*/ 4 h 28"/>
                <a:gd name="T22" fmla="*/ 16 w 23"/>
                <a:gd name="T23" fmla="*/ 3 h 28"/>
                <a:gd name="T24" fmla="*/ 16 w 23"/>
                <a:gd name="T25" fmla="*/ 3 h 28"/>
                <a:gd name="T26" fmla="*/ 15 w 23"/>
                <a:gd name="T27" fmla="*/ 3 h 28"/>
                <a:gd name="T28" fmla="*/ 15 w 23"/>
                <a:gd name="T29" fmla="*/ 2 h 28"/>
                <a:gd name="T30" fmla="*/ 15 w 23"/>
                <a:gd name="T31" fmla="*/ 0 h 28"/>
                <a:gd name="T32" fmla="*/ 15 w 23"/>
                <a:gd name="T33" fmla="*/ 0 h 28"/>
                <a:gd name="T34" fmla="*/ 15 w 23"/>
                <a:gd name="T35" fmla="*/ 0 h 28"/>
                <a:gd name="T36" fmla="*/ 14 w 23"/>
                <a:gd name="T37" fmla="*/ 0 h 28"/>
                <a:gd name="T38" fmla="*/ 14 w 23"/>
                <a:gd name="T39" fmla="*/ 1 h 28"/>
                <a:gd name="T40" fmla="*/ 14 w 23"/>
                <a:gd name="T41" fmla="*/ 1 h 28"/>
                <a:gd name="T42" fmla="*/ 11 w 23"/>
                <a:gd name="T43" fmla="*/ 5 h 28"/>
                <a:gd name="T44" fmla="*/ 10 w 23"/>
                <a:gd name="T45" fmla="*/ 6 h 28"/>
                <a:gd name="T46" fmla="*/ 9 w 23"/>
                <a:gd name="T47" fmla="*/ 7 h 28"/>
                <a:gd name="T48" fmla="*/ 8 w 23"/>
                <a:gd name="T49" fmla="*/ 8 h 28"/>
                <a:gd name="T50" fmla="*/ 6 w 23"/>
                <a:gd name="T51" fmla="*/ 10 h 28"/>
                <a:gd name="T52" fmla="*/ 4 w 23"/>
                <a:gd name="T53" fmla="*/ 12 h 28"/>
                <a:gd name="T54" fmla="*/ 3 w 23"/>
                <a:gd name="T55" fmla="*/ 13 h 28"/>
                <a:gd name="T56" fmla="*/ 2 w 23"/>
                <a:gd name="T57" fmla="*/ 14 h 28"/>
                <a:gd name="T58" fmla="*/ 1 w 23"/>
                <a:gd name="T59" fmla="*/ 15 h 28"/>
                <a:gd name="T60" fmla="*/ 1 w 23"/>
                <a:gd name="T61" fmla="*/ 16 h 28"/>
                <a:gd name="T62" fmla="*/ 2 w 23"/>
                <a:gd name="T63" fmla="*/ 16 h 28"/>
                <a:gd name="T64" fmla="*/ 5 w 23"/>
                <a:gd name="T65" fmla="*/ 13 h 28"/>
                <a:gd name="T66" fmla="*/ 9 w 23"/>
                <a:gd name="T67" fmla="*/ 8 h 28"/>
                <a:gd name="T68" fmla="*/ 13 w 23"/>
                <a:gd name="T69" fmla="*/ 5 h 28"/>
                <a:gd name="T70" fmla="*/ 15 w 23"/>
                <a:gd name="T71" fmla="*/ 4 h 28"/>
                <a:gd name="T72" fmla="*/ 17 w 23"/>
                <a:gd name="T73" fmla="*/ 5 h 28"/>
                <a:gd name="T74" fmla="*/ 16 w 23"/>
                <a:gd name="T75" fmla="*/ 9 h 28"/>
                <a:gd name="T76" fmla="*/ 14 w 23"/>
                <a:gd name="T77" fmla="*/ 11 h 28"/>
                <a:gd name="T78" fmla="*/ 13 w 23"/>
                <a:gd name="T79" fmla="*/ 13 h 28"/>
                <a:gd name="T80" fmla="*/ 11 w 23"/>
                <a:gd name="T81" fmla="*/ 15 h 28"/>
                <a:gd name="T82" fmla="*/ 9 w 23"/>
                <a:gd name="T83" fmla="*/ 17 h 28"/>
                <a:gd name="T84" fmla="*/ 7 w 23"/>
                <a:gd name="T85" fmla="*/ 19 h 28"/>
                <a:gd name="T86" fmla="*/ 5 w 23"/>
                <a:gd name="T87" fmla="*/ 21 h 28"/>
                <a:gd name="T88" fmla="*/ 6 w 23"/>
                <a:gd name="T89" fmla="*/ 22 h 28"/>
                <a:gd name="T90" fmla="*/ 7 w 23"/>
                <a:gd name="T91" fmla="*/ 21 h 28"/>
                <a:gd name="T92" fmla="*/ 9 w 23"/>
                <a:gd name="T93" fmla="*/ 19 h 28"/>
                <a:gd name="T94" fmla="*/ 11 w 23"/>
                <a:gd name="T95" fmla="*/ 16 h 28"/>
                <a:gd name="T96" fmla="*/ 14 w 23"/>
                <a:gd name="T97" fmla="*/ 13 h 28"/>
                <a:gd name="T98" fmla="*/ 20 w 23"/>
                <a:gd name="T99" fmla="*/ 10 h 28"/>
                <a:gd name="T100" fmla="*/ 21 w 23"/>
                <a:gd name="T101" fmla="*/ 12 h 28"/>
                <a:gd name="T102" fmla="*/ 21 w 23"/>
                <a:gd name="T103" fmla="*/ 14 h 28"/>
                <a:gd name="T104" fmla="*/ 17 w 23"/>
                <a:gd name="T105" fmla="*/ 18 h 28"/>
                <a:gd name="T106" fmla="*/ 12 w 23"/>
                <a:gd name="T107" fmla="*/ 23 h 28"/>
                <a:gd name="T108" fmla="*/ 10 w 23"/>
                <a:gd name="T109" fmla="*/ 26 h 28"/>
                <a:gd name="T110" fmla="*/ 10 w 23"/>
                <a:gd name="T111" fmla="*/ 28 h 28"/>
                <a:gd name="T112" fmla="*/ 12 w 23"/>
                <a:gd name="T113"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 h="28">
                  <a:moveTo>
                    <a:pt x="12" y="26"/>
                  </a:moveTo>
                  <a:cubicBezTo>
                    <a:pt x="12" y="26"/>
                    <a:pt x="12" y="25"/>
                    <a:pt x="13" y="24"/>
                  </a:cubicBezTo>
                  <a:cubicBezTo>
                    <a:pt x="13" y="24"/>
                    <a:pt x="14" y="23"/>
                    <a:pt x="16" y="21"/>
                  </a:cubicBezTo>
                  <a:cubicBezTo>
                    <a:pt x="16" y="20"/>
                    <a:pt x="17" y="20"/>
                    <a:pt x="18" y="19"/>
                  </a:cubicBezTo>
                  <a:cubicBezTo>
                    <a:pt x="19" y="18"/>
                    <a:pt x="20" y="17"/>
                    <a:pt x="21" y="16"/>
                  </a:cubicBezTo>
                  <a:cubicBezTo>
                    <a:pt x="22" y="14"/>
                    <a:pt x="23" y="12"/>
                    <a:pt x="22" y="10"/>
                  </a:cubicBezTo>
                  <a:cubicBezTo>
                    <a:pt x="22" y="10"/>
                    <a:pt x="21" y="9"/>
                    <a:pt x="20" y="9"/>
                  </a:cubicBezTo>
                  <a:cubicBezTo>
                    <a:pt x="19" y="9"/>
                    <a:pt x="19" y="9"/>
                    <a:pt x="18" y="8"/>
                  </a:cubicBezTo>
                  <a:cubicBezTo>
                    <a:pt x="18" y="8"/>
                    <a:pt x="18" y="7"/>
                    <a:pt x="18" y="7"/>
                  </a:cubicBezTo>
                  <a:cubicBezTo>
                    <a:pt x="18" y="7"/>
                    <a:pt x="18" y="6"/>
                    <a:pt x="18" y="6"/>
                  </a:cubicBezTo>
                  <a:cubicBezTo>
                    <a:pt x="18" y="5"/>
                    <a:pt x="18" y="5"/>
                    <a:pt x="18" y="4"/>
                  </a:cubicBezTo>
                  <a:cubicBezTo>
                    <a:pt x="17" y="4"/>
                    <a:pt x="17" y="3"/>
                    <a:pt x="16" y="3"/>
                  </a:cubicBezTo>
                  <a:cubicBezTo>
                    <a:pt x="16" y="3"/>
                    <a:pt x="16" y="3"/>
                    <a:pt x="16" y="3"/>
                  </a:cubicBezTo>
                  <a:cubicBezTo>
                    <a:pt x="15" y="3"/>
                    <a:pt x="15" y="3"/>
                    <a:pt x="15" y="3"/>
                  </a:cubicBezTo>
                  <a:cubicBezTo>
                    <a:pt x="15" y="3"/>
                    <a:pt x="15" y="2"/>
                    <a:pt x="15" y="2"/>
                  </a:cubicBezTo>
                  <a:cubicBezTo>
                    <a:pt x="16" y="1"/>
                    <a:pt x="16" y="1"/>
                    <a:pt x="15" y="0"/>
                  </a:cubicBezTo>
                  <a:cubicBezTo>
                    <a:pt x="15" y="0"/>
                    <a:pt x="15" y="0"/>
                    <a:pt x="15" y="0"/>
                  </a:cubicBezTo>
                  <a:cubicBezTo>
                    <a:pt x="15" y="0"/>
                    <a:pt x="15" y="0"/>
                    <a:pt x="15" y="0"/>
                  </a:cubicBezTo>
                  <a:cubicBezTo>
                    <a:pt x="15" y="0"/>
                    <a:pt x="15" y="0"/>
                    <a:pt x="14" y="0"/>
                  </a:cubicBezTo>
                  <a:cubicBezTo>
                    <a:pt x="14" y="1"/>
                    <a:pt x="14" y="1"/>
                    <a:pt x="14" y="1"/>
                  </a:cubicBezTo>
                  <a:cubicBezTo>
                    <a:pt x="14" y="1"/>
                    <a:pt x="14" y="1"/>
                    <a:pt x="14" y="1"/>
                  </a:cubicBezTo>
                  <a:cubicBezTo>
                    <a:pt x="14" y="2"/>
                    <a:pt x="13" y="3"/>
                    <a:pt x="11" y="5"/>
                  </a:cubicBezTo>
                  <a:cubicBezTo>
                    <a:pt x="10" y="6"/>
                    <a:pt x="10" y="6"/>
                    <a:pt x="10" y="6"/>
                  </a:cubicBezTo>
                  <a:cubicBezTo>
                    <a:pt x="10" y="6"/>
                    <a:pt x="10" y="6"/>
                    <a:pt x="9" y="7"/>
                  </a:cubicBezTo>
                  <a:cubicBezTo>
                    <a:pt x="9" y="7"/>
                    <a:pt x="9" y="7"/>
                    <a:pt x="8" y="8"/>
                  </a:cubicBezTo>
                  <a:cubicBezTo>
                    <a:pt x="8" y="8"/>
                    <a:pt x="7" y="9"/>
                    <a:pt x="6" y="10"/>
                  </a:cubicBezTo>
                  <a:cubicBezTo>
                    <a:pt x="5" y="11"/>
                    <a:pt x="4" y="12"/>
                    <a:pt x="4" y="12"/>
                  </a:cubicBezTo>
                  <a:cubicBezTo>
                    <a:pt x="4" y="12"/>
                    <a:pt x="4" y="13"/>
                    <a:pt x="3" y="13"/>
                  </a:cubicBezTo>
                  <a:cubicBezTo>
                    <a:pt x="3" y="13"/>
                    <a:pt x="2" y="14"/>
                    <a:pt x="2" y="14"/>
                  </a:cubicBezTo>
                  <a:cubicBezTo>
                    <a:pt x="1" y="15"/>
                    <a:pt x="1" y="15"/>
                    <a:pt x="1" y="15"/>
                  </a:cubicBezTo>
                  <a:cubicBezTo>
                    <a:pt x="1" y="16"/>
                    <a:pt x="0" y="16"/>
                    <a:pt x="1" y="16"/>
                  </a:cubicBezTo>
                  <a:cubicBezTo>
                    <a:pt x="1" y="17"/>
                    <a:pt x="1" y="17"/>
                    <a:pt x="2" y="16"/>
                  </a:cubicBezTo>
                  <a:cubicBezTo>
                    <a:pt x="2" y="16"/>
                    <a:pt x="4" y="15"/>
                    <a:pt x="5" y="13"/>
                  </a:cubicBezTo>
                  <a:cubicBezTo>
                    <a:pt x="8" y="10"/>
                    <a:pt x="9" y="9"/>
                    <a:pt x="9" y="8"/>
                  </a:cubicBezTo>
                  <a:cubicBezTo>
                    <a:pt x="11" y="7"/>
                    <a:pt x="12" y="6"/>
                    <a:pt x="13" y="5"/>
                  </a:cubicBezTo>
                  <a:cubicBezTo>
                    <a:pt x="14" y="5"/>
                    <a:pt x="14" y="4"/>
                    <a:pt x="15" y="4"/>
                  </a:cubicBezTo>
                  <a:cubicBezTo>
                    <a:pt x="16" y="4"/>
                    <a:pt x="16" y="5"/>
                    <a:pt x="17" y="5"/>
                  </a:cubicBezTo>
                  <a:cubicBezTo>
                    <a:pt x="17" y="7"/>
                    <a:pt x="17" y="8"/>
                    <a:pt x="16" y="9"/>
                  </a:cubicBezTo>
                  <a:cubicBezTo>
                    <a:pt x="15" y="9"/>
                    <a:pt x="15" y="10"/>
                    <a:pt x="14" y="11"/>
                  </a:cubicBezTo>
                  <a:cubicBezTo>
                    <a:pt x="13" y="12"/>
                    <a:pt x="13" y="12"/>
                    <a:pt x="13" y="13"/>
                  </a:cubicBezTo>
                  <a:cubicBezTo>
                    <a:pt x="12" y="13"/>
                    <a:pt x="12" y="14"/>
                    <a:pt x="11" y="15"/>
                  </a:cubicBezTo>
                  <a:cubicBezTo>
                    <a:pt x="10" y="16"/>
                    <a:pt x="9" y="16"/>
                    <a:pt x="9" y="17"/>
                  </a:cubicBezTo>
                  <a:cubicBezTo>
                    <a:pt x="8" y="18"/>
                    <a:pt x="7" y="18"/>
                    <a:pt x="7" y="19"/>
                  </a:cubicBezTo>
                  <a:cubicBezTo>
                    <a:pt x="6" y="19"/>
                    <a:pt x="6" y="20"/>
                    <a:pt x="5" y="21"/>
                  </a:cubicBezTo>
                  <a:cubicBezTo>
                    <a:pt x="5" y="21"/>
                    <a:pt x="5" y="22"/>
                    <a:pt x="6" y="22"/>
                  </a:cubicBezTo>
                  <a:cubicBezTo>
                    <a:pt x="6" y="22"/>
                    <a:pt x="6" y="22"/>
                    <a:pt x="7" y="21"/>
                  </a:cubicBezTo>
                  <a:cubicBezTo>
                    <a:pt x="7" y="21"/>
                    <a:pt x="7" y="20"/>
                    <a:pt x="9" y="19"/>
                  </a:cubicBezTo>
                  <a:cubicBezTo>
                    <a:pt x="9" y="18"/>
                    <a:pt x="10" y="18"/>
                    <a:pt x="11" y="16"/>
                  </a:cubicBezTo>
                  <a:cubicBezTo>
                    <a:pt x="13" y="15"/>
                    <a:pt x="14" y="14"/>
                    <a:pt x="14" y="13"/>
                  </a:cubicBezTo>
                  <a:cubicBezTo>
                    <a:pt x="16" y="11"/>
                    <a:pt x="18" y="10"/>
                    <a:pt x="20" y="10"/>
                  </a:cubicBezTo>
                  <a:cubicBezTo>
                    <a:pt x="20" y="10"/>
                    <a:pt x="21" y="11"/>
                    <a:pt x="21" y="12"/>
                  </a:cubicBezTo>
                  <a:cubicBezTo>
                    <a:pt x="21" y="12"/>
                    <a:pt x="21" y="13"/>
                    <a:pt x="21" y="14"/>
                  </a:cubicBezTo>
                  <a:cubicBezTo>
                    <a:pt x="20" y="15"/>
                    <a:pt x="19" y="16"/>
                    <a:pt x="17" y="18"/>
                  </a:cubicBezTo>
                  <a:cubicBezTo>
                    <a:pt x="14" y="20"/>
                    <a:pt x="13" y="22"/>
                    <a:pt x="12" y="23"/>
                  </a:cubicBezTo>
                  <a:cubicBezTo>
                    <a:pt x="11" y="24"/>
                    <a:pt x="10" y="25"/>
                    <a:pt x="10" y="26"/>
                  </a:cubicBezTo>
                  <a:cubicBezTo>
                    <a:pt x="9" y="27"/>
                    <a:pt x="9" y="28"/>
                    <a:pt x="10" y="28"/>
                  </a:cubicBezTo>
                  <a:cubicBezTo>
                    <a:pt x="11" y="28"/>
                    <a:pt x="12" y="28"/>
                    <a:pt x="12" y="26"/>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1330"/>
            <p:cNvSpPr/>
            <p:nvPr/>
          </p:nvSpPr>
          <p:spPr bwMode="auto">
            <a:xfrm>
              <a:off x="3735" y="2647"/>
              <a:ext cx="7" cy="7"/>
            </a:xfrm>
            <a:custGeom>
              <a:avLst/>
              <a:gdLst>
                <a:gd name="T0" fmla="*/ 2 w 3"/>
                <a:gd name="T1" fmla="*/ 3 h 3"/>
                <a:gd name="T2" fmla="*/ 3 w 3"/>
                <a:gd name="T3" fmla="*/ 1 h 3"/>
                <a:gd name="T4" fmla="*/ 1 w 3"/>
                <a:gd name="T5" fmla="*/ 0 h 3"/>
                <a:gd name="T6" fmla="*/ 0 w 3"/>
                <a:gd name="T7" fmla="*/ 0 h 3"/>
                <a:gd name="T8" fmla="*/ 0 w 3"/>
                <a:gd name="T9" fmla="*/ 1 h 3"/>
                <a:gd name="T10" fmla="*/ 0 w 3"/>
                <a:gd name="T11" fmla="*/ 3 h 3"/>
                <a:gd name="T12" fmla="*/ 2 w 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2" y="3"/>
                  </a:moveTo>
                  <a:cubicBezTo>
                    <a:pt x="3" y="2"/>
                    <a:pt x="3" y="2"/>
                    <a:pt x="3" y="1"/>
                  </a:cubicBezTo>
                  <a:cubicBezTo>
                    <a:pt x="3" y="0"/>
                    <a:pt x="2" y="0"/>
                    <a:pt x="1" y="0"/>
                  </a:cubicBezTo>
                  <a:cubicBezTo>
                    <a:pt x="1" y="0"/>
                    <a:pt x="1" y="0"/>
                    <a:pt x="0" y="0"/>
                  </a:cubicBezTo>
                  <a:cubicBezTo>
                    <a:pt x="0" y="0"/>
                    <a:pt x="0" y="1"/>
                    <a:pt x="0" y="1"/>
                  </a:cubicBezTo>
                  <a:cubicBezTo>
                    <a:pt x="0" y="2"/>
                    <a:pt x="0" y="2"/>
                    <a:pt x="0" y="3"/>
                  </a:cubicBezTo>
                  <a:cubicBezTo>
                    <a:pt x="1" y="3"/>
                    <a:pt x="2" y="3"/>
                    <a:pt x="2" y="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1331"/>
            <p:cNvSpPr/>
            <p:nvPr/>
          </p:nvSpPr>
          <p:spPr bwMode="auto">
            <a:xfrm>
              <a:off x="3692" y="2658"/>
              <a:ext cx="36" cy="38"/>
            </a:xfrm>
            <a:custGeom>
              <a:avLst/>
              <a:gdLst>
                <a:gd name="T0" fmla="*/ 6 w 15"/>
                <a:gd name="T1" fmla="*/ 9 h 16"/>
                <a:gd name="T2" fmla="*/ 4 w 15"/>
                <a:gd name="T3" fmla="*/ 11 h 16"/>
                <a:gd name="T4" fmla="*/ 2 w 15"/>
                <a:gd name="T5" fmla="*/ 12 h 16"/>
                <a:gd name="T6" fmla="*/ 1 w 15"/>
                <a:gd name="T7" fmla="*/ 14 h 16"/>
                <a:gd name="T8" fmla="*/ 0 w 15"/>
                <a:gd name="T9" fmla="*/ 15 h 16"/>
                <a:gd name="T10" fmla="*/ 1 w 15"/>
                <a:gd name="T11" fmla="*/ 15 h 16"/>
                <a:gd name="T12" fmla="*/ 5 w 15"/>
                <a:gd name="T13" fmla="*/ 13 h 16"/>
                <a:gd name="T14" fmla="*/ 7 w 15"/>
                <a:gd name="T15" fmla="*/ 11 h 16"/>
                <a:gd name="T16" fmla="*/ 15 w 15"/>
                <a:gd name="T17" fmla="*/ 2 h 16"/>
                <a:gd name="T18" fmla="*/ 15 w 15"/>
                <a:gd name="T19" fmla="*/ 1 h 16"/>
                <a:gd name="T20" fmla="*/ 14 w 15"/>
                <a:gd name="T21" fmla="*/ 0 h 16"/>
                <a:gd name="T22" fmla="*/ 13 w 15"/>
                <a:gd name="T23" fmla="*/ 0 h 16"/>
                <a:gd name="T24" fmla="*/ 12 w 15"/>
                <a:gd name="T25" fmla="*/ 1 h 16"/>
                <a:gd name="T26" fmla="*/ 12 w 15"/>
                <a:gd name="T27" fmla="*/ 2 h 16"/>
                <a:gd name="T28" fmla="*/ 12 w 15"/>
                <a:gd name="T29" fmla="*/ 3 h 16"/>
                <a:gd name="T30" fmla="*/ 10 w 15"/>
                <a:gd name="T31" fmla="*/ 5 h 16"/>
                <a:gd name="T32" fmla="*/ 7 w 15"/>
                <a:gd name="T33" fmla="*/ 8 h 16"/>
                <a:gd name="T34" fmla="*/ 6 w 15"/>
                <a:gd name="T35"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16">
                  <a:moveTo>
                    <a:pt x="6" y="9"/>
                  </a:moveTo>
                  <a:cubicBezTo>
                    <a:pt x="5" y="10"/>
                    <a:pt x="4" y="11"/>
                    <a:pt x="4" y="11"/>
                  </a:cubicBezTo>
                  <a:cubicBezTo>
                    <a:pt x="4" y="11"/>
                    <a:pt x="3" y="12"/>
                    <a:pt x="2" y="12"/>
                  </a:cubicBezTo>
                  <a:cubicBezTo>
                    <a:pt x="2" y="13"/>
                    <a:pt x="1" y="13"/>
                    <a:pt x="1" y="14"/>
                  </a:cubicBezTo>
                  <a:cubicBezTo>
                    <a:pt x="1" y="14"/>
                    <a:pt x="0" y="15"/>
                    <a:pt x="0" y="15"/>
                  </a:cubicBezTo>
                  <a:cubicBezTo>
                    <a:pt x="0" y="15"/>
                    <a:pt x="1" y="16"/>
                    <a:pt x="1" y="15"/>
                  </a:cubicBezTo>
                  <a:cubicBezTo>
                    <a:pt x="2" y="15"/>
                    <a:pt x="4" y="14"/>
                    <a:pt x="5" y="13"/>
                  </a:cubicBezTo>
                  <a:cubicBezTo>
                    <a:pt x="7" y="11"/>
                    <a:pt x="7" y="11"/>
                    <a:pt x="7" y="11"/>
                  </a:cubicBezTo>
                  <a:cubicBezTo>
                    <a:pt x="12" y="5"/>
                    <a:pt x="15" y="2"/>
                    <a:pt x="15" y="2"/>
                  </a:cubicBezTo>
                  <a:cubicBezTo>
                    <a:pt x="15" y="2"/>
                    <a:pt x="15" y="1"/>
                    <a:pt x="15" y="1"/>
                  </a:cubicBezTo>
                  <a:cubicBezTo>
                    <a:pt x="15" y="0"/>
                    <a:pt x="14" y="0"/>
                    <a:pt x="14" y="0"/>
                  </a:cubicBezTo>
                  <a:cubicBezTo>
                    <a:pt x="14" y="0"/>
                    <a:pt x="14" y="0"/>
                    <a:pt x="13" y="0"/>
                  </a:cubicBezTo>
                  <a:cubicBezTo>
                    <a:pt x="13" y="0"/>
                    <a:pt x="12" y="1"/>
                    <a:pt x="12" y="1"/>
                  </a:cubicBezTo>
                  <a:cubicBezTo>
                    <a:pt x="12" y="1"/>
                    <a:pt x="12" y="2"/>
                    <a:pt x="12" y="2"/>
                  </a:cubicBezTo>
                  <a:cubicBezTo>
                    <a:pt x="12" y="2"/>
                    <a:pt x="12" y="2"/>
                    <a:pt x="12" y="3"/>
                  </a:cubicBezTo>
                  <a:cubicBezTo>
                    <a:pt x="12" y="3"/>
                    <a:pt x="12" y="4"/>
                    <a:pt x="10" y="5"/>
                  </a:cubicBezTo>
                  <a:cubicBezTo>
                    <a:pt x="10" y="5"/>
                    <a:pt x="9" y="6"/>
                    <a:pt x="7" y="8"/>
                  </a:cubicBezTo>
                  <a:cubicBezTo>
                    <a:pt x="7" y="8"/>
                    <a:pt x="6" y="9"/>
                    <a:pt x="6" y="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332"/>
            <p:cNvSpPr>
              <a:spLocks noEditPoints="1"/>
            </p:cNvSpPr>
            <p:nvPr/>
          </p:nvSpPr>
          <p:spPr bwMode="auto">
            <a:xfrm>
              <a:off x="3683" y="2666"/>
              <a:ext cx="68" cy="66"/>
            </a:xfrm>
            <a:custGeom>
              <a:avLst/>
              <a:gdLst>
                <a:gd name="T0" fmla="*/ 18 w 29"/>
                <a:gd name="T1" fmla="*/ 9 h 28"/>
                <a:gd name="T2" fmla="*/ 16 w 29"/>
                <a:gd name="T3" fmla="*/ 10 h 28"/>
                <a:gd name="T4" fmla="*/ 15 w 29"/>
                <a:gd name="T5" fmla="*/ 12 h 28"/>
                <a:gd name="T6" fmla="*/ 12 w 29"/>
                <a:gd name="T7" fmla="*/ 15 h 28"/>
                <a:gd name="T8" fmla="*/ 9 w 29"/>
                <a:gd name="T9" fmla="*/ 18 h 28"/>
                <a:gd name="T10" fmla="*/ 6 w 29"/>
                <a:gd name="T11" fmla="*/ 20 h 28"/>
                <a:gd name="T12" fmla="*/ 3 w 29"/>
                <a:gd name="T13" fmla="*/ 23 h 28"/>
                <a:gd name="T14" fmla="*/ 0 w 29"/>
                <a:gd name="T15" fmla="*/ 26 h 28"/>
                <a:gd name="T16" fmla="*/ 0 w 29"/>
                <a:gd name="T17" fmla="*/ 27 h 28"/>
                <a:gd name="T18" fmla="*/ 0 w 29"/>
                <a:gd name="T19" fmla="*/ 28 h 28"/>
                <a:gd name="T20" fmla="*/ 2 w 29"/>
                <a:gd name="T21" fmla="*/ 26 h 28"/>
                <a:gd name="T22" fmla="*/ 4 w 29"/>
                <a:gd name="T23" fmla="*/ 24 h 28"/>
                <a:gd name="T24" fmla="*/ 7 w 29"/>
                <a:gd name="T25" fmla="*/ 22 h 28"/>
                <a:gd name="T26" fmla="*/ 11 w 29"/>
                <a:gd name="T27" fmla="*/ 17 h 28"/>
                <a:gd name="T28" fmla="*/ 12 w 29"/>
                <a:gd name="T29" fmla="*/ 17 h 28"/>
                <a:gd name="T30" fmla="*/ 12 w 29"/>
                <a:gd name="T31" fmla="*/ 18 h 28"/>
                <a:gd name="T32" fmla="*/ 14 w 29"/>
                <a:gd name="T33" fmla="*/ 21 h 28"/>
                <a:gd name="T34" fmla="*/ 18 w 29"/>
                <a:gd name="T35" fmla="*/ 21 h 28"/>
                <a:gd name="T36" fmla="*/ 22 w 29"/>
                <a:gd name="T37" fmla="*/ 18 h 28"/>
                <a:gd name="T38" fmla="*/ 27 w 29"/>
                <a:gd name="T39" fmla="*/ 12 h 28"/>
                <a:gd name="T40" fmla="*/ 27 w 29"/>
                <a:gd name="T41" fmla="*/ 5 h 28"/>
                <a:gd name="T42" fmla="*/ 26 w 29"/>
                <a:gd name="T43" fmla="*/ 5 h 28"/>
                <a:gd name="T44" fmla="*/ 26 w 29"/>
                <a:gd name="T45" fmla="*/ 3 h 28"/>
                <a:gd name="T46" fmla="*/ 26 w 29"/>
                <a:gd name="T47" fmla="*/ 2 h 28"/>
                <a:gd name="T48" fmla="*/ 25 w 29"/>
                <a:gd name="T49" fmla="*/ 1 h 28"/>
                <a:gd name="T50" fmla="*/ 25 w 29"/>
                <a:gd name="T51" fmla="*/ 1 h 28"/>
                <a:gd name="T52" fmla="*/ 23 w 29"/>
                <a:gd name="T53" fmla="*/ 3 h 28"/>
                <a:gd name="T54" fmla="*/ 20 w 29"/>
                <a:gd name="T55" fmla="*/ 6 h 28"/>
                <a:gd name="T56" fmla="*/ 19 w 29"/>
                <a:gd name="T57" fmla="*/ 8 h 28"/>
                <a:gd name="T58" fmla="*/ 18 w 29"/>
                <a:gd name="T59" fmla="*/ 9 h 28"/>
                <a:gd name="T60" fmla="*/ 23 w 29"/>
                <a:gd name="T61" fmla="*/ 5 h 28"/>
                <a:gd name="T62" fmla="*/ 26 w 29"/>
                <a:gd name="T63" fmla="*/ 6 h 28"/>
                <a:gd name="T64" fmla="*/ 26 w 29"/>
                <a:gd name="T65" fmla="*/ 8 h 28"/>
                <a:gd name="T66" fmla="*/ 26 w 29"/>
                <a:gd name="T67" fmla="*/ 11 h 28"/>
                <a:gd name="T68" fmla="*/ 20 w 29"/>
                <a:gd name="T69" fmla="*/ 18 h 28"/>
                <a:gd name="T70" fmla="*/ 15 w 29"/>
                <a:gd name="T71" fmla="*/ 20 h 28"/>
                <a:gd name="T72" fmla="*/ 13 w 29"/>
                <a:gd name="T73" fmla="*/ 18 h 28"/>
                <a:gd name="T74" fmla="*/ 14 w 29"/>
                <a:gd name="T75" fmla="*/ 15 h 28"/>
                <a:gd name="T76" fmla="*/ 16 w 29"/>
                <a:gd name="T77" fmla="*/ 13 h 28"/>
                <a:gd name="T78" fmla="*/ 20 w 29"/>
                <a:gd name="T79" fmla="*/ 8 h 28"/>
                <a:gd name="T80" fmla="*/ 23 w 29"/>
                <a:gd name="T81"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 h="28">
                  <a:moveTo>
                    <a:pt x="18" y="9"/>
                  </a:moveTo>
                  <a:cubicBezTo>
                    <a:pt x="16" y="10"/>
                    <a:pt x="16" y="10"/>
                    <a:pt x="16" y="10"/>
                  </a:cubicBezTo>
                  <a:cubicBezTo>
                    <a:pt x="15" y="12"/>
                    <a:pt x="15" y="12"/>
                    <a:pt x="15" y="12"/>
                  </a:cubicBezTo>
                  <a:cubicBezTo>
                    <a:pt x="14" y="13"/>
                    <a:pt x="13" y="14"/>
                    <a:pt x="12" y="15"/>
                  </a:cubicBezTo>
                  <a:cubicBezTo>
                    <a:pt x="10" y="16"/>
                    <a:pt x="9" y="17"/>
                    <a:pt x="9" y="18"/>
                  </a:cubicBezTo>
                  <a:cubicBezTo>
                    <a:pt x="8" y="18"/>
                    <a:pt x="7" y="19"/>
                    <a:pt x="6" y="20"/>
                  </a:cubicBezTo>
                  <a:cubicBezTo>
                    <a:pt x="4" y="22"/>
                    <a:pt x="3" y="23"/>
                    <a:pt x="3" y="23"/>
                  </a:cubicBezTo>
                  <a:cubicBezTo>
                    <a:pt x="1" y="25"/>
                    <a:pt x="0" y="26"/>
                    <a:pt x="0" y="26"/>
                  </a:cubicBezTo>
                  <a:cubicBezTo>
                    <a:pt x="0" y="27"/>
                    <a:pt x="0" y="27"/>
                    <a:pt x="0" y="27"/>
                  </a:cubicBezTo>
                  <a:cubicBezTo>
                    <a:pt x="0" y="27"/>
                    <a:pt x="0" y="28"/>
                    <a:pt x="0" y="28"/>
                  </a:cubicBezTo>
                  <a:cubicBezTo>
                    <a:pt x="0" y="28"/>
                    <a:pt x="1" y="27"/>
                    <a:pt x="2" y="26"/>
                  </a:cubicBezTo>
                  <a:cubicBezTo>
                    <a:pt x="2" y="26"/>
                    <a:pt x="3" y="25"/>
                    <a:pt x="4" y="24"/>
                  </a:cubicBezTo>
                  <a:cubicBezTo>
                    <a:pt x="5" y="23"/>
                    <a:pt x="6" y="22"/>
                    <a:pt x="7" y="22"/>
                  </a:cubicBezTo>
                  <a:cubicBezTo>
                    <a:pt x="9" y="19"/>
                    <a:pt x="11" y="17"/>
                    <a:pt x="11" y="17"/>
                  </a:cubicBezTo>
                  <a:cubicBezTo>
                    <a:pt x="12" y="17"/>
                    <a:pt x="12" y="17"/>
                    <a:pt x="12" y="17"/>
                  </a:cubicBezTo>
                  <a:cubicBezTo>
                    <a:pt x="12" y="17"/>
                    <a:pt x="12" y="18"/>
                    <a:pt x="12" y="18"/>
                  </a:cubicBezTo>
                  <a:cubicBezTo>
                    <a:pt x="12" y="20"/>
                    <a:pt x="13" y="20"/>
                    <a:pt x="14" y="21"/>
                  </a:cubicBezTo>
                  <a:cubicBezTo>
                    <a:pt x="15" y="22"/>
                    <a:pt x="16" y="22"/>
                    <a:pt x="18" y="21"/>
                  </a:cubicBezTo>
                  <a:cubicBezTo>
                    <a:pt x="19" y="21"/>
                    <a:pt x="21" y="19"/>
                    <a:pt x="22" y="18"/>
                  </a:cubicBezTo>
                  <a:cubicBezTo>
                    <a:pt x="24" y="15"/>
                    <a:pt x="26" y="14"/>
                    <a:pt x="27" y="12"/>
                  </a:cubicBezTo>
                  <a:cubicBezTo>
                    <a:pt x="28" y="10"/>
                    <a:pt x="29" y="8"/>
                    <a:pt x="27" y="5"/>
                  </a:cubicBezTo>
                  <a:cubicBezTo>
                    <a:pt x="27" y="5"/>
                    <a:pt x="27" y="5"/>
                    <a:pt x="26" y="5"/>
                  </a:cubicBezTo>
                  <a:cubicBezTo>
                    <a:pt x="26" y="4"/>
                    <a:pt x="26" y="4"/>
                    <a:pt x="26" y="3"/>
                  </a:cubicBezTo>
                  <a:cubicBezTo>
                    <a:pt x="26" y="3"/>
                    <a:pt x="26" y="3"/>
                    <a:pt x="26" y="2"/>
                  </a:cubicBezTo>
                  <a:cubicBezTo>
                    <a:pt x="26" y="2"/>
                    <a:pt x="25" y="1"/>
                    <a:pt x="25" y="1"/>
                  </a:cubicBezTo>
                  <a:cubicBezTo>
                    <a:pt x="25" y="1"/>
                    <a:pt x="25" y="1"/>
                    <a:pt x="25" y="1"/>
                  </a:cubicBezTo>
                  <a:cubicBezTo>
                    <a:pt x="25" y="0"/>
                    <a:pt x="24" y="1"/>
                    <a:pt x="23" y="3"/>
                  </a:cubicBezTo>
                  <a:cubicBezTo>
                    <a:pt x="23" y="3"/>
                    <a:pt x="22" y="4"/>
                    <a:pt x="20" y="6"/>
                  </a:cubicBezTo>
                  <a:cubicBezTo>
                    <a:pt x="19" y="8"/>
                    <a:pt x="19" y="8"/>
                    <a:pt x="19" y="8"/>
                  </a:cubicBezTo>
                  <a:lnTo>
                    <a:pt x="18" y="9"/>
                  </a:lnTo>
                  <a:close/>
                  <a:moveTo>
                    <a:pt x="23" y="5"/>
                  </a:moveTo>
                  <a:cubicBezTo>
                    <a:pt x="24" y="4"/>
                    <a:pt x="25" y="5"/>
                    <a:pt x="26" y="6"/>
                  </a:cubicBezTo>
                  <a:cubicBezTo>
                    <a:pt x="26" y="7"/>
                    <a:pt x="26" y="7"/>
                    <a:pt x="26" y="8"/>
                  </a:cubicBezTo>
                  <a:cubicBezTo>
                    <a:pt x="27" y="9"/>
                    <a:pt x="27" y="10"/>
                    <a:pt x="26" y="11"/>
                  </a:cubicBezTo>
                  <a:cubicBezTo>
                    <a:pt x="24" y="14"/>
                    <a:pt x="22" y="16"/>
                    <a:pt x="20" y="18"/>
                  </a:cubicBezTo>
                  <a:cubicBezTo>
                    <a:pt x="18" y="20"/>
                    <a:pt x="16" y="20"/>
                    <a:pt x="15" y="20"/>
                  </a:cubicBezTo>
                  <a:cubicBezTo>
                    <a:pt x="14" y="19"/>
                    <a:pt x="14" y="18"/>
                    <a:pt x="13" y="18"/>
                  </a:cubicBezTo>
                  <a:cubicBezTo>
                    <a:pt x="13" y="17"/>
                    <a:pt x="13" y="16"/>
                    <a:pt x="14" y="15"/>
                  </a:cubicBezTo>
                  <a:cubicBezTo>
                    <a:pt x="14" y="14"/>
                    <a:pt x="15" y="14"/>
                    <a:pt x="16" y="13"/>
                  </a:cubicBezTo>
                  <a:cubicBezTo>
                    <a:pt x="15" y="13"/>
                    <a:pt x="17" y="12"/>
                    <a:pt x="20" y="8"/>
                  </a:cubicBezTo>
                  <a:cubicBezTo>
                    <a:pt x="22" y="6"/>
                    <a:pt x="23" y="5"/>
                    <a:pt x="23" y="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1333"/>
            <p:cNvSpPr/>
            <p:nvPr/>
          </p:nvSpPr>
          <p:spPr bwMode="auto">
            <a:xfrm>
              <a:off x="3728" y="2699"/>
              <a:ext cx="42" cy="42"/>
            </a:xfrm>
            <a:custGeom>
              <a:avLst/>
              <a:gdLst>
                <a:gd name="T0" fmla="*/ 8 w 18"/>
                <a:gd name="T1" fmla="*/ 8 h 18"/>
                <a:gd name="T2" fmla="*/ 8 w 18"/>
                <a:gd name="T3" fmla="*/ 9 h 18"/>
                <a:gd name="T4" fmla="*/ 8 w 18"/>
                <a:gd name="T5" fmla="*/ 11 h 18"/>
                <a:gd name="T6" fmla="*/ 6 w 18"/>
                <a:gd name="T7" fmla="*/ 15 h 18"/>
                <a:gd name="T8" fmla="*/ 3 w 18"/>
                <a:gd name="T9" fmla="*/ 15 h 18"/>
                <a:gd name="T10" fmla="*/ 2 w 18"/>
                <a:gd name="T11" fmla="*/ 13 h 18"/>
                <a:gd name="T12" fmla="*/ 2 w 18"/>
                <a:gd name="T13" fmla="*/ 12 h 18"/>
                <a:gd name="T14" fmla="*/ 2 w 18"/>
                <a:gd name="T15" fmla="*/ 11 h 18"/>
                <a:gd name="T16" fmla="*/ 2 w 18"/>
                <a:gd name="T17" fmla="*/ 11 h 18"/>
                <a:gd name="T18" fmla="*/ 1 w 18"/>
                <a:gd name="T19" fmla="*/ 12 h 18"/>
                <a:gd name="T20" fmla="*/ 1 w 18"/>
                <a:gd name="T21" fmla="*/ 15 h 18"/>
                <a:gd name="T22" fmla="*/ 3 w 18"/>
                <a:gd name="T23" fmla="*/ 17 h 18"/>
                <a:gd name="T24" fmla="*/ 7 w 18"/>
                <a:gd name="T25" fmla="*/ 16 h 18"/>
                <a:gd name="T26" fmla="*/ 9 w 18"/>
                <a:gd name="T27" fmla="*/ 11 h 18"/>
                <a:gd name="T28" fmla="*/ 9 w 18"/>
                <a:gd name="T29" fmla="*/ 9 h 18"/>
                <a:gd name="T30" fmla="*/ 10 w 18"/>
                <a:gd name="T31" fmla="*/ 7 h 18"/>
                <a:gd name="T32" fmla="*/ 13 w 18"/>
                <a:gd name="T33" fmla="*/ 1 h 18"/>
                <a:gd name="T34" fmla="*/ 15 w 18"/>
                <a:gd name="T35" fmla="*/ 2 h 18"/>
                <a:gd name="T36" fmla="*/ 15 w 18"/>
                <a:gd name="T37" fmla="*/ 3 h 18"/>
                <a:gd name="T38" fmla="*/ 16 w 18"/>
                <a:gd name="T39" fmla="*/ 6 h 18"/>
                <a:gd name="T40" fmla="*/ 14 w 18"/>
                <a:gd name="T41" fmla="*/ 9 h 18"/>
                <a:gd name="T42" fmla="*/ 13 w 18"/>
                <a:gd name="T43" fmla="*/ 9 h 18"/>
                <a:gd name="T44" fmla="*/ 13 w 18"/>
                <a:gd name="T45" fmla="*/ 10 h 18"/>
                <a:gd name="T46" fmla="*/ 14 w 18"/>
                <a:gd name="T47" fmla="*/ 10 h 18"/>
                <a:gd name="T48" fmla="*/ 15 w 18"/>
                <a:gd name="T49" fmla="*/ 10 h 18"/>
                <a:gd name="T50" fmla="*/ 15 w 18"/>
                <a:gd name="T51" fmla="*/ 9 h 18"/>
                <a:gd name="T52" fmla="*/ 17 w 18"/>
                <a:gd name="T53" fmla="*/ 8 h 18"/>
                <a:gd name="T54" fmla="*/ 18 w 18"/>
                <a:gd name="T55" fmla="*/ 4 h 18"/>
                <a:gd name="T56" fmla="*/ 15 w 18"/>
                <a:gd name="T57" fmla="*/ 0 h 18"/>
                <a:gd name="T58" fmla="*/ 12 w 18"/>
                <a:gd name="T59" fmla="*/ 0 h 18"/>
                <a:gd name="T60" fmla="*/ 9 w 18"/>
                <a:gd name="T61" fmla="*/ 3 h 18"/>
                <a:gd name="T62" fmla="*/ 8 w 18"/>
                <a:gd name="T63"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 h="18">
                  <a:moveTo>
                    <a:pt x="8" y="8"/>
                  </a:moveTo>
                  <a:cubicBezTo>
                    <a:pt x="8" y="8"/>
                    <a:pt x="8" y="9"/>
                    <a:pt x="8" y="9"/>
                  </a:cubicBezTo>
                  <a:cubicBezTo>
                    <a:pt x="8" y="10"/>
                    <a:pt x="8" y="10"/>
                    <a:pt x="8" y="11"/>
                  </a:cubicBezTo>
                  <a:cubicBezTo>
                    <a:pt x="8" y="12"/>
                    <a:pt x="7" y="14"/>
                    <a:pt x="6" y="15"/>
                  </a:cubicBezTo>
                  <a:cubicBezTo>
                    <a:pt x="5" y="15"/>
                    <a:pt x="4" y="15"/>
                    <a:pt x="3" y="15"/>
                  </a:cubicBezTo>
                  <a:cubicBezTo>
                    <a:pt x="2" y="15"/>
                    <a:pt x="2" y="14"/>
                    <a:pt x="2" y="13"/>
                  </a:cubicBezTo>
                  <a:cubicBezTo>
                    <a:pt x="2" y="13"/>
                    <a:pt x="2" y="12"/>
                    <a:pt x="2" y="12"/>
                  </a:cubicBezTo>
                  <a:cubicBezTo>
                    <a:pt x="2" y="12"/>
                    <a:pt x="3" y="11"/>
                    <a:pt x="2" y="11"/>
                  </a:cubicBezTo>
                  <a:cubicBezTo>
                    <a:pt x="2" y="11"/>
                    <a:pt x="2" y="10"/>
                    <a:pt x="2" y="11"/>
                  </a:cubicBezTo>
                  <a:cubicBezTo>
                    <a:pt x="2" y="11"/>
                    <a:pt x="2" y="11"/>
                    <a:pt x="1" y="12"/>
                  </a:cubicBezTo>
                  <a:cubicBezTo>
                    <a:pt x="0" y="13"/>
                    <a:pt x="0" y="14"/>
                    <a:pt x="1" y="15"/>
                  </a:cubicBezTo>
                  <a:cubicBezTo>
                    <a:pt x="1" y="15"/>
                    <a:pt x="2" y="16"/>
                    <a:pt x="3" y="17"/>
                  </a:cubicBezTo>
                  <a:cubicBezTo>
                    <a:pt x="4" y="18"/>
                    <a:pt x="5" y="18"/>
                    <a:pt x="7" y="16"/>
                  </a:cubicBezTo>
                  <a:cubicBezTo>
                    <a:pt x="8" y="15"/>
                    <a:pt x="9" y="13"/>
                    <a:pt x="9" y="11"/>
                  </a:cubicBezTo>
                  <a:cubicBezTo>
                    <a:pt x="9" y="11"/>
                    <a:pt x="9" y="10"/>
                    <a:pt x="9" y="9"/>
                  </a:cubicBezTo>
                  <a:cubicBezTo>
                    <a:pt x="9" y="8"/>
                    <a:pt x="9" y="7"/>
                    <a:pt x="10" y="7"/>
                  </a:cubicBezTo>
                  <a:cubicBezTo>
                    <a:pt x="10" y="3"/>
                    <a:pt x="11" y="2"/>
                    <a:pt x="13" y="1"/>
                  </a:cubicBezTo>
                  <a:cubicBezTo>
                    <a:pt x="13" y="1"/>
                    <a:pt x="14" y="1"/>
                    <a:pt x="15" y="2"/>
                  </a:cubicBezTo>
                  <a:cubicBezTo>
                    <a:pt x="15" y="3"/>
                    <a:pt x="15" y="3"/>
                    <a:pt x="15" y="3"/>
                  </a:cubicBezTo>
                  <a:cubicBezTo>
                    <a:pt x="16" y="4"/>
                    <a:pt x="16" y="5"/>
                    <a:pt x="16" y="6"/>
                  </a:cubicBezTo>
                  <a:cubicBezTo>
                    <a:pt x="15" y="7"/>
                    <a:pt x="15" y="8"/>
                    <a:pt x="14" y="9"/>
                  </a:cubicBezTo>
                  <a:cubicBezTo>
                    <a:pt x="13" y="9"/>
                    <a:pt x="13" y="9"/>
                    <a:pt x="13" y="9"/>
                  </a:cubicBezTo>
                  <a:cubicBezTo>
                    <a:pt x="13" y="10"/>
                    <a:pt x="13" y="10"/>
                    <a:pt x="13" y="10"/>
                  </a:cubicBezTo>
                  <a:cubicBezTo>
                    <a:pt x="13" y="10"/>
                    <a:pt x="14" y="10"/>
                    <a:pt x="14" y="10"/>
                  </a:cubicBezTo>
                  <a:cubicBezTo>
                    <a:pt x="15" y="10"/>
                    <a:pt x="15" y="10"/>
                    <a:pt x="15" y="10"/>
                  </a:cubicBezTo>
                  <a:cubicBezTo>
                    <a:pt x="15" y="10"/>
                    <a:pt x="15" y="10"/>
                    <a:pt x="15" y="9"/>
                  </a:cubicBezTo>
                  <a:cubicBezTo>
                    <a:pt x="16" y="9"/>
                    <a:pt x="16" y="9"/>
                    <a:pt x="17" y="8"/>
                  </a:cubicBezTo>
                  <a:cubicBezTo>
                    <a:pt x="18" y="7"/>
                    <a:pt x="18" y="6"/>
                    <a:pt x="18" y="4"/>
                  </a:cubicBezTo>
                  <a:cubicBezTo>
                    <a:pt x="17" y="2"/>
                    <a:pt x="16" y="1"/>
                    <a:pt x="15" y="0"/>
                  </a:cubicBezTo>
                  <a:cubicBezTo>
                    <a:pt x="14" y="0"/>
                    <a:pt x="13" y="0"/>
                    <a:pt x="12" y="0"/>
                  </a:cubicBezTo>
                  <a:cubicBezTo>
                    <a:pt x="11" y="0"/>
                    <a:pt x="10" y="1"/>
                    <a:pt x="9" y="3"/>
                  </a:cubicBezTo>
                  <a:cubicBezTo>
                    <a:pt x="8" y="4"/>
                    <a:pt x="8" y="6"/>
                    <a:pt x="8" y="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1334"/>
            <p:cNvSpPr/>
            <p:nvPr/>
          </p:nvSpPr>
          <p:spPr bwMode="auto">
            <a:xfrm>
              <a:off x="3749" y="2718"/>
              <a:ext cx="47" cy="54"/>
            </a:xfrm>
            <a:custGeom>
              <a:avLst/>
              <a:gdLst>
                <a:gd name="T0" fmla="*/ 5 w 20"/>
                <a:gd name="T1" fmla="*/ 9 h 23"/>
                <a:gd name="T2" fmla="*/ 2 w 20"/>
                <a:gd name="T3" fmla="*/ 12 h 23"/>
                <a:gd name="T4" fmla="*/ 0 w 20"/>
                <a:gd name="T5" fmla="*/ 16 h 23"/>
                <a:gd name="T6" fmla="*/ 2 w 20"/>
                <a:gd name="T7" fmla="*/ 19 h 23"/>
                <a:gd name="T8" fmla="*/ 5 w 20"/>
                <a:gd name="T9" fmla="*/ 20 h 23"/>
                <a:gd name="T10" fmla="*/ 6 w 20"/>
                <a:gd name="T11" fmla="*/ 23 h 23"/>
                <a:gd name="T12" fmla="*/ 7 w 20"/>
                <a:gd name="T13" fmla="*/ 22 h 23"/>
                <a:gd name="T14" fmla="*/ 7 w 20"/>
                <a:gd name="T15" fmla="*/ 21 h 23"/>
                <a:gd name="T16" fmla="*/ 7 w 20"/>
                <a:gd name="T17" fmla="*/ 20 h 23"/>
                <a:gd name="T18" fmla="*/ 10 w 20"/>
                <a:gd name="T19" fmla="*/ 17 h 23"/>
                <a:gd name="T20" fmla="*/ 15 w 20"/>
                <a:gd name="T21" fmla="*/ 11 h 23"/>
                <a:gd name="T22" fmla="*/ 18 w 20"/>
                <a:gd name="T23" fmla="*/ 9 h 23"/>
                <a:gd name="T24" fmla="*/ 20 w 20"/>
                <a:gd name="T25" fmla="*/ 7 h 23"/>
                <a:gd name="T26" fmla="*/ 19 w 20"/>
                <a:gd name="T27" fmla="*/ 6 h 23"/>
                <a:gd name="T28" fmla="*/ 17 w 20"/>
                <a:gd name="T29" fmla="*/ 7 h 23"/>
                <a:gd name="T30" fmla="*/ 15 w 20"/>
                <a:gd name="T31" fmla="*/ 10 h 23"/>
                <a:gd name="T32" fmla="*/ 9 w 20"/>
                <a:gd name="T33" fmla="*/ 16 h 23"/>
                <a:gd name="T34" fmla="*/ 3 w 20"/>
                <a:gd name="T35" fmla="*/ 18 h 23"/>
                <a:gd name="T36" fmla="*/ 2 w 20"/>
                <a:gd name="T37" fmla="*/ 15 h 23"/>
                <a:gd name="T38" fmla="*/ 3 w 20"/>
                <a:gd name="T39" fmla="*/ 13 h 23"/>
                <a:gd name="T40" fmla="*/ 9 w 20"/>
                <a:gd name="T41" fmla="*/ 6 h 23"/>
                <a:gd name="T42" fmla="*/ 12 w 20"/>
                <a:gd name="T43" fmla="*/ 3 h 23"/>
                <a:gd name="T44" fmla="*/ 14 w 20"/>
                <a:gd name="T45" fmla="*/ 1 h 23"/>
                <a:gd name="T46" fmla="*/ 14 w 20"/>
                <a:gd name="T47" fmla="*/ 0 h 23"/>
                <a:gd name="T48" fmla="*/ 13 w 20"/>
                <a:gd name="T49" fmla="*/ 1 h 23"/>
                <a:gd name="T50" fmla="*/ 12 w 20"/>
                <a:gd name="T51" fmla="*/ 2 h 23"/>
                <a:gd name="T52" fmla="*/ 11 w 20"/>
                <a:gd name="T53" fmla="*/ 2 h 23"/>
                <a:gd name="T54" fmla="*/ 8 w 20"/>
                <a:gd name="T55" fmla="*/ 6 h 23"/>
                <a:gd name="T56" fmla="*/ 5 w 20"/>
                <a:gd name="T5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23">
                  <a:moveTo>
                    <a:pt x="5" y="9"/>
                  </a:moveTo>
                  <a:cubicBezTo>
                    <a:pt x="3" y="11"/>
                    <a:pt x="2" y="12"/>
                    <a:pt x="2" y="12"/>
                  </a:cubicBezTo>
                  <a:cubicBezTo>
                    <a:pt x="1" y="13"/>
                    <a:pt x="0" y="15"/>
                    <a:pt x="0" y="16"/>
                  </a:cubicBezTo>
                  <a:cubicBezTo>
                    <a:pt x="0" y="17"/>
                    <a:pt x="1" y="18"/>
                    <a:pt x="2" y="19"/>
                  </a:cubicBezTo>
                  <a:cubicBezTo>
                    <a:pt x="3" y="20"/>
                    <a:pt x="4" y="20"/>
                    <a:pt x="5" y="20"/>
                  </a:cubicBezTo>
                  <a:cubicBezTo>
                    <a:pt x="5" y="22"/>
                    <a:pt x="5" y="23"/>
                    <a:pt x="6" y="23"/>
                  </a:cubicBezTo>
                  <a:cubicBezTo>
                    <a:pt x="6" y="23"/>
                    <a:pt x="7" y="23"/>
                    <a:pt x="7" y="22"/>
                  </a:cubicBezTo>
                  <a:cubicBezTo>
                    <a:pt x="7" y="22"/>
                    <a:pt x="7" y="21"/>
                    <a:pt x="7" y="21"/>
                  </a:cubicBezTo>
                  <a:cubicBezTo>
                    <a:pt x="7" y="20"/>
                    <a:pt x="7" y="20"/>
                    <a:pt x="7" y="20"/>
                  </a:cubicBezTo>
                  <a:cubicBezTo>
                    <a:pt x="8" y="19"/>
                    <a:pt x="9" y="18"/>
                    <a:pt x="10" y="17"/>
                  </a:cubicBezTo>
                  <a:cubicBezTo>
                    <a:pt x="11" y="15"/>
                    <a:pt x="13" y="14"/>
                    <a:pt x="15" y="11"/>
                  </a:cubicBezTo>
                  <a:cubicBezTo>
                    <a:pt x="16" y="10"/>
                    <a:pt x="17" y="10"/>
                    <a:pt x="18" y="9"/>
                  </a:cubicBezTo>
                  <a:cubicBezTo>
                    <a:pt x="19" y="8"/>
                    <a:pt x="20" y="7"/>
                    <a:pt x="20" y="7"/>
                  </a:cubicBezTo>
                  <a:cubicBezTo>
                    <a:pt x="20" y="6"/>
                    <a:pt x="19" y="6"/>
                    <a:pt x="19" y="6"/>
                  </a:cubicBezTo>
                  <a:cubicBezTo>
                    <a:pt x="18" y="7"/>
                    <a:pt x="18" y="7"/>
                    <a:pt x="17" y="7"/>
                  </a:cubicBezTo>
                  <a:cubicBezTo>
                    <a:pt x="18" y="7"/>
                    <a:pt x="17" y="8"/>
                    <a:pt x="15" y="10"/>
                  </a:cubicBezTo>
                  <a:cubicBezTo>
                    <a:pt x="12" y="13"/>
                    <a:pt x="10" y="15"/>
                    <a:pt x="9" y="16"/>
                  </a:cubicBezTo>
                  <a:cubicBezTo>
                    <a:pt x="6" y="19"/>
                    <a:pt x="4" y="19"/>
                    <a:pt x="3" y="18"/>
                  </a:cubicBezTo>
                  <a:cubicBezTo>
                    <a:pt x="2" y="17"/>
                    <a:pt x="2" y="16"/>
                    <a:pt x="2" y="15"/>
                  </a:cubicBezTo>
                  <a:cubicBezTo>
                    <a:pt x="2" y="15"/>
                    <a:pt x="2" y="14"/>
                    <a:pt x="3" y="13"/>
                  </a:cubicBezTo>
                  <a:cubicBezTo>
                    <a:pt x="5" y="11"/>
                    <a:pt x="6" y="9"/>
                    <a:pt x="9" y="6"/>
                  </a:cubicBezTo>
                  <a:cubicBezTo>
                    <a:pt x="11" y="5"/>
                    <a:pt x="12" y="4"/>
                    <a:pt x="12" y="3"/>
                  </a:cubicBezTo>
                  <a:cubicBezTo>
                    <a:pt x="14" y="2"/>
                    <a:pt x="14" y="1"/>
                    <a:pt x="14" y="1"/>
                  </a:cubicBezTo>
                  <a:cubicBezTo>
                    <a:pt x="14" y="0"/>
                    <a:pt x="14" y="0"/>
                    <a:pt x="14" y="0"/>
                  </a:cubicBezTo>
                  <a:cubicBezTo>
                    <a:pt x="14" y="0"/>
                    <a:pt x="14" y="0"/>
                    <a:pt x="13" y="1"/>
                  </a:cubicBezTo>
                  <a:cubicBezTo>
                    <a:pt x="13" y="1"/>
                    <a:pt x="12" y="1"/>
                    <a:pt x="12" y="2"/>
                  </a:cubicBezTo>
                  <a:cubicBezTo>
                    <a:pt x="11" y="2"/>
                    <a:pt x="11" y="2"/>
                    <a:pt x="11" y="2"/>
                  </a:cubicBezTo>
                  <a:cubicBezTo>
                    <a:pt x="11" y="3"/>
                    <a:pt x="10" y="4"/>
                    <a:pt x="8" y="6"/>
                  </a:cubicBezTo>
                  <a:cubicBezTo>
                    <a:pt x="7" y="7"/>
                    <a:pt x="5" y="8"/>
                    <a:pt x="5" y="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1335"/>
            <p:cNvSpPr/>
            <p:nvPr/>
          </p:nvSpPr>
          <p:spPr bwMode="auto">
            <a:xfrm>
              <a:off x="3770" y="2739"/>
              <a:ext cx="52" cy="69"/>
            </a:xfrm>
            <a:custGeom>
              <a:avLst/>
              <a:gdLst>
                <a:gd name="T0" fmla="*/ 9 w 22"/>
                <a:gd name="T1" fmla="*/ 7 h 29"/>
                <a:gd name="T2" fmla="*/ 8 w 22"/>
                <a:gd name="T3" fmla="*/ 8 h 29"/>
                <a:gd name="T4" fmla="*/ 6 w 22"/>
                <a:gd name="T5" fmla="*/ 11 h 29"/>
                <a:gd name="T6" fmla="*/ 3 w 22"/>
                <a:gd name="T7" fmla="*/ 13 h 29"/>
                <a:gd name="T8" fmla="*/ 2 w 22"/>
                <a:gd name="T9" fmla="*/ 14 h 29"/>
                <a:gd name="T10" fmla="*/ 1 w 22"/>
                <a:gd name="T11" fmla="*/ 15 h 29"/>
                <a:gd name="T12" fmla="*/ 0 w 22"/>
                <a:gd name="T13" fmla="*/ 16 h 29"/>
                <a:gd name="T14" fmla="*/ 0 w 22"/>
                <a:gd name="T15" fmla="*/ 17 h 29"/>
                <a:gd name="T16" fmla="*/ 1 w 22"/>
                <a:gd name="T17" fmla="*/ 17 h 29"/>
                <a:gd name="T18" fmla="*/ 4 w 22"/>
                <a:gd name="T19" fmla="*/ 14 h 29"/>
                <a:gd name="T20" fmla="*/ 9 w 22"/>
                <a:gd name="T21" fmla="*/ 9 h 29"/>
                <a:gd name="T22" fmla="*/ 13 w 22"/>
                <a:gd name="T23" fmla="*/ 6 h 29"/>
                <a:gd name="T24" fmla="*/ 14 w 22"/>
                <a:gd name="T25" fmla="*/ 5 h 29"/>
                <a:gd name="T26" fmla="*/ 16 w 22"/>
                <a:gd name="T27" fmla="*/ 6 h 29"/>
                <a:gd name="T28" fmla="*/ 15 w 22"/>
                <a:gd name="T29" fmla="*/ 10 h 29"/>
                <a:gd name="T30" fmla="*/ 13 w 22"/>
                <a:gd name="T31" fmla="*/ 12 h 29"/>
                <a:gd name="T32" fmla="*/ 12 w 22"/>
                <a:gd name="T33" fmla="*/ 14 h 29"/>
                <a:gd name="T34" fmla="*/ 10 w 22"/>
                <a:gd name="T35" fmla="*/ 16 h 29"/>
                <a:gd name="T36" fmla="*/ 8 w 22"/>
                <a:gd name="T37" fmla="*/ 18 h 29"/>
                <a:gd name="T38" fmla="*/ 6 w 22"/>
                <a:gd name="T39" fmla="*/ 20 h 29"/>
                <a:gd name="T40" fmla="*/ 4 w 22"/>
                <a:gd name="T41" fmla="*/ 22 h 29"/>
                <a:gd name="T42" fmla="*/ 5 w 22"/>
                <a:gd name="T43" fmla="*/ 23 h 29"/>
                <a:gd name="T44" fmla="*/ 6 w 22"/>
                <a:gd name="T45" fmla="*/ 22 h 29"/>
                <a:gd name="T46" fmla="*/ 8 w 22"/>
                <a:gd name="T47" fmla="*/ 20 h 29"/>
                <a:gd name="T48" fmla="*/ 10 w 22"/>
                <a:gd name="T49" fmla="*/ 17 h 29"/>
                <a:gd name="T50" fmla="*/ 13 w 22"/>
                <a:gd name="T51" fmla="*/ 14 h 29"/>
                <a:gd name="T52" fmla="*/ 19 w 22"/>
                <a:gd name="T53" fmla="*/ 11 h 29"/>
                <a:gd name="T54" fmla="*/ 20 w 22"/>
                <a:gd name="T55" fmla="*/ 13 h 29"/>
                <a:gd name="T56" fmla="*/ 20 w 22"/>
                <a:gd name="T57" fmla="*/ 15 h 29"/>
                <a:gd name="T58" fmla="*/ 16 w 22"/>
                <a:gd name="T59" fmla="*/ 19 h 29"/>
                <a:gd name="T60" fmla="*/ 11 w 22"/>
                <a:gd name="T61" fmla="*/ 24 h 29"/>
                <a:gd name="T62" fmla="*/ 9 w 22"/>
                <a:gd name="T63" fmla="*/ 27 h 29"/>
                <a:gd name="T64" fmla="*/ 9 w 22"/>
                <a:gd name="T65" fmla="*/ 29 h 29"/>
                <a:gd name="T66" fmla="*/ 11 w 22"/>
                <a:gd name="T67" fmla="*/ 27 h 29"/>
                <a:gd name="T68" fmla="*/ 12 w 22"/>
                <a:gd name="T69" fmla="*/ 25 h 29"/>
                <a:gd name="T70" fmla="*/ 15 w 22"/>
                <a:gd name="T71" fmla="*/ 22 h 29"/>
                <a:gd name="T72" fmla="*/ 17 w 22"/>
                <a:gd name="T73" fmla="*/ 20 h 29"/>
                <a:gd name="T74" fmla="*/ 19 w 22"/>
                <a:gd name="T75" fmla="*/ 17 h 29"/>
                <a:gd name="T76" fmla="*/ 21 w 22"/>
                <a:gd name="T77" fmla="*/ 11 h 29"/>
                <a:gd name="T78" fmla="*/ 19 w 22"/>
                <a:gd name="T79" fmla="*/ 10 h 29"/>
                <a:gd name="T80" fmla="*/ 18 w 22"/>
                <a:gd name="T81" fmla="*/ 9 h 29"/>
                <a:gd name="T82" fmla="*/ 18 w 22"/>
                <a:gd name="T83" fmla="*/ 8 h 29"/>
                <a:gd name="T84" fmla="*/ 18 w 22"/>
                <a:gd name="T85" fmla="*/ 7 h 29"/>
                <a:gd name="T86" fmla="*/ 17 w 22"/>
                <a:gd name="T87" fmla="*/ 5 h 29"/>
                <a:gd name="T88" fmla="*/ 16 w 22"/>
                <a:gd name="T89" fmla="*/ 4 h 29"/>
                <a:gd name="T90" fmla="*/ 15 w 22"/>
                <a:gd name="T91" fmla="*/ 4 h 29"/>
                <a:gd name="T92" fmla="*/ 15 w 22"/>
                <a:gd name="T93" fmla="*/ 4 h 29"/>
                <a:gd name="T94" fmla="*/ 15 w 22"/>
                <a:gd name="T95" fmla="*/ 2 h 29"/>
                <a:gd name="T96" fmla="*/ 15 w 22"/>
                <a:gd name="T97" fmla="*/ 1 h 29"/>
                <a:gd name="T98" fmla="*/ 15 w 22"/>
                <a:gd name="T99" fmla="*/ 1 h 29"/>
                <a:gd name="T100" fmla="*/ 15 w 22"/>
                <a:gd name="T101" fmla="*/ 1 h 29"/>
                <a:gd name="T102" fmla="*/ 14 w 22"/>
                <a:gd name="T103" fmla="*/ 1 h 29"/>
                <a:gd name="T104" fmla="*/ 14 w 22"/>
                <a:gd name="T105" fmla="*/ 2 h 29"/>
                <a:gd name="T106" fmla="*/ 14 w 22"/>
                <a:gd name="T107" fmla="*/ 2 h 29"/>
                <a:gd name="T108" fmla="*/ 11 w 22"/>
                <a:gd name="T109" fmla="*/ 5 h 29"/>
                <a:gd name="T110" fmla="*/ 9 w 22"/>
                <a:gd name="T111" fmla="*/ 7 h 29"/>
                <a:gd name="T112" fmla="*/ 9 w 22"/>
                <a:gd name="T113"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 h="29">
                  <a:moveTo>
                    <a:pt x="9" y="7"/>
                  </a:moveTo>
                  <a:cubicBezTo>
                    <a:pt x="8" y="8"/>
                    <a:pt x="8" y="8"/>
                    <a:pt x="8" y="8"/>
                  </a:cubicBezTo>
                  <a:cubicBezTo>
                    <a:pt x="7" y="9"/>
                    <a:pt x="7" y="10"/>
                    <a:pt x="6" y="11"/>
                  </a:cubicBezTo>
                  <a:cubicBezTo>
                    <a:pt x="5" y="12"/>
                    <a:pt x="4" y="13"/>
                    <a:pt x="3" y="13"/>
                  </a:cubicBezTo>
                  <a:cubicBezTo>
                    <a:pt x="3" y="13"/>
                    <a:pt x="3" y="13"/>
                    <a:pt x="2" y="14"/>
                  </a:cubicBezTo>
                  <a:cubicBezTo>
                    <a:pt x="2" y="14"/>
                    <a:pt x="2" y="15"/>
                    <a:pt x="1" y="15"/>
                  </a:cubicBezTo>
                  <a:cubicBezTo>
                    <a:pt x="1" y="15"/>
                    <a:pt x="0" y="16"/>
                    <a:pt x="0" y="16"/>
                  </a:cubicBezTo>
                  <a:cubicBezTo>
                    <a:pt x="0" y="17"/>
                    <a:pt x="0" y="17"/>
                    <a:pt x="0" y="17"/>
                  </a:cubicBezTo>
                  <a:cubicBezTo>
                    <a:pt x="0" y="18"/>
                    <a:pt x="0" y="18"/>
                    <a:pt x="1" y="17"/>
                  </a:cubicBezTo>
                  <a:cubicBezTo>
                    <a:pt x="2" y="17"/>
                    <a:pt x="3" y="16"/>
                    <a:pt x="4" y="14"/>
                  </a:cubicBezTo>
                  <a:cubicBezTo>
                    <a:pt x="7" y="11"/>
                    <a:pt x="9" y="9"/>
                    <a:pt x="9" y="9"/>
                  </a:cubicBezTo>
                  <a:cubicBezTo>
                    <a:pt x="10" y="8"/>
                    <a:pt x="11" y="7"/>
                    <a:pt x="13" y="6"/>
                  </a:cubicBezTo>
                  <a:cubicBezTo>
                    <a:pt x="13" y="5"/>
                    <a:pt x="14" y="5"/>
                    <a:pt x="14" y="5"/>
                  </a:cubicBezTo>
                  <a:cubicBezTo>
                    <a:pt x="15" y="5"/>
                    <a:pt x="16" y="6"/>
                    <a:pt x="16" y="6"/>
                  </a:cubicBezTo>
                  <a:cubicBezTo>
                    <a:pt x="16" y="8"/>
                    <a:pt x="16" y="9"/>
                    <a:pt x="15" y="10"/>
                  </a:cubicBezTo>
                  <a:cubicBezTo>
                    <a:pt x="15" y="10"/>
                    <a:pt x="14" y="11"/>
                    <a:pt x="13" y="12"/>
                  </a:cubicBezTo>
                  <a:cubicBezTo>
                    <a:pt x="13" y="13"/>
                    <a:pt x="12" y="13"/>
                    <a:pt x="12" y="14"/>
                  </a:cubicBezTo>
                  <a:cubicBezTo>
                    <a:pt x="11" y="14"/>
                    <a:pt x="11" y="15"/>
                    <a:pt x="10" y="16"/>
                  </a:cubicBezTo>
                  <a:cubicBezTo>
                    <a:pt x="9" y="17"/>
                    <a:pt x="8" y="17"/>
                    <a:pt x="8" y="18"/>
                  </a:cubicBezTo>
                  <a:cubicBezTo>
                    <a:pt x="7" y="19"/>
                    <a:pt x="6" y="19"/>
                    <a:pt x="6" y="20"/>
                  </a:cubicBezTo>
                  <a:cubicBezTo>
                    <a:pt x="5" y="20"/>
                    <a:pt x="5" y="21"/>
                    <a:pt x="4" y="22"/>
                  </a:cubicBezTo>
                  <a:cubicBezTo>
                    <a:pt x="4" y="22"/>
                    <a:pt x="4" y="23"/>
                    <a:pt x="5" y="23"/>
                  </a:cubicBezTo>
                  <a:cubicBezTo>
                    <a:pt x="5" y="23"/>
                    <a:pt x="5" y="22"/>
                    <a:pt x="6" y="22"/>
                  </a:cubicBezTo>
                  <a:cubicBezTo>
                    <a:pt x="6" y="22"/>
                    <a:pt x="6" y="21"/>
                    <a:pt x="8" y="20"/>
                  </a:cubicBezTo>
                  <a:cubicBezTo>
                    <a:pt x="8" y="19"/>
                    <a:pt x="9" y="19"/>
                    <a:pt x="10" y="17"/>
                  </a:cubicBezTo>
                  <a:cubicBezTo>
                    <a:pt x="12" y="16"/>
                    <a:pt x="13" y="15"/>
                    <a:pt x="13" y="14"/>
                  </a:cubicBezTo>
                  <a:cubicBezTo>
                    <a:pt x="15" y="12"/>
                    <a:pt x="17" y="11"/>
                    <a:pt x="19" y="11"/>
                  </a:cubicBezTo>
                  <a:cubicBezTo>
                    <a:pt x="19" y="11"/>
                    <a:pt x="20" y="12"/>
                    <a:pt x="20" y="13"/>
                  </a:cubicBezTo>
                  <a:cubicBezTo>
                    <a:pt x="20" y="13"/>
                    <a:pt x="20" y="14"/>
                    <a:pt x="20" y="15"/>
                  </a:cubicBezTo>
                  <a:cubicBezTo>
                    <a:pt x="19" y="16"/>
                    <a:pt x="18" y="17"/>
                    <a:pt x="16" y="19"/>
                  </a:cubicBezTo>
                  <a:cubicBezTo>
                    <a:pt x="13" y="21"/>
                    <a:pt x="12" y="23"/>
                    <a:pt x="11" y="24"/>
                  </a:cubicBezTo>
                  <a:cubicBezTo>
                    <a:pt x="10" y="25"/>
                    <a:pt x="9" y="26"/>
                    <a:pt x="9" y="27"/>
                  </a:cubicBezTo>
                  <a:cubicBezTo>
                    <a:pt x="8" y="28"/>
                    <a:pt x="8" y="29"/>
                    <a:pt x="9" y="29"/>
                  </a:cubicBezTo>
                  <a:cubicBezTo>
                    <a:pt x="10" y="29"/>
                    <a:pt x="10" y="29"/>
                    <a:pt x="11" y="27"/>
                  </a:cubicBezTo>
                  <a:cubicBezTo>
                    <a:pt x="11" y="27"/>
                    <a:pt x="11" y="26"/>
                    <a:pt x="12" y="25"/>
                  </a:cubicBezTo>
                  <a:cubicBezTo>
                    <a:pt x="12" y="25"/>
                    <a:pt x="13" y="24"/>
                    <a:pt x="15" y="22"/>
                  </a:cubicBezTo>
                  <a:cubicBezTo>
                    <a:pt x="15" y="21"/>
                    <a:pt x="16" y="21"/>
                    <a:pt x="17" y="20"/>
                  </a:cubicBezTo>
                  <a:cubicBezTo>
                    <a:pt x="18" y="19"/>
                    <a:pt x="19" y="18"/>
                    <a:pt x="19" y="17"/>
                  </a:cubicBezTo>
                  <a:cubicBezTo>
                    <a:pt x="21" y="15"/>
                    <a:pt x="22" y="13"/>
                    <a:pt x="21" y="11"/>
                  </a:cubicBezTo>
                  <a:cubicBezTo>
                    <a:pt x="21" y="11"/>
                    <a:pt x="20" y="10"/>
                    <a:pt x="19" y="10"/>
                  </a:cubicBezTo>
                  <a:cubicBezTo>
                    <a:pt x="18" y="10"/>
                    <a:pt x="18" y="10"/>
                    <a:pt x="18" y="9"/>
                  </a:cubicBezTo>
                  <a:cubicBezTo>
                    <a:pt x="17" y="9"/>
                    <a:pt x="17" y="8"/>
                    <a:pt x="18" y="8"/>
                  </a:cubicBezTo>
                  <a:cubicBezTo>
                    <a:pt x="18" y="8"/>
                    <a:pt x="18" y="7"/>
                    <a:pt x="18" y="7"/>
                  </a:cubicBezTo>
                  <a:cubicBezTo>
                    <a:pt x="17" y="6"/>
                    <a:pt x="17" y="5"/>
                    <a:pt x="17" y="5"/>
                  </a:cubicBezTo>
                  <a:cubicBezTo>
                    <a:pt x="17" y="4"/>
                    <a:pt x="16" y="4"/>
                    <a:pt x="16" y="4"/>
                  </a:cubicBezTo>
                  <a:cubicBezTo>
                    <a:pt x="16" y="4"/>
                    <a:pt x="16" y="4"/>
                    <a:pt x="15" y="4"/>
                  </a:cubicBezTo>
                  <a:cubicBezTo>
                    <a:pt x="15" y="4"/>
                    <a:pt x="15" y="4"/>
                    <a:pt x="15" y="4"/>
                  </a:cubicBezTo>
                  <a:cubicBezTo>
                    <a:pt x="15" y="3"/>
                    <a:pt x="15" y="3"/>
                    <a:pt x="15" y="2"/>
                  </a:cubicBezTo>
                  <a:cubicBezTo>
                    <a:pt x="15" y="2"/>
                    <a:pt x="15" y="1"/>
                    <a:pt x="15" y="1"/>
                  </a:cubicBezTo>
                  <a:cubicBezTo>
                    <a:pt x="15" y="1"/>
                    <a:pt x="15" y="1"/>
                    <a:pt x="15" y="1"/>
                  </a:cubicBezTo>
                  <a:cubicBezTo>
                    <a:pt x="15" y="1"/>
                    <a:pt x="15" y="1"/>
                    <a:pt x="15" y="1"/>
                  </a:cubicBezTo>
                  <a:cubicBezTo>
                    <a:pt x="15" y="0"/>
                    <a:pt x="14" y="1"/>
                    <a:pt x="14" y="1"/>
                  </a:cubicBezTo>
                  <a:cubicBezTo>
                    <a:pt x="14" y="1"/>
                    <a:pt x="14" y="1"/>
                    <a:pt x="14" y="2"/>
                  </a:cubicBezTo>
                  <a:cubicBezTo>
                    <a:pt x="14" y="2"/>
                    <a:pt x="14" y="2"/>
                    <a:pt x="14" y="2"/>
                  </a:cubicBezTo>
                  <a:cubicBezTo>
                    <a:pt x="14" y="2"/>
                    <a:pt x="13" y="4"/>
                    <a:pt x="11" y="5"/>
                  </a:cubicBezTo>
                  <a:cubicBezTo>
                    <a:pt x="9" y="7"/>
                    <a:pt x="9" y="7"/>
                    <a:pt x="9" y="7"/>
                  </a:cubicBezTo>
                  <a:cubicBezTo>
                    <a:pt x="9" y="7"/>
                    <a:pt x="9" y="7"/>
                    <a:pt x="9" y="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1336"/>
            <p:cNvSpPr/>
            <p:nvPr/>
          </p:nvSpPr>
          <p:spPr bwMode="auto">
            <a:xfrm>
              <a:off x="3801" y="2813"/>
              <a:ext cx="9" cy="9"/>
            </a:xfrm>
            <a:custGeom>
              <a:avLst/>
              <a:gdLst>
                <a:gd name="T0" fmla="*/ 2 w 4"/>
                <a:gd name="T1" fmla="*/ 0 h 4"/>
                <a:gd name="T2" fmla="*/ 1 w 4"/>
                <a:gd name="T3" fmla="*/ 1 h 4"/>
                <a:gd name="T4" fmla="*/ 1 w 4"/>
                <a:gd name="T5" fmla="*/ 3 h 4"/>
                <a:gd name="T6" fmla="*/ 3 w 4"/>
                <a:gd name="T7" fmla="*/ 4 h 4"/>
                <a:gd name="T8" fmla="*/ 4 w 4"/>
                <a:gd name="T9" fmla="*/ 2 h 4"/>
                <a:gd name="T10" fmla="*/ 4 w 4"/>
                <a:gd name="T11" fmla="*/ 1 h 4"/>
                <a:gd name="T12" fmla="*/ 2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0"/>
                  </a:moveTo>
                  <a:cubicBezTo>
                    <a:pt x="1" y="0"/>
                    <a:pt x="1" y="0"/>
                    <a:pt x="1" y="1"/>
                  </a:cubicBezTo>
                  <a:cubicBezTo>
                    <a:pt x="0" y="2"/>
                    <a:pt x="0" y="2"/>
                    <a:pt x="1" y="3"/>
                  </a:cubicBezTo>
                  <a:cubicBezTo>
                    <a:pt x="1" y="4"/>
                    <a:pt x="2" y="4"/>
                    <a:pt x="3" y="4"/>
                  </a:cubicBezTo>
                  <a:cubicBezTo>
                    <a:pt x="4" y="3"/>
                    <a:pt x="4" y="3"/>
                    <a:pt x="4" y="2"/>
                  </a:cubicBezTo>
                  <a:cubicBezTo>
                    <a:pt x="4" y="2"/>
                    <a:pt x="4" y="1"/>
                    <a:pt x="4" y="1"/>
                  </a:cubicBezTo>
                  <a:cubicBezTo>
                    <a:pt x="4" y="0"/>
                    <a:pt x="3" y="0"/>
                    <a:pt x="2" y="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1337"/>
            <p:cNvSpPr/>
            <p:nvPr/>
          </p:nvSpPr>
          <p:spPr bwMode="auto">
            <a:xfrm>
              <a:off x="3815" y="2796"/>
              <a:ext cx="43" cy="48"/>
            </a:xfrm>
            <a:custGeom>
              <a:avLst/>
              <a:gdLst>
                <a:gd name="T0" fmla="*/ 0 w 18"/>
                <a:gd name="T1" fmla="*/ 17 h 20"/>
                <a:gd name="T2" fmla="*/ 2 w 18"/>
                <a:gd name="T3" fmla="*/ 19 h 20"/>
                <a:gd name="T4" fmla="*/ 5 w 18"/>
                <a:gd name="T5" fmla="*/ 20 h 20"/>
                <a:gd name="T6" fmla="*/ 4 w 18"/>
                <a:gd name="T7" fmla="*/ 18 h 20"/>
                <a:gd name="T8" fmla="*/ 2 w 18"/>
                <a:gd name="T9" fmla="*/ 16 h 20"/>
                <a:gd name="T10" fmla="*/ 3 w 18"/>
                <a:gd name="T11" fmla="*/ 12 h 20"/>
                <a:gd name="T12" fmla="*/ 5 w 18"/>
                <a:gd name="T13" fmla="*/ 9 h 20"/>
                <a:gd name="T14" fmla="*/ 6 w 18"/>
                <a:gd name="T15" fmla="*/ 7 h 20"/>
                <a:gd name="T16" fmla="*/ 14 w 18"/>
                <a:gd name="T17" fmla="*/ 2 h 20"/>
                <a:gd name="T18" fmla="*/ 16 w 18"/>
                <a:gd name="T19" fmla="*/ 5 h 20"/>
                <a:gd name="T20" fmla="*/ 16 w 18"/>
                <a:gd name="T21" fmla="*/ 8 h 20"/>
                <a:gd name="T22" fmla="*/ 17 w 18"/>
                <a:gd name="T23" fmla="*/ 8 h 20"/>
                <a:gd name="T24" fmla="*/ 18 w 18"/>
                <a:gd name="T25" fmla="*/ 7 h 20"/>
                <a:gd name="T26" fmla="*/ 18 w 18"/>
                <a:gd name="T27" fmla="*/ 5 h 20"/>
                <a:gd name="T28" fmla="*/ 15 w 18"/>
                <a:gd name="T29" fmla="*/ 1 h 20"/>
                <a:gd name="T30" fmla="*/ 7 w 18"/>
                <a:gd name="T31" fmla="*/ 4 h 20"/>
                <a:gd name="T32" fmla="*/ 1 w 18"/>
                <a:gd name="T33" fmla="*/ 12 h 20"/>
                <a:gd name="T34" fmla="*/ 0 w 18"/>
                <a:gd name="T35"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0">
                  <a:moveTo>
                    <a:pt x="0" y="17"/>
                  </a:moveTo>
                  <a:cubicBezTo>
                    <a:pt x="1" y="17"/>
                    <a:pt x="1" y="18"/>
                    <a:pt x="2" y="19"/>
                  </a:cubicBezTo>
                  <a:cubicBezTo>
                    <a:pt x="3" y="20"/>
                    <a:pt x="4" y="20"/>
                    <a:pt x="5" y="20"/>
                  </a:cubicBezTo>
                  <a:cubicBezTo>
                    <a:pt x="5" y="19"/>
                    <a:pt x="5" y="18"/>
                    <a:pt x="4" y="18"/>
                  </a:cubicBezTo>
                  <a:cubicBezTo>
                    <a:pt x="3" y="17"/>
                    <a:pt x="2" y="17"/>
                    <a:pt x="2" y="16"/>
                  </a:cubicBezTo>
                  <a:cubicBezTo>
                    <a:pt x="1" y="15"/>
                    <a:pt x="2" y="14"/>
                    <a:pt x="3" y="12"/>
                  </a:cubicBezTo>
                  <a:cubicBezTo>
                    <a:pt x="4" y="11"/>
                    <a:pt x="4" y="10"/>
                    <a:pt x="5" y="9"/>
                  </a:cubicBezTo>
                  <a:cubicBezTo>
                    <a:pt x="6" y="8"/>
                    <a:pt x="6" y="8"/>
                    <a:pt x="6" y="7"/>
                  </a:cubicBezTo>
                  <a:cubicBezTo>
                    <a:pt x="9" y="4"/>
                    <a:pt x="11" y="2"/>
                    <a:pt x="14" y="2"/>
                  </a:cubicBezTo>
                  <a:cubicBezTo>
                    <a:pt x="15" y="3"/>
                    <a:pt x="16" y="3"/>
                    <a:pt x="16" y="5"/>
                  </a:cubicBezTo>
                  <a:cubicBezTo>
                    <a:pt x="17" y="7"/>
                    <a:pt x="17" y="8"/>
                    <a:pt x="16" y="8"/>
                  </a:cubicBezTo>
                  <a:cubicBezTo>
                    <a:pt x="17" y="8"/>
                    <a:pt x="17" y="8"/>
                    <a:pt x="17" y="8"/>
                  </a:cubicBezTo>
                  <a:cubicBezTo>
                    <a:pt x="17" y="8"/>
                    <a:pt x="18" y="8"/>
                    <a:pt x="18" y="7"/>
                  </a:cubicBezTo>
                  <a:cubicBezTo>
                    <a:pt x="18" y="6"/>
                    <a:pt x="18" y="6"/>
                    <a:pt x="18" y="5"/>
                  </a:cubicBezTo>
                  <a:cubicBezTo>
                    <a:pt x="18" y="3"/>
                    <a:pt x="17" y="2"/>
                    <a:pt x="15" y="1"/>
                  </a:cubicBezTo>
                  <a:cubicBezTo>
                    <a:pt x="13" y="0"/>
                    <a:pt x="10" y="1"/>
                    <a:pt x="7" y="4"/>
                  </a:cubicBezTo>
                  <a:cubicBezTo>
                    <a:pt x="5" y="6"/>
                    <a:pt x="3" y="9"/>
                    <a:pt x="1" y="12"/>
                  </a:cubicBezTo>
                  <a:cubicBezTo>
                    <a:pt x="0" y="14"/>
                    <a:pt x="0" y="15"/>
                    <a:pt x="0" y="1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1338"/>
            <p:cNvSpPr>
              <a:spLocks noEditPoints="1"/>
            </p:cNvSpPr>
            <p:nvPr/>
          </p:nvSpPr>
          <p:spPr bwMode="auto">
            <a:xfrm>
              <a:off x="3836" y="2815"/>
              <a:ext cx="43" cy="48"/>
            </a:xfrm>
            <a:custGeom>
              <a:avLst/>
              <a:gdLst>
                <a:gd name="T0" fmla="*/ 2 w 18"/>
                <a:gd name="T1" fmla="*/ 11 h 20"/>
                <a:gd name="T2" fmla="*/ 0 w 18"/>
                <a:gd name="T3" fmla="*/ 16 h 20"/>
                <a:gd name="T4" fmla="*/ 2 w 18"/>
                <a:gd name="T5" fmla="*/ 20 h 20"/>
                <a:gd name="T6" fmla="*/ 6 w 18"/>
                <a:gd name="T7" fmla="*/ 19 h 20"/>
                <a:gd name="T8" fmla="*/ 11 w 18"/>
                <a:gd name="T9" fmla="*/ 15 h 20"/>
                <a:gd name="T10" fmla="*/ 13 w 18"/>
                <a:gd name="T11" fmla="*/ 14 h 20"/>
                <a:gd name="T12" fmla="*/ 14 w 18"/>
                <a:gd name="T13" fmla="*/ 12 h 20"/>
                <a:gd name="T14" fmla="*/ 18 w 18"/>
                <a:gd name="T15" fmla="*/ 6 h 20"/>
                <a:gd name="T16" fmla="*/ 17 w 18"/>
                <a:gd name="T17" fmla="*/ 3 h 20"/>
                <a:gd name="T18" fmla="*/ 17 w 18"/>
                <a:gd name="T19" fmla="*/ 2 h 20"/>
                <a:gd name="T20" fmla="*/ 15 w 18"/>
                <a:gd name="T21" fmla="*/ 0 h 20"/>
                <a:gd name="T22" fmla="*/ 12 w 18"/>
                <a:gd name="T23" fmla="*/ 2 h 20"/>
                <a:gd name="T24" fmla="*/ 7 w 18"/>
                <a:gd name="T25" fmla="*/ 6 h 20"/>
                <a:gd name="T26" fmla="*/ 2 w 18"/>
                <a:gd name="T27" fmla="*/ 11 h 20"/>
                <a:gd name="T28" fmla="*/ 11 w 18"/>
                <a:gd name="T29" fmla="*/ 4 h 20"/>
                <a:gd name="T30" fmla="*/ 14 w 18"/>
                <a:gd name="T31" fmla="*/ 2 h 20"/>
                <a:gd name="T32" fmla="*/ 14 w 18"/>
                <a:gd name="T33" fmla="*/ 2 h 20"/>
                <a:gd name="T34" fmla="*/ 16 w 18"/>
                <a:gd name="T35" fmla="*/ 3 h 20"/>
                <a:gd name="T36" fmla="*/ 11 w 18"/>
                <a:gd name="T37" fmla="*/ 13 h 20"/>
                <a:gd name="T38" fmla="*/ 8 w 18"/>
                <a:gd name="T39" fmla="*/ 16 h 20"/>
                <a:gd name="T40" fmla="*/ 3 w 18"/>
                <a:gd name="T41" fmla="*/ 18 h 20"/>
                <a:gd name="T42" fmla="*/ 2 w 18"/>
                <a:gd name="T43" fmla="*/ 14 h 20"/>
                <a:gd name="T44" fmla="*/ 4 w 18"/>
                <a:gd name="T45" fmla="*/ 11 h 20"/>
                <a:gd name="T46" fmla="*/ 5 w 18"/>
                <a:gd name="T47" fmla="*/ 10 h 20"/>
                <a:gd name="T48" fmla="*/ 6 w 18"/>
                <a:gd name="T49" fmla="*/ 9 h 20"/>
                <a:gd name="T50" fmla="*/ 10 w 18"/>
                <a:gd name="T51" fmla="*/ 5 h 20"/>
                <a:gd name="T52" fmla="*/ 11 w 18"/>
                <a:gd name="T53"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 h="20">
                  <a:moveTo>
                    <a:pt x="2" y="11"/>
                  </a:moveTo>
                  <a:cubicBezTo>
                    <a:pt x="1" y="13"/>
                    <a:pt x="0" y="15"/>
                    <a:pt x="0" y="16"/>
                  </a:cubicBezTo>
                  <a:cubicBezTo>
                    <a:pt x="0" y="18"/>
                    <a:pt x="1" y="19"/>
                    <a:pt x="2" y="20"/>
                  </a:cubicBezTo>
                  <a:cubicBezTo>
                    <a:pt x="3" y="20"/>
                    <a:pt x="4" y="20"/>
                    <a:pt x="6" y="19"/>
                  </a:cubicBezTo>
                  <a:cubicBezTo>
                    <a:pt x="8" y="18"/>
                    <a:pt x="10" y="16"/>
                    <a:pt x="11" y="15"/>
                  </a:cubicBezTo>
                  <a:cubicBezTo>
                    <a:pt x="11" y="15"/>
                    <a:pt x="12" y="14"/>
                    <a:pt x="13" y="14"/>
                  </a:cubicBezTo>
                  <a:cubicBezTo>
                    <a:pt x="13" y="13"/>
                    <a:pt x="14" y="13"/>
                    <a:pt x="14" y="12"/>
                  </a:cubicBezTo>
                  <a:cubicBezTo>
                    <a:pt x="17" y="10"/>
                    <a:pt x="18" y="8"/>
                    <a:pt x="18" y="6"/>
                  </a:cubicBezTo>
                  <a:cubicBezTo>
                    <a:pt x="18" y="6"/>
                    <a:pt x="18" y="5"/>
                    <a:pt x="17" y="3"/>
                  </a:cubicBezTo>
                  <a:cubicBezTo>
                    <a:pt x="17" y="3"/>
                    <a:pt x="17" y="2"/>
                    <a:pt x="17" y="2"/>
                  </a:cubicBezTo>
                  <a:cubicBezTo>
                    <a:pt x="16" y="1"/>
                    <a:pt x="16" y="1"/>
                    <a:pt x="15" y="0"/>
                  </a:cubicBezTo>
                  <a:cubicBezTo>
                    <a:pt x="14" y="0"/>
                    <a:pt x="13" y="1"/>
                    <a:pt x="12" y="2"/>
                  </a:cubicBezTo>
                  <a:cubicBezTo>
                    <a:pt x="10" y="4"/>
                    <a:pt x="8" y="5"/>
                    <a:pt x="7" y="6"/>
                  </a:cubicBezTo>
                  <a:cubicBezTo>
                    <a:pt x="5" y="9"/>
                    <a:pt x="3" y="10"/>
                    <a:pt x="2" y="11"/>
                  </a:cubicBezTo>
                  <a:close/>
                  <a:moveTo>
                    <a:pt x="11" y="4"/>
                  </a:moveTo>
                  <a:cubicBezTo>
                    <a:pt x="12" y="3"/>
                    <a:pt x="13" y="2"/>
                    <a:pt x="14" y="2"/>
                  </a:cubicBezTo>
                  <a:cubicBezTo>
                    <a:pt x="14" y="2"/>
                    <a:pt x="14" y="2"/>
                    <a:pt x="14" y="2"/>
                  </a:cubicBezTo>
                  <a:cubicBezTo>
                    <a:pt x="15" y="2"/>
                    <a:pt x="15" y="2"/>
                    <a:pt x="16" y="3"/>
                  </a:cubicBezTo>
                  <a:cubicBezTo>
                    <a:pt x="18" y="6"/>
                    <a:pt x="16" y="9"/>
                    <a:pt x="11" y="13"/>
                  </a:cubicBezTo>
                  <a:cubicBezTo>
                    <a:pt x="11" y="14"/>
                    <a:pt x="10" y="15"/>
                    <a:pt x="8" y="16"/>
                  </a:cubicBezTo>
                  <a:cubicBezTo>
                    <a:pt x="5" y="18"/>
                    <a:pt x="4" y="19"/>
                    <a:pt x="3" y="18"/>
                  </a:cubicBezTo>
                  <a:cubicBezTo>
                    <a:pt x="2" y="17"/>
                    <a:pt x="1" y="16"/>
                    <a:pt x="2" y="14"/>
                  </a:cubicBezTo>
                  <a:cubicBezTo>
                    <a:pt x="2" y="13"/>
                    <a:pt x="3" y="12"/>
                    <a:pt x="4" y="11"/>
                  </a:cubicBezTo>
                  <a:cubicBezTo>
                    <a:pt x="4" y="11"/>
                    <a:pt x="5" y="11"/>
                    <a:pt x="5" y="10"/>
                  </a:cubicBezTo>
                  <a:cubicBezTo>
                    <a:pt x="5" y="10"/>
                    <a:pt x="6" y="10"/>
                    <a:pt x="6" y="9"/>
                  </a:cubicBezTo>
                  <a:cubicBezTo>
                    <a:pt x="6" y="9"/>
                    <a:pt x="7" y="8"/>
                    <a:pt x="10" y="5"/>
                  </a:cubicBezTo>
                  <a:lnTo>
                    <a:pt x="11" y="4"/>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1339"/>
            <p:cNvSpPr/>
            <p:nvPr/>
          </p:nvSpPr>
          <p:spPr bwMode="auto">
            <a:xfrm>
              <a:off x="3855" y="2834"/>
              <a:ext cx="55" cy="66"/>
            </a:xfrm>
            <a:custGeom>
              <a:avLst/>
              <a:gdLst>
                <a:gd name="T0" fmla="*/ 9 w 23"/>
                <a:gd name="T1" fmla="*/ 7 h 28"/>
                <a:gd name="T2" fmla="*/ 8 w 23"/>
                <a:gd name="T3" fmla="*/ 8 h 28"/>
                <a:gd name="T4" fmla="*/ 6 w 23"/>
                <a:gd name="T5" fmla="*/ 10 h 28"/>
                <a:gd name="T6" fmla="*/ 3 w 23"/>
                <a:gd name="T7" fmla="*/ 13 h 28"/>
                <a:gd name="T8" fmla="*/ 2 w 23"/>
                <a:gd name="T9" fmla="*/ 14 h 28"/>
                <a:gd name="T10" fmla="*/ 2 w 23"/>
                <a:gd name="T11" fmla="*/ 15 h 28"/>
                <a:gd name="T12" fmla="*/ 0 w 23"/>
                <a:gd name="T13" fmla="*/ 16 h 28"/>
                <a:gd name="T14" fmla="*/ 0 w 23"/>
                <a:gd name="T15" fmla="*/ 17 h 28"/>
                <a:gd name="T16" fmla="*/ 1 w 23"/>
                <a:gd name="T17" fmla="*/ 17 h 28"/>
                <a:gd name="T18" fmla="*/ 5 w 23"/>
                <a:gd name="T19" fmla="*/ 14 h 28"/>
                <a:gd name="T20" fmla="*/ 9 w 23"/>
                <a:gd name="T21" fmla="*/ 9 h 28"/>
                <a:gd name="T22" fmla="*/ 13 w 23"/>
                <a:gd name="T23" fmla="*/ 5 h 28"/>
                <a:gd name="T24" fmla="*/ 15 w 23"/>
                <a:gd name="T25" fmla="*/ 5 h 28"/>
                <a:gd name="T26" fmla="*/ 16 w 23"/>
                <a:gd name="T27" fmla="*/ 6 h 28"/>
                <a:gd name="T28" fmla="*/ 15 w 23"/>
                <a:gd name="T29" fmla="*/ 9 h 28"/>
                <a:gd name="T30" fmla="*/ 14 w 23"/>
                <a:gd name="T31" fmla="*/ 11 h 28"/>
                <a:gd name="T32" fmla="*/ 12 w 23"/>
                <a:gd name="T33" fmla="*/ 13 h 28"/>
                <a:gd name="T34" fmla="*/ 10 w 23"/>
                <a:gd name="T35" fmla="*/ 15 h 28"/>
                <a:gd name="T36" fmla="*/ 8 w 23"/>
                <a:gd name="T37" fmla="*/ 17 h 28"/>
                <a:gd name="T38" fmla="*/ 6 w 23"/>
                <a:gd name="T39" fmla="*/ 19 h 28"/>
                <a:gd name="T40" fmla="*/ 5 w 23"/>
                <a:gd name="T41" fmla="*/ 21 h 28"/>
                <a:gd name="T42" fmla="*/ 5 w 23"/>
                <a:gd name="T43" fmla="*/ 22 h 28"/>
                <a:gd name="T44" fmla="*/ 6 w 23"/>
                <a:gd name="T45" fmla="*/ 21 h 28"/>
                <a:gd name="T46" fmla="*/ 8 w 23"/>
                <a:gd name="T47" fmla="*/ 19 h 28"/>
                <a:gd name="T48" fmla="*/ 11 w 23"/>
                <a:gd name="T49" fmla="*/ 17 h 28"/>
                <a:gd name="T50" fmla="*/ 14 w 23"/>
                <a:gd name="T51" fmla="*/ 14 h 28"/>
                <a:gd name="T52" fmla="*/ 19 w 23"/>
                <a:gd name="T53" fmla="*/ 10 h 28"/>
                <a:gd name="T54" fmla="*/ 21 w 23"/>
                <a:gd name="T55" fmla="*/ 12 h 28"/>
                <a:gd name="T56" fmla="*/ 20 w 23"/>
                <a:gd name="T57" fmla="*/ 14 h 28"/>
                <a:gd name="T58" fmla="*/ 16 w 23"/>
                <a:gd name="T59" fmla="*/ 18 h 28"/>
                <a:gd name="T60" fmla="*/ 12 w 23"/>
                <a:gd name="T61" fmla="*/ 23 h 28"/>
                <a:gd name="T62" fmla="*/ 9 w 23"/>
                <a:gd name="T63" fmla="*/ 26 h 28"/>
                <a:gd name="T64" fmla="*/ 10 w 23"/>
                <a:gd name="T65" fmla="*/ 28 h 28"/>
                <a:gd name="T66" fmla="*/ 12 w 23"/>
                <a:gd name="T67" fmla="*/ 26 h 28"/>
                <a:gd name="T68" fmla="*/ 13 w 23"/>
                <a:gd name="T69" fmla="*/ 24 h 28"/>
                <a:gd name="T70" fmla="*/ 15 w 23"/>
                <a:gd name="T71" fmla="*/ 21 h 28"/>
                <a:gd name="T72" fmla="*/ 18 w 23"/>
                <a:gd name="T73" fmla="*/ 19 h 28"/>
                <a:gd name="T74" fmla="*/ 20 w 23"/>
                <a:gd name="T75" fmla="*/ 16 h 28"/>
                <a:gd name="T76" fmla="*/ 22 w 23"/>
                <a:gd name="T77" fmla="*/ 10 h 28"/>
                <a:gd name="T78" fmla="*/ 20 w 23"/>
                <a:gd name="T79" fmla="*/ 9 h 28"/>
                <a:gd name="T80" fmla="*/ 18 w 23"/>
                <a:gd name="T81" fmla="*/ 8 h 28"/>
                <a:gd name="T82" fmla="*/ 18 w 23"/>
                <a:gd name="T83" fmla="*/ 7 h 28"/>
                <a:gd name="T84" fmla="*/ 18 w 23"/>
                <a:gd name="T85" fmla="*/ 7 h 28"/>
                <a:gd name="T86" fmla="*/ 17 w 23"/>
                <a:gd name="T87" fmla="*/ 4 h 28"/>
                <a:gd name="T88" fmla="*/ 16 w 23"/>
                <a:gd name="T89" fmla="*/ 4 h 28"/>
                <a:gd name="T90" fmla="*/ 15 w 23"/>
                <a:gd name="T91" fmla="*/ 4 h 28"/>
                <a:gd name="T92" fmla="*/ 15 w 23"/>
                <a:gd name="T93" fmla="*/ 3 h 28"/>
                <a:gd name="T94" fmla="*/ 15 w 23"/>
                <a:gd name="T95" fmla="*/ 2 h 28"/>
                <a:gd name="T96" fmla="*/ 15 w 23"/>
                <a:gd name="T97" fmla="*/ 1 h 28"/>
                <a:gd name="T98" fmla="*/ 15 w 23"/>
                <a:gd name="T99" fmla="*/ 1 h 28"/>
                <a:gd name="T100" fmla="*/ 15 w 23"/>
                <a:gd name="T101" fmla="*/ 1 h 28"/>
                <a:gd name="T102" fmla="*/ 14 w 23"/>
                <a:gd name="T103" fmla="*/ 1 h 28"/>
                <a:gd name="T104" fmla="*/ 14 w 23"/>
                <a:gd name="T105" fmla="*/ 1 h 28"/>
                <a:gd name="T106" fmla="*/ 14 w 23"/>
                <a:gd name="T107" fmla="*/ 2 h 28"/>
                <a:gd name="T108" fmla="*/ 11 w 23"/>
                <a:gd name="T109" fmla="*/ 5 h 28"/>
                <a:gd name="T110" fmla="*/ 10 w 23"/>
                <a:gd name="T111" fmla="*/ 6 h 28"/>
                <a:gd name="T112" fmla="*/ 9 w 23"/>
                <a:gd name="T113" fmla="*/ 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 h="28">
                  <a:moveTo>
                    <a:pt x="9" y="7"/>
                  </a:moveTo>
                  <a:cubicBezTo>
                    <a:pt x="9" y="8"/>
                    <a:pt x="8" y="8"/>
                    <a:pt x="8" y="8"/>
                  </a:cubicBezTo>
                  <a:cubicBezTo>
                    <a:pt x="7" y="9"/>
                    <a:pt x="7" y="9"/>
                    <a:pt x="6" y="10"/>
                  </a:cubicBezTo>
                  <a:cubicBezTo>
                    <a:pt x="5" y="12"/>
                    <a:pt x="4" y="12"/>
                    <a:pt x="3" y="13"/>
                  </a:cubicBezTo>
                  <a:cubicBezTo>
                    <a:pt x="3" y="13"/>
                    <a:pt x="3" y="13"/>
                    <a:pt x="2" y="14"/>
                  </a:cubicBezTo>
                  <a:cubicBezTo>
                    <a:pt x="2" y="14"/>
                    <a:pt x="2" y="14"/>
                    <a:pt x="2" y="15"/>
                  </a:cubicBezTo>
                  <a:cubicBezTo>
                    <a:pt x="1" y="15"/>
                    <a:pt x="1" y="16"/>
                    <a:pt x="0" y="16"/>
                  </a:cubicBezTo>
                  <a:cubicBezTo>
                    <a:pt x="0" y="16"/>
                    <a:pt x="0" y="17"/>
                    <a:pt x="0" y="17"/>
                  </a:cubicBezTo>
                  <a:cubicBezTo>
                    <a:pt x="0" y="17"/>
                    <a:pt x="1" y="17"/>
                    <a:pt x="1" y="17"/>
                  </a:cubicBezTo>
                  <a:cubicBezTo>
                    <a:pt x="2" y="16"/>
                    <a:pt x="3" y="15"/>
                    <a:pt x="5" y="14"/>
                  </a:cubicBezTo>
                  <a:cubicBezTo>
                    <a:pt x="7" y="11"/>
                    <a:pt x="9" y="9"/>
                    <a:pt x="9" y="9"/>
                  </a:cubicBezTo>
                  <a:cubicBezTo>
                    <a:pt x="10" y="7"/>
                    <a:pt x="11" y="6"/>
                    <a:pt x="13" y="5"/>
                  </a:cubicBezTo>
                  <a:cubicBezTo>
                    <a:pt x="13" y="5"/>
                    <a:pt x="14" y="5"/>
                    <a:pt x="15" y="5"/>
                  </a:cubicBezTo>
                  <a:cubicBezTo>
                    <a:pt x="15" y="5"/>
                    <a:pt x="16" y="5"/>
                    <a:pt x="16" y="6"/>
                  </a:cubicBezTo>
                  <a:cubicBezTo>
                    <a:pt x="17" y="7"/>
                    <a:pt x="16" y="8"/>
                    <a:pt x="15" y="9"/>
                  </a:cubicBezTo>
                  <a:cubicBezTo>
                    <a:pt x="15" y="10"/>
                    <a:pt x="14" y="11"/>
                    <a:pt x="14" y="11"/>
                  </a:cubicBezTo>
                  <a:cubicBezTo>
                    <a:pt x="13" y="12"/>
                    <a:pt x="12" y="13"/>
                    <a:pt x="12" y="13"/>
                  </a:cubicBezTo>
                  <a:cubicBezTo>
                    <a:pt x="12" y="14"/>
                    <a:pt x="11" y="14"/>
                    <a:pt x="10" y="15"/>
                  </a:cubicBezTo>
                  <a:cubicBezTo>
                    <a:pt x="9" y="16"/>
                    <a:pt x="9" y="17"/>
                    <a:pt x="8" y="17"/>
                  </a:cubicBezTo>
                  <a:cubicBezTo>
                    <a:pt x="7" y="18"/>
                    <a:pt x="7" y="19"/>
                    <a:pt x="6" y="19"/>
                  </a:cubicBezTo>
                  <a:cubicBezTo>
                    <a:pt x="6" y="20"/>
                    <a:pt x="5" y="20"/>
                    <a:pt x="5" y="21"/>
                  </a:cubicBezTo>
                  <a:cubicBezTo>
                    <a:pt x="5" y="22"/>
                    <a:pt x="5" y="22"/>
                    <a:pt x="5" y="22"/>
                  </a:cubicBezTo>
                  <a:cubicBezTo>
                    <a:pt x="5" y="22"/>
                    <a:pt x="6" y="22"/>
                    <a:pt x="6" y="21"/>
                  </a:cubicBezTo>
                  <a:cubicBezTo>
                    <a:pt x="6" y="21"/>
                    <a:pt x="7" y="21"/>
                    <a:pt x="8" y="19"/>
                  </a:cubicBezTo>
                  <a:cubicBezTo>
                    <a:pt x="9" y="19"/>
                    <a:pt x="10" y="18"/>
                    <a:pt x="11" y="17"/>
                  </a:cubicBezTo>
                  <a:cubicBezTo>
                    <a:pt x="12" y="15"/>
                    <a:pt x="13" y="14"/>
                    <a:pt x="14" y="14"/>
                  </a:cubicBezTo>
                  <a:cubicBezTo>
                    <a:pt x="16" y="11"/>
                    <a:pt x="18" y="10"/>
                    <a:pt x="19" y="10"/>
                  </a:cubicBezTo>
                  <a:cubicBezTo>
                    <a:pt x="20" y="10"/>
                    <a:pt x="21" y="11"/>
                    <a:pt x="21" y="12"/>
                  </a:cubicBezTo>
                  <a:cubicBezTo>
                    <a:pt x="21" y="13"/>
                    <a:pt x="21" y="13"/>
                    <a:pt x="20" y="14"/>
                  </a:cubicBezTo>
                  <a:cubicBezTo>
                    <a:pt x="20" y="15"/>
                    <a:pt x="18" y="16"/>
                    <a:pt x="16" y="18"/>
                  </a:cubicBezTo>
                  <a:cubicBezTo>
                    <a:pt x="14" y="21"/>
                    <a:pt x="13" y="22"/>
                    <a:pt x="12" y="23"/>
                  </a:cubicBezTo>
                  <a:cubicBezTo>
                    <a:pt x="10" y="24"/>
                    <a:pt x="10" y="25"/>
                    <a:pt x="9" y="26"/>
                  </a:cubicBezTo>
                  <a:cubicBezTo>
                    <a:pt x="9" y="27"/>
                    <a:pt x="9" y="28"/>
                    <a:pt x="10" y="28"/>
                  </a:cubicBezTo>
                  <a:cubicBezTo>
                    <a:pt x="11" y="28"/>
                    <a:pt x="11" y="27"/>
                    <a:pt x="12" y="26"/>
                  </a:cubicBezTo>
                  <a:cubicBezTo>
                    <a:pt x="12" y="26"/>
                    <a:pt x="12" y="25"/>
                    <a:pt x="13" y="24"/>
                  </a:cubicBezTo>
                  <a:cubicBezTo>
                    <a:pt x="13" y="24"/>
                    <a:pt x="14" y="23"/>
                    <a:pt x="15" y="21"/>
                  </a:cubicBezTo>
                  <a:cubicBezTo>
                    <a:pt x="16" y="20"/>
                    <a:pt x="17" y="20"/>
                    <a:pt x="18" y="19"/>
                  </a:cubicBezTo>
                  <a:cubicBezTo>
                    <a:pt x="19" y="18"/>
                    <a:pt x="20" y="17"/>
                    <a:pt x="20" y="16"/>
                  </a:cubicBezTo>
                  <a:cubicBezTo>
                    <a:pt x="22" y="14"/>
                    <a:pt x="23" y="12"/>
                    <a:pt x="22" y="10"/>
                  </a:cubicBezTo>
                  <a:cubicBezTo>
                    <a:pt x="22" y="10"/>
                    <a:pt x="21" y="9"/>
                    <a:pt x="20" y="9"/>
                  </a:cubicBezTo>
                  <a:cubicBezTo>
                    <a:pt x="19" y="9"/>
                    <a:pt x="18" y="9"/>
                    <a:pt x="18" y="8"/>
                  </a:cubicBezTo>
                  <a:cubicBezTo>
                    <a:pt x="18" y="8"/>
                    <a:pt x="18" y="8"/>
                    <a:pt x="18" y="7"/>
                  </a:cubicBezTo>
                  <a:cubicBezTo>
                    <a:pt x="18" y="7"/>
                    <a:pt x="18" y="7"/>
                    <a:pt x="18" y="7"/>
                  </a:cubicBezTo>
                  <a:cubicBezTo>
                    <a:pt x="18" y="6"/>
                    <a:pt x="18" y="5"/>
                    <a:pt x="17" y="4"/>
                  </a:cubicBezTo>
                  <a:cubicBezTo>
                    <a:pt x="17" y="4"/>
                    <a:pt x="17" y="4"/>
                    <a:pt x="16" y="4"/>
                  </a:cubicBezTo>
                  <a:cubicBezTo>
                    <a:pt x="16" y="4"/>
                    <a:pt x="16" y="4"/>
                    <a:pt x="15" y="4"/>
                  </a:cubicBezTo>
                  <a:cubicBezTo>
                    <a:pt x="15" y="4"/>
                    <a:pt x="15" y="4"/>
                    <a:pt x="15" y="3"/>
                  </a:cubicBezTo>
                  <a:cubicBezTo>
                    <a:pt x="15" y="3"/>
                    <a:pt x="15" y="3"/>
                    <a:pt x="15" y="2"/>
                  </a:cubicBezTo>
                  <a:cubicBezTo>
                    <a:pt x="15" y="1"/>
                    <a:pt x="15" y="1"/>
                    <a:pt x="15" y="1"/>
                  </a:cubicBezTo>
                  <a:cubicBezTo>
                    <a:pt x="15" y="1"/>
                    <a:pt x="15" y="1"/>
                    <a:pt x="15" y="1"/>
                  </a:cubicBezTo>
                  <a:cubicBezTo>
                    <a:pt x="15" y="1"/>
                    <a:pt x="15" y="1"/>
                    <a:pt x="15" y="1"/>
                  </a:cubicBezTo>
                  <a:cubicBezTo>
                    <a:pt x="15" y="0"/>
                    <a:pt x="14" y="0"/>
                    <a:pt x="14" y="1"/>
                  </a:cubicBezTo>
                  <a:cubicBezTo>
                    <a:pt x="14" y="1"/>
                    <a:pt x="14" y="1"/>
                    <a:pt x="14" y="1"/>
                  </a:cubicBezTo>
                  <a:cubicBezTo>
                    <a:pt x="14" y="2"/>
                    <a:pt x="14" y="2"/>
                    <a:pt x="14" y="2"/>
                  </a:cubicBezTo>
                  <a:cubicBezTo>
                    <a:pt x="14" y="2"/>
                    <a:pt x="13" y="3"/>
                    <a:pt x="11" y="5"/>
                  </a:cubicBezTo>
                  <a:cubicBezTo>
                    <a:pt x="10" y="6"/>
                    <a:pt x="10" y="6"/>
                    <a:pt x="10" y="6"/>
                  </a:cubicBezTo>
                  <a:cubicBezTo>
                    <a:pt x="9" y="7"/>
                    <a:pt x="9" y="7"/>
                    <a:pt x="9" y="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1340"/>
            <p:cNvSpPr>
              <a:spLocks noEditPoints="1"/>
            </p:cNvSpPr>
            <p:nvPr/>
          </p:nvSpPr>
          <p:spPr bwMode="auto">
            <a:xfrm>
              <a:off x="1415" y="2478"/>
              <a:ext cx="45" cy="50"/>
            </a:xfrm>
            <a:custGeom>
              <a:avLst/>
              <a:gdLst>
                <a:gd name="T0" fmla="*/ 1 w 19"/>
                <a:gd name="T1" fmla="*/ 9 h 21"/>
                <a:gd name="T2" fmla="*/ 2 w 19"/>
                <a:gd name="T3" fmla="*/ 14 h 21"/>
                <a:gd name="T4" fmla="*/ 4 w 19"/>
                <a:gd name="T5" fmla="*/ 17 h 21"/>
                <a:gd name="T6" fmla="*/ 15 w 19"/>
                <a:gd name="T7" fmla="*/ 20 h 21"/>
                <a:gd name="T8" fmla="*/ 18 w 19"/>
                <a:gd name="T9" fmla="*/ 19 h 21"/>
                <a:gd name="T10" fmla="*/ 19 w 19"/>
                <a:gd name="T11" fmla="*/ 15 h 21"/>
                <a:gd name="T12" fmla="*/ 16 w 19"/>
                <a:gd name="T13" fmla="*/ 4 h 21"/>
                <a:gd name="T14" fmla="*/ 13 w 19"/>
                <a:gd name="T15" fmla="*/ 2 h 21"/>
                <a:gd name="T16" fmla="*/ 6 w 19"/>
                <a:gd name="T17" fmla="*/ 0 h 21"/>
                <a:gd name="T18" fmla="*/ 1 w 19"/>
                <a:gd name="T19" fmla="*/ 2 h 21"/>
                <a:gd name="T20" fmla="*/ 0 w 19"/>
                <a:gd name="T21" fmla="*/ 6 h 21"/>
                <a:gd name="T22" fmla="*/ 1 w 19"/>
                <a:gd name="T23" fmla="*/ 9 h 21"/>
                <a:gd name="T24" fmla="*/ 6 w 19"/>
                <a:gd name="T25" fmla="*/ 6 h 21"/>
                <a:gd name="T26" fmla="*/ 7 w 19"/>
                <a:gd name="T27" fmla="*/ 6 h 21"/>
                <a:gd name="T28" fmla="*/ 12 w 19"/>
                <a:gd name="T29" fmla="*/ 9 h 21"/>
                <a:gd name="T30" fmla="*/ 13 w 19"/>
                <a:gd name="T31" fmla="*/ 13 h 21"/>
                <a:gd name="T32" fmla="*/ 12 w 19"/>
                <a:gd name="T33" fmla="*/ 14 h 21"/>
                <a:gd name="T34" fmla="*/ 8 w 19"/>
                <a:gd name="T35" fmla="*/ 14 h 21"/>
                <a:gd name="T36" fmla="*/ 6 w 19"/>
                <a:gd name="T37" fmla="*/ 10 h 21"/>
                <a:gd name="T38" fmla="*/ 6 w 19"/>
                <a:gd name="T39"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21">
                  <a:moveTo>
                    <a:pt x="1" y="9"/>
                  </a:moveTo>
                  <a:cubicBezTo>
                    <a:pt x="1" y="11"/>
                    <a:pt x="2" y="13"/>
                    <a:pt x="2" y="14"/>
                  </a:cubicBezTo>
                  <a:cubicBezTo>
                    <a:pt x="3" y="15"/>
                    <a:pt x="4" y="16"/>
                    <a:pt x="4" y="17"/>
                  </a:cubicBezTo>
                  <a:cubicBezTo>
                    <a:pt x="7" y="20"/>
                    <a:pt x="11" y="21"/>
                    <a:pt x="15" y="20"/>
                  </a:cubicBezTo>
                  <a:cubicBezTo>
                    <a:pt x="16" y="20"/>
                    <a:pt x="17" y="19"/>
                    <a:pt x="18" y="19"/>
                  </a:cubicBezTo>
                  <a:cubicBezTo>
                    <a:pt x="19" y="17"/>
                    <a:pt x="19" y="16"/>
                    <a:pt x="19" y="15"/>
                  </a:cubicBezTo>
                  <a:cubicBezTo>
                    <a:pt x="19" y="10"/>
                    <a:pt x="18" y="7"/>
                    <a:pt x="16" y="4"/>
                  </a:cubicBezTo>
                  <a:cubicBezTo>
                    <a:pt x="15" y="3"/>
                    <a:pt x="14" y="3"/>
                    <a:pt x="13" y="2"/>
                  </a:cubicBezTo>
                  <a:cubicBezTo>
                    <a:pt x="11" y="1"/>
                    <a:pt x="9" y="0"/>
                    <a:pt x="6" y="0"/>
                  </a:cubicBezTo>
                  <a:cubicBezTo>
                    <a:pt x="4" y="0"/>
                    <a:pt x="2" y="0"/>
                    <a:pt x="1" y="2"/>
                  </a:cubicBezTo>
                  <a:cubicBezTo>
                    <a:pt x="0" y="3"/>
                    <a:pt x="0" y="4"/>
                    <a:pt x="0" y="6"/>
                  </a:cubicBezTo>
                  <a:cubicBezTo>
                    <a:pt x="0" y="6"/>
                    <a:pt x="0" y="7"/>
                    <a:pt x="1" y="9"/>
                  </a:cubicBezTo>
                  <a:close/>
                  <a:moveTo>
                    <a:pt x="6" y="6"/>
                  </a:moveTo>
                  <a:cubicBezTo>
                    <a:pt x="6" y="6"/>
                    <a:pt x="7" y="6"/>
                    <a:pt x="7" y="6"/>
                  </a:cubicBezTo>
                  <a:cubicBezTo>
                    <a:pt x="9" y="6"/>
                    <a:pt x="11" y="7"/>
                    <a:pt x="12" y="9"/>
                  </a:cubicBezTo>
                  <a:cubicBezTo>
                    <a:pt x="14" y="10"/>
                    <a:pt x="14" y="12"/>
                    <a:pt x="13" y="13"/>
                  </a:cubicBezTo>
                  <a:cubicBezTo>
                    <a:pt x="13" y="14"/>
                    <a:pt x="12" y="14"/>
                    <a:pt x="12" y="14"/>
                  </a:cubicBezTo>
                  <a:cubicBezTo>
                    <a:pt x="10" y="15"/>
                    <a:pt x="9" y="15"/>
                    <a:pt x="8" y="14"/>
                  </a:cubicBezTo>
                  <a:cubicBezTo>
                    <a:pt x="7" y="13"/>
                    <a:pt x="6" y="11"/>
                    <a:pt x="6" y="10"/>
                  </a:cubicBezTo>
                  <a:cubicBezTo>
                    <a:pt x="6" y="8"/>
                    <a:pt x="6" y="7"/>
                    <a:pt x="6" y="6"/>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1341"/>
            <p:cNvSpPr/>
            <p:nvPr/>
          </p:nvSpPr>
          <p:spPr bwMode="auto">
            <a:xfrm>
              <a:off x="1448" y="2450"/>
              <a:ext cx="69" cy="56"/>
            </a:xfrm>
            <a:custGeom>
              <a:avLst/>
              <a:gdLst>
                <a:gd name="T0" fmla="*/ 3 w 29"/>
                <a:gd name="T1" fmla="*/ 13 h 24"/>
                <a:gd name="T2" fmla="*/ 5 w 29"/>
                <a:gd name="T3" fmla="*/ 16 h 24"/>
                <a:gd name="T4" fmla="*/ 8 w 29"/>
                <a:gd name="T5" fmla="*/ 18 h 24"/>
                <a:gd name="T6" fmla="*/ 10 w 29"/>
                <a:gd name="T7" fmla="*/ 21 h 24"/>
                <a:gd name="T8" fmla="*/ 13 w 29"/>
                <a:gd name="T9" fmla="*/ 23 h 24"/>
                <a:gd name="T10" fmla="*/ 16 w 29"/>
                <a:gd name="T11" fmla="*/ 23 h 24"/>
                <a:gd name="T12" fmla="*/ 17 w 29"/>
                <a:gd name="T13" fmla="*/ 20 h 24"/>
                <a:gd name="T14" fmla="*/ 14 w 29"/>
                <a:gd name="T15" fmla="*/ 13 h 24"/>
                <a:gd name="T16" fmla="*/ 12 w 29"/>
                <a:gd name="T17" fmla="*/ 7 h 24"/>
                <a:gd name="T18" fmla="*/ 19 w 29"/>
                <a:gd name="T19" fmla="*/ 12 h 24"/>
                <a:gd name="T20" fmla="*/ 25 w 29"/>
                <a:gd name="T21" fmla="*/ 17 h 24"/>
                <a:gd name="T22" fmla="*/ 27 w 29"/>
                <a:gd name="T23" fmla="*/ 17 h 24"/>
                <a:gd name="T24" fmla="*/ 28 w 29"/>
                <a:gd name="T25" fmla="*/ 14 h 24"/>
                <a:gd name="T26" fmla="*/ 27 w 29"/>
                <a:gd name="T27" fmla="*/ 11 h 24"/>
                <a:gd name="T28" fmla="*/ 19 w 29"/>
                <a:gd name="T29" fmla="*/ 4 h 24"/>
                <a:gd name="T30" fmla="*/ 10 w 29"/>
                <a:gd name="T31" fmla="*/ 0 h 24"/>
                <a:gd name="T32" fmla="*/ 9 w 29"/>
                <a:gd name="T33" fmla="*/ 1 h 24"/>
                <a:gd name="T34" fmla="*/ 7 w 29"/>
                <a:gd name="T35" fmla="*/ 5 h 24"/>
                <a:gd name="T36" fmla="*/ 8 w 29"/>
                <a:gd name="T37" fmla="*/ 11 h 24"/>
                <a:gd name="T38" fmla="*/ 7 w 29"/>
                <a:gd name="T39" fmla="*/ 10 h 24"/>
                <a:gd name="T40" fmla="*/ 6 w 29"/>
                <a:gd name="T41" fmla="*/ 9 h 24"/>
                <a:gd name="T42" fmla="*/ 5 w 29"/>
                <a:gd name="T43" fmla="*/ 7 h 24"/>
                <a:gd name="T44" fmla="*/ 4 w 29"/>
                <a:gd name="T45" fmla="*/ 6 h 24"/>
                <a:gd name="T46" fmla="*/ 1 w 29"/>
                <a:gd name="T47" fmla="*/ 7 h 24"/>
                <a:gd name="T48" fmla="*/ 0 w 29"/>
                <a:gd name="T49" fmla="*/ 10 h 24"/>
                <a:gd name="T50" fmla="*/ 3 w 29"/>
                <a:gd name="T51"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24">
                  <a:moveTo>
                    <a:pt x="3" y="13"/>
                  </a:moveTo>
                  <a:cubicBezTo>
                    <a:pt x="3" y="14"/>
                    <a:pt x="4" y="14"/>
                    <a:pt x="5" y="16"/>
                  </a:cubicBezTo>
                  <a:cubicBezTo>
                    <a:pt x="6" y="17"/>
                    <a:pt x="7" y="17"/>
                    <a:pt x="8" y="18"/>
                  </a:cubicBezTo>
                  <a:cubicBezTo>
                    <a:pt x="7" y="18"/>
                    <a:pt x="8" y="19"/>
                    <a:pt x="10" y="21"/>
                  </a:cubicBezTo>
                  <a:cubicBezTo>
                    <a:pt x="11" y="22"/>
                    <a:pt x="12" y="23"/>
                    <a:pt x="13" y="23"/>
                  </a:cubicBezTo>
                  <a:cubicBezTo>
                    <a:pt x="14" y="24"/>
                    <a:pt x="15" y="24"/>
                    <a:pt x="16" y="23"/>
                  </a:cubicBezTo>
                  <a:cubicBezTo>
                    <a:pt x="17" y="22"/>
                    <a:pt x="17" y="21"/>
                    <a:pt x="17" y="20"/>
                  </a:cubicBezTo>
                  <a:cubicBezTo>
                    <a:pt x="17" y="19"/>
                    <a:pt x="16" y="17"/>
                    <a:pt x="14" y="13"/>
                  </a:cubicBezTo>
                  <a:cubicBezTo>
                    <a:pt x="13" y="11"/>
                    <a:pt x="12" y="8"/>
                    <a:pt x="12" y="7"/>
                  </a:cubicBezTo>
                  <a:cubicBezTo>
                    <a:pt x="14" y="8"/>
                    <a:pt x="16" y="9"/>
                    <a:pt x="19" y="12"/>
                  </a:cubicBezTo>
                  <a:cubicBezTo>
                    <a:pt x="21" y="14"/>
                    <a:pt x="23" y="16"/>
                    <a:pt x="25" y="17"/>
                  </a:cubicBezTo>
                  <a:cubicBezTo>
                    <a:pt x="25" y="18"/>
                    <a:pt x="26" y="17"/>
                    <a:pt x="27" y="17"/>
                  </a:cubicBezTo>
                  <a:cubicBezTo>
                    <a:pt x="27" y="16"/>
                    <a:pt x="28" y="16"/>
                    <a:pt x="28" y="14"/>
                  </a:cubicBezTo>
                  <a:cubicBezTo>
                    <a:pt x="29" y="13"/>
                    <a:pt x="28" y="12"/>
                    <a:pt x="27" y="11"/>
                  </a:cubicBezTo>
                  <a:cubicBezTo>
                    <a:pt x="22" y="7"/>
                    <a:pt x="20" y="5"/>
                    <a:pt x="19" y="4"/>
                  </a:cubicBezTo>
                  <a:cubicBezTo>
                    <a:pt x="16" y="2"/>
                    <a:pt x="13" y="0"/>
                    <a:pt x="10" y="0"/>
                  </a:cubicBezTo>
                  <a:cubicBezTo>
                    <a:pt x="10" y="0"/>
                    <a:pt x="9" y="0"/>
                    <a:pt x="9" y="1"/>
                  </a:cubicBezTo>
                  <a:cubicBezTo>
                    <a:pt x="8" y="2"/>
                    <a:pt x="7" y="3"/>
                    <a:pt x="7" y="5"/>
                  </a:cubicBezTo>
                  <a:cubicBezTo>
                    <a:pt x="7" y="6"/>
                    <a:pt x="8" y="8"/>
                    <a:pt x="8" y="11"/>
                  </a:cubicBezTo>
                  <a:cubicBezTo>
                    <a:pt x="8" y="10"/>
                    <a:pt x="8" y="10"/>
                    <a:pt x="7" y="10"/>
                  </a:cubicBezTo>
                  <a:cubicBezTo>
                    <a:pt x="7" y="10"/>
                    <a:pt x="6" y="9"/>
                    <a:pt x="6" y="9"/>
                  </a:cubicBezTo>
                  <a:cubicBezTo>
                    <a:pt x="6" y="8"/>
                    <a:pt x="5" y="7"/>
                    <a:pt x="5" y="7"/>
                  </a:cubicBezTo>
                  <a:cubicBezTo>
                    <a:pt x="5" y="7"/>
                    <a:pt x="4" y="7"/>
                    <a:pt x="4" y="6"/>
                  </a:cubicBezTo>
                  <a:cubicBezTo>
                    <a:pt x="3" y="6"/>
                    <a:pt x="2" y="6"/>
                    <a:pt x="1" y="7"/>
                  </a:cubicBezTo>
                  <a:cubicBezTo>
                    <a:pt x="0" y="8"/>
                    <a:pt x="0" y="9"/>
                    <a:pt x="0" y="10"/>
                  </a:cubicBezTo>
                  <a:cubicBezTo>
                    <a:pt x="1" y="11"/>
                    <a:pt x="1" y="12"/>
                    <a:pt x="3" y="1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1342"/>
            <p:cNvSpPr/>
            <p:nvPr/>
          </p:nvSpPr>
          <p:spPr bwMode="auto">
            <a:xfrm>
              <a:off x="1462" y="2395"/>
              <a:ext cx="76" cy="81"/>
            </a:xfrm>
            <a:custGeom>
              <a:avLst/>
              <a:gdLst>
                <a:gd name="T0" fmla="*/ 3 w 32"/>
                <a:gd name="T1" fmla="*/ 9 h 34"/>
                <a:gd name="T2" fmla="*/ 8 w 32"/>
                <a:gd name="T3" fmla="*/ 13 h 34"/>
                <a:gd name="T4" fmla="*/ 12 w 32"/>
                <a:gd name="T5" fmla="*/ 16 h 34"/>
                <a:gd name="T6" fmla="*/ 19 w 32"/>
                <a:gd name="T7" fmla="*/ 24 h 34"/>
                <a:gd name="T8" fmla="*/ 25 w 32"/>
                <a:gd name="T9" fmla="*/ 32 h 34"/>
                <a:gd name="T10" fmla="*/ 26 w 32"/>
                <a:gd name="T11" fmla="*/ 33 h 34"/>
                <a:gd name="T12" fmla="*/ 28 w 32"/>
                <a:gd name="T13" fmla="*/ 34 h 34"/>
                <a:gd name="T14" fmla="*/ 31 w 32"/>
                <a:gd name="T15" fmla="*/ 33 h 34"/>
                <a:gd name="T16" fmla="*/ 31 w 32"/>
                <a:gd name="T17" fmla="*/ 30 h 34"/>
                <a:gd name="T18" fmla="*/ 26 w 32"/>
                <a:gd name="T19" fmla="*/ 22 h 34"/>
                <a:gd name="T20" fmla="*/ 22 w 32"/>
                <a:gd name="T21" fmla="*/ 18 h 34"/>
                <a:gd name="T22" fmla="*/ 18 w 32"/>
                <a:gd name="T23" fmla="*/ 13 h 34"/>
                <a:gd name="T24" fmla="*/ 8 w 32"/>
                <a:gd name="T25" fmla="*/ 3 h 34"/>
                <a:gd name="T26" fmla="*/ 7 w 32"/>
                <a:gd name="T27" fmla="*/ 2 h 34"/>
                <a:gd name="T28" fmla="*/ 6 w 32"/>
                <a:gd name="T29" fmla="*/ 1 h 34"/>
                <a:gd name="T30" fmla="*/ 2 w 32"/>
                <a:gd name="T31" fmla="*/ 1 h 34"/>
                <a:gd name="T32" fmla="*/ 1 w 32"/>
                <a:gd name="T33" fmla="*/ 5 h 34"/>
                <a:gd name="T34" fmla="*/ 3 w 32"/>
                <a:gd name="T35" fmla="*/ 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4">
                  <a:moveTo>
                    <a:pt x="3" y="9"/>
                  </a:moveTo>
                  <a:cubicBezTo>
                    <a:pt x="4" y="10"/>
                    <a:pt x="6" y="11"/>
                    <a:pt x="8" y="13"/>
                  </a:cubicBezTo>
                  <a:cubicBezTo>
                    <a:pt x="10" y="14"/>
                    <a:pt x="11" y="15"/>
                    <a:pt x="12" y="16"/>
                  </a:cubicBezTo>
                  <a:cubicBezTo>
                    <a:pt x="15" y="19"/>
                    <a:pt x="17" y="21"/>
                    <a:pt x="19" y="24"/>
                  </a:cubicBezTo>
                  <a:cubicBezTo>
                    <a:pt x="22" y="27"/>
                    <a:pt x="24" y="29"/>
                    <a:pt x="25" y="32"/>
                  </a:cubicBezTo>
                  <a:cubicBezTo>
                    <a:pt x="25" y="32"/>
                    <a:pt x="25" y="33"/>
                    <a:pt x="26" y="33"/>
                  </a:cubicBezTo>
                  <a:cubicBezTo>
                    <a:pt x="27" y="34"/>
                    <a:pt x="27" y="34"/>
                    <a:pt x="28" y="34"/>
                  </a:cubicBezTo>
                  <a:cubicBezTo>
                    <a:pt x="29" y="34"/>
                    <a:pt x="30" y="33"/>
                    <a:pt x="31" y="33"/>
                  </a:cubicBezTo>
                  <a:cubicBezTo>
                    <a:pt x="32" y="32"/>
                    <a:pt x="32" y="31"/>
                    <a:pt x="31" y="30"/>
                  </a:cubicBezTo>
                  <a:cubicBezTo>
                    <a:pt x="31" y="27"/>
                    <a:pt x="29" y="25"/>
                    <a:pt x="26" y="22"/>
                  </a:cubicBezTo>
                  <a:cubicBezTo>
                    <a:pt x="26" y="21"/>
                    <a:pt x="24" y="20"/>
                    <a:pt x="22" y="18"/>
                  </a:cubicBezTo>
                  <a:cubicBezTo>
                    <a:pt x="20" y="16"/>
                    <a:pt x="19" y="15"/>
                    <a:pt x="18" y="13"/>
                  </a:cubicBezTo>
                  <a:cubicBezTo>
                    <a:pt x="8" y="3"/>
                    <a:pt x="8" y="3"/>
                    <a:pt x="8" y="3"/>
                  </a:cubicBezTo>
                  <a:cubicBezTo>
                    <a:pt x="8" y="3"/>
                    <a:pt x="7" y="3"/>
                    <a:pt x="7" y="2"/>
                  </a:cubicBezTo>
                  <a:cubicBezTo>
                    <a:pt x="7" y="2"/>
                    <a:pt x="6" y="1"/>
                    <a:pt x="6" y="1"/>
                  </a:cubicBezTo>
                  <a:cubicBezTo>
                    <a:pt x="5" y="0"/>
                    <a:pt x="3" y="0"/>
                    <a:pt x="2" y="1"/>
                  </a:cubicBezTo>
                  <a:cubicBezTo>
                    <a:pt x="1" y="2"/>
                    <a:pt x="0" y="4"/>
                    <a:pt x="1" y="5"/>
                  </a:cubicBezTo>
                  <a:cubicBezTo>
                    <a:pt x="1" y="7"/>
                    <a:pt x="2" y="8"/>
                    <a:pt x="3" y="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1343"/>
            <p:cNvSpPr/>
            <p:nvPr/>
          </p:nvSpPr>
          <p:spPr bwMode="auto">
            <a:xfrm>
              <a:off x="1496" y="2381"/>
              <a:ext cx="18" cy="19"/>
            </a:xfrm>
            <a:custGeom>
              <a:avLst/>
              <a:gdLst>
                <a:gd name="T0" fmla="*/ 3 w 8"/>
                <a:gd name="T1" fmla="*/ 8 h 8"/>
                <a:gd name="T2" fmla="*/ 7 w 8"/>
                <a:gd name="T3" fmla="*/ 6 h 8"/>
                <a:gd name="T4" fmla="*/ 7 w 8"/>
                <a:gd name="T5" fmla="*/ 5 h 8"/>
                <a:gd name="T6" fmla="*/ 7 w 8"/>
                <a:gd name="T7" fmla="*/ 3 h 8"/>
                <a:gd name="T8" fmla="*/ 6 w 8"/>
                <a:gd name="T9" fmla="*/ 0 h 8"/>
                <a:gd name="T10" fmla="*/ 4 w 8"/>
                <a:gd name="T11" fmla="*/ 0 h 8"/>
                <a:gd name="T12" fmla="*/ 2 w 8"/>
                <a:gd name="T13" fmla="*/ 1 h 8"/>
                <a:gd name="T14" fmla="*/ 0 w 8"/>
                <a:gd name="T15" fmla="*/ 3 h 8"/>
                <a:gd name="T16" fmla="*/ 2 w 8"/>
                <a:gd name="T17" fmla="*/ 7 h 8"/>
                <a:gd name="T18" fmla="*/ 3 w 8"/>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3" y="8"/>
                  </a:moveTo>
                  <a:cubicBezTo>
                    <a:pt x="4" y="8"/>
                    <a:pt x="6" y="7"/>
                    <a:pt x="7" y="6"/>
                  </a:cubicBezTo>
                  <a:cubicBezTo>
                    <a:pt x="7" y="6"/>
                    <a:pt x="7" y="5"/>
                    <a:pt x="7" y="5"/>
                  </a:cubicBezTo>
                  <a:cubicBezTo>
                    <a:pt x="8" y="4"/>
                    <a:pt x="8" y="4"/>
                    <a:pt x="7" y="3"/>
                  </a:cubicBezTo>
                  <a:cubicBezTo>
                    <a:pt x="7" y="2"/>
                    <a:pt x="7" y="1"/>
                    <a:pt x="6" y="0"/>
                  </a:cubicBezTo>
                  <a:cubicBezTo>
                    <a:pt x="6" y="0"/>
                    <a:pt x="5" y="0"/>
                    <a:pt x="4" y="0"/>
                  </a:cubicBezTo>
                  <a:cubicBezTo>
                    <a:pt x="3" y="0"/>
                    <a:pt x="2" y="0"/>
                    <a:pt x="2" y="1"/>
                  </a:cubicBezTo>
                  <a:cubicBezTo>
                    <a:pt x="1" y="2"/>
                    <a:pt x="1" y="2"/>
                    <a:pt x="0" y="3"/>
                  </a:cubicBezTo>
                  <a:cubicBezTo>
                    <a:pt x="0" y="4"/>
                    <a:pt x="0" y="6"/>
                    <a:pt x="2" y="7"/>
                  </a:cubicBezTo>
                  <a:cubicBezTo>
                    <a:pt x="2" y="7"/>
                    <a:pt x="3" y="8"/>
                    <a:pt x="3" y="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1344"/>
            <p:cNvSpPr/>
            <p:nvPr/>
          </p:nvSpPr>
          <p:spPr bwMode="auto">
            <a:xfrm>
              <a:off x="1512" y="2400"/>
              <a:ext cx="43" cy="47"/>
            </a:xfrm>
            <a:custGeom>
              <a:avLst/>
              <a:gdLst>
                <a:gd name="T0" fmla="*/ 5 w 18"/>
                <a:gd name="T1" fmla="*/ 11 h 20"/>
                <a:gd name="T2" fmla="*/ 8 w 18"/>
                <a:gd name="T3" fmla="*/ 14 h 20"/>
                <a:gd name="T4" fmla="*/ 10 w 18"/>
                <a:gd name="T5" fmla="*/ 17 h 20"/>
                <a:gd name="T6" fmla="*/ 14 w 18"/>
                <a:gd name="T7" fmla="*/ 20 h 20"/>
                <a:gd name="T8" fmla="*/ 17 w 18"/>
                <a:gd name="T9" fmla="*/ 19 h 20"/>
                <a:gd name="T10" fmla="*/ 18 w 18"/>
                <a:gd name="T11" fmla="*/ 17 h 20"/>
                <a:gd name="T12" fmla="*/ 18 w 18"/>
                <a:gd name="T13" fmla="*/ 16 h 20"/>
                <a:gd name="T14" fmla="*/ 17 w 18"/>
                <a:gd name="T15" fmla="*/ 14 h 20"/>
                <a:gd name="T16" fmla="*/ 15 w 18"/>
                <a:gd name="T17" fmla="*/ 13 h 20"/>
                <a:gd name="T18" fmla="*/ 13 w 18"/>
                <a:gd name="T19" fmla="*/ 11 h 20"/>
                <a:gd name="T20" fmla="*/ 11 w 18"/>
                <a:gd name="T21" fmla="*/ 9 h 20"/>
                <a:gd name="T22" fmla="*/ 9 w 18"/>
                <a:gd name="T23" fmla="*/ 6 h 20"/>
                <a:gd name="T24" fmla="*/ 7 w 18"/>
                <a:gd name="T25" fmla="*/ 2 h 20"/>
                <a:gd name="T26" fmla="*/ 6 w 18"/>
                <a:gd name="T27" fmla="*/ 1 h 20"/>
                <a:gd name="T28" fmla="*/ 4 w 18"/>
                <a:gd name="T29" fmla="*/ 1 h 20"/>
                <a:gd name="T30" fmla="*/ 2 w 18"/>
                <a:gd name="T31" fmla="*/ 2 h 20"/>
                <a:gd name="T32" fmla="*/ 1 w 18"/>
                <a:gd name="T33" fmla="*/ 5 h 20"/>
                <a:gd name="T34" fmla="*/ 5 w 18"/>
                <a:gd name="T35"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0">
                  <a:moveTo>
                    <a:pt x="5" y="11"/>
                  </a:moveTo>
                  <a:cubicBezTo>
                    <a:pt x="6" y="12"/>
                    <a:pt x="7" y="13"/>
                    <a:pt x="8" y="14"/>
                  </a:cubicBezTo>
                  <a:cubicBezTo>
                    <a:pt x="9" y="15"/>
                    <a:pt x="9" y="16"/>
                    <a:pt x="10" y="17"/>
                  </a:cubicBezTo>
                  <a:cubicBezTo>
                    <a:pt x="11" y="18"/>
                    <a:pt x="12" y="19"/>
                    <a:pt x="14" y="20"/>
                  </a:cubicBezTo>
                  <a:cubicBezTo>
                    <a:pt x="15" y="20"/>
                    <a:pt x="16" y="20"/>
                    <a:pt x="17" y="19"/>
                  </a:cubicBezTo>
                  <a:cubicBezTo>
                    <a:pt x="17" y="18"/>
                    <a:pt x="18" y="18"/>
                    <a:pt x="18" y="17"/>
                  </a:cubicBezTo>
                  <a:cubicBezTo>
                    <a:pt x="18" y="16"/>
                    <a:pt x="18" y="16"/>
                    <a:pt x="18" y="16"/>
                  </a:cubicBezTo>
                  <a:cubicBezTo>
                    <a:pt x="18" y="15"/>
                    <a:pt x="17" y="15"/>
                    <a:pt x="17" y="14"/>
                  </a:cubicBezTo>
                  <a:cubicBezTo>
                    <a:pt x="16" y="14"/>
                    <a:pt x="16" y="13"/>
                    <a:pt x="15" y="13"/>
                  </a:cubicBezTo>
                  <a:cubicBezTo>
                    <a:pt x="14" y="12"/>
                    <a:pt x="13" y="11"/>
                    <a:pt x="13" y="11"/>
                  </a:cubicBezTo>
                  <a:cubicBezTo>
                    <a:pt x="12" y="10"/>
                    <a:pt x="12" y="10"/>
                    <a:pt x="11" y="9"/>
                  </a:cubicBezTo>
                  <a:cubicBezTo>
                    <a:pt x="11" y="9"/>
                    <a:pt x="10" y="7"/>
                    <a:pt x="9" y="6"/>
                  </a:cubicBezTo>
                  <a:cubicBezTo>
                    <a:pt x="8" y="4"/>
                    <a:pt x="7" y="3"/>
                    <a:pt x="7" y="2"/>
                  </a:cubicBezTo>
                  <a:cubicBezTo>
                    <a:pt x="7" y="1"/>
                    <a:pt x="7" y="1"/>
                    <a:pt x="6" y="1"/>
                  </a:cubicBezTo>
                  <a:cubicBezTo>
                    <a:pt x="6" y="0"/>
                    <a:pt x="5" y="0"/>
                    <a:pt x="4" y="1"/>
                  </a:cubicBezTo>
                  <a:cubicBezTo>
                    <a:pt x="3" y="1"/>
                    <a:pt x="2" y="1"/>
                    <a:pt x="2" y="2"/>
                  </a:cubicBezTo>
                  <a:cubicBezTo>
                    <a:pt x="1" y="3"/>
                    <a:pt x="0" y="4"/>
                    <a:pt x="1" y="5"/>
                  </a:cubicBezTo>
                  <a:cubicBezTo>
                    <a:pt x="1" y="7"/>
                    <a:pt x="3" y="9"/>
                    <a:pt x="5" y="1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1345"/>
            <p:cNvSpPr/>
            <p:nvPr/>
          </p:nvSpPr>
          <p:spPr bwMode="auto">
            <a:xfrm>
              <a:off x="1531" y="2366"/>
              <a:ext cx="69" cy="60"/>
            </a:xfrm>
            <a:custGeom>
              <a:avLst/>
              <a:gdLst>
                <a:gd name="T0" fmla="*/ 3 w 29"/>
                <a:gd name="T1" fmla="*/ 14 h 25"/>
                <a:gd name="T2" fmla="*/ 5 w 29"/>
                <a:gd name="T3" fmla="*/ 16 h 25"/>
                <a:gd name="T4" fmla="*/ 8 w 29"/>
                <a:gd name="T5" fmla="*/ 18 h 25"/>
                <a:gd name="T6" fmla="*/ 10 w 29"/>
                <a:gd name="T7" fmla="*/ 21 h 25"/>
                <a:gd name="T8" fmla="*/ 13 w 29"/>
                <a:gd name="T9" fmla="*/ 24 h 25"/>
                <a:gd name="T10" fmla="*/ 16 w 29"/>
                <a:gd name="T11" fmla="*/ 24 h 25"/>
                <a:gd name="T12" fmla="*/ 17 w 29"/>
                <a:gd name="T13" fmla="*/ 21 h 25"/>
                <a:gd name="T14" fmla="*/ 15 w 29"/>
                <a:gd name="T15" fmla="*/ 14 h 25"/>
                <a:gd name="T16" fmla="*/ 13 w 29"/>
                <a:gd name="T17" fmla="*/ 7 h 25"/>
                <a:gd name="T18" fmla="*/ 19 w 29"/>
                <a:gd name="T19" fmla="*/ 12 h 25"/>
                <a:gd name="T20" fmla="*/ 25 w 29"/>
                <a:gd name="T21" fmla="*/ 18 h 25"/>
                <a:gd name="T22" fmla="*/ 27 w 29"/>
                <a:gd name="T23" fmla="*/ 17 h 25"/>
                <a:gd name="T24" fmla="*/ 29 w 29"/>
                <a:gd name="T25" fmla="*/ 15 h 25"/>
                <a:gd name="T26" fmla="*/ 27 w 29"/>
                <a:gd name="T27" fmla="*/ 12 h 25"/>
                <a:gd name="T28" fmla="*/ 19 w 29"/>
                <a:gd name="T29" fmla="*/ 5 h 25"/>
                <a:gd name="T30" fmla="*/ 10 w 29"/>
                <a:gd name="T31" fmla="*/ 0 h 25"/>
                <a:gd name="T32" fmla="*/ 9 w 29"/>
                <a:gd name="T33" fmla="*/ 1 h 25"/>
                <a:gd name="T34" fmla="*/ 7 w 29"/>
                <a:gd name="T35" fmla="*/ 6 h 25"/>
                <a:gd name="T36" fmla="*/ 8 w 29"/>
                <a:gd name="T37" fmla="*/ 11 h 25"/>
                <a:gd name="T38" fmla="*/ 7 w 29"/>
                <a:gd name="T39" fmla="*/ 11 h 25"/>
                <a:gd name="T40" fmla="*/ 6 w 29"/>
                <a:gd name="T41" fmla="*/ 9 h 25"/>
                <a:gd name="T42" fmla="*/ 5 w 29"/>
                <a:gd name="T43" fmla="*/ 8 h 25"/>
                <a:gd name="T44" fmla="*/ 4 w 29"/>
                <a:gd name="T45" fmla="*/ 7 h 25"/>
                <a:gd name="T46" fmla="*/ 1 w 29"/>
                <a:gd name="T47" fmla="*/ 8 h 25"/>
                <a:gd name="T48" fmla="*/ 0 w 29"/>
                <a:gd name="T49" fmla="*/ 10 h 25"/>
                <a:gd name="T50" fmla="*/ 3 w 29"/>
                <a:gd name="T51"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25">
                  <a:moveTo>
                    <a:pt x="3" y="14"/>
                  </a:moveTo>
                  <a:cubicBezTo>
                    <a:pt x="3" y="14"/>
                    <a:pt x="4" y="15"/>
                    <a:pt x="5" y="16"/>
                  </a:cubicBezTo>
                  <a:cubicBezTo>
                    <a:pt x="7" y="17"/>
                    <a:pt x="7" y="18"/>
                    <a:pt x="8" y="18"/>
                  </a:cubicBezTo>
                  <a:cubicBezTo>
                    <a:pt x="8" y="18"/>
                    <a:pt x="9" y="19"/>
                    <a:pt x="10" y="21"/>
                  </a:cubicBezTo>
                  <a:cubicBezTo>
                    <a:pt x="12" y="23"/>
                    <a:pt x="12" y="23"/>
                    <a:pt x="13" y="24"/>
                  </a:cubicBezTo>
                  <a:cubicBezTo>
                    <a:pt x="15" y="25"/>
                    <a:pt x="16" y="25"/>
                    <a:pt x="16" y="24"/>
                  </a:cubicBezTo>
                  <a:cubicBezTo>
                    <a:pt x="17" y="23"/>
                    <a:pt x="18" y="22"/>
                    <a:pt x="17" y="21"/>
                  </a:cubicBezTo>
                  <a:cubicBezTo>
                    <a:pt x="17" y="20"/>
                    <a:pt x="16" y="18"/>
                    <a:pt x="15" y="14"/>
                  </a:cubicBezTo>
                  <a:cubicBezTo>
                    <a:pt x="13" y="11"/>
                    <a:pt x="13" y="9"/>
                    <a:pt x="13" y="7"/>
                  </a:cubicBezTo>
                  <a:cubicBezTo>
                    <a:pt x="14" y="8"/>
                    <a:pt x="16" y="10"/>
                    <a:pt x="19" y="12"/>
                  </a:cubicBezTo>
                  <a:cubicBezTo>
                    <a:pt x="22" y="15"/>
                    <a:pt x="24" y="17"/>
                    <a:pt x="25" y="18"/>
                  </a:cubicBezTo>
                  <a:cubicBezTo>
                    <a:pt x="26" y="18"/>
                    <a:pt x="26" y="18"/>
                    <a:pt x="27" y="17"/>
                  </a:cubicBezTo>
                  <a:cubicBezTo>
                    <a:pt x="27" y="17"/>
                    <a:pt x="28" y="16"/>
                    <a:pt x="29" y="15"/>
                  </a:cubicBezTo>
                  <a:cubicBezTo>
                    <a:pt x="29" y="14"/>
                    <a:pt x="29" y="13"/>
                    <a:pt x="27" y="12"/>
                  </a:cubicBezTo>
                  <a:cubicBezTo>
                    <a:pt x="23" y="8"/>
                    <a:pt x="20" y="6"/>
                    <a:pt x="19" y="5"/>
                  </a:cubicBezTo>
                  <a:cubicBezTo>
                    <a:pt x="16" y="3"/>
                    <a:pt x="13" y="1"/>
                    <a:pt x="10" y="0"/>
                  </a:cubicBezTo>
                  <a:cubicBezTo>
                    <a:pt x="10" y="1"/>
                    <a:pt x="9" y="1"/>
                    <a:pt x="9" y="1"/>
                  </a:cubicBezTo>
                  <a:cubicBezTo>
                    <a:pt x="8" y="2"/>
                    <a:pt x="7" y="4"/>
                    <a:pt x="7" y="6"/>
                  </a:cubicBezTo>
                  <a:cubicBezTo>
                    <a:pt x="7" y="7"/>
                    <a:pt x="8" y="8"/>
                    <a:pt x="8" y="11"/>
                  </a:cubicBezTo>
                  <a:cubicBezTo>
                    <a:pt x="8" y="11"/>
                    <a:pt x="8" y="11"/>
                    <a:pt x="7" y="11"/>
                  </a:cubicBezTo>
                  <a:cubicBezTo>
                    <a:pt x="7" y="11"/>
                    <a:pt x="7" y="10"/>
                    <a:pt x="6" y="9"/>
                  </a:cubicBezTo>
                  <a:cubicBezTo>
                    <a:pt x="6" y="8"/>
                    <a:pt x="5" y="8"/>
                    <a:pt x="5" y="8"/>
                  </a:cubicBezTo>
                  <a:cubicBezTo>
                    <a:pt x="5" y="7"/>
                    <a:pt x="5" y="7"/>
                    <a:pt x="4" y="7"/>
                  </a:cubicBezTo>
                  <a:cubicBezTo>
                    <a:pt x="3" y="6"/>
                    <a:pt x="2" y="7"/>
                    <a:pt x="1" y="8"/>
                  </a:cubicBezTo>
                  <a:cubicBezTo>
                    <a:pt x="0" y="9"/>
                    <a:pt x="0" y="9"/>
                    <a:pt x="0" y="10"/>
                  </a:cubicBezTo>
                  <a:cubicBezTo>
                    <a:pt x="1" y="11"/>
                    <a:pt x="2" y="13"/>
                    <a:pt x="3" y="1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1346"/>
            <p:cNvSpPr>
              <a:spLocks noEditPoints="1"/>
            </p:cNvSpPr>
            <p:nvPr/>
          </p:nvSpPr>
          <p:spPr bwMode="auto">
            <a:xfrm>
              <a:off x="1571" y="2324"/>
              <a:ext cx="69" cy="61"/>
            </a:xfrm>
            <a:custGeom>
              <a:avLst/>
              <a:gdLst>
                <a:gd name="T0" fmla="*/ 21 w 29"/>
                <a:gd name="T1" fmla="*/ 24 h 26"/>
                <a:gd name="T2" fmla="*/ 25 w 29"/>
                <a:gd name="T3" fmla="*/ 22 h 26"/>
                <a:gd name="T4" fmla="*/ 28 w 29"/>
                <a:gd name="T5" fmla="*/ 18 h 26"/>
                <a:gd name="T6" fmla="*/ 29 w 29"/>
                <a:gd name="T7" fmla="*/ 15 h 26"/>
                <a:gd name="T8" fmla="*/ 28 w 29"/>
                <a:gd name="T9" fmla="*/ 13 h 26"/>
                <a:gd name="T10" fmla="*/ 25 w 29"/>
                <a:gd name="T11" fmla="*/ 12 h 26"/>
                <a:gd name="T12" fmla="*/ 22 w 29"/>
                <a:gd name="T13" fmla="*/ 18 h 26"/>
                <a:gd name="T14" fmla="*/ 20 w 29"/>
                <a:gd name="T15" fmla="*/ 19 h 26"/>
                <a:gd name="T16" fmla="*/ 17 w 29"/>
                <a:gd name="T17" fmla="*/ 19 h 26"/>
                <a:gd name="T18" fmla="*/ 17 w 29"/>
                <a:gd name="T19" fmla="*/ 17 h 26"/>
                <a:gd name="T20" fmla="*/ 19 w 29"/>
                <a:gd name="T21" fmla="*/ 10 h 26"/>
                <a:gd name="T22" fmla="*/ 19 w 29"/>
                <a:gd name="T23" fmla="*/ 4 h 26"/>
                <a:gd name="T24" fmla="*/ 11 w 29"/>
                <a:gd name="T25" fmla="*/ 0 h 26"/>
                <a:gd name="T26" fmla="*/ 3 w 29"/>
                <a:gd name="T27" fmla="*/ 4 h 26"/>
                <a:gd name="T28" fmla="*/ 0 w 29"/>
                <a:gd name="T29" fmla="*/ 11 h 26"/>
                <a:gd name="T30" fmla="*/ 4 w 29"/>
                <a:gd name="T31" fmla="*/ 18 h 26"/>
                <a:gd name="T32" fmla="*/ 21 w 29"/>
                <a:gd name="T33" fmla="*/ 24 h 26"/>
                <a:gd name="T34" fmla="*/ 7 w 29"/>
                <a:gd name="T35" fmla="*/ 7 h 26"/>
                <a:gd name="T36" fmla="*/ 10 w 29"/>
                <a:gd name="T37" fmla="*/ 6 h 26"/>
                <a:gd name="T38" fmla="*/ 13 w 29"/>
                <a:gd name="T39" fmla="*/ 6 h 26"/>
                <a:gd name="T40" fmla="*/ 14 w 29"/>
                <a:gd name="T41" fmla="*/ 7 h 26"/>
                <a:gd name="T42" fmla="*/ 11 w 29"/>
                <a:gd name="T43" fmla="*/ 15 h 26"/>
                <a:gd name="T44" fmla="*/ 8 w 29"/>
                <a:gd name="T45" fmla="*/ 14 h 26"/>
                <a:gd name="T46" fmla="*/ 6 w 29"/>
                <a:gd name="T47" fmla="*/ 9 h 26"/>
                <a:gd name="T48" fmla="*/ 7 w 29"/>
                <a:gd name="T49" fmla="*/ 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26">
                  <a:moveTo>
                    <a:pt x="21" y="24"/>
                  </a:moveTo>
                  <a:cubicBezTo>
                    <a:pt x="23" y="24"/>
                    <a:pt x="24" y="23"/>
                    <a:pt x="25" y="22"/>
                  </a:cubicBezTo>
                  <a:cubicBezTo>
                    <a:pt x="25" y="21"/>
                    <a:pt x="27" y="20"/>
                    <a:pt x="28" y="18"/>
                  </a:cubicBezTo>
                  <a:cubicBezTo>
                    <a:pt x="29" y="17"/>
                    <a:pt x="29" y="16"/>
                    <a:pt x="29" y="15"/>
                  </a:cubicBezTo>
                  <a:cubicBezTo>
                    <a:pt x="29" y="14"/>
                    <a:pt x="28" y="14"/>
                    <a:pt x="28" y="13"/>
                  </a:cubicBezTo>
                  <a:cubicBezTo>
                    <a:pt x="27" y="12"/>
                    <a:pt x="26" y="12"/>
                    <a:pt x="25" y="12"/>
                  </a:cubicBezTo>
                  <a:cubicBezTo>
                    <a:pt x="24" y="15"/>
                    <a:pt x="23" y="17"/>
                    <a:pt x="22" y="18"/>
                  </a:cubicBezTo>
                  <a:cubicBezTo>
                    <a:pt x="22" y="19"/>
                    <a:pt x="21" y="19"/>
                    <a:pt x="20" y="19"/>
                  </a:cubicBezTo>
                  <a:cubicBezTo>
                    <a:pt x="19" y="20"/>
                    <a:pt x="18" y="19"/>
                    <a:pt x="17" y="19"/>
                  </a:cubicBezTo>
                  <a:cubicBezTo>
                    <a:pt x="17" y="19"/>
                    <a:pt x="17" y="18"/>
                    <a:pt x="17" y="17"/>
                  </a:cubicBezTo>
                  <a:cubicBezTo>
                    <a:pt x="17" y="17"/>
                    <a:pt x="18" y="14"/>
                    <a:pt x="19" y="10"/>
                  </a:cubicBezTo>
                  <a:cubicBezTo>
                    <a:pt x="20" y="7"/>
                    <a:pt x="20" y="5"/>
                    <a:pt x="19" y="4"/>
                  </a:cubicBezTo>
                  <a:cubicBezTo>
                    <a:pt x="17" y="1"/>
                    <a:pt x="15" y="0"/>
                    <a:pt x="11" y="0"/>
                  </a:cubicBezTo>
                  <a:cubicBezTo>
                    <a:pt x="8" y="0"/>
                    <a:pt x="6" y="1"/>
                    <a:pt x="3" y="4"/>
                  </a:cubicBezTo>
                  <a:cubicBezTo>
                    <a:pt x="1" y="5"/>
                    <a:pt x="0" y="8"/>
                    <a:pt x="0" y="11"/>
                  </a:cubicBezTo>
                  <a:cubicBezTo>
                    <a:pt x="1" y="13"/>
                    <a:pt x="2" y="16"/>
                    <a:pt x="4" y="18"/>
                  </a:cubicBezTo>
                  <a:cubicBezTo>
                    <a:pt x="10" y="24"/>
                    <a:pt x="16" y="26"/>
                    <a:pt x="21" y="24"/>
                  </a:cubicBezTo>
                  <a:close/>
                  <a:moveTo>
                    <a:pt x="7" y="7"/>
                  </a:moveTo>
                  <a:cubicBezTo>
                    <a:pt x="8" y="6"/>
                    <a:pt x="9" y="6"/>
                    <a:pt x="10" y="6"/>
                  </a:cubicBezTo>
                  <a:cubicBezTo>
                    <a:pt x="12" y="5"/>
                    <a:pt x="12" y="6"/>
                    <a:pt x="13" y="6"/>
                  </a:cubicBezTo>
                  <a:cubicBezTo>
                    <a:pt x="13" y="6"/>
                    <a:pt x="13" y="7"/>
                    <a:pt x="14" y="7"/>
                  </a:cubicBezTo>
                  <a:cubicBezTo>
                    <a:pt x="15" y="10"/>
                    <a:pt x="14" y="12"/>
                    <a:pt x="11" y="15"/>
                  </a:cubicBezTo>
                  <a:cubicBezTo>
                    <a:pt x="11" y="16"/>
                    <a:pt x="9" y="15"/>
                    <a:pt x="8" y="14"/>
                  </a:cubicBezTo>
                  <a:cubicBezTo>
                    <a:pt x="6" y="12"/>
                    <a:pt x="6" y="11"/>
                    <a:pt x="6" y="9"/>
                  </a:cubicBezTo>
                  <a:cubicBezTo>
                    <a:pt x="6" y="9"/>
                    <a:pt x="7" y="8"/>
                    <a:pt x="7" y="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350" name="矩形 1349"/>
          <p:cNvSpPr/>
          <p:nvPr userDrawn="1"/>
        </p:nvSpPr>
        <p:spPr>
          <a:xfrm>
            <a:off x="0" y="6736080"/>
            <a:ext cx="12192000" cy="121920"/>
          </a:xfrm>
          <a:prstGeom prst="rect">
            <a:avLst/>
          </a:prstGeom>
          <a:solidFill>
            <a:srgbClr val="2D333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351" name="组合 1350"/>
          <p:cNvGrpSpPr>
            <a:grpSpLocks noChangeAspect="1"/>
          </p:cNvGrpSpPr>
          <p:nvPr userDrawn="1"/>
        </p:nvGrpSpPr>
        <p:grpSpPr>
          <a:xfrm>
            <a:off x="10154388" y="127361"/>
            <a:ext cx="1011968" cy="1005116"/>
            <a:chOff x="4292918" y="1650048"/>
            <a:chExt cx="3563620" cy="3539490"/>
          </a:xfrm>
        </p:grpSpPr>
        <p:sp>
          <p:nvSpPr>
            <p:cNvPr id="1352" name="AutoShape 1709"/>
            <p:cNvSpPr>
              <a:spLocks noChangeAspect="1" noChangeArrowheads="1" noTextEdit="1"/>
            </p:cNvSpPr>
            <p:nvPr/>
          </p:nvSpPr>
          <p:spPr bwMode="auto">
            <a:xfrm>
              <a:off x="4335463" y="1668463"/>
              <a:ext cx="3521075" cy="3521075"/>
            </a:xfrm>
            <a:prstGeom prst="rect">
              <a:avLst/>
            </a:prstGeom>
            <a:noFill/>
            <a:ln>
              <a:noFill/>
            </a:ln>
            <a:effectLst>
              <a:outerShdw blurRad="63500" sx="102000" sy="102000" algn="ctr"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sz="400"/>
            </a:p>
          </p:txBody>
        </p:sp>
        <p:sp>
          <p:nvSpPr>
            <p:cNvPr id="1353" name="Oval 1711"/>
            <p:cNvSpPr>
              <a:spLocks noChangeArrowheads="1"/>
            </p:cNvSpPr>
            <p:nvPr/>
          </p:nvSpPr>
          <p:spPr bwMode="auto">
            <a:xfrm>
              <a:off x="4292918" y="1650048"/>
              <a:ext cx="3521075" cy="3521075"/>
            </a:xfrm>
            <a:prstGeom prst="ellipse">
              <a:avLst/>
            </a:prstGeom>
            <a:solidFill>
              <a:srgbClr val="E5E5E4"/>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ctr" anchorCtr="0" compatLnSpc="1"/>
            <a:lstStyle/>
            <a:p>
              <a:pPr algn="ctr"/>
              <a:endParaRPr lang="zh-CN" altLang="en-US" sz="400"/>
            </a:p>
          </p:txBody>
        </p:sp>
        <p:sp>
          <p:nvSpPr>
            <p:cNvPr id="1354" name="Freeform 1712"/>
            <p:cNvSpPr>
              <a:spLocks noEditPoints="1"/>
            </p:cNvSpPr>
            <p:nvPr/>
          </p:nvSpPr>
          <p:spPr bwMode="auto">
            <a:xfrm>
              <a:off x="4406901" y="1754188"/>
              <a:ext cx="3309938" cy="3311525"/>
            </a:xfrm>
            <a:custGeom>
              <a:avLst/>
              <a:gdLst>
                <a:gd name="T0" fmla="*/ 223 w 880"/>
                <a:gd name="T1" fmla="*/ 223 h 880"/>
                <a:gd name="T2" fmla="*/ 223 w 880"/>
                <a:gd name="T3" fmla="*/ 657 h 880"/>
                <a:gd name="T4" fmla="*/ 657 w 880"/>
                <a:gd name="T5" fmla="*/ 657 h 880"/>
                <a:gd name="T6" fmla="*/ 657 w 880"/>
                <a:gd name="T7" fmla="*/ 223 h 880"/>
                <a:gd name="T8" fmla="*/ 440 w 880"/>
                <a:gd name="T9" fmla="*/ 761 h 880"/>
                <a:gd name="T10" fmla="*/ 118 w 880"/>
                <a:gd name="T11" fmla="*/ 440 h 880"/>
                <a:gd name="T12" fmla="*/ 440 w 880"/>
                <a:gd name="T13" fmla="*/ 118 h 880"/>
                <a:gd name="T14" fmla="*/ 761 w 880"/>
                <a:gd name="T15" fmla="*/ 440 h 880"/>
                <a:gd name="T16" fmla="*/ 440 w 880"/>
                <a:gd name="T17" fmla="*/ 761 h 880"/>
                <a:gd name="T18" fmla="*/ 395 w 880"/>
                <a:gd name="T19" fmla="*/ 67 h 880"/>
                <a:gd name="T20" fmla="*/ 313 w 880"/>
                <a:gd name="T21" fmla="*/ 86 h 880"/>
                <a:gd name="T22" fmla="*/ 238 w 880"/>
                <a:gd name="T23" fmla="*/ 123 h 880"/>
                <a:gd name="T24" fmla="*/ 173 w 880"/>
                <a:gd name="T25" fmla="*/ 176 h 880"/>
                <a:gd name="T26" fmla="*/ 121 w 880"/>
                <a:gd name="T27" fmla="*/ 242 h 880"/>
                <a:gd name="T28" fmla="*/ 85 w 880"/>
                <a:gd name="T29" fmla="*/ 318 h 880"/>
                <a:gd name="T30" fmla="*/ 66 w 880"/>
                <a:gd name="T31" fmla="*/ 400 h 880"/>
                <a:gd name="T32" fmla="*/ 67 w 880"/>
                <a:gd name="T33" fmla="*/ 484 h 880"/>
                <a:gd name="T34" fmla="*/ 86 w 880"/>
                <a:gd name="T35" fmla="*/ 566 h 880"/>
                <a:gd name="T36" fmla="*/ 123 w 880"/>
                <a:gd name="T37" fmla="*/ 642 h 880"/>
                <a:gd name="T38" fmla="*/ 176 w 880"/>
                <a:gd name="T39" fmla="*/ 707 h 880"/>
                <a:gd name="T40" fmla="*/ 242 w 880"/>
                <a:gd name="T41" fmla="*/ 759 h 880"/>
                <a:gd name="T42" fmla="*/ 318 w 880"/>
                <a:gd name="T43" fmla="*/ 795 h 880"/>
                <a:gd name="T44" fmla="*/ 400 w 880"/>
                <a:gd name="T45" fmla="*/ 813 h 880"/>
                <a:gd name="T46" fmla="*/ 484 w 880"/>
                <a:gd name="T47" fmla="*/ 813 h 880"/>
                <a:gd name="T48" fmla="*/ 566 w 880"/>
                <a:gd name="T49" fmla="*/ 794 h 880"/>
                <a:gd name="T50" fmla="*/ 642 w 880"/>
                <a:gd name="T51" fmla="*/ 757 h 880"/>
                <a:gd name="T52" fmla="*/ 707 w 880"/>
                <a:gd name="T53" fmla="*/ 704 h 880"/>
                <a:gd name="T54" fmla="*/ 759 w 880"/>
                <a:gd name="T55" fmla="*/ 638 h 880"/>
                <a:gd name="T56" fmla="*/ 795 w 880"/>
                <a:gd name="T57" fmla="*/ 562 h 880"/>
                <a:gd name="T58" fmla="*/ 813 w 880"/>
                <a:gd name="T59" fmla="*/ 479 h 880"/>
                <a:gd name="T60" fmla="*/ 813 w 880"/>
                <a:gd name="T61" fmla="*/ 395 h 880"/>
                <a:gd name="T62" fmla="*/ 793 w 880"/>
                <a:gd name="T63" fmla="*/ 314 h 880"/>
                <a:gd name="T64" fmla="*/ 756 w 880"/>
                <a:gd name="T65" fmla="*/ 238 h 880"/>
                <a:gd name="T66" fmla="*/ 704 w 880"/>
                <a:gd name="T67" fmla="*/ 173 h 880"/>
                <a:gd name="T68" fmla="*/ 638 w 880"/>
                <a:gd name="T69" fmla="*/ 121 h 880"/>
                <a:gd name="T70" fmla="*/ 562 w 880"/>
                <a:gd name="T71" fmla="*/ 85 h 880"/>
                <a:gd name="T72" fmla="*/ 479 w 880"/>
                <a:gd name="T73" fmla="*/ 66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80" h="880">
                  <a:moveTo>
                    <a:pt x="440" y="133"/>
                  </a:moveTo>
                  <a:cubicBezTo>
                    <a:pt x="355" y="133"/>
                    <a:pt x="279" y="168"/>
                    <a:pt x="223" y="223"/>
                  </a:cubicBezTo>
                  <a:cubicBezTo>
                    <a:pt x="168" y="279"/>
                    <a:pt x="133" y="355"/>
                    <a:pt x="133" y="440"/>
                  </a:cubicBezTo>
                  <a:cubicBezTo>
                    <a:pt x="133" y="525"/>
                    <a:pt x="168" y="601"/>
                    <a:pt x="223" y="657"/>
                  </a:cubicBezTo>
                  <a:cubicBezTo>
                    <a:pt x="279" y="712"/>
                    <a:pt x="355" y="746"/>
                    <a:pt x="440" y="746"/>
                  </a:cubicBezTo>
                  <a:cubicBezTo>
                    <a:pt x="524" y="746"/>
                    <a:pt x="601" y="712"/>
                    <a:pt x="657" y="657"/>
                  </a:cubicBezTo>
                  <a:cubicBezTo>
                    <a:pt x="712" y="601"/>
                    <a:pt x="746" y="525"/>
                    <a:pt x="746" y="440"/>
                  </a:cubicBezTo>
                  <a:cubicBezTo>
                    <a:pt x="746" y="355"/>
                    <a:pt x="712" y="279"/>
                    <a:pt x="657" y="223"/>
                  </a:cubicBezTo>
                  <a:cubicBezTo>
                    <a:pt x="601" y="168"/>
                    <a:pt x="524" y="133"/>
                    <a:pt x="440" y="133"/>
                  </a:cubicBezTo>
                  <a:moveTo>
                    <a:pt x="440" y="761"/>
                  </a:moveTo>
                  <a:cubicBezTo>
                    <a:pt x="351" y="761"/>
                    <a:pt x="271" y="725"/>
                    <a:pt x="212" y="667"/>
                  </a:cubicBezTo>
                  <a:cubicBezTo>
                    <a:pt x="154" y="609"/>
                    <a:pt x="118" y="529"/>
                    <a:pt x="118" y="440"/>
                  </a:cubicBezTo>
                  <a:cubicBezTo>
                    <a:pt x="118" y="351"/>
                    <a:pt x="154" y="271"/>
                    <a:pt x="212" y="213"/>
                  </a:cubicBezTo>
                  <a:cubicBezTo>
                    <a:pt x="271" y="154"/>
                    <a:pt x="351" y="118"/>
                    <a:pt x="440" y="118"/>
                  </a:cubicBezTo>
                  <a:cubicBezTo>
                    <a:pt x="529" y="118"/>
                    <a:pt x="609" y="154"/>
                    <a:pt x="667" y="213"/>
                  </a:cubicBezTo>
                  <a:cubicBezTo>
                    <a:pt x="725" y="271"/>
                    <a:pt x="761" y="351"/>
                    <a:pt x="761" y="440"/>
                  </a:cubicBezTo>
                  <a:cubicBezTo>
                    <a:pt x="761" y="529"/>
                    <a:pt x="725" y="609"/>
                    <a:pt x="667" y="667"/>
                  </a:cubicBezTo>
                  <a:cubicBezTo>
                    <a:pt x="609" y="725"/>
                    <a:pt x="529" y="761"/>
                    <a:pt x="440" y="761"/>
                  </a:cubicBezTo>
                  <a:moveTo>
                    <a:pt x="437" y="0"/>
                  </a:moveTo>
                  <a:cubicBezTo>
                    <a:pt x="395" y="67"/>
                    <a:pt x="395" y="67"/>
                    <a:pt x="395" y="67"/>
                  </a:cubicBezTo>
                  <a:cubicBezTo>
                    <a:pt x="339" y="12"/>
                    <a:pt x="339" y="12"/>
                    <a:pt x="339" y="12"/>
                  </a:cubicBezTo>
                  <a:cubicBezTo>
                    <a:pt x="313" y="86"/>
                    <a:pt x="313" y="86"/>
                    <a:pt x="313" y="86"/>
                  </a:cubicBezTo>
                  <a:cubicBezTo>
                    <a:pt x="247" y="45"/>
                    <a:pt x="247" y="45"/>
                    <a:pt x="247" y="45"/>
                  </a:cubicBezTo>
                  <a:cubicBezTo>
                    <a:pt x="238" y="123"/>
                    <a:pt x="238" y="123"/>
                    <a:pt x="238" y="123"/>
                  </a:cubicBezTo>
                  <a:cubicBezTo>
                    <a:pt x="164" y="97"/>
                    <a:pt x="164" y="97"/>
                    <a:pt x="164" y="97"/>
                  </a:cubicBezTo>
                  <a:cubicBezTo>
                    <a:pt x="173" y="176"/>
                    <a:pt x="173" y="176"/>
                    <a:pt x="173" y="176"/>
                  </a:cubicBezTo>
                  <a:cubicBezTo>
                    <a:pt x="94" y="168"/>
                    <a:pt x="94" y="168"/>
                    <a:pt x="94" y="168"/>
                  </a:cubicBezTo>
                  <a:cubicBezTo>
                    <a:pt x="121" y="242"/>
                    <a:pt x="121" y="242"/>
                    <a:pt x="121" y="242"/>
                  </a:cubicBezTo>
                  <a:cubicBezTo>
                    <a:pt x="42" y="251"/>
                    <a:pt x="42" y="251"/>
                    <a:pt x="42" y="251"/>
                  </a:cubicBezTo>
                  <a:cubicBezTo>
                    <a:pt x="85" y="318"/>
                    <a:pt x="85" y="318"/>
                    <a:pt x="85" y="318"/>
                  </a:cubicBezTo>
                  <a:cubicBezTo>
                    <a:pt x="10" y="344"/>
                    <a:pt x="10" y="344"/>
                    <a:pt x="10" y="344"/>
                  </a:cubicBezTo>
                  <a:cubicBezTo>
                    <a:pt x="66" y="400"/>
                    <a:pt x="66" y="400"/>
                    <a:pt x="66" y="400"/>
                  </a:cubicBezTo>
                  <a:cubicBezTo>
                    <a:pt x="0" y="442"/>
                    <a:pt x="0" y="442"/>
                    <a:pt x="0" y="442"/>
                  </a:cubicBezTo>
                  <a:cubicBezTo>
                    <a:pt x="67" y="484"/>
                    <a:pt x="67" y="484"/>
                    <a:pt x="67" y="484"/>
                  </a:cubicBezTo>
                  <a:cubicBezTo>
                    <a:pt x="12" y="540"/>
                    <a:pt x="12" y="540"/>
                    <a:pt x="12" y="540"/>
                  </a:cubicBezTo>
                  <a:cubicBezTo>
                    <a:pt x="86" y="566"/>
                    <a:pt x="86" y="566"/>
                    <a:pt x="86" y="566"/>
                  </a:cubicBezTo>
                  <a:cubicBezTo>
                    <a:pt x="45" y="633"/>
                    <a:pt x="45" y="633"/>
                    <a:pt x="45" y="633"/>
                  </a:cubicBezTo>
                  <a:cubicBezTo>
                    <a:pt x="123" y="642"/>
                    <a:pt x="123" y="642"/>
                    <a:pt x="123" y="642"/>
                  </a:cubicBezTo>
                  <a:cubicBezTo>
                    <a:pt x="97" y="716"/>
                    <a:pt x="97" y="716"/>
                    <a:pt x="97" y="716"/>
                  </a:cubicBezTo>
                  <a:cubicBezTo>
                    <a:pt x="176" y="707"/>
                    <a:pt x="176" y="707"/>
                    <a:pt x="176" y="707"/>
                  </a:cubicBezTo>
                  <a:cubicBezTo>
                    <a:pt x="168" y="785"/>
                    <a:pt x="168" y="785"/>
                    <a:pt x="168" y="785"/>
                  </a:cubicBezTo>
                  <a:cubicBezTo>
                    <a:pt x="242" y="759"/>
                    <a:pt x="242" y="759"/>
                    <a:pt x="242" y="759"/>
                  </a:cubicBezTo>
                  <a:cubicBezTo>
                    <a:pt x="251" y="837"/>
                    <a:pt x="251" y="837"/>
                    <a:pt x="251" y="837"/>
                  </a:cubicBezTo>
                  <a:cubicBezTo>
                    <a:pt x="318" y="795"/>
                    <a:pt x="318" y="795"/>
                    <a:pt x="318" y="795"/>
                  </a:cubicBezTo>
                  <a:cubicBezTo>
                    <a:pt x="344" y="869"/>
                    <a:pt x="344" y="869"/>
                    <a:pt x="344" y="869"/>
                  </a:cubicBezTo>
                  <a:cubicBezTo>
                    <a:pt x="400" y="813"/>
                    <a:pt x="400" y="813"/>
                    <a:pt x="400" y="813"/>
                  </a:cubicBezTo>
                  <a:cubicBezTo>
                    <a:pt x="442" y="880"/>
                    <a:pt x="442" y="880"/>
                    <a:pt x="442" y="880"/>
                  </a:cubicBezTo>
                  <a:cubicBezTo>
                    <a:pt x="484" y="813"/>
                    <a:pt x="484" y="813"/>
                    <a:pt x="484" y="813"/>
                  </a:cubicBezTo>
                  <a:cubicBezTo>
                    <a:pt x="540" y="868"/>
                    <a:pt x="540" y="868"/>
                    <a:pt x="540" y="868"/>
                  </a:cubicBezTo>
                  <a:cubicBezTo>
                    <a:pt x="566" y="794"/>
                    <a:pt x="566" y="794"/>
                    <a:pt x="566" y="794"/>
                  </a:cubicBezTo>
                  <a:cubicBezTo>
                    <a:pt x="633" y="835"/>
                    <a:pt x="633" y="835"/>
                    <a:pt x="633" y="835"/>
                  </a:cubicBezTo>
                  <a:cubicBezTo>
                    <a:pt x="642" y="757"/>
                    <a:pt x="642" y="757"/>
                    <a:pt x="642" y="757"/>
                  </a:cubicBezTo>
                  <a:cubicBezTo>
                    <a:pt x="716" y="782"/>
                    <a:pt x="716" y="782"/>
                    <a:pt x="716" y="782"/>
                  </a:cubicBezTo>
                  <a:cubicBezTo>
                    <a:pt x="707" y="704"/>
                    <a:pt x="707" y="704"/>
                    <a:pt x="707" y="704"/>
                  </a:cubicBezTo>
                  <a:cubicBezTo>
                    <a:pt x="785" y="712"/>
                    <a:pt x="785" y="712"/>
                    <a:pt x="785" y="712"/>
                  </a:cubicBezTo>
                  <a:cubicBezTo>
                    <a:pt x="759" y="638"/>
                    <a:pt x="759" y="638"/>
                    <a:pt x="759" y="638"/>
                  </a:cubicBezTo>
                  <a:cubicBezTo>
                    <a:pt x="837" y="629"/>
                    <a:pt x="837" y="629"/>
                    <a:pt x="837" y="629"/>
                  </a:cubicBezTo>
                  <a:cubicBezTo>
                    <a:pt x="795" y="562"/>
                    <a:pt x="795" y="562"/>
                    <a:pt x="795" y="562"/>
                  </a:cubicBezTo>
                  <a:cubicBezTo>
                    <a:pt x="869" y="535"/>
                    <a:pt x="869" y="535"/>
                    <a:pt x="869" y="535"/>
                  </a:cubicBezTo>
                  <a:cubicBezTo>
                    <a:pt x="813" y="479"/>
                    <a:pt x="813" y="479"/>
                    <a:pt x="813" y="479"/>
                  </a:cubicBezTo>
                  <a:cubicBezTo>
                    <a:pt x="880" y="437"/>
                    <a:pt x="880" y="437"/>
                    <a:pt x="880" y="437"/>
                  </a:cubicBezTo>
                  <a:cubicBezTo>
                    <a:pt x="813" y="395"/>
                    <a:pt x="813" y="395"/>
                    <a:pt x="813" y="395"/>
                  </a:cubicBezTo>
                  <a:cubicBezTo>
                    <a:pt x="868" y="340"/>
                    <a:pt x="868" y="340"/>
                    <a:pt x="868" y="340"/>
                  </a:cubicBezTo>
                  <a:cubicBezTo>
                    <a:pt x="793" y="314"/>
                    <a:pt x="793" y="314"/>
                    <a:pt x="793" y="314"/>
                  </a:cubicBezTo>
                  <a:cubicBezTo>
                    <a:pt x="835" y="247"/>
                    <a:pt x="835" y="247"/>
                    <a:pt x="835" y="247"/>
                  </a:cubicBezTo>
                  <a:cubicBezTo>
                    <a:pt x="756" y="238"/>
                    <a:pt x="756" y="238"/>
                    <a:pt x="756" y="238"/>
                  </a:cubicBezTo>
                  <a:cubicBezTo>
                    <a:pt x="782" y="164"/>
                    <a:pt x="782" y="164"/>
                    <a:pt x="782" y="164"/>
                  </a:cubicBezTo>
                  <a:cubicBezTo>
                    <a:pt x="704" y="173"/>
                    <a:pt x="704" y="173"/>
                    <a:pt x="704" y="173"/>
                  </a:cubicBezTo>
                  <a:cubicBezTo>
                    <a:pt x="712" y="94"/>
                    <a:pt x="712" y="94"/>
                    <a:pt x="712" y="94"/>
                  </a:cubicBezTo>
                  <a:cubicBezTo>
                    <a:pt x="638" y="121"/>
                    <a:pt x="638" y="121"/>
                    <a:pt x="638" y="121"/>
                  </a:cubicBezTo>
                  <a:cubicBezTo>
                    <a:pt x="628" y="42"/>
                    <a:pt x="628" y="42"/>
                    <a:pt x="628" y="42"/>
                  </a:cubicBezTo>
                  <a:cubicBezTo>
                    <a:pt x="562" y="85"/>
                    <a:pt x="562" y="85"/>
                    <a:pt x="562" y="85"/>
                  </a:cubicBezTo>
                  <a:cubicBezTo>
                    <a:pt x="535" y="10"/>
                    <a:pt x="535" y="10"/>
                    <a:pt x="535" y="10"/>
                  </a:cubicBezTo>
                  <a:cubicBezTo>
                    <a:pt x="479" y="66"/>
                    <a:pt x="479" y="66"/>
                    <a:pt x="479" y="66"/>
                  </a:cubicBezTo>
                  <a:cubicBezTo>
                    <a:pt x="437" y="0"/>
                    <a:pt x="437" y="0"/>
                    <a:pt x="437" y="0"/>
                  </a:cubicBezTo>
                </a:path>
              </a:pathLst>
            </a:custGeom>
            <a:solidFill>
              <a:srgbClr val="2931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55" name="Oval 1713"/>
            <p:cNvSpPr>
              <a:spLocks noChangeArrowheads="1"/>
            </p:cNvSpPr>
            <p:nvPr/>
          </p:nvSpPr>
          <p:spPr bwMode="auto">
            <a:xfrm>
              <a:off x="6294438" y="4203701"/>
              <a:ext cx="136525" cy="131763"/>
            </a:xfrm>
            <a:prstGeom prst="ellipse">
              <a:avLst/>
            </a:prstGeom>
            <a:solidFill>
              <a:srgbClr val="A4A4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56" name="Oval 1714"/>
            <p:cNvSpPr>
              <a:spLocks noChangeArrowheads="1"/>
            </p:cNvSpPr>
            <p:nvPr/>
          </p:nvSpPr>
          <p:spPr bwMode="auto">
            <a:xfrm>
              <a:off x="6096001" y="4203701"/>
              <a:ext cx="134938" cy="131763"/>
            </a:xfrm>
            <a:prstGeom prst="ellipse">
              <a:avLst/>
            </a:prstGeom>
            <a:solidFill>
              <a:srgbClr val="A4A4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57" name="Oval 1715"/>
            <p:cNvSpPr>
              <a:spLocks noChangeArrowheads="1"/>
            </p:cNvSpPr>
            <p:nvPr/>
          </p:nvSpPr>
          <p:spPr bwMode="auto">
            <a:xfrm>
              <a:off x="5876926" y="4203701"/>
              <a:ext cx="136525" cy="131763"/>
            </a:xfrm>
            <a:prstGeom prst="ellipse">
              <a:avLst/>
            </a:prstGeom>
            <a:solidFill>
              <a:srgbClr val="A4A4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58" name="Oval 1716"/>
            <p:cNvSpPr>
              <a:spLocks noChangeArrowheads="1"/>
            </p:cNvSpPr>
            <p:nvPr/>
          </p:nvSpPr>
          <p:spPr bwMode="auto">
            <a:xfrm>
              <a:off x="5678488" y="4203701"/>
              <a:ext cx="134938" cy="131763"/>
            </a:xfrm>
            <a:prstGeom prst="ellipse">
              <a:avLst/>
            </a:prstGeom>
            <a:solidFill>
              <a:srgbClr val="A4A4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59" name="Freeform 1717"/>
            <p:cNvSpPr/>
            <p:nvPr/>
          </p:nvSpPr>
          <p:spPr bwMode="auto">
            <a:xfrm>
              <a:off x="5945188" y="2357438"/>
              <a:ext cx="169863" cy="161925"/>
            </a:xfrm>
            <a:custGeom>
              <a:avLst/>
              <a:gdLst>
                <a:gd name="T0" fmla="*/ 0 w 107"/>
                <a:gd name="T1" fmla="*/ 40 h 102"/>
                <a:gd name="T2" fmla="*/ 38 w 107"/>
                <a:gd name="T3" fmla="*/ 33 h 102"/>
                <a:gd name="T4" fmla="*/ 52 w 107"/>
                <a:gd name="T5" fmla="*/ 0 h 102"/>
                <a:gd name="T6" fmla="*/ 71 w 107"/>
                <a:gd name="T7" fmla="*/ 33 h 102"/>
                <a:gd name="T8" fmla="*/ 107 w 107"/>
                <a:gd name="T9" fmla="*/ 35 h 102"/>
                <a:gd name="T10" fmla="*/ 81 w 107"/>
                <a:gd name="T11" fmla="*/ 64 h 102"/>
                <a:gd name="T12" fmla="*/ 90 w 107"/>
                <a:gd name="T13" fmla="*/ 99 h 102"/>
                <a:gd name="T14" fmla="*/ 55 w 107"/>
                <a:gd name="T15" fmla="*/ 83 h 102"/>
                <a:gd name="T16" fmla="*/ 21 w 107"/>
                <a:gd name="T17" fmla="*/ 102 h 102"/>
                <a:gd name="T18" fmla="*/ 29 w 107"/>
                <a:gd name="T19" fmla="*/ 66 h 102"/>
                <a:gd name="T20" fmla="*/ 0 w 107"/>
                <a:gd name="T21" fmla="*/ 4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 h="102">
                  <a:moveTo>
                    <a:pt x="0" y="40"/>
                  </a:moveTo>
                  <a:lnTo>
                    <a:pt x="38" y="33"/>
                  </a:lnTo>
                  <a:lnTo>
                    <a:pt x="52" y="0"/>
                  </a:lnTo>
                  <a:lnTo>
                    <a:pt x="71" y="33"/>
                  </a:lnTo>
                  <a:lnTo>
                    <a:pt x="107" y="35"/>
                  </a:lnTo>
                  <a:lnTo>
                    <a:pt x="81" y="64"/>
                  </a:lnTo>
                  <a:lnTo>
                    <a:pt x="90" y="99"/>
                  </a:lnTo>
                  <a:lnTo>
                    <a:pt x="55" y="83"/>
                  </a:lnTo>
                  <a:lnTo>
                    <a:pt x="21" y="102"/>
                  </a:lnTo>
                  <a:lnTo>
                    <a:pt x="29" y="66"/>
                  </a:lnTo>
                  <a:lnTo>
                    <a:pt x="0" y="40"/>
                  </a:lnTo>
                  <a:close/>
                </a:path>
              </a:pathLst>
            </a:custGeom>
            <a:solidFill>
              <a:srgbClr val="F5CF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60" name="Freeform 1718"/>
            <p:cNvSpPr/>
            <p:nvPr/>
          </p:nvSpPr>
          <p:spPr bwMode="auto">
            <a:xfrm>
              <a:off x="5580063" y="2432051"/>
              <a:ext cx="150813" cy="146050"/>
            </a:xfrm>
            <a:custGeom>
              <a:avLst/>
              <a:gdLst>
                <a:gd name="T0" fmla="*/ 0 w 95"/>
                <a:gd name="T1" fmla="*/ 36 h 92"/>
                <a:gd name="T2" fmla="*/ 33 w 95"/>
                <a:gd name="T3" fmla="*/ 31 h 92"/>
                <a:gd name="T4" fmla="*/ 48 w 95"/>
                <a:gd name="T5" fmla="*/ 0 h 92"/>
                <a:gd name="T6" fmla="*/ 62 w 95"/>
                <a:gd name="T7" fmla="*/ 28 h 92"/>
                <a:gd name="T8" fmla="*/ 95 w 95"/>
                <a:gd name="T9" fmla="*/ 33 h 92"/>
                <a:gd name="T10" fmla="*/ 71 w 95"/>
                <a:gd name="T11" fmla="*/ 57 h 92"/>
                <a:gd name="T12" fmla="*/ 78 w 95"/>
                <a:gd name="T13" fmla="*/ 90 h 92"/>
                <a:gd name="T14" fmla="*/ 48 w 95"/>
                <a:gd name="T15" fmla="*/ 76 h 92"/>
                <a:gd name="T16" fmla="*/ 19 w 95"/>
                <a:gd name="T17" fmla="*/ 92 h 92"/>
                <a:gd name="T18" fmla="*/ 24 w 95"/>
                <a:gd name="T19" fmla="*/ 59 h 92"/>
                <a:gd name="T20" fmla="*/ 0 w 95"/>
                <a:gd name="T21" fmla="*/ 3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92">
                  <a:moveTo>
                    <a:pt x="0" y="36"/>
                  </a:moveTo>
                  <a:lnTo>
                    <a:pt x="33" y="31"/>
                  </a:lnTo>
                  <a:lnTo>
                    <a:pt x="48" y="0"/>
                  </a:lnTo>
                  <a:lnTo>
                    <a:pt x="62" y="28"/>
                  </a:lnTo>
                  <a:lnTo>
                    <a:pt x="95" y="33"/>
                  </a:lnTo>
                  <a:lnTo>
                    <a:pt x="71" y="57"/>
                  </a:lnTo>
                  <a:lnTo>
                    <a:pt x="78" y="90"/>
                  </a:lnTo>
                  <a:lnTo>
                    <a:pt x="48" y="76"/>
                  </a:lnTo>
                  <a:lnTo>
                    <a:pt x="19" y="92"/>
                  </a:lnTo>
                  <a:lnTo>
                    <a:pt x="24" y="59"/>
                  </a:lnTo>
                  <a:lnTo>
                    <a:pt x="0" y="36"/>
                  </a:lnTo>
                  <a:close/>
                </a:path>
              </a:pathLst>
            </a:custGeom>
            <a:solidFill>
              <a:srgbClr val="F5CF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61" name="Freeform 1719"/>
            <p:cNvSpPr/>
            <p:nvPr/>
          </p:nvSpPr>
          <p:spPr bwMode="auto">
            <a:xfrm>
              <a:off x="6337301" y="2432051"/>
              <a:ext cx="149225" cy="146050"/>
            </a:xfrm>
            <a:custGeom>
              <a:avLst/>
              <a:gdLst>
                <a:gd name="T0" fmla="*/ 94 w 94"/>
                <a:gd name="T1" fmla="*/ 36 h 92"/>
                <a:gd name="T2" fmla="*/ 61 w 94"/>
                <a:gd name="T3" fmla="*/ 31 h 92"/>
                <a:gd name="T4" fmla="*/ 47 w 94"/>
                <a:gd name="T5" fmla="*/ 0 h 92"/>
                <a:gd name="T6" fmla="*/ 33 w 94"/>
                <a:gd name="T7" fmla="*/ 28 h 92"/>
                <a:gd name="T8" fmla="*/ 0 w 94"/>
                <a:gd name="T9" fmla="*/ 33 h 92"/>
                <a:gd name="T10" fmla="*/ 23 w 94"/>
                <a:gd name="T11" fmla="*/ 57 h 92"/>
                <a:gd name="T12" fmla="*/ 16 w 94"/>
                <a:gd name="T13" fmla="*/ 90 h 92"/>
                <a:gd name="T14" fmla="*/ 47 w 94"/>
                <a:gd name="T15" fmla="*/ 76 h 92"/>
                <a:gd name="T16" fmla="*/ 75 w 94"/>
                <a:gd name="T17" fmla="*/ 92 h 92"/>
                <a:gd name="T18" fmla="*/ 71 w 94"/>
                <a:gd name="T19" fmla="*/ 59 h 92"/>
                <a:gd name="T20" fmla="*/ 94 w 94"/>
                <a:gd name="T21" fmla="*/ 3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92">
                  <a:moveTo>
                    <a:pt x="94" y="36"/>
                  </a:moveTo>
                  <a:lnTo>
                    <a:pt x="61" y="31"/>
                  </a:lnTo>
                  <a:lnTo>
                    <a:pt x="47" y="0"/>
                  </a:lnTo>
                  <a:lnTo>
                    <a:pt x="33" y="28"/>
                  </a:lnTo>
                  <a:lnTo>
                    <a:pt x="0" y="33"/>
                  </a:lnTo>
                  <a:lnTo>
                    <a:pt x="23" y="57"/>
                  </a:lnTo>
                  <a:lnTo>
                    <a:pt x="16" y="90"/>
                  </a:lnTo>
                  <a:lnTo>
                    <a:pt x="47" y="76"/>
                  </a:lnTo>
                  <a:lnTo>
                    <a:pt x="75" y="92"/>
                  </a:lnTo>
                  <a:lnTo>
                    <a:pt x="71" y="59"/>
                  </a:lnTo>
                  <a:lnTo>
                    <a:pt x="94" y="36"/>
                  </a:lnTo>
                  <a:close/>
                </a:path>
              </a:pathLst>
            </a:custGeom>
            <a:solidFill>
              <a:srgbClr val="F5CF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62" name="矩形 1361"/>
            <p:cNvSpPr/>
            <p:nvPr/>
          </p:nvSpPr>
          <p:spPr>
            <a:xfrm>
              <a:off x="5144442" y="2305056"/>
              <a:ext cx="1801865" cy="1842506"/>
            </a:xfrm>
            <a:prstGeom prst="rect">
              <a:avLst/>
            </a:prstGeom>
            <a:noFill/>
          </p:spPr>
          <p:txBody>
            <a:bodyPr wrap="none" rtlCol="0" anchor="ctr">
              <a:spAutoFit/>
            </a:bodyPr>
            <a:lstStyle/>
            <a:p>
              <a:pPr algn="ctr"/>
              <a:r>
                <a:rPr lang="en-US" altLang="zh-CN" sz="2800" b="1" dirty="0">
                  <a:solidFill>
                    <a:srgbClr val="C09A57"/>
                  </a:solidFill>
                  <a:latin typeface="Agency FB" panose="020B0503020202020204" pitchFamily="34" charset="0"/>
                </a:rPr>
                <a:t>02</a:t>
              </a:r>
              <a:endParaRPr lang="zh-CN" altLang="en-US" sz="2800" b="1" dirty="0">
                <a:solidFill>
                  <a:srgbClr val="C09A57"/>
                </a:solidFill>
                <a:latin typeface="Agency FB" panose="020B0503020202020204" pitchFamily="34" charset="0"/>
              </a:endParaRPr>
            </a:p>
          </p:txBody>
        </p:sp>
        <p:sp>
          <p:nvSpPr>
            <p:cNvPr id="1363" name="矩形 1362"/>
            <p:cNvSpPr/>
            <p:nvPr/>
          </p:nvSpPr>
          <p:spPr>
            <a:xfrm>
              <a:off x="5054127" y="3681252"/>
              <a:ext cx="1982502" cy="650297"/>
            </a:xfrm>
            <a:prstGeom prst="rect">
              <a:avLst/>
            </a:prstGeom>
          </p:spPr>
          <p:txBody>
            <a:bodyPr wrap="none" anchor="ctr">
              <a:spAutoFit/>
            </a:bodyPr>
            <a:lstStyle/>
            <a:p>
              <a:pPr algn="ctr"/>
              <a:r>
                <a:rPr lang="en-US" altLang="zh-CN" sz="600" dirty="0">
                  <a:solidFill>
                    <a:srgbClr val="CFCACB"/>
                  </a:solidFill>
                  <a:latin typeface="Roboto" pitchFamily="2" charset="0"/>
                  <a:ea typeface="Roboto" pitchFamily="2" charset="0"/>
                  <a:cs typeface="Arial" panose="020B0604020202020204" pitchFamily="34" charset="0"/>
                </a:rPr>
                <a:t>PART TWO</a:t>
              </a:r>
              <a:endParaRPr lang="zh-CN" altLang="en-US" sz="600" dirty="0">
                <a:solidFill>
                  <a:srgbClr val="CFCACB"/>
                </a:solidFill>
                <a:latin typeface="Roboto" pitchFamily="2" charset="0"/>
                <a:cs typeface="Arial" panose="020B0604020202020204" pitchFamily="34" charset="0"/>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blank" preserve="1">
  <p:cSld name="2_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6123FCCF-5888-4728-88F6-8A7F8EE8CE6A}" type="datetimeFigureOut">
              <a:rPr lang="zh-CN" altLang="en-US" smtClean="0"/>
              <a:pPr/>
              <a:t>2019/4/3</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53D2D064-3AEA-4F6C-8F8E-F19DE1F73AA2}" type="slidenum">
              <a:rPr lang="zh-CN" altLang="en-US" smtClean="0"/>
              <a:pPr/>
              <a:t>‹#›</a:t>
            </a:fld>
            <a:endParaRPr lang="zh-CN" altLang="en-US"/>
          </a:p>
        </p:txBody>
      </p:sp>
      <p:sp>
        <p:nvSpPr>
          <p:cNvPr id="5" name="矩形 4"/>
          <p:cNvSpPr/>
          <p:nvPr userDrawn="1"/>
        </p:nvSpPr>
        <p:spPr>
          <a:xfrm flipH="1">
            <a:off x="0" y="0"/>
            <a:ext cx="12192000" cy="1249680"/>
          </a:xfrm>
          <a:prstGeom prst="rect">
            <a:avLst/>
          </a:prstGeom>
          <a:solidFill>
            <a:srgbClr val="2D333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 name="Group 4"/>
          <p:cNvGrpSpPr>
            <a:grpSpLocks noChangeAspect="1"/>
          </p:cNvGrpSpPr>
          <p:nvPr userDrawn="1"/>
        </p:nvGrpSpPr>
        <p:grpSpPr bwMode="auto">
          <a:xfrm>
            <a:off x="7079533" y="2"/>
            <a:ext cx="5112467" cy="1249678"/>
            <a:chOff x="694" y="1391"/>
            <a:chExt cx="6292" cy="1538"/>
          </a:xfrm>
        </p:grpSpPr>
        <p:sp>
          <p:nvSpPr>
            <p:cNvPr id="7" name="AutoShape 3"/>
            <p:cNvSpPr>
              <a:spLocks noChangeAspect="1" noChangeArrowheads="1" noTextEdit="1"/>
            </p:cNvSpPr>
            <p:nvPr/>
          </p:nvSpPr>
          <p:spPr bwMode="auto">
            <a:xfrm>
              <a:off x="694" y="1391"/>
              <a:ext cx="6292" cy="1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grpSp>
          <p:nvGrpSpPr>
            <p:cNvPr id="8" name="Group 205"/>
            <p:cNvGrpSpPr/>
            <p:nvPr/>
          </p:nvGrpSpPr>
          <p:grpSpPr bwMode="auto">
            <a:xfrm>
              <a:off x="4456" y="1389"/>
              <a:ext cx="2528" cy="1573"/>
              <a:chOff x="4456" y="1389"/>
              <a:chExt cx="2528" cy="1573"/>
            </a:xfrm>
          </p:grpSpPr>
          <p:sp>
            <p:nvSpPr>
              <p:cNvPr id="1150" name="Freeform 5"/>
              <p:cNvSpPr>
                <a:spLocks noEditPoints="1"/>
              </p:cNvSpPr>
              <p:nvPr/>
            </p:nvSpPr>
            <p:spPr bwMode="auto">
              <a:xfrm>
                <a:off x="6927" y="2535"/>
                <a:ext cx="57" cy="59"/>
              </a:xfrm>
              <a:custGeom>
                <a:avLst/>
                <a:gdLst>
                  <a:gd name="T0" fmla="*/ 0 w 57"/>
                  <a:gd name="T1" fmla="*/ 0 h 59"/>
                  <a:gd name="T2" fmla="*/ 2 w 57"/>
                  <a:gd name="T3" fmla="*/ 40 h 59"/>
                  <a:gd name="T4" fmla="*/ 57 w 57"/>
                  <a:gd name="T5" fmla="*/ 59 h 59"/>
                  <a:gd name="T6" fmla="*/ 57 w 57"/>
                  <a:gd name="T7" fmla="*/ 21 h 59"/>
                  <a:gd name="T8" fmla="*/ 5 w 57"/>
                  <a:gd name="T9" fmla="*/ 0 h 59"/>
                  <a:gd name="T10" fmla="*/ 0 w 57"/>
                  <a:gd name="T11" fmla="*/ 0 h 59"/>
                  <a:gd name="T12" fmla="*/ 47 w 57"/>
                  <a:gd name="T13" fmla="*/ 28 h 59"/>
                  <a:gd name="T14" fmla="*/ 49 w 57"/>
                  <a:gd name="T15" fmla="*/ 47 h 59"/>
                  <a:gd name="T16" fmla="*/ 12 w 57"/>
                  <a:gd name="T17" fmla="*/ 33 h 59"/>
                  <a:gd name="T18" fmla="*/ 9 w 57"/>
                  <a:gd name="T19" fmla="*/ 12 h 59"/>
                  <a:gd name="T20" fmla="*/ 47 w 57"/>
                  <a:gd name="T21" fmla="*/ 2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59">
                    <a:moveTo>
                      <a:pt x="0" y="0"/>
                    </a:moveTo>
                    <a:lnTo>
                      <a:pt x="2" y="40"/>
                    </a:lnTo>
                    <a:lnTo>
                      <a:pt x="57" y="59"/>
                    </a:lnTo>
                    <a:lnTo>
                      <a:pt x="57" y="21"/>
                    </a:lnTo>
                    <a:lnTo>
                      <a:pt x="5" y="0"/>
                    </a:lnTo>
                    <a:lnTo>
                      <a:pt x="0" y="0"/>
                    </a:lnTo>
                    <a:close/>
                    <a:moveTo>
                      <a:pt x="47" y="28"/>
                    </a:moveTo>
                    <a:lnTo>
                      <a:pt x="49" y="47"/>
                    </a:lnTo>
                    <a:lnTo>
                      <a:pt x="12" y="33"/>
                    </a:lnTo>
                    <a:lnTo>
                      <a:pt x="9" y="12"/>
                    </a:lnTo>
                    <a:lnTo>
                      <a:pt x="47" y="28"/>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1" name="Freeform 6"/>
              <p:cNvSpPr>
                <a:spLocks noEditPoints="1"/>
              </p:cNvSpPr>
              <p:nvPr/>
            </p:nvSpPr>
            <p:spPr bwMode="auto">
              <a:xfrm>
                <a:off x="6818" y="2554"/>
                <a:ext cx="163" cy="112"/>
              </a:xfrm>
              <a:custGeom>
                <a:avLst/>
                <a:gdLst>
                  <a:gd name="T0" fmla="*/ 163 w 163"/>
                  <a:gd name="T1" fmla="*/ 112 h 112"/>
                  <a:gd name="T2" fmla="*/ 161 w 163"/>
                  <a:gd name="T3" fmla="*/ 57 h 112"/>
                  <a:gd name="T4" fmla="*/ 104 w 163"/>
                  <a:gd name="T5" fmla="*/ 36 h 112"/>
                  <a:gd name="T6" fmla="*/ 7 w 163"/>
                  <a:gd name="T7" fmla="*/ 0 h 112"/>
                  <a:gd name="T8" fmla="*/ 0 w 163"/>
                  <a:gd name="T9" fmla="*/ 9 h 112"/>
                  <a:gd name="T10" fmla="*/ 33 w 163"/>
                  <a:gd name="T11" fmla="*/ 62 h 112"/>
                  <a:gd name="T12" fmla="*/ 36 w 163"/>
                  <a:gd name="T13" fmla="*/ 66 h 112"/>
                  <a:gd name="T14" fmla="*/ 163 w 163"/>
                  <a:gd name="T15" fmla="*/ 112 h 112"/>
                  <a:gd name="T16" fmla="*/ 14 w 163"/>
                  <a:gd name="T17" fmla="*/ 12 h 112"/>
                  <a:gd name="T18" fmla="*/ 151 w 163"/>
                  <a:gd name="T19" fmla="*/ 62 h 112"/>
                  <a:gd name="T20" fmla="*/ 154 w 163"/>
                  <a:gd name="T21" fmla="*/ 95 h 112"/>
                  <a:gd name="T22" fmla="*/ 43 w 163"/>
                  <a:gd name="T23" fmla="*/ 57 h 112"/>
                  <a:gd name="T24" fmla="*/ 14 w 163"/>
                  <a:gd name="T25" fmla="*/ 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3" h="112">
                    <a:moveTo>
                      <a:pt x="163" y="112"/>
                    </a:moveTo>
                    <a:lnTo>
                      <a:pt x="161" y="57"/>
                    </a:lnTo>
                    <a:lnTo>
                      <a:pt x="104" y="36"/>
                    </a:lnTo>
                    <a:lnTo>
                      <a:pt x="7" y="0"/>
                    </a:lnTo>
                    <a:lnTo>
                      <a:pt x="0" y="9"/>
                    </a:lnTo>
                    <a:lnTo>
                      <a:pt x="33" y="62"/>
                    </a:lnTo>
                    <a:lnTo>
                      <a:pt x="36" y="66"/>
                    </a:lnTo>
                    <a:lnTo>
                      <a:pt x="163" y="112"/>
                    </a:lnTo>
                    <a:close/>
                    <a:moveTo>
                      <a:pt x="14" y="12"/>
                    </a:moveTo>
                    <a:lnTo>
                      <a:pt x="151" y="62"/>
                    </a:lnTo>
                    <a:lnTo>
                      <a:pt x="154" y="95"/>
                    </a:lnTo>
                    <a:lnTo>
                      <a:pt x="43" y="57"/>
                    </a:lnTo>
                    <a:lnTo>
                      <a:pt x="14" y="12"/>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2" name="Freeform 7"/>
              <p:cNvSpPr/>
              <p:nvPr/>
            </p:nvSpPr>
            <p:spPr bwMode="auto">
              <a:xfrm>
                <a:off x="6936" y="2492"/>
                <a:ext cx="48" cy="48"/>
              </a:xfrm>
              <a:custGeom>
                <a:avLst/>
                <a:gdLst>
                  <a:gd name="T0" fmla="*/ 0 w 48"/>
                  <a:gd name="T1" fmla="*/ 31 h 48"/>
                  <a:gd name="T2" fmla="*/ 48 w 48"/>
                  <a:gd name="T3" fmla="*/ 48 h 48"/>
                  <a:gd name="T4" fmla="*/ 48 w 48"/>
                  <a:gd name="T5" fmla="*/ 41 h 48"/>
                  <a:gd name="T6" fmla="*/ 10 w 48"/>
                  <a:gd name="T7" fmla="*/ 26 h 48"/>
                  <a:gd name="T8" fmla="*/ 10 w 48"/>
                  <a:gd name="T9" fmla="*/ 10 h 48"/>
                  <a:gd name="T10" fmla="*/ 48 w 48"/>
                  <a:gd name="T11" fmla="*/ 26 h 48"/>
                  <a:gd name="T12" fmla="*/ 48 w 48"/>
                  <a:gd name="T13" fmla="*/ 17 h 48"/>
                  <a:gd name="T14" fmla="*/ 3 w 48"/>
                  <a:gd name="T15" fmla="*/ 0 h 48"/>
                  <a:gd name="T16" fmla="*/ 0 w 48"/>
                  <a:gd name="T17" fmla="*/ 3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0" y="31"/>
                    </a:moveTo>
                    <a:lnTo>
                      <a:pt x="48" y="48"/>
                    </a:lnTo>
                    <a:lnTo>
                      <a:pt x="48" y="41"/>
                    </a:lnTo>
                    <a:lnTo>
                      <a:pt x="10" y="26"/>
                    </a:lnTo>
                    <a:lnTo>
                      <a:pt x="10" y="10"/>
                    </a:lnTo>
                    <a:lnTo>
                      <a:pt x="48" y="26"/>
                    </a:lnTo>
                    <a:lnTo>
                      <a:pt x="48" y="17"/>
                    </a:lnTo>
                    <a:lnTo>
                      <a:pt x="3" y="0"/>
                    </a:lnTo>
                    <a:lnTo>
                      <a:pt x="0" y="31"/>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3" name="Freeform 8"/>
              <p:cNvSpPr/>
              <p:nvPr/>
            </p:nvSpPr>
            <p:spPr bwMode="auto">
              <a:xfrm>
                <a:off x="6948" y="2248"/>
                <a:ext cx="36" cy="52"/>
              </a:xfrm>
              <a:custGeom>
                <a:avLst/>
                <a:gdLst>
                  <a:gd name="T0" fmla="*/ 36 w 36"/>
                  <a:gd name="T1" fmla="*/ 52 h 52"/>
                  <a:gd name="T2" fmla="*/ 36 w 36"/>
                  <a:gd name="T3" fmla="*/ 38 h 52"/>
                  <a:gd name="T4" fmla="*/ 17 w 36"/>
                  <a:gd name="T5" fmla="*/ 16 h 52"/>
                  <a:gd name="T6" fmla="*/ 36 w 36"/>
                  <a:gd name="T7" fmla="*/ 12 h 52"/>
                  <a:gd name="T8" fmla="*/ 36 w 36"/>
                  <a:gd name="T9" fmla="*/ 0 h 52"/>
                  <a:gd name="T10" fmla="*/ 0 w 36"/>
                  <a:gd name="T11" fmla="*/ 12 h 52"/>
                  <a:gd name="T12" fmla="*/ 36 w 36"/>
                  <a:gd name="T13" fmla="*/ 52 h 52"/>
                </a:gdLst>
                <a:ahLst/>
                <a:cxnLst>
                  <a:cxn ang="0">
                    <a:pos x="T0" y="T1"/>
                  </a:cxn>
                  <a:cxn ang="0">
                    <a:pos x="T2" y="T3"/>
                  </a:cxn>
                  <a:cxn ang="0">
                    <a:pos x="T4" y="T5"/>
                  </a:cxn>
                  <a:cxn ang="0">
                    <a:pos x="T6" y="T7"/>
                  </a:cxn>
                  <a:cxn ang="0">
                    <a:pos x="T8" y="T9"/>
                  </a:cxn>
                  <a:cxn ang="0">
                    <a:pos x="T10" y="T11"/>
                  </a:cxn>
                  <a:cxn ang="0">
                    <a:pos x="T12" y="T13"/>
                  </a:cxn>
                </a:cxnLst>
                <a:rect l="0" t="0" r="r" b="b"/>
                <a:pathLst>
                  <a:path w="36" h="52">
                    <a:moveTo>
                      <a:pt x="36" y="52"/>
                    </a:moveTo>
                    <a:lnTo>
                      <a:pt x="36" y="38"/>
                    </a:lnTo>
                    <a:lnTo>
                      <a:pt x="17" y="16"/>
                    </a:lnTo>
                    <a:lnTo>
                      <a:pt x="36" y="12"/>
                    </a:lnTo>
                    <a:lnTo>
                      <a:pt x="36" y="0"/>
                    </a:lnTo>
                    <a:lnTo>
                      <a:pt x="0" y="12"/>
                    </a:lnTo>
                    <a:lnTo>
                      <a:pt x="36" y="52"/>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4" name="Freeform 9"/>
              <p:cNvSpPr/>
              <p:nvPr/>
            </p:nvSpPr>
            <p:spPr bwMode="auto">
              <a:xfrm>
                <a:off x="6861" y="2177"/>
                <a:ext cx="123" cy="178"/>
              </a:xfrm>
              <a:custGeom>
                <a:avLst/>
                <a:gdLst>
                  <a:gd name="T0" fmla="*/ 40 w 123"/>
                  <a:gd name="T1" fmla="*/ 178 h 178"/>
                  <a:gd name="T2" fmla="*/ 68 w 123"/>
                  <a:gd name="T3" fmla="*/ 118 h 178"/>
                  <a:gd name="T4" fmla="*/ 123 w 123"/>
                  <a:gd name="T5" fmla="*/ 178 h 178"/>
                  <a:gd name="T6" fmla="*/ 123 w 123"/>
                  <a:gd name="T7" fmla="*/ 163 h 178"/>
                  <a:gd name="T8" fmla="*/ 66 w 123"/>
                  <a:gd name="T9" fmla="*/ 97 h 178"/>
                  <a:gd name="T10" fmla="*/ 42 w 123"/>
                  <a:gd name="T11" fmla="*/ 151 h 178"/>
                  <a:gd name="T12" fmla="*/ 16 w 123"/>
                  <a:gd name="T13" fmla="*/ 19 h 178"/>
                  <a:gd name="T14" fmla="*/ 123 w 123"/>
                  <a:gd name="T15" fmla="*/ 61 h 178"/>
                  <a:gd name="T16" fmla="*/ 123 w 123"/>
                  <a:gd name="T17" fmla="*/ 52 h 178"/>
                  <a:gd name="T18" fmla="*/ 0 w 123"/>
                  <a:gd name="T19" fmla="*/ 0 h 178"/>
                  <a:gd name="T20" fmla="*/ 40 w 123"/>
                  <a:gd name="T21"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 h="178">
                    <a:moveTo>
                      <a:pt x="40" y="178"/>
                    </a:moveTo>
                    <a:lnTo>
                      <a:pt x="68" y="118"/>
                    </a:lnTo>
                    <a:lnTo>
                      <a:pt x="123" y="178"/>
                    </a:lnTo>
                    <a:lnTo>
                      <a:pt x="123" y="163"/>
                    </a:lnTo>
                    <a:lnTo>
                      <a:pt x="66" y="97"/>
                    </a:lnTo>
                    <a:lnTo>
                      <a:pt x="42" y="151"/>
                    </a:lnTo>
                    <a:lnTo>
                      <a:pt x="16" y="19"/>
                    </a:lnTo>
                    <a:lnTo>
                      <a:pt x="123" y="61"/>
                    </a:lnTo>
                    <a:lnTo>
                      <a:pt x="123" y="52"/>
                    </a:lnTo>
                    <a:lnTo>
                      <a:pt x="0" y="0"/>
                    </a:lnTo>
                    <a:lnTo>
                      <a:pt x="40" y="178"/>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5" name="Freeform 10"/>
              <p:cNvSpPr>
                <a:spLocks noEditPoints="1"/>
              </p:cNvSpPr>
              <p:nvPr/>
            </p:nvSpPr>
            <p:spPr bwMode="auto">
              <a:xfrm>
                <a:off x="6024" y="2739"/>
                <a:ext cx="71" cy="71"/>
              </a:xfrm>
              <a:custGeom>
                <a:avLst/>
                <a:gdLst>
                  <a:gd name="T0" fmla="*/ 7 w 30"/>
                  <a:gd name="T1" fmla="*/ 4 h 30"/>
                  <a:gd name="T2" fmla="*/ 4 w 30"/>
                  <a:gd name="T3" fmla="*/ 22 h 30"/>
                  <a:gd name="T4" fmla="*/ 23 w 30"/>
                  <a:gd name="T5" fmla="*/ 26 h 30"/>
                  <a:gd name="T6" fmla="*/ 25 w 30"/>
                  <a:gd name="T7" fmla="*/ 7 h 30"/>
                  <a:gd name="T8" fmla="*/ 7 w 30"/>
                  <a:gd name="T9" fmla="*/ 4 h 30"/>
                  <a:gd name="T10" fmla="*/ 20 w 30"/>
                  <a:gd name="T11" fmla="*/ 22 h 30"/>
                  <a:gd name="T12" fmla="*/ 8 w 30"/>
                  <a:gd name="T13" fmla="*/ 20 h 30"/>
                  <a:gd name="T14" fmla="*/ 10 w 30"/>
                  <a:gd name="T15" fmla="*/ 8 h 30"/>
                  <a:gd name="T16" fmla="*/ 21 w 30"/>
                  <a:gd name="T17" fmla="*/ 10 h 30"/>
                  <a:gd name="T18" fmla="*/ 20 w 30"/>
                  <a:gd name="T19" fmla="*/ 2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7" y="4"/>
                    </a:moveTo>
                    <a:cubicBezTo>
                      <a:pt x="1" y="8"/>
                      <a:pt x="0" y="17"/>
                      <a:pt x="4" y="22"/>
                    </a:cubicBezTo>
                    <a:cubicBezTo>
                      <a:pt x="8" y="28"/>
                      <a:pt x="17" y="30"/>
                      <a:pt x="23" y="26"/>
                    </a:cubicBezTo>
                    <a:cubicBezTo>
                      <a:pt x="28" y="21"/>
                      <a:pt x="30" y="13"/>
                      <a:pt x="25" y="7"/>
                    </a:cubicBezTo>
                    <a:cubicBezTo>
                      <a:pt x="21" y="1"/>
                      <a:pt x="13" y="0"/>
                      <a:pt x="7" y="4"/>
                    </a:cubicBezTo>
                    <a:close/>
                    <a:moveTo>
                      <a:pt x="20" y="22"/>
                    </a:moveTo>
                    <a:cubicBezTo>
                      <a:pt x="16" y="24"/>
                      <a:pt x="11" y="23"/>
                      <a:pt x="8" y="20"/>
                    </a:cubicBezTo>
                    <a:cubicBezTo>
                      <a:pt x="5" y="16"/>
                      <a:pt x="6" y="11"/>
                      <a:pt x="10" y="8"/>
                    </a:cubicBezTo>
                    <a:cubicBezTo>
                      <a:pt x="13" y="5"/>
                      <a:pt x="19" y="6"/>
                      <a:pt x="21" y="10"/>
                    </a:cubicBezTo>
                    <a:cubicBezTo>
                      <a:pt x="24" y="14"/>
                      <a:pt x="23" y="19"/>
                      <a:pt x="20" y="2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6" name="Freeform 11"/>
              <p:cNvSpPr>
                <a:spLocks noEditPoints="1"/>
              </p:cNvSpPr>
              <p:nvPr/>
            </p:nvSpPr>
            <p:spPr bwMode="auto">
              <a:xfrm>
                <a:off x="5936" y="2701"/>
                <a:ext cx="66" cy="69"/>
              </a:xfrm>
              <a:custGeom>
                <a:avLst/>
                <a:gdLst>
                  <a:gd name="T0" fmla="*/ 6 w 28"/>
                  <a:gd name="T1" fmla="*/ 4 h 29"/>
                  <a:gd name="T2" fmla="*/ 4 w 28"/>
                  <a:gd name="T3" fmla="*/ 22 h 29"/>
                  <a:gd name="T4" fmla="*/ 21 w 28"/>
                  <a:gd name="T5" fmla="*/ 25 h 29"/>
                  <a:gd name="T6" fmla="*/ 24 w 28"/>
                  <a:gd name="T7" fmla="*/ 7 h 29"/>
                  <a:gd name="T8" fmla="*/ 6 w 28"/>
                  <a:gd name="T9" fmla="*/ 4 h 29"/>
                  <a:gd name="T10" fmla="*/ 18 w 28"/>
                  <a:gd name="T11" fmla="*/ 21 h 29"/>
                  <a:gd name="T12" fmla="*/ 8 w 28"/>
                  <a:gd name="T13" fmla="*/ 19 h 29"/>
                  <a:gd name="T14" fmla="*/ 9 w 28"/>
                  <a:gd name="T15" fmla="*/ 8 h 29"/>
                  <a:gd name="T16" fmla="*/ 20 w 28"/>
                  <a:gd name="T17" fmla="*/ 10 h 29"/>
                  <a:gd name="T18" fmla="*/ 18 w 28"/>
                  <a:gd name="T19" fmla="*/ 2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9">
                    <a:moveTo>
                      <a:pt x="6" y="4"/>
                    </a:moveTo>
                    <a:cubicBezTo>
                      <a:pt x="1" y="8"/>
                      <a:pt x="0" y="16"/>
                      <a:pt x="4" y="22"/>
                    </a:cubicBezTo>
                    <a:cubicBezTo>
                      <a:pt x="8" y="28"/>
                      <a:pt x="16" y="29"/>
                      <a:pt x="21" y="25"/>
                    </a:cubicBezTo>
                    <a:cubicBezTo>
                      <a:pt x="27" y="21"/>
                      <a:pt x="28" y="13"/>
                      <a:pt x="24" y="7"/>
                    </a:cubicBezTo>
                    <a:cubicBezTo>
                      <a:pt x="20" y="2"/>
                      <a:pt x="12" y="0"/>
                      <a:pt x="6" y="4"/>
                    </a:cubicBezTo>
                    <a:close/>
                    <a:moveTo>
                      <a:pt x="18" y="21"/>
                    </a:moveTo>
                    <a:cubicBezTo>
                      <a:pt x="15" y="23"/>
                      <a:pt x="10" y="23"/>
                      <a:pt x="8" y="19"/>
                    </a:cubicBezTo>
                    <a:cubicBezTo>
                      <a:pt x="5" y="16"/>
                      <a:pt x="6" y="11"/>
                      <a:pt x="9" y="8"/>
                    </a:cubicBezTo>
                    <a:cubicBezTo>
                      <a:pt x="13" y="6"/>
                      <a:pt x="18" y="7"/>
                      <a:pt x="20" y="10"/>
                    </a:cubicBezTo>
                    <a:cubicBezTo>
                      <a:pt x="23" y="14"/>
                      <a:pt x="22" y="18"/>
                      <a:pt x="18" y="2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7" name="Freeform 12"/>
              <p:cNvSpPr>
                <a:spLocks noEditPoints="1"/>
              </p:cNvSpPr>
              <p:nvPr/>
            </p:nvSpPr>
            <p:spPr bwMode="auto">
              <a:xfrm>
                <a:off x="6109" y="2770"/>
                <a:ext cx="71" cy="71"/>
              </a:xfrm>
              <a:custGeom>
                <a:avLst/>
                <a:gdLst>
                  <a:gd name="T0" fmla="*/ 7 w 30"/>
                  <a:gd name="T1" fmla="*/ 4 h 30"/>
                  <a:gd name="T2" fmla="*/ 4 w 30"/>
                  <a:gd name="T3" fmla="*/ 22 h 30"/>
                  <a:gd name="T4" fmla="*/ 23 w 30"/>
                  <a:gd name="T5" fmla="*/ 25 h 30"/>
                  <a:gd name="T6" fmla="*/ 25 w 30"/>
                  <a:gd name="T7" fmla="*/ 7 h 30"/>
                  <a:gd name="T8" fmla="*/ 7 w 30"/>
                  <a:gd name="T9" fmla="*/ 4 h 30"/>
                  <a:gd name="T10" fmla="*/ 20 w 30"/>
                  <a:gd name="T11" fmla="*/ 21 h 30"/>
                  <a:gd name="T12" fmla="*/ 8 w 30"/>
                  <a:gd name="T13" fmla="*/ 19 h 30"/>
                  <a:gd name="T14" fmla="*/ 10 w 30"/>
                  <a:gd name="T15" fmla="*/ 8 h 30"/>
                  <a:gd name="T16" fmla="*/ 21 w 30"/>
                  <a:gd name="T17" fmla="*/ 10 h 30"/>
                  <a:gd name="T18" fmla="*/ 20 w 30"/>
                  <a:gd name="T19"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7" y="4"/>
                    </a:moveTo>
                    <a:cubicBezTo>
                      <a:pt x="1" y="8"/>
                      <a:pt x="0" y="16"/>
                      <a:pt x="4" y="22"/>
                    </a:cubicBezTo>
                    <a:cubicBezTo>
                      <a:pt x="9" y="28"/>
                      <a:pt x="17" y="30"/>
                      <a:pt x="23" y="25"/>
                    </a:cubicBezTo>
                    <a:cubicBezTo>
                      <a:pt x="29" y="21"/>
                      <a:pt x="30" y="13"/>
                      <a:pt x="25" y="7"/>
                    </a:cubicBezTo>
                    <a:cubicBezTo>
                      <a:pt x="21" y="1"/>
                      <a:pt x="13" y="0"/>
                      <a:pt x="7" y="4"/>
                    </a:cubicBezTo>
                    <a:close/>
                    <a:moveTo>
                      <a:pt x="20" y="21"/>
                    </a:moveTo>
                    <a:cubicBezTo>
                      <a:pt x="16" y="24"/>
                      <a:pt x="11" y="23"/>
                      <a:pt x="8" y="19"/>
                    </a:cubicBezTo>
                    <a:cubicBezTo>
                      <a:pt x="6" y="16"/>
                      <a:pt x="6" y="11"/>
                      <a:pt x="10" y="8"/>
                    </a:cubicBezTo>
                    <a:cubicBezTo>
                      <a:pt x="14" y="6"/>
                      <a:pt x="19" y="6"/>
                      <a:pt x="21" y="10"/>
                    </a:cubicBezTo>
                    <a:cubicBezTo>
                      <a:pt x="24" y="14"/>
                      <a:pt x="23" y="19"/>
                      <a:pt x="20" y="2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8" name="Freeform 13"/>
              <p:cNvSpPr>
                <a:spLocks noEditPoints="1"/>
              </p:cNvSpPr>
              <p:nvPr/>
            </p:nvSpPr>
            <p:spPr bwMode="auto">
              <a:xfrm>
                <a:off x="5352" y="2568"/>
                <a:ext cx="177" cy="169"/>
              </a:xfrm>
              <a:custGeom>
                <a:avLst/>
                <a:gdLst>
                  <a:gd name="T0" fmla="*/ 177 w 177"/>
                  <a:gd name="T1" fmla="*/ 157 h 169"/>
                  <a:gd name="T2" fmla="*/ 19 w 177"/>
                  <a:gd name="T3" fmla="*/ 0 h 169"/>
                  <a:gd name="T4" fmla="*/ 0 w 177"/>
                  <a:gd name="T5" fmla="*/ 169 h 169"/>
                  <a:gd name="T6" fmla="*/ 19 w 177"/>
                  <a:gd name="T7" fmla="*/ 157 h 169"/>
                  <a:gd name="T8" fmla="*/ 59 w 177"/>
                  <a:gd name="T9" fmla="*/ 128 h 169"/>
                  <a:gd name="T10" fmla="*/ 177 w 177"/>
                  <a:gd name="T11" fmla="*/ 157 h 169"/>
                  <a:gd name="T12" fmla="*/ 14 w 177"/>
                  <a:gd name="T13" fmla="*/ 150 h 169"/>
                  <a:gd name="T14" fmla="*/ 26 w 177"/>
                  <a:gd name="T15" fmla="*/ 24 h 169"/>
                  <a:gd name="T16" fmla="*/ 142 w 177"/>
                  <a:gd name="T17" fmla="*/ 138 h 169"/>
                  <a:gd name="T18" fmla="*/ 59 w 177"/>
                  <a:gd name="T19" fmla="*/ 117 h 169"/>
                  <a:gd name="T20" fmla="*/ 14 w 177"/>
                  <a:gd name="T21" fmla="*/ 15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7" h="169">
                    <a:moveTo>
                      <a:pt x="177" y="157"/>
                    </a:moveTo>
                    <a:lnTo>
                      <a:pt x="19" y="0"/>
                    </a:lnTo>
                    <a:lnTo>
                      <a:pt x="0" y="169"/>
                    </a:lnTo>
                    <a:lnTo>
                      <a:pt x="19" y="157"/>
                    </a:lnTo>
                    <a:lnTo>
                      <a:pt x="59" y="128"/>
                    </a:lnTo>
                    <a:lnTo>
                      <a:pt x="177" y="157"/>
                    </a:lnTo>
                    <a:close/>
                    <a:moveTo>
                      <a:pt x="14" y="150"/>
                    </a:moveTo>
                    <a:lnTo>
                      <a:pt x="26" y="24"/>
                    </a:lnTo>
                    <a:lnTo>
                      <a:pt x="142" y="138"/>
                    </a:lnTo>
                    <a:lnTo>
                      <a:pt x="59" y="117"/>
                    </a:lnTo>
                    <a:lnTo>
                      <a:pt x="14" y="15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9" name="Freeform 14"/>
              <p:cNvSpPr>
                <a:spLocks noEditPoints="1"/>
              </p:cNvSpPr>
              <p:nvPr/>
            </p:nvSpPr>
            <p:spPr bwMode="auto">
              <a:xfrm>
                <a:off x="5501" y="2321"/>
                <a:ext cx="104" cy="98"/>
              </a:xfrm>
              <a:custGeom>
                <a:avLst/>
                <a:gdLst>
                  <a:gd name="T0" fmla="*/ 4 w 44"/>
                  <a:gd name="T1" fmla="*/ 13 h 41"/>
                  <a:gd name="T2" fmla="*/ 21 w 44"/>
                  <a:gd name="T3" fmla="*/ 40 h 41"/>
                  <a:gd name="T4" fmla="*/ 44 w 44"/>
                  <a:gd name="T5" fmla="*/ 21 h 41"/>
                  <a:gd name="T6" fmla="*/ 32 w 44"/>
                  <a:gd name="T7" fmla="*/ 1 h 41"/>
                  <a:gd name="T8" fmla="*/ 4 w 44"/>
                  <a:gd name="T9" fmla="*/ 13 h 41"/>
                  <a:gd name="T10" fmla="*/ 22 w 44"/>
                  <a:gd name="T11" fmla="*/ 37 h 41"/>
                  <a:gd name="T12" fmla="*/ 9 w 44"/>
                  <a:gd name="T13" fmla="*/ 17 h 41"/>
                  <a:gd name="T14" fmla="*/ 30 w 44"/>
                  <a:gd name="T15" fmla="*/ 6 h 41"/>
                  <a:gd name="T16" fmla="*/ 39 w 44"/>
                  <a:gd name="T17" fmla="*/ 21 h 41"/>
                  <a:gd name="T18" fmla="*/ 22 w 44"/>
                  <a:gd name="T19" fmla="*/ 3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1">
                    <a:moveTo>
                      <a:pt x="4" y="13"/>
                    </a:moveTo>
                    <a:cubicBezTo>
                      <a:pt x="0" y="23"/>
                      <a:pt x="4" y="40"/>
                      <a:pt x="21" y="40"/>
                    </a:cubicBezTo>
                    <a:cubicBezTo>
                      <a:pt x="35" y="41"/>
                      <a:pt x="44" y="27"/>
                      <a:pt x="44" y="21"/>
                    </a:cubicBezTo>
                    <a:cubicBezTo>
                      <a:pt x="32" y="1"/>
                      <a:pt x="32" y="1"/>
                      <a:pt x="32" y="1"/>
                    </a:cubicBezTo>
                    <a:cubicBezTo>
                      <a:pt x="22" y="0"/>
                      <a:pt x="8" y="6"/>
                      <a:pt x="4" y="13"/>
                    </a:cubicBezTo>
                    <a:close/>
                    <a:moveTo>
                      <a:pt x="22" y="37"/>
                    </a:moveTo>
                    <a:cubicBezTo>
                      <a:pt x="9" y="36"/>
                      <a:pt x="6" y="25"/>
                      <a:pt x="9" y="17"/>
                    </a:cubicBezTo>
                    <a:cubicBezTo>
                      <a:pt x="12" y="12"/>
                      <a:pt x="22" y="5"/>
                      <a:pt x="30" y="6"/>
                    </a:cubicBezTo>
                    <a:cubicBezTo>
                      <a:pt x="39" y="21"/>
                      <a:pt x="39" y="21"/>
                      <a:pt x="39" y="21"/>
                    </a:cubicBezTo>
                    <a:cubicBezTo>
                      <a:pt x="39" y="26"/>
                      <a:pt x="32" y="37"/>
                      <a:pt x="22" y="3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0" name="Freeform 15"/>
              <p:cNvSpPr>
                <a:spLocks noEditPoints="1"/>
              </p:cNvSpPr>
              <p:nvPr/>
            </p:nvSpPr>
            <p:spPr bwMode="auto">
              <a:xfrm>
                <a:off x="5326" y="1662"/>
                <a:ext cx="90" cy="94"/>
              </a:xfrm>
              <a:custGeom>
                <a:avLst/>
                <a:gdLst>
                  <a:gd name="T0" fmla="*/ 28 w 38"/>
                  <a:gd name="T1" fmla="*/ 34 h 40"/>
                  <a:gd name="T2" fmla="*/ 33 w 38"/>
                  <a:gd name="T3" fmla="*/ 10 h 40"/>
                  <a:gd name="T4" fmla="*/ 10 w 38"/>
                  <a:gd name="T5" fmla="*/ 6 h 40"/>
                  <a:gd name="T6" fmla="*/ 5 w 38"/>
                  <a:gd name="T7" fmla="*/ 30 h 40"/>
                  <a:gd name="T8" fmla="*/ 28 w 38"/>
                  <a:gd name="T9" fmla="*/ 34 h 40"/>
                  <a:gd name="T10" fmla="*/ 13 w 38"/>
                  <a:gd name="T11" fmla="*/ 10 h 40"/>
                  <a:gd name="T12" fmla="*/ 29 w 38"/>
                  <a:gd name="T13" fmla="*/ 13 h 40"/>
                  <a:gd name="T14" fmla="*/ 25 w 38"/>
                  <a:gd name="T15" fmla="*/ 30 h 40"/>
                  <a:gd name="T16" fmla="*/ 9 w 38"/>
                  <a:gd name="T17" fmla="*/ 27 h 40"/>
                  <a:gd name="T18" fmla="*/ 13 w 38"/>
                  <a:gd name="T19" fmla="*/ 1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40">
                    <a:moveTo>
                      <a:pt x="28" y="34"/>
                    </a:moveTo>
                    <a:cubicBezTo>
                      <a:pt x="36" y="29"/>
                      <a:pt x="38" y="18"/>
                      <a:pt x="33" y="10"/>
                    </a:cubicBezTo>
                    <a:cubicBezTo>
                      <a:pt x="28" y="2"/>
                      <a:pt x="18" y="0"/>
                      <a:pt x="10" y="6"/>
                    </a:cubicBezTo>
                    <a:cubicBezTo>
                      <a:pt x="2" y="11"/>
                      <a:pt x="0" y="22"/>
                      <a:pt x="5" y="30"/>
                    </a:cubicBezTo>
                    <a:cubicBezTo>
                      <a:pt x="9" y="38"/>
                      <a:pt x="20" y="40"/>
                      <a:pt x="28" y="34"/>
                    </a:cubicBezTo>
                    <a:close/>
                    <a:moveTo>
                      <a:pt x="13" y="10"/>
                    </a:moveTo>
                    <a:cubicBezTo>
                      <a:pt x="19" y="7"/>
                      <a:pt x="26" y="8"/>
                      <a:pt x="29" y="13"/>
                    </a:cubicBezTo>
                    <a:cubicBezTo>
                      <a:pt x="33" y="19"/>
                      <a:pt x="31" y="27"/>
                      <a:pt x="25" y="30"/>
                    </a:cubicBezTo>
                    <a:cubicBezTo>
                      <a:pt x="20" y="34"/>
                      <a:pt x="13" y="33"/>
                      <a:pt x="9" y="27"/>
                    </a:cubicBezTo>
                    <a:cubicBezTo>
                      <a:pt x="6" y="22"/>
                      <a:pt x="8" y="14"/>
                      <a:pt x="13" y="1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1" name="Freeform 16"/>
              <p:cNvSpPr>
                <a:spLocks noEditPoints="1"/>
              </p:cNvSpPr>
              <p:nvPr/>
            </p:nvSpPr>
            <p:spPr bwMode="auto">
              <a:xfrm>
                <a:off x="6790" y="2435"/>
                <a:ext cx="64" cy="50"/>
              </a:xfrm>
              <a:custGeom>
                <a:avLst/>
                <a:gdLst>
                  <a:gd name="T0" fmla="*/ 64 w 64"/>
                  <a:gd name="T1" fmla="*/ 24 h 50"/>
                  <a:gd name="T2" fmla="*/ 7 w 64"/>
                  <a:gd name="T3" fmla="*/ 0 h 50"/>
                  <a:gd name="T4" fmla="*/ 0 w 64"/>
                  <a:gd name="T5" fmla="*/ 29 h 50"/>
                  <a:gd name="T6" fmla="*/ 56 w 64"/>
                  <a:gd name="T7" fmla="*/ 50 h 50"/>
                  <a:gd name="T8" fmla="*/ 64 w 64"/>
                  <a:gd name="T9" fmla="*/ 24 h 50"/>
                  <a:gd name="T10" fmla="*/ 49 w 64"/>
                  <a:gd name="T11" fmla="*/ 41 h 50"/>
                  <a:gd name="T12" fmla="*/ 9 w 64"/>
                  <a:gd name="T13" fmla="*/ 24 h 50"/>
                  <a:gd name="T14" fmla="*/ 12 w 64"/>
                  <a:gd name="T15" fmla="*/ 10 h 50"/>
                  <a:gd name="T16" fmla="*/ 52 w 64"/>
                  <a:gd name="T17" fmla="*/ 26 h 50"/>
                  <a:gd name="T18" fmla="*/ 49 w 64"/>
                  <a:gd name="T19" fmla="*/ 4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50">
                    <a:moveTo>
                      <a:pt x="64" y="24"/>
                    </a:moveTo>
                    <a:lnTo>
                      <a:pt x="7" y="0"/>
                    </a:lnTo>
                    <a:lnTo>
                      <a:pt x="0" y="29"/>
                    </a:lnTo>
                    <a:lnTo>
                      <a:pt x="56" y="50"/>
                    </a:lnTo>
                    <a:lnTo>
                      <a:pt x="64" y="24"/>
                    </a:lnTo>
                    <a:close/>
                    <a:moveTo>
                      <a:pt x="49" y="41"/>
                    </a:moveTo>
                    <a:lnTo>
                      <a:pt x="9" y="24"/>
                    </a:lnTo>
                    <a:lnTo>
                      <a:pt x="12" y="10"/>
                    </a:lnTo>
                    <a:lnTo>
                      <a:pt x="52" y="26"/>
                    </a:lnTo>
                    <a:lnTo>
                      <a:pt x="49" y="41"/>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2" name="Freeform 17"/>
              <p:cNvSpPr>
                <a:spLocks noEditPoints="1"/>
              </p:cNvSpPr>
              <p:nvPr/>
            </p:nvSpPr>
            <p:spPr bwMode="auto">
              <a:xfrm>
                <a:off x="6719" y="2461"/>
                <a:ext cx="47" cy="45"/>
              </a:xfrm>
              <a:custGeom>
                <a:avLst/>
                <a:gdLst>
                  <a:gd name="T0" fmla="*/ 0 w 47"/>
                  <a:gd name="T1" fmla="*/ 34 h 45"/>
                  <a:gd name="T2" fmla="*/ 38 w 47"/>
                  <a:gd name="T3" fmla="*/ 45 h 45"/>
                  <a:gd name="T4" fmla="*/ 47 w 47"/>
                  <a:gd name="T5" fmla="*/ 15 h 45"/>
                  <a:gd name="T6" fmla="*/ 9 w 47"/>
                  <a:gd name="T7" fmla="*/ 0 h 45"/>
                  <a:gd name="T8" fmla="*/ 0 w 47"/>
                  <a:gd name="T9" fmla="*/ 34 h 45"/>
                  <a:gd name="T10" fmla="*/ 14 w 47"/>
                  <a:gd name="T11" fmla="*/ 10 h 45"/>
                  <a:gd name="T12" fmla="*/ 35 w 47"/>
                  <a:gd name="T13" fmla="*/ 19 h 45"/>
                  <a:gd name="T14" fmla="*/ 33 w 47"/>
                  <a:gd name="T15" fmla="*/ 36 h 45"/>
                  <a:gd name="T16" fmla="*/ 9 w 47"/>
                  <a:gd name="T17" fmla="*/ 29 h 45"/>
                  <a:gd name="T18" fmla="*/ 14 w 47"/>
                  <a:gd name="T19" fmla="*/ 1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5">
                    <a:moveTo>
                      <a:pt x="0" y="34"/>
                    </a:moveTo>
                    <a:lnTo>
                      <a:pt x="38" y="45"/>
                    </a:lnTo>
                    <a:lnTo>
                      <a:pt x="47" y="15"/>
                    </a:lnTo>
                    <a:lnTo>
                      <a:pt x="9" y="0"/>
                    </a:lnTo>
                    <a:lnTo>
                      <a:pt x="0" y="34"/>
                    </a:lnTo>
                    <a:close/>
                    <a:moveTo>
                      <a:pt x="14" y="10"/>
                    </a:moveTo>
                    <a:lnTo>
                      <a:pt x="35" y="19"/>
                    </a:lnTo>
                    <a:lnTo>
                      <a:pt x="33" y="36"/>
                    </a:lnTo>
                    <a:lnTo>
                      <a:pt x="9" y="29"/>
                    </a:lnTo>
                    <a:lnTo>
                      <a:pt x="14" y="1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3" name="Freeform 18"/>
              <p:cNvSpPr>
                <a:spLocks noEditPoints="1"/>
              </p:cNvSpPr>
              <p:nvPr/>
            </p:nvSpPr>
            <p:spPr bwMode="auto">
              <a:xfrm>
                <a:off x="6735" y="2414"/>
                <a:ext cx="48" cy="43"/>
              </a:xfrm>
              <a:custGeom>
                <a:avLst/>
                <a:gdLst>
                  <a:gd name="T0" fmla="*/ 0 w 48"/>
                  <a:gd name="T1" fmla="*/ 26 h 43"/>
                  <a:gd name="T2" fmla="*/ 41 w 48"/>
                  <a:gd name="T3" fmla="*/ 43 h 43"/>
                  <a:gd name="T4" fmla="*/ 48 w 48"/>
                  <a:gd name="T5" fmla="*/ 14 h 43"/>
                  <a:gd name="T6" fmla="*/ 10 w 48"/>
                  <a:gd name="T7" fmla="*/ 0 h 43"/>
                  <a:gd name="T8" fmla="*/ 0 w 48"/>
                  <a:gd name="T9" fmla="*/ 26 h 43"/>
                  <a:gd name="T10" fmla="*/ 17 w 48"/>
                  <a:gd name="T11" fmla="*/ 12 h 43"/>
                  <a:gd name="T12" fmla="*/ 38 w 48"/>
                  <a:gd name="T13" fmla="*/ 21 h 43"/>
                  <a:gd name="T14" fmla="*/ 36 w 48"/>
                  <a:gd name="T15" fmla="*/ 31 h 43"/>
                  <a:gd name="T16" fmla="*/ 12 w 48"/>
                  <a:gd name="T17" fmla="*/ 21 h 43"/>
                  <a:gd name="T18" fmla="*/ 17 w 48"/>
                  <a:gd name="T19" fmla="*/ 1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3">
                    <a:moveTo>
                      <a:pt x="0" y="26"/>
                    </a:moveTo>
                    <a:lnTo>
                      <a:pt x="41" y="43"/>
                    </a:lnTo>
                    <a:lnTo>
                      <a:pt x="48" y="14"/>
                    </a:lnTo>
                    <a:lnTo>
                      <a:pt x="10" y="0"/>
                    </a:lnTo>
                    <a:lnTo>
                      <a:pt x="0" y="26"/>
                    </a:lnTo>
                    <a:close/>
                    <a:moveTo>
                      <a:pt x="17" y="12"/>
                    </a:moveTo>
                    <a:lnTo>
                      <a:pt x="38" y="21"/>
                    </a:lnTo>
                    <a:lnTo>
                      <a:pt x="36" y="31"/>
                    </a:lnTo>
                    <a:lnTo>
                      <a:pt x="12" y="21"/>
                    </a:lnTo>
                    <a:lnTo>
                      <a:pt x="17" y="12"/>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4" name="Freeform 19"/>
              <p:cNvSpPr>
                <a:spLocks noEditPoints="1"/>
              </p:cNvSpPr>
              <p:nvPr/>
            </p:nvSpPr>
            <p:spPr bwMode="auto">
              <a:xfrm>
                <a:off x="6776" y="2483"/>
                <a:ext cx="63" cy="57"/>
              </a:xfrm>
              <a:custGeom>
                <a:avLst/>
                <a:gdLst>
                  <a:gd name="T0" fmla="*/ 0 w 63"/>
                  <a:gd name="T1" fmla="*/ 35 h 57"/>
                  <a:gd name="T2" fmla="*/ 59 w 63"/>
                  <a:gd name="T3" fmla="*/ 57 h 57"/>
                  <a:gd name="T4" fmla="*/ 63 w 63"/>
                  <a:gd name="T5" fmla="*/ 21 h 57"/>
                  <a:gd name="T6" fmla="*/ 4 w 63"/>
                  <a:gd name="T7" fmla="*/ 0 h 57"/>
                  <a:gd name="T8" fmla="*/ 0 w 63"/>
                  <a:gd name="T9" fmla="*/ 35 h 57"/>
                  <a:gd name="T10" fmla="*/ 11 w 63"/>
                  <a:gd name="T11" fmla="*/ 12 h 57"/>
                  <a:gd name="T12" fmla="*/ 54 w 63"/>
                  <a:gd name="T13" fmla="*/ 26 h 57"/>
                  <a:gd name="T14" fmla="*/ 52 w 63"/>
                  <a:gd name="T15" fmla="*/ 45 h 57"/>
                  <a:gd name="T16" fmla="*/ 11 w 63"/>
                  <a:gd name="T17" fmla="*/ 31 h 57"/>
                  <a:gd name="T18" fmla="*/ 11 w 63"/>
                  <a:gd name="T19" fmla="*/ 1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57">
                    <a:moveTo>
                      <a:pt x="0" y="35"/>
                    </a:moveTo>
                    <a:lnTo>
                      <a:pt x="59" y="57"/>
                    </a:lnTo>
                    <a:lnTo>
                      <a:pt x="63" y="21"/>
                    </a:lnTo>
                    <a:lnTo>
                      <a:pt x="4" y="0"/>
                    </a:lnTo>
                    <a:lnTo>
                      <a:pt x="0" y="35"/>
                    </a:lnTo>
                    <a:close/>
                    <a:moveTo>
                      <a:pt x="11" y="12"/>
                    </a:moveTo>
                    <a:lnTo>
                      <a:pt x="54" y="26"/>
                    </a:lnTo>
                    <a:lnTo>
                      <a:pt x="52" y="45"/>
                    </a:lnTo>
                    <a:lnTo>
                      <a:pt x="11" y="31"/>
                    </a:lnTo>
                    <a:lnTo>
                      <a:pt x="11" y="12"/>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5" name="Freeform 20"/>
              <p:cNvSpPr>
                <a:spLocks noEditPoints="1"/>
              </p:cNvSpPr>
              <p:nvPr/>
            </p:nvSpPr>
            <p:spPr bwMode="auto">
              <a:xfrm>
                <a:off x="6854" y="2509"/>
                <a:ext cx="59" cy="57"/>
              </a:xfrm>
              <a:custGeom>
                <a:avLst/>
                <a:gdLst>
                  <a:gd name="T0" fmla="*/ 59 w 59"/>
                  <a:gd name="T1" fmla="*/ 21 h 57"/>
                  <a:gd name="T2" fmla="*/ 2 w 59"/>
                  <a:gd name="T3" fmla="*/ 0 h 57"/>
                  <a:gd name="T4" fmla="*/ 0 w 59"/>
                  <a:gd name="T5" fmla="*/ 38 h 57"/>
                  <a:gd name="T6" fmla="*/ 59 w 59"/>
                  <a:gd name="T7" fmla="*/ 57 h 57"/>
                  <a:gd name="T8" fmla="*/ 59 w 59"/>
                  <a:gd name="T9" fmla="*/ 21 h 57"/>
                  <a:gd name="T10" fmla="*/ 11 w 59"/>
                  <a:gd name="T11" fmla="*/ 33 h 57"/>
                  <a:gd name="T12" fmla="*/ 11 w 59"/>
                  <a:gd name="T13" fmla="*/ 12 h 57"/>
                  <a:gd name="T14" fmla="*/ 49 w 59"/>
                  <a:gd name="T15" fmla="*/ 26 h 57"/>
                  <a:gd name="T16" fmla="*/ 49 w 59"/>
                  <a:gd name="T17" fmla="*/ 47 h 57"/>
                  <a:gd name="T18" fmla="*/ 11 w 59"/>
                  <a:gd name="T19" fmla="*/ 3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57">
                    <a:moveTo>
                      <a:pt x="59" y="21"/>
                    </a:moveTo>
                    <a:lnTo>
                      <a:pt x="2" y="0"/>
                    </a:lnTo>
                    <a:lnTo>
                      <a:pt x="0" y="38"/>
                    </a:lnTo>
                    <a:lnTo>
                      <a:pt x="59" y="57"/>
                    </a:lnTo>
                    <a:lnTo>
                      <a:pt x="59" y="21"/>
                    </a:lnTo>
                    <a:close/>
                    <a:moveTo>
                      <a:pt x="11" y="33"/>
                    </a:moveTo>
                    <a:lnTo>
                      <a:pt x="11" y="12"/>
                    </a:lnTo>
                    <a:lnTo>
                      <a:pt x="49" y="26"/>
                    </a:lnTo>
                    <a:lnTo>
                      <a:pt x="49" y="47"/>
                    </a:lnTo>
                    <a:lnTo>
                      <a:pt x="11" y="33"/>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6" name="Freeform 21"/>
              <p:cNvSpPr>
                <a:spLocks noEditPoints="1"/>
              </p:cNvSpPr>
              <p:nvPr/>
            </p:nvSpPr>
            <p:spPr bwMode="auto">
              <a:xfrm>
                <a:off x="6865" y="2469"/>
                <a:ext cx="59" cy="49"/>
              </a:xfrm>
              <a:custGeom>
                <a:avLst/>
                <a:gdLst>
                  <a:gd name="T0" fmla="*/ 59 w 59"/>
                  <a:gd name="T1" fmla="*/ 19 h 49"/>
                  <a:gd name="T2" fmla="*/ 5 w 59"/>
                  <a:gd name="T3" fmla="*/ 0 h 49"/>
                  <a:gd name="T4" fmla="*/ 0 w 59"/>
                  <a:gd name="T5" fmla="*/ 26 h 49"/>
                  <a:gd name="T6" fmla="*/ 59 w 59"/>
                  <a:gd name="T7" fmla="*/ 49 h 49"/>
                  <a:gd name="T8" fmla="*/ 59 w 59"/>
                  <a:gd name="T9" fmla="*/ 19 h 49"/>
                  <a:gd name="T10" fmla="*/ 48 w 59"/>
                  <a:gd name="T11" fmla="*/ 37 h 49"/>
                  <a:gd name="T12" fmla="*/ 10 w 59"/>
                  <a:gd name="T13" fmla="*/ 23 h 49"/>
                  <a:gd name="T14" fmla="*/ 12 w 59"/>
                  <a:gd name="T15" fmla="*/ 9 h 49"/>
                  <a:gd name="T16" fmla="*/ 48 w 59"/>
                  <a:gd name="T17" fmla="*/ 23 h 49"/>
                  <a:gd name="T18" fmla="*/ 48 w 59"/>
                  <a:gd name="T19" fmla="*/ 3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49">
                    <a:moveTo>
                      <a:pt x="59" y="19"/>
                    </a:moveTo>
                    <a:lnTo>
                      <a:pt x="5" y="0"/>
                    </a:lnTo>
                    <a:lnTo>
                      <a:pt x="0" y="26"/>
                    </a:lnTo>
                    <a:lnTo>
                      <a:pt x="59" y="49"/>
                    </a:lnTo>
                    <a:lnTo>
                      <a:pt x="59" y="19"/>
                    </a:lnTo>
                    <a:close/>
                    <a:moveTo>
                      <a:pt x="48" y="37"/>
                    </a:moveTo>
                    <a:lnTo>
                      <a:pt x="10" y="23"/>
                    </a:lnTo>
                    <a:lnTo>
                      <a:pt x="12" y="9"/>
                    </a:lnTo>
                    <a:lnTo>
                      <a:pt x="48" y="23"/>
                    </a:lnTo>
                    <a:lnTo>
                      <a:pt x="48" y="37"/>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7" name="Freeform 22"/>
              <p:cNvSpPr/>
              <p:nvPr/>
            </p:nvSpPr>
            <p:spPr bwMode="auto">
              <a:xfrm>
                <a:off x="6622" y="1804"/>
                <a:ext cx="28" cy="28"/>
              </a:xfrm>
              <a:custGeom>
                <a:avLst/>
                <a:gdLst>
                  <a:gd name="T0" fmla="*/ 3 w 12"/>
                  <a:gd name="T1" fmla="*/ 2 h 12"/>
                  <a:gd name="T2" fmla="*/ 2 w 12"/>
                  <a:gd name="T3" fmla="*/ 9 h 12"/>
                  <a:gd name="T4" fmla="*/ 9 w 12"/>
                  <a:gd name="T5" fmla="*/ 11 h 12"/>
                  <a:gd name="T6" fmla="*/ 11 w 12"/>
                  <a:gd name="T7" fmla="*/ 3 h 12"/>
                  <a:gd name="T8" fmla="*/ 3 w 12"/>
                  <a:gd name="T9" fmla="*/ 2 h 12"/>
                </a:gdLst>
                <a:ahLst/>
                <a:cxnLst>
                  <a:cxn ang="0">
                    <a:pos x="T0" y="T1"/>
                  </a:cxn>
                  <a:cxn ang="0">
                    <a:pos x="T2" y="T3"/>
                  </a:cxn>
                  <a:cxn ang="0">
                    <a:pos x="T4" y="T5"/>
                  </a:cxn>
                  <a:cxn ang="0">
                    <a:pos x="T6" y="T7"/>
                  </a:cxn>
                  <a:cxn ang="0">
                    <a:pos x="T8" y="T9"/>
                  </a:cxn>
                </a:cxnLst>
                <a:rect l="0" t="0" r="r" b="b"/>
                <a:pathLst>
                  <a:path w="12" h="12">
                    <a:moveTo>
                      <a:pt x="3" y="2"/>
                    </a:moveTo>
                    <a:cubicBezTo>
                      <a:pt x="0" y="3"/>
                      <a:pt x="0" y="7"/>
                      <a:pt x="2" y="9"/>
                    </a:cubicBezTo>
                    <a:cubicBezTo>
                      <a:pt x="4" y="12"/>
                      <a:pt x="7" y="12"/>
                      <a:pt x="9" y="11"/>
                    </a:cubicBezTo>
                    <a:cubicBezTo>
                      <a:pt x="12" y="9"/>
                      <a:pt x="12" y="5"/>
                      <a:pt x="11" y="3"/>
                    </a:cubicBezTo>
                    <a:cubicBezTo>
                      <a:pt x="9" y="0"/>
                      <a:pt x="5" y="0"/>
                      <a:pt x="3" y="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8" name="Freeform 23"/>
              <p:cNvSpPr>
                <a:spLocks noEditPoints="1"/>
              </p:cNvSpPr>
              <p:nvPr/>
            </p:nvSpPr>
            <p:spPr bwMode="auto">
              <a:xfrm>
                <a:off x="6742" y="1794"/>
                <a:ext cx="69" cy="76"/>
              </a:xfrm>
              <a:custGeom>
                <a:avLst/>
                <a:gdLst>
                  <a:gd name="T0" fmla="*/ 19 w 29"/>
                  <a:gd name="T1" fmla="*/ 3 h 32"/>
                  <a:gd name="T2" fmla="*/ 2 w 29"/>
                  <a:gd name="T3" fmla="*/ 12 h 32"/>
                  <a:gd name="T4" fmla="*/ 10 w 29"/>
                  <a:gd name="T5" fmla="*/ 29 h 32"/>
                  <a:gd name="T6" fmla="*/ 26 w 29"/>
                  <a:gd name="T7" fmla="*/ 20 h 32"/>
                  <a:gd name="T8" fmla="*/ 19 w 29"/>
                  <a:gd name="T9" fmla="*/ 3 h 32"/>
                  <a:gd name="T10" fmla="*/ 21 w 29"/>
                  <a:gd name="T11" fmla="*/ 18 h 32"/>
                  <a:gd name="T12" fmla="*/ 11 w 29"/>
                  <a:gd name="T13" fmla="*/ 25 h 32"/>
                  <a:gd name="T14" fmla="*/ 7 w 29"/>
                  <a:gd name="T15" fmla="*/ 13 h 32"/>
                  <a:gd name="T16" fmla="*/ 18 w 29"/>
                  <a:gd name="T17" fmla="*/ 6 h 32"/>
                  <a:gd name="T18" fmla="*/ 21 w 29"/>
                  <a:gd name="T19"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32">
                    <a:moveTo>
                      <a:pt x="19" y="3"/>
                    </a:moveTo>
                    <a:cubicBezTo>
                      <a:pt x="11" y="0"/>
                      <a:pt x="5" y="4"/>
                      <a:pt x="2" y="12"/>
                    </a:cubicBezTo>
                    <a:cubicBezTo>
                      <a:pt x="0" y="19"/>
                      <a:pt x="2" y="26"/>
                      <a:pt x="10" y="29"/>
                    </a:cubicBezTo>
                    <a:cubicBezTo>
                      <a:pt x="17" y="32"/>
                      <a:pt x="23" y="27"/>
                      <a:pt x="26" y="20"/>
                    </a:cubicBezTo>
                    <a:cubicBezTo>
                      <a:pt x="29" y="13"/>
                      <a:pt x="26" y="5"/>
                      <a:pt x="19" y="3"/>
                    </a:cubicBezTo>
                    <a:close/>
                    <a:moveTo>
                      <a:pt x="21" y="18"/>
                    </a:moveTo>
                    <a:cubicBezTo>
                      <a:pt x="20" y="23"/>
                      <a:pt x="16" y="27"/>
                      <a:pt x="11" y="25"/>
                    </a:cubicBezTo>
                    <a:cubicBezTo>
                      <a:pt x="5" y="24"/>
                      <a:pt x="5" y="18"/>
                      <a:pt x="7" y="13"/>
                    </a:cubicBezTo>
                    <a:cubicBezTo>
                      <a:pt x="9" y="9"/>
                      <a:pt x="12" y="4"/>
                      <a:pt x="18" y="6"/>
                    </a:cubicBezTo>
                    <a:cubicBezTo>
                      <a:pt x="23" y="8"/>
                      <a:pt x="23" y="14"/>
                      <a:pt x="21" y="1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9" name="Freeform 24"/>
              <p:cNvSpPr/>
              <p:nvPr/>
            </p:nvSpPr>
            <p:spPr bwMode="auto">
              <a:xfrm>
                <a:off x="6811" y="1811"/>
                <a:ext cx="97" cy="86"/>
              </a:xfrm>
              <a:custGeom>
                <a:avLst/>
                <a:gdLst>
                  <a:gd name="T0" fmla="*/ 34 w 41"/>
                  <a:gd name="T1" fmla="*/ 8 h 36"/>
                  <a:gd name="T2" fmla="*/ 25 w 41"/>
                  <a:gd name="T3" fmla="*/ 10 h 36"/>
                  <a:gd name="T4" fmla="*/ 20 w 41"/>
                  <a:gd name="T5" fmla="*/ 3 h 36"/>
                  <a:gd name="T6" fmla="*/ 12 w 41"/>
                  <a:gd name="T7" fmla="*/ 5 h 36"/>
                  <a:gd name="T8" fmla="*/ 13 w 41"/>
                  <a:gd name="T9" fmla="*/ 2 h 36"/>
                  <a:gd name="T10" fmla="*/ 9 w 41"/>
                  <a:gd name="T11" fmla="*/ 0 h 36"/>
                  <a:gd name="T12" fmla="*/ 0 w 41"/>
                  <a:gd name="T13" fmla="*/ 24 h 36"/>
                  <a:gd name="T14" fmla="*/ 5 w 41"/>
                  <a:gd name="T15" fmla="*/ 26 h 36"/>
                  <a:gd name="T16" fmla="*/ 11 w 41"/>
                  <a:gd name="T17" fmla="*/ 9 h 36"/>
                  <a:gd name="T18" fmla="*/ 18 w 41"/>
                  <a:gd name="T19" fmla="*/ 7 h 36"/>
                  <a:gd name="T20" fmla="*/ 20 w 41"/>
                  <a:gd name="T21" fmla="*/ 14 h 36"/>
                  <a:gd name="T22" fmla="*/ 15 w 41"/>
                  <a:gd name="T23" fmla="*/ 29 h 36"/>
                  <a:gd name="T24" fmla="*/ 19 w 41"/>
                  <a:gd name="T25" fmla="*/ 31 h 36"/>
                  <a:gd name="T26" fmla="*/ 25 w 41"/>
                  <a:gd name="T27" fmla="*/ 13 h 36"/>
                  <a:gd name="T28" fmla="*/ 32 w 41"/>
                  <a:gd name="T29" fmla="*/ 12 h 36"/>
                  <a:gd name="T30" fmla="*/ 34 w 41"/>
                  <a:gd name="T31" fmla="*/ 19 h 36"/>
                  <a:gd name="T32" fmla="*/ 29 w 41"/>
                  <a:gd name="T33" fmla="*/ 34 h 36"/>
                  <a:gd name="T34" fmla="*/ 33 w 41"/>
                  <a:gd name="T35" fmla="*/ 36 h 36"/>
                  <a:gd name="T36" fmla="*/ 38 w 41"/>
                  <a:gd name="T37" fmla="*/ 20 h 36"/>
                  <a:gd name="T38" fmla="*/ 34 w 41"/>
                  <a:gd name="T39"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 h="36">
                    <a:moveTo>
                      <a:pt x="34" y="8"/>
                    </a:moveTo>
                    <a:cubicBezTo>
                      <a:pt x="31" y="7"/>
                      <a:pt x="28" y="9"/>
                      <a:pt x="25" y="10"/>
                    </a:cubicBezTo>
                    <a:cubicBezTo>
                      <a:pt x="25" y="7"/>
                      <a:pt x="23" y="5"/>
                      <a:pt x="20" y="3"/>
                    </a:cubicBezTo>
                    <a:cubicBezTo>
                      <a:pt x="17" y="3"/>
                      <a:pt x="15" y="3"/>
                      <a:pt x="12" y="5"/>
                    </a:cubicBezTo>
                    <a:cubicBezTo>
                      <a:pt x="13" y="2"/>
                      <a:pt x="13" y="2"/>
                      <a:pt x="13" y="2"/>
                    </a:cubicBezTo>
                    <a:cubicBezTo>
                      <a:pt x="9" y="0"/>
                      <a:pt x="9" y="0"/>
                      <a:pt x="9" y="0"/>
                    </a:cubicBezTo>
                    <a:cubicBezTo>
                      <a:pt x="0" y="24"/>
                      <a:pt x="0" y="24"/>
                      <a:pt x="0" y="24"/>
                    </a:cubicBezTo>
                    <a:cubicBezTo>
                      <a:pt x="5" y="26"/>
                      <a:pt x="5" y="26"/>
                      <a:pt x="5" y="26"/>
                    </a:cubicBezTo>
                    <a:cubicBezTo>
                      <a:pt x="11" y="9"/>
                      <a:pt x="11" y="9"/>
                      <a:pt x="11" y="9"/>
                    </a:cubicBezTo>
                    <a:cubicBezTo>
                      <a:pt x="13" y="7"/>
                      <a:pt x="16" y="6"/>
                      <a:pt x="18" y="7"/>
                    </a:cubicBezTo>
                    <a:cubicBezTo>
                      <a:pt x="21" y="8"/>
                      <a:pt x="21" y="11"/>
                      <a:pt x="20" y="14"/>
                    </a:cubicBezTo>
                    <a:cubicBezTo>
                      <a:pt x="15" y="29"/>
                      <a:pt x="15" y="29"/>
                      <a:pt x="15" y="29"/>
                    </a:cubicBezTo>
                    <a:cubicBezTo>
                      <a:pt x="19" y="31"/>
                      <a:pt x="19" y="31"/>
                      <a:pt x="19" y="31"/>
                    </a:cubicBezTo>
                    <a:cubicBezTo>
                      <a:pt x="25" y="13"/>
                      <a:pt x="25" y="13"/>
                      <a:pt x="25" y="13"/>
                    </a:cubicBezTo>
                    <a:cubicBezTo>
                      <a:pt x="28" y="12"/>
                      <a:pt x="30" y="11"/>
                      <a:pt x="32" y="12"/>
                    </a:cubicBezTo>
                    <a:cubicBezTo>
                      <a:pt x="36" y="13"/>
                      <a:pt x="35" y="16"/>
                      <a:pt x="34" y="19"/>
                    </a:cubicBezTo>
                    <a:cubicBezTo>
                      <a:pt x="29" y="34"/>
                      <a:pt x="29" y="34"/>
                      <a:pt x="29" y="34"/>
                    </a:cubicBezTo>
                    <a:cubicBezTo>
                      <a:pt x="33" y="36"/>
                      <a:pt x="33" y="36"/>
                      <a:pt x="33" y="36"/>
                    </a:cubicBezTo>
                    <a:cubicBezTo>
                      <a:pt x="38" y="20"/>
                      <a:pt x="38" y="20"/>
                      <a:pt x="38" y="20"/>
                    </a:cubicBezTo>
                    <a:cubicBezTo>
                      <a:pt x="41" y="14"/>
                      <a:pt x="39" y="10"/>
                      <a:pt x="34" y="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0" name="Freeform 25"/>
              <p:cNvSpPr/>
              <p:nvPr/>
            </p:nvSpPr>
            <p:spPr bwMode="auto">
              <a:xfrm>
                <a:off x="6676" y="1778"/>
                <a:ext cx="66" cy="76"/>
              </a:xfrm>
              <a:custGeom>
                <a:avLst/>
                <a:gdLst>
                  <a:gd name="T0" fmla="*/ 20 w 28"/>
                  <a:gd name="T1" fmla="*/ 3 h 32"/>
                  <a:gd name="T2" fmla="*/ 3 w 28"/>
                  <a:gd name="T3" fmla="*/ 12 h 32"/>
                  <a:gd name="T4" fmla="*/ 10 w 28"/>
                  <a:gd name="T5" fmla="*/ 30 h 32"/>
                  <a:gd name="T6" fmla="*/ 24 w 28"/>
                  <a:gd name="T7" fmla="*/ 25 h 32"/>
                  <a:gd name="T8" fmla="*/ 20 w 28"/>
                  <a:gd name="T9" fmla="*/ 23 h 32"/>
                  <a:gd name="T10" fmla="*/ 11 w 28"/>
                  <a:gd name="T11" fmla="*/ 27 h 32"/>
                  <a:gd name="T12" fmla="*/ 8 w 28"/>
                  <a:gd name="T13" fmla="*/ 14 h 32"/>
                  <a:gd name="T14" fmla="*/ 18 w 28"/>
                  <a:gd name="T15" fmla="*/ 6 h 32"/>
                  <a:gd name="T16" fmla="*/ 23 w 28"/>
                  <a:gd name="T17" fmla="*/ 14 h 32"/>
                  <a:gd name="T18" fmla="*/ 27 w 28"/>
                  <a:gd name="T19" fmla="*/ 15 h 32"/>
                  <a:gd name="T20" fmla="*/ 20 w 28"/>
                  <a:gd name="T21"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2">
                    <a:moveTo>
                      <a:pt x="20" y="3"/>
                    </a:moveTo>
                    <a:cubicBezTo>
                      <a:pt x="12" y="0"/>
                      <a:pt x="5" y="5"/>
                      <a:pt x="3" y="12"/>
                    </a:cubicBezTo>
                    <a:cubicBezTo>
                      <a:pt x="0" y="20"/>
                      <a:pt x="3" y="28"/>
                      <a:pt x="10" y="30"/>
                    </a:cubicBezTo>
                    <a:cubicBezTo>
                      <a:pt x="16" y="32"/>
                      <a:pt x="22" y="30"/>
                      <a:pt x="24" y="25"/>
                    </a:cubicBezTo>
                    <a:cubicBezTo>
                      <a:pt x="20" y="23"/>
                      <a:pt x="20" y="23"/>
                      <a:pt x="20" y="23"/>
                    </a:cubicBezTo>
                    <a:cubicBezTo>
                      <a:pt x="18" y="27"/>
                      <a:pt x="15" y="28"/>
                      <a:pt x="11" y="27"/>
                    </a:cubicBezTo>
                    <a:cubicBezTo>
                      <a:pt x="7" y="25"/>
                      <a:pt x="6" y="19"/>
                      <a:pt x="8" y="14"/>
                    </a:cubicBezTo>
                    <a:cubicBezTo>
                      <a:pt x="9" y="8"/>
                      <a:pt x="15" y="5"/>
                      <a:pt x="18" y="6"/>
                    </a:cubicBezTo>
                    <a:cubicBezTo>
                      <a:pt x="22" y="8"/>
                      <a:pt x="24" y="10"/>
                      <a:pt x="23" y="14"/>
                    </a:cubicBezTo>
                    <a:cubicBezTo>
                      <a:pt x="27" y="15"/>
                      <a:pt x="27" y="15"/>
                      <a:pt x="27" y="15"/>
                    </a:cubicBezTo>
                    <a:cubicBezTo>
                      <a:pt x="28" y="10"/>
                      <a:pt x="25" y="4"/>
                      <a:pt x="20" y="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1" name="Freeform 26"/>
              <p:cNvSpPr>
                <a:spLocks noEditPoints="1"/>
              </p:cNvSpPr>
              <p:nvPr/>
            </p:nvSpPr>
            <p:spPr bwMode="auto">
              <a:xfrm>
                <a:off x="4539" y="1569"/>
                <a:ext cx="153" cy="214"/>
              </a:xfrm>
              <a:custGeom>
                <a:avLst/>
                <a:gdLst>
                  <a:gd name="T0" fmla="*/ 28 w 65"/>
                  <a:gd name="T1" fmla="*/ 7 h 90"/>
                  <a:gd name="T2" fmla="*/ 25 w 65"/>
                  <a:gd name="T3" fmla="*/ 40 h 90"/>
                  <a:gd name="T4" fmla="*/ 5 w 65"/>
                  <a:gd name="T5" fmla="*/ 70 h 90"/>
                  <a:gd name="T6" fmla="*/ 65 w 65"/>
                  <a:gd name="T7" fmla="*/ 52 h 90"/>
                  <a:gd name="T8" fmla="*/ 28 w 65"/>
                  <a:gd name="T9" fmla="*/ 7 h 90"/>
                  <a:gd name="T10" fmla="*/ 9 w 65"/>
                  <a:gd name="T11" fmla="*/ 69 h 90"/>
                  <a:gd name="T12" fmla="*/ 35 w 65"/>
                  <a:gd name="T13" fmla="*/ 45 h 90"/>
                  <a:gd name="T14" fmla="*/ 28 w 65"/>
                  <a:gd name="T15" fmla="*/ 12 h 90"/>
                  <a:gd name="T16" fmla="*/ 60 w 65"/>
                  <a:gd name="T17" fmla="*/ 51 h 90"/>
                  <a:gd name="T18" fmla="*/ 9 w 65"/>
                  <a:gd name="T19" fmla="*/ 6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90">
                    <a:moveTo>
                      <a:pt x="28" y="7"/>
                    </a:moveTo>
                    <a:cubicBezTo>
                      <a:pt x="16" y="12"/>
                      <a:pt x="14" y="28"/>
                      <a:pt x="25" y="40"/>
                    </a:cubicBezTo>
                    <a:cubicBezTo>
                      <a:pt x="7" y="45"/>
                      <a:pt x="0" y="57"/>
                      <a:pt x="5" y="70"/>
                    </a:cubicBezTo>
                    <a:cubicBezTo>
                      <a:pt x="11" y="88"/>
                      <a:pt x="29" y="90"/>
                      <a:pt x="65" y="52"/>
                    </a:cubicBezTo>
                    <a:cubicBezTo>
                      <a:pt x="54" y="19"/>
                      <a:pt x="43" y="0"/>
                      <a:pt x="28" y="7"/>
                    </a:cubicBezTo>
                    <a:close/>
                    <a:moveTo>
                      <a:pt x="9" y="69"/>
                    </a:moveTo>
                    <a:cubicBezTo>
                      <a:pt x="4" y="59"/>
                      <a:pt x="14" y="43"/>
                      <a:pt x="35" y="45"/>
                    </a:cubicBezTo>
                    <a:cubicBezTo>
                      <a:pt x="21" y="34"/>
                      <a:pt x="19" y="17"/>
                      <a:pt x="28" y="12"/>
                    </a:cubicBezTo>
                    <a:cubicBezTo>
                      <a:pt x="42" y="6"/>
                      <a:pt x="50" y="23"/>
                      <a:pt x="60" y="51"/>
                    </a:cubicBezTo>
                    <a:cubicBezTo>
                      <a:pt x="33" y="79"/>
                      <a:pt x="15" y="85"/>
                      <a:pt x="9" y="6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2" name="Freeform 27"/>
              <p:cNvSpPr/>
              <p:nvPr/>
            </p:nvSpPr>
            <p:spPr bwMode="auto">
              <a:xfrm>
                <a:off x="6962" y="1844"/>
                <a:ext cx="22" cy="19"/>
              </a:xfrm>
              <a:custGeom>
                <a:avLst/>
                <a:gdLst>
                  <a:gd name="T0" fmla="*/ 9 w 9"/>
                  <a:gd name="T1" fmla="*/ 8 h 8"/>
                  <a:gd name="T2" fmla="*/ 9 w 9"/>
                  <a:gd name="T3" fmla="*/ 0 h 8"/>
                  <a:gd name="T4" fmla="*/ 0 w 9"/>
                  <a:gd name="T5" fmla="*/ 6 h 8"/>
                  <a:gd name="T6" fmla="*/ 9 w 9"/>
                  <a:gd name="T7" fmla="*/ 8 h 8"/>
                </a:gdLst>
                <a:ahLst/>
                <a:cxnLst>
                  <a:cxn ang="0">
                    <a:pos x="T0" y="T1"/>
                  </a:cxn>
                  <a:cxn ang="0">
                    <a:pos x="T2" y="T3"/>
                  </a:cxn>
                  <a:cxn ang="0">
                    <a:pos x="T4" y="T5"/>
                  </a:cxn>
                  <a:cxn ang="0">
                    <a:pos x="T6" y="T7"/>
                  </a:cxn>
                </a:cxnLst>
                <a:rect l="0" t="0" r="r" b="b"/>
                <a:pathLst>
                  <a:path w="9" h="8">
                    <a:moveTo>
                      <a:pt x="9" y="8"/>
                    </a:moveTo>
                    <a:cubicBezTo>
                      <a:pt x="9" y="0"/>
                      <a:pt x="9" y="0"/>
                      <a:pt x="9" y="0"/>
                    </a:cubicBezTo>
                    <a:cubicBezTo>
                      <a:pt x="6" y="2"/>
                      <a:pt x="3" y="4"/>
                      <a:pt x="0" y="6"/>
                    </a:cubicBezTo>
                    <a:cubicBezTo>
                      <a:pt x="3" y="7"/>
                      <a:pt x="6" y="7"/>
                      <a:pt x="9" y="8"/>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3" name="Freeform 28"/>
              <p:cNvSpPr/>
              <p:nvPr/>
            </p:nvSpPr>
            <p:spPr bwMode="auto">
              <a:xfrm>
                <a:off x="6920" y="2741"/>
                <a:ext cx="64" cy="124"/>
              </a:xfrm>
              <a:custGeom>
                <a:avLst/>
                <a:gdLst>
                  <a:gd name="T0" fmla="*/ 8 w 27"/>
                  <a:gd name="T1" fmla="*/ 15 h 52"/>
                  <a:gd name="T2" fmla="*/ 17 w 27"/>
                  <a:gd name="T3" fmla="*/ 52 h 52"/>
                  <a:gd name="T4" fmla="*/ 21 w 27"/>
                  <a:gd name="T5" fmla="*/ 47 h 52"/>
                  <a:gd name="T6" fmla="*/ 12 w 27"/>
                  <a:gd name="T7" fmla="*/ 17 h 52"/>
                  <a:gd name="T8" fmla="*/ 27 w 27"/>
                  <a:gd name="T9" fmla="*/ 5 h 52"/>
                  <a:gd name="T10" fmla="*/ 27 w 27"/>
                  <a:gd name="T11" fmla="*/ 0 h 52"/>
                  <a:gd name="T12" fmla="*/ 8 w 27"/>
                  <a:gd name="T13" fmla="*/ 15 h 52"/>
                </a:gdLst>
                <a:ahLst/>
                <a:cxnLst>
                  <a:cxn ang="0">
                    <a:pos x="T0" y="T1"/>
                  </a:cxn>
                  <a:cxn ang="0">
                    <a:pos x="T2" y="T3"/>
                  </a:cxn>
                  <a:cxn ang="0">
                    <a:pos x="T4" y="T5"/>
                  </a:cxn>
                  <a:cxn ang="0">
                    <a:pos x="T6" y="T7"/>
                  </a:cxn>
                  <a:cxn ang="0">
                    <a:pos x="T8" y="T9"/>
                  </a:cxn>
                  <a:cxn ang="0">
                    <a:pos x="T10" y="T11"/>
                  </a:cxn>
                  <a:cxn ang="0">
                    <a:pos x="T12" y="T13"/>
                  </a:cxn>
                </a:cxnLst>
                <a:rect l="0" t="0" r="r" b="b"/>
                <a:pathLst>
                  <a:path w="27" h="52">
                    <a:moveTo>
                      <a:pt x="8" y="15"/>
                    </a:moveTo>
                    <a:cubicBezTo>
                      <a:pt x="0" y="29"/>
                      <a:pt x="5" y="46"/>
                      <a:pt x="17" y="52"/>
                    </a:cubicBezTo>
                    <a:cubicBezTo>
                      <a:pt x="19" y="51"/>
                      <a:pt x="20" y="49"/>
                      <a:pt x="21" y="47"/>
                    </a:cubicBezTo>
                    <a:cubicBezTo>
                      <a:pt x="8" y="42"/>
                      <a:pt x="6" y="27"/>
                      <a:pt x="12" y="17"/>
                    </a:cubicBezTo>
                    <a:cubicBezTo>
                      <a:pt x="15" y="11"/>
                      <a:pt x="20" y="7"/>
                      <a:pt x="27" y="5"/>
                    </a:cubicBezTo>
                    <a:cubicBezTo>
                      <a:pt x="27" y="0"/>
                      <a:pt x="27" y="0"/>
                      <a:pt x="27" y="0"/>
                    </a:cubicBezTo>
                    <a:cubicBezTo>
                      <a:pt x="19" y="3"/>
                      <a:pt x="12" y="7"/>
                      <a:pt x="8" y="15"/>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4" name="Freeform 29"/>
              <p:cNvSpPr/>
              <p:nvPr/>
            </p:nvSpPr>
            <p:spPr bwMode="auto">
              <a:xfrm>
                <a:off x="5872" y="1389"/>
                <a:ext cx="118" cy="35"/>
              </a:xfrm>
              <a:custGeom>
                <a:avLst/>
                <a:gdLst>
                  <a:gd name="T0" fmla="*/ 39 w 50"/>
                  <a:gd name="T1" fmla="*/ 8 h 15"/>
                  <a:gd name="T2" fmla="*/ 50 w 50"/>
                  <a:gd name="T3" fmla="*/ 0 h 15"/>
                  <a:gd name="T4" fmla="*/ 43 w 50"/>
                  <a:gd name="T5" fmla="*/ 0 h 15"/>
                  <a:gd name="T6" fmla="*/ 35 w 50"/>
                  <a:gd name="T7" fmla="*/ 4 h 15"/>
                  <a:gd name="T8" fmla="*/ 8 w 50"/>
                  <a:gd name="T9" fmla="*/ 0 h 15"/>
                  <a:gd name="T10" fmla="*/ 0 w 50"/>
                  <a:gd name="T11" fmla="*/ 0 h 15"/>
                  <a:gd name="T12" fmla="*/ 39 w 50"/>
                  <a:gd name="T13" fmla="*/ 8 h 15"/>
                </a:gdLst>
                <a:ahLst/>
                <a:cxnLst>
                  <a:cxn ang="0">
                    <a:pos x="T0" y="T1"/>
                  </a:cxn>
                  <a:cxn ang="0">
                    <a:pos x="T2" y="T3"/>
                  </a:cxn>
                  <a:cxn ang="0">
                    <a:pos x="T4" y="T5"/>
                  </a:cxn>
                  <a:cxn ang="0">
                    <a:pos x="T6" y="T7"/>
                  </a:cxn>
                  <a:cxn ang="0">
                    <a:pos x="T8" y="T9"/>
                  </a:cxn>
                  <a:cxn ang="0">
                    <a:pos x="T10" y="T11"/>
                  </a:cxn>
                  <a:cxn ang="0">
                    <a:pos x="T12" y="T13"/>
                  </a:cxn>
                </a:cxnLst>
                <a:rect l="0" t="0" r="r" b="b"/>
                <a:pathLst>
                  <a:path w="50" h="15">
                    <a:moveTo>
                      <a:pt x="39" y="8"/>
                    </a:moveTo>
                    <a:cubicBezTo>
                      <a:pt x="43" y="6"/>
                      <a:pt x="47" y="3"/>
                      <a:pt x="50" y="0"/>
                    </a:cubicBezTo>
                    <a:cubicBezTo>
                      <a:pt x="43" y="0"/>
                      <a:pt x="43" y="0"/>
                      <a:pt x="43" y="0"/>
                    </a:cubicBezTo>
                    <a:cubicBezTo>
                      <a:pt x="41" y="2"/>
                      <a:pt x="38" y="3"/>
                      <a:pt x="35" y="4"/>
                    </a:cubicBezTo>
                    <a:cubicBezTo>
                      <a:pt x="25" y="7"/>
                      <a:pt x="15" y="5"/>
                      <a:pt x="8" y="0"/>
                    </a:cubicBezTo>
                    <a:cubicBezTo>
                      <a:pt x="0" y="0"/>
                      <a:pt x="0" y="0"/>
                      <a:pt x="0" y="0"/>
                    </a:cubicBezTo>
                    <a:cubicBezTo>
                      <a:pt x="10" y="10"/>
                      <a:pt x="24" y="15"/>
                      <a:pt x="39" y="8"/>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5" name="Freeform 30"/>
              <p:cNvSpPr>
                <a:spLocks noEditPoints="1"/>
              </p:cNvSpPr>
              <p:nvPr/>
            </p:nvSpPr>
            <p:spPr bwMode="auto">
              <a:xfrm>
                <a:off x="4456" y="1389"/>
                <a:ext cx="2528" cy="1573"/>
              </a:xfrm>
              <a:custGeom>
                <a:avLst/>
                <a:gdLst>
                  <a:gd name="T0" fmla="*/ 193 w 1069"/>
                  <a:gd name="T1" fmla="*/ 650 h 663"/>
                  <a:gd name="T2" fmla="*/ 429 w 1069"/>
                  <a:gd name="T3" fmla="*/ 650 h 663"/>
                  <a:gd name="T4" fmla="*/ 558 w 1069"/>
                  <a:gd name="T5" fmla="*/ 627 h 663"/>
                  <a:gd name="T6" fmla="*/ 918 w 1069"/>
                  <a:gd name="T7" fmla="*/ 583 h 663"/>
                  <a:gd name="T8" fmla="*/ 979 w 1069"/>
                  <a:gd name="T9" fmla="*/ 387 h 663"/>
                  <a:gd name="T10" fmla="*/ 922 w 1069"/>
                  <a:gd name="T11" fmla="*/ 152 h 663"/>
                  <a:gd name="T12" fmla="*/ 855 w 1069"/>
                  <a:gd name="T13" fmla="*/ 0 h 663"/>
                  <a:gd name="T14" fmla="*/ 535 w 1069"/>
                  <a:gd name="T15" fmla="*/ 16 h 663"/>
                  <a:gd name="T16" fmla="*/ 302 w 1069"/>
                  <a:gd name="T17" fmla="*/ 0 h 663"/>
                  <a:gd name="T18" fmla="*/ 250 w 1069"/>
                  <a:gd name="T19" fmla="*/ 74 h 663"/>
                  <a:gd name="T20" fmla="*/ 37 w 1069"/>
                  <a:gd name="T21" fmla="*/ 77 h 663"/>
                  <a:gd name="T22" fmla="*/ 331 w 1069"/>
                  <a:gd name="T23" fmla="*/ 523 h 663"/>
                  <a:gd name="T24" fmla="*/ 185 w 1069"/>
                  <a:gd name="T25" fmla="*/ 58 h 663"/>
                  <a:gd name="T26" fmla="*/ 105 w 1069"/>
                  <a:gd name="T27" fmla="*/ 279 h 663"/>
                  <a:gd name="T28" fmla="*/ 94 w 1069"/>
                  <a:gd name="T29" fmla="*/ 382 h 663"/>
                  <a:gd name="T30" fmla="*/ 198 w 1069"/>
                  <a:gd name="T31" fmla="*/ 511 h 663"/>
                  <a:gd name="T32" fmla="*/ 222 w 1069"/>
                  <a:gd name="T33" fmla="*/ 550 h 663"/>
                  <a:gd name="T34" fmla="*/ 268 w 1069"/>
                  <a:gd name="T35" fmla="*/ 449 h 663"/>
                  <a:gd name="T36" fmla="*/ 291 w 1069"/>
                  <a:gd name="T37" fmla="*/ 610 h 663"/>
                  <a:gd name="T38" fmla="*/ 334 w 1069"/>
                  <a:gd name="T39" fmla="*/ 479 h 663"/>
                  <a:gd name="T40" fmla="*/ 369 w 1069"/>
                  <a:gd name="T41" fmla="*/ 430 h 663"/>
                  <a:gd name="T42" fmla="*/ 540 w 1069"/>
                  <a:gd name="T43" fmla="*/ 274 h 663"/>
                  <a:gd name="T44" fmla="*/ 929 w 1069"/>
                  <a:gd name="T45" fmla="*/ 340 h 663"/>
                  <a:gd name="T46" fmla="*/ 881 w 1069"/>
                  <a:gd name="T47" fmla="*/ 326 h 663"/>
                  <a:gd name="T48" fmla="*/ 776 w 1069"/>
                  <a:gd name="T49" fmla="*/ 522 h 663"/>
                  <a:gd name="T50" fmla="*/ 834 w 1069"/>
                  <a:gd name="T51" fmla="*/ 564 h 663"/>
                  <a:gd name="T52" fmla="*/ 845 w 1069"/>
                  <a:gd name="T53" fmla="*/ 484 h 663"/>
                  <a:gd name="T54" fmla="*/ 724 w 1069"/>
                  <a:gd name="T55" fmla="*/ 315 h 663"/>
                  <a:gd name="T56" fmla="*/ 639 w 1069"/>
                  <a:gd name="T57" fmla="*/ 411 h 663"/>
                  <a:gd name="T58" fmla="*/ 755 w 1069"/>
                  <a:gd name="T59" fmla="*/ 500 h 663"/>
                  <a:gd name="T60" fmla="*/ 735 w 1069"/>
                  <a:gd name="T61" fmla="*/ 237 h 663"/>
                  <a:gd name="T62" fmla="*/ 662 w 1069"/>
                  <a:gd name="T63" fmla="*/ 219 h 663"/>
                  <a:gd name="T64" fmla="*/ 566 w 1069"/>
                  <a:gd name="T65" fmla="*/ 279 h 663"/>
                  <a:gd name="T66" fmla="*/ 647 w 1069"/>
                  <a:gd name="T67" fmla="*/ 270 h 663"/>
                  <a:gd name="T68" fmla="*/ 558 w 1069"/>
                  <a:gd name="T69" fmla="*/ 365 h 663"/>
                  <a:gd name="T70" fmla="*/ 393 w 1069"/>
                  <a:gd name="T71" fmla="*/ 320 h 663"/>
                  <a:gd name="T72" fmla="*/ 385 w 1069"/>
                  <a:gd name="T73" fmla="*/ 372 h 663"/>
                  <a:gd name="T74" fmla="*/ 511 w 1069"/>
                  <a:gd name="T75" fmla="*/ 341 h 663"/>
                  <a:gd name="T76" fmla="*/ 496 w 1069"/>
                  <a:gd name="T77" fmla="*/ 428 h 663"/>
                  <a:gd name="T78" fmla="*/ 599 w 1069"/>
                  <a:gd name="T79" fmla="*/ 470 h 663"/>
                  <a:gd name="T80" fmla="*/ 631 w 1069"/>
                  <a:gd name="T81" fmla="*/ 487 h 663"/>
                  <a:gd name="T82" fmla="*/ 745 w 1069"/>
                  <a:gd name="T83" fmla="*/ 547 h 663"/>
                  <a:gd name="T84" fmla="*/ 835 w 1069"/>
                  <a:gd name="T85" fmla="*/ 441 h 663"/>
                  <a:gd name="T86" fmla="*/ 931 w 1069"/>
                  <a:gd name="T87" fmla="*/ 340 h 663"/>
                  <a:gd name="T88" fmla="*/ 901 w 1069"/>
                  <a:gd name="T89" fmla="*/ 262 h 663"/>
                  <a:gd name="T90" fmla="*/ 882 w 1069"/>
                  <a:gd name="T91" fmla="*/ 205 h 663"/>
                  <a:gd name="T92" fmla="*/ 892 w 1069"/>
                  <a:gd name="T93" fmla="*/ 120 h 663"/>
                  <a:gd name="T94" fmla="*/ 996 w 1069"/>
                  <a:gd name="T95" fmla="*/ 113 h 663"/>
                  <a:gd name="T96" fmla="*/ 726 w 1069"/>
                  <a:gd name="T97" fmla="*/ 28 h 663"/>
                  <a:gd name="T98" fmla="*/ 625 w 1069"/>
                  <a:gd name="T99" fmla="*/ 36 h 663"/>
                  <a:gd name="T100" fmla="*/ 547 w 1069"/>
                  <a:gd name="T101" fmla="*/ 102 h 663"/>
                  <a:gd name="T102" fmla="*/ 586 w 1069"/>
                  <a:gd name="T103" fmla="*/ 202 h 663"/>
                  <a:gd name="T104" fmla="*/ 485 w 1069"/>
                  <a:gd name="T105" fmla="*/ 255 h 663"/>
                  <a:gd name="T106" fmla="*/ 424 w 1069"/>
                  <a:gd name="T107" fmla="*/ 69 h 663"/>
                  <a:gd name="T108" fmla="*/ 382 w 1069"/>
                  <a:gd name="T109" fmla="*/ 102 h 663"/>
                  <a:gd name="T110" fmla="*/ 356 w 1069"/>
                  <a:gd name="T111" fmla="*/ 240 h 663"/>
                  <a:gd name="T112" fmla="*/ 319 w 1069"/>
                  <a:gd name="T113" fmla="*/ 82 h 663"/>
                  <a:gd name="T114" fmla="*/ 243 w 1069"/>
                  <a:gd name="T115" fmla="*/ 129 h 663"/>
                  <a:gd name="T116" fmla="*/ 225 w 1069"/>
                  <a:gd name="T117" fmla="*/ 222 h 663"/>
                  <a:gd name="T118" fmla="*/ 225 w 1069"/>
                  <a:gd name="T119" fmla="*/ 322 h 663"/>
                  <a:gd name="T120" fmla="*/ 216 w 1069"/>
                  <a:gd name="T121" fmla="*/ 98 h 663"/>
                  <a:gd name="T122" fmla="*/ 166 w 1069"/>
                  <a:gd name="T123" fmla="*/ 114 h 663"/>
                  <a:gd name="T124" fmla="*/ 39 w 1069"/>
                  <a:gd name="T125" fmla="*/ 80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9" h="663">
                    <a:moveTo>
                      <a:pt x="37" y="77"/>
                    </a:moveTo>
                    <a:cubicBezTo>
                      <a:pt x="37" y="77"/>
                      <a:pt x="36" y="77"/>
                      <a:pt x="36" y="78"/>
                    </a:cubicBezTo>
                    <a:cubicBezTo>
                      <a:pt x="13" y="94"/>
                      <a:pt x="7" y="124"/>
                      <a:pt x="25" y="150"/>
                    </a:cubicBezTo>
                    <a:cubicBezTo>
                      <a:pt x="33" y="161"/>
                      <a:pt x="46" y="169"/>
                      <a:pt x="59" y="171"/>
                    </a:cubicBezTo>
                    <a:cubicBezTo>
                      <a:pt x="26" y="189"/>
                      <a:pt x="32" y="239"/>
                      <a:pt x="84" y="244"/>
                    </a:cubicBezTo>
                    <a:cubicBezTo>
                      <a:pt x="84" y="248"/>
                      <a:pt x="84" y="251"/>
                      <a:pt x="83" y="255"/>
                    </a:cubicBezTo>
                    <a:cubicBezTo>
                      <a:pt x="43" y="265"/>
                      <a:pt x="41" y="306"/>
                      <a:pt x="57" y="338"/>
                    </a:cubicBezTo>
                    <a:cubicBezTo>
                      <a:pt x="56" y="339"/>
                      <a:pt x="56" y="339"/>
                      <a:pt x="55" y="339"/>
                    </a:cubicBezTo>
                    <a:cubicBezTo>
                      <a:pt x="18" y="350"/>
                      <a:pt x="0" y="405"/>
                      <a:pt x="27" y="437"/>
                    </a:cubicBezTo>
                    <a:cubicBezTo>
                      <a:pt x="4" y="461"/>
                      <a:pt x="9" y="500"/>
                      <a:pt x="38" y="515"/>
                    </a:cubicBezTo>
                    <a:cubicBezTo>
                      <a:pt x="28" y="540"/>
                      <a:pt x="26" y="567"/>
                      <a:pt x="29" y="593"/>
                    </a:cubicBezTo>
                    <a:cubicBezTo>
                      <a:pt x="33" y="618"/>
                      <a:pt x="41" y="635"/>
                      <a:pt x="51" y="650"/>
                    </a:cubicBezTo>
                    <a:cubicBezTo>
                      <a:pt x="59" y="650"/>
                      <a:pt x="59" y="650"/>
                      <a:pt x="59" y="650"/>
                    </a:cubicBezTo>
                    <a:cubicBezTo>
                      <a:pt x="48" y="636"/>
                      <a:pt x="40" y="620"/>
                      <a:pt x="35" y="592"/>
                    </a:cubicBezTo>
                    <a:cubicBezTo>
                      <a:pt x="25" y="539"/>
                      <a:pt x="51" y="465"/>
                      <a:pt x="137" y="422"/>
                    </a:cubicBezTo>
                    <a:cubicBezTo>
                      <a:pt x="138" y="425"/>
                      <a:pt x="139" y="429"/>
                      <a:pt x="140" y="433"/>
                    </a:cubicBezTo>
                    <a:cubicBezTo>
                      <a:pt x="76" y="465"/>
                      <a:pt x="56" y="533"/>
                      <a:pt x="69" y="578"/>
                    </a:cubicBezTo>
                    <a:cubicBezTo>
                      <a:pt x="78" y="611"/>
                      <a:pt x="97" y="630"/>
                      <a:pt x="113" y="650"/>
                    </a:cubicBezTo>
                    <a:cubicBezTo>
                      <a:pt x="121" y="650"/>
                      <a:pt x="121" y="650"/>
                      <a:pt x="121" y="650"/>
                    </a:cubicBezTo>
                    <a:cubicBezTo>
                      <a:pt x="104" y="625"/>
                      <a:pt x="83" y="610"/>
                      <a:pt x="74" y="576"/>
                    </a:cubicBezTo>
                    <a:cubicBezTo>
                      <a:pt x="61" y="531"/>
                      <a:pt x="84" y="467"/>
                      <a:pt x="142" y="437"/>
                    </a:cubicBezTo>
                    <a:cubicBezTo>
                      <a:pt x="142" y="440"/>
                      <a:pt x="143" y="442"/>
                      <a:pt x="144" y="444"/>
                    </a:cubicBezTo>
                    <a:cubicBezTo>
                      <a:pt x="98" y="464"/>
                      <a:pt x="78" y="519"/>
                      <a:pt x="89" y="560"/>
                    </a:cubicBezTo>
                    <a:cubicBezTo>
                      <a:pt x="97" y="592"/>
                      <a:pt x="121" y="613"/>
                      <a:pt x="144" y="650"/>
                    </a:cubicBezTo>
                    <a:cubicBezTo>
                      <a:pt x="153" y="650"/>
                      <a:pt x="153" y="650"/>
                      <a:pt x="153" y="650"/>
                    </a:cubicBezTo>
                    <a:cubicBezTo>
                      <a:pt x="149" y="644"/>
                      <a:pt x="145" y="638"/>
                      <a:pt x="141" y="633"/>
                    </a:cubicBezTo>
                    <a:cubicBezTo>
                      <a:pt x="160" y="637"/>
                      <a:pt x="184" y="634"/>
                      <a:pt x="199" y="607"/>
                    </a:cubicBezTo>
                    <a:cubicBezTo>
                      <a:pt x="200" y="608"/>
                      <a:pt x="202" y="609"/>
                      <a:pt x="203" y="610"/>
                    </a:cubicBezTo>
                    <a:cubicBezTo>
                      <a:pt x="198" y="618"/>
                      <a:pt x="195" y="626"/>
                      <a:pt x="192" y="634"/>
                    </a:cubicBezTo>
                    <a:cubicBezTo>
                      <a:pt x="183" y="643"/>
                      <a:pt x="172" y="649"/>
                      <a:pt x="163" y="650"/>
                    </a:cubicBezTo>
                    <a:cubicBezTo>
                      <a:pt x="176" y="650"/>
                      <a:pt x="176" y="650"/>
                      <a:pt x="176" y="650"/>
                    </a:cubicBezTo>
                    <a:cubicBezTo>
                      <a:pt x="176" y="650"/>
                      <a:pt x="177" y="650"/>
                      <a:pt x="177" y="650"/>
                    </a:cubicBezTo>
                    <a:cubicBezTo>
                      <a:pt x="177" y="650"/>
                      <a:pt x="177" y="650"/>
                      <a:pt x="177" y="650"/>
                    </a:cubicBezTo>
                    <a:cubicBezTo>
                      <a:pt x="179" y="650"/>
                      <a:pt x="179" y="650"/>
                      <a:pt x="179" y="650"/>
                    </a:cubicBezTo>
                    <a:cubicBezTo>
                      <a:pt x="179" y="650"/>
                      <a:pt x="178" y="649"/>
                      <a:pt x="178" y="649"/>
                    </a:cubicBezTo>
                    <a:cubicBezTo>
                      <a:pt x="180" y="648"/>
                      <a:pt x="181" y="648"/>
                      <a:pt x="182" y="647"/>
                    </a:cubicBezTo>
                    <a:cubicBezTo>
                      <a:pt x="183" y="648"/>
                      <a:pt x="185" y="649"/>
                      <a:pt x="186" y="650"/>
                    </a:cubicBezTo>
                    <a:cubicBezTo>
                      <a:pt x="188" y="650"/>
                      <a:pt x="188" y="650"/>
                      <a:pt x="188" y="650"/>
                    </a:cubicBezTo>
                    <a:cubicBezTo>
                      <a:pt x="187" y="649"/>
                      <a:pt x="185" y="647"/>
                      <a:pt x="184" y="646"/>
                    </a:cubicBezTo>
                    <a:cubicBezTo>
                      <a:pt x="186" y="644"/>
                      <a:pt x="188" y="642"/>
                      <a:pt x="191" y="640"/>
                    </a:cubicBezTo>
                    <a:cubicBezTo>
                      <a:pt x="190" y="644"/>
                      <a:pt x="189" y="647"/>
                      <a:pt x="189" y="650"/>
                    </a:cubicBezTo>
                    <a:cubicBezTo>
                      <a:pt x="193" y="650"/>
                      <a:pt x="193" y="650"/>
                      <a:pt x="193" y="650"/>
                    </a:cubicBezTo>
                    <a:cubicBezTo>
                      <a:pt x="195" y="638"/>
                      <a:pt x="200" y="626"/>
                      <a:pt x="207" y="612"/>
                    </a:cubicBezTo>
                    <a:cubicBezTo>
                      <a:pt x="212" y="616"/>
                      <a:pt x="212" y="616"/>
                      <a:pt x="212" y="616"/>
                    </a:cubicBezTo>
                    <a:cubicBezTo>
                      <a:pt x="206" y="624"/>
                      <a:pt x="203" y="638"/>
                      <a:pt x="202" y="650"/>
                    </a:cubicBezTo>
                    <a:cubicBezTo>
                      <a:pt x="206" y="650"/>
                      <a:pt x="206" y="650"/>
                      <a:pt x="206" y="650"/>
                    </a:cubicBezTo>
                    <a:cubicBezTo>
                      <a:pt x="206" y="638"/>
                      <a:pt x="209" y="627"/>
                      <a:pt x="215" y="618"/>
                    </a:cubicBezTo>
                    <a:cubicBezTo>
                      <a:pt x="218" y="620"/>
                      <a:pt x="221" y="622"/>
                      <a:pt x="224" y="624"/>
                    </a:cubicBezTo>
                    <a:cubicBezTo>
                      <a:pt x="221" y="633"/>
                      <a:pt x="218" y="642"/>
                      <a:pt x="217" y="650"/>
                    </a:cubicBezTo>
                    <a:cubicBezTo>
                      <a:pt x="222" y="650"/>
                      <a:pt x="222" y="650"/>
                      <a:pt x="222" y="650"/>
                    </a:cubicBezTo>
                    <a:cubicBezTo>
                      <a:pt x="223" y="643"/>
                      <a:pt x="225" y="635"/>
                      <a:pt x="229" y="627"/>
                    </a:cubicBezTo>
                    <a:cubicBezTo>
                      <a:pt x="231" y="629"/>
                      <a:pt x="234" y="631"/>
                      <a:pt x="237" y="633"/>
                    </a:cubicBezTo>
                    <a:cubicBezTo>
                      <a:pt x="234" y="637"/>
                      <a:pt x="233" y="643"/>
                      <a:pt x="233" y="650"/>
                    </a:cubicBezTo>
                    <a:cubicBezTo>
                      <a:pt x="237" y="650"/>
                      <a:pt x="237" y="650"/>
                      <a:pt x="237" y="650"/>
                    </a:cubicBezTo>
                    <a:cubicBezTo>
                      <a:pt x="237" y="644"/>
                      <a:pt x="238" y="639"/>
                      <a:pt x="240" y="635"/>
                    </a:cubicBezTo>
                    <a:cubicBezTo>
                      <a:pt x="244" y="638"/>
                      <a:pt x="248" y="640"/>
                      <a:pt x="251" y="642"/>
                    </a:cubicBezTo>
                    <a:cubicBezTo>
                      <a:pt x="251" y="645"/>
                      <a:pt x="251" y="648"/>
                      <a:pt x="250" y="650"/>
                    </a:cubicBezTo>
                    <a:cubicBezTo>
                      <a:pt x="255" y="650"/>
                      <a:pt x="255" y="650"/>
                      <a:pt x="255" y="650"/>
                    </a:cubicBezTo>
                    <a:cubicBezTo>
                      <a:pt x="255" y="649"/>
                      <a:pt x="255" y="647"/>
                      <a:pt x="256" y="645"/>
                    </a:cubicBezTo>
                    <a:cubicBezTo>
                      <a:pt x="258" y="647"/>
                      <a:pt x="260" y="649"/>
                      <a:pt x="263" y="650"/>
                    </a:cubicBezTo>
                    <a:cubicBezTo>
                      <a:pt x="272" y="650"/>
                      <a:pt x="272" y="650"/>
                      <a:pt x="272" y="650"/>
                    </a:cubicBezTo>
                    <a:cubicBezTo>
                      <a:pt x="269" y="647"/>
                      <a:pt x="265" y="645"/>
                      <a:pt x="261" y="642"/>
                    </a:cubicBezTo>
                    <a:cubicBezTo>
                      <a:pt x="265" y="639"/>
                      <a:pt x="270" y="635"/>
                      <a:pt x="275" y="631"/>
                    </a:cubicBezTo>
                    <a:cubicBezTo>
                      <a:pt x="300" y="648"/>
                      <a:pt x="300" y="648"/>
                      <a:pt x="300" y="648"/>
                    </a:cubicBezTo>
                    <a:cubicBezTo>
                      <a:pt x="299" y="649"/>
                      <a:pt x="298" y="649"/>
                      <a:pt x="298" y="650"/>
                    </a:cubicBezTo>
                    <a:cubicBezTo>
                      <a:pt x="308" y="650"/>
                      <a:pt x="308" y="650"/>
                      <a:pt x="308" y="650"/>
                    </a:cubicBezTo>
                    <a:cubicBezTo>
                      <a:pt x="305" y="648"/>
                      <a:pt x="305" y="648"/>
                      <a:pt x="305" y="648"/>
                    </a:cubicBezTo>
                    <a:cubicBezTo>
                      <a:pt x="311" y="644"/>
                      <a:pt x="316" y="638"/>
                      <a:pt x="321" y="633"/>
                    </a:cubicBezTo>
                    <a:cubicBezTo>
                      <a:pt x="339" y="647"/>
                      <a:pt x="339" y="647"/>
                      <a:pt x="339" y="647"/>
                    </a:cubicBezTo>
                    <a:cubicBezTo>
                      <a:pt x="338" y="648"/>
                      <a:pt x="337" y="649"/>
                      <a:pt x="335" y="650"/>
                    </a:cubicBezTo>
                    <a:cubicBezTo>
                      <a:pt x="341" y="650"/>
                      <a:pt x="341" y="650"/>
                      <a:pt x="341" y="650"/>
                    </a:cubicBezTo>
                    <a:cubicBezTo>
                      <a:pt x="341" y="650"/>
                      <a:pt x="342" y="650"/>
                      <a:pt x="342" y="649"/>
                    </a:cubicBezTo>
                    <a:cubicBezTo>
                      <a:pt x="343" y="650"/>
                      <a:pt x="343" y="650"/>
                      <a:pt x="343" y="650"/>
                    </a:cubicBezTo>
                    <a:cubicBezTo>
                      <a:pt x="348" y="650"/>
                      <a:pt x="348" y="650"/>
                      <a:pt x="348" y="650"/>
                    </a:cubicBezTo>
                    <a:cubicBezTo>
                      <a:pt x="344" y="647"/>
                      <a:pt x="344" y="647"/>
                      <a:pt x="344" y="647"/>
                    </a:cubicBezTo>
                    <a:cubicBezTo>
                      <a:pt x="348" y="642"/>
                      <a:pt x="353" y="636"/>
                      <a:pt x="357" y="631"/>
                    </a:cubicBezTo>
                    <a:cubicBezTo>
                      <a:pt x="370" y="642"/>
                      <a:pt x="370" y="642"/>
                      <a:pt x="370" y="642"/>
                    </a:cubicBezTo>
                    <a:cubicBezTo>
                      <a:pt x="368" y="645"/>
                      <a:pt x="366" y="647"/>
                      <a:pt x="364" y="650"/>
                    </a:cubicBezTo>
                    <a:cubicBezTo>
                      <a:pt x="373" y="650"/>
                      <a:pt x="373" y="650"/>
                      <a:pt x="373" y="650"/>
                    </a:cubicBezTo>
                    <a:cubicBezTo>
                      <a:pt x="376" y="645"/>
                      <a:pt x="380" y="641"/>
                      <a:pt x="383" y="636"/>
                    </a:cubicBezTo>
                    <a:cubicBezTo>
                      <a:pt x="388" y="634"/>
                      <a:pt x="394" y="632"/>
                      <a:pt x="399" y="632"/>
                    </a:cubicBezTo>
                    <a:cubicBezTo>
                      <a:pt x="412" y="643"/>
                      <a:pt x="412" y="643"/>
                      <a:pt x="412" y="643"/>
                    </a:cubicBezTo>
                    <a:cubicBezTo>
                      <a:pt x="402" y="643"/>
                      <a:pt x="392" y="646"/>
                      <a:pt x="384" y="650"/>
                    </a:cubicBezTo>
                    <a:cubicBezTo>
                      <a:pt x="429" y="650"/>
                      <a:pt x="429" y="650"/>
                      <a:pt x="429" y="650"/>
                    </a:cubicBezTo>
                    <a:cubicBezTo>
                      <a:pt x="318" y="552"/>
                      <a:pt x="318" y="552"/>
                      <a:pt x="318" y="552"/>
                    </a:cubicBezTo>
                    <a:cubicBezTo>
                      <a:pt x="308" y="543"/>
                      <a:pt x="302" y="533"/>
                      <a:pt x="312" y="519"/>
                    </a:cubicBezTo>
                    <a:cubicBezTo>
                      <a:pt x="358" y="455"/>
                      <a:pt x="358" y="455"/>
                      <a:pt x="358" y="455"/>
                    </a:cubicBezTo>
                    <a:cubicBezTo>
                      <a:pt x="369" y="441"/>
                      <a:pt x="379" y="435"/>
                      <a:pt x="397" y="450"/>
                    </a:cubicBezTo>
                    <a:cubicBezTo>
                      <a:pt x="477" y="517"/>
                      <a:pt x="477" y="517"/>
                      <a:pt x="477" y="517"/>
                    </a:cubicBezTo>
                    <a:cubicBezTo>
                      <a:pt x="475" y="521"/>
                      <a:pt x="473" y="524"/>
                      <a:pt x="472" y="527"/>
                    </a:cubicBezTo>
                    <a:cubicBezTo>
                      <a:pt x="397" y="462"/>
                      <a:pt x="397" y="462"/>
                      <a:pt x="397" y="462"/>
                    </a:cubicBezTo>
                    <a:cubicBezTo>
                      <a:pt x="383" y="449"/>
                      <a:pt x="372" y="454"/>
                      <a:pt x="363" y="466"/>
                    </a:cubicBezTo>
                    <a:cubicBezTo>
                      <a:pt x="326" y="522"/>
                      <a:pt x="326" y="522"/>
                      <a:pt x="326" y="522"/>
                    </a:cubicBezTo>
                    <a:cubicBezTo>
                      <a:pt x="317" y="534"/>
                      <a:pt x="323" y="540"/>
                      <a:pt x="332" y="547"/>
                    </a:cubicBezTo>
                    <a:cubicBezTo>
                      <a:pt x="440" y="644"/>
                      <a:pt x="440" y="644"/>
                      <a:pt x="440" y="644"/>
                    </a:cubicBezTo>
                    <a:cubicBezTo>
                      <a:pt x="449" y="652"/>
                      <a:pt x="462" y="653"/>
                      <a:pt x="471" y="641"/>
                    </a:cubicBezTo>
                    <a:cubicBezTo>
                      <a:pt x="484" y="625"/>
                      <a:pt x="484" y="625"/>
                      <a:pt x="484" y="625"/>
                    </a:cubicBezTo>
                    <a:cubicBezTo>
                      <a:pt x="486" y="627"/>
                      <a:pt x="487" y="629"/>
                      <a:pt x="489" y="631"/>
                    </a:cubicBezTo>
                    <a:cubicBezTo>
                      <a:pt x="484" y="636"/>
                      <a:pt x="481" y="643"/>
                      <a:pt x="482" y="650"/>
                    </a:cubicBezTo>
                    <a:cubicBezTo>
                      <a:pt x="488" y="650"/>
                      <a:pt x="488" y="650"/>
                      <a:pt x="488" y="650"/>
                    </a:cubicBezTo>
                    <a:cubicBezTo>
                      <a:pt x="488" y="650"/>
                      <a:pt x="488" y="649"/>
                      <a:pt x="488" y="649"/>
                    </a:cubicBezTo>
                    <a:cubicBezTo>
                      <a:pt x="495" y="639"/>
                      <a:pt x="495" y="639"/>
                      <a:pt x="495" y="639"/>
                    </a:cubicBezTo>
                    <a:cubicBezTo>
                      <a:pt x="496" y="640"/>
                      <a:pt x="497" y="641"/>
                      <a:pt x="498" y="642"/>
                    </a:cubicBezTo>
                    <a:cubicBezTo>
                      <a:pt x="492" y="650"/>
                      <a:pt x="492" y="650"/>
                      <a:pt x="492" y="650"/>
                    </a:cubicBezTo>
                    <a:cubicBezTo>
                      <a:pt x="493" y="650"/>
                      <a:pt x="493" y="650"/>
                      <a:pt x="493" y="650"/>
                    </a:cubicBezTo>
                    <a:cubicBezTo>
                      <a:pt x="499" y="643"/>
                      <a:pt x="499" y="643"/>
                      <a:pt x="499" y="643"/>
                    </a:cubicBezTo>
                    <a:cubicBezTo>
                      <a:pt x="500" y="644"/>
                      <a:pt x="501" y="645"/>
                      <a:pt x="501" y="646"/>
                    </a:cubicBezTo>
                    <a:cubicBezTo>
                      <a:pt x="498" y="650"/>
                      <a:pt x="498" y="650"/>
                      <a:pt x="498" y="650"/>
                    </a:cubicBezTo>
                    <a:cubicBezTo>
                      <a:pt x="500" y="650"/>
                      <a:pt x="500" y="650"/>
                      <a:pt x="500" y="650"/>
                    </a:cubicBezTo>
                    <a:cubicBezTo>
                      <a:pt x="502" y="647"/>
                      <a:pt x="502" y="647"/>
                      <a:pt x="502" y="647"/>
                    </a:cubicBezTo>
                    <a:cubicBezTo>
                      <a:pt x="503" y="647"/>
                      <a:pt x="504" y="648"/>
                      <a:pt x="505" y="649"/>
                    </a:cubicBezTo>
                    <a:cubicBezTo>
                      <a:pt x="505" y="650"/>
                      <a:pt x="505" y="650"/>
                      <a:pt x="505" y="650"/>
                    </a:cubicBezTo>
                    <a:cubicBezTo>
                      <a:pt x="513" y="650"/>
                      <a:pt x="513" y="650"/>
                      <a:pt x="513" y="650"/>
                    </a:cubicBezTo>
                    <a:cubicBezTo>
                      <a:pt x="479" y="617"/>
                      <a:pt x="456" y="583"/>
                      <a:pt x="474" y="533"/>
                    </a:cubicBezTo>
                    <a:cubicBezTo>
                      <a:pt x="484" y="506"/>
                      <a:pt x="524" y="461"/>
                      <a:pt x="566" y="456"/>
                    </a:cubicBezTo>
                    <a:cubicBezTo>
                      <a:pt x="568" y="458"/>
                      <a:pt x="571" y="464"/>
                      <a:pt x="574" y="471"/>
                    </a:cubicBezTo>
                    <a:cubicBezTo>
                      <a:pt x="540" y="485"/>
                      <a:pt x="513" y="520"/>
                      <a:pt x="505" y="547"/>
                    </a:cubicBezTo>
                    <a:cubicBezTo>
                      <a:pt x="493" y="589"/>
                      <a:pt x="504" y="616"/>
                      <a:pt x="540" y="650"/>
                    </a:cubicBezTo>
                    <a:cubicBezTo>
                      <a:pt x="548" y="650"/>
                      <a:pt x="548" y="650"/>
                      <a:pt x="548" y="650"/>
                    </a:cubicBezTo>
                    <a:cubicBezTo>
                      <a:pt x="511" y="615"/>
                      <a:pt x="498" y="592"/>
                      <a:pt x="510" y="550"/>
                    </a:cubicBezTo>
                    <a:cubicBezTo>
                      <a:pt x="518" y="523"/>
                      <a:pt x="541" y="490"/>
                      <a:pt x="576" y="476"/>
                    </a:cubicBezTo>
                    <a:cubicBezTo>
                      <a:pt x="579" y="481"/>
                      <a:pt x="583" y="489"/>
                      <a:pt x="587" y="495"/>
                    </a:cubicBezTo>
                    <a:cubicBezTo>
                      <a:pt x="542" y="513"/>
                      <a:pt x="511" y="582"/>
                      <a:pt x="555" y="630"/>
                    </a:cubicBezTo>
                    <a:cubicBezTo>
                      <a:pt x="562" y="637"/>
                      <a:pt x="567" y="644"/>
                      <a:pt x="572" y="650"/>
                    </a:cubicBezTo>
                    <a:cubicBezTo>
                      <a:pt x="576" y="650"/>
                      <a:pt x="576" y="650"/>
                      <a:pt x="576" y="650"/>
                    </a:cubicBezTo>
                    <a:cubicBezTo>
                      <a:pt x="571" y="643"/>
                      <a:pt x="565" y="635"/>
                      <a:pt x="558" y="627"/>
                    </a:cubicBezTo>
                    <a:cubicBezTo>
                      <a:pt x="567" y="616"/>
                      <a:pt x="578" y="609"/>
                      <a:pt x="590" y="608"/>
                    </a:cubicBezTo>
                    <a:cubicBezTo>
                      <a:pt x="596" y="616"/>
                      <a:pt x="604" y="624"/>
                      <a:pt x="614" y="632"/>
                    </a:cubicBezTo>
                    <a:cubicBezTo>
                      <a:pt x="617" y="637"/>
                      <a:pt x="621" y="644"/>
                      <a:pt x="623" y="650"/>
                    </a:cubicBezTo>
                    <a:cubicBezTo>
                      <a:pt x="630" y="650"/>
                      <a:pt x="630" y="650"/>
                      <a:pt x="630" y="650"/>
                    </a:cubicBezTo>
                    <a:cubicBezTo>
                      <a:pt x="629" y="647"/>
                      <a:pt x="627" y="643"/>
                      <a:pt x="626" y="640"/>
                    </a:cubicBezTo>
                    <a:cubicBezTo>
                      <a:pt x="632" y="643"/>
                      <a:pt x="638" y="647"/>
                      <a:pt x="645" y="650"/>
                    </a:cubicBezTo>
                    <a:cubicBezTo>
                      <a:pt x="663" y="650"/>
                      <a:pt x="663" y="650"/>
                      <a:pt x="663" y="650"/>
                    </a:cubicBezTo>
                    <a:cubicBezTo>
                      <a:pt x="661" y="649"/>
                      <a:pt x="659" y="649"/>
                      <a:pt x="658" y="648"/>
                    </a:cubicBezTo>
                    <a:cubicBezTo>
                      <a:pt x="589" y="621"/>
                      <a:pt x="567" y="575"/>
                      <a:pt x="587" y="544"/>
                    </a:cubicBezTo>
                    <a:cubicBezTo>
                      <a:pt x="606" y="514"/>
                      <a:pt x="653" y="516"/>
                      <a:pt x="704" y="536"/>
                    </a:cubicBezTo>
                    <a:cubicBezTo>
                      <a:pt x="713" y="532"/>
                      <a:pt x="731" y="518"/>
                      <a:pt x="742" y="511"/>
                    </a:cubicBezTo>
                    <a:cubicBezTo>
                      <a:pt x="742" y="519"/>
                      <a:pt x="740" y="540"/>
                      <a:pt x="740" y="552"/>
                    </a:cubicBezTo>
                    <a:cubicBezTo>
                      <a:pt x="789" y="563"/>
                      <a:pt x="806" y="589"/>
                      <a:pt x="785" y="628"/>
                    </a:cubicBezTo>
                    <a:cubicBezTo>
                      <a:pt x="780" y="637"/>
                      <a:pt x="770" y="644"/>
                      <a:pt x="757" y="650"/>
                    </a:cubicBezTo>
                    <a:cubicBezTo>
                      <a:pt x="767" y="650"/>
                      <a:pt x="767" y="650"/>
                      <a:pt x="767" y="650"/>
                    </a:cubicBezTo>
                    <a:cubicBezTo>
                      <a:pt x="769" y="649"/>
                      <a:pt x="771" y="648"/>
                      <a:pt x="772" y="647"/>
                    </a:cubicBezTo>
                    <a:cubicBezTo>
                      <a:pt x="773" y="650"/>
                      <a:pt x="773" y="650"/>
                      <a:pt x="773" y="650"/>
                    </a:cubicBezTo>
                    <a:cubicBezTo>
                      <a:pt x="775" y="650"/>
                      <a:pt x="775" y="650"/>
                      <a:pt x="775" y="650"/>
                    </a:cubicBezTo>
                    <a:cubicBezTo>
                      <a:pt x="775" y="645"/>
                      <a:pt x="775" y="645"/>
                      <a:pt x="775" y="645"/>
                    </a:cubicBezTo>
                    <a:cubicBezTo>
                      <a:pt x="777" y="644"/>
                      <a:pt x="779" y="643"/>
                      <a:pt x="780" y="641"/>
                    </a:cubicBezTo>
                    <a:cubicBezTo>
                      <a:pt x="784" y="645"/>
                      <a:pt x="788" y="648"/>
                      <a:pt x="793" y="650"/>
                    </a:cubicBezTo>
                    <a:cubicBezTo>
                      <a:pt x="830" y="650"/>
                      <a:pt x="830" y="650"/>
                      <a:pt x="830" y="650"/>
                    </a:cubicBezTo>
                    <a:cubicBezTo>
                      <a:pt x="828" y="649"/>
                      <a:pt x="828" y="649"/>
                      <a:pt x="828" y="649"/>
                    </a:cubicBezTo>
                    <a:cubicBezTo>
                      <a:pt x="835" y="645"/>
                      <a:pt x="841" y="639"/>
                      <a:pt x="845" y="632"/>
                    </a:cubicBezTo>
                    <a:cubicBezTo>
                      <a:pt x="849" y="650"/>
                      <a:pt x="849" y="650"/>
                      <a:pt x="849" y="650"/>
                    </a:cubicBezTo>
                    <a:cubicBezTo>
                      <a:pt x="852" y="650"/>
                      <a:pt x="852" y="650"/>
                      <a:pt x="852" y="650"/>
                    </a:cubicBezTo>
                    <a:cubicBezTo>
                      <a:pt x="848" y="631"/>
                      <a:pt x="848" y="631"/>
                      <a:pt x="848" y="631"/>
                    </a:cubicBezTo>
                    <a:cubicBezTo>
                      <a:pt x="878" y="634"/>
                      <a:pt x="878" y="634"/>
                      <a:pt x="878" y="634"/>
                    </a:cubicBezTo>
                    <a:cubicBezTo>
                      <a:pt x="876" y="640"/>
                      <a:pt x="874" y="645"/>
                      <a:pt x="871" y="650"/>
                    </a:cubicBezTo>
                    <a:cubicBezTo>
                      <a:pt x="877" y="650"/>
                      <a:pt x="877" y="650"/>
                      <a:pt x="877" y="650"/>
                    </a:cubicBezTo>
                    <a:cubicBezTo>
                      <a:pt x="881" y="644"/>
                      <a:pt x="883" y="637"/>
                      <a:pt x="885" y="630"/>
                    </a:cubicBezTo>
                    <a:cubicBezTo>
                      <a:pt x="897" y="616"/>
                      <a:pt x="908" y="603"/>
                      <a:pt x="919" y="593"/>
                    </a:cubicBezTo>
                    <a:cubicBezTo>
                      <a:pt x="934" y="580"/>
                      <a:pt x="941" y="588"/>
                      <a:pt x="950" y="596"/>
                    </a:cubicBezTo>
                    <a:cubicBezTo>
                      <a:pt x="962" y="605"/>
                      <a:pt x="968" y="616"/>
                      <a:pt x="958" y="631"/>
                    </a:cubicBezTo>
                    <a:cubicBezTo>
                      <a:pt x="953" y="637"/>
                      <a:pt x="948" y="643"/>
                      <a:pt x="943" y="650"/>
                    </a:cubicBezTo>
                    <a:cubicBezTo>
                      <a:pt x="950" y="650"/>
                      <a:pt x="950" y="650"/>
                      <a:pt x="950" y="650"/>
                    </a:cubicBezTo>
                    <a:cubicBezTo>
                      <a:pt x="955" y="643"/>
                      <a:pt x="960" y="637"/>
                      <a:pt x="965" y="631"/>
                    </a:cubicBezTo>
                    <a:cubicBezTo>
                      <a:pt x="976" y="615"/>
                      <a:pt x="969" y="602"/>
                      <a:pt x="956" y="591"/>
                    </a:cubicBezTo>
                    <a:cubicBezTo>
                      <a:pt x="947" y="584"/>
                      <a:pt x="933" y="574"/>
                      <a:pt x="918" y="588"/>
                    </a:cubicBezTo>
                    <a:cubicBezTo>
                      <a:pt x="908" y="598"/>
                      <a:pt x="897" y="609"/>
                      <a:pt x="886" y="622"/>
                    </a:cubicBezTo>
                    <a:cubicBezTo>
                      <a:pt x="887" y="619"/>
                      <a:pt x="887" y="616"/>
                      <a:pt x="887" y="613"/>
                    </a:cubicBezTo>
                    <a:cubicBezTo>
                      <a:pt x="898" y="602"/>
                      <a:pt x="909" y="592"/>
                      <a:pt x="918" y="583"/>
                    </a:cubicBezTo>
                    <a:cubicBezTo>
                      <a:pt x="934" y="569"/>
                      <a:pt x="949" y="579"/>
                      <a:pt x="959" y="587"/>
                    </a:cubicBezTo>
                    <a:cubicBezTo>
                      <a:pt x="973" y="598"/>
                      <a:pt x="985" y="615"/>
                      <a:pt x="973" y="631"/>
                    </a:cubicBezTo>
                    <a:cubicBezTo>
                      <a:pt x="969" y="637"/>
                      <a:pt x="964" y="644"/>
                      <a:pt x="958" y="650"/>
                    </a:cubicBezTo>
                    <a:cubicBezTo>
                      <a:pt x="969" y="650"/>
                      <a:pt x="969" y="650"/>
                      <a:pt x="969" y="650"/>
                    </a:cubicBezTo>
                    <a:cubicBezTo>
                      <a:pt x="968" y="650"/>
                      <a:pt x="968" y="649"/>
                      <a:pt x="967" y="649"/>
                    </a:cubicBezTo>
                    <a:cubicBezTo>
                      <a:pt x="972" y="644"/>
                      <a:pt x="976" y="639"/>
                      <a:pt x="979" y="634"/>
                    </a:cubicBezTo>
                    <a:cubicBezTo>
                      <a:pt x="983" y="639"/>
                      <a:pt x="991" y="645"/>
                      <a:pt x="1000" y="650"/>
                    </a:cubicBezTo>
                    <a:cubicBezTo>
                      <a:pt x="1005" y="650"/>
                      <a:pt x="1005" y="650"/>
                      <a:pt x="1005" y="650"/>
                    </a:cubicBezTo>
                    <a:cubicBezTo>
                      <a:pt x="1007" y="650"/>
                      <a:pt x="1008" y="650"/>
                      <a:pt x="1010" y="650"/>
                    </a:cubicBezTo>
                    <a:cubicBezTo>
                      <a:pt x="997" y="643"/>
                      <a:pt x="986" y="636"/>
                      <a:pt x="981" y="630"/>
                    </a:cubicBezTo>
                    <a:cubicBezTo>
                      <a:pt x="988" y="615"/>
                      <a:pt x="977" y="597"/>
                      <a:pt x="965" y="585"/>
                    </a:cubicBezTo>
                    <a:cubicBezTo>
                      <a:pt x="964" y="585"/>
                      <a:pt x="963" y="584"/>
                      <a:pt x="963" y="584"/>
                    </a:cubicBezTo>
                    <a:cubicBezTo>
                      <a:pt x="952" y="576"/>
                      <a:pt x="932" y="564"/>
                      <a:pt x="915" y="579"/>
                    </a:cubicBezTo>
                    <a:cubicBezTo>
                      <a:pt x="909" y="583"/>
                      <a:pt x="904" y="589"/>
                      <a:pt x="898" y="595"/>
                    </a:cubicBezTo>
                    <a:cubicBezTo>
                      <a:pt x="893" y="592"/>
                      <a:pt x="888" y="590"/>
                      <a:pt x="883" y="589"/>
                    </a:cubicBezTo>
                    <a:cubicBezTo>
                      <a:pt x="882" y="584"/>
                      <a:pt x="879" y="578"/>
                      <a:pt x="876" y="573"/>
                    </a:cubicBezTo>
                    <a:cubicBezTo>
                      <a:pt x="886" y="566"/>
                      <a:pt x="893" y="557"/>
                      <a:pt x="898" y="547"/>
                    </a:cubicBezTo>
                    <a:cubicBezTo>
                      <a:pt x="934" y="544"/>
                      <a:pt x="954" y="560"/>
                      <a:pt x="972" y="581"/>
                    </a:cubicBezTo>
                    <a:cubicBezTo>
                      <a:pt x="992" y="604"/>
                      <a:pt x="1008" y="631"/>
                      <a:pt x="1038" y="642"/>
                    </a:cubicBezTo>
                    <a:cubicBezTo>
                      <a:pt x="1040" y="641"/>
                      <a:pt x="1042" y="639"/>
                      <a:pt x="1044" y="638"/>
                    </a:cubicBezTo>
                    <a:cubicBezTo>
                      <a:pt x="992" y="632"/>
                      <a:pt x="983" y="536"/>
                      <a:pt x="903" y="537"/>
                    </a:cubicBezTo>
                    <a:cubicBezTo>
                      <a:pt x="904" y="533"/>
                      <a:pt x="905" y="528"/>
                      <a:pt x="906" y="524"/>
                    </a:cubicBezTo>
                    <a:cubicBezTo>
                      <a:pt x="960" y="521"/>
                      <a:pt x="1002" y="550"/>
                      <a:pt x="1022" y="596"/>
                    </a:cubicBezTo>
                    <a:cubicBezTo>
                      <a:pt x="1022" y="612"/>
                      <a:pt x="1031" y="629"/>
                      <a:pt x="1046" y="637"/>
                    </a:cubicBezTo>
                    <a:cubicBezTo>
                      <a:pt x="1047" y="636"/>
                      <a:pt x="1049" y="634"/>
                      <a:pt x="1050" y="633"/>
                    </a:cubicBezTo>
                    <a:cubicBezTo>
                      <a:pt x="1050" y="633"/>
                      <a:pt x="1049" y="633"/>
                      <a:pt x="1049" y="633"/>
                    </a:cubicBezTo>
                    <a:cubicBezTo>
                      <a:pt x="1029" y="623"/>
                      <a:pt x="1019" y="599"/>
                      <a:pt x="1032" y="578"/>
                    </a:cubicBezTo>
                    <a:cubicBezTo>
                      <a:pt x="1040" y="564"/>
                      <a:pt x="1054" y="557"/>
                      <a:pt x="1069" y="556"/>
                    </a:cubicBezTo>
                    <a:cubicBezTo>
                      <a:pt x="1069" y="552"/>
                      <a:pt x="1069" y="552"/>
                      <a:pt x="1069" y="552"/>
                    </a:cubicBezTo>
                    <a:cubicBezTo>
                      <a:pt x="1067" y="552"/>
                      <a:pt x="1065" y="552"/>
                      <a:pt x="1064" y="552"/>
                    </a:cubicBezTo>
                    <a:cubicBezTo>
                      <a:pt x="1017" y="535"/>
                      <a:pt x="1017" y="535"/>
                      <a:pt x="1017" y="535"/>
                    </a:cubicBezTo>
                    <a:cubicBezTo>
                      <a:pt x="1014" y="530"/>
                      <a:pt x="1011" y="525"/>
                      <a:pt x="1008" y="520"/>
                    </a:cubicBezTo>
                    <a:cubicBezTo>
                      <a:pt x="993" y="499"/>
                      <a:pt x="972" y="480"/>
                      <a:pt x="943" y="472"/>
                    </a:cubicBezTo>
                    <a:cubicBezTo>
                      <a:pt x="952" y="455"/>
                      <a:pt x="962" y="435"/>
                      <a:pt x="969" y="418"/>
                    </a:cubicBezTo>
                    <a:cubicBezTo>
                      <a:pt x="1069" y="462"/>
                      <a:pt x="1069" y="462"/>
                      <a:pt x="1069" y="462"/>
                    </a:cubicBezTo>
                    <a:cubicBezTo>
                      <a:pt x="1069" y="457"/>
                      <a:pt x="1069" y="457"/>
                      <a:pt x="1069" y="457"/>
                    </a:cubicBezTo>
                    <a:cubicBezTo>
                      <a:pt x="971" y="413"/>
                      <a:pt x="971" y="413"/>
                      <a:pt x="971" y="413"/>
                    </a:cubicBezTo>
                    <a:cubicBezTo>
                      <a:pt x="972" y="409"/>
                      <a:pt x="974" y="406"/>
                      <a:pt x="975" y="403"/>
                    </a:cubicBezTo>
                    <a:cubicBezTo>
                      <a:pt x="1003" y="417"/>
                      <a:pt x="1039" y="433"/>
                      <a:pt x="1069" y="445"/>
                    </a:cubicBezTo>
                    <a:cubicBezTo>
                      <a:pt x="1069" y="440"/>
                      <a:pt x="1069" y="440"/>
                      <a:pt x="1069" y="440"/>
                    </a:cubicBezTo>
                    <a:cubicBezTo>
                      <a:pt x="1040" y="428"/>
                      <a:pt x="1004" y="411"/>
                      <a:pt x="977" y="398"/>
                    </a:cubicBezTo>
                    <a:cubicBezTo>
                      <a:pt x="978" y="394"/>
                      <a:pt x="979" y="390"/>
                      <a:pt x="979" y="387"/>
                    </a:cubicBezTo>
                    <a:cubicBezTo>
                      <a:pt x="982" y="380"/>
                      <a:pt x="968" y="372"/>
                      <a:pt x="949" y="363"/>
                    </a:cubicBezTo>
                    <a:cubicBezTo>
                      <a:pt x="951" y="357"/>
                      <a:pt x="954" y="350"/>
                      <a:pt x="958" y="342"/>
                    </a:cubicBezTo>
                    <a:cubicBezTo>
                      <a:pt x="962" y="353"/>
                      <a:pt x="967" y="363"/>
                      <a:pt x="971" y="370"/>
                    </a:cubicBezTo>
                    <a:cubicBezTo>
                      <a:pt x="968" y="361"/>
                      <a:pt x="964" y="351"/>
                      <a:pt x="959" y="339"/>
                    </a:cubicBezTo>
                    <a:cubicBezTo>
                      <a:pt x="960" y="336"/>
                      <a:pt x="961" y="333"/>
                      <a:pt x="963" y="330"/>
                    </a:cubicBezTo>
                    <a:cubicBezTo>
                      <a:pt x="968" y="342"/>
                      <a:pt x="974" y="354"/>
                      <a:pt x="978" y="361"/>
                    </a:cubicBezTo>
                    <a:cubicBezTo>
                      <a:pt x="975" y="352"/>
                      <a:pt x="970" y="340"/>
                      <a:pt x="964" y="327"/>
                    </a:cubicBezTo>
                    <a:cubicBezTo>
                      <a:pt x="966" y="323"/>
                      <a:pt x="968" y="319"/>
                      <a:pt x="969" y="315"/>
                    </a:cubicBezTo>
                    <a:cubicBezTo>
                      <a:pt x="976" y="330"/>
                      <a:pt x="982" y="343"/>
                      <a:pt x="987" y="352"/>
                    </a:cubicBezTo>
                    <a:cubicBezTo>
                      <a:pt x="983" y="341"/>
                      <a:pt x="978" y="327"/>
                      <a:pt x="971" y="312"/>
                    </a:cubicBezTo>
                    <a:cubicBezTo>
                      <a:pt x="973" y="308"/>
                      <a:pt x="974" y="305"/>
                      <a:pt x="976" y="302"/>
                    </a:cubicBezTo>
                    <a:cubicBezTo>
                      <a:pt x="984" y="319"/>
                      <a:pt x="991" y="335"/>
                      <a:pt x="996" y="345"/>
                    </a:cubicBezTo>
                    <a:cubicBezTo>
                      <a:pt x="992" y="333"/>
                      <a:pt x="986" y="316"/>
                      <a:pt x="978" y="299"/>
                    </a:cubicBezTo>
                    <a:cubicBezTo>
                      <a:pt x="980" y="295"/>
                      <a:pt x="982" y="292"/>
                      <a:pt x="984" y="290"/>
                    </a:cubicBezTo>
                    <a:cubicBezTo>
                      <a:pt x="990" y="304"/>
                      <a:pt x="997" y="317"/>
                      <a:pt x="1001" y="326"/>
                    </a:cubicBezTo>
                    <a:cubicBezTo>
                      <a:pt x="998" y="316"/>
                      <a:pt x="992" y="302"/>
                      <a:pt x="986" y="287"/>
                    </a:cubicBezTo>
                    <a:cubicBezTo>
                      <a:pt x="988" y="286"/>
                      <a:pt x="989" y="285"/>
                      <a:pt x="991" y="284"/>
                    </a:cubicBezTo>
                    <a:cubicBezTo>
                      <a:pt x="992" y="284"/>
                      <a:pt x="993" y="284"/>
                      <a:pt x="994" y="285"/>
                    </a:cubicBezTo>
                    <a:cubicBezTo>
                      <a:pt x="1000" y="298"/>
                      <a:pt x="1006" y="310"/>
                      <a:pt x="1011" y="318"/>
                    </a:cubicBezTo>
                    <a:cubicBezTo>
                      <a:pt x="1008" y="310"/>
                      <a:pt x="1003" y="298"/>
                      <a:pt x="998" y="286"/>
                    </a:cubicBezTo>
                    <a:cubicBezTo>
                      <a:pt x="1001" y="287"/>
                      <a:pt x="1004" y="288"/>
                      <a:pt x="1009" y="289"/>
                    </a:cubicBezTo>
                    <a:cubicBezTo>
                      <a:pt x="1012" y="297"/>
                      <a:pt x="1015" y="303"/>
                      <a:pt x="1018" y="308"/>
                    </a:cubicBezTo>
                    <a:cubicBezTo>
                      <a:pt x="1016" y="303"/>
                      <a:pt x="1014" y="297"/>
                      <a:pt x="1011" y="290"/>
                    </a:cubicBezTo>
                    <a:cubicBezTo>
                      <a:pt x="1026" y="296"/>
                      <a:pt x="1047" y="306"/>
                      <a:pt x="1069" y="317"/>
                    </a:cubicBezTo>
                    <a:cubicBezTo>
                      <a:pt x="1069" y="311"/>
                      <a:pt x="1069" y="311"/>
                      <a:pt x="1069" y="311"/>
                    </a:cubicBezTo>
                    <a:cubicBezTo>
                      <a:pt x="1030" y="292"/>
                      <a:pt x="994" y="278"/>
                      <a:pt x="987" y="280"/>
                    </a:cubicBezTo>
                    <a:cubicBezTo>
                      <a:pt x="976" y="282"/>
                      <a:pt x="957" y="330"/>
                      <a:pt x="944" y="361"/>
                    </a:cubicBezTo>
                    <a:cubicBezTo>
                      <a:pt x="941" y="359"/>
                      <a:pt x="937" y="358"/>
                      <a:pt x="934" y="356"/>
                    </a:cubicBezTo>
                    <a:cubicBezTo>
                      <a:pt x="952" y="317"/>
                      <a:pt x="977" y="262"/>
                      <a:pt x="986" y="262"/>
                    </a:cubicBezTo>
                    <a:cubicBezTo>
                      <a:pt x="992" y="260"/>
                      <a:pt x="1029" y="277"/>
                      <a:pt x="1069" y="297"/>
                    </a:cubicBezTo>
                    <a:cubicBezTo>
                      <a:pt x="1069" y="264"/>
                      <a:pt x="1069" y="264"/>
                      <a:pt x="1069" y="264"/>
                    </a:cubicBezTo>
                    <a:cubicBezTo>
                      <a:pt x="1058" y="271"/>
                      <a:pt x="1048" y="275"/>
                      <a:pt x="1039" y="276"/>
                    </a:cubicBezTo>
                    <a:cubicBezTo>
                      <a:pt x="1027" y="271"/>
                      <a:pt x="1016" y="266"/>
                      <a:pt x="1007" y="262"/>
                    </a:cubicBezTo>
                    <a:cubicBezTo>
                      <a:pt x="1020" y="257"/>
                      <a:pt x="1031" y="251"/>
                      <a:pt x="1036" y="245"/>
                    </a:cubicBezTo>
                    <a:cubicBezTo>
                      <a:pt x="1048" y="252"/>
                      <a:pt x="1060" y="254"/>
                      <a:pt x="1069" y="252"/>
                    </a:cubicBezTo>
                    <a:cubicBezTo>
                      <a:pt x="1069" y="246"/>
                      <a:pt x="1069" y="246"/>
                      <a:pt x="1069" y="246"/>
                    </a:cubicBezTo>
                    <a:cubicBezTo>
                      <a:pt x="1056" y="249"/>
                      <a:pt x="1039" y="245"/>
                      <a:pt x="1024" y="225"/>
                    </a:cubicBezTo>
                    <a:cubicBezTo>
                      <a:pt x="1016" y="244"/>
                      <a:pt x="983" y="253"/>
                      <a:pt x="965" y="228"/>
                    </a:cubicBezTo>
                    <a:cubicBezTo>
                      <a:pt x="959" y="234"/>
                      <a:pt x="926" y="271"/>
                      <a:pt x="917" y="283"/>
                    </a:cubicBezTo>
                    <a:cubicBezTo>
                      <a:pt x="918" y="260"/>
                      <a:pt x="923" y="227"/>
                      <a:pt x="923" y="217"/>
                    </a:cubicBezTo>
                    <a:cubicBezTo>
                      <a:pt x="874" y="205"/>
                      <a:pt x="857" y="173"/>
                      <a:pt x="867" y="152"/>
                    </a:cubicBezTo>
                    <a:cubicBezTo>
                      <a:pt x="875" y="138"/>
                      <a:pt x="896" y="132"/>
                      <a:pt x="922" y="152"/>
                    </a:cubicBezTo>
                    <a:cubicBezTo>
                      <a:pt x="907" y="91"/>
                      <a:pt x="1025" y="97"/>
                      <a:pt x="1020" y="162"/>
                    </a:cubicBezTo>
                    <a:cubicBezTo>
                      <a:pt x="1040" y="152"/>
                      <a:pt x="1058" y="153"/>
                      <a:pt x="1069" y="159"/>
                    </a:cubicBezTo>
                    <a:cubicBezTo>
                      <a:pt x="1069" y="153"/>
                      <a:pt x="1069" y="153"/>
                      <a:pt x="1069" y="153"/>
                    </a:cubicBezTo>
                    <a:cubicBezTo>
                      <a:pt x="1065" y="151"/>
                      <a:pt x="1061" y="150"/>
                      <a:pt x="1057" y="149"/>
                    </a:cubicBezTo>
                    <a:cubicBezTo>
                      <a:pt x="1069" y="140"/>
                      <a:pt x="1069" y="140"/>
                      <a:pt x="1069" y="140"/>
                    </a:cubicBezTo>
                    <a:cubicBezTo>
                      <a:pt x="1069" y="134"/>
                      <a:pt x="1069" y="134"/>
                      <a:pt x="1069" y="134"/>
                    </a:cubicBezTo>
                    <a:cubicBezTo>
                      <a:pt x="1053" y="149"/>
                      <a:pt x="1053" y="149"/>
                      <a:pt x="1053" y="149"/>
                    </a:cubicBezTo>
                    <a:cubicBezTo>
                      <a:pt x="1046" y="148"/>
                      <a:pt x="1038" y="149"/>
                      <a:pt x="1030" y="151"/>
                    </a:cubicBezTo>
                    <a:cubicBezTo>
                      <a:pt x="1069" y="117"/>
                      <a:pt x="1069" y="117"/>
                      <a:pt x="1069" y="117"/>
                    </a:cubicBezTo>
                    <a:cubicBezTo>
                      <a:pt x="1069" y="105"/>
                      <a:pt x="1069" y="105"/>
                      <a:pt x="1069" y="105"/>
                    </a:cubicBezTo>
                    <a:cubicBezTo>
                      <a:pt x="1062" y="114"/>
                      <a:pt x="1053" y="123"/>
                      <a:pt x="1048" y="126"/>
                    </a:cubicBezTo>
                    <a:cubicBezTo>
                      <a:pt x="1054" y="101"/>
                      <a:pt x="1062" y="74"/>
                      <a:pt x="1063" y="33"/>
                    </a:cubicBezTo>
                    <a:cubicBezTo>
                      <a:pt x="1060" y="29"/>
                      <a:pt x="1058" y="25"/>
                      <a:pt x="1054" y="21"/>
                    </a:cubicBezTo>
                    <a:cubicBezTo>
                      <a:pt x="1056" y="24"/>
                      <a:pt x="1056" y="26"/>
                      <a:pt x="1054" y="28"/>
                    </a:cubicBezTo>
                    <a:cubicBezTo>
                      <a:pt x="1048" y="34"/>
                      <a:pt x="1036" y="15"/>
                      <a:pt x="1029" y="12"/>
                    </a:cubicBezTo>
                    <a:cubicBezTo>
                      <a:pt x="1032" y="20"/>
                      <a:pt x="1049" y="33"/>
                      <a:pt x="1043" y="38"/>
                    </a:cubicBezTo>
                    <a:cubicBezTo>
                      <a:pt x="1037" y="42"/>
                      <a:pt x="1012" y="9"/>
                      <a:pt x="1004" y="0"/>
                    </a:cubicBezTo>
                    <a:cubicBezTo>
                      <a:pt x="1005" y="0"/>
                      <a:pt x="1005" y="0"/>
                      <a:pt x="1005" y="0"/>
                    </a:cubicBezTo>
                    <a:cubicBezTo>
                      <a:pt x="998" y="0"/>
                      <a:pt x="998" y="0"/>
                      <a:pt x="998" y="0"/>
                    </a:cubicBezTo>
                    <a:cubicBezTo>
                      <a:pt x="1003" y="8"/>
                      <a:pt x="1022" y="30"/>
                      <a:pt x="1033" y="40"/>
                    </a:cubicBezTo>
                    <a:cubicBezTo>
                      <a:pt x="1042" y="47"/>
                      <a:pt x="1050" y="41"/>
                      <a:pt x="1048" y="33"/>
                    </a:cubicBezTo>
                    <a:cubicBezTo>
                      <a:pt x="1052" y="35"/>
                      <a:pt x="1055" y="34"/>
                      <a:pt x="1058" y="32"/>
                    </a:cubicBezTo>
                    <a:cubicBezTo>
                      <a:pt x="1058" y="34"/>
                      <a:pt x="1058" y="36"/>
                      <a:pt x="1058" y="38"/>
                    </a:cubicBezTo>
                    <a:cubicBezTo>
                      <a:pt x="1029" y="62"/>
                      <a:pt x="1029" y="62"/>
                      <a:pt x="1029" y="62"/>
                    </a:cubicBezTo>
                    <a:cubicBezTo>
                      <a:pt x="974" y="0"/>
                      <a:pt x="974" y="0"/>
                      <a:pt x="974" y="0"/>
                    </a:cubicBezTo>
                    <a:cubicBezTo>
                      <a:pt x="956" y="0"/>
                      <a:pt x="956" y="0"/>
                      <a:pt x="956" y="0"/>
                    </a:cubicBezTo>
                    <a:cubicBezTo>
                      <a:pt x="957" y="0"/>
                      <a:pt x="957" y="0"/>
                      <a:pt x="957" y="0"/>
                    </a:cubicBezTo>
                    <a:cubicBezTo>
                      <a:pt x="948" y="8"/>
                      <a:pt x="948" y="8"/>
                      <a:pt x="948" y="8"/>
                    </a:cubicBezTo>
                    <a:cubicBezTo>
                      <a:pt x="945" y="6"/>
                      <a:pt x="943" y="3"/>
                      <a:pt x="941" y="0"/>
                    </a:cubicBezTo>
                    <a:cubicBezTo>
                      <a:pt x="935" y="0"/>
                      <a:pt x="935" y="0"/>
                      <a:pt x="935" y="0"/>
                    </a:cubicBezTo>
                    <a:cubicBezTo>
                      <a:pt x="938" y="4"/>
                      <a:pt x="940" y="8"/>
                      <a:pt x="944" y="12"/>
                    </a:cubicBezTo>
                    <a:cubicBezTo>
                      <a:pt x="926" y="27"/>
                      <a:pt x="926" y="27"/>
                      <a:pt x="926" y="27"/>
                    </a:cubicBezTo>
                    <a:cubicBezTo>
                      <a:pt x="918" y="19"/>
                      <a:pt x="912" y="10"/>
                      <a:pt x="908" y="0"/>
                    </a:cubicBezTo>
                    <a:cubicBezTo>
                      <a:pt x="897" y="0"/>
                      <a:pt x="897" y="0"/>
                      <a:pt x="897" y="0"/>
                    </a:cubicBezTo>
                    <a:cubicBezTo>
                      <a:pt x="898" y="5"/>
                      <a:pt x="897" y="10"/>
                      <a:pt x="896" y="16"/>
                    </a:cubicBezTo>
                    <a:cubicBezTo>
                      <a:pt x="892" y="13"/>
                      <a:pt x="888" y="10"/>
                      <a:pt x="883" y="8"/>
                    </a:cubicBezTo>
                    <a:cubicBezTo>
                      <a:pt x="883" y="5"/>
                      <a:pt x="883" y="3"/>
                      <a:pt x="883" y="0"/>
                    </a:cubicBezTo>
                    <a:cubicBezTo>
                      <a:pt x="877" y="0"/>
                      <a:pt x="877" y="0"/>
                      <a:pt x="877" y="0"/>
                    </a:cubicBezTo>
                    <a:cubicBezTo>
                      <a:pt x="878" y="2"/>
                      <a:pt x="878" y="4"/>
                      <a:pt x="879" y="7"/>
                    </a:cubicBezTo>
                    <a:cubicBezTo>
                      <a:pt x="873" y="5"/>
                      <a:pt x="868" y="5"/>
                      <a:pt x="862" y="5"/>
                    </a:cubicBezTo>
                    <a:cubicBezTo>
                      <a:pt x="862" y="3"/>
                      <a:pt x="862" y="1"/>
                      <a:pt x="861" y="0"/>
                    </a:cubicBezTo>
                    <a:cubicBezTo>
                      <a:pt x="855" y="0"/>
                      <a:pt x="855" y="0"/>
                      <a:pt x="855" y="0"/>
                    </a:cubicBezTo>
                    <a:cubicBezTo>
                      <a:pt x="856" y="2"/>
                      <a:pt x="856" y="4"/>
                      <a:pt x="857" y="6"/>
                    </a:cubicBezTo>
                    <a:cubicBezTo>
                      <a:pt x="845" y="8"/>
                      <a:pt x="834" y="14"/>
                      <a:pt x="827" y="24"/>
                    </a:cubicBezTo>
                    <a:cubicBezTo>
                      <a:pt x="825" y="23"/>
                      <a:pt x="823" y="21"/>
                      <a:pt x="821" y="20"/>
                    </a:cubicBezTo>
                    <a:cubicBezTo>
                      <a:pt x="828" y="14"/>
                      <a:pt x="833" y="8"/>
                      <a:pt x="837" y="0"/>
                    </a:cubicBezTo>
                    <a:cubicBezTo>
                      <a:pt x="829" y="0"/>
                      <a:pt x="829" y="0"/>
                      <a:pt x="829" y="0"/>
                    </a:cubicBezTo>
                    <a:cubicBezTo>
                      <a:pt x="825" y="6"/>
                      <a:pt x="820" y="12"/>
                      <a:pt x="815" y="17"/>
                    </a:cubicBezTo>
                    <a:cubicBezTo>
                      <a:pt x="810" y="14"/>
                      <a:pt x="804" y="11"/>
                      <a:pt x="798" y="10"/>
                    </a:cubicBezTo>
                    <a:cubicBezTo>
                      <a:pt x="800" y="7"/>
                      <a:pt x="802" y="3"/>
                      <a:pt x="805" y="0"/>
                    </a:cubicBezTo>
                    <a:cubicBezTo>
                      <a:pt x="799" y="0"/>
                      <a:pt x="799" y="0"/>
                      <a:pt x="799" y="0"/>
                    </a:cubicBezTo>
                    <a:cubicBezTo>
                      <a:pt x="797" y="3"/>
                      <a:pt x="795" y="6"/>
                      <a:pt x="792" y="9"/>
                    </a:cubicBezTo>
                    <a:cubicBezTo>
                      <a:pt x="787" y="8"/>
                      <a:pt x="780" y="7"/>
                      <a:pt x="774" y="7"/>
                    </a:cubicBezTo>
                    <a:cubicBezTo>
                      <a:pt x="776" y="5"/>
                      <a:pt x="778" y="2"/>
                      <a:pt x="780" y="0"/>
                    </a:cubicBezTo>
                    <a:cubicBezTo>
                      <a:pt x="769" y="0"/>
                      <a:pt x="769" y="0"/>
                      <a:pt x="769" y="0"/>
                    </a:cubicBezTo>
                    <a:cubicBezTo>
                      <a:pt x="763" y="4"/>
                      <a:pt x="758" y="7"/>
                      <a:pt x="753" y="10"/>
                    </a:cubicBezTo>
                    <a:cubicBezTo>
                      <a:pt x="743" y="13"/>
                      <a:pt x="733" y="17"/>
                      <a:pt x="723" y="24"/>
                    </a:cubicBezTo>
                    <a:cubicBezTo>
                      <a:pt x="696" y="44"/>
                      <a:pt x="678" y="77"/>
                      <a:pt x="678" y="110"/>
                    </a:cubicBezTo>
                    <a:cubicBezTo>
                      <a:pt x="670" y="108"/>
                      <a:pt x="670" y="108"/>
                      <a:pt x="670" y="108"/>
                    </a:cubicBezTo>
                    <a:cubicBezTo>
                      <a:pt x="665" y="50"/>
                      <a:pt x="702" y="25"/>
                      <a:pt x="735" y="0"/>
                    </a:cubicBezTo>
                    <a:cubicBezTo>
                      <a:pt x="730" y="0"/>
                      <a:pt x="730" y="0"/>
                      <a:pt x="730" y="0"/>
                    </a:cubicBezTo>
                    <a:cubicBezTo>
                      <a:pt x="697" y="25"/>
                      <a:pt x="663" y="50"/>
                      <a:pt x="664" y="107"/>
                    </a:cubicBezTo>
                    <a:cubicBezTo>
                      <a:pt x="657" y="105"/>
                      <a:pt x="657" y="105"/>
                      <a:pt x="657" y="105"/>
                    </a:cubicBezTo>
                    <a:cubicBezTo>
                      <a:pt x="652" y="83"/>
                      <a:pt x="656" y="66"/>
                      <a:pt x="664" y="51"/>
                    </a:cubicBezTo>
                    <a:cubicBezTo>
                      <a:pt x="674" y="31"/>
                      <a:pt x="689" y="14"/>
                      <a:pt x="705" y="0"/>
                    </a:cubicBezTo>
                    <a:cubicBezTo>
                      <a:pt x="696" y="0"/>
                      <a:pt x="696" y="0"/>
                      <a:pt x="696" y="0"/>
                    </a:cubicBezTo>
                    <a:cubicBezTo>
                      <a:pt x="685" y="15"/>
                      <a:pt x="667" y="27"/>
                      <a:pt x="657" y="50"/>
                    </a:cubicBezTo>
                    <a:cubicBezTo>
                      <a:pt x="651" y="66"/>
                      <a:pt x="648" y="83"/>
                      <a:pt x="653" y="105"/>
                    </a:cubicBezTo>
                    <a:cubicBezTo>
                      <a:pt x="649" y="104"/>
                      <a:pt x="645" y="103"/>
                      <a:pt x="641" y="102"/>
                    </a:cubicBezTo>
                    <a:cubicBezTo>
                      <a:pt x="636" y="91"/>
                      <a:pt x="629" y="72"/>
                      <a:pt x="638" y="48"/>
                    </a:cubicBezTo>
                    <a:cubicBezTo>
                      <a:pt x="644" y="33"/>
                      <a:pt x="658" y="17"/>
                      <a:pt x="667" y="0"/>
                    </a:cubicBezTo>
                    <a:cubicBezTo>
                      <a:pt x="662" y="0"/>
                      <a:pt x="662" y="0"/>
                      <a:pt x="662" y="0"/>
                    </a:cubicBezTo>
                    <a:cubicBezTo>
                      <a:pt x="654" y="15"/>
                      <a:pt x="643" y="27"/>
                      <a:pt x="637" y="29"/>
                    </a:cubicBezTo>
                    <a:cubicBezTo>
                      <a:pt x="610" y="37"/>
                      <a:pt x="588" y="23"/>
                      <a:pt x="577" y="0"/>
                    </a:cubicBezTo>
                    <a:cubicBezTo>
                      <a:pt x="571" y="0"/>
                      <a:pt x="571" y="0"/>
                      <a:pt x="571" y="0"/>
                    </a:cubicBezTo>
                    <a:cubicBezTo>
                      <a:pt x="571" y="0"/>
                      <a:pt x="571" y="0"/>
                      <a:pt x="571" y="0"/>
                    </a:cubicBezTo>
                    <a:cubicBezTo>
                      <a:pt x="560" y="6"/>
                      <a:pt x="549" y="18"/>
                      <a:pt x="545" y="26"/>
                    </a:cubicBezTo>
                    <a:cubicBezTo>
                      <a:pt x="532" y="53"/>
                      <a:pt x="553" y="80"/>
                      <a:pt x="539" y="109"/>
                    </a:cubicBezTo>
                    <a:cubicBezTo>
                      <a:pt x="527" y="132"/>
                      <a:pt x="489" y="149"/>
                      <a:pt x="483" y="185"/>
                    </a:cubicBezTo>
                    <a:cubicBezTo>
                      <a:pt x="480" y="201"/>
                      <a:pt x="482" y="221"/>
                      <a:pt x="499" y="239"/>
                    </a:cubicBezTo>
                    <a:cubicBezTo>
                      <a:pt x="496" y="242"/>
                      <a:pt x="494" y="246"/>
                      <a:pt x="491" y="250"/>
                    </a:cubicBezTo>
                    <a:cubicBezTo>
                      <a:pt x="464" y="229"/>
                      <a:pt x="463" y="205"/>
                      <a:pt x="467" y="189"/>
                    </a:cubicBezTo>
                    <a:cubicBezTo>
                      <a:pt x="474" y="154"/>
                      <a:pt x="506" y="139"/>
                      <a:pt x="524" y="102"/>
                    </a:cubicBezTo>
                    <a:cubicBezTo>
                      <a:pt x="543" y="64"/>
                      <a:pt x="521" y="45"/>
                      <a:pt x="535" y="16"/>
                    </a:cubicBezTo>
                    <a:cubicBezTo>
                      <a:pt x="537" y="11"/>
                      <a:pt x="543" y="5"/>
                      <a:pt x="550" y="0"/>
                    </a:cubicBezTo>
                    <a:cubicBezTo>
                      <a:pt x="541" y="0"/>
                      <a:pt x="541" y="0"/>
                      <a:pt x="541" y="0"/>
                    </a:cubicBezTo>
                    <a:cubicBezTo>
                      <a:pt x="541" y="1"/>
                      <a:pt x="540" y="1"/>
                      <a:pt x="539" y="2"/>
                    </a:cubicBezTo>
                    <a:cubicBezTo>
                      <a:pt x="534" y="2"/>
                      <a:pt x="529" y="1"/>
                      <a:pt x="524" y="0"/>
                    </a:cubicBezTo>
                    <a:cubicBezTo>
                      <a:pt x="509" y="0"/>
                      <a:pt x="509" y="0"/>
                      <a:pt x="509" y="0"/>
                    </a:cubicBezTo>
                    <a:cubicBezTo>
                      <a:pt x="517" y="5"/>
                      <a:pt x="525" y="8"/>
                      <a:pt x="534" y="9"/>
                    </a:cubicBezTo>
                    <a:cubicBezTo>
                      <a:pt x="530" y="14"/>
                      <a:pt x="528" y="20"/>
                      <a:pt x="526" y="26"/>
                    </a:cubicBezTo>
                    <a:cubicBezTo>
                      <a:pt x="505" y="20"/>
                      <a:pt x="494" y="11"/>
                      <a:pt x="488" y="0"/>
                    </a:cubicBezTo>
                    <a:cubicBezTo>
                      <a:pt x="480" y="0"/>
                      <a:pt x="480" y="0"/>
                      <a:pt x="480" y="0"/>
                    </a:cubicBezTo>
                    <a:cubicBezTo>
                      <a:pt x="480" y="0"/>
                      <a:pt x="479" y="1"/>
                      <a:pt x="479" y="1"/>
                    </a:cubicBezTo>
                    <a:cubicBezTo>
                      <a:pt x="478" y="0"/>
                      <a:pt x="478" y="0"/>
                      <a:pt x="478" y="0"/>
                    </a:cubicBezTo>
                    <a:cubicBezTo>
                      <a:pt x="472" y="0"/>
                      <a:pt x="472" y="0"/>
                      <a:pt x="472" y="0"/>
                    </a:cubicBezTo>
                    <a:cubicBezTo>
                      <a:pt x="489" y="28"/>
                      <a:pt x="509" y="59"/>
                      <a:pt x="516" y="71"/>
                    </a:cubicBezTo>
                    <a:cubicBezTo>
                      <a:pt x="514" y="76"/>
                      <a:pt x="510" y="82"/>
                      <a:pt x="507" y="86"/>
                    </a:cubicBezTo>
                    <a:cubicBezTo>
                      <a:pt x="491" y="82"/>
                      <a:pt x="470" y="73"/>
                      <a:pt x="456" y="69"/>
                    </a:cubicBezTo>
                    <a:cubicBezTo>
                      <a:pt x="458" y="66"/>
                      <a:pt x="461" y="60"/>
                      <a:pt x="463" y="57"/>
                    </a:cubicBezTo>
                    <a:cubicBezTo>
                      <a:pt x="470" y="59"/>
                      <a:pt x="486" y="64"/>
                      <a:pt x="497" y="67"/>
                    </a:cubicBezTo>
                    <a:cubicBezTo>
                      <a:pt x="491" y="55"/>
                      <a:pt x="471" y="25"/>
                      <a:pt x="455" y="0"/>
                    </a:cubicBezTo>
                    <a:cubicBezTo>
                      <a:pt x="449" y="0"/>
                      <a:pt x="449" y="0"/>
                      <a:pt x="449" y="0"/>
                    </a:cubicBezTo>
                    <a:cubicBezTo>
                      <a:pt x="450" y="2"/>
                      <a:pt x="452" y="5"/>
                      <a:pt x="454" y="8"/>
                    </a:cubicBezTo>
                    <a:cubicBezTo>
                      <a:pt x="444" y="18"/>
                      <a:pt x="436" y="28"/>
                      <a:pt x="430" y="37"/>
                    </a:cubicBezTo>
                    <a:cubicBezTo>
                      <a:pt x="420" y="24"/>
                      <a:pt x="415" y="12"/>
                      <a:pt x="412" y="0"/>
                    </a:cubicBezTo>
                    <a:cubicBezTo>
                      <a:pt x="407" y="0"/>
                      <a:pt x="407" y="0"/>
                      <a:pt x="407" y="0"/>
                    </a:cubicBezTo>
                    <a:cubicBezTo>
                      <a:pt x="409" y="10"/>
                      <a:pt x="412" y="21"/>
                      <a:pt x="418" y="31"/>
                    </a:cubicBezTo>
                    <a:cubicBezTo>
                      <a:pt x="416" y="35"/>
                      <a:pt x="413" y="38"/>
                      <a:pt x="410" y="42"/>
                    </a:cubicBezTo>
                    <a:cubicBezTo>
                      <a:pt x="397" y="29"/>
                      <a:pt x="392" y="15"/>
                      <a:pt x="391" y="0"/>
                    </a:cubicBezTo>
                    <a:cubicBezTo>
                      <a:pt x="386" y="0"/>
                      <a:pt x="386" y="0"/>
                      <a:pt x="386" y="0"/>
                    </a:cubicBezTo>
                    <a:cubicBezTo>
                      <a:pt x="386" y="16"/>
                      <a:pt x="391" y="32"/>
                      <a:pt x="406" y="46"/>
                    </a:cubicBezTo>
                    <a:cubicBezTo>
                      <a:pt x="404" y="49"/>
                      <a:pt x="402" y="52"/>
                      <a:pt x="401" y="54"/>
                    </a:cubicBezTo>
                    <a:cubicBezTo>
                      <a:pt x="380" y="39"/>
                      <a:pt x="376" y="20"/>
                      <a:pt x="378" y="0"/>
                    </a:cubicBezTo>
                    <a:cubicBezTo>
                      <a:pt x="372" y="0"/>
                      <a:pt x="372" y="0"/>
                      <a:pt x="372" y="0"/>
                    </a:cubicBezTo>
                    <a:cubicBezTo>
                      <a:pt x="371" y="18"/>
                      <a:pt x="375" y="36"/>
                      <a:pt x="391" y="54"/>
                    </a:cubicBezTo>
                    <a:cubicBezTo>
                      <a:pt x="384" y="55"/>
                      <a:pt x="377" y="56"/>
                      <a:pt x="369" y="57"/>
                    </a:cubicBezTo>
                    <a:cubicBezTo>
                      <a:pt x="352" y="40"/>
                      <a:pt x="350" y="21"/>
                      <a:pt x="353" y="0"/>
                    </a:cubicBezTo>
                    <a:cubicBezTo>
                      <a:pt x="346" y="0"/>
                      <a:pt x="346" y="0"/>
                      <a:pt x="346" y="0"/>
                    </a:cubicBezTo>
                    <a:cubicBezTo>
                      <a:pt x="342" y="8"/>
                      <a:pt x="339" y="15"/>
                      <a:pt x="334" y="22"/>
                    </a:cubicBezTo>
                    <a:cubicBezTo>
                      <a:pt x="332" y="17"/>
                      <a:pt x="330" y="14"/>
                      <a:pt x="327" y="12"/>
                    </a:cubicBezTo>
                    <a:cubicBezTo>
                      <a:pt x="330" y="8"/>
                      <a:pt x="332" y="4"/>
                      <a:pt x="334" y="0"/>
                    </a:cubicBezTo>
                    <a:cubicBezTo>
                      <a:pt x="328" y="0"/>
                      <a:pt x="328" y="0"/>
                      <a:pt x="328" y="0"/>
                    </a:cubicBezTo>
                    <a:cubicBezTo>
                      <a:pt x="327" y="3"/>
                      <a:pt x="325" y="5"/>
                      <a:pt x="324" y="8"/>
                    </a:cubicBezTo>
                    <a:cubicBezTo>
                      <a:pt x="321" y="5"/>
                      <a:pt x="317" y="2"/>
                      <a:pt x="314" y="0"/>
                    </a:cubicBezTo>
                    <a:cubicBezTo>
                      <a:pt x="302" y="0"/>
                      <a:pt x="302" y="0"/>
                      <a:pt x="302" y="0"/>
                    </a:cubicBezTo>
                    <a:cubicBezTo>
                      <a:pt x="310" y="4"/>
                      <a:pt x="317" y="11"/>
                      <a:pt x="322" y="17"/>
                    </a:cubicBezTo>
                    <a:cubicBezTo>
                      <a:pt x="328" y="24"/>
                      <a:pt x="338" y="36"/>
                      <a:pt x="337" y="60"/>
                    </a:cubicBezTo>
                    <a:cubicBezTo>
                      <a:pt x="337" y="72"/>
                      <a:pt x="334" y="86"/>
                      <a:pt x="327" y="102"/>
                    </a:cubicBezTo>
                    <a:cubicBezTo>
                      <a:pt x="309" y="149"/>
                      <a:pt x="247" y="187"/>
                      <a:pt x="245" y="228"/>
                    </a:cubicBezTo>
                    <a:cubicBezTo>
                      <a:pt x="243" y="272"/>
                      <a:pt x="272" y="315"/>
                      <a:pt x="325" y="292"/>
                    </a:cubicBezTo>
                    <a:cubicBezTo>
                      <a:pt x="330" y="295"/>
                      <a:pt x="335" y="297"/>
                      <a:pt x="340" y="299"/>
                    </a:cubicBezTo>
                    <a:cubicBezTo>
                      <a:pt x="281" y="333"/>
                      <a:pt x="239" y="279"/>
                      <a:pt x="233" y="252"/>
                    </a:cubicBezTo>
                    <a:cubicBezTo>
                      <a:pt x="215" y="182"/>
                      <a:pt x="300" y="141"/>
                      <a:pt x="318" y="99"/>
                    </a:cubicBezTo>
                    <a:cubicBezTo>
                      <a:pt x="324" y="87"/>
                      <a:pt x="328" y="73"/>
                      <a:pt x="328" y="60"/>
                    </a:cubicBezTo>
                    <a:cubicBezTo>
                      <a:pt x="329" y="51"/>
                      <a:pt x="327" y="41"/>
                      <a:pt x="322" y="32"/>
                    </a:cubicBezTo>
                    <a:cubicBezTo>
                      <a:pt x="311" y="15"/>
                      <a:pt x="295" y="1"/>
                      <a:pt x="273" y="13"/>
                    </a:cubicBezTo>
                    <a:cubicBezTo>
                      <a:pt x="261" y="18"/>
                      <a:pt x="247" y="35"/>
                      <a:pt x="265" y="51"/>
                    </a:cubicBezTo>
                    <a:cubicBezTo>
                      <a:pt x="279" y="64"/>
                      <a:pt x="306" y="49"/>
                      <a:pt x="315" y="32"/>
                    </a:cubicBezTo>
                    <a:cubicBezTo>
                      <a:pt x="317" y="35"/>
                      <a:pt x="318" y="37"/>
                      <a:pt x="320" y="40"/>
                    </a:cubicBezTo>
                    <a:cubicBezTo>
                      <a:pt x="306" y="62"/>
                      <a:pt x="277" y="74"/>
                      <a:pt x="264" y="72"/>
                    </a:cubicBezTo>
                    <a:cubicBezTo>
                      <a:pt x="240" y="67"/>
                      <a:pt x="226" y="28"/>
                      <a:pt x="258" y="3"/>
                    </a:cubicBezTo>
                    <a:cubicBezTo>
                      <a:pt x="259" y="2"/>
                      <a:pt x="261" y="1"/>
                      <a:pt x="262" y="0"/>
                    </a:cubicBezTo>
                    <a:cubicBezTo>
                      <a:pt x="252" y="0"/>
                      <a:pt x="252" y="0"/>
                      <a:pt x="252" y="0"/>
                    </a:cubicBezTo>
                    <a:cubicBezTo>
                      <a:pt x="252" y="0"/>
                      <a:pt x="252" y="0"/>
                      <a:pt x="252" y="0"/>
                    </a:cubicBezTo>
                    <a:cubicBezTo>
                      <a:pt x="232" y="20"/>
                      <a:pt x="230" y="42"/>
                      <a:pt x="237" y="57"/>
                    </a:cubicBezTo>
                    <a:cubicBezTo>
                      <a:pt x="229" y="60"/>
                      <a:pt x="221" y="63"/>
                      <a:pt x="212" y="65"/>
                    </a:cubicBezTo>
                    <a:cubicBezTo>
                      <a:pt x="219" y="46"/>
                      <a:pt x="229" y="20"/>
                      <a:pt x="236" y="0"/>
                    </a:cubicBezTo>
                    <a:cubicBezTo>
                      <a:pt x="230" y="0"/>
                      <a:pt x="230" y="0"/>
                      <a:pt x="230" y="0"/>
                    </a:cubicBezTo>
                    <a:cubicBezTo>
                      <a:pt x="230" y="1"/>
                      <a:pt x="230" y="1"/>
                      <a:pt x="230" y="1"/>
                    </a:cubicBezTo>
                    <a:cubicBezTo>
                      <a:pt x="229" y="0"/>
                      <a:pt x="229" y="0"/>
                      <a:pt x="229" y="0"/>
                    </a:cubicBezTo>
                    <a:cubicBezTo>
                      <a:pt x="227" y="0"/>
                      <a:pt x="227" y="0"/>
                      <a:pt x="227" y="0"/>
                    </a:cubicBezTo>
                    <a:cubicBezTo>
                      <a:pt x="229" y="3"/>
                      <a:pt x="229" y="3"/>
                      <a:pt x="229" y="3"/>
                    </a:cubicBezTo>
                    <a:cubicBezTo>
                      <a:pt x="228" y="7"/>
                      <a:pt x="228" y="7"/>
                      <a:pt x="228" y="7"/>
                    </a:cubicBezTo>
                    <a:cubicBezTo>
                      <a:pt x="222" y="0"/>
                      <a:pt x="222" y="0"/>
                      <a:pt x="222" y="0"/>
                    </a:cubicBezTo>
                    <a:cubicBezTo>
                      <a:pt x="220" y="0"/>
                      <a:pt x="220" y="0"/>
                      <a:pt x="220" y="0"/>
                    </a:cubicBezTo>
                    <a:cubicBezTo>
                      <a:pt x="227" y="8"/>
                      <a:pt x="227" y="8"/>
                      <a:pt x="227" y="8"/>
                    </a:cubicBezTo>
                    <a:cubicBezTo>
                      <a:pt x="226" y="13"/>
                      <a:pt x="226" y="13"/>
                      <a:pt x="226" y="13"/>
                    </a:cubicBezTo>
                    <a:cubicBezTo>
                      <a:pt x="214" y="0"/>
                      <a:pt x="214" y="0"/>
                      <a:pt x="214" y="0"/>
                    </a:cubicBezTo>
                    <a:cubicBezTo>
                      <a:pt x="212" y="0"/>
                      <a:pt x="212" y="0"/>
                      <a:pt x="212" y="0"/>
                    </a:cubicBezTo>
                    <a:cubicBezTo>
                      <a:pt x="225" y="14"/>
                      <a:pt x="225" y="14"/>
                      <a:pt x="225" y="14"/>
                    </a:cubicBezTo>
                    <a:cubicBezTo>
                      <a:pt x="223" y="19"/>
                      <a:pt x="223" y="19"/>
                      <a:pt x="223" y="19"/>
                    </a:cubicBezTo>
                    <a:cubicBezTo>
                      <a:pt x="207" y="1"/>
                      <a:pt x="207" y="1"/>
                      <a:pt x="207" y="1"/>
                    </a:cubicBezTo>
                    <a:cubicBezTo>
                      <a:pt x="207" y="0"/>
                      <a:pt x="208" y="0"/>
                      <a:pt x="208" y="0"/>
                    </a:cubicBezTo>
                    <a:cubicBezTo>
                      <a:pt x="203" y="0"/>
                      <a:pt x="203" y="0"/>
                      <a:pt x="203" y="0"/>
                    </a:cubicBezTo>
                    <a:cubicBezTo>
                      <a:pt x="195" y="21"/>
                      <a:pt x="176" y="66"/>
                      <a:pt x="171" y="82"/>
                    </a:cubicBezTo>
                    <a:cubicBezTo>
                      <a:pt x="194" y="76"/>
                      <a:pt x="222" y="67"/>
                      <a:pt x="239" y="61"/>
                    </a:cubicBezTo>
                    <a:cubicBezTo>
                      <a:pt x="242" y="67"/>
                      <a:pt x="246" y="71"/>
                      <a:pt x="250" y="74"/>
                    </a:cubicBezTo>
                    <a:cubicBezTo>
                      <a:pt x="239" y="128"/>
                      <a:pt x="207" y="261"/>
                      <a:pt x="195" y="318"/>
                    </a:cubicBezTo>
                    <a:cubicBezTo>
                      <a:pt x="190" y="313"/>
                      <a:pt x="185" y="308"/>
                      <a:pt x="180" y="303"/>
                    </a:cubicBezTo>
                    <a:cubicBezTo>
                      <a:pt x="193" y="245"/>
                      <a:pt x="217" y="141"/>
                      <a:pt x="229" y="89"/>
                    </a:cubicBezTo>
                    <a:cubicBezTo>
                      <a:pt x="212" y="93"/>
                      <a:pt x="138" y="118"/>
                      <a:pt x="122" y="123"/>
                    </a:cubicBezTo>
                    <a:cubicBezTo>
                      <a:pt x="134" y="93"/>
                      <a:pt x="148" y="62"/>
                      <a:pt x="161" y="31"/>
                    </a:cubicBezTo>
                    <a:cubicBezTo>
                      <a:pt x="176" y="38"/>
                      <a:pt x="176" y="38"/>
                      <a:pt x="176" y="38"/>
                    </a:cubicBezTo>
                    <a:cubicBezTo>
                      <a:pt x="188" y="12"/>
                      <a:pt x="188" y="12"/>
                      <a:pt x="188" y="12"/>
                    </a:cubicBezTo>
                    <a:cubicBezTo>
                      <a:pt x="172" y="7"/>
                      <a:pt x="172" y="7"/>
                      <a:pt x="172" y="7"/>
                    </a:cubicBezTo>
                    <a:cubicBezTo>
                      <a:pt x="173" y="5"/>
                      <a:pt x="174" y="2"/>
                      <a:pt x="175" y="0"/>
                    </a:cubicBezTo>
                    <a:cubicBezTo>
                      <a:pt x="169" y="0"/>
                      <a:pt x="169" y="0"/>
                      <a:pt x="169" y="0"/>
                    </a:cubicBezTo>
                    <a:cubicBezTo>
                      <a:pt x="168" y="2"/>
                      <a:pt x="167" y="4"/>
                      <a:pt x="166" y="6"/>
                    </a:cubicBezTo>
                    <a:cubicBezTo>
                      <a:pt x="155" y="3"/>
                      <a:pt x="155" y="3"/>
                      <a:pt x="155" y="3"/>
                    </a:cubicBezTo>
                    <a:cubicBezTo>
                      <a:pt x="156" y="0"/>
                      <a:pt x="156" y="0"/>
                      <a:pt x="156" y="0"/>
                    </a:cubicBezTo>
                    <a:cubicBezTo>
                      <a:pt x="151" y="0"/>
                      <a:pt x="151" y="0"/>
                      <a:pt x="151" y="0"/>
                    </a:cubicBezTo>
                    <a:cubicBezTo>
                      <a:pt x="149" y="5"/>
                      <a:pt x="149" y="5"/>
                      <a:pt x="149" y="5"/>
                    </a:cubicBezTo>
                    <a:cubicBezTo>
                      <a:pt x="182" y="14"/>
                      <a:pt x="182" y="14"/>
                      <a:pt x="182" y="14"/>
                    </a:cubicBezTo>
                    <a:cubicBezTo>
                      <a:pt x="175" y="32"/>
                      <a:pt x="175" y="32"/>
                      <a:pt x="175" y="32"/>
                    </a:cubicBezTo>
                    <a:cubicBezTo>
                      <a:pt x="145" y="17"/>
                      <a:pt x="145" y="17"/>
                      <a:pt x="145" y="17"/>
                    </a:cubicBezTo>
                    <a:cubicBezTo>
                      <a:pt x="137" y="33"/>
                      <a:pt x="137" y="33"/>
                      <a:pt x="137" y="33"/>
                    </a:cubicBezTo>
                    <a:cubicBezTo>
                      <a:pt x="127" y="5"/>
                      <a:pt x="127" y="5"/>
                      <a:pt x="127" y="5"/>
                    </a:cubicBezTo>
                    <a:cubicBezTo>
                      <a:pt x="137" y="0"/>
                      <a:pt x="137" y="0"/>
                      <a:pt x="137" y="0"/>
                    </a:cubicBezTo>
                    <a:cubicBezTo>
                      <a:pt x="124" y="0"/>
                      <a:pt x="124" y="0"/>
                      <a:pt x="124" y="0"/>
                    </a:cubicBezTo>
                    <a:cubicBezTo>
                      <a:pt x="121" y="1"/>
                      <a:pt x="121" y="1"/>
                      <a:pt x="121" y="1"/>
                    </a:cubicBezTo>
                    <a:cubicBezTo>
                      <a:pt x="136" y="47"/>
                      <a:pt x="136" y="47"/>
                      <a:pt x="136" y="47"/>
                    </a:cubicBezTo>
                    <a:cubicBezTo>
                      <a:pt x="148" y="24"/>
                      <a:pt x="148" y="24"/>
                      <a:pt x="148" y="24"/>
                    </a:cubicBezTo>
                    <a:cubicBezTo>
                      <a:pt x="156" y="28"/>
                      <a:pt x="156" y="28"/>
                      <a:pt x="156" y="28"/>
                    </a:cubicBezTo>
                    <a:cubicBezTo>
                      <a:pt x="146" y="52"/>
                      <a:pt x="136" y="76"/>
                      <a:pt x="126" y="99"/>
                    </a:cubicBezTo>
                    <a:cubicBezTo>
                      <a:pt x="112" y="97"/>
                      <a:pt x="88" y="88"/>
                      <a:pt x="107" y="64"/>
                    </a:cubicBezTo>
                    <a:cubicBezTo>
                      <a:pt x="77" y="64"/>
                      <a:pt x="73" y="29"/>
                      <a:pt x="101" y="18"/>
                    </a:cubicBezTo>
                    <a:cubicBezTo>
                      <a:pt x="92" y="13"/>
                      <a:pt x="86" y="7"/>
                      <a:pt x="84" y="0"/>
                    </a:cubicBezTo>
                    <a:cubicBezTo>
                      <a:pt x="78" y="0"/>
                      <a:pt x="78" y="0"/>
                      <a:pt x="78" y="0"/>
                    </a:cubicBezTo>
                    <a:cubicBezTo>
                      <a:pt x="80" y="6"/>
                      <a:pt x="84" y="13"/>
                      <a:pt x="92" y="19"/>
                    </a:cubicBezTo>
                    <a:cubicBezTo>
                      <a:pt x="90" y="19"/>
                      <a:pt x="89" y="21"/>
                      <a:pt x="87" y="22"/>
                    </a:cubicBezTo>
                    <a:cubicBezTo>
                      <a:pt x="81" y="14"/>
                      <a:pt x="75" y="7"/>
                      <a:pt x="70" y="0"/>
                    </a:cubicBezTo>
                    <a:cubicBezTo>
                      <a:pt x="64" y="0"/>
                      <a:pt x="64" y="0"/>
                      <a:pt x="64" y="0"/>
                    </a:cubicBezTo>
                    <a:cubicBezTo>
                      <a:pt x="70" y="8"/>
                      <a:pt x="77" y="17"/>
                      <a:pt x="84" y="25"/>
                    </a:cubicBezTo>
                    <a:cubicBezTo>
                      <a:pt x="83" y="27"/>
                      <a:pt x="82" y="28"/>
                      <a:pt x="81" y="29"/>
                    </a:cubicBezTo>
                    <a:cubicBezTo>
                      <a:pt x="72" y="26"/>
                      <a:pt x="62" y="25"/>
                      <a:pt x="55" y="28"/>
                    </a:cubicBezTo>
                    <a:cubicBezTo>
                      <a:pt x="48" y="18"/>
                      <a:pt x="41" y="9"/>
                      <a:pt x="34" y="0"/>
                    </a:cubicBezTo>
                    <a:cubicBezTo>
                      <a:pt x="26" y="0"/>
                      <a:pt x="26" y="0"/>
                      <a:pt x="26" y="0"/>
                    </a:cubicBezTo>
                    <a:cubicBezTo>
                      <a:pt x="33" y="10"/>
                      <a:pt x="40" y="20"/>
                      <a:pt x="48" y="31"/>
                    </a:cubicBezTo>
                    <a:cubicBezTo>
                      <a:pt x="36" y="39"/>
                      <a:pt x="30" y="55"/>
                      <a:pt x="37" y="77"/>
                    </a:cubicBezTo>
                    <a:close/>
                    <a:moveTo>
                      <a:pt x="494" y="638"/>
                    </a:moveTo>
                    <a:cubicBezTo>
                      <a:pt x="487" y="647"/>
                      <a:pt x="487" y="647"/>
                      <a:pt x="487" y="647"/>
                    </a:cubicBezTo>
                    <a:cubicBezTo>
                      <a:pt x="487" y="643"/>
                      <a:pt x="488" y="638"/>
                      <a:pt x="491" y="634"/>
                    </a:cubicBezTo>
                    <a:cubicBezTo>
                      <a:pt x="492" y="635"/>
                      <a:pt x="493" y="637"/>
                      <a:pt x="494" y="638"/>
                    </a:cubicBezTo>
                    <a:close/>
                    <a:moveTo>
                      <a:pt x="463" y="563"/>
                    </a:moveTo>
                    <a:cubicBezTo>
                      <a:pt x="462" y="584"/>
                      <a:pt x="469" y="602"/>
                      <a:pt x="479" y="618"/>
                    </a:cubicBezTo>
                    <a:cubicBezTo>
                      <a:pt x="467" y="635"/>
                      <a:pt x="467" y="635"/>
                      <a:pt x="467" y="635"/>
                    </a:cubicBezTo>
                    <a:cubicBezTo>
                      <a:pt x="465" y="638"/>
                      <a:pt x="463" y="641"/>
                      <a:pt x="460" y="642"/>
                    </a:cubicBezTo>
                    <a:cubicBezTo>
                      <a:pt x="460" y="632"/>
                      <a:pt x="461" y="622"/>
                      <a:pt x="460" y="616"/>
                    </a:cubicBezTo>
                    <a:cubicBezTo>
                      <a:pt x="459" y="623"/>
                      <a:pt x="458" y="632"/>
                      <a:pt x="458" y="643"/>
                    </a:cubicBezTo>
                    <a:cubicBezTo>
                      <a:pt x="455" y="643"/>
                      <a:pt x="453" y="643"/>
                      <a:pt x="450" y="643"/>
                    </a:cubicBezTo>
                    <a:cubicBezTo>
                      <a:pt x="451" y="630"/>
                      <a:pt x="451" y="618"/>
                      <a:pt x="451" y="610"/>
                    </a:cubicBezTo>
                    <a:cubicBezTo>
                      <a:pt x="450" y="618"/>
                      <a:pt x="449" y="630"/>
                      <a:pt x="448" y="642"/>
                    </a:cubicBezTo>
                    <a:cubicBezTo>
                      <a:pt x="445" y="642"/>
                      <a:pt x="443" y="640"/>
                      <a:pt x="441" y="639"/>
                    </a:cubicBezTo>
                    <a:cubicBezTo>
                      <a:pt x="441" y="625"/>
                      <a:pt x="442" y="610"/>
                      <a:pt x="442" y="602"/>
                    </a:cubicBezTo>
                    <a:cubicBezTo>
                      <a:pt x="440" y="610"/>
                      <a:pt x="439" y="623"/>
                      <a:pt x="438" y="637"/>
                    </a:cubicBezTo>
                    <a:cubicBezTo>
                      <a:pt x="430" y="629"/>
                      <a:pt x="430" y="629"/>
                      <a:pt x="430" y="629"/>
                    </a:cubicBezTo>
                    <a:cubicBezTo>
                      <a:pt x="430" y="616"/>
                      <a:pt x="431" y="603"/>
                      <a:pt x="430" y="595"/>
                    </a:cubicBezTo>
                    <a:cubicBezTo>
                      <a:pt x="429" y="603"/>
                      <a:pt x="428" y="615"/>
                      <a:pt x="427" y="627"/>
                    </a:cubicBezTo>
                    <a:cubicBezTo>
                      <a:pt x="419" y="620"/>
                      <a:pt x="419" y="620"/>
                      <a:pt x="419" y="620"/>
                    </a:cubicBezTo>
                    <a:cubicBezTo>
                      <a:pt x="420" y="609"/>
                      <a:pt x="420" y="598"/>
                      <a:pt x="420" y="592"/>
                    </a:cubicBezTo>
                    <a:cubicBezTo>
                      <a:pt x="419" y="599"/>
                      <a:pt x="418" y="608"/>
                      <a:pt x="417" y="618"/>
                    </a:cubicBezTo>
                    <a:cubicBezTo>
                      <a:pt x="408" y="610"/>
                      <a:pt x="408" y="610"/>
                      <a:pt x="408" y="610"/>
                    </a:cubicBezTo>
                    <a:cubicBezTo>
                      <a:pt x="409" y="600"/>
                      <a:pt x="409" y="590"/>
                      <a:pt x="409" y="584"/>
                    </a:cubicBezTo>
                    <a:cubicBezTo>
                      <a:pt x="408" y="590"/>
                      <a:pt x="407" y="599"/>
                      <a:pt x="406" y="608"/>
                    </a:cubicBezTo>
                    <a:cubicBezTo>
                      <a:pt x="398" y="601"/>
                      <a:pt x="398" y="601"/>
                      <a:pt x="398" y="601"/>
                    </a:cubicBezTo>
                    <a:cubicBezTo>
                      <a:pt x="399" y="592"/>
                      <a:pt x="399" y="583"/>
                      <a:pt x="399" y="577"/>
                    </a:cubicBezTo>
                    <a:cubicBezTo>
                      <a:pt x="398" y="583"/>
                      <a:pt x="397" y="591"/>
                      <a:pt x="396" y="599"/>
                    </a:cubicBezTo>
                    <a:cubicBezTo>
                      <a:pt x="389" y="593"/>
                      <a:pt x="389" y="593"/>
                      <a:pt x="389" y="593"/>
                    </a:cubicBezTo>
                    <a:cubicBezTo>
                      <a:pt x="390" y="583"/>
                      <a:pt x="390" y="573"/>
                      <a:pt x="390" y="567"/>
                    </a:cubicBezTo>
                    <a:cubicBezTo>
                      <a:pt x="389" y="573"/>
                      <a:pt x="388" y="582"/>
                      <a:pt x="387" y="591"/>
                    </a:cubicBezTo>
                    <a:cubicBezTo>
                      <a:pt x="368" y="574"/>
                      <a:pt x="368" y="574"/>
                      <a:pt x="368" y="574"/>
                    </a:cubicBezTo>
                    <a:cubicBezTo>
                      <a:pt x="368" y="562"/>
                      <a:pt x="369" y="551"/>
                      <a:pt x="368" y="544"/>
                    </a:cubicBezTo>
                    <a:cubicBezTo>
                      <a:pt x="367" y="551"/>
                      <a:pt x="366" y="561"/>
                      <a:pt x="365" y="572"/>
                    </a:cubicBezTo>
                    <a:cubicBezTo>
                      <a:pt x="357" y="565"/>
                      <a:pt x="357" y="565"/>
                      <a:pt x="357" y="565"/>
                    </a:cubicBezTo>
                    <a:cubicBezTo>
                      <a:pt x="358" y="553"/>
                      <a:pt x="358" y="541"/>
                      <a:pt x="358" y="534"/>
                    </a:cubicBezTo>
                    <a:cubicBezTo>
                      <a:pt x="357" y="541"/>
                      <a:pt x="356" y="552"/>
                      <a:pt x="355" y="563"/>
                    </a:cubicBezTo>
                    <a:cubicBezTo>
                      <a:pt x="347" y="555"/>
                      <a:pt x="347" y="555"/>
                      <a:pt x="347" y="555"/>
                    </a:cubicBezTo>
                    <a:cubicBezTo>
                      <a:pt x="347" y="543"/>
                      <a:pt x="348" y="530"/>
                      <a:pt x="348" y="522"/>
                    </a:cubicBezTo>
                    <a:cubicBezTo>
                      <a:pt x="346" y="530"/>
                      <a:pt x="345" y="541"/>
                      <a:pt x="344" y="553"/>
                    </a:cubicBezTo>
                    <a:cubicBezTo>
                      <a:pt x="337" y="546"/>
                      <a:pt x="337" y="546"/>
                      <a:pt x="337" y="546"/>
                    </a:cubicBezTo>
                    <a:cubicBezTo>
                      <a:pt x="329" y="540"/>
                      <a:pt x="324" y="534"/>
                      <a:pt x="331" y="523"/>
                    </a:cubicBezTo>
                    <a:cubicBezTo>
                      <a:pt x="365" y="473"/>
                      <a:pt x="365" y="473"/>
                      <a:pt x="365" y="473"/>
                    </a:cubicBezTo>
                    <a:cubicBezTo>
                      <a:pt x="372" y="462"/>
                      <a:pt x="383" y="458"/>
                      <a:pt x="396" y="469"/>
                    </a:cubicBezTo>
                    <a:cubicBezTo>
                      <a:pt x="469" y="534"/>
                      <a:pt x="469" y="534"/>
                      <a:pt x="469" y="534"/>
                    </a:cubicBezTo>
                    <a:cubicBezTo>
                      <a:pt x="466" y="544"/>
                      <a:pt x="464" y="554"/>
                      <a:pt x="463" y="563"/>
                    </a:cubicBezTo>
                    <a:close/>
                    <a:moveTo>
                      <a:pt x="277" y="18"/>
                    </a:moveTo>
                    <a:cubicBezTo>
                      <a:pt x="277" y="29"/>
                      <a:pt x="280" y="40"/>
                      <a:pt x="285" y="51"/>
                    </a:cubicBezTo>
                    <a:cubicBezTo>
                      <a:pt x="263" y="57"/>
                      <a:pt x="251" y="26"/>
                      <a:pt x="277" y="18"/>
                    </a:cubicBezTo>
                    <a:close/>
                    <a:moveTo>
                      <a:pt x="289" y="49"/>
                    </a:moveTo>
                    <a:cubicBezTo>
                      <a:pt x="283" y="38"/>
                      <a:pt x="281" y="26"/>
                      <a:pt x="281" y="17"/>
                    </a:cubicBezTo>
                    <a:cubicBezTo>
                      <a:pt x="290" y="15"/>
                      <a:pt x="303" y="17"/>
                      <a:pt x="313" y="29"/>
                    </a:cubicBezTo>
                    <a:cubicBezTo>
                      <a:pt x="304" y="39"/>
                      <a:pt x="296" y="45"/>
                      <a:pt x="289" y="49"/>
                    </a:cubicBezTo>
                    <a:close/>
                    <a:moveTo>
                      <a:pt x="207" y="2"/>
                    </a:moveTo>
                    <a:cubicBezTo>
                      <a:pt x="223" y="21"/>
                      <a:pt x="223" y="21"/>
                      <a:pt x="223" y="21"/>
                    </a:cubicBezTo>
                    <a:cubicBezTo>
                      <a:pt x="221" y="25"/>
                      <a:pt x="221" y="25"/>
                      <a:pt x="221" y="25"/>
                    </a:cubicBezTo>
                    <a:cubicBezTo>
                      <a:pt x="205" y="7"/>
                      <a:pt x="205" y="7"/>
                      <a:pt x="205" y="7"/>
                    </a:cubicBezTo>
                    <a:cubicBezTo>
                      <a:pt x="205" y="5"/>
                      <a:pt x="206" y="4"/>
                      <a:pt x="207" y="2"/>
                    </a:cubicBezTo>
                    <a:close/>
                    <a:moveTo>
                      <a:pt x="204" y="9"/>
                    </a:moveTo>
                    <a:cubicBezTo>
                      <a:pt x="220" y="27"/>
                      <a:pt x="220" y="27"/>
                      <a:pt x="220" y="27"/>
                    </a:cubicBezTo>
                    <a:cubicBezTo>
                      <a:pt x="218" y="32"/>
                      <a:pt x="218" y="32"/>
                      <a:pt x="218" y="32"/>
                    </a:cubicBezTo>
                    <a:cubicBezTo>
                      <a:pt x="202" y="14"/>
                      <a:pt x="202" y="14"/>
                      <a:pt x="202" y="14"/>
                    </a:cubicBezTo>
                    <a:lnTo>
                      <a:pt x="204" y="9"/>
                    </a:lnTo>
                    <a:close/>
                    <a:moveTo>
                      <a:pt x="202" y="15"/>
                    </a:moveTo>
                    <a:cubicBezTo>
                      <a:pt x="218" y="34"/>
                      <a:pt x="218" y="34"/>
                      <a:pt x="218" y="34"/>
                    </a:cubicBezTo>
                    <a:cubicBezTo>
                      <a:pt x="216" y="39"/>
                      <a:pt x="216" y="39"/>
                      <a:pt x="216" y="39"/>
                    </a:cubicBezTo>
                    <a:cubicBezTo>
                      <a:pt x="200" y="20"/>
                      <a:pt x="200" y="20"/>
                      <a:pt x="200" y="20"/>
                    </a:cubicBezTo>
                    <a:lnTo>
                      <a:pt x="202" y="15"/>
                    </a:lnTo>
                    <a:close/>
                    <a:moveTo>
                      <a:pt x="199" y="22"/>
                    </a:moveTo>
                    <a:cubicBezTo>
                      <a:pt x="215" y="40"/>
                      <a:pt x="215" y="40"/>
                      <a:pt x="215" y="40"/>
                    </a:cubicBezTo>
                    <a:cubicBezTo>
                      <a:pt x="214" y="45"/>
                      <a:pt x="214" y="45"/>
                      <a:pt x="214" y="45"/>
                    </a:cubicBezTo>
                    <a:cubicBezTo>
                      <a:pt x="197" y="27"/>
                      <a:pt x="197" y="27"/>
                      <a:pt x="197" y="27"/>
                    </a:cubicBezTo>
                    <a:lnTo>
                      <a:pt x="199" y="22"/>
                    </a:lnTo>
                    <a:close/>
                    <a:moveTo>
                      <a:pt x="179" y="75"/>
                    </a:moveTo>
                    <a:cubicBezTo>
                      <a:pt x="180" y="72"/>
                      <a:pt x="181" y="69"/>
                      <a:pt x="182" y="66"/>
                    </a:cubicBezTo>
                    <a:cubicBezTo>
                      <a:pt x="188" y="72"/>
                      <a:pt x="188" y="72"/>
                      <a:pt x="188" y="72"/>
                    </a:cubicBezTo>
                    <a:cubicBezTo>
                      <a:pt x="185" y="73"/>
                      <a:pt x="182" y="74"/>
                      <a:pt x="179" y="75"/>
                    </a:cubicBezTo>
                    <a:close/>
                    <a:moveTo>
                      <a:pt x="189" y="72"/>
                    </a:moveTo>
                    <a:cubicBezTo>
                      <a:pt x="183" y="64"/>
                      <a:pt x="183" y="64"/>
                      <a:pt x="183" y="64"/>
                    </a:cubicBezTo>
                    <a:cubicBezTo>
                      <a:pt x="184" y="60"/>
                      <a:pt x="184" y="60"/>
                      <a:pt x="184" y="60"/>
                    </a:cubicBezTo>
                    <a:cubicBezTo>
                      <a:pt x="194" y="71"/>
                      <a:pt x="194" y="71"/>
                      <a:pt x="194" y="71"/>
                    </a:cubicBezTo>
                    <a:cubicBezTo>
                      <a:pt x="192" y="71"/>
                      <a:pt x="191" y="71"/>
                      <a:pt x="189" y="72"/>
                    </a:cubicBezTo>
                    <a:close/>
                    <a:moveTo>
                      <a:pt x="195" y="70"/>
                    </a:moveTo>
                    <a:cubicBezTo>
                      <a:pt x="185" y="58"/>
                      <a:pt x="185" y="58"/>
                      <a:pt x="185" y="58"/>
                    </a:cubicBezTo>
                    <a:cubicBezTo>
                      <a:pt x="187" y="54"/>
                      <a:pt x="187" y="54"/>
                      <a:pt x="187" y="54"/>
                    </a:cubicBezTo>
                    <a:cubicBezTo>
                      <a:pt x="200" y="69"/>
                      <a:pt x="200" y="69"/>
                      <a:pt x="200" y="69"/>
                    </a:cubicBezTo>
                    <a:cubicBezTo>
                      <a:pt x="198" y="69"/>
                      <a:pt x="197" y="70"/>
                      <a:pt x="195" y="70"/>
                    </a:cubicBezTo>
                    <a:close/>
                    <a:moveTo>
                      <a:pt x="205" y="67"/>
                    </a:moveTo>
                    <a:cubicBezTo>
                      <a:pt x="204" y="68"/>
                      <a:pt x="203" y="68"/>
                      <a:pt x="202" y="68"/>
                    </a:cubicBezTo>
                    <a:cubicBezTo>
                      <a:pt x="187" y="52"/>
                      <a:pt x="187" y="52"/>
                      <a:pt x="187" y="52"/>
                    </a:cubicBezTo>
                    <a:cubicBezTo>
                      <a:pt x="189" y="47"/>
                      <a:pt x="189" y="47"/>
                      <a:pt x="189" y="47"/>
                    </a:cubicBezTo>
                    <a:cubicBezTo>
                      <a:pt x="206" y="66"/>
                      <a:pt x="206" y="66"/>
                      <a:pt x="206" y="66"/>
                    </a:cubicBezTo>
                    <a:lnTo>
                      <a:pt x="205" y="67"/>
                    </a:lnTo>
                    <a:close/>
                    <a:moveTo>
                      <a:pt x="206" y="64"/>
                    </a:moveTo>
                    <a:cubicBezTo>
                      <a:pt x="190" y="46"/>
                      <a:pt x="190" y="46"/>
                      <a:pt x="190" y="46"/>
                    </a:cubicBezTo>
                    <a:cubicBezTo>
                      <a:pt x="192" y="41"/>
                      <a:pt x="192" y="41"/>
                      <a:pt x="192" y="41"/>
                    </a:cubicBezTo>
                    <a:cubicBezTo>
                      <a:pt x="208" y="60"/>
                      <a:pt x="208" y="60"/>
                      <a:pt x="208" y="60"/>
                    </a:cubicBezTo>
                    <a:lnTo>
                      <a:pt x="206" y="64"/>
                    </a:lnTo>
                    <a:close/>
                    <a:moveTo>
                      <a:pt x="209" y="58"/>
                    </a:moveTo>
                    <a:cubicBezTo>
                      <a:pt x="192" y="39"/>
                      <a:pt x="192" y="39"/>
                      <a:pt x="192" y="39"/>
                    </a:cubicBezTo>
                    <a:cubicBezTo>
                      <a:pt x="194" y="35"/>
                      <a:pt x="194" y="35"/>
                      <a:pt x="194" y="35"/>
                    </a:cubicBezTo>
                    <a:cubicBezTo>
                      <a:pt x="211" y="53"/>
                      <a:pt x="211" y="53"/>
                      <a:pt x="211" y="53"/>
                    </a:cubicBezTo>
                    <a:lnTo>
                      <a:pt x="209" y="58"/>
                    </a:lnTo>
                    <a:close/>
                    <a:moveTo>
                      <a:pt x="195" y="33"/>
                    </a:moveTo>
                    <a:cubicBezTo>
                      <a:pt x="197" y="29"/>
                      <a:pt x="197" y="29"/>
                      <a:pt x="197" y="29"/>
                    </a:cubicBezTo>
                    <a:cubicBezTo>
                      <a:pt x="213" y="47"/>
                      <a:pt x="213" y="47"/>
                      <a:pt x="213" y="47"/>
                    </a:cubicBezTo>
                    <a:cubicBezTo>
                      <a:pt x="211" y="51"/>
                      <a:pt x="211" y="51"/>
                      <a:pt x="211" y="51"/>
                    </a:cubicBezTo>
                    <a:lnTo>
                      <a:pt x="195" y="33"/>
                    </a:lnTo>
                    <a:close/>
                    <a:moveTo>
                      <a:pt x="86" y="273"/>
                    </a:moveTo>
                    <a:cubicBezTo>
                      <a:pt x="89" y="274"/>
                      <a:pt x="93" y="275"/>
                      <a:pt x="97" y="277"/>
                    </a:cubicBezTo>
                    <a:cubicBezTo>
                      <a:pt x="81" y="295"/>
                      <a:pt x="83" y="315"/>
                      <a:pt x="90" y="324"/>
                    </a:cubicBezTo>
                    <a:cubicBezTo>
                      <a:pt x="85" y="325"/>
                      <a:pt x="80" y="326"/>
                      <a:pt x="75" y="328"/>
                    </a:cubicBezTo>
                    <a:cubicBezTo>
                      <a:pt x="69" y="316"/>
                      <a:pt x="68" y="286"/>
                      <a:pt x="86" y="273"/>
                    </a:cubicBezTo>
                    <a:close/>
                    <a:moveTo>
                      <a:pt x="129" y="303"/>
                    </a:moveTo>
                    <a:cubicBezTo>
                      <a:pt x="127" y="293"/>
                      <a:pt x="119" y="285"/>
                      <a:pt x="110" y="290"/>
                    </a:cubicBezTo>
                    <a:cubicBezTo>
                      <a:pt x="102" y="295"/>
                      <a:pt x="101" y="306"/>
                      <a:pt x="107" y="312"/>
                    </a:cubicBezTo>
                    <a:cubicBezTo>
                      <a:pt x="112" y="316"/>
                      <a:pt x="122" y="313"/>
                      <a:pt x="120" y="305"/>
                    </a:cubicBezTo>
                    <a:cubicBezTo>
                      <a:pt x="119" y="303"/>
                      <a:pt x="116" y="302"/>
                      <a:pt x="116" y="304"/>
                    </a:cubicBezTo>
                    <a:cubicBezTo>
                      <a:pt x="116" y="308"/>
                      <a:pt x="113" y="311"/>
                      <a:pt x="110" y="308"/>
                    </a:cubicBezTo>
                    <a:cubicBezTo>
                      <a:pt x="107" y="305"/>
                      <a:pt x="106" y="298"/>
                      <a:pt x="110" y="296"/>
                    </a:cubicBezTo>
                    <a:cubicBezTo>
                      <a:pt x="115" y="292"/>
                      <a:pt x="121" y="296"/>
                      <a:pt x="124" y="303"/>
                    </a:cubicBezTo>
                    <a:cubicBezTo>
                      <a:pt x="128" y="311"/>
                      <a:pt x="122" y="323"/>
                      <a:pt x="114" y="324"/>
                    </a:cubicBezTo>
                    <a:cubicBezTo>
                      <a:pt x="114" y="324"/>
                      <a:pt x="113" y="325"/>
                      <a:pt x="113" y="325"/>
                    </a:cubicBezTo>
                    <a:cubicBezTo>
                      <a:pt x="108" y="323"/>
                      <a:pt x="104" y="323"/>
                      <a:pt x="100" y="323"/>
                    </a:cubicBezTo>
                    <a:cubicBezTo>
                      <a:pt x="92" y="319"/>
                      <a:pt x="90" y="309"/>
                      <a:pt x="91" y="300"/>
                    </a:cubicBezTo>
                    <a:cubicBezTo>
                      <a:pt x="92" y="292"/>
                      <a:pt x="96" y="283"/>
                      <a:pt x="105" y="279"/>
                    </a:cubicBezTo>
                    <a:cubicBezTo>
                      <a:pt x="113" y="282"/>
                      <a:pt x="122" y="285"/>
                      <a:pt x="131" y="287"/>
                    </a:cubicBezTo>
                    <a:cubicBezTo>
                      <a:pt x="131" y="301"/>
                      <a:pt x="132" y="314"/>
                      <a:pt x="133" y="326"/>
                    </a:cubicBezTo>
                    <a:cubicBezTo>
                      <a:pt x="132" y="329"/>
                      <a:pt x="130" y="331"/>
                      <a:pt x="128" y="333"/>
                    </a:cubicBezTo>
                    <a:cubicBezTo>
                      <a:pt x="125" y="330"/>
                      <a:pt x="122" y="328"/>
                      <a:pt x="119" y="327"/>
                    </a:cubicBezTo>
                    <a:cubicBezTo>
                      <a:pt x="127" y="324"/>
                      <a:pt x="131" y="312"/>
                      <a:pt x="129" y="303"/>
                    </a:cubicBezTo>
                    <a:close/>
                    <a:moveTo>
                      <a:pt x="83" y="260"/>
                    </a:moveTo>
                    <a:cubicBezTo>
                      <a:pt x="83" y="263"/>
                      <a:pt x="83" y="266"/>
                      <a:pt x="83" y="269"/>
                    </a:cubicBezTo>
                    <a:cubicBezTo>
                      <a:pt x="64" y="283"/>
                      <a:pt x="61" y="311"/>
                      <a:pt x="70" y="330"/>
                    </a:cubicBezTo>
                    <a:cubicBezTo>
                      <a:pt x="67" y="331"/>
                      <a:pt x="64" y="333"/>
                      <a:pt x="61" y="335"/>
                    </a:cubicBezTo>
                    <a:cubicBezTo>
                      <a:pt x="53" y="322"/>
                      <a:pt x="41" y="272"/>
                      <a:pt x="83" y="260"/>
                    </a:cubicBezTo>
                    <a:close/>
                    <a:moveTo>
                      <a:pt x="48" y="347"/>
                    </a:moveTo>
                    <a:cubicBezTo>
                      <a:pt x="42" y="357"/>
                      <a:pt x="38" y="370"/>
                      <a:pt x="41" y="387"/>
                    </a:cubicBezTo>
                    <a:cubicBezTo>
                      <a:pt x="42" y="400"/>
                      <a:pt x="62" y="428"/>
                      <a:pt x="92" y="414"/>
                    </a:cubicBezTo>
                    <a:cubicBezTo>
                      <a:pt x="104" y="409"/>
                      <a:pt x="117" y="378"/>
                      <a:pt x="81" y="371"/>
                    </a:cubicBezTo>
                    <a:cubicBezTo>
                      <a:pt x="92" y="380"/>
                      <a:pt x="87" y="394"/>
                      <a:pt x="76" y="389"/>
                    </a:cubicBezTo>
                    <a:cubicBezTo>
                      <a:pt x="61" y="381"/>
                      <a:pt x="73" y="351"/>
                      <a:pt x="96" y="358"/>
                    </a:cubicBezTo>
                    <a:cubicBezTo>
                      <a:pt x="104" y="361"/>
                      <a:pt x="110" y="365"/>
                      <a:pt x="115" y="371"/>
                    </a:cubicBezTo>
                    <a:cubicBezTo>
                      <a:pt x="123" y="390"/>
                      <a:pt x="120" y="413"/>
                      <a:pt x="100" y="426"/>
                    </a:cubicBezTo>
                    <a:cubicBezTo>
                      <a:pt x="77" y="441"/>
                      <a:pt x="51" y="438"/>
                      <a:pt x="37" y="416"/>
                    </a:cubicBezTo>
                    <a:cubicBezTo>
                      <a:pt x="23" y="395"/>
                      <a:pt x="28" y="360"/>
                      <a:pt x="48" y="347"/>
                    </a:cubicBezTo>
                    <a:close/>
                    <a:moveTo>
                      <a:pt x="40" y="511"/>
                    </a:moveTo>
                    <a:cubicBezTo>
                      <a:pt x="14" y="497"/>
                      <a:pt x="10" y="462"/>
                      <a:pt x="30" y="441"/>
                    </a:cubicBezTo>
                    <a:cubicBezTo>
                      <a:pt x="33" y="444"/>
                      <a:pt x="37" y="446"/>
                      <a:pt x="41" y="449"/>
                    </a:cubicBezTo>
                    <a:cubicBezTo>
                      <a:pt x="32" y="463"/>
                      <a:pt x="35" y="482"/>
                      <a:pt x="49" y="493"/>
                    </a:cubicBezTo>
                    <a:cubicBezTo>
                      <a:pt x="45" y="499"/>
                      <a:pt x="42" y="505"/>
                      <a:pt x="40" y="511"/>
                    </a:cubicBezTo>
                    <a:close/>
                    <a:moveTo>
                      <a:pt x="51" y="490"/>
                    </a:moveTo>
                    <a:cubicBezTo>
                      <a:pt x="39" y="480"/>
                      <a:pt x="37" y="463"/>
                      <a:pt x="44" y="451"/>
                    </a:cubicBezTo>
                    <a:cubicBezTo>
                      <a:pt x="48" y="453"/>
                      <a:pt x="52" y="454"/>
                      <a:pt x="57" y="455"/>
                    </a:cubicBezTo>
                    <a:cubicBezTo>
                      <a:pt x="54" y="463"/>
                      <a:pt x="56" y="471"/>
                      <a:pt x="60" y="477"/>
                    </a:cubicBezTo>
                    <a:cubicBezTo>
                      <a:pt x="57" y="481"/>
                      <a:pt x="54" y="485"/>
                      <a:pt x="51" y="490"/>
                    </a:cubicBezTo>
                    <a:close/>
                    <a:moveTo>
                      <a:pt x="130" y="420"/>
                    </a:moveTo>
                    <a:cubicBezTo>
                      <a:pt x="111" y="430"/>
                      <a:pt x="95" y="441"/>
                      <a:pt x="82" y="453"/>
                    </a:cubicBezTo>
                    <a:cubicBezTo>
                      <a:pt x="60" y="455"/>
                      <a:pt x="40" y="448"/>
                      <a:pt x="28" y="432"/>
                    </a:cubicBezTo>
                    <a:cubicBezTo>
                      <a:pt x="15" y="413"/>
                      <a:pt x="15" y="378"/>
                      <a:pt x="32" y="358"/>
                    </a:cubicBezTo>
                    <a:cubicBezTo>
                      <a:pt x="22" y="376"/>
                      <a:pt x="22" y="402"/>
                      <a:pt x="34" y="419"/>
                    </a:cubicBezTo>
                    <a:cubicBezTo>
                      <a:pt x="49" y="442"/>
                      <a:pt x="79" y="448"/>
                      <a:pt x="104" y="432"/>
                    </a:cubicBezTo>
                    <a:cubicBezTo>
                      <a:pt x="121" y="421"/>
                      <a:pt x="127" y="403"/>
                      <a:pt x="124" y="385"/>
                    </a:cubicBezTo>
                    <a:cubicBezTo>
                      <a:pt x="127" y="392"/>
                      <a:pt x="130" y="400"/>
                      <a:pt x="132" y="408"/>
                    </a:cubicBezTo>
                    <a:cubicBezTo>
                      <a:pt x="132" y="412"/>
                      <a:pt x="131" y="416"/>
                      <a:pt x="130" y="420"/>
                    </a:cubicBezTo>
                    <a:close/>
                    <a:moveTo>
                      <a:pt x="96" y="351"/>
                    </a:moveTo>
                    <a:cubicBezTo>
                      <a:pt x="72" y="345"/>
                      <a:pt x="56" y="370"/>
                      <a:pt x="69" y="390"/>
                    </a:cubicBezTo>
                    <a:cubicBezTo>
                      <a:pt x="74" y="398"/>
                      <a:pt x="91" y="402"/>
                      <a:pt x="94" y="382"/>
                    </a:cubicBezTo>
                    <a:cubicBezTo>
                      <a:pt x="104" y="391"/>
                      <a:pt x="97" y="408"/>
                      <a:pt x="84" y="411"/>
                    </a:cubicBezTo>
                    <a:cubicBezTo>
                      <a:pt x="62" y="417"/>
                      <a:pt x="48" y="398"/>
                      <a:pt x="45" y="385"/>
                    </a:cubicBezTo>
                    <a:cubicBezTo>
                      <a:pt x="42" y="365"/>
                      <a:pt x="51" y="337"/>
                      <a:pt x="86" y="330"/>
                    </a:cubicBezTo>
                    <a:cubicBezTo>
                      <a:pt x="99" y="328"/>
                      <a:pt x="120" y="328"/>
                      <a:pt x="138" y="352"/>
                    </a:cubicBezTo>
                    <a:cubicBezTo>
                      <a:pt x="154" y="418"/>
                      <a:pt x="198" y="461"/>
                      <a:pt x="236" y="471"/>
                    </a:cubicBezTo>
                    <a:cubicBezTo>
                      <a:pt x="232" y="475"/>
                      <a:pt x="227" y="479"/>
                      <a:pt x="222" y="484"/>
                    </a:cubicBezTo>
                    <a:cubicBezTo>
                      <a:pt x="196" y="489"/>
                      <a:pt x="177" y="477"/>
                      <a:pt x="166" y="468"/>
                    </a:cubicBezTo>
                    <a:cubicBezTo>
                      <a:pt x="135" y="440"/>
                      <a:pt x="142" y="364"/>
                      <a:pt x="96" y="351"/>
                    </a:cubicBezTo>
                    <a:close/>
                    <a:moveTo>
                      <a:pt x="263" y="426"/>
                    </a:moveTo>
                    <a:cubicBezTo>
                      <a:pt x="266" y="431"/>
                      <a:pt x="270" y="437"/>
                      <a:pt x="274" y="442"/>
                    </a:cubicBezTo>
                    <a:cubicBezTo>
                      <a:pt x="218" y="433"/>
                      <a:pt x="140" y="354"/>
                      <a:pt x="141" y="250"/>
                    </a:cubicBezTo>
                    <a:cubicBezTo>
                      <a:pt x="152" y="314"/>
                      <a:pt x="196" y="373"/>
                      <a:pt x="258" y="392"/>
                    </a:cubicBezTo>
                    <a:cubicBezTo>
                      <a:pt x="251" y="392"/>
                      <a:pt x="245" y="392"/>
                      <a:pt x="239" y="392"/>
                    </a:cubicBezTo>
                    <a:cubicBezTo>
                      <a:pt x="241" y="395"/>
                      <a:pt x="249" y="405"/>
                      <a:pt x="258" y="420"/>
                    </a:cubicBezTo>
                    <a:cubicBezTo>
                      <a:pt x="245" y="418"/>
                      <a:pt x="207" y="385"/>
                      <a:pt x="192" y="368"/>
                    </a:cubicBezTo>
                    <a:cubicBezTo>
                      <a:pt x="202" y="386"/>
                      <a:pt x="241" y="421"/>
                      <a:pt x="263" y="426"/>
                    </a:cubicBezTo>
                    <a:close/>
                    <a:moveTo>
                      <a:pt x="192" y="518"/>
                    </a:moveTo>
                    <a:cubicBezTo>
                      <a:pt x="188" y="523"/>
                      <a:pt x="184" y="528"/>
                      <a:pt x="180" y="534"/>
                    </a:cubicBezTo>
                    <a:cubicBezTo>
                      <a:pt x="156" y="523"/>
                      <a:pt x="148" y="494"/>
                      <a:pt x="164" y="473"/>
                    </a:cubicBezTo>
                    <a:cubicBezTo>
                      <a:pt x="170" y="478"/>
                      <a:pt x="176" y="482"/>
                      <a:pt x="183" y="485"/>
                    </a:cubicBezTo>
                    <a:cubicBezTo>
                      <a:pt x="177" y="497"/>
                      <a:pt x="181" y="509"/>
                      <a:pt x="192" y="518"/>
                    </a:cubicBezTo>
                    <a:close/>
                    <a:moveTo>
                      <a:pt x="209" y="498"/>
                    </a:moveTo>
                    <a:cubicBezTo>
                      <a:pt x="208" y="499"/>
                      <a:pt x="207" y="500"/>
                      <a:pt x="206" y="501"/>
                    </a:cubicBezTo>
                    <a:cubicBezTo>
                      <a:pt x="200" y="491"/>
                      <a:pt x="200" y="491"/>
                      <a:pt x="200" y="491"/>
                    </a:cubicBezTo>
                    <a:cubicBezTo>
                      <a:pt x="202" y="491"/>
                      <a:pt x="203" y="491"/>
                      <a:pt x="205" y="491"/>
                    </a:cubicBezTo>
                    <a:lnTo>
                      <a:pt x="209" y="498"/>
                    </a:lnTo>
                    <a:close/>
                    <a:moveTo>
                      <a:pt x="206" y="491"/>
                    </a:moveTo>
                    <a:cubicBezTo>
                      <a:pt x="209" y="492"/>
                      <a:pt x="212" y="491"/>
                      <a:pt x="215" y="491"/>
                    </a:cubicBezTo>
                    <a:cubicBezTo>
                      <a:pt x="213" y="493"/>
                      <a:pt x="211" y="495"/>
                      <a:pt x="209" y="497"/>
                    </a:cubicBezTo>
                    <a:lnTo>
                      <a:pt x="206" y="491"/>
                    </a:lnTo>
                    <a:close/>
                    <a:moveTo>
                      <a:pt x="205" y="502"/>
                    </a:moveTo>
                    <a:cubicBezTo>
                      <a:pt x="204" y="503"/>
                      <a:pt x="203" y="505"/>
                      <a:pt x="202" y="506"/>
                    </a:cubicBezTo>
                    <a:cubicBezTo>
                      <a:pt x="194" y="490"/>
                      <a:pt x="194" y="490"/>
                      <a:pt x="194" y="490"/>
                    </a:cubicBezTo>
                    <a:cubicBezTo>
                      <a:pt x="195" y="490"/>
                      <a:pt x="197" y="490"/>
                      <a:pt x="199" y="491"/>
                    </a:cubicBezTo>
                    <a:lnTo>
                      <a:pt x="205" y="502"/>
                    </a:lnTo>
                    <a:close/>
                    <a:moveTo>
                      <a:pt x="201" y="507"/>
                    </a:moveTo>
                    <a:cubicBezTo>
                      <a:pt x="200" y="508"/>
                      <a:pt x="200" y="509"/>
                      <a:pt x="199" y="510"/>
                    </a:cubicBezTo>
                    <a:cubicBezTo>
                      <a:pt x="189" y="490"/>
                      <a:pt x="189" y="490"/>
                      <a:pt x="189" y="490"/>
                    </a:cubicBezTo>
                    <a:cubicBezTo>
                      <a:pt x="189" y="490"/>
                      <a:pt x="189" y="489"/>
                      <a:pt x="189" y="488"/>
                    </a:cubicBezTo>
                    <a:cubicBezTo>
                      <a:pt x="190" y="489"/>
                      <a:pt x="191" y="489"/>
                      <a:pt x="192" y="489"/>
                    </a:cubicBezTo>
                    <a:lnTo>
                      <a:pt x="201" y="507"/>
                    </a:lnTo>
                    <a:close/>
                    <a:moveTo>
                      <a:pt x="198" y="511"/>
                    </a:moveTo>
                    <a:cubicBezTo>
                      <a:pt x="197" y="512"/>
                      <a:pt x="196" y="513"/>
                      <a:pt x="196" y="514"/>
                    </a:cubicBezTo>
                    <a:cubicBezTo>
                      <a:pt x="189" y="507"/>
                      <a:pt x="186" y="500"/>
                      <a:pt x="188" y="492"/>
                    </a:cubicBezTo>
                    <a:lnTo>
                      <a:pt x="198" y="511"/>
                    </a:lnTo>
                    <a:close/>
                    <a:moveTo>
                      <a:pt x="178" y="538"/>
                    </a:moveTo>
                    <a:cubicBezTo>
                      <a:pt x="173" y="544"/>
                      <a:pt x="169" y="550"/>
                      <a:pt x="166" y="555"/>
                    </a:cubicBezTo>
                    <a:cubicBezTo>
                      <a:pt x="120" y="546"/>
                      <a:pt x="112" y="486"/>
                      <a:pt x="151" y="458"/>
                    </a:cubicBezTo>
                    <a:cubicBezTo>
                      <a:pt x="154" y="462"/>
                      <a:pt x="157" y="466"/>
                      <a:pt x="161" y="470"/>
                    </a:cubicBezTo>
                    <a:cubicBezTo>
                      <a:pt x="142" y="493"/>
                      <a:pt x="150" y="526"/>
                      <a:pt x="178" y="538"/>
                    </a:cubicBezTo>
                    <a:close/>
                    <a:moveTo>
                      <a:pt x="161" y="579"/>
                    </a:moveTo>
                    <a:cubicBezTo>
                      <a:pt x="163" y="581"/>
                      <a:pt x="165" y="583"/>
                      <a:pt x="169" y="585"/>
                    </a:cubicBezTo>
                    <a:cubicBezTo>
                      <a:pt x="147" y="589"/>
                      <a:pt x="138" y="569"/>
                      <a:pt x="146" y="553"/>
                    </a:cubicBezTo>
                    <a:cubicBezTo>
                      <a:pt x="151" y="556"/>
                      <a:pt x="157" y="559"/>
                      <a:pt x="164" y="560"/>
                    </a:cubicBezTo>
                    <a:cubicBezTo>
                      <a:pt x="160" y="568"/>
                      <a:pt x="158" y="575"/>
                      <a:pt x="161" y="579"/>
                    </a:cubicBezTo>
                    <a:close/>
                    <a:moveTo>
                      <a:pt x="142" y="551"/>
                    </a:moveTo>
                    <a:cubicBezTo>
                      <a:pt x="131" y="570"/>
                      <a:pt x="142" y="597"/>
                      <a:pt x="173" y="588"/>
                    </a:cubicBezTo>
                    <a:cubicBezTo>
                      <a:pt x="175" y="590"/>
                      <a:pt x="177" y="591"/>
                      <a:pt x="180" y="593"/>
                    </a:cubicBezTo>
                    <a:cubicBezTo>
                      <a:pt x="169" y="608"/>
                      <a:pt x="147" y="605"/>
                      <a:pt x="137" y="595"/>
                    </a:cubicBezTo>
                    <a:cubicBezTo>
                      <a:pt x="124" y="583"/>
                      <a:pt x="121" y="559"/>
                      <a:pt x="134" y="543"/>
                    </a:cubicBezTo>
                    <a:cubicBezTo>
                      <a:pt x="136" y="546"/>
                      <a:pt x="139" y="548"/>
                      <a:pt x="142" y="551"/>
                    </a:cubicBezTo>
                    <a:close/>
                    <a:moveTo>
                      <a:pt x="174" y="581"/>
                    </a:moveTo>
                    <a:cubicBezTo>
                      <a:pt x="180" y="579"/>
                      <a:pt x="185" y="576"/>
                      <a:pt x="191" y="573"/>
                    </a:cubicBezTo>
                    <a:cubicBezTo>
                      <a:pt x="208" y="585"/>
                      <a:pt x="208" y="585"/>
                      <a:pt x="208" y="585"/>
                    </a:cubicBezTo>
                    <a:cubicBezTo>
                      <a:pt x="202" y="589"/>
                      <a:pt x="197" y="592"/>
                      <a:pt x="191" y="594"/>
                    </a:cubicBezTo>
                    <a:cubicBezTo>
                      <a:pt x="183" y="588"/>
                      <a:pt x="177" y="583"/>
                      <a:pt x="174" y="581"/>
                    </a:cubicBezTo>
                    <a:close/>
                    <a:moveTo>
                      <a:pt x="194" y="571"/>
                    </a:moveTo>
                    <a:cubicBezTo>
                      <a:pt x="202" y="566"/>
                      <a:pt x="210" y="560"/>
                      <a:pt x="218" y="553"/>
                    </a:cubicBezTo>
                    <a:cubicBezTo>
                      <a:pt x="234" y="566"/>
                      <a:pt x="234" y="566"/>
                      <a:pt x="234" y="566"/>
                    </a:cubicBezTo>
                    <a:cubicBezTo>
                      <a:pt x="226" y="572"/>
                      <a:pt x="219" y="578"/>
                      <a:pt x="211" y="583"/>
                    </a:cubicBezTo>
                    <a:lnTo>
                      <a:pt x="194" y="571"/>
                    </a:lnTo>
                    <a:close/>
                    <a:moveTo>
                      <a:pt x="278" y="519"/>
                    </a:moveTo>
                    <a:cubicBezTo>
                      <a:pt x="272" y="526"/>
                      <a:pt x="266" y="533"/>
                      <a:pt x="259" y="541"/>
                    </a:cubicBezTo>
                    <a:cubicBezTo>
                      <a:pt x="244" y="527"/>
                      <a:pt x="244" y="527"/>
                      <a:pt x="244" y="527"/>
                    </a:cubicBezTo>
                    <a:cubicBezTo>
                      <a:pt x="250" y="519"/>
                      <a:pt x="256" y="511"/>
                      <a:pt x="262" y="504"/>
                    </a:cubicBezTo>
                    <a:cubicBezTo>
                      <a:pt x="267" y="509"/>
                      <a:pt x="272" y="514"/>
                      <a:pt x="278" y="519"/>
                    </a:cubicBezTo>
                    <a:close/>
                    <a:moveTo>
                      <a:pt x="264" y="500"/>
                    </a:moveTo>
                    <a:cubicBezTo>
                      <a:pt x="269" y="494"/>
                      <a:pt x="273" y="487"/>
                      <a:pt x="276" y="481"/>
                    </a:cubicBezTo>
                    <a:cubicBezTo>
                      <a:pt x="291" y="499"/>
                      <a:pt x="291" y="499"/>
                      <a:pt x="291" y="499"/>
                    </a:cubicBezTo>
                    <a:cubicBezTo>
                      <a:pt x="288" y="504"/>
                      <a:pt x="284" y="510"/>
                      <a:pt x="280" y="516"/>
                    </a:cubicBezTo>
                    <a:lnTo>
                      <a:pt x="264" y="500"/>
                    </a:lnTo>
                    <a:close/>
                    <a:moveTo>
                      <a:pt x="256" y="544"/>
                    </a:moveTo>
                    <a:cubicBezTo>
                      <a:pt x="250" y="550"/>
                      <a:pt x="244" y="557"/>
                      <a:pt x="237" y="563"/>
                    </a:cubicBezTo>
                    <a:cubicBezTo>
                      <a:pt x="222" y="550"/>
                      <a:pt x="222" y="550"/>
                      <a:pt x="222" y="550"/>
                    </a:cubicBezTo>
                    <a:cubicBezTo>
                      <a:pt x="228" y="544"/>
                      <a:pt x="235" y="537"/>
                      <a:pt x="241" y="530"/>
                    </a:cubicBezTo>
                    <a:lnTo>
                      <a:pt x="256" y="544"/>
                    </a:lnTo>
                    <a:close/>
                    <a:moveTo>
                      <a:pt x="237" y="568"/>
                    </a:moveTo>
                    <a:cubicBezTo>
                      <a:pt x="264" y="589"/>
                      <a:pt x="264" y="589"/>
                      <a:pt x="264" y="589"/>
                    </a:cubicBezTo>
                    <a:cubicBezTo>
                      <a:pt x="258" y="595"/>
                      <a:pt x="251" y="601"/>
                      <a:pt x="245" y="606"/>
                    </a:cubicBezTo>
                    <a:cubicBezTo>
                      <a:pt x="215" y="586"/>
                      <a:pt x="215" y="586"/>
                      <a:pt x="215" y="586"/>
                    </a:cubicBezTo>
                    <a:cubicBezTo>
                      <a:pt x="222" y="581"/>
                      <a:pt x="230" y="575"/>
                      <a:pt x="237" y="568"/>
                    </a:cubicBezTo>
                    <a:close/>
                    <a:moveTo>
                      <a:pt x="241" y="565"/>
                    </a:moveTo>
                    <a:cubicBezTo>
                      <a:pt x="247" y="559"/>
                      <a:pt x="253" y="553"/>
                      <a:pt x="259" y="546"/>
                    </a:cubicBezTo>
                    <a:cubicBezTo>
                      <a:pt x="284" y="568"/>
                      <a:pt x="284" y="568"/>
                      <a:pt x="284" y="568"/>
                    </a:cubicBezTo>
                    <a:cubicBezTo>
                      <a:pt x="279" y="574"/>
                      <a:pt x="273" y="580"/>
                      <a:pt x="267" y="586"/>
                    </a:cubicBezTo>
                    <a:lnTo>
                      <a:pt x="241" y="565"/>
                    </a:lnTo>
                    <a:close/>
                    <a:moveTo>
                      <a:pt x="287" y="570"/>
                    </a:moveTo>
                    <a:cubicBezTo>
                      <a:pt x="309" y="590"/>
                      <a:pt x="309" y="590"/>
                      <a:pt x="309" y="590"/>
                    </a:cubicBezTo>
                    <a:cubicBezTo>
                      <a:pt x="304" y="596"/>
                      <a:pt x="299" y="601"/>
                      <a:pt x="294" y="607"/>
                    </a:cubicBezTo>
                    <a:cubicBezTo>
                      <a:pt x="270" y="588"/>
                      <a:pt x="270" y="588"/>
                      <a:pt x="270" y="588"/>
                    </a:cubicBezTo>
                    <a:cubicBezTo>
                      <a:pt x="276" y="583"/>
                      <a:pt x="282" y="576"/>
                      <a:pt x="287" y="570"/>
                    </a:cubicBezTo>
                    <a:close/>
                    <a:moveTo>
                      <a:pt x="286" y="564"/>
                    </a:moveTo>
                    <a:cubicBezTo>
                      <a:pt x="262" y="543"/>
                      <a:pt x="262" y="543"/>
                      <a:pt x="262" y="543"/>
                    </a:cubicBezTo>
                    <a:cubicBezTo>
                      <a:pt x="269" y="536"/>
                      <a:pt x="275" y="529"/>
                      <a:pt x="280" y="522"/>
                    </a:cubicBezTo>
                    <a:cubicBezTo>
                      <a:pt x="288" y="529"/>
                      <a:pt x="295" y="536"/>
                      <a:pt x="303" y="543"/>
                    </a:cubicBezTo>
                    <a:cubicBezTo>
                      <a:pt x="298" y="550"/>
                      <a:pt x="292" y="557"/>
                      <a:pt x="286" y="564"/>
                    </a:cubicBezTo>
                    <a:close/>
                    <a:moveTo>
                      <a:pt x="301" y="537"/>
                    </a:moveTo>
                    <a:cubicBezTo>
                      <a:pt x="283" y="519"/>
                      <a:pt x="283" y="519"/>
                      <a:pt x="283" y="519"/>
                    </a:cubicBezTo>
                    <a:cubicBezTo>
                      <a:pt x="287" y="513"/>
                      <a:pt x="291" y="507"/>
                      <a:pt x="294" y="502"/>
                    </a:cubicBezTo>
                    <a:cubicBezTo>
                      <a:pt x="306" y="517"/>
                      <a:pt x="306" y="517"/>
                      <a:pt x="306" y="517"/>
                    </a:cubicBezTo>
                    <a:cubicBezTo>
                      <a:pt x="306" y="517"/>
                      <a:pt x="306" y="517"/>
                      <a:pt x="306" y="517"/>
                    </a:cubicBezTo>
                    <a:cubicBezTo>
                      <a:pt x="301" y="525"/>
                      <a:pt x="300" y="531"/>
                      <a:pt x="301" y="537"/>
                    </a:cubicBezTo>
                    <a:close/>
                    <a:moveTo>
                      <a:pt x="293" y="495"/>
                    </a:moveTo>
                    <a:cubicBezTo>
                      <a:pt x="278" y="477"/>
                      <a:pt x="278" y="477"/>
                      <a:pt x="278" y="477"/>
                    </a:cubicBezTo>
                    <a:cubicBezTo>
                      <a:pt x="282" y="470"/>
                      <a:pt x="284" y="465"/>
                      <a:pt x="286" y="461"/>
                    </a:cubicBezTo>
                    <a:cubicBezTo>
                      <a:pt x="289" y="466"/>
                      <a:pt x="294" y="473"/>
                      <a:pt x="299" y="481"/>
                    </a:cubicBezTo>
                    <a:cubicBezTo>
                      <a:pt x="298" y="485"/>
                      <a:pt x="296" y="490"/>
                      <a:pt x="293" y="495"/>
                    </a:cubicBezTo>
                    <a:close/>
                    <a:moveTo>
                      <a:pt x="233" y="529"/>
                    </a:moveTo>
                    <a:cubicBezTo>
                      <a:pt x="203" y="562"/>
                      <a:pt x="169" y="582"/>
                      <a:pt x="167" y="573"/>
                    </a:cubicBezTo>
                    <a:cubicBezTo>
                      <a:pt x="163" y="563"/>
                      <a:pt x="186" y="531"/>
                      <a:pt x="217" y="499"/>
                    </a:cubicBezTo>
                    <a:cubicBezTo>
                      <a:pt x="248" y="466"/>
                      <a:pt x="277" y="444"/>
                      <a:pt x="281" y="453"/>
                    </a:cubicBezTo>
                    <a:cubicBezTo>
                      <a:pt x="284" y="460"/>
                      <a:pt x="263" y="497"/>
                      <a:pt x="233" y="529"/>
                    </a:cubicBezTo>
                    <a:close/>
                    <a:moveTo>
                      <a:pt x="268" y="449"/>
                    </a:moveTo>
                    <a:cubicBezTo>
                      <a:pt x="261" y="453"/>
                      <a:pt x="252" y="458"/>
                      <a:pt x="244" y="465"/>
                    </a:cubicBezTo>
                    <a:cubicBezTo>
                      <a:pt x="190" y="454"/>
                      <a:pt x="128" y="380"/>
                      <a:pt x="137" y="277"/>
                    </a:cubicBezTo>
                    <a:cubicBezTo>
                      <a:pt x="147" y="346"/>
                      <a:pt x="195" y="430"/>
                      <a:pt x="268" y="449"/>
                    </a:cubicBezTo>
                    <a:close/>
                    <a:moveTo>
                      <a:pt x="146" y="448"/>
                    </a:moveTo>
                    <a:cubicBezTo>
                      <a:pt x="147" y="450"/>
                      <a:pt x="148" y="452"/>
                      <a:pt x="149" y="454"/>
                    </a:cubicBezTo>
                    <a:cubicBezTo>
                      <a:pt x="143" y="458"/>
                      <a:pt x="139" y="463"/>
                      <a:pt x="135" y="469"/>
                    </a:cubicBezTo>
                    <a:cubicBezTo>
                      <a:pt x="131" y="466"/>
                      <a:pt x="127" y="464"/>
                      <a:pt x="123" y="463"/>
                    </a:cubicBezTo>
                    <a:cubicBezTo>
                      <a:pt x="130" y="457"/>
                      <a:pt x="137" y="452"/>
                      <a:pt x="146" y="448"/>
                    </a:cubicBezTo>
                    <a:close/>
                    <a:moveTo>
                      <a:pt x="120" y="466"/>
                    </a:moveTo>
                    <a:cubicBezTo>
                      <a:pt x="125" y="467"/>
                      <a:pt x="129" y="469"/>
                      <a:pt x="132" y="472"/>
                    </a:cubicBezTo>
                    <a:cubicBezTo>
                      <a:pt x="129" y="477"/>
                      <a:pt x="127" y="482"/>
                      <a:pt x="125" y="487"/>
                    </a:cubicBezTo>
                    <a:cubicBezTo>
                      <a:pt x="120" y="484"/>
                      <a:pt x="113" y="482"/>
                      <a:pt x="105" y="485"/>
                    </a:cubicBezTo>
                    <a:cubicBezTo>
                      <a:pt x="109" y="478"/>
                      <a:pt x="114" y="472"/>
                      <a:pt x="120" y="466"/>
                    </a:cubicBezTo>
                    <a:close/>
                    <a:moveTo>
                      <a:pt x="92" y="520"/>
                    </a:moveTo>
                    <a:cubicBezTo>
                      <a:pt x="93" y="511"/>
                      <a:pt x="96" y="503"/>
                      <a:pt x="99" y="495"/>
                    </a:cubicBezTo>
                    <a:cubicBezTo>
                      <a:pt x="109" y="486"/>
                      <a:pt x="117" y="488"/>
                      <a:pt x="124" y="491"/>
                    </a:cubicBezTo>
                    <a:cubicBezTo>
                      <a:pt x="123" y="495"/>
                      <a:pt x="122" y="500"/>
                      <a:pt x="122" y="504"/>
                    </a:cubicBezTo>
                    <a:cubicBezTo>
                      <a:pt x="113" y="504"/>
                      <a:pt x="99" y="508"/>
                      <a:pt x="92" y="520"/>
                    </a:cubicBezTo>
                    <a:close/>
                    <a:moveTo>
                      <a:pt x="91" y="528"/>
                    </a:moveTo>
                    <a:cubicBezTo>
                      <a:pt x="97" y="515"/>
                      <a:pt x="112" y="509"/>
                      <a:pt x="122" y="509"/>
                    </a:cubicBezTo>
                    <a:cubicBezTo>
                      <a:pt x="122" y="514"/>
                      <a:pt x="123" y="520"/>
                      <a:pt x="124" y="524"/>
                    </a:cubicBezTo>
                    <a:cubicBezTo>
                      <a:pt x="109" y="536"/>
                      <a:pt x="100" y="554"/>
                      <a:pt x="99" y="573"/>
                    </a:cubicBezTo>
                    <a:cubicBezTo>
                      <a:pt x="91" y="555"/>
                      <a:pt x="90" y="539"/>
                      <a:pt x="91" y="528"/>
                    </a:cubicBezTo>
                    <a:close/>
                    <a:moveTo>
                      <a:pt x="136" y="626"/>
                    </a:moveTo>
                    <a:cubicBezTo>
                      <a:pt x="124" y="612"/>
                      <a:pt x="113" y="599"/>
                      <a:pt x="105" y="585"/>
                    </a:cubicBezTo>
                    <a:cubicBezTo>
                      <a:pt x="102" y="564"/>
                      <a:pt x="108" y="543"/>
                      <a:pt x="126" y="529"/>
                    </a:cubicBezTo>
                    <a:cubicBezTo>
                      <a:pt x="127" y="532"/>
                      <a:pt x="129" y="536"/>
                      <a:pt x="131" y="539"/>
                    </a:cubicBezTo>
                    <a:cubicBezTo>
                      <a:pt x="115" y="557"/>
                      <a:pt x="118" y="586"/>
                      <a:pt x="133" y="600"/>
                    </a:cubicBezTo>
                    <a:cubicBezTo>
                      <a:pt x="144" y="609"/>
                      <a:pt x="172" y="613"/>
                      <a:pt x="183" y="596"/>
                    </a:cubicBezTo>
                    <a:cubicBezTo>
                      <a:pt x="187" y="598"/>
                      <a:pt x="191" y="601"/>
                      <a:pt x="195" y="604"/>
                    </a:cubicBezTo>
                    <a:cubicBezTo>
                      <a:pt x="180" y="634"/>
                      <a:pt x="154" y="633"/>
                      <a:pt x="136" y="626"/>
                    </a:cubicBezTo>
                    <a:close/>
                    <a:moveTo>
                      <a:pt x="227" y="619"/>
                    </a:moveTo>
                    <a:cubicBezTo>
                      <a:pt x="215" y="611"/>
                      <a:pt x="205" y="603"/>
                      <a:pt x="196" y="597"/>
                    </a:cubicBezTo>
                    <a:cubicBezTo>
                      <a:pt x="201" y="595"/>
                      <a:pt x="206" y="592"/>
                      <a:pt x="212" y="588"/>
                    </a:cubicBezTo>
                    <a:cubicBezTo>
                      <a:pt x="242" y="608"/>
                      <a:pt x="242" y="608"/>
                      <a:pt x="242" y="608"/>
                    </a:cubicBezTo>
                    <a:cubicBezTo>
                      <a:pt x="237" y="612"/>
                      <a:pt x="232" y="616"/>
                      <a:pt x="227" y="619"/>
                    </a:cubicBezTo>
                    <a:close/>
                    <a:moveTo>
                      <a:pt x="257" y="640"/>
                    </a:moveTo>
                    <a:cubicBezTo>
                      <a:pt x="248" y="634"/>
                      <a:pt x="239" y="628"/>
                      <a:pt x="231" y="622"/>
                    </a:cubicBezTo>
                    <a:cubicBezTo>
                      <a:pt x="236" y="619"/>
                      <a:pt x="241" y="615"/>
                      <a:pt x="246" y="611"/>
                    </a:cubicBezTo>
                    <a:cubicBezTo>
                      <a:pt x="271" y="629"/>
                      <a:pt x="271" y="629"/>
                      <a:pt x="271" y="629"/>
                    </a:cubicBezTo>
                    <a:cubicBezTo>
                      <a:pt x="266" y="633"/>
                      <a:pt x="262" y="636"/>
                      <a:pt x="257" y="640"/>
                    </a:cubicBezTo>
                    <a:close/>
                    <a:moveTo>
                      <a:pt x="274" y="626"/>
                    </a:moveTo>
                    <a:cubicBezTo>
                      <a:pt x="248" y="609"/>
                      <a:pt x="248" y="609"/>
                      <a:pt x="248" y="609"/>
                    </a:cubicBezTo>
                    <a:cubicBezTo>
                      <a:pt x="255" y="604"/>
                      <a:pt x="261" y="598"/>
                      <a:pt x="267" y="591"/>
                    </a:cubicBezTo>
                    <a:cubicBezTo>
                      <a:pt x="291" y="610"/>
                      <a:pt x="291" y="610"/>
                      <a:pt x="291" y="610"/>
                    </a:cubicBezTo>
                    <a:cubicBezTo>
                      <a:pt x="285" y="616"/>
                      <a:pt x="280" y="621"/>
                      <a:pt x="274" y="626"/>
                    </a:cubicBezTo>
                    <a:close/>
                    <a:moveTo>
                      <a:pt x="302" y="646"/>
                    </a:moveTo>
                    <a:cubicBezTo>
                      <a:pt x="277" y="629"/>
                      <a:pt x="277" y="629"/>
                      <a:pt x="277" y="629"/>
                    </a:cubicBezTo>
                    <a:cubicBezTo>
                      <a:pt x="283" y="624"/>
                      <a:pt x="289" y="618"/>
                      <a:pt x="294" y="612"/>
                    </a:cubicBezTo>
                    <a:cubicBezTo>
                      <a:pt x="318" y="630"/>
                      <a:pt x="318" y="630"/>
                      <a:pt x="318" y="630"/>
                    </a:cubicBezTo>
                    <a:cubicBezTo>
                      <a:pt x="313" y="636"/>
                      <a:pt x="307" y="641"/>
                      <a:pt x="302" y="646"/>
                    </a:cubicBezTo>
                    <a:close/>
                    <a:moveTo>
                      <a:pt x="320" y="628"/>
                    </a:moveTo>
                    <a:cubicBezTo>
                      <a:pt x="297" y="610"/>
                      <a:pt x="297" y="610"/>
                      <a:pt x="297" y="610"/>
                    </a:cubicBezTo>
                    <a:cubicBezTo>
                      <a:pt x="302" y="604"/>
                      <a:pt x="307" y="598"/>
                      <a:pt x="312" y="592"/>
                    </a:cubicBezTo>
                    <a:cubicBezTo>
                      <a:pt x="334" y="611"/>
                      <a:pt x="334" y="611"/>
                      <a:pt x="334" y="611"/>
                    </a:cubicBezTo>
                    <a:cubicBezTo>
                      <a:pt x="330" y="617"/>
                      <a:pt x="325" y="622"/>
                      <a:pt x="320" y="628"/>
                    </a:cubicBezTo>
                    <a:close/>
                    <a:moveTo>
                      <a:pt x="341" y="644"/>
                    </a:moveTo>
                    <a:cubicBezTo>
                      <a:pt x="323" y="630"/>
                      <a:pt x="323" y="630"/>
                      <a:pt x="323" y="630"/>
                    </a:cubicBezTo>
                    <a:cubicBezTo>
                      <a:pt x="328" y="625"/>
                      <a:pt x="333" y="619"/>
                      <a:pt x="337" y="614"/>
                    </a:cubicBezTo>
                    <a:cubicBezTo>
                      <a:pt x="354" y="628"/>
                      <a:pt x="354" y="628"/>
                      <a:pt x="354" y="628"/>
                    </a:cubicBezTo>
                    <a:cubicBezTo>
                      <a:pt x="350" y="634"/>
                      <a:pt x="345" y="639"/>
                      <a:pt x="341" y="644"/>
                    </a:cubicBezTo>
                    <a:close/>
                    <a:moveTo>
                      <a:pt x="385" y="618"/>
                    </a:moveTo>
                    <a:cubicBezTo>
                      <a:pt x="381" y="625"/>
                      <a:pt x="377" y="633"/>
                      <a:pt x="372" y="640"/>
                    </a:cubicBezTo>
                    <a:cubicBezTo>
                      <a:pt x="359" y="628"/>
                      <a:pt x="359" y="628"/>
                      <a:pt x="359" y="628"/>
                    </a:cubicBezTo>
                    <a:cubicBezTo>
                      <a:pt x="364" y="621"/>
                      <a:pt x="368" y="614"/>
                      <a:pt x="372" y="607"/>
                    </a:cubicBezTo>
                    <a:lnTo>
                      <a:pt x="385" y="618"/>
                    </a:lnTo>
                    <a:close/>
                    <a:moveTo>
                      <a:pt x="369" y="605"/>
                    </a:moveTo>
                    <a:cubicBezTo>
                      <a:pt x="365" y="611"/>
                      <a:pt x="361" y="618"/>
                      <a:pt x="356" y="625"/>
                    </a:cubicBezTo>
                    <a:cubicBezTo>
                      <a:pt x="339" y="611"/>
                      <a:pt x="339" y="611"/>
                      <a:pt x="339" y="611"/>
                    </a:cubicBezTo>
                    <a:cubicBezTo>
                      <a:pt x="345" y="604"/>
                      <a:pt x="349" y="597"/>
                      <a:pt x="353" y="591"/>
                    </a:cubicBezTo>
                    <a:lnTo>
                      <a:pt x="369" y="605"/>
                    </a:lnTo>
                    <a:close/>
                    <a:moveTo>
                      <a:pt x="350" y="588"/>
                    </a:moveTo>
                    <a:cubicBezTo>
                      <a:pt x="346" y="595"/>
                      <a:pt x="342" y="601"/>
                      <a:pt x="336" y="608"/>
                    </a:cubicBezTo>
                    <a:cubicBezTo>
                      <a:pt x="315" y="589"/>
                      <a:pt x="315" y="589"/>
                      <a:pt x="315" y="589"/>
                    </a:cubicBezTo>
                    <a:cubicBezTo>
                      <a:pt x="320" y="582"/>
                      <a:pt x="325" y="576"/>
                      <a:pt x="330" y="569"/>
                    </a:cubicBezTo>
                    <a:cubicBezTo>
                      <a:pt x="336" y="575"/>
                      <a:pt x="343" y="582"/>
                      <a:pt x="350" y="588"/>
                    </a:cubicBezTo>
                    <a:close/>
                    <a:moveTo>
                      <a:pt x="327" y="566"/>
                    </a:moveTo>
                    <a:cubicBezTo>
                      <a:pt x="322" y="573"/>
                      <a:pt x="317" y="580"/>
                      <a:pt x="312" y="587"/>
                    </a:cubicBezTo>
                    <a:cubicBezTo>
                      <a:pt x="289" y="567"/>
                      <a:pt x="289" y="567"/>
                      <a:pt x="289" y="567"/>
                    </a:cubicBezTo>
                    <a:cubicBezTo>
                      <a:pt x="295" y="560"/>
                      <a:pt x="301" y="553"/>
                      <a:pt x="305" y="546"/>
                    </a:cubicBezTo>
                    <a:cubicBezTo>
                      <a:pt x="312" y="553"/>
                      <a:pt x="319" y="559"/>
                      <a:pt x="327" y="566"/>
                    </a:cubicBezTo>
                    <a:close/>
                    <a:moveTo>
                      <a:pt x="309" y="514"/>
                    </a:moveTo>
                    <a:cubicBezTo>
                      <a:pt x="296" y="498"/>
                      <a:pt x="296" y="498"/>
                      <a:pt x="296" y="498"/>
                    </a:cubicBezTo>
                    <a:cubicBezTo>
                      <a:pt x="299" y="494"/>
                      <a:pt x="301" y="489"/>
                      <a:pt x="302" y="485"/>
                    </a:cubicBezTo>
                    <a:cubicBezTo>
                      <a:pt x="306" y="491"/>
                      <a:pt x="311" y="498"/>
                      <a:pt x="315" y="505"/>
                    </a:cubicBezTo>
                    <a:lnTo>
                      <a:pt x="309" y="514"/>
                    </a:lnTo>
                    <a:close/>
                    <a:moveTo>
                      <a:pt x="334" y="479"/>
                    </a:moveTo>
                    <a:cubicBezTo>
                      <a:pt x="316" y="451"/>
                      <a:pt x="297" y="422"/>
                      <a:pt x="294" y="418"/>
                    </a:cubicBezTo>
                    <a:cubicBezTo>
                      <a:pt x="312" y="418"/>
                      <a:pt x="345" y="415"/>
                      <a:pt x="376" y="413"/>
                    </a:cubicBezTo>
                    <a:cubicBezTo>
                      <a:pt x="376" y="417"/>
                      <a:pt x="376" y="421"/>
                      <a:pt x="376" y="424"/>
                    </a:cubicBezTo>
                    <a:cubicBezTo>
                      <a:pt x="354" y="425"/>
                      <a:pt x="333" y="426"/>
                      <a:pt x="322" y="426"/>
                    </a:cubicBezTo>
                    <a:cubicBezTo>
                      <a:pt x="324" y="430"/>
                      <a:pt x="331" y="440"/>
                      <a:pt x="338" y="452"/>
                    </a:cubicBezTo>
                    <a:cubicBezTo>
                      <a:pt x="336" y="455"/>
                      <a:pt x="334" y="458"/>
                      <a:pt x="334" y="460"/>
                    </a:cubicBezTo>
                    <a:cubicBezTo>
                      <a:pt x="334" y="464"/>
                      <a:pt x="337" y="467"/>
                      <a:pt x="341" y="469"/>
                    </a:cubicBezTo>
                    <a:lnTo>
                      <a:pt x="334" y="479"/>
                    </a:lnTo>
                    <a:close/>
                    <a:moveTo>
                      <a:pt x="339" y="431"/>
                    </a:moveTo>
                    <a:cubicBezTo>
                      <a:pt x="340" y="431"/>
                      <a:pt x="342" y="431"/>
                      <a:pt x="344" y="431"/>
                    </a:cubicBezTo>
                    <a:cubicBezTo>
                      <a:pt x="348" y="440"/>
                      <a:pt x="348" y="440"/>
                      <a:pt x="348" y="440"/>
                    </a:cubicBezTo>
                    <a:cubicBezTo>
                      <a:pt x="347" y="441"/>
                      <a:pt x="346" y="442"/>
                      <a:pt x="345" y="443"/>
                    </a:cubicBezTo>
                    <a:lnTo>
                      <a:pt x="339" y="431"/>
                    </a:lnTo>
                    <a:close/>
                    <a:moveTo>
                      <a:pt x="344" y="445"/>
                    </a:moveTo>
                    <a:cubicBezTo>
                      <a:pt x="343" y="446"/>
                      <a:pt x="342" y="447"/>
                      <a:pt x="341" y="448"/>
                    </a:cubicBezTo>
                    <a:cubicBezTo>
                      <a:pt x="336" y="439"/>
                      <a:pt x="332" y="433"/>
                      <a:pt x="330" y="431"/>
                    </a:cubicBezTo>
                    <a:cubicBezTo>
                      <a:pt x="332" y="431"/>
                      <a:pt x="335" y="431"/>
                      <a:pt x="337" y="431"/>
                    </a:cubicBezTo>
                    <a:lnTo>
                      <a:pt x="344" y="445"/>
                    </a:lnTo>
                    <a:close/>
                    <a:moveTo>
                      <a:pt x="345" y="431"/>
                    </a:moveTo>
                    <a:cubicBezTo>
                      <a:pt x="347" y="431"/>
                      <a:pt x="348" y="431"/>
                      <a:pt x="350" y="431"/>
                    </a:cubicBezTo>
                    <a:cubicBezTo>
                      <a:pt x="353" y="437"/>
                      <a:pt x="353" y="437"/>
                      <a:pt x="353" y="437"/>
                    </a:cubicBezTo>
                    <a:cubicBezTo>
                      <a:pt x="352" y="437"/>
                      <a:pt x="351" y="438"/>
                      <a:pt x="350" y="439"/>
                    </a:cubicBezTo>
                    <a:lnTo>
                      <a:pt x="345" y="431"/>
                    </a:lnTo>
                    <a:close/>
                    <a:moveTo>
                      <a:pt x="343" y="466"/>
                    </a:moveTo>
                    <a:cubicBezTo>
                      <a:pt x="341" y="464"/>
                      <a:pt x="338" y="461"/>
                      <a:pt x="338" y="460"/>
                    </a:cubicBezTo>
                    <a:cubicBezTo>
                      <a:pt x="342" y="452"/>
                      <a:pt x="346" y="445"/>
                      <a:pt x="353" y="441"/>
                    </a:cubicBezTo>
                    <a:cubicBezTo>
                      <a:pt x="354" y="441"/>
                      <a:pt x="356" y="443"/>
                      <a:pt x="358" y="445"/>
                    </a:cubicBezTo>
                    <a:cubicBezTo>
                      <a:pt x="353" y="452"/>
                      <a:pt x="348" y="459"/>
                      <a:pt x="343" y="466"/>
                    </a:cubicBezTo>
                    <a:close/>
                    <a:moveTo>
                      <a:pt x="361" y="442"/>
                    </a:moveTo>
                    <a:cubicBezTo>
                      <a:pt x="359" y="440"/>
                      <a:pt x="357" y="438"/>
                      <a:pt x="355" y="437"/>
                    </a:cubicBezTo>
                    <a:cubicBezTo>
                      <a:pt x="352" y="431"/>
                      <a:pt x="352" y="431"/>
                      <a:pt x="352" y="431"/>
                    </a:cubicBezTo>
                    <a:cubicBezTo>
                      <a:pt x="353" y="431"/>
                      <a:pt x="355" y="431"/>
                      <a:pt x="357" y="430"/>
                    </a:cubicBezTo>
                    <a:cubicBezTo>
                      <a:pt x="362" y="441"/>
                      <a:pt x="362" y="441"/>
                      <a:pt x="362" y="441"/>
                    </a:cubicBezTo>
                    <a:cubicBezTo>
                      <a:pt x="362" y="441"/>
                      <a:pt x="361" y="442"/>
                      <a:pt x="361" y="442"/>
                    </a:cubicBezTo>
                    <a:close/>
                    <a:moveTo>
                      <a:pt x="363" y="440"/>
                    </a:moveTo>
                    <a:cubicBezTo>
                      <a:pt x="358" y="430"/>
                      <a:pt x="358" y="430"/>
                      <a:pt x="358" y="430"/>
                    </a:cubicBezTo>
                    <a:cubicBezTo>
                      <a:pt x="363" y="430"/>
                      <a:pt x="363" y="430"/>
                      <a:pt x="363" y="430"/>
                    </a:cubicBezTo>
                    <a:cubicBezTo>
                      <a:pt x="367" y="438"/>
                      <a:pt x="367" y="438"/>
                      <a:pt x="367" y="438"/>
                    </a:cubicBezTo>
                    <a:cubicBezTo>
                      <a:pt x="365" y="439"/>
                      <a:pt x="364" y="439"/>
                      <a:pt x="363" y="440"/>
                    </a:cubicBezTo>
                    <a:close/>
                    <a:moveTo>
                      <a:pt x="368" y="437"/>
                    </a:moveTo>
                    <a:cubicBezTo>
                      <a:pt x="364" y="430"/>
                      <a:pt x="364" y="430"/>
                      <a:pt x="364" y="430"/>
                    </a:cubicBezTo>
                    <a:cubicBezTo>
                      <a:pt x="369" y="430"/>
                      <a:pt x="369" y="430"/>
                      <a:pt x="369" y="430"/>
                    </a:cubicBezTo>
                    <a:cubicBezTo>
                      <a:pt x="372" y="436"/>
                      <a:pt x="372" y="436"/>
                      <a:pt x="372" y="436"/>
                    </a:cubicBezTo>
                    <a:cubicBezTo>
                      <a:pt x="371" y="436"/>
                      <a:pt x="369" y="437"/>
                      <a:pt x="368" y="437"/>
                    </a:cubicBezTo>
                    <a:close/>
                    <a:moveTo>
                      <a:pt x="374" y="436"/>
                    </a:moveTo>
                    <a:cubicBezTo>
                      <a:pt x="370" y="430"/>
                      <a:pt x="370" y="430"/>
                      <a:pt x="370" y="430"/>
                    </a:cubicBezTo>
                    <a:cubicBezTo>
                      <a:pt x="372" y="429"/>
                      <a:pt x="374" y="429"/>
                      <a:pt x="377" y="429"/>
                    </a:cubicBezTo>
                    <a:cubicBezTo>
                      <a:pt x="377" y="431"/>
                      <a:pt x="377" y="433"/>
                      <a:pt x="378" y="436"/>
                    </a:cubicBezTo>
                    <a:cubicBezTo>
                      <a:pt x="376" y="435"/>
                      <a:pt x="375" y="435"/>
                      <a:pt x="374" y="436"/>
                    </a:cubicBezTo>
                    <a:close/>
                    <a:moveTo>
                      <a:pt x="376" y="408"/>
                    </a:moveTo>
                    <a:cubicBezTo>
                      <a:pt x="344" y="409"/>
                      <a:pt x="302" y="412"/>
                      <a:pt x="284" y="413"/>
                    </a:cubicBezTo>
                    <a:cubicBezTo>
                      <a:pt x="292" y="423"/>
                      <a:pt x="312" y="456"/>
                      <a:pt x="331" y="483"/>
                    </a:cubicBezTo>
                    <a:cubicBezTo>
                      <a:pt x="320" y="498"/>
                      <a:pt x="320" y="498"/>
                      <a:pt x="320" y="498"/>
                    </a:cubicBezTo>
                    <a:cubicBezTo>
                      <a:pt x="293" y="462"/>
                      <a:pt x="256" y="405"/>
                      <a:pt x="251" y="398"/>
                    </a:cubicBezTo>
                    <a:cubicBezTo>
                      <a:pt x="280" y="399"/>
                      <a:pt x="336" y="398"/>
                      <a:pt x="378" y="395"/>
                    </a:cubicBezTo>
                    <a:cubicBezTo>
                      <a:pt x="377" y="399"/>
                      <a:pt x="376" y="404"/>
                      <a:pt x="376" y="408"/>
                    </a:cubicBezTo>
                    <a:close/>
                    <a:moveTo>
                      <a:pt x="413" y="267"/>
                    </a:moveTo>
                    <a:cubicBezTo>
                      <a:pt x="409" y="271"/>
                      <a:pt x="406" y="273"/>
                      <a:pt x="403" y="276"/>
                    </a:cubicBezTo>
                    <a:cubicBezTo>
                      <a:pt x="396" y="272"/>
                      <a:pt x="389" y="263"/>
                      <a:pt x="385" y="258"/>
                    </a:cubicBezTo>
                    <a:cubicBezTo>
                      <a:pt x="385" y="265"/>
                      <a:pt x="385" y="278"/>
                      <a:pt x="379" y="285"/>
                    </a:cubicBezTo>
                    <a:cubicBezTo>
                      <a:pt x="373" y="286"/>
                      <a:pt x="367" y="286"/>
                      <a:pt x="361" y="285"/>
                    </a:cubicBezTo>
                    <a:cubicBezTo>
                      <a:pt x="380" y="266"/>
                      <a:pt x="381" y="230"/>
                      <a:pt x="364" y="209"/>
                    </a:cubicBezTo>
                    <a:cubicBezTo>
                      <a:pt x="371" y="209"/>
                      <a:pt x="378" y="208"/>
                      <a:pt x="384" y="206"/>
                    </a:cubicBezTo>
                    <a:cubicBezTo>
                      <a:pt x="379" y="234"/>
                      <a:pt x="393" y="256"/>
                      <a:pt x="413" y="267"/>
                    </a:cubicBezTo>
                    <a:close/>
                    <a:moveTo>
                      <a:pt x="388" y="213"/>
                    </a:moveTo>
                    <a:cubicBezTo>
                      <a:pt x="391" y="182"/>
                      <a:pt x="432" y="175"/>
                      <a:pt x="443" y="202"/>
                    </a:cubicBezTo>
                    <a:cubicBezTo>
                      <a:pt x="451" y="220"/>
                      <a:pt x="447" y="246"/>
                      <a:pt x="442" y="255"/>
                    </a:cubicBezTo>
                    <a:cubicBezTo>
                      <a:pt x="439" y="254"/>
                      <a:pt x="435" y="253"/>
                      <a:pt x="432" y="251"/>
                    </a:cubicBezTo>
                    <a:cubicBezTo>
                      <a:pt x="438" y="239"/>
                      <a:pt x="439" y="219"/>
                      <a:pt x="434" y="207"/>
                    </a:cubicBezTo>
                    <a:cubicBezTo>
                      <a:pt x="424" y="188"/>
                      <a:pt x="402" y="198"/>
                      <a:pt x="401" y="216"/>
                    </a:cubicBezTo>
                    <a:cubicBezTo>
                      <a:pt x="400" y="241"/>
                      <a:pt x="423" y="255"/>
                      <a:pt x="442" y="261"/>
                    </a:cubicBezTo>
                    <a:cubicBezTo>
                      <a:pt x="473" y="271"/>
                      <a:pt x="524" y="273"/>
                      <a:pt x="540" y="281"/>
                    </a:cubicBezTo>
                    <a:cubicBezTo>
                      <a:pt x="566" y="292"/>
                      <a:pt x="584" y="319"/>
                      <a:pt x="583" y="353"/>
                    </a:cubicBezTo>
                    <a:cubicBezTo>
                      <a:pt x="580" y="355"/>
                      <a:pt x="576" y="356"/>
                      <a:pt x="573" y="357"/>
                    </a:cubicBezTo>
                    <a:cubicBezTo>
                      <a:pt x="576" y="328"/>
                      <a:pt x="555" y="303"/>
                      <a:pt x="539" y="296"/>
                    </a:cubicBezTo>
                    <a:cubicBezTo>
                      <a:pt x="511" y="283"/>
                      <a:pt x="463" y="278"/>
                      <a:pt x="435" y="271"/>
                    </a:cubicBezTo>
                    <a:cubicBezTo>
                      <a:pt x="410" y="265"/>
                      <a:pt x="385" y="243"/>
                      <a:pt x="388" y="213"/>
                    </a:cubicBezTo>
                    <a:close/>
                    <a:moveTo>
                      <a:pt x="428" y="249"/>
                    </a:moveTo>
                    <a:cubicBezTo>
                      <a:pt x="418" y="244"/>
                      <a:pt x="409" y="232"/>
                      <a:pt x="407" y="223"/>
                    </a:cubicBezTo>
                    <a:cubicBezTo>
                      <a:pt x="404" y="204"/>
                      <a:pt x="425" y="195"/>
                      <a:pt x="431" y="215"/>
                    </a:cubicBezTo>
                    <a:cubicBezTo>
                      <a:pt x="434" y="224"/>
                      <a:pt x="432" y="239"/>
                      <a:pt x="428" y="249"/>
                    </a:cubicBezTo>
                    <a:close/>
                    <a:moveTo>
                      <a:pt x="587" y="245"/>
                    </a:moveTo>
                    <a:cubicBezTo>
                      <a:pt x="586" y="246"/>
                      <a:pt x="585" y="248"/>
                      <a:pt x="584" y="249"/>
                    </a:cubicBezTo>
                    <a:cubicBezTo>
                      <a:pt x="567" y="248"/>
                      <a:pt x="551" y="259"/>
                      <a:pt x="540" y="274"/>
                    </a:cubicBezTo>
                    <a:cubicBezTo>
                      <a:pt x="534" y="272"/>
                      <a:pt x="527" y="270"/>
                      <a:pt x="520" y="269"/>
                    </a:cubicBezTo>
                    <a:cubicBezTo>
                      <a:pt x="530" y="247"/>
                      <a:pt x="550" y="229"/>
                      <a:pt x="580" y="230"/>
                    </a:cubicBezTo>
                    <a:cubicBezTo>
                      <a:pt x="579" y="234"/>
                      <a:pt x="578" y="238"/>
                      <a:pt x="577" y="242"/>
                    </a:cubicBezTo>
                    <a:cubicBezTo>
                      <a:pt x="578" y="242"/>
                      <a:pt x="582" y="243"/>
                      <a:pt x="587" y="245"/>
                    </a:cubicBezTo>
                    <a:close/>
                    <a:moveTo>
                      <a:pt x="773" y="170"/>
                    </a:moveTo>
                    <a:cubicBezTo>
                      <a:pt x="768" y="171"/>
                      <a:pt x="762" y="172"/>
                      <a:pt x="756" y="173"/>
                    </a:cubicBezTo>
                    <a:cubicBezTo>
                      <a:pt x="749" y="172"/>
                      <a:pt x="742" y="170"/>
                      <a:pt x="736" y="168"/>
                    </a:cubicBezTo>
                    <a:cubicBezTo>
                      <a:pt x="734" y="165"/>
                      <a:pt x="734" y="165"/>
                      <a:pt x="734" y="165"/>
                    </a:cubicBezTo>
                    <a:cubicBezTo>
                      <a:pt x="740" y="166"/>
                      <a:pt x="745" y="167"/>
                      <a:pt x="748" y="167"/>
                    </a:cubicBezTo>
                    <a:cubicBezTo>
                      <a:pt x="748" y="161"/>
                      <a:pt x="754" y="137"/>
                      <a:pt x="756" y="126"/>
                    </a:cubicBezTo>
                    <a:cubicBezTo>
                      <a:pt x="745" y="124"/>
                      <a:pt x="722" y="119"/>
                      <a:pt x="697" y="114"/>
                    </a:cubicBezTo>
                    <a:cubicBezTo>
                      <a:pt x="696" y="86"/>
                      <a:pt x="710" y="57"/>
                      <a:pt x="733" y="40"/>
                    </a:cubicBezTo>
                    <a:cubicBezTo>
                      <a:pt x="765" y="17"/>
                      <a:pt x="809" y="25"/>
                      <a:pt x="832" y="58"/>
                    </a:cubicBezTo>
                    <a:cubicBezTo>
                      <a:pt x="840" y="70"/>
                      <a:pt x="844" y="85"/>
                      <a:pt x="844" y="99"/>
                    </a:cubicBezTo>
                    <a:cubicBezTo>
                      <a:pt x="824" y="116"/>
                      <a:pt x="824" y="116"/>
                      <a:pt x="824" y="116"/>
                    </a:cubicBezTo>
                    <a:cubicBezTo>
                      <a:pt x="794" y="122"/>
                      <a:pt x="771" y="151"/>
                      <a:pt x="773" y="170"/>
                    </a:cubicBezTo>
                    <a:close/>
                    <a:moveTo>
                      <a:pt x="861" y="173"/>
                    </a:moveTo>
                    <a:cubicBezTo>
                      <a:pt x="856" y="174"/>
                      <a:pt x="849" y="180"/>
                      <a:pt x="846" y="187"/>
                    </a:cubicBezTo>
                    <a:cubicBezTo>
                      <a:pt x="843" y="184"/>
                      <a:pt x="839" y="181"/>
                      <a:pt x="835" y="179"/>
                    </a:cubicBezTo>
                    <a:cubicBezTo>
                      <a:pt x="836" y="168"/>
                      <a:pt x="847" y="159"/>
                      <a:pt x="860" y="162"/>
                    </a:cubicBezTo>
                    <a:cubicBezTo>
                      <a:pt x="860" y="165"/>
                      <a:pt x="860" y="169"/>
                      <a:pt x="861" y="173"/>
                    </a:cubicBezTo>
                    <a:close/>
                    <a:moveTo>
                      <a:pt x="877" y="242"/>
                    </a:moveTo>
                    <a:cubicBezTo>
                      <a:pt x="882" y="262"/>
                      <a:pt x="876" y="304"/>
                      <a:pt x="862" y="330"/>
                    </a:cubicBezTo>
                    <a:cubicBezTo>
                      <a:pt x="858" y="328"/>
                      <a:pt x="854" y="327"/>
                      <a:pt x="850" y="325"/>
                    </a:cubicBezTo>
                    <a:cubicBezTo>
                      <a:pt x="865" y="299"/>
                      <a:pt x="864" y="256"/>
                      <a:pt x="855" y="235"/>
                    </a:cubicBezTo>
                    <a:cubicBezTo>
                      <a:pt x="861" y="267"/>
                      <a:pt x="858" y="304"/>
                      <a:pt x="846" y="323"/>
                    </a:cubicBezTo>
                    <a:cubicBezTo>
                      <a:pt x="841" y="321"/>
                      <a:pt x="836" y="319"/>
                      <a:pt x="831" y="317"/>
                    </a:cubicBezTo>
                    <a:cubicBezTo>
                      <a:pt x="840" y="302"/>
                      <a:pt x="845" y="281"/>
                      <a:pt x="845" y="259"/>
                    </a:cubicBezTo>
                    <a:cubicBezTo>
                      <a:pt x="845" y="215"/>
                      <a:pt x="810" y="190"/>
                      <a:pt x="778" y="190"/>
                    </a:cubicBezTo>
                    <a:cubicBezTo>
                      <a:pt x="745" y="190"/>
                      <a:pt x="716" y="212"/>
                      <a:pt x="711" y="238"/>
                    </a:cubicBezTo>
                    <a:cubicBezTo>
                      <a:pt x="703" y="285"/>
                      <a:pt x="750" y="307"/>
                      <a:pt x="785" y="294"/>
                    </a:cubicBezTo>
                    <a:cubicBezTo>
                      <a:pt x="779" y="301"/>
                      <a:pt x="773" y="308"/>
                      <a:pt x="767" y="315"/>
                    </a:cubicBezTo>
                    <a:cubicBezTo>
                      <a:pt x="722" y="324"/>
                      <a:pt x="686" y="286"/>
                      <a:pt x="697" y="238"/>
                    </a:cubicBezTo>
                    <a:cubicBezTo>
                      <a:pt x="708" y="191"/>
                      <a:pt x="749" y="177"/>
                      <a:pt x="781" y="175"/>
                    </a:cubicBezTo>
                    <a:cubicBezTo>
                      <a:pt x="818" y="172"/>
                      <a:pt x="862" y="186"/>
                      <a:pt x="877" y="242"/>
                    </a:cubicBezTo>
                    <a:close/>
                    <a:moveTo>
                      <a:pt x="917" y="350"/>
                    </a:moveTo>
                    <a:cubicBezTo>
                      <a:pt x="916" y="349"/>
                      <a:pt x="915" y="349"/>
                      <a:pt x="913" y="348"/>
                    </a:cubicBezTo>
                    <a:cubicBezTo>
                      <a:pt x="918" y="340"/>
                      <a:pt x="918" y="340"/>
                      <a:pt x="918" y="340"/>
                    </a:cubicBezTo>
                    <a:cubicBezTo>
                      <a:pt x="919" y="340"/>
                      <a:pt x="921" y="340"/>
                      <a:pt x="922" y="340"/>
                    </a:cubicBezTo>
                    <a:lnTo>
                      <a:pt x="917" y="350"/>
                    </a:lnTo>
                    <a:close/>
                    <a:moveTo>
                      <a:pt x="924" y="340"/>
                    </a:moveTo>
                    <a:cubicBezTo>
                      <a:pt x="926" y="340"/>
                      <a:pt x="927" y="340"/>
                      <a:pt x="929" y="340"/>
                    </a:cubicBezTo>
                    <a:cubicBezTo>
                      <a:pt x="922" y="352"/>
                      <a:pt x="922" y="352"/>
                      <a:pt x="922" y="352"/>
                    </a:cubicBezTo>
                    <a:cubicBezTo>
                      <a:pt x="921" y="351"/>
                      <a:pt x="920" y="351"/>
                      <a:pt x="919" y="350"/>
                    </a:cubicBezTo>
                    <a:lnTo>
                      <a:pt x="924" y="340"/>
                    </a:lnTo>
                    <a:close/>
                    <a:moveTo>
                      <a:pt x="912" y="348"/>
                    </a:moveTo>
                    <a:cubicBezTo>
                      <a:pt x="911" y="347"/>
                      <a:pt x="910" y="347"/>
                      <a:pt x="909" y="346"/>
                    </a:cubicBezTo>
                    <a:cubicBezTo>
                      <a:pt x="913" y="339"/>
                      <a:pt x="913" y="339"/>
                      <a:pt x="913" y="339"/>
                    </a:cubicBezTo>
                    <a:cubicBezTo>
                      <a:pt x="914" y="339"/>
                      <a:pt x="915" y="340"/>
                      <a:pt x="916" y="340"/>
                    </a:cubicBezTo>
                    <a:lnTo>
                      <a:pt x="912" y="348"/>
                    </a:lnTo>
                    <a:close/>
                    <a:moveTo>
                      <a:pt x="907" y="346"/>
                    </a:moveTo>
                    <a:cubicBezTo>
                      <a:pt x="906" y="345"/>
                      <a:pt x="905" y="345"/>
                      <a:pt x="904" y="344"/>
                    </a:cubicBezTo>
                    <a:cubicBezTo>
                      <a:pt x="907" y="338"/>
                      <a:pt x="907" y="338"/>
                      <a:pt x="907" y="338"/>
                    </a:cubicBezTo>
                    <a:cubicBezTo>
                      <a:pt x="908" y="339"/>
                      <a:pt x="910" y="339"/>
                      <a:pt x="911" y="339"/>
                    </a:cubicBezTo>
                    <a:lnTo>
                      <a:pt x="907" y="346"/>
                    </a:lnTo>
                    <a:close/>
                    <a:moveTo>
                      <a:pt x="902" y="344"/>
                    </a:moveTo>
                    <a:cubicBezTo>
                      <a:pt x="901" y="344"/>
                      <a:pt x="900" y="343"/>
                      <a:pt x="898" y="343"/>
                    </a:cubicBezTo>
                    <a:cubicBezTo>
                      <a:pt x="901" y="337"/>
                      <a:pt x="901" y="337"/>
                      <a:pt x="901" y="337"/>
                    </a:cubicBezTo>
                    <a:cubicBezTo>
                      <a:pt x="903" y="337"/>
                      <a:pt x="904" y="337"/>
                      <a:pt x="905" y="338"/>
                    </a:cubicBezTo>
                    <a:lnTo>
                      <a:pt x="902" y="344"/>
                    </a:lnTo>
                    <a:close/>
                    <a:moveTo>
                      <a:pt x="897" y="342"/>
                    </a:moveTo>
                    <a:cubicBezTo>
                      <a:pt x="893" y="341"/>
                      <a:pt x="893" y="341"/>
                      <a:pt x="893" y="341"/>
                    </a:cubicBezTo>
                    <a:cubicBezTo>
                      <a:pt x="896" y="335"/>
                      <a:pt x="896" y="335"/>
                      <a:pt x="896" y="335"/>
                    </a:cubicBezTo>
                    <a:cubicBezTo>
                      <a:pt x="897" y="335"/>
                      <a:pt x="899" y="336"/>
                      <a:pt x="900" y="336"/>
                    </a:cubicBezTo>
                    <a:lnTo>
                      <a:pt x="897" y="342"/>
                    </a:lnTo>
                    <a:close/>
                    <a:moveTo>
                      <a:pt x="892" y="340"/>
                    </a:moveTo>
                    <a:cubicBezTo>
                      <a:pt x="888" y="339"/>
                      <a:pt x="888" y="339"/>
                      <a:pt x="888" y="339"/>
                    </a:cubicBezTo>
                    <a:cubicBezTo>
                      <a:pt x="891" y="333"/>
                      <a:pt x="891" y="333"/>
                      <a:pt x="891" y="333"/>
                    </a:cubicBezTo>
                    <a:cubicBezTo>
                      <a:pt x="892" y="333"/>
                      <a:pt x="894" y="334"/>
                      <a:pt x="895" y="334"/>
                    </a:cubicBezTo>
                    <a:lnTo>
                      <a:pt x="892" y="340"/>
                    </a:lnTo>
                    <a:close/>
                    <a:moveTo>
                      <a:pt x="886" y="338"/>
                    </a:moveTo>
                    <a:cubicBezTo>
                      <a:pt x="883" y="337"/>
                      <a:pt x="883" y="337"/>
                      <a:pt x="883" y="337"/>
                    </a:cubicBezTo>
                    <a:cubicBezTo>
                      <a:pt x="887" y="330"/>
                      <a:pt x="887" y="330"/>
                      <a:pt x="887" y="330"/>
                    </a:cubicBezTo>
                    <a:cubicBezTo>
                      <a:pt x="888" y="331"/>
                      <a:pt x="889" y="331"/>
                      <a:pt x="890" y="332"/>
                    </a:cubicBezTo>
                    <a:lnTo>
                      <a:pt x="886" y="338"/>
                    </a:lnTo>
                    <a:close/>
                    <a:moveTo>
                      <a:pt x="881" y="337"/>
                    </a:moveTo>
                    <a:cubicBezTo>
                      <a:pt x="878" y="335"/>
                      <a:pt x="878" y="335"/>
                      <a:pt x="878" y="335"/>
                    </a:cubicBezTo>
                    <a:cubicBezTo>
                      <a:pt x="882" y="327"/>
                      <a:pt x="882" y="327"/>
                      <a:pt x="882" y="327"/>
                    </a:cubicBezTo>
                    <a:cubicBezTo>
                      <a:pt x="883" y="328"/>
                      <a:pt x="884" y="329"/>
                      <a:pt x="885" y="329"/>
                    </a:cubicBezTo>
                    <a:lnTo>
                      <a:pt x="881" y="337"/>
                    </a:lnTo>
                    <a:close/>
                    <a:moveTo>
                      <a:pt x="876" y="335"/>
                    </a:moveTo>
                    <a:cubicBezTo>
                      <a:pt x="873" y="334"/>
                      <a:pt x="873" y="334"/>
                      <a:pt x="873" y="334"/>
                    </a:cubicBezTo>
                    <a:cubicBezTo>
                      <a:pt x="878" y="324"/>
                      <a:pt x="878" y="324"/>
                      <a:pt x="878" y="324"/>
                    </a:cubicBezTo>
                    <a:cubicBezTo>
                      <a:pt x="879" y="325"/>
                      <a:pt x="880" y="326"/>
                      <a:pt x="881" y="326"/>
                    </a:cubicBezTo>
                    <a:lnTo>
                      <a:pt x="876" y="335"/>
                    </a:lnTo>
                    <a:close/>
                    <a:moveTo>
                      <a:pt x="872" y="333"/>
                    </a:moveTo>
                    <a:cubicBezTo>
                      <a:pt x="871" y="333"/>
                      <a:pt x="869" y="332"/>
                      <a:pt x="868" y="332"/>
                    </a:cubicBezTo>
                    <a:cubicBezTo>
                      <a:pt x="870" y="328"/>
                      <a:pt x="872" y="324"/>
                      <a:pt x="874" y="320"/>
                    </a:cubicBezTo>
                    <a:cubicBezTo>
                      <a:pt x="875" y="321"/>
                      <a:pt x="876" y="322"/>
                      <a:pt x="877" y="323"/>
                    </a:cubicBezTo>
                    <a:lnTo>
                      <a:pt x="872" y="333"/>
                    </a:lnTo>
                    <a:close/>
                    <a:moveTo>
                      <a:pt x="766" y="402"/>
                    </a:moveTo>
                    <a:cubicBezTo>
                      <a:pt x="776" y="377"/>
                      <a:pt x="791" y="348"/>
                      <a:pt x="803" y="322"/>
                    </a:cubicBezTo>
                    <a:cubicBezTo>
                      <a:pt x="814" y="349"/>
                      <a:pt x="835" y="384"/>
                      <a:pt x="844" y="399"/>
                    </a:cubicBezTo>
                    <a:cubicBezTo>
                      <a:pt x="829" y="401"/>
                      <a:pt x="791" y="404"/>
                      <a:pt x="769" y="409"/>
                    </a:cubicBezTo>
                    <a:cubicBezTo>
                      <a:pt x="771" y="402"/>
                      <a:pt x="771" y="402"/>
                      <a:pt x="771" y="402"/>
                    </a:cubicBezTo>
                    <a:lnTo>
                      <a:pt x="766" y="402"/>
                    </a:lnTo>
                    <a:close/>
                    <a:moveTo>
                      <a:pt x="791" y="447"/>
                    </a:moveTo>
                    <a:cubicBezTo>
                      <a:pt x="790" y="442"/>
                      <a:pt x="790" y="442"/>
                      <a:pt x="790" y="442"/>
                    </a:cubicBezTo>
                    <a:cubicBezTo>
                      <a:pt x="798" y="449"/>
                      <a:pt x="798" y="449"/>
                      <a:pt x="798" y="449"/>
                    </a:cubicBezTo>
                    <a:cubicBezTo>
                      <a:pt x="796" y="452"/>
                      <a:pt x="796" y="452"/>
                      <a:pt x="796" y="452"/>
                    </a:cubicBezTo>
                    <a:lnTo>
                      <a:pt x="791" y="447"/>
                    </a:lnTo>
                    <a:close/>
                    <a:moveTo>
                      <a:pt x="795" y="453"/>
                    </a:moveTo>
                    <a:cubicBezTo>
                      <a:pt x="792" y="459"/>
                      <a:pt x="792" y="459"/>
                      <a:pt x="792" y="459"/>
                    </a:cubicBezTo>
                    <a:cubicBezTo>
                      <a:pt x="791" y="449"/>
                      <a:pt x="791" y="449"/>
                      <a:pt x="791" y="449"/>
                    </a:cubicBezTo>
                    <a:lnTo>
                      <a:pt x="795" y="453"/>
                    </a:lnTo>
                    <a:close/>
                    <a:moveTo>
                      <a:pt x="790" y="439"/>
                    </a:moveTo>
                    <a:cubicBezTo>
                      <a:pt x="789" y="437"/>
                      <a:pt x="789" y="437"/>
                      <a:pt x="789" y="437"/>
                    </a:cubicBezTo>
                    <a:cubicBezTo>
                      <a:pt x="794" y="439"/>
                      <a:pt x="798" y="441"/>
                      <a:pt x="802" y="443"/>
                    </a:cubicBezTo>
                    <a:cubicBezTo>
                      <a:pt x="799" y="447"/>
                      <a:pt x="799" y="447"/>
                      <a:pt x="799" y="447"/>
                    </a:cubicBezTo>
                    <a:lnTo>
                      <a:pt x="790" y="439"/>
                    </a:lnTo>
                    <a:close/>
                    <a:moveTo>
                      <a:pt x="790" y="470"/>
                    </a:moveTo>
                    <a:cubicBezTo>
                      <a:pt x="818" y="425"/>
                      <a:pt x="818" y="425"/>
                      <a:pt x="818" y="425"/>
                    </a:cubicBezTo>
                    <a:cubicBezTo>
                      <a:pt x="837" y="432"/>
                      <a:pt x="837" y="432"/>
                      <a:pt x="837" y="432"/>
                    </a:cubicBezTo>
                    <a:cubicBezTo>
                      <a:pt x="790" y="498"/>
                      <a:pt x="790" y="498"/>
                      <a:pt x="790" y="498"/>
                    </a:cubicBezTo>
                    <a:cubicBezTo>
                      <a:pt x="776" y="493"/>
                      <a:pt x="776" y="493"/>
                      <a:pt x="776" y="493"/>
                    </a:cubicBezTo>
                    <a:cubicBezTo>
                      <a:pt x="773" y="462"/>
                      <a:pt x="773" y="462"/>
                      <a:pt x="773" y="462"/>
                    </a:cubicBezTo>
                    <a:cubicBezTo>
                      <a:pt x="751" y="486"/>
                      <a:pt x="751" y="486"/>
                      <a:pt x="751" y="486"/>
                    </a:cubicBezTo>
                    <a:cubicBezTo>
                      <a:pt x="733" y="480"/>
                      <a:pt x="733" y="480"/>
                      <a:pt x="733" y="480"/>
                    </a:cubicBezTo>
                    <a:cubicBezTo>
                      <a:pt x="748" y="403"/>
                      <a:pt x="748" y="403"/>
                      <a:pt x="748" y="403"/>
                    </a:cubicBezTo>
                    <a:cubicBezTo>
                      <a:pt x="765" y="406"/>
                      <a:pt x="765" y="406"/>
                      <a:pt x="765" y="406"/>
                    </a:cubicBezTo>
                    <a:cubicBezTo>
                      <a:pt x="755" y="459"/>
                      <a:pt x="755" y="459"/>
                      <a:pt x="755" y="459"/>
                    </a:cubicBezTo>
                    <a:cubicBezTo>
                      <a:pt x="783" y="433"/>
                      <a:pt x="783" y="433"/>
                      <a:pt x="783" y="433"/>
                    </a:cubicBezTo>
                    <a:lnTo>
                      <a:pt x="790" y="470"/>
                    </a:lnTo>
                    <a:close/>
                    <a:moveTo>
                      <a:pt x="781" y="511"/>
                    </a:moveTo>
                    <a:cubicBezTo>
                      <a:pt x="781" y="514"/>
                      <a:pt x="782" y="516"/>
                      <a:pt x="783" y="518"/>
                    </a:cubicBezTo>
                    <a:cubicBezTo>
                      <a:pt x="776" y="522"/>
                      <a:pt x="776" y="522"/>
                      <a:pt x="776" y="522"/>
                    </a:cubicBezTo>
                    <a:cubicBezTo>
                      <a:pt x="775" y="519"/>
                      <a:pt x="775" y="516"/>
                      <a:pt x="775" y="512"/>
                    </a:cubicBezTo>
                    <a:lnTo>
                      <a:pt x="781" y="511"/>
                    </a:lnTo>
                    <a:close/>
                    <a:moveTo>
                      <a:pt x="775" y="510"/>
                    </a:moveTo>
                    <a:cubicBezTo>
                      <a:pt x="775" y="506"/>
                      <a:pt x="776" y="501"/>
                      <a:pt x="777" y="497"/>
                    </a:cubicBezTo>
                    <a:cubicBezTo>
                      <a:pt x="782" y="499"/>
                      <a:pt x="782" y="499"/>
                      <a:pt x="782" y="499"/>
                    </a:cubicBezTo>
                    <a:cubicBezTo>
                      <a:pt x="781" y="502"/>
                      <a:pt x="781" y="505"/>
                      <a:pt x="781" y="509"/>
                    </a:cubicBezTo>
                    <a:lnTo>
                      <a:pt x="775" y="510"/>
                    </a:lnTo>
                    <a:close/>
                    <a:moveTo>
                      <a:pt x="784" y="521"/>
                    </a:moveTo>
                    <a:cubicBezTo>
                      <a:pt x="784" y="523"/>
                      <a:pt x="786" y="525"/>
                      <a:pt x="787" y="527"/>
                    </a:cubicBezTo>
                    <a:cubicBezTo>
                      <a:pt x="780" y="534"/>
                      <a:pt x="780" y="534"/>
                      <a:pt x="780" y="534"/>
                    </a:cubicBezTo>
                    <a:cubicBezTo>
                      <a:pt x="779" y="531"/>
                      <a:pt x="777" y="528"/>
                      <a:pt x="777" y="524"/>
                    </a:cubicBezTo>
                    <a:lnTo>
                      <a:pt x="784" y="521"/>
                    </a:lnTo>
                    <a:close/>
                    <a:moveTo>
                      <a:pt x="789" y="529"/>
                    </a:moveTo>
                    <a:cubicBezTo>
                      <a:pt x="790" y="531"/>
                      <a:pt x="792" y="533"/>
                      <a:pt x="794" y="535"/>
                    </a:cubicBezTo>
                    <a:cubicBezTo>
                      <a:pt x="787" y="545"/>
                      <a:pt x="787" y="545"/>
                      <a:pt x="787" y="545"/>
                    </a:cubicBezTo>
                    <a:cubicBezTo>
                      <a:pt x="786" y="544"/>
                      <a:pt x="786" y="544"/>
                      <a:pt x="785" y="543"/>
                    </a:cubicBezTo>
                    <a:cubicBezTo>
                      <a:pt x="784" y="541"/>
                      <a:pt x="782" y="539"/>
                      <a:pt x="781" y="536"/>
                    </a:cubicBezTo>
                    <a:lnTo>
                      <a:pt x="789" y="529"/>
                    </a:lnTo>
                    <a:close/>
                    <a:moveTo>
                      <a:pt x="795" y="536"/>
                    </a:moveTo>
                    <a:cubicBezTo>
                      <a:pt x="798" y="538"/>
                      <a:pt x="800" y="539"/>
                      <a:pt x="802" y="540"/>
                    </a:cubicBezTo>
                    <a:cubicBezTo>
                      <a:pt x="796" y="554"/>
                      <a:pt x="796" y="554"/>
                      <a:pt x="796" y="554"/>
                    </a:cubicBezTo>
                    <a:cubicBezTo>
                      <a:pt x="794" y="552"/>
                      <a:pt x="791" y="550"/>
                      <a:pt x="789" y="547"/>
                    </a:cubicBezTo>
                    <a:lnTo>
                      <a:pt x="795" y="536"/>
                    </a:lnTo>
                    <a:close/>
                    <a:moveTo>
                      <a:pt x="804" y="541"/>
                    </a:moveTo>
                    <a:cubicBezTo>
                      <a:pt x="806" y="542"/>
                      <a:pt x="809" y="543"/>
                      <a:pt x="811" y="543"/>
                    </a:cubicBezTo>
                    <a:cubicBezTo>
                      <a:pt x="807" y="560"/>
                      <a:pt x="807" y="560"/>
                      <a:pt x="807" y="560"/>
                    </a:cubicBezTo>
                    <a:cubicBezTo>
                      <a:pt x="804" y="559"/>
                      <a:pt x="801" y="557"/>
                      <a:pt x="798" y="555"/>
                    </a:cubicBezTo>
                    <a:lnTo>
                      <a:pt x="804" y="541"/>
                    </a:lnTo>
                    <a:close/>
                    <a:moveTo>
                      <a:pt x="813" y="544"/>
                    </a:moveTo>
                    <a:cubicBezTo>
                      <a:pt x="815" y="544"/>
                      <a:pt x="817" y="544"/>
                      <a:pt x="819" y="544"/>
                    </a:cubicBezTo>
                    <a:cubicBezTo>
                      <a:pt x="820" y="564"/>
                      <a:pt x="820" y="564"/>
                      <a:pt x="820" y="564"/>
                    </a:cubicBezTo>
                    <a:cubicBezTo>
                      <a:pt x="816" y="563"/>
                      <a:pt x="813" y="562"/>
                      <a:pt x="810" y="561"/>
                    </a:cubicBezTo>
                    <a:lnTo>
                      <a:pt x="813" y="544"/>
                    </a:lnTo>
                    <a:close/>
                    <a:moveTo>
                      <a:pt x="792" y="526"/>
                    </a:moveTo>
                    <a:cubicBezTo>
                      <a:pt x="786" y="518"/>
                      <a:pt x="785" y="509"/>
                      <a:pt x="786" y="500"/>
                    </a:cubicBezTo>
                    <a:cubicBezTo>
                      <a:pt x="792" y="502"/>
                      <a:pt x="792" y="502"/>
                      <a:pt x="792" y="502"/>
                    </a:cubicBezTo>
                    <a:cubicBezTo>
                      <a:pt x="810" y="477"/>
                      <a:pt x="810" y="477"/>
                      <a:pt x="810" y="477"/>
                    </a:cubicBezTo>
                    <a:cubicBezTo>
                      <a:pt x="822" y="474"/>
                      <a:pt x="835" y="478"/>
                      <a:pt x="843" y="489"/>
                    </a:cubicBezTo>
                    <a:cubicBezTo>
                      <a:pt x="854" y="503"/>
                      <a:pt x="851" y="523"/>
                      <a:pt x="837" y="533"/>
                    </a:cubicBezTo>
                    <a:cubicBezTo>
                      <a:pt x="823" y="544"/>
                      <a:pt x="803" y="540"/>
                      <a:pt x="792" y="526"/>
                    </a:cubicBezTo>
                    <a:close/>
                    <a:moveTo>
                      <a:pt x="828" y="543"/>
                    </a:moveTo>
                    <a:cubicBezTo>
                      <a:pt x="834" y="564"/>
                      <a:pt x="834" y="564"/>
                      <a:pt x="834" y="564"/>
                    </a:cubicBezTo>
                    <a:cubicBezTo>
                      <a:pt x="830" y="565"/>
                      <a:pt x="826" y="565"/>
                      <a:pt x="822" y="564"/>
                    </a:cubicBezTo>
                    <a:cubicBezTo>
                      <a:pt x="821" y="544"/>
                      <a:pt x="821" y="544"/>
                      <a:pt x="821" y="544"/>
                    </a:cubicBezTo>
                    <a:cubicBezTo>
                      <a:pt x="824" y="544"/>
                      <a:pt x="826" y="543"/>
                      <a:pt x="828" y="543"/>
                    </a:cubicBezTo>
                    <a:close/>
                    <a:moveTo>
                      <a:pt x="831" y="542"/>
                    </a:moveTo>
                    <a:cubicBezTo>
                      <a:pt x="833" y="541"/>
                      <a:pt x="835" y="541"/>
                      <a:pt x="836" y="539"/>
                    </a:cubicBezTo>
                    <a:cubicBezTo>
                      <a:pt x="848" y="560"/>
                      <a:pt x="848" y="560"/>
                      <a:pt x="848" y="560"/>
                    </a:cubicBezTo>
                    <a:cubicBezTo>
                      <a:pt x="844" y="562"/>
                      <a:pt x="840" y="563"/>
                      <a:pt x="836" y="564"/>
                    </a:cubicBezTo>
                    <a:lnTo>
                      <a:pt x="831" y="542"/>
                    </a:lnTo>
                    <a:close/>
                    <a:moveTo>
                      <a:pt x="839" y="538"/>
                    </a:moveTo>
                    <a:cubicBezTo>
                      <a:pt x="839" y="538"/>
                      <a:pt x="839" y="538"/>
                      <a:pt x="840" y="537"/>
                    </a:cubicBezTo>
                    <a:cubicBezTo>
                      <a:pt x="841" y="536"/>
                      <a:pt x="843" y="535"/>
                      <a:pt x="844" y="534"/>
                    </a:cubicBezTo>
                    <a:cubicBezTo>
                      <a:pt x="862" y="551"/>
                      <a:pt x="862" y="551"/>
                      <a:pt x="862" y="551"/>
                    </a:cubicBezTo>
                    <a:cubicBezTo>
                      <a:pt x="861" y="552"/>
                      <a:pt x="859" y="554"/>
                      <a:pt x="857" y="555"/>
                    </a:cubicBezTo>
                    <a:cubicBezTo>
                      <a:pt x="855" y="557"/>
                      <a:pt x="853" y="558"/>
                      <a:pt x="851" y="559"/>
                    </a:cubicBezTo>
                    <a:lnTo>
                      <a:pt x="839" y="538"/>
                    </a:lnTo>
                    <a:close/>
                    <a:moveTo>
                      <a:pt x="846" y="532"/>
                    </a:moveTo>
                    <a:cubicBezTo>
                      <a:pt x="847" y="530"/>
                      <a:pt x="848" y="528"/>
                      <a:pt x="850" y="526"/>
                    </a:cubicBezTo>
                    <a:cubicBezTo>
                      <a:pt x="872" y="538"/>
                      <a:pt x="872" y="538"/>
                      <a:pt x="872" y="538"/>
                    </a:cubicBezTo>
                    <a:cubicBezTo>
                      <a:pt x="870" y="542"/>
                      <a:pt x="868" y="546"/>
                      <a:pt x="864" y="549"/>
                    </a:cubicBezTo>
                    <a:lnTo>
                      <a:pt x="846" y="532"/>
                    </a:lnTo>
                    <a:close/>
                    <a:moveTo>
                      <a:pt x="851" y="524"/>
                    </a:moveTo>
                    <a:cubicBezTo>
                      <a:pt x="852" y="522"/>
                      <a:pt x="853" y="520"/>
                      <a:pt x="853" y="517"/>
                    </a:cubicBezTo>
                    <a:cubicBezTo>
                      <a:pt x="878" y="520"/>
                      <a:pt x="878" y="520"/>
                      <a:pt x="878" y="520"/>
                    </a:cubicBezTo>
                    <a:cubicBezTo>
                      <a:pt x="877" y="525"/>
                      <a:pt x="876" y="530"/>
                      <a:pt x="873" y="535"/>
                    </a:cubicBezTo>
                    <a:lnTo>
                      <a:pt x="851" y="524"/>
                    </a:lnTo>
                    <a:close/>
                    <a:moveTo>
                      <a:pt x="854" y="515"/>
                    </a:moveTo>
                    <a:cubicBezTo>
                      <a:pt x="854" y="511"/>
                      <a:pt x="855" y="508"/>
                      <a:pt x="854" y="504"/>
                    </a:cubicBezTo>
                    <a:cubicBezTo>
                      <a:pt x="876" y="501"/>
                      <a:pt x="876" y="501"/>
                      <a:pt x="876" y="501"/>
                    </a:cubicBezTo>
                    <a:cubicBezTo>
                      <a:pt x="878" y="506"/>
                      <a:pt x="878" y="512"/>
                      <a:pt x="878" y="517"/>
                    </a:cubicBezTo>
                    <a:lnTo>
                      <a:pt x="854" y="515"/>
                    </a:lnTo>
                    <a:close/>
                    <a:moveTo>
                      <a:pt x="854" y="502"/>
                    </a:moveTo>
                    <a:cubicBezTo>
                      <a:pt x="853" y="499"/>
                      <a:pt x="852" y="496"/>
                      <a:pt x="851" y="493"/>
                    </a:cubicBezTo>
                    <a:cubicBezTo>
                      <a:pt x="869" y="485"/>
                      <a:pt x="869" y="485"/>
                      <a:pt x="869" y="485"/>
                    </a:cubicBezTo>
                    <a:cubicBezTo>
                      <a:pt x="872" y="490"/>
                      <a:pt x="874" y="494"/>
                      <a:pt x="875" y="499"/>
                    </a:cubicBezTo>
                    <a:lnTo>
                      <a:pt x="854" y="502"/>
                    </a:lnTo>
                    <a:close/>
                    <a:moveTo>
                      <a:pt x="850" y="491"/>
                    </a:moveTo>
                    <a:cubicBezTo>
                      <a:pt x="849" y="489"/>
                      <a:pt x="848" y="488"/>
                      <a:pt x="847" y="486"/>
                    </a:cubicBezTo>
                    <a:cubicBezTo>
                      <a:pt x="847" y="486"/>
                      <a:pt x="847" y="486"/>
                      <a:pt x="847" y="486"/>
                    </a:cubicBezTo>
                    <a:cubicBezTo>
                      <a:pt x="858" y="474"/>
                      <a:pt x="858" y="474"/>
                      <a:pt x="858" y="474"/>
                    </a:cubicBezTo>
                    <a:cubicBezTo>
                      <a:pt x="862" y="476"/>
                      <a:pt x="865" y="480"/>
                      <a:pt x="867" y="483"/>
                    </a:cubicBezTo>
                    <a:lnTo>
                      <a:pt x="850" y="491"/>
                    </a:lnTo>
                    <a:close/>
                    <a:moveTo>
                      <a:pt x="845" y="484"/>
                    </a:moveTo>
                    <a:cubicBezTo>
                      <a:pt x="844" y="482"/>
                      <a:pt x="842" y="480"/>
                      <a:pt x="840" y="479"/>
                    </a:cubicBezTo>
                    <a:cubicBezTo>
                      <a:pt x="848" y="467"/>
                      <a:pt x="848" y="467"/>
                      <a:pt x="848" y="467"/>
                    </a:cubicBezTo>
                    <a:cubicBezTo>
                      <a:pt x="851" y="468"/>
                      <a:pt x="853" y="470"/>
                      <a:pt x="856" y="472"/>
                    </a:cubicBezTo>
                    <a:lnTo>
                      <a:pt x="845" y="484"/>
                    </a:lnTo>
                    <a:close/>
                    <a:moveTo>
                      <a:pt x="838" y="478"/>
                    </a:moveTo>
                    <a:cubicBezTo>
                      <a:pt x="837" y="476"/>
                      <a:pt x="835" y="475"/>
                      <a:pt x="833" y="475"/>
                    </a:cubicBezTo>
                    <a:cubicBezTo>
                      <a:pt x="838" y="464"/>
                      <a:pt x="838" y="464"/>
                      <a:pt x="838" y="464"/>
                    </a:cubicBezTo>
                    <a:cubicBezTo>
                      <a:pt x="841" y="464"/>
                      <a:pt x="843" y="465"/>
                      <a:pt x="845" y="466"/>
                    </a:cubicBezTo>
                    <a:lnTo>
                      <a:pt x="838" y="478"/>
                    </a:lnTo>
                    <a:close/>
                    <a:moveTo>
                      <a:pt x="831" y="474"/>
                    </a:moveTo>
                    <a:cubicBezTo>
                      <a:pt x="829" y="473"/>
                      <a:pt x="827" y="472"/>
                      <a:pt x="825" y="472"/>
                    </a:cubicBezTo>
                    <a:cubicBezTo>
                      <a:pt x="829" y="462"/>
                      <a:pt x="829" y="462"/>
                      <a:pt x="829" y="462"/>
                    </a:cubicBezTo>
                    <a:cubicBezTo>
                      <a:pt x="831" y="462"/>
                      <a:pt x="834" y="463"/>
                      <a:pt x="836" y="463"/>
                    </a:cubicBezTo>
                    <a:lnTo>
                      <a:pt x="831" y="474"/>
                    </a:lnTo>
                    <a:close/>
                    <a:moveTo>
                      <a:pt x="823" y="471"/>
                    </a:moveTo>
                    <a:cubicBezTo>
                      <a:pt x="820" y="471"/>
                      <a:pt x="817" y="471"/>
                      <a:pt x="814" y="471"/>
                    </a:cubicBezTo>
                    <a:cubicBezTo>
                      <a:pt x="820" y="462"/>
                      <a:pt x="820" y="462"/>
                      <a:pt x="820" y="462"/>
                    </a:cubicBezTo>
                    <a:cubicBezTo>
                      <a:pt x="822" y="462"/>
                      <a:pt x="824" y="462"/>
                      <a:pt x="826" y="462"/>
                    </a:cubicBezTo>
                    <a:lnTo>
                      <a:pt x="823" y="471"/>
                    </a:lnTo>
                    <a:close/>
                    <a:moveTo>
                      <a:pt x="735" y="339"/>
                    </a:moveTo>
                    <a:cubicBezTo>
                      <a:pt x="734" y="339"/>
                      <a:pt x="733" y="339"/>
                      <a:pt x="732" y="339"/>
                    </a:cubicBezTo>
                    <a:cubicBezTo>
                      <a:pt x="735" y="334"/>
                      <a:pt x="740" y="327"/>
                      <a:pt x="743" y="320"/>
                    </a:cubicBezTo>
                    <a:cubicBezTo>
                      <a:pt x="745" y="320"/>
                      <a:pt x="747" y="320"/>
                      <a:pt x="749" y="320"/>
                    </a:cubicBezTo>
                    <a:cubicBezTo>
                      <a:pt x="745" y="328"/>
                      <a:pt x="740" y="334"/>
                      <a:pt x="735" y="339"/>
                    </a:cubicBezTo>
                    <a:close/>
                    <a:moveTo>
                      <a:pt x="751" y="320"/>
                    </a:moveTo>
                    <a:cubicBezTo>
                      <a:pt x="755" y="320"/>
                      <a:pt x="759" y="320"/>
                      <a:pt x="763" y="319"/>
                    </a:cubicBezTo>
                    <a:cubicBezTo>
                      <a:pt x="756" y="326"/>
                      <a:pt x="748" y="333"/>
                      <a:pt x="741" y="340"/>
                    </a:cubicBezTo>
                    <a:cubicBezTo>
                      <a:pt x="740" y="340"/>
                      <a:pt x="739" y="340"/>
                      <a:pt x="738" y="340"/>
                    </a:cubicBezTo>
                    <a:cubicBezTo>
                      <a:pt x="742" y="334"/>
                      <a:pt x="747" y="328"/>
                      <a:pt x="751" y="320"/>
                    </a:cubicBezTo>
                    <a:close/>
                    <a:moveTo>
                      <a:pt x="729" y="339"/>
                    </a:moveTo>
                    <a:cubicBezTo>
                      <a:pt x="728" y="338"/>
                      <a:pt x="727" y="338"/>
                      <a:pt x="725" y="338"/>
                    </a:cubicBezTo>
                    <a:cubicBezTo>
                      <a:pt x="729" y="333"/>
                      <a:pt x="733" y="326"/>
                      <a:pt x="737" y="319"/>
                    </a:cubicBezTo>
                    <a:cubicBezTo>
                      <a:pt x="738" y="319"/>
                      <a:pt x="740" y="320"/>
                      <a:pt x="741" y="320"/>
                    </a:cubicBezTo>
                    <a:cubicBezTo>
                      <a:pt x="738" y="327"/>
                      <a:pt x="733" y="333"/>
                      <a:pt x="729" y="339"/>
                    </a:cubicBezTo>
                    <a:close/>
                    <a:moveTo>
                      <a:pt x="723" y="337"/>
                    </a:moveTo>
                    <a:cubicBezTo>
                      <a:pt x="722" y="337"/>
                      <a:pt x="721" y="337"/>
                      <a:pt x="719" y="336"/>
                    </a:cubicBezTo>
                    <a:cubicBezTo>
                      <a:pt x="723" y="331"/>
                      <a:pt x="727" y="325"/>
                      <a:pt x="730" y="317"/>
                    </a:cubicBezTo>
                    <a:cubicBezTo>
                      <a:pt x="732" y="318"/>
                      <a:pt x="733" y="318"/>
                      <a:pt x="735" y="318"/>
                    </a:cubicBezTo>
                    <a:cubicBezTo>
                      <a:pt x="731" y="326"/>
                      <a:pt x="727" y="332"/>
                      <a:pt x="723" y="337"/>
                    </a:cubicBezTo>
                    <a:close/>
                    <a:moveTo>
                      <a:pt x="717" y="336"/>
                    </a:moveTo>
                    <a:cubicBezTo>
                      <a:pt x="716" y="335"/>
                      <a:pt x="714" y="335"/>
                      <a:pt x="713" y="334"/>
                    </a:cubicBezTo>
                    <a:cubicBezTo>
                      <a:pt x="717" y="329"/>
                      <a:pt x="721" y="322"/>
                      <a:pt x="724" y="315"/>
                    </a:cubicBezTo>
                    <a:cubicBezTo>
                      <a:pt x="726" y="315"/>
                      <a:pt x="727" y="316"/>
                      <a:pt x="729" y="317"/>
                    </a:cubicBezTo>
                    <a:cubicBezTo>
                      <a:pt x="725" y="324"/>
                      <a:pt x="721" y="330"/>
                      <a:pt x="717" y="336"/>
                    </a:cubicBezTo>
                    <a:close/>
                    <a:moveTo>
                      <a:pt x="711" y="333"/>
                    </a:moveTo>
                    <a:cubicBezTo>
                      <a:pt x="710" y="333"/>
                      <a:pt x="708" y="332"/>
                      <a:pt x="707" y="332"/>
                    </a:cubicBezTo>
                    <a:cubicBezTo>
                      <a:pt x="711" y="326"/>
                      <a:pt x="715" y="319"/>
                      <a:pt x="719" y="312"/>
                    </a:cubicBezTo>
                    <a:cubicBezTo>
                      <a:pt x="720" y="312"/>
                      <a:pt x="721" y="313"/>
                      <a:pt x="723" y="314"/>
                    </a:cubicBezTo>
                    <a:cubicBezTo>
                      <a:pt x="719" y="321"/>
                      <a:pt x="715" y="328"/>
                      <a:pt x="711" y="333"/>
                    </a:cubicBezTo>
                    <a:close/>
                    <a:moveTo>
                      <a:pt x="738" y="344"/>
                    </a:moveTo>
                    <a:cubicBezTo>
                      <a:pt x="732" y="349"/>
                      <a:pt x="726" y="355"/>
                      <a:pt x="722" y="360"/>
                    </a:cubicBezTo>
                    <a:cubicBezTo>
                      <a:pt x="712" y="360"/>
                      <a:pt x="700" y="357"/>
                      <a:pt x="691" y="353"/>
                    </a:cubicBezTo>
                    <a:cubicBezTo>
                      <a:pt x="695" y="348"/>
                      <a:pt x="700" y="342"/>
                      <a:pt x="704" y="336"/>
                    </a:cubicBezTo>
                    <a:cubicBezTo>
                      <a:pt x="714" y="341"/>
                      <a:pt x="727" y="343"/>
                      <a:pt x="738" y="344"/>
                    </a:cubicBezTo>
                    <a:close/>
                    <a:moveTo>
                      <a:pt x="719" y="364"/>
                    </a:moveTo>
                    <a:cubicBezTo>
                      <a:pt x="714" y="370"/>
                      <a:pt x="709" y="377"/>
                      <a:pt x="706" y="384"/>
                    </a:cubicBezTo>
                    <a:cubicBezTo>
                      <a:pt x="694" y="383"/>
                      <a:pt x="680" y="377"/>
                      <a:pt x="670" y="371"/>
                    </a:cubicBezTo>
                    <a:cubicBezTo>
                      <a:pt x="676" y="367"/>
                      <a:pt x="682" y="362"/>
                      <a:pt x="688" y="356"/>
                    </a:cubicBezTo>
                    <a:cubicBezTo>
                      <a:pt x="697" y="361"/>
                      <a:pt x="708" y="363"/>
                      <a:pt x="719" y="364"/>
                    </a:cubicBezTo>
                    <a:close/>
                    <a:moveTo>
                      <a:pt x="684" y="452"/>
                    </a:moveTo>
                    <a:cubicBezTo>
                      <a:pt x="678" y="464"/>
                      <a:pt x="678" y="464"/>
                      <a:pt x="678" y="464"/>
                    </a:cubicBezTo>
                    <a:cubicBezTo>
                      <a:pt x="669" y="420"/>
                      <a:pt x="669" y="420"/>
                      <a:pt x="669" y="420"/>
                    </a:cubicBezTo>
                    <a:cubicBezTo>
                      <a:pt x="661" y="422"/>
                      <a:pt x="661" y="422"/>
                      <a:pt x="661" y="422"/>
                    </a:cubicBezTo>
                    <a:cubicBezTo>
                      <a:pt x="661" y="416"/>
                      <a:pt x="661" y="411"/>
                      <a:pt x="663" y="406"/>
                    </a:cubicBezTo>
                    <a:cubicBezTo>
                      <a:pt x="669" y="408"/>
                      <a:pt x="676" y="411"/>
                      <a:pt x="682" y="412"/>
                    </a:cubicBezTo>
                    <a:cubicBezTo>
                      <a:pt x="680" y="424"/>
                      <a:pt x="680" y="438"/>
                      <a:pt x="684" y="452"/>
                    </a:cubicBezTo>
                    <a:close/>
                    <a:moveTo>
                      <a:pt x="685" y="413"/>
                    </a:moveTo>
                    <a:cubicBezTo>
                      <a:pt x="691" y="414"/>
                      <a:pt x="696" y="415"/>
                      <a:pt x="700" y="415"/>
                    </a:cubicBezTo>
                    <a:cubicBezTo>
                      <a:pt x="701" y="426"/>
                      <a:pt x="705" y="438"/>
                      <a:pt x="714" y="451"/>
                    </a:cubicBezTo>
                    <a:cubicBezTo>
                      <a:pt x="712" y="462"/>
                      <a:pt x="712" y="462"/>
                      <a:pt x="712" y="462"/>
                    </a:cubicBezTo>
                    <a:cubicBezTo>
                      <a:pt x="694" y="432"/>
                      <a:pt x="694" y="432"/>
                      <a:pt x="694" y="432"/>
                    </a:cubicBezTo>
                    <a:cubicBezTo>
                      <a:pt x="686" y="448"/>
                      <a:pt x="686" y="448"/>
                      <a:pt x="686" y="448"/>
                    </a:cubicBezTo>
                    <a:cubicBezTo>
                      <a:pt x="683" y="436"/>
                      <a:pt x="683" y="424"/>
                      <a:pt x="685" y="413"/>
                    </a:cubicBezTo>
                    <a:close/>
                    <a:moveTo>
                      <a:pt x="704" y="388"/>
                    </a:moveTo>
                    <a:cubicBezTo>
                      <a:pt x="702" y="394"/>
                      <a:pt x="700" y="401"/>
                      <a:pt x="700" y="409"/>
                    </a:cubicBezTo>
                    <a:cubicBezTo>
                      <a:pt x="682" y="411"/>
                      <a:pt x="651" y="397"/>
                      <a:pt x="638" y="388"/>
                    </a:cubicBezTo>
                    <a:cubicBezTo>
                      <a:pt x="647" y="385"/>
                      <a:pt x="657" y="380"/>
                      <a:pt x="666" y="374"/>
                    </a:cubicBezTo>
                    <a:cubicBezTo>
                      <a:pt x="676" y="381"/>
                      <a:pt x="692" y="387"/>
                      <a:pt x="704" y="388"/>
                    </a:cubicBezTo>
                    <a:close/>
                    <a:moveTo>
                      <a:pt x="641" y="396"/>
                    </a:moveTo>
                    <a:cubicBezTo>
                      <a:pt x="646" y="398"/>
                      <a:pt x="653" y="402"/>
                      <a:pt x="659" y="404"/>
                    </a:cubicBezTo>
                    <a:cubicBezTo>
                      <a:pt x="657" y="410"/>
                      <a:pt x="656" y="416"/>
                      <a:pt x="657" y="423"/>
                    </a:cubicBezTo>
                    <a:cubicBezTo>
                      <a:pt x="649" y="424"/>
                      <a:pt x="649" y="424"/>
                      <a:pt x="649" y="424"/>
                    </a:cubicBezTo>
                    <a:cubicBezTo>
                      <a:pt x="647" y="409"/>
                      <a:pt x="647" y="409"/>
                      <a:pt x="647" y="409"/>
                    </a:cubicBezTo>
                    <a:cubicBezTo>
                      <a:pt x="639" y="411"/>
                      <a:pt x="639" y="411"/>
                      <a:pt x="639" y="411"/>
                    </a:cubicBezTo>
                    <a:cubicBezTo>
                      <a:pt x="639" y="406"/>
                      <a:pt x="640" y="401"/>
                      <a:pt x="641" y="396"/>
                    </a:cubicBezTo>
                    <a:close/>
                    <a:moveTo>
                      <a:pt x="666" y="425"/>
                    </a:moveTo>
                    <a:cubicBezTo>
                      <a:pt x="676" y="474"/>
                      <a:pt x="676" y="474"/>
                      <a:pt x="676" y="474"/>
                    </a:cubicBezTo>
                    <a:cubicBezTo>
                      <a:pt x="694" y="440"/>
                      <a:pt x="694" y="440"/>
                      <a:pt x="694" y="440"/>
                    </a:cubicBezTo>
                    <a:cubicBezTo>
                      <a:pt x="714" y="472"/>
                      <a:pt x="714" y="472"/>
                      <a:pt x="714" y="472"/>
                    </a:cubicBezTo>
                    <a:cubicBezTo>
                      <a:pt x="724" y="422"/>
                      <a:pt x="724" y="422"/>
                      <a:pt x="724" y="422"/>
                    </a:cubicBezTo>
                    <a:cubicBezTo>
                      <a:pt x="739" y="425"/>
                      <a:pt x="739" y="425"/>
                      <a:pt x="739" y="425"/>
                    </a:cubicBezTo>
                    <a:cubicBezTo>
                      <a:pt x="726" y="496"/>
                      <a:pt x="726" y="496"/>
                      <a:pt x="726" y="496"/>
                    </a:cubicBezTo>
                    <a:cubicBezTo>
                      <a:pt x="710" y="497"/>
                      <a:pt x="710" y="497"/>
                      <a:pt x="710" y="497"/>
                    </a:cubicBezTo>
                    <a:cubicBezTo>
                      <a:pt x="695" y="469"/>
                      <a:pt x="695" y="469"/>
                      <a:pt x="695" y="469"/>
                    </a:cubicBezTo>
                    <a:cubicBezTo>
                      <a:pt x="684" y="500"/>
                      <a:pt x="684" y="500"/>
                      <a:pt x="684" y="500"/>
                    </a:cubicBezTo>
                    <a:cubicBezTo>
                      <a:pt x="664" y="502"/>
                      <a:pt x="664" y="502"/>
                      <a:pt x="664" y="502"/>
                    </a:cubicBezTo>
                    <a:cubicBezTo>
                      <a:pt x="650" y="428"/>
                      <a:pt x="650" y="428"/>
                      <a:pt x="650" y="428"/>
                    </a:cubicBezTo>
                    <a:lnTo>
                      <a:pt x="666" y="425"/>
                    </a:lnTo>
                    <a:close/>
                    <a:moveTo>
                      <a:pt x="732" y="484"/>
                    </a:moveTo>
                    <a:cubicBezTo>
                      <a:pt x="733" y="484"/>
                      <a:pt x="733" y="484"/>
                      <a:pt x="733" y="484"/>
                    </a:cubicBezTo>
                    <a:cubicBezTo>
                      <a:pt x="754" y="503"/>
                      <a:pt x="754" y="503"/>
                      <a:pt x="754" y="503"/>
                    </a:cubicBezTo>
                    <a:cubicBezTo>
                      <a:pt x="754" y="504"/>
                      <a:pt x="754" y="506"/>
                      <a:pt x="754" y="507"/>
                    </a:cubicBezTo>
                    <a:cubicBezTo>
                      <a:pt x="749" y="503"/>
                      <a:pt x="749" y="503"/>
                      <a:pt x="749" y="503"/>
                    </a:cubicBezTo>
                    <a:cubicBezTo>
                      <a:pt x="749" y="502"/>
                      <a:pt x="749" y="502"/>
                      <a:pt x="749" y="501"/>
                    </a:cubicBezTo>
                    <a:cubicBezTo>
                      <a:pt x="748" y="502"/>
                      <a:pt x="748" y="502"/>
                      <a:pt x="748" y="502"/>
                    </a:cubicBezTo>
                    <a:cubicBezTo>
                      <a:pt x="731" y="488"/>
                      <a:pt x="731" y="488"/>
                      <a:pt x="731" y="488"/>
                    </a:cubicBezTo>
                    <a:lnTo>
                      <a:pt x="732" y="484"/>
                    </a:lnTo>
                    <a:close/>
                    <a:moveTo>
                      <a:pt x="753" y="517"/>
                    </a:moveTo>
                    <a:cubicBezTo>
                      <a:pt x="753" y="519"/>
                      <a:pt x="753" y="520"/>
                      <a:pt x="753" y="522"/>
                    </a:cubicBezTo>
                    <a:cubicBezTo>
                      <a:pt x="748" y="518"/>
                      <a:pt x="748" y="518"/>
                      <a:pt x="748" y="518"/>
                    </a:cubicBezTo>
                    <a:cubicBezTo>
                      <a:pt x="748" y="516"/>
                      <a:pt x="748" y="514"/>
                      <a:pt x="748" y="513"/>
                    </a:cubicBezTo>
                    <a:lnTo>
                      <a:pt x="753" y="517"/>
                    </a:lnTo>
                    <a:close/>
                    <a:moveTo>
                      <a:pt x="748" y="510"/>
                    </a:moveTo>
                    <a:cubicBezTo>
                      <a:pt x="749" y="509"/>
                      <a:pt x="749" y="507"/>
                      <a:pt x="749" y="505"/>
                    </a:cubicBezTo>
                    <a:cubicBezTo>
                      <a:pt x="753" y="509"/>
                      <a:pt x="753" y="509"/>
                      <a:pt x="753" y="509"/>
                    </a:cubicBezTo>
                    <a:cubicBezTo>
                      <a:pt x="753" y="511"/>
                      <a:pt x="753" y="513"/>
                      <a:pt x="753" y="514"/>
                    </a:cubicBezTo>
                    <a:lnTo>
                      <a:pt x="748" y="510"/>
                    </a:lnTo>
                    <a:close/>
                    <a:moveTo>
                      <a:pt x="753" y="525"/>
                    </a:moveTo>
                    <a:cubicBezTo>
                      <a:pt x="754" y="528"/>
                      <a:pt x="754" y="530"/>
                      <a:pt x="754" y="533"/>
                    </a:cubicBezTo>
                    <a:cubicBezTo>
                      <a:pt x="747" y="526"/>
                      <a:pt x="747" y="526"/>
                      <a:pt x="747" y="526"/>
                    </a:cubicBezTo>
                    <a:cubicBezTo>
                      <a:pt x="747" y="524"/>
                      <a:pt x="747" y="522"/>
                      <a:pt x="748" y="520"/>
                    </a:cubicBezTo>
                    <a:lnTo>
                      <a:pt x="753" y="525"/>
                    </a:lnTo>
                    <a:close/>
                    <a:moveTo>
                      <a:pt x="737" y="486"/>
                    </a:moveTo>
                    <a:cubicBezTo>
                      <a:pt x="749" y="489"/>
                      <a:pt x="749" y="489"/>
                      <a:pt x="749" y="489"/>
                    </a:cubicBezTo>
                    <a:cubicBezTo>
                      <a:pt x="756" y="495"/>
                      <a:pt x="756" y="495"/>
                      <a:pt x="756" y="495"/>
                    </a:cubicBezTo>
                    <a:cubicBezTo>
                      <a:pt x="755" y="497"/>
                      <a:pt x="755" y="499"/>
                      <a:pt x="755" y="500"/>
                    </a:cubicBezTo>
                    <a:lnTo>
                      <a:pt x="737" y="486"/>
                    </a:lnTo>
                    <a:close/>
                    <a:moveTo>
                      <a:pt x="747" y="529"/>
                    </a:moveTo>
                    <a:cubicBezTo>
                      <a:pt x="755" y="536"/>
                      <a:pt x="755" y="536"/>
                      <a:pt x="755" y="536"/>
                    </a:cubicBezTo>
                    <a:cubicBezTo>
                      <a:pt x="756" y="539"/>
                      <a:pt x="757" y="542"/>
                      <a:pt x="758" y="545"/>
                    </a:cubicBezTo>
                    <a:cubicBezTo>
                      <a:pt x="746" y="535"/>
                      <a:pt x="746" y="535"/>
                      <a:pt x="746" y="535"/>
                    </a:cubicBezTo>
                    <a:lnTo>
                      <a:pt x="747" y="529"/>
                    </a:lnTo>
                    <a:close/>
                    <a:moveTo>
                      <a:pt x="757" y="494"/>
                    </a:moveTo>
                    <a:cubicBezTo>
                      <a:pt x="752" y="489"/>
                      <a:pt x="752" y="489"/>
                      <a:pt x="752" y="489"/>
                    </a:cubicBezTo>
                    <a:cubicBezTo>
                      <a:pt x="754" y="486"/>
                      <a:pt x="754" y="486"/>
                      <a:pt x="754" y="486"/>
                    </a:cubicBezTo>
                    <a:cubicBezTo>
                      <a:pt x="758" y="489"/>
                      <a:pt x="758" y="489"/>
                      <a:pt x="758" y="489"/>
                    </a:cubicBezTo>
                    <a:cubicBezTo>
                      <a:pt x="757" y="491"/>
                      <a:pt x="757" y="492"/>
                      <a:pt x="757" y="494"/>
                    </a:cubicBezTo>
                    <a:close/>
                    <a:moveTo>
                      <a:pt x="756" y="485"/>
                    </a:moveTo>
                    <a:cubicBezTo>
                      <a:pt x="766" y="474"/>
                      <a:pt x="766" y="474"/>
                      <a:pt x="766" y="474"/>
                    </a:cubicBezTo>
                    <a:cubicBezTo>
                      <a:pt x="763" y="478"/>
                      <a:pt x="761" y="483"/>
                      <a:pt x="759" y="488"/>
                    </a:cubicBezTo>
                    <a:lnTo>
                      <a:pt x="756" y="485"/>
                    </a:lnTo>
                    <a:close/>
                    <a:moveTo>
                      <a:pt x="765" y="434"/>
                    </a:moveTo>
                    <a:cubicBezTo>
                      <a:pt x="765" y="430"/>
                      <a:pt x="765" y="430"/>
                      <a:pt x="765" y="430"/>
                    </a:cubicBezTo>
                    <a:cubicBezTo>
                      <a:pt x="774" y="437"/>
                      <a:pt x="774" y="437"/>
                      <a:pt x="774" y="437"/>
                    </a:cubicBezTo>
                    <a:cubicBezTo>
                      <a:pt x="771" y="439"/>
                      <a:pt x="771" y="439"/>
                      <a:pt x="771" y="439"/>
                    </a:cubicBezTo>
                    <a:lnTo>
                      <a:pt x="765" y="434"/>
                    </a:lnTo>
                    <a:close/>
                    <a:moveTo>
                      <a:pt x="770" y="441"/>
                    </a:moveTo>
                    <a:cubicBezTo>
                      <a:pt x="762" y="447"/>
                      <a:pt x="762" y="447"/>
                      <a:pt x="762" y="447"/>
                    </a:cubicBezTo>
                    <a:cubicBezTo>
                      <a:pt x="764" y="436"/>
                      <a:pt x="764" y="436"/>
                      <a:pt x="764" y="436"/>
                    </a:cubicBezTo>
                    <a:lnTo>
                      <a:pt x="770" y="441"/>
                    </a:lnTo>
                    <a:close/>
                    <a:moveTo>
                      <a:pt x="775" y="436"/>
                    </a:moveTo>
                    <a:cubicBezTo>
                      <a:pt x="766" y="428"/>
                      <a:pt x="766" y="428"/>
                      <a:pt x="766" y="428"/>
                    </a:cubicBezTo>
                    <a:cubicBezTo>
                      <a:pt x="766" y="426"/>
                      <a:pt x="766" y="426"/>
                      <a:pt x="766" y="426"/>
                    </a:cubicBezTo>
                    <a:cubicBezTo>
                      <a:pt x="769" y="428"/>
                      <a:pt x="774" y="430"/>
                      <a:pt x="780" y="432"/>
                    </a:cubicBezTo>
                    <a:lnTo>
                      <a:pt x="775" y="436"/>
                    </a:lnTo>
                    <a:close/>
                    <a:moveTo>
                      <a:pt x="803" y="312"/>
                    </a:moveTo>
                    <a:cubicBezTo>
                      <a:pt x="796" y="317"/>
                      <a:pt x="774" y="367"/>
                      <a:pt x="760" y="401"/>
                    </a:cubicBezTo>
                    <a:cubicBezTo>
                      <a:pt x="744" y="398"/>
                      <a:pt x="744" y="398"/>
                      <a:pt x="744" y="398"/>
                    </a:cubicBezTo>
                    <a:cubicBezTo>
                      <a:pt x="740" y="421"/>
                      <a:pt x="740" y="421"/>
                      <a:pt x="740" y="421"/>
                    </a:cubicBezTo>
                    <a:cubicBezTo>
                      <a:pt x="734" y="421"/>
                      <a:pt x="734" y="421"/>
                      <a:pt x="734" y="421"/>
                    </a:cubicBezTo>
                    <a:cubicBezTo>
                      <a:pt x="731" y="392"/>
                      <a:pt x="759" y="360"/>
                      <a:pt x="777" y="331"/>
                    </a:cubicBezTo>
                    <a:cubicBezTo>
                      <a:pt x="764" y="351"/>
                      <a:pt x="725" y="392"/>
                      <a:pt x="729" y="420"/>
                    </a:cubicBezTo>
                    <a:cubicBezTo>
                      <a:pt x="718" y="418"/>
                      <a:pt x="718" y="418"/>
                      <a:pt x="718" y="418"/>
                    </a:cubicBezTo>
                    <a:cubicBezTo>
                      <a:pt x="715" y="441"/>
                      <a:pt x="715" y="441"/>
                      <a:pt x="715" y="441"/>
                    </a:cubicBezTo>
                    <a:cubicBezTo>
                      <a:pt x="698" y="408"/>
                      <a:pt x="708" y="383"/>
                      <a:pt x="723" y="364"/>
                    </a:cubicBezTo>
                    <a:cubicBezTo>
                      <a:pt x="752" y="329"/>
                      <a:pt x="808" y="297"/>
                      <a:pt x="807" y="251"/>
                    </a:cubicBezTo>
                    <a:cubicBezTo>
                      <a:pt x="807" y="230"/>
                      <a:pt x="793" y="214"/>
                      <a:pt x="774" y="212"/>
                    </a:cubicBezTo>
                    <a:cubicBezTo>
                      <a:pt x="756" y="211"/>
                      <a:pt x="742" y="222"/>
                      <a:pt x="735" y="237"/>
                    </a:cubicBezTo>
                    <a:cubicBezTo>
                      <a:pt x="725" y="260"/>
                      <a:pt x="743" y="285"/>
                      <a:pt x="770" y="275"/>
                    </a:cubicBezTo>
                    <a:cubicBezTo>
                      <a:pt x="780" y="271"/>
                      <a:pt x="789" y="256"/>
                      <a:pt x="782" y="243"/>
                    </a:cubicBezTo>
                    <a:cubicBezTo>
                      <a:pt x="777" y="233"/>
                      <a:pt x="765" y="229"/>
                      <a:pt x="755" y="237"/>
                    </a:cubicBezTo>
                    <a:cubicBezTo>
                      <a:pt x="749" y="242"/>
                      <a:pt x="750" y="253"/>
                      <a:pt x="758" y="257"/>
                    </a:cubicBezTo>
                    <a:cubicBezTo>
                      <a:pt x="764" y="260"/>
                      <a:pt x="771" y="254"/>
                      <a:pt x="768" y="248"/>
                    </a:cubicBezTo>
                    <a:cubicBezTo>
                      <a:pt x="766" y="246"/>
                      <a:pt x="764" y="246"/>
                      <a:pt x="764" y="248"/>
                    </a:cubicBezTo>
                    <a:cubicBezTo>
                      <a:pt x="765" y="252"/>
                      <a:pt x="761" y="255"/>
                      <a:pt x="758" y="253"/>
                    </a:cubicBezTo>
                    <a:cubicBezTo>
                      <a:pt x="754" y="251"/>
                      <a:pt x="756" y="243"/>
                      <a:pt x="762" y="239"/>
                    </a:cubicBezTo>
                    <a:cubicBezTo>
                      <a:pt x="767" y="235"/>
                      <a:pt x="775" y="238"/>
                      <a:pt x="778" y="245"/>
                    </a:cubicBezTo>
                    <a:cubicBezTo>
                      <a:pt x="782" y="254"/>
                      <a:pt x="777" y="266"/>
                      <a:pt x="766" y="270"/>
                    </a:cubicBezTo>
                    <a:cubicBezTo>
                      <a:pt x="755" y="274"/>
                      <a:pt x="735" y="268"/>
                      <a:pt x="737" y="247"/>
                    </a:cubicBezTo>
                    <a:cubicBezTo>
                      <a:pt x="739" y="228"/>
                      <a:pt x="759" y="217"/>
                      <a:pt x="771" y="218"/>
                    </a:cubicBezTo>
                    <a:cubicBezTo>
                      <a:pt x="795" y="220"/>
                      <a:pt x="803" y="235"/>
                      <a:pt x="802" y="252"/>
                    </a:cubicBezTo>
                    <a:cubicBezTo>
                      <a:pt x="801" y="266"/>
                      <a:pt x="795" y="287"/>
                      <a:pt x="769" y="293"/>
                    </a:cubicBezTo>
                    <a:cubicBezTo>
                      <a:pt x="744" y="299"/>
                      <a:pt x="707" y="276"/>
                      <a:pt x="716" y="237"/>
                    </a:cubicBezTo>
                    <a:cubicBezTo>
                      <a:pt x="723" y="212"/>
                      <a:pt x="751" y="195"/>
                      <a:pt x="777" y="196"/>
                    </a:cubicBezTo>
                    <a:cubicBezTo>
                      <a:pt x="809" y="196"/>
                      <a:pt x="839" y="219"/>
                      <a:pt x="840" y="259"/>
                    </a:cubicBezTo>
                    <a:cubicBezTo>
                      <a:pt x="840" y="282"/>
                      <a:pt x="837" y="301"/>
                      <a:pt x="828" y="316"/>
                    </a:cubicBezTo>
                    <a:cubicBezTo>
                      <a:pt x="816" y="312"/>
                      <a:pt x="806" y="309"/>
                      <a:pt x="803" y="312"/>
                    </a:cubicBezTo>
                    <a:close/>
                    <a:moveTo>
                      <a:pt x="689" y="263"/>
                    </a:moveTo>
                    <a:cubicBezTo>
                      <a:pt x="687" y="260"/>
                      <a:pt x="685" y="257"/>
                      <a:pt x="683" y="254"/>
                    </a:cubicBezTo>
                    <a:cubicBezTo>
                      <a:pt x="689" y="250"/>
                      <a:pt x="689" y="250"/>
                      <a:pt x="689" y="250"/>
                    </a:cubicBezTo>
                    <a:cubicBezTo>
                      <a:pt x="688" y="255"/>
                      <a:pt x="688" y="259"/>
                      <a:pt x="689" y="263"/>
                    </a:cubicBezTo>
                    <a:close/>
                    <a:moveTo>
                      <a:pt x="682" y="253"/>
                    </a:moveTo>
                    <a:cubicBezTo>
                      <a:pt x="680" y="249"/>
                      <a:pt x="680" y="249"/>
                      <a:pt x="680" y="249"/>
                    </a:cubicBezTo>
                    <a:cubicBezTo>
                      <a:pt x="690" y="243"/>
                      <a:pt x="690" y="243"/>
                      <a:pt x="690" y="243"/>
                    </a:cubicBezTo>
                    <a:cubicBezTo>
                      <a:pt x="689" y="244"/>
                      <a:pt x="689" y="246"/>
                      <a:pt x="689" y="248"/>
                    </a:cubicBezTo>
                    <a:lnTo>
                      <a:pt x="682" y="253"/>
                    </a:lnTo>
                    <a:close/>
                    <a:moveTo>
                      <a:pt x="680" y="248"/>
                    </a:moveTo>
                    <a:cubicBezTo>
                      <a:pt x="677" y="244"/>
                      <a:pt x="677" y="244"/>
                      <a:pt x="677" y="244"/>
                    </a:cubicBezTo>
                    <a:cubicBezTo>
                      <a:pt x="692" y="234"/>
                      <a:pt x="692" y="234"/>
                      <a:pt x="692" y="234"/>
                    </a:cubicBezTo>
                    <a:cubicBezTo>
                      <a:pt x="692" y="235"/>
                      <a:pt x="692" y="235"/>
                      <a:pt x="692" y="235"/>
                    </a:cubicBezTo>
                    <a:cubicBezTo>
                      <a:pt x="691" y="237"/>
                      <a:pt x="691" y="239"/>
                      <a:pt x="690" y="240"/>
                    </a:cubicBezTo>
                    <a:lnTo>
                      <a:pt x="680" y="248"/>
                    </a:lnTo>
                    <a:close/>
                    <a:moveTo>
                      <a:pt x="677" y="243"/>
                    </a:moveTo>
                    <a:cubicBezTo>
                      <a:pt x="674" y="239"/>
                      <a:pt x="674" y="239"/>
                      <a:pt x="674" y="239"/>
                    </a:cubicBezTo>
                    <a:cubicBezTo>
                      <a:pt x="695" y="225"/>
                      <a:pt x="695" y="225"/>
                      <a:pt x="695" y="225"/>
                    </a:cubicBezTo>
                    <a:cubicBezTo>
                      <a:pt x="694" y="227"/>
                      <a:pt x="693" y="229"/>
                      <a:pt x="693" y="232"/>
                    </a:cubicBezTo>
                    <a:lnTo>
                      <a:pt x="677" y="243"/>
                    </a:lnTo>
                    <a:close/>
                    <a:moveTo>
                      <a:pt x="703" y="187"/>
                    </a:moveTo>
                    <a:cubicBezTo>
                      <a:pt x="705" y="190"/>
                      <a:pt x="705" y="190"/>
                      <a:pt x="705" y="190"/>
                    </a:cubicBezTo>
                    <a:cubicBezTo>
                      <a:pt x="662" y="219"/>
                      <a:pt x="662" y="219"/>
                      <a:pt x="662" y="219"/>
                    </a:cubicBezTo>
                    <a:cubicBezTo>
                      <a:pt x="660" y="216"/>
                      <a:pt x="660" y="216"/>
                      <a:pt x="660" y="216"/>
                    </a:cubicBezTo>
                    <a:lnTo>
                      <a:pt x="703" y="187"/>
                    </a:lnTo>
                    <a:close/>
                    <a:moveTo>
                      <a:pt x="660" y="215"/>
                    </a:moveTo>
                    <a:cubicBezTo>
                      <a:pt x="659" y="213"/>
                      <a:pt x="658" y="212"/>
                      <a:pt x="658" y="211"/>
                    </a:cubicBezTo>
                    <a:cubicBezTo>
                      <a:pt x="669" y="203"/>
                      <a:pt x="692" y="188"/>
                      <a:pt x="700" y="182"/>
                    </a:cubicBezTo>
                    <a:cubicBezTo>
                      <a:pt x="702" y="185"/>
                      <a:pt x="702" y="185"/>
                      <a:pt x="702" y="185"/>
                    </a:cubicBezTo>
                    <a:lnTo>
                      <a:pt x="660" y="215"/>
                    </a:lnTo>
                    <a:close/>
                    <a:moveTo>
                      <a:pt x="706" y="191"/>
                    </a:moveTo>
                    <a:cubicBezTo>
                      <a:pt x="708" y="194"/>
                      <a:pt x="708" y="194"/>
                      <a:pt x="708" y="194"/>
                    </a:cubicBezTo>
                    <a:cubicBezTo>
                      <a:pt x="665" y="224"/>
                      <a:pt x="665" y="224"/>
                      <a:pt x="665" y="224"/>
                    </a:cubicBezTo>
                    <a:cubicBezTo>
                      <a:pt x="663" y="220"/>
                      <a:pt x="663" y="220"/>
                      <a:pt x="663" y="220"/>
                    </a:cubicBezTo>
                    <a:lnTo>
                      <a:pt x="706" y="191"/>
                    </a:lnTo>
                    <a:close/>
                    <a:moveTo>
                      <a:pt x="709" y="195"/>
                    </a:moveTo>
                    <a:cubicBezTo>
                      <a:pt x="711" y="198"/>
                      <a:pt x="711" y="198"/>
                      <a:pt x="711" y="198"/>
                    </a:cubicBezTo>
                    <a:cubicBezTo>
                      <a:pt x="668" y="228"/>
                      <a:pt x="668" y="228"/>
                      <a:pt x="668" y="228"/>
                    </a:cubicBezTo>
                    <a:cubicBezTo>
                      <a:pt x="666" y="225"/>
                      <a:pt x="666" y="225"/>
                      <a:pt x="666" y="225"/>
                    </a:cubicBezTo>
                    <a:lnTo>
                      <a:pt x="709" y="195"/>
                    </a:lnTo>
                    <a:close/>
                    <a:moveTo>
                      <a:pt x="709" y="202"/>
                    </a:moveTo>
                    <a:cubicBezTo>
                      <a:pt x="707" y="205"/>
                      <a:pt x="705" y="208"/>
                      <a:pt x="702" y="211"/>
                    </a:cubicBezTo>
                    <a:cubicBezTo>
                      <a:pt x="671" y="233"/>
                      <a:pt x="671" y="233"/>
                      <a:pt x="671" y="233"/>
                    </a:cubicBezTo>
                    <a:cubicBezTo>
                      <a:pt x="669" y="230"/>
                      <a:pt x="669" y="230"/>
                      <a:pt x="669" y="230"/>
                    </a:cubicBezTo>
                    <a:lnTo>
                      <a:pt x="709" y="202"/>
                    </a:lnTo>
                    <a:close/>
                    <a:moveTo>
                      <a:pt x="700" y="215"/>
                    </a:moveTo>
                    <a:cubicBezTo>
                      <a:pt x="699" y="217"/>
                      <a:pt x="698" y="219"/>
                      <a:pt x="697" y="222"/>
                    </a:cubicBezTo>
                    <a:cubicBezTo>
                      <a:pt x="673" y="238"/>
                      <a:pt x="673" y="238"/>
                      <a:pt x="673" y="238"/>
                    </a:cubicBezTo>
                    <a:cubicBezTo>
                      <a:pt x="671" y="234"/>
                      <a:pt x="671" y="234"/>
                      <a:pt x="671" y="234"/>
                    </a:cubicBezTo>
                    <a:lnTo>
                      <a:pt x="700" y="215"/>
                    </a:lnTo>
                    <a:close/>
                    <a:moveTo>
                      <a:pt x="737" y="180"/>
                    </a:moveTo>
                    <a:cubicBezTo>
                      <a:pt x="729" y="184"/>
                      <a:pt x="722" y="189"/>
                      <a:pt x="715" y="195"/>
                    </a:cubicBezTo>
                    <a:cubicBezTo>
                      <a:pt x="711" y="189"/>
                      <a:pt x="706" y="182"/>
                      <a:pt x="701" y="175"/>
                    </a:cubicBezTo>
                    <a:cubicBezTo>
                      <a:pt x="691" y="182"/>
                      <a:pt x="664" y="200"/>
                      <a:pt x="650" y="209"/>
                    </a:cubicBezTo>
                    <a:cubicBezTo>
                      <a:pt x="659" y="225"/>
                      <a:pt x="678" y="254"/>
                      <a:pt x="691" y="276"/>
                    </a:cubicBezTo>
                    <a:cubicBezTo>
                      <a:pt x="693" y="280"/>
                      <a:pt x="694" y="284"/>
                      <a:pt x="696" y="288"/>
                    </a:cubicBezTo>
                    <a:cubicBezTo>
                      <a:pt x="691" y="295"/>
                      <a:pt x="685" y="302"/>
                      <a:pt x="678" y="308"/>
                    </a:cubicBezTo>
                    <a:cubicBezTo>
                      <a:pt x="660" y="280"/>
                      <a:pt x="636" y="246"/>
                      <a:pt x="626" y="231"/>
                    </a:cubicBezTo>
                    <a:cubicBezTo>
                      <a:pt x="628" y="219"/>
                      <a:pt x="640" y="160"/>
                      <a:pt x="642" y="149"/>
                    </a:cubicBezTo>
                    <a:cubicBezTo>
                      <a:pt x="660" y="151"/>
                      <a:pt x="710" y="161"/>
                      <a:pt x="726" y="164"/>
                    </a:cubicBezTo>
                    <a:cubicBezTo>
                      <a:pt x="729" y="170"/>
                      <a:pt x="733" y="175"/>
                      <a:pt x="737" y="180"/>
                    </a:cubicBezTo>
                    <a:close/>
                    <a:moveTo>
                      <a:pt x="579" y="279"/>
                    </a:moveTo>
                    <a:cubicBezTo>
                      <a:pt x="579" y="280"/>
                      <a:pt x="579" y="282"/>
                      <a:pt x="579" y="283"/>
                    </a:cubicBezTo>
                    <a:cubicBezTo>
                      <a:pt x="561" y="284"/>
                      <a:pt x="561" y="284"/>
                      <a:pt x="561" y="284"/>
                    </a:cubicBezTo>
                    <a:cubicBezTo>
                      <a:pt x="563" y="282"/>
                      <a:pt x="564" y="281"/>
                      <a:pt x="566" y="279"/>
                    </a:cubicBezTo>
                    <a:lnTo>
                      <a:pt x="579" y="279"/>
                    </a:lnTo>
                    <a:close/>
                    <a:moveTo>
                      <a:pt x="568" y="278"/>
                    </a:moveTo>
                    <a:cubicBezTo>
                      <a:pt x="571" y="275"/>
                      <a:pt x="575" y="274"/>
                      <a:pt x="579" y="272"/>
                    </a:cubicBezTo>
                    <a:cubicBezTo>
                      <a:pt x="579" y="274"/>
                      <a:pt x="579" y="276"/>
                      <a:pt x="579" y="277"/>
                    </a:cubicBezTo>
                    <a:lnTo>
                      <a:pt x="568" y="278"/>
                    </a:lnTo>
                    <a:close/>
                    <a:moveTo>
                      <a:pt x="579" y="268"/>
                    </a:moveTo>
                    <a:cubicBezTo>
                      <a:pt x="570" y="271"/>
                      <a:pt x="563" y="276"/>
                      <a:pt x="557" y="283"/>
                    </a:cubicBezTo>
                    <a:cubicBezTo>
                      <a:pt x="553" y="280"/>
                      <a:pt x="549" y="278"/>
                      <a:pt x="544" y="276"/>
                    </a:cubicBezTo>
                    <a:cubicBezTo>
                      <a:pt x="554" y="263"/>
                      <a:pt x="567" y="253"/>
                      <a:pt x="583" y="253"/>
                    </a:cubicBezTo>
                    <a:cubicBezTo>
                      <a:pt x="581" y="258"/>
                      <a:pt x="580" y="263"/>
                      <a:pt x="579" y="268"/>
                    </a:cubicBezTo>
                    <a:close/>
                    <a:moveTo>
                      <a:pt x="580" y="285"/>
                    </a:moveTo>
                    <a:cubicBezTo>
                      <a:pt x="580" y="286"/>
                      <a:pt x="580" y="287"/>
                      <a:pt x="580" y="289"/>
                    </a:cubicBezTo>
                    <a:cubicBezTo>
                      <a:pt x="564" y="289"/>
                      <a:pt x="564" y="289"/>
                      <a:pt x="564" y="289"/>
                    </a:cubicBezTo>
                    <a:cubicBezTo>
                      <a:pt x="563" y="288"/>
                      <a:pt x="562" y="287"/>
                      <a:pt x="560" y="286"/>
                    </a:cubicBezTo>
                    <a:lnTo>
                      <a:pt x="580" y="285"/>
                    </a:lnTo>
                    <a:close/>
                    <a:moveTo>
                      <a:pt x="581" y="290"/>
                    </a:moveTo>
                    <a:cubicBezTo>
                      <a:pt x="581" y="291"/>
                      <a:pt x="581" y="293"/>
                      <a:pt x="582" y="294"/>
                    </a:cubicBezTo>
                    <a:cubicBezTo>
                      <a:pt x="569" y="294"/>
                      <a:pt x="569" y="294"/>
                      <a:pt x="569" y="294"/>
                    </a:cubicBezTo>
                    <a:cubicBezTo>
                      <a:pt x="568" y="293"/>
                      <a:pt x="567" y="292"/>
                      <a:pt x="566" y="291"/>
                    </a:cubicBezTo>
                    <a:lnTo>
                      <a:pt x="581" y="290"/>
                    </a:lnTo>
                    <a:close/>
                    <a:moveTo>
                      <a:pt x="582" y="295"/>
                    </a:moveTo>
                    <a:cubicBezTo>
                      <a:pt x="583" y="297"/>
                      <a:pt x="583" y="298"/>
                      <a:pt x="584" y="300"/>
                    </a:cubicBezTo>
                    <a:cubicBezTo>
                      <a:pt x="581" y="300"/>
                      <a:pt x="578" y="301"/>
                      <a:pt x="575" y="303"/>
                    </a:cubicBezTo>
                    <a:cubicBezTo>
                      <a:pt x="574" y="300"/>
                      <a:pt x="572" y="298"/>
                      <a:pt x="570" y="296"/>
                    </a:cubicBezTo>
                    <a:lnTo>
                      <a:pt x="582" y="295"/>
                    </a:lnTo>
                    <a:close/>
                    <a:moveTo>
                      <a:pt x="656" y="283"/>
                    </a:moveTo>
                    <a:cubicBezTo>
                      <a:pt x="659" y="286"/>
                      <a:pt x="661" y="290"/>
                      <a:pt x="663" y="293"/>
                    </a:cubicBezTo>
                    <a:cubicBezTo>
                      <a:pt x="645" y="308"/>
                      <a:pt x="612" y="312"/>
                      <a:pt x="584" y="323"/>
                    </a:cubicBezTo>
                    <a:cubicBezTo>
                      <a:pt x="583" y="317"/>
                      <a:pt x="580" y="312"/>
                      <a:pt x="578" y="307"/>
                    </a:cubicBezTo>
                    <a:cubicBezTo>
                      <a:pt x="607" y="295"/>
                      <a:pt x="637" y="297"/>
                      <a:pt x="656" y="283"/>
                    </a:cubicBezTo>
                    <a:close/>
                    <a:moveTo>
                      <a:pt x="641" y="261"/>
                    </a:moveTo>
                    <a:cubicBezTo>
                      <a:pt x="643" y="264"/>
                      <a:pt x="643" y="264"/>
                      <a:pt x="643" y="264"/>
                    </a:cubicBezTo>
                    <a:cubicBezTo>
                      <a:pt x="627" y="288"/>
                      <a:pt x="627" y="288"/>
                      <a:pt x="627" y="288"/>
                    </a:cubicBezTo>
                    <a:cubicBezTo>
                      <a:pt x="627" y="286"/>
                      <a:pt x="627" y="283"/>
                      <a:pt x="628" y="281"/>
                    </a:cubicBezTo>
                    <a:lnTo>
                      <a:pt x="641" y="261"/>
                    </a:lnTo>
                    <a:close/>
                    <a:moveTo>
                      <a:pt x="628" y="277"/>
                    </a:moveTo>
                    <a:cubicBezTo>
                      <a:pt x="630" y="269"/>
                      <a:pt x="633" y="260"/>
                      <a:pt x="638" y="256"/>
                    </a:cubicBezTo>
                    <a:cubicBezTo>
                      <a:pt x="640" y="260"/>
                      <a:pt x="640" y="260"/>
                      <a:pt x="640" y="260"/>
                    </a:cubicBezTo>
                    <a:lnTo>
                      <a:pt x="628" y="277"/>
                    </a:lnTo>
                    <a:close/>
                    <a:moveTo>
                      <a:pt x="641" y="285"/>
                    </a:moveTo>
                    <a:cubicBezTo>
                      <a:pt x="639" y="286"/>
                      <a:pt x="637" y="287"/>
                      <a:pt x="636" y="287"/>
                    </a:cubicBezTo>
                    <a:cubicBezTo>
                      <a:pt x="647" y="270"/>
                      <a:pt x="647" y="270"/>
                      <a:pt x="647" y="270"/>
                    </a:cubicBezTo>
                    <a:cubicBezTo>
                      <a:pt x="649" y="273"/>
                      <a:pt x="649" y="273"/>
                      <a:pt x="649" y="273"/>
                    </a:cubicBezTo>
                    <a:lnTo>
                      <a:pt x="641" y="285"/>
                    </a:lnTo>
                    <a:close/>
                    <a:moveTo>
                      <a:pt x="650" y="274"/>
                    </a:moveTo>
                    <a:cubicBezTo>
                      <a:pt x="654" y="279"/>
                      <a:pt x="654" y="279"/>
                      <a:pt x="654" y="279"/>
                    </a:cubicBezTo>
                    <a:cubicBezTo>
                      <a:pt x="650" y="281"/>
                      <a:pt x="647" y="283"/>
                      <a:pt x="643" y="285"/>
                    </a:cubicBezTo>
                    <a:lnTo>
                      <a:pt x="650" y="274"/>
                    </a:lnTo>
                    <a:close/>
                    <a:moveTo>
                      <a:pt x="634" y="288"/>
                    </a:moveTo>
                    <a:cubicBezTo>
                      <a:pt x="632" y="288"/>
                      <a:pt x="630" y="289"/>
                      <a:pt x="628" y="289"/>
                    </a:cubicBezTo>
                    <a:cubicBezTo>
                      <a:pt x="644" y="265"/>
                      <a:pt x="644" y="265"/>
                      <a:pt x="644" y="265"/>
                    </a:cubicBezTo>
                    <a:cubicBezTo>
                      <a:pt x="646" y="269"/>
                      <a:pt x="646" y="269"/>
                      <a:pt x="646" y="269"/>
                    </a:cubicBezTo>
                    <a:lnTo>
                      <a:pt x="634" y="288"/>
                    </a:lnTo>
                    <a:close/>
                    <a:moveTo>
                      <a:pt x="666" y="297"/>
                    </a:moveTo>
                    <a:cubicBezTo>
                      <a:pt x="669" y="302"/>
                      <a:pt x="672" y="306"/>
                      <a:pt x="675" y="311"/>
                    </a:cubicBezTo>
                    <a:cubicBezTo>
                      <a:pt x="649" y="332"/>
                      <a:pt x="614" y="343"/>
                      <a:pt x="589" y="352"/>
                    </a:cubicBezTo>
                    <a:cubicBezTo>
                      <a:pt x="588" y="343"/>
                      <a:pt x="587" y="335"/>
                      <a:pt x="585" y="327"/>
                    </a:cubicBezTo>
                    <a:cubicBezTo>
                      <a:pt x="613" y="317"/>
                      <a:pt x="648" y="312"/>
                      <a:pt x="666" y="297"/>
                    </a:cubicBezTo>
                    <a:close/>
                    <a:moveTo>
                      <a:pt x="635" y="252"/>
                    </a:moveTo>
                    <a:cubicBezTo>
                      <a:pt x="627" y="259"/>
                      <a:pt x="621" y="280"/>
                      <a:pt x="623" y="290"/>
                    </a:cubicBezTo>
                    <a:cubicBezTo>
                      <a:pt x="619" y="291"/>
                      <a:pt x="613" y="292"/>
                      <a:pt x="608" y="293"/>
                    </a:cubicBezTo>
                    <a:cubicBezTo>
                      <a:pt x="605" y="283"/>
                      <a:pt x="604" y="265"/>
                      <a:pt x="610" y="251"/>
                    </a:cubicBezTo>
                    <a:cubicBezTo>
                      <a:pt x="615" y="252"/>
                      <a:pt x="619" y="253"/>
                      <a:pt x="620" y="254"/>
                    </a:cubicBezTo>
                    <a:cubicBezTo>
                      <a:pt x="621" y="250"/>
                      <a:pt x="622" y="244"/>
                      <a:pt x="624" y="236"/>
                    </a:cubicBezTo>
                    <a:cubicBezTo>
                      <a:pt x="627" y="240"/>
                      <a:pt x="630" y="246"/>
                      <a:pt x="635" y="252"/>
                    </a:cubicBezTo>
                    <a:close/>
                    <a:moveTo>
                      <a:pt x="603" y="294"/>
                    </a:moveTo>
                    <a:cubicBezTo>
                      <a:pt x="598" y="295"/>
                      <a:pt x="593" y="297"/>
                      <a:pt x="588" y="298"/>
                    </a:cubicBezTo>
                    <a:cubicBezTo>
                      <a:pt x="583" y="286"/>
                      <a:pt x="579" y="265"/>
                      <a:pt x="591" y="246"/>
                    </a:cubicBezTo>
                    <a:cubicBezTo>
                      <a:pt x="596" y="247"/>
                      <a:pt x="601" y="248"/>
                      <a:pt x="606" y="250"/>
                    </a:cubicBezTo>
                    <a:cubicBezTo>
                      <a:pt x="599" y="265"/>
                      <a:pt x="600" y="283"/>
                      <a:pt x="603" y="294"/>
                    </a:cubicBezTo>
                    <a:close/>
                    <a:moveTo>
                      <a:pt x="557" y="318"/>
                    </a:moveTo>
                    <a:cubicBezTo>
                      <a:pt x="560" y="322"/>
                      <a:pt x="562" y="327"/>
                      <a:pt x="564" y="333"/>
                    </a:cubicBezTo>
                    <a:cubicBezTo>
                      <a:pt x="559" y="337"/>
                      <a:pt x="554" y="341"/>
                      <a:pt x="551" y="345"/>
                    </a:cubicBezTo>
                    <a:cubicBezTo>
                      <a:pt x="548" y="340"/>
                      <a:pt x="545" y="336"/>
                      <a:pt x="541" y="332"/>
                    </a:cubicBezTo>
                    <a:cubicBezTo>
                      <a:pt x="546" y="326"/>
                      <a:pt x="551" y="322"/>
                      <a:pt x="557" y="318"/>
                    </a:cubicBezTo>
                    <a:close/>
                    <a:moveTo>
                      <a:pt x="539" y="327"/>
                    </a:moveTo>
                    <a:cubicBezTo>
                      <a:pt x="539" y="328"/>
                      <a:pt x="538" y="328"/>
                      <a:pt x="538" y="328"/>
                    </a:cubicBezTo>
                    <a:cubicBezTo>
                      <a:pt x="535" y="326"/>
                      <a:pt x="532" y="323"/>
                      <a:pt x="529" y="320"/>
                    </a:cubicBezTo>
                    <a:cubicBezTo>
                      <a:pt x="529" y="314"/>
                      <a:pt x="530" y="307"/>
                      <a:pt x="532" y="299"/>
                    </a:cubicBezTo>
                    <a:cubicBezTo>
                      <a:pt x="536" y="301"/>
                      <a:pt x="540" y="302"/>
                      <a:pt x="543" y="305"/>
                    </a:cubicBezTo>
                    <a:cubicBezTo>
                      <a:pt x="540" y="313"/>
                      <a:pt x="539" y="320"/>
                      <a:pt x="539" y="327"/>
                    </a:cubicBezTo>
                    <a:close/>
                    <a:moveTo>
                      <a:pt x="565" y="337"/>
                    </a:moveTo>
                    <a:cubicBezTo>
                      <a:pt x="567" y="344"/>
                      <a:pt x="567" y="351"/>
                      <a:pt x="567" y="360"/>
                    </a:cubicBezTo>
                    <a:cubicBezTo>
                      <a:pt x="563" y="361"/>
                      <a:pt x="560" y="363"/>
                      <a:pt x="558" y="365"/>
                    </a:cubicBezTo>
                    <a:cubicBezTo>
                      <a:pt x="557" y="360"/>
                      <a:pt x="555" y="354"/>
                      <a:pt x="552" y="349"/>
                    </a:cubicBezTo>
                    <a:cubicBezTo>
                      <a:pt x="556" y="345"/>
                      <a:pt x="560" y="341"/>
                      <a:pt x="565" y="337"/>
                    </a:cubicBezTo>
                    <a:close/>
                    <a:moveTo>
                      <a:pt x="528" y="298"/>
                    </a:moveTo>
                    <a:cubicBezTo>
                      <a:pt x="526" y="305"/>
                      <a:pt x="525" y="312"/>
                      <a:pt x="525" y="318"/>
                    </a:cubicBezTo>
                    <a:cubicBezTo>
                      <a:pt x="521" y="315"/>
                      <a:pt x="516" y="313"/>
                      <a:pt x="512" y="311"/>
                    </a:cubicBezTo>
                    <a:cubicBezTo>
                      <a:pt x="511" y="306"/>
                      <a:pt x="511" y="300"/>
                      <a:pt x="512" y="294"/>
                    </a:cubicBezTo>
                    <a:cubicBezTo>
                      <a:pt x="518" y="295"/>
                      <a:pt x="523" y="297"/>
                      <a:pt x="528" y="298"/>
                    </a:cubicBezTo>
                    <a:close/>
                    <a:moveTo>
                      <a:pt x="507" y="309"/>
                    </a:moveTo>
                    <a:cubicBezTo>
                      <a:pt x="505" y="309"/>
                      <a:pt x="503" y="308"/>
                      <a:pt x="500" y="308"/>
                    </a:cubicBezTo>
                    <a:cubicBezTo>
                      <a:pt x="496" y="301"/>
                      <a:pt x="490" y="296"/>
                      <a:pt x="485" y="293"/>
                    </a:cubicBezTo>
                    <a:cubicBezTo>
                      <a:pt x="485" y="291"/>
                      <a:pt x="485" y="289"/>
                      <a:pt x="485" y="288"/>
                    </a:cubicBezTo>
                    <a:cubicBezTo>
                      <a:pt x="493" y="289"/>
                      <a:pt x="501" y="291"/>
                      <a:pt x="508" y="293"/>
                    </a:cubicBezTo>
                    <a:cubicBezTo>
                      <a:pt x="507" y="299"/>
                      <a:pt x="507" y="304"/>
                      <a:pt x="507" y="309"/>
                    </a:cubicBezTo>
                    <a:close/>
                    <a:moveTo>
                      <a:pt x="493" y="306"/>
                    </a:moveTo>
                    <a:cubicBezTo>
                      <a:pt x="460" y="303"/>
                      <a:pt x="426" y="319"/>
                      <a:pt x="404" y="343"/>
                    </a:cubicBezTo>
                    <a:cubicBezTo>
                      <a:pt x="396" y="341"/>
                      <a:pt x="387" y="339"/>
                      <a:pt x="378" y="336"/>
                    </a:cubicBezTo>
                    <a:cubicBezTo>
                      <a:pt x="405" y="318"/>
                      <a:pt x="459" y="269"/>
                      <a:pt x="493" y="306"/>
                    </a:cubicBezTo>
                    <a:close/>
                    <a:moveTo>
                      <a:pt x="440" y="292"/>
                    </a:moveTo>
                    <a:cubicBezTo>
                      <a:pt x="432" y="275"/>
                      <a:pt x="432" y="275"/>
                      <a:pt x="432" y="275"/>
                    </a:cubicBezTo>
                    <a:cubicBezTo>
                      <a:pt x="438" y="277"/>
                      <a:pt x="445" y="279"/>
                      <a:pt x="453" y="280"/>
                    </a:cubicBezTo>
                    <a:cubicBezTo>
                      <a:pt x="453" y="283"/>
                      <a:pt x="452" y="286"/>
                      <a:pt x="452" y="288"/>
                    </a:cubicBezTo>
                    <a:cubicBezTo>
                      <a:pt x="448" y="289"/>
                      <a:pt x="444" y="290"/>
                      <a:pt x="440" y="292"/>
                    </a:cubicBezTo>
                    <a:close/>
                    <a:moveTo>
                      <a:pt x="436" y="293"/>
                    </a:moveTo>
                    <a:cubicBezTo>
                      <a:pt x="432" y="295"/>
                      <a:pt x="429" y="297"/>
                      <a:pt x="425" y="299"/>
                    </a:cubicBezTo>
                    <a:cubicBezTo>
                      <a:pt x="419" y="286"/>
                      <a:pt x="419" y="286"/>
                      <a:pt x="419" y="286"/>
                    </a:cubicBezTo>
                    <a:cubicBezTo>
                      <a:pt x="422" y="284"/>
                      <a:pt x="426" y="281"/>
                      <a:pt x="429" y="278"/>
                    </a:cubicBezTo>
                    <a:lnTo>
                      <a:pt x="436" y="293"/>
                    </a:lnTo>
                    <a:close/>
                    <a:moveTo>
                      <a:pt x="421" y="301"/>
                    </a:moveTo>
                    <a:cubicBezTo>
                      <a:pt x="418" y="303"/>
                      <a:pt x="415" y="304"/>
                      <a:pt x="412" y="306"/>
                    </a:cubicBezTo>
                    <a:cubicBezTo>
                      <a:pt x="407" y="294"/>
                      <a:pt x="407" y="294"/>
                      <a:pt x="407" y="294"/>
                    </a:cubicBezTo>
                    <a:cubicBezTo>
                      <a:pt x="410" y="292"/>
                      <a:pt x="413" y="291"/>
                      <a:pt x="416" y="289"/>
                    </a:cubicBezTo>
                    <a:lnTo>
                      <a:pt x="421" y="301"/>
                    </a:lnTo>
                    <a:close/>
                    <a:moveTo>
                      <a:pt x="408" y="309"/>
                    </a:moveTo>
                    <a:cubicBezTo>
                      <a:pt x="404" y="312"/>
                      <a:pt x="400" y="314"/>
                      <a:pt x="396" y="317"/>
                    </a:cubicBezTo>
                    <a:cubicBezTo>
                      <a:pt x="390" y="300"/>
                      <a:pt x="390" y="300"/>
                      <a:pt x="390" y="300"/>
                    </a:cubicBezTo>
                    <a:cubicBezTo>
                      <a:pt x="395" y="299"/>
                      <a:pt x="399" y="298"/>
                      <a:pt x="403" y="296"/>
                    </a:cubicBezTo>
                    <a:lnTo>
                      <a:pt x="408" y="309"/>
                    </a:lnTo>
                    <a:close/>
                    <a:moveTo>
                      <a:pt x="393" y="320"/>
                    </a:moveTo>
                    <a:cubicBezTo>
                      <a:pt x="388" y="324"/>
                      <a:pt x="383" y="327"/>
                      <a:pt x="379" y="331"/>
                    </a:cubicBezTo>
                    <a:cubicBezTo>
                      <a:pt x="374" y="304"/>
                      <a:pt x="374" y="304"/>
                      <a:pt x="374" y="304"/>
                    </a:cubicBezTo>
                    <a:cubicBezTo>
                      <a:pt x="378" y="303"/>
                      <a:pt x="382" y="303"/>
                      <a:pt x="386" y="301"/>
                    </a:cubicBezTo>
                    <a:lnTo>
                      <a:pt x="393" y="320"/>
                    </a:lnTo>
                    <a:close/>
                    <a:moveTo>
                      <a:pt x="375" y="333"/>
                    </a:moveTo>
                    <a:cubicBezTo>
                      <a:pt x="374" y="334"/>
                      <a:pt x="373" y="334"/>
                      <a:pt x="373" y="335"/>
                    </a:cubicBezTo>
                    <a:cubicBezTo>
                      <a:pt x="368" y="334"/>
                      <a:pt x="363" y="332"/>
                      <a:pt x="358" y="331"/>
                    </a:cubicBezTo>
                    <a:cubicBezTo>
                      <a:pt x="356" y="304"/>
                      <a:pt x="356" y="304"/>
                      <a:pt x="356" y="304"/>
                    </a:cubicBezTo>
                    <a:cubicBezTo>
                      <a:pt x="360" y="304"/>
                      <a:pt x="365" y="304"/>
                      <a:pt x="370" y="304"/>
                    </a:cubicBezTo>
                    <a:lnTo>
                      <a:pt x="375" y="333"/>
                    </a:lnTo>
                    <a:close/>
                    <a:moveTo>
                      <a:pt x="400" y="348"/>
                    </a:moveTo>
                    <a:cubicBezTo>
                      <a:pt x="398" y="350"/>
                      <a:pt x="396" y="353"/>
                      <a:pt x="394" y="355"/>
                    </a:cubicBezTo>
                    <a:cubicBezTo>
                      <a:pt x="371" y="350"/>
                      <a:pt x="341" y="345"/>
                      <a:pt x="330" y="342"/>
                    </a:cubicBezTo>
                    <a:cubicBezTo>
                      <a:pt x="331" y="344"/>
                      <a:pt x="335" y="369"/>
                      <a:pt x="341" y="391"/>
                    </a:cubicBezTo>
                    <a:cubicBezTo>
                      <a:pt x="338" y="391"/>
                      <a:pt x="335" y="391"/>
                      <a:pt x="332" y="391"/>
                    </a:cubicBezTo>
                    <a:cubicBezTo>
                      <a:pt x="324" y="365"/>
                      <a:pt x="315" y="333"/>
                      <a:pt x="311" y="323"/>
                    </a:cubicBezTo>
                    <a:cubicBezTo>
                      <a:pt x="325" y="329"/>
                      <a:pt x="368" y="340"/>
                      <a:pt x="400" y="348"/>
                    </a:cubicBezTo>
                    <a:close/>
                    <a:moveTo>
                      <a:pt x="358" y="377"/>
                    </a:moveTo>
                    <a:cubicBezTo>
                      <a:pt x="358" y="374"/>
                      <a:pt x="357" y="372"/>
                      <a:pt x="357" y="370"/>
                    </a:cubicBezTo>
                    <a:cubicBezTo>
                      <a:pt x="376" y="390"/>
                      <a:pt x="376" y="390"/>
                      <a:pt x="376" y="390"/>
                    </a:cubicBezTo>
                    <a:cubicBezTo>
                      <a:pt x="371" y="390"/>
                      <a:pt x="371" y="390"/>
                      <a:pt x="371" y="390"/>
                    </a:cubicBezTo>
                    <a:lnTo>
                      <a:pt x="358" y="377"/>
                    </a:lnTo>
                    <a:close/>
                    <a:moveTo>
                      <a:pt x="369" y="390"/>
                    </a:moveTo>
                    <a:cubicBezTo>
                      <a:pt x="367" y="390"/>
                      <a:pt x="364" y="390"/>
                      <a:pt x="361" y="390"/>
                    </a:cubicBezTo>
                    <a:cubicBezTo>
                      <a:pt x="360" y="386"/>
                      <a:pt x="359" y="383"/>
                      <a:pt x="359" y="379"/>
                    </a:cubicBezTo>
                    <a:lnTo>
                      <a:pt x="369" y="390"/>
                    </a:lnTo>
                    <a:close/>
                    <a:moveTo>
                      <a:pt x="355" y="391"/>
                    </a:moveTo>
                    <a:cubicBezTo>
                      <a:pt x="352" y="391"/>
                      <a:pt x="349" y="391"/>
                      <a:pt x="345" y="391"/>
                    </a:cubicBezTo>
                    <a:cubicBezTo>
                      <a:pt x="342" y="374"/>
                      <a:pt x="338" y="358"/>
                      <a:pt x="336" y="349"/>
                    </a:cubicBezTo>
                    <a:cubicBezTo>
                      <a:pt x="345" y="352"/>
                      <a:pt x="368" y="355"/>
                      <a:pt x="392" y="359"/>
                    </a:cubicBezTo>
                    <a:cubicBezTo>
                      <a:pt x="390" y="362"/>
                      <a:pt x="388" y="365"/>
                      <a:pt x="387" y="368"/>
                    </a:cubicBezTo>
                    <a:cubicBezTo>
                      <a:pt x="372" y="366"/>
                      <a:pt x="358" y="365"/>
                      <a:pt x="352" y="364"/>
                    </a:cubicBezTo>
                    <a:cubicBezTo>
                      <a:pt x="352" y="369"/>
                      <a:pt x="354" y="379"/>
                      <a:pt x="355" y="391"/>
                    </a:cubicBezTo>
                    <a:close/>
                    <a:moveTo>
                      <a:pt x="379" y="390"/>
                    </a:moveTo>
                    <a:cubicBezTo>
                      <a:pt x="377" y="390"/>
                      <a:pt x="377" y="390"/>
                      <a:pt x="377" y="390"/>
                    </a:cubicBezTo>
                    <a:cubicBezTo>
                      <a:pt x="358" y="369"/>
                      <a:pt x="358" y="369"/>
                      <a:pt x="358" y="369"/>
                    </a:cubicBezTo>
                    <a:cubicBezTo>
                      <a:pt x="359" y="370"/>
                      <a:pt x="361" y="370"/>
                      <a:pt x="363" y="370"/>
                    </a:cubicBezTo>
                    <a:cubicBezTo>
                      <a:pt x="380" y="387"/>
                      <a:pt x="380" y="387"/>
                      <a:pt x="380" y="387"/>
                    </a:cubicBezTo>
                    <a:cubicBezTo>
                      <a:pt x="380" y="388"/>
                      <a:pt x="379" y="389"/>
                      <a:pt x="379" y="390"/>
                    </a:cubicBezTo>
                    <a:close/>
                    <a:moveTo>
                      <a:pt x="380" y="386"/>
                    </a:moveTo>
                    <a:cubicBezTo>
                      <a:pt x="365" y="370"/>
                      <a:pt x="365" y="370"/>
                      <a:pt x="365" y="370"/>
                    </a:cubicBezTo>
                    <a:cubicBezTo>
                      <a:pt x="367" y="370"/>
                      <a:pt x="369" y="371"/>
                      <a:pt x="371" y="371"/>
                    </a:cubicBezTo>
                    <a:cubicBezTo>
                      <a:pt x="382" y="381"/>
                      <a:pt x="382" y="381"/>
                      <a:pt x="382" y="381"/>
                    </a:cubicBezTo>
                    <a:cubicBezTo>
                      <a:pt x="381" y="383"/>
                      <a:pt x="381" y="384"/>
                      <a:pt x="380" y="386"/>
                    </a:cubicBezTo>
                    <a:close/>
                    <a:moveTo>
                      <a:pt x="373" y="371"/>
                    </a:moveTo>
                    <a:cubicBezTo>
                      <a:pt x="385" y="372"/>
                      <a:pt x="385" y="372"/>
                      <a:pt x="385" y="372"/>
                    </a:cubicBezTo>
                    <a:cubicBezTo>
                      <a:pt x="384" y="375"/>
                      <a:pt x="383" y="377"/>
                      <a:pt x="382" y="380"/>
                    </a:cubicBezTo>
                    <a:lnTo>
                      <a:pt x="373" y="371"/>
                    </a:lnTo>
                    <a:close/>
                    <a:moveTo>
                      <a:pt x="416" y="461"/>
                    </a:moveTo>
                    <a:cubicBezTo>
                      <a:pt x="397" y="445"/>
                      <a:pt x="397" y="445"/>
                      <a:pt x="397" y="445"/>
                    </a:cubicBezTo>
                    <a:cubicBezTo>
                      <a:pt x="393" y="441"/>
                      <a:pt x="389" y="439"/>
                      <a:pt x="385" y="437"/>
                    </a:cubicBezTo>
                    <a:cubicBezTo>
                      <a:pt x="376" y="399"/>
                      <a:pt x="388" y="361"/>
                      <a:pt x="419" y="336"/>
                    </a:cubicBezTo>
                    <a:cubicBezTo>
                      <a:pt x="454" y="307"/>
                      <a:pt x="505" y="300"/>
                      <a:pt x="539" y="338"/>
                    </a:cubicBezTo>
                    <a:cubicBezTo>
                      <a:pt x="559" y="361"/>
                      <a:pt x="557" y="390"/>
                      <a:pt x="542" y="408"/>
                    </a:cubicBezTo>
                    <a:cubicBezTo>
                      <a:pt x="532" y="420"/>
                      <a:pt x="509" y="427"/>
                      <a:pt x="494" y="421"/>
                    </a:cubicBezTo>
                    <a:cubicBezTo>
                      <a:pt x="490" y="427"/>
                      <a:pt x="484" y="436"/>
                      <a:pt x="473" y="442"/>
                    </a:cubicBezTo>
                    <a:cubicBezTo>
                      <a:pt x="450" y="455"/>
                      <a:pt x="432" y="438"/>
                      <a:pt x="432" y="420"/>
                    </a:cubicBezTo>
                    <a:cubicBezTo>
                      <a:pt x="431" y="397"/>
                      <a:pt x="449" y="383"/>
                      <a:pt x="472" y="385"/>
                    </a:cubicBezTo>
                    <a:cubicBezTo>
                      <a:pt x="470" y="367"/>
                      <a:pt x="470" y="367"/>
                      <a:pt x="470" y="367"/>
                    </a:cubicBezTo>
                    <a:cubicBezTo>
                      <a:pt x="479" y="362"/>
                      <a:pt x="479" y="362"/>
                      <a:pt x="479" y="362"/>
                    </a:cubicBezTo>
                    <a:cubicBezTo>
                      <a:pt x="480" y="374"/>
                      <a:pt x="485" y="393"/>
                      <a:pt x="499" y="402"/>
                    </a:cubicBezTo>
                    <a:cubicBezTo>
                      <a:pt x="516" y="413"/>
                      <a:pt x="534" y="404"/>
                      <a:pt x="537" y="382"/>
                    </a:cubicBezTo>
                    <a:cubicBezTo>
                      <a:pt x="541" y="351"/>
                      <a:pt x="518" y="331"/>
                      <a:pt x="485" y="327"/>
                    </a:cubicBezTo>
                    <a:cubicBezTo>
                      <a:pt x="455" y="323"/>
                      <a:pt x="403" y="349"/>
                      <a:pt x="400" y="401"/>
                    </a:cubicBezTo>
                    <a:cubicBezTo>
                      <a:pt x="398" y="419"/>
                      <a:pt x="399" y="444"/>
                      <a:pt x="417" y="460"/>
                    </a:cubicBezTo>
                    <a:cubicBezTo>
                      <a:pt x="453" y="491"/>
                      <a:pt x="494" y="466"/>
                      <a:pt x="503" y="453"/>
                    </a:cubicBezTo>
                    <a:cubicBezTo>
                      <a:pt x="508" y="461"/>
                      <a:pt x="508" y="461"/>
                      <a:pt x="508" y="461"/>
                    </a:cubicBezTo>
                    <a:cubicBezTo>
                      <a:pt x="498" y="478"/>
                      <a:pt x="476" y="489"/>
                      <a:pt x="453" y="491"/>
                    </a:cubicBezTo>
                    <a:lnTo>
                      <a:pt x="416" y="461"/>
                    </a:lnTo>
                    <a:close/>
                    <a:moveTo>
                      <a:pt x="469" y="468"/>
                    </a:moveTo>
                    <a:cubicBezTo>
                      <a:pt x="464" y="469"/>
                      <a:pt x="459" y="470"/>
                      <a:pt x="453" y="469"/>
                    </a:cubicBezTo>
                    <a:cubicBezTo>
                      <a:pt x="452" y="464"/>
                      <a:pt x="453" y="458"/>
                      <a:pt x="455" y="453"/>
                    </a:cubicBezTo>
                    <a:cubicBezTo>
                      <a:pt x="459" y="454"/>
                      <a:pt x="463" y="454"/>
                      <a:pt x="467" y="453"/>
                    </a:cubicBezTo>
                    <a:cubicBezTo>
                      <a:pt x="466" y="458"/>
                      <a:pt x="466" y="463"/>
                      <a:pt x="469" y="468"/>
                    </a:cubicBezTo>
                    <a:close/>
                    <a:moveTo>
                      <a:pt x="450" y="469"/>
                    </a:moveTo>
                    <a:cubicBezTo>
                      <a:pt x="445" y="468"/>
                      <a:pt x="440" y="467"/>
                      <a:pt x="435" y="465"/>
                    </a:cubicBezTo>
                    <a:cubicBezTo>
                      <a:pt x="435" y="457"/>
                      <a:pt x="437" y="452"/>
                      <a:pt x="442" y="448"/>
                    </a:cubicBezTo>
                    <a:cubicBezTo>
                      <a:pt x="445" y="450"/>
                      <a:pt x="448" y="452"/>
                      <a:pt x="452" y="453"/>
                    </a:cubicBezTo>
                    <a:cubicBezTo>
                      <a:pt x="450" y="458"/>
                      <a:pt x="449" y="463"/>
                      <a:pt x="450" y="469"/>
                    </a:cubicBezTo>
                    <a:close/>
                    <a:moveTo>
                      <a:pt x="506" y="401"/>
                    </a:moveTo>
                    <a:cubicBezTo>
                      <a:pt x="500" y="399"/>
                      <a:pt x="496" y="395"/>
                      <a:pt x="493" y="390"/>
                    </a:cubicBezTo>
                    <a:cubicBezTo>
                      <a:pt x="502" y="375"/>
                      <a:pt x="499" y="349"/>
                      <a:pt x="489" y="333"/>
                    </a:cubicBezTo>
                    <a:cubicBezTo>
                      <a:pt x="495" y="334"/>
                      <a:pt x="501" y="336"/>
                      <a:pt x="505" y="338"/>
                    </a:cubicBezTo>
                    <a:cubicBezTo>
                      <a:pt x="513" y="355"/>
                      <a:pt x="513" y="387"/>
                      <a:pt x="506" y="401"/>
                    </a:cubicBezTo>
                    <a:close/>
                    <a:moveTo>
                      <a:pt x="511" y="341"/>
                    </a:moveTo>
                    <a:cubicBezTo>
                      <a:pt x="527" y="350"/>
                      <a:pt x="534" y="367"/>
                      <a:pt x="533" y="380"/>
                    </a:cubicBezTo>
                    <a:cubicBezTo>
                      <a:pt x="531" y="397"/>
                      <a:pt x="520" y="404"/>
                      <a:pt x="509" y="402"/>
                    </a:cubicBezTo>
                    <a:cubicBezTo>
                      <a:pt x="517" y="387"/>
                      <a:pt x="517" y="358"/>
                      <a:pt x="511" y="341"/>
                    </a:cubicBezTo>
                    <a:close/>
                    <a:moveTo>
                      <a:pt x="491" y="386"/>
                    </a:moveTo>
                    <a:cubicBezTo>
                      <a:pt x="486" y="376"/>
                      <a:pt x="484" y="364"/>
                      <a:pt x="483" y="355"/>
                    </a:cubicBezTo>
                    <a:cubicBezTo>
                      <a:pt x="464" y="365"/>
                      <a:pt x="464" y="365"/>
                      <a:pt x="464" y="365"/>
                    </a:cubicBezTo>
                    <a:cubicBezTo>
                      <a:pt x="467" y="381"/>
                      <a:pt x="467" y="381"/>
                      <a:pt x="467" y="381"/>
                    </a:cubicBezTo>
                    <a:cubicBezTo>
                      <a:pt x="461" y="380"/>
                      <a:pt x="456" y="381"/>
                      <a:pt x="451" y="383"/>
                    </a:cubicBezTo>
                    <a:cubicBezTo>
                      <a:pt x="451" y="371"/>
                      <a:pt x="448" y="355"/>
                      <a:pt x="440" y="344"/>
                    </a:cubicBezTo>
                    <a:cubicBezTo>
                      <a:pt x="454" y="335"/>
                      <a:pt x="471" y="332"/>
                      <a:pt x="485" y="333"/>
                    </a:cubicBezTo>
                    <a:cubicBezTo>
                      <a:pt x="494" y="347"/>
                      <a:pt x="496" y="371"/>
                      <a:pt x="491" y="386"/>
                    </a:cubicBezTo>
                    <a:close/>
                    <a:moveTo>
                      <a:pt x="448" y="385"/>
                    </a:moveTo>
                    <a:cubicBezTo>
                      <a:pt x="443" y="387"/>
                      <a:pt x="438" y="391"/>
                      <a:pt x="435" y="395"/>
                    </a:cubicBezTo>
                    <a:cubicBezTo>
                      <a:pt x="434" y="385"/>
                      <a:pt x="428" y="375"/>
                      <a:pt x="418" y="367"/>
                    </a:cubicBezTo>
                    <a:cubicBezTo>
                      <a:pt x="423" y="358"/>
                      <a:pt x="430" y="351"/>
                      <a:pt x="437" y="346"/>
                    </a:cubicBezTo>
                    <a:cubicBezTo>
                      <a:pt x="445" y="357"/>
                      <a:pt x="448" y="372"/>
                      <a:pt x="448" y="385"/>
                    </a:cubicBezTo>
                    <a:close/>
                    <a:moveTo>
                      <a:pt x="433" y="398"/>
                    </a:moveTo>
                    <a:cubicBezTo>
                      <a:pt x="431" y="401"/>
                      <a:pt x="430" y="403"/>
                      <a:pt x="429" y="406"/>
                    </a:cubicBezTo>
                    <a:cubicBezTo>
                      <a:pt x="423" y="401"/>
                      <a:pt x="415" y="397"/>
                      <a:pt x="406" y="397"/>
                    </a:cubicBezTo>
                    <a:cubicBezTo>
                      <a:pt x="408" y="386"/>
                      <a:pt x="412" y="377"/>
                      <a:pt x="416" y="370"/>
                    </a:cubicBezTo>
                    <a:cubicBezTo>
                      <a:pt x="426" y="377"/>
                      <a:pt x="432" y="387"/>
                      <a:pt x="433" y="398"/>
                    </a:cubicBezTo>
                    <a:close/>
                    <a:moveTo>
                      <a:pt x="428" y="409"/>
                    </a:moveTo>
                    <a:cubicBezTo>
                      <a:pt x="427" y="413"/>
                      <a:pt x="426" y="416"/>
                      <a:pt x="426" y="420"/>
                    </a:cubicBezTo>
                    <a:cubicBezTo>
                      <a:pt x="419" y="419"/>
                      <a:pt x="412" y="420"/>
                      <a:pt x="405" y="424"/>
                    </a:cubicBezTo>
                    <a:cubicBezTo>
                      <a:pt x="404" y="416"/>
                      <a:pt x="404" y="407"/>
                      <a:pt x="405" y="401"/>
                    </a:cubicBezTo>
                    <a:cubicBezTo>
                      <a:pt x="414" y="401"/>
                      <a:pt x="421" y="404"/>
                      <a:pt x="428" y="409"/>
                    </a:cubicBezTo>
                    <a:close/>
                    <a:moveTo>
                      <a:pt x="426" y="423"/>
                    </a:moveTo>
                    <a:cubicBezTo>
                      <a:pt x="427" y="428"/>
                      <a:pt x="428" y="432"/>
                      <a:pt x="431" y="437"/>
                    </a:cubicBezTo>
                    <a:cubicBezTo>
                      <a:pt x="424" y="438"/>
                      <a:pt x="418" y="441"/>
                      <a:pt x="413" y="448"/>
                    </a:cubicBezTo>
                    <a:cubicBezTo>
                      <a:pt x="409" y="442"/>
                      <a:pt x="407" y="435"/>
                      <a:pt x="406" y="428"/>
                    </a:cubicBezTo>
                    <a:cubicBezTo>
                      <a:pt x="413" y="423"/>
                      <a:pt x="419" y="422"/>
                      <a:pt x="426" y="423"/>
                    </a:cubicBezTo>
                    <a:close/>
                    <a:moveTo>
                      <a:pt x="433" y="439"/>
                    </a:moveTo>
                    <a:cubicBezTo>
                      <a:pt x="435" y="442"/>
                      <a:pt x="437" y="444"/>
                      <a:pt x="439" y="446"/>
                    </a:cubicBezTo>
                    <a:cubicBezTo>
                      <a:pt x="435" y="450"/>
                      <a:pt x="432" y="456"/>
                      <a:pt x="432" y="463"/>
                    </a:cubicBezTo>
                    <a:cubicBezTo>
                      <a:pt x="430" y="462"/>
                      <a:pt x="427" y="461"/>
                      <a:pt x="425" y="460"/>
                    </a:cubicBezTo>
                    <a:cubicBezTo>
                      <a:pt x="421" y="457"/>
                      <a:pt x="418" y="454"/>
                      <a:pt x="415" y="450"/>
                    </a:cubicBezTo>
                    <a:cubicBezTo>
                      <a:pt x="420" y="443"/>
                      <a:pt x="426" y="440"/>
                      <a:pt x="433" y="439"/>
                    </a:cubicBezTo>
                    <a:close/>
                    <a:moveTo>
                      <a:pt x="490" y="499"/>
                    </a:moveTo>
                    <a:cubicBezTo>
                      <a:pt x="485" y="503"/>
                      <a:pt x="479" y="506"/>
                      <a:pt x="473" y="508"/>
                    </a:cubicBezTo>
                    <a:cubicBezTo>
                      <a:pt x="459" y="496"/>
                      <a:pt x="459" y="496"/>
                      <a:pt x="459" y="496"/>
                    </a:cubicBezTo>
                    <a:cubicBezTo>
                      <a:pt x="484" y="492"/>
                      <a:pt x="507" y="477"/>
                      <a:pt x="513" y="460"/>
                    </a:cubicBezTo>
                    <a:cubicBezTo>
                      <a:pt x="503" y="445"/>
                      <a:pt x="503" y="445"/>
                      <a:pt x="503" y="445"/>
                    </a:cubicBezTo>
                    <a:cubicBezTo>
                      <a:pt x="498" y="452"/>
                      <a:pt x="487" y="463"/>
                      <a:pt x="471" y="467"/>
                    </a:cubicBezTo>
                    <a:cubicBezTo>
                      <a:pt x="469" y="463"/>
                      <a:pt x="469" y="458"/>
                      <a:pt x="470" y="453"/>
                    </a:cubicBezTo>
                    <a:cubicBezTo>
                      <a:pt x="482" y="450"/>
                      <a:pt x="493" y="441"/>
                      <a:pt x="496" y="428"/>
                    </a:cubicBezTo>
                    <a:cubicBezTo>
                      <a:pt x="506" y="430"/>
                      <a:pt x="515" y="429"/>
                      <a:pt x="523" y="426"/>
                    </a:cubicBezTo>
                    <a:cubicBezTo>
                      <a:pt x="518" y="439"/>
                      <a:pt x="521" y="454"/>
                      <a:pt x="527" y="465"/>
                    </a:cubicBezTo>
                    <a:cubicBezTo>
                      <a:pt x="513" y="475"/>
                      <a:pt x="500" y="487"/>
                      <a:pt x="490" y="499"/>
                    </a:cubicBezTo>
                    <a:close/>
                    <a:moveTo>
                      <a:pt x="531" y="463"/>
                    </a:moveTo>
                    <a:cubicBezTo>
                      <a:pt x="524" y="451"/>
                      <a:pt x="524" y="434"/>
                      <a:pt x="529" y="423"/>
                    </a:cubicBezTo>
                    <a:cubicBezTo>
                      <a:pt x="534" y="420"/>
                      <a:pt x="540" y="417"/>
                      <a:pt x="544" y="412"/>
                    </a:cubicBezTo>
                    <a:cubicBezTo>
                      <a:pt x="556" y="401"/>
                      <a:pt x="560" y="386"/>
                      <a:pt x="559" y="371"/>
                    </a:cubicBezTo>
                    <a:cubicBezTo>
                      <a:pt x="571" y="357"/>
                      <a:pt x="603" y="354"/>
                      <a:pt x="633" y="342"/>
                    </a:cubicBezTo>
                    <a:cubicBezTo>
                      <a:pt x="654" y="333"/>
                      <a:pt x="682" y="320"/>
                      <a:pt x="699" y="293"/>
                    </a:cubicBezTo>
                    <a:cubicBezTo>
                      <a:pt x="701" y="296"/>
                      <a:pt x="703" y="298"/>
                      <a:pt x="705" y="301"/>
                    </a:cubicBezTo>
                    <a:cubicBezTo>
                      <a:pt x="680" y="358"/>
                      <a:pt x="595" y="368"/>
                      <a:pt x="584" y="377"/>
                    </a:cubicBezTo>
                    <a:cubicBezTo>
                      <a:pt x="620" y="365"/>
                      <a:pt x="676" y="360"/>
                      <a:pt x="709" y="304"/>
                    </a:cubicBezTo>
                    <a:cubicBezTo>
                      <a:pt x="711" y="306"/>
                      <a:pt x="712" y="307"/>
                      <a:pt x="714" y="309"/>
                    </a:cubicBezTo>
                    <a:cubicBezTo>
                      <a:pt x="669" y="404"/>
                      <a:pt x="578" y="386"/>
                      <a:pt x="546" y="422"/>
                    </a:cubicBezTo>
                    <a:cubicBezTo>
                      <a:pt x="537" y="433"/>
                      <a:pt x="538" y="446"/>
                      <a:pt x="548" y="454"/>
                    </a:cubicBezTo>
                    <a:cubicBezTo>
                      <a:pt x="542" y="457"/>
                      <a:pt x="536" y="460"/>
                      <a:pt x="531" y="463"/>
                    </a:cubicBezTo>
                    <a:close/>
                    <a:moveTo>
                      <a:pt x="586" y="404"/>
                    </a:moveTo>
                    <a:cubicBezTo>
                      <a:pt x="590" y="403"/>
                      <a:pt x="594" y="402"/>
                      <a:pt x="598" y="401"/>
                    </a:cubicBezTo>
                    <a:cubicBezTo>
                      <a:pt x="599" y="416"/>
                      <a:pt x="594" y="431"/>
                      <a:pt x="586" y="441"/>
                    </a:cubicBezTo>
                    <a:cubicBezTo>
                      <a:pt x="579" y="431"/>
                      <a:pt x="579" y="431"/>
                      <a:pt x="579" y="431"/>
                    </a:cubicBezTo>
                    <a:cubicBezTo>
                      <a:pt x="583" y="423"/>
                      <a:pt x="585" y="413"/>
                      <a:pt x="586" y="404"/>
                    </a:cubicBezTo>
                    <a:close/>
                    <a:moveTo>
                      <a:pt x="573" y="432"/>
                    </a:moveTo>
                    <a:cubicBezTo>
                      <a:pt x="565" y="436"/>
                      <a:pt x="565" y="436"/>
                      <a:pt x="565" y="436"/>
                    </a:cubicBezTo>
                    <a:cubicBezTo>
                      <a:pt x="568" y="428"/>
                      <a:pt x="570" y="419"/>
                      <a:pt x="570" y="411"/>
                    </a:cubicBezTo>
                    <a:cubicBezTo>
                      <a:pt x="573" y="409"/>
                      <a:pt x="577" y="408"/>
                      <a:pt x="581" y="406"/>
                    </a:cubicBezTo>
                    <a:cubicBezTo>
                      <a:pt x="581" y="416"/>
                      <a:pt x="578" y="425"/>
                      <a:pt x="573" y="432"/>
                    </a:cubicBezTo>
                    <a:close/>
                    <a:moveTo>
                      <a:pt x="604" y="399"/>
                    </a:moveTo>
                    <a:cubicBezTo>
                      <a:pt x="613" y="397"/>
                      <a:pt x="623" y="394"/>
                      <a:pt x="632" y="390"/>
                    </a:cubicBezTo>
                    <a:cubicBezTo>
                      <a:pt x="634" y="391"/>
                      <a:pt x="636" y="392"/>
                      <a:pt x="638" y="393"/>
                    </a:cubicBezTo>
                    <a:cubicBezTo>
                      <a:pt x="635" y="399"/>
                      <a:pt x="634" y="406"/>
                      <a:pt x="634" y="413"/>
                    </a:cubicBezTo>
                    <a:cubicBezTo>
                      <a:pt x="624" y="416"/>
                      <a:pt x="624" y="416"/>
                      <a:pt x="624" y="416"/>
                    </a:cubicBezTo>
                    <a:cubicBezTo>
                      <a:pt x="630" y="451"/>
                      <a:pt x="630" y="451"/>
                      <a:pt x="630" y="451"/>
                    </a:cubicBezTo>
                    <a:cubicBezTo>
                      <a:pt x="603" y="429"/>
                      <a:pt x="603" y="429"/>
                      <a:pt x="603" y="429"/>
                    </a:cubicBezTo>
                    <a:cubicBezTo>
                      <a:pt x="598" y="460"/>
                      <a:pt x="598" y="460"/>
                      <a:pt x="598" y="460"/>
                    </a:cubicBezTo>
                    <a:cubicBezTo>
                      <a:pt x="589" y="447"/>
                      <a:pt x="589" y="447"/>
                      <a:pt x="589" y="447"/>
                    </a:cubicBezTo>
                    <a:cubicBezTo>
                      <a:pt x="598" y="434"/>
                      <a:pt x="604" y="415"/>
                      <a:pt x="604" y="399"/>
                    </a:cubicBezTo>
                    <a:close/>
                    <a:moveTo>
                      <a:pt x="564" y="414"/>
                    </a:moveTo>
                    <a:cubicBezTo>
                      <a:pt x="564" y="427"/>
                      <a:pt x="560" y="439"/>
                      <a:pt x="552" y="449"/>
                    </a:cubicBezTo>
                    <a:cubicBezTo>
                      <a:pt x="542" y="438"/>
                      <a:pt x="551" y="423"/>
                      <a:pt x="564" y="414"/>
                    </a:cubicBezTo>
                    <a:close/>
                    <a:moveTo>
                      <a:pt x="563" y="440"/>
                    </a:moveTo>
                    <a:cubicBezTo>
                      <a:pt x="578" y="435"/>
                      <a:pt x="578" y="435"/>
                      <a:pt x="578" y="435"/>
                    </a:cubicBezTo>
                    <a:cubicBezTo>
                      <a:pt x="599" y="470"/>
                      <a:pt x="599" y="470"/>
                      <a:pt x="599" y="470"/>
                    </a:cubicBezTo>
                    <a:cubicBezTo>
                      <a:pt x="605" y="437"/>
                      <a:pt x="605" y="437"/>
                      <a:pt x="605" y="437"/>
                    </a:cubicBezTo>
                    <a:cubicBezTo>
                      <a:pt x="636" y="460"/>
                      <a:pt x="636" y="460"/>
                      <a:pt x="636" y="460"/>
                    </a:cubicBezTo>
                    <a:cubicBezTo>
                      <a:pt x="628" y="419"/>
                      <a:pt x="628" y="419"/>
                      <a:pt x="628" y="419"/>
                    </a:cubicBezTo>
                    <a:cubicBezTo>
                      <a:pt x="644" y="415"/>
                      <a:pt x="644" y="415"/>
                      <a:pt x="644" y="415"/>
                    </a:cubicBezTo>
                    <a:cubicBezTo>
                      <a:pt x="654" y="482"/>
                      <a:pt x="654" y="482"/>
                      <a:pt x="654" y="482"/>
                    </a:cubicBezTo>
                    <a:cubicBezTo>
                      <a:pt x="638" y="488"/>
                      <a:pt x="638" y="488"/>
                      <a:pt x="638" y="488"/>
                    </a:cubicBezTo>
                    <a:cubicBezTo>
                      <a:pt x="611" y="461"/>
                      <a:pt x="611" y="461"/>
                      <a:pt x="611" y="461"/>
                    </a:cubicBezTo>
                    <a:cubicBezTo>
                      <a:pt x="609" y="498"/>
                      <a:pt x="609" y="498"/>
                      <a:pt x="609" y="498"/>
                    </a:cubicBezTo>
                    <a:cubicBezTo>
                      <a:pt x="596" y="501"/>
                      <a:pt x="596" y="501"/>
                      <a:pt x="596" y="501"/>
                    </a:cubicBezTo>
                    <a:lnTo>
                      <a:pt x="563" y="440"/>
                    </a:lnTo>
                    <a:close/>
                    <a:moveTo>
                      <a:pt x="539" y="565"/>
                    </a:moveTo>
                    <a:cubicBezTo>
                      <a:pt x="551" y="560"/>
                      <a:pt x="565" y="561"/>
                      <a:pt x="576" y="566"/>
                    </a:cubicBezTo>
                    <a:cubicBezTo>
                      <a:pt x="575" y="572"/>
                      <a:pt x="576" y="579"/>
                      <a:pt x="578" y="585"/>
                    </a:cubicBezTo>
                    <a:cubicBezTo>
                      <a:pt x="566" y="584"/>
                      <a:pt x="552" y="587"/>
                      <a:pt x="541" y="596"/>
                    </a:cubicBezTo>
                    <a:cubicBezTo>
                      <a:pt x="538" y="585"/>
                      <a:pt x="538" y="575"/>
                      <a:pt x="539" y="565"/>
                    </a:cubicBezTo>
                    <a:close/>
                    <a:moveTo>
                      <a:pt x="588" y="605"/>
                    </a:moveTo>
                    <a:cubicBezTo>
                      <a:pt x="576" y="606"/>
                      <a:pt x="564" y="613"/>
                      <a:pt x="556" y="624"/>
                    </a:cubicBezTo>
                    <a:cubicBezTo>
                      <a:pt x="550" y="616"/>
                      <a:pt x="545" y="608"/>
                      <a:pt x="542" y="599"/>
                    </a:cubicBezTo>
                    <a:cubicBezTo>
                      <a:pt x="553" y="590"/>
                      <a:pt x="567" y="587"/>
                      <a:pt x="579" y="589"/>
                    </a:cubicBezTo>
                    <a:cubicBezTo>
                      <a:pt x="581" y="594"/>
                      <a:pt x="584" y="600"/>
                      <a:pt x="588" y="605"/>
                    </a:cubicBezTo>
                    <a:close/>
                    <a:moveTo>
                      <a:pt x="576" y="562"/>
                    </a:moveTo>
                    <a:cubicBezTo>
                      <a:pt x="566" y="558"/>
                      <a:pt x="552" y="556"/>
                      <a:pt x="540" y="561"/>
                    </a:cubicBezTo>
                    <a:cubicBezTo>
                      <a:pt x="542" y="553"/>
                      <a:pt x="544" y="545"/>
                      <a:pt x="548" y="538"/>
                    </a:cubicBezTo>
                    <a:cubicBezTo>
                      <a:pt x="560" y="536"/>
                      <a:pt x="572" y="540"/>
                      <a:pt x="581" y="547"/>
                    </a:cubicBezTo>
                    <a:cubicBezTo>
                      <a:pt x="578" y="551"/>
                      <a:pt x="577" y="557"/>
                      <a:pt x="576" y="562"/>
                    </a:cubicBezTo>
                    <a:close/>
                    <a:moveTo>
                      <a:pt x="582" y="544"/>
                    </a:moveTo>
                    <a:cubicBezTo>
                      <a:pt x="574" y="537"/>
                      <a:pt x="563" y="533"/>
                      <a:pt x="550" y="534"/>
                    </a:cubicBezTo>
                    <a:cubicBezTo>
                      <a:pt x="555" y="526"/>
                      <a:pt x="562" y="518"/>
                      <a:pt x="570" y="512"/>
                    </a:cubicBezTo>
                    <a:cubicBezTo>
                      <a:pt x="581" y="515"/>
                      <a:pt x="588" y="523"/>
                      <a:pt x="593" y="531"/>
                    </a:cubicBezTo>
                    <a:cubicBezTo>
                      <a:pt x="589" y="535"/>
                      <a:pt x="585" y="539"/>
                      <a:pt x="582" y="544"/>
                    </a:cubicBezTo>
                    <a:close/>
                    <a:moveTo>
                      <a:pt x="596" y="529"/>
                    </a:moveTo>
                    <a:cubicBezTo>
                      <a:pt x="592" y="520"/>
                      <a:pt x="584" y="513"/>
                      <a:pt x="573" y="509"/>
                    </a:cubicBezTo>
                    <a:cubicBezTo>
                      <a:pt x="578" y="506"/>
                      <a:pt x="584" y="503"/>
                      <a:pt x="590" y="500"/>
                    </a:cubicBezTo>
                    <a:cubicBezTo>
                      <a:pt x="591" y="503"/>
                      <a:pt x="593" y="505"/>
                      <a:pt x="593" y="507"/>
                    </a:cubicBezTo>
                    <a:cubicBezTo>
                      <a:pt x="596" y="506"/>
                      <a:pt x="599" y="505"/>
                      <a:pt x="602" y="504"/>
                    </a:cubicBezTo>
                    <a:cubicBezTo>
                      <a:pt x="605" y="509"/>
                      <a:pt x="608" y="515"/>
                      <a:pt x="608" y="522"/>
                    </a:cubicBezTo>
                    <a:cubicBezTo>
                      <a:pt x="604" y="524"/>
                      <a:pt x="600" y="526"/>
                      <a:pt x="596" y="529"/>
                    </a:cubicBezTo>
                    <a:close/>
                    <a:moveTo>
                      <a:pt x="612" y="521"/>
                    </a:moveTo>
                    <a:cubicBezTo>
                      <a:pt x="611" y="513"/>
                      <a:pt x="609" y="507"/>
                      <a:pt x="606" y="503"/>
                    </a:cubicBezTo>
                    <a:cubicBezTo>
                      <a:pt x="613" y="501"/>
                      <a:pt x="613" y="501"/>
                      <a:pt x="613" y="501"/>
                    </a:cubicBezTo>
                    <a:cubicBezTo>
                      <a:pt x="613" y="493"/>
                      <a:pt x="613" y="493"/>
                      <a:pt x="613" y="493"/>
                    </a:cubicBezTo>
                    <a:cubicBezTo>
                      <a:pt x="619" y="490"/>
                      <a:pt x="625" y="488"/>
                      <a:pt x="631" y="487"/>
                    </a:cubicBezTo>
                    <a:cubicBezTo>
                      <a:pt x="637" y="493"/>
                      <a:pt x="637" y="493"/>
                      <a:pt x="637" y="493"/>
                    </a:cubicBezTo>
                    <a:cubicBezTo>
                      <a:pt x="657" y="485"/>
                      <a:pt x="657" y="485"/>
                      <a:pt x="657" y="485"/>
                    </a:cubicBezTo>
                    <a:cubicBezTo>
                      <a:pt x="662" y="506"/>
                      <a:pt x="662" y="506"/>
                      <a:pt x="662" y="506"/>
                    </a:cubicBezTo>
                    <a:cubicBezTo>
                      <a:pt x="672" y="505"/>
                      <a:pt x="672" y="505"/>
                      <a:pt x="672" y="505"/>
                    </a:cubicBezTo>
                    <a:cubicBezTo>
                      <a:pt x="673" y="510"/>
                      <a:pt x="674" y="515"/>
                      <a:pt x="677" y="520"/>
                    </a:cubicBezTo>
                    <a:cubicBezTo>
                      <a:pt x="652" y="514"/>
                      <a:pt x="629" y="514"/>
                      <a:pt x="612" y="521"/>
                    </a:cubicBezTo>
                    <a:close/>
                    <a:moveTo>
                      <a:pt x="703" y="529"/>
                    </a:moveTo>
                    <a:cubicBezTo>
                      <a:pt x="696" y="526"/>
                      <a:pt x="689" y="523"/>
                      <a:pt x="682" y="522"/>
                    </a:cubicBezTo>
                    <a:cubicBezTo>
                      <a:pt x="679" y="516"/>
                      <a:pt x="677" y="510"/>
                      <a:pt x="677" y="505"/>
                    </a:cubicBezTo>
                    <a:cubicBezTo>
                      <a:pt x="686" y="503"/>
                      <a:pt x="686" y="503"/>
                      <a:pt x="686" y="503"/>
                    </a:cubicBezTo>
                    <a:cubicBezTo>
                      <a:pt x="692" y="489"/>
                      <a:pt x="692" y="489"/>
                      <a:pt x="692" y="489"/>
                    </a:cubicBezTo>
                    <a:cubicBezTo>
                      <a:pt x="695" y="489"/>
                      <a:pt x="698" y="489"/>
                      <a:pt x="702" y="490"/>
                    </a:cubicBezTo>
                    <a:cubicBezTo>
                      <a:pt x="707" y="501"/>
                      <a:pt x="707" y="501"/>
                      <a:pt x="707" y="501"/>
                    </a:cubicBezTo>
                    <a:cubicBezTo>
                      <a:pt x="716" y="501"/>
                      <a:pt x="716" y="501"/>
                      <a:pt x="716" y="501"/>
                    </a:cubicBezTo>
                    <a:cubicBezTo>
                      <a:pt x="716" y="507"/>
                      <a:pt x="717" y="514"/>
                      <a:pt x="718" y="520"/>
                    </a:cubicBezTo>
                    <a:cubicBezTo>
                      <a:pt x="712" y="524"/>
                      <a:pt x="707" y="527"/>
                      <a:pt x="703" y="529"/>
                    </a:cubicBezTo>
                    <a:close/>
                    <a:moveTo>
                      <a:pt x="723" y="517"/>
                    </a:moveTo>
                    <a:cubicBezTo>
                      <a:pt x="722" y="514"/>
                      <a:pt x="722" y="511"/>
                      <a:pt x="722" y="507"/>
                    </a:cubicBezTo>
                    <a:cubicBezTo>
                      <a:pt x="729" y="513"/>
                      <a:pt x="729" y="513"/>
                      <a:pt x="729" y="513"/>
                    </a:cubicBezTo>
                    <a:cubicBezTo>
                      <a:pt x="727" y="515"/>
                      <a:pt x="725" y="516"/>
                      <a:pt x="723" y="517"/>
                    </a:cubicBezTo>
                    <a:close/>
                    <a:moveTo>
                      <a:pt x="731" y="512"/>
                    </a:moveTo>
                    <a:cubicBezTo>
                      <a:pt x="722" y="505"/>
                      <a:pt x="722" y="505"/>
                      <a:pt x="722" y="505"/>
                    </a:cubicBezTo>
                    <a:cubicBezTo>
                      <a:pt x="722" y="503"/>
                      <a:pt x="722" y="502"/>
                      <a:pt x="722" y="500"/>
                    </a:cubicBezTo>
                    <a:cubicBezTo>
                      <a:pt x="724" y="500"/>
                      <a:pt x="724" y="500"/>
                      <a:pt x="724" y="500"/>
                    </a:cubicBezTo>
                    <a:cubicBezTo>
                      <a:pt x="735" y="510"/>
                      <a:pt x="735" y="510"/>
                      <a:pt x="735" y="510"/>
                    </a:cubicBezTo>
                    <a:cubicBezTo>
                      <a:pt x="734" y="511"/>
                      <a:pt x="732" y="511"/>
                      <a:pt x="731" y="512"/>
                    </a:cubicBezTo>
                    <a:close/>
                    <a:moveTo>
                      <a:pt x="737" y="509"/>
                    </a:moveTo>
                    <a:cubicBezTo>
                      <a:pt x="727" y="500"/>
                      <a:pt x="727" y="500"/>
                      <a:pt x="727" y="500"/>
                    </a:cubicBezTo>
                    <a:cubicBezTo>
                      <a:pt x="729" y="499"/>
                      <a:pt x="729" y="499"/>
                      <a:pt x="729" y="499"/>
                    </a:cubicBezTo>
                    <a:cubicBezTo>
                      <a:pt x="730" y="497"/>
                      <a:pt x="730" y="497"/>
                      <a:pt x="730" y="497"/>
                    </a:cubicBezTo>
                    <a:cubicBezTo>
                      <a:pt x="741" y="506"/>
                      <a:pt x="741" y="506"/>
                      <a:pt x="741" y="506"/>
                    </a:cubicBezTo>
                    <a:lnTo>
                      <a:pt x="737" y="509"/>
                    </a:lnTo>
                    <a:close/>
                    <a:moveTo>
                      <a:pt x="730" y="495"/>
                    </a:moveTo>
                    <a:cubicBezTo>
                      <a:pt x="731" y="490"/>
                      <a:pt x="731" y="490"/>
                      <a:pt x="731" y="490"/>
                    </a:cubicBezTo>
                    <a:cubicBezTo>
                      <a:pt x="746" y="503"/>
                      <a:pt x="746" y="503"/>
                      <a:pt x="746" y="503"/>
                    </a:cubicBezTo>
                    <a:cubicBezTo>
                      <a:pt x="742" y="505"/>
                      <a:pt x="742" y="505"/>
                      <a:pt x="742" y="505"/>
                    </a:cubicBezTo>
                    <a:lnTo>
                      <a:pt x="730" y="495"/>
                    </a:lnTo>
                    <a:close/>
                    <a:moveTo>
                      <a:pt x="745" y="547"/>
                    </a:moveTo>
                    <a:cubicBezTo>
                      <a:pt x="745" y="544"/>
                      <a:pt x="746" y="541"/>
                      <a:pt x="746" y="537"/>
                    </a:cubicBezTo>
                    <a:cubicBezTo>
                      <a:pt x="759" y="548"/>
                      <a:pt x="759" y="548"/>
                      <a:pt x="759" y="548"/>
                    </a:cubicBezTo>
                    <a:cubicBezTo>
                      <a:pt x="760" y="550"/>
                      <a:pt x="760" y="551"/>
                      <a:pt x="761" y="553"/>
                    </a:cubicBezTo>
                    <a:cubicBezTo>
                      <a:pt x="756" y="551"/>
                      <a:pt x="751" y="549"/>
                      <a:pt x="745" y="547"/>
                    </a:cubicBezTo>
                    <a:close/>
                    <a:moveTo>
                      <a:pt x="796" y="617"/>
                    </a:moveTo>
                    <a:cubicBezTo>
                      <a:pt x="807" y="618"/>
                      <a:pt x="817" y="609"/>
                      <a:pt x="819" y="597"/>
                    </a:cubicBezTo>
                    <a:cubicBezTo>
                      <a:pt x="823" y="597"/>
                      <a:pt x="828" y="597"/>
                      <a:pt x="832" y="596"/>
                    </a:cubicBezTo>
                    <a:cubicBezTo>
                      <a:pt x="833" y="617"/>
                      <a:pt x="811" y="635"/>
                      <a:pt x="791" y="627"/>
                    </a:cubicBezTo>
                    <a:cubicBezTo>
                      <a:pt x="793" y="623"/>
                      <a:pt x="795" y="620"/>
                      <a:pt x="796" y="617"/>
                    </a:cubicBezTo>
                    <a:close/>
                    <a:moveTo>
                      <a:pt x="784" y="637"/>
                    </a:moveTo>
                    <a:cubicBezTo>
                      <a:pt x="786" y="635"/>
                      <a:pt x="787" y="633"/>
                      <a:pt x="789" y="631"/>
                    </a:cubicBezTo>
                    <a:cubicBezTo>
                      <a:pt x="813" y="644"/>
                      <a:pt x="841" y="621"/>
                      <a:pt x="838" y="595"/>
                    </a:cubicBezTo>
                    <a:cubicBezTo>
                      <a:pt x="840" y="594"/>
                      <a:pt x="843" y="593"/>
                      <a:pt x="845" y="592"/>
                    </a:cubicBezTo>
                    <a:cubicBezTo>
                      <a:pt x="859" y="627"/>
                      <a:pt x="817" y="663"/>
                      <a:pt x="784" y="637"/>
                    </a:cubicBezTo>
                    <a:close/>
                    <a:moveTo>
                      <a:pt x="848" y="628"/>
                    </a:moveTo>
                    <a:cubicBezTo>
                      <a:pt x="850" y="622"/>
                      <a:pt x="852" y="616"/>
                      <a:pt x="853" y="610"/>
                    </a:cubicBezTo>
                    <a:cubicBezTo>
                      <a:pt x="876" y="631"/>
                      <a:pt x="876" y="631"/>
                      <a:pt x="876" y="631"/>
                    </a:cubicBezTo>
                    <a:lnTo>
                      <a:pt x="848" y="628"/>
                    </a:lnTo>
                    <a:close/>
                    <a:moveTo>
                      <a:pt x="850" y="590"/>
                    </a:moveTo>
                    <a:cubicBezTo>
                      <a:pt x="853" y="589"/>
                      <a:pt x="856" y="587"/>
                      <a:pt x="859" y="585"/>
                    </a:cubicBezTo>
                    <a:cubicBezTo>
                      <a:pt x="877" y="596"/>
                      <a:pt x="877" y="596"/>
                      <a:pt x="877" y="596"/>
                    </a:cubicBezTo>
                    <a:cubicBezTo>
                      <a:pt x="853" y="605"/>
                      <a:pt x="853" y="605"/>
                      <a:pt x="853" y="605"/>
                    </a:cubicBezTo>
                    <a:cubicBezTo>
                      <a:pt x="853" y="600"/>
                      <a:pt x="852" y="595"/>
                      <a:pt x="850" y="590"/>
                    </a:cubicBezTo>
                    <a:close/>
                    <a:moveTo>
                      <a:pt x="879" y="629"/>
                    </a:moveTo>
                    <a:cubicBezTo>
                      <a:pt x="854" y="608"/>
                      <a:pt x="854" y="608"/>
                      <a:pt x="854" y="608"/>
                    </a:cubicBezTo>
                    <a:cubicBezTo>
                      <a:pt x="879" y="599"/>
                      <a:pt x="879" y="599"/>
                      <a:pt x="879" y="599"/>
                    </a:cubicBezTo>
                    <a:cubicBezTo>
                      <a:pt x="881" y="609"/>
                      <a:pt x="881" y="619"/>
                      <a:pt x="879" y="629"/>
                    </a:cubicBezTo>
                    <a:close/>
                    <a:moveTo>
                      <a:pt x="878" y="593"/>
                    </a:moveTo>
                    <a:cubicBezTo>
                      <a:pt x="861" y="584"/>
                      <a:pt x="861" y="584"/>
                      <a:pt x="861" y="584"/>
                    </a:cubicBezTo>
                    <a:cubicBezTo>
                      <a:pt x="865" y="582"/>
                      <a:pt x="868" y="579"/>
                      <a:pt x="871" y="577"/>
                    </a:cubicBezTo>
                    <a:cubicBezTo>
                      <a:pt x="874" y="582"/>
                      <a:pt x="876" y="588"/>
                      <a:pt x="878" y="593"/>
                    </a:cubicBezTo>
                    <a:close/>
                    <a:moveTo>
                      <a:pt x="871" y="572"/>
                    </a:moveTo>
                    <a:cubicBezTo>
                      <a:pt x="843" y="590"/>
                      <a:pt x="819" y="596"/>
                      <a:pt x="796" y="582"/>
                    </a:cubicBezTo>
                    <a:cubicBezTo>
                      <a:pt x="792" y="572"/>
                      <a:pt x="783" y="564"/>
                      <a:pt x="771" y="558"/>
                    </a:cubicBezTo>
                    <a:cubicBezTo>
                      <a:pt x="755" y="532"/>
                      <a:pt x="754" y="499"/>
                      <a:pt x="770" y="475"/>
                    </a:cubicBezTo>
                    <a:cubicBezTo>
                      <a:pt x="772" y="496"/>
                      <a:pt x="772" y="496"/>
                      <a:pt x="772" y="496"/>
                    </a:cubicBezTo>
                    <a:cubicBezTo>
                      <a:pt x="773" y="496"/>
                      <a:pt x="773" y="496"/>
                      <a:pt x="773" y="496"/>
                    </a:cubicBezTo>
                    <a:cubicBezTo>
                      <a:pt x="767" y="513"/>
                      <a:pt x="770" y="531"/>
                      <a:pt x="781" y="547"/>
                    </a:cubicBezTo>
                    <a:cubicBezTo>
                      <a:pt x="800" y="572"/>
                      <a:pt x="836" y="578"/>
                      <a:pt x="861" y="560"/>
                    </a:cubicBezTo>
                    <a:cubicBezTo>
                      <a:pt x="886" y="542"/>
                      <a:pt x="891" y="507"/>
                      <a:pt x="873" y="481"/>
                    </a:cubicBezTo>
                    <a:cubicBezTo>
                      <a:pt x="861" y="465"/>
                      <a:pt x="842" y="456"/>
                      <a:pt x="823" y="457"/>
                    </a:cubicBezTo>
                    <a:cubicBezTo>
                      <a:pt x="832" y="444"/>
                      <a:pt x="832" y="444"/>
                      <a:pt x="832" y="444"/>
                    </a:cubicBezTo>
                    <a:cubicBezTo>
                      <a:pt x="854" y="444"/>
                      <a:pt x="875" y="454"/>
                      <a:pt x="888" y="472"/>
                    </a:cubicBezTo>
                    <a:cubicBezTo>
                      <a:pt x="912" y="503"/>
                      <a:pt x="907" y="550"/>
                      <a:pt x="871" y="572"/>
                    </a:cubicBezTo>
                    <a:close/>
                    <a:moveTo>
                      <a:pt x="891" y="469"/>
                    </a:moveTo>
                    <a:cubicBezTo>
                      <a:pt x="877" y="450"/>
                      <a:pt x="857" y="441"/>
                      <a:pt x="835" y="441"/>
                    </a:cubicBezTo>
                    <a:cubicBezTo>
                      <a:pt x="842" y="430"/>
                      <a:pt x="842" y="430"/>
                      <a:pt x="842" y="430"/>
                    </a:cubicBezTo>
                    <a:cubicBezTo>
                      <a:pt x="816" y="420"/>
                      <a:pt x="816" y="420"/>
                      <a:pt x="816" y="420"/>
                    </a:cubicBezTo>
                    <a:cubicBezTo>
                      <a:pt x="804" y="439"/>
                      <a:pt x="804" y="439"/>
                      <a:pt x="804" y="439"/>
                    </a:cubicBezTo>
                    <a:cubicBezTo>
                      <a:pt x="800" y="437"/>
                      <a:pt x="794" y="434"/>
                      <a:pt x="789" y="431"/>
                    </a:cubicBezTo>
                    <a:cubicBezTo>
                      <a:pt x="788" y="425"/>
                      <a:pt x="788" y="425"/>
                      <a:pt x="788" y="425"/>
                    </a:cubicBezTo>
                    <a:cubicBezTo>
                      <a:pt x="784" y="429"/>
                      <a:pt x="784" y="429"/>
                      <a:pt x="784" y="429"/>
                    </a:cubicBezTo>
                    <a:cubicBezTo>
                      <a:pt x="777" y="426"/>
                      <a:pt x="771" y="423"/>
                      <a:pt x="767" y="421"/>
                    </a:cubicBezTo>
                    <a:cubicBezTo>
                      <a:pt x="768" y="415"/>
                      <a:pt x="768" y="415"/>
                      <a:pt x="768" y="415"/>
                    </a:cubicBezTo>
                    <a:cubicBezTo>
                      <a:pt x="788" y="411"/>
                      <a:pt x="826" y="404"/>
                      <a:pt x="847" y="403"/>
                    </a:cubicBezTo>
                    <a:cubicBezTo>
                      <a:pt x="858" y="418"/>
                      <a:pt x="866" y="418"/>
                      <a:pt x="885" y="416"/>
                    </a:cubicBezTo>
                    <a:cubicBezTo>
                      <a:pt x="893" y="432"/>
                      <a:pt x="924" y="490"/>
                      <a:pt x="921" y="498"/>
                    </a:cubicBezTo>
                    <a:cubicBezTo>
                      <a:pt x="919" y="498"/>
                      <a:pt x="912" y="496"/>
                      <a:pt x="903" y="492"/>
                    </a:cubicBezTo>
                    <a:cubicBezTo>
                      <a:pt x="901" y="484"/>
                      <a:pt x="897" y="476"/>
                      <a:pt x="891" y="469"/>
                    </a:cubicBezTo>
                    <a:close/>
                    <a:moveTo>
                      <a:pt x="1023" y="587"/>
                    </a:moveTo>
                    <a:cubicBezTo>
                      <a:pt x="1002" y="544"/>
                      <a:pt x="959" y="516"/>
                      <a:pt x="907" y="518"/>
                    </a:cubicBezTo>
                    <a:cubicBezTo>
                      <a:pt x="907" y="511"/>
                      <a:pt x="906" y="505"/>
                      <a:pt x="905" y="498"/>
                    </a:cubicBezTo>
                    <a:cubicBezTo>
                      <a:pt x="913" y="501"/>
                      <a:pt x="918" y="502"/>
                      <a:pt x="920" y="503"/>
                    </a:cubicBezTo>
                    <a:cubicBezTo>
                      <a:pt x="922" y="503"/>
                      <a:pt x="925" y="501"/>
                      <a:pt x="928" y="498"/>
                    </a:cubicBezTo>
                    <a:cubicBezTo>
                      <a:pt x="971" y="508"/>
                      <a:pt x="1008" y="543"/>
                      <a:pt x="1025" y="582"/>
                    </a:cubicBezTo>
                    <a:cubicBezTo>
                      <a:pt x="1024" y="584"/>
                      <a:pt x="1024" y="586"/>
                      <a:pt x="1023" y="587"/>
                    </a:cubicBezTo>
                    <a:close/>
                    <a:moveTo>
                      <a:pt x="1056" y="554"/>
                    </a:moveTo>
                    <a:cubicBezTo>
                      <a:pt x="1051" y="556"/>
                      <a:pt x="1046" y="558"/>
                      <a:pt x="1041" y="561"/>
                    </a:cubicBezTo>
                    <a:cubicBezTo>
                      <a:pt x="1026" y="555"/>
                      <a:pt x="1026" y="555"/>
                      <a:pt x="1026" y="555"/>
                    </a:cubicBezTo>
                    <a:cubicBezTo>
                      <a:pt x="1025" y="550"/>
                      <a:pt x="1023" y="546"/>
                      <a:pt x="1020" y="541"/>
                    </a:cubicBezTo>
                    <a:lnTo>
                      <a:pt x="1056" y="554"/>
                    </a:lnTo>
                    <a:close/>
                    <a:moveTo>
                      <a:pt x="1028" y="575"/>
                    </a:moveTo>
                    <a:cubicBezTo>
                      <a:pt x="1028" y="576"/>
                      <a:pt x="1027" y="577"/>
                      <a:pt x="1027" y="577"/>
                    </a:cubicBezTo>
                    <a:cubicBezTo>
                      <a:pt x="1011" y="539"/>
                      <a:pt x="974" y="504"/>
                      <a:pt x="932" y="493"/>
                    </a:cubicBezTo>
                    <a:cubicBezTo>
                      <a:pt x="934" y="490"/>
                      <a:pt x="936" y="486"/>
                      <a:pt x="938" y="482"/>
                    </a:cubicBezTo>
                    <a:cubicBezTo>
                      <a:pt x="991" y="493"/>
                      <a:pt x="1018" y="538"/>
                      <a:pt x="1028" y="575"/>
                    </a:cubicBezTo>
                    <a:close/>
                    <a:moveTo>
                      <a:pt x="927" y="492"/>
                    </a:moveTo>
                    <a:cubicBezTo>
                      <a:pt x="915" y="461"/>
                      <a:pt x="898" y="433"/>
                      <a:pt x="891" y="414"/>
                    </a:cubicBezTo>
                    <a:cubicBezTo>
                      <a:pt x="909" y="410"/>
                      <a:pt x="955" y="400"/>
                      <a:pt x="974" y="393"/>
                    </a:cubicBezTo>
                    <a:cubicBezTo>
                      <a:pt x="963" y="421"/>
                      <a:pt x="943" y="462"/>
                      <a:pt x="927" y="492"/>
                    </a:cubicBezTo>
                    <a:close/>
                    <a:moveTo>
                      <a:pt x="974" y="386"/>
                    </a:moveTo>
                    <a:cubicBezTo>
                      <a:pt x="934" y="400"/>
                      <a:pt x="878" y="414"/>
                      <a:pt x="864" y="410"/>
                    </a:cubicBezTo>
                    <a:cubicBezTo>
                      <a:pt x="846" y="406"/>
                      <a:pt x="808" y="325"/>
                      <a:pt x="810" y="320"/>
                    </a:cubicBezTo>
                    <a:cubicBezTo>
                      <a:pt x="818" y="313"/>
                      <a:pt x="864" y="337"/>
                      <a:pt x="884" y="343"/>
                    </a:cubicBezTo>
                    <a:cubicBezTo>
                      <a:pt x="930" y="358"/>
                      <a:pt x="976" y="379"/>
                      <a:pt x="974" y="386"/>
                    </a:cubicBezTo>
                    <a:close/>
                    <a:moveTo>
                      <a:pt x="928" y="354"/>
                    </a:moveTo>
                    <a:cubicBezTo>
                      <a:pt x="927" y="353"/>
                      <a:pt x="925" y="353"/>
                      <a:pt x="924" y="352"/>
                    </a:cubicBezTo>
                    <a:cubicBezTo>
                      <a:pt x="931" y="340"/>
                      <a:pt x="931" y="340"/>
                      <a:pt x="931" y="340"/>
                    </a:cubicBezTo>
                    <a:cubicBezTo>
                      <a:pt x="932" y="339"/>
                      <a:pt x="934" y="339"/>
                      <a:pt x="936" y="339"/>
                    </a:cubicBezTo>
                    <a:cubicBezTo>
                      <a:pt x="933" y="344"/>
                      <a:pt x="931" y="349"/>
                      <a:pt x="928" y="354"/>
                    </a:cubicBezTo>
                    <a:close/>
                    <a:moveTo>
                      <a:pt x="938" y="334"/>
                    </a:moveTo>
                    <a:cubicBezTo>
                      <a:pt x="916" y="339"/>
                      <a:pt x="890" y="331"/>
                      <a:pt x="875" y="316"/>
                    </a:cubicBezTo>
                    <a:cubicBezTo>
                      <a:pt x="877" y="310"/>
                      <a:pt x="879" y="304"/>
                      <a:pt x="880" y="298"/>
                    </a:cubicBezTo>
                    <a:cubicBezTo>
                      <a:pt x="895" y="313"/>
                      <a:pt x="921" y="322"/>
                      <a:pt x="945" y="319"/>
                    </a:cubicBezTo>
                    <a:cubicBezTo>
                      <a:pt x="942" y="324"/>
                      <a:pt x="940" y="329"/>
                      <a:pt x="938" y="334"/>
                    </a:cubicBezTo>
                    <a:close/>
                    <a:moveTo>
                      <a:pt x="967" y="237"/>
                    </a:moveTo>
                    <a:cubicBezTo>
                      <a:pt x="978" y="255"/>
                      <a:pt x="1013" y="254"/>
                      <a:pt x="1024" y="235"/>
                    </a:cubicBezTo>
                    <a:cubicBezTo>
                      <a:pt x="1027" y="238"/>
                      <a:pt x="1030" y="240"/>
                      <a:pt x="1033" y="242"/>
                    </a:cubicBezTo>
                    <a:cubicBezTo>
                      <a:pt x="1026" y="248"/>
                      <a:pt x="1014" y="255"/>
                      <a:pt x="1000" y="260"/>
                    </a:cubicBezTo>
                    <a:cubicBezTo>
                      <a:pt x="991" y="256"/>
                      <a:pt x="985" y="255"/>
                      <a:pt x="982" y="255"/>
                    </a:cubicBezTo>
                    <a:cubicBezTo>
                      <a:pt x="980" y="255"/>
                      <a:pt x="977" y="259"/>
                      <a:pt x="973" y="266"/>
                    </a:cubicBezTo>
                    <a:cubicBezTo>
                      <a:pt x="962" y="267"/>
                      <a:pt x="952" y="266"/>
                      <a:pt x="943" y="262"/>
                    </a:cubicBezTo>
                    <a:cubicBezTo>
                      <a:pt x="954" y="250"/>
                      <a:pt x="964" y="239"/>
                      <a:pt x="967" y="237"/>
                    </a:cubicBezTo>
                    <a:close/>
                    <a:moveTo>
                      <a:pt x="939" y="266"/>
                    </a:moveTo>
                    <a:cubicBezTo>
                      <a:pt x="948" y="271"/>
                      <a:pt x="958" y="272"/>
                      <a:pt x="969" y="271"/>
                    </a:cubicBezTo>
                    <a:cubicBezTo>
                      <a:pt x="967" y="274"/>
                      <a:pt x="965" y="278"/>
                      <a:pt x="963" y="282"/>
                    </a:cubicBezTo>
                    <a:cubicBezTo>
                      <a:pt x="951" y="284"/>
                      <a:pt x="939" y="282"/>
                      <a:pt x="928" y="278"/>
                    </a:cubicBezTo>
                    <a:cubicBezTo>
                      <a:pt x="932" y="274"/>
                      <a:pt x="936" y="270"/>
                      <a:pt x="939" y="266"/>
                    </a:cubicBezTo>
                    <a:close/>
                    <a:moveTo>
                      <a:pt x="925" y="282"/>
                    </a:moveTo>
                    <a:cubicBezTo>
                      <a:pt x="937" y="286"/>
                      <a:pt x="949" y="288"/>
                      <a:pt x="961" y="287"/>
                    </a:cubicBezTo>
                    <a:cubicBezTo>
                      <a:pt x="957" y="295"/>
                      <a:pt x="952" y="304"/>
                      <a:pt x="948" y="313"/>
                    </a:cubicBezTo>
                    <a:cubicBezTo>
                      <a:pt x="924" y="317"/>
                      <a:pt x="897" y="308"/>
                      <a:pt x="882" y="292"/>
                    </a:cubicBezTo>
                    <a:cubicBezTo>
                      <a:pt x="885" y="276"/>
                      <a:pt x="885" y="259"/>
                      <a:pt x="882" y="248"/>
                    </a:cubicBezTo>
                    <a:cubicBezTo>
                      <a:pt x="889" y="258"/>
                      <a:pt x="899" y="268"/>
                      <a:pt x="912" y="275"/>
                    </a:cubicBezTo>
                    <a:cubicBezTo>
                      <a:pt x="911" y="284"/>
                      <a:pt x="910" y="293"/>
                      <a:pt x="910" y="300"/>
                    </a:cubicBezTo>
                    <a:cubicBezTo>
                      <a:pt x="913" y="296"/>
                      <a:pt x="919" y="289"/>
                      <a:pt x="925" y="282"/>
                    </a:cubicBezTo>
                    <a:close/>
                    <a:moveTo>
                      <a:pt x="905" y="266"/>
                    </a:moveTo>
                    <a:cubicBezTo>
                      <a:pt x="904" y="265"/>
                      <a:pt x="903" y="264"/>
                      <a:pt x="902" y="263"/>
                    </a:cubicBezTo>
                    <a:cubicBezTo>
                      <a:pt x="914" y="251"/>
                      <a:pt x="914" y="251"/>
                      <a:pt x="914" y="251"/>
                    </a:cubicBezTo>
                    <a:cubicBezTo>
                      <a:pt x="914" y="253"/>
                      <a:pt x="914" y="255"/>
                      <a:pt x="913" y="257"/>
                    </a:cubicBezTo>
                    <a:lnTo>
                      <a:pt x="905" y="266"/>
                    </a:lnTo>
                    <a:close/>
                    <a:moveTo>
                      <a:pt x="913" y="261"/>
                    </a:moveTo>
                    <a:cubicBezTo>
                      <a:pt x="913" y="264"/>
                      <a:pt x="913" y="267"/>
                      <a:pt x="912" y="270"/>
                    </a:cubicBezTo>
                    <a:cubicBezTo>
                      <a:pt x="910" y="269"/>
                      <a:pt x="909" y="268"/>
                      <a:pt x="907" y="267"/>
                    </a:cubicBezTo>
                    <a:lnTo>
                      <a:pt x="913" y="261"/>
                    </a:lnTo>
                    <a:close/>
                    <a:moveTo>
                      <a:pt x="901" y="262"/>
                    </a:moveTo>
                    <a:cubicBezTo>
                      <a:pt x="900" y="261"/>
                      <a:pt x="899" y="260"/>
                      <a:pt x="898" y="259"/>
                    </a:cubicBezTo>
                    <a:cubicBezTo>
                      <a:pt x="915" y="242"/>
                      <a:pt x="915" y="242"/>
                      <a:pt x="915" y="242"/>
                    </a:cubicBezTo>
                    <a:cubicBezTo>
                      <a:pt x="915" y="244"/>
                      <a:pt x="914" y="246"/>
                      <a:pt x="914" y="248"/>
                    </a:cubicBezTo>
                    <a:lnTo>
                      <a:pt x="901" y="262"/>
                    </a:lnTo>
                    <a:close/>
                    <a:moveTo>
                      <a:pt x="896" y="258"/>
                    </a:moveTo>
                    <a:cubicBezTo>
                      <a:pt x="895" y="257"/>
                      <a:pt x="894" y="256"/>
                      <a:pt x="893" y="255"/>
                    </a:cubicBezTo>
                    <a:cubicBezTo>
                      <a:pt x="915" y="233"/>
                      <a:pt x="915" y="233"/>
                      <a:pt x="915" y="233"/>
                    </a:cubicBezTo>
                    <a:cubicBezTo>
                      <a:pt x="915" y="235"/>
                      <a:pt x="915" y="237"/>
                      <a:pt x="915" y="239"/>
                    </a:cubicBezTo>
                    <a:lnTo>
                      <a:pt x="896" y="258"/>
                    </a:lnTo>
                    <a:close/>
                    <a:moveTo>
                      <a:pt x="915" y="230"/>
                    </a:moveTo>
                    <a:cubicBezTo>
                      <a:pt x="892" y="253"/>
                      <a:pt x="892" y="253"/>
                      <a:pt x="892" y="253"/>
                    </a:cubicBezTo>
                    <a:cubicBezTo>
                      <a:pt x="891" y="252"/>
                      <a:pt x="890" y="251"/>
                      <a:pt x="889" y="250"/>
                    </a:cubicBezTo>
                    <a:cubicBezTo>
                      <a:pt x="916" y="224"/>
                      <a:pt x="916" y="224"/>
                      <a:pt x="916" y="224"/>
                    </a:cubicBezTo>
                    <a:cubicBezTo>
                      <a:pt x="916" y="225"/>
                      <a:pt x="916" y="227"/>
                      <a:pt x="915" y="230"/>
                    </a:cubicBezTo>
                    <a:close/>
                    <a:moveTo>
                      <a:pt x="914" y="222"/>
                    </a:moveTo>
                    <a:cubicBezTo>
                      <a:pt x="888" y="248"/>
                      <a:pt x="888" y="248"/>
                      <a:pt x="888" y="248"/>
                    </a:cubicBezTo>
                    <a:cubicBezTo>
                      <a:pt x="887" y="248"/>
                      <a:pt x="886" y="246"/>
                      <a:pt x="885" y="245"/>
                    </a:cubicBezTo>
                    <a:cubicBezTo>
                      <a:pt x="910" y="221"/>
                      <a:pt x="910" y="221"/>
                      <a:pt x="910" y="221"/>
                    </a:cubicBezTo>
                    <a:cubicBezTo>
                      <a:pt x="912" y="221"/>
                      <a:pt x="913" y="222"/>
                      <a:pt x="914" y="222"/>
                    </a:cubicBezTo>
                    <a:close/>
                    <a:moveTo>
                      <a:pt x="908" y="220"/>
                    </a:moveTo>
                    <a:cubicBezTo>
                      <a:pt x="884" y="244"/>
                      <a:pt x="884" y="244"/>
                      <a:pt x="884" y="244"/>
                    </a:cubicBezTo>
                    <a:cubicBezTo>
                      <a:pt x="883" y="243"/>
                      <a:pt x="883" y="242"/>
                      <a:pt x="882" y="240"/>
                    </a:cubicBezTo>
                    <a:cubicBezTo>
                      <a:pt x="904" y="218"/>
                      <a:pt x="904" y="218"/>
                      <a:pt x="904" y="218"/>
                    </a:cubicBezTo>
                    <a:cubicBezTo>
                      <a:pt x="905" y="219"/>
                      <a:pt x="907" y="219"/>
                      <a:pt x="908" y="220"/>
                    </a:cubicBezTo>
                    <a:close/>
                    <a:moveTo>
                      <a:pt x="902" y="217"/>
                    </a:moveTo>
                    <a:cubicBezTo>
                      <a:pt x="881" y="239"/>
                      <a:pt x="881" y="239"/>
                      <a:pt x="881" y="239"/>
                    </a:cubicBezTo>
                    <a:cubicBezTo>
                      <a:pt x="880" y="238"/>
                      <a:pt x="880" y="237"/>
                      <a:pt x="880" y="237"/>
                    </a:cubicBezTo>
                    <a:cubicBezTo>
                      <a:pt x="879" y="236"/>
                      <a:pt x="879" y="236"/>
                      <a:pt x="879" y="235"/>
                    </a:cubicBezTo>
                    <a:cubicBezTo>
                      <a:pt x="899" y="216"/>
                      <a:pt x="899" y="216"/>
                      <a:pt x="899" y="216"/>
                    </a:cubicBezTo>
                    <a:cubicBezTo>
                      <a:pt x="900" y="216"/>
                      <a:pt x="901" y="217"/>
                      <a:pt x="902" y="217"/>
                    </a:cubicBezTo>
                    <a:close/>
                    <a:moveTo>
                      <a:pt x="897" y="215"/>
                    </a:moveTo>
                    <a:cubicBezTo>
                      <a:pt x="878" y="233"/>
                      <a:pt x="878" y="233"/>
                      <a:pt x="878" y="233"/>
                    </a:cubicBezTo>
                    <a:cubicBezTo>
                      <a:pt x="878" y="232"/>
                      <a:pt x="877" y="230"/>
                      <a:pt x="877" y="229"/>
                    </a:cubicBezTo>
                    <a:cubicBezTo>
                      <a:pt x="893" y="213"/>
                      <a:pt x="893" y="213"/>
                      <a:pt x="893" y="213"/>
                    </a:cubicBezTo>
                    <a:cubicBezTo>
                      <a:pt x="894" y="213"/>
                      <a:pt x="896" y="214"/>
                      <a:pt x="897" y="215"/>
                    </a:cubicBezTo>
                    <a:close/>
                    <a:moveTo>
                      <a:pt x="891" y="212"/>
                    </a:moveTo>
                    <a:cubicBezTo>
                      <a:pt x="876" y="227"/>
                      <a:pt x="876" y="227"/>
                      <a:pt x="876" y="227"/>
                    </a:cubicBezTo>
                    <a:cubicBezTo>
                      <a:pt x="876" y="225"/>
                      <a:pt x="875" y="224"/>
                      <a:pt x="875" y="223"/>
                    </a:cubicBezTo>
                    <a:cubicBezTo>
                      <a:pt x="888" y="209"/>
                      <a:pt x="888" y="209"/>
                      <a:pt x="888" y="209"/>
                    </a:cubicBezTo>
                    <a:cubicBezTo>
                      <a:pt x="889" y="210"/>
                      <a:pt x="890" y="211"/>
                      <a:pt x="891" y="212"/>
                    </a:cubicBezTo>
                    <a:close/>
                    <a:moveTo>
                      <a:pt x="886" y="208"/>
                    </a:moveTo>
                    <a:cubicBezTo>
                      <a:pt x="874" y="221"/>
                      <a:pt x="874" y="221"/>
                      <a:pt x="874" y="221"/>
                    </a:cubicBezTo>
                    <a:cubicBezTo>
                      <a:pt x="873" y="220"/>
                      <a:pt x="873" y="219"/>
                      <a:pt x="872" y="218"/>
                    </a:cubicBezTo>
                    <a:cubicBezTo>
                      <a:pt x="884" y="206"/>
                      <a:pt x="884" y="206"/>
                      <a:pt x="884" y="206"/>
                    </a:cubicBezTo>
                    <a:cubicBezTo>
                      <a:pt x="885" y="207"/>
                      <a:pt x="886" y="207"/>
                      <a:pt x="886" y="208"/>
                    </a:cubicBezTo>
                    <a:close/>
                    <a:moveTo>
                      <a:pt x="882" y="205"/>
                    </a:moveTo>
                    <a:cubicBezTo>
                      <a:pt x="871" y="216"/>
                      <a:pt x="871" y="216"/>
                      <a:pt x="871" y="216"/>
                    </a:cubicBezTo>
                    <a:cubicBezTo>
                      <a:pt x="870" y="215"/>
                      <a:pt x="870" y="214"/>
                      <a:pt x="869" y="213"/>
                    </a:cubicBezTo>
                    <a:cubicBezTo>
                      <a:pt x="879" y="203"/>
                      <a:pt x="879" y="203"/>
                      <a:pt x="879" y="203"/>
                    </a:cubicBezTo>
                    <a:cubicBezTo>
                      <a:pt x="880" y="203"/>
                      <a:pt x="881" y="204"/>
                      <a:pt x="882" y="205"/>
                    </a:cubicBezTo>
                    <a:close/>
                    <a:moveTo>
                      <a:pt x="878" y="201"/>
                    </a:moveTo>
                    <a:cubicBezTo>
                      <a:pt x="868" y="211"/>
                      <a:pt x="868" y="211"/>
                      <a:pt x="868" y="211"/>
                    </a:cubicBezTo>
                    <a:cubicBezTo>
                      <a:pt x="867" y="210"/>
                      <a:pt x="867" y="209"/>
                      <a:pt x="866" y="208"/>
                    </a:cubicBezTo>
                    <a:cubicBezTo>
                      <a:pt x="875" y="198"/>
                      <a:pt x="875" y="198"/>
                      <a:pt x="875" y="198"/>
                    </a:cubicBezTo>
                    <a:cubicBezTo>
                      <a:pt x="876" y="199"/>
                      <a:pt x="877" y="200"/>
                      <a:pt x="878" y="201"/>
                    </a:cubicBezTo>
                    <a:close/>
                    <a:moveTo>
                      <a:pt x="871" y="194"/>
                    </a:moveTo>
                    <a:cubicBezTo>
                      <a:pt x="872" y="195"/>
                      <a:pt x="873" y="196"/>
                      <a:pt x="874" y="197"/>
                    </a:cubicBezTo>
                    <a:cubicBezTo>
                      <a:pt x="865" y="206"/>
                      <a:pt x="865" y="206"/>
                      <a:pt x="865" y="206"/>
                    </a:cubicBezTo>
                    <a:cubicBezTo>
                      <a:pt x="864" y="205"/>
                      <a:pt x="864" y="204"/>
                      <a:pt x="863" y="204"/>
                    </a:cubicBezTo>
                    <a:cubicBezTo>
                      <a:pt x="865" y="199"/>
                      <a:pt x="868" y="195"/>
                      <a:pt x="871" y="194"/>
                    </a:cubicBezTo>
                    <a:close/>
                    <a:moveTo>
                      <a:pt x="868" y="189"/>
                    </a:moveTo>
                    <a:cubicBezTo>
                      <a:pt x="864" y="191"/>
                      <a:pt x="862" y="195"/>
                      <a:pt x="860" y="200"/>
                    </a:cubicBezTo>
                    <a:cubicBezTo>
                      <a:pt x="858" y="197"/>
                      <a:pt x="855" y="194"/>
                      <a:pt x="853" y="192"/>
                    </a:cubicBezTo>
                    <a:cubicBezTo>
                      <a:pt x="854" y="185"/>
                      <a:pt x="859" y="181"/>
                      <a:pt x="863" y="181"/>
                    </a:cubicBezTo>
                    <a:cubicBezTo>
                      <a:pt x="865" y="184"/>
                      <a:pt x="866" y="186"/>
                      <a:pt x="868" y="189"/>
                    </a:cubicBezTo>
                    <a:close/>
                    <a:moveTo>
                      <a:pt x="861" y="156"/>
                    </a:moveTo>
                    <a:cubicBezTo>
                      <a:pt x="845" y="153"/>
                      <a:pt x="832" y="164"/>
                      <a:pt x="830" y="177"/>
                    </a:cubicBezTo>
                    <a:cubicBezTo>
                      <a:pt x="823" y="174"/>
                      <a:pt x="816" y="172"/>
                      <a:pt x="808" y="171"/>
                    </a:cubicBezTo>
                    <a:cubicBezTo>
                      <a:pt x="807" y="152"/>
                      <a:pt x="835" y="128"/>
                      <a:pt x="866" y="145"/>
                    </a:cubicBezTo>
                    <a:cubicBezTo>
                      <a:pt x="864" y="148"/>
                      <a:pt x="862" y="152"/>
                      <a:pt x="861" y="156"/>
                    </a:cubicBezTo>
                    <a:close/>
                    <a:moveTo>
                      <a:pt x="870" y="141"/>
                    </a:moveTo>
                    <a:cubicBezTo>
                      <a:pt x="835" y="120"/>
                      <a:pt x="801" y="150"/>
                      <a:pt x="803" y="170"/>
                    </a:cubicBezTo>
                    <a:cubicBezTo>
                      <a:pt x="795" y="169"/>
                      <a:pt x="787" y="169"/>
                      <a:pt x="780" y="169"/>
                    </a:cubicBezTo>
                    <a:cubicBezTo>
                      <a:pt x="780" y="143"/>
                      <a:pt x="829" y="96"/>
                      <a:pt x="875" y="137"/>
                    </a:cubicBezTo>
                    <a:cubicBezTo>
                      <a:pt x="873" y="138"/>
                      <a:pt x="871" y="139"/>
                      <a:pt x="870" y="141"/>
                    </a:cubicBezTo>
                    <a:close/>
                    <a:moveTo>
                      <a:pt x="880" y="134"/>
                    </a:moveTo>
                    <a:cubicBezTo>
                      <a:pt x="880" y="134"/>
                      <a:pt x="879" y="133"/>
                      <a:pt x="878" y="132"/>
                    </a:cubicBezTo>
                    <a:cubicBezTo>
                      <a:pt x="884" y="127"/>
                      <a:pt x="884" y="127"/>
                      <a:pt x="884" y="127"/>
                    </a:cubicBezTo>
                    <a:cubicBezTo>
                      <a:pt x="889" y="132"/>
                      <a:pt x="889" y="132"/>
                      <a:pt x="889" y="132"/>
                    </a:cubicBezTo>
                    <a:cubicBezTo>
                      <a:pt x="886" y="133"/>
                      <a:pt x="883" y="133"/>
                      <a:pt x="880" y="134"/>
                    </a:cubicBezTo>
                    <a:close/>
                    <a:moveTo>
                      <a:pt x="892" y="132"/>
                    </a:moveTo>
                    <a:cubicBezTo>
                      <a:pt x="886" y="126"/>
                      <a:pt x="886" y="126"/>
                      <a:pt x="886" y="126"/>
                    </a:cubicBezTo>
                    <a:cubicBezTo>
                      <a:pt x="890" y="122"/>
                      <a:pt x="890" y="122"/>
                      <a:pt x="890" y="122"/>
                    </a:cubicBezTo>
                    <a:cubicBezTo>
                      <a:pt x="902" y="134"/>
                      <a:pt x="902" y="134"/>
                      <a:pt x="902" y="134"/>
                    </a:cubicBezTo>
                    <a:cubicBezTo>
                      <a:pt x="898" y="133"/>
                      <a:pt x="895" y="132"/>
                      <a:pt x="892" y="132"/>
                    </a:cubicBezTo>
                    <a:close/>
                    <a:moveTo>
                      <a:pt x="910" y="137"/>
                    </a:moveTo>
                    <a:cubicBezTo>
                      <a:pt x="908" y="136"/>
                      <a:pt x="907" y="135"/>
                      <a:pt x="906" y="135"/>
                    </a:cubicBezTo>
                    <a:cubicBezTo>
                      <a:pt x="892" y="120"/>
                      <a:pt x="892" y="120"/>
                      <a:pt x="892" y="120"/>
                    </a:cubicBezTo>
                    <a:cubicBezTo>
                      <a:pt x="897" y="116"/>
                      <a:pt x="897" y="116"/>
                      <a:pt x="897" y="116"/>
                    </a:cubicBezTo>
                    <a:cubicBezTo>
                      <a:pt x="911" y="132"/>
                      <a:pt x="911" y="132"/>
                      <a:pt x="911" y="132"/>
                    </a:cubicBezTo>
                    <a:cubicBezTo>
                      <a:pt x="911" y="133"/>
                      <a:pt x="910" y="135"/>
                      <a:pt x="910" y="137"/>
                    </a:cubicBezTo>
                    <a:close/>
                    <a:moveTo>
                      <a:pt x="912" y="130"/>
                    </a:moveTo>
                    <a:cubicBezTo>
                      <a:pt x="898" y="115"/>
                      <a:pt x="898" y="115"/>
                      <a:pt x="898" y="115"/>
                    </a:cubicBezTo>
                    <a:cubicBezTo>
                      <a:pt x="903" y="110"/>
                      <a:pt x="903" y="110"/>
                      <a:pt x="903" y="110"/>
                    </a:cubicBezTo>
                    <a:cubicBezTo>
                      <a:pt x="916" y="124"/>
                      <a:pt x="916" y="124"/>
                      <a:pt x="916" y="124"/>
                    </a:cubicBezTo>
                    <a:cubicBezTo>
                      <a:pt x="914" y="126"/>
                      <a:pt x="913" y="128"/>
                      <a:pt x="912" y="130"/>
                    </a:cubicBezTo>
                    <a:close/>
                    <a:moveTo>
                      <a:pt x="917" y="122"/>
                    </a:moveTo>
                    <a:cubicBezTo>
                      <a:pt x="905" y="109"/>
                      <a:pt x="905" y="109"/>
                      <a:pt x="905" y="109"/>
                    </a:cubicBezTo>
                    <a:cubicBezTo>
                      <a:pt x="910" y="104"/>
                      <a:pt x="910" y="104"/>
                      <a:pt x="910" y="104"/>
                    </a:cubicBezTo>
                    <a:cubicBezTo>
                      <a:pt x="922" y="117"/>
                      <a:pt x="922" y="117"/>
                      <a:pt x="922" y="117"/>
                    </a:cubicBezTo>
                    <a:cubicBezTo>
                      <a:pt x="920" y="119"/>
                      <a:pt x="919" y="121"/>
                      <a:pt x="917" y="122"/>
                    </a:cubicBezTo>
                    <a:close/>
                    <a:moveTo>
                      <a:pt x="924" y="116"/>
                    </a:moveTo>
                    <a:cubicBezTo>
                      <a:pt x="912" y="103"/>
                      <a:pt x="912" y="103"/>
                      <a:pt x="912" y="103"/>
                    </a:cubicBezTo>
                    <a:cubicBezTo>
                      <a:pt x="917" y="98"/>
                      <a:pt x="917" y="98"/>
                      <a:pt x="917" y="98"/>
                    </a:cubicBezTo>
                    <a:cubicBezTo>
                      <a:pt x="931" y="112"/>
                      <a:pt x="931" y="112"/>
                      <a:pt x="931" y="112"/>
                    </a:cubicBezTo>
                    <a:cubicBezTo>
                      <a:pt x="928" y="113"/>
                      <a:pt x="926" y="115"/>
                      <a:pt x="924" y="116"/>
                    </a:cubicBezTo>
                    <a:close/>
                    <a:moveTo>
                      <a:pt x="932" y="111"/>
                    </a:moveTo>
                    <a:cubicBezTo>
                      <a:pt x="919" y="97"/>
                      <a:pt x="919" y="97"/>
                      <a:pt x="919" y="97"/>
                    </a:cubicBezTo>
                    <a:cubicBezTo>
                      <a:pt x="925" y="92"/>
                      <a:pt x="925" y="92"/>
                      <a:pt x="925" y="92"/>
                    </a:cubicBezTo>
                    <a:cubicBezTo>
                      <a:pt x="940" y="108"/>
                      <a:pt x="940" y="108"/>
                      <a:pt x="940" y="108"/>
                    </a:cubicBezTo>
                    <a:cubicBezTo>
                      <a:pt x="938" y="109"/>
                      <a:pt x="935" y="110"/>
                      <a:pt x="932" y="111"/>
                    </a:cubicBezTo>
                    <a:close/>
                    <a:moveTo>
                      <a:pt x="942" y="108"/>
                    </a:moveTo>
                    <a:cubicBezTo>
                      <a:pt x="926" y="90"/>
                      <a:pt x="926" y="90"/>
                      <a:pt x="926" y="90"/>
                    </a:cubicBezTo>
                    <a:cubicBezTo>
                      <a:pt x="932" y="86"/>
                      <a:pt x="932" y="86"/>
                      <a:pt x="932" y="86"/>
                    </a:cubicBezTo>
                    <a:cubicBezTo>
                      <a:pt x="950" y="106"/>
                      <a:pt x="950" y="106"/>
                      <a:pt x="950" y="106"/>
                    </a:cubicBezTo>
                    <a:cubicBezTo>
                      <a:pt x="948" y="106"/>
                      <a:pt x="945" y="107"/>
                      <a:pt x="942" y="108"/>
                    </a:cubicBezTo>
                    <a:close/>
                    <a:moveTo>
                      <a:pt x="953" y="106"/>
                    </a:moveTo>
                    <a:cubicBezTo>
                      <a:pt x="933" y="85"/>
                      <a:pt x="933" y="85"/>
                      <a:pt x="933" y="85"/>
                    </a:cubicBezTo>
                    <a:cubicBezTo>
                      <a:pt x="939" y="80"/>
                      <a:pt x="939" y="80"/>
                      <a:pt x="939" y="80"/>
                    </a:cubicBezTo>
                    <a:cubicBezTo>
                      <a:pt x="962" y="105"/>
                      <a:pt x="962" y="105"/>
                      <a:pt x="962" y="105"/>
                    </a:cubicBezTo>
                    <a:cubicBezTo>
                      <a:pt x="959" y="105"/>
                      <a:pt x="956" y="105"/>
                      <a:pt x="953" y="106"/>
                    </a:cubicBezTo>
                    <a:close/>
                    <a:moveTo>
                      <a:pt x="965" y="105"/>
                    </a:moveTo>
                    <a:cubicBezTo>
                      <a:pt x="940" y="78"/>
                      <a:pt x="940" y="78"/>
                      <a:pt x="940" y="78"/>
                    </a:cubicBezTo>
                    <a:cubicBezTo>
                      <a:pt x="946" y="74"/>
                      <a:pt x="946" y="74"/>
                      <a:pt x="946" y="74"/>
                    </a:cubicBezTo>
                    <a:cubicBezTo>
                      <a:pt x="976" y="106"/>
                      <a:pt x="976" y="106"/>
                      <a:pt x="976" y="106"/>
                    </a:cubicBezTo>
                    <a:cubicBezTo>
                      <a:pt x="972" y="106"/>
                      <a:pt x="969" y="105"/>
                      <a:pt x="965" y="105"/>
                    </a:cubicBezTo>
                    <a:close/>
                    <a:moveTo>
                      <a:pt x="979" y="107"/>
                    </a:moveTo>
                    <a:cubicBezTo>
                      <a:pt x="947" y="72"/>
                      <a:pt x="947" y="72"/>
                      <a:pt x="947" y="72"/>
                    </a:cubicBezTo>
                    <a:cubicBezTo>
                      <a:pt x="953" y="67"/>
                      <a:pt x="953" y="67"/>
                      <a:pt x="953" y="67"/>
                    </a:cubicBezTo>
                    <a:cubicBezTo>
                      <a:pt x="996" y="113"/>
                      <a:pt x="996" y="113"/>
                      <a:pt x="996" y="113"/>
                    </a:cubicBezTo>
                    <a:cubicBezTo>
                      <a:pt x="990" y="110"/>
                      <a:pt x="985" y="108"/>
                      <a:pt x="979" y="107"/>
                    </a:cubicBezTo>
                    <a:close/>
                    <a:moveTo>
                      <a:pt x="1043" y="129"/>
                    </a:moveTo>
                    <a:cubicBezTo>
                      <a:pt x="1029" y="142"/>
                      <a:pt x="1029" y="142"/>
                      <a:pt x="1029" y="142"/>
                    </a:cubicBezTo>
                    <a:cubicBezTo>
                      <a:pt x="954" y="61"/>
                      <a:pt x="954" y="61"/>
                      <a:pt x="954" y="61"/>
                    </a:cubicBezTo>
                    <a:cubicBezTo>
                      <a:pt x="874" y="129"/>
                      <a:pt x="874" y="129"/>
                      <a:pt x="874" y="129"/>
                    </a:cubicBezTo>
                    <a:cubicBezTo>
                      <a:pt x="869" y="126"/>
                      <a:pt x="864" y="123"/>
                      <a:pt x="859" y="120"/>
                    </a:cubicBezTo>
                    <a:cubicBezTo>
                      <a:pt x="960" y="32"/>
                      <a:pt x="960" y="32"/>
                      <a:pt x="960" y="32"/>
                    </a:cubicBezTo>
                    <a:cubicBezTo>
                      <a:pt x="1028" y="106"/>
                      <a:pt x="1028" y="106"/>
                      <a:pt x="1028" y="106"/>
                    </a:cubicBezTo>
                    <a:cubicBezTo>
                      <a:pt x="1052" y="87"/>
                      <a:pt x="1052" y="87"/>
                      <a:pt x="1052" y="87"/>
                    </a:cubicBezTo>
                    <a:cubicBezTo>
                      <a:pt x="1049" y="103"/>
                      <a:pt x="1045" y="117"/>
                      <a:pt x="1043" y="129"/>
                    </a:cubicBezTo>
                    <a:close/>
                    <a:moveTo>
                      <a:pt x="965" y="1"/>
                    </a:moveTo>
                    <a:cubicBezTo>
                      <a:pt x="1028" y="69"/>
                      <a:pt x="1028" y="69"/>
                      <a:pt x="1028" y="69"/>
                    </a:cubicBezTo>
                    <a:cubicBezTo>
                      <a:pt x="1058" y="45"/>
                      <a:pt x="1058" y="45"/>
                      <a:pt x="1058" y="45"/>
                    </a:cubicBezTo>
                    <a:cubicBezTo>
                      <a:pt x="1057" y="56"/>
                      <a:pt x="1056" y="67"/>
                      <a:pt x="1054" y="77"/>
                    </a:cubicBezTo>
                    <a:cubicBezTo>
                      <a:pt x="1028" y="97"/>
                      <a:pt x="1028" y="97"/>
                      <a:pt x="1028" y="97"/>
                    </a:cubicBezTo>
                    <a:cubicBezTo>
                      <a:pt x="960" y="26"/>
                      <a:pt x="960" y="26"/>
                      <a:pt x="960" y="26"/>
                    </a:cubicBezTo>
                    <a:cubicBezTo>
                      <a:pt x="852" y="118"/>
                      <a:pt x="852" y="118"/>
                      <a:pt x="852" y="118"/>
                    </a:cubicBezTo>
                    <a:cubicBezTo>
                      <a:pt x="846" y="116"/>
                      <a:pt x="840" y="115"/>
                      <a:pt x="834" y="115"/>
                    </a:cubicBezTo>
                    <a:lnTo>
                      <a:pt x="965" y="1"/>
                    </a:lnTo>
                    <a:close/>
                    <a:moveTo>
                      <a:pt x="884" y="64"/>
                    </a:moveTo>
                    <a:cubicBezTo>
                      <a:pt x="861" y="85"/>
                      <a:pt x="861" y="85"/>
                      <a:pt x="861" y="85"/>
                    </a:cubicBezTo>
                    <a:cubicBezTo>
                      <a:pt x="860" y="76"/>
                      <a:pt x="858" y="68"/>
                      <a:pt x="855" y="60"/>
                    </a:cubicBezTo>
                    <a:cubicBezTo>
                      <a:pt x="866" y="54"/>
                      <a:pt x="876" y="55"/>
                      <a:pt x="884" y="64"/>
                    </a:cubicBezTo>
                    <a:close/>
                    <a:moveTo>
                      <a:pt x="853" y="55"/>
                    </a:moveTo>
                    <a:cubicBezTo>
                      <a:pt x="851" y="51"/>
                      <a:pt x="849" y="47"/>
                      <a:pt x="846" y="43"/>
                    </a:cubicBezTo>
                    <a:cubicBezTo>
                      <a:pt x="859" y="27"/>
                      <a:pt x="885" y="28"/>
                      <a:pt x="899" y="51"/>
                    </a:cubicBezTo>
                    <a:cubicBezTo>
                      <a:pt x="887" y="61"/>
                      <a:pt x="887" y="61"/>
                      <a:pt x="887" y="61"/>
                    </a:cubicBezTo>
                    <a:cubicBezTo>
                      <a:pt x="879" y="49"/>
                      <a:pt x="866" y="48"/>
                      <a:pt x="853" y="55"/>
                    </a:cubicBezTo>
                    <a:close/>
                    <a:moveTo>
                      <a:pt x="906" y="45"/>
                    </a:moveTo>
                    <a:cubicBezTo>
                      <a:pt x="903" y="47"/>
                      <a:pt x="903" y="47"/>
                      <a:pt x="903" y="47"/>
                    </a:cubicBezTo>
                    <a:cubicBezTo>
                      <a:pt x="887" y="23"/>
                      <a:pt x="857" y="20"/>
                      <a:pt x="842" y="38"/>
                    </a:cubicBezTo>
                    <a:cubicBezTo>
                      <a:pt x="839" y="34"/>
                      <a:pt x="836" y="31"/>
                      <a:pt x="832" y="28"/>
                    </a:cubicBezTo>
                    <a:cubicBezTo>
                      <a:pt x="849" y="4"/>
                      <a:pt x="896" y="1"/>
                      <a:pt x="906" y="45"/>
                    </a:cubicBezTo>
                    <a:close/>
                    <a:moveTo>
                      <a:pt x="726" y="28"/>
                    </a:moveTo>
                    <a:cubicBezTo>
                      <a:pt x="764" y="0"/>
                      <a:pt x="817" y="10"/>
                      <a:pt x="843" y="48"/>
                    </a:cubicBezTo>
                    <a:cubicBezTo>
                      <a:pt x="851" y="61"/>
                      <a:pt x="855" y="75"/>
                      <a:pt x="856" y="89"/>
                    </a:cubicBezTo>
                    <a:cubicBezTo>
                      <a:pt x="849" y="95"/>
                      <a:pt x="849" y="95"/>
                      <a:pt x="849" y="95"/>
                    </a:cubicBezTo>
                    <a:cubicBezTo>
                      <a:pt x="848" y="81"/>
                      <a:pt x="844" y="67"/>
                      <a:pt x="836" y="55"/>
                    </a:cubicBezTo>
                    <a:cubicBezTo>
                      <a:pt x="812" y="20"/>
                      <a:pt x="765" y="11"/>
                      <a:pt x="730" y="36"/>
                    </a:cubicBezTo>
                    <a:cubicBezTo>
                      <a:pt x="707" y="53"/>
                      <a:pt x="691" y="84"/>
                      <a:pt x="692" y="113"/>
                    </a:cubicBezTo>
                    <a:cubicBezTo>
                      <a:pt x="685" y="111"/>
                      <a:pt x="685" y="111"/>
                      <a:pt x="685" y="111"/>
                    </a:cubicBezTo>
                    <a:cubicBezTo>
                      <a:pt x="684" y="80"/>
                      <a:pt x="700" y="47"/>
                      <a:pt x="726" y="28"/>
                    </a:cubicBezTo>
                    <a:close/>
                    <a:moveTo>
                      <a:pt x="749" y="130"/>
                    </a:moveTo>
                    <a:cubicBezTo>
                      <a:pt x="749" y="134"/>
                      <a:pt x="748" y="139"/>
                      <a:pt x="747" y="144"/>
                    </a:cubicBezTo>
                    <a:cubicBezTo>
                      <a:pt x="723" y="139"/>
                      <a:pt x="684" y="132"/>
                      <a:pt x="665" y="131"/>
                    </a:cubicBezTo>
                    <a:cubicBezTo>
                      <a:pt x="684" y="137"/>
                      <a:pt x="716" y="142"/>
                      <a:pt x="746" y="148"/>
                    </a:cubicBezTo>
                    <a:cubicBezTo>
                      <a:pt x="745" y="154"/>
                      <a:pt x="744" y="159"/>
                      <a:pt x="744" y="161"/>
                    </a:cubicBezTo>
                    <a:cubicBezTo>
                      <a:pt x="731" y="160"/>
                      <a:pt x="656" y="144"/>
                      <a:pt x="638" y="141"/>
                    </a:cubicBezTo>
                    <a:cubicBezTo>
                      <a:pt x="633" y="160"/>
                      <a:pt x="620" y="233"/>
                      <a:pt x="617" y="247"/>
                    </a:cubicBezTo>
                    <a:cubicBezTo>
                      <a:pt x="615" y="247"/>
                      <a:pt x="609" y="245"/>
                      <a:pt x="603" y="243"/>
                    </a:cubicBezTo>
                    <a:cubicBezTo>
                      <a:pt x="607" y="226"/>
                      <a:pt x="619" y="170"/>
                      <a:pt x="623" y="147"/>
                    </a:cubicBezTo>
                    <a:cubicBezTo>
                      <a:pt x="615" y="168"/>
                      <a:pt x="607" y="209"/>
                      <a:pt x="598" y="242"/>
                    </a:cubicBezTo>
                    <a:cubicBezTo>
                      <a:pt x="592" y="240"/>
                      <a:pt x="586" y="238"/>
                      <a:pt x="584" y="238"/>
                    </a:cubicBezTo>
                    <a:cubicBezTo>
                      <a:pt x="593" y="199"/>
                      <a:pt x="612" y="114"/>
                      <a:pt x="614" y="102"/>
                    </a:cubicBezTo>
                    <a:cubicBezTo>
                      <a:pt x="650" y="110"/>
                      <a:pt x="726" y="125"/>
                      <a:pt x="749" y="130"/>
                    </a:cubicBezTo>
                    <a:close/>
                    <a:moveTo>
                      <a:pt x="598" y="154"/>
                    </a:moveTo>
                    <a:cubicBezTo>
                      <a:pt x="596" y="162"/>
                      <a:pt x="594" y="170"/>
                      <a:pt x="592" y="179"/>
                    </a:cubicBezTo>
                    <a:cubicBezTo>
                      <a:pt x="585" y="169"/>
                      <a:pt x="570" y="150"/>
                      <a:pt x="567" y="146"/>
                    </a:cubicBezTo>
                    <a:cubicBezTo>
                      <a:pt x="571" y="143"/>
                      <a:pt x="580" y="136"/>
                      <a:pt x="582" y="134"/>
                    </a:cubicBezTo>
                    <a:cubicBezTo>
                      <a:pt x="585" y="138"/>
                      <a:pt x="591" y="146"/>
                      <a:pt x="598" y="154"/>
                    </a:cubicBezTo>
                    <a:close/>
                    <a:moveTo>
                      <a:pt x="591" y="137"/>
                    </a:moveTo>
                    <a:cubicBezTo>
                      <a:pt x="601" y="141"/>
                      <a:pt x="601" y="141"/>
                      <a:pt x="601" y="141"/>
                    </a:cubicBezTo>
                    <a:cubicBezTo>
                      <a:pt x="600" y="143"/>
                      <a:pt x="600" y="145"/>
                      <a:pt x="599" y="147"/>
                    </a:cubicBezTo>
                    <a:cubicBezTo>
                      <a:pt x="596" y="144"/>
                      <a:pt x="593" y="140"/>
                      <a:pt x="591" y="137"/>
                    </a:cubicBezTo>
                    <a:close/>
                    <a:moveTo>
                      <a:pt x="548" y="72"/>
                    </a:moveTo>
                    <a:cubicBezTo>
                      <a:pt x="548" y="68"/>
                      <a:pt x="547" y="63"/>
                      <a:pt x="547" y="59"/>
                    </a:cubicBezTo>
                    <a:cubicBezTo>
                      <a:pt x="609" y="99"/>
                      <a:pt x="609" y="99"/>
                      <a:pt x="609" y="99"/>
                    </a:cubicBezTo>
                    <a:cubicBezTo>
                      <a:pt x="609" y="101"/>
                      <a:pt x="608" y="104"/>
                      <a:pt x="608" y="106"/>
                    </a:cubicBezTo>
                    <a:lnTo>
                      <a:pt x="548" y="72"/>
                    </a:lnTo>
                    <a:close/>
                    <a:moveTo>
                      <a:pt x="607" y="109"/>
                    </a:moveTo>
                    <a:cubicBezTo>
                      <a:pt x="607" y="111"/>
                      <a:pt x="607" y="113"/>
                      <a:pt x="606" y="115"/>
                    </a:cubicBezTo>
                    <a:cubicBezTo>
                      <a:pt x="549" y="88"/>
                      <a:pt x="549" y="88"/>
                      <a:pt x="549" y="88"/>
                    </a:cubicBezTo>
                    <a:cubicBezTo>
                      <a:pt x="549" y="84"/>
                      <a:pt x="549" y="80"/>
                      <a:pt x="548" y="76"/>
                    </a:cubicBezTo>
                    <a:lnTo>
                      <a:pt x="607" y="109"/>
                    </a:lnTo>
                    <a:close/>
                    <a:moveTo>
                      <a:pt x="549" y="91"/>
                    </a:moveTo>
                    <a:cubicBezTo>
                      <a:pt x="606" y="118"/>
                      <a:pt x="606" y="118"/>
                      <a:pt x="606" y="118"/>
                    </a:cubicBezTo>
                    <a:cubicBezTo>
                      <a:pt x="605" y="119"/>
                      <a:pt x="605" y="121"/>
                      <a:pt x="605" y="123"/>
                    </a:cubicBezTo>
                    <a:cubicBezTo>
                      <a:pt x="548" y="99"/>
                      <a:pt x="548" y="99"/>
                      <a:pt x="548" y="99"/>
                    </a:cubicBezTo>
                    <a:cubicBezTo>
                      <a:pt x="548" y="97"/>
                      <a:pt x="549" y="94"/>
                      <a:pt x="549" y="91"/>
                    </a:cubicBezTo>
                    <a:close/>
                    <a:moveTo>
                      <a:pt x="639" y="34"/>
                    </a:moveTo>
                    <a:cubicBezTo>
                      <a:pt x="637" y="37"/>
                      <a:pt x="636" y="40"/>
                      <a:pt x="635" y="43"/>
                    </a:cubicBezTo>
                    <a:cubicBezTo>
                      <a:pt x="628" y="36"/>
                      <a:pt x="628" y="36"/>
                      <a:pt x="628" y="36"/>
                    </a:cubicBezTo>
                    <a:cubicBezTo>
                      <a:pt x="632" y="35"/>
                      <a:pt x="636" y="35"/>
                      <a:pt x="639" y="34"/>
                    </a:cubicBezTo>
                    <a:close/>
                    <a:moveTo>
                      <a:pt x="625" y="36"/>
                    </a:moveTo>
                    <a:cubicBezTo>
                      <a:pt x="633" y="45"/>
                      <a:pt x="633" y="45"/>
                      <a:pt x="633" y="45"/>
                    </a:cubicBezTo>
                    <a:cubicBezTo>
                      <a:pt x="633" y="47"/>
                      <a:pt x="632" y="48"/>
                      <a:pt x="632" y="50"/>
                    </a:cubicBezTo>
                    <a:cubicBezTo>
                      <a:pt x="619" y="36"/>
                      <a:pt x="619" y="36"/>
                      <a:pt x="619" y="36"/>
                    </a:cubicBezTo>
                    <a:cubicBezTo>
                      <a:pt x="621" y="36"/>
                      <a:pt x="623" y="36"/>
                      <a:pt x="625" y="36"/>
                    </a:cubicBezTo>
                    <a:close/>
                    <a:moveTo>
                      <a:pt x="615" y="35"/>
                    </a:moveTo>
                    <a:cubicBezTo>
                      <a:pt x="631" y="52"/>
                      <a:pt x="631" y="52"/>
                      <a:pt x="631" y="52"/>
                    </a:cubicBezTo>
                    <a:cubicBezTo>
                      <a:pt x="630" y="54"/>
                      <a:pt x="630" y="55"/>
                      <a:pt x="629" y="57"/>
                    </a:cubicBezTo>
                    <a:cubicBezTo>
                      <a:pt x="606" y="33"/>
                      <a:pt x="606" y="33"/>
                      <a:pt x="606" y="33"/>
                    </a:cubicBezTo>
                    <a:cubicBezTo>
                      <a:pt x="608" y="34"/>
                      <a:pt x="612" y="35"/>
                      <a:pt x="615" y="35"/>
                    </a:cubicBezTo>
                    <a:close/>
                    <a:moveTo>
                      <a:pt x="573" y="5"/>
                    </a:moveTo>
                    <a:cubicBezTo>
                      <a:pt x="579" y="16"/>
                      <a:pt x="588" y="25"/>
                      <a:pt x="598" y="30"/>
                    </a:cubicBezTo>
                    <a:cubicBezTo>
                      <a:pt x="629" y="60"/>
                      <a:pt x="629" y="60"/>
                      <a:pt x="629" y="60"/>
                    </a:cubicBezTo>
                    <a:cubicBezTo>
                      <a:pt x="628" y="62"/>
                      <a:pt x="628" y="64"/>
                      <a:pt x="628" y="66"/>
                    </a:cubicBezTo>
                    <a:cubicBezTo>
                      <a:pt x="567" y="9"/>
                      <a:pt x="567" y="9"/>
                      <a:pt x="567" y="9"/>
                    </a:cubicBezTo>
                    <a:cubicBezTo>
                      <a:pt x="569" y="8"/>
                      <a:pt x="571" y="7"/>
                      <a:pt x="573" y="5"/>
                    </a:cubicBezTo>
                    <a:close/>
                    <a:moveTo>
                      <a:pt x="565" y="11"/>
                    </a:moveTo>
                    <a:cubicBezTo>
                      <a:pt x="628" y="69"/>
                      <a:pt x="628" y="69"/>
                      <a:pt x="628" y="69"/>
                    </a:cubicBezTo>
                    <a:cubicBezTo>
                      <a:pt x="627" y="72"/>
                      <a:pt x="627" y="74"/>
                      <a:pt x="628" y="77"/>
                    </a:cubicBezTo>
                    <a:cubicBezTo>
                      <a:pt x="559" y="16"/>
                      <a:pt x="559" y="16"/>
                      <a:pt x="559" y="16"/>
                    </a:cubicBezTo>
                    <a:cubicBezTo>
                      <a:pt x="561" y="14"/>
                      <a:pt x="563" y="13"/>
                      <a:pt x="565" y="11"/>
                    </a:cubicBezTo>
                    <a:close/>
                    <a:moveTo>
                      <a:pt x="557" y="18"/>
                    </a:moveTo>
                    <a:cubicBezTo>
                      <a:pt x="628" y="80"/>
                      <a:pt x="628" y="80"/>
                      <a:pt x="628" y="80"/>
                    </a:cubicBezTo>
                    <a:cubicBezTo>
                      <a:pt x="628" y="83"/>
                      <a:pt x="628" y="86"/>
                      <a:pt x="629" y="88"/>
                    </a:cubicBezTo>
                    <a:cubicBezTo>
                      <a:pt x="551" y="25"/>
                      <a:pt x="551" y="25"/>
                      <a:pt x="551" y="25"/>
                    </a:cubicBezTo>
                    <a:cubicBezTo>
                      <a:pt x="553" y="23"/>
                      <a:pt x="555" y="20"/>
                      <a:pt x="557" y="18"/>
                    </a:cubicBezTo>
                    <a:close/>
                    <a:moveTo>
                      <a:pt x="550" y="28"/>
                    </a:moveTo>
                    <a:cubicBezTo>
                      <a:pt x="630" y="92"/>
                      <a:pt x="630" y="92"/>
                      <a:pt x="630" y="92"/>
                    </a:cubicBezTo>
                    <a:cubicBezTo>
                      <a:pt x="631" y="95"/>
                      <a:pt x="631" y="98"/>
                      <a:pt x="632" y="100"/>
                    </a:cubicBezTo>
                    <a:cubicBezTo>
                      <a:pt x="630" y="100"/>
                      <a:pt x="630" y="100"/>
                      <a:pt x="630" y="100"/>
                    </a:cubicBezTo>
                    <a:cubicBezTo>
                      <a:pt x="547" y="39"/>
                      <a:pt x="547" y="39"/>
                      <a:pt x="547" y="39"/>
                    </a:cubicBezTo>
                    <a:cubicBezTo>
                      <a:pt x="547" y="35"/>
                      <a:pt x="548" y="32"/>
                      <a:pt x="550" y="28"/>
                    </a:cubicBezTo>
                    <a:close/>
                    <a:moveTo>
                      <a:pt x="546" y="42"/>
                    </a:moveTo>
                    <a:cubicBezTo>
                      <a:pt x="624" y="99"/>
                      <a:pt x="624" y="99"/>
                      <a:pt x="624" y="99"/>
                    </a:cubicBezTo>
                    <a:cubicBezTo>
                      <a:pt x="619" y="98"/>
                      <a:pt x="614" y="97"/>
                      <a:pt x="610" y="96"/>
                    </a:cubicBezTo>
                    <a:cubicBezTo>
                      <a:pt x="610" y="96"/>
                      <a:pt x="610" y="96"/>
                      <a:pt x="610" y="96"/>
                    </a:cubicBezTo>
                    <a:cubicBezTo>
                      <a:pt x="546" y="55"/>
                      <a:pt x="546" y="55"/>
                      <a:pt x="546" y="55"/>
                    </a:cubicBezTo>
                    <a:cubicBezTo>
                      <a:pt x="546" y="51"/>
                      <a:pt x="546" y="47"/>
                      <a:pt x="546" y="42"/>
                    </a:cubicBezTo>
                    <a:close/>
                    <a:moveTo>
                      <a:pt x="547" y="102"/>
                    </a:moveTo>
                    <a:cubicBezTo>
                      <a:pt x="604" y="126"/>
                      <a:pt x="604" y="126"/>
                      <a:pt x="604" y="126"/>
                    </a:cubicBezTo>
                    <a:cubicBezTo>
                      <a:pt x="604" y="128"/>
                      <a:pt x="603" y="129"/>
                      <a:pt x="603" y="131"/>
                    </a:cubicBezTo>
                    <a:cubicBezTo>
                      <a:pt x="545" y="108"/>
                      <a:pt x="545" y="108"/>
                      <a:pt x="545" y="108"/>
                    </a:cubicBezTo>
                    <a:cubicBezTo>
                      <a:pt x="546" y="106"/>
                      <a:pt x="546" y="104"/>
                      <a:pt x="547" y="102"/>
                    </a:cubicBezTo>
                    <a:close/>
                    <a:moveTo>
                      <a:pt x="543" y="111"/>
                    </a:moveTo>
                    <a:cubicBezTo>
                      <a:pt x="602" y="134"/>
                      <a:pt x="602" y="134"/>
                      <a:pt x="602" y="134"/>
                    </a:cubicBezTo>
                    <a:cubicBezTo>
                      <a:pt x="601" y="138"/>
                      <a:pt x="601" y="138"/>
                      <a:pt x="601" y="138"/>
                    </a:cubicBezTo>
                    <a:cubicBezTo>
                      <a:pt x="588" y="133"/>
                      <a:pt x="588" y="133"/>
                      <a:pt x="588" y="133"/>
                    </a:cubicBezTo>
                    <a:cubicBezTo>
                      <a:pt x="586" y="131"/>
                      <a:pt x="585" y="129"/>
                      <a:pt x="584" y="128"/>
                    </a:cubicBezTo>
                    <a:cubicBezTo>
                      <a:pt x="583" y="129"/>
                      <a:pt x="582" y="129"/>
                      <a:pt x="581" y="131"/>
                    </a:cubicBezTo>
                    <a:cubicBezTo>
                      <a:pt x="540" y="116"/>
                      <a:pt x="540" y="116"/>
                      <a:pt x="540" y="116"/>
                    </a:cubicBezTo>
                    <a:cubicBezTo>
                      <a:pt x="542" y="114"/>
                      <a:pt x="543" y="112"/>
                      <a:pt x="543" y="111"/>
                    </a:cubicBezTo>
                    <a:close/>
                    <a:moveTo>
                      <a:pt x="538" y="118"/>
                    </a:moveTo>
                    <a:cubicBezTo>
                      <a:pt x="578" y="133"/>
                      <a:pt x="578" y="133"/>
                      <a:pt x="578" y="133"/>
                    </a:cubicBezTo>
                    <a:cubicBezTo>
                      <a:pt x="576" y="134"/>
                      <a:pt x="574" y="135"/>
                      <a:pt x="572" y="137"/>
                    </a:cubicBezTo>
                    <a:cubicBezTo>
                      <a:pt x="535" y="123"/>
                      <a:pt x="535" y="123"/>
                      <a:pt x="535" y="123"/>
                    </a:cubicBezTo>
                    <a:cubicBezTo>
                      <a:pt x="536" y="121"/>
                      <a:pt x="537" y="120"/>
                      <a:pt x="538" y="118"/>
                    </a:cubicBezTo>
                    <a:close/>
                    <a:moveTo>
                      <a:pt x="532" y="125"/>
                    </a:moveTo>
                    <a:cubicBezTo>
                      <a:pt x="569" y="139"/>
                      <a:pt x="569" y="139"/>
                      <a:pt x="569" y="139"/>
                    </a:cubicBezTo>
                    <a:cubicBezTo>
                      <a:pt x="567" y="141"/>
                      <a:pt x="565" y="142"/>
                      <a:pt x="563" y="143"/>
                    </a:cubicBezTo>
                    <a:cubicBezTo>
                      <a:pt x="527" y="131"/>
                      <a:pt x="527" y="131"/>
                      <a:pt x="527" y="131"/>
                    </a:cubicBezTo>
                    <a:cubicBezTo>
                      <a:pt x="529" y="129"/>
                      <a:pt x="531" y="127"/>
                      <a:pt x="532" y="125"/>
                    </a:cubicBezTo>
                    <a:close/>
                    <a:moveTo>
                      <a:pt x="525" y="133"/>
                    </a:moveTo>
                    <a:cubicBezTo>
                      <a:pt x="561" y="146"/>
                      <a:pt x="561" y="146"/>
                      <a:pt x="561" y="146"/>
                    </a:cubicBezTo>
                    <a:cubicBezTo>
                      <a:pt x="560" y="146"/>
                      <a:pt x="560" y="146"/>
                      <a:pt x="560" y="146"/>
                    </a:cubicBezTo>
                    <a:cubicBezTo>
                      <a:pt x="561" y="148"/>
                      <a:pt x="564" y="151"/>
                      <a:pt x="567" y="155"/>
                    </a:cubicBezTo>
                    <a:cubicBezTo>
                      <a:pt x="518" y="140"/>
                      <a:pt x="518" y="140"/>
                      <a:pt x="518" y="140"/>
                    </a:cubicBezTo>
                    <a:cubicBezTo>
                      <a:pt x="520" y="137"/>
                      <a:pt x="523" y="135"/>
                      <a:pt x="525" y="133"/>
                    </a:cubicBezTo>
                    <a:close/>
                    <a:moveTo>
                      <a:pt x="516" y="142"/>
                    </a:moveTo>
                    <a:cubicBezTo>
                      <a:pt x="570" y="159"/>
                      <a:pt x="570" y="159"/>
                      <a:pt x="570" y="159"/>
                    </a:cubicBezTo>
                    <a:cubicBezTo>
                      <a:pt x="573" y="162"/>
                      <a:pt x="576" y="166"/>
                      <a:pt x="578" y="170"/>
                    </a:cubicBezTo>
                    <a:cubicBezTo>
                      <a:pt x="510" y="148"/>
                      <a:pt x="510" y="148"/>
                      <a:pt x="510" y="148"/>
                    </a:cubicBezTo>
                    <a:cubicBezTo>
                      <a:pt x="512" y="146"/>
                      <a:pt x="514" y="144"/>
                      <a:pt x="516" y="142"/>
                    </a:cubicBezTo>
                    <a:close/>
                    <a:moveTo>
                      <a:pt x="507" y="151"/>
                    </a:moveTo>
                    <a:cubicBezTo>
                      <a:pt x="581" y="173"/>
                      <a:pt x="581" y="173"/>
                      <a:pt x="581" y="173"/>
                    </a:cubicBezTo>
                    <a:cubicBezTo>
                      <a:pt x="584" y="177"/>
                      <a:pt x="587" y="180"/>
                      <a:pt x="589" y="183"/>
                    </a:cubicBezTo>
                    <a:cubicBezTo>
                      <a:pt x="501" y="159"/>
                      <a:pt x="501" y="159"/>
                      <a:pt x="501" y="159"/>
                    </a:cubicBezTo>
                    <a:cubicBezTo>
                      <a:pt x="503" y="156"/>
                      <a:pt x="505" y="153"/>
                      <a:pt x="507" y="151"/>
                    </a:cubicBezTo>
                    <a:close/>
                    <a:moveTo>
                      <a:pt x="499" y="162"/>
                    </a:moveTo>
                    <a:cubicBezTo>
                      <a:pt x="590" y="186"/>
                      <a:pt x="590" y="186"/>
                      <a:pt x="590" y="186"/>
                    </a:cubicBezTo>
                    <a:cubicBezTo>
                      <a:pt x="589" y="193"/>
                      <a:pt x="589" y="193"/>
                      <a:pt x="589" y="193"/>
                    </a:cubicBezTo>
                    <a:cubicBezTo>
                      <a:pt x="493" y="171"/>
                      <a:pt x="493" y="171"/>
                      <a:pt x="493" y="171"/>
                    </a:cubicBezTo>
                    <a:cubicBezTo>
                      <a:pt x="495" y="168"/>
                      <a:pt x="497" y="165"/>
                      <a:pt x="499" y="162"/>
                    </a:cubicBezTo>
                    <a:close/>
                    <a:moveTo>
                      <a:pt x="492" y="174"/>
                    </a:moveTo>
                    <a:cubicBezTo>
                      <a:pt x="588" y="196"/>
                      <a:pt x="588" y="196"/>
                      <a:pt x="588" y="196"/>
                    </a:cubicBezTo>
                    <a:cubicBezTo>
                      <a:pt x="586" y="202"/>
                      <a:pt x="586" y="202"/>
                      <a:pt x="586" y="202"/>
                    </a:cubicBezTo>
                    <a:cubicBezTo>
                      <a:pt x="489" y="183"/>
                      <a:pt x="489" y="183"/>
                      <a:pt x="489" y="183"/>
                    </a:cubicBezTo>
                    <a:cubicBezTo>
                      <a:pt x="490" y="180"/>
                      <a:pt x="491" y="177"/>
                      <a:pt x="492" y="174"/>
                    </a:cubicBezTo>
                    <a:close/>
                    <a:moveTo>
                      <a:pt x="488" y="187"/>
                    </a:moveTo>
                    <a:cubicBezTo>
                      <a:pt x="586" y="205"/>
                      <a:pt x="586" y="205"/>
                      <a:pt x="586" y="205"/>
                    </a:cubicBezTo>
                    <a:cubicBezTo>
                      <a:pt x="585" y="206"/>
                      <a:pt x="585" y="206"/>
                      <a:pt x="585" y="206"/>
                    </a:cubicBezTo>
                    <a:cubicBezTo>
                      <a:pt x="577" y="205"/>
                      <a:pt x="570" y="205"/>
                      <a:pt x="562" y="206"/>
                    </a:cubicBezTo>
                    <a:cubicBezTo>
                      <a:pt x="487" y="195"/>
                      <a:pt x="487" y="195"/>
                      <a:pt x="487" y="195"/>
                    </a:cubicBezTo>
                    <a:cubicBezTo>
                      <a:pt x="487" y="192"/>
                      <a:pt x="488" y="189"/>
                      <a:pt x="488" y="187"/>
                    </a:cubicBezTo>
                    <a:close/>
                    <a:moveTo>
                      <a:pt x="487" y="199"/>
                    </a:moveTo>
                    <a:cubicBezTo>
                      <a:pt x="552" y="208"/>
                      <a:pt x="552" y="208"/>
                      <a:pt x="552" y="208"/>
                    </a:cubicBezTo>
                    <a:cubicBezTo>
                      <a:pt x="548" y="208"/>
                      <a:pt x="544" y="210"/>
                      <a:pt x="540" y="211"/>
                    </a:cubicBezTo>
                    <a:cubicBezTo>
                      <a:pt x="488" y="205"/>
                      <a:pt x="488" y="205"/>
                      <a:pt x="488" y="205"/>
                    </a:cubicBezTo>
                    <a:cubicBezTo>
                      <a:pt x="488" y="203"/>
                      <a:pt x="487" y="201"/>
                      <a:pt x="487" y="199"/>
                    </a:cubicBezTo>
                    <a:close/>
                    <a:moveTo>
                      <a:pt x="489" y="208"/>
                    </a:moveTo>
                    <a:cubicBezTo>
                      <a:pt x="534" y="213"/>
                      <a:pt x="534" y="213"/>
                      <a:pt x="534" y="213"/>
                    </a:cubicBezTo>
                    <a:cubicBezTo>
                      <a:pt x="530" y="215"/>
                      <a:pt x="527" y="216"/>
                      <a:pt x="524" y="218"/>
                    </a:cubicBezTo>
                    <a:cubicBezTo>
                      <a:pt x="491" y="215"/>
                      <a:pt x="491" y="215"/>
                      <a:pt x="491" y="215"/>
                    </a:cubicBezTo>
                    <a:cubicBezTo>
                      <a:pt x="490" y="213"/>
                      <a:pt x="489" y="210"/>
                      <a:pt x="489" y="208"/>
                    </a:cubicBezTo>
                    <a:close/>
                    <a:moveTo>
                      <a:pt x="492" y="219"/>
                    </a:moveTo>
                    <a:cubicBezTo>
                      <a:pt x="519" y="221"/>
                      <a:pt x="519" y="221"/>
                      <a:pt x="519" y="221"/>
                    </a:cubicBezTo>
                    <a:cubicBezTo>
                      <a:pt x="517" y="222"/>
                      <a:pt x="515" y="224"/>
                      <a:pt x="513" y="225"/>
                    </a:cubicBezTo>
                    <a:cubicBezTo>
                      <a:pt x="495" y="224"/>
                      <a:pt x="495" y="224"/>
                      <a:pt x="495" y="224"/>
                    </a:cubicBezTo>
                    <a:cubicBezTo>
                      <a:pt x="494" y="222"/>
                      <a:pt x="493" y="220"/>
                      <a:pt x="492" y="219"/>
                    </a:cubicBezTo>
                    <a:close/>
                    <a:moveTo>
                      <a:pt x="497" y="227"/>
                    </a:moveTo>
                    <a:cubicBezTo>
                      <a:pt x="510" y="228"/>
                      <a:pt x="510" y="228"/>
                      <a:pt x="510" y="228"/>
                    </a:cubicBezTo>
                    <a:cubicBezTo>
                      <a:pt x="507" y="230"/>
                      <a:pt x="505" y="232"/>
                      <a:pt x="503" y="235"/>
                    </a:cubicBezTo>
                    <a:cubicBezTo>
                      <a:pt x="501" y="232"/>
                      <a:pt x="499" y="230"/>
                      <a:pt x="497" y="227"/>
                    </a:cubicBezTo>
                    <a:close/>
                    <a:moveTo>
                      <a:pt x="584" y="212"/>
                    </a:moveTo>
                    <a:cubicBezTo>
                      <a:pt x="583" y="216"/>
                      <a:pt x="582" y="220"/>
                      <a:pt x="581" y="224"/>
                    </a:cubicBezTo>
                    <a:cubicBezTo>
                      <a:pt x="549" y="223"/>
                      <a:pt x="527" y="244"/>
                      <a:pt x="515" y="268"/>
                    </a:cubicBezTo>
                    <a:cubicBezTo>
                      <a:pt x="507" y="267"/>
                      <a:pt x="499" y="266"/>
                      <a:pt x="490" y="265"/>
                    </a:cubicBezTo>
                    <a:cubicBezTo>
                      <a:pt x="502" y="230"/>
                      <a:pt x="538" y="207"/>
                      <a:pt x="584" y="212"/>
                    </a:cubicBezTo>
                    <a:close/>
                    <a:moveTo>
                      <a:pt x="488" y="257"/>
                    </a:moveTo>
                    <a:cubicBezTo>
                      <a:pt x="487" y="260"/>
                      <a:pt x="486" y="262"/>
                      <a:pt x="485" y="264"/>
                    </a:cubicBezTo>
                    <a:cubicBezTo>
                      <a:pt x="482" y="264"/>
                      <a:pt x="479" y="264"/>
                      <a:pt x="476" y="263"/>
                    </a:cubicBezTo>
                    <a:cubicBezTo>
                      <a:pt x="486" y="256"/>
                      <a:pt x="486" y="256"/>
                      <a:pt x="486" y="256"/>
                    </a:cubicBezTo>
                    <a:cubicBezTo>
                      <a:pt x="487" y="256"/>
                      <a:pt x="487" y="257"/>
                      <a:pt x="488" y="257"/>
                    </a:cubicBezTo>
                    <a:close/>
                    <a:moveTo>
                      <a:pt x="485" y="255"/>
                    </a:moveTo>
                    <a:cubicBezTo>
                      <a:pt x="474" y="263"/>
                      <a:pt x="474" y="263"/>
                      <a:pt x="474" y="263"/>
                    </a:cubicBezTo>
                    <a:cubicBezTo>
                      <a:pt x="473" y="263"/>
                      <a:pt x="471" y="262"/>
                      <a:pt x="469" y="262"/>
                    </a:cubicBezTo>
                    <a:cubicBezTo>
                      <a:pt x="482" y="253"/>
                      <a:pt x="482" y="253"/>
                      <a:pt x="482" y="253"/>
                    </a:cubicBezTo>
                    <a:cubicBezTo>
                      <a:pt x="483" y="254"/>
                      <a:pt x="484" y="254"/>
                      <a:pt x="485" y="255"/>
                    </a:cubicBezTo>
                    <a:close/>
                    <a:moveTo>
                      <a:pt x="481" y="252"/>
                    </a:moveTo>
                    <a:cubicBezTo>
                      <a:pt x="467" y="262"/>
                      <a:pt x="467" y="262"/>
                      <a:pt x="467" y="262"/>
                    </a:cubicBezTo>
                    <a:cubicBezTo>
                      <a:pt x="466" y="262"/>
                      <a:pt x="464" y="261"/>
                      <a:pt x="463" y="261"/>
                    </a:cubicBezTo>
                    <a:cubicBezTo>
                      <a:pt x="478" y="249"/>
                      <a:pt x="478" y="249"/>
                      <a:pt x="478" y="249"/>
                    </a:cubicBezTo>
                    <a:cubicBezTo>
                      <a:pt x="479" y="250"/>
                      <a:pt x="480" y="251"/>
                      <a:pt x="481" y="252"/>
                    </a:cubicBezTo>
                    <a:close/>
                    <a:moveTo>
                      <a:pt x="477" y="249"/>
                    </a:moveTo>
                    <a:cubicBezTo>
                      <a:pt x="462" y="260"/>
                      <a:pt x="462" y="260"/>
                      <a:pt x="462" y="260"/>
                    </a:cubicBezTo>
                    <a:cubicBezTo>
                      <a:pt x="462" y="258"/>
                      <a:pt x="463" y="256"/>
                      <a:pt x="463" y="254"/>
                    </a:cubicBezTo>
                    <a:cubicBezTo>
                      <a:pt x="474" y="246"/>
                      <a:pt x="474" y="246"/>
                      <a:pt x="474" y="246"/>
                    </a:cubicBezTo>
                    <a:cubicBezTo>
                      <a:pt x="475" y="247"/>
                      <a:pt x="476" y="248"/>
                      <a:pt x="477" y="249"/>
                    </a:cubicBezTo>
                    <a:close/>
                    <a:moveTo>
                      <a:pt x="473" y="245"/>
                    </a:moveTo>
                    <a:cubicBezTo>
                      <a:pt x="463" y="252"/>
                      <a:pt x="463" y="252"/>
                      <a:pt x="463" y="252"/>
                    </a:cubicBezTo>
                    <a:cubicBezTo>
                      <a:pt x="465" y="247"/>
                      <a:pt x="466" y="243"/>
                      <a:pt x="469" y="239"/>
                    </a:cubicBezTo>
                    <a:cubicBezTo>
                      <a:pt x="470" y="241"/>
                      <a:pt x="472" y="243"/>
                      <a:pt x="473" y="245"/>
                    </a:cubicBezTo>
                    <a:close/>
                    <a:moveTo>
                      <a:pt x="461" y="189"/>
                    </a:moveTo>
                    <a:cubicBezTo>
                      <a:pt x="458" y="201"/>
                      <a:pt x="457" y="219"/>
                      <a:pt x="467" y="235"/>
                    </a:cubicBezTo>
                    <a:cubicBezTo>
                      <a:pt x="462" y="242"/>
                      <a:pt x="459" y="250"/>
                      <a:pt x="456" y="260"/>
                    </a:cubicBezTo>
                    <a:cubicBezTo>
                      <a:pt x="453" y="259"/>
                      <a:pt x="450" y="258"/>
                      <a:pt x="447" y="257"/>
                    </a:cubicBezTo>
                    <a:cubicBezTo>
                      <a:pt x="452" y="248"/>
                      <a:pt x="459" y="221"/>
                      <a:pt x="448" y="198"/>
                    </a:cubicBezTo>
                    <a:cubicBezTo>
                      <a:pt x="446" y="194"/>
                      <a:pt x="443" y="190"/>
                      <a:pt x="439" y="187"/>
                    </a:cubicBezTo>
                    <a:cubicBezTo>
                      <a:pt x="449" y="183"/>
                      <a:pt x="458" y="177"/>
                      <a:pt x="467" y="171"/>
                    </a:cubicBezTo>
                    <a:cubicBezTo>
                      <a:pt x="464" y="176"/>
                      <a:pt x="462" y="182"/>
                      <a:pt x="461" y="189"/>
                    </a:cubicBezTo>
                    <a:close/>
                    <a:moveTo>
                      <a:pt x="487" y="59"/>
                    </a:moveTo>
                    <a:cubicBezTo>
                      <a:pt x="475" y="56"/>
                      <a:pt x="467" y="53"/>
                      <a:pt x="460" y="51"/>
                    </a:cubicBezTo>
                    <a:cubicBezTo>
                      <a:pt x="458" y="55"/>
                      <a:pt x="451" y="67"/>
                      <a:pt x="450" y="71"/>
                    </a:cubicBezTo>
                    <a:cubicBezTo>
                      <a:pt x="462" y="76"/>
                      <a:pt x="492" y="87"/>
                      <a:pt x="509" y="93"/>
                    </a:cubicBezTo>
                    <a:cubicBezTo>
                      <a:pt x="512" y="88"/>
                      <a:pt x="519" y="77"/>
                      <a:pt x="521" y="72"/>
                    </a:cubicBezTo>
                    <a:cubicBezTo>
                      <a:pt x="515" y="60"/>
                      <a:pt x="498" y="32"/>
                      <a:pt x="481" y="5"/>
                    </a:cubicBezTo>
                    <a:cubicBezTo>
                      <a:pt x="482" y="4"/>
                      <a:pt x="483" y="3"/>
                      <a:pt x="484" y="2"/>
                    </a:cubicBezTo>
                    <a:cubicBezTo>
                      <a:pt x="494" y="20"/>
                      <a:pt x="510" y="26"/>
                      <a:pt x="525" y="29"/>
                    </a:cubicBezTo>
                    <a:cubicBezTo>
                      <a:pt x="523" y="44"/>
                      <a:pt x="527" y="57"/>
                      <a:pt x="525" y="72"/>
                    </a:cubicBezTo>
                    <a:cubicBezTo>
                      <a:pt x="525" y="81"/>
                      <a:pt x="523" y="91"/>
                      <a:pt x="517" y="102"/>
                    </a:cubicBezTo>
                    <a:cubicBezTo>
                      <a:pt x="513" y="111"/>
                      <a:pt x="508" y="118"/>
                      <a:pt x="503" y="124"/>
                    </a:cubicBezTo>
                    <a:cubicBezTo>
                      <a:pt x="473" y="101"/>
                      <a:pt x="444" y="77"/>
                      <a:pt x="439" y="67"/>
                    </a:cubicBezTo>
                    <a:cubicBezTo>
                      <a:pt x="435" y="59"/>
                      <a:pt x="447" y="42"/>
                      <a:pt x="464" y="23"/>
                    </a:cubicBezTo>
                    <a:cubicBezTo>
                      <a:pt x="473" y="38"/>
                      <a:pt x="482" y="51"/>
                      <a:pt x="487" y="59"/>
                    </a:cubicBezTo>
                    <a:close/>
                    <a:moveTo>
                      <a:pt x="456" y="11"/>
                    </a:moveTo>
                    <a:cubicBezTo>
                      <a:pt x="458" y="14"/>
                      <a:pt x="460" y="17"/>
                      <a:pt x="462" y="20"/>
                    </a:cubicBezTo>
                    <a:cubicBezTo>
                      <a:pt x="443" y="40"/>
                      <a:pt x="430" y="60"/>
                      <a:pt x="434" y="68"/>
                    </a:cubicBezTo>
                    <a:cubicBezTo>
                      <a:pt x="440" y="79"/>
                      <a:pt x="469" y="103"/>
                      <a:pt x="501" y="127"/>
                    </a:cubicBezTo>
                    <a:cubicBezTo>
                      <a:pt x="500" y="128"/>
                      <a:pt x="499" y="130"/>
                      <a:pt x="498" y="131"/>
                    </a:cubicBezTo>
                    <a:cubicBezTo>
                      <a:pt x="458" y="105"/>
                      <a:pt x="428" y="84"/>
                      <a:pt x="424" y="69"/>
                    </a:cubicBezTo>
                    <a:cubicBezTo>
                      <a:pt x="420" y="54"/>
                      <a:pt x="435" y="33"/>
                      <a:pt x="456" y="11"/>
                    </a:cubicBezTo>
                    <a:close/>
                    <a:moveTo>
                      <a:pt x="421" y="36"/>
                    </a:moveTo>
                    <a:cubicBezTo>
                      <a:pt x="426" y="43"/>
                      <a:pt x="426" y="43"/>
                      <a:pt x="426" y="43"/>
                    </a:cubicBezTo>
                    <a:cubicBezTo>
                      <a:pt x="420" y="53"/>
                      <a:pt x="418" y="63"/>
                      <a:pt x="419" y="70"/>
                    </a:cubicBezTo>
                    <a:cubicBezTo>
                      <a:pt x="424" y="88"/>
                      <a:pt x="453" y="110"/>
                      <a:pt x="494" y="135"/>
                    </a:cubicBezTo>
                    <a:cubicBezTo>
                      <a:pt x="486" y="143"/>
                      <a:pt x="478" y="151"/>
                      <a:pt x="472" y="161"/>
                    </a:cubicBezTo>
                    <a:cubicBezTo>
                      <a:pt x="468" y="158"/>
                      <a:pt x="462" y="153"/>
                      <a:pt x="455" y="147"/>
                    </a:cubicBezTo>
                    <a:cubicBezTo>
                      <a:pt x="461" y="142"/>
                      <a:pt x="466" y="137"/>
                      <a:pt x="471" y="132"/>
                    </a:cubicBezTo>
                    <a:cubicBezTo>
                      <a:pt x="465" y="126"/>
                      <a:pt x="440" y="108"/>
                      <a:pt x="412" y="102"/>
                    </a:cubicBezTo>
                    <a:cubicBezTo>
                      <a:pt x="400" y="89"/>
                      <a:pt x="396" y="82"/>
                      <a:pt x="396" y="77"/>
                    </a:cubicBezTo>
                    <a:cubicBezTo>
                      <a:pt x="397" y="68"/>
                      <a:pt x="414" y="43"/>
                      <a:pt x="421" y="36"/>
                    </a:cubicBezTo>
                    <a:close/>
                    <a:moveTo>
                      <a:pt x="343" y="144"/>
                    </a:moveTo>
                    <a:cubicBezTo>
                      <a:pt x="347" y="161"/>
                      <a:pt x="364" y="175"/>
                      <a:pt x="384" y="173"/>
                    </a:cubicBezTo>
                    <a:cubicBezTo>
                      <a:pt x="386" y="172"/>
                      <a:pt x="388" y="172"/>
                      <a:pt x="390" y="172"/>
                    </a:cubicBezTo>
                    <a:cubicBezTo>
                      <a:pt x="406" y="168"/>
                      <a:pt x="431" y="155"/>
                      <a:pt x="428" y="128"/>
                    </a:cubicBezTo>
                    <a:cubicBezTo>
                      <a:pt x="428" y="120"/>
                      <a:pt x="425" y="114"/>
                      <a:pt x="421" y="110"/>
                    </a:cubicBezTo>
                    <a:cubicBezTo>
                      <a:pt x="440" y="115"/>
                      <a:pt x="456" y="125"/>
                      <a:pt x="461" y="131"/>
                    </a:cubicBezTo>
                    <a:cubicBezTo>
                      <a:pt x="439" y="154"/>
                      <a:pt x="411" y="170"/>
                      <a:pt x="390" y="174"/>
                    </a:cubicBezTo>
                    <a:cubicBezTo>
                      <a:pt x="388" y="175"/>
                      <a:pt x="386" y="175"/>
                      <a:pt x="384" y="175"/>
                    </a:cubicBezTo>
                    <a:cubicBezTo>
                      <a:pt x="356" y="178"/>
                      <a:pt x="316" y="169"/>
                      <a:pt x="306" y="164"/>
                    </a:cubicBezTo>
                    <a:cubicBezTo>
                      <a:pt x="311" y="153"/>
                      <a:pt x="326" y="137"/>
                      <a:pt x="345" y="124"/>
                    </a:cubicBezTo>
                    <a:cubicBezTo>
                      <a:pt x="342" y="129"/>
                      <a:pt x="341" y="136"/>
                      <a:pt x="343" y="144"/>
                    </a:cubicBezTo>
                    <a:close/>
                    <a:moveTo>
                      <a:pt x="383" y="108"/>
                    </a:moveTo>
                    <a:cubicBezTo>
                      <a:pt x="408" y="103"/>
                      <a:pt x="420" y="112"/>
                      <a:pt x="421" y="129"/>
                    </a:cubicBezTo>
                    <a:cubicBezTo>
                      <a:pt x="423" y="146"/>
                      <a:pt x="403" y="164"/>
                      <a:pt x="389" y="167"/>
                    </a:cubicBezTo>
                    <a:cubicBezTo>
                      <a:pt x="369" y="172"/>
                      <a:pt x="351" y="160"/>
                      <a:pt x="350" y="143"/>
                    </a:cubicBezTo>
                    <a:cubicBezTo>
                      <a:pt x="348" y="126"/>
                      <a:pt x="359" y="113"/>
                      <a:pt x="383" y="108"/>
                    </a:cubicBezTo>
                    <a:close/>
                    <a:moveTo>
                      <a:pt x="337" y="28"/>
                    </a:moveTo>
                    <a:cubicBezTo>
                      <a:pt x="341" y="23"/>
                      <a:pt x="344" y="17"/>
                      <a:pt x="347" y="10"/>
                    </a:cubicBezTo>
                    <a:cubicBezTo>
                      <a:pt x="346" y="27"/>
                      <a:pt x="350" y="43"/>
                      <a:pt x="364" y="58"/>
                    </a:cubicBezTo>
                    <a:cubicBezTo>
                      <a:pt x="357" y="59"/>
                      <a:pt x="349" y="61"/>
                      <a:pt x="342" y="64"/>
                    </a:cubicBezTo>
                    <a:cubicBezTo>
                      <a:pt x="343" y="49"/>
                      <a:pt x="341" y="37"/>
                      <a:pt x="337" y="28"/>
                    </a:cubicBezTo>
                    <a:close/>
                    <a:moveTo>
                      <a:pt x="341" y="69"/>
                    </a:moveTo>
                    <a:cubicBezTo>
                      <a:pt x="360" y="61"/>
                      <a:pt x="382" y="59"/>
                      <a:pt x="397" y="60"/>
                    </a:cubicBezTo>
                    <a:cubicBezTo>
                      <a:pt x="395" y="64"/>
                      <a:pt x="391" y="72"/>
                      <a:pt x="388" y="79"/>
                    </a:cubicBezTo>
                    <a:cubicBezTo>
                      <a:pt x="365" y="83"/>
                      <a:pt x="349" y="89"/>
                      <a:pt x="333" y="99"/>
                    </a:cubicBezTo>
                    <a:cubicBezTo>
                      <a:pt x="337" y="88"/>
                      <a:pt x="340" y="78"/>
                      <a:pt x="341" y="69"/>
                    </a:cubicBezTo>
                    <a:close/>
                    <a:moveTo>
                      <a:pt x="304" y="144"/>
                    </a:moveTo>
                    <a:cubicBezTo>
                      <a:pt x="314" y="132"/>
                      <a:pt x="324" y="119"/>
                      <a:pt x="330" y="106"/>
                    </a:cubicBezTo>
                    <a:cubicBezTo>
                      <a:pt x="349" y="94"/>
                      <a:pt x="372" y="88"/>
                      <a:pt x="390" y="84"/>
                    </a:cubicBezTo>
                    <a:cubicBezTo>
                      <a:pt x="393" y="88"/>
                      <a:pt x="398" y="94"/>
                      <a:pt x="404" y="101"/>
                    </a:cubicBezTo>
                    <a:cubicBezTo>
                      <a:pt x="397" y="100"/>
                      <a:pt x="389" y="101"/>
                      <a:pt x="382" y="102"/>
                    </a:cubicBezTo>
                    <a:cubicBezTo>
                      <a:pt x="349" y="110"/>
                      <a:pt x="326" y="129"/>
                      <a:pt x="312" y="147"/>
                    </a:cubicBezTo>
                    <a:cubicBezTo>
                      <a:pt x="305" y="155"/>
                      <a:pt x="301" y="163"/>
                      <a:pt x="298" y="169"/>
                    </a:cubicBezTo>
                    <a:cubicBezTo>
                      <a:pt x="311" y="178"/>
                      <a:pt x="357" y="186"/>
                      <a:pt x="391" y="180"/>
                    </a:cubicBezTo>
                    <a:cubicBezTo>
                      <a:pt x="408" y="177"/>
                      <a:pt x="431" y="165"/>
                      <a:pt x="451" y="150"/>
                    </a:cubicBezTo>
                    <a:cubicBezTo>
                      <a:pt x="458" y="156"/>
                      <a:pt x="464" y="161"/>
                      <a:pt x="467" y="163"/>
                    </a:cubicBezTo>
                    <a:cubicBezTo>
                      <a:pt x="456" y="172"/>
                      <a:pt x="445" y="179"/>
                      <a:pt x="435" y="184"/>
                    </a:cubicBezTo>
                    <a:cubicBezTo>
                      <a:pt x="418" y="175"/>
                      <a:pt x="393" y="182"/>
                      <a:pt x="386" y="201"/>
                    </a:cubicBezTo>
                    <a:cubicBezTo>
                      <a:pt x="377" y="203"/>
                      <a:pt x="368" y="204"/>
                      <a:pt x="360" y="205"/>
                    </a:cubicBezTo>
                    <a:cubicBezTo>
                      <a:pt x="348" y="193"/>
                      <a:pt x="332" y="193"/>
                      <a:pt x="319" y="200"/>
                    </a:cubicBezTo>
                    <a:cubicBezTo>
                      <a:pt x="298" y="195"/>
                      <a:pt x="282" y="186"/>
                      <a:pt x="273" y="181"/>
                    </a:cubicBezTo>
                    <a:cubicBezTo>
                      <a:pt x="283" y="169"/>
                      <a:pt x="294" y="157"/>
                      <a:pt x="304" y="144"/>
                    </a:cubicBezTo>
                    <a:close/>
                    <a:moveTo>
                      <a:pt x="250" y="228"/>
                    </a:moveTo>
                    <a:cubicBezTo>
                      <a:pt x="251" y="214"/>
                      <a:pt x="259" y="200"/>
                      <a:pt x="270" y="185"/>
                    </a:cubicBezTo>
                    <a:cubicBezTo>
                      <a:pt x="271" y="186"/>
                      <a:pt x="272" y="187"/>
                      <a:pt x="274" y="188"/>
                    </a:cubicBezTo>
                    <a:cubicBezTo>
                      <a:pt x="259" y="270"/>
                      <a:pt x="259" y="270"/>
                      <a:pt x="259" y="270"/>
                    </a:cubicBezTo>
                    <a:cubicBezTo>
                      <a:pt x="252" y="259"/>
                      <a:pt x="249" y="244"/>
                      <a:pt x="250" y="228"/>
                    </a:cubicBezTo>
                    <a:close/>
                    <a:moveTo>
                      <a:pt x="262" y="275"/>
                    </a:moveTo>
                    <a:cubicBezTo>
                      <a:pt x="278" y="190"/>
                      <a:pt x="278" y="190"/>
                      <a:pt x="278" y="190"/>
                    </a:cubicBezTo>
                    <a:cubicBezTo>
                      <a:pt x="281" y="192"/>
                      <a:pt x="284" y="194"/>
                      <a:pt x="288" y="196"/>
                    </a:cubicBezTo>
                    <a:cubicBezTo>
                      <a:pt x="272" y="284"/>
                      <a:pt x="272" y="284"/>
                      <a:pt x="272" y="284"/>
                    </a:cubicBezTo>
                    <a:cubicBezTo>
                      <a:pt x="268" y="281"/>
                      <a:pt x="265" y="278"/>
                      <a:pt x="262" y="275"/>
                    </a:cubicBezTo>
                    <a:close/>
                    <a:moveTo>
                      <a:pt x="293" y="293"/>
                    </a:moveTo>
                    <a:cubicBezTo>
                      <a:pt x="283" y="289"/>
                      <a:pt x="278" y="277"/>
                      <a:pt x="278" y="270"/>
                    </a:cubicBezTo>
                    <a:cubicBezTo>
                      <a:pt x="292" y="197"/>
                      <a:pt x="292" y="197"/>
                      <a:pt x="292" y="197"/>
                    </a:cubicBezTo>
                    <a:cubicBezTo>
                      <a:pt x="298" y="200"/>
                      <a:pt x="305" y="202"/>
                      <a:pt x="313" y="205"/>
                    </a:cubicBezTo>
                    <a:cubicBezTo>
                      <a:pt x="304" y="212"/>
                      <a:pt x="298" y="223"/>
                      <a:pt x="297" y="235"/>
                    </a:cubicBezTo>
                    <a:cubicBezTo>
                      <a:pt x="296" y="262"/>
                      <a:pt x="306" y="278"/>
                      <a:pt x="320" y="289"/>
                    </a:cubicBezTo>
                    <a:cubicBezTo>
                      <a:pt x="310" y="293"/>
                      <a:pt x="301" y="294"/>
                      <a:pt x="293" y="293"/>
                    </a:cubicBezTo>
                    <a:close/>
                    <a:moveTo>
                      <a:pt x="303" y="236"/>
                    </a:moveTo>
                    <a:cubicBezTo>
                      <a:pt x="306" y="203"/>
                      <a:pt x="345" y="188"/>
                      <a:pt x="363" y="217"/>
                    </a:cubicBezTo>
                    <a:cubicBezTo>
                      <a:pt x="376" y="235"/>
                      <a:pt x="373" y="267"/>
                      <a:pt x="355" y="286"/>
                    </a:cubicBezTo>
                    <a:cubicBezTo>
                      <a:pt x="351" y="285"/>
                      <a:pt x="347" y="283"/>
                      <a:pt x="344" y="282"/>
                    </a:cubicBezTo>
                    <a:cubicBezTo>
                      <a:pt x="362" y="263"/>
                      <a:pt x="364" y="243"/>
                      <a:pt x="358" y="231"/>
                    </a:cubicBezTo>
                    <a:cubicBezTo>
                      <a:pt x="347" y="205"/>
                      <a:pt x="318" y="212"/>
                      <a:pt x="316" y="238"/>
                    </a:cubicBezTo>
                    <a:cubicBezTo>
                      <a:pt x="314" y="260"/>
                      <a:pt x="327" y="283"/>
                      <a:pt x="347" y="288"/>
                    </a:cubicBezTo>
                    <a:cubicBezTo>
                      <a:pt x="364" y="293"/>
                      <a:pt x="398" y="292"/>
                      <a:pt x="418" y="270"/>
                    </a:cubicBezTo>
                    <a:cubicBezTo>
                      <a:pt x="421" y="271"/>
                      <a:pt x="423" y="272"/>
                      <a:pt x="426" y="273"/>
                    </a:cubicBezTo>
                    <a:cubicBezTo>
                      <a:pt x="403" y="299"/>
                      <a:pt x="364" y="304"/>
                      <a:pt x="343" y="296"/>
                    </a:cubicBezTo>
                    <a:cubicBezTo>
                      <a:pt x="320" y="287"/>
                      <a:pt x="300" y="262"/>
                      <a:pt x="303" y="236"/>
                    </a:cubicBezTo>
                    <a:close/>
                    <a:moveTo>
                      <a:pt x="340" y="280"/>
                    </a:moveTo>
                    <a:cubicBezTo>
                      <a:pt x="323" y="265"/>
                      <a:pt x="322" y="251"/>
                      <a:pt x="322" y="240"/>
                    </a:cubicBezTo>
                    <a:cubicBezTo>
                      <a:pt x="323" y="219"/>
                      <a:pt x="352" y="213"/>
                      <a:pt x="356" y="240"/>
                    </a:cubicBezTo>
                    <a:cubicBezTo>
                      <a:pt x="358" y="251"/>
                      <a:pt x="350" y="270"/>
                      <a:pt x="340" y="280"/>
                    </a:cubicBezTo>
                    <a:close/>
                    <a:moveTo>
                      <a:pt x="345" y="301"/>
                    </a:moveTo>
                    <a:cubicBezTo>
                      <a:pt x="347" y="302"/>
                      <a:pt x="349" y="303"/>
                      <a:pt x="352" y="303"/>
                    </a:cubicBezTo>
                    <a:cubicBezTo>
                      <a:pt x="354" y="330"/>
                      <a:pt x="354" y="330"/>
                      <a:pt x="354" y="330"/>
                    </a:cubicBezTo>
                    <a:cubicBezTo>
                      <a:pt x="338" y="326"/>
                      <a:pt x="338" y="326"/>
                      <a:pt x="338" y="326"/>
                    </a:cubicBezTo>
                    <a:cubicBezTo>
                      <a:pt x="337" y="305"/>
                      <a:pt x="337" y="305"/>
                      <a:pt x="337" y="305"/>
                    </a:cubicBezTo>
                    <a:cubicBezTo>
                      <a:pt x="339" y="304"/>
                      <a:pt x="342" y="303"/>
                      <a:pt x="345" y="301"/>
                    </a:cubicBezTo>
                    <a:close/>
                    <a:moveTo>
                      <a:pt x="332" y="307"/>
                    </a:moveTo>
                    <a:cubicBezTo>
                      <a:pt x="333" y="324"/>
                      <a:pt x="333" y="324"/>
                      <a:pt x="333" y="324"/>
                    </a:cubicBezTo>
                    <a:cubicBezTo>
                      <a:pt x="329" y="323"/>
                      <a:pt x="324" y="322"/>
                      <a:pt x="320" y="321"/>
                    </a:cubicBezTo>
                    <a:cubicBezTo>
                      <a:pt x="320" y="312"/>
                      <a:pt x="320" y="312"/>
                      <a:pt x="320" y="312"/>
                    </a:cubicBezTo>
                    <a:cubicBezTo>
                      <a:pt x="324" y="310"/>
                      <a:pt x="328" y="309"/>
                      <a:pt x="332" y="307"/>
                    </a:cubicBezTo>
                    <a:close/>
                    <a:moveTo>
                      <a:pt x="299" y="315"/>
                    </a:moveTo>
                    <a:cubicBezTo>
                      <a:pt x="304" y="315"/>
                      <a:pt x="310" y="314"/>
                      <a:pt x="315" y="313"/>
                    </a:cubicBezTo>
                    <a:cubicBezTo>
                      <a:pt x="316" y="320"/>
                      <a:pt x="316" y="320"/>
                      <a:pt x="316" y="320"/>
                    </a:cubicBezTo>
                    <a:cubicBezTo>
                      <a:pt x="311" y="319"/>
                      <a:pt x="306" y="317"/>
                      <a:pt x="302" y="316"/>
                    </a:cubicBezTo>
                    <a:cubicBezTo>
                      <a:pt x="305" y="323"/>
                      <a:pt x="310" y="340"/>
                      <a:pt x="316" y="359"/>
                    </a:cubicBezTo>
                    <a:cubicBezTo>
                      <a:pt x="310" y="359"/>
                      <a:pt x="304" y="358"/>
                      <a:pt x="298" y="358"/>
                    </a:cubicBezTo>
                    <a:lnTo>
                      <a:pt x="299" y="315"/>
                    </a:lnTo>
                    <a:close/>
                    <a:moveTo>
                      <a:pt x="295" y="315"/>
                    </a:moveTo>
                    <a:cubicBezTo>
                      <a:pt x="294" y="358"/>
                      <a:pt x="294" y="358"/>
                      <a:pt x="294" y="358"/>
                    </a:cubicBezTo>
                    <a:cubicBezTo>
                      <a:pt x="290" y="357"/>
                      <a:pt x="286" y="357"/>
                      <a:pt x="282" y="357"/>
                    </a:cubicBezTo>
                    <a:cubicBezTo>
                      <a:pt x="287" y="314"/>
                      <a:pt x="287" y="314"/>
                      <a:pt x="287" y="314"/>
                    </a:cubicBezTo>
                    <a:cubicBezTo>
                      <a:pt x="289" y="314"/>
                      <a:pt x="292" y="314"/>
                      <a:pt x="295" y="315"/>
                    </a:cubicBezTo>
                    <a:close/>
                    <a:moveTo>
                      <a:pt x="282" y="313"/>
                    </a:moveTo>
                    <a:cubicBezTo>
                      <a:pt x="277" y="356"/>
                      <a:pt x="277" y="356"/>
                      <a:pt x="277" y="356"/>
                    </a:cubicBezTo>
                    <a:cubicBezTo>
                      <a:pt x="273" y="355"/>
                      <a:pt x="268" y="354"/>
                      <a:pt x="263" y="353"/>
                    </a:cubicBezTo>
                    <a:cubicBezTo>
                      <a:pt x="272" y="309"/>
                      <a:pt x="272" y="309"/>
                      <a:pt x="272" y="309"/>
                    </a:cubicBezTo>
                    <a:cubicBezTo>
                      <a:pt x="275" y="311"/>
                      <a:pt x="279" y="312"/>
                      <a:pt x="282" y="313"/>
                    </a:cubicBezTo>
                    <a:close/>
                    <a:moveTo>
                      <a:pt x="255" y="298"/>
                    </a:moveTo>
                    <a:cubicBezTo>
                      <a:pt x="259" y="301"/>
                      <a:pt x="263" y="305"/>
                      <a:pt x="268" y="307"/>
                    </a:cubicBezTo>
                    <a:cubicBezTo>
                      <a:pt x="259" y="352"/>
                      <a:pt x="259" y="352"/>
                      <a:pt x="259" y="352"/>
                    </a:cubicBezTo>
                    <a:cubicBezTo>
                      <a:pt x="254" y="351"/>
                      <a:pt x="248" y="350"/>
                      <a:pt x="243" y="348"/>
                    </a:cubicBezTo>
                    <a:lnTo>
                      <a:pt x="255" y="298"/>
                    </a:lnTo>
                    <a:close/>
                    <a:moveTo>
                      <a:pt x="251" y="294"/>
                    </a:moveTo>
                    <a:cubicBezTo>
                      <a:pt x="239" y="346"/>
                      <a:pt x="239" y="346"/>
                      <a:pt x="239" y="346"/>
                    </a:cubicBezTo>
                    <a:cubicBezTo>
                      <a:pt x="235" y="345"/>
                      <a:pt x="230" y="342"/>
                      <a:pt x="225" y="340"/>
                    </a:cubicBezTo>
                    <a:cubicBezTo>
                      <a:pt x="239" y="279"/>
                      <a:pt x="239" y="279"/>
                      <a:pt x="239" y="279"/>
                    </a:cubicBezTo>
                    <a:cubicBezTo>
                      <a:pt x="242" y="284"/>
                      <a:pt x="246" y="289"/>
                      <a:pt x="251" y="294"/>
                    </a:cubicBezTo>
                    <a:close/>
                    <a:moveTo>
                      <a:pt x="298" y="120"/>
                    </a:moveTo>
                    <a:cubicBezTo>
                      <a:pt x="288" y="133"/>
                      <a:pt x="275" y="145"/>
                      <a:pt x="263" y="157"/>
                    </a:cubicBezTo>
                    <a:cubicBezTo>
                      <a:pt x="278" y="117"/>
                      <a:pt x="292" y="102"/>
                      <a:pt x="319" y="82"/>
                    </a:cubicBezTo>
                    <a:cubicBezTo>
                      <a:pt x="315" y="97"/>
                      <a:pt x="306" y="109"/>
                      <a:pt x="298" y="120"/>
                    </a:cubicBezTo>
                    <a:close/>
                    <a:moveTo>
                      <a:pt x="322" y="45"/>
                    </a:moveTo>
                    <a:cubicBezTo>
                      <a:pt x="324" y="56"/>
                      <a:pt x="323" y="65"/>
                      <a:pt x="321" y="74"/>
                    </a:cubicBezTo>
                    <a:cubicBezTo>
                      <a:pt x="319" y="76"/>
                      <a:pt x="316" y="78"/>
                      <a:pt x="313" y="80"/>
                    </a:cubicBezTo>
                    <a:cubicBezTo>
                      <a:pt x="308" y="76"/>
                      <a:pt x="304" y="72"/>
                      <a:pt x="300" y="67"/>
                    </a:cubicBezTo>
                    <a:cubicBezTo>
                      <a:pt x="308" y="62"/>
                      <a:pt x="315" y="55"/>
                      <a:pt x="322" y="45"/>
                    </a:cubicBezTo>
                    <a:close/>
                    <a:moveTo>
                      <a:pt x="296" y="69"/>
                    </a:moveTo>
                    <a:cubicBezTo>
                      <a:pt x="300" y="75"/>
                      <a:pt x="305" y="79"/>
                      <a:pt x="309" y="83"/>
                    </a:cubicBezTo>
                    <a:cubicBezTo>
                      <a:pt x="305" y="86"/>
                      <a:pt x="301" y="89"/>
                      <a:pt x="297" y="92"/>
                    </a:cubicBezTo>
                    <a:cubicBezTo>
                      <a:pt x="290" y="86"/>
                      <a:pt x="286" y="81"/>
                      <a:pt x="283" y="75"/>
                    </a:cubicBezTo>
                    <a:cubicBezTo>
                      <a:pt x="287" y="74"/>
                      <a:pt x="292" y="72"/>
                      <a:pt x="296" y="69"/>
                    </a:cubicBezTo>
                    <a:close/>
                    <a:moveTo>
                      <a:pt x="279" y="76"/>
                    </a:moveTo>
                    <a:cubicBezTo>
                      <a:pt x="283" y="83"/>
                      <a:pt x="288" y="89"/>
                      <a:pt x="295" y="95"/>
                    </a:cubicBezTo>
                    <a:cubicBezTo>
                      <a:pt x="286" y="102"/>
                      <a:pt x="279" y="110"/>
                      <a:pt x="273" y="121"/>
                    </a:cubicBezTo>
                    <a:cubicBezTo>
                      <a:pt x="270" y="113"/>
                      <a:pt x="265" y="93"/>
                      <a:pt x="261" y="78"/>
                    </a:cubicBezTo>
                    <a:cubicBezTo>
                      <a:pt x="266" y="79"/>
                      <a:pt x="272" y="78"/>
                      <a:pt x="279" y="76"/>
                    </a:cubicBezTo>
                    <a:close/>
                    <a:moveTo>
                      <a:pt x="255" y="78"/>
                    </a:moveTo>
                    <a:cubicBezTo>
                      <a:pt x="259" y="95"/>
                      <a:pt x="266" y="122"/>
                      <a:pt x="269" y="129"/>
                    </a:cubicBezTo>
                    <a:cubicBezTo>
                      <a:pt x="268" y="130"/>
                      <a:pt x="268" y="131"/>
                      <a:pt x="267" y="133"/>
                    </a:cubicBezTo>
                    <a:cubicBezTo>
                      <a:pt x="252" y="91"/>
                      <a:pt x="252" y="91"/>
                      <a:pt x="252" y="91"/>
                    </a:cubicBezTo>
                    <a:cubicBezTo>
                      <a:pt x="253" y="87"/>
                      <a:pt x="254" y="82"/>
                      <a:pt x="255" y="78"/>
                    </a:cubicBezTo>
                    <a:close/>
                    <a:moveTo>
                      <a:pt x="251" y="94"/>
                    </a:moveTo>
                    <a:cubicBezTo>
                      <a:pt x="266" y="135"/>
                      <a:pt x="266" y="135"/>
                      <a:pt x="266" y="135"/>
                    </a:cubicBezTo>
                    <a:cubicBezTo>
                      <a:pt x="265" y="136"/>
                      <a:pt x="265" y="138"/>
                      <a:pt x="264" y="139"/>
                    </a:cubicBezTo>
                    <a:cubicBezTo>
                      <a:pt x="249" y="103"/>
                      <a:pt x="249" y="103"/>
                      <a:pt x="249" y="103"/>
                    </a:cubicBezTo>
                    <a:lnTo>
                      <a:pt x="251" y="94"/>
                    </a:lnTo>
                    <a:close/>
                    <a:moveTo>
                      <a:pt x="249" y="106"/>
                    </a:moveTo>
                    <a:cubicBezTo>
                      <a:pt x="263" y="141"/>
                      <a:pt x="263" y="141"/>
                      <a:pt x="263" y="141"/>
                    </a:cubicBezTo>
                    <a:cubicBezTo>
                      <a:pt x="262" y="143"/>
                      <a:pt x="261" y="145"/>
                      <a:pt x="261" y="147"/>
                    </a:cubicBezTo>
                    <a:cubicBezTo>
                      <a:pt x="247" y="114"/>
                      <a:pt x="247" y="114"/>
                      <a:pt x="247" y="114"/>
                    </a:cubicBezTo>
                    <a:lnTo>
                      <a:pt x="249" y="106"/>
                    </a:lnTo>
                    <a:close/>
                    <a:moveTo>
                      <a:pt x="246" y="117"/>
                    </a:moveTo>
                    <a:cubicBezTo>
                      <a:pt x="260" y="149"/>
                      <a:pt x="260" y="149"/>
                      <a:pt x="260" y="149"/>
                    </a:cubicBezTo>
                    <a:cubicBezTo>
                      <a:pt x="259" y="151"/>
                      <a:pt x="258" y="154"/>
                      <a:pt x="258" y="156"/>
                    </a:cubicBezTo>
                    <a:cubicBezTo>
                      <a:pt x="244" y="126"/>
                      <a:pt x="244" y="126"/>
                      <a:pt x="244" y="126"/>
                    </a:cubicBezTo>
                    <a:lnTo>
                      <a:pt x="246" y="117"/>
                    </a:lnTo>
                    <a:close/>
                    <a:moveTo>
                      <a:pt x="243" y="129"/>
                    </a:moveTo>
                    <a:cubicBezTo>
                      <a:pt x="257" y="158"/>
                      <a:pt x="257" y="158"/>
                      <a:pt x="257" y="158"/>
                    </a:cubicBezTo>
                    <a:cubicBezTo>
                      <a:pt x="256" y="161"/>
                      <a:pt x="256" y="163"/>
                      <a:pt x="255" y="165"/>
                    </a:cubicBezTo>
                    <a:cubicBezTo>
                      <a:pt x="255" y="165"/>
                      <a:pt x="255" y="165"/>
                      <a:pt x="255" y="165"/>
                    </a:cubicBezTo>
                    <a:cubicBezTo>
                      <a:pt x="241" y="136"/>
                      <a:pt x="241" y="136"/>
                      <a:pt x="241" y="136"/>
                    </a:cubicBezTo>
                    <a:cubicBezTo>
                      <a:pt x="242" y="134"/>
                      <a:pt x="242" y="131"/>
                      <a:pt x="243" y="129"/>
                    </a:cubicBezTo>
                    <a:close/>
                    <a:moveTo>
                      <a:pt x="241" y="139"/>
                    </a:moveTo>
                    <a:cubicBezTo>
                      <a:pt x="254" y="166"/>
                      <a:pt x="254" y="166"/>
                      <a:pt x="254" y="166"/>
                    </a:cubicBezTo>
                    <a:cubicBezTo>
                      <a:pt x="253" y="168"/>
                      <a:pt x="252" y="169"/>
                      <a:pt x="250" y="170"/>
                    </a:cubicBezTo>
                    <a:cubicBezTo>
                      <a:pt x="238" y="148"/>
                      <a:pt x="238" y="148"/>
                      <a:pt x="238" y="148"/>
                    </a:cubicBezTo>
                    <a:lnTo>
                      <a:pt x="241" y="139"/>
                    </a:lnTo>
                    <a:close/>
                    <a:moveTo>
                      <a:pt x="238" y="150"/>
                    </a:moveTo>
                    <a:cubicBezTo>
                      <a:pt x="249" y="172"/>
                      <a:pt x="249" y="172"/>
                      <a:pt x="249" y="172"/>
                    </a:cubicBezTo>
                    <a:cubicBezTo>
                      <a:pt x="248" y="173"/>
                      <a:pt x="247" y="175"/>
                      <a:pt x="246" y="176"/>
                    </a:cubicBezTo>
                    <a:cubicBezTo>
                      <a:pt x="236" y="158"/>
                      <a:pt x="236" y="158"/>
                      <a:pt x="236" y="158"/>
                    </a:cubicBezTo>
                    <a:lnTo>
                      <a:pt x="238" y="150"/>
                    </a:lnTo>
                    <a:close/>
                    <a:moveTo>
                      <a:pt x="235" y="160"/>
                    </a:moveTo>
                    <a:cubicBezTo>
                      <a:pt x="245" y="177"/>
                      <a:pt x="245" y="177"/>
                      <a:pt x="245" y="177"/>
                    </a:cubicBezTo>
                    <a:cubicBezTo>
                      <a:pt x="243" y="179"/>
                      <a:pt x="242" y="181"/>
                      <a:pt x="241" y="182"/>
                    </a:cubicBezTo>
                    <a:cubicBezTo>
                      <a:pt x="234" y="168"/>
                      <a:pt x="234" y="168"/>
                      <a:pt x="234" y="168"/>
                    </a:cubicBezTo>
                    <a:lnTo>
                      <a:pt x="235" y="160"/>
                    </a:lnTo>
                    <a:close/>
                    <a:moveTo>
                      <a:pt x="233" y="171"/>
                    </a:moveTo>
                    <a:cubicBezTo>
                      <a:pt x="240" y="184"/>
                      <a:pt x="240" y="184"/>
                      <a:pt x="240" y="184"/>
                    </a:cubicBezTo>
                    <a:cubicBezTo>
                      <a:pt x="239" y="185"/>
                      <a:pt x="238" y="187"/>
                      <a:pt x="237" y="189"/>
                    </a:cubicBezTo>
                    <a:cubicBezTo>
                      <a:pt x="231" y="179"/>
                      <a:pt x="231" y="179"/>
                      <a:pt x="231" y="179"/>
                    </a:cubicBezTo>
                    <a:lnTo>
                      <a:pt x="233" y="171"/>
                    </a:lnTo>
                    <a:close/>
                    <a:moveTo>
                      <a:pt x="230" y="181"/>
                    </a:moveTo>
                    <a:cubicBezTo>
                      <a:pt x="235" y="191"/>
                      <a:pt x="235" y="191"/>
                      <a:pt x="235" y="191"/>
                    </a:cubicBezTo>
                    <a:cubicBezTo>
                      <a:pt x="235" y="192"/>
                      <a:pt x="234" y="193"/>
                      <a:pt x="233" y="195"/>
                    </a:cubicBezTo>
                    <a:cubicBezTo>
                      <a:pt x="229" y="188"/>
                      <a:pt x="229" y="188"/>
                      <a:pt x="229" y="188"/>
                    </a:cubicBezTo>
                    <a:lnTo>
                      <a:pt x="230" y="181"/>
                    </a:lnTo>
                    <a:close/>
                    <a:moveTo>
                      <a:pt x="228" y="190"/>
                    </a:moveTo>
                    <a:cubicBezTo>
                      <a:pt x="232" y="197"/>
                      <a:pt x="232" y="197"/>
                      <a:pt x="232" y="197"/>
                    </a:cubicBezTo>
                    <a:cubicBezTo>
                      <a:pt x="231" y="198"/>
                      <a:pt x="231" y="200"/>
                      <a:pt x="230" y="202"/>
                    </a:cubicBezTo>
                    <a:cubicBezTo>
                      <a:pt x="227" y="197"/>
                      <a:pt x="227" y="197"/>
                      <a:pt x="227" y="197"/>
                    </a:cubicBezTo>
                    <a:lnTo>
                      <a:pt x="228" y="190"/>
                    </a:lnTo>
                    <a:close/>
                    <a:moveTo>
                      <a:pt x="226" y="199"/>
                    </a:moveTo>
                    <a:cubicBezTo>
                      <a:pt x="229" y="204"/>
                      <a:pt x="229" y="204"/>
                      <a:pt x="229" y="204"/>
                    </a:cubicBezTo>
                    <a:cubicBezTo>
                      <a:pt x="228" y="205"/>
                      <a:pt x="228" y="207"/>
                      <a:pt x="227" y="209"/>
                    </a:cubicBezTo>
                    <a:cubicBezTo>
                      <a:pt x="225" y="205"/>
                      <a:pt x="225" y="205"/>
                      <a:pt x="225" y="205"/>
                    </a:cubicBezTo>
                    <a:lnTo>
                      <a:pt x="226" y="199"/>
                    </a:lnTo>
                    <a:close/>
                    <a:moveTo>
                      <a:pt x="224" y="208"/>
                    </a:moveTo>
                    <a:cubicBezTo>
                      <a:pt x="227" y="211"/>
                      <a:pt x="227" y="211"/>
                      <a:pt x="227" y="211"/>
                    </a:cubicBezTo>
                    <a:cubicBezTo>
                      <a:pt x="226" y="214"/>
                      <a:pt x="225" y="217"/>
                      <a:pt x="225" y="220"/>
                    </a:cubicBezTo>
                    <a:cubicBezTo>
                      <a:pt x="222" y="216"/>
                      <a:pt x="222" y="216"/>
                      <a:pt x="222" y="216"/>
                    </a:cubicBezTo>
                    <a:lnTo>
                      <a:pt x="224" y="208"/>
                    </a:lnTo>
                    <a:close/>
                    <a:moveTo>
                      <a:pt x="222" y="219"/>
                    </a:moveTo>
                    <a:cubicBezTo>
                      <a:pt x="225" y="222"/>
                      <a:pt x="225" y="222"/>
                      <a:pt x="225" y="222"/>
                    </a:cubicBezTo>
                    <a:cubicBezTo>
                      <a:pt x="224" y="225"/>
                      <a:pt x="224" y="228"/>
                      <a:pt x="224" y="231"/>
                    </a:cubicBezTo>
                    <a:cubicBezTo>
                      <a:pt x="220" y="226"/>
                      <a:pt x="220" y="226"/>
                      <a:pt x="220" y="226"/>
                    </a:cubicBezTo>
                    <a:lnTo>
                      <a:pt x="222" y="219"/>
                    </a:lnTo>
                    <a:close/>
                    <a:moveTo>
                      <a:pt x="220" y="228"/>
                    </a:moveTo>
                    <a:cubicBezTo>
                      <a:pt x="224" y="235"/>
                      <a:pt x="224" y="235"/>
                      <a:pt x="224" y="235"/>
                    </a:cubicBezTo>
                    <a:cubicBezTo>
                      <a:pt x="225" y="238"/>
                      <a:pt x="225" y="242"/>
                      <a:pt x="226" y="245"/>
                    </a:cubicBezTo>
                    <a:cubicBezTo>
                      <a:pt x="218" y="235"/>
                      <a:pt x="218" y="235"/>
                      <a:pt x="218" y="235"/>
                    </a:cubicBezTo>
                    <a:lnTo>
                      <a:pt x="220" y="228"/>
                    </a:lnTo>
                    <a:close/>
                    <a:moveTo>
                      <a:pt x="218" y="238"/>
                    </a:moveTo>
                    <a:cubicBezTo>
                      <a:pt x="227" y="249"/>
                      <a:pt x="227" y="249"/>
                      <a:pt x="227" y="249"/>
                    </a:cubicBezTo>
                    <a:cubicBezTo>
                      <a:pt x="227" y="251"/>
                      <a:pt x="227" y="252"/>
                      <a:pt x="228" y="253"/>
                    </a:cubicBezTo>
                    <a:cubicBezTo>
                      <a:pt x="229" y="257"/>
                      <a:pt x="230" y="262"/>
                      <a:pt x="232" y="266"/>
                    </a:cubicBezTo>
                    <a:cubicBezTo>
                      <a:pt x="216" y="245"/>
                      <a:pt x="216" y="245"/>
                      <a:pt x="216" y="245"/>
                    </a:cubicBezTo>
                    <a:cubicBezTo>
                      <a:pt x="216" y="243"/>
                      <a:pt x="217" y="240"/>
                      <a:pt x="218" y="238"/>
                    </a:cubicBezTo>
                    <a:close/>
                    <a:moveTo>
                      <a:pt x="215" y="247"/>
                    </a:moveTo>
                    <a:cubicBezTo>
                      <a:pt x="236" y="274"/>
                      <a:pt x="236" y="274"/>
                      <a:pt x="236" y="274"/>
                    </a:cubicBezTo>
                    <a:cubicBezTo>
                      <a:pt x="234" y="282"/>
                      <a:pt x="234" y="282"/>
                      <a:pt x="234" y="282"/>
                    </a:cubicBezTo>
                    <a:cubicBezTo>
                      <a:pt x="214" y="255"/>
                      <a:pt x="214" y="255"/>
                      <a:pt x="214" y="255"/>
                    </a:cubicBezTo>
                    <a:cubicBezTo>
                      <a:pt x="214" y="252"/>
                      <a:pt x="215" y="250"/>
                      <a:pt x="215" y="247"/>
                    </a:cubicBezTo>
                    <a:close/>
                    <a:moveTo>
                      <a:pt x="213" y="257"/>
                    </a:moveTo>
                    <a:cubicBezTo>
                      <a:pt x="234" y="284"/>
                      <a:pt x="234" y="284"/>
                      <a:pt x="234" y="284"/>
                    </a:cubicBezTo>
                    <a:cubicBezTo>
                      <a:pt x="232" y="290"/>
                      <a:pt x="232" y="290"/>
                      <a:pt x="232" y="290"/>
                    </a:cubicBezTo>
                    <a:cubicBezTo>
                      <a:pt x="212" y="264"/>
                      <a:pt x="212" y="264"/>
                      <a:pt x="212" y="264"/>
                    </a:cubicBezTo>
                    <a:lnTo>
                      <a:pt x="213" y="257"/>
                    </a:lnTo>
                    <a:close/>
                    <a:moveTo>
                      <a:pt x="211" y="266"/>
                    </a:moveTo>
                    <a:cubicBezTo>
                      <a:pt x="232" y="293"/>
                      <a:pt x="232" y="293"/>
                      <a:pt x="232" y="293"/>
                    </a:cubicBezTo>
                    <a:cubicBezTo>
                      <a:pt x="230" y="300"/>
                      <a:pt x="230" y="300"/>
                      <a:pt x="230" y="300"/>
                    </a:cubicBezTo>
                    <a:cubicBezTo>
                      <a:pt x="210" y="274"/>
                      <a:pt x="210" y="274"/>
                      <a:pt x="210" y="274"/>
                    </a:cubicBezTo>
                    <a:lnTo>
                      <a:pt x="211" y="266"/>
                    </a:lnTo>
                    <a:close/>
                    <a:moveTo>
                      <a:pt x="209" y="276"/>
                    </a:moveTo>
                    <a:cubicBezTo>
                      <a:pt x="229" y="302"/>
                      <a:pt x="229" y="302"/>
                      <a:pt x="229" y="302"/>
                    </a:cubicBezTo>
                    <a:cubicBezTo>
                      <a:pt x="228" y="308"/>
                      <a:pt x="228" y="308"/>
                      <a:pt x="228" y="308"/>
                    </a:cubicBezTo>
                    <a:cubicBezTo>
                      <a:pt x="208" y="283"/>
                      <a:pt x="208" y="283"/>
                      <a:pt x="208" y="283"/>
                    </a:cubicBezTo>
                    <a:cubicBezTo>
                      <a:pt x="208" y="281"/>
                      <a:pt x="209" y="278"/>
                      <a:pt x="209" y="276"/>
                    </a:cubicBezTo>
                    <a:close/>
                    <a:moveTo>
                      <a:pt x="207" y="286"/>
                    </a:moveTo>
                    <a:cubicBezTo>
                      <a:pt x="228" y="311"/>
                      <a:pt x="228" y="311"/>
                      <a:pt x="228" y="311"/>
                    </a:cubicBezTo>
                    <a:cubicBezTo>
                      <a:pt x="227" y="315"/>
                      <a:pt x="227" y="315"/>
                      <a:pt x="227" y="315"/>
                    </a:cubicBezTo>
                    <a:cubicBezTo>
                      <a:pt x="206" y="291"/>
                      <a:pt x="206" y="291"/>
                      <a:pt x="206" y="291"/>
                    </a:cubicBezTo>
                    <a:lnTo>
                      <a:pt x="207" y="286"/>
                    </a:lnTo>
                    <a:close/>
                    <a:moveTo>
                      <a:pt x="205" y="293"/>
                    </a:moveTo>
                    <a:cubicBezTo>
                      <a:pt x="226" y="317"/>
                      <a:pt x="226" y="317"/>
                      <a:pt x="226" y="317"/>
                    </a:cubicBezTo>
                    <a:cubicBezTo>
                      <a:pt x="225" y="322"/>
                      <a:pt x="225" y="322"/>
                      <a:pt x="225" y="322"/>
                    </a:cubicBezTo>
                    <a:cubicBezTo>
                      <a:pt x="204" y="298"/>
                      <a:pt x="204" y="298"/>
                      <a:pt x="204" y="298"/>
                    </a:cubicBezTo>
                    <a:lnTo>
                      <a:pt x="205" y="293"/>
                    </a:lnTo>
                    <a:close/>
                    <a:moveTo>
                      <a:pt x="204" y="300"/>
                    </a:moveTo>
                    <a:cubicBezTo>
                      <a:pt x="225" y="324"/>
                      <a:pt x="225" y="324"/>
                      <a:pt x="225" y="324"/>
                    </a:cubicBezTo>
                    <a:cubicBezTo>
                      <a:pt x="224" y="328"/>
                      <a:pt x="224" y="328"/>
                      <a:pt x="224" y="328"/>
                    </a:cubicBezTo>
                    <a:cubicBezTo>
                      <a:pt x="203" y="305"/>
                      <a:pt x="203" y="305"/>
                      <a:pt x="203" y="305"/>
                    </a:cubicBezTo>
                    <a:lnTo>
                      <a:pt x="204" y="300"/>
                    </a:lnTo>
                    <a:close/>
                    <a:moveTo>
                      <a:pt x="202" y="308"/>
                    </a:moveTo>
                    <a:cubicBezTo>
                      <a:pt x="223" y="330"/>
                      <a:pt x="223" y="330"/>
                      <a:pt x="223" y="330"/>
                    </a:cubicBezTo>
                    <a:cubicBezTo>
                      <a:pt x="222" y="334"/>
                      <a:pt x="222" y="334"/>
                      <a:pt x="222" y="334"/>
                    </a:cubicBezTo>
                    <a:cubicBezTo>
                      <a:pt x="201" y="313"/>
                      <a:pt x="201" y="313"/>
                      <a:pt x="201" y="313"/>
                    </a:cubicBezTo>
                    <a:lnTo>
                      <a:pt x="202" y="308"/>
                    </a:lnTo>
                    <a:close/>
                    <a:moveTo>
                      <a:pt x="201" y="315"/>
                    </a:moveTo>
                    <a:cubicBezTo>
                      <a:pt x="222" y="336"/>
                      <a:pt x="222" y="336"/>
                      <a:pt x="222" y="336"/>
                    </a:cubicBezTo>
                    <a:cubicBezTo>
                      <a:pt x="221" y="338"/>
                      <a:pt x="221" y="338"/>
                      <a:pt x="221" y="338"/>
                    </a:cubicBezTo>
                    <a:cubicBezTo>
                      <a:pt x="214" y="334"/>
                      <a:pt x="207" y="329"/>
                      <a:pt x="200" y="322"/>
                    </a:cubicBezTo>
                    <a:cubicBezTo>
                      <a:pt x="200" y="320"/>
                      <a:pt x="201" y="317"/>
                      <a:pt x="201" y="315"/>
                    </a:cubicBezTo>
                    <a:close/>
                    <a:moveTo>
                      <a:pt x="317" y="363"/>
                    </a:moveTo>
                    <a:cubicBezTo>
                      <a:pt x="318" y="366"/>
                      <a:pt x="319" y="370"/>
                      <a:pt x="320" y="373"/>
                    </a:cubicBezTo>
                    <a:cubicBezTo>
                      <a:pt x="311" y="375"/>
                      <a:pt x="279" y="378"/>
                      <a:pt x="261" y="372"/>
                    </a:cubicBezTo>
                    <a:cubicBezTo>
                      <a:pt x="273" y="380"/>
                      <a:pt x="303" y="382"/>
                      <a:pt x="322" y="379"/>
                    </a:cubicBezTo>
                    <a:cubicBezTo>
                      <a:pt x="323" y="383"/>
                      <a:pt x="325" y="388"/>
                      <a:pt x="326" y="392"/>
                    </a:cubicBezTo>
                    <a:cubicBezTo>
                      <a:pt x="309" y="392"/>
                      <a:pt x="292" y="392"/>
                      <a:pt x="277" y="392"/>
                    </a:cubicBezTo>
                    <a:cubicBezTo>
                      <a:pt x="223" y="379"/>
                      <a:pt x="168" y="338"/>
                      <a:pt x="151" y="270"/>
                    </a:cubicBezTo>
                    <a:cubicBezTo>
                      <a:pt x="179" y="331"/>
                      <a:pt x="248" y="370"/>
                      <a:pt x="317" y="363"/>
                    </a:cubicBezTo>
                    <a:close/>
                    <a:moveTo>
                      <a:pt x="176" y="290"/>
                    </a:moveTo>
                    <a:cubicBezTo>
                      <a:pt x="174" y="290"/>
                      <a:pt x="172" y="289"/>
                      <a:pt x="170" y="289"/>
                    </a:cubicBezTo>
                    <a:cubicBezTo>
                      <a:pt x="166" y="282"/>
                      <a:pt x="161" y="274"/>
                      <a:pt x="157" y="266"/>
                    </a:cubicBezTo>
                    <a:cubicBezTo>
                      <a:pt x="166" y="268"/>
                      <a:pt x="174" y="269"/>
                      <a:pt x="180" y="271"/>
                    </a:cubicBezTo>
                    <a:cubicBezTo>
                      <a:pt x="179" y="277"/>
                      <a:pt x="177" y="284"/>
                      <a:pt x="176" y="290"/>
                    </a:cubicBezTo>
                    <a:close/>
                    <a:moveTo>
                      <a:pt x="182" y="266"/>
                    </a:moveTo>
                    <a:cubicBezTo>
                      <a:pt x="175" y="265"/>
                      <a:pt x="165" y="262"/>
                      <a:pt x="154" y="260"/>
                    </a:cubicBezTo>
                    <a:cubicBezTo>
                      <a:pt x="149" y="250"/>
                      <a:pt x="144" y="240"/>
                      <a:pt x="139" y="228"/>
                    </a:cubicBezTo>
                    <a:cubicBezTo>
                      <a:pt x="137" y="237"/>
                      <a:pt x="135" y="247"/>
                      <a:pt x="134" y="256"/>
                    </a:cubicBezTo>
                    <a:cubicBezTo>
                      <a:pt x="120" y="253"/>
                      <a:pt x="107" y="251"/>
                      <a:pt x="104" y="250"/>
                    </a:cubicBezTo>
                    <a:cubicBezTo>
                      <a:pt x="109" y="236"/>
                      <a:pt x="135" y="219"/>
                      <a:pt x="150" y="213"/>
                    </a:cubicBezTo>
                    <a:cubicBezTo>
                      <a:pt x="141" y="204"/>
                      <a:pt x="123" y="187"/>
                      <a:pt x="123" y="173"/>
                    </a:cubicBezTo>
                    <a:cubicBezTo>
                      <a:pt x="144" y="180"/>
                      <a:pt x="176" y="190"/>
                      <a:pt x="199" y="195"/>
                    </a:cubicBezTo>
                    <a:cubicBezTo>
                      <a:pt x="193" y="219"/>
                      <a:pt x="187" y="244"/>
                      <a:pt x="182" y="266"/>
                    </a:cubicBezTo>
                    <a:close/>
                    <a:moveTo>
                      <a:pt x="223" y="96"/>
                    </a:moveTo>
                    <a:cubicBezTo>
                      <a:pt x="222" y="100"/>
                      <a:pt x="221" y="104"/>
                      <a:pt x="220" y="108"/>
                    </a:cubicBezTo>
                    <a:cubicBezTo>
                      <a:pt x="216" y="98"/>
                      <a:pt x="216" y="98"/>
                      <a:pt x="216" y="98"/>
                    </a:cubicBezTo>
                    <a:cubicBezTo>
                      <a:pt x="219" y="97"/>
                      <a:pt x="221" y="97"/>
                      <a:pt x="223" y="96"/>
                    </a:cubicBezTo>
                    <a:close/>
                    <a:moveTo>
                      <a:pt x="215" y="99"/>
                    </a:moveTo>
                    <a:cubicBezTo>
                      <a:pt x="219" y="111"/>
                      <a:pt x="219" y="111"/>
                      <a:pt x="219" y="111"/>
                    </a:cubicBezTo>
                    <a:cubicBezTo>
                      <a:pt x="219" y="114"/>
                      <a:pt x="218" y="117"/>
                      <a:pt x="217" y="119"/>
                    </a:cubicBezTo>
                    <a:cubicBezTo>
                      <a:pt x="211" y="100"/>
                      <a:pt x="211" y="100"/>
                      <a:pt x="211" y="100"/>
                    </a:cubicBezTo>
                    <a:cubicBezTo>
                      <a:pt x="212" y="99"/>
                      <a:pt x="213" y="99"/>
                      <a:pt x="215" y="99"/>
                    </a:cubicBezTo>
                    <a:close/>
                    <a:moveTo>
                      <a:pt x="209" y="100"/>
                    </a:moveTo>
                    <a:cubicBezTo>
                      <a:pt x="217" y="123"/>
                      <a:pt x="217" y="123"/>
                      <a:pt x="217" y="123"/>
                    </a:cubicBezTo>
                    <a:cubicBezTo>
                      <a:pt x="216" y="125"/>
                      <a:pt x="215" y="128"/>
                      <a:pt x="215" y="131"/>
                    </a:cubicBezTo>
                    <a:cubicBezTo>
                      <a:pt x="204" y="102"/>
                      <a:pt x="204" y="102"/>
                      <a:pt x="204" y="102"/>
                    </a:cubicBezTo>
                    <a:cubicBezTo>
                      <a:pt x="205" y="101"/>
                      <a:pt x="207" y="101"/>
                      <a:pt x="209" y="100"/>
                    </a:cubicBezTo>
                    <a:close/>
                    <a:moveTo>
                      <a:pt x="202" y="103"/>
                    </a:moveTo>
                    <a:cubicBezTo>
                      <a:pt x="214" y="134"/>
                      <a:pt x="214" y="134"/>
                      <a:pt x="214" y="134"/>
                    </a:cubicBezTo>
                    <a:cubicBezTo>
                      <a:pt x="213" y="138"/>
                      <a:pt x="213" y="138"/>
                      <a:pt x="213" y="138"/>
                    </a:cubicBezTo>
                    <a:cubicBezTo>
                      <a:pt x="211" y="139"/>
                      <a:pt x="211" y="139"/>
                      <a:pt x="211" y="139"/>
                    </a:cubicBezTo>
                    <a:cubicBezTo>
                      <a:pt x="196" y="104"/>
                      <a:pt x="196" y="104"/>
                      <a:pt x="196" y="104"/>
                    </a:cubicBezTo>
                    <a:cubicBezTo>
                      <a:pt x="198" y="104"/>
                      <a:pt x="200" y="103"/>
                      <a:pt x="202" y="103"/>
                    </a:cubicBezTo>
                    <a:close/>
                    <a:moveTo>
                      <a:pt x="194" y="105"/>
                    </a:moveTo>
                    <a:cubicBezTo>
                      <a:pt x="209" y="139"/>
                      <a:pt x="209" y="139"/>
                      <a:pt x="209" y="139"/>
                    </a:cubicBezTo>
                    <a:cubicBezTo>
                      <a:pt x="207" y="140"/>
                      <a:pt x="206" y="140"/>
                      <a:pt x="204" y="141"/>
                    </a:cubicBezTo>
                    <a:cubicBezTo>
                      <a:pt x="189" y="107"/>
                      <a:pt x="189" y="107"/>
                      <a:pt x="189" y="107"/>
                    </a:cubicBezTo>
                    <a:cubicBezTo>
                      <a:pt x="191" y="106"/>
                      <a:pt x="193" y="106"/>
                      <a:pt x="194" y="105"/>
                    </a:cubicBezTo>
                    <a:close/>
                    <a:moveTo>
                      <a:pt x="187" y="107"/>
                    </a:moveTo>
                    <a:cubicBezTo>
                      <a:pt x="203" y="142"/>
                      <a:pt x="203" y="142"/>
                      <a:pt x="203" y="142"/>
                    </a:cubicBezTo>
                    <a:cubicBezTo>
                      <a:pt x="201" y="142"/>
                      <a:pt x="199" y="143"/>
                      <a:pt x="197" y="144"/>
                    </a:cubicBezTo>
                    <a:cubicBezTo>
                      <a:pt x="182" y="109"/>
                      <a:pt x="182" y="109"/>
                      <a:pt x="182" y="109"/>
                    </a:cubicBezTo>
                    <a:lnTo>
                      <a:pt x="187" y="107"/>
                    </a:lnTo>
                    <a:close/>
                    <a:moveTo>
                      <a:pt x="180" y="110"/>
                    </a:moveTo>
                    <a:cubicBezTo>
                      <a:pt x="196" y="144"/>
                      <a:pt x="196" y="144"/>
                      <a:pt x="196" y="144"/>
                    </a:cubicBezTo>
                    <a:cubicBezTo>
                      <a:pt x="191" y="146"/>
                      <a:pt x="191" y="146"/>
                      <a:pt x="191" y="146"/>
                    </a:cubicBezTo>
                    <a:cubicBezTo>
                      <a:pt x="174" y="112"/>
                      <a:pt x="174" y="112"/>
                      <a:pt x="174" y="112"/>
                    </a:cubicBezTo>
                    <a:lnTo>
                      <a:pt x="180" y="110"/>
                    </a:lnTo>
                    <a:close/>
                    <a:moveTo>
                      <a:pt x="172" y="112"/>
                    </a:moveTo>
                    <a:cubicBezTo>
                      <a:pt x="190" y="146"/>
                      <a:pt x="190" y="146"/>
                      <a:pt x="190" y="146"/>
                    </a:cubicBezTo>
                    <a:cubicBezTo>
                      <a:pt x="185" y="148"/>
                      <a:pt x="185" y="148"/>
                      <a:pt x="185" y="148"/>
                    </a:cubicBezTo>
                    <a:cubicBezTo>
                      <a:pt x="167" y="114"/>
                      <a:pt x="167" y="114"/>
                      <a:pt x="167" y="114"/>
                    </a:cubicBezTo>
                    <a:lnTo>
                      <a:pt x="172" y="112"/>
                    </a:lnTo>
                    <a:close/>
                    <a:moveTo>
                      <a:pt x="166" y="114"/>
                    </a:moveTo>
                    <a:cubicBezTo>
                      <a:pt x="183" y="149"/>
                      <a:pt x="183" y="149"/>
                      <a:pt x="183" y="149"/>
                    </a:cubicBezTo>
                    <a:cubicBezTo>
                      <a:pt x="179" y="150"/>
                      <a:pt x="179" y="150"/>
                      <a:pt x="179" y="150"/>
                    </a:cubicBezTo>
                    <a:cubicBezTo>
                      <a:pt x="159" y="116"/>
                      <a:pt x="159" y="116"/>
                      <a:pt x="159" y="116"/>
                    </a:cubicBezTo>
                    <a:lnTo>
                      <a:pt x="166" y="114"/>
                    </a:lnTo>
                    <a:close/>
                    <a:moveTo>
                      <a:pt x="157" y="117"/>
                    </a:moveTo>
                    <a:cubicBezTo>
                      <a:pt x="177" y="151"/>
                      <a:pt x="177" y="151"/>
                      <a:pt x="177" y="151"/>
                    </a:cubicBezTo>
                    <a:cubicBezTo>
                      <a:pt x="172" y="153"/>
                      <a:pt x="172" y="153"/>
                      <a:pt x="172" y="153"/>
                    </a:cubicBezTo>
                    <a:cubicBezTo>
                      <a:pt x="151" y="119"/>
                      <a:pt x="151" y="119"/>
                      <a:pt x="151" y="119"/>
                    </a:cubicBezTo>
                    <a:lnTo>
                      <a:pt x="157" y="117"/>
                    </a:lnTo>
                    <a:close/>
                    <a:moveTo>
                      <a:pt x="149" y="119"/>
                    </a:moveTo>
                    <a:cubicBezTo>
                      <a:pt x="170" y="154"/>
                      <a:pt x="170" y="154"/>
                      <a:pt x="170" y="154"/>
                    </a:cubicBezTo>
                    <a:cubicBezTo>
                      <a:pt x="168" y="154"/>
                      <a:pt x="166" y="155"/>
                      <a:pt x="165" y="156"/>
                    </a:cubicBezTo>
                    <a:cubicBezTo>
                      <a:pt x="144" y="121"/>
                      <a:pt x="144" y="121"/>
                      <a:pt x="144" y="121"/>
                    </a:cubicBezTo>
                    <a:lnTo>
                      <a:pt x="149" y="119"/>
                    </a:lnTo>
                    <a:close/>
                    <a:moveTo>
                      <a:pt x="142" y="122"/>
                    </a:moveTo>
                    <a:cubicBezTo>
                      <a:pt x="163" y="156"/>
                      <a:pt x="163" y="156"/>
                      <a:pt x="163" y="156"/>
                    </a:cubicBezTo>
                    <a:cubicBezTo>
                      <a:pt x="161" y="157"/>
                      <a:pt x="160" y="158"/>
                      <a:pt x="158" y="158"/>
                    </a:cubicBezTo>
                    <a:cubicBezTo>
                      <a:pt x="135" y="124"/>
                      <a:pt x="135" y="124"/>
                      <a:pt x="135" y="124"/>
                    </a:cubicBezTo>
                    <a:lnTo>
                      <a:pt x="142" y="122"/>
                    </a:lnTo>
                    <a:close/>
                    <a:moveTo>
                      <a:pt x="133" y="125"/>
                    </a:moveTo>
                    <a:cubicBezTo>
                      <a:pt x="156" y="159"/>
                      <a:pt x="156" y="159"/>
                      <a:pt x="156" y="159"/>
                    </a:cubicBezTo>
                    <a:cubicBezTo>
                      <a:pt x="155" y="159"/>
                      <a:pt x="153" y="160"/>
                      <a:pt x="152" y="161"/>
                    </a:cubicBezTo>
                    <a:cubicBezTo>
                      <a:pt x="144" y="151"/>
                      <a:pt x="132" y="136"/>
                      <a:pt x="125" y="127"/>
                    </a:cubicBezTo>
                    <a:lnTo>
                      <a:pt x="133" y="125"/>
                    </a:lnTo>
                    <a:close/>
                    <a:moveTo>
                      <a:pt x="138" y="151"/>
                    </a:moveTo>
                    <a:cubicBezTo>
                      <a:pt x="142" y="157"/>
                      <a:pt x="147" y="162"/>
                      <a:pt x="150" y="167"/>
                    </a:cubicBezTo>
                    <a:cubicBezTo>
                      <a:pt x="155" y="165"/>
                      <a:pt x="162" y="162"/>
                      <a:pt x="170" y="159"/>
                    </a:cubicBezTo>
                    <a:cubicBezTo>
                      <a:pt x="182" y="162"/>
                      <a:pt x="193" y="165"/>
                      <a:pt x="206" y="168"/>
                    </a:cubicBezTo>
                    <a:cubicBezTo>
                      <a:pt x="204" y="175"/>
                      <a:pt x="202" y="182"/>
                      <a:pt x="201" y="189"/>
                    </a:cubicBezTo>
                    <a:cubicBezTo>
                      <a:pt x="170" y="182"/>
                      <a:pt x="136" y="170"/>
                      <a:pt x="114" y="163"/>
                    </a:cubicBezTo>
                    <a:cubicBezTo>
                      <a:pt x="112" y="180"/>
                      <a:pt x="131" y="202"/>
                      <a:pt x="141" y="211"/>
                    </a:cubicBezTo>
                    <a:cubicBezTo>
                      <a:pt x="124" y="219"/>
                      <a:pt x="101" y="238"/>
                      <a:pt x="95" y="253"/>
                    </a:cubicBezTo>
                    <a:cubicBezTo>
                      <a:pt x="100" y="255"/>
                      <a:pt x="116" y="258"/>
                      <a:pt x="133" y="261"/>
                    </a:cubicBezTo>
                    <a:cubicBezTo>
                      <a:pt x="132" y="268"/>
                      <a:pt x="132" y="275"/>
                      <a:pt x="131" y="281"/>
                    </a:cubicBezTo>
                    <a:cubicBezTo>
                      <a:pt x="112" y="276"/>
                      <a:pt x="94" y="272"/>
                      <a:pt x="88" y="269"/>
                    </a:cubicBezTo>
                    <a:cubicBezTo>
                      <a:pt x="89" y="258"/>
                      <a:pt x="89" y="248"/>
                      <a:pt x="89" y="238"/>
                    </a:cubicBezTo>
                    <a:cubicBezTo>
                      <a:pt x="24" y="243"/>
                      <a:pt x="30" y="157"/>
                      <a:pt x="101" y="170"/>
                    </a:cubicBezTo>
                    <a:cubicBezTo>
                      <a:pt x="103" y="167"/>
                      <a:pt x="105" y="163"/>
                      <a:pt x="107" y="160"/>
                    </a:cubicBezTo>
                    <a:cubicBezTo>
                      <a:pt x="111" y="155"/>
                      <a:pt x="114" y="150"/>
                      <a:pt x="117" y="145"/>
                    </a:cubicBezTo>
                    <a:cubicBezTo>
                      <a:pt x="123" y="147"/>
                      <a:pt x="130" y="149"/>
                      <a:pt x="138" y="151"/>
                    </a:cubicBezTo>
                    <a:close/>
                    <a:moveTo>
                      <a:pt x="124" y="103"/>
                    </a:moveTo>
                    <a:cubicBezTo>
                      <a:pt x="121" y="112"/>
                      <a:pt x="117" y="120"/>
                      <a:pt x="114" y="128"/>
                    </a:cubicBezTo>
                    <a:cubicBezTo>
                      <a:pt x="115" y="128"/>
                      <a:pt x="116" y="128"/>
                      <a:pt x="117" y="129"/>
                    </a:cubicBezTo>
                    <a:cubicBezTo>
                      <a:pt x="115" y="139"/>
                      <a:pt x="109" y="148"/>
                      <a:pt x="99" y="156"/>
                    </a:cubicBezTo>
                    <a:cubicBezTo>
                      <a:pt x="78" y="171"/>
                      <a:pt x="43" y="171"/>
                      <a:pt x="28" y="148"/>
                    </a:cubicBezTo>
                    <a:cubicBezTo>
                      <a:pt x="13" y="125"/>
                      <a:pt x="17" y="96"/>
                      <a:pt x="39" y="80"/>
                    </a:cubicBezTo>
                    <a:cubicBezTo>
                      <a:pt x="56" y="68"/>
                      <a:pt x="79" y="69"/>
                      <a:pt x="95" y="81"/>
                    </a:cubicBezTo>
                    <a:cubicBezTo>
                      <a:pt x="97" y="95"/>
                      <a:pt x="113" y="101"/>
                      <a:pt x="124" y="103"/>
                    </a:cubicBezTo>
                    <a:close/>
                    <a:moveTo>
                      <a:pt x="98" y="66"/>
                    </a:moveTo>
                    <a:cubicBezTo>
                      <a:pt x="96" y="70"/>
                      <a:pt x="96" y="73"/>
                      <a:pt x="95" y="76"/>
                    </a:cubicBezTo>
                    <a:cubicBezTo>
                      <a:pt x="86" y="68"/>
                      <a:pt x="74" y="66"/>
                      <a:pt x="63" y="67"/>
                    </a:cubicBezTo>
                    <a:cubicBezTo>
                      <a:pt x="61" y="56"/>
                      <a:pt x="69" y="48"/>
                      <a:pt x="78" y="47"/>
                    </a:cubicBezTo>
                    <a:cubicBezTo>
                      <a:pt x="80" y="57"/>
                      <a:pt x="87" y="66"/>
                      <a:pt x="98" y="66"/>
                    </a:cubicBezTo>
                    <a:close/>
                    <a:moveTo>
                      <a:pt x="79" y="33"/>
                    </a:moveTo>
                    <a:cubicBezTo>
                      <a:pt x="78" y="36"/>
                      <a:pt x="78" y="39"/>
                      <a:pt x="78" y="43"/>
                    </a:cubicBezTo>
                    <a:cubicBezTo>
                      <a:pt x="66" y="44"/>
                      <a:pt x="56" y="54"/>
                      <a:pt x="58" y="68"/>
                    </a:cubicBezTo>
                    <a:cubicBezTo>
                      <a:pt x="52" y="69"/>
                      <a:pt x="47" y="71"/>
                      <a:pt x="42" y="74"/>
                    </a:cubicBezTo>
                    <a:cubicBezTo>
                      <a:pt x="32" y="43"/>
                      <a:pt x="54" y="24"/>
                      <a:pt x="79" y="33"/>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6" name="Freeform 31"/>
              <p:cNvSpPr/>
              <p:nvPr/>
            </p:nvSpPr>
            <p:spPr bwMode="auto">
              <a:xfrm>
                <a:off x="6950" y="2359"/>
                <a:ext cx="34" cy="67"/>
              </a:xfrm>
              <a:custGeom>
                <a:avLst/>
                <a:gdLst>
                  <a:gd name="T0" fmla="*/ 14 w 14"/>
                  <a:gd name="T1" fmla="*/ 28 h 28"/>
                  <a:gd name="T2" fmla="*/ 14 w 14"/>
                  <a:gd name="T3" fmla="*/ 23 h 28"/>
                  <a:gd name="T4" fmla="*/ 0 w 14"/>
                  <a:gd name="T5" fmla="*/ 0 h 28"/>
                  <a:gd name="T6" fmla="*/ 14 w 14"/>
                  <a:gd name="T7" fmla="*/ 28 h 28"/>
                </a:gdLst>
                <a:ahLst/>
                <a:cxnLst>
                  <a:cxn ang="0">
                    <a:pos x="T0" y="T1"/>
                  </a:cxn>
                  <a:cxn ang="0">
                    <a:pos x="T2" y="T3"/>
                  </a:cxn>
                  <a:cxn ang="0">
                    <a:pos x="T4" y="T5"/>
                  </a:cxn>
                  <a:cxn ang="0">
                    <a:pos x="T6" y="T7"/>
                  </a:cxn>
                </a:cxnLst>
                <a:rect l="0" t="0" r="r" b="b"/>
                <a:pathLst>
                  <a:path w="14" h="28">
                    <a:moveTo>
                      <a:pt x="14" y="28"/>
                    </a:moveTo>
                    <a:cubicBezTo>
                      <a:pt x="14" y="23"/>
                      <a:pt x="14" y="23"/>
                      <a:pt x="14" y="23"/>
                    </a:cubicBezTo>
                    <a:cubicBezTo>
                      <a:pt x="9" y="14"/>
                      <a:pt x="4" y="6"/>
                      <a:pt x="0" y="0"/>
                    </a:cubicBezTo>
                    <a:cubicBezTo>
                      <a:pt x="3" y="8"/>
                      <a:pt x="8" y="17"/>
                      <a:pt x="14" y="28"/>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7" name="Freeform 32"/>
              <p:cNvSpPr/>
              <p:nvPr/>
            </p:nvSpPr>
            <p:spPr bwMode="auto">
              <a:xfrm>
                <a:off x="4567" y="2711"/>
                <a:ext cx="85" cy="220"/>
              </a:xfrm>
              <a:custGeom>
                <a:avLst/>
                <a:gdLst>
                  <a:gd name="T0" fmla="*/ 32 w 36"/>
                  <a:gd name="T1" fmla="*/ 93 h 93"/>
                  <a:gd name="T2" fmla="*/ 36 w 36"/>
                  <a:gd name="T3" fmla="*/ 93 h 93"/>
                  <a:gd name="T4" fmla="*/ 0 w 36"/>
                  <a:gd name="T5" fmla="*/ 0 h 93"/>
                  <a:gd name="T6" fmla="*/ 32 w 36"/>
                  <a:gd name="T7" fmla="*/ 93 h 93"/>
                </a:gdLst>
                <a:ahLst/>
                <a:cxnLst>
                  <a:cxn ang="0">
                    <a:pos x="T0" y="T1"/>
                  </a:cxn>
                  <a:cxn ang="0">
                    <a:pos x="T2" y="T3"/>
                  </a:cxn>
                  <a:cxn ang="0">
                    <a:pos x="T4" y="T5"/>
                  </a:cxn>
                  <a:cxn ang="0">
                    <a:pos x="T6" y="T7"/>
                  </a:cxn>
                </a:cxnLst>
                <a:rect l="0" t="0" r="r" b="b"/>
                <a:pathLst>
                  <a:path w="36" h="93">
                    <a:moveTo>
                      <a:pt x="32" y="93"/>
                    </a:moveTo>
                    <a:cubicBezTo>
                      <a:pt x="36" y="93"/>
                      <a:pt x="36" y="93"/>
                      <a:pt x="36" y="93"/>
                    </a:cubicBezTo>
                    <a:cubicBezTo>
                      <a:pt x="20" y="72"/>
                      <a:pt x="6" y="47"/>
                      <a:pt x="0" y="0"/>
                    </a:cubicBezTo>
                    <a:cubicBezTo>
                      <a:pt x="2" y="47"/>
                      <a:pt x="15" y="70"/>
                      <a:pt x="32" y="93"/>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8" name="Freeform 33"/>
              <p:cNvSpPr/>
              <p:nvPr/>
            </p:nvSpPr>
            <p:spPr bwMode="auto">
              <a:xfrm>
                <a:off x="6974" y="2794"/>
                <a:ext cx="10" cy="28"/>
              </a:xfrm>
              <a:custGeom>
                <a:avLst/>
                <a:gdLst>
                  <a:gd name="T0" fmla="*/ 2 w 4"/>
                  <a:gd name="T1" fmla="*/ 12 h 12"/>
                  <a:gd name="T2" fmla="*/ 4 w 4"/>
                  <a:gd name="T3" fmla="*/ 1 h 12"/>
                  <a:gd name="T4" fmla="*/ 4 w 4"/>
                  <a:gd name="T5" fmla="*/ 0 h 12"/>
                  <a:gd name="T6" fmla="*/ 2 w 4"/>
                  <a:gd name="T7" fmla="*/ 12 h 12"/>
                </a:gdLst>
                <a:ahLst/>
                <a:cxnLst>
                  <a:cxn ang="0">
                    <a:pos x="T0" y="T1"/>
                  </a:cxn>
                  <a:cxn ang="0">
                    <a:pos x="T2" y="T3"/>
                  </a:cxn>
                  <a:cxn ang="0">
                    <a:pos x="T4" y="T5"/>
                  </a:cxn>
                  <a:cxn ang="0">
                    <a:pos x="T6" y="T7"/>
                  </a:cxn>
                </a:cxnLst>
                <a:rect l="0" t="0" r="r" b="b"/>
                <a:pathLst>
                  <a:path w="4" h="12">
                    <a:moveTo>
                      <a:pt x="2" y="12"/>
                    </a:moveTo>
                    <a:cubicBezTo>
                      <a:pt x="3" y="9"/>
                      <a:pt x="4" y="5"/>
                      <a:pt x="4" y="1"/>
                    </a:cubicBezTo>
                    <a:cubicBezTo>
                      <a:pt x="4" y="0"/>
                      <a:pt x="4" y="0"/>
                      <a:pt x="4" y="0"/>
                    </a:cubicBezTo>
                    <a:cubicBezTo>
                      <a:pt x="0" y="3"/>
                      <a:pt x="0" y="8"/>
                      <a:pt x="2" y="12"/>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9" name="Freeform 34"/>
              <p:cNvSpPr>
                <a:spLocks noEditPoints="1"/>
              </p:cNvSpPr>
              <p:nvPr/>
            </p:nvSpPr>
            <p:spPr bwMode="auto">
              <a:xfrm>
                <a:off x="4607" y="1809"/>
                <a:ext cx="121" cy="123"/>
              </a:xfrm>
              <a:custGeom>
                <a:avLst/>
                <a:gdLst>
                  <a:gd name="T0" fmla="*/ 13 w 51"/>
                  <a:gd name="T1" fmla="*/ 7 h 52"/>
                  <a:gd name="T2" fmla="*/ 7 w 51"/>
                  <a:gd name="T3" fmla="*/ 39 h 52"/>
                  <a:gd name="T4" fmla="*/ 39 w 51"/>
                  <a:gd name="T5" fmla="*/ 44 h 52"/>
                  <a:gd name="T6" fmla="*/ 44 w 51"/>
                  <a:gd name="T7" fmla="*/ 13 h 52"/>
                  <a:gd name="T8" fmla="*/ 13 w 51"/>
                  <a:gd name="T9" fmla="*/ 7 h 52"/>
                  <a:gd name="T10" fmla="*/ 35 w 51"/>
                  <a:gd name="T11" fmla="*/ 39 h 52"/>
                  <a:gd name="T12" fmla="*/ 12 w 51"/>
                  <a:gd name="T13" fmla="*/ 35 h 52"/>
                  <a:gd name="T14" fmla="*/ 18 w 51"/>
                  <a:gd name="T15" fmla="*/ 11 h 52"/>
                  <a:gd name="T16" fmla="*/ 40 w 51"/>
                  <a:gd name="T17" fmla="*/ 15 h 52"/>
                  <a:gd name="T18" fmla="*/ 35 w 51"/>
                  <a:gd name="T19" fmla="*/ 3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2">
                    <a:moveTo>
                      <a:pt x="13" y="7"/>
                    </a:moveTo>
                    <a:cubicBezTo>
                      <a:pt x="2" y="15"/>
                      <a:pt x="0" y="29"/>
                      <a:pt x="7" y="39"/>
                    </a:cubicBezTo>
                    <a:cubicBezTo>
                      <a:pt x="14" y="49"/>
                      <a:pt x="28" y="52"/>
                      <a:pt x="39" y="44"/>
                    </a:cubicBezTo>
                    <a:cubicBezTo>
                      <a:pt x="49" y="37"/>
                      <a:pt x="51" y="23"/>
                      <a:pt x="44" y="13"/>
                    </a:cubicBezTo>
                    <a:cubicBezTo>
                      <a:pt x="37" y="2"/>
                      <a:pt x="23" y="0"/>
                      <a:pt x="13" y="7"/>
                    </a:cubicBezTo>
                    <a:close/>
                    <a:moveTo>
                      <a:pt x="35" y="39"/>
                    </a:moveTo>
                    <a:cubicBezTo>
                      <a:pt x="27" y="44"/>
                      <a:pt x="17" y="42"/>
                      <a:pt x="12" y="35"/>
                    </a:cubicBezTo>
                    <a:cubicBezTo>
                      <a:pt x="7" y="27"/>
                      <a:pt x="10" y="17"/>
                      <a:pt x="18" y="11"/>
                    </a:cubicBezTo>
                    <a:cubicBezTo>
                      <a:pt x="25" y="6"/>
                      <a:pt x="36" y="8"/>
                      <a:pt x="40" y="15"/>
                    </a:cubicBezTo>
                    <a:cubicBezTo>
                      <a:pt x="45" y="23"/>
                      <a:pt x="43" y="33"/>
                      <a:pt x="35" y="3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0" name="Freeform 35"/>
              <p:cNvSpPr/>
              <p:nvPr/>
            </p:nvSpPr>
            <p:spPr bwMode="auto">
              <a:xfrm>
                <a:off x="6752" y="2345"/>
                <a:ext cx="232" cy="128"/>
              </a:xfrm>
              <a:custGeom>
                <a:avLst/>
                <a:gdLst>
                  <a:gd name="T0" fmla="*/ 0 w 98"/>
                  <a:gd name="T1" fmla="*/ 10 h 54"/>
                  <a:gd name="T2" fmla="*/ 98 w 98"/>
                  <a:gd name="T3" fmla="*/ 54 h 54"/>
                  <a:gd name="T4" fmla="*/ 98 w 98"/>
                  <a:gd name="T5" fmla="*/ 42 h 54"/>
                  <a:gd name="T6" fmla="*/ 4 w 98"/>
                  <a:gd name="T7" fmla="*/ 0 h 54"/>
                  <a:gd name="T8" fmla="*/ 0 w 98"/>
                  <a:gd name="T9" fmla="*/ 10 h 54"/>
                </a:gdLst>
                <a:ahLst/>
                <a:cxnLst>
                  <a:cxn ang="0">
                    <a:pos x="T0" y="T1"/>
                  </a:cxn>
                  <a:cxn ang="0">
                    <a:pos x="T2" y="T3"/>
                  </a:cxn>
                  <a:cxn ang="0">
                    <a:pos x="T4" y="T5"/>
                  </a:cxn>
                  <a:cxn ang="0">
                    <a:pos x="T6" y="T7"/>
                  </a:cxn>
                  <a:cxn ang="0">
                    <a:pos x="T8" y="T9"/>
                  </a:cxn>
                </a:cxnLst>
                <a:rect l="0" t="0" r="r" b="b"/>
                <a:pathLst>
                  <a:path w="98" h="54">
                    <a:moveTo>
                      <a:pt x="0" y="10"/>
                    </a:moveTo>
                    <a:cubicBezTo>
                      <a:pt x="98" y="54"/>
                      <a:pt x="98" y="54"/>
                      <a:pt x="98" y="54"/>
                    </a:cubicBezTo>
                    <a:cubicBezTo>
                      <a:pt x="98" y="42"/>
                      <a:pt x="98" y="42"/>
                      <a:pt x="98" y="42"/>
                    </a:cubicBezTo>
                    <a:cubicBezTo>
                      <a:pt x="68" y="30"/>
                      <a:pt x="32" y="14"/>
                      <a:pt x="4" y="0"/>
                    </a:cubicBezTo>
                    <a:cubicBezTo>
                      <a:pt x="3" y="3"/>
                      <a:pt x="1" y="6"/>
                      <a:pt x="0" y="10"/>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1" name="Freeform 36"/>
              <p:cNvSpPr/>
              <p:nvPr/>
            </p:nvSpPr>
            <p:spPr bwMode="auto">
              <a:xfrm>
                <a:off x="6664" y="2006"/>
                <a:ext cx="320" cy="239"/>
              </a:xfrm>
              <a:custGeom>
                <a:avLst/>
                <a:gdLst>
                  <a:gd name="T0" fmla="*/ 52 w 135"/>
                  <a:gd name="T1" fmla="*/ 2 h 101"/>
                  <a:gd name="T2" fmla="*/ 0 w 135"/>
                  <a:gd name="T3" fmla="*/ 96 h 101"/>
                  <a:gd name="T4" fmla="*/ 10 w 135"/>
                  <a:gd name="T5" fmla="*/ 101 h 101"/>
                  <a:gd name="T6" fmla="*/ 53 w 135"/>
                  <a:gd name="T7" fmla="*/ 20 h 101"/>
                  <a:gd name="T8" fmla="*/ 135 w 135"/>
                  <a:gd name="T9" fmla="*/ 51 h 101"/>
                  <a:gd name="T10" fmla="*/ 135 w 135"/>
                  <a:gd name="T11" fmla="*/ 37 h 101"/>
                  <a:gd name="T12" fmla="*/ 52 w 135"/>
                  <a:gd name="T13" fmla="*/ 2 h 101"/>
                </a:gdLst>
                <a:ahLst/>
                <a:cxnLst>
                  <a:cxn ang="0">
                    <a:pos x="T0" y="T1"/>
                  </a:cxn>
                  <a:cxn ang="0">
                    <a:pos x="T2" y="T3"/>
                  </a:cxn>
                  <a:cxn ang="0">
                    <a:pos x="T4" y="T5"/>
                  </a:cxn>
                  <a:cxn ang="0">
                    <a:pos x="T6" y="T7"/>
                  </a:cxn>
                  <a:cxn ang="0">
                    <a:pos x="T8" y="T9"/>
                  </a:cxn>
                  <a:cxn ang="0">
                    <a:pos x="T10" y="T11"/>
                  </a:cxn>
                  <a:cxn ang="0">
                    <a:pos x="T12" y="T13"/>
                  </a:cxn>
                </a:cxnLst>
                <a:rect l="0" t="0" r="r" b="b"/>
                <a:pathLst>
                  <a:path w="135" h="101">
                    <a:moveTo>
                      <a:pt x="52" y="2"/>
                    </a:moveTo>
                    <a:cubicBezTo>
                      <a:pt x="43" y="2"/>
                      <a:pt x="18" y="57"/>
                      <a:pt x="0" y="96"/>
                    </a:cubicBezTo>
                    <a:cubicBezTo>
                      <a:pt x="3" y="98"/>
                      <a:pt x="7" y="99"/>
                      <a:pt x="10" y="101"/>
                    </a:cubicBezTo>
                    <a:cubicBezTo>
                      <a:pt x="23" y="70"/>
                      <a:pt x="42" y="22"/>
                      <a:pt x="53" y="20"/>
                    </a:cubicBezTo>
                    <a:cubicBezTo>
                      <a:pt x="60" y="18"/>
                      <a:pt x="96" y="32"/>
                      <a:pt x="135" y="51"/>
                    </a:cubicBezTo>
                    <a:cubicBezTo>
                      <a:pt x="135" y="37"/>
                      <a:pt x="135" y="37"/>
                      <a:pt x="135" y="37"/>
                    </a:cubicBezTo>
                    <a:cubicBezTo>
                      <a:pt x="95" y="17"/>
                      <a:pt x="58" y="0"/>
                      <a:pt x="52" y="2"/>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2" name="Freeform 37"/>
              <p:cNvSpPr/>
              <p:nvPr/>
            </p:nvSpPr>
            <p:spPr bwMode="auto">
              <a:xfrm>
                <a:off x="6965" y="2260"/>
                <a:ext cx="19" cy="26"/>
              </a:xfrm>
              <a:custGeom>
                <a:avLst/>
                <a:gdLst>
                  <a:gd name="T0" fmla="*/ 19 w 19"/>
                  <a:gd name="T1" fmla="*/ 26 h 26"/>
                  <a:gd name="T2" fmla="*/ 19 w 19"/>
                  <a:gd name="T3" fmla="*/ 0 h 26"/>
                  <a:gd name="T4" fmla="*/ 0 w 19"/>
                  <a:gd name="T5" fmla="*/ 4 h 26"/>
                  <a:gd name="T6" fmla="*/ 19 w 19"/>
                  <a:gd name="T7" fmla="*/ 26 h 26"/>
                </a:gdLst>
                <a:ahLst/>
                <a:cxnLst>
                  <a:cxn ang="0">
                    <a:pos x="T0" y="T1"/>
                  </a:cxn>
                  <a:cxn ang="0">
                    <a:pos x="T2" y="T3"/>
                  </a:cxn>
                  <a:cxn ang="0">
                    <a:pos x="T4" y="T5"/>
                  </a:cxn>
                  <a:cxn ang="0">
                    <a:pos x="T6" y="T7"/>
                  </a:cxn>
                </a:cxnLst>
                <a:rect l="0" t="0" r="r" b="b"/>
                <a:pathLst>
                  <a:path w="19" h="26">
                    <a:moveTo>
                      <a:pt x="19" y="26"/>
                    </a:moveTo>
                    <a:lnTo>
                      <a:pt x="19" y="0"/>
                    </a:lnTo>
                    <a:lnTo>
                      <a:pt x="0" y="4"/>
                    </a:lnTo>
                    <a:lnTo>
                      <a:pt x="19" y="26"/>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3" name="Freeform 38"/>
              <p:cNvSpPr/>
              <p:nvPr/>
            </p:nvSpPr>
            <p:spPr bwMode="auto">
              <a:xfrm>
                <a:off x="6700" y="2063"/>
                <a:ext cx="284" cy="370"/>
              </a:xfrm>
              <a:custGeom>
                <a:avLst/>
                <a:gdLst>
                  <a:gd name="T0" fmla="*/ 69 w 120"/>
                  <a:gd name="T1" fmla="*/ 24 h 156"/>
                  <a:gd name="T2" fmla="*/ 60 w 120"/>
                  <a:gd name="T3" fmla="*/ 5 h 156"/>
                  <a:gd name="T4" fmla="*/ 49 w 120"/>
                  <a:gd name="T5" fmla="*/ 2 h 156"/>
                  <a:gd name="T6" fmla="*/ 62 w 120"/>
                  <a:gd name="T7" fmla="*/ 34 h 156"/>
                  <a:gd name="T8" fmla="*/ 45 w 120"/>
                  <a:gd name="T9" fmla="*/ 1 h 156"/>
                  <a:gd name="T10" fmla="*/ 42 w 120"/>
                  <a:gd name="T11" fmla="*/ 0 h 156"/>
                  <a:gd name="T12" fmla="*/ 37 w 120"/>
                  <a:gd name="T13" fmla="*/ 3 h 156"/>
                  <a:gd name="T14" fmla="*/ 52 w 120"/>
                  <a:gd name="T15" fmla="*/ 42 h 156"/>
                  <a:gd name="T16" fmla="*/ 35 w 120"/>
                  <a:gd name="T17" fmla="*/ 6 h 156"/>
                  <a:gd name="T18" fmla="*/ 29 w 120"/>
                  <a:gd name="T19" fmla="*/ 15 h 156"/>
                  <a:gd name="T20" fmla="*/ 47 w 120"/>
                  <a:gd name="T21" fmla="*/ 61 h 156"/>
                  <a:gd name="T22" fmla="*/ 27 w 120"/>
                  <a:gd name="T23" fmla="*/ 18 h 156"/>
                  <a:gd name="T24" fmla="*/ 22 w 120"/>
                  <a:gd name="T25" fmla="*/ 28 h 156"/>
                  <a:gd name="T26" fmla="*/ 38 w 120"/>
                  <a:gd name="T27" fmla="*/ 68 h 156"/>
                  <a:gd name="T28" fmla="*/ 20 w 120"/>
                  <a:gd name="T29" fmla="*/ 31 h 156"/>
                  <a:gd name="T30" fmla="*/ 15 w 120"/>
                  <a:gd name="T31" fmla="*/ 43 h 156"/>
                  <a:gd name="T32" fmla="*/ 29 w 120"/>
                  <a:gd name="T33" fmla="*/ 77 h 156"/>
                  <a:gd name="T34" fmla="*/ 14 w 120"/>
                  <a:gd name="T35" fmla="*/ 46 h 156"/>
                  <a:gd name="T36" fmla="*/ 10 w 120"/>
                  <a:gd name="T37" fmla="*/ 55 h 156"/>
                  <a:gd name="T38" fmla="*/ 22 w 120"/>
                  <a:gd name="T39" fmla="*/ 86 h 156"/>
                  <a:gd name="T40" fmla="*/ 9 w 120"/>
                  <a:gd name="T41" fmla="*/ 58 h 156"/>
                  <a:gd name="T42" fmla="*/ 0 w 120"/>
                  <a:gd name="T43" fmla="*/ 79 h 156"/>
                  <a:gd name="T44" fmla="*/ 30 w 120"/>
                  <a:gd name="T45" fmla="*/ 103 h 156"/>
                  <a:gd name="T46" fmla="*/ 28 w 120"/>
                  <a:gd name="T47" fmla="*/ 114 h 156"/>
                  <a:gd name="T48" fmla="*/ 120 w 120"/>
                  <a:gd name="T49" fmla="*/ 156 h 156"/>
                  <a:gd name="T50" fmla="*/ 120 w 120"/>
                  <a:gd name="T51" fmla="*/ 153 h 156"/>
                  <a:gd name="T52" fmla="*/ 106 w 120"/>
                  <a:gd name="T53" fmla="*/ 125 h 156"/>
                  <a:gd name="T54" fmla="*/ 120 w 120"/>
                  <a:gd name="T55" fmla="*/ 148 h 156"/>
                  <a:gd name="T56" fmla="*/ 120 w 120"/>
                  <a:gd name="T57" fmla="*/ 123 h 156"/>
                  <a:gd name="T58" fmla="*/ 97 w 120"/>
                  <a:gd name="T59" fmla="*/ 98 h 156"/>
                  <a:gd name="T60" fmla="*/ 85 w 120"/>
                  <a:gd name="T61" fmla="*/ 123 h 156"/>
                  <a:gd name="T62" fmla="*/ 68 w 120"/>
                  <a:gd name="T63" fmla="*/ 48 h 156"/>
                  <a:gd name="T64" fmla="*/ 120 w 120"/>
                  <a:gd name="T65" fmla="*/ 70 h 156"/>
                  <a:gd name="T66" fmla="*/ 120 w 120"/>
                  <a:gd name="T67" fmla="*/ 33 h 156"/>
                  <a:gd name="T68" fmla="*/ 62 w 120"/>
                  <a:gd name="T69" fmla="*/ 6 h 156"/>
                  <a:gd name="T70" fmla="*/ 69 w 120"/>
                  <a:gd name="T71" fmla="*/ 2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0" h="156">
                    <a:moveTo>
                      <a:pt x="69" y="24"/>
                    </a:moveTo>
                    <a:cubicBezTo>
                      <a:pt x="66" y="19"/>
                      <a:pt x="63" y="13"/>
                      <a:pt x="60" y="5"/>
                    </a:cubicBezTo>
                    <a:cubicBezTo>
                      <a:pt x="55" y="4"/>
                      <a:pt x="52" y="3"/>
                      <a:pt x="49" y="2"/>
                    </a:cubicBezTo>
                    <a:cubicBezTo>
                      <a:pt x="54" y="14"/>
                      <a:pt x="59" y="26"/>
                      <a:pt x="62" y="34"/>
                    </a:cubicBezTo>
                    <a:cubicBezTo>
                      <a:pt x="57" y="26"/>
                      <a:pt x="51" y="14"/>
                      <a:pt x="45" y="1"/>
                    </a:cubicBezTo>
                    <a:cubicBezTo>
                      <a:pt x="44" y="0"/>
                      <a:pt x="43" y="0"/>
                      <a:pt x="42" y="0"/>
                    </a:cubicBezTo>
                    <a:cubicBezTo>
                      <a:pt x="40" y="1"/>
                      <a:pt x="39" y="2"/>
                      <a:pt x="37" y="3"/>
                    </a:cubicBezTo>
                    <a:cubicBezTo>
                      <a:pt x="43" y="18"/>
                      <a:pt x="49" y="32"/>
                      <a:pt x="52" y="42"/>
                    </a:cubicBezTo>
                    <a:cubicBezTo>
                      <a:pt x="48" y="33"/>
                      <a:pt x="41" y="20"/>
                      <a:pt x="35" y="6"/>
                    </a:cubicBezTo>
                    <a:cubicBezTo>
                      <a:pt x="33" y="8"/>
                      <a:pt x="31" y="11"/>
                      <a:pt x="29" y="15"/>
                    </a:cubicBezTo>
                    <a:cubicBezTo>
                      <a:pt x="37" y="32"/>
                      <a:pt x="43" y="49"/>
                      <a:pt x="47" y="61"/>
                    </a:cubicBezTo>
                    <a:cubicBezTo>
                      <a:pt x="42" y="51"/>
                      <a:pt x="35" y="35"/>
                      <a:pt x="27" y="18"/>
                    </a:cubicBezTo>
                    <a:cubicBezTo>
                      <a:pt x="25" y="21"/>
                      <a:pt x="24" y="24"/>
                      <a:pt x="22" y="28"/>
                    </a:cubicBezTo>
                    <a:cubicBezTo>
                      <a:pt x="29" y="43"/>
                      <a:pt x="34" y="57"/>
                      <a:pt x="38" y="68"/>
                    </a:cubicBezTo>
                    <a:cubicBezTo>
                      <a:pt x="33" y="59"/>
                      <a:pt x="27" y="46"/>
                      <a:pt x="20" y="31"/>
                    </a:cubicBezTo>
                    <a:cubicBezTo>
                      <a:pt x="19" y="35"/>
                      <a:pt x="17" y="39"/>
                      <a:pt x="15" y="43"/>
                    </a:cubicBezTo>
                    <a:cubicBezTo>
                      <a:pt x="21" y="56"/>
                      <a:pt x="26" y="68"/>
                      <a:pt x="29" y="77"/>
                    </a:cubicBezTo>
                    <a:cubicBezTo>
                      <a:pt x="25" y="70"/>
                      <a:pt x="19" y="58"/>
                      <a:pt x="14" y="46"/>
                    </a:cubicBezTo>
                    <a:cubicBezTo>
                      <a:pt x="12" y="49"/>
                      <a:pt x="11" y="52"/>
                      <a:pt x="10" y="55"/>
                    </a:cubicBezTo>
                    <a:cubicBezTo>
                      <a:pt x="15" y="67"/>
                      <a:pt x="19" y="77"/>
                      <a:pt x="22" y="86"/>
                    </a:cubicBezTo>
                    <a:cubicBezTo>
                      <a:pt x="18" y="79"/>
                      <a:pt x="13" y="69"/>
                      <a:pt x="9" y="58"/>
                    </a:cubicBezTo>
                    <a:cubicBezTo>
                      <a:pt x="5" y="66"/>
                      <a:pt x="2" y="73"/>
                      <a:pt x="0" y="79"/>
                    </a:cubicBezTo>
                    <a:cubicBezTo>
                      <a:pt x="19" y="88"/>
                      <a:pt x="33" y="96"/>
                      <a:pt x="30" y="103"/>
                    </a:cubicBezTo>
                    <a:cubicBezTo>
                      <a:pt x="30" y="106"/>
                      <a:pt x="29" y="110"/>
                      <a:pt x="28" y="114"/>
                    </a:cubicBezTo>
                    <a:cubicBezTo>
                      <a:pt x="55" y="127"/>
                      <a:pt x="91" y="144"/>
                      <a:pt x="120" y="156"/>
                    </a:cubicBezTo>
                    <a:cubicBezTo>
                      <a:pt x="120" y="153"/>
                      <a:pt x="120" y="153"/>
                      <a:pt x="120" y="153"/>
                    </a:cubicBezTo>
                    <a:cubicBezTo>
                      <a:pt x="114" y="142"/>
                      <a:pt x="109" y="133"/>
                      <a:pt x="106" y="125"/>
                    </a:cubicBezTo>
                    <a:cubicBezTo>
                      <a:pt x="110" y="131"/>
                      <a:pt x="115" y="139"/>
                      <a:pt x="120" y="148"/>
                    </a:cubicBezTo>
                    <a:cubicBezTo>
                      <a:pt x="120" y="123"/>
                      <a:pt x="120" y="123"/>
                      <a:pt x="120" y="123"/>
                    </a:cubicBezTo>
                    <a:cubicBezTo>
                      <a:pt x="97" y="98"/>
                      <a:pt x="97" y="98"/>
                      <a:pt x="97" y="98"/>
                    </a:cubicBezTo>
                    <a:cubicBezTo>
                      <a:pt x="85" y="123"/>
                      <a:pt x="85" y="123"/>
                      <a:pt x="85" y="123"/>
                    </a:cubicBezTo>
                    <a:cubicBezTo>
                      <a:pt x="68" y="48"/>
                      <a:pt x="68" y="48"/>
                      <a:pt x="68" y="48"/>
                    </a:cubicBezTo>
                    <a:cubicBezTo>
                      <a:pt x="120" y="70"/>
                      <a:pt x="120" y="70"/>
                      <a:pt x="120" y="70"/>
                    </a:cubicBezTo>
                    <a:cubicBezTo>
                      <a:pt x="120" y="33"/>
                      <a:pt x="120" y="33"/>
                      <a:pt x="120" y="33"/>
                    </a:cubicBezTo>
                    <a:cubicBezTo>
                      <a:pt x="98" y="22"/>
                      <a:pt x="77" y="12"/>
                      <a:pt x="62" y="6"/>
                    </a:cubicBezTo>
                    <a:cubicBezTo>
                      <a:pt x="65" y="13"/>
                      <a:pt x="67" y="19"/>
                      <a:pt x="69" y="24"/>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4" name="Freeform 39"/>
              <p:cNvSpPr/>
              <p:nvPr/>
            </p:nvSpPr>
            <p:spPr bwMode="auto">
              <a:xfrm>
                <a:off x="6934" y="1467"/>
                <a:ext cx="50" cy="221"/>
              </a:xfrm>
              <a:custGeom>
                <a:avLst/>
                <a:gdLst>
                  <a:gd name="T0" fmla="*/ 21 w 21"/>
                  <a:gd name="T1" fmla="*/ 72 h 93"/>
                  <a:gd name="T2" fmla="*/ 21 w 21"/>
                  <a:gd name="T3" fmla="*/ 24 h 93"/>
                  <a:gd name="T4" fmla="*/ 15 w 21"/>
                  <a:gd name="T5" fmla="*/ 0 h 93"/>
                  <a:gd name="T6" fmla="*/ 0 w 21"/>
                  <a:gd name="T7" fmla="*/ 93 h 93"/>
                  <a:gd name="T8" fmla="*/ 21 w 21"/>
                  <a:gd name="T9" fmla="*/ 72 h 93"/>
                </a:gdLst>
                <a:ahLst/>
                <a:cxnLst>
                  <a:cxn ang="0">
                    <a:pos x="T0" y="T1"/>
                  </a:cxn>
                  <a:cxn ang="0">
                    <a:pos x="T2" y="T3"/>
                  </a:cxn>
                  <a:cxn ang="0">
                    <a:pos x="T4" y="T5"/>
                  </a:cxn>
                  <a:cxn ang="0">
                    <a:pos x="T6" y="T7"/>
                  </a:cxn>
                  <a:cxn ang="0">
                    <a:pos x="T8" y="T9"/>
                  </a:cxn>
                </a:cxnLst>
                <a:rect l="0" t="0" r="r" b="b"/>
                <a:pathLst>
                  <a:path w="21" h="93">
                    <a:moveTo>
                      <a:pt x="21" y="72"/>
                    </a:moveTo>
                    <a:cubicBezTo>
                      <a:pt x="21" y="24"/>
                      <a:pt x="21" y="24"/>
                      <a:pt x="21" y="24"/>
                    </a:cubicBezTo>
                    <a:cubicBezTo>
                      <a:pt x="21" y="15"/>
                      <a:pt x="18" y="7"/>
                      <a:pt x="15" y="0"/>
                    </a:cubicBezTo>
                    <a:cubicBezTo>
                      <a:pt x="14" y="41"/>
                      <a:pt x="6" y="68"/>
                      <a:pt x="0" y="93"/>
                    </a:cubicBezTo>
                    <a:cubicBezTo>
                      <a:pt x="5" y="90"/>
                      <a:pt x="14" y="81"/>
                      <a:pt x="21" y="72"/>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5" name="Freeform 40"/>
              <p:cNvSpPr/>
              <p:nvPr/>
            </p:nvSpPr>
            <p:spPr bwMode="auto">
              <a:xfrm>
                <a:off x="6837" y="1970"/>
                <a:ext cx="147" cy="74"/>
              </a:xfrm>
              <a:custGeom>
                <a:avLst/>
                <a:gdLst>
                  <a:gd name="T0" fmla="*/ 29 w 62"/>
                  <a:gd name="T1" fmla="*/ 0 h 31"/>
                  <a:gd name="T2" fmla="*/ 0 w 62"/>
                  <a:gd name="T3" fmla="*/ 17 h 31"/>
                  <a:gd name="T4" fmla="*/ 32 w 62"/>
                  <a:gd name="T5" fmla="*/ 31 h 31"/>
                  <a:gd name="T6" fmla="*/ 62 w 62"/>
                  <a:gd name="T7" fmla="*/ 19 h 31"/>
                  <a:gd name="T8" fmla="*/ 62 w 62"/>
                  <a:gd name="T9" fmla="*/ 7 h 31"/>
                  <a:gd name="T10" fmla="*/ 29 w 62"/>
                  <a:gd name="T11" fmla="*/ 0 h 31"/>
                </a:gdLst>
                <a:ahLst/>
                <a:cxnLst>
                  <a:cxn ang="0">
                    <a:pos x="T0" y="T1"/>
                  </a:cxn>
                  <a:cxn ang="0">
                    <a:pos x="T2" y="T3"/>
                  </a:cxn>
                  <a:cxn ang="0">
                    <a:pos x="T4" y="T5"/>
                  </a:cxn>
                  <a:cxn ang="0">
                    <a:pos x="T6" y="T7"/>
                  </a:cxn>
                  <a:cxn ang="0">
                    <a:pos x="T8" y="T9"/>
                  </a:cxn>
                  <a:cxn ang="0">
                    <a:pos x="T10" y="T11"/>
                  </a:cxn>
                </a:cxnLst>
                <a:rect l="0" t="0" r="r" b="b"/>
                <a:pathLst>
                  <a:path w="62" h="31">
                    <a:moveTo>
                      <a:pt x="29" y="0"/>
                    </a:moveTo>
                    <a:cubicBezTo>
                      <a:pt x="24" y="6"/>
                      <a:pt x="13" y="12"/>
                      <a:pt x="0" y="17"/>
                    </a:cubicBezTo>
                    <a:cubicBezTo>
                      <a:pt x="9" y="21"/>
                      <a:pt x="20" y="26"/>
                      <a:pt x="32" y="31"/>
                    </a:cubicBezTo>
                    <a:cubicBezTo>
                      <a:pt x="41" y="30"/>
                      <a:pt x="51" y="26"/>
                      <a:pt x="62" y="19"/>
                    </a:cubicBezTo>
                    <a:cubicBezTo>
                      <a:pt x="62" y="7"/>
                      <a:pt x="62" y="7"/>
                      <a:pt x="62" y="7"/>
                    </a:cubicBezTo>
                    <a:cubicBezTo>
                      <a:pt x="53" y="9"/>
                      <a:pt x="41" y="7"/>
                      <a:pt x="29" y="0"/>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6" name="Freeform 41"/>
              <p:cNvSpPr/>
              <p:nvPr/>
            </p:nvSpPr>
            <p:spPr bwMode="auto">
              <a:xfrm>
                <a:off x="6932" y="2523"/>
                <a:ext cx="52" cy="33"/>
              </a:xfrm>
              <a:custGeom>
                <a:avLst/>
                <a:gdLst>
                  <a:gd name="T0" fmla="*/ 0 w 52"/>
                  <a:gd name="T1" fmla="*/ 12 h 33"/>
                  <a:gd name="T2" fmla="*/ 52 w 52"/>
                  <a:gd name="T3" fmla="*/ 33 h 33"/>
                  <a:gd name="T4" fmla="*/ 52 w 52"/>
                  <a:gd name="T5" fmla="*/ 17 h 33"/>
                  <a:gd name="T6" fmla="*/ 4 w 52"/>
                  <a:gd name="T7" fmla="*/ 0 h 33"/>
                  <a:gd name="T8" fmla="*/ 0 w 52"/>
                  <a:gd name="T9" fmla="*/ 12 h 33"/>
                </a:gdLst>
                <a:ahLst/>
                <a:cxnLst>
                  <a:cxn ang="0">
                    <a:pos x="T0" y="T1"/>
                  </a:cxn>
                  <a:cxn ang="0">
                    <a:pos x="T2" y="T3"/>
                  </a:cxn>
                  <a:cxn ang="0">
                    <a:pos x="T4" y="T5"/>
                  </a:cxn>
                  <a:cxn ang="0">
                    <a:pos x="T6" y="T7"/>
                  </a:cxn>
                  <a:cxn ang="0">
                    <a:pos x="T8" y="T9"/>
                  </a:cxn>
                </a:cxnLst>
                <a:rect l="0" t="0" r="r" b="b"/>
                <a:pathLst>
                  <a:path w="52" h="33">
                    <a:moveTo>
                      <a:pt x="0" y="12"/>
                    </a:moveTo>
                    <a:lnTo>
                      <a:pt x="52" y="33"/>
                    </a:lnTo>
                    <a:lnTo>
                      <a:pt x="52" y="17"/>
                    </a:lnTo>
                    <a:lnTo>
                      <a:pt x="4" y="0"/>
                    </a:lnTo>
                    <a:lnTo>
                      <a:pt x="0" y="12"/>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7" name="Freeform 42"/>
              <p:cNvSpPr/>
              <p:nvPr/>
            </p:nvSpPr>
            <p:spPr bwMode="auto">
              <a:xfrm>
                <a:off x="6839" y="2575"/>
                <a:ext cx="145" cy="124"/>
              </a:xfrm>
              <a:custGeom>
                <a:avLst/>
                <a:gdLst>
                  <a:gd name="T0" fmla="*/ 35 w 61"/>
                  <a:gd name="T1" fmla="*/ 6 h 52"/>
                  <a:gd name="T2" fmla="*/ 59 w 61"/>
                  <a:gd name="T3" fmla="*/ 15 h 52"/>
                  <a:gd name="T4" fmla="*/ 60 w 61"/>
                  <a:gd name="T5" fmla="*/ 38 h 52"/>
                  <a:gd name="T6" fmla="*/ 6 w 61"/>
                  <a:gd name="T7" fmla="*/ 19 h 52"/>
                  <a:gd name="T8" fmla="*/ 5 w 61"/>
                  <a:gd name="T9" fmla="*/ 17 h 52"/>
                  <a:gd name="T10" fmla="*/ 0 w 61"/>
                  <a:gd name="T11" fmla="*/ 20 h 52"/>
                  <a:gd name="T12" fmla="*/ 9 w 61"/>
                  <a:gd name="T13" fmla="*/ 35 h 52"/>
                  <a:gd name="T14" fmla="*/ 56 w 61"/>
                  <a:gd name="T15" fmla="*/ 52 h 52"/>
                  <a:gd name="T16" fmla="*/ 61 w 61"/>
                  <a:gd name="T17" fmla="*/ 52 h 52"/>
                  <a:gd name="T18" fmla="*/ 61 w 61"/>
                  <a:gd name="T19" fmla="*/ 8 h 52"/>
                  <a:gd name="T20" fmla="*/ 38 w 61"/>
                  <a:gd name="T21" fmla="*/ 0 h 52"/>
                  <a:gd name="T22" fmla="*/ 35 w 61"/>
                  <a:gd name="T23" fmla="*/ 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1" h="52">
                    <a:moveTo>
                      <a:pt x="35" y="6"/>
                    </a:moveTo>
                    <a:cubicBezTo>
                      <a:pt x="59" y="15"/>
                      <a:pt x="59" y="15"/>
                      <a:pt x="59" y="15"/>
                    </a:cubicBezTo>
                    <a:cubicBezTo>
                      <a:pt x="60" y="38"/>
                      <a:pt x="60" y="38"/>
                      <a:pt x="60" y="38"/>
                    </a:cubicBezTo>
                    <a:cubicBezTo>
                      <a:pt x="6" y="19"/>
                      <a:pt x="6" y="19"/>
                      <a:pt x="6" y="19"/>
                    </a:cubicBezTo>
                    <a:cubicBezTo>
                      <a:pt x="5" y="17"/>
                      <a:pt x="5" y="17"/>
                      <a:pt x="5" y="17"/>
                    </a:cubicBezTo>
                    <a:cubicBezTo>
                      <a:pt x="0" y="20"/>
                      <a:pt x="0" y="20"/>
                      <a:pt x="0" y="20"/>
                    </a:cubicBezTo>
                    <a:cubicBezTo>
                      <a:pt x="3" y="25"/>
                      <a:pt x="6" y="30"/>
                      <a:pt x="9" y="35"/>
                    </a:cubicBezTo>
                    <a:cubicBezTo>
                      <a:pt x="56" y="52"/>
                      <a:pt x="56" y="52"/>
                      <a:pt x="56" y="52"/>
                    </a:cubicBezTo>
                    <a:cubicBezTo>
                      <a:pt x="57" y="52"/>
                      <a:pt x="59" y="52"/>
                      <a:pt x="61" y="52"/>
                    </a:cubicBezTo>
                    <a:cubicBezTo>
                      <a:pt x="61" y="8"/>
                      <a:pt x="61" y="8"/>
                      <a:pt x="61" y="8"/>
                    </a:cubicBezTo>
                    <a:cubicBezTo>
                      <a:pt x="38" y="0"/>
                      <a:pt x="38" y="0"/>
                      <a:pt x="38" y="0"/>
                    </a:cubicBezTo>
                    <a:lnTo>
                      <a:pt x="35" y="6"/>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8" name="Freeform 43"/>
              <p:cNvSpPr>
                <a:spLocks noEditPoints="1"/>
              </p:cNvSpPr>
              <p:nvPr/>
            </p:nvSpPr>
            <p:spPr bwMode="auto">
              <a:xfrm>
                <a:off x="6686" y="2381"/>
                <a:ext cx="298" cy="242"/>
              </a:xfrm>
              <a:custGeom>
                <a:avLst/>
                <a:gdLst>
                  <a:gd name="T0" fmla="*/ 0 w 126"/>
                  <a:gd name="T1" fmla="*/ 54 h 102"/>
                  <a:gd name="T2" fmla="*/ 65 w 126"/>
                  <a:gd name="T3" fmla="*/ 102 h 102"/>
                  <a:gd name="T4" fmla="*/ 70 w 126"/>
                  <a:gd name="T5" fmla="*/ 99 h 102"/>
                  <a:gd name="T6" fmla="*/ 56 w 126"/>
                  <a:gd name="T7" fmla="*/ 77 h 102"/>
                  <a:gd name="T8" fmla="*/ 59 w 126"/>
                  <a:gd name="T9" fmla="*/ 73 h 102"/>
                  <a:gd name="T10" fmla="*/ 100 w 126"/>
                  <a:gd name="T11" fmla="*/ 88 h 102"/>
                  <a:gd name="T12" fmla="*/ 103 w 126"/>
                  <a:gd name="T13" fmla="*/ 82 h 102"/>
                  <a:gd name="T14" fmla="*/ 102 w 126"/>
                  <a:gd name="T15" fmla="*/ 65 h 102"/>
                  <a:gd name="T16" fmla="*/ 104 w 126"/>
                  <a:gd name="T17" fmla="*/ 65 h 102"/>
                  <a:gd name="T18" fmla="*/ 106 w 126"/>
                  <a:gd name="T19" fmla="*/ 60 h 102"/>
                  <a:gd name="T20" fmla="*/ 107 w 126"/>
                  <a:gd name="T21" fmla="*/ 47 h 102"/>
                  <a:gd name="T22" fmla="*/ 126 w 126"/>
                  <a:gd name="T23" fmla="*/ 54 h 102"/>
                  <a:gd name="T24" fmla="*/ 126 w 126"/>
                  <a:gd name="T25" fmla="*/ 44 h 102"/>
                  <a:gd name="T26" fmla="*/ 26 w 126"/>
                  <a:gd name="T27" fmla="*/ 0 h 102"/>
                  <a:gd name="T28" fmla="*/ 0 w 126"/>
                  <a:gd name="T29" fmla="*/ 54 h 102"/>
                  <a:gd name="T30" fmla="*/ 30 w 126"/>
                  <a:gd name="T31" fmla="*/ 53 h 102"/>
                  <a:gd name="T32" fmla="*/ 14 w 126"/>
                  <a:gd name="T33" fmla="*/ 48 h 102"/>
                  <a:gd name="T34" fmla="*/ 18 w 126"/>
                  <a:gd name="T35" fmla="*/ 34 h 102"/>
                  <a:gd name="T36" fmla="*/ 34 w 126"/>
                  <a:gd name="T37" fmla="*/ 40 h 102"/>
                  <a:gd name="T38" fmla="*/ 30 w 126"/>
                  <a:gd name="T39" fmla="*/ 53 h 102"/>
                  <a:gd name="T40" fmla="*/ 63 w 126"/>
                  <a:gd name="T41" fmla="*/ 67 h 102"/>
                  <a:gd name="T42" fmla="*/ 38 w 126"/>
                  <a:gd name="T43" fmla="*/ 58 h 102"/>
                  <a:gd name="T44" fmla="*/ 40 w 126"/>
                  <a:gd name="T45" fmla="*/ 43 h 102"/>
                  <a:gd name="T46" fmla="*/ 65 w 126"/>
                  <a:gd name="T47" fmla="*/ 52 h 102"/>
                  <a:gd name="T48" fmla="*/ 63 w 126"/>
                  <a:gd name="T49" fmla="*/ 67 h 102"/>
                  <a:gd name="T50" fmla="*/ 78 w 126"/>
                  <a:gd name="T51" fmla="*/ 37 h 102"/>
                  <a:gd name="T52" fmla="*/ 101 w 126"/>
                  <a:gd name="T53" fmla="*/ 45 h 102"/>
                  <a:gd name="T54" fmla="*/ 101 w 126"/>
                  <a:gd name="T55" fmla="*/ 58 h 102"/>
                  <a:gd name="T56" fmla="*/ 76 w 126"/>
                  <a:gd name="T57" fmla="*/ 48 h 102"/>
                  <a:gd name="T58" fmla="*/ 78 w 126"/>
                  <a:gd name="T59" fmla="*/ 37 h 102"/>
                  <a:gd name="T60" fmla="*/ 72 w 126"/>
                  <a:gd name="T61" fmla="*/ 54 h 102"/>
                  <a:gd name="T62" fmla="*/ 96 w 126"/>
                  <a:gd name="T63" fmla="*/ 63 h 102"/>
                  <a:gd name="T64" fmla="*/ 96 w 126"/>
                  <a:gd name="T65" fmla="*/ 78 h 102"/>
                  <a:gd name="T66" fmla="*/ 71 w 126"/>
                  <a:gd name="T67" fmla="*/ 70 h 102"/>
                  <a:gd name="T68" fmla="*/ 72 w 126"/>
                  <a:gd name="T69" fmla="*/ 54 h 102"/>
                  <a:gd name="T70" fmla="*/ 47 w 126"/>
                  <a:gd name="T71" fmla="*/ 23 h 102"/>
                  <a:gd name="T72" fmla="*/ 71 w 126"/>
                  <a:gd name="T73" fmla="*/ 33 h 102"/>
                  <a:gd name="T74" fmla="*/ 68 w 126"/>
                  <a:gd name="T75" fmla="*/ 44 h 102"/>
                  <a:gd name="T76" fmla="*/ 44 w 126"/>
                  <a:gd name="T77" fmla="*/ 35 h 102"/>
                  <a:gd name="T78" fmla="*/ 47 w 126"/>
                  <a:gd name="T79" fmla="*/ 23 h 102"/>
                  <a:gd name="T80" fmla="*/ 38 w 126"/>
                  <a:gd name="T81" fmla="*/ 32 h 102"/>
                  <a:gd name="T82" fmla="*/ 21 w 126"/>
                  <a:gd name="T83" fmla="*/ 25 h 102"/>
                  <a:gd name="T84" fmla="*/ 25 w 126"/>
                  <a:gd name="T85" fmla="*/ 14 h 102"/>
                  <a:gd name="T86" fmla="*/ 41 w 126"/>
                  <a:gd name="T87" fmla="*/ 20 h 102"/>
                  <a:gd name="T88" fmla="*/ 38 w 126"/>
                  <a:gd name="T89" fmla="*/ 3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6" h="102">
                    <a:moveTo>
                      <a:pt x="0" y="54"/>
                    </a:moveTo>
                    <a:cubicBezTo>
                      <a:pt x="29" y="62"/>
                      <a:pt x="50" y="81"/>
                      <a:pt x="65" y="102"/>
                    </a:cubicBezTo>
                    <a:cubicBezTo>
                      <a:pt x="70" y="99"/>
                      <a:pt x="70" y="99"/>
                      <a:pt x="70" y="99"/>
                    </a:cubicBezTo>
                    <a:cubicBezTo>
                      <a:pt x="56" y="77"/>
                      <a:pt x="56" y="77"/>
                      <a:pt x="56" y="77"/>
                    </a:cubicBezTo>
                    <a:cubicBezTo>
                      <a:pt x="59" y="73"/>
                      <a:pt x="59" y="73"/>
                      <a:pt x="59" y="73"/>
                    </a:cubicBezTo>
                    <a:cubicBezTo>
                      <a:pt x="100" y="88"/>
                      <a:pt x="100" y="88"/>
                      <a:pt x="100" y="88"/>
                    </a:cubicBezTo>
                    <a:cubicBezTo>
                      <a:pt x="103" y="82"/>
                      <a:pt x="103" y="82"/>
                      <a:pt x="103" y="82"/>
                    </a:cubicBezTo>
                    <a:cubicBezTo>
                      <a:pt x="102" y="65"/>
                      <a:pt x="102" y="65"/>
                      <a:pt x="102" y="65"/>
                    </a:cubicBezTo>
                    <a:cubicBezTo>
                      <a:pt x="104" y="65"/>
                      <a:pt x="104" y="65"/>
                      <a:pt x="104" y="65"/>
                    </a:cubicBezTo>
                    <a:cubicBezTo>
                      <a:pt x="106" y="60"/>
                      <a:pt x="106" y="60"/>
                      <a:pt x="106" y="60"/>
                    </a:cubicBezTo>
                    <a:cubicBezTo>
                      <a:pt x="107" y="47"/>
                      <a:pt x="107" y="47"/>
                      <a:pt x="107" y="47"/>
                    </a:cubicBezTo>
                    <a:cubicBezTo>
                      <a:pt x="126" y="54"/>
                      <a:pt x="126" y="54"/>
                      <a:pt x="126" y="54"/>
                    </a:cubicBezTo>
                    <a:cubicBezTo>
                      <a:pt x="126" y="44"/>
                      <a:pt x="126" y="44"/>
                      <a:pt x="126" y="44"/>
                    </a:cubicBezTo>
                    <a:cubicBezTo>
                      <a:pt x="26" y="0"/>
                      <a:pt x="26" y="0"/>
                      <a:pt x="26" y="0"/>
                    </a:cubicBezTo>
                    <a:cubicBezTo>
                      <a:pt x="19" y="17"/>
                      <a:pt x="9" y="37"/>
                      <a:pt x="0" y="54"/>
                    </a:cubicBezTo>
                    <a:close/>
                    <a:moveTo>
                      <a:pt x="30" y="53"/>
                    </a:moveTo>
                    <a:cubicBezTo>
                      <a:pt x="14" y="48"/>
                      <a:pt x="14" y="48"/>
                      <a:pt x="14" y="48"/>
                    </a:cubicBezTo>
                    <a:cubicBezTo>
                      <a:pt x="18" y="34"/>
                      <a:pt x="18" y="34"/>
                      <a:pt x="18" y="34"/>
                    </a:cubicBezTo>
                    <a:cubicBezTo>
                      <a:pt x="34" y="40"/>
                      <a:pt x="34" y="40"/>
                      <a:pt x="34" y="40"/>
                    </a:cubicBezTo>
                    <a:lnTo>
                      <a:pt x="30" y="53"/>
                    </a:lnTo>
                    <a:close/>
                    <a:moveTo>
                      <a:pt x="63" y="67"/>
                    </a:moveTo>
                    <a:cubicBezTo>
                      <a:pt x="38" y="58"/>
                      <a:pt x="38" y="58"/>
                      <a:pt x="38" y="58"/>
                    </a:cubicBezTo>
                    <a:cubicBezTo>
                      <a:pt x="40" y="43"/>
                      <a:pt x="40" y="43"/>
                      <a:pt x="40" y="43"/>
                    </a:cubicBezTo>
                    <a:cubicBezTo>
                      <a:pt x="65" y="52"/>
                      <a:pt x="65" y="52"/>
                      <a:pt x="65" y="52"/>
                    </a:cubicBezTo>
                    <a:lnTo>
                      <a:pt x="63" y="67"/>
                    </a:lnTo>
                    <a:close/>
                    <a:moveTo>
                      <a:pt x="78" y="37"/>
                    </a:moveTo>
                    <a:cubicBezTo>
                      <a:pt x="101" y="45"/>
                      <a:pt x="101" y="45"/>
                      <a:pt x="101" y="45"/>
                    </a:cubicBezTo>
                    <a:cubicBezTo>
                      <a:pt x="101" y="58"/>
                      <a:pt x="101" y="58"/>
                      <a:pt x="101" y="58"/>
                    </a:cubicBezTo>
                    <a:cubicBezTo>
                      <a:pt x="76" y="48"/>
                      <a:pt x="76" y="48"/>
                      <a:pt x="76" y="48"/>
                    </a:cubicBezTo>
                    <a:lnTo>
                      <a:pt x="78" y="37"/>
                    </a:lnTo>
                    <a:close/>
                    <a:moveTo>
                      <a:pt x="72" y="54"/>
                    </a:moveTo>
                    <a:cubicBezTo>
                      <a:pt x="96" y="63"/>
                      <a:pt x="96" y="63"/>
                      <a:pt x="96" y="63"/>
                    </a:cubicBezTo>
                    <a:cubicBezTo>
                      <a:pt x="96" y="78"/>
                      <a:pt x="96" y="78"/>
                      <a:pt x="96" y="78"/>
                    </a:cubicBezTo>
                    <a:cubicBezTo>
                      <a:pt x="71" y="70"/>
                      <a:pt x="71" y="70"/>
                      <a:pt x="71" y="70"/>
                    </a:cubicBezTo>
                    <a:lnTo>
                      <a:pt x="72" y="54"/>
                    </a:lnTo>
                    <a:close/>
                    <a:moveTo>
                      <a:pt x="47" y="23"/>
                    </a:moveTo>
                    <a:cubicBezTo>
                      <a:pt x="71" y="33"/>
                      <a:pt x="71" y="33"/>
                      <a:pt x="71" y="33"/>
                    </a:cubicBezTo>
                    <a:cubicBezTo>
                      <a:pt x="68" y="44"/>
                      <a:pt x="68" y="44"/>
                      <a:pt x="68" y="44"/>
                    </a:cubicBezTo>
                    <a:cubicBezTo>
                      <a:pt x="44" y="35"/>
                      <a:pt x="44" y="35"/>
                      <a:pt x="44" y="35"/>
                    </a:cubicBezTo>
                    <a:lnTo>
                      <a:pt x="47" y="23"/>
                    </a:lnTo>
                    <a:close/>
                    <a:moveTo>
                      <a:pt x="38" y="32"/>
                    </a:moveTo>
                    <a:cubicBezTo>
                      <a:pt x="21" y="25"/>
                      <a:pt x="21" y="25"/>
                      <a:pt x="21" y="25"/>
                    </a:cubicBezTo>
                    <a:cubicBezTo>
                      <a:pt x="25" y="14"/>
                      <a:pt x="25" y="14"/>
                      <a:pt x="25" y="14"/>
                    </a:cubicBezTo>
                    <a:cubicBezTo>
                      <a:pt x="41" y="20"/>
                      <a:pt x="41" y="20"/>
                      <a:pt x="41" y="20"/>
                    </a:cubicBezTo>
                    <a:lnTo>
                      <a:pt x="38" y="32"/>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9" name="Freeform 44"/>
              <p:cNvSpPr/>
              <p:nvPr/>
            </p:nvSpPr>
            <p:spPr bwMode="auto">
              <a:xfrm>
                <a:off x="6934" y="2753"/>
                <a:ext cx="50" cy="100"/>
              </a:xfrm>
              <a:custGeom>
                <a:avLst/>
                <a:gdLst>
                  <a:gd name="T0" fmla="*/ 6 w 21"/>
                  <a:gd name="T1" fmla="*/ 12 h 42"/>
                  <a:gd name="T2" fmla="*/ 15 w 21"/>
                  <a:gd name="T3" fmla="*/ 42 h 42"/>
                  <a:gd name="T4" fmla="*/ 19 w 21"/>
                  <a:gd name="T5" fmla="*/ 29 h 42"/>
                  <a:gd name="T6" fmla="*/ 21 w 21"/>
                  <a:gd name="T7" fmla="*/ 17 h 42"/>
                  <a:gd name="T8" fmla="*/ 21 w 21"/>
                  <a:gd name="T9" fmla="*/ 0 h 42"/>
                  <a:gd name="T10" fmla="*/ 6 w 21"/>
                  <a:gd name="T11" fmla="*/ 12 h 42"/>
                </a:gdLst>
                <a:ahLst/>
                <a:cxnLst>
                  <a:cxn ang="0">
                    <a:pos x="T0" y="T1"/>
                  </a:cxn>
                  <a:cxn ang="0">
                    <a:pos x="T2" y="T3"/>
                  </a:cxn>
                  <a:cxn ang="0">
                    <a:pos x="T4" y="T5"/>
                  </a:cxn>
                  <a:cxn ang="0">
                    <a:pos x="T6" y="T7"/>
                  </a:cxn>
                  <a:cxn ang="0">
                    <a:pos x="T8" y="T9"/>
                  </a:cxn>
                  <a:cxn ang="0">
                    <a:pos x="T10" y="T11"/>
                  </a:cxn>
                </a:cxnLst>
                <a:rect l="0" t="0" r="r" b="b"/>
                <a:pathLst>
                  <a:path w="21" h="42">
                    <a:moveTo>
                      <a:pt x="6" y="12"/>
                    </a:moveTo>
                    <a:cubicBezTo>
                      <a:pt x="0" y="22"/>
                      <a:pt x="2" y="37"/>
                      <a:pt x="15" y="42"/>
                    </a:cubicBezTo>
                    <a:cubicBezTo>
                      <a:pt x="17" y="38"/>
                      <a:pt x="18" y="34"/>
                      <a:pt x="19" y="29"/>
                    </a:cubicBezTo>
                    <a:cubicBezTo>
                      <a:pt x="17" y="25"/>
                      <a:pt x="17" y="20"/>
                      <a:pt x="21" y="17"/>
                    </a:cubicBezTo>
                    <a:cubicBezTo>
                      <a:pt x="21" y="0"/>
                      <a:pt x="21" y="0"/>
                      <a:pt x="21" y="0"/>
                    </a:cubicBezTo>
                    <a:cubicBezTo>
                      <a:pt x="14" y="2"/>
                      <a:pt x="9" y="6"/>
                      <a:pt x="6" y="12"/>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0" name="Freeform 45"/>
              <p:cNvSpPr/>
              <p:nvPr/>
            </p:nvSpPr>
            <p:spPr bwMode="auto">
              <a:xfrm>
                <a:off x="6742" y="2893"/>
                <a:ext cx="78" cy="38"/>
              </a:xfrm>
              <a:custGeom>
                <a:avLst/>
                <a:gdLst>
                  <a:gd name="T0" fmla="*/ 12 w 33"/>
                  <a:gd name="T1" fmla="*/ 0 h 16"/>
                  <a:gd name="T2" fmla="*/ 0 w 33"/>
                  <a:gd name="T3" fmla="*/ 15 h 16"/>
                  <a:gd name="T4" fmla="*/ 2 w 33"/>
                  <a:gd name="T5" fmla="*/ 16 h 16"/>
                  <a:gd name="T6" fmla="*/ 33 w 33"/>
                  <a:gd name="T7" fmla="*/ 16 h 16"/>
                  <a:gd name="T8" fmla="*/ 12 w 33"/>
                  <a:gd name="T9" fmla="*/ 0 h 16"/>
                </a:gdLst>
                <a:ahLst/>
                <a:cxnLst>
                  <a:cxn ang="0">
                    <a:pos x="T0" y="T1"/>
                  </a:cxn>
                  <a:cxn ang="0">
                    <a:pos x="T2" y="T3"/>
                  </a:cxn>
                  <a:cxn ang="0">
                    <a:pos x="T4" y="T5"/>
                  </a:cxn>
                  <a:cxn ang="0">
                    <a:pos x="T6" y="T7"/>
                  </a:cxn>
                  <a:cxn ang="0">
                    <a:pos x="T8" y="T9"/>
                  </a:cxn>
                </a:cxnLst>
                <a:rect l="0" t="0" r="r" b="b"/>
                <a:pathLst>
                  <a:path w="33" h="16">
                    <a:moveTo>
                      <a:pt x="12" y="0"/>
                    </a:moveTo>
                    <a:cubicBezTo>
                      <a:pt x="9" y="5"/>
                      <a:pt x="5" y="10"/>
                      <a:pt x="0" y="15"/>
                    </a:cubicBezTo>
                    <a:cubicBezTo>
                      <a:pt x="1" y="15"/>
                      <a:pt x="1" y="16"/>
                      <a:pt x="2" y="16"/>
                    </a:cubicBezTo>
                    <a:cubicBezTo>
                      <a:pt x="33" y="16"/>
                      <a:pt x="33" y="16"/>
                      <a:pt x="33" y="16"/>
                    </a:cubicBezTo>
                    <a:cubicBezTo>
                      <a:pt x="24" y="11"/>
                      <a:pt x="16" y="5"/>
                      <a:pt x="12" y="0"/>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1" name="Freeform 46"/>
              <p:cNvSpPr/>
              <p:nvPr/>
            </p:nvSpPr>
            <p:spPr bwMode="auto">
              <a:xfrm>
                <a:off x="6738" y="2768"/>
                <a:ext cx="172" cy="163"/>
              </a:xfrm>
              <a:custGeom>
                <a:avLst/>
                <a:gdLst>
                  <a:gd name="T0" fmla="*/ 7 w 73"/>
                  <a:gd name="T1" fmla="*/ 0 h 69"/>
                  <a:gd name="T2" fmla="*/ 0 w 73"/>
                  <a:gd name="T3" fmla="*/ 4 h 69"/>
                  <a:gd name="T4" fmla="*/ 16 w 73"/>
                  <a:gd name="T5" fmla="*/ 49 h 69"/>
                  <a:gd name="T6" fmla="*/ 45 w 73"/>
                  <a:gd name="T7" fmla="*/ 69 h 69"/>
                  <a:gd name="T8" fmla="*/ 73 w 73"/>
                  <a:gd name="T9" fmla="*/ 61 h 69"/>
                  <a:gd name="T10" fmla="*/ 7 w 73"/>
                  <a:gd name="T11" fmla="*/ 0 h 69"/>
                </a:gdLst>
                <a:ahLst/>
                <a:cxnLst>
                  <a:cxn ang="0">
                    <a:pos x="T0" y="T1"/>
                  </a:cxn>
                  <a:cxn ang="0">
                    <a:pos x="T2" y="T3"/>
                  </a:cxn>
                  <a:cxn ang="0">
                    <a:pos x="T4" y="T5"/>
                  </a:cxn>
                  <a:cxn ang="0">
                    <a:pos x="T6" y="T7"/>
                  </a:cxn>
                  <a:cxn ang="0">
                    <a:pos x="T8" y="T9"/>
                  </a:cxn>
                  <a:cxn ang="0">
                    <a:pos x="T10" y="T11"/>
                  </a:cxn>
                </a:cxnLst>
                <a:rect l="0" t="0" r="r" b="b"/>
                <a:pathLst>
                  <a:path w="73" h="69">
                    <a:moveTo>
                      <a:pt x="7" y="0"/>
                    </a:moveTo>
                    <a:cubicBezTo>
                      <a:pt x="0" y="4"/>
                      <a:pt x="0" y="4"/>
                      <a:pt x="0" y="4"/>
                    </a:cubicBezTo>
                    <a:cubicBezTo>
                      <a:pt x="12" y="16"/>
                      <a:pt x="23" y="34"/>
                      <a:pt x="16" y="49"/>
                    </a:cubicBezTo>
                    <a:cubicBezTo>
                      <a:pt x="21" y="55"/>
                      <a:pt x="32" y="62"/>
                      <a:pt x="45" y="69"/>
                    </a:cubicBezTo>
                    <a:cubicBezTo>
                      <a:pt x="55" y="68"/>
                      <a:pt x="65" y="65"/>
                      <a:pt x="73" y="61"/>
                    </a:cubicBezTo>
                    <a:cubicBezTo>
                      <a:pt x="43" y="50"/>
                      <a:pt x="27" y="23"/>
                      <a:pt x="7" y="0"/>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2" name="Freeform 47"/>
              <p:cNvSpPr/>
              <p:nvPr/>
            </p:nvSpPr>
            <p:spPr bwMode="auto">
              <a:xfrm>
                <a:off x="6865" y="2708"/>
                <a:ext cx="119" cy="183"/>
              </a:xfrm>
              <a:custGeom>
                <a:avLst/>
                <a:gdLst>
                  <a:gd name="T0" fmla="*/ 13 w 50"/>
                  <a:gd name="T1" fmla="*/ 22 h 77"/>
                  <a:gd name="T2" fmla="*/ 30 w 50"/>
                  <a:gd name="T3" fmla="*/ 77 h 77"/>
                  <a:gd name="T4" fmla="*/ 31 w 50"/>
                  <a:gd name="T5" fmla="*/ 77 h 77"/>
                  <a:gd name="T6" fmla="*/ 40 w 50"/>
                  <a:gd name="T7" fmla="*/ 66 h 77"/>
                  <a:gd name="T8" fmla="*/ 31 w 50"/>
                  <a:gd name="T9" fmla="*/ 29 h 77"/>
                  <a:gd name="T10" fmla="*/ 50 w 50"/>
                  <a:gd name="T11" fmla="*/ 14 h 77"/>
                  <a:gd name="T12" fmla="*/ 50 w 50"/>
                  <a:gd name="T13" fmla="*/ 0 h 77"/>
                  <a:gd name="T14" fmla="*/ 13 w 50"/>
                  <a:gd name="T15" fmla="*/ 22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77">
                    <a:moveTo>
                      <a:pt x="13" y="22"/>
                    </a:moveTo>
                    <a:cubicBezTo>
                      <a:pt x="0" y="43"/>
                      <a:pt x="10" y="67"/>
                      <a:pt x="30" y="77"/>
                    </a:cubicBezTo>
                    <a:cubicBezTo>
                      <a:pt x="30" y="77"/>
                      <a:pt x="31" y="77"/>
                      <a:pt x="31" y="77"/>
                    </a:cubicBezTo>
                    <a:cubicBezTo>
                      <a:pt x="35" y="74"/>
                      <a:pt x="38" y="70"/>
                      <a:pt x="40" y="66"/>
                    </a:cubicBezTo>
                    <a:cubicBezTo>
                      <a:pt x="28" y="60"/>
                      <a:pt x="23" y="43"/>
                      <a:pt x="31" y="29"/>
                    </a:cubicBezTo>
                    <a:cubicBezTo>
                      <a:pt x="35" y="21"/>
                      <a:pt x="42" y="17"/>
                      <a:pt x="50" y="14"/>
                    </a:cubicBezTo>
                    <a:cubicBezTo>
                      <a:pt x="50" y="0"/>
                      <a:pt x="50" y="0"/>
                      <a:pt x="50" y="0"/>
                    </a:cubicBezTo>
                    <a:cubicBezTo>
                      <a:pt x="35" y="1"/>
                      <a:pt x="21" y="8"/>
                      <a:pt x="13" y="22"/>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3" name="Freeform 48"/>
              <p:cNvSpPr/>
              <p:nvPr/>
            </p:nvSpPr>
            <p:spPr bwMode="auto">
              <a:xfrm>
                <a:off x="6830" y="1389"/>
                <a:ext cx="123" cy="99"/>
              </a:xfrm>
              <a:custGeom>
                <a:avLst/>
                <a:gdLst>
                  <a:gd name="T0" fmla="*/ 39 w 52"/>
                  <a:gd name="T1" fmla="*/ 38 h 42"/>
                  <a:gd name="T2" fmla="*/ 25 w 52"/>
                  <a:gd name="T3" fmla="*/ 12 h 42"/>
                  <a:gd name="T4" fmla="*/ 50 w 52"/>
                  <a:gd name="T5" fmla="*/ 28 h 42"/>
                  <a:gd name="T6" fmla="*/ 50 w 52"/>
                  <a:gd name="T7" fmla="*/ 21 h 42"/>
                  <a:gd name="T8" fmla="*/ 1 w 52"/>
                  <a:gd name="T9" fmla="*/ 0 h 42"/>
                  <a:gd name="T10" fmla="*/ 1 w 52"/>
                  <a:gd name="T11" fmla="*/ 0 h 42"/>
                  <a:gd name="T12" fmla="*/ 0 w 52"/>
                  <a:gd name="T13" fmla="*/ 0 h 42"/>
                  <a:gd name="T14" fmla="*/ 39 w 52"/>
                  <a:gd name="T15" fmla="*/ 38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2">
                    <a:moveTo>
                      <a:pt x="39" y="38"/>
                    </a:moveTo>
                    <a:cubicBezTo>
                      <a:pt x="45" y="33"/>
                      <a:pt x="28" y="20"/>
                      <a:pt x="25" y="12"/>
                    </a:cubicBezTo>
                    <a:cubicBezTo>
                      <a:pt x="32" y="15"/>
                      <a:pt x="44" y="34"/>
                      <a:pt x="50" y="28"/>
                    </a:cubicBezTo>
                    <a:cubicBezTo>
                      <a:pt x="52" y="26"/>
                      <a:pt x="52" y="24"/>
                      <a:pt x="50" y="21"/>
                    </a:cubicBezTo>
                    <a:cubicBezTo>
                      <a:pt x="39" y="8"/>
                      <a:pt x="21" y="0"/>
                      <a:pt x="1" y="0"/>
                    </a:cubicBezTo>
                    <a:cubicBezTo>
                      <a:pt x="1" y="0"/>
                      <a:pt x="1" y="0"/>
                      <a:pt x="1" y="0"/>
                    </a:cubicBezTo>
                    <a:cubicBezTo>
                      <a:pt x="1" y="0"/>
                      <a:pt x="1" y="0"/>
                      <a:pt x="0" y="0"/>
                    </a:cubicBezTo>
                    <a:cubicBezTo>
                      <a:pt x="8" y="9"/>
                      <a:pt x="33" y="42"/>
                      <a:pt x="39" y="38"/>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4" name="Freeform 49"/>
              <p:cNvSpPr/>
              <p:nvPr/>
            </p:nvSpPr>
            <p:spPr bwMode="auto">
              <a:xfrm>
                <a:off x="6955" y="1721"/>
                <a:ext cx="29" cy="31"/>
              </a:xfrm>
              <a:custGeom>
                <a:avLst/>
                <a:gdLst>
                  <a:gd name="T0" fmla="*/ 12 w 12"/>
                  <a:gd name="T1" fmla="*/ 13 h 13"/>
                  <a:gd name="T2" fmla="*/ 12 w 12"/>
                  <a:gd name="T3" fmla="*/ 0 h 13"/>
                  <a:gd name="T4" fmla="*/ 0 w 12"/>
                  <a:gd name="T5" fmla="*/ 9 h 13"/>
                  <a:gd name="T6" fmla="*/ 12 w 12"/>
                  <a:gd name="T7" fmla="*/ 13 h 13"/>
                </a:gdLst>
                <a:ahLst/>
                <a:cxnLst>
                  <a:cxn ang="0">
                    <a:pos x="T0" y="T1"/>
                  </a:cxn>
                  <a:cxn ang="0">
                    <a:pos x="T2" y="T3"/>
                  </a:cxn>
                  <a:cxn ang="0">
                    <a:pos x="T4" y="T5"/>
                  </a:cxn>
                  <a:cxn ang="0">
                    <a:pos x="T6" y="T7"/>
                  </a:cxn>
                </a:cxnLst>
                <a:rect l="0" t="0" r="r" b="b"/>
                <a:pathLst>
                  <a:path w="12" h="13">
                    <a:moveTo>
                      <a:pt x="12" y="13"/>
                    </a:moveTo>
                    <a:cubicBezTo>
                      <a:pt x="12" y="0"/>
                      <a:pt x="12" y="0"/>
                      <a:pt x="12" y="0"/>
                    </a:cubicBezTo>
                    <a:cubicBezTo>
                      <a:pt x="0" y="9"/>
                      <a:pt x="0" y="9"/>
                      <a:pt x="0" y="9"/>
                    </a:cubicBezTo>
                    <a:cubicBezTo>
                      <a:pt x="4" y="10"/>
                      <a:pt x="8" y="11"/>
                      <a:pt x="12" y="13"/>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5" name="Freeform 50"/>
              <p:cNvSpPr/>
              <p:nvPr/>
            </p:nvSpPr>
            <p:spPr bwMode="auto">
              <a:xfrm>
                <a:off x="6891" y="1666"/>
                <a:ext cx="93" cy="81"/>
              </a:xfrm>
              <a:custGeom>
                <a:avLst/>
                <a:gdLst>
                  <a:gd name="T0" fmla="*/ 23 w 39"/>
                  <a:gd name="T1" fmla="*/ 32 h 34"/>
                  <a:gd name="T2" fmla="*/ 39 w 39"/>
                  <a:gd name="T3" fmla="*/ 17 h 34"/>
                  <a:gd name="T4" fmla="*/ 39 w 39"/>
                  <a:gd name="T5" fmla="*/ 0 h 34"/>
                  <a:gd name="T6" fmla="*/ 0 w 39"/>
                  <a:gd name="T7" fmla="*/ 34 h 34"/>
                  <a:gd name="T8" fmla="*/ 23 w 39"/>
                  <a:gd name="T9" fmla="*/ 32 h 34"/>
                </a:gdLst>
                <a:ahLst/>
                <a:cxnLst>
                  <a:cxn ang="0">
                    <a:pos x="T0" y="T1"/>
                  </a:cxn>
                  <a:cxn ang="0">
                    <a:pos x="T2" y="T3"/>
                  </a:cxn>
                  <a:cxn ang="0">
                    <a:pos x="T4" y="T5"/>
                  </a:cxn>
                  <a:cxn ang="0">
                    <a:pos x="T6" y="T7"/>
                  </a:cxn>
                  <a:cxn ang="0">
                    <a:pos x="T8" y="T9"/>
                  </a:cxn>
                </a:cxnLst>
                <a:rect l="0" t="0" r="r" b="b"/>
                <a:pathLst>
                  <a:path w="39" h="34">
                    <a:moveTo>
                      <a:pt x="23" y="32"/>
                    </a:moveTo>
                    <a:cubicBezTo>
                      <a:pt x="39" y="17"/>
                      <a:pt x="39" y="17"/>
                      <a:pt x="39" y="17"/>
                    </a:cubicBezTo>
                    <a:cubicBezTo>
                      <a:pt x="39" y="0"/>
                      <a:pt x="39" y="0"/>
                      <a:pt x="39" y="0"/>
                    </a:cubicBezTo>
                    <a:cubicBezTo>
                      <a:pt x="0" y="34"/>
                      <a:pt x="0" y="34"/>
                      <a:pt x="0" y="34"/>
                    </a:cubicBezTo>
                    <a:cubicBezTo>
                      <a:pt x="8" y="32"/>
                      <a:pt x="16" y="31"/>
                      <a:pt x="23" y="32"/>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6" name="Freeform 51"/>
              <p:cNvSpPr>
                <a:spLocks noEditPoints="1"/>
              </p:cNvSpPr>
              <p:nvPr/>
            </p:nvSpPr>
            <p:spPr bwMode="auto">
              <a:xfrm>
                <a:off x="6482" y="1605"/>
                <a:ext cx="502" cy="455"/>
              </a:xfrm>
              <a:custGeom>
                <a:avLst/>
                <a:gdLst>
                  <a:gd name="T0" fmla="*/ 163 w 212"/>
                  <a:gd name="T1" fmla="*/ 71 h 192"/>
                  <a:gd name="T2" fmla="*/ 65 w 212"/>
                  <a:gd name="T3" fmla="*/ 61 h 192"/>
                  <a:gd name="T4" fmla="*/ 10 w 212"/>
                  <a:gd name="T5" fmla="*/ 61 h 192"/>
                  <a:gd name="T6" fmla="*/ 66 w 212"/>
                  <a:gd name="T7" fmla="*/ 126 h 192"/>
                  <a:gd name="T8" fmla="*/ 60 w 212"/>
                  <a:gd name="T9" fmla="*/ 192 h 192"/>
                  <a:gd name="T10" fmla="*/ 108 w 212"/>
                  <a:gd name="T11" fmla="*/ 137 h 192"/>
                  <a:gd name="T12" fmla="*/ 167 w 212"/>
                  <a:gd name="T13" fmla="*/ 134 h 192"/>
                  <a:gd name="T14" fmla="*/ 212 w 212"/>
                  <a:gd name="T15" fmla="*/ 155 h 192"/>
                  <a:gd name="T16" fmla="*/ 212 w 212"/>
                  <a:gd name="T17" fmla="*/ 109 h 192"/>
                  <a:gd name="T18" fmla="*/ 203 w 212"/>
                  <a:gd name="T19" fmla="*/ 107 h 192"/>
                  <a:gd name="T20" fmla="*/ 212 w 212"/>
                  <a:gd name="T21" fmla="*/ 101 h 192"/>
                  <a:gd name="T22" fmla="*/ 212 w 212"/>
                  <a:gd name="T23" fmla="*/ 68 h 192"/>
                  <a:gd name="T24" fmla="*/ 163 w 212"/>
                  <a:gd name="T25" fmla="*/ 71 h 192"/>
                  <a:gd name="T26" fmla="*/ 68 w 212"/>
                  <a:gd name="T27" fmla="*/ 95 h 192"/>
                  <a:gd name="T28" fmla="*/ 61 w 212"/>
                  <a:gd name="T29" fmla="*/ 93 h 192"/>
                  <a:gd name="T30" fmla="*/ 62 w 212"/>
                  <a:gd name="T31" fmla="*/ 86 h 192"/>
                  <a:gd name="T32" fmla="*/ 70 w 212"/>
                  <a:gd name="T33" fmla="*/ 87 h 192"/>
                  <a:gd name="T34" fmla="*/ 68 w 212"/>
                  <a:gd name="T35" fmla="*/ 95 h 192"/>
                  <a:gd name="T36" fmla="*/ 109 w 212"/>
                  <a:gd name="T37" fmla="*/ 88 h 192"/>
                  <a:gd name="T38" fmla="*/ 105 w 212"/>
                  <a:gd name="T39" fmla="*/ 87 h 192"/>
                  <a:gd name="T40" fmla="*/ 100 w 212"/>
                  <a:gd name="T41" fmla="*/ 79 h 192"/>
                  <a:gd name="T42" fmla="*/ 90 w 212"/>
                  <a:gd name="T43" fmla="*/ 87 h 192"/>
                  <a:gd name="T44" fmla="*/ 93 w 212"/>
                  <a:gd name="T45" fmla="*/ 100 h 192"/>
                  <a:gd name="T46" fmla="*/ 102 w 212"/>
                  <a:gd name="T47" fmla="*/ 96 h 192"/>
                  <a:gd name="T48" fmla="*/ 106 w 212"/>
                  <a:gd name="T49" fmla="*/ 98 h 192"/>
                  <a:gd name="T50" fmla="*/ 92 w 212"/>
                  <a:gd name="T51" fmla="*/ 103 h 192"/>
                  <a:gd name="T52" fmla="*/ 85 w 212"/>
                  <a:gd name="T53" fmla="*/ 85 h 192"/>
                  <a:gd name="T54" fmla="*/ 102 w 212"/>
                  <a:gd name="T55" fmla="*/ 76 h 192"/>
                  <a:gd name="T56" fmla="*/ 109 w 212"/>
                  <a:gd name="T57" fmla="*/ 88 h 192"/>
                  <a:gd name="T58" fmla="*/ 136 w 212"/>
                  <a:gd name="T59" fmla="*/ 100 h 192"/>
                  <a:gd name="T60" fmla="*/ 120 w 212"/>
                  <a:gd name="T61" fmla="*/ 109 h 192"/>
                  <a:gd name="T62" fmla="*/ 112 w 212"/>
                  <a:gd name="T63" fmla="*/ 92 h 192"/>
                  <a:gd name="T64" fmla="*/ 129 w 212"/>
                  <a:gd name="T65" fmla="*/ 83 h 192"/>
                  <a:gd name="T66" fmla="*/ 136 w 212"/>
                  <a:gd name="T67" fmla="*/ 100 h 192"/>
                  <a:gd name="T68" fmla="*/ 177 w 212"/>
                  <a:gd name="T69" fmla="*/ 107 h 192"/>
                  <a:gd name="T70" fmla="*/ 172 w 212"/>
                  <a:gd name="T71" fmla="*/ 123 h 192"/>
                  <a:gd name="T72" fmla="*/ 168 w 212"/>
                  <a:gd name="T73" fmla="*/ 121 h 192"/>
                  <a:gd name="T74" fmla="*/ 173 w 212"/>
                  <a:gd name="T75" fmla="*/ 106 h 192"/>
                  <a:gd name="T76" fmla="*/ 171 w 212"/>
                  <a:gd name="T77" fmla="*/ 99 h 192"/>
                  <a:gd name="T78" fmla="*/ 164 w 212"/>
                  <a:gd name="T79" fmla="*/ 100 h 192"/>
                  <a:gd name="T80" fmla="*/ 158 w 212"/>
                  <a:gd name="T81" fmla="*/ 118 h 192"/>
                  <a:gd name="T82" fmla="*/ 154 w 212"/>
                  <a:gd name="T83" fmla="*/ 116 h 192"/>
                  <a:gd name="T84" fmla="*/ 159 w 212"/>
                  <a:gd name="T85" fmla="*/ 101 h 192"/>
                  <a:gd name="T86" fmla="*/ 157 w 212"/>
                  <a:gd name="T87" fmla="*/ 94 h 192"/>
                  <a:gd name="T88" fmla="*/ 150 w 212"/>
                  <a:gd name="T89" fmla="*/ 96 h 192"/>
                  <a:gd name="T90" fmla="*/ 144 w 212"/>
                  <a:gd name="T91" fmla="*/ 113 h 192"/>
                  <a:gd name="T92" fmla="*/ 139 w 212"/>
                  <a:gd name="T93" fmla="*/ 111 h 192"/>
                  <a:gd name="T94" fmla="*/ 148 w 212"/>
                  <a:gd name="T95" fmla="*/ 87 h 192"/>
                  <a:gd name="T96" fmla="*/ 152 w 212"/>
                  <a:gd name="T97" fmla="*/ 89 h 192"/>
                  <a:gd name="T98" fmla="*/ 151 w 212"/>
                  <a:gd name="T99" fmla="*/ 92 h 192"/>
                  <a:gd name="T100" fmla="*/ 159 w 212"/>
                  <a:gd name="T101" fmla="*/ 90 h 192"/>
                  <a:gd name="T102" fmla="*/ 164 w 212"/>
                  <a:gd name="T103" fmla="*/ 97 h 192"/>
                  <a:gd name="T104" fmla="*/ 173 w 212"/>
                  <a:gd name="T105" fmla="*/ 95 h 192"/>
                  <a:gd name="T106" fmla="*/ 177 w 212"/>
                  <a:gd name="T107" fmla="*/ 10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2" h="192">
                    <a:moveTo>
                      <a:pt x="163" y="71"/>
                    </a:moveTo>
                    <a:cubicBezTo>
                      <a:pt x="168" y="6"/>
                      <a:pt x="50" y="0"/>
                      <a:pt x="65" y="61"/>
                    </a:cubicBezTo>
                    <a:cubicBezTo>
                      <a:pt x="39" y="41"/>
                      <a:pt x="18" y="47"/>
                      <a:pt x="10" y="61"/>
                    </a:cubicBezTo>
                    <a:cubicBezTo>
                      <a:pt x="0" y="82"/>
                      <a:pt x="17" y="114"/>
                      <a:pt x="66" y="126"/>
                    </a:cubicBezTo>
                    <a:cubicBezTo>
                      <a:pt x="66" y="136"/>
                      <a:pt x="61" y="169"/>
                      <a:pt x="60" y="192"/>
                    </a:cubicBezTo>
                    <a:cubicBezTo>
                      <a:pt x="69" y="180"/>
                      <a:pt x="102" y="143"/>
                      <a:pt x="108" y="137"/>
                    </a:cubicBezTo>
                    <a:cubicBezTo>
                      <a:pt x="126" y="162"/>
                      <a:pt x="159" y="153"/>
                      <a:pt x="167" y="134"/>
                    </a:cubicBezTo>
                    <a:cubicBezTo>
                      <a:pt x="182" y="154"/>
                      <a:pt x="199" y="158"/>
                      <a:pt x="212" y="155"/>
                    </a:cubicBezTo>
                    <a:cubicBezTo>
                      <a:pt x="212" y="109"/>
                      <a:pt x="212" y="109"/>
                      <a:pt x="212" y="109"/>
                    </a:cubicBezTo>
                    <a:cubicBezTo>
                      <a:pt x="209" y="108"/>
                      <a:pt x="206" y="108"/>
                      <a:pt x="203" y="107"/>
                    </a:cubicBezTo>
                    <a:cubicBezTo>
                      <a:pt x="206" y="105"/>
                      <a:pt x="209" y="103"/>
                      <a:pt x="212" y="101"/>
                    </a:cubicBezTo>
                    <a:cubicBezTo>
                      <a:pt x="212" y="68"/>
                      <a:pt x="212" y="68"/>
                      <a:pt x="212" y="68"/>
                    </a:cubicBezTo>
                    <a:cubicBezTo>
                      <a:pt x="201" y="62"/>
                      <a:pt x="183" y="61"/>
                      <a:pt x="163" y="71"/>
                    </a:cubicBezTo>
                    <a:close/>
                    <a:moveTo>
                      <a:pt x="68" y="95"/>
                    </a:moveTo>
                    <a:cubicBezTo>
                      <a:pt x="66" y="96"/>
                      <a:pt x="63" y="96"/>
                      <a:pt x="61" y="93"/>
                    </a:cubicBezTo>
                    <a:cubicBezTo>
                      <a:pt x="59" y="91"/>
                      <a:pt x="59" y="87"/>
                      <a:pt x="62" y="86"/>
                    </a:cubicBezTo>
                    <a:cubicBezTo>
                      <a:pt x="64" y="84"/>
                      <a:pt x="68" y="84"/>
                      <a:pt x="70" y="87"/>
                    </a:cubicBezTo>
                    <a:cubicBezTo>
                      <a:pt x="71" y="89"/>
                      <a:pt x="71" y="93"/>
                      <a:pt x="68" y="95"/>
                    </a:cubicBezTo>
                    <a:close/>
                    <a:moveTo>
                      <a:pt x="109" y="88"/>
                    </a:moveTo>
                    <a:cubicBezTo>
                      <a:pt x="105" y="87"/>
                      <a:pt x="105" y="87"/>
                      <a:pt x="105" y="87"/>
                    </a:cubicBezTo>
                    <a:cubicBezTo>
                      <a:pt x="106" y="83"/>
                      <a:pt x="104" y="81"/>
                      <a:pt x="100" y="79"/>
                    </a:cubicBezTo>
                    <a:cubicBezTo>
                      <a:pt x="97" y="78"/>
                      <a:pt x="91" y="81"/>
                      <a:pt x="90" y="87"/>
                    </a:cubicBezTo>
                    <a:cubicBezTo>
                      <a:pt x="88" y="92"/>
                      <a:pt x="89" y="98"/>
                      <a:pt x="93" y="100"/>
                    </a:cubicBezTo>
                    <a:cubicBezTo>
                      <a:pt x="97" y="101"/>
                      <a:pt x="100" y="100"/>
                      <a:pt x="102" y="96"/>
                    </a:cubicBezTo>
                    <a:cubicBezTo>
                      <a:pt x="106" y="98"/>
                      <a:pt x="106" y="98"/>
                      <a:pt x="106" y="98"/>
                    </a:cubicBezTo>
                    <a:cubicBezTo>
                      <a:pt x="104" y="103"/>
                      <a:pt x="98" y="105"/>
                      <a:pt x="92" y="103"/>
                    </a:cubicBezTo>
                    <a:cubicBezTo>
                      <a:pt x="85" y="101"/>
                      <a:pt x="82" y="93"/>
                      <a:pt x="85" y="85"/>
                    </a:cubicBezTo>
                    <a:cubicBezTo>
                      <a:pt x="87" y="78"/>
                      <a:pt x="94" y="73"/>
                      <a:pt x="102" y="76"/>
                    </a:cubicBezTo>
                    <a:cubicBezTo>
                      <a:pt x="107" y="77"/>
                      <a:pt x="110" y="83"/>
                      <a:pt x="109" y="88"/>
                    </a:cubicBezTo>
                    <a:close/>
                    <a:moveTo>
                      <a:pt x="136" y="100"/>
                    </a:moveTo>
                    <a:cubicBezTo>
                      <a:pt x="133" y="107"/>
                      <a:pt x="127" y="112"/>
                      <a:pt x="120" y="109"/>
                    </a:cubicBezTo>
                    <a:cubicBezTo>
                      <a:pt x="112" y="106"/>
                      <a:pt x="110" y="99"/>
                      <a:pt x="112" y="92"/>
                    </a:cubicBezTo>
                    <a:cubicBezTo>
                      <a:pt x="115" y="84"/>
                      <a:pt x="121" y="80"/>
                      <a:pt x="129" y="83"/>
                    </a:cubicBezTo>
                    <a:cubicBezTo>
                      <a:pt x="136" y="85"/>
                      <a:pt x="139" y="93"/>
                      <a:pt x="136" y="100"/>
                    </a:cubicBezTo>
                    <a:close/>
                    <a:moveTo>
                      <a:pt x="177" y="107"/>
                    </a:moveTo>
                    <a:cubicBezTo>
                      <a:pt x="172" y="123"/>
                      <a:pt x="172" y="123"/>
                      <a:pt x="172" y="123"/>
                    </a:cubicBezTo>
                    <a:cubicBezTo>
                      <a:pt x="168" y="121"/>
                      <a:pt x="168" y="121"/>
                      <a:pt x="168" y="121"/>
                    </a:cubicBezTo>
                    <a:cubicBezTo>
                      <a:pt x="173" y="106"/>
                      <a:pt x="173" y="106"/>
                      <a:pt x="173" y="106"/>
                    </a:cubicBezTo>
                    <a:cubicBezTo>
                      <a:pt x="174" y="103"/>
                      <a:pt x="175" y="100"/>
                      <a:pt x="171" y="99"/>
                    </a:cubicBezTo>
                    <a:cubicBezTo>
                      <a:pt x="169" y="98"/>
                      <a:pt x="167" y="99"/>
                      <a:pt x="164" y="100"/>
                    </a:cubicBezTo>
                    <a:cubicBezTo>
                      <a:pt x="158" y="118"/>
                      <a:pt x="158" y="118"/>
                      <a:pt x="158" y="118"/>
                    </a:cubicBezTo>
                    <a:cubicBezTo>
                      <a:pt x="154" y="116"/>
                      <a:pt x="154" y="116"/>
                      <a:pt x="154" y="116"/>
                    </a:cubicBezTo>
                    <a:cubicBezTo>
                      <a:pt x="159" y="101"/>
                      <a:pt x="159" y="101"/>
                      <a:pt x="159" y="101"/>
                    </a:cubicBezTo>
                    <a:cubicBezTo>
                      <a:pt x="160" y="98"/>
                      <a:pt x="160" y="95"/>
                      <a:pt x="157" y="94"/>
                    </a:cubicBezTo>
                    <a:cubicBezTo>
                      <a:pt x="155" y="93"/>
                      <a:pt x="152" y="94"/>
                      <a:pt x="150" y="96"/>
                    </a:cubicBezTo>
                    <a:cubicBezTo>
                      <a:pt x="144" y="113"/>
                      <a:pt x="144" y="113"/>
                      <a:pt x="144" y="113"/>
                    </a:cubicBezTo>
                    <a:cubicBezTo>
                      <a:pt x="139" y="111"/>
                      <a:pt x="139" y="111"/>
                      <a:pt x="139" y="111"/>
                    </a:cubicBezTo>
                    <a:cubicBezTo>
                      <a:pt x="148" y="87"/>
                      <a:pt x="148" y="87"/>
                      <a:pt x="148" y="87"/>
                    </a:cubicBezTo>
                    <a:cubicBezTo>
                      <a:pt x="152" y="89"/>
                      <a:pt x="152" y="89"/>
                      <a:pt x="152" y="89"/>
                    </a:cubicBezTo>
                    <a:cubicBezTo>
                      <a:pt x="151" y="92"/>
                      <a:pt x="151" y="92"/>
                      <a:pt x="151" y="92"/>
                    </a:cubicBezTo>
                    <a:cubicBezTo>
                      <a:pt x="154" y="90"/>
                      <a:pt x="156" y="90"/>
                      <a:pt x="159" y="90"/>
                    </a:cubicBezTo>
                    <a:cubicBezTo>
                      <a:pt x="162" y="92"/>
                      <a:pt x="164" y="94"/>
                      <a:pt x="164" y="97"/>
                    </a:cubicBezTo>
                    <a:cubicBezTo>
                      <a:pt x="167" y="96"/>
                      <a:pt x="170" y="94"/>
                      <a:pt x="173" y="95"/>
                    </a:cubicBezTo>
                    <a:cubicBezTo>
                      <a:pt x="178" y="97"/>
                      <a:pt x="180" y="101"/>
                      <a:pt x="177" y="107"/>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7" name="Freeform 52"/>
              <p:cNvSpPr/>
              <p:nvPr/>
            </p:nvSpPr>
            <p:spPr bwMode="auto">
              <a:xfrm>
                <a:off x="6759" y="1389"/>
                <a:ext cx="199" cy="147"/>
              </a:xfrm>
              <a:custGeom>
                <a:avLst/>
                <a:gdLst>
                  <a:gd name="T0" fmla="*/ 84 w 84"/>
                  <a:gd name="T1" fmla="*/ 38 h 62"/>
                  <a:gd name="T2" fmla="*/ 84 w 84"/>
                  <a:gd name="T3" fmla="*/ 32 h 62"/>
                  <a:gd name="T4" fmla="*/ 74 w 84"/>
                  <a:gd name="T5" fmla="*/ 33 h 62"/>
                  <a:gd name="T6" fmla="*/ 59 w 84"/>
                  <a:gd name="T7" fmla="*/ 40 h 62"/>
                  <a:gd name="T8" fmla="*/ 24 w 84"/>
                  <a:gd name="T9" fmla="*/ 0 h 62"/>
                  <a:gd name="T10" fmla="*/ 0 w 84"/>
                  <a:gd name="T11" fmla="*/ 0 h 62"/>
                  <a:gd name="T12" fmla="*/ 55 w 84"/>
                  <a:gd name="T13" fmla="*/ 62 h 62"/>
                  <a:gd name="T14" fmla="*/ 84 w 84"/>
                  <a:gd name="T15" fmla="*/ 38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62">
                    <a:moveTo>
                      <a:pt x="84" y="38"/>
                    </a:moveTo>
                    <a:cubicBezTo>
                      <a:pt x="84" y="36"/>
                      <a:pt x="84" y="34"/>
                      <a:pt x="84" y="32"/>
                    </a:cubicBezTo>
                    <a:cubicBezTo>
                      <a:pt x="81" y="34"/>
                      <a:pt x="78" y="35"/>
                      <a:pt x="74" y="33"/>
                    </a:cubicBezTo>
                    <a:cubicBezTo>
                      <a:pt x="76" y="41"/>
                      <a:pt x="68" y="47"/>
                      <a:pt x="59" y="40"/>
                    </a:cubicBezTo>
                    <a:cubicBezTo>
                      <a:pt x="48" y="30"/>
                      <a:pt x="29" y="8"/>
                      <a:pt x="24" y="0"/>
                    </a:cubicBezTo>
                    <a:cubicBezTo>
                      <a:pt x="0" y="0"/>
                      <a:pt x="0" y="0"/>
                      <a:pt x="0" y="0"/>
                    </a:cubicBezTo>
                    <a:cubicBezTo>
                      <a:pt x="55" y="62"/>
                      <a:pt x="55" y="62"/>
                      <a:pt x="55" y="62"/>
                    </a:cubicBezTo>
                    <a:lnTo>
                      <a:pt x="84" y="38"/>
                    </a:lnTo>
                    <a:close/>
                  </a:path>
                </a:pathLst>
              </a:custGeom>
              <a:solidFill>
                <a:srgbClr val="A98C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8" name="Freeform 53"/>
              <p:cNvSpPr/>
              <p:nvPr/>
            </p:nvSpPr>
            <p:spPr bwMode="auto">
              <a:xfrm>
                <a:off x="6428" y="1391"/>
                <a:ext cx="530" cy="278"/>
              </a:xfrm>
              <a:custGeom>
                <a:avLst/>
                <a:gdLst>
                  <a:gd name="T0" fmla="*/ 18 w 224"/>
                  <a:gd name="T1" fmla="*/ 117 h 117"/>
                  <a:gd name="T2" fmla="*/ 126 w 224"/>
                  <a:gd name="T3" fmla="*/ 25 h 117"/>
                  <a:gd name="T4" fmla="*/ 194 w 224"/>
                  <a:gd name="T5" fmla="*/ 96 h 117"/>
                  <a:gd name="T6" fmla="*/ 220 w 224"/>
                  <a:gd name="T7" fmla="*/ 76 h 117"/>
                  <a:gd name="T8" fmla="*/ 224 w 224"/>
                  <a:gd name="T9" fmla="*/ 44 h 117"/>
                  <a:gd name="T10" fmla="*/ 194 w 224"/>
                  <a:gd name="T11" fmla="*/ 68 h 117"/>
                  <a:gd name="T12" fmla="*/ 131 w 224"/>
                  <a:gd name="T13" fmla="*/ 0 h 117"/>
                  <a:gd name="T14" fmla="*/ 0 w 224"/>
                  <a:gd name="T15" fmla="*/ 114 h 117"/>
                  <a:gd name="T16" fmla="*/ 18 w 224"/>
                  <a:gd name="T17"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4" h="117">
                    <a:moveTo>
                      <a:pt x="18" y="117"/>
                    </a:moveTo>
                    <a:cubicBezTo>
                      <a:pt x="126" y="25"/>
                      <a:pt x="126" y="25"/>
                      <a:pt x="126" y="25"/>
                    </a:cubicBezTo>
                    <a:cubicBezTo>
                      <a:pt x="194" y="96"/>
                      <a:pt x="194" y="96"/>
                      <a:pt x="194" y="96"/>
                    </a:cubicBezTo>
                    <a:cubicBezTo>
                      <a:pt x="220" y="76"/>
                      <a:pt x="220" y="76"/>
                      <a:pt x="220" y="76"/>
                    </a:cubicBezTo>
                    <a:cubicBezTo>
                      <a:pt x="222" y="66"/>
                      <a:pt x="223" y="55"/>
                      <a:pt x="224" y="44"/>
                    </a:cubicBezTo>
                    <a:cubicBezTo>
                      <a:pt x="194" y="68"/>
                      <a:pt x="194" y="68"/>
                      <a:pt x="194" y="68"/>
                    </a:cubicBezTo>
                    <a:cubicBezTo>
                      <a:pt x="131" y="0"/>
                      <a:pt x="131" y="0"/>
                      <a:pt x="131" y="0"/>
                    </a:cubicBezTo>
                    <a:cubicBezTo>
                      <a:pt x="0" y="114"/>
                      <a:pt x="0" y="114"/>
                      <a:pt x="0" y="114"/>
                    </a:cubicBezTo>
                    <a:cubicBezTo>
                      <a:pt x="6" y="114"/>
                      <a:pt x="12" y="115"/>
                      <a:pt x="18" y="117"/>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9" name="Freeform 54"/>
              <p:cNvSpPr/>
              <p:nvPr/>
            </p:nvSpPr>
            <p:spPr bwMode="auto">
              <a:xfrm>
                <a:off x="6877" y="2196"/>
                <a:ext cx="107" cy="144"/>
              </a:xfrm>
              <a:custGeom>
                <a:avLst/>
                <a:gdLst>
                  <a:gd name="T0" fmla="*/ 26 w 107"/>
                  <a:gd name="T1" fmla="*/ 132 h 144"/>
                  <a:gd name="T2" fmla="*/ 50 w 107"/>
                  <a:gd name="T3" fmla="*/ 78 h 144"/>
                  <a:gd name="T4" fmla="*/ 107 w 107"/>
                  <a:gd name="T5" fmla="*/ 144 h 144"/>
                  <a:gd name="T6" fmla="*/ 107 w 107"/>
                  <a:gd name="T7" fmla="*/ 104 h 144"/>
                  <a:gd name="T8" fmla="*/ 71 w 107"/>
                  <a:gd name="T9" fmla="*/ 64 h 144"/>
                  <a:gd name="T10" fmla="*/ 107 w 107"/>
                  <a:gd name="T11" fmla="*/ 52 h 144"/>
                  <a:gd name="T12" fmla="*/ 107 w 107"/>
                  <a:gd name="T13" fmla="*/ 42 h 144"/>
                  <a:gd name="T14" fmla="*/ 0 w 107"/>
                  <a:gd name="T15" fmla="*/ 0 h 144"/>
                  <a:gd name="T16" fmla="*/ 26 w 107"/>
                  <a:gd name="T17" fmla="*/ 13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144">
                    <a:moveTo>
                      <a:pt x="26" y="132"/>
                    </a:moveTo>
                    <a:lnTo>
                      <a:pt x="50" y="78"/>
                    </a:lnTo>
                    <a:lnTo>
                      <a:pt x="107" y="144"/>
                    </a:lnTo>
                    <a:lnTo>
                      <a:pt x="107" y="104"/>
                    </a:lnTo>
                    <a:lnTo>
                      <a:pt x="71" y="64"/>
                    </a:lnTo>
                    <a:lnTo>
                      <a:pt x="107" y="52"/>
                    </a:lnTo>
                    <a:lnTo>
                      <a:pt x="107" y="42"/>
                    </a:lnTo>
                    <a:lnTo>
                      <a:pt x="0" y="0"/>
                    </a:lnTo>
                    <a:lnTo>
                      <a:pt x="26" y="132"/>
                    </a:ln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0" name="Freeform 55"/>
              <p:cNvSpPr/>
              <p:nvPr/>
            </p:nvSpPr>
            <p:spPr bwMode="auto">
              <a:xfrm>
                <a:off x="6487" y="1465"/>
                <a:ext cx="456" cy="261"/>
              </a:xfrm>
              <a:custGeom>
                <a:avLst/>
                <a:gdLst>
                  <a:gd name="T0" fmla="*/ 101 w 193"/>
                  <a:gd name="T1" fmla="*/ 0 h 110"/>
                  <a:gd name="T2" fmla="*/ 0 w 193"/>
                  <a:gd name="T3" fmla="*/ 88 h 110"/>
                  <a:gd name="T4" fmla="*/ 15 w 193"/>
                  <a:gd name="T5" fmla="*/ 97 h 110"/>
                  <a:gd name="T6" fmla="*/ 95 w 193"/>
                  <a:gd name="T7" fmla="*/ 29 h 110"/>
                  <a:gd name="T8" fmla="*/ 170 w 193"/>
                  <a:gd name="T9" fmla="*/ 110 h 110"/>
                  <a:gd name="T10" fmla="*/ 184 w 193"/>
                  <a:gd name="T11" fmla="*/ 97 h 110"/>
                  <a:gd name="T12" fmla="*/ 193 w 193"/>
                  <a:gd name="T13" fmla="*/ 55 h 110"/>
                  <a:gd name="T14" fmla="*/ 169 w 193"/>
                  <a:gd name="T15" fmla="*/ 74 h 110"/>
                  <a:gd name="T16" fmla="*/ 101 w 193"/>
                  <a:gd name="T1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110">
                    <a:moveTo>
                      <a:pt x="101" y="0"/>
                    </a:moveTo>
                    <a:cubicBezTo>
                      <a:pt x="0" y="88"/>
                      <a:pt x="0" y="88"/>
                      <a:pt x="0" y="88"/>
                    </a:cubicBezTo>
                    <a:cubicBezTo>
                      <a:pt x="5" y="91"/>
                      <a:pt x="10" y="94"/>
                      <a:pt x="15" y="97"/>
                    </a:cubicBezTo>
                    <a:cubicBezTo>
                      <a:pt x="95" y="29"/>
                      <a:pt x="95" y="29"/>
                      <a:pt x="95" y="29"/>
                    </a:cubicBezTo>
                    <a:cubicBezTo>
                      <a:pt x="170" y="110"/>
                      <a:pt x="170" y="110"/>
                      <a:pt x="170" y="110"/>
                    </a:cubicBezTo>
                    <a:cubicBezTo>
                      <a:pt x="184" y="97"/>
                      <a:pt x="184" y="97"/>
                      <a:pt x="184" y="97"/>
                    </a:cubicBezTo>
                    <a:cubicBezTo>
                      <a:pt x="186" y="85"/>
                      <a:pt x="190" y="71"/>
                      <a:pt x="193" y="55"/>
                    </a:cubicBezTo>
                    <a:cubicBezTo>
                      <a:pt x="169" y="74"/>
                      <a:pt x="169" y="74"/>
                      <a:pt x="169" y="74"/>
                    </a:cubicBezTo>
                    <a:lnTo>
                      <a:pt x="101" y="0"/>
                    </a:ln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1" name="Freeform 56"/>
              <p:cNvSpPr/>
              <p:nvPr/>
            </p:nvSpPr>
            <p:spPr bwMode="auto">
              <a:xfrm>
                <a:off x="6946" y="2502"/>
                <a:ext cx="38" cy="31"/>
              </a:xfrm>
              <a:custGeom>
                <a:avLst/>
                <a:gdLst>
                  <a:gd name="T0" fmla="*/ 0 w 38"/>
                  <a:gd name="T1" fmla="*/ 16 h 31"/>
                  <a:gd name="T2" fmla="*/ 38 w 38"/>
                  <a:gd name="T3" fmla="*/ 31 h 31"/>
                  <a:gd name="T4" fmla="*/ 38 w 38"/>
                  <a:gd name="T5" fmla="*/ 16 h 31"/>
                  <a:gd name="T6" fmla="*/ 0 w 38"/>
                  <a:gd name="T7" fmla="*/ 0 h 31"/>
                  <a:gd name="T8" fmla="*/ 0 w 38"/>
                  <a:gd name="T9" fmla="*/ 16 h 31"/>
                </a:gdLst>
                <a:ahLst/>
                <a:cxnLst>
                  <a:cxn ang="0">
                    <a:pos x="T0" y="T1"/>
                  </a:cxn>
                  <a:cxn ang="0">
                    <a:pos x="T2" y="T3"/>
                  </a:cxn>
                  <a:cxn ang="0">
                    <a:pos x="T4" y="T5"/>
                  </a:cxn>
                  <a:cxn ang="0">
                    <a:pos x="T6" y="T7"/>
                  </a:cxn>
                  <a:cxn ang="0">
                    <a:pos x="T8" y="T9"/>
                  </a:cxn>
                </a:cxnLst>
                <a:rect l="0" t="0" r="r" b="b"/>
                <a:pathLst>
                  <a:path w="38" h="31">
                    <a:moveTo>
                      <a:pt x="0" y="16"/>
                    </a:moveTo>
                    <a:lnTo>
                      <a:pt x="38" y="31"/>
                    </a:lnTo>
                    <a:lnTo>
                      <a:pt x="38" y="16"/>
                    </a:lnTo>
                    <a:lnTo>
                      <a:pt x="0" y="0"/>
                    </a:lnTo>
                    <a:lnTo>
                      <a:pt x="0" y="16"/>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2" name="Freeform 57"/>
              <p:cNvSpPr/>
              <p:nvPr/>
            </p:nvSpPr>
            <p:spPr bwMode="auto">
              <a:xfrm>
                <a:off x="6936" y="2547"/>
                <a:ext cx="40" cy="35"/>
              </a:xfrm>
              <a:custGeom>
                <a:avLst/>
                <a:gdLst>
                  <a:gd name="T0" fmla="*/ 40 w 40"/>
                  <a:gd name="T1" fmla="*/ 35 h 35"/>
                  <a:gd name="T2" fmla="*/ 38 w 40"/>
                  <a:gd name="T3" fmla="*/ 16 h 35"/>
                  <a:gd name="T4" fmla="*/ 0 w 40"/>
                  <a:gd name="T5" fmla="*/ 0 h 35"/>
                  <a:gd name="T6" fmla="*/ 3 w 40"/>
                  <a:gd name="T7" fmla="*/ 21 h 35"/>
                  <a:gd name="T8" fmla="*/ 40 w 40"/>
                  <a:gd name="T9" fmla="*/ 35 h 35"/>
                </a:gdLst>
                <a:ahLst/>
                <a:cxnLst>
                  <a:cxn ang="0">
                    <a:pos x="T0" y="T1"/>
                  </a:cxn>
                  <a:cxn ang="0">
                    <a:pos x="T2" y="T3"/>
                  </a:cxn>
                  <a:cxn ang="0">
                    <a:pos x="T4" y="T5"/>
                  </a:cxn>
                  <a:cxn ang="0">
                    <a:pos x="T6" y="T7"/>
                  </a:cxn>
                  <a:cxn ang="0">
                    <a:pos x="T8" y="T9"/>
                  </a:cxn>
                </a:cxnLst>
                <a:rect l="0" t="0" r="r" b="b"/>
                <a:pathLst>
                  <a:path w="40" h="35">
                    <a:moveTo>
                      <a:pt x="40" y="35"/>
                    </a:moveTo>
                    <a:lnTo>
                      <a:pt x="38" y="16"/>
                    </a:lnTo>
                    <a:lnTo>
                      <a:pt x="0" y="0"/>
                    </a:lnTo>
                    <a:lnTo>
                      <a:pt x="3" y="21"/>
                    </a:lnTo>
                    <a:lnTo>
                      <a:pt x="40" y="35"/>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3" name="Freeform 58"/>
              <p:cNvSpPr/>
              <p:nvPr/>
            </p:nvSpPr>
            <p:spPr bwMode="auto">
              <a:xfrm>
                <a:off x="6832" y="2566"/>
                <a:ext cx="140" cy="83"/>
              </a:xfrm>
              <a:custGeom>
                <a:avLst/>
                <a:gdLst>
                  <a:gd name="T0" fmla="*/ 140 w 140"/>
                  <a:gd name="T1" fmla="*/ 83 h 83"/>
                  <a:gd name="T2" fmla="*/ 137 w 140"/>
                  <a:gd name="T3" fmla="*/ 50 h 83"/>
                  <a:gd name="T4" fmla="*/ 0 w 140"/>
                  <a:gd name="T5" fmla="*/ 0 h 83"/>
                  <a:gd name="T6" fmla="*/ 29 w 140"/>
                  <a:gd name="T7" fmla="*/ 45 h 83"/>
                  <a:gd name="T8" fmla="*/ 140 w 140"/>
                  <a:gd name="T9" fmla="*/ 83 h 83"/>
                </a:gdLst>
                <a:ahLst/>
                <a:cxnLst>
                  <a:cxn ang="0">
                    <a:pos x="T0" y="T1"/>
                  </a:cxn>
                  <a:cxn ang="0">
                    <a:pos x="T2" y="T3"/>
                  </a:cxn>
                  <a:cxn ang="0">
                    <a:pos x="T4" y="T5"/>
                  </a:cxn>
                  <a:cxn ang="0">
                    <a:pos x="T6" y="T7"/>
                  </a:cxn>
                  <a:cxn ang="0">
                    <a:pos x="T8" y="T9"/>
                  </a:cxn>
                </a:cxnLst>
                <a:rect l="0" t="0" r="r" b="b"/>
                <a:pathLst>
                  <a:path w="140" h="83">
                    <a:moveTo>
                      <a:pt x="140" y="83"/>
                    </a:moveTo>
                    <a:lnTo>
                      <a:pt x="137" y="50"/>
                    </a:lnTo>
                    <a:lnTo>
                      <a:pt x="0" y="0"/>
                    </a:lnTo>
                    <a:lnTo>
                      <a:pt x="29" y="45"/>
                    </a:lnTo>
                    <a:lnTo>
                      <a:pt x="140" y="83"/>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4" name="Freeform 59"/>
              <p:cNvSpPr/>
              <p:nvPr/>
            </p:nvSpPr>
            <p:spPr bwMode="auto">
              <a:xfrm>
                <a:off x="6868" y="2673"/>
                <a:ext cx="85" cy="47"/>
              </a:xfrm>
              <a:custGeom>
                <a:avLst/>
                <a:gdLst>
                  <a:gd name="T0" fmla="*/ 21 w 36"/>
                  <a:gd name="T1" fmla="*/ 20 h 20"/>
                  <a:gd name="T2" fmla="*/ 36 w 36"/>
                  <a:gd name="T3" fmla="*/ 13 h 20"/>
                  <a:gd name="T4" fmla="*/ 0 w 36"/>
                  <a:gd name="T5" fmla="*/ 0 h 20"/>
                  <a:gd name="T6" fmla="*/ 6 w 36"/>
                  <a:gd name="T7" fmla="*/ 14 h 20"/>
                  <a:gd name="T8" fmla="*/ 21 w 36"/>
                  <a:gd name="T9" fmla="*/ 20 h 20"/>
                </a:gdLst>
                <a:ahLst/>
                <a:cxnLst>
                  <a:cxn ang="0">
                    <a:pos x="T0" y="T1"/>
                  </a:cxn>
                  <a:cxn ang="0">
                    <a:pos x="T2" y="T3"/>
                  </a:cxn>
                  <a:cxn ang="0">
                    <a:pos x="T4" y="T5"/>
                  </a:cxn>
                  <a:cxn ang="0">
                    <a:pos x="T6" y="T7"/>
                  </a:cxn>
                  <a:cxn ang="0">
                    <a:pos x="T8" y="T9"/>
                  </a:cxn>
                </a:cxnLst>
                <a:rect l="0" t="0" r="r" b="b"/>
                <a:pathLst>
                  <a:path w="36" h="20">
                    <a:moveTo>
                      <a:pt x="21" y="20"/>
                    </a:moveTo>
                    <a:cubicBezTo>
                      <a:pt x="26" y="17"/>
                      <a:pt x="31" y="15"/>
                      <a:pt x="36" y="13"/>
                    </a:cubicBezTo>
                    <a:cubicBezTo>
                      <a:pt x="0" y="0"/>
                      <a:pt x="0" y="0"/>
                      <a:pt x="0" y="0"/>
                    </a:cubicBezTo>
                    <a:cubicBezTo>
                      <a:pt x="3" y="5"/>
                      <a:pt x="5" y="9"/>
                      <a:pt x="6" y="14"/>
                    </a:cubicBezTo>
                    <a:lnTo>
                      <a:pt x="21" y="20"/>
                    </a:ln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5" name="Freeform 60"/>
              <p:cNvSpPr/>
              <p:nvPr/>
            </p:nvSpPr>
            <p:spPr bwMode="auto">
              <a:xfrm>
                <a:off x="6875" y="2478"/>
                <a:ext cx="38" cy="28"/>
              </a:xfrm>
              <a:custGeom>
                <a:avLst/>
                <a:gdLst>
                  <a:gd name="T0" fmla="*/ 0 w 38"/>
                  <a:gd name="T1" fmla="*/ 14 h 28"/>
                  <a:gd name="T2" fmla="*/ 38 w 38"/>
                  <a:gd name="T3" fmla="*/ 28 h 28"/>
                  <a:gd name="T4" fmla="*/ 38 w 38"/>
                  <a:gd name="T5" fmla="*/ 14 h 28"/>
                  <a:gd name="T6" fmla="*/ 2 w 38"/>
                  <a:gd name="T7" fmla="*/ 0 h 28"/>
                  <a:gd name="T8" fmla="*/ 0 w 38"/>
                  <a:gd name="T9" fmla="*/ 14 h 28"/>
                </a:gdLst>
                <a:ahLst/>
                <a:cxnLst>
                  <a:cxn ang="0">
                    <a:pos x="T0" y="T1"/>
                  </a:cxn>
                  <a:cxn ang="0">
                    <a:pos x="T2" y="T3"/>
                  </a:cxn>
                  <a:cxn ang="0">
                    <a:pos x="T4" y="T5"/>
                  </a:cxn>
                  <a:cxn ang="0">
                    <a:pos x="T6" y="T7"/>
                  </a:cxn>
                  <a:cxn ang="0">
                    <a:pos x="T8" y="T9"/>
                  </a:cxn>
                </a:cxnLst>
                <a:rect l="0" t="0" r="r" b="b"/>
                <a:pathLst>
                  <a:path w="38" h="28">
                    <a:moveTo>
                      <a:pt x="0" y="14"/>
                    </a:moveTo>
                    <a:lnTo>
                      <a:pt x="38" y="28"/>
                    </a:lnTo>
                    <a:lnTo>
                      <a:pt x="38" y="14"/>
                    </a:lnTo>
                    <a:lnTo>
                      <a:pt x="2" y="0"/>
                    </a:lnTo>
                    <a:lnTo>
                      <a:pt x="0" y="14"/>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6" name="Freeform 61"/>
              <p:cNvSpPr/>
              <p:nvPr/>
            </p:nvSpPr>
            <p:spPr bwMode="auto">
              <a:xfrm>
                <a:off x="6686" y="1946"/>
                <a:ext cx="212" cy="76"/>
              </a:xfrm>
              <a:custGeom>
                <a:avLst/>
                <a:gdLst>
                  <a:gd name="T0" fmla="*/ 30 w 90"/>
                  <a:gd name="T1" fmla="*/ 31 h 32"/>
                  <a:gd name="T2" fmla="*/ 39 w 90"/>
                  <a:gd name="T3" fmla="*/ 20 h 32"/>
                  <a:gd name="T4" fmla="*/ 57 w 90"/>
                  <a:gd name="T5" fmla="*/ 25 h 32"/>
                  <a:gd name="T6" fmla="*/ 90 w 90"/>
                  <a:gd name="T7" fmla="*/ 7 h 32"/>
                  <a:gd name="T8" fmla="*/ 81 w 90"/>
                  <a:gd name="T9" fmla="*/ 0 h 32"/>
                  <a:gd name="T10" fmla="*/ 24 w 90"/>
                  <a:gd name="T11" fmla="*/ 2 h 32"/>
                  <a:gd name="T12" fmla="*/ 0 w 90"/>
                  <a:gd name="T13" fmla="*/ 27 h 32"/>
                  <a:gd name="T14" fmla="*/ 30 w 90"/>
                  <a:gd name="T15" fmla="*/ 31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32">
                    <a:moveTo>
                      <a:pt x="30" y="31"/>
                    </a:moveTo>
                    <a:cubicBezTo>
                      <a:pt x="34" y="24"/>
                      <a:pt x="37" y="20"/>
                      <a:pt x="39" y="20"/>
                    </a:cubicBezTo>
                    <a:cubicBezTo>
                      <a:pt x="42" y="20"/>
                      <a:pt x="48" y="21"/>
                      <a:pt x="57" y="25"/>
                    </a:cubicBezTo>
                    <a:cubicBezTo>
                      <a:pt x="71" y="20"/>
                      <a:pt x="83" y="13"/>
                      <a:pt x="90" y="7"/>
                    </a:cubicBezTo>
                    <a:cubicBezTo>
                      <a:pt x="87" y="5"/>
                      <a:pt x="84" y="3"/>
                      <a:pt x="81" y="0"/>
                    </a:cubicBezTo>
                    <a:cubicBezTo>
                      <a:pt x="70" y="19"/>
                      <a:pt x="35" y="20"/>
                      <a:pt x="24" y="2"/>
                    </a:cubicBezTo>
                    <a:cubicBezTo>
                      <a:pt x="21" y="4"/>
                      <a:pt x="11" y="15"/>
                      <a:pt x="0" y="27"/>
                    </a:cubicBezTo>
                    <a:cubicBezTo>
                      <a:pt x="9" y="31"/>
                      <a:pt x="19" y="32"/>
                      <a:pt x="30" y="31"/>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7" name="Freeform 62"/>
              <p:cNvSpPr/>
              <p:nvPr/>
            </p:nvSpPr>
            <p:spPr bwMode="auto">
              <a:xfrm>
                <a:off x="6865" y="2521"/>
                <a:ext cx="38" cy="35"/>
              </a:xfrm>
              <a:custGeom>
                <a:avLst/>
                <a:gdLst>
                  <a:gd name="T0" fmla="*/ 0 w 38"/>
                  <a:gd name="T1" fmla="*/ 0 h 35"/>
                  <a:gd name="T2" fmla="*/ 0 w 38"/>
                  <a:gd name="T3" fmla="*/ 21 h 35"/>
                  <a:gd name="T4" fmla="*/ 38 w 38"/>
                  <a:gd name="T5" fmla="*/ 35 h 35"/>
                  <a:gd name="T6" fmla="*/ 38 w 38"/>
                  <a:gd name="T7" fmla="*/ 14 h 35"/>
                  <a:gd name="T8" fmla="*/ 0 w 38"/>
                  <a:gd name="T9" fmla="*/ 0 h 35"/>
                </a:gdLst>
                <a:ahLst/>
                <a:cxnLst>
                  <a:cxn ang="0">
                    <a:pos x="T0" y="T1"/>
                  </a:cxn>
                  <a:cxn ang="0">
                    <a:pos x="T2" y="T3"/>
                  </a:cxn>
                  <a:cxn ang="0">
                    <a:pos x="T4" y="T5"/>
                  </a:cxn>
                  <a:cxn ang="0">
                    <a:pos x="T6" y="T7"/>
                  </a:cxn>
                  <a:cxn ang="0">
                    <a:pos x="T8" y="T9"/>
                  </a:cxn>
                </a:cxnLst>
                <a:rect l="0" t="0" r="r" b="b"/>
                <a:pathLst>
                  <a:path w="38" h="35">
                    <a:moveTo>
                      <a:pt x="0" y="0"/>
                    </a:moveTo>
                    <a:lnTo>
                      <a:pt x="0" y="21"/>
                    </a:lnTo>
                    <a:lnTo>
                      <a:pt x="38" y="35"/>
                    </a:lnTo>
                    <a:lnTo>
                      <a:pt x="38" y="14"/>
                    </a:lnTo>
                    <a:lnTo>
                      <a:pt x="0" y="0"/>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8" name="Freeform 63"/>
              <p:cNvSpPr/>
              <p:nvPr/>
            </p:nvSpPr>
            <p:spPr bwMode="auto">
              <a:xfrm>
                <a:off x="6660" y="2533"/>
                <a:ext cx="227" cy="225"/>
              </a:xfrm>
              <a:custGeom>
                <a:avLst/>
                <a:gdLst>
                  <a:gd name="T0" fmla="*/ 0 w 96"/>
                  <a:gd name="T1" fmla="*/ 11 h 95"/>
                  <a:gd name="T2" fmla="*/ 95 w 96"/>
                  <a:gd name="T3" fmla="*/ 95 h 95"/>
                  <a:gd name="T4" fmla="*/ 96 w 96"/>
                  <a:gd name="T5" fmla="*/ 93 h 95"/>
                  <a:gd name="T6" fmla="*/ 6 w 96"/>
                  <a:gd name="T7" fmla="*/ 0 h 95"/>
                  <a:gd name="T8" fmla="*/ 0 w 96"/>
                  <a:gd name="T9" fmla="*/ 11 h 95"/>
                </a:gdLst>
                <a:ahLst/>
                <a:cxnLst>
                  <a:cxn ang="0">
                    <a:pos x="T0" y="T1"/>
                  </a:cxn>
                  <a:cxn ang="0">
                    <a:pos x="T2" y="T3"/>
                  </a:cxn>
                  <a:cxn ang="0">
                    <a:pos x="T4" y="T5"/>
                  </a:cxn>
                  <a:cxn ang="0">
                    <a:pos x="T6" y="T7"/>
                  </a:cxn>
                  <a:cxn ang="0">
                    <a:pos x="T8" y="T9"/>
                  </a:cxn>
                </a:cxnLst>
                <a:rect l="0" t="0" r="r" b="b"/>
                <a:pathLst>
                  <a:path w="96" h="95">
                    <a:moveTo>
                      <a:pt x="0" y="11"/>
                    </a:moveTo>
                    <a:cubicBezTo>
                      <a:pt x="42" y="22"/>
                      <a:pt x="79" y="57"/>
                      <a:pt x="95" y="95"/>
                    </a:cubicBezTo>
                    <a:cubicBezTo>
                      <a:pt x="95" y="95"/>
                      <a:pt x="96" y="94"/>
                      <a:pt x="96" y="93"/>
                    </a:cubicBezTo>
                    <a:cubicBezTo>
                      <a:pt x="86" y="56"/>
                      <a:pt x="59" y="11"/>
                      <a:pt x="6" y="0"/>
                    </a:cubicBezTo>
                    <a:cubicBezTo>
                      <a:pt x="4" y="4"/>
                      <a:pt x="2" y="8"/>
                      <a:pt x="0" y="11"/>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9" name="Freeform 64"/>
              <p:cNvSpPr/>
              <p:nvPr/>
            </p:nvSpPr>
            <p:spPr bwMode="auto">
              <a:xfrm>
                <a:off x="6596" y="2571"/>
                <a:ext cx="284" cy="211"/>
              </a:xfrm>
              <a:custGeom>
                <a:avLst/>
                <a:gdLst>
                  <a:gd name="T0" fmla="*/ 23 w 120"/>
                  <a:gd name="T1" fmla="*/ 0 h 89"/>
                  <a:gd name="T2" fmla="*/ 15 w 120"/>
                  <a:gd name="T3" fmla="*/ 5 h 89"/>
                  <a:gd name="T4" fmla="*/ 0 w 120"/>
                  <a:gd name="T5" fmla="*/ 0 h 89"/>
                  <a:gd name="T6" fmla="*/ 2 w 120"/>
                  <a:gd name="T7" fmla="*/ 20 h 89"/>
                  <a:gd name="T8" fmla="*/ 118 w 120"/>
                  <a:gd name="T9" fmla="*/ 89 h 89"/>
                  <a:gd name="T10" fmla="*/ 120 w 120"/>
                  <a:gd name="T11" fmla="*/ 84 h 89"/>
                  <a:gd name="T12" fmla="*/ 23 w 120"/>
                  <a:gd name="T13" fmla="*/ 0 h 89"/>
                </a:gdLst>
                <a:ahLst/>
                <a:cxnLst>
                  <a:cxn ang="0">
                    <a:pos x="T0" y="T1"/>
                  </a:cxn>
                  <a:cxn ang="0">
                    <a:pos x="T2" y="T3"/>
                  </a:cxn>
                  <a:cxn ang="0">
                    <a:pos x="T4" y="T5"/>
                  </a:cxn>
                  <a:cxn ang="0">
                    <a:pos x="T6" y="T7"/>
                  </a:cxn>
                  <a:cxn ang="0">
                    <a:pos x="T8" y="T9"/>
                  </a:cxn>
                  <a:cxn ang="0">
                    <a:pos x="T10" y="T11"/>
                  </a:cxn>
                  <a:cxn ang="0">
                    <a:pos x="T12" y="T13"/>
                  </a:cxn>
                </a:cxnLst>
                <a:rect l="0" t="0" r="r" b="b"/>
                <a:pathLst>
                  <a:path w="120" h="89">
                    <a:moveTo>
                      <a:pt x="23" y="0"/>
                    </a:moveTo>
                    <a:cubicBezTo>
                      <a:pt x="20" y="3"/>
                      <a:pt x="17" y="5"/>
                      <a:pt x="15" y="5"/>
                    </a:cubicBezTo>
                    <a:cubicBezTo>
                      <a:pt x="13" y="4"/>
                      <a:pt x="8" y="3"/>
                      <a:pt x="0" y="0"/>
                    </a:cubicBezTo>
                    <a:cubicBezTo>
                      <a:pt x="1" y="7"/>
                      <a:pt x="2" y="13"/>
                      <a:pt x="2" y="20"/>
                    </a:cubicBezTo>
                    <a:cubicBezTo>
                      <a:pt x="54" y="18"/>
                      <a:pt x="97" y="46"/>
                      <a:pt x="118" y="89"/>
                    </a:cubicBezTo>
                    <a:cubicBezTo>
                      <a:pt x="119" y="88"/>
                      <a:pt x="119" y="86"/>
                      <a:pt x="120" y="84"/>
                    </a:cubicBezTo>
                    <a:cubicBezTo>
                      <a:pt x="103" y="45"/>
                      <a:pt x="66" y="10"/>
                      <a:pt x="23" y="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0" name="Freeform 65"/>
              <p:cNvSpPr/>
              <p:nvPr/>
            </p:nvSpPr>
            <p:spPr bwMode="auto">
              <a:xfrm>
                <a:off x="6695" y="1548"/>
                <a:ext cx="116" cy="109"/>
              </a:xfrm>
              <a:custGeom>
                <a:avLst/>
                <a:gdLst>
                  <a:gd name="T0" fmla="*/ 0 w 49"/>
                  <a:gd name="T1" fmla="*/ 5 h 46"/>
                  <a:gd name="T2" fmla="*/ 32 w 49"/>
                  <a:gd name="T3" fmla="*/ 40 h 46"/>
                  <a:gd name="T4" fmla="*/ 49 w 49"/>
                  <a:gd name="T5" fmla="*/ 46 h 46"/>
                  <a:gd name="T6" fmla="*/ 6 w 49"/>
                  <a:gd name="T7" fmla="*/ 0 h 46"/>
                  <a:gd name="T8" fmla="*/ 0 w 49"/>
                  <a:gd name="T9" fmla="*/ 5 h 46"/>
                </a:gdLst>
                <a:ahLst/>
                <a:cxnLst>
                  <a:cxn ang="0">
                    <a:pos x="T0" y="T1"/>
                  </a:cxn>
                  <a:cxn ang="0">
                    <a:pos x="T2" y="T3"/>
                  </a:cxn>
                  <a:cxn ang="0">
                    <a:pos x="T4" y="T5"/>
                  </a:cxn>
                  <a:cxn ang="0">
                    <a:pos x="T6" y="T7"/>
                  </a:cxn>
                  <a:cxn ang="0">
                    <a:pos x="T8" y="T9"/>
                  </a:cxn>
                </a:cxnLst>
                <a:rect l="0" t="0" r="r" b="b"/>
                <a:pathLst>
                  <a:path w="49" h="46">
                    <a:moveTo>
                      <a:pt x="0" y="5"/>
                    </a:moveTo>
                    <a:cubicBezTo>
                      <a:pt x="32" y="40"/>
                      <a:pt x="32" y="40"/>
                      <a:pt x="32" y="40"/>
                    </a:cubicBezTo>
                    <a:cubicBezTo>
                      <a:pt x="38" y="41"/>
                      <a:pt x="43" y="43"/>
                      <a:pt x="49" y="46"/>
                    </a:cubicBezTo>
                    <a:cubicBezTo>
                      <a:pt x="6" y="0"/>
                      <a:pt x="6" y="0"/>
                      <a:pt x="6" y="0"/>
                    </a:cubicBezTo>
                    <a:lnTo>
                      <a:pt x="0" y="5"/>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1" name="Freeform 66"/>
              <p:cNvSpPr/>
              <p:nvPr/>
            </p:nvSpPr>
            <p:spPr bwMode="auto">
              <a:xfrm>
                <a:off x="6591" y="2625"/>
                <a:ext cx="338" cy="278"/>
              </a:xfrm>
              <a:custGeom>
                <a:avLst/>
                <a:gdLst>
                  <a:gd name="T0" fmla="*/ 119 w 143"/>
                  <a:gd name="T1" fmla="*/ 75 h 117"/>
                  <a:gd name="T2" fmla="*/ 3 w 143"/>
                  <a:gd name="T3" fmla="*/ 3 h 117"/>
                  <a:gd name="T4" fmla="*/ 0 w 143"/>
                  <a:gd name="T5" fmla="*/ 16 h 117"/>
                  <a:gd name="T6" fmla="*/ 141 w 143"/>
                  <a:gd name="T7" fmla="*/ 117 h 117"/>
                  <a:gd name="T8" fmla="*/ 143 w 143"/>
                  <a:gd name="T9" fmla="*/ 116 h 117"/>
                  <a:gd name="T10" fmla="*/ 119 w 143"/>
                  <a:gd name="T11" fmla="*/ 75 h 117"/>
                </a:gdLst>
                <a:ahLst/>
                <a:cxnLst>
                  <a:cxn ang="0">
                    <a:pos x="T0" y="T1"/>
                  </a:cxn>
                  <a:cxn ang="0">
                    <a:pos x="T2" y="T3"/>
                  </a:cxn>
                  <a:cxn ang="0">
                    <a:pos x="T4" y="T5"/>
                  </a:cxn>
                  <a:cxn ang="0">
                    <a:pos x="T6" y="T7"/>
                  </a:cxn>
                  <a:cxn ang="0">
                    <a:pos x="T8" y="T9"/>
                  </a:cxn>
                  <a:cxn ang="0">
                    <a:pos x="T10" y="T11"/>
                  </a:cxn>
                </a:cxnLst>
                <a:rect l="0" t="0" r="r" b="b"/>
                <a:pathLst>
                  <a:path w="143" h="117">
                    <a:moveTo>
                      <a:pt x="119" y="75"/>
                    </a:moveTo>
                    <a:cubicBezTo>
                      <a:pt x="99" y="29"/>
                      <a:pt x="57" y="0"/>
                      <a:pt x="3" y="3"/>
                    </a:cubicBezTo>
                    <a:cubicBezTo>
                      <a:pt x="2" y="7"/>
                      <a:pt x="1" y="12"/>
                      <a:pt x="0" y="16"/>
                    </a:cubicBezTo>
                    <a:cubicBezTo>
                      <a:pt x="80" y="15"/>
                      <a:pt x="89" y="111"/>
                      <a:pt x="141" y="117"/>
                    </a:cubicBezTo>
                    <a:cubicBezTo>
                      <a:pt x="142" y="117"/>
                      <a:pt x="142" y="116"/>
                      <a:pt x="143" y="116"/>
                    </a:cubicBezTo>
                    <a:cubicBezTo>
                      <a:pt x="128" y="108"/>
                      <a:pt x="119" y="91"/>
                      <a:pt x="119" y="75"/>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2" name="Freeform 67"/>
              <p:cNvSpPr/>
              <p:nvPr/>
            </p:nvSpPr>
            <p:spPr bwMode="auto">
              <a:xfrm>
                <a:off x="6799" y="2445"/>
                <a:ext cx="43" cy="31"/>
              </a:xfrm>
              <a:custGeom>
                <a:avLst/>
                <a:gdLst>
                  <a:gd name="T0" fmla="*/ 0 w 43"/>
                  <a:gd name="T1" fmla="*/ 14 h 31"/>
                  <a:gd name="T2" fmla="*/ 40 w 43"/>
                  <a:gd name="T3" fmla="*/ 31 h 31"/>
                  <a:gd name="T4" fmla="*/ 43 w 43"/>
                  <a:gd name="T5" fmla="*/ 16 h 31"/>
                  <a:gd name="T6" fmla="*/ 3 w 43"/>
                  <a:gd name="T7" fmla="*/ 0 h 31"/>
                  <a:gd name="T8" fmla="*/ 0 w 43"/>
                  <a:gd name="T9" fmla="*/ 14 h 31"/>
                </a:gdLst>
                <a:ahLst/>
                <a:cxnLst>
                  <a:cxn ang="0">
                    <a:pos x="T0" y="T1"/>
                  </a:cxn>
                  <a:cxn ang="0">
                    <a:pos x="T2" y="T3"/>
                  </a:cxn>
                  <a:cxn ang="0">
                    <a:pos x="T4" y="T5"/>
                  </a:cxn>
                  <a:cxn ang="0">
                    <a:pos x="T6" y="T7"/>
                  </a:cxn>
                  <a:cxn ang="0">
                    <a:pos x="T8" y="T9"/>
                  </a:cxn>
                </a:cxnLst>
                <a:rect l="0" t="0" r="r" b="b"/>
                <a:pathLst>
                  <a:path w="43" h="31">
                    <a:moveTo>
                      <a:pt x="0" y="14"/>
                    </a:moveTo>
                    <a:lnTo>
                      <a:pt x="40" y="31"/>
                    </a:lnTo>
                    <a:lnTo>
                      <a:pt x="43" y="16"/>
                    </a:lnTo>
                    <a:lnTo>
                      <a:pt x="3" y="0"/>
                    </a:lnTo>
                    <a:lnTo>
                      <a:pt x="0" y="14"/>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3" name="Freeform 68"/>
              <p:cNvSpPr/>
              <p:nvPr/>
            </p:nvSpPr>
            <p:spPr bwMode="auto">
              <a:xfrm>
                <a:off x="6754" y="1804"/>
                <a:ext cx="43" cy="55"/>
              </a:xfrm>
              <a:custGeom>
                <a:avLst/>
                <a:gdLst>
                  <a:gd name="T0" fmla="*/ 13 w 18"/>
                  <a:gd name="T1" fmla="*/ 2 h 23"/>
                  <a:gd name="T2" fmla="*/ 2 w 18"/>
                  <a:gd name="T3" fmla="*/ 9 h 23"/>
                  <a:gd name="T4" fmla="*/ 6 w 18"/>
                  <a:gd name="T5" fmla="*/ 21 h 23"/>
                  <a:gd name="T6" fmla="*/ 16 w 18"/>
                  <a:gd name="T7" fmla="*/ 14 h 23"/>
                  <a:gd name="T8" fmla="*/ 13 w 18"/>
                  <a:gd name="T9" fmla="*/ 2 h 23"/>
                </a:gdLst>
                <a:ahLst/>
                <a:cxnLst>
                  <a:cxn ang="0">
                    <a:pos x="T0" y="T1"/>
                  </a:cxn>
                  <a:cxn ang="0">
                    <a:pos x="T2" y="T3"/>
                  </a:cxn>
                  <a:cxn ang="0">
                    <a:pos x="T4" y="T5"/>
                  </a:cxn>
                  <a:cxn ang="0">
                    <a:pos x="T6" y="T7"/>
                  </a:cxn>
                  <a:cxn ang="0">
                    <a:pos x="T8" y="T9"/>
                  </a:cxn>
                </a:cxnLst>
                <a:rect l="0" t="0" r="r" b="b"/>
                <a:pathLst>
                  <a:path w="18" h="23">
                    <a:moveTo>
                      <a:pt x="13" y="2"/>
                    </a:moveTo>
                    <a:cubicBezTo>
                      <a:pt x="7" y="0"/>
                      <a:pt x="4" y="5"/>
                      <a:pt x="2" y="9"/>
                    </a:cubicBezTo>
                    <a:cubicBezTo>
                      <a:pt x="0" y="14"/>
                      <a:pt x="0" y="20"/>
                      <a:pt x="6" y="21"/>
                    </a:cubicBezTo>
                    <a:cubicBezTo>
                      <a:pt x="11" y="23"/>
                      <a:pt x="15" y="19"/>
                      <a:pt x="16" y="14"/>
                    </a:cubicBezTo>
                    <a:cubicBezTo>
                      <a:pt x="18" y="10"/>
                      <a:pt x="18" y="4"/>
                      <a:pt x="13" y="2"/>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4" name="Freeform 69"/>
              <p:cNvSpPr/>
              <p:nvPr/>
            </p:nvSpPr>
            <p:spPr bwMode="auto">
              <a:xfrm>
                <a:off x="6787" y="2495"/>
                <a:ext cx="43" cy="33"/>
              </a:xfrm>
              <a:custGeom>
                <a:avLst/>
                <a:gdLst>
                  <a:gd name="T0" fmla="*/ 43 w 43"/>
                  <a:gd name="T1" fmla="*/ 14 h 33"/>
                  <a:gd name="T2" fmla="*/ 0 w 43"/>
                  <a:gd name="T3" fmla="*/ 0 h 33"/>
                  <a:gd name="T4" fmla="*/ 0 w 43"/>
                  <a:gd name="T5" fmla="*/ 19 h 33"/>
                  <a:gd name="T6" fmla="*/ 41 w 43"/>
                  <a:gd name="T7" fmla="*/ 33 h 33"/>
                  <a:gd name="T8" fmla="*/ 43 w 43"/>
                  <a:gd name="T9" fmla="*/ 14 h 33"/>
                </a:gdLst>
                <a:ahLst/>
                <a:cxnLst>
                  <a:cxn ang="0">
                    <a:pos x="T0" y="T1"/>
                  </a:cxn>
                  <a:cxn ang="0">
                    <a:pos x="T2" y="T3"/>
                  </a:cxn>
                  <a:cxn ang="0">
                    <a:pos x="T4" y="T5"/>
                  </a:cxn>
                  <a:cxn ang="0">
                    <a:pos x="T6" y="T7"/>
                  </a:cxn>
                  <a:cxn ang="0">
                    <a:pos x="T8" y="T9"/>
                  </a:cxn>
                </a:cxnLst>
                <a:rect l="0" t="0" r="r" b="b"/>
                <a:pathLst>
                  <a:path w="43" h="33">
                    <a:moveTo>
                      <a:pt x="43" y="14"/>
                    </a:moveTo>
                    <a:lnTo>
                      <a:pt x="0" y="0"/>
                    </a:lnTo>
                    <a:lnTo>
                      <a:pt x="0" y="19"/>
                    </a:lnTo>
                    <a:lnTo>
                      <a:pt x="41" y="33"/>
                    </a:lnTo>
                    <a:lnTo>
                      <a:pt x="43" y="14"/>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5" name="Freeform 70"/>
              <p:cNvSpPr/>
              <p:nvPr/>
            </p:nvSpPr>
            <p:spPr bwMode="auto">
              <a:xfrm>
                <a:off x="6679" y="1564"/>
                <a:ext cx="85" cy="76"/>
              </a:xfrm>
              <a:custGeom>
                <a:avLst/>
                <a:gdLst>
                  <a:gd name="T0" fmla="*/ 0 w 36"/>
                  <a:gd name="T1" fmla="*/ 4 h 32"/>
                  <a:gd name="T2" fmla="*/ 25 w 36"/>
                  <a:gd name="T3" fmla="*/ 31 h 32"/>
                  <a:gd name="T4" fmla="*/ 36 w 36"/>
                  <a:gd name="T5" fmla="*/ 32 h 32"/>
                  <a:gd name="T6" fmla="*/ 6 w 36"/>
                  <a:gd name="T7" fmla="*/ 0 h 32"/>
                  <a:gd name="T8" fmla="*/ 0 w 36"/>
                  <a:gd name="T9" fmla="*/ 4 h 32"/>
                </a:gdLst>
                <a:ahLst/>
                <a:cxnLst>
                  <a:cxn ang="0">
                    <a:pos x="T0" y="T1"/>
                  </a:cxn>
                  <a:cxn ang="0">
                    <a:pos x="T2" y="T3"/>
                  </a:cxn>
                  <a:cxn ang="0">
                    <a:pos x="T4" y="T5"/>
                  </a:cxn>
                  <a:cxn ang="0">
                    <a:pos x="T6" y="T7"/>
                  </a:cxn>
                  <a:cxn ang="0">
                    <a:pos x="T8" y="T9"/>
                  </a:cxn>
                </a:cxnLst>
                <a:rect l="0" t="0" r="r" b="b"/>
                <a:pathLst>
                  <a:path w="36" h="32">
                    <a:moveTo>
                      <a:pt x="0" y="4"/>
                    </a:moveTo>
                    <a:cubicBezTo>
                      <a:pt x="25" y="31"/>
                      <a:pt x="25" y="31"/>
                      <a:pt x="25" y="31"/>
                    </a:cubicBezTo>
                    <a:cubicBezTo>
                      <a:pt x="29" y="31"/>
                      <a:pt x="32" y="32"/>
                      <a:pt x="36" y="32"/>
                    </a:cubicBezTo>
                    <a:cubicBezTo>
                      <a:pt x="6" y="0"/>
                      <a:pt x="6" y="0"/>
                      <a:pt x="6" y="0"/>
                    </a:cubicBezTo>
                    <a:lnTo>
                      <a:pt x="0" y="4"/>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6" name="Freeform 71"/>
              <p:cNvSpPr/>
              <p:nvPr/>
            </p:nvSpPr>
            <p:spPr bwMode="auto">
              <a:xfrm>
                <a:off x="6681" y="1389"/>
                <a:ext cx="38" cy="19"/>
              </a:xfrm>
              <a:custGeom>
                <a:avLst/>
                <a:gdLst>
                  <a:gd name="T0" fmla="*/ 16 w 16"/>
                  <a:gd name="T1" fmla="*/ 0 h 8"/>
                  <a:gd name="T2" fmla="*/ 15 w 16"/>
                  <a:gd name="T3" fmla="*/ 0 h 8"/>
                  <a:gd name="T4" fmla="*/ 0 w 16"/>
                  <a:gd name="T5" fmla="*/ 0 h 8"/>
                  <a:gd name="T6" fmla="*/ 7 w 16"/>
                  <a:gd name="T7" fmla="*/ 8 h 8"/>
                  <a:gd name="T8" fmla="*/ 16 w 16"/>
                  <a:gd name="T9" fmla="*/ 0 h 8"/>
                </a:gdLst>
                <a:ahLst/>
                <a:cxnLst>
                  <a:cxn ang="0">
                    <a:pos x="T0" y="T1"/>
                  </a:cxn>
                  <a:cxn ang="0">
                    <a:pos x="T2" y="T3"/>
                  </a:cxn>
                  <a:cxn ang="0">
                    <a:pos x="T4" y="T5"/>
                  </a:cxn>
                  <a:cxn ang="0">
                    <a:pos x="T6" y="T7"/>
                  </a:cxn>
                  <a:cxn ang="0">
                    <a:pos x="T8" y="T9"/>
                  </a:cxn>
                </a:cxnLst>
                <a:rect l="0" t="0" r="r" b="b"/>
                <a:pathLst>
                  <a:path w="16" h="8">
                    <a:moveTo>
                      <a:pt x="16" y="0"/>
                    </a:moveTo>
                    <a:cubicBezTo>
                      <a:pt x="16" y="0"/>
                      <a:pt x="16" y="0"/>
                      <a:pt x="15" y="0"/>
                    </a:cubicBezTo>
                    <a:cubicBezTo>
                      <a:pt x="0" y="0"/>
                      <a:pt x="0" y="0"/>
                      <a:pt x="0" y="0"/>
                    </a:cubicBezTo>
                    <a:cubicBezTo>
                      <a:pt x="2" y="3"/>
                      <a:pt x="4" y="6"/>
                      <a:pt x="7" y="8"/>
                    </a:cubicBezTo>
                    <a:lnTo>
                      <a:pt x="16" y="0"/>
                    </a:ln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7" name="Freeform 72"/>
              <p:cNvSpPr/>
              <p:nvPr/>
            </p:nvSpPr>
            <p:spPr bwMode="auto">
              <a:xfrm>
                <a:off x="6662" y="1578"/>
                <a:ext cx="69" cy="62"/>
              </a:xfrm>
              <a:custGeom>
                <a:avLst/>
                <a:gdLst>
                  <a:gd name="T0" fmla="*/ 0 w 29"/>
                  <a:gd name="T1" fmla="*/ 5 h 26"/>
                  <a:gd name="T2" fmla="*/ 20 w 29"/>
                  <a:gd name="T3" fmla="*/ 26 h 26"/>
                  <a:gd name="T4" fmla="*/ 29 w 29"/>
                  <a:gd name="T5" fmla="*/ 25 h 26"/>
                  <a:gd name="T6" fmla="*/ 6 w 29"/>
                  <a:gd name="T7" fmla="*/ 0 h 26"/>
                  <a:gd name="T8" fmla="*/ 0 w 29"/>
                  <a:gd name="T9" fmla="*/ 5 h 26"/>
                </a:gdLst>
                <a:ahLst/>
                <a:cxnLst>
                  <a:cxn ang="0">
                    <a:pos x="T0" y="T1"/>
                  </a:cxn>
                  <a:cxn ang="0">
                    <a:pos x="T2" y="T3"/>
                  </a:cxn>
                  <a:cxn ang="0">
                    <a:pos x="T4" y="T5"/>
                  </a:cxn>
                  <a:cxn ang="0">
                    <a:pos x="T6" y="T7"/>
                  </a:cxn>
                  <a:cxn ang="0">
                    <a:pos x="T8" y="T9"/>
                  </a:cxn>
                </a:cxnLst>
                <a:rect l="0" t="0" r="r" b="b"/>
                <a:pathLst>
                  <a:path w="29" h="26">
                    <a:moveTo>
                      <a:pt x="0" y="5"/>
                    </a:moveTo>
                    <a:cubicBezTo>
                      <a:pt x="20" y="26"/>
                      <a:pt x="20" y="26"/>
                      <a:pt x="20" y="26"/>
                    </a:cubicBezTo>
                    <a:cubicBezTo>
                      <a:pt x="23" y="25"/>
                      <a:pt x="26" y="25"/>
                      <a:pt x="29" y="25"/>
                    </a:cubicBezTo>
                    <a:cubicBezTo>
                      <a:pt x="6" y="0"/>
                      <a:pt x="6" y="0"/>
                      <a:pt x="6" y="0"/>
                    </a:cubicBezTo>
                    <a:lnTo>
                      <a:pt x="0" y="5"/>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8" name="Freeform 73"/>
              <p:cNvSpPr/>
              <p:nvPr/>
            </p:nvSpPr>
            <p:spPr bwMode="auto">
              <a:xfrm>
                <a:off x="6747" y="2426"/>
                <a:ext cx="26" cy="19"/>
              </a:xfrm>
              <a:custGeom>
                <a:avLst/>
                <a:gdLst>
                  <a:gd name="T0" fmla="*/ 26 w 26"/>
                  <a:gd name="T1" fmla="*/ 9 h 19"/>
                  <a:gd name="T2" fmla="*/ 5 w 26"/>
                  <a:gd name="T3" fmla="*/ 0 h 19"/>
                  <a:gd name="T4" fmla="*/ 0 w 26"/>
                  <a:gd name="T5" fmla="*/ 9 h 19"/>
                  <a:gd name="T6" fmla="*/ 24 w 26"/>
                  <a:gd name="T7" fmla="*/ 19 h 19"/>
                  <a:gd name="T8" fmla="*/ 26 w 26"/>
                  <a:gd name="T9" fmla="*/ 9 h 19"/>
                </a:gdLst>
                <a:ahLst/>
                <a:cxnLst>
                  <a:cxn ang="0">
                    <a:pos x="T0" y="T1"/>
                  </a:cxn>
                  <a:cxn ang="0">
                    <a:pos x="T2" y="T3"/>
                  </a:cxn>
                  <a:cxn ang="0">
                    <a:pos x="T4" y="T5"/>
                  </a:cxn>
                  <a:cxn ang="0">
                    <a:pos x="T6" y="T7"/>
                  </a:cxn>
                  <a:cxn ang="0">
                    <a:pos x="T8" y="T9"/>
                  </a:cxn>
                </a:cxnLst>
                <a:rect l="0" t="0" r="r" b="b"/>
                <a:pathLst>
                  <a:path w="26" h="19">
                    <a:moveTo>
                      <a:pt x="26" y="9"/>
                    </a:moveTo>
                    <a:lnTo>
                      <a:pt x="5" y="0"/>
                    </a:lnTo>
                    <a:lnTo>
                      <a:pt x="0" y="9"/>
                    </a:lnTo>
                    <a:lnTo>
                      <a:pt x="24" y="19"/>
                    </a:lnTo>
                    <a:lnTo>
                      <a:pt x="26" y="9"/>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9" name="Freeform 74"/>
              <p:cNvSpPr/>
              <p:nvPr/>
            </p:nvSpPr>
            <p:spPr bwMode="auto">
              <a:xfrm>
                <a:off x="6650" y="2020"/>
                <a:ext cx="97" cy="43"/>
              </a:xfrm>
              <a:custGeom>
                <a:avLst/>
                <a:gdLst>
                  <a:gd name="T0" fmla="*/ 35 w 41"/>
                  <a:gd name="T1" fmla="*/ 16 h 18"/>
                  <a:gd name="T2" fmla="*/ 41 w 41"/>
                  <a:gd name="T3" fmla="*/ 5 h 18"/>
                  <a:gd name="T4" fmla="*/ 11 w 41"/>
                  <a:gd name="T5" fmla="*/ 0 h 18"/>
                  <a:gd name="T6" fmla="*/ 0 w 41"/>
                  <a:gd name="T7" fmla="*/ 12 h 18"/>
                  <a:gd name="T8" fmla="*/ 35 w 41"/>
                  <a:gd name="T9" fmla="*/ 16 h 18"/>
                </a:gdLst>
                <a:ahLst/>
                <a:cxnLst>
                  <a:cxn ang="0">
                    <a:pos x="T0" y="T1"/>
                  </a:cxn>
                  <a:cxn ang="0">
                    <a:pos x="T2" y="T3"/>
                  </a:cxn>
                  <a:cxn ang="0">
                    <a:pos x="T4" y="T5"/>
                  </a:cxn>
                  <a:cxn ang="0">
                    <a:pos x="T6" y="T7"/>
                  </a:cxn>
                  <a:cxn ang="0">
                    <a:pos x="T8" y="T9"/>
                  </a:cxn>
                </a:cxnLst>
                <a:rect l="0" t="0" r="r" b="b"/>
                <a:pathLst>
                  <a:path w="41" h="18">
                    <a:moveTo>
                      <a:pt x="35" y="16"/>
                    </a:moveTo>
                    <a:cubicBezTo>
                      <a:pt x="37" y="12"/>
                      <a:pt x="39" y="8"/>
                      <a:pt x="41" y="5"/>
                    </a:cubicBezTo>
                    <a:cubicBezTo>
                      <a:pt x="30" y="6"/>
                      <a:pt x="20" y="5"/>
                      <a:pt x="11" y="0"/>
                    </a:cubicBezTo>
                    <a:cubicBezTo>
                      <a:pt x="8" y="4"/>
                      <a:pt x="4" y="8"/>
                      <a:pt x="0" y="12"/>
                    </a:cubicBezTo>
                    <a:cubicBezTo>
                      <a:pt x="11" y="16"/>
                      <a:pt x="23" y="18"/>
                      <a:pt x="35" y="16"/>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0" name="Freeform 75"/>
              <p:cNvSpPr/>
              <p:nvPr/>
            </p:nvSpPr>
            <p:spPr bwMode="auto">
              <a:xfrm>
                <a:off x="6366" y="2131"/>
                <a:ext cx="398" cy="240"/>
              </a:xfrm>
              <a:custGeom>
                <a:avLst/>
                <a:gdLst>
                  <a:gd name="T0" fmla="*/ 2 w 168"/>
                  <a:gd name="T1" fmla="*/ 7 h 101"/>
                  <a:gd name="T2" fmla="*/ 56 w 168"/>
                  <a:gd name="T3" fmla="*/ 97 h 101"/>
                  <a:gd name="T4" fmla="*/ 166 w 168"/>
                  <a:gd name="T5" fmla="*/ 73 h 101"/>
                  <a:gd name="T6" fmla="*/ 76 w 168"/>
                  <a:gd name="T7" fmla="*/ 30 h 101"/>
                  <a:gd name="T8" fmla="*/ 2 w 168"/>
                  <a:gd name="T9" fmla="*/ 7 h 101"/>
                </a:gdLst>
                <a:ahLst/>
                <a:cxnLst>
                  <a:cxn ang="0">
                    <a:pos x="T0" y="T1"/>
                  </a:cxn>
                  <a:cxn ang="0">
                    <a:pos x="T2" y="T3"/>
                  </a:cxn>
                  <a:cxn ang="0">
                    <a:pos x="T4" y="T5"/>
                  </a:cxn>
                  <a:cxn ang="0">
                    <a:pos x="T6" y="T7"/>
                  </a:cxn>
                  <a:cxn ang="0">
                    <a:pos x="T8" y="T9"/>
                  </a:cxn>
                </a:cxnLst>
                <a:rect l="0" t="0" r="r" b="b"/>
                <a:pathLst>
                  <a:path w="168" h="101">
                    <a:moveTo>
                      <a:pt x="2" y="7"/>
                    </a:moveTo>
                    <a:cubicBezTo>
                      <a:pt x="0" y="12"/>
                      <a:pt x="38" y="93"/>
                      <a:pt x="56" y="97"/>
                    </a:cubicBezTo>
                    <a:cubicBezTo>
                      <a:pt x="70" y="101"/>
                      <a:pt x="126" y="87"/>
                      <a:pt x="166" y="73"/>
                    </a:cubicBezTo>
                    <a:cubicBezTo>
                      <a:pt x="168" y="66"/>
                      <a:pt x="122" y="45"/>
                      <a:pt x="76" y="30"/>
                    </a:cubicBezTo>
                    <a:cubicBezTo>
                      <a:pt x="56" y="24"/>
                      <a:pt x="10" y="0"/>
                      <a:pt x="2" y="7"/>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1" name="Freeform 76"/>
              <p:cNvSpPr/>
              <p:nvPr/>
            </p:nvSpPr>
            <p:spPr bwMode="auto">
              <a:xfrm>
                <a:off x="6603" y="1389"/>
                <a:ext cx="85" cy="64"/>
              </a:xfrm>
              <a:custGeom>
                <a:avLst/>
                <a:gdLst>
                  <a:gd name="T0" fmla="*/ 36 w 36"/>
                  <a:gd name="T1" fmla="*/ 12 h 27"/>
                  <a:gd name="T2" fmla="*/ 27 w 36"/>
                  <a:gd name="T3" fmla="*/ 0 h 27"/>
                  <a:gd name="T4" fmla="*/ 0 w 36"/>
                  <a:gd name="T5" fmla="*/ 0 h 27"/>
                  <a:gd name="T6" fmla="*/ 18 w 36"/>
                  <a:gd name="T7" fmla="*/ 27 h 27"/>
                  <a:gd name="T8" fmla="*/ 36 w 36"/>
                  <a:gd name="T9" fmla="*/ 12 h 27"/>
                </a:gdLst>
                <a:ahLst/>
                <a:cxnLst>
                  <a:cxn ang="0">
                    <a:pos x="T0" y="T1"/>
                  </a:cxn>
                  <a:cxn ang="0">
                    <a:pos x="T2" y="T3"/>
                  </a:cxn>
                  <a:cxn ang="0">
                    <a:pos x="T4" y="T5"/>
                  </a:cxn>
                  <a:cxn ang="0">
                    <a:pos x="T6" y="T7"/>
                  </a:cxn>
                  <a:cxn ang="0">
                    <a:pos x="T8" y="T9"/>
                  </a:cxn>
                </a:cxnLst>
                <a:rect l="0" t="0" r="r" b="b"/>
                <a:pathLst>
                  <a:path w="36" h="27">
                    <a:moveTo>
                      <a:pt x="36" y="12"/>
                    </a:moveTo>
                    <a:cubicBezTo>
                      <a:pt x="32" y="8"/>
                      <a:pt x="30" y="4"/>
                      <a:pt x="27" y="0"/>
                    </a:cubicBezTo>
                    <a:cubicBezTo>
                      <a:pt x="0" y="0"/>
                      <a:pt x="0" y="0"/>
                      <a:pt x="0" y="0"/>
                    </a:cubicBezTo>
                    <a:cubicBezTo>
                      <a:pt x="4" y="10"/>
                      <a:pt x="10" y="19"/>
                      <a:pt x="18" y="27"/>
                    </a:cubicBezTo>
                    <a:lnTo>
                      <a:pt x="36" y="12"/>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2" name="Freeform 77"/>
              <p:cNvSpPr/>
              <p:nvPr/>
            </p:nvSpPr>
            <p:spPr bwMode="auto">
              <a:xfrm>
                <a:off x="6728" y="2471"/>
                <a:ext cx="26" cy="26"/>
              </a:xfrm>
              <a:custGeom>
                <a:avLst/>
                <a:gdLst>
                  <a:gd name="T0" fmla="*/ 26 w 26"/>
                  <a:gd name="T1" fmla="*/ 9 h 26"/>
                  <a:gd name="T2" fmla="*/ 5 w 26"/>
                  <a:gd name="T3" fmla="*/ 0 h 26"/>
                  <a:gd name="T4" fmla="*/ 0 w 26"/>
                  <a:gd name="T5" fmla="*/ 19 h 26"/>
                  <a:gd name="T6" fmla="*/ 24 w 26"/>
                  <a:gd name="T7" fmla="*/ 26 h 26"/>
                  <a:gd name="T8" fmla="*/ 26 w 26"/>
                  <a:gd name="T9" fmla="*/ 9 h 26"/>
                </a:gdLst>
                <a:ahLst/>
                <a:cxnLst>
                  <a:cxn ang="0">
                    <a:pos x="T0" y="T1"/>
                  </a:cxn>
                  <a:cxn ang="0">
                    <a:pos x="T2" y="T3"/>
                  </a:cxn>
                  <a:cxn ang="0">
                    <a:pos x="T4" y="T5"/>
                  </a:cxn>
                  <a:cxn ang="0">
                    <a:pos x="T6" y="T7"/>
                  </a:cxn>
                  <a:cxn ang="0">
                    <a:pos x="T8" y="T9"/>
                  </a:cxn>
                </a:cxnLst>
                <a:rect l="0" t="0" r="r" b="b"/>
                <a:pathLst>
                  <a:path w="26" h="26">
                    <a:moveTo>
                      <a:pt x="26" y="9"/>
                    </a:moveTo>
                    <a:lnTo>
                      <a:pt x="5" y="0"/>
                    </a:lnTo>
                    <a:lnTo>
                      <a:pt x="0" y="19"/>
                    </a:lnTo>
                    <a:lnTo>
                      <a:pt x="24" y="26"/>
                    </a:lnTo>
                    <a:lnTo>
                      <a:pt x="26" y="9"/>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3" name="Freeform 78"/>
              <p:cNvSpPr/>
              <p:nvPr/>
            </p:nvSpPr>
            <p:spPr bwMode="auto">
              <a:xfrm>
                <a:off x="6645" y="1593"/>
                <a:ext cx="57" cy="52"/>
              </a:xfrm>
              <a:custGeom>
                <a:avLst/>
                <a:gdLst>
                  <a:gd name="T0" fmla="*/ 0 w 24"/>
                  <a:gd name="T1" fmla="*/ 4 h 22"/>
                  <a:gd name="T2" fmla="*/ 16 w 24"/>
                  <a:gd name="T3" fmla="*/ 22 h 22"/>
                  <a:gd name="T4" fmla="*/ 24 w 24"/>
                  <a:gd name="T5" fmla="*/ 20 h 22"/>
                  <a:gd name="T6" fmla="*/ 6 w 24"/>
                  <a:gd name="T7" fmla="*/ 0 h 22"/>
                  <a:gd name="T8" fmla="*/ 0 w 24"/>
                  <a:gd name="T9" fmla="*/ 4 h 22"/>
                </a:gdLst>
                <a:ahLst/>
                <a:cxnLst>
                  <a:cxn ang="0">
                    <a:pos x="T0" y="T1"/>
                  </a:cxn>
                  <a:cxn ang="0">
                    <a:pos x="T2" y="T3"/>
                  </a:cxn>
                  <a:cxn ang="0">
                    <a:pos x="T4" y="T5"/>
                  </a:cxn>
                  <a:cxn ang="0">
                    <a:pos x="T6" y="T7"/>
                  </a:cxn>
                  <a:cxn ang="0">
                    <a:pos x="T8" y="T9"/>
                  </a:cxn>
                </a:cxnLst>
                <a:rect l="0" t="0" r="r" b="b"/>
                <a:pathLst>
                  <a:path w="24" h="22">
                    <a:moveTo>
                      <a:pt x="0" y="4"/>
                    </a:moveTo>
                    <a:cubicBezTo>
                      <a:pt x="16" y="22"/>
                      <a:pt x="16" y="22"/>
                      <a:pt x="16" y="22"/>
                    </a:cubicBezTo>
                    <a:cubicBezTo>
                      <a:pt x="19" y="21"/>
                      <a:pt x="22" y="20"/>
                      <a:pt x="24" y="20"/>
                    </a:cubicBezTo>
                    <a:cubicBezTo>
                      <a:pt x="6" y="0"/>
                      <a:pt x="6" y="0"/>
                      <a:pt x="6" y="0"/>
                    </a:cubicBezTo>
                    <a:lnTo>
                      <a:pt x="0" y="4"/>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4" name="Freeform 79"/>
              <p:cNvSpPr/>
              <p:nvPr/>
            </p:nvSpPr>
            <p:spPr bwMode="auto">
              <a:xfrm>
                <a:off x="6541" y="1977"/>
                <a:ext cx="187" cy="164"/>
              </a:xfrm>
              <a:custGeom>
                <a:avLst/>
                <a:gdLst>
                  <a:gd name="T0" fmla="*/ 30 w 79"/>
                  <a:gd name="T1" fmla="*/ 27 h 69"/>
                  <a:gd name="T2" fmla="*/ 0 w 79"/>
                  <a:gd name="T3" fmla="*/ 0 h 69"/>
                  <a:gd name="T4" fmla="*/ 0 w 79"/>
                  <a:gd name="T5" fmla="*/ 44 h 69"/>
                  <a:gd name="T6" fmla="*/ 66 w 79"/>
                  <a:gd name="T7" fmla="*/ 65 h 69"/>
                  <a:gd name="T8" fmla="*/ 79 w 79"/>
                  <a:gd name="T9" fmla="*/ 39 h 69"/>
                  <a:gd name="T10" fmla="*/ 43 w 79"/>
                  <a:gd name="T11" fmla="*/ 34 h 69"/>
                  <a:gd name="T12" fmla="*/ 28 w 79"/>
                  <a:gd name="T13" fmla="*/ 52 h 69"/>
                  <a:gd name="T14" fmla="*/ 30 w 79"/>
                  <a:gd name="T15" fmla="*/ 27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69">
                    <a:moveTo>
                      <a:pt x="30" y="27"/>
                    </a:moveTo>
                    <a:cubicBezTo>
                      <a:pt x="17" y="20"/>
                      <a:pt x="7" y="10"/>
                      <a:pt x="0" y="0"/>
                    </a:cubicBezTo>
                    <a:cubicBezTo>
                      <a:pt x="3" y="11"/>
                      <a:pt x="3" y="28"/>
                      <a:pt x="0" y="44"/>
                    </a:cubicBezTo>
                    <a:cubicBezTo>
                      <a:pt x="15" y="60"/>
                      <a:pt x="42" y="69"/>
                      <a:pt x="66" y="65"/>
                    </a:cubicBezTo>
                    <a:cubicBezTo>
                      <a:pt x="70" y="56"/>
                      <a:pt x="75" y="47"/>
                      <a:pt x="79" y="39"/>
                    </a:cubicBezTo>
                    <a:cubicBezTo>
                      <a:pt x="67" y="40"/>
                      <a:pt x="55" y="38"/>
                      <a:pt x="43" y="34"/>
                    </a:cubicBezTo>
                    <a:cubicBezTo>
                      <a:pt x="37" y="41"/>
                      <a:pt x="31" y="48"/>
                      <a:pt x="28" y="52"/>
                    </a:cubicBezTo>
                    <a:cubicBezTo>
                      <a:pt x="28" y="45"/>
                      <a:pt x="29" y="36"/>
                      <a:pt x="30" y="27"/>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5" name="Freeform 80"/>
              <p:cNvSpPr/>
              <p:nvPr/>
            </p:nvSpPr>
            <p:spPr bwMode="auto">
              <a:xfrm>
                <a:off x="6527" y="2680"/>
                <a:ext cx="227" cy="121"/>
              </a:xfrm>
              <a:custGeom>
                <a:avLst/>
                <a:gdLst>
                  <a:gd name="T0" fmla="*/ 22 w 96"/>
                  <a:gd name="T1" fmla="*/ 3 h 51"/>
                  <a:gd name="T2" fmla="*/ 0 w 96"/>
                  <a:gd name="T3" fmla="*/ 29 h 51"/>
                  <a:gd name="T4" fmla="*/ 7 w 96"/>
                  <a:gd name="T5" fmla="*/ 45 h 51"/>
                  <a:gd name="T6" fmla="*/ 22 w 96"/>
                  <a:gd name="T7" fmla="*/ 51 h 51"/>
                  <a:gd name="T8" fmla="*/ 39 w 96"/>
                  <a:gd name="T9" fmla="*/ 35 h 51"/>
                  <a:gd name="T10" fmla="*/ 87 w 96"/>
                  <a:gd name="T11" fmla="*/ 40 h 51"/>
                  <a:gd name="T12" fmla="*/ 89 w 96"/>
                  <a:gd name="T13" fmla="*/ 41 h 51"/>
                  <a:gd name="T14" fmla="*/ 96 w 96"/>
                  <a:gd name="T15" fmla="*/ 37 h 51"/>
                  <a:gd name="T16" fmla="*/ 22 w 96"/>
                  <a:gd name="T17"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51">
                    <a:moveTo>
                      <a:pt x="22" y="3"/>
                    </a:moveTo>
                    <a:cubicBezTo>
                      <a:pt x="17" y="13"/>
                      <a:pt x="10" y="22"/>
                      <a:pt x="0" y="29"/>
                    </a:cubicBezTo>
                    <a:cubicBezTo>
                      <a:pt x="3" y="34"/>
                      <a:pt x="6" y="40"/>
                      <a:pt x="7" y="45"/>
                    </a:cubicBezTo>
                    <a:cubicBezTo>
                      <a:pt x="12" y="46"/>
                      <a:pt x="17" y="48"/>
                      <a:pt x="22" y="51"/>
                    </a:cubicBezTo>
                    <a:cubicBezTo>
                      <a:pt x="28" y="45"/>
                      <a:pt x="33" y="39"/>
                      <a:pt x="39" y="35"/>
                    </a:cubicBezTo>
                    <a:cubicBezTo>
                      <a:pt x="56" y="20"/>
                      <a:pt x="76" y="32"/>
                      <a:pt x="87" y="40"/>
                    </a:cubicBezTo>
                    <a:cubicBezTo>
                      <a:pt x="87" y="40"/>
                      <a:pt x="88" y="41"/>
                      <a:pt x="89" y="41"/>
                    </a:cubicBezTo>
                    <a:cubicBezTo>
                      <a:pt x="96" y="37"/>
                      <a:pt x="96" y="37"/>
                      <a:pt x="96" y="37"/>
                    </a:cubicBezTo>
                    <a:cubicBezTo>
                      <a:pt x="78" y="16"/>
                      <a:pt x="58" y="0"/>
                      <a:pt x="22" y="3"/>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6" name="Freeform 81"/>
              <p:cNvSpPr/>
              <p:nvPr/>
            </p:nvSpPr>
            <p:spPr bwMode="auto">
              <a:xfrm>
                <a:off x="6551" y="2739"/>
                <a:ext cx="234" cy="192"/>
              </a:xfrm>
              <a:custGeom>
                <a:avLst/>
                <a:gdLst>
                  <a:gd name="T0" fmla="*/ 73 w 99"/>
                  <a:gd name="T1" fmla="*/ 18 h 81"/>
                  <a:gd name="T2" fmla="*/ 32 w 99"/>
                  <a:gd name="T3" fmla="*/ 14 h 81"/>
                  <a:gd name="T4" fmla="*/ 1 w 99"/>
                  <a:gd name="T5" fmla="*/ 44 h 81"/>
                  <a:gd name="T6" fmla="*/ 0 w 99"/>
                  <a:gd name="T7" fmla="*/ 53 h 81"/>
                  <a:gd name="T8" fmla="*/ 32 w 99"/>
                  <a:gd name="T9" fmla="*/ 19 h 81"/>
                  <a:gd name="T10" fmla="*/ 70 w 99"/>
                  <a:gd name="T11" fmla="*/ 22 h 81"/>
                  <a:gd name="T12" fmla="*/ 79 w 99"/>
                  <a:gd name="T13" fmla="*/ 62 h 81"/>
                  <a:gd name="T14" fmla="*/ 64 w 99"/>
                  <a:gd name="T15" fmla="*/ 81 h 81"/>
                  <a:gd name="T16" fmla="*/ 72 w 99"/>
                  <a:gd name="T17" fmla="*/ 81 h 81"/>
                  <a:gd name="T18" fmla="*/ 87 w 99"/>
                  <a:gd name="T19" fmla="*/ 62 h 81"/>
                  <a:gd name="T20" fmla="*/ 73 w 99"/>
                  <a:gd name="T21" fmla="*/ 1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 h="81">
                    <a:moveTo>
                      <a:pt x="73" y="18"/>
                    </a:moveTo>
                    <a:cubicBezTo>
                      <a:pt x="63" y="10"/>
                      <a:pt x="48" y="0"/>
                      <a:pt x="32" y="14"/>
                    </a:cubicBezTo>
                    <a:cubicBezTo>
                      <a:pt x="23" y="23"/>
                      <a:pt x="12" y="33"/>
                      <a:pt x="1" y="44"/>
                    </a:cubicBezTo>
                    <a:cubicBezTo>
                      <a:pt x="1" y="47"/>
                      <a:pt x="1" y="50"/>
                      <a:pt x="0" y="53"/>
                    </a:cubicBezTo>
                    <a:cubicBezTo>
                      <a:pt x="11" y="40"/>
                      <a:pt x="22" y="29"/>
                      <a:pt x="32" y="19"/>
                    </a:cubicBezTo>
                    <a:cubicBezTo>
                      <a:pt x="47" y="5"/>
                      <a:pt x="61" y="15"/>
                      <a:pt x="70" y="22"/>
                    </a:cubicBezTo>
                    <a:cubicBezTo>
                      <a:pt x="83" y="33"/>
                      <a:pt x="90" y="46"/>
                      <a:pt x="79" y="62"/>
                    </a:cubicBezTo>
                    <a:cubicBezTo>
                      <a:pt x="74" y="68"/>
                      <a:pt x="69" y="74"/>
                      <a:pt x="64" y="81"/>
                    </a:cubicBezTo>
                    <a:cubicBezTo>
                      <a:pt x="72" y="81"/>
                      <a:pt x="72" y="81"/>
                      <a:pt x="72" y="81"/>
                    </a:cubicBezTo>
                    <a:cubicBezTo>
                      <a:pt x="78" y="75"/>
                      <a:pt x="83" y="68"/>
                      <a:pt x="87" y="62"/>
                    </a:cubicBezTo>
                    <a:cubicBezTo>
                      <a:pt x="99" y="46"/>
                      <a:pt x="87" y="29"/>
                      <a:pt x="73" y="18"/>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7" name="Freeform 82"/>
              <p:cNvSpPr/>
              <p:nvPr/>
            </p:nvSpPr>
            <p:spPr bwMode="auto">
              <a:xfrm>
                <a:off x="6629" y="1607"/>
                <a:ext cx="50" cy="45"/>
              </a:xfrm>
              <a:custGeom>
                <a:avLst/>
                <a:gdLst>
                  <a:gd name="T0" fmla="*/ 0 w 21"/>
                  <a:gd name="T1" fmla="*/ 5 h 19"/>
                  <a:gd name="T2" fmla="*/ 13 w 21"/>
                  <a:gd name="T3" fmla="*/ 19 h 19"/>
                  <a:gd name="T4" fmla="*/ 21 w 21"/>
                  <a:gd name="T5" fmla="*/ 16 h 19"/>
                  <a:gd name="T6" fmla="*/ 6 w 21"/>
                  <a:gd name="T7" fmla="*/ 0 h 19"/>
                  <a:gd name="T8" fmla="*/ 0 w 21"/>
                  <a:gd name="T9" fmla="*/ 5 h 19"/>
                </a:gdLst>
                <a:ahLst/>
                <a:cxnLst>
                  <a:cxn ang="0">
                    <a:pos x="T0" y="T1"/>
                  </a:cxn>
                  <a:cxn ang="0">
                    <a:pos x="T2" y="T3"/>
                  </a:cxn>
                  <a:cxn ang="0">
                    <a:pos x="T4" y="T5"/>
                  </a:cxn>
                  <a:cxn ang="0">
                    <a:pos x="T6" y="T7"/>
                  </a:cxn>
                  <a:cxn ang="0">
                    <a:pos x="T8" y="T9"/>
                  </a:cxn>
                </a:cxnLst>
                <a:rect l="0" t="0" r="r" b="b"/>
                <a:pathLst>
                  <a:path w="21" h="19">
                    <a:moveTo>
                      <a:pt x="0" y="5"/>
                    </a:moveTo>
                    <a:cubicBezTo>
                      <a:pt x="13" y="19"/>
                      <a:pt x="13" y="19"/>
                      <a:pt x="13" y="19"/>
                    </a:cubicBezTo>
                    <a:cubicBezTo>
                      <a:pt x="16" y="18"/>
                      <a:pt x="19" y="17"/>
                      <a:pt x="21" y="16"/>
                    </a:cubicBezTo>
                    <a:cubicBezTo>
                      <a:pt x="6" y="0"/>
                      <a:pt x="6" y="0"/>
                      <a:pt x="6" y="0"/>
                    </a:cubicBezTo>
                    <a:lnTo>
                      <a:pt x="0" y="5"/>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8" name="Freeform 83"/>
              <p:cNvSpPr/>
              <p:nvPr/>
            </p:nvSpPr>
            <p:spPr bwMode="auto">
              <a:xfrm>
                <a:off x="6563" y="2321"/>
                <a:ext cx="196" cy="235"/>
              </a:xfrm>
              <a:custGeom>
                <a:avLst/>
                <a:gdLst>
                  <a:gd name="T0" fmla="*/ 36 w 83"/>
                  <a:gd name="T1" fmla="*/ 99 h 99"/>
                  <a:gd name="T2" fmla="*/ 83 w 83"/>
                  <a:gd name="T3" fmla="*/ 0 h 99"/>
                  <a:gd name="T4" fmla="*/ 0 w 83"/>
                  <a:gd name="T5" fmla="*/ 21 h 99"/>
                  <a:gd name="T6" fmla="*/ 36 w 83"/>
                  <a:gd name="T7" fmla="*/ 99 h 99"/>
                </a:gdLst>
                <a:ahLst/>
                <a:cxnLst>
                  <a:cxn ang="0">
                    <a:pos x="T0" y="T1"/>
                  </a:cxn>
                  <a:cxn ang="0">
                    <a:pos x="T2" y="T3"/>
                  </a:cxn>
                  <a:cxn ang="0">
                    <a:pos x="T4" y="T5"/>
                  </a:cxn>
                  <a:cxn ang="0">
                    <a:pos x="T6" y="T7"/>
                  </a:cxn>
                </a:cxnLst>
                <a:rect l="0" t="0" r="r" b="b"/>
                <a:pathLst>
                  <a:path w="83" h="99">
                    <a:moveTo>
                      <a:pt x="36" y="99"/>
                    </a:moveTo>
                    <a:cubicBezTo>
                      <a:pt x="52" y="69"/>
                      <a:pt x="72" y="28"/>
                      <a:pt x="83" y="0"/>
                    </a:cubicBezTo>
                    <a:cubicBezTo>
                      <a:pt x="64" y="7"/>
                      <a:pt x="18" y="17"/>
                      <a:pt x="0" y="21"/>
                    </a:cubicBezTo>
                    <a:cubicBezTo>
                      <a:pt x="7" y="40"/>
                      <a:pt x="24" y="68"/>
                      <a:pt x="36" y="99"/>
                    </a:cubicBezTo>
                    <a:close/>
                  </a:path>
                </a:pathLst>
              </a:custGeom>
              <a:solidFill>
                <a:srgbClr val="C6D9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9" name="Freeform 84"/>
              <p:cNvSpPr/>
              <p:nvPr/>
            </p:nvSpPr>
            <p:spPr bwMode="auto">
              <a:xfrm>
                <a:off x="6612" y="1621"/>
                <a:ext cx="45" cy="43"/>
              </a:xfrm>
              <a:custGeom>
                <a:avLst/>
                <a:gdLst>
                  <a:gd name="T0" fmla="*/ 0 w 19"/>
                  <a:gd name="T1" fmla="*/ 5 h 18"/>
                  <a:gd name="T2" fmla="*/ 12 w 19"/>
                  <a:gd name="T3" fmla="*/ 18 h 18"/>
                  <a:gd name="T4" fmla="*/ 19 w 19"/>
                  <a:gd name="T5" fmla="*/ 14 h 18"/>
                  <a:gd name="T6" fmla="*/ 5 w 19"/>
                  <a:gd name="T7" fmla="*/ 0 h 18"/>
                  <a:gd name="T8" fmla="*/ 0 w 19"/>
                  <a:gd name="T9" fmla="*/ 5 h 18"/>
                </a:gdLst>
                <a:ahLst/>
                <a:cxnLst>
                  <a:cxn ang="0">
                    <a:pos x="T0" y="T1"/>
                  </a:cxn>
                  <a:cxn ang="0">
                    <a:pos x="T2" y="T3"/>
                  </a:cxn>
                  <a:cxn ang="0">
                    <a:pos x="T4" y="T5"/>
                  </a:cxn>
                  <a:cxn ang="0">
                    <a:pos x="T6" y="T7"/>
                  </a:cxn>
                  <a:cxn ang="0">
                    <a:pos x="T8" y="T9"/>
                  </a:cxn>
                </a:cxnLst>
                <a:rect l="0" t="0" r="r" b="b"/>
                <a:pathLst>
                  <a:path w="19" h="18">
                    <a:moveTo>
                      <a:pt x="0" y="5"/>
                    </a:moveTo>
                    <a:cubicBezTo>
                      <a:pt x="12" y="18"/>
                      <a:pt x="12" y="18"/>
                      <a:pt x="12" y="18"/>
                    </a:cubicBezTo>
                    <a:cubicBezTo>
                      <a:pt x="14" y="17"/>
                      <a:pt x="16" y="15"/>
                      <a:pt x="19" y="14"/>
                    </a:cubicBezTo>
                    <a:cubicBezTo>
                      <a:pt x="5" y="0"/>
                      <a:pt x="5" y="0"/>
                      <a:pt x="5" y="0"/>
                    </a:cubicBezTo>
                    <a:lnTo>
                      <a:pt x="0" y="5"/>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0" name="Freeform 85"/>
              <p:cNvSpPr/>
              <p:nvPr/>
            </p:nvSpPr>
            <p:spPr bwMode="auto">
              <a:xfrm>
                <a:off x="6525" y="2096"/>
                <a:ext cx="165" cy="97"/>
              </a:xfrm>
              <a:custGeom>
                <a:avLst/>
                <a:gdLst>
                  <a:gd name="T0" fmla="*/ 5 w 70"/>
                  <a:gd name="T1" fmla="*/ 0 h 41"/>
                  <a:gd name="T2" fmla="*/ 0 w 70"/>
                  <a:gd name="T3" fmla="*/ 18 h 41"/>
                  <a:gd name="T4" fmla="*/ 63 w 70"/>
                  <a:gd name="T5" fmla="*/ 36 h 41"/>
                  <a:gd name="T6" fmla="*/ 70 w 70"/>
                  <a:gd name="T7" fmla="*/ 21 h 41"/>
                  <a:gd name="T8" fmla="*/ 5 w 70"/>
                  <a:gd name="T9" fmla="*/ 0 h 41"/>
                </a:gdLst>
                <a:ahLst/>
                <a:cxnLst>
                  <a:cxn ang="0">
                    <a:pos x="T0" y="T1"/>
                  </a:cxn>
                  <a:cxn ang="0">
                    <a:pos x="T2" y="T3"/>
                  </a:cxn>
                  <a:cxn ang="0">
                    <a:pos x="T4" y="T5"/>
                  </a:cxn>
                  <a:cxn ang="0">
                    <a:pos x="T6" y="T7"/>
                  </a:cxn>
                  <a:cxn ang="0">
                    <a:pos x="T8" y="T9"/>
                  </a:cxn>
                </a:cxnLst>
                <a:rect l="0" t="0" r="r" b="b"/>
                <a:pathLst>
                  <a:path w="70" h="41">
                    <a:moveTo>
                      <a:pt x="5" y="0"/>
                    </a:moveTo>
                    <a:cubicBezTo>
                      <a:pt x="4" y="6"/>
                      <a:pt x="2" y="12"/>
                      <a:pt x="0" y="18"/>
                    </a:cubicBezTo>
                    <a:cubicBezTo>
                      <a:pt x="15" y="33"/>
                      <a:pt x="41" y="41"/>
                      <a:pt x="63" y="36"/>
                    </a:cubicBezTo>
                    <a:cubicBezTo>
                      <a:pt x="65" y="31"/>
                      <a:pt x="67" y="26"/>
                      <a:pt x="70" y="21"/>
                    </a:cubicBezTo>
                    <a:cubicBezTo>
                      <a:pt x="46" y="24"/>
                      <a:pt x="20" y="15"/>
                      <a:pt x="5" y="0"/>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1" name="Freeform 86"/>
              <p:cNvSpPr>
                <a:spLocks noEditPoints="1"/>
              </p:cNvSpPr>
              <p:nvPr/>
            </p:nvSpPr>
            <p:spPr bwMode="auto">
              <a:xfrm>
                <a:off x="6530" y="2765"/>
                <a:ext cx="215" cy="166"/>
              </a:xfrm>
              <a:custGeom>
                <a:avLst/>
                <a:gdLst>
                  <a:gd name="T0" fmla="*/ 42 w 91"/>
                  <a:gd name="T1" fmla="*/ 13 h 70"/>
                  <a:gd name="T2" fmla="*/ 0 w 91"/>
                  <a:gd name="T3" fmla="*/ 70 h 70"/>
                  <a:gd name="T4" fmla="*/ 13 w 91"/>
                  <a:gd name="T5" fmla="*/ 67 h 70"/>
                  <a:gd name="T6" fmla="*/ 20 w 91"/>
                  <a:gd name="T7" fmla="*/ 70 h 70"/>
                  <a:gd name="T8" fmla="*/ 26 w 91"/>
                  <a:gd name="T9" fmla="*/ 67 h 70"/>
                  <a:gd name="T10" fmla="*/ 21 w 91"/>
                  <a:gd name="T11" fmla="*/ 63 h 70"/>
                  <a:gd name="T12" fmla="*/ 18 w 91"/>
                  <a:gd name="T13" fmla="*/ 61 h 70"/>
                  <a:gd name="T14" fmla="*/ 28 w 91"/>
                  <a:gd name="T15" fmla="*/ 67 h 70"/>
                  <a:gd name="T16" fmla="*/ 40 w 91"/>
                  <a:gd name="T17" fmla="*/ 70 h 70"/>
                  <a:gd name="T18" fmla="*/ 37 w 91"/>
                  <a:gd name="T19" fmla="*/ 67 h 70"/>
                  <a:gd name="T20" fmla="*/ 24 w 91"/>
                  <a:gd name="T21" fmla="*/ 55 h 70"/>
                  <a:gd name="T22" fmla="*/ 24 w 91"/>
                  <a:gd name="T23" fmla="*/ 54 h 70"/>
                  <a:gd name="T24" fmla="*/ 25 w 91"/>
                  <a:gd name="T25" fmla="*/ 54 h 70"/>
                  <a:gd name="T26" fmla="*/ 33 w 91"/>
                  <a:gd name="T27" fmla="*/ 62 h 70"/>
                  <a:gd name="T28" fmla="*/ 37 w 91"/>
                  <a:gd name="T29" fmla="*/ 65 h 70"/>
                  <a:gd name="T30" fmla="*/ 41 w 91"/>
                  <a:gd name="T31" fmla="*/ 68 h 70"/>
                  <a:gd name="T32" fmla="*/ 66 w 91"/>
                  <a:gd name="T33" fmla="*/ 70 h 70"/>
                  <a:gd name="T34" fmla="*/ 73 w 91"/>
                  <a:gd name="T35" fmla="*/ 16 h 70"/>
                  <a:gd name="T36" fmla="*/ 48 w 91"/>
                  <a:gd name="T37" fmla="*/ 64 h 70"/>
                  <a:gd name="T38" fmla="*/ 42 w 91"/>
                  <a:gd name="T39" fmla="*/ 62 h 70"/>
                  <a:gd name="T40" fmla="*/ 41 w 91"/>
                  <a:gd name="T41" fmla="*/ 61 h 70"/>
                  <a:gd name="T42" fmla="*/ 42 w 91"/>
                  <a:gd name="T43" fmla="*/ 59 h 70"/>
                  <a:gd name="T44" fmla="*/ 46 w 91"/>
                  <a:gd name="T45" fmla="*/ 62 h 70"/>
                  <a:gd name="T46" fmla="*/ 51 w 91"/>
                  <a:gd name="T47" fmla="*/ 60 h 70"/>
                  <a:gd name="T48" fmla="*/ 44 w 91"/>
                  <a:gd name="T49" fmla="*/ 54 h 70"/>
                  <a:gd name="T50" fmla="*/ 39 w 91"/>
                  <a:gd name="T51" fmla="*/ 54 h 70"/>
                  <a:gd name="T52" fmla="*/ 31 w 91"/>
                  <a:gd name="T53" fmla="*/ 46 h 70"/>
                  <a:gd name="T54" fmla="*/ 38 w 91"/>
                  <a:gd name="T55" fmla="*/ 44 h 70"/>
                  <a:gd name="T56" fmla="*/ 38 w 91"/>
                  <a:gd name="T57" fmla="*/ 46 h 70"/>
                  <a:gd name="T58" fmla="*/ 36 w 91"/>
                  <a:gd name="T59" fmla="*/ 45 h 70"/>
                  <a:gd name="T60" fmla="*/ 34 w 91"/>
                  <a:gd name="T61" fmla="*/ 51 h 70"/>
                  <a:gd name="T62" fmla="*/ 41 w 91"/>
                  <a:gd name="T63" fmla="*/ 53 h 70"/>
                  <a:gd name="T64" fmla="*/ 49 w 91"/>
                  <a:gd name="T65" fmla="*/ 53 h 70"/>
                  <a:gd name="T66" fmla="*/ 53 w 91"/>
                  <a:gd name="T67"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70">
                    <a:moveTo>
                      <a:pt x="73" y="16"/>
                    </a:moveTo>
                    <a:cubicBezTo>
                      <a:pt x="64" y="8"/>
                      <a:pt x="57" y="0"/>
                      <a:pt x="42" y="13"/>
                    </a:cubicBezTo>
                    <a:cubicBezTo>
                      <a:pt x="31" y="23"/>
                      <a:pt x="20" y="36"/>
                      <a:pt x="8" y="50"/>
                    </a:cubicBezTo>
                    <a:cubicBezTo>
                      <a:pt x="6" y="57"/>
                      <a:pt x="4" y="64"/>
                      <a:pt x="0" y="70"/>
                    </a:cubicBezTo>
                    <a:cubicBezTo>
                      <a:pt x="11" y="70"/>
                      <a:pt x="11" y="70"/>
                      <a:pt x="11" y="70"/>
                    </a:cubicBezTo>
                    <a:cubicBezTo>
                      <a:pt x="11" y="69"/>
                      <a:pt x="12" y="68"/>
                      <a:pt x="13" y="67"/>
                    </a:cubicBezTo>
                    <a:cubicBezTo>
                      <a:pt x="15" y="66"/>
                      <a:pt x="17" y="67"/>
                      <a:pt x="19" y="69"/>
                    </a:cubicBezTo>
                    <a:cubicBezTo>
                      <a:pt x="19" y="69"/>
                      <a:pt x="20" y="70"/>
                      <a:pt x="20" y="70"/>
                    </a:cubicBezTo>
                    <a:cubicBezTo>
                      <a:pt x="29" y="70"/>
                      <a:pt x="29" y="70"/>
                      <a:pt x="29" y="70"/>
                    </a:cubicBezTo>
                    <a:cubicBezTo>
                      <a:pt x="28" y="69"/>
                      <a:pt x="27" y="68"/>
                      <a:pt x="26" y="67"/>
                    </a:cubicBezTo>
                    <a:cubicBezTo>
                      <a:pt x="24" y="66"/>
                      <a:pt x="23" y="65"/>
                      <a:pt x="22" y="64"/>
                    </a:cubicBezTo>
                    <a:cubicBezTo>
                      <a:pt x="22" y="64"/>
                      <a:pt x="21" y="64"/>
                      <a:pt x="21" y="63"/>
                    </a:cubicBezTo>
                    <a:cubicBezTo>
                      <a:pt x="20" y="63"/>
                      <a:pt x="20" y="63"/>
                      <a:pt x="20" y="62"/>
                    </a:cubicBezTo>
                    <a:cubicBezTo>
                      <a:pt x="19" y="62"/>
                      <a:pt x="18" y="61"/>
                      <a:pt x="18" y="61"/>
                    </a:cubicBezTo>
                    <a:cubicBezTo>
                      <a:pt x="19" y="59"/>
                      <a:pt x="20" y="59"/>
                      <a:pt x="22" y="61"/>
                    </a:cubicBezTo>
                    <a:cubicBezTo>
                      <a:pt x="23" y="62"/>
                      <a:pt x="26" y="64"/>
                      <a:pt x="28" y="67"/>
                    </a:cubicBezTo>
                    <a:cubicBezTo>
                      <a:pt x="30" y="68"/>
                      <a:pt x="31" y="69"/>
                      <a:pt x="32" y="70"/>
                    </a:cubicBezTo>
                    <a:cubicBezTo>
                      <a:pt x="40" y="70"/>
                      <a:pt x="40" y="70"/>
                      <a:pt x="40" y="70"/>
                    </a:cubicBezTo>
                    <a:cubicBezTo>
                      <a:pt x="40" y="70"/>
                      <a:pt x="39" y="69"/>
                      <a:pt x="39" y="69"/>
                    </a:cubicBezTo>
                    <a:cubicBezTo>
                      <a:pt x="38" y="68"/>
                      <a:pt x="38" y="68"/>
                      <a:pt x="37" y="67"/>
                    </a:cubicBezTo>
                    <a:cubicBezTo>
                      <a:pt x="36" y="67"/>
                      <a:pt x="36" y="66"/>
                      <a:pt x="35" y="66"/>
                    </a:cubicBezTo>
                    <a:cubicBezTo>
                      <a:pt x="32" y="62"/>
                      <a:pt x="28" y="59"/>
                      <a:pt x="24" y="55"/>
                    </a:cubicBezTo>
                    <a:cubicBezTo>
                      <a:pt x="24" y="55"/>
                      <a:pt x="24" y="55"/>
                      <a:pt x="24" y="55"/>
                    </a:cubicBezTo>
                    <a:cubicBezTo>
                      <a:pt x="24" y="55"/>
                      <a:pt x="24" y="54"/>
                      <a:pt x="24" y="54"/>
                    </a:cubicBezTo>
                    <a:cubicBezTo>
                      <a:pt x="23" y="54"/>
                      <a:pt x="23" y="54"/>
                      <a:pt x="24" y="54"/>
                    </a:cubicBezTo>
                    <a:cubicBezTo>
                      <a:pt x="24" y="53"/>
                      <a:pt x="24" y="53"/>
                      <a:pt x="25" y="54"/>
                    </a:cubicBezTo>
                    <a:cubicBezTo>
                      <a:pt x="25" y="54"/>
                      <a:pt x="26" y="55"/>
                      <a:pt x="29" y="57"/>
                    </a:cubicBezTo>
                    <a:cubicBezTo>
                      <a:pt x="29" y="58"/>
                      <a:pt x="31" y="59"/>
                      <a:pt x="33" y="62"/>
                    </a:cubicBezTo>
                    <a:cubicBezTo>
                      <a:pt x="34" y="62"/>
                      <a:pt x="34" y="63"/>
                      <a:pt x="35" y="64"/>
                    </a:cubicBezTo>
                    <a:cubicBezTo>
                      <a:pt x="36" y="64"/>
                      <a:pt x="37" y="65"/>
                      <a:pt x="37" y="65"/>
                    </a:cubicBezTo>
                    <a:cubicBezTo>
                      <a:pt x="38" y="66"/>
                      <a:pt x="38" y="66"/>
                      <a:pt x="39" y="67"/>
                    </a:cubicBezTo>
                    <a:cubicBezTo>
                      <a:pt x="40" y="68"/>
                      <a:pt x="41" y="68"/>
                      <a:pt x="41" y="68"/>
                    </a:cubicBezTo>
                    <a:cubicBezTo>
                      <a:pt x="41" y="69"/>
                      <a:pt x="42" y="69"/>
                      <a:pt x="43" y="70"/>
                    </a:cubicBezTo>
                    <a:cubicBezTo>
                      <a:pt x="66" y="70"/>
                      <a:pt x="66" y="70"/>
                      <a:pt x="66" y="70"/>
                    </a:cubicBezTo>
                    <a:cubicBezTo>
                      <a:pt x="71" y="63"/>
                      <a:pt x="76" y="57"/>
                      <a:pt x="81" y="51"/>
                    </a:cubicBezTo>
                    <a:cubicBezTo>
                      <a:pt x="91" y="36"/>
                      <a:pt x="85" y="25"/>
                      <a:pt x="73" y="16"/>
                    </a:cubicBezTo>
                    <a:close/>
                    <a:moveTo>
                      <a:pt x="53" y="60"/>
                    </a:moveTo>
                    <a:cubicBezTo>
                      <a:pt x="52" y="62"/>
                      <a:pt x="51" y="64"/>
                      <a:pt x="48" y="64"/>
                    </a:cubicBezTo>
                    <a:cubicBezTo>
                      <a:pt x="47" y="65"/>
                      <a:pt x="45" y="65"/>
                      <a:pt x="43" y="63"/>
                    </a:cubicBezTo>
                    <a:cubicBezTo>
                      <a:pt x="43" y="63"/>
                      <a:pt x="42" y="62"/>
                      <a:pt x="42" y="62"/>
                    </a:cubicBezTo>
                    <a:cubicBezTo>
                      <a:pt x="41" y="62"/>
                      <a:pt x="41" y="61"/>
                      <a:pt x="41" y="61"/>
                    </a:cubicBezTo>
                    <a:cubicBezTo>
                      <a:pt x="41" y="61"/>
                      <a:pt x="41" y="61"/>
                      <a:pt x="41" y="61"/>
                    </a:cubicBezTo>
                    <a:cubicBezTo>
                      <a:pt x="41" y="60"/>
                      <a:pt x="41" y="59"/>
                      <a:pt x="41" y="59"/>
                    </a:cubicBezTo>
                    <a:cubicBezTo>
                      <a:pt x="41" y="59"/>
                      <a:pt x="41" y="59"/>
                      <a:pt x="42" y="59"/>
                    </a:cubicBezTo>
                    <a:cubicBezTo>
                      <a:pt x="42" y="59"/>
                      <a:pt x="42" y="59"/>
                      <a:pt x="42" y="60"/>
                    </a:cubicBezTo>
                    <a:cubicBezTo>
                      <a:pt x="43" y="61"/>
                      <a:pt x="45" y="62"/>
                      <a:pt x="46" y="62"/>
                    </a:cubicBezTo>
                    <a:cubicBezTo>
                      <a:pt x="47" y="63"/>
                      <a:pt x="49" y="62"/>
                      <a:pt x="50" y="61"/>
                    </a:cubicBezTo>
                    <a:cubicBezTo>
                      <a:pt x="51" y="60"/>
                      <a:pt x="51" y="60"/>
                      <a:pt x="51" y="60"/>
                    </a:cubicBezTo>
                    <a:cubicBezTo>
                      <a:pt x="51" y="59"/>
                      <a:pt x="51" y="58"/>
                      <a:pt x="51" y="57"/>
                    </a:cubicBezTo>
                    <a:cubicBezTo>
                      <a:pt x="51" y="56"/>
                      <a:pt x="48" y="54"/>
                      <a:pt x="44" y="54"/>
                    </a:cubicBezTo>
                    <a:cubicBezTo>
                      <a:pt x="44" y="54"/>
                      <a:pt x="43" y="54"/>
                      <a:pt x="42" y="54"/>
                    </a:cubicBezTo>
                    <a:cubicBezTo>
                      <a:pt x="41" y="54"/>
                      <a:pt x="40" y="54"/>
                      <a:pt x="39" y="54"/>
                    </a:cubicBezTo>
                    <a:cubicBezTo>
                      <a:pt x="36" y="54"/>
                      <a:pt x="34" y="53"/>
                      <a:pt x="33" y="51"/>
                    </a:cubicBezTo>
                    <a:cubicBezTo>
                      <a:pt x="31" y="50"/>
                      <a:pt x="31" y="48"/>
                      <a:pt x="31" y="46"/>
                    </a:cubicBezTo>
                    <a:cubicBezTo>
                      <a:pt x="32" y="45"/>
                      <a:pt x="33" y="44"/>
                      <a:pt x="34" y="44"/>
                    </a:cubicBezTo>
                    <a:cubicBezTo>
                      <a:pt x="35" y="43"/>
                      <a:pt x="36" y="43"/>
                      <a:pt x="38" y="44"/>
                    </a:cubicBezTo>
                    <a:cubicBezTo>
                      <a:pt x="38" y="44"/>
                      <a:pt x="39" y="45"/>
                      <a:pt x="39" y="45"/>
                    </a:cubicBezTo>
                    <a:cubicBezTo>
                      <a:pt x="39" y="45"/>
                      <a:pt x="39" y="45"/>
                      <a:pt x="38" y="46"/>
                    </a:cubicBezTo>
                    <a:cubicBezTo>
                      <a:pt x="38" y="46"/>
                      <a:pt x="38" y="46"/>
                      <a:pt x="37" y="45"/>
                    </a:cubicBezTo>
                    <a:cubicBezTo>
                      <a:pt x="37" y="45"/>
                      <a:pt x="36" y="45"/>
                      <a:pt x="36" y="45"/>
                    </a:cubicBezTo>
                    <a:cubicBezTo>
                      <a:pt x="35" y="45"/>
                      <a:pt x="34" y="46"/>
                      <a:pt x="34" y="47"/>
                    </a:cubicBezTo>
                    <a:cubicBezTo>
                      <a:pt x="33" y="49"/>
                      <a:pt x="34" y="50"/>
                      <a:pt x="34" y="51"/>
                    </a:cubicBezTo>
                    <a:cubicBezTo>
                      <a:pt x="36" y="52"/>
                      <a:pt x="37" y="53"/>
                      <a:pt x="40" y="53"/>
                    </a:cubicBezTo>
                    <a:cubicBezTo>
                      <a:pt x="40" y="53"/>
                      <a:pt x="40" y="53"/>
                      <a:pt x="41" y="53"/>
                    </a:cubicBezTo>
                    <a:cubicBezTo>
                      <a:pt x="42" y="53"/>
                      <a:pt x="42" y="53"/>
                      <a:pt x="43" y="53"/>
                    </a:cubicBezTo>
                    <a:cubicBezTo>
                      <a:pt x="45" y="52"/>
                      <a:pt x="47" y="53"/>
                      <a:pt x="49" y="53"/>
                    </a:cubicBezTo>
                    <a:cubicBezTo>
                      <a:pt x="51" y="54"/>
                      <a:pt x="52" y="55"/>
                      <a:pt x="52" y="57"/>
                    </a:cubicBezTo>
                    <a:cubicBezTo>
                      <a:pt x="53" y="58"/>
                      <a:pt x="53" y="59"/>
                      <a:pt x="53" y="60"/>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2" name="Freeform 87"/>
              <p:cNvSpPr/>
              <p:nvPr/>
            </p:nvSpPr>
            <p:spPr bwMode="auto">
              <a:xfrm>
                <a:off x="6560" y="2929"/>
                <a:ext cx="12" cy="2"/>
              </a:xfrm>
              <a:custGeom>
                <a:avLst/>
                <a:gdLst>
                  <a:gd name="T0" fmla="*/ 0 w 5"/>
                  <a:gd name="T1" fmla="*/ 1 h 1"/>
                  <a:gd name="T2" fmla="*/ 5 w 5"/>
                  <a:gd name="T3" fmla="*/ 1 h 1"/>
                  <a:gd name="T4" fmla="*/ 2 w 5"/>
                  <a:gd name="T5" fmla="*/ 0 h 1"/>
                  <a:gd name="T6" fmla="*/ 0 w 5"/>
                  <a:gd name="T7" fmla="*/ 1 h 1"/>
                </a:gdLst>
                <a:ahLst/>
                <a:cxnLst>
                  <a:cxn ang="0">
                    <a:pos x="T0" y="T1"/>
                  </a:cxn>
                  <a:cxn ang="0">
                    <a:pos x="T2" y="T3"/>
                  </a:cxn>
                  <a:cxn ang="0">
                    <a:pos x="T4" y="T5"/>
                  </a:cxn>
                  <a:cxn ang="0">
                    <a:pos x="T6" y="T7"/>
                  </a:cxn>
                </a:cxnLst>
                <a:rect l="0" t="0" r="r" b="b"/>
                <a:pathLst>
                  <a:path w="5" h="1">
                    <a:moveTo>
                      <a:pt x="0" y="1"/>
                    </a:moveTo>
                    <a:cubicBezTo>
                      <a:pt x="5" y="1"/>
                      <a:pt x="5" y="1"/>
                      <a:pt x="5" y="1"/>
                    </a:cubicBezTo>
                    <a:cubicBezTo>
                      <a:pt x="4" y="0"/>
                      <a:pt x="3" y="0"/>
                      <a:pt x="2" y="0"/>
                    </a:cubicBezTo>
                    <a:cubicBezTo>
                      <a:pt x="1" y="0"/>
                      <a:pt x="0" y="1"/>
                      <a:pt x="0" y="1"/>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3" name="Freeform 88"/>
              <p:cNvSpPr/>
              <p:nvPr/>
            </p:nvSpPr>
            <p:spPr bwMode="auto">
              <a:xfrm>
                <a:off x="6596" y="1635"/>
                <a:ext cx="40" cy="43"/>
              </a:xfrm>
              <a:custGeom>
                <a:avLst/>
                <a:gdLst>
                  <a:gd name="T0" fmla="*/ 0 w 17"/>
                  <a:gd name="T1" fmla="*/ 5 h 18"/>
                  <a:gd name="T2" fmla="*/ 12 w 17"/>
                  <a:gd name="T3" fmla="*/ 18 h 18"/>
                  <a:gd name="T4" fmla="*/ 17 w 17"/>
                  <a:gd name="T5" fmla="*/ 13 h 18"/>
                  <a:gd name="T6" fmla="*/ 5 w 17"/>
                  <a:gd name="T7" fmla="*/ 0 h 18"/>
                  <a:gd name="T8" fmla="*/ 0 w 17"/>
                  <a:gd name="T9" fmla="*/ 5 h 18"/>
                </a:gdLst>
                <a:ahLst/>
                <a:cxnLst>
                  <a:cxn ang="0">
                    <a:pos x="T0" y="T1"/>
                  </a:cxn>
                  <a:cxn ang="0">
                    <a:pos x="T2" y="T3"/>
                  </a:cxn>
                  <a:cxn ang="0">
                    <a:pos x="T4" y="T5"/>
                  </a:cxn>
                  <a:cxn ang="0">
                    <a:pos x="T6" y="T7"/>
                  </a:cxn>
                  <a:cxn ang="0">
                    <a:pos x="T8" y="T9"/>
                  </a:cxn>
                </a:cxnLst>
                <a:rect l="0" t="0" r="r" b="b"/>
                <a:pathLst>
                  <a:path w="17" h="18">
                    <a:moveTo>
                      <a:pt x="0" y="5"/>
                    </a:moveTo>
                    <a:cubicBezTo>
                      <a:pt x="12" y="18"/>
                      <a:pt x="12" y="18"/>
                      <a:pt x="12" y="18"/>
                    </a:cubicBezTo>
                    <a:cubicBezTo>
                      <a:pt x="14" y="17"/>
                      <a:pt x="15" y="15"/>
                      <a:pt x="17" y="13"/>
                    </a:cubicBezTo>
                    <a:cubicBezTo>
                      <a:pt x="5" y="0"/>
                      <a:pt x="5" y="0"/>
                      <a:pt x="5" y="0"/>
                    </a:cubicBezTo>
                    <a:lnTo>
                      <a:pt x="0" y="5"/>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4" name="Freeform 89"/>
              <p:cNvSpPr/>
              <p:nvPr/>
            </p:nvSpPr>
            <p:spPr bwMode="auto">
              <a:xfrm>
                <a:off x="6641" y="2193"/>
                <a:ext cx="28" cy="36"/>
              </a:xfrm>
              <a:custGeom>
                <a:avLst/>
                <a:gdLst>
                  <a:gd name="T0" fmla="*/ 0 w 12"/>
                  <a:gd name="T1" fmla="*/ 13 h 15"/>
                  <a:gd name="T2" fmla="*/ 4 w 12"/>
                  <a:gd name="T3" fmla="*/ 15 h 15"/>
                  <a:gd name="T4" fmla="*/ 12 w 12"/>
                  <a:gd name="T5" fmla="*/ 0 h 15"/>
                  <a:gd name="T6" fmla="*/ 7 w 12"/>
                  <a:gd name="T7" fmla="*/ 1 h 15"/>
                  <a:gd name="T8" fmla="*/ 0 w 12"/>
                  <a:gd name="T9" fmla="*/ 13 h 15"/>
                </a:gdLst>
                <a:ahLst/>
                <a:cxnLst>
                  <a:cxn ang="0">
                    <a:pos x="T0" y="T1"/>
                  </a:cxn>
                  <a:cxn ang="0">
                    <a:pos x="T2" y="T3"/>
                  </a:cxn>
                  <a:cxn ang="0">
                    <a:pos x="T4" y="T5"/>
                  </a:cxn>
                  <a:cxn ang="0">
                    <a:pos x="T6" y="T7"/>
                  </a:cxn>
                  <a:cxn ang="0">
                    <a:pos x="T8" y="T9"/>
                  </a:cxn>
                </a:cxnLst>
                <a:rect l="0" t="0" r="r" b="b"/>
                <a:pathLst>
                  <a:path w="12" h="15">
                    <a:moveTo>
                      <a:pt x="0" y="13"/>
                    </a:moveTo>
                    <a:cubicBezTo>
                      <a:pt x="1" y="14"/>
                      <a:pt x="3" y="14"/>
                      <a:pt x="4" y="15"/>
                    </a:cubicBezTo>
                    <a:cubicBezTo>
                      <a:pt x="7" y="10"/>
                      <a:pt x="9" y="5"/>
                      <a:pt x="12" y="0"/>
                    </a:cubicBezTo>
                    <a:cubicBezTo>
                      <a:pt x="10" y="0"/>
                      <a:pt x="8" y="0"/>
                      <a:pt x="7" y="1"/>
                    </a:cubicBezTo>
                    <a:lnTo>
                      <a:pt x="0" y="13"/>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5" name="Freeform 90"/>
              <p:cNvSpPr/>
              <p:nvPr/>
            </p:nvSpPr>
            <p:spPr bwMode="auto">
              <a:xfrm>
                <a:off x="6629" y="2196"/>
                <a:ext cx="24" cy="28"/>
              </a:xfrm>
              <a:custGeom>
                <a:avLst/>
                <a:gdLst>
                  <a:gd name="T0" fmla="*/ 10 w 10"/>
                  <a:gd name="T1" fmla="*/ 0 h 12"/>
                  <a:gd name="T2" fmla="*/ 5 w 10"/>
                  <a:gd name="T3" fmla="*/ 0 h 12"/>
                  <a:gd name="T4" fmla="*/ 0 w 10"/>
                  <a:gd name="T5" fmla="*/ 10 h 12"/>
                  <a:gd name="T6" fmla="*/ 3 w 10"/>
                  <a:gd name="T7" fmla="*/ 12 h 12"/>
                  <a:gd name="T8" fmla="*/ 10 w 10"/>
                  <a:gd name="T9" fmla="*/ 0 h 12"/>
                </a:gdLst>
                <a:ahLst/>
                <a:cxnLst>
                  <a:cxn ang="0">
                    <a:pos x="T0" y="T1"/>
                  </a:cxn>
                  <a:cxn ang="0">
                    <a:pos x="T2" y="T3"/>
                  </a:cxn>
                  <a:cxn ang="0">
                    <a:pos x="T4" y="T5"/>
                  </a:cxn>
                  <a:cxn ang="0">
                    <a:pos x="T6" y="T7"/>
                  </a:cxn>
                  <a:cxn ang="0">
                    <a:pos x="T8" y="T9"/>
                  </a:cxn>
                </a:cxnLst>
                <a:rect l="0" t="0" r="r" b="b"/>
                <a:pathLst>
                  <a:path w="10" h="12">
                    <a:moveTo>
                      <a:pt x="10" y="0"/>
                    </a:moveTo>
                    <a:cubicBezTo>
                      <a:pt x="8" y="0"/>
                      <a:pt x="7" y="0"/>
                      <a:pt x="5" y="0"/>
                    </a:cubicBezTo>
                    <a:cubicBezTo>
                      <a:pt x="0" y="10"/>
                      <a:pt x="0" y="10"/>
                      <a:pt x="0" y="10"/>
                    </a:cubicBezTo>
                    <a:cubicBezTo>
                      <a:pt x="1" y="11"/>
                      <a:pt x="2" y="11"/>
                      <a:pt x="3" y="12"/>
                    </a:cubicBezTo>
                    <a:lnTo>
                      <a:pt x="10" y="0"/>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6" name="Freeform 91"/>
              <p:cNvSpPr/>
              <p:nvPr/>
            </p:nvSpPr>
            <p:spPr bwMode="auto">
              <a:xfrm>
                <a:off x="6579" y="1650"/>
                <a:ext cx="43" cy="47"/>
              </a:xfrm>
              <a:custGeom>
                <a:avLst/>
                <a:gdLst>
                  <a:gd name="T0" fmla="*/ 0 w 18"/>
                  <a:gd name="T1" fmla="*/ 5 h 20"/>
                  <a:gd name="T2" fmla="*/ 14 w 18"/>
                  <a:gd name="T3" fmla="*/ 20 h 20"/>
                  <a:gd name="T4" fmla="*/ 18 w 18"/>
                  <a:gd name="T5" fmla="*/ 14 h 20"/>
                  <a:gd name="T6" fmla="*/ 5 w 18"/>
                  <a:gd name="T7" fmla="*/ 0 h 20"/>
                  <a:gd name="T8" fmla="*/ 0 w 18"/>
                  <a:gd name="T9" fmla="*/ 5 h 20"/>
                </a:gdLst>
                <a:ahLst/>
                <a:cxnLst>
                  <a:cxn ang="0">
                    <a:pos x="T0" y="T1"/>
                  </a:cxn>
                  <a:cxn ang="0">
                    <a:pos x="T2" y="T3"/>
                  </a:cxn>
                  <a:cxn ang="0">
                    <a:pos x="T4" y="T5"/>
                  </a:cxn>
                  <a:cxn ang="0">
                    <a:pos x="T6" y="T7"/>
                  </a:cxn>
                  <a:cxn ang="0">
                    <a:pos x="T8" y="T9"/>
                  </a:cxn>
                </a:cxnLst>
                <a:rect l="0" t="0" r="r" b="b"/>
                <a:pathLst>
                  <a:path w="18" h="20">
                    <a:moveTo>
                      <a:pt x="0" y="5"/>
                    </a:moveTo>
                    <a:cubicBezTo>
                      <a:pt x="14" y="20"/>
                      <a:pt x="14" y="20"/>
                      <a:pt x="14" y="20"/>
                    </a:cubicBezTo>
                    <a:cubicBezTo>
                      <a:pt x="15" y="18"/>
                      <a:pt x="16" y="16"/>
                      <a:pt x="18" y="14"/>
                    </a:cubicBezTo>
                    <a:cubicBezTo>
                      <a:pt x="5" y="0"/>
                      <a:pt x="5" y="0"/>
                      <a:pt x="5" y="0"/>
                    </a:cubicBezTo>
                    <a:lnTo>
                      <a:pt x="0" y="5"/>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7" name="Freeform 92"/>
              <p:cNvSpPr/>
              <p:nvPr/>
            </p:nvSpPr>
            <p:spPr bwMode="auto">
              <a:xfrm>
                <a:off x="6565" y="1664"/>
                <a:ext cx="45" cy="50"/>
              </a:xfrm>
              <a:custGeom>
                <a:avLst/>
                <a:gdLst>
                  <a:gd name="T0" fmla="*/ 0 w 19"/>
                  <a:gd name="T1" fmla="*/ 4 h 21"/>
                  <a:gd name="T2" fmla="*/ 14 w 19"/>
                  <a:gd name="T3" fmla="*/ 19 h 21"/>
                  <a:gd name="T4" fmla="*/ 18 w 19"/>
                  <a:gd name="T5" fmla="*/ 21 h 21"/>
                  <a:gd name="T6" fmla="*/ 19 w 19"/>
                  <a:gd name="T7" fmla="*/ 16 h 21"/>
                  <a:gd name="T8" fmla="*/ 5 w 19"/>
                  <a:gd name="T9" fmla="*/ 0 h 21"/>
                  <a:gd name="T10" fmla="*/ 0 w 19"/>
                  <a:gd name="T11" fmla="*/ 4 h 21"/>
                </a:gdLst>
                <a:ahLst/>
                <a:cxnLst>
                  <a:cxn ang="0">
                    <a:pos x="T0" y="T1"/>
                  </a:cxn>
                  <a:cxn ang="0">
                    <a:pos x="T2" y="T3"/>
                  </a:cxn>
                  <a:cxn ang="0">
                    <a:pos x="T4" y="T5"/>
                  </a:cxn>
                  <a:cxn ang="0">
                    <a:pos x="T6" y="T7"/>
                  </a:cxn>
                  <a:cxn ang="0">
                    <a:pos x="T8" y="T9"/>
                  </a:cxn>
                  <a:cxn ang="0">
                    <a:pos x="T10" y="T11"/>
                  </a:cxn>
                </a:cxnLst>
                <a:rect l="0" t="0" r="r" b="b"/>
                <a:pathLst>
                  <a:path w="19" h="21">
                    <a:moveTo>
                      <a:pt x="0" y="4"/>
                    </a:moveTo>
                    <a:cubicBezTo>
                      <a:pt x="14" y="19"/>
                      <a:pt x="14" y="19"/>
                      <a:pt x="14" y="19"/>
                    </a:cubicBezTo>
                    <a:cubicBezTo>
                      <a:pt x="15" y="19"/>
                      <a:pt x="16" y="20"/>
                      <a:pt x="18" y="21"/>
                    </a:cubicBezTo>
                    <a:cubicBezTo>
                      <a:pt x="18" y="19"/>
                      <a:pt x="19" y="17"/>
                      <a:pt x="19" y="16"/>
                    </a:cubicBezTo>
                    <a:cubicBezTo>
                      <a:pt x="5" y="0"/>
                      <a:pt x="5" y="0"/>
                      <a:pt x="5" y="0"/>
                    </a:cubicBezTo>
                    <a:lnTo>
                      <a:pt x="0" y="4"/>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8" name="Freeform 93"/>
              <p:cNvSpPr/>
              <p:nvPr/>
            </p:nvSpPr>
            <p:spPr bwMode="auto">
              <a:xfrm>
                <a:off x="6423" y="1391"/>
                <a:ext cx="175" cy="109"/>
              </a:xfrm>
              <a:custGeom>
                <a:avLst/>
                <a:gdLst>
                  <a:gd name="T0" fmla="*/ 71 w 74"/>
                  <a:gd name="T1" fmla="*/ 46 h 46"/>
                  <a:gd name="T2" fmla="*/ 74 w 74"/>
                  <a:gd name="T3" fmla="*/ 44 h 46"/>
                  <a:gd name="T4" fmla="*/ 0 w 74"/>
                  <a:gd name="T5" fmla="*/ 27 h 46"/>
                  <a:gd name="T6" fmla="*/ 10 w 74"/>
                  <a:gd name="T7" fmla="*/ 37 h 46"/>
                  <a:gd name="T8" fmla="*/ 71 w 74"/>
                  <a:gd name="T9" fmla="*/ 46 h 46"/>
                </a:gdLst>
                <a:ahLst/>
                <a:cxnLst>
                  <a:cxn ang="0">
                    <a:pos x="T0" y="T1"/>
                  </a:cxn>
                  <a:cxn ang="0">
                    <a:pos x="T2" y="T3"/>
                  </a:cxn>
                  <a:cxn ang="0">
                    <a:pos x="T4" y="T5"/>
                  </a:cxn>
                  <a:cxn ang="0">
                    <a:pos x="T6" y="T7"/>
                  </a:cxn>
                  <a:cxn ang="0">
                    <a:pos x="T8" y="T9"/>
                  </a:cxn>
                </a:cxnLst>
                <a:rect l="0" t="0" r="r" b="b"/>
                <a:pathLst>
                  <a:path w="74" h="46">
                    <a:moveTo>
                      <a:pt x="71" y="46"/>
                    </a:moveTo>
                    <a:cubicBezTo>
                      <a:pt x="74" y="44"/>
                      <a:pt x="74" y="44"/>
                      <a:pt x="74" y="44"/>
                    </a:cubicBezTo>
                    <a:cubicBezTo>
                      <a:pt x="64" y="0"/>
                      <a:pt x="17" y="3"/>
                      <a:pt x="0" y="27"/>
                    </a:cubicBezTo>
                    <a:cubicBezTo>
                      <a:pt x="4" y="30"/>
                      <a:pt x="7" y="33"/>
                      <a:pt x="10" y="37"/>
                    </a:cubicBezTo>
                    <a:cubicBezTo>
                      <a:pt x="25" y="19"/>
                      <a:pt x="55" y="22"/>
                      <a:pt x="71" y="46"/>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9" name="Freeform 94"/>
              <p:cNvSpPr/>
              <p:nvPr/>
            </p:nvSpPr>
            <p:spPr bwMode="auto">
              <a:xfrm>
                <a:off x="6615" y="2196"/>
                <a:ext cx="21" cy="23"/>
              </a:xfrm>
              <a:custGeom>
                <a:avLst/>
                <a:gdLst>
                  <a:gd name="T0" fmla="*/ 0 w 9"/>
                  <a:gd name="T1" fmla="*/ 8 h 10"/>
                  <a:gd name="T2" fmla="*/ 4 w 9"/>
                  <a:gd name="T3" fmla="*/ 10 h 10"/>
                  <a:gd name="T4" fmla="*/ 9 w 9"/>
                  <a:gd name="T5" fmla="*/ 0 h 10"/>
                  <a:gd name="T6" fmla="*/ 5 w 9"/>
                  <a:gd name="T7" fmla="*/ 0 h 10"/>
                  <a:gd name="T8" fmla="*/ 0 w 9"/>
                  <a:gd name="T9" fmla="*/ 8 h 10"/>
                </a:gdLst>
                <a:ahLst/>
                <a:cxnLst>
                  <a:cxn ang="0">
                    <a:pos x="T0" y="T1"/>
                  </a:cxn>
                  <a:cxn ang="0">
                    <a:pos x="T2" y="T3"/>
                  </a:cxn>
                  <a:cxn ang="0">
                    <a:pos x="T4" y="T5"/>
                  </a:cxn>
                  <a:cxn ang="0">
                    <a:pos x="T6" y="T7"/>
                  </a:cxn>
                  <a:cxn ang="0">
                    <a:pos x="T8" y="T9"/>
                  </a:cxn>
                </a:cxnLst>
                <a:rect l="0" t="0" r="r" b="b"/>
                <a:pathLst>
                  <a:path w="9" h="10">
                    <a:moveTo>
                      <a:pt x="0" y="8"/>
                    </a:moveTo>
                    <a:cubicBezTo>
                      <a:pt x="2" y="9"/>
                      <a:pt x="3" y="9"/>
                      <a:pt x="4" y="10"/>
                    </a:cubicBezTo>
                    <a:cubicBezTo>
                      <a:pt x="9" y="0"/>
                      <a:pt x="9" y="0"/>
                      <a:pt x="9" y="0"/>
                    </a:cubicBezTo>
                    <a:cubicBezTo>
                      <a:pt x="8" y="0"/>
                      <a:pt x="6" y="0"/>
                      <a:pt x="5" y="0"/>
                    </a:cubicBezTo>
                    <a:lnTo>
                      <a:pt x="0" y="8"/>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0" name="Freeform 95"/>
              <p:cNvSpPr/>
              <p:nvPr/>
            </p:nvSpPr>
            <p:spPr bwMode="auto">
              <a:xfrm>
                <a:off x="6558" y="1920"/>
                <a:ext cx="64" cy="69"/>
              </a:xfrm>
              <a:custGeom>
                <a:avLst/>
                <a:gdLst>
                  <a:gd name="T0" fmla="*/ 3 w 27"/>
                  <a:gd name="T1" fmla="*/ 29 h 29"/>
                  <a:gd name="T2" fmla="*/ 26 w 27"/>
                  <a:gd name="T3" fmla="*/ 6 h 29"/>
                  <a:gd name="T4" fmla="*/ 27 w 27"/>
                  <a:gd name="T5" fmla="*/ 0 h 29"/>
                  <a:gd name="T6" fmla="*/ 0 w 27"/>
                  <a:gd name="T7" fmla="*/ 26 h 29"/>
                  <a:gd name="T8" fmla="*/ 3 w 27"/>
                  <a:gd name="T9" fmla="*/ 29 h 29"/>
                </a:gdLst>
                <a:ahLst/>
                <a:cxnLst>
                  <a:cxn ang="0">
                    <a:pos x="T0" y="T1"/>
                  </a:cxn>
                  <a:cxn ang="0">
                    <a:pos x="T2" y="T3"/>
                  </a:cxn>
                  <a:cxn ang="0">
                    <a:pos x="T4" y="T5"/>
                  </a:cxn>
                  <a:cxn ang="0">
                    <a:pos x="T6" y="T7"/>
                  </a:cxn>
                  <a:cxn ang="0">
                    <a:pos x="T8" y="T9"/>
                  </a:cxn>
                </a:cxnLst>
                <a:rect l="0" t="0" r="r" b="b"/>
                <a:pathLst>
                  <a:path w="27" h="29">
                    <a:moveTo>
                      <a:pt x="3" y="29"/>
                    </a:moveTo>
                    <a:cubicBezTo>
                      <a:pt x="26" y="6"/>
                      <a:pt x="26" y="6"/>
                      <a:pt x="26" y="6"/>
                    </a:cubicBezTo>
                    <a:cubicBezTo>
                      <a:pt x="27" y="3"/>
                      <a:pt x="27" y="1"/>
                      <a:pt x="27" y="0"/>
                    </a:cubicBezTo>
                    <a:cubicBezTo>
                      <a:pt x="0" y="26"/>
                      <a:pt x="0" y="26"/>
                      <a:pt x="0" y="26"/>
                    </a:cubicBezTo>
                    <a:cubicBezTo>
                      <a:pt x="1" y="27"/>
                      <a:pt x="2" y="28"/>
                      <a:pt x="3" y="29"/>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1" name="Freeform 96"/>
              <p:cNvSpPr/>
              <p:nvPr/>
            </p:nvSpPr>
            <p:spPr bwMode="auto">
              <a:xfrm>
                <a:off x="6567" y="1942"/>
                <a:ext cx="52" cy="59"/>
              </a:xfrm>
              <a:custGeom>
                <a:avLst/>
                <a:gdLst>
                  <a:gd name="T0" fmla="*/ 22 w 22"/>
                  <a:gd name="T1" fmla="*/ 0 h 25"/>
                  <a:gd name="T2" fmla="*/ 0 w 22"/>
                  <a:gd name="T3" fmla="*/ 22 h 25"/>
                  <a:gd name="T4" fmla="*/ 3 w 22"/>
                  <a:gd name="T5" fmla="*/ 25 h 25"/>
                  <a:gd name="T6" fmla="*/ 22 w 22"/>
                  <a:gd name="T7" fmla="*/ 6 h 25"/>
                  <a:gd name="T8" fmla="*/ 22 w 22"/>
                  <a:gd name="T9" fmla="*/ 0 h 25"/>
                </a:gdLst>
                <a:ahLst/>
                <a:cxnLst>
                  <a:cxn ang="0">
                    <a:pos x="T0" y="T1"/>
                  </a:cxn>
                  <a:cxn ang="0">
                    <a:pos x="T2" y="T3"/>
                  </a:cxn>
                  <a:cxn ang="0">
                    <a:pos x="T4" y="T5"/>
                  </a:cxn>
                  <a:cxn ang="0">
                    <a:pos x="T6" y="T7"/>
                  </a:cxn>
                  <a:cxn ang="0">
                    <a:pos x="T8" y="T9"/>
                  </a:cxn>
                </a:cxnLst>
                <a:rect l="0" t="0" r="r" b="b"/>
                <a:pathLst>
                  <a:path w="22" h="25">
                    <a:moveTo>
                      <a:pt x="22" y="0"/>
                    </a:moveTo>
                    <a:cubicBezTo>
                      <a:pt x="0" y="22"/>
                      <a:pt x="0" y="22"/>
                      <a:pt x="0" y="22"/>
                    </a:cubicBezTo>
                    <a:cubicBezTo>
                      <a:pt x="1" y="23"/>
                      <a:pt x="2" y="24"/>
                      <a:pt x="3" y="25"/>
                    </a:cubicBezTo>
                    <a:cubicBezTo>
                      <a:pt x="22" y="6"/>
                      <a:pt x="22" y="6"/>
                      <a:pt x="22" y="6"/>
                    </a:cubicBezTo>
                    <a:cubicBezTo>
                      <a:pt x="22" y="4"/>
                      <a:pt x="22" y="2"/>
                      <a:pt x="22"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2" name="Freeform 97"/>
              <p:cNvSpPr/>
              <p:nvPr/>
            </p:nvSpPr>
            <p:spPr bwMode="auto">
              <a:xfrm>
                <a:off x="6549" y="1913"/>
                <a:ext cx="68" cy="64"/>
              </a:xfrm>
              <a:custGeom>
                <a:avLst/>
                <a:gdLst>
                  <a:gd name="T0" fmla="*/ 3 w 29"/>
                  <a:gd name="T1" fmla="*/ 27 h 27"/>
                  <a:gd name="T2" fmla="*/ 29 w 29"/>
                  <a:gd name="T3" fmla="*/ 1 h 27"/>
                  <a:gd name="T4" fmla="*/ 25 w 29"/>
                  <a:gd name="T5" fmla="*/ 0 h 27"/>
                  <a:gd name="T6" fmla="*/ 0 w 29"/>
                  <a:gd name="T7" fmla="*/ 24 h 27"/>
                  <a:gd name="T8" fmla="*/ 3 w 29"/>
                  <a:gd name="T9" fmla="*/ 27 h 27"/>
                </a:gdLst>
                <a:ahLst/>
                <a:cxnLst>
                  <a:cxn ang="0">
                    <a:pos x="T0" y="T1"/>
                  </a:cxn>
                  <a:cxn ang="0">
                    <a:pos x="T2" y="T3"/>
                  </a:cxn>
                  <a:cxn ang="0">
                    <a:pos x="T4" y="T5"/>
                  </a:cxn>
                  <a:cxn ang="0">
                    <a:pos x="T6" y="T7"/>
                  </a:cxn>
                  <a:cxn ang="0">
                    <a:pos x="T8" y="T9"/>
                  </a:cxn>
                </a:cxnLst>
                <a:rect l="0" t="0" r="r" b="b"/>
                <a:pathLst>
                  <a:path w="29" h="27">
                    <a:moveTo>
                      <a:pt x="3" y="27"/>
                    </a:moveTo>
                    <a:cubicBezTo>
                      <a:pt x="29" y="1"/>
                      <a:pt x="29" y="1"/>
                      <a:pt x="29" y="1"/>
                    </a:cubicBezTo>
                    <a:cubicBezTo>
                      <a:pt x="28" y="1"/>
                      <a:pt x="27" y="0"/>
                      <a:pt x="25" y="0"/>
                    </a:cubicBezTo>
                    <a:cubicBezTo>
                      <a:pt x="0" y="24"/>
                      <a:pt x="0" y="24"/>
                      <a:pt x="0" y="24"/>
                    </a:cubicBezTo>
                    <a:cubicBezTo>
                      <a:pt x="1" y="25"/>
                      <a:pt x="2" y="27"/>
                      <a:pt x="3" y="27"/>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3" name="Freeform 98"/>
              <p:cNvSpPr/>
              <p:nvPr/>
            </p:nvSpPr>
            <p:spPr bwMode="auto">
              <a:xfrm>
                <a:off x="6579" y="1963"/>
                <a:ext cx="40" cy="47"/>
              </a:xfrm>
              <a:custGeom>
                <a:avLst/>
                <a:gdLst>
                  <a:gd name="T0" fmla="*/ 17 w 17"/>
                  <a:gd name="T1" fmla="*/ 0 h 20"/>
                  <a:gd name="T2" fmla="*/ 0 w 17"/>
                  <a:gd name="T3" fmla="*/ 17 h 20"/>
                  <a:gd name="T4" fmla="*/ 3 w 17"/>
                  <a:gd name="T5" fmla="*/ 20 h 20"/>
                  <a:gd name="T6" fmla="*/ 16 w 17"/>
                  <a:gd name="T7" fmla="*/ 6 h 20"/>
                  <a:gd name="T8" fmla="*/ 17 w 17"/>
                  <a:gd name="T9" fmla="*/ 0 h 20"/>
                </a:gdLst>
                <a:ahLst/>
                <a:cxnLst>
                  <a:cxn ang="0">
                    <a:pos x="T0" y="T1"/>
                  </a:cxn>
                  <a:cxn ang="0">
                    <a:pos x="T2" y="T3"/>
                  </a:cxn>
                  <a:cxn ang="0">
                    <a:pos x="T4" y="T5"/>
                  </a:cxn>
                  <a:cxn ang="0">
                    <a:pos x="T6" y="T7"/>
                  </a:cxn>
                  <a:cxn ang="0">
                    <a:pos x="T8" y="T9"/>
                  </a:cxn>
                </a:cxnLst>
                <a:rect l="0" t="0" r="r" b="b"/>
                <a:pathLst>
                  <a:path w="17" h="20">
                    <a:moveTo>
                      <a:pt x="17" y="0"/>
                    </a:moveTo>
                    <a:cubicBezTo>
                      <a:pt x="0" y="17"/>
                      <a:pt x="0" y="17"/>
                      <a:pt x="0" y="17"/>
                    </a:cubicBezTo>
                    <a:cubicBezTo>
                      <a:pt x="1" y="18"/>
                      <a:pt x="2" y="19"/>
                      <a:pt x="3" y="20"/>
                    </a:cubicBezTo>
                    <a:cubicBezTo>
                      <a:pt x="16" y="6"/>
                      <a:pt x="16" y="6"/>
                      <a:pt x="16" y="6"/>
                    </a:cubicBezTo>
                    <a:cubicBezTo>
                      <a:pt x="16" y="4"/>
                      <a:pt x="17" y="2"/>
                      <a:pt x="17"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4" name="Freeform 99"/>
              <p:cNvSpPr/>
              <p:nvPr/>
            </p:nvSpPr>
            <p:spPr bwMode="auto">
              <a:xfrm>
                <a:off x="6589" y="1984"/>
                <a:ext cx="28" cy="36"/>
              </a:xfrm>
              <a:custGeom>
                <a:avLst/>
                <a:gdLst>
                  <a:gd name="T0" fmla="*/ 12 w 12"/>
                  <a:gd name="T1" fmla="*/ 0 h 15"/>
                  <a:gd name="T2" fmla="*/ 0 w 12"/>
                  <a:gd name="T3" fmla="*/ 12 h 15"/>
                  <a:gd name="T4" fmla="*/ 3 w 12"/>
                  <a:gd name="T5" fmla="*/ 15 h 15"/>
                  <a:gd name="T6" fmla="*/ 11 w 12"/>
                  <a:gd name="T7" fmla="*/ 6 h 15"/>
                  <a:gd name="T8" fmla="*/ 12 w 12"/>
                  <a:gd name="T9" fmla="*/ 0 h 15"/>
                </a:gdLst>
                <a:ahLst/>
                <a:cxnLst>
                  <a:cxn ang="0">
                    <a:pos x="T0" y="T1"/>
                  </a:cxn>
                  <a:cxn ang="0">
                    <a:pos x="T2" y="T3"/>
                  </a:cxn>
                  <a:cxn ang="0">
                    <a:pos x="T4" y="T5"/>
                  </a:cxn>
                  <a:cxn ang="0">
                    <a:pos x="T6" y="T7"/>
                  </a:cxn>
                  <a:cxn ang="0">
                    <a:pos x="T8" y="T9"/>
                  </a:cxn>
                </a:cxnLst>
                <a:rect l="0" t="0" r="r" b="b"/>
                <a:pathLst>
                  <a:path w="12" h="15">
                    <a:moveTo>
                      <a:pt x="12" y="0"/>
                    </a:moveTo>
                    <a:cubicBezTo>
                      <a:pt x="0" y="12"/>
                      <a:pt x="0" y="12"/>
                      <a:pt x="0" y="12"/>
                    </a:cubicBezTo>
                    <a:cubicBezTo>
                      <a:pt x="1" y="13"/>
                      <a:pt x="2" y="14"/>
                      <a:pt x="3" y="15"/>
                    </a:cubicBezTo>
                    <a:cubicBezTo>
                      <a:pt x="11" y="6"/>
                      <a:pt x="11" y="6"/>
                      <a:pt x="11" y="6"/>
                    </a:cubicBezTo>
                    <a:cubicBezTo>
                      <a:pt x="12" y="4"/>
                      <a:pt x="12" y="2"/>
                      <a:pt x="12"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5" name="Freeform 100"/>
              <p:cNvSpPr/>
              <p:nvPr/>
            </p:nvSpPr>
            <p:spPr bwMode="auto">
              <a:xfrm>
                <a:off x="6601" y="2008"/>
                <a:ext cx="14" cy="21"/>
              </a:xfrm>
              <a:custGeom>
                <a:avLst/>
                <a:gdLst>
                  <a:gd name="T0" fmla="*/ 6 w 6"/>
                  <a:gd name="T1" fmla="*/ 0 h 9"/>
                  <a:gd name="T2" fmla="*/ 0 w 6"/>
                  <a:gd name="T3" fmla="*/ 6 h 9"/>
                  <a:gd name="T4" fmla="*/ 5 w 6"/>
                  <a:gd name="T5" fmla="*/ 9 h 9"/>
                  <a:gd name="T6" fmla="*/ 6 w 6"/>
                  <a:gd name="T7" fmla="*/ 0 h 9"/>
                </a:gdLst>
                <a:ahLst/>
                <a:cxnLst>
                  <a:cxn ang="0">
                    <a:pos x="T0" y="T1"/>
                  </a:cxn>
                  <a:cxn ang="0">
                    <a:pos x="T2" y="T3"/>
                  </a:cxn>
                  <a:cxn ang="0">
                    <a:pos x="T4" y="T5"/>
                  </a:cxn>
                  <a:cxn ang="0">
                    <a:pos x="T6" y="T7"/>
                  </a:cxn>
                </a:cxnLst>
                <a:rect l="0" t="0" r="r" b="b"/>
                <a:pathLst>
                  <a:path w="6" h="9">
                    <a:moveTo>
                      <a:pt x="6" y="0"/>
                    </a:moveTo>
                    <a:cubicBezTo>
                      <a:pt x="0" y="6"/>
                      <a:pt x="0" y="6"/>
                      <a:pt x="0" y="6"/>
                    </a:cubicBezTo>
                    <a:cubicBezTo>
                      <a:pt x="2" y="7"/>
                      <a:pt x="3" y="8"/>
                      <a:pt x="5" y="9"/>
                    </a:cubicBezTo>
                    <a:cubicBezTo>
                      <a:pt x="6" y="6"/>
                      <a:pt x="6" y="3"/>
                      <a:pt x="6"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6" name="Freeform 101"/>
              <p:cNvSpPr/>
              <p:nvPr/>
            </p:nvSpPr>
            <p:spPr bwMode="auto">
              <a:xfrm>
                <a:off x="6605" y="2193"/>
                <a:ext cx="17" cy="22"/>
              </a:xfrm>
              <a:custGeom>
                <a:avLst/>
                <a:gdLst>
                  <a:gd name="T0" fmla="*/ 0 w 7"/>
                  <a:gd name="T1" fmla="*/ 7 h 9"/>
                  <a:gd name="T2" fmla="*/ 3 w 7"/>
                  <a:gd name="T3" fmla="*/ 9 h 9"/>
                  <a:gd name="T4" fmla="*/ 7 w 7"/>
                  <a:gd name="T5" fmla="*/ 1 h 9"/>
                  <a:gd name="T6" fmla="*/ 4 w 7"/>
                  <a:gd name="T7" fmla="*/ 0 h 9"/>
                  <a:gd name="T8" fmla="*/ 0 w 7"/>
                  <a:gd name="T9" fmla="*/ 7 h 9"/>
                </a:gdLst>
                <a:ahLst/>
                <a:cxnLst>
                  <a:cxn ang="0">
                    <a:pos x="T0" y="T1"/>
                  </a:cxn>
                  <a:cxn ang="0">
                    <a:pos x="T2" y="T3"/>
                  </a:cxn>
                  <a:cxn ang="0">
                    <a:pos x="T4" y="T5"/>
                  </a:cxn>
                  <a:cxn ang="0">
                    <a:pos x="T6" y="T7"/>
                  </a:cxn>
                  <a:cxn ang="0">
                    <a:pos x="T8" y="T9"/>
                  </a:cxn>
                </a:cxnLst>
                <a:rect l="0" t="0" r="r" b="b"/>
                <a:pathLst>
                  <a:path w="7" h="9">
                    <a:moveTo>
                      <a:pt x="0" y="7"/>
                    </a:moveTo>
                    <a:cubicBezTo>
                      <a:pt x="1" y="8"/>
                      <a:pt x="2" y="8"/>
                      <a:pt x="3" y="9"/>
                    </a:cubicBezTo>
                    <a:cubicBezTo>
                      <a:pt x="7" y="1"/>
                      <a:pt x="7" y="1"/>
                      <a:pt x="7" y="1"/>
                    </a:cubicBezTo>
                    <a:cubicBezTo>
                      <a:pt x="6" y="1"/>
                      <a:pt x="5" y="0"/>
                      <a:pt x="4" y="0"/>
                    </a:cubicBezTo>
                    <a:lnTo>
                      <a:pt x="0" y="7"/>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7" name="Freeform 102"/>
              <p:cNvSpPr/>
              <p:nvPr/>
            </p:nvSpPr>
            <p:spPr bwMode="auto">
              <a:xfrm>
                <a:off x="6456" y="1453"/>
                <a:ext cx="126" cy="80"/>
              </a:xfrm>
              <a:custGeom>
                <a:avLst/>
                <a:gdLst>
                  <a:gd name="T0" fmla="*/ 41 w 53"/>
                  <a:gd name="T1" fmla="*/ 34 h 34"/>
                  <a:gd name="T2" fmla="*/ 53 w 53"/>
                  <a:gd name="T3" fmla="*/ 24 h 34"/>
                  <a:gd name="T4" fmla="*/ 0 w 53"/>
                  <a:gd name="T5" fmla="*/ 16 h 34"/>
                  <a:gd name="T6" fmla="*/ 7 w 53"/>
                  <a:gd name="T7" fmla="*/ 28 h 34"/>
                  <a:gd name="T8" fmla="*/ 41 w 53"/>
                  <a:gd name="T9" fmla="*/ 34 h 34"/>
                </a:gdLst>
                <a:ahLst/>
                <a:cxnLst>
                  <a:cxn ang="0">
                    <a:pos x="T0" y="T1"/>
                  </a:cxn>
                  <a:cxn ang="0">
                    <a:pos x="T2" y="T3"/>
                  </a:cxn>
                  <a:cxn ang="0">
                    <a:pos x="T4" y="T5"/>
                  </a:cxn>
                  <a:cxn ang="0">
                    <a:pos x="T6" y="T7"/>
                  </a:cxn>
                  <a:cxn ang="0">
                    <a:pos x="T8" y="T9"/>
                  </a:cxn>
                </a:cxnLst>
                <a:rect l="0" t="0" r="r" b="b"/>
                <a:pathLst>
                  <a:path w="53" h="34">
                    <a:moveTo>
                      <a:pt x="41" y="34"/>
                    </a:moveTo>
                    <a:cubicBezTo>
                      <a:pt x="53" y="24"/>
                      <a:pt x="53" y="24"/>
                      <a:pt x="53" y="24"/>
                    </a:cubicBezTo>
                    <a:cubicBezTo>
                      <a:pt x="39" y="1"/>
                      <a:pt x="13" y="0"/>
                      <a:pt x="0" y="16"/>
                    </a:cubicBezTo>
                    <a:cubicBezTo>
                      <a:pt x="3" y="20"/>
                      <a:pt x="5" y="24"/>
                      <a:pt x="7" y="28"/>
                    </a:cubicBezTo>
                    <a:cubicBezTo>
                      <a:pt x="20" y="21"/>
                      <a:pt x="33" y="22"/>
                      <a:pt x="41" y="34"/>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8" name="Freeform 103"/>
              <p:cNvSpPr/>
              <p:nvPr/>
            </p:nvSpPr>
            <p:spPr bwMode="auto">
              <a:xfrm>
                <a:off x="6541" y="1906"/>
                <a:ext cx="62" cy="62"/>
              </a:xfrm>
              <a:custGeom>
                <a:avLst/>
                <a:gdLst>
                  <a:gd name="T0" fmla="*/ 2 w 26"/>
                  <a:gd name="T1" fmla="*/ 26 h 26"/>
                  <a:gd name="T2" fmla="*/ 26 w 26"/>
                  <a:gd name="T3" fmla="*/ 2 h 26"/>
                  <a:gd name="T4" fmla="*/ 22 w 26"/>
                  <a:gd name="T5" fmla="*/ 0 h 26"/>
                  <a:gd name="T6" fmla="*/ 0 w 26"/>
                  <a:gd name="T7" fmla="*/ 22 h 26"/>
                  <a:gd name="T8" fmla="*/ 2 w 26"/>
                  <a:gd name="T9" fmla="*/ 26 h 26"/>
                </a:gdLst>
                <a:ahLst/>
                <a:cxnLst>
                  <a:cxn ang="0">
                    <a:pos x="T0" y="T1"/>
                  </a:cxn>
                  <a:cxn ang="0">
                    <a:pos x="T2" y="T3"/>
                  </a:cxn>
                  <a:cxn ang="0">
                    <a:pos x="T4" y="T5"/>
                  </a:cxn>
                  <a:cxn ang="0">
                    <a:pos x="T6" y="T7"/>
                  </a:cxn>
                  <a:cxn ang="0">
                    <a:pos x="T8" y="T9"/>
                  </a:cxn>
                </a:cxnLst>
                <a:rect l="0" t="0" r="r" b="b"/>
                <a:pathLst>
                  <a:path w="26" h="26">
                    <a:moveTo>
                      <a:pt x="2" y="26"/>
                    </a:moveTo>
                    <a:cubicBezTo>
                      <a:pt x="26" y="2"/>
                      <a:pt x="26" y="2"/>
                      <a:pt x="26" y="2"/>
                    </a:cubicBezTo>
                    <a:cubicBezTo>
                      <a:pt x="25" y="1"/>
                      <a:pt x="23" y="1"/>
                      <a:pt x="22" y="0"/>
                    </a:cubicBezTo>
                    <a:cubicBezTo>
                      <a:pt x="0" y="22"/>
                      <a:pt x="0" y="22"/>
                      <a:pt x="0" y="22"/>
                    </a:cubicBezTo>
                    <a:cubicBezTo>
                      <a:pt x="1" y="24"/>
                      <a:pt x="1" y="25"/>
                      <a:pt x="2" y="26"/>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9" name="Freeform 104"/>
              <p:cNvSpPr/>
              <p:nvPr/>
            </p:nvSpPr>
            <p:spPr bwMode="auto">
              <a:xfrm>
                <a:off x="6544" y="1389"/>
                <a:ext cx="35" cy="38"/>
              </a:xfrm>
              <a:custGeom>
                <a:avLst/>
                <a:gdLst>
                  <a:gd name="T0" fmla="*/ 0 w 15"/>
                  <a:gd name="T1" fmla="*/ 8 h 16"/>
                  <a:gd name="T2" fmla="*/ 13 w 15"/>
                  <a:gd name="T3" fmla="*/ 16 h 16"/>
                  <a:gd name="T4" fmla="*/ 14 w 15"/>
                  <a:gd name="T5" fmla="*/ 0 h 16"/>
                  <a:gd name="T6" fmla="*/ 0 w 15"/>
                  <a:gd name="T7" fmla="*/ 0 h 16"/>
                  <a:gd name="T8" fmla="*/ 0 w 15"/>
                  <a:gd name="T9" fmla="*/ 8 h 16"/>
                </a:gdLst>
                <a:ahLst/>
                <a:cxnLst>
                  <a:cxn ang="0">
                    <a:pos x="T0" y="T1"/>
                  </a:cxn>
                  <a:cxn ang="0">
                    <a:pos x="T2" y="T3"/>
                  </a:cxn>
                  <a:cxn ang="0">
                    <a:pos x="T4" y="T5"/>
                  </a:cxn>
                  <a:cxn ang="0">
                    <a:pos x="T6" y="T7"/>
                  </a:cxn>
                  <a:cxn ang="0">
                    <a:pos x="T8" y="T9"/>
                  </a:cxn>
                </a:cxnLst>
                <a:rect l="0" t="0" r="r" b="b"/>
                <a:pathLst>
                  <a:path w="15" h="16">
                    <a:moveTo>
                      <a:pt x="0" y="8"/>
                    </a:moveTo>
                    <a:cubicBezTo>
                      <a:pt x="5" y="10"/>
                      <a:pt x="9" y="13"/>
                      <a:pt x="13" y="16"/>
                    </a:cubicBezTo>
                    <a:cubicBezTo>
                      <a:pt x="14" y="10"/>
                      <a:pt x="15" y="5"/>
                      <a:pt x="14" y="0"/>
                    </a:cubicBezTo>
                    <a:cubicBezTo>
                      <a:pt x="0" y="0"/>
                      <a:pt x="0" y="0"/>
                      <a:pt x="0" y="0"/>
                    </a:cubicBezTo>
                    <a:cubicBezTo>
                      <a:pt x="0" y="3"/>
                      <a:pt x="0" y="5"/>
                      <a:pt x="0" y="8"/>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0" name="Freeform 105"/>
              <p:cNvSpPr/>
              <p:nvPr/>
            </p:nvSpPr>
            <p:spPr bwMode="auto">
              <a:xfrm>
                <a:off x="6551" y="1678"/>
                <a:ext cx="38" cy="29"/>
              </a:xfrm>
              <a:custGeom>
                <a:avLst/>
                <a:gdLst>
                  <a:gd name="T0" fmla="*/ 0 w 16"/>
                  <a:gd name="T1" fmla="*/ 4 h 12"/>
                  <a:gd name="T2" fmla="*/ 6 w 16"/>
                  <a:gd name="T3" fmla="*/ 10 h 12"/>
                  <a:gd name="T4" fmla="*/ 16 w 16"/>
                  <a:gd name="T5" fmla="*/ 12 h 12"/>
                  <a:gd name="T6" fmla="*/ 4 w 16"/>
                  <a:gd name="T7" fmla="*/ 0 h 12"/>
                  <a:gd name="T8" fmla="*/ 0 w 16"/>
                  <a:gd name="T9" fmla="*/ 4 h 12"/>
                </a:gdLst>
                <a:ahLst/>
                <a:cxnLst>
                  <a:cxn ang="0">
                    <a:pos x="T0" y="T1"/>
                  </a:cxn>
                  <a:cxn ang="0">
                    <a:pos x="T2" y="T3"/>
                  </a:cxn>
                  <a:cxn ang="0">
                    <a:pos x="T4" y="T5"/>
                  </a:cxn>
                  <a:cxn ang="0">
                    <a:pos x="T6" y="T7"/>
                  </a:cxn>
                  <a:cxn ang="0">
                    <a:pos x="T8" y="T9"/>
                  </a:cxn>
                </a:cxnLst>
                <a:rect l="0" t="0" r="r" b="b"/>
                <a:pathLst>
                  <a:path w="16" h="12">
                    <a:moveTo>
                      <a:pt x="0" y="4"/>
                    </a:moveTo>
                    <a:cubicBezTo>
                      <a:pt x="6" y="10"/>
                      <a:pt x="6" y="10"/>
                      <a:pt x="6" y="10"/>
                    </a:cubicBezTo>
                    <a:cubicBezTo>
                      <a:pt x="9" y="10"/>
                      <a:pt x="12" y="11"/>
                      <a:pt x="16" y="12"/>
                    </a:cubicBezTo>
                    <a:cubicBezTo>
                      <a:pt x="4" y="0"/>
                      <a:pt x="4" y="0"/>
                      <a:pt x="4" y="0"/>
                    </a:cubicBezTo>
                    <a:lnTo>
                      <a:pt x="0" y="4"/>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1" name="Freeform 106"/>
              <p:cNvSpPr/>
              <p:nvPr/>
            </p:nvSpPr>
            <p:spPr bwMode="auto">
              <a:xfrm>
                <a:off x="6270" y="2345"/>
                <a:ext cx="371" cy="226"/>
              </a:xfrm>
              <a:custGeom>
                <a:avLst/>
                <a:gdLst>
                  <a:gd name="T0" fmla="*/ 118 w 157"/>
                  <a:gd name="T1" fmla="*/ 13 h 95"/>
                  <a:gd name="T2" fmla="*/ 80 w 157"/>
                  <a:gd name="T3" fmla="*/ 0 h 95"/>
                  <a:gd name="T4" fmla="*/ 1 w 157"/>
                  <a:gd name="T5" fmla="*/ 12 h 95"/>
                  <a:gd name="T6" fmla="*/ 0 w 157"/>
                  <a:gd name="T7" fmla="*/ 18 h 95"/>
                  <a:gd name="T8" fmla="*/ 17 w 157"/>
                  <a:gd name="T9" fmla="*/ 26 h 95"/>
                  <a:gd name="T10" fmla="*/ 21 w 157"/>
                  <a:gd name="T11" fmla="*/ 22 h 95"/>
                  <a:gd name="T12" fmla="*/ 22 w 157"/>
                  <a:gd name="T13" fmla="*/ 28 h 95"/>
                  <a:gd name="T14" fmla="*/ 37 w 157"/>
                  <a:gd name="T15" fmla="*/ 36 h 95"/>
                  <a:gd name="T16" fmla="*/ 49 w 157"/>
                  <a:gd name="T17" fmla="*/ 17 h 95"/>
                  <a:gd name="T18" fmla="*/ 75 w 157"/>
                  <a:gd name="T19" fmla="*/ 27 h 95"/>
                  <a:gd name="T20" fmla="*/ 68 w 157"/>
                  <a:gd name="T21" fmla="*/ 38 h 95"/>
                  <a:gd name="T22" fmla="*/ 124 w 157"/>
                  <a:gd name="T23" fmla="*/ 66 h 95"/>
                  <a:gd name="T24" fmla="*/ 136 w 157"/>
                  <a:gd name="T25" fmla="*/ 89 h 95"/>
                  <a:gd name="T26" fmla="*/ 154 w 157"/>
                  <a:gd name="T27" fmla="*/ 95 h 95"/>
                  <a:gd name="T28" fmla="*/ 118 w 157"/>
                  <a:gd name="T29" fmla="*/ 1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7" h="95">
                    <a:moveTo>
                      <a:pt x="118" y="13"/>
                    </a:moveTo>
                    <a:cubicBezTo>
                      <a:pt x="99" y="15"/>
                      <a:pt x="91" y="15"/>
                      <a:pt x="80" y="0"/>
                    </a:cubicBezTo>
                    <a:cubicBezTo>
                      <a:pt x="59" y="1"/>
                      <a:pt x="21" y="8"/>
                      <a:pt x="1" y="12"/>
                    </a:cubicBezTo>
                    <a:cubicBezTo>
                      <a:pt x="0" y="18"/>
                      <a:pt x="0" y="18"/>
                      <a:pt x="0" y="18"/>
                    </a:cubicBezTo>
                    <a:cubicBezTo>
                      <a:pt x="4" y="20"/>
                      <a:pt x="10" y="23"/>
                      <a:pt x="17" y="26"/>
                    </a:cubicBezTo>
                    <a:cubicBezTo>
                      <a:pt x="21" y="22"/>
                      <a:pt x="21" y="22"/>
                      <a:pt x="21" y="22"/>
                    </a:cubicBezTo>
                    <a:cubicBezTo>
                      <a:pt x="22" y="28"/>
                      <a:pt x="22" y="28"/>
                      <a:pt x="22" y="28"/>
                    </a:cubicBezTo>
                    <a:cubicBezTo>
                      <a:pt x="27" y="31"/>
                      <a:pt x="33" y="34"/>
                      <a:pt x="37" y="36"/>
                    </a:cubicBezTo>
                    <a:cubicBezTo>
                      <a:pt x="49" y="17"/>
                      <a:pt x="49" y="17"/>
                      <a:pt x="49" y="17"/>
                    </a:cubicBezTo>
                    <a:cubicBezTo>
                      <a:pt x="75" y="27"/>
                      <a:pt x="75" y="27"/>
                      <a:pt x="75" y="27"/>
                    </a:cubicBezTo>
                    <a:cubicBezTo>
                      <a:pt x="68" y="38"/>
                      <a:pt x="68" y="38"/>
                      <a:pt x="68" y="38"/>
                    </a:cubicBezTo>
                    <a:cubicBezTo>
                      <a:pt x="90" y="38"/>
                      <a:pt x="110" y="47"/>
                      <a:pt x="124" y="66"/>
                    </a:cubicBezTo>
                    <a:cubicBezTo>
                      <a:pt x="130" y="73"/>
                      <a:pt x="134" y="81"/>
                      <a:pt x="136" y="89"/>
                    </a:cubicBezTo>
                    <a:cubicBezTo>
                      <a:pt x="145" y="93"/>
                      <a:pt x="152" y="95"/>
                      <a:pt x="154" y="95"/>
                    </a:cubicBezTo>
                    <a:cubicBezTo>
                      <a:pt x="157" y="87"/>
                      <a:pt x="126" y="29"/>
                      <a:pt x="118" y="13"/>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2" name="Freeform 107"/>
              <p:cNvSpPr/>
              <p:nvPr/>
            </p:nvSpPr>
            <p:spPr bwMode="auto">
              <a:xfrm>
                <a:off x="6593" y="2191"/>
                <a:ext cx="17" cy="19"/>
              </a:xfrm>
              <a:custGeom>
                <a:avLst/>
                <a:gdLst>
                  <a:gd name="T0" fmla="*/ 0 w 7"/>
                  <a:gd name="T1" fmla="*/ 6 h 8"/>
                  <a:gd name="T2" fmla="*/ 3 w 7"/>
                  <a:gd name="T3" fmla="*/ 8 h 8"/>
                  <a:gd name="T4" fmla="*/ 7 w 7"/>
                  <a:gd name="T5" fmla="*/ 1 h 8"/>
                  <a:gd name="T6" fmla="*/ 3 w 7"/>
                  <a:gd name="T7" fmla="*/ 0 h 8"/>
                  <a:gd name="T8" fmla="*/ 0 w 7"/>
                  <a:gd name="T9" fmla="*/ 6 h 8"/>
                </a:gdLst>
                <a:ahLst/>
                <a:cxnLst>
                  <a:cxn ang="0">
                    <a:pos x="T0" y="T1"/>
                  </a:cxn>
                  <a:cxn ang="0">
                    <a:pos x="T2" y="T3"/>
                  </a:cxn>
                  <a:cxn ang="0">
                    <a:pos x="T4" y="T5"/>
                  </a:cxn>
                  <a:cxn ang="0">
                    <a:pos x="T6" y="T7"/>
                  </a:cxn>
                  <a:cxn ang="0">
                    <a:pos x="T8" y="T9"/>
                  </a:cxn>
                </a:cxnLst>
                <a:rect l="0" t="0" r="r" b="b"/>
                <a:pathLst>
                  <a:path w="7" h="8">
                    <a:moveTo>
                      <a:pt x="0" y="6"/>
                    </a:moveTo>
                    <a:cubicBezTo>
                      <a:pt x="1" y="7"/>
                      <a:pt x="2" y="7"/>
                      <a:pt x="3" y="8"/>
                    </a:cubicBezTo>
                    <a:cubicBezTo>
                      <a:pt x="7" y="1"/>
                      <a:pt x="7" y="1"/>
                      <a:pt x="7" y="1"/>
                    </a:cubicBezTo>
                    <a:cubicBezTo>
                      <a:pt x="6" y="1"/>
                      <a:pt x="4" y="1"/>
                      <a:pt x="3" y="0"/>
                    </a:cubicBezTo>
                    <a:lnTo>
                      <a:pt x="0" y="6"/>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3" name="Freeform 108"/>
              <p:cNvSpPr/>
              <p:nvPr/>
            </p:nvSpPr>
            <p:spPr bwMode="auto">
              <a:xfrm>
                <a:off x="6534" y="1901"/>
                <a:ext cx="55" cy="55"/>
              </a:xfrm>
              <a:custGeom>
                <a:avLst/>
                <a:gdLst>
                  <a:gd name="T0" fmla="*/ 1 w 23"/>
                  <a:gd name="T1" fmla="*/ 21 h 23"/>
                  <a:gd name="T2" fmla="*/ 2 w 23"/>
                  <a:gd name="T3" fmla="*/ 23 h 23"/>
                  <a:gd name="T4" fmla="*/ 23 w 23"/>
                  <a:gd name="T5" fmla="*/ 1 h 23"/>
                  <a:gd name="T6" fmla="*/ 20 w 23"/>
                  <a:gd name="T7" fmla="*/ 0 h 23"/>
                  <a:gd name="T8" fmla="*/ 0 w 23"/>
                  <a:gd name="T9" fmla="*/ 19 h 23"/>
                  <a:gd name="T10" fmla="*/ 1 w 23"/>
                  <a:gd name="T11" fmla="*/ 21 h 23"/>
                </a:gdLst>
                <a:ahLst/>
                <a:cxnLst>
                  <a:cxn ang="0">
                    <a:pos x="T0" y="T1"/>
                  </a:cxn>
                  <a:cxn ang="0">
                    <a:pos x="T2" y="T3"/>
                  </a:cxn>
                  <a:cxn ang="0">
                    <a:pos x="T4" y="T5"/>
                  </a:cxn>
                  <a:cxn ang="0">
                    <a:pos x="T6" y="T7"/>
                  </a:cxn>
                  <a:cxn ang="0">
                    <a:pos x="T8" y="T9"/>
                  </a:cxn>
                  <a:cxn ang="0">
                    <a:pos x="T10" y="T11"/>
                  </a:cxn>
                </a:cxnLst>
                <a:rect l="0" t="0" r="r" b="b"/>
                <a:pathLst>
                  <a:path w="23" h="23">
                    <a:moveTo>
                      <a:pt x="1" y="21"/>
                    </a:moveTo>
                    <a:cubicBezTo>
                      <a:pt x="1" y="21"/>
                      <a:pt x="1" y="22"/>
                      <a:pt x="2" y="23"/>
                    </a:cubicBezTo>
                    <a:cubicBezTo>
                      <a:pt x="23" y="1"/>
                      <a:pt x="23" y="1"/>
                      <a:pt x="23" y="1"/>
                    </a:cubicBezTo>
                    <a:cubicBezTo>
                      <a:pt x="22" y="1"/>
                      <a:pt x="21" y="0"/>
                      <a:pt x="20" y="0"/>
                    </a:cubicBezTo>
                    <a:cubicBezTo>
                      <a:pt x="0" y="19"/>
                      <a:pt x="0" y="19"/>
                      <a:pt x="0" y="19"/>
                    </a:cubicBezTo>
                    <a:cubicBezTo>
                      <a:pt x="0" y="20"/>
                      <a:pt x="0" y="20"/>
                      <a:pt x="1" y="21"/>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4" name="Freeform 109"/>
              <p:cNvSpPr/>
              <p:nvPr/>
            </p:nvSpPr>
            <p:spPr bwMode="auto">
              <a:xfrm>
                <a:off x="6579" y="2188"/>
                <a:ext cx="17" cy="17"/>
              </a:xfrm>
              <a:custGeom>
                <a:avLst/>
                <a:gdLst>
                  <a:gd name="T0" fmla="*/ 0 w 7"/>
                  <a:gd name="T1" fmla="*/ 6 h 7"/>
                  <a:gd name="T2" fmla="*/ 4 w 7"/>
                  <a:gd name="T3" fmla="*/ 7 h 7"/>
                  <a:gd name="T4" fmla="*/ 7 w 7"/>
                  <a:gd name="T5" fmla="*/ 1 h 7"/>
                  <a:gd name="T6" fmla="*/ 3 w 7"/>
                  <a:gd name="T7" fmla="*/ 0 h 7"/>
                  <a:gd name="T8" fmla="*/ 0 w 7"/>
                  <a:gd name="T9" fmla="*/ 6 h 7"/>
                </a:gdLst>
                <a:ahLst/>
                <a:cxnLst>
                  <a:cxn ang="0">
                    <a:pos x="T0" y="T1"/>
                  </a:cxn>
                  <a:cxn ang="0">
                    <a:pos x="T2" y="T3"/>
                  </a:cxn>
                  <a:cxn ang="0">
                    <a:pos x="T4" y="T5"/>
                  </a:cxn>
                  <a:cxn ang="0">
                    <a:pos x="T6" y="T7"/>
                  </a:cxn>
                  <a:cxn ang="0">
                    <a:pos x="T8" y="T9"/>
                  </a:cxn>
                </a:cxnLst>
                <a:rect l="0" t="0" r="r" b="b"/>
                <a:pathLst>
                  <a:path w="7" h="7">
                    <a:moveTo>
                      <a:pt x="0" y="6"/>
                    </a:moveTo>
                    <a:cubicBezTo>
                      <a:pt x="2" y="6"/>
                      <a:pt x="3" y="7"/>
                      <a:pt x="4" y="7"/>
                    </a:cubicBezTo>
                    <a:cubicBezTo>
                      <a:pt x="7" y="1"/>
                      <a:pt x="7" y="1"/>
                      <a:pt x="7" y="1"/>
                    </a:cubicBezTo>
                    <a:cubicBezTo>
                      <a:pt x="6" y="0"/>
                      <a:pt x="5" y="0"/>
                      <a:pt x="3" y="0"/>
                    </a:cubicBezTo>
                    <a:lnTo>
                      <a:pt x="0" y="6"/>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5" name="Freeform 110"/>
              <p:cNvSpPr/>
              <p:nvPr/>
            </p:nvSpPr>
            <p:spPr bwMode="auto">
              <a:xfrm>
                <a:off x="6530" y="1894"/>
                <a:ext cx="47" cy="48"/>
              </a:xfrm>
              <a:custGeom>
                <a:avLst/>
                <a:gdLst>
                  <a:gd name="T0" fmla="*/ 1 w 20"/>
                  <a:gd name="T1" fmla="*/ 20 h 20"/>
                  <a:gd name="T2" fmla="*/ 20 w 20"/>
                  <a:gd name="T3" fmla="*/ 2 h 20"/>
                  <a:gd name="T4" fmla="*/ 16 w 20"/>
                  <a:gd name="T5" fmla="*/ 0 h 20"/>
                  <a:gd name="T6" fmla="*/ 0 w 20"/>
                  <a:gd name="T7" fmla="*/ 16 h 20"/>
                  <a:gd name="T8" fmla="*/ 1 w 20"/>
                  <a:gd name="T9" fmla="*/ 20 h 20"/>
                </a:gdLst>
                <a:ahLst/>
                <a:cxnLst>
                  <a:cxn ang="0">
                    <a:pos x="T0" y="T1"/>
                  </a:cxn>
                  <a:cxn ang="0">
                    <a:pos x="T2" y="T3"/>
                  </a:cxn>
                  <a:cxn ang="0">
                    <a:pos x="T4" y="T5"/>
                  </a:cxn>
                  <a:cxn ang="0">
                    <a:pos x="T6" y="T7"/>
                  </a:cxn>
                  <a:cxn ang="0">
                    <a:pos x="T8" y="T9"/>
                  </a:cxn>
                </a:cxnLst>
                <a:rect l="0" t="0" r="r" b="b"/>
                <a:pathLst>
                  <a:path w="20" h="20">
                    <a:moveTo>
                      <a:pt x="1" y="20"/>
                    </a:moveTo>
                    <a:cubicBezTo>
                      <a:pt x="20" y="2"/>
                      <a:pt x="20" y="2"/>
                      <a:pt x="20" y="2"/>
                    </a:cubicBezTo>
                    <a:cubicBezTo>
                      <a:pt x="19" y="1"/>
                      <a:pt x="17" y="0"/>
                      <a:pt x="16" y="0"/>
                    </a:cubicBezTo>
                    <a:cubicBezTo>
                      <a:pt x="0" y="16"/>
                      <a:pt x="0" y="16"/>
                      <a:pt x="0" y="16"/>
                    </a:cubicBezTo>
                    <a:cubicBezTo>
                      <a:pt x="0" y="17"/>
                      <a:pt x="1" y="19"/>
                      <a:pt x="1" y="2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6" name="Freeform 111"/>
              <p:cNvSpPr/>
              <p:nvPr/>
            </p:nvSpPr>
            <p:spPr bwMode="auto">
              <a:xfrm>
                <a:off x="6532" y="1690"/>
                <a:ext cx="26" cy="17"/>
              </a:xfrm>
              <a:custGeom>
                <a:avLst/>
                <a:gdLst>
                  <a:gd name="T0" fmla="*/ 0 w 11"/>
                  <a:gd name="T1" fmla="*/ 5 h 7"/>
                  <a:gd name="T2" fmla="*/ 2 w 11"/>
                  <a:gd name="T3" fmla="*/ 7 h 7"/>
                  <a:gd name="T4" fmla="*/ 11 w 11"/>
                  <a:gd name="T5" fmla="*/ 5 h 7"/>
                  <a:gd name="T6" fmla="*/ 6 w 11"/>
                  <a:gd name="T7" fmla="*/ 0 h 7"/>
                  <a:gd name="T8" fmla="*/ 0 w 11"/>
                  <a:gd name="T9" fmla="*/ 5 h 7"/>
                </a:gdLst>
                <a:ahLst/>
                <a:cxnLst>
                  <a:cxn ang="0">
                    <a:pos x="T0" y="T1"/>
                  </a:cxn>
                  <a:cxn ang="0">
                    <a:pos x="T2" y="T3"/>
                  </a:cxn>
                  <a:cxn ang="0">
                    <a:pos x="T4" y="T5"/>
                  </a:cxn>
                  <a:cxn ang="0">
                    <a:pos x="T6" y="T7"/>
                  </a:cxn>
                  <a:cxn ang="0">
                    <a:pos x="T8" y="T9"/>
                  </a:cxn>
                </a:cxnLst>
                <a:rect l="0" t="0" r="r" b="b"/>
                <a:pathLst>
                  <a:path w="11" h="7">
                    <a:moveTo>
                      <a:pt x="0" y="5"/>
                    </a:moveTo>
                    <a:cubicBezTo>
                      <a:pt x="1" y="6"/>
                      <a:pt x="2" y="7"/>
                      <a:pt x="2" y="7"/>
                    </a:cubicBezTo>
                    <a:cubicBezTo>
                      <a:pt x="5" y="6"/>
                      <a:pt x="8" y="6"/>
                      <a:pt x="11" y="5"/>
                    </a:cubicBezTo>
                    <a:cubicBezTo>
                      <a:pt x="6" y="0"/>
                      <a:pt x="6" y="0"/>
                      <a:pt x="6" y="0"/>
                    </a:cubicBezTo>
                    <a:lnTo>
                      <a:pt x="0" y="5"/>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7" name="Freeform 112"/>
              <p:cNvSpPr/>
              <p:nvPr/>
            </p:nvSpPr>
            <p:spPr bwMode="auto">
              <a:xfrm>
                <a:off x="6567" y="2184"/>
                <a:ext cx="17" cy="16"/>
              </a:xfrm>
              <a:custGeom>
                <a:avLst/>
                <a:gdLst>
                  <a:gd name="T0" fmla="*/ 0 w 7"/>
                  <a:gd name="T1" fmla="*/ 6 h 7"/>
                  <a:gd name="T2" fmla="*/ 4 w 7"/>
                  <a:gd name="T3" fmla="*/ 7 h 7"/>
                  <a:gd name="T4" fmla="*/ 7 w 7"/>
                  <a:gd name="T5" fmla="*/ 1 h 7"/>
                  <a:gd name="T6" fmla="*/ 3 w 7"/>
                  <a:gd name="T7" fmla="*/ 0 h 7"/>
                  <a:gd name="T8" fmla="*/ 0 w 7"/>
                  <a:gd name="T9" fmla="*/ 6 h 7"/>
                </a:gdLst>
                <a:ahLst/>
                <a:cxnLst>
                  <a:cxn ang="0">
                    <a:pos x="T0" y="T1"/>
                  </a:cxn>
                  <a:cxn ang="0">
                    <a:pos x="T2" y="T3"/>
                  </a:cxn>
                  <a:cxn ang="0">
                    <a:pos x="T4" y="T5"/>
                  </a:cxn>
                  <a:cxn ang="0">
                    <a:pos x="T6" y="T7"/>
                  </a:cxn>
                  <a:cxn ang="0">
                    <a:pos x="T8" y="T9"/>
                  </a:cxn>
                </a:cxnLst>
                <a:rect l="0" t="0" r="r" b="b"/>
                <a:pathLst>
                  <a:path w="7" h="7">
                    <a:moveTo>
                      <a:pt x="0" y="6"/>
                    </a:moveTo>
                    <a:cubicBezTo>
                      <a:pt x="4" y="7"/>
                      <a:pt x="4" y="7"/>
                      <a:pt x="4" y="7"/>
                    </a:cubicBezTo>
                    <a:cubicBezTo>
                      <a:pt x="7" y="1"/>
                      <a:pt x="7" y="1"/>
                      <a:pt x="7" y="1"/>
                    </a:cubicBezTo>
                    <a:cubicBezTo>
                      <a:pt x="6" y="1"/>
                      <a:pt x="4" y="0"/>
                      <a:pt x="3" y="0"/>
                    </a:cubicBezTo>
                    <a:lnTo>
                      <a:pt x="0" y="6"/>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8" name="Freeform 113"/>
              <p:cNvSpPr/>
              <p:nvPr/>
            </p:nvSpPr>
            <p:spPr bwMode="auto">
              <a:xfrm>
                <a:off x="6478" y="1517"/>
                <a:ext cx="68" cy="73"/>
              </a:xfrm>
              <a:custGeom>
                <a:avLst/>
                <a:gdLst>
                  <a:gd name="T0" fmla="*/ 29 w 29"/>
                  <a:gd name="T1" fmla="*/ 10 h 31"/>
                  <a:gd name="T2" fmla="*/ 0 w 29"/>
                  <a:gd name="T3" fmla="*/ 6 h 31"/>
                  <a:gd name="T4" fmla="*/ 6 w 29"/>
                  <a:gd name="T5" fmla="*/ 31 h 31"/>
                  <a:gd name="T6" fmla="*/ 29 w 29"/>
                  <a:gd name="T7" fmla="*/ 10 h 31"/>
                </a:gdLst>
                <a:ahLst/>
                <a:cxnLst>
                  <a:cxn ang="0">
                    <a:pos x="T0" y="T1"/>
                  </a:cxn>
                  <a:cxn ang="0">
                    <a:pos x="T2" y="T3"/>
                  </a:cxn>
                  <a:cxn ang="0">
                    <a:pos x="T4" y="T5"/>
                  </a:cxn>
                  <a:cxn ang="0">
                    <a:pos x="T6" y="T7"/>
                  </a:cxn>
                </a:cxnLst>
                <a:rect l="0" t="0" r="r" b="b"/>
                <a:pathLst>
                  <a:path w="29" h="31">
                    <a:moveTo>
                      <a:pt x="29" y="10"/>
                    </a:moveTo>
                    <a:cubicBezTo>
                      <a:pt x="21" y="1"/>
                      <a:pt x="11" y="0"/>
                      <a:pt x="0" y="6"/>
                    </a:cubicBezTo>
                    <a:cubicBezTo>
                      <a:pt x="3" y="14"/>
                      <a:pt x="5" y="22"/>
                      <a:pt x="6" y="31"/>
                    </a:cubicBezTo>
                    <a:lnTo>
                      <a:pt x="29" y="10"/>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9" name="Freeform 114"/>
              <p:cNvSpPr/>
              <p:nvPr/>
            </p:nvSpPr>
            <p:spPr bwMode="auto">
              <a:xfrm>
                <a:off x="6525" y="1885"/>
                <a:ext cx="38" cy="42"/>
              </a:xfrm>
              <a:custGeom>
                <a:avLst/>
                <a:gdLst>
                  <a:gd name="T0" fmla="*/ 1 w 16"/>
                  <a:gd name="T1" fmla="*/ 18 h 18"/>
                  <a:gd name="T2" fmla="*/ 16 w 16"/>
                  <a:gd name="T3" fmla="*/ 3 h 18"/>
                  <a:gd name="T4" fmla="*/ 13 w 16"/>
                  <a:gd name="T5" fmla="*/ 0 h 18"/>
                  <a:gd name="T6" fmla="*/ 0 w 16"/>
                  <a:gd name="T7" fmla="*/ 14 h 18"/>
                  <a:gd name="T8" fmla="*/ 1 w 16"/>
                  <a:gd name="T9" fmla="*/ 18 h 18"/>
                </a:gdLst>
                <a:ahLst/>
                <a:cxnLst>
                  <a:cxn ang="0">
                    <a:pos x="T0" y="T1"/>
                  </a:cxn>
                  <a:cxn ang="0">
                    <a:pos x="T2" y="T3"/>
                  </a:cxn>
                  <a:cxn ang="0">
                    <a:pos x="T4" y="T5"/>
                  </a:cxn>
                  <a:cxn ang="0">
                    <a:pos x="T6" y="T7"/>
                  </a:cxn>
                  <a:cxn ang="0">
                    <a:pos x="T8" y="T9"/>
                  </a:cxn>
                </a:cxnLst>
                <a:rect l="0" t="0" r="r" b="b"/>
                <a:pathLst>
                  <a:path w="16" h="18">
                    <a:moveTo>
                      <a:pt x="1" y="18"/>
                    </a:moveTo>
                    <a:cubicBezTo>
                      <a:pt x="16" y="3"/>
                      <a:pt x="16" y="3"/>
                      <a:pt x="16" y="3"/>
                    </a:cubicBezTo>
                    <a:cubicBezTo>
                      <a:pt x="15" y="2"/>
                      <a:pt x="14" y="1"/>
                      <a:pt x="13" y="0"/>
                    </a:cubicBezTo>
                    <a:cubicBezTo>
                      <a:pt x="0" y="14"/>
                      <a:pt x="0" y="14"/>
                      <a:pt x="0" y="14"/>
                    </a:cubicBezTo>
                    <a:cubicBezTo>
                      <a:pt x="0" y="15"/>
                      <a:pt x="1" y="16"/>
                      <a:pt x="1" y="18"/>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0" name="Freeform 115"/>
              <p:cNvSpPr/>
              <p:nvPr/>
            </p:nvSpPr>
            <p:spPr bwMode="auto">
              <a:xfrm>
                <a:off x="6492" y="1389"/>
                <a:ext cx="42" cy="16"/>
              </a:xfrm>
              <a:custGeom>
                <a:avLst/>
                <a:gdLst>
                  <a:gd name="T0" fmla="*/ 18 w 18"/>
                  <a:gd name="T1" fmla="*/ 7 h 7"/>
                  <a:gd name="T2" fmla="*/ 16 w 18"/>
                  <a:gd name="T3" fmla="*/ 0 h 7"/>
                  <a:gd name="T4" fmla="*/ 0 w 18"/>
                  <a:gd name="T5" fmla="*/ 0 h 7"/>
                  <a:gd name="T6" fmla="*/ 1 w 18"/>
                  <a:gd name="T7" fmla="*/ 5 h 7"/>
                  <a:gd name="T8" fmla="*/ 18 w 18"/>
                  <a:gd name="T9" fmla="*/ 7 h 7"/>
                </a:gdLst>
                <a:ahLst/>
                <a:cxnLst>
                  <a:cxn ang="0">
                    <a:pos x="T0" y="T1"/>
                  </a:cxn>
                  <a:cxn ang="0">
                    <a:pos x="T2" y="T3"/>
                  </a:cxn>
                  <a:cxn ang="0">
                    <a:pos x="T4" y="T5"/>
                  </a:cxn>
                  <a:cxn ang="0">
                    <a:pos x="T6" y="T7"/>
                  </a:cxn>
                  <a:cxn ang="0">
                    <a:pos x="T8" y="T9"/>
                  </a:cxn>
                </a:cxnLst>
                <a:rect l="0" t="0" r="r" b="b"/>
                <a:pathLst>
                  <a:path w="18" h="7">
                    <a:moveTo>
                      <a:pt x="18" y="7"/>
                    </a:moveTo>
                    <a:cubicBezTo>
                      <a:pt x="17" y="4"/>
                      <a:pt x="17" y="2"/>
                      <a:pt x="16" y="0"/>
                    </a:cubicBezTo>
                    <a:cubicBezTo>
                      <a:pt x="0" y="0"/>
                      <a:pt x="0" y="0"/>
                      <a:pt x="0" y="0"/>
                    </a:cubicBezTo>
                    <a:cubicBezTo>
                      <a:pt x="1" y="1"/>
                      <a:pt x="1" y="3"/>
                      <a:pt x="1" y="5"/>
                    </a:cubicBezTo>
                    <a:cubicBezTo>
                      <a:pt x="7" y="5"/>
                      <a:pt x="12" y="5"/>
                      <a:pt x="18" y="7"/>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1" name="Freeform 116"/>
              <p:cNvSpPr/>
              <p:nvPr/>
            </p:nvSpPr>
            <p:spPr bwMode="auto">
              <a:xfrm>
                <a:off x="6556" y="2179"/>
                <a:ext cx="16" cy="17"/>
              </a:xfrm>
              <a:custGeom>
                <a:avLst/>
                <a:gdLst>
                  <a:gd name="T0" fmla="*/ 0 w 7"/>
                  <a:gd name="T1" fmla="*/ 6 h 7"/>
                  <a:gd name="T2" fmla="*/ 4 w 7"/>
                  <a:gd name="T3" fmla="*/ 7 h 7"/>
                  <a:gd name="T4" fmla="*/ 7 w 7"/>
                  <a:gd name="T5" fmla="*/ 1 h 7"/>
                  <a:gd name="T6" fmla="*/ 3 w 7"/>
                  <a:gd name="T7" fmla="*/ 0 h 7"/>
                  <a:gd name="T8" fmla="*/ 0 w 7"/>
                  <a:gd name="T9" fmla="*/ 6 h 7"/>
                </a:gdLst>
                <a:ahLst/>
                <a:cxnLst>
                  <a:cxn ang="0">
                    <a:pos x="T0" y="T1"/>
                  </a:cxn>
                  <a:cxn ang="0">
                    <a:pos x="T2" y="T3"/>
                  </a:cxn>
                  <a:cxn ang="0">
                    <a:pos x="T4" y="T5"/>
                  </a:cxn>
                  <a:cxn ang="0">
                    <a:pos x="T6" y="T7"/>
                  </a:cxn>
                  <a:cxn ang="0">
                    <a:pos x="T8" y="T9"/>
                  </a:cxn>
                </a:cxnLst>
                <a:rect l="0" t="0" r="r" b="b"/>
                <a:pathLst>
                  <a:path w="7" h="7">
                    <a:moveTo>
                      <a:pt x="0" y="6"/>
                    </a:moveTo>
                    <a:cubicBezTo>
                      <a:pt x="4" y="7"/>
                      <a:pt x="4" y="7"/>
                      <a:pt x="4" y="7"/>
                    </a:cubicBezTo>
                    <a:cubicBezTo>
                      <a:pt x="7" y="1"/>
                      <a:pt x="7" y="1"/>
                      <a:pt x="7" y="1"/>
                    </a:cubicBezTo>
                    <a:cubicBezTo>
                      <a:pt x="6" y="1"/>
                      <a:pt x="4" y="0"/>
                      <a:pt x="3" y="0"/>
                    </a:cubicBezTo>
                    <a:lnTo>
                      <a:pt x="0" y="6"/>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2" name="Freeform 117"/>
              <p:cNvSpPr/>
              <p:nvPr/>
            </p:nvSpPr>
            <p:spPr bwMode="auto">
              <a:xfrm>
                <a:off x="6518" y="1878"/>
                <a:ext cx="33" cy="35"/>
              </a:xfrm>
              <a:custGeom>
                <a:avLst/>
                <a:gdLst>
                  <a:gd name="T0" fmla="*/ 2 w 14"/>
                  <a:gd name="T1" fmla="*/ 15 h 15"/>
                  <a:gd name="T2" fmla="*/ 14 w 14"/>
                  <a:gd name="T3" fmla="*/ 2 h 15"/>
                  <a:gd name="T4" fmla="*/ 12 w 14"/>
                  <a:gd name="T5" fmla="*/ 0 h 15"/>
                  <a:gd name="T6" fmla="*/ 0 w 14"/>
                  <a:gd name="T7" fmla="*/ 12 h 15"/>
                  <a:gd name="T8" fmla="*/ 2 w 14"/>
                  <a:gd name="T9" fmla="*/ 15 h 15"/>
                </a:gdLst>
                <a:ahLst/>
                <a:cxnLst>
                  <a:cxn ang="0">
                    <a:pos x="T0" y="T1"/>
                  </a:cxn>
                  <a:cxn ang="0">
                    <a:pos x="T2" y="T3"/>
                  </a:cxn>
                  <a:cxn ang="0">
                    <a:pos x="T4" y="T5"/>
                  </a:cxn>
                  <a:cxn ang="0">
                    <a:pos x="T6" y="T7"/>
                  </a:cxn>
                  <a:cxn ang="0">
                    <a:pos x="T8" y="T9"/>
                  </a:cxn>
                </a:cxnLst>
                <a:rect l="0" t="0" r="r" b="b"/>
                <a:pathLst>
                  <a:path w="14" h="15">
                    <a:moveTo>
                      <a:pt x="2" y="15"/>
                    </a:moveTo>
                    <a:cubicBezTo>
                      <a:pt x="14" y="2"/>
                      <a:pt x="14" y="2"/>
                      <a:pt x="14" y="2"/>
                    </a:cubicBezTo>
                    <a:cubicBezTo>
                      <a:pt x="14" y="1"/>
                      <a:pt x="13" y="1"/>
                      <a:pt x="12" y="0"/>
                    </a:cubicBezTo>
                    <a:cubicBezTo>
                      <a:pt x="0" y="12"/>
                      <a:pt x="0" y="12"/>
                      <a:pt x="0" y="12"/>
                    </a:cubicBezTo>
                    <a:cubicBezTo>
                      <a:pt x="1" y="13"/>
                      <a:pt x="1" y="14"/>
                      <a:pt x="2" y="15"/>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3" name="Freeform 118"/>
              <p:cNvSpPr/>
              <p:nvPr/>
            </p:nvSpPr>
            <p:spPr bwMode="auto">
              <a:xfrm>
                <a:off x="6544" y="2172"/>
                <a:ext cx="16" cy="19"/>
              </a:xfrm>
              <a:custGeom>
                <a:avLst/>
                <a:gdLst>
                  <a:gd name="T0" fmla="*/ 0 w 7"/>
                  <a:gd name="T1" fmla="*/ 7 h 8"/>
                  <a:gd name="T2" fmla="*/ 3 w 7"/>
                  <a:gd name="T3" fmla="*/ 8 h 8"/>
                  <a:gd name="T4" fmla="*/ 7 w 7"/>
                  <a:gd name="T5" fmla="*/ 2 h 8"/>
                  <a:gd name="T6" fmla="*/ 4 w 7"/>
                  <a:gd name="T7" fmla="*/ 0 h 8"/>
                  <a:gd name="T8" fmla="*/ 0 w 7"/>
                  <a:gd name="T9" fmla="*/ 7 h 8"/>
                </a:gdLst>
                <a:ahLst/>
                <a:cxnLst>
                  <a:cxn ang="0">
                    <a:pos x="T0" y="T1"/>
                  </a:cxn>
                  <a:cxn ang="0">
                    <a:pos x="T2" y="T3"/>
                  </a:cxn>
                  <a:cxn ang="0">
                    <a:pos x="T4" y="T5"/>
                  </a:cxn>
                  <a:cxn ang="0">
                    <a:pos x="T6" y="T7"/>
                  </a:cxn>
                  <a:cxn ang="0">
                    <a:pos x="T8" y="T9"/>
                  </a:cxn>
                </a:cxnLst>
                <a:rect l="0" t="0" r="r" b="b"/>
                <a:pathLst>
                  <a:path w="7" h="8">
                    <a:moveTo>
                      <a:pt x="0" y="7"/>
                    </a:moveTo>
                    <a:cubicBezTo>
                      <a:pt x="3" y="8"/>
                      <a:pt x="3" y="8"/>
                      <a:pt x="3" y="8"/>
                    </a:cubicBezTo>
                    <a:cubicBezTo>
                      <a:pt x="7" y="2"/>
                      <a:pt x="7" y="2"/>
                      <a:pt x="7" y="2"/>
                    </a:cubicBezTo>
                    <a:cubicBezTo>
                      <a:pt x="6" y="1"/>
                      <a:pt x="5" y="1"/>
                      <a:pt x="4" y="0"/>
                    </a:cubicBezTo>
                    <a:lnTo>
                      <a:pt x="0" y="7"/>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4" name="Freeform 119"/>
              <p:cNvSpPr/>
              <p:nvPr/>
            </p:nvSpPr>
            <p:spPr bwMode="auto">
              <a:xfrm>
                <a:off x="6511" y="1870"/>
                <a:ext cx="30" cy="31"/>
              </a:xfrm>
              <a:custGeom>
                <a:avLst/>
                <a:gdLst>
                  <a:gd name="T0" fmla="*/ 2 w 13"/>
                  <a:gd name="T1" fmla="*/ 13 h 13"/>
                  <a:gd name="T2" fmla="*/ 13 w 13"/>
                  <a:gd name="T3" fmla="*/ 2 h 13"/>
                  <a:gd name="T4" fmla="*/ 10 w 13"/>
                  <a:gd name="T5" fmla="*/ 0 h 13"/>
                  <a:gd name="T6" fmla="*/ 0 w 13"/>
                  <a:gd name="T7" fmla="*/ 10 h 13"/>
                  <a:gd name="T8" fmla="*/ 2 w 13"/>
                  <a:gd name="T9" fmla="*/ 13 h 13"/>
                </a:gdLst>
                <a:ahLst/>
                <a:cxnLst>
                  <a:cxn ang="0">
                    <a:pos x="T0" y="T1"/>
                  </a:cxn>
                  <a:cxn ang="0">
                    <a:pos x="T2" y="T3"/>
                  </a:cxn>
                  <a:cxn ang="0">
                    <a:pos x="T4" y="T5"/>
                  </a:cxn>
                  <a:cxn ang="0">
                    <a:pos x="T6" y="T7"/>
                  </a:cxn>
                  <a:cxn ang="0">
                    <a:pos x="T8" y="T9"/>
                  </a:cxn>
                </a:cxnLst>
                <a:rect l="0" t="0" r="r" b="b"/>
                <a:pathLst>
                  <a:path w="13" h="13">
                    <a:moveTo>
                      <a:pt x="2" y="13"/>
                    </a:moveTo>
                    <a:cubicBezTo>
                      <a:pt x="13" y="2"/>
                      <a:pt x="13" y="2"/>
                      <a:pt x="13" y="2"/>
                    </a:cubicBezTo>
                    <a:cubicBezTo>
                      <a:pt x="12" y="1"/>
                      <a:pt x="11" y="0"/>
                      <a:pt x="10" y="0"/>
                    </a:cubicBezTo>
                    <a:cubicBezTo>
                      <a:pt x="0" y="10"/>
                      <a:pt x="0" y="10"/>
                      <a:pt x="0" y="10"/>
                    </a:cubicBezTo>
                    <a:cubicBezTo>
                      <a:pt x="1" y="11"/>
                      <a:pt x="1" y="12"/>
                      <a:pt x="2" y="13"/>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5" name="Freeform 120"/>
              <p:cNvSpPr/>
              <p:nvPr/>
            </p:nvSpPr>
            <p:spPr bwMode="auto">
              <a:xfrm>
                <a:off x="6532" y="2165"/>
                <a:ext cx="17" cy="23"/>
              </a:xfrm>
              <a:custGeom>
                <a:avLst/>
                <a:gdLst>
                  <a:gd name="T0" fmla="*/ 0 w 7"/>
                  <a:gd name="T1" fmla="*/ 8 h 10"/>
                  <a:gd name="T2" fmla="*/ 3 w 7"/>
                  <a:gd name="T3" fmla="*/ 10 h 10"/>
                  <a:gd name="T4" fmla="*/ 7 w 7"/>
                  <a:gd name="T5" fmla="*/ 2 h 10"/>
                  <a:gd name="T6" fmla="*/ 4 w 7"/>
                  <a:gd name="T7" fmla="*/ 0 h 10"/>
                  <a:gd name="T8" fmla="*/ 0 w 7"/>
                  <a:gd name="T9" fmla="*/ 8 h 10"/>
                </a:gdLst>
                <a:ahLst/>
                <a:cxnLst>
                  <a:cxn ang="0">
                    <a:pos x="T0" y="T1"/>
                  </a:cxn>
                  <a:cxn ang="0">
                    <a:pos x="T2" y="T3"/>
                  </a:cxn>
                  <a:cxn ang="0">
                    <a:pos x="T4" y="T5"/>
                  </a:cxn>
                  <a:cxn ang="0">
                    <a:pos x="T6" y="T7"/>
                  </a:cxn>
                  <a:cxn ang="0">
                    <a:pos x="T8" y="T9"/>
                  </a:cxn>
                </a:cxnLst>
                <a:rect l="0" t="0" r="r" b="b"/>
                <a:pathLst>
                  <a:path w="7" h="10">
                    <a:moveTo>
                      <a:pt x="0" y="8"/>
                    </a:moveTo>
                    <a:cubicBezTo>
                      <a:pt x="3" y="10"/>
                      <a:pt x="3" y="10"/>
                      <a:pt x="3" y="10"/>
                    </a:cubicBezTo>
                    <a:cubicBezTo>
                      <a:pt x="7" y="2"/>
                      <a:pt x="7" y="2"/>
                      <a:pt x="7" y="2"/>
                    </a:cubicBezTo>
                    <a:cubicBezTo>
                      <a:pt x="6" y="2"/>
                      <a:pt x="5" y="1"/>
                      <a:pt x="4" y="0"/>
                    </a:cubicBezTo>
                    <a:lnTo>
                      <a:pt x="0" y="8"/>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6" name="Freeform 121"/>
              <p:cNvSpPr/>
              <p:nvPr/>
            </p:nvSpPr>
            <p:spPr bwMode="auto">
              <a:xfrm>
                <a:off x="6504" y="1859"/>
                <a:ext cx="28" cy="30"/>
              </a:xfrm>
              <a:custGeom>
                <a:avLst/>
                <a:gdLst>
                  <a:gd name="T0" fmla="*/ 2 w 12"/>
                  <a:gd name="T1" fmla="*/ 13 h 13"/>
                  <a:gd name="T2" fmla="*/ 12 w 12"/>
                  <a:gd name="T3" fmla="*/ 3 h 13"/>
                  <a:gd name="T4" fmla="*/ 9 w 12"/>
                  <a:gd name="T5" fmla="*/ 0 h 13"/>
                  <a:gd name="T6" fmla="*/ 0 w 12"/>
                  <a:gd name="T7" fmla="*/ 10 h 13"/>
                  <a:gd name="T8" fmla="*/ 2 w 12"/>
                  <a:gd name="T9" fmla="*/ 13 h 13"/>
                </a:gdLst>
                <a:ahLst/>
                <a:cxnLst>
                  <a:cxn ang="0">
                    <a:pos x="T0" y="T1"/>
                  </a:cxn>
                  <a:cxn ang="0">
                    <a:pos x="T2" y="T3"/>
                  </a:cxn>
                  <a:cxn ang="0">
                    <a:pos x="T4" y="T5"/>
                  </a:cxn>
                  <a:cxn ang="0">
                    <a:pos x="T6" y="T7"/>
                  </a:cxn>
                  <a:cxn ang="0">
                    <a:pos x="T8" y="T9"/>
                  </a:cxn>
                </a:cxnLst>
                <a:rect l="0" t="0" r="r" b="b"/>
                <a:pathLst>
                  <a:path w="12" h="13">
                    <a:moveTo>
                      <a:pt x="2" y="13"/>
                    </a:moveTo>
                    <a:cubicBezTo>
                      <a:pt x="12" y="3"/>
                      <a:pt x="12" y="3"/>
                      <a:pt x="12" y="3"/>
                    </a:cubicBezTo>
                    <a:cubicBezTo>
                      <a:pt x="11" y="2"/>
                      <a:pt x="10" y="1"/>
                      <a:pt x="9" y="0"/>
                    </a:cubicBezTo>
                    <a:cubicBezTo>
                      <a:pt x="0" y="10"/>
                      <a:pt x="0" y="10"/>
                      <a:pt x="0" y="10"/>
                    </a:cubicBezTo>
                    <a:cubicBezTo>
                      <a:pt x="1" y="11"/>
                      <a:pt x="1" y="12"/>
                      <a:pt x="2" y="13"/>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7" name="Freeform 122"/>
              <p:cNvSpPr/>
              <p:nvPr/>
            </p:nvSpPr>
            <p:spPr bwMode="auto">
              <a:xfrm>
                <a:off x="6078" y="1797"/>
                <a:ext cx="463" cy="375"/>
              </a:xfrm>
              <a:custGeom>
                <a:avLst/>
                <a:gdLst>
                  <a:gd name="T0" fmla="*/ 95 w 196"/>
                  <a:gd name="T1" fmla="*/ 3 h 158"/>
                  <a:gd name="T2" fmla="*/ 11 w 196"/>
                  <a:gd name="T3" fmla="*/ 66 h 158"/>
                  <a:gd name="T4" fmla="*/ 81 w 196"/>
                  <a:gd name="T5" fmla="*/ 143 h 158"/>
                  <a:gd name="T6" fmla="*/ 99 w 196"/>
                  <a:gd name="T7" fmla="*/ 122 h 158"/>
                  <a:gd name="T8" fmla="*/ 25 w 196"/>
                  <a:gd name="T9" fmla="*/ 66 h 158"/>
                  <a:gd name="T10" fmla="*/ 92 w 196"/>
                  <a:gd name="T11" fmla="*/ 18 h 158"/>
                  <a:gd name="T12" fmla="*/ 159 w 196"/>
                  <a:gd name="T13" fmla="*/ 87 h 158"/>
                  <a:gd name="T14" fmla="*/ 145 w 196"/>
                  <a:gd name="T15" fmla="*/ 145 h 158"/>
                  <a:gd name="T16" fmla="*/ 160 w 196"/>
                  <a:gd name="T17" fmla="*/ 151 h 158"/>
                  <a:gd name="T18" fmla="*/ 169 w 196"/>
                  <a:gd name="T19" fmla="*/ 63 h 158"/>
                  <a:gd name="T20" fmla="*/ 164 w 196"/>
                  <a:gd name="T21" fmla="*/ 153 h 158"/>
                  <a:gd name="T22" fmla="*/ 176 w 196"/>
                  <a:gd name="T23" fmla="*/ 158 h 158"/>
                  <a:gd name="T24" fmla="*/ 191 w 196"/>
                  <a:gd name="T25" fmla="*/ 70 h 158"/>
                  <a:gd name="T26" fmla="*/ 95 w 196"/>
                  <a:gd name="T27"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6" h="158">
                    <a:moveTo>
                      <a:pt x="95" y="3"/>
                    </a:moveTo>
                    <a:cubicBezTo>
                      <a:pt x="63" y="5"/>
                      <a:pt x="22" y="19"/>
                      <a:pt x="11" y="66"/>
                    </a:cubicBezTo>
                    <a:cubicBezTo>
                      <a:pt x="0" y="114"/>
                      <a:pt x="36" y="152"/>
                      <a:pt x="81" y="143"/>
                    </a:cubicBezTo>
                    <a:cubicBezTo>
                      <a:pt x="87" y="136"/>
                      <a:pt x="93" y="129"/>
                      <a:pt x="99" y="122"/>
                    </a:cubicBezTo>
                    <a:cubicBezTo>
                      <a:pt x="64" y="135"/>
                      <a:pt x="17" y="113"/>
                      <a:pt x="25" y="66"/>
                    </a:cubicBezTo>
                    <a:cubicBezTo>
                      <a:pt x="30" y="40"/>
                      <a:pt x="59" y="18"/>
                      <a:pt x="92" y="18"/>
                    </a:cubicBezTo>
                    <a:cubicBezTo>
                      <a:pt x="124" y="18"/>
                      <a:pt x="159" y="43"/>
                      <a:pt x="159" y="87"/>
                    </a:cubicBezTo>
                    <a:cubicBezTo>
                      <a:pt x="159" y="109"/>
                      <a:pt x="154" y="130"/>
                      <a:pt x="145" y="145"/>
                    </a:cubicBezTo>
                    <a:cubicBezTo>
                      <a:pt x="150" y="147"/>
                      <a:pt x="155" y="149"/>
                      <a:pt x="160" y="151"/>
                    </a:cubicBezTo>
                    <a:cubicBezTo>
                      <a:pt x="172" y="132"/>
                      <a:pt x="175" y="95"/>
                      <a:pt x="169" y="63"/>
                    </a:cubicBezTo>
                    <a:cubicBezTo>
                      <a:pt x="178" y="84"/>
                      <a:pt x="179" y="127"/>
                      <a:pt x="164" y="153"/>
                    </a:cubicBezTo>
                    <a:cubicBezTo>
                      <a:pt x="168" y="155"/>
                      <a:pt x="172" y="156"/>
                      <a:pt x="176" y="158"/>
                    </a:cubicBezTo>
                    <a:cubicBezTo>
                      <a:pt x="190" y="132"/>
                      <a:pt x="196" y="90"/>
                      <a:pt x="191" y="70"/>
                    </a:cubicBezTo>
                    <a:cubicBezTo>
                      <a:pt x="176" y="14"/>
                      <a:pt x="132" y="0"/>
                      <a:pt x="95" y="3"/>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8" name="Freeform 123"/>
              <p:cNvSpPr/>
              <p:nvPr/>
            </p:nvSpPr>
            <p:spPr bwMode="auto">
              <a:xfrm>
                <a:off x="6300" y="1616"/>
                <a:ext cx="225" cy="176"/>
              </a:xfrm>
              <a:custGeom>
                <a:avLst/>
                <a:gdLst>
                  <a:gd name="T0" fmla="*/ 0 w 95"/>
                  <a:gd name="T1" fmla="*/ 73 h 74"/>
                  <a:gd name="T2" fmla="*/ 23 w 95"/>
                  <a:gd name="T3" fmla="*/ 74 h 74"/>
                  <a:gd name="T4" fmla="*/ 90 w 95"/>
                  <a:gd name="T5" fmla="*/ 45 h 74"/>
                  <a:gd name="T6" fmla="*/ 95 w 95"/>
                  <a:gd name="T7" fmla="*/ 41 h 74"/>
                  <a:gd name="T8" fmla="*/ 0 w 95"/>
                  <a:gd name="T9" fmla="*/ 73 h 74"/>
                </a:gdLst>
                <a:ahLst/>
                <a:cxnLst>
                  <a:cxn ang="0">
                    <a:pos x="T0" y="T1"/>
                  </a:cxn>
                  <a:cxn ang="0">
                    <a:pos x="T2" y="T3"/>
                  </a:cxn>
                  <a:cxn ang="0">
                    <a:pos x="T4" y="T5"/>
                  </a:cxn>
                  <a:cxn ang="0">
                    <a:pos x="T6" y="T7"/>
                  </a:cxn>
                  <a:cxn ang="0">
                    <a:pos x="T8" y="T9"/>
                  </a:cxn>
                </a:cxnLst>
                <a:rect l="0" t="0" r="r" b="b"/>
                <a:pathLst>
                  <a:path w="95" h="74">
                    <a:moveTo>
                      <a:pt x="0" y="73"/>
                    </a:moveTo>
                    <a:cubicBezTo>
                      <a:pt x="7" y="73"/>
                      <a:pt x="15" y="73"/>
                      <a:pt x="23" y="74"/>
                    </a:cubicBezTo>
                    <a:cubicBezTo>
                      <a:pt x="21" y="54"/>
                      <a:pt x="55" y="24"/>
                      <a:pt x="90" y="45"/>
                    </a:cubicBezTo>
                    <a:cubicBezTo>
                      <a:pt x="91" y="43"/>
                      <a:pt x="93" y="42"/>
                      <a:pt x="95" y="41"/>
                    </a:cubicBezTo>
                    <a:cubicBezTo>
                      <a:pt x="49" y="0"/>
                      <a:pt x="0" y="47"/>
                      <a:pt x="0" y="73"/>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9" name="Freeform 124"/>
              <p:cNvSpPr/>
              <p:nvPr/>
            </p:nvSpPr>
            <p:spPr bwMode="auto">
              <a:xfrm>
                <a:off x="6239" y="2442"/>
                <a:ext cx="373" cy="361"/>
              </a:xfrm>
              <a:custGeom>
                <a:avLst/>
                <a:gdLst>
                  <a:gd name="T0" fmla="*/ 78 w 158"/>
                  <a:gd name="T1" fmla="*/ 0 h 152"/>
                  <a:gd name="T2" fmla="*/ 69 w 158"/>
                  <a:gd name="T3" fmla="*/ 13 h 152"/>
                  <a:gd name="T4" fmla="*/ 119 w 158"/>
                  <a:gd name="T5" fmla="*/ 37 h 152"/>
                  <a:gd name="T6" fmla="*/ 107 w 158"/>
                  <a:gd name="T7" fmla="*/ 116 h 152"/>
                  <a:gd name="T8" fmla="*/ 27 w 158"/>
                  <a:gd name="T9" fmla="*/ 103 h 152"/>
                  <a:gd name="T10" fmla="*/ 19 w 158"/>
                  <a:gd name="T11" fmla="*/ 52 h 152"/>
                  <a:gd name="T12" fmla="*/ 18 w 158"/>
                  <a:gd name="T13" fmla="*/ 52 h 152"/>
                  <a:gd name="T14" fmla="*/ 16 w 158"/>
                  <a:gd name="T15" fmla="*/ 31 h 152"/>
                  <a:gd name="T16" fmla="*/ 17 w 158"/>
                  <a:gd name="T17" fmla="*/ 114 h 152"/>
                  <a:gd name="T18" fmla="*/ 42 w 158"/>
                  <a:gd name="T19" fmla="*/ 138 h 152"/>
                  <a:gd name="T20" fmla="*/ 117 w 158"/>
                  <a:gd name="T21" fmla="*/ 128 h 152"/>
                  <a:gd name="T22" fmla="*/ 134 w 158"/>
                  <a:gd name="T23" fmla="*/ 28 h 152"/>
                  <a:gd name="T24" fmla="*/ 78 w 158"/>
                  <a:gd name="T25"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52">
                    <a:moveTo>
                      <a:pt x="78" y="0"/>
                    </a:moveTo>
                    <a:cubicBezTo>
                      <a:pt x="69" y="13"/>
                      <a:pt x="69" y="13"/>
                      <a:pt x="69" y="13"/>
                    </a:cubicBezTo>
                    <a:cubicBezTo>
                      <a:pt x="88" y="12"/>
                      <a:pt x="107" y="21"/>
                      <a:pt x="119" y="37"/>
                    </a:cubicBezTo>
                    <a:cubicBezTo>
                      <a:pt x="137" y="63"/>
                      <a:pt x="132" y="98"/>
                      <a:pt x="107" y="116"/>
                    </a:cubicBezTo>
                    <a:cubicBezTo>
                      <a:pt x="82" y="134"/>
                      <a:pt x="46" y="128"/>
                      <a:pt x="27" y="103"/>
                    </a:cubicBezTo>
                    <a:cubicBezTo>
                      <a:pt x="16" y="87"/>
                      <a:pt x="13" y="69"/>
                      <a:pt x="19" y="52"/>
                    </a:cubicBezTo>
                    <a:cubicBezTo>
                      <a:pt x="18" y="52"/>
                      <a:pt x="18" y="52"/>
                      <a:pt x="18" y="52"/>
                    </a:cubicBezTo>
                    <a:cubicBezTo>
                      <a:pt x="16" y="31"/>
                      <a:pt x="16" y="31"/>
                      <a:pt x="16" y="31"/>
                    </a:cubicBezTo>
                    <a:cubicBezTo>
                      <a:pt x="0" y="55"/>
                      <a:pt x="1" y="88"/>
                      <a:pt x="17" y="114"/>
                    </a:cubicBezTo>
                    <a:cubicBezTo>
                      <a:pt x="29" y="120"/>
                      <a:pt x="38" y="128"/>
                      <a:pt x="42" y="138"/>
                    </a:cubicBezTo>
                    <a:cubicBezTo>
                      <a:pt x="65" y="152"/>
                      <a:pt x="89" y="146"/>
                      <a:pt x="117" y="128"/>
                    </a:cubicBezTo>
                    <a:cubicBezTo>
                      <a:pt x="153" y="106"/>
                      <a:pt x="158" y="59"/>
                      <a:pt x="134" y="28"/>
                    </a:cubicBezTo>
                    <a:cubicBezTo>
                      <a:pt x="121" y="10"/>
                      <a:pt x="100" y="0"/>
                      <a:pt x="78" y="0"/>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0" name="Freeform 125"/>
              <p:cNvSpPr/>
              <p:nvPr/>
            </p:nvSpPr>
            <p:spPr bwMode="auto">
              <a:xfrm>
                <a:off x="6496" y="1849"/>
                <a:ext cx="27" cy="29"/>
              </a:xfrm>
              <a:custGeom>
                <a:avLst/>
                <a:gdLst>
                  <a:gd name="T0" fmla="*/ 2 w 11"/>
                  <a:gd name="T1" fmla="*/ 12 h 12"/>
                  <a:gd name="T2" fmla="*/ 11 w 11"/>
                  <a:gd name="T3" fmla="*/ 3 h 12"/>
                  <a:gd name="T4" fmla="*/ 8 w 11"/>
                  <a:gd name="T5" fmla="*/ 0 h 12"/>
                  <a:gd name="T6" fmla="*/ 0 w 11"/>
                  <a:gd name="T7" fmla="*/ 10 h 12"/>
                  <a:gd name="T8" fmla="*/ 2 w 11"/>
                  <a:gd name="T9" fmla="*/ 12 h 12"/>
                </a:gdLst>
                <a:ahLst/>
                <a:cxnLst>
                  <a:cxn ang="0">
                    <a:pos x="T0" y="T1"/>
                  </a:cxn>
                  <a:cxn ang="0">
                    <a:pos x="T2" y="T3"/>
                  </a:cxn>
                  <a:cxn ang="0">
                    <a:pos x="T4" y="T5"/>
                  </a:cxn>
                  <a:cxn ang="0">
                    <a:pos x="T6" y="T7"/>
                  </a:cxn>
                  <a:cxn ang="0">
                    <a:pos x="T8" y="T9"/>
                  </a:cxn>
                </a:cxnLst>
                <a:rect l="0" t="0" r="r" b="b"/>
                <a:pathLst>
                  <a:path w="11" h="12">
                    <a:moveTo>
                      <a:pt x="2" y="12"/>
                    </a:moveTo>
                    <a:cubicBezTo>
                      <a:pt x="11" y="3"/>
                      <a:pt x="11" y="3"/>
                      <a:pt x="11" y="3"/>
                    </a:cubicBezTo>
                    <a:cubicBezTo>
                      <a:pt x="10" y="2"/>
                      <a:pt x="9" y="1"/>
                      <a:pt x="8" y="0"/>
                    </a:cubicBezTo>
                    <a:cubicBezTo>
                      <a:pt x="5" y="1"/>
                      <a:pt x="2" y="5"/>
                      <a:pt x="0" y="10"/>
                    </a:cubicBezTo>
                    <a:cubicBezTo>
                      <a:pt x="1" y="10"/>
                      <a:pt x="1" y="11"/>
                      <a:pt x="2" y="12"/>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1" name="Freeform 126"/>
              <p:cNvSpPr/>
              <p:nvPr/>
            </p:nvSpPr>
            <p:spPr bwMode="auto">
              <a:xfrm>
                <a:off x="6520" y="2158"/>
                <a:ext cx="19" cy="26"/>
              </a:xfrm>
              <a:custGeom>
                <a:avLst/>
                <a:gdLst>
                  <a:gd name="T0" fmla="*/ 0 w 8"/>
                  <a:gd name="T1" fmla="*/ 10 h 11"/>
                  <a:gd name="T2" fmla="*/ 3 w 8"/>
                  <a:gd name="T3" fmla="*/ 11 h 11"/>
                  <a:gd name="T4" fmla="*/ 8 w 8"/>
                  <a:gd name="T5" fmla="*/ 2 h 11"/>
                  <a:gd name="T6" fmla="*/ 5 w 8"/>
                  <a:gd name="T7" fmla="*/ 0 h 11"/>
                  <a:gd name="T8" fmla="*/ 0 w 8"/>
                  <a:gd name="T9" fmla="*/ 10 h 11"/>
                </a:gdLst>
                <a:ahLst/>
                <a:cxnLst>
                  <a:cxn ang="0">
                    <a:pos x="T0" y="T1"/>
                  </a:cxn>
                  <a:cxn ang="0">
                    <a:pos x="T2" y="T3"/>
                  </a:cxn>
                  <a:cxn ang="0">
                    <a:pos x="T4" y="T5"/>
                  </a:cxn>
                  <a:cxn ang="0">
                    <a:pos x="T6" y="T7"/>
                  </a:cxn>
                  <a:cxn ang="0">
                    <a:pos x="T8" y="T9"/>
                  </a:cxn>
                </a:cxnLst>
                <a:rect l="0" t="0" r="r" b="b"/>
                <a:pathLst>
                  <a:path w="8" h="11">
                    <a:moveTo>
                      <a:pt x="0" y="10"/>
                    </a:moveTo>
                    <a:cubicBezTo>
                      <a:pt x="3" y="11"/>
                      <a:pt x="3" y="11"/>
                      <a:pt x="3" y="11"/>
                    </a:cubicBezTo>
                    <a:cubicBezTo>
                      <a:pt x="8" y="2"/>
                      <a:pt x="8" y="2"/>
                      <a:pt x="8" y="2"/>
                    </a:cubicBezTo>
                    <a:cubicBezTo>
                      <a:pt x="7" y="2"/>
                      <a:pt x="6" y="1"/>
                      <a:pt x="5" y="0"/>
                    </a:cubicBezTo>
                    <a:lnTo>
                      <a:pt x="0" y="10"/>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2" name="Freeform 127"/>
              <p:cNvSpPr/>
              <p:nvPr/>
            </p:nvSpPr>
            <p:spPr bwMode="auto">
              <a:xfrm>
                <a:off x="6508" y="2148"/>
                <a:ext cx="22" cy="31"/>
              </a:xfrm>
              <a:custGeom>
                <a:avLst/>
                <a:gdLst>
                  <a:gd name="T0" fmla="*/ 0 w 9"/>
                  <a:gd name="T1" fmla="*/ 12 h 13"/>
                  <a:gd name="T2" fmla="*/ 4 w 9"/>
                  <a:gd name="T3" fmla="*/ 13 h 13"/>
                  <a:gd name="T4" fmla="*/ 9 w 9"/>
                  <a:gd name="T5" fmla="*/ 3 h 13"/>
                  <a:gd name="T6" fmla="*/ 6 w 9"/>
                  <a:gd name="T7" fmla="*/ 0 h 13"/>
                  <a:gd name="T8" fmla="*/ 0 w 9"/>
                  <a:gd name="T9" fmla="*/ 12 h 13"/>
                </a:gdLst>
                <a:ahLst/>
                <a:cxnLst>
                  <a:cxn ang="0">
                    <a:pos x="T0" y="T1"/>
                  </a:cxn>
                  <a:cxn ang="0">
                    <a:pos x="T2" y="T3"/>
                  </a:cxn>
                  <a:cxn ang="0">
                    <a:pos x="T4" y="T5"/>
                  </a:cxn>
                  <a:cxn ang="0">
                    <a:pos x="T6" y="T7"/>
                  </a:cxn>
                  <a:cxn ang="0">
                    <a:pos x="T8" y="T9"/>
                  </a:cxn>
                </a:cxnLst>
                <a:rect l="0" t="0" r="r" b="b"/>
                <a:pathLst>
                  <a:path w="9" h="13">
                    <a:moveTo>
                      <a:pt x="0" y="12"/>
                    </a:moveTo>
                    <a:cubicBezTo>
                      <a:pt x="1" y="12"/>
                      <a:pt x="3" y="13"/>
                      <a:pt x="4" y="13"/>
                    </a:cubicBezTo>
                    <a:cubicBezTo>
                      <a:pt x="9" y="3"/>
                      <a:pt x="9" y="3"/>
                      <a:pt x="9" y="3"/>
                    </a:cubicBezTo>
                    <a:cubicBezTo>
                      <a:pt x="8" y="2"/>
                      <a:pt x="7" y="1"/>
                      <a:pt x="6" y="0"/>
                    </a:cubicBezTo>
                    <a:cubicBezTo>
                      <a:pt x="4" y="4"/>
                      <a:pt x="2" y="8"/>
                      <a:pt x="0" y="12"/>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3" name="Freeform 128"/>
              <p:cNvSpPr/>
              <p:nvPr/>
            </p:nvSpPr>
            <p:spPr bwMode="auto">
              <a:xfrm>
                <a:off x="6473" y="1818"/>
                <a:ext cx="35" cy="45"/>
              </a:xfrm>
              <a:custGeom>
                <a:avLst/>
                <a:gdLst>
                  <a:gd name="T0" fmla="*/ 0 w 15"/>
                  <a:gd name="T1" fmla="*/ 11 h 19"/>
                  <a:gd name="T2" fmla="*/ 7 w 15"/>
                  <a:gd name="T3" fmla="*/ 19 h 19"/>
                  <a:gd name="T4" fmla="*/ 15 w 15"/>
                  <a:gd name="T5" fmla="*/ 8 h 19"/>
                  <a:gd name="T6" fmla="*/ 10 w 15"/>
                  <a:gd name="T7" fmla="*/ 0 h 19"/>
                  <a:gd name="T8" fmla="*/ 0 w 15"/>
                  <a:gd name="T9" fmla="*/ 11 h 19"/>
                </a:gdLst>
                <a:ahLst/>
                <a:cxnLst>
                  <a:cxn ang="0">
                    <a:pos x="T0" y="T1"/>
                  </a:cxn>
                  <a:cxn ang="0">
                    <a:pos x="T2" y="T3"/>
                  </a:cxn>
                  <a:cxn ang="0">
                    <a:pos x="T4" y="T5"/>
                  </a:cxn>
                  <a:cxn ang="0">
                    <a:pos x="T6" y="T7"/>
                  </a:cxn>
                  <a:cxn ang="0">
                    <a:pos x="T8" y="T9"/>
                  </a:cxn>
                </a:cxnLst>
                <a:rect l="0" t="0" r="r" b="b"/>
                <a:pathLst>
                  <a:path w="15" h="19">
                    <a:moveTo>
                      <a:pt x="0" y="11"/>
                    </a:moveTo>
                    <a:cubicBezTo>
                      <a:pt x="2" y="13"/>
                      <a:pt x="5" y="16"/>
                      <a:pt x="7" y="19"/>
                    </a:cubicBezTo>
                    <a:cubicBezTo>
                      <a:pt x="9" y="14"/>
                      <a:pt x="11" y="10"/>
                      <a:pt x="15" y="8"/>
                    </a:cubicBezTo>
                    <a:cubicBezTo>
                      <a:pt x="13" y="5"/>
                      <a:pt x="12" y="3"/>
                      <a:pt x="10" y="0"/>
                    </a:cubicBezTo>
                    <a:cubicBezTo>
                      <a:pt x="6" y="0"/>
                      <a:pt x="1" y="4"/>
                      <a:pt x="0" y="11"/>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4" name="Freeform 129"/>
              <p:cNvSpPr/>
              <p:nvPr/>
            </p:nvSpPr>
            <p:spPr bwMode="auto">
              <a:xfrm>
                <a:off x="6364" y="1692"/>
                <a:ext cx="140" cy="117"/>
              </a:xfrm>
              <a:custGeom>
                <a:avLst/>
                <a:gdLst>
                  <a:gd name="T0" fmla="*/ 1 w 59"/>
                  <a:gd name="T1" fmla="*/ 43 h 49"/>
                  <a:gd name="T2" fmla="*/ 23 w 59"/>
                  <a:gd name="T3" fmla="*/ 49 h 49"/>
                  <a:gd name="T4" fmla="*/ 54 w 59"/>
                  <a:gd name="T5" fmla="*/ 28 h 49"/>
                  <a:gd name="T6" fmla="*/ 59 w 59"/>
                  <a:gd name="T7" fmla="*/ 17 h 49"/>
                  <a:gd name="T8" fmla="*/ 1 w 59"/>
                  <a:gd name="T9" fmla="*/ 43 h 49"/>
                </a:gdLst>
                <a:ahLst/>
                <a:cxnLst>
                  <a:cxn ang="0">
                    <a:pos x="T0" y="T1"/>
                  </a:cxn>
                  <a:cxn ang="0">
                    <a:pos x="T2" y="T3"/>
                  </a:cxn>
                  <a:cxn ang="0">
                    <a:pos x="T4" y="T5"/>
                  </a:cxn>
                  <a:cxn ang="0">
                    <a:pos x="T6" y="T7"/>
                  </a:cxn>
                  <a:cxn ang="0">
                    <a:pos x="T8" y="T9"/>
                  </a:cxn>
                </a:cxnLst>
                <a:rect l="0" t="0" r="r" b="b"/>
                <a:pathLst>
                  <a:path w="59" h="49">
                    <a:moveTo>
                      <a:pt x="1" y="43"/>
                    </a:moveTo>
                    <a:cubicBezTo>
                      <a:pt x="9" y="44"/>
                      <a:pt x="16" y="46"/>
                      <a:pt x="23" y="49"/>
                    </a:cubicBezTo>
                    <a:cubicBezTo>
                      <a:pt x="25" y="36"/>
                      <a:pt x="38" y="25"/>
                      <a:pt x="54" y="28"/>
                    </a:cubicBezTo>
                    <a:cubicBezTo>
                      <a:pt x="55" y="24"/>
                      <a:pt x="57" y="20"/>
                      <a:pt x="59" y="17"/>
                    </a:cubicBezTo>
                    <a:cubicBezTo>
                      <a:pt x="28" y="0"/>
                      <a:pt x="0" y="24"/>
                      <a:pt x="1" y="43"/>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5" name="Freeform 130"/>
              <p:cNvSpPr/>
              <p:nvPr/>
            </p:nvSpPr>
            <p:spPr bwMode="auto">
              <a:xfrm>
                <a:off x="6397" y="1389"/>
                <a:ext cx="85" cy="57"/>
              </a:xfrm>
              <a:custGeom>
                <a:avLst/>
                <a:gdLst>
                  <a:gd name="T0" fmla="*/ 0 w 36"/>
                  <a:gd name="T1" fmla="*/ 20 h 24"/>
                  <a:gd name="T2" fmla="*/ 6 w 36"/>
                  <a:gd name="T3" fmla="*/ 24 h 24"/>
                  <a:gd name="T4" fmla="*/ 36 w 36"/>
                  <a:gd name="T5" fmla="*/ 6 h 24"/>
                  <a:gd name="T6" fmla="*/ 34 w 36"/>
                  <a:gd name="T7" fmla="*/ 0 h 24"/>
                  <a:gd name="T8" fmla="*/ 16 w 36"/>
                  <a:gd name="T9" fmla="*/ 0 h 24"/>
                  <a:gd name="T10" fmla="*/ 0 w 36"/>
                  <a:gd name="T11" fmla="*/ 20 h 24"/>
                </a:gdLst>
                <a:ahLst/>
                <a:cxnLst>
                  <a:cxn ang="0">
                    <a:pos x="T0" y="T1"/>
                  </a:cxn>
                  <a:cxn ang="0">
                    <a:pos x="T2" y="T3"/>
                  </a:cxn>
                  <a:cxn ang="0">
                    <a:pos x="T4" y="T5"/>
                  </a:cxn>
                  <a:cxn ang="0">
                    <a:pos x="T6" y="T7"/>
                  </a:cxn>
                  <a:cxn ang="0">
                    <a:pos x="T8" y="T9"/>
                  </a:cxn>
                  <a:cxn ang="0">
                    <a:pos x="T10" y="T11"/>
                  </a:cxn>
                </a:cxnLst>
                <a:rect l="0" t="0" r="r" b="b"/>
                <a:pathLst>
                  <a:path w="36" h="24">
                    <a:moveTo>
                      <a:pt x="0" y="20"/>
                    </a:moveTo>
                    <a:cubicBezTo>
                      <a:pt x="2" y="21"/>
                      <a:pt x="4" y="23"/>
                      <a:pt x="6" y="24"/>
                    </a:cubicBezTo>
                    <a:cubicBezTo>
                      <a:pt x="13" y="14"/>
                      <a:pt x="24" y="8"/>
                      <a:pt x="36" y="6"/>
                    </a:cubicBezTo>
                    <a:cubicBezTo>
                      <a:pt x="35" y="4"/>
                      <a:pt x="35" y="2"/>
                      <a:pt x="34" y="0"/>
                    </a:cubicBezTo>
                    <a:cubicBezTo>
                      <a:pt x="16" y="0"/>
                      <a:pt x="16" y="0"/>
                      <a:pt x="16" y="0"/>
                    </a:cubicBezTo>
                    <a:cubicBezTo>
                      <a:pt x="12" y="8"/>
                      <a:pt x="7" y="14"/>
                      <a:pt x="0" y="2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6" name="Freeform 131"/>
              <p:cNvSpPr/>
              <p:nvPr/>
            </p:nvSpPr>
            <p:spPr bwMode="auto">
              <a:xfrm>
                <a:off x="6073" y="1389"/>
                <a:ext cx="407" cy="268"/>
              </a:xfrm>
              <a:custGeom>
                <a:avLst/>
                <a:gdLst>
                  <a:gd name="T0" fmla="*/ 46 w 172"/>
                  <a:gd name="T1" fmla="*/ 36 h 113"/>
                  <a:gd name="T2" fmla="*/ 152 w 172"/>
                  <a:gd name="T3" fmla="*/ 55 h 113"/>
                  <a:gd name="T4" fmla="*/ 165 w 172"/>
                  <a:gd name="T5" fmla="*/ 95 h 113"/>
                  <a:gd name="T6" fmla="*/ 172 w 172"/>
                  <a:gd name="T7" fmla="*/ 89 h 113"/>
                  <a:gd name="T8" fmla="*/ 159 w 172"/>
                  <a:gd name="T9" fmla="*/ 48 h 113"/>
                  <a:gd name="T10" fmla="*/ 42 w 172"/>
                  <a:gd name="T11" fmla="*/ 28 h 113"/>
                  <a:gd name="T12" fmla="*/ 1 w 172"/>
                  <a:gd name="T13" fmla="*/ 111 h 113"/>
                  <a:gd name="T14" fmla="*/ 8 w 172"/>
                  <a:gd name="T15" fmla="*/ 113 h 113"/>
                  <a:gd name="T16" fmla="*/ 46 w 172"/>
                  <a:gd name="T17" fmla="*/ 36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113">
                    <a:moveTo>
                      <a:pt x="46" y="36"/>
                    </a:moveTo>
                    <a:cubicBezTo>
                      <a:pt x="81" y="11"/>
                      <a:pt x="128" y="20"/>
                      <a:pt x="152" y="55"/>
                    </a:cubicBezTo>
                    <a:cubicBezTo>
                      <a:pt x="160" y="67"/>
                      <a:pt x="164" y="81"/>
                      <a:pt x="165" y="95"/>
                    </a:cubicBezTo>
                    <a:cubicBezTo>
                      <a:pt x="172" y="89"/>
                      <a:pt x="172" y="89"/>
                      <a:pt x="172" y="89"/>
                    </a:cubicBezTo>
                    <a:cubicBezTo>
                      <a:pt x="171" y="75"/>
                      <a:pt x="167" y="61"/>
                      <a:pt x="159" y="48"/>
                    </a:cubicBezTo>
                    <a:cubicBezTo>
                      <a:pt x="133" y="10"/>
                      <a:pt x="80" y="0"/>
                      <a:pt x="42" y="28"/>
                    </a:cubicBezTo>
                    <a:cubicBezTo>
                      <a:pt x="16" y="47"/>
                      <a:pt x="0" y="80"/>
                      <a:pt x="1" y="111"/>
                    </a:cubicBezTo>
                    <a:cubicBezTo>
                      <a:pt x="8" y="113"/>
                      <a:pt x="8" y="113"/>
                      <a:pt x="8" y="113"/>
                    </a:cubicBezTo>
                    <a:cubicBezTo>
                      <a:pt x="7" y="84"/>
                      <a:pt x="23" y="53"/>
                      <a:pt x="46" y="36"/>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7" name="Freeform 132"/>
              <p:cNvSpPr/>
              <p:nvPr/>
            </p:nvSpPr>
            <p:spPr bwMode="auto">
              <a:xfrm>
                <a:off x="6430" y="1766"/>
                <a:ext cx="62" cy="66"/>
              </a:xfrm>
              <a:custGeom>
                <a:avLst/>
                <a:gdLst>
                  <a:gd name="T0" fmla="*/ 0 w 26"/>
                  <a:gd name="T1" fmla="*/ 20 h 28"/>
                  <a:gd name="T2" fmla="*/ 11 w 26"/>
                  <a:gd name="T3" fmla="*/ 28 h 28"/>
                  <a:gd name="T4" fmla="*/ 26 w 26"/>
                  <a:gd name="T5" fmla="*/ 14 h 28"/>
                  <a:gd name="T6" fmla="*/ 25 w 26"/>
                  <a:gd name="T7" fmla="*/ 3 h 28"/>
                  <a:gd name="T8" fmla="*/ 0 w 26"/>
                  <a:gd name="T9" fmla="*/ 20 h 28"/>
                </a:gdLst>
                <a:ahLst/>
                <a:cxnLst>
                  <a:cxn ang="0">
                    <a:pos x="T0" y="T1"/>
                  </a:cxn>
                  <a:cxn ang="0">
                    <a:pos x="T2" y="T3"/>
                  </a:cxn>
                  <a:cxn ang="0">
                    <a:pos x="T4" y="T5"/>
                  </a:cxn>
                  <a:cxn ang="0">
                    <a:pos x="T6" y="T7"/>
                  </a:cxn>
                  <a:cxn ang="0">
                    <a:pos x="T8" y="T9"/>
                  </a:cxn>
                </a:cxnLst>
                <a:rect l="0" t="0" r="r" b="b"/>
                <a:pathLst>
                  <a:path w="26" h="28">
                    <a:moveTo>
                      <a:pt x="0" y="20"/>
                    </a:moveTo>
                    <a:cubicBezTo>
                      <a:pt x="4" y="22"/>
                      <a:pt x="8" y="25"/>
                      <a:pt x="11" y="28"/>
                    </a:cubicBezTo>
                    <a:cubicBezTo>
                      <a:pt x="14" y="21"/>
                      <a:pt x="21" y="15"/>
                      <a:pt x="26" y="14"/>
                    </a:cubicBezTo>
                    <a:cubicBezTo>
                      <a:pt x="25" y="10"/>
                      <a:pt x="25" y="6"/>
                      <a:pt x="25" y="3"/>
                    </a:cubicBezTo>
                    <a:cubicBezTo>
                      <a:pt x="12" y="0"/>
                      <a:pt x="1" y="9"/>
                      <a:pt x="0" y="20"/>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8" name="Freeform 133"/>
              <p:cNvSpPr/>
              <p:nvPr/>
            </p:nvSpPr>
            <p:spPr bwMode="auto">
              <a:xfrm>
                <a:off x="6475" y="2578"/>
                <a:ext cx="57" cy="38"/>
              </a:xfrm>
              <a:custGeom>
                <a:avLst/>
                <a:gdLst>
                  <a:gd name="T0" fmla="*/ 22 w 24"/>
                  <a:gd name="T1" fmla="*/ 0 h 16"/>
                  <a:gd name="T2" fmla="*/ 0 w 24"/>
                  <a:gd name="T3" fmla="*/ 3 h 16"/>
                  <a:gd name="T4" fmla="*/ 0 w 24"/>
                  <a:gd name="T5" fmla="*/ 14 h 16"/>
                  <a:gd name="T6" fmla="*/ 24 w 24"/>
                  <a:gd name="T7" fmla="*/ 16 h 16"/>
                  <a:gd name="T8" fmla="*/ 22 w 24"/>
                  <a:gd name="T9" fmla="*/ 0 h 16"/>
                </a:gdLst>
                <a:ahLst/>
                <a:cxnLst>
                  <a:cxn ang="0">
                    <a:pos x="T0" y="T1"/>
                  </a:cxn>
                  <a:cxn ang="0">
                    <a:pos x="T2" y="T3"/>
                  </a:cxn>
                  <a:cxn ang="0">
                    <a:pos x="T4" y="T5"/>
                  </a:cxn>
                  <a:cxn ang="0">
                    <a:pos x="T6" y="T7"/>
                  </a:cxn>
                  <a:cxn ang="0">
                    <a:pos x="T8" y="T9"/>
                  </a:cxn>
                </a:cxnLst>
                <a:rect l="0" t="0" r="r" b="b"/>
                <a:pathLst>
                  <a:path w="24" h="16">
                    <a:moveTo>
                      <a:pt x="22" y="0"/>
                    </a:moveTo>
                    <a:cubicBezTo>
                      <a:pt x="0" y="3"/>
                      <a:pt x="0" y="3"/>
                      <a:pt x="0" y="3"/>
                    </a:cubicBezTo>
                    <a:cubicBezTo>
                      <a:pt x="1" y="7"/>
                      <a:pt x="0" y="10"/>
                      <a:pt x="0" y="14"/>
                    </a:cubicBezTo>
                    <a:cubicBezTo>
                      <a:pt x="24" y="16"/>
                      <a:pt x="24" y="16"/>
                      <a:pt x="24" y="16"/>
                    </a:cubicBezTo>
                    <a:cubicBezTo>
                      <a:pt x="24" y="11"/>
                      <a:pt x="24" y="5"/>
                      <a:pt x="22"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9" name="Freeform 134"/>
              <p:cNvSpPr/>
              <p:nvPr/>
            </p:nvSpPr>
            <p:spPr bwMode="auto">
              <a:xfrm>
                <a:off x="6468" y="2616"/>
                <a:ext cx="64" cy="42"/>
              </a:xfrm>
              <a:custGeom>
                <a:avLst/>
                <a:gdLst>
                  <a:gd name="T0" fmla="*/ 27 w 27"/>
                  <a:gd name="T1" fmla="*/ 3 h 18"/>
                  <a:gd name="T2" fmla="*/ 2 w 27"/>
                  <a:gd name="T3" fmla="*/ 0 h 18"/>
                  <a:gd name="T4" fmla="*/ 0 w 27"/>
                  <a:gd name="T5" fmla="*/ 7 h 18"/>
                  <a:gd name="T6" fmla="*/ 22 w 27"/>
                  <a:gd name="T7" fmla="*/ 18 h 18"/>
                  <a:gd name="T8" fmla="*/ 27 w 27"/>
                  <a:gd name="T9" fmla="*/ 3 h 18"/>
                </a:gdLst>
                <a:ahLst/>
                <a:cxnLst>
                  <a:cxn ang="0">
                    <a:pos x="T0" y="T1"/>
                  </a:cxn>
                  <a:cxn ang="0">
                    <a:pos x="T2" y="T3"/>
                  </a:cxn>
                  <a:cxn ang="0">
                    <a:pos x="T4" y="T5"/>
                  </a:cxn>
                  <a:cxn ang="0">
                    <a:pos x="T6" y="T7"/>
                  </a:cxn>
                  <a:cxn ang="0">
                    <a:pos x="T8" y="T9"/>
                  </a:cxn>
                </a:cxnLst>
                <a:rect l="0" t="0" r="r" b="b"/>
                <a:pathLst>
                  <a:path w="27" h="18">
                    <a:moveTo>
                      <a:pt x="27" y="3"/>
                    </a:moveTo>
                    <a:cubicBezTo>
                      <a:pt x="2" y="0"/>
                      <a:pt x="2" y="0"/>
                      <a:pt x="2" y="0"/>
                    </a:cubicBezTo>
                    <a:cubicBezTo>
                      <a:pt x="2" y="3"/>
                      <a:pt x="1" y="5"/>
                      <a:pt x="0" y="7"/>
                    </a:cubicBezTo>
                    <a:cubicBezTo>
                      <a:pt x="22" y="18"/>
                      <a:pt x="22" y="18"/>
                      <a:pt x="22" y="18"/>
                    </a:cubicBezTo>
                    <a:cubicBezTo>
                      <a:pt x="25" y="13"/>
                      <a:pt x="26" y="8"/>
                      <a:pt x="27" y="3"/>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0" name="Freeform 135"/>
              <p:cNvSpPr/>
              <p:nvPr/>
            </p:nvSpPr>
            <p:spPr bwMode="auto">
              <a:xfrm>
                <a:off x="6468" y="2540"/>
                <a:ext cx="57" cy="40"/>
              </a:xfrm>
              <a:custGeom>
                <a:avLst/>
                <a:gdLst>
                  <a:gd name="T0" fmla="*/ 0 w 24"/>
                  <a:gd name="T1" fmla="*/ 8 h 17"/>
                  <a:gd name="T2" fmla="*/ 3 w 24"/>
                  <a:gd name="T3" fmla="*/ 17 h 17"/>
                  <a:gd name="T4" fmla="*/ 24 w 24"/>
                  <a:gd name="T5" fmla="*/ 14 h 17"/>
                  <a:gd name="T6" fmla="*/ 18 w 24"/>
                  <a:gd name="T7" fmla="*/ 0 h 17"/>
                  <a:gd name="T8" fmla="*/ 0 w 24"/>
                  <a:gd name="T9" fmla="*/ 8 h 17"/>
                </a:gdLst>
                <a:ahLst/>
                <a:cxnLst>
                  <a:cxn ang="0">
                    <a:pos x="T0" y="T1"/>
                  </a:cxn>
                  <a:cxn ang="0">
                    <a:pos x="T2" y="T3"/>
                  </a:cxn>
                  <a:cxn ang="0">
                    <a:pos x="T4" y="T5"/>
                  </a:cxn>
                  <a:cxn ang="0">
                    <a:pos x="T6" y="T7"/>
                  </a:cxn>
                  <a:cxn ang="0">
                    <a:pos x="T8" y="T9"/>
                  </a:cxn>
                </a:cxnLst>
                <a:rect l="0" t="0" r="r" b="b"/>
                <a:pathLst>
                  <a:path w="24" h="17">
                    <a:moveTo>
                      <a:pt x="0" y="8"/>
                    </a:moveTo>
                    <a:cubicBezTo>
                      <a:pt x="1" y="11"/>
                      <a:pt x="2" y="14"/>
                      <a:pt x="3" y="17"/>
                    </a:cubicBezTo>
                    <a:cubicBezTo>
                      <a:pt x="24" y="14"/>
                      <a:pt x="24" y="14"/>
                      <a:pt x="24" y="14"/>
                    </a:cubicBezTo>
                    <a:cubicBezTo>
                      <a:pt x="23" y="9"/>
                      <a:pt x="21" y="5"/>
                      <a:pt x="18" y="0"/>
                    </a:cubicBezTo>
                    <a:lnTo>
                      <a:pt x="0" y="8"/>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1" name="Freeform 136"/>
              <p:cNvSpPr/>
              <p:nvPr/>
            </p:nvSpPr>
            <p:spPr bwMode="auto">
              <a:xfrm>
                <a:off x="6475" y="2810"/>
                <a:ext cx="64" cy="72"/>
              </a:xfrm>
              <a:custGeom>
                <a:avLst/>
                <a:gdLst>
                  <a:gd name="T0" fmla="*/ 25 w 27"/>
                  <a:gd name="T1" fmla="*/ 30 h 30"/>
                  <a:gd name="T2" fmla="*/ 25 w 27"/>
                  <a:gd name="T3" fmla="*/ 0 h 30"/>
                  <a:gd name="T4" fmla="*/ 0 w 27"/>
                  <a:gd name="T5" fmla="*/ 9 h 30"/>
                  <a:gd name="T6" fmla="*/ 25 w 27"/>
                  <a:gd name="T7" fmla="*/ 30 h 30"/>
                </a:gdLst>
                <a:ahLst/>
                <a:cxnLst>
                  <a:cxn ang="0">
                    <a:pos x="T0" y="T1"/>
                  </a:cxn>
                  <a:cxn ang="0">
                    <a:pos x="T2" y="T3"/>
                  </a:cxn>
                  <a:cxn ang="0">
                    <a:pos x="T4" y="T5"/>
                  </a:cxn>
                  <a:cxn ang="0">
                    <a:pos x="T6" y="T7"/>
                  </a:cxn>
                </a:cxnLst>
                <a:rect l="0" t="0" r="r" b="b"/>
                <a:pathLst>
                  <a:path w="27" h="30">
                    <a:moveTo>
                      <a:pt x="25" y="30"/>
                    </a:moveTo>
                    <a:cubicBezTo>
                      <a:pt x="27" y="20"/>
                      <a:pt x="27" y="10"/>
                      <a:pt x="25" y="0"/>
                    </a:cubicBezTo>
                    <a:cubicBezTo>
                      <a:pt x="0" y="9"/>
                      <a:pt x="0" y="9"/>
                      <a:pt x="0" y="9"/>
                    </a:cubicBezTo>
                    <a:lnTo>
                      <a:pt x="25" y="30"/>
                    </a:ln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2" name="Freeform 137"/>
              <p:cNvSpPr/>
              <p:nvPr/>
            </p:nvSpPr>
            <p:spPr bwMode="auto">
              <a:xfrm>
                <a:off x="6492" y="2758"/>
                <a:ext cx="40" cy="38"/>
              </a:xfrm>
              <a:custGeom>
                <a:avLst/>
                <a:gdLst>
                  <a:gd name="T0" fmla="*/ 0 w 17"/>
                  <a:gd name="T1" fmla="*/ 7 h 16"/>
                  <a:gd name="T2" fmla="*/ 17 w 17"/>
                  <a:gd name="T3" fmla="*/ 16 h 16"/>
                  <a:gd name="T4" fmla="*/ 10 w 17"/>
                  <a:gd name="T5" fmla="*/ 0 h 16"/>
                  <a:gd name="T6" fmla="*/ 0 w 17"/>
                  <a:gd name="T7" fmla="*/ 7 h 16"/>
                </a:gdLst>
                <a:ahLst/>
                <a:cxnLst>
                  <a:cxn ang="0">
                    <a:pos x="T0" y="T1"/>
                  </a:cxn>
                  <a:cxn ang="0">
                    <a:pos x="T2" y="T3"/>
                  </a:cxn>
                  <a:cxn ang="0">
                    <a:pos x="T4" y="T5"/>
                  </a:cxn>
                  <a:cxn ang="0">
                    <a:pos x="T6" y="T7"/>
                  </a:cxn>
                </a:cxnLst>
                <a:rect l="0" t="0" r="r" b="b"/>
                <a:pathLst>
                  <a:path w="17" h="16">
                    <a:moveTo>
                      <a:pt x="0" y="7"/>
                    </a:moveTo>
                    <a:cubicBezTo>
                      <a:pt x="17" y="16"/>
                      <a:pt x="17" y="16"/>
                      <a:pt x="17" y="16"/>
                    </a:cubicBezTo>
                    <a:cubicBezTo>
                      <a:pt x="15" y="11"/>
                      <a:pt x="13" y="5"/>
                      <a:pt x="10" y="0"/>
                    </a:cubicBezTo>
                    <a:cubicBezTo>
                      <a:pt x="7" y="2"/>
                      <a:pt x="4" y="5"/>
                      <a:pt x="0" y="7"/>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3" name="Freeform 138"/>
              <p:cNvSpPr/>
              <p:nvPr/>
            </p:nvSpPr>
            <p:spPr bwMode="auto">
              <a:xfrm>
                <a:off x="6466" y="2777"/>
                <a:ext cx="64" cy="48"/>
              </a:xfrm>
              <a:custGeom>
                <a:avLst/>
                <a:gdLst>
                  <a:gd name="T0" fmla="*/ 27 w 27"/>
                  <a:gd name="T1" fmla="*/ 11 h 20"/>
                  <a:gd name="T2" fmla="*/ 9 w 27"/>
                  <a:gd name="T3" fmla="*/ 0 h 20"/>
                  <a:gd name="T4" fmla="*/ 0 w 27"/>
                  <a:gd name="T5" fmla="*/ 5 h 20"/>
                  <a:gd name="T6" fmla="*/ 3 w 27"/>
                  <a:gd name="T7" fmla="*/ 20 h 20"/>
                  <a:gd name="T8" fmla="*/ 27 w 27"/>
                  <a:gd name="T9" fmla="*/ 11 h 20"/>
                </a:gdLst>
                <a:ahLst/>
                <a:cxnLst>
                  <a:cxn ang="0">
                    <a:pos x="T0" y="T1"/>
                  </a:cxn>
                  <a:cxn ang="0">
                    <a:pos x="T2" y="T3"/>
                  </a:cxn>
                  <a:cxn ang="0">
                    <a:pos x="T4" y="T5"/>
                  </a:cxn>
                  <a:cxn ang="0">
                    <a:pos x="T6" y="T7"/>
                  </a:cxn>
                  <a:cxn ang="0">
                    <a:pos x="T8" y="T9"/>
                  </a:cxn>
                </a:cxnLst>
                <a:rect l="0" t="0" r="r" b="b"/>
                <a:pathLst>
                  <a:path w="27" h="20">
                    <a:moveTo>
                      <a:pt x="27" y="11"/>
                    </a:moveTo>
                    <a:cubicBezTo>
                      <a:pt x="9" y="0"/>
                      <a:pt x="9" y="0"/>
                      <a:pt x="9" y="0"/>
                    </a:cubicBezTo>
                    <a:cubicBezTo>
                      <a:pt x="6" y="2"/>
                      <a:pt x="3" y="4"/>
                      <a:pt x="0" y="5"/>
                    </a:cubicBezTo>
                    <a:cubicBezTo>
                      <a:pt x="2" y="10"/>
                      <a:pt x="3" y="15"/>
                      <a:pt x="3" y="20"/>
                    </a:cubicBezTo>
                    <a:lnTo>
                      <a:pt x="27" y="11"/>
                    </a:ln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4" name="Freeform 139"/>
              <p:cNvSpPr/>
              <p:nvPr/>
            </p:nvSpPr>
            <p:spPr bwMode="auto">
              <a:xfrm>
                <a:off x="6461" y="2886"/>
                <a:ext cx="71" cy="45"/>
              </a:xfrm>
              <a:custGeom>
                <a:avLst/>
                <a:gdLst>
                  <a:gd name="T0" fmla="*/ 0 w 30"/>
                  <a:gd name="T1" fmla="*/ 0 h 19"/>
                  <a:gd name="T2" fmla="*/ 4 w 30"/>
                  <a:gd name="T3" fmla="*/ 19 h 19"/>
                  <a:gd name="T4" fmla="*/ 23 w 30"/>
                  <a:gd name="T5" fmla="*/ 19 h 19"/>
                  <a:gd name="T6" fmla="*/ 30 w 30"/>
                  <a:gd name="T7" fmla="*/ 3 h 19"/>
                  <a:gd name="T8" fmla="*/ 0 w 30"/>
                  <a:gd name="T9" fmla="*/ 0 h 19"/>
                </a:gdLst>
                <a:ahLst/>
                <a:cxnLst>
                  <a:cxn ang="0">
                    <a:pos x="T0" y="T1"/>
                  </a:cxn>
                  <a:cxn ang="0">
                    <a:pos x="T2" y="T3"/>
                  </a:cxn>
                  <a:cxn ang="0">
                    <a:pos x="T4" y="T5"/>
                  </a:cxn>
                  <a:cxn ang="0">
                    <a:pos x="T6" y="T7"/>
                  </a:cxn>
                  <a:cxn ang="0">
                    <a:pos x="T8" y="T9"/>
                  </a:cxn>
                </a:cxnLst>
                <a:rect l="0" t="0" r="r" b="b"/>
                <a:pathLst>
                  <a:path w="30" h="19">
                    <a:moveTo>
                      <a:pt x="0" y="0"/>
                    </a:moveTo>
                    <a:cubicBezTo>
                      <a:pt x="4" y="19"/>
                      <a:pt x="4" y="19"/>
                      <a:pt x="4" y="19"/>
                    </a:cubicBezTo>
                    <a:cubicBezTo>
                      <a:pt x="23" y="19"/>
                      <a:pt x="23" y="19"/>
                      <a:pt x="23" y="19"/>
                    </a:cubicBezTo>
                    <a:cubicBezTo>
                      <a:pt x="26" y="14"/>
                      <a:pt x="28" y="9"/>
                      <a:pt x="30" y="3"/>
                    </a:cubicBezTo>
                    <a:lnTo>
                      <a:pt x="0" y="0"/>
                    </a:ln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5" name="Freeform 140"/>
              <p:cNvSpPr/>
              <p:nvPr/>
            </p:nvSpPr>
            <p:spPr bwMode="auto">
              <a:xfrm>
                <a:off x="6456" y="2637"/>
                <a:ext cx="62" cy="55"/>
              </a:xfrm>
              <a:custGeom>
                <a:avLst/>
                <a:gdLst>
                  <a:gd name="T0" fmla="*/ 26 w 26"/>
                  <a:gd name="T1" fmla="*/ 12 h 23"/>
                  <a:gd name="T2" fmla="*/ 4 w 26"/>
                  <a:gd name="T3" fmla="*/ 0 h 23"/>
                  <a:gd name="T4" fmla="*/ 0 w 26"/>
                  <a:gd name="T5" fmla="*/ 6 h 23"/>
                  <a:gd name="T6" fmla="*/ 18 w 26"/>
                  <a:gd name="T7" fmla="*/ 23 h 23"/>
                  <a:gd name="T8" fmla="*/ 26 w 26"/>
                  <a:gd name="T9" fmla="*/ 12 h 23"/>
                </a:gdLst>
                <a:ahLst/>
                <a:cxnLst>
                  <a:cxn ang="0">
                    <a:pos x="T0" y="T1"/>
                  </a:cxn>
                  <a:cxn ang="0">
                    <a:pos x="T2" y="T3"/>
                  </a:cxn>
                  <a:cxn ang="0">
                    <a:pos x="T4" y="T5"/>
                  </a:cxn>
                  <a:cxn ang="0">
                    <a:pos x="T6" y="T7"/>
                  </a:cxn>
                  <a:cxn ang="0">
                    <a:pos x="T8" y="T9"/>
                  </a:cxn>
                </a:cxnLst>
                <a:rect l="0" t="0" r="r" b="b"/>
                <a:pathLst>
                  <a:path w="26" h="23">
                    <a:moveTo>
                      <a:pt x="26" y="12"/>
                    </a:moveTo>
                    <a:cubicBezTo>
                      <a:pt x="4" y="0"/>
                      <a:pt x="4" y="0"/>
                      <a:pt x="4" y="0"/>
                    </a:cubicBezTo>
                    <a:cubicBezTo>
                      <a:pt x="2" y="2"/>
                      <a:pt x="1" y="4"/>
                      <a:pt x="0" y="6"/>
                    </a:cubicBezTo>
                    <a:cubicBezTo>
                      <a:pt x="18" y="23"/>
                      <a:pt x="18" y="23"/>
                      <a:pt x="18" y="23"/>
                    </a:cubicBezTo>
                    <a:cubicBezTo>
                      <a:pt x="22" y="20"/>
                      <a:pt x="24" y="16"/>
                      <a:pt x="26" y="12"/>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6" name="Freeform 141"/>
              <p:cNvSpPr/>
              <p:nvPr/>
            </p:nvSpPr>
            <p:spPr bwMode="auto">
              <a:xfrm>
                <a:off x="6461" y="2836"/>
                <a:ext cx="66" cy="50"/>
              </a:xfrm>
              <a:custGeom>
                <a:avLst/>
                <a:gdLst>
                  <a:gd name="T0" fmla="*/ 0 w 28"/>
                  <a:gd name="T1" fmla="*/ 18 h 21"/>
                  <a:gd name="T2" fmla="*/ 28 w 28"/>
                  <a:gd name="T3" fmla="*/ 21 h 21"/>
                  <a:gd name="T4" fmla="*/ 5 w 28"/>
                  <a:gd name="T5" fmla="*/ 0 h 21"/>
                  <a:gd name="T6" fmla="*/ 0 w 28"/>
                  <a:gd name="T7" fmla="*/ 18 h 21"/>
                </a:gdLst>
                <a:ahLst/>
                <a:cxnLst>
                  <a:cxn ang="0">
                    <a:pos x="T0" y="T1"/>
                  </a:cxn>
                  <a:cxn ang="0">
                    <a:pos x="T2" y="T3"/>
                  </a:cxn>
                  <a:cxn ang="0">
                    <a:pos x="T4" y="T5"/>
                  </a:cxn>
                  <a:cxn ang="0">
                    <a:pos x="T6" y="T7"/>
                  </a:cxn>
                </a:cxnLst>
                <a:rect l="0" t="0" r="r" b="b"/>
                <a:pathLst>
                  <a:path w="28" h="21">
                    <a:moveTo>
                      <a:pt x="0" y="18"/>
                    </a:moveTo>
                    <a:cubicBezTo>
                      <a:pt x="28" y="21"/>
                      <a:pt x="28" y="21"/>
                      <a:pt x="28" y="21"/>
                    </a:cubicBezTo>
                    <a:cubicBezTo>
                      <a:pt x="5" y="0"/>
                      <a:pt x="5" y="0"/>
                      <a:pt x="5" y="0"/>
                    </a:cubicBezTo>
                    <a:cubicBezTo>
                      <a:pt x="4" y="6"/>
                      <a:pt x="2" y="12"/>
                      <a:pt x="0" y="18"/>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7" name="Freeform 142"/>
              <p:cNvSpPr/>
              <p:nvPr/>
            </p:nvSpPr>
            <p:spPr bwMode="auto">
              <a:xfrm>
                <a:off x="6459" y="2514"/>
                <a:ext cx="47" cy="40"/>
              </a:xfrm>
              <a:custGeom>
                <a:avLst/>
                <a:gdLst>
                  <a:gd name="T0" fmla="*/ 11 w 20"/>
                  <a:gd name="T1" fmla="*/ 0 h 17"/>
                  <a:gd name="T2" fmla="*/ 0 w 20"/>
                  <a:gd name="T3" fmla="*/ 12 h 17"/>
                  <a:gd name="T4" fmla="*/ 0 w 20"/>
                  <a:gd name="T5" fmla="*/ 12 h 17"/>
                  <a:gd name="T6" fmla="*/ 3 w 20"/>
                  <a:gd name="T7" fmla="*/ 17 h 17"/>
                  <a:gd name="T8" fmla="*/ 20 w 20"/>
                  <a:gd name="T9" fmla="*/ 9 h 17"/>
                  <a:gd name="T10" fmla="*/ 11 w 20"/>
                  <a:gd name="T11" fmla="*/ 0 h 17"/>
                </a:gdLst>
                <a:ahLst/>
                <a:cxnLst>
                  <a:cxn ang="0">
                    <a:pos x="T0" y="T1"/>
                  </a:cxn>
                  <a:cxn ang="0">
                    <a:pos x="T2" y="T3"/>
                  </a:cxn>
                  <a:cxn ang="0">
                    <a:pos x="T4" y="T5"/>
                  </a:cxn>
                  <a:cxn ang="0">
                    <a:pos x="T6" y="T7"/>
                  </a:cxn>
                  <a:cxn ang="0">
                    <a:pos x="T8" y="T9"/>
                  </a:cxn>
                  <a:cxn ang="0">
                    <a:pos x="T10" y="T11"/>
                  </a:cxn>
                </a:cxnLst>
                <a:rect l="0" t="0" r="r" b="b"/>
                <a:pathLst>
                  <a:path w="20" h="17">
                    <a:moveTo>
                      <a:pt x="11" y="0"/>
                    </a:moveTo>
                    <a:cubicBezTo>
                      <a:pt x="0" y="12"/>
                      <a:pt x="0" y="12"/>
                      <a:pt x="0" y="12"/>
                    </a:cubicBezTo>
                    <a:cubicBezTo>
                      <a:pt x="0" y="12"/>
                      <a:pt x="0" y="12"/>
                      <a:pt x="0" y="12"/>
                    </a:cubicBezTo>
                    <a:cubicBezTo>
                      <a:pt x="1" y="14"/>
                      <a:pt x="2" y="15"/>
                      <a:pt x="3" y="17"/>
                    </a:cubicBezTo>
                    <a:cubicBezTo>
                      <a:pt x="20" y="9"/>
                      <a:pt x="20" y="9"/>
                      <a:pt x="20" y="9"/>
                    </a:cubicBezTo>
                    <a:cubicBezTo>
                      <a:pt x="18" y="6"/>
                      <a:pt x="15" y="2"/>
                      <a:pt x="11"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8" name="Freeform 143"/>
              <p:cNvSpPr>
                <a:spLocks noEditPoints="1"/>
              </p:cNvSpPr>
              <p:nvPr/>
            </p:nvSpPr>
            <p:spPr bwMode="auto">
              <a:xfrm>
                <a:off x="6102" y="1429"/>
                <a:ext cx="350" cy="370"/>
              </a:xfrm>
              <a:custGeom>
                <a:avLst/>
                <a:gdLst>
                  <a:gd name="T0" fmla="*/ 128 w 148"/>
                  <a:gd name="T1" fmla="*/ 99 h 156"/>
                  <a:gd name="T2" fmla="*/ 148 w 148"/>
                  <a:gd name="T3" fmla="*/ 82 h 156"/>
                  <a:gd name="T4" fmla="*/ 136 w 148"/>
                  <a:gd name="T5" fmla="*/ 41 h 156"/>
                  <a:gd name="T6" fmla="*/ 37 w 148"/>
                  <a:gd name="T7" fmla="*/ 23 h 156"/>
                  <a:gd name="T8" fmla="*/ 1 w 148"/>
                  <a:gd name="T9" fmla="*/ 97 h 156"/>
                  <a:gd name="T10" fmla="*/ 60 w 148"/>
                  <a:gd name="T11" fmla="*/ 109 h 156"/>
                  <a:gd name="T12" fmla="*/ 52 w 148"/>
                  <a:gd name="T13" fmla="*/ 150 h 156"/>
                  <a:gd name="T14" fmla="*/ 38 w 148"/>
                  <a:gd name="T15" fmla="*/ 148 h 156"/>
                  <a:gd name="T16" fmla="*/ 40 w 148"/>
                  <a:gd name="T17" fmla="*/ 151 h 156"/>
                  <a:gd name="T18" fmla="*/ 60 w 148"/>
                  <a:gd name="T19" fmla="*/ 156 h 156"/>
                  <a:gd name="T20" fmla="*/ 77 w 148"/>
                  <a:gd name="T21" fmla="*/ 153 h 156"/>
                  <a:gd name="T22" fmla="*/ 128 w 148"/>
                  <a:gd name="T23" fmla="*/ 99 h 156"/>
                  <a:gd name="T24" fmla="*/ 86 w 148"/>
                  <a:gd name="T25" fmla="*/ 27 h 156"/>
                  <a:gd name="T26" fmla="*/ 98 w 148"/>
                  <a:gd name="T27" fmla="*/ 29 h 156"/>
                  <a:gd name="T28" fmla="*/ 84 w 148"/>
                  <a:gd name="T29" fmla="*/ 66 h 156"/>
                  <a:gd name="T30" fmla="*/ 75 w 148"/>
                  <a:gd name="T31" fmla="*/ 63 h 156"/>
                  <a:gd name="T32" fmla="*/ 74 w 148"/>
                  <a:gd name="T33" fmla="*/ 60 h 156"/>
                  <a:gd name="T34" fmla="*/ 83 w 148"/>
                  <a:gd name="T35" fmla="*/ 35 h 156"/>
                  <a:gd name="T36" fmla="*/ 86 w 148"/>
                  <a:gd name="T37" fmla="*/ 27 h 156"/>
                  <a:gd name="T38" fmla="*/ 70 w 148"/>
                  <a:gd name="T39" fmla="*/ 104 h 156"/>
                  <a:gd name="T40" fmla="*/ 53 w 148"/>
                  <a:gd name="T41" fmla="*/ 95 h 156"/>
                  <a:gd name="T42" fmla="*/ 41 w 148"/>
                  <a:gd name="T43" fmla="*/ 75 h 156"/>
                  <a:gd name="T44" fmla="*/ 44 w 148"/>
                  <a:gd name="T45" fmla="*/ 44 h 156"/>
                  <a:gd name="T46" fmla="*/ 65 w 148"/>
                  <a:gd name="T47" fmla="*/ 30 h 156"/>
                  <a:gd name="T48" fmla="*/ 80 w 148"/>
                  <a:gd name="T49" fmla="*/ 31 h 156"/>
                  <a:gd name="T50" fmla="*/ 76 w 148"/>
                  <a:gd name="T51" fmla="*/ 48 h 156"/>
                  <a:gd name="T52" fmla="*/ 71 w 148"/>
                  <a:gd name="T53" fmla="*/ 48 h 156"/>
                  <a:gd name="T54" fmla="*/ 59 w 148"/>
                  <a:gd name="T55" fmla="*/ 57 h 156"/>
                  <a:gd name="T56" fmla="*/ 63 w 148"/>
                  <a:gd name="T57" fmla="*/ 82 h 156"/>
                  <a:gd name="T58" fmla="*/ 77 w 148"/>
                  <a:gd name="T59" fmla="*/ 87 h 156"/>
                  <a:gd name="T60" fmla="*/ 99 w 148"/>
                  <a:gd name="T61" fmla="*/ 75 h 156"/>
                  <a:gd name="T62" fmla="*/ 96 w 148"/>
                  <a:gd name="T63" fmla="*/ 56 h 156"/>
                  <a:gd name="T64" fmla="*/ 95 w 148"/>
                  <a:gd name="T65" fmla="*/ 54 h 156"/>
                  <a:gd name="T66" fmla="*/ 100 w 148"/>
                  <a:gd name="T67" fmla="*/ 37 h 156"/>
                  <a:gd name="T68" fmla="*/ 115 w 148"/>
                  <a:gd name="T69" fmla="*/ 48 h 156"/>
                  <a:gd name="T70" fmla="*/ 121 w 148"/>
                  <a:gd name="T71" fmla="*/ 67 h 156"/>
                  <a:gd name="T72" fmla="*/ 115 w 148"/>
                  <a:gd name="T73" fmla="*/ 88 h 156"/>
                  <a:gd name="T74" fmla="*/ 102 w 148"/>
                  <a:gd name="T75" fmla="*/ 101 h 156"/>
                  <a:gd name="T76" fmla="*/ 70 w 148"/>
                  <a:gd name="T77" fmla="*/ 10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8" h="156">
                    <a:moveTo>
                      <a:pt x="128" y="99"/>
                    </a:moveTo>
                    <a:cubicBezTo>
                      <a:pt x="148" y="82"/>
                      <a:pt x="148" y="82"/>
                      <a:pt x="148" y="82"/>
                    </a:cubicBezTo>
                    <a:cubicBezTo>
                      <a:pt x="148" y="68"/>
                      <a:pt x="144" y="53"/>
                      <a:pt x="136" y="41"/>
                    </a:cubicBezTo>
                    <a:cubicBezTo>
                      <a:pt x="113" y="8"/>
                      <a:pt x="69" y="0"/>
                      <a:pt x="37" y="23"/>
                    </a:cubicBezTo>
                    <a:cubicBezTo>
                      <a:pt x="14" y="40"/>
                      <a:pt x="0" y="69"/>
                      <a:pt x="1" y="97"/>
                    </a:cubicBezTo>
                    <a:cubicBezTo>
                      <a:pt x="26" y="102"/>
                      <a:pt x="49" y="107"/>
                      <a:pt x="60" y="109"/>
                    </a:cubicBezTo>
                    <a:cubicBezTo>
                      <a:pt x="58" y="120"/>
                      <a:pt x="52" y="144"/>
                      <a:pt x="52" y="150"/>
                    </a:cubicBezTo>
                    <a:cubicBezTo>
                      <a:pt x="49" y="150"/>
                      <a:pt x="44" y="149"/>
                      <a:pt x="38" y="148"/>
                    </a:cubicBezTo>
                    <a:cubicBezTo>
                      <a:pt x="40" y="151"/>
                      <a:pt x="40" y="151"/>
                      <a:pt x="40" y="151"/>
                    </a:cubicBezTo>
                    <a:cubicBezTo>
                      <a:pt x="46" y="153"/>
                      <a:pt x="53" y="155"/>
                      <a:pt x="60" y="156"/>
                    </a:cubicBezTo>
                    <a:cubicBezTo>
                      <a:pt x="66" y="155"/>
                      <a:pt x="72" y="154"/>
                      <a:pt x="77" y="153"/>
                    </a:cubicBezTo>
                    <a:cubicBezTo>
                      <a:pt x="75" y="134"/>
                      <a:pt x="98" y="105"/>
                      <a:pt x="128" y="99"/>
                    </a:cubicBezTo>
                    <a:close/>
                    <a:moveTo>
                      <a:pt x="86" y="27"/>
                    </a:moveTo>
                    <a:cubicBezTo>
                      <a:pt x="90" y="25"/>
                      <a:pt x="94" y="29"/>
                      <a:pt x="98" y="29"/>
                    </a:cubicBezTo>
                    <a:cubicBezTo>
                      <a:pt x="93" y="42"/>
                      <a:pt x="89" y="54"/>
                      <a:pt x="84" y="66"/>
                    </a:cubicBezTo>
                    <a:cubicBezTo>
                      <a:pt x="80" y="66"/>
                      <a:pt x="77" y="65"/>
                      <a:pt x="75" y="63"/>
                    </a:cubicBezTo>
                    <a:cubicBezTo>
                      <a:pt x="74" y="63"/>
                      <a:pt x="73" y="61"/>
                      <a:pt x="74" y="60"/>
                    </a:cubicBezTo>
                    <a:cubicBezTo>
                      <a:pt x="77" y="51"/>
                      <a:pt x="80" y="43"/>
                      <a:pt x="83" y="35"/>
                    </a:cubicBezTo>
                    <a:cubicBezTo>
                      <a:pt x="84" y="33"/>
                      <a:pt x="85" y="30"/>
                      <a:pt x="86" y="27"/>
                    </a:cubicBezTo>
                    <a:close/>
                    <a:moveTo>
                      <a:pt x="70" y="104"/>
                    </a:moveTo>
                    <a:cubicBezTo>
                      <a:pt x="64" y="102"/>
                      <a:pt x="58" y="99"/>
                      <a:pt x="53" y="95"/>
                    </a:cubicBezTo>
                    <a:cubicBezTo>
                      <a:pt x="47" y="89"/>
                      <a:pt x="43" y="83"/>
                      <a:pt x="41" y="75"/>
                    </a:cubicBezTo>
                    <a:cubicBezTo>
                      <a:pt x="38" y="64"/>
                      <a:pt x="38" y="54"/>
                      <a:pt x="44" y="44"/>
                    </a:cubicBezTo>
                    <a:cubicBezTo>
                      <a:pt x="48" y="35"/>
                      <a:pt x="56" y="31"/>
                      <a:pt x="65" y="30"/>
                    </a:cubicBezTo>
                    <a:cubicBezTo>
                      <a:pt x="70" y="30"/>
                      <a:pt x="75" y="30"/>
                      <a:pt x="80" y="31"/>
                    </a:cubicBezTo>
                    <a:cubicBezTo>
                      <a:pt x="80" y="37"/>
                      <a:pt x="77" y="42"/>
                      <a:pt x="76" y="48"/>
                    </a:cubicBezTo>
                    <a:cubicBezTo>
                      <a:pt x="74" y="48"/>
                      <a:pt x="72" y="48"/>
                      <a:pt x="71" y="48"/>
                    </a:cubicBezTo>
                    <a:cubicBezTo>
                      <a:pt x="66" y="49"/>
                      <a:pt x="62" y="52"/>
                      <a:pt x="59" y="57"/>
                    </a:cubicBezTo>
                    <a:cubicBezTo>
                      <a:pt x="55" y="66"/>
                      <a:pt x="56" y="75"/>
                      <a:pt x="63" y="82"/>
                    </a:cubicBezTo>
                    <a:cubicBezTo>
                      <a:pt x="66" y="86"/>
                      <a:pt x="72" y="87"/>
                      <a:pt x="77" y="87"/>
                    </a:cubicBezTo>
                    <a:cubicBezTo>
                      <a:pt x="87" y="88"/>
                      <a:pt x="94" y="83"/>
                      <a:pt x="99" y="75"/>
                    </a:cubicBezTo>
                    <a:cubicBezTo>
                      <a:pt x="102" y="69"/>
                      <a:pt x="101" y="61"/>
                      <a:pt x="96" y="56"/>
                    </a:cubicBezTo>
                    <a:cubicBezTo>
                      <a:pt x="96" y="56"/>
                      <a:pt x="95" y="55"/>
                      <a:pt x="95" y="54"/>
                    </a:cubicBezTo>
                    <a:cubicBezTo>
                      <a:pt x="95" y="48"/>
                      <a:pt x="99" y="43"/>
                      <a:pt x="100" y="37"/>
                    </a:cubicBezTo>
                    <a:cubicBezTo>
                      <a:pt x="107" y="39"/>
                      <a:pt x="112" y="43"/>
                      <a:pt x="115" y="48"/>
                    </a:cubicBezTo>
                    <a:cubicBezTo>
                      <a:pt x="118" y="54"/>
                      <a:pt x="121" y="60"/>
                      <a:pt x="121" y="67"/>
                    </a:cubicBezTo>
                    <a:cubicBezTo>
                      <a:pt x="121" y="75"/>
                      <a:pt x="119" y="82"/>
                      <a:pt x="115" y="88"/>
                    </a:cubicBezTo>
                    <a:cubicBezTo>
                      <a:pt x="112" y="93"/>
                      <a:pt x="108" y="98"/>
                      <a:pt x="102" y="101"/>
                    </a:cubicBezTo>
                    <a:cubicBezTo>
                      <a:pt x="92" y="106"/>
                      <a:pt x="81" y="107"/>
                      <a:pt x="70" y="104"/>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9" name="Freeform 144"/>
              <p:cNvSpPr/>
              <p:nvPr/>
            </p:nvSpPr>
            <p:spPr bwMode="auto">
              <a:xfrm>
                <a:off x="6440" y="2656"/>
                <a:ext cx="54" cy="59"/>
              </a:xfrm>
              <a:custGeom>
                <a:avLst/>
                <a:gdLst>
                  <a:gd name="T0" fmla="*/ 18 w 23"/>
                  <a:gd name="T1" fmla="*/ 21 h 25"/>
                  <a:gd name="T2" fmla="*/ 23 w 23"/>
                  <a:gd name="T3" fmla="*/ 17 h 25"/>
                  <a:gd name="T4" fmla="*/ 5 w 23"/>
                  <a:gd name="T5" fmla="*/ 0 h 25"/>
                  <a:gd name="T6" fmla="*/ 1 w 23"/>
                  <a:gd name="T7" fmla="*/ 3 h 25"/>
                  <a:gd name="T8" fmla="*/ 0 w 23"/>
                  <a:gd name="T9" fmla="*/ 4 h 25"/>
                  <a:gd name="T10" fmla="*/ 12 w 23"/>
                  <a:gd name="T11" fmla="*/ 25 h 25"/>
                  <a:gd name="T12" fmla="*/ 18 w 23"/>
                  <a:gd name="T13" fmla="*/ 21 h 25"/>
                </a:gdLst>
                <a:ahLst/>
                <a:cxnLst>
                  <a:cxn ang="0">
                    <a:pos x="T0" y="T1"/>
                  </a:cxn>
                  <a:cxn ang="0">
                    <a:pos x="T2" y="T3"/>
                  </a:cxn>
                  <a:cxn ang="0">
                    <a:pos x="T4" y="T5"/>
                  </a:cxn>
                  <a:cxn ang="0">
                    <a:pos x="T6" y="T7"/>
                  </a:cxn>
                  <a:cxn ang="0">
                    <a:pos x="T8" y="T9"/>
                  </a:cxn>
                  <a:cxn ang="0">
                    <a:pos x="T10" y="T11"/>
                  </a:cxn>
                  <a:cxn ang="0">
                    <a:pos x="T12" y="T13"/>
                  </a:cxn>
                </a:cxnLst>
                <a:rect l="0" t="0" r="r" b="b"/>
                <a:pathLst>
                  <a:path w="23" h="25">
                    <a:moveTo>
                      <a:pt x="18" y="21"/>
                    </a:moveTo>
                    <a:cubicBezTo>
                      <a:pt x="20" y="20"/>
                      <a:pt x="22" y="18"/>
                      <a:pt x="23" y="17"/>
                    </a:cubicBezTo>
                    <a:cubicBezTo>
                      <a:pt x="5" y="0"/>
                      <a:pt x="5" y="0"/>
                      <a:pt x="5" y="0"/>
                    </a:cubicBezTo>
                    <a:cubicBezTo>
                      <a:pt x="4" y="1"/>
                      <a:pt x="2" y="2"/>
                      <a:pt x="1" y="3"/>
                    </a:cubicBezTo>
                    <a:cubicBezTo>
                      <a:pt x="0" y="4"/>
                      <a:pt x="0" y="4"/>
                      <a:pt x="0" y="4"/>
                    </a:cubicBezTo>
                    <a:cubicBezTo>
                      <a:pt x="12" y="25"/>
                      <a:pt x="12" y="25"/>
                      <a:pt x="12" y="25"/>
                    </a:cubicBezTo>
                    <a:cubicBezTo>
                      <a:pt x="14" y="24"/>
                      <a:pt x="16" y="23"/>
                      <a:pt x="18" y="2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0" name="Freeform 145"/>
              <p:cNvSpPr/>
              <p:nvPr/>
            </p:nvSpPr>
            <p:spPr bwMode="auto">
              <a:xfrm>
                <a:off x="6343" y="1389"/>
                <a:ext cx="73" cy="40"/>
              </a:xfrm>
              <a:custGeom>
                <a:avLst/>
                <a:gdLst>
                  <a:gd name="T0" fmla="*/ 17 w 31"/>
                  <a:gd name="T1" fmla="*/ 17 h 17"/>
                  <a:gd name="T2" fmla="*/ 31 w 31"/>
                  <a:gd name="T3" fmla="*/ 0 h 17"/>
                  <a:gd name="T4" fmla="*/ 7 w 31"/>
                  <a:gd name="T5" fmla="*/ 0 h 17"/>
                  <a:gd name="T6" fmla="*/ 0 w 31"/>
                  <a:gd name="T7" fmla="*/ 10 h 17"/>
                  <a:gd name="T8" fmla="*/ 17 w 31"/>
                  <a:gd name="T9" fmla="*/ 17 h 17"/>
                </a:gdLst>
                <a:ahLst/>
                <a:cxnLst>
                  <a:cxn ang="0">
                    <a:pos x="T0" y="T1"/>
                  </a:cxn>
                  <a:cxn ang="0">
                    <a:pos x="T2" y="T3"/>
                  </a:cxn>
                  <a:cxn ang="0">
                    <a:pos x="T4" y="T5"/>
                  </a:cxn>
                  <a:cxn ang="0">
                    <a:pos x="T6" y="T7"/>
                  </a:cxn>
                  <a:cxn ang="0">
                    <a:pos x="T8" y="T9"/>
                  </a:cxn>
                </a:cxnLst>
                <a:rect l="0" t="0" r="r" b="b"/>
                <a:pathLst>
                  <a:path w="31" h="17">
                    <a:moveTo>
                      <a:pt x="17" y="17"/>
                    </a:moveTo>
                    <a:cubicBezTo>
                      <a:pt x="22" y="12"/>
                      <a:pt x="27" y="6"/>
                      <a:pt x="31" y="0"/>
                    </a:cubicBezTo>
                    <a:cubicBezTo>
                      <a:pt x="7" y="0"/>
                      <a:pt x="7" y="0"/>
                      <a:pt x="7" y="0"/>
                    </a:cubicBezTo>
                    <a:cubicBezTo>
                      <a:pt x="4" y="3"/>
                      <a:pt x="2" y="7"/>
                      <a:pt x="0" y="10"/>
                    </a:cubicBezTo>
                    <a:cubicBezTo>
                      <a:pt x="6" y="11"/>
                      <a:pt x="12" y="14"/>
                      <a:pt x="17" y="17"/>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1" name="Freeform 146"/>
              <p:cNvSpPr/>
              <p:nvPr/>
            </p:nvSpPr>
            <p:spPr bwMode="auto">
              <a:xfrm>
                <a:off x="6442" y="2497"/>
                <a:ext cx="38" cy="40"/>
              </a:xfrm>
              <a:custGeom>
                <a:avLst/>
                <a:gdLst>
                  <a:gd name="T0" fmla="*/ 0 w 16"/>
                  <a:gd name="T1" fmla="*/ 12 h 17"/>
                  <a:gd name="T2" fmla="*/ 5 w 16"/>
                  <a:gd name="T3" fmla="*/ 17 h 17"/>
                  <a:gd name="T4" fmla="*/ 16 w 16"/>
                  <a:gd name="T5" fmla="*/ 5 h 17"/>
                  <a:gd name="T6" fmla="*/ 8 w 16"/>
                  <a:gd name="T7" fmla="*/ 0 h 17"/>
                  <a:gd name="T8" fmla="*/ 0 w 16"/>
                  <a:gd name="T9" fmla="*/ 12 h 17"/>
                </a:gdLst>
                <a:ahLst/>
                <a:cxnLst>
                  <a:cxn ang="0">
                    <a:pos x="T0" y="T1"/>
                  </a:cxn>
                  <a:cxn ang="0">
                    <a:pos x="T2" y="T3"/>
                  </a:cxn>
                  <a:cxn ang="0">
                    <a:pos x="T4" y="T5"/>
                  </a:cxn>
                  <a:cxn ang="0">
                    <a:pos x="T6" y="T7"/>
                  </a:cxn>
                  <a:cxn ang="0">
                    <a:pos x="T8" y="T9"/>
                  </a:cxn>
                </a:cxnLst>
                <a:rect l="0" t="0" r="r" b="b"/>
                <a:pathLst>
                  <a:path w="16" h="17">
                    <a:moveTo>
                      <a:pt x="0" y="12"/>
                    </a:moveTo>
                    <a:cubicBezTo>
                      <a:pt x="2" y="13"/>
                      <a:pt x="4" y="15"/>
                      <a:pt x="5" y="17"/>
                    </a:cubicBezTo>
                    <a:cubicBezTo>
                      <a:pt x="16" y="5"/>
                      <a:pt x="16" y="5"/>
                      <a:pt x="16" y="5"/>
                    </a:cubicBezTo>
                    <a:cubicBezTo>
                      <a:pt x="13" y="3"/>
                      <a:pt x="11" y="1"/>
                      <a:pt x="8" y="0"/>
                    </a:cubicBezTo>
                    <a:lnTo>
                      <a:pt x="0" y="12"/>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2" name="Freeform 147"/>
              <p:cNvSpPr/>
              <p:nvPr/>
            </p:nvSpPr>
            <p:spPr bwMode="auto">
              <a:xfrm>
                <a:off x="6106" y="1851"/>
                <a:ext cx="336" cy="584"/>
              </a:xfrm>
              <a:custGeom>
                <a:avLst/>
                <a:gdLst>
                  <a:gd name="T0" fmla="*/ 142 w 142"/>
                  <a:gd name="T1" fmla="*/ 64 h 246"/>
                  <a:gd name="T2" fmla="*/ 79 w 142"/>
                  <a:gd name="T3" fmla="*/ 1 h 246"/>
                  <a:gd name="T4" fmla="*/ 18 w 142"/>
                  <a:gd name="T5" fmla="*/ 42 h 246"/>
                  <a:gd name="T6" fmla="*/ 71 w 142"/>
                  <a:gd name="T7" fmla="*/ 98 h 246"/>
                  <a:gd name="T8" fmla="*/ 104 w 142"/>
                  <a:gd name="T9" fmla="*/ 57 h 246"/>
                  <a:gd name="T10" fmla="*/ 73 w 142"/>
                  <a:gd name="T11" fmla="*/ 23 h 246"/>
                  <a:gd name="T12" fmla="*/ 39 w 142"/>
                  <a:gd name="T13" fmla="*/ 52 h 246"/>
                  <a:gd name="T14" fmla="*/ 68 w 142"/>
                  <a:gd name="T15" fmla="*/ 75 h 246"/>
                  <a:gd name="T16" fmla="*/ 80 w 142"/>
                  <a:gd name="T17" fmla="*/ 50 h 246"/>
                  <a:gd name="T18" fmla="*/ 64 w 142"/>
                  <a:gd name="T19" fmla="*/ 44 h 246"/>
                  <a:gd name="T20" fmla="*/ 60 w 142"/>
                  <a:gd name="T21" fmla="*/ 58 h 246"/>
                  <a:gd name="T22" fmla="*/ 66 w 142"/>
                  <a:gd name="T23" fmla="*/ 53 h 246"/>
                  <a:gd name="T24" fmla="*/ 70 w 142"/>
                  <a:gd name="T25" fmla="*/ 53 h 246"/>
                  <a:gd name="T26" fmla="*/ 60 w 142"/>
                  <a:gd name="T27" fmla="*/ 62 h 246"/>
                  <a:gd name="T28" fmla="*/ 57 w 142"/>
                  <a:gd name="T29" fmla="*/ 42 h 246"/>
                  <a:gd name="T30" fmla="*/ 84 w 142"/>
                  <a:gd name="T31" fmla="*/ 48 h 246"/>
                  <a:gd name="T32" fmla="*/ 72 w 142"/>
                  <a:gd name="T33" fmla="*/ 80 h 246"/>
                  <a:gd name="T34" fmla="*/ 37 w 142"/>
                  <a:gd name="T35" fmla="*/ 42 h 246"/>
                  <a:gd name="T36" fmla="*/ 76 w 142"/>
                  <a:gd name="T37" fmla="*/ 17 h 246"/>
                  <a:gd name="T38" fmla="*/ 109 w 142"/>
                  <a:gd name="T39" fmla="*/ 56 h 246"/>
                  <a:gd name="T40" fmla="*/ 25 w 142"/>
                  <a:gd name="T41" fmla="*/ 169 h 246"/>
                  <a:gd name="T42" fmla="*/ 17 w 142"/>
                  <a:gd name="T43" fmla="*/ 246 h 246"/>
                  <a:gd name="T44" fmla="*/ 20 w 142"/>
                  <a:gd name="T45" fmla="*/ 223 h 246"/>
                  <a:gd name="T46" fmla="*/ 31 w 142"/>
                  <a:gd name="T47" fmla="*/ 225 h 246"/>
                  <a:gd name="T48" fmla="*/ 79 w 142"/>
                  <a:gd name="T49" fmla="*/ 136 h 246"/>
                  <a:gd name="T50" fmla="*/ 36 w 142"/>
                  <a:gd name="T51" fmla="*/ 226 h 246"/>
                  <a:gd name="T52" fmla="*/ 42 w 142"/>
                  <a:gd name="T53" fmla="*/ 226 h 246"/>
                  <a:gd name="T54" fmla="*/ 46 w 142"/>
                  <a:gd name="T55" fmla="*/ 203 h 246"/>
                  <a:gd name="T56" fmla="*/ 62 w 142"/>
                  <a:gd name="T57" fmla="*/ 206 h 246"/>
                  <a:gd name="T58" fmla="*/ 105 w 142"/>
                  <a:gd name="T59" fmla="*/ 117 h 246"/>
                  <a:gd name="T60" fmla="*/ 130 w 142"/>
                  <a:gd name="T61" fmla="*/ 121 h 246"/>
                  <a:gd name="T62" fmla="*/ 142 w 142"/>
                  <a:gd name="T63" fmla="*/ 64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2" h="246">
                    <a:moveTo>
                      <a:pt x="142" y="64"/>
                    </a:moveTo>
                    <a:cubicBezTo>
                      <a:pt x="141" y="24"/>
                      <a:pt x="111" y="1"/>
                      <a:pt x="79" y="1"/>
                    </a:cubicBezTo>
                    <a:cubicBezTo>
                      <a:pt x="53" y="0"/>
                      <a:pt x="25" y="17"/>
                      <a:pt x="18" y="42"/>
                    </a:cubicBezTo>
                    <a:cubicBezTo>
                      <a:pt x="9" y="81"/>
                      <a:pt x="46" y="104"/>
                      <a:pt x="71" y="98"/>
                    </a:cubicBezTo>
                    <a:cubicBezTo>
                      <a:pt x="97" y="92"/>
                      <a:pt x="103" y="71"/>
                      <a:pt x="104" y="57"/>
                    </a:cubicBezTo>
                    <a:cubicBezTo>
                      <a:pt x="105" y="40"/>
                      <a:pt x="97" y="25"/>
                      <a:pt x="73" y="23"/>
                    </a:cubicBezTo>
                    <a:cubicBezTo>
                      <a:pt x="61" y="22"/>
                      <a:pt x="41" y="33"/>
                      <a:pt x="39" y="52"/>
                    </a:cubicBezTo>
                    <a:cubicBezTo>
                      <a:pt x="37" y="73"/>
                      <a:pt x="57" y="79"/>
                      <a:pt x="68" y="75"/>
                    </a:cubicBezTo>
                    <a:cubicBezTo>
                      <a:pt x="79" y="71"/>
                      <a:pt x="84" y="59"/>
                      <a:pt x="80" y="50"/>
                    </a:cubicBezTo>
                    <a:cubicBezTo>
                      <a:pt x="77" y="43"/>
                      <a:pt x="69" y="40"/>
                      <a:pt x="64" y="44"/>
                    </a:cubicBezTo>
                    <a:cubicBezTo>
                      <a:pt x="58" y="48"/>
                      <a:pt x="56" y="56"/>
                      <a:pt x="60" y="58"/>
                    </a:cubicBezTo>
                    <a:cubicBezTo>
                      <a:pt x="63" y="60"/>
                      <a:pt x="67" y="57"/>
                      <a:pt x="66" y="53"/>
                    </a:cubicBezTo>
                    <a:cubicBezTo>
                      <a:pt x="66" y="51"/>
                      <a:pt x="68" y="51"/>
                      <a:pt x="70" y="53"/>
                    </a:cubicBezTo>
                    <a:cubicBezTo>
                      <a:pt x="73" y="59"/>
                      <a:pt x="66" y="65"/>
                      <a:pt x="60" y="62"/>
                    </a:cubicBezTo>
                    <a:cubicBezTo>
                      <a:pt x="52" y="58"/>
                      <a:pt x="51" y="47"/>
                      <a:pt x="57" y="42"/>
                    </a:cubicBezTo>
                    <a:cubicBezTo>
                      <a:pt x="67" y="34"/>
                      <a:pt x="79" y="38"/>
                      <a:pt x="84" y="48"/>
                    </a:cubicBezTo>
                    <a:cubicBezTo>
                      <a:pt x="91" y="61"/>
                      <a:pt x="82" y="76"/>
                      <a:pt x="72" y="80"/>
                    </a:cubicBezTo>
                    <a:cubicBezTo>
                      <a:pt x="45" y="90"/>
                      <a:pt x="27" y="65"/>
                      <a:pt x="37" y="42"/>
                    </a:cubicBezTo>
                    <a:cubicBezTo>
                      <a:pt x="44" y="27"/>
                      <a:pt x="58" y="16"/>
                      <a:pt x="76" y="17"/>
                    </a:cubicBezTo>
                    <a:cubicBezTo>
                      <a:pt x="95" y="19"/>
                      <a:pt x="109" y="35"/>
                      <a:pt x="109" y="56"/>
                    </a:cubicBezTo>
                    <a:cubicBezTo>
                      <a:pt x="110" y="102"/>
                      <a:pt x="54" y="134"/>
                      <a:pt x="25" y="169"/>
                    </a:cubicBezTo>
                    <a:cubicBezTo>
                      <a:pt x="10" y="188"/>
                      <a:pt x="0" y="213"/>
                      <a:pt x="17" y="246"/>
                    </a:cubicBezTo>
                    <a:cubicBezTo>
                      <a:pt x="20" y="223"/>
                      <a:pt x="20" y="223"/>
                      <a:pt x="20" y="223"/>
                    </a:cubicBezTo>
                    <a:cubicBezTo>
                      <a:pt x="31" y="225"/>
                      <a:pt x="31" y="225"/>
                      <a:pt x="31" y="225"/>
                    </a:cubicBezTo>
                    <a:cubicBezTo>
                      <a:pt x="27" y="197"/>
                      <a:pt x="66" y="156"/>
                      <a:pt x="79" y="136"/>
                    </a:cubicBezTo>
                    <a:cubicBezTo>
                      <a:pt x="61" y="165"/>
                      <a:pt x="33" y="197"/>
                      <a:pt x="36" y="226"/>
                    </a:cubicBezTo>
                    <a:cubicBezTo>
                      <a:pt x="42" y="226"/>
                      <a:pt x="42" y="226"/>
                      <a:pt x="42" y="226"/>
                    </a:cubicBezTo>
                    <a:cubicBezTo>
                      <a:pt x="46" y="203"/>
                      <a:pt x="46" y="203"/>
                      <a:pt x="46" y="203"/>
                    </a:cubicBezTo>
                    <a:cubicBezTo>
                      <a:pt x="62" y="206"/>
                      <a:pt x="62" y="206"/>
                      <a:pt x="62" y="206"/>
                    </a:cubicBezTo>
                    <a:cubicBezTo>
                      <a:pt x="76" y="172"/>
                      <a:pt x="98" y="122"/>
                      <a:pt x="105" y="117"/>
                    </a:cubicBezTo>
                    <a:cubicBezTo>
                      <a:pt x="108" y="114"/>
                      <a:pt x="118" y="117"/>
                      <a:pt x="130" y="121"/>
                    </a:cubicBezTo>
                    <a:cubicBezTo>
                      <a:pt x="139" y="106"/>
                      <a:pt x="142" y="87"/>
                      <a:pt x="142" y="64"/>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3" name="Freeform 148"/>
              <p:cNvSpPr/>
              <p:nvPr/>
            </p:nvSpPr>
            <p:spPr bwMode="auto">
              <a:xfrm>
                <a:off x="6286" y="1389"/>
                <a:ext cx="59" cy="21"/>
              </a:xfrm>
              <a:custGeom>
                <a:avLst/>
                <a:gdLst>
                  <a:gd name="T0" fmla="*/ 18 w 25"/>
                  <a:gd name="T1" fmla="*/ 9 h 9"/>
                  <a:gd name="T2" fmla="*/ 25 w 25"/>
                  <a:gd name="T3" fmla="*/ 0 h 9"/>
                  <a:gd name="T4" fmla="*/ 6 w 25"/>
                  <a:gd name="T5" fmla="*/ 0 h 9"/>
                  <a:gd name="T6" fmla="*/ 0 w 25"/>
                  <a:gd name="T7" fmla="*/ 7 h 9"/>
                  <a:gd name="T8" fmla="*/ 18 w 25"/>
                  <a:gd name="T9" fmla="*/ 9 h 9"/>
                </a:gdLst>
                <a:ahLst/>
                <a:cxnLst>
                  <a:cxn ang="0">
                    <a:pos x="T0" y="T1"/>
                  </a:cxn>
                  <a:cxn ang="0">
                    <a:pos x="T2" y="T3"/>
                  </a:cxn>
                  <a:cxn ang="0">
                    <a:pos x="T4" y="T5"/>
                  </a:cxn>
                  <a:cxn ang="0">
                    <a:pos x="T6" y="T7"/>
                  </a:cxn>
                  <a:cxn ang="0">
                    <a:pos x="T8" y="T9"/>
                  </a:cxn>
                </a:cxnLst>
                <a:rect l="0" t="0" r="r" b="b"/>
                <a:pathLst>
                  <a:path w="25" h="9">
                    <a:moveTo>
                      <a:pt x="18" y="9"/>
                    </a:moveTo>
                    <a:cubicBezTo>
                      <a:pt x="21" y="6"/>
                      <a:pt x="23" y="3"/>
                      <a:pt x="25" y="0"/>
                    </a:cubicBezTo>
                    <a:cubicBezTo>
                      <a:pt x="6" y="0"/>
                      <a:pt x="6" y="0"/>
                      <a:pt x="6" y="0"/>
                    </a:cubicBezTo>
                    <a:cubicBezTo>
                      <a:pt x="4" y="2"/>
                      <a:pt x="2" y="5"/>
                      <a:pt x="0" y="7"/>
                    </a:cubicBezTo>
                    <a:cubicBezTo>
                      <a:pt x="6" y="7"/>
                      <a:pt x="13" y="8"/>
                      <a:pt x="18" y="9"/>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4" name="Freeform 149"/>
              <p:cNvSpPr/>
              <p:nvPr/>
            </p:nvSpPr>
            <p:spPr bwMode="auto">
              <a:xfrm>
                <a:off x="6426" y="2490"/>
                <a:ext cx="28" cy="33"/>
              </a:xfrm>
              <a:custGeom>
                <a:avLst/>
                <a:gdLst>
                  <a:gd name="T0" fmla="*/ 0 w 12"/>
                  <a:gd name="T1" fmla="*/ 11 h 14"/>
                  <a:gd name="T2" fmla="*/ 5 w 12"/>
                  <a:gd name="T3" fmla="*/ 14 h 14"/>
                  <a:gd name="T4" fmla="*/ 12 w 12"/>
                  <a:gd name="T5" fmla="*/ 2 h 14"/>
                  <a:gd name="T6" fmla="*/ 5 w 12"/>
                  <a:gd name="T7" fmla="*/ 0 h 14"/>
                  <a:gd name="T8" fmla="*/ 0 w 12"/>
                  <a:gd name="T9" fmla="*/ 11 h 14"/>
                </a:gdLst>
                <a:ahLst/>
                <a:cxnLst>
                  <a:cxn ang="0">
                    <a:pos x="T0" y="T1"/>
                  </a:cxn>
                  <a:cxn ang="0">
                    <a:pos x="T2" y="T3"/>
                  </a:cxn>
                  <a:cxn ang="0">
                    <a:pos x="T4" y="T5"/>
                  </a:cxn>
                  <a:cxn ang="0">
                    <a:pos x="T6" y="T7"/>
                  </a:cxn>
                  <a:cxn ang="0">
                    <a:pos x="T8" y="T9"/>
                  </a:cxn>
                </a:cxnLst>
                <a:rect l="0" t="0" r="r" b="b"/>
                <a:pathLst>
                  <a:path w="12" h="14">
                    <a:moveTo>
                      <a:pt x="0" y="11"/>
                    </a:moveTo>
                    <a:cubicBezTo>
                      <a:pt x="2" y="11"/>
                      <a:pt x="4" y="12"/>
                      <a:pt x="5" y="14"/>
                    </a:cubicBezTo>
                    <a:cubicBezTo>
                      <a:pt x="12" y="2"/>
                      <a:pt x="12" y="2"/>
                      <a:pt x="12" y="2"/>
                    </a:cubicBezTo>
                    <a:cubicBezTo>
                      <a:pt x="10" y="1"/>
                      <a:pt x="8" y="0"/>
                      <a:pt x="5" y="0"/>
                    </a:cubicBezTo>
                    <a:lnTo>
                      <a:pt x="0" y="11"/>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5" name="Freeform 150"/>
              <p:cNvSpPr/>
              <p:nvPr/>
            </p:nvSpPr>
            <p:spPr bwMode="auto">
              <a:xfrm>
                <a:off x="6312" y="2514"/>
                <a:ext cx="163" cy="166"/>
              </a:xfrm>
              <a:custGeom>
                <a:avLst/>
                <a:gdLst>
                  <a:gd name="T0" fmla="*/ 58 w 69"/>
                  <a:gd name="T1" fmla="*/ 15 h 70"/>
                  <a:gd name="T2" fmla="*/ 25 w 69"/>
                  <a:gd name="T3" fmla="*/ 3 h 70"/>
                  <a:gd name="T4" fmla="*/ 7 w 69"/>
                  <a:gd name="T5" fmla="*/ 28 h 70"/>
                  <a:gd name="T6" fmla="*/ 1 w 69"/>
                  <a:gd name="T7" fmla="*/ 26 h 70"/>
                  <a:gd name="T8" fmla="*/ 7 w 69"/>
                  <a:gd name="T9" fmla="*/ 52 h 70"/>
                  <a:gd name="T10" fmla="*/ 52 w 69"/>
                  <a:gd name="T11" fmla="*/ 59 h 70"/>
                  <a:gd name="T12" fmla="*/ 58 w 69"/>
                  <a:gd name="T13" fmla="*/ 15 h 70"/>
                </a:gdLst>
                <a:ahLst/>
                <a:cxnLst>
                  <a:cxn ang="0">
                    <a:pos x="T0" y="T1"/>
                  </a:cxn>
                  <a:cxn ang="0">
                    <a:pos x="T2" y="T3"/>
                  </a:cxn>
                  <a:cxn ang="0">
                    <a:pos x="T4" y="T5"/>
                  </a:cxn>
                  <a:cxn ang="0">
                    <a:pos x="T6" y="T7"/>
                  </a:cxn>
                  <a:cxn ang="0">
                    <a:pos x="T8" y="T9"/>
                  </a:cxn>
                  <a:cxn ang="0">
                    <a:pos x="T10" y="T11"/>
                  </a:cxn>
                  <a:cxn ang="0">
                    <a:pos x="T12" y="T13"/>
                  </a:cxn>
                </a:cxnLst>
                <a:rect l="0" t="0" r="r" b="b"/>
                <a:pathLst>
                  <a:path w="69" h="70">
                    <a:moveTo>
                      <a:pt x="58" y="15"/>
                    </a:moveTo>
                    <a:cubicBezTo>
                      <a:pt x="50" y="4"/>
                      <a:pt x="37" y="0"/>
                      <a:pt x="25" y="3"/>
                    </a:cubicBezTo>
                    <a:cubicBezTo>
                      <a:pt x="7" y="28"/>
                      <a:pt x="7" y="28"/>
                      <a:pt x="7" y="28"/>
                    </a:cubicBezTo>
                    <a:cubicBezTo>
                      <a:pt x="1" y="26"/>
                      <a:pt x="1" y="26"/>
                      <a:pt x="1" y="26"/>
                    </a:cubicBezTo>
                    <a:cubicBezTo>
                      <a:pt x="0" y="35"/>
                      <a:pt x="1" y="44"/>
                      <a:pt x="7" y="52"/>
                    </a:cubicBezTo>
                    <a:cubicBezTo>
                      <a:pt x="18" y="66"/>
                      <a:pt x="38" y="70"/>
                      <a:pt x="52" y="59"/>
                    </a:cubicBezTo>
                    <a:cubicBezTo>
                      <a:pt x="66" y="49"/>
                      <a:pt x="69" y="29"/>
                      <a:pt x="58" y="15"/>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6" name="Freeform 151"/>
              <p:cNvSpPr/>
              <p:nvPr/>
            </p:nvSpPr>
            <p:spPr bwMode="auto">
              <a:xfrm>
                <a:off x="6421" y="2668"/>
                <a:ext cx="40" cy="59"/>
              </a:xfrm>
              <a:custGeom>
                <a:avLst/>
                <a:gdLst>
                  <a:gd name="T0" fmla="*/ 17 w 17"/>
                  <a:gd name="T1" fmla="*/ 21 h 25"/>
                  <a:gd name="T2" fmla="*/ 5 w 17"/>
                  <a:gd name="T3" fmla="*/ 0 h 25"/>
                  <a:gd name="T4" fmla="*/ 0 w 17"/>
                  <a:gd name="T5" fmla="*/ 3 h 25"/>
                  <a:gd name="T6" fmla="*/ 5 w 17"/>
                  <a:gd name="T7" fmla="*/ 25 h 25"/>
                  <a:gd name="T8" fmla="*/ 17 w 17"/>
                  <a:gd name="T9" fmla="*/ 21 h 25"/>
                </a:gdLst>
                <a:ahLst/>
                <a:cxnLst>
                  <a:cxn ang="0">
                    <a:pos x="T0" y="T1"/>
                  </a:cxn>
                  <a:cxn ang="0">
                    <a:pos x="T2" y="T3"/>
                  </a:cxn>
                  <a:cxn ang="0">
                    <a:pos x="T4" y="T5"/>
                  </a:cxn>
                  <a:cxn ang="0">
                    <a:pos x="T6" y="T7"/>
                  </a:cxn>
                  <a:cxn ang="0">
                    <a:pos x="T8" y="T9"/>
                  </a:cxn>
                </a:cxnLst>
                <a:rect l="0" t="0" r="r" b="b"/>
                <a:pathLst>
                  <a:path w="17" h="25">
                    <a:moveTo>
                      <a:pt x="17" y="21"/>
                    </a:moveTo>
                    <a:cubicBezTo>
                      <a:pt x="5" y="0"/>
                      <a:pt x="5" y="0"/>
                      <a:pt x="5" y="0"/>
                    </a:cubicBezTo>
                    <a:cubicBezTo>
                      <a:pt x="4" y="2"/>
                      <a:pt x="2" y="2"/>
                      <a:pt x="0" y="3"/>
                    </a:cubicBezTo>
                    <a:cubicBezTo>
                      <a:pt x="5" y="25"/>
                      <a:pt x="5" y="25"/>
                      <a:pt x="5" y="25"/>
                    </a:cubicBezTo>
                    <a:cubicBezTo>
                      <a:pt x="9" y="24"/>
                      <a:pt x="13" y="23"/>
                      <a:pt x="17" y="2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7" name="Freeform 152"/>
              <p:cNvSpPr/>
              <p:nvPr/>
            </p:nvSpPr>
            <p:spPr bwMode="auto">
              <a:xfrm>
                <a:off x="6414" y="2889"/>
                <a:ext cx="49" cy="42"/>
              </a:xfrm>
              <a:custGeom>
                <a:avLst/>
                <a:gdLst>
                  <a:gd name="T0" fmla="*/ 0 w 21"/>
                  <a:gd name="T1" fmla="*/ 17 h 18"/>
                  <a:gd name="T2" fmla="*/ 2 w 21"/>
                  <a:gd name="T3" fmla="*/ 18 h 18"/>
                  <a:gd name="T4" fmla="*/ 21 w 21"/>
                  <a:gd name="T5" fmla="*/ 18 h 18"/>
                  <a:gd name="T6" fmla="*/ 17 w 21"/>
                  <a:gd name="T7" fmla="*/ 0 h 18"/>
                  <a:gd name="T8" fmla="*/ 0 w 21"/>
                  <a:gd name="T9" fmla="*/ 17 h 18"/>
                </a:gdLst>
                <a:ahLst/>
                <a:cxnLst>
                  <a:cxn ang="0">
                    <a:pos x="T0" y="T1"/>
                  </a:cxn>
                  <a:cxn ang="0">
                    <a:pos x="T2" y="T3"/>
                  </a:cxn>
                  <a:cxn ang="0">
                    <a:pos x="T4" y="T5"/>
                  </a:cxn>
                  <a:cxn ang="0">
                    <a:pos x="T6" y="T7"/>
                  </a:cxn>
                  <a:cxn ang="0">
                    <a:pos x="T8" y="T9"/>
                  </a:cxn>
                </a:cxnLst>
                <a:rect l="0" t="0" r="r" b="b"/>
                <a:pathLst>
                  <a:path w="21" h="18">
                    <a:moveTo>
                      <a:pt x="0" y="17"/>
                    </a:moveTo>
                    <a:cubicBezTo>
                      <a:pt x="2" y="18"/>
                      <a:pt x="2" y="18"/>
                      <a:pt x="2" y="18"/>
                    </a:cubicBezTo>
                    <a:cubicBezTo>
                      <a:pt x="21" y="18"/>
                      <a:pt x="21" y="18"/>
                      <a:pt x="21" y="18"/>
                    </a:cubicBezTo>
                    <a:cubicBezTo>
                      <a:pt x="17" y="0"/>
                      <a:pt x="17" y="0"/>
                      <a:pt x="17" y="0"/>
                    </a:cubicBezTo>
                    <a:cubicBezTo>
                      <a:pt x="13" y="7"/>
                      <a:pt x="7" y="13"/>
                      <a:pt x="0" y="17"/>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8" name="Freeform 153"/>
              <p:cNvSpPr/>
              <p:nvPr/>
            </p:nvSpPr>
            <p:spPr bwMode="auto">
              <a:xfrm>
                <a:off x="6189" y="2345"/>
                <a:ext cx="246" cy="226"/>
              </a:xfrm>
              <a:custGeom>
                <a:avLst/>
                <a:gdLst>
                  <a:gd name="T0" fmla="*/ 52 w 246"/>
                  <a:gd name="T1" fmla="*/ 133 h 226"/>
                  <a:gd name="T2" fmla="*/ 76 w 246"/>
                  <a:gd name="T3" fmla="*/ 7 h 226"/>
                  <a:gd name="T4" fmla="*/ 36 w 246"/>
                  <a:gd name="T5" fmla="*/ 0 h 226"/>
                  <a:gd name="T6" fmla="*/ 0 w 246"/>
                  <a:gd name="T7" fmla="*/ 183 h 226"/>
                  <a:gd name="T8" fmla="*/ 43 w 246"/>
                  <a:gd name="T9" fmla="*/ 197 h 226"/>
                  <a:gd name="T10" fmla="*/ 95 w 246"/>
                  <a:gd name="T11" fmla="*/ 140 h 226"/>
                  <a:gd name="T12" fmla="*/ 102 w 246"/>
                  <a:gd name="T13" fmla="*/ 214 h 226"/>
                  <a:gd name="T14" fmla="*/ 135 w 246"/>
                  <a:gd name="T15" fmla="*/ 226 h 226"/>
                  <a:gd name="T16" fmla="*/ 246 w 246"/>
                  <a:gd name="T17" fmla="*/ 69 h 226"/>
                  <a:gd name="T18" fmla="*/ 201 w 246"/>
                  <a:gd name="T19" fmla="*/ 52 h 226"/>
                  <a:gd name="T20" fmla="*/ 135 w 246"/>
                  <a:gd name="T21" fmla="*/ 159 h 226"/>
                  <a:gd name="T22" fmla="*/ 118 w 246"/>
                  <a:gd name="T23" fmla="*/ 71 h 226"/>
                  <a:gd name="T24" fmla="*/ 52 w 246"/>
                  <a:gd name="T25" fmla="*/ 13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6" h="226">
                    <a:moveTo>
                      <a:pt x="52" y="133"/>
                    </a:moveTo>
                    <a:lnTo>
                      <a:pt x="76" y="7"/>
                    </a:lnTo>
                    <a:lnTo>
                      <a:pt x="36" y="0"/>
                    </a:lnTo>
                    <a:lnTo>
                      <a:pt x="0" y="183"/>
                    </a:lnTo>
                    <a:lnTo>
                      <a:pt x="43" y="197"/>
                    </a:lnTo>
                    <a:lnTo>
                      <a:pt x="95" y="140"/>
                    </a:lnTo>
                    <a:lnTo>
                      <a:pt x="102" y="214"/>
                    </a:lnTo>
                    <a:lnTo>
                      <a:pt x="135" y="226"/>
                    </a:lnTo>
                    <a:lnTo>
                      <a:pt x="246" y="69"/>
                    </a:lnTo>
                    <a:lnTo>
                      <a:pt x="201" y="52"/>
                    </a:lnTo>
                    <a:lnTo>
                      <a:pt x="135" y="159"/>
                    </a:lnTo>
                    <a:lnTo>
                      <a:pt x="118" y="71"/>
                    </a:lnTo>
                    <a:lnTo>
                      <a:pt x="52" y="133"/>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9" name="Freeform 154"/>
              <p:cNvSpPr/>
              <p:nvPr/>
            </p:nvSpPr>
            <p:spPr bwMode="auto">
              <a:xfrm>
                <a:off x="6310" y="2794"/>
                <a:ext cx="177" cy="168"/>
              </a:xfrm>
              <a:custGeom>
                <a:avLst/>
                <a:gdLst>
                  <a:gd name="T0" fmla="*/ 61 w 75"/>
                  <a:gd name="T1" fmla="*/ 0 h 71"/>
                  <a:gd name="T2" fmla="*/ 54 w 75"/>
                  <a:gd name="T3" fmla="*/ 3 h 71"/>
                  <a:gd name="T4" fmla="*/ 5 w 75"/>
                  <a:gd name="T5" fmla="*/ 39 h 71"/>
                  <a:gd name="T6" fmla="*/ 0 w 75"/>
                  <a:gd name="T7" fmla="*/ 45 h 71"/>
                  <a:gd name="T8" fmla="*/ 61 w 75"/>
                  <a:gd name="T9" fmla="*/ 0 h 71"/>
                </a:gdLst>
                <a:ahLst/>
                <a:cxnLst>
                  <a:cxn ang="0">
                    <a:pos x="T0" y="T1"/>
                  </a:cxn>
                  <a:cxn ang="0">
                    <a:pos x="T2" y="T3"/>
                  </a:cxn>
                  <a:cxn ang="0">
                    <a:pos x="T4" y="T5"/>
                  </a:cxn>
                  <a:cxn ang="0">
                    <a:pos x="T6" y="T7"/>
                  </a:cxn>
                  <a:cxn ang="0">
                    <a:pos x="T8" y="T9"/>
                  </a:cxn>
                </a:cxnLst>
                <a:rect l="0" t="0" r="r" b="b"/>
                <a:pathLst>
                  <a:path w="75" h="71">
                    <a:moveTo>
                      <a:pt x="61" y="0"/>
                    </a:moveTo>
                    <a:cubicBezTo>
                      <a:pt x="59" y="1"/>
                      <a:pt x="56" y="2"/>
                      <a:pt x="54" y="3"/>
                    </a:cubicBezTo>
                    <a:cubicBezTo>
                      <a:pt x="57" y="29"/>
                      <a:pt x="29" y="52"/>
                      <a:pt x="5" y="39"/>
                    </a:cubicBezTo>
                    <a:cubicBezTo>
                      <a:pt x="3" y="41"/>
                      <a:pt x="2" y="43"/>
                      <a:pt x="0" y="45"/>
                    </a:cubicBezTo>
                    <a:cubicBezTo>
                      <a:pt x="33" y="71"/>
                      <a:pt x="75" y="35"/>
                      <a:pt x="61" y="0"/>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0" name="Freeform 155"/>
              <p:cNvSpPr/>
              <p:nvPr/>
            </p:nvSpPr>
            <p:spPr bwMode="auto">
              <a:xfrm>
                <a:off x="5998" y="1389"/>
                <a:ext cx="184" cy="254"/>
              </a:xfrm>
              <a:custGeom>
                <a:avLst/>
                <a:gdLst>
                  <a:gd name="T0" fmla="*/ 12 w 78"/>
                  <a:gd name="T1" fmla="*/ 51 h 107"/>
                  <a:gd name="T2" fmla="*/ 5 w 78"/>
                  <a:gd name="T3" fmla="*/ 105 h 107"/>
                  <a:gd name="T4" fmla="*/ 12 w 78"/>
                  <a:gd name="T5" fmla="*/ 107 h 107"/>
                  <a:gd name="T6" fmla="*/ 78 w 78"/>
                  <a:gd name="T7" fmla="*/ 0 h 107"/>
                  <a:gd name="T8" fmla="*/ 53 w 78"/>
                  <a:gd name="T9" fmla="*/ 0 h 107"/>
                  <a:gd name="T10" fmla="*/ 12 w 78"/>
                  <a:gd name="T11" fmla="*/ 51 h 107"/>
                </a:gdLst>
                <a:ahLst/>
                <a:cxnLst>
                  <a:cxn ang="0">
                    <a:pos x="T0" y="T1"/>
                  </a:cxn>
                  <a:cxn ang="0">
                    <a:pos x="T2" y="T3"/>
                  </a:cxn>
                  <a:cxn ang="0">
                    <a:pos x="T4" y="T5"/>
                  </a:cxn>
                  <a:cxn ang="0">
                    <a:pos x="T6" y="T7"/>
                  </a:cxn>
                  <a:cxn ang="0">
                    <a:pos x="T8" y="T9"/>
                  </a:cxn>
                  <a:cxn ang="0">
                    <a:pos x="T10" y="T11"/>
                  </a:cxn>
                </a:cxnLst>
                <a:rect l="0" t="0" r="r" b="b"/>
                <a:pathLst>
                  <a:path w="78" h="107">
                    <a:moveTo>
                      <a:pt x="12" y="51"/>
                    </a:moveTo>
                    <a:cubicBezTo>
                      <a:pt x="4" y="66"/>
                      <a:pt x="0" y="83"/>
                      <a:pt x="5" y="105"/>
                    </a:cubicBezTo>
                    <a:cubicBezTo>
                      <a:pt x="12" y="107"/>
                      <a:pt x="12" y="107"/>
                      <a:pt x="12" y="107"/>
                    </a:cubicBezTo>
                    <a:cubicBezTo>
                      <a:pt x="11" y="50"/>
                      <a:pt x="45" y="25"/>
                      <a:pt x="78" y="0"/>
                    </a:cubicBezTo>
                    <a:cubicBezTo>
                      <a:pt x="53" y="0"/>
                      <a:pt x="53" y="0"/>
                      <a:pt x="53" y="0"/>
                    </a:cubicBezTo>
                    <a:cubicBezTo>
                      <a:pt x="37" y="14"/>
                      <a:pt x="22" y="31"/>
                      <a:pt x="12" y="51"/>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1" name="Freeform 156"/>
              <p:cNvSpPr/>
              <p:nvPr/>
            </p:nvSpPr>
            <p:spPr bwMode="auto">
              <a:xfrm>
                <a:off x="6028" y="1389"/>
                <a:ext cx="246" cy="261"/>
              </a:xfrm>
              <a:custGeom>
                <a:avLst/>
                <a:gdLst>
                  <a:gd name="T0" fmla="*/ 5 w 104"/>
                  <a:gd name="T1" fmla="*/ 108 h 110"/>
                  <a:gd name="T2" fmla="*/ 13 w 104"/>
                  <a:gd name="T3" fmla="*/ 110 h 110"/>
                  <a:gd name="T4" fmla="*/ 58 w 104"/>
                  <a:gd name="T5" fmla="*/ 24 h 110"/>
                  <a:gd name="T6" fmla="*/ 88 w 104"/>
                  <a:gd name="T7" fmla="*/ 10 h 110"/>
                  <a:gd name="T8" fmla="*/ 104 w 104"/>
                  <a:gd name="T9" fmla="*/ 0 h 110"/>
                  <a:gd name="T10" fmla="*/ 70 w 104"/>
                  <a:gd name="T11" fmla="*/ 0 h 110"/>
                  <a:gd name="T12" fmla="*/ 5 w 104"/>
                  <a:gd name="T13" fmla="*/ 108 h 110"/>
                </a:gdLst>
                <a:ahLst/>
                <a:cxnLst>
                  <a:cxn ang="0">
                    <a:pos x="T0" y="T1"/>
                  </a:cxn>
                  <a:cxn ang="0">
                    <a:pos x="T2" y="T3"/>
                  </a:cxn>
                  <a:cxn ang="0">
                    <a:pos x="T4" y="T5"/>
                  </a:cxn>
                  <a:cxn ang="0">
                    <a:pos x="T6" y="T7"/>
                  </a:cxn>
                  <a:cxn ang="0">
                    <a:pos x="T8" y="T9"/>
                  </a:cxn>
                  <a:cxn ang="0">
                    <a:pos x="T10" y="T11"/>
                  </a:cxn>
                  <a:cxn ang="0">
                    <a:pos x="T12" y="T13"/>
                  </a:cxn>
                </a:cxnLst>
                <a:rect l="0" t="0" r="r" b="b"/>
                <a:pathLst>
                  <a:path w="104" h="110">
                    <a:moveTo>
                      <a:pt x="5" y="108"/>
                    </a:moveTo>
                    <a:cubicBezTo>
                      <a:pt x="13" y="110"/>
                      <a:pt x="13" y="110"/>
                      <a:pt x="13" y="110"/>
                    </a:cubicBezTo>
                    <a:cubicBezTo>
                      <a:pt x="13" y="77"/>
                      <a:pt x="31" y="44"/>
                      <a:pt x="58" y="24"/>
                    </a:cubicBezTo>
                    <a:cubicBezTo>
                      <a:pt x="68" y="17"/>
                      <a:pt x="78" y="13"/>
                      <a:pt x="88" y="10"/>
                    </a:cubicBezTo>
                    <a:cubicBezTo>
                      <a:pt x="93" y="7"/>
                      <a:pt x="98" y="4"/>
                      <a:pt x="104" y="0"/>
                    </a:cubicBezTo>
                    <a:cubicBezTo>
                      <a:pt x="70" y="0"/>
                      <a:pt x="70" y="0"/>
                      <a:pt x="70" y="0"/>
                    </a:cubicBezTo>
                    <a:cubicBezTo>
                      <a:pt x="37" y="25"/>
                      <a:pt x="0" y="50"/>
                      <a:pt x="5" y="108"/>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2" name="Freeform 157"/>
              <p:cNvSpPr/>
              <p:nvPr/>
            </p:nvSpPr>
            <p:spPr bwMode="auto">
              <a:xfrm>
                <a:off x="6407" y="2485"/>
                <a:ext cx="26" cy="29"/>
              </a:xfrm>
              <a:custGeom>
                <a:avLst/>
                <a:gdLst>
                  <a:gd name="T0" fmla="*/ 0 w 11"/>
                  <a:gd name="T1" fmla="*/ 10 h 12"/>
                  <a:gd name="T2" fmla="*/ 6 w 11"/>
                  <a:gd name="T3" fmla="*/ 12 h 12"/>
                  <a:gd name="T4" fmla="*/ 11 w 11"/>
                  <a:gd name="T5" fmla="*/ 1 h 12"/>
                  <a:gd name="T6" fmla="*/ 4 w 11"/>
                  <a:gd name="T7" fmla="*/ 0 h 12"/>
                  <a:gd name="T8" fmla="*/ 0 w 11"/>
                  <a:gd name="T9" fmla="*/ 10 h 12"/>
                </a:gdLst>
                <a:ahLst/>
                <a:cxnLst>
                  <a:cxn ang="0">
                    <a:pos x="T0" y="T1"/>
                  </a:cxn>
                  <a:cxn ang="0">
                    <a:pos x="T2" y="T3"/>
                  </a:cxn>
                  <a:cxn ang="0">
                    <a:pos x="T4" y="T5"/>
                  </a:cxn>
                  <a:cxn ang="0">
                    <a:pos x="T6" y="T7"/>
                  </a:cxn>
                  <a:cxn ang="0">
                    <a:pos x="T8" y="T9"/>
                  </a:cxn>
                </a:cxnLst>
                <a:rect l="0" t="0" r="r" b="b"/>
                <a:pathLst>
                  <a:path w="11" h="12">
                    <a:moveTo>
                      <a:pt x="0" y="10"/>
                    </a:moveTo>
                    <a:cubicBezTo>
                      <a:pt x="2" y="10"/>
                      <a:pt x="4" y="11"/>
                      <a:pt x="6" y="12"/>
                    </a:cubicBezTo>
                    <a:cubicBezTo>
                      <a:pt x="11" y="1"/>
                      <a:pt x="11" y="1"/>
                      <a:pt x="11" y="1"/>
                    </a:cubicBezTo>
                    <a:cubicBezTo>
                      <a:pt x="9" y="1"/>
                      <a:pt x="6" y="0"/>
                      <a:pt x="4" y="0"/>
                    </a:cubicBezTo>
                    <a:lnTo>
                      <a:pt x="0" y="1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3" name="Freeform 158"/>
              <p:cNvSpPr/>
              <p:nvPr/>
            </p:nvSpPr>
            <p:spPr bwMode="auto">
              <a:xfrm>
                <a:off x="6267" y="2153"/>
                <a:ext cx="185" cy="206"/>
              </a:xfrm>
              <a:custGeom>
                <a:avLst/>
                <a:gdLst>
                  <a:gd name="T0" fmla="*/ 78 w 78"/>
                  <a:gd name="T1" fmla="*/ 77 h 87"/>
                  <a:gd name="T2" fmla="*/ 37 w 78"/>
                  <a:gd name="T3" fmla="*/ 0 h 87"/>
                  <a:gd name="T4" fmla="*/ 0 w 78"/>
                  <a:gd name="T5" fmla="*/ 80 h 87"/>
                  <a:gd name="T6" fmla="*/ 5 w 78"/>
                  <a:gd name="T7" fmla="*/ 80 h 87"/>
                  <a:gd name="T8" fmla="*/ 3 w 78"/>
                  <a:gd name="T9" fmla="*/ 87 h 87"/>
                  <a:gd name="T10" fmla="*/ 78 w 78"/>
                  <a:gd name="T11" fmla="*/ 77 h 87"/>
                </a:gdLst>
                <a:ahLst/>
                <a:cxnLst>
                  <a:cxn ang="0">
                    <a:pos x="T0" y="T1"/>
                  </a:cxn>
                  <a:cxn ang="0">
                    <a:pos x="T2" y="T3"/>
                  </a:cxn>
                  <a:cxn ang="0">
                    <a:pos x="T4" y="T5"/>
                  </a:cxn>
                  <a:cxn ang="0">
                    <a:pos x="T6" y="T7"/>
                  </a:cxn>
                  <a:cxn ang="0">
                    <a:pos x="T8" y="T9"/>
                  </a:cxn>
                  <a:cxn ang="0">
                    <a:pos x="T10" y="T11"/>
                  </a:cxn>
                </a:cxnLst>
                <a:rect l="0" t="0" r="r" b="b"/>
                <a:pathLst>
                  <a:path w="78" h="87">
                    <a:moveTo>
                      <a:pt x="78" y="77"/>
                    </a:moveTo>
                    <a:cubicBezTo>
                      <a:pt x="69" y="62"/>
                      <a:pt x="48" y="27"/>
                      <a:pt x="37" y="0"/>
                    </a:cubicBezTo>
                    <a:cubicBezTo>
                      <a:pt x="25" y="26"/>
                      <a:pt x="10" y="55"/>
                      <a:pt x="0" y="80"/>
                    </a:cubicBezTo>
                    <a:cubicBezTo>
                      <a:pt x="5" y="80"/>
                      <a:pt x="5" y="80"/>
                      <a:pt x="5" y="80"/>
                    </a:cubicBezTo>
                    <a:cubicBezTo>
                      <a:pt x="3" y="87"/>
                      <a:pt x="3" y="87"/>
                      <a:pt x="3" y="87"/>
                    </a:cubicBezTo>
                    <a:cubicBezTo>
                      <a:pt x="25" y="82"/>
                      <a:pt x="63" y="79"/>
                      <a:pt x="78" y="77"/>
                    </a:cubicBezTo>
                    <a:close/>
                  </a:path>
                </a:pathLst>
              </a:custGeom>
              <a:solidFill>
                <a:srgbClr val="C6D9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4" name="Freeform 159"/>
              <p:cNvSpPr/>
              <p:nvPr/>
            </p:nvSpPr>
            <p:spPr bwMode="auto">
              <a:xfrm>
                <a:off x="6397" y="2677"/>
                <a:ext cx="31" cy="53"/>
              </a:xfrm>
              <a:custGeom>
                <a:avLst/>
                <a:gdLst>
                  <a:gd name="T0" fmla="*/ 13 w 13"/>
                  <a:gd name="T1" fmla="*/ 21 h 22"/>
                  <a:gd name="T2" fmla="*/ 7 w 13"/>
                  <a:gd name="T3" fmla="*/ 0 h 22"/>
                  <a:gd name="T4" fmla="*/ 0 w 13"/>
                  <a:gd name="T5" fmla="*/ 1 h 22"/>
                  <a:gd name="T6" fmla="*/ 1 w 13"/>
                  <a:gd name="T7" fmla="*/ 21 h 22"/>
                  <a:gd name="T8" fmla="*/ 13 w 13"/>
                  <a:gd name="T9" fmla="*/ 21 h 22"/>
                </a:gdLst>
                <a:ahLst/>
                <a:cxnLst>
                  <a:cxn ang="0">
                    <a:pos x="T0" y="T1"/>
                  </a:cxn>
                  <a:cxn ang="0">
                    <a:pos x="T2" y="T3"/>
                  </a:cxn>
                  <a:cxn ang="0">
                    <a:pos x="T4" y="T5"/>
                  </a:cxn>
                  <a:cxn ang="0">
                    <a:pos x="T6" y="T7"/>
                  </a:cxn>
                  <a:cxn ang="0">
                    <a:pos x="T8" y="T9"/>
                  </a:cxn>
                </a:cxnLst>
                <a:rect l="0" t="0" r="r" b="b"/>
                <a:pathLst>
                  <a:path w="13" h="22">
                    <a:moveTo>
                      <a:pt x="13" y="21"/>
                    </a:moveTo>
                    <a:cubicBezTo>
                      <a:pt x="7" y="0"/>
                      <a:pt x="7" y="0"/>
                      <a:pt x="7" y="0"/>
                    </a:cubicBezTo>
                    <a:cubicBezTo>
                      <a:pt x="5" y="0"/>
                      <a:pt x="3" y="1"/>
                      <a:pt x="0" y="1"/>
                    </a:cubicBezTo>
                    <a:cubicBezTo>
                      <a:pt x="1" y="21"/>
                      <a:pt x="1" y="21"/>
                      <a:pt x="1" y="21"/>
                    </a:cubicBezTo>
                    <a:cubicBezTo>
                      <a:pt x="5" y="22"/>
                      <a:pt x="9" y="22"/>
                      <a:pt x="13" y="2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5" name="Freeform 160"/>
              <p:cNvSpPr/>
              <p:nvPr/>
            </p:nvSpPr>
            <p:spPr bwMode="auto">
              <a:xfrm>
                <a:off x="6381" y="2485"/>
                <a:ext cx="28" cy="21"/>
              </a:xfrm>
              <a:custGeom>
                <a:avLst/>
                <a:gdLst>
                  <a:gd name="T0" fmla="*/ 0 w 12"/>
                  <a:gd name="T1" fmla="*/ 9 h 9"/>
                  <a:gd name="T2" fmla="*/ 9 w 12"/>
                  <a:gd name="T3" fmla="*/ 9 h 9"/>
                  <a:gd name="T4" fmla="*/ 12 w 12"/>
                  <a:gd name="T5" fmla="*/ 0 h 9"/>
                  <a:gd name="T6" fmla="*/ 6 w 12"/>
                  <a:gd name="T7" fmla="*/ 0 h 9"/>
                  <a:gd name="T8" fmla="*/ 0 w 12"/>
                  <a:gd name="T9" fmla="*/ 9 h 9"/>
                </a:gdLst>
                <a:ahLst/>
                <a:cxnLst>
                  <a:cxn ang="0">
                    <a:pos x="T0" y="T1"/>
                  </a:cxn>
                  <a:cxn ang="0">
                    <a:pos x="T2" y="T3"/>
                  </a:cxn>
                  <a:cxn ang="0">
                    <a:pos x="T4" y="T5"/>
                  </a:cxn>
                  <a:cxn ang="0">
                    <a:pos x="T6" y="T7"/>
                  </a:cxn>
                  <a:cxn ang="0">
                    <a:pos x="T8" y="T9"/>
                  </a:cxn>
                </a:cxnLst>
                <a:rect l="0" t="0" r="r" b="b"/>
                <a:pathLst>
                  <a:path w="12" h="9">
                    <a:moveTo>
                      <a:pt x="0" y="9"/>
                    </a:moveTo>
                    <a:cubicBezTo>
                      <a:pt x="3" y="9"/>
                      <a:pt x="6" y="9"/>
                      <a:pt x="9" y="9"/>
                    </a:cubicBezTo>
                    <a:cubicBezTo>
                      <a:pt x="12" y="0"/>
                      <a:pt x="12" y="0"/>
                      <a:pt x="12" y="0"/>
                    </a:cubicBezTo>
                    <a:cubicBezTo>
                      <a:pt x="10" y="0"/>
                      <a:pt x="8" y="0"/>
                      <a:pt x="6" y="0"/>
                    </a:cubicBezTo>
                    <a:lnTo>
                      <a:pt x="0" y="9"/>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6" name="Freeform 161"/>
              <p:cNvSpPr/>
              <p:nvPr/>
            </p:nvSpPr>
            <p:spPr bwMode="auto">
              <a:xfrm>
                <a:off x="6326" y="2803"/>
                <a:ext cx="100" cy="93"/>
              </a:xfrm>
              <a:custGeom>
                <a:avLst/>
                <a:gdLst>
                  <a:gd name="T0" fmla="*/ 41 w 42"/>
                  <a:gd name="T1" fmla="*/ 0 h 39"/>
                  <a:gd name="T2" fmla="*/ 28 w 42"/>
                  <a:gd name="T3" fmla="*/ 1 h 39"/>
                  <a:gd name="T4" fmla="*/ 5 w 42"/>
                  <a:gd name="T5" fmla="*/ 21 h 39"/>
                  <a:gd name="T6" fmla="*/ 0 w 42"/>
                  <a:gd name="T7" fmla="*/ 31 h 39"/>
                  <a:gd name="T8" fmla="*/ 41 w 42"/>
                  <a:gd name="T9" fmla="*/ 0 h 39"/>
                </a:gdLst>
                <a:ahLst/>
                <a:cxnLst>
                  <a:cxn ang="0">
                    <a:pos x="T0" y="T1"/>
                  </a:cxn>
                  <a:cxn ang="0">
                    <a:pos x="T2" y="T3"/>
                  </a:cxn>
                  <a:cxn ang="0">
                    <a:pos x="T4" y="T5"/>
                  </a:cxn>
                  <a:cxn ang="0">
                    <a:pos x="T6" y="T7"/>
                  </a:cxn>
                  <a:cxn ang="0">
                    <a:pos x="T8" y="T9"/>
                  </a:cxn>
                </a:cxnLst>
                <a:rect l="0" t="0" r="r" b="b"/>
                <a:pathLst>
                  <a:path w="42" h="39">
                    <a:moveTo>
                      <a:pt x="41" y="0"/>
                    </a:moveTo>
                    <a:cubicBezTo>
                      <a:pt x="37" y="1"/>
                      <a:pt x="32" y="1"/>
                      <a:pt x="28" y="1"/>
                    </a:cubicBezTo>
                    <a:cubicBezTo>
                      <a:pt x="26" y="13"/>
                      <a:pt x="16" y="22"/>
                      <a:pt x="5" y="21"/>
                    </a:cubicBezTo>
                    <a:cubicBezTo>
                      <a:pt x="4" y="24"/>
                      <a:pt x="2" y="27"/>
                      <a:pt x="0" y="31"/>
                    </a:cubicBezTo>
                    <a:cubicBezTo>
                      <a:pt x="20" y="39"/>
                      <a:pt x="42" y="21"/>
                      <a:pt x="41"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7" name="Freeform 162"/>
              <p:cNvSpPr/>
              <p:nvPr/>
            </p:nvSpPr>
            <p:spPr bwMode="auto">
              <a:xfrm>
                <a:off x="6371" y="2680"/>
                <a:ext cx="24" cy="47"/>
              </a:xfrm>
              <a:custGeom>
                <a:avLst/>
                <a:gdLst>
                  <a:gd name="T0" fmla="*/ 9 w 10"/>
                  <a:gd name="T1" fmla="*/ 0 h 20"/>
                  <a:gd name="T2" fmla="*/ 3 w 10"/>
                  <a:gd name="T3" fmla="*/ 0 h 20"/>
                  <a:gd name="T4" fmla="*/ 0 w 10"/>
                  <a:gd name="T5" fmla="*/ 17 h 20"/>
                  <a:gd name="T6" fmla="*/ 10 w 10"/>
                  <a:gd name="T7" fmla="*/ 20 h 20"/>
                  <a:gd name="T8" fmla="*/ 9 w 10"/>
                  <a:gd name="T9" fmla="*/ 0 h 20"/>
                </a:gdLst>
                <a:ahLst/>
                <a:cxnLst>
                  <a:cxn ang="0">
                    <a:pos x="T0" y="T1"/>
                  </a:cxn>
                  <a:cxn ang="0">
                    <a:pos x="T2" y="T3"/>
                  </a:cxn>
                  <a:cxn ang="0">
                    <a:pos x="T4" y="T5"/>
                  </a:cxn>
                  <a:cxn ang="0">
                    <a:pos x="T6" y="T7"/>
                  </a:cxn>
                  <a:cxn ang="0">
                    <a:pos x="T8" y="T9"/>
                  </a:cxn>
                </a:cxnLst>
                <a:rect l="0" t="0" r="r" b="b"/>
                <a:pathLst>
                  <a:path w="10" h="20">
                    <a:moveTo>
                      <a:pt x="9" y="0"/>
                    </a:moveTo>
                    <a:cubicBezTo>
                      <a:pt x="7" y="0"/>
                      <a:pt x="5" y="0"/>
                      <a:pt x="3" y="0"/>
                    </a:cubicBezTo>
                    <a:cubicBezTo>
                      <a:pt x="0" y="17"/>
                      <a:pt x="0" y="17"/>
                      <a:pt x="0" y="17"/>
                    </a:cubicBezTo>
                    <a:cubicBezTo>
                      <a:pt x="3" y="18"/>
                      <a:pt x="6" y="19"/>
                      <a:pt x="10" y="20"/>
                    </a:cubicBezTo>
                    <a:lnTo>
                      <a:pt x="9"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8" name="Freeform 163"/>
              <p:cNvSpPr/>
              <p:nvPr/>
            </p:nvSpPr>
            <p:spPr bwMode="auto">
              <a:xfrm>
                <a:off x="6343" y="2673"/>
                <a:ext cx="31" cy="45"/>
              </a:xfrm>
              <a:custGeom>
                <a:avLst/>
                <a:gdLst>
                  <a:gd name="T0" fmla="*/ 13 w 13"/>
                  <a:gd name="T1" fmla="*/ 2 h 19"/>
                  <a:gd name="T2" fmla="*/ 6 w 13"/>
                  <a:gd name="T3" fmla="*/ 0 h 19"/>
                  <a:gd name="T4" fmla="*/ 0 w 13"/>
                  <a:gd name="T5" fmla="*/ 14 h 19"/>
                  <a:gd name="T6" fmla="*/ 9 w 13"/>
                  <a:gd name="T7" fmla="*/ 19 h 19"/>
                  <a:gd name="T8" fmla="*/ 13 w 13"/>
                  <a:gd name="T9" fmla="*/ 2 h 19"/>
                </a:gdLst>
                <a:ahLst/>
                <a:cxnLst>
                  <a:cxn ang="0">
                    <a:pos x="T0" y="T1"/>
                  </a:cxn>
                  <a:cxn ang="0">
                    <a:pos x="T2" y="T3"/>
                  </a:cxn>
                  <a:cxn ang="0">
                    <a:pos x="T4" y="T5"/>
                  </a:cxn>
                  <a:cxn ang="0">
                    <a:pos x="T6" y="T7"/>
                  </a:cxn>
                  <a:cxn ang="0">
                    <a:pos x="T8" y="T9"/>
                  </a:cxn>
                </a:cxnLst>
                <a:rect l="0" t="0" r="r" b="b"/>
                <a:pathLst>
                  <a:path w="13" h="19">
                    <a:moveTo>
                      <a:pt x="13" y="2"/>
                    </a:moveTo>
                    <a:cubicBezTo>
                      <a:pt x="11" y="2"/>
                      <a:pt x="8" y="1"/>
                      <a:pt x="6" y="0"/>
                    </a:cubicBezTo>
                    <a:cubicBezTo>
                      <a:pt x="0" y="14"/>
                      <a:pt x="0" y="14"/>
                      <a:pt x="0" y="14"/>
                    </a:cubicBezTo>
                    <a:cubicBezTo>
                      <a:pt x="3" y="16"/>
                      <a:pt x="6" y="18"/>
                      <a:pt x="9" y="19"/>
                    </a:cubicBezTo>
                    <a:lnTo>
                      <a:pt x="13" y="2"/>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9" name="Freeform 164"/>
              <p:cNvSpPr/>
              <p:nvPr/>
            </p:nvSpPr>
            <p:spPr bwMode="auto">
              <a:xfrm>
                <a:off x="6322" y="2426"/>
                <a:ext cx="30" cy="24"/>
              </a:xfrm>
              <a:custGeom>
                <a:avLst/>
                <a:gdLst>
                  <a:gd name="T0" fmla="*/ 13 w 13"/>
                  <a:gd name="T1" fmla="*/ 6 h 10"/>
                  <a:gd name="T2" fmla="*/ 0 w 13"/>
                  <a:gd name="T3" fmla="*/ 0 h 10"/>
                  <a:gd name="T4" fmla="*/ 1 w 13"/>
                  <a:gd name="T5" fmla="*/ 2 h 10"/>
                  <a:gd name="T6" fmla="*/ 10 w 13"/>
                  <a:gd name="T7" fmla="*/ 10 h 10"/>
                  <a:gd name="T8" fmla="*/ 13 w 13"/>
                  <a:gd name="T9" fmla="*/ 6 h 10"/>
                </a:gdLst>
                <a:ahLst/>
                <a:cxnLst>
                  <a:cxn ang="0">
                    <a:pos x="T0" y="T1"/>
                  </a:cxn>
                  <a:cxn ang="0">
                    <a:pos x="T2" y="T3"/>
                  </a:cxn>
                  <a:cxn ang="0">
                    <a:pos x="T4" y="T5"/>
                  </a:cxn>
                  <a:cxn ang="0">
                    <a:pos x="T6" y="T7"/>
                  </a:cxn>
                  <a:cxn ang="0">
                    <a:pos x="T8" y="T9"/>
                  </a:cxn>
                </a:cxnLst>
                <a:rect l="0" t="0" r="r" b="b"/>
                <a:pathLst>
                  <a:path w="13" h="10">
                    <a:moveTo>
                      <a:pt x="13" y="6"/>
                    </a:moveTo>
                    <a:cubicBezTo>
                      <a:pt x="9" y="4"/>
                      <a:pt x="5" y="2"/>
                      <a:pt x="0" y="0"/>
                    </a:cubicBezTo>
                    <a:cubicBezTo>
                      <a:pt x="1" y="2"/>
                      <a:pt x="1" y="2"/>
                      <a:pt x="1" y="2"/>
                    </a:cubicBezTo>
                    <a:cubicBezTo>
                      <a:pt x="10" y="10"/>
                      <a:pt x="10" y="10"/>
                      <a:pt x="10" y="10"/>
                    </a:cubicBezTo>
                    <a:lnTo>
                      <a:pt x="13" y="6"/>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0" name="Freeform 165"/>
              <p:cNvSpPr/>
              <p:nvPr/>
            </p:nvSpPr>
            <p:spPr bwMode="auto">
              <a:xfrm>
                <a:off x="6324" y="2438"/>
                <a:ext cx="19" cy="23"/>
              </a:xfrm>
              <a:custGeom>
                <a:avLst/>
                <a:gdLst>
                  <a:gd name="T0" fmla="*/ 19 w 19"/>
                  <a:gd name="T1" fmla="*/ 16 h 23"/>
                  <a:gd name="T2" fmla="*/ 0 w 19"/>
                  <a:gd name="T3" fmla="*/ 0 h 23"/>
                  <a:gd name="T4" fmla="*/ 2 w 19"/>
                  <a:gd name="T5" fmla="*/ 12 h 23"/>
                  <a:gd name="T6" fmla="*/ 14 w 19"/>
                  <a:gd name="T7" fmla="*/ 23 h 23"/>
                  <a:gd name="T8" fmla="*/ 19 w 19"/>
                  <a:gd name="T9" fmla="*/ 16 h 23"/>
                </a:gdLst>
                <a:ahLst/>
                <a:cxnLst>
                  <a:cxn ang="0">
                    <a:pos x="T0" y="T1"/>
                  </a:cxn>
                  <a:cxn ang="0">
                    <a:pos x="T2" y="T3"/>
                  </a:cxn>
                  <a:cxn ang="0">
                    <a:pos x="T4" y="T5"/>
                  </a:cxn>
                  <a:cxn ang="0">
                    <a:pos x="T6" y="T7"/>
                  </a:cxn>
                  <a:cxn ang="0">
                    <a:pos x="T8" y="T9"/>
                  </a:cxn>
                </a:cxnLst>
                <a:rect l="0" t="0" r="r" b="b"/>
                <a:pathLst>
                  <a:path w="19" h="23">
                    <a:moveTo>
                      <a:pt x="19" y="16"/>
                    </a:moveTo>
                    <a:lnTo>
                      <a:pt x="0" y="0"/>
                    </a:lnTo>
                    <a:lnTo>
                      <a:pt x="2" y="12"/>
                    </a:lnTo>
                    <a:lnTo>
                      <a:pt x="14" y="23"/>
                    </a:lnTo>
                    <a:lnTo>
                      <a:pt x="19" y="16"/>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1" name="Freeform 166"/>
              <p:cNvSpPr/>
              <p:nvPr/>
            </p:nvSpPr>
            <p:spPr bwMode="auto">
              <a:xfrm>
                <a:off x="6322" y="2661"/>
                <a:ext cx="30" cy="42"/>
              </a:xfrm>
              <a:custGeom>
                <a:avLst/>
                <a:gdLst>
                  <a:gd name="T0" fmla="*/ 13 w 13"/>
                  <a:gd name="T1" fmla="*/ 4 h 18"/>
                  <a:gd name="T2" fmla="*/ 6 w 13"/>
                  <a:gd name="T3" fmla="*/ 0 h 18"/>
                  <a:gd name="T4" fmla="*/ 0 w 13"/>
                  <a:gd name="T5" fmla="*/ 11 h 18"/>
                  <a:gd name="T6" fmla="*/ 7 w 13"/>
                  <a:gd name="T7" fmla="*/ 18 h 18"/>
                  <a:gd name="T8" fmla="*/ 13 w 13"/>
                  <a:gd name="T9" fmla="*/ 4 h 18"/>
                </a:gdLst>
                <a:ahLst/>
                <a:cxnLst>
                  <a:cxn ang="0">
                    <a:pos x="T0" y="T1"/>
                  </a:cxn>
                  <a:cxn ang="0">
                    <a:pos x="T2" y="T3"/>
                  </a:cxn>
                  <a:cxn ang="0">
                    <a:pos x="T4" y="T5"/>
                  </a:cxn>
                  <a:cxn ang="0">
                    <a:pos x="T6" y="T7"/>
                  </a:cxn>
                  <a:cxn ang="0">
                    <a:pos x="T8" y="T9"/>
                  </a:cxn>
                </a:cxnLst>
                <a:rect l="0" t="0" r="r" b="b"/>
                <a:pathLst>
                  <a:path w="13" h="18">
                    <a:moveTo>
                      <a:pt x="13" y="4"/>
                    </a:moveTo>
                    <a:cubicBezTo>
                      <a:pt x="11" y="3"/>
                      <a:pt x="9" y="2"/>
                      <a:pt x="6" y="0"/>
                    </a:cubicBezTo>
                    <a:cubicBezTo>
                      <a:pt x="0" y="11"/>
                      <a:pt x="0" y="11"/>
                      <a:pt x="0" y="11"/>
                    </a:cubicBezTo>
                    <a:cubicBezTo>
                      <a:pt x="2" y="14"/>
                      <a:pt x="5" y="16"/>
                      <a:pt x="7" y="18"/>
                    </a:cubicBezTo>
                    <a:lnTo>
                      <a:pt x="13" y="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2" name="Freeform 167"/>
              <p:cNvSpPr/>
              <p:nvPr/>
            </p:nvSpPr>
            <p:spPr bwMode="auto">
              <a:xfrm>
                <a:off x="6326" y="2454"/>
                <a:ext cx="10" cy="24"/>
              </a:xfrm>
              <a:custGeom>
                <a:avLst/>
                <a:gdLst>
                  <a:gd name="T0" fmla="*/ 10 w 10"/>
                  <a:gd name="T1" fmla="*/ 10 h 24"/>
                  <a:gd name="T2" fmla="*/ 0 w 10"/>
                  <a:gd name="T3" fmla="*/ 0 h 24"/>
                  <a:gd name="T4" fmla="*/ 3 w 10"/>
                  <a:gd name="T5" fmla="*/ 24 h 24"/>
                  <a:gd name="T6" fmla="*/ 10 w 10"/>
                  <a:gd name="T7" fmla="*/ 10 h 24"/>
                </a:gdLst>
                <a:ahLst/>
                <a:cxnLst>
                  <a:cxn ang="0">
                    <a:pos x="T0" y="T1"/>
                  </a:cxn>
                  <a:cxn ang="0">
                    <a:pos x="T2" y="T3"/>
                  </a:cxn>
                  <a:cxn ang="0">
                    <a:pos x="T4" y="T5"/>
                  </a:cxn>
                  <a:cxn ang="0">
                    <a:pos x="T6" y="T7"/>
                  </a:cxn>
                </a:cxnLst>
                <a:rect l="0" t="0" r="r" b="b"/>
                <a:pathLst>
                  <a:path w="10" h="24">
                    <a:moveTo>
                      <a:pt x="10" y="10"/>
                    </a:moveTo>
                    <a:lnTo>
                      <a:pt x="0" y="0"/>
                    </a:lnTo>
                    <a:lnTo>
                      <a:pt x="3" y="24"/>
                    </a:lnTo>
                    <a:lnTo>
                      <a:pt x="10" y="10"/>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3" name="Freeform 168"/>
              <p:cNvSpPr/>
              <p:nvPr/>
            </p:nvSpPr>
            <p:spPr bwMode="auto">
              <a:xfrm>
                <a:off x="6303" y="2644"/>
                <a:ext cx="30" cy="38"/>
              </a:xfrm>
              <a:custGeom>
                <a:avLst/>
                <a:gdLst>
                  <a:gd name="T0" fmla="*/ 6 w 13"/>
                  <a:gd name="T1" fmla="*/ 16 h 16"/>
                  <a:gd name="T2" fmla="*/ 13 w 13"/>
                  <a:gd name="T3" fmla="*/ 6 h 16"/>
                  <a:gd name="T4" fmla="*/ 8 w 13"/>
                  <a:gd name="T5" fmla="*/ 0 h 16"/>
                  <a:gd name="T6" fmla="*/ 0 w 13"/>
                  <a:gd name="T7" fmla="*/ 7 h 16"/>
                  <a:gd name="T8" fmla="*/ 4 w 13"/>
                  <a:gd name="T9" fmla="*/ 14 h 16"/>
                  <a:gd name="T10" fmla="*/ 6 w 13"/>
                  <a:gd name="T11" fmla="*/ 16 h 16"/>
                </a:gdLst>
                <a:ahLst/>
                <a:cxnLst>
                  <a:cxn ang="0">
                    <a:pos x="T0" y="T1"/>
                  </a:cxn>
                  <a:cxn ang="0">
                    <a:pos x="T2" y="T3"/>
                  </a:cxn>
                  <a:cxn ang="0">
                    <a:pos x="T4" y="T5"/>
                  </a:cxn>
                  <a:cxn ang="0">
                    <a:pos x="T6" y="T7"/>
                  </a:cxn>
                  <a:cxn ang="0">
                    <a:pos x="T8" y="T9"/>
                  </a:cxn>
                  <a:cxn ang="0">
                    <a:pos x="T10" y="T11"/>
                  </a:cxn>
                </a:cxnLst>
                <a:rect l="0" t="0" r="r" b="b"/>
                <a:pathLst>
                  <a:path w="13" h="16">
                    <a:moveTo>
                      <a:pt x="6" y="16"/>
                    </a:moveTo>
                    <a:cubicBezTo>
                      <a:pt x="13" y="6"/>
                      <a:pt x="13" y="6"/>
                      <a:pt x="13" y="6"/>
                    </a:cubicBezTo>
                    <a:cubicBezTo>
                      <a:pt x="11" y="4"/>
                      <a:pt x="9" y="2"/>
                      <a:pt x="8" y="0"/>
                    </a:cubicBezTo>
                    <a:cubicBezTo>
                      <a:pt x="0" y="7"/>
                      <a:pt x="0" y="7"/>
                      <a:pt x="0" y="7"/>
                    </a:cubicBezTo>
                    <a:cubicBezTo>
                      <a:pt x="1" y="10"/>
                      <a:pt x="3" y="12"/>
                      <a:pt x="4" y="14"/>
                    </a:cubicBezTo>
                    <a:cubicBezTo>
                      <a:pt x="5" y="15"/>
                      <a:pt x="5" y="15"/>
                      <a:pt x="6" y="16"/>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4" name="Freeform 169"/>
              <p:cNvSpPr/>
              <p:nvPr/>
            </p:nvSpPr>
            <p:spPr bwMode="auto">
              <a:xfrm>
                <a:off x="6288" y="2910"/>
                <a:ext cx="43" cy="21"/>
              </a:xfrm>
              <a:custGeom>
                <a:avLst/>
                <a:gdLst>
                  <a:gd name="T0" fmla="*/ 0 w 18"/>
                  <a:gd name="T1" fmla="*/ 4 h 9"/>
                  <a:gd name="T2" fmla="*/ 0 w 18"/>
                  <a:gd name="T3" fmla="*/ 9 h 9"/>
                  <a:gd name="T4" fmla="*/ 18 w 18"/>
                  <a:gd name="T5" fmla="*/ 9 h 9"/>
                  <a:gd name="T6" fmla="*/ 5 w 18"/>
                  <a:gd name="T7" fmla="*/ 0 h 9"/>
                  <a:gd name="T8" fmla="*/ 0 w 18"/>
                  <a:gd name="T9" fmla="*/ 4 h 9"/>
                </a:gdLst>
                <a:ahLst/>
                <a:cxnLst>
                  <a:cxn ang="0">
                    <a:pos x="T0" y="T1"/>
                  </a:cxn>
                  <a:cxn ang="0">
                    <a:pos x="T2" y="T3"/>
                  </a:cxn>
                  <a:cxn ang="0">
                    <a:pos x="T4" y="T5"/>
                  </a:cxn>
                  <a:cxn ang="0">
                    <a:pos x="T6" y="T7"/>
                  </a:cxn>
                  <a:cxn ang="0">
                    <a:pos x="T8" y="T9"/>
                  </a:cxn>
                </a:cxnLst>
                <a:rect l="0" t="0" r="r" b="b"/>
                <a:pathLst>
                  <a:path w="18" h="9">
                    <a:moveTo>
                      <a:pt x="0" y="4"/>
                    </a:moveTo>
                    <a:cubicBezTo>
                      <a:pt x="0" y="9"/>
                      <a:pt x="0" y="9"/>
                      <a:pt x="0" y="9"/>
                    </a:cubicBezTo>
                    <a:cubicBezTo>
                      <a:pt x="18" y="9"/>
                      <a:pt x="18" y="9"/>
                      <a:pt x="18" y="9"/>
                    </a:cubicBezTo>
                    <a:cubicBezTo>
                      <a:pt x="13" y="7"/>
                      <a:pt x="9" y="4"/>
                      <a:pt x="5" y="0"/>
                    </a:cubicBezTo>
                    <a:cubicBezTo>
                      <a:pt x="4" y="2"/>
                      <a:pt x="2" y="3"/>
                      <a:pt x="0" y="4"/>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5" name="Freeform 170"/>
              <p:cNvSpPr/>
              <p:nvPr/>
            </p:nvSpPr>
            <p:spPr bwMode="auto">
              <a:xfrm>
                <a:off x="6293" y="2625"/>
                <a:ext cx="24" cy="31"/>
              </a:xfrm>
              <a:custGeom>
                <a:avLst/>
                <a:gdLst>
                  <a:gd name="T0" fmla="*/ 10 w 10"/>
                  <a:gd name="T1" fmla="*/ 6 h 13"/>
                  <a:gd name="T2" fmla="*/ 7 w 10"/>
                  <a:gd name="T3" fmla="*/ 0 h 13"/>
                  <a:gd name="T4" fmla="*/ 0 w 10"/>
                  <a:gd name="T5" fmla="*/ 3 h 13"/>
                  <a:gd name="T6" fmla="*/ 3 w 10"/>
                  <a:gd name="T7" fmla="*/ 13 h 13"/>
                  <a:gd name="T8" fmla="*/ 10 w 10"/>
                  <a:gd name="T9" fmla="*/ 6 h 13"/>
                </a:gdLst>
                <a:ahLst/>
                <a:cxnLst>
                  <a:cxn ang="0">
                    <a:pos x="T0" y="T1"/>
                  </a:cxn>
                  <a:cxn ang="0">
                    <a:pos x="T2" y="T3"/>
                  </a:cxn>
                  <a:cxn ang="0">
                    <a:pos x="T4" y="T5"/>
                  </a:cxn>
                  <a:cxn ang="0">
                    <a:pos x="T6" y="T7"/>
                  </a:cxn>
                  <a:cxn ang="0">
                    <a:pos x="T8" y="T9"/>
                  </a:cxn>
                </a:cxnLst>
                <a:rect l="0" t="0" r="r" b="b"/>
                <a:pathLst>
                  <a:path w="10" h="13">
                    <a:moveTo>
                      <a:pt x="10" y="6"/>
                    </a:moveTo>
                    <a:cubicBezTo>
                      <a:pt x="9" y="4"/>
                      <a:pt x="7" y="2"/>
                      <a:pt x="7" y="0"/>
                    </a:cubicBezTo>
                    <a:cubicBezTo>
                      <a:pt x="0" y="3"/>
                      <a:pt x="0" y="3"/>
                      <a:pt x="0" y="3"/>
                    </a:cubicBezTo>
                    <a:cubicBezTo>
                      <a:pt x="0" y="7"/>
                      <a:pt x="2" y="10"/>
                      <a:pt x="3" y="13"/>
                    </a:cubicBezTo>
                    <a:lnTo>
                      <a:pt x="10" y="6"/>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6" name="Freeform 171"/>
              <p:cNvSpPr/>
              <p:nvPr/>
            </p:nvSpPr>
            <p:spPr bwMode="auto">
              <a:xfrm>
                <a:off x="6267" y="2400"/>
                <a:ext cx="33" cy="23"/>
              </a:xfrm>
              <a:custGeom>
                <a:avLst/>
                <a:gdLst>
                  <a:gd name="T0" fmla="*/ 0 w 14"/>
                  <a:gd name="T1" fmla="*/ 2 h 10"/>
                  <a:gd name="T2" fmla="*/ 9 w 14"/>
                  <a:gd name="T3" fmla="*/ 10 h 10"/>
                  <a:gd name="T4" fmla="*/ 14 w 14"/>
                  <a:gd name="T5" fmla="*/ 6 h 10"/>
                  <a:gd name="T6" fmla="*/ 0 w 14"/>
                  <a:gd name="T7" fmla="*/ 0 h 10"/>
                  <a:gd name="T8" fmla="*/ 0 w 14"/>
                  <a:gd name="T9" fmla="*/ 2 h 10"/>
                </a:gdLst>
                <a:ahLst/>
                <a:cxnLst>
                  <a:cxn ang="0">
                    <a:pos x="T0" y="T1"/>
                  </a:cxn>
                  <a:cxn ang="0">
                    <a:pos x="T2" y="T3"/>
                  </a:cxn>
                  <a:cxn ang="0">
                    <a:pos x="T4" y="T5"/>
                  </a:cxn>
                  <a:cxn ang="0">
                    <a:pos x="T6" y="T7"/>
                  </a:cxn>
                  <a:cxn ang="0">
                    <a:pos x="T8" y="T9"/>
                  </a:cxn>
                </a:cxnLst>
                <a:rect l="0" t="0" r="r" b="b"/>
                <a:pathLst>
                  <a:path w="14" h="10">
                    <a:moveTo>
                      <a:pt x="0" y="2"/>
                    </a:moveTo>
                    <a:cubicBezTo>
                      <a:pt x="9" y="10"/>
                      <a:pt x="9" y="10"/>
                      <a:pt x="9" y="10"/>
                    </a:cubicBezTo>
                    <a:cubicBezTo>
                      <a:pt x="14" y="6"/>
                      <a:pt x="14" y="6"/>
                      <a:pt x="14" y="6"/>
                    </a:cubicBezTo>
                    <a:cubicBezTo>
                      <a:pt x="8" y="4"/>
                      <a:pt x="3" y="2"/>
                      <a:pt x="0" y="0"/>
                    </a:cubicBezTo>
                    <a:lnTo>
                      <a:pt x="0" y="2"/>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7" name="Freeform 172"/>
              <p:cNvSpPr/>
              <p:nvPr/>
            </p:nvSpPr>
            <p:spPr bwMode="auto">
              <a:xfrm>
                <a:off x="6288" y="2568"/>
                <a:ext cx="17" cy="31"/>
              </a:xfrm>
              <a:custGeom>
                <a:avLst/>
                <a:gdLst>
                  <a:gd name="T0" fmla="*/ 2 w 7"/>
                  <a:gd name="T1" fmla="*/ 0 h 13"/>
                  <a:gd name="T2" fmla="*/ 0 w 7"/>
                  <a:gd name="T3" fmla="*/ 13 h 13"/>
                  <a:gd name="T4" fmla="*/ 6 w 7"/>
                  <a:gd name="T5" fmla="*/ 12 h 13"/>
                  <a:gd name="T6" fmla="*/ 7 w 7"/>
                  <a:gd name="T7" fmla="*/ 2 h 13"/>
                  <a:gd name="T8" fmla="*/ 2 w 7"/>
                  <a:gd name="T9" fmla="*/ 0 h 13"/>
                </a:gdLst>
                <a:ahLst/>
                <a:cxnLst>
                  <a:cxn ang="0">
                    <a:pos x="T0" y="T1"/>
                  </a:cxn>
                  <a:cxn ang="0">
                    <a:pos x="T2" y="T3"/>
                  </a:cxn>
                  <a:cxn ang="0">
                    <a:pos x="T4" y="T5"/>
                  </a:cxn>
                  <a:cxn ang="0">
                    <a:pos x="T6" y="T7"/>
                  </a:cxn>
                  <a:cxn ang="0">
                    <a:pos x="T8" y="T9"/>
                  </a:cxn>
                </a:cxnLst>
                <a:rect l="0" t="0" r="r" b="b"/>
                <a:pathLst>
                  <a:path w="7" h="13">
                    <a:moveTo>
                      <a:pt x="2" y="0"/>
                    </a:moveTo>
                    <a:cubicBezTo>
                      <a:pt x="1" y="4"/>
                      <a:pt x="0" y="9"/>
                      <a:pt x="0" y="13"/>
                    </a:cubicBezTo>
                    <a:cubicBezTo>
                      <a:pt x="6" y="12"/>
                      <a:pt x="6" y="12"/>
                      <a:pt x="6" y="12"/>
                    </a:cubicBezTo>
                    <a:cubicBezTo>
                      <a:pt x="6" y="8"/>
                      <a:pt x="6" y="5"/>
                      <a:pt x="7" y="2"/>
                    </a:cubicBezTo>
                    <a:lnTo>
                      <a:pt x="2"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8" name="Freeform 173"/>
              <p:cNvSpPr/>
              <p:nvPr/>
            </p:nvSpPr>
            <p:spPr bwMode="auto">
              <a:xfrm>
                <a:off x="6288" y="2601"/>
                <a:ext cx="19" cy="27"/>
              </a:xfrm>
              <a:custGeom>
                <a:avLst/>
                <a:gdLst>
                  <a:gd name="T0" fmla="*/ 1 w 8"/>
                  <a:gd name="T1" fmla="*/ 11 h 11"/>
                  <a:gd name="T2" fmla="*/ 8 w 8"/>
                  <a:gd name="T3" fmla="*/ 7 h 11"/>
                  <a:gd name="T4" fmla="*/ 6 w 8"/>
                  <a:gd name="T5" fmla="*/ 0 h 11"/>
                  <a:gd name="T6" fmla="*/ 0 w 8"/>
                  <a:gd name="T7" fmla="*/ 1 h 11"/>
                  <a:gd name="T8" fmla="*/ 1 w 8"/>
                  <a:gd name="T9" fmla="*/ 11 h 11"/>
                </a:gdLst>
                <a:ahLst/>
                <a:cxnLst>
                  <a:cxn ang="0">
                    <a:pos x="T0" y="T1"/>
                  </a:cxn>
                  <a:cxn ang="0">
                    <a:pos x="T2" y="T3"/>
                  </a:cxn>
                  <a:cxn ang="0">
                    <a:pos x="T4" y="T5"/>
                  </a:cxn>
                  <a:cxn ang="0">
                    <a:pos x="T6" y="T7"/>
                  </a:cxn>
                  <a:cxn ang="0">
                    <a:pos x="T8" y="T9"/>
                  </a:cxn>
                </a:cxnLst>
                <a:rect l="0" t="0" r="r" b="b"/>
                <a:pathLst>
                  <a:path w="8" h="11">
                    <a:moveTo>
                      <a:pt x="1" y="11"/>
                    </a:moveTo>
                    <a:cubicBezTo>
                      <a:pt x="8" y="7"/>
                      <a:pt x="8" y="7"/>
                      <a:pt x="8" y="7"/>
                    </a:cubicBezTo>
                    <a:cubicBezTo>
                      <a:pt x="7" y="5"/>
                      <a:pt x="6" y="3"/>
                      <a:pt x="6" y="0"/>
                    </a:cubicBezTo>
                    <a:cubicBezTo>
                      <a:pt x="0" y="1"/>
                      <a:pt x="0" y="1"/>
                      <a:pt x="0" y="1"/>
                    </a:cubicBezTo>
                    <a:cubicBezTo>
                      <a:pt x="0" y="5"/>
                      <a:pt x="0" y="8"/>
                      <a:pt x="1" y="1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9" name="Freeform 174"/>
              <p:cNvSpPr>
                <a:spLocks noEditPoints="1"/>
              </p:cNvSpPr>
              <p:nvPr/>
            </p:nvSpPr>
            <p:spPr bwMode="auto">
              <a:xfrm>
                <a:off x="5797" y="2601"/>
                <a:ext cx="565" cy="330"/>
              </a:xfrm>
              <a:custGeom>
                <a:avLst/>
                <a:gdLst>
                  <a:gd name="T0" fmla="*/ 218 w 239"/>
                  <a:gd name="T1" fmla="*/ 117 h 139"/>
                  <a:gd name="T2" fmla="*/ 173 w 239"/>
                  <a:gd name="T3" fmla="*/ 41 h 139"/>
                  <a:gd name="T4" fmla="*/ 175 w 239"/>
                  <a:gd name="T5" fmla="*/ 0 h 139"/>
                  <a:gd name="T6" fmla="*/ 137 w 239"/>
                  <a:gd name="T7" fmla="*/ 25 h 139"/>
                  <a:gd name="T8" fmla="*/ 20 w 239"/>
                  <a:gd name="T9" fmla="*/ 33 h 139"/>
                  <a:gd name="T10" fmla="*/ 91 w 239"/>
                  <a:gd name="T11" fmla="*/ 137 h 139"/>
                  <a:gd name="T12" fmla="*/ 96 w 239"/>
                  <a:gd name="T13" fmla="*/ 139 h 139"/>
                  <a:gd name="T14" fmla="*/ 190 w 239"/>
                  <a:gd name="T15" fmla="*/ 139 h 139"/>
                  <a:gd name="T16" fmla="*/ 218 w 239"/>
                  <a:gd name="T17" fmla="*/ 117 h 139"/>
                  <a:gd name="T18" fmla="*/ 80 w 239"/>
                  <a:gd name="T19" fmla="*/ 67 h 139"/>
                  <a:gd name="T20" fmla="*/ 63 w 239"/>
                  <a:gd name="T21" fmla="*/ 64 h 139"/>
                  <a:gd name="T22" fmla="*/ 65 w 239"/>
                  <a:gd name="T23" fmla="*/ 46 h 139"/>
                  <a:gd name="T24" fmla="*/ 83 w 239"/>
                  <a:gd name="T25" fmla="*/ 49 h 139"/>
                  <a:gd name="T26" fmla="*/ 80 w 239"/>
                  <a:gd name="T27" fmla="*/ 67 h 139"/>
                  <a:gd name="T28" fmla="*/ 119 w 239"/>
                  <a:gd name="T29" fmla="*/ 84 h 139"/>
                  <a:gd name="T30" fmla="*/ 100 w 239"/>
                  <a:gd name="T31" fmla="*/ 80 h 139"/>
                  <a:gd name="T32" fmla="*/ 103 w 239"/>
                  <a:gd name="T33" fmla="*/ 62 h 139"/>
                  <a:gd name="T34" fmla="*/ 121 w 239"/>
                  <a:gd name="T35" fmla="*/ 65 h 139"/>
                  <a:gd name="T36" fmla="*/ 119 w 239"/>
                  <a:gd name="T37" fmla="*/ 84 h 139"/>
                  <a:gd name="T38" fmla="*/ 155 w 239"/>
                  <a:gd name="T39" fmla="*/ 96 h 139"/>
                  <a:gd name="T40" fmla="*/ 136 w 239"/>
                  <a:gd name="T41" fmla="*/ 93 h 139"/>
                  <a:gd name="T42" fmla="*/ 139 w 239"/>
                  <a:gd name="T43" fmla="*/ 75 h 139"/>
                  <a:gd name="T44" fmla="*/ 157 w 239"/>
                  <a:gd name="T45" fmla="*/ 78 h 139"/>
                  <a:gd name="T46" fmla="*/ 155 w 239"/>
                  <a:gd name="T47" fmla="*/ 9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9" h="139">
                    <a:moveTo>
                      <a:pt x="218" y="117"/>
                    </a:moveTo>
                    <a:cubicBezTo>
                      <a:pt x="239" y="78"/>
                      <a:pt x="222" y="52"/>
                      <a:pt x="173" y="41"/>
                    </a:cubicBezTo>
                    <a:cubicBezTo>
                      <a:pt x="173" y="29"/>
                      <a:pt x="175" y="8"/>
                      <a:pt x="175" y="0"/>
                    </a:cubicBezTo>
                    <a:cubicBezTo>
                      <a:pt x="164" y="7"/>
                      <a:pt x="146" y="21"/>
                      <a:pt x="137" y="25"/>
                    </a:cubicBezTo>
                    <a:cubicBezTo>
                      <a:pt x="86" y="5"/>
                      <a:pt x="39" y="3"/>
                      <a:pt x="20" y="33"/>
                    </a:cubicBezTo>
                    <a:cubicBezTo>
                      <a:pt x="0" y="64"/>
                      <a:pt x="22" y="110"/>
                      <a:pt x="91" y="137"/>
                    </a:cubicBezTo>
                    <a:cubicBezTo>
                      <a:pt x="92" y="138"/>
                      <a:pt x="94" y="138"/>
                      <a:pt x="96" y="139"/>
                    </a:cubicBezTo>
                    <a:cubicBezTo>
                      <a:pt x="190" y="139"/>
                      <a:pt x="190" y="139"/>
                      <a:pt x="190" y="139"/>
                    </a:cubicBezTo>
                    <a:cubicBezTo>
                      <a:pt x="203" y="133"/>
                      <a:pt x="213" y="126"/>
                      <a:pt x="218" y="117"/>
                    </a:cubicBezTo>
                    <a:close/>
                    <a:moveTo>
                      <a:pt x="80" y="67"/>
                    </a:moveTo>
                    <a:cubicBezTo>
                      <a:pt x="75" y="71"/>
                      <a:pt x="67" y="70"/>
                      <a:pt x="63" y="64"/>
                    </a:cubicBezTo>
                    <a:cubicBezTo>
                      <a:pt x="59" y="58"/>
                      <a:pt x="60" y="50"/>
                      <a:pt x="65" y="46"/>
                    </a:cubicBezTo>
                    <a:cubicBezTo>
                      <a:pt x="71" y="42"/>
                      <a:pt x="79" y="44"/>
                      <a:pt x="83" y="49"/>
                    </a:cubicBezTo>
                    <a:cubicBezTo>
                      <a:pt x="87" y="55"/>
                      <a:pt x="86" y="63"/>
                      <a:pt x="80" y="67"/>
                    </a:cubicBezTo>
                    <a:close/>
                    <a:moveTo>
                      <a:pt x="119" y="84"/>
                    </a:moveTo>
                    <a:cubicBezTo>
                      <a:pt x="113" y="88"/>
                      <a:pt x="104" y="86"/>
                      <a:pt x="100" y="80"/>
                    </a:cubicBezTo>
                    <a:cubicBezTo>
                      <a:pt x="96" y="75"/>
                      <a:pt x="97" y="66"/>
                      <a:pt x="103" y="62"/>
                    </a:cubicBezTo>
                    <a:cubicBezTo>
                      <a:pt x="109" y="58"/>
                      <a:pt x="117" y="59"/>
                      <a:pt x="121" y="65"/>
                    </a:cubicBezTo>
                    <a:cubicBezTo>
                      <a:pt x="126" y="71"/>
                      <a:pt x="124" y="79"/>
                      <a:pt x="119" y="84"/>
                    </a:cubicBezTo>
                    <a:close/>
                    <a:moveTo>
                      <a:pt x="155" y="96"/>
                    </a:moveTo>
                    <a:cubicBezTo>
                      <a:pt x="149" y="101"/>
                      <a:pt x="141" y="99"/>
                      <a:pt x="136" y="93"/>
                    </a:cubicBezTo>
                    <a:cubicBezTo>
                      <a:pt x="132" y="87"/>
                      <a:pt x="133" y="79"/>
                      <a:pt x="139" y="75"/>
                    </a:cubicBezTo>
                    <a:cubicBezTo>
                      <a:pt x="145" y="71"/>
                      <a:pt x="153" y="72"/>
                      <a:pt x="157" y="78"/>
                    </a:cubicBezTo>
                    <a:cubicBezTo>
                      <a:pt x="162" y="84"/>
                      <a:pt x="161" y="92"/>
                      <a:pt x="155" y="96"/>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0" name="Freeform 175"/>
              <p:cNvSpPr/>
              <p:nvPr/>
            </p:nvSpPr>
            <p:spPr bwMode="auto">
              <a:xfrm>
                <a:off x="6265" y="2409"/>
                <a:ext cx="21" cy="22"/>
              </a:xfrm>
              <a:custGeom>
                <a:avLst/>
                <a:gdLst>
                  <a:gd name="T0" fmla="*/ 21 w 21"/>
                  <a:gd name="T1" fmla="*/ 17 h 22"/>
                  <a:gd name="T2" fmla="*/ 0 w 21"/>
                  <a:gd name="T3" fmla="*/ 0 h 22"/>
                  <a:gd name="T4" fmla="*/ 0 w 21"/>
                  <a:gd name="T5" fmla="*/ 10 h 22"/>
                  <a:gd name="T6" fmla="*/ 14 w 21"/>
                  <a:gd name="T7" fmla="*/ 22 h 22"/>
                  <a:gd name="T8" fmla="*/ 21 w 21"/>
                  <a:gd name="T9" fmla="*/ 17 h 22"/>
                </a:gdLst>
                <a:ahLst/>
                <a:cxnLst>
                  <a:cxn ang="0">
                    <a:pos x="T0" y="T1"/>
                  </a:cxn>
                  <a:cxn ang="0">
                    <a:pos x="T2" y="T3"/>
                  </a:cxn>
                  <a:cxn ang="0">
                    <a:pos x="T4" y="T5"/>
                  </a:cxn>
                  <a:cxn ang="0">
                    <a:pos x="T6" y="T7"/>
                  </a:cxn>
                  <a:cxn ang="0">
                    <a:pos x="T8" y="T9"/>
                  </a:cxn>
                </a:cxnLst>
                <a:rect l="0" t="0" r="r" b="b"/>
                <a:pathLst>
                  <a:path w="21" h="22">
                    <a:moveTo>
                      <a:pt x="21" y="17"/>
                    </a:moveTo>
                    <a:lnTo>
                      <a:pt x="0" y="0"/>
                    </a:lnTo>
                    <a:lnTo>
                      <a:pt x="0" y="10"/>
                    </a:lnTo>
                    <a:lnTo>
                      <a:pt x="14" y="22"/>
                    </a:lnTo>
                    <a:lnTo>
                      <a:pt x="21" y="17"/>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1" name="Freeform 176"/>
              <p:cNvSpPr/>
              <p:nvPr/>
            </p:nvSpPr>
            <p:spPr bwMode="auto">
              <a:xfrm>
                <a:off x="6258" y="2423"/>
                <a:ext cx="19" cy="27"/>
              </a:xfrm>
              <a:custGeom>
                <a:avLst/>
                <a:gdLst>
                  <a:gd name="T0" fmla="*/ 0 w 19"/>
                  <a:gd name="T1" fmla="*/ 27 h 27"/>
                  <a:gd name="T2" fmla="*/ 19 w 19"/>
                  <a:gd name="T3" fmla="*/ 12 h 27"/>
                  <a:gd name="T4" fmla="*/ 4 w 19"/>
                  <a:gd name="T5" fmla="*/ 0 h 27"/>
                  <a:gd name="T6" fmla="*/ 0 w 19"/>
                  <a:gd name="T7" fmla="*/ 27 h 27"/>
                </a:gdLst>
                <a:ahLst/>
                <a:cxnLst>
                  <a:cxn ang="0">
                    <a:pos x="T0" y="T1"/>
                  </a:cxn>
                  <a:cxn ang="0">
                    <a:pos x="T2" y="T3"/>
                  </a:cxn>
                  <a:cxn ang="0">
                    <a:pos x="T4" y="T5"/>
                  </a:cxn>
                  <a:cxn ang="0">
                    <a:pos x="T6" y="T7"/>
                  </a:cxn>
                </a:cxnLst>
                <a:rect l="0" t="0" r="r" b="b"/>
                <a:pathLst>
                  <a:path w="19" h="27">
                    <a:moveTo>
                      <a:pt x="0" y="27"/>
                    </a:moveTo>
                    <a:lnTo>
                      <a:pt x="19" y="12"/>
                    </a:lnTo>
                    <a:lnTo>
                      <a:pt x="4" y="0"/>
                    </a:lnTo>
                    <a:lnTo>
                      <a:pt x="0" y="27"/>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2" name="Freeform 177"/>
              <p:cNvSpPr/>
              <p:nvPr/>
            </p:nvSpPr>
            <p:spPr bwMode="auto">
              <a:xfrm>
                <a:off x="5837" y="1631"/>
                <a:ext cx="390" cy="344"/>
              </a:xfrm>
              <a:custGeom>
                <a:avLst/>
                <a:gdLst>
                  <a:gd name="T0" fmla="*/ 0 w 165"/>
                  <a:gd name="T1" fmla="*/ 136 h 145"/>
                  <a:gd name="T2" fmla="*/ 14 w 165"/>
                  <a:gd name="T3" fmla="*/ 140 h 145"/>
                  <a:gd name="T4" fmla="*/ 39 w 165"/>
                  <a:gd name="T5" fmla="*/ 45 h 145"/>
                  <a:gd name="T6" fmla="*/ 19 w 165"/>
                  <a:gd name="T7" fmla="*/ 141 h 145"/>
                  <a:gd name="T8" fmla="*/ 33 w 165"/>
                  <a:gd name="T9" fmla="*/ 145 h 145"/>
                  <a:gd name="T10" fmla="*/ 54 w 165"/>
                  <a:gd name="T11" fmla="*/ 39 h 145"/>
                  <a:gd name="T12" fmla="*/ 160 w 165"/>
                  <a:gd name="T13" fmla="*/ 59 h 145"/>
                  <a:gd name="T14" fmla="*/ 162 w 165"/>
                  <a:gd name="T15" fmla="*/ 46 h 145"/>
                  <a:gd name="T16" fmla="*/ 81 w 165"/>
                  <a:gd name="T17" fmla="*/ 29 h 145"/>
                  <a:gd name="T18" fmla="*/ 163 w 165"/>
                  <a:gd name="T19" fmla="*/ 42 h 145"/>
                  <a:gd name="T20" fmla="*/ 165 w 165"/>
                  <a:gd name="T21" fmla="*/ 28 h 145"/>
                  <a:gd name="T22" fmla="*/ 30 w 165"/>
                  <a:gd name="T23" fmla="*/ 0 h 145"/>
                  <a:gd name="T24" fmla="*/ 0 w 165"/>
                  <a:gd name="T25" fmla="*/ 13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5" h="145">
                    <a:moveTo>
                      <a:pt x="0" y="136"/>
                    </a:moveTo>
                    <a:cubicBezTo>
                      <a:pt x="2" y="136"/>
                      <a:pt x="8" y="138"/>
                      <a:pt x="14" y="140"/>
                    </a:cubicBezTo>
                    <a:cubicBezTo>
                      <a:pt x="23" y="107"/>
                      <a:pt x="31" y="66"/>
                      <a:pt x="39" y="45"/>
                    </a:cubicBezTo>
                    <a:cubicBezTo>
                      <a:pt x="35" y="68"/>
                      <a:pt x="23" y="124"/>
                      <a:pt x="19" y="141"/>
                    </a:cubicBezTo>
                    <a:cubicBezTo>
                      <a:pt x="25" y="143"/>
                      <a:pt x="31" y="145"/>
                      <a:pt x="33" y="145"/>
                    </a:cubicBezTo>
                    <a:cubicBezTo>
                      <a:pt x="36" y="131"/>
                      <a:pt x="49" y="58"/>
                      <a:pt x="54" y="39"/>
                    </a:cubicBezTo>
                    <a:cubicBezTo>
                      <a:pt x="72" y="42"/>
                      <a:pt x="147" y="58"/>
                      <a:pt x="160" y="59"/>
                    </a:cubicBezTo>
                    <a:cubicBezTo>
                      <a:pt x="160" y="57"/>
                      <a:pt x="161" y="52"/>
                      <a:pt x="162" y="46"/>
                    </a:cubicBezTo>
                    <a:cubicBezTo>
                      <a:pt x="132" y="40"/>
                      <a:pt x="100" y="35"/>
                      <a:pt x="81" y="29"/>
                    </a:cubicBezTo>
                    <a:cubicBezTo>
                      <a:pt x="100" y="30"/>
                      <a:pt x="139" y="37"/>
                      <a:pt x="163" y="42"/>
                    </a:cubicBezTo>
                    <a:cubicBezTo>
                      <a:pt x="164" y="37"/>
                      <a:pt x="165" y="32"/>
                      <a:pt x="165" y="28"/>
                    </a:cubicBezTo>
                    <a:cubicBezTo>
                      <a:pt x="142" y="23"/>
                      <a:pt x="66" y="8"/>
                      <a:pt x="30" y="0"/>
                    </a:cubicBezTo>
                    <a:cubicBezTo>
                      <a:pt x="28" y="12"/>
                      <a:pt x="9" y="97"/>
                      <a:pt x="0" y="136"/>
                    </a:cubicBezTo>
                    <a:close/>
                  </a:path>
                </a:pathLst>
              </a:custGeom>
              <a:solidFill>
                <a:srgbClr val="7A5C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3" name="Freeform 178"/>
              <p:cNvSpPr/>
              <p:nvPr/>
            </p:nvSpPr>
            <p:spPr bwMode="auto">
              <a:xfrm>
                <a:off x="6243" y="2514"/>
                <a:ext cx="24" cy="33"/>
              </a:xfrm>
              <a:custGeom>
                <a:avLst/>
                <a:gdLst>
                  <a:gd name="T0" fmla="*/ 10 w 10"/>
                  <a:gd name="T1" fmla="*/ 0 h 14"/>
                  <a:gd name="T2" fmla="*/ 0 w 10"/>
                  <a:gd name="T3" fmla="*/ 11 h 14"/>
                  <a:gd name="T4" fmla="*/ 3 w 10"/>
                  <a:gd name="T5" fmla="*/ 14 h 14"/>
                  <a:gd name="T6" fmla="*/ 10 w 10"/>
                  <a:gd name="T7" fmla="*/ 0 h 14"/>
                </a:gdLst>
                <a:ahLst/>
                <a:cxnLst>
                  <a:cxn ang="0">
                    <a:pos x="T0" y="T1"/>
                  </a:cxn>
                  <a:cxn ang="0">
                    <a:pos x="T2" y="T3"/>
                  </a:cxn>
                  <a:cxn ang="0">
                    <a:pos x="T4" y="T5"/>
                  </a:cxn>
                  <a:cxn ang="0">
                    <a:pos x="T6" y="T7"/>
                  </a:cxn>
                </a:cxnLst>
                <a:rect l="0" t="0" r="r" b="b"/>
                <a:pathLst>
                  <a:path w="10" h="14">
                    <a:moveTo>
                      <a:pt x="10" y="0"/>
                    </a:moveTo>
                    <a:cubicBezTo>
                      <a:pt x="0" y="11"/>
                      <a:pt x="0" y="11"/>
                      <a:pt x="0" y="11"/>
                    </a:cubicBezTo>
                    <a:cubicBezTo>
                      <a:pt x="3" y="14"/>
                      <a:pt x="3" y="14"/>
                      <a:pt x="3" y="14"/>
                    </a:cubicBezTo>
                    <a:cubicBezTo>
                      <a:pt x="5" y="9"/>
                      <a:pt x="7" y="4"/>
                      <a:pt x="10"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4" name="Freeform 179"/>
              <p:cNvSpPr/>
              <p:nvPr/>
            </p:nvSpPr>
            <p:spPr bwMode="auto">
              <a:xfrm>
                <a:off x="6201" y="2146"/>
                <a:ext cx="59" cy="50"/>
              </a:xfrm>
              <a:custGeom>
                <a:avLst/>
                <a:gdLst>
                  <a:gd name="T0" fmla="*/ 25 w 25"/>
                  <a:gd name="T1" fmla="*/ 0 h 21"/>
                  <a:gd name="T2" fmla="*/ 13 w 25"/>
                  <a:gd name="T3" fmla="*/ 1 h 21"/>
                  <a:gd name="T4" fmla="*/ 0 w 25"/>
                  <a:gd name="T5" fmla="*/ 21 h 21"/>
                  <a:gd name="T6" fmla="*/ 3 w 25"/>
                  <a:gd name="T7" fmla="*/ 21 h 21"/>
                  <a:gd name="T8" fmla="*/ 25 w 25"/>
                  <a:gd name="T9" fmla="*/ 0 h 21"/>
                </a:gdLst>
                <a:ahLst/>
                <a:cxnLst>
                  <a:cxn ang="0">
                    <a:pos x="T0" y="T1"/>
                  </a:cxn>
                  <a:cxn ang="0">
                    <a:pos x="T2" y="T3"/>
                  </a:cxn>
                  <a:cxn ang="0">
                    <a:pos x="T4" y="T5"/>
                  </a:cxn>
                  <a:cxn ang="0">
                    <a:pos x="T6" y="T7"/>
                  </a:cxn>
                  <a:cxn ang="0">
                    <a:pos x="T8" y="T9"/>
                  </a:cxn>
                </a:cxnLst>
                <a:rect l="0" t="0" r="r" b="b"/>
                <a:pathLst>
                  <a:path w="25" h="21">
                    <a:moveTo>
                      <a:pt x="25" y="0"/>
                    </a:moveTo>
                    <a:cubicBezTo>
                      <a:pt x="21" y="1"/>
                      <a:pt x="17" y="1"/>
                      <a:pt x="13" y="1"/>
                    </a:cubicBezTo>
                    <a:cubicBezTo>
                      <a:pt x="9" y="9"/>
                      <a:pt x="4" y="15"/>
                      <a:pt x="0" y="21"/>
                    </a:cubicBezTo>
                    <a:cubicBezTo>
                      <a:pt x="1" y="21"/>
                      <a:pt x="2" y="21"/>
                      <a:pt x="3" y="21"/>
                    </a:cubicBezTo>
                    <a:cubicBezTo>
                      <a:pt x="10" y="14"/>
                      <a:pt x="18" y="7"/>
                      <a:pt x="25" y="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5" name="Freeform 180"/>
              <p:cNvSpPr/>
              <p:nvPr/>
            </p:nvSpPr>
            <p:spPr bwMode="auto">
              <a:xfrm>
                <a:off x="6270" y="2924"/>
                <a:ext cx="14" cy="7"/>
              </a:xfrm>
              <a:custGeom>
                <a:avLst/>
                <a:gdLst>
                  <a:gd name="T0" fmla="*/ 0 w 6"/>
                  <a:gd name="T1" fmla="*/ 3 h 3"/>
                  <a:gd name="T2" fmla="*/ 6 w 6"/>
                  <a:gd name="T3" fmla="*/ 3 h 3"/>
                  <a:gd name="T4" fmla="*/ 5 w 6"/>
                  <a:gd name="T5" fmla="*/ 0 h 3"/>
                  <a:gd name="T6" fmla="*/ 0 w 6"/>
                  <a:gd name="T7" fmla="*/ 3 h 3"/>
                </a:gdLst>
                <a:ahLst/>
                <a:cxnLst>
                  <a:cxn ang="0">
                    <a:pos x="T0" y="T1"/>
                  </a:cxn>
                  <a:cxn ang="0">
                    <a:pos x="T2" y="T3"/>
                  </a:cxn>
                  <a:cxn ang="0">
                    <a:pos x="T4" y="T5"/>
                  </a:cxn>
                  <a:cxn ang="0">
                    <a:pos x="T6" y="T7"/>
                  </a:cxn>
                </a:cxnLst>
                <a:rect l="0" t="0" r="r" b="b"/>
                <a:pathLst>
                  <a:path w="6" h="3">
                    <a:moveTo>
                      <a:pt x="0" y="3"/>
                    </a:moveTo>
                    <a:cubicBezTo>
                      <a:pt x="6" y="3"/>
                      <a:pt x="6" y="3"/>
                      <a:pt x="6" y="3"/>
                    </a:cubicBezTo>
                    <a:cubicBezTo>
                      <a:pt x="5" y="0"/>
                      <a:pt x="5" y="0"/>
                      <a:pt x="5" y="0"/>
                    </a:cubicBezTo>
                    <a:cubicBezTo>
                      <a:pt x="4" y="1"/>
                      <a:pt x="2" y="2"/>
                      <a:pt x="0" y="3"/>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6" name="Freeform 181"/>
              <p:cNvSpPr/>
              <p:nvPr/>
            </p:nvSpPr>
            <p:spPr bwMode="auto">
              <a:xfrm>
                <a:off x="6234" y="2542"/>
                <a:ext cx="14" cy="19"/>
              </a:xfrm>
              <a:custGeom>
                <a:avLst/>
                <a:gdLst>
                  <a:gd name="T0" fmla="*/ 2 w 6"/>
                  <a:gd name="T1" fmla="*/ 0 h 8"/>
                  <a:gd name="T2" fmla="*/ 0 w 6"/>
                  <a:gd name="T3" fmla="*/ 3 h 8"/>
                  <a:gd name="T4" fmla="*/ 5 w 6"/>
                  <a:gd name="T5" fmla="*/ 8 h 8"/>
                  <a:gd name="T6" fmla="*/ 6 w 6"/>
                  <a:gd name="T7" fmla="*/ 3 h 8"/>
                  <a:gd name="T8" fmla="*/ 2 w 6"/>
                  <a:gd name="T9" fmla="*/ 0 h 8"/>
                </a:gdLst>
                <a:ahLst/>
                <a:cxnLst>
                  <a:cxn ang="0">
                    <a:pos x="T0" y="T1"/>
                  </a:cxn>
                  <a:cxn ang="0">
                    <a:pos x="T2" y="T3"/>
                  </a:cxn>
                  <a:cxn ang="0">
                    <a:pos x="T4" y="T5"/>
                  </a:cxn>
                  <a:cxn ang="0">
                    <a:pos x="T6" y="T7"/>
                  </a:cxn>
                  <a:cxn ang="0">
                    <a:pos x="T8" y="T9"/>
                  </a:cxn>
                </a:cxnLst>
                <a:rect l="0" t="0" r="r" b="b"/>
                <a:pathLst>
                  <a:path w="6" h="8">
                    <a:moveTo>
                      <a:pt x="2" y="0"/>
                    </a:moveTo>
                    <a:cubicBezTo>
                      <a:pt x="0" y="3"/>
                      <a:pt x="0" y="3"/>
                      <a:pt x="0" y="3"/>
                    </a:cubicBezTo>
                    <a:cubicBezTo>
                      <a:pt x="5" y="8"/>
                      <a:pt x="5" y="8"/>
                      <a:pt x="5" y="8"/>
                    </a:cubicBezTo>
                    <a:cubicBezTo>
                      <a:pt x="5" y="6"/>
                      <a:pt x="5" y="5"/>
                      <a:pt x="6" y="3"/>
                    </a:cubicBezTo>
                    <a:lnTo>
                      <a:pt x="2"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7" name="Freeform 182"/>
              <p:cNvSpPr/>
              <p:nvPr/>
            </p:nvSpPr>
            <p:spPr bwMode="auto">
              <a:xfrm>
                <a:off x="6217" y="2663"/>
                <a:ext cx="38" cy="38"/>
              </a:xfrm>
              <a:custGeom>
                <a:avLst/>
                <a:gdLst>
                  <a:gd name="T0" fmla="*/ 1 w 16"/>
                  <a:gd name="T1" fmla="*/ 0 h 16"/>
                  <a:gd name="T2" fmla="*/ 0 w 16"/>
                  <a:gd name="T3" fmla="*/ 10 h 16"/>
                  <a:gd name="T4" fmla="*/ 16 w 16"/>
                  <a:gd name="T5" fmla="*/ 16 h 16"/>
                  <a:gd name="T6" fmla="*/ 14 w 16"/>
                  <a:gd name="T7" fmla="*/ 11 h 16"/>
                  <a:gd name="T8" fmla="*/ 1 w 16"/>
                  <a:gd name="T9" fmla="*/ 0 h 16"/>
                </a:gdLst>
                <a:ahLst/>
                <a:cxnLst>
                  <a:cxn ang="0">
                    <a:pos x="T0" y="T1"/>
                  </a:cxn>
                  <a:cxn ang="0">
                    <a:pos x="T2" y="T3"/>
                  </a:cxn>
                  <a:cxn ang="0">
                    <a:pos x="T4" y="T5"/>
                  </a:cxn>
                  <a:cxn ang="0">
                    <a:pos x="T6" y="T7"/>
                  </a:cxn>
                  <a:cxn ang="0">
                    <a:pos x="T8" y="T9"/>
                  </a:cxn>
                </a:cxnLst>
                <a:rect l="0" t="0" r="r" b="b"/>
                <a:pathLst>
                  <a:path w="16" h="16">
                    <a:moveTo>
                      <a:pt x="1" y="0"/>
                    </a:moveTo>
                    <a:cubicBezTo>
                      <a:pt x="1" y="4"/>
                      <a:pt x="0" y="7"/>
                      <a:pt x="0" y="10"/>
                    </a:cubicBezTo>
                    <a:cubicBezTo>
                      <a:pt x="6" y="12"/>
                      <a:pt x="11" y="14"/>
                      <a:pt x="16" y="16"/>
                    </a:cubicBezTo>
                    <a:cubicBezTo>
                      <a:pt x="15" y="14"/>
                      <a:pt x="15" y="13"/>
                      <a:pt x="14" y="11"/>
                    </a:cubicBezTo>
                    <a:lnTo>
                      <a:pt x="1"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8" name="Freeform 183"/>
              <p:cNvSpPr/>
              <p:nvPr/>
            </p:nvSpPr>
            <p:spPr bwMode="auto">
              <a:xfrm>
                <a:off x="6187" y="2148"/>
                <a:ext cx="40" cy="45"/>
              </a:xfrm>
              <a:custGeom>
                <a:avLst/>
                <a:gdLst>
                  <a:gd name="T0" fmla="*/ 0 w 17"/>
                  <a:gd name="T1" fmla="*/ 19 h 19"/>
                  <a:gd name="T2" fmla="*/ 3 w 17"/>
                  <a:gd name="T3" fmla="*/ 19 h 19"/>
                  <a:gd name="T4" fmla="*/ 17 w 17"/>
                  <a:gd name="T5" fmla="*/ 0 h 19"/>
                  <a:gd name="T6" fmla="*/ 11 w 17"/>
                  <a:gd name="T7" fmla="*/ 0 h 19"/>
                  <a:gd name="T8" fmla="*/ 0 w 17"/>
                  <a:gd name="T9" fmla="*/ 19 h 19"/>
                </a:gdLst>
                <a:ahLst/>
                <a:cxnLst>
                  <a:cxn ang="0">
                    <a:pos x="T0" y="T1"/>
                  </a:cxn>
                  <a:cxn ang="0">
                    <a:pos x="T2" y="T3"/>
                  </a:cxn>
                  <a:cxn ang="0">
                    <a:pos x="T4" y="T5"/>
                  </a:cxn>
                  <a:cxn ang="0">
                    <a:pos x="T6" y="T7"/>
                  </a:cxn>
                  <a:cxn ang="0">
                    <a:pos x="T8" y="T9"/>
                  </a:cxn>
                </a:cxnLst>
                <a:rect l="0" t="0" r="r" b="b"/>
                <a:pathLst>
                  <a:path w="17" h="19">
                    <a:moveTo>
                      <a:pt x="0" y="19"/>
                    </a:moveTo>
                    <a:cubicBezTo>
                      <a:pt x="1" y="19"/>
                      <a:pt x="2" y="19"/>
                      <a:pt x="3" y="19"/>
                    </a:cubicBezTo>
                    <a:cubicBezTo>
                      <a:pt x="8" y="14"/>
                      <a:pt x="13" y="8"/>
                      <a:pt x="17" y="0"/>
                    </a:cubicBezTo>
                    <a:cubicBezTo>
                      <a:pt x="15" y="0"/>
                      <a:pt x="13" y="0"/>
                      <a:pt x="11" y="0"/>
                    </a:cubicBezTo>
                    <a:cubicBezTo>
                      <a:pt x="8" y="7"/>
                      <a:pt x="3" y="14"/>
                      <a:pt x="0" y="19"/>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9" name="Freeform 184"/>
              <p:cNvSpPr/>
              <p:nvPr/>
            </p:nvSpPr>
            <p:spPr bwMode="auto">
              <a:xfrm>
                <a:off x="6199" y="2542"/>
                <a:ext cx="44" cy="33"/>
              </a:xfrm>
              <a:custGeom>
                <a:avLst/>
                <a:gdLst>
                  <a:gd name="T0" fmla="*/ 19 w 19"/>
                  <a:gd name="T1" fmla="*/ 9 h 14"/>
                  <a:gd name="T2" fmla="*/ 12 w 19"/>
                  <a:gd name="T3" fmla="*/ 3 h 14"/>
                  <a:gd name="T4" fmla="*/ 0 w 19"/>
                  <a:gd name="T5" fmla="*/ 0 h 14"/>
                  <a:gd name="T6" fmla="*/ 18 w 19"/>
                  <a:gd name="T7" fmla="*/ 14 h 14"/>
                  <a:gd name="T8" fmla="*/ 19 w 19"/>
                  <a:gd name="T9" fmla="*/ 9 h 14"/>
                </a:gdLst>
                <a:ahLst/>
                <a:cxnLst>
                  <a:cxn ang="0">
                    <a:pos x="T0" y="T1"/>
                  </a:cxn>
                  <a:cxn ang="0">
                    <a:pos x="T2" y="T3"/>
                  </a:cxn>
                  <a:cxn ang="0">
                    <a:pos x="T4" y="T5"/>
                  </a:cxn>
                  <a:cxn ang="0">
                    <a:pos x="T6" y="T7"/>
                  </a:cxn>
                  <a:cxn ang="0">
                    <a:pos x="T8" y="T9"/>
                  </a:cxn>
                </a:cxnLst>
                <a:rect l="0" t="0" r="r" b="b"/>
                <a:pathLst>
                  <a:path w="19" h="14">
                    <a:moveTo>
                      <a:pt x="19" y="9"/>
                    </a:moveTo>
                    <a:cubicBezTo>
                      <a:pt x="12" y="3"/>
                      <a:pt x="12" y="3"/>
                      <a:pt x="12" y="3"/>
                    </a:cubicBezTo>
                    <a:cubicBezTo>
                      <a:pt x="0" y="0"/>
                      <a:pt x="0" y="0"/>
                      <a:pt x="0" y="0"/>
                    </a:cubicBezTo>
                    <a:cubicBezTo>
                      <a:pt x="18" y="14"/>
                      <a:pt x="18" y="14"/>
                      <a:pt x="18" y="14"/>
                    </a:cubicBezTo>
                    <a:cubicBezTo>
                      <a:pt x="18" y="13"/>
                      <a:pt x="18" y="11"/>
                      <a:pt x="19" y="9"/>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0" name="Freeform 185"/>
              <p:cNvSpPr/>
              <p:nvPr/>
            </p:nvSpPr>
            <p:spPr bwMode="auto">
              <a:xfrm>
                <a:off x="6220" y="2644"/>
                <a:ext cx="28" cy="38"/>
              </a:xfrm>
              <a:custGeom>
                <a:avLst/>
                <a:gdLst>
                  <a:gd name="T0" fmla="*/ 9 w 12"/>
                  <a:gd name="T1" fmla="*/ 7 h 16"/>
                  <a:gd name="T2" fmla="*/ 1 w 12"/>
                  <a:gd name="T3" fmla="*/ 0 h 16"/>
                  <a:gd name="T4" fmla="*/ 0 w 12"/>
                  <a:gd name="T5" fmla="*/ 6 h 16"/>
                  <a:gd name="T6" fmla="*/ 12 w 12"/>
                  <a:gd name="T7" fmla="*/ 16 h 16"/>
                  <a:gd name="T8" fmla="*/ 9 w 12"/>
                  <a:gd name="T9" fmla="*/ 7 h 16"/>
                </a:gdLst>
                <a:ahLst/>
                <a:cxnLst>
                  <a:cxn ang="0">
                    <a:pos x="T0" y="T1"/>
                  </a:cxn>
                  <a:cxn ang="0">
                    <a:pos x="T2" y="T3"/>
                  </a:cxn>
                  <a:cxn ang="0">
                    <a:pos x="T4" y="T5"/>
                  </a:cxn>
                  <a:cxn ang="0">
                    <a:pos x="T6" y="T7"/>
                  </a:cxn>
                  <a:cxn ang="0">
                    <a:pos x="T8" y="T9"/>
                  </a:cxn>
                </a:cxnLst>
                <a:rect l="0" t="0" r="r" b="b"/>
                <a:pathLst>
                  <a:path w="12" h="16">
                    <a:moveTo>
                      <a:pt x="9" y="7"/>
                    </a:moveTo>
                    <a:cubicBezTo>
                      <a:pt x="1" y="0"/>
                      <a:pt x="1" y="0"/>
                      <a:pt x="1" y="0"/>
                    </a:cubicBezTo>
                    <a:cubicBezTo>
                      <a:pt x="0" y="6"/>
                      <a:pt x="0" y="6"/>
                      <a:pt x="0" y="6"/>
                    </a:cubicBezTo>
                    <a:cubicBezTo>
                      <a:pt x="12" y="16"/>
                      <a:pt x="12" y="16"/>
                      <a:pt x="12" y="16"/>
                    </a:cubicBezTo>
                    <a:cubicBezTo>
                      <a:pt x="11" y="13"/>
                      <a:pt x="10" y="10"/>
                      <a:pt x="9" y="7"/>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1" name="Freeform 186"/>
              <p:cNvSpPr/>
              <p:nvPr/>
            </p:nvSpPr>
            <p:spPr bwMode="auto">
              <a:xfrm>
                <a:off x="6184" y="2537"/>
                <a:ext cx="55" cy="55"/>
              </a:xfrm>
              <a:custGeom>
                <a:avLst/>
                <a:gdLst>
                  <a:gd name="T0" fmla="*/ 18 w 23"/>
                  <a:gd name="T1" fmla="*/ 17 h 23"/>
                  <a:gd name="T2" fmla="*/ 18 w 23"/>
                  <a:gd name="T3" fmla="*/ 19 h 23"/>
                  <a:gd name="T4" fmla="*/ 23 w 23"/>
                  <a:gd name="T5" fmla="*/ 23 h 23"/>
                  <a:gd name="T6" fmla="*/ 23 w 23"/>
                  <a:gd name="T7" fmla="*/ 19 h 23"/>
                  <a:gd name="T8" fmla="*/ 2 w 23"/>
                  <a:gd name="T9" fmla="*/ 0 h 23"/>
                  <a:gd name="T10" fmla="*/ 1 w 23"/>
                  <a:gd name="T11" fmla="*/ 0 h 23"/>
                  <a:gd name="T12" fmla="*/ 0 w 23"/>
                  <a:gd name="T13" fmla="*/ 4 h 23"/>
                  <a:gd name="T14" fmla="*/ 17 w 23"/>
                  <a:gd name="T15" fmla="*/ 18 h 23"/>
                  <a:gd name="T16" fmla="*/ 18 w 23"/>
                  <a:gd name="T17"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18" y="17"/>
                    </a:moveTo>
                    <a:cubicBezTo>
                      <a:pt x="18" y="18"/>
                      <a:pt x="18" y="18"/>
                      <a:pt x="18" y="19"/>
                    </a:cubicBezTo>
                    <a:cubicBezTo>
                      <a:pt x="23" y="23"/>
                      <a:pt x="23" y="23"/>
                      <a:pt x="23" y="23"/>
                    </a:cubicBezTo>
                    <a:cubicBezTo>
                      <a:pt x="23" y="22"/>
                      <a:pt x="23" y="20"/>
                      <a:pt x="23" y="19"/>
                    </a:cubicBezTo>
                    <a:cubicBezTo>
                      <a:pt x="2" y="0"/>
                      <a:pt x="2" y="0"/>
                      <a:pt x="2" y="0"/>
                    </a:cubicBezTo>
                    <a:cubicBezTo>
                      <a:pt x="1" y="0"/>
                      <a:pt x="1" y="0"/>
                      <a:pt x="1" y="0"/>
                    </a:cubicBezTo>
                    <a:cubicBezTo>
                      <a:pt x="0" y="4"/>
                      <a:pt x="0" y="4"/>
                      <a:pt x="0" y="4"/>
                    </a:cubicBezTo>
                    <a:cubicBezTo>
                      <a:pt x="17" y="18"/>
                      <a:pt x="17" y="18"/>
                      <a:pt x="17" y="18"/>
                    </a:cubicBezTo>
                    <a:lnTo>
                      <a:pt x="18" y="17"/>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2" name="Freeform 187"/>
              <p:cNvSpPr/>
              <p:nvPr/>
            </p:nvSpPr>
            <p:spPr bwMode="auto">
              <a:xfrm>
                <a:off x="6225" y="2587"/>
                <a:ext cx="11" cy="22"/>
              </a:xfrm>
              <a:custGeom>
                <a:avLst/>
                <a:gdLst>
                  <a:gd name="T0" fmla="*/ 5 w 5"/>
                  <a:gd name="T1" fmla="*/ 4 h 9"/>
                  <a:gd name="T2" fmla="*/ 1 w 5"/>
                  <a:gd name="T3" fmla="*/ 0 h 9"/>
                  <a:gd name="T4" fmla="*/ 0 w 5"/>
                  <a:gd name="T5" fmla="*/ 5 h 9"/>
                  <a:gd name="T6" fmla="*/ 5 w 5"/>
                  <a:gd name="T7" fmla="*/ 9 h 9"/>
                  <a:gd name="T8" fmla="*/ 5 w 5"/>
                  <a:gd name="T9" fmla="*/ 4 h 9"/>
                </a:gdLst>
                <a:ahLst/>
                <a:cxnLst>
                  <a:cxn ang="0">
                    <a:pos x="T0" y="T1"/>
                  </a:cxn>
                  <a:cxn ang="0">
                    <a:pos x="T2" y="T3"/>
                  </a:cxn>
                  <a:cxn ang="0">
                    <a:pos x="T4" y="T5"/>
                  </a:cxn>
                  <a:cxn ang="0">
                    <a:pos x="T6" y="T7"/>
                  </a:cxn>
                  <a:cxn ang="0">
                    <a:pos x="T8" y="T9"/>
                  </a:cxn>
                </a:cxnLst>
                <a:rect l="0" t="0" r="r" b="b"/>
                <a:pathLst>
                  <a:path w="5" h="9">
                    <a:moveTo>
                      <a:pt x="5" y="4"/>
                    </a:moveTo>
                    <a:cubicBezTo>
                      <a:pt x="1" y="0"/>
                      <a:pt x="1" y="0"/>
                      <a:pt x="1" y="0"/>
                    </a:cubicBezTo>
                    <a:cubicBezTo>
                      <a:pt x="1" y="2"/>
                      <a:pt x="1" y="4"/>
                      <a:pt x="0" y="5"/>
                    </a:cubicBezTo>
                    <a:cubicBezTo>
                      <a:pt x="5" y="9"/>
                      <a:pt x="5" y="9"/>
                      <a:pt x="5" y="9"/>
                    </a:cubicBezTo>
                    <a:cubicBezTo>
                      <a:pt x="5" y="8"/>
                      <a:pt x="5" y="6"/>
                      <a:pt x="5" y="4"/>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3" name="Freeform 188"/>
              <p:cNvSpPr/>
              <p:nvPr/>
            </p:nvSpPr>
            <p:spPr bwMode="auto">
              <a:xfrm>
                <a:off x="6222" y="2623"/>
                <a:ext cx="17" cy="31"/>
              </a:xfrm>
              <a:custGeom>
                <a:avLst/>
                <a:gdLst>
                  <a:gd name="T0" fmla="*/ 0 w 7"/>
                  <a:gd name="T1" fmla="*/ 6 h 13"/>
                  <a:gd name="T2" fmla="*/ 7 w 7"/>
                  <a:gd name="T3" fmla="*/ 13 h 13"/>
                  <a:gd name="T4" fmla="*/ 6 w 7"/>
                  <a:gd name="T5" fmla="*/ 5 h 13"/>
                  <a:gd name="T6" fmla="*/ 1 w 7"/>
                  <a:gd name="T7" fmla="*/ 0 h 13"/>
                  <a:gd name="T8" fmla="*/ 0 w 7"/>
                  <a:gd name="T9" fmla="*/ 6 h 13"/>
                </a:gdLst>
                <a:ahLst/>
                <a:cxnLst>
                  <a:cxn ang="0">
                    <a:pos x="T0" y="T1"/>
                  </a:cxn>
                  <a:cxn ang="0">
                    <a:pos x="T2" y="T3"/>
                  </a:cxn>
                  <a:cxn ang="0">
                    <a:pos x="T4" y="T5"/>
                  </a:cxn>
                  <a:cxn ang="0">
                    <a:pos x="T6" y="T7"/>
                  </a:cxn>
                  <a:cxn ang="0">
                    <a:pos x="T8" y="T9"/>
                  </a:cxn>
                </a:cxnLst>
                <a:rect l="0" t="0" r="r" b="b"/>
                <a:pathLst>
                  <a:path w="7" h="13">
                    <a:moveTo>
                      <a:pt x="0" y="6"/>
                    </a:moveTo>
                    <a:cubicBezTo>
                      <a:pt x="7" y="13"/>
                      <a:pt x="7" y="13"/>
                      <a:pt x="7" y="13"/>
                    </a:cubicBezTo>
                    <a:cubicBezTo>
                      <a:pt x="7" y="10"/>
                      <a:pt x="7" y="8"/>
                      <a:pt x="6" y="5"/>
                    </a:cubicBezTo>
                    <a:cubicBezTo>
                      <a:pt x="1" y="0"/>
                      <a:pt x="1" y="0"/>
                      <a:pt x="1" y="0"/>
                    </a:cubicBezTo>
                    <a:cubicBezTo>
                      <a:pt x="0" y="2"/>
                      <a:pt x="0" y="4"/>
                      <a:pt x="0" y="6"/>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4" name="Freeform 189"/>
              <p:cNvSpPr/>
              <p:nvPr/>
            </p:nvSpPr>
            <p:spPr bwMode="auto">
              <a:xfrm>
                <a:off x="6225" y="2606"/>
                <a:ext cx="11" cy="22"/>
              </a:xfrm>
              <a:custGeom>
                <a:avLst/>
                <a:gdLst>
                  <a:gd name="T0" fmla="*/ 0 w 5"/>
                  <a:gd name="T1" fmla="*/ 5 h 9"/>
                  <a:gd name="T2" fmla="*/ 5 w 5"/>
                  <a:gd name="T3" fmla="*/ 9 h 9"/>
                  <a:gd name="T4" fmla="*/ 5 w 5"/>
                  <a:gd name="T5" fmla="*/ 4 h 9"/>
                  <a:gd name="T6" fmla="*/ 0 w 5"/>
                  <a:gd name="T7" fmla="*/ 0 h 9"/>
                  <a:gd name="T8" fmla="*/ 0 w 5"/>
                  <a:gd name="T9" fmla="*/ 5 h 9"/>
                </a:gdLst>
                <a:ahLst/>
                <a:cxnLst>
                  <a:cxn ang="0">
                    <a:pos x="T0" y="T1"/>
                  </a:cxn>
                  <a:cxn ang="0">
                    <a:pos x="T2" y="T3"/>
                  </a:cxn>
                  <a:cxn ang="0">
                    <a:pos x="T4" y="T5"/>
                  </a:cxn>
                  <a:cxn ang="0">
                    <a:pos x="T6" y="T7"/>
                  </a:cxn>
                  <a:cxn ang="0">
                    <a:pos x="T8" y="T9"/>
                  </a:cxn>
                </a:cxnLst>
                <a:rect l="0" t="0" r="r" b="b"/>
                <a:pathLst>
                  <a:path w="5" h="9">
                    <a:moveTo>
                      <a:pt x="0" y="5"/>
                    </a:moveTo>
                    <a:cubicBezTo>
                      <a:pt x="5" y="9"/>
                      <a:pt x="5" y="9"/>
                      <a:pt x="5" y="9"/>
                    </a:cubicBezTo>
                    <a:cubicBezTo>
                      <a:pt x="5" y="7"/>
                      <a:pt x="5" y="6"/>
                      <a:pt x="5" y="4"/>
                    </a:cubicBezTo>
                    <a:cubicBezTo>
                      <a:pt x="0" y="0"/>
                      <a:pt x="0" y="0"/>
                      <a:pt x="0" y="0"/>
                    </a:cubicBezTo>
                    <a:cubicBezTo>
                      <a:pt x="0" y="1"/>
                      <a:pt x="0" y="3"/>
                      <a:pt x="0" y="5"/>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5" name="Freeform 190"/>
              <p:cNvSpPr/>
              <p:nvPr/>
            </p:nvSpPr>
            <p:spPr bwMode="auto">
              <a:xfrm>
                <a:off x="5936" y="1742"/>
                <a:ext cx="263" cy="378"/>
              </a:xfrm>
              <a:custGeom>
                <a:avLst/>
                <a:gdLst>
                  <a:gd name="T0" fmla="*/ 16 w 111"/>
                  <a:gd name="T1" fmla="*/ 0 h 159"/>
                  <a:gd name="T2" fmla="*/ 0 w 111"/>
                  <a:gd name="T3" fmla="*/ 82 h 159"/>
                  <a:gd name="T4" fmla="*/ 52 w 111"/>
                  <a:gd name="T5" fmla="*/ 159 h 159"/>
                  <a:gd name="T6" fmla="*/ 70 w 111"/>
                  <a:gd name="T7" fmla="*/ 139 h 159"/>
                  <a:gd name="T8" fmla="*/ 65 w 111"/>
                  <a:gd name="T9" fmla="*/ 127 h 159"/>
                  <a:gd name="T10" fmla="*/ 24 w 111"/>
                  <a:gd name="T11" fmla="*/ 60 h 159"/>
                  <a:gd name="T12" fmla="*/ 75 w 111"/>
                  <a:gd name="T13" fmla="*/ 26 h 159"/>
                  <a:gd name="T14" fmla="*/ 89 w 111"/>
                  <a:gd name="T15" fmla="*/ 46 h 159"/>
                  <a:gd name="T16" fmla="*/ 111 w 111"/>
                  <a:gd name="T17" fmla="*/ 31 h 159"/>
                  <a:gd name="T18" fmla="*/ 100 w 111"/>
                  <a:gd name="T19" fmla="*/ 15 h 159"/>
                  <a:gd name="T20" fmla="*/ 16 w 111"/>
                  <a:gd name="T21"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159">
                    <a:moveTo>
                      <a:pt x="16" y="0"/>
                    </a:moveTo>
                    <a:cubicBezTo>
                      <a:pt x="14" y="11"/>
                      <a:pt x="2" y="70"/>
                      <a:pt x="0" y="82"/>
                    </a:cubicBezTo>
                    <a:cubicBezTo>
                      <a:pt x="10" y="97"/>
                      <a:pt x="34" y="131"/>
                      <a:pt x="52" y="159"/>
                    </a:cubicBezTo>
                    <a:cubicBezTo>
                      <a:pt x="59" y="153"/>
                      <a:pt x="65" y="146"/>
                      <a:pt x="70" y="139"/>
                    </a:cubicBezTo>
                    <a:cubicBezTo>
                      <a:pt x="68" y="135"/>
                      <a:pt x="67" y="131"/>
                      <a:pt x="65" y="127"/>
                    </a:cubicBezTo>
                    <a:cubicBezTo>
                      <a:pt x="52" y="105"/>
                      <a:pt x="33" y="76"/>
                      <a:pt x="24" y="60"/>
                    </a:cubicBezTo>
                    <a:cubicBezTo>
                      <a:pt x="38" y="51"/>
                      <a:pt x="65" y="33"/>
                      <a:pt x="75" y="26"/>
                    </a:cubicBezTo>
                    <a:cubicBezTo>
                      <a:pt x="80" y="33"/>
                      <a:pt x="85" y="40"/>
                      <a:pt x="89" y="46"/>
                    </a:cubicBezTo>
                    <a:cubicBezTo>
                      <a:pt x="96" y="40"/>
                      <a:pt x="103" y="35"/>
                      <a:pt x="111" y="31"/>
                    </a:cubicBezTo>
                    <a:cubicBezTo>
                      <a:pt x="107" y="26"/>
                      <a:pt x="103" y="21"/>
                      <a:pt x="100" y="15"/>
                    </a:cubicBezTo>
                    <a:cubicBezTo>
                      <a:pt x="84" y="12"/>
                      <a:pt x="34" y="2"/>
                      <a:pt x="16" y="0"/>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6" name="Freeform 191"/>
              <p:cNvSpPr/>
              <p:nvPr/>
            </p:nvSpPr>
            <p:spPr bwMode="auto">
              <a:xfrm>
                <a:off x="6170" y="2146"/>
                <a:ext cx="38" cy="47"/>
              </a:xfrm>
              <a:custGeom>
                <a:avLst/>
                <a:gdLst>
                  <a:gd name="T0" fmla="*/ 0 w 16"/>
                  <a:gd name="T1" fmla="*/ 19 h 20"/>
                  <a:gd name="T2" fmla="*/ 4 w 16"/>
                  <a:gd name="T3" fmla="*/ 20 h 20"/>
                  <a:gd name="T4" fmla="*/ 16 w 16"/>
                  <a:gd name="T5" fmla="*/ 1 h 20"/>
                  <a:gd name="T6" fmla="*/ 12 w 16"/>
                  <a:gd name="T7" fmla="*/ 0 h 20"/>
                  <a:gd name="T8" fmla="*/ 0 w 16"/>
                  <a:gd name="T9" fmla="*/ 19 h 20"/>
                </a:gdLst>
                <a:ahLst/>
                <a:cxnLst>
                  <a:cxn ang="0">
                    <a:pos x="T0" y="T1"/>
                  </a:cxn>
                  <a:cxn ang="0">
                    <a:pos x="T2" y="T3"/>
                  </a:cxn>
                  <a:cxn ang="0">
                    <a:pos x="T4" y="T5"/>
                  </a:cxn>
                  <a:cxn ang="0">
                    <a:pos x="T6" y="T7"/>
                  </a:cxn>
                  <a:cxn ang="0">
                    <a:pos x="T8" y="T9"/>
                  </a:cxn>
                </a:cxnLst>
                <a:rect l="0" t="0" r="r" b="b"/>
                <a:pathLst>
                  <a:path w="16" h="20">
                    <a:moveTo>
                      <a:pt x="0" y="19"/>
                    </a:moveTo>
                    <a:cubicBezTo>
                      <a:pt x="2" y="19"/>
                      <a:pt x="3" y="19"/>
                      <a:pt x="4" y="20"/>
                    </a:cubicBezTo>
                    <a:cubicBezTo>
                      <a:pt x="8" y="14"/>
                      <a:pt x="13" y="8"/>
                      <a:pt x="16" y="1"/>
                    </a:cubicBezTo>
                    <a:cubicBezTo>
                      <a:pt x="15" y="1"/>
                      <a:pt x="13" y="0"/>
                      <a:pt x="12" y="0"/>
                    </a:cubicBezTo>
                    <a:cubicBezTo>
                      <a:pt x="8" y="7"/>
                      <a:pt x="4" y="14"/>
                      <a:pt x="0" y="19"/>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7" name="Freeform 192"/>
              <p:cNvSpPr/>
              <p:nvPr/>
            </p:nvSpPr>
            <p:spPr bwMode="auto">
              <a:xfrm>
                <a:off x="6182" y="2552"/>
                <a:ext cx="38" cy="35"/>
              </a:xfrm>
              <a:custGeom>
                <a:avLst/>
                <a:gdLst>
                  <a:gd name="T0" fmla="*/ 2 w 38"/>
                  <a:gd name="T1" fmla="*/ 0 h 35"/>
                  <a:gd name="T2" fmla="*/ 0 w 38"/>
                  <a:gd name="T3" fmla="*/ 11 h 35"/>
                  <a:gd name="T4" fmla="*/ 28 w 38"/>
                  <a:gd name="T5" fmla="*/ 35 h 35"/>
                  <a:gd name="T6" fmla="*/ 38 w 38"/>
                  <a:gd name="T7" fmla="*/ 30 h 35"/>
                  <a:gd name="T8" fmla="*/ 2 w 38"/>
                  <a:gd name="T9" fmla="*/ 0 h 35"/>
                </a:gdLst>
                <a:ahLst/>
                <a:cxnLst>
                  <a:cxn ang="0">
                    <a:pos x="T0" y="T1"/>
                  </a:cxn>
                  <a:cxn ang="0">
                    <a:pos x="T2" y="T3"/>
                  </a:cxn>
                  <a:cxn ang="0">
                    <a:pos x="T4" y="T5"/>
                  </a:cxn>
                  <a:cxn ang="0">
                    <a:pos x="T6" y="T7"/>
                  </a:cxn>
                  <a:cxn ang="0">
                    <a:pos x="T8" y="T9"/>
                  </a:cxn>
                </a:cxnLst>
                <a:rect l="0" t="0" r="r" b="b"/>
                <a:pathLst>
                  <a:path w="38" h="35">
                    <a:moveTo>
                      <a:pt x="2" y="0"/>
                    </a:moveTo>
                    <a:lnTo>
                      <a:pt x="0" y="11"/>
                    </a:lnTo>
                    <a:lnTo>
                      <a:pt x="28" y="35"/>
                    </a:lnTo>
                    <a:lnTo>
                      <a:pt x="38" y="30"/>
                    </a:lnTo>
                    <a:lnTo>
                      <a:pt x="2"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8" name="Freeform 193"/>
              <p:cNvSpPr/>
              <p:nvPr/>
            </p:nvSpPr>
            <p:spPr bwMode="auto">
              <a:xfrm>
                <a:off x="5993" y="2390"/>
                <a:ext cx="210" cy="190"/>
              </a:xfrm>
              <a:custGeom>
                <a:avLst/>
                <a:gdLst>
                  <a:gd name="T0" fmla="*/ 80 w 210"/>
                  <a:gd name="T1" fmla="*/ 185 h 190"/>
                  <a:gd name="T2" fmla="*/ 106 w 210"/>
                  <a:gd name="T3" fmla="*/ 112 h 190"/>
                  <a:gd name="T4" fmla="*/ 142 w 210"/>
                  <a:gd name="T5" fmla="*/ 178 h 190"/>
                  <a:gd name="T6" fmla="*/ 180 w 210"/>
                  <a:gd name="T7" fmla="*/ 176 h 190"/>
                  <a:gd name="T8" fmla="*/ 210 w 210"/>
                  <a:gd name="T9" fmla="*/ 7 h 190"/>
                  <a:gd name="T10" fmla="*/ 175 w 210"/>
                  <a:gd name="T11" fmla="*/ 0 h 190"/>
                  <a:gd name="T12" fmla="*/ 151 w 210"/>
                  <a:gd name="T13" fmla="*/ 119 h 190"/>
                  <a:gd name="T14" fmla="*/ 104 w 210"/>
                  <a:gd name="T15" fmla="*/ 43 h 190"/>
                  <a:gd name="T16" fmla="*/ 61 w 210"/>
                  <a:gd name="T17" fmla="*/ 124 h 190"/>
                  <a:gd name="T18" fmla="*/ 38 w 210"/>
                  <a:gd name="T19" fmla="*/ 7 h 190"/>
                  <a:gd name="T20" fmla="*/ 0 w 210"/>
                  <a:gd name="T21" fmla="*/ 14 h 190"/>
                  <a:gd name="T22" fmla="*/ 33 w 210"/>
                  <a:gd name="T23" fmla="*/ 190 h 190"/>
                  <a:gd name="T24" fmla="*/ 80 w 210"/>
                  <a:gd name="T25" fmla="*/ 18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0" h="190">
                    <a:moveTo>
                      <a:pt x="80" y="185"/>
                    </a:moveTo>
                    <a:lnTo>
                      <a:pt x="106" y="112"/>
                    </a:lnTo>
                    <a:lnTo>
                      <a:pt x="142" y="178"/>
                    </a:lnTo>
                    <a:lnTo>
                      <a:pt x="180" y="176"/>
                    </a:lnTo>
                    <a:lnTo>
                      <a:pt x="210" y="7"/>
                    </a:lnTo>
                    <a:lnTo>
                      <a:pt x="175" y="0"/>
                    </a:lnTo>
                    <a:lnTo>
                      <a:pt x="151" y="119"/>
                    </a:lnTo>
                    <a:lnTo>
                      <a:pt x="104" y="43"/>
                    </a:lnTo>
                    <a:lnTo>
                      <a:pt x="61" y="124"/>
                    </a:lnTo>
                    <a:lnTo>
                      <a:pt x="38" y="7"/>
                    </a:lnTo>
                    <a:lnTo>
                      <a:pt x="0" y="14"/>
                    </a:lnTo>
                    <a:lnTo>
                      <a:pt x="33" y="190"/>
                    </a:lnTo>
                    <a:lnTo>
                      <a:pt x="80" y="185"/>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9" name="Freeform 194"/>
              <p:cNvSpPr/>
              <p:nvPr/>
            </p:nvSpPr>
            <p:spPr bwMode="auto">
              <a:xfrm>
                <a:off x="6156" y="2141"/>
                <a:ext cx="38" cy="47"/>
              </a:xfrm>
              <a:custGeom>
                <a:avLst/>
                <a:gdLst>
                  <a:gd name="T0" fmla="*/ 0 w 16"/>
                  <a:gd name="T1" fmla="*/ 19 h 20"/>
                  <a:gd name="T2" fmla="*/ 4 w 16"/>
                  <a:gd name="T3" fmla="*/ 20 h 20"/>
                  <a:gd name="T4" fmla="*/ 16 w 16"/>
                  <a:gd name="T5" fmla="*/ 1 h 20"/>
                  <a:gd name="T6" fmla="*/ 11 w 16"/>
                  <a:gd name="T7" fmla="*/ 0 h 20"/>
                  <a:gd name="T8" fmla="*/ 0 w 16"/>
                  <a:gd name="T9" fmla="*/ 19 h 20"/>
                </a:gdLst>
                <a:ahLst/>
                <a:cxnLst>
                  <a:cxn ang="0">
                    <a:pos x="T0" y="T1"/>
                  </a:cxn>
                  <a:cxn ang="0">
                    <a:pos x="T2" y="T3"/>
                  </a:cxn>
                  <a:cxn ang="0">
                    <a:pos x="T4" y="T5"/>
                  </a:cxn>
                  <a:cxn ang="0">
                    <a:pos x="T6" y="T7"/>
                  </a:cxn>
                  <a:cxn ang="0">
                    <a:pos x="T8" y="T9"/>
                  </a:cxn>
                </a:cxnLst>
                <a:rect l="0" t="0" r="r" b="b"/>
                <a:pathLst>
                  <a:path w="16" h="20">
                    <a:moveTo>
                      <a:pt x="0" y="19"/>
                    </a:moveTo>
                    <a:cubicBezTo>
                      <a:pt x="2" y="20"/>
                      <a:pt x="3" y="20"/>
                      <a:pt x="4" y="20"/>
                    </a:cubicBezTo>
                    <a:cubicBezTo>
                      <a:pt x="8" y="15"/>
                      <a:pt x="12" y="9"/>
                      <a:pt x="16" y="1"/>
                    </a:cubicBezTo>
                    <a:cubicBezTo>
                      <a:pt x="14" y="1"/>
                      <a:pt x="13" y="1"/>
                      <a:pt x="11" y="0"/>
                    </a:cubicBezTo>
                    <a:cubicBezTo>
                      <a:pt x="8" y="8"/>
                      <a:pt x="4" y="14"/>
                      <a:pt x="0" y="19"/>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0" name="Freeform 195"/>
              <p:cNvSpPr/>
              <p:nvPr/>
            </p:nvSpPr>
            <p:spPr bwMode="auto">
              <a:xfrm>
                <a:off x="6175" y="2568"/>
                <a:ext cx="33" cy="29"/>
              </a:xfrm>
              <a:custGeom>
                <a:avLst/>
                <a:gdLst>
                  <a:gd name="T0" fmla="*/ 5 w 33"/>
                  <a:gd name="T1" fmla="*/ 5 h 29"/>
                  <a:gd name="T2" fmla="*/ 0 w 33"/>
                  <a:gd name="T3" fmla="*/ 7 h 29"/>
                  <a:gd name="T4" fmla="*/ 24 w 33"/>
                  <a:gd name="T5" fmla="*/ 29 h 29"/>
                  <a:gd name="T6" fmla="*/ 33 w 33"/>
                  <a:gd name="T7" fmla="*/ 22 h 29"/>
                  <a:gd name="T8" fmla="*/ 7 w 33"/>
                  <a:gd name="T9" fmla="*/ 0 h 29"/>
                  <a:gd name="T10" fmla="*/ 5 w 33"/>
                  <a:gd name="T11" fmla="*/ 5 h 29"/>
                </a:gdLst>
                <a:ahLst/>
                <a:cxnLst>
                  <a:cxn ang="0">
                    <a:pos x="T0" y="T1"/>
                  </a:cxn>
                  <a:cxn ang="0">
                    <a:pos x="T2" y="T3"/>
                  </a:cxn>
                  <a:cxn ang="0">
                    <a:pos x="T4" y="T5"/>
                  </a:cxn>
                  <a:cxn ang="0">
                    <a:pos x="T6" y="T7"/>
                  </a:cxn>
                  <a:cxn ang="0">
                    <a:pos x="T8" y="T9"/>
                  </a:cxn>
                  <a:cxn ang="0">
                    <a:pos x="T10" y="T11"/>
                  </a:cxn>
                </a:cxnLst>
                <a:rect l="0" t="0" r="r" b="b"/>
                <a:pathLst>
                  <a:path w="33" h="29">
                    <a:moveTo>
                      <a:pt x="5" y="5"/>
                    </a:moveTo>
                    <a:lnTo>
                      <a:pt x="0" y="7"/>
                    </a:lnTo>
                    <a:lnTo>
                      <a:pt x="24" y="29"/>
                    </a:lnTo>
                    <a:lnTo>
                      <a:pt x="33" y="22"/>
                    </a:lnTo>
                    <a:lnTo>
                      <a:pt x="7" y="0"/>
                    </a:lnTo>
                    <a:lnTo>
                      <a:pt x="5" y="5"/>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1" name="Freeform 196"/>
              <p:cNvSpPr/>
              <p:nvPr/>
            </p:nvSpPr>
            <p:spPr bwMode="auto">
              <a:xfrm>
                <a:off x="5891" y="1389"/>
                <a:ext cx="83" cy="16"/>
              </a:xfrm>
              <a:custGeom>
                <a:avLst/>
                <a:gdLst>
                  <a:gd name="T0" fmla="*/ 27 w 35"/>
                  <a:gd name="T1" fmla="*/ 4 h 7"/>
                  <a:gd name="T2" fmla="*/ 35 w 35"/>
                  <a:gd name="T3" fmla="*/ 0 h 7"/>
                  <a:gd name="T4" fmla="*/ 0 w 35"/>
                  <a:gd name="T5" fmla="*/ 0 h 7"/>
                  <a:gd name="T6" fmla="*/ 27 w 35"/>
                  <a:gd name="T7" fmla="*/ 4 h 7"/>
                </a:gdLst>
                <a:ahLst/>
                <a:cxnLst>
                  <a:cxn ang="0">
                    <a:pos x="T0" y="T1"/>
                  </a:cxn>
                  <a:cxn ang="0">
                    <a:pos x="T2" y="T3"/>
                  </a:cxn>
                  <a:cxn ang="0">
                    <a:pos x="T4" y="T5"/>
                  </a:cxn>
                  <a:cxn ang="0">
                    <a:pos x="T6" y="T7"/>
                  </a:cxn>
                </a:cxnLst>
                <a:rect l="0" t="0" r="r" b="b"/>
                <a:pathLst>
                  <a:path w="35" h="7">
                    <a:moveTo>
                      <a:pt x="27" y="4"/>
                    </a:moveTo>
                    <a:cubicBezTo>
                      <a:pt x="30" y="3"/>
                      <a:pt x="33" y="2"/>
                      <a:pt x="35" y="0"/>
                    </a:cubicBezTo>
                    <a:cubicBezTo>
                      <a:pt x="0" y="0"/>
                      <a:pt x="0" y="0"/>
                      <a:pt x="0" y="0"/>
                    </a:cubicBezTo>
                    <a:cubicBezTo>
                      <a:pt x="7" y="5"/>
                      <a:pt x="17" y="7"/>
                      <a:pt x="27" y="4"/>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2" name="Freeform 197"/>
              <p:cNvSpPr/>
              <p:nvPr/>
            </p:nvSpPr>
            <p:spPr bwMode="auto">
              <a:xfrm>
                <a:off x="5820" y="1389"/>
                <a:ext cx="201" cy="87"/>
              </a:xfrm>
              <a:custGeom>
                <a:avLst/>
                <a:gdLst>
                  <a:gd name="T0" fmla="*/ 60 w 85"/>
                  <a:gd name="T1" fmla="*/ 29 h 37"/>
                  <a:gd name="T2" fmla="*/ 85 w 85"/>
                  <a:gd name="T3" fmla="*/ 0 h 37"/>
                  <a:gd name="T4" fmla="*/ 72 w 85"/>
                  <a:gd name="T5" fmla="*/ 0 h 37"/>
                  <a:gd name="T6" fmla="*/ 61 w 85"/>
                  <a:gd name="T7" fmla="*/ 8 h 37"/>
                  <a:gd name="T8" fmla="*/ 22 w 85"/>
                  <a:gd name="T9" fmla="*/ 0 h 37"/>
                  <a:gd name="T10" fmla="*/ 0 w 85"/>
                  <a:gd name="T11" fmla="*/ 0 h 37"/>
                  <a:gd name="T12" fmla="*/ 60 w 85"/>
                  <a:gd name="T13" fmla="*/ 29 h 37"/>
                </a:gdLst>
                <a:ahLst/>
                <a:cxnLst>
                  <a:cxn ang="0">
                    <a:pos x="T0" y="T1"/>
                  </a:cxn>
                  <a:cxn ang="0">
                    <a:pos x="T2" y="T3"/>
                  </a:cxn>
                  <a:cxn ang="0">
                    <a:pos x="T4" y="T5"/>
                  </a:cxn>
                  <a:cxn ang="0">
                    <a:pos x="T6" y="T7"/>
                  </a:cxn>
                  <a:cxn ang="0">
                    <a:pos x="T8" y="T9"/>
                  </a:cxn>
                  <a:cxn ang="0">
                    <a:pos x="T10" y="T11"/>
                  </a:cxn>
                  <a:cxn ang="0">
                    <a:pos x="T12" y="T13"/>
                  </a:cxn>
                </a:cxnLst>
                <a:rect l="0" t="0" r="r" b="b"/>
                <a:pathLst>
                  <a:path w="85" h="37">
                    <a:moveTo>
                      <a:pt x="60" y="29"/>
                    </a:moveTo>
                    <a:cubicBezTo>
                      <a:pt x="66" y="27"/>
                      <a:pt x="77" y="15"/>
                      <a:pt x="85" y="0"/>
                    </a:cubicBezTo>
                    <a:cubicBezTo>
                      <a:pt x="72" y="0"/>
                      <a:pt x="72" y="0"/>
                      <a:pt x="72" y="0"/>
                    </a:cubicBezTo>
                    <a:cubicBezTo>
                      <a:pt x="69" y="3"/>
                      <a:pt x="65" y="6"/>
                      <a:pt x="61" y="8"/>
                    </a:cubicBezTo>
                    <a:cubicBezTo>
                      <a:pt x="46" y="15"/>
                      <a:pt x="32" y="10"/>
                      <a:pt x="22" y="0"/>
                    </a:cubicBezTo>
                    <a:cubicBezTo>
                      <a:pt x="0" y="0"/>
                      <a:pt x="0" y="0"/>
                      <a:pt x="0" y="0"/>
                    </a:cubicBezTo>
                    <a:cubicBezTo>
                      <a:pt x="11" y="23"/>
                      <a:pt x="33" y="37"/>
                      <a:pt x="60" y="29"/>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3" name="Freeform 198"/>
              <p:cNvSpPr/>
              <p:nvPr/>
            </p:nvSpPr>
            <p:spPr bwMode="auto">
              <a:xfrm>
                <a:off x="5943" y="1389"/>
                <a:ext cx="159" cy="249"/>
              </a:xfrm>
              <a:custGeom>
                <a:avLst/>
                <a:gdLst>
                  <a:gd name="T0" fmla="*/ 12 w 67"/>
                  <a:gd name="T1" fmla="*/ 102 h 105"/>
                  <a:gd name="T2" fmla="*/ 24 w 67"/>
                  <a:gd name="T3" fmla="*/ 105 h 105"/>
                  <a:gd name="T4" fmla="*/ 28 w 67"/>
                  <a:gd name="T5" fmla="*/ 50 h 105"/>
                  <a:gd name="T6" fmla="*/ 67 w 67"/>
                  <a:gd name="T7" fmla="*/ 0 h 105"/>
                  <a:gd name="T8" fmla="*/ 38 w 67"/>
                  <a:gd name="T9" fmla="*/ 0 h 105"/>
                  <a:gd name="T10" fmla="*/ 9 w 67"/>
                  <a:gd name="T11" fmla="*/ 48 h 105"/>
                  <a:gd name="T12" fmla="*/ 12 w 67"/>
                  <a:gd name="T13" fmla="*/ 102 h 105"/>
                </a:gdLst>
                <a:ahLst/>
                <a:cxnLst>
                  <a:cxn ang="0">
                    <a:pos x="T0" y="T1"/>
                  </a:cxn>
                  <a:cxn ang="0">
                    <a:pos x="T2" y="T3"/>
                  </a:cxn>
                  <a:cxn ang="0">
                    <a:pos x="T4" y="T5"/>
                  </a:cxn>
                  <a:cxn ang="0">
                    <a:pos x="T6" y="T7"/>
                  </a:cxn>
                  <a:cxn ang="0">
                    <a:pos x="T8" y="T9"/>
                  </a:cxn>
                  <a:cxn ang="0">
                    <a:pos x="T10" y="T11"/>
                  </a:cxn>
                  <a:cxn ang="0">
                    <a:pos x="T12" y="T13"/>
                  </a:cxn>
                </a:cxnLst>
                <a:rect l="0" t="0" r="r" b="b"/>
                <a:pathLst>
                  <a:path w="67" h="105">
                    <a:moveTo>
                      <a:pt x="12" y="102"/>
                    </a:moveTo>
                    <a:cubicBezTo>
                      <a:pt x="16" y="103"/>
                      <a:pt x="20" y="104"/>
                      <a:pt x="24" y="105"/>
                    </a:cubicBezTo>
                    <a:cubicBezTo>
                      <a:pt x="19" y="83"/>
                      <a:pt x="22" y="66"/>
                      <a:pt x="28" y="50"/>
                    </a:cubicBezTo>
                    <a:cubicBezTo>
                      <a:pt x="38" y="27"/>
                      <a:pt x="56" y="15"/>
                      <a:pt x="67" y="0"/>
                    </a:cubicBezTo>
                    <a:cubicBezTo>
                      <a:pt x="38" y="0"/>
                      <a:pt x="38" y="0"/>
                      <a:pt x="38" y="0"/>
                    </a:cubicBezTo>
                    <a:cubicBezTo>
                      <a:pt x="29" y="17"/>
                      <a:pt x="15" y="33"/>
                      <a:pt x="9" y="48"/>
                    </a:cubicBezTo>
                    <a:cubicBezTo>
                      <a:pt x="0" y="72"/>
                      <a:pt x="7" y="91"/>
                      <a:pt x="12" y="102"/>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4" name="Freeform 199"/>
              <p:cNvSpPr/>
              <p:nvPr/>
            </p:nvSpPr>
            <p:spPr bwMode="auto">
              <a:xfrm>
                <a:off x="6142" y="2136"/>
                <a:ext cx="38" cy="50"/>
              </a:xfrm>
              <a:custGeom>
                <a:avLst/>
                <a:gdLst>
                  <a:gd name="T0" fmla="*/ 0 w 16"/>
                  <a:gd name="T1" fmla="*/ 19 h 21"/>
                  <a:gd name="T2" fmla="*/ 4 w 16"/>
                  <a:gd name="T3" fmla="*/ 21 h 21"/>
                  <a:gd name="T4" fmla="*/ 16 w 16"/>
                  <a:gd name="T5" fmla="*/ 2 h 21"/>
                  <a:gd name="T6" fmla="*/ 11 w 16"/>
                  <a:gd name="T7" fmla="*/ 0 h 21"/>
                  <a:gd name="T8" fmla="*/ 0 w 16"/>
                  <a:gd name="T9" fmla="*/ 19 h 21"/>
                </a:gdLst>
                <a:ahLst/>
                <a:cxnLst>
                  <a:cxn ang="0">
                    <a:pos x="T0" y="T1"/>
                  </a:cxn>
                  <a:cxn ang="0">
                    <a:pos x="T2" y="T3"/>
                  </a:cxn>
                  <a:cxn ang="0">
                    <a:pos x="T4" y="T5"/>
                  </a:cxn>
                  <a:cxn ang="0">
                    <a:pos x="T6" y="T7"/>
                  </a:cxn>
                  <a:cxn ang="0">
                    <a:pos x="T8" y="T9"/>
                  </a:cxn>
                </a:cxnLst>
                <a:rect l="0" t="0" r="r" b="b"/>
                <a:pathLst>
                  <a:path w="16" h="21">
                    <a:moveTo>
                      <a:pt x="0" y="19"/>
                    </a:moveTo>
                    <a:cubicBezTo>
                      <a:pt x="1" y="20"/>
                      <a:pt x="3" y="20"/>
                      <a:pt x="4" y="21"/>
                    </a:cubicBezTo>
                    <a:cubicBezTo>
                      <a:pt x="8" y="15"/>
                      <a:pt x="12" y="9"/>
                      <a:pt x="16" y="2"/>
                    </a:cubicBezTo>
                    <a:cubicBezTo>
                      <a:pt x="14" y="1"/>
                      <a:pt x="13" y="0"/>
                      <a:pt x="11" y="0"/>
                    </a:cubicBezTo>
                    <a:cubicBezTo>
                      <a:pt x="8" y="7"/>
                      <a:pt x="4" y="14"/>
                      <a:pt x="0" y="19"/>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5" name="Freeform 200"/>
              <p:cNvSpPr/>
              <p:nvPr/>
            </p:nvSpPr>
            <p:spPr bwMode="auto">
              <a:xfrm>
                <a:off x="6163" y="2575"/>
                <a:ext cx="31" cy="29"/>
              </a:xfrm>
              <a:custGeom>
                <a:avLst/>
                <a:gdLst>
                  <a:gd name="T0" fmla="*/ 0 w 13"/>
                  <a:gd name="T1" fmla="*/ 0 h 12"/>
                  <a:gd name="T2" fmla="*/ 0 w 13"/>
                  <a:gd name="T3" fmla="*/ 5 h 12"/>
                  <a:gd name="T4" fmla="*/ 9 w 13"/>
                  <a:gd name="T5" fmla="*/ 12 h 12"/>
                  <a:gd name="T6" fmla="*/ 13 w 13"/>
                  <a:gd name="T7" fmla="*/ 10 h 12"/>
                  <a:gd name="T8" fmla="*/ 2 w 13"/>
                  <a:gd name="T9" fmla="*/ 0 h 12"/>
                  <a:gd name="T10" fmla="*/ 0 w 13"/>
                  <a:gd name="T11" fmla="*/ 0 h 12"/>
                </a:gdLst>
                <a:ahLst/>
                <a:cxnLst>
                  <a:cxn ang="0">
                    <a:pos x="T0" y="T1"/>
                  </a:cxn>
                  <a:cxn ang="0">
                    <a:pos x="T2" y="T3"/>
                  </a:cxn>
                  <a:cxn ang="0">
                    <a:pos x="T4" y="T5"/>
                  </a:cxn>
                  <a:cxn ang="0">
                    <a:pos x="T6" y="T7"/>
                  </a:cxn>
                  <a:cxn ang="0">
                    <a:pos x="T8" y="T9"/>
                  </a:cxn>
                  <a:cxn ang="0">
                    <a:pos x="T10" y="T11"/>
                  </a:cxn>
                </a:cxnLst>
                <a:rect l="0" t="0" r="r" b="b"/>
                <a:pathLst>
                  <a:path w="13" h="12">
                    <a:moveTo>
                      <a:pt x="0" y="0"/>
                    </a:moveTo>
                    <a:cubicBezTo>
                      <a:pt x="0" y="2"/>
                      <a:pt x="0" y="3"/>
                      <a:pt x="0" y="5"/>
                    </a:cubicBezTo>
                    <a:cubicBezTo>
                      <a:pt x="9" y="12"/>
                      <a:pt x="9" y="12"/>
                      <a:pt x="9" y="12"/>
                    </a:cubicBezTo>
                    <a:cubicBezTo>
                      <a:pt x="10" y="11"/>
                      <a:pt x="12" y="11"/>
                      <a:pt x="13" y="10"/>
                    </a:cubicBezTo>
                    <a:cubicBezTo>
                      <a:pt x="2" y="0"/>
                      <a:pt x="2" y="0"/>
                      <a:pt x="2" y="0"/>
                    </a:cubicBezTo>
                    <a:lnTo>
                      <a:pt x="0"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6" name="Freeform 201"/>
              <p:cNvSpPr/>
              <p:nvPr/>
            </p:nvSpPr>
            <p:spPr bwMode="auto">
              <a:xfrm>
                <a:off x="6090" y="2186"/>
                <a:ext cx="111" cy="57"/>
              </a:xfrm>
              <a:custGeom>
                <a:avLst/>
                <a:gdLst>
                  <a:gd name="T0" fmla="*/ 0 w 47"/>
                  <a:gd name="T1" fmla="*/ 17 h 24"/>
                  <a:gd name="T2" fmla="*/ 31 w 47"/>
                  <a:gd name="T3" fmla="*/ 24 h 24"/>
                  <a:gd name="T4" fmla="*/ 47 w 47"/>
                  <a:gd name="T5" fmla="*/ 8 h 24"/>
                  <a:gd name="T6" fmla="*/ 13 w 47"/>
                  <a:gd name="T7" fmla="*/ 0 h 24"/>
                  <a:gd name="T8" fmla="*/ 0 w 47"/>
                  <a:gd name="T9" fmla="*/ 17 h 24"/>
                </a:gdLst>
                <a:ahLst/>
                <a:cxnLst>
                  <a:cxn ang="0">
                    <a:pos x="T0" y="T1"/>
                  </a:cxn>
                  <a:cxn ang="0">
                    <a:pos x="T2" y="T3"/>
                  </a:cxn>
                  <a:cxn ang="0">
                    <a:pos x="T4" y="T5"/>
                  </a:cxn>
                  <a:cxn ang="0">
                    <a:pos x="T6" y="T7"/>
                  </a:cxn>
                  <a:cxn ang="0">
                    <a:pos x="T8" y="T9"/>
                  </a:cxn>
                </a:cxnLst>
                <a:rect l="0" t="0" r="r" b="b"/>
                <a:pathLst>
                  <a:path w="47" h="24">
                    <a:moveTo>
                      <a:pt x="0" y="17"/>
                    </a:moveTo>
                    <a:cubicBezTo>
                      <a:pt x="9" y="21"/>
                      <a:pt x="21" y="24"/>
                      <a:pt x="31" y="24"/>
                    </a:cubicBezTo>
                    <a:cubicBezTo>
                      <a:pt x="35" y="19"/>
                      <a:pt x="41" y="13"/>
                      <a:pt x="47" y="8"/>
                    </a:cubicBezTo>
                    <a:cubicBezTo>
                      <a:pt x="36" y="7"/>
                      <a:pt x="23" y="5"/>
                      <a:pt x="13" y="0"/>
                    </a:cubicBezTo>
                    <a:cubicBezTo>
                      <a:pt x="9" y="6"/>
                      <a:pt x="4" y="12"/>
                      <a:pt x="0" y="17"/>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7" name="Freeform 202"/>
              <p:cNvSpPr/>
              <p:nvPr/>
            </p:nvSpPr>
            <p:spPr bwMode="auto">
              <a:xfrm>
                <a:off x="6128" y="2129"/>
                <a:ext cx="37" cy="50"/>
              </a:xfrm>
              <a:custGeom>
                <a:avLst/>
                <a:gdLst>
                  <a:gd name="T0" fmla="*/ 0 w 16"/>
                  <a:gd name="T1" fmla="*/ 20 h 21"/>
                  <a:gd name="T2" fmla="*/ 4 w 16"/>
                  <a:gd name="T3" fmla="*/ 21 h 21"/>
                  <a:gd name="T4" fmla="*/ 16 w 16"/>
                  <a:gd name="T5" fmla="*/ 2 h 21"/>
                  <a:gd name="T6" fmla="*/ 12 w 16"/>
                  <a:gd name="T7" fmla="*/ 0 h 21"/>
                  <a:gd name="T8" fmla="*/ 0 w 16"/>
                  <a:gd name="T9" fmla="*/ 20 h 21"/>
                </a:gdLst>
                <a:ahLst/>
                <a:cxnLst>
                  <a:cxn ang="0">
                    <a:pos x="T0" y="T1"/>
                  </a:cxn>
                  <a:cxn ang="0">
                    <a:pos x="T2" y="T3"/>
                  </a:cxn>
                  <a:cxn ang="0">
                    <a:pos x="T4" y="T5"/>
                  </a:cxn>
                  <a:cxn ang="0">
                    <a:pos x="T6" y="T7"/>
                  </a:cxn>
                  <a:cxn ang="0">
                    <a:pos x="T8" y="T9"/>
                  </a:cxn>
                </a:cxnLst>
                <a:rect l="0" t="0" r="r" b="b"/>
                <a:pathLst>
                  <a:path w="16" h="21">
                    <a:moveTo>
                      <a:pt x="0" y="20"/>
                    </a:moveTo>
                    <a:cubicBezTo>
                      <a:pt x="1" y="20"/>
                      <a:pt x="3" y="21"/>
                      <a:pt x="4" y="21"/>
                    </a:cubicBezTo>
                    <a:cubicBezTo>
                      <a:pt x="8" y="16"/>
                      <a:pt x="12" y="9"/>
                      <a:pt x="16" y="2"/>
                    </a:cubicBezTo>
                    <a:cubicBezTo>
                      <a:pt x="14" y="1"/>
                      <a:pt x="13" y="0"/>
                      <a:pt x="12" y="0"/>
                    </a:cubicBezTo>
                    <a:cubicBezTo>
                      <a:pt x="8" y="7"/>
                      <a:pt x="4" y="14"/>
                      <a:pt x="0" y="2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8" name="Freeform 203"/>
              <p:cNvSpPr/>
              <p:nvPr/>
            </p:nvSpPr>
            <p:spPr bwMode="auto">
              <a:xfrm>
                <a:off x="6031" y="1851"/>
                <a:ext cx="106" cy="79"/>
              </a:xfrm>
              <a:custGeom>
                <a:avLst/>
                <a:gdLst>
                  <a:gd name="T0" fmla="*/ 106 w 106"/>
                  <a:gd name="T1" fmla="*/ 8 h 79"/>
                  <a:gd name="T2" fmla="*/ 101 w 106"/>
                  <a:gd name="T3" fmla="*/ 0 h 79"/>
                  <a:gd name="T4" fmla="*/ 0 w 106"/>
                  <a:gd name="T5" fmla="*/ 72 h 79"/>
                  <a:gd name="T6" fmla="*/ 4 w 106"/>
                  <a:gd name="T7" fmla="*/ 79 h 79"/>
                  <a:gd name="T8" fmla="*/ 106 w 106"/>
                  <a:gd name="T9" fmla="*/ 8 h 79"/>
                </a:gdLst>
                <a:ahLst/>
                <a:cxnLst>
                  <a:cxn ang="0">
                    <a:pos x="T0" y="T1"/>
                  </a:cxn>
                  <a:cxn ang="0">
                    <a:pos x="T2" y="T3"/>
                  </a:cxn>
                  <a:cxn ang="0">
                    <a:pos x="T4" y="T5"/>
                  </a:cxn>
                  <a:cxn ang="0">
                    <a:pos x="T6" y="T7"/>
                  </a:cxn>
                  <a:cxn ang="0">
                    <a:pos x="T8" y="T9"/>
                  </a:cxn>
                </a:cxnLst>
                <a:rect l="0" t="0" r="r" b="b"/>
                <a:pathLst>
                  <a:path w="106" h="79">
                    <a:moveTo>
                      <a:pt x="106" y="8"/>
                    </a:moveTo>
                    <a:lnTo>
                      <a:pt x="101" y="0"/>
                    </a:lnTo>
                    <a:lnTo>
                      <a:pt x="0" y="72"/>
                    </a:lnTo>
                    <a:lnTo>
                      <a:pt x="4" y="79"/>
                    </a:lnTo>
                    <a:lnTo>
                      <a:pt x="106" y="8"/>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9" name="Freeform 204"/>
              <p:cNvSpPr/>
              <p:nvPr/>
            </p:nvSpPr>
            <p:spPr bwMode="auto">
              <a:xfrm>
                <a:off x="6163" y="2592"/>
                <a:ext cx="17" cy="24"/>
              </a:xfrm>
              <a:custGeom>
                <a:avLst/>
                <a:gdLst>
                  <a:gd name="T0" fmla="*/ 1 w 7"/>
                  <a:gd name="T1" fmla="*/ 10 h 10"/>
                  <a:gd name="T2" fmla="*/ 7 w 7"/>
                  <a:gd name="T3" fmla="*/ 6 h 10"/>
                  <a:gd name="T4" fmla="*/ 0 w 7"/>
                  <a:gd name="T5" fmla="*/ 0 h 10"/>
                  <a:gd name="T6" fmla="*/ 1 w 7"/>
                  <a:gd name="T7" fmla="*/ 10 h 10"/>
                </a:gdLst>
                <a:ahLst/>
                <a:cxnLst>
                  <a:cxn ang="0">
                    <a:pos x="T0" y="T1"/>
                  </a:cxn>
                  <a:cxn ang="0">
                    <a:pos x="T2" y="T3"/>
                  </a:cxn>
                  <a:cxn ang="0">
                    <a:pos x="T4" y="T5"/>
                  </a:cxn>
                  <a:cxn ang="0">
                    <a:pos x="T6" y="T7"/>
                  </a:cxn>
                </a:cxnLst>
                <a:rect l="0" t="0" r="r" b="b"/>
                <a:pathLst>
                  <a:path w="7" h="10">
                    <a:moveTo>
                      <a:pt x="1" y="10"/>
                    </a:moveTo>
                    <a:cubicBezTo>
                      <a:pt x="3" y="9"/>
                      <a:pt x="5" y="8"/>
                      <a:pt x="7" y="6"/>
                    </a:cubicBezTo>
                    <a:cubicBezTo>
                      <a:pt x="0" y="0"/>
                      <a:pt x="0" y="0"/>
                      <a:pt x="0" y="0"/>
                    </a:cubicBezTo>
                    <a:cubicBezTo>
                      <a:pt x="0" y="4"/>
                      <a:pt x="0" y="7"/>
                      <a:pt x="1" y="1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 name="Group 406"/>
            <p:cNvGrpSpPr/>
            <p:nvPr/>
          </p:nvGrpSpPr>
          <p:grpSpPr bwMode="auto">
            <a:xfrm>
              <a:off x="4813" y="1389"/>
              <a:ext cx="1352" cy="1549"/>
              <a:chOff x="4813" y="1389"/>
              <a:chExt cx="1352" cy="1549"/>
            </a:xfrm>
          </p:grpSpPr>
          <p:sp>
            <p:nvSpPr>
              <p:cNvPr id="950" name="Freeform 206"/>
              <p:cNvSpPr/>
              <p:nvPr/>
            </p:nvSpPr>
            <p:spPr bwMode="auto">
              <a:xfrm>
                <a:off x="6038" y="1868"/>
                <a:ext cx="94" cy="74"/>
              </a:xfrm>
              <a:custGeom>
                <a:avLst/>
                <a:gdLst>
                  <a:gd name="T0" fmla="*/ 33 w 40"/>
                  <a:gd name="T1" fmla="*/ 9 h 31"/>
                  <a:gd name="T2" fmla="*/ 40 w 40"/>
                  <a:gd name="T3" fmla="*/ 0 h 31"/>
                  <a:gd name="T4" fmla="*/ 0 w 40"/>
                  <a:gd name="T5" fmla="*/ 28 h 31"/>
                  <a:gd name="T6" fmla="*/ 2 w 40"/>
                  <a:gd name="T7" fmla="*/ 31 h 31"/>
                  <a:gd name="T8" fmla="*/ 33 w 40"/>
                  <a:gd name="T9" fmla="*/ 9 h 31"/>
                </a:gdLst>
                <a:ahLst/>
                <a:cxnLst>
                  <a:cxn ang="0">
                    <a:pos x="T0" y="T1"/>
                  </a:cxn>
                  <a:cxn ang="0">
                    <a:pos x="T2" y="T3"/>
                  </a:cxn>
                  <a:cxn ang="0">
                    <a:pos x="T4" y="T5"/>
                  </a:cxn>
                  <a:cxn ang="0">
                    <a:pos x="T6" y="T7"/>
                  </a:cxn>
                  <a:cxn ang="0">
                    <a:pos x="T8" y="T9"/>
                  </a:cxn>
                </a:cxnLst>
                <a:rect l="0" t="0" r="r" b="b"/>
                <a:pathLst>
                  <a:path w="40" h="31">
                    <a:moveTo>
                      <a:pt x="33" y="9"/>
                    </a:moveTo>
                    <a:cubicBezTo>
                      <a:pt x="36" y="6"/>
                      <a:pt x="38" y="3"/>
                      <a:pt x="40" y="0"/>
                    </a:cubicBezTo>
                    <a:cubicBezTo>
                      <a:pt x="0" y="28"/>
                      <a:pt x="0" y="28"/>
                      <a:pt x="0" y="28"/>
                    </a:cubicBezTo>
                    <a:cubicBezTo>
                      <a:pt x="2" y="31"/>
                      <a:pt x="2" y="31"/>
                      <a:pt x="2" y="31"/>
                    </a:cubicBezTo>
                    <a:lnTo>
                      <a:pt x="33" y="9"/>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1" name="Freeform 207"/>
              <p:cNvSpPr/>
              <p:nvPr/>
            </p:nvSpPr>
            <p:spPr bwMode="auto">
              <a:xfrm>
                <a:off x="6024" y="1842"/>
                <a:ext cx="106" cy="78"/>
              </a:xfrm>
              <a:custGeom>
                <a:avLst/>
                <a:gdLst>
                  <a:gd name="T0" fmla="*/ 106 w 106"/>
                  <a:gd name="T1" fmla="*/ 7 h 78"/>
                  <a:gd name="T2" fmla="*/ 101 w 106"/>
                  <a:gd name="T3" fmla="*/ 0 h 78"/>
                  <a:gd name="T4" fmla="*/ 0 w 106"/>
                  <a:gd name="T5" fmla="*/ 69 h 78"/>
                  <a:gd name="T6" fmla="*/ 4 w 106"/>
                  <a:gd name="T7" fmla="*/ 78 h 78"/>
                  <a:gd name="T8" fmla="*/ 106 w 106"/>
                  <a:gd name="T9" fmla="*/ 7 h 78"/>
                </a:gdLst>
                <a:ahLst/>
                <a:cxnLst>
                  <a:cxn ang="0">
                    <a:pos x="T0" y="T1"/>
                  </a:cxn>
                  <a:cxn ang="0">
                    <a:pos x="T2" y="T3"/>
                  </a:cxn>
                  <a:cxn ang="0">
                    <a:pos x="T4" y="T5"/>
                  </a:cxn>
                  <a:cxn ang="0">
                    <a:pos x="T6" y="T7"/>
                  </a:cxn>
                  <a:cxn ang="0">
                    <a:pos x="T8" y="T9"/>
                  </a:cxn>
                </a:cxnLst>
                <a:rect l="0" t="0" r="r" b="b"/>
                <a:pathLst>
                  <a:path w="106" h="78">
                    <a:moveTo>
                      <a:pt x="106" y="7"/>
                    </a:moveTo>
                    <a:lnTo>
                      <a:pt x="101" y="0"/>
                    </a:lnTo>
                    <a:lnTo>
                      <a:pt x="0" y="69"/>
                    </a:lnTo>
                    <a:lnTo>
                      <a:pt x="4" y="78"/>
                    </a:lnTo>
                    <a:lnTo>
                      <a:pt x="106" y="7"/>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2" name="Freeform 208"/>
              <p:cNvSpPr/>
              <p:nvPr/>
            </p:nvSpPr>
            <p:spPr bwMode="auto">
              <a:xfrm>
                <a:off x="6017" y="1832"/>
                <a:ext cx="106" cy="76"/>
              </a:xfrm>
              <a:custGeom>
                <a:avLst/>
                <a:gdLst>
                  <a:gd name="T0" fmla="*/ 106 w 106"/>
                  <a:gd name="T1" fmla="*/ 8 h 76"/>
                  <a:gd name="T2" fmla="*/ 101 w 106"/>
                  <a:gd name="T3" fmla="*/ 0 h 76"/>
                  <a:gd name="T4" fmla="*/ 0 w 106"/>
                  <a:gd name="T5" fmla="*/ 69 h 76"/>
                  <a:gd name="T6" fmla="*/ 4 w 106"/>
                  <a:gd name="T7" fmla="*/ 76 h 76"/>
                  <a:gd name="T8" fmla="*/ 106 w 106"/>
                  <a:gd name="T9" fmla="*/ 8 h 76"/>
                </a:gdLst>
                <a:ahLst/>
                <a:cxnLst>
                  <a:cxn ang="0">
                    <a:pos x="T0" y="T1"/>
                  </a:cxn>
                  <a:cxn ang="0">
                    <a:pos x="T2" y="T3"/>
                  </a:cxn>
                  <a:cxn ang="0">
                    <a:pos x="T4" y="T5"/>
                  </a:cxn>
                  <a:cxn ang="0">
                    <a:pos x="T6" y="T7"/>
                  </a:cxn>
                  <a:cxn ang="0">
                    <a:pos x="T8" y="T9"/>
                  </a:cxn>
                </a:cxnLst>
                <a:rect l="0" t="0" r="r" b="b"/>
                <a:pathLst>
                  <a:path w="106" h="76">
                    <a:moveTo>
                      <a:pt x="106" y="8"/>
                    </a:moveTo>
                    <a:lnTo>
                      <a:pt x="101" y="0"/>
                    </a:lnTo>
                    <a:lnTo>
                      <a:pt x="0" y="69"/>
                    </a:lnTo>
                    <a:lnTo>
                      <a:pt x="4" y="76"/>
                    </a:lnTo>
                    <a:lnTo>
                      <a:pt x="106" y="8"/>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3" name="Freeform 209"/>
              <p:cNvSpPr/>
              <p:nvPr/>
            </p:nvSpPr>
            <p:spPr bwMode="auto">
              <a:xfrm>
                <a:off x="5695" y="2084"/>
                <a:ext cx="449" cy="404"/>
              </a:xfrm>
              <a:custGeom>
                <a:avLst/>
                <a:gdLst>
                  <a:gd name="T0" fmla="*/ 22 w 190"/>
                  <a:gd name="T1" fmla="*/ 129 h 170"/>
                  <a:gd name="T2" fmla="*/ 190 w 190"/>
                  <a:gd name="T3" fmla="*/ 16 h 170"/>
                  <a:gd name="T4" fmla="*/ 185 w 190"/>
                  <a:gd name="T5" fmla="*/ 11 h 170"/>
                  <a:gd name="T6" fmla="*/ 60 w 190"/>
                  <a:gd name="T7" fmla="*/ 84 h 170"/>
                  <a:gd name="T8" fmla="*/ 181 w 190"/>
                  <a:gd name="T9" fmla="*/ 8 h 170"/>
                  <a:gd name="T10" fmla="*/ 175 w 190"/>
                  <a:gd name="T11" fmla="*/ 0 h 170"/>
                  <a:gd name="T12" fmla="*/ 109 w 190"/>
                  <a:gd name="T13" fmla="*/ 49 h 170"/>
                  <a:gd name="T14" fmla="*/ 35 w 190"/>
                  <a:gd name="T15" fmla="*/ 78 h 170"/>
                  <a:gd name="T16" fmla="*/ 20 w 190"/>
                  <a:gd name="T17" fmla="*/ 119 h 170"/>
                  <a:gd name="T18" fmla="*/ 5 w 190"/>
                  <a:gd name="T19" fmla="*/ 130 h 170"/>
                  <a:gd name="T20" fmla="*/ 7 w 190"/>
                  <a:gd name="T21" fmla="*/ 170 h 170"/>
                  <a:gd name="T22" fmla="*/ 24 w 190"/>
                  <a:gd name="T23" fmla="*/ 161 h 170"/>
                  <a:gd name="T24" fmla="*/ 22 w 190"/>
                  <a:gd name="T25" fmla="*/ 12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0" h="170">
                    <a:moveTo>
                      <a:pt x="22" y="129"/>
                    </a:moveTo>
                    <a:cubicBezTo>
                      <a:pt x="54" y="93"/>
                      <a:pt x="145" y="111"/>
                      <a:pt x="190" y="16"/>
                    </a:cubicBezTo>
                    <a:cubicBezTo>
                      <a:pt x="188" y="14"/>
                      <a:pt x="187" y="13"/>
                      <a:pt x="185" y="11"/>
                    </a:cubicBezTo>
                    <a:cubicBezTo>
                      <a:pt x="152" y="67"/>
                      <a:pt x="96" y="72"/>
                      <a:pt x="60" y="84"/>
                    </a:cubicBezTo>
                    <a:cubicBezTo>
                      <a:pt x="71" y="75"/>
                      <a:pt x="156" y="65"/>
                      <a:pt x="181" y="8"/>
                    </a:cubicBezTo>
                    <a:cubicBezTo>
                      <a:pt x="179" y="5"/>
                      <a:pt x="177" y="3"/>
                      <a:pt x="175" y="0"/>
                    </a:cubicBezTo>
                    <a:cubicBezTo>
                      <a:pt x="158" y="27"/>
                      <a:pt x="130" y="40"/>
                      <a:pt x="109" y="49"/>
                    </a:cubicBezTo>
                    <a:cubicBezTo>
                      <a:pt x="79" y="61"/>
                      <a:pt x="47" y="64"/>
                      <a:pt x="35" y="78"/>
                    </a:cubicBezTo>
                    <a:cubicBezTo>
                      <a:pt x="36" y="93"/>
                      <a:pt x="32" y="108"/>
                      <a:pt x="20" y="119"/>
                    </a:cubicBezTo>
                    <a:cubicBezTo>
                      <a:pt x="16" y="124"/>
                      <a:pt x="10" y="127"/>
                      <a:pt x="5" y="130"/>
                    </a:cubicBezTo>
                    <a:cubicBezTo>
                      <a:pt x="0" y="141"/>
                      <a:pt x="0" y="158"/>
                      <a:pt x="7" y="170"/>
                    </a:cubicBezTo>
                    <a:cubicBezTo>
                      <a:pt x="12" y="167"/>
                      <a:pt x="18" y="164"/>
                      <a:pt x="24" y="161"/>
                    </a:cubicBezTo>
                    <a:cubicBezTo>
                      <a:pt x="14" y="153"/>
                      <a:pt x="13" y="140"/>
                      <a:pt x="22" y="129"/>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4" name="Freeform 210"/>
              <p:cNvSpPr/>
              <p:nvPr/>
            </p:nvSpPr>
            <p:spPr bwMode="auto">
              <a:xfrm>
                <a:off x="6012" y="1821"/>
                <a:ext cx="104" cy="78"/>
              </a:xfrm>
              <a:custGeom>
                <a:avLst/>
                <a:gdLst>
                  <a:gd name="T0" fmla="*/ 0 w 44"/>
                  <a:gd name="T1" fmla="*/ 29 h 33"/>
                  <a:gd name="T2" fmla="*/ 2 w 44"/>
                  <a:gd name="T3" fmla="*/ 33 h 33"/>
                  <a:gd name="T4" fmla="*/ 44 w 44"/>
                  <a:gd name="T5" fmla="*/ 3 h 33"/>
                  <a:gd name="T6" fmla="*/ 42 w 44"/>
                  <a:gd name="T7" fmla="*/ 0 h 33"/>
                  <a:gd name="T8" fmla="*/ 0 w 44"/>
                  <a:gd name="T9" fmla="*/ 29 h 33"/>
                </a:gdLst>
                <a:ahLst/>
                <a:cxnLst>
                  <a:cxn ang="0">
                    <a:pos x="T0" y="T1"/>
                  </a:cxn>
                  <a:cxn ang="0">
                    <a:pos x="T2" y="T3"/>
                  </a:cxn>
                  <a:cxn ang="0">
                    <a:pos x="T4" y="T5"/>
                  </a:cxn>
                  <a:cxn ang="0">
                    <a:pos x="T6" y="T7"/>
                  </a:cxn>
                  <a:cxn ang="0">
                    <a:pos x="T8" y="T9"/>
                  </a:cxn>
                </a:cxnLst>
                <a:rect l="0" t="0" r="r" b="b"/>
                <a:pathLst>
                  <a:path w="44" h="33">
                    <a:moveTo>
                      <a:pt x="0" y="29"/>
                    </a:moveTo>
                    <a:cubicBezTo>
                      <a:pt x="0" y="30"/>
                      <a:pt x="1" y="31"/>
                      <a:pt x="2" y="33"/>
                    </a:cubicBezTo>
                    <a:cubicBezTo>
                      <a:pt x="44" y="3"/>
                      <a:pt x="44" y="3"/>
                      <a:pt x="44" y="3"/>
                    </a:cubicBezTo>
                    <a:cubicBezTo>
                      <a:pt x="42" y="0"/>
                      <a:pt x="42" y="0"/>
                      <a:pt x="42" y="0"/>
                    </a:cubicBezTo>
                    <a:cubicBezTo>
                      <a:pt x="34" y="6"/>
                      <a:pt x="11" y="21"/>
                      <a:pt x="0" y="29"/>
                    </a:cubicBez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5" name="Freeform 211"/>
              <p:cNvSpPr/>
              <p:nvPr/>
            </p:nvSpPr>
            <p:spPr bwMode="auto">
              <a:xfrm>
                <a:off x="6043" y="1899"/>
                <a:ext cx="68" cy="54"/>
              </a:xfrm>
              <a:custGeom>
                <a:avLst/>
                <a:gdLst>
                  <a:gd name="T0" fmla="*/ 26 w 29"/>
                  <a:gd name="T1" fmla="*/ 7 h 23"/>
                  <a:gd name="T2" fmla="*/ 29 w 29"/>
                  <a:gd name="T3" fmla="*/ 0 h 23"/>
                  <a:gd name="T4" fmla="*/ 0 w 29"/>
                  <a:gd name="T5" fmla="*/ 19 h 23"/>
                  <a:gd name="T6" fmla="*/ 2 w 29"/>
                  <a:gd name="T7" fmla="*/ 23 h 23"/>
                  <a:gd name="T8" fmla="*/ 26 w 29"/>
                  <a:gd name="T9" fmla="*/ 7 h 23"/>
                </a:gdLst>
                <a:ahLst/>
                <a:cxnLst>
                  <a:cxn ang="0">
                    <a:pos x="T0" y="T1"/>
                  </a:cxn>
                  <a:cxn ang="0">
                    <a:pos x="T2" y="T3"/>
                  </a:cxn>
                  <a:cxn ang="0">
                    <a:pos x="T4" y="T5"/>
                  </a:cxn>
                  <a:cxn ang="0">
                    <a:pos x="T6" y="T7"/>
                  </a:cxn>
                  <a:cxn ang="0">
                    <a:pos x="T8" y="T9"/>
                  </a:cxn>
                </a:cxnLst>
                <a:rect l="0" t="0" r="r" b="b"/>
                <a:pathLst>
                  <a:path w="29" h="23">
                    <a:moveTo>
                      <a:pt x="26" y="7"/>
                    </a:moveTo>
                    <a:cubicBezTo>
                      <a:pt x="27" y="4"/>
                      <a:pt x="28" y="2"/>
                      <a:pt x="29" y="0"/>
                    </a:cubicBezTo>
                    <a:cubicBezTo>
                      <a:pt x="0" y="19"/>
                      <a:pt x="0" y="19"/>
                      <a:pt x="0" y="19"/>
                    </a:cubicBezTo>
                    <a:cubicBezTo>
                      <a:pt x="2" y="23"/>
                      <a:pt x="2" y="23"/>
                      <a:pt x="2" y="23"/>
                    </a:cubicBezTo>
                    <a:lnTo>
                      <a:pt x="26" y="7"/>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6" name="Freeform 212"/>
              <p:cNvSpPr/>
              <p:nvPr/>
            </p:nvSpPr>
            <p:spPr bwMode="auto">
              <a:xfrm>
                <a:off x="6071" y="2369"/>
                <a:ext cx="73" cy="116"/>
              </a:xfrm>
              <a:custGeom>
                <a:avLst/>
                <a:gdLst>
                  <a:gd name="T0" fmla="*/ 11 w 31"/>
                  <a:gd name="T1" fmla="*/ 19 h 49"/>
                  <a:gd name="T2" fmla="*/ 29 w 31"/>
                  <a:gd name="T3" fmla="*/ 49 h 49"/>
                  <a:gd name="T4" fmla="*/ 31 w 31"/>
                  <a:gd name="T5" fmla="*/ 38 h 49"/>
                  <a:gd name="T6" fmla="*/ 17 w 31"/>
                  <a:gd name="T7" fmla="*/ 2 h 49"/>
                  <a:gd name="T8" fmla="*/ 2 w 31"/>
                  <a:gd name="T9" fmla="*/ 0 h 49"/>
                  <a:gd name="T10" fmla="*/ 3 w 31"/>
                  <a:gd name="T11" fmla="*/ 35 h 49"/>
                  <a:gd name="T12" fmla="*/ 11 w 31"/>
                  <a:gd name="T13" fmla="*/ 19 h 49"/>
                </a:gdLst>
                <a:ahLst/>
                <a:cxnLst>
                  <a:cxn ang="0">
                    <a:pos x="T0" y="T1"/>
                  </a:cxn>
                  <a:cxn ang="0">
                    <a:pos x="T2" y="T3"/>
                  </a:cxn>
                  <a:cxn ang="0">
                    <a:pos x="T4" y="T5"/>
                  </a:cxn>
                  <a:cxn ang="0">
                    <a:pos x="T6" y="T7"/>
                  </a:cxn>
                  <a:cxn ang="0">
                    <a:pos x="T8" y="T9"/>
                  </a:cxn>
                  <a:cxn ang="0">
                    <a:pos x="T10" y="T11"/>
                  </a:cxn>
                  <a:cxn ang="0">
                    <a:pos x="T12" y="T13"/>
                  </a:cxn>
                </a:cxnLst>
                <a:rect l="0" t="0" r="r" b="b"/>
                <a:pathLst>
                  <a:path w="31" h="49">
                    <a:moveTo>
                      <a:pt x="11" y="19"/>
                    </a:moveTo>
                    <a:cubicBezTo>
                      <a:pt x="29" y="49"/>
                      <a:pt x="29" y="49"/>
                      <a:pt x="29" y="49"/>
                    </a:cubicBezTo>
                    <a:cubicBezTo>
                      <a:pt x="31" y="38"/>
                      <a:pt x="31" y="38"/>
                      <a:pt x="31" y="38"/>
                    </a:cubicBezTo>
                    <a:cubicBezTo>
                      <a:pt x="22" y="25"/>
                      <a:pt x="18" y="13"/>
                      <a:pt x="17" y="2"/>
                    </a:cubicBezTo>
                    <a:cubicBezTo>
                      <a:pt x="13" y="2"/>
                      <a:pt x="8" y="1"/>
                      <a:pt x="2" y="0"/>
                    </a:cubicBezTo>
                    <a:cubicBezTo>
                      <a:pt x="0" y="11"/>
                      <a:pt x="0" y="23"/>
                      <a:pt x="3" y="35"/>
                    </a:cubicBezTo>
                    <a:lnTo>
                      <a:pt x="11" y="19"/>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7" name="Freeform 213"/>
              <p:cNvSpPr/>
              <p:nvPr/>
            </p:nvSpPr>
            <p:spPr bwMode="auto">
              <a:xfrm>
                <a:off x="6057" y="2549"/>
                <a:ext cx="97" cy="95"/>
              </a:xfrm>
              <a:custGeom>
                <a:avLst/>
                <a:gdLst>
                  <a:gd name="T0" fmla="*/ 39 w 41"/>
                  <a:gd name="T1" fmla="*/ 12 h 40"/>
                  <a:gd name="T2" fmla="*/ 30 w 41"/>
                  <a:gd name="T3" fmla="*/ 12 h 40"/>
                  <a:gd name="T4" fmla="*/ 25 w 41"/>
                  <a:gd name="T5" fmla="*/ 1 h 40"/>
                  <a:gd name="T6" fmla="*/ 15 w 41"/>
                  <a:gd name="T7" fmla="*/ 0 h 40"/>
                  <a:gd name="T8" fmla="*/ 9 w 41"/>
                  <a:gd name="T9" fmla="*/ 14 h 40"/>
                  <a:gd name="T10" fmla="*/ 0 w 41"/>
                  <a:gd name="T11" fmla="*/ 16 h 40"/>
                  <a:gd name="T12" fmla="*/ 5 w 41"/>
                  <a:gd name="T13" fmla="*/ 33 h 40"/>
                  <a:gd name="T14" fmla="*/ 26 w 41"/>
                  <a:gd name="T15" fmla="*/ 40 h 40"/>
                  <a:gd name="T16" fmla="*/ 41 w 41"/>
                  <a:gd name="T17" fmla="*/ 31 h 40"/>
                  <a:gd name="T18" fmla="*/ 39 w 41"/>
                  <a:gd name="T19"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0">
                    <a:moveTo>
                      <a:pt x="39" y="12"/>
                    </a:moveTo>
                    <a:cubicBezTo>
                      <a:pt x="30" y="12"/>
                      <a:pt x="30" y="12"/>
                      <a:pt x="30" y="12"/>
                    </a:cubicBezTo>
                    <a:cubicBezTo>
                      <a:pt x="25" y="1"/>
                      <a:pt x="25" y="1"/>
                      <a:pt x="25" y="1"/>
                    </a:cubicBezTo>
                    <a:cubicBezTo>
                      <a:pt x="21" y="0"/>
                      <a:pt x="18" y="0"/>
                      <a:pt x="15" y="0"/>
                    </a:cubicBezTo>
                    <a:cubicBezTo>
                      <a:pt x="9" y="14"/>
                      <a:pt x="9" y="14"/>
                      <a:pt x="9" y="14"/>
                    </a:cubicBezTo>
                    <a:cubicBezTo>
                      <a:pt x="0" y="16"/>
                      <a:pt x="0" y="16"/>
                      <a:pt x="0" y="16"/>
                    </a:cubicBezTo>
                    <a:cubicBezTo>
                      <a:pt x="0" y="21"/>
                      <a:pt x="2" y="27"/>
                      <a:pt x="5" y="33"/>
                    </a:cubicBezTo>
                    <a:cubicBezTo>
                      <a:pt x="12" y="34"/>
                      <a:pt x="19" y="37"/>
                      <a:pt x="26" y="40"/>
                    </a:cubicBezTo>
                    <a:cubicBezTo>
                      <a:pt x="30" y="38"/>
                      <a:pt x="35" y="35"/>
                      <a:pt x="41" y="31"/>
                    </a:cubicBezTo>
                    <a:cubicBezTo>
                      <a:pt x="40" y="25"/>
                      <a:pt x="39" y="18"/>
                      <a:pt x="39" y="12"/>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8" name="Freeform 214"/>
              <p:cNvSpPr/>
              <p:nvPr/>
            </p:nvSpPr>
            <p:spPr bwMode="auto">
              <a:xfrm>
                <a:off x="6123" y="2784"/>
                <a:ext cx="42" cy="43"/>
              </a:xfrm>
              <a:custGeom>
                <a:avLst/>
                <a:gdLst>
                  <a:gd name="T0" fmla="*/ 4 w 18"/>
                  <a:gd name="T1" fmla="*/ 2 h 18"/>
                  <a:gd name="T2" fmla="*/ 2 w 18"/>
                  <a:gd name="T3" fmla="*/ 13 h 18"/>
                  <a:gd name="T4" fmla="*/ 14 w 18"/>
                  <a:gd name="T5" fmla="*/ 15 h 18"/>
                  <a:gd name="T6" fmla="*/ 15 w 18"/>
                  <a:gd name="T7" fmla="*/ 4 h 18"/>
                  <a:gd name="T8" fmla="*/ 4 w 18"/>
                  <a:gd name="T9" fmla="*/ 2 h 18"/>
                </a:gdLst>
                <a:ahLst/>
                <a:cxnLst>
                  <a:cxn ang="0">
                    <a:pos x="T0" y="T1"/>
                  </a:cxn>
                  <a:cxn ang="0">
                    <a:pos x="T2" y="T3"/>
                  </a:cxn>
                  <a:cxn ang="0">
                    <a:pos x="T4" y="T5"/>
                  </a:cxn>
                  <a:cxn ang="0">
                    <a:pos x="T6" y="T7"/>
                  </a:cxn>
                  <a:cxn ang="0">
                    <a:pos x="T8" y="T9"/>
                  </a:cxn>
                </a:cxnLst>
                <a:rect l="0" t="0" r="r" b="b"/>
                <a:pathLst>
                  <a:path w="18" h="18">
                    <a:moveTo>
                      <a:pt x="4" y="2"/>
                    </a:moveTo>
                    <a:cubicBezTo>
                      <a:pt x="0" y="5"/>
                      <a:pt x="0" y="10"/>
                      <a:pt x="2" y="13"/>
                    </a:cubicBezTo>
                    <a:cubicBezTo>
                      <a:pt x="5" y="17"/>
                      <a:pt x="10" y="18"/>
                      <a:pt x="14" y="15"/>
                    </a:cubicBezTo>
                    <a:cubicBezTo>
                      <a:pt x="17" y="13"/>
                      <a:pt x="18" y="8"/>
                      <a:pt x="15" y="4"/>
                    </a:cubicBezTo>
                    <a:cubicBezTo>
                      <a:pt x="13" y="0"/>
                      <a:pt x="8" y="0"/>
                      <a:pt x="4" y="2"/>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9" name="Freeform 215"/>
              <p:cNvSpPr/>
              <p:nvPr/>
            </p:nvSpPr>
            <p:spPr bwMode="auto">
              <a:xfrm>
                <a:off x="6040" y="2234"/>
                <a:ext cx="116" cy="66"/>
              </a:xfrm>
              <a:custGeom>
                <a:avLst/>
                <a:gdLst>
                  <a:gd name="T0" fmla="*/ 0 w 49"/>
                  <a:gd name="T1" fmla="*/ 15 h 28"/>
                  <a:gd name="T2" fmla="*/ 36 w 49"/>
                  <a:gd name="T3" fmla="*/ 28 h 28"/>
                  <a:gd name="T4" fmla="*/ 49 w 49"/>
                  <a:gd name="T5" fmla="*/ 8 h 28"/>
                  <a:gd name="T6" fmla="*/ 18 w 49"/>
                  <a:gd name="T7" fmla="*/ 0 h 28"/>
                  <a:gd name="T8" fmla="*/ 0 w 49"/>
                  <a:gd name="T9" fmla="*/ 15 h 28"/>
                </a:gdLst>
                <a:ahLst/>
                <a:cxnLst>
                  <a:cxn ang="0">
                    <a:pos x="T0" y="T1"/>
                  </a:cxn>
                  <a:cxn ang="0">
                    <a:pos x="T2" y="T3"/>
                  </a:cxn>
                  <a:cxn ang="0">
                    <a:pos x="T4" y="T5"/>
                  </a:cxn>
                  <a:cxn ang="0">
                    <a:pos x="T6" y="T7"/>
                  </a:cxn>
                  <a:cxn ang="0">
                    <a:pos x="T8" y="T9"/>
                  </a:cxn>
                </a:cxnLst>
                <a:rect l="0" t="0" r="r" b="b"/>
                <a:pathLst>
                  <a:path w="49" h="28">
                    <a:moveTo>
                      <a:pt x="0" y="15"/>
                    </a:moveTo>
                    <a:cubicBezTo>
                      <a:pt x="10" y="21"/>
                      <a:pt x="24" y="27"/>
                      <a:pt x="36" y="28"/>
                    </a:cubicBezTo>
                    <a:cubicBezTo>
                      <a:pt x="39" y="21"/>
                      <a:pt x="44" y="14"/>
                      <a:pt x="49" y="8"/>
                    </a:cubicBezTo>
                    <a:cubicBezTo>
                      <a:pt x="38" y="7"/>
                      <a:pt x="27" y="5"/>
                      <a:pt x="18" y="0"/>
                    </a:cubicBezTo>
                    <a:cubicBezTo>
                      <a:pt x="12" y="6"/>
                      <a:pt x="6" y="11"/>
                      <a:pt x="0" y="15"/>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0" name="Freeform 216"/>
              <p:cNvSpPr/>
              <p:nvPr/>
            </p:nvSpPr>
            <p:spPr bwMode="auto">
              <a:xfrm>
                <a:off x="6050" y="1923"/>
                <a:ext cx="49" cy="42"/>
              </a:xfrm>
              <a:custGeom>
                <a:avLst/>
                <a:gdLst>
                  <a:gd name="T0" fmla="*/ 21 w 21"/>
                  <a:gd name="T1" fmla="*/ 0 h 18"/>
                  <a:gd name="T2" fmla="*/ 0 w 21"/>
                  <a:gd name="T3" fmla="*/ 14 h 18"/>
                  <a:gd name="T4" fmla="*/ 3 w 21"/>
                  <a:gd name="T5" fmla="*/ 18 h 18"/>
                  <a:gd name="T6" fmla="*/ 19 w 21"/>
                  <a:gd name="T7" fmla="*/ 7 h 18"/>
                  <a:gd name="T8" fmla="*/ 21 w 21"/>
                  <a:gd name="T9" fmla="*/ 0 h 18"/>
                </a:gdLst>
                <a:ahLst/>
                <a:cxnLst>
                  <a:cxn ang="0">
                    <a:pos x="T0" y="T1"/>
                  </a:cxn>
                  <a:cxn ang="0">
                    <a:pos x="T2" y="T3"/>
                  </a:cxn>
                  <a:cxn ang="0">
                    <a:pos x="T4" y="T5"/>
                  </a:cxn>
                  <a:cxn ang="0">
                    <a:pos x="T6" y="T7"/>
                  </a:cxn>
                  <a:cxn ang="0">
                    <a:pos x="T8" y="T9"/>
                  </a:cxn>
                </a:cxnLst>
                <a:rect l="0" t="0" r="r" b="b"/>
                <a:pathLst>
                  <a:path w="21" h="18">
                    <a:moveTo>
                      <a:pt x="21" y="0"/>
                    </a:moveTo>
                    <a:cubicBezTo>
                      <a:pt x="0" y="14"/>
                      <a:pt x="0" y="14"/>
                      <a:pt x="0" y="14"/>
                    </a:cubicBezTo>
                    <a:cubicBezTo>
                      <a:pt x="3" y="18"/>
                      <a:pt x="3" y="18"/>
                      <a:pt x="3" y="18"/>
                    </a:cubicBezTo>
                    <a:cubicBezTo>
                      <a:pt x="19" y="7"/>
                      <a:pt x="19" y="7"/>
                      <a:pt x="19" y="7"/>
                    </a:cubicBezTo>
                    <a:cubicBezTo>
                      <a:pt x="19" y="4"/>
                      <a:pt x="20" y="2"/>
                      <a:pt x="21" y="0"/>
                    </a:cubicBez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1" name="Freeform 217"/>
              <p:cNvSpPr/>
              <p:nvPr/>
            </p:nvSpPr>
            <p:spPr bwMode="auto">
              <a:xfrm>
                <a:off x="6057" y="1944"/>
                <a:ext cx="35" cy="33"/>
              </a:xfrm>
              <a:custGeom>
                <a:avLst/>
                <a:gdLst>
                  <a:gd name="T0" fmla="*/ 15 w 15"/>
                  <a:gd name="T1" fmla="*/ 1 h 14"/>
                  <a:gd name="T2" fmla="*/ 15 w 15"/>
                  <a:gd name="T3" fmla="*/ 0 h 14"/>
                  <a:gd name="T4" fmla="*/ 0 w 15"/>
                  <a:gd name="T5" fmla="*/ 10 h 14"/>
                  <a:gd name="T6" fmla="*/ 3 w 15"/>
                  <a:gd name="T7" fmla="*/ 14 h 14"/>
                  <a:gd name="T8" fmla="*/ 13 w 15"/>
                  <a:gd name="T9" fmla="*/ 6 h 14"/>
                  <a:gd name="T10" fmla="*/ 15 w 15"/>
                  <a:gd name="T11" fmla="*/ 1 h 14"/>
                </a:gdLst>
                <a:ahLst/>
                <a:cxnLst>
                  <a:cxn ang="0">
                    <a:pos x="T0" y="T1"/>
                  </a:cxn>
                  <a:cxn ang="0">
                    <a:pos x="T2" y="T3"/>
                  </a:cxn>
                  <a:cxn ang="0">
                    <a:pos x="T4" y="T5"/>
                  </a:cxn>
                  <a:cxn ang="0">
                    <a:pos x="T6" y="T7"/>
                  </a:cxn>
                  <a:cxn ang="0">
                    <a:pos x="T8" y="T9"/>
                  </a:cxn>
                  <a:cxn ang="0">
                    <a:pos x="T10" y="T11"/>
                  </a:cxn>
                </a:cxnLst>
                <a:rect l="0" t="0" r="r" b="b"/>
                <a:pathLst>
                  <a:path w="15" h="14">
                    <a:moveTo>
                      <a:pt x="15" y="1"/>
                    </a:moveTo>
                    <a:cubicBezTo>
                      <a:pt x="15" y="0"/>
                      <a:pt x="15" y="0"/>
                      <a:pt x="15" y="0"/>
                    </a:cubicBezTo>
                    <a:cubicBezTo>
                      <a:pt x="0" y="10"/>
                      <a:pt x="0" y="10"/>
                      <a:pt x="0" y="10"/>
                    </a:cubicBezTo>
                    <a:cubicBezTo>
                      <a:pt x="3" y="14"/>
                      <a:pt x="3" y="14"/>
                      <a:pt x="3" y="14"/>
                    </a:cubicBezTo>
                    <a:cubicBezTo>
                      <a:pt x="13" y="6"/>
                      <a:pt x="13" y="6"/>
                      <a:pt x="13" y="6"/>
                    </a:cubicBezTo>
                    <a:cubicBezTo>
                      <a:pt x="14" y="5"/>
                      <a:pt x="14" y="3"/>
                      <a:pt x="15" y="1"/>
                    </a:cubicBez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2" name="Freeform 218"/>
              <p:cNvSpPr/>
              <p:nvPr/>
            </p:nvSpPr>
            <p:spPr bwMode="auto">
              <a:xfrm>
                <a:off x="5964" y="2276"/>
                <a:ext cx="157" cy="88"/>
              </a:xfrm>
              <a:custGeom>
                <a:avLst/>
                <a:gdLst>
                  <a:gd name="T0" fmla="*/ 0 w 66"/>
                  <a:gd name="T1" fmla="*/ 14 h 37"/>
                  <a:gd name="T2" fmla="*/ 62 w 66"/>
                  <a:gd name="T3" fmla="*/ 35 h 37"/>
                  <a:gd name="T4" fmla="*/ 66 w 66"/>
                  <a:gd name="T5" fmla="*/ 14 h 37"/>
                  <a:gd name="T6" fmla="*/ 28 w 66"/>
                  <a:gd name="T7" fmla="*/ 0 h 37"/>
                  <a:gd name="T8" fmla="*/ 0 w 66"/>
                  <a:gd name="T9" fmla="*/ 14 h 37"/>
                </a:gdLst>
                <a:ahLst/>
                <a:cxnLst>
                  <a:cxn ang="0">
                    <a:pos x="T0" y="T1"/>
                  </a:cxn>
                  <a:cxn ang="0">
                    <a:pos x="T2" y="T3"/>
                  </a:cxn>
                  <a:cxn ang="0">
                    <a:pos x="T4" y="T5"/>
                  </a:cxn>
                  <a:cxn ang="0">
                    <a:pos x="T6" y="T7"/>
                  </a:cxn>
                  <a:cxn ang="0">
                    <a:pos x="T8" y="T9"/>
                  </a:cxn>
                </a:cxnLst>
                <a:rect l="0" t="0" r="r" b="b"/>
                <a:pathLst>
                  <a:path w="66" h="37">
                    <a:moveTo>
                      <a:pt x="0" y="14"/>
                    </a:moveTo>
                    <a:cubicBezTo>
                      <a:pt x="13" y="23"/>
                      <a:pt x="44" y="37"/>
                      <a:pt x="62" y="35"/>
                    </a:cubicBezTo>
                    <a:cubicBezTo>
                      <a:pt x="62" y="27"/>
                      <a:pt x="64" y="20"/>
                      <a:pt x="66" y="14"/>
                    </a:cubicBezTo>
                    <a:cubicBezTo>
                      <a:pt x="54" y="13"/>
                      <a:pt x="38" y="7"/>
                      <a:pt x="28" y="0"/>
                    </a:cubicBezTo>
                    <a:cubicBezTo>
                      <a:pt x="19" y="6"/>
                      <a:pt x="9" y="11"/>
                      <a:pt x="0" y="14"/>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3" name="Freeform 219"/>
              <p:cNvSpPr/>
              <p:nvPr/>
            </p:nvSpPr>
            <p:spPr bwMode="auto">
              <a:xfrm>
                <a:off x="6064" y="1965"/>
                <a:ext cx="23" cy="24"/>
              </a:xfrm>
              <a:custGeom>
                <a:avLst/>
                <a:gdLst>
                  <a:gd name="T0" fmla="*/ 10 w 10"/>
                  <a:gd name="T1" fmla="*/ 0 h 10"/>
                  <a:gd name="T2" fmla="*/ 0 w 10"/>
                  <a:gd name="T3" fmla="*/ 6 h 10"/>
                  <a:gd name="T4" fmla="*/ 2 w 10"/>
                  <a:gd name="T5" fmla="*/ 10 h 10"/>
                  <a:gd name="T6" fmla="*/ 9 w 10"/>
                  <a:gd name="T7" fmla="*/ 5 h 10"/>
                  <a:gd name="T8" fmla="*/ 10 w 10"/>
                  <a:gd name="T9" fmla="*/ 0 h 10"/>
                </a:gdLst>
                <a:ahLst/>
                <a:cxnLst>
                  <a:cxn ang="0">
                    <a:pos x="T0" y="T1"/>
                  </a:cxn>
                  <a:cxn ang="0">
                    <a:pos x="T2" y="T3"/>
                  </a:cxn>
                  <a:cxn ang="0">
                    <a:pos x="T4" y="T5"/>
                  </a:cxn>
                  <a:cxn ang="0">
                    <a:pos x="T6" y="T7"/>
                  </a:cxn>
                  <a:cxn ang="0">
                    <a:pos x="T8" y="T9"/>
                  </a:cxn>
                </a:cxnLst>
                <a:rect l="0" t="0" r="r" b="b"/>
                <a:pathLst>
                  <a:path w="10" h="10">
                    <a:moveTo>
                      <a:pt x="10" y="0"/>
                    </a:moveTo>
                    <a:cubicBezTo>
                      <a:pt x="0" y="6"/>
                      <a:pt x="0" y="6"/>
                      <a:pt x="0" y="6"/>
                    </a:cubicBezTo>
                    <a:cubicBezTo>
                      <a:pt x="2" y="10"/>
                      <a:pt x="2" y="10"/>
                      <a:pt x="2" y="10"/>
                    </a:cubicBezTo>
                    <a:cubicBezTo>
                      <a:pt x="9" y="5"/>
                      <a:pt x="9" y="5"/>
                      <a:pt x="9" y="5"/>
                    </a:cubicBezTo>
                    <a:cubicBezTo>
                      <a:pt x="9" y="3"/>
                      <a:pt x="9" y="1"/>
                      <a:pt x="10" y="0"/>
                    </a:cubicBez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4" name="Freeform 220"/>
              <p:cNvSpPr/>
              <p:nvPr/>
            </p:nvSpPr>
            <p:spPr bwMode="auto">
              <a:xfrm>
                <a:off x="6071" y="1982"/>
                <a:ext cx="14" cy="31"/>
              </a:xfrm>
              <a:custGeom>
                <a:avLst/>
                <a:gdLst>
                  <a:gd name="T0" fmla="*/ 0 w 6"/>
                  <a:gd name="T1" fmla="*/ 4 h 13"/>
                  <a:gd name="T2" fmla="*/ 6 w 6"/>
                  <a:gd name="T3" fmla="*/ 13 h 13"/>
                  <a:gd name="T4" fmla="*/ 6 w 6"/>
                  <a:gd name="T5" fmla="*/ 0 h 13"/>
                  <a:gd name="T6" fmla="*/ 0 w 6"/>
                  <a:gd name="T7" fmla="*/ 4 h 13"/>
                </a:gdLst>
                <a:ahLst/>
                <a:cxnLst>
                  <a:cxn ang="0">
                    <a:pos x="T0" y="T1"/>
                  </a:cxn>
                  <a:cxn ang="0">
                    <a:pos x="T2" y="T3"/>
                  </a:cxn>
                  <a:cxn ang="0">
                    <a:pos x="T4" y="T5"/>
                  </a:cxn>
                  <a:cxn ang="0">
                    <a:pos x="T6" y="T7"/>
                  </a:cxn>
                </a:cxnLst>
                <a:rect l="0" t="0" r="r" b="b"/>
                <a:pathLst>
                  <a:path w="6" h="13">
                    <a:moveTo>
                      <a:pt x="0" y="4"/>
                    </a:moveTo>
                    <a:cubicBezTo>
                      <a:pt x="2" y="7"/>
                      <a:pt x="4" y="10"/>
                      <a:pt x="6" y="13"/>
                    </a:cubicBezTo>
                    <a:cubicBezTo>
                      <a:pt x="5" y="9"/>
                      <a:pt x="5" y="5"/>
                      <a:pt x="6" y="0"/>
                    </a:cubicBezTo>
                    <a:lnTo>
                      <a:pt x="0" y="4"/>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5" name="Freeform 221"/>
              <p:cNvSpPr/>
              <p:nvPr/>
            </p:nvSpPr>
            <p:spPr bwMode="auto">
              <a:xfrm>
                <a:off x="6019" y="2352"/>
                <a:ext cx="54" cy="138"/>
              </a:xfrm>
              <a:custGeom>
                <a:avLst/>
                <a:gdLst>
                  <a:gd name="T0" fmla="*/ 2 w 23"/>
                  <a:gd name="T1" fmla="*/ 0 h 58"/>
                  <a:gd name="T2" fmla="*/ 0 w 23"/>
                  <a:gd name="T3" fmla="*/ 16 h 58"/>
                  <a:gd name="T4" fmla="*/ 8 w 23"/>
                  <a:gd name="T5" fmla="*/ 14 h 58"/>
                  <a:gd name="T6" fmla="*/ 17 w 23"/>
                  <a:gd name="T7" fmla="*/ 58 h 58"/>
                  <a:gd name="T8" fmla="*/ 23 w 23"/>
                  <a:gd name="T9" fmla="*/ 46 h 58"/>
                  <a:gd name="T10" fmla="*/ 21 w 23"/>
                  <a:gd name="T11" fmla="*/ 6 h 58"/>
                  <a:gd name="T12" fmla="*/ 2 w 23"/>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23" h="58">
                    <a:moveTo>
                      <a:pt x="2" y="0"/>
                    </a:moveTo>
                    <a:cubicBezTo>
                      <a:pt x="0" y="5"/>
                      <a:pt x="0" y="10"/>
                      <a:pt x="0" y="16"/>
                    </a:cubicBezTo>
                    <a:cubicBezTo>
                      <a:pt x="8" y="14"/>
                      <a:pt x="8" y="14"/>
                      <a:pt x="8" y="14"/>
                    </a:cubicBezTo>
                    <a:cubicBezTo>
                      <a:pt x="17" y="58"/>
                      <a:pt x="17" y="58"/>
                      <a:pt x="17" y="58"/>
                    </a:cubicBezTo>
                    <a:cubicBezTo>
                      <a:pt x="23" y="46"/>
                      <a:pt x="23" y="46"/>
                      <a:pt x="23" y="46"/>
                    </a:cubicBezTo>
                    <a:cubicBezTo>
                      <a:pt x="19" y="32"/>
                      <a:pt x="19" y="18"/>
                      <a:pt x="21" y="6"/>
                    </a:cubicBezTo>
                    <a:cubicBezTo>
                      <a:pt x="15" y="5"/>
                      <a:pt x="8" y="2"/>
                      <a:pt x="2"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6" name="Freeform 222"/>
              <p:cNvSpPr/>
              <p:nvPr/>
            </p:nvSpPr>
            <p:spPr bwMode="auto">
              <a:xfrm>
                <a:off x="6035" y="2751"/>
                <a:ext cx="45" cy="45"/>
              </a:xfrm>
              <a:custGeom>
                <a:avLst/>
                <a:gdLst>
                  <a:gd name="T0" fmla="*/ 5 w 19"/>
                  <a:gd name="T1" fmla="*/ 3 h 19"/>
                  <a:gd name="T2" fmla="*/ 3 w 19"/>
                  <a:gd name="T3" fmla="*/ 15 h 19"/>
                  <a:gd name="T4" fmla="*/ 15 w 19"/>
                  <a:gd name="T5" fmla="*/ 17 h 19"/>
                  <a:gd name="T6" fmla="*/ 16 w 19"/>
                  <a:gd name="T7" fmla="*/ 5 h 19"/>
                  <a:gd name="T8" fmla="*/ 5 w 19"/>
                  <a:gd name="T9" fmla="*/ 3 h 19"/>
                </a:gdLst>
                <a:ahLst/>
                <a:cxnLst>
                  <a:cxn ang="0">
                    <a:pos x="T0" y="T1"/>
                  </a:cxn>
                  <a:cxn ang="0">
                    <a:pos x="T2" y="T3"/>
                  </a:cxn>
                  <a:cxn ang="0">
                    <a:pos x="T4" y="T5"/>
                  </a:cxn>
                  <a:cxn ang="0">
                    <a:pos x="T6" y="T7"/>
                  </a:cxn>
                  <a:cxn ang="0">
                    <a:pos x="T8" y="T9"/>
                  </a:cxn>
                </a:cxnLst>
                <a:rect l="0" t="0" r="r" b="b"/>
                <a:pathLst>
                  <a:path w="19" h="19">
                    <a:moveTo>
                      <a:pt x="5" y="3"/>
                    </a:moveTo>
                    <a:cubicBezTo>
                      <a:pt x="1" y="6"/>
                      <a:pt x="0" y="11"/>
                      <a:pt x="3" y="15"/>
                    </a:cubicBezTo>
                    <a:cubicBezTo>
                      <a:pt x="6" y="18"/>
                      <a:pt x="11" y="19"/>
                      <a:pt x="15" y="17"/>
                    </a:cubicBezTo>
                    <a:cubicBezTo>
                      <a:pt x="18" y="14"/>
                      <a:pt x="19" y="9"/>
                      <a:pt x="16" y="5"/>
                    </a:cubicBezTo>
                    <a:cubicBezTo>
                      <a:pt x="14" y="1"/>
                      <a:pt x="8" y="0"/>
                      <a:pt x="5" y="3"/>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7" name="Freeform 223"/>
              <p:cNvSpPr/>
              <p:nvPr/>
            </p:nvSpPr>
            <p:spPr bwMode="auto">
              <a:xfrm>
                <a:off x="5839" y="2094"/>
                <a:ext cx="213" cy="130"/>
              </a:xfrm>
              <a:custGeom>
                <a:avLst/>
                <a:gdLst>
                  <a:gd name="T0" fmla="*/ 90 w 90"/>
                  <a:gd name="T1" fmla="*/ 14 h 55"/>
                  <a:gd name="T2" fmla="*/ 81 w 90"/>
                  <a:gd name="T3" fmla="*/ 0 h 55"/>
                  <a:gd name="T4" fmla="*/ 0 w 90"/>
                  <a:gd name="T5" fmla="*/ 30 h 55"/>
                  <a:gd name="T6" fmla="*/ 4 w 90"/>
                  <a:gd name="T7" fmla="*/ 55 h 55"/>
                  <a:gd name="T8" fmla="*/ 90 w 90"/>
                  <a:gd name="T9" fmla="*/ 14 h 55"/>
                </a:gdLst>
                <a:ahLst/>
                <a:cxnLst>
                  <a:cxn ang="0">
                    <a:pos x="T0" y="T1"/>
                  </a:cxn>
                  <a:cxn ang="0">
                    <a:pos x="T2" y="T3"/>
                  </a:cxn>
                  <a:cxn ang="0">
                    <a:pos x="T4" y="T5"/>
                  </a:cxn>
                  <a:cxn ang="0">
                    <a:pos x="T6" y="T7"/>
                  </a:cxn>
                  <a:cxn ang="0">
                    <a:pos x="T8" y="T9"/>
                  </a:cxn>
                </a:cxnLst>
                <a:rect l="0" t="0" r="r" b="b"/>
                <a:pathLst>
                  <a:path w="90" h="55">
                    <a:moveTo>
                      <a:pt x="90" y="14"/>
                    </a:moveTo>
                    <a:cubicBezTo>
                      <a:pt x="87" y="9"/>
                      <a:pt x="84" y="5"/>
                      <a:pt x="81" y="0"/>
                    </a:cubicBezTo>
                    <a:cubicBezTo>
                      <a:pt x="63" y="15"/>
                      <a:pt x="28" y="20"/>
                      <a:pt x="0" y="30"/>
                    </a:cubicBezTo>
                    <a:cubicBezTo>
                      <a:pt x="2" y="38"/>
                      <a:pt x="3" y="46"/>
                      <a:pt x="4" y="55"/>
                    </a:cubicBezTo>
                    <a:cubicBezTo>
                      <a:pt x="29" y="46"/>
                      <a:pt x="64" y="35"/>
                      <a:pt x="90" y="14"/>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8" name="Freeform 224"/>
              <p:cNvSpPr/>
              <p:nvPr/>
            </p:nvSpPr>
            <p:spPr bwMode="auto">
              <a:xfrm>
                <a:off x="5889" y="2540"/>
                <a:ext cx="168" cy="85"/>
              </a:xfrm>
              <a:custGeom>
                <a:avLst/>
                <a:gdLst>
                  <a:gd name="T0" fmla="*/ 56 w 71"/>
                  <a:gd name="T1" fmla="*/ 21 h 36"/>
                  <a:gd name="T2" fmla="*/ 51 w 71"/>
                  <a:gd name="T3" fmla="*/ 0 h 36"/>
                  <a:gd name="T4" fmla="*/ 31 w 71"/>
                  <a:gd name="T5" fmla="*/ 8 h 36"/>
                  <a:gd name="T6" fmla="*/ 25 w 71"/>
                  <a:gd name="T7" fmla="*/ 2 h 36"/>
                  <a:gd name="T8" fmla="*/ 7 w 71"/>
                  <a:gd name="T9" fmla="*/ 8 h 36"/>
                  <a:gd name="T10" fmla="*/ 7 w 71"/>
                  <a:gd name="T11" fmla="*/ 16 h 36"/>
                  <a:gd name="T12" fmla="*/ 0 w 71"/>
                  <a:gd name="T13" fmla="*/ 18 h 36"/>
                  <a:gd name="T14" fmla="*/ 6 w 71"/>
                  <a:gd name="T15" fmla="*/ 36 h 36"/>
                  <a:gd name="T16" fmla="*/ 71 w 71"/>
                  <a:gd name="T17" fmla="*/ 35 h 36"/>
                  <a:gd name="T18" fmla="*/ 66 w 71"/>
                  <a:gd name="T19" fmla="*/ 20 h 36"/>
                  <a:gd name="T20" fmla="*/ 56 w 71"/>
                  <a:gd name="T21"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36">
                    <a:moveTo>
                      <a:pt x="56" y="21"/>
                    </a:moveTo>
                    <a:cubicBezTo>
                      <a:pt x="51" y="0"/>
                      <a:pt x="51" y="0"/>
                      <a:pt x="51" y="0"/>
                    </a:cubicBezTo>
                    <a:cubicBezTo>
                      <a:pt x="31" y="8"/>
                      <a:pt x="31" y="8"/>
                      <a:pt x="31" y="8"/>
                    </a:cubicBezTo>
                    <a:cubicBezTo>
                      <a:pt x="25" y="2"/>
                      <a:pt x="25" y="2"/>
                      <a:pt x="25" y="2"/>
                    </a:cubicBezTo>
                    <a:cubicBezTo>
                      <a:pt x="19" y="3"/>
                      <a:pt x="13" y="5"/>
                      <a:pt x="7" y="8"/>
                    </a:cubicBezTo>
                    <a:cubicBezTo>
                      <a:pt x="7" y="16"/>
                      <a:pt x="7" y="16"/>
                      <a:pt x="7" y="16"/>
                    </a:cubicBezTo>
                    <a:cubicBezTo>
                      <a:pt x="0" y="18"/>
                      <a:pt x="0" y="18"/>
                      <a:pt x="0" y="18"/>
                    </a:cubicBezTo>
                    <a:cubicBezTo>
                      <a:pt x="3" y="22"/>
                      <a:pt x="5" y="28"/>
                      <a:pt x="6" y="36"/>
                    </a:cubicBezTo>
                    <a:cubicBezTo>
                      <a:pt x="23" y="29"/>
                      <a:pt x="46" y="29"/>
                      <a:pt x="71" y="35"/>
                    </a:cubicBezTo>
                    <a:cubicBezTo>
                      <a:pt x="68" y="30"/>
                      <a:pt x="67" y="25"/>
                      <a:pt x="66" y="20"/>
                    </a:cubicBezTo>
                    <a:lnTo>
                      <a:pt x="56" y="21"/>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9" name="Freeform 225"/>
              <p:cNvSpPr/>
              <p:nvPr/>
            </p:nvSpPr>
            <p:spPr bwMode="auto">
              <a:xfrm>
                <a:off x="5823" y="2060"/>
                <a:ext cx="201" cy="95"/>
              </a:xfrm>
              <a:custGeom>
                <a:avLst/>
                <a:gdLst>
                  <a:gd name="T0" fmla="*/ 85 w 85"/>
                  <a:gd name="T1" fmla="*/ 10 h 40"/>
                  <a:gd name="T2" fmla="*/ 78 w 85"/>
                  <a:gd name="T3" fmla="*/ 0 h 40"/>
                  <a:gd name="T4" fmla="*/ 0 w 85"/>
                  <a:gd name="T5" fmla="*/ 24 h 40"/>
                  <a:gd name="T6" fmla="*/ 6 w 85"/>
                  <a:gd name="T7" fmla="*/ 40 h 40"/>
                  <a:gd name="T8" fmla="*/ 85 w 85"/>
                  <a:gd name="T9" fmla="*/ 10 h 40"/>
                </a:gdLst>
                <a:ahLst/>
                <a:cxnLst>
                  <a:cxn ang="0">
                    <a:pos x="T0" y="T1"/>
                  </a:cxn>
                  <a:cxn ang="0">
                    <a:pos x="T2" y="T3"/>
                  </a:cxn>
                  <a:cxn ang="0">
                    <a:pos x="T4" y="T5"/>
                  </a:cxn>
                  <a:cxn ang="0">
                    <a:pos x="T6" y="T7"/>
                  </a:cxn>
                  <a:cxn ang="0">
                    <a:pos x="T8" y="T9"/>
                  </a:cxn>
                </a:cxnLst>
                <a:rect l="0" t="0" r="r" b="b"/>
                <a:pathLst>
                  <a:path w="85" h="40">
                    <a:moveTo>
                      <a:pt x="85" y="10"/>
                    </a:moveTo>
                    <a:cubicBezTo>
                      <a:pt x="83" y="7"/>
                      <a:pt x="81" y="3"/>
                      <a:pt x="78" y="0"/>
                    </a:cubicBezTo>
                    <a:cubicBezTo>
                      <a:pt x="59" y="14"/>
                      <a:pt x="29" y="12"/>
                      <a:pt x="0" y="24"/>
                    </a:cubicBezTo>
                    <a:cubicBezTo>
                      <a:pt x="2" y="29"/>
                      <a:pt x="5" y="34"/>
                      <a:pt x="6" y="40"/>
                    </a:cubicBezTo>
                    <a:cubicBezTo>
                      <a:pt x="34" y="29"/>
                      <a:pt x="67" y="25"/>
                      <a:pt x="85" y="1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0" name="Freeform 226"/>
              <p:cNvSpPr/>
              <p:nvPr/>
            </p:nvSpPr>
            <p:spPr bwMode="auto">
              <a:xfrm>
                <a:off x="5936" y="2908"/>
                <a:ext cx="45" cy="23"/>
              </a:xfrm>
              <a:custGeom>
                <a:avLst/>
                <a:gdLst>
                  <a:gd name="T0" fmla="*/ 4 w 19"/>
                  <a:gd name="T1" fmla="*/ 10 h 10"/>
                  <a:gd name="T2" fmla="*/ 19 w 19"/>
                  <a:gd name="T3" fmla="*/ 10 h 10"/>
                  <a:gd name="T4" fmla="*/ 0 w 19"/>
                  <a:gd name="T5" fmla="*/ 0 h 10"/>
                  <a:gd name="T6" fmla="*/ 4 w 19"/>
                  <a:gd name="T7" fmla="*/ 10 h 10"/>
                </a:gdLst>
                <a:ahLst/>
                <a:cxnLst>
                  <a:cxn ang="0">
                    <a:pos x="T0" y="T1"/>
                  </a:cxn>
                  <a:cxn ang="0">
                    <a:pos x="T2" y="T3"/>
                  </a:cxn>
                  <a:cxn ang="0">
                    <a:pos x="T4" y="T5"/>
                  </a:cxn>
                  <a:cxn ang="0">
                    <a:pos x="T6" y="T7"/>
                  </a:cxn>
                </a:cxnLst>
                <a:rect l="0" t="0" r="r" b="b"/>
                <a:pathLst>
                  <a:path w="19" h="10">
                    <a:moveTo>
                      <a:pt x="4" y="10"/>
                    </a:moveTo>
                    <a:cubicBezTo>
                      <a:pt x="19" y="10"/>
                      <a:pt x="19" y="10"/>
                      <a:pt x="19" y="10"/>
                    </a:cubicBezTo>
                    <a:cubicBezTo>
                      <a:pt x="12" y="7"/>
                      <a:pt x="6" y="3"/>
                      <a:pt x="0" y="0"/>
                    </a:cubicBezTo>
                    <a:cubicBezTo>
                      <a:pt x="1" y="3"/>
                      <a:pt x="3" y="7"/>
                      <a:pt x="4" y="1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1" name="Freeform 227"/>
              <p:cNvSpPr/>
              <p:nvPr/>
            </p:nvSpPr>
            <p:spPr bwMode="auto">
              <a:xfrm>
                <a:off x="5976" y="2039"/>
                <a:ext cx="26" cy="26"/>
              </a:xfrm>
              <a:custGeom>
                <a:avLst/>
                <a:gdLst>
                  <a:gd name="T0" fmla="*/ 7 w 11"/>
                  <a:gd name="T1" fmla="*/ 0 h 11"/>
                  <a:gd name="T2" fmla="*/ 0 w 11"/>
                  <a:gd name="T3" fmla="*/ 11 h 11"/>
                  <a:gd name="T4" fmla="*/ 11 w 11"/>
                  <a:gd name="T5" fmla="*/ 5 h 11"/>
                  <a:gd name="T6" fmla="*/ 7 w 11"/>
                  <a:gd name="T7" fmla="*/ 0 h 11"/>
                </a:gdLst>
                <a:ahLst/>
                <a:cxnLst>
                  <a:cxn ang="0">
                    <a:pos x="T0" y="T1"/>
                  </a:cxn>
                  <a:cxn ang="0">
                    <a:pos x="T2" y="T3"/>
                  </a:cxn>
                  <a:cxn ang="0">
                    <a:pos x="T4" y="T5"/>
                  </a:cxn>
                  <a:cxn ang="0">
                    <a:pos x="T6" y="T7"/>
                  </a:cxn>
                </a:cxnLst>
                <a:rect l="0" t="0" r="r" b="b"/>
                <a:pathLst>
                  <a:path w="11" h="11">
                    <a:moveTo>
                      <a:pt x="7" y="0"/>
                    </a:moveTo>
                    <a:cubicBezTo>
                      <a:pt x="0" y="11"/>
                      <a:pt x="0" y="11"/>
                      <a:pt x="0" y="11"/>
                    </a:cubicBezTo>
                    <a:cubicBezTo>
                      <a:pt x="4" y="9"/>
                      <a:pt x="7" y="7"/>
                      <a:pt x="11" y="5"/>
                    </a:cubicBezTo>
                    <a:lnTo>
                      <a:pt x="7" y="0"/>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2" name="Freeform 228"/>
              <p:cNvSpPr/>
              <p:nvPr/>
            </p:nvSpPr>
            <p:spPr bwMode="auto">
              <a:xfrm>
                <a:off x="5960" y="2029"/>
                <a:ext cx="30" cy="41"/>
              </a:xfrm>
              <a:custGeom>
                <a:avLst/>
                <a:gdLst>
                  <a:gd name="T0" fmla="*/ 0 w 13"/>
                  <a:gd name="T1" fmla="*/ 17 h 17"/>
                  <a:gd name="T2" fmla="*/ 5 w 13"/>
                  <a:gd name="T3" fmla="*/ 15 h 17"/>
                  <a:gd name="T4" fmla="*/ 13 w 13"/>
                  <a:gd name="T5" fmla="*/ 3 h 17"/>
                  <a:gd name="T6" fmla="*/ 11 w 13"/>
                  <a:gd name="T7" fmla="*/ 0 h 17"/>
                  <a:gd name="T8" fmla="*/ 0 w 13"/>
                  <a:gd name="T9" fmla="*/ 17 h 17"/>
                </a:gdLst>
                <a:ahLst/>
                <a:cxnLst>
                  <a:cxn ang="0">
                    <a:pos x="T0" y="T1"/>
                  </a:cxn>
                  <a:cxn ang="0">
                    <a:pos x="T2" y="T3"/>
                  </a:cxn>
                  <a:cxn ang="0">
                    <a:pos x="T4" y="T5"/>
                  </a:cxn>
                  <a:cxn ang="0">
                    <a:pos x="T6" y="T7"/>
                  </a:cxn>
                  <a:cxn ang="0">
                    <a:pos x="T8" y="T9"/>
                  </a:cxn>
                </a:cxnLst>
                <a:rect l="0" t="0" r="r" b="b"/>
                <a:pathLst>
                  <a:path w="13" h="17">
                    <a:moveTo>
                      <a:pt x="0" y="17"/>
                    </a:moveTo>
                    <a:cubicBezTo>
                      <a:pt x="1" y="17"/>
                      <a:pt x="3" y="16"/>
                      <a:pt x="5" y="15"/>
                    </a:cubicBezTo>
                    <a:cubicBezTo>
                      <a:pt x="13" y="3"/>
                      <a:pt x="13" y="3"/>
                      <a:pt x="13" y="3"/>
                    </a:cubicBezTo>
                    <a:cubicBezTo>
                      <a:pt x="11" y="0"/>
                      <a:pt x="11" y="0"/>
                      <a:pt x="11" y="0"/>
                    </a:cubicBezTo>
                    <a:lnTo>
                      <a:pt x="0" y="17"/>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3" name="Freeform 229"/>
              <p:cNvSpPr/>
              <p:nvPr/>
            </p:nvSpPr>
            <p:spPr bwMode="auto">
              <a:xfrm>
                <a:off x="5941" y="1469"/>
                <a:ext cx="26" cy="22"/>
              </a:xfrm>
              <a:custGeom>
                <a:avLst/>
                <a:gdLst>
                  <a:gd name="T0" fmla="*/ 11 w 11"/>
                  <a:gd name="T1" fmla="*/ 0 h 9"/>
                  <a:gd name="T2" fmla="*/ 0 w 11"/>
                  <a:gd name="T3" fmla="*/ 2 h 9"/>
                  <a:gd name="T4" fmla="*/ 7 w 11"/>
                  <a:gd name="T5" fmla="*/ 9 h 9"/>
                  <a:gd name="T6" fmla="*/ 11 w 11"/>
                  <a:gd name="T7" fmla="*/ 0 h 9"/>
                </a:gdLst>
                <a:ahLst/>
                <a:cxnLst>
                  <a:cxn ang="0">
                    <a:pos x="T0" y="T1"/>
                  </a:cxn>
                  <a:cxn ang="0">
                    <a:pos x="T2" y="T3"/>
                  </a:cxn>
                  <a:cxn ang="0">
                    <a:pos x="T4" y="T5"/>
                  </a:cxn>
                  <a:cxn ang="0">
                    <a:pos x="T6" y="T7"/>
                  </a:cxn>
                </a:cxnLst>
                <a:rect l="0" t="0" r="r" b="b"/>
                <a:pathLst>
                  <a:path w="11" h="9">
                    <a:moveTo>
                      <a:pt x="11" y="0"/>
                    </a:moveTo>
                    <a:cubicBezTo>
                      <a:pt x="8" y="1"/>
                      <a:pt x="4" y="1"/>
                      <a:pt x="0" y="2"/>
                    </a:cubicBezTo>
                    <a:cubicBezTo>
                      <a:pt x="7" y="9"/>
                      <a:pt x="7" y="9"/>
                      <a:pt x="7" y="9"/>
                    </a:cubicBezTo>
                    <a:cubicBezTo>
                      <a:pt x="8" y="6"/>
                      <a:pt x="9" y="3"/>
                      <a:pt x="11" y="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4" name="Freeform 230"/>
              <p:cNvSpPr/>
              <p:nvPr/>
            </p:nvSpPr>
            <p:spPr bwMode="auto">
              <a:xfrm>
                <a:off x="5967" y="2328"/>
                <a:ext cx="47" cy="67"/>
              </a:xfrm>
              <a:custGeom>
                <a:avLst/>
                <a:gdLst>
                  <a:gd name="T0" fmla="*/ 10 w 20"/>
                  <a:gd name="T1" fmla="*/ 28 h 28"/>
                  <a:gd name="T2" fmla="*/ 18 w 20"/>
                  <a:gd name="T3" fmla="*/ 27 h 28"/>
                  <a:gd name="T4" fmla="*/ 20 w 20"/>
                  <a:gd name="T5" fmla="*/ 8 h 28"/>
                  <a:gd name="T6" fmla="*/ 2 w 20"/>
                  <a:gd name="T7" fmla="*/ 0 h 28"/>
                  <a:gd name="T8" fmla="*/ 0 w 20"/>
                  <a:gd name="T9" fmla="*/ 15 h 28"/>
                  <a:gd name="T10" fmla="*/ 8 w 20"/>
                  <a:gd name="T11" fmla="*/ 13 h 28"/>
                  <a:gd name="T12" fmla="*/ 10 w 20"/>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20" h="28">
                    <a:moveTo>
                      <a:pt x="10" y="28"/>
                    </a:moveTo>
                    <a:cubicBezTo>
                      <a:pt x="18" y="27"/>
                      <a:pt x="18" y="27"/>
                      <a:pt x="18" y="27"/>
                    </a:cubicBezTo>
                    <a:cubicBezTo>
                      <a:pt x="17" y="20"/>
                      <a:pt x="18" y="14"/>
                      <a:pt x="20" y="8"/>
                    </a:cubicBezTo>
                    <a:cubicBezTo>
                      <a:pt x="14" y="6"/>
                      <a:pt x="7" y="2"/>
                      <a:pt x="2" y="0"/>
                    </a:cubicBezTo>
                    <a:cubicBezTo>
                      <a:pt x="1" y="5"/>
                      <a:pt x="0" y="10"/>
                      <a:pt x="0" y="15"/>
                    </a:cubicBezTo>
                    <a:cubicBezTo>
                      <a:pt x="8" y="13"/>
                      <a:pt x="8" y="13"/>
                      <a:pt x="8" y="13"/>
                    </a:cubicBezTo>
                    <a:lnTo>
                      <a:pt x="10" y="28"/>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5" name="Freeform 231"/>
              <p:cNvSpPr/>
              <p:nvPr/>
            </p:nvSpPr>
            <p:spPr bwMode="auto">
              <a:xfrm>
                <a:off x="5941" y="2018"/>
                <a:ext cx="42" cy="57"/>
              </a:xfrm>
              <a:custGeom>
                <a:avLst/>
                <a:gdLst>
                  <a:gd name="T0" fmla="*/ 0 w 18"/>
                  <a:gd name="T1" fmla="*/ 24 h 24"/>
                  <a:gd name="T2" fmla="*/ 6 w 18"/>
                  <a:gd name="T3" fmla="*/ 23 h 24"/>
                  <a:gd name="T4" fmla="*/ 18 w 18"/>
                  <a:gd name="T5" fmla="*/ 4 h 24"/>
                  <a:gd name="T6" fmla="*/ 16 w 18"/>
                  <a:gd name="T7" fmla="*/ 0 h 24"/>
                  <a:gd name="T8" fmla="*/ 0 w 18"/>
                  <a:gd name="T9" fmla="*/ 24 h 24"/>
                </a:gdLst>
                <a:ahLst/>
                <a:cxnLst>
                  <a:cxn ang="0">
                    <a:pos x="T0" y="T1"/>
                  </a:cxn>
                  <a:cxn ang="0">
                    <a:pos x="T2" y="T3"/>
                  </a:cxn>
                  <a:cxn ang="0">
                    <a:pos x="T4" y="T5"/>
                  </a:cxn>
                  <a:cxn ang="0">
                    <a:pos x="T6" y="T7"/>
                  </a:cxn>
                  <a:cxn ang="0">
                    <a:pos x="T8" y="T9"/>
                  </a:cxn>
                </a:cxnLst>
                <a:rect l="0" t="0" r="r" b="b"/>
                <a:pathLst>
                  <a:path w="18" h="24">
                    <a:moveTo>
                      <a:pt x="0" y="24"/>
                    </a:moveTo>
                    <a:cubicBezTo>
                      <a:pt x="2" y="24"/>
                      <a:pt x="4" y="23"/>
                      <a:pt x="6" y="23"/>
                    </a:cubicBezTo>
                    <a:cubicBezTo>
                      <a:pt x="18" y="4"/>
                      <a:pt x="18" y="4"/>
                      <a:pt x="18" y="4"/>
                    </a:cubicBezTo>
                    <a:cubicBezTo>
                      <a:pt x="16" y="0"/>
                      <a:pt x="16" y="0"/>
                      <a:pt x="16" y="0"/>
                    </a:cubicBezTo>
                    <a:lnTo>
                      <a:pt x="0" y="24"/>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6" name="Freeform 232"/>
              <p:cNvSpPr/>
              <p:nvPr/>
            </p:nvSpPr>
            <p:spPr bwMode="auto">
              <a:xfrm>
                <a:off x="5920" y="1474"/>
                <a:ext cx="33" cy="33"/>
              </a:xfrm>
              <a:custGeom>
                <a:avLst/>
                <a:gdLst>
                  <a:gd name="T0" fmla="*/ 14 w 14"/>
                  <a:gd name="T1" fmla="*/ 9 h 14"/>
                  <a:gd name="T2" fmla="*/ 6 w 14"/>
                  <a:gd name="T3" fmla="*/ 0 h 14"/>
                  <a:gd name="T4" fmla="*/ 0 w 14"/>
                  <a:gd name="T5" fmla="*/ 0 h 14"/>
                  <a:gd name="T6" fmla="*/ 13 w 14"/>
                  <a:gd name="T7" fmla="*/ 14 h 14"/>
                  <a:gd name="T8" fmla="*/ 14 w 14"/>
                  <a:gd name="T9" fmla="*/ 9 h 14"/>
                </a:gdLst>
                <a:ahLst/>
                <a:cxnLst>
                  <a:cxn ang="0">
                    <a:pos x="T0" y="T1"/>
                  </a:cxn>
                  <a:cxn ang="0">
                    <a:pos x="T2" y="T3"/>
                  </a:cxn>
                  <a:cxn ang="0">
                    <a:pos x="T4" y="T5"/>
                  </a:cxn>
                  <a:cxn ang="0">
                    <a:pos x="T6" y="T7"/>
                  </a:cxn>
                  <a:cxn ang="0">
                    <a:pos x="T8" y="T9"/>
                  </a:cxn>
                </a:cxnLst>
                <a:rect l="0" t="0" r="r" b="b"/>
                <a:pathLst>
                  <a:path w="14" h="14">
                    <a:moveTo>
                      <a:pt x="14" y="9"/>
                    </a:moveTo>
                    <a:cubicBezTo>
                      <a:pt x="6" y="0"/>
                      <a:pt x="6" y="0"/>
                      <a:pt x="6" y="0"/>
                    </a:cubicBezTo>
                    <a:cubicBezTo>
                      <a:pt x="4" y="0"/>
                      <a:pt x="2" y="0"/>
                      <a:pt x="0" y="0"/>
                    </a:cubicBezTo>
                    <a:cubicBezTo>
                      <a:pt x="13" y="14"/>
                      <a:pt x="13" y="14"/>
                      <a:pt x="13" y="14"/>
                    </a:cubicBezTo>
                    <a:cubicBezTo>
                      <a:pt x="13" y="12"/>
                      <a:pt x="14" y="11"/>
                      <a:pt x="14" y="9"/>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7" name="Freeform 233"/>
              <p:cNvSpPr/>
              <p:nvPr/>
            </p:nvSpPr>
            <p:spPr bwMode="auto">
              <a:xfrm>
                <a:off x="5938" y="2008"/>
                <a:ext cx="38" cy="64"/>
              </a:xfrm>
              <a:custGeom>
                <a:avLst/>
                <a:gdLst>
                  <a:gd name="T0" fmla="*/ 0 w 16"/>
                  <a:gd name="T1" fmla="*/ 27 h 27"/>
                  <a:gd name="T2" fmla="*/ 16 w 16"/>
                  <a:gd name="T3" fmla="*/ 3 h 27"/>
                  <a:gd name="T4" fmla="*/ 14 w 16"/>
                  <a:gd name="T5" fmla="*/ 0 h 27"/>
                  <a:gd name="T6" fmla="*/ 1 w 16"/>
                  <a:gd name="T7" fmla="*/ 20 h 27"/>
                  <a:gd name="T8" fmla="*/ 0 w 16"/>
                  <a:gd name="T9" fmla="*/ 27 h 27"/>
                </a:gdLst>
                <a:ahLst/>
                <a:cxnLst>
                  <a:cxn ang="0">
                    <a:pos x="T0" y="T1"/>
                  </a:cxn>
                  <a:cxn ang="0">
                    <a:pos x="T2" y="T3"/>
                  </a:cxn>
                  <a:cxn ang="0">
                    <a:pos x="T4" y="T5"/>
                  </a:cxn>
                  <a:cxn ang="0">
                    <a:pos x="T6" y="T7"/>
                  </a:cxn>
                  <a:cxn ang="0">
                    <a:pos x="T8" y="T9"/>
                  </a:cxn>
                </a:cxnLst>
                <a:rect l="0" t="0" r="r" b="b"/>
                <a:pathLst>
                  <a:path w="16" h="27">
                    <a:moveTo>
                      <a:pt x="0" y="27"/>
                    </a:moveTo>
                    <a:cubicBezTo>
                      <a:pt x="16" y="3"/>
                      <a:pt x="16" y="3"/>
                      <a:pt x="16" y="3"/>
                    </a:cubicBezTo>
                    <a:cubicBezTo>
                      <a:pt x="14" y="0"/>
                      <a:pt x="14" y="0"/>
                      <a:pt x="14" y="0"/>
                    </a:cubicBezTo>
                    <a:cubicBezTo>
                      <a:pt x="1" y="20"/>
                      <a:pt x="1" y="20"/>
                      <a:pt x="1" y="20"/>
                    </a:cubicBezTo>
                    <a:cubicBezTo>
                      <a:pt x="0" y="22"/>
                      <a:pt x="0" y="25"/>
                      <a:pt x="0" y="27"/>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8" name="Freeform 234"/>
              <p:cNvSpPr/>
              <p:nvPr/>
            </p:nvSpPr>
            <p:spPr bwMode="auto">
              <a:xfrm>
                <a:off x="5889" y="1467"/>
                <a:ext cx="59" cy="57"/>
              </a:xfrm>
              <a:custGeom>
                <a:avLst/>
                <a:gdLst>
                  <a:gd name="T0" fmla="*/ 25 w 25"/>
                  <a:gd name="T1" fmla="*/ 19 h 24"/>
                  <a:gd name="T2" fmla="*/ 9 w 25"/>
                  <a:gd name="T3" fmla="*/ 2 h 24"/>
                  <a:gd name="T4" fmla="*/ 0 w 25"/>
                  <a:gd name="T5" fmla="*/ 0 h 24"/>
                  <a:gd name="T6" fmla="*/ 23 w 25"/>
                  <a:gd name="T7" fmla="*/ 24 h 24"/>
                  <a:gd name="T8" fmla="*/ 25 w 25"/>
                  <a:gd name="T9" fmla="*/ 19 h 24"/>
                </a:gdLst>
                <a:ahLst/>
                <a:cxnLst>
                  <a:cxn ang="0">
                    <a:pos x="T0" y="T1"/>
                  </a:cxn>
                  <a:cxn ang="0">
                    <a:pos x="T2" y="T3"/>
                  </a:cxn>
                  <a:cxn ang="0">
                    <a:pos x="T4" y="T5"/>
                  </a:cxn>
                  <a:cxn ang="0">
                    <a:pos x="T6" y="T7"/>
                  </a:cxn>
                  <a:cxn ang="0">
                    <a:pos x="T8" y="T9"/>
                  </a:cxn>
                </a:cxnLst>
                <a:rect l="0" t="0" r="r" b="b"/>
                <a:pathLst>
                  <a:path w="25" h="24">
                    <a:moveTo>
                      <a:pt x="25" y="19"/>
                    </a:moveTo>
                    <a:cubicBezTo>
                      <a:pt x="9" y="2"/>
                      <a:pt x="9" y="2"/>
                      <a:pt x="9" y="2"/>
                    </a:cubicBezTo>
                    <a:cubicBezTo>
                      <a:pt x="6" y="2"/>
                      <a:pt x="2" y="1"/>
                      <a:pt x="0" y="0"/>
                    </a:cubicBezTo>
                    <a:cubicBezTo>
                      <a:pt x="23" y="24"/>
                      <a:pt x="23" y="24"/>
                      <a:pt x="23" y="24"/>
                    </a:cubicBezTo>
                    <a:cubicBezTo>
                      <a:pt x="24" y="22"/>
                      <a:pt x="24" y="21"/>
                      <a:pt x="25" y="19"/>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9" name="Freeform 235"/>
              <p:cNvSpPr/>
              <p:nvPr/>
            </p:nvSpPr>
            <p:spPr bwMode="auto">
              <a:xfrm>
                <a:off x="5749" y="1455"/>
                <a:ext cx="201" cy="171"/>
              </a:xfrm>
              <a:custGeom>
                <a:avLst/>
                <a:gdLst>
                  <a:gd name="T0" fmla="*/ 85 w 85"/>
                  <a:gd name="T1" fmla="*/ 72 h 72"/>
                  <a:gd name="T2" fmla="*/ 83 w 85"/>
                  <a:gd name="T3" fmla="*/ 64 h 72"/>
                  <a:gd name="T4" fmla="*/ 3 w 85"/>
                  <a:gd name="T5" fmla="*/ 0 h 72"/>
                  <a:gd name="T6" fmla="*/ 0 w 85"/>
                  <a:gd name="T7" fmla="*/ 11 h 72"/>
                  <a:gd name="T8" fmla="*/ 83 w 85"/>
                  <a:gd name="T9" fmla="*/ 72 h 72"/>
                  <a:gd name="T10" fmla="*/ 85 w 85"/>
                  <a:gd name="T11" fmla="*/ 72 h 72"/>
                </a:gdLst>
                <a:ahLst/>
                <a:cxnLst>
                  <a:cxn ang="0">
                    <a:pos x="T0" y="T1"/>
                  </a:cxn>
                  <a:cxn ang="0">
                    <a:pos x="T2" y="T3"/>
                  </a:cxn>
                  <a:cxn ang="0">
                    <a:pos x="T4" y="T5"/>
                  </a:cxn>
                  <a:cxn ang="0">
                    <a:pos x="T6" y="T7"/>
                  </a:cxn>
                  <a:cxn ang="0">
                    <a:pos x="T8" y="T9"/>
                  </a:cxn>
                  <a:cxn ang="0">
                    <a:pos x="T10" y="T11"/>
                  </a:cxn>
                </a:cxnLst>
                <a:rect l="0" t="0" r="r" b="b"/>
                <a:pathLst>
                  <a:path w="85" h="72">
                    <a:moveTo>
                      <a:pt x="85" y="72"/>
                    </a:moveTo>
                    <a:cubicBezTo>
                      <a:pt x="84" y="70"/>
                      <a:pt x="84" y="67"/>
                      <a:pt x="83" y="64"/>
                    </a:cubicBezTo>
                    <a:cubicBezTo>
                      <a:pt x="3" y="0"/>
                      <a:pt x="3" y="0"/>
                      <a:pt x="3" y="0"/>
                    </a:cubicBezTo>
                    <a:cubicBezTo>
                      <a:pt x="1" y="4"/>
                      <a:pt x="0" y="7"/>
                      <a:pt x="0" y="11"/>
                    </a:cubicBezTo>
                    <a:cubicBezTo>
                      <a:pt x="83" y="72"/>
                      <a:pt x="83" y="72"/>
                      <a:pt x="83" y="72"/>
                    </a:cubicBezTo>
                    <a:lnTo>
                      <a:pt x="85" y="72"/>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0" name="Freeform 236"/>
              <p:cNvSpPr/>
              <p:nvPr/>
            </p:nvSpPr>
            <p:spPr bwMode="auto">
              <a:xfrm>
                <a:off x="5787" y="2374"/>
                <a:ext cx="215" cy="204"/>
              </a:xfrm>
              <a:custGeom>
                <a:avLst/>
                <a:gdLst>
                  <a:gd name="T0" fmla="*/ 109 w 215"/>
                  <a:gd name="T1" fmla="*/ 197 h 204"/>
                  <a:gd name="T2" fmla="*/ 114 w 215"/>
                  <a:gd name="T3" fmla="*/ 109 h 204"/>
                  <a:gd name="T4" fmla="*/ 177 w 215"/>
                  <a:gd name="T5" fmla="*/ 173 h 204"/>
                  <a:gd name="T6" fmla="*/ 215 w 215"/>
                  <a:gd name="T7" fmla="*/ 159 h 204"/>
                  <a:gd name="T8" fmla="*/ 192 w 215"/>
                  <a:gd name="T9" fmla="*/ 0 h 204"/>
                  <a:gd name="T10" fmla="*/ 154 w 215"/>
                  <a:gd name="T11" fmla="*/ 9 h 204"/>
                  <a:gd name="T12" fmla="*/ 173 w 215"/>
                  <a:gd name="T13" fmla="*/ 106 h 204"/>
                  <a:gd name="T14" fmla="*/ 99 w 215"/>
                  <a:gd name="T15" fmla="*/ 52 h 204"/>
                  <a:gd name="T16" fmla="*/ 85 w 215"/>
                  <a:gd name="T17" fmla="*/ 130 h 204"/>
                  <a:gd name="T18" fmla="*/ 36 w 215"/>
                  <a:gd name="T19" fmla="*/ 47 h 204"/>
                  <a:gd name="T20" fmla="*/ 0 w 215"/>
                  <a:gd name="T21" fmla="*/ 59 h 204"/>
                  <a:gd name="T22" fmla="*/ 78 w 215"/>
                  <a:gd name="T23" fmla="*/ 204 h 204"/>
                  <a:gd name="T24" fmla="*/ 109 w 215"/>
                  <a:gd name="T25" fmla="*/ 19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5" h="204">
                    <a:moveTo>
                      <a:pt x="109" y="197"/>
                    </a:moveTo>
                    <a:lnTo>
                      <a:pt x="114" y="109"/>
                    </a:lnTo>
                    <a:lnTo>
                      <a:pt x="177" y="173"/>
                    </a:lnTo>
                    <a:lnTo>
                      <a:pt x="215" y="159"/>
                    </a:lnTo>
                    <a:lnTo>
                      <a:pt x="192" y="0"/>
                    </a:lnTo>
                    <a:lnTo>
                      <a:pt x="154" y="9"/>
                    </a:lnTo>
                    <a:lnTo>
                      <a:pt x="173" y="106"/>
                    </a:lnTo>
                    <a:lnTo>
                      <a:pt x="99" y="52"/>
                    </a:lnTo>
                    <a:lnTo>
                      <a:pt x="85" y="130"/>
                    </a:lnTo>
                    <a:lnTo>
                      <a:pt x="36" y="47"/>
                    </a:lnTo>
                    <a:lnTo>
                      <a:pt x="0" y="59"/>
                    </a:lnTo>
                    <a:lnTo>
                      <a:pt x="78" y="204"/>
                    </a:lnTo>
                    <a:lnTo>
                      <a:pt x="109" y="197"/>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1" name="Freeform 237"/>
              <p:cNvSpPr/>
              <p:nvPr/>
            </p:nvSpPr>
            <p:spPr bwMode="auto">
              <a:xfrm>
                <a:off x="5797" y="1400"/>
                <a:ext cx="146" cy="145"/>
              </a:xfrm>
              <a:custGeom>
                <a:avLst/>
                <a:gdLst>
                  <a:gd name="T0" fmla="*/ 62 w 62"/>
                  <a:gd name="T1" fmla="*/ 55 h 61"/>
                  <a:gd name="T2" fmla="*/ 31 w 62"/>
                  <a:gd name="T3" fmla="*/ 25 h 61"/>
                  <a:gd name="T4" fmla="*/ 6 w 62"/>
                  <a:gd name="T5" fmla="*/ 0 h 61"/>
                  <a:gd name="T6" fmla="*/ 0 w 62"/>
                  <a:gd name="T7" fmla="*/ 4 h 61"/>
                  <a:gd name="T8" fmla="*/ 61 w 62"/>
                  <a:gd name="T9" fmla="*/ 61 h 61"/>
                  <a:gd name="T10" fmla="*/ 62 w 62"/>
                  <a:gd name="T11" fmla="*/ 55 h 61"/>
                </a:gdLst>
                <a:ahLst/>
                <a:cxnLst>
                  <a:cxn ang="0">
                    <a:pos x="T0" y="T1"/>
                  </a:cxn>
                  <a:cxn ang="0">
                    <a:pos x="T2" y="T3"/>
                  </a:cxn>
                  <a:cxn ang="0">
                    <a:pos x="T4" y="T5"/>
                  </a:cxn>
                  <a:cxn ang="0">
                    <a:pos x="T6" y="T7"/>
                  </a:cxn>
                  <a:cxn ang="0">
                    <a:pos x="T8" y="T9"/>
                  </a:cxn>
                  <a:cxn ang="0">
                    <a:pos x="T10" y="T11"/>
                  </a:cxn>
                </a:cxnLst>
                <a:rect l="0" t="0" r="r" b="b"/>
                <a:pathLst>
                  <a:path w="62" h="61">
                    <a:moveTo>
                      <a:pt x="62" y="55"/>
                    </a:moveTo>
                    <a:cubicBezTo>
                      <a:pt x="31" y="25"/>
                      <a:pt x="31" y="25"/>
                      <a:pt x="31" y="25"/>
                    </a:cubicBezTo>
                    <a:cubicBezTo>
                      <a:pt x="21" y="20"/>
                      <a:pt x="12" y="11"/>
                      <a:pt x="6" y="0"/>
                    </a:cubicBezTo>
                    <a:cubicBezTo>
                      <a:pt x="4" y="2"/>
                      <a:pt x="2" y="3"/>
                      <a:pt x="0" y="4"/>
                    </a:cubicBezTo>
                    <a:cubicBezTo>
                      <a:pt x="61" y="61"/>
                      <a:pt x="61" y="61"/>
                      <a:pt x="61" y="61"/>
                    </a:cubicBezTo>
                    <a:cubicBezTo>
                      <a:pt x="61" y="59"/>
                      <a:pt x="61" y="57"/>
                      <a:pt x="62" y="55"/>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2" name="Freeform 238"/>
              <p:cNvSpPr/>
              <p:nvPr/>
            </p:nvSpPr>
            <p:spPr bwMode="auto">
              <a:xfrm>
                <a:off x="5941" y="1996"/>
                <a:ext cx="28" cy="50"/>
              </a:xfrm>
              <a:custGeom>
                <a:avLst/>
                <a:gdLst>
                  <a:gd name="T0" fmla="*/ 0 w 12"/>
                  <a:gd name="T1" fmla="*/ 21 h 21"/>
                  <a:gd name="T2" fmla="*/ 12 w 12"/>
                  <a:gd name="T3" fmla="*/ 4 h 21"/>
                  <a:gd name="T4" fmla="*/ 10 w 12"/>
                  <a:gd name="T5" fmla="*/ 0 h 21"/>
                  <a:gd name="T6" fmla="*/ 0 w 12"/>
                  <a:gd name="T7" fmla="*/ 21 h 21"/>
                </a:gdLst>
                <a:ahLst/>
                <a:cxnLst>
                  <a:cxn ang="0">
                    <a:pos x="T0" y="T1"/>
                  </a:cxn>
                  <a:cxn ang="0">
                    <a:pos x="T2" y="T3"/>
                  </a:cxn>
                  <a:cxn ang="0">
                    <a:pos x="T4" y="T5"/>
                  </a:cxn>
                  <a:cxn ang="0">
                    <a:pos x="T6" y="T7"/>
                  </a:cxn>
                </a:cxnLst>
                <a:rect l="0" t="0" r="r" b="b"/>
                <a:pathLst>
                  <a:path w="12" h="21">
                    <a:moveTo>
                      <a:pt x="0" y="21"/>
                    </a:moveTo>
                    <a:cubicBezTo>
                      <a:pt x="12" y="4"/>
                      <a:pt x="12" y="4"/>
                      <a:pt x="12" y="4"/>
                    </a:cubicBezTo>
                    <a:cubicBezTo>
                      <a:pt x="10" y="0"/>
                      <a:pt x="10" y="0"/>
                      <a:pt x="10" y="0"/>
                    </a:cubicBezTo>
                    <a:cubicBezTo>
                      <a:pt x="5" y="4"/>
                      <a:pt x="2" y="13"/>
                      <a:pt x="0" y="21"/>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3" name="Freeform 239"/>
              <p:cNvSpPr/>
              <p:nvPr/>
            </p:nvSpPr>
            <p:spPr bwMode="auto">
              <a:xfrm>
                <a:off x="5759" y="1431"/>
                <a:ext cx="184" cy="166"/>
              </a:xfrm>
              <a:custGeom>
                <a:avLst/>
                <a:gdLst>
                  <a:gd name="T0" fmla="*/ 77 w 78"/>
                  <a:gd name="T1" fmla="*/ 62 h 70"/>
                  <a:gd name="T2" fmla="*/ 6 w 78"/>
                  <a:gd name="T3" fmla="*/ 0 h 70"/>
                  <a:gd name="T4" fmla="*/ 0 w 78"/>
                  <a:gd name="T5" fmla="*/ 7 h 70"/>
                  <a:gd name="T6" fmla="*/ 78 w 78"/>
                  <a:gd name="T7" fmla="*/ 70 h 70"/>
                  <a:gd name="T8" fmla="*/ 77 w 78"/>
                  <a:gd name="T9" fmla="*/ 62 h 70"/>
                </a:gdLst>
                <a:ahLst/>
                <a:cxnLst>
                  <a:cxn ang="0">
                    <a:pos x="T0" y="T1"/>
                  </a:cxn>
                  <a:cxn ang="0">
                    <a:pos x="T2" y="T3"/>
                  </a:cxn>
                  <a:cxn ang="0">
                    <a:pos x="T4" y="T5"/>
                  </a:cxn>
                  <a:cxn ang="0">
                    <a:pos x="T6" y="T7"/>
                  </a:cxn>
                  <a:cxn ang="0">
                    <a:pos x="T8" y="T9"/>
                  </a:cxn>
                </a:cxnLst>
                <a:rect l="0" t="0" r="r" b="b"/>
                <a:pathLst>
                  <a:path w="78" h="70">
                    <a:moveTo>
                      <a:pt x="77" y="62"/>
                    </a:moveTo>
                    <a:cubicBezTo>
                      <a:pt x="6" y="0"/>
                      <a:pt x="6" y="0"/>
                      <a:pt x="6" y="0"/>
                    </a:cubicBezTo>
                    <a:cubicBezTo>
                      <a:pt x="4" y="2"/>
                      <a:pt x="2" y="5"/>
                      <a:pt x="0" y="7"/>
                    </a:cubicBezTo>
                    <a:cubicBezTo>
                      <a:pt x="78" y="70"/>
                      <a:pt x="78" y="70"/>
                      <a:pt x="78" y="70"/>
                    </a:cubicBezTo>
                    <a:cubicBezTo>
                      <a:pt x="77" y="68"/>
                      <a:pt x="77" y="65"/>
                      <a:pt x="77" y="62"/>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4" name="Freeform 240"/>
              <p:cNvSpPr/>
              <p:nvPr/>
            </p:nvSpPr>
            <p:spPr bwMode="auto">
              <a:xfrm>
                <a:off x="5778" y="1415"/>
                <a:ext cx="163" cy="156"/>
              </a:xfrm>
              <a:custGeom>
                <a:avLst/>
                <a:gdLst>
                  <a:gd name="T0" fmla="*/ 69 w 69"/>
                  <a:gd name="T1" fmla="*/ 58 h 66"/>
                  <a:gd name="T2" fmla="*/ 6 w 69"/>
                  <a:gd name="T3" fmla="*/ 0 h 66"/>
                  <a:gd name="T4" fmla="*/ 0 w 69"/>
                  <a:gd name="T5" fmla="*/ 5 h 66"/>
                  <a:gd name="T6" fmla="*/ 69 w 69"/>
                  <a:gd name="T7" fmla="*/ 66 h 66"/>
                  <a:gd name="T8" fmla="*/ 69 w 69"/>
                  <a:gd name="T9" fmla="*/ 58 h 66"/>
                </a:gdLst>
                <a:ahLst/>
                <a:cxnLst>
                  <a:cxn ang="0">
                    <a:pos x="T0" y="T1"/>
                  </a:cxn>
                  <a:cxn ang="0">
                    <a:pos x="T2" y="T3"/>
                  </a:cxn>
                  <a:cxn ang="0">
                    <a:pos x="T4" y="T5"/>
                  </a:cxn>
                  <a:cxn ang="0">
                    <a:pos x="T6" y="T7"/>
                  </a:cxn>
                  <a:cxn ang="0">
                    <a:pos x="T8" y="T9"/>
                  </a:cxn>
                </a:cxnLst>
                <a:rect l="0" t="0" r="r" b="b"/>
                <a:pathLst>
                  <a:path w="69" h="66">
                    <a:moveTo>
                      <a:pt x="69" y="58"/>
                    </a:moveTo>
                    <a:cubicBezTo>
                      <a:pt x="6" y="0"/>
                      <a:pt x="6" y="0"/>
                      <a:pt x="6" y="0"/>
                    </a:cubicBezTo>
                    <a:cubicBezTo>
                      <a:pt x="4" y="2"/>
                      <a:pt x="2" y="3"/>
                      <a:pt x="0" y="5"/>
                    </a:cubicBezTo>
                    <a:cubicBezTo>
                      <a:pt x="69" y="66"/>
                      <a:pt x="69" y="66"/>
                      <a:pt x="69" y="66"/>
                    </a:cubicBezTo>
                    <a:cubicBezTo>
                      <a:pt x="68" y="63"/>
                      <a:pt x="68" y="61"/>
                      <a:pt x="69" y="58"/>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5" name="Freeform 241"/>
              <p:cNvSpPr/>
              <p:nvPr/>
            </p:nvSpPr>
            <p:spPr bwMode="auto">
              <a:xfrm>
                <a:off x="5747" y="1488"/>
                <a:ext cx="184" cy="136"/>
              </a:xfrm>
              <a:custGeom>
                <a:avLst/>
                <a:gdLst>
                  <a:gd name="T0" fmla="*/ 64 w 78"/>
                  <a:gd name="T1" fmla="*/ 54 h 57"/>
                  <a:gd name="T2" fmla="*/ 64 w 78"/>
                  <a:gd name="T3" fmla="*/ 54 h 57"/>
                  <a:gd name="T4" fmla="*/ 78 w 78"/>
                  <a:gd name="T5" fmla="*/ 57 h 57"/>
                  <a:gd name="T6" fmla="*/ 0 w 78"/>
                  <a:gd name="T7" fmla="*/ 0 h 57"/>
                  <a:gd name="T8" fmla="*/ 0 w 78"/>
                  <a:gd name="T9" fmla="*/ 13 h 57"/>
                  <a:gd name="T10" fmla="*/ 64 w 78"/>
                  <a:gd name="T11" fmla="*/ 54 h 57"/>
                </a:gdLst>
                <a:ahLst/>
                <a:cxnLst>
                  <a:cxn ang="0">
                    <a:pos x="T0" y="T1"/>
                  </a:cxn>
                  <a:cxn ang="0">
                    <a:pos x="T2" y="T3"/>
                  </a:cxn>
                  <a:cxn ang="0">
                    <a:pos x="T4" y="T5"/>
                  </a:cxn>
                  <a:cxn ang="0">
                    <a:pos x="T6" y="T7"/>
                  </a:cxn>
                  <a:cxn ang="0">
                    <a:pos x="T8" y="T9"/>
                  </a:cxn>
                  <a:cxn ang="0">
                    <a:pos x="T10" y="T11"/>
                  </a:cxn>
                </a:cxnLst>
                <a:rect l="0" t="0" r="r" b="b"/>
                <a:pathLst>
                  <a:path w="78" h="57">
                    <a:moveTo>
                      <a:pt x="64" y="54"/>
                    </a:moveTo>
                    <a:cubicBezTo>
                      <a:pt x="64" y="54"/>
                      <a:pt x="64" y="54"/>
                      <a:pt x="64" y="54"/>
                    </a:cubicBezTo>
                    <a:cubicBezTo>
                      <a:pt x="68" y="55"/>
                      <a:pt x="73" y="56"/>
                      <a:pt x="78" y="57"/>
                    </a:cubicBezTo>
                    <a:cubicBezTo>
                      <a:pt x="0" y="0"/>
                      <a:pt x="0" y="0"/>
                      <a:pt x="0" y="0"/>
                    </a:cubicBezTo>
                    <a:cubicBezTo>
                      <a:pt x="0" y="5"/>
                      <a:pt x="0" y="9"/>
                      <a:pt x="0" y="13"/>
                    </a:cubicBezTo>
                    <a:lnTo>
                      <a:pt x="64" y="54"/>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6" name="Freeform 242"/>
              <p:cNvSpPr/>
              <p:nvPr/>
            </p:nvSpPr>
            <p:spPr bwMode="auto">
              <a:xfrm>
                <a:off x="5948" y="2715"/>
                <a:ext cx="42" cy="41"/>
              </a:xfrm>
              <a:custGeom>
                <a:avLst/>
                <a:gdLst>
                  <a:gd name="T0" fmla="*/ 4 w 18"/>
                  <a:gd name="T1" fmla="*/ 2 h 17"/>
                  <a:gd name="T2" fmla="*/ 3 w 18"/>
                  <a:gd name="T3" fmla="*/ 13 h 17"/>
                  <a:gd name="T4" fmla="*/ 13 w 18"/>
                  <a:gd name="T5" fmla="*/ 15 h 17"/>
                  <a:gd name="T6" fmla="*/ 15 w 18"/>
                  <a:gd name="T7" fmla="*/ 4 h 17"/>
                  <a:gd name="T8" fmla="*/ 4 w 18"/>
                  <a:gd name="T9" fmla="*/ 2 h 17"/>
                </a:gdLst>
                <a:ahLst/>
                <a:cxnLst>
                  <a:cxn ang="0">
                    <a:pos x="T0" y="T1"/>
                  </a:cxn>
                  <a:cxn ang="0">
                    <a:pos x="T2" y="T3"/>
                  </a:cxn>
                  <a:cxn ang="0">
                    <a:pos x="T4" y="T5"/>
                  </a:cxn>
                  <a:cxn ang="0">
                    <a:pos x="T6" y="T7"/>
                  </a:cxn>
                  <a:cxn ang="0">
                    <a:pos x="T8" y="T9"/>
                  </a:cxn>
                </a:cxnLst>
                <a:rect l="0" t="0" r="r" b="b"/>
                <a:pathLst>
                  <a:path w="18" h="17">
                    <a:moveTo>
                      <a:pt x="4" y="2"/>
                    </a:moveTo>
                    <a:cubicBezTo>
                      <a:pt x="1" y="5"/>
                      <a:pt x="0" y="10"/>
                      <a:pt x="3" y="13"/>
                    </a:cubicBezTo>
                    <a:cubicBezTo>
                      <a:pt x="5" y="17"/>
                      <a:pt x="10" y="17"/>
                      <a:pt x="13" y="15"/>
                    </a:cubicBezTo>
                    <a:cubicBezTo>
                      <a:pt x="17" y="12"/>
                      <a:pt x="18" y="8"/>
                      <a:pt x="15" y="4"/>
                    </a:cubicBezTo>
                    <a:cubicBezTo>
                      <a:pt x="13" y="1"/>
                      <a:pt x="8" y="0"/>
                      <a:pt x="4" y="2"/>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7" name="Freeform 243"/>
              <p:cNvSpPr/>
              <p:nvPr/>
            </p:nvSpPr>
            <p:spPr bwMode="auto">
              <a:xfrm>
                <a:off x="5884" y="1949"/>
                <a:ext cx="73" cy="135"/>
              </a:xfrm>
              <a:custGeom>
                <a:avLst/>
                <a:gdLst>
                  <a:gd name="T0" fmla="*/ 16 w 31"/>
                  <a:gd name="T1" fmla="*/ 18 h 57"/>
                  <a:gd name="T2" fmla="*/ 6 w 31"/>
                  <a:gd name="T3" fmla="*/ 15 h 57"/>
                  <a:gd name="T4" fmla="*/ 4 w 31"/>
                  <a:gd name="T5" fmla="*/ 57 h 57"/>
                  <a:gd name="T6" fmla="*/ 19 w 31"/>
                  <a:gd name="T7" fmla="*/ 54 h 57"/>
                  <a:gd name="T8" fmla="*/ 31 w 31"/>
                  <a:gd name="T9" fmla="*/ 16 h 57"/>
                  <a:gd name="T10" fmla="*/ 20 w 31"/>
                  <a:gd name="T11" fmla="*/ 0 h 57"/>
                  <a:gd name="T12" fmla="*/ 16 w 31"/>
                  <a:gd name="T13" fmla="*/ 18 h 57"/>
                </a:gdLst>
                <a:ahLst/>
                <a:cxnLst>
                  <a:cxn ang="0">
                    <a:pos x="T0" y="T1"/>
                  </a:cxn>
                  <a:cxn ang="0">
                    <a:pos x="T2" y="T3"/>
                  </a:cxn>
                  <a:cxn ang="0">
                    <a:pos x="T4" y="T5"/>
                  </a:cxn>
                  <a:cxn ang="0">
                    <a:pos x="T6" y="T7"/>
                  </a:cxn>
                  <a:cxn ang="0">
                    <a:pos x="T8" y="T9"/>
                  </a:cxn>
                  <a:cxn ang="0">
                    <a:pos x="T10" y="T11"/>
                  </a:cxn>
                  <a:cxn ang="0">
                    <a:pos x="T12" y="T13"/>
                  </a:cxn>
                </a:cxnLst>
                <a:rect l="0" t="0" r="r" b="b"/>
                <a:pathLst>
                  <a:path w="31" h="57">
                    <a:moveTo>
                      <a:pt x="16" y="18"/>
                    </a:moveTo>
                    <a:cubicBezTo>
                      <a:pt x="15" y="17"/>
                      <a:pt x="11" y="16"/>
                      <a:pt x="6" y="15"/>
                    </a:cubicBezTo>
                    <a:cubicBezTo>
                      <a:pt x="0" y="29"/>
                      <a:pt x="1" y="47"/>
                      <a:pt x="4" y="57"/>
                    </a:cubicBezTo>
                    <a:cubicBezTo>
                      <a:pt x="9" y="56"/>
                      <a:pt x="15" y="55"/>
                      <a:pt x="19" y="54"/>
                    </a:cubicBezTo>
                    <a:cubicBezTo>
                      <a:pt x="17" y="44"/>
                      <a:pt x="23" y="23"/>
                      <a:pt x="31" y="16"/>
                    </a:cubicBezTo>
                    <a:cubicBezTo>
                      <a:pt x="26" y="10"/>
                      <a:pt x="23" y="4"/>
                      <a:pt x="20" y="0"/>
                    </a:cubicBezTo>
                    <a:cubicBezTo>
                      <a:pt x="18" y="8"/>
                      <a:pt x="17" y="14"/>
                      <a:pt x="16" y="18"/>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8" name="Freeform 244"/>
              <p:cNvSpPr/>
              <p:nvPr/>
            </p:nvSpPr>
            <p:spPr bwMode="auto">
              <a:xfrm>
                <a:off x="5849" y="2314"/>
                <a:ext cx="115" cy="166"/>
              </a:xfrm>
              <a:custGeom>
                <a:avLst/>
                <a:gdLst>
                  <a:gd name="T0" fmla="*/ 14 w 49"/>
                  <a:gd name="T1" fmla="*/ 39 h 70"/>
                  <a:gd name="T2" fmla="*/ 41 w 49"/>
                  <a:gd name="T3" fmla="*/ 61 h 70"/>
                  <a:gd name="T4" fmla="*/ 35 w 49"/>
                  <a:gd name="T5" fmla="*/ 26 h 70"/>
                  <a:gd name="T6" fmla="*/ 45 w 49"/>
                  <a:gd name="T7" fmla="*/ 23 h 70"/>
                  <a:gd name="T8" fmla="*/ 49 w 49"/>
                  <a:gd name="T9" fmla="*/ 3 h 70"/>
                  <a:gd name="T10" fmla="*/ 43 w 49"/>
                  <a:gd name="T11" fmla="*/ 0 h 70"/>
                  <a:gd name="T12" fmla="*/ 15 w 49"/>
                  <a:gd name="T13" fmla="*/ 9 h 70"/>
                  <a:gd name="T14" fmla="*/ 0 w 49"/>
                  <a:gd name="T15" fmla="*/ 57 h 70"/>
                  <a:gd name="T16" fmla="*/ 9 w 49"/>
                  <a:gd name="T17" fmla="*/ 70 h 70"/>
                  <a:gd name="T18" fmla="*/ 14 w 49"/>
                  <a:gd name="T19" fmla="*/ 3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70">
                    <a:moveTo>
                      <a:pt x="14" y="39"/>
                    </a:moveTo>
                    <a:cubicBezTo>
                      <a:pt x="41" y="61"/>
                      <a:pt x="41" y="61"/>
                      <a:pt x="41" y="61"/>
                    </a:cubicBezTo>
                    <a:cubicBezTo>
                      <a:pt x="35" y="26"/>
                      <a:pt x="35" y="26"/>
                      <a:pt x="35" y="26"/>
                    </a:cubicBezTo>
                    <a:cubicBezTo>
                      <a:pt x="45" y="23"/>
                      <a:pt x="45" y="23"/>
                      <a:pt x="45" y="23"/>
                    </a:cubicBezTo>
                    <a:cubicBezTo>
                      <a:pt x="45" y="16"/>
                      <a:pt x="46" y="9"/>
                      <a:pt x="49" y="3"/>
                    </a:cubicBezTo>
                    <a:cubicBezTo>
                      <a:pt x="47" y="2"/>
                      <a:pt x="45" y="1"/>
                      <a:pt x="43" y="0"/>
                    </a:cubicBezTo>
                    <a:cubicBezTo>
                      <a:pt x="34" y="4"/>
                      <a:pt x="24" y="7"/>
                      <a:pt x="15" y="9"/>
                    </a:cubicBezTo>
                    <a:cubicBezTo>
                      <a:pt x="15" y="25"/>
                      <a:pt x="9" y="44"/>
                      <a:pt x="0" y="57"/>
                    </a:cubicBezTo>
                    <a:cubicBezTo>
                      <a:pt x="9" y="70"/>
                      <a:pt x="9" y="70"/>
                      <a:pt x="9" y="70"/>
                    </a:cubicBezTo>
                    <a:lnTo>
                      <a:pt x="14" y="39"/>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9" name="Freeform 245"/>
              <p:cNvSpPr/>
              <p:nvPr/>
            </p:nvSpPr>
            <p:spPr bwMode="auto">
              <a:xfrm>
                <a:off x="5749" y="1529"/>
                <a:ext cx="147" cy="111"/>
              </a:xfrm>
              <a:custGeom>
                <a:avLst/>
                <a:gdLst>
                  <a:gd name="T0" fmla="*/ 62 w 62"/>
                  <a:gd name="T1" fmla="*/ 40 h 47"/>
                  <a:gd name="T2" fmla="*/ 0 w 62"/>
                  <a:gd name="T3" fmla="*/ 0 h 47"/>
                  <a:gd name="T4" fmla="*/ 1 w 62"/>
                  <a:gd name="T5" fmla="*/ 13 h 47"/>
                  <a:gd name="T6" fmla="*/ 61 w 62"/>
                  <a:gd name="T7" fmla="*/ 47 h 47"/>
                  <a:gd name="T8" fmla="*/ 62 w 62"/>
                  <a:gd name="T9" fmla="*/ 40 h 47"/>
                </a:gdLst>
                <a:ahLst/>
                <a:cxnLst>
                  <a:cxn ang="0">
                    <a:pos x="T0" y="T1"/>
                  </a:cxn>
                  <a:cxn ang="0">
                    <a:pos x="T2" y="T3"/>
                  </a:cxn>
                  <a:cxn ang="0">
                    <a:pos x="T4" y="T5"/>
                  </a:cxn>
                  <a:cxn ang="0">
                    <a:pos x="T6" y="T7"/>
                  </a:cxn>
                  <a:cxn ang="0">
                    <a:pos x="T8" y="T9"/>
                  </a:cxn>
                </a:cxnLst>
                <a:rect l="0" t="0" r="r" b="b"/>
                <a:pathLst>
                  <a:path w="62" h="47">
                    <a:moveTo>
                      <a:pt x="62" y="40"/>
                    </a:moveTo>
                    <a:cubicBezTo>
                      <a:pt x="0" y="0"/>
                      <a:pt x="0" y="0"/>
                      <a:pt x="0" y="0"/>
                    </a:cubicBezTo>
                    <a:cubicBezTo>
                      <a:pt x="0" y="4"/>
                      <a:pt x="1" y="9"/>
                      <a:pt x="1" y="13"/>
                    </a:cubicBezTo>
                    <a:cubicBezTo>
                      <a:pt x="61" y="47"/>
                      <a:pt x="61" y="47"/>
                      <a:pt x="61" y="47"/>
                    </a:cubicBezTo>
                    <a:cubicBezTo>
                      <a:pt x="61" y="45"/>
                      <a:pt x="62" y="42"/>
                      <a:pt x="62" y="4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0" name="Freeform 246"/>
              <p:cNvSpPr/>
              <p:nvPr/>
            </p:nvSpPr>
            <p:spPr bwMode="auto">
              <a:xfrm>
                <a:off x="5752" y="1569"/>
                <a:ext cx="139" cy="93"/>
              </a:xfrm>
              <a:custGeom>
                <a:avLst/>
                <a:gdLst>
                  <a:gd name="T0" fmla="*/ 58 w 59"/>
                  <a:gd name="T1" fmla="*/ 39 h 39"/>
                  <a:gd name="T2" fmla="*/ 59 w 59"/>
                  <a:gd name="T3" fmla="*/ 33 h 39"/>
                  <a:gd name="T4" fmla="*/ 0 w 59"/>
                  <a:gd name="T5" fmla="*/ 0 h 39"/>
                  <a:gd name="T6" fmla="*/ 1 w 59"/>
                  <a:gd name="T7" fmla="*/ 12 h 39"/>
                  <a:gd name="T8" fmla="*/ 58 w 59"/>
                  <a:gd name="T9" fmla="*/ 39 h 39"/>
                </a:gdLst>
                <a:ahLst/>
                <a:cxnLst>
                  <a:cxn ang="0">
                    <a:pos x="T0" y="T1"/>
                  </a:cxn>
                  <a:cxn ang="0">
                    <a:pos x="T2" y="T3"/>
                  </a:cxn>
                  <a:cxn ang="0">
                    <a:pos x="T4" y="T5"/>
                  </a:cxn>
                  <a:cxn ang="0">
                    <a:pos x="T6" y="T7"/>
                  </a:cxn>
                  <a:cxn ang="0">
                    <a:pos x="T8" y="T9"/>
                  </a:cxn>
                </a:cxnLst>
                <a:rect l="0" t="0" r="r" b="b"/>
                <a:pathLst>
                  <a:path w="59" h="39">
                    <a:moveTo>
                      <a:pt x="58" y="39"/>
                    </a:moveTo>
                    <a:cubicBezTo>
                      <a:pt x="59" y="37"/>
                      <a:pt x="59" y="35"/>
                      <a:pt x="59" y="33"/>
                    </a:cubicBezTo>
                    <a:cubicBezTo>
                      <a:pt x="0" y="0"/>
                      <a:pt x="0" y="0"/>
                      <a:pt x="0" y="0"/>
                    </a:cubicBezTo>
                    <a:cubicBezTo>
                      <a:pt x="1" y="4"/>
                      <a:pt x="1" y="8"/>
                      <a:pt x="1" y="12"/>
                    </a:cubicBezTo>
                    <a:lnTo>
                      <a:pt x="58" y="39"/>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1" name="Freeform 247"/>
              <p:cNvSpPr/>
              <p:nvPr/>
            </p:nvSpPr>
            <p:spPr bwMode="auto">
              <a:xfrm>
                <a:off x="5752" y="1605"/>
                <a:ext cx="137" cy="76"/>
              </a:xfrm>
              <a:custGeom>
                <a:avLst/>
                <a:gdLst>
                  <a:gd name="T0" fmla="*/ 58 w 58"/>
                  <a:gd name="T1" fmla="*/ 27 h 32"/>
                  <a:gd name="T2" fmla="*/ 1 w 58"/>
                  <a:gd name="T3" fmla="*/ 0 h 32"/>
                  <a:gd name="T4" fmla="*/ 0 w 58"/>
                  <a:gd name="T5" fmla="*/ 8 h 32"/>
                  <a:gd name="T6" fmla="*/ 57 w 58"/>
                  <a:gd name="T7" fmla="*/ 32 h 32"/>
                  <a:gd name="T8" fmla="*/ 58 w 58"/>
                  <a:gd name="T9" fmla="*/ 27 h 32"/>
                </a:gdLst>
                <a:ahLst/>
                <a:cxnLst>
                  <a:cxn ang="0">
                    <a:pos x="T0" y="T1"/>
                  </a:cxn>
                  <a:cxn ang="0">
                    <a:pos x="T2" y="T3"/>
                  </a:cxn>
                  <a:cxn ang="0">
                    <a:pos x="T4" y="T5"/>
                  </a:cxn>
                  <a:cxn ang="0">
                    <a:pos x="T6" y="T7"/>
                  </a:cxn>
                  <a:cxn ang="0">
                    <a:pos x="T8" y="T9"/>
                  </a:cxn>
                </a:cxnLst>
                <a:rect l="0" t="0" r="r" b="b"/>
                <a:pathLst>
                  <a:path w="58" h="32">
                    <a:moveTo>
                      <a:pt x="58" y="27"/>
                    </a:moveTo>
                    <a:cubicBezTo>
                      <a:pt x="1" y="0"/>
                      <a:pt x="1" y="0"/>
                      <a:pt x="1" y="0"/>
                    </a:cubicBezTo>
                    <a:cubicBezTo>
                      <a:pt x="1" y="3"/>
                      <a:pt x="0" y="6"/>
                      <a:pt x="0" y="8"/>
                    </a:cubicBezTo>
                    <a:cubicBezTo>
                      <a:pt x="57" y="32"/>
                      <a:pt x="57" y="32"/>
                      <a:pt x="57" y="32"/>
                    </a:cubicBezTo>
                    <a:cubicBezTo>
                      <a:pt x="57" y="30"/>
                      <a:pt x="57" y="28"/>
                      <a:pt x="58" y="27"/>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2" name="Freeform 248"/>
              <p:cNvSpPr/>
              <p:nvPr/>
            </p:nvSpPr>
            <p:spPr bwMode="auto">
              <a:xfrm>
                <a:off x="5745" y="1631"/>
                <a:ext cx="139" cy="69"/>
              </a:xfrm>
              <a:custGeom>
                <a:avLst/>
                <a:gdLst>
                  <a:gd name="T0" fmla="*/ 59 w 59"/>
                  <a:gd name="T1" fmla="*/ 24 h 29"/>
                  <a:gd name="T2" fmla="*/ 2 w 59"/>
                  <a:gd name="T3" fmla="*/ 0 h 29"/>
                  <a:gd name="T4" fmla="*/ 0 w 59"/>
                  <a:gd name="T5" fmla="*/ 6 h 29"/>
                  <a:gd name="T6" fmla="*/ 58 w 59"/>
                  <a:gd name="T7" fmla="*/ 29 h 29"/>
                  <a:gd name="T8" fmla="*/ 59 w 59"/>
                  <a:gd name="T9" fmla="*/ 24 h 29"/>
                </a:gdLst>
                <a:ahLst/>
                <a:cxnLst>
                  <a:cxn ang="0">
                    <a:pos x="T0" y="T1"/>
                  </a:cxn>
                  <a:cxn ang="0">
                    <a:pos x="T2" y="T3"/>
                  </a:cxn>
                  <a:cxn ang="0">
                    <a:pos x="T4" y="T5"/>
                  </a:cxn>
                  <a:cxn ang="0">
                    <a:pos x="T6" y="T7"/>
                  </a:cxn>
                  <a:cxn ang="0">
                    <a:pos x="T8" y="T9"/>
                  </a:cxn>
                </a:cxnLst>
                <a:rect l="0" t="0" r="r" b="b"/>
                <a:pathLst>
                  <a:path w="59" h="29">
                    <a:moveTo>
                      <a:pt x="59" y="24"/>
                    </a:moveTo>
                    <a:cubicBezTo>
                      <a:pt x="2" y="0"/>
                      <a:pt x="2" y="0"/>
                      <a:pt x="2" y="0"/>
                    </a:cubicBezTo>
                    <a:cubicBezTo>
                      <a:pt x="1" y="2"/>
                      <a:pt x="1" y="4"/>
                      <a:pt x="0" y="6"/>
                    </a:cubicBezTo>
                    <a:cubicBezTo>
                      <a:pt x="58" y="29"/>
                      <a:pt x="58" y="29"/>
                      <a:pt x="58" y="29"/>
                    </a:cubicBezTo>
                    <a:cubicBezTo>
                      <a:pt x="58" y="27"/>
                      <a:pt x="59" y="26"/>
                      <a:pt x="59" y="24"/>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3" name="Freeform 249"/>
              <p:cNvSpPr/>
              <p:nvPr/>
            </p:nvSpPr>
            <p:spPr bwMode="auto">
              <a:xfrm>
                <a:off x="5775" y="2832"/>
                <a:ext cx="154" cy="99"/>
              </a:xfrm>
              <a:custGeom>
                <a:avLst/>
                <a:gdLst>
                  <a:gd name="T0" fmla="*/ 32 w 65"/>
                  <a:gd name="T1" fmla="*/ 0 h 42"/>
                  <a:gd name="T2" fmla="*/ 0 w 65"/>
                  <a:gd name="T3" fmla="*/ 19 h 42"/>
                  <a:gd name="T4" fmla="*/ 18 w 65"/>
                  <a:gd name="T5" fmla="*/ 42 h 42"/>
                  <a:gd name="T6" fmla="*/ 65 w 65"/>
                  <a:gd name="T7" fmla="*/ 42 h 42"/>
                  <a:gd name="T8" fmla="*/ 56 w 65"/>
                  <a:gd name="T9" fmla="*/ 24 h 42"/>
                  <a:gd name="T10" fmla="*/ 32 w 65"/>
                  <a:gd name="T11" fmla="*/ 0 h 42"/>
                </a:gdLst>
                <a:ahLst/>
                <a:cxnLst>
                  <a:cxn ang="0">
                    <a:pos x="T0" y="T1"/>
                  </a:cxn>
                  <a:cxn ang="0">
                    <a:pos x="T2" y="T3"/>
                  </a:cxn>
                  <a:cxn ang="0">
                    <a:pos x="T4" y="T5"/>
                  </a:cxn>
                  <a:cxn ang="0">
                    <a:pos x="T6" y="T7"/>
                  </a:cxn>
                  <a:cxn ang="0">
                    <a:pos x="T8" y="T9"/>
                  </a:cxn>
                  <a:cxn ang="0">
                    <a:pos x="T10" y="T11"/>
                  </a:cxn>
                </a:cxnLst>
                <a:rect l="0" t="0" r="r" b="b"/>
                <a:pathLst>
                  <a:path w="65" h="42">
                    <a:moveTo>
                      <a:pt x="32" y="0"/>
                    </a:moveTo>
                    <a:cubicBezTo>
                      <a:pt x="20" y="1"/>
                      <a:pt x="9" y="8"/>
                      <a:pt x="0" y="19"/>
                    </a:cubicBezTo>
                    <a:cubicBezTo>
                      <a:pt x="7" y="27"/>
                      <a:pt x="13" y="35"/>
                      <a:pt x="18" y="42"/>
                    </a:cubicBezTo>
                    <a:cubicBezTo>
                      <a:pt x="65" y="42"/>
                      <a:pt x="65" y="42"/>
                      <a:pt x="65" y="42"/>
                    </a:cubicBezTo>
                    <a:cubicBezTo>
                      <a:pt x="63" y="36"/>
                      <a:pt x="59" y="29"/>
                      <a:pt x="56" y="24"/>
                    </a:cubicBezTo>
                    <a:cubicBezTo>
                      <a:pt x="46" y="16"/>
                      <a:pt x="38" y="8"/>
                      <a:pt x="32" y="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4" name="Freeform 250"/>
              <p:cNvSpPr/>
              <p:nvPr/>
            </p:nvSpPr>
            <p:spPr bwMode="auto">
              <a:xfrm>
                <a:off x="5733" y="1652"/>
                <a:ext cx="146" cy="64"/>
              </a:xfrm>
              <a:custGeom>
                <a:avLst/>
                <a:gdLst>
                  <a:gd name="T0" fmla="*/ 44 w 62"/>
                  <a:gd name="T1" fmla="*/ 17 h 27"/>
                  <a:gd name="T2" fmla="*/ 48 w 62"/>
                  <a:gd name="T3" fmla="*/ 22 h 27"/>
                  <a:gd name="T4" fmla="*/ 61 w 62"/>
                  <a:gd name="T5" fmla="*/ 27 h 27"/>
                  <a:gd name="T6" fmla="*/ 62 w 62"/>
                  <a:gd name="T7" fmla="*/ 23 h 27"/>
                  <a:gd name="T8" fmla="*/ 3 w 62"/>
                  <a:gd name="T9" fmla="*/ 0 h 27"/>
                  <a:gd name="T10" fmla="*/ 0 w 62"/>
                  <a:gd name="T11" fmla="*/ 5 h 27"/>
                  <a:gd name="T12" fmla="*/ 41 w 62"/>
                  <a:gd name="T13" fmla="*/ 20 h 27"/>
                  <a:gd name="T14" fmla="*/ 44 w 62"/>
                  <a:gd name="T15" fmla="*/ 17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27">
                    <a:moveTo>
                      <a:pt x="44" y="17"/>
                    </a:moveTo>
                    <a:cubicBezTo>
                      <a:pt x="45" y="18"/>
                      <a:pt x="46" y="20"/>
                      <a:pt x="48" y="22"/>
                    </a:cubicBezTo>
                    <a:cubicBezTo>
                      <a:pt x="61" y="27"/>
                      <a:pt x="61" y="27"/>
                      <a:pt x="61" y="27"/>
                    </a:cubicBezTo>
                    <a:cubicBezTo>
                      <a:pt x="62" y="23"/>
                      <a:pt x="62" y="23"/>
                      <a:pt x="62" y="23"/>
                    </a:cubicBezTo>
                    <a:cubicBezTo>
                      <a:pt x="3" y="0"/>
                      <a:pt x="3" y="0"/>
                      <a:pt x="3" y="0"/>
                    </a:cubicBezTo>
                    <a:cubicBezTo>
                      <a:pt x="3" y="1"/>
                      <a:pt x="2" y="3"/>
                      <a:pt x="0" y="5"/>
                    </a:cubicBezTo>
                    <a:cubicBezTo>
                      <a:pt x="41" y="20"/>
                      <a:pt x="41" y="20"/>
                      <a:pt x="41" y="20"/>
                    </a:cubicBezTo>
                    <a:cubicBezTo>
                      <a:pt x="42" y="18"/>
                      <a:pt x="43" y="18"/>
                      <a:pt x="44" y="17"/>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5" name="Freeform 251"/>
              <p:cNvSpPr/>
              <p:nvPr/>
            </p:nvSpPr>
            <p:spPr bwMode="auto">
              <a:xfrm>
                <a:off x="5853" y="1714"/>
                <a:ext cx="24" cy="23"/>
              </a:xfrm>
              <a:custGeom>
                <a:avLst/>
                <a:gdLst>
                  <a:gd name="T0" fmla="*/ 10 w 10"/>
                  <a:gd name="T1" fmla="*/ 4 h 10"/>
                  <a:gd name="T2" fmla="*/ 0 w 10"/>
                  <a:gd name="T3" fmla="*/ 0 h 10"/>
                  <a:gd name="T4" fmla="*/ 8 w 10"/>
                  <a:gd name="T5" fmla="*/ 10 h 10"/>
                  <a:gd name="T6" fmla="*/ 10 w 10"/>
                  <a:gd name="T7" fmla="*/ 4 h 10"/>
                </a:gdLst>
                <a:ahLst/>
                <a:cxnLst>
                  <a:cxn ang="0">
                    <a:pos x="T0" y="T1"/>
                  </a:cxn>
                  <a:cxn ang="0">
                    <a:pos x="T2" y="T3"/>
                  </a:cxn>
                  <a:cxn ang="0">
                    <a:pos x="T4" y="T5"/>
                  </a:cxn>
                  <a:cxn ang="0">
                    <a:pos x="T6" y="T7"/>
                  </a:cxn>
                </a:cxnLst>
                <a:rect l="0" t="0" r="r" b="b"/>
                <a:pathLst>
                  <a:path w="10" h="10">
                    <a:moveTo>
                      <a:pt x="10" y="4"/>
                    </a:moveTo>
                    <a:cubicBezTo>
                      <a:pt x="0" y="0"/>
                      <a:pt x="0" y="0"/>
                      <a:pt x="0" y="0"/>
                    </a:cubicBezTo>
                    <a:cubicBezTo>
                      <a:pt x="2" y="3"/>
                      <a:pt x="5" y="7"/>
                      <a:pt x="8" y="10"/>
                    </a:cubicBezTo>
                    <a:cubicBezTo>
                      <a:pt x="9" y="8"/>
                      <a:pt x="9" y="6"/>
                      <a:pt x="10" y="4"/>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6" name="Freeform 252"/>
              <p:cNvSpPr/>
              <p:nvPr/>
            </p:nvSpPr>
            <p:spPr bwMode="auto">
              <a:xfrm>
                <a:off x="5695" y="1389"/>
                <a:ext cx="40" cy="4"/>
              </a:xfrm>
              <a:custGeom>
                <a:avLst/>
                <a:gdLst>
                  <a:gd name="T0" fmla="*/ 17 w 17"/>
                  <a:gd name="T1" fmla="*/ 0 h 2"/>
                  <a:gd name="T2" fmla="*/ 0 w 17"/>
                  <a:gd name="T3" fmla="*/ 0 h 2"/>
                  <a:gd name="T4" fmla="*/ 15 w 17"/>
                  <a:gd name="T5" fmla="*/ 2 h 2"/>
                  <a:gd name="T6" fmla="*/ 17 w 17"/>
                  <a:gd name="T7" fmla="*/ 0 h 2"/>
                </a:gdLst>
                <a:ahLst/>
                <a:cxnLst>
                  <a:cxn ang="0">
                    <a:pos x="T0" y="T1"/>
                  </a:cxn>
                  <a:cxn ang="0">
                    <a:pos x="T2" y="T3"/>
                  </a:cxn>
                  <a:cxn ang="0">
                    <a:pos x="T4" y="T5"/>
                  </a:cxn>
                  <a:cxn ang="0">
                    <a:pos x="T6" y="T7"/>
                  </a:cxn>
                </a:cxnLst>
                <a:rect l="0" t="0" r="r" b="b"/>
                <a:pathLst>
                  <a:path w="17" h="2">
                    <a:moveTo>
                      <a:pt x="17" y="0"/>
                    </a:moveTo>
                    <a:cubicBezTo>
                      <a:pt x="0" y="0"/>
                      <a:pt x="0" y="0"/>
                      <a:pt x="0" y="0"/>
                    </a:cubicBezTo>
                    <a:cubicBezTo>
                      <a:pt x="5" y="1"/>
                      <a:pt x="10" y="2"/>
                      <a:pt x="15" y="2"/>
                    </a:cubicBezTo>
                    <a:cubicBezTo>
                      <a:pt x="16" y="1"/>
                      <a:pt x="17" y="1"/>
                      <a:pt x="17" y="0"/>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7" name="Freeform 253"/>
              <p:cNvSpPr/>
              <p:nvPr/>
            </p:nvSpPr>
            <p:spPr bwMode="auto">
              <a:xfrm>
                <a:off x="5825" y="1972"/>
                <a:ext cx="64" cy="124"/>
              </a:xfrm>
              <a:custGeom>
                <a:avLst/>
                <a:gdLst>
                  <a:gd name="T0" fmla="*/ 9 w 27"/>
                  <a:gd name="T1" fmla="*/ 52 h 52"/>
                  <a:gd name="T2" fmla="*/ 24 w 27"/>
                  <a:gd name="T3" fmla="*/ 48 h 52"/>
                  <a:gd name="T4" fmla="*/ 27 w 27"/>
                  <a:gd name="T5" fmla="*/ 4 h 52"/>
                  <a:gd name="T6" fmla="*/ 12 w 27"/>
                  <a:gd name="T7" fmla="*/ 0 h 52"/>
                  <a:gd name="T8" fmla="*/ 9 w 27"/>
                  <a:gd name="T9" fmla="*/ 52 h 52"/>
                </a:gdLst>
                <a:ahLst/>
                <a:cxnLst>
                  <a:cxn ang="0">
                    <a:pos x="T0" y="T1"/>
                  </a:cxn>
                  <a:cxn ang="0">
                    <a:pos x="T2" y="T3"/>
                  </a:cxn>
                  <a:cxn ang="0">
                    <a:pos x="T4" y="T5"/>
                  </a:cxn>
                  <a:cxn ang="0">
                    <a:pos x="T6" y="T7"/>
                  </a:cxn>
                  <a:cxn ang="0">
                    <a:pos x="T8" y="T9"/>
                  </a:cxn>
                </a:cxnLst>
                <a:rect l="0" t="0" r="r" b="b"/>
                <a:pathLst>
                  <a:path w="27" h="52">
                    <a:moveTo>
                      <a:pt x="9" y="52"/>
                    </a:moveTo>
                    <a:cubicBezTo>
                      <a:pt x="14" y="51"/>
                      <a:pt x="19" y="49"/>
                      <a:pt x="24" y="48"/>
                    </a:cubicBezTo>
                    <a:cubicBezTo>
                      <a:pt x="21" y="37"/>
                      <a:pt x="20" y="19"/>
                      <a:pt x="27" y="4"/>
                    </a:cubicBezTo>
                    <a:cubicBezTo>
                      <a:pt x="22" y="2"/>
                      <a:pt x="17" y="1"/>
                      <a:pt x="12" y="0"/>
                    </a:cubicBezTo>
                    <a:cubicBezTo>
                      <a:pt x="0" y="19"/>
                      <a:pt x="4" y="40"/>
                      <a:pt x="9" y="52"/>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8" name="Freeform 254"/>
              <p:cNvSpPr/>
              <p:nvPr/>
            </p:nvSpPr>
            <p:spPr bwMode="auto">
              <a:xfrm>
                <a:off x="5797" y="1707"/>
                <a:ext cx="73" cy="106"/>
              </a:xfrm>
              <a:custGeom>
                <a:avLst/>
                <a:gdLst>
                  <a:gd name="T0" fmla="*/ 0 w 31"/>
                  <a:gd name="T1" fmla="*/ 12 h 45"/>
                  <a:gd name="T2" fmla="*/ 25 w 31"/>
                  <a:gd name="T3" fmla="*/ 45 h 45"/>
                  <a:gd name="T4" fmla="*/ 31 w 31"/>
                  <a:gd name="T5" fmla="*/ 20 h 45"/>
                  <a:gd name="T6" fmla="*/ 15 w 31"/>
                  <a:gd name="T7" fmla="*/ 0 h 45"/>
                  <a:gd name="T8" fmla="*/ 0 w 31"/>
                  <a:gd name="T9" fmla="*/ 12 h 45"/>
                </a:gdLst>
                <a:ahLst/>
                <a:cxnLst>
                  <a:cxn ang="0">
                    <a:pos x="T0" y="T1"/>
                  </a:cxn>
                  <a:cxn ang="0">
                    <a:pos x="T2" y="T3"/>
                  </a:cxn>
                  <a:cxn ang="0">
                    <a:pos x="T4" y="T5"/>
                  </a:cxn>
                  <a:cxn ang="0">
                    <a:pos x="T6" y="T7"/>
                  </a:cxn>
                  <a:cxn ang="0">
                    <a:pos x="T8" y="T9"/>
                  </a:cxn>
                </a:cxnLst>
                <a:rect l="0" t="0" r="r" b="b"/>
                <a:pathLst>
                  <a:path w="31" h="45">
                    <a:moveTo>
                      <a:pt x="0" y="12"/>
                    </a:moveTo>
                    <a:cubicBezTo>
                      <a:pt x="3" y="16"/>
                      <a:pt x="18" y="35"/>
                      <a:pt x="25" y="45"/>
                    </a:cubicBezTo>
                    <a:cubicBezTo>
                      <a:pt x="27" y="36"/>
                      <a:pt x="29" y="28"/>
                      <a:pt x="31" y="20"/>
                    </a:cubicBezTo>
                    <a:cubicBezTo>
                      <a:pt x="24" y="12"/>
                      <a:pt x="18" y="4"/>
                      <a:pt x="15" y="0"/>
                    </a:cubicBezTo>
                    <a:cubicBezTo>
                      <a:pt x="13" y="2"/>
                      <a:pt x="4" y="9"/>
                      <a:pt x="0" y="12"/>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9" name="Freeform 255"/>
              <p:cNvSpPr/>
              <p:nvPr/>
            </p:nvSpPr>
            <p:spPr bwMode="auto">
              <a:xfrm>
                <a:off x="5622" y="1773"/>
                <a:ext cx="229" cy="74"/>
              </a:xfrm>
              <a:custGeom>
                <a:avLst/>
                <a:gdLst>
                  <a:gd name="T0" fmla="*/ 97 w 97"/>
                  <a:gd name="T1" fmla="*/ 24 h 31"/>
                  <a:gd name="T2" fmla="*/ 6 w 97"/>
                  <a:gd name="T3" fmla="*/ 0 h 31"/>
                  <a:gd name="T4" fmla="*/ 0 w 97"/>
                  <a:gd name="T5" fmla="*/ 9 h 31"/>
                  <a:gd name="T6" fmla="*/ 96 w 97"/>
                  <a:gd name="T7" fmla="*/ 31 h 31"/>
                  <a:gd name="T8" fmla="*/ 97 w 97"/>
                  <a:gd name="T9" fmla="*/ 24 h 31"/>
                </a:gdLst>
                <a:ahLst/>
                <a:cxnLst>
                  <a:cxn ang="0">
                    <a:pos x="T0" y="T1"/>
                  </a:cxn>
                  <a:cxn ang="0">
                    <a:pos x="T2" y="T3"/>
                  </a:cxn>
                  <a:cxn ang="0">
                    <a:pos x="T4" y="T5"/>
                  </a:cxn>
                  <a:cxn ang="0">
                    <a:pos x="T6" y="T7"/>
                  </a:cxn>
                  <a:cxn ang="0">
                    <a:pos x="T8" y="T9"/>
                  </a:cxn>
                </a:cxnLst>
                <a:rect l="0" t="0" r="r" b="b"/>
                <a:pathLst>
                  <a:path w="97" h="31">
                    <a:moveTo>
                      <a:pt x="97" y="24"/>
                    </a:moveTo>
                    <a:cubicBezTo>
                      <a:pt x="6" y="0"/>
                      <a:pt x="6" y="0"/>
                      <a:pt x="6" y="0"/>
                    </a:cubicBezTo>
                    <a:cubicBezTo>
                      <a:pt x="4" y="3"/>
                      <a:pt x="2" y="6"/>
                      <a:pt x="0" y="9"/>
                    </a:cubicBezTo>
                    <a:cubicBezTo>
                      <a:pt x="96" y="31"/>
                      <a:pt x="96" y="31"/>
                      <a:pt x="96" y="31"/>
                    </a:cubicBezTo>
                    <a:lnTo>
                      <a:pt x="97" y="24"/>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0" name="Freeform 256"/>
              <p:cNvSpPr/>
              <p:nvPr/>
            </p:nvSpPr>
            <p:spPr bwMode="auto">
              <a:xfrm>
                <a:off x="5641" y="1747"/>
                <a:ext cx="208" cy="76"/>
              </a:xfrm>
              <a:custGeom>
                <a:avLst/>
                <a:gdLst>
                  <a:gd name="T0" fmla="*/ 80 w 88"/>
                  <a:gd name="T1" fmla="*/ 22 h 32"/>
                  <a:gd name="T2" fmla="*/ 6 w 88"/>
                  <a:gd name="T3" fmla="*/ 0 h 32"/>
                  <a:gd name="T4" fmla="*/ 0 w 88"/>
                  <a:gd name="T5" fmla="*/ 8 h 32"/>
                  <a:gd name="T6" fmla="*/ 88 w 88"/>
                  <a:gd name="T7" fmla="*/ 32 h 32"/>
                  <a:gd name="T8" fmla="*/ 80 w 88"/>
                  <a:gd name="T9" fmla="*/ 22 h 32"/>
                </a:gdLst>
                <a:ahLst/>
                <a:cxnLst>
                  <a:cxn ang="0">
                    <a:pos x="T0" y="T1"/>
                  </a:cxn>
                  <a:cxn ang="0">
                    <a:pos x="T2" y="T3"/>
                  </a:cxn>
                  <a:cxn ang="0">
                    <a:pos x="T4" y="T5"/>
                  </a:cxn>
                  <a:cxn ang="0">
                    <a:pos x="T6" y="T7"/>
                  </a:cxn>
                  <a:cxn ang="0">
                    <a:pos x="T8" y="T9"/>
                  </a:cxn>
                </a:cxnLst>
                <a:rect l="0" t="0" r="r" b="b"/>
                <a:pathLst>
                  <a:path w="88" h="32">
                    <a:moveTo>
                      <a:pt x="80" y="22"/>
                    </a:moveTo>
                    <a:cubicBezTo>
                      <a:pt x="6" y="0"/>
                      <a:pt x="6" y="0"/>
                      <a:pt x="6" y="0"/>
                    </a:cubicBezTo>
                    <a:cubicBezTo>
                      <a:pt x="4" y="2"/>
                      <a:pt x="2" y="5"/>
                      <a:pt x="0" y="8"/>
                    </a:cubicBezTo>
                    <a:cubicBezTo>
                      <a:pt x="88" y="32"/>
                      <a:pt x="88" y="32"/>
                      <a:pt x="88" y="32"/>
                    </a:cubicBezTo>
                    <a:cubicBezTo>
                      <a:pt x="86" y="29"/>
                      <a:pt x="83" y="26"/>
                      <a:pt x="80" y="22"/>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1" name="Freeform 257"/>
              <p:cNvSpPr/>
              <p:nvPr/>
            </p:nvSpPr>
            <p:spPr bwMode="auto">
              <a:xfrm>
                <a:off x="5612" y="1802"/>
                <a:ext cx="234" cy="66"/>
              </a:xfrm>
              <a:custGeom>
                <a:avLst/>
                <a:gdLst>
                  <a:gd name="T0" fmla="*/ 99 w 99"/>
                  <a:gd name="T1" fmla="*/ 22 h 28"/>
                  <a:gd name="T2" fmla="*/ 3 w 99"/>
                  <a:gd name="T3" fmla="*/ 0 h 28"/>
                  <a:gd name="T4" fmla="*/ 0 w 99"/>
                  <a:gd name="T5" fmla="*/ 9 h 28"/>
                  <a:gd name="T6" fmla="*/ 97 w 99"/>
                  <a:gd name="T7" fmla="*/ 28 h 28"/>
                  <a:gd name="T8" fmla="*/ 99 w 99"/>
                  <a:gd name="T9" fmla="*/ 22 h 28"/>
                </a:gdLst>
                <a:ahLst/>
                <a:cxnLst>
                  <a:cxn ang="0">
                    <a:pos x="T0" y="T1"/>
                  </a:cxn>
                  <a:cxn ang="0">
                    <a:pos x="T2" y="T3"/>
                  </a:cxn>
                  <a:cxn ang="0">
                    <a:pos x="T4" y="T5"/>
                  </a:cxn>
                  <a:cxn ang="0">
                    <a:pos x="T6" y="T7"/>
                  </a:cxn>
                  <a:cxn ang="0">
                    <a:pos x="T8" y="T9"/>
                  </a:cxn>
                </a:cxnLst>
                <a:rect l="0" t="0" r="r" b="b"/>
                <a:pathLst>
                  <a:path w="99" h="28">
                    <a:moveTo>
                      <a:pt x="99" y="22"/>
                    </a:moveTo>
                    <a:cubicBezTo>
                      <a:pt x="3" y="0"/>
                      <a:pt x="3" y="0"/>
                      <a:pt x="3" y="0"/>
                    </a:cubicBezTo>
                    <a:cubicBezTo>
                      <a:pt x="2" y="3"/>
                      <a:pt x="1" y="6"/>
                      <a:pt x="0" y="9"/>
                    </a:cubicBezTo>
                    <a:cubicBezTo>
                      <a:pt x="97" y="28"/>
                      <a:pt x="97" y="28"/>
                      <a:pt x="97" y="28"/>
                    </a:cubicBezTo>
                    <a:lnTo>
                      <a:pt x="99" y="22"/>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2" name="Freeform 258"/>
              <p:cNvSpPr/>
              <p:nvPr/>
            </p:nvSpPr>
            <p:spPr bwMode="auto">
              <a:xfrm>
                <a:off x="5825" y="2340"/>
                <a:ext cx="47" cy="95"/>
              </a:xfrm>
              <a:custGeom>
                <a:avLst/>
                <a:gdLst>
                  <a:gd name="T0" fmla="*/ 19 w 20"/>
                  <a:gd name="T1" fmla="*/ 0 h 40"/>
                  <a:gd name="T2" fmla="*/ 7 w 20"/>
                  <a:gd name="T3" fmla="*/ 3 h 40"/>
                  <a:gd name="T4" fmla="*/ 0 w 20"/>
                  <a:gd name="T5" fmla="*/ 30 h 40"/>
                  <a:gd name="T6" fmla="*/ 7 w 20"/>
                  <a:gd name="T7" fmla="*/ 40 h 40"/>
                  <a:gd name="T8" fmla="*/ 19 w 20"/>
                  <a:gd name="T9" fmla="*/ 0 h 40"/>
                </a:gdLst>
                <a:ahLst/>
                <a:cxnLst>
                  <a:cxn ang="0">
                    <a:pos x="T0" y="T1"/>
                  </a:cxn>
                  <a:cxn ang="0">
                    <a:pos x="T2" y="T3"/>
                  </a:cxn>
                  <a:cxn ang="0">
                    <a:pos x="T4" y="T5"/>
                  </a:cxn>
                  <a:cxn ang="0">
                    <a:pos x="T6" y="T7"/>
                  </a:cxn>
                  <a:cxn ang="0">
                    <a:pos x="T8" y="T9"/>
                  </a:cxn>
                </a:cxnLst>
                <a:rect l="0" t="0" r="r" b="b"/>
                <a:pathLst>
                  <a:path w="20" h="40">
                    <a:moveTo>
                      <a:pt x="19" y="0"/>
                    </a:moveTo>
                    <a:cubicBezTo>
                      <a:pt x="15" y="1"/>
                      <a:pt x="11" y="2"/>
                      <a:pt x="7" y="3"/>
                    </a:cubicBezTo>
                    <a:cubicBezTo>
                      <a:pt x="6" y="12"/>
                      <a:pt x="4" y="22"/>
                      <a:pt x="0" y="30"/>
                    </a:cubicBezTo>
                    <a:cubicBezTo>
                      <a:pt x="7" y="40"/>
                      <a:pt x="7" y="40"/>
                      <a:pt x="7" y="40"/>
                    </a:cubicBezTo>
                    <a:cubicBezTo>
                      <a:pt x="15" y="30"/>
                      <a:pt x="20" y="15"/>
                      <a:pt x="19"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3" name="Freeform 259"/>
              <p:cNvSpPr/>
              <p:nvPr/>
            </p:nvSpPr>
            <p:spPr bwMode="auto">
              <a:xfrm>
                <a:off x="5811" y="2575"/>
                <a:ext cx="83" cy="69"/>
              </a:xfrm>
              <a:custGeom>
                <a:avLst/>
                <a:gdLst>
                  <a:gd name="T0" fmla="*/ 20 w 35"/>
                  <a:gd name="T1" fmla="*/ 7 h 29"/>
                  <a:gd name="T2" fmla="*/ 17 w 35"/>
                  <a:gd name="T3" fmla="*/ 0 h 29"/>
                  <a:gd name="T4" fmla="*/ 0 w 35"/>
                  <a:gd name="T5" fmla="*/ 9 h 29"/>
                  <a:gd name="T6" fmla="*/ 23 w 35"/>
                  <a:gd name="T7" fmla="*/ 29 h 29"/>
                  <a:gd name="T8" fmla="*/ 35 w 35"/>
                  <a:gd name="T9" fmla="*/ 22 h 29"/>
                  <a:gd name="T10" fmla="*/ 29 w 35"/>
                  <a:gd name="T11" fmla="*/ 4 h 29"/>
                  <a:gd name="T12" fmla="*/ 20 w 35"/>
                  <a:gd name="T13" fmla="*/ 7 h 29"/>
                </a:gdLst>
                <a:ahLst/>
                <a:cxnLst>
                  <a:cxn ang="0">
                    <a:pos x="T0" y="T1"/>
                  </a:cxn>
                  <a:cxn ang="0">
                    <a:pos x="T2" y="T3"/>
                  </a:cxn>
                  <a:cxn ang="0">
                    <a:pos x="T4" y="T5"/>
                  </a:cxn>
                  <a:cxn ang="0">
                    <a:pos x="T6" y="T7"/>
                  </a:cxn>
                  <a:cxn ang="0">
                    <a:pos x="T8" y="T9"/>
                  </a:cxn>
                  <a:cxn ang="0">
                    <a:pos x="T10" y="T11"/>
                  </a:cxn>
                  <a:cxn ang="0">
                    <a:pos x="T12" y="T13"/>
                  </a:cxn>
                </a:cxnLst>
                <a:rect l="0" t="0" r="r" b="b"/>
                <a:pathLst>
                  <a:path w="35" h="29">
                    <a:moveTo>
                      <a:pt x="20" y="7"/>
                    </a:moveTo>
                    <a:cubicBezTo>
                      <a:pt x="20" y="5"/>
                      <a:pt x="18" y="3"/>
                      <a:pt x="17" y="0"/>
                    </a:cubicBezTo>
                    <a:cubicBezTo>
                      <a:pt x="11" y="3"/>
                      <a:pt x="5" y="6"/>
                      <a:pt x="0" y="9"/>
                    </a:cubicBezTo>
                    <a:cubicBezTo>
                      <a:pt x="11" y="13"/>
                      <a:pt x="19" y="20"/>
                      <a:pt x="23" y="29"/>
                    </a:cubicBezTo>
                    <a:cubicBezTo>
                      <a:pt x="27" y="26"/>
                      <a:pt x="31" y="24"/>
                      <a:pt x="35" y="22"/>
                    </a:cubicBezTo>
                    <a:cubicBezTo>
                      <a:pt x="35" y="15"/>
                      <a:pt x="32" y="9"/>
                      <a:pt x="29" y="4"/>
                    </a:cubicBezTo>
                    <a:cubicBezTo>
                      <a:pt x="26" y="5"/>
                      <a:pt x="23" y="6"/>
                      <a:pt x="20" y="7"/>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4" name="Freeform 260"/>
              <p:cNvSpPr/>
              <p:nvPr/>
            </p:nvSpPr>
            <p:spPr bwMode="auto">
              <a:xfrm>
                <a:off x="5607" y="1832"/>
                <a:ext cx="235" cy="46"/>
              </a:xfrm>
              <a:custGeom>
                <a:avLst/>
                <a:gdLst>
                  <a:gd name="T0" fmla="*/ 98 w 99"/>
                  <a:gd name="T1" fmla="*/ 19 h 19"/>
                  <a:gd name="T2" fmla="*/ 99 w 99"/>
                  <a:gd name="T3" fmla="*/ 18 h 19"/>
                  <a:gd name="T4" fmla="*/ 1 w 99"/>
                  <a:gd name="T5" fmla="*/ 0 h 19"/>
                  <a:gd name="T6" fmla="*/ 0 w 99"/>
                  <a:gd name="T7" fmla="*/ 8 h 19"/>
                  <a:gd name="T8" fmla="*/ 75 w 99"/>
                  <a:gd name="T9" fmla="*/ 19 h 19"/>
                  <a:gd name="T10" fmla="*/ 98 w 99"/>
                  <a:gd name="T11" fmla="*/ 19 h 19"/>
                </a:gdLst>
                <a:ahLst/>
                <a:cxnLst>
                  <a:cxn ang="0">
                    <a:pos x="T0" y="T1"/>
                  </a:cxn>
                  <a:cxn ang="0">
                    <a:pos x="T2" y="T3"/>
                  </a:cxn>
                  <a:cxn ang="0">
                    <a:pos x="T4" y="T5"/>
                  </a:cxn>
                  <a:cxn ang="0">
                    <a:pos x="T6" y="T7"/>
                  </a:cxn>
                  <a:cxn ang="0">
                    <a:pos x="T8" y="T9"/>
                  </a:cxn>
                  <a:cxn ang="0">
                    <a:pos x="T10" y="T11"/>
                  </a:cxn>
                </a:cxnLst>
                <a:rect l="0" t="0" r="r" b="b"/>
                <a:pathLst>
                  <a:path w="99" h="19">
                    <a:moveTo>
                      <a:pt x="98" y="19"/>
                    </a:moveTo>
                    <a:cubicBezTo>
                      <a:pt x="99" y="18"/>
                      <a:pt x="99" y="18"/>
                      <a:pt x="99" y="18"/>
                    </a:cubicBezTo>
                    <a:cubicBezTo>
                      <a:pt x="1" y="0"/>
                      <a:pt x="1" y="0"/>
                      <a:pt x="1" y="0"/>
                    </a:cubicBezTo>
                    <a:cubicBezTo>
                      <a:pt x="1" y="2"/>
                      <a:pt x="0" y="5"/>
                      <a:pt x="0" y="8"/>
                    </a:cubicBezTo>
                    <a:cubicBezTo>
                      <a:pt x="75" y="19"/>
                      <a:pt x="75" y="19"/>
                      <a:pt x="75" y="19"/>
                    </a:cubicBezTo>
                    <a:cubicBezTo>
                      <a:pt x="83" y="18"/>
                      <a:pt x="90" y="18"/>
                      <a:pt x="98" y="19"/>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5" name="Freeform 261"/>
              <p:cNvSpPr/>
              <p:nvPr/>
            </p:nvSpPr>
            <p:spPr bwMode="auto">
              <a:xfrm>
                <a:off x="5685" y="1932"/>
                <a:ext cx="159" cy="107"/>
              </a:xfrm>
              <a:custGeom>
                <a:avLst/>
                <a:gdLst>
                  <a:gd name="T0" fmla="*/ 0 w 67"/>
                  <a:gd name="T1" fmla="*/ 40 h 45"/>
                  <a:gd name="T2" fmla="*/ 20 w 67"/>
                  <a:gd name="T3" fmla="*/ 45 h 45"/>
                  <a:gd name="T4" fmla="*/ 64 w 67"/>
                  <a:gd name="T5" fmla="*/ 20 h 45"/>
                  <a:gd name="T6" fmla="*/ 67 w 67"/>
                  <a:gd name="T7" fmla="*/ 16 h 45"/>
                  <a:gd name="T8" fmla="*/ 57 w 67"/>
                  <a:gd name="T9" fmla="*/ 13 h 45"/>
                  <a:gd name="T10" fmla="*/ 60 w 67"/>
                  <a:gd name="T11" fmla="*/ 1 h 45"/>
                  <a:gd name="T12" fmla="*/ 0 w 67"/>
                  <a:gd name="T13" fmla="*/ 40 h 45"/>
                </a:gdLst>
                <a:ahLst/>
                <a:cxnLst>
                  <a:cxn ang="0">
                    <a:pos x="T0" y="T1"/>
                  </a:cxn>
                  <a:cxn ang="0">
                    <a:pos x="T2" y="T3"/>
                  </a:cxn>
                  <a:cxn ang="0">
                    <a:pos x="T4" y="T5"/>
                  </a:cxn>
                  <a:cxn ang="0">
                    <a:pos x="T6" y="T7"/>
                  </a:cxn>
                  <a:cxn ang="0">
                    <a:pos x="T8" y="T9"/>
                  </a:cxn>
                  <a:cxn ang="0">
                    <a:pos x="T10" y="T11"/>
                  </a:cxn>
                  <a:cxn ang="0">
                    <a:pos x="T12" y="T13"/>
                  </a:cxn>
                </a:cxnLst>
                <a:rect l="0" t="0" r="r" b="b"/>
                <a:pathLst>
                  <a:path w="67" h="45">
                    <a:moveTo>
                      <a:pt x="0" y="40"/>
                    </a:moveTo>
                    <a:cubicBezTo>
                      <a:pt x="7" y="41"/>
                      <a:pt x="14" y="43"/>
                      <a:pt x="20" y="45"/>
                    </a:cubicBezTo>
                    <a:cubicBezTo>
                      <a:pt x="31" y="30"/>
                      <a:pt x="47" y="19"/>
                      <a:pt x="64" y="20"/>
                    </a:cubicBezTo>
                    <a:cubicBezTo>
                      <a:pt x="65" y="19"/>
                      <a:pt x="66" y="17"/>
                      <a:pt x="67" y="16"/>
                    </a:cubicBezTo>
                    <a:cubicBezTo>
                      <a:pt x="62" y="14"/>
                      <a:pt x="58" y="13"/>
                      <a:pt x="57" y="13"/>
                    </a:cubicBezTo>
                    <a:cubicBezTo>
                      <a:pt x="58" y="9"/>
                      <a:pt x="59" y="5"/>
                      <a:pt x="60" y="1"/>
                    </a:cubicBezTo>
                    <a:cubicBezTo>
                      <a:pt x="30" y="0"/>
                      <a:pt x="10" y="18"/>
                      <a:pt x="0" y="4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6" name="Freeform 262"/>
              <p:cNvSpPr/>
              <p:nvPr/>
            </p:nvSpPr>
            <p:spPr bwMode="auto">
              <a:xfrm>
                <a:off x="5721" y="1669"/>
                <a:ext cx="102" cy="45"/>
              </a:xfrm>
              <a:custGeom>
                <a:avLst/>
                <a:gdLst>
                  <a:gd name="T0" fmla="*/ 43 w 43"/>
                  <a:gd name="T1" fmla="*/ 15 h 19"/>
                  <a:gd name="T2" fmla="*/ 3 w 43"/>
                  <a:gd name="T3" fmla="*/ 0 h 19"/>
                  <a:gd name="T4" fmla="*/ 0 w 43"/>
                  <a:gd name="T5" fmla="*/ 5 h 19"/>
                  <a:gd name="T6" fmla="*/ 37 w 43"/>
                  <a:gd name="T7" fmla="*/ 19 h 19"/>
                  <a:gd name="T8" fmla="*/ 43 w 43"/>
                  <a:gd name="T9" fmla="*/ 15 h 19"/>
                </a:gdLst>
                <a:ahLst/>
                <a:cxnLst>
                  <a:cxn ang="0">
                    <a:pos x="T0" y="T1"/>
                  </a:cxn>
                  <a:cxn ang="0">
                    <a:pos x="T2" y="T3"/>
                  </a:cxn>
                  <a:cxn ang="0">
                    <a:pos x="T4" y="T5"/>
                  </a:cxn>
                  <a:cxn ang="0">
                    <a:pos x="T6" y="T7"/>
                  </a:cxn>
                  <a:cxn ang="0">
                    <a:pos x="T8" y="T9"/>
                  </a:cxn>
                </a:cxnLst>
                <a:rect l="0" t="0" r="r" b="b"/>
                <a:pathLst>
                  <a:path w="43" h="19">
                    <a:moveTo>
                      <a:pt x="43" y="15"/>
                    </a:moveTo>
                    <a:cubicBezTo>
                      <a:pt x="3" y="0"/>
                      <a:pt x="3" y="0"/>
                      <a:pt x="3" y="0"/>
                    </a:cubicBezTo>
                    <a:cubicBezTo>
                      <a:pt x="2" y="2"/>
                      <a:pt x="1" y="3"/>
                      <a:pt x="0" y="5"/>
                    </a:cubicBezTo>
                    <a:cubicBezTo>
                      <a:pt x="37" y="19"/>
                      <a:pt x="37" y="19"/>
                      <a:pt x="37" y="19"/>
                    </a:cubicBezTo>
                    <a:cubicBezTo>
                      <a:pt x="39" y="17"/>
                      <a:pt x="41" y="16"/>
                      <a:pt x="43" y="15"/>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7" name="Freeform 263"/>
              <p:cNvSpPr/>
              <p:nvPr/>
            </p:nvSpPr>
            <p:spPr bwMode="auto">
              <a:xfrm>
                <a:off x="5615" y="1880"/>
                <a:ext cx="222" cy="145"/>
              </a:xfrm>
              <a:custGeom>
                <a:avLst/>
                <a:gdLst>
                  <a:gd name="T0" fmla="*/ 91 w 94"/>
                  <a:gd name="T1" fmla="*/ 17 h 61"/>
                  <a:gd name="T2" fmla="*/ 94 w 94"/>
                  <a:gd name="T3" fmla="*/ 5 h 61"/>
                  <a:gd name="T4" fmla="*/ 0 w 94"/>
                  <a:gd name="T5" fmla="*/ 58 h 61"/>
                  <a:gd name="T6" fmla="*/ 25 w 94"/>
                  <a:gd name="T7" fmla="*/ 61 h 61"/>
                  <a:gd name="T8" fmla="*/ 91 w 94"/>
                  <a:gd name="T9" fmla="*/ 17 h 61"/>
                </a:gdLst>
                <a:ahLst/>
                <a:cxnLst>
                  <a:cxn ang="0">
                    <a:pos x="T0" y="T1"/>
                  </a:cxn>
                  <a:cxn ang="0">
                    <a:pos x="T2" y="T3"/>
                  </a:cxn>
                  <a:cxn ang="0">
                    <a:pos x="T4" y="T5"/>
                  </a:cxn>
                  <a:cxn ang="0">
                    <a:pos x="T6" y="T7"/>
                  </a:cxn>
                  <a:cxn ang="0">
                    <a:pos x="T8" y="T9"/>
                  </a:cxn>
                </a:cxnLst>
                <a:rect l="0" t="0" r="r" b="b"/>
                <a:pathLst>
                  <a:path w="94" h="61">
                    <a:moveTo>
                      <a:pt x="91" y="17"/>
                    </a:moveTo>
                    <a:cubicBezTo>
                      <a:pt x="92" y="13"/>
                      <a:pt x="93" y="9"/>
                      <a:pt x="94" y="5"/>
                    </a:cubicBezTo>
                    <a:cubicBezTo>
                      <a:pt x="48" y="0"/>
                      <a:pt x="12" y="23"/>
                      <a:pt x="0" y="58"/>
                    </a:cubicBezTo>
                    <a:cubicBezTo>
                      <a:pt x="9" y="59"/>
                      <a:pt x="17" y="60"/>
                      <a:pt x="25" y="61"/>
                    </a:cubicBezTo>
                    <a:cubicBezTo>
                      <a:pt x="37" y="37"/>
                      <a:pt x="59" y="16"/>
                      <a:pt x="91" y="17"/>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8" name="Freeform 264"/>
              <p:cNvSpPr/>
              <p:nvPr/>
            </p:nvSpPr>
            <p:spPr bwMode="auto">
              <a:xfrm>
                <a:off x="5662" y="1726"/>
                <a:ext cx="161" cy="66"/>
              </a:xfrm>
              <a:custGeom>
                <a:avLst/>
                <a:gdLst>
                  <a:gd name="T0" fmla="*/ 60 w 68"/>
                  <a:gd name="T1" fmla="*/ 17 h 28"/>
                  <a:gd name="T2" fmla="*/ 6 w 68"/>
                  <a:gd name="T3" fmla="*/ 0 h 28"/>
                  <a:gd name="T4" fmla="*/ 0 w 68"/>
                  <a:gd name="T5" fmla="*/ 6 h 28"/>
                  <a:gd name="T6" fmla="*/ 68 w 68"/>
                  <a:gd name="T7" fmla="*/ 28 h 28"/>
                  <a:gd name="T8" fmla="*/ 60 w 68"/>
                  <a:gd name="T9" fmla="*/ 17 h 28"/>
                </a:gdLst>
                <a:ahLst/>
                <a:cxnLst>
                  <a:cxn ang="0">
                    <a:pos x="T0" y="T1"/>
                  </a:cxn>
                  <a:cxn ang="0">
                    <a:pos x="T2" y="T3"/>
                  </a:cxn>
                  <a:cxn ang="0">
                    <a:pos x="T4" y="T5"/>
                  </a:cxn>
                  <a:cxn ang="0">
                    <a:pos x="T6" y="T7"/>
                  </a:cxn>
                  <a:cxn ang="0">
                    <a:pos x="T8" y="T9"/>
                  </a:cxn>
                </a:cxnLst>
                <a:rect l="0" t="0" r="r" b="b"/>
                <a:pathLst>
                  <a:path w="68" h="28">
                    <a:moveTo>
                      <a:pt x="60" y="17"/>
                    </a:moveTo>
                    <a:cubicBezTo>
                      <a:pt x="6" y="0"/>
                      <a:pt x="6" y="0"/>
                      <a:pt x="6" y="0"/>
                    </a:cubicBezTo>
                    <a:cubicBezTo>
                      <a:pt x="4" y="2"/>
                      <a:pt x="2" y="4"/>
                      <a:pt x="0" y="6"/>
                    </a:cubicBezTo>
                    <a:cubicBezTo>
                      <a:pt x="68" y="28"/>
                      <a:pt x="68" y="28"/>
                      <a:pt x="68" y="28"/>
                    </a:cubicBezTo>
                    <a:cubicBezTo>
                      <a:pt x="66" y="24"/>
                      <a:pt x="63" y="20"/>
                      <a:pt x="60" y="17"/>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9" name="Freeform 265"/>
              <p:cNvSpPr/>
              <p:nvPr/>
            </p:nvSpPr>
            <p:spPr bwMode="auto">
              <a:xfrm>
                <a:off x="5551" y="1389"/>
                <a:ext cx="255" cy="593"/>
              </a:xfrm>
              <a:custGeom>
                <a:avLst/>
                <a:gdLst>
                  <a:gd name="T0" fmla="*/ 72 w 108"/>
                  <a:gd name="T1" fmla="*/ 16 h 250"/>
                  <a:gd name="T2" fmla="*/ 61 w 108"/>
                  <a:gd name="T3" fmla="*/ 102 h 250"/>
                  <a:gd name="T4" fmla="*/ 4 w 108"/>
                  <a:gd name="T5" fmla="*/ 189 h 250"/>
                  <a:gd name="T6" fmla="*/ 28 w 108"/>
                  <a:gd name="T7" fmla="*/ 250 h 250"/>
                  <a:gd name="T8" fmla="*/ 36 w 108"/>
                  <a:gd name="T9" fmla="*/ 239 h 250"/>
                  <a:gd name="T10" fmla="*/ 20 w 108"/>
                  <a:gd name="T11" fmla="*/ 185 h 250"/>
                  <a:gd name="T12" fmla="*/ 76 w 108"/>
                  <a:gd name="T13" fmla="*/ 109 h 250"/>
                  <a:gd name="T14" fmla="*/ 82 w 108"/>
                  <a:gd name="T15" fmla="*/ 26 h 250"/>
                  <a:gd name="T16" fmla="*/ 108 w 108"/>
                  <a:gd name="T17" fmla="*/ 0 h 250"/>
                  <a:gd name="T18" fmla="*/ 108 w 108"/>
                  <a:gd name="T19" fmla="*/ 0 h 250"/>
                  <a:gd name="T20" fmla="*/ 87 w 108"/>
                  <a:gd name="T21" fmla="*/ 0 h 250"/>
                  <a:gd name="T22" fmla="*/ 72 w 108"/>
                  <a:gd name="T23" fmla="*/ 1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8" h="250">
                    <a:moveTo>
                      <a:pt x="72" y="16"/>
                    </a:moveTo>
                    <a:cubicBezTo>
                      <a:pt x="58" y="45"/>
                      <a:pt x="80" y="64"/>
                      <a:pt x="61" y="102"/>
                    </a:cubicBezTo>
                    <a:cubicBezTo>
                      <a:pt x="43" y="139"/>
                      <a:pt x="11" y="154"/>
                      <a:pt x="4" y="189"/>
                    </a:cubicBezTo>
                    <a:cubicBezTo>
                      <a:pt x="0" y="205"/>
                      <a:pt x="1" y="229"/>
                      <a:pt x="28" y="250"/>
                    </a:cubicBezTo>
                    <a:cubicBezTo>
                      <a:pt x="31" y="246"/>
                      <a:pt x="33" y="242"/>
                      <a:pt x="36" y="239"/>
                    </a:cubicBezTo>
                    <a:cubicBezTo>
                      <a:pt x="19" y="221"/>
                      <a:pt x="17" y="201"/>
                      <a:pt x="20" y="185"/>
                    </a:cubicBezTo>
                    <a:cubicBezTo>
                      <a:pt x="26" y="149"/>
                      <a:pt x="64" y="132"/>
                      <a:pt x="76" y="109"/>
                    </a:cubicBezTo>
                    <a:cubicBezTo>
                      <a:pt x="90" y="80"/>
                      <a:pt x="69" y="53"/>
                      <a:pt x="82" y="26"/>
                    </a:cubicBezTo>
                    <a:cubicBezTo>
                      <a:pt x="86" y="18"/>
                      <a:pt x="97" y="6"/>
                      <a:pt x="108" y="0"/>
                    </a:cubicBezTo>
                    <a:cubicBezTo>
                      <a:pt x="108" y="0"/>
                      <a:pt x="108" y="0"/>
                      <a:pt x="108" y="0"/>
                    </a:cubicBezTo>
                    <a:cubicBezTo>
                      <a:pt x="87" y="0"/>
                      <a:pt x="87" y="0"/>
                      <a:pt x="87" y="0"/>
                    </a:cubicBezTo>
                    <a:cubicBezTo>
                      <a:pt x="80" y="5"/>
                      <a:pt x="74" y="11"/>
                      <a:pt x="72" y="16"/>
                    </a:cubicBezTo>
                    <a:close/>
                  </a:path>
                </a:pathLst>
              </a:custGeom>
              <a:solidFill>
                <a:srgbClr val="A98C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0" name="Freeform 266"/>
              <p:cNvSpPr/>
              <p:nvPr/>
            </p:nvSpPr>
            <p:spPr bwMode="auto">
              <a:xfrm>
                <a:off x="5742" y="1989"/>
                <a:ext cx="92" cy="71"/>
              </a:xfrm>
              <a:custGeom>
                <a:avLst/>
                <a:gdLst>
                  <a:gd name="T0" fmla="*/ 0 w 39"/>
                  <a:gd name="T1" fmla="*/ 23 h 30"/>
                  <a:gd name="T2" fmla="*/ 13 w 39"/>
                  <a:gd name="T3" fmla="*/ 30 h 30"/>
                  <a:gd name="T4" fmla="*/ 35 w 39"/>
                  <a:gd name="T5" fmla="*/ 15 h 30"/>
                  <a:gd name="T6" fmla="*/ 39 w 39"/>
                  <a:gd name="T7" fmla="*/ 0 h 30"/>
                  <a:gd name="T8" fmla="*/ 0 w 39"/>
                  <a:gd name="T9" fmla="*/ 23 h 30"/>
                </a:gdLst>
                <a:ahLst/>
                <a:cxnLst>
                  <a:cxn ang="0">
                    <a:pos x="T0" y="T1"/>
                  </a:cxn>
                  <a:cxn ang="0">
                    <a:pos x="T2" y="T3"/>
                  </a:cxn>
                  <a:cxn ang="0">
                    <a:pos x="T4" y="T5"/>
                  </a:cxn>
                  <a:cxn ang="0">
                    <a:pos x="T6" y="T7"/>
                  </a:cxn>
                  <a:cxn ang="0">
                    <a:pos x="T8" y="T9"/>
                  </a:cxn>
                </a:cxnLst>
                <a:rect l="0" t="0" r="r" b="b"/>
                <a:pathLst>
                  <a:path w="39" h="30">
                    <a:moveTo>
                      <a:pt x="0" y="23"/>
                    </a:moveTo>
                    <a:cubicBezTo>
                      <a:pt x="5" y="25"/>
                      <a:pt x="9" y="27"/>
                      <a:pt x="13" y="30"/>
                    </a:cubicBezTo>
                    <a:cubicBezTo>
                      <a:pt x="19" y="23"/>
                      <a:pt x="26" y="18"/>
                      <a:pt x="35" y="15"/>
                    </a:cubicBezTo>
                    <a:cubicBezTo>
                      <a:pt x="36" y="10"/>
                      <a:pt x="37" y="5"/>
                      <a:pt x="39" y="0"/>
                    </a:cubicBezTo>
                    <a:cubicBezTo>
                      <a:pt x="23" y="0"/>
                      <a:pt x="10" y="10"/>
                      <a:pt x="0" y="23"/>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1" name="Freeform 267"/>
              <p:cNvSpPr/>
              <p:nvPr/>
            </p:nvSpPr>
            <p:spPr bwMode="auto">
              <a:xfrm>
                <a:off x="5804" y="2089"/>
                <a:ext cx="33" cy="19"/>
              </a:xfrm>
              <a:custGeom>
                <a:avLst/>
                <a:gdLst>
                  <a:gd name="T0" fmla="*/ 14 w 14"/>
                  <a:gd name="T1" fmla="*/ 5 h 8"/>
                  <a:gd name="T2" fmla="*/ 12 w 14"/>
                  <a:gd name="T3" fmla="*/ 0 h 8"/>
                  <a:gd name="T4" fmla="*/ 0 w 14"/>
                  <a:gd name="T5" fmla="*/ 1 h 8"/>
                  <a:gd name="T6" fmla="*/ 5 w 14"/>
                  <a:gd name="T7" fmla="*/ 8 h 8"/>
                  <a:gd name="T8" fmla="*/ 14 w 14"/>
                  <a:gd name="T9" fmla="*/ 5 h 8"/>
                </a:gdLst>
                <a:ahLst/>
                <a:cxnLst>
                  <a:cxn ang="0">
                    <a:pos x="T0" y="T1"/>
                  </a:cxn>
                  <a:cxn ang="0">
                    <a:pos x="T2" y="T3"/>
                  </a:cxn>
                  <a:cxn ang="0">
                    <a:pos x="T4" y="T5"/>
                  </a:cxn>
                  <a:cxn ang="0">
                    <a:pos x="T6" y="T7"/>
                  </a:cxn>
                  <a:cxn ang="0">
                    <a:pos x="T8" y="T9"/>
                  </a:cxn>
                </a:cxnLst>
                <a:rect l="0" t="0" r="r" b="b"/>
                <a:pathLst>
                  <a:path w="14" h="8">
                    <a:moveTo>
                      <a:pt x="14" y="5"/>
                    </a:moveTo>
                    <a:cubicBezTo>
                      <a:pt x="13" y="3"/>
                      <a:pt x="13" y="2"/>
                      <a:pt x="12" y="0"/>
                    </a:cubicBezTo>
                    <a:cubicBezTo>
                      <a:pt x="0" y="1"/>
                      <a:pt x="0" y="1"/>
                      <a:pt x="0" y="1"/>
                    </a:cubicBezTo>
                    <a:cubicBezTo>
                      <a:pt x="2" y="3"/>
                      <a:pt x="4" y="5"/>
                      <a:pt x="5" y="8"/>
                    </a:cubicBezTo>
                    <a:cubicBezTo>
                      <a:pt x="8" y="6"/>
                      <a:pt x="11" y="5"/>
                      <a:pt x="14" y="5"/>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2" name="Freeform 268"/>
              <p:cNvSpPr/>
              <p:nvPr/>
            </p:nvSpPr>
            <p:spPr bwMode="auto">
              <a:xfrm>
                <a:off x="5794" y="2077"/>
                <a:ext cx="38" cy="9"/>
              </a:xfrm>
              <a:custGeom>
                <a:avLst/>
                <a:gdLst>
                  <a:gd name="T0" fmla="*/ 16 w 16"/>
                  <a:gd name="T1" fmla="*/ 4 h 4"/>
                  <a:gd name="T2" fmla="*/ 15 w 16"/>
                  <a:gd name="T3" fmla="*/ 0 h 4"/>
                  <a:gd name="T4" fmla="*/ 0 w 16"/>
                  <a:gd name="T5" fmla="*/ 1 h 4"/>
                  <a:gd name="T6" fmla="*/ 3 w 16"/>
                  <a:gd name="T7" fmla="*/ 4 h 4"/>
                  <a:gd name="T8" fmla="*/ 16 w 16"/>
                  <a:gd name="T9" fmla="*/ 4 h 4"/>
                </a:gdLst>
                <a:ahLst/>
                <a:cxnLst>
                  <a:cxn ang="0">
                    <a:pos x="T0" y="T1"/>
                  </a:cxn>
                  <a:cxn ang="0">
                    <a:pos x="T2" y="T3"/>
                  </a:cxn>
                  <a:cxn ang="0">
                    <a:pos x="T4" y="T5"/>
                  </a:cxn>
                  <a:cxn ang="0">
                    <a:pos x="T6" y="T7"/>
                  </a:cxn>
                  <a:cxn ang="0">
                    <a:pos x="T8" y="T9"/>
                  </a:cxn>
                </a:cxnLst>
                <a:rect l="0" t="0" r="r" b="b"/>
                <a:pathLst>
                  <a:path w="16" h="4">
                    <a:moveTo>
                      <a:pt x="16" y="4"/>
                    </a:moveTo>
                    <a:cubicBezTo>
                      <a:pt x="15" y="3"/>
                      <a:pt x="15" y="1"/>
                      <a:pt x="15" y="0"/>
                    </a:cubicBezTo>
                    <a:cubicBezTo>
                      <a:pt x="0" y="1"/>
                      <a:pt x="0" y="1"/>
                      <a:pt x="0" y="1"/>
                    </a:cubicBezTo>
                    <a:cubicBezTo>
                      <a:pt x="1" y="2"/>
                      <a:pt x="2" y="3"/>
                      <a:pt x="3" y="4"/>
                    </a:cubicBezTo>
                    <a:lnTo>
                      <a:pt x="16" y="4"/>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3" name="Freeform 269"/>
              <p:cNvSpPr/>
              <p:nvPr/>
            </p:nvSpPr>
            <p:spPr bwMode="auto">
              <a:xfrm>
                <a:off x="5780" y="2065"/>
                <a:ext cx="47" cy="10"/>
              </a:xfrm>
              <a:custGeom>
                <a:avLst/>
                <a:gdLst>
                  <a:gd name="T0" fmla="*/ 20 w 20"/>
                  <a:gd name="T1" fmla="*/ 4 h 4"/>
                  <a:gd name="T2" fmla="*/ 20 w 20"/>
                  <a:gd name="T3" fmla="*/ 0 h 4"/>
                  <a:gd name="T4" fmla="*/ 0 w 20"/>
                  <a:gd name="T5" fmla="*/ 1 h 4"/>
                  <a:gd name="T6" fmla="*/ 4 w 20"/>
                  <a:gd name="T7" fmla="*/ 4 h 4"/>
                  <a:gd name="T8" fmla="*/ 20 w 20"/>
                  <a:gd name="T9" fmla="*/ 4 h 4"/>
                </a:gdLst>
                <a:ahLst/>
                <a:cxnLst>
                  <a:cxn ang="0">
                    <a:pos x="T0" y="T1"/>
                  </a:cxn>
                  <a:cxn ang="0">
                    <a:pos x="T2" y="T3"/>
                  </a:cxn>
                  <a:cxn ang="0">
                    <a:pos x="T4" y="T5"/>
                  </a:cxn>
                  <a:cxn ang="0">
                    <a:pos x="T6" y="T7"/>
                  </a:cxn>
                  <a:cxn ang="0">
                    <a:pos x="T8" y="T9"/>
                  </a:cxn>
                </a:cxnLst>
                <a:rect l="0" t="0" r="r" b="b"/>
                <a:pathLst>
                  <a:path w="20" h="4">
                    <a:moveTo>
                      <a:pt x="20" y="4"/>
                    </a:moveTo>
                    <a:cubicBezTo>
                      <a:pt x="20" y="2"/>
                      <a:pt x="20" y="1"/>
                      <a:pt x="20" y="0"/>
                    </a:cubicBezTo>
                    <a:cubicBezTo>
                      <a:pt x="0" y="1"/>
                      <a:pt x="0" y="1"/>
                      <a:pt x="0" y="1"/>
                    </a:cubicBezTo>
                    <a:cubicBezTo>
                      <a:pt x="2" y="2"/>
                      <a:pt x="3" y="3"/>
                      <a:pt x="4" y="4"/>
                    </a:cubicBezTo>
                    <a:lnTo>
                      <a:pt x="20" y="4"/>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4" name="Freeform 270"/>
              <p:cNvSpPr/>
              <p:nvPr/>
            </p:nvSpPr>
            <p:spPr bwMode="auto">
              <a:xfrm>
                <a:off x="5366" y="1804"/>
                <a:ext cx="471" cy="432"/>
              </a:xfrm>
              <a:custGeom>
                <a:avLst/>
                <a:gdLst>
                  <a:gd name="T0" fmla="*/ 154 w 199"/>
                  <a:gd name="T1" fmla="*/ 121 h 182"/>
                  <a:gd name="T2" fmla="*/ 188 w 199"/>
                  <a:gd name="T3" fmla="*/ 182 h 182"/>
                  <a:gd name="T4" fmla="*/ 198 w 199"/>
                  <a:gd name="T5" fmla="*/ 178 h 182"/>
                  <a:gd name="T6" fmla="*/ 155 w 199"/>
                  <a:gd name="T7" fmla="*/ 106 h 182"/>
                  <a:gd name="T8" fmla="*/ 57 w 199"/>
                  <a:gd name="T9" fmla="*/ 86 h 182"/>
                  <a:gd name="T10" fmla="*/ 16 w 199"/>
                  <a:gd name="T11" fmla="*/ 41 h 182"/>
                  <a:gd name="T12" fmla="*/ 49 w 199"/>
                  <a:gd name="T13" fmla="*/ 32 h 182"/>
                  <a:gd name="T14" fmla="*/ 47 w 199"/>
                  <a:gd name="T15" fmla="*/ 76 h 182"/>
                  <a:gd name="T16" fmla="*/ 57 w 199"/>
                  <a:gd name="T17" fmla="*/ 80 h 182"/>
                  <a:gd name="T18" fmla="*/ 58 w 199"/>
                  <a:gd name="T19" fmla="*/ 27 h 182"/>
                  <a:gd name="T20" fmla="*/ 3 w 199"/>
                  <a:gd name="T21" fmla="*/ 38 h 182"/>
                  <a:gd name="T22" fmla="*/ 50 w 199"/>
                  <a:gd name="T23" fmla="*/ 96 h 182"/>
                  <a:gd name="T24" fmla="*/ 154 w 199"/>
                  <a:gd name="T25" fmla="*/ 121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9" h="182">
                    <a:moveTo>
                      <a:pt x="154" y="121"/>
                    </a:moveTo>
                    <a:cubicBezTo>
                      <a:pt x="170" y="128"/>
                      <a:pt x="191" y="153"/>
                      <a:pt x="188" y="182"/>
                    </a:cubicBezTo>
                    <a:cubicBezTo>
                      <a:pt x="191" y="181"/>
                      <a:pt x="195" y="180"/>
                      <a:pt x="198" y="178"/>
                    </a:cubicBezTo>
                    <a:cubicBezTo>
                      <a:pt x="199" y="144"/>
                      <a:pt x="181" y="117"/>
                      <a:pt x="155" y="106"/>
                    </a:cubicBezTo>
                    <a:cubicBezTo>
                      <a:pt x="139" y="98"/>
                      <a:pt x="88" y="96"/>
                      <a:pt x="57" y="86"/>
                    </a:cubicBezTo>
                    <a:cubicBezTo>
                      <a:pt x="38" y="80"/>
                      <a:pt x="15" y="66"/>
                      <a:pt x="16" y="41"/>
                    </a:cubicBezTo>
                    <a:cubicBezTo>
                      <a:pt x="17" y="23"/>
                      <a:pt x="39" y="13"/>
                      <a:pt x="49" y="32"/>
                    </a:cubicBezTo>
                    <a:cubicBezTo>
                      <a:pt x="54" y="44"/>
                      <a:pt x="53" y="64"/>
                      <a:pt x="47" y="76"/>
                    </a:cubicBezTo>
                    <a:cubicBezTo>
                      <a:pt x="50" y="78"/>
                      <a:pt x="54" y="79"/>
                      <a:pt x="57" y="80"/>
                    </a:cubicBezTo>
                    <a:cubicBezTo>
                      <a:pt x="62" y="71"/>
                      <a:pt x="66" y="45"/>
                      <a:pt x="58" y="27"/>
                    </a:cubicBezTo>
                    <a:cubicBezTo>
                      <a:pt x="47" y="0"/>
                      <a:pt x="6" y="7"/>
                      <a:pt x="3" y="38"/>
                    </a:cubicBezTo>
                    <a:cubicBezTo>
                      <a:pt x="0" y="68"/>
                      <a:pt x="25" y="90"/>
                      <a:pt x="50" y="96"/>
                    </a:cubicBezTo>
                    <a:cubicBezTo>
                      <a:pt x="78" y="103"/>
                      <a:pt x="126" y="108"/>
                      <a:pt x="154" y="121"/>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5" name="Freeform 271"/>
              <p:cNvSpPr/>
              <p:nvPr/>
            </p:nvSpPr>
            <p:spPr bwMode="auto">
              <a:xfrm>
                <a:off x="5782" y="2051"/>
                <a:ext cx="43" cy="12"/>
              </a:xfrm>
              <a:custGeom>
                <a:avLst/>
                <a:gdLst>
                  <a:gd name="T0" fmla="*/ 0 w 18"/>
                  <a:gd name="T1" fmla="*/ 5 h 5"/>
                  <a:gd name="T2" fmla="*/ 18 w 18"/>
                  <a:gd name="T3" fmla="*/ 4 h 5"/>
                  <a:gd name="T4" fmla="*/ 18 w 18"/>
                  <a:gd name="T5" fmla="*/ 0 h 5"/>
                  <a:gd name="T6" fmla="*/ 5 w 18"/>
                  <a:gd name="T7" fmla="*/ 0 h 5"/>
                  <a:gd name="T8" fmla="*/ 0 w 18"/>
                  <a:gd name="T9" fmla="*/ 5 h 5"/>
                </a:gdLst>
                <a:ahLst/>
                <a:cxnLst>
                  <a:cxn ang="0">
                    <a:pos x="T0" y="T1"/>
                  </a:cxn>
                  <a:cxn ang="0">
                    <a:pos x="T2" y="T3"/>
                  </a:cxn>
                  <a:cxn ang="0">
                    <a:pos x="T4" y="T5"/>
                  </a:cxn>
                  <a:cxn ang="0">
                    <a:pos x="T6" y="T7"/>
                  </a:cxn>
                  <a:cxn ang="0">
                    <a:pos x="T8" y="T9"/>
                  </a:cxn>
                </a:cxnLst>
                <a:rect l="0" t="0" r="r" b="b"/>
                <a:pathLst>
                  <a:path w="18" h="5">
                    <a:moveTo>
                      <a:pt x="0" y="5"/>
                    </a:moveTo>
                    <a:cubicBezTo>
                      <a:pt x="18" y="4"/>
                      <a:pt x="18" y="4"/>
                      <a:pt x="18" y="4"/>
                    </a:cubicBezTo>
                    <a:cubicBezTo>
                      <a:pt x="18" y="3"/>
                      <a:pt x="18" y="1"/>
                      <a:pt x="18" y="0"/>
                    </a:cubicBezTo>
                    <a:cubicBezTo>
                      <a:pt x="5" y="0"/>
                      <a:pt x="5" y="0"/>
                      <a:pt x="5" y="0"/>
                    </a:cubicBezTo>
                    <a:cubicBezTo>
                      <a:pt x="3" y="2"/>
                      <a:pt x="2" y="3"/>
                      <a:pt x="0" y="5"/>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6" name="Freeform 272"/>
              <p:cNvSpPr/>
              <p:nvPr/>
            </p:nvSpPr>
            <p:spPr bwMode="auto">
              <a:xfrm>
                <a:off x="5799" y="2034"/>
                <a:ext cx="26" cy="14"/>
              </a:xfrm>
              <a:custGeom>
                <a:avLst/>
                <a:gdLst>
                  <a:gd name="T0" fmla="*/ 0 w 11"/>
                  <a:gd name="T1" fmla="*/ 6 h 6"/>
                  <a:gd name="T2" fmla="*/ 11 w 11"/>
                  <a:gd name="T3" fmla="*/ 5 h 6"/>
                  <a:gd name="T4" fmla="*/ 11 w 11"/>
                  <a:gd name="T5" fmla="*/ 0 h 6"/>
                  <a:gd name="T6" fmla="*/ 0 w 11"/>
                  <a:gd name="T7" fmla="*/ 6 h 6"/>
                </a:gdLst>
                <a:ahLst/>
                <a:cxnLst>
                  <a:cxn ang="0">
                    <a:pos x="T0" y="T1"/>
                  </a:cxn>
                  <a:cxn ang="0">
                    <a:pos x="T2" y="T3"/>
                  </a:cxn>
                  <a:cxn ang="0">
                    <a:pos x="T4" y="T5"/>
                  </a:cxn>
                  <a:cxn ang="0">
                    <a:pos x="T6" y="T7"/>
                  </a:cxn>
                </a:cxnLst>
                <a:rect l="0" t="0" r="r" b="b"/>
                <a:pathLst>
                  <a:path w="11" h="6">
                    <a:moveTo>
                      <a:pt x="0" y="6"/>
                    </a:moveTo>
                    <a:cubicBezTo>
                      <a:pt x="11" y="5"/>
                      <a:pt x="11" y="5"/>
                      <a:pt x="11" y="5"/>
                    </a:cubicBezTo>
                    <a:cubicBezTo>
                      <a:pt x="11" y="4"/>
                      <a:pt x="11" y="2"/>
                      <a:pt x="11" y="0"/>
                    </a:cubicBezTo>
                    <a:cubicBezTo>
                      <a:pt x="7" y="2"/>
                      <a:pt x="3" y="3"/>
                      <a:pt x="0" y="6"/>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7" name="Freeform 273"/>
              <p:cNvSpPr/>
              <p:nvPr/>
            </p:nvSpPr>
            <p:spPr bwMode="auto">
              <a:xfrm>
                <a:off x="5633" y="2518"/>
                <a:ext cx="211" cy="413"/>
              </a:xfrm>
              <a:custGeom>
                <a:avLst/>
                <a:gdLst>
                  <a:gd name="T0" fmla="*/ 89 w 89"/>
                  <a:gd name="T1" fmla="*/ 19 h 174"/>
                  <a:gd name="T2" fmla="*/ 78 w 89"/>
                  <a:gd name="T3" fmla="*/ 0 h 174"/>
                  <a:gd name="T4" fmla="*/ 12 w 89"/>
                  <a:gd name="T5" fmla="*/ 74 h 174"/>
                  <a:gd name="T6" fmla="*/ 50 w 89"/>
                  <a:gd name="T7" fmla="*/ 174 h 174"/>
                  <a:gd name="T8" fmla="*/ 74 w 89"/>
                  <a:gd name="T9" fmla="*/ 174 h 174"/>
                  <a:gd name="T10" fmla="*/ 57 w 89"/>
                  <a:gd name="T11" fmla="*/ 154 h 174"/>
                  <a:gd name="T12" fmla="*/ 89 w 89"/>
                  <a:gd name="T13" fmla="*/ 19 h 174"/>
                </a:gdLst>
                <a:ahLst/>
                <a:cxnLst>
                  <a:cxn ang="0">
                    <a:pos x="T0" y="T1"/>
                  </a:cxn>
                  <a:cxn ang="0">
                    <a:pos x="T2" y="T3"/>
                  </a:cxn>
                  <a:cxn ang="0">
                    <a:pos x="T4" y="T5"/>
                  </a:cxn>
                  <a:cxn ang="0">
                    <a:pos x="T6" y="T7"/>
                  </a:cxn>
                  <a:cxn ang="0">
                    <a:pos x="T8" y="T9"/>
                  </a:cxn>
                  <a:cxn ang="0">
                    <a:pos x="T10" y="T11"/>
                  </a:cxn>
                  <a:cxn ang="0">
                    <a:pos x="T12" y="T13"/>
                  </a:cxn>
                </a:cxnLst>
                <a:rect l="0" t="0" r="r" b="b"/>
                <a:pathLst>
                  <a:path w="89" h="174">
                    <a:moveTo>
                      <a:pt x="89" y="19"/>
                    </a:moveTo>
                    <a:cubicBezTo>
                      <a:pt x="85" y="13"/>
                      <a:pt x="81" y="5"/>
                      <a:pt x="78" y="0"/>
                    </a:cubicBezTo>
                    <a:cubicBezTo>
                      <a:pt x="43" y="14"/>
                      <a:pt x="20" y="47"/>
                      <a:pt x="12" y="74"/>
                    </a:cubicBezTo>
                    <a:cubicBezTo>
                      <a:pt x="0" y="116"/>
                      <a:pt x="13" y="139"/>
                      <a:pt x="50" y="174"/>
                    </a:cubicBezTo>
                    <a:cubicBezTo>
                      <a:pt x="74" y="174"/>
                      <a:pt x="74" y="174"/>
                      <a:pt x="74" y="174"/>
                    </a:cubicBezTo>
                    <a:cubicBezTo>
                      <a:pt x="69" y="168"/>
                      <a:pt x="64" y="161"/>
                      <a:pt x="57" y="154"/>
                    </a:cubicBezTo>
                    <a:cubicBezTo>
                      <a:pt x="13" y="106"/>
                      <a:pt x="44" y="37"/>
                      <a:pt x="89" y="19"/>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8" name="Freeform 274"/>
              <p:cNvSpPr/>
              <p:nvPr/>
            </p:nvSpPr>
            <p:spPr bwMode="auto">
              <a:xfrm>
                <a:off x="5702" y="1685"/>
                <a:ext cx="99" cy="43"/>
              </a:xfrm>
              <a:custGeom>
                <a:avLst/>
                <a:gdLst>
                  <a:gd name="T0" fmla="*/ 42 w 42"/>
                  <a:gd name="T1" fmla="*/ 14 h 18"/>
                  <a:gd name="T2" fmla="*/ 5 w 42"/>
                  <a:gd name="T3" fmla="*/ 0 h 18"/>
                  <a:gd name="T4" fmla="*/ 0 w 42"/>
                  <a:gd name="T5" fmla="*/ 6 h 18"/>
                  <a:gd name="T6" fmla="*/ 36 w 42"/>
                  <a:gd name="T7" fmla="*/ 18 h 18"/>
                  <a:gd name="T8" fmla="*/ 42 w 42"/>
                  <a:gd name="T9" fmla="*/ 14 h 18"/>
                </a:gdLst>
                <a:ahLst/>
                <a:cxnLst>
                  <a:cxn ang="0">
                    <a:pos x="T0" y="T1"/>
                  </a:cxn>
                  <a:cxn ang="0">
                    <a:pos x="T2" y="T3"/>
                  </a:cxn>
                  <a:cxn ang="0">
                    <a:pos x="T4" y="T5"/>
                  </a:cxn>
                  <a:cxn ang="0">
                    <a:pos x="T6" y="T7"/>
                  </a:cxn>
                  <a:cxn ang="0">
                    <a:pos x="T8" y="T9"/>
                  </a:cxn>
                </a:cxnLst>
                <a:rect l="0" t="0" r="r" b="b"/>
                <a:pathLst>
                  <a:path w="42" h="18">
                    <a:moveTo>
                      <a:pt x="42" y="14"/>
                    </a:moveTo>
                    <a:cubicBezTo>
                      <a:pt x="5" y="0"/>
                      <a:pt x="5" y="0"/>
                      <a:pt x="5" y="0"/>
                    </a:cubicBezTo>
                    <a:cubicBezTo>
                      <a:pt x="4" y="2"/>
                      <a:pt x="2" y="4"/>
                      <a:pt x="0" y="6"/>
                    </a:cubicBezTo>
                    <a:cubicBezTo>
                      <a:pt x="36" y="18"/>
                      <a:pt x="36" y="18"/>
                      <a:pt x="36" y="18"/>
                    </a:cubicBezTo>
                    <a:cubicBezTo>
                      <a:pt x="38" y="17"/>
                      <a:pt x="40" y="16"/>
                      <a:pt x="42" y="14"/>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9" name="Freeform 275"/>
              <p:cNvSpPr/>
              <p:nvPr/>
            </p:nvSpPr>
            <p:spPr bwMode="auto">
              <a:xfrm>
                <a:off x="5681" y="1704"/>
                <a:ext cx="116" cy="52"/>
              </a:xfrm>
              <a:custGeom>
                <a:avLst/>
                <a:gdLst>
                  <a:gd name="T0" fmla="*/ 42 w 49"/>
                  <a:gd name="T1" fmla="*/ 13 h 22"/>
                  <a:gd name="T2" fmla="*/ 43 w 49"/>
                  <a:gd name="T3" fmla="*/ 13 h 22"/>
                  <a:gd name="T4" fmla="*/ 7 w 49"/>
                  <a:gd name="T5" fmla="*/ 0 h 22"/>
                  <a:gd name="T6" fmla="*/ 0 w 49"/>
                  <a:gd name="T7" fmla="*/ 7 h 22"/>
                  <a:gd name="T8" fmla="*/ 49 w 49"/>
                  <a:gd name="T9" fmla="*/ 22 h 22"/>
                  <a:gd name="T10" fmla="*/ 42 w 49"/>
                  <a:gd name="T11" fmla="*/ 13 h 22"/>
                </a:gdLst>
                <a:ahLst/>
                <a:cxnLst>
                  <a:cxn ang="0">
                    <a:pos x="T0" y="T1"/>
                  </a:cxn>
                  <a:cxn ang="0">
                    <a:pos x="T2" y="T3"/>
                  </a:cxn>
                  <a:cxn ang="0">
                    <a:pos x="T4" y="T5"/>
                  </a:cxn>
                  <a:cxn ang="0">
                    <a:pos x="T6" y="T7"/>
                  </a:cxn>
                  <a:cxn ang="0">
                    <a:pos x="T8" y="T9"/>
                  </a:cxn>
                  <a:cxn ang="0">
                    <a:pos x="T10" y="T11"/>
                  </a:cxn>
                </a:cxnLst>
                <a:rect l="0" t="0" r="r" b="b"/>
                <a:pathLst>
                  <a:path w="49" h="22">
                    <a:moveTo>
                      <a:pt x="42" y="13"/>
                    </a:moveTo>
                    <a:cubicBezTo>
                      <a:pt x="43" y="13"/>
                      <a:pt x="43" y="13"/>
                      <a:pt x="43" y="13"/>
                    </a:cubicBezTo>
                    <a:cubicBezTo>
                      <a:pt x="7" y="0"/>
                      <a:pt x="7" y="0"/>
                      <a:pt x="7" y="0"/>
                    </a:cubicBezTo>
                    <a:cubicBezTo>
                      <a:pt x="5" y="2"/>
                      <a:pt x="2" y="4"/>
                      <a:pt x="0" y="7"/>
                    </a:cubicBezTo>
                    <a:cubicBezTo>
                      <a:pt x="49" y="22"/>
                      <a:pt x="49" y="22"/>
                      <a:pt x="49" y="22"/>
                    </a:cubicBezTo>
                    <a:cubicBezTo>
                      <a:pt x="46" y="18"/>
                      <a:pt x="43" y="15"/>
                      <a:pt x="42" y="13"/>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0" name="Freeform 276"/>
              <p:cNvSpPr/>
              <p:nvPr/>
            </p:nvSpPr>
            <p:spPr bwMode="auto">
              <a:xfrm>
                <a:off x="5756" y="2604"/>
                <a:ext cx="102" cy="76"/>
              </a:xfrm>
              <a:custGeom>
                <a:avLst/>
                <a:gdLst>
                  <a:gd name="T0" fmla="*/ 20 w 43"/>
                  <a:gd name="T1" fmla="*/ 0 h 32"/>
                  <a:gd name="T2" fmla="*/ 0 w 43"/>
                  <a:gd name="T3" fmla="*/ 22 h 32"/>
                  <a:gd name="T4" fmla="*/ 32 w 43"/>
                  <a:gd name="T5" fmla="*/ 32 h 32"/>
                  <a:gd name="T6" fmla="*/ 43 w 43"/>
                  <a:gd name="T7" fmla="*/ 19 h 32"/>
                  <a:gd name="T8" fmla="*/ 20 w 43"/>
                  <a:gd name="T9" fmla="*/ 0 h 32"/>
                </a:gdLst>
                <a:ahLst/>
                <a:cxnLst>
                  <a:cxn ang="0">
                    <a:pos x="T0" y="T1"/>
                  </a:cxn>
                  <a:cxn ang="0">
                    <a:pos x="T2" y="T3"/>
                  </a:cxn>
                  <a:cxn ang="0">
                    <a:pos x="T4" y="T5"/>
                  </a:cxn>
                  <a:cxn ang="0">
                    <a:pos x="T6" y="T7"/>
                  </a:cxn>
                  <a:cxn ang="0">
                    <a:pos x="T8" y="T9"/>
                  </a:cxn>
                </a:cxnLst>
                <a:rect l="0" t="0" r="r" b="b"/>
                <a:pathLst>
                  <a:path w="43" h="32">
                    <a:moveTo>
                      <a:pt x="20" y="0"/>
                    </a:moveTo>
                    <a:cubicBezTo>
                      <a:pt x="12" y="6"/>
                      <a:pt x="5" y="14"/>
                      <a:pt x="0" y="22"/>
                    </a:cubicBezTo>
                    <a:cubicBezTo>
                      <a:pt x="13" y="21"/>
                      <a:pt x="24" y="25"/>
                      <a:pt x="32" y="32"/>
                    </a:cubicBezTo>
                    <a:cubicBezTo>
                      <a:pt x="35" y="27"/>
                      <a:pt x="39" y="23"/>
                      <a:pt x="43" y="19"/>
                    </a:cubicBezTo>
                    <a:cubicBezTo>
                      <a:pt x="38" y="11"/>
                      <a:pt x="31" y="3"/>
                      <a:pt x="20" y="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1" name="Freeform 277"/>
              <p:cNvSpPr/>
              <p:nvPr/>
            </p:nvSpPr>
            <p:spPr bwMode="auto">
              <a:xfrm>
                <a:off x="5792" y="2352"/>
                <a:ext cx="38" cy="71"/>
              </a:xfrm>
              <a:custGeom>
                <a:avLst/>
                <a:gdLst>
                  <a:gd name="T0" fmla="*/ 0 w 16"/>
                  <a:gd name="T1" fmla="*/ 30 h 30"/>
                  <a:gd name="T2" fmla="*/ 8 w 16"/>
                  <a:gd name="T3" fmla="*/ 26 h 30"/>
                  <a:gd name="T4" fmla="*/ 16 w 16"/>
                  <a:gd name="T5" fmla="*/ 0 h 30"/>
                  <a:gd name="T6" fmla="*/ 5 w 16"/>
                  <a:gd name="T7" fmla="*/ 5 h 30"/>
                  <a:gd name="T8" fmla="*/ 0 w 16"/>
                  <a:gd name="T9" fmla="*/ 30 h 30"/>
                </a:gdLst>
                <a:ahLst/>
                <a:cxnLst>
                  <a:cxn ang="0">
                    <a:pos x="T0" y="T1"/>
                  </a:cxn>
                  <a:cxn ang="0">
                    <a:pos x="T2" y="T3"/>
                  </a:cxn>
                  <a:cxn ang="0">
                    <a:pos x="T4" y="T5"/>
                  </a:cxn>
                  <a:cxn ang="0">
                    <a:pos x="T6" y="T7"/>
                  </a:cxn>
                  <a:cxn ang="0">
                    <a:pos x="T8" y="T9"/>
                  </a:cxn>
                </a:cxnLst>
                <a:rect l="0" t="0" r="r" b="b"/>
                <a:pathLst>
                  <a:path w="16" h="30">
                    <a:moveTo>
                      <a:pt x="0" y="30"/>
                    </a:moveTo>
                    <a:cubicBezTo>
                      <a:pt x="8" y="26"/>
                      <a:pt x="8" y="26"/>
                      <a:pt x="8" y="26"/>
                    </a:cubicBezTo>
                    <a:cubicBezTo>
                      <a:pt x="13" y="19"/>
                      <a:pt x="16" y="10"/>
                      <a:pt x="16" y="0"/>
                    </a:cubicBezTo>
                    <a:cubicBezTo>
                      <a:pt x="12" y="2"/>
                      <a:pt x="8" y="3"/>
                      <a:pt x="5" y="5"/>
                    </a:cubicBezTo>
                    <a:cubicBezTo>
                      <a:pt x="5" y="13"/>
                      <a:pt x="3" y="22"/>
                      <a:pt x="0" y="30"/>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2" name="Freeform 278"/>
              <p:cNvSpPr/>
              <p:nvPr/>
            </p:nvSpPr>
            <p:spPr bwMode="auto">
              <a:xfrm>
                <a:off x="5761" y="2188"/>
                <a:ext cx="36" cy="67"/>
              </a:xfrm>
              <a:custGeom>
                <a:avLst/>
                <a:gdLst>
                  <a:gd name="T0" fmla="*/ 15 w 15"/>
                  <a:gd name="T1" fmla="*/ 23 h 28"/>
                  <a:gd name="T2" fmla="*/ 13 w 15"/>
                  <a:gd name="T3" fmla="*/ 0 h 28"/>
                  <a:gd name="T4" fmla="*/ 0 w 15"/>
                  <a:gd name="T5" fmla="*/ 12 h 28"/>
                  <a:gd name="T6" fmla="*/ 6 w 15"/>
                  <a:gd name="T7" fmla="*/ 28 h 28"/>
                  <a:gd name="T8" fmla="*/ 15 w 15"/>
                  <a:gd name="T9" fmla="*/ 23 h 28"/>
                </a:gdLst>
                <a:ahLst/>
                <a:cxnLst>
                  <a:cxn ang="0">
                    <a:pos x="T0" y="T1"/>
                  </a:cxn>
                  <a:cxn ang="0">
                    <a:pos x="T2" y="T3"/>
                  </a:cxn>
                  <a:cxn ang="0">
                    <a:pos x="T4" y="T5"/>
                  </a:cxn>
                  <a:cxn ang="0">
                    <a:pos x="T6" y="T7"/>
                  </a:cxn>
                  <a:cxn ang="0">
                    <a:pos x="T8" y="T9"/>
                  </a:cxn>
                </a:cxnLst>
                <a:rect l="0" t="0" r="r" b="b"/>
                <a:pathLst>
                  <a:path w="15" h="28">
                    <a:moveTo>
                      <a:pt x="15" y="23"/>
                    </a:moveTo>
                    <a:cubicBezTo>
                      <a:pt x="15" y="14"/>
                      <a:pt x="15" y="7"/>
                      <a:pt x="13" y="0"/>
                    </a:cubicBezTo>
                    <a:cubicBezTo>
                      <a:pt x="8" y="4"/>
                      <a:pt x="4" y="8"/>
                      <a:pt x="0" y="12"/>
                    </a:cubicBezTo>
                    <a:cubicBezTo>
                      <a:pt x="3" y="17"/>
                      <a:pt x="5" y="23"/>
                      <a:pt x="6" y="28"/>
                    </a:cubicBezTo>
                    <a:cubicBezTo>
                      <a:pt x="8" y="26"/>
                      <a:pt x="11" y="24"/>
                      <a:pt x="15" y="23"/>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3" name="Freeform 279"/>
              <p:cNvSpPr/>
              <p:nvPr/>
            </p:nvSpPr>
            <p:spPr bwMode="auto">
              <a:xfrm>
                <a:off x="5737" y="2782"/>
                <a:ext cx="109" cy="88"/>
              </a:xfrm>
              <a:custGeom>
                <a:avLst/>
                <a:gdLst>
                  <a:gd name="T0" fmla="*/ 0 w 46"/>
                  <a:gd name="T1" fmla="*/ 12 h 37"/>
                  <a:gd name="T2" fmla="*/ 14 w 46"/>
                  <a:gd name="T3" fmla="*/ 37 h 37"/>
                  <a:gd name="T4" fmla="*/ 46 w 46"/>
                  <a:gd name="T5" fmla="*/ 18 h 37"/>
                  <a:gd name="T6" fmla="*/ 37 w 46"/>
                  <a:gd name="T7" fmla="*/ 2 h 37"/>
                  <a:gd name="T8" fmla="*/ 0 w 46"/>
                  <a:gd name="T9" fmla="*/ 12 h 37"/>
                </a:gdLst>
                <a:ahLst/>
                <a:cxnLst>
                  <a:cxn ang="0">
                    <a:pos x="T0" y="T1"/>
                  </a:cxn>
                  <a:cxn ang="0">
                    <a:pos x="T2" y="T3"/>
                  </a:cxn>
                  <a:cxn ang="0">
                    <a:pos x="T4" y="T5"/>
                  </a:cxn>
                  <a:cxn ang="0">
                    <a:pos x="T6" y="T7"/>
                  </a:cxn>
                  <a:cxn ang="0">
                    <a:pos x="T8" y="T9"/>
                  </a:cxn>
                </a:cxnLst>
                <a:rect l="0" t="0" r="r" b="b"/>
                <a:pathLst>
                  <a:path w="46" h="37">
                    <a:moveTo>
                      <a:pt x="0" y="12"/>
                    </a:moveTo>
                    <a:cubicBezTo>
                      <a:pt x="3" y="21"/>
                      <a:pt x="8" y="29"/>
                      <a:pt x="14" y="37"/>
                    </a:cubicBezTo>
                    <a:cubicBezTo>
                      <a:pt x="22" y="26"/>
                      <a:pt x="34" y="19"/>
                      <a:pt x="46" y="18"/>
                    </a:cubicBezTo>
                    <a:cubicBezTo>
                      <a:pt x="42" y="13"/>
                      <a:pt x="39" y="7"/>
                      <a:pt x="37" y="2"/>
                    </a:cubicBezTo>
                    <a:cubicBezTo>
                      <a:pt x="25" y="0"/>
                      <a:pt x="11" y="3"/>
                      <a:pt x="0" y="12"/>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4" name="Freeform 280"/>
              <p:cNvSpPr/>
              <p:nvPr/>
            </p:nvSpPr>
            <p:spPr bwMode="auto">
              <a:xfrm>
                <a:off x="5733" y="2661"/>
                <a:ext cx="97" cy="61"/>
              </a:xfrm>
              <a:custGeom>
                <a:avLst/>
                <a:gdLst>
                  <a:gd name="T0" fmla="*/ 8 w 41"/>
                  <a:gd name="T1" fmla="*/ 2 h 26"/>
                  <a:gd name="T2" fmla="*/ 0 w 41"/>
                  <a:gd name="T3" fmla="*/ 25 h 26"/>
                  <a:gd name="T4" fmla="*/ 36 w 41"/>
                  <a:gd name="T5" fmla="*/ 26 h 26"/>
                  <a:gd name="T6" fmla="*/ 41 w 41"/>
                  <a:gd name="T7" fmla="*/ 11 h 26"/>
                  <a:gd name="T8" fmla="*/ 8 w 41"/>
                  <a:gd name="T9" fmla="*/ 2 h 26"/>
                </a:gdLst>
                <a:ahLst/>
                <a:cxnLst>
                  <a:cxn ang="0">
                    <a:pos x="T0" y="T1"/>
                  </a:cxn>
                  <a:cxn ang="0">
                    <a:pos x="T2" y="T3"/>
                  </a:cxn>
                  <a:cxn ang="0">
                    <a:pos x="T4" y="T5"/>
                  </a:cxn>
                  <a:cxn ang="0">
                    <a:pos x="T6" y="T7"/>
                  </a:cxn>
                  <a:cxn ang="0">
                    <a:pos x="T8" y="T9"/>
                  </a:cxn>
                </a:cxnLst>
                <a:rect l="0" t="0" r="r" b="b"/>
                <a:pathLst>
                  <a:path w="41" h="26">
                    <a:moveTo>
                      <a:pt x="8" y="2"/>
                    </a:moveTo>
                    <a:cubicBezTo>
                      <a:pt x="4" y="9"/>
                      <a:pt x="2" y="17"/>
                      <a:pt x="0" y="25"/>
                    </a:cubicBezTo>
                    <a:cubicBezTo>
                      <a:pt x="12" y="20"/>
                      <a:pt x="26" y="22"/>
                      <a:pt x="36" y="26"/>
                    </a:cubicBezTo>
                    <a:cubicBezTo>
                      <a:pt x="37" y="21"/>
                      <a:pt x="38" y="15"/>
                      <a:pt x="41" y="11"/>
                    </a:cubicBezTo>
                    <a:cubicBezTo>
                      <a:pt x="32" y="4"/>
                      <a:pt x="20" y="0"/>
                      <a:pt x="8" y="2"/>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5" name="Freeform 281"/>
              <p:cNvSpPr/>
              <p:nvPr/>
            </p:nvSpPr>
            <p:spPr bwMode="auto">
              <a:xfrm>
                <a:off x="5534" y="2471"/>
                <a:ext cx="279" cy="460"/>
              </a:xfrm>
              <a:custGeom>
                <a:avLst/>
                <a:gdLst>
                  <a:gd name="T0" fmla="*/ 49 w 118"/>
                  <a:gd name="T1" fmla="*/ 91 h 194"/>
                  <a:gd name="T2" fmla="*/ 118 w 118"/>
                  <a:gd name="T3" fmla="*/ 15 h 194"/>
                  <a:gd name="T4" fmla="*/ 110 w 118"/>
                  <a:gd name="T5" fmla="*/ 0 h 194"/>
                  <a:gd name="T6" fmla="*/ 18 w 118"/>
                  <a:gd name="T7" fmla="*/ 77 h 194"/>
                  <a:gd name="T8" fmla="*/ 57 w 118"/>
                  <a:gd name="T9" fmla="*/ 194 h 194"/>
                  <a:gd name="T10" fmla="*/ 84 w 118"/>
                  <a:gd name="T11" fmla="*/ 194 h 194"/>
                  <a:gd name="T12" fmla="*/ 49 w 118"/>
                  <a:gd name="T13" fmla="*/ 91 h 194"/>
                </a:gdLst>
                <a:ahLst/>
                <a:cxnLst>
                  <a:cxn ang="0">
                    <a:pos x="T0" y="T1"/>
                  </a:cxn>
                  <a:cxn ang="0">
                    <a:pos x="T2" y="T3"/>
                  </a:cxn>
                  <a:cxn ang="0">
                    <a:pos x="T4" y="T5"/>
                  </a:cxn>
                  <a:cxn ang="0">
                    <a:pos x="T6" y="T7"/>
                  </a:cxn>
                  <a:cxn ang="0">
                    <a:pos x="T8" y="T9"/>
                  </a:cxn>
                  <a:cxn ang="0">
                    <a:pos x="T10" y="T11"/>
                  </a:cxn>
                  <a:cxn ang="0">
                    <a:pos x="T12" y="T13"/>
                  </a:cxn>
                </a:cxnLst>
                <a:rect l="0" t="0" r="r" b="b"/>
                <a:pathLst>
                  <a:path w="118" h="194">
                    <a:moveTo>
                      <a:pt x="49" y="91"/>
                    </a:moveTo>
                    <a:cubicBezTo>
                      <a:pt x="57" y="64"/>
                      <a:pt x="84" y="29"/>
                      <a:pt x="118" y="15"/>
                    </a:cubicBezTo>
                    <a:cubicBezTo>
                      <a:pt x="115" y="8"/>
                      <a:pt x="112" y="2"/>
                      <a:pt x="110" y="0"/>
                    </a:cubicBezTo>
                    <a:cubicBezTo>
                      <a:pt x="68" y="5"/>
                      <a:pt x="28" y="50"/>
                      <a:pt x="18" y="77"/>
                    </a:cubicBezTo>
                    <a:cubicBezTo>
                      <a:pt x="0" y="127"/>
                      <a:pt x="23" y="161"/>
                      <a:pt x="57" y="194"/>
                    </a:cubicBezTo>
                    <a:cubicBezTo>
                      <a:pt x="84" y="194"/>
                      <a:pt x="84" y="194"/>
                      <a:pt x="84" y="194"/>
                    </a:cubicBezTo>
                    <a:cubicBezTo>
                      <a:pt x="48" y="160"/>
                      <a:pt x="37" y="133"/>
                      <a:pt x="49" y="91"/>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6" name="Freeform 282"/>
              <p:cNvSpPr/>
              <p:nvPr/>
            </p:nvSpPr>
            <p:spPr bwMode="auto">
              <a:xfrm>
                <a:off x="5728" y="2718"/>
                <a:ext cx="95" cy="85"/>
              </a:xfrm>
              <a:custGeom>
                <a:avLst/>
                <a:gdLst>
                  <a:gd name="T0" fmla="*/ 40 w 40"/>
                  <a:gd name="T1" fmla="*/ 25 h 36"/>
                  <a:gd name="T2" fmla="*/ 38 w 40"/>
                  <a:gd name="T3" fmla="*/ 6 h 36"/>
                  <a:gd name="T4" fmla="*/ 1 w 40"/>
                  <a:gd name="T5" fmla="*/ 5 h 36"/>
                  <a:gd name="T6" fmla="*/ 3 w 40"/>
                  <a:gd name="T7" fmla="*/ 36 h 36"/>
                  <a:gd name="T8" fmla="*/ 40 w 40"/>
                  <a:gd name="T9" fmla="*/ 25 h 36"/>
                </a:gdLst>
                <a:ahLst/>
                <a:cxnLst>
                  <a:cxn ang="0">
                    <a:pos x="T0" y="T1"/>
                  </a:cxn>
                  <a:cxn ang="0">
                    <a:pos x="T2" y="T3"/>
                  </a:cxn>
                  <a:cxn ang="0">
                    <a:pos x="T4" y="T5"/>
                  </a:cxn>
                  <a:cxn ang="0">
                    <a:pos x="T6" y="T7"/>
                  </a:cxn>
                  <a:cxn ang="0">
                    <a:pos x="T8" y="T9"/>
                  </a:cxn>
                </a:cxnLst>
                <a:rect l="0" t="0" r="r" b="b"/>
                <a:pathLst>
                  <a:path w="40" h="36">
                    <a:moveTo>
                      <a:pt x="40" y="25"/>
                    </a:moveTo>
                    <a:cubicBezTo>
                      <a:pt x="38" y="19"/>
                      <a:pt x="37" y="12"/>
                      <a:pt x="38" y="6"/>
                    </a:cubicBezTo>
                    <a:cubicBezTo>
                      <a:pt x="27" y="1"/>
                      <a:pt x="13" y="0"/>
                      <a:pt x="1" y="5"/>
                    </a:cubicBezTo>
                    <a:cubicBezTo>
                      <a:pt x="0" y="15"/>
                      <a:pt x="0" y="25"/>
                      <a:pt x="3" y="36"/>
                    </a:cubicBezTo>
                    <a:cubicBezTo>
                      <a:pt x="14" y="27"/>
                      <a:pt x="28" y="24"/>
                      <a:pt x="40" y="25"/>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7" name="Freeform 283"/>
              <p:cNvSpPr/>
              <p:nvPr/>
            </p:nvSpPr>
            <p:spPr bwMode="auto">
              <a:xfrm>
                <a:off x="5607" y="1861"/>
                <a:ext cx="154" cy="28"/>
              </a:xfrm>
              <a:custGeom>
                <a:avLst/>
                <a:gdLst>
                  <a:gd name="T0" fmla="*/ 65 w 65"/>
                  <a:gd name="T1" fmla="*/ 9 h 12"/>
                  <a:gd name="T2" fmla="*/ 0 w 65"/>
                  <a:gd name="T3" fmla="*/ 0 h 12"/>
                  <a:gd name="T4" fmla="*/ 1 w 65"/>
                  <a:gd name="T5" fmla="*/ 6 h 12"/>
                  <a:gd name="T6" fmla="*/ 53 w 65"/>
                  <a:gd name="T7" fmla="*/ 12 h 12"/>
                  <a:gd name="T8" fmla="*/ 65 w 65"/>
                  <a:gd name="T9" fmla="*/ 9 h 12"/>
                </a:gdLst>
                <a:ahLst/>
                <a:cxnLst>
                  <a:cxn ang="0">
                    <a:pos x="T0" y="T1"/>
                  </a:cxn>
                  <a:cxn ang="0">
                    <a:pos x="T2" y="T3"/>
                  </a:cxn>
                  <a:cxn ang="0">
                    <a:pos x="T4" y="T5"/>
                  </a:cxn>
                  <a:cxn ang="0">
                    <a:pos x="T6" y="T7"/>
                  </a:cxn>
                  <a:cxn ang="0">
                    <a:pos x="T8" y="T9"/>
                  </a:cxn>
                </a:cxnLst>
                <a:rect l="0" t="0" r="r" b="b"/>
                <a:pathLst>
                  <a:path w="65" h="12">
                    <a:moveTo>
                      <a:pt x="65" y="9"/>
                    </a:moveTo>
                    <a:cubicBezTo>
                      <a:pt x="0" y="0"/>
                      <a:pt x="0" y="0"/>
                      <a:pt x="0" y="0"/>
                    </a:cubicBezTo>
                    <a:cubicBezTo>
                      <a:pt x="0" y="2"/>
                      <a:pt x="1" y="4"/>
                      <a:pt x="1" y="6"/>
                    </a:cubicBezTo>
                    <a:cubicBezTo>
                      <a:pt x="53" y="12"/>
                      <a:pt x="53" y="12"/>
                      <a:pt x="53" y="12"/>
                    </a:cubicBezTo>
                    <a:cubicBezTo>
                      <a:pt x="57" y="11"/>
                      <a:pt x="61" y="9"/>
                      <a:pt x="65" y="9"/>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8" name="Freeform 284"/>
              <p:cNvSpPr/>
              <p:nvPr/>
            </p:nvSpPr>
            <p:spPr bwMode="auto">
              <a:xfrm>
                <a:off x="5735" y="2143"/>
                <a:ext cx="55" cy="64"/>
              </a:xfrm>
              <a:custGeom>
                <a:avLst/>
                <a:gdLst>
                  <a:gd name="T0" fmla="*/ 23 w 23"/>
                  <a:gd name="T1" fmla="*/ 15 h 27"/>
                  <a:gd name="T2" fmla="*/ 16 w 23"/>
                  <a:gd name="T3" fmla="*/ 0 h 27"/>
                  <a:gd name="T4" fmla="*/ 0 w 23"/>
                  <a:gd name="T5" fmla="*/ 14 h 27"/>
                  <a:gd name="T6" fmla="*/ 10 w 23"/>
                  <a:gd name="T7" fmla="*/ 27 h 27"/>
                  <a:gd name="T8" fmla="*/ 23 w 23"/>
                  <a:gd name="T9" fmla="*/ 15 h 27"/>
                </a:gdLst>
                <a:ahLst/>
                <a:cxnLst>
                  <a:cxn ang="0">
                    <a:pos x="T0" y="T1"/>
                  </a:cxn>
                  <a:cxn ang="0">
                    <a:pos x="T2" y="T3"/>
                  </a:cxn>
                  <a:cxn ang="0">
                    <a:pos x="T4" y="T5"/>
                  </a:cxn>
                  <a:cxn ang="0">
                    <a:pos x="T6" y="T7"/>
                  </a:cxn>
                  <a:cxn ang="0">
                    <a:pos x="T8" y="T9"/>
                  </a:cxn>
                </a:cxnLst>
                <a:rect l="0" t="0" r="r" b="b"/>
                <a:pathLst>
                  <a:path w="23" h="27">
                    <a:moveTo>
                      <a:pt x="23" y="15"/>
                    </a:moveTo>
                    <a:cubicBezTo>
                      <a:pt x="21" y="9"/>
                      <a:pt x="19" y="4"/>
                      <a:pt x="16" y="0"/>
                    </a:cubicBezTo>
                    <a:cubicBezTo>
                      <a:pt x="10" y="4"/>
                      <a:pt x="5" y="8"/>
                      <a:pt x="0" y="14"/>
                    </a:cubicBezTo>
                    <a:cubicBezTo>
                      <a:pt x="4" y="18"/>
                      <a:pt x="7" y="22"/>
                      <a:pt x="10" y="27"/>
                    </a:cubicBezTo>
                    <a:cubicBezTo>
                      <a:pt x="13" y="23"/>
                      <a:pt x="18" y="19"/>
                      <a:pt x="23" y="15"/>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9" name="Freeform 285"/>
              <p:cNvSpPr/>
              <p:nvPr/>
            </p:nvSpPr>
            <p:spPr bwMode="auto">
              <a:xfrm>
                <a:off x="5737" y="2371"/>
                <a:ext cx="53" cy="83"/>
              </a:xfrm>
              <a:custGeom>
                <a:avLst/>
                <a:gdLst>
                  <a:gd name="T0" fmla="*/ 10 w 22"/>
                  <a:gd name="T1" fmla="*/ 35 h 35"/>
                  <a:gd name="T2" fmla="*/ 22 w 22"/>
                  <a:gd name="T3" fmla="*/ 0 h 35"/>
                  <a:gd name="T4" fmla="*/ 10 w 22"/>
                  <a:gd name="T5" fmla="*/ 35 h 35"/>
                </a:gdLst>
                <a:ahLst/>
                <a:cxnLst>
                  <a:cxn ang="0">
                    <a:pos x="T0" y="T1"/>
                  </a:cxn>
                  <a:cxn ang="0">
                    <a:pos x="T2" y="T3"/>
                  </a:cxn>
                  <a:cxn ang="0">
                    <a:pos x="T4" y="T5"/>
                  </a:cxn>
                </a:cxnLst>
                <a:rect l="0" t="0" r="r" b="b"/>
                <a:pathLst>
                  <a:path w="22" h="35">
                    <a:moveTo>
                      <a:pt x="10" y="35"/>
                    </a:moveTo>
                    <a:cubicBezTo>
                      <a:pt x="18" y="25"/>
                      <a:pt x="22" y="13"/>
                      <a:pt x="22" y="0"/>
                    </a:cubicBezTo>
                    <a:cubicBezTo>
                      <a:pt x="9" y="9"/>
                      <a:pt x="0" y="24"/>
                      <a:pt x="10" y="3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0" name="Freeform 286"/>
              <p:cNvSpPr/>
              <p:nvPr/>
            </p:nvSpPr>
            <p:spPr bwMode="auto">
              <a:xfrm>
                <a:off x="5610" y="1389"/>
                <a:ext cx="109" cy="61"/>
              </a:xfrm>
              <a:custGeom>
                <a:avLst/>
                <a:gdLst>
                  <a:gd name="T0" fmla="*/ 38 w 46"/>
                  <a:gd name="T1" fmla="*/ 26 h 26"/>
                  <a:gd name="T2" fmla="*/ 46 w 46"/>
                  <a:gd name="T3" fmla="*/ 9 h 26"/>
                  <a:gd name="T4" fmla="*/ 21 w 46"/>
                  <a:gd name="T5" fmla="*/ 0 h 26"/>
                  <a:gd name="T6" fmla="*/ 0 w 46"/>
                  <a:gd name="T7" fmla="*/ 0 h 26"/>
                  <a:gd name="T8" fmla="*/ 38 w 46"/>
                  <a:gd name="T9" fmla="*/ 26 h 26"/>
                </a:gdLst>
                <a:ahLst/>
                <a:cxnLst>
                  <a:cxn ang="0">
                    <a:pos x="T0" y="T1"/>
                  </a:cxn>
                  <a:cxn ang="0">
                    <a:pos x="T2" y="T3"/>
                  </a:cxn>
                  <a:cxn ang="0">
                    <a:pos x="T4" y="T5"/>
                  </a:cxn>
                  <a:cxn ang="0">
                    <a:pos x="T6" y="T7"/>
                  </a:cxn>
                  <a:cxn ang="0">
                    <a:pos x="T8" y="T9"/>
                  </a:cxn>
                </a:cxnLst>
                <a:rect l="0" t="0" r="r" b="b"/>
                <a:pathLst>
                  <a:path w="46" h="26">
                    <a:moveTo>
                      <a:pt x="38" y="26"/>
                    </a:moveTo>
                    <a:cubicBezTo>
                      <a:pt x="40" y="20"/>
                      <a:pt x="42" y="14"/>
                      <a:pt x="46" y="9"/>
                    </a:cubicBezTo>
                    <a:cubicBezTo>
                      <a:pt x="37" y="8"/>
                      <a:pt x="29" y="5"/>
                      <a:pt x="21" y="0"/>
                    </a:cubicBezTo>
                    <a:cubicBezTo>
                      <a:pt x="0" y="0"/>
                      <a:pt x="0" y="0"/>
                      <a:pt x="0" y="0"/>
                    </a:cubicBezTo>
                    <a:cubicBezTo>
                      <a:pt x="6" y="11"/>
                      <a:pt x="17" y="20"/>
                      <a:pt x="38" y="26"/>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1" name="Freeform 287"/>
              <p:cNvSpPr/>
              <p:nvPr/>
            </p:nvSpPr>
            <p:spPr bwMode="auto">
              <a:xfrm>
                <a:off x="5593" y="1393"/>
                <a:ext cx="109" cy="166"/>
              </a:xfrm>
              <a:custGeom>
                <a:avLst/>
                <a:gdLst>
                  <a:gd name="T0" fmla="*/ 44 w 46"/>
                  <a:gd name="T1" fmla="*/ 27 h 70"/>
                  <a:gd name="T2" fmla="*/ 3 w 46"/>
                  <a:gd name="T3" fmla="*/ 0 h 70"/>
                  <a:gd name="T4" fmla="*/ 0 w 46"/>
                  <a:gd name="T5" fmla="*/ 3 h 70"/>
                  <a:gd name="T6" fmla="*/ 40 w 46"/>
                  <a:gd name="T7" fmla="*/ 70 h 70"/>
                  <a:gd name="T8" fmla="*/ 44 w 46"/>
                  <a:gd name="T9" fmla="*/ 70 h 70"/>
                  <a:gd name="T10" fmla="*/ 44 w 46"/>
                  <a:gd name="T11" fmla="*/ 27 h 70"/>
                </a:gdLst>
                <a:ahLst/>
                <a:cxnLst>
                  <a:cxn ang="0">
                    <a:pos x="T0" y="T1"/>
                  </a:cxn>
                  <a:cxn ang="0">
                    <a:pos x="T2" y="T3"/>
                  </a:cxn>
                  <a:cxn ang="0">
                    <a:pos x="T4" y="T5"/>
                  </a:cxn>
                  <a:cxn ang="0">
                    <a:pos x="T6" y="T7"/>
                  </a:cxn>
                  <a:cxn ang="0">
                    <a:pos x="T8" y="T9"/>
                  </a:cxn>
                  <a:cxn ang="0">
                    <a:pos x="T10" y="T11"/>
                  </a:cxn>
                </a:cxnLst>
                <a:rect l="0" t="0" r="r" b="b"/>
                <a:pathLst>
                  <a:path w="46" h="70">
                    <a:moveTo>
                      <a:pt x="44" y="27"/>
                    </a:moveTo>
                    <a:cubicBezTo>
                      <a:pt x="29" y="24"/>
                      <a:pt x="13" y="18"/>
                      <a:pt x="3" y="0"/>
                    </a:cubicBezTo>
                    <a:cubicBezTo>
                      <a:pt x="2" y="1"/>
                      <a:pt x="1" y="2"/>
                      <a:pt x="0" y="3"/>
                    </a:cubicBezTo>
                    <a:cubicBezTo>
                      <a:pt x="17" y="30"/>
                      <a:pt x="34" y="58"/>
                      <a:pt x="40" y="70"/>
                    </a:cubicBezTo>
                    <a:cubicBezTo>
                      <a:pt x="44" y="70"/>
                      <a:pt x="44" y="70"/>
                      <a:pt x="44" y="70"/>
                    </a:cubicBezTo>
                    <a:cubicBezTo>
                      <a:pt x="46" y="55"/>
                      <a:pt x="42" y="42"/>
                      <a:pt x="44" y="27"/>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2" name="Freeform 288"/>
              <p:cNvSpPr/>
              <p:nvPr/>
            </p:nvSpPr>
            <p:spPr bwMode="auto">
              <a:xfrm>
                <a:off x="5612" y="1882"/>
                <a:ext cx="107" cy="24"/>
              </a:xfrm>
              <a:custGeom>
                <a:avLst/>
                <a:gdLst>
                  <a:gd name="T0" fmla="*/ 45 w 45"/>
                  <a:gd name="T1" fmla="*/ 5 h 10"/>
                  <a:gd name="T2" fmla="*/ 0 w 45"/>
                  <a:gd name="T3" fmla="*/ 0 h 10"/>
                  <a:gd name="T4" fmla="*/ 2 w 45"/>
                  <a:gd name="T5" fmla="*/ 7 h 10"/>
                  <a:gd name="T6" fmla="*/ 35 w 45"/>
                  <a:gd name="T7" fmla="*/ 10 h 10"/>
                  <a:gd name="T8" fmla="*/ 45 w 45"/>
                  <a:gd name="T9" fmla="*/ 5 h 10"/>
                </a:gdLst>
                <a:ahLst/>
                <a:cxnLst>
                  <a:cxn ang="0">
                    <a:pos x="T0" y="T1"/>
                  </a:cxn>
                  <a:cxn ang="0">
                    <a:pos x="T2" y="T3"/>
                  </a:cxn>
                  <a:cxn ang="0">
                    <a:pos x="T4" y="T5"/>
                  </a:cxn>
                  <a:cxn ang="0">
                    <a:pos x="T6" y="T7"/>
                  </a:cxn>
                  <a:cxn ang="0">
                    <a:pos x="T8" y="T9"/>
                  </a:cxn>
                </a:cxnLst>
                <a:rect l="0" t="0" r="r" b="b"/>
                <a:pathLst>
                  <a:path w="45" h="10">
                    <a:moveTo>
                      <a:pt x="45" y="5"/>
                    </a:moveTo>
                    <a:cubicBezTo>
                      <a:pt x="0" y="0"/>
                      <a:pt x="0" y="0"/>
                      <a:pt x="0" y="0"/>
                    </a:cubicBezTo>
                    <a:cubicBezTo>
                      <a:pt x="0" y="2"/>
                      <a:pt x="1" y="5"/>
                      <a:pt x="2" y="7"/>
                    </a:cubicBezTo>
                    <a:cubicBezTo>
                      <a:pt x="35" y="10"/>
                      <a:pt x="35" y="10"/>
                      <a:pt x="35" y="10"/>
                    </a:cubicBezTo>
                    <a:cubicBezTo>
                      <a:pt x="38" y="8"/>
                      <a:pt x="41" y="7"/>
                      <a:pt x="45" y="5"/>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3" name="Freeform 289"/>
              <p:cNvSpPr/>
              <p:nvPr/>
            </p:nvSpPr>
            <p:spPr bwMode="auto">
              <a:xfrm>
                <a:off x="5484" y="1443"/>
                <a:ext cx="213" cy="240"/>
              </a:xfrm>
              <a:custGeom>
                <a:avLst/>
                <a:gdLst>
                  <a:gd name="T0" fmla="*/ 4 w 90"/>
                  <a:gd name="T1" fmla="*/ 44 h 101"/>
                  <a:gd name="T2" fmla="*/ 68 w 90"/>
                  <a:gd name="T3" fmla="*/ 101 h 101"/>
                  <a:gd name="T4" fmla="*/ 82 w 90"/>
                  <a:gd name="T5" fmla="*/ 79 h 101"/>
                  <a:gd name="T6" fmla="*/ 90 w 90"/>
                  <a:gd name="T7" fmla="*/ 49 h 101"/>
                  <a:gd name="T8" fmla="*/ 86 w 90"/>
                  <a:gd name="T9" fmla="*/ 49 h 101"/>
                  <a:gd name="T10" fmla="*/ 74 w 90"/>
                  <a:gd name="T11" fmla="*/ 70 h 101"/>
                  <a:gd name="T12" fmla="*/ 15 w 90"/>
                  <a:gd name="T13" fmla="*/ 48 h 101"/>
                  <a:gd name="T14" fmla="*/ 25 w 90"/>
                  <a:gd name="T15" fmla="*/ 28 h 101"/>
                  <a:gd name="T16" fmla="*/ 52 w 90"/>
                  <a:gd name="T17" fmla="*/ 36 h 101"/>
                  <a:gd name="T18" fmla="*/ 29 w 90"/>
                  <a:gd name="T19" fmla="*/ 0 h 101"/>
                  <a:gd name="T20" fmla="*/ 4 w 90"/>
                  <a:gd name="T21" fmla="*/ 4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101">
                    <a:moveTo>
                      <a:pt x="4" y="44"/>
                    </a:moveTo>
                    <a:cubicBezTo>
                      <a:pt x="9" y="54"/>
                      <a:pt x="38" y="78"/>
                      <a:pt x="68" y="101"/>
                    </a:cubicBezTo>
                    <a:cubicBezTo>
                      <a:pt x="73" y="95"/>
                      <a:pt x="78" y="88"/>
                      <a:pt x="82" y="79"/>
                    </a:cubicBezTo>
                    <a:cubicBezTo>
                      <a:pt x="88" y="68"/>
                      <a:pt x="90" y="58"/>
                      <a:pt x="90" y="49"/>
                    </a:cubicBezTo>
                    <a:cubicBezTo>
                      <a:pt x="86" y="49"/>
                      <a:pt x="86" y="49"/>
                      <a:pt x="86" y="49"/>
                    </a:cubicBezTo>
                    <a:cubicBezTo>
                      <a:pt x="84" y="54"/>
                      <a:pt x="77" y="65"/>
                      <a:pt x="74" y="70"/>
                    </a:cubicBezTo>
                    <a:cubicBezTo>
                      <a:pt x="57" y="64"/>
                      <a:pt x="27" y="53"/>
                      <a:pt x="15" y="48"/>
                    </a:cubicBezTo>
                    <a:cubicBezTo>
                      <a:pt x="16" y="44"/>
                      <a:pt x="23" y="32"/>
                      <a:pt x="25" y="28"/>
                    </a:cubicBezTo>
                    <a:cubicBezTo>
                      <a:pt x="32" y="30"/>
                      <a:pt x="40" y="33"/>
                      <a:pt x="52" y="36"/>
                    </a:cubicBezTo>
                    <a:cubicBezTo>
                      <a:pt x="47" y="28"/>
                      <a:pt x="38" y="15"/>
                      <a:pt x="29" y="0"/>
                    </a:cubicBezTo>
                    <a:cubicBezTo>
                      <a:pt x="12" y="19"/>
                      <a:pt x="0" y="36"/>
                      <a:pt x="4" y="44"/>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4" name="Freeform 290"/>
              <p:cNvSpPr>
                <a:spLocks noEditPoints="1"/>
              </p:cNvSpPr>
              <p:nvPr/>
            </p:nvSpPr>
            <p:spPr bwMode="auto">
              <a:xfrm>
                <a:off x="5345" y="2101"/>
                <a:ext cx="433" cy="382"/>
              </a:xfrm>
              <a:custGeom>
                <a:avLst/>
                <a:gdLst>
                  <a:gd name="T0" fmla="*/ 24 w 183"/>
                  <a:gd name="T1" fmla="*/ 101 h 161"/>
                  <a:gd name="T2" fmla="*/ 109 w 183"/>
                  <a:gd name="T3" fmla="*/ 27 h 161"/>
                  <a:gd name="T4" fmla="*/ 161 w 183"/>
                  <a:gd name="T5" fmla="*/ 82 h 161"/>
                  <a:gd name="T6" fmla="*/ 123 w 183"/>
                  <a:gd name="T7" fmla="*/ 102 h 161"/>
                  <a:gd name="T8" fmla="*/ 103 w 183"/>
                  <a:gd name="T9" fmla="*/ 62 h 161"/>
                  <a:gd name="T10" fmla="*/ 94 w 183"/>
                  <a:gd name="T11" fmla="*/ 67 h 161"/>
                  <a:gd name="T12" fmla="*/ 96 w 183"/>
                  <a:gd name="T13" fmla="*/ 85 h 161"/>
                  <a:gd name="T14" fmla="*/ 56 w 183"/>
                  <a:gd name="T15" fmla="*/ 120 h 161"/>
                  <a:gd name="T16" fmla="*/ 97 w 183"/>
                  <a:gd name="T17" fmla="*/ 142 h 161"/>
                  <a:gd name="T18" fmla="*/ 118 w 183"/>
                  <a:gd name="T19" fmla="*/ 121 h 161"/>
                  <a:gd name="T20" fmla="*/ 166 w 183"/>
                  <a:gd name="T21" fmla="*/ 108 h 161"/>
                  <a:gd name="T22" fmla="*/ 163 w 183"/>
                  <a:gd name="T23" fmla="*/ 38 h 161"/>
                  <a:gd name="T24" fmla="*/ 43 w 183"/>
                  <a:gd name="T25" fmla="*/ 36 h 161"/>
                  <a:gd name="T26" fmla="*/ 9 w 183"/>
                  <a:gd name="T27" fmla="*/ 137 h 161"/>
                  <a:gd name="T28" fmla="*/ 21 w 183"/>
                  <a:gd name="T29" fmla="*/ 145 h 161"/>
                  <a:gd name="T30" fmla="*/ 40 w 183"/>
                  <a:gd name="T31" fmla="*/ 161 h 161"/>
                  <a:gd name="T32" fmla="*/ 41 w 183"/>
                  <a:gd name="T33" fmla="*/ 160 h 161"/>
                  <a:gd name="T34" fmla="*/ 24 w 183"/>
                  <a:gd name="T35" fmla="*/ 101 h 161"/>
                  <a:gd name="T36" fmla="*/ 87 w 183"/>
                  <a:gd name="T37" fmla="*/ 133 h 161"/>
                  <a:gd name="T38" fmla="*/ 70 w 183"/>
                  <a:gd name="T39" fmla="*/ 106 h 161"/>
                  <a:gd name="T40" fmla="*/ 98 w 183"/>
                  <a:gd name="T41" fmla="*/ 94 h 161"/>
                  <a:gd name="T42" fmla="*/ 110 w 183"/>
                  <a:gd name="T43" fmla="*/ 114 h 161"/>
                  <a:gd name="T44" fmla="*/ 87 w 183"/>
                  <a:gd name="T45" fmla="*/ 13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3" h="161">
                    <a:moveTo>
                      <a:pt x="24" y="101"/>
                    </a:moveTo>
                    <a:cubicBezTo>
                      <a:pt x="27" y="49"/>
                      <a:pt x="79" y="23"/>
                      <a:pt x="109" y="27"/>
                    </a:cubicBezTo>
                    <a:cubicBezTo>
                      <a:pt x="142" y="31"/>
                      <a:pt x="165" y="51"/>
                      <a:pt x="161" y="82"/>
                    </a:cubicBezTo>
                    <a:cubicBezTo>
                      <a:pt x="158" y="104"/>
                      <a:pt x="140" y="113"/>
                      <a:pt x="123" y="102"/>
                    </a:cubicBezTo>
                    <a:cubicBezTo>
                      <a:pt x="109" y="93"/>
                      <a:pt x="104" y="74"/>
                      <a:pt x="103" y="62"/>
                    </a:cubicBezTo>
                    <a:cubicBezTo>
                      <a:pt x="94" y="67"/>
                      <a:pt x="94" y="67"/>
                      <a:pt x="94" y="67"/>
                    </a:cubicBezTo>
                    <a:cubicBezTo>
                      <a:pt x="96" y="85"/>
                      <a:pt x="96" y="85"/>
                      <a:pt x="96" y="85"/>
                    </a:cubicBezTo>
                    <a:cubicBezTo>
                      <a:pt x="73" y="83"/>
                      <a:pt x="55" y="97"/>
                      <a:pt x="56" y="120"/>
                    </a:cubicBezTo>
                    <a:cubicBezTo>
                      <a:pt x="56" y="138"/>
                      <a:pt x="74" y="155"/>
                      <a:pt x="97" y="142"/>
                    </a:cubicBezTo>
                    <a:cubicBezTo>
                      <a:pt x="108" y="136"/>
                      <a:pt x="114" y="127"/>
                      <a:pt x="118" y="121"/>
                    </a:cubicBezTo>
                    <a:cubicBezTo>
                      <a:pt x="133" y="127"/>
                      <a:pt x="156" y="120"/>
                      <a:pt x="166" y="108"/>
                    </a:cubicBezTo>
                    <a:cubicBezTo>
                      <a:pt x="181" y="90"/>
                      <a:pt x="183" y="61"/>
                      <a:pt x="163" y="38"/>
                    </a:cubicBezTo>
                    <a:cubicBezTo>
                      <a:pt x="129" y="0"/>
                      <a:pt x="78" y="7"/>
                      <a:pt x="43" y="36"/>
                    </a:cubicBezTo>
                    <a:cubicBezTo>
                      <a:pt x="12" y="61"/>
                      <a:pt x="0" y="99"/>
                      <a:pt x="9" y="137"/>
                    </a:cubicBezTo>
                    <a:cubicBezTo>
                      <a:pt x="13" y="139"/>
                      <a:pt x="17" y="141"/>
                      <a:pt x="21" y="145"/>
                    </a:cubicBezTo>
                    <a:cubicBezTo>
                      <a:pt x="40" y="161"/>
                      <a:pt x="40" y="161"/>
                      <a:pt x="40" y="161"/>
                    </a:cubicBezTo>
                    <a:cubicBezTo>
                      <a:pt x="41" y="160"/>
                      <a:pt x="41" y="160"/>
                      <a:pt x="41" y="160"/>
                    </a:cubicBezTo>
                    <a:cubicBezTo>
                      <a:pt x="23" y="144"/>
                      <a:pt x="22" y="119"/>
                      <a:pt x="24" y="101"/>
                    </a:cubicBezTo>
                    <a:close/>
                    <a:moveTo>
                      <a:pt x="87" y="133"/>
                    </a:moveTo>
                    <a:cubicBezTo>
                      <a:pt x="70" y="133"/>
                      <a:pt x="66" y="116"/>
                      <a:pt x="70" y="106"/>
                    </a:cubicBezTo>
                    <a:cubicBezTo>
                      <a:pt x="74" y="99"/>
                      <a:pt x="88" y="93"/>
                      <a:pt x="98" y="94"/>
                    </a:cubicBezTo>
                    <a:cubicBezTo>
                      <a:pt x="110" y="114"/>
                      <a:pt x="110" y="114"/>
                      <a:pt x="110" y="114"/>
                    </a:cubicBezTo>
                    <a:cubicBezTo>
                      <a:pt x="110" y="120"/>
                      <a:pt x="101" y="134"/>
                      <a:pt x="87" y="133"/>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5" name="Freeform 291"/>
              <p:cNvSpPr/>
              <p:nvPr/>
            </p:nvSpPr>
            <p:spPr bwMode="auto">
              <a:xfrm>
                <a:off x="5707" y="2098"/>
                <a:ext cx="33" cy="69"/>
              </a:xfrm>
              <a:custGeom>
                <a:avLst/>
                <a:gdLst>
                  <a:gd name="T0" fmla="*/ 0 w 14"/>
                  <a:gd name="T1" fmla="*/ 21 h 29"/>
                  <a:gd name="T2" fmla="*/ 9 w 14"/>
                  <a:gd name="T3" fmla="*/ 29 h 29"/>
                  <a:gd name="T4" fmla="*/ 10 w 14"/>
                  <a:gd name="T5" fmla="*/ 28 h 29"/>
                  <a:gd name="T6" fmla="*/ 14 w 14"/>
                  <a:gd name="T7" fmla="*/ 6 h 29"/>
                  <a:gd name="T8" fmla="*/ 3 w 14"/>
                  <a:gd name="T9" fmla="*/ 0 h 29"/>
                  <a:gd name="T10" fmla="*/ 0 w 14"/>
                  <a:gd name="T11" fmla="*/ 21 h 29"/>
                </a:gdLst>
                <a:ahLst/>
                <a:cxnLst>
                  <a:cxn ang="0">
                    <a:pos x="T0" y="T1"/>
                  </a:cxn>
                  <a:cxn ang="0">
                    <a:pos x="T2" y="T3"/>
                  </a:cxn>
                  <a:cxn ang="0">
                    <a:pos x="T4" y="T5"/>
                  </a:cxn>
                  <a:cxn ang="0">
                    <a:pos x="T6" y="T7"/>
                  </a:cxn>
                  <a:cxn ang="0">
                    <a:pos x="T8" y="T9"/>
                  </a:cxn>
                  <a:cxn ang="0">
                    <a:pos x="T10" y="T11"/>
                  </a:cxn>
                </a:cxnLst>
                <a:rect l="0" t="0" r="r" b="b"/>
                <a:pathLst>
                  <a:path w="14" h="29">
                    <a:moveTo>
                      <a:pt x="0" y="21"/>
                    </a:moveTo>
                    <a:cubicBezTo>
                      <a:pt x="3" y="24"/>
                      <a:pt x="6" y="27"/>
                      <a:pt x="9" y="29"/>
                    </a:cubicBezTo>
                    <a:cubicBezTo>
                      <a:pt x="9" y="29"/>
                      <a:pt x="10" y="29"/>
                      <a:pt x="10" y="28"/>
                    </a:cubicBezTo>
                    <a:cubicBezTo>
                      <a:pt x="10" y="21"/>
                      <a:pt x="11" y="14"/>
                      <a:pt x="14" y="6"/>
                    </a:cubicBezTo>
                    <a:cubicBezTo>
                      <a:pt x="11" y="3"/>
                      <a:pt x="7" y="2"/>
                      <a:pt x="3" y="0"/>
                    </a:cubicBezTo>
                    <a:cubicBezTo>
                      <a:pt x="1" y="8"/>
                      <a:pt x="0" y="15"/>
                      <a:pt x="0" y="21"/>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6" name="Freeform 292"/>
              <p:cNvSpPr/>
              <p:nvPr/>
            </p:nvSpPr>
            <p:spPr bwMode="auto">
              <a:xfrm>
                <a:off x="5659" y="2198"/>
                <a:ext cx="60" cy="149"/>
              </a:xfrm>
              <a:custGeom>
                <a:avLst/>
                <a:gdLst>
                  <a:gd name="T0" fmla="*/ 0 w 25"/>
                  <a:gd name="T1" fmla="*/ 61 h 63"/>
                  <a:gd name="T2" fmla="*/ 24 w 25"/>
                  <a:gd name="T3" fmla="*/ 39 h 63"/>
                  <a:gd name="T4" fmla="*/ 2 w 25"/>
                  <a:gd name="T5" fmla="*/ 0 h 63"/>
                  <a:gd name="T6" fmla="*/ 0 w 25"/>
                  <a:gd name="T7" fmla="*/ 61 h 63"/>
                </a:gdLst>
                <a:ahLst/>
                <a:cxnLst>
                  <a:cxn ang="0">
                    <a:pos x="T0" y="T1"/>
                  </a:cxn>
                  <a:cxn ang="0">
                    <a:pos x="T2" y="T3"/>
                  </a:cxn>
                  <a:cxn ang="0">
                    <a:pos x="T4" y="T5"/>
                  </a:cxn>
                  <a:cxn ang="0">
                    <a:pos x="T6" y="T7"/>
                  </a:cxn>
                </a:cxnLst>
                <a:rect l="0" t="0" r="r" b="b"/>
                <a:pathLst>
                  <a:path w="25" h="63">
                    <a:moveTo>
                      <a:pt x="0" y="61"/>
                    </a:moveTo>
                    <a:cubicBezTo>
                      <a:pt x="11" y="63"/>
                      <a:pt x="22" y="56"/>
                      <a:pt x="24" y="39"/>
                    </a:cubicBezTo>
                    <a:cubicBezTo>
                      <a:pt x="25" y="26"/>
                      <a:pt x="18" y="9"/>
                      <a:pt x="2" y="0"/>
                    </a:cubicBezTo>
                    <a:cubicBezTo>
                      <a:pt x="8" y="17"/>
                      <a:pt x="8" y="46"/>
                      <a:pt x="0" y="61"/>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7" name="Freeform 293"/>
              <p:cNvSpPr/>
              <p:nvPr/>
            </p:nvSpPr>
            <p:spPr bwMode="auto">
              <a:xfrm>
                <a:off x="5619" y="1908"/>
                <a:ext cx="64" cy="15"/>
              </a:xfrm>
              <a:custGeom>
                <a:avLst/>
                <a:gdLst>
                  <a:gd name="T0" fmla="*/ 27 w 27"/>
                  <a:gd name="T1" fmla="*/ 2 h 6"/>
                  <a:gd name="T2" fmla="*/ 0 w 27"/>
                  <a:gd name="T3" fmla="*/ 0 h 6"/>
                  <a:gd name="T4" fmla="*/ 3 w 27"/>
                  <a:gd name="T5" fmla="*/ 5 h 6"/>
                  <a:gd name="T6" fmla="*/ 21 w 27"/>
                  <a:gd name="T7" fmla="*/ 6 h 6"/>
                  <a:gd name="T8" fmla="*/ 27 w 27"/>
                  <a:gd name="T9" fmla="*/ 2 h 6"/>
                </a:gdLst>
                <a:ahLst/>
                <a:cxnLst>
                  <a:cxn ang="0">
                    <a:pos x="T0" y="T1"/>
                  </a:cxn>
                  <a:cxn ang="0">
                    <a:pos x="T2" y="T3"/>
                  </a:cxn>
                  <a:cxn ang="0">
                    <a:pos x="T4" y="T5"/>
                  </a:cxn>
                  <a:cxn ang="0">
                    <a:pos x="T6" y="T7"/>
                  </a:cxn>
                  <a:cxn ang="0">
                    <a:pos x="T8" y="T9"/>
                  </a:cxn>
                </a:cxnLst>
                <a:rect l="0" t="0" r="r" b="b"/>
                <a:pathLst>
                  <a:path w="27" h="6">
                    <a:moveTo>
                      <a:pt x="27" y="2"/>
                    </a:moveTo>
                    <a:cubicBezTo>
                      <a:pt x="0" y="0"/>
                      <a:pt x="0" y="0"/>
                      <a:pt x="0" y="0"/>
                    </a:cubicBezTo>
                    <a:cubicBezTo>
                      <a:pt x="1" y="1"/>
                      <a:pt x="2" y="3"/>
                      <a:pt x="3" y="5"/>
                    </a:cubicBezTo>
                    <a:cubicBezTo>
                      <a:pt x="21" y="6"/>
                      <a:pt x="21" y="6"/>
                      <a:pt x="21" y="6"/>
                    </a:cubicBezTo>
                    <a:cubicBezTo>
                      <a:pt x="23" y="5"/>
                      <a:pt x="25" y="3"/>
                      <a:pt x="27" y="2"/>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8" name="Freeform 294"/>
              <p:cNvSpPr/>
              <p:nvPr/>
            </p:nvSpPr>
            <p:spPr bwMode="auto">
              <a:xfrm>
                <a:off x="5664" y="2086"/>
                <a:ext cx="40" cy="57"/>
              </a:xfrm>
              <a:custGeom>
                <a:avLst/>
                <a:gdLst>
                  <a:gd name="T0" fmla="*/ 1 w 17"/>
                  <a:gd name="T1" fmla="*/ 17 h 24"/>
                  <a:gd name="T2" fmla="*/ 14 w 17"/>
                  <a:gd name="T3" fmla="*/ 24 h 24"/>
                  <a:gd name="T4" fmla="*/ 17 w 17"/>
                  <a:gd name="T5" fmla="*/ 4 h 24"/>
                  <a:gd name="T6" fmla="*/ 1 w 17"/>
                  <a:gd name="T7" fmla="*/ 0 h 24"/>
                  <a:gd name="T8" fmla="*/ 1 w 17"/>
                  <a:gd name="T9" fmla="*/ 17 h 24"/>
                </a:gdLst>
                <a:ahLst/>
                <a:cxnLst>
                  <a:cxn ang="0">
                    <a:pos x="T0" y="T1"/>
                  </a:cxn>
                  <a:cxn ang="0">
                    <a:pos x="T2" y="T3"/>
                  </a:cxn>
                  <a:cxn ang="0">
                    <a:pos x="T4" y="T5"/>
                  </a:cxn>
                  <a:cxn ang="0">
                    <a:pos x="T6" y="T7"/>
                  </a:cxn>
                  <a:cxn ang="0">
                    <a:pos x="T8" y="T9"/>
                  </a:cxn>
                </a:cxnLst>
                <a:rect l="0" t="0" r="r" b="b"/>
                <a:pathLst>
                  <a:path w="17" h="24">
                    <a:moveTo>
                      <a:pt x="1" y="17"/>
                    </a:moveTo>
                    <a:cubicBezTo>
                      <a:pt x="5" y="19"/>
                      <a:pt x="10" y="21"/>
                      <a:pt x="14" y="24"/>
                    </a:cubicBezTo>
                    <a:cubicBezTo>
                      <a:pt x="14" y="18"/>
                      <a:pt x="15" y="11"/>
                      <a:pt x="17" y="4"/>
                    </a:cubicBezTo>
                    <a:cubicBezTo>
                      <a:pt x="12" y="3"/>
                      <a:pt x="7" y="1"/>
                      <a:pt x="1" y="0"/>
                    </a:cubicBezTo>
                    <a:cubicBezTo>
                      <a:pt x="0" y="6"/>
                      <a:pt x="0" y="12"/>
                      <a:pt x="1" y="17"/>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9" name="Freeform 295"/>
              <p:cNvSpPr/>
              <p:nvPr/>
            </p:nvSpPr>
            <p:spPr bwMode="auto">
              <a:xfrm>
                <a:off x="5532" y="1389"/>
                <a:ext cx="144" cy="204"/>
              </a:xfrm>
              <a:custGeom>
                <a:avLst/>
                <a:gdLst>
                  <a:gd name="T0" fmla="*/ 8 w 61"/>
                  <a:gd name="T1" fmla="*/ 57 h 86"/>
                  <a:gd name="T2" fmla="*/ 1 w 61"/>
                  <a:gd name="T3" fmla="*/ 69 h 86"/>
                  <a:gd name="T4" fmla="*/ 52 w 61"/>
                  <a:gd name="T5" fmla="*/ 86 h 86"/>
                  <a:gd name="T6" fmla="*/ 61 w 61"/>
                  <a:gd name="T7" fmla="*/ 71 h 86"/>
                  <a:gd name="T8" fmla="*/ 17 w 61"/>
                  <a:gd name="T9" fmla="*/ 0 h 86"/>
                  <a:gd name="T10" fmla="*/ 0 w 61"/>
                  <a:gd name="T11" fmla="*/ 0 h 86"/>
                  <a:gd name="T12" fmla="*/ 42 w 61"/>
                  <a:gd name="T13" fmla="*/ 67 h 86"/>
                  <a:gd name="T14" fmla="*/ 8 w 61"/>
                  <a:gd name="T15" fmla="*/ 57 h 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86">
                    <a:moveTo>
                      <a:pt x="8" y="57"/>
                    </a:moveTo>
                    <a:cubicBezTo>
                      <a:pt x="6" y="60"/>
                      <a:pt x="3" y="66"/>
                      <a:pt x="1" y="69"/>
                    </a:cubicBezTo>
                    <a:cubicBezTo>
                      <a:pt x="15" y="73"/>
                      <a:pt x="36" y="82"/>
                      <a:pt x="52" y="86"/>
                    </a:cubicBezTo>
                    <a:cubicBezTo>
                      <a:pt x="55" y="82"/>
                      <a:pt x="59" y="76"/>
                      <a:pt x="61" y="71"/>
                    </a:cubicBezTo>
                    <a:cubicBezTo>
                      <a:pt x="54" y="59"/>
                      <a:pt x="34" y="28"/>
                      <a:pt x="17" y="0"/>
                    </a:cubicBezTo>
                    <a:cubicBezTo>
                      <a:pt x="0" y="0"/>
                      <a:pt x="0" y="0"/>
                      <a:pt x="0" y="0"/>
                    </a:cubicBezTo>
                    <a:cubicBezTo>
                      <a:pt x="16" y="25"/>
                      <a:pt x="36" y="55"/>
                      <a:pt x="42" y="67"/>
                    </a:cubicBezTo>
                    <a:cubicBezTo>
                      <a:pt x="31" y="64"/>
                      <a:pt x="15" y="59"/>
                      <a:pt x="8" y="57"/>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0" name="Freeform 296"/>
              <p:cNvSpPr/>
              <p:nvPr/>
            </p:nvSpPr>
            <p:spPr bwMode="auto">
              <a:xfrm>
                <a:off x="5631" y="1927"/>
                <a:ext cx="31" cy="19"/>
              </a:xfrm>
              <a:custGeom>
                <a:avLst/>
                <a:gdLst>
                  <a:gd name="T0" fmla="*/ 13 w 13"/>
                  <a:gd name="T1" fmla="*/ 1 h 8"/>
                  <a:gd name="T2" fmla="*/ 0 w 13"/>
                  <a:gd name="T3" fmla="*/ 0 h 8"/>
                  <a:gd name="T4" fmla="*/ 6 w 13"/>
                  <a:gd name="T5" fmla="*/ 8 h 8"/>
                  <a:gd name="T6" fmla="*/ 13 w 13"/>
                  <a:gd name="T7" fmla="*/ 1 h 8"/>
                </a:gdLst>
                <a:ahLst/>
                <a:cxnLst>
                  <a:cxn ang="0">
                    <a:pos x="T0" y="T1"/>
                  </a:cxn>
                  <a:cxn ang="0">
                    <a:pos x="T2" y="T3"/>
                  </a:cxn>
                  <a:cxn ang="0">
                    <a:pos x="T4" y="T5"/>
                  </a:cxn>
                  <a:cxn ang="0">
                    <a:pos x="T6" y="T7"/>
                  </a:cxn>
                </a:cxnLst>
                <a:rect l="0" t="0" r="r" b="b"/>
                <a:pathLst>
                  <a:path w="13" h="8">
                    <a:moveTo>
                      <a:pt x="13" y="1"/>
                    </a:moveTo>
                    <a:cubicBezTo>
                      <a:pt x="0" y="0"/>
                      <a:pt x="0" y="0"/>
                      <a:pt x="0" y="0"/>
                    </a:cubicBezTo>
                    <a:cubicBezTo>
                      <a:pt x="2" y="3"/>
                      <a:pt x="4" y="5"/>
                      <a:pt x="6" y="8"/>
                    </a:cubicBezTo>
                    <a:cubicBezTo>
                      <a:pt x="8" y="5"/>
                      <a:pt x="10" y="3"/>
                      <a:pt x="13" y="1"/>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1" name="Freeform 297"/>
              <p:cNvSpPr/>
              <p:nvPr/>
            </p:nvSpPr>
            <p:spPr bwMode="auto">
              <a:xfrm>
                <a:off x="5541" y="2400"/>
                <a:ext cx="161" cy="194"/>
              </a:xfrm>
              <a:custGeom>
                <a:avLst/>
                <a:gdLst>
                  <a:gd name="T0" fmla="*/ 64 w 68"/>
                  <a:gd name="T1" fmla="*/ 0 h 82"/>
                  <a:gd name="T2" fmla="*/ 37 w 68"/>
                  <a:gd name="T3" fmla="*/ 2 h 82"/>
                  <a:gd name="T4" fmla="*/ 11 w 68"/>
                  <a:gd name="T5" fmla="*/ 27 h 82"/>
                  <a:gd name="T6" fmla="*/ 12 w 68"/>
                  <a:gd name="T7" fmla="*/ 41 h 82"/>
                  <a:gd name="T8" fmla="*/ 44 w 68"/>
                  <a:gd name="T9" fmla="*/ 19 h 82"/>
                  <a:gd name="T10" fmla="*/ 54 w 68"/>
                  <a:gd name="T11" fmla="*/ 34 h 82"/>
                  <a:gd name="T12" fmla="*/ 0 w 68"/>
                  <a:gd name="T13" fmla="*/ 70 h 82"/>
                  <a:gd name="T14" fmla="*/ 14 w 68"/>
                  <a:gd name="T15" fmla="*/ 82 h 82"/>
                  <a:gd name="T16" fmla="*/ 31 w 68"/>
                  <a:gd name="T17" fmla="*/ 73 h 82"/>
                  <a:gd name="T18" fmla="*/ 68 w 68"/>
                  <a:gd name="T19" fmla="*/ 39 h 82"/>
                  <a:gd name="T20" fmla="*/ 64 w 68"/>
                  <a:gd name="T2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82">
                    <a:moveTo>
                      <a:pt x="64" y="0"/>
                    </a:moveTo>
                    <a:cubicBezTo>
                      <a:pt x="56" y="3"/>
                      <a:pt x="47" y="4"/>
                      <a:pt x="37" y="2"/>
                    </a:cubicBezTo>
                    <a:cubicBezTo>
                      <a:pt x="34" y="15"/>
                      <a:pt x="23" y="24"/>
                      <a:pt x="11" y="27"/>
                    </a:cubicBezTo>
                    <a:cubicBezTo>
                      <a:pt x="10" y="32"/>
                      <a:pt x="10" y="37"/>
                      <a:pt x="12" y="41"/>
                    </a:cubicBezTo>
                    <a:cubicBezTo>
                      <a:pt x="28" y="37"/>
                      <a:pt x="39" y="26"/>
                      <a:pt x="44" y="19"/>
                    </a:cubicBezTo>
                    <a:cubicBezTo>
                      <a:pt x="54" y="34"/>
                      <a:pt x="54" y="34"/>
                      <a:pt x="54" y="34"/>
                    </a:cubicBezTo>
                    <a:cubicBezTo>
                      <a:pt x="48" y="51"/>
                      <a:pt x="25" y="66"/>
                      <a:pt x="0" y="70"/>
                    </a:cubicBezTo>
                    <a:cubicBezTo>
                      <a:pt x="14" y="82"/>
                      <a:pt x="14" y="82"/>
                      <a:pt x="14" y="82"/>
                    </a:cubicBezTo>
                    <a:cubicBezTo>
                      <a:pt x="20" y="80"/>
                      <a:pt x="26" y="77"/>
                      <a:pt x="31" y="73"/>
                    </a:cubicBezTo>
                    <a:cubicBezTo>
                      <a:pt x="41" y="61"/>
                      <a:pt x="54" y="49"/>
                      <a:pt x="68" y="39"/>
                    </a:cubicBezTo>
                    <a:cubicBezTo>
                      <a:pt x="62" y="28"/>
                      <a:pt x="59" y="13"/>
                      <a:pt x="64" y="0"/>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2" name="Freeform 298"/>
              <p:cNvSpPr/>
              <p:nvPr/>
            </p:nvSpPr>
            <p:spPr bwMode="auto">
              <a:xfrm>
                <a:off x="5449" y="1415"/>
                <a:ext cx="192" cy="285"/>
              </a:xfrm>
              <a:custGeom>
                <a:avLst/>
                <a:gdLst>
                  <a:gd name="T0" fmla="*/ 4 w 81"/>
                  <a:gd name="T1" fmla="*/ 58 h 120"/>
                  <a:gd name="T2" fmla="*/ 78 w 81"/>
                  <a:gd name="T3" fmla="*/ 120 h 120"/>
                  <a:gd name="T4" fmla="*/ 81 w 81"/>
                  <a:gd name="T5" fmla="*/ 116 h 120"/>
                  <a:gd name="T6" fmla="*/ 14 w 81"/>
                  <a:gd name="T7" fmla="*/ 57 h 120"/>
                  <a:gd name="T8" fmla="*/ 42 w 81"/>
                  <a:gd name="T9" fmla="*/ 9 h 120"/>
                  <a:gd name="T10" fmla="*/ 36 w 81"/>
                  <a:gd name="T11" fmla="*/ 0 h 120"/>
                  <a:gd name="T12" fmla="*/ 4 w 81"/>
                  <a:gd name="T13" fmla="*/ 58 h 120"/>
                </a:gdLst>
                <a:ahLst/>
                <a:cxnLst>
                  <a:cxn ang="0">
                    <a:pos x="T0" y="T1"/>
                  </a:cxn>
                  <a:cxn ang="0">
                    <a:pos x="T2" y="T3"/>
                  </a:cxn>
                  <a:cxn ang="0">
                    <a:pos x="T4" y="T5"/>
                  </a:cxn>
                  <a:cxn ang="0">
                    <a:pos x="T6" y="T7"/>
                  </a:cxn>
                  <a:cxn ang="0">
                    <a:pos x="T8" y="T9"/>
                  </a:cxn>
                  <a:cxn ang="0">
                    <a:pos x="T10" y="T11"/>
                  </a:cxn>
                  <a:cxn ang="0">
                    <a:pos x="T12" y="T13"/>
                  </a:cxn>
                </a:cxnLst>
                <a:rect l="0" t="0" r="r" b="b"/>
                <a:pathLst>
                  <a:path w="81" h="120">
                    <a:moveTo>
                      <a:pt x="4" y="58"/>
                    </a:moveTo>
                    <a:cubicBezTo>
                      <a:pt x="8" y="73"/>
                      <a:pt x="38" y="94"/>
                      <a:pt x="78" y="120"/>
                    </a:cubicBezTo>
                    <a:cubicBezTo>
                      <a:pt x="79" y="119"/>
                      <a:pt x="80" y="117"/>
                      <a:pt x="81" y="116"/>
                    </a:cubicBezTo>
                    <a:cubicBezTo>
                      <a:pt x="49" y="92"/>
                      <a:pt x="20" y="68"/>
                      <a:pt x="14" y="57"/>
                    </a:cubicBezTo>
                    <a:cubicBezTo>
                      <a:pt x="10" y="49"/>
                      <a:pt x="23" y="29"/>
                      <a:pt x="42" y="9"/>
                    </a:cubicBezTo>
                    <a:cubicBezTo>
                      <a:pt x="40" y="6"/>
                      <a:pt x="38" y="3"/>
                      <a:pt x="36" y="0"/>
                    </a:cubicBezTo>
                    <a:cubicBezTo>
                      <a:pt x="15" y="22"/>
                      <a:pt x="0" y="43"/>
                      <a:pt x="4" y="58"/>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3" name="Freeform 299"/>
              <p:cNvSpPr/>
              <p:nvPr/>
            </p:nvSpPr>
            <p:spPr bwMode="auto">
              <a:xfrm>
                <a:off x="5586" y="1389"/>
                <a:ext cx="5" cy="2"/>
              </a:xfrm>
              <a:custGeom>
                <a:avLst/>
                <a:gdLst>
                  <a:gd name="T0" fmla="*/ 2 w 2"/>
                  <a:gd name="T1" fmla="*/ 0 h 1"/>
                  <a:gd name="T2" fmla="*/ 0 w 2"/>
                  <a:gd name="T3" fmla="*/ 0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0" y="0"/>
                      <a:pt x="0" y="0"/>
                      <a:pt x="0" y="0"/>
                    </a:cubicBezTo>
                    <a:cubicBezTo>
                      <a:pt x="1" y="1"/>
                      <a:pt x="1" y="1"/>
                      <a:pt x="1" y="1"/>
                    </a:cubicBezTo>
                    <a:cubicBezTo>
                      <a:pt x="1" y="1"/>
                      <a:pt x="2" y="0"/>
                      <a:pt x="2" y="0"/>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4" name="Freeform 300"/>
              <p:cNvSpPr/>
              <p:nvPr/>
            </p:nvSpPr>
            <p:spPr bwMode="auto">
              <a:xfrm>
                <a:off x="5603" y="2072"/>
                <a:ext cx="54" cy="50"/>
              </a:xfrm>
              <a:custGeom>
                <a:avLst/>
                <a:gdLst>
                  <a:gd name="T0" fmla="*/ 0 w 23"/>
                  <a:gd name="T1" fmla="*/ 0 h 21"/>
                  <a:gd name="T2" fmla="*/ 0 w 23"/>
                  <a:gd name="T3" fmla="*/ 5 h 21"/>
                  <a:gd name="T4" fmla="*/ 15 w 23"/>
                  <a:gd name="T5" fmla="*/ 20 h 21"/>
                  <a:gd name="T6" fmla="*/ 22 w 23"/>
                  <a:gd name="T7" fmla="*/ 21 h 21"/>
                  <a:gd name="T8" fmla="*/ 23 w 23"/>
                  <a:gd name="T9" fmla="*/ 5 h 21"/>
                  <a:gd name="T10" fmla="*/ 0 w 23"/>
                  <a:gd name="T11" fmla="*/ 0 h 21"/>
                </a:gdLst>
                <a:ahLst/>
                <a:cxnLst>
                  <a:cxn ang="0">
                    <a:pos x="T0" y="T1"/>
                  </a:cxn>
                  <a:cxn ang="0">
                    <a:pos x="T2" y="T3"/>
                  </a:cxn>
                  <a:cxn ang="0">
                    <a:pos x="T4" y="T5"/>
                  </a:cxn>
                  <a:cxn ang="0">
                    <a:pos x="T6" y="T7"/>
                  </a:cxn>
                  <a:cxn ang="0">
                    <a:pos x="T8" y="T9"/>
                  </a:cxn>
                  <a:cxn ang="0">
                    <a:pos x="T10" y="T11"/>
                  </a:cxn>
                </a:cxnLst>
                <a:rect l="0" t="0" r="r" b="b"/>
                <a:pathLst>
                  <a:path w="23" h="21">
                    <a:moveTo>
                      <a:pt x="0" y="0"/>
                    </a:moveTo>
                    <a:cubicBezTo>
                      <a:pt x="0" y="1"/>
                      <a:pt x="0" y="3"/>
                      <a:pt x="0" y="5"/>
                    </a:cubicBezTo>
                    <a:cubicBezTo>
                      <a:pt x="5" y="8"/>
                      <a:pt x="11" y="13"/>
                      <a:pt x="15" y="20"/>
                    </a:cubicBezTo>
                    <a:cubicBezTo>
                      <a:pt x="18" y="20"/>
                      <a:pt x="20" y="21"/>
                      <a:pt x="22" y="21"/>
                    </a:cubicBezTo>
                    <a:cubicBezTo>
                      <a:pt x="22" y="16"/>
                      <a:pt x="22" y="11"/>
                      <a:pt x="23" y="5"/>
                    </a:cubicBezTo>
                    <a:cubicBezTo>
                      <a:pt x="16" y="3"/>
                      <a:pt x="8" y="1"/>
                      <a:pt x="0" y="0"/>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5" name="Freeform 301"/>
              <p:cNvSpPr/>
              <p:nvPr/>
            </p:nvSpPr>
            <p:spPr bwMode="auto">
              <a:xfrm>
                <a:off x="5612" y="2179"/>
                <a:ext cx="57" cy="161"/>
              </a:xfrm>
              <a:custGeom>
                <a:avLst/>
                <a:gdLst>
                  <a:gd name="T0" fmla="*/ 0 w 24"/>
                  <a:gd name="T1" fmla="*/ 0 h 68"/>
                  <a:gd name="T2" fmla="*/ 4 w 24"/>
                  <a:gd name="T3" fmla="*/ 57 h 68"/>
                  <a:gd name="T4" fmla="*/ 17 w 24"/>
                  <a:gd name="T5" fmla="*/ 68 h 68"/>
                  <a:gd name="T6" fmla="*/ 16 w 24"/>
                  <a:gd name="T7" fmla="*/ 5 h 68"/>
                  <a:gd name="T8" fmla="*/ 0 w 24"/>
                  <a:gd name="T9" fmla="*/ 0 h 68"/>
                </a:gdLst>
                <a:ahLst/>
                <a:cxnLst>
                  <a:cxn ang="0">
                    <a:pos x="T0" y="T1"/>
                  </a:cxn>
                  <a:cxn ang="0">
                    <a:pos x="T2" y="T3"/>
                  </a:cxn>
                  <a:cxn ang="0">
                    <a:pos x="T4" y="T5"/>
                  </a:cxn>
                  <a:cxn ang="0">
                    <a:pos x="T6" y="T7"/>
                  </a:cxn>
                  <a:cxn ang="0">
                    <a:pos x="T8" y="T9"/>
                  </a:cxn>
                </a:cxnLst>
                <a:rect l="0" t="0" r="r" b="b"/>
                <a:pathLst>
                  <a:path w="24" h="68">
                    <a:moveTo>
                      <a:pt x="0" y="0"/>
                    </a:moveTo>
                    <a:cubicBezTo>
                      <a:pt x="10" y="16"/>
                      <a:pt x="13" y="42"/>
                      <a:pt x="4" y="57"/>
                    </a:cubicBezTo>
                    <a:cubicBezTo>
                      <a:pt x="7" y="62"/>
                      <a:pt x="11" y="66"/>
                      <a:pt x="17" y="68"/>
                    </a:cubicBezTo>
                    <a:cubicBezTo>
                      <a:pt x="24" y="54"/>
                      <a:pt x="24" y="22"/>
                      <a:pt x="16" y="5"/>
                    </a:cubicBezTo>
                    <a:cubicBezTo>
                      <a:pt x="12" y="3"/>
                      <a:pt x="6" y="1"/>
                      <a:pt x="0" y="0"/>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6" name="Freeform 302"/>
              <p:cNvSpPr/>
              <p:nvPr/>
            </p:nvSpPr>
            <p:spPr bwMode="auto">
              <a:xfrm>
                <a:off x="5170" y="2421"/>
                <a:ext cx="442" cy="517"/>
              </a:xfrm>
              <a:custGeom>
                <a:avLst/>
                <a:gdLst>
                  <a:gd name="T0" fmla="*/ 187 w 187"/>
                  <a:gd name="T1" fmla="*/ 196 h 218"/>
                  <a:gd name="T2" fmla="*/ 182 w 187"/>
                  <a:gd name="T3" fmla="*/ 190 h 218"/>
                  <a:gd name="T4" fmla="*/ 169 w 187"/>
                  <a:gd name="T5" fmla="*/ 206 h 218"/>
                  <a:gd name="T6" fmla="*/ 138 w 187"/>
                  <a:gd name="T7" fmla="*/ 209 h 218"/>
                  <a:gd name="T8" fmla="*/ 30 w 187"/>
                  <a:gd name="T9" fmla="*/ 112 h 218"/>
                  <a:gd name="T10" fmla="*/ 24 w 187"/>
                  <a:gd name="T11" fmla="*/ 87 h 218"/>
                  <a:gd name="T12" fmla="*/ 61 w 187"/>
                  <a:gd name="T13" fmla="*/ 31 h 218"/>
                  <a:gd name="T14" fmla="*/ 95 w 187"/>
                  <a:gd name="T15" fmla="*/ 27 h 218"/>
                  <a:gd name="T16" fmla="*/ 170 w 187"/>
                  <a:gd name="T17" fmla="*/ 92 h 218"/>
                  <a:gd name="T18" fmla="*/ 175 w 187"/>
                  <a:gd name="T19" fmla="*/ 82 h 218"/>
                  <a:gd name="T20" fmla="*/ 95 w 187"/>
                  <a:gd name="T21" fmla="*/ 15 h 218"/>
                  <a:gd name="T22" fmla="*/ 56 w 187"/>
                  <a:gd name="T23" fmla="*/ 20 h 218"/>
                  <a:gd name="T24" fmla="*/ 10 w 187"/>
                  <a:gd name="T25" fmla="*/ 84 h 218"/>
                  <a:gd name="T26" fmla="*/ 16 w 187"/>
                  <a:gd name="T27" fmla="*/ 117 h 218"/>
                  <a:gd name="T28" fmla="*/ 127 w 187"/>
                  <a:gd name="T29" fmla="*/ 215 h 218"/>
                  <a:gd name="T30" fmla="*/ 180 w 187"/>
                  <a:gd name="T31" fmla="*/ 215 h 218"/>
                  <a:gd name="T32" fmla="*/ 187 w 187"/>
                  <a:gd name="T33" fmla="*/ 196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7" h="218">
                    <a:moveTo>
                      <a:pt x="187" y="196"/>
                    </a:moveTo>
                    <a:cubicBezTo>
                      <a:pt x="185" y="194"/>
                      <a:pt x="184" y="192"/>
                      <a:pt x="182" y="190"/>
                    </a:cubicBezTo>
                    <a:cubicBezTo>
                      <a:pt x="169" y="206"/>
                      <a:pt x="169" y="206"/>
                      <a:pt x="169" y="206"/>
                    </a:cubicBezTo>
                    <a:cubicBezTo>
                      <a:pt x="160" y="218"/>
                      <a:pt x="147" y="217"/>
                      <a:pt x="138" y="209"/>
                    </a:cubicBezTo>
                    <a:cubicBezTo>
                      <a:pt x="30" y="112"/>
                      <a:pt x="30" y="112"/>
                      <a:pt x="30" y="112"/>
                    </a:cubicBezTo>
                    <a:cubicBezTo>
                      <a:pt x="21" y="105"/>
                      <a:pt x="15" y="99"/>
                      <a:pt x="24" y="87"/>
                    </a:cubicBezTo>
                    <a:cubicBezTo>
                      <a:pt x="61" y="31"/>
                      <a:pt x="61" y="31"/>
                      <a:pt x="61" y="31"/>
                    </a:cubicBezTo>
                    <a:cubicBezTo>
                      <a:pt x="70" y="19"/>
                      <a:pt x="81" y="14"/>
                      <a:pt x="95" y="27"/>
                    </a:cubicBezTo>
                    <a:cubicBezTo>
                      <a:pt x="170" y="92"/>
                      <a:pt x="170" y="92"/>
                      <a:pt x="170" y="92"/>
                    </a:cubicBezTo>
                    <a:cubicBezTo>
                      <a:pt x="171" y="89"/>
                      <a:pt x="173" y="86"/>
                      <a:pt x="175" y="82"/>
                    </a:cubicBezTo>
                    <a:cubicBezTo>
                      <a:pt x="95" y="15"/>
                      <a:pt x="95" y="15"/>
                      <a:pt x="95" y="15"/>
                    </a:cubicBezTo>
                    <a:cubicBezTo>
                      <a:pt x="77" y="0"/>
                      <a:pt x="67" y="6"/>
                      <a:pt x="56" y="20"/>
                    </a:cubicBezTo>
                    <a:cubicBezTo>
                      <a:pt x="10" y="84"/>
                      <a:pt x="10" y="84"/>
                      <a:pt x="10" y="84"/>
                    </a:cubicBezTo>
                    <a:cubicBezTo>
                      <a:pt x="0" y="98"/>
                      <a:pt x="6" y="108"/>
                      <a:pt x="16" y="117"/>
                    </a:cubicBezTo>
                    <a:cubicBezTo>
                      <a:pt x="127" y="215"/>
                      <a:pt x="127" y="215"/>
                      <a:pt x="127" y="215"/>
                    </a:cubicBezTo>
                    <a:cubicBezTo>
                      <a:pt x="180" y="215"/>
                      <a:pt x="180" y="215"/>
                      <a:pt x="180" y="215"/>
                    </a:cubicBezTo>
                    <a:cubicBezTo>
                      <a:pt x="179" y="208"/>
                      <a:pt x="182" y="201"/>
                      <a:pt x="187" y="196"/>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7" name="Freeform 303"/>
              <p:cNvSpPr/>
              <p:nvPr/>
            </p:nvSpPr>
            <p:spPr bwMode="auto">
              <a:xfrm>
                <a:off x="5440" y="2464"/>
                <a:ext cx="217" cy="90"/>
              </a:xfrm>
              <a:custGeom>
                <a:avLst/>
                <a:gdLst>
                  <a:gd name="T0" fmla="*/ 92 w 92"/>
                  <a:gd name="T1" fmla="*/ 8 h 38"/>
                  <a:gd name="T2" fmla="*/ 87 w 92"/>
                  <a:gd name="T3" fmla="*/ 0 h 38"/>
                  <a:gd name="T4" fmla="*/ 1 w 92"/>
                  <a:gd name="T5" fmla="*/ 7 h 38"/>
                  <a:gd name="T6" fmla="*/ 0 w 92"/>
                  <a:gd name="T7" fmla="*/ 8 h 38"/>
                  <a:gd name="T8" fmla="*/ 37 w 92"/>
                  <a:gd name="T9" fmla="*/ 38 h 38"/>
                  <a:gd name="T10" fmla="*/ 92 w 92"/>
                  <a:gd name="T11" fmla="*/ 8 h 38"/>
                </a:gdLst>
                <a:ahLst/>
                <a:cxnLst>
                  <a:cxn ang="0">
                    <a:pos x="T0" y="T1"/>
                  </a:cxn>
                  <a:cxn ang="0">
                    <a:pos x="T2" y="T3"/>
                  </a:cxn>
                  <a:cxn ang="0">
                    <a:pos x="T4" y="T5"/>
                  </a:cxn>
                  <a:cxn ang="0">
                    <a:pos x="T6" y="T7"/>
                  </a:cxn>
                  <a:cxn ang="0">
                    <a:pos x="T8" y="T9"/>
                  </a:cxn>
                  <a:cxn ang="0">
                    <a:pos x="T10" y="T11"/>
                  </a:cxn>
                </a:cxnLst>
                <a:rect l="0" t="0" r="r" b="b"/>
                <a:pathLst>
                  <a:path w="92" h="38">
                    <a:moveTo>
                      <a:pt x="92" y="8"/>
                    </a:moveTo>
                    <a:cubicBezTo>
                      <a:pt x="87" y="0"/>
                      <a:pt x="87" y="0"/>
                      <a:pt x="87" y="0"/>
                    </a:cubicBezTo>
                    <a:cubicBezTo>
                      <a:pt x="78" y="13"/>
                      <a:pt x="37" y="38"/>
                      <a:pt x="1" y="7"/>
                    </a:cubicBezTo>
                    <a:cubicBezTo>
                      <a:pt x="0" y="8"/>
                      <a:pt x="0" y="8"/>
                      <a:pt x="0" y="8"/>
                    </a:cubicBezTo>
                    <a:cubicBezTo>
                      <a:pt x="37" y="38"/>
                      <a:pt x="37" y="38"/>
                      <a:pt x="37" y="38"/>
                    </a:cubicBezTo>
                    <a:cubicBezTo>
                      <a:pt x="60" y="36"/>
                      <a:pt x="82" y="25"/>
                      <a:pt x="92" y="8"/>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8" name="Freeform 304"/>
              <p:cNvSpPr/>
              <p:nvPr/>
            </p:nvSpPr>
            <p:spPr bwMode="auto">
              <a:xfrm>
                <a:off x="5581" y="1996"/>
                <a:ext cx="29" cy="19"/>
              </a:xfrm>
              <a:custGeom>
                <a:avLst/>
                <a:gdLst>
                  <a:gd name="T0" fmla="*/ 9 w 12"/>
                  <a:gd name="T1" fmla="*/ 8 h 8"/>
                  <a:gd name="T2" fmla="*/ 12 w 12"/>
                  <a:gd name="T3" fmla="*/ 1 h 8"/>
                  <a:gd name="T4" fmla="*/ 10 w 12"/>
                  <a:gd name="T5" fmla="*/ 0 h 8"/>
                  <a:gd name="T6" fmla="*/ 0 w 12"/>
                  <a:gd name="T7" fmla="*/ 7 h 8"/>
                  <a:gd name="T8" fmla="*/ 9 w 12"/>
                  <a:gd name="T9" fmla="*/ 8 h 8"/>
                </a:gdLst>
                <a:ahLst/>
                <a:cxnLst>
                  <a:cxn ang="0">
                    <a:pos x="T0" y="T1"/>
                  </a:cxn>
                  <a:cxn ang="0">
                    <a:pos x="T2" y="T3"/>
                  </a:cxn>
                  <a:cxn ang="0">
                    <a:pos x="T4" y="T5"/>
                  </a:cxn>
                  <a:cxn ang="0">
                    <a:pos x="T6" y="T7"/>
                  </a:cxn>
                  <a:cxn ang="0">
                    <a:pos x="T8" y="T9"/>
                  </a:cxn>
                </a:cxnLst>
                <a:rect l="0" t="0" r="r" b="b"/>
                <a:pathLst>
                  <a:path w="12" h="8">
                    <a:moveTo>
                      <a:pt x="9" y="8"/>
                    </a:moveTo>
                    <a:cubicBezTo>
                      <a:pt x="10" y="6"/>
                      <a:pt x="11" y="4"/>
                      <a:pt x="12" y="1"/>
                    </a:cubicBezTo>
                    <a:cubicBezTo>
                      <a:pt x="11" y="1"/>
                      <a:pt x="11" y="0"/>
                      <a:pt x="10" y="0"/>
                    </a:cubicBezTo>
                    <a:cubicBezTo>
                      <a:pt x="0" y="7"/>
                      <a:pt x="0" y="7"/>
                      <a:pt x="0" y="7"/>
                    </a:cubicBezTo>
                    <a:cubicBezTo>
                      <a:pt x="3" y="8"/>
                      <a:pt x="6" y="8"/>
                      <a:pt x="9" y="8"/>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9" name="Freeform 305"/>
              <p:cNvSpPr/>
              <p:nvPr/>
            </p:nvSpPr>
            <p:spPr bwMode="auto">
              <a:xfrm>
                <a:off x="5565" y="1989"/>
                <a:ext cx="38" cy="24"/>
              </a:xfrm>
              <a:custGeom>
                <a:avLst/>
                <a:gdLst>
                  <a:gd name="T0" fmla="*/ 5 w 16"/>
                  <a:gd name="T1" fmla="*/ 10 h 10"/>
                  <a:gd name="T2" fmla="*/ 16 w 16"/>
                  <a:gd name="T3" fmla="*/ 2 h 10"/>
                  <a:gd name="T4" fmla="*/ 13 w 16"/>
                  <a:gd name="T5" fmla="*/ 0 h 10"/>
                  <a:gd name="T6" fmla="*/ 0 w 16"/>
                  <a:gd name="T7" fmla="*/ 9 h 10"/>
                  <a:gd name="T8" fmla="*/ 5 w 16"/>
                  <a:gd name="T9" fmla="*/ 10 h 10"/>
                </a:gdLst>
                <a:ahLst/>
                <a:cxnLst>
                  <a:cxn ang="0">
                    <a:pos x="T0" y="T1"/>
                  </a:cxn>
                  <a:cxn ang="0">
                    <a:pos x="T2" y="T3"/>
                  </a:cxn>
                  <a:cxn ang="0">
                    <a:pos x="T4" y="T5"/>
                  </a:cxn>
                  <a:cxn ang="0">
                    <a:pos x="T6" y="T7"/>
                  </a:cxn>
                  <a:cxn ang="0">
                    <a:pos x="T8" y="T9"/>
                  </a:cxn>
                </a:cxnLst>
                <a:rect l="0" t="0" r="r" b="b"/>
                <a:pathLst>
                  <a:path w="16" h="10">
                    <a:moveTo>
                      <a:pt x="5" y="10"/>
                    </a:moveTo>
                    <a:cubicBezTo>
                      <a:pt x="16" y="2"/>
                      <a:pt x="16" y="2"/>
                      <a:pt x="16" y="2"/>
                    </a:cubicBezTo>
                    <a:cubicBezTo>
                      <a:pt x="15" y="1"/>
                      <a:pt x="14" y="1"/>
                      <a:pt x="13" y="0"/>
                    </a:cubicBezTo>
                    <a:cubicBezTo>
                      <a:pt x="0" y="9"/>
                      <a:pt x="0" y="9"/>
                      <a:pt x="0" y="9"/>
                    </a:cubicBezTo>
                    <a:cubicBezTo>
                      <a:pt x="2" y="9"/>
                      <a:pt x="4" y="10"/>
                      <a:pt x="5" y="10"/>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0" name="Freeform 306"/>
              <p:cNvSpPr/>
              <p:nvPr/>
            </p:nvSpPr>
            <p:spPr bwMode="auto">
              <a:xfrm>
                <a:off x="5496" y="2177"/>
                <a:ext cx="133" cy="128"/>
              </a:xfrm>
              <a:custGeom>
                <a:avLst/>
                <a:gdLst>
                  <a:gd name="T0" fmla="*/ 0 w 56"/>
                  <a:gd name="T1" fmla="*/ 12 h 54"/>
                  <a:gd name="T2" fmla="*/ 11 w 56"/>
                  <a:gd name="T3" fmla="*/ 51 h 54"/>
                  <a:gd name="T4" fmla="*/ 27 w 56"/>
                  <a:gd name="T5" fmla="*/ 49 h 54"/>
                  <a:gd name="T6" fmla="*/ 24 w 56"/>
                  <a:gd name="T7" fmla="*/ 33 h 54"/>
                  <a:gd name="T8" fmla="*/ 43 w 56"/>
                  <a:gd name="T9" fmla="*/ 23 h 54"/>
                  <a:gd name="T10" fmla="*/ 51 w 56"/>
                  <a:gd name="T11" fmla="*/ 54 h 54"/>
                  <a:gd name="T12" fmla="*/ 45 w 56"/>
                  <a:gd name="T13" fmla="*/ 1 h 54"/>
                  <a:gd name="T14" fmla="*/ 0 w 56"/>
                  <a:gd name="T15" fmla="*/ 12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0" y="12"/>
                    </a:moveTo>
                    <a:cubicBezTo>
                      <a:pt x="8" y="23"/>
                      <a:pt x="11" y="39"/>
                      <a:pt x="11" y="51"/>
                    </a:cubicBezTo>
                    <a:cubicBezTo>
                      <a:pt x="16" y="49"/>
                      <a:pt x="21" y="48"/>
                      <a:pt x="27" y="49"/>
                    </a:cubicBezTo>
                    <a:cubicBezTo>
                      <a:pt x="24" y="33"/>
                      <a:pt x="24" y="33"/>
                      <a:pt x="24" y="33"/>
                    </a:cubicBezTo>
                    <a:cubicBezTo>
                      <a:pt x="43" y="23"/>
                      <a:pt x="43" y="23"/>
                      <a:pt x="43" y="23"/>
                    </a:cubicBezTo>
                    <a:cubicBezTo>
                      <a:pt x="44" y="32"/>
                      <a:pt x="46" y="44"/>
                      <a:pt x="51" y="54"/>
                    </a:cubicBezTo>
                    <a:cubicBezTo>
                      <a:pt x="56" y="39"/>
                      <a:pt x="54" y="15"/>
                      <a:pt x="45" y="1"/>
                    </a:cubicBezTo>
                    <a:cubicBezTo>
                      <a:pt x="31" y="0"/>
                      <a:pt x="14" y="3"/>
                      <a:pt x="0" y="12"/>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1" name="Freeform 307"/>
              <p:cNvSpPr/>
              <p:nvPr/>
            </p:nvSpPr>
            <p:spPr bwMode="auto">
              <a:xfrm>
                <a:off x="5638" y="2924"/>
                <a:ext cx="12" cy="7"/>
              </a:xfrm>
              <a:custGeom>
                <a:avLst/>
                <a:gdLst>
                  <a:gd name="T0" fmla="*/ 2 w 5"/>
                  <a:gd name="T1" fmla="*/ 0 h 3"/>
                  <a:gd name="T2" fmla="*/ 0 w 5"/>
                  <a:gd name="T3" fmla="*/ 3 h 3"/>
                  <a:gd name="T4" fmla="*/ 5 w 5"/>
                  <a:gd name="T5" fmla="*/ 3 h 3"/>
                  <a:gd name="T6" fmla="*/ 5 w 5"/>
                  <a:gd name="T7" fmla="*/ 2 h 3"/>
                  <a:gd name="T8" fmla="*/ 2 w 5"/>
                  <a:gd name="T9" fmla="*/ 0 h 3"/>
                </a:gdLst>
                <a:ahLst/>
                <a:cxnLst>
                  <a:cxn ang="0">
                    <a:pos x="T0" y="T1"/>
                  </a:cxn>
                  <a:cxn ang="0">
                    <a:pos x="T2" y="T3"/>
                  </a:cxn>
                  <a:cxn ang="0">
                    <a:pos x="T4" y="T5"/>
                  </a:cxn>
                  <a:cxn ang="0">
                    <a:pos x="T6" y="T7"/>
                  </a:cxn>
                  <a:cxn ang="0">
                    <a:pos x="T8" y="T9"/>
                  </a:cxn>
                </a:cxnLst>
                <a:rect l="0" t="0" r="r" b="b"/>
                <a:pathLst>
                  <a:path w="5" h="3">
                    <a:moveTo>
                      <a:pt x="2" y="0"/>
                    </a:moveTo>
                    <a:cubicBezTo>
                      <a:pt x="0" y="3"/>
                      <a:pt x="0" y="3"/>
                      <a:pt x="0" y="3"/>
                    </a:cubicBezTo>
                    <a:cubicBezTo>
                      <a:pt x="5" y="3"/>
                      <a:pt x="5" y="3"/>
                      <a:pt x="5" y="3"/>
                    </a:cubicBezTo>
                    <a:cubicBezTo>
                      <a:pt x="5" y="2"/>
                      <a:pt x="5" y="2"/>
                      <a:pt x="5" y="2"/>
                    </a:cubicBezTo>
                    <a:cubicBezTo>
                      <a:pt x="4" y="1"/>
                      <a:pt x="3" y="0"/>
                      <a:pt x="2" y="0"/>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2" name="Freeform 308"/>
              <p:cNvSpPr/>
              <p:nvPr/>
            </p:nvSpPr>
            <p:spPr bwMode="auto">
              <a:xfrm>
                <a:off x="5551" y="1980"/>
                <a:ext cx="42" cy="30"/>
              </a:xfrm>
              <a:custGeom>
                <a:avLst/>
                <a:gdLst>
                  <a:gd name="T0" fmla="*/ 4 w 18"/>
                  <a:gd name="T1" fmla="*/ 13 h 13"/>
                  <a:gd name="T2" fmla="*/ 18 w 18"/>
                  <a:gd name="T3" fmla="*/ 3 h 13"/>
                  <a:gd name="T4" fmla="*/ 15 w 18"/>
                  <a:gd name="T5" fmla="*/ 0 h 13"/>
                  <a:gd name="T6" fmla="*/ 0 w 18"/>
                  <a:gd name="T7" fmla="*/ 12 h 13"/>
                  <a:gd name="T8" fmla="*/ 4 w 18"/>
                  <a:gd name="T9" fmla="*/ 13 h 13"/>
                </a:gdLst>
                <a:ahLst/>
                <a:cxnLst>
                  <a:cxn ang="0">
                    <a:pos x="T0" y="T1"/>
                  </a:cxn>
                  <a:cxn ang="0">
                    <a:pos x="T2" y="T3"/>
                  </a:cxn>
                  <a:cxn ang="0">
                    <a:pos x="T4" y="T5"/>
                  </a:cxn>
                  <a:cxn ang="0">
                    <a:pos x="T6" y="T7"/>
                  </a:cxn>
                  <a:cxn ang="0">
                    <a:pos x="T8" y="T9"/>
                  </a:cxn>
                </a:cxnLst>
                <a:rect l="0" t="0" r="r" b="b"/>
                <a:pathLst>
                  <a:path w="18" h="13">
                    <a:moveTo>
                      <a:pt x="4" y="13"/>
                    </a:moveTo>
                    <a:cubicBezTo>
                      <a:pt x="18" y="3"/>
                      <a:pt x="18" y="3"/>
                      <a:pt x="18" y="3"/>
                    </a:cubicBezTo>
                    <a:cubicBezTo>
                      <a:pt x="17" y="2"/>
                      <a:pt x="16" y="1"/>
                      <a:pt x="15" y="0"/>
                    </a:cubicBezTo>
                    <a:cubicBezTo>
                      <a:pt x="0" y="12"/>
                      <a:pt x="0" y="12"/>
                      <a:pt x="0" y="12"/>
                    </a:cubicBezTo>
                    <a:cubicBezTo>
                      <a:pt x="1" y="12"/>
                      <a:pt x="3" y="13"/>
                      <a:pt x="4" y="13"/>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3" name="Freeform 309"/>
              <p:cNvSpPr/>
              <p:nvPr/>
            </p:nvSpPr>
            <p:spPr bwMode="auto">
              <a:xfrm>
                <a:off x="5392" y="1474"/>
                <a:ext cx="232" cy="297"/>
              </a:xfrm>
              <a:custGeom>
                <a:avLst/>
                <a:gdLst>
                  <a:gd name="T0" fmla="*/ 16 w 98"/>
                  <a:gd name="T1" fmla="*/ 66 h 125"/>
                  <a:gd name="T2" fmla="*/ 75 w 98"/>
                  <a:gd name="T3" fmla="*/ 96 h 125"/>
                  <a:gd name="T4" fmla="*/ 59 w 98"/>
                  <a:gd name="T5" fmla="*/ 111 h 125"/>
                  <a:gd name="T6" fmla="*/ 76 w 98"/>
                  <a:gd name="T7" fmla="*/ 125 h 125"/>
                  <a:gd name="T8" fmla="*/ 98 w 98"/>
                  <a:gd name="T9" fmla="*/ 99 h 125"/>
                  <a:gd name="T10" fmla="*/ 23 w 98"/>
                  <a:gd name="T11" fmla="*/ 34 h 125"/>
                  <a:gd name="T12" fmla="*/ 30 w 98"/>
                  <a:gd name="T13" fmla="*/ 7 h 125"/>
                  <a:gd name="T14" fmla="*/ 25 w 98"/>
                  <a:gd name="T15" fmla="*/ 0 h 125"/>
                  <a:gd name="T16" fmla="*/ 0 w 98"/>
                  <a:gd name="T17" fmla="*/ 41 h 125"/>
                  <a:gd name="T18" fmla="*/ 16 w 98"/>
                  <a:gd name="T19" fmla="*/ 6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125">
                    <a:moveTo>
                      <a:pt x="16" y="66"/>
                    </a:moveTo>
                    <a:cubicBezTo>
                      <a:pt x="44" y="72"/>
                      <a:pt x="69" y="90"/>
                      <a:pt x="75" y="96"/>
                    </a:cubicBezTo>
                    <a:cubicBezTo>
                      <a:pt x="70" y="101"/>
                      <a:pt x="65" y="106"/>
                      <a:pt x="59" y="111"/>
                    </a:cubicBezTo>
                    <a:cubicBezTo>
                      <a:pt x="66" y="117"/>
                      <a:pt x="72" y="122"/>
                      <a:pt x="76" y="125"/>
                    </a:cubicBezTo>
                    <a:cubicBezTo>
                      <a:pt x="82" y="115"/>
                      <a:pt x="90" y="107"/>
                      <a:pt x="98" y="99"/>
                    </a:cubicBezTo>
                    <a:cubicBezTo>
                      <a:pt x="57" y="74"/>
                      <a:pt x="28" y="52"/>
                      <a:pt x="23" y="34"/>
                    </a:cubicBezTo>
                    <a:cubicBezTo>
                      <a:pt x="22" y="27"/>
                      <a:pt x="24" y="17"/>
                      <a:pt x="30" y="7"/>
                    </a:cubicBezTo>
                    <a:cubicBezTo>
                      <a:pt x="25" y="0"/>
                      <a:pt x="25" y="0"/>
                      <a:pt x="25" y="0"/>
                    </a:cubicBezTo>
                    <a:cubicBezTo>
                      <a:pt x="18" y="7"/>
                      <a:pt x="1" y="32"/>
                      <a:pt x="0" y="41"/>
                    </a:cubicBezTo>
                    <a:cubicBezTo>
                      <a:pt x="0" y="46"/>
                      <a:pt x="4" y="53"/>
                      <a:pt x="16" y="6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4" name="Freeform 310"/>
              <p:cNvSpPr/>
              <p:nvPr/>
            </p:nvSpPr>
            <p:spPr bwMode="auto">
              <a:xfrm>
                <a:off x="5350" y="2027"/>
                <a:ext cx="272" cy="176"/>
              </a:xfrm>
              <a:custGeom>
                <a:avLst/>
                <a:gdLst>
                  <a:gd name="T0" fmla="*/ 26 w 115"/>
                  <a:gd name="T1" fmla="*/ 74 h 74"/>
                  <a:gd name="T2" fmla="*/ 115 w 115"/>
                  <a:gd name="T3" fmla="*/ 37 h 74"/>
                  <a:gd name="T4" fmla="*/ 0 w 115"/>
                  <a:gd name="T5" fmla="*/ 67 h 74"/>
                  <a:gd name="T6" fmla="*/ 26 w 115"/>
                  <a:gd name="T7" fmla="*/ 74 h 74"/>
                </a:gdLst>
                <a:ahLst/>
                <a:cxnLst>
                  <a:cxn ang="0">
                    <a:pos x="T0" y="T1"/>
                  </a:cxn>
                  <a:cxn ang="0">
                    <a:pos x="T2" y="T3"/>
                  </a:cxn>
                  <a:cxn ang="0">
                    <a:pos x="T4" y="T5"/>
                  </a:cxn>
                  <a:cxn ang="0">
                    <a:pos x="T6" y="T7"/>
                  </a:cxn>
                </a:cxnLst>
                <a:rect l="0" t="0" r="r" b="b"/>
                <a:pathLst>
                  <a:path w="115" h="74">
                    <a:moveTo>
                      <a:pt x="26" y="74"/>
                    </a:moveTo>
                    <a:cubicBezTo>
                      <a:pt x="48" y="50"/>
                      <a:pt x="82" y="34"/>
                      <a:pt x="115" y="37"/>
                    </a:cubicBezTo>
                    <a:cubicBezTo>
                      <a:pt x="81" y="0"/>
                      <a:pt x="27" y="49"/>
                      <a:pt x="0" y="67"/>
                    </a:cubicBezTo>
                    <a:cubicBezTo>
                      <a:pt x="9" y="70"/>
                      <a:pt x="18" y="72"/>
                      <a:pt x="26" y="74"/>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5" name="Freeform 311"/>
              <p:cNvSpPr/>
              <p:nvPr/>
            </p:nvSpPr>
            <p:spPr bwMode="auto">
              <a:xfrm>
                <a:off x="5622" y="2915"/>
                <a:ext cx="19" cy="16"/>
              </a:xfrm>
              <a:custGeom>
                <a:avLst/>
                <a:gdLst>
                  <a:gd name="T0" fmla="*/ 6 w 8"/>
                  <a:gd name="T1" fmla="*/ 0 h 7"/>
                  <a:gd name="T2" fmla="*/ 0 w 8"/>
                  <a:gd name="T3" fmla="*/ 7 h 7"/>
                  <a:gd name="T4" fmla="*/ 5 w 8"/>
                  <a:gd name="T5" fmla="*/ 7 h 7"/>
                  <a:gd name="T6" fmla="*/ 8 w 8"/>
                  <a:gd name="T7" fmla="*/ 3 h 7"/>
                  <a:gd name="T8" fmla="*/ 6 w 8"/>
                  <a:gd name="T9" fmla="*/ 0 h 7"/>
                </a:gdLst>
                <a:ahLst/>
                <a:cxnLst>
                  <a:cxn ang="0">
                    <a:pos x="T0" y="T1"/>
                  </a:cxn>
                  <a:cxn ang="0">
                    <a:pos x="T2" y="T3"/>
                  </a:cxn>
                  <a:cxn ang="0">
                    <a:pos x="T4" y="T5"/>
                  </a:cxn>
                  <a:cxn ang="0">
                    <a:pos x="T6" y="T7"/>
                  </a:cxn>
                  <a:cxn ang="0">
                    <a:pos x="T8" y="T9"/>
                  </a:cxn>
                </a:cxnLst>
                <a:rect l="0" t="0" r="r" b="b"/>
                <a:pathLst>
                  <a:path w="8" h="7">
                    <a:moveTo>
                      <a:pt x="6" y="0"/>
                    </a:moveTo>
                    <a:cubicBezTo>
                      <a:pt x="0" y="7"/>
                      <a:pt x="0" y="7"/>
                      <a:pt x="0" y="7"/>
                    </a:cubicBezTo>
                    <a:cubicBezTo>
                      <a:pt x="5" y="7"/>
                      <a:pt x="5" y="7"/>
                      <a:pt x="5" y="7"/>
                    </a:cubicBezTo>
                    <a:cubicBezTo>
                      <a:pt x="8" y="3"/>
                      <a:pt x="8" y="3"/>
                      <a:pt x="8" y="3"/>
                    </a:cubicBezTo>
                    <a:cubicBezTo>
                      <a:pt x="8" y="2"/>
                      <a:pt x="7" y="1"/>
                      <a:pt x="6" y="0"/>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6" name="Freeform 312"/>
              <p:cNvSpPr/>
              <p:nvPr/>
            </p:nvSpPr>
            <p:spPr bwMode="auto">
              <a:xfrm>
                <a:off x="5548" y="1972"/>
                <a:ext cx="36" cy="34"/>
              </a:xfrm>
              <a:custGeom>
                <a:avLst/>
                <a:gdLst>
                  <a:gd name="T0" fmla="*/ 0 w 15"/>
                  <a:gd name="T1" fmla="*/ 14 h 14"/>
                  <a:gd name="T2" fmla="*/ 15 w 15"/>
                  <a:gd name="T3" fmla="*/ 3 h 14"/>
                  <a:gd name="T4" fmla="*/ 12 w 15"/>
                  <a:gd name="T5" fmla="*/ 0 h 14"/>
                  <a:gd name="T6" fmla="*/ 1 w 15"/>
                  <a:gd name="T7" fmla="*/ 8 h 14"/>
                  <a:gd name="T8" fmla="*/ 0 w 15"/>
                  <a:gd name="T9" fmla="*/ 14 h 14"/>
                </a:gdLst>
                <a:ahLst/>
                <a:cxnLst>
                  <a:cxn ang="0">
                    <a:pos x="T0" y="T1"/>
                  </a:cxn>
                  <a:cxn ang="0">
                    <a:pos x="T2" y="T3"/>
                  </a:cxn>
                  <a:cxn ang="0">
                    <a:pos x="T4" y="T5"/>
                  </a:cxn>
                  <a:cxn ang="0">
                    <a:pos x="T6" y="T7"/>
                  </a:cxn>
                  <a:cxn ang="0">
                    <a:pos x="T8" y="T9"/>
                  </a:cxn>
                </a:cxnLst>
                <a:rect l="0" t="0" r="r" b="b"/>
                <a:pathLst>
                  <a:path w="15" h="14">
                    <a:moveTo>
                      <a:pt x="0" y="14"/>
                    </a:moveTo>
                    <a:cubicBezTo>
                      <a:pt x="15" y="3"/>
                      <a:pt x="15" y="3"/>
                      <a:pt x="15" y="3"/>
                    </a:cubicBezTo>
                    <a:cubicBezTo>
                      <a:pt x="14" y="2"/>
                      <a:pt x="13" y="1"/>
                      <a:pt x="12" y="0"/>
                    </a:cubicBezTo>
                    <a:cubicBezTo>
                      <a:pt x="1" y="8"/>
                      <a:pt x="1" y="8"/>
                      <a:pt x="1" y="8"/>
                    </a:cubicBezTo>
                    <a:cubicBezTo>
                      <a:pt x="1" y="10"/>
                      <a:pt x="0" y="12"/>
                      <a:pt x="0" y="14"/>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7" name="Freeform 313"/>
              <p:cNvSpPr/>
              <p:nvPr/>
            </p:nvSpPr>
            <p:spPr bwMode="auto">
              <a:xfrm>
                <a:off x="5430" y="1389"/>
                <a:ext cx="99" cy="87"/>
              </a:xfrm>
              <a:custGeom>
                <a:avLst/>
                <a:gdLst>
                  <a:gd name="T0" fmla="*/ 42 w 42"/>
                  <a:gd name="T1" fmla="*/ 8 h 37"/>
                  <a:gd name="T2" fmla="*/ 37 w 42"/>
                  <a:gd name="T3" fmla="*/ 0 h 37"/>
                  <a:gd name="T4" fmla="*/ 0 w 42"/>
                  <a:gd name="T5" fmla="*/ 0 h 37"/>
                  <a:gd name="T6" fmla="*/ 18 w 42"/>
                  <a:gd name="T7" fmla="*/ 37 h 37"/>
                  <a:gd name="T8" fmla="*/ 42 w 42"/>
                  <a:gd name="T9" fmla="*/ 8 h 37"/>
                </a:gdLst>
                <a:ahLst/>
                <a:cxnLst>
                  <a:cxn ang="0">
                    <a:pos x="T0" y="T1"/>
                  </a:cxn>
                  <a:cxn ang="0">
                    <a:pos x="T2" y="T3"/>
                  </a:cxn>
                  <a:cxn ang="0">
                    <a:pos x="T4" y="T5"/>
                  </a:cxn>
                  <a:cxn ang="0">
                    <a:pos x="T6" y="T7"/>
                  </a:cxn>
                  <a:cxn ang="0">
                    <a:pos x="T8" y="T9"/>
                  </a:cxn>
                </a:cxnLst>
                <a:rect l="0" t="0" r="r" b="b"/>
                <a:pathLst>
                  <a:path w="42" h="37">
                    <a:moveTo>
                      <a:pt x="42" y="8"/>
                    </a:moveTo>
                    <a:cubicBezTo>
                      <a:pt x="40" y="5"/>
                      <a:pt x="38" y="2"/>
                      <a:pt x="37" y="0"/>
                    </a:cubicBezTo>
                    <a:cubicBezTo>
                      <a:pt x="0" y="0"/>
                      <a:pt x="0" y="0"/>
                      <a:pt x="0" y="0"/>
                    </a:cubicBezTo>
                    <a:cubicBezTo>
                      <a:pt x="3" y="12"/>
                      <a:pt x="8" y="24"/>
                      <a:pt x="18" y="37"/>
                    </a:cubicBezTo>
                    <a:cubicBezTo>
                      <a:pt x="24" y="28"/>
                      <a:pt x="32" y="18"/>
                      <a:pt x="42" y="8"/>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8" name="Freeform 314"/>
              <p:cNvSpPr/>
              <p:nvPr/>
            </p:nvSpPr>
            <p:spPr bwMode="auto">
              <a:xfrm>
                <a:off x="5610" y="2905"/>
                <a:ext cx="23" cy="26"/>
              </a:xfrm>
              <a:custGeom>
                <a:avLst/>
                <a:gdLst>
                  <a:gd name="T0" fmla="*/ 7 w 10"/>
                  <a:gd name="T1" fmla="*/ 0 h 11"/>
                  <a:gd name="T2" fmla="*/ 0 w 10"/>
                  <a:gd name="T3" fmla="*/ 10 h 11"/>
                  <a:gd name="T4" fmla="*/ 0 w 10"/>
                  <a:gd name="T5" fmla="*/ 11 h 11"/>
                  <a:gd name="T6" fmla="*/ 4 w 10"/>
                  <a:gd name="T7" fmla="*/ 11 h 11"/>
                  <a:gd name="T8" fmla="*/ 10 w 10"/>
                  <a:gd name="T9" fmla="*/ 3 h 11"/>
                  <a:gd name="T10" fmla="*/ 7 w 10"/>
                  <a:gd name="T11" fmla="*/ 0 h 11"/>
                </a:gdLst>
                <a:ahLst/>
                <a:cxnLst>
                  <a:cxn ang="0">
                    <a:pos x="T0" y="T1"/>
                  </a:cxn>
                  <a:cxn ang="0">
                    <a:pos x="T2" y="T3"/>
                  </a:cxn>
                  <a:cxn ang="0">
                    <a:pos x="T4" y="T5"/>
                  </a:cxn>
                  <a:cxn ang="0">
                    <a:pos x="T6" y="T7"/>
                  </a:cxn>
                  <a:cxn ang="0">
                    <a:pos x="T8" y="T9"/>
                  </a:cxn>
                  <a:cxn ang="0">
                    <a:pos x="T10" y="T11"/>
                  </a:cxn>
                </a:cxnLst>
                <a:rect l="0" t="0" r="r" b="b"/>
                <a:pathLst>
                  <a:path w="10" h="11">
                    <a:moveTo>
                      <a:pt x="7" y="0"/>
                    </a:moveTo>
                    <a:cubicBezTo>
                      <a:pt x="0" y="10"/>
                      <a:pt x="0" y="10"/>
                      <a:pt x="0" y="10"/>
                    </a:cubicBezTo>
                    <a:cubicBezTo>
                      <a:pt x="0" y="10"/>
                      <a:pt x="0" y="11"/>
                      <a:pt x="0" y="11"/>
                    </a:cubicBezTo>
                    <a:cubicBezTo>
                      <a:pt x="4" y="11"/>
                      <a:pt x="4" y="11"/>
                      <a:pt x="4" y="11"/>
                    </a:cubicBezTo>
                    <a:cubicBezTo>
                      <a:pt x="10" y="3"/>
                      <a:pt x="10" y="3"/>
                      <a:pt x="10" y="3"/>
                    </a:cubicBezTo>
                    <a:cubicBezTo>
                      <a:pt x="9" y="2"/>
                      <a:pt x="8" y="1"/>
                      <a:pt x="7" y="0"/>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9" name="Freeform 315"/>
              <p:cNvSpPr/>
              <p:nvPr/>
            </p:nvSpPr>
            <p:spPr bwMode="auto">
              <a:xfrm>
                <a:off x="5551" y="1956"/>
                <a:ext cx="23" cy="31"/>
              </a:xfrm>
              <a:custGeom>
                <a:avLst/>
                <a:gdLst>
                  <a:gd name="T0" fmla="*/ 10 w 10"/>
                  <a:gd name="T1" fmla="*/ 6 h 13"/>
                  <a:gd name="T2" fmla="*/ 6 w 10"/>
                  <a:gd name="T3" fmla="*/ 0 h 13"/>
                  <a:gd name="T4" fmla="*/ 0 w 10"/>
                  <a:gd name="T5" fmla="*/ 13 h 13"/>
                  <a:gd name="T6" fmla="*/ 10 w 10"/>
                  <a:gd name="T7" fmla="*/ 6 h 13"/>
                </a:gdLst>
                <a:ahLst/>
                <a:cxnLst>
                  <a:cxn ang="0">
                    <a:pos x="T0" y="T1"/>
                  </a:cxn>
                  <a:cxn ang="0">
                    <a:pos x="T2" y="T3"/>
                  </a:cxn>
                  <a:cxn ang="0">
                    <a:pos x="T4" y="T5"/>
                  </a:cxn>
                  <a:cxn ang="0">
                    <a:pos x="T6" y="T7"/>
                  </a:cxn>
                </a:cxnLst>
                <a:rect l="0" t="0" r="r" b="b"/>
                <a:pathLst>
                  <a:path w="10" h="13">
                    <a:moveTo>
                      <a:pt x="10" y="6"/>
                    </a:moveTo>
                    <a:cubicBezTo>
                      <a:pt x="9" y="4"/>
                      <a:pt x="7" y="2"/>
                      <a:pt x="6" y="0"/>
                    </a:cubicBezTo>
                    <a:cubicBezTo>
                      <a:pt x="3" y="4"/>
                      <a:pt x="2" y="8"/>
                      <a:pt x="0" y="13"/>
                    </a:cubicBezTo>
                    <a:lnTo>
                      <a:pt x="10" y="6"/>
                    </a:ln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0" name="Freeform 316"/>
              <p:cNvSpPr/>
              <p:nvPr/>
            </p:nvSpPr>
            <p:spPr bwMode="auto">
              <a:xfrm>
                <a:off x="5607" y="2893"/>
                <a:ext cx="17" cy="31"/>
              </a:xfrm>
              <a:custGeom>
                <a:avLst/>
                <a:gdLst>
                  <a:gd name="T0" fmla="*/ 0 w 7"/>
                  <a:gd name="T1" fmla="*/ 13 h 13"/>
                  <a:gd name="T2" fmla="*/ 7 w 7"/>
                  <a:gd name="T3" fmla="*/ 4 h 13"/>
                  <a:gd name="T4" fmla="*/ 4 w 7"/>
                  <a:gd name="T5" fmla="*/ 0 h 13"/>
                  <a:gd name="T6" fmla="*/ 0 w 7"/>
                  <a:gd name="T7" fmla="*/ 13 h 13"/>
                </a:gdLst>
                <a:ahLst/>
                <a:cxnLst>
                  <a:cxn ang="0">
                    <a:pos x="T0" y="T1"/>
                  </a:cxn>
                  <a:cxn ang="0">
                    <a:pos x="T2" y="T3"/>
                  </a:cxn>
                  <a:cxn ang="0">
                    <a:pos x="T4" y="T5"/>
                  </a:cxn>
                  <a:cxn ang="0">
                    <a:pos x="T6" y="T7"/>
                  </a:cxn>
                </a:cxnLst>
                <a:rect l="0" t="0" r="r" b="b"/>
                <a:pathLst>
                  <a:path w="7" h="13">
                    <a:moveTo>
                      <a:pt x="0" y="13"/>
                    </a:moveTo>
                    <a:cubicBezTo>
                      <a:pt x="7" y="4"/>
                      <a:pt x="7" y="4"/>
                      <a:pt x="7" y="4"/>
                    </a:cubicBezTo>
                    <a:cubicBezTo>
                      <a:pt x="6" y="3"/>
                      <a:pt x="5" y="1"/>
                      <a:pt x="4" y="0"/>
                    </a:cubicBezTo>
                    <a:cubicBezTo>
                      <a:pt x="1" y="4"/>
                      <a:pt x="0" y="9"/>
                      <a:pt x="0" y="13"/>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1" name="Freeform 317"/>
              <p:cNvSpPr/>
              <p:nvPr/>
            </p:nvSpPr>
            <p:spPr bwMode="auto">
              <a:xfrm>
                <a:off x="5515" y="2333"/>
                <a:ext cx="78" cy="76"/>
              </a:xfrm>
              <a:custGeom>
                <a:avLst/>
                <a:gdLst>
                  <a:gd name="T0" fmla="*/ 3 w 33"/>
                  <a:gd name="T1" fmla="*/ 12 h 32"/>
                  <a:gd name="T2" fmla="*/ 16 w 33"/>
                  <a:gd name="T3" fmla="*/ 32 h 32"/>
                  <a:gd name="T4" fmla="*/ 33 w 33"/>
                  <a:gd name="T5" fmla="*/ 16 h 32"/>
                  <a:gd name="T6" fmla="*/ 24 w 33"/>
                  <a:gd name="T7" fmla="*/ 1 h 32"/>
                  <a:gd name="T8" fmla="*/ 3 w 33"/>
                  <a:gd name="T9" fmla="*/ 12 h 32"/>
                </a:gdLst>
                <a:ahLst/>
                <a:cxnLst>
                  <a:cxn ang="0">
                    <a:pos x="T0" y="T1"/>
                  </a:cxn>
                  <a:cxn ang="0">
                    <a:pos x="T2" y="T3"/>
                  </a:cxn>
                  <a:cxn ang="0">
                    <a:pos x="T4" y="T5"/>
                  </a:cxn>
                  <a:cxn ang="0">
                    <a:pos x="T6" y="T7"/>
                  </a:cxn>
                  <a:cxn ang="0">
                    <a:pos x="T8" y="T9"/>
                  </a:cxn>
                </a:cxnLst>
                <a:rect l="0" t="0" r="r" b="b"/>
                <a:pathLst>
                  <a:path w="33" h="32">
                    <a:moveTo>
                      <a:pt x="3" y="12"/>
                    </a:moveTo>
                    <a:cubicBezTo>
                      <a:pt x="0" y="20"/>
                      <a:pt x="3" y="31"/>
                      <a:pt x="16" y="32"/>
                    </a:cubicBezTo>
                    <a:cubicBezTo>
                      <a:pt x="26" y="32"/>
                      <a:pt x="33" y="21"/>
                      <a:pt x="33" y="16"/>
                    </a:cubicBezTo>
                    <a:cubicBezTo>
                      <a:pt x="24" y="1"/>
                      <a:pt x="24" y="1"/>
                      <a:pt x="24" y="1"/>
                    </a:cubicBezTo>
                    <a:cubicBezTo>
                      <a:pt x="16" y="0"/>
                      <a:pt x="6" y="7"/>
                      <a:pt x="3" y="12"/>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2" name="Freeform 318"/>
              <p:cNvSpPr/>
              <p:nvPr/>
            </p:nvSpPr>
            <p:spPr bwMode="auto">
              <a:xfrm>
                <a:off x="5101" y="1730"/>
                <a:ext cx="459" cy="145"/>
              </a:xfrm>
              <a:custGeom>
                <a:avLst/>
                <a:gdLst>
                  <a:gd name="T0" fmla="*/ 87 w 194"/>
                  <a:gd name="T1" fmla="*/ 61 h 61"/>
                  <a:gd name="T2" fmla="*/ 113 w 194"/>
                  <a:gd name="T3" fmla="*/ 57 h 61"/>
                  <a:gd name="T4" fmla="*/ 162 w 194"/>
                  <a:gd name="T5" fmla="*/ 40 h 61"/>
                  <a:gd name="T6" fmla="*/ 194 w 194"/>
                  <a:gd name="T7" fmla="*/ 19 h 61"/>
                  <a:gd name="T8" fmla="*/ 178 w 194"/>
                  <a:gd name="T9" fmla="*/ 6 h 61"/>
                  <a:gd name="T10" fmla="*/ 118 w 194"/>
                  <a:gd name="T11" fmla="*/ 36 h 61"/>
                  <a:gd name="T12" fmla="*/ 25 w 194"/>
                  <a:gd name="T13" fmla="*/ 25 h 61"/>
                  <a:gd name="T14" fmla="*/ 39 w 194"/>
                  <a:gd name="T15" fmla="*/ 3 h 61"/>
                  <a:gd name="T16" fmla="*/ 31 w 194"/>
                  <a:gd name="T17" fmla="*/ 0 h 61"/>
                  <a:gd name="T18" fmla="*/ 0 w 194"/>
                  <a:gd name="T19" fmla="*/ 37 h 61"/>
                  <a:gd name="T20" fmla="*/ 46 w 194"/>
                  <a:gd name="T21" fmla="*/ 56 h 61"/>
                  <a:gd name="T22" fmla="*/ 87 w 194"/>
                  <a:gd name="T23"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4" h="61">
                    <a:moveTo>
                      <a:pt x="87" y="61"/>
                    </a:moveTo>
                    <a:cubicBezTo>
                      <a:pt x="95" y="60"/>
                      <a:pt x="104" y="59"/>
                      <a:pt x="113" y="57"/>
                    </a:cubicBezTo>
                    <a:cubicBezTo>
                      <a:pt x="120" y="38"/>
                      <a:pt x="145" y="31"/>
                      <a:pt x="162" y="40"/>
                    </a:cubicBezTo>
                    <a:cubicBezTo>
                      <a:pt x="172" y="35"/>
                      <a:pt x="183" y="28"/>
                      <a:pt x="194" y="19"/>
                    </a:cubicBezTo>
                    <a:cubicBezTo>
                      <a:pt x="191" y="17"/>
                      <a:pt x="185" y="12"/>
                      <a:pt x="178" y="6"/>
                    </a:cubicBezTo>
                    <a:cubicBezTo>
                      <a:pt x="158" y="21"/>
                      <a:pt x="135" y="33"/>
                      <a:pt x="118" y="36"/>
                    </a:cubicBezTo>
                    <a:cubicBezTo>
                      <a:pt x="84" y="42"/>
                      <a:pt x="38" y="34"/>
                      <a:pt x="25" y="25"/>
                    </a:cubicBezTo>
                    <a:cubicBezTo>
                      <a:pt x="28" y="19"/>
                      <a:pt x="32" y="11"/>
                      <a:pt x="39" y="3"/>
                    </a:cubicBezTo>
                    <a:cubicBezTo>
                      <a:pt x="31" y="0"/>
                      <a:pt x="31" y="0"/>
                      <a:pt x="31" y="0"/>
                    </a:cubicBezTo>
                    <a:cubicBezTo>
                      <a:pt x="21" y="13"/>
                      <a:pt x="10" y="25"/>
                      <a:pt x="0" y="37"/>
                    </a:cubicBezTo>
                    <a:cubicBezTo>
                      <a:pt x="9" y="42"/>
                      <a:pt x="25" y="51"/>
                      <a:pt x="46" y="56"/>
                    </a:cubicBezTo>
                    <a:cubicBezTo>
                      <a:pt x="59" y="49"/>
                      <a:pt x="75" y="49"/>
                      <a:pt x="87" y="61"/>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3" name="Freeform 319"/>
              <p:cNvSpPr/>
              <p:nvPr/>
            </p:nvSpPr>
            <p:spPr bwMode="auto">
              <a:xfrm>
                <a:off x="5494" y="1794"/>
                <a:ext cx="66" cy="212"/>
              </a:xfrm>
              <a:custGeom>
                <a:avLst/>
                <a:gdLst>
                  <a:gd name="T0" fmla="*/ 9 w 28"/>
                  <a:gd name="T1" fmla="*/ 27 h 89"/>
                  <a:gd name="T2" fmla="*/ 8 w 28"/>
                  <a:gd name="T3" fmla="*/ 86 h 89"/>
                  <a:gd name="T4" fmla="*/ 17 w 28"/>
                  <a:gd name="T5" fmla="*/ 89 h 89"/>
                  <a:gd name="T6" fmla="*/ 28 w 28"/>
                  <a:gd name="T7" fmla="*/ 64 h 89"/>
                  <a:gd name="T8" fmla="*/ 22 w 28"/>
                  <a:gd name="T9" fmla="*/ 18 h 89"/>
                  <a:gd name="T10" fmla="*/ 28 w 28"/>
                  <a:gd name="T11" fmla="*/ 0 h 89"/>
                  <a:gd name="T12" fmla="*/ 0 w 28"/>
                  <a:gd name="T13" fmla="*/ 16 h 89"/>
                  <a:gd name="T14" fmla="*/ 9 w 28"/>
                  <a:gd name="T15" fmla="*/ 27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89">
                    <a:moveTo>
                      <a:pt x="9" y="27"/>
                    </a:moveTo>
                    <a:cubicBezTo>
                      <a:pt x="20" y="50"/>
                      <a:pt x="13" y="77"/>
                      <a:pt x="8" y="86"/>
                    </a:cubicBezTo>
                    <a:cubicBezTo>
                      <a:pt x="11" y="87"/>
                      <a:pt x="14" y="88"/>
                      <a:pt x="17" y="89"/>
                    </a:cubicBezTo>
                    <a:cubicBezTo>
                      <a:pt x="20" y="79"/>
                      <a:pt x="23" y="71"/>
                      <a:pt x="28" y="64"/>
                    </a:cubicBezTo>
                    <a:cubicBezTo>
                      <a:pt x="18" y="48"/>
                      <a:pt x="19" y="30"/>
                      <a:pt x="22" y="18"/>
                    </a:cubicBezTo>
                    <a:cubicBezTo>
                      <a:pt x="23" y="11"/>
                      <a:pt x="25" y="5"/>
                      <a:pt x="28" y="0"/>
                    </a:cubicBezTo>
                    <a:cubicBezTo>
                      <a:pt x="19" y="6"/>
                      <a:pt x="10" y="12"/>
                      <a:pt x="0" y="16"/>
                    </a:cubicBezTo>
                    <a:cubicBezTo>
                      <a:pt x="4" y="19"/>
                      <a:pt x="7" y="23"/>
                      <a:pt x="9" y="27"/>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4" name="Freeform 320"/>
              <p:cNvSpPr/>
              <p:nvPr/>
            </p:nvSpPr>
            <p:spPr bwMode="auto">
              <a:xfrm>
                <a:off x="5229" y="1389"/>
                <a:ext cx="45" cy="52"/>
              </a:xfrm>
              <a:custGeom>
                <a:avLst/>
                <a:gdLst>
                  <a:gd name="T0" fmla="*/ 7 w 19"/>
                  <a:gd name="T1" fmla="*/ 22 h 22"/>
                  <a:gd name="T2" fmla="*/ 19 w 19"/>
                  <a:gd name="T3" fmla="*/ 0 h 22"/>
                  <a:gd name="T4" fmla="*/ 7 w 19"/>
                  <a:gd name="T5" fmla="*/ 0 h 22"/>
                  <a:gd name="T6" fmla="*/ 0 w 19"/>
                  <a:gd name="T7" fmla="*/ 12 h 22"/>
                  <a:gd name="T8" fmla="*/ 7 w 19"/>
                  <a:gd name="T9" fmla="*/ 22 h 22"/>
                </a:gdLst>
                <a:ahLst/>
                <a:cxnLst>
                  <a:cxn ang="0">
                    <a:pos x="T0" y="T1"/>
                  </a:cxn>
                  <a:cxn ang="0">
                    <a:pos x="T2" y="T3"/>
                  </a:cxn>
                  <a:cxn ang="0">
                    <a:pos x="T4" y="T5"/>
                  </a:cxn>
                  <a:cxn ang="0">
                    <a:pos x="T6" y="T7"/>
                  </a:cxn>
                  <a:cxn ang="0">
                    <a:pos x="T8" y="T9"/>
                  </a:cxn>
                </a:cxnLst>
                <a:rect l="0" t="0" r="r" b="b"/>
                <a:pathLst>
                  <a:path w="19" h="22">
                    <a:moveTo>
                      <a:pt x="7" y="22"/>
                    </a:moveTo>
                    <a:cubicBezTo>
                      <a:pt x="12" y="15"/>
                      <a:pt x="15" y="8"/>
                      <a:pt x="19" y="0"/>
                    </a:cubicBezTo>
                    <a:cubicBezTo>
                      <a:pt x="7" y="0"/>
                      <a:pt x="7" y="0"/>
                      <a:pt x="7" y="0"/>
                    </a:cubicBezTo>
                    <a:cubicBezTo>
                      <a:pt x="5" y="4"/>
                      <a:pt x="3" y="8"/>
                      <a:pt x="0" y="12"/>
                    </a:cubicBezTo>
                    <a:cubicBezTo>
                      <a:pt x="3" y="14"/>
                      <a:pt x="5" y="17"/>
                      <a:pt x="7" y="22"/>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5" name="Freeform 321"/>
              <p:cNvSpPr/>
              <p:nvPr/>
            </p:nvSpPr>
            <p:spPr bwMode="auto">
              <a:xfrm>
                <a:off x="5371" y="2696"/>
                <a:ext cx="218" cy="219"/>
              </a:xfrm>
              <a:custGeom>
                <a:avLst/>
                <a:gdLst>
                  <a:gd name="T0" fmla="*/ 17 w 92"/>
                  <a:gd name="T1" fmla="*/ 0 h 92"/>
                  <a:gd name="T2" fmla="*/ 0 w 92"/>
                  <a:gd name="T3" fmla="*/ 12 h 92"/>
                  <a:gd name="T4" fmla="*/ 3 w 92"/>
                  <a:gd name="T5" fmla="*/ 16 h 92"/>
                  <a:gd name="T6" fmla="*/ 2 w 92"/>
                  <a:gd name="T7" fmla="*/ 42 h 92"/>
                  <a:gd name="T8" fmla="*/ 9 w 92"/>
                  <a:gd name="T9" fmla="*/ 48 h 92"/>
                  <a:gd name="T10" fmla="*/ 12 w 92"/>
                  <a:gd name="T11" fmla="*/ 26 h 92"/>
                  <a:gd name="T12" fmla="*/ 11 w 92"/>
                  <a:gd name="T13" fmla="*/ 50 h 92"/>
                  <a:gd name="T14" fmla="*/ 19 w 92"/>
                  <a:gd name="T15" fmla="*/ 57 h 92"/>
                  <a:gd name="T16" fmla="*/ 22 w 92"/>
                  <a:gd name="T17" fmla="*/ 33 h 92"/>
                  <a:gd name="T18" fmla="*/ 21 w 92"/>
                  <a:gd name="T19" fmla="*/ 59 h 92"/>
                  <a:gd name="T20" fmla="*/ 30 w 92"/>
                  <a:gd name="T21" fmla="*/ 67 h 92"/>
                  <a:gd name="T22" fmla="*/ 33 w 92"/>
                  <a:gd name="T23" fmla="*/ 41 h 92"/>
                  <a:gd name="T24" fmla="*/ 32 w 92"/>
                  <a:gd name="T25" fmla="*/ 69 h 92"/>
                  <a:gd name="T26" fmla="*/ 40 w 92"/>
                  <a:gd name="T27" fmla="*/ 76 h 92"/>
                  <a:gd name="T28" fmla="*/ 43 w 92"/>
                  <a:gd name="T29" fmla="*/ 44 h 92"/>
                  <a:gd name="T30" fmla="*/ 43 w 92"/>
                  <a:gd name="T31" fmla="*/ 78 h 92"/>
                  <a:gd name="T32" fmla="*/ 51 w 92"/>
                  <a:gd name="T33" fmla="*/ 86 h 92"/>
                  <a:gd name="T34" fmla="*/ 55 w 92"/>
                  <a:gd name="T35" fmla="*/ 51 h 92"/>
                  <a:gd name="T36" fmla="*/ 54 w 92"/>
                  <a:gd name="T37" fmla="*/ 88 h 92"/>
                  <a:gd name="T38" fmla="*/ 61 w 92"/>
                  <a:gd name="T39" fmla="*/ 91 h 92"/>
                  <a:gd name="T40" fmla="*/ 64 w 92"/>
                  <a:gd name="T41" fmla="*/ 59 h 92"/>
                  <a:gd name="T42" fmla="*/ 63 w 92"/>
                  <a:gd name="T43" fmla="*/ 92 h 92"/>
                  <a:gd name="T44" fmla="*/ 71 w 92"/>
                  <a:gd name="T45" fmla="*/ 92 h 92"/>
                  <a:gd name="T46" fmla="*/ 73 w 92"/>
                  <a:gd name="T47" fmla="*/ 65 h 92"/>
                  <a:gd name="T48" fmla="*/ 73 w 92"/>
                  <a:gd name="T49" fmla="*/ 91 h 92"/>
                  <a:gd name="T50" fmla="*/ 80 w 92"/>
                  <a:gd name="T51" fmla="*/ 84 h 92"/>
                  <a:gd name="T52" fmla="*/ 92 w 92"/>
                  <a:gd name="T53" fmla="*/ 67 h 92"/>
                  <a:gd name="T54" fmla="*/ 76 w 92"/>
                  <a:gd name="T55" fmla="*/ 12 h 92"/>
                  <a:gd name="T56" fmla="*/ 67 w 92"/>
                  <a:gd name="T57" fmla="*/ 12 h 92"/>
                  <a:gd name="T58" fmla="*/ 17 w 92"/>
                  <a:gd name="T5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2" h="92">
                    <a:moveTo>
                      <a:pt x="17" y="0"/>
                    </a:moveTo>
                    <a:cubicBezTo>
                      <a:pt x="0" y="12"/>
                      <a:pt x="0" y="12"/>
                      <a:pt x="0" y="12"/>
                    </a:cubicBezTo>
                    <a:cubicBezTo>
                      <a:pt x="3" y="16"/>
                      <a:pt x="3" y="16"/>
                      <a:pt x="3" y="16"/>
                    </a:cubicBezTo>
                    <a:cubicBezTo>
                      <a:pt x="3" y="22"/>
                      <a:pt x="3" y="32"/>
                      <a:pt x="2" y="42"/>
                    </a:cubicBezTo>
                    <a:cubicBezTo>
                      <a:pt x="9" y="48"/>
                      <a:pt x="9" y="48"/>
                      <a:pt x="9" y="48"/>
                    </a:cubicBezTo>
                    <a:cubicBezTo>
                      <a:pt x="10" y="40"/>
                      <a:pt x="11" y="32"/>
                      <a:pt x="12" y="26"/>
                    </a:cubicBezTo>
                    <a:cubicBezTo>
                      <a:pt x="12" y="32"/>
                      <a:pt x="12" y="41"/>
                      <a:pt x="11" y="50"/>
                    </a:cubicBezTo>
                    <a:cubicBezTo>
                      <a:pt x="19" y="57"/>
                      <a:pt x="19" y="57"/>
                      <a:pt x="19" y="57"/>
                    </a:cubicBezTo>
                    <a:cubicBezTo>
                      <a:pt x="20" y="48"/>
                      <a:pt x="21" y="39"/>
                      <a:pt x="22" y="33"/>
                    </a:cubicBezTo>
                    <a:cubicBezTo>
                      <a:pt x="22" y="39"/>
                      <a:pt x="22" y="49"/>
                      <a:pt x="21" y="59"/>
                    </a:cubicBezTo>
                    <a:cubicBezTo>
                      <a:pt x="30" y="67"/>
                      <a:pt x="30" y="67"/>
                      <a:pt x="30" y="67"/>
                    </a:cubicBezTo>
                    <a:cubicBezTo>
                      <a:pt x="31" y="57"/>
                      <a:pt x="32" y="48"/>
                      <a:pt x="33" y="41"/>
                    </a:cubicBezTo>
                    <a:cubicBezTo>
                      <a:pt x="33" y="47"/>
                      <a:pt x="33" y="58"/>
                      <a:pt x="32" y="69"/>
                    </a:cubicBezTo>
                    <a:cubicBezTo>
                      <a:pt x="40" y="76"/>
                      <a:pt x="40" y="76"/>
                      <a:pt x="40" y="76"/>
                    </a:cubicBezTo>
                    <a:cubicBezTo>
                      <a:pt x="41" y="64"/>
                      <a:pt x="42" y="52"/>
                      <a:pt x="43" y="44"/>
                    </a:cubicBezTo>
                    <a:cubicBezTo>
                      <a:pt x="44" y="52"/>
                      <a:pt x="43" y="65"/>
                      <a:pt x="43" y="78"/>
                    </a:cubicBezTo>
                    <a:cubicBezTo>
                      <a:pt x="51" y="86"/>
                      <a:pt x="51" y="86"/>
                      <a:pt x="51" y="86"/>
                    </a:cubicBezTo>
                    <a:cubicBezTo>
                      <a:pt x="52" y="72"/>
                      <a:pt x="53" y="59"/>
                      <a:pt x="55" y="51"/>
                    </a:cubicBezTo>
                    <a:cubicBezTo>
                      <a:pt x="55" y="59"/>
                      <a:pt x="54" y="74"/>
                      <a:pt x="54" y="88"/>
                    </a:cubicBezTo>
                    <a:cubicBezTo>
                      <a:pt x="56" y="89"/>
                      <a:pt x="58" y="91"/>
                      <a:pt x="61" y="91"/>
                    </a:cubicBezTo>
                    <a:cubicBezTo>
                      <a:pt x="62" y="79"/>
                      <a:pt x="63" y="67"/>
                      <a:pt x="64" y="59"/>
                    </a:cubicBezTo>
                    <a:cubicBezTo>
                      <a:pt x="64" y="67"/>
                      <a:pt x="64" y="79"/>
                      <a:pt x="63" y="92"/>
                    </a:cubicBezTo>
                    <a:cubicBezTo>
                      <a:pt x="66" y="92"/>
                      <a:pt x="68" y="92"/>
                      <a:pt x="71" y="92"/>
                    </a:cubicBezTo>
                    <a:cubicBezTo>
                      <a:pt x="71" y="81"/>
                      <a:pt x="72" y="72"/>
                      <a:pt x="73" y="65"/>
                    </a:cubicBezTo>
                    <a:cubicBezTo>
                      <a:pt x="74" y="71"/>
                      <a:pt x="73" y="81"/>
                      <a:pt x="73" y="91"/>
                    </a:cubicBezTo>
                    <a:cubicBezTo>
                      <a:pt x="76" y="90"/>
                      <a:pt x="78" y="87"/>
                      <a:pt x="80" y="84"/>
                    </a:cubicBezTo>
                    <a:cubicBezTo>
                      <a:pt x="92" y="67"/>
                      <a:pt x="92" y="67"/>
                      <a:pt x="92" y="67"/>
                    </a:cubicBezTo>
                    <a:cubicBezTo>
                      <a:pt x="82" y="51"/>
                      <a:pt x="75" y="33"/>
                      <a:pt x="76" y="12"/>
                    </a:cubicBezTo>
                    <a:cubicBezTo>
                      <a:pt x="67" y="12"/>
                      <a:pt x="67" y="12"/>
                      <a:pt x="67" y="12"/>
                    </a:cubicBezTo>
                    <a:lnTo>
                      <a:pt x="17" y="0"/>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6" name="Freeform 322"/>
              <p:cNvSpPr/>
              <p:nvPr/>
            </p:nvSpPr>
            <p:spPr bwMode="auto">
              <a:xfrm>
                <a:off x="5364" y="1650"/>
                <a:ext cx="182" cy="154"/>
              </a:xfrm>
              <a:custGeom>
                <a:avLst/>
                <a:gdLst>
                  <a:gd name="T0" fmla="*/ 6 w 77"/>
                  <a:gd name="T1" fmla="*/ 64 h 65"/>
                  <a:gd name="T2" fmla="*/ 77 w 77"/>
                  <a:gd name="T3" fmla="*/ 21 h 65"/>
                  <a:gd name="T4" fmla="*/ 37 w 77"/>
                  <a:gd name="T5" fmla="*/ 0 h 65"/>
                  <a:gd name="T6" fmla="*/ 44 w 77"/>
                  <a:gd name="T7" fmla="*/ 18 h 65"/>
                  <a:gd name="T8" fmla="*/ 6 w 77"/>
                  <a:gd name="T9" fmla="*/ 62 h 65"/>
                  <a:gd name="T10" fmla="*/ 0 w 77"/>
                  <a:gd name="T11" fmla="*/ 63 h 65"/>
                  <a:gd name="T12" fmla="*/ 0 w 77"/>
                  <a:gd name="T13" fmla="*/ 65 h 65"/>
                  <a:gd name="T14" fmla="*/ 6 w 77"/>
                  <a:gd name="T15" fmla="*/ 6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65">
                    <a:moveTo>
                      <a:pt x="6" y="64"/>
                    </a:moveTo>
                    <a:cubicBezTo>
                      <a:pt x="27" y="60"/>
                      <a:pt x="55" y="44"/>
                      <a:pt x="77" y="21"/>
                    </a:cubicBezTo>
                    <a:cubicBezTo>
                      <a:pt x="72" y="15"/>
                      <a:pt x="56" y="5"/>
                      <a:pt x="37" y="0"/>
                    </a:cubicBezTo>
                    <a:cubicBezTo>
                      <a:pt x="41" y="4"/>
                      <a:pt x="44" y="10"/>
                      <a:pt x="44" y="18"/>
                    </a:cubicBezTo>
                    <a:cubicBezTo>
                      <a:pt x="47" y="45"/>
                      <a:pt x="22" y="58"/>
                      <a:pt x="6" y="62"/>
                    </a:cubicBezTo>
                    <a:cubicBezTo>
                      <a:pt x="4" y="62"/>
                      <a:pt x="2" y="62"/>
                      <a:pt x="0" y="63"/>
                    </a:cubicBezTo>
                    <a:cubicBezTo>
                      <a:pt x="0" y="65"/>
                      <a:pt x="0" y="65"/>
                      <a:pt x="0" y="65"/>
                    </a:cubicBezTo>
                    <a:cubicBezTo>
                      <a:pt x="2" y="65"/>
                      <a:pt x="4" y="65"/>
                      <a:pt x="6" y="64"/>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7" name="Freeform 323"/>
              <p:cNvSpPr/>
              <p:nvPr/>
            </p:nvSpPr>
            <p:spPr bwMode="auto">
              <a:xfrm>
                <a:off x="5525" y="2464"/>
                <a:ext cx="40" cy="40"/>
              </a:xfrm>
              <a:custGeom>
                <a:avLst/>
                <a:gdLst>
                  <a:gd name="T0" fmla="*/ 3 w 17"/>
                  <a:gd name="T1" fmla="*/ 0 h 17"/>
                  <a:gd name="T2" fmla="*/ 1 w 17"/>
                  <a:gd name="T3" fmla="*/ 16 h 17"/>
                  <a:gd name="T4" fmla="*/ 17 w 17"/>
                  <a:gd name="T5" fmla="*/ 15 h 17"/>
                  <a:gd name="T6" fmla="*/ 15 w 17"/>
                  <a:gd name="T7" fmla="*/ 0 h 17"/>
                  <a:gd name="T8" fmla="*/ 3 w 17"/>
                  <a:gd name="T9" fmla="*/ 0 h 17"/>
                </a:gdLst>
                <a:ahLst/>
                <a:cxnLst>
                  <a:cxn ang="0">
                    <a:pos x="T0" y="T1"/>
                  </a:cxn>
                  <a:cxn ang="0">
                    <a:pos x="T2" y="T3"/>
                  </a:cxn>
                  <a:cxn ang="0">
                    <a:pos x="T4" y="T5"/>
                  </a:cxn>
                  <a:cxn ang="0">
                    <a:pos x="T6" y="T7"/>
                  </a:cxn>
                  <a:cxn ang="0">
                    <a:pos x="T8" y="T9"/>
                  </a:cxn>
                </a:cxnLst>
                <a:rect l="0" t="0" r="r" b="b"/>
                <a:pathLst>
                  <a:path w="17" h="17">
                    <a:moveTo>
                      <a:pt x="3" y="0"/>
                    </a:moveTo>
                    <a:cubicBezTo>
                      <a:pt x="1" y="5"/>
                      <a:pt x="0" y="11"/>
                      <a:pt x="1" y="16"/>
                    </a:cubicBezTo>
                    <a:cubicBezTo>
                      <a:pt x="7" y="17"/>
                      <a:pt x="12" y="16"/>
                      <a:pt x="17" y="15"/>
                    </a:cubicBezTo>
                    <a:cubicBezTo>
                      <a:pt x="14" y="10"/>
                      <a:pt x="14" y="5"/>
                      <a:pt x="15" y="0"/>
                    </a:cubicBezTo>
                    <a:cubicBezTo>
                      <a:pt x="11" y="1"/>
                      <a:pt x="7" y="1"/>
                      <a:pt x="3" y="0"/>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8" name="Freeform 324"/>
              <p:cNvSpPr/>
              <p:nvPr/>
            </p:nvSpPr>
            <p:spPr bwMode="auto">
              <a:xfrm>
                <a:off x="5222" y="2476"/>
                <a:ext cx="343" cy="315"/>
              </a:xfrm>
              <a:custGeom>
                <a:avLst/>
                <a:gdLst>
                  <a:gd name="T0" fmla="*/ 41 w 145"/>
                  <a:gd name="T1" fmla="*/ 15 h 133"/>
                  <a:gd name="T2" fmla="*/ 7 w 145"/>
                  <a:gd name="T3" fmla="*/ 65 h 133"/>
                  <a:gd name="T4" fmla="*/ 13 w 145"/>
                  <a:gd name="T5" fmla="*/ 88 h 133"/>
                  <a:gd name="T6" fmla="*/ 20 w 145"/>
                  <a:gd name="T7" fmla="*/ 95 h 133"/>
                  <a:gd name="T8" fmla="*/ 24 w 145"/>
                  <a:gd name="T9" fmla="*/ 64 h 133"/>
                  <a:gd name="T10" fmla="*/ 23 w 145"/>
                  <a:gd name="T11" fmla="*/ 97 h 133"/>
                  <a:gd name="T12" fmla="*/ 31 w 145"/>
                  <a:gd name="T13" fmla="*/ 105 h 133"/>
                  <a:gd name="T14" fmla="*/ 34 w 145"/>
                  <a:gd name="T15" fmla="*/ 76 h 133"/>
                  <a:gd name="T16" fmla="*/ 33 w 145"/>
                  <a:gd name="T17" fmla="*/ 107 h 133"/>
                  <a:gd name="T18" fmla="*/ 41 w 145"/>
                  <a:gd name="T19" fmla="*/ 114 h 133"/>
                  <a:gd name="T20" fmla="*/ 44 w 145"/>
                  <a:gd name="T21" fmla="*/ 86 h 133"/>
                  <a:gd name="T22" fmla="*/ 44 w 145"/>
                  <a:gd name="T23" fmla="*/ 116 h 133"/>
                  <a:gd name="T24" fmla="*/ 63 w 145"/>
                  <a:gd name="T25" fmla="*/ 133 h 133"/>
                  <a:gd name="T26" fmla="*/ 66 w 145"/>
                  <a:gd name="T27" fmla="*/ 109 h 133"/>
                  <a:gd name="T28" fmla="*/ 63 w 145"/>
                  <a:gd name="T29" fmla="*/ 105 h 133"/>
                  <a:gd name="T30" fmla="*/ 55 w 145"/>
                  <a:gd name="T31" fmla="*/ 110 h 133"/>
                  <a:gd name="T32" fmla="*/ 63 w 145"/>
                  <a:gd name="T33" fmla="*/ 39 h 133"/>
                  <a:gd name="T34" fmla="*/ 130 w 145"/>
                  <a:gd name="T35" fmla="*/ 105 h 133"/>
                  <a:gd name="T36" fmla="*/ 139 w 145"/>
                  <a:gd name="T37" fmla="*/ 105 h 133"/>
                  <a:gd name="T38" fmla="*/ 145 w 145"/>
                  <a:gd name="T39" fmla="*/ 76 h 133"/>
                  <a:gd name="T40" fmla="*/ 72 w 145"/>
                  <a:gd name="T41" fmla="*/ 11 h 133"/>
                  <a:gd name="T42" fmla="*/ 41 w 145"/>
                  <a:gd name="T43" fmla="*/ 1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5" h="133">
                    <a:moveTo>
                      <a:pt x="41" y="15"/>
                    </a:moveTo>
                    <a:cubicBezTo>
                      <a:pt x="7" y="65"/>
                      <a:pt x="7" y="65"/>
                      <a:pt x="7" y="65"/>
                    </a:cubicBezTo>
                    <a:cubicBezTo>
                      <a:pt x="0" y="76"/>
                      <a:pt x="5" y="82"/>
                      <a:pt x="13" y="88"/>
                    </a:cubicBezTo>
                    <a:cubicBezTo>
                      <a:pt x="20" y="95"/>
                      <a:pt x="20" y="95"/>
                      <a:pt x="20" y="95"/>
                    </a:cubicBezTo>
                    <a:cubicBezTo>
                      <a:pt x="21" y="83"/>
                      <a:pt x="22" y="72"/>
                      <a:pt x="24" y="64"/>
                    </a:cubicBezTo>
                    <a:cubicBezTo>
                      <a:pt x="24" y="72"/>
                      <a:pt x="23" y="85"/>
                      <a:pt x="23" y="97"/>
                    </a:cubicBezTo>
                    <a:cubicBezTo>
                      <a:pt x="31" y="105"/>
                      <a:pt x="31" y="105"/>
                      <a:pt x="31" y="105"/>
                    </a:cubicBezTo>
                    <a:cubicBezTo>
                      <a:pt x="32" y="94"/>
                      <a:pt x="33" y="83"/>
                      <a:pt x="34" y="76"/>
                    </a:cubicBezTo>
                    <a:cubicBezTo>
                      <a:pt x="34" y="83"/>
                      <a:pt x="34" y="95"/>
                      <a:pt x="33" y="107"/>
                    </a:cubicBezTo>
                    <a:cubicBezTo>
                      <a:pt x="41" y="114"/>
                      <a:pt x="41" y="114"/>
                      <a:pt x="41" y="114"/>
                    </a:cubicBezTo>
                    <a:cubicBezTo>
                      <a:pt x="42" y="103"/>
                      <a:pt x="43" y="93"/>
                      <a:pt x="44" y="86"/>
                    </a:cubicBezTo>
                    <a:cubicBezTo>
                      <a:pt x="45" y="93"/>
                      <a:pt x="44" y="104"/>
                      <a:pt x="44" y="116"/>
                    </a:cubicBezTo>
                    <a:cubicBezTo>
                      <a:pt x="63" y="133"/>
                      <a:pt x="63" y="133"/>
                      <a:pt x="63" y="133"/>
                    </a:cubicBezTo>
                    <a:cubicBezTo>
                      <a:pt x="64" y="124"/>
                      <a:pt x="65" y="115"/>
                      <a:pt x="66" y="109"/>
                    </a:cubicBezTo>
                    <a:cubicBezTo>
                      <a:pt x="63" y="105"/>
                      <a:pt x="63" y="105"/>
                      <a:pt x="63" y="105"/>
                    </a:cubicBezTo>
                    <a:cubicBezTo>
                      <a:pt x="55" y="110"/>
                      <a:pt x="55" y="110"/>
                      <a:pt x="55" y="110"/>
                    </a:cubicBezTo>
                    <a:cubicBezTo>
                      <a:pt x="63" y="39"/>
                      <a:pt x="63" y="39"/>
                      <a:pt x="63" y="39"/>
                    </a:cubicBezTo>
                    <a:cubicBezTo>
                      <a:pt x="130" y="105"/>
                      <a:pt x="130" y="105"/>
                      <a:pt x="130" y="105"/>
                    </a:cubicBezTo>
                    <a:cubicBezTo>
                      <a:pt x="139" y="105"/>
                      <a:pt x="139" y="105"/>
                      <a:pt x="139" y="105"/>
                    </a:cubicBezTo>
                    <a:cubicBezTo>
                      <a:pt x="140" y="96"/>
                      <a:pt x="142" y="86"/>
                      <a:pt x="145" y="76"/>
                    </a:cubicBezTo>
                    <a:cubicBezTo>
                      <a:pt x="72" y="11"/>
                      <a:pt x="72" y="11"/>
                      <a:pt x="72" y="11"/>
                    </a:cubicBezTo>
                    <a:cubicBezTo>
                      <a:pt x="59" y="0"/>
                      <a:pt x="48" y="4"/>
                      <a:pt x="41" y="15"/>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9" name="Freeform 325"/>
              <p:cNvSpPr/>
              <p:nvPr/>
            </p:nvSpPr>
            <p:spPr bwMode="auto">
              <a:xfrm>
                <a:off x="5477" y="2041"/>
                <a:ext cx="50" cy="41"/>
              </a:xfrm>
              <a:custGeom>
                <a:avLst/>
                <a:gdLst>
                  <a:gd name="T0" fmla="*/ 0 w 21"/>
                  <a:gd name="T1" fmla="*/ 0 h 17"/>
                  <a:gd name="T2" fmla="*/ 8 w 21"/>
                  <a:gd name="T3" fmla="*/ 17 h 17"/>
                  <a:gd name="T4" fmla="*/ 20 w 21"/>
                  <a:gd name="T5" fmla="*/ 13 h 17"/>
                  <a:gd name="T6" fmla="*/ 21 w 21"/>
                  <a:gd name="T7" fmla="*/ 5 h 17"/>
                  <a:gd name="T8" fmla="*/ 0 w 21"/>
                  <a:gd name="T9" fmla="*/ 0 h 17"/>
                </a:gdLst>
                <a:ahLst/>
                <a:cxnLst>
                  <a:cxn ang="0">
                    <a:pos x="T0" y="T1"/>
                  </a:cxn>
                  <a:cxn ang="0">
                    <a:pos x="T2" y="T3"/>
                  </a:cxn>
                  <a:cxn ang="0">
                    <a:pos x="T4" y="T5"/>
                  </a:cxn>
                  <a:cxn ang="0">
                    <a:pos x="T6" y="T7"/>
                  </a:cxn>
                  <a:cxn ang="0">
                    <a:pos x="T8" y="T9"/>
                  </a:cxn>
                </a:cxnLst>
                <a:rect l="0" t="0" r="r" b="b"/>
                <a:pathLst>
                  <a:path w="21" h="17">
                    <a:moveTo>
                      <a:pt x="0" y="0"/>
                    </a:moveTo>
                    <a:cubicBezTo>
                      <a:pt x="8" y="17"/>
                      <a:pt x="8" y="17"/>
                      <a:pt x="8" y="17"/>
                    </a:cubicBezTo>
                    <a:cubicBezTo>
                      <a:pt x="12" y="15"/>
                      <a:pt x="16" y="14"/>
                      <a:pt x="20" y="13"/>
                    </a:cubicBezTo>
                    <a:cubicBezTo>
                      <a:pt x="20" y="11"/>
                      <a:pt x="21" y="8"/>
                      <a:pt x="21" y="5"/>
                    </a:cubicBezTo>
                    <a:cubicBezTo>
                      <a:pt x="13" y="4"/>
                      <a:pt x="6" y="2"/>
                      <a:pt x="0" y="0"/>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0" name="Freeform 326"/>
              <p:cNvSpPr/>
              <p:nvPr/>
            </p:nvSpPr>
            <p:spPr bwMode="auto">
              <a:xfrm>
                <a:off x="5380" y="1389"/>
                <a:ext cx="64" cy="99"/>
              </a:xfrm>
              <a:custGeom>
                <a:avLst/>
                <a:gdLst>
                  <a:gd name="T0" fmla="*/ 27 w 27"/>
                  <a:gd name="T1" fmla="*/ 31 h 42"/>
                  <a:gd name="T2" fmla="*/ 16 w 27"/>
                  <a:gd name="T3" fmla="*/ 0 h 42"/>
                  <a:gd name="T4" fmla="*/ 0 w 27"/>
                  <a:gd name="T5" fmla="*/ 0 h 42"/>
                  <a:gd name="T6" fmla="*/ 19 w 27"/>
                  <a:gd name="T7" fmla="*/ 42 h 42"/>
                  <a:gd name="T8" fmla="*/ 27 w 27"/>
                  <a:gd name="T9" fmla="*/ 31 h 42"/>
                </a:gdLst>
                <a:ahLst/>
                <a:cxnLst>
                  <a:cxn ang="0">
                    <a:pos x="T0" y="T1"/>
                  </a:cxn>
                  <a:cxn ang="0">
                    <a:pos x="T2" y="T3"/>
                  </a:cxn>
                  <a:cxn ang="0">
                    <a:pos x="T4" y="T5"/>
                  </a:cxn>
                  <a:cxn ang="0">
                    <a:pos x="T6" y="T7"/>
                  </a:cxn>
                  <a:cxn ang="0">
                    <a:pos x="T8" y="T9"/>
                  </a:cxn>
                </a:cxnLst>
                <a:rect l="0" t="0" r="r" b="b"/>
                <a:pathLst>
                  <a:path w="27" h="42">
                    <a:moveTo>
                      <a:pt x="27" y="31"/>
                    </a:moveTo>
                    <a:cubicBezTo>
                      <a:pt x="21" y="21"/>
                      <a:pt x="18" y="10"/>
                      <a:pt x="16" y="0"/>
                    </a:cubicBezTo>
                    <a:cubicBezTo>
                      <a:pt x="0" y="0"/>
                      <a:pt x="0" y="0"/>
                      <a:pt x="0" y="0"/>
                    </a:cubicBezTo>
                    <a:cubicBezTo>
                      <a:pt x="1" y="15"/>
                      <a:pt x="6" y="29"/>
                      <a:pt x="19" y="42"/>
                    </a:cubicBezTo>
                    <a:cubicBezTo>
                      <a:pt x="22" y="38"/>
                      <a:pt x="25" y="35"/>
                      <a:pt x="27" y="31"/>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1" name="Freeform 327"/>
              <p:cNvSpPr/>
              <p:nvPr/>
            </p:nvSpPr>
            <p:spPr bwMode="auto">
              <a:xfrm>
                <a:off x="5444" y="2210"/>
                <a:ext cx="71" cy="116"/>
              </a:xfrm>
              <a:custGeom>
                <a:avLst/>
                <a:gdLst>
                  <a:gd name="T0" fmla="*/ 0 w 30"/>
                  <a:gd name="T1" fmla="*/ 21 h 49"/>
                  <a:gd name="T2" fmla="*/ 17 w 30"/>
                  <a:gd name="T3" fmla="*/ 49 h 49"/>
                  <a:gd name="T4" fmla="*/ 30 w 30"/>
                  <a:gd name="T5" fmla="*/ 39 h 49"/>
                  <a:gd name="T6" fmla="*/ 19 w 30"/>
                  <a:gd name="T7" fmla="*/ 0 h 49"/>
                  <a:gd name="T8" fmla="*/ 0 w 30"/>
                  <a:gd name="T9" fmla="*/ 21 h 49"/>
                </a:gdLst>
                <a:ahLst/>
                <a:cxnLst>
                  <a:cxn ang="0">
                    <a:pos x="T0" y="T1"/>
                  </a:cxn>
                  <a:cxn ang="0">
                    <a:pos x="T2" y="T3"/>
                  </a:cxn>
                  <a:cxn ang="0">
                    <a:pos x="T4" y="T5"/>
                  </a:cxn>
                  <a:cxn ang="0">
                    <a:pos x="T6" y="T7"/>
                  </a:cxn>
                  <a:cxn ang="0">
                    <a:pos x="T8" y="T9"/>
                  </a:cxn>
                </a:cxnLst>
                <a:rect l="0" t="0" r="r" b="b"/>
                <a:pathLst>
                  <a:path w="30" h="49">
                    <a:moveTo>
                      <a:pt x="0" y="21"/>
                    </a:moveTo>
                    <a:cubicBezTo>
                      <a:pt x="10" y="29"/>
                      <a:pt x="16" y="39"/>
                      <a:pt x="17" y="49"/>
                    </a:cubicBezTo>
                    <a:cubicBezTo>
                      <a:pt x="20" y="45"/>
                      <a:pt x="25" y="41"/>
                      <a:pt x="30" y="39"/>
                    </a:cubicBezTo>
                    <a:cubicBezTo>
                      <a:pt x="30" y="26"/>
                      <a:pt x="27" y="11"/>
                      <a:pt x="19" y="0"/>
                    </a:cubicBezTo>
                    <a:cubicBezTo>
                      <a:pt x="12" y="5"/>
                      <a:pt x="5" y="12"/>
                      <a:pt x="0" y="21"/>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2" name="Freeform 328"/>
              <p:cNvSpPr/>
              <p:nvPr/>
            </p:nvSpPr>
            <p:spPr bwMode="auto">
              <a:xfrm>
                <a:off x="5484" y="2452"/>
                <a:ext cx="41" cy="50"/>
              </a:xfrm>
              <a:custGeom>
                <a:avLst/>
                <a:gdLst>
                  <a:gd name="T0" fmla="*/ 7 w 17"/>
                  <a:gd name="T1" fmla="*/ 0 h 21"/>
                  <a:gd name="T2" fmla="*/ 0 w 17"/>
                  <a:gd name="T3" fmla="*/ 17 h 21"/>
                  <a:gd name="T4" fmla="*/ 15 w 17"/>
                  <a:gd name="T5" fmla="*/ 21 h 21"/>
                  <a:gd name="T6" fmla="*/ 17 w 17"/>
                  <a:gd name="T7" fmla="*/ 5 h 21"/>
                  <a:gd name="T8" fmla="*/ 7 w 17"/>
                  <a:gd name="T9" fmla="*/ 0 h 21"/>
                </a:gdLst>
                <a:ahLst/>
                <a:cxnLst>
                  <a:cxn ang="0">
                    <a:pos x="T0" y="T1"/>
                  </a:cxn>
                  <a:cxn ang="0">
                    <a:pos x="T2" y="T3"/>
                  </a:cxn>
                  <a:cxn ang="0">
                    <a:pos x="T4" y="T5"/>
                  </a:cxn>
                  <a:cxn ang="0">
                    <a:pos x="T6" y="T7"/>
                  </a:cxn>
                  <a:cxn ang="0">
                    <a:pos x="T8" y="T9"/>
                  </a:cxn>
                </a:cxnLst>
                <a:rect l="0" t="0" r="r" b="b"/>
                <a:pathLst>
                  <a:path w="17" h="21">
                    <a:moveTo>
                      <a:pt x="7" y="0"/>
                    </a:moveTo>
                    <a:cubicBezTo>
                      <a:pt x="2" y="4"/>
                      <a:pt x="0" y="9"/>
                      <a:pt x="0" y="17"/>
                    </a:cubicBezTo>
                    <a:cubicBezTo>
                      <a:pt x="5" y="19"/>
                      <a:pt x="10" y="20"/>
                      <a:pt x="15" y="21"/>
                    </a:cubicBezTo>
                    <a:cubicBezTo>
                      <a:pt x="14" y="15"/>
                      <a:pt x="15" y="10"/>
                      <a:pt x="17" y="5"/>
                    </a:cubicBezTo>
                    <a:cubicBezTo>
                      <a:pt x="13" y="4"/>
                      <a:pt x="10" y="2"/>
                      <a:pt x="7" y="0"/>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3" name="Freeform 329"/>
              <p:cNvSpPr/>
              <p:nvPr/>
            </p:nvSpPr>
            <p:spPr bwMode="auto">
              <a:xfrm>
                <a:off x="5447" y="2048"/>
                <a:ext cx="40" cy="50"/>
              </a:xfrm>
              <a:custGeom>
                <a:avLst/>
                <a:gdLst>
                  <a:gd name="T0" fmla="*/ 6 w 17"/>
                  <a:gd name="T1" fmla="*/ 21 h 21"/>
                  <a:gd name="T2" fmla="*/ 17 w 17"/>
                  <a:gd name="T3" fmla="*/ 15 h 21"/>
                  <a:gd name="T4" fmla="*/ 10 w 17"/>
                  <a:gd name="T5" fmla="*/ 0 h 21"/>
                  <a:gd name="T6" fmla="*/ 0 w 17"/>
                  <a:gd name="T7" fmla="*/ 8 h 21"/>
                  <a:gd name="T8" fmla="*/ 6 w 17"/>
                  <a:gd name="T9" fmla="*/ 21 h 21"/>
                </a:gdLst>
                <a:ahLst/>
                <a:cxnLst>
                  <a:cxn ang="0">
                    <a:pos x="T0" y="T1"/>
                  </a:cxn>
                  <a:cxn ang="0">
                    <a:pos x="T2" y="T3"/>
                  </a:cxn>
                  <a:cxn ang="0">
                    <a:pos x="T4" y="T5"/>
                  </a:cxn>
                  <a:cxn ang="0">
                    <a:pos x="T6" y="T7"/>
                  </a:cxn>
                  <a:cxn ang="0">
                    <a:pos x="T8" y="T9"/>
                  </a:cxn>
                </a:cxnLst>
                <a:rect l="0" t="0" r="r" b="b"/>
                <a:pathLst>
                  <a:path w="17" h="21">
                    <a:moveTo>
                      <a:pt x="6" y="21"/>
                    </a:moveTo>
                    <a:cubicBezTo>
                      <a:pt x="10" y="19"/>
                      <a:pt x="13" y="17"/>
                      <a:pt x="17" y="15"/>
                    </a:cubicBezTo>
                    <a:cubicBezTo>
                      <a:pt x="10" y="0"/>
                      <a:pt x="10" y="0"/>
                      <a:pt x="10" y="0"/>
                    </a:cubicBezTo>
                    <a:cubicBezTo>
                      <a:pt x="7" y="3"/>
                      <a:pt x="3" y="6"/>
                      <a:pt x="0" y="8"/>
                    </a:cubicBezTo>
                    <a:lnTo>
                      <a:pt x="6" y="21"/>
                    </a:ln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4" name="Freeform 330"/>
              <p:cNvSpPr/>
              <p:nvPr/>
            </p:nvSpPr>
            <p:spPr bwMode="auto">
              <a:xfrm>
                <a:off x="5411" y="1851"/>
                <a:ext cx="71" cy="129"/>
              </a:xfrm>
              <a:custGeom>
                <a:avLst/>
                <a:gdLst>
                  <a:gd name="T0" fmla="*/ 3 w 30"/>
                  <a:gd name="T1" fmla="*/ 28 h 54"/>
                  <a:gd name="T2" fmla="*/ 24 w 30"/>
                  <a:gd name="T3" fmla="*/ 54 h 54"/>
                  <a:gd name="T4" fmla="*/ 27 w 30"/>
                  <a:gd name="T5" fmla="*/ 20 h 54"/>
                  <a:gd name="T6" fmla="*/ 3 w 30"/>
                  <a:gd name="T7" fmla="*/ 28 h 54"/>
                </a:gdLst>
                <a:ahLst/>
                <a:cxnLst>
                  <a:cxn ang="0">
                    <a:pos x="T0" y="T1"/>
                  </a:cxn>
                  <a:cxn ang="0">
                    <a:pos x="T2" y="T3"/>
                  </a:cxn>
                  <a:cxn ang="0">
                    <a:pos x="T4" y="T5"/>
                  </a:cxn>
                  <a:cxn ang="0">
                    <a:pos x="T6" y="T7"/>
                  </a:cxn>
                </a:cxnLst>
                <a:rect l="0" t="0" r="r" b="b"/>
                <a:pathLst>
                  <a:path w="30" h="54">
                    <a:moveTo>
                      <a:pt x="3" y="28"/>
                    </a:moveTo>
                    <a:cubicBezTo>
                      <a:pt x="5" y="37"/>
                      <a:pt x="14" y="49"/>
                      <a:pt x="24" y="54"/>
                    </a:cubicBezTo>
                    <a:cubicBezTo>
                      <a:pt x="28" y="44"/>
                      <a:pt x="30" y="29"/>
                      <a:pt x="27" y="20"/>
                    </a:cubicBezTo>
                    <a:cubicBezTo>
                      <a:pt x="21" y="0"/>
                      <a:pt x="0" y="9"/>
                      <a:pt x="3" y="28"/>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5" name="Freeform 331"/>
              <p:cNvSpPr/>
              <p:nvPr/>
            </p:nvSpPr>
            <p:spPr bwMode="auto">
              <a:xfrm>
                <a:off x="5345" y="1389"/>
                <a:ext cx="71" cy="128"/>
              </a:xfrm>
              <a:custGeom>
                <a:avLst/>
                <a:gdLst>
                  <a:gd name="T0" fmla="*/ 25 w 30"/>
                  <a:gd name="T1" fmla="*/ 54 h 54"/>
                  <a:gd name="T2" fmla="*/ 30 w 30"/>
                  <a:gd name="T3" fmla="*/ 46 h 54"/>
                  <a:gd name="T4" fmla="*/ 10 w 30"/>
                  <a:gd name="T5" fmla="*/ 0 h 54"/>
                  <a:gd name="T6" fmla="*/ 2 w 30"/>
                  <a:gd name="T7" fmla="*/ 0 h 54"/>
                  <a:gd name="T8" fmla="*/ 25 w 30"/>
                  <a:gd name="T9" fmla="*/ 54 h 54"/>
                </a:gdLst>
                <a:ahLst/>
                <a:cxnLst>
                  <a:cxn ang="0">
                    <a:pos x="T0" y="T1"/>
                  </a:cxn>
                  <a:cxn ang="0">
                    <a:pos x="T2" y="T3"/>
                  </a:cxn>
                  <a:cxn ang="0">
                    <a:pos x="T4" y="T5"/>
                  </a:cxn>
                  <a:cxn ang="0">
                    <a:pos x="T6" y="T7"/>
                  </a:cxn>
                  <a:cxn ang="0">
                    <a:pos x="T8" y="T9"/>
                  </a:cxn>
                </a:cxnLst>
                <a:rect l="0" t="0" r="r" b="b"/>
                <a:pathLst>
                  <a:path w="30" h="54">
                    <a:moveTo>
                      <a:pt x="25" y="54"/>
                    </a:moveTo>
                    <a:cubicBezTo>
                      <a:pt x="26" y="52"/>
                      <a:pt x="28" y="49"/>
                      <a:pt x="30" y="46"/>
                    </a:cubicBezTo>
                    <a:cubicBezTo>
                      <a:pt x="15" y="32"/>
                      <a:pt x="10" y="16"/>
                      <a:pt x="10" y="0"/>
                    </a:cubicBezTo>
                    <a:cubicBezTo>
                      <a:pt x="2" y="0"/>
                      <a:pt x="2" y="0"/>
                      <a:pt x="2" y="0"/>
                    </a:cubicBezTo>
                    <a:cubicBezTo>
                      <a:pt x="0" y="20"/>
                      <a:pt x="4" y="39"/>
                      <a:pt x="25" y="54"/>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6" name="Freeform 332"/>
              <p:cNvSpPr>
                <a:spLocks noEditPoints="1"/>
              </p:cNvSpPr>
              <p:nvPr/>
            </p:nvSpPr>
            <p:spPr bwMode="auto">
              <a:xfrm>
                <a:off x="5279" y="1633"/>
                <a:ext cx="177" cy="164"/>
              </a:xfrm>
              <a:custGeom>
                <a:avLst/>
                <a:gdLst>
                  <a:gd name="T0" fmla="*/ 41 w 75"/>
                  <a:gd name="T1" fmla="*/ 64 h 69"/>
                  <a:gd name="T2" fmla="*/ 73 w 75"/>
                  <a:gd name="T3" fmla="*/ 26 h 69"/>
                  <a:gd name="T4" fmla="*/ 35 w 75"/>
                  <a:gd name="T5" fmla="*/ 5 h 69"/>
                  <a:gd name="T6" fmla="*/ 2 w 75"/>
                  <a:gd name="T7" fmla="*/ 40 h 69"/>
                  <a:gd name="T8" fmla="*/ 41 w 75"/>
                  <a:gd name="T9" fmla="*/ 64 h 69"/>
                  <a:gd name="T10" fmla="*/ 30 w 75"/>
                  <a:gd name="T11" fmla="*/ 18 h 69"/>
                  <a:gd name="T12" fmla="*/ 53 w 75"/>
                  <a:gd name="T13" fmla="*/ 22 h 69"/>
                  <a:gd name="T14" fmla="*/ 48 w 75"/>
                  <a:gd name="T15" fmla="*/ 46 h 69"/>
                  <a:gd name="T16" fmla="*/ 25 w 75"/>
                  <a:gd name="T17" fmla="*/ 42 h 69"/>
                  <a:gd name="T18" fmla="*/ 30 w 75"/>
                  <a:gd name="T19" fmla="*/ 1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69">
                    <a:moveTo>
                      <a:pt x="41" y="64"/>
                    </a:moveTo>
                    <a:cubicBezTo>
                      <a:pt x="55" y="61"/>
                      <a:pt x="75" y="43"/>
                      <a:pt x="73" y="26"/>
                    </a:cubicBezTo>
                    <a:cubicBezTo>
                      <a:pt x="72" y="9"/>
                      <a:pt x="60" y="0"/>
                      <a:pt x="35" y="5"/>
                    </a:cubicBezTo>
                    <a:cubicBezTo>
                      <a:pt x="11" y="10"/>
                      <a:pt x="0" y="23"/>
                      <a:pt x="2" y="40"/>
                    </a:cubicBezTo>
                    <a:cubicBezTo>
                      <a:pt x="3" y="57"/>
                      <a:pt x="21" y="69"/>
                      <a:pt x="41" y="64"/>
                    </a:cubicBezTo>
                    <a:close/>
                    <a:moveTo>
                      <a:pt x="30" y="18"/>
                    </a:moveTo>
                    <a:cubicBezTo>
                      <a:pt x="38" y="12"/>
                      <a:pt x="48" y="14"/>
                      <a:pt x="53" y="22"/>
                    </a:cubicBezTo>
                    <a:cubicBezTo>
                      <a:pt x="58" y="30"/>
                      <a:pt x="56" y="41"/>
                      <a:pt x="48" y="46"/>
                    </a:cubicBezTo>
                    <a:cubicBezTo>
                      <a:pt x="40" y="52"/>
                      <a:pt x="29" y="50"/>
                      <a:pt x="25" y="42"/>
                    </a:cubicBezTo>
                    <a:cubicBezTo>
                      <a:pt x="20" y="34"/>
                      <a:pt x="22" y="23"/>
                      <a:pt x="30" y="18"/>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7" name="Freeform 333"/>
              <p:cNvSpPr/>
              <p:nvPr/>
            </p:nvSpPr>
            <p:spPr bwMode="auto">
              <a:xfrm>
                <a:off x="5437" y="2431"/>
                <a:ext cx="57" cy="57"/>
              </a:xfrm>
              <a:custGeom>
                <a:avLst/>
                <a:gdLst>
                  <a:gd name="T0" fmla="*/ 10 w 24"/>
                  <a:gd name="T1" fmla="*/ 21 h 24"/>
                  <a:gd name="T2" fmla="*/ 17 w 24"/>
                  <a:gd name="T3" fmla="*/ 24 h 24"/>
                  <a:gd name="T4" fmla="*/ 24 w 24"/>
                  <a:gd name="T5" fmla="*/ 7 h 24"/>
                  <a:gd name="T6" fmla="*/ 18 w 24"/>
                  <a:gd name="T7" fmla="*/ 0 h 24"/>
                  <a:gd name="T8" fmla="*/ 0 w 24"/>
                  <a:gd name="T9" fmla="*/ 11 h 24"/>
                  <a:gd name="T10" fmla="*/ 10 w 24"/>
                  <a:gd name="T11" fmla="*/ 21 h 24"/>
                </a:gdLst>
                <a:ahLst/>
                <a:cxnLst>
                  <a:cxn ang="0">
                    <a:pos x="T0" y="T1"/>
                  </a:cxn>
                  <a:cxn ang="0">
                    <a:pos x="T2" y="T3"/>
                  </a:cxn>
                  <a:cxn ang="0">
                    <a:pos x="T4" y="T5"/>
                  </a:cxn>
                  <a:cxn ang="0">
                    <a:pos x="T6" y="T7"/>
                  </a:cxn>
                  <a:cxn ang="0">
                    <a:pos x="T8" y="T9"/>
                  </a:cxn>
                  <a:cxn ang="0">
                    <a:pos x="T10" y="T11"/>
                  </a:cxn>
                </a:cxnLst>
                <a:rect l="0" t="0" r="r" b="b"/>
                <a:pathLst>
                  <a:path w="24" h="24">
                    <a:moveTo>
                      <a:pt x="10" y="21"/>
                    </a:moveTo>
                    <a:cubicBezTo>
                      <a:pt x="12" y="22"/>
                      <a:pt x="15" y="23"/>
                      <a:pt x="17" y="24"/>
                    </a:cubicBezTo>
                    <a:cubicBezTo>
                      <a:pt x="17" y="17"/>
                      <a:pt x="20" y="11"/>
                      <a:pt x="24" y="7"/>
                    </a:cubicBezTo>
                    <a:cubicBezTo>
                      <a:pt x="22" y="5"/>
                      <a:pt x="20" y="3"/>
                      <a:pt x="18" y="0"/>
                    </a:cubicBezTo>
                    <a:cubicBezTo>
                      <a:pt x="11" y="1"/>
                      <a:pt x="5" y="4"/>
                      <a:pt x="0" y="11"/>
                    </a:cubicBezTo>
                    <a:cubicBezTo>
                      <a:pt x="3" y="15"/>
                      <a:pt x="6" y="18"/>
                      <a:pt x="10" y="21"/>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8" name="Freeform 334"/>
              <p:cNvSpPr/>
              <p:nvPr/>
            </p:nvSpPr>
            <p:spPr bwMode="auto">
              <a:xfrm>
                <a:off x="5366" y="2592"/>
                <a:ext cx="128" cy="126"/>
              </a:xfrm>
              <a:custGeom>
                <a:avLst/>
                <a:gdLst>
                  <a:gd name="T0" fmla="*/ 12 w 128"/>
                  <a:gd name="T1" fmla="*/ 0 h 126"/>
                  <a:gd name="T2" fmla="*/ 0 w 128"/>
                  <a:gd name="T3" fmla="*/ 126 h 126"/>
                  <a:gd name="T4" fmla="*/ 45 w 128"/>
                  <a:gd name="T5" fmla="*/ 93 h 126"/>
                  <a:gd name="T6" fmla="*/ 128 w 128"/>
                  <a:gd name="T7" fmla="*/ 114 h 126"/>
                  <a:gd name="T8" fmla="*/ 12 w 128"/>
                  <a:gd name="T9" fmla="*/ 0 h 126"/>
                </a:gdLst>
                <a:ahLst/>
                <a:cxnLst>
                  <a:cxn ang="0">
                    <a:pos x="T0" y="T1"/>
                  </a:cxn>
                  <a:cxn ang="0">
                    <a:pos x="T2" y="T3"/>
                  </a:cxn>
                  <a:cxn ang="0">
                    <a:pos x="T4" y="T5"/>
                  </a:cxn>
                  <a:cxn ang="0">
                    <a:pos x="T6" y="T7"/>
                  </a:cxn>
                  <a:cxn ang="0">
                    <a:pos x="T8" y="T9"/>
                  </a:cxn>
                </a:cxnLst>
                <a:rect l="0" t="0" r="r" b="b"/>
                <a:pathLst>
                  <a:path w="128" h="126">
                    <a:moveTo>
                      <a:pt x="12" y="0"/>
                    </a:moveTo>
                    <a:lnTo>
                      <a:pt x="0" y="126"/>
                    </a:lnTo>
                    <a:lnTo>
                      <a:pt x="45" y="93"/>
                    </a:lnTo>
                    <a:lnTo>
                      <a:pt x="128" y="114"/>
                    </a:lnTo>
                    <a:lnTo>
                      <a:pt x="12" y="0"/>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9" name="Freeform 335"/>
              <p:cNvSpPr/>
              <p:nvPr/>
            </p:nvSpPr>
            <p:spPr bwMode="auto">
              <a:xfrm>
                <a:off x="5416" y="2267"/>
                <a:ext cx="64" cy="85"/>
              </a:xfrm>
              <a:custGeom>
                <a:avLst/>
                <a:gdLst>
                  <a:gd name="T0" fmla="*/ 0 w 27"/>
                  <a:gd name="T1" fmla="*/ 27 h 36"/>
                  <a:gd name="T2" fmla="*/ 23 w 27"/>
                  <a:gd name="T3" fmla="*/ 36 h 36"/>
                  <a:gd name="T4" fmla="*/ 27 w 27"/>
                  <a:gd name="T5" fmla="*/ 28 h 36"/>
                  <a:gd name="T6" fmla="*/ 10 w 27"/>
                  <a:gd name="T7" fmla="*/ 0 h 36"/>
                  <a:gd name="T8" fmla="*/ 0 w 27"/>
                  <a:gd name="T9" fmla="*/ 27 h 36"/>
                </a:gdLst>
                <a:ahLst/>
                <a:cxnLst>
                  <a:cxn ang="0">
                    <a:pos x="T0" y="T1"/>
                  </a:cxn>
                  <a:cxn ang="0">
                    <a:pos x="T2" y="T3"/>
                  </a:cxn>
                  <a:cxn ang="0">
                    <a:pos x="T4" y="T5"/>
                  </a:cxn>
                  <a:cxn ang="0">
                    <a:pos x="T6" y="T7"/>
                  </a:cxn>
                  <a:cxn ang="0">
                    <a:pos x="T8" y="T9"/>
                  </a:cxn>
                </a:cxnLst>
                <a:rect l="0" t="0" r="r" b="b"/>
                <a:pathLst>
                  <a:path w="27" h="36">
                    <a:moveTo>
                      <a:pt x="0" y="27"/>
                    </a:moveTo>
                    <a:cubicBezTo>
                      <a:pt x="9" y="27"/>
                      <a:pt x="17" y="31"/>
                      <a:pt x="23" y="36"/>
                    </a:cubicBezTo>
                    <a:cubicBezTo>
                      <a:pt x="24" y="33"/>
                      <a:pt x="25" y="31"/>
                      <a:pt x="27" y="28"/>
                    </a:cubicBezTo>
                    <a:cubicBezTo>
                      <a:pt x="26" y="17"/>
                      <a:pt x="20" y="7"/>
                      <a:pt x="10" y="0"/>
                    </a:cubicBezTo>
                    <a:cubicBezTo>
                      <a:pt x="6" y="7"/>
                      <a:pt x="2" y="16"/>
                      <a:pt x="0" y="27"/>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0" name="Freeform 336"/>
              <p:cNvSpPr/>
              <p:nvPr/>
            </p:nvSpPr>
            <p:spPr bwMode="auto">
              <a:xfrm>
                <a:off x="5284" y="1389"/>
                <a:ext cx="96" cy="135"/>
              </a:xfrm>
              <a:custGeom>
                <a:avLst/>
                <a:gdLst>
                  <a:gd name="T0" fmla="*/ 19 w 41"/>
                  <a:gd name="T1" fmla="*/ 57 h 57"/>
                  <a:gd name="T2" fmla="*/ 41 w 41"/>
                  <a:gd name="T3" fmla="*/ 54 h 57"/>
                  <a:gd name="T4" fmla="*/ 22 w 41"/>
                  <a:gd name="T5" fmla="*/ 0 h 57"/>
                  <a:gd name="T6" fmla="*/ 3 w 41"/>
                  <a:gd name="T7" fmla="*/ 0 h 57"/>
                  <a:gd name="T8" fmla="*/ 19 w 41"/>
                  <a:gd name="T9" fmla="*/ 57 h 57"/>
                </a:gdLst>
                <a:ahLst/>
                <a:cxnLst>
                  <a:cxn ang="0">
                    <a:pos x="T0" y="T1"/>
                  </a:cxn>
                  <a:cxn ang="0">
                    <a:pos x="T2" y="T3"/>
                  </a:cxn>
                  <a:cxn ang="0">
                    <a:pos x="T4" y="T5"/>
                  </a:cxn>
                  <a:cxn ang="0">
                    <a:pos x="T6" y="T7"/>
                  </a:cxn>
                  <a:cxn ang="0">
                    <a:pos x="T8" y="T9"/>
                  </a:cxn>
                </a:cxnLst>
                <a:rect l="0" t="0" r="r" b="b"/>
                <a:pathLst>
                  <a:path w="41" h="57">
                    <a:moveTo>
                      <a:pt x="19" y="57"/>
                    </a:moveTo>
                    <a:cubicBezTo>
                      <a:pt x="27" y="56"/>
                      <a:pt x="34" y="55"/>
                      <a:pt x="41" y="54"/>
                    </a:cubicBezTo>
                    <a:cubicBezTo>
                      <a:pt x="25" y="36"/>
                      <a:pt x="21" y="18"/>
                      <a:pt x="22" y="0"/>
                    </a:cubicBezTo>
                    <a:cubicBezTo>
                      <a:pt x="3" y="0"/>
                      <a:pt x="3" y="0"/>
                      <a:pt x="3" y="0"/>
                    </a:cubicBezTo>
                    <a:cubicBezTo>
                      <a:pt x="0" y="21"/>
                      <a:pt x="2" y="40"/>
                      <a:pt x="19" y="57"/>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1" name="Freeform 337"/>
              <p:cNvSpPr/>
              <p:nvPr/>
            </p:nvSpPr>
            <p:spPr bwMode="auto">
              <a:xfrm>
                <a:off x="5165" y="1835"/>
                <a:ext cx="298" cy="275"/>
              </a:xfrm>
              <a:custGeom>
                <a:avLst/>
                <a:gdLst>
                  <a:gd name="T0" fmla="*/ 126 w 126"/>
                  <a:gd name="T1" fmla="*/ 85 h 116"/>
                  <a:gd name="T2" fmla="*/ 118 w 126"/>
                  <a:gd name="T3" fmla="*/ 82 h 116"/>
                  <a:gd name="T4" fmla="*/ 47 w 126"/>
                  <a:gd name="T5" fmla="*/ 100 h 116"/>
                  <a:gd name="T6" fmla="*/ 16 w 126"/>
                  <a:gd name="T7" fmla="*/ 50 h 116"/>
                  <a:gd name="T8" fmla="*/ 58 w 126"/>
                  <a:gd name="T9" fmla="*/ 43 h 116"/>
                  <a:gd name="T10" fmla="*/ 44 w 126"/>
                  <a:gd name="T11" fmla="*/ 94 h 116"/>
                  <a:gd name="T12" fmla="*/ 55 w 126"/>
                  <a:gd name="T13" fmla="*/ 98 h 116"/>
                  <a:gd name="T14" fmla="*/ 63 w 126"/>
                  <a:gd name="T15" fmla="*/ 29 h 116"/>
                  <a:gd name="T16" fmla="*/ 3 w 126"/>
                  <a:gd name="T17" fmla="*/ 48 h 116"/>
                  <a:gd name="T18" fmla="*/ 43 w 126"/>
                  <a:gd name="T19" fmla="*/ 108 h 116"/>
                  <a:gd name="T20" fmla="*/ 126 w 126"/>
                  <a:gd name="T21" fmla="*/ 8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116">
                    <a:moveTo>
                      <a:pt x="126" y="85"/>
                    </a:moveTo>
                    <a:cubicBezTo>
                      <a:pt x="123" y="84"/>
                      <a:pt x="121" y="83"/>
                      <a:pt x="118" y="82"/>
                    </a:cubicBezTo>
                    <a:cubicBezTo>
                      <a:pt x="98" y="104"/>
                      <a:pt x="64" y="105"/>
                      <a:pt x="47" y="100"/>
                    </a:cubicBezTo>
                    <a:cubicBezTo>
                      <a:pt x="27" y="95"/>
                      <a:pt x="14" y="72"/>
                      <a:pt x="16" y="50"/>
                    </a:cubicBezTo>
                    <a:cubicBezTo>
                      <a:pt x="18" y="24"/>
                      <a:pt x="47" y="17"/>
                      <a:pt x="58" y="43"/>
                    </a:cubicBezTo>
                    <a:cubicBezTo>
                      <a:pt x="64" y="55"/>
                      <a:pt x="62" y="75"/>
                      <a:pt x="44" y="94"/>
                    </a:cubicBezTo>
                    <a:cubicBezTo>
                      <a:pt x="47" y="95"/>
                      <a:pt x="51" y="97"/>
                      <a:pt x="55" y="98"/>
                    </a:cubicBezTo>
                    <a:cubicBezTo>
                      <a:pt x="73" y="79"/>
                      <a:pt x="76" y="47"/>
                      <a:pt x="63" y="29"/>
                    </a:cubicBezTo>
                    <a:cubicBezTo>
                      <a:pt x="45" y="0"/>
                      <a:pt x="6" y="15"/>
                      <a:pt x="3" y="48"/>
                    </a:cubicBezTo>
                    <a:cubicBezTo>
                      <a:pt x="0" y="74"/>
                      <a:pt x="20" y="99"/>
                      <a:pt x="43" y="108"/>
                    </a:cubicBezTo>
                    <a:cubicBezTo>
                      <a:pt x="64" y="116"/>
                      <a:pt x="103" y="111"/>
                      <a:pt x="126" y="85"/>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2" name="Freeform 338"/>
              <p:cNvSpPr/>
              <p:nvPr/>
            </p:nvSpPr>
            <p:spPr bwMode="auto">
              <a:xfrm>
                <a:off x="5418" y="2075"/>
                <a:ext cx="33" cy="40"/>
              </a:xfrm>
              <a:custGeom>
                <a:avLst/>
                <a:gdLst>
                  <a:gd name="T0" fmla="*/ 0 w 14"/>
                  <a:gd name="T1" fmla="*/ 5 h 17"/>
                  <a:gd name="T2" fmla="*/ 5 w 14"/>
                  <a:gd name="T3" fmla="*/ 17 h 17"/>
                  <a:gd name="T4" fmla="*/ 14 w 14"/>
                  <a:gd name="T5" fmla="*/ 12 h 17"/>
                  <a:gd name="T6" fmla="*/ 9 w 14"/>
                  <a:gd name="T7" fmla="*/ 0 h 17"/>
                  <a:gd name="T8" fmla="*/ 0 w 14"/>
                  <a:gd name="T9" fmla="*/ 5 h 17"/>
                </a:gdLst>
                <a:ahLst/>
                <a:cxnLst>
                  <a:cxn ang="0">
                    <a:pos x="T0" y="T1"/>
                  </a:cxn>
                  <a:cxn ang="0">
                    <a:pos x="T2" y="T3"/>
                  </a:cxn>
                  <a:cxn ang="0">
                    <a:pos x="T4" y="T5"/>
                  </a:cxn>
                  <a:cxn ang="0">
                    <a:pos x="T6" y="T7"/>
                  </a:cxn>
                  <a:cxn ang="0">
                    <a:pos x="T8" y="T9"/>
                  </a:cxn>
                </a:cxnLst>
                <a:rect l="0" t="0" r="r" b="b"/>
                <a:pathLst>
                  <a:path w="14" h="17">
                    <a:moveTo>
                      <a:pt x="0" y="5"/>
                    </a:moveTo>
                    <a:cubicBezTo>
                      <a:pt x="5" y="17"/>
                      <a:pt x="5" y="17"/>
                      <a:pt x="5" y="17"/>
                    </a:cubicBezTo>
                    <a:cubicBezTo>
                      <a:pt x="8" y="15"/>
                      <a:pt x="11" y="14"/>
                      <a:pt x="14" y="12"/>
                    </a:cubicBezTo>
                    <a:cubicBezTo>
                      <a:pt x="9" y="0"/>
                      <a:pt x="9" y="0"/>
                      <a:pt x="9" y="0"/>
                    </a:cubicBezTo>
                    <a:cubicBezTo>
                      <a:pt x="6" y="2"/>
                      <a:pt x="3" y="3"/>
                      <a:pt x="0" y="5"/>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3" name="Freeform 339"/>
              <p:cNvSpPr/>
              <p:nvPr/>
            </p:nvSpPr>
            <p:spPr bwMode="auto">
              <a:xfrm>
                <a:off x="5411" y="2340"/>
                <a:ext cx="57" cy="55"/>
              </a:xfrm>
              <a:custGeom>
                <a:avLst/>
                <a:gdLst>
                  <a:gd name="T0" fmla="*/ 1 w 24"/>
                  <a:gd name="T1" fmla="*/ 23 h 23"/>
                  <a:gd name="T2" fmla="*/ 22 w 24"/>
                  <a:gd name="T3" fmla="*/ 19 h 23"/>
                  <a:gd name="T4" fmla="*/ 24 w 24"/>
                  <a:gd name="T5" fmla="*/ 8 h 23"/>
                  <a:gd name="T6" fmla="*/ 1 w 24"/>
                  <a:gd name="T7" fmla="*/ 0 h 23"/>
                  <a:gd name="T8" fmla="*/ 1 w 24"/>
                  <a:gd name="T9" fmla="*/ 23 h 23"/>
                </a:gdLst>
                <a:ahLst/>
                <a:cxnLst>
                  <a:cxn ang="0">
                    <a:pos x="T0" y="T1"/>
                  </a:cxn>
                  <a:cxn ang="0">
                    <a:pos x="T2" y="T3"/>
                  </a:cxn>
                  <a:cxn ang="0">
                    <a:pos x="T4" y="T5"/>
                  </a:cxn>
                  <a:cxn ang="0">
                    <a:pos x="T6" y="T7"/>
                  </a:cxn>
                  <a:cxn ang="0">
                    <a:pos x="T8" y="T9"/>
                  </a:cxn>
                </a:cxnLst>
                <a:rect l="0" t="0" r="r" b="b"/>
                <a:pathLst>
                  <a:path w="24" h="23">
                    <a:moveTo>
                      <a:pt x="1" y="23"/>
                    </a:moveTo>
                    <a:cubicBezTo>
                      <a:pt x="8" y="19"/>
                      <a:pt x="15" y="18"/>
                      <a:pt x="22" y="19"/>
                    </a:cubicBezTo>
                    <a:cubicBezTo>
                      <a:pt x="22" y="15"/>
                      <a:pt x="23" y="12"/>
                      <a:pt x="24" y="8"/>
                    </a:cubicBezTo>
                    <a:cubicBezTo>
                      <a:pt x="17" y="3"/>
                      <a:pt x="10" y="0"/>
                      <a:pt x="1" y="0"/>
                    </a:cubicBezTo>
                    <a:cubicBezTo>
                      <a:pt x="0" y="6"/>
                      <a:pt x="0" y="15"/>
                      <a:pt x="1" y="23"/>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4" name="Freeform 340"/>
              <p:cNvSpPr/>
              <p:nvPr/>
            </p:nvSpPr>
            <p:spPr bwMode="auto">
              <a:xfrm>
                <a:off x="5416" y="2390"/>
                <a:ext cx="59" cy="62"/>
              </a:xfrm>
              <a:custGeom>
                <a:avLst/>
                <a:gdLst>
                  <a:gd name="T0" fmla="*/ 25 w 25"/>
                  <a:gd name="T1" fmla="*/ 15 h 26"/>
                  <a:gd name="T2" fmla="*/ 20 w 25"/>
                  <a:gd name="T3" fmla="*/ 1 h 26"/>
                  <a:gd name="T4" fmla="*/ 0 w 25"/>
                  <a:gd name="T5" fmla="*/ 6 h 26"/>
                  <a:gd name="T6" fmla="*/ 7 w 25"/>
                  <a:gd name="T7" fmla="*/ 26 h 26"/>
                  <a:gd name="T8" fmla="*/ 25 w 25"/>
                  <a:gd name="T9" fmla="*/ 15 h 26"/>
                </a:gdLst>
                <a:ahLst/>
                <a:cxnLst>
                  <a:cxn ang="0">
                    <a:pos x="T0" y="T1"/>
                  </a:cxn>
                  <a:cxn ang="0">
                    <a:pos x="T2" y="T3"/>
                  </a:cxn>
                  <a:cxn ang="0">
                    <a:pos x="T4" y="T5"/>
                  </a:cxn>
                  <a:cxn ang="0">
                    <a:pos x="T6" y="T7"/>
                  </a:cxn>
                  <a:cxn ang="0">
                    <a:pos x="T8" y="T9"/>
                  </a:cxn>
                </a:cxnLst>
                <a:rect l="0" t="0" r="r" b="b"/>
                <a:pathLst>
                  <a:path w="25" h="26">
                    <a:moveTo>
                      <a:pt x="25" y="15"/>
                    </a:moveTo>
                    <a:cubicBezTo>
                      <a:pt x="22" y="10"/>
                      <a:pt x="21" y="6"/>
                      <a:pt x="20" y="1"/>
                    </a:cubicBezTo>
                    <a:cubicBezTo>
                      <a:pt x="13" y="0"/>
                      <a:pt x="7" y="1"/>
                      <a:pt x="0" y="6"/>
                    </a:cubicBezTo>
                    <a:cubicBezTo>
                      <a:pt x="1" y="13"/>
                      <a:pt x="3" y="20"/>
                      <a:pt x="7" y="26"/>
                    </a:cubicBezTo>
                    <a:cubicBezTo>
                      <a:pt x="12" y="19"/>
                      <a:pt x="18" y="16"/>
                      <a:pt x="25" y="15"/>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5" name="Freeform 341"/>
              <p:cNvSpPr/>
              <p:nvPr/>
            </p:nvSpPr>
            <p:spPr bwMode="auto">
              <a:xfrm>
                <a:off x="5378" y="2091"/>
                <a:ext cx="43" cy="50"/>
              </a:xfrm>
              <a:custGeom>
                <a:avLst/>
                <a:gdLst>
                  <a:gd name="T0" fmla="*/ 0 w 18"/>
                  <a:gd name="T1" fmla="*/ 4 h 21"/>
                  <a:gd name="T2" fmla="*/ 6 w 18"/>
                  <a:gd name="T3" fmla="*/ 21 h 21"/>
                  <a:gd name="T4" fmla="*/ 18 w 18"/>
                  <a:gd name="T5" fmla="*/ 13 h 21"/>
                  <a:gd name="T6" fmla="*/ 13 w 18"/>
                  <a:gd name="T7" fmla="*/ 0 h 21"/>
                  <a:gd name="T8" fmla="*/ 0 w 18"/>
                  <a:gd name="T9" fmla="*/ 4 h 21"/>
                </a:gdLst>
                <a:ahLst/>
                <a:cxnLst>
                  <a:cxn ang="0">
                    <a:pos x="T0" y="T1"/>
                  </a:cxn>
                  <a:cxn ang="0">
                    <a:pos x="T2" y="T3"/>
                  </a:cxn>
                  <a:cxn ang="0">
                    <a:pos x="T4" y="T5"/>
                  </a:cxn>
                  <a:cxn ang="0">
                    <a:pos x="T6" y="T7"/>
                  </a:cxn>
                  <a:cxn ang="0">
                    <a:pos x="T8" y="T9"/>
                  </a:cxn>
                </a:cxnLst>
                <a:rect l="0" t="0" r="r" b="b"/>
                <a:pathLst>
                  <a:path w="18" h="21">
                    <a:moveTo>
                      <a:pt x="0" y="4"/>
                    </a:moveTo>
                    <a:cubicBezTo>
                      <a:pt x="6" y="21"/>
                      <a:pt x="6" y="21"/>
                      <a:pt x="6" y="21"/>
                    </a:cubicBezTo>
                    <a:cubicBezTo>
                      <a:pt x="10" y="18"/>
                      <a:pt x="14" y="16"/>
                      <a:pt x="18" y="13"/>
                    </a:cubicBezTo>
                    <a:cubicBezTo>
                      <a:pt x="13" y="0"/>
                      <a:pt x="13" y="0"/>
                      <a:pt x="13" y="0"/>
                    </a:cubicBezTo>
                    <a:cubicBezTo>
                      <a:pt x="9" y="2"/>
                      <a:pt x="5" y="3"/>
                      <a:pt x="0" y="4"/>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6" name="Freeform 342"/>
              <p:cNvSpPr/>
              <p:nvPr/>
            </p:nvSpPr>
            <p:spPr bwMode="auto">
              <a:xfrm>
                <a:off x="5340" y="1678"/>
                <a:ext cx="64" cy="64"/>
              </a:xfrm>
              <a:custGeom>
                <a:avLst/>
                <a:gdLst>
                  <a:gd name="T0" fmla="*/ 19 w 27"/>
                  <a:gd name="T1" fmla="*/ 23 h 27"/>
                  <a:gd name="T2" fmla="*/ 23 w 27"/>
                  <a:gd name="T3" fmla="*/ 6 h 27"/>
                  <a:gd name="T4" fmla="*/ 7 w 27"/>
                  <a:gd name="T5" fmla="*/ 3 h 27"/>
                  <a:gd name="T6" fmla="*/ 3 w 27"/>
                  <a:gd name="T7" fmla="*/ 20 h 27"/>
                  <a:gd name="T8" fmla="*/ 19 w 27"/>
                  <a:gd name="T9" fmla="*/ 23 h 27"/>
                </a:gdLst>
                <a:ahLst/>
                <a:cxnLst>
                  <a:cxn ang="0">
                    <a:pos x="T0" y="T1"/>
                  </a:cxn>
                  <a:cxn ang="0">
                    <a:pos x="T2" y="T3"/>
                  </a:cxn>
                  <a:cxn ang="0">
                    <a:pos x="T4" y="T5"/>
                  </a:cxn>
                  <a:cxn ang="0">
                    <a:pos x="T6" y="T7"/>
                  </a:cxn>
                  <a:cxn ang="0">
                    <a:pos x="T8" y="T9"/>
                  </a:cxn>
                </a:cxnLst>
                <a:rect l="0" t="0" r="r" b="b"/>
                <a:pathLst>
                  <a:path w="27" h="27">
                    <a:moveTo>
                      <a:pt x="19" y="23"/>
                    </a:moveTo>
                    <a:cubicBezTo>
                      <a:pt x="25" y="20"/>
                      <a:pt x="27" y="12"/>
                      <a:pt x="23" y="6"/>
                    </a:cubicBezTo>
                    <a:cubicBezTo>
                      <a:pt x="20" y="1"/>
                      <a:pt x="13" y="0"/>
                      <a:pt x="7" y="3"/>
                    </a:cubicBezTo>
                    <a:cubicBezTo>
                      <a:pt x="2" y="7"/>
                      <a:pt x="0" y="15"/>
                      <a:pt x="3" y="20"/>
                    </a:cubicBezTo>
                    <a:cubicBezTo>
                      <a:pt x="7" y="26"/>
                      <a:pt x="14" y="27"/>
                      <a:pt x="19" y="23"/>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7" name="Freeform 343"/>
              <p:cNvSpPr/>
              <p:nvPr/>
            </p:nvSpPr>
            <p:spPr bwMode="auto">
              <a:xfrm>
                <a:off x="5175" y="1588"/>
                <a:ext cx="236" cy="149"/>
              </a:xfrm>
              <a:custGeom>
                <a:avLst/>
                <a:gdLst>
                  <a:gd name="T0" fmla="*/ 78 w 100"/>
                  <a:gd name="T1" fmla="*/ 18 h 63"/>
                  <a:gd name="T2" fmla="*/ 100 w 100"/>
                  <a:gd name="T3" fmla="*/ 17 h 63"/>
                  <a:gd name="T4" fmla="*/ 86 w 100"/>
                  <a:gd name="T5" fmla="*/ 0 h 63"/>
                  <a:gd name="T6" fmla="*/ 26 w 100"/>
                  <a:gd name="T7" fmla="*/ 22 h 63"/>
                  <a:gd name="T8" fmla="*/ 0 w 100"/>
                  <a:gd name="T9" fmla="*/ 60 h 63"/>
                  <a:gd name="T10" fmla="*/ 8 w 100"/>
                  <a:gd name="T11" fmla="*/ 63 h 63"/>
                  <a:gd name="T12" fmla="*/ 78 w 100"/>
                  <a:gd name="T13" fmla="*/ 18 h 63"/>
                </a:gdLst>
                <a:ahLst/>
                <a:cxnLst>
                  <a:cxn ang="0">
                    <a:pos x="T0" y="T1"/>
                  </a:cxn>
                  <a:cxn ang="0">
                    <a:pos x="T2" y="T3"/>
                  </a:cxn>
                  <a:cxn ang="0">
                    <a:pos x="T4" y="T5"/>
                  </a:cxn>
                  <a:cxn ang="0">
                    <a:pos x="T6" y="T7"/>
                  </a:cxn>
                  <a:cxn ang="0">
                    <a:pos x="T8" y="T9"/>
                  </a:cxn>
                  <a:cxn ang="0">
                    <a:pos x="T10" y="T11"/>
                  </a:cxn>
                  <a:cxn ang="0">
                    <a:pos x="T12" y="T13"/>
                  </a:cxn>
                </a:cxnLst>
                <a:rect l="0" t="0" r="r" b="b"/>
                <a:pathLst>
                  <a:path w="100" h="63">
                    <a:moveTo>
                      <a:pt x="78" y="18"/>
                    </a:moveTo>
                    <a:cubicBezTo>
                      <a:pt x="85" y="17"/>
                      <a:pt x="93" y="16"/>
                      <a:pt x="100" y="17"/>
                    </a:cubicBezTo>
                    <a:cubicBezTo>
                      <a:pt x="94" y="10"/>
                      <a:pt x="89" y="4"/>
                      <a:pt x="86" y="0"/>
                    </a:cubicBezTo>
                    <a:cubicBezTo>
                      <a:pt x="68" y="4"/>
                      <a:pt x="45" y="10"/>
                      <a:pt x="26" y="22"/>
                    </a:cubicBezTo>
                    <a:cubicBezTo>
                      <a:pt x="20" y="35"/>
                      <a:pt x="10" y="48"/>
                      <a:pt x="0" y="60"/>
                    </a:cubicBezTo>
                    <a:cubicBezTo>
                      <a:pt x="8" y="63"/>
                      <a:pt x="8" y="63"/>
                      <a:pt x="8" y="63"/>
                    </a:cubicBezTo>
                    <a:cubicBezTo>
                      <a:pt x="22" y="45"/>
                      <a:pt x="45" y="26"/>
                      <a:pt x="78" y="18"/>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8" name="Freeform 344"/>
              <p:cNvSpPr/>
              <p:nvPr/>
            </p:nvSpPr>
            <p:spPr bwMode="auto">
              <a:xfrm>
                <a:off x="5243" y="1529"/>
                <a:ext cx="152" cy="95"/>
              </a:xfrm>
              <a:custGeom>
                <a:avLst/>
                <a:gdLst>
                  <a:gd name="T0" fmla="*/ 64 w 64"/>
                  <a:gd name="T1" fmla="*/ 1 h 40"/>
                  <a:gd name="T2" fmla="*/ 8 w 64"/>
                  <a:gd name="T3" fmla="*/ 10 h 40"/>
                  <a:gd name="T4" fmla="*/ 0 w 64"/>
                  <a:gd name="T5" fmla="*/ 40 h 40"/>
                  <a:gd name="T6" fmla="*/ 55 w 64"/>
                  <a:gd name="T7" fmla="*/ 20 h 40"/>
                  <a:gd name="T8" fmla="*/ 64 w 64"/>
                  <a:gd name="T9" fmla="*/ 1 h 40"/>
                </a:gdLst>
                <a:ahLst/>
                <a:cxnLst>
                  <a:cxn ang="0">
                    <a:pos x="T0" y="T1"/>
                  </a:cxn>
                  <a:cxn ang="0">
                    <a:pos x="T2" y="T3"/>
                  </a:cxn>
                  <a:cxn ang="0">
                    <a:pos x="T4" y="T5"/>
                  </a:cxn>
                  <a:cxn ang="0">
                    <a:pos x="T6" y="T7"/>
                  </a:cxn>
                  <a:cxn ang="0">
                    <a:pos x="T8" y="T9"/>
                  </a:cxn>
                </a:cxnLst>
                <a:rect l="0" t="0" r="r" b="b"/>
                <a:pathLst>
                  <a:path w="64" h="40">
                    <a:moveTo>
                      <a:pt x="64" y="1"/>
                    </a:moveTo>
                    <a:cubicBezTo>
                      <a:pt x="49" y="0"/>
                      <a:pt x="27" y="2"/>
                      <a:pt x="8" y="10"/>
                    </a:cubicBezTo>
                    <a:cubicBezTo>
                      <a:pt x="7" y="19"/>
                      <a:pt x="4" y="29"/>
                      <a:pt x="0" y="40"/>
                    </a:cubicBezTo>
                    <a:cubicBezTo>
                      <a:pt x="16" y="30"/>
                      <a:pt x="32" y="24"/>
                      <a:pt x="55" y="20"/>
                    </a:cubicBezTo>
                    <a:cubicBezTo>
                      <a:pt x="58" y="13"/>
                      <a:pt x="62" y="5"/>
                      <a:pt x="64" y="1"/>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9" name="Freeform 345"/>
              <p:cNvSpPr/>
              <p:nvPr/>
            </p:nvSpPr>
            <p:spPr bwMode="auto">
              <a:xfrm>
                <a:off x="5310" y="1878"/>
                <a:ext cx="122" cy="189"/>
              </a:xfrm>
              <a:custGeom>
                <a:avLst/>
                <a:gdLst>
                  <a:gd name="T0" fmla="*/ 3 w 52"/>
                  <a:gd name="T1" fmla="*/ 3 h 80"/>
                  <a:gd name="T2" fmla="*/ 0 w 52"/>
                  <a:gd name="T3" fmla="*/ 79 h 80"/>
                  <a:gd name="T4" fmla="*/ 18 w 52"/>
                  <a:gd name="T5" fmla="*/ 79 h 80"/>
                  <a:gd name="T6" fmla="*/ 24 w 52"/>
                  <a:gd name="T7" fmla="*/ 52 h 80"/>
                  <a:gd name="T8" fmla="*/ 42 w 52"/>
                  <a:gd name="T9" fmla="*/ 70 h 80"/>
                  <a:gd name="T10" fmla="*/ 52 w 52"/>
                  <a:gd name="T11" fmla="*/ 61 h 80"/>
                  <a:gd name="T12" fmla="*/ 23 w 52"/>
                  <a:gd name="T13" fmla="*/ 0 h 80"/>
                  <a:gd name="T14" fmla="*/ 3 w 52"/>
                  <a:gd name="T15" fmla="*/ 3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80">
                    <a:moveTo>
                      <a:pt x="3" y="3"/>
                    </a:moveTo>
                    <a:cubicBezTo>
                      <a:pt x="20" y="24"/>
                      <a:pt x="19" y="60"/>
                      <a:pt x="0" y="79"/>
                    </a:cubicBezTo>
                    <a:cubicBezTo>
                      <a:pt x="6" y="80"/>
                      <a:pt x="12" y="80"/>
                      <a:pt x="18" y="79"/>
                    </a:cubicBezTo>
                    <a:cubicBezTo>
                      <a:pt x="24" y="72"/>
                      <a:pt x="24" y="59"/>
                      <a:pt x="24" y="52"/>
                    </a:cubicBezTo>
                    <a:cubicBezTo>
                      <a:pt x="28" y="57"/>
                      <a:pt x="35" y="66"/>
                      <a:pt x="42" y="70"/>
                    </a:cubicBezTo>
                    <a:cubicBezTo>
                      <a:pt x="45" y="67"/>
                      <a:pt x="48" y="65"/>
                      <a:pt x="52" y="61"/>
                    </a:cubicBezTo>
                    <a:cubicBezTo>
                      <a:pt x="32" y="50"/>
                      <a:pt x="18" y="28"/>
                      <a:pt x="23" y="0"/>
                    </a:cubicBezTo>
                    <a:cubicBezTo>
                      <a:pt x="17" y="2"/>
                      <a:pt x="10" y="3"/>
                      <a:pt x="3" y="3"/>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0" name="Freeform 346"/>
              <p:cNvSpPr/>
              <p:nvPr/>
            </p:nvSpPr>
            <p:spPr bwMode="auto">
              <a:xfrm>
                <a:off x="5191" y="2155"/>
                <a:ext cx="211" cy="162"/>
              </a:xfrm>
              <a:custGeom>
                <a:avLst/>
                <a:gdLst>
                  <a:gd name="T0" fmla="*/ 21 w 89"/>
                  <a:gd name="T1" fmla="*/ 68 h 68"/>
                  <a:gd name="T2" fmla="*/ 30 w 89"/>
                  <a:gd name="T3" fmla="*/ 68 h 68"/>
                  <a:gd name="T4" fmla="*/ 19 w 89"/>
                  <a:gd name="T5" fmla="*/ 19 h 68"/>
                  <a:gd name="T6" fmla="*/ 83 w 89"/>
                  <a:gd name="T7" fmla="*/ 32 h 68"/>
                  <a:gd name="T8" fmla="*/ 89 w 89"/>
                  <a:gd name="T9" fmla="*/ 25 h 68"/>
                  <a:gd name="T10" fmla="*/ 0 w 89"/>
                  <a:gd name="T11" fmla="*/ 0 h 68"/>
                  <a:gd name="T12" fmla="*/ 21 w 89"/>
                  <a:gd name="T13" fmla="*/ 68 h 68"/>
                </a:gdLst>
                <a:ahLst/>
                <a:cxnLst>
                  <a:cxn ang="0">
                    <a:pos x="T0" y="T1"/>
                  </a:cxn>
                  <a:cxn ang="0">
                    <a:pos x="T2" y="T3"/>
                  </a:cxn>
                  <a:cxn ang="0">
                    <a:pos x="T4" y="T5"/>
                  </a:cxn>
                  <a:cxn ang="0">
                    <a:pos x="T6" y="T7"/>
                  </a:cxn>
                  <a:cxn ang="0">
                    <a:pos x="T8" y="T9"/>
                  </a:cxn>
                  <a:cxn ang="0">
                    <a:pos x="T10" y="T11"/>
                  </a:cxn>
                  <a:cxn ang="0">
                    <a:pos x="T12" y="T13"/>
                  </a:cxn>
                </a:cxnLst>
                <a:rect l="0" t="0" r="r" b="b"/>
                <a:pathLst>
                  <a:path w="89" h="68">
                    <a:moveTo>
                      <a:pt x="21" y="68"/>
                    </a:moveTo>
                    <a:cubicBezTo>
                      <a:pt x="24" y="68"/>
                      <a:pt x="27" y="68"/>
                      <a:pt x="30" y="68"/>
                    </a:cubicBezTo>
                    <a:cubicBezTo>
                      <a:pt x="24" y="46"/>
                      <a:pt x="20" y="21"/>
                      <a:pt x="19" y="19"/>
                    </a:cubicBezTo>
                    <a:cubicBezTo>
                      <a:pt x="30" y="22"/>
                      <a:pt x="60" y="27"/>
                      <a:pt x="83" y="32"/>
                    </a:cubicBezTo>
                    <a:cubicBezTo>
                      <a:pt x="85" y="30"/>
                      <a:pt x="87" y="27"/>
                      <a:pt x="89" y="25"/>
                    </a:cubicBezTo>
                    <a:cubicBezTo>
                      <a:pt x="57" y="17"/>
                      <a:pt x="14" y="6"/>
                      <a:pt x="0" y="0"/>
                    </a:cubicBezTo>
                    <a:cubicBezTo>
                      <a:pt x="4" y="10"/>
                      <a:pt x="13" y="42"/>
                      <a:pt x="21" y="68"/>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1" name="Freeform 347"/>
              <p:cNvSpPr/>
              <p:nvPr/>
            </p:nvSpPr>
            <p:spPr bwMode="auto">
              <a:xfrm>
                <a:off x="5338" y="2889"/>
                <a:ext cx="92" cy="42"/>
              </a:xfrm>
              <a:custGeom>
                <a:avLst/>
                <a:gdLst>
                  <a:gd name="T0" fmla="*/ 26 w 39"/>
                  <a:gd name="T1" fmla="*/ 0 h 18"/>
                  <a:gd name="T2" fmla="*/ 10 w 39"/>
                  <a:gd name="T3" fmla="*/ 4 h 18"/>
                  <a:gd name="T4" fmla="*/ 0 w 39"/>
                  <a:gd name="T5" fmla="*/ 18 h 18"/>
                  <a:gd name="T6" fmla="*/ 11 w 39"/>
                  <a:gd name="T7" fmla="*/ 18 h 18"/>
                  <a:gd name="T8" fmla="*/ 39 w 39"/>
                  <a:gd name="T9" fmla="*/ 11 h 18"/>
                  <a:gd name="T10" fmla="*/ 26 w 39"/>
                  <a:gd name="T11" fmla="*/ 0 h 18"/>
                </a:gdLst>
                <a:ahLst/>
                <a:cxnLst>
                  <a:cxn ang="0">
                    <a:pos x="T0" y="T1"/>
                  </a:cxn>
                  <a:cxn ang="0">
                    <a:pos x="T2" y="T3"/>
                  </a:cxn>
                  <a:cxn ang="0">
                    <a:pos x="T4" y="T5"/>
                  </a:cxn>
                  <a:cxn ang="0">
                    <a:pos x="T6" y="T7"/>
                  </a:cxn>
                  <a:cxn ang="0">
                    <a:pos x="T8" y="T9"/>
                  </a:cxn>
                  <a:cxn ang="0">
                    <a:pos x="T10" y="T11"/>
                  </a:cxn>
                </a:cxnLst>
                <a:rect l="0" t="0" r="r" b="b"/>
                <a:pathLst>
                  <a:path w="39" h="18">
                    <a:moveTo>
                      <a:pt x="26" y="0"/>
                    </a:moveTo>
                    <a:cubicBezTo>
                      <a:pt x="21" y="0"/>
                      <a:pt x="15" y="2"/>
                      <a:pt x="10" y="4"/>
                    </a:cubicBezTo>
                    <a:cubicBezTo>
                      <a:pt x="7" y="9"/>
                      <a:pt x="3" y="13"/>
                      <a:pt x="0" y="18"/>
                    </a:cubicBezTo>
                    <a:cubicBezTo>
                      <a:pt x="11" y="18"/>
                      <a:pt x="11" y="18"/>
                      <a:pt x="11" y="18"/>
                    </a:cubicBezTo>
                    <a:cubicBezTo>
                      <a:pt x="19" y="14"/>
                      <a:pt x="29" y="11"/>
                      <a:pt x="39" y="11"/>
                    </a:cubicBezTo>
                    <a:lnTo>
                      <a:pt x="26" y="0"/>
                    </a:ln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2" name="Freeform 348"/>
              <p:cNvSpPr/>
              <p:nvPr/>
            </p:nvSpPr>
            <p:spPr bwMode="auto">
              <a:xfrm>
                <a:off x="5340" y="2103"/>
                <a:ext cx="45" cy="71"/>
              </a:xfrm>
              <a:custGeom>
                <a:avLst/>
                <a:gdLst>
                  <a:gd name="T0" fmla="*/ 0 w 19"/>
                  <a:gd name="T1" fmla="*/ 3 h 30"/>
                  <a:gd name="T2" fmla="*/ 5 w 19"/>
                  <a:gd name="T3" fmla="*/ 30 h 30"/>
                  <a:gd name="T4" fmla="*/ 19 w 19"/>
                  <a:gd name="T5" fmla="*/ 19 h 30"/>
                  <a:gd name="T6" fmla="*/ 12 w 19"/>
                  <a:gd name="T7" fmla="*/ 0 h 30"/>
                  <a:gd name="T8" fmla="*/ 0 w 19"/>
                  <a:gd name="T9" fmla="*/ 3 h 30"/>
                </a:gdLst>
                <a:ahLst/>
                <a:cxnLst>
                  <a:cxn ang="0">
                    <a:pos x="T0" y="T1"/>
                  </a:cxn>
                  <a:cxn ang="0">
                    <a:pos x="T2" y="T3"/>
                  </a:cxn>
                  <a:cxn ang="0">
                    <a:pos x="T4" y="T5"/>
                  </a:cxn>
                  <a:cxn ang="0">
                    <a:pos x="T6" y="T7"/>
                  </a:cxn>
                  <a:cxn ang="0">
                    <a:pos x="T8" y="T9"/>
                  </a:cxn>
                </a:cxnLst>
                <a:rect l="0" t="0" r="r" b="b"/>
                <a:pathLst>
                  <a:path w="19" h="30">
                    <a:moveTo>
                      <a:pt x="0" y="3"/>
                    </a:moveTo>
                    <a:cubicBezTo>
                      <a:pt x="5" y="30"/>
                      <a:pt x="5" y="30"/>
                      <a:pt x="5" y="30"/>
                    </a:cubicBezTo>
                    <a:cubicBezTo>
                      <a:pt x="9" y="26"/>
                      <a:pt x="14" y="23"/>
                      <a:pt x="19" y="19"/>
                    </a:cubicBezTo>
                    <a:cubicBezTo>
                      <a:pt x="12" y="0"/>
                      <a:pt x="12" y="0"/>
                      <a:pt x="12" y="0"/>
                    </a:cubicBezTo>
                    <a:cubicBezTo>
                      <a:pt x="8" y="2"/>
                      <a:pt x="4" y="2"/>
                      <a:pt x="0" y="3"/>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3" name="Freeform 349"/>
              <p:cNvSpPr/>
              <p:nvPr/>
            </p:nvSpPr>
            <p:spPr bwMode="auto">
              <a:xfrm>
                <a:off x="5179" y="1683"/>
                <a:ext cx="185" cy="128"/>
              </a:xfrm>
              <a:custGeom>
                <a:avLst/>
                <a:gdLst>
                  <a:gd name="T0" fmla="*/ 0 w 78"/>
                  <a:gd name="T1" fmla="*/ 40 h 54"/>
                  <a:gd name="T2" fmla="*/ 78 w 78"/>
                  <a:gd name="T3" fmla="*/ 51 h 54"/>
                  <a:gd name="T4" fmla="*/ 78 w 78"/>
                  <a:gd name="T5" fmla="*/ 49 h 54"/>
                  <a:gd name="T6" fmla="*/ 37 w 78"/>
                  <a:gd name="T7" fmla="*/ 20 h 54"/>
                  <a:gd name="T8" fmla="*/ 39 w 78"/>
                  <a:gd name="T9" fmla="*/ 0 h 54"/>
                  <a:gd name="T10" fmla="*/ 0 w 78"/>
                  <a:gd name="T11" fmla="*/ 40 h 54"/>
                </a:gdLst>
                <a:ahLst/>
                <a:cxnLst>
                  <a:cxn ang="0">
                    <a:pos x="T0" y="T1"/>
                  </a:cxn>
                  <a:cxn ang="0">
                    <a:pos x="T2" y="T3"/>
                  </a:cxn>
                  <a:cxn ang="0">
                    <a:pos x="T4" y="T5"/>
                  </a:cxn>
                  <a:cxn ang="0">
                    <a:pos x="T6" y="T7"/>
                  </a:cxn>
                  <a:cxn ang="0">
                    <a:pos x="T8" y="T9"/>
                  </a:cxn>
                  <a:cxn ang="0">
                    <a:pos x="T10" y="T11"/>
                  </a:cxn>
                </a:cxnLst>
                <a:rect l="0" t="0" r="r" b="b"/>
                <a:pathLst>
                  <a:path w="78" h="54">
                    <a:moveTo>
                      <a:pt x="0" y="40"/>
                    </a:moveTo>
                    <a:cubicBezTo>
                      <a:pt x="10" y="45"/>
                      <a:pt x="50" y="54"/>
                      <a:pt x="78" y="51"/>
                    </a:cubicBezTo>
                    <a:cubicBezTo>
                      <a:pt x="78" y="49"/>
                      <a:pt x="78" y="49"/>
                      <a:pt x="78" y="49"/>
                    </a:cubicBezTo>
                    <a:cubicBezTo>
                      <a:pt x="58" y="51"/>
                      <a:pt x="41" y="37"/>
                      <a:pt x="37" y="20"/>
                    </a:cubicBezTo>
                    <a:cubicBezTo>
                      <a:pt x="35" y="12"/>
                      <a:pt x="36" y="5"/>
                      <a:pt x="39" y="0"/>
                    </a:cubicBezTo>
                    <a:cubicBezTo>
                      <a:pt x="20" y="13"/>
                      <a:pt x="5" y="29"/>
                      <a:pt x="0" y="4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4" name="Freeform 350"/>
              <p:cNvSpPr/>
              <p:nvPr/>
            </p:nvSpPr>
            <p:spPr bwMode="auto">
              <a:xfrm>
                <a:off x="5250" y="2217"/>
                <a:ext cx="133" cy="100"/>
              </a:xfrm>
              <a:custGeom>
                <a:avLst/>
                <a:gdLst>
                  <a:gd name="T0" fmla="*/ 56 w 56"/>
                  <a:gd name="T1" fmla="*/ 10 h 42"/>
                  <a:gd name="T2" fmla="*/ 0 w 56"/>
                  <a:gd name="T3" fmla="*/ 0 h 42"/>
                  <a:gd name="T4" fmla="*/ 9 w 56"/>
                  <a:gd name="T5" fmla="*/ 42 h 42"/>
                  <a:gd name="T6" fmla="*/ 19 w 56"/>
                  <a:gd name="T7" fmla="*/ 42 h 42"/>
                  <a:gd name="T8" fmla="*/ 16 w 56"/>
                  <a:gd name="T9" fmla="*/ 15 h 42"/>
                  <a:gd name="T10" fmla="*/ 51 w 56"/>
                  <a:gd name="T11" fmla="*/ 19 h 42"/>
                  <a:gd name="T12" fmla="*/ 56 w 56"/>
                  <a:gd name="T13" fmla="*/ 10 h 42"/>
                </a:gdLst>
                <a:ahLst/>
                <a:cxnLst>
                  <a:cxn ang="0">
                    <a:pos x="T0" y="T1"/>
                  </a:cxn>
                  <a:cxn ang="0">
                    <a:pos x="T2" y="T3"/>
                  </a:cxn>
                  <a:cxn ang="0">
                    <a:pos x="T4" y="T5"/>
                  </a:cxn>
                  <a:cxn ang="0">
                    <a:pos x="T6" y="T7"/>
                  </a:cxn>
                  <a:cxn ang="0">
                    <a:pos x="T8" y="T9"/>
                  </a:cxn>
                  <a:cxn ang="0">
                    <a:pos x="T10" y="T11"/>
                  </a:cxn>
                  <a:cxn ang="0">
                    <a:pos x="T12" y="T13"/>
                  </a:cxn>
                </a:cxnLst>
                <a:rect l="0" t="0" r="r" b="b"/>
                <a:pathLst>
                  <a:path w="56" h="42">
                    <a:moveTo>
                      <a:pt x="56" y="10"/>
                    </a:moveTo>
                    <a:cubicBezTo>
                      <a:pt x="32" y="6"/>
                      <a:pt x="9" y="3"/>
                      <a:pt x="0" y="0"/>
                    </a:cubicBezTo>
                    <a:cubicBezTo>
                      <a:pt x="2" y="9"/>
                      <a:pt x="6" y="25"/>
                      <a:pt x="9" y="42"/>
                    </a:cubicBezTo>
                    <a:cubicBezTo>
                      <a:pt x="13" y="42"/>
                      <a:pt x="16" y="42"/>
                      <a:pt x="19" y="42"/>
                    </a:cubicBezTo>
                    <a:cubicBezTo>
                      <a:pt x="18" y="30"/>
                      <a:pt x="16" y="20"/>
                      <a:pt x="16" y="15"/>
                    </a:cubicBezTo>
                    <a:cubicBezTo>
                      <a:pt x="22" y="16"/>
                      <a:pt x="36" y="17"/>
                      <a:pt x="51" y="19"/>
                    </a:cubicBezTo>
                    <a:cubicBezTo>
                      <a:pt x="52" y="16"/>
                      <a:pt x="54" y="13"/>
                      <a:pt x="56" y="10"/>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5" name="Freeform 351"/>
              <p:cNvSpPr/>
              <p:nvPr/>
            </p:nvSpPr>
            <p:spPr bwMode="auto">
              <a:xfrm>
                <a:off x="5338" y="2269"/>
                <a:ext cx="28" cy="22"/>
              </a:xfrm>
              <a:custGeom>
                <a:avLst/>
                <a:gdLst>
                  <a:gd name="T0" fmla="*/ 0 w 12"/>
                  <a:gd name="T1" fmla="*/ 0 h 9"/>
                  <a:gd name="T2" fmla="*/ 9 w 12"/>
                  <a:gd name="T3" fmla="*/ 9 h 9"/>
                  <a:gd name="T4" fmla="*/ 12 w 12"/>
                  <a:gd name="T5" fmla="*/ 1 h 9"/>
                  <a:gd name="T6" fmla="*/ 0 w 12"/>
                  <a:gd name="T7" fmla="*/ 0 h 9"/>
                </a:gdLst>
                <a:ahLst/>
                <a:cxnLst>
                  <a:cxn ang="0">
                    <a:pos x="T0" y="T1"/>
                  </a:cxn>
                  <a:cxn ang="0">
                    <a:pos x="T2" y="T3"/>
                  </a:cxn>
                  <a:cxn ang="0">
                    <a:pos x="T4" y="T5"/>
                  </a:cxn>
                  <a:cxn ang="0">
                    <a:pos x="T6" y="T7"/>
                  </a:cxn>
                </a:cxnLst>
                <a:rect l="0" t="0" r="r" b="b"/>
                <a:pathLst>
                  <a:path w="12" h="9">
                    <a:moveTo>
                      <a:pt x="0" y="0"/>
                    </a:moveTo>
                    <a:cubicBezTo>
                      <a:pt x="9" y="9"/>
                      <a:pt x="9" y="9"/>
                      <a:pt x="9" y="9"/>
                    </a:cubicBezTo>
                    <a:cubicBezTo>
                      <a:pt x="10" y="6"/>
                      <a:pt x="11" y="4"/>
                      <a:pt x="12" y="1"/>
                    </a:cubicBezTo>
                    <a:lnTo>
                      <a:pt x="0"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6" name="Freeform 352"/>
              <p:cNvSpPr/>
              <p:nvPr/>
            </p:nvSpPr>
            <p:spPr bwMode="auto">
              <a:xfrm>
                <a:off x="5319" y="2267"/>
                <a:ext cx="40" cy="38"/>
              </a:xfrm>
              <a:custGeom>
                <a:avLst/>
                <a:gdLst>
                  <a:gd name="T0" fmla="*/ 0 w 17"/>
                  <a:gd name="T1" fmla="*/ 0 h 16"/>
                  <a:gd name="T2" fmla="*/ 15 w 17"/>
                  <a:gd name="T3" fmla="*/ 16 h 16"/>
                  <a:gd name="T4" fmla="*/ 17 w 17"/>
                  <a:gd name="T5" fmla="*/ 11 h 16"/>
                  <a:gd name="T6" fmla="*/ 6 w 17"/>
                  <a:gd name="T7" fmla="*/ 1 h 16"/>
                  <a:gd name="T8" fmla="*/ 0 w 17"/>
                  <a:gd name="T9" fmla="*/ 0 h 16"/>
                </a:gdLst>
                <a:ahLst/>
                <a:cxnLst>
                  <a:cxn ang="0">
                    <a:pos x="T0" y="T1"/>
                  </a:cxn>
                  <a:cxn ang="0">
                    <a:pos x="T2" y="T3"/>
                  </a:cxn>
                  <a:cxn ang="0">
                    <a:pos x="T4" y="T5"/>
                  </a:cxn>
                  <a:cxn ang="0">
                    <a:pos x="T6" y="T7"/>
                  </a:cxn>
                  <a:cxn ang="0">
                    <a:pos x="T8" y="T9"/>
                  </a:cxn>
                </a:cxnLst>
                <a:rect l="0" t="0" r="r" b="b"/>
                <a:pathLst>
                  <a:path w="17" h="16">
                    <a:moveTo>
                      <a:pt x="0" y="0"/>
                    </a:moveTo>
                    <a:cubicBezTo>
                      <a:pt x="15" y="16"/>
                      <a:pt x="15" y="16"/>
                      <a:pt x="15" y="16"/>
                    </a:cubicBezTo>
                    <a:cubicBezTo>
                      <a:pt x="16" y="14"/>
                      <a:pt x="16" y="13"/>
                      <a:pt x="17" y="11"/>
                    </a:cubicBezTo>
                    <a:cubicBezTo>
                      <a:pt x="6" y="1"/>
                      <a:pt x="6" y="1"/>
                      <a:pt x="6" y="1"/>
                    </a:cubicBezTo>
                    <a:cubicBezTo>
                      <a:pt x="4" y="1"/>
                      <a:pt x="2" y="0"/>
                      <a:pt x="0"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7" name="Freeform 353"/>
              <p:cNvSpPr/>
              <p:nvPr/>
            </p:nvSpPr>
            <p:spPr bwMode="auto">
              <a:xfrm>
                <a:off x="5198" y="1389"/>
                <a:ext cx="33" cy="19"/>
              </a:xfrm>
              <a:custGeom>
                <a:avLst/>
                <a:gdLst>
                  <a:gd name="T0" fmla="*/ 14 w 14"/>
                  <a:gd name="T1" fmla="*/ 0 h 8"/>
                  <a:gd name="T2" fmla="*/ 0 w 14"/>
                  <a:gd name="T3" fmla="*/ 0 h 8"/>
                  <a:gd name="T4" fmla="*/ 10 w 14"/>
                  <a:gd name="T5" fmla="*/ 8 h 8"/>
                  <a:gd name="T6" fmla="*/ 14 w 14"/>
                  <a:gd name="T7" fmla="*/ 0 h 8"/>
                </a:gdLst>
                <a:ahLst/>
                <a:cxnLst>
                  <a:cxn ang="0">
                    <a:pos x="T0" y="T1"/>
                  </a:cxn>
                  <a:cxn ang="0">
                    <a:pos x="T2" y="T3"/>
                  </a:cxn>
                  <a:cxn ang="0">
                    <a:pos x="T4" y="T5"/>
                  </a:cxn>
                  <a:cxn ang="0">
                    <a:pos x="T6" y="T7"/>
                  </a:cxn>
                </a:cxnLst>
                <a:rect l="0" t="0" r="r" b="b"/>
                <a:pathLst>
                  <a:path w="14" h="8">
                    <a:moveTo>
                      <a:pt x="14" y="0"/>
                    </a:moveTo>
                    <a:cubicBezTo>
                      <a:pt x="0" y="0"/>
                      <a:pt x="0" y="0"/>
                      <a:pt x="0" y="0"/>
                    </a:cubicBezTo>
                    <a:cubicBezTo>
                      <a:pt x="3" y="2"/>
                      <a:pt x="7" y="5"/>
                      <a:pt x="10" y="8"/>
                    </a:cubicBezTo>
                    <a:cubicBezTo>
                      <a:pt x="11" y="5"/>
                      <a:pt x="13" y="3"/>
                      <a:pt x="14" y="0"/>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8" name="Freeform 354"/>
              <p:cNvSpPr/>
              <p:nvPr/>
            </p:nvSpPr>
            <p:spPr bwMode="auto">
              <a:xfrm>
                <a:off x="5302" y="2264"/>
                <a:ext cx="52" cy="50"/>
              </a:xfrm>
              <a:custGeom>
                <a:avLst/>
                <a:gdLst>
                  <a:gd name="T0" fmla="*/ 0 w 22"/>
                  <a:gd name="T1" fmla="*/ 0 h 21"/>
                  <a:gd name="T2" fmla="*/ 19 w 22"/>
                  <a:gd name="T3" fmla="*/ 21 h 21"/>
                  <a:gd name="T4" fmla="*/ 21 w 22"/>
                  <a:gd name="T5" fmla="*/ 21 h 21"/>
                  <a:gd name="T6" fmla="*/ 22 w 22"/>
                  <a:gd name="T7" fmla="*/ 18 h 21"/>
                  <a:gd name="T8" fmla="*/ 5 w 22"/>
                  <a:gd name="T9" fmla="*/ 1 h 21"/>
                  <a:gd name="T10" fmla="*/ 0 w 22"/>
                  <a:gd name="T11" fmla="*/ 0 h 21"/>
                </a:gdLst>
                <a:ahLst/>
                <a:cxnLst>
                  <a:cxn ang="0">
                    <a:pos x="T0" y="T1"/>
                  </a:cxn>
                  <a:cxn ang="0">
                    <a:pos x="T2" y="T3"/>
                  </a:cxn>
                  <a:cxn ang="0">
                    <a:pos x="T4" y="T5"/>
                  </a:cxn>
                  <a:cxn ang="0">
                    <a:pos x="T6" y="T7"/>
                  </a:cxn>
                  <a:cxn ang="0">
                    <a:pos x="T8" y="T9"/>
                  </a:cxn>
                  <a:cxn ang="0">
                    <a:pos x="T10" y="T11"/>
                  </a:cxn>
                </a:cxnLst>
                <a:rect l="0" t="0" r="r" b="b"/>
                <a:pathLst>
                  <a:path w="22" h="21">
                    <a:moveTo>
                      <a:pt x="0" y="0"/>
                    </a:moveTo>
                    <a:cubicBezTo>
                      <a:pt x="19" y="21"/>
                      <a:pt x="19" y="21"/>
                      <a:pt x="19" y="21"/>
                    </a:cubicBezTo>
                    <a:cubicBezTo>
                      <a:pt x="21" y="21"/>
                      <a:pt x="21" y="21"/>
                      <a:pt x="21" y="21"/>
                    </a:cubicBezTo>
                    <a:cubicBezTo>
                      <a:pt x="21" y="20"/>
                      <a:pt x="22" y="19"/>
                      <a:pt x="22" y="18"/>
                    </a:cubicBezTo>
                    <a:cubicBezTo>
                      <a:pt x="5" y="1"/>
                      <a:pt x="5" y="1"/>
                      <a:pt x="5" y="1"/>
                    </a:cubicBezTo>
                    <a:cubicBezTo>
                      <a:pt x="3" y="1"/>
                      <a:pt x="1" y="1"/>
                      <a:pt x="0"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9" name="Freeform 355"/>
              <p:cNvSpPr/>
              <p:nvPr/>
            </p:nvSpPr>
            <p:spPr bwMode="auto">
              <a:xfrm>
                <a:off x="5298" y="2110"/>
                <a:ext cx="45" cy="74"/>
              </a:xfrm>
              <a:custGeom>
                <a:avLst/>
                <a:gdLst>
                  <a:gd name="T0" fmla="*/ 0 w 19"/>
                  <a:gd name="T1" fmla="*/ 0 h 31"/>
                  <a:gd name="T2" fmla="*/ 2 w 19"/>
                  <a:gd name="T3" fmla="*/ 27 h 31"/>
                  <a:gd name="T4" fmla="*/ 17 w 19"/>
                  <a:gd name="T5" fmla="*/ 31 h 31"/>
                  <a:gd name="T6" fmla="*/ 19 w 19"/>
                  <a:gd name="T7" fmla="*/ 29 h 31"/>
                  <a:gd name="T8" fmla="*/ 14 w 19"/>
                  <a:gd name="T9" fmla="*/ 0 h 31"/>
                  <a:gd name="T10" fmla="*/ 0 w 19"/>
                  <a:gd name="T11" fmla="*/ 0 h 31"/>
                </a:gdLst>
                <a:ahLst/>
                <a:cxnLst>
                  <a:cxn ang="0">
                    <a:pos x="T0" y="T1"/>
                  </a:cxn>
                  <a:cxn ang="0">
                    <a:pos x="T2" y="T3"/>
                  </a:cxn>
                  <a:cxn ang="0">
                    <a:pos x="T4" y="T5"/>
                  </a:cxn>
                  <a:cxn ang="0">
                    <a:pos x="T6" y="T7"/>
                  </a:cxn>
                  <a:cxn ang="0">
                    <a:pos x="T8" y="T9"/>
                  </a:cxn>
                  <a:cxn ang="0">
                    <a:pos x="T10" y="T11"/>
                  </a:cxn>
                </a:cxnLst>
                <a:rect l="0" t="0" r="r" b="b"/>
                <a:pathLst>
                  <a:path w="19" h="31">
                    <a:moveTo>
                      <a:pt x="0" y="0"/>
                    </a:moveTo>
                    <a:cubicBezTo>
                      <a:pt x="2" y="27"/>
                      <a:pt x="2" y="27"/>
                      <a:pt x="2" y="27"/>
                    </a:cubicBezTo>
                    <a:cubicBezTo>
                      <a:pt x="7" y="28"/>
                      <a:pt x="12" y="30"/>
                      <a:pt x="17" y="31"/>
                    </a:cubicBezTo>
                    <a:cubicBezTo>
                      <a:pt x="17" y="30"/>
                      <a:pt x="18" y="30"/>
                      <a:pt x="19" y="29"/>
                    </a:cubicBezTo>
                    <a:cubicBezTo>
                      <a:pt x="14" y="0"/>
                      <a:pt x="14" y="0"/>
                      <a:pt x="14" y="0"/>
                    </a:cubicBezTo>
                    <a:cubicBezTo>
                      <a:pt x="9" y="0"/>
                      <a:pt x="4" y="0"/>
                      <a:pt x="0" y="0"/>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0" name="Freeform 356"/>
              <p:cNvSpPr/>
              <p:nvPr/>
            </p:nvSpPr>
            <p:spPr bwMode="auto">
              <a:xfrm>
                <a:off x="5300" y="2267"/>
                <a:ext cx="45" cy="47"/>
              </a:xfrm>
              <a:custGeom>
                <a:avLst/>
                <a:gdLst>
                  <a:gd name="T0" fmla="*/ 19 w 19"/>
                  <a:gd name="T1" fmla="*/ 20 h 20"/>
                  <a:gd name="T2" fmla="*/ 0 w 19"/>
                  <a:gd name="T3" fmla="*/ 0 h 20"/>
                  <a:gd name="T4" fmla="*/ 1 w 19"/>
                  <a:gd name="T5" fmla="*/ 7 h 20"/>
                  <a:gd name="T6" fmla="*/ 14 w 19"/>
                  <a:gd name="T7" fmla="*/ 20 h 20"/>
                  <a:gd name="T8" fmla="*/ 19 w 19"/>
                  <a:gd name="T9" fmla="*/ 20 h 20"/>
                </a:gdLst>
                <a:ahLst/>
                <a:cxnLst>
                  <a:cxn ang="0">
                    <a:pos x="T0" y="T1"/>
                  </a:cxn>
                  <a:cxn ang="0">
                    <a:pos x="T2" y="T3"/>
                  </a:cxn>
                  <a:cxn ang="0">
                    <a:pos x="T4" y="T5"/>
                  </a:cxn>
                  <a:cxn ang="0">
                    <a:pos x="T6" y="T7"/>
                  </a:cxn>
                  <a:cxn ang="0">
                    <a:pos x="T8" y="T9"/>
                  </a:cxn>
                </a:cxnLst>
                <a:rect l="0" t="0" r="r" b="b"/>
                <a:pathLst>
                  <a:path w="19" h="20">
                    <a:moveTo>
                      <a:pt x="19" y="20"/>
                    </a:moveTo>
                    <a:cubicBezTo>
                      <a:pt x="0" y="0"/>
                      <a:pt x="0" y="0"/>
                      <a:pt x="0" y="0"/>
                    </a:cubicBezTo>
                    <a:cubicBezTo>
                      <a:pt x="0" y="2"/>
                      <a:pt x="1" y="4"/>
                      <a:pt x="1" y="7"/>
                    </a:cubicBezTo>
                    <a:cubicBezTo>
                      <a:pt x="14" y="20"/>
                      <a:pt x="14" y="20"/>
                      <a:pt x="14" y="20"/>
                    </a:cubicBezTo>
                    <a:lnTo>
                      <a:pt x="19" y="2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1" name="Freeform 357"/>
              <p:cNvSpPr/>
              <p:nvPr/>
            </p:nvSpPr>
            <p:spPr bwMode="auto">
              <a:xfrm>
                <a:off x="5049" y="2326"/>
                <a:ext cx="301" cy="245"/>
              </a:xfrm>
              <a:custGeom>
                <a:avLst/>
                <a:gdLst>
                  <a:gd name="T0" fmla="*/ 0 w 127"/>
                  <a:gd name="T1" fmla="*/ 3 h 103"/>
                  <a:gd name="T2" fmla="*/ 69 w 127"/>
                  <a:gd name="T3" fmla="*/ 103 h 103"/>
                  <a:gd name="T4" fmla="*/ 80 w 127"/>
                  <a:gd name="T5" fmla="*/ 88 h 103"/>
                  <a:gd name="T6" fmla="*/ 33 w 127"/>
                  <a:gd name="T7" fmla="*/ 18 h 103"/>
                  <a:gd name="T8" fmla="*/ 125 w 127"/>
                  <a:gd name="T9" fmla="*/ 13 h 103"/>
                  <a:gd name="T10" fmla="*/ 127 w 127"/>
                  <a:gd name="T11" fmla="*/ 0 h 103"/>
                  <a:gd name="T12" fmla="*/ 0 w 127"/>
                  <a:gd name="T13" fmla="*/ 3 h 103"/>
                </a:gdLst>
                <a:ahLst/>
                <a:cxnLst>
                  <a:cxn ang="0">
                    <a:pos x="T0" y="T1"/>
                  </a:cxn>
                  <a:cxn ang="0">
                    <a:pos x="T2" y="T3"/>
                  </a:cxn>
                  <a:cxn ang="0">
                    <a:pos x="T4" y="T5"/>
                  </a:cxn>
                  <a:cxn ang="0">
                    <a:pos x="T6" y="T7"/>
                  </a:cxn>
                  <a:cxn ang="0">
                    <a:pos x="T8" y="T9"/>
                  </a:cxn>
                  <a:cxn ang="0">
                    <a:pos x="T10" y="T11"/>
                  </a:cxn>
                  <a:cxn ang="0">
                    <a:pos x="T12" y="T13"/>
                  </a:cxn>
                </a:cxnLst>
                <a:rect l="0" t="0" r="r" b="b"/>
                <a:pathLst>
                  <a:path w="127" h="103">
                    <a:moveTo>
                      <a:pt x="0" y="3"/>
                    </a:moveTo>
                    <a:cubicBezTo>
                      <a:pt x="5" y="10"/>
                      <a:pt x="42" y="67"/>
                      <a:pt x="69" y="103"/>
                    </a:cubicBezTo>
                    <a:cubicBezTo>
                      <a:pt x="80" y="88"/>
                      <a:pt x="80" y="88"/>
                      <a:pt x="80" y="88"/>
                    </a:cubicBezTo>
                    <a:cubicBezTo>
                      <a:pt x="61" y="61"/>
                      <a:pt x="41" y="28"/>
                      <a:pt x="33" y="18"/>
                    </a:cubicBezTo>
                    <a:cubicBezTo>
                      <a:pt x="51" y="17"/>
                      <a:pt x="93" y="14"/>
                      <a:pt x="125" y="13"/>
                    </a:cubicBezTo>
                    <a:cubicBezTo>
                      <a:pt x="125" y="9"/>
                      <a:pt x="126" y="4"/>
                      <a:pt x="127" y="0"/>
                    </a:cubicBezTo>
                    <a:cubicBezTo>
                      <a:pt x="85" y="3"/>
                      <a:pt x="29" y="4"/>
                      <a:pt x="0" y="3"/>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2" name="Freeform 358"/>
              <p:cNvSpPr/>
              <p:nvPr/>
            </p:nvSpPr>
            <p:spPr bwMode="auto">
              <a:xfrm>
                <a:off x="5331" y="2407"/>
                <a:ext cx="19" cy="16"/>
              </a:xfrm>
              <a:custGeom>
                <a:avLst/>
                <a:gdLst>
                  <a:gd name="T0" fmla="*/ 0 w 8"/>
                  <a:gd name="T1" fmla="*/ 1 h 7"/>
                  <a:gd name="T2" fmla="*/ 4 w 8"/>
                  <a:gd name="T3" fmla="*/ 7 h 7"/>
                  <a:gd name="T4" fmla="*/ 8 w 8"/>
                  <a:gd name="T5" fmla="*/ 7 h 7"/>
                  <a:gd name="T6" fmla="*/ 7 w 8"/>
                  <a:gd name="T7" fmla="*/ 0 h 7"/>
                  <a:gd name="T8" fmla="*/ 0 w 8"/>
                  <a:gd name="T9" fmla="*/ 1 h 7"/>
                </a:gdLst>
                <a:ahLst/>
                <a:cxnLst>
                  <a:cxn ang="0">
                    <a:pos x="T0" y="T1"/>
                  </a:cxn>
                  <a:cxn ang="0">
                    <a:pos x="T2" y="T3"/>
                  </a:cxn>
                  <a:cxn ang="0">
                    <a:pos x="T4" y="T5"/>
                  </a:cxn>
                  <a:cxn ang="0">
                    <a:pos x="T6" y="T7"/>
                  </a:cxn>
                  <a:cxn ang="0">
                    <a:pos x="T8" y="T9"/>
                  </a:cxn>
                </a:cxnLst>
                <a:rect l="0" t="0" r="r" b="b"/>
                <a:pathLst>
                  <a:path w="8" h="7">
                    <a:moveTo>
                      <a:pt x="0" y="1"/>
                    </a:moveTo>
                    <a:cubicBezTo>
                      <a:pt x="4" y="7"/>
                      <a:pt x="4" y="7"/>
                      <a:pt x="4" y="7"/>
                    </a:cubicBezTo>
                    <a:cubicBezTo>
                      <a:pt x="5" y="6"/>
                      <a:pt x="6" y="6"/>
                      <a:pt x="8" y="7"/>
                    </a:cubicBezTo>
                    <a:cubicBezTo>
                      <a:pt x="7" y="4"/>
                      <a:pt x="7" y="2"/>
                      <a:pt x="7" y="0"/>
                    </a:cubicBezTo>
                    <a:cubicBezTo>
                      <a:pt x="4" y="0"/>
                      <a:pt x="2" y="0"/>
                      <a:pt x="0" y="1"/>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3" name="Freeform 359"/>
              <p:cNvSpPr/>
              <p:nvPr/>
            </p:nvSpPr>
            <p:spPr bwMode="auto">
              <a:xfrm>
                <a:off x="5151" y="2369"/>
                <a:ext cx="194" cy="156"/>
              </a:xfrm>
              <a:custGeom>
                <a:avLst/>
                <a:gdLst>
                  <a:gd name="T0" fmla="*/ 40 w 82"/>
                  <a:gd name="T1" fmla="*/ 47 h 66"/>
                  <a:gd name="T2" fmla="*/ 44 w 82"/>
                  <a:gd name="T3" fmla="*/ 39 h 66"/>
                  <a:gd name="T4" fmla="*/ 28 w 82"/>
                  <a:gd name="T5" fmla="*/ 13 h 66"/>
                  <a:gd name="T6" fmla="*/ 82 w 82"/>
                  <a:gd name="T7" fmla="*/ 11 h 66"/>
                  <a:gd name="T8" fmla="*/ 82 w 82"/>
                  <a:gd name="T9" fmla="*/ 0 h 66"/>
                  <a:gd name="T10" fmla="*/ 0 w 82"/>
                  <a:gd name="T11" fmla="*/ 5 h 66"/>
                  <a:gd name="T12" fmla="*/ 40 w 82"/>
                  <a:gd name="T13" fmla="*/ 66 h 66"/>
                  <a:gd name="T14" fmla="*/ 47 w 82"/>
                  <a:gd name="T15" fmla="*/ 56 h 66"/>
                  <a:gd name="T16" fmla="*/ 40 w 82"/>
                  <a:gd name="T17" fmla="*/ 4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66">
                    <a:moveTo>
                      <a:pt x="40" y="47"/>
                    </a:moveTo>
                    <a:cubicBezTo>
                      <a:pt x="40" y="45"/>
                      <a:pt x="42" y="42"/>
                      <a:pt x="44" y="39"/>
                    </a:cubicBezTo>
                    <a:cubicBezTo>
                      <a:pt x="37" y="27"/>
                      <a:pt x="30" y="17"/>
                      <a:pt x="28" y="13"/>
                    </a:cubicBezTo>
                    <a:cubicBezTo>
                      <a:pt x="39" y="13"/>
                      <a:pt x="60" y="12"/>
                      <a:pt x="82" y="11"/>
                    </a:cubicBezTo>
                    <a:cubicBezTo>
                      <a:pt x="82" y="8"/>
                      <a:pt x="82" y="4"/>
                      <a:pt x="82" y="0"/>
                    </a:cubicBezTo>
                    <a:cubicBezTo>
                      <a:pt x="51" y="2"/>
                      <a:pt x="18" y="5"/>
                      <a:pt x="0" y="5"/>
                    </a:cubicBezTo>
                    <a:cubicBezTo>
                      <a:pt x="3" y="9"/>
                      <a:pt x="22" y="38"/>
                      <a:pt x="40" y="66"/>
                    </a:cubicBezTo>
                    <a:cubicBezTo>
                      <a:pt x="47" y="56"/>
                      <a:pt x="47" y="56"/>
                      <a:pt x="47" y="56"/>
                    </a:cubicBezTo>
                    <a:cubicBezTo>
                      <a:pt x="43" y="54"/>
                      <a:pt x="40" y="51"/>
                      <a:pt x="40" y="47"/>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4" name="Freeform 360"/>
              <p:cNvSpPr/>
              <p:nvPr/>
            </p:nvSpPr>
            <p:spPr bwMode="auto">
              <a:xfrm>
                <a:off x="5305" y="2829"/>
                <a:ext cx="61" cy="79"/>
              </a:xfrm>
              <a:custGeom>
                <a:avLst/>
                <a:gdLst>
                  <a:gd name="T0" fmla="*/ 13 w 26"/>
                  <a:gd name="T1" fmla="*/ 33 h 33"/>
                  <a:gd name="T2" fmla="*/ 26 w 26"/>
                  <a:gd name="T3" fmla="*/ 11 h 33"/>
                  <a:gd name="T4" fmla="*/ 13 w 26"/>
                  <a:gd name="T5" fmla="*/ 0 h 33"/>
                  <a:gd name="T6" fmla="*/ 0 w 26"/>
                  <a:gd name="T7" fmla="*/ 21 h 33"/>
                  <a:gd name="T8" fmla="*/ 13 w 26"/>
                  <a:gd name="T9" fmla="*/ 33 h 33"/>
                </a:gdLst>
                <a:ahLst/>
                <a:cxnLst>
                  <a:cxn ang="0">
                    <a:pos x="T0" y="T1"/>
                  </a:cxn>
                  <a:cxn ang="0">
                    <a:pos x="T2" y="T3"/>
                  </a:cxn>
                  <a:cxn ang="0">
                    <a:pos x="T4" y="T5"/>
                  </a:cxn>
                  <a:cxn ang="0">
                    <a:pos x="T6" y="T7"/>
                  </a:cxn>
                  <a:cxn ang="0">
                    <a:pos x="T8" y="T9"/>
                  </a:cxn>
                </a:cxnLst>
                <a:rect l="0" t="0" r="r" b="b"/>
                <a:pathLst>
                  <a:path w="26" h="33">
                    <a:moveTo>
                      <a:pt x="13" y="33"/>
                    </a:moveTo>
                    <a:cubicBezTo>
                      <a:pt x="18" y="26"/>
                      <a:pt x="22" y="18"/>
                      <a:pt x="26" y="11"/>
                    </a:cubicBezTo>
                    <a:cubicBezTo>
                      <a:pt x="13" y="0"/>
                      <a:pt x="13" y="0"/>
                      <a:pt x="13" y="0"/>
                    </a:cubicBezTo>
                    <a:cubicBezTo>
                      <a:pt x="9" y="7"/>
                      <a:pt x="5" y="14"/>
                      <a:pt x="0" y="21"/>
                    </a:cubicBezTo>
                    <a:lnTo>
                      <a:pt x="13" y="33"/>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5" name="Freeform 361"/>
              <p:cNvSpPr/>
              <p:nvPr/>
            </p:nvSpPr>
            <p:spPr bwMode="auto">
              <a:xfrm>
                <a:off x="5317" y="2409"/>
                <a:ext cx="19" cy="17"/>
              </a:xfrm>
              <a:custGeom>
                <a:avLst/>
                <a:gdLst>
                  <a:gd name="T0" fmla="*/ 0 w 8"/>
                  <a:gd name="T1" fmla="*/ 0 h 7"/>
                  <a:gd name="T2" fmla="*/ 4 w 8"/>
                  <a:gd name="T3" fmla="*/ 7 h 7"/>
                  <a:gd name="T4" fmla="*/ 8 w 8"/>
                  <a:gd name="T5" fmla="*/ 6 h 7"/>
                  <a:gd name="T6" fmla="*/ 5 w 8"/>
                  <a:gd name="T7" fmla="*/ 0 h 7"/>
                  <a:gd name="T8" fmla="*/ 0 w 8"/>
                  <a:gd name="T9" fmla="*/ 0 h 7"/>
                </a:gdLst>
                <a:ahLst/>
                <a:cxnLst>
                  <a:cxn ang="0">
                    <a:pos x="T0" y="T1"/>
                  </a:cxn>
                  <a:cxn ang="0">
                    <a:pos x="T2" y="T3"/>
                  </a:cxn>
                  <a:cxn ang="0">
                    <a:pos x="T4" y="T5"/>
                  </a:cxn>
                  <a:cxn ang="0">
                    <a:pos x="T6" y="T7"/>
                  </a:cxn>
                  <a:cxn ang="0">
                    <a:pos x="T8" y="T9"/>
                  </a:cxn>
                </a:cxnLst>
                <a:rect l="0" t="0" r="r" b="b"/>
                <a:pathLst>
                  <a:path w="8" h="7">
                    <a:moveTo>
                      <a:pt x="0" y="0"/>
                    </a:moveTo>
                    <a:cubicBezTo>
                      <a:pt x="4" y="7"/>
                      <a:pt x="4" y="7"/>
                      <a:pt x="4" y="7"/>
                    </a:cubicBezTo>
                    <a:cubicBezTo>
                      <a:pt x="5" y="7"/>
                      <a:pt x="7" y="6"/>
                      <a:pt x="8" y="6"/>
                    </a:cubicBezTo>
                    <a:cubicBezTo>
                      <a:pt x="5" y="0"/>
                      <a:pt x="5" y="0"/>
                      <a:pt x="5" y="0"/>
                    </a:cubicBezTo>
                    <a:lnTo>
                      <a:pt x="0"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6" name="Freeform 362"/>
              <p:cNvSpPr/>
              <p:nvPr/>
            </p:nvSpPr>
            <p:spPr bwMode="auto">
              <a:xfrm>
                <a:off x="5305" y="2288"/>
                <a:ext cx="23" cy="26"/>
              </a:xfrm>
              <a:custGeom>
                <a:avLst/>
                <a:gdLst>
                  <a:gd name="T0" fmla="*/ 10 w 10"/>
                  <a:gd name="T1" fmla="*/ 11 h 11"/>
                  <a:gd name="T2" fmla="*/ 0 w 10"/>
                  <a:gd name="T3" fmla="*/ 0 h 11"/>
                  <a:gd name="T4" fmla="*/ 2 w 10"/>
                  <a:gd name="T5" fmla="*/ 11 h 11"/>
                  <a:gd name="T6" fmla="*/ 10 w 10"/>
                  <a:gd name="T7" fmla="*/ 11 h 11"/>
                </a:gdLst>
                <a:ahLst/>
                <a:cxnLst>
                  <a:cxn ang="0">
                    <a:pos x="T0" y="T1"/>
                  </a:cxn>
                  <a:cxn ang="0">
                    <a:pos x="T2" y="T3"/>
                  </a:cxn>
                  <a:cxn ang="0">
                    <a:pos x="T4" y="T5"/>
                  </a:cxn>
                  <a:cxn ang="0">
                    <a:pos x="T6" y="T7"/>
                  </a:cxn>
                </a:cxnLst>
                <a:rect l="0" t="0" r="r" b="b"/>
                <a:pathLst>
                  <a:path w="10" h="11">
                    <a:moveTo>
                      <a:pt x="10" y="11"/>
                    </a:moveTo>
                    <a:cubicBezTo>
                      <a:pt x="0" y="0"/>
                      <a:pt x="0" y="0"/>
                      <a:pt x="0" y="0"/>
                    </a:cubicBezTo>
                    <a:cubicBezTo>
                      <a:pt x="0" y="4"/>
                      <a:pt x="1" y="7"/>
                      <a:pt x="2" y="11"/>
                    </a:cubicBezTo>
                    <a:cubicBezTo>
                      <a:pt x="5" y="11"/>
                      <a:pt x="8" y="11"/>
                      <a:pt x="10" y="1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7" name="Freeform 363"/>
              <p:cNvSpPr/>
              <p:nvPr/>
            </p:nvSpPr>
            <p:spPr bwMode="auto">
              <a:xfrm>
                <a:off x="5253" y="1412"/>
                <a:ext cx="64" cy="129"/>
              </a:xfrm>
              <a:custGeom>
                <a:avLst/>
                <a:gdLst>
                  <a:gd name="T0" fmla="*/ 5 w 27"/>
                  <a:gd name="T1" fmla="*/ 54 h 54"/>
                  <a:gd name="T2" fmla="*/ 27 w 27"/>
                  <a:gd name="T3" fmla="*/ 48 h 54"/>
                  <a:gd name="T4" fmla="*/ 10 w 27"/>
                  <a:gd name="T5" fmla="*/ 0 h 54"/>
                  <a:gd name="T6" fmla="*/ 0 w 27"/>
                  <a:gd name="T7" fmla="*/ 18 h 54"/>
                  <a:gd name="T8" fmla="*/ 5 w 27"/>
                  <a:gd name="T9" fmla="*/ 54 h 54"/>
                </a:gdLst>
                <a:ahLst/>
                <a:cxnLst>
                  <a:cxn ang="0">
                    <a:pos x="T0" y="T1"/>
                  </a:cxn>
                  <a:cxn ang="0">
                    <a:pos x="T2" y="T3"/>
                  </a:cxn>
                  <a:cxn ang="0">
                    <a:pos x="T4" y="T5"/>
                  </a:cxn>
                  <a:cxn ang="0">
                    <a:pos x="T6" y="T7"/>
                  </a:cxn>
                  <a:cxn ang="0">
                    <a:pos x="T8" y="T9"/>
                  </a:cxn>
                </a:cxnLst>
                <a:rect l="0" t="0" r="r" b="b"/>
                <a:pathLst>
                  <a:path w="27" h="54">
                    <a:moveTo>
                      <a:pt x="5" y="54"/>
                    </a:moveTo>
                    <a:cubicBezTo>
                      <a:pt x="12" y="51"/>
                      <a:pt x="20" y="49"/>
                      <a:pt x="27" y="48"/>
                    </a:cubicBezTo>
                    <a:cubicBezTo>
                      <a:pt x="13" y="33"/>
                      <a:pt x="9" y="17"/>
                      <a:pt x="10" y="0"/>
                    </a:cubicBezTo>
                    <a:cubicBezTo>
                      <a:pt x="7" y="7"/>
                      <a:pt x="4" y="13"/>
                      <a:pt x="0" y="18"/>
                    </a:cubicBezTo>
                    <a:cubicBezTo>
                      <a:pt x="4" y="27"/>
                      <a:pt x="6" y="39"/>
                      <a:pt x="5" y="54"/>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8" name="Freeform 364"/>
              <p:cNvSpPr/>
              <p:nvPr/>
            </p:nvSpPr>
            <p:spPr bwMode="auto">
              <a:xfrm>
                <a:off x="5217" y="1894"/>
                <a:ext cx="85" cy="159"/>
              </a:xfrm>
              <a:custGeom>
                <a:avLst/>
                <a:gdLst>
                  <a:gd name="T0" fmla="*/ 0 w 36"/>
                  <a:gd name="T1" fmla="*/ 27 h 67"/>
                  <a:gd name="T2" fmla="*/ 18 w 36"/>
                  <a:gd name="T3" fmla="*/ 67 h 67"/>
                  <a:gd name="T4" fmla="*/ 34 w 36"/>
                  <a:gd name="T5" fmla="*/ 27 h 67"/>
                  <a:gd name="T6" fmla="*/ 0 w 36"/>
                  <a:gd name="T7" fmla="*/ 27 h 67"/>
                </a:gdLst>
                <a:ahLst/>
                <a:cxnLst>
                  <a:cxn ang="0">
                    <a:pos x="T0" y="T1"/>
                  </a:cxn>
                  <a:cxn ang="0">
                    <a:pos x="T2" y="T3"/>
                  </a:cxn>
                  <a:cxn ang="0">
                    <a:pos x="T4" y="T5"/>
                  </a:cxn>
                  <a:cxn ang="0">
                    <a:pos x="T6" y="T7"/>
                  </a:cxn>
                </a:cxnLst>
                <a:rect l="0" t="0" r="r" b="b"/>
                <a:pathLst>
                  <a:path w="36" h="67">
                    <a:moveTo>
                      <a:pt x="0" y="27"/>
                    </a:moveTo>
                    <a:cubicBezTo>
                      <a:pt x="0" y="38"/>
                      <a:pt x="1" y="52"/>
                      <a:pt x="18" y="67"/>
                    </a:cubicBezTo>
                    <a:cubicBezTo>
                      <a:pt x="28" y="57"/>
                      <a:pt x="36" y="38"/>
                      <a:pt x="34" y="27"/>
                    </a:cubicBezTo>
                    <a:cubicBezTo>
                      <a:pt x="30" y="0"/>
                      <a:pt x="1" y="6"/>
                      <a:pt x="0" y="27"/>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9" name="Freeform 365"/>
              <p:cNvSpPr/>
              <p:nvPr/>
            </p:nvSpPr>
            <p:spPr bwMode="auto">
              <a:xfrm>
                <a:off x="5302" y="2409"/>
                <a:ext cx="22" cy="24"/>
              </a:xfrm>
              <a:custGeom>
                <a:avLst/>
                <a:gdLst>
                  <a:gd name="T0" fmla="*/ 0 w 9"/>
                  <a:gd name="T1" fmla="*/ 0 h 10"/>
                  <a:gd name="T2" fmla="*/ 5 w 9"/>
                  <a:gd name="T3" fmla="*/ 10 h 10"/>
                  <a:gd name="T4" fmla="*/ 9 w 9"/>
                  <a:gd name="T5" fmla="*/ 8 h 10"/>
                  <a:gd name="T6" fmla="*/ 5 w 9"/>
                  <a:gd name="T7" fmla="*/ 0 h 10"/>
                  <a:gd name="T8" fmla="*/ 0 w 9"/>
                  <a:gd name="T9" fmla="*/ 0 h 10"/>
                </a:gdLst>
                <a:ahLst/>
                <a:cxnLst>
                  <a:cxn ang="0">
                    <a:pos x="T0" y="T1"/>
                  </a:cxn>
                  <a:cxn ang="0">
                    <a:pos x="T2" y="T3"/>
                  </a:cxn>
                  <a:cxn ang="0">
                    <a:pos x="T4" y="T5"/>
                  </a:cxn>
                  <a:cxn ang="0">
                    <a:pos x="T6" y="T7"/>
                  </a:cxn>
                  <a:cxn ang="0">
                    <a:pos x="T8" y="T9"/>
                  </a:cxn>
                </a:cxnLst>
                <a:rect l="0" t="0" r="r" b="b"/>
                <a:pathLst>
                  <a:path w="9" h="10">
                    <a:moveTo>
                      <a:pt x="0" y="0"/>
                    </a:moveTo>
                    <a:cubicBezTo>
                      <a:pt x="5" y="10"/>
                      <a:pt x="5" y="10"/>
                      <a:pt x="5" y="10"/>
                    </a:cubicBezTo>
                    <a:cubicBezTo>
                      <a:pt x="6" y="9"/>
                      <a:pt x="7" y="9"/>
                      <a:pt x="9" y="8"/>
                    </a:cubicBezTo>
                    <a:cubicBezTo>
                      <a:pt x="5" y="0"/>
                      <a:pt x="5" y="0"/>
                      <a:pt x="5" y="0"/>
                    </a:cubicBezTo>
                    <a:lnTo>
                      <a:pt x="0"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0" name="Freeform 366"/>
              <p:cNvSpPr/>
              <p:nvPr/>
            </p:nvSpPr>
            <p:spPr bwMode="auto">
              <a:xfrm>
                <a:off x="5288" y="2409"/>
                <a:ext cx="24" cy="29"/>
              </a:xfrm>
              <a:custGeom>
                <a:avLst/>
                <a:gdLst>
                  <a:gd name="T0" fmla="*/ 0 w 10"/>
                  <a:gd name="T1" fmla="*/ 1 h 12"/>
                  <a:gd name="T2" fmla="*/ 3 w 10"/>
                  <a:gd name="T3" fmla="*/ 7 h 12"/>
                  <a:gd name="T4" fmla="*/ 9 w 10"/>
                  <a:gd name="T5" fmla="*/ 12 h 12"/>
                  <a:gd name="T6" fmla="*/ 10 w 10"/>
                  <a:gd name="T7" fmla="*/ 11 h 12"/>
                  <a:gd name="T8" fmla="*/ 5 w 10"/>
                  <a:gd name="T9" fmla="*/ 0 h 12"/>
                  <a:gd name="T10" fmla="*/ 0 w 10"/>
                  <a:gd name="T11" fmla="*/ 1 h 12"/>
                </a:gdLst>
                <a:ahLst/>
                <a:cxnLst>
                  <a:cxn ang="0">
                    <a:pos x="T0" y="T1"/>
                  </a:cxn>
                  <a:cxn ang="0">
                    <a:pos x="T2" y="T3"/>
                  </a:cxn>
                  <a:cxn ang="0">
                    <a:pos x="T4" y="T5"/>
                  </a:cxn>
                  <a:cxn ang="0">
                    <a:pos x="T6" y="T7"/>
                  </a:cxn>
                  <a:cxn ang="0">
                    <a:pos x="T8" y="T9"/>
                  </a:cxn>
                  <a:cxn ang="0">
                    <a:pos x="T10" y="T11"/>
                  </a:cxn>
                </a:cxnLst>
                <a:rect l="0" t="0" r="r" b="b"/>
                <a:pathLst>
                  <a:path w="10" h="12">
                    <a:moveTo>
                      <a:pt x="0" y="1"/>
                    </a:moveTo>
                    <a:cubicBezTo>
                      <a:pt x="3" y="7"/>
                      <a:pt x="3" y="7"/>
                      <a:pt x="3" y="7"/>
                    </a:cubicBezTo>
                    <a:cubicBezTo>
                      <a:pt x="5" y="8"/>
                      <a:pt x="7" y="10"/>
                      <a:pt x="9" y="12"/>
                    </a:cubicBezTo>
                    <a:cubicBezTo>
                      <a:pt x="9" y="12"/>
                      <a:pt x="10" y="11"/>
                      <a:pt x="10" y="11"/>
                    </a:cubicBezTo>
                    <a:cubicBezTo>
                      <a:pt x="5" y="0"/>
                      <a:pt x="5" y="0"/>
                      <a:pt x="5" y="0"/>
                    </a:cubicBezTo>
                    <a:cubicBezTo>
                      <a:pt x="3" y="1"/>
                      <a:pt x="1" y="1"/>
                      <a:pt x="0" y="1"/>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1" name="Freeform 367"/>
              <p:cNvSpPr/>
              <p:nvPr/>
            </p:nvSpPr>
            <p:spPr bwMode="auto">
              <a:xfrm>
                <a:off x="5253" y="2103"/>
                <a:ext cx="40" cy="69"/>
              </a:xfrm>
              <a:custGeom>
                <a:avLst/>
                <a:gdLst>
                  <a:gd name="T0" fmla="*/ 17 w 17"/>
                  <a:gd name="T1" fmla="*/ 29 h 29"/>
                  <a:gd name="T2" fmla="*/ 15 w 17"/>
                  <a:gd name="T3" fmla="*/ 2 h 29"/>
                  <a:gd name="T4" fmla="*/ 8 w 17"/>
                  <a:gd name="T5" fmla="*/ 0 h 29"/>
                  <a:gd name="T6" fmla="*/ 0 w 17"/>
                  <a:gd name="T7" fmla="*/ 4 h 29"/>
                  <a:gd name="T8" fmla="*/ 1 w 17"/>
                  <a:gd name="T9" fmla="*/ 25 h 29"/>
                  <a:gd name="T10" fmla="*/ 17 w 17"/>
                  <a:gd name="T11" fmla="*/ 29 h 29"/>
                </a:gdLst>
                <a:ahLst/>
                <a:cxnLst>
                  <a:cxn ang="0">
                    <a:pos x="T0" y="T1"/>
                  </a:cxn>
                  <a:cxn ang="0">
                    <a:pos x="T2" y="T3"/>
                  </a:cxn>
                  <a:cxn ang="0">
                    <a:pos x="T4" y="T5"/>
                  </a:cxn>
                  <a:cxn ang="0">
                    <a:pos x="T6" y="T7"/>
                  </a:cxn>
                  <a:cxn ang="0">
                    <a:pos x="T8" y="T9"/>
                  </a:cxn>
                  <a:cxn ang="0">
                    <a:pos x="T10" y="T11"/>
                  </a:cxn>
                </a:cxnLst>
                <a:rect l="0" t="0" r="r" b="b"/>
                <a:pathLst>
                  <a:path w="17" h="29">
                    <a:moveTo>
                      <a:pt x="17" y="29"/>
                    </a:moveTo>
                    <a:cubicBezTo>
                      <a:pt x="15" y="2"/>
                      <a:pt x="15" y="2"/>
                      <a:pt x="15" y="2"/>
                    </a:cubicBezTo>
                    <a:cubicBezTo>
                      <a:pt x="12" y="2"/>
                      <a:pt x="10" y="1"/>
                      <a:pt x="8" y="0"/>
                    </a:cubicBezTo>
                    <a:cubicBezTo>
                      <a:pt x="5" y="2"/>
                      <a:pt x="2" y="3"/>
                      <a:pt x="0" y="4"/>
                    </a:cubicBezTo>
                    <a:cubicBezTo>
                      <a:pt x="1" y="25"/>
                      <a:pt x="1" y="25"/>
                      <a:pt x="1" y="25"/>
                    </a:cubicBezTo>
                    <a:lnTo>
                      <a:pt x="17" y="29"/>
                    </a:ln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2" name="Freeform 368"/>
              <p:cNvSpPr/>
              <p:nvPr/>
            </p:nvSpPr>
            <p:spPr bwMode="auto">
              <a:xfrm>
                <a:off x="5257" y="2791"/>
                <a:ext cx="71" cy="81"/>
              </a:xfrm>
              <a:custGeom>
                <a:avLst/>
                <a:gdLst>
                  <a:gd name="T0" fmla="*/ 17 w 30"/>
                  <a:gd name="T1" fmla="*/ 34 h 34"/>
                  <a:gd name="T2" fmla="*/ 30 w 30"/>
                  <a:gd name="T3" fmla="*/ 14 h 34"/>
                  <a:gd name="T4" fmla="*/ 14 w 30"/>
                  <a:gd name="T5" fmla="*/ 0 h 34"/>
                  <a:gd name="T6" fmla="*/ 0 w 30"/>
                  <a:gd name="T7" fmla="*/ 20 h 34"/>
                  <a:gd name="T8" fmla="*/ 17 w 30"/>
                  <a:gd name="T9" fmla="*/ 34 h 34"/>
                </a:gdLst>
                <a:ahLst/>
                <a:cxnLst>
                  <a:cxn ang="0">
                    <a:pos x="T0" y="T1"/>
                  </a:cxn>
                  <a:cxn ang="0">
                    <a:pos x="T2" y="T3"/>
                  </a:cxn>
                  <a:cxn ang="0">
                    <a:pos x="T4" y="T5"/>
                  </a:cxn>
                  <a:cxn ang="0">
                    <a:pos x="T6" y="T7"/>
                  </a:cxn>
                  <a:cxn ang="0">
                    <a:pos x="T8" y="T9"/>
                  </a:cxn>
                </a:cxnLst>
                <a:rect l="0" t="0" r="r" b="b"/>
                <a:pathLst>
                  <a:path w="30" h="34">
                    <a:moveTo>
                      <a:pt x="17" y="34"/>
                    </a:moveTo>
                    <a:cubicBezTo>
                      <a:pt x="22" y="27"/>
                      <a:pt x="26" y="20"/>
                      <a:pt x="30" y="14"/>
                    </a:cubicBezTo>
                    <a:cubicBezTo>
                      <a:pt x="14" y="0"/>
                      <a:pt x="14" y="0"/>
                      <a:pt x="14" y="0"/>
                    </a:cubicBezTo>
                    <a:cubicBezTo>
                      <a:pt x="10" y="6"/>
                      <a:pt x="6" y="13"/>
                      <a:pt x="0" y="20"/>
                    </a:cubicBezTo>
                    <a:lnTo>
                      <a:pt x="17" y="34"/>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3" name="Freeform 369"/>
              <p:cNvSpPr/>
              <p:nvPr/>
            </p:nvSpPr>
            <p:spPr bwMode="auto">
              <a:xfrm>
                <a:off x="4990" y="1389"/>
                <a:ext cx="265" cy="175"/>
              </a:xfrm>
              <a:custGeom>
                <a:avLst/>
                <a:gdLst>
                  <a:gd name="T0" fmla="*/ 38 w 112"/>
                  <a:gd name="T1" fmla="*/ 72 h 74"/>
                  <a:gd name="T2" fmla="*/ 94 w 112"/>
                  <a:gd name="T3" fmla="*/ 40 h 74"/>
                  <a:gd name="T4" fmla="*/ 89 w 112"/>
                  <a:gd name="T5" fmla="*/ 32 h 74"/>
                  <a:gd name="T6" fmla="*/ 39 w 112"/>
                  <a:gd name="T7" fmla="*/ 51 h 74"/>
                  <a:gd name="T8" fmla="*/ 47 w 112"/>
                  <a:gd name="T9" fmla="*/ 13 h 74"/>
                  <a:gd name="T10" fmla="*/ 96 w 112"/>
                  <a:gd name="T11" fmla="*/ 32 h 74"/>
                  <a:gd name="T12" fmla="*/ 102 w 112"/>
                  <a:gd name="T13" fmla="*/ 60 h 74"/>
                  <a:gd name="T14" fmla="*/ 111 w 112"/>
                  <a:gd name="T15" fmla="*/ 60 h 74"/>
                  <a:gd name="T16" fmla="*/ 96 w 112"/>
                  <a:gd name="T17" fmla="*/ 17 h 74"/>
                  <a:gd name="T18" fmla="*/ 76 w 112"/>
                  <a:gd name="T19" fmla="*/ 0 h 74"/>
                  <a:gd name="T20" fmla="*/ 36 w 112"/>
                  <a:gd name="T21" fmla="*/ 0 h 74"/>
                  <a:gd name="T22" fmla="*/ 32 w 112"/>
                  <a:gd name="T23" fmla="*/ 3 h 74"/>
                  <a:gd name="T24" fmla="*/ 38 w 112"/>
                  <a:gd name="T25" fmla="*/ 7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2" h="74">
                    <a:moveTo>
                      <a:pt x="38" y="72"/>
                    </a:moveTo>
                    <a:cubicBezTo>
                      <a:pt x="51" y="74"/>
                      <a:pt x="80" y="62"/>
                      <a:pt x="94" y="40"/>
                    </a:cubicBezTo>
                    <a:cubicBezTo>
                      <a:pt x="92" y="37"/>
                      <a:pt x="91" y="35"/>
                      <a:pt x="89" y="32"/>
                    </a:cubicBezTo>
                    <a:cubicBezTo>
                      <a:pt x="80" y="49"/>
                      <a:pt x="53" y="64"/>
                      <a:pt x="39" y="51"/>
                    </a:cubicBezTo>
                    <a:cubicBezTo>
                      <a:pt x="21" y="35"/>
                      <a:pt x="35" y="18"/>
                      <a:pt x="47" y="13"/>
                    </a:cubicBezTo>
                    <a:cubicBezTo>
                      <a:pt x="69" y="1"/>
                      <a:pt x="85" y="15"/>
                      <a:pt x="96" y="32"/>
                    </a:cubicBezTo>
                    <a:cubicBezTo>
                      <a:pt x="101" y="41"/>
                      <a:pt x="103" y="51"/>
                      <a:pt x="102" y="60"/>
                    </a:cubicBezTo>
                    <a:cubicBezTo>
                      <a:pt x="111" y="60"/>
                      <a:pt x="111" y="60"/>
                      <a:pt x="111" y="60"/>
                    </a:cubicBezTo>
                    <a:cubicBezTo>
                      <a:pt x="112" y="36"/>
                      <a:pt x="102" y="24"/>
                      <a:pt x="96" y="17"/>
                    </a:cubicBezTo>
                    <a:cubicBezTo>
                      <a:pt x="91" y="11"/>
                      <a:pt x="84" y="4"/>
                      <a:pt x="76" y="0"/>
                    </a:cubicBezTo>
                    <a:cubicBezTo>
                      <a:pt x="36" y="0"/>
                      <a:pt x="36" y="0"/>
                      <a:pt x="36" y="0"/>
                    </a:cubicBezTo>
                    <a:cubicBezTo>
                      <a:pt x="35" y="1"/>
                      <a:pt x="33" y="2"/>
                      <a:pt x="32" y="3"/>
                    </a:cubicBezTo>
                    <a:cubicBezTo>
                      <a:pt x="0" y="28"/>
                      <a:pt x="14" y="67"/>
                      <a:pt x="38" y="72"/>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4" name="Freeform 370"/>
              <p:cNvSpPr/>
              <p:nvPr/>
            </p:nvSpPr>
            <p:spPr bwMode="auto">
              <a:xfrm>
                <a:off x="4964" y="1531"/>
                <a:ext cx="296" cy="648"/>
              </a:xfrm>
              <a:custGeom>
                <a:avLst/>
                <a:gdLst>
                  <a:gd name="T0" fmla="*/ 103 w 125"/>
                  <a:gd name="T1" fmla="*/ 39 h 273"/>
                  <a:gd name="T2" fmla="*/ 18 w 125"/>
                  <a:gd name="T3" fmla="*/ 192 h 273"/>
                  <a:gd name="T4" fmla="*/ 125 w 125"/>
                  <a:gd name="T5" fmla="*/ 239 h 273"/>
                  <a:gd name="T6" fmla="*/ 110 w 125"/>
                  <a:gd name="T7" fmla="*/ 232 h 273"/>
                  <a:gd name="T8" fmla="*/ 30 w 125"/>
                  <a:gd name="T9" fmla="*/ 168 h 273"/>
                  <a:gd name="T10" fmla="*/ 112 w 125"/>
                  <a:gd name="T11" fmla="*/ 42 h 273"/>
                  <a:gd name="T12" fmla="*/ 122 w 125"/>
                  <a:gd name="T13" fmla="*/ 0 h 273"/>
                  <a:gd name="T14" fmla="*/ 113 w 125"/>
                  <a:gd name="T15" fmla="*/ 0 h 273"/>
                  <a:gd name="T16" fmla="*/ 103 w 125"/>
                  <a:gd name="T17" fmla="*/ 39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5" h="273">
                    <a:moveTo>
                      <a:pt x="103" y="39"/>
                    </a:moveTo>
                    <a:cubicBezTo>
                      <a:pt x="85" y="81"/>
                      <a:pt x="0" y="122"/>
                      <a:pt x="18" y="192"/>
                    </a:cubicBezTo>
                    <a:cubicBezTo>
                      <a:pt x="24" y="219"/>
                      <a:pt x="66" y="273"/>
                      <a:pt x="125" y="239"/>
                    </a:cubicBezTo>
                    <a:cubicBezTo>
                      <a:pt x="120" y="237"/>
                      <a:pt x="115" y="235"/>
                      <a:pt x="110" y="232"/>
                    </a:cubicBezTo>
                    <a:cubicBezTo>
                      <a:pt x="57" y="255"/>
                      <a:pt x="28" y="212"/>
                      <a:pt x="30" y="168"/>
                    </a:cubicBezTo>
                    <a:cubicBezTo>
                      <a:pt x="32" y="127"/>
                      <a:pt x="94" y="89"/>
                      <a:pt x="112" y="42"/>
                    </a:cubicBezTo>
                    <a:cubicBezTo>
                      <a:pt x="119" y="26"/>
                      <a:pt x="122" y="12"/>
                      <a:pt x="122" y="0"/>
                    </a:cubicBezTo>
                    <a:cubicBezTo>
                      <a:pt x="113" y="0"/>
                      <a:pt x="113" y="0"/>
                      <a:pt x="113" y="0"/>
                    </a:cubicBezTo>
                    <a:cubicBezTo>
                      <a:pt x="113" y="13"/>
                      <a:pt x="109" y="27"/>
                      <a:pt x="103" y="39"/>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5" name="Freeform 371"/>
              <p:cNvSpPr/>
              <p:nvPr/>
            </p:nvSpPr>
            <p:spPr bwMode="auto">
              <a:xfrm>
                <a:off x="5269" y="2886"/>
                <a:ext cx="62" cy="45"/>
              </a:xfrm>
              <a:custGeom>
                <a:avLst/>
                <a:gdLst>
                  <a:gd name="T0" fmla="*/ 13 w 26"/>
                  <a:gd name="T1" fmla="*/ 0 h 19"/>
                  <a:gd name="T2" fmla="*/ 0 w 26"/>
                  <a:gd name="T3" fmla="*/ 16 h 19"/>
                  <a:gd name="T4" fmla="*/ 4 w 26"/>
                  <a:gd name="T5" fmla="*/ 19 h 19"/>
                  <a:gd name="T6" fmla="*/ 20 w 26"/>
                  <a:gd name="T7" fmla="*/ 19 h 19"/>
                  <a:gd name="T8" fmla="*/ 26 w 26"/>
                  <a:gd name="T9" fmla="*/ 11 h 19"/>
                  <a:gd name="T10" fmla="*/ 13 w 26"/>
                  <a:gd name="T11" fmla="*/ 0 h 19"/>
                </a:gdLst>
                <a:ahLst/>
                <a:cxnLst>
                  <a:cxn ang="0">
                    <a:pos x="T0" y="T1"/>
                  </a:cxn>
                  <a:cxn ang="0">
                    <a:pos x="T2" y="T3"/>
                  </a:cxn>
                  <a:cxn ang="0">
                    <a:pos x="T4" y="T5"/>
                  </a:cxn>
                  <a:cxn ang="0">
                    <a:pos x="T6" y="T7"/>
                  </a:cxn>
                  <a:cxn ang="0">
                    <a:pos x="T8" y="T9"/>
                  </a:cxn>
                  <a:cxn ang="0">
                    <a:pos x="T10" y="T11"/>
                  </a:cxn>
                </a:cxnLst>
                <a:rect l="0" t="0" r="r" b="b"/>
                <a:pathLst>
                  <a:path w="26" h="19">
                    <a:moveTo>
                      <a:pt x="13" y="0"/>
                    </a:moveTo>
                    <a:cubicBezTo>
                      <a:pt x="9" y="5"/>
                      <a:pt x="4" y="11"/>
                      <a:pt x="0" y="16"/>
                    </a:cubicBezTo>
                    <a:cubicBezTo>
                      <a:pt x="4" y="19"/>
                      <a:pt x="4" y="19"/>
                      <a:pt x="4" y="19"/>
                    </a:cubicBezTo>
                    <a:cubicBezTo>
                      <a:pt x="20" y="19"/>
                      <a:pt x="20" y="19"/>
                      <a:pt x="20" y="19"/>
                    </a:cubicBezTo>
                    <a:cubicBezTo>
                      <a:pt x="22" y="16"/>
                      <a:pt x="24" y="14"/>
                      <a:pt x="26" y="11"/>
                    </a:cubicBezTo>
                    <a:lnTo>
                      <a:pt x="13" y="0"/>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6" name="Freeform 372"/>
              <p:cNvSpPr/>
              <p:nvPr/>
            </p:nvSpPr>
            <p:spPr bwMode="auto">
              <a:xfrm>
                <a:off x="5272" y="2412"/>
                <a:ext cx="19" cy="19"/>
              </a:xfrm>
              <a:custGeom>
                <a:avLst/>
                <a:gdLst>
                  <a:gd name="T0" fmla="*/ 8 w 8"/>
                  <a:gd name="T1" fmla="*/ 6 h 8"/>
                  <a:gd name="T2" fmla="*/ 5 w 8"/>
                  <a:gd name="T3" fmla="*/ 0 h 8"/>
                  <a:gd name="T4" fmla="*/ 0 w 8"/>
                  <a:gd name="T5" fmla="*/ 0 h 8"/>
                  <a:gd name="T6" fmla="*/ 5 w 8"/>
                  <a:gd name="T7" fmla="*/ 8 h 8"/>
                  <a:gd name="T8" fmla="*/ 8 w 8"/>
                  <a:gd name="T9" fmla="*/ 6 h 8"/>
                </a:gdLst>
                <a:ahLst/>
                <a:cxnLst>
                  <a:cxn ang="0">
                    <a:pos x="T0" y="T1"/>
                  </a:cxn>
                  <a:cxn ang="0">
                    <a:pos x="T2" y="T3"/>
                  </a:cxn>
                  <a:cxn ang="0">
                    <a:pos x="T4" y="T5"/>
                  </a:cxn>
                  <a:cxn ang="0">
                    <a:pos x="T6" y="T7"/>
                  </a:cxn>
                  <a:cxn ang="0">
                    <a:pos x="T8" y="T9"/>
                  </a:cxn>
                </a:cxnLst>
                <a:rect l="0" t="0" r="r" b="b"/>
                <a:pathLst>
                  <a:path w="8" h="8">
                    <a:moveTo>
                      <a:pt x="8" y="6"/>
                    </a:moveTo>
                    <a:cubicBezTo>
                      <a:pt x="5" y="0"/>
                      <a:pt x="5" y="0"/>
                      <a:pt x="5" y="0"/>
                    </a:cubicBezTo>
                    <a:cubicBezTo>
                      <a:pt x="3" y="0"/>
                      <a:pt x="2" y="0"/>
                      <a:pt x="0" y="0"/>
                    </a:cubicBezTo>
                    <a:cubicBezTo>
                      <a:pt x="5" y="8"/>
                      <a:pt x="5" y="8"/>
                      <a:pt x="5" y="8"/>
                    </a:cubicBezTo>
                    <a:cubicBezTo>
                      <a:pt x="6" y="7"/>
                      <a:pt x="7" y="6"/>
                      <a:pt x="8" y="6"/>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7" name="Freeform 373"/>
              <p:cNvSpPr/>
              <p:nvPr/>
            </p:nvSpPr>
            <p:spPr bwMode="auto">
              <a:xfrm>
                <a:off x="5255" y="2435"/>
                <a:ext cx="47" cy="60"/>
              </a:xfrm>
              <a:custGeom>
                <a:avLst/>
                <a:gdLst>
                  <a:gd name="T0" fmla="*/ 15 w 20"/>
                  <a:gd name="T1" fmla="*/ 0 h 25"/>
                  <a:gd name="T2" fmla="*/ 0 w 20"/>
                  <a:gd name="T3" fmla="*/ 19 h 25"/>
                  <a:gd name="T4" fmla="*/ 5 w 20"/>
                  <a:gd name="T5" fmla="*/ 25 h 25"/>
                  <a:gd name="T6" fmla="*/ 20 w 20"/>
                  <a:gd name="T7" fmla="*/ 4 h 25"/>
                  <a:gd name="T8" fmla="*/ 15 w 20"/>
                  <a:gd name="T9" fmla="*/ 0 h 25"/>
                </a:gdLst>
                <a:ahLst/>
                <a:cxnLst>
                  <a:cxn ang="0">
                    <a:pos x="T0" y="T1"/>
                  </a:cxn>
                  <a:cxn ang="0">
                    <a:pos x="T2" y="T3"/>
                  </a:cxn>
                  <a:cxn ang="0">
                    <a:pos x="T4" y="T5"/>
                  </a:cxn>
                  <a:cxn ang="0">
                    <a:pos x="T6" y="T7"/>
                  </a:cxn>
                  <a:cxn ang="0">
                    <a:pos x="T8" y="T9"/>
                  </a:cxn>
                </a:cxnLst>
                <a:rect l="0" t="0" r="r" b="b"/>
                <a:pathLst>
                  <a:path w="20" h="25">
                    <a:moveTo>
                      <a:pt x="15" y="0"/>
                    </a:moveTo>
                    <a:cubicBezTo>
                      <a:pt x="8" y="4"/>
                      <a:pt x="4" y="11"/>
                      <a:pt x="0" y="19"/>
                    </a:cubicBezTo>
                    <a:cubicBezTo>
                      <a:pt x="0" y="20"/>
                      <a:pt x="3" y="23"/>
                      <a:pt x="5" y="25"/>
                    </a:cubicBezTo>
                    <a:cubicBezTo>
                      <a:pt x="10" y="18"/>
                      <a:pt x="15" y="11"/>
                      <a:pt x="20" y="4"/>
                    </a:cubicBezTo>
                    <a:cubicBezTo>
                      <a:pt x="18" y="2"/>
                      <a:pt x="16" y="0"/>
                      <a:pt x="15" y="0"/>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8" name="Freeform 374"/>
              <p:cNvSpPr/>
              <p:nvPr/>
            </p:nvSpPr>
            <p:spPr bwMode="auto">
              <a:xfrm>
                <a:off x="5257" y="2412"/>
                <a:ext cx="22" cy="28"/>
              </a:xfrm>
              <a:custGeom>
                <a:avLst/>
                <a:gdLst>
                  <a:gd name="T0" fmla="*/ 9 w 9"/>
                  <a:gd name="T1" fmla="*/ 9 h 12"/>
                  <a:gd name="T2" fmla="*/ 5 w 9"/>
                  <a:gd name="T3" fmla="*/ 0 h 12"/>
                  <a:gd name="T4" fmla="*/ 0 w 9"/>
                  <a:gd name="T5" fmla="*/ 0 h 12"/>
                  <a:gd name="T6" fmla="*/ 6 w 9"/>
                  <a:gd name="T7" fmla="*/ 12 h 12"/>
                  <a:gd name="T8" fmla="*/ 9 w 9"/>
                  <a:gd name="T9" fmla="*/ 9 h 12"/>
                </a:gdLst>
                <a:ahLst/>
                <a:cxnLst>
                  <a:cxn ang="0">
                    <a:pos x="T0" y="T1"/>
                  </a:cxn>
                  <a:cxn ang="0">
                    <a:pos x="T2" y="T3"/>
                  </a:cxn>
                  <a:cxn ang="0">
                    <a:pos x="T4" y="T5"/>
                  </a:cxn>
                  <a:cxn ang="0">
                    <a:pos x="T6" y="T7"/>
                  </a:cxn>
                  <a:cxn ang="0">
                    <a:pos x="T8" y="T9"/>
                  </a:cxn>
                </a:cxnLst>
                <a:rect l="0" t="0" r="r" b="b"/>
                <a:pathLst>
                  <a:path w="9" h="12">
                    <a:moveTo>
                      <a:pt x="9" y="9"/>
                    </a:moveTo>
                    <a:cubicBezTo>
                      <a:pt x="5" y="0"/>
                      <a:pt x="5" y="0"/>
                      <a:pt x="5" y="0"/>
                    </a:cubicBezTo>
                    <a:cubicBezTo>
                      <a:pt x="3" y="0"/>
                      <a:pt x="1" y="0"/>
                      <a:pt x="0" y="0"/>
                    </a:cubicBezTo>
                    <a:cubicBezTo>
                      <a:pt x="6" y="12"/>
                      <a:pt x="6" y="12"/>
                      <a:pt x="6" y="12"/>
                    </a:cubicBezTo>
                    <a:cubicBezTo>
                      <a:pt x="7" y="11"/>
                      <a:pt x="8" y="10"/>
                      <a:pt x="9" y="9"/>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9" name="Freeform 375"/>
              <p:cNvSpPr/>
              <p:nvPr/>
            </p:nvSpPr>
            <p:spPr bwMode="auto">
              <a:xfrm>
                <a:off x="5165" y="1495"/>
                <a:ext cx="57" cy="83"/>
              </a:xfrm>
              <a:custGeom>
                <a:avLst/>
                <a:gdLst>
                  <a:gd name="T0" fmla="*/ 13 w 24"/>
                  <a:gd name="T1" fmla="*/ 35 h 35"/>
                  <a:gd name="T2" fmla="*/ 21 w 24"/>
                  <a:gd name="T3" fmla="*/ 29 h 35"/>
                  <a:gd name="T4" fmla="*/ 22 w 24"/>
                  <a:gd name="T5" fmla="*/ 0 h 35"/>
                  <a:gd name="T6" fmla="*/ 0 w 24"/>
                  <a:gd name="T7" fmla="*/ 22 h 35"/>
                  <a:gd name="T8" fmla="*/ 13 w 24"/>
                  <a:gd name="T9" fmla="*/ 35 h 35"/>
                </a:gdLst>
                <a:ahLst/>
                <a:cxnLst>
                  <a:cxn ang="0">
                    <a:pos x="T0" y="T1"/>
                  </a:cxn>
                  <a:cxn ang="0">
                    <a:pos x="T2" y="T3"/>
                  </a:cxn>
                  <a:cxn ang="0">
                    <a:pos x="T4" y="T5"/>
                  </a:cxn>
                  <a:cxn ang="0">
                    <a:pos x="T6" y="T7"/>
                  </a:cxn>
                  <a:cxn ang="0">
                    <a:pos x="T8" y="T9"/>
                  </a:cxn>
                </a:cxnLst>
                <a:rect l="0" t="0" r="r" b="b"/>
                <a:pathLst>
                  <a:path w="24" h="35">
                    <a:moveTo>
                      <a:pt x="13" y="35"/>
                    </a:moveTo>
                    <a:cubicBezTo>
                      <a:pt x="16" y="33"/>
                      <a:pt x="19" y="31"/>
                      <a:pt x="21" y="29"/>
                    </a:cubicBezTo>
                    <a:cubicBezTo>
                      <a:pt x="23" y="20"/>
                      <a:pt x="24" y="11"/>
                      <a:pt x="22" y="0"/>
                    </a:cubicBezTo>
                    <a:cubicBezTo>
                      <a:pt x="15" y="10"/>
                      <a:pt x="8" y="17"/>
                      <a:pt x="0" y="22"/>
                    </a:cubicBezTo>
                    <a:cubicBezTo>
                      <a:pt x="4" y="27"/>
                      <a:pt x="8" y="31"/>
                      <a:pt x="13" y="35"/>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0" name="Freeform 376"/>
              <p:cNvSpPr/>
              <p:nvPr/>
            </p:nvSpPr>
            <p:spPr bwMode="auto">
              <a:xfrm>
                <a:off x="5236" y="2412"/>
                <a:ext cx="33" cy="40"/>
              </a:xfrm>
              <a:custGeom>
                <a:avLst/>
                <a:gdLst>
                  <a:gd name="T0" fmla="*/ 0 w 14"/>
                  <a:gd name="T1" fmla="*/ 0 h 17"/>
                  <a:gd name="T2" fmla="*/ 11 w 14"/>
                  <a:gd name="T3" fmla="*/ 17 h 17"/>
                  <a:gd name="T4" fmla="*/ 14 w 14"/>
                  <a:gd name="T5" fmla="*/ 14 h 17"/>
                  <a:gd name="T6" fmla="*/ 7 w 14"/>
                  <a:gd name="T7" fmla="*/ 0 h 17"/>
                  <a:gd name="T8" fmla="*/ 0 w 14"/>
                  <a:gd name="T9" fmla="*/ 0 h 17"/>
                </a:gdLst>
                <a:ahLst/>
                <a:cxnLst>
                  <a:cxn ang="0">
                    <a:pos x="T0" y="T1"/>
                  </a:cxn>
                  <a:cxn ang="0">
                    <a:pos x="T2" y="T3"/>
                  </a:cxn>
                  <a:cxn ang="0">
                    <a:pos x="T4" y="T5"/>
                  </a:cxn>
                  <a:cxn ang="0">
                    <a:pos x="T6" y="T7"/>
                  </a:cxn>
                  <a:cxn ang="0">
                    <a:pos x="T8" y="T9"/>
                  </a:cxn>
                </a:cxnLst>
                <a:rect l="0" t="0" r="r" b="b"/>
                <a:pathLst>
                  <a:path w="14" h="17">
                    <a:moveTo>
                      <a:pt x="0" y="0"/>
                    </a:moveTo>
                    <a:cubicBezTo>
                      <a:pt x="2" y="2"/>
                      <a:pt x="6" y="8"/>
                      <a:pt x="11" y="17"/>
                    </a:cubicBezTo>
                    <a:cubicBezTo>
                      <a:pt x="12" y="16"/>
                      <a:pt x="13" y="15"/>
                      <a:pt x="14" y="14"/>
                    </a:cubicBezTo>
                    <a:cubicBezTo>
                      <a:pt x="7" y="0"/>
                      <a:pt x="7" y="0"/>
                      <a:pt x="7" y="0"/>
                    </a:cubicBezTo>
                    <a:cubicBezTo>
                      <a:pt x="5" y="0"/>
                      <a:pt x="2" y="0"/>
                      <a:pt x="0"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1" name="Freeform 377"/>
              <p:cNvSpPr/>
              <p:nvPr/>
            </p:nvSpPr>
            <p:spPr bwMode="auto">
              <a:xfrm>
                <a:off x="5220" y="2846"/>
                <a:ext cx="73" cy="71"/>
              </a:xfrm>
              <a:custGeom>
                <a:avLst/>
                <a:gdLst>
                  <a:gd name="T0" fmla="*/ 0 w 31"/>
                  <a:gd name="T1" fmla="*/ 16 h 30"/>
                  <a:gd name="T2" fmla="*/ 18 w 31"/>
                  <a:gd name="T3" fmla="*/ 30 h 30"/>
                  <a:gd name="T4" fmla="*/ 31 w 31"/>
                  <a:gd name="T5" fmla="*/ 14 h 30"/>
                  <a:gd name="T6" fmla="*/ 14 w 31"/>
                  <a:gd name="T7" fmla="*/ 0 h 30"/>
                  <a:gd name="T8" fmla="*/ 0 w 31"/>
                  <a:gd name="T9" fmla="*/ 16 h 30"/>
                </a:gdLst>
                <a:ahLst/>
                <a:cxnLst>
                  <a:cxn ang="0">
                    <a:pos x="T0" y="T1"/>
                  </a:cxn>
                  <a:cxn ang="0">
                    <a:pos x="T2" y="T3"/>
                  </a:cxn>
                  <a:cxn ang="0">
                    <a:pos x="T4" y="T5"/>
                  </a:cxn>
                  <a:cxn ang="0">
                    <a:pos x="T6" y="T7"/>
                  </a:cxn>
                  <a:cxn ang="0">
                    <a:pos x="T8" y="T9"/>
                  </a:cxn>
                </a:cxnLst>
                <a:rect l="0" t="0" r="r" b="b"/>
                <a:pathLst>
                  <a:path w="31" h="30">
                    <a:moveTo>
                      <a:pt x="0" y="16"/>
                    </a:moveTo>
                    <a:cubicBezTo>
                      <a:pt x="18" y="30"/>
                      <a:pt x="18" y="30"/>
                      <a:pt x="18" y="30"/>
                    </a:cubicBezTo>
                    <a:cubicBezTo>
                      <a:pt x="22" y="25"/>
                      <a:pt x="27" y="20"/>
                      <a:pt x="31" y="14"/>
                    </a:cubicBezTo>
                    <a:cubicBezTo>
                      <a:pt x="14" y="0"/>
                      <a:pt x="14" y="0"/>
                      <a:pt x="14" y="0"/>
                    </a:cubicBezTo>
                    <a:cubicBezTo>
                      <a:pt x="10" y="5"/>
                      <a:pt x="5" y="11"/>
                      <a:pt x="0" y="16"/>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2" name="Freeform 378"/>
              <p:cNvSpPr/>
              <p:nvPr/>
            </p:nvSpPr>
            <p:spPr bwMode="auto">
              <a:xfrm>
                <a:off x="5262" y="2929"/>
                <a:ext cx="5" cy="2"/>
              </a:xfrm>
              <a:custGeom>
                <a:avLst/>
                <a:gdLst>
                  <a:gd name="T0" fmla="*/ 0 w 2"/>
                  <a:gd name="T1" fmla="*/ 1 h 1"/>
                  <a:gd name="T2" fmla="*/ 2 w 2"/>
                  <a:gd name="T3" fmla="*/ 1 h 1"/>
                  <a:gd name="T4" fmla="*/ 1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2" y="1"/>
                      <a:pt x="2" y="1"/>
                      <a:pt x="2" y="1"/>
                    </a:cubicBezTo>
                    <a:cubicBezTo>
                      <a:pt x="1" y="0"/>
                      <a:pt x="1" y="0"/>
                      <a:pt x="1" y="0"/>
                    </a:cubicBezTo>
                    <a:cubicBezTo>
                      <a:pt x="1" y="1"/>
                      <a:pt x="0" y="1"/>
                      <a:pt x="0" y="1"/>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3" name="Freeform 379"/>
              <p:cNvSpPr/>
              <p:nvPr/>
            </p:nvSpPr>
            <p:spPr bwMode="auto">
              <a:xfrm>
                <a:off x="5213" y="2117"/>
                <a:ext cx="30" cy="41"/>
              </a:xfrm>
              <a:custGeom>
                <a:avLst/>
                <a:gdLst>
                  <a:gd name="T0" fmla="*/ 13 w 13"/>
                  <a:gd name="T1" fmla="*/ 17 h 17"/>
                  <a:gd name="T2" fmla="*/ 12 w 13"/>
                  <a:gd name="T3" fmla="*/ 0 h 17"/>
                  <a:gd name="T4" fmla="*/ 0 w 13"/>
                  <a:gd name="T5" fmla="*/ 5 h 17"/>
                  <a:gd name="T6" fmla="*/ 0 w 13"/>
                  <a:gd name="T7" fmla="*/ 14 h 17"/>
                  <a:gd name="T8" fmla="*/ 13 w 13"/>
                  <a:gd name="T9" fmla="*/ 17 h 17"/>
                </a:gdLst>
                <a:ahLst/>
                <a:cxnLst>
                  <a:cxn ang="0">
                    <a:pos x="T0" y="T1"/>
                  </a:cxn>
                  <a:cxn ang="0">
                    <a:pos x="T2" y="T3"/>
                  </a:cxn>
                  <a:cxn ang="0">
                    <a:pos x="T4" y="T5"/>
                  </a:cxn>
                  <a:cxn ang="0">
                    <a:pos x="T6" y="T7"/>
                  </a:cxn>
                  <a:cxn ang="0">
                    <a:pos x="T8" y="T9"/>
                  </a:cxn>
                </a:cxnLst>
                <a:rect l="0" t="0" r="r" b="b"/>
                <a:pathLst>
                  <a:path w="13" h="17">
                    <a:moveTo>
                      <a:pt x="13" y="17"/>
                    </a:moveTo>
                    <a:cubicBezTo>
                      <a:pt x="12" y="0"/>
                      <a:pt x="12" y="0"/>
                      <a:pt x="12" y="0"/>
                    </a:cubicBezTo>
                    <a:cubicBezTo>
                      <a:pt x="8" y="2"/>
                      <a:pt x="4" y="3"/>
                      <a:pt x="0" y="5"/>
                    </a:cubicBezTo>
                    <a:cubicBezTo>
                      <a:pt x="0" y="14"/>
                      <a:pt x="0" y="14"/>
                      <a:pt x="0" y="14"/>
                    </a:cubicBezTo>
                    <a:cubicBezTo>
                      <a:pt x="4" y="15"/>
                      <a:pt x="9" y="16"/>
                      <a:pt x="13" y="17"/>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4" name="Freeform 380"/>
              <p:cNvSpPr/>
              <p:nvPr/>
            </p:nvSpPr>
            <p:spPr bwMode="auto">
              <a:xfrm>
                <a:off x="5201" y="2739"/>
                <a:ext cx="83" cy="93"/>
              </a:xfrm>
              <a:custGeom>
                <a:avLst/>
                <a:gdLst>
                  <a:gd name="T0" fmla="*/ 21 w 35"/>
                  <a:gd name="T1" fmla="*/ 39 h 39"/>
                  <a:gd name="T2" fmla="*/ 35 w 35"/>
                  <a:gd name="T3" fmla="*/ 19 h 39"/>
                  <a:gd name="T4" fmla="*/ 15 w 35"/>
                  <a:gd name="T5" fmla="*/ 0 h 39"/>
                  <a:gd name="T6" fmla="*/ 0 w 35"/>
                  <a:gd name="T7" fmla="*/ 20 h 39"/>
                  <a:gd name="T8" fmla="*/ 21 w 35"/>
                  <a:gd name="T9" fmla="*/ 39 h 39"/>
                </a:gdLst>
                <a:ahLst/>
                <a:cxnLst>
                  <a:cxn ang="0">
                    <a:pos x="T0" y="T1"/>
                  </a:cxn>
                  <a:cxn ang="0">
                    <a:pos x="T2" y="T3"/>
                  </a:cxn>
                  <a:cxn ang="0">
                    <a:pos x="T4" y="T5"/>
                  </a:cxn>
                  <a:cxn ang="0">
                    <a:pos x="T6" y="T7"/>
                  </a:cxn>
                  <a:cxn ang="0">
                    <a:pos x="T8" y="T9"/>
                  </a:cxn>
                </a:cxnLst>
                <a:rect l="0" t="0" r="r" b="b"/>
                <a:pathLst>
                  <a:path w="35" h="39">
                    <a:moveTo>
                      <a:pt x="21" y="39"/>
                    </a:moveTo>
                    <a:cubicBezTo>
                      <a:pt x="27" y="32"/>
                      <a:pt x="31" y="26"/>
                      <a:pt x="35" y="19"/>
                    </a:cubicBezTo>
                    <a:cubicBezTo>
                      <a:pt x="28" y="13"/>
                      <a:pt x="21" y="6"/>
                      <a:pt x="15" y="0"/>
                    </a:cubicBezTo>
                    <a:cubicBezTo>
                      <a:pt x="10" y="7"/>
                      <a:pt x="5" y="13"/>
                      <a:pt x="0" y="20"/>
                    </a:cubicBezTo>
                    <a:lnTo>
                      <a:pt x="21" y="39"/>
                    </a:ln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5" name="Freeform 381"/>
              <p:cNvSpPr/>
              <p:nvPr/>
            </p:nvSpPr>
            <p:spPr bwMode="auto">
              <a:xfrm>
                <a:off x="5078" y="1583"/>
                <a:ext cx="132" cy="178"/>
              </a:xfrm>
              <a:custGeom>
                <a:avLst/>
                <a:gdLst>
                  <a:gd name="T0" fmla="*/ 0 w 56"/>
                  <a:gd name="T1" fmla="*/ 75 h 75"/>
                  <a:gd name="T2" fmla="*/ 35 w 56"/>
                  <a:gd name="T3" fmla="*/ 38 h 75"/>
                  <a:gd name="T4" fmla="*/ 56 w 56"/>
                  <a:gd name="T5" fmla="*/ 0 h 75"/>
                  <a:gd name="T6" fmla="*/ 0 w 56"/>
                  <a:gd name="T7" fmla="*/ 75 h 75"/>
                </a:gdLst>
                <a:ahLst/>
                <a:cxnLst>
                  <a:cxn ang="0">
                    <a:pos x="T0" y="T1"/>
                  </a:cxn>
                  <a:cxn ang="0">
                    <a:pos x="T2" y="T3"/>
                  </a:cxn>
                  <a:cxn ang="0">
                    <a:pos x="T4" y="T5"/>
                  </a:cxn>
                  <a:cxn ang="0">
                    <a:pos x="T6" y="T7"/>
                  </a:cxn>
                </a:cxnLst>
                <a:rect l="0" t="0" r="r" b="b"/>
                <a:pathLst>
                  <a:path w="56" h="75">
                    <a:moveTo>
                      <a:pt x="0" y="75"/>
                    </a:moveTo>
                    <a:cubicBezTo>
                      <a:pt x="12" y="63"/>
                      <a:pt x="25" y="51"/>
                      <a:pt x="35" y="38"/>
                    </a:cubicBezTo>
                    <a:cubicBezTo>
                      <a:pt x="43" y="27"/>
                      <a:pt x="52" y="15"/>
                      <a:pt x="56" y="0"/>
                    </a:cubicBezTo>
                    <a:cubicBezTo>
                      <a:pt x="29" y="20"/>
                      <a:pt x="15" y="35"/>
                      <a:pt x="0" y="75"/>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6" name="Freeform 382"/>
              <p:cNvSpPr/>
              <p:nvPr/>
            </p:nvSpPr>
            <p:spPr bwMode="auto">
              <a:xfrm>
                <a:off x="5177" y="2891"/>
                <a:ext cx="80" cy="40"/>
              </a:xfrm>
              <a:custGeom>
                <a:avLst/>
                <a:gdLst>
                  <a:gd name="T0" fmla="*/ 16 w 34"/>
                  <a:gd name="T1" fmla="*/ 0 h 17"/>
                  <a:gd name="T2" fmla="*/ 0 w 34"/>
                  <a:gd name="T3" fmla="*/ 15 h 17"/>
                  <a:gd name="T4" fmla="*/ 3 w 34"/>
                  <a:gd name="T5" fmla="*/ 17 h 17"/>
                  <a:gd name="T6" fmla="*/ 30 w 34"/>
                  <a:gd name="T7" fmla="*/ 17 h 17"/>
                  <a:gd name="T8" fmla="*/ 34 w 34"/>
                  <a:gd name="T9" fmla="*/ 14 h 17"/>
                  <a:gd name="T10" fmla="*/ 16 w 34"/>
                  <a:gd name="T11" fmla="*/ 0 h 17"/>
                </a:gdLst>
                <a:ahLst/>
                <a:cxnLst>
                  <a:cxn ang="0">
                    <a:pos x="T0" y="T1"/>
                  </a:cxn>
                  <a:cxn ang="0">
                    <a:pos x="T2" y="T3"/>
                  </a:cxn>
                  <a:cxn ang="0">
                    <a:pos x="T4" y="T5"/>
                  </a:cxn>
                  <a:cxn ang="0">
                    <a:pos x="T6" y="T7"/>
                  </a:cxn>
                  <a:cxn ang="0">
                    <a:pos x="T8" y="T9"/>
                  </a:cxn>
                  <a:cxn ang="0">
                    <a:pos x="T10" y="T11"/>
                  </a:cxn>
                </a:cxnLst>
                <a:rect l="0" t="0" r="r" b="b"/>
                <a:pathLst>
                  <a:path w="34" h="17">
                    <a:moveTo>
                      <a:pt x="16" y="0"/>
                    </a:moveTo>
                    <a:cubicBezTo>
                      <a:pt x="11" y="5"/>
                      <a:pt x="6" y="11"/>
                      <a:pt x="0" y="15"/>
                    </a:cubicBezTo>
                    <a:cubicBezTo>
                      <a:pt x="3" y="17"/>
                      <a:pt x="3" y="17"/>
                      <a:pt x="3" y="17"/>
                    </a:cubicBezTo>
                    <a:cubicBezTo>
                      <a:pt x="30" y="17"/>
                      <a:pt x="30" y="17"/>
                      <a:pt x="30" y="17"/>
                    </a:cubicBezTo>
                    <a:cubicBezTo>
                      <a:pt x="32" y="16"/>
                      <a:pt x="33" y="15"/>
                      <a:pt x="34" y="14"/>
                    </a:cubicBezTo>
                    <a:lnTo>
                      <a:pt x="16" y="0"/>
                    </a:ln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7" name="Freeform 383"/>
              <p:cNvSpPr/>
              <p:nvPr/>
            </p:nvSpPr>
            <p:spPr bwMode="auto">
              <a:xfrm>
                <a:off x="4813" y="2029"/>
                <a:ext cx="414" cy="290"/>
              </a:xfrm>
              <a:custGeom>
                <a:avLst/>
                <a:gdLst>
                  <a:gd name="T0" fmla="*/ 0 w 175"/>
                  <a:gd name="T1" fmla="*/ 0 h 122"/>
                  <a:gd name="T2" fmla="*/ 126 w 175"/>
                  <a:gd name="T3" fmla="*/ 122 h 122"/>
                  <a:gd name="T4" fmla="*/ 175 w 175"/>
                  <a:gd name="T5" fmla="*/ 122 h 122"/>
                  <a:gd name="T6" fmla="*/ 171 w 175"/>
                  <a:gd name="T7" fmla="*/ 109 h 122"/>
                  <a:gd name="T8" fmla="*/ 110 w 175"/>
                  <a:gd name="T9" fmla="*/ 102 h 122"/>
                  <a:gd name="T10" fmla="*/ 169 w 175"/>
                  <a:gd name="T11" fmla="*/ 103 h 122"/>
                  <a:gd name="T12" fmla="*/ 166 w 175"/>
                  <a:gd name="T13" fmla="*/ 93 h 122"/>
                  <a:gd name="T14" fmla="*/ 0 w 175"/>
                  <a:gd name="T15" fmla="*/ 0 h 1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5" h="122">
                    <a:moveTo>
                      <a:pt x="0" y="0"/>
                    </a:moveTo>
                    <a:cubicBezTo>
                      <a:pt x="17" y="68"/>
                      <a:pt x="72" y="109"/>
                      <a:pt x="126" y="122"/>
                    </a:cubicBezTo>
                    <a:cubicBezTo>
                      <a:pt x="141" y="122"/>
                      <a:pt x="158" y="122"/>
                      <a:pt x="175" y="122"/>
                    </a:cubicBezTo>
                    <a:cubicBezTo>
                      <a:pt x="174" y="118"/>
                      <a:pt x="172" y="113"/>
                      <a:pt x="171" y="109"/>
                    </a:cubicBezTo>
                    <a:cubicBezTo>
                      <a:pt x="152" y="112"/>
                      <a:pt x="122" y="110"/>
                      <a:pt x="110" y="102"/>
                    </a:cubicBezTo>
                    <a:cubicBezTo>
                      <a:pt x="128" y="108"/>
                      <a:pt x="160" y="105"/>
                      <a:pt x="169" y="103"/>
                    </a:cubicBezTo>
                    <a:cubicBezTo>
                      <a:pt x="168" y="100"/>
                      <a:pt x="167" y="96"/>
                      <a:pt x="166" y="93"/>
                    </a:cubicBezTo>
                    <a:cubicBezTo>
                      <a:pt x="97" y="100"/>
                      <a:pt x="28" y="61"/>
                      <a:pt x="0" y="0"/>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8" name="Freeform 384"/>
              <p:cNvSpPr/>
              <p:nvPr/>
            </p:nvSpPr>
            <p:spPr bwMode="auto">
              <a:xfrm>
                <a:off x="5120" y="1424"/>
                <a:ext cx="76" cy="81"/>
              </a:xfrm>
              <a:custGeom>
                <a:avLst/>
                <a:gdLst>
                  <a:gd name="T0" fmla="*/ 0 w 32"/>
                  <a:gd name="T1" fmla="*/ 2 h 34"/>
                  <a:gd name="T2" fmla="*/ 8 w 32"/>
                  <a:gd name="T3" fmla="*/ 34 h 34"/>
                  <a:gd name="T4" fmla="*/ 32 w 32"/>
                  <a:gd name="T5" fmla="*/ 14 h 34"/>
                  <a:gd name="T6" fmla="*/ 0 w 32"/>
                  <a:gd name="T7" fmla="*/ 2 h 34"/>
                </a:gdLst>
                <a:ahLst/>
                <a:cxnLst>
                  <a:cxn ang="0">
                    <a:pos x="T0" y="T1"/>
                  </a:cxn>
                  <a:cxn ang="0">
                    <a:pos x="T2" y="T3"/>
                  </a:cxn>
                  <a:cxn ang="0">
                    <a:pos x="T4" y="T5"/>
                  </a:cxn>
                  <a:cxn ang="0">
                    <a:pos x="T6" y="T7"/>
                  </a:cxn>
                </a:cxnLst>
                <a:rect l="0" t="0" r="r" b="b"/>
                <a:pathLst>
                  <a:path w="32" h="34">
                    <a:moveTo>
                      <a:pt x="0" y="2"/>
                    </a:moveTo>
                    <a:cubicBezTo>
                      <a:pt x="0" y="11"/>
                      <a:pt x="2" y="23"/>
                      <a:pt x="8" y="34"/>
                    </a:cubicBezTo>
                    <a:cubicBezTo>
                      <a:pt x="15" y="30"/>
                      <a:pt x="23" y="24"/>
                      <a:pt x="32" y="14"/>
                    </a:cubicBezTo>
                    <a:cubicBezTo>
                      <a:pt x="22" y="2"/>
                      <a:pt x="9" y="0"/>
                      <a:pt x="0" y="2"/>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9" name="Freeform 385"/>
              <p:cNvSpPr/>
              <p:nvPr/>
            </p:nvSpPr>
            <p:spPr bwMode="auto">
              <a:xfrm>
                <a:off x="5158" y="2794"/>
                <a:ext cx="88" cy="85"/>
              </a:xfrm>
              <a:custGeom>
                <a:avLst/>
                <a:gdLst>
                  <a:gd name="T0" fmla="*/ 15 w 37"/>
                  <a:gd name="T1" fmla="*/ 0 h 36"/>
                  <a:gd name="T2" fmla="*/ 0 w 37"/>
                  <a:gd name="T3" fmla="*/ 18 h 36"/>
                  <a:gd name="T4" fmla="*/ 23 w 37"/>
                  <a:gd name="T5" fmla="*/ 36 h 36"/>
                  <a:gd name="T6" fmla="*/ 37 w 37"/>
                  <a:gd name="T7" fmla="*/ 19 h 36"/>
                  <a:gd name="T8" fmla="*/ 15 w 37"/>
                  <a:gd name="T9" fmla="*/ 0 h 36"/>
                </a:gdLst>
                <a:ahLst/>
                <a:cxnLst>
                  <a:cxn ang="0">
                    <a:pos x="T0" y="T1"/>
                  </a:cxn>
                  <a:cxn ang="0">
                    <a:pos x="T2" y="T3"/>
                  </a:cxn>
                  <a:cxn ang="0">
                    <a:pos x="T4" y="T5"/>
                  </a:cxn>
                  <a:cxn ang="0">
                    <a:pos x="T6" y="T7"/>
                  </a:cxn>
                  <a:cxn ang="0">
                    <a:pos x="T8" y="T9"/>
                  </a:cxn>
                </a:cxnLst>
                <a:rect l="0" t="0" r="r" b="b"/>
                <a:pathLst>
                  <a:path w="37" h="36">
                    <a:moveTo>
                      <a:pt x="15" y="0"/>
                    </a:moveTo>
                    <a:cubicBezTo>
                      <a:pt x="10" y="6"/>
                      <a:pt x="5" y="12"/>
                      <a:pt x="0" y="18"/>
                    </a:cubicBezTo>
                    <a:cubicBezTo>
                      <a:pt x="23" y="36"/>
                      <a:pt x="23" y="36"/>
                      <a:pt x="23" y="36"/>
                    </a:cubicBezTo>
                    <a:cubicBezTo>
                      <a:pt x="28" y="30"/>
                      <a:pt x="33" y="25"/>
                      <a:pt x="37" y="19"/>
                    </a:cubicBezTo>
                    <a:lnTo>
                      <a:pt x="15" y="0"/>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0" name="Freeform 386"/>
              <p:cNvSpPr/>
              <p:nvPr/>
            </p:nvSpPr>
            <p:spPr bwMode="auto">
              <a:xfrm>
                <a:off x="5161" y="2131"/>
                <a:ext cx="42" cy="110"/>
              </a:xfrm>
              <a:custGeom>
                <a:avLst/>
                <a:gdLst>
                  <a:gd name="T0" fmla="*/ 4 w 18"/>
                  <a:gd name="T1" fmla="*/ 3 h 46"/>
                  <a:gd name="T2" fmla="*/ 18 w 18"/>
                  <a:gd name="T3" fmla="*/ 7 h 46"/>
                  <a:gd name="T4" fmla="*/ 17 w 18"/>
                  <a:gd name="T5" fmla="*/ 0 h 46"/>
                  <a:gd name="T6" fmla="*/ 1 w 18"/>
                  <a:gd name="T7" fmla="*/ 2 h 46"/>
                  <a:gd name="T8" fmla="*/ 0 w 18"/>
                  <a:gd name="T9" fmla="*/ 45 h 46"/>
                  <a:gd name="T10" fmla="*/ 18 w 18"/>
                  <a:gd name="T11" fmla="*/ 46 h 46"/>
                  <a:gd name="T12" fmla="*/ 4 w 18"/>
                  <a:gd name="T13" fmla="*/ 3 h 46"/>
                </a:gdLst>
                <a:ahLst/>
                <a:cxnLst>
                  <a:cxn ang="0">
                    <a:pos x="T0" y="T1"/>
                  </a:cxn>
                  <a:cxn ang="0">
                    <a:pos x="T2" y="T3"/>
                  </a:cxn>
                  <a:cxn ang="0">
                    <a:pos x="T4" y="T5"/>
                  </a:cxn>
                  <a:cxn ang="0">
                    <a:pos x="T6" y="T7"/>
                  </a:cxn>
                  <a:cxn ang="0">
                    <a:pos x="T8" y="T9"/>
                  </a:cxn>
                  <a:cxn ang="0">
                    <a:pos x="T10" y="T11"/>
                  </a:cxn>
                  <a:cxn ang="0">
                    <a:pos x="T12" y="T13"/>
                  </a:cxn>
                </a:cxnLst>
                <a:rect l="0" t="0" r="r" b="b"/>
                <a:pathLst>
                  <a:path w="18" h="46">
                    <a:moveTo>
                      <a:pt x="4" y="3"/>
                    </a:moveTo>
                    <a:cubicBezTo>
                      <a:pt x="8" y="4"/>
                      <a:pt x="13" y="6"/>
                      <a:pt x="18" y="7"/>
                    </a:cubicBezTo>
                    <a:cubicBezTo>
                      <a:pt x="17" y="0"/>
                      <a:pt x="17" y="0"/>
                      <a:pt x="17" y="0"/>
                    </a:cubicBezTo>
                    <a:cubicBezTo>
                      <a:pt x="12" y="1"/>
                      <a:pt x="6" y="2"/>
                      <a:pt x="1" y="2"/>
                    </a:cubicBezTo>
                    <a:cubicBezTo>
                      <a:pt x="0" y="45"/>
                      <a:pt x="0" y="45"/>
                      <a:pt x="0" y="45"/>
                    </a:cubicBezTo>
                    <a:cubicBezTo>
                      <a:pt x="6" y="45"/>
                      <a:pt x="12" y="46"/>
                      <a:pt x="18" y="46"/>
                    </a:cubicBezTo>
                    <a:cubicBezTo>
                      <a:pt x="12" y="27"/>
                      <a:pt x="7" y="10"/>
                      <a:pt x="4" y="3"/>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1" name="Freeform 387"/>
              <p:cNvSpPr/>
              <p:nvPr/>
            </p:nvSpPr>
            <p:spPr bwMode="auto">
              <a:xfrm>
                <a:off x="5125" y="1552"/>
                <a:ext cx="62" cy="55"/>
              </a:xfrm>
              <a:custGeom>
                <a:avLst/>
                <a:gdLst>
                  <a:gd name="T0" fmla="*/ 14 w 26"/>
                  <a:gd name="T1" fmla="*/ 23 h 23"/>
                  <a:gd name="T2" fmla="*/ 26 w 26"/>
                  <a:gd name="T3" fmla="*/ 14 h 23"/>
                  <a:gd name="T4" fmla="*/ 13 w 26"/>
                  <a:gd name="T5" fmla="*/ 0 h 23"/>
                  <a:gd name="T6" fmla="*/ 0 w 26"/>
                  <a:gd name="T7" fmla="*/ 6 h 23"/>
                  <a:gd name="T8" fmla="*/ 14 w 26"/>
                  <a:gd name="T9" fmla="*/ 23 h 23"/>
                </a:gdLst>
                <a:ahLst/>
                <a:cxnLst>
                  <a:cxn ang="0">
                    <a:pos x="T0" y="T1"/>
                  </a:cxn>
                  <a:cxn ang="0">
                    <a:pos x="T2" y="T3"/>
                  </a:cxn>
                  <a:cxn ang="0">
                    <a:pos x="T4" y="T5"/>
                  </a:cxn>
                  <a:cxn ang="0">
                    <a:pos x="T6" y="T7"/>
                  </a:cxn>
                  <a:cxn ang="0">
                    <a:pos x="T8" y="T9"/>
                  </a:cxn>
                </a:cxnLst>
                <a:rect l="0" t="0" r="r" b="b"/>
                <a:pathLst>
                  <a:path w="26" h="23">
                    <a:moveTo>
                      <a:pt x="14" y="23"/>
                    </a:moveTo>
                    <a:cubicBezTo>
                      <a:pt x="18" y="20"/>
                      <a:pt x="22" y="17"/>
                      <a:pt x="26" y="14"/>
                    </a:cubicBezTo>
                    <a:cubicBezTo>
                      <a:pt x="22" y="10"/>
                      <a:pt x="17" y="6"/>
                      <a:pt x="13" y="0"/>
                    </a:cubicBezTo>
                    <a:cubicBezTo>
                      <a:pt x="9" y="3"/>
                      <a:pt x="4" y="5"/>
                      <a:pt x="0" y="6"/>
                    </a:cubicBezTo>
                    <a:cubicBezTo>
                      <a:pt x="3" y="12"/>
                      <a:pt x="7" y="17"/>
                      <a:pt x="14" y="23"/>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2" name="Freeform 388"/>
              <p:cNvSpPr/>
              <p:nvPr/>
            </p:nvSpPr>
            <p:spPr bwMode="auto">
              <a:xfrm>
                <a:off x="5113" y="1856"/>
                <a:ext cx="100" cy="230"/>
              </a:xfrm>
              <a:custGeom>
                <a:avLst/>
                <a:gdLst>
                  <a:gd name="T0" fmla="*/ 19 w 42"/>
                  <a:gd name="T1" fmla="*/ 38 h 97"/>
                  <a:gd name="T2" fmla="*/ 35 w 42"/>
                  <a:gd name="T3" fmla="*/ 8 h 97"/>
                  <a:gd name="T4" fmla="*/ 14 w 42"/>
                  <a:gd name="T5" fmla="*/ 0 h 97"/>
                  <a:gd name="T6" fmla="*/ 0 w 42"/>
                  <a:gd name="T7" fmla="*/ 73 h 97"/>
                  <a:gd name="T8" fmla="*/ 15 w 42"/>
                  <a:gd name="T9" fmla="*/ 96 h 97"/>
                  <a:gd name="T10" fmla="*/ 42 w 42"/>
                  <a:gd name="T11" fmla="*/ 92 h 97"/>
                  <a:gd name="T12" fmla="*/ 19 w 42"/>
                  <a:gd name="T13" fmla="*/ 38 h 97"/>
                </a:gdLst>
                <a:ahLst/>
                <a:cxnLst>
                  <a:cxn ang="0">
                    <a:pos x="T0" y="T1"/>
                  </a:cxn>
                  <a:cxn ang="0">
                    <a:pos x="T2" y="T3"/>
                  </a:cxn>
                  <a:cxn ang="0">
                    <a:pos x="T4" y="T5"/>
                  </a:cxn>
                  <a:cxn ang="0">
                    <a:pos x="T6" y="T7"/>
                  </a:cxn>
                  <a:cxn ang="0">
                    <a:pos x="T8" y="T9"/>
                  </a:cxn>
                  <a:cxn ang="0">
                    <a:pos x="T10" y="T11"/>
                  </a:cxn>
                  <a:cxn ang="0">
                    <a:pos x="T12" y="T13"/>
                  </a:cxn>
                </a:cxnLst>
                <a:rect l="0" t="0" r="r" b="b"/>
                <a:pathLst>
                  <a:path w="42" h="97">
                    <a:moveTo>
                      <a:pt x="19" y="38"/>
                    </a:moveTo>
                    <a:cubicBezTo>
                      <a:pt x="20" y="26"/>
                      <a:pt x="26" y="15"/>
                      <a:pt x="35" y="8"/>
                    </a:cubicBezTo>
                    <a:cubicBezTo>
                      <a:pt x="27" y="5"/>
                      <a:pt x="20" y="3"/>
                      <a:pt x="14" y="0"/>
                    </a:cubicBezTo>
                    <a:cubicBezTo>
                      <a:pt x="0" y="73"/>
                      <a:pt x="0" y="73"/>
                      <a:pt x="0" y="73"/>
                    </a:cubicBezTo>
                    <a:cubicBezTo>
                      <a:pt x="0" y="80"/>
                      <a:pt x="5" y="92"/>
                      <a:pt x="15" y="96"/>
                    </a:cubicBezTo>
                    <a:cubicBezTo>
                      <a:pt x="23" y="97"/>
                      <a:pt x="32" y="96"/>
                      <a:pt x="42" y="92"/>
                    </a:cubicBezTo>
                    <a:cubicBezTo>
                      <a:pt x="28" y="81"/>
                      <a:pt x="18" y="65"/>
                      <a:pt x="19" y="38"/>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3" name="Freeform 389"/>
              <p:cNvSpPr/>
              <p:nvPr/>
            </p:nvSpPr>
            <p:spPr bwMode="auto">
              <a:xfrm>
                <a:off x="5156" y="2540"/>
                <a:ext cx="45" cy="69"/>
              </a:xfrm>
              <a:custGeom>
                <a:avLst/>
                <a:gdLst>
                  <a:gd name="T0" fmla="*/ 0 w 19"/>
                  <a:gd name="T1" fmla="*/ 13 h 29"/>
                  <a:gd name="T2" fmla="*/ 13 w 19"/>
                  <a:gd name="T3" fmla="*/ 29 h 29"/>
                  <a:gd name="T4" fmla="*/ 19 w 19"/>
                  <a:gd name="T5" fmla="*/ 20 h 29"/>
                  <a:gd name="T6" fmla="*/ 6 w 19"/>
                  <a:gd name="T7" fmla="*/ 0 h 29"/>
                  <a:gd name="T8" fmla="*/ 0 w 19"/>
                  <a:gd name="T9" fmla="*/ 13 h 29"/>
                </a:gdLst>
                <a:ahLst/>
                <a:cxnLst>
                  <a:cxn ang="0">
                    <a:pos x="T0" y="T1"/>
                  </a:cxn>
                  <a:cxn ang="0">
                    <a:pos x="T2" y="T3"/>
                  </a:cxn>
                  <a:cxn ang="0">
                    <a:pos x="T4" y="T5"/>
                  </a:cxn>
                  <a:cxn ang="0">
                    <a:pos x="T6" y="T7"/>
                  </a:cxn>
                  <a:cxn ang="0">
                    <a:pos x="T8" y="T9"/>
                  </a:cxn>
                </a:cxnLst>
                <a:rect l="0" t="0" r="r" b="b"/>
                <a:pathLst>
                  <a:path w="19" h="29">
                    <a:moveTo>
                      <a:pt x="0" y="13"/>
                    </a:moveTo>
                    <a:cubicBezTo>
                      <a:pt x="13" y="29"/>
                      <a:pt x="13" y="29"/>
                      <a:pt x="13" y="29"/>
                    </a:cubicBezTo>
                    <a:cubicBezTo>
                      <a:pt x="19" y="20"/>
                      <a:pt x="19" y="20"/>
                      <a:pt x="19" y="20"/>
                    </a:cubicBezTo>
                    <a:cubicBezTo>
                      <a:pt x="15" y="13"/>
                      <a:pt x="10" y="6"/>
                      <a:pt x="6" y="0"/>
                    </a:cubicBezTo>
                    <a:cubicBezTo>
                      <a:pt x="5" y="4"/>
                      <a:pt x="3" y="9"/>
                      <a:pt x="0" y="13"/>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4" name="Freeform 390"/>
              <p:cNvSpPr/>
              <p:nvPr/>
            </p:nvSpPr>
            <p:spPr bwMode="auto">
              <a:xfrm>
                <a:off x="5139" y="2685"/>
                <a:ext cx="90" cy="97"/>
              </a:xfrm>
              <a:custGeom>
                <a:avLst/>
                <a:gdLst>
                  <a:gd name="T0" fmla="*/ 0 w 38"/>
                  <a:gd name="T1" fmla="*/ 21 h 41"/>
                  <a:gd name="T2" fmla="*/ 23 w 38"/>
                  <a:gd name="T3" fmla="*/ 41 h 41"/>
                  <a:gd name="T4" fmla="*/ 38 w 38"/>
                  <a:gd name="T5" fmla="*/ 20 h 41"/>
                  <a:gd name="T6" fmla="*/ 16 w 38"/>
                  <a:gd name="T7" fmla="*/ 0 h 41"/>
                  <a:gd name="T8" fmla="*/ 0 w 38"/>
                  <a:gd name="T9" fmla="*/ 21 h 41"/>
                </a:gdLst>
                <a:ahLst/>
                <a:cxnLst>
                  <a:cxn ang="0">
                    <a:pos x="T0" y="T1"/>
                  </a:cxn>
                  <a:cxn ang="0">
                    <a:pos x="T2" y="T3"/>
                  </a:cxn>
                  <a:cxn ang="0">
                    <a:pos x="T4" y="T5"/>
                  </a:cxn>
                  <a:cxn ang="0">
                    <a:pos x="T6" y="T7"/>
                  </a:cxn>
                  <a:cxn ang="0">
                    <a:pos x="T8" y="T9"/>
                  </a:cxn>
                </a:cxnLst>
                <a:rect l="0" t="0" r="r" b="b"/>
                <a:pathLst>
                  <a:path w="38" h="41">
                    <a:moveTo>
                      <a:pt x="0" y="21"/>
                    </a:moveTo>
                    <a:cubicBezTo>
                      <a:pt x="23" y="41"/>
                      <a:pt x="23" y="41"/>
                      <a:pt x="23" y="41"/>
                    </a:cubicBezTo>
                    <a:cubicBezTo>
                      <a:pt x="28" y="34"/>
                      <a:pt x="33" y="27"/>
                      <a:pt x="38" y="20"/>
                    </a:cubicBezTo>
                    <a:cubicBezTo>
                      <a:pt x="30" y="13"/>
                      <a:pt x="23" y="7"/>
                      <a:pt x="16" y="0"/>
                    </a:cubicBezTo>
                    <a:cubicBezTo>
                      <a:pt x="12" y="7"/>
                      <a:pt x="6" y="14"/>
                      <a:pt x="0" y="21"/>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5" name="Freeform 391"/>
              <p:cNvSpPr/>
              <p:nvPr/>
            </p:nvSpPr>
            <p:spPr bwMode="auto">
              <a:xfrm>
                <a:off x="5111" y="2841"/>
                <a:ext cx="97" cy="81"/>
              </a:xfrm>
              <a:custGeom>
                <a:avLst/>
                <a:gdLst>
                  <a:gd name="T0" fmla="*/ 0 w 41"/>
                  <a:gd name="T1" fmla="*/ 17 h 34"/>
                  <a:gd name="T2" fmla="*/ 25 w 41"/>
                  <a:gd name="T3" fmla="*/ 34 h 34"/>
                  <a:gd name="T4" fmla="*/ 41 w 41"/>
                  <a:gd name="T5" fmla="*/ 18 h 34"/>
                  <a:gd name="T6" fmla="*/ 17 w 41"/>
                  <a:gd name="T7" fmla="*/ 0 h 34"/>
                  <a:gd name="T8" fmla="*/ 0 w 41"/>
                  <a:gd name="T9" fmla="*/ 17 h 34"/>
                </a:gdLst>
                <a:ahLst/>
                <a:cxnLst>
                  <a:cxn ang="0">
                    <a:pos x="T0" y="T1"/>
                  </a:cxn>
                  <a:cxn ang="0">
                    <a:pos x="T2" y="T3"/>
                  </a:cxn>
                  <a:cxn ang="0">
                    <a:pos x="T4" y="T5"/>
                  </a:cxn>
                  <a:cxn ang="0">
                    <a:pos x="T6" y="T7"/>
                  </a:cxn>
                  <a:cxn ang="0">
                    <a:pos x="T8" y="T9"/>
                  </a:cxn>
                </a:cxnLst>
                <a:rect l="0" t="0" r="r" b="b"/>
                <a:pathLst>
                  <a:path w="41" h="34">
                    <a:moveTo>
                      <a:pt x="0" y="17"/>
                    </a:moveTo>
                    <a:cubicBezTo>
                      <a:pt x="25" y="34"/>
                      <a:pt x="25" y="34"/>
                      <a:pt x="25" y="34"/>
                    </a:cubicBezTo>
                    <a:cubicBezTo>
                      <a:pt x="30" y="29"/>
                      <a:pt x="36" y="24"/>
                      <a:pt x="41" y="18"/>
                    </a:cubicBezTo>
                    <a:cubicBezTo>
                      <a:pt x="17" y="0"/>
                      <a:pt x="17" y="0"/>
                      <a:pt x="17" y="0"/>
                    </a:cubicBezTo>
                    <a:cubicBezTo>
                      <a:pt x="12" y="6"/>
                      <a:pt x="6" y="12"/>
                      <a:pt x="0" y="17"/>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6" name="Freeform 392"/>
              <p:cNvSpPr/>
              <p:nvPr/>
            </p:nvSpPr>
            <p:spPr bwMode="auto">
              <a:xfrm>
                <a:off x="5049" y="1431"/>
                <a:ext cx="81" cy="93"/>
              </a:xfrm>
              <a:custGeom>
                <a:avLst/>
                <a:gdLst>
                  <a:gd name="T0" fmla="*/ 34 w 34"/>
                  <a:gd name="T1" fmla="*/ 33 h 39"/>
                  <a:gd name="T2" fmla="*/ 26 w 34"/>
                  <a:gd name="T3" fmla="*/ 0 h 39"/>
                  <a:gd name="T4" fmla="*/ 34 w 34"/>
                  <a:gd name="T5" fmla="*/ 33 h 39"/>
                </a:gdLst>
                <a:ahLst/>
                <a:cxnLst>
                  <a:cxn ang="0">
                    <a:pos x="T0" y="T1"/>
                  </a:cxn>
                  <a:cxn ang="0">
                    <a:pos x="T2" y="T3"/>
                  </a:cxn>
                  <a:cxn ang="0">
                    <a:pos x="T4" y="T5"/>
                  </a:cxn>
                </a:cxnLst>
                <a:rect l="0" t="0" r="r" b="b"/>
                <a:pathLst>
                  <a:path w="34" h="39">
                    <a:moveTo>
                      <a:pt x="34" y="33"/>
                    </a:moveTo>
                    <a:cubicBezTo>
                      <a:pt x="29" y="22"/>
                      <a:pt x="26" y="11"/>
                      <a:pt x="26" y="0"/>
                    </a:cubicBezTo>
                    <a:cubicBezTo>
                      <a:pt x="0" y="8"/>
                      <a:pt x="12" y="39"/>
                      <a:pt x="34" y="33"/>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7" name="Freeform 393"/>
              <p:cNvSpPr/>
              <p:nvPr/>
            </p:nvSpPr>
            <p:spPr bwMode="auto">
              <a:xfrm>
                <a:off x="4957" y="1389"/>
                <a:ext cx="95" cy="154"/>
              </a:xfrm>
              <a:custGeom>
                <a:avLst/>
                <a:gdLst>
                  <a:gd name="T0" fmla="*/ 25 w 40"/>
                  <a:gd name="T1" fmla="*/ 57 h 65"/>
                  <a:gd name="T2" fmla="*/ 40 w 40"/>
                  <a:gd name="T3" fmla="*/ 0 h 65"/>
                  <a:gd name="T4" fmla="*/ 40 w 40"/>
                  <a:gd name="T5" fmla="*/ 0 h 65"/>
                  <a:gd name="T6" fmla="*/ 24 w 40"/>
                  <a:gd name="T7" fmla="*/ 0 h 65"/>
                  <a:gd name="T8" fmla="*/ 0 w 40"/>
                  <a:gd name="T9" fmla="*/ 65 h 65"/>
                  <a:gd name="T10" fmla="*/ 25 w 40"/>
                  <a:gd name="T11" fmla="*/ 57 h 65"/>
                </a:gdLst>
                <a:ahLst/>
                <a:cxnLst>
                  <a:cxn ang="0">
                    <a:pos x="T0" y="T1"/>
                  </a:cxn>
                  <a:cxn ang="0">
                    <a:pos x="T2" y="T3"/>
                  </a:cxn>
                  <a:cxn ang="0">
                    <a:pos x="T4" y="T5"/>
                  </a:cxn>
                  <a:cxn ang="0">
                    <a:pos x="T6" y="T7"/>
                  </a:cxn>
                  <a:cxn ang="0">
                    <a:pos x="T8" y="T9"/>
                  </a:cxn>
                  <a:cxn ang="0">
                    <a:pos x="T10" y="T11"/>
                  </a:cxn>
                </a:cxnLst>
                <a:rect l="0" t="0" r="r" b="b"/>
                <a:pathLst>
                  <a:path w="40" h="65">
                    <a:moveTo>
                      <a:pt x="25" y="57"/>
                    </a:moveTo>
                    <a:cubicBezTo>
                      <a:pt x="18" y="42"/>
                      <a:pt x="20" y="20"/>
                      <a:pt x="40" y="0"/>
                    </a:cubicBezTo>
                    <a:cubicBezTo>
                      <a:pt x="40" y="0"/>
                      <a:pt x="40" y="0"/>
                      <a:pt x="40" y="0"/>
                    </a:cubicBezTo>
                    <a:cubicBezTo>
                      <a:pt x="24" y="0"/>
                      <a:pt x="24" y="0"/>
                      <a:pt x="24" y="0"/>
                    </a:cubicBezTo>
                    <a:cubicBezTo>
                      <a:pt x="17" y="20"/>
                      <a:pt x="7" y="46"/>
                      <a:pt x="0" y="65"/>
                    </a:cubicBezTo>
                    <a:cubicBezTo>
                      <a:pt x="9" y="63"/>
                      <a:pt x="17" y="60"/>
                      <a:pt x="25" y="57"/>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8" name="Freeform 394"/>
              <p:cNvSpPr/>
              <p:nvPr/>
            </p:nvSpPr>
            <p:spPr bwMode="auto">
              <a:xfrm>
                <a:off x="5075" y="1840"/>
                <a:ext cx="62" cy="223"/>
              </a:xfrm>
              <a:custGeom>
                <a:avLst/>
                <a:gdLst>
                  <a:gd name="T0" fmla="*/ 16 w 26"/>
                  <a:gd name="T1" fmla="*/ 0 h 94"/>
                  <a:gd name="T2" fmla="*/ 0 w 26"/>
                  <a:gd name="T3" fmla="*/ 85 h 94"/>
                  <a:gd name="T4" fmla="*/ 10 w 26"/>
                  <a:gd name="T5" fmla="*/ 94 h 94"/>
                  <a:gd name="T6" fmla="*/ 26 w 26"/>
                  <a:gd name="T7" fmla="*/ 6 h 94"/>
                  <a:gd name="T8" fmla="*/ 16 w 26"/>
                  <a:gd name="T9" fmla="*/ 0 h 94"/>
                </a:gdLst>
                <a:ahLst/>
                <a:cxnLst>
                  <a:cxn ang="0">
                    <a:pos x="T0" y="T1"/>
                  </a:cxn>
                  <a:cxn ang="0">
                    <a:pos x="T2" y="T3"/>
                  </a:cxn>
                  <a:cxn ang="0">
                    <a:pos x="T4" y="T5"/>
                  </a:cxn>
                  <a:cxn ang="0">
                    <a:pos x="T6" y="T7"/>
                  </a:cxn>
                  <a:cxn ang="0">
                    <a:pos x="T8" y="T9"/>
                  </a:cxn>
                </a:cxnLst>
                <a:rect l="0" t="0" r="r" b="b"/>
                <a:pathLst>
                  <a:path w="26" h="94">
                    <a:moveTo>
                      <a:pt x="16" y="0"/>
                    </a:moveTo>
                    <a:cubicBezTo>
                      <a:pt x="0" y="85"/>
                      <a:pt x="0" y="85"/>
                      <a:pt x="0" y="85"/>
                    </a:cubicBezTo>
                    <a:cubicBezTo>
                      <a:pt x="3" y="88"/>
                      <a:pt x="6" y="91"/>
                      <a:pt x="10" y="94"/>
                    </a:cubicBezTo>
                    <a:cubicBezTo>
                      <a:pt x="26" y="6"/>
                      <a:pt x="26" y="6"/>
                      <a:pt x="26" y="6"/>
                    </a:cubicBezTo>
                    <a:cubicBezTo>
                      <a:pt x="22" y="4"/>
                      <a:pt x="19" y="2"/>
                      <a:pt x="16" y="0"/>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9" name="Freeform 395"/>
              <p:cNvSpPr/>
              <p:nvPr/>
            </p:nvSpPr>
            <p:spPr bwMode="auto">
              <a:xfrm>
                <a:off x="5123" y="2134"/>
                <a:ext cx="30" cy="104"/>
              </a:xfrm>
              <a:custGeom>
                <a:avLst/>
                <a:gdLst>
                  <a:gd name="T0" fmla="*/ 12 w 13"/>
                  <a:gd name="T1" fmla="*/ 44 h 44"/>
                  <a:gd name="T2" fmla="*/ 13 w 13"/>
                  <a:gd name="T3" fmla="*/ 1 h 44"/>
                  <a:gd name="T4" fmla="*/ 5 w 13"/>
                  <a:gd name="T5" fmla="*/ 0 h 44"/>
                  <a:gd name="T6" fmla="*/ 0 w 13"/>
                  <a:gd name="T7" fmla="*/ 43 h 44"/>
                  <a:gd name="T8" fmla="*/ 12 w 13"/>
                  <a:gd name="T9" fmla="*/ 44 h 44"/>
                </a:gdLst>
                <a:ahLst/>
                <a:cxnLst>
                  <a:cxn ang="0">
                    <a:pos x="T0" y="T1"/>
                  </a:cxn>
                  <a:cxn ang="0">
                    <a:pos x="T2" y="T3"/>
                  </a:cxn>
                  <a:cxn ang="0">
                    <a:pos x="T4" y="T5"/>
                  </a:cxn>
                  <a:cxn ang="0">
                    <a:pos x="T6" y="T7"/>
                  </a:cxn>
                  <a:cxn ang="0">
                    <a:pos x="T8" y="T9"/>
                  </a:cxn>
                </a:cxnLst>
                <a:rect l="0" t="0" r="r" b="b"/>
                <a:pathLst>
                  <a:path w="13" h="44">
                    <a:moveTo>
                      <a:pt x="12" y="44"/>
                    </a:moveTo>
                    <a:cubicBezTo>
                      <a:pt x="13" y="1"/>
                      <a:pt x="13" y="1"/>
                      <a:pt x="13" y="1"/>
                    </a:cubicBezTo>
                    <a:cubicBezTo>
                      <a:pt x="10" y="0"/>
                      <a:pt x="7" y="0"/>
                      <a:pt x="5" y="0"/>
                    </a:cubicBezTo>
                    <a:cubicBezTo>
                      <a:pt x="0" y="43"/>
                      <a:pt x="0" y="43"/>
                      <a:pt x="0" y="43"/>
                    </a:cubicBezTo>
                    <a:cubicBezTo>
                      <a:pt x="4" y="43"/>
                      <a:pt x="8" y="43"/>
                      <a:pt x="12" y="44"/>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0" name="Freeform 396"/>
              <p:cNvSpPr/>
              <p:nvPr/>
            </p:nvSpPr>
            <p:spPr bwMode="auto">
              <a:xfrm>
                <a:off x="5125" y="2580"/>
                <a:ext cx="54" cy="83"/>
              </a:xfrm>
              <a:custGeom>
                <a:avLst/>
                <a:gdLst>
                  <a:gd name="T0" fmla="*/ 23 w 23"/>
                  <a:gd name="T1" fmla="*/ 15 h 35"/>
                  <a:gd name="T2" fmla="*/ 11 w 23"/>
                  <a:gd name="T3" fmla="*/ 0 h 35"/>
                  <a:gd name="T4" fmla="*/ 0 w 23"/>
                  <a:gd name="T5" fmla="*/ 17 h 35"/>
                  <a:gd name="T6" fmla="*/ 18 w 23"/>
                  <a:gd name="T7" fmla="*/ 35 h 35"/>
                  <a:gd name="T8" fmla="*/ 23 w 23"/>
                  <a:gd name="T9" fmla="*/ 15 h 35"/>
                </a:gdLst>
                <a:ahLst/>
                <a:cxnLst>
                  <a:cxn ang="0">
                    <a:pos x="T0" y="T1"/>
                  </a:cxn>
                  <a:cxn ang="0">
                    <a:pos x="T2" y="T3"/>
                  </a:cxn>
                  <a:cxn ang="0">
                    <a:pos x="T4" y="T5"/>
                  </a:cxn>
                  <a:cxn ang="0">
                    <a:pos x="T6" y="T7"/>
                  </a:cxn>
                  <a:cxn ang="0">
                    <a:pos x="T8" y="T9"/>
                  </a:cxn>
                </a:cxnLst>
                <a:rect l="0" t="0" r="r" b="b"/>
                <a:pathLst>
                  <a:path w="23" h="35">
                    <a:moveTo>
                      <a:pt x="23" y="15"/>
                    </a:moveTo>
                    <a:cubicBezTo>
                      <a:pt x="11" y="0"/>
                      <a:pt x="11" y="0"/>
                      <a:pt x="11" y="0"/>
                    </a:cubicBezTo>
                    <a:cubicBezTo>
                      <a:pt x="8" y="5"/>
                      <a:pt x="4" y="11"/>
                      <a:pt x="0" y="17"/>
                    </a:cubicBezTo>
                    <a:cubicBezTo>
                      <a:pt x="18" y="35"/>
                      <a:pt x="18" y="35"/>
                      <a:pt x="18" y="35"/>
                    </a:cubicBezTo>
                    <a:cubicBezTo>
                      <a:pt x="17" y="29"/>
                      <a:pt x="18" y="23"/>
                      <a:pt x="23" y="15"/>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1" name="Freeform 397"/>
              <p:cNvSpPr/>
              <p:nvPr/>
            </p:nvSpPr>
            <p:spPr bwMode="auto">
              <a:xfrm>
                <a:off x="5073" y="1569"/>
                <a:ext cx="80" cy="107"/>
              </a:xfrm>
              <a:custGeom>
                <a:avLst/>
                <a:gdLst>
                  <a:gd name="T0" fmla="*/ 34 w 34"/>
                  <a:gd name="T1" fmla="*/ 19 h 45"/>
                  <a:gd name="T2" fmla="*/ 18 w 34"/>
                  <a:gd name="T3" fmla="*/ 0 h 45"/>
                  <a:gd name="T4" fmla="*/ 0 w 34"/>
                  <a:gd name="T5" fmla="*/ 2 h 45"/>
                  <a:gd name="T6" fmla="*/ 12 w 34"/>
                  <a:gd name="T7" fmla="*/ 45 h 45"/>
                  <a:gd name="T8" fmla="*/ 34 w 34"/>
                  <a:gd name="T9" fmla="*/ 19 h 45"/>
                </a:gdLst>
                <a:ahLst/>
                <a:cxnLst>
                  <a:cxn ang="0">
                    <a:pos x="T0" y="T1"/>
                  </a:cxn>
                  <a:cxn ang="0">
                    <a:pos x="T2" y="T3"/>
                  </a:cxn>
                  <a:cxn ang="0">
                    <a:pos x="T4" y="T5"/>
                  </a:cxn>
                  <a:cxn ang="0">
                    <a:pos x="T6" y="T7"/>
                  </a:cxn>
                  <a:cxn ang="0">
                    <a:pos x="T8" y="T9"/>
                  </a:cxn>
                </a:cxnLst>
                <a:rect l="0" t="0" r="r" b="b"/>
                <a:pathLst>
                  <a:path w="34" h="45">
                    <a:moveTo>
                      <a:pt x="34" y="19"/>
                    </a:moveTo>
                    <a:cubicBezTo>
                      <a:pt x="27" y="13"/>
                      <a:pt x="22" y="7"/>
                      <a:pt x="18" y="0"/>
                    </a:cubicBezTo>
                    <a:cubicBezTo>
                      <a:pt x="11" y="2"/>
                      <a:pt x="5" y="3"/>
                      <a:pt x="0" y="2"/>
                    </a:cubicBezTo>
                    <a:cubicBezTo>
                      <a:pt x="4" y="17"/>
                      <a:pt x="9" y="37"/>
                      <a:pt x="12" y="45"/>
                    </a:cubicBezTo>
                    <a:cubicBezTo>
                      <a:pt x="18" y="34"/>
                      <a:pt x="25" y="26"/>
                      <a:pt x="34" y="19"/>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2" name="Freeform 398"/>
              <p:cNvSpPr/>
              <p:nvPr/>
            </p:nvSpPr>
            <p:spPr bwMode="auto">
              <a:xfrm>
                <a:off x="5094" y="2741"/>
                <a:ext cx="93" cy="88"/>
              </a:xfrm>
              <a:custGeom>
                <a:avLst/>
                <a:gdLst>
                  <a:gd name="T0" fmla="*/ 39 w 39"/>
                  <a:gd name="T1" fmla="*/ 20 h 37"/>
                  <a:gd name="T2" fmla="*/ 17 w 39"/>
                  <a:gd name="T3" fmla="*/ 0 h 37"/>
                  <a:gd name="T4" fmla="*/ 0 w 39"/>
                  <a:gd name="T5" fmla="*/ 18 h 37"/>
                  <a:gd name="T6" fmla="*/ 24 w 39"/>
                  <a:gd name="T7" fmla="*/ 37 h 37"/>
                  <a:gd name="T8" fmla="*/ 39 w 39"/>
                  <a:gd name="T9" fmla="*/ 20 h 37"/>
                </a:gdLst>
                <a:ahLst/>
                <a:cxnLst>
                  <a:cxn ang="0">
                    <a:pos x="T0" y="T1"/>
                  </a:cxn>
                  <a:cxn ang="0">
                    <a:pos x="T2" y="T3"/>
                  </a:cxn>
                  <a:cxn ang="0">
                    <a:pos x="T4" y="T5"/>
                  </a:cxn>
                  <a:cxn ang="0">
                    <a:pos x="T6" y="T7"/>
                  </a:cxn>
                  <a:cxn ang="0">
                    <a:pos x="T8" y="T9"/>
                  </a:cxn>
                </a:cxnLst>
                <a:rect l="0" t="0" r="r" b="b"/>
                <a:pathLst>
                  <a:path w="39" h="37">
                    <a:moveTo>
                      <a:pt x="39" y="20"/>
                    </a:moveTo>
                    <a:cubicBezTo>
                      <a:pt x="17" y="0"/>
                      <a:pt x="17" y="0"/>
                      <a:pt x="17" y="0"/>
                    </a:cubicBezTo>
                    <a:cubicBezTo>
                      <a:pt x="12" y="6"/>
                      <a:pt x="6" y="13"/>
                      <a:pt x="0" y="18"/>
                    </a:cubicBezTo>
                    <a:cubicBezTo>
                      <a:pt x="24" y="37"/>
                      <a:pt x="24" y="37"/>
                      <a:pt x="24" y="37"/>
                    </a:cubicBezTo>
                    <a:cubicBezTo>
                      <a:pt x="29" y="31"/>
                      <a:pt x="34" y="26"/>
                      <a:pt x="39" y="2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3" name="Freeform 399"/>
              <p:cNvSpPr/>
              <p:nvPr/>
            </p:nvSpPr>
            <p:spPr bwMode="auto">
              <a:xfrm>
                <a:off x="5059" y="2919"/>
                <a:ext cx="19" cy="12"/>
              </a:xfrm>
              <a:custGeom>
                <a:avLst/>
                <a:gdLst>
                  <a:gd name="T0" fmla="*/ 0 w 8"/>
                  <a:gd name="T1" fmla="*/ 5 h 5"/>
                  <a:gd name="T2" fmla="*/ 8 w 8"/>
                  <a:gd name="T3" fmla="*/ 5 h 5"/>
                  <a:gd name="T4" fmla="*/ 1 w 8"/>
                  <a:gd name="T5" fmla="*/ 0 h 5"/>
                  <a:gd name="T6" fmla="*/ 0 w 8"/>
                  <a:gd name="T7" fmla="*/ 5 h 5"/>
                </a:gdLst>
                <a:ahLst/>
                <a:cxnLst>
                  <a:cxn ang="0">
                    <a:pos x="T0" y="T1"/>
                  </a:cxn>
                  <a:cxn ang="0">
                    <a:pos x="T2" y="T3"/>
                  </a:cxn>
                  <a:cxn ang="0">
                    <a:pos x="T4" y="T5"/>
                  </a:cxn>
                  <a:cxn ang="0">
                    <a:pos x="T6" y="T7"/>
                  </a:cxn>
                </a:cxnLst>
                <a:rect l="0" t="0" r="r" b="b"/>
                <a:pathLst>
                  <a:path w="8" h="5">
                    <a:moveTo>
                      <a:pt x="0" y="5"/>
                    </a:moveTo>
                    <a:cubicBezTo>
                      <a:pt x="8" y="5"/>
                      <a:pt x="8" y="5"/>
                      <a:pt x="8" y="5"/>
                    </a:cubicBezTo>
                    <a:cubicBezTo>
                      <a:pt x="5" y="4"/>
                      <a:pt x="3" y="2"/>
                      <a:pt x="1" y="0"/>
                    </a:cubicBezTo>
                    <a:cubicBezTo>
                      <a:pt x="0" y="2"/>
                      <a:pt x="0" y="4"/>
                      <a:pt x="0" y="5"/>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4" name="Freeform 400"/>
              <p:cNvSpPr/>
              <p:nvPr/>
            </p:nvSpPr>
            <p:spPr bwMode="auto">
              <a:xfrm>
                <a:off x="5075" y="2628"/>
                <a:ext cx="97" cy="99"/>
              </a:xfrm>
              <a:custGeom>
                <a:avLst/>
                <a:gdLst>
                  <a:gd name="T0" fmla="*/ 18 w 41"/>
                  <a:gd name="T1" fmla="*/ 0 h 42"/>
                  <a:gd name="T2" fmla="*/ 0 w 41"/>
                  <a:gd name="T3" fmla="*/ 21 h 42"/>
                  <a:gd name="T4" fmla="*/ 24 w 41"/>
                  <a:gd name="T5" fmla="*/ 42 h 42"/>
                  <a:gd name="T6" fmla="*/ 41 w 41"/>
                  <a:gd name="T7" fmla="*/ 21 h 42"/>
                  <a:gd name="T8" fmla="*/ 18 w 41"/>
                  <a:gd name="T9" fmla="*/ 0 h 42"/>
                </a:gdLst>
                <a:ahLst/>
                <a:cxnLst>
                  <a:cxn ang="0">
                    <a:pos x="T0" y="T1"/>
                  </a:cxn>
                  <a:cxn ang="0">
                    <a:pos x="T2" y="T3"/>
                  </a:cxn>
                  <a:cxn ang="0">
                    <a:pos x="T4" y="T5"/>
                  </a:cxn>
                  <a:cxn ang="0">
                    <a:pos x="T6" y="T7"/>
                  </a:cxn>
                  <a:cxn ang="0">
                    <a:pos x="T8" y="T9"/>
                  </a:cxn>
                </a:cxnLst>
                <a:rect l="0" t="0" r="r" b="b"/>
                <a:pathLst>
                  <a:path w="41" h="42">
                    <a:moveTo>
                      <a:pt x="18" y="0"/>
                    </a:moveTo>
                    <a:cubicBezTo>
                      <a:pt x="13" y="7"/>
                      <a:pt x="7" y="14"/>
                      <a:pt x="0" y="21"/>
                    </a:cubicBezTo>
                    <a:cubicBezTo>
                      <a:pt x="24" y="42"/>
                      <a:pt x="24" y="42"/>
                      <a:pt x="24" y="42"/>
                    </a:cubicBezTo>
                    <a:cubicBezTo>
                      <a:pt x="30" y="35"/>
                      <a:pt x="36" y="28"/>
                      <a:pt x="41" y="21"/>
                    </a:cubicBezTo>
                    <a:cubicBezTo>
                      <a:pt x="33" y="14"/>
                      <a:pt x="26" y="7"/>
                      <a:pt x="18" y="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5" name="Freeform 401"/>
              <p:cNvSpPr/>
              <p:nvPr/>
            </p:nvSpPr>
            <p:spPr bwMode="auto">
              <a:xfrm>
                <a:off x="5113" y="2483"/>
                <a:ext cx="50" cy="80"/>
              </a:xfrm>
              <a:custGeom>
                <a:avLst/>
                <a:gdLst>
                  <a:gd name="T0" fmla="*/ 8 w 21"/>
                  <a:gd name="T1" fmla="*/ 0 h 34"/>
                  <a:gd name="T2" fmla="*/ 0 w 21"/>
                  <a:gd name="T3" fmla="*/ 16 h 34"/>
                  <a:gd name="T4" fmla="*/ 15 w 21"/>
                  <a:gd name="T5" fmla="*/ 34 h 34"/>
                  <a:gd name="T6" fmla="*/ 21 w 21"/>
                  <a:gd name="T7" fmla="*/ 20 h 34"/>
                  <a:gd name="T8" fmla="*/ 8 w 21"/>
                  <a:gd name="T9" fmla="*/ 0 h 34"/>
                </a:gdLst>
                <a:ahLst/>
                <a:cxnLst>
                  <a:cxn ang="0">
                    <a:pos x="T0" y="T1"/>
                  </a:cxn>
                  <a:cxn ang="0">
                    <a:pos x="T2" y="T3"/>
                  </a:cxn>
                  <a:cxn ang="0">
                    <a:pos x="T4" y="T5"/>
                  </a:cxn>
                  <a:cxn ang="0">
                    <a:pos x="T6" y="T7"/>
                  </a:cxn>
                  <a:cxn ang="0">
                    <a:pos x="T8" y="T9"/>
                  </a:cxn>
                </a:cxnLst>
                <a:rect l="0" t="0" r="r" b="b"/>
                <a:pathLst>
                  <a:path w="21" h="34">
                    <a:moveTo>
                      <a:pt x="8" y="0"/>
                    </a:moveTo>
                    <a:cubicBezTo>
                      <a:pt x="6" y="4"/>
                      <a:pt x="4" y="9"/>
                      <a:pt x="0" y="16"/>
                    </a:cubicBezTo>
                    <a:cubicBezTo>
                      <a:pt x="15" y="34"/>
                      <a:pt x="15" y="34"/>
                      <a:pt x="15" y="34"/>
                    </a:cubicBezTo>
                    <a:cubicBezTo>
                      <a:pt x="18" y="29"/>
                      <a:pt x="20" y="24"/>
                      <a:pt x="21" y="20"/>
                    </a:cubicBezTo>
                    <a:cubicBezTo>
                      <a:pt x="16" y="12"/>
                      <a:pt x="11" y="5"/>
                      <a:pt x="8" y="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6" name="Freeform 402"/>
              <p:cNvSpPr/>
              <p:nvPr/>
            </p:nvSpPr>
            <p:spPr bwMode="auto">
              <a:xfrm>
                <a:off x="5078" y="2122"/>
                <a:ext cx="45" cy="112"/>
              </a:xfrm>
              <a:custGeom>
                <a:avLst/>
                <a:gdLst>
                  <a:gd name="T0" fmla="*/ 14 w 19"/>
                  <a:gd name="T1" fmla="*/ 47 h 47"/>
                  <a:gd name="T2" fmla="*/ 19 w 19"/>
                  <a:gd name="T3" fmla="*/ 4 h 47"/>
                  <a:gd name="T4" fmla="*/ 9 w 19"/>
                  <a:gd name="T5" fmla="*/ 0 h 47"/>
                  <a:gd name="T6" fmla="*/ 0 w 19"/>
                  <a:gd name="T7" fmla="*/ 44 h 47"/>
                  <a:gd name="T8" fmla="*/ 14 w 19"/>
                  <a:gd name="T9" fmla="*/ 47 h 47"/>
                </a:gdLst>
                <a:ahLst/>
                <a:cxnLst>
                  <a:cxn ang="0">
                    <a:pos x="T0" y="T1"/>
                  </a:cxn>
                  <a:cxn ang="0">
                    <a:pos x="T2" y="T3"/>
                  </a:cxn>
                  <a:cxn ang="0">
                    <a:pos x="T4" y="T5"/>
                  </a:cxn>
                  <a:cxn ang="0">
                    <a:pos x="T6" y="T7"/>
                  </a:cxn>
                  <a:cxn ang="0">
                    <a:pos x="T8" y="T9"/>
                  </a:cxn>
                </a:cxnLst>
                <a:rect l="0" t="0" r="r" b="b"/>
                <a:pathLst>
                  <a:path w="19" h="47">
                    <a:moveTo>
                      <a:pt x="14" y="47"/>
                    </a:moveTo>
                    <a:cubicBezTo>
                      <a:pt x="19" y="4"/>
                      <a:pt x="19" y="4"/>
                      <a:pt x="19" y="4"/>
                    </a:cubicBezTo>
                    <a:cubicBezTo>
                      <a:pt x="16" y="3"/>
                      <a:pt x="12" y="2"/>
                      <a:pt x="9" y="0"/>
                    </a:cubicBezTo>
                    <a:cubicBezTo>
                      <a:pt x="0" y="44"/>
                      <a:pt x="0" y="44"/>
                      <a:pt x="0" y="44"/>
                    </a:cubicBezTo>
                    <a:cubicBezTo>
                      <a:pt x="5" y="45"/>
                      <a:pt x="10" y="46"/>
                      <a:pt x="14" y="47"/>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7" name="Freeform 403"/>
              <p:cNvSpPr/>
              <p:nvPr/>
            </p:nvSpPr>
            <p:spPr bwMode="auto">
              <a:xfrm>
                <a:off x="5045" y="1828"/>
                <a:ext cx="59" cy="201"/>
              </a:xfrm>
              <a:custGeom>
                <a:avLst/>
                <a:gdLst>
                  <a:gd name="T0" fmla="*/ 21 w 25"/>
                  <a:gd name="T1" fmla="*/ 0 h 85"/>
                  <a:gd name="T2" fmla="*/ 1 w 25"/>
                  <a:gd name="T3" fmla="*/ 43 h 85"/>
                  <a:gd name="T4" fmla="*/ 10 w 25"/>
                  <a:gd name="T5" fmla="*/ 85 h 85"/>
                  <a:gd name="T6" fmla="*/ 25 w 25"/>
                  <a:gd name="T7" fmla="*/ 3 h 85"/>
                  <a:gd name="T8" fmla="*/ 21 w 25"/>
                  <a:gd name="T9" fmla="*/ 0 h 85"/>
                </a:gdLst>
                <a:ahLst/>
                <a:cxnLst>
                  <a:cxn ang="0">
                    <a:pos x="T0" y="T1"/>
                  </a:cxn>
                  <a:cxn ang="0">
                    <a:pos x="T2" y="T3"/>
                  </a:cxn>
                  <a:cxn ang="0">
                    <a:pos x="T4" y="T5"/>
                  </a:cxn>
                  <a:cxn ang="0">
                    <a:pos x="T6" y="T7"/>
                  </a:cxn>
                  <a:cxn ang="0">
                    <a:pos x="T8" y="T9"/>
                  </a:cxn>
                </a:cxnLst>
                <a:rect l="0" t="0" r="r" b="b"/>
                <a:pathLst>
                  <a:path w="25" h="85">
                    <a:moveTo>
                      <a:pt x="21" y="0"/>
                    </a:moveTo>
                    <a:cubicBezTo>
                      <a:pt x="10" y="15"/>
                      <a:pt x="2" y="29"/>
                      <a:pt x="1" y="43"/>
                    </a:cubicBezTo>
                    <a:cubicBezTo>
                      <a:pt x="0" y="59"/>
                      <a:pt x="3" y="74"/>
                      <a:pt x="10" y="85"/>
                    </a:cubicBezTo>
                    <a:cubicBezTo>
                      <a:pt x="25" y="3"/>
                      <a:pt x="25" y="3"/>
                      <a:pt x="25" y="3"/>
                    </a:cubicBezTo>
                    <a:cubicBezTo>
                      <a:pt x="23" y="2"/>
                      <a:pt x="22" y="1"/>
                      <a:pt x="21" y="0"/>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8" name="Freeform 404"/>
              <p:cNvSpPr/>
              <p:nvPr/>
            </p:nvSpPr>
            <p:spPr bwMode="auto">
              <a:xfrm>
                <a:off x="5080" y="2530"/>
                <a:ext cx="64" cy="83"/>
              </a:xfrm>
              <a:custGeom>
                <a:avLst/>
                <a:gdLst>
                  <a:gd name="T0" fmla="*/ 27 w 27"/>
                  <a:gd name="T1" fmla="*/ 18 h 35"/>
                  <a:gd name="T2" fmla="*/ 12 w 27"/>
                  <a:gd name="T3" fmla="*/ 0 h 35"/>
                  <a:gd name="T4" fmla="*/ 0 w 27"/>
                  <a:gd name="T5" fmla="*/ 19 h 35"/>
                  <a:gd name="T6" fmla="*/ 16 w 27"/>
                  <a:gd name="T7" fmla="*/ 35 h 35"/>
                  <a:gd name="T8" fmla="*/ 27 w 27"/>
                  <a:gd name="T9" fmla="*/ 18 h 35"/>
                </a:gdLst>
                <a:ahLst/>
                <a:cxnLst>
                  <a:cxn ang="0">
                    <a:pos x="T0" y="T1"/>
                  </a:cxn>
                  <a:cxn ang="0">
                    <a:pos x="T2" y="T3"/>
                  </a:cxn>
                  <a:cxn ang="0">
                    <a:pos x="T4" y="T5"/>
                  </a:cxn>
                  <a:cxn ang="0">
                    <a:pos x="T6" y="T7"/>
                  </a:cxn>
                  <a:cxn ang="0">
                    <a:pos x="T8" y="T9"/>
                  </a:cxn>
                </a:cxnLst>
                <a:rect l="0" t="0" r="r" b="b"/>
                <a:pathLst>
                  <a:path w="27" h="35">
                    <a:moveTo>
                      <a:pt x="27" y="18"/>
                    </a:moveTo>
                    <a:cubicBezTo>
                      <a:pt x="12" y="0"/>
                      <a:pt x="12" y="0"/>
                      <a:pt x="12" y="0"/>
                    </a:cubicBezTo>
                    <a:cubicBezTo>
                      <a:pt x="9" y="6"/>
                      <a:pt x="5" y="13"/>
                      <a:pt x="0" y="19"/>
                    </a:cubicBezTo>
                    <a:cubicBezTo>
                      <a:pt x="16" y="35"/>
                      <a:pt x="16" y="35"/>
                      <a:pt x="16" y="35"/>
                    </a:cubicBezTo>
                    <a:cubicBezTo>
                      <a:pt x="20" y="29"/>
                      <a:pt x="24" y="23"/>
                      <a:pt x="27" y="18"/>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9" name="Freeform 405"/>
              <p:cNvSpPr/>
              <p:nvPr/>
            </p:nvSpPr>
            <p:spPr bwMode="auto">
              <a:xfrm>
                <a:off x="5073" y="2886"/>
                <a:ext cx="92" cy="45"/>
              </a:xfrm>
              <a:custGeom>
                <a:avLst/>
                <a:gdLst>
                  <a:gd name="T0" fmla="*/ 14 w 39"/>
                  <a:gd name="T1" fmla="*/ 0 h 19"/>
                  <a:gd name="T2" fmla="*/ 0 w 39"/>
                  <a:gd name="T3" fmla="*/ 11 h 19"/>
                  <a:gd name="T4" fmla="*/ 11 w 39"/>
                  <a:gd name="T5" fmla="*/ 19 h 19"/>
                  <a:gd name="T6" fmla="*/ 37 w 39"/>
                  <a:gd name="T7" fmla="*/ 19 h 19"/>
                  <a:gd name="T8" fmla="*/ 39 w 39"/>
                  <a:gd name="T9" fmla="*/ 17 h 19"/>
                  <a:gd name="T10" fmla="*/ 14 w 39"/>
                  <a:gd name="T11" fmla="*/ 0 h 19"/>
                </a:gdLst>
                <a:ahLst/>
                <a:cxnLst>
                  <a:cxn ang="0">
                    <a:pos x="T0" y="T1"/>
                  </a:cxn>
                  <a:cxn ang="0">
                    <a:pos x="T2" y="T3"/>
                  </a:cxn>
                  <a:cxn ang="0">
                    <a:pos x="T4" y="T5"/>
                  </a:cxn>
                  <a:cxn ang="0">
                    <a:pos x="T6" y="T7"/>
                  </a:cxn>
                  <a:cxn ang="0">
                    <a:pos x="T8" y="T9"/>
                  </a:cxn>
                  <a:cxn ang="0">
                    <a:pos x="T10" y="T11"/>
                  </a:cxn>
                </a:cxnLst>
                <a:rect l="0" t="0" r="r" b="b"/>
                <a:pathLst>
                  <a:path w="39" h="19">
                    <a:moveTo>
                      <a:pt x="14" y="0"/>
                    </a:moveTo>
                    <a:cubicBezTo>
                      <a:pt x="9" y="4"/>
                      <a:pt x="4" y="8"/>
                      <a:pt x="0" y="11"/>
                    </a:cubicBezTo>
                    <a:cubicBezTo>
                      <a:pt x="4" y="14"/>
                      <a:pt x="8" y="16"/>
                      <a:pt x="11" y="19"/>
                    </a:cubicBezTo>
                    <a:cubicBezTo>
                      <a:pt x="37" y="19"/>
                      <a:pt x="37" y="19"/>
                      <a:pt x="37" y="19"/>
                    </a:cubicBezTo>
                    <a:cubicBezTo>
                      <a:pt x="37" y="18"/>
                      <a:pt x="38" y="18"/>
                      <a:pt x="39" y="17"/>
                    </a:cubicBezTo>
                    <a:lnTo>
                      <a:pt x="14" y="0"/>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0" name="Group 607"/>
            <p:cNvGrpSpPr/>
            <p:nvPr/>
          </p:nvGrpSpPr>
          <p:grpSpPr bwMode="auto">
            <a:xfrm>
              <a:off x="682" y="1372"/>
              <a:ext cx="5973" cy="1564"/>
              <a:chOff x="682" y="1372"/>
              <a:chExt cx="5973" cy="1564"/>
            </a:xfrm>
          </p:grpSpPr>
          <p:sp>
            <p:nvSpPr>
              <p:cNvPr id="750" name="Freeform 407"/>
              <p:cNvSpPr/>
              <p:nvPr/>
            </p:nvSpPr>
            <p:spPr bwMode="auto">
              <a:xfrm>
                <a:off x="5052" y="1574"/>
                <a:ext cx="40" cy="130"/>
              </a:xfrm>
              <a:custGeom>
                <a:avLst/>
                <a:gdLst>
                  <a:gd name="T0" fmla="*/ 17 w 17"/>
                  <a:gd name="T1" fmla="*/ 51 h 55"/>
                  <a:gd name="T2" fmla="*/ 3 w 17"/>
                  <a:gd name="T3" fmla="*/ 0 h 55"/>
                  <a:gd name="T4" fmla="*/ 0 w 17"/>
                  <a:gd name="T5" fmla="*/ 13 h 55"/>
                  <a:gd name="T6" fmla="*/ 15 w 17"/>
                  <a:gd name="T7" fmla="*/ 55 h 55"/>
                  <a:gd name="T8" fmla="*/ 17 w 17"/>
                  <a:gd name="T9" fmla="*/ 51 h 55"/>
                </a:gdLst>
                <a:ahLst/>
                <a:cxnLst>
                  <a:cxn ang="0">
                    <a:pos x="T0" y="T1"/>
                  </a:cxn>
                  <a:cxn ang="0">
                    <a:pos x="T2" y="T3"/>
                  </a:cxn>
                  <a:cxn ang="0">
                    <a:pos x="T4" y="T5"/>
                  </a:cxn>
                  <a:cxn ang="0">
                    <a:pos x="T6" y="T7"/>
                  </a:cxn>
                  <a:cxn ang="0">
                    <a:pos x="T8" y="T9"/>
                  </a:cxn>
                </a:cxnLst>
                <a:rect l="0" t="0" r="r" b="b"/>
                <a:pathLst>
                  <a:path w="17" h="55">
                    <a:moveTo>
                      <a:pt x="17" y="51"/>
                    </a:moveTo>
                    <a:cubicBezTo>
                      <a:pt x="14" y="44"/>
                      <a:pt x="7" y="17"/>
                      <a:pt x="3" y="0"/>
                    </a:cubicBezTo>
                    <a:cubicBezTo>
                      <a:pt x="2" y="4"/>
                      <a:pt x="1" y="9"/>
                      <a:pt x="0" y="13"/>
                    </a:cubicBezTo>
                    <a:cubicBezTo>
                      <a:pt x="15" y="55"/>
                      <a:pt x="15" y="55"/>
                      <a:pt x="15" y="55"/>
                    </a:cubicBezTo>
                    <a:cubicBezTo>
                      <a:pt x="16" y="53"/>
                      <a:pt x="16" y="52"/>
                      <a:pt x="17" y="5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1" name="Freeform 408"/>
              <p:cNvSpPr/>
              <p:nvPr/>
            </p:nvSpPr>
            <p:spPr bwMode="auto">
              <a:xfrm>
                <a:off x="5045" y="1612"/>
                <a:ext cx="40" cy="107"/>
              </a:xfrm>
              <a:custGeom>
                <a:avLst/>
                <a:gdLst>
                  <a:gd name="T0" fmla="*/ 17 w 17"/>
                  <a:gd name="T1" fmla="*/ 41 h 45"/>
                  <a:gd name="T2" fmla="*/ 2 w 17"/>
                  <a:gd name="T3" fmla="*/ 0 h 45"/>
                  <a:gd name="T4" fmla="*/ 0 w 17"/>
                  <a:gd name="T5" fmla="*/ 9 h 45"/>
                  <a:gd name="T6" fmla="*/ 15 w 17"/>
                  <a:gd name="T7" fmla="*/ 45 h 45"/>
                  <a:gd name="T8" fmla="*/ 17 w 17"/>
                  <a:gd name="T9" fmla="*/ 41 h 45"/>
                </a:gdLst>
                <a:ahLst/>
                <a:cxnLst>
                  <a:cxn ang="0">
                    <a:pos x="T0" y="T1"/>
                  </a:cxn>
                  <a:cxn ang="0">
                    <a:pos x="T2" y="T3"/>
                  </a:cxn>
                  <a:cxn ang="0">
                    <a:pos x="T4" y="T5"/>
                  </a:cxn>
                  <a:cxn ang="0">
                    <a:pos x="T6" y="T7"/>
                  </a:cxn>
                  <a:cxn ang="0">
                    <a:pos x="T8" y="T9"/>
                  </a:cxn>
                </a:cxnLst>
                <a:rect l="0" t="0" r="r" b="b"/>
                <a:pathLst>
                  <a:path w="17" h="45">
                    <a:moveTo>
                      <a:pt x="17" y="41"/>
                    </a:moveTo>
                    <a:cubicBezTo>
                      <a:pt x="2" y="0"/>
                      <a:pt x="2" y="0"/>
                      <a:pt x="2" y="0"/>
                    </a:cubicBezTo>
                    <a:cubicBezTo>
                      <a:pt x="0" y="9"/>
                      <a:pt x="0" y="9"/>
                      <a:pt x="0" y="9"/>
                    </a:cubicBezTo>
                    <a:cubicBezTo>
                      <a:pt x="15" y="45"/>
                      <a:pt x="15" y="45"/>
                      <a:pt x="15" y="45"/>
                    </a:cubicBezTo>
                    <a:cubicBezTo>
                      <a:pt x="16" y="44"/>
                      <a:pt x="16" y="42"/>
                      <a:pt x="17" y="4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2" name="Freeform 409"/>
              <p:cNvSpPr/>
              <p:nvPr/>
            </p:nvSpPr>
            <p:spPr bwMode="auto">
              <a:xfrm>
                <a:off x="4981" y="2877"/>
                <a:ext cx="35" cy="54"/>
              </a:xfrm>
              <a:custGeom>
                <a:avLst/>
                <a:gdLst>
                  <a:gd name="T0" fmla="*/ 7 w 15"/>
                  <a:gd name="T1" fmla="*/ 0 h 23"/>
                  <a:gd name="T2" fmla="*/ 0 w 15"/>
                  <a:gd name="T3" fmla="*/ 23 h 23"/>
                  <a:gd name="T4" fmla="*/ 11 w 15"/>
                  <a:gd name="T5" fmla="*/ 23 h 23"/>
                  <a:gd name="T6" fmla="*/ 15 w 15"/>
                  <a:gd name="T7" fmla="*/ 6 h 23"/>
                  <a:gd name="T8" fmla="*/ 7 w 15"/>
                  <a:gd name="T9" fmla="*/ 0 h 23"/>
                </a:gdLst>
                <a:ahLst/>
                <a:cxnLst>
                  <a:cxn ang="0">
                    <a:pos x="T0" y="T1"/>
                  </a:cxn>
                  <a:cxn ang="0">
                    <a:pos x="T2" y="T3"/>
                  </a:cxn>
                  <a:cxn ang="0">
                    <a:pos x="T4" y="T5"/>
                  </a:cxn>
                  <a:cxn ang="0">
                    <a:pos x="T6" y="T7"/>
                  </a:cxn>
                  <a:cxn ang="0">
                    <a:pos x="T8" y="T9"/>
                  </a:cxn>
                </a:cxnLst>
                <a:rect l="0" t="0" r="r" b="b"/>
                <a:pathLst>
                  <a:path w="15" h="23">
                    <a:moveTo>
                      <a:pt x="7" y="0"/>
                    </a:moveTo>
                    <a:cubicBezTo>
                      <a:pt x="3" y="8"/>
                      <a:pt x="1" y="16"/>
                      <a:pt x="0" y="23"/>
                    </a:cubicBezTo>
                    <a:cubicBezTo>
                      <a:pt x="11" y="23"/>
                      <a:pt x="11" y="23"/>
                      <a:pt x="11" y="23"/>
                    </a:cubicBezTo>
                    <a:cubicBezTo>
                      <a:pt x="11" y="16"/>
                      <a:pt x="12" y="10"/>
                      <a:pt x="15" y="6"/>
                    </a:cubicBezTo>
                    <a:cubicBezTo>
                      <a:pt x="12" y="4"/>
                      <a:pt x="9" y="2"/>
                      <a:pt x="7" y="0"/>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3" name="Freeform 410"/>
              <p:cNvSpPr/>
              <p:nvPr/>
            </p:nvSpPr>
            <p:spPr bwMode="auto">
              <a:xfrm>
                <a:off x="5016" y="2896"/>
                <a:ext cx="33" cy="35"/>
              </a:xfrm>
              <a:custGeom>
                <a:avLst/>
                <a:gdLst>
                  <a:gd name="T0" fmla="*/ 3 w 14"/>
                  <a:gd name="T1" fmla="*/ 0 h 15"/>
                  <a:gd name="T2" fmla="*/ 0 w 14"/>
                  <a:gd name="T3" fmla="*/ 15 h 15"/>
                  <a:gd name="T4" fmla="*/ 13 w 14"/>
                  <a:gd name="T5" fmla="*/ 15 h 15"/>
                  <a:gd name="T6" fmla="*/ 14 w 14"/>
                  <a:gd name="T7" fmla="*/ 7 h 15"/>
                  <a:gd name="T8" fmla="*/ 3 w 14"/>
                  <a:gd name="T9" fmla="*/ 0 h 15"/>
                </a:gdLst>
                <a:ahLst/>
                <a:cxnLst>
                  <a:cxn ang="0">
                    <a:pos x="T0" y="T1"/>
                  </a:cxn>
                  <a:cxn ang="0">
                    <a:pos x="T2" y="T3"/>
                  </a:cxn>
                  <a:cxn ang="0">
                    <a:pos x="T4" y="T5"/>
                  </a:cxn>
                  <a:cxn ang="0">
                    <a:pos x="T6" y="T7"/>
                  </a:cxn>
                  <a:cxn ang="0">
                    <a:pos x="T8" y="T9"/>
                  </a:cxn>
                </a:cxnLst>
                <a:rect l="0" t="0" r="r" b="b"/>
                <a:pathLst>
                  <a:path w="14" h="15">
                    <a:moveTo>
                      <a:pt x="3" y="0"/>
                    </a:moveTo>
                    <a:cubicBezTo>
                      <a:pt x="1" y="4"/>
                      <a:pt x="0" y="9"/>
                      <a:pt x="0" y="15"/>
                    </a:cubicBezTo>
                    <a:cubicBezTo>
                      <a:pt x="13" y="15"/>
                      <a:pt x="13" y="15"/>
                      <a:pt x="13" y="15"/>
                    </a:cubicBezTo>
                    <a:cubicBezTo>
                      <a:pt x="14" y="13"/>
                      <a:pt x="14" y="10"/>
                      <a:pt x="14" y="7"/>
                    </a:cubicBezTo>
                    <a:cubicBezTo>
                      <a:pt x="11" y="5"/>
                      <a:pt x="7" y="3"/>
                      <a:pt x="3" y="0"/>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4" name="Freeform 411"/>
              <p:cNvSpPr/>
              <p:nvPr/>
            </p:nvSpPr>
            <p:spPr bwMode="auto">
              <a:xfrm>
                <a:off x="5042" y="2791"/>
                <a:ext cx="102" cy="83"/>
              </a:xfrm>
              <a:custGeom>
                <a:avLst/>
                <a:gdLst>
                  <a:gd name="T0" fmla="*/ 19 w 43"/>
                  <a:gd name="T1" fmla="*/ 0 h 35"/>
                  <a:gd name="T2" fmla="*/ 0 w 43"/>
                  <a:gd name="T3" fmla="*/ 18 h 35"/>
                  <a:gd name="T4" fmla="*/ 26 w 43"/>
                  <a:gd name="T5" fmla="*/ 35 h 35"/>
                  <a:gd name="T6" fmla="*/ 43 w 43"/>
                  <a:gd name="T7" fmla="*/ 19 h 35"/>
                  <a:gd name="T8" fmla="*/ 19 w 43"/>
                  <a:gd name="T9" fmla="*/ 0 h 35"/>
                </a:gdLst>
                <a:ahLst/>
                <a:cxnLst>
                  <a:cxn ang="0">
                    <a:pos x="T0" y="T1"/>
                  </a:cxn>
                  <a:cxn ang="0">
                    <a:pos x="T2" y="T3"/>
                  </a:cxn>
                  <a:cxn ang="0">
                    <a:pos x="T4" y="T5"/>
                  </a:cxn>
                  <a:cxn ang="0">
                    <a:pos x="T6" y="T7"/>
                  </a:cxn>
                  <a:cxn ang="0">
                    <a:pos x="T8" y="T9"/>
                  </a:cxn>
                </a:cxnLst>
                <a:rect l="0" t="0" r="r" b="b"/>
                <a:pathLst>
                  <a:path w="43" h="35">
                    <a:moveTo>
                      <a:pt x="19" y="0"/>
                    </a:moveTo>
                    <a:cubicBezTo>
                      <a:pt x="13" y="7"/>
                      <a:pt x="7" y="13"/>
                      <a:pt x="0" y="18"/>
                    </a:cubicBezTo>
                    <a:cubicBezTo>
                      <a:pt x="26" y="35"/>
                      <a:pt x="26" y="35"/>
                      <a:pt x="26" y="35"/>
                    </a:cubicBezTo>
                    <a:cubicBezTo>
                      <a:pt x="32" y="30"/>
                      <a:pt x="37" y="25"/>
                      <a:pt x="43" y="19"/>
                    </a:cubicBezTo>
                    <a:lnTo>
                      <a:pt x="19" y="0"/>
                    </a:ln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5" name="Freeform 412"/>
              <p:cNvSpPr/>
              <p:nvPr/>
            </p:nvSpPr>
            <p:spPr bwMode="auto">
              <a:xfrm>
                <a:off x="4841" y="2442"/>
                <a:ext cx="286" cy="328"/>
              </a:xfrm>
              <a:custGeom>
                <a:avLst/>
                <a:gdLst>
                  <a:gd name="T0" fmla="*/ 54 w 121"/>
                  <a:gd name="T1" fmla="*/ 55 h 138"/>
                  <a:gd name="T2" fmla="*/ 4 w 121"/>
                  <a:gd name="T3" fmla="*/ 129 h 138"/>
                  <a:gd name="T4" fmla="*/ 70 w 121"/>
                  <a:gd name="T5" fmla="*/ 85 h 138"/>
                  <a:gd name="T6" fmla="*/ 118 w 121"/>
                  <a:gd name="T7" fmla="*/ 9 h 138"/>
                  <a:gd name="T8" fmla="*/ 54 w 121"/>
                  <a:gd name="T9" fmla="*/ 55 h 138"/>
                </a:gdLst>
                <a:ahLst/>
                <a:cxnLst>
                  <a:cxn ang="0">
                    <a:pos x="T0" y="T1"/>
                  </a:cxn>
                  <a:cxn ang="0">
                    <a:pos x="T2" y="T3"/>
                  </a:cxn>
                  <a:cxn ang="0">
                    <a:pos x="T4" y="T5"/>
                  </a:cxn>
                  <a:cxn ang="0">
                    <a:pos x="T6" y="T7"/>
                  </a:cxn>
                  <a:cxn ang="0">
                    <a:pos x="T8" y="T9"/>
                  </a:cxn>
                </a:cxnLst>
                <a:rect l="0" t="0" r="r" b="b"/>
                <a:pathLst>
                  <a:path w="121" h="138">
                    <a:moveTo>
                      <a:pt x="54" y="55"/>
                    </a:moveTo>
                    <a:cubicBezTo>
                      <a:pt x="23" y="87"/>
                      <a:pt x="0" y="119"/>
                      <a:pt x="4" y="129"/>
                    </a:cubicBezTo>
                    <a:cubicBezTo>
                      <a:pt x="6" y="138"/>
                      <a:pt x="40" y="118"/>
                      <a:pt x="70" y="85"/>
                    </a:cubicBezTo>
                    <a:cubicBezTo>
                      <a:pt x="100" y="53"/>
                      <a:pt x="121" y="16"/>
                      <a:pt x="118" y="9"/>
                    </a:cubicBezTo>
                    <a:cubicBezTo>
                      <a:pt x="114" y="0"/>
                      <a:pt x="85" y="22"/>
                      <a:pt x="54" y="55"/>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6" name="Freeform 413"/>
              <p:cNvSpPr/>
              <p:nvPr/>
            </p:nvSpPr>
            <p:spPr bwMode="auto">
              <a:xfrm>
                <a:off x="5040" y="1640"/>
                <a:ext cx="38" cy="97"/>
              </a:xfrm>
              <a:custGeom>
                <a:avLst/>
                <a:gdLst>
                  <a:gd name="T0" fmla="*/ 16 w 16"/>
                  <a:gd name="T1" fmla="*/ 35 h 41"/>
                  <a:gd name="T2" fmla="*/ 2 w 16"/>
                  <a:gd name="T3" fmla="*/ 0 h 41"/>
                  <a:gd name="T4" fmla="*/ 0 w 16"/>
                  <a:gd name="T5" fmla="*/ 8 h 41"/>
                  <a:gd name="T6" fmla="*/ 14 w 16"/>
                  <a:gd name="T7" fmla="*/ 41 h 41"/>
                  <a:gd name="T8" fmla="*/ 16 w 16"/>
                  <a:gd name="T9" fmla="*/ 35 h 41"/>
                </a:gdLst>
                <a:ahLst/>
                <a:cxnLst>
                  <a:cxn ang="0">
                    <a:pos x="T0" y="T1"/>
                  </a:cxn>
                  <a:cxn ang="0">
                    <a:pos x="T2" y="T3"/>
                  </a:cxn>
                  <a:cxn ang="0">
                    <a:pos x="T4" y="T5"/>
                  </a:cxn>
                  <a:cxn ang="0">
                    <a:pos x="T6" y="T7"/>
                  </a:cxn>
                  <a:cxn ang="0">
                    <a:pos x="T8" y="T9"/>
                  </a:cxn>
                </a:cxnLst>
                <a:rect l="0" t="0" r="r" b="b"/>
                <a:pathLst>
                  <a:path w="16" h="41">
                    <a:moveTo>
                      <a:pt x="16" y="35"/>
                    </a:moveTo>
                    <a:cubicBezTo>
                      <a:pt x="2" y="0"/>
                      <a:pt x="2" y="0"/>
                      <a:pt x="2" y="0"/>
                    </a:cubicBezTo>
                    <a:cubicBezTo>
                      <a:pt x="0" y="8"/>
                      <a:pt x="0" y="8"/>
                      <a:pt x="0" y="8"/>
                    </a:cubicBezTo>
                    <a:cubicBezTo>
                      <a:pt x="14" y="41"/>
                      <a:pt x="14" y="41"/>
                      <a:pt x="14" y="41"/>
                    </a:cubicBezTo>
                    <a:cubicBezTo>
                      <a:pt x="14" y="39"/>
                      <a:pt x="15" y="37"/>
                      <a:pt x="16" y="35"/>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7" name="Freeform 414"/>
              <p:cNvSpPr/>
              <p:nvPr/>
            </p:nvSpPr>
            <p:spPr bwMode="auto">
              <a:xfrm>
                <a:off x="5033" y="1666"/>
                <a:ext cx="38" cy="93"/>
              </a:xfrm>
              <a:custGeom>
                <a:avLst/>
                <a:gdLst>
                  <a:gd name="T0" fmla="*/ 16 w 16"/>
                  <a:gd name="T1" fmla="*/ 32 h 39"/>
                  <a:gd name="T2" fmla="*/ 2 w 16"/>
                  <a:gd name="T3" fmla="*/ 0 h 39"/>
                  <a:gd name="T4" fmla="*/ 0 w 16"/>
                  <a:gd name="T5" fmla="*/ 9 h 39"/>
                  <a:gd name="T6" fmla="*/ 14 w 16"/>
                  <a:gd name="T7" fmla="*/ 39 h 39"/>
                  <a:gd name="T8" fmla="*/ 16 w 16"/>
                  <a:gd name="T9" fmla="*/ 32 h 39"/>
                </a:gdLst>
                <a:ahLst/>
                <a:cxnLst>
                  <a:cxn ang="0">
                    <a:pos x="T0" y="T1"/>
                  </a:cxn>
                  <a:cxn ang="0">
                    <a:pos x="T2" y="T3"/>
                  </a:cxn>
                  <a:cxn ang="0">
                    <a:pos x="T4" y="T5"/>
                  </a:cxn>
                  <a:cxn ang="0">
                    <a:pos x="T6" y="T7"/>
                  </a:cxn>
                  <a:cxn ang="0">
                    <a:pos x="T8" y="T9"/>
                  </a:cxn>
                </a:cxnLst>
                <a:rect l="0" t="0" r="r" b="b"/>
                <a:pathLst>
                  <a:path w="16" h="39">
                    <a:moveTo>
                      <a:pt x="16" y="32"/>
                    </a:moveTo>
                    <a:cubicBezTo>
                      <a:pt x="2" y="0"/>
                      <a:pt x="2" y="0"/>
                      <a:pt x="2" y="0"/>
                    </a:cubicBezTo>
                    <a:cubicBezTo>
                      <a:pt x="0" y="9"/>
                      <a:pt x="0" y="9"/>
                      <a:pt x="0" y="9"/>
                    </a:cubicBezTo>
                    <a:cubicBezTo>
                      <a:pt x="14" y="39"/>
                      <a:pt x="14" y="39"/>
                      <a:pt x="14" y="39"/>
                    </a:cubicBezTo>
                    <a:cubicBezTo>
                      <a:pt x="14" y="37"/>
                      <a:pt x="15" y="34"/>
                      <a:pt x="16" y="32"/>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8" name="Freeform 415"/>
              <p:cNvSpPr/>
              <p:nvPr/>
            </p:nvSpPr>
            <p:spPr bwMode="auto">
              <a:xfrm>
                <a:off x="5026" y="2685"/>
                <a:ext cx="101" cy="94"/>
              </a:xfrm>
              <a:custGeom>
                <a:avLst/>
                <a:gdLst>
                  <a:gd name="T0" fmla="*/ 43 w 43"/>
                  <a:gd name="T1" fmla="*/ 22 h 40"/>
                  <a:gd name="T2" fmla="*/ 18 w 43"/>
                  <a:gd name="T3" fmla="*/ 0 h 40"/>
                  <a:gd name="T4" fmla="*/ 0 w 43"/>
                  <a:gd name="T5" fmla="*/ 19 h 40"/>
                  <a:gd name="T6" fmla="*/ 26 w 43"/>
                  <a:gd name="T7" fmla="*/ 40 h 40"/>
                  <a:gd name="T8" fmla="*/ 43 w 43"/>
                  <a:gd name="T9" fmla="*/ 22 h 40"/>
                </a:gdLst>
                <a:ahLst/>
                <a:cxnLst>
                  <a:cxn ang="0">
                    <a:pos x="T0" y="T1"/>
                  </a:cxn>
                  <a:cxn ang="0">
                    <a:pos x="T2" y="T3"/>
                  </a:cxn>
                  <a:cxn ang="0">
                    <a:pos x="T4" y="T5"/>
                  </a:cxn>
                  <a:cxn ang="0">
                    <a:pos x="T6" y="T7"/>
                  </a:cxn>
                  <a:cxn ang="0">
                    <a:pos x="T8" y="T9"/>
                  </a:cxn>
                </a:cxnLst>
                <a:rect l="0" t="0" r="r" b="b"/>
                <a:pathLst>
                  <a:path w="43" h="40">
                    <a:moveTo>
                      <a:pt x="43" y="22"/>
                    </a:moveTo>
                    <a:cubicBezTo>
                      <a:pt x="18" y="0"/>
                      <a:pt x="18" y="0"/>
                      <a:pt x="18" y="0"/>
                    </a:cubicBezTo>
                    <a:cubicBezTo>
                      <a:pt x="12" y="7"/>
                      <a:pt x="6" y="13"/>
                      <a:pt x="0" y="19"/>
                    </a:cubicBezTo>
                    <a:cubicBezTo>
                      <a:pt x="26" y="40"/>
                      <a:pt x="26" y="40"/>
                      <a:pt x="26" y="40"/>
                    </a:cubicBezTo>
                    <a:cubicBezTo>
                      <a:pt x="32" y="34"/>
                      <a:pt x="38" y="28"/>
                      <a:pt x="43" y="22"/>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9" name="Freeform 416"/>
              <p:cNvSpPr/>
              <p:nvPr/>
            </p:nvSpPr>
            <p:spPr bwMode="auto">
              <a:xfrm>
                <a:off x="5031" y="2096"/>
                <a:ext cx="59" cy="128"/>
              </a:xfrm>
              <a:custGeom>
                <a:avLst/>
                <a:gdLst>
                  <a:gd name="T0" fmla="*/ 16 w 25"/>
                  <a:gd name="T1" fmla="*/ 54 h 54"/>
                  <a:gd name="T2" fmla="*/ 25 w 25"/>
                  <a:gd name="T3" fmla="*/ 9 h 54"/>
                  <a:gd name="T4" fmla="*/ 12 w 25"/>
                  <a:gd name="T5" fmla="*/ 0 h 54"/>
                  <a:gd name="T6" fmla="*/ 0 w 25"/>
                  <a:gd name="T7" fmla="*/ 50 h 54"/>
                  <a:gd name="T8" fmla="*/ 16 w 25"/>
                  <a:gd name="T9" fmla="*/ 54 h 54"/>
                </a:gdLst>
                <a:ahLst/>
                <a:cxnLst>
                  <a:cxn ang="0">
                    <a:pos x="T0" y="T1"/>
                  </a:cxn>
                  <a:cxn ang="0">
                    <a:pos x="T2" y="T3"/>
                  </a:cxn>
                  <a:cxn ang="0">
                    <a:pos x="T4" y="T5"/>
                  </a:cxn>
                  <a:cxn ang="0">
                    <a:pos x="T6" y="T7"/>
                  </a:cxn>
                  <a:cxn ang="0">
                    <a:pos x="T8" y="T9"/>
                  </a:cxn>
                </a:cxnLst>
                <a:rect l="0" t="0" r="r" b="b"/>
                <a:pathLst>
                  <a:path w="25" h="54">
                    <a:moveTo>
                      <a:pt x="16" y="54"/>
                    </a:moveTo>
                    <a:cubicBezTo>
                      <a:pt x="25" y="9"/>
                      <a:pt x="25" y="9"/>
                      <a:pt x="25" y="9"/>
                    </a:cubicBezTo>
                    <a:cubicBezTo>
                      <a:pt x="20" y="7"/>
                      <a:pt x="16" y="3"/>
                      <a:pt x="12" y="0"/>
                    </a:cubicBezTo>
                    <a:cubicBezTo>
                      <a:pt x="0" y="50"/>
                      <a:pt x="0" y="50"/>
                      <a:pt x="0" y="50"/>
                    </a:cubicBezTo>
                    <a:cubicBezTo>
                      <a:pt x="5" y="52"/>
                      <a:pt x="11" y="53"/>
                      <a:pt x="16" y="54"/>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0" name="Freeform 417"/>
              <p:cNvSpPr/>
              <p:nvPr/>
            </p:nvSpPr>
            <p:spPr bwMode="auto">
              <a:xfrm>
                <a:off x="5026" y="1695"/>
                <a:ext cx="38" cy="85"/>
              </a:xfrm>
              <a:custGeom>
                <a:avLst/>
                <a:gdLst>
                  <a:gd name="T0" fmla="*/ 14 w 16"/>
                  <a:gd name="T1" fmla="*/ 36 h 36"/>
                  <a:gd name="T2" fmla="*/ 16 w 16"/>
                  <a:gd name="T3" fmla="*/ 29 h 36"/>
                  <a:gd name="T4" fmla="*/ 2 w 16"/>
                  <a:gd name="T5" fmla="*/ 0 h 36"/>
                  <a:gd name="T6" fmla="*/ 0 w 16"/>
                  <a:gd name="T7" fmla="*/ 7 h 36"/>
                  <a:gd name="T8" fmla="*/ 14 w 16"/>
                  <a:gd name="T9" fmla="*/ 36 h 36"/>
                </a:gdLst>
                <a:ahLst/>
                <a:cxnLst>
                  <a:cxn ang="0">
                    <a:pos x="T0" y="T1"/>
                  </a:cxn>
                  <a:cxn ang="0">
                    <a:pos x="T2" y="T3"/>
                  </a:cxn>
                  <a:cxn ang="0">
                    <a:pos x="T4" y="T5"/>
                  </a:cxn>
                  <a:cxn ang="0">
                    <a:pos x="T6" y="T7"/>
                  </a:cxn>
                  <a:cxn ang="0">
                    <a:pos x="T8" y="T9"/>
                  </a:cxn>
                </a:cxnLst>
                <a:rect l="0" t="0" r="r" b="b"/>
                <a:pathLst>
                  <a:path w="16" h="36">
                    <a:moveTo>
                      <a:pt x="14" y="36"/>
                    </a:moveTo>
                    <a:cubicBezTo>
                      <a:pt x="15" y="34"/>
                      <a:pt x="15" y="32"/>
                      <a:pt x="16" y="29"/>
                    </a:cubicBezTo>
                    <a:cubicBezTo>
                      <a:pt x="2" y="0"/>
                      <a:pt x="2" y="0"/>
                      <a:pt x="2" y="0"/>
                    </a:cubicBezTo>
                    <a:cubicBezTo>
                      <a:pt x="1" y="2"/>
                      <a:pt x="1" y="5"/>
                      <a:pt x="0" y="7"/>
                    </a:cubicBezTo>
                    <a:cubicBezTo>
                      <a:pt x="14" y="36"/>
                      <a:pt x="14" y="36"/>
                      <a:pt x="14" y="36"/>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1" name="Freeform 418"/>
              <p:cNvSpPr/>
              <p:nvPr/>
            </p:nvSpPr>
            <p:spPr bwMode="auto">
              <a:xfrm>
                <a:off x="5033" y="2585"/>
                <a:ext cx="80" cy="88"/>
              </a:xfrm>
              <a:custGeom>
                <a:avLst/>
                <a:gdLst>
                  <a:gd name="T0" fmla="*/ 0 w 34"/>
                  <a:gd name="T1" fmla="*/ 23 h 37"/>
                  <a:gd name="T2" fmla="*/ 15 w 34"/>
                  <a:gd name="T3" fmla="*/ 37 h 37"/>
                  <a:gd name="T4" fmla="*/ 34 w 34"/>
                  <a:gd name="T5" fmla="*/ 15 h 37"/>
                  <a:gd name="T6" fmla="*/ 18 w 34"/>
                  <a:gd name="T7" fmla="*/ 0 h 37"/>
                  <a:gd name="T8" fmla="*/ 0 w 34"/>
                  <a:gd name="T9" fmla="*/ 23 h 37"/>
                </a:gdLst>
                <a:ahLst/>
                <a:cxnLst>
                  <a:cxn ang="0">
                    <a:pos x="T0" y="T1"/>
                  </a:cxn>
                  <a:cxn ang="0">
                    <a:pos x="T2" y="T3"/>
                  </a:cxn>
                  <a:cxn ang="0">
                    <a:pos x="T4" y="T5"/>
                  </a:cxn>
                  <a:cxn ang="0">
                    <a:pos x="T6" y="T7"/>
                  </a:cxn>
                  <a:cxn ang="0">
                    <a:pos x="T8" y="T9"/>
                  </a:cxn>
                </a:cxnLst>
                <a:rect l="0" t="0" r="r" b="b"/>
                <a:pathLst>
                  <a:path w="34" h="37">
                    <a:moveTo>
                      <a:pt x="0" y="23"/>
                    </a:moveTo>
                    <a:cubicBezTo>
                      <a:pt x="15" y="37"/>
                      <a:pt x="15" y="37"/>
                      <a:pt x="15" y="37"/>
                    </a:cubicBezTo>
                    <a:cubicBezTo>
                      <a:pt x="22" y="29"/>
                      <a:pt x="28" y="22"/>
                      <a:pt x="34" y="15"/>
                    </a:cubicBezTo>
                    <a:cubicBezTo>
                      <a:pt x="28" y="10"/>
                      <a:pt x="23" y="5"/>
                      <a:pt x="18" y="0"/>
                    </a:cubicBezTo>
                    <a:cubicBezTo>
                      <a:pt x="12" y="7"/>
                      <a:pt x="6" y="15"/>
                      <a:pt x="0" y="23"/>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2" name="Freeform 419"/>
              <p:cNvSpPr/>
              <p:nvPr/>
            </p:nvSpPr>
            <p:spPr bwMode="auto">
              <a:xfrm>
                <a:off x="5019" y="1719"/>
                <a:ext cx="38" cy="73"/>
              </a:xfrm>
              <a:custGeom>
                <a:avLst/>
                <a:gdLst>
                  <a:gd name="T0" fmla="*/ 16 w 16"/>
                  <a:gd name="T1" fmla="*/ 27 h 31"/>
                  <a:gd name="T2" fmla="*/ 3 w 16"/>
                  <a:gd name="T3" fmla="*/ 0 h 31"/>
                  <a:gd name="T4" fmla="*/ 0 w 16"/>
                  <a:gd name="T5" fmla="*/ 9 h 31"/>
                  <a:gd name="T6" fmla="*/ 12 w 16"/>
                  <a:gd name="T7" fmla="*/ 31 h 31"/>
                  <a:gd name="T8" fmla="*/ 16 w 16"/>
                  <a:gd name="T9" fmla="*/ 27 h 31"/>
                </a:gdLst>
                <a:ahLst/>
                <a:cxnLst>
                  <a:cxn ang="0">
                    <a:pos x="T0" y="T1"/>
                  </a:cxn>
                  <a:cxn ang="0">
                    <a:pos x="T2" y="T3"/>
                  </a:cxn>
                  <a:cxn ang="0">
                    <a:pos x="T4" y="T5"/>
                  </a:cxn>
                  <a:cxn ang="0">
                    <a:pos x="T6" y="T7"/>
                  </a:cxn>
                  <a:cxn ang="0">
                    <a:pos x="T8" y="T9"/>
                  </a:cxn>
                </a:cxnLst>
                <a:rect l="0" t="0" r="r" b="b"/>
                <a:pathLst>
                  <a:path w="16" h="31">
                    <a:moveTo>
                      <a:pt x="16" y="27"/>
                    </a:moveTo>
                    <a:cubicBezTo>
                      <a:pt x="3" y="0"/>
                      <a:pt x="3" y="0"/>
                      <a:pt x="3" y="0"/>
                    </a:cubicBezTo>
                    <a:cubicBezTo>
                      <a:pt x="0" y="9"/>
                      <a:pt x="0" y="9"/>
                      <a:pt x="0" y="9"/>
                    </a:cubicBezTo>
                    <a:cubicBezTo>
                      <a:pt x="12" y="31"/>
                      <a:pt x="12" y="31"/>
                      <a:pt x="12" y="31"/>
                    </a:cubicBezTo>
                    <a:cubicBezTo>
                      <a:pt x="14" y="30"/>
                      <a:pt x="15" y="29"/>
                      <a:pt x="16" y="27"/>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3" name="Freeform 420"/>
              <p:cNvSpPr/>
              <p:nvPr/>
            </p:nvSpPr>
            <p:spPr bwMode="auto">
              <a:xfrm>
                <a:off x="4787" y="1982"/>
                <a:ext cx="317" cy="456"/>
              </a:xfrm>
              <a:custGeom>
                <a:avLst/>
                <a:gdLst>
                  <a:gd name="T0" fmla="*/ 118 w 134"/>
                  <a:gd name="T1" fmla="*/ 170 h 192"/>
                  <a:gd name="T2" fmla="*/ 99 w 134"/>
                  <a:gd name="T3" fmla="*/ 142 h 192"/>
                  <a:gd name="T4" fmla="*/ 118 w 134"/>
                  <a:gd name="T5" fmla="*/ 142 h 192"/>
                  <a:gd name="T6" fmla="*/ 1 w 134"/>
                  <a:gd name="T7" fmla="*/ 0 h 192"/>
                  <a:gd name="T8" fmla="*/ 134 w 134"/>
                  <a:gd name="T9" fmla="*/ 192 h 192"/>
                  <a:gd name="T10" fmla="*/ 123 w 134"/>
                  <a:gd name="T11" fmla="*/ 176 h 192"/>
                  <a:gd name="T12" fmla="*/ 52 w 134"/>
                  <a:gd name="T13" fmla="*/ 118 h 192"/>
                  <a:gd name="T14" fmla="*/ 118 w 134"/>
                  <a:gd name="T15" fmla="*/ 170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4" h="192">
                    <a:moveTo>
                      <a:pt x="118" y="170"/>
                    </a:moveTo>
                    <a:cubicBezTo>
                      <a:pt x="109" y="155"/>
                      <a:pt x="101" y="145"/>
                      <a:pt x="99" y="142"/>
                    </a:cubicBezTo>
                    <a:cubicBezTo>
                      <a:pt x="105" y="142"/>
                      <a:pt x="111" y="142"/>
                      <a:pt x="118" y="142"/>
                    </a:cubicBezTo>
                    <a:cubicBezTo>
                      <a:pt x="56" y="123"/>
                      <a:pt x="12" y="64"/>
                      <a:pt x="1" y="0"/>
                    </a:cubicBezTo>
                    <a:cubicBezTo>
                      <a:pt x="0" y="104"/>
                      <a:pt x="78" y="183"/>
                      <a:pt x="134" y="192"/>
                    </a:cubicBezTo>
                    <a:cubicBezTo>
                      <a:pt x="130" y="187"/>
                      <a:pt x="126" y="181"/>
                      <a:pt x="123" y="176"/>
                    </a:cubicBezTo>
                    <a:cubicBezTo>
                      <a:pt x="101" y="171"/>
                      <a:pt x="62" y="136"/>
                      <a:pt x="52" y="118"/>
                    </a:cubicBezTo>
                    <a:cubicBezTo>
                      <a:pt x="67" y="135"/>
                      <a:pt x="105" y="168"/>
                      <a:pt x="118" y="170"/>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4" name="Freeform 421"/>
              <p:cNvSpPr/>
              <p:nvPr/>
            </p:nvSpPr>
            <p:spPr bwMode="auto">
              <a:xfrm>
                <a:off x="5014" y="1745"/>
                <a:ext cx="31" cy="61"/>
              </a:xfrm>
              <a:custGeom>
                <a:avLst/>
                <a:gdLst>
                  <a:gd name="T0" fmla="*/ 13 w 13"/>
                  <a:gd name="T1" fmla="*/ 22 h 26"/>
                  <a:gd name="T2" fmla="*/ 2 w 13"/>
                  <a:gd name="T3" fmla="*/ 0 h 26"/>
                  <a:gd name="T4" fmla="*/ 0 w 13"/>
                  <a:gd name="T5" fmla="*/ 8 h 26"/>
                  <a:gd name="T6" fmla="*/ 10 w 13"/>
                  <a:gd name="T7" fmla="*/ 26 h 26"/>
                  <a:gd name="T8" fmla="*/ 13 w 13"/>
                  <a:gd name="T9" fmla="*/ 22 h 26"/>
                </a:gdLst>
                <a:ahLst/>
                <a:cxnLst>
                  <a:cxn ang="0">
                    <a:pos x="T0" y="T1"/>
                  </a:cxn>
                  <a:cxn ang="0">
                    <a:pos x="T2" y="T3"/>
                  </a:cxn>
                  <a:cxn ang="0">
                    <a:pos x="T4" y="T5"/>
                  </a:cxn>
                  <a:cxn ang="0">
                    <a:pos x="T6" y="T7"/>
                  </a:cxn>
                  <a:cxn ang="0">
                    <a:pos x="T8" y="T9"/>
                  </a:cxn>
                </a:cxnLst>
                <a:rect l="0" t="0" r="r" b="b"/>
                <a:pathLst>
                  <a:path w="13" h="26">
                    <a:moveTo>
                      <a:pt x="13" y="22"/>
                    </a:moveTo>
                    <a:cubicBezTo>
                      <a:pt x="2" y="0"/>
                      <a:pt x="2" y="0"/>
                      <a:pt x="2" y="0"/>
                    </a:cubicBezTo>
                    <a:cubicBezTo>
                      <a:pt x="0" y="8"/>
                      <a:pt x="0" y="8"/>
                      <a:pt x="0" y="8"/>
                    </a:cubicBezTo>
                    <a:cubicBezTo>
                      <a:pt x="10" y="26"/>
                      <a:pt x="10" y="26"/>
                      <a:pt x="10" y="26"/>
                    </a:cubicBezTo>
                    <a:cubicBezTo>
                      <a:pt x="11" y="25"/>
                      <a:pt x="12" y="23"/>
                      <a:pt x="13" y="22"/>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5" name="Freeform 422"/>
              <p:cNvSpPr/>
              <p:nvPr/>
            </p:nvSpPr>
            <p:spPr bwMode="auto">
              <a:xfrm>
                <a:off x="4744" y="1389"/>
                <a:ext cx="303" cy="754"/>
              </a:xfrm>
              <a:custGeom>
                <a:avLst/>
                <a:gdLst>
                  <a:gd name="T0" fmla="*/ 66 w 128"/>
                  <a:gd name="T1" fmla="*/ 12 h 318"/>
                  <a:gd name="T2" fmla="*/ 54 w 128"/>
                  <a:gd name="T3" fmla="*/ 38 h 318"/>
                  <a:gd name="T4" fmla="*/ 39 w 128"/>
                  <a:gd name="T5" fmla="*/ 31 h 318"/>
                  <a:gd name="T6" fmla="*/ 0 w 128"/>
                  <a:gd name="T7" fmla="*/ 123 h 318"/>
                  <a:gd name="T8" fmla="*/ 107 w 128"/>
                  <a:gd name="T9" fmla="*/ 89 h 318"/>
                  <a:gd name="T10" fmla="*/ 58 w 128"/>
                  <a:gd name="T11" fmla="*/ 303 h 318"/>
                  <a:gd name="T12" fmla="*/ 73 w 128"/>
                  <a:gd name="T13" fmla="*/ 318 h 318"/>
                  <a:gd name="T14" fmla="*/ 128 w 128"/>
                  <a:gd name="T15" fmla="*/ 74 h 318"/>
                  <a:gd name="T16" fmla="*/ 117 w 128"/>
                  <a:gd name="T17" fmla="*/ 61 h 318"/>
                  <a:gd name="T18" fmla="*/ 49 w 128"/>
                  <a:gd name="T19" fmla="*/ 82 h 318"/>
                  <a:gd name="T20" fmla="*/ 81 w 128"/>
                  <a:gd name="T21" fmla="*/ 0 h 318"/>
                  <a:gd name="T22" fmla="*/ 53 w 128"/>
                  <a:gd name="T23" fmla="*/ 0 h 318"/>
                  <a:gd name="T24" fmla="*/ 50 w 128"/>
                  <a:gd name="T25" fmla="*/ 7 h 318"/>
                  <a:gd name="T26" fmla="*/ 66 w 128"/>
                  <a:gd name="T27" fmla="*/ 12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318">
                    <a:moveTo>
                      <a:pt x="66" y="12"/>
                    </a:moveTo>
                    <a:cubicBezTo>
                      <a:pt x="54" y="38"/>
                      <a:pt x="54" y="38"/>
                      <a:pt x="54" y="38"/>
                    </a:cubicBezTo>
                    <a:cubicBezTo>
                      <a:pt x="39" y="31"/>
                      <a:pt x="39" y="31"/>
                      <a:pt x="39" y="31"/>
                    </a:cubicBezTo>
                    <a:cubicBezTo>
                      <a:pt x="26" y="62"/>
                      <a:pt x="12" y="93"/>
                      <a:pt x="0" y="123"/>
                    </a:cubicBezTo>
                    <a:cubicBezTo>
                      <a:pt x="16" y="118"/>
                      <a:pt x="90" y="93"/>
                      <a:pt x="107" y="89"/>
                    </a:cubicBezTo>
                    <a:cubicBezTo>
                      <a:pt x="95" y="141"/>
                      <a:pt x="71" y="245"/>
                      <a:pt x="58" y="303"/>
                    </a:cubicBezTo>
                    <a:cubicBezTo>
                      <a:pt x="63" y="308"/>
                      <a:pt x="68" y="313"/>
                      <a:pt x="73" y="318"/>
                    </a:cubicBezTo>
                    <a:cubicBezTo>
                      <a:pt x="85" y="261"/>
                      <a:pt x="117" y="128"/>
                      <a:pt x="128" y="74"/>
                    </a:cubicBezTo>
                    <a:cubicBezTo>
                      <a:pt x="124" y="71"/>
                      <a:pt x="120" y="67"/>
                      <a:pt x="117" y="61"/>
                    </a:cubicBezTo>
                    <a:cubicBezTo>
                      <a:pt x="100" y="67"/>
                      <a:pt x="72" y="76"/>
                      <a:pt x="49" y="82"/>
                    </a:cubicBezTo>
                    <a:cubicBezTo>
                      <a:pt x="54" y="66"/>
                      <a:pt x="73" y="21"/>
                      <a:pt x="81" y="0"/>
                    </a:cubicBezTo>
                    <a:cubicBezTo>
                      <a:pt x="53" y="0"/>
                      <a:pt x="53" y="0"/>
                      <a:pt x="53" y="0"/>
                    </a:cubicBezTo>
                    <a:cubicBezTo>
                      <a:pt x="52" y="2"/>
                      <a:pt x="51" y="5"/>
                      <a:pt x="50" y="7"/>
                    </a:cubicBezTo>
                    <a:lnTo>
                      <a:pt x="66" y="12"/>
                    </a:ln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6" name="Freeform 423"/>
              <p:cNvSpPr/>
              <p:nvPr/>
            </p:nvSpPr>
            <p:spPr bwMode="auto">
              <a:xfrm>
                <a:off x="5002" y="2839"/>
                <a:ext cx="95" cy="69"/>
              </a:xfrm>
              <a:custGeom>
                <a:avLst/>
                <a:gdLst>
                  <a:gd name="T0" fmla="*/ 0 w 40"/>
                  <a:gd name="T1" fmla="*/ 11 h 29"/>
                  <a:gd name="T2" fmla="*/ 26 w 40"/>
                  <a:gd name="T3" fmla="*/ 29 h 29"/>
                  <a:gd name="T4" fmla="*/ 40 w 40"/>
                  <a:gd name="T5" fmla="*/ 18 h 29"/>
                  <a:gd name="T6" fmla="*/ 15 w 40"/>
                  <a:gd name="T7" fmla="*/ 0 h 29"/>
                  <a:gd name="T8" fmla="*/ 0 w 40"/>
                  <a:gd name="T9" fmla="*/ 11 h 29"/>
                </a:gdLst>
                <a:ahLst/>
                <a:cxnLst>
                  <a:cxn ang="0">
                    <a:pos x="T0" y="T1"/>
                  </a:cxn>
                  <a:cxn ang="0">
                    <a:pos x="T2" y="T3"/>
                  </a:cxn>
                  <a:cxn ang="0">
                    <a:pos x="T4" y="T5"/>
                  </a:cxn>
                  <a:cxn ang="0">
                    <a:pos x="T6" y="T7"/>
                  </a:cxn>
                  <a:cxn ang="0">
                    <a:pos x="T8" y="T9"/>
                  </a:cxn>
                </a:cxnLst>
                <a:rect l="0" t="0" r="r" b="b"/>
                <a:pathLst>
                  <a:path w="40" h="29">
                    <a:moveTo>
                      <a:pt x="0" y="11"/>
                    </a:moveTo>
                    <a:cubicBezTo>
                      <a:pt x="8" y="17"/>
                      <a:pt x="17" y="23"/>
                      <a:pt x="26" y="29"/>
                    </a:cubicBezTo>
                    <a:cubicBezTo>
                      <a:pt x="31" y="25"/>
                      <a:pt x="35" y="22"/>
                      <a:pt x="40" y="18"/>
                    </a:cubicBezTo>
                    <a:cubicBezTo>
                      <a:pt x="15" y="0"/>
                      <a:pt x="15" y="0"/>
                      <a:pt x="15" y="0"/>
                    </a:cubicBezTo>
                    <a:cubicBezTo>
                      <a:pt x="10" y="4"/>
                      <a:pt x="5" y="8"/>
                      <a:pt x="0" y="11"/>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7" name="Freeform 424"/>
              <p:cNvSpPr/>
              <p:nvPr/>
            </p:nvSpPr>
            <p:spPr bwMode="auto">
              <a:xfrm>
                <a:off x="5009" y="1768"/>
                <a:ext cx="26" cy="53"/>
              </a:xfrm>
              <a:custGeom>
                <a:avLst/>
                <a:gdLst>
                  <a:gd name="T0" fmla="*/ 11 w 11"/>
                  <a:gd name="T1" fmla="*/ 17 h 22"/>
                  <a:gd name="T2" fmla="*/ 1 w 11"/>
                  <a:gd name="T3" fmla="*/ 0 h 22"/>
                  <a:gd name="T4" fmla="*/ 0 w 11"/>
                  <a:gd name="T5" fmla="*/ 8 h 22"/>
                  <a:gd name="T6" fmla="*/ 7 w 11"/>
                  <a:gd name="T7" fmla="*/ 22 h 22"/>
                  <a:gd name="T8" fmla="*/ 11 w 11"/>
                  <a:gd name="T9" fmla="*/ 17 h 22"/>
                </a:gdLst>
                <a:ahLst/>
                <a:cxnLst>
                  <a:cxn ang="0">
                    <a:pos x="T0" y="T1"/>
                  </a:cxn>
                  <a:cxn ang="0">
                    <a:pos x="T2" y="T3"/>
                  </a:cxn>
                  <a:cxn ang="0">
                    <a:pos x="T4" y="T5"/>
                  </a:cxn>
                  <a:cxn ang="0">
                    <a:pos x="T6" y="T7"/>
                  </a:cxn>
                  <a:cxn ang="0">
                    <a:pos x="T8" y="T9"/>
                  </a:cxn>
                </a:cxnLst>
                <a:rect l="0" t="0" r="r" b="b"/>
                <a:pathLst>
                  <a:path w="11" h="22">
                    <a:moveTo>
                      <a:pt x="11" y="17"/>
                    </a:moveTo>
                    <a:cubicBezTo>
                      <a:pt x="1" y="0"/>
                      <a:pt x="1" y="0"/>
                      <a:pt x="1" y="0"/>
                    </a:cubicBezTo>
                    <a:cubicBezTo>
                      <a:pt x="0" y="8"/>
                      <a:pt x="0" y="8"/>
                      <a:pt x="0" y="8"/>
                    </a:cubicBezTo>
                    <a:cubicBezTo>
                      <a:pt x="7" y="22"/>
                      <a:pt x="7" y="22"/>
                      <a:pt x="7" y="22"/>
                    </a:cubicBezTo>
                    <a:cubicBezTo>
                      <a:pt x="8" y="21"/>
                      <a:pt x="9" y="19"/>
                      <a:pt x="11" y="17"/>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8" name="Freeform 425"/>
              <p:cNvSpPr/>
              <p:nvPr/>
            </p:nvSpPr>
            <p:spPr bwMode="auto">
              <a:xfrm>
                <a:off x="4988" y="2051"/>
                <a:ext cx="61" cy="159"/>
              </a:xfrm>
              <a:custGeom>
                <a:avLst/>
                <a:gdLst>
                  <a:gd name="T0" fmla="*/ 14 w 26"/>
                  <a:gd name="T1" fmla="*/ 67 h 67"/>
                  <a:gd name="T2" fmla="*/ 26 w 26"/>
                  <a:gd name="T3" fmla="*/ 15 h 67"/>
                  <a:gd name="T4" fmla="*/ 14 w 26"/>
                  <a:gd name="T5" fmla="*/ 0 h 67"/>
                  <a:gd name="T6" fmla="*/ 0 w 26"/>
                  <a:gd name="T7" fmla="*/ 61 h 67"/>
                  <a:gd name="T8" fmla="*/ 14 w 26"/>
                  <a:gd name="T9" fmla="*/ 67 h 67"/>
                </a:gdLst>
                <a:ahLst/>
                <a:cxnLst>
                  <a:cxn ang="0">
                    <a:pos x="T0" y="T1"/>
                  </a:cxn>
                  <a:cxn ang="0">
                    <a:pos x="T2" y="T3"/>
                  </a:cxn>
                  <a:cxn ang="0">
                    <a:pos x="T4" y="T5"/>
                  </a:cxn>
                  <a:cxn ang="0">
                    <a:pos x="T6" y="T7"/>
                  </a:cxn>
                  <a:cxn ang="0">
                    <a:pos x="T8" y="T9"/>
                  </a:cxn>
                </a:cxnLst>
                <a:rect l="0" t="0" r="r" b="b"/>
                <a:pathLst>
                  <a:path w="26" h="67">
                    <a:moveTo>
                      <a:pt x="14" y="67"/>
                    </a:moveTo>
                    <a:cubicBezTo>
                      <a:pt x="26" y="15"/>
                      <a:pt x="26" y="15"/>
                      <a:pt x="26" y="15"/>
                    </a:cubicBezTo>
                    <a:cubicBezTo>
                      <a:pt x="21" y="10"/>
                      <a:pt x="17" y="5"/>
                      <a:pt x="14" y="0"/>
                    </a:cubicBezTo>
                    <a:cubicBezTo>
                      <a:pt x="0" y="61"/>
                      <a:pt x="0" y="61"/>
                      <a:pt x="0" y="61"/>
                    </a:cubicBezTo>
                    <a:cubicBezTo>
                      <a:pt x="5" y="63"/>
                      <a:pt x="10" y="66"/>
                      <a:pt x="14" y="67"/>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9" name="Freeform 426"/>
              <p:cNvSpPr/>
              <p:nvPr/>
            </p:nvSpPr>
            <p:spPr bwMode="auto">
              <a:xfrm>
                <a:off x="4997" y="1389"/>
                <a:ext cx="3" cy="2"/>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0" name="Freeform 427"/>
              <p:cNvSpPr/>
              <p:nvPr/>
            </p:nvSpPr>
            <p:spPr bwMode="auto">
              <a:xfrm>
                <a:off x="4964" y="2737"/>
                <a:ext cx="116" cy="90"/>
              </a:xfrm>
              <a:custGeom>
                <a:avLst/>
                <a:gdLst>
                  <a:gd name="T0" fmla="*/ 49 w 49"/>
                  <a:gd name="T1" fmla="*/ 21 h 38"/>
                  <a:gd name="T2" fmla="*/ 22 w 49"/>
                  <a:gd name="T3" fmla="*/ 0 h 38"/>
                  <a:gd name="T4" fmla="*/ 0 w 49"/>
                  <a:gd name="T5" fmla="*/ 18 h 38"/>
                  <a:gd name="T6" fmla="*/ 30 w 49"/>
                  <a:gd name="T7" fmla="*/ 38 h 38"/>
                  <a:gd name="T8" fmla="*/ 49 w 49"/>
                  <a:gd name="T9" fmla="*/ 21 h 38"/>
                </a:gdLst>
                <a:ahLst/>
                <a:cxnLst>
                  <a:cxn ang="0">
                    <a:pos x="T0" y="T1"/>
                  </a:cxn>
                  <a:cxn ang="0">
                    <a:pos x="T2" y="T3"/>
                  </a:cxn>
                  <a:cxn ang="0">
                    <a:pos x="T4" y="T5"/>
                  </a:cxn>
                  <a:cxn ang="0">
                    <a:pos x="T6" y="T7"/>
                  </a:cxn>
                  <a:cxn ang="0">
                    <a:pos x="T8" y="T9"/>
                  </a:cxn>
                </a:cxnLst>
                <a:rect l="0" t="0" r="r" b="b"/>
                <a:pathLst>
                  <a:path w="49" h="38">
                    <a:moveTo>
                      <a:pt x="49" y="21"/>
                    </a:moveTo>
                    <a:cubicBezTo>
                      <a:pt x="22" y="0"/>
                      <a:pt x="22" y="0"/>
                      <a:pt x="22" y="0"/>
                    </a:cubicBezTo>
                    <a:cubicBezTo>
                      <a:pt x="15" y="7"/>
                      <a:pt x="7" y="13"/>
                      <a:pt x="0" y="18"/>
                    </a:cubicBezTo>
                    <a:cubicBezTo>
                      <a:pt x="30" y="38"/>
                      <a:pt x="30" y="38"/>
                      <a:pt x="30" y="38"/>
                    </a:cubicBezTo>
                    <a:cubicBezTo>
                      <a:pt x="36" y="33"/>
                      <a:pt x="43" y="27"/>
                      <a:pt x="49" y="21"/>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1" name="Freeform 428"/>
              <p:cNvSpPr/>
              <p:nvPr/>
            </p:nvSpPr>
            <p:spPr bwMode="auto">
              <a:xfrm>
                <a:off x="5002" y="1794"/>
                <a:ext cx="21" cy="43"/>
              </a:xfrm>
              <a:custGeom>
                <a:avLst/>
                <a:gdLst>
                  <a:gd name="T0" fmla="*/ 9 w 9"/>
                  <a:gd name="T1" fmla="*/ 13 h 18"/>
                  <a:gd name="T2" fmla="*/ 2 w 9"/>
                  <a:gd name="T3" fmla="*/ 0 h 18"/>
                  <a:gd name="T4" fmla="*/ 0 w 9"/>
                  <a:gd name="T5" fmla="*/ 8 h 18"/>
                  <a:gd name="T6" fmla="*/ 6 w 9"/>
                  <a:gd name="T7" fmla="*/ 18 h 18"/>
                  <a:gd name="T8" fmla="*/ 9 w 9"/>
                  <a:gd name="T9" fmla="*/ 13 h 18"/>
                </a:gdLst>
                <a:ahLst/>
                <a:cxnLst>
                  <a:cxn ang="0">
                    <a:pos x="T0" y="T1"/>
                  </a:cxn>
                  <a:cxn ang="0">
                    <a:pos x="T2" y="T3"/>
                  </a:cxn>
                  <a:cxn ang="0">
                    <a:pos x="T4" y="T5"/>
                  </a:cxn>
                  <a:cxn ang="0">
                    <a:pos x="T6" y="T7"/>
                  </a:cxn>
                  <a:cxn ang="0">
                    <a:pos x="T8" y="T9"/>
                  </a:cxn>
                </a:cxnLst>
                <a:rect l="0" t="0" r="r" b="b"/>
                <a:pathLst>
                  <a:path w="9" h="18">
                    <a:moveTo>
                      <a:pt x="9" y="13"/>
                    </a:moveTo>
                    <a:cubicBezTo>
                      <a:pt x="2" y="0"/>
                      <a:pt x="2" y="0"/>
                      <a:pt x="2" y="0"/>
                    </a:cubicBezTo>
                    <a:cubicBezTo>
                      <a:pt x="0" y="8"/>
                      <a:pt x="0" y="8"/>
                      <a:pt x="0" y="8"/>
                    </a:cubicBezTo>
                    <a:cubicBezTo>
                      <a:pt x="6" y="18"/>
                      <a:pt x="6" y="18"/>
                      <a:pt x="6" y="18"/>
                    </a:cubicBezTo>
                    <a:cubicBezTo>
                      <a:pt x="7" y="16"/>
                      <a:pt x="8" y="14"/>
                      <a:pt x="9" y="13"/>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2" name="Freeform 429"/>
              <p:cNvSpPr/>
              <p:nvPr/>
            </p:nvSpPr>
            <p:spPr bwMode="auto">
              <a:xfrm>
                <a:off x="4981" y="1389"/>
                <a:ext cx="16" cy="16"/>
              </a:xfrm>
              <a:custGeom>
                <a:avLst/>
                <a:gdLst>
                  <a:gd name="T0" fmla="*/ 16 w 16"/>
                  <a:gd name="T1" fmla="*/ 7 h 16"/>
                  <a:gd name="T2" fmla="*/ 12 w 16"/>
                  <a:gd name="T3" fmla="*/ 0 h 16"/>
                  <a:gd name="T4" fmla="*/ 0 w 16"/>
                  <a:gd name="T5" fmla="*/ 0 h 16"/>
                  <a:gd name="T6" fmla="*/ 14 w 16"/>
                  <a:gd name="T7" fmla="*/ 16 h 16"/>
                  <a:gd name="T8" fmla="*/ 16 w 16"/>
                  <a:gd name="T9" fmla="*/ 7 h 16"/>
                </a:gdLst>
                <a:ahLst/>
                <a:cxnLst>
                  <a:cxn ang="0">
                    <a:pos x="T0" y="T1"/>
                  </a:cxn>
                  <a:cxn ang="0">
                    <a:pos x="T2" y="T3"/>
                  </a:cxn>
                  <a:cxn ang="0">
                    <a:pos x="T4" y="T5"/>
                  </a:cxn>
                  <a:cxn ang="0">
                    <a:pos x="T6" y="T7"/>
                  </a:cxn>
                  <a:cxn ang="0">
                    <a:pos x="T8" y="T9"/>
                  </a:cxn>
                </a:cxnLst>
                <a:rect l="0" t="0" r="r" b="b"/>
                <a:pathLst>
                  <a:path w="16" h="16">
                    <a:moveTo>
                      <a:pt x="16" y="7"/>
                    </a:moveTo>
                    <a:lnTo>
                      <a:pt x="12" y="0"/>
                    </a:lnTo>
                    <a:lnTo>
                      <a:pt x="0" y="0"/>
                    </a:lnTo>
                    <a:lnTo>
                      <a:pt x="14" y="16"/>
                    </a:lnTo>
                    <a:lnTo>
                      <a:pt x="16" y="7"/>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3" name="Freeform 430"/>
              <p:cNvSpPr/>
              <p:nvPr/>
            </p:nvSpPr>
            <p:spPr bwMode="auto">
              <a:xfrm>
                <a:off x="4962" y="1389"/>
                <a:ext cx="31" cy="30"/>
              </a:xfrm>
              <a:custGeom>
                <a:avLst/>
                <a:gdLst>
                  <a:gd name="T0" fmla="*/ 31 w 31"/>
                  <a:gd name="T1" fmla="*/ 19 h 30"/>
                  <a:gd name="T2" fmla="*/ 14 w 31"/>
                  <a:gd name="T3" fmla="*/ 0 h 30"/>
                  <a:gd name="T4" fmla="*/ 0 w 31"/>
                  <a:gd name="T5" fmla="*/ 0 h 30"/>
                  <a:gd name="T6" fmla="*/ 28 w 31"/>
                  <a:gd name="T7" fmla="*/ 30 h 30"/>
                  <a:gd name="T8" fmla="*/ 31 w 31"/>
                  <a:gd name="T9" fmla="*/ 19 h 30"/>
                </a:gdLst>
                <a:ahLst/>
                <a:cxnLst>
                  <a:cxn ang="0">
                    <a:pos x="T0" y="T1"/>
                  </a:cxn>
                  <a:cxn ang="0">
                    <a:pos x="T2" y="T3"/>
                  </a:cxn>
                  <a:cxn ang="0">
                    <a:pos x="T4" y="T5"/>
                  </a:cxn>
                  <a:cxn ang="0">
                    <a:pos x="T6" y="T7"/>
                  </a:cxn>
                  <a:cxn ang="0">
                    <a:pos x="T8" y="T9"/>
                  </a:cxn>
                </a:cxnLst>
                <a:rect l="0" t="0" r="r" b="b"/>
                <a:pathLst>
                  <a:path w="31" h="30">
                    <a:moveTo>
                      <a:pt x="31" y="19"/>
                    </a:moveTo>
                    <a:lnTo>
                      <a:pt x="14" y="0"/>
                    </a:lnTo>
                    <a:lnTo>
                      <a:pt x="0" y="0"/>
                    </a:lnTo>
                    <a:lnTo>
                      <a:pt x="28" y="30"/>
                    </a:lnTo>
                    <a:lnTo>
                      <a:pt x="31" y="19"/>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4" name="Freeform 431"/>
              <p:cNvSpPr/>
              <p:nvPr/>
            </p:nvSpPr>
            <p:spPr bwMode="auto">
              <a:xfrm>
                <a:off x="4981" y="2647"/>
                <a:ext cx="80" cy="78"/>
              </a:xfrm>
              <a:custGeom>
                <a:avLst/>
                <a:gdLst>
                  <a:gd name="T0" fmla="*/ 0 w 34"/>
                  <a:gd name="T1" fmla="*/ 20 h 33"/>
                  <a:gd name="T2" fmla="*/ 15 w 34"/>
                  <a:gd name="T3" fmla="*/ 33 h 33"/>
                  <a:gd name="T4" fmla="*/ 34 w 34"/>
                  <a:gd name="T5" fmla="*/ 14 h 33"/>
                  <a:gd name="T6" fmla="*/ 19 w 34"/>
                  <a:gd name="T7" fmla="*/ 0 h 33"/>
                  <a:gd name="T8" fmla="*/ 0 w 34"/>
                  <a:gd name="T9" fmla="*/ 20 h 33"/>
                </a:gdLst>
                <a:ahLst/>
                <a:cxnLst>
                  <a:cxn ang="0">
                    <a:pos x="T0" y="T1"/>
                  </a:cxn>
                  <a:cxn ang="0">
                    <a:pos x="T2" y="T3"/>
                  </a:cxn>
                  <a:cxn ang="0">
                    <a:pos x="T4" y="T5"/>
                  </a:cxn>
                  <a:cxn ang="0">
                    <a:pos x="T6" y="T7"/>
                  </a:cxn>
                  <a:cxn ang="0">
                    <a:pos x="T8" y="T9"/>
                  </a:cxn>
                </a:cxnLst>
                <a:rect l="0" t="0" r="r" b="b"/>
                <a:pathLst>
                  <a:path w="34" h="33">
                    <a:moveTo>
                      <a:pt x="0" y="20"/>
                    </a:moveTo>
                    <a:cubicBezTo>
                      <a:pt x="15" y="33"/>
                      <a:pt x="15" y="33"/>
                      <a:pt x="15" y="33"/>
                    </a:cubicBezTo>
                    <a:cubicBezTo>
                      <a:pt x="22" y="27"/>
                      <a:pt x="28" y="20"/>
                      <a:pt x="34" y="14"/>
                    </a:cubicBezTo>
                    <a:cubicBezTo>
                      <a:pt x="19" y="0"/>
                      <a:pt x="19" y="0"/>
                      <a:pt x="19" y="0"/>
                    </a:cubicBezTo>
                    <a:cubicBezTo>
                      <a:pt x="13" y="7"/>
                      <a:pt x="6" y="14"/>
                      <a:pt x="0" y="2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5" name="Freeform 432"/>
              <p:cNvSpPr/>
              <p:nvPr/>
            </p:nvSpPr>
            <p:spPr bwMode="auto">
              <a:xfrm>
                <a:off x="4997" y="1818"/>
                <a:ext cx="15" cy="33"/>
              </a:xfrm>
              <a:custGeom>
                <a:avLst/>
                <a:gdLst>
                  <a:gd name="T0" fmla="*/ 6 w 6"/>
                  <a:gd name="T1" fmla="*/ 10 h 14"/>
                  <a:gd name="T2" fmla="*/ 1 w 6"/>
                  <a:gd name="T3" fmla="*/ 0 h 14"/>
                  <a:gd name="T4" fmla="*/ 0 w 6"/>
                  <a:gd name="T5" fmla="*/ 7 h 14"/>
                  <a:gd name="T6" fmla="*/ 4 w 6"/>
                  <a:gd name="T7" fmla="*/ 14 h 14"/>
                  <a:gd name="T8" fmla="*/ 6 w 6"/>
                  <a:gd name="T9" fmla="*/ 10 h 14"/>
                </a:gdLst>
                <a:ahLst/>
                <a:cxnLst>
                  <a:cxn ang="0">
                    <a:pos x="T0" y="T1"/>
                  </a:cxn>
                  <a:cxn ang="0">
                    <a:pos x="T2" y="T3"/>
                  </a:cxn>
                  <a:cxn ang="0">
                    <a:pos x="T4" y="T5"/>
                  </a:cxn>
                  <a:cxn ang="0">
                    <a:pos x="T6" y="T7"/>
                  </a:cxn>
                  <a:cxn ang="0">
                    <a:pos x="T8" y="T9"/>
                  </a:cxn>
                </a:cxnLst>
                <a:rect l="0" t="0" r="r" b="b"/>
                <a:pathLst>
                  <a:path w="6" h="14">
                    <a:moveTo>
                      <a:pt x="6" y="10"/>
                    </a:moveTo>
                    <a:cubicBezTo>
                      <a:pt x="1" y="0"/>
                      <a:pt x="1" y="0"/>
                      <a:pt x="1" y="0"/>
                    </a:cubicBezTo>
                    <a:cubicBezTo>
                      <a:pt x="0" y="7"/>
                      <a:pt x="0" y="7"/>
                      <a:pt x="0" y="7"/>
                    </a:cubicBezTo>
                    <a:cubicBezTo>
                      <a:pt x="4" y="14"/>
                      <a:pt x="4" y="14"/>
                      <a:pt x="4" y="14"/>
                    </a:cubicBezTo>
                    <a:cubicBezTo>
                      <a:pt x="5" y="12"/>
                      <a:pt x="6" y="11"/>
                      <a:pt x="6" y="1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6" name="Freeform 433"/>
              <p:cNvSpPr/>
              <p:nvPr/>
            </p:nvSpPr>
            <p:spPr bwMode="auto">
              <a:xfrm>
                <a:off x="4945" y="1389"/>
                <a:ext cx="43" cy="45"/>
              </a:xfrm>
              <a:custGeom>
                <a:avLst/>
                <a:gdLst>
                  <a:gd name="T0" fmla="*/ 16 w 18"/>
                  <a:gd name="T1" fmla="*/ 19 h 19"/>
                  <a:gd name="T2" fmla="*/ 18 w 18"/>
                  <a:gd name="T3" fmla="*/ 14 h 19"/>
                  <a:gd name="T4" fmla="*/ 5 w 18"/>
                  <a:gd name="T5" fmla="*/ 0 h 19"/>
                  <a:gd name="T6" fmla="*/ 1 w 18"/>
                  <a:gd name="T7" fmla="*/ 0 h 19"/>
                  <a:gd name="T8" fmla="*/ 0 w 18"/>
                  <a:gd name="T9" fmla="*/ 1 h 19"/>
                  <a:gd name="T10" fmla="*/ 16 w 18"/>
                  <a:gd name="T11" fmla="*/ 19 h 19"/>
                </a:gdLst>
                <a:ahLst/>
                <a:cxnLst>
                  <a:cxn ang="0">
                    <a:pos x="T0" y="T1"/>
                  </a:cxn>
                  <a:cxn ang="0">
                    <a:pos x="T2" y="T3"/>
                  </a:cxn>
                  <a:cxn ang="0">
                    <a:pos x="T4" y="T5"/>
                  </a:cxn>
                  <a:cxn ang="0">
                    <a:pos x="T6" y="T7"/>
                  </a:cxn>
                  <a:cxn ang="0">
                    <a:pos x="T8" y="T9"/>
                  </a:cxn>
                  <a:cxn ang="0">
                    <a:pos x="T10" y="T11"/>
                  </a:cxn>
                </a:cxnLst>
                <a:rect l="0" t="0" r="r" b="b"/>
                <a:pathLst>
                  <a:path w="18" h="19">
                    <a:moveTo>
                      <a:pt x="16" y="19"/>
                    </a:moveTo>
                    <a:cubicBezTo>
                      <a:pt x="18" y="14"/>
                      <a:pt x="18" y="14"/>
                      <a:pt x="18" y="14"/>
                    </a:cubicBezTo>
                    <a:cubicBezTo>
                      <a:pt x="5" y="0"/>
                      <a:pt x="5" y="0"/>
                      <a:pt x="5" y="0"/>
                    </a:cubicBezTo>
                    <a:cubicBezTo>
                      <a:pt x="1" y="0"/>
                      <a:pt x="1" y="0"/>
                      <a:pt x="1" y="0"/>
                    </a:cubicBezTo>
                    <a:cubicBezTo>
                      <a:pt x="1" y="0"/>
                      <a:pt x="0" y="0"/>
                      <a:pt x="0" y="1"/>
                    </a:cubicBezTo>
                    <a:lnTo>
                      <a:pt x="16" y="19"/>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7" name="Freeform 434"/>
              <p:cNvSpPr/>
              <p:nvPr/>
            </p:nvSpPr>
            <p:spPr bwMode="auto">
              <a:xfrm>
                <a:off x="4941" y="1393"/>
                <a:ext cx="42" cy="55"/>
              </a:xfrm>
              <a:custGeom>
                <a:avLst/>
                <a:gdLst>
                  <a:gd name="T0" fmla="*/ 18 w 18"/>
                  <a:gd name="T1" fmla="*/ 19 h 23"/>
                  <a:gd name="T2" fmla="*/ 2 w 18"/>
                  <a:gd name="T3" fmla="*/ 0 h 23"/>
                  <a:gd name="T4" fmla="*/ 0 w 18"/>
                  <a:gd name="T5" fmla="*/ 5 h 23"/>
                  <a:gd name="T6" fmla="*/ 16 w 18"/>
                  <a:gd name="T7" fmla="*/ 23 h 23"/>
                  <a:gd name="T8" fmla="*/ 18 w 18"/>
                  <a:gd name="T9" fmla="*/ 19 h 23"/>
                </a:gdLst>
                <a:ahLst/>
                <a:cxnLst>
                  <a:cxn ang="0">
                    <a:pos x="T0" y="T1"/>
                  </a:cxn>
                  <a:cxn ang="0">
                    <a:pos x="T2" y="T3"/>
                  </a:cxn>
                  <a:cxn ang="0">
                    <a:pos x="T4" y="T5"/>
                  </a:cxn>
                  <a:cxn ang="0">
                    <a:pos x="T6" y="T7"/>
                  </a:cxn>
                  <a:cxn ang="0">
                    <a:pos x="T8" y="T9"/>
                  </a:cxn>
                </a:cxnLst>
                <a:rect l="0" t="0" r="r" b="b"/>
                <a:pathLst>
                  <a:path w="18" h="23">
                    <a:moveTo>
                      <a:pt x="18" y="19"/>
                    </a:moveTo>
                    <a:cubicBezTo>
                      <a:pt x="2" y="0"/>
                      <a:pt x="2" y="0"/>
                      <a:pt x="2" y="0"/>
                    </a:cubicBezTo>
                    <a:cubicBezTo>
                      <a:pt x="1" y="2"/>
                      <a:pt x="0" y="3"/>
                      <a:pt x="0" y="5"/>
                    </a:cubicBezTo>
                    <a:cubicBezTo>
                      <a:pt x="16" y="23"/>
                      <a:pt x="16" y="23"/>
                      <a:pt x="16" y="23"/>
                    </a:cubicBezTo>
                    <a:lnTo>
                      <a:pt x="18" y="19"/>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8" name="Freeform 435"/>
              <p:cNvSpPr/>
              <p:nvPr/>
            </p:nvSpPr>
            <p:spPr bwMode="auto">
              <a:xfrm>
                <a:off x="4993" y="1840"/>
                <a:ext cx="11" cy="28"/>
              </a:xfrm>
              <a:custGeom>
                <a:avLst/>
                <a:gdLst>
                  <a:gd name="T0" fmla="*/ 5 w 5"/>
                  <a:gd name="T1" fmla="*/ 7 h 12"/>
                  <a:gd name="T2" fmla="*/ 1 w 5"/>
                  <a:gd name="T3" fmla="*/ 0 h 12"/>
                  <a:gd name="T4" fmla="*/ 0 w 5"/>
                  <a:gd name="T5" fmla="*/ 7 h 12"/>
                  <a:gd name="T6" fmla="*/ 3 w 5"/>
                  <a:gd name="T7" fmla="*/ 12 h 12"/>
                  <a:gd name="T8" fmla="*/ 5 w 5"/>
                  <a:gd name="T9" fmla="*/ 7 h 12"/>
                </a:gdLst>
                <a:ahLst/>
                <a:cxnLst>
                  <a:cxn ang="0">
                    <a:pos x="T0" y="T1"/>
                  </a:cxn>
                  <a:cxn ang="0">
                    <a:pos x="T2" y="T3"/>
                  </a:cxn>
                  <a:cxn ang="0">
                    <a:pos x="T4" y="T5"/>
                  </a:cxn>
                  <a:cxn ang="0">
                    <a:pos x="T6" y="T7"/>
                  </a:cxn>
                  <a:cxn ang="0">
                    <a:pos x="T8" y="T9"/>
                  </a:cxn>
                </a:cxnLst>
                <a:rect l="0" t="0" r="r" b="b"/>
                <a:pathLst>
                  <a:path w="5" h="12">
                    <a:moveTo>
                      <a:pt x="5" y="7"/>
                    </a:moveTo>
                    <a:cubicBezTo>
                      <a:pt x="1" y="0"/>
                      <a:pt x="1" y="0"/>
                      <a:pt x="1" y="0"/>
                    </a:cubicBezTo>
                    <a:cubicBezTo>
                      <a:pt x="0" y="7"/>
                      <a:pt x="0" y="7"/>
                      <a:pt x="0" y="7"/>
                    </a:cubicBezTo>
                    <a:cubicBezTo>
                      <a:pt x="3" y="12"/>
                      <a:pt x="3" y="12"/>
                      <a:pt x="3" y="12"/>
                    </a:cubicBezTo>
                    <a:cubicBezTo>
                      <a:pt x="4" y="10"/>
                      <a:pt x="4" y="8"/>
                      <a:pt x="5" y="7"/>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9" name="Freeform 436"/>
              <p:cNvSpPr/>
              <p:nvPr/>
            </p:nvSpPr>
            <p:spPr bwMode="auto">
              <a:xfrm>
                <a:off x="4759" y="2046"/>
                <a:ext cx="331" cy="446"/>
              </a:xfrm>
              <a:custGeom>
                <a:avLst/>
                <a:gdLst>
                  <a:gd name="T0" fmla="*/ 116 w 140"/>
                  <a:gd name="T1" fmla="*/ 188 h 188"/>
                  <a:gd name="T2" fmla="*/ 140 w 140"/>
                  <a:gd name="T3" fmla="*/ 172 h 188"/>
                  <a:gd name="T4" fmla="*/ 9 w 140"/>
                  <a:gd name="T5" fmla="*/ 0 h 188"/>
                  <a:gd name="T6" fmla="*/ 116 w 140"/>
                  <a:gd name="T7" fmla="*/ 188 h 188"/>
                </a:gdLst>
                <a:ahLst/>
                <a:cxnLst>
                  <a:cxn ang="0">
                    <a:pos x="T0" y="T1"/>
                  </a:cxn>
                  <a:cxn ang="0">
                    <a:pos x="T2" y="T3"/>
                  </a:cxn>
                  <a:cxn ang="0">
                    <a:pos x="T4" y="T5"/>
                  </a:cxn>
                  <a:cxn ang="0">
                    <a:pos x="T6" y="T7"/>
                  </a:cxn>
                </a:cxnLst>
                <a:rect l="0" t="0" r="r" b="b"/>
                <a:pathLst>
                  <a:path w="140" h="188">
                    <a:moveTo>
                      <a:pt x="116" y="188"/>
                    </a:moveTo>
                    <a:cubicBezTo>
                      <a:pt x="124" y="181"/>
                      <a:pt x="133" y="176"/>
                      <a:pt x="140" y="172"/>
                    </a:cubicBezTo>
                    <a:cubicBezTo>
                      <a:pt x="67" y="153"/>
                      <a:pt x="19" y="69"/>
                      <a:pt x="9" y="0"/>
                    </a:cubicBezTo>
                    <a:cubicBezTo>
                      <a:pt x="0" y="103"/>
                      <a:pt x="62" y="177"/>
                      <a:pt x="116" y="188"/>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0" name="Freeform 437"/>
              <p:cNvSpPr/>
              <p:nvPr/>
            </p:nvSpPr>
            <p:spPr bwMode="auto">
              <a:xfrm>
                <a:off x="4962" y="1975"/>
                <a:ext cx="52" cy="83"/>
              </a:xfrm>
              <a:custGeom>
                <a:avLst/>
                <a:gdLst>
                  <a:gd name="T0" fmla="*/ 22 w 22"/>
                  <a:gd name="T1" fmla="*/ 27 h 35"/>
                  <a:gd name="T2" fmla="*/ 1 w 22"/>
                  <a:gd name="T3" fmla="*/ 0 h 35"/>
                  <a:gd name="T4" fmla="*/ 0 w 22"/>
                  <a:gd name="T5" fmla="*/ 8 h 35"/>
                  <a:gd name="T6" fmla="*/ 20 w 22"/>
                  <a:gd name="T7" fmla="*/ 35 h 35"/>
                  <a:gd name="T8" fmla="*/ 22 w 22"/>
                  <a:gd name="T9" fmla="*/ 27 h 35"/>
                </a:gdLst>
                <a:ahLst/>
                <a:cxnLst>
                  <a:cxn ang="0">
                    <a:pos x="T0" y="T1"/>
                  </a:cxn>
                  <a:cxn ang="0">
                    <a:pos x="T2" y="T3"/>
                  </a:cxn>
                  <a:cxn ang="0">
                    <a:pos x="T4" y="T5"/>
                  </a:cxn>
                  <a:cxn ang="0">
                    <a:pos x="T6" y="T7"/>
                  </a:cxn>
                  <a:cxn ang="0">
                    <a:pos x="T8" y="T9"/>
                  </a:cxn>
                </a:cxnLst>
                <a:rect l="0" t="0" r="r" b="b"/>
                <a:pathLst>
                  <a:path w="22" h="35">
                    <a:moveTo>
                      <a:pt x="22" y="27"/>
                    </a:moveTo>
                    <a:cubicBezTo>
                      <a:pt x="1" y="0"/>
                      <a:pt x="1" y="0"/>
                      <a:pt x="1" y="0"/>
                    </a:cubicBezTo>
                    <a:cubicBezTo>
                      <a:pt x="1" y="3"/>
                      <a:pt x="0" y="5"/>
                      <a:pt x="0" y="8"/>
                    </a:cubicBezTo>
                    <a:cubicBezTo>
                      <a:pt x="20" y="35"/>
                      <a:pt x="20" y="35"/>
                      <a:pt x="20" y="35"/>
                    </a:cubicBezTo>
                    <a:lnTo>
                      <a:pt x="22" y="27"/>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1" name="Freeform 438"/>
              <p:cNvSpPr/>
              <p:nvPr/>
            </p:nvSpPr>
            <p:spPr bwMode="auto">
              <a:xfrm>
                <a:off x="4934" y="1410"/>
                <a:ext cx="42" cy="55"/>
              </a:xfrm>
              <a:custGeom>
                <a:avLst/>
                <a:gdLst>
                  <a:gd name="T0" fmla="*/ 42 w 42"/>
                  <a:gd name="T1" fmla="*/ 43 h 55"/>
                  <a:gd name="T2" fmla="*/ 4 w 42"/>
                  <a:gd name="T3" fmla="*/ 0 h 55"/>
                  <a:gd name="T4" fmla="*/ 0 w 42"/>
                  <a:gd name="T5" fmla="*/ 12 h 55"/>
                  <a:gd name="T6" fmla="*/ 37 w 42"/>
                  <a:gd name="T7" fmla="*/ 55 h 55"/>
                  <a:gd name="T8" fmla="*/ 42 w 42"/>
                  <a:gd name="T9" fmla="*/ 43 h 55"/>
                </a:gdLst>
                <a:ahLst/>
                <a:cxnLst>
                  <a:cxn ang="0">
                    <a:pos x="T0" y="T1"/>
                  </a:cxn>
                  <a:cxn ang="0">
                    <a:pos x="T2" y="T3"/>
                  </a:cxn>
                  <a:cxn ang="0">
                    <a:pos x="T4" y="T5"/>
                  </a:cxn>
                  <a:cxn ang="0">
                    <a:pos x="T6" y="T7"/>
                  </a:cxn>
                  <a:cxn ang="0">
                    <a:pos x="T8" y="T9"/>
                  </a:cxn>
                </a:cxnLst>
                <a:rect l="0" t="0" r="r" b="b"/>
                <a:pathLst>
                  <a:path w="42" h="55">
                    <a:moveTo>
                      <a:pt x="42" y="43"/>
                    </a:moveTo>
                    <a:lnTo>
                      <a:pt x="4" y="0"/>
                    </a:lnTo>
                    <a:lnTo>
                      <a:pt x="0" y="12"/>
                    </a:lnTo>
                    <a:lnTo>
                      <a:pt x="37" y="55"/>
                    </a:lnTo>
                    <a:lnTo>
                      <a:pt x="42" y="43"/>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2" name="Freeform 439"/>
              <p:cNvSpPr/>
              <p:nvPr/>
            </p:nvSpPr>
            <p:spPr bwMode="auto">
              <a:xfrm>
                <a:off x="4988" y="1861"/>
                <a:ext cx="9" cy="24"/>
              </a:xfrm>
              <a:custGeom>
                <a:avLst/>
                <a:gdLst>
                  <a:gd name="T0" fmla="*/ 4 w 4"/>
                  <a:gd name="T1" fmla="*/ 5 h 10"/>
                  <a:gd name="T2" fmla="*/ 1 w 4"/>
                  <a:gd name="T3" fmla="*/ 0 h 10"/>
                  <a:gd name="T4" fmla="*/ 0 w 4"/>
                  <a:gd name="T5" fmla="*/ 6 h 10"/>
                  <a:gd name="T6" fmla="*/ 2 w 4"/>
                  <a:gd name="T7" fmla="*/ 10 h 10"/>
                  <a:gd name="T8" fmla="*/ 4 w 4"/>
                  <a:gd name="T9" fmla="*/ 5 h 10"/>
                </a:gdLst>
                <a:ahLst/>
                <a:cxnLst>
                  <a:cxn ang="0">
                    <a:pos x="T0" y="T1"/>
                  </a:cxn>
                  <a:cxn ang="0">
                    <a:pos x="T2" y="T3"/>
                  </a:cxn>
                  <a:cxn ang="0">
                    <a:pos x="T4" y="T5"/>
                  </a:cxn>
                  <a:cxn ang="0">
                    <a:pos x="T6" y="T7"/>
                  </a:cxn>
                  <a:cxn ang="0">
                    <a:pos x="T8" y="T9"/>
                  </a:cxn>
                </a:cxnLst>
                <a:rect l="0" t="0" r="r" b="b"/>
                <a:pathLst>
                  <a:path w="4" h="10">
                    <a:moveTo>
                      <a:pt x="4" y="5"/>
                    </a:moveTo>
                    <a:cubicBezTo>
                      <a:pt x="1" y="0"/>
                      <a:pt x="1" y="0"/>
                      <a:pt x="1" y="0"/>
                    </a:cubicBezTo>
                    <a:cubicBezTo>
                      <a:pt x="0" y="6"/>
                      <a:pt x="0" y="6"/>
                      <a:pt x="0" y="6"/>
                    </a:cubicBezTo>
                    <a:cubicBezTo>
                      <a:pt x="2" y="10"/>
                      <a:pt x="2" y="10"/>
                      <a:pt x="2" y="10"/>
                    </a:cubicBezTo>
                    <a:cubicBezTo>
                      <a:pt x="3" y="8"/>
                      <a:pt x="3" y="6"/>
                      <a:pt x="4" y="5"/>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3" name="Freeform 440"/>
              <p:cNvSpPr/>
              <p:nvPr/>
            </p:nvSpPr>
            <p:spPr bwMode="auto">
              <a:xfrm>
                <a:off x="4957" y="1999"/>
                <a:ext cx="52" cy="78"/>
              </a:xfrm>
              <a:custGeom>
                <a:avLst/>
                <a:gdLst>
                  <a:gd name="T0" fmla="*/ 52 w 52"/>
                  <a:gd name="T1" fmla="*/ 64 h 78"/>
                  <a:gd name="T2" fmla="*/ 3 w 52"/>
                  <a:gd name="T3" fmla="*/ 0 h 78"/>
                  <a:gd name="T4" fmla="*/ 0 w 52"/>
                  <a:gd name="T5" fmla="*/ 16 h 78"/>
                  <a:gd name="T6" fmla="*/ 47 w 52"/>
                  <a:gd name="T7" fmla="*/ 78 h 78"/>
                  <a:gd name="T8" fmla="*/ 52 w 52"/>
                  <a:gd name="T9" fmla="*/ 64 h 78"/>
                </a:gdLst>
                <a:ahLst/>
                <a:cxnLst>
                  <a:cxn ang="0">
                    <a:pos x="T0" y="T1"/>
                  </a:cxn>
                  <a:cxn ang="0">
                    <a:pos x="T2" y="T3"/>
                  </a:cxn>
                  <a:cxn ang="0">
                    <a:pos x="T4" y="T5"/>
                  </a:cxn>
                  <a:cxn ang="0">
                    <a:pos x="T6" y="T7"/>
                  </a:cxn>
                  <a:cxn ang="0">
                    <a:pos x="T8" y="T9"/>
                  </a:cxn>
                </a:cxnLst>
                <a:rect l="0" t="0" r="r" b="b"/>
                <a:pathLst>
                  <a:path w="52" h="78">
                    <a:moveTo>
                      <a:pt x="52" y="64"/>
                    </a:moveTo>
                    <a:lnTo>
                      <a:pt x="3" y="0"/>
                    </a:lnTo>
                    <a:lnTo>
                      <a:pt x="0" y="16"/>
                    </a:lnTo>
                    <a:lnTo>
                      <a:pt x="47" y="78"/>
                    </a:lnTo>
                    <a:lnTo>
                      <a:pt x="52" y="6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4" name="Freeform 441"/>
              <p:cNvSpPr/>
              <p:nvPr/>
            </p:nvSpPr>
            <p:spPr bwMode="auto">
              <a:xfrm>
                <a:off x="4967" y="1953"/>
                <a:ext cx="37" cy="67"/>
              </a:xfrm>
              <a:custGeom>
                <a:avLst/>
                <a:gdLst>
                  <a:gd name="T0" fmla="*/ 12 w 16"/>
                  <a:gd name="T1" fmla="*/ 15 h 28"/>
                  <a:gd name="T2" fmla="*/ 11 w 16"/>
                  <a:gd name="T3" fmla="*/ 11 h 28"/>
                  <a:gd name="T4" fmla="*/ 2 w 16"/>
                  <a:gd name="T5" fmla="*/ 0 h 28"/>
                  <a:gd name="T6" fmla="*/ 0 w 16"/>
                  <a:gd name="T7" fmla="*/ 7 h 28"/>
                  <a:gd name="T8" fmla="*/ 16 w 16"/>
                  <a:gd name="T9" fmla="*/ 28 h 28"/>
                  <a:gd name="T10" fmla="*/ 12 w 16"/>
                  <a:gd name="T11" fmla="*/ 15 h 28"/>
                </a:gdLst>
                <a:ahLst/>
                <a:cxnLst>
                  <a:cxn ang="0">
                    <a:pos x="T0" y="T1"/>
                  </a:cxn>
                  <a:cxn ang="0">
                    <a:pos x="T2" y="T3"/>
                  </a:cxn>
                  <a:cxn ang="0">
                    <a:pos x="T4" y="T5"/>
                  </a:cxn>
                  <a:cxn ang="0">
                    <a:pos x="T6" y="T7"/>
                  </a:cxn>
                  <a:cxn ang="0">
                    <a:pos x="T8" y="T9"/>
                  </a:cxn>
                  <a:cxn ang="0">
                    <a:pos x="T10" y="T11"/>
                  </a:cxn>
                </a:cxnLst>
                <a:rect l="0" t="0" r="r" b="b"/>
                <a:pathLst>
                  <a:path w="16" h="28">
                    <a:moveTo>
                      <a:pt x="12" y="15"/>
                    </a:moveTo>
                    <a:cubicBezTo>
                      <a:pt x="11" y="14"/>
                      <a:pt x="11" y="13"/>
                      <a:pt x="11" y="11"/>
                    </a:cubicBezTo>
                    <a:cubicBezTo>
                      <a:pt x="2" y="0"/>
                      <a:pt x="2" y="0"/>
                      <a:pt x="2" y="0"/>
                    </a:cubicBezTo>
                    <a:cubicBezTo>
                      <a:pt x="1" y="2"/>
                      <a:pt x="0" y="5"/>
                      <a:pt x="0" y="7"/>
                    </a:cubicBezTo>
                    <a:cubicBezTo>
                      <a:pt x="16" y="28"/>
                      <a:pt x="16" y="28"/>
                      <a:pt x="16" y="28"/>
                    </a:cubicBezTo>
                    <a:cubicBezTo>
                      <a:pt x="14" y="24"/>
                      <a:pt x="13" y="19"/>
                      <a:pt x="12" y="15"/>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5" name="Freeform 442"/>
              <p:cNvSpPr/>
              <p:nvPr/>
            </p:nvSpPr>
            <p:spPr bwMode="auto">
              <a:xfrm>
                <a:off x="4929" y="1424"/>
                <a:ext cx="42" cy="57"/>
              </a:xfrm>
              <a:custGeom>
                <a:avLst/>
                <a:gdLst>
                  <a:gd name="T0" fmla="*/ 42 w 42"/>
                  <a:gd name="T1" fmla="*/ 45 h 57"/>
                  <a:gd name="T2" fmla="*/ 5 w 42"/>
                  <a:gd name="T3" fmla="*/ 0 h 57"/>
                  <a:gd name="T4" fmla="*/ 0 w 42"/>
                  <a:gd name="T5" fmla="*/ 12 h 57"/>
                  <a:gd name="T6" fmla="*/ 38 w 42"/>
                  <a:gd name="T7" fmla="*/ 57 h 57"/>
                  <a:gd name="T8" fmla="*/ 42 w 42"/>
                  <a:gd name="T9" fmla="*/ 45 h 57"/>
                </a:gdLst>
                <a:ahLst/>
                <a:cxnLst>
                  <a:cxn ang="0">
                    <a:pos x="T0" y="T1"/>
                  </a:cxn>
                  <a:cxn ang="0">
                    <a:pos x="T2" y="T3"/>
                  </a:cxn>
                  <a:cxn ang="0">
                    <a:pos x="T4" y="T5"/>
                  </a:cxn>
                  <a:cxn ang="0">
                    <a:pos x="T6" y="T7"/>
                  </a:cxn>
                  <a:cxn ang="0">
                    <a:pos x="T8" y="T9"/>
                  </a:cxn>
                </a:cxnLst>
                <a:rect l="0" t="0" r="r" b="b"/>
                <a:pathLst>
                  <a:path w="42" h="57">
                    <a:moveTo>
                      <a:pt x="42" y="45"/>
                    </a:moveTo>
                    <a:lnTo>
                      <a:pt x="5" y="0"/>
                    </a:lnTo>
                    <a:lnTo>
                      <a:pt x="0" y="12"/>
                    </a:lnTo>
                    <a:lnTo>
                      <a:pt x="38" y="57"/>
                    </a:lnTo>
                    <a:lnTo>
                      <a:pt x="42" y="45"/>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6" name="Freeform 443"/>
              <p:cNvSpPr/>
              <p:nvPr/>
            </p:nvSpPr>
            <p:spPr bwMode="auto">
              <a:xfrm>
                <a:off x="4952" y="2020"/>
                <a:ext cx="52" cy="81"/>
              </a:xfrm>
              <a:custGeom>
                <a:avLst/>
                <a:gdLst>
                  <a:gd name="T0" fmla="*/ 52 w 52"/>
                  <a:gd name="T1" fmla="*/ 64 h 81"/>
                  <a:gd name="T2" fmla="*/ 3 w 52"/>
                  <a:gd name="T3" fmla="*/ 0 h 81"/>
                  <a:gd name="T4" fmla="*/ 0 w 52"/>
                  <a:gd name="T5" fmla="*/ 19 h 81"/>
                  <a:gd name="T6" fmla="*/ 48 w 52"/>
                  <a:gd name="T7" fmla="*/ 81 h 81"/>
                  <a:gd name="T8" fmla="*/ 52 w 52"/>
                  <a:gd name="T9" fmla="*/ 64 h 81"/>
                </a:gdLst>
                <a:ahLst/>
                <a:cxnLst>
                  <a:cxn ang="0">
                    <a:pos x="T0" y="T1"/>
                  </a:cxn>
                  <a:cxn ang="0">
                    <a:pos x="T2" y="T3"/>
                  </a:cxn>
                  <a:cxn ang="0">
                    <a:pos x="T4" y="T5"/>
                  </a:cxn>
                  <a:cxn ang="0">
                    <a:pos x="T6" y="T7"/>
                  </a:cxn>
                  <a:cxn ang="0">
                    <a:pos x="T8" y="T9"/>
                  </a:cxn>
                </a:cxnLst>
                <a:rect l="0" t="0" r="r" b="b"/>
                <a:pathLst>
                  <a:path w="52" h="81">
                    <a:moveTo>
                      <a:pt x="52" y="64"/>
                    </a:moveTo>
                    <a:lnTo>
                      <a:pt x="3" y="0"/>
                    </a:lnTo>
                    <a:lnTo>
                      <a:pt x="0" y="19"/>
                    </a:lnTo>
                    <a:lnTo>
                      <a:pt x="48" y="81"/>
                    </a:lnTo>
                    <a:lnTo>
                      <a:pt x="52" y="6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7" name="Freeform 444"/>
              <p:cNvSpPr/>
              <p:nvPr/>
            </p:nvSpPr>
            <p:spPr bwMode="auto">
              <a:xfrm>
                <a:off x="4967" y="1616"/>
                <a:ext cx="16" cy="29"/>
              </a:xfrm>
              <a:custGeom>
                <a:avLst/>
                <a:gdLst>
                  <a:gd name="T0" fmla="*/ 7 w 7"/>
                  <a:gd name="T1" fmla="*/ 0 h 12"/>
                  <a:gd name="T2" fmla="*/ 0 w 7"/>
                  <a:gd name="T3" fmla="*/ 2 h 12"/>
                  <a:gd name="T4" fmla="*/ 4 w 7"/>
                  <a:gd name="T5" fmla="*/ 12 h 12"/>
                  <a:gd name="T6" fmla="*/ 7 w 7"/>
                  <a:gd name="T7" fmla="*/ 0 h 12"/>
                </a:gdLst>
                <a:ahLst/>
                <a:cxnLst>
                  <a:cxn ang="0">
                    <a:pos x="T0" y="T1"/>
                  </a:cxn>
                  <a:cxn ang="0">
                    <a:pos x="T2" y="T3"/>
                  </a:cxn>
                  <a:cxn ang="0">
                    <a:pos x="T4" y="T5"/>
                  </a:cxn>
                  <a:cxn ang="0">
                    <a:pos x="T6" y="T7"/>
                  </a:cxn>
                </a:cxnLst>
                <a:rect l="0" t="0" r="r" b="b"/>
                <a:pathLst>
                  <a:path w="7" h="12">
                    <a:moveTo>
                      <a:pt x="7" y="0"/>
                    </a:moveTo>
                    <a:cubicBezTo>
                      <a:pt x="5" y="1"/>
                      <a:pt x="3" y="1"/>
                      <a:pt x="0" y="2"/>
                    </a:cubicBezTo>
                    <a:cubicBezTo>
                      <a:pt x="4" y="12"/>
                      <a:pt x="4" y="12"/>
                      <a:pt x="4" y="12"/>
                    </a:cubicBezTo>
                    <a:cubicBezTo>
                      <a:pt x="5" y="8"/>
                      <a:pt x="6" y="4"/>
                      <a:pt x="7"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8" name="Freeform 445"/>
              <p:cNvSpPr/>
              <p:nvPr/>
            </p:nvSpPr>
            <p:spPr bwMode="auto">
              <a:xfrm>
                <a:off x="4981" y="1882"/>
                <a:ext cx="12" cy="29"/>
              </a:xfrm>
              <a:custGeom>
                <a:avLst/>
                <a:gdLst>
                  <a:gd name="T0" fmla="*/ 5 w 5"/>
                  <a:gd name="T1" fmla="*/ 3 h 12"/>
                  <a:gd name="T2" fmla="*/ 2 w 5"/>
                  <a:gd name="T3" fmla="*/ 0 h 12"/>
                  <a:gd name="T4" fmla="*/ 0 w 5"/>
                  <a:gd name="T5" fmla="*/ 8 h 12"/>
                  <a:gd name="T6" fmla="*/ 3 w 5"/>
                  <a:gd name="T7" fmla="*/ 12 h 12"/>
                  <a:gd name="T8" fmla="*/ 5 w 5"/>
                  <a:gd name="T9" fmla="*/ 3 h 12"/>
                </a:gdLst>
                <a:ahLst/>
                <a:cxnLst>
                  <a:cxn ang="0">
                    <a:pos x="T0" y="T1"/>
                  </a:cxn>
                  <a:cxn ang="0">
                    <a:pos x="T2" y="T3"/>
                  </a:cxn>
                  <a:cxn ang="0">
                    <a:pos x="T4" y="T5"/>
                  </a:cxn>
                  <a:cxn ang="0">
                    <a:pos x="T6" y="T7"/>
                  </a:cxn>
                  <a:cxn ang="0">
                    <a:pos x="T8" y="T9"/>
                  </a:cxn>
                </a:cxnLst>
                <a:rect l="0" t="0" r="r" b="b"/>
                <a:pathLst>
                  <a:path w="5" h="12">
                    <a:moveTo>
                      <a:pt x="5" y="3"/>
                    </a:moveTo>
                    <a:cubicBezTo>
                      <a:pt x="2" y="0"/>
                      <a:pt x="2" y="0"/>
                      <a:pt x="2" y="0"/>
                    </a:cubicBezTo>
                    <a:cubicBezTo>
                      <a:pt x="0" y="8"/>
                      <a:pt x="0" y="8"/>
                      <a:pt x="0" y="8"/>
                    </a:cubicBezTo>
                    <a:cubicBezTo>
                      <a:pt x="3" y="12"/>
                      <a:pt x="3" y="12"/>
                      <a:pt x="3" y="12"/>
                    </a:cubicBezTo>
                    <a:cubicBezTo>
                      <a:pt x="3" y="9"/>
                      <a:pt x="4" y="6"/>
                      <a:pt x="5" y="3"/>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9" name="Freeform 446"/>
              <p:cNvSpPr/>
              <p:nvPr/>
            </p:nvSpPr>
            <p:spPr bwMode="auto">
              <a:xfrm>
                <a:off x="4922" y="1441"/>
                <a:ext cx="42" cy="54"/>
              </a:xfrm>
              <a:custGeom>
                <a:avLst/>
                <a:gdLst>
                  <a:gd name="T0" fmla="*/ 42 w 42"/>
                  <a:gd name="T1" fmla="*/ 43 h 54"/>
                  <a:gd name="T2" fmla="*/ 4 w 42"/>
                  <a:gd name="T3" fmla="*/ 0 h 54"/>
                  <a:gd name="T4" fmla="*/ 0 w 42"/>
                  <a:gd name="T5" fmla="*/ 12 h 54"/>
                  <a:gd name="T6" fmla="*/ 40 w 42"/>
                  <a:gd name="T7" fmla="*/ 54 h 54"/>
                  <a:gd name="T8" fmla="*/ 42 w 42"/>
                  <a:gd name="T9" fmla="*/ 43 h 54"/>
                </a:gdLst>
                <a:ahLst/>
                <a:cxnLst>
                  <a:cxn ang="0">
                    <a:pos x="T0" y="T1"/>
                  </a:cxn>
                  <a:cxn ang="0">
                    <a:pos x="T2" y="T3"/>
                  </a:cxn>
                  <a:cxn ang="0">
                    <a:pos x="T4" y="T5"/>
                  </a:cxn>
                  <a:cxn ang="0">
                    <a:pos x="T6" y="T7"/>
                  </a:cxn>
                  <a:cxn ang="0">
                    <a:pos x="T8" y="T9"/>
                  </a:cxn>
                </a:cxnLst>
                <a:rect l="0" t="0" r="r" b="b"/>
                <a:pathLst>
                  <a:path w="42" h="54">
                    <a:moveTo>
                      <a:pt x="42" y="43"/>
                    </a:moveTo>
                    <a:lnTo>
                      <a:pt x="4" y="0"/>
                    </a:lnTo>
                    <a:lnTo>
                      <a:pt x="0" y="12"/>
                    </a:lnTo>
                    <a:lnTo>
                      <a:pt x="40" y="54"/>
                    </a:lnTo>
                    <a:lnTo>
                      <a:pt x="42" y="43"/>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0" name="Freeform 447"/>
              <p:cNvSpPr/>
              <p:nvPr/>
            </p:nvSpPr>
            <p:spPr bwMode="auto">
              <a:xfrm>
                <a:off x="4955" y="1624"/>
                <a:ext cx="19" cy="47"/>
              </a:xfrm>
              <a:custGeom>
                <a:avLst/>
                <a:gdLst>
                  <a:gd name="T0" fmla="*/ 8 w 8"/>
                  <a:gd name="T1" fmla="*/ 12 h 20"/>
                  <a:gd name="T2" fmla="*/ 4 w 8"/>
                  <a:gd name="T3" fmla="*/ 0 h 20"/>
                  <a:gd name="T4" fmla="*/ 0 w 8"/>
                  <a:gd name="T5" fmla="*/ 1 h 20"/>
                  <a:gd name="T6" fmla="*/ 6 w 8"/>
                  <a:gd name="T7" fmla="*/ 20 h 20"/>
                  <a:gd name="T8" fmla="*/ 8 w 8"/>
                  <a:gd name="T9" fmla="*/ 12 h 20"/>
                </a:gdLst>
                <a:ahLst/>
                <a:cxnLst>
                  <a:cxn ang="0">
                    <a:pos x="T0" y="T1"/>
                  </a:cxn>
                  <a:cxn ang="0">
                    <a:pos x="T2" y="T3"/>
                  </a:cxn>
                  <a:cxn ang="0">
                    <a:pos x="T4" y="T5"/>
                  </a:cxn>
                  <a:cxn ang="0">
                    <a:pos x="T6" y="T7"/>
                  </a:cxn>
                  <a:cxn ang="0">
                    <a:pos x="T8" y="T9"/>
                  </a:cxn>
                </a:cxnLst>
                <a:rect l="0" t="0" r="r" b="b"/>
                <a:pathLst>
                  <a:path w="8" h="20">
                    <a:moveTo>
                      <a:pt x="8" y="12"/>
                    </a:moveTo>
                    <a:cubicBezTo>
                      <a:pt x="4" y="0"/>
                      <a:pt x="4" y="0"/>
                      <a:pt x="4" y="0"/>
                    </a:cubicBezTo>
                    <a:cubicBezTo>
                      <a:pt x="2" y="0"/>
                      <a:pt x="1" y="0"/>
                      <a:pt x="0" y="1"/>
                    </a:cubicBezTo>
                    <a:cubicBezTo>
                      <a:pt x="6" y="20"/>
                      <a:pt x="6" y="20"/>
                      <a:pt x="6" y="20"/>
                    </a:cubicBezTo>
                    <a:cubicBezTo>
                      <a:pt x="7" y="18"/>
                      <a:pt x="8" y="15"/>
                      <a:pt x="8" y="12"/>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1" name="Freeform 448"/>
              <p:cNvSpPr/>
              <p:nvPr/>
            </p:nvSpPr>
            <p:spPr bwMode="auto">
              <a:xfrm>
                <a:off x="4948" y="2044"/>
                <a:ext cx="49" cy="76"/>
              </a:xfrm>
              <a:custGeom>
                <a:avLst/>
                <a:gdLst>
                  <a:gd name="T0" fmla="*/ 21 w 21"/>
                  <a:gd name="T1" fmla="*/ 26 h 32"/>
                  <a:gd name="T2" fmla="*/ 1 w 21"/>
                  <a:gd name="T3" fmla="*/ 0 h 32"/>
                  <a:gd name="T4" fmla="*/ 0 w 21"/>
                  <a:gd name="T5" fmla="*/ 7 h 32"/>
                  <a:gd name="T6" fmla="*/ 20 w 21"/>
                  <a:gd name="T7" fmla="*/ 32 h 32"/>
                  <a:gd name="T8" fmla="*/ 21 w 21"/>
                  <a:gd name="T9" fmla="*/ 26 h 32"/>
                </a:gdLst>
                <a:ahLst/>
                <a:cxnLst>
                  <a:cxn ang="0">
                    <a:pos x="T0" y="T1"/>
                  </a:cxn>
                  <a:cxn ang="0">
                    <a:pos x="T2" y="T3"/>
                  </a:cxn>
                  <a:cxn ang="0">
                    <a:pos x="T4" y="T5"/>
                  </a:cxn>
                  <a:cxn ang="0">
                    <a:pos x="T6" y="T7"/>
                  </a:cxn>
                  <a:cxn ang="0">
                    <a:pos x="T8" y="T9"/>
                  </a:cxn>
                </a:cxnLst>
                <a:rect l="0" t="0" r="r" b="b"/>
                <a:pathLst>
                  <a:path w="21" h="32">
                    <a:moveTo>
                      <a:pt x="21" y="26"/>
                    </a:moveTo>
                    <a:cubicBezTo>
                      <a:pt x="1" y="0"/>
                      <a:pt x="1" y="0"/>
                      <a:pt x="1" y="0"/>
                    </a:cubicBezTo>
                    <a:cubicBezTo>
                      <a:pt x="1" y="2"/>
                      <a:pt x="0" y="5"/>
                      <a:pt x="0" y="7"/>
                    </a:cubicBezTo>
                    <a:cubicBezTo>
                      <a:pt x="20" y="32"/>
                      <a:pt x="20" y="32"/>
                      <a:pt x="20" y="32"/>
                    </a:cubicBezTo>
                    <a:lnTo>
                      <a:pt x="21" y="26"/>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2" name="Freeform 449"/>
              <p:cNvSpPr/>
              <p:nvPr/>
            </p:nvSpPr>
            <p:spPr bwMode="auto">
              <a:xfrm>
                <a:off x="4976" y="1908"/>
                <a:ext cx="12" cy="29"/>
              </a:xfrm>
              <a:custGeom>
                <a:avLst/>
                <a:gdLst>
                  <a:gd name="T0" fmla="*/ 5 w 5"/>
                  <a:gd name="T1" fmla="*/ 3 h 12"/>
                  <a:gd name="T2" fmla="*/ 2 w 5"/>
                  <a:gd name="T3" fmla="*/ 0 h 12"/>
                  <a:gd name="T4" fmla="*/ 0 w 5"/>
                  <a:gd name="T5" fmla="*/ 7 h 12"/>
                  <a:gd name="T6" fmla="*/ 4 w 5"/>
                  <a:gd name="T7" fmla="*/ 12 h 12"/>
                  <a:gd name="T8" fmla="*/ 5 w 5"/>
                  <a:gd name="T9" fmla="*/ 3 h 12"/>
                </a:gdLst>
                <a:ahLst/>
                <a:cxnLst>
                  <a:cxn ang="0">
                    <a:pos x="T0" y="T1"/>
                  </a:cxn>
                  <a:cxn ang="0">
                    <a:pos x="T2" y="T3"/>
                  </a:cxn>
                  <a:cxn ang="0">
                    <a:pos x="T4" y="T5"/>
                  </a:cxn>
                  <a:cxn ang="0">
                    <a:pos x="T6" y="T7"/>
                  </a:cxn>
                  <a:cxn ang="0">
                    <a:pos x="T8" y="T9"/>
                  </a:cxn>
                </a:cxnLst>
                <a:rect l="0" t="0" r="r" b="b"/>
                <a:pathLst>
                  <a:path w="5" h="12">
                    <a:moveTo>
                      <a:pt x="5" y="3"/>
                    </a:moveTo>
                    <a:cubicBezTo>
                      <a:pt x="2" y="0"/>
                      <a:pt x="2" y="0"/>
                      <a:pt x="2" y="0"/>
                    </a:cubicBezTo>
                    <a:cubicBezTo>
                      <a:pt x="0" y="7"/>
                      <a:pt x="0" y="7"/>
                      <a:pt x="0" y="7"/>
                    </a:cubicBezTo>
                    <a:cubicBezTo>
                      <a:pt x="4" y="12"/>
                      <a:pt x="4" y="12"/>
                      <a:pt x="4" y="12"/>
                    </a:cubicBezTo>
                    <a:cubicBezTo>
                      <a:pt x="4" y="9"/>
                      <a:pt x="4" y="6"/>
                      <a:pt x="5" y="3"/>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3" name="Freeform 450"/>
              <p:cNvSpPr/>
              <p:nvPr/>
            </p:nvSpPr>
            <p:spPr bwMode="auto">
              <a:xfrm>
                <a:off x="4971" y="1930"/>
                <a:ext cx="19" cy="40"/>
              </a:xfrm>
              <a:custGeom>
                <a:avLst/>
                <a:gdLst>
                  <a:gd name="T0" fmla="*/ 6 w 8"/>
                  <a:gd name="T1" fmla="*/ 7 h 17"/>
                  <a:gd name="T2" fmla="*/ 2 w 8"/>
                  <a:gd name="T3" fmla="*/ 0 h 17"/>
                  <a:gd name="T4" fmla="*/ 0 w 8"/>
                  <a:gd name="T5" fmla="*/ 7 h 17"/>
                  <a:gd name="T6" fmla="*/ 8 w 8"/>
                  <a:gd name="T7" fmla="*/ 17 h 17"/>
                  <a:gd name="T8" fmla="*/ 6 w 8"/>
                  <a:gd name="T9" fmla="*/ 7 h 17"/>
                </a:gdLst>
                <a:ahLst/>
                <a:cxnLst>
                  <a:cxn ang="0">
                    <a:pos x="T0" y="T1"/>
                  </a:cxn>
                  <a:cxn ang="0">
                    <a:pos x="T2" y="T3"/>
                  </a:cxn>
                  <a:cxn ang="0">
                    <a:pos x="T4" y="T5"/>
                  </a:cxn>
                  <a:cxn ang="0">
                    <a:pos x="T6" y="T7"/>
                  </a:cxn>
                  <a:cxn ang="0">
                    <a:pos x="T8" y="T9"/>
                  </a:cxn>
                </a:cxnLst>
                <a:rect l="0" t="0" r="r" b="b"/>
                <a:pathLst>
                  <a:path w="8" h="17">
                    <a:moveTo>
                      <a:pt x="6" y="7"/>
                    </a:moveTo>
                    <a:cubicBezTo>
                      <a:pt x="2" y="0"/>
                      <a:pt x="2" y="0"/>
                      <a:pt x="2" y="0"/>
                    </a:cubicBezTo>
                    <a:cubicBezTo>
                      <a:pt x="0" y="7"/>
                      <a:pt x="0" y="7"/>
                      <a:pt x="0" y="7"/>
                    </a:cubicBezTo>
                    <a:cubicBezTo>
                      <a:pt x="8" y="17"/>
                      <a:pt x="8" y="17"/>
                      <a:pt x="8" y="17"/>
                    </a:cubicBezTo>
                    <a:cubicBezTo>
                      <a:pt x="7" y="14"/>
                      <a:pt x="7" y="10"/>
                      <a:pt x="6" y="7"/>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4" name="Freeform 451"/>
              <p:cNvSpPr/>
              <p:nvPr/>
            </p:nvSpPr>
            <p:spPr bwMode="auto">
              <a:xfrm>
                <a:off x="4917" y="1457"/>
                <a:ext cx="43" cy="53"/>
              </a:xfrm>
              <a:custGeom>
                <a:avLst/>
                <a:gdLst>
                  <a:gd name="T0" fmla="*/ 5 w 43"/>
                  <a:gd name="T1" fmla="*/ 0 h 53"/>
                  <a:gd name="T2" fmla="*/ 0 w 43"/>
                  <a:gd name="T3" fmla="*/ 10 h 53"/>
                  <a:gd name="T4" fmla="*/ 38 w 43"/>
                  <a:gd name="T5" fmla="*/ 53 h 53"/>
                  <a:gd name="T6" fmla="*/ 43 w 43"/>
                  <a:gd name="T7" fmla="*/ 43 h 53"/>
                  <a:gd name="T8" fmla="*/ 5 w 43"/>
                  <a:gd name="T9" fmla="*/ 0 h 53"/>
                </a:gdLst>
                <a:ahLst/>
                <a:cxnLst>
                  <a:cxn ang="0">
                    <a:pos x="T0" y="T1"/>
                  </a:cxn>
                  <a:cxn ang="0">
                    <a:pos x="T2" y="T3"/>
                  </a:cxn>
                  <a:cxn ang="0">
                    <a:pos x="T4" y="T5"/>
                  </a:cxn>
                  <a:cxn ang="0">
                    <a:pos x="T6" y="T7"/>
                  </a:cxn>
                  <a:cxn ang="0">
                    <a:pos x="T8" y="T9"/>
                  </a:cxn>
                </a:cxnLst>
                <a:rect l="0" t="0" r="r" b="b"/>
                <a:pathLst>
                  <a:path w="43" h="53">
                    <a:moveTo>
                      <a:pt x="5" y="0"/>
                    </a:moveTo>
                    <a:lnTo>
                      <a:pt x="0" y="10"/>
                    </a:lnTo>
                    <a:lnTo>
                      <a:pt x="38" y="53"/>
                    </a:lnTo>
                    <a:lnTo>
                      <a:pt x="43" y="43"/>
                    </a:lnTo>
                    <a:lnTo>
                      <a:pt x="5"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5" name="Freeform 452"/>
              <p:cNvSpPr/>
              <p:nvPr/>
            </p:nvSpPr>
            <p:spPr bwMode="auto">
              <a:xfrm>
                <a:off x="4943" y="2067"/>
                <a:ext cx="52" cy="69"/>
              </a:xfrm>
              <a:custGeom>
                <a:avLst/>
                <a:gdLst>
                  <a:gd name="T0" fmla="*/ 52 w 52"/>
                  <a:gd name="T1" fmla="*/ 60 h 69"/>
                  <a:gd name="T2" fmla="*/ 2 w 52"/>
                  <a:gd name="T3" fmla="*/ 0 h 69"/>
                  <a:gd name="T4" fmla="*/ 0 w 52"/>
                  <a:gd name="T5" fmla="*/ 12 h 69"/>
                  <a:gd name="T6" fmla="*/ 50 w 52"/>
                  <a:gd name="T7" fmla="*/ 69 h 69"/>
                  <a:gd name="T8" fmla="*/ 52 w 52"/>
                  <a:gd name="T9" fmla="*/ 60 h 69"/>
                </a:gdLst>
                <a:ahLst/>
                <a:cxnLst>
                  <a:cxn ang="0">
                    <a:pos x="T0" y="T1"/>
                  </a:cxn>
                  <a:cxn ang="0">
                    <a:pos x="T2" y="T3"/>
                  </a:cxn>
                  <a:cxn ang="0">
                    <a:pos x="T4" y="T5"/>
                  </a:cxn>
                  <a:cxn ang="0">
                    <a:pos x="T6" y="T7"/>
                  </a:cxn>
                  <a:cxn ang="0">
                    <a:pos x="T8" y="T9"/>
                  </a:cxn>
                </a:cxnLst>
                <a:rect l="0" t="0" r="r" b="b"/>
                <a:pathLst>
                  <a:path w="52" h="69">
                    <a:moveTo>
                      <a:pt x="52" y="60"/>
                    </a:moveTo>
                    <a:lnTo>
                      <a:pt x="2" y="0"/>
                    </a:lnTo>
                    <a:lnTo>
                      <a:pt x="0" y="12"/>
                    </a:lnTo>
                    <a:lnTo>
                      <a:pt x="50" y="69"/>
                    </a:lnTo>
                    <a:lnTo>
                      <a:pt x="52" y="6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6" name="Freeform 453"/>
              <p:cNvSpPr/>
              <p:nvPr/>
            </p:nvSpPr>
            <p:spPr bwMode="auto">
              <a:xfrm>
                <a:off x="4938" y="1626"/>
                <a:ext cx="31" cy="74"/>
              </a:xfrm>
              <a:custGeom>
                <a:avLst/>
                <a:gdLst>
                  <a:gd name="T0" fmla="*/ 13 w 13"/>
                  <a:gd name="T1" fmla="*/ 23 h 31"/>
                  <a:gd name="T2" fmla="*/ 5 w 13"/>
                  <a:gd name="T3" fmla="*/ 0 h 31"/>
                  <a:gd name="T4" fmla="*/ 0 w 13"/>
                  <a:gd name="T5" fmla="*/ 2 h 31"/>
                  <a:gd name="T6" fmla="*/ 11 w 13"/>
                  <a:gd name="T7" fmla="*/ 31 h 31"/>
                  <a:gd name="T8" fmla="*/ 13 w 13"/>
                  <a:gd name="T9" fmla="*/ 23 h 31"/>
                </a:gdLst>
                <a:ahLst/>
                <a:cxnLst>
                  <a:cxn ang="0">
                    <a:pos x="T0" y="T1"/>
                  </a:cxn>
                  <a:cxn ang="0">
                    <a:pos x="T2" y="T3"/>
                  </a:cxn>
                  <a:cxn ang="0">
                    <a:pos x="T4" y="T5"/>
                  </a:cxn>
                  <a:cxn ang="0">
                    <a:pos x="T6" y="T7"/>
                  </a:cxn>
                  <a:cxn ang="0">
                    <a:pos x="T8" y="T9"/>
                  </a:cxn>
                </a:cxnLst>
                <a:rect l="0" t="0" r="r" b="b"/>
                <a:pathLst>
                  <a:path w="13" h="31">
                    <a:moveTo>
                      <a:pt x="13" y="23"/>
                    </a:moveTo>
                    <a:cubicBezTo>
                      <a:pt x="5" y="0"/>
                      <a:pt x="5" y="0"/>
                      <a:pt x="5" y="0"/>
                    </a:cubicBezTo>
                    <a:cubicBezTo>
                      <a:pt x="3" y="1"/>
                      <a:pt x="1" y="1"/>
                      <a:pt x="0" y="2"/>
                    </a:cubicBezTo>
                    <a:cubicBezTo>
                      <a:pt x="11" y="31"/>
                      <a:pt x="11" y="31"/>
                      <a:pt x="11" y="31"/>
                    </a:cubicBezTo>
                    <a:cubicBezTo>
                      <a:pt x="11" y="28"/>
                      <a:pt x="12" y="25"/>
                      <a:pt x="13" y="23"/>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7" name="Freeform 454"/>
              <p:cNvSpPr/>
              <p:nvPr/>
            </p:nvSpPr>
            <p:spPr bwMode="auto">
              <a:xfrm>
                <a:off x="4938" y="2084"/>
                <a:ext cx="52" cy="69"/>
              </a:xfrm>
              <a:custGeom>
                <a:avLst/>
                <a:gdLst>
                  <a:gd name="T0" fmla="*/ 52 w 52"/>
                  <a:gd name="T1" fmla="*/ 57 h 69"/>
                  <a:gd name="T2" fmla="*/ 3 w 52"/>
                  <a:gd name="T3" fmla="*/ 0 h 69"/>
                  <a:gd name="T4" fmla="*/ 0 w 52"/>
                  <a:gd name="T5" fmla="*/ 12 h 69"/>
                  <a:gd name="T6" fmla="*/ 50 w 52"/>
                  <a:gd name="T7" fmla="*/ 69 h 69"/>
                  <a:gd name="T8" fmla="*/ 52 w 52"/>
                  <a:gd name="T9" fmla="*/ 57 h 69"/>
                </a:gdLst>
                <a:ahLst/>
                <a:cxnLst>
                  <a:cxn ang="0">
                    <a:pos x="T0" y="T1"/>
                  </a:cxn>
                  <a:cxn ang="0">
                    <a:pos x="T2" y="T3"/>
                  </a:cxn>
                  <a:cxn ang="0">
                    <a:pos x="T4" y="T5"/>
                  </a:cxn>
                  <a:cxn ang="0">
                    <a:pos x="T6" y="T7"/>
                  </a:cxn>
                  <a:cxn ang="0">
                    <a:pos x="T8" y="T9"/>
                  </a:cxn>
                </a:cxnLst>
                <a:rect l="0" t="0" r="r" b="b"/>
                <a:pathLst>
                  <a:path w="52" h="69">
                    <a:moveTo>
                      <a:pt x="52" y="57"/>
                    </a:moveTo>
                    <a:lnTo>
                      <a:pt x="3" y="0"/>
                    </a:lnTo>
                    <a:lnTo>
                      <a:pt x="0" y="12"/>
                    </a:lnTo>
                    <a:lnTo>
                      <a:pt x="50" y="69"/>
                    </a:lnTo>
                    <a:lnTo>
                      <a:pt x="52" y="57"/>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8" name="Freeform 455"/>
              <p:cNvSpPr/>
              <p:nvPr/>
            </p:nvSpPr>
            <p:spPr bwMode="auto">
              <a:xfrm>
                <a:off x="4910" y="1472"/>
                <a:ext cx="45" cy="54"/>
              </a:xfrm>
              <a:custGeom>
                <a:avLst/>
                <a:gdLst>
                  <a:gd name="T0" fmla="*/ 0 w 45"/>
                  <a:gd name="T1" fmla="*/ 9 h 54"/>
                  <a:gd name="T2" fmla="*/ 40 w 45"/>
                  <a:gd name="T3" fmla="*/ 54 h 54"/>
                  <a:gd name="T4" fmla="*/ 45 w 45"/>
                  <a:gd name="T5" fmla="*/ 42 h 54"/>
                  <a:gd name="T6" fmla="*/ 5 w 45"/>
                  <a:gd name="T7" fmla="*/ 0 h 54"/>
                  <a:gd name="T8" fmla="*/ 0 w 45"/>
                  <a:gd name="T9" fmla="*/ 9 h 54"/>
                </a:gdLst>
                <a:ahLst/>
                <a:cxnLst>
                  <a:cxn ang="0">
                    <a:pos x="T0" y="T1"/>
                  </a:cxn>
                  <a:cxn ang="0">
                    <a:pos x="T2" y="T3"/>
                  </a:cxn>
                  <a:cxn ang="0">
                    <a:pos x="T4" y="T5"/>
                  </a:cxn>
                  <a:cxn ang="0">
                    <a:pos x="T6" y="T7"/>
                  </a:cxn>
                  <a:cxn ang="0">
                    <a:pos x="T8" y="T9"/>
                  </a:cxn>
                </a:cxnLst>
                <a:rect l="0" t="0" r="r" b="b"/>
                <a:pathLst>
                  <a:path w="45" h="54">
                    <a:moveTo>
                      <a:pt x="0" y="9"/>
                    </a:moveTo>
                    <a:lnTo>
                      <a:pt x="40" y="54"/>
                    </a:lnTo>
                    <a:lnTo>
                      <a:pt x="45" y="42"/>
                    </a:lnTo>
                    <a:lnTo>
                      <a:pt x="5" y="0"/>
                    </a:lnTo>
                    <a:lnTo>
                      <a:pt x="0" y="9"/>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9" name="Freeform 456"/>
              <p:cNvSpPr/>
              <p:nvPr/>
            </p:nvSpPr>
            <p:spPr bwMode="auto">
              <a:xfrm>
                <a:off x="4919" y="2784"/>
                <a:ext cx="109" cy="74"/>
              </a:xfrm>
              <a:custGeom>
                <a:avLst/>
                <a:gdLst>
                  <a:gd name="T0" fmla="*/ 16 w 46"/>
                  <a:gd name="T1" fmla="*/ 0 h 31"/>
                  <a:gd name="T2" fmla="*/ 0 w 46"/>
                  <a:gd name="T3" fmla="*/ 9 h 31"/>
                  <a:gd name="T4" fmla="*/ 31 w 46"/>
                  <a:gd name="T5" fmla="*/ 31 h 31"/>
                  <a:gd name="T6" fmla="*/ 46 w 46"/>
                  <a:gd name="T7" fmla="*/ 20 h 31"/>
                  <a:gd name="T8" fmla="*/ 16 w 46"/>
                  <a:gd name="T9" fmla="*/ 0 h 31"/>
                </a:gdLst>
                <a:ahLst/>
                <a:cxnLst>
                  <a:cxn ang="0">
                    <a:pos x="T0" y="T1"/>
                  </a:cxn>
                  <a:cxn ang="0">
                    <a:pos x="T2" y="T3"/>
                  </a:cxn>
                  <a:cxn ang="0">
                    <a:pos x="T4" y="T5"/>
                  </a:cxn>
                  <a:cxn ang="0">
                    <a:pos x="T6" y="T7"/>
                  </a:cxn>
                  <a:cxn ang="0">
                    <a:pos x="T8" y="T9"/>
                  </a:cxn>
                </a:cxnLst>
                <a:rect l="0" t="0" r="r" b="b"/>
                <a:pathLst>
                  <a:path w="46" h="31">
                    <a:moveTo>
                      <a:pt x="16" y="0"/>
                    </a:moveTo>
                    <a:cubicBezTo>
                      <a:pt x="10" y="4"/>
                      <a:pt x="5" y="7"/>
                      <a:pt x="0" y="9"/>
                    </a:cubicBezTo>
                    <a:cubicBezTo>
                      <a:pt x="9" y="15"/>
                      <a:pt x="19" y="23"/>
                      <a:pt x="31" y="31"/>
                    </a:cubicBezTo>
                    <a:cubicBezTo>
                      <a:pt x="36" y="28"/>
                      <a:pt x="41" y="24"/>
                      <a:pt x="46" y="20"/>
                    </a:cubicBezTo>
                    <a:lnTo>
                      <a:pt x="16" y="0"/>
                    </a:ln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0" name="Freeform 457"/>
              <p:cNvSpPr/>
              <p:nvPr/>
            </p:nvSpPr>
            <p:spPr bwMode="auto">
              <a:xfrm>
                <a:off x="4919" y="1633"/>
                <a:ext cx="43" cy="86"/>
              </a:xfrm>
              <a:custGeom>
                <a:avLst/>
                <a:gdLst>
                  <a:gd name="T0" fmla="*/ 17 w 18"/>
                  <a:gd name="T1" fmla="*/ 35 h 36"/>
                  <a:gd name="T2" fmla="*/ 18 w 18"/>
                  <a:gd name="T3" fmla="*/ 31 h 36"/>
                  <a:gd name="T4" fmla="*/ 6 w 18"/>
                  <a:gd name="T5" fmla="*/ 0 h 36"/>
                  <a:gd name="T6" fmla="*/ 0 w 18"/>
                  <a:gd name="T7" fmla="*/ 1 h 36"/>
                  <a:gd name="T8" fmla="*/ 15 w 18"/>
                  <a:gd name="T9" fmla="*/ 36 h 36"/>
                  <a:gd name="T10" fmla="*/ 17 w 18"/>
                  <a:gd name="T11" fmla="*/ 35 h 36"/>
                </a:gdLst>
                <a:ahLst/>
                <a:cxnLst>
                  <a:cxn ang="0">
                    <a:pos x="T0" y="T1"/>
                  </a:cxn>
                  <a:cxn ang="0">
                    <a:pos x="T2" y="T3"/>
                  </a:cxn>
                  <a:cxn ang="0">
                    <a:pos x="T4" y="T5"/>
                  </a:cxn>
                  <a:cxn ang="0">
                    <a:pos x="T6" y="T7"/>
                  </a:cxn>
                  <a:cxn ang="0">
                    <a:pos x="T8" y="T9"/>
                  </a:cxn>
                  <a:cxn ang="0">
                    <a:pos x="T10" y="T11"/>
                  </a:cxn>
                </a:cxnLst>
                <a:rect l="0" t="0" r="r" b="b"/>
                <a:pathLst>
                  <a:path w="18" h="36">
                    <a:moveTo>
                      <a:pt x="17" y="35"/>
                    </a:moveTo>
                    <a:cubicBezTo>
                      <a:pt x="18" y="31"/>
                      <a:pt x="18" y="31"/>
                      <a:pt x="18" y="31"/>
                    </a:cubicBezTo>
                    <a:cubicBezTo>
                      <a:pt x="6" y="0"/>
                      <a:pt x="6" y="0"/>
                      <a:pt x="6" y="0"/>
                    </a:cubicBezTo>
                    <a:cubicBezTo>
                      <a:pt x="4" y="0"/>
                      <a:pt x="2" y="1"/>
                      <a:pt x="0" y="1"/>
                    </a:cubicBezTo>
                    <a:cubicBezTo>
                      <a:pt x="15" y="36"/>
                      <a:pt x="15" y="36"/>
                      <a:pt x="15" y="36"/>
                    </a:cubicBezTo>
                    <a:lnTo>
                      <a:pt x="17" y="3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1" name="Freeform 458"/>
              <p:cNvSpPr/>
              <p:nvPr/>
            </p:nvSpPr>
            <p:spPr bwMode="auto">
              <a:xfrm>
                <a:off x="4936" y="2101"/>
                <a:ext cx="52" cy="66"/>
              </a:xfrm>
              <a:custGeom>
                <a:avLst/>
                <a:gdLst>
                  <a:gd name="T0" fmla="*/ 52 w 52"/>
                  <a:gd name="T1" fmla="*/ 57 h 66"/>
                  <a:gd name="T2" fmla="*/ 2 w 52"/>
                  <a:gd name="T3" fmla="*/ 0 h 66"/>
                  <a:gd name="T4" fmla="*/ 0 w 52"/>
                  <a:gd name="T5" fmla="*/ 12 h 66"/>
                  <a:gd name="T6" fmla="*/ 50 w 52"/>
                  <a:gd name="T7" fmla="*/ 66 h 66"/>
                  <a:gd name="T8" fmla="*/ 52 w 52"/>
                  <a:gd name="T9" fmla="*/ 57 h 66"/>
                </a:gdLst>
                <a:ahLst/>
                <a:cxnLst>
                  <a:cxn ang="0">
                    <a:pos x="T0" y="T1"/>
                  </a:cxn>
                  <a:cxn ang="0">
                    <a:pos x="T2" y="T3"/>
                  </a:cxn>
                  <a:cxn ang="0">
                    <a:pos x="T4" y="T5"/>
                  </a:cxn>
                  <a:cxn ang="0">
                    <a:pos x="T6" y="T7"/>
                  </a:cxn>
                  <a:cxn ang="0">
                    <a:pos x="T8" y="T9"/>
                  </a:cxn>
                </a:cxnLst>
                <a:rect l="0" t="0" r="r" b="b"/>
                <a:pathLst>
                  <a:path w="52" h="66">
                    <a:moveTo>
                      <a:pt x="52" y="57"/>
                    </a:moveTo>
                    <a:lnTo>
                      <a:pt x="2" y="0"/>
                    </a:lnTo>
                    <a:lnTo>
                      <a:pt x="0" y="12"/>
                    </a:lnTo>
                    <a:lnTo>
                      <a:pt x="50" y="66"/>
                    </a:lnTo>
                    <a:lnTo>
                      <a:pt x="52" y="57"/>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2" name="Freeform 459"/>
              <p:cNvSpPr/>
              <p:nvPr/>
            </p:nvSpPr>
            <p:spPr bwMode="auto">
              <a:xfrm>
                <a:off x="4905" y="1486"/>
                <a:ext cx="43" cy="55"/>
              </a:xfrm>
              <a:custGeom>
                <a:avLst/>
                <a:gdLst>
                  <a:gd name="T0" fmla="*/ 0 w 43"/>
                  <a:gd name="T1" fmla="*/ 12 h 55"/>
                  <a:gd name="T2" fmla="*/ 38 w 43"/>
                  <a:gd name="T3" fmla="*/ 55 h 55"/>
                  <a:gd name="T4" fmla="*/ 43 w 43"/>
                  <a:gd name="T5" fmla="*/ 45 h 55"/>
                  <a:gd name="T6" fmla="*/ 5 w 43"/>
                  <a:gd name="T7" fmla="*/ 0 h 55"/>
                  <a:gd name="T8" fmla="*/ 0 w 43"/>
                  <a:gd name="T9" fmla="*/ 12 h 55"/>
                </a:gdLst>
                <a:ahLst/>
                <a:cxnLst>
                  <a:cxn ang="0">
                    <a:pos x="T0" y="T1"/>
                  </a:cxn>
                  <a:cxn ang="0">
                    <a:pos x="T2" y="T3"/>
                  </a:cxn>
                  <a:cxn ang="0">
                    <a:pos x="T4" y="T5"/>
                  </a:cxn>
                  <a:cxn ang="0">
                    <a:pos x="T6" y="T7"/>
                  </a:cxn>
                  <a:cxn ang="0">
                    <a:pos x="T8" y="T9"/>
                  </a:cxn>
                </a:cxnLst>
                <a:rect l="0" t="0" r="r" b="b"/>
                <a:pathLst>
                  <a:path w="43" h="55">
                    <a:moveTo>
                      <a:pt x="0" y="12"/>
                    </a:moveTo>
                    <a:lnTo>
                      <a:pt x="38" y="55"/>
                    </a:lnTo>
                    <a:lnTo>
                      <a:pt x="43" y="45"/>
                    </a:lnTo>
                    <a:lnTo>
                      <a:pt x="5" y="0"/>
                    </a:lnTo>
                    <a:lnTo>
                      <a:pt x="0" y="12"/>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3" name="Freeform 460"/>
              <p:cNvSpPr/>
              <p:nvPr/>
            </p:nvSpPr>
            <p:spPr bwMode="auto">
              <a:xfrm>
                <a:off x="4931" y="2120"/>
                <a:ext cx="52" cy="61"/>
              </a:xfrm>
              <a:custGeom>
                <a:avLst/>
                <a:gdLst>
                  <a:gd name="T0" fmla="*/ 52 w 52"/>
                  <a:gd name="T1" fmla="*/ 52 h 61"/>
                  <a:gd name="T2" fmla="*/ 3 w 52"/>
                  <a:gd name="T3" fmla="*/ 0 h 61"/>
                  <a:gd name="T4" fmla="*/ 0 w 52"/>
                  <a:gd name="T5" fmla="*/ 11 h 61"/>
                  <a:gd name="T6" fmla="*/ 50 w 52"/>
                  <a:gd name="T7" fmla="*/ 61 h 61"/>
                  <a:gd name="T8" fmla="*/ 52 w 52"/>
                  <a:gd name="T9" fmla="*/ 52 h 61"/>
                </a:gdLst>
                <a:ahLst/>
                <a:cxnLst>
                  <a:cxn ang="0">
                    <a:pos x="T0" y="T1"/>
                  </a:cxn>
                  <a:cxn ang="0">
                    <a:pos x="T2" y="T3"/>
                  </a:cxn>
                  <a:cxn ang="0">
                    <a:pos x="T4" y="T5"/>
                  </a:cxn>
                  <a:cxn ang="0">
                    <a:pos x="T6" y="T7"/>
                  </a:cxn>
                  <a:cxn ang="0">
                    <a:pos x="T8" y="T9"/>
                  </a:cxn>
                </a:cxnLst>
                <a:rect l="0" t="0" r="r" b="b"/>
                <a:pathLst>
                  <a:path w="52" h="61">
                    <a:moveTo>
                      <a:pt x="52" y="52"/>
                    </a:moveTo>
                    <a:lnTo>
                      <a:pt x="3" y="0"/>
                    </a:lnTo>
                    <a:lnTo>
                      <a:pt x="0" y="11"/>
                    </a:lnTo>
                    <a:lnTo>
                      <a:pt x="50" y="61"/>
                    </a:lnTo>
                    <a:lnTo>
                      <a:pt x="52" y="52"/>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4" name="Freeform 461"/>
              <p:cNvSpPr/>
              <p:nvPr/>
            </p:nvSpPr>
            <p:spPr bwMode="auto">
              <a:xfrm>
                <a:off x="4929" y="2136"/>
                <a:ext cx="52" cy="55"/>
              </a:xfrm>
              <a:custGeom>
                <a:avLst/>
                <a:gdLst>
                  <a:gd name="T0" fmla="*/ 22 w 22"/>
                  <a:gd name="T1" fmla="*/ 21 h 23"/>
                  <a:gd name="T2" fmla="*/ 1 w 22"/>
                  <a:gd name="T3" fmla="*/ 0 h 23"/>
                  <a:gd name="T4" fmla="*/ 0 w 22"/>
                  <a:gd name="T5" fmla="*/ 7 h 23"/>
                  <a:gd name="T6" fmla="*/ 21 w 22"/>
                  <a:gd name="T7" fmla="*/ 23 h 23"/>
                  <a:gd name="T8" fmla="*/ 22 w 22"/>
                  <a:gd name="T9" fmla="*/ 21 h 23"/>
                </a:gdLst>
                <a:ahLst/>
                <a:cxnLst>
                  <a:cxn ang="0">
                    <a:pos x="T0" y="T1"/>
                  </a:cxn>
                  <a:cxn ang="0">
                    <a:pos x="T2" y="T3"/>
                  </a:cxn>
                  <a:cxn ang="0">
                    <a:pos x="T4" y="T5"/>
                  </a:cxn>
                  <a:cxn ang="0">
                    <a:pos x="T6" y="T7"/>
                  </a:cxn>
                  <a:cxn ang="0">
                    <a:pos x="T8" y="T9"/>
                  </a:cxn>
                </a:cxnLst>
                <a:rect l="0" t="0" r="r" b="b"/>
                <a:pathLst>
                  <a:path w="22" h="23">
                    <a:moveTo>
                      <a:pt x="22" y="21"/>
                    </a:moveTo>
                    <a:cubicBezTo>
                      <a:pt x="1" y="0"/>
                      <a:pt x="1" y="0"/>
                      <a:pt x="1" y="0"/>
                    </a:cubicBezTo>
                    <a:cubicBezTo>
                      <a:pt x="1" y="2"/>
                      <a:pt x="0" y="5"/>
                      <a:pt x="0" y="7"/>
                    </a:cubicBezTo>
                    <a:cubicBezTo>
                      <a:pt x="7" y="14"/>
                      <a:pt x="14" y="19"/>
                      <a:pt x="21" y="23"/>
                    </a:cubicBezTo>
                    <a:lnTo>
                      <a:pt x="22" y="21"/>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5" name="Freeform 462"/>
              <p:cNvSpPr/>
              <p:nvPr/>
            </p:nvSpPr>
            <p:spPr bwMode="auto">
              <a:xfrm>
                <a:off x="4898" y="1500"/>
                <a:ext cx="45" cy="50"/>
              </a:xfrm>
              <a:custGeom>
                <a:avLst/>
                <a:gdLst>
                  <a:gd name="T0" fmla="*/ 0 w 19"/>
                  <a:gd name="T1" fmla="*/ 5 h 21"/>
                  <a:gd name="T2" fmla="*/ 15 w 19"/>
                  <a:gd name="T3" fmla="*/ 21 h 21"/>
                  <a:gd name="T4" fmla="*/ 18 w 19"/>
                  <a:gd name="T5" fmla="*/ 20 h 21"/>
                  <a:gd name="T6" fmla="*/ 19 w 19"/>
                  <a:gd name="T7" fmla="*/ 19 h 21"/>
                  <a:gd name="T8" fmla="*/ 2 w 19"/>
                  <a:gd name="T9" fmla="*/ 0 h 21"/>
                  <a:gd name="T10" fmla="*/ 0 w 19"/>
                  <a:gd name="T11" fmla="*/ 5 h 21"/>
                </a:gdLst>
                <a:ahLst/>
                <a:cxnLst>
                  <a:cxn ang="0">
                    <a:pos x="T0" y="T1"/>
                  </a:cxn>
                  <a:cxn ang="0">
                    <a:pos x="T2" y="T3"/>
                  </a:cxn>
                  <a:cxn ang="0">
                    <a:pos x="T4" y="T5"/>
                  </a:cxn>
                  <a:cxn ang="0">
                    <a:pos x="T6" y="T7"/>
                  </a:cxn>
                  <a:cxn ang="0">
                    <a:pos x="T8" y="T9"/>
                  </a:cxn>
                  <a:cxn ang="0">
                    <a:pos x="T10" y="T11"/>
                  </a:cxn>
                </a:cxnLst>
                <a:rect l="0" t="0" r="r" b="b"/>
                <a:pathLst>
                  <a:path w="19" h="21">
                    <a:moveTo>
                      <a:pt x="0" y="5"/>
                    </a:moveTo>
                    <a:cubicBezTo>
                      <a:pt x="15" y="21"/>
                      <a:pt x="15" y="21"/>
                      <a:pt x="15" y="21"/>
                    </a:cubicBezTo>
                    <a:cubicBezTo>
                      <a:pt x="16" y="21"/>
                      <a:pt x="17" y="21"/>
                      <a:pt x="18" y="20"/>
                    </a:cubicBezTo>
                    <a:cubicBezTo>
                      <a:pt x="19" y="19"/>
                      <a:pt x="19" y="19"/>
                      <a:pt x="19" y="19"/>
                    </a:cubicBezTo>
                    <a:cubicBezTo>
                      <a:pt x="2" y="0"/>
                      <a:pt x="2" y="0"/>
                      <a:pt x="2" y="0"/>
                    </a:cubicBezTo>
                    <a:lnTo>
                      <a:pt x="0" y="5"/>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6" name="Freeform 463"/>
              <p:cNvSpPr/>
              <p:nvPr/>
            </p:nvSpPr>
            <p:spPr bwMode="auto">
              <a:xfrm>
                <a:off x="4915" y="2701"/>
                <a:ext cx="94" cy="71"/>
              </a:xfrm>
              <a:custGeom>
                <a:avLst/>
                <a:gdLst>
                  <a:gd name="T0" fmla="*/ 40 w 40"/>
                  <a:gd name="T1" fmla="*/ 13 h 30"/>
                  <a:gd name="T2" fmla="*/ 24 w 40"/>
                  <a:gd name="T3" fmla="*/ 0 h 30"/>
                  <a:gd name="T4" fmla="*/ 0 w 40"/>
                  <a:gd name="T5" fmla="*/ 18 h 30"/>
                  <a:gd name="T6" fmla="*/ 17 w 40"/>
                  <a:gd name="T7" fmla="*/ 30 h 30"/>
                  <a:gd name="T8" fmla="*/ 40 w 40"/>
                  <a:gd name="T9" fmla="*/ 13 h 30"/>
                </a:gdLst>
                <a:ahLst/>
                <a:cxnLst>
                  <a:cxn ang="0">
                    <a:pos x="T0" y="T1"/>
                  </a:cxn>
                  <a:cxn ang="0">
                    <a:pos x="T2" y="T3"/>
                  </a:cxn>
                  <a:cxn ang="0">
                    <a:pos x="T4" y="T5"/>
                  </a:cxn>
                  <a:cxn ang="0">
                    <a:pos x="T6" y="T7"/>
                  </a:cxn>
                  <a:cxn ang="0">
                    <a:pos x="T8" y="T9"/>
                  </a:cxn>
                </a:cxnLst>
                <a:rect l="0" t="0" r="r" b="b"/>
                <a:pathLst>
                  <a:path w="40" h="30">
                    <a:moveTo>
                      <a:pt x="40" y="13"/>
                    </a:moveTo>
                    <a:cubicBezTo>
                      <a:pt x="24" y="0"/>
                      <a:pt x="24" y="0"/>
                      <a:pt x="24" y="0"/>
                    </a:cubicBezTo>
                    <a:cubicBezTo>
                      <a:pt x="16" y="7"/>
                      <a:pt x="8" y="13"/>
                      <a:pt x="0" y="18"/>
                    </a:cubicBezTo>
                    <a:cubicBezTo>
                      <a:pt x="17" y="30"/>
                      <a:pt x="17" y="30"/>
                      <a:pt x="17" y="30"/>
                    </a:cubicBezTo>
                    <a:cubicBezTo>
                      <a:pt x="25" y="25"/>
                      <a:pt x="32" y="19"/>
                      <a:pt x="40" y="13"/>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7" name="Freeform 464"/>
              <p:cNvSpPr/>
              <p:nvPr/>
            </p:nvSpPr>
            <p:spPr bwMode="auto">
              <a:xfrm>
                <a:off x="4903" y="1638"/>
                <a:ext cx="47" cy="85"/>
              </a:xfrm>
              <a:custGeom>
                <a:avLst/>
                <a:gdLst>
                  <a:gd name="T0" fmla="*/ 20 w 20"/>
                  <a:gd name="T1" fmla="*/ 34 h 36"/>
                  <a:gd name="T2" fmla="*/ 5 w 20"/>
                  <a:gd name="T3" fmla="*/ 0 h 36"/>
                  <a:gd name="T4" fmla="*/ 0 w 20"/>
                  <a:gd name="T5" fmla="*/ 2 h 36"/>
                  <a:gd name="T6" fmla="*/ 15 w 20"/>
                  <a:gd name="T7" fmla="*/ 36 h 36"/>
                  <a:gd name="T8" fmla="*/ 20 w 20"/>
                  <a:gd name="T9" fmla="*/ 34 h 36"/>
                </a:gdLst>
                <a:ahLst/>
                <a:cxnLst>
                  <a:cxn ang="0">
                    <a:pos x="T0" y="T1"/>
                  </a:cxn>
                  <a:cxn ang="0">
                    <a:pos x="T2" y="T3"/>
                  </a:cxn>
                  <a:cxn ang="0">
                    <a:pos x="T4" y="T5"/>
                  </a:cxn>
                  <a:cxn ang="0">
                    <a:pos x="T6" y="T7"/>
                  </a:cxn>
                  <a:cxn ang="0">
                    <a:pos x="T8" y="T9"/>
                  </a:cxn>
                </a:cxnLst>
                <a:rect l="0" t="0" r="r" b="b"/>
                <a:pathLst>
                  <a:path w="20" h="36">
                    <a:moveTo>
                      <a:pt x="20" y="34"/>
                    </a:moveTo>
                    <a:cubicBezTo>
                      <a:pt x="5" y="0"/>
                      <a:pt x="5" y="0"/>
                      <a:pt x="5" y="0"/>
                    </a:cubicBezTo>
                    <a:cubicBezTo>
                      <a:pt x="4" y="1"/>
                      <a:pt x="2" y="1"/>
                      <a:pt x="0" y="2"/>
                    </a:cubicBezTo>
                    <a:cubicBezTo>
                      <a:pt x="15" y="36"/>
                      <a:pt x="15" y="36"/>
                      <a:pt x="15" y="36"/>
                    </a:cubicBezTo>
                    <a:cubicBezTo>
                      <a:pt x="17" y="35"/>
                      <a:pt x="18" y="35"/>
                      <a:pt x="20" y="34"/>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8" name="Freeform 465"/>
              <p:cNvSpPr/>
              <p:nvPr/>
            </p:nvSpPr>
            <p:spPr bwMode="auto">
              <a:xfrm>
                <a:off x="4555" y="2167"/>
                <a:ext cx="459" cy="382"/>
              </a:xfrm>
              <a:custGeom>
                <a:avLst/>
                <a:gdLst>
                  <a:gd name="T0" fmla="*/ 180 w 194"/>
                  <a:gd name="T1" fmla="*/ 156 h 161"/>
                  <a:gd name="T2" fmla="*/ 194 w 194"/>
                  <a:gd name="T3" fmla="*/ 143 h 161"/>
                  <a:gd name="T4" fmla="*/ 96 w 194"/>
                  <a:gd name="T5" fmla="*/ 24 h 161"/>
                  <a:gd name="T6" fmla="*/ 44 w 194"/>
                  <a:gd name="T7" fmla="*/ 2 h 161"/>
                  <a:gd name="T8" fmla="*/ 3 w 194"/>
                  <a:gd name="T9" fmla="*/ 57 h 161"/>
                  <a:gd name="T10" fmla="*/ 42 w 194"/>
                  <a:gd name="T11" fmla="*/ 83 h 161"/>
                  <a:gd name="T12" fmla="*/ 52 w 194"/>
                  <a:gd name="T13" fmla="*/ 54 h 161"/>
                  <a:gd name="T14" fmla="*/ 27 w 194"/>
                  <a:gd name="T15" fmla="*/ 62 h 161"/>
                  <a:gd name="T16" fmla="*/ 54 w 194"/>
                  <a:gd name="T17" fmla="*/ 23 h 161"/>
                  <a:gd name="T18" fmla="*/ 124 w 194"/>
                  <a:gd name="T19" fmla="*/ 140 h 161"/>
                  <a:gd name="T20" fmla="*/ 180 w 194"/>
                  <a:gd name="T21" fmla="*/ 156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4" h="161">
                    <a:moveTo>
                      <a:pt x="180" y="156"/>
                    </a:moveTo>
                    <a:cubicBezTo>
                      <a:pt x="185" y="151"/>
                      <a:pt x="190" y="147"/>
                      <a:pt x="194" y="143"/>
                    </a:cubicBezTo>
                    <a:cubicBezTo>
                      <a:pt x="156" y="133"/>
                      <a:pt x="112" y="90"/>
                      <a:pt x="96" y="24"/>
                    </a:cubicBezTo>
                    <a:cubicBezTo>
                      <a:pt x="78" y="0"/>
                      <a:pt x="57" y="0"/>
                      <a:pt x="44" y="2"/>
                    </a:cubicBezTo>
                    <a:cubicBezTo>
                      <a:pt x="9" y="9"/>
                      <a:pt x="0" y="37"/>
                      <a:pt x="3" y="57"/>
                    </a:cubicBezTo>
                    <a:cubicBezTo>
                      <a:pt x="6" y="70"/>
                      <a:pt x="20" y="89"/>
                      <a:pt x="42" y="83"/>
                    </a:cubicBezTo>
                    <a:cubicBezTo>
                      <a:pt x="55" y="80"/>
                      <a:pt x="62" y="63"/>
                      <a:pt x="52" y="54"/>
                    </a:cubicBezTo>
                    <a:cubicBezTo>
                      <a:pt x="49" y="74"/>
                      <a:pt x="32" y="70"/>
                      <a:pt x="27" y="62"/>
                    </a:cubicBezTo>
                    <a:cubicBezTo>
                      <a:pt x="14" y="42"/>
                      <a:pt x="30" y="17"/>
                      <a:pt x="54" y="23"/>
                    </a:cubicBezTo>
                    <a:cubicBezTo>
                      <a:pt x="100" y="36"/>
                      <a:pt x="93" y="112"/>
                      <a:pt x="124" y="140"/>
                    </a:cubicBezTo>
                    <a:cubicBezTo>
                      <a:pt x="135" y="149"/>
                      <a:pt x="154" y="161"/>
                      <a:pt x="180" y="156"/>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9" name="Freeform 466"/>
              <p:cNvSpPr/>
              <p:nvPr/>
            </p:nvSpPr>
            <p:spPr bwMode="auto">
              <a:xfrm>
                <a:off x="4893" y="1517"/>
                <a:ext cx="36" cy="38"/>
              </a:xfrm>
              <a:custGeom>
                <a:avLst/>
                <a:gdLst>
                  <a:gd name="T0" fmla="*/ 0 w 15"/>
                  <a:gd name="T1" fmla="*/ 4 h 16"/>
                  <a:gd name="T2" fmla="*/ 10 w 15"/>
                  <a:gd name="T3" fmla="*/ 16 h 16"/>
                  <a:gd name="T4" fmla="*/ 15 w 15"/>
                  <a:gd name="T5" fmla="*/ 15 h 16"/>
                  <a:gd name="T6" fmla="*/ 2 w 15"/>
                  <a:gd name="T7" fmla="*/ 0 h 16"/>
                  <a:gd name="T8" fmla="*/ 0 w 15"/>
                  <a:gd name="T9" fmla="*/ 4 h 16"/>
                </a:gdLst>
                <a:ahLst/>
                <a:cxnLst>
                  <a:cxn ang="0">
                    <a:pos x="T0" y="T1"/>
                  </a:cxn>
                  <a:cxn ang="0">
                    <a:pos x="T2" y="T3"/>
                  </a:cxn>
                  <a:cxn ang="0">
                    <a:pos x="T4" y="T5"/>
                  </a:cxn>
                  <a:cxn ang="0">
                    <a:pos x="T6" y="T7"/>
                  </a:cxn>
                  <a:cxn ang="0">
                    <a:pos x="T8" y="T9"/>
                  </a:cxn>
                </a:cxnLst>
                <a:rect l="0" t="0" r="r" b="b"/>
                <a:pathLst>
                  <a:path w="15" h="16">
                    <a:moveTo>
                      <a:pt x="0" y="4"/>
                    </a:moveTo>
                    <a:cubicBezTo>
                      <a:pt x="10" y="16"/>
                      <a:pt x="10" y="16"/>
                      <a:pt x="10" y="16"/>
                    </a:cubicBezTo>
                    <a:cubicBezTo>
                      <a:pt x="12" y="16"/>
                      <a:pt x="13" y="15"/>
                      <a:pt x="15" y="15"/>
                    </a:cubicBezTo>
                    <a:cubicBezTo>
                      <a:pt x="2" y="0"/>
                      <a:pt x="2" y="0"/>
                      <a:pt x="2" y="0"/>
                    </a:cubicBezTo>
                    <a:lnTo>
                      <a:pt x="0" y="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0" name="Freeform 467"/>
              <p:cNvSpPr/>
              <p:nvPr/>
            </p:nvSpPr>
            <p:spPr bwMode="auto">
              <a:xfrm>
                <a:off x="4886" y="1643"/>
                <a:ext cx="50" cy="87"/>
              </a:xfrm>
              <a:custGeom>
                <a:avLst/>
                <a:gdLst>
                  <a:gd name="T0" fmla="*/ 21 w 21"/>
                  <a:gd name="T1" fmla="*/ 35 h 37"/>
                  <a:gd name="T2" fmla="*/ 5 w 21"/>
                  <a:gd name="T3" fmla="*/ 0 h 37"/>
                  <a:gd name="T4" fmla="*/ 0 w 21"/>
                  <a:gd name="T5" fmla="*/ 2 h 37"/>
                  <a:gd name="T6" fmla="*/ 15 w 21"/>
                  <a:gd name="T7" fmla="*/ 37 h 37"/>
                  <a:gd name="T8" fmla="*/ 21 w 21"/>
                  <a:gd name="T9" fmla="*/ 35 h 37"/>
                </a:gdLst>
                <a:ahLst/>
                <a:cxnLst>
                  <a:cxn ang="0">
                    <a:pos x="T0" y="T1"/>
                  </a:cxn>
                  <a:cxn ang="0">
                    <a:pos x="T2" y="T3"/>
                  </a:cxn>
                  <a:cxn ang="0">
                    <a:pos x="T4" y="T5"/>
                  </a:cxn>
                  <a:cxn ang="0">
                    <a:pos x="T6" y="T7"/>
                  </a:cxn>
                  <a:cxn ang="0">
                    <a:pos x="T8" y="T9"/>
                  </a:cxn>
                </a:cxnLst>
                <a:rect l="0" t="0" r="r" b="b"/>
                <a:pathLst>
                  <a:path w="21" h="37">
                    <a:moveTo>
                      <a:pt x="21" y="35"/>
                    </a:moveTo>
                    <a:cubicBezTo>
                      <a:pt x="5" y="0"/>
                      <a:pt x="5" y="0"/>
                      <a:pt x="5" y="0"/>
                    </a:cubicBezTo>
                    <a:cubicBezTo>
                      <a:pt x="0" y="2"/>
                      <a:pt x="0" y="2"/>
                      <a:pt x="0" y="2"/>
                    </a:cubicBezTo>
                    <a:cubicBezTo>
                      <a:pt x="15" y="37"/>
                      <a:pt x="15" y="37"/>
                      <a:pt x="15" y="37"/>
                    </a:cubicBezTo>
                    <a:cubicBezTo>
                      <a:pt x="17" y="36"/>
                      <a:pt x="19" y="35"/>
                      <a:pt x="21" y="35"/>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1" name="Freeform 468"/>
              <p:cNvSpPr/>
              <p:nvPr/>
            </p:nvSpPr>
            <p:spPr bwMode="auto">
              <a:xfrm>
                <a:off x="4709" y="1733"/>
                <a:ext cx="234" cy="104"/>
              </a:xfrm>
              <a:custGeom>
                <a:avLst/>
                <a:gdLst>
                  <a:gd name="T0" fmla="*/ 0 w 99"/>
                  <a:gd name="T1" fmla="*/ 15 h 44"/>
                  <a:gd name="T2" fmla="*/ 7 w 99"/>
                  <a:gd name="T3" fmla="*/ 18 h 44"/>
                  <a:gd name="T4" fmla="*/ 94 w 99"/>
                  <a:gd name="T5" fmla="*/ 44 h 44"/>
                  <a:gd name="T6" fmla="*/ 99 w 99"/>
                  <a:gd name="T7" fmla="*/ 23 h 44"/>
                  <a:gd name="T8" fmla="*/ 63 w 99"/>
                  <a:gd name="T9" fmla="*/ 14 h 44"/>
                  <a:gd name="T10" fmla="*/ 43 w 99"/>
                  <a:gd name="T11" fmla="*/ 22 h 44"/>
                  <a:gd name="T12" fmla="*/ 31 w 99"/>
                  <a:gd name="T13" fmla="*/ 6 h 44"/>
                  <a:gd name="T14" fmla="*/ 10 w 99"/>
                  <a:gd name="T15" fmla="*/ 0 h 44"/>
                  <a:gd name="T16" fmla="*/ 0 w 99"/>
                  <a:gd name="T17" fmla="*/ 1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44">
                    <a:moveTo>
                      <a:pt x="0" y="15"/>
                    </a:moveTo>
                    <a:cubicBezTo>
                      <a:pt x="7" y="18"/>
                      <a:pt x="7" y="18"/>
                      <a:pt x="7" y="18"/>
                    </a:cubicBezTo>
                    <a:cubicBezTo>
                      <a:pt x="29" y="25"/>
                      <a:pt x="63" y="37"/>
                      <a:pt x="94" y="44"/>
                    </a:cubicBezTo>
                    <a:cubicBezTo>
                      <a:pt x="95" y="37"/>
                      <a:pt x="97" y="30"/>
                      <a:pt x="99" y="23"/>
                    </a:cubicBezTo>
                    <a:cubicBezTo>
                      <a:pt x="86" y="20"/>
                      <a:pt x="75" y="17"/>
                      <a:pt x="63" y="14"/>
                    </a:cubicBezTo>
                    <a:cubicBezTo>
                      <a:pt x="55" y="17"/>
                      <a:pt x="48" y="20"/>
                      <a:pt x="43" y="22"/>
                    </a:cubicBezTo>
                    <a:cubicBezTo>
                      <a:pt x="40" y="17"/>
                      <a:pt x="35" y="12"/>
                      <a:pt x="31" y="6"/>
                    </a:cubicBezTo>
                    <a:cubicBezTo>
                      <a:pt x="23" y="4"/>
                      <a:pt x="16" y="2"/>
                      <a:pt x="10" y="0"/>
                    </a:cubicBezTo>
                    <a:cubicBezTo>
                      <a:pt x="7" y="5"/>
                      <a:pt x="4" y="10"/>
                      <a:pt x="0" y="15"/>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2" name="Freeform 469"/>
              <p:cNvSpPr/>
              <p:nvPr/>
            </p:nvSpPr>
            <p:spPr bwMode="auto">
              <a:xfrm>
                <a:off x="4889" y="1531"/>
                <a:ext cx="26" cy="28"/>
              </a:xfrm>
              <a:custGeom>
                <a:avLst/>
                <a:gdLst>
                  <a:gd name="T0" fmla="*/ 0 w 11"/>
                  <a:gd name="T1" fmla="*/ 4 h 12"/>
                  <a:gd name="T2" fmla="*/ 6 w 11"/>
                  <a:gd name="T3" fmla="*/ 12 h 12"/>
                  <a:gd name="T4" fmla="*/ 11 w 11"/>
                  <a:gd name="T5" fmla="*/ 11 h 12"/>
                  <a:gd name="T6" fmla="*/ 1 w 11"/>
                  <a:gd name="T7" fmla="*/ 0 h 12"/>
                  <a:gd name="T8" fmla="*/ 0 w 11"/>
                  <a:gd name="T9" fmla="*/ 4 h 12"/>
                </a:gdLst>
                <a:ahLst/>
                <a:cxnLst>
                  <a:cxn ang="0">
                    <a:pos x="T0" y="T1"/>
                  </a:cxn>
                  <a:cxn ang="0">
                    <a:pos x="T2" y="T3"/>
                  </a:cxn>
                  <a:cxn ang="0">
                    <a:pos x="T4" y="T5"/>
                  </a:cxn>
                  <a:cxn ang="0">
                    <a:pos x="T6" y="T7"/>
                  </a:cxn>
                  <a:cxn ang="0">
                    <a:pos x="T8" y="T9"/>
                  </a:cxn>
                </a:cxnLst>
                <a:rect l="0" t="0" r="r" b="b"/>
                <a:pathLst>
                  <a:path w="11" h="12">
                    <a:moveTo>
                      <a:pt x="0" y="4"/>
                    </a:moveTo>
                    <a:cubicBezTo>
                      <a:pt x="6" y="12"/>
                      <a:pt x="6" y="12"/>
                      <a:pt x="6" y="12"/>
                    </a:cubicBezTo>
                    <a:cubicBezTo>
                      <a:pt x="8" y="11"/>
                      <a:pt x="9" y="11"/>
                      <a:pt x="11" y="11"/>
                    </a:cubicBezTo>
                    <a:cubicBezTo>
                      <a:pt x="1" y="0"/>
                      <a:pt x="1" y="0"/>
                      <a:pt x="1" y="0"/>
                    </a:cubicBezTo>
                    <a:lnTo>
                      <a:pt x="0" y="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3" name="Freeform 470"/>
              <p:cNvSpPr/>
              <p:nvPr/>
            </p:nvSpPr>
            <p:spPr bwMode="auto">
              <a:xfrm>
                <a:off x="4867" y="1650"/>
                <a:ext cx="52" cy="85"/>
              </a:xfrm>
              <a:custGeom>
                <a:avLst/>
                <a:gdLst>
                  <a:gd name="T0" fmla="*/ 52 w 52"/>
                  <a:gd name="T1" fmla="*/ 80 h 85"/>
                  <a:gd name="T2" fmla="*/ 15 w 52"/>
                  <a:gd name="T3" fmla="*/ 0 h 85"/>
                  <a:gd name="T4" fmla="*/ 0 w 52"/>
                  <a:gd name="T5" fmla="*/ 4 h 85"/>
                  <a:gd name="T6" fmla="*/ 41 w 52"/>
                  <a:gd name="T7" fmla="*/ 85 h 85"/>
                  <a:gd name="T8" fmla="*/ 52 w 52"/>
                  <a:gd name="T9" fmla="*/ 80 h 85"/>
                </a:gdLst>
                <a:ahLst/>
                <a:cxnLst>
                  <a:cxn ang="0">
                    <a:pos x="T0" y="T1"/>
                  </a:cxn>
                  <a:cxn ang="0">
                    <a:pos x="T2" y="T3"/>
                  </a:cxn>
                  <a:cxn ang="0">
                    <a:pos x="T4" y="T5"/>
                  </a:cxn>
                  <a:cxn ang="0">
                    <a:pos x="T6" y="T7"/>
                  </a:cxn>
                  <a:cxn ang="0">
                    <a:pos x="T8" y="T9"/>
                  </a:cxn>
                </a:cxnLst>
                <a:rect l="0" t="0" r="r" b="b"/>
                <a:pathLst>
                  <a:path w="52" h="85">
                    <a:moveTo>
                      <a:pt x="52" y="80"/>
                    </a:moveTo>
                    <a:lnTo>
                      <a:pt x="15" y="0"/>
                    </a:lnTo>
                    <a:lnTo>
                      <a:pt x="0" y="4"/>
                    </a:lnTo>
                    <a:lnTo>
                      <a:pt x="41" y="85"/>
                    </a:lnTo>
                    <a:lnTo>
                      <a:pt x="52" y="8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4" name="Freeform 471"/>
              <p:cNvSpPr/>
              <p:nvPr/>
            </p:nvSpPr>
            <p:spPr bwMode="auto">
              <a:xfrm>
                <a:off x="4943" y="2554"/>
                <a:ext cx="21" cy="14"/>
              </a:xfrm>
              <a:custGeom>
                <a:avLst/>
                <a:gdLst>
                  <a:gd name="T0" fmla="*/ 9 w 9"/>
                  <a:gd name="T1" fmla="*/ 0 h 6"/>
                  <a:gd name="T2" fmla="*/ 0 w 9"/>
                  <a:gd name="T3" fmla="*/ 0 h 6"/>
                  <a:gd name="T4" fmla="*/ 3 w 9"/>
                  <a:gd name="T5" fmla="*/ 6 h 6"/>
                  <a:gd name="T6" fmla="*/ 9 w 9"/>
                  <a:gd name="T7" fmla="*/ 0 h 6"/>
                </a:gdLst>
                <a:ahLst/>
                <a:cxnLst>
                  <a:cxn ang="0">
                    <a:pos x="T0" y="T1"/>
                  </a:cxn>
                  <a:cxn ang="0">
                    <a:pos x="T2" y="T3"/>
                  </a:cxn>
                  <a:cxn ang="0">
                    <a:pos x="T4" y="T5"/>
                  </a:cxn>
                  <a:cxn ang="0">
                    <a:pos x="T6" y="T7"/>
                  </a:cxn>
                </a:cxnLst>
                <a:rect l="0" t="0" r="r" b="b"/>
                <a:pathLst>
                  <a:path w="9" h="6">
                    <a:moveTo>
                      <a:pt x="9" y="0"/>
                    </a:moveTo>
                    <a:cubicBezTo>
                      <a:pt x="6" y="0"/>
                      <a:pt x="3" y="1"/>
                      <a:pt x="0" y="0"/>
                    </a:cubicBezTo>
                    <a:cubicBezTo>
                      <a:pt x="3" y="6"/>
                      <a:pt x="3" y="6"/>
                      <a:pt x="3" y="6"/>
                    </a:cubicBezTo>
                    <a:cubicBezTo>
                      <a:pt x="5" y="4"/>
                      <a:pt x="7" y="2"/>
                      <a:pt x="9" y="0"/>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5" name="Freeform 472"/>
              <p:cNvSpPr/>
              <p:nvPr/>
            </p:nvSpPr>
            <p:spPr bwMode="auto">
              <a:xfrm>
                <a:off x="4912" y="2841"/>
                <a:ext cx="45" cy="90"/>
              </a:xfrm>
              <a:custGeom>
                <a:avLst/>
                <a:gdLst>
                  <a:gd name="T0" fmla="*/ 14 w 19"/>
                  <a:gd name="T1" fmla="*/ 0 h 38"/>
                  <a:gd name="T2" fmla="*/ 0 w 19"/>
                  <a:gd name="T3" fmla="*/ 38 h 38"/>
                  <a:gd name="T4" fmla="*/ 9 w 19"/>
                  <a:gd name="T5" fmla="*/ 38 h 38"/>
                  <a:gd name="T6" fmla="*/ 19 w 19"/>
                  <a:gd name="T7" fmla="*/ 4 h 38"/>
                  <a:gd name="T8" fmla="*/ 14 w 19"/>
                  <a:gd name="T9" fmla="*/ 0 h 38"/>
                </a:gdLst>
                <a:ahLst/>
                <a:cxnLst>
                  <a:cxn ang="0">
                    <a:pos x="T0" y="T1"/>
                  </a:cxn>
                  <a:cxn ang="0">
                    <a:pos x="T2" y="T3"/>
                  </a:cxn>
                  <a:cxn ang="0">
                    <a:pos x="T4" y="T5"/>
                  </a:cxn>
                  <a:cxn ang="0">
                    <a:pos x="T6" y="T7"/>
                  </a:cxn>
                  <a:cxn ang="0">
                    <a:pos x="T8" y="T9"/>
                  </a:cxn>
                </a:cxnLst>
                <a:rect l="0" t="0" r="r" b="b"/>
                <a:pathLst>
                  <a:path w="19" h="38">
                    <a:moveTo>
                      <a:pt x="14" y="0"/>
                    </a:moveTo>
                    <a:cubicBezTo>
                      <a:pt x="7" y="14"/>
                      <a:pt x="2" y="26"/>
                      <a:pt x="0" y="38"/>
                    </a:cubicBezTo>
                    <a:cubicBezTo>
                      <a:pt x="9" y="38"/>
                      <a:pt x="9" y="38"/>
                      <a:pt x="9" y="38"/>
                    </a:cubicBezTo>
                    <a:cubicBezTo>
                      <a:pt x="10" y="26"/>
                      <a:pt x="13" y="12"/>
                      <a:pt x="19" y="4"/>
                    </a:cubicBezTo>
                    <a:lnTo>
                      <a:pt x="14" y="0"/>
                    </a:ln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6" name="Freeform 473"/>
              <p:cNvSpPr/>
              <p:nvPr/>
            </p:nvSpPr>
            <p:spPr bwMode="auto">
              <a:xfrm>
                <a:off x="4943" y="2855"/>
                <a:ext cx="43" cy="76"/>
              </a:xfrm>
              <a:custGeom>
                <a:avLst/>
                <a:gdLst>
                  <a:gd name="T0" fmla="*/ 9 w 18"/>
                  <a:gd name="T1" fmla="*/ 0 h 32"/>
                  <a:gd name="T2" fmla="*/ 0 w 18"/>
                  <a:gd name="T3" fmla="*/ 32 h 32"/>
                  <a:gd name="T4" fmla="*/ 11 w 18"/>
                  <a:gd name="T5" fmla="*/ 32 h 32"/>
                  <a:gd name="T6" fmla="*/ 18 w 18"/>
                  <a:gd name="T7" fmla="*/ 6 h 32"/>
                  <a:gd name="T8" fmla="*/ 9 w 18"/>
                  <a:gd name="T9" fmla="*/ 0 h 32"/>
                </a:gdLst>
                <a:ahLst/>
                <a:cxnLst>
                  <a:cxn ang="0">
                    <a:pos x="T0" y="T1"/>
                  </a:cxn>
                  <a:cxn ang="0">
                    <a:pos x="T2" y="T3"/>
                  </a:cxn>
                  <a:cxn ang="0">
                    <a:pos x="T4" y="T5"/>
                  </a:cxn>
                  <a:cxn ang="0">
                    <a:pos x="T6" y="T7"/>
                  </a:cxn>
                  <a:cxn ang="0">
                    <a:pos x="T8" y="T9"/>
                  </a:cxn>
                </a:cxnLst>
                <a:rect l="0" t="0" r="r" b="b"/>
                <a:pathLst>
                  <a:path w="18" h="32">
                    <a:moveTo>
                      <a:pt x="9" y="0"/>
                    </a:moveTo>
                    <a:cubicBezTo>
                      <a:pt x="3" y="9"/>
                      <a:pt x="0" y="20"/>
                      <a:pt x="0" y="32"/>
                    </a:cubicBezTo>
                    <a:cubicBezTo>
                      <a:pt x="11" y="32"/>
                      <a:pt x="11" y="32"/>
                      <a:pt x="11" y="32"/>
                    </a:cubicBezTo>
                    <a:cubicBezTo>
                      <a:pt x="12" y="24"/>
                      <a:pt x="15" y="15"/>
                      <a:pt x="18" y="6"/>
                    </a:cubicBezTo>
                    <a:cubicBezTo>
                      <a:pt x="15" y="4"/>
                      <a:pt x="12" y="2"/>
                      <a:pt x="9" y="0"/>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7" name="Freeform 474"/>
              <p:cNvSpPr/>
              <p:nvPr/>
            </p:nvSpPr>
            <p:spPr bwMode="auto">
              <a:xfrm>
                <a:off x="4879" y="1545"/>
                <a:ext cx="21" cy="22"/>
              </a:xfrm>
              <a:custGeom>
                <a:avLst/>
                <a:gdLst>
                  <a:gd name="T0" fmla="*/ 0 w 9"/>
                  <a:gd name="T1" fmla="*/ 9 h 9"/>
                  <a:gd name="T2" fmla="*/ 9 w 9"/>
                  <a:gd name="T3" fmla="*/ 6 h 9"/>
                  <a:gd name="T4" fmla="*/ 3 w 9"/>
                  <a:gd name="T5" fmla="*/ 0 h 9"/>
                  <a:gd name="T6" fmla="*/ 0 w 9"/>
                  <a:gd name="T7" fmla="*/ 9 h 9"/>
                </a:gdLst>
                <a:ahLst/>
                <a:cxnLst>
                  <a:cxn ang="0">
                    <a:pos x="T0" y="T1"/>
                  </a:cxn>
                  <a:cxn ang="0">
                    <a:pos x="T2" y="T3"/>
                  </a:cxn>
                  <a:cxn ang="0">
                    <a:pos x="T4" y="T5"/>
                  </a:cxn>
                  <a:cxn ang="0">
                    <a:pos x="T6" y="T7"/>
                  </a:cxn>
                </a:cxnLst>
                <a:rect l="0" t="0" r="r" b="b"/>
                <a:pathLst>
                  <a:path w="9" h="9">
                    <a:moveTo>
                      <a:pt x="0" y="9"/>
                    </a:moveTo>
                    <a:cubicBezTo>
                      <a:pt x="3" y="8"/>
                      <a:pt x="6" y="7"/>
                      <a:pt x="9" y="6"/>
                    </a:cubicBezTo>
                    <a:cubicBezTo>
                      <a:pt x="3" y="0"/>
                      <a:pt x="3" y="0"/>
                      <a:pt x="3" y="0"/>
                    </a:cubicBezTo>
                    <a:cubicBezTo>
                      <a:pt x="2" y="3"/>
                      <a:pt x="1" y="6"/>
                      <a:pt x="0" y="9"/>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8" name="Freeform 475"/>
              <p:cNvSpPr/>
              <p:nvPr/>
            </p:nvSpPr>
            <p:spPr bwMode="auto">
              <a:xfrm>
                <a:off x="4851" y="1654"/>
                <a:ext cx="54" cy="86"/>
              </a:xfrm>
              <a:custGeom>
                <a:avLst/>
                <a:gdLst>
                  <a:gd name="T0" fmla="*/ 54 w 54"/>
                  <a:gd name="T1" fmla="*/ 81 h 86"/>
                  <a:gd name="T2" fmla="*/ 12 w 54"/>
                  <a:gd name="T3" fmla="*/ 0 h 86"/>
                  <a:gd name="T4" fmla="*/ 0 w 54"/>
                  <a:gd name="T5" fmla="*/ 5 h 86"/>
                  <a:gd name="T6" fmla="*/ 42 w 54"/>
                  <a:gd name="T7" fmla="*/ 86 h 86"/>
                  <a:gd name="T8" fmla="*/ 54 w 54"/>
                  <a:gd name="T9" fmla="*/ 81 h 86"/>
                </a:gdLst>
                <a:ahLst/>
                <a:cxnLst>
                  <a:cxn ang="0">
                    <a:pos x="T0" y="T1"/>
                  </a:cxn>
                  <a:cxn ang="0">
                    <a:pos x="T2" y="T3"/>
                  </a:cxn>
                  <a:cxn ang="0">
                    <a:pos x="T4" y="T5"/>
                  </a:cxn>
                  <a:cxn ang="0">
                    <a:pos x="T6" y="T7"/>
                  </a:cxn>
                  <a:cxn ang="0">
                    <a:pos x="T8" y="T9"/>
                  </a:cxn>
                </a:cxnLst>
                <a:rect l="0" t="0" r="r" b="b"/>
                <a:pathLst>
                  <a:path w="54" h="86">
                    <a:moveTo>
                      <a:pt x="54" y="81"/>
                    </a:moveTo>
                    <a:lnTo>
                      <a:pt x="12" y="0"/>
                    </a:lnTo>
                    <a:lnTo>
                      <a:pt x="0" y="5"/>
                    </a:lnTo>
                    <a:lnTo>
                      <a:pt x="42" y="86"/>
                    </a:lnTo>
                    <a:lnTo>
                      <a:pt x="54" y="81"/>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9" name="Freeform 476"/>
              <p:cNvSpPr/>
              <p:nvPr/>
            </p:nvSpPr>
            <p:spPr bwMode="auto">
              <a:xfrm>
                <a:off x="4756" y="1389"/>
                <a:ext cx="130" cy="78"/>
              </a:xfrm>
              <a:custGeom>
                <a:avLst/>
                <a:gdLst>
                  <a:gd name="T0" fmla="*/ 24 w 130"/>
                  <a:gd name="T1" fmla="*/ 78 h 78"/>
                  <a:gd name="T2" fmla="*/ 43 w 130"/>
                  <a:gd name="T3" fmla="*/ 40 h 78"/>
                  <a:gd name="T4" fmla="*/ 114 w 130"/>
                  <a:gd name="T5" fmla="*/ 76 h 78"/>
                  <a:gd name="T6" fmla="*/ 130 w 130"/>
                  <a:gd name="T7" fmla="*/ 33 h 78"/>
                  <a:gd name="T8" fmla="*/ 52 w 130"/>
                  <a:gd name="T9" fmla="*/ 11 h 78"/>
                  <a:gd name="T10" fmla="*/ 57 w 130"/>
                  <a:gd name="T11" fmla="*/ 0 h 78"/>
                  <a:gd name="T12" fmla="*/ 24 w 130"/>
                  <a:gd name="T13" fmla="*/ 0 h 78"/>
                  <a:gd name="T14" fmla="*/ 0 w 130"/>
                  <a:gd name="T15" fmla="*/ 11 h 78"/>
                  <a:gd name="T16" fmla="*/ 24 w 130"/>
                  <a:gd name="T17"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78">
                    <a:moveTo>
                      <a:pt x="24" y="78"/>
                    </a:moveTo>
                    <a:lnTo>
                      <a:pt x="43" y="40"/>
                    </a:lnTo>
                    <a:lnTo>
                      <a:pt x="114" y="76"/>
                    </a:lnTo>
                    <a:lnTo>
                      <a:pt x="130" y="33"/>
                    </a:lnTo>
                    <a:lnTo>
                      <a:pt x="52" y="11"/>
                    </a:lnTo>
                    <a:lnTo>
                      <a:pt x="57" y="0"/>
                    </a:lnTo>
                    <a:lnTo>
                      <a:pt x="24" y="0"/>
                    </a:lnTo>
                    <a:lnTo>
                      <a:pt x="0" y="11"/>
                    </a:lnTo>
                    <a:lnTo>
                      <a:pt x="24" y="78"/>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0" name="Freeform 477"/>
              <p:cNvSpPr/>
              <p:nvPr/>
            </p:nvSpPr>
            <p:spPr bwMode="auto">
              <a:xfrm>
                <a:off x="4929" y="2554"/>
                <a:ext cx="21" cy="24"/>
              </a:xfrm>
              <a:custGeom>
                <a:avLst/>
                <a:gdLst>
                  <a:gd name="T0" fmla="*/ 0 w 9"/>
                  <a:gd name="T1" fmla="*/ 0 h 10"/>
                  <a:gd name="T2" fmla="*/ 6 w 9"/>
                  <a:gd name="T3" fmla="*/ 10 h 10"/>
                  <a:gd name="T4" fmla="*/ 9 w 9"/>
                  <a:gd name="T5" fmla="*/ 7 h 10"/>
                  <a:gd name="T6" fmla="*/ 5 w 9"/>
                  <a:gd name="T7" fmla="*/ 0 h 10"/>
                  <a:gd name="T8" fmla="*/ 0 w 9"/>
                  <a:gd name="T9" fmla="*/ 0 h 10"/>
                </a:gdLst>
                <a:ahLst/>
                <a:cxnLst>
                  <a:cxn ang="0">
                    <a:pos x="T0" y="T1"/>
                  </a:cxn>
                  <a:cxn ang="0">
                    <a:pos x="T2" y="T3"/>
                  </a:cxn>
                  <a:cxn ang="0">
                    <a:pos x="T4" y="T5"/>
                  </a:cxn>
                  <a:cxn ang="0">
                    <a:pos x="T6" y="T7"/>
                  </a:cxn>
                  <a:cxn ang="0">
                    <a:pos x="T8" y="T9"/>
                  </a:cxn>
                </a:cxnLst>
                <a:rect l="0" t="0" r="r" b="b"/>
                <a:pathLst>
                  <a:path w="9" h="10">
                    <a:moveTo>
                      <a:pt x="0" y="0"/>
                    </a:moveTo>
                    <a:cubicBezTo>
                      <a:pt x="6" y="10"/>
                      <a:pt x="6" y="10"/>
                      <a:pt x="6" y="10"/>
                    </a:cubicBezTo>
                    <a:cubicBezTo>
                      <a:pt x="7" y="9"/>
                      <a:pt x="8" y="8"/>
                      <a:pt x="9" y="7"/>
                    </a:cubicBezTo>
                    <a:cubicBezTo>
                      <a:pt x="5" y="0"/>
                      <a:pt x="5" y="0"/>
                      <a:pt x="5" y="0"/>
                    </a:cubicBezTo>
                    <a:cubicBezTo>
                      <a:pt x="3" y="0"/>
                      <a:pt x="2" y="0"/>
                      <a:pt x="0" y="0"/>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1" name="Freeform 478"/>
              <p:cNvSpPr/>
              <p:nvPr/>
            </p:nvSpPr>
            <p:spPr bwMode="auto">
              <a:xfrm>
                <a:off x="4915" y="2552"/>
                <a:ext cx="26" cy="38"/>
              </a:xfrm>
              <a:custGeom>
                <a:avLst/>
                <a:gdLst>
                  <a:gd name="T0" fmla="*/ 0 w 11"/>
                  <a:gd name="T1" fmla="*/ 0 h 16"/>
                  <a:gd name="T2" fmla="*/ 8 w 11"/>
                  <a:gd name="T3" fmla="*/ 16 h 16"/>
                  <a:gd name="T4" fmla="*/ 11 w 11"/>
                  <a:gd name="T5" fmla="*/ 12 h 16"/>
                  <a:gd name="T6" fmla="*/ 5 w 11"/>
                  <a:gd name="T7" fmla="*/ 1 h 16"/>
                  <a:gd name="T8" fmla="*/ 0 w 11"/>
                  <a:gd name="T9" fmla="*/ 0 h 16"/>
                </a:gdLst>
                <a:ahLst/>
                <a:cxnLst>
                  <a:cxn ang="0">
                    <a:pos x="T0" y="T1"/>
                  </a:cxn>
                  <a:cxn ang="0">
                    <a:pos x="T2" y="T3"/>
                  </a:cxn>
                  <a:cxn ang="0">
                    <a:pos x="T4" y="T5"/>
                  </a:cxn>
                  <a:cxn ang="0">
                    <a:pos x="T6" y="T7"/>
                  </a:cxn>
                  <a:cxn ang="0">
                    <a:pos x="T8" y="T9"/>
                  </a:cxn>
                </a:cxnLst>
                <a:rect l="0" t="0" r="r" b="b"/>
                <a:pathLst>
                  <a:path w="11" h="16">
                    <a:moveTo>
                      <a:pt x="0" y="0"/>
                    </a:moveTo>
                    <a:cubicBezTo>
                      <a:pt x="8" y="16"/>
                      <a:pt x="8" y="16"/>
                      <a:pt x="8" y="16"/>
                    </a:cubicBezTo>
                    <a:cubicBezTo>
                      <a:pt x="9" y="15"/>
                      <a:pt x="10" y="13"/>
                      <a:pt x="11" y="12"/>
                    </a:cubicBezTo>
                    <a:cubicBezTo>
                      <a:pt x="5" y="1"/>
                      <a:pt x="5" y="1"/>
                      <a:pt x="5" y="1"/>
                    </a:cubicBezTo>
                    <a:cubicBezTo>
                      <a:pt x="3" y="0"/>
                      <a:pt x="1" y="0"/>
                      <a:pt x="0" y="0"/>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2" name="Freeform 479"/>
              <p:cNvSpPr/>
              <p:nvPr/>
            </p:nvSpPr>
            <p:spPr bwMode="auto">
              <a:xfrm>
                <a:off x="4832" y="1659"/>
                <a:ext cx="57" cy="86"/>
              </a:xfrm>
              <a:custGeom>
                <a:avLst/>
                <a:gdLst>
                  <a:gd name="T0" fmla="*/ 57 w 57"/>
                  <a:gd name="T1" fmla="*/ 83 h 86"/>
                  <a:gd name="T2" fmla="*/ 16 w 57"/>
                  <a:gd name="T3" fmla="*/ 0 h 86"/>
                  <a:gd name="T4" fmla="*/ 0 w 57"/>
                  <a:gd name="T5" fmla="*/ 5 h 86"/>
                  <a:gd name="T6" fmla="*/ 47 w 57"/>
                  <a:gd name="T7" fmla="*/ 86 h 86"/>
                  <a:gd name="T8" fmla="*/ 57 w 57"/>
                  <a:gd name="T9" fmla="*/ 83 h 86"/>
                </a:gdLst>
                <a:ahLst/>
                <a:cxnLst>
                  <a:cxn ang="0">
                    <a:pos x="T0" y="T1"/>
                  </a:cxn>
                  <a:cxn ang="0">
                    <a:pos x="T2" y="T3"/>
                  </a:cxn>
                  <a:cxn ang="0">
                    <a:pos x="T4" y="T5"/>
                  </a:cxn>
                  <a:cxn ang="0">
                    <a:pos x="T6" y="T7"/>
                  </a:cxn>
                  <a:cxn ang="0">
                    <a:pos x="T8" y="T9"/>
                  </a:cxn>
                </a:cxnLst>
                <a:rect l="0" t="0" r="r" b="b"/>
                <a:pathLst>
                  <a:path w="57" h="86">
                    <a:moveTo>
                      <a:pt x="57" y="83"/>
                    </a:moveTo>
                    <a:lnTo>
                      <a:pt x="16" y="0"/>
                    </a:lnTo>
                    <a:lnTo>
                      <a:pt x="0" y="5"/>
                    </a:lnTo>
                    <a:lnTo>
                      <a:pt x="47" y="86"/>
                    </a:lnTo>
                    <a:lnTo>
                      <a:pt x="57" y="83"/>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3" name="Freeform 480"/>
              <p:cNvSpPr/>
              <p:nvPr/>
            </p:nvSpPr>
            <p:spPr bwMode="auto">
              <a:xfrm>
                <a:off x="4867" y="2749"/>
                <a:ext cx="81" cy="49"/>
              </a:xfrm>
              <a:custGeom>
                <a:avLst/>
                <a:gdLst>
                  <a:gd name="T0" fmla="*/ 34 w 34"/>
                  <a:gd name="T1" fmla="*/ 12 h 21"/>
                  <a:gd name="T2" fmla="*/ 17 w 34"/>
                  <a:gd name="T3" fmla="*/ 0 h 21"/>
                  <a:gd name="T4" fmla="*/ 0 w 34"/>
                  <a:gd name="T5" fmla="*/ 8 h 21"/>
                  <a:gd name="T6" fmla="*/ 17 w 34"/>
                  <a:gd name="T7" fmla="*/ 21 h 21"/>
                  <a:gd name="T8" fmla="*/ 34 w 34"/>
                  <a:gd name="T9" fmla="*/ 12 h 21"/>
                </a:gdLst>
                <a:ahLst/>
                <a:cxnLst>
                  <a:cxn ang="0">
                    <a:pos x="T0" y="T1"/>
                  </a:cxn>
                  <a:cxn ang="0">
                    <a:pos x="T2" y="T3"/>
                  </a:cxn>
                  <a:cxn ang="0">
                    <a:pos x="T4" y="T5"/>
                  </a:cxn>
                  <a:cxn ang="0">
                    <a:pos x="T6" y="T7"/>
                  </a:cxn>
                  <a:cxn ang="0">
                    <a:pos x="T8" y="T9"/>
                  </a:cxn>
                </a:cxnLst>
                <a:rect l="0" t="0" r="r" b="b"/>
                <a:pathLst>
                  <a:path w="34" h="21">
                    <a:moveTo>
                      <a:pt x="34" y="12"/>
                    </a:moveTo>
                    <a:cubicBezTo>
                      <a:pt x="17" y="0"/>
                      <a:pt x="17" y="0"/>
                      <a:pt x="17" y="0"/>
                    </a:cubicBezTo>
                    <a:cubicBezTo>
                      <a:pt x="11" y="3"/>
                      <a:pt x="6" y="6"/>
                      <a:pt x="0" y="8"/>
                    </a:cubicBezTo>
                    <a:cubicBezTo>
                      <a:pt x="3" y="10"/>
                      <a:pt x="9" y="15"/>
                      <a:pt x="17" y="21"/>
                    </a:cubicBezTo>
                    <a:cubicBezTo>
                      <a:pt x="23" y="19"/>
                      <a:pt x="28" y="16"/>
                      <a:pt x="34" y="12"/>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4" name="Freeform 481"/>
              <p:cNvSpPr/>
              <p:nvPr/>
            </p:nvSpPr>
            <p:spPr bwMode="auto">
              <a:xfrm>
                <a:off x="4903" y="2547"/>
                <a:ext cx="28" cy="52"/>
              </a:xfrm>
              <a:custGeom>
                <a:avLst/>
                <a:gdLst>
                  <a:gd name="T0" fmla="*/ 0 w 12"/>
                  <a:gd name="T1" fmla="*/ 0 h 22"/>
                  <a:gd name="T2" fmla="*/ 0 w 12"/>
                  <a:gd name="T3" fmla="*/ 2 h 22"/>
                  <a:gd name="T4" fmla="*/ 10 w 12"/>
                  <a:gd name="T5" fmla="*/ 22 h 22"/>
                  <a:gd name="T6" fmla="*/ 12 w 12"/>
                  <a:gd name="T7" fmla="*/ 19 h 22"/>
                  <a:gd name="T8" fmla="*/ 3 w 12"/>
                  <a:gd name="T9" fmla="*/ 1 h 22"/>
                  <a:gd name="T10" fmla="*/ 0 w 12"/>
                  <a:gd name="T11" fmla="*/ 0 h 22"/>
                </a:gdLst>
                <a:ahLst/>
                <a:cxnLst>
                  <a:cxn ang="0">
                    <a:pos x="T0" y="T1"/>
                  </a:cxn>
                  <a:cxn ang="0">
                    <a:pos x="T2" y="T3"/>
                  </a:cxn>
                  <a:cxn ang="0">
                    <a:pos x="T4" y="T5"/>
                  </a:cxn>
                  <a:cxn ang="0">
                    <a:pos x="T6" y="T7"/>
                  </a:cxn>
                  <a:cxn ang="0">
                    <a:pos x="T8" y="T9"/>
                  </a:cxn>
                  <a:cxn ang="0">
                    <a:pos x="T10" y="T11"/>
                  </a:cxn>
                </a:cxnLst>
                <a:rect l="0" t="0" r="r" b="b"/>
                <a:pathLst>
                  <a:path w="12" h="22">
                    <a:moveTo>
                      <a:pt x="0" y="0"/>
                    </a:moveTo>
                    <a:cubicBezTo>
                      <a:pt x="0" y="1"/>
                      <a:pt x="0" y="2"/>
                      <a:pt x="0" y="2"/>
                    </a:cubicBezTo>
                    <a:cubicBezTo>
                      <a:pt x="10" y="22"/>
                      <a:pt x="10" y="22"/>
                      <a:pt x="10" y="22"/>
                    </a:cubicBezTo>
                    <a:cubicBezTo>
                      <a:pt x="11" y="21"/>
                      <a:pt x="11" y="20"/>
                      <a:pt x="12" y="19"/>
                    </a:cubicBezTo>
                    <a:cubicBezTo>
                      <a:pt x="3" y="1"/>
                      <a:pt x="3" y="1"/>
                      <a:pt x="3" y="1"/>
                    </a:cubicBezTo>
                    <a:cubicBezTo>
                      <a:pt x="2" y="1"/>
                      <a:pt x="1" y="1"/>
                      <a:pt x="0" y="0"/>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5" name="Freeform 482"/>
              <p:cNvSpPr/>
              <p:nvPr/>
            </p:nvSpPr>
            <p:spPr bwMode="auto">
              <a:xfrm>
                <a:off x="4822" y="1389"/>
                <a:ext cx="34" cy="14"/>
              </a:xfrm>
              <a:custGeom>
                <a:avLst/>
                <a:gdLst>
                  <a:gd name="T0" fmla="*/ 11 w 14"/>
                  <a:gd name="T1" fmla="*/ 6 h 6"/>
                  <a:gd name="T2" fmla="*/ 14 w 14"/>
                  <a:gd name="T3" fmla="*/ 0 h 6"/>
                  <a:gd name="T4" fmla="*/ 1 w 14"/>
                  <a:gd name="T5" fmla="*/ 0 h 6"/>
                  <a:gd name="T6" fmla="*/ 0 w 14"/>
                  <a:gd name="T7" fmla="*/ 3 h 6"/>
                  <a:gd name="T8" fmla="*/ 11 w 14"/>
                  <a:gd name="T9" fmla="*/ 6 h 6"/>
                </a:gdLst>
                <a:ahLst/>
                <a:cxnLst>
                  <a:cxn ang="0">
                    <a:pos x="T0" y="T1"/>
                  </a:cxn>
                  <a:cxn ang="0">
                    <a:pos x="T2" y="T3"/>
                  </a:cxn>
                  <a:cxn ang="0">
                    <a:pos x="T4" y="T5"/>
                  </a:cxn>
                  <a:cxn ang="0">
                    <a:pos x="T6" y="T7"/>
                  </a:cxn>
                  <a:cxn ang="0">
                    <a:pos x="T8" y="T9"/>
                  </a:cxn>
                </a:cxnLst>
                <a:rect l="0" t="0" r="r" b="b"/>
                <a:pathLst>
                  <a:path w="14" h="6">
                    <a:moveTo>
                      <a:pt x="11" y="6"/>
                    </a:moveTo>
                    <a:cubicBezTo>
                      <a:pt x="12" y="4"/>
                      <a:pt x="13" y="2"/>
                      <a:pt x="14" y="0"/>
                    </a:cubicBezTo>
                    <a:cubicBezTo>
                      <a:pt x="1" y="0"/>
                      <a:pt x="1" y="0"/>
                      <a:pt x="1" y="0"/>
                    </a:cubicBezTo>
                    <a:cubicBezTo>
                      <a:pt x="0" y="3"/>
                      <a:pt x="0" y="3"/>
                      <a:pt x="0" y="3"/>
                    </a:cubicBezTo>
                    <a:lnTo>
                      <a:pt x="11" y="6"/>
                    </a:ln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6" name="Freeform 483"/>
              <p:cNvSpPr/>
              <p:nvPr/>
            </p:nvSpPr>
            <p:spPr bwMode="auto">
              <a:xfrm>
                <a:off x="4702" y="1799"/>
                <a:ext cx="224" cy="221"/>
              </a:xfrm>
              <a:custGeom>
                <a:avLst/>
                <a:gdLst>
                  <a:gd name="T0" fmla="*/ 46 w 95"/>
                  <a:gd name="T1" fmla="*/ 40 h 93"/>
                  <a:gd name="T2" fmla="*/ 0 w 95"/>
                  <a:gd name="T3" fmla="*/ 77 h 93"/>
                  <a:gd name="T4" fmla="*/ 30 w 95"/>
                  <a:gd name="T5" fmla="*/ 83 h 93"/>
                  <a:gd name="T6" fmla="*/ 35 w 95"/>
                  <a:gd name="T7" fmla="*/ 55 h 93"/>
                  <a:gd name="T8" fmla="*/ 50 w 95"/>
                  <a:gd name="T9" fmla="*/ 87 h 93"/>
                  <a:gd name="T10" fmla="*/ 78 w 95"/>
                  <a:gd name="T11" fmla="*/ 93 h 93"/>
                  <a:gd name="T12" fmla="*/ 95 w 95"/>
                  <a:gd name="T13" fmla="*/ 22 h 93"/>
                  <a:gd name="T14" fmla="*/ 19 w 95"/>
                  <a:gd name="T15" fmla="*/ 0 h 93"/>
                  <a:gd name="T16" fmla="*/ 46 w 95"/>
                  <a:gd name="T17" fmla="*/ 4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93">
                    <a:moveTo>
                      <a:pt x="46" y="40"/>
                    </a:moveTo>
                    <a:cubicBezTo>
                      <a:pt x="31" y="46"/>
                      <a:pt x="5" y="63"/>
                      <a:pt x="0" y="77"/>
                    </a:cubicBezTo>
                    <a:cubicBezTo>
                      <a:pt x="3" y="78"/>
                      <a:pt x="16" y="80"/>
                      <a:pt x="30" y="83"/>
                    </a:cubicBezTo>
                    <a:cubicBezTo>
                      <a:pt x="31" y="74"/>
                      <a:pt x="33" y="64"/>
                      <a:pt x="35" y="55"/>
                    </a:cubicBezTo>
                    <a:cubicBezTo>
                      <a:pt x="40" y="67"/>
                      <a:pt x="45" y="77"/>
                      <a:pt x="50" y="87"/>
                    </a:cubicBezTo>
                    <a:cubicBezTo>
                      <a:pt x="61" y="89"/>
                      <a:pt x="71" y="92"/>
                      <a:pt x="78" y="93"/>
                    </a:cubicBezTo>
                    <a:cubicBezTo>
                      <a:pt x="83" y="71"/>
                      <a:pt x="89" y="46"/>
                      <a:pt x="95" y="22"/>
                    </a:cubicBezTo>
                    <a:cubicBezTo>
                      <a:pt x="72" y="17"/>
                      <a:pt x="40" y="7"/>
                      <a:pt x="19" y="0"/>
                    </a:cubicBezTo>
                    <a:cubicBezTo>
                      <a:pt x="19" y="14"/>
                      <a:pt x="37" y="31"/>
                      <a:pt x="46" y="40"/>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7" name="Freeform 484"/>
              <p:cNvSpPr/>
              <p:nvPr/>
            </p:nvSpPr>
            <p:spPr bwMode="auto">
              <a:xfrm>
                <a:off x="4896" y="2556"/>
                <a:ext cx="28" cy="53"/>
              </a:xfrm>
              <a:custGeom>
                <a:avLst/>
                <a:gdLst>
                  <a:gd name="T0" fmla="*/ 10 w 12"/>
                  <a:gd name="T1" fmla="*/ 22 h 22"/>
                  <a:gd name="T2" fmla="*/ 12 w 12"/>
                  <a:gd name="T3" fmla="*/ 19 h 22"/>
                  <a:gd name="T4" fmla="*/ 2 w 12"/>
                  <a:gd name="T5" fmla="*/ 0 h 22"/>
                  <a:gd name="T6" fmla="*/ 10 w 12"/>
                  <a:gd name="T7" fmla="*/ 22 h 22"/>
                </a:gdLst>
                <a:ahLst/>
                <a:cxnLst>
                  <a:cxn ang="0">
                    <a:pos x="T0" y="T1"/>
                  </a:cxn>
                  <a:cxn ang="0">
                    <a:pos x="T2" y="T3"/>
                  </a:cxn>
                  <a:cxn ang="0">
                    <a:pos x="T4" y="T5"/>
                  </a:cxn>
                  <a:cxn ang="0">
                    <a:pos x="T6" y="T7"/>
                  </a:cxn>
                </a:cxnLst>
                <a:rect l="0" t="0" r="r" b="b"/>
                <a:pathLst>
                  <a:path w="12" h="22">
                    <a:moveTo>
                      <a:pt x="10" y="22"/>
                    </a:moveTo>
                    <a:cubicBezTo>
                      <a:pt x="10" y="21"/>
                      <a:pt x="11" y="20"/>
                      <a:pt x="12" y="19"/>
                    </a:cubicBezTo>
                    <a:cubicBezTo>
                      <a:pt x="2" y="0"/>
                      <a:pt x="2" y="0"/>
                      <a:pt x="2" y="0"/>
                    </a:cubicBezTo>
                    <a:cubicBezTo>
                      <a:pt x="0" y="8"/>
                      <a:pt x="3" y="15"/>
                      <a:pt x="10" y="22"/>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8" name="Freeform 485"/>
              <p:cNvSpPr/>
              <p:nvPr/>
            </p:nvSpPr>
            <p:spPr bwMode="auto">
              <a:xfrm>
                <a:off x="4813" y="1666"/>
                <a:ext cx="61" cy="86"/>
              </a:xfrm>
              <a:custGeom>
                <a:avLst/>
                <a:gdLst>
                  <a:gd name="T0" fmla="*/ 61 w 61"/>
                  <a:gd name="T1" fmla="*/ 81 h 86"/>
                  <a:gd name="T2" fmla="*/ 14 w 61"/>
                  <a:gd name="T3" fmla="*/ 0 h 86"/>
                  <a:gd name="T4" fmla="*/ 0 w 61"/>
                  <a:gd name="T5" fmla="*/ 5 h 86"/>
                  <a:gd name="T6" fmla="*/ 50 w 61"/>
                  <a:gd name="T7" fmla="*/ 86 h 86"/>
                  <a:gd name="T8" fmla="*/ 61 w 61"/>
                  <a:gd name="T9" fmla="*/ 81 h 86"/>
                </a:gdLst>
                <a:ahLst/>
                <a:cxnLst>
                  <a:cxn ang="0">
                    <a:pos x="T0" y="T1"/>
                  </a:cxn>
                  <a:cxn ang="0">
                    <a:pos x="T2" y="T3"/>
                  </a:cxn>
                  <a:cxn ang="0">
                    <a:pos x="T4" y="T5"/>
                  </a:cxn>
                  <a:cxn ang="0">
                    <a:pos x="T6" y="T7"/>
                  </a:cxn>
                  <a:cxn ang="0">
                    <a:pos x="T8" y="T9"/>
                  </a:cxn>
                </a:cxnLst>
                <a:rect l="0" t="0" r="r" b="b"/>
                <a:pathLst>
                  <a:path w="61" h="86">
                    <a:moveTo>
                      <a:pt x="61" y="81"/>
                    </a:moveTo>
                    <a:lnTo>
                      <a:pt x="14" y="0"/>
                    </a:lnTo>
                    <a:lnTo>
                      <a:pt x="0" y="5"/>
                    </a:lnTo>
                    <a:lnTo>
                      <a:pt x="50" y="86"/>
                    </a:lnTo>
                    <a:lnTo>
                      <a:pt x="61" y="81"/>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9" name="Freeform 486"/>
              <p:cNvSpPr/>
              <p:nvPr/>
            </p:nvSpPr>
            <p:spPr bwMode="auto">
              <a:xfrm>
                <a:off x="4789" y="2829"/>
                <a:ext cx="147" cy="102"/>
              </a:xfrm>
              <a:custGeom>
                <a:avLst/>
                <a:gdLst>
                  <a:gd name="T0" fmla="*/ 62 w 62"/>
                  <a:gd name="T1" fmla="*/ 3 h 43"/>
                  <a:gd name="T2" fmla="*/ 58 w 62"/>
                  <a:gd name="T3" fmla="*/ 0 h 43"/>
                  <a:gd name="T4" fmla="*/ 0 w 62"/>
                  <a:gd name="T5" fmla="*/ 26 h 43"/>
                  <a:gd name="T6" fmla="*/ 12 w 62"/>
                  <a:gd name="T7" fmla="*/ 43 h 43"/>
                  <a:gd name="T8" fmla="*/ 22 w 62"/>
                  <a:gd name="T9" fmla="*/ 43 h 43"/>
                  <a:gd name="T10" fmla="*/ 51 w 62"/>
                  <a:gd name="T11" fmla="*/ 27 h 43"/>
                  <a:gd name="T12" fmla="*/ 62 w 62"/>
                  <a:gd name="T13" fmla="*/ 3 h 43"/>
                </a:gdLst>
                <a:ahLst/>
                <a:cxnLst>
                  <a:cxn ang="0">
                    <a:pos x="T0" y="T1"/>
                  </a:cxn>
                  <a:cxn ang="0">
                    <a:pos x="T2" y="T3"/>
                  </a:cxn>
                  <a:cxn ang="0">
                    <a:pos x="T4" y="T5"/>
                  </a:cxn>
                  <a:cxn ang="0">
                    <a:pos x="T6" y="T7"/>
                  </a:cxn>
                  <a:cxn ang="0">
                    <a:pos x="T8" y="T9"/>
                  </a:cxn>
                  <a:cxn ang="0">
                    <a:pos x="T10" y="T11"/>
                  </a:cxn>
                  <a:cxn ang="0">
                    <a:pos x="T12" y="T13"/>
                  </a:cxn>
                </a:cxnLst>
                <a:rect l="0" t="0" r="r" b="b"/>
                <a:pathLst>
                  <a:path w="62" h="43">
                    <a:moveTo>
                      <a:pt x="62" y="3"/>
                    </a:moveTo>
                    <a:cubicBezTo>
                      <a:pt x="61" y="2"/>
                      <a:pt x="59" y="1"/>
                      <a:pt x="58" y="0"/>
                    </a:cubicBezTo>
                    <a:cubicBezTo>
                      <a:pt x="43" y="27"/>
                      <a:pt x="19" y="30"/>
                      <a:pt x="0" y="26"/>
                    </a:cubicBezTo>
                    <a:cubicBezTo>
                      <a:pt x="4" y="31"/>
                      <a:pt x="8" y="37"/>
                      <a:pt x="12" y="43"/>
                    </a:cubicBezTo>
                    <a:cubicBezTo>
                      <a:pt x="22" y="43"/>
                      <a:pt x="22" y="43"/>
                      <a:pt x="22" y="43"/>
                    </a:cubicBezTo>
                    <a:cubicBezTo>
                      <a:pt x="31" y="42"/>
                      <a:pt x="42" y="36"/>
                      <a:pt x="51" y="27"/>
                    </a:cubicBezTo>
                    <a:cubicBezTo>
                      <a:pt x="54" y="19"/>
                      <a:pt x="57" y="11"/>
                      <a:pt x="62" y="3"/>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0" name="Freeform 487"/>
              <p:cNvSpPr/>
              <p:nvPr/>
            </p:nvSpPr>
            <p:spPr bwMode="auto">
              <a:xfrm>
                <a:off x="4796" y="1671"/>
                <a:ext cx="62" cy="88"/>
              </a:xfrm>
              <a:custGeom>
                <a:avLst/>
                <a:gdLst>
                  <a:gd name="T0" fmla="*/ 26 w 26"/>
                  <a:gd name="T1" fmla="*/ 35 h 37"/>
                  <a:gd name="T2" fmla="*/ 5 w 26"/>
                  <a:gd name="T3" fmla="*/ 0 h 37"/>
                  <a:gd name="T4" fmla="*/ 0 w 26"/>
                  <a:gd name="T5" fmla="*/ 2 h 37"/>
                  <a:gd name="T6" fmla="*/ 21 w 26"/>
                  <a:gd name="T7" fmla="*/ 37 h 37"/>
                  <a:gd name="T8" fmla="*/ 26 w 26"/>
                  <a:gd name="T9" fmla="*/ 35 h 37"/>
                </a:gdLst>
                <a:ahLst/>
                <a:cxnLst>
                  <a:cxn ang="0">
                    <a:pos x="T0" y="T1"/>
                  </a:cxn>
                  <a:cxn ang="0">
                    <a:pos x="T2" y="T3"/>
                  </a:cxn>
                  <a:cxn ang="0">
                    <a:pos x="T4" y="T5"/>
                  </a:cxn>
                  <a:cxn ang="0">
                    <a:pos x="T6" y="T7"/>
                  </a:cxn>
                  <a:cxn ang="0">
                    <a:pos x="T8" y="T9"/>
                  </a:cxn>
                </a:cxnLst>
                <a:rect l="0" t="0" r="r" b="b"/>
                <a:pathLst>
                  <a:path w="26" h="37">
                    <a:moveTo>
                      <a:pt x="26" y="35"/>
                    </a:moveTo>
                    <a:cubicBezTo>
                      <a:pt x="5" y="0"/>
                      <a:pt x="5" y="0"/>
                      <a:pt x="5" y="0"/>
                    </a:cubicBezTo>
                    <a:cubicBezTo>
                      <a:pt x="0" y="2"/>
                      <a:pt x="0" y="2"/>
                      <a:pt x="0" y="2"/>
                    </a:cubicBezTo>
                    <a:cubicBezTo>
                      <a:pt x="21" y="37"/>
                      <a:pt x="21" y="37"/>
                      <a:pt x="21" y="37"/>
                    </a:cubicBezTo>
                    <a:cubicBezTo>
                      <a:pt x="22" y="36"/>
                      <a:pt x="24" y="35"/>
                      <a:pt x="26" y="35"/>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1" name="Freeform 488"/>
              <p:cNvSpPr/>
              <p:nvPr/>
            </p:nvSpPr>
            <p:spPr bwMode="auto">
              <a:xfrm>
                <a:off x="4827" y="2020"/>
                <a:ext cx="55" cy="57"/>
              </a:xfrm>
              <a:custGeom>
                <a:avLst/>
                <a:gdLst>
                  <a:gd name="T0" fmla="*/ 13 w 23"/>
                  <a:gd name="T1" fmla="*/ 23 h 24"/>
                  <a:gd name="T2" fmla="*/ 19 w 23"/>
                  <a:gd name="T3" fmla="*/ 24 h 24"/>
                  <a:gd name="T4" fmla="*/ 23 w 23"/>
                  <a:gd name="T5" fmla="*/ 5 h 24"/>
                  <a:gd name="T6" fmla="*/ 0 w 23"/>
                  <a:gd name="T7" fmla="*/ 0 h 24"/>
                  <a:gd name="T8" fmla="*/ 13 w 23"/>
                  <a:gd name="T9" fmla="*/ 23 h 24"/>
                </a:gdLst>
                <a:ahLst/>
                <a:cxnLst>
                  <a:cxn ang="0">
                    <a:pos x="T0" y="T1"/>
                  </a:cxn>
                  <a:cxn ang="0">
                    <a:pos x="T2" y="T3"/>
                  </a:cxn>
                  <a:cxn ang="0">
                    <a:pos x="T4" y="T5"/>
                  </a:cxn>
                  <a:cxn ang="0">
                    <a:pos x="T6" y="T7"/>
                  </a:cxn>
                  <a:cxn ang="0">
                    <a:pos x="T8" y="T9"/>
                  </a:cxn>
                </a:cxnLst>
                <a:rect l="0" t="0" r="r" b="b"/>
                <a:pathLst>
                  <a:path w="23" h="24">
                    <a:moveTo>
                      <a:pt x="13" y="23"/>
                    </a:moveTo>
                    <a:cubicBezTo>
                      <a:pt x="15" y="23"/>
                      <a:pt x="17" y="24"/>
                      <a:pt x="19" y="24"/>
                    </a:cubicBezTo>
                    <a:cubicBezTo>
                      <a:pt x="20" y="18"/>
                      <a:pt x="22" y="11"/>
                      <a:pt x="23" y="5"/>
                    </a:cubicBezTo>
                    <a:cubicBezTo>
                      <a:pt x="17" y="3"/>
                      <a:pt x="9" y="2"/>
                      <a:pt x="0" y="0"/>
                    </a:cubicBezTo>
                    <a:cubicBezTo>
                      <a:pt x="4" y="8"/>
                      <a:pt x="9" y="16"/>
                      <a:pt x="13" y="23"/>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2" name="Freeform 489"/>
              <p:cNvSpPr/>
              <p:nvPr/>
            </p:nvSpPr>
            <p:spPr bwMode="auto">
              <a:xfrm>
                <a:off x="4629" y="1389"/>
                <a:ext cx="196" cy="235"/>
              </a:xfrm>
              <a:custGeom>
                <a:avLst/>
                <a:gdLst>
                  <a:gd name="T0" fmla="*/ 28 w 83"/>
                  <a:gd name="T1" fmla="*/ 18 h 99"/>
                  <a:gd name="T2" fmla="*/ 34 w 83"/>
                  <a:gd name="T3" fmla="*/ 64 h 99"/>
                  <a:gd name="T4" fmla="*/ 53 w 83"/>
                  <a:gd name="T5" fmla="*/ 99 h 99"/>
                  <a:gd name="T6" fmla="*/ 83 w 83"/>
                  <a:gd name="T7" fmla="*/ 28 h 99"/>
                  <a:gd name="T8" fmla="*/ 75 w 83"/>
                  <a:gd name="T9" fmla="*/ 24 h 99"/>
                  <a:gd name="T10" fmla="*/ 63 w 83"/>
                  <a:gd name="T11" fmla="*/ 47 h 99"/>
                  <a:gd name="T12" fmla="*/ 48 w 83"/>
                  <a:gd name="T13" fmla="*/ 1 h 99"/>
                  <a:gd name="T14" fmla="*/ 51 w 83"/>
                  <a:gd name="T15" fmla="*/ 0 h 99"/>
                  <a:gd name="T16" fmla="*/ 11 w 83"/>
                  <a:gd name="T17" fmla="*/ 0 h 99"/>
                  <a:gd name="T18" fmla="*/ 28 w 83"/>
                  <a:gd name="T19"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99">
                    <a:moveTo>
                      <a:pt x="28" y="18"/>
                    </a:moveTo>
                    <a:cubicBezTo>
                      <a:pt x="0" y="29"/>
                      <a:pt x="4" y="64"/>
                      <a:pt x="34" y="64"/>
                    </a:cubicBezTo>
                    <a:cubicBezTo>
                      <a:pt x="15" y="88"/>
                      <a:pt x="39" y="97"/>
                      <a:pt x="53" y="99"/>
                    </a:cubicBezTo>
                    <a:cubicBezTo>
                      <a:pt x="63" y="76"/>
                      <a:pt x="73" y="52"/>
                      <a:pt x="83" y="28"/>
                    </a:cubicBezTo>
                    <a:cubicBezTo>
                      <a:pt x="75" y="24"/>
                      <a:pt x="75" y="24"/>
                      <a:pt x="75" y="24"/>
                    </a:cubicBezTo>
                    <a:cubicBezTo>
                      <a:pt x="63" y="47"/>
                      <a:pt x="63" y="47"/>
                      <a:pt x="63" y="47"/>
                    </a:cubicBezTo>
                    <a:cubicBezTo>
                      <a:pt x="48" y="1"/>
                      <a:pt x="48" y="1"/>
                      <a:pt x="48" y="1"/>
                    </a:cubicBezTo>
                    <a:cubicBezTo>
                      <a:pt x="51" y="0"/>
                      <a:pt x="51" y="0"/>
                      <a:pt x="51" y="0"/>
                    </a:cubicBezTo>
                    <a:cubicBezTo>
                      <a:pt x="11" y="0"/>
                      <a:pt x="11" y="0"/>
                      <a:pt x="11" y="0"/>
                    </a:cubicBezTo>
                    <a:cubicBezTo>
                      <a:pt x="13" y="7"/>
                      <a:pt x="19" y="13"/>
                      <a:pt x="28" y="18"/>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3" name="Freeform 490"/>
              <p:cNvSpPr/>
              <p:nvPr/>
            </p:nvSpPr>
            <p:spPr bwMode="auto">
              <a:xfrm>
                <a:off x="4775" y="1678"/>
                <a:ext cx="66" cy="86"/>
              </a:xfrm>
              <a:custGeom>
                <a:avLst/>
                <a:gdLst>
                  <a:gd name="T0" fmla="*/ 28 w 28"/>
                  <a:gd name="T1" fmla="*/ 34 h 36"/>
                  <a:gd name="T2" fmla="*/ 7 w 28"/>
                  <a:gd name="T3" fmla="*/ 0 h 36"/>
                  <a:gd name="T4" fmla="*/ 0 w 28"/>
                  <a:gd name="T5" fmla="*/ 2 h 36"/>
                  <a:gd name="T6" fmla="*/ 23 w 28"/>
                  <a:gd name="T7" fmla="*/ 36 h 36"/>
                  <a:gd name="T8" fmla="*/ 28 w 28"/>
                  <a:gd name="T9" fmla="*/ 34 h 36"/>
                </a:gdLst>
                <a:ahLst/>
                <a:cxnLst>
                  <a:cxn ang="0">
                    <a:pos x="T0" y="T1"/>
                  </a:cxn>
                  <a:cxn ang="0">
                    <a:pos x="T2" y="T3"/>
                  </a:cxn>
                  <a:cxn ang="0">
                    <a:pos x="T4" y="T5"/>
                  </a:cxn>
                  <a:cxn ang="0">
                    <a:pos x="T6" y="T7"/>
                  </a:cxn>
                  <a:cxn ang="0">
                    <a:pos x="T8" y="T9"/>
                  </a:cxn>
                </a:cxnLst>
                <a:rect l="0" t="0" r="r" b="b"/>
                <a:pathLst>
                  <a:path w="28" h="36">
                    <a:moveTo>
                      <a:pt x="28" y="34"/>
                    </a:moveTo>
                    <a:cubicBezTo>
                      <a:pt x="7" y="0"/>
                      <a:pt x="7" y="0"/>
                      <a:pt x="7" y="0"/>
                    </a:cubicBezTo>
                    <a:cubicBezTo>
                      <a:pt x="0" y="2"/>
                      <a:pt x="0" y="2"/>
                      <a:pt x="0" y="2"/>
                    </a:cubicBezTo>
                    <a:cubicBezTo>
                      <a:pt x="23" y="36"/>
                      <a:pt x="23" y="36"/>
                      <a:pt x="23" y="36"/>
                    </a:cubicBezTo>
                    <a:cubicBezTo>
                      <a:pt x="25" y="36"/>
                      <a:pt x="26" y="35"/>
                      <a:pt x="28" y="34"/>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4" name="Freeform 491"/>
              <p:cNvSpPr/>
              <p:nvPr/>
            </p:nvSpPr>
            <p:spPr bwMode="auto">
              <a:xfrm>
                <a:off x="4806" y="2511"/>
                <a:ext cx="104" cy="145"/>
              </a:xfrm>
              <a:custGeom>
                <a:avLst/>
                <a:gdLst>
                  <a:gd name="T0" fmla="*/ 16 w 44"/>
                  <a:gd name="T1" fmla="*/ 0 h 61"/>
                  <a:gd name="T2" fmla="*/ 32 w 44"/>
                  <a:gd name="T3" fmla="*/ 61 h 61"/>
                  <a:gd name="T4" fmla="*/ 44 w 44"/>
                  <a:gd name="T5" fmla="*/ 45 h 61"/>
                  <a:gd name="T6" fmla="*/ 35 w 44"/>
                  <a:gd name="T7" fmla="*/ 12 h 61"/>
                  <a:gd name="T8" fmla="*/ 16 w 44"/>
                  <a:gd name="T9" fmla="*/ 0 h 61"/>
                </a:gdLst>
                <a:ahLst/>
                <a:cxnLst>
                  <a:cxn ang="0">
                    <a:pos x="T0" y="T1"/>
                  </a:cxn>
                  <a:cxn ang="0">
                    <a:pos x="T2" y="T3"/>
                  </a:cxn>
                  <a:cxn ang="0">
                    <a:pos x="T4" y="T5"/>
                  </a:cxn>
                  <a:cxn ang="0">
                    <a:pos x="T6" y="T7"/>
                  </a:cxn>
                  <a:cxn ang="0">
                    <a:pos x="T8" y="T9"/>
                  </a:cxn>
                </a:cxnLst>
                <a:rect l="0" t="0" r="r" b="b"/>
                <a:pathLst>
                  <a:path w="44" h="61">
                    <a:moveTo>
                      <a:pt x="16" y="0"/>
                    </a:moveTo>
                    <a:cubicBezTo>
                      <a:pt x="0" y="21"/>
                      <a:pt x="8" y="50"/>
                      <a:pt x="32" y="61"/>
                    </a:cubicBezTo>
                    <a:cubicBezTo>
                      <a:pt x="36" y="55"/>
                      <a:pt x="40" y="50"/>
                      <a:pt x="44" y="45"/>
                    </a:cubicBezTo>
                    <a:cubicBezTo>
                      <a:pt x="33" y="36"/>
                      <a:pt x="29" y="24"/>
                      <a:pt x="35" y="12"/>
                    </a:cubicBezTo>
                    <a:cubicBezTo>
                      <a:pt x="28" y="9"/>
                      <a:pt x="22" y="5"/>
                      <a:pt x="16" y="0"/>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5" name="Freeform 492"/>
              <p:cNvSpPr/>
              <p:nvPr/>
            </p:nvSpPr>
            <p:spPr bwMode="auto">
              <a:xfrm>
                <a:off x="4891" y="2908"/>
                <a:ext cx="17" cy="23"/>
              </a:xfrm>
              <a:custGeom>
                <a:avLst/>
                <a:gdLst>
                  <a:gd name="T0" fmla="*/ 0 w 7"/>
                  <a:gd name="T1" fmla="*/ 6 h 10"/>
                  <a:gd name="T2" fmla="*/ 4 w 7"/>
                  <a:gd name="T3" fmla="*/ 10 h 10"/>
                  <a:gd name="T4" fmla="*/ 5 w 7"/>
                  <a:gd name="T5" fmla="*/ 10 h 10"/>
                  <a:gd name="T6" fmla="*/ 7 w 7"/>
                  <a:gd name="T7" fmla="*/ 0 h 10"/>
                  <a:gd name="T8" fmla="*/ 0 w 7"/>
                  <a:gd name="T9" fmla="*/ 6 h 10"/>
                </a:gdLst>
                <a:ahLst/>
                <a:cxnLst>
                  <a:cxn ang="0">
                    <a:pos x="T0" y="T1"/>
                  </a:cxn>
                  <a:cxn ang="0">
                    <a:pos x="T2" y="T3"/>
                  </a:cxn>
                  <a:cxn ang="0">
                    <a:pos x="T4" y="T5"/>
                  </a:cxn>
                  <a:cxn ang="0">
                    <a:pos x="T6" y="T7"/>
                  </a:cxn>
                  <a:cxn ang="0">
                    <a:pos x="T8" y="T9"/>
                  </a:cxn>
                </a:cxnLst>
                <a:rect l="0" t="0" r="r" b="b"/>
                <a:pathLst>
                  <a:path w="7" h="10">
                    <a:moveTo>
                      <a:pt x="0" y="6"/>
                    </a:moveTo>
                    <a:cubicBezTo>
                      <a:pt x="1" y="7"/>
                      <a:pt x="3" y="9"/>
                      <a:pt x="4" y="10"/>
                    </a:cubicBezTo>
                    <a:cubicBezTo>
                      <a:pt x="5" y="10"/>
                      <a:pt x="5" y="10"/>
                      <a:pt x="5" y="10"/>
                    </a:cubicBezTo>
                    <a:cubicBezTo>
                      <a:pt x="5" y="7"/>
                      <a:pt x="6" y="4"/>
                      <a:pt x="7" y="0"/>
                    </a:cubicBezTo>
                    <a:cubicBezTo>
                      <a:pt x="4" y="2"/>
                      <a:pt x="2" y="4"/>
                      <a:pt x="0" y="6"/>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6" name="Freeform 493"/>
              <p:cNvSpPr/>
              <p:nvPr/>
            </p:nvSpPr>
            <p:spPr bwMode="auto">
              <a:xfrm>
                <a:off x="4697" y="2644"/>
                <a:ext cx="220" cy="249"/>
              </a:xfrm>
              <a:custGeom>
                <a:avLst/>
                <a:gdLst>
                  <a:gd name="T0" fmla="*/ 31 w 93"/>
                  <a:gd name="T1" fmla="*/ 71 h 105"/>
                  <a:gd name="T2" fmla="*/ 29 w 93"/>
                  <a:gd name="T3" fmla="*/ 10 h 105"/>
                  <a:gd name="T4" fmla="*/ 24 w 93"/>
                  <a:gd name="T5" fmla="*/ 0 h 105"/>
                  <a:gd name="T6" fmla="*/ 3 w 93"/>
                  <a:gd name="T7" fmla="*/ 56 h 105"/>
                  <a:gd name="T8" fmla="*/ 34 w 93"/>
                  <a:gd name="T9" fmla="*/ 97 h 105"/>
                  <a:gd name="T10" fmla="*/ 93 w 93"/>
                  <a:gd name="T11" fmla="*/ 75 h 105"/>
                  <a:gd name="T12" fmla="*/ 81 w 93"/>
                  <a:gd name="T13" fmla="*/ 67 h 105"/>
                  <a:gd name="T14" fmla="*/ 31 w 93"/>
                  <a:gd name="T15" fmla="*/ 71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05">
                    <a:moveTo>
                      <a:pt x="31" y="71"/>
                    </a:moveTo>
                    <a:cubicBezTo>
                      <a:pt x="16" y="57"/>
                      <a:pt x="13" y="28"/>
                      <a:pt x="29" y="10"/>
                    </a:cubicBezTo>
                    <a:cubicBezTo>
                      <a:pt x="27" y="7"/>
                      <a:pt x="25" y="3"/>
                      <a:pt x="24" y="0"/>
                    </a:cubicBezTo>
                    <a:cubicBezTo>
                      <a:pt x="6" y="14"/>
                      <a:pt x="0" y="35"/>
                      <a:pt x="3" y="56"/>
                    </a:cubicBezTo>
                    <a:cubicBezTo>
                      <a:pt x="11" y="70"/>
                      <a:pt x="22" y="83"/>
                      <a:pt x="34" y="97"/>
                    </a:cubicBezTo>
                    <a:cubicBezTo>
                      <a:pt x="52" y="104"/>
                      <a:pt x="78" y="105"/>
                      <a:pt x="93" y="75"/>
                    </a:cubicBezTo>
                    <a:cubicBezTo>
                      <a:pt x="89" y="72"/>
                      <a:pt x="85" y="69"/>
                      <a:pt x="81" y="67"/>
                    </a:cubicBezTo>
                    <a:cubicBezTo>
                      <a:pt x="70" y="84"/>
                      <a:pt x="42" y="80"/>
                      <a:pt x="31" y="71"/>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7" name="Freeform 494"/>
              <p:cNvSpPr/>
              <p:nvPr/>
            </p:nvSpPr>
            <p:spPr bwMode="auto">
              <a:xfrm>
                <a:off x="4877" y="2924"/>
                <a:ext cx="19" cy="7"/>
              </a:xfrm>
              <a:custGeom>
                <a:avLst/>
                <a:gdLst>
                  <a:gd name="T0" fmla="*/ 0 w 8"/>
                  <a:gd name="T1" fmla="*/ 2 h 3"/>
                  <a:gd name="T2" fmla="*/ 1 w 8"/>
                  <a:gd name="T3" fmla="*/ 3 h 3"/>
                  <a:gd name="T4" fmla="*/ 8 w 8"/>
                  <a:gd name="T5" fmla="*/ 3 h 3"/>
                  <a:gd name="T6" fmla="*/ 4 w 8"/>
                  <a:gd name="T7" fmla="*/ 0 h 3"/>
                  <a:gd name="T8" fmla="*/ 0 w 8"/>
                  <a:gd name="T9" fmla="*/ 2 h 3"/>
                </a:gdLst>
                <a:ahLst/>
                <a:cxnLst>
                  <a:cxn ang="0">
                    <a:pos x="T0" y="T1"/>
                  </a:cxn>
                  <a:cxn ang="0">
                    <a:pos x="T2" y="T3"/>
                  </a:cxn>
                  <a:cxn ang="0">
                    <a:pos x="T4" y="T5"/>
                  </a:cxn>
                  <a:cxn ang="0">
                    <a:pos x="T6" y="T7"/>
                  </a:cxn>
                  <a:cxn ang="0">
                    <a:pos x="T8" y="T9"/>
                  </a:cxn>
                </a:cxnLst>
                <a:rect l="0" t="0" r="r" b="b"/>
                <a:pathLst>
                  <a:path w="8" h="3">
                    <a:moveTo>
                      <a:pt x="0" y="2"/>
                    </a:moveTo>
                    <a:cubicBezTo>
                      <a:pt x="0" y="2"/>
                      <a:pt x="1" y="3"/>
                      <a:pt x="1" y="3"/>
                    </a:cubicBezTo>
                    <a:cubicBezTo>
                      <a:pt x="8" y="3"/>
                      <a:pt x="8" y="3"/>
                      <a:pt x="8" y="3"/>
                    </a:cubicBezTo>
                    <a:cubicBezTo>
                      <a:pt x="7" y="2"/>
                      <a:pt x="5" y="1"/>
                      <a:pt x="4" y="0"/>
                    </a:cubicBezTo>
                    <a:cubicBezTo>
                      <a:pt x="3" y="1"/>
                      <a:pt x="2" y="1"/>
                      <a:pt x="0" y="2"/>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8" name="Freeform 495"/>
              <p:cNvSpPr/>
              <p:nvPr/>
            </p:nvSpPr>
            <p:spPr bwMode="auto">
              <a:xfrm>
                <a:off x="4872" y="2931"/>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0" y="0"/>
                      <a:pt x="0"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9" name="Freeform 496"/>
              <p:cNvSpPr/>
              <p:nvPr/>
            </p:nvSpPr>
            <p:spPr bwMode="auto">
              <a:xfrm>
                <a:off x="4751" y="1685"/>
                <a:ext cx="74" cy="86"/>
              </a:xfrm>
              <a:custGeom>
                <a:avLst/>
                <a:gdLst>
                  <a:gd name="T0" fmla="*/ 31 w 31"/>
                  <a:gd name="T1" fmla="*/ 34 h 36"/>
                  <a:gd name="T2" fmla="*/ 8 w 31"/>
                  <a:gd name="T3" fmla="*/ 0 h 36"/>
                  <a:gd name="T4" fmla="*/ 0 w 31"/>
                  <a:gd name="T5" fmla="*/ 2 h 36"/>
                  <a:gd name="T6" fmla="*/ 27 w 31"/>
                  <a:gd name="T7" fmla="*/ 36 h 36"/>
                  <a:gd name="T8" fmla="*/ 31 w 31"/>
                  <a:gd name="T9" fmla="*/ 34 h 36"/>
                </a:gdLst>
                <a:ahLst/>
                <a:cxnLst>
                  <a:cxn ang="0">
                    <a:pos x="T0" y="T1"/>
                  </a:cxn>
                  <a:cxn ang="0">
                    <a:pos x="T2" y="T3"/>
                  </a:cxn>
                  <a:cxn ang="0">
                    <a:pos x="T4" y="T5"/>
                  </a:cxn>
                  <a:cxn ang="0">
                    <a:pos x="T6" y="T7"/>
                  </a:cxn>
                  <a:cxn ang="0">
                    <a:pos x="T8" y="T9"/>
                  </a:cxn>
                </a:cxnLst>
                <a:rect l="0" t="0" r="r" b="b"/>
                <a:pathLst>
                  <a:path w="31" h="36">
                    <a:moveTo>
                      <a:pt x="31" y="34"/>
                    </a:moveTo>
                    <a:cubicBezTo>
                      <a:pt x="8" y="0"/>
                      <a:pt x="8" y="0"/>
                      <a:pt x="8" y="0"/>
                    </a:cubicBezTo>
                    <a:cubicBezTo>
                      <a:pt x="0" y="2"/>
                      <a:pt x="0" y="2"/>
                      <a:pt x="0" y="2"/>
                    </a:cubicBezTo>
                    <a:cubicBezTo>
                      <a:pt x="7" y="11"/>
                      <a:pt x="19" y="26"/>
                      <a:pt x="27" y="36"/>
                    </a:cubicBezTo>
                    <a:cubicBezTo>
                      <a:pt x="28" y="35"/>
                      <a:pt x="30" y="34"/>
                      <a:pt x="31" y="34"/>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0" name="Freeform 497"/>
              <p:cNvSpPr/>
              <p:nvPr/>
            </p:nvSpPr>
            <p:spPr bwMode="auto">
              <a:xfrm>
                <a:off x="4742" y="2677"/>
                <a:ext cx="140" cy="155"/>
              </a:xfrm>
              <a:custGeom>
                <a:avLst/>
                <a:gdLst>
                  <a:gd name="T0" fmla="*/ 16 w 59"/>
                  <a:gd name="T1" fmla="*/ 52 h 65"/>
                  <a:gd name="T2" fmla="*/ 59 w 59"/>
                  <a:gd name="T3" fmla="*/ 50 h 65"/>
                  <a:gd name="T4" fmla="*/ 52 w 59"/>
                  <a:gd name="T5" fmla="*/ 45 h 65"/>
                  <a:gd name="T6" fmla="*/ 21 w 59"/>
                  <a:gd name="T7" fmla="*/ 8 h 65"/>
                  <a:gd name="T8" fmla="*/ 13 w 59"/>
                  <a:gd name="T9" fmla="*/ 0 h 65"/>
                  <a:gd name="T10" fmla="*/ 16 w 59"/>
                  <a:gd name="T11" fmla="*/ 52 h 65"/>
                </a:gdLst>
                <a:ahLst/>
                <a:cxnLst>
                  <a:cxn ang="0">
                    <a:pos x="T0" y="T1"/>
                  </a:cxn>
                  <a:cxn ang="0">
                    <a:pos x="T2" y="T3"/>
                  </a:cxn>
                  <a:cxn ang="0">
                    <a:pos x="T4" y="T5"/>
                  </a:cxn>
                  <a:cxn ang="0">
                    <a:pos x="T6" y="T7"/>
                  </a:cxn>
                  <a:cxn ang="0">
                    <a:pos x="T8" y="T9"/>
                  </a:cxn>
                  <a:cxn ang="0">
                    <a:pos x="T10" y="T11"/>
                  </a:cxn>
                </a:cxnLst>
                <a:rect l="0" t="0" r="r" b="b"/>
                <a:pathLst>
                  <a:path w="59" h="65">
                    <a:moveTo>
                      <a:pt x="16" y="52"/>
                    </a:moveTo>
                    <a:cubicBezTo>
                      <a:pt x="26" y="62"/>
                      <a:pt x="48" y="65"/>
                      <a:pt x="59" y="50"/>
                    </a:cubicBezTo>
                    <a:cubicBezTo>
                      <a:pt x="56" y="48"/>
                      <a:pt x="54" y="47"/>
                      <a:pt x="52" y="45"/>
                    </a:cubicBezTo>
                    <a:cubicBezTo>
                      <a:pt x="21" y="54"/>
                      <a:pt x="10" y="27"/>
                      <a:pt x="21" y="8"/>
                    </a:cubicBezTo>
                    <a:cubicBezTo>
                      <a:pt x="18" y="5"/>
                      <a:pt x="15" y="3"/>
                      <a:pt x="13" y="0"/>
                    </a:cubicBezTo>
                    <a:cubicBezTo>
                      <a:pt x="0" y="16"/>
                      <a:pt x="3" y="40"/>
                      <a:pt x="16" y="52"/>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1" name="Freeform 498"/>
              <p:cNvSpPr/>
              <p:nvPr/>
            </p:nvSpPr>
            <p:spPr bwMode="auto">
              <a:xfrm>
                <a:off x="4721" y="2476"/>
                <a:ext cx="156" cy="230"/>
              </a:xfrm>
              <a:custGeom>
                <a:avLst/>
                <a:gdLst>
                  <a:gd name="T0" fmla="*/ 54 w 66"/>
                  <a:gd name="T1" fmla="*/ 97 h 97"/>
                  <a:gd name="T2" fmla="*/ 66 w 66"/>
                  <a:gd name="T3" fmla="*/ 80 h 97"/>
                  <a:gd name="T4" fmla="*/ 49 w 66"/>
                  <a:gd name="T5" fmla="*/ 12 h 97"/>
                  <a:gd name="T6" fmla="*/ 39 w 66"/>
                  <a:gd name="T7" fmla="*/ 0 h 97"/>
                  <a:gd name="T8" fmla="*/ 54 w 66"/>
                  <a:gd name="T9" fmla="*/ 97 h 97"/>
                </a:gdLst>
                <a:ahLst/>
                <a:cxnLst>
                  <a:cxn ang="0">
                    <a:pos x="T0" y="T1"/>
                  </a:cxn>
                  <a:cxn ang="0">
                    <a:pos x="T2" y="T3"/>
                  </a:cxn>
                  <a:cxn ang="0">
                    <a:pos x="T4" y="T5"/>
                  </a:cxn>
                  <a:cxn ang="0">
                    <a:pos x="T6" y="T7"/>
                  </a:cxn>
                  <a:cxn ang="0">
                    <a:pos x="T8" y="T9"/>
                  </a:cxn>
                </a:cxnLst>
                <a:rect l="0" t="0" r="r" b="b"/>
                <a:pathLst>
                  <a:path w="66" h="97">
                    <a:moveTo>
                      <a:pt x="54" y="97"/>
                    </a:moveTo>
                    <a:cubicBezTo>
                      <a:pt x="57" y="92"/>
                      <a:pt x="61" y="86"/>
                      <a:pt x="66" y="80"/>
                    </a:cubicBezTo>
                    <a:cubicBezTo>
                      <a:pt x="38" y="68"/>
                      <a:pt x="30" y="35"/>
                      <a:pt x="49" y="12"/>
                    </a:cubicBezTo>
                    <a:cubicBezTo>
                      <a:pt x="45" y="8"/>
                      <a:pt x="42" y="4"/>
                      <a:pt x="39" y="0"/>
                    </a:cubicBezTo>
                    <a:cubicBezTo>
                      <a:pt x="0" y="28"/>
                      <a:pt x="8" y="88"/>
                      <a:pt x="54" y="97"/>
                    </a:cubicBezTo>
                    <a:close/>
                  </a:path>
                </a:pathLst>
              </a:custGeom>
              <a:solidFill>
                <a:srgbClr val="A98C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2" name="Freeform 499"/>
              <p:cNvSpPr/>
              <p:nvPr/>
            </p:nvSpPr>
            <p:spPr bwMode="auto">
              <a:xfrm>
                <a:off x="4782" y="2701"/>
                <a:ext cx="74" cy="86"/>
              </a:xfrm>
              <a:custGeom>
                <a:avLst/>
                <a:gdLst>
                  <a:gd name="T0" fmla="*/ 8 w 31"/>
                  <a:gd name="T1" fmla="*/ 0 h 36"/>
                  <a:gd name="T2" fmla="*/ 31 w 31"/>
                  <a:gd name="T3" fmla="*/ 32 h 36"/>
                  <a:gd name="T4" fmla="*/ 23 w 31"/>
                  <a:gd name="T5" fmla="*/ 26 h 36"/>
                  <a:gd name="T6" fmla="*/ 26 w 31"/>
                  <a:gd name="T7" fmla="*/ 7 h 36"/>
                  <a:gd name="T8" fmla="*/ 8 w 31"/>
                  <a:gd name="T9" fmla="*/ 0 h 36"/>
                </a:gdLst>
                <a:ahLst/>
                <a:cxnLst>
                  <a:cxn ang="0">
                    <a:pos x="T0" y="T1"/>
                  </a:cxn>
                  <a:cxn ang="0">
                    <a:pos x="T2" y="T3"/>
                  </a:cxn>
                  <a:cxn ang="0">
                    <a:pos x="T4" y="T5"/>
                  </a:cxn>
                  <a:cxn ang="0">
                    <a:pos x="T6" y="T7"/>
                  </a:cxn>
                  <a:cxn ang="0">
                    <a:pos x="T8" y="T9"/>
                  </a:cxn>
                </a:cxnLst>
                <a:rect l="0" t="0" r="r" b="b"/>
                <a:pathLst>
                  <a:path w="31" h="36">
                    <a:moveTo>
                      <a:pt x="8" y="0"/>
                    </a:moveTo>
                    <a:cubicBezTo>
                      <a:pt x="0" y="16"/>
                      <a:pt x="9" y="36"/>
                      <a:pt x="31" y="32"/>
                    </a:cubicBezTo>
                    <a:cubicBezTo>
                      <a:pt x="27" y="30"/>
                      <a:pt x="25" y="28"/>
                      <a:pt x="23" y="26"/>
                    </a:cubicBezTo>
                    <a:cubicBezTo>
                      <a:pt x="20" y="22"/>
                      <a:pt x="22" y="15"/>
                      <a:pt x="26" y="7"/>
                    </a:cubicBezTo>
                    <a:cubicBezTo>
                      <a:pt x="19" y="6"/>
                      <a:pt x="13" y="3"/>
                      <a:pt x="8"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3" name="Freeform 500"/>
              <p:cNvSpPr/>
              <p:nvPr/>
            </p:nvSpPr>
            <p:spPr bwMode="auto">
              <a:xfrm>
                <a:off x="4747" y="2452"/>
                <a:ext cx="61" cy="50"/>
              </a:xfrm>
              <a:custGeom>
                <a:avLst/>
                <a:gdLst>
                  <a:gd name="T0" fmla="*/ 26 w 26"/>
                  <a:gd name="T1" fmla="*/ 6 h 21"/>
                  <a:gd name="T2" fmla="*/ 23 w 26"/>
                  <a:gd name="T3" fmla="*/ 0 h 21"/>
                  <a:gd name="T4" fmla="*/ 0 w 26"/>
                  <a:gd name="T5" fmla="*/ 15 h 21"/>
                  <a:gd name="T6" fmla="*/ 12 w 26"/>
                  <a:gd name="T7" fmla="*/ 21 h 21"/>
                  <a:gd name="T8" fmla="*/ 26 w 26"/>
                  <a:gd name="T9" fmla="*/ 6 h 21"/>
                </a:gdLst>
                <a:ahLst/>
                <a:cxnLst>
                  <a:cxn ang="0">
                    <a:pos x="T0" y="T1"/>
                  </a:cxn>
                  <a:cxn ang="0">
                    <a:pos x="T2" y="T3"/>
                  </a:cxn>
                  <a:cxn ang="0">
                    <a:pos x="T4" y="T5"/>
                  </a:cxn>
                  <a:cxn ang="0">
                    <a:pos x="T6" y="T7"/>
                  </a:cxn>
                  <a:cxn ang="0">
                    <a:pos x="T8" y="T9"/>
                  </a:cxn>
                </a:cxnLst>
                <a:rect l="0" t="0" r="r" b="b"/>
                <a:pathLst>
                  <a:path w="26" h="21">
                    <a:moveTo>
                      <a:pt x="26" y="6"/>
                    </a:moveTo>
                    <a:cubicBezTo>
                      <a:pt x="25" y="4"/>
                      <a:pt x="24" y="2"/>
                      <a:pt x="23" y="0"/>
                    </a:cubicBezTo>
                    <a:cubicBezTo>
                      <a:pt x="14" y="4"/>
                      <a:pt x="7" y="9"/>
                      <a:pt x="0" y="15"/>
                    </a:cubicBezTo>
                    <a:cubicBezTo>
                      <a:pt x="4" y="16"/>
                      <a:pt x="8" y="18"/>
                      <a:pt x="12" y="21"/>
                    </a:cubicBezTo>
                    <a:cubicBezTo>
                      <a:pt x="16" y="15"/>
                      <a:pt x="20" y="10"/>
                      <a:pt x="26" y="6"/>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4" name="Freeform 501"/>
              <p:cNvSpPr/>
              <p:nvPr/>
            </p:nvSpPr>
            <p:spPr bwMode="auto">
              <a:xfrm>
                <a:off x="4600" y="2426"/>
                <a:ext cx="196" cy="505"/>
              </a:xfrm>
              <a:custGeom>
                <a:avLst/>
                <a:gdLst>
                  <a:gd name="T0" fmla="*/ 83 w 83"/>
                  <a:gd name="T1" fmla="*/ 7 h 213"/>
                  <a:gd name="T2" fmla="*/ 81 w 83"/>
                  <a:gd name="T3" fmla="*/ 0 h 213"/>
                  <a:gd name="T4" fmla="*/ 13 w 83"/>
                  <a:gd name="T5" fmla="*/ 139 h 213"/>
                  <a:gd name="T6" fmla="*/ 60 w 83"/>
                  <a:gd name="T7" fmla="*/ 213 h 213"/>
                  <a:gd name="T8" fmla="*/ 83 w 83"/>
                  <a:gd name="T9" fmla="*/ 213 h 213"/>
                  <a:gd name="T10" fmla="*/ 28 w 83"/>
                  <a:gd name="T11" fmla="*/ 123 h 213"/>
                  <a:gd name="T12" fmla="*/ 83 w 83"/>
                  <a:gd name="T13" fmla="*/ 7 h 213"/>
                </a:gdLst>
                <a:ahLst/>
                <a:cxnLst>
                  <a:cxn ang="0">
                    <a:pos x="T0" y="T1"/>
                  </a:cxn>
                  <a:cxn ang="0">
                    <a:pos x="T2" y="T3"/>
                  </a:cxn>
                  <a:cxn ang="0">
                    <a:pos x="T4" y="T5"/>
                  </a:cxn>
                  <a:cxn ang="0">
                    <a:pos x="T6" y="T7"/>
                  </a:cxn>
                  <a:cxn ang="0">
                    <a:pos x="T8" y="T9"/>
                  </a:cxn>
                  <a:cxn ang="0">
                    <a:pos x="T10" y="T11"/>
                  </a:cxn>
                  <a:cxn ang="0">
                    <a:pos x="T12" y="T13"/>
                  </a:cxn>
                </a:cxnLst>
                <a:rect l="0" t="0" r="r" b="b"/>
                <a:pathLst>
                  <a:path w="83" h="213">
                    <a:moveTo>
                      <a:pt x="83" y="7"/>
                    </a:moveTo>
                    <a:cubicBezTo>
                      <a:pt x="82" y="5"/>
                      <a:pt x="81" y="3"/>
                      <a:pt x="81" y="0"/>
                    </a:cubicBezTo>
                    <a:cubicBezTo>
                      <a:pt x="23" y="30"/>
                      <a:pt x="0" y="94"/>
                      <a:pt x="13" y="139"/>
                    </a:cubicBezTo>
                    <a:cubicBezTo>
                      <a:pt x="22" y="173"/>
                      <a:pt x="43" y="188"/>
                      <a:pt x="60" y="213"/>
                    </a:cubicBezTo>
                    <a:cubicBezTo>
                      <a:pt x="83" y="213"/>
                      <a:pt x="83" y="213"/>
                      <a:pt x="83" y="213"/>
                    </a:cubicBezTo>
                    <a:cubicBezTo>
                      <a:pt x="60" y="176"/>
                      <a:pt x="36" y="155"/>
                      <a:pt x="28" y="123"/>
                    </a:cubicBezTo>
                    <a:cubicBezTo>
                      <a:pt x="17" y="82"/>
                      <a:pt x="37" y="27"/>
                      <a:pt x="83" y="7"/>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5" name="Freeform 502"/>
              <p:cNvSpPr>
                <a:spLocks noEditPoints="1"/>
              </p:cNvSpPr>
              <p:nvPr/>
            </p:nvSpPr>
            <p:spPr bwMode="auto">
              <a:xfrm>
                <a:off x="4513" y="1761"/>
                <a:ext cx="276" cy="295"/>
              </a:xfrm>
              <a:custGeom>
                <a:avLst/>
                <a:gdLst>
                  <a:gd name="T0" fmla="*/ 77 w 117"/>
                  <a:gd name="T1" fmla="*/ 13 h 124"/>
                  <a:gd name="T2" fmla="*/ 65 w 117"/>
                  <a:gd name="T3" fmla="*/ 81 h 124"/>
                  <a:gd name="T4" fmla="*/ 64 w 117"/>
                  <a:gd name="T5" fmla="*/ 112 h 124"/>
                  <a:gd name="T6" fmla="*/ 107 w 117"/>
                  <a:gd name="T7" fmla="*/ 124 h 124"/>
                  <a:gd name="T8" fmla="*/ 109 w 117"/>
                  <a:gd name="T9" fmla="*/ 104 h 124"/>
                  <a:gd name="T10" fmla="*/ 71 w 117"/>
                  <a:gd name="T11" fmla="*/ 96 h 124"/>
                  <a:gd name="T12" fmla="*/ 117 w 117"/>
                  <a:gd name="T13" fmla="*/ 54 h 124"/>
                  <a:gd name="T14" fmla="*/ 90 w 117"/>
                  <a:gd name="T15" fmla="*/ 6 h 124"/>
                  <a:gd name="T16" fmla="*/ 83 w 117"/>
                  <a:gd name="T17" fmla="*/ 3 h 124"/>
                  <a:gd name="T18" fmla="*/ 77 w 117"/>
                  <a:gd name="T19" fmla="*/ 13 h 124"/>
                  <a:gd name="T20" fmla="*/ 79 w 117"/>
                  <a:gd name="T21" fmla="*/ 64 h 124"/>
                  <a:gd name="T22" fmla="*/ 47 w 117"/>
                  <a:gd name="T23" fmla="*/ 59 h 124"/>
                  <a:gd name="T24" fmla="*/ 53 w 117"/>
                  <a:gd name="T25" fmla="*/ 27 h 124"/>
                  <a:gd name="T26" fmla="*/ 84 w 117"/>
                  <a:gd name="T27" fmla="*/ 33 h 124"/>
                  <a:gd name="T28" fmla="*/ 79 w 117"/>
                  <a:gd name="T29" fmla="*/ 6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 h="124">
                    <a:moveTo>
                      <a:pt x="77" y="13"/>
                    </a:moveTo>
                    <a:cubicBezTo>
                      <a:pt x="6" y="0"/>
                      <a:pt x="0" y="86"/>
                      <a:pt x="65" y="81"/>
                    </a:cubicBezTo>
                    <a:cubicBezTo>
                      <a:pt x="65" y="91"/>
                      <a:pt x="65" y="101"/>
                      <a:pt x="64" y="112"/>
                    </a:cubicBezTo>
                    <a:cubicBezTo>
                      <a:pt x="70" y="115"/>
                      <a:pt x="88" y="119"/>
                      <a:pt x="107" y="124"/>
                    </a:cubicBezTo>
                    <a:cubicBezTo>
                      <a:pt x="108" y="118"/>
                      <a:pt x="108" y="111"/>
                      <a:pt x="109" y="104"/>
                    </a:cubicBezTo>
                    <a:cubicBezTo>
                      <a:pt x="92" y="101"/>
                      <a:pt x="76" y="98"/>
                      <a:pt x="71" y="96"/>
                    </a:cubicBezTo>
                    <a:cubicBezTo>
                      <a:pt x="77" y="81"/>
                      <a:pt x="100" y="62"/>
                      <a:pt x="117" y="54"/>
                    </a:cubicBezTo>
                    <a:cubicBezTo>
                      <a:pt x="107" y="45"/>
                      <a:pt x="88" y="23"/>
                      <a:pt x="90" y="6"/>
                    </a:cubicBezTo>
                    <a:cubicBezTo>
                      <a:pt x="83" y="3"/>
                      <a:pt x="83" y="3"/>
                      <a:pt x="83" y="3"/>
                    </a:cubicBezTo>
                    <a:cubicBezTo>
                      <a:pt x="81" y="6"/>
                      <a:pt x="79" y="10"/>
                      <a:pt x="77" y="13"/>
                    </a:cubicBezTo>
                    <a:close/>
                    <a:moveTo>
                      <a:pt x="79" y="64"/>
                    </a:moveTo>
                    <a:cubicBezTo>
                      <a:pt x="68" y="72"/>
                      <a:pt x="54" y="69"/>
                      <a:pt x="47" y="59"/>
                    </a:cubicBezTo>
                    <a:cubicBezTo>
                      <a:pt x="40" y="49"/>
                      <a:pt x="42" y="35"/>
                      <a:pt x="53" y="27"/>
                    </a:cubicBezTo>
                    <a:cubicBezTo>
                      <a:pt x="63" y="20"/>
                      <a:pt x="77" y="22"/>
                      <a:pt x="84" y="33"/>
                    </a:cubicBezTo>
                    <a:cubicBezTo>
                      <a:pt x="91" y="43"/>
                      <a:pt x="89" y="57"/>
                      <a:pt x="79" y="64"/>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6" name="Freeform 503"/>
              <p:cNvSpPr/>
              <p:nvPr/>
            </p:nvSpPr>
            <p:spPr bwMode="auto">
              <a:xfrm>
                <a:off x="4669" y="2051"/>
                <a:ext cx="101" cy="128"/>
              </a:xfrm>
              <a:custGeom>
                <a:avLst/>
                <a:gdLst>
                  <a:gd name="T0" fmla="*/ 29 w 43"/>
                  <a:gd name="T1" fmla="*/ 48 h 54"/>
                  <a:gd name="T2" fmla="*/ 38 w 43"/>
                  <a:gd name="T3" fmla="*/ 54 h 54"/>
                  <a:gd name="T4" fmla="*/ 43 w 43"/>
                  <a:gd name="T5" fmla="*/ 47 h 54"/>
                  <a:gd name="T6" fmla="*/ 41 w 43"/>
                  <a:gd name="T7" fmla="*/ 8 h 54"/>
                  <a:gd name="T8" fmla="*/ 15 w 43"/>
                  <a:gd name="T9" fmla="*/ 0 h 54"/>
                  <a:gd name="T10" fmla="*/ 1 w 43"/>
                  <a:gd name="T11" fmla="*/ 21 h 54"/>
                  <a:gd name="T12" fmla="*/ 10 w 43"/>
                  <a:gd name="T13" fmla="*/ 44 h 54"/>
                  <a:gd name="T14" fmla="*/ 23 w 43"/>
                  <a:gd name="T15" fmla="*/ 46 h 54"/>
                  <a:gd name="T16" fmla="*/ 24 w 43"/>
                  <a:gd name="T17" fmla="*/ 45 h 54"/>
                  <a:gd name="T18" fmla="*/ 34 w 43"/>
                  <a:gd name="T19" fmla="*/ 24 h 54"/>
                  <a:gd name="T20" fmla="*/ 20 w 43"/>
                  <a:gd name="T21" fmla="*/ 17 h 54"/>
                  <a:gd name="T22" fmla="*/ 20 w 43"/>
                  <a:gd name="T23" fmla="*/ 29 h 54"/>
                  <a:gd name="T24" fmla="*/ 26 w 43"/>
                  <a:gd name="T25" fmla="*/ 25 h 54"/>
                  <a:gd name="T26" fmla="*/ 30 w 43"/>
                  <a:gd name="T27" fmla="*/ 26 h 54"/>
                  <a:gd name="T28" fmla="*/ 17 w 43"/>
                  <a:gd name="T29" fmla="*/ 33 h 54"/>
                  <a:gd name="T30" fmla="*/ 20 w 43"/>
                  <a:gd name="T31" fmla="*/ 11 h 54"/>
                  <a:gd name="T32" fmla="*/ 39 w 43"/>
                  <a:gd name="T33" fmla="*/ 24 h 54"/>
                  <a:gd name="T34" fmla="*/ 29 w 43"/>
                  <a:gd name="T3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 h="54">
                    <a:moveTo>
                      <a:pt x="29" y="48"/>
                    </a:moveTo>
                    <a:cubicBezTo>
                      <a:pt x="32" y="49"/>
                      <a:pt x="35" y="51"/>
                      <a:pt x="38" y="54"/>
                    </a:cubicBezTo>
                    <a:cubicBezTo>
                      <a:pt x="40" y="52"/>
                      <a:pt x="42" y="50"/>
                      <a:pt x="43" y="47"/>
                    </a:cubicBezTo>
                    <a:cubicBezTo>
                      <a:pt x="42" y="35"/>
                      <a:pt x="41" y="22"/>
                      <a:pt x="41" y="8"/>
                    </a:cubicBezTo>
                    <a:cubicBezTo>
                      <a:pt x="32" y="6"/>
                      <a:pt x="23" y="3"/>
                      <a:pt x="15" y="0"/>
                    </a:cubicBezTo>
                    <a:cubicBezTo>
                      <a:pt x="6" y="4"/>
                      <a:pt x="2" y="13"/>
                      <a:pt x="1" y="21"/>
                    </a:cubicBezTo>
                    <a:cubicBezTo>
                      <a:pt x="0" y="30"/>
                      <a:pt x="2" y="40"/>
                      <a:pt x="10" y="44"/>
                    </a:cubicBezTo>
                    <a:cubicBezTo>
                      <a:pt x="14" y="44"/>
                      <a:pt x="18" y="44"/>
                      <a:pt x="23" y="46"/>
                    </a:cubicBezTo>
                    <a:cubicBezTo>
                      <a:pt x="23" y="46"/>
                      <a:pt x="24" y="45"/>
                      <a:pt x="24" y="45"/>
                    </a:cubicBezTo>
                    <a:cubicBezTo>
                      <a:pt x="32" y="44"/>
                      <a:pt x="38" y="32"/>
                      <a:pt x="34" y="24"/>
                    </a:cubicBezTo>
                    <a:cubicBezTo>
                      <a:pt x="31" y="17"/>
                      <a:pt x="25" y="13"/>
                      <a:pt x="20" y="17"/>
                    </a:cubicBezTo>
                    <a:cubicBezTo>
                      <a:pt x="16" y="19"/>
                      <a:pt x="17" y="26"/>
                      <a:pt x="20" y="29"/>
                    </a:cubicBezTo>
                    <a:cubicBezTo>
                      <a:pt x="23" y="32"/>
                      <a:pt x="26" y="29"/>
                      <a:pt x="26" y="25"/>
                    </a:cubicBezTo>
                    <a:cubicBezTo>
                      <a:pt x="26" y="23"/>
                      <a:pt x="29" y="24"/>
                      <a:pt x="30" y="26"/>
                    </a:cubicBezTo>
                    <a:cubicBezTo>
                      <a:pt x="32" y="34"/>
                      <a:pt x="22" y="37"/>
                      <a:pt x="17" y="33"/>
                    </a:cubicBezTo>
                    <a:cubicBezTo>
                      <a:pt x="11" y="27"/>
                      <a:pt x="12" y="16"/>
                      <a:pt x="20" y="11"/>
                    </a:cubicBezTo>
                    <a:cubicBezTo>
                      <a:pt x="29" y="6"/>
                      <a:pt x="37" y="14"/>
                      <a:pt x="39" y="24"/>
                    </a:cubicBezTo>
                    <a:cubicBezTo>
                      <a:pt x="41" y="33"/>
                      <a:pt x="37" y="45"/>
                      <a:pt x="29" y="48"/>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7" name="Freeform 504"/>
              <p:cNvSpPr/>
              <p:nvPr/>
            </p:nvSpPr>
            <p:spPr bwMode="auto">
              <a:xfrm>
                <a:off x="4515" y="2390"/>
                <a:ext cx="272" cy="541"/>
              </a:xfrm>
              <a:custGeom>
                <a:avLst/>
                <a:gdLst>
                  <a:gd name="T0" fmla="*/ 115 w 115"/>
                  <a:gd name="T1" fmla="*/ 11 h 228"/>
                  <a:gd name="T2" fmla="*/ 112 w 115"/>
                  <a:gd name="T3" fmla="*/ 0 h 228"/>
                  <a:gd name="T4" fmla="*/ 10 w 115"/>
                  <a:gd name="T5" fmla="*/ 170 h 228"/>
                  <a:gd name="T6" fmla="*/ 34 w 115"/>
                  <a:gd name="T7" fmla="*/ 228 h 228"/>
                  <a:gd name="T8" fmla="*/ 54 w 115"/>
                  <a:gd name="T9" fmla="*/ 228 h 228"/>
                  <a:gd name="T10" fmla="*/ 22 w 115"/>
                  <a:gd name="T11" fmla="*/ 135 h 228"/>
                  <a:gd name="T12" fmla="*/ 58 w 115"/>
                  <a:gd name="T13" fmla="*/ 228 h 228"/>
                  <a:gd name="T14" fmla="*/ 88 w 115"/>
                  <a:gd name="T15" fmla="*/ 228 h 228"/>
                  <a:gd name="T16" fmla="*/ 44 w 115"/>
                  <a:gd name="T17" fmla="*/ 156 h 228"/>
                  <a:gd name="T18" fmla="*/ 115 w 115"/>
                  <a:gd name="T19" fmla="*/ 11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 h="228">
                    <a:moveTo>
                      <a:pt x="115" y="11"/>
                    </a:moveTo>
                    <a:cubicBezTo>
                      <a:pt x="114" y="7"/>
                      <a:pt x="113" y="3"/>
                      <a:pt x="112" y="0"/>
                    </a:cubicBezTo>
                    <a:cubicBezTo>
                      <a:pt x="26" y="43"/>
                      <a:pt x="0" y="117"/>
                      <a:pt x="10" y="170"/>
                    </a:cubicBezTo>
                    <a:cubicBezTo>
                      <a:pt x="15" y="198"/>
                      <a:pt x="23" y="214"/>
                      <a:pt x="34" y="228"/>
                    </a:cubicBezTo>
                    <a:cubicBezTo>
                      <a:pt x="54" y="228"/>
                      <a:pt x="54" y="228"/>
                      <a:pt x="54" y="228"/>
                    </a:cubicBezTo>
                    <a:cubicBezTo>
                      <a:pt x="37" y="205"/>
                      <a:pt x="24" y="182"/>
                      <a:pt x="22" y="135"/>
                    </a:cubicBezTo>
                    <a:cubicBezTo>
                      <a:pt x="28" y="182"/>
                      <a:pt x="42" y="207"/>
                      <a:pt x="58" y="228"/>
                    </a:cubicBezTo>
                    <a:cubicBezTo>
                      <a:pt x="88" y="228"/>
                      <a:pt x="88" y="228"/>
                      <a:pt x="88" y="228"/>
                    </a:cubicBezTo>
                    <a:cubicBezTo>
                      <a:pt x="72" y="208"/>
                      <a:pt x="53" y="189"/>
                      <a:pt x="44" y="156"/>
                    </a:cubicBezTo>
                    <a:cubicBezTo>
                      <a:pt x="31" y="111"/>
                      <a:pt x="51" y="43"/>
                      <a:pt x="115" y="11"/>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8" name="Freeform 505"/>
              <p:cNvSpPr>
                <a:spLocks noEditPoints="1"/>
              </p:cNvSpPr>
              <p:nvPr/>
            </p:nvSpPr>
            <p:spPr bwMode="auto">
              <a:xfrm>
                <a:off x="4487" y="1550"/>
                <a:ext cx="262" cy="244"/>
              </a:xfrm>
              <a:custGeom>
                <a:avLst/>
                <a:gdLst>
                  <a:gd name="T0" fmla="*/ 26 w 111"/>
                  <a:gd name="T1" fmla="*/ 12 h 103"/>
                  <a:gd name="T2" fmla="*/ 15 w 111"/>
                  <a:gd name="T3" fmla="*/ 80 h 103"/>
                  <a:gd name="T4" fmla="*/ 86 w 111"/>
                  <a:gd name="T5" fmla="*/ 88 h 103"/>
                  <a:gd name="T6" fmla="*/ 104 w 111"/>
                  <a:gd name="T7" fmla="*/ 61 h 103"/>
                  <a:gd name="T8" fmla="*/ 101 w 111"/>
                  <a:gd name="T9" fmla="*/ 60 h 103"/>
                  <a:gd name="T10" fmla="*/ 111 w 111"/>
                  <a:gd name="T11" fmla="*/ 35 h 103"/>
                  <a:gd name="T12" fmla="*/ 82 w 111"/>
                  <a:gd name="T13" fmla="*/ 13 h 103"/>
                  <a:gd name="T14" fmla="*/ 26 w 111"/>
                  <a:gd name="T15" fmla="*/ 12 h 103"/>
                  <a:gd name="T16" fmla="*/ 27 w 111"/>
                  <a:gd name="T17" fmla="*/ 78 h 103"/>
                  <a:gd name="T18" fmla="*/ 47 w 111"/>
                  <a:gd name="T19" fmla="*/ 48 h 103"/>
                  <a:gd name="T20" fmla="*/ 50 w 111"/>
                  <a:gd name="T21" fmla="*/ 15 h 103"/>
                  <a:gd name="T22" fmla="*/ 87 w 111"/>
                  <a:gd name="T23" fmla="*/ 60 h 103"/>
                  <a:gd name="T24" fmla="*/ 27 w 111"/>
                  <a:gd name="T25" fmla="*/ 7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 h="103">
                    <a:moveTo>
                      <a:pt x="26" y="12"/>
                    </a:moveTo>
                    <a:cubicBezTo>
                      <a:pt x="4" y="28"/>
                      <a:pt x="0" y="57"/>
                      <a:pt x="15" y="80"/>
                    </a:cubicBezTo>
                    <a:cubicBezTo>
                      <a:pt x="30" y="103"/>
                      <a:pt x="65" y="103"/>
                      <a:pt x="86" y="88"/>
                    </a:cubicBezTo>
                    <a:cubicBezTo>
                      <a:pt x="96" y="80"/>
                      <a:pt x="102" y="71"/>
                      <a:pt x="104" y="61"/>
                    </a:cubicBezTo>
                    <a:cubicBezTo>
                      <a:pt x="103" y="60"/>
                      <a:pt x="102" y="60"/>
                      <a:pt x="101" y="60"/>
                    </a:cubicBezTo>
                    <a:cubicBezTo>
                      <a:pt x="104" y="52"/>
                      <a:pt x="108" y="44"/>
                      <a:pt x="111" y="35"/>
                    </a:cubicBezTo>
                    <a:cubicBezTo>
                      <a:pt x="100" y="33"/>
                      <a:pt x="84" y="27"/>
                      <a:pt x="82" y="13"/>
                    </a:cubicBezTo>
                    <a:cubicBezTo>
                      <a:pt x="66" y="1"/>
                      <a:pt x="43" y="0"/>
                      <a:pt x="26" y="12"/>
                    </a:cubicBezTo>
                    <a:close/>
                    <a:moveTo>
                      <a:pt x="27" y="78"/>
                    </a:moveTo>
                    <a:cubicBezTo>
                      <a:pt x="22" y="65"/>
                      <a:pt x="29" y="53"/>
                      <a:pt x="47" y="48"/>
                    </a:cubicBezTo>
                    <a:cubicBezTo>
                      <a:pt x="36" y="36"/>
                      <a:pt x="38" y="20"/>
                      <a:pt x="50" y="15"/>
                    </a:cubicBezTo>
                    <a:cubicBezTo>
                      <a:pt x="65" y="8"/>
                      <a:pt x="76" y="27"/>
                      <a:pt x="87" y="60"/>
                    </a:cubicBezTo>
                    <a:cubicBezTo>
                      <a:pt x="51" y="98"/>
                      <a:pt x="33" y="96"/>
                      <a:pt x="27" y="78"/>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9" name="Freeform 506"/>
              <p:cNvSpPr/>
              <p:nvPr/>
            </p:nvSpPr>
            <p:spPr bwMode="auto">
              <a:xfrm>
                <a:off x="4491" y="2238"/>
                <a:ext cx="277" cy="231"/>
              </a:xfrm>
              <a:custGeom>
                <a:avLst/>
                <a:gdLst>
                  <a:gd name="T0" fmla="*/ 89 w 117"/>
                  <a:gd name="T1" fmla="*/ 74 h 97"/>
                  <a:gd name="T2" fmla="*/ 19 w 117"/>
                  <a:gd name="T3" fmla="*/ 61 h 97"/>
                  <a:gd name="T4" fmla="*/ 17 w 117"/>
                  <a:gd name="T5" fmla="*/ 0 h 97"/>
                  <a:gd name="T6" fmla="*/ 13 w 117"/>
                  <a:gd name="T7" fmla="*/ 74 h 97"/>
                  <a:gd name="T8" fmla="*/ 67 w 117"/>
                  <a:gd name="T9" fmla="*/ 95 h 97"/>
                  <a:gd name="T10" fmla="*/ 115 w 117"/>
                  <a:gd name="T11" fmla="*/ 62 h 97"/>
                  <a:gd name="T12" fmla="*/ 117 w 117"/>
                  <a:gd name="T13" fmla="*/ 50 h 97"/>
                  <a:gd name="T14" fmla="*/ 109 w 117"/>
                  <a:gd name="T15" fmla="*/ 27 h 97"/>
                  <a:gd name="T16" fmla="*/ 89 w 117"/>
                  <a:gd name="T17" fmla="*/ 7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 h="97">
                    <a:moveTo>
                      <a:pt x="89" y="74"/>
                    </a:moveTo>
                    <a:cubicBezTo>
                      <a:pt x="64" y="90"/>
                      <a:pt x="34" y="84"/>
                      <a:pt x="19" y="61"/>
                    </a:cubicBezTo>
                    <a:cubicBezTo>
                      <a:pt x="7" y="44"/>
                      <a:pt x="7" y="18"/>
                      <a:pt x="17" y="0"/>
                    </a:cubicBezTo>
                    <a:cubicBezTo>
                      <a:pt x="0" y="20"/>
                      <a:pt x="0" y="55"/>
                      <a:pt x="13" y="74"/>
                    </a:cubicBezTo>
                    <a:cubicBezTo>
                      <a:pt x="25" y="90"/>
                      <a:pt x="45" y="97"/>
                      <a:pt x="67" y="95"/>
                    </a:cubicBezTo>
                    <a:cubicBezTo>
                      <a:pt x="80" y="83"/>
                      <a:pt x="96" y="72"/>
                      <a:pt x="115" y="62"/>
                    </a:cubicBezTo>
                    <a:cubicBezTo>
                      <a:pt x="116" y="58"/>
                      <a:pt x="117" y="54"/>
                      <a:pt x="117" y="50"/>
                    </a:cubicBezTo>
                    <a:cubicBezTo>
                      <a:pt x="115" y="42"/>
                      <a:pt x="112" y="34"/>
                      <a:pt x="109" y="27"/>
                    </a:cubicBezTo>
                    <a:cubicBezTo>
                      <a:pt x="112" y="45"/>
                      <a:pt x="106" y="63"/>
                      <a:pt x="89" y="74"/>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0" name="Freeform 507"/>
              <p:cNvSpPr/>
              <p:nvPr/>
            </p:nvSpPr>
            <p:spPr bwMode="auto">
              <a:xfrm>
                <a:off x="4704" y="2495"/>
                <a:ext cx="64" cy="49"/>
              </a:xfrm>
              <a:custGeom>
                <a:avLst/>
                <a:gdLst>
                  <a:gd name="T0" fmla="*/ 20 w 27"/>
                  <a:gd name="T1" fmla="*/ 21 h 21"/>
                  <a:gd name="T2" fmla="*/ 27 w 27"/>
                  <a:gd name="T3" fmla="*/ 6 h 21"/>
                  <a:gd name="T4" fmla="*/ 15 w 27"/>
                  <a:gd name="T5" fmla="*/ 0 h 21"/>
                  <a:gd name="T6" fmla="*/ 0 w 27"/>
                  <a:gd name="T7" fmla="*/ 19 h 21"/>
                  <a:gd name="T8" fmla="*/ 20 w 27"/>
                  <a:gd name="T9" fmla="*/ 21 h 21"/>
                </a:gdLst>
                <a:ahLst/>
                <a:cxnLst>
                  <a:cxn ang="0">
                    <a:pos x="T0" y="T1"/>
                  </a:cxn>
                  <a:cxn ang="0">
                    <a:pos x="T2" y="T3"/>
                  </a:cxn>
                  <a:cxn ang="0">
                    <a:pos x="T4" y="T5"/>
                  </a:cxn>
                  <a:cxn ang="0">
                    <a:pos x="T6" y="T7"/>
                  </a:cxn>
                  <a:cxn ang="0">
                    <a:pos x="T8" y="T9"/>
                  </a:cxn>
                </a:cxnLst>
                <a:rect l="0" t="0" r="r" b="b"/>
                <a:pathLst>
                  <a:path w="27" h="21">
                    <a:moveTo>
                      <a:pt x="20" y="21"/>
                    </a:moveTo>
                    <a:cubicBezTo>
                      <a:pt x="22" y="16"/>
                      <a:pt x="24" y="11"/>
                      <a:pt x="27" y="6"/>
                    </a:cubicBezTo>
                    <a:cubicBezTo>
                      <a:pt x="24" y="3"/>
                      <a:pt x="20" y="1"/>
                      <a:pt x="15" y="0"/>
                    </a:cubicBezTo>
                    <a:cubicBezTo>
                      <a:pt x="9" y="6"/>
                      <a:pt x="4" y="12"/>
                      <a:pt x="0" y="19"/>
                    </a:cubicBezTo>
                    <a:cubicBezTo>
                      <a:pt x="8" y="16"/>
                      <a:pt x="15" y="18"/>
                      <a:pt x="20" y="21"/>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1" name="Freeform 508"/>
              <p:cNvSpPr/>
              <p:nvPr/>
            </p:nvSpPr>
            <p:spPr bwMode="auto">
              <a:xfrm>
                <a:off x="4624" y="1823"/>
                <a:ext cx="90" cy="90"/>
              </a:xfrm>
              <a:custGeom>
                <a:avLst/>
                <a:gdLst>
                  <a:gd name="T0" fmla="*/ 11 w 38"/>
                  <a:gd name="T1" fmla="*/ 5 h 38"/>
                  <a:gd name="T2" fmla="*/ 5 w 38"/>
                  <a:gd name="T3" fmla="*/ 29 h 38"/>
                  <a:gd name="T4" fmla="*/ 28 w 38"/>
                  <a:gd name="T5" fmla="*/ 33 h 38"/>
                  <a:gd name="T6" fmla="*/ 33 w 38"/>
                  <a:gd name="T7" fmla="*/ 9 h 38"/>
                  <a:gd name="T8" fmla="*/ 11 w 38"/>
                  <a:gd name="T9" fmla="*/ 5 h 38"/>
                </a:gdLst>
                <a:ahLst/>
                <a:cxnLst>
                  <a:cxn ang="0">
                    <a:pos x="T0" y="T1"/>
                  </a:cxn>
                  <a:cxn ang="0">
                    <a:pos x="T2" y="T3"/>
                  </a:cxn>
                  <a:cxn ang="0">
                    <a:pos x="T4" y="T5"/>
                  </a:cxn>
                  <a:cxn ang="0">
                    <a:pos x="T6" y="T7"/>
                  </a:cxn>
                  <a:cxn ang="0">
                    <a:pos x="T8" y="T9"/>
                  </a:cxn>
                </a:cxnLst>
                <a:rect l="0" t="0" r="r" b="b"/>
                <a:pathLst>
                  <a:path w="38" h="38">
                    <a:moveTo>
                      <a:pt x="11" y="5"/>
                    </a:moveTo>
                    <a:cubicBezTo>
                      <a:pt x="3" y="11"/>
                      <a:pt x="0" y="21"/>
                      <a:pt x="5" y="29"/>
                    </a:cubicBezTo>
                    <a:cubicBezTo>
                      <a:pt x="10" y="36"/>
                      <a:pt x="20" y="38"/>
                      <a:pt x="28" y="33"/>
                    </a:cubicBezTo>
                    <a:cubicBezTo>
                      <a:pt x="36" y="27"/>
                      <a:pt x="38" y="17"/>
                      <a:pt x="33" y="9"/>
                    </a:cubicBezTo>
                    <a:cubicBezTo>
                      <a:pt x="29" y="2"/>
                      <a:pt x="18" y="0"/>
                      <a:pt x="11" y="5"/>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2" name="Freeform 509"/>
              <p:cNvSpPr/>
              <p:nvPr/>
            </p:nvSpPr>
            <p:spPr bwMode="auto">
              <a:xfrm>
                <a:off x="4510" y="2212"/>
                <a:ext cx="237" cy="223"/>
              </a:xfrm>
              <a:custGeom>
                <a:avLst/>
                <a:gdLst>
                  <a:gd name="T0" fmla="*/ 14 w 100"/>
                  <a:gd name="T1" fmla="*/ 69 h 94"/>
                  <a:gd name="T2" fmla="*/ 77 w 100"/>
                  <a:gd name="T3" fmla="*/ 79 h 94"/>
                  <a:gd name="T4" fmla="*/ 92 w 100"/>
                  <a:gd name="T5" fmla="*/ 24 h 94"/>
                  <a:gd name="T6" fmla="*/ 73 w 100"/>
                  <a:gd name="T7" fmla="*/ 11 h 94"/>
                  <a:gd name="T8" fmla="*/ 53 w 100"/>
                  <a:gd name="T9" fmla="*/ 42 h 94"/>
                  <a:gd name="T10" fmla="*/ 58 w 100"/>
                  <a:gd name="T11" fmla="*/ 24 h 94"/>
                  <a:gd name="T12" fmla="*/ 69 w 100"/>
                  <a:gd name="T13" fmla="*/ 67 h 94"/>
                  <a:gd name="T14" fmla="*/ 18 w 100"/>
                  <a:gd name="T15" fmla="*/ 40 h 94"/>
                  <a:gd name="T16" fmla="*/ 25 w 100"/>
                  <a:gd name="T17" fmla="*/ 0 h 94"/>
                  <a:gd name="T18" fmla="*/ 14 w 100"/>
                  <a:gd name="T19" fmla="*/ 6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0" h="94">
                    <a:moveTo>
                      <a:pt x="14" y="69"/>
                    </a:moveTo>
                    <a:cubicBezTo>
                      <a:pt x="28" y="91"/>
                      <a:pt x="54" y="94"/>
                      <a:pt x="77" y="79"/>
                    </a:cubicBezTo>
                    <a:cubicBezTo>
                      <a:pt x="97" y="66"/>
                      <a:pt x="100" y="43"/>
                      <a:pt x="92" y="24"/>
                    </a:cubicBezTo>
                    <a:cubicBezTo>
                      <a:pt x="87" y="18"/>
                      <a:pt x="81" y="14"/>
                      <a:pt x="73" y="11"/>
                    </a:cubicBezTo>
                    <a:cubicBezTo>
                      <a:pt x="50" y="4"/>
                      <a:pt x="38" y="34"/>
                      <a:pt x="53" y="42"/>
                    </a:cubicBezTo>
                    <a:cubicBezTo>
                      <a:pt x="64" y="47"/>
                      <a:pt x="69" y="33"/>
                      <a:pt x="58" y="24"/>
                    </a:cubicBezTo>
                    <a:cubicBezTo>
                      <a:pt x="94" y="31"/>
                      <a:pt x="81" y="62"/>
                      <a:pt x="69" y="67"/>
                    </a:cubicBezTo>
                    <a:cubicBezTo>
                      <a:pt x="39" y="81"/>
                      <a:pt x="19" y="53"/>
                      <a:pt x="18" y="40"/>
                    </a:cubicBezTo>
                    <a:cubicBezTo>
                      <a:pt x="15" y="23"/>
                      <a:pt x="19" y="10"/>
                      <a:pt x="25" y="0"/>
                    </a:cubicBezTo>
                    <a:cubicBezTo>
                      <a:pt x="5" y="13"/>
                      <a:pt x="0" y="48"/>
                      <a:pt x="14" y="69"/>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3" name="Freeform 510"/>
              <p:cNvSpPr/>
              <p:nvPr/>
            </p:nvSpPr>
            <p:spPr bwMode="auto">
              <a:xfrm>
                <a:off x="4673" y="2542"/>
                <a:ext cx="76" cy="81"/>
              </a:xfrm>
              <a:custGeom>
                <a:avLst/>
                <a:gdLst>
                  <a:gd name="T0" fmla="*/ 30 w 32"/>
                  <a:gd name="T1" fmla="*/ 18 h 34"/>
                  <a:gd name="T2" fmla="*/ 32 w 32"/>
                  <a:gd name="T3" fmla="*/ 5 h 34"/>
                  <a:gd name="T4" fmla="*/ 7 w 32"/>
                  <a:gd name="T5" fmla="*/ 9 h 34"/>
                  <a:gd name="T6" fmla="*/ 0 w 32"/>
                  <a:gd name="T7" fmla="*/ 34 h 34"/>
                  <a:gd name="T8" fmla="*/ 0 w 32"/>
                  <a:gd name="T9" fmla="*/ 34 h 34"/>
                  <a:gd name="T10" fmla="*/ 30 w 32"/>
                  <a:gd name="T11" fmla="*/ 18 h 34"/>
                </a:gdLst>
                <a:ahLst/>
                <a:cxnLst>
                  <a:cxn ang="0">
                    <a:pos x="T0" y="T1"/>
                  </a:cxn>
                  <a:cxn ang="0">
                    <a:pos x="T2" y="T3"/>
                  </a:cxn>
                  <a:cxn ang="0">
                    <a:pos x="T4" y="T5"/>
                  </a:cxn>
                  <a:cxn ang="0">
                    <a:pos x="T6" y="T7"/>
                  </a:cxn>
                  <a:cxn ang="0">
                    <a:pos x="T8" y="T9"/>
                  </a:cxn>
                  <a:cxn ang="0">
                    <a:pos x="T10" y="T11"/>
                  </a:cxn>
                </a:cxnLst>
                <a:rect l="0" t="0" r="r" b="b"/>
                <a:pathLst>
                  <a:path w="32" h="34">
                    <a:moveTo>
                      <a:pt x="30" y="18"/>
                    </a:moveTo>
                    <a:cubicBezTo>
                      <a:pt x="30" y="14"/>
                      <a:pt x="31" y="9"/>
                      <a:pt x="32" y="5"/>
                    </a:cubicBezTo>
                    <a:cubicBezTo>
                      <a:pt x="25" y="2"/>
                      <a:pt x="17" y="0"/>
                      <a:pt x="7" y="9"/>
                    </a:cubicBezTo>
                    <a:cubicBezTo>
                      <a:pt x="4" y="17"/>
                      <a:pt x="1" y="25"/>
                      <a:pt x="0" y="34"/>
                    </a:cubicBezTo>
                    <a:cubicBezTo>
                      <a:pt x="0" y="34"/>
                      <a:pt x="0" y="34"/>
                      <a:pt x="0" y="34"/>
                    </a:cubicBezTo>
                    <a:cubicBezTo>
                      <a:pt x="7" y="22"/>
                      <a:pt x="21" y="18"/>
                      <a:pt x="30" y="18"/>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4" name="Freeform 511"/>
              <p:cNvSpPr/>
              <p:nvPr/>
            </p:nvSpPr>
            <p:spPr bwMode="auto">
              <a:xfrm>
                <a:off x="4669" y="2597"/>
                <a:ext cx="80" cy="152"/>
              </a:xfrm>
              <a:custGeom>
                <a:avLst/>
                <a:gdLst>
                  <a:gd name="T0" fmla="*/ 34 w 34"/>
                  <a:gd name="T1" fmla="*/ 15 h 64"/>
                  <a:gd name="T2" fmla="*/ 32 w 34"/>
                  <a:gd name="T3" fmla="*/ 0 h 64"/>
                  <a:gd name="T4" fmla="*/ 1 w 34"/>
                  <a:gd name="T5" fmla="*/ 19 h 64"/>
                  <a:gd name="T6" fmla="*/ 9 w 34"/>
                  <a:gd name="T7" fmla="*/ 64 h 64"/>
                  <a:gd name="T8" fmla="*/ 34 w 34"/>
                  <a:gd name="T9" fmla="*/ 15 h 64"/>
                </a:gdLst>
                <a:ahLst/>
                <a:cxnLst>
                  <a:cxn ang="0">
                    <a:pos x="T0" y="T1"/>
                  </a:cxn>
                  <a:cxn ang="0">
                    <a:pos x="T2" y="T3"/>
                  </a:cxn>
                  <a:cxn ang="0">
                    <a:pos x="T4" y="T5"/>
                  </a:cxn>
                  <a:cxn ang="0">
                    <a:pos x="T6" y="T7"/>
                  </a:cxn>
                  <a:cxn ang="0">
                    <a:pos x="T8" y="T9"/>
                  </a:cxn>
                </a:cxnLst>
                <a:rect l="0" t="0" r="r" b="b"/>
                <a:pathLst>
                  <a:path w="34" h="64">
                    <a:moveTo>
                      <a:pt x="34" y="15"/>
                    </a:moveTo>
                    <a:cubicBezTo>
                      <a:pt x="33" y="11"/>
                      <a:pt x="32" y="5"/>
                      <a:pt x="32" y="0"/>
                    </a:cubicBezTo>
                    <a:cubicBezTo>
                      <a:pt x="22" y="0"/>
                      <a:pt x="7" y="6"/>
                      <a:pt x="1" y="19"/>
                    </a:cubicBezTo>
                    <a:cubicBezTo>
                      <a:pt x="0" y="30"/>
                      <a:pt x="1" y="46"/>
                      <a:pt x="9" y="64"/>
                    </a:cubicBezTo>
                    <a:cubicBezTo>
                      <a:pt x="10" y="45"/>
                      <a:pt x="19" y="27"/>
                      <a:pt x="34" y="15"/>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5" name="Freeform 512"/>
              <p:cNvSpPr/>
              <p:nvPr/>
            </p:nvSpPr>
            <p:spPr bwMode="auto">
              <a:xfrm>
                <a:off x="4600" y="1500"/>
                <a:ext cx="88" cy="69"/>
              </a:xfrm>
              <a:custGeom>
                <a:avLst/>
                <a:gdLst>
                  <a:gd name="T0" fmla="*/ 2 w 37"/>
                  <a:gd name="T1" fmla="*/ 20 h 29"/>
                  <a:gd name="T2" fmla="*/ 34 w 37"/>
                  <a:gd name="T3" fmla="*/ 29 h 29"/>
                  <a:gd name="T4" fmla="*/ 37 w 37"/>
                  <a:gd name="T5" fmla="*/ 19 h 29"/>
                  <a:gd name="T6" fmla="*/ 17 w 37"/>
                  <a:gd name="T7" fmla="*/ 0 h 29"/>
                  <a:gd name="T8" fmla="*/ 2 w 37"/>
                  <a:gd name="T9" fmla="*/ 20 h 29"/>
                </a:gdLst>
                <a:ahLst/>
                <a:cxnLst>
                  <a:cxn ang="0">
                    <a:pos x="T0" y="T1"/>
                  </a:cxn>
                  <a:cxn ang="0">
                    <a:pos x="T2" y="T3"/>
                  </a:cxn>
                  <a:cxn ang="0">
                    <a:pos x="T4" y="T5"/>
                  </a:cxn>
                  <a:cxn ang="0">
                    <a:pos x="T6" y="T7"/>
                  </a:cxn>
                  <a:cxn ang="0">
                    <a:pos x="T8" y="T9"/>
                  </a:cxn>
                </a:cxnLst>
                <a:rect l="0" t="0" r="r" b="b"/>
                <a:pathLst>
                  <a:path w="37" h="29">
                    <a:moveTo>
                      <a:pt x="2" y="20"/>
                    </a:moveTo>
                    <a:cubicBezTo>
                      <a:pt x="13" y="19"/>
                      <a:pt x="25" y="21"/>
                      <a:pt x="34" y="29"/>
                    </a:cubicBezTo>
                    <a:cubicBezTo>
                      <a:pt x="35" y="26"/>
                      <a:pt x="35" y="23"/>
                      <a:pt x="37" y="19"/>
                    </a:cubicBezTo>
                    <a:cubicBezTo>
                      <a:pt x="26" y="19"/>
                      <a:pt x="19" y="10"/>
                      <a:pt x="17" y="0"/>
                    </a:cubicBezTo>
                    <a:cubicBezTo>
                      <a:pt x="8" y="1"/>
                      <a:pt x="0" y="9"/>
                      <a:pt x="2" y="2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6" name="Freeform 513"/>
              <p:cNvSpPr/>
              <p:nvPr/>
            </p:nvSpPr>
            <p:spPr bwMode="auto">
              <a:xfrm>
                <a:off x="4621" y="1389"/>
                <a:ext cx="52" cy="52"/>
              </a:xfrm>
              <a:custGeom>
                <a:avLst/>
                <a:gdLst>
                  <a:gd name="T0" fmla="*/ 22 w 22"/>
                  <a:gd name="T1" fmla="*/ 19 h 22"/>
                  <a:gd name="T2" fmla="*/ 8 w 22"/>
                  <a:gd name="T3" fmla="*/ 0 h 22"/>
                  <a:gd name="T4" fmla="*/ 0 w 22"/>
                  <a:gd name="T5" fmla="*/ 0 h 22"/>
                  <a:gd name="T6" fmla="*/ 17 w 22"/>
                  <a:gd name="T7" fmla="*/ 22 h 22"/>
                  <a:gd name="T8" fmla="*/ 22 w 22"/>
                  <a:gd name="T9" fmla="*/ 19 h 22"/>
                </a:gdLst>
                <a:ahLst/>
                <a:cxnLst>
                  <a:cxn ang="0">
                    <a:pos x="T0" y="T1"/>
                  </a:cxn>
                  <a:cxn ang="0">
                    <a:pos x="T2" y="T3"/>
                  </a:cxn>
                  <a:cxn ang="0">
                    <a:pos x="T4" y="T5"/>
                  </a:cxn>
                  <a:cxn ang="0">
                    <a:pos x="T6" y="T7"/>
                  </a:cxn>
                  <a:cxn ang="0">
                    <a:pos x="T8" y="T9"/>
                  </a:cxn>
                </a:cxnLst>
                <a:rect l="0" t="0" r="r" b="b"/>
                <a:pathLst>
                  <a:path w="22" h="22">
                    <a:moveTo>
                      <a:pt x="22" y="19"/>
                    </a:moveTo>
                    <a:cubicBezTo>
                      <a:pt x="14" y="13"/>
                      <a:pt x="10" y="6"/>
                      <a:pt x="8" y="0"/>
                    </a:cubicBezTo>
                    <a:cubicBezTo>
                      <a:pt x="0" y="0"/>
                      <a:pt x="0" y="0"/>
                      <a:pt x="0" y="0"/>
                    </a:cubicBezTo>
                    <a:cubicBezTo>
                      <a:pt x="5" y="7"/>
                      <a:pt x="11" y="14"/>
                      <a:pt x="17" y="22"/>
                    </a:cubicBezTo>
                    <a:cubicBezTo>
                      <a:pt x="19" y="21"/>
                      <a:pt x="20" y="19"/>
                      <a:pt x="22" y="19"/>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7" name="Freeform 514"/>
              <p:cNvSpPr/>
              <p:nvPr/>
            </p:nvSpPr>
            <p:spPr bwMode="auto">
              <a:xfrm>
                <a:off x="4536" y="1389"/>
                <a:ext cx="119" cy="68"/>
              </a:xfrm>
              <a:custGeom>
                <a:avLst/>
                <a:gdLst>
                  <a:gd name="T0" fmla="*/ 47 w 50"/>
                  <a:gd name="T1" fmla="*/ 29 h 29"/>
                  <a:gd name="T2" fmla="*/ 50 w 50"/>
                  <a:gd name="T3" fmla="*/ 25 h 29"/>
                  <a:gd name="T4" fmla="*/ 30 w 50"/>
                  <a:gd name="T5" fmla="*/ 0 h 29"/>
                  <a:gd name="T6" fmla="*/ 0 w 50"/>
                  <a:gd name="T7" fmla="*/ 0 h 29"/>
                  <a:gd name="T8" fmla="*/ 21 w 50"/>
                  <a:gd name="T9" fmla="*/ 28 h 29"/>
                  <a:gd name="T10" fmla="*/ 47 w 50"/>
                  <a:gd name="T11" fmla="*/ 29 h 29"/>
                </a:gdLst>
                <a:ahLst/>
                <a:cxnLst>
                  <a:cxn ang="0">
                    <a:pos x="T0" y="T1"/>
                  </a:cxn>
                  <a:cxn ang="0">
                    <a:pos x="T2" y="T3"/>
                  </a:cxn>
                  <a:cxn ang="0">
                    <a:pos x="T4" y="T5"/>
                  </a:cxn>
                  <a:cxn ang="0">
                    <a:pos x="T6" y="T7"/>
                  </a:cxn>
                  <a:cxn ang="0">
                    <a:pos x="T8" y="T9"/>
                  </a:cxn>
                  <a:cxn ang="0">
                    <a:pos x="T10" y="T11"/>
                  </a:cxn>
                </a:cxnLst>
                <a:rect l="0" t="0" r="r" b="b"/>
                <a:pathLst>
                  <a:path w="50" h="29">
                    <a:moveTo>
                      <a:pt x="47" y="29"/>
                    </a:moveTo>
                    <a:cubicBezTo>
                      <a:pt x="48" y="28"/>
                      <a:pt x="49" y="27"/>
                      <a:pt x="50" y="25"/>
                    </a:cubicBezTo>
                    <a:cubicBezTo>
                      <a:pt x="43" y="17"/>
                      <a:pt x="36" y="8"/>
                      <a:pt x="30" y="0"/>
                    </a:cubicBezTo>
                    <a:cubicBezTo>
                      <a:pt x="0" y="0"/>
                      <a:pt x="0" y="0"/>
                      <a:pt x="0" y="0"/>
                    </a:cubicBezTo>
                    <a:cubicBezTo>
                      <a:pt x="7" y="9"/>
                      <a:pt x="14" y="18"/>
                      <a:pt x="21" y="28"/>
                    </a:cubicBezTo>
                    <a:cubicBezTo>
                      <a:pt x="28" y="25"/>
                      <a:pt x="38" y="26"/>
                      <a:pt x="47" y="29"/>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8" name="Freeform 515"/>
              <p:cNvSpPr/>
              <p:nvPr/>
            </p:nvSpPr>
            <p:spPr bwMode="auto">
              <a:xfrm>
                <a:off x="4532" y="1446"/>
                <a:ext cx="111" cy="118"/>
              </a:xfrm>
              <a:custGeom>
                <a:avLst/>
                <a:gdLst>
                  <a:gd name="T0" fmla="*/ 10 w 47"/>
                  <a:gd name="T1" fmla="*/ 50 h 50"/>
                  <a:gd name="T2" fmla="*/ 26 w 47"/>
                  <a:gd name="T3" fmla="*/ 44 h 50"/>
                  <a:gd name="T4" fmla="*/ 46 w 47"/>
                  <a:gd name="T5" fmla="*/ 19 h 50"/>
                  <a:gd name="T6" fmla="*/ 47 w 47"/>
                  <a:gd name="T7" fmla="*/ 9 h 50"/>
                  <a:gd name="T8" fmla="*/ 10 w 47"/>
                  <a:gd name="T9" fmla="*/ 50 h 50"/>
                </a:gdLst>
                <a:ahLst/>
                <a:cxnLst>
                  <a:cxn ang="0">
                    <a:pos x="T0" y="T1"/>
                  </a:cxn>
                  <a:cxn ang="0">
                    <a:pos x="T2" y="T3"/>
                  </a:cxn>
                  <a:cxn ang="0">
                    <a:pos x="T4" y="T5"/>
                  </a:cxn>
                  <a:cxn ang="0">
                    <a:pos x="T6" y="T7"/>
                  </a:cxn>
                  <a:cxn ang="0">
                    <a:pos x="T8" y="T9"/>
                  </a:cxn>
                </a:cxnLst>
                <a:rect l="0" t="0" r="r" b="b"/>
                <a:pathLst>
                  <a:path w="47" h="50">
                    <a:moveTo>
                      <a:pt x="10" y="50"/>
                    </a:moveTo>
                    <a:cubicBezTo>
                      <a:pt x="15" y="47"/>
                      <a:pt x="20" y="45"/>
                      <a:pt x="26" y="44"/>
                    </a:cubicBezTo>
                    <a:cubicBezTo>
                      <a:pt x="24" y="30"/>
                      <a:pt x="34" y="20"/>
                      <a:pt x="46" y="19"/>
                    </a:cubicBezTo>
                    <a:cubicBezTo>
                      <a:pt x="46" y="15"/>
                      <a:pt x="46" y="12"/>
                      <a:pt x="47" y="9"/>
                    </a:cubicBezTo>
                    <a:cubicBezTo>
                      <a:pt x="22" y="0"/>
                      <a:pt x="0" y="19"/>
                      <a:pt x="10" y="50"/>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9" name="Freeform 516"/>
              <p:cNvSpPr/>
              <p:nvPr/>
            </p:nvSpPr>
            <p:spPr bwMode="auto">
              <a:xfrm>
                <a:off x="4617" y="2037"/>
                <a:ext cx="68" cy="130"/>
              </a:xfrm>
              <a:custGeom>
                <a:avLst/>
                <a:gdLst>
                  <a:gd name="T0" fmla="*/ 7 w 29"/>
                  <a:gd name="T1" fmla="*/ 55 h 55"/>
                  <a:gd name="T2" fmla="*/ 22 w 29"/>
                  <a:gd name="T3" fmla="*/ 51 h 55"/>
                  <a:gd name="T4" fmla="*/ 29 w 29"/>
                  <a:gd name="T5" fmla="*/ 4 h 55"/>
                  <a:gd name="T6" fmla="*/ 18 w 29"/>
                  <a:gd name="T7" fmla="*/ 0 h 55"/>
                  <a:gd name="T8" fmla="*/ 7 w 29"/>
                  <a:gd name="T9" fmla="*/ 55 h 55"/>
                </a:gdLst>
                <a:ahLst/>
                <a:cxnLst>
                  <a:cxn ang="0">
                    <a:pos x="T0" y="T1"/>
                  </a:cxn>
                  <a:cxn ang="0">
                    <a:pos x="T2" y="T3"/>
                  </a:cxn>
                  <a:cxn ang="0">
                    <a:pos x="T4" y="T5"/>
                  </a:cxn>
                  <a:cxn ang="0">
                    <a:pos x="T6" y="T7"/>
                  </a:cxn>
                  <a:cxn ang="0">
                    <a:pos x="T8" y="T9"/>
                  </a:cxn>
                </a:cxnLst>
                <a:rect l="0" t="0" r="r" b="b"/>
                <a:pathLst>
                  <a:path w="29" h="55">
                    <a:moveTo>
                      <a:pt x="7" y="55"/>
                    </a:moveTo>
                    <a:cubicBezTo>
                      <a:pt x="12" y="53"/>
                      <a:pt x="17" y="52"/>
                      <a:pt x="22" y="51"/>
                    </a:cubicBezTo>
                    <a:cubicBezTo>
                      <a:pt x="15" y="42"/>
                      <a:pt x="13" y="22"/>
                      <a:pt x="29" y="4"/>
                    </a:cubicBezTo>
                    <a:cubicBezTo>
                      <a:pt x="25" y="2"/>
                      <a:pt x="21" y="1"/>
                      <a:pt x="18" y="0"/>
                    </a:cubicBezTo>
                    <a:cubicBezTo>
                      <a:pt x="0" y="13"/>
                      <a:pt x="1" y="43"/>
                      <a:pt x="7" y="55"/>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0" name="Freeform 517"/>
              <p:cNvSpPr/>
              <p:nvPr/>
            </p:nvSpPr>
            <p:spPr bwMode="auto">
              <a:xfrm>
                <a:off x="4553" y="2006"/>
                <a:ext cx="99" cy="178"/>
              </a:xfrm>
              <a:custGeom>
                <a:avLst/>
                <a:gdLst>
                  <a:gd name="T0" fmla="*/ 29 w 42"/>
                  <a:gd name="T1" fmla="*/ 70 h 75"/>
                  <a:gd name="T2" fmla="*/ 42 w 42"/>
                  <a:gd name="T3" fmla="*/ 9 h 75"/>
                  <a:gd name="T4" fmla="*/ 42 w 42"/>
                  <a:gd name="T5" fmla="*/ 0 h 75"/>
                  <a:gd name="T6" fmla="*/ 20 w 42"/>
                  <a:gd name="T7" fmla="*/ 75 h 75"/>
                  <a:gd name="T8" fmla="*/ 29 w 42"/>
                  <a:gd name="T9" fmla="*/ 70 h 75"/>
                </a:gdLst>
                <a:ahLst/>
                <a:cxnLst>
                  <a:cxn ang="0">
                    <a:pos x="T0" y="T1"/>
                  </a:cxn>
                  <a:cxn ang="0">
                    <a:pos x="T2" y="T3"/>
                  </a:cxn>
                  <a:cxn ang="0">
                    <a:pos x="T4" y="T5"/>
                  </a:cxn>
                  <a:cxn ang="0">
                    <a:pos x="T6" y="T7"/>
                  </a:cxn>
                  <a:cxn ang="0">
                    <a:pos x="T8" y="T9"/>
                  </a:cxn>
                </a:cxnLst>
                <a:rect l="0" t="0" r="r" b="b"/>
                <a:pathLst>
                  <a:path w="42" h="75">
                    <a:moveTo>
                      <a:pt x="29" y="70"/>
                    </a:moveTo>
                    <a:cubicBezTo>
                      <a:pt x="20" y="51"/>
                      <a:pt x="23" y="23"/>
                      <a:pt x="42" y="9"/>
                    </a:cubicBezTo>
                    <a:cubicBezTo>
                      <a:pt x="42" y="6"/>
                      <a:pt x="42" y="3"/>
                      <a:pt x="42" y="0"/>
                    </a:cubicBezTo>
                    <a:cubicBezTo>
                      <a:pt x="0" y="12"/>
                      <a:pt x="12" y="62"/>
                      <a:pt x="20" y="75"/>
                    </a:cubicBezTo>
                    <a:cubicBezTo>
                      <a:pt x="23" y="73"/>
                      <a:pt x="26" y="71"/>
                      <a:pt x="29" y="70"/>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1" name="Freeform 518"/>
              <p:cNvSpPr/>
              <p:nvPr/>
            </p:nvSpPr>
            <p:spPr bwMode="auto">
              <a:xfrm>
                <a:off x="4548" y="1583"/>
                <a:ext cx="133" cy="188"/>
              </a:xfrm>
              <a:custGeom>
                <a:avLst/>
                <a:gdLst>
                  <a:gd name="T0" fmla="*/ 24 w 56"/>
                  <a:gd name="T1" fmla="*/ 6 h 79"/>
                  <a:gd name="T2" fmla="*/ 31 w 56"/>
                  <a:gd name="T3" fmla="*/ 39 h 79"/>
                  <a:gd name="T4" fmla="*/ 5 w 56"/>
                  <a:gd name="T5" fmla="*/ 63 h 79"/>
                  <a:gd name="T6" fmla="*/ 56 w 56"/>
                  <a:gd name="T7" fmla="*/ 45 h 79"/>
                  <a:gd name="T8" fmla="*/ 24 w 56"/>
                  <a:gd name="T9" fmla="*/ 6 h 79"/>
                </a:gdLst>
                <a:ahLst/>
                <a:cxnLst>
                  <a:cxn ang="0">
                    <a:pos x="T0" y="T1"/>
                  </a:cxn>
                  <a:cxn ang="0">
                    <a:pos x="T2" y="T3"/>
                  </a:cxn>
                  <a:cxn ang="0">
                    <a:pos x="T4" y="T5"/>
                  </a:cxn>
                  <a:cxn ang="0">
                    <a:pos x="T6" y="T7"/>
                  </a:cxn>
                  <a:cxn ang="0">
                    <a:pos x="T8" y="T9"/>
                  </a:cxn>
                </a:cxnLst>
                <a:rect l="0" t="0" r="r" b="b"/>
                <a:pathLst>
                  <a:path w="56" h="79">
                    <a:moveTo>
                      <a:pt x="24" y="6"/>
                    </a:moveTo>
                    <a:cubicBezTo>
                      <a:pt x="15" y="11"/>
                      <a:pt x="17" y="28"/>
                      <a:pt x="31" y="39"/>
                    </a:cubicBezTo>
                    <a:cubicBezTo>
                      <a:pt x="10" y="37"/>
                      <a:pt x="0" y="53"/>
                      <a:pt x="5" y="63"/>
                    </a:cubicBezTo>
                    <a:cubicBezTo>
                      <a:pt x="11" y="79"/>
                      <a:pt x="29" y="73"/>
                      <a:pt x="56" y="45"/>
                    </a:cubicBezTo>
                    <a:cubicBezTo>
                      <a:pt x="46" y="17"/>
                      <a:pt x="38" y="0"/>
                      <a:pt x="24" y="6"/>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2" name="Freeform 519"/>
              <p:cNvSpPr/>
              <p:nvPr/>
            </p:nvSpPr>
            <p:spPr bwMode="auto">
              <a:xfrm>
                <a:off x="4543" y="2459"/>
                <a:ext cx="55" cy="93"/>
              </a:xfrm>
              <a:custGeom>
                <a:avLst/>
                <a:gdLst>
                  <a:gd name="T0" fmla="*/ 20 w 23"/>
                  <a:gd name="T1" fmla="*/ 4 h 39"/>
                  <a:gd name="T2" fmla="*/ 7 w 23"/>
                  <a:gd name="T3" fmla="*/ 0 h 39"/>
                  <a:gd name="T4" fmla="*/ 14 w 23"/>
                  <a:gd name="T5" fmla="*/ 39 h 39"/>
                  <a:gd name="T6" fmla="*/ 23 w 23"/>
                  <a:gd name="T7" fmla="*/ 26 h 39"/>
                  <a:gd name="T8" fmla="*/ 20 w 23"/>
                  <a:gd name="T9" fmla="*/ 4 h 39"/>
                </a:gdLst>
                <a:ahLst/>
                <a:cxnLst>
                  <a:cxn ang="0">
                    <a:pos x="T0" y="T1"/>
                  </a:cxn>
                  <a:cxn ang="0">
                    <a:pos x="T2" y="T3"/>
                  </a:cxn>
                  <a:cxn ang="0">
                    <a:pos x="T4" y="T5"/>
                  </a:cxn>
                  <a:cxn ang="0">
                    <a:pos x="T6" y="T7"/>
                  </a:cxn>
                  <a:cxn ang="0">
                    <a:pos x="T8" y="T9"/>
                  </a:cxn>
                </a:cxnLst>
                <a:rect l="0" t="0" r="r" b="b"/>
                <a:pathLst>
                  <a:path w="23" h="39">
                    <a:moveTo>
                      <a:pt x="20" y="4"/>
                    </a:moveTo>
                    <a:cubicBezTo>
                      <a:pt x="15" y="3"/>
                      <a:pt x="11" y="2"/>
                      <a:pt x="7" y="0"/>
                    </a:cubicBezTo>
                    <a:cubicBezTo>
                      <a:pt x="0" y="12"/>
                      <a:pt x="2" y="29"/>
                      <a:pt x="14" y="39"/>
                    </a:cubicBezTo>
                    <a:cubicBezTo>
                      <a:pt x="17" y="34"/>
                      <a:pt x="20" y="30"/>
                      <a:pt x="23" y="26"/>
                    </a:cubicBezTo>
                    <a:cubicBezTo>
                      <a:pt x="19" y="20"/>
                      <a:pt x="17" y="12"/>
                      <a:pt x="20" y="4"/>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3" name="Freeform 520"/>
              <p:cNvSpPr/>
              <p:nvPr/>
            </p:nvSpPr>
            <p:spPr bwMode="auto">
              <a:xfrm>
                <a:off x="4480" y="2435"/>
                <a:ext cx="92" cy="166"/>
              </a:xfrm>
              <a:custGeom>
                <a:avLst/>
                <a:gdLst>
                  <a:gd name="T0" fmla="*/ 31 w 39"/>
                  <a:gd name="T1" fmla="*/ 8 h 70"/>
                  <a:gd name="T2" fmla="*/ 20 w 39"/>
                  <a:gd name="T3" fmla="*/ 0 h 70"/>
                  <a:gd name="T4" fmla="*/ 30 w 39"/>
                  <a:gd name="T5" fmla="*/ 70 h 70"/>
                  <a:gd name="T6" fmla="*/ 39 w 39"/>
                  <a:gd name="T7" fmla="*/ 52 h 70"/>
                  <a:gd name="T8" fmla="*/ 31 w 39"/>
                  <a:gd name="T9" fmla="*/ 8 h 70"/>
                </a:gdLst>
                <a:ahLst/>
                <a:cxnLst>
                  <a:cxn ang="0">
                    <a:pos x="T0" y="T1"/>
                  </a:cxn>
                  <a:cxn ang="0">
                    <a:pos x="T2" y="T3"/>
                  </a:cxn>
                  <a:cxn ang="0">
                    <a:pos x="T4" y="T5"/>
                  </a:cxn>
                  <a:cxn ang="0">
                    <a:pos x="T6" y="T7"/>
                  </a:cxn>
                  <a:cxn ang="0">
                    <a:pos x="T8" y="T9"/>
                  </a:cxn>
                </a:cxnLst>
                <a:rect l="0" t="0" r="r" b="b"/>
                <a:pathLst>
                  <a:path w="39" h="70">
                    <a:moveTo>
                      <a:pt x="31" y="8"/>
                    </a:moveTo>
                    <a:cubicBezTo>
                      <a:pt x="27" y="5"/>
                      <a:pt x="23" y="3"/>
                      <a:pt x="20" y="0"/>
                    </a:cubicBezTo>
                    <a:cubicBezTo>
                      <a:pt x="0" y="21"/>
                      <a:pt x="4" y="56"/>
                      <a:pt x="30" y="70"/>
                    </a:cubicBezTo>
                    <a:cubicBezTo>
                      <a:pt x="32" y="64"/>
                      <a:pt x="35" y="58"/>
                      <a:pt x="39" y="52"/>
                    </a:cubicBezTo>
                    <a:cubicBezTo>
                      <a:pt x="25" y="41"/>
                      <a:pt x="22" y="22"/>
                      <a:pt x="31" y="8"/>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4" name="Freeform 521"/>
              <p:cNvSpPr/>
              <p:nvPr/>
            </p:nvSpPr>
            <p:spPr bwMode="auto">
              <a:xfrm>
                <a:off x="6603" y="2867"/>
                <a:ext cx="52" cy="52"/>
              </a:xfrm>
              <a:custGeom>
                <a:avLst/>
                <a:gdLst>
                  <a:gd name="T0" fmla="*/ 18 w 22"/>
                  <a:gd name="T1" fmla="*/ 10 h 22"/>
                  <a:gd name="T2" fmla="*/ 12 w 22"/>
                  <a:gd name="T3" fmla="*/ 10 h 22"/>
                  <a:gd name="T4" fmla="*/ 10 w 22"/>
                  <a:gd name="T5" fmla="*/ 10 h 22"/>
                  <a:gd name="T6" fmla="*/ 9 w 22"/>
                  <a:gd name="T7" fmla="*/ 10 h 22"/>
                  <a:gd name="T8" fmla="*/ 3 w 22"/>
                  <a:gd name="T9" fmla="*/ 8 h 22"/>
                  <a:gd name="T10" fmla="*/ 3 w 22"/>
                  <a:gd name="T11" fmla="*/ 4 h 22"/>
                  <a:gd name="T12" fmla="*/ 5 w 22"/>
                  <a:gd name="T13" fmla="*/ 2 h 22"/>
                  <a:gd name="T14" fmla="*/ 6 w 22"/>
                  <a:gd name="T15" fmla="*/ 2 h 22"/>
                  <a:gd name="T16" fmla="*/ 7 w 22"/>
                  <a:gd name="T17" fmla="*/ 3 h 22"/>
                  <a:gd name="T18" fmla="*/ 8 w 22"/>
                  <a:gd name="T19" fmla="*/ 2 h 22"/>
                  <a:gd name="T20" fmla="*/ 7 w 22"/>
                  <a:gd name="T21" fmla="*/ 1 h 22"/>
                  <a:gd name="T22" fmla="*/ 3 w 22"/>
                  <a:gd name="T23" fmla="*/ 1 h 22"/>
                  <a:gd name="T24" fmla="*/ 0 w 22"/>
                  <a:gd name="T25" fmla="*/ 3 h 22"/>
                  <a:gd name="T26" fmla="*/ 2 w 22"/>
                  <a:gd name="T27" fmla="*/ 8 h 22"/>
                  <a:gd name="T28" fmla="*/ 8 w 22"/>
                  <a:gd name="T29" fmla="*/ 11 h 22"/>
                  <a:gd name="T30" fmla="*/ 11 w 22"/>
                  <a:gd name="T31" fmla="*/ 11 h 22"/>
                  <a:gd name="T32" fmla="*/ 13 w 22"/>
                  <a:gd name="T33" fmla="*/ 11 h 22"/>
                  <a:gd name="T34" fmla="*/ 20 w 22"/>
                  <a:gd name="T35" fmla="*/ 14 h 22"/>
                  <a:gd name="T36" fmla="*/ 20 w 22"/>
                  <a:gd name="T37" fmla="*/ 17 h 22"/>
                  <a:gd name="T38" fmla="*/ 19 w 22"/>
                  <a:gd name="T39" fmla="*/ 18 h 22"/>
                  <a:gd name="T40" fmla="*/ 15 w 22"/>
                  <a:gd name="T41" fmla="*/ 19 h 22"/>
                  <a:gd name="T42" fmla="*/ 11 w 22"/>
                  <a:gd name="T43" fmla="*/ 17 h 22"/>
                  <a:gd name="T44" fmla="*/ 11 w 22"/>
                  <a:gd name="T45" fmla="*/ 16 h 22"/>
                  <a:gd name="T46" fmla="*/ 10 w 22"/>
                  <a:gd name="T47" fmla="*/ 16 h 22"/>
                  <a:gd name="T48" fmla="*/ 10 w 22"/>
                  <a:gd name="T49" fmla="*/ 18 h 22"/>
                  <a:gd name="T50" fmla="*/ 10 w 22"/>
                  <a:gd name="T51" fmla="*/ 18 h 22"/>
                  <a:gd name="T52" fmla="*/ 11 w 22"/>
                  <a:gd name="T53" fmla="*/ 19 h 22"/>
                  <a:gd name="T54" fmla="*/ 12 w 22"/>
                  <a:gd name="T55" fmla="*/ 20 h 22"/>
                  <a:gd name="T56" fmla="*/ 17 w 22"/>
                  <a:gd name="T57" fmla="*/ 21 h 22"/>
                  <a:gd name="T58" fmla="*/ 22 w 22"/>
                  <a:gd name="T59" fmla="*/ 17 h 22"/>
                  <a:gd name="T60" fmla="*/ 21 w 22"/>
                  <a:gd name="T61" fmla="*/ 14 h 22"/>
                  <a:gd name="T62" fmla="*/ 18 w 22"/>
                  <a:gd name="T6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22">
                    <a:moveTo>
                      <a:pt x="18" y="10"/>
                    </a:moveTo>
                    <a:cubicBezTo>
                      <a:pt x="16" y="10"/>
                      <a:pt x="14" y="9"/>
                      <a:pt x="12" y="10"/>
                    </a:cubicBezTo>
                    <a:cubicBezTo>
                      <a:pt x="11" y="10"/>
                      <a:pt x="11" y="10"/>
                      <a:pt x="10" y="10"/>
                    </a:cubicBezTo>
                    <a:cubicBezTo>
                      <a:pt x="9" y="10"/>
                      <a:pt x="9" y="10"/>
                      <a:pt x="9" y="10"/>
                    </a:cubicBezTo>
                    <a:cubicBezTo>
                      <a:pt x="6" y="10"/>
                      <a:pt x="5" y="9"/>
                      <a:pt x="3" y="8"/>
                    </a:cubicBezTo>
                    <a:cubicBezTo>
                      <a:pt x="3" y="7"/>
                      <a:pt x="2" y="6"/>
                      <a:pt x="3" y="4"/>
                    </a:cubicBezTo>
                    <a:cubicBezTo>
                      <a:pt x="3" y="3"/>
                      <a:pt x="4" y="2"/>
                      <a:pt x="5" y="2"/>
                    </a:cubicBezTo>
                    <a:cubicBezTo>
                      <a:pt x="5" y="2"/>
                      <a:pt x="6" y="2"/>
                      <a:pt x="6" y="2"/>
                    </a:cubicBezTo>
                    <a:cubicBezTo>
                      <a:pt x="7" y="3"/>
                      <a:pt x="7" y="3"/>
                      <a:pt x="7" y="3"/>
                    </a:cubicBezTo>
                    <a:cubicBezTo>
                      <a:pt x="8" y="2"/>
                      <a:pt x="8" y="2"/>
                      <a:pt x="8" y="2"/>
                    </a:cubicBezTo>
                    <a:cubicBezTo>
                      <a:pt x="8" y="2"/>
                      <a:pt x="7" y="1"/>
                      <a:pt x="7" y="1"/>
                    </a:cubicBezTo>
                    <a:cubicBezTo>
                      <a:pt x="5" y="0"/>
                      <a:pt x="4" y="0"/>
                      <a:pt x="3" y="1"/>
                    </a:cubicBezTo>
                    <a:cubicBezTo>
                      <a:pt x="2" y="1"/>
                      <a:pt x="1" y="2"/>
                      <a:pt x="0" y="3"/>
                    </a:cubicBezTo>
                    <a:cubicBezTo>
                      <a:pt x="0" y="5"/>
                      <a:pt x="0" y="7"/>
                      <a:pt x="2" y="8"/>
                    </a:cubicBezTo>
                    <a:cubicBezTo>
                      <a:pt x="3" y="10"/>
                      <a:pt x="5" y="11"/>
                      <a:pt x="8" y="11"/>
                    </a:cubicBezTo>
                    <a:cubicBezTo>
                      <a:pt x="9" y="11"/>
                      <a:pt x="10" y="11"/>
                      <a:pt x="11" y="11"/>
                    </a:cubicBezTo>
                    <a:cubicBezTo>
                      <a:pt x="12" y="11"/>
                      <a:pt x="13" y="11"/>
                      <a:pt x="13" y="11"/>
                    </a:cubicBezTo>
                    <a:cubicBezTo>
                      <a:pt x="17" y="11"/>
                      <a:pt x="20" y="13"/>
                      <a:pt x="20" y="14"/>
                    </a:cubicBezTo>
                    <a:cubicBezTo>
                      <a:pt x="20" y="15"/>
                      <a:pt x="20" y="16"/>
                      <a:pt x="20" y="17"/>
                    </a:cubicBezTo>
                    <a:cubicBezTo>
                      <a:pt x="19" y="18"/>
                      <a:pt x="19" y="18"/>
                      <a:pt x="19" y="18"/>
                    </a:cubicBezTo>
                    <a:cubicBezTo>
                      <a:pt x="18" y="19"/>
                      <a:pt x="16" y="20"/>
                      <a:pt x="15" y="19"/>
                    </a:cubicBezTo>
                    <a:cubicBezTo>
                      <a:pt x="14" y="19"/>
                      <a:pt x="12" y="18"/>
                      <a:pt x="11" y="17"/>
                    </a:cubicBezTo>
                    <a:cubicBezTo>
                      <a:pt x="11" y="16"/>
                      <a:pt x="11" y="16"/>
                      <a:pt x="11" y="16"/>
                    </a:cubicBezTo>
                    <a:cubicBezTo>
                      <a:pt x="10" y="16"/>
                      <a:pt x="10" y="16"/>
                      <a:pt x="10" y="16"/>
                    </a:cubicBezTo>
                    <a:cubicBezTo>
                      <a:pt x="10" y="16"/>
                      <a:pt x="10" y="17"/>
                      <a:pt x="10" y="18"/>
                    </a:cubicBezTo>
                    <a:cubicBezTo>
                      <a:pt x="10" y="18"/>
                      <a:pt x="10" y="18"/>
                      <a:pt x="10" y="18"/>
                    </a:cubicBezTo>
                    <a:cubicBezTo>
                      <a:pt x="10" y="18"/>
                      <a:pt x="10" y="19"/>
                      <a:pt x="11" y="19"/>
                    </a:cubicBezTo>
                    <a:cubicBezTo>
                      <a:pt x="11" y="19"/>
                      <a:pt x="12" y="20"/>
                      <a:pt x="12" y="20"/>
                    </a:cubicBezTo>
                    <a:cubicBezTo>
                      <a:pt x="14" y="22"/>
                      <a:pt x="16" y="22"/>
                      <a:pt x="17" y="21"/>
                    </a:cubicBezTo>
                    <a:cubicBezTo>
                      <a:pt x="20" y="21"/>
                      <a:pt x="21" y="19"/>
                      <a:pt x="22" y="17"/>
                    </a:cubicBezTo>
                    <a:cubicBezTo>
                      <a:pt x="22" y="16"/>
                      <a:pt x="22" y="15"/>
                      <a:pt x="21" y="14"/>
                    </a:cubicBezTo>
                    <a:cubicBezTo>
                      <a:pt x="21" y="12"/>
                      <a:pt x="20" y="11"/>
                      <a:pt x="18" y="1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5" name="Freeform 522"/>
              <p:cNvSpPr/>
              <p:nvPr/>
            </p:nvSpPr>
            <p:spPr bwMode="auto">
              <a:xfrm>
                <a:off x="6584" y="2891"/>
                <a:ext cx="47" cy="40"/>
              </a:xfrm>
              <a:custGeom>
                <a:avLst/>
                <a:gdLst>
                  <a:gd name="T0" fmla="*/ 16 w 20"/>
                  <a:gd name="T1" fmla="*/ 14 h 17"/>
                  <a:gd name="T2" fmla="*/ 14 w 20"/>
                  <a:gd name="T3" fmla="*/ 12 h 17"/>
                  <a:gd name="T4" fmla="*/ 12 w 20"/>
                  <a:gd name="T5" fmla="*/ 11 h 17"/>
                  <a:gd name="T6" fmla="*/ 10 w 20"/>
                  <a:gd name="T7" fmla="*/ 9 h 17"/>
                  <a:gd name="T8" fmla="*/ 6 w 20"/>
                  <a:gd name="T9" fmla="*/ 4 h 17"/>
                  <a:gd name="T10" fmla="*/ 2 w 20"/>
                  <a:gd name="T11" fmla="*/ 1 h 17"/>
                  <a:gd name="T12" fmla="*/ 1 w 20"/>
                  <a:gd name="T13" fmla="*/ 1 h 17"/>
                  <a:gd name="T14" fmla="*/ 1 w 20"/>
                  <a:gd name="T15" fmla="*/ 1 h 17"/>
                  <a:gd name="T16" fmla="*/ 1 w 20"/>
                  <a:gd name="T17" fmla="*/ 2 h 17"/>
                  <a:gd name="T18" fmla="*/ 1 w 20"/>
                  <a:gd name="T19" fmla="*/ 2 h 17"/>
                  <a:gd name="T20" fmla="*/ 12 w 20"/>
                  <a:gd name="T21" fmla="*/ 13 h 17"/>
                  <a:gd name="T22" fmla="*/ 14 w 20"/>
                  <a:gd name="T23" fmla="*/ 14 h 17"/>
                  <a:gd name="T24" fmla="*/ 16 w 20"/>
                  <a:gd name="T25" fmla="*/ 16 h 17"/>
                  <a:gd name="T26" fmla="*/ 17 w 20"/>
                  <a:gd name="T27" fmla="*/ 17 h 17"/>
                  <a:gd name="T28" fmla="*/ 20 w 20"/>
                  <a:gd name="T29" fmla="*/ 17 h 17"/>
                  <a:gd name="T30" fmla="*/ 18 w 20"/>
                  <a:gd name="T31" fmla="*/ 15 h 17"/>
                  <a:gd name="T32" fmla="*/ 16 w 20"/>
                  <a:gd name="T33"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7">
                    <a:moveTo>
                      <a:pt x="16" y="14"/>
                    </a:moveTo>
                    <a:cubicBezTo>
                      <a:pt x="15" y="13"/>
                      <a:pt x="15" y="13"/>
                      <a:pt x="14" y="12"/>
                    </a:cubicBezTo>
                    <a:cubicBezTo>
                      <a:pt x="14" y="12"/>
                      <a:pt x="13" y="11"/>
                      <a:pt x="12" y="11"/>
                    </a:cubicBezTo>
                    <a:cubicBezTo>
                      <a:pt x="11" y="10"/>
                      <a:pt x="11" y="9"/>
                      <a:pt x="10" y="9"/>
                    </a:cubicBezTo>
                    <a:cubicBezTo>
                      <a:pt x="8" y="6"/>
                      <a:pt x="6" y="5"/>
                      <a:pt x="6" y="4"/>
                    </a:cubicBezTo>
                    <a:cubicBezTo>
                      <a:pt x="3" y="2"/>
                      <a:pt x="2" y="1"/>
                      <a:pt x="2" y="1"/>
                    </a:cubicBezTo>
                    <a:cubicBezTo>
                      <a:pt x="1" y="0"/>
                      <a:pt x="1" y="0"/>
                      <a:pt x="1" y="1"/>
                    </a:cubicBezTo>
                    <a:cubicBezTo>
                      <a:pt x="0" y="1"/>
                      <a:pt x="0" y="1"/>
                      <a:pt x="1" y="1"/>
                    </a:cubicBezTo>
                    <a:cubicBezTo>
                      <a:pt x="1" y="1"/>
                      <a:pt x="1" y="2"/>
                      <a:pt x="1" y="2"/>
                    </a:cubicBezTo>
                    <a:cubicBezTo>
                      <a:pt x="1" y="2"/>
                      <a:pt x="1" y="2"/>
                      <a:pt x="1" y="2"/>
                    </a:cubicBezTo>
                    <a:cubicBezTo>
                      <a:pt x="5" y="6"/>
                      <a:pt x="9" y="9"/>
                      <a:pt x="12" y="13"/>
                    </a:cubicBezTo>
                    <a:cubicBezTo>
                      <a:pt x="13" y="13"/>
                      <a:pt x="13" y="14"/>
                      <a:pt x="14" y="14"/>
                    </a:cubicBezTo>
                    <a:cubicBezTo>
                      <a:pt x="15" y="15"/>
                      <a:pt x="15" y="15"/>
                      <a:pt x="16" y="16"/>
                    </a:cubicBezTo>
                    <a:cubicBezTo>
                      <a:pt x="16" y="16"/>
                      <a:pt x="17" y="17"/>
                      <a:pt x="17" y="17"/>
                    </a:cubicBezTo>
                    <a:cubicBezTo>
                      <a:pt x="20" y="17"/>
                      <a:pt x="20" y="17"/>
                      <a:pt x="20" y="17"/>
                    </a:cubicBezTo>
                    <a:cubicBezTo>
                      <a:pt x="19" y="16"/>
                      <a:pt x="18" y="16"/>
                      <a:pt x="18" y="15"/>
                    </a:cubicBezTo>
                    <a:cubicBezTo>
                      <a:pt x="18" y="15"/>
                      <a:pt x="17" y="15"/>
                      <a:pt x="16" y="1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6" name="Freeform 523"/>
              <p:cNvSpPr/>
              <p:nvPr/>
            </p:nvSpPr>
            <p:spPr bwMode="auto">
              <a:xfrm>
                <a:off x="6572" y="2905"/>
                <a:ext cx="33" cy="26"/>
              </a:xfrm>
              <a:custGeom>
                <a:avLst/>
                <a:gdLst>
                  <a:gd name="T0" fmla="*/ 4 w 14"/>
                  <a:gd name="T1" fmla="*/ 2 h 11"/>
                  <a:gd name="T2" fmla="*/ 0 w 14"/>
                  <a:gd name="T3" fmla="*/ 2 h 11"/>
                  <a:gd name="T4" fmla="*/ 2 w 14"/>
                  <a:gd name="T5" fmla="*/ 3 h 11"/>
                  <a:gd name="T6" fmla="*/ 3 w 14"/>
                  <a:gd name="T7" fmla="*/ 4 h 11"/>
                  <a:gd name="T8" fmla="*/ 4 w 14"/>
                  <a:gd name="T9" fmla="*/ 5 h 11"/>
                  <a:gd name="T10" fmla="*/ 8 w 14"/>
                  <a:gd name="T11" fmla="*/ 8 h 11"/>
                  <a:gd name="T12" fmla="*/ 11 w 14"/>
                  <a:gd name="T13" fmla="*/ 11 h 11"/>
                  <a:gd name="T14" fmla="*/ 14 w 14"/>
                  <a:gd name="T15" fmla="*/ 11 h 11"/>
                  <a:gd name="T16" fmla="*/ 10 w 14"/>
                  <a:gd name="T17" fmla="*/ 8 h 11"/>
                  <a:gd name="T18" fmla="*/ 4 w 14"/>
                  <a:gd name="T1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1">
                    <a:moveTo>
                      <a:pt x="4" y="2"/>
                    </a:moveTo>
                    <a:cubicBezTo>
                      <a:pt x="2" y="0"/>
                      <a:pt x="1" y="0"/>
                      <a:pt x="0" y="2"/>
                    </a:cubicBezTo>
                    <a:cubicBezTo>
                      <a:pt x="0" y="2"/>
                      <a:pt x="1" y="3"/>
                      <a:pt x="2" y="3"/>
                    </a:cubicBezTo>
                    <a:cubicBezTo>
                      <a:pt x="2" y="4"/>
                      <a:pt x="2" y="4"/>
                      <a:pt x="3" y="4"/>
                    </a:cubicBezTo>
                    <a:cubicBezTo>
                      <a:pt x="3" y="5"/>
                      <a:pt x="4" y="5"/>
                      <a:pt x="4" y="5"/>
                    </a:cubicBezTo>
                    <a:cubicBezTo>
                      <a:pt x="5" y="6"/>
                      <a:pt x="6" y="7"/>
                      <a:pt x="8" y="8"/>
                    </a:cubicBezTo>
                    <a:cubicBezTo>
                      <a:pt x="9" y="9"/>
                      <a:pt x="10" y="10"/>
                      <a:pt x="11" y="11"/>
                    </a:cubicBezTo>
                    <a:cubicBezTo>
                      <a:pt x="14" y="11"/>
                      <a:pt x="14" y="11"/>
                      <a:pt x="14" y="11"/>
                    </a:cubicBezTo>
                    <a:cubicBezTo>
                      <a:pt x="13" y="10"/>
                      <a:pt x="12" y="9"/>
                      <a:pt x="10" y="8"/>
                    </a:cubicBezTo>
                    <a:cubicBezTo>
                      <a:pt x="8" y="5"/>
                      <a:pt x="5" y="3"/>
                      <a:pt x="4" y="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7" name="Freeform 524"/>
              <p:cNvSpPr/>
              <p:nvPr/>
            </p:nvSpPr>
            <p:spPr bwMode="auto">
              <a:xfrm>
                <a:off x="6556" y="2922"/>
                <a:ext cx="21" cy="9"/>
              </a:xfrm>
              <a:custGeom>
                <a:avLst/>
                <a:gdLst>
                  <a:gd name="T0" fmla="*/ 2 w 9"/>
                  <a:gd name="T1" fmla="*/ 1 h 4"/>
                  <a:gd name="T2" fmla="*/ 0 w 9"/>
                  <a:gd name="T3" fmla="*/ 4 h 4"/>
                  <a:gd name="T4" fmla="*/ 2 w 9"/>
                  <a:gd name="T5" fmla="*/ 4 h 4"/>
                  <a:gd name="T6" fmla="*/ 4 w 9"/>
                  <a:gd name="T7" fmla="*/ 3 h 4"/>
                  <a:gd name="T8" fmla="*/ 7 w 9"/>
                  <a:gd name="T9" fmla="*/ 4 h 4"/>
                  <a:gd name="T10" fmla="*/ 9 w 9"/>
                  <a:gd name="T11" fmla="*/ 4 h 4"/>
                  <a:gd name="T12" fmla="*/ 8 w 9"/>
                  <a:gd name="T13" fmla="*/ 3 h 4"/>
                  <a:gd name="T14" fmla="*/ 2 w 9"/>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4">
                    <a:moveTo>
                      <a:pt x="2" y="1"/>
                    </a:moveTo>
                    <a:cubicBezTo>
                      <a:pt x="1" y="2"/>
                      <a:pt x="0" y="3"/>
                      <a:pt x="0" y="4"/>
                    </a:cubicBezTo>
                    <a:cubicBezTo>
                      <a:pt x="2" y="4"/>
                      <a:pt x="2" y="4"/>
                      <a:pt x="2" y="4"/>
                    </a:cubicBezTo>
                    <a:cubicBezTo>
                      <a:pt x="2" y="4"/>
                      <a:pt x="3" y="3"/>
                      <a:pt x="4" y="3"/>
                    </a:cubicBezTo>
                    <a:cubicBezTo>
                      <a:pt x="5" y="3"/>
                      <a:pt x="6" y="3"/>
                      <a:pt x="7" y="4"/>
                    </a:cubicBezTo>
                    <a:cubicBezTo>
                      <a:pt x="9" y="4"/>
                      <a:pt x="9" y="4"/>
                      <a:pt x="9" y="4"/>
                    </a:cubicBezTo>
                    <a:cubicBezTo>
                      <a:pt x="9" y="4"/>
                      <a:pt x="8" y="3"/>
                      <a:pt x="8" y="3"/>
                    </a:cubicBezTo>
                    <a:cubicBezTo>
                      <a:pt x="6" y="1"/>
                      <a:pt x="4" y="0"/>
                      <a:pt x="2" y="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8" name="Freeform 525"/>
              <p:cNvSpPr>
                <a:spLocks noEditPoints="1"/>
              </p:cNvSpPr>
              <p:nvPr/>
            </p:nvSpPr>
            <p:spPr bwMode="auto">
              <a:xfrm>
                <a:off x="6191" y="1500"/>
                <a:ext cx="197" cy="183"/>
              </a:xfrm>
              <a:custGeom>
                <a:avLst/>
                <a:gdLst>
                  <a:gd name="T0" fmla="*/ 77 w 83"/>
                  <a:gd name="T1" fmla="*/ 58 h 77"/>
                  <a:gd name="T2" fmla="*/ 83 w 83"/>
                  <a:gd name="T3" fmla="*/ 37 h 77"/>
                  <a:gd name="T4" fmla="*/ 77 w 83"/>
                  <a:gd name="T5" fmla="*/ 18 h 77"/>
                  <a:gd name="T6" fmla="*/ 62 w 83"/>
                  <a:gd name="T7" fmla="*/ 7 h 77"/>
                  <a:gd name="T8" fmla="*/ 57 w 83"/>
                  <a:gd name="T9" fmla="*/ 24 h 77"/>
                  <a:gd name="T10" fmla="*/ 58 w 83"/>
                  <a:gd name="T11" fmla="*/ 26 h 77"/>
                  <a:gd name="T12" fmla="*/ 61 w 83"/>
                  <a:gd name="T13" fmla="*/ 45 h 77"/>
                  <a:gd name="T14" fmla="*/ 39 w 83"/>
                  <a:gd name="T15" fmla="*/ 57 h 77"/>
                  <a:gd name="T16" fmla="*/ 25 w 83"/>
                  <a:gd name="T17" fmla="*/ 52 h 77"/>
                  <a:gd name="T18" fmla="*/ 21 w 83"/>
                  <a:gd name="T19" fmla="*/ 27 h 77"/>
                  <a:gd name="T20" fmla="*/ 33 w 83"/>
                  <a:gd name="T21" fmla="*/ 18 h 77"/>
                  <a:gd name="T22" fmla="*/ 38 w 83"/>
                  <a:gd name="T23" fmla="*/ 18 h 77"/>
                  <a:gd name="T24" fmla="*/ 42 w 83"/>
                  <a:gd name="T25" fmla="*/ 1 h 77"/>
                  <a:gd name="T26" fmla="*/ 27 w 83"/>
                  <a:gd name="T27" fmla="*/ 0 h 77"/>
                  <a:gd name="T28" fmla="*/ 6 w 83"/>
                  <a:gd name="T29" fmla="*/ 14 h 77"/>
                  <a:gd name="T30" fmla="*/ 3 w 83"/>
                  <a:gd name="T31" fmla="*/ 45 h 77"/>
                  <a:gd name="T32" fmla="*/ 15 w 83"/>
                  <a:gd name="T33" fmla="*/ 65 h 77"/>
                  <a:gd name="T34" fmla="*/ 32 w 83"/>
                  <a:gd name="T35" fmla="*/ 74 h 77"/>
                  <a:gd name="T36" fmla="*/ 64 w 83"/>
                  <a:gd name="T37" fmla="*/ 71 h 77"/>
                  <a:gd name="T38" fmla="*/ 77 w 83"/>
                  <a:gd name="T39" fmla="*/ 58 h 77"/>
                  <a:gd name="T40" fmla="*/ 29 w 83"/>
                  <a:gd name="T41" fmla="*/ 70 h 77"/>
                  <a:gd name="T42" fmla="*/ 11 w 83"/>
                  <a:gd name="T43" fmla="*/ 57 h 77"/>
                  <a:gd name="T44" fmla="*/ 13 w 83"/>
                  <a:gd name="T45" fmla="*/ 10 h 77"/>
                  <a:gd name="T46" fmla="*/ 35 w 83"/>
                  <a:gd name="T47" fmla="*/ 4 h 77"/>
                  <a:gd name="T48" fmla="*/ 37 w 83"/>
                  <a:gd name="T49" fmla="*/ 4 h 77"/>
                  <a:gd name="T50" fmla="*/ 38 w 83"/>
                  <a:gd name="T51" fmla="*/ 5 h 77"/>
                  <a:gd name="T52" fmla="*/ 36 w 83"/>
                  <a:gd name="T53" fmla="*/ 11 h 77"/>
                  <a:gd name="T54" fmla="*/ 29 w 83"/>
                  <a:gd name="T55" fmla="*/ 13 h 77"/>
                  <a:gd name="T56" fmla="*/ 20 w 83"/>
                  <a:gd name="T57" fmla="*/ 20 h 77"/>
                  <a:gd name="T58" fmla="*/ 16 w 83"/>
                  <a:gd name="T59" fmla="*/ 43 h 77"/>
                  <a:gd name="T60" fmla="*/ 24 w 83"/>
                  <a:gd name="T61" fmla="*/ 56 h 77"/>
                  <a:gd name="T62" fmla="*/ 42 w 83"/>
                  <a:gd name="T63" fmla="*/ 61 h 77"/>
                  <a:gd name="T64" fmla="*/ 54 w 83"/>
                  <a:gd name="T65" fmla="*/ 57 h 77"/>
                  <a:gd name="T66" fmla="*/ 66 w 83"/>
                  <a:gd name="T67" fmla="*/ 31 h 77"/>
                  <a:gd name="T68" fmla="*/ 62 w 83"/>
                  <a:gd name="T69" fmla="*/ 23 h 77"/>
                  <a:gd name="T70" fmla="*/ 60 w 83"/>
                  <a:gd name="T71" fmla="*/ 21 h 77"/>
                  <a:gd name="T72" fmla="*/ 64 w 83"/>
                  <a:gd name="T73" fmla="*/ 11 h 77"/>
                  <a:gd name="T74" fmla="*/ 68 w 83"/>
                  <a:gd name="T75" fmla="*/ 13 h 77"/>
                  <a:gd name="T76" fmla="*/ 79 w 83"/>
                  <a:gd name="T77" fmla="*/ 43 h 77"/>
                  <a:gd name="T78" fmla="*/ 68 w 83"/>
                  <a:gd name="T79" fmla="*/ 65 h 77"/>
                  <a:gd name="T80" fmla="*/ 51 w 83"/>
                  <a:gd name="T81" fmla="*/ 72 h 77"/>
                  <a:gd name="T82" fmla="*/ 29 w 83"/>
                  <a:gd name="T83" fmla="*/ 7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 h="77">
                    <a:moveTo>
                      <a:pt x="77" y="58"/>
                    </a:moveTo>
                    <a:cubicBezTo>
                      <a:pt x="81" y="52"/>
                      <a:pt x="83" y="45"/>
                      <a:pt x="83" y="37"/>
                    </a:cubicBezTo>
                    <a:cubicBezTo>
                      <a:pt x="83" y="30"/>
                      <a:pt x="80" y="24"/>
                      <a:pt x="77" y="18"/>
                    </a:cubicBezTo>
                    <a:cubicBezTo>
                      <a:pt x="74" y="13"/>
                      <a:pt x="69" y="9"/>
                      <a:pt x="62" y="7"/>
                    </a:cubicBezTo>
                    <a:cubicBezTo>
                      <a:pt x="61" y="13"/>
                      <a:pt x="57" y="18"/>
                      <a:pt x="57" y="24"/>
                    </a:cubicBezTo>
                    <a:cubicBezTo>
                      <a:pt x="57" y="25"/>
                      <a:pt x="58" y="26"/>
                      <a:pt x="58" y="26"/>
                    </a:cubicBezTo>
                    <a:cubicBezTo>
                      <a:pt x="63" y="31"/>
                      <a:pt x="64" y="39"/>
                      <a:pt x="61" y="45"/>
                    </a:cubicBezTo>
                    <a:cubicBezTo>
                      <a:pt x="56" y="53"/>
                      <a:pt x="49" y="58"/>
                      <a:pt x="39" y="57"/>
                    </a:cubicBezTo>
                    <a:cubicBezTo>
                      <a:pt x="34" y="57"/>
                      <a:pt x="28" y="56"/>
                      <a:pt x="25" y="52"/>
                    </a:cubicBezTo>
                    <a:cubicBezTo>
                      <a:pt x="18" y="45"/>
                      <a:pt x="17" y="36"/>
                      <a:pt x="21" y="27"/>
                    </a:cubicBezTo>
                    <a:cubicBezTo>
                      <a:pt x="24" y="22"/>
                      <a:pt x="28" y="19"/>
                      <a:pt x="33" y="18"/>
                    </a:cubicBezTo>
                    <a:cubicBezTo>
                      <a:pt x="34" y="18"/>
                      <a:pt x="36" y="18"/>
                      <a:pt x="38" y="18"/>
                    </a:cubicBezTo>
                    <a:cubicBezTo>
                      <a:pt x="39" y="12"/>
                      <a:pt x="42" y="7"/>
                      <a:pt x="42" y="1"/>
                    </a:cubicBezTo>
                    <a:cubicBezTo>
                      <a:pt x="37" y="0"/>
                      <a:pt x="32" y="0"/>
                      <a:pt x="27" y="0"/>
                    </a:cubicBezTo>
                    <a:cubicBezTo>
                      <a:pt x="18" y="1"/>
                      <a:pt x="10" y="5"/>
                      <a:pt x="6" y="14"/>
                    </a:cubicBezTo>
                    <a:cubicBezTo>
                      <a:pt x="0" y="24"/>
                      <a:pt x="0" y="34"/>
                      <a:pt x="3" y="45"/>
                    </a:cubicBezTo>
                    <a:cubicBezTo>
                      <a:pt x="5" y="53"/>
                      <a:pt x="9" y="59"/>
                      <a:pt x="15" y="65"/>
                    </a:cubicBezTo>
                    <a:cubicBezTo>
                      <a:pt x="20" y="69"/>
                      <a:pt x="26" y="72"/>
                      <a:pt x="32" y="74"/>
                    </a:cubicBezTo>
                    <a:cubicBezTo>
                      <a:pt x="43" y="77"/>
                      <a:pt x="54" y="76"/>
                      <a:pt x="64" y="71"/>
                    </a:cubicBezTo>
                    <a:cubicBezTo>
                      <a:pt x="70" y="68"/>
                      <a:pt x="74" y="63"/>
                      <a:pt x="77" y="58"/>
                    </a:cubicBezTo>
                    <a:close/>
                    <a:moveTo>
                      <a:pt x="29" y="70"/>
                    </a:moveTo>
                    <a:cubicBezTo>
                      <a:pt x="22" y="67"/>
                      <a:pt x="15" y="63"/>
                      <a:pt x="11" y="57"/>
                    </a:cubicBezTo>
                    <a:cubicBezTo>
                      <a:pt x="2" y="42"/>
                      <a:pt x="0" y="25"/>
                      <a:pt x="13" y="10"/>
                    </a:cubicBezTo>
                    <a:cubicBezTo>
                      <a:pt x="19" y="4"/>
                      <a:pt x="27" y="1"/>
                      <a:pt x="35" y="4"/>
                    </a:cubicBezTo>
                    <a:cubicBezTo>
                      <a:pt x="36" y="4"/>
                      <a:pt x="36" y="4"/>
                      <a:pt x="37" y="4"/>
                    </a:cubicBezTo>
                    <a:cubicBezTo>
                      <a:pt x="37" y="5"/>
                      <a:pt x="37" y="5"/>
                      <a:pt x="38" y="5"/>
                    </a:cubicBezTo>
                    <a:cubicBezTo>
                      <a:pt x="37" y="7"/>
                      <a:pt x="37" y="9"/>
                      <a:pt x="36" y="11"/>
                    </a:cubicBezTo>
                    <a:cubicBezTo>
                      <a:pt x="34" y="12"/>
                      <a:pt x="31" y="12"/>
                      <a:pt x="29" y="13"/>
                    </a:cubicBezTo>
                    <a:cubicBezTo>
                      <a:pt x="24" y="13"/>
                      <a:pt x="22" y="16"/>
                      <a:pt x="20" y="20"/>
                    </a:cubicBezTo>
                    <a:cubicBezTo>
                      <a:pt x="16" y="27"/>
                      <a:pt x="14" y="35"/>
                      <a:pt x="16" y="43"/>
                    </a:cubicBezTo>
                    <a:cubicBezTo>
                      <a:pt x="17" y="48"/>
                      <a:pt x="20" y="52"/>
                      <a:pt x="24" y="56"/>
                    </a:cubicBezTo>
                    <a:cubicBezTo>
                      <a:pt x="30" y="59"/>
                      <a:pt x="36" y="61"/>
                      <a:pt x="42" y="61"/>
                    </a:cubicBezTo>
                    <a:cubicBezTo>
                      <a:pt x="46" y="61"/>
                      <a:pt x="50" y="59"/>
                      <a:pt x="54" y="57"/>
                    </a:cubicBezTo>
                    <a:cubicBezTo>
                      <a:pt x="61" y="53"/>
                      <a:pt x="68" y="41"/>
                      <a:pt x="66" y="31"/>
                    </a:cubicBezTo>
                    <a:cubicBezTo>
                      <a:pt x="66" y="28"/>
                      <a:pt x="64" y="26"/>
                      <a:pt x="62" y="23"/>
                    </a:cubicBezTo>
                    <a:cubicBezTo>
                      <a:pt x="61" y="22"/>
                      <a:pt x="61" y="22"/>
                      <a:pt x="60" y="21"/>
                    </a:cubicBezTo>
                    <a:cubicBezTo>
                      <a:pt x="61" y="18"/>
                      <a:pt x="62" y="15"/>
                      <a:pt x="64" y="11"/>
                    </a:cubicBezTo>
                    <a:cubicBezTo>
                      <a:pt x="65" y="12"/>
                      <a:pt x="67" y="12"/>
                      <a:pt x="68" y="13"/>
                    </a:cubicBezTo>
                    <a:cubicBezTo>
                      <a:pt x="78" y="21"/>
                      <a:pt x="80" y="31"/>
                      <a:pt x="79" y="43"/>
                    </a:cubicBezTo>
                    <a:cubicBezTo>
                      <a:pt x="78" y="52"/>
                      <a:pt x="75" y="59"/>
                      <a:pt x="68" y="65"/>
                    </a:cubicBezTo>
                    <a:cubicBezTo>
                      <a:pt x="63" y="69"/>
                      <a:pt x="58" y="72"/>
                      <a:pt x="51" y="72"/>
                    </a:cubicBezTo>
                    <a:cubicBezTo>
                      <a:pt x="44" y="74"/>
                      <a:pt x="36" y="73"/>
                      <a:pt x="29" y="7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9" name="Freeform 526"/>
              <p:cNvSpPr>
                <a:spLocks noEditPoints="1"/>
              </p:cNvSpPr>
              <p:nvPr/>
            </p:nvSpPr>
            <p:spPr bwMode="auto">
              <a:xfrm>
                <a:off x="6274" y="1488"/>
                <a:ext cx="59" cy="98"/>
              </a:xfrm>
              <a:custGeom>
                <a:avLst/>
                <a:gdLst>
                  <a:gd name="T0" fmla="*/ 2 w 25"/>
                  <a:gd name="T1" fmla="*/ 38 h 41"/>
                  <a:gd name="T2" fmla="*/ 11 w 25"/>
                  <a:gd name="T3" fmla="*/ 41 h 41"/>
                  <a:gd name="T4" fmla="*/ 25 w 25"/>
                  <a:gd name="T5" fmla="*/ 4 h 41"/>
                  <a:gd name="T6" fmla="*/ 13 w 25"/>
                  <a:gd name="T7" fmla="*/ 2 h 41"/>
                  <a:gd name="T8" fmla="*/ 10 w 25"/>
                  <a:gd name="T9" fmla="*/ 10 h 41"/>
                  <a:gd name="T10" fmla="*/ 1 w 25"/>
                  <a:gd name="T11" fmla="*/ 35 h 41"/>
                  <a:gd name="T12" fmla="*/ 2 w 25"/>
                  <a:gd name="T13" fmla="*/ 38 h 41"/>
                  <a:gd name="T14" fmla="*/ 15 w 25"/>
                  <a:gd name="T15" fmla="*/ 5 h 41"/>
                  <a:gd name="T16" fmla="*/ 20 w 25"/>
                  <a:gd name="T17" fmla="*/ 8 h 41"/>
                  <a:gd name="T18" fmla="*/ 9 w 25"/>
                  <a:gd name="T19" fmla="*/ 38 h 41"/>
                  <a:gd name="T20" fmla="*/ 4 w 25"/>
                  <a:gd name="T21" fmla="*/ 36 h 41"/>
                  <a:gd name="T22" fmla="*/ 15 w 25"/>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41">
                    <a:moveTo>
                      <a:pt x="2" y="38"/>
                    </a:moveTo>
                    <a:cubicBezTo>
                      <a:pt x="4" y="40"/>
                      <a:pt x="7" y="41"/>
                      <a:pt x="11" y="41"/>
                    </a:cubicBezTo>
                    <a:cubicBezTo>
                      <a:pt x="16" y="29"/>
                      <a:pt x="20" y="17"/>
                      <a:pt x="25" y="4"/>
                    </a:cubicBezTo>
                    <a:cubicBezTo>
                      <a:pt x="21" y="4"/>
                      <a:pt x="17" y="0"/>
                      <a:pt x="13" y="2"/>
                    </a:cubicBezTo>
                    <a:cubicBezTo>
                      <a:pt x="12" y="5"/>
                      <a:pt x="11" y="8"/>
                      <a:pt x="10" y="10"/>
                    </a:cubicBezTo>
                    <a:cubicBezTo>
                      <a:pt x="7" y="18"/>
                      <a:pt x="4" y="26"/>
                      <a:pt x="1" y="35"/>
                    </a:cubicBezTo>
                    <a:cubicBezTo>
                      <a:pt x="0" y="36"/>
                      <a:pt x="1" y="38"/>
                      <a:pt x="2" y="38"/>
                    </a:cubicBezTo>
                    <a:close/>
                    <a:moveTo>
                      <a:pt x="15" y="5"/>
                    </a:moveTo>
                    <a:cubicBezTo>
                      <a:pt x="17" y="6"/>
                      <a:pt x="18" y="7"/>
                      <a:pt x="20" y="8"/>
                    </a:cubicBezTo>
                    <a:cubicBezTo>
                      <a:pt x="18" y="18"/>
                      <a:pt x="14" y="28"/>
                      <a:pt x="9" y="38"/>
                    </a:cubicBezTo>
                    <a:cubicBezTo>
                      <a:pt x="7" y="38"/>
                      <a:pt x="6" y="37"/>
                      <a:pt x="4" y="36"/>
                    </a:cubicBezTo>
                    <a:cubicBezTo>
                      <a:pt x="8" y="26"/>
                      <a:pt x="11" y="16"/>
                      <a:pt x="15" y="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0" name="Freeform 527"/>
              <p:cNvSpPr/>
              <p:nvPr/>
            </p:nvSpPr>
            <p:spPr bwMode="auto">
              <a:xfrm>
                <a:off x="6191" y="1503"/>
                <a:ext cx="190" cy="173"/>
              </a:xfrm>
              <a:custGeom>
                <a:avLst/>
                <a:gdLst>
                  <a:gd name="T0" fmla="*/ 79 w 80"/>
                  <a:gd name="T1" fmla="*/ 42 h 73"/>
                  <a:gd name="T2" fmla="*/ 68 w 80"/>
                  <a:gd name="T3" fmla="*/ 12 h 73"/>
                  <a:gd name="T4" fmla="*/ 64 w 80"/>
                  <a:gd name="T5" fmla="*/ 10 h 73"/>
                  <a:gd name="T6" fmla="*/ 60 w 80"/>
                  <a:gd name="T7" fmla="*/ 20 h 73"/>
                  <a:gd name="T8" fmla="*/ 62 w 80"/>
                  <a:gd name="T9" fmla="*/ 22 h 73"/>
                  <a:gd name="T10" fmla="*/ 66 w 80"/>
                  <a:gd name="T11" fmla="*/ 30 h 73"/>
                  <a:gd name="T12" fmla="*/ 54 w 80"/>
                  <a:gd name="T13" fmla="*/ 56 h 73"/>
                  <a:gd name="T14" fmla="*/ 42 w 80"/>
                  <a:gd name="T15" fmla="*/ 60 h 73"/>
                  <a:gd name="T16" fmla="*/ 24 w 80"/>
                  <a:gd name="T17" fmla="*/ 55 h 73"/>
                  <a:gd name="T18" fmla="*/ 16 w 80"/>
                  <a:gd name="T19" fmla="*/ 42 h 73"/>
                  <a:gd name="T20" fmla="*/ 20 w 80"/>
                  <a:gd name="T21" fmla="*/ 19 h 73"/>
                  <a:gd name="T22" fmla="*/ 29 w 80"/>
                  <a:gd name="T23" fmla="*/ 12 h 73"/>
                  <a:gd name="T24" fmla="*/ 36 w 80"/>
                  <a:gd name="T25" fmla="*/ 10 h 73"/>
                  <a:gd name="T26" fmla="*/ 38 w 80"/>
                  <a:gd name="T27" fmla="*/ 4 h 73"/>
                  <a:gd name="T28" fmla="*/ 37 w 80"/>
                  <a:gd name="T29" fmla="*/ 3 h 73"/>
                  <a:gd name="T30" fmla="*/ 35 w 80"/>
                  <a:gd name="T31" fmla="*/ 3 h 73"/>
                  <a:gd name="T32" fmla="*/ 13 w 80"/>
                  <a:gd name="T33" fmla="*/ 9 h 73"/>
                  <a:gd name="T34" fmla="*/ 11 w 80"/>
                  <a:gd name="T35" fmla="*/ 56 h 73"/>
                  <a:gd name="T36" fmla="*/ 29 w 80"/>
                  <a:gd name="T37" fmla="*/ 69 h 73"/>
                  <a:gd name="T38" fmla="*/ 51 w 80"/>
                  <a:gd name="T39" fmla="*/ 71 h 73"/>
                  <a:gd name="T40" fmla="*/ 68 w 80"/>
                  <a:gd name="T41" fmla="*/ 64 h 73"/>
                  <a:gd name="T42" fmla="*/ 79 w 80"/>
                  <a:gd name="T43" fmla="*/ 4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 h="73">
                    <a:moveTo>
                      <a:pt x="79" y="42"/>
                    </a:moveTo>
                    <a:cubicBezTo>
                      <a:pt x="80" y="30"/>
                      <a:pt x="78" y="20"/>
                      <a:pt x="68" y="12"/>
                    </a:cubicBezTo>
                    <a:cubicBezTo>
                      <a:pt x="67" y="11"/>
                      <a:pt x="65" y="11"/>
                      <a:pt x="64" y="10"/>
                    </a:cubicBezTo>
                    <a:cubicBezTo>
                      <a:pt x="62" y="14"/>
                      <a:pt x="61" y="17"/>
                      <a:pt x="60" y="20"/>
                    </a:cubicBezTo>
                    <a:cubicBezTo>
                      <a:pt x="61" y="21"/>
                      <a:pt x="61" y="21"/>
                      <a:pt x="62" y="22"/>
                    </a:cubicBezTo>
                    <a:cubicBezTo>
                      <a:pt x="64" y="25"/>
                      <a:pt x="66" y="27"/>
                      <a:pt x="66" y="30"/>
                    </a:cubicBezTo>
                    <a:cubicBezTo>
                      <a:pt x="68" y="40"/>
                      <a:pt x="61" y="52"/>
                      <a:pt x="54" y="56"/>
                    </a:cubicBezTo>
                    <a:cubicBezTo>
                      <a:pt x="50" y="58"/>
                      <a:pt x="46" y="60"/>
                      <a:pt x="42" y="60"/>
                    </a:cubicBezTo>
                    <a:cubicBezTo>
                      <a:pt x="36" y="60"/>
                      <a:pt x="30" y="58"/>
                      <a:pt x="24" y="55"/>
                    </a:cubicBezTo>
                    <a:cubicBezTo>
                      <a:pt x="20" y="51"/>
                      <a:pt x="17" y="47"/>
                      <a:pt x="16" y="42"/>
                    </a:cubicBezTo>
                    <a:cubicBezTo>
                      <a:pt x="14" y="34"/>
                      <a:pt x="16" y="26"/>
                      <a:pt x="20" y="19"/>
                    </a:cubicBezTo>
                    <a:cubicBezTo>
                      <a:pt x="22" y="15"/>
                      <a:pt x="24" y="12"/>
                      <a:pt x="29" y="12"/>
                    </a:cubicBezTo>
                    <a:cubicBezTo>
                      <a:pt x="31" y="11"/>
                      <a:pt x="34" y="11"/>
                      <a:pt x="36" y="10"/>
                    </a:cubicBezTo>
                    <a:cubicBezTo>
                      <a:pt x="37" y="8"/>
                      <a:pt x="37" y="6"/>
                      <a:pt x="38" y="4"/>
                    </a:cubicBezTo>
                    <a:cubicBezTo>
                      <a:pt x="37" y="4"/>
                      <a:pt x="37" y="4"/>
                      <a:pt x="37" y="3"/>
                    </a:cubicBezTo>
                    <a:cubicBezTo>
                      <a:pt x="36" y="3"/>
                      <a:pt x="36" y="3"/>
                      <a:pt x="35" y="3"/>
                    </a:cubicBezTo>
                    <a:cubicBezTo>
                      <a:pt x="27" y="0"/>
                      <a:pt x="19" y="3"/>
                      <a:pt x="13" y="9"/>
                    </a:cubicBezTo>
                    <a:cubicBezTo>
                      <a:pt x="0" y="24"/>
                      <a:pt x="2" y="41"/>
                      <a:pt x="11" y="56"/>
                    </a:cubicBezTo>
                    <a:cubicBezTo>
                      <a:pt x="15" y="62"/>
                      <a:pt x="22" y="66"/>
                      <a:pt x="29" y="69"/>
                    </a:cubicBezTo>
                    <a:cubicBezTo>
                      <a:pt x="36" y="72"/>
                      <a:pt x="44" y="73"/>
                      <a:pt x="51" y="71"/>
                    </a:cubicBezTo>
                    <a:cubicBezTo>
                      <a:pt x="58" y="71"/>
                      <a:pt x="63" y="68"/>
                      <a:pt x="68" y="64"/>
                    </a:cubicBezTo>
                    <a:cubicBezTo>
                      <a:pt x="75" y="58"/>
                      <a:pt x="78" y="51"/>
                      <a:pt x="79" y="42"/>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1" name="Freeform 528"/>
              <p:cNvSpPr/>
              <p:nvPr/>
            </p:nvSpPr>
            <p:spPr bwMode="auto">
              <a:xfrm>
                <a:off x="6284" y="1500"/>
                <a:ext cx="38" cy="78"/>
              </a:xfrm>
              <a:custGeom>
                <a:avLst/>
                <a:gdLst>
                  <a:gd name="T0" fmla="*/ 16 w 16"/>
                  <a:gd name="T1" fmla="*/ 3 h 33"/>
                  <a:gd name="T2" fmla="*/ 11 w 16"/>
                  <a:gd name="T3" fmla="*/ 0 h 33"/>
                  <a:gd name="T4" fmla="*/ 0 w 16"/>
                  <a:gd name="T5" fmla="*/ 31 h 33"/>
                  <a:gd name="T6" fmla="*/ 5 w 16"/>
                  <a:gd name="T7" fmla="*/ 33 h 33"/>
                  <a:gd name="T8" fmla="*/ 16 w 16"/>
                  <a:gd name="T9" fmla="*/ 3 h 33"/>
                </a:gdLst>
                <a:ahLst/>
                <a:cxnLst>
                  <a:cxn ang="0">
                    <a:pos x="T0" y="T1"/>
                  </a:cxn>
                  <a:cxn ang="0">
                    <a:pos x="T2" y="T3"/>
                  </a:cxn>
                  <a:cxn ang="0">
                    <a:pos x="T4" y="T5"/>
                  </a:cxn>
                  <a:cxn ang="0">
                    <a:pos x="T6" y="T7"/>
                  </a:cxn>
                  <a:cxn ang="0">
                    <a:pos x="T8" y="T9"/>
                  </a:cxn>
                </a:cxnLst>
                <a:rect l="0" t="0" r="r" b="b"/>
                <a:pathLst>
                  <a:path w="16" h="33">
                    <a:moveTo>
                      <a:pt x="16" y="3"/>
                    </a:moveTo>
                    <a:cubicBezTo>
                      <a:pt x="14" y="2"/>
                      <a:pt x="13" y="1"/>
                      <a:pt x="11" y="0"/>
                    </a:cubicBezTo>
                    <a:cubicBezTo>
                      <a:pt x="7" y="11"/>
                      <a:pt x="4" y="21"/>
                      <a:pt x="0" y="31"/>
                    </a:cubicBezTo>
                    <a:cubicBezTo>
                      <a:pt x="2" y="32"/>
                      <a:pt x="3" y="33"/>
                      <a:pt x="5" y="33"/>
                    </a:cubicBezTo>
                    <a:cubicBezTo>
                      <a:pt x="10" y="23"/>
                      <a:pt x="14" y="13"/>
                      <a:pt x="16" y="3"/>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2" name="Freeform 529"/>
              <p:cNvSpPr>
                <a:spLocks noEditPoints="1"/>
              </p:cNvSpPr>
              <p:nvPr/>
            </p:nvSpPr>
            <p:spPr bwMode="auto">
              <a:xfrm>
                <a:off x="2820" y="1932"/>
                <a:ext cx="56" cy="81"/>
              </a:xfrm>
              <a:custGeom>
                <a:avLst/>
                <a:gdLst>
                  <a:gd name="T0" fmla="*/ 0 w 56"/>
                  <a:gd name="T1" fmla="*/ 74 h 81"/>
                  <a:gd name="T2" fmla="*/ 47 w 56"/>
                  <a:gd name="T3" fmla="*/ 81 h 81"/>
                  <a:gd name="T4" fmla="*/ 56 w 56"/>
                  <a:gd name="T5" fmla="*/ 5 h 81"/>
                  <a:gd name="T6" fmla="*/ 4 w 56"/>
                  <a:gd name="T7" fmla="*/ 0 h 81"/>
                  <a:gd name="T8" fmla="*/ 0 w 56"/>
                  <a:gd name="T9" fmla="*/ 74 h 81"/>
                  <a:gd name="T10" fmla="*/ 19 w 56"/>
                  <a:gd name="T11" fmla="*/ 12 h 81"/>
                  <a:gd name="T12" fmla="*/ 42 w 56"/>
                  <a:gd name="T13" fmla="*/ 14 h 81"/>
                  <a:gd name="T14" fmla="*/ 35 w 56"/>
                  <a:gd name="T15" fmla="*/ 67 h 81"/>
                  <a:gd name="T16" fmla="*/ 12 w 56"/>
                  <a:gd name="T17" fmla="*/ 64 h 81"/>
                  <a:gd name="T18" fmla="*/ 19 w 56"/>
                  <a:gd name="T19" fmla="*/ 1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81">
                    <a:moveTo>
                      <a:pt x="0" y="74"/>
                    </a:moveTo>
                    <a:lnTo>
                      <a:pt x="47" y="81"/>
                    </a:lnTo>
                    <a:lnTo>
                      <a:pt x="56" y="5"/>
                    </a:lnTo>
                    <a:lnTo>
                      <a:pt x="4" y="0"/>
                    </a:lnTo>
                    <a:lnTo>
                      <a:pt x="0" y="74"/>
                    </a:lnTo>
                    <a:close/>
                    <a:moveTo>
                      <a:pt x="19" y="12"/>
                    </a:moveTo>
                    <a:lnTo>
                      <a:pt x="42" y="14"/>
                    </a:lnTo>
                    <a:lnTo>
                      <a:pt x="35" y="67"/>
                    </a:lnTo>
                    <a:lnTo>
                      <a:pt x="12" y="64"/>
                    </a:lnTo>
                    <a:lnTo>
                      <a:pt x="19" y="12"/>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3" name="Freeform 530"/>
              <p:cNvSpPr>
                <a:spLocks noEditPoints="1"/>
              </p:cNvSpPr>
              <p:nvPr/>
            </p:nvSpPr>
            <p:spPr bwMode="auto">
              <a:xfrm>
                <a:off x="2529" y="1685"/>
                <a:ext cx="54" cy="50"/>
              </a:xfrm>
              <a:custGeom>
                <a:avLst/>
                <a:gdLst>
                  <a:gd name="T0" fmla="*/ 17 w 23"/>
                  <a:gd name="T1" fmla="*/ 3 h 21"/>
                  <a:gd name="T2" fmla="*/ 3 w 23"/>
                  <a:gd name="T3" fmla="*/ 6 h 21"/>
                  <a:gd name="T4" fmla="*/ 6 w 23"/>
                  <a:gd name="T5" fmla="*/ 19 h 21"/>
                  <a:gd name="T6" fmla="*/ 20 w 23"/>
                  <a:gd name="T7" fmla="*/ 16 h 21"/>
                  <a:gd name="T8" fmla="*/ 17 w 23"/>
                  <a:gd name="T9" fmla="*/ 3 h 21"/>
                  <a:gd name="T10" fmla="*/ 17 w 23"/>
                  <a:gd name="T11" fmla="*/ 14 h 21"/>
                  <a:gd name="T12" fmla="*/ 8 w 23"/>
                  <a:gd name="T13" fmla="*/ 15 h 21"/>
                  <a:gd name="T14" fmla="*/ 7 w 23"/>
                  <a:gd name="T15" fmla="*/ 8 h 21"/>
                  <a:gd name="T16" fmla="*/ 15 w 23"/>
                  <a:gd name="T17" fmla="*/ 6 h 21"/>
                  <a:gd name="T18" fmla="*/ 17 w 23"/>
                  <a:gd name="T19"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1">
                    <a:moveTo>
                      <a:pt x="17" y="3"/>
                    </a:moveTo>
                    <a:cubicBezTo>
                      <a:pt x="13" y="0"/>
                      <a:pt x="7" y="1"/>
                      <a:pt x="3" y="6"/>
                    </a:cubicBezTo>
                    <a:cubicBezTo>
                      <a:pt x="0" y="10"/>
                      <a:pt x="1" y="16"/>
                      <a:pt x="6" y="19"/>
                    </a:cubicBezTo>
                    <a:cubicBezTo>
                      <a:pt x="10" y="21"/>
                      <a:pt x="16" y="20"/>
                      <a:pt x="20" y="16"/>
                    </a:cubicBezTo>
                    <a:cubicBezTo>
                      <a:pt x="23" y="12"/>
                      <a:pt x="22" y="6"/>
                      <a:pt x="17" y="3"/>
                    </a:cubicBezTo>
                    <a:close/>
                    <a:moveTo>
                      <a:pt x="17" y="14"/>
                    </a:moveTo>
                    <a:cubicBezTo>
                      <a:pt x="15" y="16"/>
                      <a:pt x="11" y="17"/>
                      <a:pt x="8" y="15"/>
                    </a:cubicBezTo>
                    <a:cubicBezTo>
                      <a:pt x="6" y="14"/>
                      <a:pt x="5" y="10"/>
                      <a:pt x="7" y="8"/>
                    </a:cubicBezTo>
                    <a:cubicBezTo>
                      <a:pt x="9" y="5"/>
                      <a:pt x="13" y="5"/>
                      <a:pt x="15" y="6"/>
                    </a:cubicBezTo>
                    <a:cubicBezTo>
                      <a:pt x="18" y="8"/>
                      <a:pt x="18" y="11"/>
                      <a:pt x="17" y="1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4" name="Freeform 531"/>
              <p:cNvSpPr>
                <a:spLocks noEditPoints="1"/>
              </p:cNvSpPr>
              <p:nvPr/>
            </p:nvSpPr>
            <p:spPr bwMode="auto">
              <a:xfrm>
                <a:off x="2836" y="1830"/>
                <a:ext cx="59" cy="81"/>
              </a:xfrm>
              <a:custGeom>
                <a:avLst/>
                <a:gdLst>
                  <a:gd name="T0" fmla="*/ 10 w 59"/>
                  <a:gd name="T1" fmla="*/ 0 h 81"/>
                  <a:gd name="T2" fmla="*/ 0 w 59"/>
                  <a:gd name="T3" fmla="*/ 81 h 81"/>
                  <a:gd name="T4" fmla="*/ 48 w 59"/>
                  <a:gd name="T5" fmla="*/ 81 h 81"/>
                  <a:gd name="T6" fmla="*/ 59 w 59"/>
                  <a:gd name="T7" fmla="*/ 10 h 81"/>
                  <a:gd name="T8" fmla="*/ 10 w 59"/>
                  <a:gd name="T9" fmla="*/ 0 h 81"/>
                  <a:gd name="T10" fmla="*/ 36 w 59"/>
                  <a:gd name="T11" fmla="*/ 67 h 81"/>
                  <a:gd name="T12" fmla="*/ 12 w 59"/>
                  <a:gd name="T13" fmla="*/ 67 h 81"/>
                  <a:gd name="T14" fmla="*/ 17 w 59"/>
                  <a:gd name="T15" fmla="*/ 12 h 81"/>
                  <a:gd name="T16" fmla="*/ 45 w 59"/>
                  <a:gd name="T17" fmla="*/ 17 h 81"/>
                  <a:gd name="T18" fmla="*/ 36 w 59"/>
                  <a:gd name="T19" fmla="*/ 6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81">
                    <a:moveTo>
                      <a:pt x="10" y="0"/>
                    </a:moveTo>
                    <a:lnTo>
                      <a:pt x="0" y="81"/>
                    </a:lnTo>
                    <a:lnTo>
                      <a:pt x="48" y="81"/>
                    </a:lnTo>
                    <a:lnTo>
                      <a:pt x="59" y="10"/>
                    </a:lnTo>
                    <a:lnTo>
                      <a:pt x="10" y="0"/>
                    </a:lnTo>
                    <a:close/>
                    <a:moveTo>
                      <a:pt x="36" y="67"/>
                    </a:moveTo>
                    <a:lnTo>
                      <a:pt x="12" y="67"/>
                    </a:lnTo>
                    <a:lnTo>
                      <a:pt x="17" y="12"/>
                    </a:lnTo>
                    <a:lnTo>
                      <a:pt x="45" y="17"/>
                    </a:lnTo>
                    <a:lnTo>
                      <a:pt x="36" y="67"/>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5" name="Freeform 532"/>
              <p:cNvSpPr>
                <a:spLocks noEditPoints="1"/>
              </p:cNvSpPr>
              <p:nvPr/>
            </p:nvSpPr>
            <p:spPr bwMode="auto">
              <a:xfrm>
                <a:off x="2084" y="2215"/>
                <a:ext cx="88" cy="104"/>
              </a:xfrm>
              <a:custGeom>
                <a:avLst/>
                <a:gdLst>
                  <a:gd name="T0" fmla="*/ 33 w 37"/>
                  <a:gd name="T1" fmla="*/ 22 h 44"/>
                  <a:gd name="T2" fmla="*/ 37 w 37"/>
                  <a:gd name="T3" fmla="*/ 18 h 44"/>
                  <a:gd name="T4" fmla="*/ 33 w 37"/>
                  <a:gd name="T5" fmla="*/ 9 h 44"/>
                  <a:gd name="T6" fmla="*/ 19 w 37"/>
                  <a:gd name="T7" fmla="*/ 19 h 44"/>
                  <a:gd name="T8" fmla="*/ 15 w 37"/>
                  <a:gd name="T9" fmla="*/ 22 h 44"/>
                  <a:gd name="T10" fmla="*/ 22 w 37"/>
                  <a:gd name="T11" fmla="*/ 9 h 44"/>
                  <a:gd name="T12" fmla="*/ 18 w 37"/>
                  <a:gd name="T13" fmla="*/ 2 h 44"/>
                  <a:gd name="T14" fmla="*/ 6 w 37"/>
                  <a:gd name="T15" fmla="*/ 6 h 44"/>
                  <a:gd name="T16" fmla="*/ 6 w 37"/>
                  <a:gd name="T17" fmla="*/ 32 h 44"/>
                  <a:gd name="T18" fmla="*/ 24 w 37"/>
                  <a:gd name="T19" fmla="*/ 41 h 44"/>
                  <a:gd name="T20" fmla="*/ 33 w 37"/>
                  <a:gd name="T21" fmla="*/ 22 h 44"/>
                  <a:gd name="T22" fmla="*/ 8 w 37"/>
                  <a:gd name="T23" fmla="*/ 30 h 44"/>
                  <a:gd name="T24" fmla="*/ 14 w 37"/>
                  <a:gd name="T25" fmla="*/ 4 h 44"/>
                  <a:gd name="T26" fmla="*/ 17 w 37"/>
                  <a:gd name="T27" fmla="*/ 8 h 44"/>
                  <a:gd name="T28" fmla="*/ 12 w 37"/>
                  <a:gd name="T29" fmla="*/ 24 h 44"/>
                  <a:gd name="T30" fmla="*/ 21 w 37"/>
                  <a:gd name="T31" fmla="*/ 28 h 44"/>
                  <a:gd name="T32" fmla="*/ 23 w 37"/>
                  <a:gd name="T33" fmla="*/ 20 h 44"/>
                  <a:gd name="T34" fmla="*/ 31 w 37"/>
                  <a:gd name="T35" fmla="*/ 14 h 44"/>
                  <a:gd name="T36" fmla="*/ 33 w 37"/>
                  <a:gd name="T37" fmla="*/ 18 h 44"/>
                  <a:gd name="T38" fmla="*/ 29 w 37"/>
                  <a:gd name="T39" fmla="*/ 22 h 44"/>
                  <a:gd name="T40" fmla="*/ 23 w 37"/>
                  <a:gd name="T41" fmla="*/ 38 h 44"/>
                  <a:gd name="T42" fmla="*/ 8 w 37"/>
                  <a:gd name="T43" fmla="*/ 3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44">
                    <a:moveTo>
                      <a:pt x="33" y="22"/>
                    </a:moveTo>
                    <a:cubicBezTo>
                      <a:pt x="37" y="18"/>
                      <a:pt x="37" y="18"/>
                      <a:pt x="37" y="18"/>
                    </a:cubicBezTo>
                    <a:cubicBezTo>
                      <a:pt x="33" y="9"/>
                      <a:pt x="33" y="9"/>
                      <a:pt x="33" y="9"/>
                    </a:cubicBezTo>
                    <a:cubicBezTo>
                      <a:pt x="19" y="19"/>
                      <a:pt x="19" y="19"/>
                      <a:pt x="19" y="19"/>
                    </a:cubicBezTo>
                    <a:cubicBezTo>
                      <a:pt x="22" y="25"/>
                      <a:pt x="17" y="27"/>
                      <a:pt x="15" y="22"/>
                    </a:cubicBezTo>
                    <a:cubicBezTo>
                      <a:pt x="13" y="17"/>
                      <a:pt x="17" y="12"/>
                      <a:pt x="22" y="9"/>
                    </a:cubicBezTo>
                    <a:cubicBezTo>
                      <a:pt x="18" y="2"/>
                      <a:pt x="18" y="2"/>
                      <a:pt x="18" y="2"/>
                    </a:cubicBezTo>
                    <a:cubicBezTo>
                      <a:pt x="13" y="0"/>
                      <a:pt x="8" y="3"/>
                      <a:pt x="6" y="6"/>
                    </a:cubicBezTo>
                    <a:cubicBezTo>
                      <a:pt x="0" y="12"/>
                      <a:pt x="0" y="23"/>
                      <a:pt x="6" y="32"/>
                    </a:cubicBezTo>
                    <a:cubicBezTo>
                      <a:pt x="10" y="39"/>
                      <a:pt x="16" y="44"/>
                      <a:pt x="24" y="41"/>
                    </a:cubicBezTo>
                    <a:cubicBezTo>
                      <a:pt x="31" y="39"/>
                      <a:pt x="34" y="28"/>
                      <a:pt x="33" y="22"/>
                    </a:cubicBezTo>
                    <a:close/>
                    <a:moveTo>
                      <a:pt x="8" y="30"/>
                    </a:moveTo>
                    <a:cubicBezTo>
                      <a:pt x="3" y="21"/>
                      <a:pt x="4" y="8"/>
                      <a:pt x="14" y="4"/>
                    </a:cubicBezTo>
                    <a:cubicBezTo>
                      <a:pt x="17" y="8"/>
                      <a:pt x="17" y="8"/>
                      <a:pt x="17" y="8"/>
                    </a:cubicBezTo>
                    <a:cubicBezTo>
                      <a:pt x="12" y="11"/>
                      <a:pt x="10" y="19"/>
                      <a:pt x="12" y="24"/>
                    </a:cubicBezTo>
                    <a:cubicBezTo>
                      <a:pt x="14" y="27"/>
                      <a:pt x="18" y="29"/>
                      <a:pt x="21" y="28"/>
                    </a:cubicBezTo>
                    <a:cubicBezTo>
                      <a:pt x="23" y="26"/>
                      <a:pt x="24" y="22"/>
                      <a:pt x="23" y="20"/>
                    </a:cubicBezTo>
                    <a:cubicBezTo>
                      <a:pt x="31" y="14"/>
                      <a:pt x="31" y="14"/>
                      <a:pt x="31" y="14"/>
                    </a:cubicBezTo>
                    <a:cubicBezTo>
                      <a:pt x="33" y="18"/>
                      <a:pt x="33" y="18"/>
                      <a:pt x="33" y="18"/>
                    </a:cubicBezTo>
                    <a:cubicBezTo>
                      <a:pt x="29" y="22"/>
                      <a:pt x="29" y="22"/>
                      <a:pt x="29" y="22"/>
                    </a:cubicBezTo>
                    <a:cubicBezTo>
                      <a:pt x="30" y="25"/>
                      <a:pt x="29" y="36"/>
                      <a:pt x="23" y="38"/>
                    </a:cubicBezTo>
                    <a:cubicBezTo>
                      <a:pt x="18" y="40"/>
                      <a:pt x="12" y="36"/>
                      <a:pt x="8" y="3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6" name="Freeform 533"/>
              <p:cNvSpPr>
                <a:spLocks noEditPoints="1"/>
              </p:cNvSpPr>
              <p:nvPr/>
            </p:nvSpPr>
            <p:spPr bwMode="auto">
              <a:xfrm>
                <a:off x="3288" y="1970"/>
                <a:ext cx="85" cy="95"/>
              </a:xfrm>
              <a:custGeom>
                <a:avLst/>
                <a:gdLst>
                  <a:gd name="T0" fmla="*/ 26 w 85"/>
                  <a:gd name="T1" fmla="*/ 95 h 95"/>
                  <a:gd name="T2" fmla="*/ 31 w 85"/>
                  <a:gd name="T3" fmla="*/ 90 h 95"/>
                  <a:gd name="T4" fmla="*/ 85 w 85"/>
                  <a:gd name="T5" fmla="*/ 21 h 95"/>
                  <a:gd name="T6" fmla="*/ 57 w 85"/>
                  <a:gd name="T7" fmla="*/ 0 h 95"/>
                  <a:gd name="T8" fmla="*/ 9 w 85"/>
                  <a:gd name="T9" fmla="*/ 64 h 95"/>
                  <a:gd name="T10" fmla="*/ 0 w 85"/>
                  <a:gd name="T11" fmla="*/ 76 h 95"/>
                  <a:gd name="T12" fmla="*/ 26 w 85"/>
                  <a:gd name="T13" fmla="*/ 95 h 95"/>
                  <a:gd name="T14" fmla="*/ 59 w 85"/>
                  <a:gd name="T15" fmla="*/ 12 h 95"/>
                  <a:gd name="T16" fmla="*/ 71 w 85"/>
                  <a:gd name="T17" fmla="*/ 21 h 95"/>
                  <a:gd name="T18" fmla="*/ 24 w 85"/>
                  <a:gd name="T19" fmla="*/ 81 h 95"/>
                  <a:gd name="T20" fmla="*/ 14 w 85"/>
                  <a:gd name="T21" fmla="*/ 74 h 95"/>
                  <a:gd name="T22" fmla="*/ 59 w 85"/>
                  <a:gd name="T23" fmla="*/ 1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95">
                    <a:moveTo>
                      <a:pt x="26" y="95"/>
                    </a:moveTo>
                    <a:lnTo>
                      <a:pt x="31" y="90"/>
                    </a:lnTo>
                    <a:lnTo>
                      <a:pt x="85" y="21"/>
                    </a:lnTo>
                    <a:lnTo>
                      <a:pt x="57" y="0"/>
                    </a:lnTo>
                    <a:lnTo>
                      <a:pt x="9" y="64"/>
                    </a:lnTo>
                    <a:lnTo>
                      <a:pt x="0" y="76"/>
                    </a:lnTo>
                    <a:lnTo>
                      <a:pt x="26" y="95"/>
                    </a:lnTo>
                    <a:close/>
                    <a:moveTo>
                      <a:pt x="59" y="12"/>
                    </a:moveTo>
                    <a:lnTo>
                      <a:pt x="71" y="21"/>
                    </a:lnTo>
                    <a:lnTo>
                      <a:pt x="24" y="81"/>
                    </a:lnTo>
                    <a:lnTo>
                      <a:pt x="14" y="74"/>
                    </a:lnTo>
                    <a:lnTo>
                      <a:pt x="59" y="12"/>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7" name="Freeform 534"/>
              <p:cNvSpPr>
                <a:spLocks noEditPoints="1"/>
              </p:cNvSpPr>
              <p:nvPr/>
            </p:nvSpPr>
            <p:spPr bwMode="auto">
              <a:xfrm>
                <a:off x="2727" y="1923"/>
                <a:ext cx="60" cy="78"/>
              </a:xfrm>
              <a:custGeom>
                <a:avLst/>
                <a:gdLst>
                  <a:gd name="T0" fmla="*/ 0 w 60"/>
                  <a:gd name="T1" fmla="*/ 68 h 78"/>
                  <a:gd name="T2" fmla="*/ 45 w 60"/>
                  <a:gd name="T3" fmla="*/ 78 h 78"/>
                  <a:gd name="T4" fmla="*/ 60 w 60"/>
                  <a:gd name="T5" fmla="*/ 2 h 78"/>
                  <a:gd name="T6" fmla="*/ 10 w 60"/>
                  <a:gd name="T7" fmla="*/ 0 h 78"/>
                  <a:gd name="T8" fmla="*/ 0 w 60"/>
                  <a:gd name="T9" fmla="*/ 68 h 78"/>
                  <a:gd name="T10" fmla="*/ 19 w 60"/>
                  <a:gd name="T11" fmla="*/ 11 h 78"/>
                  <a:gd name="T12" fmla="*/ 48 w 60"/>
                  <a:gd name="T13" fmla="*/ 14 h 78"/>
                  <a:gd name="T14" fmla="*/ 36 w 60"/>
                  <a:gd name="T15" fmla="*/ 64 h 78"/>
                  <a:gd name="T16" fmla="*/ 15 w 60"/>
                  <a:gd name="T17" fmla="*/ 57 h 78"/>
                  <a:gd name="T18" fmla="*/ 19 w 60"/>
                  <a:gd name="T19" fmla="*/ 1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78">
                    <a:moveTo>
                      <a:pt x="0" y="68"/>
                    </a:moveTo>
                    <a:lnTo>
                      <a:pt x="45" y="78"/>
                    </a:lnTo>
                    <a:lnTo>
                      <a:pt x="60" y="2"/>
                    </a:lnTo>
                    <a:lnTo>
                      <a:pt x="10" y="0"/>
                    </a:lnTo>
                    <a:lnTo>
                      <a:pt x="0" y="68"/>
                    </a:lnTo>
                    <a:close/>
                    <a:moveTo>
                      <a:pt x="19" y="11"/>
                    </a:moveTo>
                    <a:lnTo>
                      <a:pt x="48" y="14"/>
                    </a:lnTo>
                    <a:lnTo>
                      <a:pt x="36" y="64"/>
                    </a:lnTo>
                    <a:lnTo>
                      <a:pt x="15" y="57"/>
                    </a:lnTo>
                    <a:lnTo>
                      <a:pt x="19" y="11"/>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8" name="Freeform 535"/>
              <p:cNvSpPr>
                <a:spLocks noEditPoints="1"/>
              </p:cNvSpPr>
              <p:nvPr/>
            </p:nvSpPr>
            <p:spPr bwMode="auto">
              <a:xfrm>
                <a:off x="2711" y="2025"/>
                <a:ext cx="57" cy="78"/>
              </a:xfrm>
              <a:custGeom>
                <a:avLst/>
                <a:gdLst>
                  <a:gd name="T0" fmla="*/ 0 w 57"/>
                  <a:gd name="T1" fmla="*/ 76 h 78"/>
                  <a:gd name="T2" fmla="*/ 47 w 57"/>
                  <a:gd name="T3" fmla="*/ 78 h 78"/>
                  <a:gd name="T4" fmla="*/ 57 w 57"/>
                  <a:gd name="T5" fmla="*/ 7 h 78"/>
                  <a:gd name="T6" fmla="*/ 7 w 57"/>
                  <a:gd name="T7" fmla="*/ 0 h 78"/>
                  <a:gd name="T8" fmla="*/ 0 w 57"/>
                  <a:gd name="T9" fmla="*/ 76 h 78"/>
                  <a:gd name="T10" fmla="*/ 16 w 57"/>
                  <a:gd name="T11" fmla="*/ 12 h 78"/>
                  <a:gd name="T12" fmla="*/ 42 w 57"/>
                  <a:gd name="T13" fmla="*/ 16 h 78"/>
                  <a:gd name="T14" fmla="*/ 40 w 57"/>
                  <a:gd name="T15" fmla="*/ 66 h 78"/>
                  <a:gd name="T16" fmla="*/ 12 w 57"/>
                  <a:gd name="T17" fmla="*/ 64 h 78"/>
                  <a:gd name="T18" fmla="*/ 16 w 57"/>
                  <a:gd name="T19" fmla="*/ 1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78">
                    <a:moveTo>
                      <a:pt x="0" y="76"/>
                    </a:moveTo>
                    <a:lnTo>
                      <a:pt x="47" y="78"/>
                    </a:lnTo>
                    <a:lnTo>
                      <a:pt x="57" y="7"/>
                    </a:lnTo>
                    <a:lnTo>
                      <a:pt x="7" y="0"/>
                    </a:lnTo>
                    <a:lnTo>
                      <a:pt x="0" y="76"/>
                    </a:lnTo>
                    <a:close/>
                    <a:moveTo>
                      <a:pt x="16" y="12"/>
                    </a:moveTo>
                    <a:lnTo>
                      <a:pt x="42" y="16"/>
                    </a:lnTo>
                    <a:lnTo>
                      <a:pt x="40" y="66"/>
                    </a:lnTo>
                    <a:lnTo>
                      <a:pt x="12" y="64"/>
                    </a:lnTo>
                    <a:lnTo>
                      <a:pt x="16" y="12"/>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9" name="Freeform 536"/>
              <p:cNvSpPr>
                <a:spLocks noEditPoints="1"/>
              </p:cNvSpPr>
              <p:nvPr/>
            </p:nvSpPr>
            <p:spPr bwMode="auto">
              <a:xfrm>
                <a:off x="2810" y="2037"/>
                <a:ext cx="55" cy="78"/>
              </a:xfrm>
              <a:custGeom>
                <a:avLst/>
                <a:gdLst>
                  <a:gd name="T0" fmla="*/ 0 w 55"/>
                  <a:gd name="T1" fmla="*/ 73 h 78"/>
                  <a:gd name="T2" fmla="*/ 43 w 55"/>
                  <a:gd name="T3" fmla="*/ 78 h 78"/>
                  <a:gd name="T4" fmla="*/ 55 w 55"/>
                  <a:gd name="T5" fmla="*/ 7 h 78"/>
                  <a:gd name="T6" fmla="*/ 12 w 55"/>
                  <a:gd name="T7" fmla="*/ 0 h 78"/>
                  <a:gd name="T8" fmla="*/ 0 w 55"/>
                  <a:gd name="T9" fmla="*/ 73 h 78"/>
                  <a:gd name="T10" fmla="*/ 19 w 55"/>
                  <a:gd name="T11" fmla="*/ 11 h 78"/>
                  <a:gd name="T12" fmla="*/ 43 w 55"/>
                  <a:gd name="T13" fmla="*/ 14 h 78"/>
                  <a:gd name="T14" fmla="*/ 36 w 55"/>
                  <a:gd name="T15" fmla="*/ 66 h 78"/>
                  <a:gd name="T16" fmla="*/ 12 w 55"/>
                  <a:gd name="T17" fmla="*/ 64 h 78"/>
                  <a:gd name="T18" fmla="*/ 19 w 55"/>
                  <a:gd name="T19" fmla="*/ 1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78">
                    <a:moveTo>
                      <a:pt x="0" y="73"/>
                    </a:moveTo>
                    <a:lnTo>
                      <a:pt x="43" y="78"/>
                    </a:lnTo>
                    <a:lnTo>
                      <a:pt x="55" y="7"/>
                    </a:lnTo>
                    <a:lnTo>
                      <a:pt x="12" y="0"/>
                    </a:lnTo>
                    <a:lnTo>
                      <a:pt x="0" y="73"/>
                    </a:lnTo>
                    <a:close/>
                    <a:moveTo>
                      <a:pt x="19" y="11"/>
                    </a:moveTo>
                    <a:lnTo>
                      <a:pt x="43" y="14"/>
                    </a:lnTo>
                    <a:lnTo>
                      <a:pt x="36" y="66"/>
                    </a:lnTo>
                    <a:lnTo>
                      <a:pt x="12" y="64"/>
                    </a:lnTo>
                    <a:lnTo>
                      <a:pt x="19" y="11"/>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0" name="Freeform 537"/>
              <p:cNvSpPr>
                <a:spLocks noEditPoints="1"/>
              </p:cNvSpPr>
              <p:nvPr/>
            </p:nvSpPr>
            <p:spPr bwMode="auto">
              <a:xfrm>
                <a:off x="2744" y="1818"/>
                <a:ext cx="62" cy="81"/>
              </a:xfrm>
              <a:custGeom>
                <a:avLst/>
                <a:gdLst>
                  <a:gd name="T0" fmla="*/ 0 w 62"/>
                  <a:gd name="T1" fmla="*/ 79 h 81"/>
                  <a:gd name="T2" fmla="*/ 45 w 62"/>
                  <a:gd name="T3" fmla="*/ 81 h 81"/>
                  <a:gd name="T4" fmla="*/ 62 w 62"/>
                  <a:gd name="T5" fmla="*/ 10 h 81"/>
                  <a:gd name="T6" fmla="*/ 7 w 62"/>
                  <a:gd name="T7" fmla="*/ 0 h 81"/>
                  <a:gd name="T8" fmla="*/ 0 w 62"/>
                  <a:gd name="T9" fmla="*/ 79 h 81"/>
                  <a:gd name="T10" fmla="*/ 17 w 62"/>
                  <a:gd name="T11" fmla="*/ 14 h 81"/>
                  <a:gd name="T12" fmla="*/ 47 w 62"/>
                  <a:gd name="T13" fmla="*/ 19 h 81"/>
                  <a:gd name="T14" fmla="*/ 38 w 62"/>
                  <a:gd name="T15" fmla="*/ 71 h 81"/>
                  <a:gd name="T16" fmla="*/ 12 w 62"/>
                  <a:gd name="T17" fmla="*/ 67 h 81"/>
                  <a:gd name="T18" fmla="*/ 17 w 62"/>
                  <a:gd name="T19" fmla="*/ 1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81">
                    <a:moveTo>
                      <a:pt x="0" y="79"/>
                    </a:moveTo>
                    <a:lnTo>
                      <a:pt x="45" y="81"/>
                    </a:lnTo>
                    <a:lnTo>
                      <a:pt x="62" y="10"/>
                    </a:lnTo>
                    <a:lnTo>
                      <a:pt x="7" y="0"/>
                    </a:lnTo>
                    <a:lnTo>
                      <a:pt x="0" y="79"/>
                    </a:lnTo>
                    <a:close/>
                    <a:moveTo>
                      <a:pt x="17" y="14"/>
                    </a:moveTo>
                    <a:lnTo>
                      <a:pt x="47" y="19"/>
                    </a:lnTo>
                    <a:lnTo>
                      <a:pt x="38" y="71"/>
                    </a:lnTo>
                    <a:lnTo>
                      <a:pt x="12" y="67"/>
                    </a:lnTo>
                    <a:lnTo>
                      <a:pt x="17" y="14"/>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1" name="Freeform 538"/>
              <p:cNvSpPr/>
              <p:nvPr/>
            </p:nvSpPr>
            <p:spPr bwMode="auto">
              <a:xfrm>
                <a:off x="1912" y="2378"/>
                <a:ext cx="30" cy="43"/>
              </a:xfrm>
              <a:custGeom>
                <a:avLst/>
                <a:gdLst>
                  <a:gd name="T0" fmla="*/ 0 w 13"/>
                  <a:gd name="T1" fmla="*/ 1 h 18"/>
                  <a:gd name="T2" fmla="*/ 10 w 13"/>
                  <a:gd name="T3" fmla="*/ 18 h 18"/>
                  <a:gd name="T4" fmla="*/ 13 w 13"/>
                  <a:gd name="T5" fmla="*/ 16 h 18"/>
                  <a:gd name="T6" fmla="*/ 4 w 13"/>
                  <a:gd name="T7" fmla="*/ 0 h 18"/>
                  <a:gd name="T8" fmla="*/ 0 w 13"/>
                  <a:gd name="T9" fmla="*/ 1 h 18"/>
                </a:gdLst>
                <a:ahLst/>
                <a:cxnLst>
                  <a:cxn ang="0">
                    <a:pos x="T0" y="T1"/>
                  </a:cxn>
                  <a:cxn ang="0">
                    <a:pos x="T2" y="T3"/>
                  </a:cxn>
                  <a:cxn ang="0">
                    <a:pos x="T4" y="T5"/>
                  </a:cxn>
                  <a:cxn ang="0">
                    <a:pos x="T6" y="T7"/>
                  </a:cxn>
                  <a:cxn ang="0">
                    <a:pos x="T8" y="T9"/>
                  </a:cxn>
                </a:cxnLst>
                <a:rect l="0" t="0" r="r" b="b"/>
                <a:pathLst>
                  <a:path w="13" h="18">
                    <a:moveTo>
                      <a:pt x="0" y="1"/>
                    </a:moveTo>
                    <a:cubicBezTo>
                      <a:pt x="2" y="9"/>
                      <a:pt x="6" y="16"/>
                      <a:pt x="10" y="18"/>
                    </a:cubicBezTo>
                    <a:cubicBezTo>
                      <a:pt x="13" y="16"/>
                      <a:pt x="13" y="16"/>
                      <a:pt x="13" y="16"/>
                    </a:cubicBezTo>
                    <a:cubicBezTo>
                      <a:pt x="7" y="11"/>
                      <a:pt x="5" y="3"/>
                      <a:pt x="4" y="0"/>
                    </a:cubicBezTo>
                    <a:lnTo>
                      <a:pt x="0" y="1"/>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2" name="Freeform 539"/>
              <p:cNvSpPr/>
              <p:nvPr/>
            </p:nvSpPr>
            <p:spPr bwMode="auto">
              <a:xfrm>
                <a:off x="1938" y="2238"/>
                <a:ext cx="38" cy="41"/>
              </a:xfrm>
              <a:custGeom>
                <a:avLst/>
                <a:gdLst>
                  <a:gd name="T0" fmla="*/ 16 w 16"/>
                  <a:gd name="T1" fmla="*/ 3 h 17"/>
                  <a:gd name="T2" fmla="*/ 14 w 16"/>
                  <a:gd name="T3" fmla="*/ 0 h 17"/>
                  <a:gd name="T4" fmla="*/ 0 w 16"/>
                  <a:gd name="T5" fmla="*/ 16 h 17"/>
                  <a:gd name="T6" fmla="*/ 3 w 16"/>
                  <a:gd name="T7" fmla="*/ 17 h 17"/>
                  <a:gd name="T8" fmla="*/ 16 w 16"/>
                  <a:gd name="T9" fmla="*/ 3 h 17"/>
                </a:gdLst>
                <a:ahLst/>
                <a:cxnLst>
                  <a:cxn ang="0">
                    <a:pos x="T0" y="T1"/>
                  </a:cxn>
                  <a:cxn ang="0">
                    <a:pos x="T2" y="T3"/>
                  </a:cxn>
                  <a:cxn ang="0">
                    <a:pos x="T4" y="T5"/>
                  </a:cxn>
                  <a:cxn ang="0">
                    <a:pos x="T6" y="T7"/>
                  </a:cxn>
                  <a:cxn ang="0">
                    <a:pos x="T8" y="T9"/>
                  </a:cxn>
                </a:cxnLst>
                <a:rect l="0" t="0" r="r" b="b"/>
                <a:pathLst>
                  <a:path w="16" h="17">
                    <a:moveTo>
                      <a:pt x="16" y="3"/>
                    </a:moveTo>
                    <a:cubicBezTo>
                      <a:pt x="14" y="0"/>
                      <a:pt x="14" y="0"/>
                      <a:pt x="14" y="0"/>
                    </a:cubicBezTo>
                    <a:cubicBezTo>
                      <a:pt x="9" y="4"/>
                      <a:pt x="2" y="12"/>
                      <a:pt x="0" y="16"/>
                    </a:cubicBezTo>
                    <a:cubicBezTo>
                      <a:pt x="3" y="17"/>
                      <a:pt x="3" y="17"/>
                      <a:pt x="3" y="17"/>
                    </a:cubicBezTo>
                    <a:cubicBezTo>
                      <a:pt x="7" y="12"/>
                      <a:pt x="14" y="5"/>
                      <a:pt x="16" y="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3" name="Freeform 540"/>
              <p:cNvSpPr>
                <a:spLocks noEditPoints="1"/>
              </p:cNvSpPr>
              <p:nvPr/>
            </p:nvSpPr>
            <p:spPr bwMode="auto">
              <a:xfrm>
                <a:off x="1966" y="2319"/>
                <a:ext cx="83" cy="107"/>
              </a:xfrm>
              <a:custGeom>
                <a:avLst/>
                <a:gdLst>
                  <a:gd name="T0" fmla="*/ 38 w 83"/>
                  <a:gd name="T1" fmla="*/ 107 h 107"/>
                  <a:gd name="T2" fmla="*/ 83 w 83"/>
                  <a:gd name="T3" fmla="*/ 57 h 107"/>
                  <a:gd name="T4" fmla="*/ 62 w 83"/>
                  <a:gd name="T5" fmla="*/ 24 h 107"/>
                  <a:gd name="T6" fmla="*/ 43 w 83"/>
                  <a:gd name="T7" fmla="*/ 40 h 107"/>
                  <a:gd name="T8" fmla="*/ 24 w 83"/>
                  <a:gd name="T9" fmla="*/ 0 h 107"/>
                  <a:gd name="T10" fmla="*/ 0 w 83"/>
                  <a:gd name="T11" fmla="*/ 21 h 107"/>
                  <a:gd name="T12" fmla="*/ 38 w 83"/>
                  <a:gd name="T13" fmla="*/ 107 h 107"/>
                  <a:gd name="T14" fmla="*/ 40 w 83"/>
                  <a:gd name="T15" fmla="*/ 55 h 107"/>
                  <a:gd name="T16" fmla="*/ 59 w 83"/>
                  <a:gd name="T17" fmla="*/ 36 h 107"/>
                  <a:gd name="T18" fmla="*/ 73 w 83"/>
                  <a:gd name="T19" fmla="*/ 55 h 107"/>
                  <a:gd name="T20" fmla="*/ 40 w 83"/>
                  <a:gd name="T21" fmla="*/ 90 h 107"/>
                  <a:gd name="T22" fmla="*/ 10 w 83"/>
                  <a:gd name="T23" fmla="*/ 24 h 107"/>
                  <a:gd name="T24" fmla="*/ 21 w 83"/>
                  <a:gd name="T25" fmla="*/ 14 h 107"/>
                  <a:gd name="T26" fmla="*/ 40 w 83"/>
                  <a:gd name="T27" fmla="*/ 5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3" h="107">
                    <a:moveTo>
                      <a:pt x="38" y="107"/>
                    </a:moveTo>
                    <a:lnTo>
                      <a:pt x="83" y="57"/>
                    </a:lnTo>
                    <a:lnTo>
                      <a:pt x="62" y="24"/>
                    </a:lnTo>
                    <a:lnTo>
                      <a:pt x="43" y="40"/>
                    </a:lnTo>
                    <a:lnTo>
                      <a:pt x="24" y="0"/>
                    </a:lnTo>
                    <a:lnTo>
                      <a:pt x="0" y="21"/>
                    </a:lnTo>
                    <a:lnTo>
                      <a:pt x="38" y="107"/>
                    </a:lnTo>
                    <a:close/>
                    <a:moveTo>
                      <a:pt x="40" y="55"/>
                    </a:moveTo>
                    <a:lnTo>
                      <a:pt x="59" y="36"/>
                    </a:lnTo>
                    <a:lnTo>
                      <a:pt x="73" y="55"/>
                    </a:lnTo>
                    <a:lnTo>
                      <a:pt x="40" y="90"/>
                    </a:lnTo>
                    <a:lnTo>
                      <a:pt x="10" y="24"/>
                    </a:lnTo>
                    <a:lnTo>
                      <a:pt x="21" y="14"/>
                    </a:lnTo>
                    <a:lnTo>
                      <a:pt x="40" y="55"/>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4" name="Freeform 541"/>
              <p:cNvSpPr>
                <a:spLocks noEditPoints="1"/>
              </p:cNvSpPr>
              <p:nvPr/>
            </p:nvSpPr>
            <p:spPr bwMode="auto">
              <a:xfrm>
                <a:off x="2049" y="2295"/>
                <a:ext cx="33" cy="45"/>
              </a:xfrm>
              <a:custGeom>
                <a:avLst/>
                <a:gdLst>
                  <a:gd name="T0" fmla="*/ 3 w 14"/>
                  <a:gd name="T1" fmla="*/ 2 h 19"/>
                  <a:gd name="T2" fmla="*/ 1 w 14"/>
                  <a:gd name="T3" fmla="*/ 13 h 19"/>
                  <a:gd name="T4" fmla="*/ 10 w 14"/>
                  <a:gd name="T5" fmla="*/ 17 h 19"/>
                  <a:gd name="T6" fmla="*/ 12 w 14"/>
                  <a:gd name="T7" fmla="*/ 6 h 19"/>
                  <a:gd name="T8" fmla="*/ 3 w 14"/>
                  <a:gd name="T9" fmla="*/ 2 h 19"/>
                  <a:gd name="T10" fmla="*/ 8 w 14"/>
                  <a:gd name="T11" fmla="*/ 13 h 19"/>
                  <a:gd name="T12" fmla="*/ 4 w 14"/>
                  <a:gd name="T13" fmla="*/ 11 h 19"/>
                  <a:gd name="T14" fmla="*/ 5 w 14"/>
                  <a:gd name="T15" fmla="*/ 6 h 19"/>
                  <a:gd name="T16" fmla="*/ 9 w 14"/>
                  <a:gd name="T17" fmla="*/ 8 h 19"/>
                  <a:gd name="T18" fmla="*/ 8 w 14"/>
                  <a:gd name="T19"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9">
                    <a:moveTo>
                      <a:pt x="3" y="2"/>
                    </a:moveTo>
                    <a:cubicBezTo>
                      <a:pt x="0" y="5"/>
                      <a:pt x="0" y="9"/>
                      <a:pt x="1" y="13"/>
                    </a:cubicBezTo>
                    <a:cubicBezTo>
                      <a:pt x="2" y="16"/>
                      <a:pt x="6" y="19"/>
                      <a:pt x="10" y="17"/>
                    </a:cubicBezTo>
                    <a:cubicBezTo>
                      <a:pt x="14" y="14"/>
                      <a:pt x="13" y="9"/>
                      <a:pt x="12" y="6"/>
                    </a:cubicBezTo>
                    <a:cubicBezTo>
                      <a:pt x="10" y="2"/>
                      <a:pt x="7" y="0"/>
                      <a:pt x="3" y="2"/>
                    </a:cubicBezTo>
                    <a:close/>
                    <a:moveTo>
                      <a:pt x="8" y="13"/>
                    </a:moveTo>
                    <a:cubicBezTo>
                      <a:pt x="6" y="15"/>
                      <a:pt x="5" y="13"/>
                      <a:pt x="4" y="11"/>
                    </a:cubicBezTo>
                    <a:cubicBezTo>
                      <a:pt x="3" y="9"/>
                      <a:pt x="3" y="7"/>
                      <a:pt x="5" y="6"/>
                    </a:cubicBezTo>
                    <a:cubicBezTo>
                      <a:pt x="7" y="5"/>
                      <a:pt x="8" y="6"/>
                      <a:pt x="9" y="8"/>
                    </a:cubicBezTo>
                    <a:cubicBezTo>
                      <a:pt x="10" y="10"/>
                      <a:pt x="10" y="12"/>
                      <a:pt x="8" y="1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5" name="Freeform 542"/>
              <p:cNvSpPr/>
              <p:nvPr/>
            </p:nvSpPr>
            <p:spPr bwMode="auto">
              <a:xfrm>
                <a:off x="2073" y="2129"/>
                <a:ext cx="44" cy="40"/>
              </a:xfrm>
              <a:custGeom>
                <a:avLst/>
                <a:gdLst>
                  <a:gd name="T0" fmla="*/ 44 w 44"/>
                  <a:gd name="T1" fmla="*/ 10 h 40"/>
                  <a:gd name="T2" fmla="*/ 37 w 44"/>
                  <a:gd name="T3" fmla="*/ 0 h 40"/>
                  <a:gd name="T4" fmla="*/ 0 w 44"/>
                  <a:gd name="T5" fmla="*/ 33 h 40"/>
                  <a:gd name="T6" fmla="*/ 7 w 44"/>
                  <a:gd name="T7" fmla="*/ 40 h 40"/>
                  <a:gd name="T8" fmla="*/ 44 w 44"/>
                  <a:gd name="T9" fmla="*/ 10 h 40"/>
                </a:gdLst>
                <a:ahLst/>
                <a:cxnLst>
                  <a:cxn ang="0">
                    <a:pos x="T0" y="T1"/>
                  </a:cxn>
                  <a:cxn ang="0">
                    <a:pos x="T2" y="T3"/>
                  </a:cxn>
                  <a:cxn ang="0">
                    <a:pos x="T4" y="T5"/>
                  </a:cxn>
                  <a:cxn ang="0">
                    <a:pos x="T6" y="T7"/>
                  </a:cxn>
                  <a:cxn ang="0">
                    <a:pos x="T8" y="T9"/>
                  </a:cxn>
                </a:cxnLst>
                <a:rect l="0" t="0" r="r" b="b"/>
                <a:pathLst>
                  <a:path w="44" h="40">
                    <a:moveTo>
                      <a:pt x="44" y="10"/>
                    </a:moveTo>
                    <a:lnTo>
                      <a:pt x="37" y="0"/>
                    </a:lnTo>
                    <a:lnTo>
                      <a:pt x="0" y="33"/>
                    </a:lnTo>
                    <a:lnTo>
                      <a:pt x="7" y="40"/>
                    </a:lnTo>
                    <a:lnTo>
                      <a:pt x="44" y="1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6" name="Freeform 543"/>
              <p:cNvSpPr/>
              <p:nvPr/>
            </p:nvSpPr>
            <p:spPr bwMode="auto">
              <a:xfrm>
                <a:off x="2004" y="2181"/>
                <a:ext cx="45" cy="38"/>
              </a:xfrm>
              <a:custGeom>
                <a:avLst/>
                <a:gdLst>
                  <a:gd name="T0" fmla="*/ 45 w 45"/>
                  <a:gd name="T1" fmla="*/ 7 h 38"/>
                  <a:gd name="T2" fmla="*/ 38 w 45"/>
                  <a:gd name="T3" fmla="*/ 0 h 38"/>
                  <a:gd name="T4" fmla="*/ 0 w 45"/>
                  <a:gd name="T5" fmla="*/ 31 h 38"/>
                  <a:gd name="T6" fmla="*/ 5 w 45"/>
                  <a:gd name="T7" fmla="*/ 38 h 38"/>
                  <a:gd name="T8" fmla="*/ 45 w 45"/>
                  <a:gd name="T9" fmla="*/ 7 h 38"/>
                </a:gdLst>
                <a:ahLst/>
                <a:cxnLst>
                  <a:cxn ang="0">
                    <a:pos x="T0" y="T1"/>
                  </a:cxn>
                  <a:cxn ang="0">
                    <a:pos x="T2" y="T3"/>
                  </a:cxn>
                  <a:cxn ang="0">
                    <a:pos x="T4" y="T5"/>
                  </a:cxn>
                  <a:cxn ang="0">
                    <a:pos x="T6" y="T7"/>
                  </a:cxn>
                  <a:cxn ang="0">
                    <a:pos x="T8" y="T9"/>
                  </a:cxn>
                </a:cxnLst>
                <a:rect l="0" t="0" r="r" b="b"/>
                <a:pathLst>
                  <a:path w="45" h="38">
                    <a:moveTo>
                      <a:pt x="45" y="7"/>
                    </a:moveTo>
                    <a:lnTo>
                      <a:pt x="38" y="0"/>
                    </a:lnTo>
                    <a:lnTo>
                      <a:pt x="0" y="31"/>
                    </a:lnTo>
                    <a:lnTo>
                      <a:pt x="5" y="38"/>
                    </a:lnTo>
                    <a:lnTo>
                      <a:pt x="45" y="7"/>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7" name="Freeform 544"/>
              <p:cNvSpPr>
                <a:spLocks noEditPoints="1"/>
              </p:cNvSpPr>
              <p:nvPr/>
            </p:nvSpPr>
            <p:spPr bwMode="auto">
              <a:xfrm>
                <a:off x="2025" y="2272"/>
                <a:ext cx="83" cy="92"/>
              </a:xfrm>
              <a:custGeom>
                <a:avLst/>
                <a:gdLst>
                  <a:gd name="T0" fmla="*/ 29 w 35"/>
                  <a:gd name="T1" fmla="*/ 10 h 39"/>
                  <a:gd name="T2" fmla="*/ 7 w 35"/>
                  <a:gd name="T3" fmla="*/ 5 h 39"/>
                  <a:gd name="T4" fmla="*/ 5 w 35"/>
                  <a:gd name="T5" fmla="*/ 30 h 39"/>
                  <a:gd name="T6" fmla="*/ 26 w 35"/>
                  <a:gd name="T7" fmla="*/ 33 h 39"/>
                  <a:gd name="T8" fmla="*/ 29 w 35"/>
                  <a:gd name="T9" fmla="*/ 10 h 39"/>
                  <a:gd name="T10" fmla="*/ 24 w 35"/>
                  <a:gd name="T11" fmla="*/ 31 h 39"/>
                  <a:gd name="T12" fmla="*/ 8 w 35"/>
                  <a:gd name="T13" fmla="*/ 27 h 39"/>
                  <a:gd name="T14" fmla="*/ 10 w 35"/>
                  <a:gd name="T15" fmla="*/ 9 h 39"/>
                  <a:gd name="T16" fmla="*/ 27 w 35"/>
                  <a:gd name="T17" fmla="*/ 13 h 39"/>
                  <a:gd name="T18" fmla="*/ 24 w 35"/>
                  <a:gd name="T19"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9">
                    <a:moveTo>
                      <a:pt x="29" y="10"/>
                    </a:moveTo>
                    <a:cubicBezTo>
                      <a:pt x="24" y="1"/>
                      <a:pt x="15" y="0"/>
                      <a:pt x="7" y="5"/>
                    </a:cubicBezTo>
                    <a:cubicBezTo>
                      <a:pt x="0" y="10"/>
                      <a:pt x="0" y="20"/>
                      <a:pt x="5" y="30"/>
                    </a:cubicBezTo>
                    <a:cubicBezTo>
                      <a:pt x="10" y="39"/>
                      <a:pt x="19" y="39"/>
                      <a:pt x="26" y="33"/>
                    </a:cubicBezTo>
                    <a:cubicBezTo>
                      <a:pt x="34" y="27"/>
                      <a:pt x="35" y="20"/>
                      <a:pt x="29" y="10"/>
                    </a:cubicBezTo>
                    <a:close/>
                    <a:moveTo>
                      <a:pt x="24" y="31"/>
                    </a:moveTo>
                    <a:cubicBezTo>
                      <a:pt x="17" y="36"/>
                      <a:pt x="12" y="34"/>
                      <a:pt x="8" y="27"/>
                    </a:cubicBezTo>
                    <a:cubicBezTo>
                      <a:pt x="4" y="20"/>
                      <a:pt x="5" y="13"/>
                      <a:pt x="10" y="9"/>
                    </a:cubicBezTo>
                    <a:cubicBezTo>
                      <a:pt x="16" y="5"/>
                      <a:pt x="23" y="6"/>
                      <a:pt x="27" y="13"/>
                    </a:cubicBezTo>
                    <a:cubicBezTo>
                      <a:pt x="31" y="20"/>
                      <a:pt x="30" y="26"/>
                      <a:pt x="24" y="3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8" name="Freeform 545"/>
              <p:cNvSpPr/>
              <p:nvPr/>
            </p:nvSpPr>
            <p:spPr bwMode="auto">
              <a:xfrm>
                <a:off x="2143" y="2089"/>
                <a:ext cx="45" cy="31"/>
              </a:xfrm>
              <a:custGeom>
                <a:avLst/>
                <a:gdLst>
                  <a:gd name="T0" fmla="*/ 19 w 19"/>
                  <a:gd name="T1" fmla="*/ 4 h 13"/>
                  <a:gd name="T2" fmla="*/ 18 w 19"/>
                  <a:gd name="T3" fmla="*/ 0 h 13"/>
                  <a:gd name="T4" fmla="*/ 0 w 19"/>
                  <a:gd name="T5" fmla="*/ 10 h 13"/>
                  <a:gd name="T6" fmla="*/ 2 w 19"/>
                  <a:gd name="T7" fmla="*/ 13 h 13"/>
                  <a:gd name="T8" fmla="*/ 19 w 19"/>
                  <a:gd name="T9" fmla="*/ 4 h 13"/>
                </a:gdLst>
                <a:ahLst/>
                <a:cxnLst>
                  <a:cxn ang="0">
                    <a:pos x="T0" y="T1"/>
                  </a:cxn>
                  <a:cxn ang="0">
                    <a:pos x="T2" y="T3"/>
                  </a:cxn>
                  <a:cxn ang="0">
                    <a:pos x="T4" y="T5"/>
                  </a:cxn>
                  <a:cxn ang="0">
                    <a:pos x="T6" y="T7"/>
                  </a:cxn>
                  <a:cxn ang="0">
                    <a:pos x="T8" y="T9"/>
                  </a:cxn>
                </a:cxnLst>
                <a:rect l="0" t="0" r="r" b="b"/>
                <a:pathLst>
                  <a:path w="19" h="13">
                    <a:moveTo>
                      <a:pt x="19" y="4"/>
                    </a:moveTo>
                    <a:cubicBezTo>
                      <a:pt x="18" y="0"/>
                      <a:pt x="18" y="0"/>
                      <a:pt x="18" y="0"/>
                    </a:cubicBezTo>
                    <a:cubicBezTo>
                      <a:pt x="11" y="2"/>
                      <a:pt x="3" y="7"/>
                      <a:pt x="0" y="10"/>
                    </a:cubicBezTo>
                    <a:cubicBezTo>
                      <a:pt x="2" y="13"/>
                      <a:pt x="2" y="13"/>
                      <a:pt x="2" y="13"/>
                    </a:cubicBezTo>
                    <a:cubicBezTo>
                      <a:pt x="7" y="9"/>
                      <a:pt x="16" y="5"/>
                      <a:pt x="19" y="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9" name="Freeform 546"/>
              <p:cNvSpPr/>
              <p:nvPr/>
            </p:nvSpPr>
            <p:spPr bwMode="auto">
              <a:xfrm>
                <a:off x="1661" y="1904"/>
                <a:ext cx="54" cy="71"/>
              </a:xfrm>
              <a:custGeom>
                <a:avLst/>
                <a:gdLst>
                  <a:gd name="T0" fmla="*/ 14 w 23"/>
                  <a:gd name="T1" fmla="*/ 21 h 30"/>
                  <a:gd name="T2" fmla="*/ 10 w 23"/>
                  <a:gd name="T3" fmla="*/ 11 h 30"/>
                  <a:gd name="T4" fmla="*/ 14 w 23"/>
                  <a:gd name="T5" fmla="*/ 9 h 30"/>
                  <a:gd name="T6" fmla="*/ 15 w 23"/>
                  <a:gd name="T7" fmla="*/ 8 h 30"/>
                  <a:gd name="T8" fmla="*/ 14 w 23"/>
                  <a:gd name="T9" fmla="*/ 6 h 30"/>
                  <a:gd name="T10" fmla="*/ 13 w 23"/>
                  <a:gd name="T11" fmla="*/ 5 h 30"/>
                  <a:gd name="T12" fmla="*/ 8 w 23"/>
                  <a:gd name="T13" fmla="*/ 7 h 30"/>
                  <a:gd name="T14" fmla="*/ 6 w 23"/>
                  <a:gd name="T15" fmla="*/ 1 h 30"/>
                  <a:gd name="T16" fmla="*/ 5 w 23"/>
                  <a:gd name="T17" fmla="*/ 1 h 30"/>
                  <a:gd name="T18" fmla="*/ 1 w 23"/>
                  <a:gd name="T19" fmla="*/ 3 h 30"/>
                  <a:gd name="T20" fmla="*/ 1 w 23"/>
                  <a:gd name="T21" fmla="*/ 4 h 30"/>
                  <a:gd name="T22" fmla="*/ 3 w 23"/>
                  <a:gd name="T23" fmla="*/ 9 h 30"/>
                  <a:gd name="T24" fmla="*/ 0 w 23"/>
                  <a:gd name="T25" fmla="*/ 11 h 30"/>
                  <a:gd name="T26" fmla="*/ 0 w 23"/>
                  <a:gd name="T27" fmla="*/ 11 h 30"/>
                  <a:gd name="T28" fmla="*/ 1 w 23"/>
                  <a:gd name="T29" fmla="*/ 14 h 30"/>
                  <a:gd name="T30" fmla="*/ 2 w 23"/>
                  <a:gd name="T31" fmla="*/ 14 h 30"/>
                  <a:gd name="T32" fmla="*/ 5 w 23"/>
                  <a:gd name="T33" fmla="*/ 13 h 30"/>
                  <a:gd name="T34" fmla="*/ 9 w 23"/>
                  <a:gd name="T35" fmla="*/ 22 h 30"/>
                  <a:gd name="T36" fmla="*/ 18 w 23"/>
                  <a:gd name="T37" fmla="*/ 28 h 30"/>
                  <a:gd name="T38" fmla="*/ 22 w 23"/>
                  <a:gd name="T39" fmla="*/ 25 h 30"/>
                  <a:gd name="T40" fmla="*/ 23 w 23"/>
                  <a:gd name="T41" fmla="*/ 23 h 30"/>
                  <a:gd name="T42" fmla="*/ 20 w 23"/>
                  <a:gd name="T43" fmla="*/ 20 h 30"/>
                  <a:gd name="T44" fmla="*/ 19 w 23"/>
                  <a:gd name="T45" fmla="*/ 21 h 30"/>
                  <a:gd name="T46" fmla="*/ 17 w 23"/>
                  <a:gd name="T47" fmla="*/ 22 h 30"/>
                  <a:gd name="T48" fmla="*/ 14 w 23"/>
                  <a:gd name="T49"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30">
                    <a:moveTo>
                      <a:pt x="14" y="21"/>
                    </a:moveTo>
                    <a:cubicBezTo>
                      <a:pt x="10" y="11"/>
                      <a:pt x="10" y="11"/>
                      <a:pt x="10" y="11"/>
                    </a:cubicBezTo>
                    <a:cubicBezTo>
                      <a:pt x="14" y="9"/>
                      <a:pt x="14" y="9"/>
                      <a:pt x="14" y="9"/>
                    </a:cubicBezTo>
                    <a:cubicBezTo>
                      <a:pt x="14" y="9"/>
                      <a:pt x="15" y="9"/>
                      <a:pt x="15" y="8"/>
                    </a:cubicBezTo>
                    <a:cubicBezTo>
                      <a:pt x="14" y="6"/>
                      <a:pt x="14" y="6"/>
                      <a:pt x="14" y="6"/>
                    </a:cubicBezTo>
                    <a:cubicBezTo>
                      <a:pt x="14" y="5"/>
                      <a:pt x="14" y="5"/>
                      <a:pt x="13" y="5"/>
                    </a:cubicBezTo>
                    <a:cubicBezTo>
                      <a:pt x="8" y="7"/>
                      <a:pt x="8" y="7"/>
                      <a:pt x="8" y="7"/>
                    </a:cubicBezTo>
                    <a:cubicBezTo>
                      <a:pt x="6" y="1"/>
                      <a:pt x="6" y="1"/>
                      <a:pt x="6" y="1"/>
                    </a:cubicBezTo>
                    <a:cubicBezTo>
                      <a:pt x="6" y="1"/>
                      <a:pt x="6" y="0"/>
                      <a:pt x="5" y="1"/>
                    </a:cubicBezTo>
                    <a:cubicBezTo>
                      <a:pt x="1" y="3"/>
                      <a:pt x="1" y="3"/>
                      <a:pt x="1" y="3"/>
                    </a:cubicBezTo>
                    <a:cubicBezTo>
                      <a:pt x="1" y="3"/>
                      <a:pt x="1" y="4"/>
                      <a:pt x="1" y="4"/>
                    </a:cubicBezTo>
                    <a:cubicBezTo>
                      <a:pt x="3" y="9"/>
                      <a:pt x="3" y="9"/>
                      <a:pt x="3" y="9"/>
                    </a:cubicBezTo>
                    <a:cubicBezTo>
                      <a:pt x="0" y="11"/>
                      <a:pt x="0" y="11"/>
                      <a:pt x="0" y="11"/>
                    </a:cubicBezTo>
                    <a:cubicBezTo>
                      <a:pt x="0" y="11"/>
                      <a:pt x="0" y="11"/>
                      <a:pt x="0" y="11"/>
                    </a:cubicBezTo>
                    <a:cubicBezTo>
                      <a:pt x="1" y="14"/>
                      <a:pt x="1" y="14"/>
                      <a:pt x="1" y="14"/>
                    </a:cubicBezTo>
                    <a:cubicBezTo>
                      <a:pt x="1" y="14"/>
                      <a:pt x="2" y="15"/>
                      <a:pt x="2" y="14"/>
                    </a:cubicBezTo>
                    <a:cubicBezTo>
                      <a:pt x="5" y="13"/>
                      <a:pt x="5" y="13"/>
                      <a:pt x="5" y="13"/>
                    </a:cubicBezTo>
                    <a:cubicBezTo>
                      <a:pt x="9" y="22"/>
                      <a:pt x="9" y="22"/>
                      <a:pt x="9" y="22"/>
                    </a:cubicBezTo>
                    <a:cubicBezTo>
                      <a:pt x="11" y="26"/>
                      <a:pt x="13" y="30"/>
                      <a:pt x="18" y="28"/>
                    </a:cubicBezTo>
                    <a:cubicBezTo>
                      <a:pt x="19" y="27"/>
                      <a:pt x="21" y="26"/>
                      <a:pt x="22" y="25"/>
                    </a:cubicBezTo>
                    <a:cubicBezTo>
                      <a:pt x="23" y="24"/>
                      <a:pt x="23" y="24"/>
                      <a:pt x="23" y="23"/>
                    </a:cubicBezTo>
                    <a:cubicBezTo>
                      <a:pt x="20" y="20"/>
                      <a:pt x="20" y="20"/>
                      <a:pt x="20" y="20"/>
                    </a:cubicBezTo>
                    <a:cubicBezTo>
                      <a:pt x="20" y="20"/>
                      <a:pt x="19" y="21"/>
                      <a:pt x="19" y="21"/>
                    </a:cubicBezTo>
                    <a:cubicBezTo>
                      <a:pt x="18" y="22"/>
                      <a:pt x="18" y="22"/>
                      <a:pt x="17" y="22"/>
                    </a:cubicBezTo>
                    <a:cubicBezTo>
                      <a:pt x="15" y="23"/>
                      <a:pt x="15" y="22"/>
                      <a:pt x="14" y="2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0" name="Freeform 547"/>
              <p:cNvSpPr>
                <a:spLocks noEditPoints="1"/>
              </p:cNvSpPr>
              <p:nvPr/>
            </p:nvSpPr>
            <p:spPr bwMode="auto">
              <a:xfrm>
                <a:off x="1619" y="1932"/>
                <a:ext cx="54" cy="67"/>
              </a:xfrm>
              <a:custGeom>
                <a:avLst/>
                <a:gdLst>
                  <a:gd name="T0" fmla="*/ 21 w 23"/>
                  <a:gd name="T1" fmla="*/ 16 h 28"/>
                  <a:gd name="T2" fmla="*/ 19 w 23"/>
                  <a:gd name="T3" fmla="*/ 17 h 28"/>
                  <a:gd name="T4" fmla="*/ 16 w 23"/>
                  <a:gd name="T5" fmla="*/ 20 h 28"/>
                  <a:gd name="T6" fmla="*/ 9 w 23"/>
                  <a:gd name="T7" fmla="*/ 16 h 28"/>
                  <a:gd name="T8" fmla="*/ 20 w 23"/>
                  <a:gd name="T9" fmla="*/ 12 h 28"/>
                  <a:gd name="T10" fmla="*/ 20 w 23"/>
                  <a:gd name="T11" fmla="*/ 10 h 28"/>
                  <a:gd name="T12" fmla="*/ 18 w 23"/>
                  <a:gd name="T13" fmla="*/ 6 h 28"/>
                  <a:gd name="T14" fmla="*/ 7 w 23"/>
                  <a:gd name="T15" fmla="*/ 3 h 28"/>
                  <a:gd name="T16" fmla="*/ 3 w 23"/>
                  <a:gd name="T17" fmla="*/ 18 h 28"/>
                  <a:gd name="T18" fmla="*/ 17 w 23"/>
                  <a:gd name="T19" fmla="*/ 24 h 28"/>
                  <a:gd name="T20" fmla="*/ 23 w 23"/>
                  <a:gd name="T21" fmla="*/ 19 h 28"/>
                  <a:gd name="T22" fmla="*/ 23 w 23"/>
                  <a:gd name="T23" fmla="*/ 18 h 28"/>
                  <a:gd name="T24" fmla="*/ 21 w 23"/>
                  <a:gd name="T25" fmla="*/ 16 h 28"/>
                  <a:gd name="T26" fmla="*/ 9 w 23"/>
                  <a:gd name="T27" fmla="*/ 7 h 28"/>
                  <a:gd name="T28" fmla="*/ 13 w 23"/>
                  <a:gd name="T29" fmla="*/ 10 h 28"/>
                  <a:gd name="T30" fmla="*/ 7 w 23"/>
                  <a:gd name="T31" fmla="*/ 13 h 28"/>
                  <a:gd name="T32" fmla="*/ 9 w 23"/>
                  <a:gd name="T33" fmla="*/ 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8">
                    <a:moveTo>
                      <a:pt x="21" y="16"/>
                    </a:moveTo>
                    <a:cubicBezTo>
                      <a:pt x="20" y="15"/>
                      <a:pt x="19" y="16"/>
                      <a:pt x="19" y="17"/>
                    </a:cubicBezTo>
                    <a:cubicBezTo>
                      <a:pt x="19" y="18"/>
                      <a:pt x="17" y="19"/>
                      <a:pt x="16" y="20"/>
                    </a:cubicBezTo>
                    <a:cubicBezTo>
                      <a:pt x="12" y="21"/>
                      <a:pt x="10" y="19"/>
                      <a:pt x="9" y="16"/>
                    </a:cubicBezTo>
                    <a:cubicBezTo>
                      <a:pt x="20" y="12"/>
                      <a:pt x="20" y="12"/>
                      <a:pt x="20" y="12"/>
                    </a:cubicBezTo>
                    <a:cubicBezTo>
                      <a:pt x="20" y="11"/>
                      <a:pt x="21" y="11"/>
                      <a:pt x="20" y="10"/>
                    </a:cubicBezTo>
                    <a:cubicBezTo>
                      <a:pt x="20" y="9"/>
                      <a:pt x="19" y="7"/>
                      <a:pt x="18" y="6"/>
                    </a:cubicBezTo>
                    <a:cubicBezTo>
                      <a:pt x="16" y="3"/>
                      <a:pt x="12" y="0"/>
                      <a:pt x="7" y="3"/>
                    </a:cubicBezTo>
                    <a:cubicBezTo>
                      <a:pt x="2" y="5"/>
                      <a:pt x="0" y="11"/>
                      <a:pt x="3" y="18"/>
                    </a:cubicBezTo>
                    <a:cubicBezTo>
                      <a:pt x="4" y="21"/>
                      <a:pt x="8" y="28"/>
                      <a:pt x="17" y="24"/>
                    </a:cubicBezTo>
                    <a:cubicBezTo>
                      <a:pt x="19" y="23"/>
                      <a:pt x="22" y="21"/>
                      <a:pt x="23" y="19"/>
                    </a:cubicBezTo>
                    <a:cubicBezTo>
                      <a:pt x="23" y="19"/>
                      <a:pt x="23" y="18"/>
                      <a:pt x="23" y="18"/>
                    </a:cubicBezTo>
                    <a:lnTo>
                      <a:pt x="21" y="16"/>
                    </a:lnTo>
                    <a:close/>
                    <a:moveTo>
                      <a:pt x="9" y="7"/>
                    </a:moveTo>
                    <a:cubicBezTo>
                      <a:pt x="11" y="5"/>
                      <a:pt x="13" y="8"/>
                      <a:pt x="13" y="10"/>
                    </a:cubicBezTo>
                    <a:cubicBezTo>
                      <a:pt x="7" y="13"/>
                      <a:pt x="7" y="13"/>
                      <a:pt x="7" y="13"/>
                    </a:cubicBezTo>
                    <a:cubicBezTo>
                      <a:pt x="6" y="10"/>
                      <a:pt x="6" y="8"/>
                      <a:pt x="9" y="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1" name="Freeform 548"/>
              <p:cNvSpPr/>
              <p:nvPr/>
            </p:nvSpPr>
            <p:spPr bwMode="auto">
              <a:xfrm>
                <a:off x="1531" y="1972"/>
                <a:ext cx="36" cy="62"/>
              </a:xfrm>
              <a:custGeom>
                <a:avLst/>
                <a:gdLst>
                  <a:gd name="T0" fmla="*/ 9 w 15"/>
                  <a:gd name="T1" fmla="*/ 9 h 26"/>
                  <a:gd name="T2" fmla="*/ 11 w 15"/>
                  <a:gd name="T3" fmla="*/ 6 h 26"/>
                  <a:gd name="T4" fmla="*/ 13 w 15"/>
                  <a:gd name="T5" fmla="*/ 5 h 26"/>
                  <a:gd name="T6" fmla="*/ 13 w 15"/>
                  <a:gd name="T7" fmla="*/ 1 h 26"/>
                  <a:gd name="T8" fmla="*/ 10 w 15"/>
                  <a:gd name="T9" fmla="*/ 1 h 26"/>
                  <a:gd name="T10" fmla="*/ 6 w 15"/>
                  <a:gd name="T11" fmla="*/ 6 h 26"/>
                  <a:gd name="T12" fmla="*/ 6 w 15"/>
                  <a:gd name="T13" fmla="*/ 6 h 26"/>
                  <a:gd name="T14" fmla="*/ 4 w 15"/>
                  <a:gd name="T15" fmla="*/ 4 h 26"/>
                  <a:gd name="T16" fmla="*/ 3 w 15"/>
                  <a:gd name="T17" fmla="*/ 4 h 26"/>
                  <a:gd name="T18" fmla="*/ 0 w 15"/>
                  <a:gd name="T19" fmla="*/ 7 h 26"/>
                  <a:gd name="T20" fmla="*/ 1 w 15"/>
                  <a:gd name="T21" fmla="*/ 8 h 26"/>
                  <a:gd name="T22" fmla="*/ 4 w 15"/>
                  <a:gd name="T23" fmla="*/ 13 h 26"/>
                  <a:gd name="T24" fmla="*/ 9 w 15"/>
                  <a:gd name="T25" fmla="*/ 25 h 26"/>
                  <a:gd name="T26" fmla="*/ 10 w 15"/>
                  <a:gd name="T27" fmla="*/ 25 h 26"/>
                  <a:gd name="T28" fmla="*/ 14 w 15"/>
                  <a:gd name="T29" fmla="*/ 24 h 26"/>
                  <a:gd name="T30" fmla="*/ 15 w 15"/>
                  <a:gd name="T31" fmla="*/ 23 h 26"/>
                  <a:gd name="T32" fmla="*/ 9 w 15"/>
                  <a:gd name="T33"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26">
                    <a:moveTo>
                      <a:pt x="9" y="9"/>
                    </a:moveTo>
                    <a:cubicBezTo>
                      <a:pt x="9" y="8"/>
                      <a:pt x="10" y="6"/>
                      <a:pt x="11" y="6"/>
                    </a:cubicBezTo>
                    <a:cubicBezTo>
                      <a:pt x="12" y="6"/>
                      <a:pt x="13" y="6"/>
                      <a:pt x="13" y="5"/>
                    </a:cubicBezTo>
                    <a:cubicBezTo>
                      <a:pt x="13" y="1"/>
                      <a:pt x="13" y="1"/>
                      <a:pt x="13" y="1"/>
                    </a:cubicBezTo>
                    <a:cubicBezTo>
                      <a:pt x="13" y="0"/>
                      <a:pt x="11" y="0"/>
                      <a:pt x="10" y="1"/>
                    </a:cubicBezTo>
                    <a:cubicBezTo>
                      <a:pt x="8" y="2"/>
                      <a:pt x="7" y="3"/>
                      <a:pt x="6" y="6"/>
                    </a:cubicBezTo>
                    <a:cubicBezTo>
                      <a:pt x="6" y="6"/>
                      <a:pt x="6" y="6"/>
                      <a:pt x="6" y="6"/>
                    </a:cubicBezTo>
                    <a:cubicBezTo>
                      <a:pt x="6" y="5"/>
                      <a:pt x="5" y="5"/>
                      <a:pt x="4" y="4"/>
                    </a:cubicBezTo>
                    <a:cubicBezTo>
                      <a:pt x="4" y="3"/>
                      <a:pt x="3" y="4"/>
                      <a:pt x="3" y="4"/>
                    </a:cubicBezTo>
                    <a:cubicBezTo>
                      <a:pt x="0" y="7"/>
                      <a:pt x="0" y="7"/>
                      <a:pt x="0" y="7"/>
                    </a:cubicBezTo>
                    <a:cubicBezTo>
                      <a:pt x="0" y="7"/>
                      <a:pt x="0" y="7"/>
                      <a:pt x="1" y="8"/>
                    </a:cubicBezTo>
                    <a:cubicBezTo>
                      <a:pt x="2" y="9"/>
                      <a:pt x="3" y="11"/>
                      <a:pt x="4" y="13"/>
                    </a:cubicBezTo>
                    <a:cubicBezTo>
                      <a:pt x="9" y="25"/>
                      <a:pt x="9" y="25"/>
                      <a:pt x="9" y="25"/>
                    </a:cubicBezTo>
                    <a:cubicBezTo>
                      <a:pt x="10" y="26"/>
                      <a:pt x="10" y="26"/>
                      <a:pt x="10" y="25"/>
                    </a:cubicBezTo>
                    <a:cubicBezTo>
                      <a:pt x="14" y="24"/>
                      <a:pt x="14" y="24"/>
                      <a:pt x="14" y="24"/>
                    </a:cubicBezTo>
                    <a:cubicBezTo>
                      <a:pt x="15" y="23"/>
                      <a:pt x="15" y="23"/>
                      <a:pt x="15" y="23"/>
                    </a:cubicBezTo>
                    <a:lnTo>
                      <a:pt x="9" y="9"/>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2" name="Freeform 549"/>
              <p:cNvSpPr/>
              <p:nvPr/>
            </p:nvSpPr>
            <p:spPr bwMode="auto">
              <a:xfrm>
                <a:off x="1444" y="1545"/>
                <a:ext cx="52" cy="86"/>
              </a:xfrm>
              <a:custGeom>
                <a:avLst/>
                <a:gdLst>
                  <a:gd name="T0" fmla="*/ 42 w 52"/>
                  <a:gd name="T1" fmla="*/ 0 h 86"/>
                  <a:gd name="T2" fmla="*/ 0 w 52"/>
                  <a:gd name="T3" fmla="*/ 81 h 86"/>
                  <a:gd name="T4" fmla="*/ 7 w 52"/>
                  <a:gd name="T5" fmla="*/ 86 h 86"/>
                  <a:gd name="T6" fmla="*/ 52 w 52"/>
                  <a:gd name="T7" fmla="*/ 3 h 86"/>
                  <a:gd name="T8" fmla="*/ 42 w 52"/>
                  <a:gd name="T9" fmla="*/ 0 h 86"/>
                </a:gdLst>
                <a:ahLst/>
                <a:cxnLst>
                  <a:cxn ang="0">
                    <a:pos x="T0" y="T1"/>
                  </a:cxn>
                  <a:cxn ang="0">
                    <a:pos x="T2" y="T3"/>
                  </a:cxn>
                  <a:cxn ang="0">
                    <a:pos x="T4" y="T5"/>
                  </a:cxn>
                  <a:cxn ang="0">
                    <a:pos x="T6" y="T7"/>
                  </a:cxn>
                  <a:cxn ang="0">
                    <a:pos x="T8" y="T9"/>
                  </a:cxn>
                </a:cxnLst>
                <a:rect l="0" t="0" r="r" b="b"/>
                <a:pathLst>
                  <a:path w="52" h="86">
                    <a:moveTo>
                      <a:pt x="42" y="0"/>
                    </a:moveTo>
                    <a:lnTo>
                      <a:pt x="0" y="81"/>
                    </a:lnTo>
                    <a:lnTo>
                      <a:pt x="7" y="86"/>
                    </a:lnTo>
                    <a:lnTo>
                      <a:pt x="52" y="3"/>
                    </a:lnTo>
                    <a:lnTo>
                      <a:pt x="42" y="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3" name="Freeform 550"/>
              <p:cNvSpPr/>
              <p:nvPr/>
            </p:nvSpPr>
            <p:spPr bwMode="auto">
              <a:xfrm>
                <a:off x="1491" y="1564"/>
                <a:ext cx="52" cy="98"/>
              </a:xfrm>
              <a:custGeom>
                <a:avLst/>
                <a:gdLst>
                  <a:gd name="T0" fmla="*/ 0 w 52"/>
                  <a:gd name="T1" fmla="*/ 90 h 98"/>
                  <a:gd name="T2" fmla="*/ 7 w 52"/>
                  <a:gd name="T3" fmla="*/ 98 h 98"/>
                  <a:gd name="T4" fmla="*/ 52 w 52"/>
                  <a:gd name="T5" fmla="*/ 3 h 98"/>
                  <a:gd name="T6" fmla="*/ 45 w 52"/>
                  <a:gd name="T7" fmla="*/ 0 h 98"/>
                  <a:gd name="T8" fmla="*/ 0 w 52"/>
                  <a:gd name="T9" fmla="*/ 90 h 98"/>
                </a:gdLst>
                <a:ahLst/>
                <a:cxnLst>
                  <a:cxn ang="0">
                    <a:pos x="T0" y="T1"/>
                  </a:cxn>
                  <a:cxn ang="0">
                    <a:pos x="T2" y="T3"/>
                  </a:cxn>
                  <a:cxn ang="0">
                    <a:pos x="T4" y="T5"/>
                  </a:cxn>
                  <a:cxn ang="0">
                    <a:pos x="T6" y="T7"/>
                  </a:cxn>
                  <a:cxn ang="0">
                    <a:pos x="T8" y="T9"/>
                  </a:cxn>
                </a:cxnLst>
                <a:rect l="0" t="0" r="r" b="b"/>
                <a:pathLst>
                  <a:path w="52" h="98">
                    <a:moveTo>
                      <a:pt x="0" y="90"/>
                    </a:moveTo>
                    <a:lnTo>
                      <a:pt x="7" y="98"/>
                    </a:lnTo>
                    <a:lnTo>
                      <a:pt x="52" y="3"/>
                    </a:lnTo>
                    <a:lnTo>
                      <a:pt x="45" y="0"/>
                    </a:lnTo>
                    <a:lnTo>
                      <a:pt x="0" y="9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4" name="Freeform 551"/>
              <p:cNvSpPr>
                <a:spLocks noEditPoints="1"/>
              </p:cNvSpPr>
              <p:nvPr/>
            </p:nvSpPr>
            <p:spPr bwMode="auto">
              <a:xfrm>
                <a:off x="2983" y="1821"/>
                <a:ext cx="54" cy="76"/>
              </a:xfrm>
              <a:custGeom>
                <a:avLst/>
                <a:gdLst>
                  <a:gd name="T0" fmla="*/ 54 w 54"/>
                  <a:gd name="T1" fmla="*/ 4 h 76"/>
                  <a:gd name="T2" fmla="*/ 7 w 54"/>
                  <a:gd name="T3" fmla="*/ 0 h 76"/>
                  <a:gd name="T4" fmla="*/ 0 w 54"/>
                  <a:gd name="T5" fmla="*/ 71 h 76"/>
                  <a:gd name="T6" fmla="*/ 47 w 54"/>
                  <a:gd name="T7" fmla="*/ 76 h 76"/>
                  <a:gd name="T8" fmla="*/ 54 w 54"/>
                  <a:gd name="T9" fmla="*/ 4 h 76"/>
                  <a:gd name="T10" fmla="*/ 38 w 54"/>
                  <a:gd name="T11" fmla="*/ 64 h 76"/>
                  <a:gd name="T12" fmla="*/ 12 w 54"/>
                  <a:gd name="T13" fmla="*/ 61 h 76"/>
                  <a:gd name="T14" fmla="*/ 16 w 54"/>
                  <a:gd name="T15" fmla="*/ 9 h 76"/>
                  <a:gd name="T16" fmla="*/ 45 w 54"/>
                  <a:gd name="T17" fmla="*/ 14 h 76"/>
                  <a:gd name="T18" fmla="*/ 38 w 54"/>
                  <a:gd name="T19" fmla="*/ 6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76">
                    <a:moveTo>
                      <a:pt x="54" y="4"/>
                    </a:moveTo>
                    <a:lnTo>
                      <a:pt x="7" y="0"/>
                    </a:lnTo>
                    <a:lnTo>
                      <a:pt x="0" y="71"/>
                    </a:lnTo>
                    <a:lnTo>
                      <a:pt x="47" y="76"/>
                    </a:lnTo>
                    <a:lnTo>
                      <a:pt x="54" y="4"/>
                    </a:lnTo>
                    <a:close/>
                    <a:moveTo>
                      <a:pt x="38" y="64"/>
                    </a:moveTo>
                    <a:lnTo>
                      <a:pt x="12" y="61"/>
                    </a:lnTo>
                    <a:lnTo>
                      <a:pt x="16" y="9"/>
                    </a:lnTo>
                    <a:lnTo>
                      <a:pt x="45" y="14"/>
                    </a:lnTo>
                    <a:lnTo>
                      <a:pt x="38" y="64"/>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5" name="Freeform 552"/>
              <p:cNvSpPr>
                <a:spLocks noEditPoints="1"/>
              </p:cNvSpPr>
              <p:nvPr/>
            </p:nvSpPr>
            <p:spPr bwMode="auto">
              <a:xfrm>
                <a:off x="1486" y="1991"/>
                <a:ext cx="54" cy="67"/>
              </a:xfrm>
              <a:custGeom>
                <a:avLst/>
                <a:gdLst>
                  <a:gd name="T0" fmla="*/ 20 w 23"/>
                  <a:gd name="T1" fmla="*/ 16 h 28"/>
                  <a:gd name="T2" fmla="*/ 19 w 23"/>
                  <a:gd name="T3" fmla="*/ 17 h 28"/>
                  <a:gd name="T4" fmla="*/ 15 w 23"/>
                  <a:gd name="T5" fmla="*/ 19 h 28"/>
                  <a:gd name="T6" fmla="*/ 8 w 23"/>
                  <a:gd name="T7" fmla="*/ 16 h 28"/>
                  <a:gd name="T8" fmla="*/ 19 w 23"/>
                  <a:gd name="T9" fmla="*/ 11 h 28"/>
                  <a:gd name="T10" fmla="*/ 20 w 23"/>
                  <a:gd name="T11" fmla="*/ 10 h 28"/>
                  <a:gd name="T12" fmla="*/ 17 w 23"/>
                  <a:gd name="T13" fmla="*/ 6 h 28"/>
                  <a:gd name="T14" fmla="*/ 7 w 23"/>
                  <a:gd name="T15" fmla="*/ 3 h 28"/>
                  <a:gd name="T16" fmla="*/ 3 w 23"/>
                  <a:gd name="T17" fmla="*/ 18 h 28"/>
                  <a:gd name="T18" fmla="*/ 17 w 23"/>
                  <a:gd name="T19" fmla="*/ 24 h 28"/>
                  <a:gd name="T20" fmla="*/ 22 w 23"/>
                  <a:gd name="T21" fmla="*/ 19 h 28"/>
                  <a:gd name="T22" fmla="*/ 22 w 23"/>
                  <a:gd name="T23" fmla="*/ 18 h 28"/>
                  <a:gd name="T24" fmla="*/ 20 w 23"/>
                  <a:gd name="T25" fmla="*/ 16 h 28"/>
                  <a:gd name="T26" fmla="*/ 8 w 23"/>
                  <a:gd name="T27" fmla="*/ 6 h 28"/>
                  <a:gd name="T28" fmla="*/ 13 w 23"/>
                  <a:gd name="T29" fmla="*/ 10 h 28"/>
                  <a:gd name="T30" fmla="*/ 7 w 23"/>
                  <a:gd name="T31" fmla="*/ 12 h 28"/>
                  <a:gd name="T32" fmla="*/ 8 w 23"/>
                  <a:gd name="T33"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8">
                    <a:moveTo>
                      <a:pt x="20" y="16"/>
                    </a:moveTo>
                    <a:cubicBezTo>
                      <a:pt x="20" y="15"/>
                      <a:pt x="19" y="16"/>
                      <a:pt x="19" y="17"/>
                    </a:cubicBezTo>
                    <a:cubicBezTo>
                      <a:pt x="18" y="17"/>
                      <a:pt x="17" y="19"/>
                      <a:pt x="15" y="19"/>
                    </a:cubicBezTo>
                    <a:cubicBezTo>
                      <a:pt x="12" y="21"/>
                      <a:pt x="10" y="19"/>
                      <a:pt x="8" y="16"/>
                    </a:cubicBezTo>
                    <a:cubicBezTo>
                      <a:pt x="19" y="11"/>
                      <a:pt x="19" y="11"/>
                      <a:pt x="19" y="11"/>
                    </a:cubicBezTo>
                    <a:cubicBezTo>
                      <a:pt x="20" y="11"/>
                      <a:pt x="20" y="11"/>
                      <a:pt x="20" y="10"/>
                    </a:cubicBezTo>
                    <a:cubicBezTo>
                      <a:pt x="19" y="9"/>
                      <a:pt x="19" y="7"/>
                      <a:pt x="17" y="6"/>
                    </a:cubicBezTo>
                    <a:cubicBezTo>
                      <a:pt x="15" y="3"/>
                      <a:pt x="12" y="0"/>
                      <a:pt x="7" y="3"/>
                    </a:cubicBezTo>
                    <a:cubicBezTo>
                      <a:pt x="1" y="5"/>
                      <a:pt x="0" y="11"/>
                      <a:pt x="3" y="18"/>
                    </a:cubicBezTo>
                    <a:cubicBezTo>
                      <a:pt x="4" y="20"/>
                      <a:pt x="8" y="28"/>
                      <a:pt x="17" y="24"/>
                    </a:cubicBezTo>
                    <a:cubicBezTo>
                      <a:pt x="19" y="23"/>
                      <a:pt x="21" y="21"/>
                      <a:pt x="22" y="19"/>
                    </a:cubicBezTo>
                    <a:cubicBezTo>
                      <a:pt x="23" y="19"/>
                      <a:pt x="23" y="18"/>
                      <a:pt x="22" y="18"/>
                    </a:cubicBezTo>
                    <a:lnTo>
                      <a:pt x="20" y="16"/>
                    </a:lnTo>
                    <a:close/>
                    <a:moveTo>
                      <a:pt x="8" y="6"/>
                    </a:moveTo>
                    <a:cubicBezTo>
                      <a:pt x="11" y="5"/>
                      <a:pt x="12" y="8"/>
                      <a:pt x="13" y="10"/>
                    </a:cubicBezTo>
                    <a:cubicBezTo>
                      <a:pt x="7" y="12"/>
                      <a:pt x="7" y="12"/>
                      <a:pt x="7" y="12"/>
                    </a:cubicBezTo>
                    <a:cubicBezTo>
                      <a:pt x="6" y="10"/>
                      <a:pt x="6" y="7"/>
                      <a:pt x="8" y="6"/>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6" name="Freeform 553"/>
              <p:cNvSpPr/>
              <p:nvPr/>
            </p:nvSpPr>
            <p:spPr bwMode="auto">
              <a:xfrm>
                <a:off x="1465" y="1555"/>
                <a:ext cx="52" cy="95"/>
              </a:xfrm>
              <a:custGeom>
                <a:avLst/>
                <a:gdLst>
                  <a:gd name="T0" fmla="*/ 42 w 52"/>
                  <a:gd name="T1" fmla="*/ 0 h 95"/>
                  <a:gd name="T2" fmla="*/ 0 w 52"/>
                  <a:gd name="T3" fmla="*/ 90 h 95"/>
                  <a:gd name="T4" fmla="*/ 7 w 52"/>
                  <a:gd name="T5" fmla="*/ 95 h 95"/>
                  <a:gd name="T6" fmla="*/ 52 w 52"/>
                  <a:gd name="T7" fmla="*/ 2 h 95"/>
                  <a:gd name="T8" fmla="*/ 42 w 52"/>
                  <a:gd name="T9" fmla="*/ 0 h 95"/>
                </a:gdLst>
                <a:ahLst/>
                <a:cxnLst>
                  <a:cxn ang="0">
                    <a:pos x="T0" y="T1"/>
                  </a:cxn>
                  <a:cxn ang="0">
                    <a:pos x="T2" y="T3"/>
                  </a:cxn>
                  <a:cxn ang="0">
                    <a:pos x="T4" y="T5"/>
                  </a:cxn>
                  <a:cxn ang="0">
                    <a:pos x="T6" y="T7"/>
                  </a:cxn>
                  <a:cxn ang="0">
                    <a:pos x="T8" y="T9"/>
                  </a:cxn>
                </a:cxnLst>
                <a:rect l="0" t="0" r="r" b="b"/>
                <a:pathLst>
                  <a:path w="52" h="95">
                    <a:moveTo>
                      <a:pt x="42" y="0"/>
                    </a:moveTo>
                    <a:lnTo>
                      <a:pt x="0" y="90"/>
                    </a:lnTo>
                    <a:lnTo>
                      <a:pt x="7" y="95"/>
                    </a:lnTo>
                    <a:lnTo>
                      <a:pt x="52" y="2"/>
                    </a:lnTo>
                    <a:lnTo>
                      <a:pt x="42" y="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7" name="Freeform 554"/>
              <p:cNvSpPr/>
              <p:nvPr/>
            </p:nvSpPr>
            <p:spPr bwMode="auto">
              <a:xfrm>
                <a:off x="1444" y="2001"/>
                <a:ext cx="54" cy="69"/>
              </a:xfrm>
              <a:custGeom>
                <a:avLst/>
                <a:gdLst>
                  <a:gd name="T0" fmla="*/ 21 w 23"/>
                  <a:gd name="T1" fmla="*/ 20 h 29"/>
                  <a:gd name="T2" fmla="*/ 19 w 23"/>
                  <a:gd name="T3" fmla="*/ 20 h 29"/>
                  <a:gd name="T4" fmla="*/ 15 w 23"/>
                  <a:gd name="T5" fmla="*/ 20 h 29"/>
                  <a:gd name="T6" fmla="*/ 10 w 23"/>
                  <a:gd name="T7" fmla="*/ 10 h 29"/>
                  <a:gd name="T8" fmla="*/ 15 w 23"/>
                  <a:gd name="T9" fmla="*/ 8 h 29"/>
                  <a:gd name="T10" fmla="*/ 15 w 23"/>
                  <a:gd name="T11" fmla="*/ 8 h 29"/>
                  <a:gd name="T12" fmla="*/ 14 w 23"/>
                  <a:gd name="T13" fmla="*/ 5 h 29"/>
                  <a:gd name="T14" fmla="*/ 13 w 23"/>
                  <a:gd name="T15" fmla="*/ 4 h 29"/>
                  <a:gd name="T16" fmla="*/ 9 w 23"/>
                  <a:gd name="T17" fmla="*/ 6 h 29"/>
                  <a:gd name="T18" fmla="*/ 6 w 23"/>
                  <a:gd name="T19" fmla="*/ 1 h 29"/>
                  <a:gd name="T20" fmla="*/ 5 w 23"/>
                  <a:gd name="T21" fmla="*/ 0 h 29"/>
                  <a:gd name="T22" fmla="*/ 2 w 23"/>
                  <a:gd name="T23" fmla="*/ 3 h 29"/>
                  <a:gd name="T24" fmla="*/ 1 w 23"/>
                  <a:gd name="T25" fmla="*/ 4 h 29"/>
                  <a:gd name="T26" fmla="*/ 4 w 23"/>
                  <a:gd name="T27" fmla="*/ 9 h 29"/>
                  <a:gd name="T28" fmla="*/ 1 w 23"/>
                  <a:gd name="T29" fmla="*/ 10 h 29"/>
                  <a:gd name="T30" fmla="*/ 0 w 23"/>
                  <a:gd name="T31" fmla="*/ 11 h 29"/>
                  <a:gd name="T32" fmla="*/ 2 w 23"/>
                  <a:gd name="T33" fmla="*/ 13 h 29"/>
                  <a:gd name="T34" fmla="*/ 2 w 23"/>
                  <a:gd name="T35" fmla="*/ 14 h 29"/>
                  <a:gd name="T36" fmla="*/ 5 w 23"/>
                  <a:gd name="T37" fmla="*/ 12 h 29"/>
                  <a:gd name="T38" fmla="*/ 9 w 23"/>
                  <a:gd name="T39" fmla="*/ 22 h 29"/>
                  <a:gd name="T40" fmla="*/ 18 w 23"/>
                  <a:gd name="T41" fmla="*/ 27 h 29"/>
                  <a:gd name="T42" fmla="*/ 22 w 23"/>
                  <a:gd name="T43" fmla="*/ 24 h 29"/>
                  <a:gd name="T44" fmla="*/ 23 w 23"/>
                  <a:gd name="T45" fmla="*/ 23 h 29"/>
                  <a:gd name="T46" fmla="*/ 21 w 23"/>
                  <a:gd name="T47" fmla="*/ 2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29">
                    <a:moveTo>
                      <a:pt x="21" y="20"/>
                    </a:moveTo>
                    <a:cubicBezTo>
                      <a:pt x="20" y="19"/>
                      <a:pt x="20" y="20"/>
                      <a:pt x="19" y="20"/>
                    </a:cubicBezTo>
                    <a:cubicBezTo>
                      <a:pt x="18" y="22"/>
                      <a:pt x="16" y="23"/>
                      <a:pt x="15" y="20"/>
                    </a:cubicBezTo>
                    <a:cubicBezTo>
                      <a:pt x="10" y="10"/>
                      <a:pt x="10" y="10"/>
                      <a:pt x="10" y="10"/>
                    </a:cubicBezTo>
                    <a:cubicBezTo>
                      <a:pt x="15" y="8"/>
                      <a:pt x="15" y="8"/>
                      <a:pt x="15" y="8"/>
                    </a:cubicBezTo>
                    <a:cubicBezTo>
                      <a:pt x="15" y="8"/>
                      <a:pt x="15" y="8"/>
                      <a:pt x="15" y="8"/>
                    </a:cubicBezTo>
                    <a:cubicBezTo>
                      <a:pt x="14" y="5"/>
                      <a:pt x="14" y="5"/>
                      <a:pt x="14" y="5"/>
                    </a:cubicBezTo>
                    <a:cubicBezTo>
                      <a:pt x="14" y="4"/>
                      <a:pt x="14" y="4"/>
                      <a:pt x="13" y="4"/>
                    </a:cubicBezTo>
                    <a:cubicBezTo>
                      <a:pt x="9" y="6"/>
                      <a:pt x="9" y="6"/>
                      <a:pt x="9" y="6"/>
                    </a:cubicBezTo>
                    <a:cubicBezTo>
                      <a:pt x="6" y="1"/>
                      <a:pt x="6" y="1"/>
                      <a:pt x="6" y="1"/>
                    </a:cubicBezTo>
                    <a:cubicBezTo>
                      <a:pt x="6" y="0"/>
                      <a:pt x="6" y="0"/>
                      <a:pt x="5" y="0"/>
                    </a:cubicBezTo>
                    <a:cubicBezTo>
                      <a:pt x="2" y="3"/>
                      <a:pt x="2" y="3"/>
                      <a:pt x="2" y="3"/>
                    </a:cubicBezTo>
                    <a:cubicBezTo>
                      <a:pt x="1" y="3"/>
                      <a:pt x="1" y="3"/>
                      <a:pt x="1" y="4"/>
                    </a:cubicBezTo>
                    <a:cubicBezTo>
                      <a:pt x="4" y="9"/>
                      <a:pt x="4" y="9"/>
                      <a:pt x="4" y="9"/>
                    </a:cubicBezTo>
                    <a:cubicBezTo>
                      <a:pt x="1" y="10"/>
                      <a:pt x="1" y="10"/>
                      <a:pt x="1" y="10"/>
                    </a:cubicBezTo>
                    <a:cubicBezTo>
                      <a:pt x="0" y="10"/>
                      <a:pt x="0" y="10"/>
                      <a:pt x="0" y="11"/>
                    </a:cubicBezTo>
                    <a:cubicBezTo>
                      <a:pt x="2" y="13"/>
                      <a:pt x="2" y="13"/>
                      <a:pt x="2" y="13"/>
                    </a:cubicBezTo>
                    <a:cubicBezTo>
                      <a:pt x="2" y="14"/>
                      <a:pt x="2" y="14"/>
                      <a:pt x="2" y="14"/>
                    </a:cubicBezTo>
                    <a:cubicBezTo>
                      <a:pt x="5" y="12"/>
                      <a:pt x="5" y="12"/>
                      <a:pt x="5" y="12"/>
                    </a:cubicBezTo>
                    <a:cubicBezTo>
                      <a:pt x="9" y="22"/>
                      <a:pt x="9" y="22"/>
                      <a:pt x="9" y="22"/>
                    </a:cubicBezTo>
                    <a:cubicBezTo>
                      <a:pt x="11" y="26"/>
                      <a:pt x="13" y="29"/>
                      <a:pt x="18" y="27"/>
                    </a:cubicBezTo>
                    <a:cubicBezTo>
                      <a:pt x="20" y="26"/>
                      <a:pt x="21" y="25"/>
                      <a:pt x="22" y="24"/>
                    </a:cubicBezTo>
                    <a:cubicBezTo>
                      <a:pt x="23" y="24"/>
                      <a:pt x="23" y="23"/>
                      <a:pt x="23" y="23"/>
                    </a:cubicBezTo>
                    <a:lnTo>
                      <a:pt x="21" y="2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8" name="Freeform 555"/>
              <p:cNvSpPr/>
              <p:nvPr/>
            </p:nvSpPr>
            <p:spPr bwMode="auto">
              <a:xfrm>
                <a:off x="1354" y="2032"/>
                <a:ext cx="54" cy="78"/>
              </a:xfrm>
              <a:custGeom>
                <a:avLst/>
                <a:gdLst>
                  <a:gd name="T0" fmla="*/ 22 w 23"/>
                  <a:gd name="T1" fmla="*/ 25 h 33"/>
                  <a:gd name="T2" fmla="*/ 21 w 23"/>
                  <a:gd name="T3" fmla="*/ 24 h 33"/>
                  <a:gd name="T4" fmla="*/ 19 w 23"/>
                  <a:gd name="T5" fmla="*/ 25 h 33"/>
                  <a:gd name="T6" fmla="*/ 10 w 23"/>
                  <a:gd name="T7" fmla="*/ 5 h 33"/>
                  <a:gd name="T8" fmla="*/ 12 w 23"/>
                  <a:gd name="T9" fmla="*/ 4 h 33"/>
                  <a:gd name="T10" fmla="*/ 12 w 23"/>
                  <a:gd name="T11" fmla="*/ 3 h 33"/>
                  <a:gd name="T12" fmla="*/ 11 w 23"/>
                  <a:gd name="T13" fmla="*/ 1 h 33"/>
                  <a:gd name="T14" fmla="*/ 10 w 23"/>
                  <a:gd name="T15" fmla="*/ 0 h 33"/>
                  <a:gd name="T16" fmla="*/ 0 w 23"/>
                  <a:gd name="T17" fmla="*/ 5 h 33"/>
                  <a:gd name="T18" fmla="*/ 0 w 23"/>
                  <a:gd name="T19" fmla="*/ 6 h 33"/>
                  <a:gd name="T20" fmla="*/ 1 w 23"/>
                  <a:gd name="T21" fmla="*/ 8 h 33"/>
                  <a:gd name="T22" fmla="*/ 2 w 23"/>
                  <a:gd name="T23" fmla="*/ 9 h 33"/>
                  <a:gd name="T24" fmla="*/ 4 w 23"/>
                  <a:gd name="T25" fmla="*/ 8 h 33"/>
                  <a:gd name="T26" fmla="*/ 13 w 23"/>
                  <a:gd name="T27" fmla="*/ 27 h 33"/>
                  <a:gd name="T28" fmla="*/ 11 w 23"/>
                  <a:gd name="T29" fmla="*/ 28 h 33"/>
                  <a:gd name="T30" fmla="*/ 10 w 23"/>
                  <a:gd name="T31" fmla="*/ 30 h 33"/>
                  <a:gd name="T32" fmla="*/ 11 w 23"/>
                  <a:gd name="T33" fmla="*/ 32 h 33"/>
                  <a:gd name="T34" fmla="*/ 13 w 23"/>
                  <a:gd name="T35" fmla="*/ 32 h 33"/>
                  <a:gd name="T36" fmla="*/ 23 w 23"/>
                  <a:gd name="T37" fmla="*/ 28 h 33"/>
                  <a:gd name="T38" fmla="*/ 23 w 23"/>
                  <a:gd name="T39" fmla="*/ 27 h 33"/>
                  <a:gd name="T40" fmla="*/ 22 w 23"/>
                  <a:gd name="T41"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33">
                    <a:moveTo>
                      <a:pt x="22" y="25"/>
                    </a:moveTo>
                    <a:cubicBezTo>
                      <a:pt x="22" y="24"/>
                      <a:pt x="22" y="24"/>
                      <a:pt x="21" y="24"/>
                    </a:cubicBezTo>
                    <a:cubicBezTo>
                      <a:pt x="19" y="25"/>
                      <a:pt x="19" y="25"/>
                      <a:pt x="19" y="25"/>
                    </a:cubicBezTo>
                    <a:cubicBezTo>
                      <a:pt x="10" y="5"/>
                      <a:pt x="10" y="5"/>
                      <a:pt x="10" y="5"/>
                    </a:cubicBezTo>
                    <a:cubicBezTo>
                      <a:pt x="12" y="4"/>
                      <a:pt x="12" y="4"/>
                      <a:pt x="12" y="4"/>
                    </a:cubicBezTo>
                    <a:cubicBezTo>
                      <a:pt x="12" y="4"/>
                      <a:pt x="13" y="4"/>
                      <a:pt x="12" y="3"/>
                    </a:cubicBezTo>
                    <a:cubicBezTo>
                      <a:pt x="11" y="1"/>
                      <a:pt x="11" y="1"/>
                      <a:pt x="11" y="1"/>
                    </a:cubicBezTo>
                    <a:cubicBezTo>
                      <a:pt x="11" y="0"/>
                      <a:pt x="11" y="0"/>
                      <a:pt x="10" y="0"/>
                    </a:cubicBezTo>
                    <a:cubicBezTo>
                      <a:pt x="0" y="5"/>
                      <a:pt x="0" y="5"/>
                      <a:pt x="0" y="5"/>
                    </a:cubicBezTo>
                    <a:cubicBezTo>
                      <a:pt x="0" y="5"/>
                      <a:pt x="0" y="5"/>
                      <a:pt x="0" y="6"/>
                    </a:cubicBezTo>
                    <a:cubicBezTo>
                      <a:pt x="1" y="8"/>
                      <a:pt x="1" y="8"/>
                      <a:pt x="1" y="8"/>
                    </a:cubicBezTo>
                    <a:cubicBezTo>
                      <a:pt x="1" y="9"/>
                      <a:pt x="2" y="9"/>
                      <a:pt x="2" y="9"/>
                    </a:cubicBezTo>
                    <a:cubicBezTo>
                      <a:pt x="4" y="8"/>
                      <a:pt x="4" y="8"/>
                      <a:pt x="4" y="8"/>
                    </a:cubicBezTo>
                    <a:cubicBezTo>
                      <a:pt x="13" y="27"/>
                      <a:pt x="13" y="27"/>
                      <a:pt x="13" y="27"/>
                    </a:cubicBezTo>
                    <a:cubicBezTo>
                      <a:pt x="11" y="28"/>
                      <a:pt x="11" y="28"/>
                      <a:pt x="11" y="28"/>
                    </a:cubicBezTo>
                    <a:cubicBezTo>
                      <a:pt x="10" y="29"/>
                      <a:pt x="10" y="29"/>
                      <a:pt x="10" y="30"/>
                    </a:cubicBezTo>
                    <a:cubicBezTo>
                      <a:pt x="11" y="32"/>
                      <a:pt x="11" y="32"/>
                      <a:pt x="11" y="32"/>
                    </a:cubicBezTo>
                    <a:cubicBezTo>
                      <a:pt x="12" y="33"/>
                      <a:pt x="12" y="33"/>
                      <a:pt x="13" y="32"/>
                    </a:cubicBezTo>
                    <a:cubicBezTo>
                      <a:pt x="23" y="28"/>
                      <a:pt x="23" y="28"/>
                      <a:pt x="23" y="28"/>
                    </a:cubicBezTo>
                    <a:cubicBezTo>
                      <a:pt x="23" y="28"/>
                      <a:pt x="23" y="27"/>
                      <a:pt x="23" y="27"/>
                    </a:cubicBezTo>
                    <a:lnTo>
                      <a:pt x="22" y="25"/>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9" name="Freeform 556"/>
              <p:cNvSpPr>
                <a:spLocks noEditPoints="1"/>
              </p:cNvSpPr>
              <p:nvPr/>
            </p:nvSpPr>
            <p:spPr bwMode="auto">
              <a:xfrm>
                <a:off x="2999" y="1716"/>
                <a:ext cx="60" cy="81"/>
              </a:xfrm>
              <a:custGeom>
                <a:avLst/>
                <a:gdLst>
                  <a:gd name="T0" fmla="*/ 60 w 60"/>
                  <a:gd name="T1" fmla="*/ 10 h 81"/>
                  <a:gd name="T2" fmla="*/ 12 w 60"/>
                  <a:gd name="T3" fmla="*/ 0 h 81"/>
                  <a:gd name="T4" fmla="*/ 0 w 60"/>
                  <a:gd name="T5" fmla="*/ 74 h 81"/>
                  <a:gd name="T6" fmla="*/ 45 w 60"/>
                  <a:gd name="T7" fmla="*/ 81 h 81"/>
                  <a:gd name="T8" fmla="*/ 60 w 60"/>
                  <a:gd name="T9" fmla="*/ 10 h 81"/>
                  <a:gd name="T10" fmla="*/ 12 w 60"/>
                  <a:gd name="T11" fmla="*/ 64 h 81"/>
                  <a:gd name="T12" fmla="*/ 19 w 60"/>
                  <a:gd name="T13" fmla="*/ 12 h 81"/>
                  <a:gd name="T14" fmla="*/ 48 w 60"/>
                  <a:gd name="T15" fmla="*/ 17 h 81"/>
                  <a:gd name="T16" fmla="*/ 38 w 60"/>
                  <a:gd name="T17" fmla="*/ 69 h 81"/>
                  <a:gd name="T18" fmla="*/ 12 w 60"/>
                  <a:gd name="T19" fmla="*/ 6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81">
                    <a:moveTo>
                      <a:pt x="60" y="10"/>
                    </a:moveTo>
                    <a:lnTo>
                      <a:pt x="12" y="0"/>
                    </a:lnTo>
                    <a:lnTo>
                      <a:pt x="0" y="74"/>
                    </a:lnTo>
                    <a:lnTo>
                      <a:pt x="45" y="81"/>
                    </a:lnTo>
                    <a:lnTo>
                      <a:pt x="60" y="10"/>
                    </a:lnTo>
                    <a:close/>
                    <a:moveTo>
                      <a:pt x="12" y="64"/>
                    </a:moveTo>
                    <a:lnTo>
                      <a:pt x="19" y="12"/>
                    </a:lnTo>
                    <a:lnTo>
                      <a:pt x="48" y="17"/>
                    </a:lnTo>
                    <a:lnTo>
                      <a:pt x="38" y="69"/>
                    </a:lnTo>
                    <a:lnTo>
                      <a:pt x="12" y="64"/>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0" name="Freeform 557"/>
              <p:cNvSpPr/>
              <p:nvPr/>
            </p:nvSpPr>
            <p:spPr bwMode="auto">
              <a:xfrm>
                <a:off x="1396" y="2029"/>
                <a:ext cx="62" cy="65"/>
              </a:xfrm>
              <a:custGeom>
                <a:avLst/>
                <a:gdLst>
                  <a:gd name="T0" fmla="*/ 19 w 26"/>
                  <a:gd name="T1" fmla="*/ 5 h 27"/>
                  <a:gd name="T2" fmla="*/ 11 w 26"/>
                  <a:gd name="T3" fmla="*/ 1 h 27"/>
                  <a:gd name="T4" fmla="*/ 6 w 26"/>
                  <a:gd name="T5" fmla="*/ 7 h 27"/>
                  <a:gd name="T6" fmla="*/ 5 w 26"/>
                  <a:gd name="T7" fmla="*/ 5 h 27"/>
                  <a:gd name="T8" fmla="*/ 3 w 26"/>
                  <a:gd name="T9" fmla="*/ 5 h 27"/>
                  <a:gd name="T10" fmla="*/ 1 w 26"/>
                  <a:gd name="T11" fmla="*/ 7 h 27"/>
                  <a:gd name="T12" fmla="*/ 0 w 26"/>
                  <a:gd name="T13" fmla="*/ 8 h 27"/>
                  <a:gd name="T14" fmla="*/ 1 w 26"/>
                  <a:gd name="T15" fmla="*/ 9 h 27"/>
                  <a:gd name="T16" fmla="*/ 9 w 26"/>
                  <a:gd name="T17" fmla="*/ 26 h 27"/>
                  <a:gd name="T18" fmla="*/ 10 w 26"/>
                  <a:gd name="T19" fmla="*/ 27 h 27"/>
                  <a:gd name="T20" fmla="*/ 14 w 26"/>
                  <a:gd name="T21" fmla="*/ 25 h 27"/>
                  <a:gd name="T22" fmla="*/ 15 w 26"/>
                  <a:gd name="T23" fmla="*/ 24 h 27"/>
                  <a:gd name="T24" fmla="*/ 8 w 26"/>
                  <a:gd name="T25" fmla="*/ 10 h 27"/>
                  <a:gd name="T26" fmla="*/ 11 w 26"/>
                  <a:gd name="T27" fmla="*/ 7 h 27"/>
                  <a:gd name="T28" fmla="*/ 15 w 26"/>
                  <a:gd name="T29" fmla="*/ 9 h 27"/>
                  <a:gd name="T30" fmla="*/ 20 w 26"/>
                  <a:gd name="T31" fmla="*/ 21 h 27"/>
                  <a:gd name="T32" fmla="*/ 21 w 26"/>
                  <a:gd name="T33" fmla="*/ 22 h 27"/>
                  <a:gd name="T34" fmla="*/ 25 w 26"/>
                  <a:gd name="T35" fmla="*/ 20 h 27"/>
                  <a:gd name="T36" fmla="*/ 26 w 26"/>
                  <a:gd name="T37" fmla="*/ 19 h 27"/>
                  <a:gd name="T38" fmla="*/ 19 w 26"/>
                  <a:gd name="T39"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27">
                    <a:moveTo>
                      <a:pt x="19" y="5"/>
                    </a:moveTo>
                    <a:cubicBezTo>
                      <a:pt x="18" y="2"/>
                      <a:pt x="15" y="0"/>
                      <a:pt x="11" y="1"/>
                    </a:cubicBezTo>
                    <a:cubicBezTo>
                      <a:pt x="9" y="2"/>
                      <a:pt x="8" y="4"/>
                      <a:pt x="6" y="7"/>
                    </a:cubicBezTo>
                    <a:cubicBezTo>
                      <a:pt x="6" y="6"/>
                      <a:pt x="5" y="5"/>
                      <a:pt x="5" y="5"/>
                    </a:cubicBezTo>
                    <a:cubicBezTo>
                      <a:pt x="4" y="4"/>
                      <a:pt x="4" y="4"/>
                      <a:pt x="3" y="5"/>
                    </a:cubicBezTo>
                    <a:cubicBezTo>
                      <a:pt x="1" y="7"/>
                      <a:pt x="1" y="7"/>
                      <a:pt x="1" y="7"/>
                    </a:cubicBezTo>
                    <a:cubicBezTo>
                      <a:pt x="0" y="8"/>
                      <a:pt x="0" y="8"/>
                      <a:pt x="0" y="8"/>
                    </a:cubicBezTo>
                    <a:cubicBezTo>
                      <a:pt x="1" y="8"/>
                      <a:pt x="1" y="9"/>
                      <a:pt x="1" y="9"/>
                    </a:cubicBezTo>
                    <a:cubicBezTo>
                      <a:pt x="5" y="14"/>
                      <a:pt x="7" y="21"/>
                      <a:pt x="9" y="26"/>
                    </a:cubicBezTo>
                    <a:cubicBezTo>
                      <a:pt x="10" y="27"/>
                      <a:pt x="10" y="27"/>
                      <a:pt x="10" y="27"/>
                    </a:cubicBezTo>
                    <a:cubicBezTo>
                      <a:pt x="14" y="25"/>
                      <a:pt x="14" y="25"/>
                      <a:pt x="14" y="25"/>
                    </a:cubicBezTo>
                    <a:cubicBezTo>
                      <a:pt x="15" y="25"/>
                      <a:pt x="15" y="24"/>
                      <a:pt x="15" y="24"/>
                    </a:cubicBezTo>
                    <a:cubicBezTo>
                      <a:pt x="8" y="10"/>
                      <a:pt x="8" y="10"/>
                      <a:pt x="8" y="10"/>
                    </a:cubicBezTo>
                    <a:cubicBezTo>
                      <a:pt x="9" y="8"/>
                      <a:pt x="10" y="7"/>
                      <a:pt x="11" y="7"/>
                    </a:cubicBezTo>
                    <a:cubicBezTo>
                      <a:pt x="13" y="6"/>
                      <a:pt x="14" y="7"/>
                      <a:pt x="15" y="9"/>
                    </a:cubicBezTo>
                    <a:cubicBezTo>
                      <a:pt x="20" y="21"/>
                      <a:pt x="20" y="21"/>
                      <a:pt x="20" y="21"/>
                    </a:cubicBezTo>
                    <a:cubicBezTo>
                      <a:pt x="21" y="22"/>
                      <a:pt x="21" y="22"/>
                      <a:pt x="21" y="22"/>
                    </a:cubicBezTo>
                    <a:cubicBezTo>
                      <a:pt x="25" y="20"/>
                      <a:pt x="25" y="20"/>
                      <a:pt x="25" y="20"/>
                    </a:cubicBezTo>
                    <a:cubicBezTo>
                      <a:pt x="26" y="20"/>
                      <a:pt x="26" y="20"/>
                      <a:pt x="26" y="19"/>
                    </a:cubicBezTo>
                    <a:lnTo>
                      <a:pt x="19" y="5"/>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1" name="Freeform 558"/>
              <p:cNvSpPr>
                <a:spLocks noEditPoints="1"/>
              </p:cNvSpPr>
              <p:nvPr/>
            </p:nvSpPr>
            <p:spPr bwMode="auto">
              <a:xfrm>
                <a:off x="1271" y="1806"/>
                <a:ext cx="537" cy="413"/>
              </a:xfrm>
              <a:custGeom>
                <a:avLst/>
                <a:gdLst>
                  <a:gd name="T0" fmla="*/ 184 w 227"/>
                  <a:gd name="T1" fmla="*/ 3 h 174"/>
                  <a:gd name="T2" fmla="*/ 3 w 227"/>
                  <a:gd name="T3" fmla="*/ 87 h 174"/>
                  <a:gd name="T4" fmla="*/ 45 w 227"/>
                  <a:gd name="T5" fmla="*/ 172 h 174"/>
                  <a:gd name="T6" fmla="*/ 135 w 227"/>
                  <a:gd name="T7" fmla="*/ 136 h 174"/>
                  <a:gd name="T8" fmla="*/ 224 w 227"/>
                  <a:gd name="T9" fmla="*/ 90 h 174"/>
                  <a:gd name="T10" fmla="*/ 184 w 227"/>
                  <a:gd name="T11" fmla="*/ 3 h 174"/>
                  <a:gd name="T12" fmla="*/ 217 w 227"/>
                  <a:gd name="T13" fmla="*/ 88 h 174"/>
                  <a:gd name="T14" fmla="*/ 134 w 227"/>
                  <a:gd name="T15" fmla="*/ 132 h 174"/>
                  <a:gd name="T16" fmla="*/ 47 w 227"/>
                  <a:gd name="T17" fmla="*/ 166 h 174"/>
                  <a:gd name="T18" fmla="*/ 10 w 227"/>
                  <a:gd name="T19" fmla="*/ 88 h 174"/>
                  <a:gd name="T20" fmla="*/ 180 w 227"/>
                  <a:gd name="T21" fmla="*/ 10 h 174"/>
                  <a:gd name="T22" fmla="*/ 217 w 227"/>
                  <a:gd name="T23" fmla="*/ 8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7" h="174">
                    <a:moveTo>
                      <a:pt x="184" y="3"/>
                    </a:moveTo>
                    <a:cubicBezTo>
                      <a:pt x="172" y="0"/>
                      <a:pt x="8" y="78"/>
                      <a:pt x="3" y="87"/>
                    </a:cubicBezTo>
                    <a:cubicBezTo>
                      <a:pt x="0" y="93"/>
                      <a:pt x="39" y="171"/>
                      <a:pt x="45" y="172"/>
                    </a:cubicBezTo>
                    <a:cubicBezTo>
                      <a:pt x="50" y="174"/>
                      <a:pt x="92" y="154"/>
                      <a:pt x="135" y="136"/>
                    </a:cubicBezTo>
                    <a:cubicBezTo>
                      <a:pt x="176" y="117"/>
                      <a:pt x="221" y="97"/>
                      <a:pt x="224" y="90"/>
                    </a:cubicBezTo>
                    <a:cubicBezTo>
                      <a:pt x="227" y="82"/>
                      <a:pt x="189" y="5"/>
                      <a:pt x="184" y="3"/>
                    </a:cubicBezTo>
                    <a:close/>
                    <a:moveTo>
                      <a:pt x="217" y="88"/>
                    </a:moveTo>
                    <a:cubicBezTo>
                      <a:pt x="215" y="95"/>
                      <a:pt x="174" y="113"/>
                      <a:pt x="134" y="132"/>
                    </a:cubicBezTo>
                    <a:cubicBezTo>
                      <a:pt x="93" y="150"/>
                      <a:pt x="52" y="167"/>
                      <a:pt x="47" y="166"/>
                    </a:cubicBezTo>
                    <a:cubicBezTo>
                      <a:pt x="41" y="164"/>
                      <a:pt x="7" y="94"/>
                      <a:pt x="10" y="88"/>
                    </a:cubicBezTo>
                    <a:cubicBezTo>
                      <a:pt x="15" y="79"/>
                      <a:pt x="170" y="7"/>
                      <a:pt x="180" y="10"/>
                    </a:cubicBezTo>
                    <a:cubicBezTo>
                      <a:pt x="189" y="13"/>
                      <a:pt x="221" y="79"/>
                      <a:pt x="217" y="8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2" name="Freeform 559"/>
              <p:cNvSpPr/>
              <p:nvPr/>
            </p:nvSpPr>
            <p:spPr bwMode="auto">
              <a:xfrm>
                <a:off x="1564" y="1953"/>
                <a:ext cx="62" cy="65"/>
              </a:xfrm>
              <a:custGeom>
                <a:avLst/>
                <a:gdLst>
                  <a:gd name="T0" fmla="*/ 20 w 26"/>
                  <a:gd name="T1" fmla="*/ 5 h 27"/>
                  <a:gd name="T2" fmla="*/ 12 w 26"/>
                  <a:gd name="T3" fmla="*/ 2 h 27"/>
                  <a:gd name="T4" fmla="*/ 7 w 26"/>
                  <a:gd name="T5" fmla="*/ 7 h 27"/>
                  <a:gd name="T6" fmla="*/ 5 w 26"/>
                  <a:gd name="T7" fmla="*/ 6 h 27"/>
                  <a:gd name="T8" fmla="*/ 4 w 26"/>
                  <a:gd name="T9" fmla="*/ 6 h 27"/>
                  <a:gd name="T10" fmla="*/ 1 w 26"/>
                  <a:gd name="T11" fmla="*/ 8 h 27"/>
                  <a:gd name="T12" fmla="*/ 2 w 26"/>
                  <a:gd name="T13" fmla="*/ 10 h 27"/>
                  <a:gd name="T14" fmla="*/ 4 w 26"/>
                  <a:gd name="T15" fmla="*/ 15 h 27"/>
                  <a:gd name="T16" fmla="*/ 10 w 26"/>
                  <a:gd name="T17" fmla="*/ 27 h 27"/>
                  <a:gd name="T18" fmla="*/ 11 w 26"/>
                  <a:gd name="T19" fmla="*/ 27 h 27"/>
                  <a:gd name="T20" fmla="*/ 15 w 26"/>
                  <a:gd name="T21" fmla="*/ 25 h 27"/>
                  <a:gd name="T22" fmla="*/ 15 w 26"/>
                  <a:gd name="T23" fmla="*/ 25 h 27"/>
                  <a:gd name="T24" fmla="*/ 9 w 26"/>
                  <a:gd name="T25" fmla="*/ 10 h 27"/>
                  <a:gd name="T26" fmla="*/ 11 w 26"/>
                  <a:gd name="T27" fmla="*/ 7 h 27"/>
                  <a:gd name="T28" fmla="*/ 15 w 26"/>
                  <a:gd name="T29" fmla="*/ 9 h 27"/>
                  <a:gd name="T30" fmla="*/ 21 w 26"/>
                  <a:gd name="T31" fmla="*/ 22 h 27"/>
                  <a:gd name="T32" fmla="*/ 22 w 26"/>
                  <a:gd name="T33" fmla="*/ 22 h 27"/>
                  <a:gd name="T34" fmla="*/ 26 w 26"/>
                  <a:gd name="T35" fmla="*/ 20 h 27"/>
                  <a:gd name="T36" fmla="*/ 26 w 26"/>
                  <a:gd name="T37" fmla="*/ 20 h 27"/>
                  <a:gd name="T38" fmla="*/ 20 w 26"/>
                  <a:gd name="T39"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27">
                    <a:moveTo>
                      <a:pt x="20" y="5"/>
                    </a:moveTo>
                    <a:cubicBezTo>
                      <a:pt x="18" y="2"/>
                      <a:pt x="15" y="0"/>
                      <a:pt x="12" y="2"/>
                    </a:cubicBezTo>
                    <a:cubicBezTo>
                      <a:pt x="10" y="3"/>
                      <a:pt x="8" y="4"/>
                      <a:pt x="7" y="7"/>
                    </a:cubicBezTo>
                    <a:cubicBezTo>
                      <a:pt x="6" y="7"/>
                      <a:pt x="6" y="6"/>
                      <a:pt x="5" y="6"/>
                    </a:cubicBezTo>
                    <a:cubicBezTo>
                      <a:pt x="5" y="5"/>
                      <a:pt x="4" y="5"/>
                      <a:pt x="4" y="6"/>
                    </a:cubicBezTo>
                    <a:cubicBezTo>
                      <a:pt x="1" y="8"/>
                      <a:pt x="1" y="8"/>
                      <a:pt x="1" y="8"/>
                    </a:cubicBezTo>
                    <a:cubicBezTo>
                      <a:pt x="0" y="9"/>
                      <a:pt x="1" y="9"/>
                      <a:pt x="2" y="10"/>
                    </a:cubicBezTo>
                    <a:cubicBezTo>
                      <a:pt x="2" y="11"/>
                      <a:pt x="3" y="12"/>
                      <a:pt x="4" y="15"/>
                    </a:cubicBezTo>
                    <a:cubicBezTo>
                      <a:pt x="10" y="27"/>
                      <a:pt x="10" y="27"/>
                      <a:pt x="10" y="27"/>
                    </a:cubicBezTo>
                    <a:cubicBezTo>
                      <a:pt x="10" y="27"/>
                      <a:pt x="10" y="27"/>
                      <a:pt x="11" y="27"/>
                    </a:cubicBezTo>
                    <a:cubicBezTo>
                      <a:pt x="15" y="25"/>
                      <a:pt x="15" y="25"/>
                      <a:pt x="15" y="25"/>
                    </a:cubicBezTo>
                    <a:cubicBezTo>
                      <a:pt x="15" y="25"/>
                      <a:pt x="15" y="25"/>
                      <a:pt x="15" y="25"/>
                    </a:cubicBezTo>
                    <a:cubicBezTo>
                      <a:pt x="9" y="10"/>
                      <a:pt x="9" y="10"/>
                      <a:pt x="9" y="10"/>
                    </a:cubicBezTo>
                    <a:cubicBezTo>
                      <a:pt x="10" y="8"/>
                      <a:pt x="11" y="7"/>
                      <a:pt x="11" y="7"/>
                    </a:cubicBezTo>
                    <a:cubicBezTo>
                      <a:pt x="14" y="6"/>
                      <a:pt x="15" y="8"/>
                      <a:pt x="15" y="9"/>
                    </a:cubicBezTo>
                    <a:cubicBezTo>
                      <a:pt x="21" y="22"/>
                      <a:pt x="21" y="22"/>
                      <a:pt x="21" y="22"/>
                    </a:cubicBezTo>
                    <a:cubicBezTo>
                      <a:pt x="21" y="22"/>
                      <a:pt x="21" y="22"/>
                      <a:pt x="22" y="22"/>
                    </a:cubicBezTo>
                    <a:cubicBezTo>
                      <a:pt x="26" y="20"/>
                      <a:pt x="26" y="20"/>
                      <a:pt x="26" y="20"/>
                    </a:cubicBezTo>
                    <a:cubicBezTo>
                      <a:pt x="26" y="20"/>
                      <a:pt x="26" y="20"/>
                      <a:pt x="26" y="20"/>
                    </a:cubicBezTo>
                    <a:lnTo>
                      <a:pt x="20" y="5"/>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3" name="Freeform 560"/>
              <p:cNvSpPr>
                <a:spLocks noEditPoints="1"/>
              </p:cNvSpPr>
              <p:nvPr/>
            </p:nvSpPr>
            <p:spPr bwMode="auto">
              <a:xfrm>
                <a:off x="3134" y="1742"/>
                <a:ext cx="52" cy="71"/>
              </a:xfrm>
              <a:custGeom>
                <a:avLst/>
                <a:gdLst>
                  <a:gd name="T0" fmla="*/ 52 w 52"/>
                  <a:gd name="T1" fmla="*/ 3 h 71"/>
                  <a:gd name="T2" fmla="*/ 10 w 52"/>
                  <a:gd name="T3" fmla="*/ 0 h 71"/>
                  <a:gd name="T4" fmla="*/ 0 w 52"/>
                  <a:gd name="T5" fmla="*/ 64 h 71"/>
                  <a:gd name="T6" fmla="*/ 40 w 52"/>
                  <a:gd name="T7" fmla="*/ 71 h 71"/>
                  <a:gd name="T8" fmla="*/ 52 w 52"/>
                  <a:gd name="T9" fmla="*/ 3 h 71"/>
                  <a:gd name="T10" fmla="*/ 12 w 52"/>
                  <a:gd name="T11" fmla="*/ 57 h 71"/>
                  <a:gd name="T12" fmla="*/ 19 w 52"/>
                  <a:gd name="T13" fmla="*/ 10 h 71"/>
                  <a:gd name="T14" fmla="*/ 40 w 52"/>
                  <a:gd name="T15" fmla="*/ 10 h 71"/>
                  <a:gd name="T16" fmla="*/ 33 w 52"/>
                  <a:gd name="T17" fmla="*/ 57 h 71"/>
                  <a:gd name="T18" fmla="*/ 12 w 52"/>
                  <a:gd name="T19" fmla="*/ 5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71">
                    <a:moveTo>
                      <a:pt x="52" y="3"/>
                    </a:moveTo>
                    <a:lnTo>
                      <a:pt x="10" y="0"/>
                    </a:lnTo>
                    <a:lnTo>
                      <a:pt x="0" y="64"/>
                    </a:lnTo>
                    <a:lnTo>
                      <a:pt x="40" y="71"/>
                    </a:lnTo>
                    <a:lnTo>
                      <a:pt x="52" y="3"/>
                    </a:lnTo>
                    <a:close/>
                    <a:moveTo>
                      <a:pt x="12" y="57"/>
                    </a:moveTo>
                    <a:lnTo>
                      <a:pt x="19" y="10"/>
                    </a:lnTo>
                    <a:lnTo>
                      <a:pt x="40" y="10"/>
                    </a:lnTo>
                    <a:lnTo>
                      <a:pt x="33" y="57"/>
                    </a:lnTo>
                    <a:lnTo>
                      <a:pt x="12" y="57"/>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4" name="Freeform 561"/>
              <p:cNvSpPr>
                <a:spLocks noEditPoints="1"/>
              </p:cNvSpPr>
              <p:nvPr/>
            </p:nvSpPr>
            <p:spPr bwMode="auto">
              <a:xfrm>
                <a:off x="3051" y="1832"/>
                <a:ext cx="57" cy="72"/>
              </a:xfrm>
              <a:custGeom>
                <a:avLst/>
                <a:gdLst>
                  <a:gd name="T0" fmla="*/ 50 w 57"/>
                  <a:gd name="T1" fmla="*/ 72 h 72"/>
                  <a:gd name="T2" fmla="*/ 57 w 57"/>
                  <a:gd name="T3" fmla="*/ 3 h 72"/>
                  <a:gd name="T4" fmla="*/ 10 w 57"/>
                  <a:gd name="T5" fmla="*/ 0 h 72"/>
                  <a:gd name="T6" fmla="*/ 0 w 57"/>
                  <a:gd name="T7" fmla="*/ 67 h 72"/>
                  <a:gd name="T8" fmla="*/ 50 w 57"/>
                  <a:gd name="T9" fmla="*/ 72 h 72"/>
                  <a:gd name="T10" fmla="*/ 17 w 57"/>
                  <a:gd name="T11" fmla="*/ 12 h 72"/>
                  <a:gd name="T12" fmla="*/ 48 w 57"/>
                  <a:gd name="T13" fmla="*/ 12 h 72"/>
                  <a:gd name="T14" fmla="*/ 41 w 57"/>
                  <a:gd name="T15" fmla="*/ 62 h 72"/>
                  <a:gd name="T16" fmla="*/ 12 w 57"/>
                  <a:gd name="T17" fmla="*/ 60 h 72"/>
                  <a:gd name="T18" fmla="*/ 17 w 57"/>
                  <a:gd name="T19" fmla="*/ 1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72">
                    <a:moveTo>
                      <a:pt x="50" y="72"/>
                    </a:moveTo>
                    <a:lnTo>
                      <a:pt x="57" y="3"/>
                    </a:lnTo>
                    <a:lnTo>
                      <a:pt x="10" y="0"/>
                    </a:lnTo>
                    <a:lnTo>
                      <a:pt x="0" y="67"/>
                    </a:lnTo>
                    <a:lnTo>
                      <a:pt x="50" y="72"/>
                    </a:lnTo>
                    <a:close/>
                    <a:moveTo>
                      <a:pt x="17" y="12"/>
                    </a:moveTo>
                    <a:lnTo>
                      <a:pt x="48" y="12"/>
                    </a:lnTo>
                    <a:lnTo>
                      <a:pt x="41" y="62"/>
                    </a:lnTo>
                    <a:lnTo>
                      <a:pt x="12" y="60"/>
                    </a:lnTo>
                    <a:lnTo>
                      <a:pt x="17" y="12"/>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5" name="Freeform 562"/>
              <p:cNvSpPr>
                <a:spLocks noEditPoints="1"/>
              </p:cNvSpPr>
              <p:nvPr/>
            </p:nvSpPr>
            <p:spPr bwMode="auto">
              <a:xfrm>
                <a:off x="4647" y="1854"/>
                <a:ext cx="133" cy="114"/>
              </a:xfrm>
              <a:custGeom>
                <a:avLst/>
                <a:gdLst>
                  <a:gd name="T0" fmla="*/ 107 w 133"/>
                  <a:gd name="T1" fmla="*/ 0 h 114"/>
                  <a:gd name="T2" fmla="*/ 0 w 133"/>
                  <a:gd name="T3" fmla="*/ 95 h 114"/>
                  <a:gd name="T4" fmla="*/ 19 w 133"/>
                  <a:gd name="T5" fmla="*/ 114 h 114"/>
                  <a:gd name="T6" fmla="*/ 133 w 133"/>
                  <a:gd name="T7" fmla="*/ 40 h 114"/>
                  <a:gd name="T8" fmla="*/ 107 w 133"/>
                  <a:gd name="T9" fmla="*/ 0 h 114"/>
                  <a:gd name="T10" fmla="*/ 15 w 133"/>
                  <a:gd name="T11" fmla="*/ 95 h 114"/>
                  <a:gd name="T12" fmla="*/ 104 w 133"/>
                  <a:gd name="T13" fmla="*/ 14 h 114"/>
                  <a:gd name="T14" fmla="*/ 119 w 133"/>
                  <a:gd name="T15" fmla="*/ 35 h 114"/>
                  <a:gd name="T16" fmla="*/ 22 w 133"/>
                  <a:gd name="T17" fmla="*/ 104 h 114"/>
                  <a:gd name="T18" fmla="*/ 15 w 133"/>
                  <a:gd name="T19" fmla="*/ 9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3" h="114">
                    <a:moveTo>
                      <a:pt x="107" y="0"/>
                    </a:moveTo>
                    <a:lnTo>
                      <a:pt x="0" y="95"/>
                    </a:lnTo>
                    <a:lnTo>
                      <a:pt x="19" y="114"/>
                    </a:lnTo>
                    <a:lnTo>
                      <a:pt x="133" y="40"/>
                    </a:lnTo>
                    <a:lnTo>
                      <a:pt x="107" y="0"/>
                    </a:lnTo>
                    <a:close/>
                    <a:moveTo>
                      <a:pt x="15" y="95"/>
                    </a:moveTo>
                    <a:lnTo>
                      <a:pt x="104" y="14"/>
                    </a:lnTo>
                    <a:lnTo>
                      <a:pt x="119" y="35"/>
                    </a:lnTo>
                    <a:lnTo>
                      <a:pt x="22" y="104"/>
                    </a:lnTo>
                    <a:lnTo>
                      <a:pt x="15" y="95"/>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6" name="Freeform 563"/>
              <p:cNvSpPr>
                <a:spLocks noEditPoints="1"/>
              </p:cNvSpPr>
              <p:nvPr/>
            </p:nvSpPr>
            <p:spPr bwMode="auto">
              <a:xfrm>
                <a:off x="3120" y="1840"/>
                <a:ext cx="43" cy="71"/>
              </a:xfrm>
              <a:custGeom>
                <a:avLst/>
                <a:gdLst>
                  <a:gd name="T0" fmla="*/ 33 w 43"/>
                  <a:gd name="T1" fmla="*/ 71 h 71"/>
                  <a:gd name="T2" fmla="*/ 43 w 43"/>
                  <a:gd name="T3" fmla="*/ 2 h 71"/>
                  <a:gd name="T4" fmla="*/ 7 w 43"/>
                  <a:gd name="T5" fmla="*/ 0 h 71"/>
                  <a:gd name="T6" fmla="*/ 0 w 43"/>
                  <a:gd name="T7" fmla="*/ 64 h 71"/>
                  <a:gd name="T8" fmla="*/ 33 w 43"/>
                  <a:gd name="T9" fmla="*/ 71 h 71"/>
                  <a:gd name="T10" fmla="*/ 14 w 43"/>
                  <a:gd name="T11" fmla="*/ 9 h 71"/>
                  <a:gd name="T12" fmla="*/ 35 w 43"/>
                  <a:gd name="T13" fmla="*/ 9 h 71"/>
                  <a:gd name="T14" fmla="*/ 28 w 43"/>
                  <a:gd name="T15" fmla="*/ 61 h 71"/>
                  <a:gd name="T16" fmla="*/ 9 w 43"/>
                  <a:gd name="T17" fmla="*/ 54 h 71"/>
                  <a:gd name="T18" fmla="*/ 14 w 43"/>
                  <a:gd name="T19" fmla="*/ 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71">
                    <a:moveTo>
                      <a:pt x="33" y="71"/>
                    </a:moveTo>
                    <a:lnTo>
                      <a:pt x="43" y="2"/>
                    </a:lnTo>
                    <a:lnTo>
                      <a:pt x="7" y="0"/>
                    </a:lnTo>
                    <a:lnTo>
                      <a:pt x="0" y="64"/>
                    </a:lnTo>
                    <a:lnTo>
                      <a:pt x="33" y="71"/>
                    </a:lnTo>
                    <a:close/>
                    <a:moveTo>
                      <a:pt x="14" y="9"/>
                    </a:moveTo>
                    <a:lnTo>
                      <a:pt x="35" y="9"/>
                    </a:lnTo>
                    <a:lnTo>
                      <a:pt x="28" y="61"/>
                    </a:lnTo>
                    <a:lnTo>
                      <a:pt x="9" y="54"/>
                    </a:lnTo>
                    <a:lnTo>
                      <a:pt x="14" y="9"/>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7" name="Freeform 564"/>
              <p:cNvSpPr>
                <a:spLocks noEditPoints="1"/>
              </p:cNvSpPr>
              <p:nvPr/>
            </p:nvSpPr>
            <p:spPr bwMode="auto">
              <a:xfrm>
                <a:off x="4621" y="1965"/>
                <a:ext cx="31" cy="31"/>
              </a:xfrm>
              <a:custGeom>
                <a:avLst/>
                <a:gdLst>
                  <a:gd name="T0" fmla="*/ 3 w 13"/>
                  <a:gd name="T1" fmla="*/ 2 h 13"/>
                  <a:gd name="T2" fmla="*/ 2 w 13"/>
                  <a:gd name="T3" fmla="*/ 10 h 13"/>
                  <a:gd name="T4" fmla="*/ 10 w 13"/>
                  <a:gd name="T5" fmla="*/ 12 h 13"/>
                  <a:gd name="T6" fmla="*/ 11 w 13"/>
                  <a:gd name="T7" fmla="*/ 3 h 13"/>
                  <a:gd name="T8" fmla="*/ 3 w 13"/>
                  <a:gd name="T9" fmla="*/ 2 h 13"/>
                  <a:gd name="T10" fmla="*/ 8 w 13"/>
                  <a:gd name="T11" fmla="*/ 9 h 13"/>
                  <a:gd name="T12" fmla="*/ 5 w 13"/>
                  <a:gd name="T13" fmla="*/ 8 h 13"/>
                  <a:gd name="T14" fmla="*/ 5 w 13"/>
                  <a:gd name="T15" fmla="*/ 5 h 13"/>
                  <a:gd name="T16" fmla="*/ 9 w 13"/>
                  <a:gd name="T17" fmla="*/ 5 h 13"/>
                  <a:gd name="T18" fmla="*/ 8 w 13"/>
                  <a:gd name="T19"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3">
                    <a:moveTo>
                      <a:pt x="3" y="2"/>
                    </a:moveTo>
                    <a:cubicBezTo>
                      <a:pt x="0" y="4"/>
                      <a:pt x="0" y="8"/>
                      <a:pt x="2" y="10"/>
                    </a:cubicBezTo>
                    <a:cubicBezTo>
                      <a:pt x="4" y="13"/>
                      <a:pt x="7" y="13"/>
                      <a:pt x="10" y="12"/>
                    </a:cubicBezTo>
                    <a:cubicBezTo>
                      <a:pt x="13" y="10"/>
                      <a:pt x="13" y="6"/>
                      <a:pt x="11" y="3"/>
                    </a:cubicBezTo>
                    <a:cubicBezTo>
                      <a:pt x="9" y="1"/>
                      <a:pt x="6" y="0"/>
                      <a:pt x="3" y="2"/>
                    </a:cubicBezTo>
                    <a:close/>
                    <a:moveTo>
                      <a:pt x="8" y="9"/>
                    </a:moveTo>
                    <a:cubicBezTo>
                      <a:pt x="7" y="10"/>
                      <a:pt x="6" y="9"/>
                      <a:pt x="5" y="8"/>
                    </a:cubicBezTo>
                    <a:cubicBezTo>
                      <a:pt x="4" y="7"/>
                      <a:pt x="4" y="6"/>
                      <a:pt x="5" y="5"/>
                    </a:cubicBezTo>
                    <a:cubicBezTo>
                      <a:pt x="6" y="4"/>
                      <a:pt x="8" y="4"/>
                      <a:pt x="9" y="5"/>
                    </a:cubicBezTo>
                    <a:cubicBezTo>
                      <a:pt x="10" y="6"/>
                      <a:pt x="9" y="8"/>
                      <a:pt x="8" y="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8" name="Freeform 565"/>
              <p:cNvSpPr>
                <a:spLocks noEditPoints="1"/>
              </p:cNvSpPr>
              <p:nvPr/>
            </p:nvSpPr>
            <p:spPr bwMode="auto">
              <a:xfrm>
                <a:off x="4619" y="1809"/>
                <a:ext cx="128" cy="125"/>
              </a:xfrm>
              <a:custGeom>
                <a:avLst/>
                <a:gdLst>
                  <a:gd name="T0" fmla="*/ 17 w 128"/>
                  <a:gd name="T1" fmla="*/ 125 h 125"/>
                  <a:gd name="T2" fmla="*/ 128 w 128"/>
                  <a:gd name="T3" fmla="*/ 26 h 125"/>
                  <a:gd name="T4" fmla="*/ 85 w 128"/>
                  <a:gd name="T5" fmla="*/ 0 h 125"/>
                  <a:gd name="T6" fmla="*/ 0 w 128"/>
                  <a:gd name="T7" fmla="*/ 114 h 125"/>
                  <a:gd name="T8" fmla="*/ 17 w 128"/>
                  <a:gd name="T9" fmla="*/ 125 h 125"/>
                  <a:gd name="T10" fmla="*/ 90 w 128"/>
                  <a:gd name="T11" fmla="*/ 14 h 125"/>
                  <a:gd name="T12" fmla="*/ 114 w 128"/>
                  <a:gd name="T13" fmla="*/ 26 h 125"/>
                  <a:gd name="T14" fmla="*/ 19 w 128"/>
                  <a:gd name="T15" fmla="*/ 116 h 125"/>
                  <a:gd name="T16" fmla="*/ 12 w 128"/>
                  <a:gd name="T17" fmla="*/ 111 h 125"/>
                  <a:gd name="T18" fmla="*/ 90 w 128"/>
                  <a:gd name="T19" fmla="*/ 1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5">
                    <a:moveTo>
                      <a:pt x="17" y="125"/>
                    </a:moveTo>
                    <a:lnTo>
                      <a:pt x="128" y="26"/>
                    </a:lnTo>
                    <a:lnTo>
                      <a:pt x="85" y="0"/>
                    </a:lnTo>
                    <a:lnTo>
                      <a:pt x="0" y="114"/>
                    </a:lnTo>
                    <a:lnTo>
                      <a:pt x="17" y="125"/>
                    </a:lnTo>
                    <a:close/>
                    <a:moveTo>
                      <a:pt x="90" y="14"/>
                    </a:moveTo>
                    <a:lnTo>
                      <a:pt x="114" y="26"/>
                    </a:lnTo>
                    <a:lnTo>
                      <a:pt x="19" y="116"/>
                    </a:lnTo>
                    <a:lnTo>
                      <a:pt x="12" y="111"/>
                    </a:lnTo>
                    <a:lnTo>
                      <a:pt x="90" y="14"/>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9" name="Freeform 566"/>
              <p:cNvSpPr>
                <a:spLocks noEditPoints="1"/>
              </p:cNvSpPr>
              <p:nvPr/>
            </p:nvSpPr>
            <p:spPr bwMode="auto">
              <a:xfrm>
                <a:off x="4536" y="1892"/>
                <a:ext cx="43" cy="45"/>
              </a:xfrm>
              <a:custGeom>
                <a:avLst/>
                <a:gdLst>
                  <a:gd name="T0" fmla="*/ 4 w 18"/>
                  <a:gd name="T1" fmla="*/ 3 h 19"/>
                  <a:gd name="T2" fmla="*/ 2 w 18"/>
                  <a:gd name="T3" fmla="*/ 14 h 19"/>
                  <a:gd name="T4" fmla="*/ 14 w 18"/>
                  <a:gd name="T5" fmla="*/ 16 h 19"/>
                  <a:gd name="T6" fmla="*/ 15 w 18"/>
                  <a:gd name="T7" fmla="*/ 5 h 19"/>
                  <a:gd name="T8" fmla="*/ 4 w 18"/>
                  <a:gd name="T9" fmla="*/ 3 h 19"/>
                  <a:gd name="T10" fmla="*/ 11 w 18"/>
                  <a:gd name="T11" fmla="*/ 13 h 19"/>
                  <a:gd name="T12" fmla="*/ 6 w 18"/>
                  <a:gd name="T13" fmla="*/ 12 h 19"/>
                  <a:gd name="T14" fmla="*/ 6 w 18"/>
                  <a:gd name="T15" fmla="*/ 6 h 19"/>
                  <a:gd name="T16" fmla="*/ 12 w 18"/>
                  <a:gd name="T17" fmla="*/ 7 h 19"/>
                  <a:gd name="T18" fmla="*/ 11 w 18"/>
                  <a:gd name="T19"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9">
                    <a:moveTo>
                      <a:pt x="4" y="3"/>
                    </a:moveTo>
                    <a:cubicBezTo>
                      <a:pt x="0" y="6"/>
                      <a:pt x="0" y="11"/>
                      <a:pt x="2" y="14"/>
                    </a:cubicBezTo>
                    <a:cubicBezTo>
                      <a:pt x="5" y="18"/>
                      <a:pt x="10" y="19"/>
                      <a:pt x="14" y="16"/>
                    </a:cubicBezTo>
                    <a:cubicBezTo>
                      <a:pt x="17" y="14"/>
                      <a:pt x="18" y="9"/>
                      <a:pt x="15" y="5"/>
                    </a:cubicBezTo>
                    <a:cubicBezTo>
                      <a:pt x="13" y="1"/>
                      <a:pt x="8" y="0"/>
                      <a:pt x="4" y="3"/>
                    </a:cubicBezTo>
                    <a:close/>
                    <a:moveTo>
                      <a:pt x="11" y="13"/>
                    </a:moveTo>
                    <a:cubicBezTo>
                      <a:pt x="9" y="14"/>
                      <a:pt x="7" y="13"/>
                      <a:pt x="6" y="12"/>
                    </a:cubicBezTo>
                    <a:cubicBezTo>
                      <a:pt x="4" y="10"/>
                      <a:pt x="5" y="7"/>
                      <a:pt x="6" y="6"/>
                    </a:cubicBezTo>
                    <a:cubicBezTo>
                      <a:pt x="8" y="5"/>
                      <a:pt x="11" y="5"/>
                      <a:pt x="12" y="7"/>
                    </a:cubicBezTo>
                    <a:cubicBezTo>
                      <a:pt x="13" y="9"/>
                      <a:pt x="13" y="11"/>
                      <a:pt x="11" y="1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0" name="Freeform 567"/>
              <p:cNvSpPr>
                <a:spLocks noEditPoints="1"/>
              </p:cNvSpPr>
              <p:nvPr/>
            </p:nvSpPr>
            <p:spPr bwMode="auto">
              <a:xfrm>
                <a:off x="4586" y="1934"/>
                <a:ext cx="43" cy="43"/>
              </a:xfrm>
              <a:custGeom>
                <a:avLst/>
                <a:gdLst>
                  <a:gd name="T0" fmla="*/ 15 w 18"/>
                  <a:gd name="T1" fmla="*/ 5 h 18"/>
                  <a:gd name="T2" fmla="*/ 4 w 18"/>
                  <a:gd name="T3" fmla="*/ 3 h 18"/>
                  <a:gd name="T4" fmla="*/ 3 w 18"/>
                  <a:gd name="T5" fmla="*/ 14 h 18"/>
                  <a:gd name="T6" fmla="*/ 14 w 18"/>
                  <a:gd name="T7" fmla="*/ 16 h 18"/>
                  <a:gd name="T8" fmla="*/ 15 w 18"/>
                  <a:gd name="T9" fmla="*/ 5 h 18"/>
                  <a:gd name="T10" fmla="*/ 11 w 18"/>
                  <a:gd name="T11" fmla="*/ 13 h 18"/>
                  <a:gd name="T12" fmla="*/ 6 w 18"/>
                  <a:gd name="T13" fmla="*/ 12 h 18"/>
                  <a:gd name="T14" fmla="*/ 7 w 18"/>
                  <a:gd name="T15" fmla="*/ 7 h 18"/>
                  <a:gd name="T16" fmla="*/ 12 w 18"/>
                  <a:gd name="T17" fmla="*/ 7 h 18"/>
                  <a:gd name="T18" fmla="*/ 11 w 18"/>
                  <a:gd name="T19"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8">
                    <a:moveTo>
                      <a:pt x="15" y="5"/>
                    </a:moveTo>
                    <a:cubicBezTo>
                      <a:pt x="13" y="1"/>
                      <a:pt x="8" y="0"/>
                      <a:pt x="4" y="3"/>
                    </a:cubicBezTo>
                    <a:cubicBezTo>
                      <a:pt x="1" y="5"/>
                      <a:pt x="0" y="10"/>
                      <a:pt x="3" y="14"/>
                    </a:cubicBezTo>
                    <a:cubicBezTo>
                      <a:pt x="5" y="17"/>
                      <a:pt x="10" y="18"/>
                      <a:pt x="14" y="16"/>
                    </a:cubicBezTo>
                    <a:cubicBezTo>
                      <a:pt x="17" y="13"/>
                      <a:pt x="18" y="8"/>
                      <a:pt x="15" y="5"/>
                    </a:cubicBezTo>
                    <a:close/>
                    <a:moveTo>
                      <a:pt x="11" y="13"/>
                    </a:moveTo>
                    <a:cubicBezTo>
                      <a:pt x="10" y="14"/>
                      <a:pt x="7" y="13"/>
                      <a:pt x="6" y="12"/>
                    </a:cubicBezTo>
                    <a:cubicBezTo>
                      <a:pt x="5" y="10"/>
                      <a:pt x="5" y="8"/>
                      <a:pt x="7" y="7"/>
                    </a:cubicBezTo>
                    <a:cubicBezTo>
                      <a:pt x="9" y="5"/>
                      <a:pt x="11" y="6"/>
                      <a:pt x="12" y="7"/>
                    </a:cubicBezTo>
                    <a:cubicBezTo>
                      <a:pt x="14" y="9"/>
                      <a:pt x="13" y="11"/>
                      <a:pt x="11" y="1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1" name="Freeform 568"/>
              <p:cNvSpPr>
                <a:spLocks noEditPoints="1"/>
              </p:cNvSpPr>
              <p:nvPr/>
            </p:nvSpPr>
            <p:spPr bwMode="auto">
              <a:xfrm>
                <a:off x="4782" y="2492"/>
                <a:ext cx="81" cy="93"/>
              </a:xfrm>
              <a:custGeom>
                <a:avLst/>
                <a:gdLst>
                  <a:gd name="T0" fmla="*/ 26 w 34"/>
                  <a:gd name="T1" fmla="*/ 33 h 39"/>
                  <a:gd name="T2" fmla="*/ 29 w 34"/>
                  <a:gd name="T3" fmla="*/ 9 h 39"/>
                  <a:gd name="T4" fmla="*/ 8 w 34"/>
                  <a:gd name="T5" fmla="*/ 5 h 39"/>
                  <a:gd name="T6" fmla="*/ 5 w 34"/>
                  <a:gd name="T7" fmla="*/ 29 h 39"/>
                  <a:gd name="T8" fmla="*/ 26 w 34"/>
                  <a:gd name="T9" fmla="*/ 33 h 39"/>
                  <a:gd name="T10" fmla="*/ 11 w 34"/>
                  <a:gd name="T11" fmla="*/ 11 h 39"/>
                  <a:gd name="T12" fmla="*/ 24 w 34"/>
                  <a:gd name="T13" fmla="*/ 13 h 39"/>
                  <a:gd name="T14" fmla="*/ 22 w 34"/>
                  <a:gd name="T15" fmla="*/ 28 h 39"/>
                  <a:gd name="T16" fmla="*/ 9 w 34"/>
                  <a:gd name="T17" fmla="*/ 25 h 39"/>
                  <a:gd name="T18" fmla="*/ 11 w 34"/>
                  <a:gd name="T19"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9">
                    <a:moveTo>
                      <a:pt x="26" y="33"/>
                    </a:moveTo>
                    <a:cubicBezTo>
                      <a:pt x="32" y="28"/>
                      <a:pt x="34" y="17"/>
                      <a:pt x="29" y="9"/>
                    </a:cubicBezTo>
                    <a:cubicBezTo>
                      <a:pt x="24" y="2"/>
                      <a:pt x="14" y="0"/>
                      <a:pt x="8" y="5"/>
                    </a:cubicBezTo>
                    <a:cubicBezTo>
                      <a:pt x="1" y="11"/>
                      <a:pt x="0" y="21"/>
                      <a:pt x="5" y="29"/>
                    </a:cubicBezTo>
                    <a:cubicBezTo>
                      <a:pt x="10" y="37"/>
                      <a:pt x="19" y="39"/>
                      <a:pt x="26" y="33"/>
                    </a:cubicBezTo>
                    <a:close/>
                    <a:moveTo>
                      <a:pt x="11" y="11"/>
                    </a:moveTo>
                    <a:cubicBezTo>
                      <a:pt x="15" y="7"/>
                      <a:pt x="21" y="8"/>
                      <a:pt x="24" y="13"/>
                    </a:cubicBezTo>
                    <a:cubicBezTo>
                      <a:pt x="27" y="18"/>
                      <a:pt x="26" y="25"/>
                      <a:pt x="22" y="28"/>
                    </a:cubicBezTo>
                    <a:cubicBezTo>
                      <a:pt x="18" y="31"/>
                      <a:pt x="12" y="30"/>
                      <a:pt x="9" y="25"/>
                    </a:cubicBezTo>
                    <a:cubicBezTo>
                      <a:pt x="6" y="21"/>
                      <a:pt x="7" y="14"/>
                      <a:pt x="11" y="1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2" name="Freeform 569"/>
              <p:cNvSpPr>
                <a:spLocks noEditPoints="1"/>
              </p:cNvSpPr>
              <p:nvPr/>
            </p:nvSpPr>
            <p:spPr bwMode="auto">
              <a:xfrm>
                <a:off x="4558" y="1740"/>
                <a:ext cx="130" cy="152"/>
              </a:xfrm>
              <a:custGeom>
                <a:avLst/>
                <a:gdLst>
                  <a:gd name="T0" fmla="*/ 24 w 55"/>
                  <a:gd name="T1" fmla="*/ 46 h 64"/>
                  <a:gd name="T2" fmla="*/ 49 w 55"/>
                  <a:gd name="T3" fmla="*/ 34 h 64"/>
                  <a:gd name="T4" fmla="*/ 17 w 55"/>
                  <a:gd name="T5" fmla="*/ 11 h 64"/>
                  <a:gd name="T6" fmla="*/ 22 w 55"/>
                  <a:gd name="T7" fmla="*/ 24 h 64"/>
                  <a:gd name="T8" fmla="*/ 29 w 55"/>
                  <a:gd name="T9" fmla="*/ 29 h 64"/>
                  <a:gd name="T10" fmla="*/ 11 w 55"/>
                  <a:gd name="T11" fmla="*/ 32 h 64"/>
                  <a:gd name="T12" fmla="*/ 0 w 55"/>
                  <a:gd name="T13" fmla="*/ 59 h 64"/>
                  <a:gd name="T14" fmla="*/ 11 w 55"/>
                  <a:gd name="T15" fmla="*/ 64 h 64"/>
                  <a:gd name="T16" fmla="*/ 24 w 55"/>
                  <a:gd name="T17" fmla="*/ 46 h 64"/>
                  <a:gd name="T18" fmla="*/ 9 w 55"/>
                  <a:gd name="T19" fmla="*/ 58 h 64"/>
                  <a:gd name="T20" fmla="*/ 5 w 55"/>
                  <a:gd name="T21" fmla="*/ 56 h 64"/>
                  <a:gd name="T22" fmla="*/ 13 w 55"/>
                  <a:gd name="T23" fmla="*/ 37 h 64"/>
                  <a:gd name="T24" fmla="*/ 33 w 55"/>
                  <a:gd name="T25" fmla="*/ 31 h 64"/>
                  <a:gd name="T26" fmla="*/ 24 w 55"/>
                  <a:gd name="T27" fmla="*/ 21 h 64"/>
                  <a:gd name="T28" fmla="*/ 23 w 55"/>
                  <a:gd name="T29" fmla="*/ 14 h 64"/>
                  <a:gd name="T30" fmla="*/ 45 w 55"/>
                  <a:gd name="T31" fmla="*/ 33 h 64"/>
                  <a:gd name="T32" fmla="*/ 20 w 55"/>
                  <a:gd name="T33" fmla="*/ 43 h 64"/>
                  <a:gd name="T34" fmla="*/ 9 w 55"/>
                  <a:gd name="T35"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64">
                    <a:moveTo>
                      <a:pt x="24" y="46"/>
                    </a:moveTo>
                    <a:cubicBezTo>
                      <a:pt x="31" y="43"/>
                      <a:pt x="41" y="48"/>
                      <a:pt x="49" y="34"/>
                    </a:cubicBezTo>
                    <a:cubicBezTo>
                      <a:pt x="55" y="23"/>
                      <a:pt x="42" y="0"/>
                      <a:pt x="17" y="11"/>
                    </a:cubicBezTo>
                    <a:cubicBezTo>
                      <a:pt x="22" y="24"/>
                      <a:pt x="22" y="24"/>
                      <a:pt x="22" y="24"/>
                    </a:cubicBezTo>
                    <a:cubicBezTo>
                      <a:pt x="25" y="23"/>
                      <a:pt x="31" y="24"/>
                      <a:pt x="29" y="29"/>
                    </a:cubicBezTo>
                    <a:cubicBezTo>
                      <a:pt x="27" y="35"/>
                      <a:pt x="19" y="28"/>
                      <a:pt x="11" y="32"/>
                    </a:cubicBezTo>
                    <a:cubicBezTo>
                      <a:pt x="5" y="36"/>
                      <a:pt x="1" y="53"/>
                      <a:pt x="0" y="59"/>
                    </a:cubicBezTo>
                    <a:cubicBezTo>
                      <a:pt x="11" y="64"/>
                      <a:pt x="11" y="64"/>
                      <a:pt x="11" y="64"/>
                    </a:cubicBezTo>
                    <a:cubicBezTo>
                      <a:pt x="14" y="57"/>
                      <a:pt x="16" y="50"/>
                      <a:pt x="24" y="46"/>
                    </a:cubicBezTo>
                    <a:close/>
                    <a:moveTo>
                      <a:pt x="9" y="58"/>
                    </a:moveTo>
                    <a:cubicBezTo>
                      <a:pt x="5" y="56"/>
                      <a:pt x="5" y="56"/>
                      <a:pt x="5" y="56"/>
                    </a:cubicBezTo>
                    <a:cubicBezTo>
                      <a:pt x="6" y="52"/>
                      <a:pt x="9" y="39"/>
                      <a:pt x="13" y="37"/>
                    </a:cubicBezTo>
                    <a:cubicBezTo>
                      <a:pt x="19" y="33"/>
                      <a:pt x="28" y="40"/>
                      <a:pt x="33" y="31"/>
                    </a:cubicBezTo>
                    <a:cubicBezTo>
                      <a:pt x="37" y="24"/>
                      <a:pt x="27" y="18"/>
                      <a:pt x="24" y="21"/>
                    </a:cubicBezTo>
                    <a:cubicBezTo>
                      <a:pt x="23" y="14"/>
                      <a:pt x="23" y="14"/>
                      <a:pt x="23" y="14"/>
                    </a:cubicBezTo>
                    <a:cubicBezTo>
                      <a:pt x="36" y="6"/>
                      <a:pt x="50" y="23"/>
                      <a:pt x="45" y="33"/>
                    </a:cubicBezTo>
                    <a:cubicBezTo>
                      <a:pt x="39" y="44"/>
                      <a:pt x="28" y="38"/>
                      <a:pt x="20" y="43"/>
                    </a:cubicBezTo>
                    <a:cubicBezTo>
                      <a:pt x="14" y="46"/>
                      <a:pt x="11" y="52"/>
                      <a:pt x="9" y="5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3" name="Freeform 570"/>
              <p:cNvSpPr/>
              <p:nvPr/>
            </p:nvSpPr>
            <p:spPr bwMode="auto">
              <a:xfrm>
                <a:off x="3321" y="2333"/>
                <a:ext cx="9" cy="10"/>
              </a:xfrm>
              <a:custGeom>
                <a:avLst/>
                <a:gdLst>
                  <a:gd name="T0" fmla="*/ 1 w 4"/>
                  <a:gd name="T1" fmla="*/ 0 h 4"/>
                  <a:gd name="T2" fmla="*/ 0 w 4"/>
                  <a:gd name="T3" fmla="*/ 1 h 4"/>
                  <a:gd name="T4" fmla="*/ 3 w 4"/>
                  <a:gd name="T5" fmla="*/ 4 h 4"/>
                  <a:gd name="T6" fmla="*/ 4 w 4"/>
                  <a:gd name="T7" fmla="*/ 4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0" y="1"/>
                      <a:pt x="0" y="1"/>
                      <a:pt x="0" y="1"/>
                    </a:cubicBezTo>
                    <a:cubicBezTo>
                      <a:pt x="1" y="2"/>
                      <a:pt x="2" y="3"/>
                      <a:pt x="3" y="4"/>
                    </a:cubicBezTo>
                    <a:cubicBezTo>
                      <a:pt x="4" y="4"/>
                      <a:pt x="4" y="4"/>
                      <a:pt x="4" y="4"/>
                    </a:cubicBezTo>
                    <a:cubicBezTo>
                      <a:pt x="3" y="3"/>
                      <a:pt x="2" y="2"/>
                      <a:pt x="1" y="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4" name="Freeform 571"/>
              <p:cNvSpPr/>
              <p:nvPr/>
            </p:nvSpPr>
            <p:spPr bwMode="auto">
              <a:xfrm>
                <a:off x="3340" y="2317"/>
                <a:ext cx="2" cy="2"/>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0"/>
                      <a:pt x="1" y="0"/>
                      <a:pt x="1" y="1"/>
                    </a:cubicBezTo>
                    <a:cubicBezTo>
                      <a:pt x="1" y="0"/>
                      <a:pt x="1" y="0"/>
                      <a:pt x="0" y="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5" name="Freeform 572"/>
              <p:cNvSpPr/>
              <p:nvPr/>
            </p:nvSpPr>
            <p:spPr bwMode="auto">
              <a:xfrm>
                <a:off x="4189" y="1953"/>
                <a:ext cx="49" cy="24"/>
              </a:xfrm>
              <a:custGeom>
                <a:avLst/>
                <a:gdLst>
                  <a:gd name="T0" fmla="*/ 49 w 49"/>
                  <a:gd name="T1" fmla="*/ 10 h 24"/>
                  <a:gd name="T2" fmla="*/ 47 w 49"/>
                  <a:gd name="T3" fmla="*/ 0 h 24"/>
                  <a:gd name="T4" fmla="*/ 0 w 49"/>
                  <a:gd name="T5" fmla="*/ 15 h 24"/>
                  <a:gd name="T6" fmla="*/ 2 w 49"/>
                  <a:gd name="T7" fmla="*/ 24 h 24"/>
                  <a:gd name="T8" fmla="*/ 49 w 49"/>
                  <a:gd name="T9" fmla="*/ 10 h 24"/>
                </a:gdLst>
                <a:ahLst/>
                <a:cxnLst>
                  <a:cxn ang="0">
                    <a:pos x="T0" y="T1"/>
                  </a:cxn>
                  <a:cxn ang="0">
                    <a:pos x="T2" y="T3"/>
                  </a:cxn>
                  <a:cxn ang="0">
                    <a:pos x="T4" y="T5"/>
                  </a:cxn>
                  <a:cxn ang="0">
                    <a:pos x="T6" y="T7"/>
                  </a:cxn>
                  <a:cxn ang="0">
                    <a:pos x="T8" y="T9"/>
                  </a:cxn>
                </a:cxnLst>
                <a:rect l="0" t="0" r="r" b="b"/>
                <a:pathLst>
                  <a:path w="49" h="24">
                    <a:moveTo>
                      <a:pt x="49" y="10"/>
                    </a:moveTo>
                    <a:lnTo>
                      <a:pt x="47" y="0"/>
                    </a:lnTo>
                    <a:lnTo>
                      <a:pt x="0" y="15"/>
                    </a:lnTo>
                    <a:lnTo>
                      <a:pt x="2" y="24"/>
                    </a:lnTo>
                    <a:lnTo>
                      <a:pt x="49" y="1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6" name="Freeform 573"/>
              <p:cNvSpPr>
                <a:spLocks noEditPoints="1"/>
              </p:cNvSpPr>
              <p:nvPr/>
            </p:nvSpPr>
            <p:spPr bwMode="auto">
              <a:xfrm>
                <a:off x="4546" y="1517"/>
                <a:ext cx="66" cy="66"/>
              </a:xfrm>
              <a:custGeom>
                <a:avLst/>
                <a:gdLst>
                  <a:gd name="T0" fmla="*/ 27 w 28"/>
                  <a:gd name="T1" fmla="*/ 21 h 28"/>
                  <a:gd name="T2" fmla="*/ 19 w 28"/>
                  <a:gd name="T3" fmla="*/ 12 h 28"/>
                  <a:gd name="T4" fmla="*/ 12 w 28"/>
                  <a:gd name="T5" fmla="*/ 0 h 28"/>
                  <a:gd name="T6" fmla="*/ 1 w 28"/>
                  <a:gd name="T7" fmla="*/ 28 h 28"/>
                  <a:gd name="T8" fmla="*/ 27 w 28"/>
                  <a:gd name="T9" fmla="*/ 21 h 28"/>
                  <a:gd name="T10" fmla="*/ 13 w 28"/>
                  <a:gd name="T11" fmla="*/ 4 h 28"/>
                  <a:gd name="T12" fmla="*/ 11 w 28"/>
                  <a:gd name="T13" fmla="*/ 16 h 28"/>
                  <a:gd name="T14" fmla="*/ 22 w 28"/>
                  <a:gd name="T15" fmla="*/ 18 h 28"/>
                  <a:gd name="T16" fmla="*/ 6 w 28"/>
                  <a:gd name="T17" fmla="*/ 23 h 28"/>
                  <a:gd name="T18" fmla="*/ 13 w 28"/>
                  <a:gd name="T19"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27" y="21"/>
                    </a:moveTo>
                    <a:cubicBezTo>
                      <a:pt x="28" y="18"/>
                      <a:pt x="27" y="11"/>
                      <a:pt x="19" y="12"/>
                    </a:cubicBezTo>
                    <a:cubicBezTo>
                      <a:pt x="21" y="4"/>
                      <a:pt x="16" y="0"/>
                      <a:pt x="12" y="0"/>
                    </a:cubicBezTo>
                    <a:cubicBezTo>
                      <a:pt x="3" y="0"/>
                      <a:pt x="0" y="11"/>
                      <a:pt x="1" y="28"/>
                    </a:cubicBezTo>
                    <a:cubicBezTo>
                      <a:pt x="11" y="27"/>
                      <a:pt x="23" y="28"/>
                      <a:pt x="27" y="21"/>
                    </a:cubicBezTo>
                    <a:close/>
                    <a:moveTo>
                      <a:pt x="13" y="4"/>
                    </a:moveTo>
                    <a:cubicBezTo>
                      <a:pt x="16" y="5"/>
                      <a:pt x="14" y="11"/>
                      <a:pt x="11" y="16"/>
                    </a:cubicBezTo>
                    <a:cubicBezTo>
                      <a:pt x="17" y="15"/>
                      <a:pt x="21" y="15"/>
                      <a:pt x="22" y="18"/>
                    </a:cubicBezTo>
                    <a:cubicBezTo>
                      <a:pt x="24" y="22"/>
                      <a:pt x="15" y="23"/>
                      <a:pt x="6" y="23"/>
                    </a:cubicBezTo>
                    <a:cubicBezTo>
                      <a:pt x="5" y="11"/>
                      <a:pt x="8" y="3"/>
                      <a:pt x="13" y="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7" name="Freeform 574"/>
              <p:cNvSpPr>
                <a:spLocks noEditPoints="1"/>
              </p:cNvSpPr>
              <p:nvPr/>
            </p:nvSpPr>
            <p:spPr bwMode="auto">
              <a:xfrm>
                <a:off x="2193" y="2150"/>
                <a:ext cx="88" cy="95"/>
              </a:xfrm>
              <a:custGeom>
                <a:avLst/>
                <a:gdLst>
                  <a:gd name="T0" fmla="*/ 19 w 37"/>
                  <a:gd name="T1" fmla="*/ 2 h 40"/>
                  <a:gd name="T2" fmla="*/ 21 w 37"/>
                  <a:gd name="T3" fmla="*/ 10 h 40"/>
                  <a:gd name="T4" fmla="*/ 10 w 37"/>
                  <a:gd name="T5" fmla="*/ 0 h 40"/>
                  <a:gd name="T6" fmla="*/ 0 w 37"/>
                  <a:gd name="T7" fmla="*/ 5 h 40"/>
                  <a:gd name="T8" fmla="*/ 11 w 37"/>
                  <a:gd name="T9" fmla="*/ 40 h 40"/>
                  <a:gd name="T10" fmla="*/ 21 w 37"/>
                  <a:gd name="T11" fmla="*/ 34 h 40"/>
                  <a:gd name="T12" fmla="*/ 18 w 37"/>
                  <a:gd name="T13" fmla="*/ 21 h 40"/>
                  <a:gd name="T14" fmla="*/ 27 w 37"/>
                  <a:gd name="T15" fmla="*/ 31 h 40"/>
                  <a:gd name="T16" fmla="*/ 37 w 37"/>
                  <a:gd name="T17" fmla="*/ 25 h 40"/>
                  <a:gd name="T18" fmla="*/ 29 w 37"/>
                  <a:gd name="T19" fmla="*/ 0 h 40"/>
                  <a:gd name="T20" fmla="*/ 19 w 37"/>
                  <a:gd name="T21" fmla="*/ 2 h 40"/>
                  <a:gd name="T22" fmla="*/ 28 w 37"/>
                  <a:gd name="T23" fmla="*/ 27 h 40"/>
                  <a:gd name="T24" fmla="*/ 12 w 37"/>
                  <a:gd name="T25" fmla="*/ 13 h 40"/>
                  <a:gd name="T26" fmla="*/ 18 w 37"/>
                  <a:gd name="T27" fmla="*/ 34 h 40"/>
                  <a:gd name="T28" fmla="*/ 12 w 37"/>
                  <a:gd name="T29" fmla="*/ 37 h 40"/>
                  <a:gd name="T30" fmla="*/ 4 w 37"/>
                  <a:gd name="T31" fmla="*/ 7 h 40"/>
                  <a:gd name="T32" fmla="*/ 9 w 37"/>
                  <a:gd name="T33" fmla="*/ 5 h 40"/>
                  <a:gd name="T34" fmla="*/ 27 w 37"/>
                  <a:gd name="T35" fmla="*/ 19 h 40"/>
                  <a:gd name="T36" fmla="*/ 23 w 37"/>
                  <a:gd name="T37" fmla="*/ 6 h 40"/>
                  <a:gd name="T38" fmla="*/ 28 w 37"/>
                  <a:gd name="T39" fmla="*/ 4 h 40"/>
                  <a:gd name="T40" fmla="*/ 33 w 37"/>
                  <a:gd name="T41" fmla="*/ 24 h 40"/>
                  <a:gd name="T42" fmla="*/ 28 w 37"/>
                  <a:gd name="T43" fmla="*/ 2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40">
                    <a:moveTo>
                      <a:pt x="19" y="2"/>
                    </a:moveTo>
                    <a:cubicBezTo>
                      <a:pt x="21" y="10"/>
                      <a:pt x="21" y="10"/>
                      <a:pt x="21" y="10"/>
                    </a:cubicBezTo>
                    <a:cubicBezTo>
                      <a:pt x="18" y="7"/>
                      <a:pt x="13" y="2"/>
                      <a:pt x="10" y="0"/>
                    </a:cubicBezTo>
                    <a:cubicBezTo>
                      <a:pt x="0" y="5"/>
                      <a:pt x="0" y="5"/>
                      <a:pt x="0" y="5"/>
                    </a:cubicBezTo>
                    <a:cubicBezTo>
                      <a:pt x="11" y="40"/>
                      <a:pt x="11" y="40"/>
                      <a:pt x="11" y="40"/>
                    </a:cubicBezTo>
                    <a:cubicBezTo>
                      <a:pt x="21" y="34"/>
                      <a:pt x="21" y="34"/>
                      <a:pt x="21" y="34"/>
                    </a:cubicBezTo>
                    <a:cubicBezTo>
                      <a:pt x="18" y="21"/>
                      <a:pt x="18" y="21"/>
                      <a:pt x="18" y="21"/>
                    </a:cubicBezTo>
                    <a:cubicBezTo>
                      <a:pt x="20" y="24"/>
                      <a:pt x="25" y="28"/>
                      <a:pt x="27" y="31"/>
                    </a:cubicBezTo>
                    <a:cubicBezTo>
                      <a:pt x="37" y="25"/>
                      <a:pt x="37" y="25"/>
                      <a:pt x="37" y="25"/>
                    </a:cubicBezTo>
                    <a:cubicBezTo>
                      <a:pt x="29" y="0"/>
                      <a:pt x="29" y="0"/>
                      <a:pt x="29" y="0"/>
                    </a:cubicBezTo>
                    <a:lnTo>
                      <a:pt x="19" y="2"/>
                    </a:lnTo>
                    <a:close/>
                    <a:moveTo>
                      <a:pt x="28" y="27"/>
                    </a:moveTo>
                    <a:cubicBezTo>
                      <a:pt x="24" y="23"/>
                      <a:pt x="15" y="15"/>
                      <a:pt x="12" y="13"/>
                    </a:cubicBezTo>
                    <a:cubicBezTo>
                      <a:pt x="18" y="34"/>
                      <a:pt x="18" y="34"/>
                      <a:pt x="18" y="34"/>
                    </a:cubicBezTo>
                    <a:cubicBezTo>
                      <a:pt x="12" y="37"/>
                      <a:pt x="12" y="37"/>
                      <a:pt x="12" y="37"/>
                    </a:cubicBezTo>
                    <a:cubicBezTo>
                      <a:pt x="4" y="7"/>
                      <a:pt x="4" y="7"/>
                      <a:pt x="4" y="7"/>
                    </a:cubicBezTo>
                    <a:cubicBezTo>
                      <a:pt x="9" y="5"/>
                      <a:pt x="9" y="5"/>
                      <a:pt x="9" y="5"/>
                    </a:cubicBezTo>
                    <a:cubicBezTo>
                      <a:pt x="12" y="6"/>
                      <a:pt x="21" y="15"/>
                      <a:pt x="27" y="19"/>
                    </a:cubicBezTo>
                    <a:cubicBezTo>
                      <a:pt x="23" y="6"/>
                      <a:pt x="23" y="6"/>
                      <a:pt x="23" y="6"/>
                    </a:cubicBezTo>
                    <a:cubicBezTo>
                      <a:pt x="28" y="4"/>
                      <a:pt x="28" y="4"/>
                      <a:pt x="28" y="4"/>
                    </a:cubicBezTo>
                    <a:cubicBezTo>
                      <a:pt x="33" y="24"/>
                      <a:pt x="33" y="24"/>
                      <a:pt x="33" y="24"/>
                    </a:cubicBezTo>
                    <a:lnTo>
                      <a:pt x="28" y="27"/>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8" name="Freeform 575"/>
              <p:cNvSpPr>
                <a:spLocks noEditPoints="1"/>
              </p:cNvSpPr>
              <p:nvPr/>
            </p:nvSpPr>
            <p:spPr bwMode="auto">
              <a:xfrm>
                <a:off x="4094" y="2167"/>
                <a:ext cx="109" cy="105"/>
              </a:xfrm>
              <a:custGeom>
                <a:avLst/>
                <a:gdLst>
                  <a:gd name="T0" fmla="*/ 11 w 46"/>
                  <a:gd name="T1" fmla="*/ 6 h 44"/>
                  <a:gd name="T2" fmla="*/ 6 w 46"/>
                  <a:gd name="T3" fmla="*/ 33 h 44"/>
                  <a:gd name="T4" fmla="*/ 35 w 46"/>
                  <a:gd name="T5" fmla="*/ 38 h 44"/>
                  <a:gd name="T6" fmla="*/ 40 w 46"/>
                  <a:gd name="T7" fmla="*/ 11 h 44"/>
                  <a:gd name="T8" fmla="*/ 11 w 46"/>
                  <a:gd name="T9" fmla="*/ 6 h 44"/>
                  <a:gd name="T10" fmla="*/ 32 w 46"/>
                  <a:gd name="T11" fmla="*/ 34 h 44"/>
                  <a:gd name="T12" fmla="*/ 11 w 46"/>
                  <a:gd name="T13" fmla="*/ 31 h 44"/>
                  <a:gd name="T14" fmla="*/ 14 w 46"/>
                  <a:gd name="T15" fmla="*/ 11 h 44"/>
                  <a:gd name="T16" fmla="*/ 35 w 46"/>
                  <a:gd name="T17" fmla="*/ 14 h 44"/>
                  <a:gd name="T18" fmla="*/ 32 w 46"/>
                  <a:gd name="T19"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4">
                    <a:moveTo>
                      <a:pt x="11" y="6"/>
                    </a:moveTo>
                    <a:cubicBezTo>
                      <a:pt x="1" y="12"/>
                      <a:pt x="0" y="25"/>
                      <a:pt x="6" y="33"/>
                    </a:cubicBezTo>
                    <a:cubicBezTo>
                      <a:pt x="13" y="42"/>
                      <a:pt x="26" y="44"/>
                      <a:pt x="35" y="38"/>
                    </a:cubicBezTo>
                    <a:cubicBezTo>
                      <a:pt x="44" y="32"/>
                      <a:pt x="46" y="19"/>
                      <a:pt x="40" y="11"/>
                    </a:cubicBezTo>
                    <a:cubicBezTo>
                      <a:pt x="33" y="2"/>
                      <a:pt x="20" y="0"/>
                      <a:pt x="11" y="6"/>
                    </a:cubicBezTo>
                    <a:close/>
                    <a:moveTo>
                      <a:pt x="32" y="34"/>
                    </a:moveTo>
                    <a:cubicBezTo>
                      <a:pt x="25" y="38"/>
                      <a:pt x="16" y="37"/>
                      <a:pt x="11" y="31"/>
                    </a:cubicBezTo>
                    <a:cubicBezTo>
                      <a:pt x="6" y="25"/>
                      <a:pt x="7" y="16"/>
                      <a:pt x="14" y="11"/>
                    </a:cubicBezTo>
                    <a:cubicBezTo>
                      <a:pt x="21" y="7"/>
                      <a:pt x="30" y="8"/>
                      <a:pt x="35" y="14"/>
                    </a:cubicBezTo>
                    <a:cubicBezTo>
                      <a:pt x="40" y="20"/>
                      <a:pt x="39" y="29"/>
                      <a:pt x="32" y="3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9" name="Freeform 576"/>
              <p:cNvSpPr/>
              <p:nvPr/>
            </p:nvSpPr>
            <p:spPr bwMode="auto">
              <a:xfrm>
                <a:off x="3333" y="2345"/>
                <a:ext cx="2" cy="2"/>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0"/>
                      <a:pt x="0" y="0"/>
                    </a:cubicBezTo>
                    <a:cubicBezTo>
                      <a:pt x="0" y="0"/>
                      <a:pt x="0" y="0"/>
                      <a:pt x="0" y="0"/>
                    </a:cubicBezTo>
                    <a:cubicBezTo>
                      <a:pt x="0" y="1"/>
                      <a:pt x="0" y="1"/>
                      <a:pt x="1" y="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0" name="Freeform 577"/>
              <p:cNvSpPr>
                <a:spLocks noEditPoints="1"/>
              </p:cNvSpPr>
              <p:nvPr/>
            </p:nvSpPr>
            <p:spPr bwMode="auto">
              <a:xfrm>
                <a:off x="3756" y="2205"/>
                <a:ext cx="102" cy="76"/>
              </a:xfrm>
              <a:custGeom>
                <a:avLst/>
                <a:gdLst>
                  <a:gd name="T0" fmla="*/ 7 w 43"/>
                  <a:gd name="T1" fmla="*/ 28 h 32"/>
                  <a:gd name="T2" fmla="*/ 35 w 43"/>
                  <a:gd name="T3" fmla="*/ 24 h 32"/>
                  <a:gd name="T4" fmla="*/ 36 w 43"/>
                  <a:gd name="T5" fmla="*/ 4 h 32"/>
                  <a:gd name="T6" fmla="*/ 9 w 43"/>
                  <a:gd name="T7" fmla="*/ 8 h 32"/>
                  <a:gd name="T8" fmla="*/ 7 w 43"/>
                  <a:gd name="T9" fmla="*/ 28 h 32"/>
                  <a:gd name="T10" fmla="*/ 13 w 43"/>
                  <a:gd name="T11" fmla="*/ 12 h 32"/>
                  <a:gd name="T12" fmla="*/ 33 w 43"/>
                  <a:gd name="T13" fmla="*/ 8 h 32"/>
                  <a:gd name="T14" fmla="*/ 31 w 43"/>
                  <a:gd name="T15" fmla="*/ 20 h 32"/>
                  <a:gd name="T16" fmla="*/ 12 w 43"/>
                  <a:gd name="T17" fmla="*/ 24 h 32"/>
                  <a:gd name="T18" fmla="*/ 13 w 43"/>
                  <a:gd name="T19" fmla="*/ 1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32">
                    <a:moveTo>
                      <a:pt x="7" y="28"/>
                    </a:moveTo>
                    <a:cubicBezTo>
                      <a:pt x="14" y="32"/>
                      <a:pt x="27" y="30"/>
                      <a:pt x="35" y="24"/>
                    </a:cubicBezTo>
                    <a:cubicBezTo>
                      <a:pt x="42" y="18"/>
                      <a:pt x="43" y="7"/>
                      <a:pt x="36" y="4"/>
                    </a:cubicBezTo>
                    <a:cubicBezTo>
                      <a:pt x="30" y="0"/>
                      <a:pt x="16" y="2"/>
                      <a:pt x="9" y="8"/>
                    </a:cubicBezTo>
                    <a:cubicBezTo>
                      <a:pt x="1" y="14"/>
                      <a:pt x="0" y="24"/>
                      <a:pt x="7" y="28"/>
                    </a:cubicBezTo>
                    <a:close/>
                    <a:moveTo>
                      <a:pt x="13" y="12"/>
                    </a:moveTo>
                    <a:cubicBezTo>
                      <a:pt x="18" y="7"/>
                      <a:pt x="27" y="5"/>
                      <a:pt x="33" y="8"/>
                    </a:cubicBezTo>
                    <a:cubicBezTo>
                      <a:pt x="38" y="11"/>
                      <a:pt x="37" y="15"/>
                      <a:pt x="31" y="20"/>
                    </a:cubicBezTo>
                    <a:cubicBezTo>
                      <a:pt x="25" y="24"/>
                      <a:pt x="17" y="26"/>
                      <a:pt x="12" y="24"/>
                    </a:cubicBezTo>
                    <a:cubicBezTo>
                      <a:pt x="6" y="21"/>
                      <a:pt x="7" y="16"/>
                      <a:pt x="13" y="1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1" name="Freeform 578"/>
              <p:cNvSpPr/>
              <p:nvPr/>
            </p:nvSpPr>
            <p:spPr bwMode="auto">
              <a:xfrm>
                <a:off x="1952" y="2442"/>
                <a:ext cx="31" cy="38"/>
              </a:xfrm>
              <a:custGeom>
                <a:avLst/>
                <a:gdLst>
                  <a:gd name="T0" fmla="*/ 0 w 31"/>
                  <a:gd name="T1" fmla="*/ 8 h 38"/>
                  <a:gd name="T2" fmla="*/ 24 w 31"/>
                  <a:gd name="T3" fmla="*/ 38 h 38"/>
                  <a:gd name="T4" fmla="*/ 31 w 31"/>
                  <a:gd name="T5" fmla="*/ 34 h 38"/>
                  <a:gd name="T6" fmla="*/ 5 w 31"/>
                  <a:gd name="T7" fmla="*/ 0 h 38"/>
                  <a:gd name="T8" fmla="*/ 0 w 31"/>
                  <a:gd name="T9" fmla="*/ 8 h 38"/>
                </a:gdLst>
                <a:ahLst/>
                <a:cxnLst>
                  <a:cxn ang="0">
                    <a:pos x="T0" y="T1"/>
                  </a:cxn>
                  <a:cxn ang="0">
                    <a:pos x="T2" y="T3"/>
                  </a:cxn>
                  <a:cxn ang="0">
                    <a:pos x="T4" y="T5"/>
                  </a:cxn>
                  <a:cxn ang="0">
                    <a:pos x="T6" y="T7"/>
                  </a:cxn>
                  <a:cxn ang="0">
                    <a:pos x="T8" y="T9"/>
                  </a:cxn>
                </a:cxnLst>
                <a:rect l="0" t="0" r="r" b="b"/>
                <a:pathLst>
                  <a:path w="31" h="38">
                    <a:moveTo>
                      <a:pt x="0" y="8"/>
                    </a:moveTo>
                    <a:lnTo>
                      <a:pt x="24" y="38"/>
                    </a:lnTo>
                    <a:lnTo>
                      <a:pt x="31" y="34"/>
                    </a:lnTo>
                    <a:lnTo>
                      <a:pt x="5" y="0"/>
                    </a:lnTo>
                    <a:lnTo>
                      <a:pt x="0" y="8"/>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2" name="Freeform 579"/>
              <p:cNvSpPr/>
              <p:nvPr/>
            </p:nvSpPr>
            <p:spPr bwMode="auto">
              <a:xfrm>
                <a:off x="1902" y="2305"/>
                <a:ext cx="19" cy="47"/>
              </a:xfrm>
              <a:custGeom>
                <a:avLst/>
                <a:gdLst>
                  <a:gd name="T0" fmla="*/ 8 w 8"/>
                  <a:gd name="T1" fmla="*/ 2 h 20"/>
                  <a:gd name="T2" fmla="*/ 5 w 8"/>
                  <a:gd name="T3" fmla="*/ 0 h 20"/>
                  <a:gd name="T4" fmla="*/ 2 w 8"/>
                  <a:gd name="T5" fmla="*/ 20 h 20"/>
                  <a:gd name="T6" fmla="*/ 5 w 8"/>
                  <a:gd name="T7" fmla="*/ 20 h 20"/>
                  <a:gd name="T8" fmla="*/ 8 w 8"/>
                  <a:gd name="T9" fmla="*/ 2 h 20"/>
                </a:gdLst>
                <a:ahLst/>
                <a:cxnLst>
                  <a:cxn ang="0">
                    <a:pos x="T0" y="T1"/>
                  </a:cxn>
                  <a:cxn ang="0">
                    <a:pos x="T2" y="T3"/>
                  </a:cxn>
                  <a:cxn ang="0">
                    <a:pos x="T4" y="T5"/>
                  </a:cxn>
                  <a:cxn ang="0">
                    <a:pos x="T6" y="T7"/>
                  </a:cxn>
                  <a:cxn ang="0">
                    <a:pos x="T8" y="T9"/>
                  </a:cxn>
                </a:cxnLst>
                <a:rect l="0" t="0" r="r" b="b"/>
                <a:pathLst>
                  <a:path w="8" h="20">
                    <a:moveTo>
                      <a:pt x="8" y="2"/>
                    </a:moveTo>
                    <a:cubicBezTo>
                      <a:pt x="5" y="0"/>
                      <a:pt x="5" y="0"/>
                      <a:pt x="5" y="0"/>
                    </a:cubicBezTo>
                    <a:cubicBezTo>
                      <a:pt x="2" y="3"/>
                      <a:pt x="0" y="15"/>
                      <a:pt x="2" y="20"/>
                    </a:cubicBezTo>
                    <a:cubicBezTo>
                      <a:pt x="5" y="20"/>
                      <a:pt x="5" y="20"/>
                      <a:pt x="5" y="20"/>
                    </a:cubicBezTo>
                    <a:cubicBezTo>
                      <a:pt x="3" y="13"/>
                      <a:pt x="6" y="4"/>
                      <a:pt x="8" y="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3" name="Freeform 580"/>
              <p:cNvSpPr/>
              <p:nvPr/>
            </p:nvSpPr>
            <p:spPr bwMode="auto">
              <a:xfrm>
                <a:off x="2290" y="2253"/>
                <a:ext cx="40" cy="40"/>
              </a:xfrm>
              <a:custGeom>
                <a:avLst/>
                <a:gdLst>
                  <a:gd name="T0" fmla="*/ 0 w 17"/>
                  <a:gd name="T1" fmla="*/ 14 h 17"/>
                  <a:gd name="T2" fmla="*/ 3 w 17"/>
                  <a:gd name="T3" fmla="*/ 17 h 17"/>
                  <a:gd name="T4" fmla="*/ 17 w 17"/>
                  <a:gd name="T5" fmla="*/ 2 h 17"/>
                  <a:gd name="T6" fmla="*/ 14 w 17"/>
                  <a:gd name="T7" fmla="*/ 0 h 17"/>
                  <a:gd name="T8" fmla="*/ 0 w 17"/>
                  <a:gd name="T9" fmla="*/ 14 h 17"/>
                </a:gdLst>
                <a:ahLst/>
                <a:cxnLst>
                  <a:cxn ang="0">
                    <a:pos x="T0" y="T1"/>
                  </a:cxn>
                  <a:cxn ang="0">
                    <a:pos x="T2" y="T3"/>
                  </a:cxn>
                  <a:cxn ang="0">
                    <a:pos x="T4" y="T5"/>
                  </a:cxn>
                  <a:cxn ang="0">
                    <a:pos x="T6" y="T7"/>
                  </a:cxn>
                  <a:cxn ang="0">
                    <a:pos x="T8" y="T9"/>
                  </a:cxn>
                </a:cxnLst>
                <a:rect l="0" t="0" r="r" b="b"/>
                <a:pathLst>
                  <a:path w="17" h="17">
                    <a:moveTo>
                      <a:pt x="0" y="14"/>
                    </a:moveTo>
                    <a:cubicBezTo>
                      <a:pt x="3" y="17"/>
                      <a:pt x="3" y="17"/>
                      <a:pt x="3" y="17"/>
                    </a:cubicBezTo>
                    <a:cubicBezTo>
                      <a:pt x="8" y="13"/>
                      <a:pt x="15" y="6"/>
                      <a:pt x="17" y="2"/>
                    </a:cubicBezTo>
                    <a:cubicBezTo>
                      <a:pt x="14" y="0"/>
                      <a:pt x="14" y="0"/>
                      <a:pt x="14" y="0"/>
                    </a:cubicBezTo>
                    <a:cubicBezTo>
                      <a:pt x="10" y="5"/>
                      <a:pt x="3" y="12"/>
                      <a:pt x="0" y="1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4" name="Freeform 581"/>
              <p:cNvSpPr/>
              <p:nvPr/>
            </p:nvSpPr>
            <p:spPr bwMode="auto">
              <a:xfrm>
                <a:off x="1997" y="2488"/>
                <a:ext cx="59" cy="26"/>
              </a:xfrm>
              <a:custGeom>
                <a:avLst/>
                <a:gdLst>
                  <a:gd name="T0" fmla="*/ 2 w 25"/>
                  <a:gd name="T1" fmla="*/ 2 h 11"/>
                  <a:gd name="T2" fmla="*/ 0 w 25"/>
                  <a:gd name="T3" fmla="*/ 4 h 11"/>
                  <a:gd name="T4" fmla="*/ 25 w 25"/>
                  <a:gd name="T5" fmla="*/ 3 h 11"/>
                  <a:gd name="T6" fmla="*/ 24 w 25"/>
                  <a:gd name="T7" fmla="*/ 0 h 11"/>
                  <a:gd name="T8" fmla="*/ 2 w 25"/>
                  <a:gd name="T9" fmla="*/ 2 h 11"/>
                </a:gdLst>
                <a:ahLst/>
                <a:cxnLst>
                  <a:cxn ang="0">
                    <a:pos x="T0" y="T1"/>
                  </a:cxn>
                  <a:cxn ang="0">
                    <a:pos x="T2" y="T3"/>
                  </a:cxn>
                  <a:cxn ang="0">
                    <a:pos x="T4" y="T5"/>
                  </a:cxn>
                  <a:cxn ang="0">
                    <a:pos x="T6" y="T7"/>
                  </a:cxn>
                  <a:cxn ang="0">
                    <a:pos x="T8" y="T9"/>
                  </a:cxn>
                </a:cxnLst>
                <a:rect l="0" t="0" r="r" b="b"/>
                <a:pathLst>
                  <a:path w="25" h="11">
                    <a:moveTo>
                      <a:pt x="2" y="2"/>
                    </a:moveTo>
                    <a:cubicBezTo>
                      <a:pt x="0" y="4"/>
                      <a:pt x="0" y="4"/>
                      <a:pt x="0" y="4"/>
                    </a:cubicBezTo>
                    <a:cubicBezTo>
                      <a:pt x="7" y="11"/>
                      <a:pt x="21" y="7"/>
                      <a:pt x="25" y="3"/>
                    </a:cubicBezTo>
                    <a:cubicBezTo>
                      <a:pt x="24" y="0"/>
                      <a:pt x="24" y="0"/>
                      <a:pt x="24" y="0"/>
                    </a:cubicBezTo>
                    <a:cubicBezTo>
                      <a:pt x="18" y="5"/>
                      <a:pt x="6" y="5"/>
                      <a:pt x="2" y="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5" name="Freeform 582"/>
              <p:cNvSpPr/>
              <p:nvPr/>
            </p:nvSpPr>
            <p:spPr bwMode="auto">
              <a:xfrm>
                <a:off x="2304" y="2181"/>
                <a:ext cx="31" cy="50"/>
              </a:xfrm>
              <a:custGeom>
                <a:avLst/>
                <a:gdLst>
                  <a:gd name="T0" fmla="*/ 12 w 13"/>
                  <a:gd name="T1" fmla="*/ 20 h 21"/>
                  <a:gd name="T2" fmla="*/ 2 w 13"/>
                  <a:gd name="T3" fmla="*/ 0 h 21"/>
                  <a:gd name="T4" fmla="*/ 0 w 13"/>
                  <a:gd name="T5" fmla="*/ 2 h 21"/>
                  <a:gd name="T6" fmla="*/ 9 w 13"/>
                  <a:gd name="T7" fmla="*/ 21 h 21"/>
                  <a:gd name="T8" fmla="*/ 12 w 13"/>
                  <a:gd name="T9" fmla="*/ 20 h 21"/>
                </a:gdLst>
                <a:ahLst/>
                <a:cxnLst>
                  <a:cxn ang="0">
                    <a:pos x="T0" y="T1"/>
                  </a:cxn>
                  <a:cxn ang="0">
                    <a:pos x="T2" y="T3"/>
                  </a:cxn>
                  <a:cxn ang="0">
                    <a:pos x="T4" y="T5"/>
                  </a:cxn>
                  <a:cxn ang="0">
                    <a:pos x="T6" y="T7"/>
                  </a:cxn>
                  <a:cxn ang="0">
                    <a:pos x="T8" y="T9"/>
                  </a:cxn>
                </a:cxnLst>
                <a:rect l="0" t="0" r="r" b="b"/>
                <a:pathLst>
                  <a:path w="13" h="21">
                    <a:moveTo>
                      <a:pt x="12" y="20"/>
                    </a:moveTo>
                    <a:cubicBezTo>
                      <a:pt x="13" y="13"/>
                      <a:pt x="8" y="3"/>
                      <a:pt x="2" y="0"/>
                    </a:cubicBezTo>
                    <a:cubicBezTo>
                      <a:pt x="0" y="2"/>
                      <a:pt x="0" y="2"/>
                      <a:pt x="0" y="2"/>
                    </a:cubicBezTo>
                    <a:cubicBezTo>
                      <a:pt x="5" y="7"/>
                      <a:pt x="9" y="17"/>
                      <a:pt x="9" y="21"/>
                    </a:cubicBezTo>
                    <a:lnTo>
                      <a:pt x="12" y="2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6" name="Freeform 583"/>
              <p:cNvSpPr/>
              <p:nvPr/>
            </p:nvSpPr>
            <p:spPr bwMode="auto">
              <a:xfrm>
                <a:off x="2207" y="2089"/>
                <a:ext cx="38" cy="28"/>
              </a:xfrm>
              <a:custGeom>
                <a:avLst/>
                <a:gdLst>
                  <a:gd name="T0" fmla="*/ 16 w 16"/>
                  <a:gd name="T1" fmla="*/ 10 h 12"/>
                  <a:gd name="T2" fmla="*/ 1 w 16"/>
                  <a:gd name="T3" fmla="*/ 0 h 12"/>
                  <a:gd name="T4" fmla="*/ 0 w 16"/>
                  <a:gd name="T5" fmla="*/ 3 h 12"/>
                  <a:gd name="T6" fmla="*/ 13 w 16"/>
                  <a:gd name="T7" fmla="*/ 12 h 12"/>
                  <a:gd name="T8" fmla="*/ 16 w 16"/>
                  <a:gd name="T9" fmla="*/ 10 h 12"/>
                </a:gdLst>
                <a:ahLst/>
                <a:cxnLst>
                  <a:cxn ang="0">
                    <a:pos x="T0" y="T1"/>
                  </a:cxn>
                  <a:cxn ang="0">
                    <a:pos x="T2" y="T3"/>
                  </a:cxn>
                  <a:cxn ang="0">
                    <a:pos x="T4" y="T5"/>
                  </a:cxn>
                  <a:cxn ang="0">
                    <a:pos x="T6" y="T7"/>
                  </a:cxn>
                  <a:cxn ang="0">
                    <a:pos x="T8" y="T9"/>
                  </a:cxn>
                </a:cxnLst>
                <a:rect l="0" t="0" r="r" b="b"/>
                <a:pathLst>
                  <a:path w="16" h="12">
                    <a:moveTo>
                      <a:pt x="16" y="10"/>
                    </a:moveTo>
                    <a:cubicBezTo>
                      <a:pt x="11" y="5"/>
                      <a:pt x="6" y="1"/>
                      <a:pt x="1" y="0"/>
                    </a:cubicBezTo>
                    <a:cubicBezTo>
                      <a:pt x="0" y="3"/>
                      <a:pt x="0" y="3"/>
                      <a:pt x="0" y="3"/>
                    </a:cubicBezTo>
                    <a:cubicBezTo>
                      <a:pt x="6" y="6"/>
                      <a:pt x="11" y="10"/>
                      <a:pt x="13" y="12"/>
                    </a:cubicBezTo>
                    <a:lnTo>
                      <a:pt x="16" y="1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7" name="Freeform 584"/>
              <p:cNvSpPr/>
              <p:nvPr/>
            </p:nvSpPr>
            <p:spPr bwMode="auto">
              <a:xfrm>
                <a:off x="2136" y="2390"/>
                <a:ext cx="38" cy="33"/>
              </a:xfrm>
              <a:custGeom>
                <a:avLst/>
                <a:gdLst>
                  <a:gd name="T0" fmla="*/ 0 w 38"/>
                  <a:gd name="T1" fmla="*/ 26 h 33"/>
                  <a:gd name="T2" fmla="*/ 7 w 38"/>
                  <a:gd name="T3" fmla="*/ 33 h 33"/>
                  <a:gd name="T4" fmla="*/ 38 w 38"/>
                  <a:gd name="T5" fmla="*/ 5 h 33"/>
                  <a:gd name="T6" fmla="*/ 33 w 38"/>
                  <a:gd name="T7" fmla="*/ 0 h 33"/>
                  <a:gd name="T8" fmla="*/ 0 w 38"/>
                  <a:gd name="T9" fmla="*/ 26 h 33"/>
                </a:gdLst>
                <a:ahLst/>
                <a:cxnLst>
                  <a:cxn ang="0">
                    <a:pos x="T0" y="T1"/>
                  </a:cxn>
                  <a:cxn ang="0">
                    <a:pos x="T2" y="T3"/>
                  </a:cxn>
                  <a:cxn ang="0">
                    <a:pos x="T4" y="T5"/>
                  </a:cxn>
                  <a:cxn ang="0">
                    <a:pos x="T6" y="T7"/>
                  </a:cxn>
                  <a:cxn ang="0">
                    <a:pos x="T8" y="T9"/>
                  </a:cxn>
                </a:cxnLst>
                <a:rect l="0" t="0" r="r" b="b"/>
                <a:pathLst>
                  <a:path w="38" h="33">
                    <a:moveTo>
                      <a:pt x="0" y="26"/>
                    </a:moveTo>
                    <a:lnTo>
                      <a:pt x="7" y="33"/>
                    </a:lnTo>
                    <a:lnTo>
                      <a:pt x="38" y="5"/>
                    </a:lnTo>
                    <a:lnTo>
                      <a:pt x="33" y="0"/>
                    </a:lnTo>
                    <a:lnTo>
                      <a:pt x="0" y="26"/>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8" name="Freeform 585"/>
              <p:cNvSpPr/>
              <p:nvPr/>
            </p:nvSpPr>
            <p:spPr bwMode="auto">
              <a:xfrm>
                <a:off x="2080" y="2435"/>
                <a:ext cx="42" cy="38"/>
              </a:xfrm>
              <a:custGeom>
                <a:avLst/>
                <a:gdLst>
                  <a:gd name="T0" fmla="*/ 0 w 42"/>
                  <a:gd name="T1" fmla="*/ 34 h 38"/>
                  <a:gd name="T2" fmla="*/ 4 w 42"/>
                  <a:gd name="T3" fmla="*/ 38 h 38"/>
                  <a:gd name="T4" fmla="*/ 42 w 42"/>
                  <a:gd name="T5" fmla="*/ 5 h 38"/>
                  <a:gd name="T6" fmla="*/ 37 w 42"/>
                  <a:gd name="T7" fmla="*/ 0 h 38"/>
                  <a:gd name="T8" fmla="*/ 0 w 42"/>
                  <a:gd name="T9" fmla="*/ 34 h 38"/>
                </a:gdLst>
                <a:ahLst/>
                <a:cxnLst>
                  <a:cxn ang="0">
                    <a:pos x="T0" y="T1"/>
                  </a:cxn>
                  <a:cxn ang="0">
                    <a:pos x="T2" y="T3"/>
                  </a:cxn>
                  <a:cxn ang="0">
                    <a:pos x="T4" y="T5"/>
                  </a:cxn>
                  <a:cxn ang="0">
                    <a:pos x="T6" y="T7"/>
                  </a:cxn>
                  <a:cxn ang="0">
                    <a:pos x="T8" y="T9"/>
                  </a:cxn>
                </a:cxnLst>
                <a:rect l="0" t="0" r="r" b="b"/>
                <a:pathLst>
                  <a:path w="42" h="38">
                    <a:moveTo>
                      <a:pt x="0" y="34"/>
                    </a:moveTo>
                    <a:lnTo>
                      <a:pt x="4" y="38"/>
                    </a:lnTo>
                    <a:lnTo>
                      <a:pt x="42" y="5"/>
                    </a:lnTo>
                    <a:lnTo>
                      <a:pt x="37" y="0"/>
                    </a:lnTo>
                    <a:lnTo>
                      <a:pt x="0" y="34"/>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9" name="Freeform 586"/>
              <p:cNvSpPr>
                <a:spLocks noEditPoints="1"/>
              </p:cNvSpPr>
              <p:nvPr/>
            </p:nvSpPr>
            <p:spPr bwMode="auto">
              <a:xfrm>
                <a:off x="2153" y="2174"/>
                <a:ext cx="57" cy="95"/>
              </a:xfrm>
              <a:custGeom>
                <a:avLst/>
                <a:gdLst>
                  <a:gd name="T0" fmla="*/ 0 w 57"/>
                  <a:gd name="T1" fmla="*/ 19 h 95"/>
                  <a:gd name="T2" fmla="*/ 31 w 57"/>
                  <a:gd name="T3" fmla="*/ 95 h 95"/>
                  <a:gd name="T4" fmla="*/ 57 w 57"/>
                  <a:gd name="T5" fmla="*/ 74 h 95"/>
                  <a:gd name="T6" fmla="*/ 24 w 57"/>
                  <a:gd name="T7" fmla="*/ 0 h 95"/>
                  <a:gd name="T8" fmla="*/ 0 w 57"/>
                  <a:gd name="T9" fmla="*/ 19 h 95"/>
                  <a:gd name="T10" fmla="*/ 35 w 57"/>
                  <a:gd name="T11" fmla="*/ 81 h 95"/>
                  <a:gd name="T12" fmla="*/ 9 w 57"/>
                  <a:gd name="T13" fmla="*/ 19 h 95"/>
                  <a:gd name="T14" fmla="*/ 24 w 57"/>
                  <a:gd name="T15" fmla="*/ 10 h 95"/>
                  <a:gd name="T16" fmla="*/ 47 w 57"/>
                  <a:gd name="T17" fmla="*/ 71 h 95"/>
                  <a:gd name="T18" fmla="*/ 35 w 57"/>
                  <a:gd name="T19" fmla="*/ 8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5">
                    <a:moveTo>
                      <a:pt x="0" y="19"/>
                    </a:moveTo>
                    <a:lnTo>
                      <a:pt x="31" y="95"/>
                    </a:lnTo>
                    <a:lnTo>
                      <a:pt x="57" y="74"/>
                    </a:lnTo>
                    <a:lnTo>
                      <a:pt x="24" y="0"/>
                    </a:lnTo>
                    <a:lnTo>
                      <a:pt x="0" y="19"/>
                    </a:lnTo>
                    <a:close/>
                    <a:moveTo>
                      <a:pt x="35" y="81"/>
                    </a:moveTo>
                    <a:lnTo>
                      <a:pt x="9" y="19"/>
                    </a:lnTo>
                    <a:lnTo>
                      <a:pt x="24" y="10"/>
                    </a:lnTo>
                    <a:lnTo>
                      <a:pt x="47" y="71"/>
                    </a:lnTo>
                    <a:lnTo>
                      <a:pt x="35" y="81"/>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0" name="Freeform 587"/>
              <p:cNvSpPr/>
              <p:nvPr/>
            </p:nvSpPr>
            <p:spPr bwMode="auto">
              <a:xfrm>
                <a:off x="2236" y="2310"/>
                <a:ext cx="35" cy="30"/>
              </a:xfrm>
              <a:custGeom>
                <a:avLst/>
                <a:gdLst>
                  <a:gd name="T0" fmla="*/ 0 w 35"/>
                  <a:gd name="T1" fmla="*/ 23 h 30"/>
                  <a:gd name="T2" fmla="*/ 4 w 35"/>
                  <a:gd name="T3" fmla="*/ 30 h 30"/>
                  <a:gd name="T4" fmla="*/ 35 w 35"/>
                  <a:gd name="T5" fmla="*/ 7 h 30"/>
                  <a:gd name="T6" fmla="*/ 30 w 35"/>
                  <a:gd name="T7" fmla="*/ 0 h 30"/>
                  <a:gd name="T8" fmla="*/ 0 w 35"/>
                  <a:gd name="T9" fmla="*/ 23 h 30"/>
                </a:gdLst>
                <a:ahLst/>
                <a:cxnLst>
                  <a:cxn ang="0">
                    <a:pos x="T0" y="T1"/>
                  </a:cxn>
                  <a:cxn ang="0">
                    <a:pos x="T2" y="T3"/>
                  </a:cxn>
                  <a:cxn ang="0">
                    <a:pos x="T4" y="T5"/>
                  </a:cxn>
                  <a:cxn ang="0">
                    <a:pos x="T6" y="T7"/>
                  </a:cxn>
                  <a:cxn ang="0">
                    <a:pos x="T8" y="T9"/>
                  </a:cxn>
                </a:cxnLst>
                <a:rect l="0" t="0" r="r" b="b"/>
                <a:pathLst>
                  <a:path w="35" h="30">
                    <a:moveTo>
                      <a:pt x="0" y="23"/>
                    </a:moveTo>
                    <a:lnTo>
                      <a:pt x="4" y="30"/>
                    </a:lnTo>
                    <a:lnTo>
                      <a:pt x="35" y="7"/>
                    </a:lnTo>
                    <a:lnTo>
                      <a:pt x="30" y="0"/>
                    </a:lnTo>
                    <a:lnTo>
                      <a:pt x="0" y="23"/>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1" name="Freeform 588"/>
              <p:cNvSpPr/>
              <p:nvPr/>
            </p:nvSpPr>
            <p:spPr bwMode="auto">
              <a:xfrm>
                <a:off x="2262" y="2129"/>
                <a:ext cx="33" cy="38"/>
              </a:xfrm>
              <a:custGeom>
                <a:avLst/>
                <a:gdLst>
                  <a:gd name="T0" fmla="*/ 2 w 14"/>
                  <a:gd name="T1" fmla="*/ 0 h 16"/>
                  <a:gd name="T2" fmla="*/ 0 w 14"/>
                  <a:gd name="T3" fmla="*/ 3 h 16"/>
                  <a:gd name="T4" fmla="*/ 11 w 14"/>
                  <a:gd name="T5" fmla="*/ 16 h 16"/>
                  <a:gd name="T6" fmla="*/ 14 w 14"/>
                  <a:gd name="T7" fmla="*/ 14 h 16"/>
                  <a:gd name="T8" fmla="*/ 2 w 14"/>
                  <a:gd name="T9" fmla="*/ 0 h 16"/>
                </a:gdLst>
                <a:ahLst/>
                <a:cxnLst>
                  <a:cxn ang="0">
                    <a:pos x="T0" y="T1"/>
                  </a:cxn>
                  <a:cxn ang="0">
                    <a:pos x="T2" y="T3"/>
                  </a:cxn>
                  <a:cxn ang="0">
                    <a:pos x="T4" y="T5"/>
                  </a:cxn>
                  <a:cxn ang="0">
                    <a:pos x="T6" y="T7"/>
                  </a:cxn>
                  <a:cxn ang="0">
                    <a:pos x="T8" y="T9"/>
                  </a:cxn>
                </a:cxnLst>
                <a:rect l="0" t="0" r="r" b="b"/>
                <a:pathLst>
                  <a:path w="14" h="16">
                    <a:moveTo>
                      <a:pt x="2" y="0"/>
                    </a:moveTo>
                    <a:cubicBezTo>
                      <a:pt x="0" y="3"/>
                      <a:pt x="0" y="3"/>
                      <a:pt x="0" y="3"/>
                    </a:cubicBezTo>
                    <a:cubicBezTo>
                      <a:pt x="5" y="7"/>
                      <a:pt x="10" y="13"/>
                      <a:pt x="11" y="16"/>
                    </a:cubicBezTo>
                    <a:cubicBezTo>
                      <a:pt x="14" y="14"/>
                      <a:pt x="14" y="14"/>
                      <a:pt x="14" y="14"/>
                    </a:cubicBezTo>
                    <a:cubicBezTo>
                      <a:pt x="11" y="8"/>
                      <a:pt x="6" y="3"/>
                      <a:pt x="2" y="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2" name="Freeform 589"/>
              <p:cNvSpPr>
                <a:spLocks noEditPoints="1"/>
              </p:cNvSpPr>
              <p:nvPr/>
            </p:nvSpPr>
            <p:spPr bwMode="auto">
              <a:xfrm>
                <a:off x="2999" y="2639"/>
                <a:ext cx="159" cy="145"/>
              </a:xfrm>
              <a:custGeom>
                <a:avLst/>
                <a:gdLst>
                  <a:gd name="T0" fmla="*/ 47 w 67"/>
                  <a:gd name="T1" fmla="*/ 0 h 61"/>
                  <a:gd name="T2" fmla="*/ 0 w 67"/>
                  <a:gd name="T3" fmla="*/ 39 h 61"/>
                  <a:gd name="T4" fmla="*/ 21 w 67"/>
                  <a:gd name="T5" fmla="*/ 61 h 61"/>
                  <a:gd name="T6" fmla="*/ 36 w 67"/>
                  <a:gd name="T7" fmla="*/ 47 h 61"/>
                  <a:gd name="T8" fmla="*/ 67 w 67"/>
                  <a:gd name="T9" fmla="*/ 19 h 61"/>
                  <a:gd name="T10" fmla="*/ 47 w 67"/>
                  <a:gd name="T11" fmla="*/ 0 h 61"/>
                  <a:gd name="T12" fmla="*/ 20 w 67"/>
                  <a:gd name="T13" fmla="*/ 53 h 61"/>
                  <a:gd name="T14" fmla="*/ 8 w 67"/>
                  <a:gd name="T15" fmla="*/ 41 h 61"/>
                  <a:gd name="T16" fmla="*/ 46 w 67"/>
                  <a:gd name="T17" fmla="*/ 8 h 61"/>
                  <a:gd name="T18" fmla="*/ 58 w 67"/>
                  <a:gd name="T19" fmla="*/ 21 h 61"/>
                  <a:gd name="T20" fmla="*/ 20 w 67"/>
                  <a:gd name="T21" fmla="*/ 5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61">
                    <a:moveTo>
                      <a:pt x="47" y="0"/>
                    </a:moveTo>
                    <a:cubicBezTo>
                      <a:pt x="41" y="5"/>
                      <a:pt x="8" y="31"/>
                      <a:pt x="0" y="39"/>
                    </a:cubicBezTo>
                    <a:cubicBezTo>
                      <a:pt x="4" y="45"/>
                      <a:pt x="14" y="56"/>
                      <a:pt x="21" y="61"/>
                    </a:cubicBezTo>
                    <a:cubicBezTo>
                      <a:pt x="24" y="59"/>
                      <a:pt x="29" y="53"/>
                      <a:pt x="36" y="47"/>
                    </a:cubicBezTo>
                    <a:cubicBezTo>
                      <a:pt x="47" y="37"/>
                      <a:pt x="61" y="25"/>
                      <a:pt x="67" y="19"/>
                    </a:cubicBezTo>
                    <a:cubicBezTo>
                      <a:pt x="64" y="17"/>
                      <a:pt x="52" y="4"/>
                      <a:pt x="47" y="0"/>
                    </a:cubicBezTo>
                    <a:close/>
                    <a:moveTo>
                      <a:pt x="20" y="53"/>
                    </a:moveTo>
                    <a:cubicBezTo>
                      <a:pt x="18" y="50"/>
                      <a:pt x="11" y="45"/>
                      <a:pt x="8" y="41"/>
                    </a:cubicBezTo>
                    <a:cubicBezTo>
                      <a:pt x="14" y="34"/>
                      <a:pt x="41" y="12"/>
                      <a:pt x="46" y="8"/>
                    </a:cubicBezTo>
                    <a:cubicBezTo>
                      <a:pt x="50" y="11"/>
                      <a:pt x="56" y="18"/>
                      <a:pt x="58" y="21"/>
                    </a:cubicBezTo>
                    <a:cubicBezTo>
                      <a:pt x="51" y="28"/>
                      <a:pt x="26" y="48"/>
                      <a:pt x="20" y="5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3" name="Freeform 590"/>
              <p:cNvSpPr>
                <a:spLocks noEditPoints="1"/>
              </p:cNvSpPr>
              <p:nvPr/>
            </p:nvSpPr>
            <p:spPr bwMode="auto">
              <a:xfrm>
                <a:off x="3068" y="1730"/>
                <a:ext cx="54" cy="76"/>
              </a:xfrm>
              <a:custGeom>
                <a:avLst/>
                <a:gdLst>
                  <a:gd name="T0" fmla="*/ 54 w 54"/>
                  <a:gd name="T1" fmla="*/ 7 h 76"/>
                  <a:gd name="T2" fmla="*/ 12 w 54"/>
                  <a:gd name="T3" fmla="*/ 0 h 76"/>
                  <a:gd name="T4" fmla="*/ 0 w 54"/>
                  <a:gd name="T5" fmla="*/ 69 h 76"/>
                  <a:gd name="T6" fmla="*/ 45 w 54"/>
                  <a:gd name="T7" fmla="*/ 76 h 76"/>
                  <a:gd name="T8" fmla="*/ 54 w 54"/>
                  <a:gd name="T9" fmla="*/ 7 h 76"/>
                  <a:gd name="T10" fmla="*/ 38 w 54"/>
                  <a:gd name="T11" fmla="*/ 67 h 76"/>
                  <a:gd name="T12" fmla="*/ 12 w 54"/>
                  <a:gd name="T13" fmla="*/ 62 h 76"/>
                  <a:gd name="T14" fmla="*/ 19 w 54"/>
                  <a:gd name="T15" fmla="*/ 10 h 76"/>
                  <a:gd name="T16" fmla="*/ 45 w 54"/>
                  <a:gd name="T17" fmla="*/ 15 h 76"/>
                  <a:gd name="T18" fmla="*/ 38 w 54"/>
                  <a:gd name="T19" fmla="*/ 6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76">
                    <a:moveTo>
                      <a:pt x="54" y="7"/>
                    </a:moveTo>
                    <a:lnTo>
                      <a:pt x="12" y="0"/>
                    </a:lnTo>
                    <a:lnTo>
                      <a:pt x="0" y="69"/>
                    </a:lnTo>
                    <a:lnTo>
                      <a:pt x="45" y="76"/>
                    </a:lnTo>
                    <a:lnTo>
                      <a:pt x="54" y="7"/>
                    </a:lnTo>
                    <a:close/>
                    <a:moveTo>
                      <a:pt x="38" y="67"/>
                    </a:moveTo>
                    <a:lnTo>
                      <a:pt x="12" y="62"/>
                    </a:lnTo>
                    <a:lnTo>
                      <a:pt x="19" y="10"/>
                    </a:lnTo>
                    <a:lnTo>
                      <a:pt x="45" y="15"/>
                    </a:lnTo>
                    <a:lnTo>
                      <a:pt x="38" y="67"/>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4" name="Freeform 591"/>
              <p:cNvSpPr>
                <a:spLocks noEditPoints="1"/>
              </p:cNvSpPr>
              <p:nvPr/>
            </p:nvSpPr>
            <p:spPr bwMode="auto">
              <a:xfrm>
                <a:off x="682" y="1372"/>
                <a:ext cx="4337" cy="1559"/>
              </a:xfrm>
              <a:custGeom>
                <a:avLst/>
                <a:gdLst>
                  <a:gd name="T0" fmla="*/ 1517 w 1834"/>
                  <a:gd name="T1" fmla="*/ 35 h 657"/>
                  <a:gd name="T2" fmla="*/ 1023 w 1834"/>
                  <a:gd name="T3" fmla="*/ 7 h 657"/>
                  <a:gd name="T4" fmla="*/ 830 w 1834"/>
                  <a:gd name="T5" fmla="*/ 43 h 657"/>
                  <a:gd name="T6" fmla="*/ 253 w 1834"/>
                  <a:gd name="T7" fmla="*/ 146 h 657"/>
                  <a:gd name="T8" fmla="*/ 204 w 1834"/>
                  <a:gd name="T9" fmla="*/ 657 h 657"/>
                  <a:gd name="T10" fmla="*/ 572 w 1834"/>
                  <a:gd name="T11" fmla="*/ 657 h 657"/>
                  <a:gd name="T12" fmla="*/ 733 w 1834"/>
                  <a:gd name="T13" fmla="*/ 630 h 657"/>
                  <a:gd name="T14" fmla="*/ 1069 w 1834"/>
                  <a:gd name="T15" fmla="*/ 424 h 657"/>
                  <a:gd name="T16" fmla="*/ 1653 w 1834"/>
                  <a:gd name="T17" fmla="*/ 546 h 657"/>
                  <a:gd name="T18" fmla="*/ 1555 w 1834"/>
                  <a:gd name="T19" fmla="*/ 578 h 657"/>
                  <a:gd name="T20" fmla="*/ 1405 w 1834"/>
                  <a:gd name="T21" fmla="*/ 160 h 657"/>
                  <a:gd name="T22" fmla="*/ 1576 w 1834"/>
                  <a:gd name="T23" fmla="*/ 59 h 657"/>
                  <a:gd name="T24" fmla="*/ 1777 w 1834"/>
                  <a:gd name="T25" fmla="*/ 306 h 657"/>
                  <a:gd name="T26" fmla="*/ 1398 w 1834"/>
                  <a:gd name="T27" fmla="*/ 463 h 657"/>
                  <a:gd name="T28" fmla="*/ 1506 w 1834"/>
                  <a:gd name="T29" fmla="*/ 394 h 657"/>
                  <a:gd name="T30" fmla="*/ 1547 w 1834"/>
                  <a:gd name="T31" fmla="*/ 316 h 657"/>
                  <a:gd name="T32" fmla="*/ 1579 w 1834"/>
                  <a:gd name="T33" fmla="*/ 278 h 657"/>
                  <a:gd name="T34" fmla="*/ 1630 w 1834"/>
                  <a:gd name="T35" fmla="*/ 154 h 657"/>
                  <a:gd name="T36" fmla="*/ 1312 w 1834"/>
                  <a:gd name="T37" fmla="*/ 344 h 657"/>
                  <a:gd name="T38" fmla="*/ 1366 w 1834"/>
                  <a:gd name="T39" fmla="*/ 480 h 657"/>
                  <a:gd name="T40" fmla="*/ 1487 w 1834"/>
                  <a:gd name="T41" fmla="*/ 529 h 657"/>
                  <a:gd name="T42" fmla="*/ 1505 w 1834"/>
                  <a:gd name="T43" fmla="*/ 485 h 657"/>
                  <a:gd name="T44" fmla="*/ 1728 w 1834"/>
                  <a:gd name="T45" fmla="*/ 292 h 657"/>
                  <a:gd name="T46" fmla="*/ 1725 w 1834"/>
                  <a:gd name="T47" fmla="*/ 111 h 657"/>
                  <a:gd name="T48" fmla="*/ 1542 w 1834"/>
                  <a:gd name="T49" fmla="*/ 56 h 657"/>
                  <a:gd name="T50" fmla="*/ 1269 w 1834"/>
                  <a:gd name="T51" fmla="*/ 126 h 657"/>
                  <a:gd name="T52" fmla="*/ 609 w 1834"/>
                  <a:gd name="T53" fmla="*/ 492 h 657"/>
                  <a:gd name="T54" fmla="*/ 439 w 1834"/>
                  <a:gd name="T55" fmla="*/ 340 h 657"/>
                  <a:gd name="T56" fmla="*/ 141 w 1834"/>
                  <a:gd name="T57" fmla="*/ 381 h 657"/>
                  <a:gd name="T58" fmla="*/ 83 w 1834"/>
                  <a:gd name="T59" fmla="*/ 364 h 657"/>
                  <a:gd name="T60" fmla="*/ 207 w 1834"/>
                  <a:gd name="T61" fmla="*/ 199 h 657"/>
                  <a:gd name="T62" fmla="*/ 634 w 1834"/>
                  <a:gd name="T63" fmla="*/ 95 h 657"/>
                  <a:gd name="T64" fmla="*/ 752 w 1834"/>
                  <a:gd name="T65" fmla="*/ 39 h 657"/>
                  <a:gd name="T66" fmla="*/ 830 w 1834"/>
                  <a:gd name="T67" fmla="*/ 331 h 657"/>
                  <a:gd name="T68" fmla="*/ 559 w 1834"/>
                  <a:gd name="T69" fmla="*/ 282 h 657"/>
                  <a:gd name="T70" fmla="*/ 842 w 1834"/>
                  <a:gd name="T71" fmla="*/ 184 h 657"/>
                  <a:gd name="T72" fmla="*/ 612 w 1834"/>
                  <a:gd name="T73" fmla="*/ 230 h 657"/>
                  <a:gd name="T74" fmla="*/ 546 w 1834"/>
                  <a:gd name="T75" fmla="*/ 241 h 657"/>
                  <a:gd name="T76" fmla="*/ 161 w 1834"/>
                  <a:gd name="T77" fmla="*/ 366 h 657"/>
                  <a:gd name="T78" fmla="*/ 926 w 1834"/>
                  <a:gd name="T79" fmla="*/ 409 h 657"/>
                  <a:gd name="T80" fmla="*/ 1051 w 1834"/>
                  <a:gd name="T81" fmla="*/ 245 h 657"/>
                  <a:gd name="T82" fmla="*/ 1164 w 1834"/>
                  <a:gd name="T83" fmla="*/ 199 h 657"/>
                  <a:gd name="T84" fmla="*/ 1141 w 1834"/>
                  <a:gd name="T85" fmla="*/ 126 h 657"/>
                  <a:gd name="T86" fmla="*/ 1230 w 1834"/>
                  <a:gd name="T87" fmla="*/ 95 h 657"/>
                  <a:gd name="T88" fmla="*/ 903 w 1834"/>
                  <a:gd name="T89" fmla="*/ 13 h 657"/>
                  <a:gd name="T90" fmla="*/ 813 w 1834"/>
                  <a:gd name="T91" fmla="*/ 73 h 657"/>
                  <a:gd name="T92" fmla="*/ 82 w 1834"/>
                  <a:gd name="T93" fmla="*/ 230 h 657"/>
                  <a:gd name="T94" fmla="*/ 79 w 1834"/>
                  <a:gd name="T95" fmla="*/ 553 h 657"/>
                  <a:gd name="T96" fmla="*/ 189 w 1834"/>
                  <a:gd name="T97" fmla="*/ 616 h 657"/>
                  <a:gd name="T98" fmla="*/ 241 w 1834"/>
                  <a:gd name="T99" fmla="*/ 591 h 657"/>
                  <a:gd name="T100" fmla="*/ 453 w 1834"/>
                  <a:gd name="T101" fmla="*/ 452 h 657"/>
                  <a:gd name="T102" fmla="*/ 457 w 1834"/>
                  <a:gd name="T103" fmla="*/ 494 h 657"/>
                  <a:gd name="T104" fmla="*/ 718 w 1834"/>
                  <a:gd name="T105" fmla="*/ 551 h 657"/>
                  <a:gd name="T106" fmla="*/ 840 w 1834"/>
                  <a:gd name="T107" fmla="*/ 480 h 657"/>
                  <a:gd name="T108" fmla="*/ 820 w 1834"/>
                  <a:gd name="T109" fmla="*/ 503 h 657"/>
                  <a:gd name="T110" fmla="*/ 1294 w 1834"/>
                  <a:gd name="T111" fmla="*/ 637 h 657"/>
                  <a:gd name="T112" fmla="*/ 1033 w 1834"/>
                  <a:gd name="T113" fmla="*/ 485 h 657"/>
                  <a:gd name="T114" fmla="*/ 1024 w 1834"/>
                  <a:gd name="T115" fmla="*/ 404 h 657"/>
                  <a:gd name="T116" fmla="*/ 1179 w 1834"/>
                  <a:gd name="T117" fmla="*/ 407 h 657"/>
                  <a:gd name="T118" fmla="*/ 1326 w 1834"/>
                  <a:gd name="T119" fmla="*/ 550 h 657"/>
                  <a:gd name="T120" fmla="*/ 1492 w 1834"/>
                  <a:gd name="T121" fmla="*/ 521 h 657"/>
                  <a:gd name="T122" fmla="*/ 1587 w 1834"/>
                  <a:gd name="T123" fmla="*/ 591 h 657"/>
                  <a:gd name="T124" fmla="*/ 1677 w 1834"/>
                  <a:gd name="T125" fmla="*/ 604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34" h="657">
                    <a:moveTo>
                      <a:pt x="1760" y="588"/>
                    </a:moveTo>
                    <a:cubicBezTo>
                      <a:pt x="1759" y="586"/>
                      <a:pt x="1758" y="584"/>
                      <a:pt x="1757" y="582"/>
                    </a:cubicBezTo>
                    <a:cubicBezTo>
                      <a:pt x="1767" y="579"/>
                      <a:pt x="1775" y="577"/>
                      <a:pt x="1783" y="575"/>
                    </a:cubicBezTo>
                    <a:cubicBezTo>
                      <a:pt x="1782" y="573"/>
                      <a:pt x="1781" y="570"/>
                      <a:pt x="1780" y="566"/>
                    </a:cubicBezTo>
                    <a:cubicBezTo>
                      <a:pt x="1790" y="564"/>
                      <a:pt x="1790" y="564"/>
                      <a:pt x="1790" y="564"/>
                    </a:cubicBezTo>
                    <a:cubicBezTo>
                      <a:pt x="1789" y="562"/>
                      <a:pt x="1789" y="560"/>
                      <a:pt x="1788" y="556"/>
                    </a:cubicBezTo>
                    <a:cubicBezTo>
                      <a:pt x="1796" y="554"/>
                      <a:pt x="1796" y="554"/>
                      <a:pt x="1796" y="554"/>
                    </a:cubicBezTo>
                    <a:cubicBezTo>
                      <a:pt x="1795" y="553"/>
                      <a:pt x="1795" y="550"/>
                      <a:pt x="1794" y="548"/>
                    </a:cubicBezTo>
                    <a:cubicBezTo>
                      <a:pt x="1806" y="544"/>
                      <a:pt x="1806" y="544"/>
                      <a:pt x="1806" y="544"/>
                    </a:cubicBezTo>
                    <a:cubicBezTo>
                      <a:pt x="1805" y="543"/>
                      <a:pt x="1804" y="540"/>
                      <a:pt x="1803" y="537"/>
                    </a:cubicBezTo>
                    <a:cubicBezTo>
                      <a:pt x="1807" y="536"/>
                      <a:pt x="1810" y="535"/>
                      <a:pt x="1813" y="534"/>
                    </a:cubicBezTo>
                    <a:cubicBezTo>
                      <a:pt x="1808" y="522"/>
                      <a:pt x="1801" y="494"/>
                      <a:pt x="1794" y="464"/>
                    </a:cubicBezTo>
                    <a:cubicBezTo>
                      <a:pt x="1823" y="455"/>
                      <a:pt x="1834" y="411"/>
                      <a:pt x="1807" y="396"/>
                    </a:cubicBezTo>
                    <a:cubicBezTo>
                      <a:pt x="1823" y="367"/>
                      <a:pt x="1816" y="324"/>
                      <a:pt x="1780" y="313"/>
                    </a:cubicBezTo>
                    <a:cubicBezTo>
                      <a:pt x="1786" y="297"/>
                      <a:pt x="1790" y="279"/>
                      <a:pt x="1792" y="261"/>
                    </a:cubicBezTo>
                    <a:cubicBezTo>
                      <a:pt x="1773" y="285"/>
                      <a:pt x="1751" y="293"/>
                      <a:pt x="1731" y="297"/>
                    </a:cubicBezTo>
                    <a:cubicBezTo>
                      <a:pt x="1756" y="278"/>
                      <a:pt x="1775" y="239"/>
                      <a:pt x="1758" y="193"/>
                    </a:cubicBezTo>
                    <a:cubicBezTo>
                      <a:pt x="1788" y="178"/>
                      <a:pt x="1799" y="155"/>
                      <a:pt x="1791" y="130"/>
                    </a:cubicBezTo>
                    <a:cubicBezTo>
                      <a:pt x="1804" y="87"/>
                      <a:pt x="1766" y="44"/>
                      <a:pt x="1724" y="47"/>
                    </a:cubicBezTo>
                    <a:cubicBezTo>
                      <a:pt x="1728" y="32"/>
                      <a:pt x="1722" y="18"/>
                      <a:pt x="1712" y="7"/>
                    </a:cubicBezTo>
                    <a:cubicBezTo>
                      <a:pt x="1706" y="7"/>
                      <a:pt x="1706" y="7"/>
                      <a:pt x="1706" y="7"/>
                    </a:cubicBezTo>
                    <a:cubicBezTo>
                      <a:pt x="1715" y="15"/>
                      <a:pt x="1723" y="27"/>
                      <a:pt x="1717" y="48"/>
                    </a:cubicBezTo>
                    <a:cubicBezTo>
                      <a:pt x="1713" y="49"/>
                      <a:pt x="1709" y="50"/>
                      <a:pt x="1705" y="52"/>
                    </a:cubicBezTo>
                    <a:cubicBezTo>
                      <a:pt x="1708" y="40"/>
                      <a:pt x="1706" y="30"/>
                      <a:pt x="1699" y="21"/>
                    </a:cubicBezTo>
                    <a:cubicBezTo>
                      <a:pt x="1690" y="8"/>
                      <a:pt x="1663" y="1"/>
                      <a:pt x="1653" y="20"/>
                    </a:cubicBezTo>
                    <a:cubicBezTo>
                      <a:pt x="1651" y="24"/>
                      <a:pt x="1650" y="29"/>
                      <a:pt x="1651" y="34"/>
                    </a:cubicBezTo>
                    <a:cubicBezTo>
                      <a:pt x="1653" y="41"/>
                      <a:pt x="1657" y="48"/>
                      <a:pt x="1663" y="51"/>
                    </a:cubicBezTo>
                    <a:cubicBezTo>
                      <a:pt x="1673" y="55"/>
                      <a:pt x="1687" y="51"/>
                      <a:pt x="1689" y="41"/>
                    </a:cubicBezTo>
                    <a:cubicBezTo>
                      <a:pt x="1690" y="31"/>
                      <a:pt x="1681" y="24"/>
                      <a:pt x="1672" y="26"/>
                    </a:cubicBezTo>
                    <a:cubicBezTo>
                      <a:pt x="1665" y="28"/>
                      <a:pt x="1664" y="38"/>
                      <a:pt x="1670" y="40"/>
                    </a:cubicBezTo>
                    <a:cubicBezTo>
                      <a:pt x="1672" y="41"/>
                      <a:pt x="1675" y="40"/>
                      <a:pt x="1674" y="38"/>
                    </a:cubicBezTo>
                    <a:cubicBezTo>
                      <a:pt x="1670" y="36"/>
                      <a:pt x="1671" y="32"/>
                      <a:pt x="1675" y="31"/>
                    </a:cubicBezTo>
                    <a:cubicBezTo>
                      <a:pt x="1679" y="31"/>
                      <a:pt x="1684" y="33"/>
                      <a:pt x="1683" y="40"/>
                    </a:cubicBezTo>
                    <a:cubicBezTo>
                      <a:pt x="1682" y="48"/>
                      <a:pt x="1674" y="50"/>
                      <a:pt x="1666" y="47"/>
                    </a:cubicBezTo>
                    <a:cubicBezTo>
                      <a:pt x="1657" y="44"/>
                      <a:pt x="1654" y="29"/>
                      <a:pt x="1658" y="22"/>
                    </a:cubicBezTo>
                    <a:cubicBezTo>
                      <a:pt x="1663" y="12"/>
                      <a:pt x="1682" y="11"/>
                      <a:pt x="1692" y="19"/>
                    </a:cubicBezTo>
                    <a:cubicBezTo>
                      <a:pt x="1708" y="34"/>
                      <a:pt x="1703" y="66"/>
                      <a:pt x="1673" y="64"/>
                    </a:cubicBezTo>
                    <a:cubicBezTo>
                      <a:pt x="1667" y="55"/>
                      <a:pt x="1655" y="50"/>
                      <a:pt x="1645" y="50"/>
                    </a:cubicBezTo>
                    <a:cubicBezTo>
                      <a:pt x="1647" y="45"/>
                      <a:pt x="1647" y="40"/>
                      <a:pt x="1646" y="35"/>
                    </a:cubicBezTo>
                    <a:cubicBezTo>
                      <a:pt x="1645" y="30"/>
                      <a:pt x="1643" y="25"/>
                      <a:pt x="1639" y="21"/>
                    </a:cubicBezTo>
                    <a:cubicBezTo>
                      <a:pt x="1641" y="15"/>
                      <a:pt x="1645" y="11"/>
                      <a:pt x="1649" y="7"/>
                    </a:cubicBezTo>
                    <a:cubicBezTo>
                      <a:pt x="1641" y="7"/>
                      <a:pt x="1641" y="7"/>
                      <a:pt x="1641" y="7"/>
                    </a:cubicBezTo>
                    <a:cubicBezTo>
                      <a:pt x="1638" y="10"/>
                      <a:pt x="1636" y="13"/>
                      <a:pt x="1634" y="17"/>
                    </a:cubicBezTo>
                    <a:cubicBezTo>
                      <a:pt x="1627" y="11"/>
                      <a:pt x="1617" y="7"/>
                      <a:pt x="1606" y="7"/>
                    </a:cubicBezTo>
                    <a:cubicBezTo>
                      <a:pt x="1605" y="7"/>
                      <a:pt x="1605" y="7"/>
                      <a:pt x="1605" y="7"/>
                    </a:cubicBezTo>
                    <a:cubicBezTo>
                      <a:pt x="1602" y="7"/>
                      <a:pt x="1598" y="7"/>
                      <a:pt x="1595" y="8"/>
                    </a:cubicBezTo>
                    <a:cubicBezTo>
                      <a:pt x="1594" y="7"/>
                      <a:pt x="1594" y="7"/>
                      <a:pt x="1594" y="7"/>
                    </a:cubicBezTo>
                    <a:cubicBezTo>
                      <a:pt x="1588" y="7"/>
                      <a:pt x="1588" y="7"/>
                      <a:pt x="1588" y="7"/>
                    </a:cubicBezTo>
                    <a:cubicBezTo>
                      <a:pt x="1588" y="8"/>
                      <a:pt x="1589" y="8"/>
                      <a:pt x="1589" y="9"/>
                    </a:cubicBezTo>
                    <a:cubicBezTo>
                      <a:pt x="1587" y="10"/>
                      <a:pt x="1584" y="11"/>
                      <a:pt x="1582" y="13"/>
                    </a:cubicBezTo>
                    <a:cubicBezTo>
                      <a:pt x="1580" y="11"/>
                      <a:pt x="1579" y="9"/>
                      <a:pt x="1578" y="7"/>
                    </a:cubicBezTo>
                    <a:cubicBezTo>
                      <a:pt x="1571" y="7"/>
                      <a:pt x="1571" y="7"/>
                      <a:pt x="1571" y="7"/>
                    </a:cubicBezTo>
                    <a:cubicBezTo>
                      <a:pt x="1573" y="10"/>
                      <a:pt x="1575" y="13"/>
                      <a:pt x="1578" y="16"/>
                    </a:cubicBezTo>
                    <a:cubicBezTo>
                      <a:pt x="1573" y="19"/>
                      <a:pt x="1570" y="24"/>
                      <a:pt x="1568" y="29"/>
                    </a:cubicBezTo>
                    <a:cubicBezTo>
                      <a:pt x="1561" y="19"/>
                      <a:pt x="1556" y="12"/>
                      <a:pt x="1555" y="10"/>
                    </a:cubicBezTo>
                    <a:cubicBezTo>
                      <a:pt x="1550" y="17"/>
                      <a:pt x="1542" y="31"/>
                      <a:pt x="1533" y="46"/>
                    </a:cubicBezTo>
                    <a:cubicBezTo>
                      <a:pt x="1529" y="43"/>
                      <a:pt x="1525" y="40"/>
                      <a:pt x="1521" y="37"/>
                    </a:cubicBezTo>
                    <a:cubicBezTo>
                      <a:pt x="1529" y="26"/>
                      <a:pt x="1536" y="16"/>
                      <a:pt x="1543" y="7"/>
                    </a:cubicBezTo>
                    <a:cubicBezTo>
                      <a:pt x="1537" y="7"/>
                      <a:pt x="1537" y="7"/>
                      <a:pt x="1537" y="7"/>
                    </a:cubicBezTo>
                    <a:cubicBezTo>
                      <a:pt x="1530" y="16"/>
                      <a:pt x="1523" y="26"/>
                      <a:pt x="1517" y="35"/>
                    </a:cubicBezTo>
                    <a:cubicBezTo>
                      <a:pt x="1513" y="33"/>
                      <a:pt x="1509" y="32"/>
                      <a:pt x="1504" y="30"/>
                    </a:cubicBezTo>
                    <a:cubicBezTo>
                      <a:pt x="1510" y="23"/>
                      <a:pt x="1515" y="15"/>
                      <a:pt x="1520" y="7"/>
                    </a:cubicBezTo>
                    <a:cubicBezTo>
                      <a:pt x="1469" y="7"/>
                      <a:pt x="1469" y="7"/>
                      <a:pt x="1469" y="7"/>
                    </a:cubicBezTo>
                    <a:cubicBezTo>
                      <a:pt x="1480" y="9"/>
                      <a:pt x="1495" y="9"/>
                      <a:pt x="1514" y="7"/>
                    </a:cubicBezTo>
                    <a:cubicBezTo>
                      <a:pt x="1512" y="10"/>
                      <a:pt x="1510" y="14"/>
                      <a:pt x="1508" y="16"/>
                    </a:cubicBezTo>
                    <a:cubicBezTo>
                      <a:pt x="1479" y="19"/>
                      <a:pt x="1460" y="14"/>
                      <a:pt x="1448" y="7"/>
                    </a:cubicBezTo>
                    <a:cubicBezTo>
                      <a:pt x="1440" y="7"/>
                      <a:pt x="1440" y="7"/>
                      <a:pt x="1440" y="7"/>
                    </a:cubicBezTo>
                    <a:cubicBezTo>
                      <a:pt x="1452" y="16"/>
                      <a:pt x="1471" y="24"/>
                      <a:pt x="1506" y="20"/>
                    </a:cubicBezTo>
                    <a:cubicBezTo>
                      <a:pt x="1504" y="24"/>
                      <a:pt x="1502" y="27"/>
                      <a:pt x="1500" y="29"/>
                    </a:cubicBezTo>
                    <a:cubicBezTo>
                      <a:pt x="1480" y="26"/>
                      <a:pt x="1459" y="29"/>
                      <a:pt x="1444" y="39"/>
                    </a:cubicBezTo>
                    <a:cubicBezTo>
                      <a:pt x="1441" y="22"/>
                      <a:pt x="1429" y="12"/>
                      <a:pt x="1415" y="7"/>
                    </a:cubicBezTo>
                    <a:cubicBezTo>
                      <a:pt x="1366" y="7"/>
                      <a:pt x="1366" y="7"/>
                      <a:pt x="1366" y="7"/>
                    </a:cubicBezTo>
                    <a:cubicBezTo>
                      <a:pt x="1380" y="20"/>
                      <a:pt x="1387" y="43"/>
                      <a:pt x="1383" y="70"/>
                    </a:cubicBezTo>
                    <a:cubicBezTo>
                      <a:pt x="1380" y="90"/>
                      <a:pt x="1345" y="123"/>
                      <a:pt x="1310" y="125"/>
                    </a:cubicBezTo>
                    <a:cubicBezTo>
                      <a:pt x="1297" y="117"/>
                      <a:pt x="1284" y="112"/>
                      <a:pt x="1274" y="112"/>
                    </a:cubicBezTo>
                    <a:cubicBezTo>
                      <a:pt x="1273" y="113"/>
                      <a:pt x="1272" y="113"/>
                      <a:pt x="1271" y="113"/>
                    </a:cubicBezTo>
                    <a:cubicBezTo>
                      <a:pt x="1255" y="116"/>
                      <a:pt x="1224" y="150"/>
                      <a:pt x="1197" y="183"/>
                    </a:cubicBezTo>
                    <a:cubicBezTo>
                      <a:pt x="1191" y="178"/>
                      <a:pt x="1185" y="173"/>
                      <a:pt x="1179" y="169"/>
                    </a:cubicBezTo>
                    <a:cubicBezTo>
                      <a:pt x="1194" y="117"/>
                      <a:pt x="1235" y="109"/>
                      <a:pt x="1274" y="107"/>
                    </a:cubicBezTo>
                    <a:cubicBezTo>
                      <a:pt x="1297" y="105"/>
                      <a:pt x="1318" y="106"/>
                      <a:pt x="1333" y="99"/>
                    </a:cubicBezTo>
                    <a:cubicBezTo>
                      <a:pt x="1368" y="84"/>
                      <a:pt x="1378" y="53"/>
                      <a:pt x="1366" y="29"/>
                    </a:cubicBezTo>
                    <a:cubicBezTo>
                      <a:pt x="1351" y="0"/>
                      <a:pt x="1315" y="3"/>
                      <a:pt x="1300" y="18"/>
                    </a:cubicBezTo>
                    <a:cubicBezTo>
                      <a:pt x="1285" y="32"/>
                      <a:pt x="1285" y="49"/>
                      <a:pt x="1294" y="56"/>
                    </a:cubicBezTo>
                    <a:cubicBezTo>
                      <a:pt x="1300" y="61"/>
                      <a:pt x="1311" y="62"/>
                      <a:pt x="1320" y="53"/>
                    </a:cubicBezTo>
                    <a:cubicBezTo>
                      <a:pt x="1320" y="73"/>
                      <a:pt x="1295" y="79"/>
                      <a:pt x="1281" y="70"/>
                    </a:cubicBezTo>
                    <a:cubicBezTo>
                      <a:pt x="1257" y="55"/>
                      <a:pt x="1260" y="24"/>
                      <a:pt x="1277" y="7"/>
                    </a:cubicBezTo>
                    <a:cubicBezTo>
                      <a:pt x="1269" y="7"/>
                      <a:pt x="1269" y="7"/>
                      <a:pt x="1269" y="7"/>
                    </a:cubicBezTo>
                    <a:cubicBezTo>
                      <a:pt x="1266" y="10"/>
                      <a:pt x="1264" y="14"/>
                      <a:pt x="1262" y="18"/>
                    </a:cubicBezTo>
                    <a:cubicBezTo>
                      <a:pt x="1253" y="17"/>
                      <a:pt x="1243" y="13"/>
                      <a:pt x="1235" y="7"/>
                    </a:cubicBezTo>
                    <a:cubicBezTo>
                      <a:pt x="1225" y="7"/>
                      <a:pt x="1225" y="7"/>
                      <a:pt x="1225" y="7"/>
                    </a:cubicBezTo>
                    <a:cubicBezTo>
                      <a:pt x="1220" y="17"/>
                      <a:pt x="1218" y="29"/>
                      <a:pt x="1218" y="42"/>
                    </a:cubicBezTo>
                    <a:cubicBezTo>
                      <a:pt x="1216" y="39"/>
                      <a:pt x="1213" y="35"/>
                      <a:pt x="1211" y="32"/>
                    </a:cubicBezTo>
                    <a:cubicBezTo>
                      <a:pt x="1211" y="23"/>
                      <a:pt x="1213" y="15"/>
                      <a:pt x="1217" y="7"/>
                    </a:cubicBezTo>
                    <a:cubicBezTo>
                      <a:pt x="1210" y="7"/>
                      <a:pt x="1210" y="7"/>
                      <a:pt x="1210" y="7"/>
                    </a:cubicBezTo>
                    <a:cubicBezTo>
                      <a:pt x="1208" y="12"/>
                      <a:pt x="1206" y="18"/>
                      <a:pt x="1206" y="24"/>
                    </a:cubicBezTo>
                    <a:cubicBezTo>
                      <a:pt x="1200" y="16"/>
                      <a:pt x="1195" y="9"/>
                      <a:pt x="1194" y="8"/>
                    </a:cubicBezTo>
                    <a:cubicBezTo>
                      <a:pt x="1192" y="12"/>
                      <a:pt x="1189" y="20"/>
                      <a:pt x="1185" y="31"/>
                    </a:cubicBezTo>
                    <a:cubicBezTo>
                      <a:pt x="1181" y="28"/>
                      <a:pt x="1177" y="25"/>
                      <a:pt x="1173" y="23"/>
                    </a:cubicBezTo>
                    <a:cubicBezTo>
                      <a:pt x="1173" y="17"/>
                      <a:pt x="1175" y="12"/>
                      <a:pt x="1177" y="7"/>
                    </a:cubicBezTo>
                    <a:cubicBezTo>
                      <a:pt x="1171" y="7"/>
                      <a:pt x="1171" y="7"/>
                      <a:pt x="1171" y="7"/>
                    </a:cubicBezTo>
                    <a:cubicBezTo>
                      <a:pt x="1169" y="11"/>
                      <a:pt x="1168" y="15"/>
                      <a:pt x="1167" y="19"/>
                    </a:cubicBezTo>
                    <a:cubicBezTo>
                      <a:pt x="1165" y="15"/>
                      <a:pt x="1164" y="11"/>
                      <a:pt x="1162" y="7"/>
                    </a:cubicBezTo>
                    <a:cubicBezTo>
                      <a:pt x="1156" y="7"/>
                      <a:pt x="1156" y="7"/>
                      <a:pt x="1156" y="7"/>
                    </a:cubicBezTo>
                    <a:cubicBezTo>
                      <a:pt x="1158" y="10"/>
                      <a:pt x="1159" y="13"/>
                      <a:pt x="1161" y="17"/>
                    </a:cubicBezTo>
                    <a:cubicBezTo>
                      <a:pt x="1156" y="15"/>
                      <a:pt x="1152" y="13"/>
                      <a:pt x="1147" y="11"/>
                    </a:cubicBezTo>
                    <a:cubicBezTo>
                      <a:pt x="1146" y="10"/>
                      <a:pt x="1146" y="8"/>
                      <a:pt x="1145" y="7"/>
                    </a:cubicBezTo>
                    <a:cubicBezTo>
                      <a:pt x="1111" y="7"/>
                      <a:pt x="1111" y="7"/>
                      <a:pt x="1111" y="7"/>
                    </a:cubicBezTo>
                    <a:cubicBezTo>
                      <a:pt x="1136" y="10"/>
                      <a:pt x="1161" y="18"/>
                      <a:pt x="1184" y="34"/>
                    </a:cubicBezTo>
                    <a:cubicBezTo>
                      <a:pt x="1182" y="38"/>
                      <a:pt x="1181" y="43"/>
                      <a:pt x="1179" y="47"/>
                    </a:cubicBezTo>
                    <a:cubicBezTo>
                      <a:pt x="1114" y="1"/>
                      <a:pt x="1038" y="36"/>
                      <a:pt x="1019" y="74"/>
                    </a:cubicBezTo>
                    <a:cubicBezTo>
                      <a:pt x="1016" y="71"/>
                      <a:pt x="1014" y="69"/>
                      <a:pt x="1010" y="67"/>
                    </a:cubicBezTo>
                    <a:cubicBezTo>
                      <a:pt x="1014" y="57"/>
                      <a:pt x="1015" y="40"/>
                      <a:pt x="1009" y="30"/>
                    </a:cubicBezTo>
                    <a:cubicBezTo>
                      <a:pt x="1021" y="18"/>
                      <a:pt x="1042" y="10"/>
                      <a:pt x="1066" y="7"/>
                    </a:cubicBezTo>
                    <a:cubicBezTo>
                      <a:pt x="1046" y="7"/>
                      <a:pt x="1046" y="7"/>
                      <a:pt x="1046" y="7"/>
                    </a:cubicBezTo>
                    <a:cubicBezTo>
                      <a:pt x="1045" y="7"/>
                      <a:pt x="1045" y="7"/>
                      <a:pt x="1044" y="7"/>
                    </a:cubicBezTo>
                    <a:cubicBezTo>
                      <a:pt x="1044" y="7"/>
                      <a:pt x="1044" y="7"/>
                      <a:pt x="1044" y="7"/>
                    </a:cubicBezTo>
                    <a:cubicBezTo>
                      <a:pt x="1040" y="7"/>
                      <a:pt x="1040" y="7"/>
                      <a:pt x="1040" y="7"/>
                    </a:cubicBezTo>
                    <a:cubicBezTo>
                      <a:pt x="1040" y="7"/>
                      <a:pt x="1040" y="8"/>
                      <a:pt x="1041" y="8"/>
                    </a:cubicBezTo>
                    <a:cubicBezTo>
                      <a:pt x="1036" y="10"/>
                      <a:pt x="1032" y="11"/>
                      <a:pt x="1028" y="13"/>
                    </a:cubicBezTo>
                    <a:cubicBezTo>
                      <a:pt x="1026" y="11"/>
                      <a:pt x="1024" y="9"/>
                      <a:pt x="1023" y="7"/>
                    </a:cubicBezTo>
                    <a:cubicBezTo>
                      <a:pt x="1018" y="7"/>
                      <a:pt x="1018" y="7"/>
                      <a:pt x="1018" y="7"/>
                    </a:cubicBezTo>
                    <a:cubicBezTo>
                      <a:pt x="1020" y="9"/>
                      <a:pt x="1022" y="12"/>
                      <a:pt x="1024" y="15"/>
                    </a:cubicBezTo>
                    <a:cubicBezTo>
                      <a:pt x="1020" y="17"/>
                      <a:pt x="1016" y="19"/>
                      <a:pt x="1013" y="21"/>
                    </a:cubicBezTo>
                    <a:cubicBezTo>
                      <a:pt x="1008" y="15"/>
                      <a:pt x="1004" y="10"/>
                      <a:pt x="1004" y="9"/>
                    </a:cubicBezTo>
                    <a:cubicBezTo>
                      <a:pt x="1001" y="12"/>
                      <a:pt x="997" y="17"/>
                      <a:pt x="992" y="22"/>
                    </a:cubicBezTo>
                    <a:cubicBezTo>
                      <a:pt x="991" y="19"/>
                      <a:pt x="989" y="16"/>
                      <a:pt x="987" y="13"/>
                    </a:cubicBezTo>
                    <a:cubicBezTo>
                      <a:pt x="989" y="11"/>
                      <a:pt x="991" y="9"/>
                      <a:pt x="993" y="7"/>
                    </a:cubicBezTo>
                    <a:cubicBezTo>
                      <a:pt x="987" y="7"/>
                      <a:pt x="987" y="7"/>
                      <a:pt x="987" y="7"/>
                    </a:cubicBezTo>
                    <a:cubicBezTo>
                      <a:pt x="985" y="8"/>
                      <a:pt x="984" y="9"/>
                      <a:pt x="983" y="10"/>
                    </a:cubicBezTo>
                    <a:cubicBezTo>
                      <a:pt x="979" y="8"/>
                      <a:pt x="975" y="8"/>
                      <a:pt x="971" y="12"/>
                    </a:cubicBezTo>
                    <a:cubicBezTo>
                      <a:pt x="970" y="11"/>
                      <a:pt x="970" y="10"/>
                      <a:pt x="969" y="9"/>
                    </a:cubicBezTo>
                    <a:cubicBezTo>
                      <a:pt x="969" y="8"/>
                      <a:pt x="970" y="7"/>
                      <a:pt x="970" y="7"/>
                    </a:cubicBezTo>
                    <a:cubicBezTo>
                      <a:pt x="947" y="7"/>
                      <a:pt x="947" y="7"/>
                      <a:pt x="947" y="7"/>
                    </a:cubicBezTo>
                    <a:cubicBezTo>
                      <a:pt x="947" y="22"/>
                      <a:pt x="946" y="39"/>
                      <a:pt x="947" y="55"/>
                    </a:cubicBezTo>
                    <a:cubicBezTo>
                      <a:pt x="955" y="55"/>
                      <a:pt x="951" y="17"/>
                      <a:pt x="951" y="11"/>
                    </a:cubicBezTo>
                    <a:cubicBezTo>
                      <a:pt x="954" y="6"/>
                      <a:pt x="959" y="6"/>
                      <a:pt x="962" y="10"/>
                    </a:cubicBezTo>
                    <a:cubicBezTo>
                      <a:pt x="968" y="19"/>
                      <a:pt x="969" y="39"/>
                      <a:pt x="969" y="56"/>
                    </a:cubicBezTo>
                    <a:cubicBezTo>
                      <a:pt x="975" y="52"/>
                      <a:pt x="973" y="23"/>
                      <a:pt x="972" y="16"/>
                    </a:cubicBezTo>
                    <a:cubicBezTo>
                      <a:pt x="975" y="13"/>
                      <a:pt x="981" y="13"/>
                      <a:pt x="986" y="18"/>
                    </a:cubicBezTo>
                    <a:cubicBezTo>
                      <a:pt x="991" y="23"/>
                      <a:pt x="990" y="37"/>
                      <a:pt x="990" y="58"/>
                    </a:cubicBezTo>
                    <a:cubicBezTo>
                      <a:pt x="995" y="57"/>
                      <a:pt x="994" y="40"/>
                      <a:pt x="994" y="31"/>
                    </a:cubicBezTo>
                    <a:cubicBezTo>
                      <a:pt x="1001" y="28"/>
                      <a:pt x="1005" y="31"/>
                      <a:pt x="1007" y="35"/>
                    </a:cubicBezTo>
                    <a:cubicBezTo>
                      <a:pt x="1011" y="43"/>
                      <a:pt x="1010" y="57"/>
                      <a:pt x="1007" y="66"/>
                    </a:cubicBezTo>
                    <a:cubicBezTo>
                      <a:pt x="1002" y="64"/>
                      <a:pt x="996" y="63"/>
                      <a:pt x="990" y="64"/>
                    </a:cubicBezTo>
                    <a:cubicBezTo>
                      <a:pt x="973" y="66"/>
                      <a:pt x="954" y="80"/>
                      <a:pt x="963" y="101"/>
                    </a:cubicBezTo>
                    <a:cubicBezTo>
                      <a:pt x="968" y="94"/>
                      <a:pt x="977" y="84"/>
                      <a:pt x="989" y="88"/>
                    </a:cubicBezTo>
                    <a:cubicBezTo>
                      <a:pt x="993" y="90"/>
                      <a:pt x="997" y="92"/>
                      <a:pt x="999" y="94"/>
                    </a:cubicBezTo>
                    <a:cubicBezTo>
                      <a:pt x="998" y="101"/>
                      <a:pt x="995" y="116"/>
                      <a:pt x="991" y="124"/>
                    </a:cubicBezTo>
                    <a:cubicBezTo>
                      <a:pt x="990" y="125"/>
                      <a:pt x="988" y="126"/>
                      <a:pt x="987" y="128"/>
                    </a:cubicBezTo>
                    <a:cubicBezTo>
                      <a:pt x="967" y="125"/>
                      <a:pt x="967" y="125"/>
                      <a:pt x="967" y="125"/>
                    </a:cubicBezTo>
                    <a:cubicBezTo>
                      <a:pt x="964" y="141"/>
                      <a:pt x="964" y="141"/>
                      <a:pt x="964" y="141"/>
                    </a:cubicBezTo>
                    <a:cubicBezTo>
                      <a:pt x="947" y="143"/>
                      <a:pt x="930" y="134"/>
                      <a:pt x="917" y="123"/>
                    </a:cubicBezTo>
                    <a:cubicBezTo>
                      <a:pt x="915" y="100"/>
                      <a:pt x="910" y="84"/>
                      <a:pt x="904" y="68"/>
                    </a:cubicBezTo>
                    <a:cubicBezTo>
                      <a:pt x="899" y="52"/>
                      <a:pt x="912" y="34"/>
                      <a:pt x="919" y="40"/>
                    </a:cubicBezTo>
                    <a:cubicBezTo>
                      <a:pt x="925" y="44"/>
                      <a:pt x="922" y="64"/>
                      <a:pt x="927" y="60"/>
                    </a:cubicBezTo>
                    <a:cubicBezTo>
                      <a:pt x="931" y="53"/>
                      <a:pt x="928" y="28"/>
                      <a:pt x="928" y="7"/>
                    </a:cubicBezTo>
                    <a:cubicBezTo>
                      <a:pt x="924" y="7"/>
                      <a:pt x="924" y="7"/>
                      <a:pt x="924" y="7"/>
                    </a:cubicBezTo>
                    <a:cubicBezTo>
                      <a:pt x="924" y="8"/>
                      <a:pt x="924" y="8"/>
                      <a:pt x="924" y="9"/>
                    </a:cubicBezTo>
                    <a:cubicBezTo>
                      <a:pt x="924" y="8"/>
                      <a:pt x="923" y="8"/>
                      <a:pt x="922" y="7"/>
                    </a:cubicBezTo>
                    <a:cubicBezTo>
                      <a:pt x="916" y="7"/>
                      <a:pt x="916" y="7"/>
                      <a:pt x="916" y="7"/>
                    </a:cubicBezTo>
                    <a:cubicBezTo>
                      <a:pt x="919" y="10"/>
                      <a:pt x="922" y="13"/>
                      <a:pt x="925" y="16"/>
                    </a:cubicBezTo>
                    <a:cubicBezTo>
                      <a:pt x="925" y="21"/>
                      <a:pt x="925" y="26"/>
                      <a:pt x="925" y="31"/>
                    </a:cubicBezTo>
                    <a:cubicBezTo>
                      <a:pt x="917" y="22"/>
                      <a:pt x="910" y="14"/>
                      <a:pt x="904" y="7"/>
                    </a:cubicBezTo>
                    <a:cubicBezTo>
                      <a:pt x="903" y="7"/>
                      <a:pt x="903" y="7"/>
                      <a:pt x="903" y="7"/>
                    </a:cubicBezTo>
                    <a:cubicBezTo>
                      <a:pt x="900" y="11"/>
                      <a:pt x="896" y="16"/>
                      <a:pt x="891" y="21"/>
                    </a:cubicBezTo>
                    <a:cubicBezTo>
                      <a:pt x="889" y="18"/>
                      <a:pt x="887" y="16"/>
                      <a:pt x="885" y="14"/>
                    </a:cubicBezTo>
                    <a:cubicBezTo>
                      <a:pt x="887" y="11"/>
                      <a:pt x="889" y="9"/>
                      <a:pt x="891" y="7"/>
                    </a:cubicBezTo>
                    <a:cubicBezTo>
                      <a:pt x="885" y="7"/>
                      <a:pt x="885" y="7"/>
                      <a:pt x="885" y="7"/>
                    </a:cubicBezTo>
                    <a:cubicBezTo>
                      <a:pt x="884" y="8"/>
                      <a:pt x="883" y="9"/>
                      <a:pt x="883" y="10"/>
                    </a:cubicBezTo>
                    <a:cubicBezTo>
                      <a:pt x="881" y="9"/>
                      <a:pt x="881" y="8"/>
                      <a:pt x="880" y="7"/>
                    </a:cubicBezTo>
                    <a:cubicBezTo>
                      <a:pt x="871" y="7"/>
                      <a:pt x="871" y="7"/>
                      <a:pt x="871" y="7"/>
                    </a:cubicBezTo>
                    <a:cubicBezTo>
                      <a:pt x="879" y="16"/>
                      <a:pt x="890" y="28"/>
                      <a:pt x="903" y="42"/>
                    </a:cubicBezTo>
                    <a:cubicBezTo>
                      <a:pt x="899" y="46"/>
                      <a:pt x="897" y="51"/>
                      <a:pt x="897" y="58"/>
                    </a:cubicBezTo>
                    <a:cubicBezTo>
                      <a:pt x="881" y="40"/>
                      <a:pt x="866" y="25"/>
                      <a:pt x="865" y="21"/>
                    </a:cubicBezTo>
                    <a:cubicBezTo>
                      <a:pt x="858" y="33"/>
                      <a:pt x="848" y="50"/>
                      <a:pt x="839" y="67"/>
                    </a:cubicBezTo>
                    <a:cubicBezTo>
                      <a:pt x="834" y="66"/>
                      <a:pt x="829" y="65"/>
                      <a:pt x="823" y="66"/>
                    </a:cubicBezTo>
                    <a:cubicBezTo>
                      <a:pt x="835" y="44"/>
                      <a:pt x="848" y="22"/>
                      <a:pt x="857" y="7"/>
                    </a:cubicBezTo>
                    <a:cubicBezTo>
                      <a:pt x="846" y="7"/>
                      <a:pt x="846" y="7"/>
                      <a:pt x="846" y="7"/>
                    </a:cubicBezTo>
                    <a:cubicBezTo>
                      <a:pt x="847" y="8"/>
                      <a:pt x="847" y="10"/>
                      <a:pt x="848" y="11"/>
                    </a:cubicBezTo>
                    <a:cubicBezTo>
                      <a:pt x="842" y="21"/>
                      <a:pt x="836" y="32"/>
                      <a:pt x="830" y="43"/>
                    </a:cubicBezTo>
                    <a:cubicBezTo>
                      <a:pt x="828" y="43"/>
                      <a:pt x="826" y="43"/>
                      <a:pt x="824" y="43"/>
                    </a:cubicBezTo>
                    <a:cubicBezTo>
                      <a:pt x="821" y="40"/>
                      <a:pt x="819" y="37"/>
                      <a:pt x="816" y="34"/>
                    </a:cubicBezTo>
                    <a:cubicBezTo>
                      <a:pt x="821" y="35"/>
                      <a:pt x="827" y="33"/>
                      <a:pt x="831" y="30"/>
                    </a:cubicBezTo>
                    <a:cubicBezTo>
                      <a:pt x="838" y="24"/>
                      <a:pt x="841" y="14"/>
                      <a:pt x="834" y="7"/>
                    </a:cubicBezTo>
                    <a:cubicBezTo>
                      <a:pt x="828" y="7"/>
                      <a:pt x="828" y="7"/>
                      <a:pt x="828" y="7"/>
                    </a:cubicBezTo>
                    <a:cubicBezTo>
                      <a:pt x="828" y="7"/>
                      <a:pt x="829" y="7"/>
                      <a:pt x="829" y="8"/>
                    </a:cubicBezTo>
                    <a:cubicBezTo>
                      <a:pt x="834" y="11"/>
                      <a:pt x="833" y="21"/>
                      <a:pt x="827" y="27"/>
                    </a:cubicBezTo>
                    <a:cubicBezTo>
                      <a:pt x="819" y="33"/>
                      <a:pt x="808" y="29"/>
                      <a:pt x="803" y="22"/>
                    </a:cubicBezTo>
                    <a:cubicBezTo>
                      <a:pt x="800" y="17"/>
                      <a:pt x="800" y="12"/>
                      <a:pt x="802" y="7"/>
                    </a:cubicBezTo>
                    <a:cubicBezTo>
                      <a:pt x="797" y="7"/>
                      <a:pt x="797" y="7"/>
                      <a:pt x="797" y="7"/>
                    </a:cubicBezTo>
                    <a:cubicBezTo>
                      <a:pt x="796" y="10"/>
                      <a:pt x="796" y="14"/>
                      <a:pt x="796" y="19"/>
                    </a:cubicBezTo>
                    <a:cubicBezTo>
                      <a:pt x="792" y="17"/>
                      <a:pt x="788" y="15"/>
                      <a:pt x="784" y="14"/>
                    </a:cubicBezTo>
                    <a:cubicBezTo>
                      <a:pt x="784" y="11"/>
                      <a:pt x="785" y="9"/>
                      <a:pt x="786" y="7"/>
                    </a:cubicBezTo>
                    <a:cubicBezTo>
                      <a:pt x="780" y="7"/>
                      <a:pt x="780" y="7"/>
                      <a:pt x="780" y="7"/>
                    </a:cubicBezTo>
                    <a:cubicBezTo>
                      <a:pt x="780" y="8"/>
                      <a:pt x="779" y="10"/>
                      <a:pt x="779" y="12"/>
                    </a:cubicBezTo>
                    <a:cubicBezTo>
                      <a:pt x="772" y="9"/>
                      <a:pt x="764" y="8"/>
                      <a:pt x="757" y="7"/>
                    </a:cubicBezTo>
                    <a:cubicBezTo>
                      <a:pt x="715" y="7"/>
                      <a:pt x="715" y="7"/>
                      <a:pt x="715" y="7"/>
                    </a:cubicBezTo>
                    <a:cubicBezTo>
                      <a:pt x="711" y="7"/>
                      <a:pt x="706" y="8"/>
                      <a:pt x="702" y="9"/>
                    </a:cubicBezTo>
                    <a:cubicBezTo>
                      <a:pt x="701" y="8"/>
                      <a:pt x="701" y="7"/>
                      <a:pt x="700" y="7"/>
                    </a:cubicBezTo>
                    <a:cubicBezTo>
                      <a:pt x="692" y="7"/>
                      <a:pt x="692" y="7"/>
                      <a:pt x="692" y="7"/>
                    </a:cubicBezTo>
                    <a:cubicBezTo>
                      <a:pt x="694" y="8"/>
                      <a:pt x="695" y="9"/>
                      <a:pt x="697" y="10"/>
                    </a:cubicBezTo>
                    <a:cubicBezTo>
                      <a:pt x="682" y="14"/>
                      <a:pt x="669" y="19"/>
                      <a:pt x="657" y="27"/>
                    </a:cubicBezTo>
                    <a:cubicBezTo>
                      <a:pt x="656" y="26"/>
                      <a:pt x="654" y="26"/>
                      <a:pt x="653" y="25"/>
                    </a:cubicBezTo>
                    <a:cubicBezTo>
                      <a:pt x="659" y="18"/>
                      <a:pt x="664" y="12"/>
                      <a:pt x="668" y="7"/>
                    </a:cubicBezTo>
                    <a:cubicBezTo>
                      <a:pt x="662" y="7"/>
                      <a:pt x="662" y="7"/>
                      <a:pt x="662" y="7"/>
                    </a:cubicBezTo>
                    <a:cubicBezTo>
                      <a:pt x="658" y="12"/>
                      <a:pt x="654" y="18"/>
                      <a:pt x="649" y="24"/>
                    </a:cubicBezTo>
                    <a:cubicBezTo>
                      <a:pt x="646" y="23"/>
                      <a:pt x="643" y="22"/>
                      <a:pt x="640" y="22"/>
                    </a:cubicBezTo>
                    <a:cubicBezTo>
                      <a:pt x="644" y="16"/>
                      <a:pt x="647" y="12"/>
                      <a:pt x="650" y="7"/>
                    </a:cubicBezTo>
                    <a:cubicBezTo>
                      <a:pt x="645" y="7"/>
                      <a:pt x="645" y="7"/>
                      <a:pt x="645" y="7"/>
                    </a:cubicBezTo>
                    <a:cubicBezTo>
                      <a:pt x="642" y="11"/>
                      <a:pt x="639" y="16"/>
                      <a:pt x="636" y="21"/>
                    </a:cubicBezTo>
                    <a:cubicBezTo>
                      <a:pt x="614" y="19"/>
                      <a:pt x="593" y="31"/>
                      <a:pt x="581" y="49"/>
                    </a:cubicBezTo>
                    <a:cubicBezTo>
                      <a:pt x="577" y="47"/>
                      <a:pt x="574" y="46"/>
                      <a:pt x="571" y="45"/>
                    </a:cubicBezTo>
                    <a:cubicBezTo>
                      <a:pt x="560" y="45"/>
                      <a:pt x="545" y="54"/>
                      <a:pt x="527" y="69"/>
                    </a:cubicBezTo>
                    <a:cubicBezTo>
                      <a:pt x="511" y="66"/>
                      <a:pt x="497" y="55"/>
                      <a:pt x="498" y="36"/>
                    </a:cubicBezTo>
                    <a:cubicBezTo>
                      <a:pt x="499" y="22"/>
                      <a:pt x="516" y="14"/>
                      <a:pt x="525" y="23"/>
                    </a:cubicBezTo>
                    <a:cubicBezTo>
                      <a:pt x="532" y="30"/>
                      <a:pt x="523" y="36"/>
                      <a:pt x="518" y="40"/>
                    </a:cubicBezTo>
                    <a:cubicBezTo>
                      <a:pt x="528" y="47"/>
                      <a:pt x="542" y="45"/>
                      <a:pt x="548" y="33"/>
                    </a:cubicBezTo>
                    <a:cubicBezTo>
                      <a:pt x="551" y="28"/>
                      <a:pt x="551" y="16"/>
                      <a:pt x="543" y="7"/>
                    </a:cubicBezTo>
                    <a:cubicBezTo>
                      <a:pt x="535" y="7"/>
                      <a:pt x="535" y="7"/>
                      <a:pt x="535" y="7"/>
                    </a:cubicBezTo>
                    <a:cubicBezTo>
                      <a:pt x="543" y="13"/>
                      <a:pt x="547" y="23"/>
                      <a:pt x="545" y="28"/>
                    </a:cubicBezTo>
                    <a:cubicBezTo>
                      <a:pt x="543" y="36"/>
                      <a:pt x="535" y="41"/>
                      <a:pt x="527" y="38"/>
                    </a:cubicBezTo>
                    <a:cubicBezTo>
                      <a:pt x="533" y="35"/>
                      <a:pt x="533" y="27"/>
                      <a:pt x="530" y="22"/>
                    </a:cubicBezTo>
                    <a:cubicBezTo>
                      <a:pt x="521" y="11"/>
                      <a:pt x="506" y="13"/>
                      <a:pt x="496" y="26"/>
                    </a:cubicBezTo>
                    <a:cubicBezTo>
                      <a:pt x="487" y="39"/>
                      <a:pt x="495" y="56"/>
                      <a:pt x="504" y="63"/>
                    </a:cubicBezTo>
                    <a:cubicBezTo>
                      <a:pt x="509" y="67"/>
                      <a:pt x="514" y="71"/>
                      <a:pt x="520" y="74"/>
                    </a:cubicBezTo>
                    <a:cubicBezTo>
                      <a:pt x="513" y="80"/>
                      <a:pt x="506" y="86"/>
                      <a:pt x="499" y="93"/>
                    </a:cubicBezTo>
                    <a:cubicBezTo>
                      <a:pt x="490" y="81"/>
                      <a:pt x="480" y="74"/>
                      <a:pt x="469" y="69"/>
                    </a:cubicBezTo>
                    <a:cubicBezTo>
                      <a:pt x="458" y="43"/>
                      <a:pt x="477" y="19"/>
                      <a:pt x="485" y="10"/>
                    </a:cubicBezTo>
                    <a:cubicBezTo>
                      <a:pt x="487" y="9"/>
                      <a:pt x="488" y="8"/>
                      <a:pt x="490" y="7"/>
                    </a:cubicBezTo>
                    <a:cubicBezTo>
                      <a:pt x="482" y="7"/>
                      <a:pt x="482" y="7"/>
                      <a:pt x="482" y="7"/>
                    </a:cubicBezTo>
                    <a:cubicBezTo>
                      <a:pt x="471" y="17"/>
                      <a:pt x="462" y="31"/>
                      <a:pt x="460" y="46"/>
                    </a:cubicBezTo>
                    <a:cubicBezTo>
                      <a:pt x="454" y="45"/>
                      <a:pt x="447" y="44"/>
                      <a:pt x="440" y="45"/>
                    </a:cubicBezTo>
                    <a:cubicBezTo>
                      <a:pt x="444" y="30"/>
                      <a:pt x="456" y="15"/>
                      <a:pt x="470" y="7"/>
                    </a:cubicBezTo>
                    <a:cubicBezTo>
                      <a:pt x="447" y="7"/>
                      <a:pt x="447" y="7"/>
                      <a:pt x="447" y="7"/>
                    </a:cubicBezTo>
                    <a:cubicBezTo>
                      <a:pt x="429" y="12"/>
                      <a:pt x="417" y="37"/>
                      <a:pt x="415" y="52"/>
                    </a:cubicBezTo>
                    <a:cubicBezTo>
                      <a:pt x="410" y="55"/>
                      <a:pt x="406" y="57"/>
                      <a:pt x="403" y="60"/>
                    </a:cubicBezTo>
                    <a:cubicBezTo>
                      <a:pt x="373" y="46"/>
                      <a:pt x="336" y="31"/>
                      <a:pt x="333" y="32"/>
                    </a:cubicBezTo>
                    <a:cubicBezTo>
                      <a:pt x="324" y="35"/>
                      <a:pt x="302" y="83"/>
                      <a:pt x="281" y="131"/>
                    </a:cubicBezTo>
                    <a:cubicBezTo>
                      <a:pt x="265" y="94"/>
                      <a:pt x="265" y="94"/>
                      <a:pt x="265" y="94"/>
                    </a:cubicBezTo>
                    <a:cubicBezTo>
                      <a:pt x="253" y="146"/>
                      <a:pt x="253" y="146"/>
                      <a:pt x="253" y="146"/>
                    </a:cubicBezTo>
                    <a:cubicBezTo>
                      <a:pt x="206" y="134"/>
                      <a:pt x="206" y="134"/>
                      <a:pt x="206" y="134"/>
                    </a:cubicBezTo>
                    <a:cubicBezTo>
                      <a:pt x="214" y="151"/>
                      <a:pt x="214" y="151"/>
                      <a:pt x="214" y="151"/>
                    </a:cubicBezTo>
                    <a:cubicBezTo>
                      <a:pt x="193" y="149"/>
                      <a:pt x="177" y="159"/>
                      <a:pt x="168" y="172"/>
                    </a:cubicBezTo>
                    <a:cubicBezTo>
                      <a:pt x="147" y="154"/>
                      <a:pt x="120" y="154"/>
                      <a:pt x="96" y="167"/>
                    </a:cubicBezTo>
                    <a:cubicBezTo>
                      <a:pt x="78" y="176"/>
                      <a:pt x="64" y="210"/>
                      <a:pt x="78" y="233"/>
                    </a:cubicBezTo>
                    <a:cubicBezTo>
                      <a:pt x="84" y="242"/>
                      <a:pt x="103" y="253"/>
                      <a:pt x="116" y="243"/>
                    </a:cubicBezTo>
                    <a:cubicBezTo>
                      <a:pt x="126" y="236"/>
                      <a:pt x="128" y="223"/>
                      <a:pt x="127" y="218"/>
                    </a:cubicBezTo>
                    <a:cubicBezTo>
                      <a:pt x="121" y="226"/>
                      <a:pt x="112" y="224"/>
                      <a:pt x="109" y="222"/>
                    </a:cubicBezTo>
                    <a:cubicBezTo>
                      <a:pt x="99" y="214"/>
                      <a:pt x="108" y="200"/>
                      <a:pt x="119" y="200"/>
                    </a:cubicBezTo>
                    <a:cubicBezTo>
                      <a:pt x="133" y="200"/>
                      <a:pt x="145" y="209"/>
                      <a:pt x="139" y="232"/>
                    </a:cubicBezTo>
                    <a:cubicBezTo>
                      <a:pt x="134" y="252"/>
                      <a:pt x="118" y="269"/>
                      <a:pt x="109" y="282"/>
                    </a:cubicBezTo>
                    <a:cubicBezTo>
                      <a:pt x="104" y="275"/>
                      <a:pt x="94" y="264"/>
                      <a:pt x="90" y="259"/>
                    </a:cubicBezTo>
                    <a:cubicBezTo>
                      <a:pt x="88" y="260"/>
                      <a:pt x="84" y="263"/>
                      <a:pt x="78" y="268"/>
                    </a:cubicBezTo>
                    <a:cubicBezTo>
                      <a:pt x="72" y="259"/>
                      <a:pt x="63" y="249"/>
                      <a:pt x="59" y="245"/>
                    </a:cubicBezTo>
                    <a:cubicBezTo>
                      <a:pt x="45" y="236"/>
                      <a:pt x="36" y="248"/>
                      <a:pt x="40" y="259"/>
                    </a:cubicBezTo>
                    <a:cubicBezTo>
                      <a:pt x="43" y="265"/>
                      <a:pt x="51" y="276"/>
                      <a:pt x="58" y="285"/>
                    </a:cubicBezTo>
                    <a:cubicBezTo>
                      <a:pt x="53" y="289"/>
                      <a:pt x="48" y="293"/>
                      <a:pt x="44" y="297"/>
                    </a:cubicBezTo>
                    <a:cubicBezTo>
                      <a:pt x="36" y="288"/>
                      <a:pt x="27" y="278"/>
                      <a:pt x="24" y="274"/>
                    </a:cubicBezTo>
                    <a:cubicBezTo>
                      <a:pt x="16" y="268"/>
                      <a:pt x="0" y="273"/>
                      <a:pt x="5" y="289"/>
                    </a:cubicBezTo>
                    <a:cubicBezTo>
                      <a:pt x="8" y="294"/>
                      <a:pt x="16" y="305"/>
                      <a:pt x="23" y="314"/>
                    </a:cubicBezTo>
                    <a:cubicBezTo>
                      <a:pt x="18" y="319"/>
                      <a:pt x="14" y="322"/>
                      <a:pt x="12" y="324"/>
                    </a:cubicBezTo>
                    <a:cubicBezTo>
                      <a:pt x="17" y="332"/>
                      <a:pt x="33" y="351"/>
                      <a:pt x="41" y="359"/>
                    </a:cubicBezTo>
                    <a:cubicBezTo>
                      <a:pt x="10" y="399"/>
                      <a:pt x="20" y="457"/>
                      <a:pt x="48" y="471"/>
                    </a:cubicBezTo>
                    <a:cubicBezTo>
                      <a:pt x="46" y="480"/>
                      <a:pt x="46" y="489"/>
                      <a:pt x="47" y="498"/>
                    </a:cubicBezTo>
                    <a:cubicBezTo>
                      <a:pt x="32" y="500"/>
                      <a:pt x="18" y="502"/>
                      <a:pt x="11" y="504"/>
                    </a:cubicBezTo>
                    <a:cubicBezTo>
                      <a:pt x="16" y="513"/>
                      <a:pt x="29" y="532"/>
                      <a:pt x="45" y="553"/>
                    </a:cubicBezTo>
                    <a:cubicBezTo>
                      <a:pt x="30" y="560"/>
                      <a:pt x="16" y="566"/>
                      <a:pt x="11" y="569"/>
                    </a:cubicBezTo>
                    <a:cubicBezTo>
                      <a:pt x="18" y="581"/>
                      <a:pt x="37" y="607"/>
                      <a:pt x="55" y="633"/>
                    </a:cubicBezTo>
                    <a:cubicBezTo>
                      <a:pt x="48" y="637"/>
                      <a:pt x="42" y="646"/>
                      <a:pt x="41" y="657"/>
                    </a:cubicBezTo>
                    <a:cubicBezTo>
                      <a:pt x="47" y="657"/>
                      <a:pt x="47" y="657"/>
                      <a:pt x="47" y="657"/>
                    </a:cubicBezTo>
                    <a:cubicBezTo>
                      <a:pt x="49" y="638"/>
                      <a:pt x="67" y="628"/>
                      <a:pt x="87" y="634"/>
                    </a:cubicBezTo>
                    <a:cubicBezTo>
                      <a:pt x="85" y="637"/>
                      <a:pt x="85" y="641"/>
                      <a:pt x="85" y="644"/>
                    </a:cubicBezTo>
                    <a:cubicBezTo>
                      <a:pt x="77" y="645"/>
                      <a:pt x="70" y="650"/>
                      <a:pt x="67" y="657"/>
                    </a:cubicBezTo>
                    <a:cubicBezTo>
                      <a:pt x="72" y="657"/>
                      <a:pt x="72" y="657"/>
                      <a:pt x="72" y="657"/>
                    </a:cubicBezTo>
                    <a:cubicBezTo>
                      <a:pt x="75" y="652"/>
                      <a:pt x="80" y="649"/>
                      <a:pt x="85" y="648"/>
                    </a:cubicBezTo>
                    <a:cubicBezTo>
                      <a:pt x="86" y="651"/>
                      <a:pt x="87" y="654"/>
                      <a:pt x="89" y="657"/>
                    </a:cubicBezTo>
                    <a:cubicBezTo>
                      <a:pt x="94" y="657"/>
                      <a:pt x="94" y="657"/>
                      <a:pt x="94" y="657"/>
                    </a:cubicBezTo>
                    <a:cubicBezTo>
                      <a:pt x="85" y="646"/>
                      <a:pt x="89" y="627"/>
                      <a:pt x="109" y="619"/>
                    </a:cubicBezTo>
                    <a:cubicBezTo>
                      <a:pt x="82" y="607"/>
                      <a:pt x="88" y="580"/>
                      <a:pt x="102" y="572"/>
                    </a:cubicBezTo>
                    <a:cubicBezTo>
                      <a:pt x="117" y="588"/>
                      <a:pt x="139" y="593"/>
                      <a:pt x="160" y="589"/>
                    </a:cubicBezTo>
                    <a:cubicBezTo>
                      <a:pt x="128" y="603"/>
                      <a:pt x="128" y="603"/>
                      <a:pt x="128" y="603"/>
                    </a:cubicBezTo>
                    <a:cubicBezTo>
                      <a:pt x="143" y="648"/>
                      <a:pt x="143" y="648"/>
                      <a:pt x="143" y="648"/>
                    </a:cubicBezTo>
                    <a:cubicBezTo>
                      <a:pt x="155" y="625"/>
                      <a:pt x="155" y="625"/>
                      <a:pt x="155" y="625"/>
                    </a:cubicBezTo>
                    <a:cubicBezTo>
                      <a:pt x="164" y="630"/>
                      <a:pt x="164" y="630"/>
                      <a:pt x="164" y="630"/>
                    </a:cubicBezTo>
                    <a:cubicBezTo>
                      <a:pt x="160" y="639"/>
                      <a:pt x="156" y="648"/>
                      <a:pt x="152" y="657"/>
                    </a:cubicBezTo>
                    <a:cubicBezTo>
                      <a:pt x="158" y="657"/>
                      <a:pt x="158" y="657"/>
                      <a:pt x="158" y="657"/>
                    </a:cubicBezTo>
                    <a:cubicBezTo>
                      <a:pt x="162" y="649"/>
                      <a:pt x="165" y="641"/>
                      <a:pt x="169" y="632"/>
                    </a:cubicBezTo>
                    <a:cubicBezTo>
                      <a:pt x="184" y="640"/>
                      <a:pt x="184" y="640"/>
                      <a:pt x="184" y="640"/>
                    </a:cubicBezTo>
                    <a:cubicBezTo>
                      <a:pt x="195" y="614"/>
                      <a:pt x="195" y="614"/>
                      <a:pt x="195" y="614"/>
                    </a:cubicBezTo>
                    <a:cubicBezTo>
                      <a:pt x="179" y="609"/>
                      <a:pt x="179" y="609"/>
                      <a:pt x="179" y="609"/>
                    </a:cubicBezTo>
                    <a:cubicBezTo>
                      <a:pt x="181" y="604"/>
                      <a:pt x="183" y="599"/>
                      <a:pt x="185" y="595"/>
                    </a:cubicBezTo>
                    <a:cubicBezTo>
                      <a:pt x="191" y="597"/>
                      <a:pt x="204" y="596"/>
                      <a:pt x="213" y="592"/>
                    </a:cubicBezTo>
                    <a:cubicBezTo>
                      <a:pt x="211" y="601"/>
                      <a:pt x="198" y="632"/>
                      <a:pt x="188" y="657"/>
                    </a:cubicBezTo>
                    <a:cubicBezTo>
                      <a:pt x="193" y="657"/>
                      <a:pt x="193" y="657"/>
                      <a:pt x="193" y="657"/>
                    </a:cubicBezTo>
                    <a:cubicBezTo>
                      <a:pt x="194" y="655"/>
                      <a:pt x="194" y="655"/>
                      <a:pt x="194" y="655"/>
                    </a:cubicBezTo>
                    <a:cubicBezTo>
                      <a:pt x="195" y="657"/>
                      <a:pt x="195" y="657"/>
                      <a:pt x="195" y="657"/>
                    </a:cubicBezTo>
                    <a:cubicBezTo>
                      <a:pt x="198" y="657"/>
                      <a:pt x="198" y="657"/>
                      <a:pt x="198" y="657"/>
                    </a:cubicBezTo>
                    <a:cubicBezTo>
                      <a:pt x="195" y="654"/>
                      <a:pt x="195" y="654"/>
                      <a:pt x="195" y="654"/>
                    </a:cubicBezTo>
                    <a:cubicBezTo>
                      <a:pt x="197" y="649"/>
                      <a:pt x="197" y="649"/>
                      <a:pt x="197" y="649"/>
                    </a:cubicBezTo>
                    <a:cubicBezTo>
                      <a:pt x="204" y="657"/>
                      <a:pt x="204" y="657"/>
                      <a:pt x="204" y="657"/>
                    </a:cubicBezTo>
                    <a:cubicBezTo>
                      <a:pt x="206" y="657"/>
                      <a:pt x="206" y="657"/>
                      <a:pt x="206" y="657"/>
                    </a:cubicBezTo>
                    <a:cubicBezTo>
                      <a:pt x="197" y="647"/>
                      <a:pt x="197" y="647"/>
                      <a:pt x="197" y="647"/>
                    </a:cubicBezTo>
                    <a:cubicBezTo>
                      <a:pt x="199" y="643"/>
                      <a:pt x="199" y="643"/>
                      <a:pt x="199" y="643"/>
                    </a:cubicBezTo>
                    <a:cubicBezTo>
                      <a:pt x="212" y="657"/>
                      <a:pt x="212" y="657"/>
                      <a:pt x="212" y="657"/>
                    </a:cubicBezTo>
                    <a:cubicBezTo>
                      <a:pt x="214" y="657"/>
                      <a:pt x="214" y="657"/>
                      <a:pt x="214" y="657"/>
                    </a:cubicBezTo>
                    <a:cubicBezTo>
                      <a:pt x="200" y="641"/>
                      <a:pt x="200" y="641"/>
                      <a:pt x="200" y="641"/>
                    </a:cubicBezTo>
                    <a:cubicBezTo>
                      <a:pt x="202" y="636"/>
                      <a:pt x="202" y="636"/>
                      <a:pt x="202" y="636"/>
                    </a:cubicBezTo>
                    <a:cubicBezTo>
                      <a:pt x="218" y="655"/>
                      <a:pt x="218" y="655"/>
                      <a:pt x="218" y="655"/>
                    </a:cubicBezTo>
                    <a:cubicBezTo>
                      <a:pt x="217" y="657"/>
                      <a:pt x="217" y="657"/>
                      <a:pt x="217" y="657"/>
                    </a:cubicBezTo>
                    <a:cubicBezTo>
                      <a:pt x="223" y="657"/>
                      <a:pt x="223" y="657"/>
                      <a:pt x="223" y="657"/>
                    </a:cubicBezTo>
                    <a:cubicBezTo>
                      <a:pt x="231" y="634"/>
                      <a:pt x="241" y="606"/>
                      <a:pt x="248" y="589"/>
                    </a:cubicBezTo>
                    <a:cubicBezTo>
                      <a:pt x="251" y="590"/>
                      <a:pt x="255" y="591"/>
                      <a:pt x="258" y="592"/>
                    </a:cubicBezTo>
                    <a:cubicBezTo>
                      <a:pt x="257" y="579"/>
                      <a:pt x="266" y="560"/>
                      <a:pt x="272" y="554"/>
                    </a:cubicBezTo>
                    <a:cubicBezTo>
                      <a:pt x="277" y="556"/>
                      <a:pt x="283" y="561"/>
                      <a:pt x="288" y="565"/>
                    </a:cubicBezTo>
                    <a:cubicBezTo>
                      <a:pt x="286" y="572"/>
                      <a:pt x="283" y="582"/>
                      <a:pt x="284" y="591"/>
                    </a:cubicBezTo>
                    <a:cubicBezTo>
                      <a:pt x="275" y="591"/>
                      <a:pt x="266" y="595"/>
                      <a:pt x="260" y="602"/>
                    </a:cubicBezTo>
                    <a:cubicBezTo>
                      <a:pt x="240" y="621"/>
                      <a:pt x="238" y="642"/>
                      <a:pt x="243" y="657"/>
                    </a:cubicBezTo>
                    <a:cubicBezTo>
                      <a:pt x="251" y="657"/>
                      <a:pt x="251" y="657"/>
                      <a:pt x="251" y="657"/>
                    </a:cubicBezTo>
                    <a:cubicBezTo>
                      <a:pt x="243" y="642"/>
                      <a:pt x="245" y="621"/>
                      <a:pt x="265" y="604"/>
                    </a:cubicBezTo>
                    <a:cubicBezTo>
                      <a:pt x="290" y="585"/>
                      <a:pt x="315" y="602"/>
                      <a:pt x="330" y="619"/>
                    </a:cubicBezTo>
                    <a:cubicBezTo>
                      <a:pt x="335" y="625"/>
                      <a:pt x="344" y="636"/>
                      <a:pt x="345" y="657"/>
                    </a:cubicBezTo>
                    <a:cubicBezTo>
                      <a:pt x="349" y="657"/>
                      <a:pt x="349" y="657"/>
                      <a:pt x="349" y="657"/>
                    </a:cubicBezTo>
                    <a:cubicBezTo>
                      <a:pt x="349" y="646"/>
                      <a:pt x="347" y="637"/>
                      <a:pt x="345" y="629"/>
                    </a:cubicBezTo>
                    <a:cubicBezTo>
                      <a:pt x="348" y="624"/>
                      <a:pt x="352" y="618"/>
                      <a:pt x="355" y="612"/>
                    </a:cubicBezTo>
                    <a:cubicBezTo>
                      <a:pt x="354" y="628"/>
                      <a:pt x="357" y="643"/>
                      <a:pt x="370" y="657"/>
                    </a:cubicBezTo>
                    <a:cubicBezTo>
                      <a:pt x="375" y="657"/>
                      <a:pt x="375" y="657"/>
                      <a:pt x="375" y="657"/>
                    </a:cubicBezTo>
                    <a:cubicBezTo>
                      <a:pt x="359" y="640"/>
                      <a:pt x="358" y="619"/>
                      <a:pt x="360" y="597"/>
                    </a:cubicBezTo>
                    <a:cubicBezTo>
                      <a:pt x="373" y="561"/>
                      <a:pt x="379" y="516"/>
                      <a:pt x="406" y="494"/>
                    </a:cubicBezTo>
                    <a:cubicBezTo>
                      <a:pt x="410" y="546"/>
                      <a:pt x="350" y="601"/>
                      <a:pt x="398" y="656"/>
                    </a:cubicBezTo>
                    <a:cubicBezTo>
                      <a:pt x="395" y="656"/>
                      <a:pt x="391" y="657"/>
                      <a:pt x="387" y="657"/>
                    </a:cubicBezTo>
                    <a:cubicBezTo>
                      <a:pt x="414" y="657"/>
                      <a:pt x="414" y="657"/>
                      <a:pt x="414" y="657"/>
                    </a:cubicBezTo>
                    <a:cubicBezTo>
                      <a:pt x="419" y="649"/>
                      <a:pt x="425" y="641"/>
                      <a:pt x="429" y="638"/>
                    </a:cubicBezTo>
                    <a:cubicBezTo>
                      <a:pt x="434" y="645"/>
                      <a:pt x="434" y="645"/>
                      <a:pt x="434" y="645"/>
                    </a:cubicBezTo>
                    <a:cubicBezTo>
                      <a:pt x="431" y="649"/>
                      <a:pt x="429" y="653"/>
                      <a:pt x="428" y="657"/>
                    </a:cubicBezTo>
                    <a:cubicBezTo>
                      <a:pt x="433" y="657"/>
                      <a:pt x="433" y="657"/>
                      <a:pt x="433" y="657"/>
                    </a:cubicBezTo>
                    <a:cubicBezTo>
                      <a:pt x="436" y="644"/>
                      <a:pt x="448" y="628"/>
                      <a:pt x="463" y="612"/>
                    </a:cubicBezTo>
                    <a:cubicBezTo>
                      <a:pt x="465" y="615"/>
                      <a:pt x="467" y="618"/>
                      <a:pt x="469" y="621"/>
                    </a:cubicBezTo>
                    <a:cubicBezTo>
                      <a:pt x="457" y="635"/>
                      <a:pt x="448" y="647"/>
                      <a:pt x="443" y="657"/>
                    </a:cubicBezTo>
                    <a:cubicBezTo>
                      <a:pt x="448" y="657"/>
                      <a:pt x="448" y="657"/>
                      <a:pt x="448" y="657"/>
                    </a:cubicBezTo>
                    <a:cubicBezTo>
                      <a:pt x="451" y="648"/>
                      <a:pt x="460" y="637"/>
                      <a:pt x="471" y="625"/>
                    </a:cubicBezTo>
                    <a:cubicBezTo>
                      <a:pt x="479" y="637"/>
                      <a:pt x="487" y="649"/>
                      <a:pt x="492" y="657"/>
                    </a:cubicBezTo>
                    <a:cubicBezTo>
                      <a:pt x="498" y="657"/>
                      <a:pt x="498" y="657"/>
                      <a:pt x="498" y="657"/>
                    </a:cubicBezTo>
                    <a:cubicBezTo>
                      <a:pt x="484" y="635"/>
                      <a:pt x="457" y="595"/>
                      <a:pt x="446" y="575"/>
                    </a:cubicBezTo>
                    <a:cubicBezTo>
                      <a:pt x="451" y="571"/>
                      <a:pt x="453" y="567"/>
                      <a:pt x="458" y="564"/>
                    </a:cubicBezTo>
                    <a:cubicBezTo>
                      <a:pt x="471" y="589"/>
                      <a:pt x="498" y="631"/>
                      <a:pt x="514" y="657"/>
                    </a:cubicBezTo>
                    <a:cubicBezTo>
                      <a:pt x="519" y="657"/>
                      <a:pt x="519" y="657"/>
                      <a:pt x="519" y="657"/>
                    </a:cubicBezTo>
                    <a:cubicBezTo>
                      <a:pt x="511" y="643"/>
                      <a:pt x="500" y="625"/>
                      <a:pt x="489" y="607"/>
                    </a:cubicBezTo>
                    <a:cubicBezTo>
                      <a:pt x="490" y="606"/>
                      <a:pt x="491" y="605"/>
                      <a:pt x="492" y="604"/>
                    </a:cubicBezTo>
                    <a:cubicBezTo>
                      <a:pt x="501" y="622"/>
                      <a:pt x="518" y="628"/>
                      <a:pt x="533" y="631"/>
                    </a:cubicBezTo>
                    <a:cubicBezTo>
                      <a:pt x="531" y="640"/>
                      <a:pt x="532" y="648"/>
                      <a:pt x="533" y="657"/>
                    </a:cubicBezTo>
                    <a:cubicBezTo>
                      <a:pt x="538" y="657"/>
                      <a:pt x="538" y="657"/>
                      <a:pt x="538" y="657"/>
                    </a:cubicBezTo>
                    <a:cubicBezTo>
                      <a:pt x="537" y="644"/>
                      <a:pt x="535" y="632"/>
                      <a:pt x="542" y="618"/>
                    </a:cubicBezTo>
                    <a:cubicBezTo>
                      <a:pt x="547" y="609"/>
                      <a:pt x="559" y="597"/>
                      <a:pt x="575" y="592"/>
                    </a:cubicBezTo>
                    <a:cubicBezTo>
                      <a:pt x="576" y="595"/>
                      <a:pt x="577" y="598"/>
                      <a:pt x="578" y="602"/>
                    </a:cubicBezTo>
                    <a:cubicBezTo>
                      <a:pt x="567" y="608"/>
                      <a:pt x="557" y="619"/>
                      <a:pt x="552" y="628"/>
                    </a:cubicBezTo>
                    <a:cubicBezTo>
                      <a:pt x="548" y="638"/>
                      <a:pt x="547" y="647"/>
                      <a:pt x="548" y="657"/>
                    </a:cubicBezTo>
                    <a:cubicBezTo>
                      <a:pt x="554" y="657"/>
                      <a:pt x="554" y="657"/>
                      <a:pt x="554" y="657"/>
                    </a:cubicBezTo>
                    <a:cubicBezTo>
                      <a:pt x="554" y="657"/>
                      <a:pt x="554" y="657"/>
                      <a:pt x="554" y="657"/>
                    </a:cubicBezTo>
                    <a:cubicBezTo>
                      <a:pt x="553" y="652"/>
                      <a:pt x="553" y="648"/>
                      <a:pt x="554" y="644"/>
                    </a:cubicBezTo>
                    <a:cubicBezTo>
                      <a:pt x="572" y="657"/>
                      <a:pt x="572" y="657"/>
                      <a:pt x="572" y="657"/>
                    </a:cubicBezTo>
                    <a:cubicBezTo>
                      <a:pt x="577" y="657"/>
                      <a:pt x="577" y="657"/>
                      <a:pt x="577" y="657"/>
                    </a:cubicBezTo>
                    <a:cubicBezTo>
                      <a:pt x="554" y="640"/>
                      <a:pt x="554" y="640"/>
                      <a:pt x="554" y="640"/>
                    </a:cubicBezTo>
                    <a:cubicBezTo>
                      <a:pt x="555" y="637"/>
                      <a:pt x="556" y="633"/>
                      <a:pt x="557" y="630"/>
                    </a:cubicBezTo>
                    <a:cubicBezTo>
                      <a:pt x="591" y="657"/>
                      <a:pt x="591" y="657"/>
                      <a:pt x="591" y="657"/>
                    </a:cubicBezTo>
                    <a:cubicBezTo>
                      <a:pt x="596" y="657"/>
                      <a:pt x="596" y="657"/>
                      <a:pt x="596" y="657"/>
                    </a:cubicBezTo>
                    <a:cubicBezTo>
                      <a:pt x="559" y="627"/>
                      <a:pt x="559" y="627"/>
                      <a:pt x="559" y="627"/>
                    </a:cubicBezTo>
                    <a:cubicBezTo>
                      <a:pt x="560" y="624"/>
                      <a:pt x="562" y="622"/>
                      <a:pt x="564" y="620"/>
                    </a:cubicBezTo>
                    <a:cubicBezTo>
                      <a:pt x="606" y="657"/>
                      <a:pt x="606" y="657"/>
                      <a:pt x="606" y="657"/>
                    </a:cubicBezTo>
                    <a:cubicBezTo>
                      <a:pt x="611" y="657"/>
                      <a:pt x="611" y="657"/>
                      <a:pt x="611" y="657"/>
                    </a:cubicBezTo>
                    <a:cubicBezTo>
                      <a:pt x="566" y="617"/>
                      <a:pt x="566" y="617"/>
                      <a:pt x="566" y="617"/>
                    </a:cubicBezTo>
                    <a:cubicBezTo>
                      <a:pt x="568" y="616"/>
                      <a:pt x="570" y="614"/>
                      <a:pt x="572" y="613"/>
                    </a:cubicBezTo>
                    <a:cubicBezTo>
                      <a:pt x="620" y="657"/>
                      <a:pt x="620" y="657"/>
                      <a:pt x="620" y="657"/>
                    </a:cubicBezTo>
                    <a:cubicBezTo>
                      <a:pt x="624" y="657"/>
                      <a:pt x="624" y="657"/>
                      <a:pt x="624" y="657"/>
                    </a:cubicBezTo>
                    <a:cubicBezTo>
                      <a:pt x="575" y="611"/>
                      <a:pt x="575" y="611"/>
                      <a:pt x="575" y="611"/>
                    </a:cubicBezTo>
                    <a:cubicBezTo>
                      <a:pt x="577" y="610"/>
                      <a:pt x="579" y="608"/>
                      <a:pt x="581" y="607"/>
                    </a:cubicBezTo>
                    <a:cubicBezTo>
                      <a:pt x="586" y="618"/>
                      <a:pt x="595" y="627"/>
                      <a:pt x="606" y="632"/>
                    </a:cubicBezTo>
                    <a:cubicBezTo>
                      <a:pt x="632" y="657"/>
                      <a:pt x="632" y="657"/>
                      <a:pt x="632" y="657"/>
                    </a:cubicBezTo>
                    <a:cubicBezTo>
                      <a:pt x="635" y="657"/>
                      <a:pt x="635" y="657"/>
                      <a:pt x="635" y="657"/>
                    </a:cubicBezTo>
                    <a:cubicBezTo>
                      <a:pt x="613" y="635"/>
                      <a:pt x="613" y="635"/>
                      <a:pt x="613" y="635"/>
                    </a:cubicBezTo>
                    <a:cubicBezTo>
                      <a:pt x="616" y="636"/>
                      <a:pt x="619" y="637"/>
                      <a:pt x="622" y="637"/>
                    </a:cubicBezTo>
                    <a:cubicBezTo>
                      <a:pt x="638" y="654"/>
                      <a:pt x="638" y="654"/>
                      <a:pt x="638" y="654"/>
                    </a:cubicBezTo>
                    <a:cubicBezTo>
                      <a:pt x="638" y="655"/>
                      <a:pt x="638" y="656"/>
                      <a:pt x="637" y="657"/>
                    </a:cubicBezTo>
                    <a:cubicBezTo>
                      <a:pt x="643" y="657"/>
                      <a:pt x="643" y="657"/>
                      <a:pt x="643" y="657"/>
                    </a:cubicBezTo>
                    <a:cubicBezTo>
                      <a:pt x="644" y="655"/>
                      <a:pt x="645" y="652"/>
                      <a:pt x="646" y="650"/>
                    </a:cubicBezTo>
                    <a:cubicBezTo>
                      <a:pt x="656" y="624"/>
                      <a:pt x="690" y="592"/>
                      <a:pt x="686" y="560"/>
                    </a:cubicBezTo>
                    <a:cubicBezTo>
                      <a:pt x="683" y="543"/>
                      <a:pt x="667" y="515"/>
                      <a:pt x="630" y="523"/>
                    </a:cubicBezTo>
                    <a:cubicBezTo>
                      <a:pt x="603" y="530"/>
                      <a:pt x="591" y="556"/>
                      <a:pt x="595" y="577"/>
                    </a:cubicBezTo>
                    <a:cubicBezTo>
                      <a:pt x="598" y="602"/>
                      <a:pt x="622" y="621"/>
                      <a:pt x="645" y="610"/>
                    </a:cubicBezTo>
                    <a:cubicBezTo>
                      <a:pt x="664" y="600"/>
                      <a:pt x="669" y="578"/>
                      <a:pt x="662" y="565"/>
                    </a:cubicBezTo>
                    <a:cubicBezTo>
                      <a:pt x="654" y="552"/>
                      <a:pt x="638" y="548"/>
                      <a:pt x="626" y="560"/>
                    </a:cubicBezTo>
                    <a:cubicBezTo>
                      <a:pt x="618" y="568"/>
                      <a:pt x="619" y="581"/>
                      <a:pt x="631" y="586"/>
                    </a:cubicBezTo>
                    <a:cubicBezTo>
                      <a:pt x="641" y="590"/>
                      <a:pt x="650" y="581"/>
                      <a:pt x="645" y="573"/>
                    </a:cubicBezTo>
                    <a:cubicBezTo>
                      <a:pt x="643" y="570"/>
                      <a:pt x="641" y="570"/>
                      <a:pt x="641" y="574"/>
                    </a:cubicBezTo>
                    <a:cubicBezTo>
                      <a:pt x="644" y="579"/>
                      <a:pt x="636" y="583"/>
                      <a:pt x="631" y="581"/>
                    </a:cubicBezTo>
                    <a:cubicBezTo>
                      <a:pt x="626" y="578"/>
                      <a:pt x="627" y="569"/>
                      <a:pt x="632" y="563"/>
                    </a:cubicBezTo>
                    <a:cubicBezTo>
                      <a:pt x="638" y="556"/>
                      <a:pt x="651" y="558"/>
                      <a:pt x="657" y="567"/>
                    </a:cubicBezTo>
                    <a:cubicBezTo>
                      <a:pt x="665" y="579"/>
                      <a:pt x="658" y="600"/>
                      <a:pt x="642" y="606"/>
                    </a:cubicBezTo>
                    <a:cubicBezTo>
                      <a:pt x="620" y="613"/>
                      <a:pt x="603" y="597"/>
                      <a:pt x="600" y="576"/>
                    </a:cubicBezTo>
                    <a:cubicBezTo>
                      <a:pt x="595" y="548"/>
                      <a:pt x="616" y="533"/>
                      <a:pt x="635" y="530"/>
                    </a:cubicBezTo>
                    <a:cubicBezTo>
                      <a:pt x="655" y="527"/>
                      <a:pt x="678" y="536"/>
                      <a:pt x="680" y="565"/>
                    </a:cubicBezTo>
                    <a:cubicBezTo>
                      <a:pt x="681" y="590"/>
                      <a:pt x="655" y="627"/>
                      <a:pt x="644" y="630"/>
                    </a:cubicBezTo>
                    <a:cubicBezTo>
                      <a:pt x="613" y="640"/>
                      <a:pt x="587" y="619"/>
                      <a:pt x="580" y="588"/>
                    </a:cubicBezTo>
                    <a:cubicBezTo>
                      <a:pt x="573" y="560"/>
                      <a:pt x="584" y="525"/>
                      <a:pt x="617" y="512"/>
                    </a:cubicBezTo>
                    <a:cubicBezTo>
                      <a:pt x="674" y="491"/>
                      <a:pt x="711" y="533"/>
                      <a:pt x="714" y="560"/>
                    </a:cubicBezTo>
                    <a:cubicBezTo>
                      <a:pt x="719" y="607"/>
                      <a:pt x="681" y="613"/>
                      <a:pt x="665" y="652"/>
                    </a:cubicBezTo>
                    <a:cubicBezTo>
                      <a:pt x="664" y="654"/>
                      <a:pt x="663" y="655"/>
                      <a:pt x="663" y="657"/>
                    </a:cubicBezTo>
                    <a:cubicBezTo>
                      <a:pt x="669" y="657"/>
                      <a:pt x="669" y="657"/>
                      <a:pt x="669" y="657"/>
                    </a:cubicBezTo>
                    <a:cubicBezTo>
                      <a:pt x="670" y="656"/>
                      <a:pt x="670" y="654"/>
                      <a:pt x="671" y="652"/>
                    </a:cubicBezTo>
                    <a:cubicBezTo>
                      <a:pt x="684" y="627"/>
                      <a:pt x="704" y="608"/>
                      <a:pt x="726" y="590"/>
                    </a:cubicBezTo>
                    <a:cubicBezTo>
                      <a:pt x="762" y="561"/>
                      <a:pt x="798" y="529"/>
                      <a:pt x="789" y="487"/>
                    </a:cubicBezTo>
                    <a:cubicBezTo>
                      <a:pt x="781" y="449"/>
                      <a:pt x="749" y="441"/>
                      <a:pt x="731" y="449"/>
                    </a:cubicBezTo>
                    <a:cubicBezTo>
                      <a:pt x="719" y="454"/>
                      <a:pt x="704" y="475"/>
                      <a:pt x="715" y="497"/>
                    </a:cubicBezTo>
                    <a:cubicBezTo>
                      <a:pt x="693" y="477"/>
                      <a:pt x="708" y="445"/>
                      <a:pt x="728" y="436"/>
                    </a:cubicBezTo>
                    <a:cubicBezTo>
                      <a:pt x="749" y="426"/>
                      <a:pt x="790" y="425"/>
                      <a:pt x="809" y="464"/>
                    </a:cubicBezTo>
                    <a:cubicBezTo>
                      <a:pt x="817" y="480"/>
                      <a:pt x="817" y="535"/>
                      <a:pt x="799" y="572"/>
                    </a:cubicBezTo>
                    <a:cubicBezTo>
                      <a:pt x="787" y="596"/>
                      <a:pt x="773" y="604"/>
                      <a:pt x="760" y="612"/>
                    </a:cubicBezTo>
                    <a:cubicBezTo>
                      <a:pt x="750" y="614"/>
                      <a:pt x="740" y="619"/>
                      <a:pt x="731" y="626"/>
                    </a:cubicBezTo>
                    <a:cubicBezTo>
                      <a:pt x="719" y="634"/>
                      <a:pt x="709" y="645"/>
                      <a:pt x="702" y="657"/>
                    </a:cubicBezTo>
                    <a:cubicBezTo>
                      <a:pt x="708" y="657"/>
                      <a:pt x="708" y="657"/>
                      <a:pt x="708" y="657"/>
                    </a:cubicBezTo>
                    <a:cubicBezTo>
                      <a:pt x="715" y="647"/>
                      <a:pt x="723" y="637"/>
                      <a:pt x="733" y="630"/>
                    </a:cubicBezTo>
                    <a:cubicBezTo>
                      <a:pt x="771" y="602"/>
                      <a:pt x="824" y="611"/>
                      <a:pt x="851" y="650"/>
                    </a:cubicBezTo>
                    <a:cubicBezTo>
                      <a:pt x="852" y="652"/>
                      <a:pt x="853" y="655"/>
                      <a:pt x="855" y="657"/>
                    </a:cubicBezTo>
                    <a:cubicBezTo>
                      <a:pt x="889" y="657"/>
                      <a:pt x="889" y="657"/>
                      <a:pt x="889" y="657"/>
                    </a:cubicBezTo>
                    <a:cubicBezTo>
                      <a:pt x="881" y="651"/>
                      <a:pt x="871" y="651"/>
                      <a:pt x="860" y="657"/>
                    </a:cubicBezTo>
                    <a:cubicBezTo>
                      <a:pt x="858" y="653"/>
                      <a:pt x="856" y="649"/>
                      <a:pt x="853" y="644"/>
                    </a:cubicBezTo>
                    <a:cubicBezTo>
                      <a:pt x="867" y="629"/>
                      <a:pt x="893" y="630"/>
                      <a:pt x="907" y="652"/>
                    </a:cubicBezTo>
                    <a:cubicBezTo>
                      <a:pt x="901" y="657"/>
                      <a:pt x="901" y="657"/>
                      <a:pt x="901" y="657"/>
                    </a:cubicBezTo>
                    <a:cubicBezTo>
                      <a:pt x="910" y="657"/>
                      <a:pt x="910" y="657"/>
                      <a:pt x="910" y="657"/>
                    </a:cubicBezTo>
                    <a:cubicBezTo>
                      <a:pt x="972" y="603"/>
                      <a:pt x="972" y="603"/>
                      <a:pt x="972" y="603"/>
                    </a:cubicBezTo>
                    <a:cubicBezTo>
                      <a:pt x="1023" y="657"/>
                      <a:pt x="1023" y="657"/>
                      <a:pt x="1023" y="657"/>
                    </a:cubicBezTo>
                    <a:cubicBezTo>
                      <a:pt x="1031" y="657"/>
                      <a:pt x="1031" y="657"/>
                      <a:pt x="1031" y="657"/>
                    </a:cubicBezTo>
                    <a:cubicBezTo>
                      <a:pt x="974" y="593"/>
                      <a:pt x="974" y="593"/>
                      <a:pt x="974" y="593"/>
                    </a:cubicBezTo>
                    <a:cubicBezTo>
                      <a:pt x="969" y="598"/>
                      <a:pt x="969" y="598"/>
                      <a:pt x="969" y="598"/>
                    </a:cubicBezTo>
                    <a:cubicBezTo>
                      <a:pt x="950" y="567"/>
                      <a:pt x="961" y="530"/>
                      <a:pt x="993" y="520"/>
                    </a:cubicBezTo>
                    <a:cubicBezTo>
                      <a:pt x="1004" y="523"/>
                      <a:pt x="1016" y="524"/>
                      <a:pt x="1028" y="525"/>
                    </a:cubicBezTo>
                    <a:cubicBezTo>
                      <a:pt x="1049" y="527"/>
                      <a:pt x="1070" y="527"/>
                      <a:pt x="1090" y="528"/>
                    </a:cubicBezTo>
                    <a:cubicBezTo>
                      <a:pt x="1112" y="540"/>
                      <a:pt x="1123" y="568"/>
                      <a:pt x="1122" y="593"/>
                    </a:cubicBezTo>
                    <a:cubicBezTo>
                      <a:pt x="1078" y="629"/>
                      <a:pt x="1078" y="629"/>
                      <a:pt x="1078" y="629"/>
                    </a:cubicBezTo>
                    <a:cubicBezTo>
                      <a:pt x="1076" y="628"/>
                      <a:pt x="1075" y="627"/>
                      <a:pt x="1074" y="626"/>
                    </a:cubicBezTo>
                    <a:cubicBezTo>
                      <a:pt x="1080" y="624"/>
                      <a:pt x="1081" y="619"/>
                      <a:pt x="1079" y="614"/>
                    </a:cubicBezTo>
                    <a:cubicBezTo>
                      <a:pt x="1086" y="617"/>
                      <a:pt x="1096" y="615"/>
                      <a:pt x="1090" y="603"/>
                    </a:cubicBezTo>
                    <a:cubicBezTo>
                      <a:pt x="1085" y="595"/>
                      <a:pt x="1075" y="588"/>
                      <a:pt x="1074" y="581"/>
                    </a:cubicBezTo>
                    <a:cubicBezTo>
                      <a:pt x="1073" y="575"/>
                      <a:pt x="1086" y="573"/>
                      <a:pt x="1094" y="569"/>
                    </a:cubicBezTo>
                    <a:cubicBezTo>
                      <a:pt x="1102" y="564"/>
                      <a:pt x="1096" y="552"/>
                      <a:pt x="1088" y="552"/>
                    </a:cubicBezTo>
                    <a:cubicBezTo>
                      <a:pt x="1078" y="552"/>
                      <a:pt x="1065" y="560"/>
                      <a:pt x="1059" y="561"/>
                    </a:cubicBezTo>
                    <a:cubicBezTo>
                      <a:pt x="1055" y="562"/>
                      <a:pt x="1054" y="559"/>
                      <a:pt x="1053" y="558"/>
                    </a:cubicBezTo>
                    <a:cubicBezTo>
                      <a:pt x="1046" y="561"/>
                      <a:pt x="1033" y="572"/>
                      <a:pt x="1022" y="582"/>
                    </a:cubicBezTo>
                    <a:cubicBezTo>
                      <a:pt x="1015" y="589"/>
                      <a:pt x="1009" y="597"/>
                      <a:pt x="1006" y="601"/>
                    </a:cubicBezTo>
                    <a:cubicBezTo>
                      <a:pt x="1010" y="609"/>
                      <a:pt x="1029" y="632"/>
                      <a:pt x="1040" y="642"/>
                    </a:cubicBezTo>
                    <a:cubicBezTo>
                      <a:pt x="1049" y="649"/>
                      <a:pt x="1057" y="643"/>
                      <a:pt x="1055" y="634"/>
                    </a:cubicBezTo>
                    <a:cubicBezTo>
                      <a:pt x="1059" y="636"/>
                      <a:pt x="1063" y="636"/>
                      <a:pt x="1065" y="634"/>
                    </a:cubicBezTo>
                    <a:cubicBezTo>
                      <a:pt x="1065" y="636"/>
                      <a:pt x="1065" y="638"/>
                      <a:pt x="1065" y="640"/>
                    </a:cubicBezTo>
                    <a:cubicBezTo>
                      <a:pt x="1044" y="657"/>
                      <a:pt x="1044" y="657"/>
                      <a:pt x="1044" y="657"/>
                    </a:cubicBezTo>
                    <a:cubicBezTo>
                      <a:pt x="1053" y="657"/>
                      <a:pt x="1053" y="657"/>
                      <a:pt x="1053" y="657"/>
                    </a:cubicBezTo>
                    <a:cubicBezTo>
                      <a:pt x="1065" y="647"/>
                      <a:pt x="1065" y="647"/>
                      <a:pt x="1065" y="647"/>
                    </a:cubicBezTo>
                    <a:cubicBezTo>
                      <a:pt x="1065" y="650"/>
                      <a:pt x="1064" y="654"/>
                      <a:pt x="1064" y="657"/>
                    </a:cubicBezTo>
                    <a:cubicBezTo>
                      <a:pt x="1069" y="657"/>
                      <a:pt x="1069" y="657"/>
                      <a:pt x="1069" y="657"/>
                    </a:cubicBezTo>
                    <a:cubicBezTo>
                      <a:pt x="1069" y="650"/>
                      <a:pt x="1070" y="642"/>
                      <a:pt x="1070" y="634"/>
                    </a:cubicBezTo>
                    <a:cubicBezTo>
                      <a:pt x="1079" y="639"/>
                      <a:pt x="1090" y="648"/>
                      <a:pt x="1102" y="657"/>
                    </a:cubicBezTo>
                    <a:cubicBezTo>
                      <a:pt x="1111" y="657"/>
                      <a:pt x="1111" y="657"/>
                      <a:pt x="1111" y="657"/>
                    </a:cubicBezTo>
                    <a:cubicBezTo>
                      <a:pt x="1109" y="655"/>
                      <a:pt x="1107" y="654"/>
                      <a:pt x="1105" y="652"/>
                    </a:cubicBezTo>
                    <a:cubicBezTo>
                      <a:pt x="1185" y="589"/>
                      <a:pt x="1185" y="589"/>
                      <a:pt x="1185" y="589"/>
                    </a:cubicBezTo>
                    <a:cubicBezTo>
                      <a:pt x="1187" y="592"/>
                      <a:pt x="1188" y="596"/>
                      <a:pt x="1189" y="599"/>
                    </a:cubicBezTo>
                    <a:cubicBezTo>
                      <a:pt x="1180" y="608"/>
                      <a:pt x="1165" y="622"/>
                      <a:pt x="1156" y="631"/>
                    </a:cubicBezTo>
                    <a:cubicBezTo>
                      <a:pt x="1167" y="623"/>
                      <a:pt x="1181" y="611"/>
                      <a:pt x="1191" y="604"/>
                    </a:cubicBezTo>
                    <a:cubicBezTo>
                      <a:pt x="1192" y="608"/>
                      <a:pt x="1193" y="613"/>
                      <a:pt x="1193" y="617"/>
                    </a:cubicBezTo>
                    <a:cubicBezTo>
                      <a:pt x="1145" y="657"/>
                      <a:pt x="1145" y="657"/>
                      <a:pt x="1145" y="657"/>
                    </a:cubicBezTo>
                    <a:cubicBezTo>
                      <a:pt x="1153" y="657"/>
                      <a:pt x="1153" y="657"/>
                      <a:pt x="1153" y="657"/>
                    </a:cubicBezTo>
                    <a:cubicBezTo>
                      <a:pt x="1158" y="653"/>
                      <a:pt x="1158" y="653"/>
                      <a:pt x="1158" y="653"/>
                    </a:cubicBezTo>
                    <a:cubicBezTo>
                      <a:pt x="1181" y="654"/>
                      <a:pt x="1210" y="655"/>
                      <a:pt x="1237" y="657"/>
                    </a:cubicBezTo>
                    <a:cubicBezTo>
                      <a:pt x="1280" y="657"/>
                      <a:pt x="1280" y="657"/>
                      <a:pt x="1280" y="657"/>
                    </a:cubicBezTo>
                    <a:cubicBezTo>
                      <a:pt x="1248" y="652"/>
                      <a:pt x="1201" y="650"/>
                      <a:pt x="1164" y="648"/>
                    </a:cubicBezTo>
                    <a:cubicBezTo>
                      <a:pt x="1172" y="641"/>
                      <a:pt x="1172" y="641"/>
                      <a:pt x="1172" y="641"/>
                    </a:cubicBezTo>
                    <a:cubicBezTo>
                      <a:pt x="1222" y="641"/>
                      <a:pt x="1288" y="646"/>
                      <a:pt x="1310" y="656"/>
                    </a:cubicBezTo>
                    <a:cubicBezTo>
                      <a:pt x="1311" y="656"/>
                      <a:pt x="1311" y="657"/>
                      <a:pt x="1312" y="657"/>
                    </a:cubicBezTo>
                    <a:cubicBezTo>
                      <a:pt x="1321" y="657"/>
                      <a:pt x="1321" y="657"/>
                      <a:pt x="1321" y="657"/>
                    </a:cubicBezTo>
                    <a:cubicBezTo>
                      <a:pt x="1318" y="655"/>
                      <a:pt x="1316" y="654"/>
                      <a:pt x="1313" y="653"/>
                    </a:cubicBezTo>
                    <a:cubicBezTo>
                      <a:pt x="1300" y="637"/>
                      <a:pt x="1286" y="621"/>
                      <a:pt x="1271" y="605"/>
                    </a:cubicBezTo>
                    <a:cubicBezTo>
                      <a:pt x="1253" y="536"/>
                      <a:pt x="1195" y="502"/>
                      <a:pt x="1149" y="492"/>
                    </a:cubicBezTo>
                    <a:cubicBezTo>
                      <a:pt x="1107" y="457"/>
                      <a:pt x="1075" y="430"/>
                      <a:pt x="1069" y="424"/>
                    </a:cubicBezTo>
                    <a:cubicBezTo>
                      <a:pt x="1064" y="417"/>
                      <a:pt x="1062" y="414"/>
                      <a:pt x="1065" y="407"/>
                    </a:cubicBezTo>
                    <a:cubicBezTo>
                      <a:pt x="1073" y="413"/>
                      <a:pt x="1080" y="419"/>
                      <a:pt x="1085" y="423"/>
                    </a:cubicBezTo>
                    <a:cubicBezTo>
                      <a:pt x="1081" y="418"/>
                      <a:pt x="1074" y="412"/>
                      <a:pt x="1066" y="405"/>
                    </a:cubicBezTo>
                    <a:cubicBezTo>
                      <a:pt x="1067" y="404"/>
                      <a:pt x="1068" y="402"/>
                      <a:pt x="1069" y="401"/>
                    </a:cubicBezTo>
                    <a:cubicBezTo>
                      <a:pt x="1078" y="407"/>
                      <a:pt x="1086" y="414"/>
                      <a:pt x="1092" y="419"/>
                    </a:cubicBezTo>
                    <a:cubicBezTo>
                      <a:pt x="1088" y="414"/>
                      <a:pt x="1080" y="406"/>
                      <a:pt x="1071" y="399"/>
                    </a:cubicBezTo>
                    <a:cubicBezTo>
                      <a:pt x="1072" y="397"/>
                      <a:pt x="1073" y="396"/>
                      <a:pt x="1074" y="394"/>
                    </a:cubicBezTo>
                    <a:cubicBezTo>
                      <a:pt x="1085" y="402"/>
                      <a:pt x="1094" y="410"/>
                      <a:pt x="1101" y="416"/>
                    </a:cubicBezTo>
                    <a:cubicBezTo>
                      <a:pt x="1096" y="410"/>
                      <a:pt x="1087" y="401"/>
                      <a:pt x="1076" y="392"/>
                    </a:cubicBezTo>
                    <a:cubicBezTo>
                      <a:pt x="1077" y="390"/>
                      <a:pt x="1078" y="388"/>
                      <a:pt x="1080" y="386"/>
                    </a:cubicBezTo>
                    <a:cubicBezTo>
                      <a:pt x="1091" y="395"/>
                      <a:pt x="1101" y="404"/>
                      <a:pt x="1108" y="410"/>
                    </a:cubicBezTo>
                    <a:cubicBezTo>
                      <a:pt x="1103" y="404"/>
                      <a:pt x="1093" y="394"/>
                      <a:pt x="1082" y="384"/>
                    </a:cubicBezTo>
                    <a:cubicBezTo>
                      <a:pt x="1083" y="382"/>
                      <a:pt x="1084" y="381"/>
                      <a:pt x="1085" y="379"/>
                    </a:cubicBezTo>
                    <a:cubicBezTo>
                      <a:pt x="1096" y="388"/>
                      <a:pt x="1107" y="398"/>
                      <a:pt x="1115" y="405"/>
                    </a:cubicBezTo>
                    <a:cubicBezTo>
                      <a:pt x="1115" y="405"/>
                      <a:pt x="1115" y="405"/>
                      <a:pt x="1115" y="405"/>
                    </a:cubicBezTo>
                    <a:cubicBezTo>
                      <a:pt x="1115" y="405"/>
                      <a:pt x="1116" y="405"/>
                      <a:pt x="1116" y="404"/>
                    </a:cubicBezTo>
                    <a:cubicBezTo>
                      <a:pt x="1109" y="397"/>
                      <a:pt x="1098" y="387"/>
                      <a:pt x="1087" y="377"/>
                    </a:cubicBezTo>
                    <a:cubicBezTo>
                      <a:pt x="1089" y="375"/>
                      <a:pt x="1090" y="373"/>
                      <a:pt x="1091" y="372"/>
                    </a:cubicBezTo>
                    <a:cubicBezTo>
                      <a:pt x="1104" y="381"/>
                      <a:pt x="1115" y="391"/>
                      <a:pt x="1123" y="397"/>
                    </a:cubicBezTo>
                    <a:cubicBezTo>
                      <a:pt x="1123" y="397"/>
                      <a:pt x="1123" y="397"/>
                      <a:pt x="1124" y="397"/>
                    </a:cubicBezTo>
                    <a:cubicBezTo>
                      <a:pt x="1117" y="390"/>
                      <a:pt x="1106" y="380"/>
                      <a:pt x="1093" y="370"/>
                    </a:cubicBezTo>
                    <a:cubicBezTo>
                      <a:pt x="1095" y="367"/>
                      <a:pt x="1097" y="366"/>
                      <a:pt x="1098" y="364"/>
                    </a:cubicBezTo>
                    <a:cubicBezTo>
                      <a:pt x="1109" y="373"/>
                      <a:pt x="1119" y="381"/>
                      <a:pt x="1126" y="386"/>
                    </a:cubicBezTo>
                    <a:cubicBezTo>
                      <a:pt x="1121" y="381"/>
                      <a:pt x="1111" y="372"/>
                      <a:pt x="1100" y="362"/>
                    </a:cubicBezTo>
                    <a:cubicBezTo>
                      <a:pt x="1105" y="358"/>
                      <a:pt x="1108" y="359"/>
                      <a:pt x="1112" y="361"/>
                    </a:cubicBezTo>
                    <a:cubicBezTo>
                      <a:pt x="1143" y="378"/>
                      <a:pt x="1335" y="549"/>
                      <a:pt x="1408" y="657"/>
                    </a:cubicBezTo>
                    <a:cubicBezTo>
                      <a:pt x="1413" y="657"/>
                      <a:pt x="1413" y="657"/>
                      <a:pt x="1413" y="657"/>
                    </a:cubicBezTo>
                    <a:cubicBezTo>
                      <a:pt x="1407" y="648"/>
                      <a:pt x="1401" y="639"/>
                      <a:pt x="1393" y="629"/>
                    </a:cubicBezTo>
                    <a:cubicBezTo>
                      <a:pt x="1410" y="631"/>
                      <a:pt x="1428" y="634"/>
                      <a:pt x="1443" y="640"/>
                    </a:cubicBezTo>
                    <a:cubicBezTo>
                      <a:pt x="1442" y="645"/>
                      <a:pt x="1441" y="651"/>
                      <a:pt x="1441" y="657"/>
                    </a:cubicBezTo>
                    <a:cubicBezTo>
                      <a:pt x="1446" y="657"/>
                      <a:pt x="1446" y="657"/>
                      <a:pt x="1446" y="657"/>
                    </a:cubicBezTo>
                    <a:cubicBezTo>
                      <a:pt x="1447" y="652"/>
                      <a:pt x="1448" y="647"/>
                      <a:pt x="1449" y="642"/>
                    </a:cubicBezTo>
                    <a:cubicBezTo>
                      <a:pt x="1459" y="646"/>
                      <a:pt x="1468" y="651"/>
                      <a:pt x="1476" y="657"/>
                    </a:cubicBezTo>
                    <a:cubicBezTo>
                      <a:pt x="1487" y="657"/>
                      <a:pt x="1487" y="657"/>
                      <a:pt x="1487" y="657"/>
                    </a:cubicBezTo>
                    <a:cubicBezTo>
                      <a:pt x="1486" y="655"/>
                      <a:pt x="1485" y="652"/>
                      <a:pt x="1483" y="650"/>
                    </a:cubicBezTo>
                    <a:cubicBezTo>
                      <a:pt x="1490" y="649"/>
                      <a:pt x="1498" y="647"/>
                      <a:pt x="1505" y="645"/>
                    </a:cubicBezTo>
                    <a:cubicBezTo>
                      <a:pt x="1507" y="649"/>
                      <a:pt x="1508" y="653"/>
                      <a:pt x="1510" y="657"/>
                    </a:cubicBezTo>
                    <a:cubicBezTo>
                      <a:pt x="1514" y="657"/>
                      <a:pt x="1514" y="657"/>
                      <a:pt x="1514" y="657"/>
                    </a:cubicBezTo>
                    <a:cubicBezTo>
                      <a:pt x="1506" y="634"/>
                      <a:pt x="1496" y="611"/>
                      <a:pt x="1494" y="597"/>
                    </a:cubicBezTo>
                    <a:cubicBezTo>
                      <a:pt x="1489" y="566"/>
                      <a:pt x="1499" y="544"/>
                      <a:pt x="1527" y="537"/>
                    </a:cubicBezTo>
                    <a:cubicBezTo>
                      <a:pt x="1562" y="528"/>
                      <a:pt x="1586" y="563"/>
                      <a:pt x="1567" y="582"/>
                    </a:cubicBezTo>
                    <a:cubicBezTo>
                      <a:pt x="1554" y="596"/>
                      <a:pt x="1520" y="600"/>
                      <a:pt x="1507" y="594"/>
                    </a:cubicBezTo>
                    <a:cubicBezTo>
                      <a:pt x="1506" y="591"/>
                      <a:pt x="1506" y="588"/>
                      <a:pt x="1506" y="585"/>
                    </a:cubicBezTo>
                    <a:cubicBezTo>
                      <a:pt x="1524" y="591"/>
                      <a:pt x="1550" y="589"/>
                      <a:pt x="1559" y="580"/>
                    </a:cubicBezTo>
                    <a:cubicBezTo>
                      <a:pt x="1577" y="562"/>
                      <a:pt x="1554" y="539"/>
                      <a:pt x="1529" y="545"/>
                    </a:cubicBezTo>
                    <a:cubicBezTo>
                      <a:pt x="1509" y="549"/>
                      <a:pt x="1497" y="568"/>
                      <a:pt x="1504" y="598"/>
                    </a:cubicBezTo>
                    <a:cubicBezTo>
                      <a:pt x="1509" y="619"/>
                      <a:pt x="1517" y="638"/>
                      <a:pt x="1523" y="657"/>
                    </a:cubicBezTo>
                    <a:cubicBezTo>
                      <a:pt x="1538" y="657"/>
                      <a:pt x="1538" y="657"/>
                      <a:pt x="1538" y="657"/>
                    </a:cubicBezTo>
                    <a:cubicBezTo>
                      <a:pt x="1561" y="649"/>
                      <a:pt x="1585" y="648"/>
                      <a:pt x="1603" y="657"/>
                    </a:cubicBezTo>
                    <a:cubicBezTo>
                      <a:pt x="1613" y="657"/>
                      <a:pt x="1613" y="657"/>
                      <a:pt x="1613" y="657"/>
                    </a:cubicBezTo>
                    <a:cubicBezTo>
                      <a:pt x="1612" y="656"/>
                      <a:pt x="1611" y="656"/>
                      <a:pt x="1610" y="655"/>
                    </a:cubicBezTo>
                    <a:cubicBezTo>
                      <a:pt x="1589" y="642"/>
                      <a:pt x="1556" y="644"/>
                      <a:pt x="1528" y="656"/>
                    </a:cubicBezTo>
                    <a:cubicBezTo>
                      <a:pt x="1526" y="651"/>
                      <a:pt x="1525" y="646"/>
                      <a:pt x="1523" y="640"/>
                    </a:cubicBezTo>
                    <a:cubicBezTo>
                      <a:pt x="1567" y="626"/>
                      <a:pt x="1616" y="601"/>
                      <a:pt x="1644" y="576"/>
                    </a:cubicBezTo>
                    <a:cubicBezTo>
                      <a:pt x="1647" y="596"/>
                      <a:pt x="1662" y="636"/>
                      <a:pt x="1673" y="657"/>
                    </a:cubicBezTo>
                    <a:cubicBezTo>
                      <a:pt x="1678" y="657"/>
                      <a:pt x="1678" y="657"/>
                      <a:pt x="1678" y="657"/>
                    </a:cubicBezTo>
                    <a:cubicBezTo>
                      <a:pt x="1666" y="634"/>
                      <a:pt x="1648" y="591"/>
                      <a:pt x="1647" y="567"/>
                    </a:cubicBezTo>
                    <a:cubicBezTo>
                      <a:pt x="1617" y="594"/>
                      <a:pt x="1570" y="621"/>
                      <a:pt x="1522" y="636"/>
                    </a:cubicBezTo>
                    <a:cubicBezTo>
                      <a:pt x="1521" y="633"/>
                      <a:pt x="1520" y="630"/>
                      <a:pt x="1519" y="628"/>
                    </a:cubicBezTo>
                    <a:cubicBezTo>
                      <a:pt x="1572" y="610"/>
                      <a:pt x="1623" y="580"/>
                      <a:pt x="1653" y="546"/>
                    </a:cubicBezTo>
                    <a:cubicBezTo>
                      <a:pt x="1657" y="572"/>
                      <a:pt x="1674" y="627"/>
                      <a:pt x="1687" y="657"/>
                    </a:cubicBezTo>
                    <a:cubicBezTo>
                      <a:pt x="1693" y="657"/>
                      <a:pt x="1693" y="657"/>
                      <a:pt x="1693" y="657"/>
                    </a:cubicBezTo>
                    <a:cubicBezTo>
                      <a:pt x="1693" y="657"/>
                      <a:pt x="1693" y="657"/>
                      <a:pt x="1693" y="657"/>
                    </a:cubicBezTo>
                    <a:cubicBezTo>
                      <a:pt x="1693" y="657"/>
                      <a:pt x="1694" y="657"/>
                      <a:pt x="1694" y="657"/>
                    </a:cubicBezTo>
                    <a:cubicBezTo>
                      <a:pt x="1703" y="657"/>
                      <a:pt x="1703" y="657"/>
                      <a:pt x="1703" y="657"/>
                    </a:cubicBezTo>
                    <a:cubicBezTo>
                      <a:pt x="1699" y="656"/>
                      <a:pt x="1695" y="654"/>
                      <a:pt x="1691" y="653"/>
                    </a:cubicBezTo>
                    <a:cubicBezTo>
                      <a:pt x="1690" y="650"/>
                      <a:pt x="1688" y="646"/>
                      <a:pt x="1687" y="642"/>
                    </a:cubicBezTo>
                    <a:cubicBezTo>
                      <a:pt x="1697" y="646"/>
                      <a:pt x="1710" y="651"/>
                      <a:pt x="1725" y="657"/>
                    </a:cubicBezTo>
                    <a:cubicBezTo>
                      <a:pt x="1738" y="657"/>
                      <a:pt x="1738" y="657"/>
                      <a:pt x="1738" y="657"/>
                    </a:cubicBezTo>
                    <a:cubicBezTo>
                      <a:pt x="1720" y="650"/>
                      <a:pt x="1705" y="644"/>
                      <a:pt x="1699" y="642"/>
                    </a:cubicBezTo>
                    <a:cubicBezTo>
                      <a:pt x="1705" y="641"/>
                      <a:pt x="1713" y="639"/>
                      <a:pt x="1718" y="637"/>
                    </a:cubicBezTo>
                    <a:cubicBezTo>
                      <a:pt x="1730" y="642"/>
                      <a:pt x="1749" y="649"/>
                      <a:pt x="1769" y="657"/>
                    </a:cubicBezTo>
                    <a:cubicBezTo>
                      <a:pt x="1782" y="657"/>
                      <a:pt x="1782" y="657"/>
                      <a:pt x="1782" y="657"/>
                    </a:cubicBezTo>
                    <a:cubicBezTo>
                      <a:pt x="1779" y="656"/>
                      <a:pt x="1777" y="655"/>
                      <a:pt x="1774" y="654"/>
                    </a:cubicBezTo>
                    <a:cubicBezTo>
                      <a:pt x="1783" y="642"/>
                      <a:pt x="1772" y="626"/>
                      <a:pt x="1759" y="625"/>
                    </a:cubicBezTo>
                    <a:cubicBezTo>
                      <a:pt x="1761" y="620"/>
                      <a:pt x="1762" y="615"/>
                      <a:pt x="1763" y="610"/>
                    </a:cubicBezTo>
                    <a:cubicBezTo>
                      <a:pt x="1788" y="610"/>
                      <a:pt x="1809" y="634"/>
                      <a:pt x="1796" y="657"/>
                    </a:cubicBezTo>
                    <a:cubicBezTo>
                      <a:pt x="1801" y="657"/>
                      <a:pt x="1801" y="657"/>
                      <a:pt x="1801" y="657"/>
                    </a:cubicBezTo>
                    <a:cubicBezTo>
                      <a:pt x="1813" y="634"/>
                      <a:pt x="1792" y="605"/>
                      <a:pt x="1763" y="605"/>
                    </a:cubicBezTo>
                    <a:cubicBezTo>
                      <a:pt x="1763" y="600"/>
                      <a:pt x="1763" y="596"/>
                      <a:pt x="1761" y="592"/>
                    </a:cubicBezTo>
                    <a:cubicBezTo>
                      <a:pt x="1798" y="592"/>
                      <a:pt x="1825" y="628"/>
                      <a:pt x="1815" y="657"/>
                    </a:cubicBezTo>
                    <a:cubicBezTo>
                      <a:pt x="1819" y="657"/>
                      <a:pt x="1819" y="657"/>
                      <a:pt x="1819" y="657"/>
                    </a:cubicBezTo>
                    <a:cubicBezTo>
                      <a:pt x="1832" y="625"/>
                      <a:pt x="1802" y="586"/>
                      <a:pt x="1760" y="588"/>
                    </a:cubicBezTo>
                    <a:close/>
                    <a:moveTo>
                      <a:pt x="647" y="636"/>
                    </a:moveTo>
                    <a:cubicBezTo>
                      <a:pt x="645" y="639"/>
                      <a:pt x="643" y="641"/>
                      <a:pt x="642" y="644"/>
                    </a:cubicBezTo>
                    <a:cubicBezTo>
                      <a:pt x="636" y="637"/>
                      <a:pt x="636" y="637"/>
                      <a:pt x="636" y="637"/>
                    </a:cubicBezTo>
                    <a:cubicBezTo>
                      <a:pt x="639" y="637"/>
                      <a:pt x="643" y="637"/>
                      <a:pt x="647" y="636"/>
                    </a:cubicBezTo>
                    <a:close/>
                    <a:moveTo>
                      <a:pt x="632" y="638"/>
                    </a:moveTo>
                    <a:cubicBezTo>
                      <a:pt x="641" y="647"/>
                      <a:pt x="641" y="647"/>
                      <a:pt x="641" y="647"/>
                    </a:cubicBezTo>
                    <a:cubicBezTo>
                      <a:pt x="640" y="648"/>
                      <a:pt x="640" y="650"/>
                      <a:pt x="639" y="651"/>
                    </a:cubicBezTo>
                    <a:cubicBezTo>
                      <a:pt x="626" y="637"/>
                      <a:pt x="626" y="637"/>
                      <a:pt x="626" y="637"/>
                    </a:cubicBezTo>
                    <a:cubicBezTo>
                      <a:pt x="628" y="638"/>
                      <a:pt x="630" y="638"/>
                      <a:pt x="632" y="638"/>
                    </a:cubicBezTo>
                    <a:close/>
                    <a:moveTo>
                      <a:pt x="1048" y="602"/>
                    </a:moveTo>
                    <a:cubicBezTo>
                      <a:pt x="1049" y="609"/>
                      <a:pt x="1068" y="623"/>
                      <a:pt x="1061" y="630"/>
                    </a:cubicBezTo>
                    <a:cubicBezTo>
                      <a:pt x="1055" y="636"/>
                      <a:pt x="1043" y="617"/>
                      <a:pt x="1036" y="614"/>
                    </a:cubicBezTo>
                    <a:cubicBezTo>
                      <a:pt x="1039" y="622"/>
                      <a:pt x="1056" y="634"/>
                      <a:pt x="1050" y="639"/>
                    </a:cubicBezTo>
                    <a:cubicBezTo>
                      <a:pt x="1044" y="644"/>
                      <a:pt x="1019" y="610"/>
                      <a:pt x="1012" y="602"/>
                    </a:cubicBezTo>
                    <a:cubicBezTo>
                      <a:pt x="1020" y="593"/>
                      <a:pt x="1041" y="569"/>
                      <a:pt x="1052" y="563"/>
                    </a:cubicBezTo>
                    <a:cubicBezTo>
                      <a:pt x="1053" y="564"/>
                      <a:pt x="1055" y="568"/>
                      <a:pt x="1058" y="567"/>
                    </a:cubicBezTo>
                    <a:cubicBezTo>
                      <a:pt x="1064" y="566"/>
                      <a:pt x="1075" y="560"/>
                      <a:pt x="1083" y="558"/>
                    </a:cubicBezTo>
                    <a:cubicBezTo>
                      <a:pt x="1091" y="557"/>
                      <a:pt x="1096" y="562"/>
                      <a:pt x="1089" y="566"/>
                    </a:cubicBezTo>
                    <a:cubicBezTo>
                      <a:pt x="1082" y="570"/>
                      <a:pt x="1068" y="572"/>
                      <a:pt x="1068" y="581"/>
                    </a:cubicBezTo>
                    <a:cubicBezTo>
                      <a:pt x="1069" y="589"/>
                      <a:pt x="1093" y="605"/>
                      <a:pt x="1087" y="611"/>
                    </a:cubicBezTo>
                    <a:cubicBezTo>
                      <a:pt x="1081" y="616"/>
                      <a:pt x="1065" y="592"/>
                      <a:pt x="1059" y="592"/>
                    </a:cubicBezTo>
                    <a:cubicBezTo>
                      <a:pt x="1062" y="597"/>
                      <a:pt x="1081" y="617"/>
                      <a:pt x="1075" y="621"/>
                    </a:cubicBezTo>
                    <a:cubicBezTo>
                      <a:pt x="1068" y="626"/>
                      <a:pt x="1055" y="604"/>
                      <a:pt x="1048" y="602"/>
                    </a:cubicBezTo>
                    <a:close/>
                    <a:moveTo>
                      <a:pt x="1540" y="584"/>
                    </a:moveTo>
                    <a:cubicBezTo>
                      <a:pt x="1542" y="582"/>
                      <a:pt x="1544" y="579"/>
                      <a:pt x="1546" y="577"/>
                    </a:cubicBezTo>
                    <a:cubicBezTo>
                      <a:pt x="1550" y="581"/>
                      <a:pt x="1550" y="581"/>
                      <a:pt x="1550" y="581"/>
                    </a:cubicBezTo>
                    <a:cubicBezTo>
                      <a:pt x="1547" y="583"/>
                      <a:pt x="1544" y="584"/>
                      <a:pt x="1540" y="584"/>
                    </a:cubicBezTo>
                    <a:close/>
                    <a:moveTo>
                      <a:pt x="1551" y="581"/>
                    </a:moveTo>
                    <a:cubicBezTo>
                      <a:pt x="1547" y="576"/>
                      <a:pt x="1547" y="576"/>
                      <a:pt x="1547" y="576"/>
                    </a:cubicBezTo>
                    <a:cubicBezTo>
                      <a:pt x="1548" y="575"/>
                      <a:pt x="1549" y="574"/>
                      <a:pt x="1550" y="573"/>
                    </a:cubicBezTo>
                    <a:cubicBezTo>
                      <a:pt x="1554" y="579"/>
                      <a:pt x="1554" y="579"/>
                      <a:pt x="1554" y="579"/>
                    </a:cubicBezTo>
                    <a:cubicBezTo>
                      <a:pt x="1553" y="579"/>
                      <a:pt x="1552" y="580"/>
                      <a:pt x="1551" y="581"/>
                    </a:cubicBezTo>
                    <a:close/>
                    <a:moveTo>
                      <a:pt x="1555" y="578"/>
                    </a:moveTo>
                    <a:cubicBezTo>
                      <a:pt x="1551" y="572"/>
                      <a:pt x="1551" y="572"/>
                      <a:pt x="1551" y="572"/>
                    </a:cubicBezTo>
                    <a:cubicBezTo>
                      <a:pt x="1552" y="571"/>
                      <a:pt x="1553" y="571"/>
                      <a:pt x="1554" y="570"/>
                    </a:cubicBezTo>
                    <a:cubicBezTo>
                      <a:pt x="1558" y="575"/>
                      <a:pt x="1558" y="575"/>
                      <a:pt x="1558" y="575"/>
                    </a:cubicBezTo>
                    <a:cubicBezTo>
                      <a:pt x="1557" y="576"/>
                      <a:pt x="1557" y="577"/>
                      <a:pt x="1555" y="578"/>
                    </a:cubicBezTo>
                    <a:close/>
                    <a:moveTo>
                      <a:pt x="1559" y="574"/>
                    </a:moveTo>
                    <a:cubicBezTo>
                      <a:pt x="1555" y="569"/>
                      <a:pt x="1555" y="569"/>
                      <a:pt x="1555" y="569"/>
                    </a:cubicBezTo>
                    <a:cubicBezTo>
                      <a:pt x="1557" y="568"/>
                      <a:pt x="1559" y="567"/>
                      <a:pt x="1561" y="566"/>
                    </a:cubicBezTo>
                    <a:cubicBezTo>
                      <a:pt x="1561" y="569"/>
                      <a:pt x="1560" y="571"/>
                      <a:pt x="1559" y="574"/>
                    </a:cubicBezTo>
                    <a:close/>
                    <a:moveTo>
                      <a:pt x="1560" y="562"/>
                    </a:moveTo>
                    <a:cubicBezTo>
                      <a:pt x="1552" y="566"/>
                      <a:pt x="1544" y="573"/>
                      <a:pt x="1538" y="581"/>
                    </a:cubicBezTo>
                    <a:cubicBezTo>
                      <a:pt x="1536" y="577"/>
                      <a:pt x="1534" y="574"/>
                      <a:pt x="1532" y="571"/>
                    </a:cubicBezTo>
                    <a:cubicBezTo>
                      <a:pt x="1537" y="564"/>
                      <a:pt x="1544" y="557"/>
                      <a:pt x="1552" y="552"/>
                    </a:cubicBezTo>
                    <a:cubicBezTo>
                      <a:pt x="1556" y="555"/>
                      <a:pt x="1559" y="558"/>
                      <a:pt x="1560" y="562"/>
                    </a:cubicBezTo>
                    <a:close/>
                    <a:moveTo>
                      <a:pt x="1536" y="547"/>
                    </a:moveTo>
                    <a:cubicBezTo>
                      <a:pt x="1541" y="547"/>
                      <a:pt x="1545" y="548"/>
                      <a:pt x="1549" y="550"/>
                    </a:cubicBezTo>
                    <a:cubicBezTo>
                      <a:pt x="1542" y="555"/>
                      <a:pt x="1535" y="562"/>
                      <a:pt x="1530" y="569"/>
                    </a:cubicBezTo>
                    <a:cubicBezTo>
                      <a:pt x="1528" y="566"/>
                      <a:pt x="1525" y="564"/>
                      <a:pt x="1522" y="562"/>
                    </a:cubicBezTo>
                    <a:cubicBezTo>
                      <a:pt x="1526" y="557"/>
                      <a:pt x="1531" y="552"/>
                      <a:pt x="1536" y="547"/>
                    </a:cubicBezTo>
                    <a:close/>
                    <a:moveTo>
                      <a:pt x="1512" y="562"/>
                    </a:moveTo>
                    <a:cubicBezTo>
                      <a:pt x="1523" y="566"/>
                      <a:pt x="1531" y="575"/>
                      <a:pt x="1535" y="585"/>
                    </a:cubicBezTo>
                    <a:cubicBezTo>
                      <a:pt x="1524" y="586"/>
                      <a:pt x="1511" y="584"/>
                      <a:pt x="1506" y="581"/>
                    </a:cubicBezTo>
                    <a:cubicBezTo>
                      <a:pt x="1506" y="574"/>
                      <a:pt x="1508" y="567"/>
                      <a:pt x="1512" y="562"/>
                    </a:cubicBezTo>
                    <a:close/>
                    <a:moveTo>
                      <a:pt x="1807" y="530"/>
                    </a:moveTo>
                    <a:cubicBezTo>
                      <a:pt x="1772" y="542"/>
                      <a:pt x="1718" y="557"/>
                      <a:pt x="1676" y="568"/>
                    </a:cubicBezTo>
                    <a:cubicBezTo>
                      <a:pt x="1679" y="565"/>
                      <a:pt x="1680" y="560"/>
                      <a:pt x="1681" y="555"/>
                    </a:cubicBezTo>
                    <a:cubicBezTo>
                      <a:pt x="1716" y="546"/>
                      <a:pt x="1761" y="533"/>
                      <a:pt x="1790" y="523"/>
                    </a:cubicBezTo>
                    <a:cubicBezTo>
                      <a:pt x="1786" y="510"/>
                      <a:pt x="1767" y="430"/>
                      <a:pt x="1760" y="402"/>
                    </a:cubicBezTo>
                    <a:cubicBezTo>
                      <a:pt x="1740" y="408"/>
                      <a:pt x="1721" y="415"/>
                      <a:pt x="1701" y="422"/>
                    </a:cubicBezTo>
                    <a:cubicBezTo>
                      <a:pt x="1708" y="418"/>
                      <a:pt x="1713" y="410"/>
                      <a:pt x="1716" y="402"/>
                    </a:cubicBezTo>
                    <a:cubicBezTo>
                      <a:pt x="1732" y="396"/>
                      <a:pt x="1751" y="389"/>
                      <a:pt x="1770" y="384"/>
                    </a:cubicBezTo>
                    <a:cubicBezTo>
                      <a:pt x="1778" y="419"/>
                      <a:pt x="1802" y="515"/>
                      <a:pt x="1807" y="530"/>
                    </a:cubicBezTo>
                    <a:close/>
                    <a:moveTo>
                      <a:pt x="1561" y="473"/>
                    </a:moveTo>
                    <a:cubicBezTo>
                      <a:pt x="1590" y="480"/>
                      <a:pt x="1619" y="485"/>
                      <a:pt x="1649" y="479"/>
                    </a:cubicBezTo>
                    <a:cubicBezTo>
                      <a:pt x="1645" y="492"/>
                      <a:pt x="1630" y="506"/>
                      <a:pt x="1605" y="506"/>
                    </a:cubicBezTo>
                    <a:cubicBezTo>
                      <a:pt x="1589" y="505"/>
                      <a:pt x="1576" y="502"/>
                      <a:pt x="1562" y="498"/>
                    </a:cubicBezTo>
                    <a:cubicBezTo>
                      <a:pt x="1565" y="488"/>
                      <a:pt x="1564" y="480"/>
                      <a:pt x="1561" y="473"/>
                    </a:cubicBezTo>
                    <a:close/>
                    <a:moveTo>
                      <a:pt x="1453" y="249"/>
                    </a:moveTo>
                    <a:cubicBezTo>
                      <a:pt x="1408" y="309"/>
                      <a:pt x="1339" y="261"/>
                      <a:pt x="1292" y="284"/>
                    </a:cubicBezTo>
                    <a:cubicBezTo>
                      <a:pt x="1292" y="277"/>
                      <a:pt x="1291" y="269"/>
                      <a:pt x="1288" y="262"/>
                    </a:cubicBezTo>
                    <a:cubicBezTo>
                      <a:pt x="1357" y="222"/>
                      <a:pt x="1382" y="289"/>
                      <a:pt x="1453" y="249"/>
                    </a:cubicBezTo>
                    <a:close/>
                    <a:moveTo>
                      <a:pt x="1284" y="254"/>
                    </a:moveTo>
                    <a:cubicBezTo>
                      <a:pt x="1279" y="244"/>
                      <a:pt x="1272" y="235"/>
                      <a:pt x="1263" y="230"/>
                    </a:cubicBezTo>
                    <a:cubicBezTo>
                      <a:pt x="1260" y="228"/>
                      <a:pt x="1257" y="226"/>
                      <a:pt x="1254" y="225"/>
                    </a:cubicBezTo>
                    <a:cubicBezTo>
                      <a:pt x="1244" y="221"/>
                      <a:pt x="1234" y="220"/>
                      <a:pt x="1224" y="220"/>
                    </a:cubicBezTo>
                    <a:cubicBezTo>
                      <a:pt x="1220" y="212"/>
                      <a:pt x="1215" y="204"/>
                      <a:pt x="1209" y="196"/>
                    </a:cubicBezTo>
                    <a:cubicBezTo>
                      <a:pt x="1221" y="181"/>
                      <a:pt x="1234" y="166"/>
                      <a:pt x="1245" y="154"/>
                    </a:cubicBezTo>
                    <a:cubicBezTo>
                      <a:pt x="1256" y="142"/>
                      <a:pt x="1266" y="134"/>
                      <a:pt x="1271" y="132"/>
                    </a:cubicBezTo>
                    <a:cubicBezTo>
                      <a:pt x="1283" y="129"/>
                      <a:pt x="1295" y="140"/>
                      <a:pt x="1313" y="153"/>
                    </a:cubicBezTo>
                    <a:cubicBezTo>
                      <a:pt x="1332" y="166"/>
                      <a:pt x="1348" y="179"/>
                      <a:pt x="1348" y="187"/>
                    </a:cubicBezTo>
                    <a:cubicBezTo>
                      <a:pt x="1348" y="198"/>
                      <a:pt x="1330" y="218"/>
                      <a:pt x="1307" y="244"/>
                    </a:cubicBezTo>
                    <a:cubicBezTo>
                      <a:pt x="1300" y="246"/>
                      <a:pt x="1293" y="249"/>
                      <a:pt x="1284" y="254"/>
                    </a:cubicBezTo>
                    <a:close/>
                    <a:moveTo>
                      <a:pt x="1362" y="164"/>
                    </a:moveTo>
                    <a:cubicBezTo>
                      <a:pt x="1365" y="164"/>
                      <a:pt x="1365" y="164"/>
                      <a:pt x="1365" y="164"/>
                    </a:cubicBezTo>
                    <a:cubicBezTo>
                      <a:pt x="1383" y="186"/>
                      <a:pt x="1383" y="186"/>
                      <a:pt x="1383" y="186"/>
                    </a:cubicBezTo>
                    <a:cubicBezTo>
                      <a:pt x="1379" y="190"/>
                      <a:pt x="1375" y="195"/>
                      <a:pt x="1372" y="199"/>
                    </a:cubicBezTo>
                    <a:cubicBezTo>
                      <a:pt x="1373" y="194"/>
                      <a:pt x="1374" y="189"/>
                      <a:pt x="1374" y="183"/>
                    </a:cubicBezTo>
                    <a:cubicBezTo>
                      <a:pt x="1374" y="179"/>
                      <a:pt x="1369" y="172"/>
                      <a:pt x="1362" y="164"/>
                    </a:cubicBezTo>
                    <a:close/>
                    <a:moveTo>
                      <a:pt x="1397" y="169"/>
                    </a:moveTo>
                    <a:cubicBezTo>
                      <a:pt x="1396" y="170"/>
                      <a:pt x="1395" y="171"/>
                      <a:pt x="1394" y="172"/>
                    </a:cubicBezTo>
                    <a:cubicBezTo>
                      <a:pt x="1386" y="162"/>
                      <a:pt x="1386" y="162"/>
                      <a:pt x="1386" y="162"/>
                    </a:cubicBezTo>
                    <a:cubicBezTo>
                      <a:pt x="1391" y="161"/>
                      <a:pt x="1391" y="161"/>
                      <a:pt x="1391" y="161"/>
                    </a:cubicBezTo>
                    <a:lnTo>
                      <a:pt x="1397" y="169"/>
                    </a:lnTo>
                    <a:close/>
                    <a:moveTo>
                      <a:pt x="1393" y="161"/>
                    </a:moveTo>
                    <a:cubicBezTo>
                      <a:pt x="1398" y="161"/>
                      <a:pt x="1402" y="160"/>
                      <a:pt x="1405" y="160"/>
                    </a:cubicBezTo>
                    <a:cubicBezTo>
                      <a:pt x="1403" y="162"/>
                      <a:pt x="1401" y="165"/>
                      <a:pt x="1398" y="168"/>
                    </a:cubicBezTo>
                    <a:lnTo>
                      <a:pt x="1393" y="161"/>
                    </a:lnTo>
                    <a:close/>
                    <a:moveTo>
                      <a:pt x="1393" y="173"/>
                    </a:moveTo>
                    <a:cubicBezTo>
                      <a:pt x="1391" y="176"/>
                      <a:pt x="1391" y="176"/>
                      <a:pt x="1391" y="176"/>
                    </a:cubicBezTo>
                    <a:cubicBezTo>
                      <a:pt x="1380" y="163"/>
                      <a:pt x="1380" y="163"/>
                      <a:pt x="1380" y="163"/>
                    </a:cubicBezTo>
                    <a:cubicBezTo>
                      <a:pt x="1384" y="162"/>
                      <a:pt x="1384" y="162"/>
                      <a:pt x="1384" y="162"/>
                    </a:cubicBezTo>
                    <a:lnTo>
                      <a:pt x="1393" y="173"/>
                    </a:lnTo>
                    <a:close/>
                    <a:moveTo>
                      <a:pt x="1390" y="178"/>
                    </a:moveTo>
                    <a:cubicBezTo>
                      <a:pt x="1387" y="181"/>
                      <a:pt x="1387" y="181"/>
                      <a:pt x="1387" y="181"/>
                    </a:cubicBezTo>
                    <a:cubicBezTo>
                      <a:pt x="1373" y="163"/>
                      <a:pt x="1373" y="163"/>
                      <a:pt x="1373" y="163"/>
                    </a:cubicBezTo>
                    <a:cubicBezTo>
                      <a:pt x="1378" y="163"/>
                      <a:pt x="1378" y="163"/>
                      <a:pt x="1378" y="163"/>
                    </a:cubicBezTo>
                    <a:lnTo>
                      <a:pt x="1390" y="178"/>
                    </a:lnTo>
                    <a:close/>
                    <a:moveTo>
                      <a:pt x="1386" y="182"/>
                    </a:moveTo>
                    <a:cubicBezTo>
                      <a:pt x="1383" y="185"/>
                      <a:pt x="1383" y="185"/>
                      <a:pt x="1383" y="185"/>
                    </a:cubicBezTo>
                    <a:cubicBezTo>
                      <a:pt x="1366" y="164"/>
                      <a:pt x="1366" y="164"/>
                      <a:pt x="1366" y="164"/>
                    </a:cubicBezTo>
                    <a:cubicBezTo>
                      <a:pt x="1371" y="164"/>
                      <a:pt x="1371" y="164"/>
                      <a:pt x="1371" y="164"/>
                    </a:cubicBezTo>
                    <a:lnTo>
                      <a:pt x="1386" y="182"/>
                    </a:lnTo>
                    <a:close/>
                    <a:moveTo>
                      <a:pt x="1357" y="160"/>
                    </a:moveTo>
                    <a:cubicBezTo>
                      <a:pt x="1352" y="154"/>
                      <a:pt x="1345" y="149"/>
                      <a:pt x="1338" y="143"/>
                    </a:cubicBezTo>
                    <a:cubicBezTo>
                      <a:pt x="1358" y="137"/>
                      <a:pt x="1374" y="125"/>
                      <a:pt x="1384" y="110"/>
                    </a:cubicBezTo>
                    <a:cubicBezTo>
                      <a:pt x="1390" y="129"/>
                      <a:pt x="1378" y="148"/>
                      <a:pt x="1357" y="160"/>
                    </a:cubicBezTo>
                    <a:close/>
                    <a:moveTo>
                      <a:pt x="1416" y="154"/>
                    </a:moveTo>
                    <a:cubicBezTo>
                      <a:pt x="1405" y="154"/>
                      <a:pt x="1388" y="156"/>
                      <a:pt x="1371" y="158"/>
                    </a:cubicBezTo>
                    <a:cubicBezTo>
                      <a:pt x="1376" y="153"/>
                      <a:pt x="1381" y="149"/>
                      <a:pt x="1384" y="143"/>
                    </a:cubicBezTo>
                    <a:cubicBezTo>
                      <a:pt x="1411" y="141"/>
                      <a:pt x="1437" y="138"/>
                      <a:pt x="1451" y="137"/>
                    </a:cubicBezTo>
                    <a:cubicBezTo>
                      <a:pt x="1434" y="156"/>
                      <a:pt x="1391" y="208"/>
                      <a:pt x="1359" y="247"/>
                    </a:cubicBezTo>
                    <a:cubicBezTo>
                      <a:pt x="1353" y="245"/>
                      <a:pt x="1348" y="244"/>
                      <a:pt x="1342" y="243"/>
                    </a:cubicBezTo>
                    <a:cubicBezTo>
                      <a:pt x="1352" y="231"/>
                      <a:pt x="1360" y="221"/>
                      <a:pt x="1366" y="211"/>
                    </a:cubicBezTo>
                    <a:cubicBezTo>
                      <a:pt x="1389" y="186"/>
                      <a:pt x="1410" y="162"/>
                      <a:pt x="1416" y="154"/>
                    </a:cubicBezTo>
                    <a:close/>
                    <a:moveTo>
                      <a:pt x="1389" y="35"/>
                    </a:moveTo>
                    <a:cubicBezTo>
                      <a:pt x="1402" y="32"/>
                      <a:pt x="1422" y="37"/>
                      <a:pt x="1430" y="52"/>
                    </a:cubicBezTo>
                    <a:cubicBezTo>
                      <a:pt x="1428" y="54"/>
                      <a:pt x="1427" y="56"/>
                      <a:pt x="1426" y="58"/>
                    </a:cubicBezTo>
                    <a:cubicBezTo>
                      <a:pt x="1414" y="53"/>
                      <a:pt x="1401" y="52"/>
                      <a:pt x="1391" y="55"/>
                    </a:cubicBezTo>
                    <a:cubicBezTo>
                      <a:pt x="1390" y="55"/>
                      <a:pt x="1390" y="54"/>
                      <a:pt x="1389" y="54"/>
                    </a:cubicBezTo>
                    <a:cubicBezTo>
                      <a:pt x="1390" y="47"/>
                      <a:pt x="1390" y="41"/>
                      <a:pt x="1389" y="35"/>
                    </a:cubicBezTo>
                    <a:close/>
                    <a:moveTo>
                      <a:pt x="1495" y="130"/>
                    </a:moveTo>
                    <a:cubicBezTo>
                      <a:pt x="1496" y="144"/>
                      <a:pt x="1496" y="144"/>
                      <a:pt x="1496" y="144"/>
                    </a:cubicBezTo>
                    <a:cubicBezTo>
                      <a:pt x="1526" y="143"/>
                      <a:pt x="1526" y="143"/>
                      <a:pt x="1526" y="143"/>
                    </a:cubicBezTo>
                    <a:cubicBezTo>
                      <a:pt x="1522" y="146"/>
                      <a:pt x="1518" y="149"/>
                      <a:pt x="1513" y="151"/>
                    </a:cubicBezTo>
                    <a:cubicBezTo>
                      <a:pt x="1498" y="148"/>
                      <a:pt x="1481" y="149"/>
                      <a:pt x="1466" y="154"/>
                    </a:cubicBezTo>
                    <a:cubicBezTo>
                      <a:pt x="1480" y="136"/>
                      <a:pt x="1493" y="120"/>
                      <a:pt x="1503" y="107"/>
                    </a:cubicBezTo>
                    <a:cubicBezTo>
                      <a:pt x="1492" y="108"/>
                      <a:pt x="1473" y="110"/>
                      <a:pt x="1452" y="112"/>
                    </a:cubicBezTo>
                    <a:cubicBezTo>
                      <a:pt x="1458" y="92"/>
                      <a:pt x="1452" y="77"/>
                      <a:pt x="1441" y="67"/>
                    </a:cubicBezTo>
                    <a:cubicBezTo>
                      <a:pt x="1463" y="40"/>
                      <a:pt x="1506" y="38"/>
                      <a:pt x="1528" y="70"/>
                    </a:cubicBezTo>
                    <a:cubicBezTo>
                      <a:pt x="1542" y="91"/>
                      <a:pt x="1543" y="119"/>
                      <a:pt x="1531" y="137"/>
                    </a:cubicBezTo>
                    <a:cubicBezTo>
                      <a:pt x="1530" y="128"/>
                      <a:pt x="1530" y="128"/>
                      <a:pt x="1530" y="128"/>
                    </a:cubicBezTo>
                    <a:lnTo>
                      <a:pt x="1495" y="130"/>
                    </a:lnTo>
                    <a:close/>
                    <a:moveTo>
                      <a:pt x="1526" y="138"/>
                    </a:moveTo>
                    <a:cubicBezTo>
                      <a:pt x="1500" y="140"/>
                      <a:pt x="1500" y="140"/>
                      <a:pt x="1500" y="140"/>
                    </a:cubicBezTo>
                    <a:cubicBezTo>
                      <a:pt x="1500" y="133"/>
                      <a:pt x="1500" y="133"/>
                      <a:pt x="1500" y="133"/>
                    </a:cubicBezTo>
                    <a:cubicBezTo>
                      <a:pt x="1525" y="132"/>
                      <a:pt x="1525" y="132"/>
                      <a:pt x="1525" y="132"/>
                    </a:cubicBezTo>
                    <a:lnTo>
                      <a:pt x="1526" y="138"/>
                    </a:lnTo>
                    <a:close/>
                    <a:moveTo>
                      <a:pt x="1623" y="115"/>
                    </a:moveTo>
                    <a:cubicBezTo>
                      <a:pt x="1619" y="116"/>
                      <a:pt x="1614" y="117"/>
                      <a:pt x="1609" y="119"/>
                    </a:cubicBezTo>
                    <a:cubicBezTo>
                      <a:pt x="1604" y="102"/>
                      <a:pt x="1581" y="81"/>
                      <a:pt x="1555" y="88"/>
                    </a:cubicBezTo>
                    <a:cubicBezTo>
                      <a:pt x="1554" y="83"/>
                      <a:pt x="1553" y="79"/>
                      <a:pt x="1551" y="75"/>
                    </a:cubicBezTo>
                    <a:cubicBezTo>
                      <a:pt x="1591" y="60"/>
                      <a:pt x="1622" y="83"/>
                      <a:pt x="1623" y="115"/>
                    </a:cubicBezTo>
                    <a:close/>
                    <a:moveTo>
                      <a:pt x="1549" y="70"/>
                    </a:moveTo>
                    <a:cubicBezTo>
                      <a:pt x="1548" y="67"/>
                      <a:pt x="1547" y="64"/>
                      <a:pt x="1545" y="62"/>
                    </a:cubicBezTo>
                    <a:cubicBezTo>
                      <a:pt x="1576" y="59"/>
                      <a:pt x="1576" y="59"/>
                      <a:pt x="1576" y="59"/>
                    </a:cubicBezTo>
                    <a:cubicBezTo>
                      <a:pt x="1577" y="61"/>
                      <a:pt x="1578" y="62"/>
                      <a:pt x="1580" y="64"/>
                    </a:cubicBezTo>
                    <a:cubicBezTo>
                      <a:pt x="1570" y="62"/>
                      <a:pt x="1559" y="64"/>
                      <a:pt x="1549" y="70"/>
                    </a:cubicBezTo>
                    <a:close/>
                    <a:moveTo>
                      <a:pt x="1556" y="105"/>
                    </a:moveTo>
                    <a:cubicBezTo>
                      <a:pt x="1557" y="100"/>
                      <a:pt x="1556" y="95"/>
                      <a:pt x="1556" y="91"/>
                    </a:cubicBezTo>
                    <a:cubicBezTo>
                      <a:pt x="1579" y="86"/>
                      <a:pt x="1601" y="105"/>
                      <a:pt x="1605" y="120"/>
                    </a:cubicBezTo>
                    <a:cubicBezTo>
                      <a:pt x="1600" y="122"/>
                      <a:pt x="1595" y="124"/>
                      <a:pt x="1591" y="126"/>
                    </a:cubicBezTo>
                    <a:cubicBezTo>
                      <a:pt x="1587" y="117"/>
                      <a:pt x="1572" y="103"/>
                      <a:pt x="1556" y="105"/>
                    </a:cubicBezTo>
                    <a:close/>
                    <a:moveTo>
                      <a:pt x="1587" y="128"/>
                    </a:moveTo>
                    <a:cubicBezTo>
                      <a:pt x="1583" y="130"/>
                      <a:pt x="1580" y="132"/>
                      <a:pt x="1576" y="135"/>
                    </a:cubicBezTo>
                    <a:cubicBezTo>
                      <a:pt x="1572" y="129"/>
                      <a:pt x="1564" y="123"/>
                      <a:pt x="1554" y="122"/>
                    </a:cubicBezTo>
                    <a:cubicBezTo>
                      <a:pt x="1555" y="118"/>
                      <a:pt x="1556" y="114"/>
                      <a:pt x="1556" y="109"/>
                    </a:cubicBezTo>
                    <a:cubicBezTo>
                      <a:pt x="1570" y="107"/>
                      <a:pt x="1585" y="121"/>
                      <a:pt x="1587" y="128"/>
                    </a:cubicBezTo>
                    <a:close/>
                    <a:moveTo>
                      <a:pt x="1573" y="137"/>
                    </a:moveTo>
                    <a:cubicBezTo>
                      <a:pt x="1570" y="140"/>
                      <a:pt x="1567" y="143"/>
                      <a:pt x="1564" y="147"/>
                    </a:cubicBezTo>
                    <a:cubicBezTo>
                      <a:pt x="1549" y="133"/>
                      <a:pt x="1549" y="133"/>
                      <a:pt x="1549" y="133"/>
                    </a:cubicBezTo>
                    <a:cubicBezTo>
                      <a:pt x="1550" y="131"/>
                      <a:pt x="1552" y="128"/>
                      <a:pt x="1552" y="126"/>
                    </a:cubicBezTo>
                    <a:cubicBezTo>
                      <a:pt x="1562" y="127"/>
                      <a:pt x="1569" y="132"/>
                      <a:pt x="1573" y="137"/>
                    </a:cubicBezTo>
                    <a:close/>
                    <a:moveTo>
                      <a:pt x="1549" y="140"/>
                    </a:moveTo>
                    <a:cubicBezTo>
                      <a:pt x="1572" y="160"/>
                      <a:pt x="1572" y="160"/>
                      <a:pt x="1572" y="160"/>
                    </a:cubicBezTo>
                    <a:cubicBezTo>
                      <a:pt x="1568" y="165"/>
                      <a:pt x="1568" y="165"/>
                      <a:pt x="1568" y="165"/>
                    </a:cubicBezTo>
                    <a:cubicBezTo>
                      <a:pt x="1545" y="147"/>
                      <a:pt x="1545" y="147"/>
                      <a:pt x="1545" y="147"/>
                    </a:cubicBezTo>
                    <a:lnTo>
                      <a:pt x="1549" y="140"/>
                    </a:lnTo>
                    <a:close/>
                    <a:moveTo>
                      <a:pt x="1554" y="160"/>
                    </a:moveTo>
                    <a:cubicBezTo>
                      <a:pt x="1552" y="163"/>
                      <a:pt x="1550" y="167"/>
                      <a:pt x="1549" y="172"/>
                    </a:cubicBezTo>
                    <a:cubicBezTo>
                      <a:pt x="1543" y="165"/>
                      <a:pt x="1536" y="160"/>
                      <a:pt x="1528" y="157"/>
                    </a:cubicBezTo>
                    <a:cubicBezTo>
                      <a:pt x="1532" y="154"/>
                      <a:pt x="1536" y="152"/>
                      <a:pt x="1539" y="148"/>
                    </a:cubicBezTo>
                    <a:lnTo>
                      <a:pt x="1554" y="160"/>
                    </a:lnTo>
                    <a:close/>
                    <a:moveTo>
                      <a:pt x="1554" y="186"/>
                    </a:moveTo>
                    <a:cubicBezTo>
                      <a:pt x="1570" y="211"/>
                      <a:pt x="1573" y="246"/>
                      <a:pt x="1563" y="273"/>
                    </a:cubicBezTo>
                    <a:cubicBezTo>
                      <a:pt x="1550" y="273"/>
                      <a:pt x="1524" y="274"/>
                      <a:pt x="1517" y="273"/>
                    </a:cubicBezTo>
                    <a:cubicBezTo>
                      <a:pt x="1517" y="271"/>
                      <a:pt x="1516" y="268"/>
                      <a:pt x="1515" y="265"/>
                    </a:cubicBezTo>
                    <a:cubicBezTo>
                      <a:pt x="1529" y="260"/>
                      <a:pt x="1541" y="255"/>
                      <a:pt x="1548" y="253"/>
                    </a:cubicBezTo>
                    <a:cubicBezTo>
                      <a:pt x="1535" y="193"/>
                      <a:pt x="1497" y="177"/>
                      <a:pt x="1471" y="185"/>
                    </a:cubicBezTo>
                    <a:cubicBezTo>
                      <a:pt x="1451" y="192"/>
                      <a:pt x="1437" y="215"/>
                      <a:pt x="1438" y="251"/>
                    </a:cubicBezTo>
                    <a:cubicBezTo>
                      <a:pt x="1430" y="254"/>
                      <a:pt x="1423" y="256"/>
                      <a:pt x="1416" y="257"/>
                    </a:cubicBezTo>
                    <a:cubicBezTo>
                      <a:pt x="1413" y="243"/>
                      <a:pt x="1413" y="228"/>
                      <a:pt x="1417" y="214"/>
                    </a:cubicBezTo>
                    <a:cubicBezTo>
                      <a:pt x="1430" y="198"/>
                      <a:pt x="1445" y="181"/>
                      <a:pt x="1458" y="164"/>
                    </a:cubicBezTo>
                    <a:cubicBezTo>
                      <a:pt x="1490" y="147"/>
                      <a:pt x="1532" y="154"/>
                      <a:pt x="1554" y="186"/>
                    </a:cubicBezTo>
                    <a:close/>
                    <a:moveTo>
                      <a:pt x="1760" y="350"/>
                    </a:moveTo>
                    <a:cubicBezTo>
                      <a:pt x="1764" y="345"/>
                      <a:pt x="1767" y="340"/>
                      <a:pt x="1770" y="335"/>
                    </a:cubicBezTo>
                    <a:cubicBezTo>
                      <a:pt x="1798" y="345"/>
                      <a:pt x="1798" y="382"/>
                      <a:pt x="1779" y="399"/>
                    </a:cubicBezTo>
                    <a:cubicBezTo>
                      <a:pt x="1777" y="392"/>
                      <a:pt x="1776" y="385"/>
                      <a:pt x="1774" y="379"/>
                    </a:cubicBezTo>
                    <a:cubicBezTo>
                      <a:pt x="1777" y="368"/>
                      <a:pt x="1773" y="355"/>
                      <a:pt x="1760" y="350"/>
                    </a:cubicBezTo>
                    <a:close/>
                    <a:moveTo>
                      <a:pt x="1746" y="367"/>
                    </a:moveTo>
                    <a:cubicBezTo>
                      <a:pt x="1750" y="363"/>
                      <a:pt x="1753" y="359"/>
                      <a:pt x="1757" y="354"/>
                    </a:cubicBezTo>
                    <a:cubicBezTo>
                      <a:pt x="1768" y="358"/>
                      <a:pt x="1772" y="369"/>
                      <a:pt x="1771" y="378"/>
                    </a:cubicBezTo>
                    <a:cubicBezTo>
                      <a:pt x="1765" y="380"/>
                      <a:pt x="1760" y="381"/>
                      <a:pt x="1755" y="383"/>
                    </a:cubicBezTo>
                    <a:cubicBezTo>
                      <a:pt x="1755" y="377"/>
                      <a:pt x="1753" y="370"/>
                      <a:pt x="1746" y="367"/>
                    </a:cubicBezTo>
                    <a:close/>
                    <a:moveTo>
                      <a:pt x="1751" y="384"/>
                    </a:moveTo>
                    <a:cubicBezTo>
                      <a:pt x="1750" y="385"/>
                      <a:pt x="1748" y="385"/>
                      <a:pt x="1747" y="386"/>
                    </a:cubicBezTo>
                    <a:cubicBezTo>
                      <a:pt x="1747" y="373"/>
                      <a:pt x="1747" y="373"/>
                      <a:pt x="1747" y="373"/>
                    </a:cubicBezTo>
                    <a:cubicBezTo>
                      <a:pt x="1750" y="376"/>
                      <a:pt x="1752" y="380"/>
                      <a:pt x="1751" y="384"/>
                    </a:cubicBezTo>
                    <a:close/>
                    <a:moveTo>
                      <a:pt x="1746" y="372"/>
                    </a:moveTo>
                    <a:cubicBezTo>
                      <a:pt x="1745" y="386"/>
                      <a:pt x="1745" y="386"/>
                      <a:pt x="1745" y="386"/>
                    </a:cubicBezTo>
                    <a:cubicBezTo>
                      <a:pt x="1742" y="387"/>
                      <a:pt x="1742" y="387"/>
                      <a:pt x="1742" y="387"/>
                    </a:cubicBezTo>
                    <a:cubicBezTo>
                      <a:pt x="1742" y="371"/>
                      <a:pt x="1742" y="371"/>
                      <a:pt x="1742" y="371"/>
                    </a:cubicBezTo>
                    <a:cubicBezTo>
                      <a:pt x="1744" y="371"/>
                      <a:pt x="1745" y="372"/>
                      <a:pt x="1746" y="372"/>
                    </a:cubicBezTo>
                    <a:close/>
                    <a:moveTo>
                      <a:pt x="1718" y="383"/>
                    </a:moveTo>
                    <a:cubicBezTo>
                      <a:pt x="1717" y="373"/>
                      <a:pt x="1715" y="365"/>
                      <a:pt x="1711" y="358"/>
                    </a:cubicBezTo>
                    <a:cubicBezTo>
                      <a:pt x="1737" y="348"/>
                      <a:pt x="1760" y="331"/>
                      <a:pt x="1777" y="306"/>
                    </a:cubicBezTo>
                    <a:cubicBezTo>
                      <a:pt x="1766" y="342"/>
                      <a:pt x="1744" y="367"/>
                      <a:pt x="1718" y="383"/>
                    </a:cubicBezTo>
                    <a:close/>
                    <a:moveTo>
                      <a:pt x="1741" y="372"/>
                    </a:moveTo>
                    <a:cubicBezTo>
                      <a:pt x="1740" y="388"/>
                      <a:pt x="1740" y="388"/>
                      <a:pt x="1740" y="388"/>
                    </a:cubicBezTo>
                    <a:cubicBezTo>
                      <a:pt x="1735" y="389"/>
                      <a:pt x="1735" y="389"/>
                      <a:pt x="1735" y="389"/>
                    </a:cubicBezTo>
                    <a:cubicBezTo>
                      <a:pt x="1736" y="376"/>
                      <a:pt x="1736" y="376"/>
                      <a:pt x="1736" y="376"/>
                    </a:cubicBezTo>
                    <a:cubicBezTo>
                      <a:pt x="1738" y="374"/>
                      <a:pt x="1739" y="373"/>
                      <a:pt x="1741" y="372"/>
                    </a:cubicBezTo>
                    <a:close/>
                    <a:moveTo>
                      <a:pt x="1735" y="377"/>
                    </a:moveTo>
                    <a:cubicBezTo>
                      <a:pt x="1734" y="390"/>
                      <a:pt x="1734" y="390"/>
                      <a:pt x="1734" y="390"/>
                    </a:cubicBezTo>
                    <a:cubicBezTo>
                      <a:pt x="1730" y="391"/>
                      <a:pt x="1730" y="391"/>
                      <a:pt x="1730" y="391"/>
                    </a:cubicBezTo>
                    <a:cubicBezTo>
                      <a:pt x="1730" y="380"/>
                      <a:pt x="1730" y="380"/>
                      <a:pt x="1730" y="380"/>
                    </a:cubicBezTo>
                    <a:cubicBezTo>
                      <a:pt x="1732" y="379"/>
                      <a:pt x="1733" y="378"/>
                      <a:pt x="1735" y="377"/>
                    </a:cubicBezTo>
                    <a:close/>
                    <a:moveTo>
                      <a:pt x="1729" y="382"/>
                    </a:moveTo>
                    <a:cubicBezTo>
                      <a:pt x="1728" y="392"/>
                      <a:pt x="1728" y="392"/>
                      <a:pt x="1728" y="392"/>
                    </a:cubicBezTo>
                    <a:cubicBezTo>
                      <a:pt x="1725" y="393"/>
                      <a:pt x="1725" y="393"/>
                      <a:pt x="1725" y="393"/>
                    </a:cubicBezTo>
                    <a:cubicBezTo>
                      <a:pt x="1725" y="384"/>
                      <a:pt x="1725" y="384"/>
                      <a:pt x="1725" y="384"/>
                    </a:cubicBezTo>
                    <a:cubicBezTo>
                      <a:pt x="1726" y="383"/>
                      <a:pt x="1728" y="383"/>
                      <a:pt x="1729" y="382"/>
                    </a:cubicBezTo>
                    <a:close/>
                    <a:moveTo>
                      <a:pt x="1724" y="385"/>
                    </a:moveTo>
                    <a:cubicBezTo>
                      <a:pt x="1723" y="393"/>
                      <a:pt x="1723" y="393"/>
                      <a:pt x="1723" y="393"/>
                    </a:cubicBezTo>
                    <a:cubicBezTo>
                      <a:pt x="1718" y="395"/>
                      <a:pt x="1718" y="395"/>
                      <a:pt x="1718" y="395"/>
                    </a:cubicBezTo>
                    <a:cubicBezTo>
                      <a:pt x="1718" y="395"/>
                      <a:pt x="1718" y="395"/>
                      <a:pt x="1718" y="395"/>
                    </a:cubicBezTo>
                    <a:cubicBezTo>
                      <a:pt x="1718" y="395"/>
                      <a:pt x="1718" y="395"/>
                      <a:pt x="1718" y="395"/>
                    </a:cubicBezTo>
                    <a:cubicBezTo>
                      <a:pt x="1718" y="393"/>
                      <a:pt x="1718" y="391"/>
                      <a:pt x="1718" y="389"/>
                    </a:cubicBezTo>
                    <a:cubicBezTo>
                      <a:pt x="1720" y="388"/>
                      <a:pt x="1722" y="387"/>
                      <a:pt x="1724" y="385"/>
                    </a:cubicBezTo>
                    <a:close/>
                    <a:moveTo>
                      <a:pt x="1713" y="382"/>
                    </a:moveTo>
                    <a:cubicBezTo>
                      <a:pt x="1717" y="410"/>
                      <a:pt x="1692" y="428"/>
                      <a:pt x="1666" y="438"/>
                    </a:cubicBezTo>
                    <a:cubicBezTo>
                      <a:pt x="1657" y="440"/>
                      <a:pt x="1648" y="441"/>
                      <a:pt x="1639" y="440"/>
                    </a:cubicBezTo>
                    <a:cubicBezTo>
                      <a:pt x="1592" y="436"/>
                      <a:pt x="1551" y="411"/>
                      <a:pt x="1499" y="431"/>
                    </a:cubicBezTo>
                    <a:cubicBezTo>
                      <a:pt x="1500" y="424"/>
                      <a:pt x="1499" y="417"/>
                      <a:pt x="1495" y="413"/>
                    </a:cubicBezTo>
                    <a:cubicBezTo>
                      <a:pt x="1520" y="421"/>
                      <a:pt x="1545" y="415"/>
                      <a:pt x="1563" y="405"/>
                    </a:cubicBezTo>
                    <a:cubicBezTo>
                      <a:pt x="1600" y="396"/>
                      <a:pt x="1634" y="428"/>
                      <a:pt x="1674" y="407"/>
                    </a:cubicBezTo>
                    <a:cubicBezTo>
                      <a:pt x="1692" y="397"/>
                      <a:pt x="1703" y="374"/>
                      <a:pt x="1684" y="354"/>
                    </a:cubicBezTo>
                    <a:cubicBezTo>
                      <a:pt x="1672" y="340"/>
                      <a:pt x="1653" y="343"/>
                      <a:pt x="1645" y="348"/>
                    </a:cubicBezTo>
                    <a:cubicBezTo>
                      <a:pt x="1637" y="352"/>
                      <a:pt x="1631" y="365"/>
                      <a:pt x="1638" y="374"/>
                    </a:cubicBezTo>
                    <a:cubicBezTo>
                      <a:pt x="1641" y="379"/>
                      <a:pt x="1650" y="381"/>
                      <a:pt x="1658" y="377"/>
                    </a:cubicBezTo>
                    <a:cubicBezTo>
                      <a:pt x="1653" y="395"/>
                      <a:pt x="1634" y="395"/>
                      <a:pt x="1624" y="389"/>
                    </a:cubicBezTo>
                    <a:cubicBezTo>
                      <a:pt x="1609" y="379"/>
                      <a:pt x="1607" y="358"/>
                      <a:pt x="1626" y="340"/>
                    </a:cubicBezTo>
                    <a:cubicBezTo>
                      <a:pt x="1657" y="312"/>
                      <a:pt x="1706" y="340"/>
                      <a:pt x="1713" y="382"/>
                    </a:cubicBezTo>
                    <a:close/>
                    <a:moveTo>
                      <a:pt x="1693" y="429"/>
                    </a:moveTo>
                    <a:cubicBezTo>
                      <a:pt x="1709" y="424"/>
                      <a:pt x="1735" y="415"/>
                      <a:pt x="1756" y="409"/>
                    </a:cubicBezTo>
                    <a:cubicBezTo>
                      <a:pt x="1763" y="435"/>
                      <a:pt x="1780" y="507"/>
                      <a:pt x="1784" y="519"/>
                    </a:cubicBezTo>
                    <a:cubicBezTo>
                      <a:pt x="1757" y="528"/>
                      <a:pt x="1716" y="540"/>
                      <a:pt x="1683" y="549"/>
                    </a:cubicBezTo>
                    <a:cubicBezTo>
                      <a:pt x="1702" y="532"/>
                      <a:pt x="1719" y="516"/>
                      <a:pt x="1728" y="508"/>
                    </a:cubicBezTo>
                    <a:cubicBezTo>
                      <a:pt x="1719" y="505"/>
                      <a:pt x="1702" y="501"/>
                      <a:pt x="1691" y="496"/>
                    </a:cubicBezTo>
                    <a:cubicBezTo>
                      <a:pt x="1710" y="477"/>
                      <a:pt x="1726" y="459"/>
                      <a:pt x="1732" y="453"/>
                    </a:cubicBezTo>
                    <a:cubicBezTo>
                      <a:pt x="1720" y="449"/>
                      <a:pt x="1706" y="443"/>
                      <a:pt x="1693" y="439"/>
                    </a:cubicBezTo>
                    <a:cubicBezTo>
                      <a:pt x="1694" y="436"/>
                      <a:pt x="1694" y="433"/>
                      <a:pt x="1693" y="429"/>
                    </a:cubicBezTo>
                    <a:close/>
                    <a:moveTo>
                      <a:pt x="1433" y="511"/>
                    </a:moveTo>
                    <a:cubicBezTo>
                      <a:pt x="1440" y="513"/>
                      <a:pt x="1447" y="515"/>
                      <a:pt x="1454" y="516"/>
                    </a:cubicBezTo>
                    <a:cubicBezTo>
                      <a:pt x="1452" y="530"/>
                      <a:pt x="1453" y="544"/>
                      <a:pt x="1458" y="557"/>
                    </a:cubicBezTo>
                    <a:cubicBezTo>
                      <a:pt x="1450" y="560"/>
                      <a:pt x="1440" y="565"/>
                      <a:pt x="1432" y="570"/>
                    </a:cubicBezTo>
                    <a:cubicBezTo>
                      <a:pt x="1429" y="560"/>
                      <a:pt x="1423" y="551"/>
                      <a:pt x="1413" y="547"/>
                    </a:cubicBezTo>
                    <a:cubicBezTo>
                      <a:pt x="1418" y="534"/>
                      <a:pt x="1418" y="534"/>
                      <a:pt x="1418" y="534"/>
                    </a:cubicBezTo>
                    <a:cubicBezTo>
                      <a:pt x="1438" y="555"/>
                      <a:pt x="1438" y="555"/>
                      <a:pt x="1438" y="555"/>
                    </a:cubicBezTo>
                    <a:lnTo>
                      <a:pt x="1433" y="511"/>
                    </a:lnTo>
                    <a:close/>
                    <a:moveTo>
                      <a:pt x="1455" y="512"/>
                    </a:moveTo>
                    <a:cubicBezTo>
                      <a:pt x="1447" y="511"/>
                      <a:pt x="1440" y="510"/>
                      <a:pt x="1433" y="508"/>
                    </a:cubicBezTo>
                    <a:cubicBezTo>
                      <a:pt x="1430" y="475"/>
                      <a:pt x="1430" y="475"/>
                      <a:pt x="1430" y="475"/>
                    </a:cubicBezTo>
                    <a:cubicBezTo>
                      <a:pt x="1408" y="496"/>
                      <a:pt x="1408" y="496"/>
                      <a:pt x="1408" y="496"/>
                    </a:cubicBezTo>
                    <a:cubicBezTo>
                      <a:pt x="1397" y="490"/>
                      <a:pt x="1387" y="482"/>
                      <a:pt x="1377" y="476"/>
                    </a:cubicBezTo>
                    <a:cubicBezTo>
                      <a:pt x="1386" y="472"/>
                      <a:pt x="1393" y="468"/>
                      <a:pt x="1398" y="463"/>
                    </a:cubicBezTo>
                    <a:cubicBezTo>
                      <a:pt x="1408" y="467"/>
                      <a:pt x="1418" y="470"/>
                      <a:pt x="1430" y="471"/>
                    </a:cubicBezTo>
                    <a:cubicBezTo>
                      <a:pt x="1433" y="471"/>
                      <a:pt x="1437" y="471"/>
                      <a:pt x="1440" y="471"/>
                    </a:cubicBezTo>
                    <a:cubicBezTo>
                      <a:pt x="1444" y="481"/>
                      <a:pt x="1450" y="491"/>
                      <a:pt x="1458" y="499"/>
                    </a:cubicBezTo>
                    <a:cubicBezTo>
                      <a:pt x="1456" y="503"/>
                      <a:pt x="1455" y="507"/>
                      <a:pt x="1455" y="512"/>
                    </a:cubicBezTo>
                    <a:close/>
                    <a:moveTo>
                      <a:pt x="1437" y="458"/>
                    </a:moveTo>
                    <a:cubicBezTo>
                      <a:pt x="1438" y="461"/>
                      <a:pt x="1438" y="464"/>
                      <a:pt x="1439" y="467"/>
                    </a:cubicBezTo>
                    <a:cubicBezTo>
                      <a:pt x="1426" y="468"/>
                      <a:pt x="1413" y="464"/>
                      <a:pt x="1402" y="460"/>
                    </a:cubicBezTo>
                    <a:cubicBezTo>
                      <a:pt x="1404" y="457"/>
                      <a:pt x="1406" y="455"/>
                      <a:pt x="1407" y="453"/>
                    </a:cubicBezTo>
                    <a:cubicBezTo>
                      <a:pt x="1416" y="456"/>
                      <a:pt x="1428" y="458"/>
                      <a:pt x="1437" y="458"/>
                    </a:cubicBezTo>
                    <a:close/>
                    <a:moveTo>
                      <a:pt x="1410" y="450"/>
                    </a:moveTo>
                    <a:cubicBezTo>
                      <a:pt x="1411" y="448"/>
                      <a:pt x="1412" y="446"/>
                      <a:pt x="1413" y="444"/>
                    </a:cubicBezTo>
                    <a:cubicBezTo>
                      <a:pt x="1420" y="446"/>
                      <a:pt x="1428" y="448"/>
                      <a:pt x="1437" y="449"/>
                    </a:cubicBezTo>
                    <a:cubicBezTo>
                      <a:pt x="1437" y="451"/>
                      <a:pt x="1437" y="453"/>
                      <a:pt x="1437" y="455"/>
                    </a:cubicBezTo>
                    <a:cubicBezTo>
                      <a:pt x="1428" y="454"/>
                      <a:pt x="1418" y="452"/>
                      <a:pt x="1410" y="450"/>
                    </a:cubicBezTo>
                    <a:close/>
                    <a:moveTo>
                      <a:pt x="1437" y="445"/>
                    </a:moveTo>
                    <a:cubicBezTo>
                      <a:pt x="1429" y="445"/>
                      <a:pt x="1421" y="443"/>
                      <a:pt x="1414" y="441"/>
                    </a:cubicBezTo>
                    <a:cubicBezTo>
                      <a:pt x="1417" y="436"/>
                      <a:pt x="1418" y="429"/>
                      <a:pt x="1419" y="423"/>
                    </a:cubicBezTo>
                    <a:cubicBezTo>
                      <a:pt x="1427" y="426"/>
                      <a:pt x="1436" y="427"/>
                      <a:pt x="1444" y="427"/>
                    </a:cubicBezTo>
                    <a:cubicBezTo>
                      <a:pt x="1440" y="432"/>
                      <a:pt x="1438" y="439"/>
                      <a:pt x="1437" y="445"/>
                    </a:cubicBezTo>
                    <a:close/>
                    <a:moveTo>
                      <a:pt x="1419" y="419"/>
                    </a:moveTo>
                    <a:cubicBezTo>
                      <a:pt x="1419" y="413"/>
                      <a:pt x="1418" y="407"/>
                      <a:pt x="1415" y="403"/>
                    </a:cubicBezTo>
                    <a:cubicBezTo>
                      <a:pt x="1404" y="389"/>
                      <a:pt x="1389" y="392"/>
                      <a:pt x="1381" y="400"/>
                    </a:cubicBezTo>
                    <a:cubicBezTo>
                      <a:pt x="1368" y="392"/>
                      <a:pt x="1359" y="383"/>
                      <a:pt x="1353" y="376"/>
                    </a:cubicBezTo>
                    <a:cubicBezTo>
                      <a:pt x="1358" y="368"/>
                      <a:pt x="1359" y="361"/>
                      <a:pt x="1358" y="354"/>
                    </a:cubicBezTo>
                    <a:cubicBezTo>
                      <a:pt x="1394" y="351"/>
                      <a:pt x="1419" y="333"/>
                      <a:pt x="1428" y="311"/>
                    </a:cubicBezTo>
                    <a:cubicBezTo>
                      <a:pt x="1431" y="310"/>
                      <a:pt x="1434" y="308"/>
                      <a:pt x="1436" y="306"/>
                    </a:cubicBezTo>
                    <a:cubicBezTo>
                      <a:pt x="1439" y="309"/>
                      <a:pt x="1442" y="312"/>
                      <a:pt x="1446" y="315"/>
                    </a:cubicBezTo>
                    <a:cubicBezTo>
                      <a:pt x="1435" y="322"/>
                      <a:pt x="1423" y="333"/>
                      <a:pt x="1425" y="350"/>
                    </a:cubicBezTo>
                    <a:cubicBezTo>
                      <a:pt x="1418" y="353"/>
                      <a:pt x="1389" y="367"/>
                      <a:pt x="1378" y="374"/>
                    </a:cubicBezTo>
                    <a:cubicBezTo>
                      <a:pt x="1389" y="376"/>
                      <a:pt x="1418" y="381"/>
                      <a:pt x="1432" y="384"/>
                    </a:cubicBezTo>
                    <a:cubicBezTo>
                      <a:pt x="1436" y="401"/>
                      <a:pt x="1455" y="407"/>
                      <a:pt x="1473" y="404"/>
                    </a:cubicBezTo>
                    <a:cubicBezTo>
                      <a:pt x="1473" y="405"/>
                      <a:pt x="1473" y="406"/>
                      <a:pt x="1473" y="407"/>
                    </a:cubicBezTo>
                    <a:cubicBezTo>
                      <a:pt x="1469" y="408"/>
                      <a:pt x="1465" y="409"/>
                      <a:pt x="1461" y="412"/>
                    </a:cubicBezTo>
                    <a:cubicBezTo>
                      <a:pt x="1455" y="415"/>
                      <a:pt x="1451" y="419"/>
                      <a:pt x="1447" y="423"/>
                    </a:cubicBezTo>
                    <a:cubicBezTo>
                      <a:pt x="1438" y="423"/>
                      <a:pt x="1428" y="422"/>
                      <a:pt x="1419" y="419"/>
                    </a:cubicBezTo>
                    <a:close/>
                    <a:moveTo>
                      <a:pt x="1445" y="228"/>
                    </a:moveTo>
                    <a:cubicBezTo>
                      <a:pt x="1445" y="220"/>
                      <a:pt x="1455" y="200"/>
                      <a:pt x="1476" y="193"/>
                    </a:cubicBezTo>
                    <a:cubicBezTo>
                      <a:pt x="1497" y="187"/>
                      <a:pt x="1517" y="198"/>
                      <a:pt x="1520" y="206"/>
                    </a:cubicBezTo>
                    <a:cubicBezTo>
                      <a:pt x="1505" y="213"/>
                      <a:pt x="1469" y="224"/>
                      <a:pt x="1445" y="228"/>
                    </a:cubicBezTo>
                    <a:close/>
                    <a:moveTo>
                      <a:pt x="1451" y="244"/>
                    </a:moveTo>
                    <a:cubicBezTo>
                      <a:pt x="1448" y="246"/>
                      <a:pt x="1446" y="247"/>
                      <a:pt x="1443" y="249"/>
                    </a:cubicBezTo>
                    <a:cubicBezTo>
                      <a:pt x="1443" y="243"/>
                      <a:pt x="1444" y="237"/>
                      <a:pt x="1445" y="232"/>
                    </a:cubicBezTo>
                    <a:cubicBezTo>
                      <a:pt x="1446" y="232"/>
                      <a:pt x="1447" y="232"/>
                      <a:pt x="1447" y="231"/>
                    </a:cubicBezTo>
                    <a:cubicBezTo>
                      <a:pt x="1448" y="236"/>
                      <a:pt x="1449" y="240"/>
                      <a:pt x="1451" y="244"/>
                    </a:cubicBezTo>
                    <a:close/>
                    <a:moveTo>
                      <a:pt x="1520" y="212"/>
                    </a:moveTo>
                    <a:cubicBezTo>
                      <a:pt x="1527" y="237"/>
                      <a:pt x="1519" y="261"/>
                      <a:pt x="1496" y="266"/>
                    </a:cubicBezTo>
                    <a:cubicBezTo>
                      <a:pt x="1481" y="269"/>
                      <a:pt x="1467" y="263"/>
                      <a:pt x="1459" y="251"/>
                    </a:cubicBezTo>
                    <a:cubicBezTo>
                      <a:pt x="1460" y="246"/>
                      <a:pt x="1462" y="240"/>
                      <a:pt x="1463" y="235"/>
                    </a:cubicBezTo>
                    <a:cubicBezTo>
                      <a:pt x="1460" y="237"/>
                      <a:pt x="1457" y="240"/>
                      <a:pt x="1454" y="242"/>
                    </a:cubicBezTo>
                    <a:cubicBezTo>
                      <a:pt x="1453" y="239"/>
                      <a:pt x="1452" y="235"/>
                      <a:pt x="1452" y="232"/>
                    </a:cubicBezTo>
                    <a:cubicBezTo>
                      <a:pt x="1466" y="230"/>
                      <a:pt x="1505" y="217"/>
                      <a:pt x="1520" y="212"/>
                    </a:cubicBezTo>
                    <a:close/>
                    <a:moveTo>
                      <a:pt x="1525" y="212"/>
                    </a:moveTo>
                    <a:cubicBezTo>
                      <a:pt x="1532" y="221"/>
                      <a:pt x="1539" y="234"/>
                      <a:pt x="1542" y="251"/>
                    </a:cubicBezTo>
                    <a:cubicBezTo>
                      <a:pt x="1535" y="253"/>
                      <a:pt x="1526" y="256"/>
                      <a:pt x="1516" y="259"/>
                    </a:cubicBezTo>
                    <a:cubicBezTo>
                      <a:pt x="1527" y="248"/>
                      <a:pt x="1530" y="231"/>
                      <a:pt x="1525" y="212"/>
                    </a:cubicBezTo>
                    <a:close/>
                    <a:moveTo>
                      <a:pt x="1501" y="327"/>
                    </a:moveTo>
                    <a:cubicBezTo>
                      <a:pt x="1509" y="326"/>
                      <a:pt x="1516" y="324"/>
                      <a:pt x="1523" y="322"/>
                    </a:cubicBezTo>
                    <a:cubicBezTo>
                      <a:pt x="1527" y="331"/>
                      <a:pt x="1520" y="342"/>
                      <a:pt x="1509" y="342"/>
                    </a:cubicBezTo>
                    <a:cubicBezTo>
                      <a:pt x="1508" y="336"/>
                      <a:pt x="1505" y="331"/>
                      <a:pt x="1501" y="327"/>
                    </a:cubicBezTo>
                    <a:close/>
                    <a:moveTo>
                      <a:pt x="1506" y="394"/>
                    </a:moveTo>
                    <a:cubicBezTo>
                      <a:pt x="1502" y="395"/>
                      <a:pt x="1498" y="394"/>
                      <a:pt x="1493" y="394"/>
                    </a:cubicBezTo>
                    <a:cubicBezTo>
                      <a:pt x="1499" y="389"/>
                      <a:pt x="1503" y="383"/>
                      <a:pt x="1506" y="376"/>
                    </a:cubicBezTo>
                    <a:lnTo>
                      <a:pt x="1506" y="394"/>
                    </a:lnTo>
                    <a:close/>
                    <a:moveTo>
                      <a:pt x="1528" y="319"/>
                    </a:moveTo>
                    <a:cubicBezTo>
                      <a:pt x="1532" y="317"/>
                      <a:pt x="1536" y="315"/>
                      <a:pt x="1540" y="313"/>
                    </a:cubicBezTo>
                    <a:cubicBezTo>
                      <a:pt x="1551" y="335"/>
                      <a:pt x="1539" y="364"/>
                      <a:pt x="1509" y="367"/>
                    </a:cubicBezTo>
                    <a:cubicBezTo>
                      <a:pt x="1511" y="360"/>
                      <a:pt x="1511" y="353"/>
                      <a:pt x="1510" y="346"/>
                    </a:cubicBezTo>
                    <a:cubicBezTo>
                      <a:pt x="1524" y="346"/>
                      <a:pt x="1533" y="332"/>
                      <a:pt x="1528" y="319"/>
                    </a:cubicBezTo>
                    <a:close/>
                    <a:moveTo>
                      <a:pt x="1514" y="371"/>
                    </a:moveTo>
                    <a:cubicBezTo>
                      <a:pt x="1517" y="393"/>
                      <a:pt x="1517" y="393"/>
                      <a:pt x="1517" y="393"/>
                    </a:cubicBezTo>
                    <a:cubicBezTo>
                      <a:pt x="1515" y="394"/>
                      <a:pt x="1512" y="394"/>
                      <a:pt x="1509" y="394"/>
                    </a:cubicBezTo>
                    <a:cubicBezTo>
                      <a:pt x="1509" y="371"/>
                      <a:pt x="1509" y="371"/>
                      <a:pt x="1509" y="371"/>
                    </a:cubicBezTo>
                    <a:cubicBezTo>
                      <a:pt x="1510" y="371"/>
                      <a:pt x="1512" y="371"/>
                      <a:pt x="1514" y="371"/>
                    </a:cubicBezTo>
                    <a:close/>
                    <a:moveTo>
                      <a:pt x="1516" y="370"/>
                    </a:moveTo>
                    <a:cubicBezTo>
                      <a:pt x="1518" y="370"/>
                      <a:pt x="1520" y="369"/>
                      <a:pt x="1521" y="369"/>
                    </a:cubicBezTo>
                    <a:cubicBezTo>
                      <a:pt x="1528" y="390"/>
                      <a:pt x="1528" y="390"/>
                      <a:pt x="1528" y="390"/>
                    </a:cubicBezTo>
                    <a:cubicBezTo>
                      <a:pt x="1526" y="391"/>
                      <a:pt x="1523" y="392"/>
                      <a:pt x="1520" y="393"/>
                    </a:cubicBezTo>
                    <a:lnTo>
                      <a:pt x="1516" y="370"/>
                    </a:lnTo>
                    <a:close/>
                    <a:moveTo>
                      <a:pt x="1524" y="368"/>
                    </a:moveTo>
                    <a:cubicBezTo>
                      <a:pt x="1525" y="367"/>
                      <a:pt x="1527" y="367"/>
                      <a:pt x="1528" y="366"/>
                    </a:cubicBezTo>
                    <a:cubicBezTo>
                      <a:pt x="1539" y="386"/>
                      <a:pt x="1539" y="386"/>
                      <a:pt x="1539" y="386"/>
                    </a:cubicBezTo>
                    <a:cubicBezTo>
                      <a:pt x="1536" y="387"/>
                      <a:pt x="1534" y="388"/>
                      <a:pt x="1530" y="390"/>
                    </a:cubicBezTo>
                    <a:lnTo>
                      <a:pt x="1524" y="368"/>
                    </a:lnTo>
                    <a:close/>
                    <a:moveTo>
                      <a:pt x="1530" y="365"/>
                    </a:moveTo>
                    <a:cubicBezTo>
                      <a:pt x="1532" y="364"/>
                      <a:pt x="1533" y="363"/>
                      <a:pt x="1535" y="362"/>
                    </a:cubicBezTo>
                    <a:cubicBezTo>
                      <a:pt x="1549" y="379"/>
                      <a:pt x="1549" y="379"/>
                      <a:pt x="1549" y="379"/>
                    </a:cubicBezTo>
                    <a:cubicBezTo>
                      <a:pt x="1547" y="381"/>
                      <a:pt x="1544" y="383"/>
                      <a:pt x="1541" y="384"/>
                    </a:cubicBezTo>
                    <a:lnTo>
                      <a:pt x="1530" y="365"/>
                    </a:lnTo>
                    <a:close/>
                    <a:moveTo>
                      <a:pt x="1536" y="360"/>
                    </a:moveTo>
                    <a:cubicBezTo>
                      <a:pt x="1537" y="359"/>
                      <a:pt x="1539" y="358"/>
                      <a:pt x="1539" y="357"/>
                    </a:cubicBezTo>
                    <a:cubicBezTo>
                      <a:pt x="1557" y="370"/>
                      <a:pt x="1557" y="370"/>
                      <a:pt x="1557" y="370"/>
                    </a:cubicBezTo>
                    <a:cubicBezTo>
                      <a:pt x="1555" y="372"/>
                      <a:pt x="1553" y="375"/>
                      <a:pt x="1551" y="377"/>
                    </a:cubicBezTo>
                    <a:lnTo>
                      <a:pt x="1536" y="360"/>
                    </a:lnTo>
                    <a:close/>
                    <a:moveTo>
                      <a:pt x="1541" y="355"/>
                    </a:moveTo>
                    <a:cubicBezTo>
                      <a:pt x="1542" y="354"/>
                      <a:pt x="1543" y="353"/>
                      <a:pt x="1544" y="352"/>
                    </a:cubicBezTo>
                    <a:cubicBezTo>
                      <a:pt x="1563" y="360"/>
                      <a:pt x="1563" y="360"/>
                      <a:pt x="1563" y="360"/>
                    </a:cubicBezTo>
                    <a:cubicBezTo>
                      <a:pt x="1561" y="363"/>
                      <a:pt x="1560" y="365"/>
                      <a:pt x="1558" y="368"/>
                    </a:cubicBezTo>
                    <a:lnTo>
                      <a:pt x="1541" y="355"/>
                    </a:lnTo>
                    <a:close/>
                    <a:moveTo>
                      <a:pt x="1545" y="349"/>
                    </a:moveTo>
                    <a:cubicBezTo>
                      <a:pt x="1546" y="348"/>
                      <a:pt x="1546" y="347"/>
                      <a:pt x="1547" y="345"/>
                    </a:cubicBezTo>
                    <a:cubicBezTo>
                      <a:pt x="1567" y="348"/>
                      <a:pt x="1567" y="348"/>
                      <a:pt x="1567" y="348"/>
                    </a:cubicBezTo>
                    <a:cubicBezTo>
                      <a:pt x="1566" y="352"/>
                      <a:pt x="1565" y="355"/>
                      <a:pt x="1564" y="358"/>
                    </a:cubicBezTo>
                    <a:lnTo>
                      <a:pt x="1545" y="349"/>
                    </a:lnTo>
                    <a:close/>
                    <a:moveTo>
                      <a:pt x="1548" y="343"/>
                    </a:moveTo>
                    <a:cubicBezTo>
                      <a:pt x="1548" y="341"/>
                      <a:pt x="1549" y="340"/>
                      <a:pt x="1549" y="338"/>
                    </a:cubicBezTo>
                    <a:cubicBezTo>
                      <a:pt x="1568" y="339"/>
                      <a:pt x="1568" y="339"/>
                      <a:pt x="1568" y="339"/>
                    </a:cubicBezTo>
                    <a:cubicBezTo>
                      <a:pt x="1568" y="341"/>
                      <a:pt x="1568" y="344"/>
                      <a:pt x="1567" y="346"/>
                    </a:cubicBezTo>
                    <a:lnTo>
                      <a:pt x="1548" y="343"/>
                    </a:lnTo>
                    <a:close/>
                    <a:moveTo>
                      <a:pt x="1550" y="336"/>
                    </a:moveTo>
                    <a:cubicBezTo>
                      <a:pt x="1550" y="334"/>
                      <a:pt x="1550" y="332"/>
                      <a:pt x="1550" y="330"/>
                    </a:cubicBezTo>
                    <a:cubicBezTo>
                      <a:pt x="1568" y="329"/>
                      <a:pt x="1568" y="329"/>
                      <a:pt x="1568" y="329"/>
                    </a:cubicBezTo>
                    <a:cubicBezTo>
                      <a:pt x="1569" y="331"/>
                      <a:pt x="1569" y="334"/>
                      <a:pt x="1568" y="337"/>
                    </a:cubicBezTo>
                    <a:lnTo>
                      <a:pt x="1550" y="336"/>
                    </a:lnTo>
                    <a:close/>
                    <a:moveTo>
                      <a:pt x="1550" y="328"/>
                    </a:moveTo>
                    <a:cubicBezTo>
                      <a:pt x="1550" y="326"/>
                      <a:pt x="1550" y="324"/>
                      <a:pt x="1549" y="322"/>
                    </a:cubicBezTo>
                    <a:cubicBezTo>
                      <a:pt x="1567" y="318"/>
                      <a:pt x="1567" y="318"/>
                      <a:pt x="1567" y="318"/>
                    </a:cubicBezTo>
                    <a:cubicBezTo>
                      <a:pt x="1567" y="321"/>
                      <a:pt x="1568" y="324"/>
                      <a:pt x="1568" y="326"/>
                    </a:cubicBezTo>
                    <a:lnTo>
                      <a:pt x="1550" y="328"/>
                    </a:lnTo>
                    <a:close/>
                    <a:moveTo>
                      <a:pt x="1549" y="320"/>
                    </a:moveTo>
                    <a:cubicBezTo>
                      <a:pt x="1548" y="318"/>
                      <a:pt x="1548" y="317"/>
                      <a:pt x="1547" y="316"/>
                    </a:cubicBezTo>
                    <a:cubicBezTo>
                      <a:pt x="1563" y="306"/>
                      <a:pt x="1563" y="306"/>
                      <a:pt x="1563" y="306"/>
                    </a:cubicBezTo>
                    <a:cubicBezTo>
                      <a:pt x="1564" y="309"/>
                      <a:pt x="1565" y="312"/>
                      <a:pt x="1566" y="316"/>
                    </a:cubicBezTo>
                    <a:lnTo>
                      <a:pt x="1549" y="320"/>
                    </a:lnTo>
                    <a:close/>
                    <a:moveTo>
                      <a:pt x="1546" y="313"/>
                    </a:moveTo>
                    <a:cubicBezTo>
                      <a:pt x="1546" y="312"/>
                      <a:pt x="1545" y="311"/>
                      <a:pt x="1544" y="309"/>
                    </a:cubicBezTo>
                    <a:cubicBezTo>
                      <a:pt x="1549" y="305"/>
                      <a:pt x="1554" y="301"/>
                      <a:pt x="1558" y="296"/>
                    </a:cubicBezTo>
                    <a:cubicBezTo>
                      <a:pt x="1559" y="299"/>
                      <a:pt x="1561" y="301"/>
                      <a:pt x="1562" y="304"/>
                    </a:cubicBezTo>
                    <a:lnTo>
                      <a:pt x="1546" y="313"/>
                    </a:lnTo>
                    <a:close/>
                    <a:moveTo>
                      <a:pt x="1495" y="320"/>
                    </a:moveTo>
                    <a:cubicBezTo>
                      <a:pt x="1486" y="314"/>
                      <a:pt x="1475" y="310"/>
                      <a:pt x="1464" y="310"/>
                    </a:cubicBezTo>
                    <a:cubicBezTo>
                      <a:pt x="1470" y="304"/>
                      <a:pt x="1480" y="293"/>
                      <a:pt x="1481" y="292"/>
                    </a:cubicBezTo>
                    <a:cubicBezTo>
                      <a:pt x="1486" y="295"/>
                      <a:pt x="1502" y="305"/>
                      <a:pt x="1512" y="307"/>
                    </a:cubicBezTo>
                    <a:cubicBezTo>
                      <a:pt x="1516" y="300"/>
                      <a:pt x="1524" y="286"/>
                      <a:pt x="1526" y="278"/>
                    </a:cubicBezTo>
                    <a:cubicBezTo>
                      <a:pt x="1534" y="279"/>
                      <a:pt x="1551" y="277"/>
                      <a:pt x="1560" y="278"/>
                    </a:cubicBezTo>
                    <a:cubicBezTo>
                      <a:pt x="1556" y="298"/>
                      <a:pt x="1527" y="321"/>
                      <a:pt x="1495" y="320"/>
                    </a:cubicBezTo>
                    <a:close/>
                    <a:moveTo>
                      <a:pt x="1510" y="300"/>
                    </a:moveTo>
                    <a:cubicBezTo>
                      <a:pt x="1505" y="300"/>
                      <a:pt x="1490" y="293"/>
                      <a:pt x="1485" y="288"/>
                    </a:cubicBezTo>
                    <a:cubicBezTo>
                      <a:pt x="1486" y="287"/>
                      <a:pt x="1487" y="285"/>
                      <a:pt x="1489" y="284"/>
                    </a:cubicBezTo>
                    <a:cubicBezTo>
                      <a:pt x="1489" y="279"/>
                      <a:pt x="1487" y="274"/>
                      <a:pt x="1487" y="271"/>
                    </a:cubicBezTo>
                    <a:cubicBezTo>
                      <a:pt x="1490" y="271"/>
                      <a:pt x="1493" y="271"/>
                      <a:pt x="1497" y="270"/>
                    </a:cubicBezTo>
                    <a:cubicBezTo>
                      <a:pt x="1502" y="269"/>
                      <a:pt x="1506" y="267"/>
                      <a:pt x="1510" y="264"/>
                    </a:cubicBezTo>
                    <a:cubicBezTo>
                      <a:pt x="1511" y="269"/>
                      <a:pt x="1513" y="274"/>
                      <a:pt x="1514" y="278"/>
                    </a:cubicBezTo>
                    <a:cubicBezTo>
                      <a:pt x="1516" y="278"/>
                      <a:pt x="1520" y="278"/>
                      <a:pt x="1522" y="278"/>
                    </a:cubicBezTo>
                    <a:cubicBezTo>
                      <a:pt x="1521" y="283"/>
                      <a:pt x="1514" y="297"/>
                      <a:pt x="1510" y="300"/>
                    </a:cubicBezTo>
                    <a:close/>
                    <a:moveTo>
                      <a:pt x="1458" y="256"/>
                    </a:moveTo>
                    <a:cubicBezTo>
                      <a:pt x="1464" y="263"/>
                      <a:pt x="1472" y="269"/>
                      <a:pt x="1481" y="270"/>
                    </a:cubicBezTo>
                    <a:cubicBezTo>
                      <a:pt x="1469" y="274"/>
                      <a:pt x="1458" y="278"/>
                      <a:pt x="1450" y="281"/>
                    </a:cubicBezTo>
                    <a:cubicBezTo>
                      <a:pt x="1453" y="273"/>
                      <a:pt x="1456" y="264"/>
                      <a:pt x="1458" y="256"/>
                    </a:cubicBezTo>
                    <a:close/>
                    <a:moveTo>
                      <a:pt x="1483" y="275"/>
                    </a:moveTo>
                    <a:cubicBezTo>
                      <a:pt x="1484" y="278"/>
                      <a:pt x="1484" y="280"/>
                      <a:pt x="1485" y="282"/>
                    </a:cubicBezTo>
                    <a:cubicBezTo>
                      <a:pt x="1483" y="283"/>
                      <a:pt x="1464" y="302"/>
                      <a:pt x="1455" y="311"/>
                    </a:cubicBezTo>
                    <a:cubicBezTo>
                      <a:pt x="1454" y="311"/>
                      <a:pt x="1453" y="312"/>
                      <a:pt x="1453" y="312"/>
                    </a:cubicBezTo>
                    <a:cubicBezTo>
                      <a:pt x="1448" y="309"/>
                      <a:pt x="1444" y="306"/>
                      <a:pt x="1440" y="302"/>
                    </a:cubicBezTo>
                    <a:cubicBezTo>
                      <a:pt x="1440" y="302"/>
                      <a:pt x="1440" y="302"/>
                      <a:pt x="1440" y="302"/>
                    </a:cubicBezTo>
                    <a:cubicBezTo>
                      <a:pt x="1443" y="297"/>
                      <a:pt x="1446" y="292"/>
                      <a:pt x="1449" y="285"/>
                    </a:cubicBezTo>
                    <a:cubicBezTo>
                      <a:pt x="1458" y="283"/>
                      <a:pt x="1470" y="280"/>
                      <a:pt x="1483" y="275"/>
                    </a:cubicBezTo>
                    <a:close/>
                    <a:moveTo>
                      <a:pt x="1436" y="377"/>
                    </a:moveTo>
                    <a:cubicBezTo>
                      <a:pt x="1424" y="375"/>
                      <a:pt x="1405" y="372"/>
                      <a:pt x="1395" y="370"/>
                    </a:cubicBezTo>
                    <a:cubicBezTo>
                      <a:pt x="1405" y="364"/>
                      <a:pt x="1425" y="356"/>
                      <a:pt x="1432" y="354"/>
                    </a:cubicBezTo>
                    <a:cubicBezTo>
                      <a:pt x="1431" y="341"/>
                      <a:pt x="1434" y="330"/>
                      <a:pt x="1444" y="323"/>
                    </a:cubicBezTo>
                    <a:cubicBezTo>
                      <a:pt x="1459" y="310"/>
                      <a:pt x="1487" y="314"/>
                      <a:pt x="1498" y="332"/>
                    </a:cubicBezTo>
                    <a:cubicBezTo>
                      <a:pt x="1509" y="352"/>
                      <a:pt x="1504" y="379"/>
                      <a:pt x="1488" y="393"/>
                    </a:cubicBezTo>
                    <a:cubicBezTo>
                      <a:pt x="1471" y="407"/>
                      <a:pt x="1446" y="401"/>
                      <a:pt x="1436" y="377"/>
                    </a:cubicBezTo>
                    <a:close/>
                    <a:moveTo>
                      <a:pt x="1489" y="397"/>
                    </a:moveTo>
                    <a:cubicBezTo>
                      <a:pt x="1568" y="408"/>
                      <a:pt x="1590" y="335"/>
                      <a:pt x="1560" y="292"/>
                    </a:cubicBezTo>
                    <a:cubicBezTo>
                      <a:pt x="1563" y="288"/>
                      <a:pt x="1565" y="284"/>
                      <a:pt x="1566" y="280"/>
                    </a:cubicBezTo>
                    <a:cubicBezTo>
                      <a:pt x="1597" y="304"/>
                      <a:pt x="1594" y="373"/>
                      <a:pt x="1566" y="395"/>
                    </a:cubicBezTo>
                    <a:cubicBezTo>
                      <a:pt x="1548" y="411"/>
                      <a:pt x="1518" y="421"/>
                      <a:pt x="1486" y="403"/>
                    </a:cubicBezTo>
                    <a:cubicBezTo>
                      <a:pt x="1486" y="402"/>
                      <a:pt x="1486" y="401"/>
                      <a:pt x="1486" y="399"/>
                    </a:cubicBezTo>
                    <a:cubicBezTo>
                      <a:pt x="1487" y="399"/>
                      <a:pt x="1488" y="398"/>
                      <a:pt x="1489" y="397"/>
                    </a:cubicBezTo>
                    <a:close/>
                    <a:moveTo>
                      <a:pt x="1573" y="225"/>
                    </a:moveTo>
                    <a:cubicBezTo>
                      <a:pt x="1576" y="219"/>
                      <a:pt x="1579" y="214"/>
                      <a:pt x="1583" y="209"/>
                    </a:cubicBezTo>
                    <a:cubicBezTo>
                      <a:pt x="1588" y="226"/>
                      <a:pt x="1588" y="226"/>
                      <a:pt x="1588" y="226"/>
                    </a:cubicBezTo>
                    <a:cubicBezTo>
                      <a:pt x="1603" y="222"/>
                      <a:pt x="1603" y="222"/>
                      <a:pt x="1603" y="222"/>
                    </a:cubicBezTo>
                    <a:cubicBezTo>
                      <a:pt x="1597" y="197"/>
                      <a:pt x="1597" y="197"/>
                      <a:pt x="1597" y="197"/>
                    </a:cubicBezTo>
                    <a:cubicBezTo>
                      <a:pt x="1601" y="194"/>
                      <a:pt x="1605" y="192"/>
                      <a:pt x="1609" y="190"/>
                    </a:cubicBezTo>
                    <a:cubicBezTo>
                      <a:pt x="1607" y="201"/>
                      <a:pt x="1607" y="214"/>
                      <a:pt x="1611" y="225"/>
                    </a:cubicBezTo>
                    <a:cubicBezTo>
                      <a:pt x="1605" y="229"/>
                      <a:pt x="1601" y="235"/>
                      <a:pt x="1597" y="241"/>
                    </a:cubicBezTo>
                    <a:cubicBezTo>
                      <a:pt x="1588" y="239"/>
                      <a:pt x="1588" y="239"/>
                      <a:pt x="1588" y="239"/>
                    </a:cubicBezTo>
                    <a:cubicBezTo>
                      <a:pt x="1579" y="278"/>
                      <a:pt x="1579" y="278"/>
                      <a:pt x="1579" y="278"/>
                    </a:cubicBezTo>
                    <a:cubicBezTo>
                      <a:pt x="1580" y="278"/>
                      <a:pt x="1580" y="278"/>
                      <a:pt x="1580" y="278"/>
                    </a:cubicBezTo>
                    <a:cubicBezTo>
                      <a:pt x="1580" y="280"/>
                      <a:pt x="1579" y="282"/>
                      <a:pt x="1578" y="283"/>
                    </a:cubicBezTo>
                    <a:cubicBezTo>
                      <a:pt x="1575" y="280"/>
                      <a:pt x="1572" y="277"/>
                      <a:pt x="1568" y="274"/>
                    </a:cubicBezTo>
                    <a:cubicBezTo>
                      <a:pt x="1573" y="259"/>
                      <a:pt x="1575" y="242"/>
                      <a:pt x="1573" y="225"/>
                    </a:cubicBezTo>
                    <a:close/>
                    <a:moveTo>
                      <a:pt x="1582" y="187"/>
                    </a:moveTo>
                    <a:cubicBezTo>
                      <a:pt x="1589" y="185"/>
                      <a:pt x="1589" y="185"/>
                      <a:pt x="1589" y="185"/>
                    </a:cubicBezTo>
                    <a:cubicBezTo>
                      <a:pt x="1598" y="219"/>
                      <a:pt x="1598" y="219"/>
                      <a:pt x="1598" y="219"/>
                    </a:cubicBezTo>
                    <a:cubicBezTo>
                      <a:pt x="1591" y="221"/>
                      <a:pt x="1591" y="221"/>
                      <a:pt x="1591" y="221"/>
                    </a:cubicBezTo>
                    <a:lnTo>
                      <a:pt x="1582" y="187"/>
                    </a:lnTo>
                    <a:close/>
                    <a:moveTo>
                      <a:pt x="1601" y="246"/>
                    </a:moveTo>
                    <a:cubicBezTo>
                      <a:pt x="1589" y="278"/>
                      <a:pt x="1589" y="278"/>
                      <a:pt x="1589" y="278"/>
                    </a:cubicBezTo>
                    <a:cubicBezTo>
                      <a:pt x="1583" y="276"/>
                      <a:pt x="1583" y="276"/>
                      <a:pt x="1583" y="276"/>
                    </a:cubicBezTo>
                    <a:cubicBezTo>
                      <a:pt x="1592" y="243"/>
                      <a:pt x="1592" y="243"/>
                      <a:pt x="1592" y="243"/>
                    </a:cubicBezTo>
                    <a:lnTo>
                      <a:pt x="1601" y="246"/>
                    </a:lnTo>
                    <a:close/>
                    <a:moveTo>
                      <a:pt x="1685" y="367"/>
                    </a:moveTo>
                    <a:cubicBezTo>
                      <a:pt x="1696" y="388"/>
                      <a:pt x="1672" y="406"/>
                      <a:pt x="1652" y="407"/>
                    </a:cubicBezTo>
                    <a:cubicBezTo>
                      <a:pt x="1615" y="408"/>
                      <a:pt x="1598" y="396"/>
                      <a:pt x="1577" y="394"/>
                    </a:cubicBezTo>
                    <a:cubicBezTo>
                      <a:pt x="1582" y="388"/>
                      <a:pt x="1586" y="381"/>
                      <a:pt x="1589" y="372"/>
                    </a:cubicBezTo>
                    <a:cubicBezTo>
                      <a:pt x="1595" y="373"/>
                      <a:pt x="1602" y="373"/>
                      <a:pt x="1608" y="374"/>
                    </a:cubicBezTo>
                    <a:cubicBezTo>
                      <a:pt x="1610" y="382"/>
                      <a:pt x="1616" y="390"/>
                      <a:pt x="1622" y="394"/>
                    </a:cubicBezTo>
                    <a:cubicBezTo>
                      <a:pt x="1632" y="401"/>
                      <a:pt x="1662" y="399"/>
                      <a:pt x="1663" y="371"/>
                    </a:cubicBezTo>
                    <a:cubicBezTo>
                      <a:pt x="1671" y="370"/>
                      <a:pt x="1678" y="369"/>
                      <a:pt x="1685" y="367"/>
                    </a:cubicBezTo>
                    <a:close/>
                    <a:moveTo>
                      <a:pt x="1643" y="370"/>
                    </a:moveTo>
                    <a:cubicBezTo>
                      <a:pt x="1638" y="366"/>
                      <a:pt x="1638" y="358"/>
                      <a:pt x="1647" y="353"/>
                    </a:cubicBezTo>
                    <a:cubicBezTo>
                      <a:pt x="1655" y="348"/>
                      <a:pt x="1672" y="347"/>
                      <a:pt x="1683" y="363"/>
                    </a:cubicBezTo>
                    <a:cubicBezTo>
                      <a:pt x="1670" y="366"/>
                      <a:pt x="1657" y="368"/>
                      <a:pt x="1643" y="370"/>
                    </a:cubicBezTo>
                    <a:close/>
                    <a:moveTo>
                      <a:pt x="1607" y="370"/>
                    </a:moveTo>
                    <a:cubicBezTo>
                      <a:pt x="1602" y="369"/>
                      <a:pt x="1596" y="369"/>
                      <a:pt x="1591" y="368"/>
                    </a:cubicBezTo>
                    <a:cubicBezTo>
                      <a:pt x="1593" y="359"/>
                      <a:pt x="1595" y="350"/>
                      <a:pt x="1595" y="341"/>
                    </a:cubicBezTo>
                    <a:cubicBezTo>
                      <a:pt x="1602" y="341"/>
                      <a:pt x="1610" y="341"/>
                      <a:pt x="1617" y="340"/>
                    </a:cubicBezTo>
                    <a:cubicBezTo>
                      <a:pt x="1609" y="349"/>
                      <a:pt x="1606" y="360"/>
                      <a:pt x="1607" y="370"/>
                    </a:cubicBezTo>
                    <a:close/>
                    <a:moveTo>
                      <a:pt x="1580" y="286"/>
                    </a:moveTo>
                    <a:cubicBezTo>
                      <a:pt x="1581" y="284"/>
                      <a:pt x="1582" y="282"/>
                      <a:pt x="1584" y="280"/>
                    </a:cubicBezTo>
                    <a:cubicBezTo>
                      <a:pt x="1592" y="284"/>
                      <a:pt x="1592" y="284"/>
                      <a:pt x="1592" y="284"/>
                    </a:cubicBezTo>
                    <a:cubicBezTo>
                      <a:pt x="1607" y="244"/>
                      <a:pt x="1607" y="244"/>
                      <a:pt x="1607" y="244"/>
                    </a:cubicBezTo>
                    <a:cubicBezTo>
                      <a:pt x="1601" y="242"/>
                      <a:pt x="1601" y="242"/>
                      <a:pt x="1601" y="242"/>
                    </a:cubicBezTo>
                    <a:cubicBezTo>
                      <a:pt x="1604" y="237"/>
                      <a:pt x="1608" y="233"/>
                      <a:pt x="1612" y="230"/>
                    </a:cubicBezTo>
                    <a:cubicBezTo>
                      <a:pt x="1615" y="237"/>
                      <a:pt x="1619" y="244"/>
                      <a:pt x="1625" y="249"/>
                    </a:cubicBezTo>
                    <a:cubicBezTo>
                      <a:pt x="1623" y="256"/>
                      <a:pt x="1607" y="285"/>
                      <a:pt x="1603" y="296"/>
                    </a:cubicBezTo>
                    <a:cubicBezTo>
                      <a:pt x="1616" y="291"/>
                      <a:pt x="1637" y="279"/>
                      <a:pt x="1646" y="276"/>
                    </a:cubicBezTo>
                    <a:cubicBezTo>
                      <a:pt x="1667" y="289"/>
                      <a:pt x="1695" y="295"/>
                      <a:pt x="1717" y="279"/>
                    </a:cubicBezTo>
                    <a:cubicBezTo>
                      <a:pt x="1719" y="285"/>
                      <a:pt x="1723" y="290"/>
                      <a:pt x="1726" y="293"/>
                    </a:cubicBezTo>
                    <a:cubicBezTo>
                      <a:pt x="1724" y="295"/>
                      <a:pt x="1722" y="297"/>
                      <a:pt x="1719" y="298"/>
                    </a:cubicBezTo>
                    <a:cubicBezTo>
                      <a:pt x="1674" y="301"/>
                      <a:pt x="1638" y="275"/>
                      <a:pt x="1593" y="316"/>
                    </a:cubicBezTo>
                    <a:cubicBezTo>
                      <a:pt x="1591" y="305"/>
                      <a:pt x="1586" y="295"/>
                      <a:pt x="1580" y="286"/>
                    </a:cubicBezTo>
                    <a:close/>
                    <a:moveTo>
                      <a:pt x="1713" y="273"/>
                    </a:moveTo>
                    <a:cubicBezTo>
                      <a:pt x="1692" y="286"/>
                      <a:pt x="1668" y="282"/>
                      <a:pt x="1649" y="270"/>
                    </a:cubicBezTo>
                    <a:cubicBezTo>
                      <a:pt x="1640" y="272"/>
                      <a:pt x="1623" y="283"/>
                      <a:pt x="1612" y="288"/>
                    </a:cubicBezTo>
                    <a:cubicBezTo>
                      <a:pt x="1616" y="278"/>
                      <a:pt x="1628" y="256"/>
                      <a:pt x="1630" y="250"/>
                    </a:cubicBezTo>
                    <a:cubicBezTo>
                      <a:pt x="1603" y="217"/>
                      <a:pt x="1609" y="172"/>
                      <a:pt x="1639" y="156"/>
                    </a:cubicBezTo>
                    <a:cubicBezTo>
                      <a:pt x="1672" y="138"/>
                      <a:pt x="1705" y="151"/>
                      <a:pt x="1727" y="184"/>
                    </a:cubicBezTo>
                    <a:cubicBezTo>
                      <a:pt x="1749" y="216"/>
                      <a:pt x="1743" y="256"/>
                      <a:pt x="1713" y="273"/>
                    </a:cubicBezTo>
                    <a:close/>
                    <a:moveTo>
                      <a:pt x="1611" y="184"/>
                    </a:moveTo>
                    <a:cubicBezTo>
                      <a:pt x="1605" y="186"/>
                      <a:pt x="1600" y="189"/>
                      <a:pt x="1596" y="193"/>
                    </a:cubicBezTo>
                    <a:cubicBezTo>
                      <a:pt x="1592" y="179"/>
                      <a:pt x="1592" y="179"/>
                      <a:pt x="1592" y="179"/>
                    </a:cubicBezTo>
                    <a:cubicBezTo>
                      <a:pt x="1577" y="184"/>
                      <a:pt x="1577" y="184"/>
                      <a:pt x="1577" y="184"/>
                    </a:cubicBezTo>
                    <a:cubicBezTo>
                      <a:pt x="1582" y="204"/>
                      <a:pt x="1582" y="204"/>
                      <a:pt x="1582" y="204"/>
                    </a:cubicBezTo>
                    <a:cubicBezTo>
                      <a:pt x="1578" y="209"/>
                      <a:pt x="1575" y="213"/>
                      <a:pt x="1572" y="218"/>
                    </a:cubicBezTo>
                    <a:cubicBezTo>
                      <a:pt x="1570" y="209"/>
                      <a:pt x="1568" y="201"/>
                      <a:pt x="1564" y="193"/>
                    </a:cubicBezTo>
                    <a:cubicBezTo>
                      <a:pt x="1585" y="168"/>
                      <a:pt x="1610" y="157"/>
                      <a:pt x="1630" y="154"/>
                    </a:cubicBezTo>
                    <a:cubicBezTo>
                      <a:pt x="1621" y="161"/>
                      <a:pt x="1614" y="172"/>
                      <a:pt x="1611" y="184"/>
                    </a:cubicBezTo>
                    <a:close/>
                    <a:moveTo>
                      <a:pt x="1409" y="234"/>
                    </a:moveTo>
                    <a:cubicBezTo>
                      <a:pt x="1409" y="236"/>
                      <a:pt x="1409" y="238"/>
                      <a:pt x="1409" y="239"/>
                    </a:cubicBezTo>
                    <a:cubicBezTo>
                      <a:pt x="1398" y="238"/>
                      <a:pt x="1398" y="238"/>
                      <a:pt x="1398" y="238"/>
                    </a:cubicBezTo>
                    <a:cubicBezTo>
                      <a:pt x="1401" y="234"/>
                      <a:pt x="1401" y="234"/>
                      <a:pt x="1401" y="234"/>
                    </a:cubicBezTo>
                    <a:lnTo>
                      <a:pt x="1409" y="234"/>
                    </a:lnTo>
                    <a:close/>
                    <a:moveTo>
                      <a:pt x="1402" y="233"/>
                    </a:moveTo>
                    <a:cubicBezTo>
                      <a:pt x="1405" y="230"/>
                      <a:pt x="1407" y="227"/>
                      <a:pt x="1410" y="223"/>
                    </a:cubicBezTo>
                    <a:cubicBezTo>
                      <a:pt x="1409" y="227"/>
                      <a:pt x="1409" y="230"/>
                      <a:pt x="1409" y="233"/>
                    </a:cubicBezTo>
                    <a:lnTo>
                      <a:pt x="1402" y="233"/>
                    </a:lnTo>
                    <a:close/>
                    <a:moveTo>
                      <a:pt x="1409" y="240"/>
                    </a:moveTo>
                    <a:cubicBezTo>
                      <a:pt x="1409" y="242"/>
                      <a:pt x="1409" y="243"/>
                      <a:pt x="1409" y="245"/>
                    </a:cubicBezTo>
                    <a:cubicBezTo>
                      <a:pt x="1393" y="244"/>
                      <a:pt x="1393" y="244"/>
                      <a:pt x="1393" y="244"/>
                    </a:cubicBezTo>
                    <a:cubicBezTo>
                      <a:pt x="1397" y="239"/>
                      <a:pt x="1397" y="239"/>
                      <a:pt x="1397" y="239"/>
                    </a:cubicBezTo>
                    <a:lnTo>
                      <a:pt x="1409" y="240"/>
                    </a:lnTo>
                    <a:close/>
                    <a:moveTo>
                      <a:pt x="1409" y="246"/>
                    </a:moveTo>
                    <a:cubicBezTo>
                      <a:pt x="1409" y="248"/>
                      <a:pt x="1409" y="250"/>
                      <a:pt x="1409" y="251"/>
                    </a:cubicBezTo>
                    <a:cubicBezTo>
                      <a:pt x="1388" y="250"/>
                      <a:pt x="1388" y="250"/>
                      <a:pt x="1388" y="250"/>
                    </a:cubicBezTo>
                    <a:cubicBezTo>
                      <a:pt x="1392" y="245"/>
                      <a:pt x="1392" y="245"/>
                      <a:pt x="1392" y="245"/>
                    </a:cubicBezTo>
                    <a:lnTo>
                      <a:pt x="1409" y="246"/>
                    </a:lnTo>
                    <a:close/>
                    <a:moveTo>
                      <a:pt x="1410" y="253"/>
                    </a:moveTo>
                    <a:cubicBezTo>
                      <a:pt x="1410" y="254"/>
                      <a:pt x="1410" y="256"/>
                      <a:pt x="1410" y="257"/>
                    </a:cubicBezTo>
                    <a:cubicBezTo>
                      <a:pt x="1401" y="258"/>
                      <a:pt x="1392" y="257"/>
                      <a:pt x="1384" y="255"/>
                    </a:cubicBezTo>
                    <a:cubicBezTo>
                      <a:pt x="1385" y="254"/>
                      <a:pt x="1386" y="252"/>
                      <a:pt x="1388" y="251"/>
                    </a:cubicBezTo>
                    <a:lnTo>
                      <a:pt x="1410" y="253"/>
                    </a:lnTo>
                    <a:close/>
                    <a:moveTo>
                      <a:pt x="1378" y="253"/>
                    </a:moveTo>
                    <a:cubicBezTo>
                      <a:pt x="1374" y="252"/>
                      <a:pt x="1370" y="251"/>
                      <a:pt x="1366" y="250"/>
                    </a:cubicBezTo>
                    <a:cubicBezTo>
                      <a:pt x="1393" y="215"/>
                      <a:pt x="1451" y="144"/>
                      <a:pt x="1462" y="130"/>
                    </a:cubicBezTo>
                    <a:cubicBezTo>
                      <a:pt x="1445" y="130"/>
                      <a:pt x="1414" y="133"/>
                      <a:pt x="1388" y="136"/>
                    </a:cubicBezTo>
                    <a:cubicBezTo>
                      <a:pt x="1390" y="131"/>
                      <a:pt x="1391" y="127"/>
                      <a:pt x="1391" y="122"/>
                    </a:cubicBezTo>
                    <a:cubicBezTo>
                      <a:pt x="1428" y="119"/>
                      <a:pt x="1473" y="115"/>
                      <a:pt x="1491" y="113"/>
                    </a:cubicBezTo>
                    <a:cubicBezTo>
                      <a:pt x="1464" y="149"/>
                      <a:pt x="1407" y="217"/>
                      <a:pt x="1378" y="253"/>
                    </a:cubicBezTo>
                    <a:close/>
                    <a:moveTo>
                      <a:pt x="1446" y="113"/>
                    </a:moveTo>
                    <a:cubicBezTo>
                      <a:pt x="1441" y="113"/>
                      <a:pt x="1436" y="114"/>
                      <a:pt x="1432" y="114"/>
                    </a:cubicBezTo>
                    <a:cubicBezTo>
                      <a:pt x="1439" y="83"/>
                      <a:pt x="1413" y="69"/>
                      <a:pt x="1397" y="72"/>
                    </a:cubicBezTo>
                    <a:cubicBezTo>
                      <a:pt x="1397" y="68"/>
                      <a:pt x="1395" y="64"/>
                      <a:pt x="1393" y="60"/>
                    </a:cubicBezTo>
                    <a:cubicBezTo>
                      <a:pt x="1417" y="53"/>
                      <a:pt x="1457" y="69"/>
                      <a:pt x="1446" y="113"/>
                    </a:cubicBezTo>
                    <a:close/>
                    <a:moveTo>
                      <a:pt x="1397" y="77"/>
                    </a:moveTo>
                    <a:cubicBezTo>
                      <a:pt x="1412" y="73"/>
                      <a:pt x="1435" y="87"/>
                      <a:pt x="1427" y="114"/>
                    </a:cubicBezTo>
                    <a:cubicBezTo>
                      <a:pt x="1422" y="115"/>
                      <a:pt x="1418" y="115"/>
                      <a:pt x="1413" y="116"/>
                    </a:cubicBezTo>
                    <a:cubicBezTo>
                      <a:pt x="1414" y="101"/>
                      <a:pt x="1402" y="94"/>
                      <a:pt x="1393" y="95"/>
                    </a:cubicBezTo>
                    <a:cubicBezTo>
                      <a:pt x="1396" y="89"/>
                      <a:pt x="1397" y="83"/>
                      <a:pt x="1397" y="77"/>
                    </a:cubicBezTo>
                    <a:close/>
                    <a:moveTo>
                      <a:pt x="1409" y="116"/>
                    </a:moveTo>
                    <a:cubicBezTo>
                      <a:pt x="1403" y="116"/>
                      <a:pt x="1396" y="117"/>
                      <a:pt x="1391" y="117"/>
                    </a:cubicBezTo>
                    <a:cubicBezTo>
                      <a:pt x="1390" y="113"/>
                      <a:pt x="1389" y="109"/>
                      <a:pt x="1388" y="105"/>
                    </a:cubicBezTo>
                    <a:cubicBezTo>
                      <a:pt x="1389" y="104"/>
                      <a:pt x="1390" y="102"/>
                      <a:pt x="1391" y="101"/>
                    </a:cubicBezTo>
                    <a:cubicBezTo>
                      <a:pt x="1397" y="97"/>
                      <a:pt x="1410" y="102"/>
                      <a:pt x="1409" y="116"/>
                    </a:cubicBezTo>
                    <a:close/>
                    <a:moveTo>
                      <a:pt x="1450" y="264"/>
                    </a:moveTo>
                    <a:cubicBezTo>
                      <a:pt x="1447" y="288"/>
                      <a:pt x="1436" y="302"/>
                      <a:pt x="1421" y="310"/>
                    </a:cubicBezTo>
                    <a:cubicBezTo>
                      <a:pt x="1386" y="328"/>
                      <a:pt x="1327" y="312"/>
                      <a:pt x="1299" y="320"/>
                    </a:cubicBezTo>
                    <a:cubicBezTo>
                      <a:pt x="1301" y="310"/>
                      <a:pt x="1300" y="300"/>
                      <a:pt x="1296" y="290"/>
                    </a:cubicBezTo>
                    <a:cubicBezTo>
                      <a:pt x="1338" y="265"/>
                      <a:pt x="1387" y="309"/>
                      <a:pt x="1450" y="264"/>
                    </a:cubicBezTo>
                    <a:close/>
                    <a:moveTo>
                      <a:pt x="1296" y="331"/>
                    </a:moveTo>
                    <a:cubicBezTo>
                      <a:pt x="1322" y="313"/>
                      <a:pt x="1378" y="331"/>
                      <a:pt x="1416" y="318"/>
                    </a:cubicBezTo>
                    <a:cubicBezTo>
                      <a:pt x="1407" y="338"/>
                      <a:pt x="1385" y="345"/>
                      <a:pt x="1356" y="349"/>
                    </a:cubicBezTo>
                    <a:cubicBezTo>
                      <a:pt x="1350" y="335"/>
                      <a:pt x="1330" y="328"/>
                      <a:pt x="1309" y="339"/>
                    </a:cubicBezTo>
                    <a:cubicBezTo>
                      <a:pt x="1301" y="344"/>
                      <a:pt x="1292" y="352"/>
                      <a:pt x="1284" y="361"/>
                    </a:cubicBezTo>
                    <a:cubicBezTo>
                      <a:pt x="1282" y="362"/>
                      <a:pt x="1280" y="361"/>
                      <a:pt x="1278" y="361"/>
                    </a:cubicBezTo>
                    <a:cubicBezTo>
                      <a:pt x="1286" y="352"/>
                      <a:pt x="1293" y="342"/>
                      <a:pt x="1296" y="331"/>
                    </a:cubicBezTo>
                    <a:close/>
                    <a:moveTo>
                      <a:pt x="1312" y="344"/>
                    </a:moveTo>
                    <a:cubicBezTo>
                      <a:pt x="1342" y="328"/>
                      <a:pt x="1368" y="354"/>
                      <a:pt x="1342" y="383"/>
                    </a:cubicBezTo>
                    <a:cubicBezTo>
                      <a:pt x="1329" y="397"/>
                      <a:pt x="1283" y="398"/>
                      <a:pt x="1256" y="406"/>
                    </a:cubicBezTo>
                    <a:cubicBezTo>
                      <a:pt x="1272" y="392"/>
                      <a:pt x="1291" y="356"/>
                      <a:pt x="1312" y="344"/>
                    </a:cubicBezTo>
                    <a:close/>
                    <a:moveTo>
                      <a:pt x="1305" y="401"/>
                    </a:moveTo>
                    <a:cubicBezTo>
                      <a:pt x="1307" y="404"/>
                      <a:pt x="1310" y="406"/>
                      <a:pt x="1312" y="409"/>
                    </a:cubicBezTo>
                    <a:cubicBezTo>
                      <a:pt x="1303" y="412"/>
                      <a:pt x="1303" y="412"/>
                      <a:pt x="1303" y="412"/>
                    </a:cubicBezTo>
                    <a:cubicBezTo>
                      <a:pt x="1301" y="409"/>
                      <a:pt x="1298" y="406"/>
                      <a:pt x="1296" y="403"/>
                    </a:cubicBezTo>
                    <a:cubicBezTo>
                      <a:pt x="1299" y="402"/>
                      <a:pt x="1302" y="402"/>
                      <a:pt x="1305" y="401"/>
                    </a:cubicBezTo>
                    <a:close/>
                    <a:moveTo>
                      <a:pt x="1308" y="400"/>
                    </a:moveTo>
                    <a:cubicBezTo>
                      <a:pt x="1311" y="399"/>
                      <a:pt x="1314" y="399"/>
                      <a:pt x="1316" y="398"/>
                    </a:cubicBezTo>
                    <a:cubicBezTo>
                      <a:pt x="1319" y="401"/>
                      <a:pt x="1321" y="403"/>
                      <a:pt x="1323" y="406"/>
                    </a:cubicBezTo>
                    <a:cubicBezTo>
                      <a:pt x="1316" y="408"/>
                      <a:pt x="1316" y="408"/>
                      <a:pt x="1316" y="408"/>
                    </a:cubicBezTo>
                    <a:cubicBezTo>
                      <a:pt x="1313" y="405"/>
                      <a:pt x="1311" y="403"/>
                      <a:pt x="1308" y="400"/>
                    </a:cubicBezTo>
                    <a:close/>
                    <a:moveTo>
                      <a:pt x="1321" y="397"/>
                    </a:moveTo>
                    <a:cubicBezTo>
                      <a:pt x="1333" y="393"/>
                      <a:pt x="1342" y="389"/>
                      <a:pt x="1347" y="384"/>
                    </a:cubicBezTo>
                    <a:cubicBezTo>
                      <a:pt x="1348" y="382"/>
                      <a:pt x="1350" y="381"/>
                      <a:pt x="1351" y="379"/>
                    </a:cubicBezTo>
                    <a:cubicBezTo>
                      <a:pt x="1356" y="386"/>
                      <a:pt x="1366" y="395"/>
                      <a:pt x="1378" y="403"/>
                    </a:cubicBezTo>
                    <a:cubicBezTo>
                      <a:pt x="1377" y="405"/>
                      <a:pt x="1376" y="406"/>
                      <a:pt x="1376" y="408"/>
                    </a:cubicBezTo>
                    <a:cubicBezTo>
                      <a:pt x="1371" y="423"/>
                      <a:pt x="1377" y="442"/>
                      <a:pt x="1391" y="446"/>
                    </a:cubicBezTo>
                    <a:cubicBezTo>
                      <a:pt x="1390" y="448"/>
                      <a:pt x="1388" y="450"/>
                      <a:pt x="1385" y="452"/>
                    </a:cubicBezTo>
                    <a:cubicBezTo>
                      <a:pt x="1368" y="445"/>
                      <a:pt x="1353" y="437"/>
                      <a:pt x="1337" y="438"/>
                    </a:cubicBezTo>
                    <a:cubicBezTo>
                      <a:pt x="1345" y="420"/>
                      <a:pt x="1353" y="405"/>
                      <a:pt x="1358" y="396"/>
                    </a:cubicBezTo>
                    <a:cubicBezTo>
                      <a:pt x="1350" y="398"/>
                      <a:pt x="1340" y="401"/>
                      <a:pt x="1328" y="405"/>
                    </a:cubicBezTo>
                    <a:cubicBezTo>
                      <a:pt x="1326" y="402"/>
                      <a:pt x="1323" y="399"/>
                      <a:pt x="1321" y="397"/>
                    </a:cubicBezTo>
                    <a:close/>
                    <a:moveTo>
                      <a:pt x="1380" y="456"/>
                    </a:moveTo>
                    <a:cubicBezTo>
                      <a:pt x="1374" y="459"/>
                      <a:pt x="1366" y="462"/>
                      <a:pt x="1356" y="464"/>
                    </a:cubicBezTo>
                    <a:cubicBezTo>
                      <a:pt x="1347" y="460"/>
                      <a:pt x="1338" y="458"/>
                      <a:pt x="1327" y="459"/>
                    </a:cubicBezTo>
                    <a:cubicBezTo>
                      <a:pt x="1329" y="455"/>
                      <a:pt x="1331" y="450"/>
                      <a:pt x="1333" y="446"/>
                    </a:cubicBezTo>
                    <a:cubicBezTo>
                      <a:pt x="1350" y="444"/>
                      <a:pt x="1365" y="450"/>
                      <a:pt x="1380" y="456"/>
                    </a:cubicBezTo>
                    <a:close/>
                    <a:moveTo>
                      <a:pt x="1398" y="446"/>
                    </a:moveTo>
                    <a:cubicBezTo>
                      <a:pt x="1406" y="436"/>
                      <a:pt x="1410" y="421"/>
                      <a:pt x="1405" y="413"/>
                    </a:cubicBezTo>
                    <a:cubicBezTo>
                      <a:pt x="1396" y="400"/>
                      <a:pt x="1385" y="407"/>
                      <a:pt x="1385" y="415"/>
                    </a:cubicBezTo>
                    <a:cubicBezTo>
                      <a:pt x="1385" y="422"/>
                      <a:pt x="1390" y="432"/>
                      <a:pt x="1399" y="437"/>
                    </a:cubicBezTo>
                    <a:cubicBezTo>
                      <a:pt x="1399" y="438"/>
                      <a:pt x="1397" y="441"/>
                      <a:pt x="1395" y="443"/>
                    </a:cubicBezTo>
                    <a:cubicBezTo>
                      <a:pt x="1381" y="438"/>
                      <a:pt x="1376" y="421"/>
                      <a:pt x="1379" y="410"/>
                    </a:cubicBezTo>
                    <a:cubicBezTo>
                      <a:pt x="1384" y="397"/>
                      <a:pt x="1402" y="393"/>
                      <a:pt x="1410" y="406"/>
                    </a:cubicBezTo>
                    <a:cubicBezTo>
                      <a:pt x="1418" y="417"/>
                      <a:pt x="1414" y="435"/>
                      <a:pt x="1406" y="447"/>
                    </a:cubicBezTo>
                    <a:cubicBezTo>
                      <a:pt x="1399" y="458"/>
                      <a:pt x="1378" y="484"/>
                      <a:pt x="1319" y="478"/>
                    </a:cubicBezTo>
                    <a:cubicBezTo>
                      <a:pt x="1323" y="469"/>
                      <a:pt x="1323" y="469"/>
                      <a:pt x="1323" y="469"/>
                    </a:cubicBezTo>
                    <a:cubicBezTo>
                      <a:pt x="1370" y="474"/>
                      <a:pt x="1390" y="456"/>
                      <a:pt x="1398" y="446"/>
                    </a:cubicBezTo>
                    <a:close/>
                    <a:moveTo>
                      <a:pt x="1401" y="434"/>
                    </a:moveTo>
                    <a:cubicBezTo>
                      <a:pt x="1397" y="432"/>
                      <a:pt x="1392" y="425"/>
                      <a:pt x="1390" y="421"/>
                    </a:cubicBezTo>
                    <a:cubicBezTo>
                      <a:pt x="1387" y="410"/>
                      <a:pt x="1397" y="405"/>
                      <a:pt x="1402" y="416"/>
                    </a:cubicBezTo>
                    <a:cubicBezTo>
                      <a:pt x="1404" y="421"/>
                      <a:pt x="1403" y="429"/>
                      <a:pt x="1401" y="434"/>
                    </a:cubicBezTo>
                    <a:close/>
                    <a:moveTo>
                      <a:pt x="1329" y="482"/>
                    </a:moveTo>
                    <a:cubicBezTo>
                      <a:pt x="1318" y="512"/>
                      <a:pt x="1318" y="512"/>
                      <a:pt x="1318" y="512"/>
                    </a:cubicBezTo>
                    <a:cubicBezTo>
                      <a:pt x="1312" y="513"/>
                      <a:pt x="1306" y="515"/>
                      <a:pt x="1301" y="516"/>
                    </a:cubicBezTo>
                    <a:cubicBezTo>
                      <a:pt x="1306" y="505"/>
                      <a:pt x="1312" y="494"/>
                      <a:pt x="1317" y="481"/>
                    </a:cubicBezTo>
                    <a:cubicBezTo>
                      <a:pt x="1321" y="482"/>
                      <a:pt x="1325" y="482"/>
                      <a:pt x="1329" y="482"/>
                    </a:cubicBezTo>
                    <a:close/>
                    <a:moveTo>
                      <a:pt x="1333" y="482"/>
                    </a:moveTo>
                    <a:cubicBezTo>
                      <a:pt x="1337" y="483"/>
                      <a:pt x="1341" y="482"/>
                      <a:pt x="1345" y="482"/>
                    </a:cubicBezTo>
                    <a:cubicBezTo>
                      <a:pt x="1336" y="507"/>
                      <a:pt x="1336" y="507"/>
                      <a:pt x="1336" y="507"/>
                    </a:cubicBezTo>
                    <a:cubicBezTo>
                      <a:pt x="1331" y="508"/>
                      <a:pt x="1327" y="509"/>
                      <a:pt x="1322" y="510"/>
                    </a:cubicBezTo>
                    <a:lnTo>
                      <a:pt x="1333" y="482"/>
                    </a:lnTo>
                    <a:close/>
                    <a:moveTo>
                      <a:pt x="1349" y="482"/>
                    </a:moveTo>
                    <a:cubicBezTo>
                      <a:pt x="1354" y="481"/>
                      <a:pt x="1358" y="481"/>
                      <a:pt x="1363" y="480"/>
                    </a:cubicBezTo>
                    <a:cubicBezTo>
                      <a:pt x="1354" y="501"/>
                      <a:pt x="1354" y="501"/>
                      <a:pt x="1354" y="501"/>
                    </a:cubicBezTo>
                    <a:cubicBezTo>
                      <a:pt x="1350" y="503"/>
                      <a:pt x="1345" y="504"/>
                      <a:pt x="1340" y="505"/>
                    </a:cubicBezTo>
                    <a:lnTo>
                      <a:pt x="1349" y="482"/>
                    </a:lnTo>
                    <a:close/>
                    <a:moveTo>
                      <a:pt x="1366" y="480"/>
                    </a:moveTo>
                    <a:cubicBezTo>
                      <a:pt x="1377" y="483"/>
                      <a:pt x="1390" y="491"/>
                      <a:pt x="1405" y="499"/>
                    </a:cubicBezTo>
                    <a:cubicBezTo>
                      <a:pt x="1369" y="534"/>
                      <a:pt x="1369" y="534"/>
                      <a:pt x="1369" y="534"/>
                    </a:cubicBezTo>
                    <a:cubicBezTo>
                      <a:pt x="1397" y="528"/>
                      <a:pt x="1397" y="528"/>
                      <a:pt x="1397" y="528"/>
                    </a:cubicBezTo>
                    <a:cubicBezTo>
                      <a:pt x="1389" y="548"/>
                      <a:pt x="1389" y="548"/>
                      <a:pt x="1389" y="548"/>
                    </a:cubicBezTo>
                    <a:cubicBezTo>
                      <a:pt x="1376" y="545"/>
                      <a:pt x="1362" y="548"/>
                      <a:pt x="1351" y="556"/>
                    </a:cubicBezTo>
                    <a:cubicBezTo>
                      <a:pt x="1362" y="534"/>
                      <a:pt x="1376" y="506"/>
                      <a:pt x="1382" y="494"/>
                    </a:cubicBezTo>
                    <a:cubicBezTo>
                      <a:pt x="1377" y="495"/>
                      <a:pt x="1368" y="497"/>
                      <a:pt x="1358" y="500"/>
                    </a:cubicBezTo>
                    <a:lnTo>
                      <a:pt x="1366" y="480"/>
                    </a:lnTo>
                    <a:close/>
                    <a:moveTo>
                      <a:pt x="1403" y="522"/>
                    </a:moveTo>
                    <a:cubicBezTo>
                      <a:pt x="1382" y="527"/>
                      <a:pt x="1382" y="527"/>
                      <a:pt x="1382" y="527"/>
                    </a:cubicBezTo>
                    <a:cubicBezTo>
                      <a:pt x="1425" y="487"/>
                      <a:pt x="1425" y="487"/>
                      <a:pt x="1425" y="487"/>
                    </a:cubicBezTo>
                    <a:cubicBezTo>
                      <a:pt x="1432" y="543"/>
                      <a:pt x="1432" y="543"/>
                      <a:pt x="1432" y="543"/>
                    </a:cubicBezTo>
                    <a:cubicBezTo>
                      <a:pt x="1417" y="526"/>
                      <a:pt x="1417" y="526"/>
                      <a:pt x="1417" y="526"/>
                    </a:cubicBezTo>
                    <a:cubicBezTo>
                      <a:pt x="1394" y="582"/>
                      <a:pt x="1394" y="582"/>
                      <a:pt x="1394" y="582"/>
                    </a:cubicBezTo>
                    <a:cubicBezTo>
                      <a:pt x="1382" y="577"/>
                      <a:pt x="1382" y="577"/>
                      <a:pt x="1382" y="577"/>
                    </a:cubicBezTo>
                    <a:lnTo>
                      <a:pt x="1403" y="522"/>
                    </a:lnTo>
                    <a:close/>
                    <a:moveTo>
                      <a:pt x="1407" y="562"/>
                    </a:moveTo>
                    <a:cubicBezTo>
                      <a:pt x="1416" y="570"/>
                      <a:pt x="1422" y="584"/>
                      <a:pt x="1420" y="603"/>
                    </a:cubicBezTo>
                    <a:cubicBezTo>
                      <a:pt x="1417" y="602"/>
                      <a:pt x="1413" y="601"/>
                      <a:pt x="1410" y="600"/>
                    </a:cubicBezTo>
                    <a:cubicBezTo>
                      <a:pt x="1411" y="589"/>
                      <a:pt x="1407" y="580"/>
                      <a:pt x="1402" y="574"/>
                    </a:cubicBezTo>
                    <a:lnTo>
                      <a:pt x="1407" y="562"/>
                    </a:lnTo>
                    <a:close/>
                    <a:moveTo>
                      <a:pt x="1408" y="558"/>
                    </a:moveTo>
                    <a:cubicBezTo>
                      <a:pt x="1411" y="551"/>
                      <a:pt x="1411" y="551"/>
                      <a:pt x="1411" y="551"/>
                    </a:cubicBezTo>
                    <a:cubicBezTo>
                      <a:pt x="1420" y="555"/>
                      <a:pt x="1426" y="562"/>
                      <a:pt x="1429" y="572"/>
                    </a:cubicBezTo>
                    <a:cubicBezTo>
                      <a:pt x="1426" y="573"/>
                      <a:pt x="1424" y="575"/>
                      <a:pt x="1422" y="576"/>
                    </a:cubicBezTo>
                    <a:cubicBezTo>
                      <a:pt x="1419" y="569"/>
                      <a:pt x="1414" y="563"/>
                      <a:pt x="1408" y="558"/>
                    </a:cubicBezTo>
                    <a:close/>
                    <a:moveTo>
                      <a:pt x="1460" y="562"/>
                    </a:moveTo>
                    <a:cubicBezTo>
                      <a:pt x="1462" y="567"/>
                      <a:pt x="1465" y="572"/>
                      <a:pt x="1469" y="576"/>
                    </a:cubicBezTo>
                    <a:cubicBezTo>
                      <a:pt x="1453" y="579"/>
                      <a:pt x="1435" y="589"/>
                      <a:pt x="1425" y="600"/>
                    </a:cubicBezTo>
                    <a:cubicBezTo>
                      <a:pt x="1426" y="593"/>
                      <a:pt x="1425" y="587"/>
                      <a:pt x="1423" y="582"/>
                    </a:cubicBezTo>
                    <a:cubicBezTo>
                      <a:pt x="1433" y="574"/>
                      <a:pt x="1448" y="566"/>
                      <a:pt x="1460" y="562"/>
                    </a:cubicBezTo>
                    <a:close/>
                    <a:moveTo>
                      <a:pt x="1461" y="502"/>
                    </a:moveTo>
                    <a:cubicBezTo>
                      <a:pt x="1463" y="504"/>
                      <a:pt x="1465" y="506"/>
                      <a:pt x="1467" y="508"/>
                    </a:cubicBezTo>
                    <a:cubicBezTo>
                      <a:pt x="1461" y="530"/>
                      <a:pt x="1473" y="567"/>
                      <a:pt x="1489" y="582"/>
                    </a:cubicBezTo>
                    <a:cubicBezTo>
                      <a:pt x="1489" y="584"/>
                      <a:pt x="1489" y="587"/>
                      <a:pt x="1489" y="589"/>
                    </a:cubicBezTo>
                    <a:cubicBezTo>
                      <a:pt x="1464" y="573"/>
                      <a:pt x="1453" y="536"/>
                      <a:pt x="1461" y="502"/>
                    </a:cubicBezTo>
                    <a:close/>
                    <a:moveTo>
                      <a:pt x="1486" y="543"/>
                    </a:moveTo>
                    <a:cubicBezTo>
                      <a:pt x="1486" y="544"/>
                      <a:pt x="1486" y="545"/>
                      <a:pt x="1486" y="546"/>
                    </a:cubicBezTo>
                    <a:cubicBezTo>
                      <a:pt x="1474" y="547"/>
                      <a:pt x="1474" y="547"/>
                      <a:pt x="1474" y="547"/>
                    </a:cubicBezTo>
                    <a:cubicBezTo>
                      <a:pt x="1473" y="545"/>
                      <a:pt x="1473" y="544"/>
                      <a:pt x="1473" y="543"/>
                    </a:cubicBezTo>
                    <a:lnTo>
                      <a:pt x="1486" y="543"/>
                    </a:lnTo>
                    <a:close/>
                    <a:moveTo>
                      <a:pt x="1472" y="542"/>
                    </a:moveTo>
                    <a:cubicBezTo>
                      <a:pt x="1472" y="541"/>
                      <a:pt x="1472" y="539"/>
                      <a:pt x="1472" y="538"/>
                    </a:cubicBezTo>
                    <a:cubicBezTo>
                      <a:pt x="1486" y="539"/>
                      <a:pt x="1486" y="539"/>
                      <a:pt x="1486" y="539"/>
                    </a:cubicBezTo>
                    <a:cubicBezTo>
                      <a:pt x="1486" y="540"/>
                      <a:pt x="1486" y="541"/>
                      <a:pt x="1486" y="542"/>
                    </a:cubicBezTo>
                    <a:lnTo>
                      <a:pt x="1472" y="542"/>
                    </a:lnTo>
                    <a:close/>
                    <a:moveTo>
                      <a:pt x="1471" y="536"/>
                    </a:moveTo>
                    <a:cubicBezTo>
                      <a:pt x="1471" y="535"/>
                      <a:pt x="1471" y="534"/>
                      <a:pt x="1471" y="533"/>
                    </a:cubicBezTo>
                    <a:cubicBezTo>
                      <a:pt x="1486" y="534"/>
                      <a:pt x="1486" y="534"/>
                      <a:pt x="1486" y="534"/>
                    </a:cubicBezTo>
                    <a:cubicBezTo>
                      <a:pt x="1486" y="535"/>
                      <a:pt x="1486" y="536"/>
                      <a:pt x="1486" y="537"/>
                    </a:cubicBezTo>
                    <a:lnTo>
                      <a:pt x="1471" y="536"/>
                    </a:lnTo>
                    <a:close/>
                    <a:moveTo>
                      <a:pt x="1474" y="548"/>
                    </a:moveTo>
                    <a:cubicBezTo>
                      <a:pt x="1486" y="548"/>
                      <a:pt x="1486" y="548"/>
                      <a:pt x="1486" y="548"/>
                    </a:cubicBezTo>
                    <a:cubicBezTo>
                      <a:pt x="1486" y="549"/>
                      <a:pt x="1486" y="551"/>
                      <a:pt x="1486" y="552"/>
                    </a:cubicBezTo>
                    <a:cubicBezTo>
                      <a:pt x="1483" y="552"/>
                      <a:pt x="1479" y="553"/>
                      <a:pt x="1476" y="553"/>
                    </a:cubicBezTo>
                    <a:cubicBezTo>
                      <a:pt x="1475" y="551"/>
                      <a:pt x="1474" y="550"/>
                      <a:pt x="1474" y="548"/>
                    </a:cubicBezTo>
                    <a:close/>
                    <a:moveTo>
                      <a:pt x="1486" y="533"/>
                    </a:moveTo>
                    <a:cubicBezTo>
                      <a:pt x="1471" y="531"/>
                      <a:pt x="1471" y="531"/>
                      <a:pt x="1471" y="531"/>
                    </a:cubicBezTo>
                    <a:cubicBezTo>
                      <a:pt x="1470" y="530"/>
                      <a:pt x="1470" y="528"/>
                      <a:pt x="1470" y="526"/>
                    </a:cubicBezTo>
                    <a:cubicBezTo>
                      <a:pt x="1487" y="529"/>
                      <a:pt x="1487" y="529"/>
                      <a:pt x="1487" y="529"/>
                    </a:cubicBezTo>
                    <a:cubicBezTo>
                      <a:pt x="1486" y="530"/>
                      <a:pt x="1486" y="531"/>
                      <a:pt x="1486" y="533"/>
                    </a:cubicBezTo>
                    <a:close/>
                    <a:moveTo>
                      <a:pt x="1470" y="525"/>
                    </a:moveTo>
                    <a:cubicBezTo>
                      <a:pt x="1470" y="523"/>
                      <a:pt x="1470" y="521"/>
                      <a:pt x="1470" y="520"/>
                    </a:cubicBezTo>
                    <a:cubicBezTo>
                      <a:pt x="1487" y="525"/>
                      <a:pt x="1487" y="525"/>
                      <a:pt x="1487" y="525"/>
                    </a:cubicBezTo>
                    <a:cubicBezTo>
                      <a:pt x="1487" y="526"/>
                      <a:pt x="1487" y="527"/>
                      <a:pt x="1487" y="528"/>
                    </a:cubicBezTo>
                    <a:lnTo>
                      <a:pt x="1470" y="525"/>
                    </a:lnTo>
                    <a:close/>
                    <a:moveTo>
                      <a:pt x="1470" y="518"/>
                    </a:moveTo>
                    <a:cubicBezTo>
                      <a:pt x="1471" y="516"/>
                      <a:pt x="1471" y="513"/>
                      <a:pt x="1472" y="511"/>
                    </a:cubicBezTo>
                    <a:cubicBezTo>
                      <a:pt x="1477" y="514"/>
                      <a:pt x="1483" y="517"/>
                      <a:pt x="1488" y="519"/>
                    </a:cubicBezTo>
                    <a:cubicBezTo>
                      <a:pt x="1488" y="521"/>
                      <a:pt x="1488" y="522"/>
                      <a:pt x="1488" y="523"/>
                    </a:cubicBezTo>
                    <a:lnTo>
                      <a:pt x="1470" y="518"/>
                    </a:lnTo>
                    <a:close/>
                    <a:moveTo>
                      <a:pt x="1443" y="463"/>
                    </a:moveTo>
                    <a:cubicBezTo>
                      <a:pt x="1440" y="443"/>
                      <a:pt x="1451" y="424"/>
                      <a:pt x="1464" y="418"/>
                    </a:cubicBezTo>
                    <a:cubicBezTo>
                      <a:pt x="1487" y="408"/>
                      <a:pt x="1501" y="423"/>
                      <a:pt x="1494" y="437"/>
                    </a:cubicBezTo>
                    <a:cubicBezTo>
                      <a:pt x="1489" y="447"/>
                      <a:pt x="1468" y="455"/>
                      <a:pt x="1454" y="454"/>
                    </a:cubicBezTo>
                    <a:cubicBezTo>
                      <a:pt x="1454" y="453"/>
                      <a:pt x="1454" y="452"/>
                      <a:pt x="1455" y="450"/>
                    </a:cubicBezTo>
                    <a:cubicBezTo>
                      <a:pt x="1465" y="451"/>
                      <a:pt x="1479" y="442"/>
                      <a:pt x="1483" y="435"/>
                    </a:cubicBezTo>
                    <a:cubicBezTo>
                      <a:pt x="1490" y="422"/>
                      <a:pt x="1478" y="415"/>
                      <a:pt x="1463" y="424"/>
                    </a:cubicBezTo>
                    <a:cubicBezTo>
                      <a:pt x="1453" y="430"/>
                      <a:pt x="1448" y="445"/>
                      <a:pt x="1450" y="462"/>
                    </a:cubicBezTo>
                    <a:cubicBezTo>
                      <a:pt x="1454" y="485"/>
                      <a:pt x="1474" y="500"/>
                      <a:pt x="1497" y="507"/>
                    </a:cubicBezTo>
                    <a:cubicBezTo>
                      <a:pt x="1513" y="512"/>
                      <a:pt x="1540" y="514"/>
                      <a:pt x="1545" y="495"/>
                    </a:cubicBezTo>
                    <a:cubicBezTo>
                      <a:pt x="1550" y="479"/>
                      <a:pt x="1535" y="468"/>
                      <a:pt x="1519" y="466"/>
                    </a:cubicBezTo>
                    <a:cubicBezTo>
                      <a:pt x="1501" y="464"/>
                      <a:pt x="1479" y="481"/>
                      <a:pt x="1475" y="492"/>
                    </a:cubicBezTo>
                    <a:cubicBezTo>
                      <a:pt x="1472" y="491"/>
                      <a:pt x="1470" y="489"/>
                      <a:pt x="1469" y="487"/>
                    </a:cubicBezTo>
                    <a:cubicBezTo>
                      <a:pt x="1483" y="467"/>
                      <a:pt x="1503" y="459"/>
                      <a:pt x="1517" y="457"/>
                    </a:cubicBezTo>
                    <a:cubicBezTo>
                      <a:pt x="1539" y="454"/>
                      <a:pt x="1566" y="474"/>
                      <a:pt x="1558" y="498"/>
                    </a:cubicBezTo>
                    <a:cubicBezTo>
                      <a:pt x="1551" y="521"/>
                      <a:pt x="1513" y="522"/>
                      <a:pt x="1497" y="517"/>
                    </a:cubicBezTo>
                    <a:cubicBezTo>
                      <a:pt x="1469" y="508"/>
                      <a:pt x="1448" y="490"/>
                      <a:pt x="1443" y="463"/>
                    </a:cubicBezTo>
                    <a:close/>
                    <a:moveTo>
                      <a:pt x="1455" y="464"/>
                    </a:moveTo>
                    <a:cubicBezTo>
                      <a:pt x="1455" y="462"/>
                      <a:pt x="1455" y="460"/>
                      <a:pt x="1455" y="458"/>
                    </a:cubicBezTo>
                    <a:cubicBezTo>
                      <a:pt x="1463" y="459"/>
                      <a:pt x="1474" y="457"/>
                      <a:pt x="1482" y="453"/>
                    </a:cubicBezTo>
                    <a:cubicBezTo>
                      <a:pt x="1488" y="454"/>
                      <a:pt x="1493" y="455"/>
                      <a:pt x="1498" y="456"/>
                    </a:cubicBezTo>
                    <a:cubicBezTo>
                      <a:pt x="1492" y="459"/>
                      <a:pt x="1486" y="462"/>
                      <a:pt x="1481" y="466"/>
                    </a:cubicBezTo>
                    <a:cubicBezTo>
                      <a:pt x="1474" y="464"/>
                      <a:pt x="1466" y="463"/>
                      <a:pt x="1455" y="464"/>
                    </a:cubicBezTo>
                    <a:close/>
                    <a:moveTo>
                      <a:pt x="1477" y="469"/>
                    </a:moveTo>
                    <a:cubicBezTo>
                      <a:pt x="1473" y="473"/>
                      <a:pt x="1469" y="478"/>
                      <a:pt x="1466" y="484"/>
                    </a:cubicBezTo>
                    <a:cubicBezTo>
                      <a:pt x="1461" y="480"/>
                      <a:pt x="1458" y="474"/>
                      <a:pt x="1456" y="468"/>
                    </a:cubicBezTo>
                    <a:cubicBezTo>
                      <a:pt x="1464" y="467"/>
                      <a:pt x="1471" y="468"/>
                      <a:pt x="1477" y="469"/>
                    </a:cubicBezTo>
                    <a:close/>
                    <a:moveTo>
                      <a:pt x="1455" y="446"/>
                    </a:moveTo>
                    <a:cubicBezTo>
                      <a:pt x="1455" y="441"/>
                      <a:pt x="1460" y="432"/>
                      <a:pt x="1464" y="428"/>
                    </a:cubicBezTo>
                    <a:cubicBezTo>
                      <a:pt x="1476" y="419"/>
                      <a:pt x="1488" y="426"/>
                      <a:pt x="1474" y="439"/>
                    </a:cubicBezTo>
                    <a:cubicBezTo>
                      <a:pt x="1470" y="443"/>
                      <a:pt x="1462" y="447"/>
                      <a:pt x="1455" y="446"/>
                    </a:cubicBezTo>
                    <a:close/>
                    <a:moveTo>
                      <a:pt x="1536" y="493"/>
                    </a:moveTo>
                    <a:cubicBezTo>
                      <a:pt x="1538" y="494"/>
                      <a:pt x="1539" y="494"/>
                      <a:pt x="1541" y="495"/>
                    </a:cubicBezTo>
                    <a:cubicBezTo>
                      <a:pt x="1538" y="501"/>
                      <a:pt x="1531" y="505"/>
                      <a:pt x="1518" y="507"/>
                    </a:cubicBezTo>
                    <a:cubicBezTo>
                      <a:pt x="1523" y="501"/>
                      <a:pt x="1529" y="497"/>
                      <a:pt x="1536" y="493"/>
                    </a:cubicBezTo>
                    <a:close/>
                    <a:moveTo>
                      <a:pt x="1512" y="507"/>
                    </a:moveTo>
                    <a:cubicBezTo>
                      <a:pt x="1508" y="506"/>
                      <a:pt x="1503" y="505"/>
                      <a:pt x="1499" y="504"/>
                    </a:cubicBezTo>
                    <a:cubicBezTo>
                      <a:pt x="1502" y="497"/>
                      <a:pt x="1507" y="490"/>
                      <a:pt x="1514" y="484"/>
                    </a:cubicBezTo>
                    <a:cubicBezTo>
                      <a:pt x="1519" y="486"/>
                      <a:pt x="1525" y="488"/>
                      <a:pt x="1531" y="491"/>
                    </a:cubicBezTo>
                    <a:cubicBezTo>
                      <a:pt x="1523" y="495"/>
                      <a:pt x="1517" y="500"/>
                      <a:pt x="1512" y="507"/>
                    </a:cubicBezTo>
                    <a:close/>
                    <a:moveTo>
                      <a:pt x="1501" y="474"/>
                    </a:moveTo>
                    <a:cubicBezTo>
                      <a:pt x="1515" y="468"/>
                      <a:pt x="1541" y="470"/>
                      <a:pt x="1542" y="491"/>
                    </a:cubicBezTo>
                    <a:cubicBezTo>
                      <a:pt x="1529" y="486"/>
                      <a:pt x="1516" y="480"/>
                      <a:pt x="1501" y="474"/>
                    </a:cubicBezTo>
                    <a:close/>
                    <a:moveTo>
                      <a:pt x="1508" y="481"/>
                    </a:moveTo>
                    <a:cubicBezTo>
                      <a:pt x="1507" y="482"/>
                      <a:pt x="1507" y="483"/>
                      <a:pt x="1506" y="484"/>
                    </a:cubicBezTo>
                    <a:cubicBezTo>
                      <a:pt x="1492" y="479"/>
                      <a:pt x="1492" y="479"/>
                      <a:pt x="1492" y="479"/>
                    </a:cubicBezTo>
                    <a:cubicBezTo>
                      <a:pt x="1494" y="478"/>
                      <a:pt x="1495" y="478"/>
                      <a:pt x="1496" y="477"/>
                    </a:cubicBezTo>
                    <a:cubicBezTo>
                      <a:pt x="1500" y="478"/>
                      <a:pt x="1504" y="480"/>
                      <a:pt x="1508" y="481"/>
                    </a:cubicBezTo>
                    <a:close/>
                    <a:moveTo>
                      <a:pt x="1505" y="485"/>
                    </a:moveTo>
                    <a:cubicBezTo>
                      <a:pt x="1504" y="486"/>
                      <a:pt x="1503" y="487"/>
                      <a:pt x="1503" y="488"/>
                    </a:cubicBezTo>
                    <a:cubicBezTo>
                      <a:pt x="1488" y="483"/>
                      <a:pt x="1488" y="483"/>
                      <a:pt x="1488" y="483"/>
                    </a:cubicBezTo>
                    <a:cubicBezTo>
                      <a:pt x="1489" y="482"/>
                      <a:pt x="1490" y="481"/>
                      <a:pt x="1491" y="480"/>
                    </a:cubicBezTo>
                    <a:lnTo>
                      <a:pt x="1505" y="485"/>
                    </a:lnTo>
                    <a:close/>
                    <a:moveTo>
                      <a:pt x="1502" y="490"/>
                    </a:moveTo>
                    <a:cubicBezTo>
                      <a:pt x="1501" y="491"/>
                      <a:pt x="1500" y="492"/>
                      <a:pt x="1500" y="492"/>
                    </a:cubicBezTo>
                    <a:cubicBezTo>
                      <a:pt x="1484" y="486"/>
                      <a:pt x="1484" y="486"/>
                      <a:pt x="1484" y="486"/>
                    </a:cubicBezTo>
                    <a:cubicBezTo>
                      <a:pt x="1485" y="485"/>
                      <a:pt x="1486" y="485"/>
                      <a:pt x="1486" y="484"/>
                    </a:cubicBezTo>
                    <a:lnTo>
                      <a:pt x="1502" y="490"/>
                    </a:lnTo>
                    <a:close/>
                    <a:moveTo>
                      <a:pt x="1499" y="494"/>
                    </a:moveTo>
                    <a:cubicBezTo>
                      <a:pt x="1498" y="495"/>
                      <a:pt x="1498" y="496"/>
                      <a:pt x="1497" y="497"/>
                    </a:cubicBezTo>
                    <a:cubicBezTo>
                      <a:pt x="1481" y="490"/>
                      <a:pt x="1481" y="490"/>
                      <a:pt x="1481" y="490"/>
                    </a:cubicBezTo>
                    <a:cubicBezTo>
                      <a:pt x="1481" y="489"/>
                      <a:pt x="1482" y="488"/>
                      <a:pt x="1483" y="487"/>
                    </a:cubicBezTo>
                    <a:lnTo>
                      <a:pt x="1499" y="494"/>
                    </a:lnTo>
                    <a:close/>
                    <a:moveTo>
                      <a:pt x="1496" y="498"/>
                    </a:moveTo>
                    <a:cubicBezTo>
                      <a:pt x="1496" y="500"/>
                      <a:pt x="1495" y="501"/>
                      <a:pt x="1494" y="502"/>
                    </a:cubicBezTo>
                    <a:cubicBezTo>
                      <a:pt x="1488" y="500"/>
                      <a:pt x="1482" y="497"/>
                      <a:pt x="1478" y="493"/>
                    </a:cubicBezTo>
                    <a:cubicBezTo>
                      <a:pt x="1478" y="493"/>
                      <a:pt x="1479" y="492"/>
                      <a:pt x="1480" y="491"/>
                    </a:cubicBezTo>
                    <a:lnTo>
                      <a:pt x="1496" y="498"/>
                    </a:lnTo>
                    <a:close/>
                    <a:moveTo>
                      <a:pt x="1557" y="466"/>
                    </a:moveTo>
                    <a:cubicBezTo>
                      <a:pt x="1547" y="455"/>
                      <a:pt x="1529" y="451"/>
                      <a:pt x="1516" y="453"/>
                    </a:cubicBezTo>
                    <a:cubicBezTo>
                      <a:pt x="1513" y="453"/>
                      <a:pt x="1511" y="453"/>
                      <a:pt x="1508" y="454"/>
                    </a:cubicBezTo>
                    <a:cubicBezTo>
                      <a:pt x="1501" y="452"/>
                      <a:pt x="1495" y="451"/>
                      <a:pt x="1488" y="449"/>
                    </a:cubicBezTo>
                    <a:cubicBezTo>
                      <a:pt x="1492" y="446"/>
                      <a:pt x="1496" y="442"/>
                      <a:pt x="1498" y="437"/>
                    </a:cubicBezTo>
                    <a:cubicBezTo>
                      <a:pt x="1566" y="409"/>
                      <a:pt x="1622" y="468"/>
                      <a:pt x="1686" y="435"/>
                    </a:cubicBezTo>
                    <a:cubicBezTo>
                      <a:pt x="1686" y="456"/>
                      <a:pt x="1672" y="469"/>
                      <a:pt x="1650" y="474"/>
                    </a:cubicBezTo>
                    <a:cubicBezTo>
                      <a:pt x="1623" y="482"/>
                      <a:pt x="1591" y="475"/>
                      <a:pt x="1557" y="466"/>
                    </a:cubicBezTo>
                    <a:close/>
                    <a:moveTo>
                      <a:pt x="1655" y="478"/>
                    </a:moveTo>
                    <a:cubicBezTo>
                      <a:pt x="1676" y="473"/>
                      <a:pt x="1688" y="460"/>
                      <a:pt x="1692" y="446"/>
                    </a:cubicBezTo>
                    <a:cubicBezTo>
                      <a:pt x="1703" y="449"/>
                      <a:pt x="1712" y="451"/>
                      <a:pt x="1723" y="455"/>
                    </a:cubicBezTo>
                    <a:cubicBezTo>
                      <a:pt x="1717" y="461"/>
                      <a:pt x="1701" y="479"/>
                      <a:pt x="1682" y="498"/>
                    </a:cubicBezTo>
                    <a:cubicBezTo>
                      <a:pt x="1692" y="503"/>
                      <a:pt x="1709" y="507"/>
                      <a:pt x="1718" y="511"/>
                    </a:cubicBezTo>
                    <a:cubicBezTo>
                      <a:pt x="1710" y="518"/>
                      <a:pt x="1696" y="529"/>
                      <a:pt x="1681" y="542"/>
                    </a:cubicBezTo>
                    <a:cubicBezTo>
                      <a:pt x="1679" y="521"/>
                      <a:pt x="1664" y="498"/>
                      <a:pt x="1646" y="493"/>
                    </a:cubicBezTo>
                    <a:cubicBezTo>
                      <a:pt x="1651" y="488"/>
                      <a:pt x="1654" y="483"/>
                      <a:pt x="1655" y="478"/>
                    </a:cubicBezTo>
                    <a:close/>
                    <a:moveTo>
                      <a:pt x="1784" y="420"/>
                    </a:moveTo>
                    <a:cubicBezTo>
                      <a:pt x="1788" y="418"/>
                      <a:pt x="1791" y="416"/>
                      <a:pt x="1795" y="413"/>
                    </a:cubicBezTo>
                    <a:cubicBezTo>
                      <a:pt x="1799" y="423"/>
                      <a:pt x="1798" y="436"/>
                      <a:pt x="1788" y="440"/>
                    </a:cubicBezTo>
                    <a:cubicBezTo>
                      <a:pt x="1787" y="433"/>
                      <a:pt x="1785" y="427"/>
                      <a:pt x="1784" y="420"/>
                    </a:cubicBezTo>
                    <a:close/>
                    <a:moveTo>
                      <a:pt x="1793" y="459"/>
                    </a:moveTo>
                    <a:cubicBezTo>
                      <a:pt x="1792" y="455"/>
                      <a:pt x="1791" y="450"/>
                      <a:pt x="1789" y="445"/>
                    </a:cubicBezTo>
                    <a:cubicBezTo>
                      <a:pt x="1802" y="440"/>
                      <a:pt x="1804" y="423"/>
                      <a:pt x="1798" y="410"/>
                    </a:cubicBezTo>
                    <a:cubicBezTo>
                      <a:pt x="1801" y="407"/>
                      <a:pt x="1803" y="404"/>
                      <a:pt x="1805" y="401"/>
                    </a:cubicBezTo>
                    <a:cubicBezTo>
                      <a:pt x="1828" y="414"/>
                      <a:pt x="1818" y="452"/>
                      <a:pt x="1793" y="459"/>
                    </a:cubicBezTo>
                    <a:close/>
                    <a:moveTo>
                      <a:pt x="1783" y="415"/>
                    </a:moveTo>
                    <a:cubicBezTo>
                      <a:pt x="1781" y="406"/>
                      <a:pt x="1781" y="406"/>
                      <a:pt x="1781" y="406"/>
                    </a:cubicBezTo>
                    <a:cubicBezTo>
                      <a:pt x="1805" y="387"/>
                      <a:pt x="1805" y="342"/>
                      <a:pt x="1773" y="329"/>
                    </a:cubicBezTo>
                    <a:cubicBezTo>
                      <a:pt x="1775" y="325"/>
                      <a:pt x="1776" y="321"/>
                      <a:pt x="1778" y="318"/>
                    </a:cubicBezTo>
                    <a:cubicBezTo>
                      <a:pt x="1822" y="332"/>
                      <a:pt x="1817" y="396"/>
                      <a:pt x="1783" y="415"/>
                    </a:cubicBezTo>
                    <a:close/>
                    <a:moveTo>
                      <a:pt x="1710" y="355"/>
                    </a:moveTo>
                    <a:cubicBezTo>
                      <a:pt x="1704" y="344"/>
                      <a:pt x="1695" y="337"/>
                      <a:pt x="1686" y="332"/>
                    </a:cubicBezTo>
                    <a:cubicBezTo>
                      <a:pt x="1724" y="323"/>
                      <a:pt x="1759" y="308"/>
                      <a:pt x="1779" y="287"/>
                    </a:cubicBezTo>
                    <a:cubicBezTo>
                      <a:pt x="1770" y="320"/>
                      <a:pt x="1743" y="342"/>
                      <a:pt x="1710" y="355"/>
                    </a:cubicBezTo>
                    <a:close/>
                    <a:moveTo>
                      <a:pt x="1775" y="285"/>
                    </a:moveTo>
                    <a:cubicBezTo>
                      <a:pt x="1764" y="303"/>
                      <a:pt x="1725" y="319"/>
                      <a:pt x="1680" y="329"/>
                    </a:cubicBezTo>
                    <a:cubicBezTo>
                      <a:pt x="1661" y="321"/>
                      <a:pt x="1638" y="324"/>
                      <a:pt x="1622" y="336"/>
                    </a:cubicBezTo>
                    <a:cubicBezTo>
                      <a:pt x="1613" y="337"/>
                      <a:pt x="1604" y="337"/>
                      <a:pt x="1595" y="336"/>
                    </a:cubicBezTo>
                    <a:cubicBezTo>
                      <a:pt x="1595" y="332"/>
                      <a:pt x="1595" y="329"/>
                      <a:pt x="1594" y="325"/>
                    </a:cubicBezTo>
                    <a:cubicBezTo>
                      <a:pt x="1646" y="267"/>
                      <a:pt x="1709" y="328"/>
                      <a:pt x="1775" y="285"/>
                    </a:cubicBezTo>
                    <a:close/>
                    <a:moveTo>
                      <a:pt x="1728" y="292"/>
                    </a:moveTo>
                    <a:cubicBezTo>
                      <a:pt x="1724" y="288"/>
                      <a:pt x="1721" y="283"/>
                      <a:pt x="1719" y="278"/>
                    </a:cubicBezTo>
                    <a:cubicBezTo>
                      <a:pt x="1721" y="276"/>
                      <a:pt x="1723" y="274"/>
                      <a:pt x="1725" y="272"/>
                    </a:cubicBezTo>
                    <a:cubicBezTo>
                      <a:pt x="1729" y="277"/>
                      <a:pt x="1733" y="281"/>
                      <a:pt x="1737" y="284"/>
                    </a:cubicBezTo>
                    <a:cubicBezTo>
                      <a:pt x="1734" y="287"/>
                      <a:pt x="1731" y="289"/>
                      <a:pt x="1728" y="292"/>
                    </a:cubicBezTo>
                    <a:close/>
                    <a:moveTo>
                      <a:pt x="1739" y="282"/>
                    </a:moveTo>
                    <a:cubicBezTo>
                      <a:pt x="1734" y="279"/>
                      <a:pt x="1730" y="274"/>
                      <a:pt x="1727" y="270"/>
                    </a:cubicBezTo>
                    <a:cubicBezTo>
                      <a:pt x="1729" y="268"/>
                      <a:pt x="1731" y="266"/>
                      <a:pt x="1733" y="263"/>
                    </a:cubicBezTo>
                    <a:cubicBezTo>
                      <a:pt x="1737" y="267"/>
                      <a:pt x="1742" y="270"/>
                      <a:pt x="1746" y="272"/>
                    </a:cubicBezTo>
                    <a:cubicBezTo>
                      <a:pt x="1744" y="276"/>
                      <a:pt x="1741" y="279"/>
                      <a:pt x="1739" y="282"/>
                    </a:cubicBezTo>
                    <a:close/>
                    <a:moveTo>
                      <a:pt x="1747" y="270"/>
                    </a:moveTo>
                    <a:cubicBezTo>
                      <a:pt x="1742" y="268"/>
                      <a:pt x="1738" y="264"/>
                      <a:pt x="1734" y="261"/>
                    </a:cubicBezTo>
                    <a:cubicBezTo>
                      <a:pt x="1736" y="259"/>
                      <a:pt x="1738" y="256"/>
                      <a:pt x="1739" y="253"/>
                    </a:cubicBezTo>
                    <a:cubicBezTo>
                      <a:pt x="1743" y="256"/>
                      <a:pt x="1748" y="259"/>
                      <a:pt x="1753" y="260"/>
                    </a:cubicBezTo>
                    <a:cubicBezTo>
                      <a:pt x="1751" y="264"/>
                      <a:pt x="1749" y="267"/>
                      <a:pt x="1747" y="270"/>
                    </a:cubicBezTo>
                    <a:close/>
                    <a:moveTo>
                      <a:pt x="1753" y="258"/>
                    </a:moveTo>
                    <a:cubicBezTo>
                      <a:pt x="1749" y="256"/>
                      <a:pt x="1744" y="254"/>
                      <a:pt x="1740" y="251"/>
                    </a:cubicBezTo>
                    <a:cubicBezTo>
                      <a:pt x="1741" y="248"/>
                      <a:pt x="1742" y="245"/>
                      <a:pt x="1743" y="242"/>
                    </a:cubicBezTo>
                    <a:cubicBezTo>
                      <a:pt x="1748" y="244"/>
                      <a:pt x="1753" y="245"/>
                      <a:pt x="1757" y="245"/>
                    </a:cubicBezTo>
                    <a:cubicBezTo>
                      <a:pt x="1756" y="250"/>
                      <a:pt x="1755" y="254"/>
                      <a:pt x="1753" y="258"/>
                    </a:cubicBezTo>
                    <a:close/>
                    <a:moveTo>
                      <a:pt x="1743" y="208"/>
                    </a:moveTo>
                    <a:cubicBezTo>
                      <a:pt x="1743" y="206"/>
                      <a:pt x="1742" y="203"/>
                      <a:pt x="1741" y="200"/>
                    </a:cubicBezTo>
                    <a:cubicBezTo>
                      <a:pt x="1745" y="199"/>
                      <a:pt x="1749" y="198"/>
                      <a:pt x="1752" y="196"/>
                    </a:cubicBezTo>
                    <a:cubicBezTo>
                      <a:pt x="1753" y="199"/>
                      <a:pt x="1754" y="202"/>
                      <a:pt x="1755" y="205"/>
                    </a:cubicBezTo>
                    <a:cubicBezTo>
                      <a:pt x="1751" y="207"/>
                      <a:pt x="1747" y="208"/>
                      <a:pt x="1743" y="208"/>
                    </a:cubicBezTo>
                    <a:close/>
                    <a:moveTo>
                      <a:pt x="1756" y="207"/>
                    </a:moveTo>
                    <a:cubicBezTo>
                      <a:pt x="1757" y="211"/>
                      <a:pt x="1757" y="215"/>
                      <a:pt x="1758" y="219"/>
                    </a:cubicBezTo>
                    <a:cubicBezTo>
                      <a:pt x="1754" y="220"/>
                      <a:pt x="1749" y="220"/>
                      <a:pt x="1745" y="220"/>
                    </a:cubicBezTo>
                    <a:cubicBezTo>
                      <a:pt x="1745" y="217"/>
                      <a:pt x="1745" y="214"/>
                      <a:pt x="1744" y="211"/>
                    </a:cubicBezTo>
                    <a:cubicBezTo>
                      <a:pt x="1748" y="210"/>
                      <a:pt x="1752" y="209"/>
                      <a:pt x="1756" y="207"/>
                    </a:cubicBezTo>
                    <a:close/>
                    <a:moveTo>
                      <a:pt x="1758" y="243"/>
                    </a:moveTo>
                    <a:cubicBezTo>
                      <a:pt x="1753" y="242"/>
                      <a:pt x="1748" y="241"/>
                      <a:pt x="1744" y="240"/>
                    </a:cubicBezTo>
                    <a:cubicBezTo>
                      <a:pt x="1744" y="237"/>
                      <a:pt x="1745" y="235"/>
                      <a:pt x="1745" y="232"/>
                    </a:cubicBezTo>
                    <a:cubicBezTo>
                      <a:pt x="1750" y="233"/>
                      <a:pt x="1755" y="233"/>
                      <a:pt x="1759" y="233"/>
                    </a:cubicBezTo>
                    <a:cubicBezTo>
                      <a:pt x="1758" y="236"/>
                      <a:pt x="1758" y="240"/>
                      <a:pt x="1758" y="243"/>
                    </a:cubicBezTo>
                    <a:close/>
                    <a:moveTo>
                      <a:pt x="1759" y="231"/>
                    </a:moveTo>
                    <a:cubicBezTo>
                      <a:pt x="1754" y="231"/>
                      <a:pt x="1750" y="231"/>
                      <a:pt x="1745" y="230"/>
                    </a:cubicBezTo>
                    <a:cubicBezTo>
                      <a:pt x="1746" y="227"/>
                      <a:pt x="1746" y="225"/>
                      <a:pt x="1746" y="222"/>
                    </a:cubicBezTo>
                    <a:cubicBezTo>
                      <a:pt x="1750" y="222"/>
                      <a:pt x="1754" y="222"/>
                      <a:pt x="1758" y="221"/>
                    </a:cubicBezTo>
                    <a:cubicBezTo>
                      <a:pt x="1759" y="224"/>
                      <a:pt x="1759" y="228"/>
                      <a:pt x="1759" y="231"/>
                    </a:cubicBezTo>
                    <a:close/>
                    <a:moveTo>
                      <a:pt x="1739" y="196"/>
                    </a:moveTo>
                    <a:cubicBezTo>
                      <a:pt x="1736" y="190"/>
                      <a:pt x="1733" y="184"/>
                      <a:pt x="1729" y="178"/>
                    </a:cubicBezTo>
                    <a:cubicBezTo>
                      <a:pt x="1760" y="179"/>
                      <a:pt x="1779" y="157"/>
                      <a:pt x="1788" y="138"/>
                    </a:cubicBezTo>
                    <a:cubicBezTo>
                      <a:pt x="1791" y="159"/>
                      <a:pt x="1780" y="182"/>
                      <a:pt x="1739" y="196"/>
                    </a:cubicBezTo>
                    <a:close/>
                    <a:moveTo>
                      <a:pt x="1748" y="54"/>
                    </a:moveTo>
                    <a:cubicBezTo>
                      <a:pt x="1767" y="62"/>
                      <a:pt x="1791" y="85"/>
                      <a:pt x="1790" y="118"/>
                    </a:cubicBezTo>
                    <a:cubicBezTo>
                      <a:pt x="1789" y="134"/>
                      <a:pt x="1773" y="176"/>
                      <a:pt x="1723" y="171"/>
                    </a:cubicBezTo>
                    <a:cubicBezTo>
                      <a:pt x="1701" y="145"/>
                      <a:pt x="1667" y="133"/>
                      <a:pt x="1635" y="151"/>
                    </a:cubicBezTo>
                    <a:cubicBezTo>
                      <a:pt x="1614" y="152"/>
                      <a:pt x="1589" y="163"/>
                      <a:pt x="1562" y="190"/>
                    </a:cubicBezTo>
                    <a:cubicBezTo>
                      <a:pt x="1561" y="187"/>
                      <a:pt x="1560" y="185"/>
                      <a:pt x="1558" y="183"/>
                    </a:cubicBezTo>
                    <a:cubicBezTo>
                      <a:pt x="1556" y="180"/>
                      <a:pt x="1554" y="178"/>
                      <a:pt x="1552" y="175"/>
                    </a:cubicBezTo>
                    <a:cubicBezTo>
                      <a:pt x="1554" y="171"/>
                      <a:pt x="1556" y="166"/>
                      <a:pt x="1559" y="163"/>
                    </a:cubicBezTo>
                    <a:cubicBezTo>
                      <a:pt x="1570" y="170"/>
                      <a:pt x="1570" y="170"/>
                      <a:pt x="1570" y="170"/>
                    </a:cubicBezTo>
                    <a:cubicBezTo>
                      <a:pt x="1578" y="161"/>
                      <a:pt x="1578" y="161"/>
                      <a:pt x="1578" y="161"/>
                    </a:cubicBezTo>
                    <a:cubicBezTo>
                      <a:pt x="1567" y="150"/>
                      <a:pt x="1567" y="150"/>
                      <a:pt x="1567" y="150"/>
                    </a:cubicBezTo>
                    <a:cubicBezTo>
                      <a:pt x="1584" y="131"/>
                      <a:pt x="1608" y="122"/>
                      <a:pt x="1627" y="120"/>
                    </a:cubicBezTo>
                    <a:cubicBezTo>
                      <a:pt x="1671" y="115"/>
                      <a:pt x="1702" y="153"/>
                      <a:pt x="1740" y="140"/>
                    </a:cubicBezTo>
                    <a:cubicBezTo>
                      <a:pt x="1759" y="133"/>
                      <a:pt x="1766" y="103"/>
                      <a:pt x="1754" y="88"/>
                    </a:cubicBezTo>
                    <a:cubicBezTo>
                      <a:pt x="1743" y="75"/>
                      <a:pt x="1721" y="76"/>
                      <a:pt x="1713" y="81"/>
                    </a:cubicBezTo>
                    <a:cubicBezTo>
                      <a:pt x="1705" y="85"/>
                      <a:pt x="1699" y="96"/>
                      <a:pt x="1705" y="106"/>
                    </a:cubicBezTo>
                    <a:cubicBezTo>
                      <a:pt x="1709" y="111"/>
                      <a:pt x="1717" y="115"/>
                      <a:pt x="1725" y="111"/>
                    </a:cubicBezTo>
                    <a:cubicBezTo>
                      <a:pt x="1719" y="130"/>
                      <a:pt x="1692" y="121"/>
                      <a:pt x="1687" y="107"/>
                    </a:cubicBezTo>
                    <a:cubicBezTo>
                      <a:pt x="1673" y="67"/>
                      <a:pt x="1710" y="40"/>
                      <a:pt x="1748" y="54"/>
                    </a:cubicBezTo>
                    <a:close/>
                    <a:moveTo>
                      <a:pt x="1687" y="129"/>
                    </a:moveTo>
                    <a:cubicBezTo>
                      <a:pt x="1684" y="128"/>
                      <a:pt x="1681" y="127"/>
                      <a:pt x="1678" y="125"/>
                    </a:cubicBezTo>
                    <a:cubicBezTo>
                      <a:pt x="1682" y="123"/>
                      <a:pt x="1686" y="120"/>
                      <a:pt x="1689" y="116"/>
                    </a:cubicBezTo>
                    <a:cubicBezTo>
                      <a:pt x="1691" y="118"/>
                      <a:pt x="1692" y="119"/>
                      <a:pt x="1694" y="121"/>
                    </a:cubicBezTo>
                    <a:cubicBezTo>
                      <a:pt x="1692" y="124"/>
                      <a:pt x="1690" y="127"/>
                      <a:pt x="1687" y="129"/>
                    </a:cubicBezTo>
                    <a:close/>
                    <a:moveTo>
                      <a:pt x="1697" y="122"/>
                    </a:moveTo>
                    <a:cubicBezTo>
                      <a:pt x="1698" y="123"/>
                      <a:pt x="1700" y="124"/>
                      <a:pt x="1701" y="124"/>
                    </a:cubicBezTo>
                    <a:cubicBezTo>
                      <a:pt x="1701" y="128"/>
                      <a:pt x="1698" y="131"/>
                      <a:pt x="1696" y="133"/>
                    </a:cubicBezTo>
                    <a:cubicBezTo>
                      <a:pt x="1694" y="132"/>
                      <a:pt x="1692" y="131"/>
                      <a:pt x="1690" y="131"/>
                    </a:cubicBezTo>
                    <a:cubicBezTo>
                      <a:pt x="1693" y="128"/>
                      <a:pt x="1695" y="125"/>
                      <a:pt x="1697" y="122"/>
                    </a:cubicBezTo>
                    <a:close/>
                    <a:moveTo>
                      <a:pt x="1673" y="123"/>
                    </a:moveTo>
                    <a:cubicBezTo>
                      <a:pt x="1671" y="122"/>
                      <a:pt x="1668" y="122"/>
                      <a:pt x="1666" y="121"/>
                    </a:cubicBezTo>
                    <a:cubicBezTo>
                      <a:pt x="1673" y="119"/>
                      <a:pt x="1679" y="115"/>
                      <a:pt x="1684" y="108"/>
                    </a:cubicBezTo>
                    <a:cubicBezTo>
                      <a:pt x="1684" y="110"/>
                      <a:pt x="1685" y="111"/>
                      <a:pt x="1686" y="113"/>
                    </a:cubicBezTo>
                    <a:cubicBezTo>
                      <a:pt x="1683" y="118"/>
                      <a:pt x="1679" y="121"/>
                      <a:pt x="1673" y="123"/>
                    </a:cubicBezTo>
                    <a:close/>
                    <a:moveTo>
                      <a:pt x="1730" y="95"/>
                    </a:moveTo>
                    <a:cubicBezTo>
                      <a:pt x="1728" y="106"/>
                      <a:pt x="1719" y="111"/>
                      <a:pt x="1712" y="106"/>
                    </a:cubicBezTo>
                    <a:cubicBezTo>
                      <a:pt x="1703" y="100"/>
                      <a:pt x="1708" y="89"/>
                      <a:pt x="1715" y="85"/>
                    </a:cubicBezTo>
                    <a:cubicBezTo>
                      <a:pt x="1723" y="80"/>
                      <a:pt x="1743" y="81"/>
                      <a:pt x="1752" y="94"/>
                    </a:cubicBezTo>
                    <a:cubicBezTo>
                      <a:pt x="1759" y="104"/>
                      <a:pt x="1756" y="130"/>
                      <a:pt x="1738" y="136"/>
                    </a:cubicBezTo>
                    <a:cubicBezTo>
                      <a:pt x="1726" y="140"/>
                      <a:pt x="1714" y="139"/>
                      <a:pt x="1702" y="135"/>
                    </a:cubicBezTo>
                    <a:cubicBezTo>
                      <a:pt x="1702" y="132"/>
                      <a:pt x="1703" y="129"/>
                      <a:pt x="1706" y="125"/>
                    </a:cubicBezTo>
                    <a:cubicBezTo>
                      <a:pt x="1720" y="127"/>
                      <a:pt x="1739" y="116"/>
                      <a:pt x="1730" y="95"/>
                    </a:cubicBezTo>
                    <a:close/>
                    <a:moveTo>
                      <a:pt x="1675" y="69"/>
                    </a:moveTo>
                    <a:cubicBezTo>
                      <a:pt x="1678" y="69"/>
                      <a:pt x="1682" y="69"/>
                      <a:pt x="1685" y="68"/>
                    </a:cubicBezTo>
                    <a:cubicBezTo>
                      <a:pt x="1679" y="78"/>
                      <a:pt x="1678" y="90"/>
                      <a:pt x="1682" y="104"/>
                    </a:cubicBezTo>
                    <a:cubicBezTo>
                      <a:pt x="1677" y="113"/>
                      <a:pt x="1670" y="117"/>
                      <a:pt x="1659" y="118"/>
                    </a:cubicBezTo>
                    <a:cubicBezTo>
                      <a:pt x="1649" y="115"/>
                      <a:pt x="1638" y="114"/>
                      <a:pt x="1627" y="115"/>
                    </a:cubicBezTo>
                    <a:cubicBezTo>
                      <a:pt x="1627" y="110"/>
                      <a:pt x="1626" y="105"/>
                      <a:pt x="1624" y="100"/>
                    </a:cubicBezTo>
                    <a:cubicBezTo>
                      <a:pt x="1635" y="110"/>
                      <a:pt x="1656" y="110"/>
                      <a:pt x="1665" y="103"/>
                    </a:cubicBezTo>
                    <a:cubicBezTo>
                      <a:pt x="1675" y="97"/>
                      <a:pt x="1679" y="81"/>
                      <a:pt x="1675" y="69"/>
                    </a:cubicBezTo>
                    <a:close/>
                    <a:moveTo>
                      <a:pt x="1667" y="64"/>
                    </a:moveTo>
                    <a:cubicBezTo>
                      <a:pt x="1674" y="72"/>
                      <a:pt x="1673" y="92"/>
                      <a:pt x="1662" y="99"/>
                    </a:cubicBezTo>
                    <a:cubicBezTo>
                      <a:pt x="1654" y="105"/>
                      <a:pt x="1634" y="105"/>
                      <a:pt x="1626" y="94"/>
                    </a:cubicBezTo>
                    <a:cubicBezTo>
                      <a:pt x="1619" y="85"/>
                      <a:pt x="1622" y="67"/>
                      <a:pt x="1633" y="59"/>
                    </a:cubicBezTo>
                    <a:cubicBezTo>
                      <a:pt x="1644" y="51"/>
                      <a:pt x="1659" y="54"/>
                      <a:pt x="1667" y="64"/>
                    </a:cubicBezTo>
                    <a:close/>
                    <a:moveTo>
                      <a:pt x="1586" y="14"/>
                    </a:moveTo>
                    <a:cubicBezTo>
                      <a:pt x="1599" y="8"/>
                      <a:pt x="1621" y="10"/>
                      <a:pt x="1632" y="22"/>
                    </a:cubicBezTo>
                    <a:cubicBezTo>
                      <a:pt x="1640" y="30"/>
                      <a:pt x="1645" y="40"/>
                      <a:pt x="1641" y="51"/>
                    </a:cubicBezTo>
                    <a:cubicBezTo>
                      <a:pt x="1629" y="53"/>
                      <a:pt x="1621" y="62"/>
                      <a:pt x="1619" y="74"/>
                    </a:cubicBezTo>
                    <a:cubicBezTo>
                      <a:pt x="1615" y="75"/>
                      <a:pt x="1612" y="76"/>
                      <a:pt x="1608" y="76"/>
                    </a:cubicBezTo>
                    <a:cubicBezTo>
                      <a:pt x="1604" y="74"/>
                      <a:pt x="1601" y="71"/>
                      <a:pt x="1597" y="69"/>
                    </a:cubicBezTo>
                    <a:cubicBezTo>
                      <a:pt x="1620" y="68"/>
                      <a:pt x="1627" y="47"/>
                      <a:pt x="1619" y="33"/>
                    </a:cubicBezTo>
                    <a:cubicBezTo>
                      <a:pt x="1613" y="21"/>
                      <a:pt x="1597" y="21"/>
                      <a:pt x="1590" y="28"/>
                    </a:cubicBezTo>
                    <a:cubicBezTo>
                      <a:pt x="1583" y="36"/>
                      <a:pt x="1584" y="48"/>
                      <a:pt x="1593" y="52"/>
                    </a:cubicBezTo>
                    <a:cubicBezTo>
                      <a:pt x="1600" y="56"/>
                      <a:pt x="1610" y="54"/>
                      <a:pt x="1611" y="45"/>
                    </a:cubicBezTo>
                    <a:cubicBezTo>
                      <a:pt x="1612" y="38"/>
                      <a:pt x="1603" y="33"/>
                      <a:pt x="1598" y="38"/>
                    </a:cubicBezTo>
                    <a:cubicBezTo>
                      <a:pt x="1597" y="40"/>
                      <a:pt x="1599" y="42"/>
                      <a:pt x="1601" y="42"/>
                    </a:cubicBezTo>
                    <a:cubicBezTo>
                      <a:pt x="1604" y="39"/>
                      <a:pt x="1607" y="42"/>
                      <a:pt x="1606" y="46"/>
                    </a:cubicBezTo>
                    <a:cubicBezTo>
                      <a:pt x="1605" y="50"/>
                      <a:pt x="1600" y="52"/>
                      <a:pt x="1595" y="48"/>
                    </a:cubicBezTo>
                    <a:cubicBezTo>
                      <a:pt x="1589" y="44"/>
                      <a:pt x="1591" y="34"/>
                      <a:pt x="1593" y="31"/>
                    </a:cubicBezTo>
                    <a:cubicBezTo>
                      <a:pt x="1600" y="24"/>
                      <a:pt x="1612" y="27"/>
                      <a:pt x="1615" y="35"/>
                    </a:cubicBezTo>
                    <a:cubicBezTo>
                      <a:pt x="1619" y="43"/>
                      <a:pt x="1620" y="57"/>
                      <a:pt x="1607" y="63"/>
                    </a:cubicBezTo>
                    <a:cubicBezTo>
                      <a:pt x="1597" y="68"/>
                      <a:pt x="1580" y="65"/>
                      <a:pt x="1575" y="50"/>
                    </a:cubicBezTo>
                    <a:cubicBezTo>
                      <a:pt x="1570" y="38"/>
                      <a:pt x="1571" y="21"/>
                      <a:pt x="1586" y="14"/>
                    </a:cubicBezTo>
                    <a:close/>
                    <a:moveTo>
                      <a:pt x="1575" y="58"/>
                    </a:moveTo>
                    <a:cubicBezTo>
                      <a:pt x="1544" y="60"/>
                      <a:pt x="1544" y="60"/>
                      <a:pt x="1544" y="60"/>
                    </a:cubicBezTo>
                    <a:cubicBezTo>
                      <a:pt x="1544" y="59"/>
                      <a:pt x="1543" y="58"/>
                      <a:pt x="1542" y="56"/>
                    </a:cubicBezTo>
                    <a:cubicBezTo>
                      <a:pt x="1572" y="54"/>
                      <a:pt x="1572" y="54"/>
                      <a:pt x="1572" y="54"/>
                    </a:cubicBezTo>
                    <a:cubicBezTo>
                      <a:pt x="1573" y="56"/>
                      <a:pt x="1574" y="57"/>
                      <a:pt x="1575" y="58"/>
                    </a:cubicBezTo>
                    <a:close/>
                    <a:moveTo>
                      <a:pt x="1571" y="53"/>
                    </a:moveTo>
                    <a:cubicBezTo>
                      <a:pt x="1541" y="55"/>
                      <a:pt x="1541" y="55"/>
                      <a:pt x="1541" y="55"/>
                    </a:cubicBezTo>
                    <a:cubicBezTo>
                      <a:pt x="1540" y="54"/>
                      <a:pt x="1539" y="53"/>
                      <a:pt x="1538" y="52"/>
                    </a:cubicBezTo>
                    <a:cubicBezTo>
                      <a:pt x="1569" y="49"/>
                      <a:pt x="1569" y="49"/>
                      <a:pt x="1569" y="49"/>
                    </a:cubicBezTo>
                    <a:cubicBezTo>
                      <a:pt x="1570" y="51"/>
                      <a:pt x="1570" y="52"/>
                      <a:pt x="1571" y="53"/>
                    </a:cubicBezTo>
                    <a:close/>
                    <a:moveTo>
                      <a:pt x="1556" y="18"/>
                    </a:moveTo>
                    <a:cubicBezTo>
                      <a:pt x="1557" y="19"/>
                      <a:pt x="1558" y="22"/>
                      <a:pt x="1560" y="25"/>
                    </a:cubicBezTo>
                    <a:cubicBezTo>
                      <a:pt x="1552" y="25"/>
                      <a:pt x="1552" y="25"/>
                      <a:pt x="1552" y="25"/>
                    </a:cubicBezTo>
                    <a:cubicBezTo>
                      <a:pt x="1553" y="23"/>
                      <a:pt x="1555" y="20"/>
                      <a:pt x="1556" y="18"/>
                    </a:cubicBezTo>
                    <a:close/>
                    <a:moveTo>
                      <a:pt x="1551" y="27"/>
                    </a:moveTo>
                    <a:cubicBezTo>
                      <a:pt x="1561" y="26"/>
                      <a:pt x="1561" y="26"/>
                      <a:pt x="1561" y="26"/>
                    </a:cubicBezTo>
                    <a:cubicBezTo>
                      <a:pt x="1562" y="27"/>
                      <a:pt x="1563" y="28"/>
                      <a:pt x="1563" y="29"/>
                    </a:cubicBezTo>
                    <a:cubicBezTo>
                      <a:pt x="1549" y="30"/>
                      <a:pt x="1549" y="30"/>
                      <a:pt x="1549" y="30"/>
                    </a:cubicBezTo>
                    <a:cubicBezTo>
                      <a:pt x="1550" y="29"/>
                      <a:pt x="1550" y="28"/>
                      <a:pt x="1551" y="27"/>
                    </a:cubicBezTo>
                    <a:close/>
                    <a:moveTo>
                      <a:pt x="1548" y="32"/>
                    </a:moveTo>
                    <a:cubicBezTo>
                      <a:pt x="1564" y="31"/>
                      <a:pt x="1564" y="31"/>
                      <a:pt x="1564" y="31"/>
                    </a:cubicBezTo>
                    <a:cubicBezTo>
                      <a:pt x="1567" y="34"/>
                      <a:pt x="1567" y="34"/>
                      <a:pt x="1567" y="34"/>
                    </a:cubicBezTo>
                    <a:cubicBezTo>
                      <a:pt x="1546" y="35"/>
                      <a:pt x="1546" y="35"/>
                      <a:pt x="1546" y="35"/>
                    </a:cubicBezTo>
                    <a:cubicBezTo>
                      <a:pt x="1547" y="34"/>
                      <a:pt x="1547" y="33"/>
                      <a:pt x="1548" y="32"/>
                    </a:cubicBezTo>
                    <a:close/>
                    <a:moveTo>
                      <a:pt x="1545" y="37"/>
                    </a:moveTo>
                    <a:cubicBezTo>
                      <a:pt x="1567" y="35"/>
                      <a:pt x="1567" y="35"/>
                      <a:pt x="1567" y="35"/>
                    </a:cubicBezTo>
                    <a:cubicBezTo>
                      <a:pt x="1567" y="36"/>
                      <a:pt x="1567" y="37"/>
                      <a:pt x="1567" y="38"/>
                    </a:cubicBezTo>
                    <a:cubicBezTo>
                      <a:pt x="1543" y="40"/>
                      <a:pt x="1543" y="40"/>
                      <a:pt x="1543" y="40"/>
                    </a:cubicBezTo>
                    <a:lnTo>
                      <a:pt x="1545" y="37"/>
                    </a:lnTo>
                    <a:close/>
                    <a:moveTo>
                      <a:pt x="1543" y="41"/>
                    </a:moveTo>
                    <a:cubicBezTo>
                      <a:pt x="1567" y="40"/>
                      <a:pt x="1567" y="40"/>
                      <a:pt x="1567" y="40"/>
                    </a:cubicBezTo>
                    <a:cubicBezTo>
                      <a:pt x="1567" y="41"/>
                      <a:pt x="1567" y="42"/>
                      <a:pt x="1567" y="43"/>
                    </a:cubicBezTo>
                    <a:cubicBezTo>
                      <a:pt x="1540" y="45"/>
                      <a:pt x="1540" y="45"/>
                      <a:pt x="1540" y="45"/>
                    </a:cubicBezTo>
                    <a:lnTo>
                      <a:pt x="1543" y="41"/>
                    </a:lnTo>
                    <a:close/>
                    <a:moveTo>
                      <a:pt x="1540" y="47"/>
                    </a:moveTo>
                    <a:cubicBezTo>
                      <a:pt x="1568" y="45"/>
                      <a:pt x="1568" y="45"/>
                      <a:pt x="1568" y="45"/>
                    </a:cubicBezTo>
                    <a:cubicBezTo>
                      <a:pt x="1568" y="46"/>
                      <a:pt x="1568" y="47"/>
                      <a:pt x="1569" y="48"/>
                    </a:cubicBezTo>
                    <a:cubicBezTo>
                      <a:pt x="1538" y="50"/>
                      <a:pt x="1538" y="50"/>
                      <a:pt x="1538" y="50"/>
                    </a:cubicBezTo>
                    <a:lnTo>
                      <a:pt x="1540" y="47"/>
                    </a:lnTo>
                    <a:close/>
                    <a:moveTo>
                      <a:pt x="1539" y="60"/>
                    </a:moveTo>
                    <a:cubicBezTo>
                      <a:pt x="1561" y="93"/>
                      <a:pt x="1556" y="136"/>
                      <a:pt x="1521" y="154"/>
                    </a:cubicBezTo>
                    <a:cubicBezTo>
                      <a:pt x="1520" y="153"/>
                      <a:pt x="1519" y="153"/>
                      <a:pt x="1518" y="153"/>
                    </a:cubicBezTo>
                    <a:cubicBezTo>
                      <a:pt x="1545" y="139"/>
                      <a:pt x="1551" y="98"/>
                      <a:pt x="1531" y="68"/>
                    </a:cubicBezTo>
                    <a:cubicBezTo>
                      <a:pt x="1508" y="34"/>
                      <a:pt x="1460" y="35"/>
                      <a:pt x="1436" y="63"/>
                    </a:cubicBezTo>
                    <a:cubicBezTo>
                      <a:pt x="1435" y="62"/>
                      <a:pt x="1433" y="61"/>
                      <a:pt x="1431" y="60"/>
                    </a:cubicBezTo>
                    <a:cubicBezTo>
                      <a:pt x="1452" y="28"/>
                      <a:pt x="1512" y="21"/>
                      <a:pt x="1539" y="60"/>
                    </a:cubicBezTo>
                    <a:close/>
                    <a:moveTo>
                      <a:pt x="1378" y="11"/>
                    </a:moveTo>
                    <a:cubicBezTo>
                      <a:pt x="1399" y="3"/>
                      <a:pt x="1435" y="12"/>
                      <a:pt x="1440" y="42"/>
                    </a:cubicBezTo>
                    <a:cubicBezTo>
                      <a:pt x="1437" y="44"/>
                      <a:pt x="1435" y="46"/>
                      <a:pt x="1433" y="48"/>
                    </a:cubicBezTo>
                    <a:cubicBezTo>
                      <a:pt x="1424" y="32"/>
                      <a:pt x="1402" y="26"/>
                      <a:pt x="1387" y="29"/>
                    </a:cubicBezTo>
                    <a:cubicBezTo>
                      <a:pt x="1385" y="22"/>
                      <a:pt x="1382" y="16"/>
                      <a:pt x="1378" y="11"/>
                    </a:cubicBezTo>
                    <a:close/>
                    <a:moveTo>
                      <a:pt x="1389" y="60"/>
                    </a:moveTo>
                    <a:cubicBezTo>
                      <a:pt x="1405" y="88"/>
                      <a:pt x="1371" y="129"/>
                      <a:pt x="1334" y="140"/>
                    </a:cubicBezTo>
                    <a:cubicBezTo>
                      <a:pt x="1328" y="136"/>
                      <a:pt x="1322" y="131"/>
                      <a:pt x="1315" y="127"/>
                    </a:cubicBezTo>
                    <a:cubicBezTo>
                      <a:pt x="1350" y="122"/>
                      <a:pt x="1383" y="95"/>
                      <a:pt x="1389" y="60"/>
                    </a:cubicBezTo>
                    <a:close/>
                    <a:moveTo>
                      <a:pt x="1270" y="118"/>
                    </a:moveTo>
                    <a:cubicBezTo>
                      <a:pt x="1284" y="114"/>
                      <a:pt x="1308" y="128"/>
                      <a:pt x="1329" y="143"/>
                    </a:cubicBezTo>
                    <a:cubicBezTo>
                      <a:pt x="1351" y="158"/>
                      <a:pt x="1369" y="175"/>
                      <a:pt x="1369" y="185"/>
                    </a:cubicBezTo>
                    <a:cubicBezTo>
                      <a:pt x="1369" y="207"/>
                      <a:pt x="1358" y="214"/>
                      <a:pt x="1335" y="241"/>
                    </a:cubicBezTo>
                    <a:cubicBezTo>
                      <a:pt x="1329" y="241"/>
                      <a:pt x="1322" y="241"/>
                      <a:pt x="1316" y="242"/>
                    </a:cubicBezTo>
                    <a:cubicBezTo>
                      <a:pt x="1339" y="213"/>
                      <a:pt x="1352" y="203"/>
                      <a:pt x="1353" y="186"/>
                    </a:cubicBezTo>
                    <a:cubicBezTo>
                      <a:pt x="1353" y="177"/>
                      <a:pt x="1334" y="163"/>
                      <a:pt x="1316" y="149"/>
                    </a:cubicBezTo>
                    <a:cubicBezTo>
                      <a:pt x="1298" y="135"/>
                      <a:pt x="1281" y="123"/>
                      <a:pt x="1269" y="126"/>
                    </a:cubicBezTo>
                    <a:cubicBezTo>
                      <a:pt x="1258" y="129"/>
                      <a:pt x="1230" y="162"/>
                      <a:pt x="1207" y="193"/>
                    </a:cubicBezTo>
                    <a:cubicBezTo>
                      <a:pt x="1205" y="191"/>
                      <a:pt x="1203" y="189"/>
                      <a:pt x="1201" y="187"/>
                    </a:cubicBezTo>
                    <a:cubicBezTo>
                      <a:pt x="1227" y="154"/>
                      <a:pt x="1258" y="121"/>
                      <a:pt x="1270" y="118"/>
                    </a:cubicBezTo>
                    <a:close/>
                    <a:moveTo>
                      <a:pt x="1218" y="220"/>
                    </a:moveTo>
                    <a:cubicBezTo>
                      <a:pt x="1210" y="220"/>
                      <a:pt x="1203" y="222"/>
                      <a:pt x="1197" y="223"/>
                    </a:cubicBezTo>
                    <a:cubicBezTo>
                      <a:pt x="1169" y="186"/>
                      <a:pt x="1116" y="166"/>
                      <a:pt x="1072" y="180"/>
                    </a:cubicBezTo>
                    <a:cubicBezTo>
                      <a:pt x="1077" y="155"/>
                      <a:pt x="1077" y="155"/>
                      <a:pt x="1077" y="155"/>
                    </a:cubicBezTo>
                    <a:cubicBezTo>
                      <a:pt x="1130" y="139"/>
                      <a:pt x="1197" y="172"/>
                      <a:pt x="1218" y="220"/>
                    </a:cubicBezTo>
                    <a:close/>
                    <a:moveTo>
                      <a:pt x="1159" y="324"/>
                    </a:moveTo>
                    <a:cubicBezTo>
                      <a:pt x="1150" y="323"/>
                      <a:pt x="1141" y="323"/>
                      <a:pt x="1132" y="324"/>
                    </a:cubicBezTo>
                    <a:cubicBezTo>
                      <a:pt x="1144" y="313"/>
                      <a:pt x="1148" y="296"/>
                      <a:pt x="1135" y="279"/>
                    </a:cubicBezTo>
                    <a:cubicBezTo>
                      <a:pt x="1129" y="285"/>
                      <a:pt x="1124" y="291"/>
                      <a:pt x="1121" y="294"/>
                    </a:cubicBezTo>
                    <a:cubicBezTo>
                      <a:pt x="1126" y="311"/>
                      <a:pt x="1106" y="322"/>
                      <a:pt x="1089" y="311"/>
                    </a:cubicBezTo>
                    <a:cubicBezTo>
                      <a:pt x="1068" y="298"/>
                      <a:pt x="1078" y="271"/>
                      <a:pt x="1100" y="275"/>
                    </a:cubicBezTo>
                    <a:cubicBezTo>
                      <a:pt x="1103" y="270"/>
                      <a:pt x="1107" y="263"/>
                      <a:pt x="1108" y="260"/>
                    </a:cubicBezTo>
                    <a:cubicBezTo>
                      <a:pt x="1089" y="251"/>
                      <a:pt x="1065" y="257"/>
                      <a:pt x="1057" y="281"/>
                    </a:cubicBezTo>
                    <a:cubicBezTo>
                      <a:pt x="1054" y="290"/>
                      <a:pt x="1052" y="300"/>
                      <a:pt x="1055" y="308"/>
                    </a:cubicBezTo>
                    <a:cubicBezTo>
                      <a:pt x="1048" y="305"/>
                      <a:pt x="1040" y="303"/>
                      <a:pt x="1032" y="302"/>
                    </a:cubicBezTo>
                    <a:cubicBezTo>
                      <a:pt x="1029" y="280"/>
                      <a:pt x="1043" y="256"/>
                      <a:pt x="1064" y="241"/>
                    </a:cubicBezTo>
                    <a:cubicBezTo>
                      <a:pt x="1092" y="222"/>
                      <a:pt x="1134" y="228"/>
                      <a:pt x="1155" y="253"/>
                    </a:cubicBezTo>
                    <a:cubicBezTo>
                      <a:pt x="1143" y="274"/>
                      <a:pt x="1153" y="296"/>
                      <a:pt x="1167" y="307"/>
                    </a:cubicBezTo>
                    <a:cubicBezTo>
                      <a:pt x="1166" y="313"/>
                      <a:pt x="1163" y="318"/>
                      <a:pt x="1159" y="324"/>
                    </a:cubicBezTo>
                    <a:close/>
                    <a:moveTo>
                      <a:pt x="1174" y="310"/>
                    </a:moveTo>
                    <a:cubicBezTo>
                      <a:pt x="1179" y="313"/>
                      <a:pt x="1185" y="314"/>
                      <a:pt x="1192" y="314"/>
                    </a:cubicBezTo>
                    <a:cubicBezTo>
                      <a:pt x="1192" y="318"/>
                      <a:pt x="1191" y="322"/>
                      <a:pt x="1190" y="326"/>
                    </a:cubicBezTo>
                    <a:cubicBezTo>
                      <a:pt x="1182" y="326"/>
                      <a:pt x="1174" y="325"/>
                      <a:pt x="1166" y="324"/>
                    </a:cubicBezTo>
                    <a:cubicBezTo>
                      <a:pt x="1169" y="320"/>
                      <a:pt x="1172" y="315"/>
                      <a:pt x="1174" y="310"/>
                    </a:cubicBezTo>
                    <a:close/>
                    <a:moveTo>
                      <a:pt x="910" y="388"/>
                    </a:moveTo>
                    <a:cubicBezTo>
                      <a:pt x="906" y="386"/>
                      <a:pt x="903" y="383"/>
                      <a:pt x="900" y="380"/>
                    </a:cubicBezTo>
                    <a:cubicBezTo>
                      <a:pt x="896" y="352"/>
                      <a:pt x="891" y="317"/>
                      <a:pt x="889" y="305"/>
                    </a:cubicBezTo>
                    <a:cubicBezTo>
                      <a:pt x="886" y="309"/>
                      <a:pt x="867" y="329"/>
                      <a:pt x="853" y="346"/>
                    </a:cubicBezTo>
                    <a:cubicBezTo>
                      <a:pt x="847" y="341"/>
                      <a:pt x="841" y="337"/>
                      <a:pt x="834" y="333"/>
                    </a:cubicBezTo>
                    <a:cubicBezTo>
                      <a:pt x="865" y="173"/>
                      <a:pt x="865" y="173"/>
                      <a:pt x="865" y="173"/>
                    </a:cubicBezTo>
                    <a:cubicBezTo>
                      <a:pt x="955" y="186"/>
                      <a:pt x="955" y="186"/>
                      <a:pt x="955" y="186"/>
                    </a:cubicBezTo>
                    <a:lnTo>
                      <a:pt x="910" y="388"/>
                    </a:lnTo>
                    <a:close/>
                    <a:moveTo>
                      <a:pt x="912" y="393"/>
                    </a:moveTo>
                    <a:cubicBezTo>
                      <a:pt x="910" y="400"/>
                      <a:pt x="909" y="407"/>
                      <a:pt x="909" y="414"/>
                    </a:cubicBezTo>
                    <a:cubicBezTo>
                      <a:pt x="907" y="413"/>
                      <a:pt x="906" y="412"/>
                      <a:pt x="904" y="411"/>
                    </a:cubicBezTo>
                    <a:cubicBezTo>
                      <a:pt x="903" y="405"/>
                      <a:pt x="902" y="396"/>
                      <a:pt x="901" y="387"/>
                    </a:cubicBezTo>
                    <a:cubicBezTo>
                      <a:pt x="904" y="389"/>
                      <a:pt x="908" y="391"/>
                      <a:pt x="912" y="393"/>
                    </a:cubicBezTo>
                    <a:close/>
                    <a:moveTo>
                      <a:pt x="653" y="477"/>
                    </a:moveTo>
                    <a:cubicBezTo>
                      <a:pt x="654" y="466"/>
                      <a:pt x="646" y="445"/>
                      <a:pt x="636" y="439"/>
                    </a:cubicBezTo>
                    <a:cubicBezTo>
                      <a:pt x="607" y="464"/>
                      <a:pt x="578" y="490"/>
                      <a:pt x="560" y="486"/>
                    </a:cubicBezTo>
                    <a:cubicBezTo>
                      <a:pt x="545" y="484"/>
                      <a:pt x="501" y="430"/>
                      <a:pt x="513" y="397"/>
                    </a:cubicBezTo>
                    <a:cubicBezTo>
                      <a:pt x="525" y="361"/>
                      <a:pt x="625" y="289"/>
                      <a:pt x="647" y="295"/>
                    </a:cubicBezTo>
                    <a:cubicBezTo>
                      <a:pt x="675" y="304"/>
                      <a:pt x="717" y="356"/>
                      <a:pt x="708" y="374"/>
                    </a:cubicBezTo>
                    <a:cubicBezTo>
                      <a:pt x="699" y="390"/>
                      <a:pt x="667" y="411"/>
                      <a:pt x="661" y="415"/>
                    </a:cubicBezTo>
                    <a:cubicBezTo>
                      <a:pt x="667" y="433"/>
                      <a:pt x="667" y="465"/>
                      <a:pt x="653" y="477"/>
                    </a:cubicBezTo>
                    <a:close/>
                    <a:moveTo>
                      <a:pt x="608" y="482"/>
                    </a:moveTo>
                    <a:cubicBezTo>
                      <a:pt x="608" y="484"/>
                      <a:pt x="608" y="485"/>
                      <a:pt x="608" y="486"/>
                    </a:cubicBezTo>
                    <a:cubicBezTo>
                      <a:pt x="593" y="481"/>
                      <a:pt x="593" y="481"/>
                      <a:pt x="593" y="481"/>
                    </a:cubicBezTo>
                    <a:cubicBezTo>
                      <a:pt x="594" y="480"/>
                      <a:pt x="596" y="479"/>
                      <a:pt x="597" y="478"/>
                    </a:cubicBezTo>
                    <a:lnTo>
                      <a:pt x="608" y="482"/>
                    </a:lnTo>
                    <a:close/>
                    <a:moveTo>
                      <a:pt x="598" y="477"/>
                    </a:moveTo>
                    <a:cubicBezTo>
                      <a:pt x="599" y="477"/>
                      <a:pt x="600" y="476"/>
                      <a:pt x="601" y="475"/>
                    </a:cubicBezTo>
                    <a:cubicBezTo>
                      <a:pt x="608" y="477"/>
                      <a:pt x="608" y="477"/>
                      <a:pt x="608" y="477"/>
                    </a:cubicBezTo>
                    <a:cubicBezTo>
                      <a:pt x="608" y="478"/>
                      <a:pt x="608" y="480"/>
                      <a:pt x="608" y="481"/>
                    </a:cubicBezTo>
                    <a:lnTo>
                      <a:pt x="598" y="477"/>
                    </a:lnTo>
                    <a:close/>
                    <a:moveTo>
                      <a:pt x="608" y="488"/>
                    </a:moveTo>
                    <a:cubicBezTo>
                      <a:pt x="608" y="489"/>
                      <a:pt x="608" y="491"/>
                      <a:pt x="609" y="492"/>
                    </a:cubicBezTo>
                    <a:cubicBezTo>
                      <a:pt x="597" y="488"/>
                      <a:pt x="597" y="488"/>
                      <a:pt x="597" y="488"/>
                    </a:cubicBezTo>
                    <a:cubicBezTo>
                      <a:pt x="595" y="486"/>
                      <a:pt x="594" y="484"/>
                      <a:pt x="592" y="482"/>
                    </a:cubicBezTo>
                    <a:lnTo>
                      <a:pt x="608" y="488"/>
                    </a:lnTo>
                    <a:close/>
                    <a:moveTo>
                      <a:pt x="608" y="476"/>
                    </a:moveTo>
                    <a:cubicBezTo>
                      <a:pt x="603" y="474"/>
                      <a:pt x="603" y="474"/>
                      <a:pt x="603" y="474"/>
                    </a:cubicBezTo>
                    <a:cubicBezTo>
                      <a:pt x="605" y="472"/>
                      <a:pt x="607" y="470"/>
                      <a:pt x="609" y="468"/>
                    </a:cubicBezTo>
                    <a:cubicBezTo>
                      <a:pt x="609" y="471"/>
                      <a:pt x="608" y="473"/>
                      <a:pt x="608" y="476"/>
                    </a:cubicBezTo>
                    <a:close/>
                    <a:moveTo>
                      <a:pt x="474" y="420"/>
                    </a:moveTo>
                    <a:cubicBezTo>
                      <a:pt x="496" y="436"/>
                      <a:pt x="506" y="458"/>
                      <a:pt x="510" y="480"/>
                    </a:cubicBezTo>
                    <a:cubicBezTo>
                      <a:pt x="497" y="490"/>
                      <a:pt x="489" y="503"/>
                      <a:pt x="485" y="518"/>
                    </a:cubicBezTo>
                    <a:cubicBezTo>
                      <a:pt x="487" y="489"/>
                      <a:pt x="492" y="452"/>
                      <a:pt x="474" y="420"/>
                    </a:cubicBezTo>
                    <a:close/>
                    <a:moveTo>
                      <a:pt x="258" y="447"/>
                    </a:moveTo>
                    <a:cubicBezTo>
                      <a:pt x="260" y="440"/>
                      <a:pt x="263" y="434"/>
                      <a:pt x="267" y="427"/>
                    </a:cubicBezTo>
                    <a:cubicBezTo>
                      <a:pt x="267" y="439"/>
                      <a:pt x="270" y="452"/>
                      <a:pt x="275" y="462"/>
                    </a:cubicBezTo>
                    <a:cubicBezTo>
                      <a:pt x="271" y="467"/>
                      <a:pt x="267" y="472"/>
                      <a:pt x="263" y="477"/>
                    </a:cubicBezTo>
                    <a:cubicBezTo>
                      <a:pt x="260" y="469"/>
                      <a:pt x="257" y="459"/>
                      <a:pt x="258" y="447"/>
                    </a:cubicBezTo>
                    <a:close/>
                    <a:moveTo>
                      <a:pt x="261" y="480"/>
                    </a:moveTo>
                    <a:cubicBezTo>
                      <a:pt x="255" y="489"/>
                      <a:pt x="249" y="497"/>
                      <a:pt x="245" y="505"/>
                    </a:cubicBezTo>
                    <a:cubicBezTo>
                      <a:pt x="248" y="490"/>
                      <a:pt x="250" y="473"/>
                      <a:pt x="255" y="457"/>
                    </a:cubicBezTo>
                    <a:cubicBezTo>
                      <a:pt x="255" y="465"/>
                      <a:pt x="257" y="473"/>
                      <a:pt x="261" y="480"/>
                    </a:cubicBezTo>
                    <a:close/>
                    <a:moveTo>
                      <a:pt x="271" y="422"/>
                    </a:moveTo>
                    <a:cubicBezTo>
                      <a:pt x="274" y="417"/>
                      <a:pt x="277" y="413"/>
                      <a:pt x="281" y="408"/>
                    </a:cubicBezTo>
                    <a:cubicBezTo>
                      <a:pt x="281" y="421"/>
                      <a:pt x="284" y="435"/>
                      <a:pt x="290" y="445"/>
                    </a:cubicBezTo>
                    <a:cubicBezTo>
                      <a:pt x="286" y="450"/>
                      <a:pt x="282" y="455"/>
                      <a:pt x="277" y="459"/>
                    </a:cubicBezTo>
                    <a:cubicBezTo>
                      <a:pt x="273" y="451"/>
                      <a:pt x="269" y="437"/>
                      <a:pt x="271" y="422"/>
                    </a:cubicBezTo>
                    <a:close/>
                    <a:moveTo>
                      <a:pt x="285" y="405"/>
                    </a:moveTo>
                    <a:cubicBezTo>
                      <a:pt x="289" y="401"/>
                      <a:pt x="294" y="397"/>
                      <a:pt x="299" y="394"/>
                    </a:cubicBezTo>
                    <a:cubicBezTo>
                      <a:pt x="299" y="406"/>
                      <a:pt x="302" y="419"/>
                      <a:pt x="307" y="429"/>
                    </a:cubicBezTo>
                    <a:cubicBezTo>
                      <a:pt x="302" y="434"/>
                      <a:pt x="297" y="438"/>
                      <a:pt x="293" y="443"/>
                    </a:cubicBezTo>
                    <a:cubicBezTo>
                      <a:pt x="288" y="434"/>
                      <a:pt x="284" y="421"/>
                      <a:pt x="285" y="405"/>
                    </a:cubicBezTo>
                    <a:close/>
                    <a:moveTo>
                      <a:pt x="302" y="391"/>
                    </a:moveTo>
                    <a:cubicBezTo>
                      <a:pt x="307" y="388"/>
                      <a:pt x="312" y="385"/>
                      <a:pt x="317" y="382"/>
                    </a:cubicBezTo>
                    <a:cubicBezTo>
                      <a:pt x="318" y="394"/>
                      <a:pt x="320" y="405"/>
                      <a:pt x="324" y="415"/>
                    </a:cubicBezTo>
                    <a:cubicBezTo>
                      <a:pt x="319" y="419"/>
                      <a:pt x="314" y="423"/>
                      <a:pt x="310" y="427"/>
                    </a:cubicBezTo>
                    <a:cubicBezTo>
                      <a:pt x="305" y="418"/>
                      <a:pt x="302" y="406"/>
                      <a:pt x="302" y="391"/>
                    </a:cubicBezTo>
                    <a:close/>
                    <a:moveTo>
                      <a:pt x="321" y="381"/>
                    </a:moveTo>
                    <a:cubicBezTo>
                      <a:pt x="326" y="378"/>
                      <a:pt x="332" y="376"/>
                      <a:pt x="338" y="375"/>
                    </a:cubicBezTo>
                    <a:cubicBezTo>
                      <a:pt x="338" y="384"/>
                      <a:pt x="339" y="393"/>
                      <a:pt x="342" y="402"/>
                    </a:cubicBezTo>
                    <a:cubicBezTo>
                      <a:pt x="337" y="405"/>
                      <a:pt x="332" y="409"/>
                      <a:pt x="327" y="413"/>
                    </a:cubicBezTo>
                    <a:cubicBezTo>
                      <a:pt x="323" y="405"/>
                      <a:pt x="320" y="393"/>
                      <a:pt x="321" y="381"/>
                    </a:cubicBezTo>
                    <a:close/>
                    <a:moveTo>
                      <a:pt x="342" y="374"/>
                    </a:moveTo>
                    <a:cubicBezTo>
                      <a:pt x="350" y="372"/>
                      <a:pt x="358" y="372"/>
                      <a:pt x="366" y="373"/>
                    </a:cubicBezTo>
                    <a:cubicBezTo>
                      <a:pt x="361" y="379"/>
                      <a:pt x="356" y="386"/>
                      <a:pt x="352" y="395"/>
                    </a:cubicBezTo>
                    <a:cubicBezTo>
                      <a:pt x="350" y="396"/>
                      <a:pt x="347" y="398"/>
                      <a:pt x="345" y="400"/>
                    </a:cubicBezTo>
                    <a:cubicBezTo>
                      <a:pt x="342" y="392"/>
                      <a:pt x="341" y="384"/>
                      <a:pt x="342" y="374"/>
                    </a:cubicBezTo>
                    <a:close/>
                    <a:moveTo>
                      <a:pt x="392" y="352"/>
                    </a:moveTo>
                    <a:cubicBezTo>
                      <a:pt x="390" y="348"/>
                      <a:pt x="386" y="339"/>
                      <a:pt x="383" y="333"/>
                    </a:cubicBezTo>
                    <a:cubicBezTo>
                      <a:pt x="387" y="331"/>
                      <a:pt x="392" y="328"/>
                      <a:pt x="396" y="327"/>
                    </a:cubicBezTo>
                    <a:cubicBezTo>
                      <a:pt x="398" y="331"/>
                      <a:pt x="403" y="342"/>
                      <a:pt x="405" y="346"/>
                    </a:cubicBezTo>
                    <a:cubicBezTo>
                      <a:pt x="415" y="344"/>
                      <a:pt x="436" y="343"/>
                      <a:pt x="454" y="345"/>
                    </a:cubicBezTo>
                    <a:cubicBezTo>
                      <a:pt x="418" y="358"/>
                      <a:pt x="387" y="373"/>
                      <a:pt x="361" y="389"/>
                    </a:cubicBezTo>
                    <a:cubicBezTo>
                      <a:pt x="368" y="375"/>
                      <a:pt x="381" y="362"/>
                      <a:pt x="392" y="352"/>
                    </a:cubicBezTo>
                    <a:close/>
                    <a:moveTo>
                      <a:pt x="438" y="340"/>
                    </a:moveTo>
                    <a:cubicBezTo>
                      <a:pt x="437" y="339"/>
                      <a:pt x="435" y="339"/>
                      <a:pt x="434" y="339"/>
                    </a:cubicBezTo>
                    <a:cubicBezTo>
                      <a:pt x="441" y="306"/>
                      <a:pt x="441" y="306"/>
                      <a:pt x="441" y="306"/>
                    </a:cubicBezTo>
                    <a:cubicBezTo>
                      <a:pt x="445" y="304"/>
                      <a:pt x="445" y="304"/>
                      <a:pt x="445" y="304"/>
                    </a:cubicBezTo>
                    <a:lnTo>
                      <a:pt x="438" y="340"/>
                    </a:lnTo>
                    <a:close/>
                    <a:moveTo>
                      <a:pt x="446" y="307"/>
                    </a:moveTo>
                    <a:cubicBezTo>
                      <a:pt x="446" y="315"/>
                      <a:pt x="445" y="329"/>
                      <a:pt x="444" y="340"/>
                    </a:cubicBezTo>
                    <a:cubicBezTo>
                      <a:pt x="442" y="340"/>
                      <a:pt x="441" y="340"/>
                      <a:pt x="439" y="340"/>
                    </a:cubicBezTo>
                    <a:lnTo>
                      <a:pt x="446" y="307"/>
                    </a:lnTo>
                    <a:close/>
                    <a:moveTo>
                      <a:pt x="433" y="339"/>
                    </a:moveTo>
                    <a:cubicBezTo>
                      <a:pt x="431" y="339"/>
                      <a:pt x="430" y="339"/>
                      <a:pt x="429" y="339"/>
                    </a:cubicBezTo>
                    <a:cubicBezTo>
                      <a:pt x="435" y="309"/>
                      <a:pt x="435" y="309"/>
                      <a:pt x="435" y="309"/>
                    </a:cubicBezTo>
                    <a:cubicBezTo>
                      <a:pt x="439" y="307"/>
                      <a:pt x="439" y="307"/>
                      <a:pt x="439" y="307"/>
                    </a:cubicBezTo>
                    <a:lnTo>
                      <a:pt x="433" y="339"/>
                    </a:lnTo>
                    <a:close/>
                    <a:moveTo>
                      <a:pt x="427" y="339"/>
                    </a:moveTo>
                    <a:cubicBezTo>
                      <a:pt x="426" y="339"/>
                      <a:pt x="425" y="339"/>
                      <a:pt x="424" y="339"/>
                    </a:cubicBezTo>
                    <a:cubicBezTo>
                      <a:pt x="429" y="311"/>
                      <a:pt x="429" y="311"/>
                      <a:pt x="429" y="311"/>
                    </a:cubicBezTo>
                    <a:cubicBezTo>
                      <a:pt x="434" y="309"/>
                      <a:pt x="434" y="309"/>
                      <a:pt x="434" y="309"/>
                    </a:cubicBezTo>
                    <a:lnTo>
                      <a:pt x="427" y="339"/>
                    </a:lnTo>
                    <a:close/>
                    <a:moveTo>
                      <a:pt x="422" y="339"/>
                    </a:moveTo>
                    <a:cubicBezTo>
                      <a:pt x="421" y="339"/>
                      <a:pt x="420" y="339"/>
                      <a:pt x="419" y="339"/>
                    </a:cubicBezTo>
                    <a:cubicBezTo>
                      <a:pt x="424" y="314"/>
                      <a:pt x="424" y="314"/>
                      <a:pt x="424" y="314"/>
                    </a:cubicBezTo>
                    <a:cubicBezTo>
                      <a:pt x="428" y="312"/>
                      <a:pt x="428" y="312"/>
                      <a:pt x="428" y="312"/>
                    </a:cubicBezTo>
                    <a:lnTo>
                      <a:pt x="422" y="339"/>
                    </a:lnTo>
                    <a:close/>
                    <a:moveTo>
                      <a:pt x="417" y="339"/>
                    </a:moveTo>
                    <a:cubicBezTo>
                      <a:pt x="416" y="339"/>
                      <a:pt x="415" y="339"/>
                      <a:pt x="413" y="339"/>
                    </a:cubicBezTo>
                    <a:cubicBezTo>
                      <a:pt x="418" y="317"/>
                      <a:pt x="418" y="317"/>
                      <a:pt x="418" y="317"/>
                    </a:cubicBezTo>
                    <a:cubicBezTo>
                      <a:pt x="422" y="314"/>
                      <a:pt x="422" y="314"/>
                      <a:pt x="422" y="314"/>
                    </a:cubicBezTo>
                    <a:lnTo>
                      <a:pt x="417" y="339"/>
                    </a:lnTo>
                    <a:close/>
                    <a:moveTo>
                      <a:pt x="412" y="339"/>
                    </a:moveTo>
                    <a:cubicBezTo>
                      <a:pt x="410" y="339"/>
                      <a:pt x="409" y="340"/>
                      <a:pt x="408" y="340"/>
                    </a:cubicBezTo>
                    <a:cubicBezTo>
                      <a:pt x="412" y="319"/>
                      <a:pt x="412" y="319"/>
                      <a:pt x="412" y="319"/>
                    </a:cubicBezTo>
                    <a:cubicBezTo>
                      <a:pt x="413" y="319"/>
                      <a:pt x="415" y="318"/>
                      <a:pt x="416" y="317"/>
                    </a:cubicBezTo>
                    <a:lnTo>
                      <a:pt x="412" y="339"/>
                    </a:lnTo>
                    <a:close/>
                    <a:moveTo>
                      <a:pt x="406" y="339"/>
                    </a:moveTo>
                    <a:cubicBezTo>
                      <a:pt x="406" y="338"/>
                      <a:pt x="405" y="336"/>
                      <a:pt x="404" y="334"/>
                    </a:cubicBezTo>
                    <a:cubicBezTo>
                      <a:pt x="407" y="322"/>
                      <a:pt x="407" y="322"/>
                      <a:pt x="407" y="322"/>
                    </a:cubicBezTo>
                    <a:cubicBezTo>
                      <a:pt x="408" y="321"/>
                      <a:pt x="409" y="321"/>
                      <a:pt x="410" y="320"/>
                    </a:cubicBezTo>
                    <a:lnTo>
                      <a:pt x="406" y="339"/>
                    </a:lnTo>
                    <a:close/>
                    <a:moveTo>
                      <a:pt x="403" y="332"/>
                    </a:moveTo>
                    <a:cubicBezTo>
                      <a:pt x="402" y="330"/>
                      <a:pt x="401" y="327"/>
                      <a:pt x="399" y="325"/>
                    </a:cubicBezTo>
                    <a:cubicBezTo>
                      <a:pt x="401" y="324"/>
                      <a:pt x="403" y="323"/>
                      <a:pt x="405" y="322"/>
                    </a:cubicBezTo>
                    <a:lnTo>
                      <a:pt x="403" y="332"/>
                    </a:lnTo>
                    <a:close/>
                    <a:moveTo>
                      <a:pt x="449" y="340"/>
                    </a:moveTo>
                    <a:cubicBezTo>
                      <a:pt x="450" y="327"/>
                      <a:pt x="451" y="308"/>
                      <a:pt x="451" y="301"/>
                    </a:cubicBezTo>
                    <a:cubicBezTo>
                      <a:pt x="453" y="300"/>
                      <a:pt x="458" y="298"/>
                      <a:pt x="463" y="296"/>
                    </a:cubicBezTo>
                    <a:cubicBezTo>
                      <a:pt x="462" y="305"/>
                      <a:pt x="462" y="323"/>
                      <a:pt x="462" y="342"/>
                    </a:cubicBezTo>
                    <a:cubicBezTo>
                      <a:pt x="458" y="341"/>
                      <a:pt x="453" y="341"/>
                      <a:pt x="449" y="340"/>
                    </a:cubicBezTo>
                    <a:close/>
                    <a:moveTo>
                      <a:pt x="386" y="326"/>
                    </a:moveTo>
                    <a:cubicBezTo>
                      <a:pt x="341" y="346"/>
                      <a:pt x="296" y="370"/>
                      <a:pt x="288" y="366"/>
                    </a:cubicBezTo>
                    <a:cubicBezTo>
                      <a:pt x="280" y="362"/>
                      <a:pt x="239" y="276"/>
                      <a:pt x="242" y="267"/>
                    </a:cubicBezTo>
                    <a:cubicBezTo>
                      <a:pt x="249" y="250"/>
                      <a:pt x="425" y="174"/>
                      <a:pt x="437" y="177"/>
                    </a:cubicBezTo>
                    <a:cubicBezTo>
                      <a:pt x="442" y="179"/>
                      <a:pt x="483" y="266"/>
                      <a:pt x="480" y="275"/>
                    </a:cubicBezTo>
                    <a:cubicBezTo>
                      <a:pt x="477" y="285"/>
                      <a:pt x="431" y="307"/>
                      <a:pt x="386" y="326"/>
                    </a:cubicBezTo>
                    <a:close/>
                    <a:moveTo>
                      <a:pt x="267" y="341"/>
                    </a:moveTo>
                    <a:cubicBezTo>
                      <a:pt x="265" y="342"/>
                      <a:pt x="262" y="343"/>
                      <a:pt x="260" y="344"/>
                    </a:cubicBezTo>
                    <a:cubicBezTo>
                      <a:pt x="260" y="328"/>
                      <a:pt x="260" y="328"/>
                      <a:pt x="260" y="328"/>
                    </a:cubicBezTo>
                    <a:cubicBezTo>
                      <a:pt x="262" y="332"/>
                      <a:pt x="265" y="337"/>
                      <a:pt x="267" y="341"/>
                    </a:cubicBezTo>
                    <a:close/>
                    <a:moveTo>
                      <a:pt x="259" y="325"/>
                    </a:moveTo>
                    <a:cubicBezTo>
                      <a:pt x="258" y="345"/>
                      <a:pt x="258" y="345"/>
                      <a:pt x="258" y="345"/>
                    </a:cubicBezTo>
                    <a:cubicBezTo>
                      <a:pt x="257" y="345"/>
                      <a:pt x="256" y="346"/>
                      <a:pt x="255" y="346"/>
                    </a:cubicBezTo>
                    <a:cubicBezTo>
                      <a:pt x="255" y="321"/>
                      <a:pt x="255" y="321"/>
                      <a:pt x="255" y="321"/>
                    </a:cubicBezTo>
                    <a:cubicBezTo>
                      <a:pt x="256" y="320"/>
                      <a:pt x="256" y="320"/>
                      <a:pt x="256" y="320"/>
                    </a:cubicBezTo>
                    <a:cubicBezTo>
                      <a:pt x="257" y="322"/>
                      <a:pt x="258" y="323"/>
                      <a:pt x="259" y="325"/>
                    </a:cubicBezTo>
                    <a:close/>
                    <a:moveTo>
                      <a:pt x="139" y="400"/>
                    </a:moveTo>
                    <a:cubicBezTo>
                      <a:pt x="132" y="399"/>
                      <a:pt x="121" y="392"/>
                      <a:pt x="104" y="367"/>
                    </a:cubicBezTo>
                    <a:cubicBezTo>
                      <a:pt x="117" y="357"/>
                      <a:pt x="117" y="357"/>
                      <a:pt x="117" y="357"/>
                    </a:cubicBezTo>
                    <a:cubicBezTo>
                      <a:pt x="124" y="368"/>
                      <a:pt x="137" y="380"/>
                      <a:pt x="141" y="381"/>
                    </a:cubicBezTo>
                    <a:cubicBezTo>
                      <a:pt x="155" y="383"/>
                      <a:pt x="222" y="324"/>
                      <a:pt x="248" y="302"/>
                    </a:cubicBezTo>
                    <a:cubicBezTo>
                      <a:pt x="250" y="307"/>
                      <a:pt x="252" y="311"/>
                      <a:pt x="254" y="316"/>
                    </a:cubicBezTo>
                    <a:cubicBezTo>
                      <a:pt x="229" y="339"/>
                      <a:pt x="162" y="400"/>
                      <a:pt x="139" y="400"/>
                    </a:cubicBezTo>
                    <a:close/>
                    <a:moveTo>
                      <a:pt x="254" y="322"/>
                    </a:moveTo>
                    <a:cubicBezTo>
                      <a:pt x="253" y="347"/>
                      <a:pt x="253" y="347"/>
                      <a:pt x="253" y="347"/>
                    </a:cubicBezTo>
                    <a:cubicBezTo>
                      <a:pt x="252" y="348"/>
                      <a:pt x="251" y="348"/>
                      <a:pt x="250" y="349"/>
                    </a:cubicBezTo>
                    <a:cubicBezTo>
                      <a:pt x="250" y="326"/>
                      <a:pt x="250" y="326"/>
                      <a:pt x="250" y="326"/>
                    </a:cubicBezTo>
                    <a:cubicBezTo>
                      <a:pt x="251" y="324"/>
                      <a:pt x="253" y="323"/>
                      <a:pt x="254" y="322"/>
                    </a:cubicBezTo>
                    <a:close/>
                    <a:moveTo>
                      <a:pt x="249" y="327"/>
                    </a:moveTo>
                    <a:cubicBezTo>
                      <a:pt x="249" y="349"/>
                      <a:pt x="249" y="349"/>
                      <a:pt x="249" y="349"/>
                    </a:cubicBezTo>
                    <a:cubicBezTo>
                      <a:pt x="247" y="349"/>
                      <a:pt x="246" y="348"/>
                      <a:pt x="245" y="347"/>
                    </a:cubicBezTo>
                    <a:cubicBezTo>
                      <a:pt x="245" y="330"/>
                      <a:pt x="245" y="330"/>
                      <a:pt x="245" y="330"/>
                    </a:cubicBezTo>
                    <a:cubicBezTo>
                      <a:pt x="247" y="329"/>
                      <a:pt x="248" y="328"/>
                      <a:pt x="249" y="327"/>
                    </a:cubicBezTo>
                    <a:close/>
                    <a:moveTo>
                      <a:pt x="135" y="513"/>
                    </a:moveTo>
                    <a:cubicBezTo>
                      <a:pt x="138" y="511"/>
                      <a:pt x="142" y="510"/>
                      <a:pt x="145" y="508"/>
                    </a:cubicBezTo>
                    <a:cubicBezTo>
                      <a:pt x="147" y="512"/>
                      <a:pt x="151" y="514"/>
                      <a:pt x="154" y="516"/>
                    </a:cubicBezTo>
                    <a:cubicBezTo>
                      <a:pt x="150" y="520"/>
                      <a:pt x="145" y="524"/>
                      <a:pt x="139" y="526"/>
                    </a:cubicBezTo>
                    <a:cubicBezTo>
                      <a:pt x="137" y="523"/>
                      <a:pt x="135" y="518"/>
                      <a:pt x="135" y="513"/>
                    </a:cubicBezTo>
                    <a:close/>
                    <a:moveTo>
                      <a:pt x="135" y="528"/>
                    </a:moveTo>
                    <a:cubicBezTo>
                      <a:pt x="130" y="530"/>
                      <a:pt x="125" y="531"/>
                      <a:pt x="119" y="531"/>
                    </a:cubicBezTo>
                    <a:cubicBezTo>
                      <a:pt x="118" y="526"/>
                      <a:pt x="118" y="520"/>
                      <a:pt x="119" y="513"/>
                    </a:cubicBezTo>
                    <a:cubicBezTo>
                      <a:pt x="123" y="514"/>
                      <a:pt x="127" y="514"/>
                      <a:pt x="131" y="513"/>
                    </a:cubicBezTo>
                    <a:cubicBezTo>
                      <a:pt x="131" y="519"/>
                      <a:pt x="133" y="524"/>
                      <a:pt x="135" y="528"/>
                    </a:cubicBezTo>
                    <a:close/>
                    <a:moveTo>
                      <a:pt x="148" y="506"/>
                    </a:moveTo>
                    <a:cubicBezTo>
                      <a:pt x="154" y="503"/>
                      <a:pt x="157" y="498"/>
                      <a:pt x="160" y="494"/>
                    </a:cubicBezTo>
                    <a:cubicBezTo>
                      <a:pt x="163" y="495"/>
                      <a:pt x="166" y="496"/>
                      <a:pt x="169" y="497"/>
                    </a:cubicBezTo>
                    <a:cubicBezTo>
                      <a:pt x="165" y="503"/>
                      <a:pt x="162" y="508"/>
                      <a:pt x="157" y="513"/>
                    </a:cubicBezTo>
                    <a:cubicBezTo>
                      <a:pt x="154" y="511"/>
                      <a:pt x="151" y="509"/>
                      <a:pt x="148" y="506"/>
                    </a:cubicBezTo>
                    <a:close/>
                    <a:moveTo>
                      <a:pt x="162" y="489"/>
                    </a:moveTo>
                    <a:cubicBezTo>
                      <a:pt x="164" y="485"/>
                      <a:pt x="165" y="480"/>
                      <a:pt x="165" y="475"/>
                    </a:cubicBezTo>
                    <a:cubicBezTo>
                      <a:pt x="169" y="476"/>
                      <a:pt x="173" y="476"/>
                      <a:pt x="177" y="476"/>
                    </a:cubicBezTo>
                    <a:cubicBezTo>
                      <a:pt x="175" y="482"/>
                      <a:pt x="173" y="488"/>
                      <a:pt x="171" y="493"/>
                    </a:cubicBezTo>
                    <a:cubicBezTo>
                      <a:pt x="168" y="492"/>
                      <a:pt x="165" y="491"/>
                      <a:pt x="162" y="489"/>
                    </a:cubicBezTo>
                    <a:close/>
                    <a:moveTo>
                      <a:pt x="164" y="470"/>
                    </a:moveTo>
                    <a:cubicBezTo>
                      <a:pt x="163" y="463"/>
                      <a:pt x="161" y="455"/>
                      <a:pt x="157" y="449"/>
                    </a:cubicBezTo>
                    <a:cubicBezTo>
                      <a:pt x="149" y="437"/>
                      <a:pt x="135" y="427"/>
                      <a:pt x="119" y="422"/>
                    </a:cubicBezTo>
                    <a:cubicBezTo>
                      <a:pt x="119" y="413"/>
                      <a:pt x="121" y="405"/>
                      <a:pt x="125" y="398"/>
                    </a:cubicBezTo>
                    <a:cubicBezTo>
                      <a:pt x="131" y="402"/>
                      <a:pt x="135" y="405"/>
                      <a:pt x="138" y="405"/>
                    </a:cubicBezTo>
                    <a:cubicBezTo>
                      <a:pt x="142" y="405"/>
                      <a:pt x="148" y="403"/>
                      <a:pt x="155" y="399"/>
                    </a:cubicBezTo>
                    <a:cubicBezTo>
                      <a:pt x="153" y="426"/>
                      <a:pt x="169" y="441"/>
                      <a:pt x="189" y="439"/>
                    </a:cubicBezTo>
                    <a:cubicBezTo>
                      <a:pt x="185" y="450"/>
                      <a:pt x="182" y="461"/>
                      <a:pt x="179" y="471"/>
                    </a:cubicBezTo>
                    <a:cubicBezTo>
                      <a:pt x="175" y="472"/>
                      <a:pt x="170" y="472"/>
                      <a:pt x="164" y="470"/>
                    </a:cubicBezTo>
                    <a:close/>
                    <a:moveTo>
                      <a:pt x="93" y="421"/>
                    </a:moveTo>
                    <a:cubicBezTo>
                      <a:pt x="89" y="422"/>
                      <a:pt x="85" y="423"/>
                      <a:pt x="81" y="425"/>
                    </a:cubicBezTo>
                    <a:cubicBezTo>
                      <a:pt x="72" y="406"/>
                      <a:pt x="78" y="385"/>
                      <a:pt x="88" y="373"/>
                    </a:cubicBezTo>
                    <a:cubicBezTo>
                      <a:pt x="90" y="373"/>
                      <a:pt x="92" y="374"/>
                      <a:pt x="93" y="373"/>
                    </a:cubicBezTo>
                    <a:cubicBezTo>
                      <a:pt x="95" y="372"/>
                      <a:pt x="97" y="371"/>
                      <a:pt x="100" y="368"/>
                    </a:cubicBezTo>
                    <a:cubicBezTo>
                      <a:pt x="102" y="371"/>
                      <a:pt x="104" y="374"/>
                      <a:pt x="106" y="377"/>
                    </a:cubicBezTo>
                    <a:cubicBezTo>
                      <a:pt x="98" y="385"/>
                      <a:pt x="92" y="402"/>
                      <a:pt x="93" y="421"/>
                    </a:cubicBezTo>
                    <a:close/>
                    <a:moveTo>
                      <a:pt x="85" y="371"/>
                    </a:moveTo>
                    <a:cubicBezTo>
                      <a:pt x="75" y="382"/>
                      <a:pt x="68" y="405"/>
                      <a:pt x="77" y="427"/>
                    </a:cubicBezTo>
                    <a:cubicBezTo>
                      <a:pt x="71" y="431"/>
                      <a:pt x="65" y="436"/>
                      <a:pt x="59" y="444"/>
                    </a:cubicBezTo>
                    <a:cubicBezTo>
                      <a:pt x="44" y="420"/>
                      <a:pt x="48" y="381"/>
                      <a:pt x="59" y="366"/>
                    </a:cubicBezTo>
                    <a:cubicBezTo>
                      <a:pt x="67" y="367"/>
                      <a:pt x="74" y="367"/>
                      <a:pt x="80" y="367"/>
                    </a:cubicBezTo>
                    <a:cubicBezTo>
                      <a:pt x="81" y="368"/>
                      <a:pt x="83" y="370"/>
                      <a:pt x="85" y="371"/>
                    </a:cubicBezTo>
                    <a:close/>
                    <a:moveTo>
                      <a:pt x="83" y="364"/>
                    </a:moveTo>
                    <a:cubicBezTo>
                      <a:pt x="87" y="361"/>
                      <a:pt x="108" y="342"/>
                      <a:pt x="113" y="338"/>
                    </a:cubicBezTo>
                    <a:cubicBezTo>
                      <a:pt x="116" y="341"/>
                      <a:pt x="117" y="345"/>
                      <a:pt x="116" y="349"/>
                    </a:cubicBezTo>
                    <a:cubicBezTo>
                      <a:pt x="114" y="351"/>
                      <a:pt x="99" y="366"/>
                      <a:pt x="93" y="369"/>
                    </a:cubicBezTo>
                    <a:cubicBezTo>
                      <a:pt x="89" y="370"/>
                      <a:pt x="85" y="368"/>
                      <a:pt x="83" y="364"/>
                    </a:cubicBezTo>
                    <a:close/>
                    <a:moveTo>
                      <a:pt x="108" y="380"/>
                    </a:moveTo>
                    <a:cubicBezTo>
                      <a:pt x="113" y="386"/>
                      <a:pt x="118" y="391"/>
                      <a:pt x="122" y="395"/>
                    </a:cubicBezTo>
                    <a:cubicBezTo>
                      <a:pt x="118" y="402"/>
                      <a:pt x="115" y="411"/>
                      <a:pt x="115" y="421"/>
                    </a:cubicBezTo>
                    <a:cubicBezTo>
                      <a:pt x="109" y="420"/>
                      <a:pt x="103" y="420"/>
                      <a:pt x="96" y="421"/>
                    </a:cubicBezTo>
                    <a:cubicBezTo>
                      <a:pt x="96" y="404"/>
                      <a:pt x="101" y="389"/>
                      <a:pt x="108" y="380"/>
                    </a:cubicBezTo>
                    <a:close/>
                    <a:moveTo>
                      <a:pt x="171" y="430"/>
                    </a:moveTo>
                    <a:cubicBezTo>
                      <a:pt x="169" y="429"/>
                      <a:pt x="167" y="427"/>
                      <a:pt x="166" y="425"/>
                    </a:cubicBezTo>
                    <a:cubicBezTo>
                      <a:pt x="178" y="411"/>
                      <a:pt x="178" y="411"/>
                      <a:pt x="178" y="411"/>
                    </a:cubicBezTo>
                    <a:cubicBezTo>
                      <a:pt x="179" y="413"/>
                      <a:pt x="180" y="414"/>
                      <a:pt x="182" y="415"/>
                    </a:cubicBezTo>
                    <a:lnTo>
                      <a:pt x="171" y="430"/>
                    </a:lnTo>
                    <a:close/>
                    <a:moveTo>
                      <a:pt x="184" y="416"/>
                    </a:moveTo>
                    <a:cubicBezTo>
                      <a:pt x="185" y="417"/>
                      <a:pt x="186" y="418"/>
                      <a:pt x="188" y="418"/>
                    </a:cubicBezTo>
                    <a:cubicBezTo>
                      <a:pt x="180" y="434"/>
                      <a:pt x="180" y="434"/>
                      <a:pt x="180" y="434"/>
                    </a:cubicBezTo>
                    <a:cubicBezTo>
                      <a:pt x="178" y="434"/>
                      <a:pt x="175" y="433"/>
                      <a:pt x="173" y="431"/>
                    </a:cubicBezTo>
                    <a:lnTo>
                      <a:pt x="184" y="416"/>
                    </a:lnTo>
                    <a:close/>
                    <a:moveTo>
                      <a:pt x="164" y="423"/>
                    </a:moveTo>
                    <a:cubicBezTo>
                      <a:pt x="163" y="421"/>
                      <a:pt x="162" y="418"/>
                      <a:pt x="161" y="416"/>
                    </a:cubicBezTo>
                    <a:cubicBezTo>
                      <a:pt x="174" y="405"/>
                      <a:pt x="174" y="405"/>
                      <a:pt x="174" y="405"/>
                    </a:cubicBezTo>
                    <a:cubicBezTo>
                      <a:pt x="175" y="407"/>
                      <a:pt x="176" y="408"/>
                      <a:pt x="177" y="409"/>
                    </a:cubicBezTo>
                    <a:lnTo>
                      <a:pt x="164" y="423"/>
                    </a:lnTo>
                    <a:close/>
                    <a:moveTo>
                      <a:pt x="160" y="413"/>
                    </a:moveTo>
                    <a:cubicBezTo>
                      <a:pt x="160" y="411"/>
                      <a:pt x="159" y="409"/>
                      <a:pt x="159" y="406"/>
                    </a:cubicBezTo>
                    <a:cubicBezTo>
                      <a:pt x="172" y="398"/>
                      <a:pt x="172" y="398"/>
                      <a:pt x="172" y="398"/>
                    </a:cubicBezTo>
                    <a:cubicBezTo>
                      <a:pt x="172" y="400"/>
                      <a:pt x="173" y="401"/>
                      <a:pt x="173" y="403"/>
                    </a:cubicBezTo>
                    <a:lnTo>
                      <a:pt x="160" y="413"/>
                    </a:lnTo>
                    <a:close/>
                    <a:moveTo>
                      <a:pt x="159" y="404"/>
                    </a:moveTo>
                    <a:cubicBezTo>
                      <a:pt x="159" y="401"/>
                      <a:pt x="159" y="399"/>
                      <a:pt x="159" y="397"/>
                    </a:cubicBezTo>
                    <a:cubicBezTo>
                      <a:pt x="163" y="395"/>
                      <a:pt x="167" y="392"/>
                      <a:pt x="171" y="389"/>
                    </a:cubicBezTo>
                    <a:cubicBezTo>
                      <a:pt x="171" y="391"/>
                      <a:pt x="171" y="393"/>
                      <a:pt x="171" y="395"/>
                    </a:cubicBezTo>
                    <a:lnTo>
                      <a:pt x="159" y="404"/>
                    </a:lnTo>
                    <a:close/>
                    <a:moveTo>
                      <a:pt x="183" y="434"/>
                    </a:moveTo>
                    <a:cubicBezTo>
                      <a:pt x="190" y="419"/>
                      <a:pt x="190" y="419"/>
                      <a:pt x="190" y="419"/>
                    </a:cubicBezTo>
                    <a:cubicBezTo>
                      <a:pt x="191" y="420"/>
                      <a:pt x="193" y="420"/>
                      <a:pt x="195" y="420"/>
                    </a:cubicBezTo>
                    <a:cubicBezTo>
                      <a:pt x="193" y="425"/>
                      <a:pt x="192" y="429"/>
                      <a:pt x="190" y="434"/>
                    </a:cubicBezTo>
                    <a:cubicBezTo>
                      <a:pt x="187" y="434"/>
                      <a:pt x="185" y="435"/>
                      <a:pt x="183" y="434"/>
                    </a:cubicBezTo>
                    <a:close/>
                    <a:moveTo>
                      <a:pt x="175" y="387"/>
                    </a:moveTo>
                    <a:cubicBezTo>
                      <a:pt x="178" y="384"/>
                      <a:pt x="182" y="382"/>
                      <a:pt x="186" y="379"/>
                    </a:cubicBezTo>
                    <a:cubicBezTo>
                      <a:pt x="187" y="389"/>
                      <a:pt x="193" y="400"/>
                      <a:pt x="205" y="397"/>
                    </a:cubicBezTo>
                    <a:cubicBezTo>
                      <a:pt x="202" y="403"/>
                      <a:pt x="199" y="409"/>
                      <a:pt x="197" y="416"/>
                    </a:cubicBezTo>
                    <a:cubicBezTo>
                      <a:pt x="179" y="414"/>
                      <a:pt x="175" y="401"/>
                      <a:pt x="175" y="387"/>
                    </a:cubicBezTo>
                    <a:close/>
                    <a:moveTo>
                      <a:pt x="190" y="376"/>
                    </a:moveTo>
                    <a:cubicBezTo>
                      <a:pt x="194" y="373"/>
                      <a:pt x="198" y="370"/>
                      <a:pt x="202" y="367"/>
                    </a:cubicBezTo>
                    <a:cubicBezTo>
                      <a:pt x="203" y="374"/>
                      <a:pt x="208" y="380"/>
                      <a:pt x="216" y="380"/>
                    </a:cubicBezTo>
                    <a:cubicBezTo>
                      <a:pt x="213" y="384"/>
                      <a:pt x="211" y="388"/>
                      <a:pt x="209" y="392"/>
                    </a:cubicBezTo>
                    <a:cubicBezTo>
                      <a:pt x="195" y="394"/>
                      <a:pt x="191" y="388"/>
                      <a:pt x="190" y="376"/>
                    </a:cubicBezTo>
                    <a:close/>
                    <a:moveTo>
                      <a:pt x="205" y="364"/>
                    </a:moveTo>
                    <a:cubicBezTo>
                      <a:pt x="216" y="356"/>
                      <a:pt x="226" y="347"/>
                      <a:pt x="235" y="339"/>
                    </a:cubicBezTo>
                    <a:cubicBezTo>
                      <a:pt x="237" y="344"/>
                      <a:pt x="240" y="350"/>
                      <a:pt x="245" y="352"/>
                    </a:cubicBezTo>
                    <a:cubicBezTo>
                      <a:pt x="234" y="359"/>
                      <a:pt x="226" y="368"/>
                      <a:pt x="218" y="377"/>
                    </a:cubicBezTo>
                    <a:cubicBezTo>
                      <a:pt x="210" y="377"/>
                      <a:pt x="207" y="372"/>
                      <a:pt x="205" y="364"/>
                    </a:cubicBezTo>
                    <a:close/>
                    <a:moveTo>
                      <a:pt x="239" y="335"/>
                    </a:moveTo>
                    <a:cubicBezTo>
                      <a:pt x="241" y="334"/>
                      <a:pt x="242" y="332"/>
                      <a:pt x="244" y="331"/>
                    </a:cubicBezTo>
                    <a:cubicBezTo>
                      <a:pt x="244" y="346"/>
                      <a:pt x="244" y="346"/>
                      <a:pt x="244" y="346"/>
                    </a:cubicBezTo>
                    <a:cubicBezTo>
                      <a:pt x="241" y="343"/>
                      <a:pt x="240" y="340"/>
                      <a:pt x="239" y="335"/>
                    </a:cubicBezTo>
                    <a:close/>
                    <a:moveTo>
                      <a:pt x="216" y="180"/>
                    </a:moveTo>
                    <a:cubicBezTo>
                      <a:pt x="207" y="176"/>
                      <a:pt x="197" y="179"/>
                      <a:pt x="195" y="189"/>
                    </a:cubicBezTo>
                    <a:cubicBezTo>
                      <a:pt x="192" y="198"/>
                      <a:pt x="199" y="206"/>
                      <a:pt x="209" y="203"/>
                    </a:cubicBezTo>
                    <a:cubicBezTo>
                      <a:pt x="216" y="201"/>
                      <a:pt x="218" y="191"/>
                      <a:pt x="212" y="188"/>
                    </a:cubicBezTo>
                    <a:cubicBezTo>
                      <a:pt x="209" y="187"/>
                      <a:pt x="207" y="190"/>
                      <a:pt x="209" y="192"/>
                    </a:cubicBezTo>
                    <a:cubicBezTo>
                      <a:pt x="212" y="194"/>
                      <a:pt x="211" y="199"/>
                      <a:pt x="207" y="199"/>
                    </a:cubicBezTo>
                    <a:cubicBezTo>
                      <a:pt x="203" y="200"/>
                      <a:pt x="198" y="197"/>
                      <a:pt x="199" y="190"/>
                    </a:cubicBezTo>
                    <a:cubicBezTo>
                      <a:pt x="200" y="184"/>
                      <a:pt x="208" y="180"/>
                      <a:pt x="215" y="183"/>
                    </a:cubicBezTo>
                    <a:cubicBezTo>
                      <a:pt x="223" y="188"/>
                      <a:pt x="224" y="200"/>
                      <a:pt x="220" y="207"/>
                    </a:cubicBezTo>
                    <a:cubicBezTo>
                      <a:pt x="214" y="209"/>
                      <a:pt x="209" y="213"/>
                      <a:pt x="204" y="217"/>
                    </a:cubicBezTo>
                    <a:cubicBezTo>
                      <a:pt x="199" y="216"/>
                      <a:pt x="194" y="214"/>
                      <a:pt x="190" y="209"/>
                    </a:cubicBezTo>
                    <a:cubicBezTo>
                      <a:pt x="183" y="201"/>
                      <a:pt x="181" y="184"/>
                      <a:pt x="191" y="175"/>
                    </a:cubicBezTo>
                    <a:cubicBezTo>
                      <a:pt x="199" y="168"/>
                      <a:pt x="210" y="164"/>
                      <a:pt x="221" y="167"/>
                    </a:cubicBezTo>
                    <a:cubicBezTo>
                      <a:pt x="236" y="202"/>
                      <a:pt x="236" y="202"/>
                      <a:pt x="236" y="202"/>
                    </a:cubicBezTo>
                    <a:cubicBezTo>
                      <a:pt x="233" y="202"/>
                      <a:pt x="229" y="203"/>
                      <a:pt x="226" y="204"/>
                    </a:cubicBezTo>
                    <a:cubicBezTo>
                      <a:pt x="229" y="195"/>
                      <a:pt x="224" y="183"/>
                      <a:pt x="216" y="180"/>
                    </a:cubicBezTo>
                    <a:close/>
                    <a:moveTo>
                      <a:pt x="208" y="219"/>
                    </a:moveTo>
                    <a:cubicBezTo>
                      <a:pt x="236" y="198"/>
                      <a:pt x="275" y="199"/>
                      <a:pt x="294" y="229"/>
                    </a:cubicBezTo>
                    <a:cubicBezTo>
                      <a:pt x="291" y="230"/>
                      <a:pt x="287" y="232"/>
                      <a:pt x="284" y="234"/>
                    </a:cubicBezTo>
                    <a:cubicBezTo>
                      <a:pt x="261" y="211"/>
                      <a:pt x="237" y="211"/>
                      <a:pt x="215" y="227"/>
                    </a:cubicBezTo>
                    <a:cubicBezTo>
                      <a:pt x="190" y="244"/>
                      <a:pt x="182" y="277"/>
                      <a:pt x="202" y="304"/>
                    </a:cubicBezTo>
                    <a:cubicBezTo>
                      <a:pt x="208" y="311"/>
                      <a:pt x="214" y="316"/>
                      <a:pt x="221" y="320"/>
                    </a:cubicBezTo>
                    <a:cubicBezTo>
                      <a:pt x="218" y="323"/>
                      <a:pt x="214" y="326"/>
                      <a:pt x="210" y="329"/>
                    </a:cubicBezTo>
                    <a:cubicBezTo>
                      <a:pt x="204" y="325"/>
                      <a:pt x="197" y="320"/>
                      <a:pt x="192" y="313"/>
                    </a:cubicBezTo>
                    <a:cubicBezTo>
                      <a:pt x="168" y="281"/>
                      <a:pt x="180" y="239"/>
                      <a:pt x="208" y="219"/>
                    </a:cubicBezTo>
                    <a:close/>
                    <a:moveTo>
                      <a:pt x="423" y="136"/>
                    </a:moveTo>
                    <a:cubicBezTo>
                      <a:pt x="418" y="134"/>
                      <a:pt x="413" y="132"/>
                      <a:pt x="408" y="129"/>
                    </a:cubicBezTo>
                    <a:cubicBezTo>
                      <a:pt x="415" y="100"/>
                      <a:pt x="454" y="82"/>
                      <a:pt x="481" y="110"/>
                    </a:cubicBezTo>
                    <a:cubicBezTo>
                      <a:pt x="477" y="114"/>
                      <a:pt x="473" y="118"/>
                      <a:pt x="470" y="121"/>
                    </a:cubicBezTo>
                    <a:cubicBezTo>
                      <a:pt x="452" y="107"/>
                      <a:pt x="427" y="116"/>
                      <a:pt x="423" y="136"/>
                    </a:cubicBezTo>
                    <a:close/>
                    <a:moveTo>
                      <a:pt x="466" y="125"/>
                    </a:moveTo>
                    <a:cubicBezTo>
                      <a:pt x="460" y="132"/>
                      <a:pt x="453" y="139"/>
                      <a:pt x="447" y="145"/>
                    </a:cubicBezTo>
                    <a:cubicBezTo>
                      <a:pt x="441" y="143"/>
                      <a:pt x="435" y="141"/>
                      <a:pt x="429" y="138"/>
                    </a:cubicBezTo>
                    <a:cubicBezTo>
                      <a:pt x="432" y="121"/>
                      <a:pt x="452" y="114"/>
                      <a:pt x="466" y="125"/>
                    </a:cubicBezTo>
                    <a:close/>
                    <a:moveTo>
                      <a:pt x="484" y="164"/>
                    </a:moveTo>
                    <a:cubicBezTo>
                      <a:pt x="481" y="168"/>
                      <a:pt x="478" y="171"/>
                      <a:pt x="475" y="175"/>
                    </a:cubicBezTo>
                    <a:cubicBezTo>
                      <a:pt x="436" y="159"/>
                      <a:pt x="391" y="145"/>
                      <a:pt x="387" y="142"/>
                    </a:cubicBezTo>
                    <a:cubicBezTo>
                      <a:pt x="386" y="155"/>
                      <a:pt x="384" y="172"/>
                      <a:pt x="383" y="189"/>
                    </a:cubicBezTo>
                    <a:cubicBezTo>
                      <a:pt x="376" y="192"/>
                      <a:pt x="369" y="195"/>
                      <a:pt x="362" y="198"/>
                    </a:cubicBezTo>
                    <a:cubicBezTo>
                      <a:pt x="363" y="167"/>
                      <a:pt x="366" y="136"/>
                      <a:pt x="366" y="117"/>
                    </a:cubicBezTo>
                    <a:cubicBezTo>
                      <a:pt x="387" y="128"/>
                      <a:pt x="442" y="149"/>
                      <a:pt x="484" y="164"/>
                    </a:cubicBezTo>
                    <a:close/>
                    <a:moveTo>
                      <a:pt x="640" y="75"/>
                    </a:moveTo>
                    <a:cubicBezTo>
                      <a:pt x="638" y="81"/>
                      <a:pt x="637" y="86"/>
                      <a:pt x="638" y="91"/>
                    </a:cubicBezTo>
                    <a:cubicBezTo>
                      <a:pt x="632" y="91"/>
                      <a:pt x="627" y="91"/>
                      <a:pt x="623" y="92"/>
                    </a:cubicBezTo>
                    <a:cubicBezTo>
                      <a:pt x="622" y="88"/>
                      <a:pt x="619" y="84"/>
                      <a:pt x="616" y="79"/>
                    </a:cubicBezTo>
                    <a:cubicBezTo>
                      <a:pt x="623" y="73"/>
                      <a:pt x="631" y="72"/>
                      <a:pt x="640" y="75"/>
                    </a:cubicBezTo>
                    <a:close/>
                    <a:moveTo>
                      <a:pt x="614" y="76"/>
                    </a:moveTo>
                    <a:cubicBezTo>
                      <a:pt x="610" y="71"/>
                      <a:pt x="605" y="66"/>
                      <a:pt x="600" y="62"/>
                    </a:cubicBezTo>
                    <a:cubicBezTo>
                      <a:pt x="612" y="47"/>
                      <a:pt x="632" y="43"/>
                      <a:pt x="650" y="55"/>
                    </a:cubicBezTo>
                    <a:cubicBezTo>
                      <a:pt x="647" y="60"/>
                      <a:pt x="644" y="65"/>
                      <a:pt x="641" y="71"/>
                    </a:cubicBezTo>
                    <a:cubicBezTo>
                      <a:pt x="631" y="66"/>
                      <a:pt x="621" y="69"/>
                      <a:pt x="614" y="76"/>
                    </a:cubicBezTo>
                    <a:close/>
                    <a:moveTo>
                      <a:pt x="646" y="116"/>
                    </a:moveTo>
                    <a:cubicBezTo>
                      <a:pt x="643" y="116"/>
                      <a:pt x="640" y="117"/>
                      <a:pt x="637" y="118"/>
                    </a:cubicBezTo>
                    <a:cubicBezTo>
                      <a:pt x="638" y="98"/>
                      <a:pt x="638" y="98"/>
                      <a:pt x="638" y="98"/>
                    </a:cubicBezTo>
                    <a:cubicBezTo>
                      <a:pt x="639" y="105"/>
                      <a:pt x="642" y="111"/>
                      <a:pt x="646" y="116"/>
                    </a:cubicBezTo>
                    <a:close/>
                    <a:moveTo>
                      <a:pt x="628" y="95"/>
                    </a:moveTo>
                    <a:cubicBezTo>
                      <a:pt x="630" y="95"/>
                      <a:pt x="631" y="95"/>
                      <a:pt x="632" y="95"/>
                    </a:cubicBezTo>
                    <a:cubicBezTo>
                      <a:pt x="631" y="120"/>
                      <a:pt x="631" y="120"/>
                      <a:pt x="631" y="120"/>
                    </a:cubicBezTo>
                    <a:cubicBezTo>
                      <a:pt x="630" y="120"/>
                      <a:pt x="628" y="121"/>
                      <a:pt x="627" y="122"/>
                    </a:cubicBezTo>
                    <a:lnTo>
                      <a:pt x="628" y="95"/>
                    </a:lnTo>
                    <a:close/>
                    <a:moveTo>
                      <a:pt x="626" y="122"/>
                    </a:moveTo>
                    <a:cubicBezTo>
                      <a:pt x="624" y="123"/>
                      <a:pt x="623" y="124"/>
                      <a:pt x="622" y="124"/>
                    </a:cubicBezTo>
                    <a:cubicBezTo>
                      <a:pt x="624" y="95"/>
                      <a:pt x="624" y="95"/>
                      <a:pt x="624" y="95"/>
                    </a:cubicBezTo>
                    <a:cubicBezTo>
                      <a:pt x="625" y="95"/>
                      <a:pt x="626" y="95"/>
                      <a:pt x="627" y="95"/>
                    </a:cubicBezTo>
                    <a:lnTo>
                      <a:pt x="626" y="122"/>
                    </a:lnTo>
                    <a:close/>
                    <a:moveTo>
                      <a:pt x="634" y="95"/>
                    </a:moveTo>
                    <a:cubicBezTo>
                      <a:pt x="635" y="95"/>
                      <a:pt x="636" y="95"/>
                      <a:pt x="637" y="95"/>
                    </a:cubicBezTo>
                    <a:cubicBezTo>
                      <a:pt x="636" y="118"/>
                      <a:pt x="636" y="118"/>
                      <a:pt x="636" y="118"/>
                    </a:cubicBezTo>
                    <a:cubicBezTo>
                      <a:pt x="635" y="119"/>
                      <a:pt x="633" y="119"/>
                      <a:pt x="632" y="119"/>
                    </a:cubicBezTo>
                    <a:lnTo>
                      <a:pt x="634" y="95"/>
                    </a:lnTo>
                    <a:close/>
                    <a:moveTo>
                      <a:pt x="622" y="99"/>
                    </a:moveTo>
                    <a:cubicBezTo>
                      <a:pt x="621" y="125"/>
                      <a:pt x="621" y="125"/>
                      <a:pt x="621" y="125"/>
                    </a:cubicBezTo>
                    <a:cubicBezTo>
                      <a:pt x="619" y="126"/>
                      <a:pt x="618" y="127"/>
                      <a:pt x="617" y="128"/>
                    </a:cubicBezTo>
                    <a:cubicBezTo>
                      <a:pt x="618" y="107"/>
                      <a:pt x="618" y="107"/>
                      <a:pt x="618" y="107"/>
                    </a:cubicBezTo>
                    <a:cubicBezTo>
                      <a:pt x="620" y="105"/>
                      <a:pt x="621" y="102"/>
                      <a:pt x="622" y="99"/>
                    </a:cubicBezTo>
                    <a:close/>
                    <a:moveTo>
                      <a:pt x="648" y="119"/>
                    </a:moveTo>
                    <a:cubicBezTo>
                      <a:pt x="662" y="135"/>
                      <a:pt x="698" y="144"/>
                      <a:pt x="707" y="105"/>
                    </a:cubicBezTo>
                    <a:cubicBezTo>
                      <a:pt x="702" y="110"/>
                      <a:pt x="689" y="111"/>
                      <a:pt x="689" y="102"/>
                    </a:cubicBezTo>
                    <a:cubicBezTo>
                      <a:pt x="689" y="91"/>
                      <a:pt x="706" y="90"/>
                      <a:pt x="712" y="95"/>
                    </a:cubicBezTo>
                    <a:cubicBezTo>
                      <a:pt x="720" y="100"/>
                      <a:pt x="721" y="114"/>
                      <a:pt x="713" y="122"/>
                    </a:cubicBezTo>
                    <a:cubicBezTo>
                      <a:pt x="700" y="135"/>
                      <a:pt x="681" y="141"/>
                      <a:pt x="666" y="142"/>
                    </a:cubicBezTo>
                    <a:cubicBezTo>
                      <a:pt x="649" y="143"/>
                      <a:pt x="630" y="141"/>
                      <a:pt x="612" y="152"/>
                    </a:cubicBezTo>
                    <a:cubicBezTo>
                      <a:pt x="612" y="149"/>
                      <a:pt x="612" y="145"/>
                      <a:pt x="612" y="141"/>
                    </a:cubicBezTo>
                    <a:cubicBezTo>
                      <a:pt x="622" y="129"/>
                      <a:pt x="635" y="122"/>
                      <a:pt x="648" y="119"/>
                    </a:cubicBezTo>
                    <a:close/>
                    <a:moveTo>
                      <a:pt x="715" y="91"/>
                    </a:moveTo>
                    <a:cubicBezTo>
                      <a:pt x="707" y="85"/>
                      <a:pt x="691" y="84"/>
                      <a:pt x="686" y="96"/>
                    </a:cubicBezTo>
                    <a:cubicBezTo>
                      <a:pt x="680" y="108"/>
                      <a:pt x="690" y="113"/>
                      <a:pt x="698" y="113"/>
                    </a:cubicBezTo>
                    <a:cubicBezTo>
                      <a:pt x="685" y="119"/>
                      <a:pt x="672" y="107"/>
                      <a:pt x="675" y="93"/>
                    </a:cubicBezTo>
                    <a:cubicBezTo>
                      <a:pt x="678" y="75"/>
                      <a:pt x="705" y="66"/>
                      <a:pt x="722" y="75"/>
                    </a:cubicBezTo>
                    <a:cubicBezTo>
                      <a:pt x="739" y="86"/>
                      <a:pt x="739" y="115"/>
                      <a:pt x="718" y="132"/>
                    </a:cubicBezTo>
                    <a:cubicBezTo>
                      <a:pt x="708" y="140"/>
                      <a:pt x="697" y="142"/>
                      <a:pt x="685" y="142"/>
                    </a:cubicBezTo>
                    <a:cubicBezTo>
                      <a:pt x="698" y="140"/>
                      <a:pt x="710" y="134"/>
                      <a:pt x="719" y="120"/>
                    </a:cubicBezTo>
                    <a:cubicBezTo>
                      <a:pt x="727" y="108"/>
                      <a:pt x="721" y="95"/>
                      <a:pt x="715" y="91"/>
                    </a:cubicBezTo>
                    <a:close/>
                    <a:moveTo>
                      <a:pt x="615" y="129"/>
                    </a:moveTo>
                    <a:cubicBezTo>
                      <a:pt x="614" y="131"/>
                      <a:pt x="612" y="132"/>
                      <a:pt x="611" y="133"/>
                    </a:cubicBezTo>
                    <a:cubicBezTo>
                      <a:pt x="612" y="114"/>
                      <a:pt x="612" y="114"/>
                      <a:pt x="612" y="114"/>
                    </a:cubicBezTo>
                    <a:cubicBezTo>
                      <a:pt x="614" y="113"/>
                      <a:pt x="615" y="111"/>
                      <a:pt x="616" y="109"/>
                    </a:cubicBezTo>
                    <a:lnTo>
                      <a:pt x="615" y="129"/>
                    </a:lnTo>
                    <a:close/>
                    <a:moveTo>
                      <a:pt x="721" y="134"/>
                    </a:moveTo>
                    <a:cubicBezTo>
                      <a:pt x="746" y="116"/>
                      <a:pt x="743" y="85"/>
                      <a:pt x="725" y="73"/>
                    </a:cubicBezTo>
                    <a:cubicBezTo>
                      <a:pt x="707" y="60"/>
                      <a:pt x="674" y="70"/>
                      <a:pt x="671" y="93"/>
                    </a:cubicBezTo>
                    <a:cubicBezTo>
                      <a:pt x="668" y="111"/>
                      <a:pt x="682" y="122"/>
                      <a:pt x="697" y="117"/>
                    </a:cubicBezTo>
                    <a:cubicBezTo>
                      <a:pt x="687" y="134"/>
                      <a:pt x="660" y="129"/>
                      <a:pt x="650" y="113"/>
                    </a:cubicBezTo>
                    <a:cubicBezTo>
                      <a:pt x="638" y="94"/>
                      <a:pt x="643" y="59"/>
                      <a:pt x="672" y="43"/>
                    </a:cubicBezTo>
                    <a:cubicBezTo>
                      <a:pt x="696" y="30"/>
                      <a:pt x="725" y="35"/>
                      <a:pt x="747" y="59"/>
                    </a:cubicBezTo>
                    <a:cubicBezTo>
                      <a:pt x="757" y="70"/>
                      <a:pt x="771" y="88"/>
                      <a:pt x="768" y="118"/>
                    </a:cubicBezTo>
                    <a:cubicBezTo>
                      <a:pt x="754" y="126"/>
                      <a:pt x="745" y="142"/>
                      <a:pt x="746" y="158"/>
                    </a:cubicBezTo>
                    <a:cubicBezTo>
                      <a:pt x="684" y="197"/>
                      <a:pt x="664" y="135"/>
                      <a:pt x="606" y="177"/>
                    </a:cubicBezTo>
                    <a:cubicBezTo>
                      <a:pt x="608" y="171"/>
                      <a:pt x="610" y="166"/>
                      <a:pt x="611" y="161"/>
                    </a:cubicBezTo>
                    <a:cubicBezTo>
                      <a:pt x="642" y="131"/>
                      <a:pt x="687" y="160"/>
                      <a:pt x="721" y="134"/>
                    </a:cubicBezTo>
                    <a:close/>
                    <a:moveTo>
                      <a:pt x="732" y="41"/>
                    </a:moveTo>
                    <a:cubicBezTo>
                      <a:pt x="736" y="40"/>
                      <a:pt x="740" y="40"/>
                      <a:pt x="744" y="39"/>
                    </a:cubicBezTo>
                    <a:cubicBezTo>
                      <a:pt x="744" y="49"/>
                      <a:pt x="744" y="49"/>
                      <a:pt x="744" y="49"/>
                    </a:cubicBezTo>
                    <a:cubicBezTo>
                      <a:pt x="740" y="45"/>
                      <a:pt x="736" y="43"/>
                      <a:pt x="732" y="41"/>
                    </a:cubicBezTo>
                    <a:close/>
                    <a:moveTo>
                      <a:pt x="745" y="50"/>
                    </a:moveTo>
                    <a:cubicBezTo>
                      <a:pt x="745" y="39"/>
                      <a:pt x="745" y="39"/>
                      <a:pt x="745" y="39"/>
                    </a:cubicBezTo>
                    <a:cubicBezTo>
                      <a:pt x="747" y="39"/>
                      <a:pt x="749" y="39"/>
                      <a:pt x="750" y="39"/>
                    </a:cubicBezTo>
                    <a:cubicBezTo>
                      <a:pt x="750" y="51"/>
                      <a:pt x="750" y="51"/>
                      <a:pt x="750" y="51"/>
                    </a:cubicBezTo>
                    <a:cubicBezTo>
                      <a:pt x="749" y="51"/>
                      <a:pt x="748" y="51"/>
                      <a:pt x="747" y="51"/>
                    </a:cubicBezTo>
                    <a:cubicBezTo>
                      <a:pt x="746" y="51"/>
                      <a:pt x="746" y="50"/>
                      <a:pt x="745" y="50"/>
                    </a:cubicBezTo>
                    <a:close/>
                    <a:moveTo>
                      <a:pt x="790" y="113"/>
                    </a:moveTo>
                    <a:cubicBezTo>
                      <a:pt x="785" y="113"/>
                      <a:pt x="779" y="114"/>
                      <a:pt x="772" y="117"/>
                    </a:cubicBezTo>
                    <a:cubicBezTo>
                      <a:pt x="775" y="86"/>
                      <a:pt x="762" y="66"/>
                      <a:pt x="751" y="55"/>
                    </a:cubicBezTo>
                    <a:cubicBezTo>
                      <a:pt x="765" y="54"/>
                      <a:pt x="793" y="65"/>
                      <a:pt x="790" y="113"/>
                    </a:cubicBezTo>
                    <a:close/>
                    <a:moveTo>
                      <a:pt x="752" y="51"/>
                    </a:moveTo>
                    <a:cubicBezTo>
                      <a:pt x="752" y="39"/>
                      <a:pt x="752" y="39"/>
                      <a:pt x="752" y="39"/>
                    </a:cubicBezTo>
                    <a:cubicBezTo>
                      <a:pt x="753" y="39"/>
                      <a:pt x="755" y="39"/>
                      <a:pt x="757" y="40"/>
                    </a:cubicBezTo>
                    <a:cubicBezTo>
                      <a:pt x="757" y="51"/>
                      <a:pt x="757" y="51"/>
                      <a:pt x="757" y="51"/>
                    </a:cubicBezTo>
                    <a:cubicBezTo>
                      <a:pt x="755" y="51"/>
                      <a:pt x="753" y="51"/>
                      <a:pt x="752" y="51"/>
                    </a:cubicBezTo>
                    <a:close/>
                    <a:moveTo>
                      <a:pt x="758" y="51"/>
                    </a:moveTo>
                    <a:cubicBezTo>
                      <a:pt x="758" y="40"/>
                      <a:pt x="758" y="40"/>
                      <a:pt x="758" y="40"/>
                    </a:cubicBezTo>
                    <a:cubicBezTo>
                      <a:pt x="760" y="40"/>
                      <a:pt x="762" y="40"/>
                      <a:pt x="763" y="40"/>
                    </a:cubicBezTo>
                    <a:cubicBezTo>
                      <a:pt x="763" y="52"/>
                      <a:pt x="763" y="52"/>
                      <a:pt x="763" y="52"/>
                    </a:cubicBezTo>
                    <a:cubicBezTo>
                      <a:pt x="761" y="52"/>
                      <a:pt x="760" y="51"/>
                      <a:pt x="758" y="51"/>
                    </a:cubicBezTo>
                    <a:close/>
                    <a:moveTo>
                      <a:pt x="764" y="52"/>
                    </a:moveTo>
                    <a:cubicBezTo>
                      <a:pt x="765" y="40"/>
                      <a:pt x="765" y="40"/>
                      <a:pt x="765" y="40"/>
                    </a:cubicBezTo>
                    <a:cubicBezTo>
                      <a:pt x="766" y="41"/>
                      <a:pt x="768" y="41"/>
                      <a:pt x="769" y="41"/>
                    </a:cubicBezTo>
                    <a:cubicBezTo>
                      <a:pt x="769" y="54"/>
                      <a:pt x="769" y="54"/>
                      <a:pt x="769" y="54"/>
                    </a:cubicBezTo>
                    <a:cubicBezTo>
                      <a:pt x="767" y="54"/>
                      <a:pt x="766" y="53"/>
                      <a:pt x="764" y="52"/>
                    </a:cubicBezTo>
                    <a:close/>
                    <a:moveTo>
                      <a:pt x="770" y="55"/>
                    </a:moveTo>
                    <a:cubicBezTo>
                      <a:pt x="771" y="42"/>
                      <a:pt x="771" y="42"/>
                      <a:pt x="771" y="42"/>
                    </a:cubicBezTo>
                    <a:cubicBezTo>
                      <a:pt x="772" y="42"/>
                      <a:pt x="774" y="42"/>
                      <a:pt x="775" y="43"/>
                    </a:cubicBezTo>
                    <a:cubicBezTo>
                      <a:pt x="775" y="58"/>
                      <a:pt x="775" y="58"/>
                      <a:pt x="775" y="58"/>
                    </a:cubicBezTo>
                    <a:cubicBezTo>
                      <a:pt x="774" y="57"/>
                      <a:pt x="772" y="56"/>
                      <a:pt x="770" y="55"/>
                    </a:cubicBezTo>
                    <a:close/>
                    <a:moveTo>
                      <a:pt x="777" y="59"/>
                    </a:moveTo>
                    <a:cubicBezTo>
                      <a:pt x="777" y="43"/>
                      <a:pt x="777" y="43"/>
                      <a:pt x="777" y="43"/>
                    </a:cubicBezTo>
                    <a:cubicBezTo>
                      <a:pt x="778" y="44"/>
                      <a:pt x="780" y="44"/>
                      <a:pt x="781" y="45"/>
                    </a:cubicBezTo>
                    <a:cubicBezTo>
                      <a:pt x="781" y="63"/>
                      <a:pt x="781" y="63"/>
                      <a:pt x="781" y="63"/>
                    </a:cubicBezTo>
                    <a:cubicBezTo>
                      <a:pt x="780" y="62"/>
                      <a:pt x="778" y="60"/>
                      <a:pt x="777" y="59"/>
                    </a:cubicBezTo>
                    <a:close/>
                    <a:moveTo>
                      <a:pt x="809" y="118"/>
                    </a:moveTo>
                    <a:cubicBezTo>
                      <a:pt x="805" y="115"/>
                      <a:pt x="800" y="114"/>
                      <a:pt x="795" y="113"/>
                    </a:cubicBezTo>
                    <a:cubicBezTo>
                      <a:pt x="796" y="92"/>
                      <a:pt x="791" y="77"/>
                      <a:pt x="785" y="68"/>
                    </a:cubicBezTo>
                    <a:cubicBezTo>
                      <a:pt x="798" y="64"/>
                      <a:pt x="820" y="74"/>
                      <a:pt x="809" y="118"/>
                    </a:cubicBezTo>
                    <a:close/>
                    <a:moveTo>
                      <a:pt x="789" y="62"/>
                    </a:moveTo>
                    <a:cubicBezTo>
                      <a:pt x="789" y="48"/>
                      <a:pt x="789" y="48"/>
                      <a:pt x="789" y="48"/>
                    </a:cubicBezTo>
                    <a:cubicBezTo>
                      <a:pt x="791" y="49"/>
                      <a:pt x="793" y="50"/>
                      <a:pt x="794" y="51"/>
                    </a:cubicBezTo>
                    <a:cubicBezTo>
                      <a:pt x="794" y="62"/>
                      <a:pt x="794" y="62"/>
                      <a:pt x="794" y="62"/>
                    </a:cubicBezTo>
                    <a:cubicBezTo>
                      <a:pt x="792" y="61"/>
                      <a:pt x="791" y="61"/>
                      <a:pt x="789" y="62"/>
                    </a:cubicBezTo>
                    <a:close/>
                    <a:moveTo>
                      <a:pt x="796" y="62"/>
                    </a:moveTo>
                    <a:cubicBezTo>
                      <a:pt x="796" y="52"/>
                      <a:pt x="796" y="52"/>
                      <a:pt x="796" y="52"/>
                    </a:cubicBezTo>
                    <a:cubicBezTo>
                      <a:pt x="797" y="53"/>
                      <a:pt x="799" y="54"/>
                      <a:pt x="800" y="55"/>
                    </a:cubicBezTo>
                    <a:cubicBezTo>
                      <a:pt x="800" y="63"/>
                      <a:pt x="800" y="63"/>
                      <a:pt x="800" y="63"/>
                    </a:cubicBezTo>
                    <a:cubicBezTo>
                      <a:pt x="799" y="62"/>
                      <a:pt x="797" y="62"/>
                      <a:pt x="796" y="62"/>
                    </a:cubicBezTo>
                    <a:close/>
                    <a:moveTo>
                      <a:pt x="802" y="64"/>
                    </a:moveTo>
                    <a:cubicBezTo>
                      <a:pt x="802" y="56"/>
                      <a:pt x="802" y="56"/>
                      <a:pt x="802" y="56"/>
                    </a:cubicBezTo>
                    <a:cubicBezTo>
                      <a:pt x="803" y="57"/>
                      <a:pt x="805" y="59"/>
                      <a:pt x="806" y="60"/>
                    </a:cubicBezTo>
                    <a:cubicBezTo>
                      <a:pt x="806" y="66"/>
                      <a:pt x="806" y="66"/>
                      <a:pt x="806" y="66"/>
                    </a:cubicBezTo>
                    <a:cubicBezTo>
                      <a:pt x="805" y="65"/>
                      <a:pt x="803" y="64"/>
                      <a:pt x="802" y="64"/>
                    </a:cubicBezTo>
                    <a:close/>
                    <a:moveTo>
                      <a:pt x="808" y="244"/>
                    </a:moveTo>
                    <a:cubicBezTo>
                      <a:pt x="812" y="244"/>
                      <a:pt x="815" y="245"/>
                      <a:pt x="819" y="245"/>
                    </a:cubicBezTo>
                    <a:cubicBezTo>
                      <a:pt x="810" y="322"/>
                      <a:pt x="810" y="322"/>
                      <a:pt x="810" y="322"/>
                    </a:cubicBezTo>
                    <a:cubicBezTo>
                      <a:pt x="808" y="322"/>
                      <a:pt x="805" y="321"/>
                      <a:pt x="803" y="320"/>
                    </a:cubicBezTo>
                    <a:lnTo>
                      <a:pt x="808" y="244"/>
                    </a:lnTo>
                    <a:close/>
                    <a:moveTo>
                      <a:pt x="800" y="319"/>
                    </a:moveTo>
                    <a:cubicBezTo>
                      <a:pt x="797" y="318"/>
                      <a:pt x="795" y="318"/>
                      <a:pt x="793" y="317"/>
                    </a:cubicBezTo>
                    <a:cubicBezTo>
                      <a:pt x="792" y="245"/>
                      <a:pt x="792" y="245"/>
                      <a:pt x="792" y="245"/>
                    </a:cubicBezTo>
                    <a:cubicBezTo>
                      <a:pt x="796" y="245"/>
                      <a:pt x="801" y="244"/>
                      <a:pt x="805" y="244"/>
                    </a:cubicBezTo>
                    <a:lnTo>
                      <a:pt x="800" y="319"/>
                    </a:lnTo>
                    <a:close/>
                    <a:moveTo>
                      <a:pt x="822" y="246"/>
                    </a:moveTo>
                    <a:cubicBezTo>
                      <a:pt x="826" y="247"/>
                      <a:pt x="830" y="248"/>
                      <a:pt x="834" y="249"/>
                    </a:cubicBezTo>
                    <a:cubicBezTo>
                      <a:pt x="821" y="327"/>
                      <a:pt x="821" y="327"/>
                      <a:pt x="821" y="327"/>
                    </a:cubicBezTo>
                    <a:cubicBezTo>
                      <a:pt x="818" y="325"/>
                      <a:pt x="816" y="324"/>
                      <a:pt x="813" y="324"/>
                    </a:cubicBezTo>
                    <a:lnTo>
                      <a:pt x="822" y="246"/>
                    </a:lnTo>
                    <a:close/>
                    <a:moveTo>
                      <a:pt x="837" y="250"/>
                    </a:moveTo>
                    <a:cubicBezTo>
                      <a:pt x="840" y="251"/>
                      <a:pt x="842" y="252"/>
                      <a:pt x="844" y="253"/>
                    </a:cubicBezTo>
                    <a:cubicBezTo>
                      <a:pt x="842" y="268"/>
                      <a:pt x="836" y="300"/>
                      <a:pt x="830" y="331"/>
                    </a:cubicBezTo>
                    <a:cubicBezTo>
                      <a:pt x="828" y="330"/>
                      <a:pt x="826" y="329"/>
                      <a:pt x="824" y="328"/>
                    </a:cubicBezTo>
                    <a:lnTo>
                      <a:pt x="837" y="250"/>
                    </a:lnTo>
                    <a:close/>
                    <a:moveTo>
                      <a:pt x="679" y="309"/>
                    </a:moveTo>
                    <a:cubicBezTo>
                      <a:pt x="677" y="307"/>
                      <a:pt x="675" y="305"/>
                      <a:pt x="673" y="304"/>
                    </a:cubicBezTo>
                    <a:cubicBezTo>
                      <a:pt x="696" y="274"/>
                      <a:pt x="781" y="210"/>
                      <a:pt x="846" y="240"/>
                    </a:cubicBezTo>
                    <a:cubicBezTo>
                      <a:pt x="846" y="242"/>
                      <a:pt x="846" y="246"/>
                      <a:pt x="845" y="249"/>
                    </a:cubicBezTo>
                    <a:cubicBezTo>
                      <a:pt x="780" y="217"/>
                      <a:pt x="706" y="277"/>
                      <a:pt x="679" y="309"/>
                    </a:cubicBezTo>
                    <a:close/>
                    <a:moveTo>
                      <a:pt x="690" y="304"/>
                    </a:moveTo>
                    <a:cubicBezTo>
                      <a:pt x="692" y="302"/>
                      <a:pt x="694" y="300"/>
                      <a:pt x="696" y="298"/>
                    </a:cubicBezTo>
                    <a:cubicBezTo>
                      <a:pt x="709" y="320"/>
                      <a:pt x="709" y="320"/>
                      <a:pt x="709" y="320"/>
                    </a:cubicBezTo>
                    <a:cubicBezTo>
                      <a:pt x="707" y="321"/>
                      <a:pt x="705" y="322"/>
                      <a:pt x="703" y="322"/>
                    </a:cubicBezTo>
                    <a:lnTo>
                      <a:pt x="690" y="304"/>
                    </a:lnTo>
                    <a:close/>
                    <a:moveTo>
                      <a:pt x="700" y="324"/>
                    </a:moveTo>
                    <a:cubicBezTo>
                      <a:pt x="699" y="324"/>
                      <a:pt x="697" y="325"/>
                      <a:pt x="695" y="326"/>
                    </a:cubicBezTo>
                    <a:cubicBezTo>
                      <a:pt x="691" y="321"/>
                      <a:pt x="687" y="317"/>
                      <a:pt x="683" y="312"/>
                    </a:cubicBezTo>
                    <a:cubicBezTo>
                      <a:pt x="684" y="310"/>
                      <a:pt x="686" y="308"/>
                      <a:pt x="688" y="306"/>
                    </a:cubicBezTo>
                    <a:lnTo>
                      <a:pt x="700" y="324"/>
                    </a:lnTo>
                    <a:close/>
                    <a:moveTo>
                      <a:pt x="698" y="296"/>
                    </a:moveTo>
                    <a:cubicBezTo>
                      <a:pt x="700" y="294"/>
                      <a:pt x="702" y="292"/>
                      <a:pt x="705" y="290"/>
                    </a:cubicBezTo>
                    <a:cubicBezTo>
                      <a:pt x="720" y="317"/>
                      <a:pt x="720" y="317"/>
                      <a:pt x="720" y="317"/>
                    </a:cubicBezTo>
                    <a:cubicBezTo>
                      <a:pt x="717" y="318"/>
                      <a:pt x="715" y="319"/>
                      <a:pt x="712" y="319"/>
                    </a:cubicBezTo>
                    <a:lnTo>
                      <a:pt x="698" y="296"/>
                    </a:lnTo>
                    <a:close/>
                    <a:moveTo>
                      <a:pt x="707" y="288"/>
                    </a:moveTo>
                    <a:cubicBezTo>
                      <a:pt x="709" y="286"/>
                      <a:pt x="712" y="284"/>
                      <a:pt x="715" y="281"/>
                    </a:cubicBezTo>
                    <a:cubicBezTo>
                      <a:pt x="729" y="315"/>
                      <a:pt x="729" y="315"/>
                      <a:pt x="729" y="315"/>
                    </a:cubicBezTo>
                    <a:cubicBezTo>
                      <a:pt x="727" y="316"/>
                      <a:pt x="725" y="316"/>
                      <a:pt x="722" y="317"/>
                    </a:cubicBezTo>
                    <a:lnTo>
                      <a:pt x="707" y="288"/>
                    </a:lnTo>
                    <a:close/>
                    <a:moveTo>
                      <a:pt x="717" y="280"/>
                    </a:moveTo>
                    <a:cubicBezTo>
                      <a:pt x="721" y="277"/>
                      <a:pt x="724" y="274"/>
                      <a:pt x="728" y="272"/>
                    </a:cubicBezTo>
                    <a:cubicBezTo>
                      <a:pt x="742" y="314"/>
                      <a:pt x="742" y="314"/>
                      <a:pt x="742" y="314"/>
                    </a:cubicBezTo>
                    <a:cubicBezTo>
                      <a:pt x="739" y="314"/>
                      <a:pt x="735" y="315"/>
                      <a:pt x="732" y="315"/>
                    </a:cubicBezTo>
                    <a:lnTo>
                      <a:pt x="717" y="280"/>
                    </a:lnTo>
                    <a:close/>
                    <a:moveTo>
                      <a:pt x="730" y="270"/>
                    </a:moveTo>
                    <a:cubicBezTo>
                      <a:pt x="734" y="268"/>
                      <a:pt x="738" y="265"/>
                      <a:pt x="742" y="263"/>
                    </a:cubicBezTo>
                    <a:cubicBezTo>
                      <a:pt x="753" y="313"/>
                      <a:pt x="753" y="313"/>
                      <a:pt x="753" y="313"/>
                    </a:cubicBezTo>
                    <a:cubicBezTo>
                      <a:pt x="750" y="313"/>
                      <a:pt x="747" y="313"/>
                      <a:pt x="745" y="314"/>
                    </a:cubicBezTo>
                    <a:lnTo>
                      <a:pt x="730" y="270"/>
                    </a:lnTo>
                    <a:close/>
                    <a:moveTo>
                      <a:pt x="745" y="261"/>
                    </a:moveTo>
                    <a:cubicBezTo>
                      <a:pt x="749" y="259"/>
                      <a:pt x="753" y="257"/>
                      <a:pt x="757" y="256"/>
                    </a:cubicBezTo>
                    <a:cubicBezTo>
                      <a:pt x="765" y="314"/>
                      <a:pt x="765" y="314"/>
                      <a:pt x="765" y="314"/>
                    </a:cubicBezTo>
                    <a:cubicBezTo>
                      <a:pt x="762" y="313"/>
                      <a:pt x="759" y="313"/>
                      <a:pt x="756" y="313"/>
                    </a:cubicBezTo>
                    <a:lnTo>
                      <a:pt x="745" y="261"/>
                    </a:lnTo>
                    <a:close/>
                    <a:moveTo>
                      <a:pt x="759" y="254"/>
                    </a:moveTo>
                    <a:cubicBezTo>
                      <a:pt x="764" y="252"/>
                      <a:pt x="768" y="251"/>
                      <a:pt x="773" y="249"/>
                    </a:cubicBezTo>
                    <a:cubicBezTo>
                      <a:pt x="778" y="315"/>
                      <a:pt x="778" y="315"/>
                      <a:pt x="778" y="315"/>
                    </a:cubicBezTo>
                    <a:cubicBezTo>
                      <a:pt x="775" y="314"/>
                      <a:pt x="772" y="314"/>
                      <a:pt x="769" y="314"/>
                    </a:cubicBezTo>
                    <a:lnTo>
                      <a:pt x="759" y="254"/>
                    </a:lnTo>
                    <a:close/>
                    <a:moveTo>
                      <a:pt x="776" y="249"/>
                    </a:moveTo>
                    <a:cubicBezTo>
                      <a:pt x="780" y="247"/>
                      <a:pt x="785" y="246"/>
                      <a:pt x="789" y="246"/>
                    </a:cubicBezTo>
                    <a:cubicBezTo>
                      <a:pt x="790" y="317"/>
                      <a:pt x="790" y="317"/>
                      <a:pt x="790" y="317"/>
                    </a:cubicBezTo>
                    <a:cubicBezTo>
                      <a:pt x="787" y="316"/>
                      <a:pt x="784" y="316"/>
                      <a:pt x="781" y="315"/>
                    </a:cubicBezTo>
                    <a:lnTo>
                      <a:pt x="776" y="249"/>
                    </a:lnTo>
                    <a:close/>
                    <a:moveTo>
                      <a:pt x="575" y="325"/>
                    </a:moveTo>
                    <a:cubicBezTo>
                      <a:pt x="572" y="328"/>
                      <a:pt x="568" y="330"/>
                      <a:pt x="565" y="333"/>
                    </a:cubicBezTo>
                    <a:cubicBezTo>
                      <a:pt x="564" y="314"/>
                      <a:pt x="563" y="296"/>
                      <a:pt x="563" y="289"/>
                    </a:cubicBezTo>
                    <a:cubicBezTo>
                      <a:pt x="570" y="292"/>
                      <a:pt x="585" y="300"/>
                      <a:pt x="601" y="308"/>
                    </a:cubicBezTo>
                    <a:cubicBezTo>
                      <a:pt x="598" y="310"/>
                      <a:pt x="595" y="312"/>
                      <a:pt x="592" y="314"/>
                    </a:cubicBezTo>
                    <a:cubicBezTo>
                      <a:pt x="584" y="310"/>
                      <a:pt x="578" y="306"/>
                      <a:pt x="574" y="304"/>
                    </a:cubicBezTo>
                    <a:cubicBezTo>
                      <a:pt x="574" y="307"/>
                      <a:pt x="574" y="315"/>
                      <a:pt x="575" y="325"/>
                    </a:cubicBezTo>
                    <a:close/>
                    <a:moveTo>
                      <a:pt x="559" y="282"/>
                    </a:moveTo>
                    <a:cubicBezTo>
                      <a:pt x="559" y="287"/>
                      <a:pt x="560" y="313"/>
                      <a:pt x="561" y="336"/>
                    </a:cubicBezTo>
                    <a:cubicBezTo>
                      <a:pt x="559" y="338"/>
                      <a:pt x="556" y="340"/>
                      <a:pt x="554" y="341"/>
                    </a:cubicBezTo>
                    <a:cubicBezTo>
                      <a:pt x="552" y="316"/>
                      <a:pt x="549" y="276"/>
                      <a:pt x="549" y="270"/>
                    </a:cubicBezTo>
                    <a:cubicBezTo>
                      <a:pt x="562" y="274"/>
                      <a:pt x="597" y="291"/>
                      <a:pt x="617" y="299"/>
                    </a:cubicBezTo>
                    <a:cubicBezTo>
                      <a:pt x="613" y="301"/>
                      <a:pt x="609" y="303"/>
                      <a:pt x="605" y="306"/>
                    </a:cubicBezTo>
                    <a:cubicBezTo>
                      <a:pt x="591" y="299"/>
                      <a:pt x="567" y="286"/>
                      <a:pt x="559" y="282"/>
                    </a:cubicBezTo>
                    <a:close/>
                    <a:moveTo>
                      <a:pt x="517" y="306"/>
                    </a:moveTo>
                    <a:cubicBezTo>
                      <a:pt x="514" y="303"/>
                      <a:pt x="514" y="303"/>
                      <a:pt x="514" y="303"/>
                    </a:cubicBezTo>
                    <a:cubicBezTo>
                      <a:pt x="519" y="275"/>
                      <a:pt x="519" y="275"/>
                      <a:pt x="519" y="275"/>
                    </a:cubicBezTo>
                    <a:cubicBezTo>
                      <a:pt x="520" y="274"/>
                      <a:pt x="522" y="273"/>
                      <a:pt x="523" y="273"/>
                    </a:cubicBezTo>
                    <a:cubicBezTo>
                      <a:pt x="523" y="278"/>
                      <a:pt x="523" y="278"/>
                      <a:pt x="523" y="278"/>
                    </a:cubicBezTo>
                    <a:lnTo>
                      <a:pt x="517" y="306"/>
                    </a:lnTo>
                    <a:close/>
                    <a:moveTo>
                      <a:pt x="523" y="284"/>
                    </a:moveTo>
                    <a:cubicBezTo>
                      <a:pt x="524" y="294"/>
                      <a:pt x="524" y="304"/>
                      <a:pt x="524" y="313"/>
                    </a:cubicBezTo>
                    <a:cubicBezTo>
                      <a:pt x="522" y="311"/>
                      <a:pt x="520" y="309"/>
                      <a:pt x="518" y="308"/>
                    </a:cubicBezTo>
                    <a:lnTo>
                      <a:pt x="523" y="284"/>
                    </a:lnTo>
                    <a:close/>
                    <a:moveTo>
                      <a:pt x="512" y="302"/>
                    </a:moveTo>
                    <a:cubicBezTo>
                      <a:pt x="511" y="301"/>
                      <a:pt x="510" y="300"/>
                      <a:pt x="509" y="299"/>
                    </a:cubicBezTo>
                    <a:cubicBezTo>
                      <a:pt x="513" y="278"/>
                      <a:pt x="513" y="278"/>
                      <a:pt x="513" y="278"/>
                    </a:cubicBezTo>
                    <a:cubicBezTo>
                      <a:pt x="515" y="277"/>
                      <a:pt x="516" y="276"/>
                      <a:pt x="518" y="276"/>
                    </a:cubicBezTo>
                    <a:lnTo>
                      <a:pt x="512" y="302"/>
                    </a:lnTo>
                    <a:close/>
                    <a:moveTo>
                      <a:pt x="508" y="298"/>
                    </a:moveTo>
                    <a:cubicBezTo>
                      <a:pt x="506" y="297"/>
                      <a:pt x="505" y="296"/>
                      <a:pt x="504" y="295"/>
                    </a:cubicBezTo>
                    <a:cubicBezTo>
                      <a:pt x="507" y="280"/>
                      <a:pt x="507" y="280"/>
                      <a:pt x="507" y="280"/>
                    </a:cubicBezTo>
                    <a:cubicBezTo>
                      <a:pt x="509" y="280"/>
                      <a:pt x="510" y="279"/>
                      <a:pt x="512" y="278"/>
                    </a:cubicBezTo>
                    <a:lnTo>
                      <a:pt x="508" y="298"/>
                    </a:lnTo>
                    <a:close/>
                    <a:moveTo>
                      <a:pt x="503" y="294"/>
                    </a:moveTo>
                    <a:cubicBezTo>
                      <a:pt x="502" y="293"/>
                      <a:pt x="501" y="292"/>
                      <a:pt x="500" y="291"/>
                    </a:cubicBezTo>
                    <a:cubicBezTo>
                      <a:pt x="501" y="282"/>
                      <a:pt x="501" y="282"/>
                      <a:pt x="501" y="282"/>
                    </a:cubicBezTo>
                    <a:cubicBezTo>
                      <a:pt x="503" y="281"/>
                      <a:pt x="504" y="281"/>
                      <a:pt x="506" y="280"/>
                    </a:cubicBezTo>
                    <a:lnTo>
                      <a:pt x="503" y="294"/>
                    </a:lnTo>
                    <a:close/>
                    <a:moveTo>
                      <a:pt x="498" y="290"/>
                    </a:moveTo>
                    <a:cubicBezTo>
                      <a:pt x="495" y="287"/>
                      <a:pt x="492" y="284"/>
                      <a:pt x="489" y="283"/>
                    </a:cubicBezTo>
                    <a:cubicBezTo>
                      <a:pt x="493" y="283"/>
                      <a:pt x="497" y="282"/>
                      <a:pt x="500" y="282"/>
                    </a:cubicBezTo>
                    <a:lnTo>
                      <a:pt x="498" y="290"/>
                    </a:lnTo>
                    <a:close/>
                    <a:moveTo>
                      <a:pt x="524" y="318"/>
                    </a:moveTo>
                    <a:cubicBezTo>
                      <a:pt x="521" y="319"/>
                      <a:pt x="517" y="320"/>
                      <a:pt x="514" y="321"/>
                    </a:cubicBezTo>
                    <a:cubicBezTo>
                      <a:pt x="496" y="311"/>
                      <a:pt x="479" y="301"/>
                      <a:pt x="467" y="294"/>
                    </a:cubicBezTo>
                    <a:cubicBezTo>
                      <a:pt x="473" y="291"/>
                      <a:pt x="480" y="287"/>
                      <a:pt x="483" y="285"/>
                    </a:cubicBezTo>
                    <a:cubicBezTo>
                      <a:pt x="489" y="289"/>
                      <a:pt x="510" y="306"/>
                      <a:pt x="524" y="318"/>
                    </a:cubicBezTo>
                    <a:close/>
                    <a:moveTo>
                      <a:pt x="547" y="318"/>
                    </a:moveTo>
                    <a:cubicBezTo>
                      <a:pt x="547" y="326"/>
                      <a:pt x="548" y="333"/>
                      <a:pt x="548" y="340"/>
                    </a:cubicBezTo>
                    <a:cubicBezTo>
                      <a:pt x="540" y="335"/>
                      <a:pt x="530" y="330"/>
                      <a:pt x="520" y="324"/>
                    </a:cubicBezTo>
                    <a:cubicBezTo>
                      <a:pt x="529" y="322"/>
                      <a:pt x="539" y="320"/>
                      <a:pt x="547" y="318"/>
                    </a:cubicBezTo>
                    <a:close/>
                    <a:moveTo>
                      <a:pt x="543" y="262"/>
                    </a:moveTo>
                    <a:cubicBezTo>
                      <a:pt x="543" y="266"/>
                      <a:pt x="545" y="290"/>
                      <a:pt x="546" y="313"/>
                    </a:cubicBezTo>
                    <a:cubicBezTo>
                      <a:pt x="541" y="314"/>
                      <a:pt x="535" y="316"/>
                      <a:pt x="530" y="317"/>
                    </a:cubicBezTo>
                    <a:cubicBezTo>
                      <a:pt x="529" y="304"/>
                      <a:pt x="529" y="285"/>
                      <a:pt x="528" y="269"/>
                    </a:cubicBezTo>
                    <a:cubicBezTo>
                      <a:pt x="536" y="263"/>
                      <a:pt x="542" y="255"/>
                      <a:pt x="548" y="247"/>
                    </a:cubicBezTo>
                    <a:cubicBezTo>
                      <a:pt x="559" y="246"/>
                      <a:pt x="587" y="259"/>
                      <a:pt x="599" y="270"/>
                    </a:cubicBezTo>
                    <a:cubicBezTo>
                      <a:pt x="602" y="263"/>
                      <a:pt x="599" y="252"/>
                      <a:pt x="593" y="241"/>
                    </a:cubicBezTo>
                    <a:cubicBezTo>
                      <a:pt x="595" y="240"/>
                      <a:pt x="597" y="238"/>
                      <a:pt x="599" y="237"/>
                    </a:cubicBezTo>
                    <a:cubicBezTo>
                      <a:pt x="612" y="244"/>
                      <a:pt x="625" y="259"/>
                      <a:pt x="627" y="271"/>
                    </a:cubicBezTo>
                    <a:cubicBezTo>
                      <a:pt x="620" y="278"/>
                      <a:pt x="613" y="284"/>
                      <a:pt x="605" y="289"/>
                    </a:cubicBezTo>
                    <a:cubicBezTo>
                      <a:pt x="581" y="278"/>
                      <a:pt x="553" y="265"/>
                      <a:pt x="543" y="262"/>
                    </a:cubicBezTo>
                    <a:close/>
                    <a:moveTo>
                      <a:pt x="831" y="156"/>
                    </a:moveTo>
                    <a:cubicBezTo>
                      <a:pt x="832" y="157"/>
                      <a:pt x="834" y="158"/>
                      <a:pt x="836" y="160"/>
                    </a:cubicBezTo>
                    <a:cubicBezTo>
                      <a:pt x="830" y="171"/>
                      <a:pt x="830" y="171"/>
                      <a:pt x="830" y="171"/>
                    </a:cubicBezTo>
                    <a:cubicBezTo>
                      <a:pt x="831" y="166"/>
                      <a:pt x="831" y="161"/>
                      <a:pt x="831" y="156"/>
                    </a:cubicBezTo>
                    <a:close/>
                    <a:moveTo>
                      <a:pt x="842" y="184"/>
                    </a:moveTo>
                    <a:cubicBezTo>
                      <a:pt x="841" y="183"/>
                      <a:pt x="840" y="182"/>
                      <a:pt x="839" y="181"/>
                    </a:cubicBezTo>
                    <a:cubicBezTo>
                      <a:pt x="847" y="166"/>
                      <a:pt x="847" y="166"/>
                      <a:pt x="847" y="166"/>
                    </a:cubicBezTo>
                    <a:cubicBezTo>
                      <a:pt x="848" y="166"/>
                      <a:pt x="849" y="167"/>
                      <a:pt x="850" y="167"/>
                    </a:cubicBezTo>
                    <a:lnTo>
                      <a:pt x="842" y="184"/>
                    </a:lnTo>
                    <a:close/>
                    <a:moveTo>
                      <a:pt x="851" y="168"/>
                    </a:moveTo>
                    <a:cubicBezTo>
                      <a:pt x="853" y="168"/>
                      <a:pt x="854" y="169"/>
                      <a:pt x="855" y="169"/>
                    </a:cubicBezTo>
                    <a:cubicBezTo>
                      <a:pt x="846" y="188"/>
                      <a:pt x="846" y="188"/>
                      <a:pt x="846" y="188"/>
                    </a:cubicBezTo>
                    <a:cubicBezTo>
                      <a:pt x="845" y="187"/>
                      <a:pt x="844" y="186"/>
                      <a:pt x="843" y="185"/>
                    </a:cubicBezTo>
                    <a:lnTo>
                      <a:pt x="851" y="168"/>
                    </a:lnTo>
                    <a:close/>
                    <a:moveTo>
                      <a:pt x="838" y="180"/>
                    </a:moveTo>
                    <a:cubicBezTo>
                      <a:pt x="837" y="179"/>
                      <a:pt x="836" y="178"/>
                      <a:pt x="835" y="177"/>
                    </a:cubicBezTo>
                    <a:cubicBezTo>
                      <a:pt x="842" y="163"/>
                      <a:pt x="842" y="163"/>
                      <a:pt x="842" y="163"/>
                    </a:cubicBezTo>
                    <a:cubicBezTo>
                      <a:pt x="843" y="164"/>
                      <a:pt x="844" y="164"/>
                      <a:pt x="845" y="165"/>
                    </a:cubicBezTo>
                    <a:lnTo>
                      <a:pt x="838" y="180"/>
                    </a:lnTo>
                    <a:close/>
                    <a:moveTo>
                      <a:pt x="834" y="176"/>
                    </a:moveTo>
                    <a:cubicBezTo>
                      <a:pt x="833" y="175"/>
                      <a:pt x="832" y="174"/>
                      <a:pt x="831" y="174"/>
                    </a:cubicBezTo>
                    <a:cubicBezTo>
                      <a:pt x="837" y="160"/>
                      <a:pt x="837" y="160"/>
                      <a:pt x="837" y="160"/>
                    </a:cubicBezTo>
                    <a:cubicBezTo>
                      <a:pt x="838" y="161"/>
                      <a:pt x="840" y="162"/>
                      <a:pt x="841" y="162"/>
                    </a:cubicBezTo>
                    <a:lnTo>
                      <a:pt x="834" y="176"/>
                    </a:lnTo>
                    <a:close/>
                    <a:moveTo>
                      <a:pt x="824" y="144"/>
                    </a:moveTo>
                    <a:cubicBezTo>
                      <a:pt x="833" y="165"/>
                      <a:pt x="827" y="191"/>
                      <a:pt x="797" y="213"/>
                    </a:cubicBezTo>
                    <a:cubicBezTo>
                      <a:pt x="786" y="221"/>
                      <a:pt x="741" y="242"/>
                      <a:pt x="706" y="209"/>
                    </a:cubicBezTo>
                    <a:cubicBezTo>
                      <a:pt x="711" y="206"/>
                      <a:pt x="716" y="203"/>
                      <a:pt x="722" y="199"/>
                    </a:cubicBezTo>
                    <a:cubicBezTo>
                      <a:pt x="739" y="208"/>
                      <a:pt x="754" y="207"/>
                      <a:pt x="764" y="203"/>
                    </a:cubicBezTo>
                    <a:cubicBezTo>
                      <a:pt x="782" y="193"/>
                      <a:pt x="784" y="171"/>
                      <a:pt x="770" y="154"/>
                    </a:cubicBezTo>
                    <a:cubicBezTo>
                      <a:pt x="752" y="164"/>
                      <a:pt x="752" y="164"/>
                      <a:pt x="752" y="164"/>
                    </a:cubicBezTo>
                    <a:cubicBezTo>
                      <a:pt x="747" y="145"/>
                      <a:pt x="757" y="125"/>
                      <a:pt x="776" y="119"/>
                    </a:cubicBezTo>
                    <a:cubicBezTo>
                      <a:pt x="796" y="113"/>
                      <a:pt x="816" y="124"/>
                      <a:pt x="824" y="144"/>
                    </a:cubicBezTo>
                    <a:close/>
                    <a:moveTo>
                      <a:pt x="822" y="130"/>
                    </a:moveTo>
                    <a:cubicBezTo>
                      <a:pt x="840" y="126"/>
                      <a:pt x="840" y="126"/>
                      <a:pt x="840" y="126"/>
                    </a:cubicBezTo>
                    <a:cubicBezTo>
                      <a:pt x="829" y="145"/>
                      <a:pt x="829" y="145"/>
                      <a:pt x="829" y="145"/>
                    </a:cubicBezTo>
                    <a:cubicBezTo>
                      <a:pt x="827" y="140"/>
                      <a:pt x="825" y="134"/>
                      <a:pt x="822" y="130"/>
                    </a:cubicBezTo>
                    <a:close/>
                    <a:moveTo>
                      <a:pt x="800" y="216"/>
                    </a:moveTo>
                    <a:cubicBezTo>
                      <a:pt x="804" y="213"/>
                      <a:pt x="807" y="210"/>
                      <a:pt x="811" y="206"/>
                    </a:cubicBezTo>
                    <a:cubicBezTo>
                      <a:pt x="820" y="211"/>
                      <a:pt x="835" y="223"/>
                      <a:pt x="842" y="234"/>
                    </a:cubicBezTo>
                    <a:cubicBezTo>
                      <a:pt x="834" y="231"/>
                      <a:pt x="826" y="229"/>
                      <a:pt x="818" y="229"/>
                    </a:cubicBezTo>
                    <a:cubicBezTo>
                      <a:pt x="813" y="224"/>
                      <a:pt x="806" y="219"/>
                      <a:pt x="800" y="216"/>
                    </a:cubicBezTo>
                    <a:close/>
                    <a:moveTo>
                      <a:pt x="811" y="229"/>
                    </a:moveTo>
                    <a:cubicBezTo>
                      <a:pt x="783" y="228"/>
                      <a:pt x="753" y="239"/>
                      <a:pt x="728" y="253"/>
                    </a:cubicBezTo>
                    <a:cubicBezTo>
                      <a:pt x="720" y="244"/>
                      <a:pt x="704" y="229"/>
                      <a:pt x="690" y="215"/>
                    </a:cubicBezTo>
                    <a:cubicBezTo>
                      <a:pt x="694" y="214"/>
                      <a:pt x="697" y="213"/>
                      <a:pt x="701" y="212"/>
                    </a:cubicBezTo>
                    <a:cubicBezTo>
                      <a:pt x="733" y="245"/>
                      <a:pt x="779" y="228"/>
                      <a:pt x="795" y="219"/>
                    </a:cubicBezTo>
                    <a:cubicBezTo>
                      <a:pt x="801" y="221"/>
                      <a:pt x="806" y="225"/>
                      <a:pt x="811" y="229"/>
                    </a:cubicBezTo>
                    <a:close/>
                    <a:moveTo>
                      <a:pt x="767" y="160"/>
                    </a:moveTo>
                    <a:cubicBezTo>
                      <a:pt x="785" y="180"/>
                      <a:pt x="764" y="222"/>
                      <a:pt x="715" y="190"/>
                    </a:cubicBezTo>
                    <a:lnTo>
                      <a:pt x="767" y="160"/>
                    </a:lnTo>
                    <a:close/>
                    <a:moveTo>
                      <a:pt x="708" y="189"/>
                    </a:moveTo>
                    <a:cubicBezTo>
                      <a:pt x="710" y="191"/>
                      <a:pt x="713" y="194"/>
                      <a:pt x="716" y="195"/>
                    </a:cubicBezTo>
                    <a:cubicBezTo>
                      <a:pt x="709" y="200"/>
                      <a:pt x="702" y="204"/>
                      <a:pt x="697" y="207"/>
                    </a:cubicBezTo>
                    <a:cubicBezTo>
                      <a:pt x="693" y="208"/>
                      <a:pt x="689" y="209"/>
                      <a:pt x="686" y="210"/>
                    </a:cubicBezTo>
                    <a:cubicBezTo>
                      <a:pt x="673" y="197"/>
                      <a:pt x="663" y="186"/>
                      <a:pt x="658" y="183"/>
                    </a:cubicBezTo>
                    <a:cubicBezTo>
                      <a:pt x="645" y="175"/>
                      <a:pt x="620" y="181"/>
                      <a:pt x="600" y="215"/>
                    </a:cubicBezTo>
                    <a:cubicBezTo>
                      <a:pt x="607" y="217"/>
                      <a:pt x="614" y="219"/>
                      <a:pt x="621" y="223"/>
                    </a:cubicBezTo>
                    <a:cubicBezTo>
                      <a:pt x="609" y="226"/>
                      <a:pt x="598" y="232"/>
                      <a:pt x="591" y="238"/>
                    </a:cubicBezTo>
                    <a:cubicBezTo>
                      <a:pt x="587" y="230"/>
                      <a:pt x="582" y="224"/>
                      <a:pt x="577" y="220"/>
                    </a:cubicBezTo>
                    <a:cubicBezTo>
                      <a:pt x="588" y="209"/>
                      <a:pt x="596" y="197"/>
                      <a:pt x="602" y="185"/>
                    </a:cubicBezTo>
                    <a:cubicBezTo>
                      <a:pt x="663" y="138"/>
                      <a:pt x="680" y="205"/>
                      <a:pt x="746" y="163"/>
                    </a:cubicBezTo>
                    <a:cubicBezTo>
                      <a:pt x="747" y="164"/>
                      <a:pt x="747" y="165"/>
                      <a:pt x="747" y="166"/>
                    </a:cubicBezTo>
                    <a:lnTo>
                      <a:pt x="708" y="189"/>
                    </a:lnTo>
                    <a:close/>
                    <a:moveTo>
                      <a:pt x="612" y="230"/>
                    </a:moveTo>
                    <a:cubicBezTo>
                      <a:pt x="616" y="228"/>
                      <a:pt x="621" y="227"/>
                      <a:pt x="626" y="226"/>
                    </a:cubicBezTo>
                    <a:cubicBezTo>
                      <a:pt x="634" y="231"/>
                      <a:pt x="641" y="238"/>
                      <a:pt x="646" y="248"/>
                    </a:cubicBezTo>
                    <a:cubicBezTo>
                      <a:pt x="644" y="251"/>
                      <a:pt x="641" y="255"/>
                      <a:pt x="638" y="259"/>
                    </a:cubicBezTo>
                    <a:cubicBezTo>
                      <a:pt x="634" y="244"/>
                      <a:pt x="623" y="234"/>
                      <a:pt x="612" y="230"/>
                    </a:cubicBezTo>
                    <a:close/>
                    <a:moveTo>
                      <a:pt x="636" y="261"/>
                    </a:moveTo>
                    <a:cubicBezTo>
                      <a:pt x="634" y="264"/>
                      <a:pt x="632" y="266"/>
                      <a:pt x="630" y="269"/>
                    </a:cubicBezTo>
                    <a:cubicBezTo>
                      <a:pt x="626" y="254"/>
                      <a:pt x="612" y="240"/>
                      <a:pt x="602" y="235"/>
                    </a:cubicBezTo>
                    <a:cubicBezTo>
                      <a:pt x="604" y="234"/>
                      <a:pt x="606" y="233"/>
                      <a:pt x="608" y="232"/>
                    </a:cubicBezTo>
                    <a:cubicBezTo>
                      <a:pt x="622" y="237"/>
                      <a:pt x="633" y="249"/>
                      <a:pt x="636" y="261"/>
                    </a:cubicBezTo>
                    <a:close/>
                    <a:moveTo>
                      <a:pt x="611" y="210"/>
                    </a:moveTo>
                    <a:cubicBezTo>
                      <a:pt x="621" y="189"/>
                      <a:pt x="648" y="179"/>
                      <a:pt x="660" y="192"/>
                    </a:cubicBezTo>
                    <a:cubicBezTo>
                      <a:pt x="667" y="201"/>
                      <a:pt x="653" y="236"/>
                      <a:pt x="649" y="243"/>
                    </a:cubicBezTo>
                    <a:cubicBezTo>
                      <a:pt x="643" y="232"/>
                      <a:pt x="627" y="213"/>
                      <a:pt x="611" y="210"/>
                    </a:cubicBezTo>
                    <a:close/>
                    <a:moveTo>
                      <a:pt x="609" y="291"/>
                    </a:moveTo>
                    <a:cubicBezTo>
                      <a:pt x="646" y="269"/>
                      <a:pt x="668" y="229"/>
                      <a:pt x="667" y="197"/>
                    </a:cubicBezTo>
                    <a:cubicBezTo>
                      <a:pt x="685" y="215"/>
                      <a:pt x="715" y="245"/>
                      <a:pt x="725" y="257"/>
                    </a:cubicBezTo>
                    <a:cubicBezTo>
                      <a:pt x="713" y="262"/>
                      <a:pt x="683" y="284"/>
                      <a:pt x="670" y="301"/>
                    </a:cubicBezTo>
                    <a:cubicBezTo>
                      <a:pt x="662" y="295"/>
                      <a:pt x="655" y="291"/>
                      <a:pt x="648" y="289"/>
                    </a:cubicBezTo>
                    <a:cubicBezTo>
                      <a:pt x="643" y="288"/>
                      <a:pt x="634" y="291"/>
                      <a:pt x="622" y="296"/>
                    </a:cubicBezTo>
                    <a:cubicBezTo>
                      <a:pt x="618" y="295"/>
                      <a:pt x="614" y="293"/>
                      <a:pt x="609" y="291"/>
                    </a:cubicBezTo>
                    <a:close/>
                    <a:moveTo>
                      <a:pt x="814" y="203"/>
                    </a:moveTo>
                    <a:cubicBezTo>
                      <a:pt x="820" y="196"/>
                      <a:pt x="825" y="188"/>
                      <a:pt x="828" y="180"/>
                    </a:cubicBezTo>
                    <a:cubicBezTo>
                      <a:pt x="836" y="185"/>
                      <a:pt x="847" y="195"/>
                      <a:pt x="853" y="206"/>
                    </a:cubicBezTo>
                    <a:cubicBezTo>
                      <a:pt x="847" y="235"/>
                      <a:pt x="847" y="235"/>
                      <a:pt x="847" y="235"/>
                    </a:cubicBezTo>
                    <a:cubicBezTo>
                      <a:pt x="844" y="223"/>
                      <a:pt x="825" y="208"/>
                      <a:pt x="814" y="203"/>
                    </a:cubicBezTo>
                    <a:close/>
                    <a:moveTo>
                      <a:pt x="850" y="193"/>
                    </a:moveTo>
                    <a:cubicBezTo>
                      <a:pt x="860" y="174"/>
                      <a:pt x="860" y="174"/>
                      <a:pt x="860" y="174"/>
                    </a:cubicBezTo>
                    <a:cubicBezTo>
                      <a:pt x="854" y="199"/>
                      <a:pt x="854" y="199"/>
                      <a:pt x="854" y="199"/>
                    </a:cubicBezTo>
                    <a:cubicBezTo>
                      <a:pt x="853" y="197"/>
                      <a:pt x="852" y="195"/>
                      <a:pt x="850" y="193"/>
                    </a:cubicBezTo>
                    <a:close/>
                    <a:moveTo>
                      <a:pt x="849" y="192"/>
                    </a:moveTo>
                    <a:cubicBezTo>
                      <a:pt x="849" y="191"/>
                      <a:pt x="848" y="190"/>
                      <a:pt x="847" y="189"/>
                    </a:cubicBezTo>
                    <a:cubicBezTo>
                      <a:pt x="856" y="170"/>
                      <a:pt x="856" y="170"/>
                      <a:pt x="856" y="170"/>
                    </a:cubicBezTo>
                    <a:cubicBezTo>
                      <a:pt x="858" y="170"/>
                      <a:pt x="859" y="170"/>
                      <a:pt x="860" y="171"/>
                    </a:cubicBezTo>
                    <a:lnTo>
                      <a:pt x="849" y="192"/>
                    </a:lnTo>
                    <a:close/>
                    <a:moveTo>
                      <a:pt x="830" y="150"/>
                    </a:moveTo>
                    <a:cubicBezTo>
                      <a:pt x="850" y="121"/>
                      <a:pt x="850" y="121"/>
                      <a:pt x="850" y="121"/>
                    </a:cubicBezTo>
                    <a:cubicBezTo>
                      <a:pt x="818" y="125"/>
                      <a:pt x="818" y="125"/>
                      <a:pt x="818" y="125"/>
                    </a:cubicBezTo>
                    <a:cubicBezTo>
                      <a:pt x="816" y="123"/>
                      <a:pt x="814" y="121"/>
                      <a:pt x="812" y="120"/>
                    </a:cubicBezTo>
                    <a:cubicBezTo>
                      <a:pt x="815" y="114"/>
                      <a:pt x="816" y="108"/>
                      <a:pt x="817" y="104"/>
                    </a:cubicBezTo>
                    <a:cubicBezTo>
                      <a:pt x="857" y="97"/>
                      <a:pt x="882" y="170"/>
                      <a:pt x="958" y="165"/>
                    </a:cubicBezTo>
                    <a:cubicBezTo>
                      <a:pt x="955" y="180"/>
                      <a:pt x="955" y="180"/>
                      <a:pt x="955" y="180"/>
                    </a:cubicBezTo>
                    <a:cubicBezTo>
                      <a:pt x="938" y="178"/>
                      <a:pt x="864" y="168"/>
                      <a:pt x="864" y="168"/>
                    </a:cubicBezTo>
                    <a:cubicBezTo>
                      <a:pt x="855" y="166"/>
                      <a:pt x="839" y="159"/>
                      <a:pt x="830" y="150"/>
                    </a:cubicBezTo>
                    <a:close/>
                    <a:moveTo>
                      <a:pt x="808" y="67"/>
                    </a:moveTo>
                    <a:cubicBezTo>
                      <a:pt x="808" y="61"/>
                      <a:pt x="808" y="61"/>
                      <a:pt x="808" y="61"/>
                    </a:cubicBezTo>
                    <a:cubicBezTo>
                      <a:pt x="810" y="63"/>
                      <a:pt x="812" y="66"/>
                      <a:pt x="814" y="68"/>
                    </a:cubicBezTo>
                    <a:cubicBezTo>
                      <a:pt x="812" y="68"/>
                      <a:pt x="811" y="69"/>
                      <a:pt x="810" y="69"/>
                    </a:cubicBezTo>
                    <a:cubicBezTo>
                      <a:pt x="809" y="69"/>
                      <a:pt x="808" y="68"/>
                      <a:pt x="808" y="67"/>
                    </a:cubicBezTo>
                    <a:close/>
                    <a:moveTo>
                      <a:pt x="787" y="62"/>
                    </a:moveTo>
                    <a:cubicBezTo>
                      <a:pt x="786" y="62"/>
                      <a:pt x="784" y="63"/>
                      <a:pt x="782" y="63"/>
                    </a:cubicBezTo>
                    <a:cubicBezTo>
                      <a:pt x="783" y="45"/>
                      <a:pt x="783" y="45"/>
                      <a:pt x="783" y="45"/>
                    </a:cubicBezTo>
                    <a:cubicBezTo>
                      <a:pt x="785" y="46"/>
                      <a:pt x="786" y="47"/>
                      <a:pt x="788" y="47"/>
                    </a:cubicBezTo>
                    <a:lnTo>
                      <a:pt x="787" y="62"/>
                    </a:lnTo>
                    <a:close/>
                    <a:moveTo>
                      <a:pt x="610" y="133"/>
                    </a:moveTo>
                    <a:cubicBezTo>
                      <a:pt x="609" y="129"/>
                      <a:pt x="607" y="125"/>
                      <a:pt x="604" y="123"/>
                    </a:cubicBezTo>
                    <a:cubicBezTo>
                      <a:pt x="606" y="121"/>
                      <a:pt x="609" y="118"/>
                      <a:pt x="611" y="116"/>
                    </a:cubicBezTo>
                    <a:lnTo>
                      <a:pt x="610" y="133"/>
                    </a:lnTo>
                    <a:close/>
                    <a:moveTo>
                      <a:pt x="571" y="219"/>
                    </a:moveTo>
                    <a:cubicBezTo>
                      <a:pt x="581" y="229"/>
                      <a:pt x="593" y="248"/>
                      <a:pt x="595" y="259"/>
                    </a:cubicBezTo>
                    <a:cubicBezTo>
                      <a:pt x="583" y="251"/>
                      <a:pt x="557" y="240"/>
                      <a:pt x="546" y="241"/>
                    </a:cubicBezTo>
                    <a:cubicBezTo>
                      <a:pt x="544" y="245"/>
                      <a:pt x="520" y="284"/>
                      <a:pt x="485" y="277"/>
                    </a:cubicBezTo>
                    <a:cubicBezTo>
                      <a:pt x="486" y="277"/>
                      <a:pt x="486" y="276"/>
                      <a:pt x="486" y="276"/>
                    </a:cubicBezTo>
                    <a:cubicBezTo>
                      <a:pt x="488" y="273"/>
                      <a:pt x="473" y="238"/>
                      <a:pt x="460" y="209"/>
                    </a:cubicBezTo>
                    <a:cubicBezTo>
                      <a:pt x="469" y="193"/>
                      <a:pt x="482" y="177"/>
                      <a:pt x="494" y="160"/>
                    </a:cubicBezTo>
                    <a:cubicBezTo>
                      <a:pt x="526" y="119"/>
                      <a:pt x="573" y="105"/>
                      <a:pt x="597" y="126"/>
                    </a:cubicBezTo>
                    <a:cubicBezTo>
                      <a:pt x="618" y="144"/>
                      <a:pt x="602" y="187"/>
                      <a:pt x="571" y="219"/>
                    </a:cubicBezTo>
                    <a:close/>
                    <a:moveTo>
                      <a:pt x="456" y="201"/>
                    </a:moveTo>
                    <a:cubicBezTo>
                      <a:pt x="448" y="184"/>
                      <a:pt x="441" y="171"/>
                      <a:pt x="439" y="171"/>
                    </a:cubicBezTo>
                    <a:cubicBezTo>
                      <a:pt x="435" y="170"/>
                      <a:pt x="416" y="176"/>
                      <a:pt x="390" y="186"/>
                    </a:cubicBezTo>
                    <a:cubicBezTo>
                      <a:pt x="391" y="171"/>
                      <a:pt x="391" y="158"/>
                      <a:pt x="392" y="149"/>
                    </a:cubicBezTo>
                    <a:cubicBezTo>
                      <a:pt x="408" y="155"/>
                      <a:pt x="440" y="167"/>
                      <a:pt x="473" y="178"/>
                    </a:cubicBezTo>
                    <a:cubicBezTo>
                      <a:pt x="467" y="186"/>
                      <a:pt x="461" y="194"/>
                      <a:pt x="456" y="201"/>
                    </a:cubicBezTo>
                    <a:close/>
                    <a:moveTo>
                      <a:pt x="487" y="161"/>
                    </a:moveTo>
                    <a:cubicBezTo>
                      <a:pt x="480" y="158"/>
                      <a:pt x="473" y="155"/>
                      <a:pt x="465" y="152"/>
                    </a:cubicBezTo>
                    <a:cubicBezTo>
                      <a:pt x="492" y="124"/>
                      <a:pt x="556" y="62"/>
                      <a:pt x="572" y="64"/>
                    </a:cubicBezTo>
                    <a:cubicBezTo>
                      <a:pt x="590" y="67"/>
                      <a:pt x="603" y="91"/>
                      <a:pt x="603" y="100"/>
                    </a:cubicBezTo>
                    <a:cubicBezTo>
                      <a:pt x="602" y="103"/>
                      <a:pt x="598" y="109"/>
                      <a:pt x="592" y="115"/>
                    </a:cubicBezTo>
                    <a:cubicBezTo>
                      <a:pt x="564" y="102"/>
                      <a:pt x="522" y="117"/>
                      <a:pt x="487" y="161"/>
                    </a:cubicBezTo>
                    <a:close/>
                    <a:moveTo>
                      <a:pt x="362" y="111"/>
                    </a:moveTo>
                    <a:cubicBezTo>
                      <a:pt x="361" y="129"/>
                      <a:pt x="358" y="161"/>
                      <a:pt x="357" y="191"/>
                    </a:cubicBezTo>
                    <a:cubicBezTo>
                      <a:pt x="324" y="116"/>
                      <a:pt x="324" y="116"/>
                      <a:pt x="324" y="116"/>
                    </a:cubicBezTo>
                    <a:cubicBezTo>
                      <a:pt x="310" y="161"/>
                      <a:pt x="310" y="161"/>
                      <a:pt x="310" y="161"/>
                    </a:cubicBezTo>
                    <a:cubicBezTo>
                      <a:pt x="293" y="157"/>
                      <a:pt x="293" y="157"/>
                      <a:pt x="293" y="157"/>
                    </a:cubicBezTo>
                    <a:cubicBezTo>
                      <a:pt x="291" y="153"/>
                      <a:pt x="291" y="153"/>
                      <a:pt x="291" y="153"/>
                    </a:cubicBezTo>
                    <a:cubicBezTo>
                      <a:pt x="311" y="108"/>
                      <a:pt x="334" y="61"/>
                      <a:pt x="341" y="59"/>
                    </a:cubicBezTo>
                    <a:cubicBezTo>
                      <a:pt x="347" y="57"/>
                      <a:pt x="379" y="71"/>
                      <a:pt x="402" y="83"/>
                    </a:cubicBezTo>
                    <a:cubicBezTo>
                      <a:pt x="392" y="93"/>
                      <a:pt x="386" y="105"/>
                      <a:pt x="384" y="120"/>
                    </a:cubicBezTo>
                    <a:cubicBezTo>
                      <a:pt x="376" y="116"/>
                      <a:pt x="368" y="113"/>
                      <a:pt x="362" y="111"/>
                    </a:cubicBezTo>
                    <a:close/>
                    <a:moveTo>
                      <a:pt x="314" y="168"/>
                    </a:moveTo>
                    <a:cubicBezTo>
                      <a:pt x="325" y="132"/>
                      <a:pt x="325" y="132"/>
                      <a:pt x="325" y="132"/>
                    </a:cubicBezTo>
                    <a:cubicBezTo>
                      <a:pt x="355" y="201"/>
                      <a:pt x="355" y="201"/>
                      <a:pt x="355" y="201"/>
                    </a:cubicBezTo>
                    <a:cubicBezTo>
                      <a:pt x="339" y="208"/>
                      <a:pt x="322" y="215"/>
                      <a:pt x="307" y="223"/>
                    </a:cubicBezTo>
                    <a:cubicBezTo>
                      <a:pt x="277" y="158"/>
                      <a:pt x="277" y="158"/>
                      <a:pt x="277" y="158"/>
                    </a:cubicBezTo>
                    <a:lnTo>
                      <a:pt x="314" y="168"/>
                    </a:lnTo>
                    <a:close/>
                    <a:moveTo>
                      <a:pt x="246" y="298"/>
                    </a:moveTo>
                    <a:cubicBezTo>
                      <a:pt x="238" y="298"/>
                      <a:pt x="229" y="294"/>
                      <a:pt x="224" y="287"/>
                    </a:cubicBezTo>
                    <a:cubicBezTo>
                      <a:pt x="215" y="273"/>
                      <a:pt x="218" y="254"/>
                      <a:pt x="231" y="245"/>
                    </a:cubicBezTo>
                    <a:cubicBezTo>
                      <a:pt x="241" y="237"/>
                      <a:pt x="253" y="236"/>
                      <a:pt x="264" y="245"/>
                    </a:cubicBezTo>
                    <a:cubicBezTo>
                      <a:pt x="248" y="254"/>
                      <a:pt x="238" y="261"/>
                      <a:pt x="236" y="266"/>
                    </a:cubicBezTo>
                    <a:cubicBezTo>
                      <a:pt x="235" y="269"/>
                      <a:pt x="239" y="282"/>
                      <a:pt x="246" y="298"/>
                    </a:cubicBezTo>
                    <a:close/>
                    <a:moveTo>
                      <a:pt x="228" y="241"/>
                    </a:moveTo>
                    <a:cubicBezTo>
                      <a:pt x="213" y="252"/>
                      <a:pt x="209" y="274"/>
                      <a:pt x="220" y="290"/>
                    </a:cubicBezTo>
                    <a:cubicBezTo>
                      <a:pt x="225" y="298"/>
                      <a:pt x="233" y="302"/>
                      <a:pt x="242" y="303"/>
                    </a:cubicBezTo>
                    <a:cubicBezTo>
                      <a:pt x="237" y="306"/>
                      <a:pt x="232" y="311"/>
                      <a:pt x="226" y="316"/>
                    </a:cubicBezTo>
                    <a:cubicBezTo>
                      <a:pt x="219" y="313"/>
                      <a:pt x="212" y="308"/>
                      <a:pt x="206" y="301"/>
                    </a:cubicBezTo>
                    <a:cubicBezTo>
                      <a:pt x="188" y="277"/>
                      <a:pt x="196" y="247"/>
                      <a:pt x="218" y="231"/>
                    </a:cubicBezTo>
                    <a:cubicBezTo>
                      <a:pt x="237" y="217"/>
                      <a:pt x="259" y="217"/>
                      <a:pt x="279" y="236"/>
                    </a:cubicBezTo>
                    <a:cubicBezTo>
                      <a:pt x="275" y="238"/>
                      <a:pt x="272" y="240"/>
                      <a:pt x="268" y="242"/>
                    </a:cubicBezTo>
                    <a:cubicBezTo>
                      <a:pt x="255" y="231"/>
                      <a:pt x="241" y="232"/>
                      <a:pt x="228" y="241"/>
                    </a:cubicBezTo>
                    <a:close/>
                    <a:moveTo>
                      <a:pt x="181" y="353"/>
                    </a:moveTo>
                    <a:cubicBezTo>
                      <a:pt x="175" y="357"/>
                      <a:pt x="170" y="360"/>
                      <a:pt x="166" y="363"/>
                    </a:cubicBezTo>
                    <a:cubicBezTo>
                      <a:pt x="152" y="338"/>
                      <a:pt x="165" y="319"/>
                      <a:pt x="184" y="310"/>
                    </a:cubicBezTo>
                    <a:cubicBezTo>
                      <a:pt x="186" y="313"/>
                      <a:pt x="189" y="317"/>
                      <a:pt x="191" y="319"/>
                    </a:cubicBezTo>
                    <a:cubicBezTo>
                      <a:pt x="180" y="327"/>
                      <a:pt x="176" y="340"/>
                      <a:pt x="181" y="353"/>
                    </a:cubicBezTo>
                    <a:close/>
                    <a:moveTo>
                      <a:pt x="194" y="323"/>
                    </a:moveTo>
                    <a:cubicBezTo>
                      <a:pt x="198" y="327"/>
                      <a:pt x="202" y="330"/>
                      <a:pt x="206" y="332"/>
                    </a:cubicBezTo>
                    <a:cubicBezTo>
                      <a:pt x="199" y="338"/>
                      <a:pt x="192" y="344"/>
                      <a:pt x="185" y="349"/>
                    </a:cubicBezTo>
                    <a:cubicBezTo>
                      <a:pt x="181" y="339"/>
                      <a:pt x="185" y="328"/>
                      <a:pt x="194" y="323"/>
                    </a:cubicBezTo>
                    <a:close/>
                    <a:moveTo>
                      <a:pt x="182" y="306"/>
                    </a:moveTo>
                    <a:cubicBezTo>
                      <a:pt x="160" y="317"/>
                      <a:pt x="147" y="338"/>
                      <a:pt x="161" y="366"/>
                    </a:cubicBezTo>
                    <a:cubicBezTo>
                      <a:pt x="157" y="369"/>
                      <a:pt x="153" y="371"/>
                      <a:pt x="150" y="372"/>
                    </a:cubicBezTo>
                    <a:cubicBezTo>
                      <a:pt x="116" y="343"/>
                      <a:pt x="146" y="293"/>
                      <a:pt x="177" y="295"/>
                    </a:cubicBezTo>
                    <a:cubicBezTo>
                      <a:pt x="179" y="299"/>
                      <a:pt x="180" y="303"/>
                      <a:pt x="182" y="306"/>
                    </a:cubicBezTo>
                    <a:close/>
                    <a:moveTo>
                      <a:pt x="469" y="301"/>
                    </a:moveTo>
                    <a:cubicBezTo>
                      <a:pt x="490" y="312"/>
                      <a:pt x="524" y="332"/>
                      <a:pt x="550" y="345"/>
                    </a:cubicBezTo>
                    <a:cubicBezTo>
                      <a:pt x="545" y="349"/>
                      <a:pt x="541" y="353"/>
                      <a:pt x="537" y="357"/>
                    </a:cubicBezTo>
                    <a:cubicBezTo>
                      <a:pt x="518" y="346"/>
                      <a:pt x="496" y="334"/>
                      <a:pt x="481" y="326"/>
                    </a:cubicBezTo>
                    <a:cubicBezTo>
                      <a:pt x="481" y="336"/>
                      <a:pt x="480" y="380"/>
                      <a:pt x="480" y="415"/>
                    </a:cubicBezTo>
                    <a:cubicBezTo>
                      <a:pt x="475" y="411"/>
                      <a:pt x="471" y="408"/>
                      <a:pt x="467" y="405"/>
                    </a:cubicBezTo>
                    <a:cubicBezTo>
                      <a:pt x="469" y="371"/>
                      <a:pt x="467" y="313"/>
                      <a:pt x="469" y="301"/>
                    </a:cubicBezTo>
                    <a:close/>
                    <a:moveTo>
                      <a:pt x="484" y="420"/>
                    </a:moveTo>
                    <a:cubicBezTo>
                      <a:pt x="485" y="387"/>
                      <a:pt x="486" y="344"/>
                      <a:pt x="486" y="335"/>
                    </a:cubicBezTo>
                    <a:cubicBezTo>
                      <a:pt x="499" y="341"/>
                      <a:pt x="516" y="351"/>
                      <a:pt x="533" y="361"/>
                    </a:cubicBezTo>
                    <a:cubicBezTo>
                      <a:pt x="530" y="364"/>
                      <a:pt x="527" y="367"/>
                      <a:pt x="524" y="370"/>
                    </a:cubicBezTo>
                    <a:cubicBezTo>
                      <a:pt x="512" y="363"/>
                      <a:pt x="502" y="357"/>
                      <a:pt x="494" y="352"/>
                    </a:cubicBezTo>
                    <a:cubicBezTo>
                      <a:pt x="495" y="362"/>
                      <a:pt x="499" y="379"/>
                      <a:pt x="504" y="399"/>
                    </a:cubicBezTo>
                    <a:cubicBezTo>
                      <a:pt x="499" y="416"/>
                      <a:pt x="507" y="437"/>
                      <a:pt x="519" y="454"/>
                    </a:cubicBezTo>
                    <a:cubicBezTo>
                      <a:pt x="521" y="460"/>
                      <a:pt x="522" y="465"/>
                      <a:pt x="524" y="470"/>
                    </a:cubicBezTo>
                    <a:cubicBezTo>
                      <a:pt x="521" y="472"/>
                      <a:pt x="519" y="473"/>
                      <a:pt x="517" y="474"/>
                    </a:cubicBezTo>
                    <a:cubicBezTo>
                      <a:pt x="513" y="453"/>
                      <a:pt x="500" y="435"/>
                      <a:pt x="484" y="420"/>
                    </a:cubicBezTo>
                    <a:close/>
                    <a:moveTo>
                      <a:pt x="504" y="380"/>
                    </a:moveTo>
                    <a:cubicBezTo>
                      <a:pt x="503" y="379"/>
                      <a:pt x="503" y="377"/>
                      <a:pt x="503" y="376"/>
                    </a:cubicBezTo>
                    <a:cubicBezTo>
                      <a:pt x="514" y="381"/>
                      <a:pt x="514" y="381"/>
                      <a:pt x="514" y="381"/>
                    </a:cubicBezTo>
                    <a:cubicBezTo>
                      <a:pt x="514" y="382"/>
                      <a:pt x="513" y="383"/>
                      <a:pt x="512" y="384"/>
                    </a:cubicBezTo>
                    <a:lnTo>
                      <a:pt x="504" y="380"/>
                    </a:lnTo>
                    <a:close/>
                    <a:moveTo>
                      <a:pt x="512" y="385"/>
                    </a:moveTo>
                    <a:cubicBezTo>
                      <a:pt x="510" y="388"/>
                      <a:pt x="509" y="390"/>
                      <a:pt x="507" y="392"/>
                    </a:cubicBezTo>
                    <a:cubicBezTo>
                      <a:pt x="506" y="389"/>
                      <a:pt x="505" y="385"/>
                      <a:pt x="504" y="382"/>
                    </a:cubicBezTo>
                    <a:lnTo>
                      <a:pt x="512" y="385"/>
                    </a:lnTo>
                    <a:close/>
                    <a:moveTo>
                      <a:pt x="502" y="374"/>
                    </a:moveTo>
                    <a:cubicBezTo>
                      <a:pt x="502" y="373"/>
                      <a:pt x="502" y="371"/>
                      <a:pt x="501" y="370"/>
                    </a:cubicBezTo>
                    <a:cubicBezTo>
                      <a:pt x="518" y="377"/>
                      <a:pt x="518" y="377"/>
                      <a:pt x="518" y="377"/>
                    </a:cubicBezTo>
                    <a:cubicBezTo>
                      <a:pt x="517" y="378"/>
                      <a:pt x="516" y="379"/>
                      <a:pt x="515" y="380"/>
                    </a:cubicBezTo>
                    <a:lnTo>
                      <a:pt x="502" y="374"/>
                    </a:lnTo>
                    <a:close/>
                    <a:moveTo>
                      <a:pt x="501" y="368"/>
                    </a:moveTo>
                    <a:cubicBezTo>
                      <a:pt x="501" y="366"/>
                      <a:pt x="500" y="364"/>
                      <a:pt x="500" y="362"/>
                    </a:cubicBezTo>
                    <a:cubicBezTo>
                      <a:pt x="506" y="365"/>
                      <a:pt x="513" y="369"/>
                      <a:pt x="521" y="373"/>
                    </a:cubicBezTo>
                    <a:cubicBezTo>
                      <a:pt x="520" y="374"/>
                      <a:pt x="519" y="375"/>
                      <a:pt x="518" y="376"/>
                    </a:cubicBezTo>
                    <a:lnTo>
                      <a:pt x="501" y="368"/>
                    </a:lnTo>
                    <a:close/>
                    <a:moveTo>
                      <a:pt x="699" y="332"/>
                    </a:moveTo>
                    <a:cubicBezTo>
                      <a:pt x="746" y="311"/>
                      <a:pt x="811" y="316"/>
                      <a:pt x="849" y="350"/>
                    </a:cubicBezTo>
                    <a:cubicBezTo>
                      <a:pt x="843" y="357"/>
                      <a:pt x="838" y="362"/>
                      <a:pt x="835" y="366"/>
                    </a:cubicBezTo>
                    <a:cubicBezTo>
                      <a:pt x="799" y="346"/>
                      <a:pt x="751" y="341"/>
                      <a:pt x="712" y="355"/>
                    </a:cubicBezTo>
                    <a:cubicBezTo>
                      <a:pt x="709" y="348"/>
                      <a:pt x="705" y="340"/>
                      <a:pt x="699" y="332"/>
                    </a:cubicBezTo>
                    <a:close/>
                    <a:moveTo>
                      <a:pt x="884" y="318"/>
                    </a:moveTo>
                    <a:cubicBezTo>
                      <a:pt x="886" y="333"/>
                      <a:pt x="894" y="388"/>
                      <a:pt x="897" y="407"/>
                    </a:cubicBezTo>
                    <a:cubicBezTo>
                      <a:pt x="888" y="402"/>
                      <a:pt x="880" y="397"/>
                      <a:pt x="874" y="391"/>
                    </a:cubicBezTo>
                    <a:cubicBezTo>
                      <a:pt x="872" y="381"/>
                      <a:pt x="871" y="372"/>
                      <a:pt x="869" y="364"/>
                    </a:cubicBezTo>
                    <a:cubicBezTo>
                      <a:pt x="866" y="368"/>
                      <a:pt x="861" y="373"/>
                      <a:pt x="855" y="379"/>
                    </a:cubicBezTo>
                    <a:cubicBezTo>
                      <a:pt x="851" y="376"/>
                      <a:pt x="845" y="372"/>
                      <a:pt x="841" y="369"/>
                    </a:cubicBezTo>
                    <a:cubicBezTo>
                      <a:pt x="846" y="363"/>
                      <a:pt x="879" y="324"/>
                      <a:pt x="884" y="318"/>
                    </a:cubicBezTo>
                    <a:close/>
                    <a:moveTo>
                      <a:pt x="915" y="408"/>
                    </a:moveTo>
                    <a:cubicBezTo>
                      <a:pt x="919" y="409"/>
                      <a:pt x="922" y="411"/>
                      <a:pt x="926" y="412"/>
                    </a:cubicBezTo>
                    <a:cubicBezTo>
                      <a:pt x="925" y="415"/>
                      <a:pt x="925" y="418"/>
                      <a:pt x="925" y="421"/>
                    </a:cubicBezTo>
                    <a:cubicBezTo>
                      <a:pt x="921" y="420"/>
                      <a:pt x="918" y="418"/>
                      <a:pt x="915" y="417"/>
                    </a:cubicBezTo>
                    <a:cubicBezTo>
                      <a:pt x="915" y="414"/>
                      <a:pt x="915" y="411"/>
                      <a:pt x="915" y="408"/>
                    </a:cubicBezTo>
                    <a:close/>
                    <a:moveTo>
                      <a:pt x="916" y="405"/>
                    </a:moveTo>
                    <a:cubicBezTo>
                      <a:pt x="916" y="402"/>
                      <a:pt x="917" y="398"/>
                      <a:pt x="918" y="395"/>
                    </a:cubicBezTo>
                    <a:cubicBezTo>
                      <a:pt x="921" y="397"/>
                      <a:pt x="925" y="398"/>
                      <a:pt x="928" y="399"/>
                    </a:cubicBezTo>
                    <a:cubicBezTo>
                      <a:pt x="927" y="402"/>
                      <a:pt x="927" y="406"/>
                      <a:pt x="926" y="409"/>
                    </a:cubicBezTo>
                    <a:cubicBezTo>
                      <a:pt x="923" y="408"/>
                      <a:pt x="919" y="407"/>
                      <a:pt x="916" y="405"/>
                    </a:cubicBezTo>
                    <a:close/>
                    <a:moveTo>
                      <a:pt x="918" y="393"/>
                    </a:moveTo>
                    <a:cubicBezTo>
                      <a:pt x="919" y="389"/>
                      <a:pt x="921" y="385"/>
                      <a:pt x="922" y="381"/>
                    </a:cubicBezTo>
                    <a:cubicBezTo>
                      <a:pt x="926" y="383"/>
                      <a:pt x="929" y="385"/>
                      <a:pt x="933" y="386"/>
                    </a:cubicBezTo>
                    <a:cubicBezTo>
                      <a:pt x="931" y="390"/>
                      <a:pt x="930" y="393"/>
                      <a:pt x="929" y="396"/>
                    </a:cubicBezTo>
                    <a:cubicBezTo>
                      <a:pt x="925" y="395"/>
                      <a:pt x="922" y="394"/>
                      <a:pt x="918" y="393"/>
                    </a:cubicBezTo>
                    <a:close/>
                    <a:moveTo>
                      <a:pt x="923" y="378"/>
                    </a:moveTo>
                    <a:cubicBezTo>
                      <a:pt x="924" y="375"/>
                      <a:pt x="926" y="371"/>
                      <a:pt x="928" y="367"/>
                    </a:cubicBezTo>
                    <a:cubicBezTo>
                      <a:pt x="932" y="370"/>
                      <a:pt x="935" y="372"/>
                      <a:pt x="939" y="374"/>
                    </a:cubicBezTo>
                    <a:cubicBezTo>
                      <a:pt x="937" y="377"/>
                      <a:pt x="935" y="381"/>
                      <a:pt x="934" y="384"/>
                    </a:cubicBezTo>
                    <a:cubicBezTo>
                      <a:pt x="930" y="382"/>
                      <a:pt x="926" y="380"/>
                      <a:pt x="923" y="378"/>
                    </a:cubicBezTo>
                    <a:close/>
                    <a:moveTo>
                      <a:pt x="929" y="365"/>
                    </a:moveTo>
                    <a:cubicBezTo>
                      <a:pt x="946" y="335"/>
                      <a:pt x="975" y="316"/>
                      <a:pt x="1000" y="310"/>
                    </a:cubicBezTo>
                    <a:cubicBezTo>
                      <a:pt x="1039" y="300"/>
                      <a:pt x="1070" y="315"/>
                      <a:pt x="1084" y="337"/>
                    </a:cubicBezTo>
                    <a:cubicBezTo>
                      <a:pt x="1077" y="341"/>
                      <a:pt x="1070" y="346"/>
                      <a:pt x="1064" y="353"/>
                    </a:cubicBezTo>
                    <a:cubicBezTo>
                      <a:pt x="1049" y="331"/>
                      <a:pt x="1018" y="321"/>
                      <a:pt x="989" y="332"/>
                    </a:cubicBezTo>
                    <a:cubicBezTo>
                      <a:pt x="969" y="339"/>
                      <a:pt x="952" y="354"/>
                      <a:pt x="940" y="372"/>
                    </a:cubicBezTo>
                    <a:cubicBezTo>
                      <a:pt x="936" y="370"/>
                      <a:pt x="933" y="368"/>
                      <a:pt x="929" y="365"/>
                    </a:cubicBezTo>
                    <a:close/>
                    <a:moveTo>
                      <a:pt x="1003" y="297"/>
                    </a:moveTo>
                    <a:cubicBezTo>
                      <a:pt x="1003" y="296"/>
                      <a:pt x="1004" y="295"/>
                      <a:pt x="1004" y="294"/>
                    </a:cubicBezTo>
                    <a:cubicBezTo>
                      <a:pt x="1014" y="303"/>
                      <a:pt x="1014" y="303"/>
                      <a:pt x="1014" y="303"/>
                    </a:cubicBezTo>
                    <a:cubicBezTo>
                      <a:pt x="1012" y="303"/>
                      <a:pt x="1011" y="303"/>
                      <a:pt x="1010" y="303"/>
                    </a:cubicBezTo>
                    <a:lnTo>
                      <a:pt x="1003" y="297"/>
                    </a:lnTo>
                    <a:close/>
                    <a:moveTo>
                      <a:pt x="1008" y="303"/>
                    </a:moveTo>
                    <a:cubicBezTo>
                      <a:pt x="1006" y="304"/>
                      <a:pt x="1003" y="304"/>
                      <a:pt x="1000" y="305"/>
                    </a:cubicBezTo>
                    <a:cubicBezTo>
                      <a:pt x="1001" y="302"/>
                      <a:pt x="1001" y="300"/>
                      <a:pt x="1002" y="298"/>
                    </a:cubicBezTo>
                    <a:lnTo>
                      <a:pt x="1008" y="303"/>
                    </a:lnTo>
                    <a:close/>
                    <a:moveTo>
                      <a:pt x="1005" y="293"/>
                    </a:moveTo>
                    <a:cubicBezTo>
                      <a:pt x="1005" y="292"/>
                      <a:pt x="1006" y="291"/>
                      <a:pt x="1006" y="290"/>
                    </a:cubicBezTo>
                    <a:cubicBezTo>
                      <a:pt x="1020" y="302"/>
                      <a:pt x="1020" y="302"/>
                      <a:pt x="1020" y="302"/>
                    </a:cubicBezTo>
                    <a:cubicBezTo>
                      <a:pt x="1019" y="302"/>
                      <a:pt x="1017" y="302"/>
                      <a:pt x="1016" y="302"/>
                    </a:cubicBezTo>
                    <a:lnTo>
                      <a:pt x="1005" y="293"/>
                    </a:lnTo>
                    <a:close/>
                    <a:moveTo>
                      <a:pt x="1007" y="289"/>
                    </a:moveTo>
                    <a:cubicBezTo>
                      <a:pt x="1008" y="288"/>
                      <a:pt x="1009" y="287"/>
                      <a:pt x="1010" y="286"/>
                    </a:cubicBezTo>
                    <a:cubicBezTo>
                      <a:pt x="1024" y="299"/>
                      <a:pt x="1024" y="299"/>
                      <a:pt x="1024" y="299"/>
                    </a:cubicBezTo>
                    <a:cubicBezTo>
                      <a:pt x="1024" y="300"/>
                      <a:pt x="1024" y="301"/>
                      <a:pt x="1024" y="302"/>
                    </a:cubicBezTo>
                    <a:cubicBezTo>
                      <a:pt x="1023" y="302"/>
                      <a:pt x="1023" y="302"/>
                      <a:pt x="1022" y="302"/>
                    </a:cubicBezTo>
                    <a:lnTo>
                      <a:pt x="1007" y="289"/>
                    </a:lnTo>
                    <a:close/>
                    <a:moveTo>
                      <a:pt x="1024" y="297"/>
                    </a:moveTo>
                    <a:cubicBezTo>
                      <a:pt x="1011" y="286"/>
                      <a:pt x="1011" y="286"/>
                      <a:pt x="1011" y="286"/>
                    </a:cubicBezTo>
                    <a:cubicBezTo>
                      <a:pt x="1011" y="285"/>
                      <a:pt x="1012" y="284"/>
                      <a:pt x="1013" y="283"/>
                    </a:cubicBezTo>
                    <a:cubicBezTo>
                      <a:pt x="1024" y="293"/>
                      <a:pt x="1024" y="293"/>
                      <a:pt x="1024" y="293"/>
                    </a:cubicBezTo>
                    <a:cubicBezTo>
                      <a:pt x="1024" y="294"/>
                      <a:pt x="1024" y="296"/>
                      <a:pt x="1024" y="297"/>
                    </a:cubicBezTo>
                    <a:close/>
                    <a:moveTo>
                      <a:pt x="1014" y="282"/>
                    </a:moveTo>
                    <a:cubicBezTo>
                      <a:pt x="1016" y="282"/>
                      <a:pt x="1017" y="281"/>
                      <a:pt x="1018" y="280"/>
                    </a:cubicBezTo>
                    <a:cubicBezTo>
                      <a:pt x="1025" y="287"/>
                      <a:pt x="1025" y="287"/>
                      <a:pt x="1025" y="287"/>
                    </a:cubicBezTo>
                    <a:cubicBezTo>
                      <a:pt x="1025" y="288"/>
                      <a:pt x="1025" y="290"/>
                      <a:pt x="1025" y="291"/>
                    </a:cubicBezTo>
                    <a:lnTo>
                      <a:pt x="1014" y="282"/>
                    </a:lnTo>
                    <a:close/>
                    <a:moveTo>
                      <a:pt x="1019" y="280"/>
                    </a:moveTo>
                    <a:cubicBezTo>
                      <a:pt x="1022" y="278"/>
                      <a:pt x="1025" y="278"/>
                      <a:pt x="1028" y="277"/>
                    </a:cubicBezTo>
                    <a:cubicBezTo>
                      <a:pt x="1027" y="280"/>
                      <a:pt x="1026" y="283"/>
                      <a:pt x="1026" y="285"/>
                    </a:cubicBezTo>
                    <a:lnTo>
                      <a:pt x="1019" y="280"/>
                    </a:lnTo>
                    <a:close/>
                    <a:moveTo>
                      <a:pt x="995" y="306"/>
                    </a:moveTo>
                    <a:cubicBezTo>
                      <a:pt x="990" y="308"/>
                      <a:pt x="985" y="310"/>
                      <a:pt x="979" y="312"/>
                    </a:cubicBezTo>
                    <a:cubicBezTo>
                      <a:pt x="980" y="270"/>
                      <a:pt x="1010" y="253"/>
                      <a:pt x="1038" y="259"/>
                    </a:cubicBezTo>
                    <a:cubicBezTo>
                      <a:pt x="1035" y="263"/>
                      <a:pt x="1032" y="268"/>
                      <a:pt x="1030" y="272"/>
                    </a:cubicBezTo>
                    <a:cubicBezTo>
                      <a:pt x="1012" y="274"/>
                      <a:pt x="997" y="287"/>
                      <a:pt x="995" y="306"/>
                    </a:cubicBezTo>
                    <a:close/>
                    <a:moveTo>
                      <a:pt x="974" y="315"/>
                    </a:moveTo>
                    <a:cubicBezTo>
                      <a:pt x="970" y="317"/>
                      <a:pt x="966" y="319"/>
                      <a:pt x="962" y="322"/>
                    </a:cubicBezTo>
                    <a:cubicBezTo>
                      <a:pt x="948" y="258"/>
                      <a:pt x="999" y="223"/>
                      <a:pt x="1051" y="245"/>
                    </a:cubicBezTo>
                    <a:cubicBezTo>
                      <a:pt x="1047" y="248"/>
                      <a:pt x="1044" y="252"/>
                      <a:pt x="1041" y="256"/>
                    </a:cubicBezTo>
                    <a:cubicBezTo>
                      <a:pt x="1004" y="244"/>
                      <a:pt x="969" y="272"/>
                      <a:pt x="974" y="315"/>
                    </a:cubicBezTo>
                    <a:close/>
                    <a:moveTo>
                      <a:pt x="1061" y="282"/>
                    </a:moveTo>
                    <a:cubicBezTo>
                      <a:pt x="1066" y="267"/>
                      <a:pt x="1083" y="257"/>
                      <a:pt x="1102" y="262"/>
                    </a:cubicBezTo>
                    <a:cubicBezTo>
                      <a:pt x="1101" y="264"/>
                      <a:pt x="1100" y="267"/>
                      <a:pt x="1097" y="271"/>
                    </a:cubicBezTo>
                    <a:cubicBezTo>
                      <a:pt x="1070" y="267"/>
                      <a:pt x="1064" y="303"/>
                      <a:pt x="1087" y="316"/>
                    </a:cubicBezTo>
                    <a:cubicBezTo>
                      <a:pt x="1103" y="325"/>
                      <a:pt x="1132" y="319"/>
                      <a:pt x="1127" y="294"/>
                    </a:cubicBezTo>
                    <a:cubicBezTo>
                      <a:pt x="1130" y="291"/>
                      <a:pt x="1132" y="289"/>
                      <a:pt x="1134" y="287"/>
                    </a:cubicBezTo>
                    <a:cubicBezTo>
                      <a:pt x="1145" y="308"/>
                      <a:pt x="1131" y="326"/>
                      <a:pt x="1105" y="327"/>
                    </a:cubicBezTo>
                    <a:cubicBezTo>
                      <a:pt x="1076" y="329"/>
                      <a:pt x="1055" y="304"/>
                      <a:pt x="1061" y="282"/>
                    </a:cubicBezTo>
                    <a:close/>
                    <a:moveTo>
                      <a:pt x="1061" y="237"/>
                    </a:moveTo>
                    <a:cubicBezTo>
                      <a:pt x="1060" y="237"/>
                      <a:pt x="1060" y="237"/>
                      <a:pt x="1059" y="238"/>
                    </a:cubicBezTo>
                    <a:cubicBezTo>
                      <a:pt x="1064" y="219"/>
                      <a:pt x="1064" y="219"/>
                      <a:pt x="1064" y="219"/>
                    </a:cubicBezTo>
                    <a:cubicBezTo>
                      <a:pt x="1097" y="197"/>
                      <a:pt x="1143" y="205"/>
                      <a:pt x="1171" y="235"/>
                    </a:cubicBezTo>
                    <a:cubicBezTo>
                      <a:pt x="1166" y="239"/>
                      <a:pt x="1162" y="243"/>
                      <a:pt x="1158" y="248"/>
                    </a:cubicBezTo>
                    <a:cubicBezTo>
                      <a:pt x="1135" y="222"/>
                      <a:pt x="1091" y="216"/>
                      <a:pt x="1061" y="237"/>
                    </a:cubicBezTo>
                    <a:close/>
                    <a:moveTo>
                      <a:pt x="1085" y="205"/>
                    </a:moveTo>
                    <a:cubicBezTo>
                      <a:pt x="1082" y="205"/>
                      <a:pt x="1080" y="206"/>
                      <a:pt x="1078" y="207"/>
                    </a:cubicBezTo>
                    <a:cubicBezTo>
                      <a:pt x="1074" y="187"/>
                      <a:pt x="1074" y="187"/>
                      <a:pt x="1074" y="187"/>
                    </a:cubicBezTo>
                    <a:cubicBezTo>
                      <a:pt x="1077" y="186"/>
                      <a:pt x="1079" y="185"/>
                      <a:pt x="1082" y="184"/>
                    </a:cubicBezTo>
                    <a:lnTo>
                      <a:pt x="1085" y="205"/>
                    </a:lnTo>
                    <a:close/>
                    <a:moveTo>
                      <a:pt x="1084" y="184"/>
                    </a:moveTo>
                    <a:cubicBezTo>
                      <a:pt x="1086" y="183"/>
                      <a:pt x="1089" y="183"/>
                      <a:pt x="1091" y="183"/>
                    </a:cubicBezTo>
                    <a:cubicBezTo>
                      <a:pt x="1093" y="203"/>
                      <a:pt x="1093" y="203"/>
                      <a:pt x="1093" y="203"/>
                    </a:cubicBezTo>
                    <a:cubicBezTo>
                      <a:pt x="1091" y="203"/>
                      <a:pt x="1089" y="204"/>
                      <a:pt x="1087" y="204"/>
                    </a:cubicBezTo>
                    <a:lnTo>
                      <a:pt x="1084" y="184"/>
                    </a:lnTo>
                    <a:close/>
                    <a:moveTo>
                      <a:pt x="1076" y="207"/>
                    </a:moveTo>
                    <a:cubicBezTo>
                      <a:pt x="1072" y="209"/>
                      <a:pt x="1069" y="211"/>
                      <a:pt x="1065" y="213"/>
                    </a:cubicBezTo>
                    <a:cubicBezTo>
                      <a:pt x="1070" y="188"/>
                      <a:pt x="1070" y="188"/>
                      <a:pt x="1070" y="188"/>
                    </a:cubicBezTo>
                    <a:cubicBezTo>
                      <a:pt x="1071" y="188"/>
                      <a:pt x="1071" y="188"/>
                      <a:pt x="1072" y="187"/>
                    </a:cubicBezTo>
                    <a:lnTo>
                      <a:pt x="1076" y="207"/>
                    </a:lnTo>
                    <a:close/>
                    <a:moveTo>
                      <a:pt x="1093" y="182"/>
                    </a:moveTo>
                    <a:cubicBezTo>
                      <a:pt x="1096" y="182"/>
                      <a:pt x="1098" y="182"/>
                      <a:pt x="1100" y="182"/>
                    </a:cubicBezTo>
                    <a:cubicBezTo>
                      <a:pt x="1101" y="202"/>
                      <a:pt x="1101" y="202"/>
                      <a:pt x="1101" y="202"/>
                    </a:cubicBezTo>
                    <a:cubicBezTo>
                      <a:pt x="1099" y="202"/>
                      <a:pt x="1097" y="202"/>
                      <a:pt x="1095" y="203"/>
                    </a:cubicBezTo>
                    <a:lnTo>
                      <a:pt x="1093" y="182"/>
                    </a:lnTo>
                    <a:close/>
                    <a:moveTo>
                      <a:pt x="1103" y="182"/>
                    </a:moveTo>
                    <a:cubicBezTo>
                      <a:pt x="1105" y="182"/>
                      <a:pt x="1108" y="182"/>
                      <a:pt x="1110" y="182"/>
                    </a:cubicBezTo>
                    <a:cubicBezTo>
                      <a:pt x="1110" y="202"/>
                      <a:pt x="1110" y="202"/>
                      <a:pt x="1110" y="202"/>
                    </a:cubicBezTo>
                    <a:cubicBezTo>
                      <a:pt x="1107" y="202"/>
                      <a:pt x="1105" y="202"/>
                      <a:pt x="1103" y="202"/>
                    </a:cubicBezTo>
                    <a:lnTo>
                      <a:pt x="1103" y="182"/>
                    </a:lnTo>
                    <a:close/>
                    <a:moveTo>
                      <a:pt x="1112" y="202"/>
                    </a:moveTo>
                    <a:cubicBezTo>
                      <a:pt x="1112" y="182"/>
                      <a:pt x="1112" y="182"/>
                      <a:pt x="1112" y="182"/>
                    </a:cubicBezTo>
                    <a:cubicBezTo>
                      <a:pt x="1115" y="182"/>
                      <a:pt x="1118" y="182"/>
                      <a:pt x="1120" y="183"/>
                    </a:cubicBezTo>
                    <a:cubicBezTo>
                      <a:pt x="1119" y="203"/>
                      <a:pt x="1119" y="203"/>
                      <a:pt x="1119" y="203"/>
                    </a:cubicBezTo>
                    <a:cubicBezTo>
                      <a:pt x="1116" y="203"/>
                      <a:pt x="1114" y="202"/>
                      <a:pt x="1112" y="202"/>
                    </a:cubicBezTo>
                    <a:close/>
                    <a:moveTo>
                      <a:pt x="1162" y="221"/>
                    </a:moveTo>
                    <a:cubicBezTo>
                      <a:pt x="1160" y="219"/>
                      <a:pt x="1158" y="218"/>
                      <a:pt x="1156" y="217"/>
                    </a:cubicBezTo>
                    <a:cubicBezTo>
                      <a:pt x="1166" y="200"/>
                      <a:pt x="1166" y="200"/>
                      <a:pt x="1166" y="200"/>
                    </a:cubicBezTo>
                    <a:cubicBezTo>
                      <a:pt x="1169" y="202"/>
                      <a:pt x="1172" y="204"/>
                      <a:pt x="1174" y="206"/>
                    </a:cubicBezTo>
                    <a:lnTo>
                      <a:pt x="1162" y="221"/>
                    </a:lnTo>
                    <a:close/>
                    <a:moveTo>
                      <a:pt x="1176" y="208"/>
                    </a:moveTo>
                    <a:cubicBezTo>
                      <a:pt x="1179" y="210"/>
                      <a:pt x="1181" y="212"/>
                      <a:pt x="1183" y="214"/>
                    </a:cubicBezTo>
                    <a:cubicBezTo>
                      <a:pt x="1169" y="226"/>
                      <a:pt x="1169" y="226"/>
                      <a:pt x="1169" y="226"/>
                    </a:cubicBezTo>
                    <a:cubicBezTo>
                      <a:pt x="1167" y="225"/>
                      <a:pt x="1165" y="223"/>
                      <a:pt x="1164" y="222"/>
                    </a:cubicBezTo>
                    <a:lnTo>
                      <a:pt x="1176" y="208"/>
                    </a:lnTo>
                    <a:close/>
                    <a:moveTo>
                      <a:pt x="1154" y="215"/>
                    </a:moveTo>
                    <a:cubicBezTo>
                      <a:pt x="1152" y="214"/>
                      <a:pt x="1150" y="213"/>
                      <a:pt x="1148" y="212"/>
                    </a:cubicBezTo>
                    <a:cubicBezTo>
                      <a:pt x="1156" y="194"/>
                      <a:pt x="1156" y="194"/>
                      <a:pt x="1156" y="194"/>
                    </a:cubicBezTo>
                    <a:cubicBezTo>
                      <a:pt x="1159" y="196"/>
                      <a:pt x="1162" y="197"/>
                      <a:pt x="1164" y="199"/>
                    </a:cubicBezTo>
                    <a:lnTo>
                      <a:pt x="1154" y="215"/>
                    </a:lnTo>
                    <a:close/>
                    <a:moveTo>
                      <a:pt x="1146" y="211"/>
                    </a:moveTo>
                    <a:cubicBezTo>
                      <a:pt x="1144" y="210"/>
                      <a:pt x="1141" y="209"/>
                      <a:pt x="1139" y="208"/>
                    </a:cubicBezTo>
                    <a:cubicBezTo>
                      <a:pt x="1145" y="189"/>
                      <a:pt x="1145" y="189"/>
                      <a:pt x="1145" y="189"/>
                    </a:cubicBezTo>
                    <a:cubicBezTo>
                      <a:pt x="1148" y="191"/>
                      <a:pt x="1151" y="192"/>
                      <a:pt x="1154" y="193"/>
                    </a:cubicBezTo>
                    <a:lnTo>
                      <a:pt x="1146" y="211"/>
                    </a:lnTo>
                    <a:close/>
                    <a:moveTo>
                      <a:pt x="1137" y="207"/>
                    </a:moveTo>
                    <a:cubicBezTo>
                      <a:pt x="1134" y="207"/>
                      <a:pt x="1132" y="206"/>
                      <a:pt x="1129" y="205"/>
                    </a:cubicBezTo>
                    <a:cubicBezTo>
                      <a:pt x="1133" y="185"/>
                      <a:pt x="1133" y="185"/>
                      <a:pt x="1133" y="185"/>
                    </a:cubicBezTo>
                    <a:cubicBezTo>
                      <a:pt x="1137" y="186"/>
                      <a:pt x="1140" y="187"/>
                      <a:pt x="1143" y="189"/>
                    </a:cubicBezTo>
                    <a:lnTo>
                      <a:pt x="1137" y="207"/>
                    </a:lnTo>
                    <a:close/>
                    <a:moveTo>
                      <a:pt x="1127" y="205"/>
                    </a:moveTo>
                    <a:cubicBezTo>
                      <a:pt x="1125" y="204"/>
                      <a:pt x="1123" y="204"/>
                      <a:pt x="1121" y="203"/>
                    </a:cubicBezTo>
                    <a:cubicBezTo>
                      <a:pt x="1123" y="183"/>
                      <a:pt x="1123" y="183"/>
                      <a:pt x="1123" y="183"/>
                    </a:cubicBezTo>
                    <a:cubicBezTo>
                      <a:pt x="1125" y="184"/>
                      <a:pt x="1128" y="184"/>
                      <a:pt x="1131" y="185"/>
                    </a:cubicBezTo>
                    <a:lnTo>
                      <a:pt x="1127" y="205"/>
                    </a:lnTo>
                    <a:close/>
                    <a:moveTo>
                      <a:pt x="1170" y="228"/>
                    </a:moveTo>
                    <a:cubicBezTo>
                      <a:pt x="1185" y="215"/>
                      <a:pt x="1185" y="215"/>
                      <a:pt x="1185" y="215"/>
                    </a:cubicBezTo>
                    <a:cubicBezTo>
                      <a:pt x="1188" y="218"/>
                      <a:pt x="1190" y="221"/>
                      <a:pt x="1193" y="225"/>
                    </a:cubicBezTo>
                    <a:cubicBezTo>
                      <a:pt x="1186" y="227"/>
                      <a:pt x="1180" y="229"/>
                      <a:pt x="1175" y="232"/>
                    </a:cubicBezTo>
                    <a:cubicBezTo>
                      <a:pt x="1174" y="231"/>
                      <a:pt x="1172" y="229"/>
                      <a:pt x="1170" y="228"/>
                    </a:cubicBezTo>
                    <a:close/>
                    <a:moveTo>
                      <a:pt x="1186" y="115"/>
                    </a:moveTo>
                    <a:cubicBezTo>
                      <a:pt x="1182" y="117"/>
                      <a:pt x="1179" y="120"/>
                      <a:pt x="1175" y="123"/>
                    </a:cubicBezTo>
                    <a:cubicBezTo>
                      <a:pt x="1163" y="110"/>
                      <a:pt x="1150" y="97"/>
                      <a:pt x="1144" y="90"/>
                    </a:cubicBezTo>
                    <a:cubicBezTo>
                      <a:pt x="1141" y="102"/>
                      <a:pt x="1136" y="127"/>
                      <a:pt x="1132" y="149"/>
                    </a:cubicBezTo>
                    <a:cubicBezTo>
                      <a:pt x="1129" y="148"/>
                      <a:pt x="1126" y="148"/>
                      <a:pt x="1124" y="147"/>
                    </a:cubicBezTo>
                    <a:cubicBezTo>
                      <a:pt x="1128" y="117"/>
                      <a:pt x="1134" y="78"/>
                      <a:pt x="1136" y="66"/>
                    </a:cubicBezTo>
                    <a:cubicBezTo>
                      <a:pt x="1147" y="78"/>
                      <a:pt x="1167" y="97"/>
                      <a:pt x="1186" y="115"/>
                    </a:cubicBezTo>
                    <a:close/>
                    <a:moveTo>
                      <a:pt x="1182" y="105"/>
                    </a:moveTo>
                    <a:cubicBezTo>
                      <a:pt x="1189" y="87"/>
                      <a:pt x="1195" y="68"/>
                      <a:pt x="1198" y="61"/>
                    </a:cubicBezTo>
                    <a:cubicBezTo>
                      <a:pt x="1200" y="63"/>
                      <a:pt x="1212" y="79"/>
                      <a:pt x="1225" y="96"/>
                    </a:cubicBezTo>
                    <a:cubicBezTo>
                      <a:pt x="1221" y="97"/>
                      <a:pt x="1217" y="98"/>
                      <a:pt x="1213" y="100"/>
                    </a:cubicBezTo>
                    <a:cubicBezTo>
                      <a:pt x="1206" y="89"/>
                      <a:pt x="1200" y="80"/>
                      <a:pt x="1199" y="78"/>
                    </a:cubicBezTo>
                    <a:cubicBezTo>
                      <a:pt x="1197" y="84"/>
                      <a:pt x="1192" y="97"/>
                      <a:pt x="1188" y="110"/>
                    </a:cubicBezTo>
                    <a:cubicBezTo>
                      <a:pt x="1186" y="109"/>
                      <a:pt x="1184" y="107"/>
                      <a:pt x="1182" y="105"/>
                    </a:cubicBezTo>
                    <a:close/>
                    <a:moveTo>
                      <a:pt x="1138" y="144"/>
                    </a:moveTo>
                    <a:cubicBezTo>
                      <a:pt x="1138" y="139"/>
                      <a:pt x="1138" y="139"/>
                      <a:pt x="1138" y="139"/>
                    </a:cubicBezTo>
                    <a:cubicBezTo>
                      <a:pt x="1157" y="142"/>
                      <a:pt x="1157" y="142"/>
                      <a:pt x="1157" y="142"/>
                    </a:cubicBezTo>
                    <a:cubicBezTo>
                      <a:pt x="1156" y="144"/>
                      <a:pt x="1155" y="145"/>
                      <a:pt x="1154" y="147"/>
                    </a:cubicBezTo>
                    <a:lnTo>
                      <a:pt x="1138" y="144"/>
                    </a:lnTo>
                    <a:close/>
                    <a:moveTo>
                      <a:pt x="1153" y="148"/>
                    </a:moveTo>
                    <a:cubicBezTo>
                      <a:pt x="1152" y="150"/>
                      <a:pt x="1150" y="152"/>
                      <a:pt x="1149" y="154"/>
                    </a:cubicBezTo>
                    <a:cubicBezTo>
                      <a:pt x="1145" y="153"/>
                      <a:pt x="1141" y="151"/>
                      <a:pt x="1136" y="150"/>
                    </a:cubicBezTo>
                    <a:cubicBezTo>
                      <a:pt x="1137" y="145"/>
                      <a:pt x="1137" y="145"/>
                      <a:pt x="1137" y="145"/>
                    </a:cubicBezTo>
                    <a:lnTo>
                      <a:pt x="1153" y="148"/>
                    </a:lnTo>
                    <a:close/>
                    <a:moveTo>
                      <a:pt x="1139" y="138"/>
                    </a:moveTo>
                    <a:cubicBezTo>
                      <a:pt x="1139" y="133"/>
                      <a:pt x="1139" y="133"/>
                      <a:pt x="1139" y="133"/>
                    </a:cubicBezTo>
                    <a:cubicBezTo>
                      <a:pt x="1161" y="137"/>
                      <a:pt x="1161" y="137"/>
                      <a:pt x="1161" y="137"/>
                    </a:cubicBezTo>
                    <a:cubicBezTo>
                      <a:pt x="1160" y="138"/>
                      <a:pt x="1159" y="140"/>
                      <a:pt x="1158" y="141"/>
                    </a:cubicBezTo>
                    <a:lnTo>
                      <a:pt x="1139" y="138"/>
                    </a:lnTo>
                    <a:close/>
                    <a:moveTo>
                      <a:pt x="1140" y="132"/>
                    </a:moveTo>
                    <a:cubicBezTo>
                      <a:pt x="1141" y="127"/>
                      <a:pt x="1141" y="127"/>
                      <a:pt x="1141" y="127"/>
                    </a:cubicBezTo>
                    <a:cubicBezTo>
                      <a:pt x="1166" y="132"/>
                      <a:pt x="1166" y="132"/>
                      <a:pt x="1166" y="132"/>
                    </a:cubicBezTo>
                    <a:cubicBezTo>
                      <a:pt x="1165" y="133"/>
                      <a:pt x="1164" y="134"/>
                      <a:pt x="1163" y="136"/>
                    </a:cubicBezTo>
                    <a:lnTo>
                      <a:pt x="1140" y="132"/>
                    </a:lnTo>
                    <a:close/>
                    <a:moveTo>
                      <a:pt x="1141" y="126"/>
                    </a:moveTo>
                    <a:cubicBezTo>
                      <a:pt x="1142" y="121"/>
                      <a:pt x="1142" y="121"/>
                      <a:pt x="1142" y="121"/>
                    </a:cubicBezTo>
                    <a:cubicBezTo>
                      <a:pt x="1172" y="126"/>
                      <a:pt x="1172" y="126"/>
                      <a:pt x="1172" y="126"/>
                    </a:cubicBezTo>
                    <a:cubicBezTo>
                      <a:pt x="1170" y="128"/>
                      <a:pt x="1169" y="129"/>
                      <a:pt x="1168" y="130"/>
                    </a:cubicBezTo>
                    <a:lnTo>
                      <a:pt x="1141" y="126"/>
                    </a:lnTo>
                    <a:close/>
                    <a:moveTo>
                      <a:pt x="1158" y="112"/>
                    </a:moveTo>
                    <a:cubicBezTo>
                      <a:pt x="1160" y="114"/>
                      <a:pt x="1162" y="116"/>
                      <a:pt x="1164" y="118"/>
                    </a:cubicBezTo>
                    <a:cubicBezTo>
                      <a:pt x="1143" y="114"/>
                      <a:pt x="1143" y="114"/>
                      <a:pt x="1143" y="114"/>
                    </a:cubicBezTo>
                    <a:cubicBezTo>
                      <a:pt x="1144" y="110"/>
                      <a:pt x="1144" y="110"/>
                      <a:pt x="1144" y="110"/>
                    </a:cubicBezTo>
                    <a:lnTo>
                      <a:pt x="1158" y="112"/>
                    </a:lnTo>
                    <a:close/>
                    <a:moveTo>
                      <a:pt x="1144" y="108"/>
                    </a:moveTo>
                    <a:cubicBezTo>
                      <a:pt x="1145" y="105"/>
                      <a:pt x="1146" y="102"/>
                      <a:pt x="1146" y="99"/>
                    </a:cubicBezTo>
                    <a:cubicBezTo>
                      <a:pt x="1149" y="103"/>
                      <a:pt x="1153" y="106"/>
                      <a:pt x="1157" y="110"/>
                    </a:cubicBezTo>
                    <a:lnTo>
                      <a:pt x="1144" y="108"/>
                    </a:lnTo>
                    <a:close/>
                    <a:moveTo>
                      <a:pt x="1166" y="120"/>
                    </a:moveTo>
                    <a:cubicBezTo>
                      <a:pt x="1168" y="121"/>
                      <a:pt x="1170" y="123"/>
                      <a:pt x="1171" y="125"/>
                    </a:cubicBezTo>
                    <a:cubicBezTo>
                      <a:pt x="1142" y="120"/>
                      <a:pt x="1142" y="120"/>
                      <a:pt x="1142" y="120"/>
                    </a:cubicBezTo>
                    <a:cubicBezTo>
                      <a:pt x="1143" y="116"/>
                      <a:pt x="1143" y="116"/>
                      <a:pt x="1143" y="116"/>
                    </a:cubicBezTo>
                    <a:lnTo>
                      <a:pt x="1166" y="120"/>
                    </a:lnTo>
                    <a:close/>
                    <a:moveTo>
                      <a:pt x="1121" y="126"/>
                    </a:moveTo>
                    <a:cubicBezTo>
                      <a:pt x="1101" y="126"/>
                      <a:pt x="1086" y="132"/>
                      <a:pt x="1073" y="143"/>
                    </a:cubicBezTo>
                    <a:cubicBezTo>
                      <a:pt x="1057" y="140"/>
                      <a:pt x="1057" y="140"/>
                      <a:pt x="1057" y="140"/>
                    </a:cubicBezTo>
                    <a:cubicBezTo>
                      <a:pt x="1071" y="117"/>
                      <a:pt x="1093" y="102"/>
                      <a:pt x="1124" y="104"/>
                    </a:cubicBezTo>
                    <a:cubicBezTo>
                      <a:pt x="1123" y="111"/>
                      <a:pt x="1122" y="119"/>
                      <a:pt x="1121" y="126"/>
                    </a:cubicBezTo>
                    <a:close/>
                    <a:moveTo>
                      <a:pt x="1120" y="132"/>
                    </a:moveTo>
                    <a:cubicBezTo>
                      <a:pt x="1120" y="137"/>
                      <a:pt x="1119" y="142"/>
                      <a:pt x="1118" y="146"/>
                    </a:cubicBezTo>
                    <a:cubicBezTo>
                      <a:pt x="1105" y="145"/>
                      <a:pt x="1092" y="145"/>
                      <a:pt x="1079" y="148"/>
                    </a:cubicBezTo>
                    <a:cubicBezTo>
                      <a:pt x="1080" y="145"/>
                      <a:pt x="1080" y="145"/>
                      <a:pt x="1080" y="145"/>
                    </a:cubicBezTo>
                    <a:cubicBezTo>
                      <a:pt x="1091" y="137"/>
                      <a:pt x="1104" y="132"/>
                      <a:pt x="1120" y="132"/>
                    </a:cubicBezTo>
                    <a:close/>
                    <a:moveTo>
                      <a:pt x="1361" y="34"/>
                    </a:moveTo>
                    <a:cubicBezTo>
                      <a:pt x="1370" y="55"/>
                      <a:pt x="1363" y="84"/>
                      <a:pt x="1331" y="95"/>
                    </a:cubicBezTo>
                    <a:cubicBezTo>
                      <a:pt x="1298" y="113"/>
                      <a:pt x="1198" y="83"/>
                      <a:pt x="1174" y="166"/>
                    </a:cubicBezTo>
                    <a:cubicBezTo>
                      <a:pt x="1169" y="163"/>
                      <a:pt x="1164" y="160"/>
                      <a:pt x="1158" y="158"/>
                    </a:cubicBezTo>
                    <a:cubicBezTo>
                      <a:pt x="1168" y="132"/>
                      <a:pt x="1188" y="116"/>
                      <a:pt x="1206" y="108"/>
                    </a:cubicBezTo>
                    <a:cubicBezTo>
                      <a:pt x="1252" y="87"/>
                      <a:pt x="1282" y="96"/>
                      <a:pt x="1307" y="90"/>
                    </a:cubicBezTo>
                    <a:cubicBezTo>
                      <a:pt x="1342" y="81"/>
                      <a:pt x="1349" y="64"/>
                      <a:pt x="1344" y="43"/>
                    </a:cubicBezTo>
                    <a:cubicBezTo>
                      <a:pt x="1341" y="26"/>
                      <a:pt x="1321" y="14"/>
                      <a:pt x="1306" y="19"/>
                    </a:cubicBezTo>
                    <a:cubicBezTo>
                      <a:pt x="1320" y="10"/>
                      <a:pt x="1349" y="9"/>
                      <a:pt x="1361" y="34"/>
                    </a:cubicBezTo>
                    <a:close/>
                    <a:moveTo>
                      <a:pt x="1282" y="77"/>
                    </a:moveTo>
                    <a:cubicBezTo>
                      <a:pt x="1297" y="84"/>
                      <a:pt x="1332" y="72"/>
                      <a:pt x="1322" y="45"/>
                    </a:cubicBezTo>
                    <a:cubicBezTo>
                      <a:pt x="1315" y="54"/>
                      <a:pt x="1303" y="59"/>
                      <a:pt x="1298" y="54"/>
                    </a:cubicBezTo>
                    <a:cubicBezTo>
                      <a:pt x="1289" y="47"/>
                      <a:pt x="1291" y="31"/>
                      <a:pt x="1302" y="26"/>
                    </a:cubicBezTo>
                    <a:cubicBezTo>
                      <a:pt x="1317" y="18"/>
                      <a:pt x="1338" y="28"/>
                      <a:pt x="1340" y="46"/>
                    </a:cubicBezTo>
                    <a:cubicBezTo>
                      <a:pt x="1343" y="67"/>
                      <a:pt x="1325" y="81"/>
                      <a:pt x="1298" y="86"/>
                    </a:cubicBezTo>
                    <a:cubicBezTo>
                      <a:pt x="1288" y="88"/>
                      <a:pt x="1277" y="88"/>
                      <a:pt x="1265" y="89"/>
                    </a:cubicBezTo>
                    <a:cubicBezTo>
                      <a:pt x="1272" y="86"/>
                      <a:pt x="1278" y="81"/>
                      <a:pt x="1282" y="77"/>
                    </a:cubicBezTo>
                    <a:close/>
                    <a:moveTo>
                      <a:pt x="1265" y="61"/>
                    </a:moveTo>
                    <a:cubicBezTo>
                      <a:pt x="1268" y="67"/>
                      <a:pt x="1273" y="72"/>
                      <a:pt x="1279" y="75"/>
                    </a:cubicBezTo>
                    <a:cubicBezTo>
                      <a:pt x="1272" y="82"/>
                      <a:pt x="1262" y="88"/>
                      <a:pt x="1250" y="90"/>
                    </a:cubicBezTo>
                    <a:cubicBezTo>
                      <a:pt x="1246" y="84"/>
                      <a:pt x="1242" y="77"/>
                      <a:pt x="1237" y="70"/>
                    </a:cubicBezTo>
                    <a:cubicBezTo>
                      <a:pt x="1248" y="69"/>
                      <a:pt x="1258" y="66"/>
                      <a:pt x="1265" y="61"/>
                    </a:cubicBezTo>
                    <a:close/>
                    <a:moveTo>
                      <a:pt x="1231" y="9"/>
                    </a:moveTo>
                    <a:cubicBezTo>
                      <a:pt x="1240" y="16"/>
                      <a:pt x="1251" y="20"/>
                      <a:pt x="1261" y="22"/>
                    </a:cubicBezTo>
                    <a:cubicBezTo>
                      <a:pt x="1259" y="27"/>
                      <a:pt x="1258" y="33"/>
                      <a:pt x="1258" y="39"/>
                    </a:cubicBezTo>
                    <a:cubicBezTo>
                      <a:pt x="1248" y="42"/>
                      <a:pt x="1236" y="41"/>
                      <a:pt x="1224" y="37"/>
                    </a:cubicBezTo>
                    <a:cubicBezTo>
                      <a:pt x="1225" y="27"/>
                      <a:pt x="1227" y="18"/>
                      <a:pt x="1231" y="9"/>
                    </a:cubicBezTo>
                    <a:close/>
                    <a:moveTo>
                      <a:pt x="1259" y="44"/>
                    </a:moveTo>
                    <a:cubicBezTo>
                      <a:pt x="1259" y="49"/>
                      <a:pt x="1261" y="53"/>
                      <a:pt x="1263" y="58"/>
                    </a:cubicBezTo>
                    <a:cubicBezTo>
                      <a:pt x="1255" y="63"/>
                      <a:pt x="1245" y="66"/>
                      <a:pt x="1234" y="66"/>
                    </a:cubicBezTo>
                    <a:cubicBezTo>
                      <a:pt x="1231" y="61"/>
                      <a:pt x="1228" y="56"/>
                      <a:pt x="1224" y="51"/>
                    </a:cubicBezTo>
                    <a:cubicBezTo>
                      <a:pt x="1224" y="48"/>
                      <a:pt x="1224" y="44"/>
                      <a:pt x="1224" y="41"/>
                    </a:cubicBezTo>
                    <a:cubicBezTo>
                      <a:pt x="1237" y="45"/>
                      <a:pt x="1249" y="46"/>
                      <a:pt x="1259" y="44"/>
                    </a:cubicBezTo>
                    <a:close/>
                    <a:moveTo>
                      <a:pt x="1194" y="21"/>
                    </a:moveTo>
                    <a:cubicBezTo>
                      <a:pt x="1197" y="26"/>
                      <a:pt x="1224" y="64"/>
                      <a:pt x="1243" y="92"/>
                    </a:cubicBezTo>
                    <a:cubicBezTo>
                      <a:pt x="1238" y="92"/>
                      <a:pt x="1234" y="93"/>
                      <a:pt x="1230" y="95"/>
                    </a:cubicBezTo>
                    <a:cubicBezTo>
                      <a:pt x="1216" y="75"/>
                      <a:pt x="1200" y="53"/>
                      <a:pt x="1198" y="51"/>
                    </a:cubicBezTo>
                    <a:cubicBezTo>
                      <a:pt x="1195" y="59"/>
                      <a:pt x="1186" y="80"/>
                      <a:pt x="1178" y="101"/>
                    </a:cubicBezTo>
                    <a:cubicBezTo>
                      <a:pt x="1175" y="98"/>
                      <a:pt x="1172" y="95"/>
                      <a:pt x="1169" y="92"/>
                    </a:cubicBezTo>
                    <a:cubicBezTo>
                      <a:pt x="1178" y="65"/>
                      <a:pt x="1190" y="32"/>
                      <a:pt x="1194" y="21"/>
                    </a:cubicBezTo>
                    <a:close/>
                    <a:moveTo>
                      <a:pt x="1177" y="51"/>
                    </a:moveTo>
                    <a:cubicBezTo>
                      <a:pt x="1173" y="63"/>
                      <a:pt x="1168" y="75"/>
                      <a:pt x="1164" y="87"/>
                    </a:cubicBezTo>
                    <a:cubicBezTo>
                      <a:pt x="1151" y="75"/>
                      <a:pt x="1140" y="63"/>
                      <a:pt x="1132" y="55"/>
                    </a:cubicBezTo>
                    <a:cubicBezTo>
                      <a:pt x="1131" y="63"/>
                      <a:pt x="1128" y="81"/>
                      <a:pt x="1125" y="101"/>
                    </a:cubicBezTo>
                    <a:cubicBezTo>
                      <a:pt x="1089" y="96"/>
                      <a:pt x="1065" y="113"/>
                      <a:pt x="1050" y="139"/>
                    </a:cubicBezTo>
                    <a:cubicBezTo>
                      <a:pt x="1046" y="138"/>
                      <a:pt x="1046" y="138"/>
                      <a:pt x="1046" y="138"/>
                    </a:cubicBezTo>
                    <a:cubicBezTo>
                      <a:pt x="1054" y="98"/>
                      <a:pt x="1054" y="98"/>
                      <a:pt x="1054" y="98"/>
                    </a:cubicBezTo>
                    <a:cubicBezTo>
                      <a:pt x="1068" y="97"/>
                      <a:pt x="1068" y="97"/>
                      <a:pt x="1068" y="97"/>
                    </a:cubicBezTo>
                    <a:cubicBezTo>
                      <a:pt x="1067" y="93"/>
                      <a:pt x="1067" y="93"/>
                      <a:pt x="1067" y="93"/>
                    </a:cubicBezTo>
                    <a:cubicBezTo>
                      <a:pt x="1055" y="94"/>
                      <a:pt x="1055" y="94"/>
                      <a:pt x="1055" y="94"/>
                    </a:cubicBezTo>
                    <a:cubicBezTo>
                      <a:pt x="1056" y="87"/>
                      <a:pt x="1056" y="87"/>
                      <a:pt x="1056" y="87"/>
                    </a:cubicBezTo>
                    <a:cubicBezTo>
                      <a:pt x="1081" y="87"/>
                      <a:pt x="1081" y="87"/>
                      <a:pt x="1081" y="87"/>
                    </a:cubicBezTo>
                    <a:cubicBezTo>
                      <a:pt x="1079" y="82"/>
                      <a:pt x="1079" y="82"/>
                      <a:pt x="1079" y="82"/>
                    </a:cubicBezTo>
                    <a:cubicBezTo>
                      <a:pt x="1057" y="83"/>
                      <a:pt x="1057" y="83"/>
                      <a:pt x="1057" y="83"/>
                    </a:cubicBezTo>
                    <a:cubicBezTo>
                      <a:pt x="1058" y="77"/>
                      <a:pt x="1058" y="77"/>
                      <a:pt x="1058" y="77"/>
                    </a:cubicBezTo>
                    <a:cubicBezTo>
                      <a:pt x="1073" y="74"/>
                      <a:pt x="1073" y="74"/>
                      <a:pt x="1073" y="74"/>
                    </a:cubicBezTo>
                    <a:cubicBezTo>
                      <a:pt x="1071" y="71"/>
                      <a:pt x="1071" y="71"/>
                      <a:pt x="1071" y="71"/>
                    </a:cubicBezTo>
                    <a:cubicBezTo>
                      <a:pt x="1059" y="73"/>
                      <a:pt x="1059" y="73"/>
                      <a:pt x="1059" y="73"/>
                    </a:cubicBezTo>
                    <a:cubicBezTo>
                      <a:pt x="1062" y="56"/>
                      <a:pt x="1062" y="56"/>
                      <a:pt x="1062" y="56"/>
                    </a:cubicBezTo>
                    <a:cubicBezTo>
                      <a:pt x="1056" y="56"/>
                      <a:pt x="1056" y="56"/>
                      <a:pt x="1056" y="56"/>
                    </a:cubicBezTo>
                    <a:cubicBezTo>
                      <a:pt x="1053" y="74"/>
                      <a:pt x="1053" y="74"/>
                      <a:pt x="1053" y="74"/>
                    </a:cubicBezTo>
                    <a:cubicBezTo>
                      <a:pt x="1040" y="77"/>
                      <a:pt x="1040" y="77"/>
                      <a:pt x="1040" y="77"/>
                    </a:cubicBezTo>
                    <a:cubicBezTo>
                      <a:pt x="1041" y="80"/>
                      <a:pt x="1041" y="80"/>
                      <a:pt x="1041" y="80"/>
                    </a:cubicBezTo>
                    <a:cubicBezTo>
                      <a:pt x="1052" y="78"/>
                      <a:pt x="1052" y="78"/>
                      <a:pt x="1052" y="78"/>
                    </a:cubicBezTo>
                    <a:cubicBezTo>
                      <a:pt x="1052" y="83"/>
                      <a:pt x="1052" y="83"/>
                      <a:pt x="1052" y="83"/>
                    </a:cubicBezTo>
                    <a:cubicBezTo>
                      <a:pt x="1033" y="84"/>
                      <a:pt x="1033" y="84"/>
                      <a:pt x="1033" y="84"/>
                    </a:cubicBezTo>
                    <a:cubicBezTo>
                      <a:pt x="1034" y="88"/>
                      <a:pt x="1034" y="88"/>
                      <a:pt x="1034" y="88"/>
                    </a:cubicBezTo>
                    <a:cubicBezTo>
                      <a:pt x="1051" y="87"/>
                      <a:pt x="1051" y="87"/>
                      <a:pt x="1051" y="87"/>
                    </a:cubicBezTo>
                    <a:cubicBezTo>
                      <a:pt x="1050" y="94"/>
                      <a:pt x="1050" y="94"/>
                      <a:pt x="1050" y="94"/>
                    </a:cubicBezTo>
                    <a:cubicBezTo>
                      <a:pt x="1039" y="95"/>
                      <a:pt x="1039" y="95"/>
                      <a:pt x="1039" y="95"/>
                    </a:cubicBezTo>
                    <a:cubicBezTo>
                      <a:pt x="1040" y="100"/>
                      <a:pt x="1040" y="100"/>
                      <a:pt x="1040" y="100"/>
                    </a:cubicBezTo>
                    <a:cubicBezTo>
                      <a:pt x="1049" y="99"/>
                      <a:pt x="1049" y="99"/>
                      <a:pt x="1049" y="99"/>
                    </a:cubicBezTo>
                    <a:cubicBezTo>
                      <a:pt x="1042" y="137"/>
                      <a:pt x="1042" y="137"/>
                      <a:pt x="1042" y="137"/>
                    </a:cubicBezTo>
                    <a:cubicBezTo>
                      <a:pt x="1036" y="136"/>
                      <a:pt x="1036" y="136"/>
                      <a:pt x="1036" y="136"/>
                    </a:cubicBezTo>
                    <a:cubicBezTo>
                      <a:pt x="1040" y="122"/>
                      <a:pt x="1041" y="105"/>
                      <a:pt x="1029" y="95"/>
                    </a:cubicBezTo>
                    <a:cubicBezTo>
                      <a:pt x="1028" y="88"/>
                      <a:pt x="1025" y="82"/>
                      <a:pt x="1021" y="76"/>
                    </a:cubicBezTo>
                    <a:cubicBezTo>
                      <a:pt x="1041" y="40"/>
                      <a:pt x="1113" y="8"/>
                      <a:pt x="1177" y="51"/>
                    </a:cubicBezTo>
                    <a:close/>
                    <a:moveTo>
                      <a:pt x="1032" y="136"/>
                    </a:moveTo>
                    <a:cubicBezTo>
                      <a:pt x="1017" y="133"/>
                      <a:pt x="1017" y="133"/>
                      <a:pt x="1017" y="133"/>
                    </a:cubicBezTo>
                    <a:cubicBezTo>
                      <a:pt x="1023" y="126"/>
                      <a:pt x="1027" y="117"/>
                      <a:pt x="1029" y="106"/>
                    </a:cubicBezTo>
                    <a:cubicBezTo>
                      <a:pt x="1036" y="114"/>
                      <a:pt x="1035" y="125"/>
                      <a:pt x="1032" y="136"/>
                    </a:cubicBezTo>
                    <a:close/>
                    <a:moveTo>
                      <a:pt x="991" y="84"/>
                    </a:moveTo>
                    <a:cubicBezTo>
                      <a:pt x="981" y="80"/>
                      <a:pt x="972" y="82"/>
                      <a:pt x="967" y="89"/>
                    </a:cubicBezTo>
                    <a:cubicBezTo>
                      <a:pt x="965" y="83"/>
                      <a:pt x="974" y="68"/>
                      <a:pt x="990" y="69"/>
                    </a:cubicBezTo>
                    <a:cubicBezTo>
                      <a:pt x="1011" y="69"/>
                      <a:pt x="1024" y="85"/>
                      <a:pt x="1025" y="106"/>
                    </a:cubicBezTo>
                    <a:cubicBezTo>
                      <a:pt x="1023" y="117"/>
                      <a:pt x="1018" y="125"/>
                      <a:pt x="1012" y="132"/>
                    </a:cubicBezTo>
                    <a:cubicBezTo>
                      <a:pt x="993" y="129"/>
                      <a:pt x="993" y="129"/>
                      <a:pt x="993" y="129"/>
                    </a:cubicBezTo>
                    <a:cubicBezTo>
                      <a:pt x="1010" y="112"/>
                      <a:pt x="1009" y="91"/>
                      <a:pt x="991" y="84"/>
                    </a:cubicBezTo>
                    <a:close/>
                    <a:moveTo>
                      <a:pt x="972" y="131"/>
                    </a:moveTo>
                    <a:cubicBezTo>
                      <a:pt x="1072" y="148"/>
                      <a:pt x="1072" y="148"/>
                      <a:pt x="1072" y="148"/>
                    </a:cubicBezTo>
                    <a:cubicBezTo>
                      <a:pt x="1053" y="241"/>
                      <a:pt x="1053" y="241"/>
                      <a:pt x="1053" y="241"/>
                    </a:cubicBezTo>
                    <a:cubicBezTo>
                      <a:pt x="996" y="217"/>
                      <a:pt x="942" y="255"/>
                      <a:pt x="958" y="325"/>
                    </a:cubicBezTo>
                    <a:cubicBezTo>
                      <a:pt x="943" y="336"/>
                      <a:pt x="929" y="351"/>
                      <a:pt x="920" y="370"/>
                    </a:cubicBezTo>
                    <a:lnTo>
                      <a:pt x="972" y="131"/>
                    </a:lnTo>
                    <a:close/>
                    <a:moveTo>
                      <a:pt x="894" y="25"/>
                    </a:moveTo>
                    <a:cubicBezTo>
                      <a:pt x="898" y="20"/>
                      <a:pt x="901" y="16"/>
                      <a:pt x="903" y="13"/>
                    </a:cubicBezTo>
                    <a:cubicBezTo>
                      <a:pt x="906" y="17"/>
                      <a:pt x="913" y="25"/>
                      <a:pt x="921" y="34"/>
                    </a:cubicBezTo>
                    <a:cubicBezTo>
                      <a:pt x="917" y="33"/>
                      <a:pt x="911" y="35"/>
                      <a:pt x="906" y="38"/>
                    </a:cubicBezTo>
                    <a:cubicBezTo>
                      <a:pt x="902" y="34"/>
                      <a:pt x="898" y="29"/>
                      <a:pt x="894" y="25"/>
                    </a:cubicBezTo>
                    <a:close/>
                    <a:moveTo>
                      <a:pt x="865" y="30"/>
                    </a:moveTo>
                    <a:cubicBezTo>
                      <a:pt x="870" y="37"/>
                      <a:pt x="883" y="50"/>
                      <a:pt x="898" y="66"/>
                    </a:cubicBezTo>
                    <a:cubicBezTo>
                      <a:pt x="900" y="77"/>
                      <a:pt x="906" y="84"/>
                      <a:pt x="906" y="100"/>
                    </a:cubicBezTo>
                    <a:cubicBezTo>
                      <a:pt x="889" y="79"/>
                      <a:pt x="873" y="60"/>
                      <a:pt x="871" y="56"/>
                    </a:cubicBezTo>
                    <a:cubicBezTo>
                      <a:pt x="867" y="62"/>
                      <a:pt x="863" y="68"/>
                      <a:pt x="859" y="74"/>
                    </a:cubicBezTo>
                    <a:cubicBezTo>
                      <a:pt x="854" y="71"/>
                      <a:pt x="849" y="69"/>
                      <a:pt x="844" y="68"/>
                    </a:cubicBezTo>
                    <a:cubicBezTo>
                      <a:pt x="853" y="52"/>
                      <a:pt x="860" y="39"/>
                      <a:pt x="865" y="30"/>
                    </a:cubicBezTo>
                    <a:close/>
                    <a:moveTo>
                      <a:pt x="875" y="69"/>
                    </a:moveTo>
                    <a:cubicBezTo>
                      <a:pt x="876" y="70"/>
                      <a:pt x="877" y="71"/>
                      <a:pt x="878" y="72"/>
                    </a:cubicBezTo>
                    <a:cubicBezTo>
                      <a:pt x="871" y="82"/>
                      <a:pt x="871" y="82"/>
                      <a:pt x="871" y="82"/>
                    </a:cubicBezTo>
                    <a:cubicBezTo>
                      <a:pt x="870" y="81"/>
                      <a:pt x="869" y="80"/>
                      <a:pt x="868" y="80"/>
                    </a:cubicBezTo>
                    <a:lnTo>
                      <a:pt x="875" y="69"/>
                    </a:lnTo>
                    <a:close/>
                    <a:moveTo>
                      <a:pt x="867" y="79"/>
                    </a:moveTo>
                    <a:cubicBezTo>
                      <a:pt x="866" y="78"/>
                      <a:pt x="865" y="77"/>
                      <a:pt x="864" y="77"/>
                    </a:cubicBezTo>
                    <a:cubicBezTo>
                      <a:pt x="866" y="72"/>
                      <a:pt x="869" y="68"/>
                      <a:pt x="871" y="64"/>
                    </a:cubicBezTo>
                    <a:cubicBezTo>
                      <a:pt x="872" y="65"/>
                      <a:pt x="873" y="67"/>
                      <a:pt x="874" y="68"/>
                    </a:cubicBezTo>
                    <a:lnTo>
                      <a:pt x="867" y="79"/>
                    </a:lnTo>
                    <a:close/>
                    <a:moveTo>
                      <a:pt x="879" y="74"/>
                    </a:moveTo>
                    <a:cubicBezTo>
                      <a:pt x="882" y="77"/>
                      <a:pt x="882" y="77"/>
                      <a:pt x="882" y="77"/>
                    </a:cubicBezTo>
                    <a:cubicBezTo>
                      <a:pt x="876" y="86"/>
                      <a:pt x="876" y="86"/>
                      <a:pt x="876" y="86"/>
                    </a:cubicBezTo>
                    <a:cubicBezTo>
                      <a:pt x="875" y="85"/>
                      <a:pt x="874" y="84"/>
                      <a:pt x="872" y="83"/>
                    </a:cubicBezTo>
                    <a:lnTo>
                      <a:pt x="879" y="74"/>
                    </a:lnTo>
                    <a:close/>
                    <a:moveTo>
                      <a:pt x="883" y="78"/>
                    </a:moveTo>
                    <a:cubicBezTo>
                      <a:pt x="886" y="82"/>
                      <a:pt x="886" y="82"/>
                      <a:pt x="886" y="82"/>
                    </a:cubicBezTo>
                    <a:cubicBezTo>
                      <a:pt x="881" y="90"/>
                      <a:pt x="881" y="90"/>
                      <a:pt x="881" y="90"/>
                    </a:cubicBezTo>
                    <a:cubicBezTo>
                      <a:pt x="880" y="89"/>
                      <a:pt x="878" y="88"/>
                      <a:pt x="877" y="87"/>
                    </a:cubicBezTo>
                    <a:lnTo>
                      <a:pt x="883" y="78"/>
                    </a:lnTo>
                    <a:close/>
                    <a:moveTo>
                      <a:pt x="887" y="83"/>
                    </a:moveTo>
                    <a:cubicBezTo>
                      <a:pt x="890" y="87"/>
                      <a:pt x="890" y="87"/>
                      <a:pt x="890" y="87"/>
                    </a:cubicBezTo>
                    <a:cubicBezTo>
                      <a:pt x="886" y="94"/>
                      <a:pt x="886" y="94"/>
                      <a:pt x="886" y="94"/>
                    </a:cubicBezTo>
                    <a:cubicBezTo>
                      <a:pt x="885" y="93"/>
                      <a:pt x="883" y="92"/>
                      <a:pt x="882" y="91"/>
                    </a:cubicBezTo>
                    <a:lnTo>
                      <a:pt x="887" y="83"/>
                    </a:lnTo>
                    <a:close/>
                    <a:moveTo>
                      <a:pt x="891" y="88"/>
                    </a:moveTo>
                    <a:cubicBezTo>
                      <a:pt x="894" y="92"/>
                      <a:pt x="894" y="92"/>
                      <a:pt x="894" y="92"/>
                    </a:cubicBezTo>
                    <a:cubicBezTo>
                      <a:pt x="890" y="98"/>
                      <a:pt x="890" y="98"/>
                      <a:pt x="890" y="98"/>
                    </a:cubicBezTo>
                    <a:cubicBezTo>
                      <a:pt x="889" y="97"/>
                      <a:pt x="888" y="96"/>
                      <a:pt x="887" y="95"/>
                    </a:cubicBezTo>
                    <a:lnTo>
                      <a:pt x="891" y="88"/>
                    </a:lnTo>
                    <a:close/>
                    <a:moveTo>
                      <a:pt x="895" y="93"/>
                    </a:moveTo>
                    <a:cubicBezTo>
                      <a:pt x="898" y="97"/>
                      <a:pt x="898" y="97"/>
                      <a:pt x="898" y="97"/>
                    </a:cubicBezTo>
                    <a:cubicBezTo>
                      <a:pt x="895" y="102"/>
                      <a:pt x="895" y="102"/>
                      <a:pt x="895" y="102"/>
                    </a:cubicBezTo>
                    <a:cubicBezTo>
                      <a:pt x="894" y="101"/>
                      <a:pt x="893" y="100"/>
                      <a:pt x="891" y="99"/>
                    </a:cubicBezTo>
                    <a:lnTo>
                      <a:pt x="895" y="93"/>
                    </a:lnTo>
                    <a:close/>
                    <a:moveTo>
                      <a:pt x="899" y="98"/>
                    </a:moveTo>
                    <a:cubicBezTo>
                      <a:pt x="902" y="101"/>
                      <a:pt x="902" y="101"/>
                      <a:pt x="902" y="101"/>
                    </a:cubicBezTo>
                    <a:cubicBezTo>
                      <a:pt x="899" y="106"/>
                      <a:pt x="899" y="106"/>
                      <a:pt x="899" y="106"/>
                    </a:cubicBezTo>
                    <a:cubicBezTo>
                      <a:pt x="898" y="105"/>
                      <a:pt x="897" y="104"/>
                      <a:pt x="896" y="103"/>
                    </a:cubicBezTo>
                    <a:lnTo>
                      <a:pt x="899" y="98"/>
                    </a:lnTo>
                    <a:close/>
                    <a:moveTo>
                      <a:pt x="903" y="102"/>
                    </a:moveTo>
                    <a:cubicBezTo>
                      <a:pt x="906" y="106"/>
                      <a:pt x="906" y="106"/>
                      <a:pt x="906" y="106"/>
                    </a:cubicBezTo>
                    <a:cubicBezTo>
                      <a:pt x="906" y="108"/>
                      <a:pt x="906" y="110"/>
                      <a:pt x="905" y="112"/>
                    </a:cubicBezTo>
                    <a:cubicBezTo>
                      <a:pt x="904" y="110"/>
                      <a:pt x="902" y="109"/>
                      <a:pt x="900" y="107"/>
                    </a:cubicBezTo>
                    <a:lnTo>
                      <a:pt x="903" y="102"/>
                    </a:lnTo>
                    <a:close/>
                    <a:moveTo>
                      <a:pt x="903" y="116"/>
                    </a:moveTo>
                    <a:cubicBezTo>
                      <a:pt x="918" y="128"/>
                      <a:pt x="939" y="147"/>
                      <a:pt x="963" y="145"/>
                    </a:cubicBezTo>
                    <a:cubicBezTo>
                      <a:pt x="960" y="159"/>
                      <a:pt x="960" y="159"/>
                      <a:pt x="960" y="159"/>
                    </a:cubicBezTo>
                    <a:cubicBezTo>
                      <a:pt x="883" y="167"/>
                      <a:pt x="858" y="91"/>
                      <a:pt x="818" y="96"/>
                    </a:cubicBezTo>
                    <a:cubicBezTo>
                      <a:pt x="819" y="86"/>
                      <a:pt x="817" y="79"/>
                      <a:pt x="813" y="73"/>
                    </a:cubicBezTo>
                    <a:cubicBezTo>
                      <a:pt x="851" y="61"/>
                      <a:pt x="874" y="93"/>
                      <a:pt x="903" y="116"/>
                    </a:cubicBezTo>
                    <a:close/>
                    <a:moveTo>
                      <a:pt x="824" y="53"/>
                    </a:moveTo>
                    <a:cubicBezTo>
                      <a:pt x="822" y="57"/>
                      <a:pt x="820" y="61"/>
                      <a:pt x="818" y="64"/>
                    </a:cubicBezTo>
                    <a:cubicBezTo>
                      <a:pt x="798" y="39"/>
                      <a:pt x="760" y="31"/>
                      <a:pt x="727" y="37"/>
                    </a:cubicBezTo>
                    <a:cubicBezTo>
                      <a:pt x="707" y="28"/>
                      <a:pt x="689" y="29"/>
                      <a:pt x="672" y="38"/>
                    </a:cubicBezTo>
                    <a:cubicBezTo>
                      <a:pt x="669" y="35"/>
                      <a:pt x="666" y="33"/>
                      <a:pt x="663" y="31"/>
                    </a:cubicBezTo>
                    <a:cubicBezTo>
                      <a:pt x="713" y="0"/>
                      <a:pt x="798" y="1"/>
                      <a:pt x="824" y="53"/>
                    </a:cubicBezTo>
                    <a:close/>
                    <a:moveTo>
                      <a:pt x="668" y="40"/>
                    </a:moveTo>
                    <a:cubicBezTo>
                      <a:pt x="662" y="44"/>
                      <a:pt x="657" y="48"/>
                      <a:pt x="653" y="52"/>
                    </a:cubicBezTo>
                    <a:cubicBezTo>
                      <a:pt x="633" y="37"/>
                      <a:pt x="610" y="42"/>
                      <a:pt x="597" y="59"/>
                    </a:cubicBezTo>
                    <a:cubicBezTo>
                      <a:pt x="593" y="56"/>
                      <a:pt x="590" y="54"/>
                      <a:pt x="586" y="52"/>
                    </a:cubicBezTo>
                    <a:cubicBezTo>
                      <a:pt x="602" y="26"/>
                      <a:pt x="639" y="15"/>
                      <a:pt x="668" y="40"/>
                    </a:cubicBezTo>
                    <a:close/>
                    <a:moveTo>
                      <a:pt x="569" y="52"/>
                    </a:moveTo>
                    <a:cubicBezTo>
                      <a:pt x="589" y="54"/>
                      <a:pt x="618" y="84"/>
                      <a:pt x="618" y="97"/>
                    </a:cubicBezTo>
                    <a:cubicBezTo>
                      <a:pt x="617" y="103"/>
                      <a:pt x="610" y="111"/>
                      <a:pt x="600" y="120"/>
                    </a:cubicBezTo>
                    <a:cubicBezTo>
                      <a:pt x="599" y="119"/>
                      <a:pt x="597" y="118"/>
                      <a:pt x="596" y="117"/>
                    </a:cubicBezTo>
                    <a:cubicBezTo>
                      <a:pt x="603" y="109"/>
                      <a:pt x="609" y="102"/>
                      <a:pt x="609" y="98"/>
                    </a:cubicBezTo>
                    <a:cubicBezTo>
                      <a:pt x="609" y="85"/>
                      <a:pt x="590" y="64"/>
                      <a:pt x="571" y="59"/>
                    </a:cubicBezTo>
                    <a:cubicBezTo>
                      <a:pt x="557" y="55"/>
                      <a:pt x="491" y="116"/>
                      <a:pt x="459" y="150"/>
                    </a:cubicBezTo>
                    <a:cubicBezTo>
                      <a:pt x="457" y="149"/>
                      <a:pt x="455" y="148"/>
                      <a:pt x="453" y="148"/>
                    </a:cubicBezTo>
                    <a:cubicBezTo>
                      <a:pt x="490" y="107"/>
                      <a:pt x="545" y="49"/>
                      <a:pt x="569" y="52"/>
                    </a:cubicBezTo>
                    <a:close/>
                    <a:moveTo>
                      <a:pt x="495" y="96"/>
                    </a:moveTo>
                    <a:cubicBezTo>
                      <a:pt x="491" y="100"/>
                      <a:pt x="487" y="104"/>
                      <a:pt x="484" y="107"/>
                    </a:cubicBezTo>
                    <a:cubicBezTo>
                      <a:pt x="455" y="76"/>
                      <a:pt x="412" y="95"/>
                      <a:pt x="403" y="127"/>
                    </a:cubicBezTo>
                    <a:cubicBezTo>
                      <a:pt x="398" y="125"/>
                      <a:pt x="393" y="123"/>
                      <a:pt x="389" y="122"/>
                    </a:cubicBezTo>
                    <a:cubicBezTo>
                      <a:pt x="394" y="73"/>
                      <a:pt x="457" y="46"/>
                      <a:pt x="495" y="96"/>
                    </a:cubicBezTo>
                    <a:close/>
                    <a:moveTo>
                      <a:pt x="457" y="10"/>
                    </a:moveTo>
                    <a:cubicBezTo>
                      <a:pt x="446" y="19"/>
                      <a:pt x="439" y="33"/>
                      <a:pt x="436" y="45"/>
                    </a:cubicBezTo>
                    <a:cubicBezTo>
                      <a:pt x="430" y="46"/>
                      <a:pt x="425" y="48"/>
                      <a:pt x="420" y="50"/>
                    </a:cubicBezTo>
                    <a:cubicBezTo>
                      <a:pt x="423" y="34"/>
                      <a:pt x="439" y="9"/>
                      <a:pt x="457" y="10"/>
                    </a:cubicBezTo>
                    <a:close/>
                    <a:moveTo>
                      <a:pt x="460" y="50"/>
                    </a:moveTo>
                    <a:cubicBezTo>
                      <a:pt x="460" y="55"/>
                      <a:pt x="460" y="61"/>
                      <a:pt x="462" y="67"/>
                    </a:cubicBezTo>
                    <a:cubicBezTo>
                      <a:pt x="448" y="63"/>
                      <a:pt x="434" y="64"/>
                      <a:pt x="421" y="69"/>
                    </a:cubicBezTo>
                    <a:cubicBezTo>
                      <a:pt x="417" y="67"/>
                      <a:pt x="413" y="65"/>
                      <a:pt x="409" y="63"/>
                    </a:cubicBezTo>
                    <a:cubicBezTo>
                      <a:pt x="422" y="51"/>
                      <a:pt x="441" y="45"/>
                      <a:pt x="460" y="50"/>
                    </a:cubicBezTo>
                    <a:close/>
                    <a:moveTo>
                      <a:pt x="336" y="39"/>
                    </a:moveTo>
                    <a:cubicBezTo>
                      <a:pt x="340" y="37"/>
                      <a:pt x="387" y="57"/>
                      <a:pt x="416" y="72"/>
                    </a:cubicBezTo>
                    <a:cubicBezTo>
                      <a:pt x="413" y="74"/>
                      <a:pt x="409" y="76"/>
                      <a:pt x="406" y="79"/>
                    </a:cubicBezTo>
                    <a:cubicBezTo>
                      <a:pt x="381" y="65"/>
                      <a:pt x="343" y="49"/>
                      <a:pt x="338" y="51"/>
                    </a:cubicBezTo>
                    <a:cubicBezTo>
                      <a:pt x="332" y="53"/>
                      <a:pt x="310" y="100"/>
                      <a:pt x="289" y="148"/>
                    </a:cubicBezTo>
                    <a:cubicBezTo>
                      <a:pt x="284" y="136"/>
                      <a:pt x="284" y="136"/>
                      <a:pt x="284" y="136"/>
                    </a:cubicBezTo>
                    <a:cubicBezTo>
                      <a:pt x="304" y="89"/>
                      <a:pt x="327" y="41"/>
                      <a:pt x="336" y="39"/>
                    </a:cubicBezTo>
                    <a:close/>
                    <a:moveTo>
                      <a:pt x="257" y="152"/>
                    </a:moveTo>
                    <a:cubicBezTo>
                      <a:pt x="266" y="110"/>
                      <a:pt x="266" y="110"/>
                      <a:pt x="266" y="110"/>
                    </a:cubicBezTo>
                    <a:cubicBezTo>
                      <a:pt x="287" y="156"/>
                      <a:pt x="287" y="156"/>
                      <a:pt x="287" y="156"/>
                    </a:cubicBezTo>
                    <a:cubicBezTo>
                      <a:pt x="268" y="151"/>
                      <a:pt x="268" y="151"/>
                      <a:pt x="268" y="151"/>
                    </a:cubicBezTo>
                    <a:cubicBezTo>
                      <a:pt x="293" y="205"/>
                      <a:pt x="293" y="205"/>
                      <a:pt x="293" y="205"/>
                    </a:cubicBezTo>
                    <a:cubicBezTo>
                      <a:pt x="284" y="211"/>
                      <a:pt x="284" y="211"/>
                      <a:pt x="284" y="211"/>
                    </a:cubicBezTo>
                    <a:cubicBezTo>
                      <a:pt x="272" y="202"/>
                      <a:pt x="257" y="199"/>
                      <a:pt x="242" y="201"/>
                    </a:cubicBezTo>
                    <a:cubicBezTo>
                      <a:pt x="216" y="141"/>
                      <a:pt x="216" y="141"/>
                      <a:pt x="216" y="141"/>
                    </a:cubicBezTo>
                    <a:lnTo>
                      <a:pt x="257" y="152"/>
                    </a:lnTo>
                    <a:close/>
                    <a:moveTo>
                      <a:pt x="170" y="179"/>
                    </a:moveTo>
                    <a:cubicBezTo>
                      <a:pt x="175" y="166"/>
                      <a:pt x="195" y="149"/>
                      <a:pt x="216" y="157"/>
                    </a:cubicBezTo>
                    <a:cubicBezTo>
                      <a:pt x="218" y="161"/>
                      <a:pt x="218" y="161"/>
                      <a:pt x="218" y="161"/>
                    </a:cubicBezTo>
                    <a:cubicBezTo>
                      <a:pt x="205" y="159"/>
                      <a:pt x="187" y="167"/>
                      <a:pt x="182" y="181"/>
                    </a:cubicBezTo>
                    <a:cubicBezTo>
                      <a:pt x="177" y="194"/>
                      <a:pt x="179" y="210"/>
                      <a:pt x="199" y="220"/>
                    </a:cubicBezTo>
                    <a:cubicBezTo>
                      <a:pt x="197" y="223"/>
                      <a:pt x="194" y="225"/>
                      <a:pt x="192" y="228"/>
                    </a:cubicBezTo>
                    <a:cubicBezTo>
                      <a:pt x="173" y="220"/>
                      <a:pt x="164" y="196"/>
                      <a:pt x="170" y="179"/>
                    </a:cubicBezTo>
                    <a:close/>
                    <a:moveTo>
                      <a:pt x="120" y="229"/>
                    </a:moveTo>
                    <a:cubicBezTo>
                      <a:pt x="112" y="251"/>
                      <a:pt x="90" y="243"/>
                      <a:pt x="82" y="230"/>
                    </a:cubicBezTo>
                    <a:cubicBezTo>
                      <a:pt x="69" y="209"/>
                      <a:pt x="84" y="182"/>
                      <a:pt x="102" y="172"/>
                    </a:cubicBezTo>
                    <a:cubicBezTo>
                      <a:pt x="124" y="160"/>
                      <a:pt x="146" y="162"/>
                      <a:pt x="165" y="178"/>
                    </a:cubicBezTo>
                    <a:cubicBezTo>
                      <a:pt x="162" y="186"/>
                      <a:pt x="161" y="197"/>
                      <a:pt x="165" y="206"/>
                    </a:cubicBezTo>
                    <a:cubicBezTo>
                      <a:pt x="169" y="215"/>
                      <a:pt x="177" y="224"/>
                      <a:pt x="189" y="232"/>
                    </a:cubicBezTo>
                    <a:cubicBezTo>
                      <a:pt x="180" y="244"/>
                      <a:pt x="174" y="259"/>
                      <a:pt x="174" y="275"/>
                    </a:cubicBezTo>
                    <a:cubicBezTo>
                      <a:pt x="172" y="280"/>
                      <a:pt x="169" y="286"/>
                      <a:pt x="167" y="291"/>
                    </a:cubicBezTo>
                    <a:cubicBezTo>
                      <a:pt x="144" y="297"/>
                      <a:pt x="126" y="325"/>
                      <a:pt x="132" y="351"/>
                    </a:cubicBezTo>
                    <a:cubicBezTo>
                      <a:pt x="130" y="353"/>
                      <a:pt x="128" y="356"/>
                      <a:pt x="126" y="358"/>
                    </a:cubicBezTo>
                    <a:cubicBezTo>
                      <a:pt x="123" y="356"/>
                      <a:pt x="121" y="353"/>
                      <a:pt x="119" y="350"/>
                    </a:cubicBezTo>
                    <a:cubicBezTo>
                      <a:pt x="120" y="350"/>
                      <a:pt x="121" y="349"/>
                      <a:pt x="121" y="349"/>
                    </a:cubicBezTo>
                    <a:cubicBezTo>
                      <a:pt x="122" y="345"/>
                      <a:pt x="120" y="339"/>
                      <a:pt x="116" y="335"/>
                    </a:cubicBezTo>
                    <a:cubicBezTo>
                      <a:pt x="116" y="331"/>
                      <a:pt x="116" y="327"/>
                      <a:pt x="116" y="323"/>
                    </a:cubicBezTo>
                    <a:cubicBezTo>
                      <a:pt x="138" y="297"/>
                      <a:pt x="157" y="266"/>
                      <a:pt x="160" y="243"/>
                    </a:cubicBezTo>
                    <a:cubicBezTo>
                      <a:pt x="161" y="232"/>
                      <a:pt x="160" y="220"/>
                      <a:pt x="157" y="209"/>
                    </a:cubicBezTo>
                    <a:cubicBezTo>
                      <a:pt x="151" y="194"/>
                      <a:pt x="140" y="182"/>
                      <a:pt x="120" y="183"/>
                    </a:cubicBezTo>
                    <a:cubicBezTo>
                      <a:pt x="97" y="184"/>
                      <a:pt x="90" y="204"/>
                      <a:pt x="93" y="216"/>
                    </a:cubicBezTo>
                    <a:cubicBezTo>
                      <a:pt x="97" y="226"/>
                      <a:pt x="104" y="235"/>
                      <a:pt x="120" y="229"/>
                    </a:cubicBezTo>
                    <a:close/>
                    <a:moveTo>
                      <a:pt x="144" y="234"/>
                    </a:moveTo>
                    <a:cubicBezTo>
                      <a:pt x="150" y="210"/>
                      <a:pt x="136" y="196"/>
                      <a:pt x="122" y="195"/>
                    </a:cubicBezTo>
                    <a:cubicBezTo>
                      <a:pt x="108" y="195"/>
                      <a:pt x="94" y="205"/>
                      <a:pt x="103" y="223"/>
                    </a:cubicBezTo>
                    <a:cubicBezTo>
                      <a:pt x="94" y="221"/>
                      <a:pt x="88" y="191"/>
                      <a:pt x="120" y="187"/>
                    </a:cubicBezTo>
                    <a:cubicBezTo>
                      <a:pt x="148" y="184"/>
                      <a:pt x="159" y="215"/>
                      <a:pt x="155" y="243"/>
                    </a:cubicBezTo>
                    <a:cubicBezTo>
                      <a:pt x="152" y="265"/>
                      <a:pt x="137" y="290"/>
                      <a:pt x="116" y="316"/>
                    </a:cubicBezTo>
                    <a:cubicBezTo>
                      <a:pt x="116" y="304"/>
                      <a:pt x="114" y="294"/>
                      <a:pt x="113" y="288"/>
                    </a:cubicBezTo>
                    <a:cubicBezTo>
                      <a:pt x="121" y="274"/>
                      <a:pt x="139" y="255"/>
                      <a:pt x="144" y="234"/>
                    </a:cubicBezTo>
                    <a:close/>
                    <a:moveTo>
                      <a:pt x="111" y="334"/>
                    </a:moveTo>
                    <a:cubicBezTo>
                      <a:pt x="101" y="342"/>
                      <a:pt x="92" y="350"/>
                      <a:pt x="80" y="361"/>
                    </a:cubicBezTo>
                    <a:cubicBezTo>
                      <a:pt x="71" y="363"/>
                      <a:pt x="49" y="360"/>
                      <a:pt x="44" y="354"/>
                    </a:cubicBezTo>
                    <a:cubicBezTo>
                      <a:pt x="56" y="343"/>
                      <a:pt x="92" y="308"/>
                      <a:pt x="108" y="296"/>
                    </a:cubicBezTo>
                    <a:cubicBezTo>
                      <a:pt x="110" y="306"/>
                      <a:pt x="111" y="324"/>
                      <a:pt x="111" y="334"/>
                    </a:cubicBezTo>
                    <a:close/>
                    <a:moveTo>
                      <a:pt x="45" y="258"/>
                    </a:moveTo>
                    <a:cubicBezTo>
                      <a:pt x="41" y="249"/>
                      <a:pt x="49" y="244"/>
                      <a:pt x="56" y="249"/>
                    </a:cubicBezTo>
                    <a:cubicBezTo>
                      <a:pt x="59" y="252"/>
                      <a:pt x="69" y="264"/>
                      <a:pt x="74" y="271"/>
                    </a:cubicBezTo>
                    <a:cubicBezTo>
                      <a:pt x="71" y="274"/>
                      <a:pt x="66" y="278"/>
                      <a:pt x="62" y="282"/>
                    </a:cubicBezTo>
                    <a:cubicBezTo>
                      <a:pt x="56" y="275"/>
                      <a:pt x="47" y="262"/>
                      <a:pt x="45" y="258"/>
                    </a:cubicBezTo>
                    <a:close/>
                    <a:moveTo>
                      <a:pt x="10" y="288"/>
                    </a:moveTo>
                    <a:cubicBezTo>
                      <a:pt x="7" y="279"/>
                      <a:pt x="15" y="274"/>
                      <a:pt x="22" y="279"/>
                    </a:cubicBezTo>
                    <a:cubicBezTo>
                      <a:pt x="25" y="283"/>
                      <a:pt x="34" y="294"/>
                      <a:pt x="39" y="301"/>
                    </a:cubicBezTo>
                    <a:cubicBezTo>
                      <a:pt x="35" y="304"/>
                      <a:pt x="30" y="308"/>
                      <a:pt x="26" y="312"/>
                    </a:cubicBezTo>
                    <a:cubicBezTo>
                      <a:pt x="21" y="304"/>
                      <a:pt x="12" y="293"/>
                      <a:pt x="10" y="288"/>
                    </a:cubicBezTo>
                    <a:close/>
                    <a:moveTo>
                      <a:pt x="41" y="351"/>
                    </a:moveTo>
                    <a:cubicBezTo>
                      <a:pt x="33" y="342"/>
                      <a:pt x="25" y="331"/>
                      <a:pt x="20" y="324"/>
                    </a:cubicBezTo>
                    <a:cubicBezTo>
                      <a:pt x="32" y="313"/>
                      <a:pt x="78" y="274"/>
                      <a:pt x="87" y="266"/>
                    </a:cubicBezTo>
                    <a:cubicBezTo>
                      <a:pt x="93" y="272"/>
                      <a:pt x="101" y="283"/>
                      <a:pt x="106" y="290"/>
                    </a:cubicBezTo>
                    <a:cubicBezTo>
                      <a:pt x="96" y="298"/>
                      <a:pt x="53" y="340"/>
                      <a:pt x="41" y="351"/>
                    </a:cubicBezTo>
                    <a:close/>
                    <a:moveTo>
                      <a:pt x="44" y="361"/>
                    </a:moveTo>
                    <a:cubicBezTo>
                      <a:pt x="47" y="362"/>
                      <a:pt x="50" y="364"/>
                      <a:pt x="55" y="365"/>
                    </a:cubicBezTo>
                    <a:cubicBezTo>
                      <a:pt x="44" y="379"/>
                      <a:pt x="39" y="424"/>
                      <a:pt x="57" y="448"/>
                    </a:cubicBezTo>
                    <a:cubicBezTo>
                      <a:pt x="53" y="453"/>
                      <a:pt x="51" y="460"/>
                      <a:pt x="49" y="466"/>
                    </a:cubicBezTo>
                    <a:cubicBezTo>
                      <a:pt x="17" y="441"/>
                      <a:pt x="25" y="385"/>
                      <a:pt x="44" y="361"/>
                    </a:cubicBezTo>
                    <a:close/>
                    <a:moveTo>
                      <a:pt x="22" y="508"/>
                    </a:moveTo>
                    <a:cubicBezTo>
                      <a:pt x="28" y="507"/>
                      <a:pt x="38" y="506"/>
                      <a:pt x="48" y="504"/>
                    </a:cubicBezTo>
                    <a:cubicBezTo>
                      <a:pt x="51" y="518"/>
                      <a:pt x="57" y="531"/>
                      <a:pt x="67" y="542"/>
                    </a:cubicBezTo>
                    <a:cubicBezTo>
                      <a:pt x="62" y="545"/>
                      <a:pt x="56" y="547"/>
                      <a:pt x="51" y="550"/>
                    </a:cubicBezTo>
                    <a:cubicBezTo>
                      <a:pt x="38" y="532"/>
                      <a:pt x="27" y="517"/>
                      <a:pt x="22" y="508"/>
                    </a:cubicBezTo>
                    <a:close/>
                    <a:moveTo>
                      <a:pt x="88" y="631"/>
                    </a:moveTo>
                    <a:cubicBezTo>
                      <a:pt x="79" y="627"/>
                      <a:pt x="70" y="627"/>
                      <a:pt x="62" y="629"/>
                    </a:cubicBezTo>
                    <a:cubicBezTo>
                      <a:pt x="45" y="606"/>
                      <a:pt x="27" y="583"/>
                      <a:pt x="20" y="571"/>
                    </a:cubicBezTo>
                    <a:cubicBezTo>
                      <a:pt x="28" y="567"/>
                      <a:pt x="51" y="556"/>
                      <a:pt x="71" y="547"/>
                    </a:cubicBezTo>
                    <a:cubicBezTo>
                      <a:pt x="73" y="549"/>
                      <a:pt x="76" y="551"/>
                      <a:pt x="79" y="553"/>
                    </a:cubicBezTo>
                    <a:cubicBezTo>
                      <a:pt x="66" y="559"/>
                      <a:pt x="55" y="565"/>
                      <a:pt x="46" y="568"/>
                    </a:cubicBezTo>
                    <a:cubicBezTo>
                      <a:pt x="55" y="581"/>
                      <a:pt x="74" y="605"/>
                      <a:pt x="91" y="627"/>
                    </a:cubicBezTo>
                    <a:cubicBezTo>
                      <a:pt x="90" y="628"/>
                      <a:pt x="89" y="629"/>
                      <a:pt x="88" y="631"/>
                    </a:cubicBezTo>
                    <a:close/>
                    <a:moveTo>
                      <a:pt x="100" y="620"/>
                    </a:moveTo>
                    <a:cubicBezTo>
                      <a:pt x="98" y="621"/>
                      <a:pt x="96" y="622"/>
                      <a:pt x="94" y="624"/>
                    </a:cubicBezTo>
                    <a:cubicBezTo>
                      <a:pt x="78" y="602"/>
                      <a:pt x="61" y="582"/>
                      <a:pt x="55" y="571"/>
                    </a:cubicBezTo>
                    <a:cubicBezTo>
                      <a:pt x="60" y="568"/>
                      <a:pt x="71" y="563"/>
                      <a:pt x="84" y="557"/>
                    </a:cubicBezTo>
                    <a:cubicBezTo>
                      <a:pt x="87" y="558"/>
                      <a:pt x="90" y="560"/>
                      <a:pt x="94" y="561"/>
                    </a:cubicBezTo>
                    <a:cubicBezTo>
                      <a:pt x="95" y="563"/>
                      <a:pt x="96" y="565"/>
                      <a:pt x="98" y="567"/>
                    </a:cubicBezTo>
                    <a:cubicBezTo>
                      <a:pt x="84" y="576"/>
                      <a:pt x="74" y="601"/>
                      <a:pt x="100" y="620"/>
                    </a:cubicBezTo>
                    <a:close/>
                    <a:moveTo>
                      <a:pt x="79" y="545"/>
                    </a:moveTo>
                    <a:cubicBezTo>
                      <a:pt x="48" y="523"/>
                      <a:pt x="41" y="472"/>
                      <a:pt x="67" y="443"/>
                    </a:cubicBezTo>
                    <a:cubicBezTo>
                      <a:pt x="93" y="415"/>
                      <a:pt x="134" y="424"/>
                      <a:pt x="152" y="452"/>
                    </a:cubicBezTo>
                    <a:cubicBezTo>
                      <a:pt x="165" y="472"/>
                      <a:pt x="162" y="502"/>
                      <a:pt x="131" y="509"/>
                    </a:cubicBezTo>
                    <a:cubicBezTo>
                      <a:pt x="117" y="512"/>
                      <a:pt x="94" y="501"/>
                      <a:pt x="104" y="482"/>
                    </a:cubicBezTo>
                    <a:cubicBezTo>
                      <a:pt x="108" y="492"/>
                      <a:pt x="117" y="495"/>
                      <a:pt x="123" y="494"/>
                    </a:cubicBezTo>
                    <a:cubicBezTo>
                      <a:pt x="134" y="491"/>
                      <a:pt x="142" y="478"/>
                      <a:pt x="133" y="464"/>
                    </a:cubicBezTo>
                    <a:cubicBezTo>
                      <a:pt x="125" y="452"/>
                      <a:pt x="107" y="442"/>
                      <a:pt x="88" y="455"/>
                    </a:cubicBezTo>
                    <a:cubicBezTo>
                      <a:pt x="64" y="472"/>
                      <a:pt x="73" y="508"/>
                      <a:pt x="86" y="520"/>
                    </a:cubicBezTo>
                    <a:cubicBezTo>
                      <a:pt x="114" y="547"/>
                      <a:pt x="152" y="539"/>
                      <a:pt x="175" y="495"/>
                    </a:cubicBezTo>
                    <a:cubicBezTo>
                      <a:pt x="195" y="460"/>
                      <a:pt x="197" y="369"/>
                      <a:pt x="271" y="346"/>
                    </a:cubicBezTo>
                    <a:cubicBezTo>
                      <a:pt x="273" y="352"/>
                      <a:pt x="278" y="360"/>
                      <a:pt x="279" y="366"/>
                    </a:cubicBezTo>
                    <a:cubicBezTo>
                      <a:pt x="230" y="383"/>
                      <a:pt x="212" y="485"/>
                      <a:pt x="191" y="516"/>
                    </a:cubicBezTo>
                    <a:cubicBezTo>
                      <a:pt x="154" y="568"/>
                      <a:pt x="107" y="564"/>
                      <a:pt x="79" y="545"/>
                    </a:cubicBezTo>
                    <a:close/>
                    <a:moveTo>
                      <a:pt x="115" y="530"/>
                    </a:moveTo>
                    <a:cubicBezTo>
                      <a:pt x="109" y="529"/>
                      <a:pt x="104" y="527"/>
                      <a:pt x="99" y="523"/>
                    </a:cubicBezTo>
                    <a:cubicBezTo>
                      <a:pt x="100" y="517"/>
                      <a:pt x="103" y="512"/>
                      <a:pt x="108" y="509"/>
                    </a:cubicBezTo>
                    <a:cubicBezTo>
                      <a:pt x="110" y="510"/>
                      <a:pt x="113" y="512"/>
                      <a:pt x="116" y="512"/>
                    </a:cubicBezTo>
                    <a:cubicBezTo>
                      <a:pt x="115" y="518"/>
                      <a:pt x="114" y="524"/>
                      <a:pt x="115" y="530"/>
                    </a:cubicBezTo>
                    <a:close/>
                    <a:moveTo>
                      <a:pt x="98" y="497"/>
                    </a:moveTo>
                    <a:cubicBezTo>
                      <a:pt x="99" y="501"/>
                      <a:pt x="101" y="504"/>
                      <a:pt x="104" y="506"/>
                    </a:cubicBezTo>
                    <a:cubicBezTo>
                      <a:pt x="99" y="509"/>
                      <a:pt x="97" y="514"/>
                      <a:pt x="95" y="520"/>
                    </a:cubicBezTo>
                    <a:cubicBezTo>
                      <a:pt x="90" y="515"/>
                      <a:pt x="85" y="508"/>
                      <a:pt x="82" y="500"/>
                    </a:cubicBezTo>
                    <a:cubicBezTo>
                      <a:pt x="88" y="499"/>
                      <a:pt x="93" y="498"/>
                      <a:pt x="98" y="497"/>
                    </a:cubicBezTo>
                    <a:close/>
                    <a:moveTo>
                      <a:pt x="80" y="494"/>
                    </a:moveTo>
                    <a:cubicBezTo>
                      <a:pt x="77" y="482"/>
                      <a:pt x="79" y="470"/>
                      <a:pt x="90" y="461"/>
                    </a:cubicBezTo>
                    <a:cubicBezTo>
                      <a:pt x="103" y="451"/>
                      <a:pt x="121" y="457"/>
                      <a:pt x="127" y="465"/>
                    </a:cubicBezTo>
                    <a:cubicBezTo>
                      <a:pt x="133" y="473"/>
                      <a:pt x="131" y="486"/>
                      <a:pt x="120" y="489"/>
                    </a:cubicBezTo>
                    <a:cubicBezTo>
                      <a:pt x="114" y="490"/>
                      <a:pt x="107" y="482"/>
                      <a:pt x="107" y="474"/>
                    </a:cubicBezTo>
                    <a:cubicBezTo>
                      <a:pt x="99" y="480"/>
                      <a:pt x="97" y="486"/>
                      <a:pt x="97" y="491"/>
                    </a:cubicBezTo>
                    <a:cubicBezTo>
                      <a:pt x="92" y="492"/>
                      <a:pt x="86" y="493"/>
                      <a:pt x="80" y="494"/>
                    </a:cubicBezTo>
                    <a:close/>
                    <a:moveTo>
                      <a:pt x="103" y="564"/>
                    </a:moveTo>
                    <a:cubicBezTo>
                      <a:pt x="131" y="569"/>
                      <a:pt x="166" y="558"/>
                      <a:pt x="193" y="521"/>
                    </a:cubicBezTo>
                    <a:cubicBezTo>
                      <a:pt x="221" y="483"/>
                      <a:pt x="235" y="389"/>
                      <a:pt x="282" y="371"/>
                    </a:cubicBezTo>
                    <a:cubicBezTo>
                      <a:pt x="283" y="372"/>
                      <a:pt x="283" y="373"/>
                      <a:pt x="284" y="375"/>
                    </a:cubicBezTo>
                    <a:cubicBezTo>
                      <a:pt x="286" y="379"/>
                      <a:pt x="324" y="359"/>
                      <a:pt x="354" y="346"/>
                    </a:cubicBezTo>
                    <a:cubicBezTo>
                      <a:pt x="363" y="345"/>
                      <a:pt x="376" y="344"/>
                      <a:pt x="384" y="344"/>
                    </a:cubicBezTo>
                    <a:cubicBezTo>
                      <a:pt x="384" y="346"/>
                      <a:pt x="386" y="349"/>
                      <a:pt x="387" y="351"/>
                    </a:cubicBezTo>
                    <a:cubicBezTo>
                      <a:pt x="382" y="356"/>
                      <a:pt x="374" y="364"/>
                      <a:pt x="371" y="369"/>
                    </a:cubicBezTo>
                    <a:cubicBezTo>
                      <a:pt x="332" y="361"/>
                      <a:pt x="290" y="389"/>
                      <a:pt x="271" y="412"/>
                    </a:cubicBezTo>
                    <a:cubicBezTo>
                      <a:pt x="234" y="458"/>
                      <a:pt x="246" y="509"/>
                      <a:pt x="227" y="537"/>
                    </a:cubicBezTo>
                    <a:cubicBezTo>
                      <a:pt x="193" y="587"/>
                      <a:pt x="134" y="601"/>
                      <a:pt x="103" y="564"/>
                    </a:cubicBezTo>
                    <a:close/>
                    <a:moveTo>
                      <a:pt x="189" y="616"/>
                    </a:moveTo>
                    <a:cubicBezTo>
                      <a:pt x="182" y="634"/>
                      <a:pt x="182" y="634"/>
                      <a:pt x="182" y="634"/>
                    </a:cubicBezTo>
                    <a:cubicBezTo>
                      <a:pt x="153" y="619"/>
                      <a:pt x="153" y="619"/>
                      <a:pt x="153" y="619"/>
                    </a:cubicBezTo>
                    <a:cubicBezTo>
                      <a:pt x="144" y="635"/>
                      <a:pt x="144" y="635"/>
                      <a:pt x="144" y="635"/>
                    </a:cubicBezTo>
                    <a:cubicBezTo>
                      <a:pt x="134" y="606"/>
                      <a:pt x="134" y="606"/>
                      <a:pt x="134" y="606"/>
                    </a:cubicBezTo>
                    <a:cubicBezTo>
                      <a:pt x="162" y="593"/>
                      <a:pt x="162" y="593"/>
                      <a:pt x="162" y="593"/>
                    </a:cubicBezTo>
                    <a:cubicBezTo>
                      <a:pt x="156" y="606"/>
                      <a:pt x="156" y="606"/>
                      <a:pt x="156" y="606"/>
                    </a:cubicBezTo>
                    <a:lnTo>
                      <a:pt x="189" y="616"/>
                    </a:lnTo>
                    <a:close/>
                    <a:moveTo>
                      <a:pt x="174" y="607"/>
                    </a:moveTo>
                    <a:cubicBezTo>
                      <a:pt x="162" y="604"/>
                      <a:pt x="162" y="604"/>
                      <a:pt x="162" y="604"/>
                    </a:cubicBezTo>
                    <a:cubicBezTo>
                      <a:pt x="168" y="589"/>
                      <a:pt x="168" y="589"/>
                      <a:pt x="168" y="589"/>
                    </a:cubicBezTo>
                    <a:cubicBezTo>
                      <a:pt x="172" y="590"/>
                      <a:pt x="176" y="592"/>
                      <a:pt x="180" y="593"/>
                    </a:cubicBezTo>
                    <a:cubicBezTo>
                      <a:pt x="178" y="598"/>
                      <a:pt x="176" y="603"/>
                      <a:pt x="174" y="607"/>
                    </a:cubicBezTo>
                    <a:close/>
                    <a:moveTo>
                      <a:pt x="172" y="585"/>
                    </a:moveTo>
                    <a:cubicBezTo>
                      <a:pt x="189" y="579"/>
                      <a:pt x="208" y="569"/>
                      <a:pt x="222" y="554"/>
                    </a:cubicBezTo>
                    <a:cubicBezTo>
                      <a:pt x="222" y="561"/>
                      <a:pt x="225" y="568"/>
                      <a:pt x="232" y="574"/>
                    </a:cubicBezTo>
                    <a:cubicBezTo>
                      <a:pt x="225" y="584"/>
                      <a:pt x="206" y="597"/>
                      <a:pt x="172" y="585"/>
                    </a:cubicBezTo>
                    <a:close/>
                    <a:moveTo>
                      <a:pt x="219" y="653"/>
                    </a:moveTo>
                    <a:cubicBezTo>
                      <a:pt x="202" y="634"/>
                      <a:pt x="202" y="634"/>
                      <a:pt x="202" y="634"/>
                    </a:cubicBezTo>
                    <a:cubicBezTo>
                      <a:pt x="204" y="630"/>
                      <a:pt x="204" y="630"/>
                      <a:pt x="204" y="630"/>
                    </a:cubicBezTo>
                    <a:cubicBezTo>
                      <a:pt x="220" y="649"/>
                      <a:pt x="220" y="649"/>
                      <a:pt x="220" y="649"/>
                    </a:cubicBezTo>
                    <a:lnTo>
                      <a:pt x="219" y="653"/>
                    </a:lnTo>
                    <a:close/>
                    <a:moveTo>
                      <a:pt x="221" y="647"/>
                    </a:moveTo>
                    <a:cubicBezTo>
                      <a:pt x="205" y="628"/>
                      <a:pt x="205" y="628"/>
                      <a:pt x="205" y="628"/>
                    </a:cubicBezTo>
                    <a:cubicBezTo>
                      <a:pt x="206" y="624"/>
                      <a:pt x="206" y="624"/>
                      <a:pt x="206" y="624"/>
                    </a:cubicBezTo>
                    <a:cubicBezTo>
                      <a:pt x="223" y="642"/>
                      <a:pt x="223" y="642"/>
                      <a:pt x="223" y="642"/>
                    </a:cubicBezTo>
                    <a:lnTo>
                      <a:pt x="221" y="647"/>
                    </a:lnTo>
                    <a:close/>
                    <a:moveTo>
                      <a:pt x="223" y="640"/>
                    </a:moveTo>
                    <a:cubicBezTo>
                      <a:pt x="207" y="622"/>
                      <a:pt x="207" y="622"/>
                      <a:pt x="207" y="622"/>
                    </a:cubicBezTo>
                    <a:cubicBezTo>
                      <a:pt x="209" y="617"/>
                      <a:pt x="209" y="617"/>
                      <a:pt x="209" y="617"/>
                    </a:cubicBezTo>
                    <a:cubicBezTo>
                      <a:pt x="225" y="635"/>
                      <a:pt x="225" y="635"/>
                      <a:pt x="225" y="635"/>
                    </a:cubicBezTo>
                    <a:lnTo>
                      <a:pt x="223" y="640"/>
                    </a:lnTo>
                    <a:close/>
                    <a:moveTo>
                      <a:pt x="226" y="634"/>
                    </a:moveTo>
                    <a:cubicBezTo>
                      <a:pt x="210" y="615"/>
                      <a:pt x="210" y="615"/>
                      <a:pt x="210" y="615"/>
                    </a:cubicBezTo>
                    <a:cubicBezTo>
                      <a:pt x="212" y="610"/>
                      <a:pt x="212" y="610"/>
                      <a:pt x="212" y="610"/>
                    </a:cubicBezTo>
                    <a:cubicBezTo>
                      <a:pt x="228" y="629"/>
                      <a:pt x="228" y="629"/>
                      <a:pt x="228" y="629"/>
                    </a:cubicBezTo>
                    <a:lnTo>
                      <a:pt x="226" y="634"/>
                    </a:lnTo>
                    <a:close/>
                    <a:moveTo>
                      <a:pt x="228" y="627"/>
                    </a:moveTo>
                    <a:cubicBezTo>
                      <a:pt x="212" y="609"/>
                      <a:pt x="212" y="609"/>
                      <a:pt x="212" y="609"/>
                    </a:cubicBezTo>
                    <a:cubicBezTo>
                      <a:pt x="213" y="607"/>
                      <a:pt x="213" y="606"/>
                      <a:pt x="214" y="604"/>
                    </a:cubicBezTo>
                    <a:cubicBezTo>
                      <a:pt x="230" y="622"/>
                      <a:pt x="230" y="622"/>
                      <a:pt x="230" y="622"/>
                    </a:cubicBezTo>
                    <a:lnTo>
                      <a:pt x="228" y="627"/>
                    </a:lnTo>
                    <a:close/>
                    <a:moveTo>
                      <a:pt x="231" y="620"/>
                    </a:moveTo>
                    <a:cubicBezTo>
                      <a:pt x="215" y="602"/>
                      <a:pt x="215" y="602"/>
                      <a:pt x="215" y="602"/>
                    </a:cubicBezTo>
                    <a:cubicBezTo>
                      <a:pt x="215" y="601"/>
                      <a:pt x="216" y="599"/>
                      <a:pt x="216" y="598"/>
                    </a:cubicBezTo>
                    <a:cubicBezTo>
                      <a:pt x="232" y="616"/>
                      <a:pt x="232" y="616"/>
                      <a:pt x="232" y="616"/>
                    </a:cubicBezTo>
                    <a:lnTo>
                      <a:pt x="231" y="620"/>
                    </a:lnTo>
                    <a:close/>
                    <a:moveTo>
                      <a:pt x="233" y="614"/>
                    </a:moveTo>
                    <a:cubicBezTo>
                      <a:pt x="217" y="596"/>
                      <a:pt x="217" y="596"/>
                      <a:pt x="217" y="596"/>
                    </a:cubicBezTo>
                    <a:cubicBezTo>
                      <a:pt x="217" y="595"/>
                      <a:pt x="218" y="593"/>
                      <a:pt x="218" y="592"/>
                    </a:cubicBezTo>
                    <a:cubicBezTo>
                      <a:pt x="234" y="610"/>
                      <a:pt x="234" y="610"/>
                      <a:pt x="234" y="610"/>
                    </a:cubicBezTo>
                    <a:lnTo>
                      <a:pt x="233" y="614"/>
                    </a:lnTo>
                    <a:close/>
                    <a:moveTo>
                      <a:pt x="235" y="608"/>
                    </a:moveTo>
                    <a:cubicBezTo>
                      <a:pt x="220" y="591"/>
                      <a:pt x="220" y="591"/>
                      <a:pt x="220" y="591"/>
                    </a:cubicBezTo>
                    <a:cubicBezTo>
                      <a:pt x="221" y="590"/>
                      <a:pt x="222" y="590"/>
                      <a:pt x="223" y="589"/>
                    </a:cubicBezTo>
                    <a:cubicBezTo>
                      <a:pt x="237" y="604"/>
                      <a:pt x="237" y="604"/>
                      <a:pt x="237" y="604"/>
                    </a:cubicBezTo>
                    <a:lnTo>
                      <a:pt x="235" y="608"/>
                    </a:lnTo>
                    <a:close/>
                    <a:moveTo>
                      <a:pt x="237" y="603"/>
                    </a:moveTo>
                    <a:cubicBezTo>
                      <a:pt x="224" y="588"/>
                      <a:pt x="224" y="588"/>
                      <a:pt x="224" y="588"/>
                    </a:cubicBezTo>
                    <a:cubicBezTo>
                      <a:pt x="226" y="587"/>
                      <a:pt x="227" y="587"/>
                      <a:pt x="228" y="586"/>
                    </a:cubicBezTo>
                    <a:cubicBezTo>
                      <a:pt x="239" y="598"/>
                      <a:pt x="239" y="598"/>
                      <a:pt x="239" y="598"/>
                    </a:cubicBezTo>
                    <a:lnTo>
                      <a:pt x="237" y="603"/>
                    </a:lnTo>
                    <a:close/>
                    <a:moveTo>
                      <a:pt x="240" y="596"/>
                    </a:moveTo>
                    <a:cubicBezTo>
                      <a:pt x="229" y="585"/>
                      <a:pt x="229" y="585"/>
                      <a:pt x="229" y="585"/>
                    </a:cubicBezTo>
                    <a:cubicBezTo>
                      <a:pt x="230" y="584"/>
                      <a:pt x="231" y="584"/>
                      <a:pt x="232" y="583"/>
                    </a:cubicBezTo>
                    <a:cubicBezTo>
                      <a:pt x="241" y="593"/>
                      <a:pt x="241" y="593"/>
                      <a:pt x="241" y="593"/>
                    </a:cubicBezTo>
                    <a:lnTo>
                      <a:pt x="240" y="596"/>
                    </a:lnTo>
                    <a:close/>
                    <a:moveTo>
                      <a:pt x="241" y="591"/>
                    </a:moveTo>
                    <a:cubicBezTo>
                      <a:pt x="233" y="582"/>
                      <a:pt x="233" y="582"/>
                      <a:pt x="233" y="582"/>
                    </a:cubicBezTo>
                    <a:cubicBezTo>
                      <a:pt x="234" y="581"/>
                      <a:pt x="235" y="580"/>
                      <a:pt x="235" y="580"/>
                    </a:cubicBezTo>
                    <a:cubicBezTo>
                      <a:pt x="237" y="581"/>
                      <a:pt x="241" y="586"/>
                      <a:pt x="243" y="587"/>
                    </a:cubicBezTo>
                    <a:cubicBezTo>
                      <a:pt x="243" y="588"/>
                      <a:pt x="242" y="590"/>
                      <a:pt x="241" y="591"/>
                    </a:cubicBezTo>
                    <a:close/>
                    <a:moveTo>
                      <a:pt x="254" y="581"/>
                    </a:moveTo>
                    <a:cubicBezTo>
                      <a:pt x="252" y="581"/>
                      <a:pt x="251" y="581"/>
                      <a:pt x="249" y="581"/>
                    </a:cubicBezTo>
                    <a:cubicBezTo>
                      <a:pt x="233" y="572"/>
                      <a:pt x="223" y="560"/>
                      <a:pt x="228" y="550"/>
                    </a:cubicBezTo>
                    <a:cubicBezTo>
                      <a:pt x="234" y="539"/>
                      <a:pt x="253" y="543"/>
                      <a:pt x="268" y="550"/>
                    </a:cubicBezTo>
                    <a:cubicBezTo>
                      <a:pt x="262" y="557"/>
                      <a:pt x="253" y="570"/>
                      <a:pt x="254" y="581"/>
                    </a:cubicBezTo>
                    <a:close/>
                    <a:moveTo>
                      <a:pt x="287" y="556"/>
                    </a:moveTo>
                    <a:cubicBezTo>
                      <a:pt x="292" y="546"/>
                      <a:pt x="297" y="536"/>
                      <a:pt x="300" y="530"/>
                    </a:cubicBezTo>
                    <a:cubicBezTo>
                      <a:pt x="296" y="536"/>
                      <a:pt x="291" y="545"/>
                      <a:pt x="285" y="554"/>
                    </a:cubicBezTo>
                    <a:cubicBezTo>
                      <a:pt x="284" y="553"/>
                      <a:pt x="282" y="552"/>
                      <a:pt x="280" y="551"/>
                    </a:cubicBezTo>
                    <a:cubicBezTo>
                      <a:pt x="286" y="541"/>
                      <a:pt x="292" y="529"/>
                      <a:pt x="295" y="522"/>
                    </a:cubicBezTo>
                    <a:cubicBezTo>
                      <a:pt x="290" y="529"/>
                      <a:pt x="284" y="539"/>
                      <a:pt x="278" y="550"/>
                    </a:cubicBezTo>
                    <a:cubicBezTo>
                      <a:pt x="275" y="548"/>
                      <a:pt x="273" y="547"/>
                      <a:pt x="270" y="545"/>
                    </a:cubicBezTo>
                    <a:cubicBezTo>
                      <a:pt x="275" y="536"/>
                      <a:pt x="280" y="526"/>
                      <a:pt x="282" y="520"/>
                    </a:cubicBezTo>
                    <a:cubicBezTo>
                      <a:pt x="278" y="526"/>
                      <a:pt x="273" y="535"/>
                      <a:pt x="268" y="544"/>
                    </a:cubicBezTo>
                    <a:cubicBezTo>
                      <a:pt x="266" y="543"/>
                      <a:pt x="264" y="543"/>
                      <a:pt x="263" y="542"/>
                    </a:cubicBezTo>
                    <a:cubicBezTo>
                      <a:pt x="267" y="534"/>
                      <a:pt x="271" y="525"/>
                      <a:pt x="273" y="519"/>
                    </a:cubicBezTo>
                    <a:cubicBezTo>
                      <a:pt x="270" y="525"/>
                      <a:pt x="265" y="533"/>
                      <a:pt x="260" y="541"/>
                    </a:cubicBezTo>
                    <a:cubicBezTo>
                      <a:pt x="258" y="541"/>
                      <a:pt x="257" y="540"/>
                      <a:pt x="255" y="540"/>
                    </a:cubicBezTo>
                    <a:cubicBezTo>
                      <a:pt x="258" y="533"/>
                      <a:pt x="261" y="527"/>
                      <a:pt x="263" y="523"/>
                    </a:cubicBezTo>
                    <a:cubicBezTo>
                      <a:pt x="260" y="527"/>
                      <a:pt x="256" y="533"/>
                      <a:pt x="253" y="539"/>
                    </a:cubicBezTo>
                    <a:cubicBezTo>
                      <a:pt x="251" y="539"/>
                      <a:pt x="250" y="539"/>
                      <a:pt x="249" y="539"/>
                    </a:cubicBezTo>
                    <a:cubicBezTo>
                      <a:pt x="251" y="533"/>
                      <a:pt x="254" y="528"/>
                      <a:pt x="255" y="524"/>
                    </a:cubicBezTo>
                    <a:cubicBezTo>
                      <a:pt x="253" y="528"/>
                      <a:pt x="250" y="533"/>
                      <a:pt x="247" y="538"/>
                    </a:cubicBezTo>
                    <a:cubicBezTo>
                      <a:pt x="245" y="538"/>
                      <a:pt x="244" y="538"/>
                      <a:pt x="242" y="538"/>
                    </a:cubicBezTo>
                    <a:cubicBezTo>
                      <a:pt x="247" y="530"/>
                      <a:pt x="251" y="521"/>
                      <a:pt x="253" y="515"/>
                    </a:cubicBezTo>
                    <a:cubicBezTo>
                      <a:pt x="249" y="521"/>
                      <a:pt x="245" y="529"/>
                      <a:pt x="239" y="538"/>
                    </a:cubicBezTo>
                    <a:cubicBezTo>
                      <a:pt x="238" y="539"/>
                      <a:pt x="236" y="539"/>
                      <a:pt x="234" y="539"/>
                    </a:cubicBezTo>
                    <a:cubicBezTo>
                      <a:pt x="261" y="479"/>
                      <a:pt x="325" y="390"/>
                      <a:pt x="462" y="347"/>
                    </a:cubicBezTo>
                    <a:cubicBezTo>
                      <a:pt x="462" y="364"/>
                      <a:pt x="461" y="384"/>
                      <a:pt x="461" y="400"/>
                    </a:cubicBezTo>
                    <a:cubicBezTo>
                      <a:pt x="451" y="393"/>
                      <a:pt x="442" y="387"/>
                      <a:pt x="436" y="383"/>
                    </a:cubicBezTo>
                    <a:cubicBezTo>
                      <a:pt x="445" y="398"/>
                      <a:pt x="450" y="411"/>
                      <a:pt x="452" y="424"/>
                    </a:cubicBezTo>
                    <a:cubicBezTo>
                      <a:pt x="398" y="446"/>
                      <a:pt x="348" y="487"/>
                      <a:pt x="314" y="579"/>
                    </a:cubicBezTo>
                    <a:cubicBezTo>
                      <a:pt x="313" y="577"/>
                      <a:pt x="311" y="575"/>
                      <a:pt x="309" y="573"/>
                    </a:cubicBezTo>
                    <a:cubicBezTo>
                      <a:pt x="313" y="562"/>
                      <a:pt x="318" y="550"/>
                      <a:pt x="320" y="542"/>
                    </a:cubicBezTo>
                    <a:cubicBezTo>
                      <a:pt x="316" y="549"/>
                      <a:pt x="311" y="560"/>
                      <a:pt x="307" y="571"/>
                    </a:cubicBezTo>
                    <a:cubicBezTo>
                      <a:pt x="305" y="570"/>
                      <a:pt x="303" y="568"/>
                      <a:pt x="301" y="566"/>
                    </a:cubicBezTo>
                    <a:cubicBezTo>
                      <a:pt x="305" y="557"/>
                      <a:pt x="309" y="547"/>
                      <a:pt x="312" y="541"/>
                    </a:cubicBezTo>
                    <a:cubicBezTo>
                      <a:pt x="308" y="547"/>
                      <a:pt x="304" y="555"/>
                      <a:pt x="299" y="565"/>
                    </a:cubicBezTo>
                    <a:cubicBezTo>
                      <a:pt x="298" y="563"/>
                      <a:pt x="296" y="562"/>
                      <a:pt x="294" y="561"/>
                    </a:cubicBezTo>
                    <a:cubicBezTo>
                      <a:pt x="300" y="550"/>
                      <a:pt x="307" y="536"/>
                      <a:pt x="310" y="529"/>
                    </a:cubicBezTo>
                    <a:cubicBezTo>
                      <a:pt x="305" y="536"/>
                      <a:pt x="299" y="547"/>
                      <a:pt x="292" y="559"/>
                    </a:cubicBezTo>
                    <a:cubicBezTo>
                      <a:pt x="291" y="558"/>
                      <a:pt x="289" y="557"/>
                      <a:pt x="287" y="556"/>
                    </a:cubicBezTo>
                    <a:close/>
                    <a:moveTo>
                      <a:pt x="439" y="456"/>
                    </a:moveTo>
                    <a:cubicBezTo>
                      <a:pt x="439" y="456"/>
                      <a:pt x="439" y="455"/>
                      <a:pt x="439" y="454"/>
                    </a:cubicBezTo>
                    <a:cubicBezTo>
                      <a:pt x="453" y="454"/>
                      <a:pt x="453" y="454"/>
                      <a:pt x="453" y="454"/>
                    </a:cubicBezTo>
                    <a:cubicBezTo>
                      <a:pt x="452" y="455"/>
                      <a:pt x="452" y="456"/>
                      <a:pt x="452" y="456"/>
                    </a:cubicBezTo>
                    <a:lnTo>
                      <a:pt x="439" y="456"/>
                    </a:lnTo>
                    <a:close/>
                    <a:moveTo>
                      <a:pt x="452" y="458"/>
                    </a:moveTo>
                    <a:cubicBezTo>
                      <a:pt x="452" y="459"/>
                      <a:pt x="451" y="461"/>
                      <a:pt x="451" y="462"/>
                    </a:cubicBezTo>
                    <a:cubicBezTo>
                      <a:pt x="447" y="462"/>
                      <a:pt x="444" y="462"/>
                      <a:pt x="440" y="462"/>
                    </a:cubicBezTo>
                    <a:cubicBezTo>
                      <a:pt x="440" y="460"/>
                      <a:pt x="440" y="459"/>
                      <a:pt x="439" y="458"/>
                    </a:cubicBezTo>
                    <a:lnTo>
                      <a:pt x="452" y="458"/>
                    </a:lnTo>
                    <a:close/>
                    <a:moveTo>
                      <a:pt x="438" y="453"/>
                    </a:moveTo>
                    <a:cubicBezTo>
                      <a:pt x="438" y="452"/>
                      <a:pt x="438" y="451"/>
                      <a:pt x="437" y="450"/>
                    </a:cubicBezTo>
                    <a:cubicBezTo>
                      <a:pt x="453" y="449"/>
                      <a:pt x="453" y="449"/>
                      <a:pt x="453" y="449"/>
                    </a:cubicBezTo>
                    <a:cubicBezTo>
                      <a:pt x="453" y="450"/>
                      <a:pt x="453" y="451"/>
                      <a:pt x="453" y="452"/>
                    </a:cubicBezTo>
                    <a:lnTo>
                      <a:pt x="438" y="453"/>
                    </a:lnTo>
                    <a:close/>
                    <a:moveTo>
                      <a:pt x="437" y="449"/>
                    </a:moveTo>
                    <a:cubicBezTo>
                      <a:pt x="437" y="448"/>
                      <a:pt x="436" y="447"/>
                      <a:pt x="436" y="446"/>
                    </a:cubicBezTo>
                    <a:cubicBezTo>
                      <a:pt x="454" y="444"/>
                      <a:pt x="454" y="444"/>
                      <a:pt x="454" y="444"/>
                    </a:cubicBezTo>
                    <a:cubicBezTo>
                      <a:pt x="454" y="445"/>
                      <a:pt x="453" y="446"/>
                      <a:pt x="453" y="447"/>
                    </a:cubicBezTo>
                    <a:lnTo>
                      <a:pt x="437" y="449"/>
                    </a:lnTo>
                    <a:close/>
                    <a:moveTo>
                      <a:pt x="435" y="445"/>
                    </a:moveTo>
                    <a:cubicBezTo>
                      <a:pt x="435" y="444"/>
                      <a:pt x="435" y="444"/>
                      <a:pt x="435" y="443"/>
                    </a:cubicBezTo>
                    <a:cubicBezTo>
                      <a:pt x="454" y="438"/>
                      <a:pt x="454" y="438"/>
                      <a:pt x="454" y="438"/>
                    </a:cubicBezTo>
                    <a:cubicBezTo>
                      <a:pt x="454" y="439"/>
                      <a:pt x="454" y="441"/>
                      <a:pt x="454" y="442"/>
                    </a:cubicBezTo>
                    <a:lnTo>
                      <a:pt x="435" y="445"/>
                    </a:lnTo>
                    <a:close/>
                    <a:moveTo>
                      <a:pt x="399" y="462"/>
                    </a:moveTo>
                    <a:cubicBezTo>
                      <a:pt x="401" y="460"/>
                      <a:pt x="404" y="458"/>
                      <a:pt x="406" y="456"/>
                    </a:cubicBezTo>
                    <a:cubicBezTo>
                      <a:pt x="409" y="459"/>
                      <a:pt x="411" y="463"/>
                      <a:pt x="412" y="467"/>
                    </a:cubicBezTo>
                    <a:cubicBezTo>
                      <a:pt x="409" y="468"/>
                      <a:pt x="407" y="470"/>
                      <a:pt x="404" y="471"/>
                    </a:cubicBezTo>
                    <a:cubicBezTo>
                      <a:pt x="403" y="468"/>
                      <a:pt x="401" y="465"/>
                      <a:pt x="399" y="462"/>
                    </a:cubicBezTo>
                    <a:close/>
                    <a:moveTo>
                      <a:pt x="400" y="474"/>
                    </a:moveTo>
                    <a:cubicBezTo>
                      <a:pt x="385" y="484"/>
                      <a:pt x="375" y="499"/>
                      <a:pt x="367" y="517"/>
                    </a:cubicBezTo>
                    <a:cubicBezTo>
                      <a:pt x="366" y="511"/>
                      <a:pt x="365" y="505"/>
                      <a:pt x="363" y="498"/>
                    </a:cubicBezTo>
                    <a:cubicBezTo>
                      <a:pt x="373" y="485"/>
                      <a:pt x="383" y="474"/>
                      <a:pt x="395" y="465"/>
                    </a:cubicBezTo>
                    <a:cubicBezTo>
                      <a:pt x="397" y="468"/>
                      <a:pt x="399" y="471"/>
                      <a:pt x="400" y="474"/>
                    </a:cubicBezTo>
                    <a:close/>
                    <a:moveTo>
                      <a:pt x="411" y="453"/>
                    </a:moveTo>
                    <a:cubicBezTo>
                      <a:pt x="417" y="449"/>
                      <a:pt x="422" y="445"/>
                      <a:pt x="428" y="442"/>
                    </a:cubicBezTo>
                    <a:cubicBezTo>
                      <a:pt x="432" y="448"/>
                      <a:pt x="434" y="455"/>
                      <a:pt x="435" y="462"/>
                    </a:cubicBezTo>
                    <a:cubicBezTo>
                      <a:pt x="429" y="462"/>
                      <a:pt x="423" y="464"/>
                      <a:pt x="418" y="465"/>
                    </a:cubicBezTo>
                    <a:cubicBezTo>
                      <a:pt x="416" y="461"/>
                      <a:pt x="414" y="457"/>
                      <a:pt x="411" y="453"/>
                    </a:cubicBezTo>
                    <a:close/>
                    <a:moveTo>
                      <a:pt x="433" y="440"/>
                    </a:moveTo>
                    <a:cubicBezTo>
                      <a:pt x="439" y="436"/>
                      <a:pt x="446" y="433"/>
                      <a:pt x="453" y="430"/>
                    </a:cubicBezTo>
                    <a:cubicBezTo>
                      <a:pt x="453" y="432"/>
                      <a:pt x="454" y="434"/>
                      <a:pt x="454" y="436"/>
                    </a:cubicBezTo>
                    <a:cubicBezTo>
                      <a:pt x="434" y="442"/>
                      <a:pt x="434" y="442"/>
                      <a:pt x="434" y="442"/>
                    </a:cubicBezTo>
                    <a:cubicBezTo>
                      <a:pt x="434" y="441"/>
                      <a:pt x="433" y="440"/>
                      <a:pt x="433" y="440"/>
                    </a:cubicBezTo>
                    <a:close/>
                    <a:moveTo>
                      <a:pt x="290" y="591"/>
                    </a:moveTo>
                    <a:cubicBezTo>
                      <a:pt x="289" y="583"/>
                      <a:pt x="291" y="575"/>
                      <a:pt x="293" y="568"/>
                    </a:cubicBezTo>
                    <a:cubicBezTo>
                      <a:pt x="301" y="573"/>
                      <a:pt x="308" y="579"/>
                      <a:pt x="316" y="587"/>
                    </a:cubicBezTo>
                    <a:cubicBezTo>
                      <a:pt x="329" y="553"/>
                      <a:pt x="343" y="526"/>
                      <a:pt x="358" y="504"/>
                    </a:cubicBezTo>
                    <a:cubicBezTo>
                      <a:pt x="361" y="511"/>
                      <a:pt x="363" y="518"/>
                      <a:pt x="363" y="526"/>
                    </a:cubicBezTo>
                    <a:cubicBezTo>
                      <a:pt x="352" y="554"/>
                      <a:pt x="344" y="587"/>
                      <a:pt x="331" y="609"/>
                    </a:cubicBezTo>
                    <a:cubicBezTo>
                      <a:pt x="322" y="600"/>
                      <a:pt x="306" y="592"/>
                      <a:pt x="290" y="591"/>
                    </a:cubicBezTo>
                    <a:close/>
                    <a:moveTo>
                      <a:pt x="342" y="623"/>
                    </a:moveTo>
                    <a:cubicBezTo>
                      <a:pt x="339" y="619"/>
                      <a:pt x="337" y="616"/>
                      <a:pt x="335" y="613"/>
                    </a:cubicBezTo>
                    <a:cubicBezTo>
                      <a:pt x="367" y="561"/>
                      <a:pt x="358" y="463"/>
                      <a:pt x="449" y="468"/>
                    </a:cubicBezTo>
                    <a:cubicBezTo>
                      <a:pt x="448" y="471"/>
                      <a:pt x="447" y="474"/>
                      <a:pt x="446" y="477"/>
                    </a:cubicBezTo>
                    <a:cubicBezTo>
                      <a:pt x="365" y="472"/>
                      <a:pt x="374" y="578"/>
                      <a:pt x="342" y="623"/>
                    </a:cubicBezTo>
                    <a:close/>
                    <a:moveTo>
                      <a:pt x="408" y="656"/>
                    </a:moveTo>
                    <a:cubicBezTo>
                      <a:pt x="353" y="613"/>
                      <a:pt x="414" y="548"/>
                      <a:pt x="409" y="491"/>
                    </a:cubicBezTo>
                    <a:cubicBezTo>
                      <a:pt x="412" y="490"/>
                      <a:pt x="414" y="488"/>
                      <a:pt x="417" y="487"/>
                    </a:cubicBezTo>
                    <a:cubicBezTo>
                      <a:pt x="421" y="541"/>
                      <a:pt x="365" y="602"/>
                      <a:pt x="414" y="648"/>
                    </a:cubicBezTo>
                    <a:cubicBezTo>
                      <a:pt x="412" y="651"/>
                      <a:pt x="410" y="653"/>
                      <a:pt x="408" y="656"/>
                    </a:cubicBezTo>
                    <a:close/>
                    <a:moveTo>
                      <a:pt x="417" y="643"/>
                    </a:moveTo>
                    <a:cubicBezTo>
                      <a:pt x="371" y="598"/>
                      <a:pt x="425" y="538"/>
                      <a:pt x="422" y="485"/>
                    </a:cubicBezTo>
                    <a:cubicBezTo>
                      <a:pt x="426" y="484"/>
                      <a:pt x="431" y="483"/>
                      <a:pt x="437" y="482"/>
                    </a:cubicBezTo>
                    <a:cubicBezTo>
                      <a:pt x="436" y="491"/>
                      <a:pt x="435" y="500"/>
                      <a:pt x="433" y="509"/>
                    </a:cubicBezTo>
                    <a:cubicBezTo>
                      <a:pt x="420" y="536"/>
                      <a:pt x="399" y="586"/>
                      <a:pt x="426" y="633"/>
                    </a:cubicBezTo>
                    <a:cubicBezTo>
                      <a:pt x="423" y="636"/>
                      <a:pt x="420" y="640"/>
                      <a:pt x="417" y="643"/>
                    </a:cubicBezTo>
                    <a:close/>
                    <a:moveTo>
                      <a:pt x="440" y="574"/>
                    </a:moveTo>
                    <a:cubicBezTo>
                      <a:pt x="445" y="584"/>
                      <a:pt x="453" y="597"/>
                      <a:pt x="461" y="609"/>
                    </a:cubicBezTo>
                    <a:cubicBezTo>
                      <a:pt x="452" y="619"/>
                      <a:pt x="443" y="629"/>
                      <a:pt x="437" y="639"/>
                    </a:cubicBezTo>
                    <a:cubicBezTo>
                      <a:pt x="394" y="581"/>
                      <a:pt x="433" y="527"/>
                      <a:pt x="442" y="505"/>
                    </a:cubicBezTo>
                    <a:cubicBezTo>
                      <a:pt x="449" y="487"/>
                      <a:pt x="462" y="455"/>
                      <a:pt x="457" y="410"/>
                    </a:cubicBezTo>
                    <a:cubicBezTo>
                      <a:pt x="468" y="441"/>
                      <a:pt x="463" y="474"/>
                      <a:pt x="457" y="494"/>
                    </a:cubicBezTo>
                    <a:cubicBezTo>
                      <a:pt x="450" y="517"/>
                      <a:pt x="440" y="540"/>
                      <a:pt x="447" y="568"/>
                    </a:cubicBezTo>
                    <a:cubicBezTo>
                      <a:pt x="444" y="571"/>
                      <a:pt x="442" y="573"/>
                      <a:pt x="440" y="574"/>
                    </a:cubicBezTo>
                    <a:close/>
                    <a:moveTo>
                      <a:pt x="459" y="557"/>
                    </a:moveTo>
                    <a:cubicBezTo>
                      <a:pt x="457" y="558"/>
                      <a:pt x="454" y="561"/>
                      <a:pt x="452" y="563"/>
                    </a:cubicBezTo>
                    <a:cubicBezTo>
                      <a:pt x="446" y="538"/>
                      <a:pt x="454" y="517"/>
                      <a:pt x="460" y="495"/>
                    </a:cubicBezTo>
                    <a:cubicBezTo>
                      <a:pt x="467" y="472"/>
                      <a:pt x="472" y="443"/>
                      <a:pt x="461" y="408"/>
                    </a:cubicBezTo>
                    <a:cubicBezTo>
                      <a:pt x="490" y="435"/>
                      <a:pt x="483" y="488"/>
                      <a:pt x="481" y="523"/>
                    </a:cubicBezTo>
                    <a:cubicBezTo>
                      <a:pt x="480" y="542"/>
                      <a:pt x="482" y="561"/>
                      <a:pt x="493" y="578"/>
                    </a:cubicBezTo>
                    <a:cubicBezTo>
                      <a:pt x="488" y="582"/>
                      <a:pt x="484" y="586"/>
                      <a:pt x="479" y="591"/>
                    </a:cubicBezTo>
                    <a:cubicBezTo>
                      <a:pt x="471" y="578"/>
                      <a:pt x="464" y="566"/>
                      <a:pt x="459" y="557"/>
                    </a:cubicBezTo>
                    <a:close/>
                    <a:moveTo>
                      <a:pt x="486" y="603"/>
                    </a:moveTo>
                    <a:cubicBezTo>
                      <a:pt x="481" y="594"/>
                      <a:pt x="481" y="594"/>
                      <a:pt x="481" y="594"/>
                    </a:cubicBezTo>
                    <a:cubicBezTo>
                      <a:pt x="486" y="590"/>
                      <a:pt x="490" y="586"/>
                      <a:pt x="495" y="581"/>
                    </a:cubicBezTo>
                    <a:cubicBezTo>
                      <a:pt x="497" y="584"/>
                      <a:pt x="499" y="586"/>
                      <a:pt x="501" y="588"/>
                    </a:cubicBezTo>
                    <a:cubicBezTo>
                      <a:pt x="496" y="593"/>
                      <a:pt x="491" y="598"/>
                      <a:pt x="486" y="603"/>
                    </a:cubicBezTo>
                    <a:close/>
                    <a:moveTo>
                      <a:pt x="533" y="627"/>
                    </a:moveTo>
                    <a:cubicBezTo>
                      <a:pt x="512" y="621"/>
                      <a:pt x="501" y="612"/>
                      <a:pt x="495" y="601"/>
                    </a:cubicBezTo>
                    <a:cubicBezTo>
                      <a:pt x="498" y="598"/>
                      <a:pt x="501" y="595"/>
                      <a:pt x="504" y="592"/>
                    </a:cubicBezTo>
                    <a:cubicBezTo>
                      <a:pt x="515" y="602"/>
                      <a:pt x="528" y="609"/>
                      <a:pt x="541" y="610"/>
                    </a:cubicBezTo>
                    <a:cubicBezTo>
                      <a:pt x="538" y="615"/>
                      <a:pt x="535" y="621"/>
                      <a:pt x="533" y="627"/>
                    </a:cubicBezTo>
                    <a:close/>
                    <a:moveTo>
                      <a:pt x="574" y="586"/>
                    </a:moveTo>
                    <a:cubicBezTo>
                      <a:pt x="564" y="589"/>
                      <a:pt x="554" y="595"/>
                      <a:pt x="546" y="604"/>
                    </a:cubicBezTo>
                    <a:cubicBezTo>
                      <a:pt x="518" y="604"/>
                      <a:pt x="492" y="581"/>
                      <a:pt x="488" y="552"/>
                    </a:cubicBezTo>
                    <a:cubicBezTo>
                      <a:pt x="483" y="518"/>
                      <a:pt x="505" y="483"/>
                      <a:pt x="534" y="472"/>
                    </a:cubicBezTo>
                    <a:cubicBezTo>
                      <a:pt x="544" y="483"/>
                      <a:pt x="555" y="491"/>
                      <a:pt x="562" y="492"/>
                    </a:cubicBezTo>
                    <a:cubicBezTo>
                      <a:pt x="570" y="493"/>
                      <a:pt x="578" y="491"/>
                      <a:pt x="586" y="485"/>
                    </a:cubicBezTo>
                    <a:cubicBezTo>
                      <a:pt x="595" y="492"/>
                      <a:pt x="602" y="500"/>
                      <a:pt x="608" y="509"/>
                    </a:cubicBezTo>
                    <a:cubicBezTo>
                      <a:pt x="579" y="524"/>
                      <a:pt x="569" y="560"/>
                      <a:pt x="574" y="586"/>
                    </a:cubicBezTo>
                    <a:close/>
                    <a:moveTo>
                      <a:pt x="599" y="490"/>
                    </a:moveTo>
                    <a:cubicBezTo>
                      <a:pt x="609" y="494"/>
                      <a:pt x="609" y="494"/>
                      <a:pt x="609" y="494"/>
                    </a:cubicBezTo>
                    <a:cubicBezTo>
                      <a:pt x="609" y="495"/>
                      <a:pt x="609" y="497"/>
                      <a:pt x="609" y="499"/>
                    </a:cubicBezTo>
                    <a:cubicBezTo>
                      <a:pt x="606" y="496"/>
                      <a:pt x="602" y="493"/>
                      <a:pt x="599" y="490"/>
                    </a:cubicBezTo>
                    <a:close/>
                    <a:moveTo>
                      <a:pt x="617" y="506"/>
                    </a:moveTo>
                    <a:cubicBezTo>
                      <a:pt x="613" y="489"/>
                      <a:pt x="614" y="475"/>
                      <a:pt x="617" y="462"/>
                    </a:cubicBezTo>
                    <a:cubicBezTo>
                      <a:pt x="622" y="457"/>
                      <a:pt x="628" y="452"/>
                      <a:pt x="634" y="446"/>
                    </a:cubicBezTo>
                    <a:cubicBezTo>
                      <a:pt x="648" y="453"/>
                      <a:pt x="648" y="478"/>
                      <a:pt x="648" y="490"/>
                    </a:cubicBezTo>
                    <a:cubicBezTo>
                      <a:pt x="670" y="474"/>
                      <a:pt x="672" y="438"/>
                      <a:pt x="667" y="419"/>
                    </a:cubicBezTo>
                    <a:cubicBezTo>
                      <a:pt x="673" y="414"/>
                      <a:pt x="707" y="390"/>
                      <a:pt x="714" y="373"/>
                    </a:cubicBezTo>
                    <a:cubicBezTo>
                      <a:pt x="715" y="370"/>
                      <a:pt x="715" y="367"/>
                      <a:pt x="715" y="364"/>
                    </a:cubicBezTo>
                    <a:cubicBezTo>
                      <a:pt x="759" y="346"/>
                      <a:pt x="817" y="352"/>
                      <a:pt x="853" y="383"/>
                    </a:cubicBezTo>
                    <a:cubicBezTo>
                      <a:pt x="848" y="387"/>
                      <a:pt x="844" y="393"/>
                      <a:pt x="839" y="398"/>
                    </a:cubicBezTo>
                    <a:cubicBezTo>
                      <a:pt x="816" y="385"/>
                      <a:pt x="761" y="365"/>
                      <a:pt x="714" y="388"/>
                    </a:cubicBezTo>
                    <a:cubicBezTo>
                      <a:pt x="748" y="378"/>
                      <a:pt x="789" y="377"/>
                      <a:pt x="836" y="402"/>
                    </a:cubicBezTo>
                    <a:cubicBezTo>
                      <a:pt x="831" y="407"/>
                      <a:pt x="827" y="413"/>
                      <a:pt x="822" y="418"/>
                    </a:cubicBezTo>
                    <a:cubicBezTo>
                      <a:pt x="756" y="372"/>
                      <a:pt x="665" y="410"/>
                      <a:pt x="674" y="506"/>
                    </a:cubicBezTo>
                    <a:cubicBezTo>
                      <a:pt x="658" y="500"/>
                      <a:pt x="638" y="498"/>
                      <a:pt x="617" y="506"/>
                    </a:cubicBezTo>
                    <a:close/>
                    <a:moveTo>
                      <a:pt x="705" y="529"/>
                    </a:moveTo>
                    <a:cubicBezTo>
                      <a:pt x="710" y="523"/>
                      <a:pt x="716" y="516"/>
                      <a:pt x="724" y="508"/>
                    </a:cubicBezTo>
                    <a:cubicBezTo>
                      <a:pt x="727" y="509"/>
                      <a:pt x="731" y="509"/>
                      <a:pt x="735" y="508"/>
                    </a:cubicBezTo>
                    <a:cubicBezTo>
                      <a:pt x="732" y="506"/>
                      <a:pt x="731" y="504"/>
                      <a:pt x="729" y="502"/>
                    </a:cubicBezTo>
                    <a:cubicBezTo>
                      <a:pt x="736" y="495"/>
                      <a:pt x="743" y="486"/>
                      <a:pt x="750" y="478"/>
                    </a:cubicBezTo>
                    <a:cubicBezTo>
                      <a:pt x="756" y="481"/>
                      <a:pt x="759" y="486"/>
                      <a:pt x="759" y="493"/>
                    </a:cubicBezTo>
                    <a:cubicBezTo>
                      <a:pt x="749" y="505"/>
                      <a:pt x="729" y="528"/>
                      <a:pt x="715" y="544"/>
                    </a:cubicBezTo>
                    <a:cubicBezTo>
                      <a:pt x="713" y="539"/>
                      <a:pt x="710" y="534"/>
                      <a:pt x="705" y="529"/>
                    </a:cubicBezTo>
                    <a:close/>
                    <a:moveTo>
                      <a:pt x="746" y="476"/>
                    </a:moveTo>
                    <a:cubicBezTo>
                      <a:pt x="739" y="484"/>
                      <a:pt x="733" y="491"/>
                      <a:pt x="727" y="498"/>
                    </a:cubicBezTo>
                    <a:cubicBezTo>
                      <a:pt x="721" y="486"/>
                      <a:pt x="733" y="472"/>
                      <a:pt x="746" y="476"/>
                    </a:cubicBezTo>
                    <a:close/>
                    <a:moveTo>
                      <a:pt x="759" y="503"/>
                    </a:moveTo>
                    <a:cubicBezTo>
                      <a:pt x="756" y="526"/>
                      <a:pt x="738" y="543"/>
                      <a:pt x="719" y="554"/>
                    </a:cubicBezTo>
                    <a:cubicBezTo>
                      <a:pt x="719" y="553"/>
                      <a:pt x="719" y="552"/>
                      <a:pt x="718" y="551"/>
                    </a:cubicBezTo>
                    <a:cubicBezTo>
                      <a:pt x="729" y="538"/>
                      <a:pt x="748" y="516"/>
                      <a:pt x="759" y="503"/>
                    </a:cubicBezTo>
                    <a:close/>
                    <a:moveTo>
                      <a:pt x="734" y="454"/>
                    </a:moveTo>
                    <a:cubicBezTo>
                      <a:pt x="751" y="447"/>
                      <a:pt x="779" y="457"/>
                      <a:pt x="784" y="486"/>
                    </a:cubicBezTo>
                    <a:cubicBezTo>
                      <a:pt x="792" y="533"/>
                      <a:pt x="750" y="561"/>
                      <a:pt x="716" y="590"/>
                    </a:cubicBezTo>
                    <a:cubicBezTo>
                      <a:pt x="719" y="582"/>
                      <a:pt x="721" y="573"/>
                      <a:pt x="720" y="562"/>
                    </a:cubicBezTo>
                    <a:cubicBezTo>
                      <a:pt x="737" y="550"/>
                      <a:pt x="755" y="542"/>
                      <a:pt x="764" y="511"/>
                    </a:cubicBezTo>
                    <a:cubicBezTo>
                      <a:pt x="770" y="493"/>
                      <a:pt x="759" y="469"/>
                      <a:pt x="739" y="471"/>
                    </a:cubicBezTo>
                    <a:cubicBezTo>
                      <a:pt x="728" y="472"/>
                      <a:pt x="719" y="480"/>
                      <a:pt x="720" y="496"/>
                    </a:cubicBezTo>
                    <a:cubicBezTo>
                      <a:pt x="709" y="479"/>
                      <a:pt x="724" y="457"/>
                      <a:pt x="734" y="454"/>
                    </a:cubicBezTo>
                    <a:close/>
                    <a:moveTo>
                      <a:pt x="705" y="495"/>
                    </a:moveTo>
                    <a:cubicBezTo>
                      <a:pt x="708" y="498"/>
                      <a:pt x="713" y="504"/>
                      <a:pt x="720" y="507"/>
                    </a:cubicBezTo>
                    <a:cubicBezTo>
                      <a:pt x="714" y="514"/>
                      <a:pt x="708" y="520"/>
                      <a:pt x="703" y="526"/>
                    </a:cubicBezTo>
                    <a:cubicBezTo>
                      <a:pt x="699" y="522"/>
                      <a:pt x="694" y="518"/>
                      <a:pt x="688" y="514"/>
                    </a:cubicBezTo>
                    <a:lnTo>
                      <a:pt x="705" y="495"/>
                    </a:lnTo>
                    <a:close/>
                    <a:moveTo>
                      <a:pt x="725" y="430"/>
                    </a:moveTo>
                    <a:cubicBezTo>
                      <a:pt x="708" y="439"/>
                      <a:pt x="687" y="463"/>
                      <a:pt x="703" y="491"/>
                    </a:cubicBezTo>
                    <a:cubicBezTo>
                      <a:pt x="696" y="498"/>
                      <a:pt x="690" y="505"/>
                      <a:pt x="685" y="511"/>
                    </a:cubicBezTo>
                    <a:cubicBezTo>
                      <a:pt x="661" y="457"/>
                      <a:pt x="711" y="395"/>
                      <a:pt x="774" y="406"/>
                    </a:cubicBezTo>
                    <a:cubicBezTo>
                      <a:pt x="771" y="410"/>
                      <a:pt x="766" y="416"/>
                      <a:pt x="760" y="424"/>
                    </a:cubicBezTo>
                    <a:cubicBezTo>
                      <a:pt x="747" y="423"/>
                      <a:pt x="735" y="425"/>
                      <a:pt x="725" y="430"/>
                    </a:cubicBezTo>
                    <a:close/>
                    <a:moveTo>
                      <a:pt x="765" y="424"/>
                    </a:moveTo>
                    <a:cubicBezTo>
                      <a:pt x="772" y="417"/>
                      <a:pt x="777" y="411"/>
                      <a:pt x="780" y="407"/>
                    </a:cubicBezTo>
                    <a:cubicBezTo>
                      <a:pt x="786" y="407"/>
                      <a:pt x="792" y="409"/>
                      <a:pt x="797" y="412"/>
                    </a:cubicBezTo>
                    <a:cubicBezTo>
                      <a:pt x="793" y="418"/>
                      <a:pt x="788" y="424"/>
                      <a:pt x="783" y="430"/>
                    </a:cubicBezTo>
                    <a:cubicBezTo>
                      <a:pt x="777" y="427"/>
                      <a:pt x="771" y="425"/>
                      <a:pt x="765" y="424"/>
                    </a:cubicBezTo>
                    <a:close/>
                    <a:moveTo>
                      <a:pt x="789" y="433"/>
                    </a:moveTo>
                    <a:cubicBezTo>
                      <a:pt x="794" y="427"/>
                      <a:pt x="799" y="420"/>
                      <a:pt x="804" y="415"/>
                    </a:cubicBezTo>
                    <a:cubicBezTo>
                      <a:pt x="807" y="416"/>
                      <a:pt x="813" y="419"/>
                      <a:pt x="818" y="423"/>
                    </a:cubicBezTo>
                    <a:cubicBezTo>
                      <a:pt x="812" y="429"/>
                      <a:pt x="806" y="436"/>
                      <a:pt x="801" y="442"/>
                    </a:cubicBezTo>
                    <a:cubicBezTo>
                      <a:pt x="797" y="439"/>
                      <a:pt x="793" y="436"/>
                      <a:pt x="789" y="433"/>
                    </a:cubicBezTo>
                    <a:close/>
                    <a:moveTo>
                      <a:pt x="813" y="458"/>
                    </a:moveTo>
                    <a:cubicBezTo>
                      <a:pt x="810" y="454"/>
                      <a:pt x="808" y="450"/>
                      <a:pt x="805" y="447"/>
                    </a:cubicBezTo>
                    <a:cubicBezTo>
                      <a:pt x="829" y="419"/>
                      <a:pt x="855" y="388"/>
                      <a:pt x="867" y="375"/>
                    </a:cubicBezTo>
                    <a:cubicBezTo>
                      <a:pt x="876" y="433"/>
                      <a:pt x="891" y="522"/>
                      <a:pt x="899" y="570"/>
                    </a:cubicBezTo>
                    <a:cubicBezTo>
                      <a:pt x="892" y="562"/>
                      <a:pt x="883" y="555"/>
                      <a:pt x="874" y="551"/>
                    </a:cubicBezTo>
                    <a:cubicBezTo>
                      <a:pt x="868" y="508"/>
                      <a:pt x="858" y="424"/>
                      <a:pt x="856" y="410"/>
                    </a:cubicBezTo>
                    <a:cubicBezTo>
                      <a:pt x="845" y="421"/>
                      <a:pt x="828" y="440"/>
                      <a:pt x="813" y="458"/>
                    </a:cubicBezTo>
                    <a:close/>
                    <a:moveTo>
                      <a:pt x="848" y="567"/>
                    </a:moveTo>
                    <a:cubicBezTo>
                      <a:pt x="848" y="562"/>
                      <a:pt x="846" y="557"/>
                      <a:pt x="844" y="553"/>
                    </a:cubicBezTo>
                    <a:cubicBezTo>
                      <a:pt x="872" y="546"/>
                      <a:pt x="914" y="577"/>
                      <a:pt x="903" y="618"/>
                    </a:cubicBezTo>
                    <a:cubicBezTo>
                      <a:pt x="899" y="614"/>
                      <a:pt x="895" y="612"/>
                      <a:pt x="890" y="610"/>
                    </a:cubicBezTo>
                    <a:cubicBezTo>
                      <a:pt x="893" y="585"/>
                      <a:pt x="870" y="568"/>
                      <a:pt x="848" y="567"/>
                    </a:cubicBezTo>
                    <a:close/>
                    <a:moveTo>
                      <a:pt x="849" y="572"/>
                    </a:moveTo>
                    <a:cubicBezTo>
                      <a:pt x="867" y="575"/>
                      <a:pt x="885" y="588"/>
                      <a:pt x="886" y="608"/>
                    </a:cubicBezTo>
                    <a:cubicBezTo>
                      <a:pt x="881" y="607"/>
                      <a:pt x="875" y="606"/>
                      <a:pt x="870" y="607"/>
                    </a:cubicBezTo>
                    <a:cubicBezTo>
                      <a:pt x="869" y="595"/>
                      <a:pt x="859" y="588"/>
                      <a:pt x="849" y="585"/>
                    </a:cubicBezTo>
                    <a:cubicBezTo>
                      <a:pt x="850" y="581"/>
                      <a:pt x="850" y="577"/>
                      <a:pt x="849" y="572"/>
                    </a:cubicBezTo>
                    <a:close/>
                    <a:moveTo>
                      <a:pt x="819" y="479"/>
                    </a:moveTo>
                    <a:cubicBezTo>
                      <a:pt x="818" y="473"/>
                      <a:pt x="817" y="468"/>
                      <a:pt x="815" y="464"/>
                    </a:cubicBezTo>
                    <a:cubicBezTo>
                      <a:pt x="830" y="446"/>
                      <a:pt x="844" y="430"/>
                      <a:pt x="852" y="422"/>
                    </a:cubicBezTo>
                    <a:cubicBezTo>
                      <a:pt x="854" y="431"/>
                      <a:pt x="863" y="505"/>
                      <a:pt x="869" y="549"/>
                    </a:cubicBezTo>
                    <a:cubicBezTo>
                      <a:pt x="864" y="547"/>
                      <a:pt x="859" y="546"/>
                      <a:pt x="854" y="545"/>
                    </a:cubicBezTo>
                    <a:cubicBezTo>
                      <a:pt x="849" y="513"/>
                      <a:pt x="843" y="471"/>
                      <a:pt x="840" y="456"/>
                    </a:cubicBezTo>
                    <a:cubicBezTo>
                      <a:pt x="834" y="462"/>
                      <a:pt x="827" y="470"/>
                      <a:pt x="819" y="479"/>
                    </a:cubicBezTo>
                    <a:close/>
                    <a:moveTo>
                      <a:pt x="839" y="473"/>
                    </a:moveTo>
                    <a:cubicBezTo>
                      <a:pt x="820" y="486"/>
                      <a:pt x="820" y="486"/>
                      <a:pt x="820" y="486"/>
                    </a:cubicBezTo>
                    <a:cubicBezTo>
                      <a:pt x="827" y="477"/>
                      <a:pt x="833" y="470"/>
                      <a:pt x="838" y="466"/>
                    </a:cubicBezTo>
                    <a:cubicBezTo>
                      <a:pt x="838" y="467"/>
                      <a:pt x="838" y="469"/>
                      <a:pt x="839" y="473"/>
                    </a:cubicBezTo>
                    <a:close/>
                    <a:moveTo>
                      <a:pt x="839" y="474"/>
                    </a:moveTo>
                    <a:cubicBezTo>
                      <a:pt x="839" y="476"/>
                      <a:pt x="840" y="478"/>
                      <a:pt x="840" y="480"/>
                    </a:cubicBezTo>
                    <a:cubicBezTo>
                      <a:pt x="820" y="494"/>
                      <a:pt x="820" y="494"/>
                      <a:pt x="820" y="494"/>
                    </a:cubicBezTo>
                    <a:cubicBezTo>
                      <a:pt x="820" y="492"/>
                      <a:pt x="820" y="490"/>
                      <a:pt x="819" y="488"/>
                    </a:cubicBezTo>
                    <a:lnTo>
                      <a:pt x="839" y="474"/>
                    </a:lnTo>
                    <a:close/>
                    <a:moveTo>
                      <a:pt x="840" y="482"/>
                    </a:moveTo>
                    <a:cubicBezTo>
                      <a:pt x="841" y="486"/>
                      <a:pt x="841" y="486"/>
                      <a:pt x="841" y="486"/>
                    </a:cubicBezTo>
                    <a:cubicBezTo>
                      <a:pt x="822" y="499"/>
                      <a:pt x="822" y="499"/>
                      <a:pt x="822" y="499"/>
                    </a:cubicBezTo>
                    <a:cubicBezTo>
                      <a:pt x="822" y="498"/>
                      <a:pt x="821" y="497"/>
                      <a:pt x="820" y="496"/>
                    </a:cubicBezTo>
                    <a:lnTo>
                      <a:pt x="840" y="482"/>
                    </a:lnTo>
                    <a:close/>
                    <a:moveTo>
                      <a:pt x="841" y="488"/>
                    </a:moveTo>
                    <a:cubicBezTo>
                      <a:pt x="842" y="492"/>
                      <a:pt x="842" y="492"/>
                      <a:pt x="842" y="492"/>
                    </a:cubicBezTo>
                    <a:cubicBezTo>
                      <a:pt x="825" y="503"/>
                      <a:pt x="825" y="503"/>
                      <a:pt x="825" y="503"/>
                    </a:cubicBezTo>
                    <a:cubicBezTo>
                      <a:pt x="825" y="502"/>
                      <a:pt x="824" y="501"/>
                      <a:pt x="823" y="500"/>
                    </a:cubicBezTo>
                    <a:lnTo>
                      <a:pt x="841" y="488"/>
                    </a:lnTo>
                    <a:close/>
                    <a:moveTo>
                      <a:pt x="842" y="494"/>
                    </a:moveTo>
                    <a:cubicBezTo>
                      <a:pt x="843" y="498"/>
                      <a:pt x="843" y="498"/>
                      <a:pt x="843" y="498"/>
                    </a:cubicBezTo>
                    <a:cubicBezTo>
                      <a:pt x="828" y="508"/>
                      <a:pt x="828" y="508"/>
                      <a:pt x="828" y="508"/>
                    </a:cubicBezTo>
                    <a:cubicBezTo>
                      <a:pt x="827" y="507"/>
                      <a:pt x="826" y="506"/>
                      <a:pt x="826" y="505"/>
                    </a:cubicBezTo>
                    <a:lnTo>
                      <a:pt x="842" y="494"/>
                    </a:lnTo>
                    <a:close/>
                    <a:moveTo>
                      <a:pt x="843" y="500"/>
                    </a:moveTo>
                    <a:cubicBezTo>
                      <a:pt x="843" y="504"/>
                      <a:pt x="843" y="504"/>
                      <a:pt x="843" y="504"/>
                    </a:cubicBezTo>
                    <a:cubicBezTo>
                      <a:pt x="830" y="513"/>
                      <a:pt x="830" y="513"/>
                      <a:pt x="830" y="513"/>
                    </a:cubicBezTo>
                    <a:cubicBezTo>
                      <a:pt x="829" y="512"/>
                      <a:pt x="829" y="511"/>
                      <a:pt x="828" y="510"/>
                    </a:cubicBezTo>
                    <a:lnTo>
                      <a:pt x="843" y="500"/>
                    </a:lnTo>
                    <a:close/>
                    <a:moveTo>
                      <a:pt x="844" y="505"/>
                    </a:moveTo>
                    <a:cubicBezTo>
                      <a:pt x="844" y="510"/>
                      <a:pt x="844" y="510"/>
                      <a:pt x="844" y="510"/>
                    </a:cubicBezTo>
                    <a:cubicBezTo>
                      <a:pt x="831" y="519"/>
                      <a:pt x="831" y="519"/>
                      <a:pt x="831" y="519"/>
                    </a:cubicBezTo>
                    <a:cubicBezTo>
                      <a:pt x="831" y="518"/>
                      <a:pt x="830" y="516"/>
                      <a:pt x="830" y="515"/>
                    </a:cubicBezTo>
                    <a:lnTo>
                      <a:pt x="844" y="505"/>
                    </a:lnTo>
                    <a:close/>
                    <a:moveTo>
                      <a:pt x="845" y="512"/>
                    </a:moveTo>
                    <a:cubicBezTo>
                      <a:pt x="845" y="517"/>
                      <a:pt x="845" y="517"/>
                      <a:pt x="845" y="517"/>
                    </a:cubicBezTo>
                    <a:cubicBezTo>
                      <a:pt x="832" y="526"/>
                      <a:pt x="832" y="526"/>
                      <a:pt x="832" y="526"/>
                    </a:cubicBezTo>
                    <a:cubicBezTo>
                      <a:pt x="832" y="524"/>
                      <a:pt x="832" y="522"/>
                      <a:pt x="832" y="521"/>
                    </a:cubicBezTo>
                    <a:lnTo>
                      <a:pt x="845" y="512"/>
                    </a:lnTo>
                    <a:close/>
                    <a:moveTo>
                      <a:pt x="846" y="518"/>
                    </a:moveTo>
                    <a:cubicBezTo>
                      <a:pt x="846" y="523"/>
                      <a:pt x="846" y="523"/>
                      <a:pt x="846" y="523"/>
                    </a:cubicBezTo>
                    <a:cubicBezTo>
                      <a:pt x="833" y="532"/>
                      <a:pt x="833" y="532"/>
                      <a:pt x="833" y="532"/>
                    </a:cubicBezTo>
                    <a:cubicBezTo>
                      <a:pt x="833" y="531"/>
                      <a:pt x="833" y="529"/>
                      <a:pt x="833" y="527"/>
                    </a:cubicBezTo>
                    <a:lnTo>
                      <a:pt x="846" y="518"/>
                    </a:lnTo>
                    <a:close/>
                    <a:moveTo>
                      <a:pt x="847" y="525"/>
                    </a:moveTo>
                    <a:cubicBezTo>
                      <a:pt x="847" y="530"/>
                      <a:pt x="847" y="530"/>
                      <a:pt x="847" y="530"/>
                    </a:cubicBezTo>
                    <a:cubicBezTo>
                      <a:pt x="836" y="537"/>
                      <a:pt x="836" y="537"/>
                      <a:pt x="836" y="537"/>
                    </a:cubicBezTo>
                    <a:cubicBezTo>
                      <a:pt x="835" y="536"/>
                      <a:pt x="834" y="535"/>
                      <a:pt x="833" y="534"/>
                    </a:cubicBezTo>
                    <a:lnTo>
                      <a:pt x="847" y="525"/>
                    </a:lnTo>
                    <a:close/>
                    <a:moveTo>
                      <a:pt x="847" y="531"/>
                    </a:moveTo>
                    <a:cubicBezTo>
                      <a:pt x="848" y="536"/>
                      <a:pt x="848" y="536"/>
                      <a:pt x="848" y="536"/>
                    </a:cubicBezTo>
                    <a:cubicBezTo>
                      <a:pt x="839" y="542"/>
                      <a:pt x="839" y="542"/>
                      <a:pt x="839" y="542"/>
                    </a:cubicBezTo>
                    <a:cubicBezTo>
                      <a:pt x="838" y="541"/>
                      <a:pt x="837" y="540"/>
                      <a:pt x="837" y="539"/>
                    </a:cubicBezTo>
                    <a:lnTo>
                      <a:pt x="847" y="531"/>
                    </a:lnTo>
                    <a:close/>
                    <a:moveTo>
                      <a:pt x="848" y="537"/>
                    </a:moveTo>
                    <a:cubicBezTo>
                      <a:pt x="849" y="540"/>
                      <a:pt x="849" y="543"/>
                      <a:pt x="850" y="546"/>
                    </a:cubicBezTo>
                    <a:cubicBezTo>
                      <a:pt x="847" y="546"/>
                      <a:pt x="844" y="546"/>
                      <a:pt x="841" y="547"/>
                    </a:cubicBezTo>
                    <a:cubicBezTo>
                      <a:pt x="841" y="546"/>
                      <a:pt x="840" y="545"/>
                      <a:pt x="840" y="543"/>
                    </a:cubicBezTo>
                    <a:lnTo>
                      <a:pt x="848" y="537"/>
                    </a:lnTo>
                    <a:close/>
                    <a:moveTo>
                      <a:pt x="901" y="552"/>
                    </a:moveTo>
                    <a:cubicBezTo>
                      <a:pt x="897" y="527"/>
                      <a:pt x="892" y="496"/>
                      <a:pt x="886" y="465"/>
                    </a:cubicBezTo>
                    <a:cubicBezTo>
                      <a:pt x="893" y="470"/>
                      <a:pt x="900" y="474"/>
                      <a:pt x="908" y="477"/>
                    </a:cubicBezTo>
                    <a:cubicBezTo>
                      <a:pt x="911" y="494"/>
                      <a:pt x="914" y="508"/>
                      <a:pt x="917" y="520"/>
                    </a:cubicBezTo>
                    <a:cubicBezTo>
                      <a:pt x="913" y="524"/>
                      <a:pt x="904" y="538"/>
                      <a:pt x="901" y="552"/>
                    </a:cubicBezTo>
                    <a:close/>
                    <a:moveTo>
                      <a:pt x="782" y="609"/>
                    </a:moveTo>
                    <a:cubicBezTo>
                      <a:pt x="807" y="582"/>
                      <a:pt x="818" y="539"/>
                      <a:pt x="820" y="503"/>
                    </a:cubicBezTo>
                    <a:cubicBezTo>
                      <a:pt x="841" y="535"/>
                      <a:pt x="820" y="584"/>
                      <a:pt x="800" y="610"/>
                    </a:cubicBezTo>
                    <a:cubicBezTo>
                      <a:pt x="794" y="609"/>
                      <a:pt x="788" y="609"/>
                      <a:pt x="782" y="609"/>
                    </a:cubicBezTo>
                    <a:close/>
                    <a:moveTo>
                      <a:pt x="823" y="618"/>
                    </a:moveTo>
                    <a:cubicBezTo>
                      <a:pt x="817" y="615"/>
                      <a:pt x="811" y="613"/>
                      <a:pt x="805" y="612"/>
                    </a:cubicBezTo>
                    <a:cubicBezTo>
                      <a:pt x="818" y="595"/>
                      <a:pt x="831" y="569"/>
                      <a:pt x="833" y="543"/>
                    </a:cubicBezTo>
                    <a:cubicBezTo>
                      <a:pt x="856" y="575"/>
                      <a:pt x="840" y="602"/>
                      <a:pt x="823" y="618"/>
                    </a:cubicBezTo>
                    <a:close/>
                    <a:moveTo>
                      <a:pt x="835" y="626"/>
                    </a:moveTo>
                    <a:cubicBezTo>
                      <a:pt x="833" y="624"/>
                      <a:pt x="831" y="623"/>
                      <a:pt x="828" y="622"/>
                    </a:cubicBezTo>
                    <a:cubicBezTo>
                      <a:pt x="838" y="613"/>
                      <a:pt x="846" y="603"/>
                      <a:pt x="848" y="590"/>
                    </a:cubicBezTo>
                    <a:cubicBezTo>
                      <a:pt x="856" y="593"/>
                      <a:pt x="863" y="599"/>
                      <a:pt x="864" y="607"/>
                    </a:cubicBezTo>
                    <a:cubicBezTo>
                      <a:pt x="852" y="610"/>
                      <a:pt x="841" y="616"/>
                      <a:pt x="835" y="626"/>
                    </a:cubicBezTo>
                    <a:close/>
                    <a:moveTo>
                      <a:pt x="910" y="649"/>
                    </a:moveTo>
                    <a:cubicBezTo>
                      <a:pt x="894" y="624"/>
                      <a:pt x="864" y="622"/>
                      <a:pt x="849" y="639"/>
                    </a:cubicBezTo>
                    <a:cubicBezTo>
                      <a:pt x="846" y="636"/>
                      <a:pt x="843" y="633"/>
                      <a:pt x="840" y="630"/>
                    </a:cubicBezTo>
                    <a:cubicBezTo>
                      <a:pt x="856" y="605"/>
                      <a:pt x="903" y="603"/>
                      <a:pt x="913" y="646"/>
                    </a:cubicBezTo>
                    <a:lnTo>
                      <a:pt x="910" y="649"/>
                    </a:lnTo>
                    <a:close/>
                    <a:moveTo>
                      <a:pt x="933" y="629"/>
                    </a:moveTo>
                    <a:cubicBezTo>
                      <a:pt x="895" y="588"/>
                      <a:pt x="899" y="522"/>
                      <a:pt x="949" y="501"/>
                    </a:cubicBezTo>
                    <a:cubicBezTo>
                      <a:pt x="952" y="504"/>
                      <a:pt x="956" y="506"/>
                      <a:pt x="960" y="509"/>
                    </a:cubicBezTo>
                    <a:cubicBezTo>
                      <a:pt x="932" y="531"/>
                      <a:pt x="919" y="577"/>
                      <a:pt x="951" y="613"/>
                    </a:cubicBezTo>
                    <a:lnTo>
                      <a:pt x="933" y="629"/>
                    </a:lnTo>
                    <a:close/>
                    <a:moveTo>
                      <a:pt x="921" y="482"/>
                    </a:moveTo>
                    <a:cubicBezTo>
                      <a:pt x="927" y="484"/>
                      <a:pt x="932" y="485"/>
                      <a:pt x="938" y="486"/>
                    </a:cubicBezTo>
                    <a:cubicBezTo>
                      <a:pt x="940" y="490"/>
                      <a:pt x="942" y="494"/>
                      <a:pt x="945" y="497"/>
                    </a:cubicBezTo>
                    <a:cubicBezTo>
                      <a:pt x="941" y="499"/>
                      <a:pt x="938" y="501"/>
                      <a:pt x="935" y="503"/>
                    </a:cubicBezTo>
                    <a:cubicBezTo>
                      <a:pt x="929" y="497"/>
                      <a:pt x="924" y="489"/>
                      <a:pt x="921" y="482"/>
                    </a:cubicBezTo>
                    <a:close/>
                    <a:moveTo>
                      <a:pt x="964" y="602"/>
                    </a:moveTo>
                    <a:cubicBezTo>
                      <a:pt x="955" y="610"/>
                      <a:pt x="955" y="610"/>
                      <a:pt x="955" y="610"/>
                    </a:cubicBezTo>
                    <a:cubicBezTo>
                      <a:pt x="925" y="575"/>
                      <a:pt x="938" y="531"/>
                      <a:pt x="965" y="511"/>
                    </a:cubicBezTo>
                    <a:cubicBezTo>
                      <a:pt x="970" y="514"/>
                      <a:pt x="975" y="516"/>
                      <a:pt x="981" y="517"/>
                    </a:cubicBezTo>
                    <a:cubicBezTo>
                      <a:pt x="955" y="533"/>
                      <a:pt x="946" y="574"/>
                      <a:pt x="964" y="602"/>
                    </a:cubicBezTo>
                    <a:close/>
                    <a:moveTo>
                      <a:pt x="1102" y="528"/>
                    </a:moveTo>
                    <a:cubicBezTo>
                      <a:pt x="1109" y="529"/>
                      <a:pt x="1117" y="530"/>
                      <a:pt x="1123" y="532"/>
                    </a:cubicBezTo>
                    <a:cubicBezTo>
                      <a:pt x="1133" y="547"/>
                      <a:pt x="1137" y="565"/>
                      <a:pt x="1136" y="581"/>
                    </a:cubicBezTo>
                    <a:cubicBezTo>
                      <a:pt x="1127" y="588"/>
                      <a:pt x="1127" y="588"/>
                      <a:pt x="1127" y="588"/>
                    </a:cubicBezTo>
                    <a:cubicBezTo>
                      <a:pt x="1127" y="567"/>
                      <a:pt x="1119" y="543"/>
                      <a:pt x="1102" y="528"/>
                    </a:cubicBezTo>
                    <a:close/>
                    <a:moveTo>
                      <a:pt x="1131" y="534"/>
                    </a:moveTo>
                    <a:cubicBezTo>
                      <a:pt x="1137" y="536"/>
                      <a:pt x="1143" y="539"/>
                      <a:pt x="1148" y="542"/>
                    </a:cubicBezTo>
                    <a:cubicBezTo>
                      <a:pt x="1151" y="551"/>
                      <a:pt x="1151" y="560"/>
                      <a:pt x="1151" y="568"/>
                    </a:cubicBezTo>
                    <a:cubicBezTo>
                      <a:pt x="1141" y="577"/>
                      <a:pt x="1141" y="577"/>
                      <a:pt x="1141" y="577"/>
                    </a:cubicBezTo>
                    <a:cubicBezTo>
                      <a:pt x="1141" y="563"/>
                      <a:pt x="1138" y="547"/>
                      <a:pt x="1131" y="534"/>
                    </a:cubicBezTo>
                    <a:close/>
                    <a:moveTo>
                      <a:pt x="1101" y="648"/>
                    </a:moveTo>
                    <a:cubicBezTo>
                      <a:pt x="1094" y="642"/>
                      <a:pt x="1088" y="637"/>
                      <a:pt x="1082" y="633"/>
                    </a:cubicBezTo>
                    <a:cubicBezTo>
                      <a:pt x="1170" y="561"/>
                      <a:pt x="1170" y="561"/>
                      <a:pt x="1170" y="561"/>
                    </a:cubicBezTo>
                    <a:cubicBezTo>
                      <a:pt x="1172" y="563"/>
                      <a:pt x="1174" y="566"/>
                      <a:pt x="1176" y="569"/>
                    </a:cubicBezTo>
                    <a:cubicBezTo>
                      <a:pt x="1167" y="577"/>
                      <a:pt x="1146" y="593"/>
                      <a:pt x="1138" y="602"/>
                    </a:cubicBezTo>
                    <a:cubicBezTo>
                      <a:pt x="1147" y="596"/>
                      <a:pt x="1166" y="581"/>
                      <a:pt x="1178" y="573"/>
                    </a:cubicBezTo>
                    <a:cubicBezTo>
                      <a:pt x="1180" y="576"/>
                      <a:pt x="1182" y="580"/>
                      <a:pt x="1184" y="583"/>
                    </a:cubicBezTo>
                    <a:lnTo>
                      <a:pt x="1101" y="648"/>
                    </a:lnTo>
                    <a:close/>
                    <a:moveTo>
                      <a:pt x="1199" y="636"/>
                    </a:moveTo>
                    <a:cubicBezTo>
                      <a:pt x="1200" y="561"/>
                      <a:pt x="1159" y="528"/>
                      <a:pt x="1096" y="521"/>
                    </a:cubicBezTo>
                    <a:cubicBezTo>
                      <a:pt x="1043" y="516"/>
                      <a:pt x="968" y="530"/>
                      <a:pt x="947" y="487"/>
                    </a:cubicBezTo>
                    <a:cubicBezTo>
                      <a:pt x="957" y="488"/>
                      <a:pt x="967" y="488"/>
                      <a:pt x="977" y="487"/>
                    </a:cubicBezTo>
                    <a:cubicBezTo>
                      <a:pt x="1013" y="511"/>
                      <a:pt x="1087" y="509"/>
                      <a:pt x="1112" y="510"/>
                    </a:cubicBezTo>
                    <a:cubicBezTo>
                      <a:pt x="1171" y="514"/>
                      <a:pt x="1238" y="545"/>
                      <a:pt x="1247" y="641"/>
                    </a:cubicBezTo>
                    <a:cubicBezTo>
                      <a:pt x="1236" y="639"/>
                      <a:pt x="1211" y="636"/>
                      <a:pt x="1199" y="636"/>
                    </a:cubicBezTo>
                    <a:close/>
                    <a:moveTo>
                      <a:pt x="1295" y="638"/>
                    </a:moveTo>
                    <a:cubicBezTo>
                      <a:pt x="1294" y="640"/>
                      <a:pt x="1292" y="642"/>
                      <a:pt x="1291" y="645"/>
                    </a:cubicBezTo>
                    <a:cubicBezTo>
                      <a:pt x="1288" y="644"/>
                      <a:pt x="1285" y="643"/>
                      <a:pt x="1282" y="643"/>
                    </a:cubicBezTo>
                    <a:cubicBezTo>
                      <a:pt x="1294" y="637"/>
                      <a:pt x="1294" y="637"/>
                      <a:pt x="1294" y="637"/>
                    </a:cubicBezTo>
                    <a:lnTo>
                      <a:pt x="1295" y="638"/>
                    </a:lnTo>
                    <a:close/>
                    <a:moveTo>
                      <a:pt x="1293" y="636"/>
                    </a:moveTo>
                    <a:cubicBezTo>
                      <a:pt x="1280" y="642"/>
                      <a:pt x="1280" y="642"/>
                      <a:pt x="1280" y="642"/>
                    </a:cubicBezTo>
                    <a:cubicBezTo>
                      <a:pt x="1279" y="642"/>
                      <a:pt x="1278" y="642"/>
                      <a:pt x="1277" y="642"/>
                    </a:cubicBezTo>
                    <a:cubicBezTo>
                      <a:pt x="1277" y="641"/>
                      <a:pt x="1277" y="640"/>
                      <a:pt x="1277" y="639"/>
                    </a:cubicBezTo>
                    <a:cubicBezTo>
                      <a:pt x="1290" y="632"/>
                      <a:pt x="1290" y="632"/>
                      <a:pt x="1290" y="632"/>
                    </a:cubicBezTo>
                    <a:lnTo>
                      <a:pt x="1293" y="636"/>
                    </a:lnTo>
                    <a:close/>
                    <a:moveTo>
                      <a:pt x="1289" y="631"/>
                    </a:moveTo>
                    <a:cubicBezTo>
                      <a:pt x="1277" y="637"/>
                      <a:pt x="1277" y="637"/>
                      <a:pt x="1277" y="637"/>
                    </a:cubicBezTo>
                    <a:cubicBezTo>
                      <a:pt x="1277" y="635"/>
                      <a:pt x="1276" y="634"/>
                      <a:pt x="1276" y="632"/>
                    </a:cubicBezTo>
                    <a:cubicBezTo>
                      <a:pt x="1286" y="628"/>
                      <a:pt x="1286" y="628"/>
                      <a:pt x="1286" y="628"/>
                    </a:cubicBezTo>
                    <a:cubicBezTo>
                      <a:pt x="1287" y="629"/>
                      <a:pt x="1288" y="630"/>
                      <a:pt x="1289" y="631"/>
                    </a:cubicBezTo>
                    <a:close/>
                    <a:moveTo>
                      <a:pt x="1285" y="626"/>
                    </a:moveTo>
                    <a:cubicBezTo>
                      <a:pt x="1276" y="631"/>
                      <a:pt x="1276" y="631"/>
                      <a:pt x="1276" y="631"/>
                    </a:cubicBezTo>
                    <a:cubicBezTo>
                      <a:pt x="1276" y="629"/>
                      <a:pt x="1276" y="627"/>
                      <a:pt x="1276" y="626"/>
                    </a:cubicBezTo>
                    <a:cubicBezTo>
                      <a:pt x="1282" y="623"/>
                      <a:pt x="1282" y="623"/>
                      <a:pt x="1282" y="623"/>
                    </a:cubicBezTo>
                    <a:cubicBezTo>
                      <a:pt x="1283" y="624"/>
                      <a:pt x="1284" y="625"/>
                      <a:pt x="1285" y="626"/>
                    </a:cubicBezTo>
                    <a:close/>
                    <a:moveTo>
                      <a:pt x="1281" y="622"/>
                    </a:moveTo>
                    <a:cubicBezTo>
                      <a:pt x="1275" y="624"/>
                      <a:pt x="1275" y="624"/>
                      <a:pt x="1275" y="624"/>
                    </a:cubicBezTo>
                    <a:cubicBezTo>
                      <a:pt x="1275" y="620"/>
                      <a:pt x="1274" y="617"/>
                      <a:pt x="1274" y="613"/>
                    </a:cubicBezTo>
                    <a:cubicBezTo>
                      <a:pt x="1276" y="616"/>
                      <a:pt x="1278" y="619"/>
                      <a:pt x="1281" y="622"/>
                    </a:cubicBezTo>
                    <a:close/>
                    <a:moveTo>
                      <a:pt x="1272" y="643"/>
                    </a:moveTo>
                    <a:cubicBezTo>
                      <a:pt x="1269" y="643"/>
                      <a:pt x="1261" y="642"/>
                      <a:pt x="1252" y="641"/>
                    </a:cubicBezTo>
                    <a:cubicBezTo>
                      <a:pt x="1236" y="545"/>
                      <a:pt x="1187" y="513"/>
                      <a:pt x="1112" y="506"/>
                    </a:cubicBezTo>
                    <a:cubicBezTo>
                      <a:pt x="1088" y="503"/>
                      <a:pt x="1021" y="506"/>
                      <a:pt x="985" y="486"/>
                    </a:cubicBezTo>
                    <a:cubicBezTo>
                      <a:pt x="990" y="485"/>
                      <a:pt x="996" y="483"/>
                      <a:pt x="1001" y="482"/>
                    </a:cubicBezTo>
                    <a:cubicBezTo>
                      <a:pt x="1038" y="497"/>
                      <a:pt x="1099" y="492"/>
                      <a:pt x="1122" y="494"/>
                    </a:cubicBezTo>
                    <a:cubicBezTo>
                      <a:pt x="1183" y="501"/>
                      <a:pt x="1269" y="538"/>
                      <a:pt x="1272" y="643"/>
                    </a:cubicBezTo>
                    <a:close/>
                    <a:moveTo>
                      <a:pt x="1094" y="488"/>
                    </a:moveTo>
                    <a:cubicBezTo>
                      <a:pt x="1099" y="485"/>
                      <a:pt x="1105" y="482"/>
                      <a:pt x="1109" y="477"/>
                    </a:cubicBezTo>
                    <a:cubicBezTo>
                      <a:pt x="1105" y="488"/>
                      <a:pt x="1105" y="488"/>
                      <a:pt x="1105" y="488"/>
                    </a:cubicBezTo>
                    <a:cubicBezTo>
                      <a:pt x="1101" y="488"/>
                      <a:pt x="1097" y="488"/>
                      <a:pt x="1094" y="488"/>
                    </a:cubicBezTo>
                    <a:close/>
                    <a:moveTo>
                      <a:pt x="1139" y="490"/>
                    </a:moveTo>
                    <a:cubicBezTo>
                      <a:pt x="1135" y="490"/>
                      <a:pt x="1130" y="489"/>
                      <a:pt x="1126" y="489"/>
                    </a:cubicBezTo>
                    <a:cubicBezTo>
                      <a:pt x="1129" y="482"/>
                      <a:pt x="1129" y="482"/>
                      <a:pt x="1129" y="482"/>
                    </a:cubicBezTo>
                    <a:lnTo>
                      <a:pt x="1139" y="490"/>
                    </a:lnTo>
                    <a:close/>
                    <a:moveTo>
                      <a:pt x="1128" y="481"/>
                    </a:moveTo>
                    <a:cubicBezTo>
                      <a:pt x="1124" y="489"/>
                      <a:pt x="1124" y="489"/>
                      <a:pt x="1124" y="489"/>
                    </a:cubicBezTo>
                    <a:cubicBezTo>
                      <a:pt x="1123" y="489"/>
                      <a:pt x="1121" y="489"/>
                      <a:pt x="1120" y="489"/>
                    </a:cubicBezTo>
                    <a:cubicBezTo>
                      <a:pt x="1124" y="478"/>
                      <a:pt x="1124" y="478"/>
                      <a:pt x="1124" y="478"/>
                    </a:cubicBezTo>
                    <a:lnTo>
                      <a:pt x="1128" y="481"/>
                    </a:lnTo>
                    <a:close/>
                    <a:moveTo>
                      <a:pt x="1123" y="477"/>
                    </a:moveTo>
                    <a:cubicBezTo>
                      <a:pt x="1118" y="489"/>
                      <a:pt x="1118" y="489"/>
                      <a:pt x="1118" y="489"/>
                    </a:cubicBezTo>
                    <a:cubicBezTo>
                      <a:pt x="1116" y="489"/>
                      <a:pt x="1115" y="489"/>
                      <a:pt x="1113" y="489"/>
                    </a:cubicBezTo>
                    <a:cubicBezTo>
                      <a:pt x="1119" y="474"/>
                      <a:pt x="1119" y="474"/>
                      <a:pt x="1119" y="474"/>
                    </a:cubicBezTo>
                    <a:lnTo>
                      <a:pt x="1123" y="477"/>
                    </a:lnTo>
                    <a:close/>
                    <a:moveTo>
                      <a:pt x="1118" y="473"/>
                    </a:moveTo>
                    <a:cubicBezTo>
                      <a:pt x="1112" y="488"/>
                      <a:pt x="1112" y="488"/>
                      <a:pt x="1112" y="488"/>
                    </a:cubicBezTo>
                    <a:cubicBezTo>
                      <a:pt x="1110" y="488"/>
                      <a:pt x="1108" y="488"/>
                      <a:pt x="1107" y="488"/>
                    </a:cubicBezTo>
                    <a:cubicBezTo>
                      <a:pt x="1112" y="475"/>
                      <a:pt x="1112" y="475"/>
                      <a:pt x="1112" y="475"/>
                    </a:cubicBezTo>
                    <a:cubicBezTo>
                      <a:pt x="1113" y="474"/>
                      <a:pt x="1115" y="473"/>
                      <a:pt x="1116" y="471"/>
                    </a:cubicBezTo>
                    <a:lnTo>
                      <a:pt x="1118" y="473"/>
                    </a:lnTo>
                    <a:close/>
                    <a:moveTo>
                      <a:pt x="1112" y="468"/>
                    </a:moveTo>
                    <a:cubicBezTo>
                      <a:pt x="1104" y="477"/>
                      <a:pt x="1093" y="483"/>
                      <a:pt x="1083" y="488"/>
                    </a:cubicBezTo>
                    <a:cubicBezTo>
                      <a:pt x="1077" y="488"/>
                      <a:pt x="1071" y="488"/>
                      <a:pt x="1065" y="488"/>
                    </a:cubicBezTo>
                    <a:cubicBezTo>
                      <a:pt x="1079" y="481"/>
                      <a:pt x="1092" y="471"/>
                      <a:pt x="1101" y="459"/>
                    </a:cubicBezTo>
                    <a:cubicBezTo>
                      <a:pt x="1105" y="462"/>
                      <a:pt x="1108" y="465"/>
                      <a:pt x="1112" y="468"/>
                    </a:cubicBezTo>
                    <a:close/>
                    <a:moveTo>
                      <a:pt x="1097" y="456"/>
                    </a:moveTo>
                    <a:cubicBezTo>
                      <a:pt x="1087" y="469"/>
                      <a:pt x="1072" y="480"/>
                      <a:pt x="1057" y="488"/>
                    </a:cubicBezTo>
                    <a:cubicBezTo>
                      <a:pt x="1049" y="487"/>
                      <a:pt x="1041" y="486"/>
                      <a:pt x="1033" y="485"/>
                    </a:cubicBezTo>
                    <a:cubicBezTo>
                      <a:pt x="1053" y="477"/>
                      <a:pt x="1073" y="464"/>
                      <a:pt x="1086" y="446"/>
                    </a:cubicBezTo>
                    <a:cubicBezTo>
                      <a:pt x="1089" y="449"/>
                      <a:pt x="1093" y="452"/>
                      <a:pt x="1097" y="456"/>
                    </a:cubicBezTo>
                    <a:close/>
                    <a:moveTo>
                      <a:pt x="1067" y="430"/>
                    </a:moveTo>
                    <a:cubicBezTo>
                      <a:pt x="1070" y="433"/>
                      <a:pt x="1075" y="438"/>
                      <a:pt x="1082" y="443"/>
                    </a:cubicBezTo>
                    <a:cubicBezTo>
                      <a:pt x="1067" y="463"/>
                      <a:pt x="1041" y="478"/>
                      <a:pt x="1019" y="482"/>
                    </a:cubicBezTo>
                    <a:cubicBezTo>
                      <a:pt x="1016" y="481"/>
                      <a:pt x="1012" y="480"/>
                      <a:pt x="1009" y="479"/>
                    </a:cubicBezTo>
                    <a:cubicBezTo>
                      <a:pt x="1032" y="471"/>
                      <a:pt x="1053" y="457"/>
                      <a:pt x="1067" y="430"/>
                    </a:cubicBezTo>
                    <a:close/>
                    <a:moveTo>
                      <a:pt x="1056" y="415"/>
                    </a:moveTo>
                    <a:cubicBezTo>
                      <a:pt x="1056" y="421"/>
                      <a:pt x="1060" y="423"/>
                      <a:pt x="1063" y="426"/>
                    </a:cubicBezTo>
                    <a:cubicBezTo>
                      <a:pt x="1047" y="463"/>
                      <a:pt x="1010" y="478"/>
                      <a:pt x="977" y="482"/>
                    </a:cubicBezTo>
                    <a:cubicBezTo>
                      <a:pt x="939" y="487"/>
                      <a:pt x="910" y="475"/>
                      <a:pt x="885" y="457"/>
                    </a:cubicBezTo>
                    <a:cubicBezTo>
                      <a:pt x="883" y="448"/>
                      <a:pt x="882" y="439"/>
                      <a:pt x="880" y="431"/>
                    </a:cubicBezTo>
                    <a:cubicBezTo>
                      <a:pt x="909" y="454"/>
                      <a:pt x="971" y="466"/>
                      <a:pt x="1004" y="456"/>
                    </a:cubicBezTo>
                    <a:cubicBezTo>
                      <a:pt x="965" y="459"/>
                      <a:pt x="916" y="452"/>
                      <a:pt x="879" y="424"/>
                    </a:cubicBezTo>
                    <a:cubicBezTo>
                      <a:pt x="878" y="415"/>
                      <a:pt x="876" y="407"/>
                      <a:pt x="875" y="398"/>
                    </a:cubicBezTo>
                    <a:cubicBezTo>
                      <a:pt x="892" y="413"/>
                      <a:pt x="918" y="429"/>
                      <a:pt x="951" y="434"/>
                    </a:cubicBezTo>
                    <a:cubicBezTo>
                      <a:pt x="981" y="439"/>
                      <a:pt x="1022" y="441"/>
                      <a:pt x="1040" y="412"/>
                    </a:cubicBezTo>
                    <a:cubicBezTo>
                      <a:pt x="1057" y="384"/>
                      <a:pt x="1043" y="332"/>
                      <a:pt x="997" y="350"/>
                    </a:cubicBezTo>
                    <a:cubicBezTo>
                      <a:pt x="975" y="358"/>
                      <a:pt x="945" y="385"/>
                      <a:pt x="956" y="430"/>
                    </a:cubicBezTo>
                    <a:cubicBezTo>
                      <a:pt x="950" y="429"/>
                      <a:pt x="941" y="428"/>
                      <a:pt x="934" y="427"/>
                    </a:cubicBezTo>
                    <a:cubicBezTo>
                      <a:pt x="928" y="391"/>
                      <a:pt x="956" y="354"/>
                      <a:pt x="988" y="340"/>
                    </a:cubicBezTo>
                    <a:cubicBezTo>
                      <a:pt x="1029" y="322"/>
                      <a:pt x="1070" y="346"/>
                      <a:pt x="1070" y="390"/>
                    </a:cubicBezTo>
                    <a:cubicBezTo>
                      <a:pt x="1065" y="396"/>
                      <a:pt x="1056" y="406"/>
                      <a:pt x="1056" y="415"/>
                    </a:cubicBezTo>
                    <a:close/>
                    <a:moveTo>
                      <a:pt x="980" y="422"/>
                    </a:moveTo>
                    <a:cubicBezTo>
                      <a:pt x="980" y="421"/>
                      <a:pt x="979" y="420"/>
                      <a:pt x="979" y="419"/>
                    </a:cubicBezTo>
                    <a:cubicBezTo>
                      <a:pt x="987" y="420"/>
                      <a:pt x="998" y="422"/>
                      <a:pt x="1007" y="427"/>
                    </a:cubicBezTo>
                    <a:cubicBezTo>
                      <a:pt x="1005" y="428"/>
                      <a:pt x="1004" y="428"/>
                      <a:pt x="1002" y="429"/>
                    </a:cubicBezTo>
                    <a:cubicBezTo>
                      <a:pt x="995" y="426"/>
                      <a:pt x="987" y="423"/>
                      <a:pt x="980" y="422"/>
                    </a:cubicBezTo>
                    <a:close/>
                    <a:moveTo>
                      <a:pt x="1000" y="430"/>
                    </a:moveTo>
                    <a:cubicBezTo>
                      <a:pt x="995" y="431"/>
                      <a:pt x="990" y="432"/>
                      <a:pt x="983" y="432"/>
                    </a:cubicBezTo>
                    <a:cubicBezTo>
                      <a:pt x="982" y="430"/>
                      <a:pt x="981" y="427"/>
                      <a:pt x="980" y="424"/>
                    </a:cubicBezTo>
                    <a:cubicBezTo>
                      <a:pt x="986" y="425"/>
                      <a:pt x="993" y="427"/>
                      <a:pt x="1000" y="430"/>
                    </a:cubicBezTo>
                    <a:close/>
                    <a:moveTo>
                      <a:pt x="979" y="417"/>
                    </a:moveTo>
                    <a:cubicBezTo>
                      <a:pt x="979" y="416"/>
                      <a:pt x="979" y="414"/>
                      <a:pt x="979" y="413"/>
                    </a:cubicBezTo>
                    <a:cubicBezTo>
                      <a:pt x="988" y="414"/>
                      <a:pt x="1002" y="417"/>
                      <a:pt x="1012" y="423"/>
                    </a:cubicBezTo>
                    <a:cubicBezTo>
                      <a:pt x="1011" y="424"/>
                      <a:pt x="1010" y="425"/>
                      <a:pt x="1008" y="426"/>
                    </a:cubicBezTo>
                    <a:cubicBezTo>
                      <a:pt x="1000" y="421"/>
                      <a:pt x="989" y="418"/>
                      <a:pt x="979" y="417"/>
                    </a:cubicBezTo>
                    <a:close/>
                    <a:moveTo>
                      <a:pt x="979" y="411"/>
                    </a:moveTo>
                    <a:cubicBezTo>
                      <a:pt x="979" y="410"/>
                      <a:pt x="980" y="409"/>
                      <a:pt x="980" y="408"/>
                    </a:cubicBezTo>
                    <a:cubicBezTo>
                      <a:pt x="990" y="408"/>
                      <a:pt x="1006" y="412"/>
                      <a:pt x="1016" y="419"/>
                    </a:cubicBezTo>
                    <a:cubicBezTo>
                      <a:pt x="1015" y="420"/>
                      <a:pt x="1014" y="421"/>
                      <a:pt x="1013" y="422"/>
                    </a:cubicBezTo>
                    <a:cubicBezTo>
                      <a:pt x="1005" y="417"/>
                      <a:pt x="990" y="412"/>
                      <a:pt x="979" y="411"/>
                    </a:cubicBezTo>
                    <a:close/>
                    <a:moveTo>
                      <a:pt x="1024" y="389"/>
                    </a:moveTo>
                    <a:cubicBezTo>
                      <a:pt x="1025" y="391"/>
                      <a:pt x="1025" y="393"/>
                      <a:pt x="1025" y="395"/>
                    </a:cubicBezTo>
                    <a:cubicBezTo>
                      <a:pt x="1017" y="390"/>
                      <a:pt x="1004" y="386"/>
                      <a:pt x="994" y="385"/>
                    </a:cubicBezTo>
                    <a:cubicBezTo>
                      <a:pt x="995" y="384"/>
                      <a:pt x="997" y="382"/>
                      <a:pt x="998" y="381"/>
                    </a:cubicBezTo>
                    <a:cubicBezTo>
                      <a:pt x="1006" y="382"/>
                      <a:pt x="1016" y="385"/>
                      <a:pt x="1024" y="389"/>
                    </a:cubicBezTo>
                    <a:close/>
                    <a:moveTo>
                      <a:pt x="1001" y="380"/>
                    </a:moveTo>
                    <a:cubicBezTo>
                      <a:pt x="1012" y="374"/>
                      <a:pt x="1020" y="378"/>
                      <a:pt x="1023" y="387"/>
                    </a:cubicBezTo>
                    <a:cubicBezTo>
                      <a:pt x="1017" y="384"/>
                      <a:pt x="1008" y="381"/>
                      <a:pt x="1001" y="380"/>
                    </a:cubicBezTo>
                    <a:close/>
                    <a:moveTo>
                      <a:pt x="1025" y="397"/>
                    </a:moveTo>
                    <a:cubicBezTo>
                      <a:pt x="1025" y="399"/>
                      <a:pt x="1025" y="400"/>
                      <a:pt x="1024" y="402"/>
                    </a:cubicBezTo>
                    <a:cubicBezTo>
                      <a:pt x="1016" y="396"/>
                      <a:pt x="1000" y="390"/>
                      <a:pt x="988" y="390"/>
                    </a:cubicBezTo>
                    <a:cubicBezTo>
                      <a:pt x="989" y="389"/>
                      <a:pt x="991" y="388"/>
                      <a:pt x="992" y="387"/>
                    </a:cubicBezTo>
                    <a:cubicBezTo>
                      <a:pt x="1001" y="387"/>
                      <a:pt x="1015" y="391"/>
                      <a:pt x="1025" y="397"/>
                    </a:cubicBezTo>
                    <a:close/>
                    <a:moveTo>
                      <a:pt x="1024" y="404"/>
                    </a:moveTo>
                    <a:cubicBezTo>
                      <a:pt x="1024" y="405"/>
                      <a:pt x="1023" y="407"/>
                      <a:pt x="1023" y="408"/>
                    </a:cubicBezTo>
                    <a:cubicBezTo>
                      <a:pt x="1014" y="401"/>
                      <a:pt x="996" y="396"/>
                      <a:pt x="984" y="396"/>
                    </a:cubicBezTo>
                    <a:cubicBezTo>
                      <a:pt x="985" y="394"/>
                      <a:pt x="986" y="393"/>
                      <a:pt x="987" y="392"/>
                    </a:cubicBezTo>
                    <a:cubicBezTo>
                      <a:pt x="997" y="392"/>
                      <a:pt x="1013" y="396"/>
                      <a:pt x="1024" y="404"/>
                    </a:cubicBezTo>
                    <a:close/>
                    <a:moveTo>
                      <a:pt x="1022" y="410"/>
                    </a:moveTo>
                    <a:cubicBezTo>
                      <a:pt x="1022" y="410"/>
                      <a:pt x="1021" y="411"/>
                      <a:pt x="1021" y="411"/>
                    </a:cubicBezTo>
                    <a:cubicBezTo>
                      <a:pt x="1021" y="412"/>
                      <a:pt x="1020" y="413"/>
                      <a:pt x="1020" y="413"/>
                    </a:cubicBezTo>
                    <a:cubicBezTo>
                      <a:pt x="1012" y="406"/>
                      <a:pt x="994" y="401"/>
                      <a:pt x="982" y="401"/>
                    </a:cubicBezTo>
                    <a:cubicBezTo>
                      <a:pt x="982" y="400"/>
                      <a:pt x="983" y="398"/>
                      <a:pt x="983" y="397"/>
                    </a:cubicBezTo>
                    <a:cubicBezTo>
                      <a:pt x="994" y="397"/>
                      <a:pt x="1011" y="402"/>
                      <a:pt x="1022" y="410"/>
                    </a:cubicBezTo>
                    <a:close/>
                    <a:moveTo>
                      <a:pt x="1019" y="415"/>
                    </a:moveTo>
                    <a:cubicBezTo>
                      <a:pt x="1019" y="416"/>
                      <a:pt x="1018" y="417"/>
                      <a:pt x="1017" y="418"/>
                    </a:cubicBezTo>
                    <a:cubicBezTo>
                      <a:pt x="1008" y="411"/>
                      <a:pt x="992" y="406"/>
                      <a:pt x="980" y="406"/>
                    </a:cubicBezTo>
                    <a:cubicBezTo>
                      <a:pt x="980" y="405"/>
                      <a:pt x="981" y="404"/>
                      <a:pt x="981" y="403"/>
                    </a:cubicBezTo>
                    <a:cubicBezTo>
                      <a:pt x="991" y="403"/>
                      <a:pt x="1008" y="407"/>
                      <a:pt x="1019" y="415"/>
                    </a:cubicBezTo>
                    <a:close/>
                    <a:moveTo>
                      <a:pt x="1026" y="413"/>
                    </a:moveTo>
                    <a:cubicBezTo>
                      <a:pt x="1040" y="385"/>
                      <a:pt x="1017" y="357"/>
                      <a:pt x="987" y="383"/>
                    </a:cubicBezTo>
                    <a:cubicBezTo>
                      <a:pt x="977" y="392"/>
                      <a:pt x="968" y="411"/>
                      <a:pt x="977" y="433"/>
                    </a:cubicBezTo>
                    <a:cubicBezTo>
                      <a:pt x="971" y="432"/>
                      <a:pt x="966" y="432"/>
                      <a:pt x="960" y="431"/>
                    </a:cubicBezTo>
                    <a:cubicBezTo>
                      <a:pt x="952" y="390"/>
                      <a:pt x="975" y="363"/>
                      <a:pt x="997" y="355"/>
                    </a:cubicBezTo>
                    <a:cubicBezTo>
                      <a:pt x="1034" y="342"/>
                      <a:pt x="1051" y="379"/>
                      <a:pt x="1038" y="406"/>
                    </a:cubicBezTo>
                    <a:cubicBezTo>
                      <a:pt x="1032" y="416"/>
                      <a:pt x="1024" y="423"/>
                      <a:pt x="1014" y="427"/>
                    </a:cubicBezTo>
                    <a:cubicBezTo>
                      <a:pt x="1020" y="422"/>
                      <a:pt x="1025" y="416"/>
                      <a:pt x="1026" y="413"/>
                    </a:cubicBezTo>
                    <a:close/>
                    <a:moveTo>
                      <a:pt x="1074" y="383"/>
                    </a:moveTo>
                    <a:cubicBezTo>
                      <a:pt x="1074" y="374"/>
                      <a:pt x="1072" y="367"/>
                      <a:pt x="1068" y="360"/>
                    </a:cubicBezTo>
                    <a:cubicBezTo>
                      <a:pt x="1111" y="298"/>
                      <a:pt x="1200" y="353"/>
                      <a:pt x="1235" y="318"/>
                    </a:cubicBezTo>
                    <a:cubicBezTo>
                      <a:pt x="1265" y="290"/>
                      <a:pt x="1243" y="265"/>
                      <a:pt x="1233" y="260"/>
                    </a:cubicBezTo>
                    <a:cubicBezTo>
                      <a:pt x="1216" y="254"/>
                      <a:pt x="1201" y="261"/>
                      <a:pt x="1198" y="277"/>
                    </a:cubicBezTo>
                    <a:cubicBezTo>
                      <a:pt x="1197" y="285"/>
                      <a:pt x="1205" y="292"/>
                      <a:pt x="1215" y="292"/>
                    </a:cubicBezTo>
                    <a:cubicBezTo>
                      <a:pt x="1199" y="300"/>
                      <a:pt x="1187" y="290"/>
                      <a:pt x="1185" y="282"/>
                    </a:cubicBezTo>
                    <a:cubicBezTo>
                      <a:pt x="1181" y="272"/>
                      <a:pt x="1184" y="256"/>
                      <a:pt x="1200" y="249"/>
                    </a:cubicBezTo>
                    <a:cubicBezTo>
                      <a:pt x="1217" y="240"/>
                      <a:pt x="1241" y="243"/>
                      <a:pt x="1254" y="262"/>
                    </a:cubicBezTo>
                    <a:cubicBezTo>
                      <a:pt x="1268" y="281"/>
                      <a:pt x="1274" y="314"/>
                      <a:pt x="1237" y="334"/>
                    </a:cubicBezTo>
                    <a:cubicBezTo>
                      <a:pt x="1192" y="357"/>
                      <a:pt x="1160" y="337"/>
                      <a:pt x="1118" y="355"/>
                    </a:cubicBezTo>
                    <a:cubicBezTo>
                      <a:pt x="1100" y="341"/>
                      <a:pt x="1092" y="359"/>
                      <a:pt x="1074" y="383"/>
                    </a:cubicBezTo>
                    <a:close/>
                    <a:moveTo>
                      <a:pt x="1204" y="277"/>
                    </a:moveTo>
                    <a:cubicBezTo>
                      <a:pt x="1207" y="269"/>
                      <a:pt x="1216" y="259"/>
                      <a:pt x="1231" y="265"/>
                    </a:cubicBezTo>
                    <a:cubicBezTo>
                      <a:pt x="1234" y="275"/>
                      <a:pt x="1235" y="300"/>
                      <a:pt x="1232" y="312"/>
                    </a:cubicBezTo>
                    <a:cubicBezTo>
                      <a:pt x="1223" y="322"/>
                      <a:pt x="1210" y="325"/>
                      <a:pt x="1196" y="326"/>
                    </a:cubicBezTo>
                    <a:cubicBezTo>
                      <a:pt x="1197" y="321"/>
                      <a:pt x="1198" y="317"/>
                      <a:pt x="1198" y="313"/>
                    </a:cubicBezTo>
                    <a:cubicBezTo>
                      <a:pt x="1209" y="311"/>
                      <a:pt x="1219" y="304"/>
                      <a:pt x="1223" y="287"/>
                    </a:cubicBezTo>
                    <a:cubicBezTo>
                      <a:pt x="1215" y="290"/>
                      <a:pt x="1200" y="286"/>
                      <a:pt x="1204" y="277"/>
                    </a:cubicBezTo>
                    <a:close/>
                    <a:moveTo>
                      <a:pt x="1123" y="360"/>
                    </a:moveTo>
                    <a:cubicBezTo>
                      <a:pt x="1168" y="341"/>
                      <a:pt x="1196" y="360"/>
                      <a:pt x="1241" y="338"/>
                    </a:cubicBezTo>
                    <a:cubicBezTo>
                      <a:pt x="1276" y="320"/>
                      <a:pt x="1273" y="279"/>
                      <a:pt x="1259" y="260"/>
                    </a:cubicBezTo>
                    <a:cubicBezTo>
                      <a:pt x="1240" y="235"/>
                      <a:pt x="1215" y="237"/>
                      <a:pt x="1198" y="244"/>
                    </a:cubicBezTo>
                    <a:cubicBezTo>
                      <a:pt x="1170" y="255"/>
                      <a:pt x="1173" y="277"/>
                      <a:pt x="1182" y="290"/>
                    </a:cubicBezTo>
                    <a:cubicBezTo>
                      <a:pt x="1188" y="297"/>
                      <a:pt x="1202" y="302"/>
                      <a:pt x="1214" y="296"/>
                    </a:cubicBezTo>
                    <a:cubicBezTo>
                      <a:pt x="1202" y="311"/>
                      <a:pt x="1184" y="310"/>
                      <a:pt x="1171" y="303"/>
                    </a:cubicBezTo>
                    <a:cubicBezTo>
                      <a:pt x="1151" y="290"/>
                      <a:pt x="1145" y="257"/>
                      <a:pt x="1177" y="238"/>
                    </a:cubicBezTo>
                    <a:cubicBezTo>
                      <a:pt x="1196" y="226"/>
                      <a:pt x="1224" y="222"/>
                      <a:pt x="1250" y="231"/>
                    </a:cubicBezTo>
                    <a:cubicBezTo>
                      <a:pt x="1275" y="240"/>
                      <a:pt x="1290" y="265"/>
                      <a:pt x="1287" y="295"/>
                    </a:cubicBezTo>
                    <a:cubicBezTo>
                      <a:pt x="1284" y="328"/>
                      <a:pt x="1243" y="375"/>
                      <a:pt x="1140" y="375"/>
                    </a:cubicBezTo>
                    <a:cubicBezTo>
                      <a:pt x="1133" y="368"/>
                      <a:pt x="1127" y="363"/>
                      <a:pt x="1123" y="360"/>
                    </a:cubicBezTo>
                    <a:close/>
                    <a:moveTo>
                      <a:pt x="1147" y="380"/>
                    </a:moveTo>
                    <a:cubicBezTo>
                      <a:pt x="1261" y="373"/>
                      <a:pt x="1290" y="325"/>
                      <a:pt x="1292" y="293"/>
                    </a:cubicBezTo>
                    <a:cubicBezTo>
                      <a:pt x="1311" y="354"/>
                      <a:pt x="1223" y="403"/>
                      <a:pt x="1174" y="403"/>
                    </a:cubicBezTo>
                    <a:cubicBezTo>
                      <a:pt x="1164" y="394"/>
                      <a:pt x="1155" y="387"/>
                      <a:pt x="1147" y="380"/>
                    </a:cubicBezTo>
                    <a:close/>
                    <a:moveTo>
                      <a:pt x="1207" y="403"/>
                    </a:moveTo>
                    <a:cubicBezTo>
                      <a:pt x="1206" y="406"/>
                      <a:pt x="1204" y="409"/>
                      <a:pt x="1203" y="412"/>
                    </a:cubicBezTo>
                    <a:cubicBezTo>
                      <a:pt x="1195" y="405"/>
                      <a:pt x="1195" y="405"/>
                      <a:pt x="1195" y="405"/>
                    </a:cubicBezTo>
                    <a:cubicBezTo>
                      <a:pt x="1199" y="405"/>
                      <a:pt x="1203" y="404"/>
                      <a:pt x="1207" y="403"/>
                    </a:cubicBezTo>
                    <a:close/>
                    <a:moveTo>
                      <a:pt x="1199" y="424"/>
                    </a:moveTo>
                    <a:cubicBezTo>
                      <a:pt x="1192" y="418"/>
                      <a:pt x="1185" y="412"/>
                      <a:pt x="1179" y="407"/>
                    </a:cubicBezTo>
                    <a:cubicBezTo>
                      <a:pt x="1181" y="407"/>
                      <a:pt x="1183" y="407"/>
                      <a:pt x="1184" y="407"/>
                    </a:cubicBezTo>
                    <a:cubicBezTo>
                      <a:pt x="1200" y="420"/>
                      <a:pt x="1200" y="420"/>
                      <a:pt x="1200" y="420"/>
                    </a:cubicBezTo>
                    <a:cubicBezTo>
                      <a:pt x="1200" y="421"/>
                      <a:pt x="1199" y="423"/>
                      <a:pt x="1199" y="424"/>
                    </a:cubicBezTo>
                    <a:close/>
                    <a:moveTo>
                      <a:pt x="1186" y="406"/>
                    </a:moveTo>
                    <a:cubicBezTo>
                      <a:pt x="1189" y="406"/>
                      <a:pt x="1191" y="406"/>
                      <a:pt x="1193" y="405"/>
                    </a:cubicBezTo>
                    <a:cubicBezTo>
                      <a:pt x="1203" y="413"/>
                      <a:pt x="1203" y="413"/>
                      <a:pt x="1203" y="413"/>
                    </a:cubicBezTo>
                    <a:cubicBezTo>
                      <a:pt x="1202" y="415"/>
                      <a:pt x="1201" y="417"/>
                      <a:pt x="1201" y="418"/>
                    </a:cubicBezTo>
                    <a:lnTo>
                      <a:pt x="1186" y="406"/>
                    </a:lnTo>
                    <a:close/>
                    <a:moveTo>
                      <a:pt x="1202" y="427"/>
                    </a:moveTo>
                    <a:cubicBezTo>
                      <a:pt x="1206" y="418"/>
                      <a:pt x="1210" y="409"/>
                      <a:pt x="1214" y="401"/>
                    </a:cubicBezTo>
                    <a:cubicBezTo>
                      <a:pt x="1219" y="399"/>
                      <a:pt x="1223" y="397"/>
                      <a:pt x="1228" y="395"/>
                    </a:cubicBezTo>
                    <a:cubicBezTo>
                      <a:pt x="1222" y="408"/>
                      <a:pt x="1216" y="421"/>
                      <a:pt x="1209" y="434"/>
                    </a:cubicBezTo>
                    <a:cubicBezTo>
                      <a:pt x="1207" y="432"/>
                      <a:pt x="1204" y="429"/>
                      <a:pt x="1202" y="427"/>
                    </a:cubicBezTo>
                    <a:close/>
                    <a:moveTo>
                      <a:pt x="1239" y="390"/>
                    </a:moveTo>
                    <a:cubicBezTo>
                      <a:pt x="1247" y="386"/>
                      <a:pt x="1255" y="381"/>
                      <a:pt x="1262" y="375"/>
                    </a:cubicBezTo>
                    <a:cubicBezTo>
                      <a:pt x="1264" y="377"/>
                      <a:pt x="1266" y="379"/>
                      <a:pt x="1268" y="381"/>
                    </a:cubicBezTo>
                    <a:cubicBezTo>
                      <a:pt x="1258" y="394"/>
                      <a:pt x="1250" y="407"/>
                      <a:pt x="1243" y="415"/>
                    </a:cubicBezTo>
                    <a:cubicBezTo>
                      <a:pt x="1256" y="411"/>
                      <a:pt x="1273" y="408"/>
                      <a:pt x="1289" y="404"/>
                    </a:cubicBezTo>
                    <a:cubicBezTo>
                      <a:pt x="1292" y="407"/>
                      <a:pt x="1295" y="410"/>
                      <a:pt x="1297" y="413"/>
                    </a:cubicBezTo>
                    <a:cubicBezTo>
                      <a:pt x="1270" y="421"/>
                      <a:pt x="1240" y="430"/>
                      <a:pt x="1217" y="437"/>
                    </a:cubicBezTo>
                    <a:cubicBezTo>
                      <a:pt x="1224" y="422"/>
                      <a:pt x="1232" y="405"/>
                      <a:pt x="1239" y="390"/>
                    </a:cubicBezTo>
                    <a:close/>
                    <a:moveTo>
                      <a:pt x="1269" y="490"/>
                    </a:moveTo>
                    <a:cubicBezTo>
                      <a:pt x="1262" y="483"/>
                      <a:pt x="1255" y="476"/>
                      <a:pt x="1248" y="470"/>
                    </a:cubicBezTo>
                    <a:cubicBezTo>
                      <a:pt x="1249" y="469"/>
                      <a:pt x="1251" y="468"/>
                      <a:pt x="1252" y="468"/>
                    </a:cubicBezTo>
                    <a:cubicBezTo>
                      <a:pt x="1270" y="486"/>
                      <a:pt x="1270" y="486"/>
                      <a:pt x="1270" y="486"/>
                    </a:cubicBezTo>
                    <a:cubicBezTo>
                      <a:pt x="1270" y="487"/>
                      <a:pt x="1269" y="489"/>
                      <a:pt x="1269" y="490"/>
                    </a:cubicBezTo>
                    <a:close/>
                    <a:moveTo>
                      <a:pt x="1271" y="484"/>
                    </a:moveTo>
                    <a:cubicBezTo>
                      <a:pt x="1254" y="467"/>
                      <a:pt x="1254" y="467"/>
                      <a:pt x="1254" y="467"/>
                    </a:cubicBezTo>
                    <a:cubicBezTo>
                      <a:pt x="1255" y="467"/>
                      <a:pt x="1256" y="466"/>
                      <a:pt x="1258" y="466"/>
                    </a:cubicBezTo>
                    <a:cubicBezTo>
                      <a:pt x="1272" y="480"/>
                      <a:pt x="1272" y="480"/>
                      <a:pt x="1272" y="480"/>
                    </a:cubicBezTo>
                    <a:lnTo>
                      <a:pt x="1271" y="484"/>
                    </a:lnTo>
                    <a:close/>
                    <a:moveTo>
                      <a:pt x="1259" y="466"/>
                    </a:moveTo>
                    <a:cubicBezTo>
                      <a:pt x="1260" y="465"/>
                      <a:pt x="1262" y="465"/>
                      <a:pt x="1263" y="464"/>
                    </a:cubicBezTo>
                    <a:cubicBezTo>
                      <a:pt x="1273" y="475"/>
                      <a:pt x="1273" y="475"/>
                      <a:pt x="1273" y="475"/>
                    </a:cubicBezTo>
                    <a:cubicBezTo>
                      <a:pt x="1272" y="479"/>
                      <a:pt x="1272" y="479"/>
                      <a:pt x="1272" y="479"/>
                    </a:cubicBezTo>
                    <a:lnTo>
                      <a:pt x="1259" y="466"/>
                    </a:lnTo>
                    <a:close/>
                    <a:moveTo>
                      <a:pt x="1275" y="470"/>
                    </a:moveTo>
                    <a:cubicBezTo>
                      <a:pt x="1274" y="474"/>
                      <a:pt x="1274" y="474"/>
                      <a:pt x="1274" y="474"/>
                    </a:cubicBezTo>
                    <a:cubicBezTo>
                      <a:pt x="1264" y="464"/>
                      <a:pt x="1264" y="464"/>
                      <a:pt x="1264" y="464"/>
                    </a:cubicBezTo>
                    <a:cubicBezTo>
                      <a:pt x="1265" y="464"/>
                      <a:pt x="1266" y="463"/>
                      <a:pt x="1268" y="463"/>
                    </a:cubicBezTo>
                    <a:lnTo>
                      <a:pt x="1275" y="470"/>
                    </a:lnTo>
                    <a:close/>
                    <a:moveTo>
                      <a:pt x="1269" y="462"/>
                    </a:moveTo>
                    <a:cubicBezTo>
                      <a:pt x="1272" y="461"/>
                      <a:pt x="1275" y="461"/>
                      <a:pt x="1278" y="460"/>
                    </a:cubicBezTo>
                    <a:cubicBezTo>
                      <a:pt x="1277" y="463"/>
                      <a:pt x="1276" y="466"/>
                      <a:pt x="1275" y="469"/>
                    </a:cubicBezTo>
                    <a:lnTo>
                      <a:pt x="1269" y="462"/>
                    </a:lnTo>
                    <a:close/>
                    <a:moveTo>
                      <a:pt x="1273" y="495"/>
                    </a:moveTo>
                    <a:cubicBezTo>
                      <a:pt x="1279" y="477"/>
                      <a:pt x="1283" y="462"/>
                      <a:pt x="1285" y="453"/>
                    </a:cubicBezTo>
                    <a:cubicBezTo>
                      <a:pt x="1274" y="455"/>
                      <a:pt x="1259" y="460"/>
                      <a:pt x="1243" y="465"/>
                    </a:cubicBezTo>
                    <a:cubicBezTo>
                      <a:pt x="1240" y="462"/>
                      <a:pt x="1237" y="459"/>
                      <a:pt x="1234" y="456"/>
                    </a:cubicBezTo>
                    <a:cubicBezTo>
                      <a:pt x="1264" y="446"/>
                      <a:pt x="1295" y="436"/>
                      <a:pt x="1312" y="432"/>
                    </a:cubicBezTo>
                    <a:cubicBezTo>
                      <a:pt x="1305" y="446"/>
                      <a:pt x="1294" y="474"/>
                      <a:pt x="1281" y="503"/>
                    </a:cubicBezTo>
                    <a:cubicBezTo>
                      <a:pt x="1279" y="500"/>
                      <a:pt x="1276" y="497"/>
                      <a:pt x="1273" y="495"/>
                    </a:cubicBezTo>
                    <a:close/>
                    <a:moveTo>
                      <a:pt x="1285" y="507"/>
                    </a:moveTo>
                    <a:cubicBezTo>
                      <a:pt x="1299" y="475"/>
                      <a:pt x="1312" y="444"/>
                      <a:pt x="1320" y="425"/>
                    </a:cubicBezTo>
                    <a:cubicBezTo>
                      <a:pt x="1298" y="429"/>
                      <a:pt x="1257" y="445"/>
                      <a:pt x="1229" y="452"/>
                    </a:cubicBezTo>
                    <a:cubicBezTo>
                      <a:pt x="1226" y="449"/>
                      <a:pt x="1222" y="446"/>
                      <a:pt x="1219" y="443"/>
                    </a:cubicBezTo>
                    <a:cubicBezTo>
                      <a:pt x="1261" y="432"/>
                      <a:pt x="1321" y="410"/>
                      <a:pt x="1347" y="405"/>
                    </a:cubicBezTo>
                    <a:cubicBezTo>
                      <a:pt x="1335" y="427"/>
                      <a:pt x="1314" y="478"/>
                      <a:pt x="1295" y="517"/>
                    </a:cubicBezTo>
                    <a:cubicBezTo>
                      <a:pt x="1292" y="513"/>
                      <a:pt x="1288" y="510"/>
                      <a:pt x="1285" y="507"/>
                    </a:cubicBezTo>
                    <a:close/>
                    <a:moveTo>
                      <a:pt x="1326" y="550"/>
                    </a:moveTo>
                    <a:cubicBezTo>
                      <a:pt x="1330" y="542"/>
                      <a:pt x="1333" y="536"/>
                      <a:pt x="1335" y="531"/>
                    </a:cubicBezTo>
                    <a:cubicBezTo>
                      <a:pt x="1331" y="532"/>
                      <a:pt x="1323" y="534"/>
                      <a:pt x="1314" y="536"/>
                    </a:cubicBezTo>
                    <a:cubicBezTo>
                      <a:pt x="1312" y="534"/>
                      <a:pt x="1311" y="533"/>
                      <a:pt x="1309" y="531"/>
                    </a:cubicBezTo>
                    <a:cubicBezTo>
                      <a:pt x="1326" y="527"/>
                      <a:pt x="1340" y="524"/>
                      <a:pt x="1348" y="522"/>
                    </a:cubicBezTo>
                    <a:cubicBezTo>
                      <a:pt x="1344" y="529"/>
                      <a:pt x="1338" y="542"/>
                      <a:pt x="1331" y="555"/>
                    </a:cubicBezTo>
                    <a:cubicBezTo>
                      <a:pt x="1330" y="553"/>
                      <a:pt x="1328" y="552"/>
                      <a:pt x="1326" y="550"/>
                    </a:cubicBezTo>
                    <a:close/>
                    <a:moveTo>
                      <a:pt x="1334" y="558"/>
                    </a:moveTo>
                    <a:cubicBezTo>
                      <a:pt x="1342" y="542"/>
                      <a:pt x="1351" y="526"/>
                      <a:pt x="1355" y="517"/>
                    </a:cubicBezTo>
                    <a:cubicBezTo>
                      <a:pt x="1346" y="518"/>
                      <a:pt x="1324" y="523"/>
                      <a:pt x="1305" y="527"/>
                    </a:cubicBezTo>
                    <a:cubicBezTo>
                      <a:pt x="1303" y="525"/>
                      <a:pt x="1301" y="523"/>
                      <a:pt x="1300" y="522"/>
                    </a:cubicBezTo>
                    <a:cubicBezTo>
                      <a:pt x="1327" y="514"/>
                      <a:pt x="1359" y="504"/>
                      <a:pt x="1373" y="502"/>
                    </a:cubicBezTo>
                    <a:cubicBezTo>
                      <a:pt x="1367" y="514"/>
                      <a:pt x="1352" y="543"/>
                      <a:pt x="1341" y="566"/>
                    </a:cubicBezTo>
                    <a:cubicBezTo>
                      <a:pt x="1339" y="563"/>
                      <a:pt x="1336" y="561"/>
                      <a:pt x="1334" y="558"/>
                    </a:cubicBezTo>
                    <a:close/>
                    <a:moveTo>
                      <a:pt x="1352" y="579"/>
                    </a:moveTo>
                    <a:cubicBezTo>
                      <a:pt x="1350" y="576"/>
                      <a:pt x="1347" y="573"/>
                      <a:pt x="1345" y="570"/>
                    </a:cubicBezTo>
                    <a:cubicBezTo>
                      <a:pt x="1355" y="554"/>
                      <a:pt x="1372" y="549"/>
                      <a:pt x="1387" y="552"/>
                    </a:cubicBezTo>
                    <a:cubicBezTo>
                      <a:pt x="1383" y="564"/>
                      <a:pt x="1383" y="564"/>
                      <a:pt x="1383" y="564"/>
                    </a:cubicBezTo>
                    <a:cubicBezTo>
                      <a:pt x="1371" y="563"/>
                      <a:pt x="1359" y="567"/>
                      <a:pt x="1352" y="579"/>
                    </a:cubicBezTo>
                    <a:close/>
                    <a:moveTo>
                      <a:pt x="1368" y="597"/>
                    </a:moveTo>
                    <a:cubicBezTo>
                      <a:pt x="1363" y="592"/>
                      <a:pt x="1359" y="587"/>
                      <a:pt x="1355" y="582"/>
                    </a:cubicBezTo>
                    <a:cubicBezTo>
                      <a:pt x="1361" y="572"/>
                      <a:pt x="1371" y="567"/>
                      <a:pt x="1381" y="568"/>
                    </a:cubicBezTo>
                    <a:cubicBezTo>
                      <a:pt x="1377" y="580"/>
                      <a:pt x="1377" y="580"/>
                      <a:pt x="1377" y="580"/>
                    </a:cubicBezTo>
                    <a:cubicBezTo>
                      <a:pt x="1396" y="588"/>
                      <a:pt x="1396" y="588"/>
                      <a:pt x="1396" y="588"/>
                    </a:cubicBezTo>
                    <a:cubicBezTo>
                      <a:pt x="1400" y="577"/>
                      <a:pt x="1400" y="577"/>
                      <a:pt x="1400" y="577"/>
                    </a:cubicBezTo>
                    <a:cubicBezTo>
                      <a:pt x="1405" y="583"/>
                      <a:pt x="1407" y="590"/>
                      <a:pt x="1406" y="599"/>
                    </a:cubicBezTo>
                    <a:cubicBezTo>
                      <a:pt x="1394" y="597"/>
                      <a:pt x="1381" y="596"/>
                      <a:pt x="1368" y="597"/>
                    </a:cubicBezTo>
                    <a:close/>
                    <a:moveTo>
                      <a:pt x="1445" y="636"/>
                    </a:moveTo>
                    <a:cubicBezTo>
                      <a:pt x="1427" y="629"/>
                      <a:pt x="1408" y="626"/>
                      <a:pt x="1390" y="624"/>
                    </a:cubicBezTo>
                    <a:cubicBezTo>
                      <a:pt x="1387" y="621"/>
                      <a:pt x="1384" y="617"/>
                      <a:pt x="1381" y="613"/>
                    </a:cubicBezTo>
                    <a:cubicBezTo>
                      <a:pt x="1381" y="610"/>
                      <a:pt x="1380" y="606"/>
                      <a:pt x="1380" y="602"/>
                    </a:cubicBezTo>
                    <a:cubicBezTo>
                      <a:pt x="1405" y="602"/>
                      <a:pt x="1429" y="609"/>
                      <a:pt x="1449" y="623"/>
                    </a:cubicBezTo>
                    <a:cubicBezTo>
                      <a:pt x="1448" y="627"/>
                      <a:pt x="1446" y="631"/>
                      <a:pt x="1445" y="636"/>
                    </a:cubicBezTo>
                    <a:close/>
                    <a:moveTo>
                      <a:pt x="1443" y="613"/>
                    </a:moveTo>
                    <a:cubicBezTo>
                      <a:pt x="1453" y="604"/>
                      <a:pt x="1473" y="596"/>
                      <a:pt x="1478" y="609"/>
                    </a:cubicBezTo>
                    <a:cubicBezTo>
                      <a:pt x="1483" y="619"/>
                      <a:pt x="1475" y="626"/>
                      <a:pt x="1466" y="629"/>
                    </a:cubicBezTo>
                    <a:cubicBezTo>
                      <a:pt x="1459" y="623"/>
                      <a:pt x="1451" y="617"/>
                      <a:pt x="1443" y="613"/>
                    </a:cubicBezTo>
                    <a:close/>
                    <a:moveTo>
                      <a:pt x="1450" y="638"/>
                    </a:moveTo>
                    <a:cubicBezTo>
                      <a:pt x="1451" y="634"/>
                      <a:pt x="1452" y="630"/>
                      <a:pt x="1454" y="626"/>
                    </a:cubicBezTo>
                    <a:cubicBezTo>
                      <a:pt x="1464" y="634"/>
                      <a:pt x="1473" y="644"/>
                      <a:pt x="1481" y="655"/>
                    </a:cubicBezTo>
                    <a:cubicBezTo>
                      <a:pt x="1472" y="648"/>
                      <a:pt x="1462" y="642"/>
                      <a:pt x="1450" y="638"/>
                    </a:cubicBezTo>
                    <a:close/>
                    <a:moveTo>
                      <a:pt x="1504" y="641"/>
                    </a:moveTo>
                    <a:cubicBezTo>
                      <a:pt x="1496" y="643"/>
                      <a:pt x="1488" y="644"/>
                      <a:pt x="1480" y="645"/>
                    </a:cubicBezTo>
                    <a:cubicBezTo>
                      <a:pt x="1478" y="643"/>
                      <a:pt x="1477" y="641"/>
                      <a:pt x="1475" y="639"/>
                    </a:cubicBezTo>
                    <a:cubicBezTo>
                      <a:pt x="1484" y="638"/>
                      <a:pt x="1492" y="636"/>
                      <a:pt x="1501" y="633"/>
                    </a:cubicBezTo>
                    <a:cubicBezTo>
                      <a:pt x="1502" y="636"/>
                      <a:pt x="1503" y="638"/>
                      <a:pt x="1504" y="641"/>
                    </a:cubicBezTo>
                    <a:close/>
                    <a:moveTo>
                      <a:pt x="1499" y="628"/>
                    </a:moveTo>
                    <a:cubicBezTo>
                      <a:pt x="1490" y="631"/>
                      <a:pt x="1481" y="633"/>
                      <a:pt x="1471" y="635"/>
                    </a:cubicBezTo>
                    <a:cubicBezTo>
                      <a:pt x="1470" y="634"/>
                      <a:pt x="1470" y="633"/>
                      <a:pt x="1469" y="632"/>
                    </a:cubicBezTo>
                    <a:cubicBezTo>
                      <a:pt x="1480" y="628"/>
                      <a:pt x="1490" y="620"/>
                      <a:pt x="1483" y="607"/>
                    </a:cubicBezTo>
                    <a:cubicBezTo>
                      <a:pt x="1476" y="591"/>
                      <a:pt x="1451" y="599"/>
                      <a:pt x="1438" y="610"/>
                    </a:cubicBezTo>
                    <a:cubicBezTo>
                      <a:pt x="1434" y="608"/>
                      <a:pt x="1430" y="606"/>
                      <a:pt x="1426" y="605"/>
                    </a:cubicBezTo>
                    <a:cubicBezTo>
                      <a:pt x="1436" y="594"/>
                      <a:pt x="1455" y="582"/>
                      <a:pt x="1472" y="580"/>
                    </a:cubicBezTo>
                    <a:cubicBezTo>
                      <a:pt x="1477" y="585"/>
                      <a:pt x="1483" y="590"/>
                      <a:pt x="1490" y="593"/>
                    </a:cubicBezTo>
                    <a:cubicBezTo>
                      <a:pt x="1492" y="605"/>
                      <a:pt x="1495" y="617"/>
                      <a:pt x="1499" y="628"/>
                    </a:cubicBezTo>
                    <a:close/>
                    <a:moveTo>
                      <a:pt x="1489" y="576"/>
                    </a:moveTo>
                    <a:cubicBezTo>
                      <a:pt x="1485" y="571"/>
                      <a:pt x="1481" y="565"/>
                      <a:pt x="1477" y="558"/>
                    </a:cubicBezTo>
                    <a:cubicBezTo>
                      <a:pt x="1483" y="557"/>
                      <a:pt x="1488" y="557"/>
                      <a:pt x="1493" y="557"/>
                    </a:cubicBezTo>
                    <a:cubicBezTo>
                      <a:pt x="1491" y="563"/>
                      <a:pt x="1489" y="569"/>
                      <a:pt x="1489" y="576"/>
                    </a:cubicBezTo>
                    <a:close/>
                    <a:moveTo>
                      <a:pt x="1490" y="552"/>
                    </a:moveTo>
                    <a:cubicBezTo>
                      <a:pt x="1489" y="543"/>
                      <a:pt x="1489" y="532"/>
                      <a:pt x="1492" y="521"/>
                    </a:cubicBezTo>
                    <a:cubicBezTo>
                      <a:pt x="1495" y="522"/>
                      <a:pt x="1498" y="523"/>
                      <a:pt x="1502" y="523"/>
                    </a:cubicBezTo>
                    <a:cubicBezTo>
                      <a:pt x="1497" y="533"/>
                      <a:pt x="1495" y="544"/>
                      <a:pt x="1495" y="553"/>
                    </a:cubicBezTo>
                    <a:cubicBezTo>
                      <a:pt x="1493" y="552"/>
                      <a:pt x="1492" y="552"/>
                      <a:pt x="1490" y="552"/>
                    </a:cubicBezTo>
                    <a:close/>
                    <a:moveTo>
                      <a:pt x="1535" y="616"/>
                    </a:moveTo>
                    <a:cubicBezTo>
                      <a:pt x="1529" y="619"/>
                      <a:pt x="1523" y="621"/>
                      <a:pt x="1517" y="623"/>
                    </a:cubicBezTo>
                    <a:cubicBezTo>
                      <a:pt x="1517" y="621"/>
                      <a:pt x="1516" y="620"/>
                      <a:pt x="1516" y="618"/>
                    </a:cubicBezTo>
                    <a:cubicBezTo>
                      <a:pt x="1518" y="612"/>
                      <a:pt x="1518" y="606"/>
                      <a:pt x="1516" y="600"/>
                    </a:cubicBezTo>
                    <a:cubicBezTo>
                      <a:pt x="1522" y="601"/>
                      <a:pt x="1530" y="601"/>
                      <a:pt x="1537" y="600"/>
                    </a:cubicBezTo>
                    <a:cubicBezTo>
                      <a:pt x="1537" y="605"/>
                      <a:pt x="1537" y="610"/>
                      <a:pt x="1535" y="616"/>
                    </a:cubicBezTo>
                    <a:close/>
                    <a:moveTo>
                      <a:pt x="1539" y="615"/>
                    </a:moveTo>
                    <a:cubicBezTo>
                      <a:pt x="1540" y="611"/>
                      <a:pt x="1541" y="607"/>
                      <a:pt x="1541" y="604"/>
                    </a:cubicBezTo>
                    <a:cubicBezTo>
                      <a:pt x="1547" y="611"/>
                      <a:pt x="1547" y="611"/>
                      <a:pt x="1547" y="611"/>
                    </a:cubicBezTo>
                    <a:cubicBezTo>
                      <a:pt x="1544" y="612"/>
                      <a:pt x="1542" y="613"/>
                      <a:pt x="1539" y="615"/>
                    </a:cubicBezTo>
                    <a:close/>
                    <a:moveTo>
                      <a:pt x="1548" y="611"/>
                    </a:moveTo>
                    <a:cubicBezTo>
                      <a:pt x="1541" y="602"/>
                      <a:pt x="1541" y="602"/>
                      <a:pt x="1541" y="602"/>
                    </a:cubicBezTo>
                    <a:cubicBezTo>
                      <a:pt x="1541" y="601"/>
                      <a:pt x="1541" y="600"/>
                      <a:pt x="1541" y="599"/>
                    </a:cubicBezTo>
                    <a:cubicBezTo>
                      <a:pt x="1542" y="599"/>
                      <a:pt x="1543" y="599"/>
                      <a:pt x="1543" y="599"/>
                    </a:cubicBezTo>
                    <a:cubicBezTo>
                      <a:pt x="1552" y="609"/>
                      <a:pt x="1552" y="609"/>
                      <a:pt x="1552" y="609"/>
                    </a:cubicBezTo>
                    <a:cubicBezTo>
                      <a:pt x="1551" y="610"/>
                      <a:pt x="1550" y="610"/>
                      <a:pt x="1548" y="611"/>
                    </a:cubicBezTo>
                    <a:close/>
                    <a:moveTo>
                      <a:pt x="1553" y="609"/>
                    </a:moveTo>
                    <a:cubicBezTo>
                      <a:pt x="1545" y="598"/>
                      <a:pt x="1545" y="598"/>
                      <a:pt x="1545" y="598"/>
                    </a:cubicBezTo>
                    <a:cubicBezTo>
                      <a:pt x="1546" y="598"/>
                      <a:pt x="1548" y="598"/>
                      <a:pt x="1549" y="597"/>
                    </a:cubicBezTo>
                    <a:cubicBezTo>
                      <a:pt x="1556" y="607"/>
                      <a:pt x="1556" y="607"/>
                      <a:pt x="1556" y="607"/>
                    </a:cubicBezTo>
                    <a:cubicBezTo>
                      <a:pt x="1555" y="607"/>
                      <a:pt x="1554" y="608"/>
                      <a:pt x="1553" y="609"/>
                    </a:cubicBezTo>
                    <a:close/>
                    <a:moveTo>
                      <a:pt x="1558" y="606"/>
                    </a:moveTo>
                    <a:cubicBezTo>
                      <a:pt x="1550" y="597"/>
                      <a:pt x="1550" y="597"/>
                      <a:pt x="1550" y="597"/>
                    </a:cubicBezTo>
                    <a:cubicBezTo>
                      <a:pt x="1552" y="596"/>
                      <a:pt x="1553" y="596"/>
                      <a:pt x="1554" y="596"/>
                    </a:cubicBezTo>
                    <a:cubicBezTo>
                      <a:pt x="1561" y="605"/>
                      <a:pt x="1561" y="605"/>
                      <a:pt x="1561" y="605"/>
                    </a:cubicBezTo>
                    <a:cubicBezTo>
                      <a:pt x="1560" y="605"/>
                      <a:pt x="1559" y="606"/>
                      <a:pt x="1558" y="606"/>
                    </a:cubicBezTo>
                    <a:close/>
                    <a:moveTo>
                      <a:pt x="1562" y="604"/>
                    </a:moveTo>
                    <a:cubicBezTo>
                      <a:pt x="1555" y="595"/>
                      <a:pt x="1555" y="595"/>
                      <a:pt x="1555" y="595"/>
                    </a:cubicBezTo>
                    <a:cubicBezTo>
                      <a:pt x="1557" y="595"/>
                      <a:pt x="1558" y="594"/>
                      <a:pt x="1559" y="594"/>
                    </a:cubicBezTo>
                    <a:cubicBezTo>
                      <a:pt x="1566" y="602"/>
                      <a:pt x="1566" y="602"/>
                      <a:pt x="1566" y="602"/>
                    </a:cubicBezTo>
                    <a:cubicBezTo>
                      <a:pt x="1565" y="603"/>
                      <a:pt x="1564" y="604"/>
                      <a:pt x="1562" y="604"/>
                    </a:cubicBezTo>
                    <a:close/>
                    <a:moveTo>
                      <a:pt x="1567" y="602"/>
                    </a:moveTo>
                    <a:cubicBezTo>
                      <a:pt x="1561" y="593"/>
                      <a:pt x="1561" y="593"/>
                      <a:pt x="1561" y="593"/>
                    </a:cubicBezTo>
                    <a:cubicBezTo>
                      <a:pt x="1562" y="592"/>
                      <a:pt x="1563" y="592"/>
                      <a:pt x="1564" y="591"/>
                    </a:cubicBezTo>
                    <a:cubicBezTo>
                      <a:pt x="1571" y="600"/>
                      <a:pt x="1571" y="600"/>
                      <a:pt x="1571" y="600"/>
                    </a:cubicBezTo>
                    <a:cubicBezTo>
                      <a:pt x="1570" y="600"/>
                      <a:pt x="1569" y="601"/>
                      <a:pt x="1567" y="602"/>
                    </a:cubicBezTo>
                    <a:close/>
                    <a:moveTo>
                      <a:pt x="1572" y="599"/>
                    </a:moveTo>
                    <a:cubicBezTo>
                      <a:pt x="1565" y="590"/>
                      <a:pt x="1565" y="590"/>
                      <a:pt x="1565" y="590"/>
                    </a:cubicBezTo>
                    <a:cubicBezTo>
                      <a:pt x="1567" y="590"/>
                      <a:pt x="1568" y="589"/>
                      <a:pt x="1569" y="588"/>
                    </a:cubicBezTo>
                    <a:cubicBezTo>
                      <a:pt x="1576" y="597"/>
                      <a:pt x="1576" y="597"/>
                      <a:pt x="1576" y="597"/>
                    </a:cubicBezTo>
                    <a:cubicBezTo>
                      <a:pt x="1575" y="598"/>
                      <a:pt x="1573" y="599"/>
                      <a:pt x="1572" y="599"/>
                    </a:cubicBezTo>
                    <a:close/>
                    <a:moveTo>
                      <a:pt x="1577" y="597"/>
                    </a:moveTo>
                    <a:cubicBezTo>
                      <a:pt x="1570" y="587"/>
                      <a:pt x="1570" y="587"/>
                      <a:pt x="1570" y="587"/>
                    </a:cubicBezTo>
                    <a:cubicBezTo>
                      <a:pt x="1571" y="587"/>
                      <a:pt x="1572" y="586"/>
                      <a:pt x="1572" y="585"/>
                    </a:cubicBezTo>
                    <a:cubicBezTo>
                      <a:pt x="1580" y="595"/>
                      <a:pt x="1580" y="595"/>
                      <a:pt x="1580" y="595"/>
                    </a:cubicBezTo>
                    <a:cubicBezTo>
                      <a:pt x="1579" y="595"/>
                      <a:pt x="1578" y="596"/>
                      <a:pt x="1577" y="597"/>
                    </a:cubicBezTo>
                    <a:close/>
                    <a:moveTo>
                      <a:pt x="1582" y="594"/>
                    </a:moveTo>
                    <a:cubicBezTo>
                      <a:pt x="1573" y="584"/>
                      <a:pt x="1573" y="584"/>
                      <a:pt x="1573" y="584"/>
                    </a:cubicBezTo>
                    <a:cubicBezTo>
                      <a:pt x="1574" y="583"/>
                      <a:pt x="1575" y="582"/>
                      <a:pt x="1576" y="580"/>
                    </a:cubicBezTo>
                    <a:cubicBezTo>
                      <a:pt x="1585" y="592"/>
                      <a:pt x="1585" y="592"/>
                      <a:pt x="1585" y="592"/>
                    </a:cubicBezTo>
                    <a:cubicBezTo>
                      <a:pt x="1584" y="593"/>
                      <a:pt x="1583" y="593"/>
                      <a:pt x="1582" y="594"/>
                    </a:cubicBezTo>
                    <a:close/>
                    <a:moveTo>
                      <a:pt x="1587" y="591"/>
                    </a:moveTo>
                    <a:cubicBezTo>
                      <a:pt x="1586" y="591"/>
                      <a:pt x="1586" y="591"/>
                      <a:pt x="1586" y="591"/>
                    </a:cubicBezTo>
                    <a:cubicBezTo>
                      <a:pt x="1577" y="579"/>
                      <a:pt x="1577" y="579"/>
                      <a:pt x="1577" y="579"/>
                    </a:cubicBezTo>
                    <a:cubicBezTo>
                      <a:pt x="1577" y="578"/>
                      <a:pt x="1578" y="577"/>
                      <a:pt x="1578" y="575"/>
                    </a:cubicBezTo>
                    <a:cubicBezTo>
                      <a:pt x="1588" y="588"/>
                      <a:pt x="1588" y="588"/>
                      <a:pt x="1588" y="588"/>
                    </a:cubicBezTo>
                    <a:cubicBezTo>
                      <a:pt x="1588" y="589"/>
                      <a:pt x="1587" y="590"/>
                      <a:pt x="1587" y="591"/>
                    </a:cubicBezTo>
                    <a:close/>
                    <a:moveTo>
                      <a:pt x="1589" y="586"/>
                    </a:moveTo>
                    <a:cubicBezTo>
                      <a:pt x="1579" y="574"/>
                      <a:pt x="1579" y="574"/>
                      <a:pt x="1579" y="574"/>
                    </a:cubicBezTo>
                    <a:cubicBezTo>
                      <a:pt x="1579" y="572"/>
                      <a:pt x="1580" y="570"/>
                      <a:pt x="1580" y="569"/>
                    </a:cubicBezTo>
                    <a:cubicBezTo>
                      <a:pt x="1590" y="582"/>
                      <a:pt x="1590" y="582"/>
                      <a:pt x="1590" y="582"/>
                    </a:cubicBezTo>
                    <a:cubicBezTo>
                      <a:pt x="1590" y="583"/>
                      <a:pt x="1590" y="585"/>
                      <a:pt x="1589" y="586"/>
                    </a:cubicBezTo>
                    <a:close/>
                    <a:moveTo>
                      <a:pt x="1591" y="580"/>
                    </a:moveTo>
                    <a:cubicBezTo>
                      <a:pt x="1580" y="567"/>
                      <a:pt x="1580" y="567"/>
                      <a:pt x="1580" y="567"/>
                    </a:cubicBezTo>
                    <a:cubicBezTo>
                      <a:pt x="1580" y="566"/>
                      <a:pt x="1580" y="565"/>
                      <a:pt x="1580" y="564"/>
                    </a:cubicBezTo>
                    <a:cubicBezTo>
                      <a:pt x="1589" y="565"/>
                      <a:pt x="1592" y="572"/>
                      <a:pt x="1591" y="580"/>
                    </a:cubicBezTo>
                    <a:close/>
                    <a:moveTo>
                      <a:pt x="1616" y="572"/>
                    </a:moveTo>
                    <a:cubicBezTo>
                      <a:pt x="1609" y="577"/>
                      <a:pt x="1602" y="582"/>
                      <a:pt x="1595" y="586"/>
                    </a:cubicBezTo>
                    <a:cubicBezTo>
                      <a:pt x="1598" y="573"/>
                      <a:pt x="1594" y="563"/>
                      <a:pt x="1580" y="560"/>
                    </a:cubicBezTo>
                    <a:cubicBezTo>
                      <a:pt x="1579" y="554"/>
                      <a:pt x="1576" y="548"/>
                      <a:pt x="1572" y="543"/>
                    </a:cubicBezTo>
                    <a:cubicBezTo>
                      <a:pt x="1604" y="535"/>
                      <a:pt x="1619" y="550"/>
                      <a:pt x="1616" y="572"/>
                    </a:cubicBezTo>
                    <a:close/>
                    <a:moveTo>
                      <a:pt x="1631" y="561"/>
                    </a:moveTo>
                    <a:cubicBezTo>
                      <a:pt x="1627" y="563"/>
                      <a:pt x="1624" y="566"/>
                      <a:pt x="1620" y="569"/>
                    </a:cubicBezTo>
                    <a:cubicBezTo>
                      <a:pt x="1622" y="546"/>
                      <a:pt x="1604" y="529"/>
                      <a:pt x="1569" y="540"/>
                    </a:cubicBezTo>
                    <a:cubicBezTo>
                      <a:pt x="1565" y="537"/>
                      <a:pt x="1561" y="535"/>
                      <a:pt x="1556" y="533"/>
                    </a:cubicBezTo>
                    <a:cubicBezTo>
                      <a:pt x="1598" y="510"/>
                      <a:pt x="1635" y="521"/>
                      <a:pt x="1631" y="561"/>
                    </a:cubicBezTo>
                    <a:close/>
                    <a:moveTo>
                      <a:pt x="1656" y="535"/>
                    </a:moveTo>
                    <a:cubicBezTo>
                      <a:pt x="1650" y="542"/>
                      <a:pt x="1643" y="550"/>
                      <a:pt x="1635" y="557"/>
                    </a:cubicBezTo>
                    <a:cubicBezTo>
                      <a:pt x="1636" y="532"/>
                      <a:pt x="1622" y="517"/>
                      <a:pt x="1600" y="516"/>
                    </a:cubicBezTo>
                    <a:cubicBezTo>
                      <a:pt x="1585" y="516"/>
                      <a:pt x="1568" y="520"/>
                      <a:pt x="1550" y="531"/>
                    </a:cubicBezTo>
                    <a:cubicBezTo>
                      <a:pt x="1544" y="530"/>
                      <a:pt x="1538" y="530"/>
                      <a:pt x="1531" y="530"/>
                    </a:cubicBezTo>
                    <a:cubicBezTo>
                      <a:pt x="1517" y="532"/>
                      <a:pt x="1507" y="538"/>
                      <a:pt x="1500" y="547"/>
                    </a:cubicBezTo>
                    <a:cubicBezTo>
                      <a:pt x="1501" y="539"/>
                      <a:pt x="1503" y="531"/>
                      <a:pt x="1507" y="524"/>
                    </a:cubicBezTo>
                    <a:cubicBezTo>
                      <a:pt x="1527" y="526"/>
                      <a:pt x="1554" y="520"/>
                      <a:pt x="1561" y="502"/>
                    </a:cubicBezTo>
                    <a:cubicBezTo>
                      <a:pt x="1573" y="506"/>
                      <a:pt x="1586" y="509"/>
                      <a:pt x="1600" y="510"/>
                    </a:cubicBezTo>
                    <a:cubicBezTo>
                      <a:pt x="1601" y="510"/>
                      <a:pt x="1601" y="510"/>
                      <a:pt x="1602" y="510"/>
                    </a:cubicBezTo>
                    <a:cubicBezTo>
                      <a:pt x="1620" y="510"/>
                      <a:pt x="1633" y="505"/>
                      <a:pt x="1642" y="497"/>
                    </a:cubicBezTo>
                    <a:cubicBezTo>
                      <a:pt x="1670" y="505"/>
                      <a:pt x="1689" y="557"/>
                      <a:pt x="1664" y="573"/>
                    </a:cubicBezTo>
                    <a:cubicBezTo>
                      <a:pt x="1660" y="559"/>
                      <a:pt x="1657" y="545"/>
                      <a:pt x="1656" y="535"/>
                    </a:cubicBezTo>
                    <a:close/>
                    <a:moveTo>
                      <a:pt x="1665" y="577"/>
                    </a:moveTo>
                    <a:cubicBezTo>
                      <a:pt x="1667" y="577"/>
                      <a:pt x="1668" y="576"/>
                      <a:pt x="1670" y="575"/>
                    </a:cubicBezTo>
                    <a:cubicBezTo>
                      <a:pt x="1711" y="563"/>
                      <a:pt x="1763" y="548"/>
                      <a:pt x="1800" y="538"/>
                    </a:cubicBezTo>
                    <a:cubicBezTo>
                      <a:pt x="1800" y="539"/>
                      <a:pt x="1800" y="541"/>
                      <a:pt x="1801" y="542"/>
                    </a:cubicBezTo>
                    <a:cubicBezTo>
                      <a:pt x="1767" y="552"/>
                      <a:pt x="1709" y="568"/>
                      <a:pt x="1666" y="580"/>
                    </a:cubicBezTo>
                    <a:cubicBezTo>
                      <a:pt x="1665" y="579"/>
                      <a:pt x="1665" y="578"/>
                      <a:pt x="1665" y="577"/>
                    </a:cubicBezTo>
                    <a:close/>
                    <a:moveTo>
                      <a:pt x="1666" y="583"/>
                    </a:moveTo>
                    <a:cubicBezTo>
                      <a:pt x="1704" y="573"/>
                      <a:pt x="1755" y="559"/>
                      <a:pt x="1790" y="549"/>
                    </a:cubicBezTo>
                    <a:cubicBezTo>
                      <a:pt x="1791" y="550"/>
                      <a:pt x="1791" y="551"/>
                      <a:pt x="1791" y="552"/>
                    </a:cubicBezTo>
                    <a:cubicBezTo>
                      <a:pt x="1760" y="561"/>
                      <a:pt x="1709" y="575"/>
                      <a:pt x="1667" y="586"/>
                    </a:cubicBezTo>
                    <a:cubicBezTo>
                      <a:pt x="1667" y="585"/>
                      <a:pt x="1667" y="584"/>
                      <a:pt x="1666" y="583"/>
                    </a:cubicBezTo>
                    <a:close/>
                    <a:moveTo>
                      <a:pt x="1668" y="589"/>
                    </a:moveTo>
                    <a:cubicBezTo>
                      <a:pt x="1706" y="579"/>
                      <a:pt x="1752" y="566"/>
                      <a:pt x="1784" y="557"/>
                    </a:cubicBezTo>
                    <a:cubicBezTo>
                      <a:pt x="1784" y="559"/>
                      <a:pt x="1785" y="561"/>
                      <a:pt x="1785" y="562"/>
                    </a:cubicBezTo>
                    <a:cubicBezTo>
                      <a:pt x="1756" y="570"/>
                      <a:pt x="1710" y="583"/>
                      <a:pt x="1670" y="594"/>
                    </a:cubicBezTo>
                    <a:cubicBezTo>
                      <a:pt x="1669" y="592"/>
                      <a:pt x="1669" y="591"/>
                      <a:pt x="1668" y="589"/>
                    </a:cubicBezTo>
                    <a:close/>
                    <a:moveTo>
                      <a:pt x="1671" y="597"/>
                    </a:moveTo>
                    <a:cubicBezTo>
                      <a:pt x="1706" y="587"/>
                      <a:pt x="1747" y="576"/>
                      <a:pt x="1777" y="568"/>
                    </a:cubicBezTo>
                    <a:cubicBezTo>
                      <a:pt x="1777" y="570"/>
                      <a:pt x="1778" y="571"/>
                      <a:pt x="1778" y="572"/>
                    </a:cubicBezTo>
                    <a:cubicBezTo>
                      <a:pt x="1751" y="580"/>
                      <a:pt x="1710" y="591"/>
                      <a:pt x="1672" y="602"/>
                    </a:cubicBezTo>
                    <a:cubicBezTo>
                      <a:pt x="1672" y="600"/>
                      <a:pt x="1671" y="599"/>
                      <a:pt x="1671" y="597"/>
                    </a:cubicBezTo>
                    <a:close/>
                    <a:moveTo>
                      <a:pt x="1688" y="601"/>
                    </a:moveTo>
                    <a:cubicBezTo>
                      <a:pt x="1693" y="600"/>
                      <a:pt x="1693" y="600"/>
                      <a:pt x="1693" y="600"/>
                    </a:cubicBezTo>
                    <a:cubicBezTo>
                      <a:pt x="1687" y="614"/>
                      <a:pt x="1687" y="614"/>
                      <a:pt x="1687" y="614"/>
                    </a:cubicBezTo>
                    <a:cubicBezTo>
                      <a:pt x="1686" y="613"/>
                      <a:pt x="1685" y="612"/>
                      <a:pt x="1684" y="611"/>
                    </a:cubicBezTo>
                    <a:lnTo>
                      <a:pt x="1688" y="601"/>
                    </a:lnTo>
                    <a:close/>
                    <a:moveTo>
                      <a:pt x="1683" y="610"/>
                    </a:moveTo>
                    <a:cubicBezTo>
                      <a:pt x="1681" y="609"/>
                      <a:pt x="1679" y="607"/>
                      <a:pt x="1677" y="604"/>
                    </a:cubicBezTo>
                    <a:cubicBezTo>
                      <a:pt x="1686" y="602"/>
                      <a:pt x="1686" y="602"/>
                      <a:pt x="1686" y="602"/>
                    </a:cubicBezTo>
                    <a:lnTo>
                      <a:pt x="1683" y="610"/>
                    </a:lnTo>
                    <a:close/>
                    <a:moveTo>
                      <a:pt x="1694" y="599"/>
                    </a:moveTo>
                    <a:cubicBezTo>
                      <a:pt x="1699" y="598"/>
                      <a:pt x="1699" y="598"/>
                      <a:pt x="1699" y="598"/>
                    </a:cubicBezTo>
                    <a:cubicBezTo>
                      <a:pt x="1692" y="616"/>
                      <a:pt x="1692" y="616"/>
                      <a:pt x="1692" y="616"/>
                    </a:cubicBezTo>
                    <a:cubicBezTo>
                      <a:pt x="1691" y="616"/>
                      <a:pt x="1690" y="615"/>
                      <a:pt x="1689" y="615"/>
                    </a:cubicBezTo>
                    <a:lnTo>
                      <a:pt x="1694" y="599"/>
                    </a:lnTo>
                    <a:close/>
                    <a:moveTo>
                      <a:pt x="1701" y="598"/>
                    </a:moveTo>
                    <a:cubicBezTo>
                      <a:pt x="1707" y="596"/>
                      <a:pt x="1707" y="596"/>
                      <a:pt x="1707" y="596"/>
                    </a:cubicBezTo>
                    <a:cubicBezTo>
                      <a:pt x="1698" y="618"/>
                      <a:pt x="1698" y="618"/>
                      <a:pt x="1698" y="618"/>
                    </a:cubicBezTo>
                    <a:cubicBezTo>
                      <a:pt x="1697" y="618"/>
                      <a:pt x="1695" y="617"/>
                      <a:pt x="1694" y="617"/>
                    </a:cubicBezTo>
                    <a:lnTo>
                      <a:pt x="1701" y="598"/>
                    </a:lnTo>
                    <a:close/>
                    <a:moveTo>
                      <a:pt x="1708" y="595"/>
                    </a:moveTo>
                    <a:cubicBezTo>
                      <a:pt x="1713" y="594"/>
                      <a:pt x="1713" y="594"/>
                      <a:pt x="1713" y="594"/>
                    </a:cubicBezTo>
                    <a:cubicBezTo>
                      <a:pt x="1704" y="617"/>
                      <a:pt x="1704" y="617"/>
                      <a:pt x="1704" y="617"/>
                    </a:cubicBezTo>
                    <a:cubicBezTo>
                      <a:pt x="1703" y="618"/>
                      <a:pt x="1702" y="618"/>
                      <a:pt x="1700" y="618"/>
                    </a:cubicBezTo>
                    <a:lnTo>
                      <a:pt x="1708" y="595"/>
                    </a:lnTo>
                    <a:close/>
                    <a:moveTo>
                      <a:pt x="1714" y="595"/>
                    </a:moveTo>
                    <a:cubicBezTo>
                      <a:pt x="1718" y="604"/>
                      <a:pt x="1714" y="614"/>
                      <a:pt x="1706" y="617"/>
                    </a:cubicBezTo>
                    <a:lnTo>
                      <a:pt x="1714" y="595"/>
                    </a:lnTo>
                    <a:close/>
                    <a:moveTo>
                      <a:pt x="1679" y="621"/>
                    </a:moveTo>
                    <a:cubicBezTo>
                      <a:pt x="1677" y="617"/>
                      <a:pt x="1676" y="612"/>
                      <a:pt x="1674" y="607"/>
                    </a:cubicBezTo>
                    <a:cubicBezTo>
                      <a:pt x="1699" y="638"/>
                      <a:pt x="1727" y="615"/>
                      <a:pt x="1718" y="593"/>
                    </a:cubicBezTo>
                    <a:cubicBezTo>
                      <a:pt x="1730" y="589"/>
                      <a:pt x="1730" y="589"/>
                      <a:pt x="1730" y="589"/>
                    </a:cubicBezTo>
                    <a:cubicBezTo>
                      <a:pt x="1750" y="626"/>
                      <a:pt x="1699" y="653"/>
                      <a:pt x="1679" y="621"/>
                    </a:cubicBezTo>
                    <a:close/>
                    <a:moveTo>
                      <a:pt x="1723" y="634"/>
                    </a:moveTo>
                    <a:cubicBezTo>
                      <a:pt x="1737" y="626"/>
                      <a:pt x="1745" y="608"/>
                      <a:pt x="1734" y="588"/>
                    </a:cubicBezTo>
                    <a:cubicBezTo>
                      <a:pt x="1740" y="587"/>
                      <a:pt x="1746" y="585"/>
                      <a:pt x="1751" y="583"/>
                    </a:cubicBezTo>
                    <a:cubicBezTo>
                      <a:pt x="1766" y="606"/>
                      <a:pt x="1756" y="633"/>
                      <a:pt x="1741" y="641"/>
                    </a:cubicBezTo>
                    <a:cubicBezTo>
                      <a:pt x="1734" y="639"/>
                      <a:pt x="1728" y="636"/>
                      <a:pt x="1723" y="634"/>
                    </a:cubicBezTo>
                    <a:close/>
                    <a:moveTo>
                      <a:pt x="1770" y="653"/>
                    </a:moveTo>
                    <a:cubicBezTo>
                      <a:pt x="1761" y="649"/>
                      <a:pt x="1753" y="646"/>
                      <a:pt x="1745" y="643"/>
                    </a:cubicBezTo>
                    <a:cubicBezTo>
                      <a:pt x="1750" y="640"/>
                      <a:pt x="1754" y="635"/>
                      <a:pt x="1757" y="630"/>
                    </a:cubicBezTo>
                    <a:cubicBezTo>
                      <a:pt x="1768" y="629"/>
                      <a:pt x="1778" y="642"/>
                      <a:pt x="1770" y="653"/>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5" name="Freeform 592"/>
              <p:cNvSpPr/>
              <p:nvPr/>
            </p:nvSpPr>
            <p:spPr bwMode="auto">
              <a:xfrm>
                <a:off x="1782" y="2919"/>
                <a:ext cx="40" cy="12"/>
              </a:xfrm>
              <a:custGeom>
                <a:avLst/>
                <a:gdLst>
                  <a:gd name="T0" fmla="*/ 0 w 17"/>
                  <a:gd name="T1" fmla="*/ 5 h 5"/>
                  <a:gd name="T2" fmla="*/ 17 w 17"/>
                  <a:gd name="T3" fmla="*/ 5 h 5"/>
                  <a:gd name="T4" fmla="*/ 3 w 17"/>
                  <a:gd name="T5" fmla="*/ 0 h 5"/>
                  <a:gd name="T6" fmla="*/ 0 w 17"/>
                  <a:gd name="T7" fmla="*/ 5 h 5"/>
                </a:gdLst>
                <a:ahLst/>
                <a:cxnLst>
                  <a:cxn ang="0">
                    <a:pos x="T0" y="T1"/>
                  </a:cxn>
                  <a:cxn ang="0">
                    <a:pos x="T2" y="T3"/>
                  </a:cxn>
                  <a:cxn ang="0">
                    <a:pos x="T4" y="T5"/>
                  </a:cxn>
                  <a:cxn ang="0">
                    <a:pos x="T6" y="T7"/>
                  </a:cxn>
                </a:cxnLst>
                <a:rect l="0" t="0" r="r" b="b"/>
                <a:pathLst>
                  <a:path w="17" h="5">
                    <a:moveTo>
                      <a:pt x="0" y="5"/>
                    </a:moveTo>
                    <a:cubicBezTo>
                      <a:pt x="17" y="5"/>
                      <a:pt x="17" y="5"/>
                      <a:pt x="17" y="5"/>
                    </a:cubicBezTo>
                    <a:cubicBezTo>
                      <a:pt x="12" y="3"/>
                      <a:pt x="7" y="2"/>
                      <a:pt x="3" y="0"/>
                    </a:cubicBezTo>
                    <a:cubicBezTo>
                      <a:pt x="2" y="1"/>
                      <a:pt x="1" y="3"/>
                      <a:pt x="0" y="5"/>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6" name="Freeform 593"/>
              <p:cNvSpPr>
                <a:spLocks noEditPoints="1"/>
              </p:cNvSpPr>
              <p:nvPr/>
            </p:nvSpPr>
            <p:spPr bwMode="auto">
              <a:xfrm>
                <a:off x="1285" y="2803"/>
                <a:ext cx="192" cy="133"/>
              </a:xfrm>
              <a:custGeom>
                <a:avLst/>
                <a:gdLst>
                  <a:gd name="T0" fmla="*/ 25 w 81"/>
                  <a:gd name="T1" fmla="*/ 11 h 56"/>
                  <a:gd name="T2" fmla="*/ 17 w 81"/>
                  <a:gd name="T3" fmla="*/ 50 h 56"/>
                  <a:gd name="T4" fmla="*/ 26 w 81"/>
                  <a:gd name="T5" fmla="*/ 54 h 56"/>
                  <a:gd name="T6" fmla="*/ 36 w 81"/>
                  <a:gd name="T7" fmla="*/ 54 h 56"/>
                  <a:gd name="T8" fmla="*/ 68 w 81"/>
                  <a:gd name="T9" fmla="*/ 30 h 56"/>
                  <a:gd name="T10" fmla="*/ 72 w 81"/>
                  <a:gd name="T11" fmla="*/ 39 h 56"/>
                  <a:gd name="T12" fmla="*/ 58 w 81"/>
                  <a:gd name="T13" fmla="*/ 54 h 56"/>
                  <a:gd name="T14" fmla="*/ 66 w 81"/>
                  <a:gd name="T15" fmla="*/ 54 h 56"/>
                  <a:gd name="T16" fmla="*/ 74 w 81"/>
                  <a:gd name="T17" fmla="*/ 44 h 56"/>
                  <a:gd name="T18" fmla="*/ 75 w 81"/>
                  <a:gd name="T19" fmla="*/ 54 h 56"/>
                  <a:gd name="T20" fmla="*/ 81 w 81"/>
                  <a:gd name="T21" fmla="*/ 54 h 56"/>
                  <a:gd name="T22" fmla="*/ 74 w 81"/>
                  <a:gd name="T23" fmla="*/ 31 h 56"/>
                  <a:gd name="T24" fmla="*/ 25 w 81"/>
                  <a:gd name="T25" fmla="*/ 11 h 56"/>
                  <a:gd name="T26" fmla="*/ 29 w 81"/>
                  <a:gd name="T27" fmla="*/ 17 h 56"/>
                  <a:gd name="T28" fmla="*/ 37 w 81"/>
                  <a:gd name="T29" fmla="*/ 49 h 56"/>
                  <a:gd name="T30" fmla="*/ 29 w 81"/>
                  <a:gd name="T31" fmla="*/ 17 h 56"/>
                  <a:gd name="T32" fmla="*/ 41 w 81"/>
                  <a:gd name="T33" fmla="*/ 48 h 56"/>
                  <a:gd name="T34" fmla="*/ 33 w 81"/>
                  <a:gd name="T35" fmla="*/ 16 h 56"/>
                  <a:gd name="T36" fmla="*/ 66 w 81"/>
                  <a:gd name="T37" fmla="*/ 27 h 56"/>
                  <a:gd name="T38" fmla="*/ 41 w 81"/>
                  <a:gd name="T39" fmla="*/ 4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1" h="56">
                    <a:moveTo>
                      <a:pt x="25" y="11"/>
                    </a:moveTo>
                    <a:cubicBezTo>
                      <a:pt x="13" y="17"/>
                      <a:pt x="0" y="34"/>
                      <a:pt x="17" y="50"/>
                    </a:cubicBezTo>
                    <a:cubicBezTo>
                      <a:pt x="20" y="52"/>
                      <a:pt x="23" y="53"/>
                      <a:pt x="26" y="54"/>
                    </a:cubicBezTo>
                    <a:cubicBezTo>
                      <a:pt x="36" y="54"/>
                      <a:pt x="36" y="54"/>
                      <a:pt x="36" y="54"/>
                    </a:cubicBezTo>
                    <a:cubicBezTo>
                      <a:pt x="48" y="52"/>
                      <a:pt x="61" y="41"/>
                      <a:pt x="68" y="30"/>
                    </a:cubicBezTo>
                    <a:cubicBezTo>
                      <a:pt x="69" y="33"/>
                      <a:pt x="71" y="36"/>
                      <a:pt x="72" y="39"/>
                    </a:cubicBezTo>
                    <a:cubicBezTo>
                      <a:pt x="69" y="44"/>
                      <a:pt x="64" y="50"/>
                      <a:pt x="58" y="54"/>
                    </a:cubicBezTo>
                    <a:cubicBezTo>
                      <a:pt x="66" y="54"/>
                      <a:pt x="66" y="54"/>
                      <a:pt x="66" y="54"/>
                    </a:cubicBezTo>
                    <a:cubicBezTo>
                      <a:pt x="69" y="51"/>
                      <a:pt x="72" y="48"/>
                      <a:pt x="74" y="44"/>
                    </a:cubicBezTo>
                    <a:cubicBezTo>
                      <a:pt x="75" y="47"/>
                      <a:pt x="75" y="51"/>
                      <a:pt x="75" y="54"/>
                    </a:cubicBezTo>
                    <a:cubicBezTo>
                      <a:pt x="81" y="54"/>
                      <a:pt x="81" y="54"/>
                      <a:pt x="81" y="54"/>
                    </a:cubicBezTo>
                    <a:cubicBezTo>
                      <a:pt x="80" y="46"/>
                      <a:pt x="78" y="38"/>
                      <a:pt x="74" y="31"/>
                    </a:cubicBezTo>
                    <a:cubicBezTo>
                      <a:pt x="64" y="13"/>
                      <a:pt x="48" y="0"/>
                      <a:pt x="25" y="11"/>
                    </a:cubicBezTo>
                    <a:close/>
                    <a:moveTo>
                      <a:pt x="29" y="17"/>
                    </a:moveTo>
                    <a:cubicBezTo>
                      <a:pt x="29" y="28"/>
                      <a:pt x="32" y="39"/>
                      <a:pt x="37" y="49"/>
                    </a:cubicBezTo>
                    <a:cubicBezTo>
                      <a:pt x="15" y="56"/>
                      <a:pt x="3" y="25"/>
                      <a:pt x="29" y="17"/>
                    </a:cubicBezTo>
                    <a:close/>
                    <a:moveTo>
                      <a:pt x="41" y="48"/>
                    </a:moveTo>
                    <a:cubicBezTo>
                      <a:pt x="36" y="36"/>
                      <a:pt x="33" y="25"/>
                      <a:pt x="33" y="16"/>
                    </a:cubicBezTo>
                    <a:cubicBezTo>
                      <a:pt x="43" y="14"/>
                      <a:pt x="55" y="15"/>
                      <a:pt x="66" y="27"/>
                    </a:cubicBezTo>
                    <a:cubicBezTo>
                      <a:pt x="56" y="37"/>
                      <a:pt x="48" y="44"/>
                      <a:pt x="41" y="48"/>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7" name="Freeform 594"/>
              <p:cNvSpPr/>
              <p:nvPr/>
            </p:nvSpPr>
            <p:spPr bwMode="auto">
              <a:xfrm>
                <a:off x="3978" y="2922"/>
                <a:ext cx="10" cy="9"/>
              </a:xfrm>
              <a:custGeom>
                <a:avLst/>
                <a:gdLst>
                  <a:gd name="T0" fmla="*/ 3 w 4"/>
                  <a:gd name="T1" fmla="*/ 4 h 4"/>
                  <a:gd name="T2" fmla="*/ 4 w 4"/>
                  <a:gd name="T3" fmla="*/ 4 h 4"/>
                  <a:gd name="T4" fmla="*/ 0 w 4"/>
                  <a:gd name="T5" fmla="*/ 0 h 4"/>
                  <a:gd name="T6" fmla="*/ 3 w 4"/>
                  <a:gd name="T7" fmla="*/ 4 h 4"/>
                </a:gdLst>
                <a:ahLst/>
                <a:cxnLst>
                  <a:cxn ang="0">
                    <a:pos x="T0" y="T1"/>
                  </a:cxn>
                  <a:cxn ang="0">
                    <a:pos x="T2" y="T3"/>
                  </a:cxn>
                  <a:cxn ang="0">
                    <a:pos x="T4" y="T5"/>
                  </a:cxn>
                  <a:cxn ang="0">
                    <a:pos x="T6" y="T7"/>
                  </a:cxn>
                </a:cxnLst>
                <a:rect l="0" t="0" r="r" b="b"/>
                <a:pathLst>
                  <a:path w="4" h="4">
                    <a:moveTo>
                      <a:pt x="3" y="4"/>
                    </a:moveTo>
                    <a:cubicBezTo>
                      <a:pt x="4" y="4"/>
                      <a:pt x="4" y="4"/>
                      <a:pt x="4" y="4"/>
                    </a:cubicBezTo>
                    <a:cubicBezTo>
                      <a:pt x="2" y="3"/>
                      <a:pt x="1" y="1"/>
                      <a:pt x="0" y="0"/>
                    </a:cubicBezTo>
                    <a:cubicBezTo>
                      <a:pt x="1" y="1"/>
                      <a:pt x="2" y="3"/>
                      <a:pt x="3" y="4"/>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8" name="Freeform 595"/>
              <p:cNvSpPr/>
              <p:nvPr/>
            </p:nvSpPr>
            <p:spPr bwMode="auto">
              <a:xfrm>
                <a:off x="2380" y="2827"/>
                <a:ext cx="298" cy="104"/>
              </a:xfrm>
              <a:custGeom>
                <a:avLst/>
                <a:gdLst>
                  <a:gd name="T0" fmla="*/ 20 w 126"/>
                  <a:gd name="T1" fmla="*/ 25 h 44"/>
                  <a:gd name="T2" fmla="*/ 0 w 126"/>
                  <a:gd name="T3" fmla="*/ 44 h 44"/>
                  <a:gd name="T4" fmla="*/ 6 w 126"/>
                  <a:gd name="T5" fmla="*/ 44 h 44"/>
                  <a:gd name="T6" fmla="*/ 22 w 126"/>
                  <a:gd name="T7" fmla="*/ 29 h 44"/>
                  <a:gd name="T8" fmla="*/ 119 w 126"/>
                  <a:gd name="T9" fmla="*/ 44 h 44"/>
                  <a:gd name="T10" fmla="*/ 126 w 126"/>
                  <a:gd name="T11" fmla="*/ 44 h 44"/>
                  <a:gd name="T12" fmla="*/ 125 w 126"/>
                  <a:gd name="T13" fmla="*/ 43 h 44"/>
                  <a:gd name="T14" fmla="*/ 20 w 126"/>
                  <a:gd name="T15" fmla="*/ 25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6" h="44">
                    <a:moveTo>
                      <a:pt x="20" y="25"/>
                    </a:moveTo>
                    <a:cubicBezTo>
                      <a:pt x="12" y="30"/>
                      <a:pt x="6" y="37"/>
                      <a:pt x="0" y="44"/>
                    </a:cubicBezTo>
                    <a:cubicBezTo>
                      <a:pt x="6" y="44"/>
                      <a:pt x="6" y="44"/>
                      <a:pt x="6" y="44"/>
                    </a:cubicBezTo>
                    <a:cubicBezTo>
                      <a:pt x="11" y="38"/>
                      <a:pt x="16" y="33"/>
                      <a:pt x="22" y="29"/>
                    </a:cubicBezTo>
                    <a:cubicBezTo>
                      <a:pt x="54" y="6"/>
                      <a:pt x="97" y="13"/>
                      <a:pt x="119" y="44"/>
                    </a:cubicBezTo>
                    <a:cubicBezTo>
                      <a:pt x="126" y="44"/>
                      <a:pt x="126" y="44"/>
                      <a:pt x="126" y="44"/>
                    </a:cubicBezTo>
                    <a:cubicBezTo>
                      <a:pt x="125" y="44"/>
                      <a:pt x="125" y="44"/>
                      <a:pt x="125" y="43"/>
                    </a:cubicBezTo>
                    <a:cubicBezTo>
                      <a:pt x="102" y="8"/>
                      <a:pt x="54" y="0"/>
                      <a:pt x="20" y="25"/>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9" name="Freeform 596"/>
              <p:cNvSpPr/>
              <p:nvPr/>
            </p:nvSpPr>
            <p:spPr bwMode="auto">
              <a:xfrm>
                <a:off x="2297" y="2722"/>
                <a:ext cx="218" cy="209"/>
              </a:xfrm>
              <a:custGeom>
                <a:avLst/>
                <a:gdLst>
                  <a:gd name="T0" fmla="*/ 92 w 92"/>
                  <a:gd name="T1" fmla="*/ 0 h 88"/>
                  <a:gd name="T2" fmla="*/ 0 w 92"/>
                  <a:gd name="T3" fmla="*/ 88 h 88"/>
                  <a:gd name="T4" fmla="*/ 4 w 92"/>
                  <a:gd name="T5" fmla="*/ 88 h 88"/>
                  <a:gd name="T6" fmla="*/ 92 w 92"/>
                  <a:gd name="T7" fmla="*/ 0 h 88"/>
                </a:gdLst>
                <a:ahLst/>
                <a:cxnLst>
                  <a:cxn ang="0">
                    <a:pos x="T0" y="T1"/>
                  </a:cxn>
                  <a:cxn ang="0">
                    <a:pos x="T2" y="T3"/>
                  </a:cxn>
                  <a:cxn ang="0">
                    <a:pos x="T4" y="T5"/>
                  </a:cxn>
                  <a:cxn ang="0">
                    <a:pos x="T6" y="T7"/>
                  </a:cxn>
                </a:cxnLst>
                <a:rect l="0" t="0" r="r" b="b"/>
                <a:pathLst>
                  <a:path w="92" h="88">
                    <a:moveTo>
                      <a:pt x="92" y="0"/>
                    </a:moveTo>
                    <a:cubicBezTo>
                      <a:pt x="64" y="31"/>
                      <a:pt x="20" y="49"/>
                      <a:pt x="0" y="88"/>
                    </a:cubicBezTo>
                    <a:cubicBezTo>
                      <a:pt x="4" y="88"/>
                      <a:pt x="4" y="88"/>
                      <a:pt x="4" y="88"/>
                    </a:cubicBezTo>
                    <a:cubicBezTo>
                      <a:pt x="24" y="49"/>
                      <a:pt x="71" y="32"/>
                      <a:pt x="92" y="0"/>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0" name="Freeform 597"/>
              <p:cNvSpPr/>
              <p:nvPr/>
            </p:nvSpPr>
            <p:spPr bwMode="auto">
              <a:xfrm>
                <a:off x="2888" y="2863"/>
                <a:ext cx="149" cy="68"/>
              </a:xfrm>
              <a:custGeom>
                <a:avLst/>
                <a:gdLst>
                  <a:gd name="T0" fmla="*/ 0 w 149"/>
                  <a:gd name="T1" fmla="*/ 68 h 68"/>
                  <a:gd name="T2" fmla="*/ 19 w 149"/>
                  <a:gd name="T3" fmla="*/ 68 h 68"/>
                  <a:gd name="T4" fmla="*/ 83 w 149"/>
                  <a:gd name="T5" fmla="*/ 14 h 68"/>
                  <a:gd name="T6" fmla="*/ 133 w 149"/>
                  <a:gd name="T7" fmla="*/ 68 h 68"/>
                  <a:gd name="T8" fmla="*/ 149 w 149"/>
                  <a:gd name="T9" fmla="*/ 68 h 68"/>
                  <a:gd name="T10" fmla="*/ 81 w 149"/>
                  <a:gd name="T11" fmla="*/ 0 h 68"/>
                  <a:gd name="T12" fmla="*/ 0 w 149"/>
                  <a:gd name="T13" fmla="*/ 68 h 68"/>
                </a:gdLst>
                <a:ahLst/>
                <a:cxnLst>
                  <a:cxn ang="0">
                    <a:pos x="T0" y="T1"/>
                  </a:cxn>
                  <a:cxn ang="0">
                    <a:pos x="T2" y="T3"/>
                  </a:cxn>
                  <a:cxn ang="0">
                    <a:pos x="T4" y="T5"/>
                  </a:cxn>
                  <a:cxn ang="0">
                    <a:pos x="T6" y="T7"/>
                  </a:cxn>
                  <a:cxn ang="0">
                    <a:pos x="T8" y="T9"/>
                  </a:cxn>
                  <a:cxn ang="0">
                    <a:pos x="T10" y="T11"/>
                  </a:cxn>
                  <a:cxn ang="0">
                    <a:pos x="T12" y="T13"/>
                  </a:cxn>
                </a:cxnLst>
                <a:rect l="0" t="0" r="r" b="b"/>
                <a:pathLst>
                  <a:path w="149" h="68">
                    <a:moveTo>
                      <a:pt x="0" y="68"/>
                    </a:moveTo>
                    <a:lnTo>
                      <a:pt x="19" y="68"/>
                    </a:lnTo>
                    <a:lnTo>
                      <a:pt x="83" y="14"/>
                    </a:lnTo>
                    <a:lnTo>
                      <a:pt x="133" y="68"/>
                    </a:lnTo>
                    <a:lnTo>
                      <a:pt x="149" y="68"/>
                    </a:lnTo>
                    <a:lnTo>
                      <a:pt x="81" y="0"/>
                    </a:lnTo>
                    <a:lnTo>
                      <a:pt x="0" y="68"/>
                    </a:ln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1" name="Freeform 598"/>
              <p:cNvSpPr/>
              <p:nvPr/>
            </p:nvSpPr>
            <p:spPr bwMode="auto">
              <a:xfrm>
                <a:off x="2595" y="1389"/>
                <a:ext cx="38" cy="38"/>
              </a:xfrm>
              <a:custGeom>
                <a:avLst/>
                <a:gdLst>
                  <a:gd name="T0" fmla="*/ 14 w 16"/>
                  <a:gd name="T1" fmla="*/ 12 h 16"/>
                  <a:gd name="T2" fmla="*/ 13 w 16"/>
                  <a:gd name="T3" fmla="*/ 8 h 16"/>
                  <a:gd name="T4" fmla="*/ 7 w 16"/>
                  <a:gd name="T5" fmla="*/ 3 h 16"/>
                  <a:gd name="T6" fmla="*/ 11 w 16"/>
                  <a:gd name="T7" fmla="*/ 0 h 16"/>
                  <a:gd name="T8" fmla="*/ 4 w 16"/>
                  <a:gd name="T9" fmla="*/ 0 h 16"/>
                  <a:gd name="T10" fmla="*/ 2 w 16"/>
                  <a:gd name="T11" fmla="*/ 3 h 16"/>
                  <a:gd name="T12" fmla="*/ 14 w 16"/>
                  <a:gd name="T13" fmla="*/ 12 h 16"/>
                </a:gdLst>
                <a:ahLst/>
                <a:cxnLst>
                  <a:cxn ang="0">
                    <a:pos x="T0" y="T1"/>
                  </a:cxn>
                  <a:cxn ang="0">
                    <a:pos x="T2" y="T3"/>
                  </a:cxn>
                  <a:cxn ang="0">
                    <a:pos x="T4" y="T5"/>
                  </a:cxn>
                  <a:cxn ang="0">
                    <a:pos x="T6" y="T7"/>
                  </a:cxn>
                  <a:cxn ang="0">
                    <a:pos x="T8" y="T9"/>
                  </a:cxn>
                  <a:cxn ang="0">
                    <a:pos x="T10" y="T11"/>
                  </a:cxn>
                  <a:cxn ang="0">
                    <a:pos x="T12" y="T13"/>
                  </a:cxn>
                </a:cxnLst>
                <a:rect l="0" t="0" r="r" b="b"/>
                <a:pathLst>
                  <a:path w="16" h="16">
                    <a:moveTo>
                      <a:pt x="14" y="12"/>
                    </a:moveTo>
                    <a:cubicBezTo>
                      <a:pt x="16" y="10"/>
                      <a:pt x="15" y="7"/>
                      <a:pt x="13" y="8"/>
                    </a:cubicBezTo>
                    <a:cubicBezTo>
                      <a:pt x="10" y="10"/>
                      <a:pt x="5" y="6"/>
                      <a:pt x="7" y="3"/>
                    </a:cubicBezTo>
                    <a:cubicBezTo>
                      <a:pt x="8" y="2"/>
                      <a:pt x="9" y="1"/>
                      <a:pt x="11" y="0"/>
                    </a:cubicBezTo>
                    <a:cubicBezTo>
                      <a:pt x="4" y="0"/>
                      <a:pt x="4" y="0"/>
                      <a:pt x="4" y="0"/>
                    </a:cubicBezTo>
                    <a:cubicBezTo>
                      <a:pt x="3" y="1"/>
                      <a:pt x="3" y="2"/>
                      <a:pt x="2" y="3"/>
                    </a:cubicBezTo>
                    <a:cubicBezTo>
                      <a:pt x="0" y="10"/>
                      <a:pt x="8" y="16"/>
                      <a:pt x="14" y="12"/>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2" name="Freeform 599"/>
              <p:cNvSpPr/>
              <p:nvPr/>
            </p:nvSpPr>
            <p:spPr bwMode="auto">
              <a:xfrm>
                <a:off x="4912" y="2324"/>
                <a:ext cx="92" cy="137"/>
              </a:xfrm>
              <a:custGeom>
                <a:avLst/>
                <a:gdLst>
                  <a:gd name="T0" fmla="*/ 9 w 39"/>
                  <a:gd name="T1" fmla="*/ 9 h 58"/>
                  <a:gd name="T2" fmla="*/ 0 w 39"/>
                  <a:gd name="T3" fmla="*/ 44 h 58"/>
                  <a:gd name="T4" fmla="*/ 4 w 39"/>
                  <a:gd name="T5" fmla="*/ 58 h 58"/>
                  <a:gd name="T6" fmla="*/ 16 w 39"/>
                  <a:gd name="T7" fmla="*/ 0 h 58"/>
                  <a:gd name="T8" fmla="*/ 9 w 39"/>
                  <a:gd name="T9" fmla="*/ 9 h 58"/>
                </a:gdLst>
                <a:ahLst/>
                <a:cxnLst>
                  <a:cxn ang="0">
                    <a:pos x="T0" y="T1"/>
                  </a:cxn>
                  <a:cxn ang="0">
                    <a:pos x="T2" y="T3"/>
                  </a:cxn>
                  <a:cxn ang="0">
                    <a:pos x="T4" y="T5"/>
                  </a:cxn>
                  <a:cxn ang="0">
                    <a:pos x="T6" y="T7"/>
                  </a:cxn>
                  <a:cxn ang="0">
                    <a:pos x="T8" y="T9"/>
                  </a:cxn>
                </a:cxnLst>
                <a:rect l="0" t="0" r="r" b="b"/>
                <a:pathLst>
                  <a:path w="39" h="58">
                    <a:moveTo>
                      <a:pt x="9" y="9"/>
                    </a:moveTo>
                    <a:cubicBezTo>
                      <a:pt x="15" y="22"/>
                      <a:pt x="13" y="39"/>
                      <a:pt x="0" y="44"/>
                    </a:cubicBezTo>
                    <a:cubicBezTo>
                      <a:pt x="2" y="49"/>
                      <a:pt x="3" y="54"/>
                      <a:pt x="4" y="58"/>
                    </a:cubicBezTo>
                    <a:cubicBezTo>
                      <a:pt x="29" y="51"/>
                      <a:pt x="39" y="13"/>
                      <a:pt x="16" y="0"/>
                    </a:cubicBezTo>
                    <a:cubicBezTo>
                      <a:pt x="14" y="3"/>
                      <a:pt x="12" y="6"/>
                      <a:pt x="9" y="9"/>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3" name="Freeform 600"/>
              <p:cNvSpPr/>
              <p:nvPr/>
            </p:nvSpPr>
            <p:spPr bwMode="auto">
              <a:xfrm>
                <a:off x="4352" y="1467"/>
                <a:ext cx="565" cy="356"/>
              </a:xfrm>
              <a:custGeom>
                <a:avLst/>
                <a:gdLst>
                  <a:gd name="T0" fmla="*/ 135 w 239"/>
                  <a:gd name="T1" fmla="*/ 67 h 150"/>
                  <a:gd name="T2" fmla="*/ 173 w 239"/>
                  <a:gd name="T3" fmla="*/ 71 h 150"/>
                  <a:gd name="T4" fmla="*/ 153 w 239"/>
                  <a:gd name="T5" fmla="*/ 66 h 150"/>
                  <a:gd name="T6" fmla="*/ 161 w 239"/>
                  <a:gd name="T7" fmla="*/ 41 h 150"/>
                  <a:gd name="T8" fmla="*/ 202 w 239"/>
                  <a:gd name="T9" fmla="*/ 48 h 150"/>
                  <a:gd name="T10" fmla="*/ 188 w 239"/>
                  <a:gd name="T11" fmla="*/ 100 h 150"/>
                  <a:gd name="T12" fmla="*/ 75 w 239"/>
                  <a:gd name="T13" fmla="*/ 80 h 150"/>
                  <a:gd name="T14" fmla="*/ 15 w 239"/>
                  <a:gd name="T15" fmla="*/ 110 h 150"/>
                  <a:gd name="T16" fmla="*/ 26 w 239"/>
                  <a:gd name="T17" fmla="*/ 121 h 150"/>
                  <a:gd name="T18" fmla="*/ 18 w 239"/>
                  <a:gd name="T19" fmla="*/ 130 h 150"/>
                  <a:gd name="T20" fmla="*/ 7 w 239"/>
                  <a:gd name="T21" fmla="*/ 123 h 150"/>
                  <a:gd name="T22" fmla="*/ 0 w 239"/>
                  <a:gd name="T23" fmla="*/ 135 h 150"/>
                  <a:gd name="T24" fmla="*/ 6 w 239"/>
                  <a:gd name="T25" fmla="*/ 143 h 150"/>
                  <a:gd name="T26" fmla="*/ 10 w 239"/>
                  <a:gd name="T27" fmla="*/ 150 h 150"/>
                  <a:gd name="T28" fmla="*/ 83 w 239"/>
                  <a:gd name="T29" fmla="*/ 111 h 150"/>
                  <a:gd name="T30" fmla="*/ 171 w 239"/>
                  <a:gd name="T31" fmla="*/ 131 h 150"/>
                  <a:gd name="T32" fmla="*/ 238 w 239"/>
                  <a:gd name="T33" fmla="*/ 78 h 150"/>
                  <a:gd name="T34" fmla="*/ 196 w 239"/>
                  <a:gd name="T35" fmla="*/ 14 h 150"/>
                  <a:gd name="T36" fmla="*/ 135 w 239"/>
                  <a:gd name="T37" fmla="*/ 6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9" h="150">
                    <a:moveTo>
                      <a:pt x="135" y="67"/>
                    </a:moveTo>
                    <a:cubicBezTo>
                      <a:pt x="140" y="81"/>
                      <a:pt x="167" y="90"/>
                      <a:pt x="173" y="71"/>
                    </a:cubicBezTo>
                    <a:cubicBezTo>
                      <a:pt x="165" y="75"/>
                      <a:pt x="157" y="71"/>
                      <a:pt x="153" y="66"/>
                    </a:cubicBezTo>
                    <a:cubicBezTo>
                      <a:pt x="147" y="56"/>
                      <a:pt x="153" y="45"/>
                      <a:pt x="161" y="41"/>
                    </a:cubicBezTo>
                    <a:cubicBezTo>
                      <a:pt x="169" y="36"/>
                      <a:pt x="191" y="35"/>
                      <a:pt x="202" y="48"/>
                    </a:cubicBezTo>
                    <a:cubicBezTo>
                      <a:pt x="214" y="63"/>
                      <a:pt x="207" y="93"/>
                      <a:pt x="188" y="100"/>
                    </a:cubicBezTo>
                    <a:cubicBezTo>
                      <a:pt x="150" y="113"/>
                      <a:pt x="119" y="75"/>
                      <a:pt x="75" y="80"/>
                    </a:cubicBezTo>
                    <a:cubicBezTo>
                      <a:pt x="56" y="82"/>
                      <a:pt x="32" y="91"/>
                      <a:pt x="15" y="110"/>
                    </a:cubicBezTo>
                    <a:cubicBezTo>
                      <a:pt x="26" y="121"/>
                      <a:pt x="26" y="121"/>
                      <a:pt x="26" y="121"/>
                    </a:cubicBezTo>
                    <a:cubicBezTo>
                      <a:pt x="18" y="130"/>
                      <a:pt x="18" y="130"/>
                      <a:pt x="18" y="130"/>
                    </a:cubicBezTo>
                    <a:cubicBezTo>
                      <a:pt x="7" y="123"/>
                      <a:pt x="7" y="123"/>
                      <a:pt x="7" y="123"/>
                    </a:cubicBezTo>
                    <a:cubicBezTo>
                      <a:pt x="4" y="126"/>
                      <a:pt x="2" y="131"/>
                      <a:pt x="0" y="135"/>
                    </a:cubicBezTo>
                    <a:cubicBezTo>
                      <a:pt x="2" y="138"/>
                      <a:pt x="4" y="140"/>
                      <a:pt x="6" y="143"/>
                    </a:cubicBezTo>
                    <a:cubicBezTo>
                      <a:pt x="8" y="145"/>
                      <a:pt x="9" y="147"/>
                      <a:pt x="10" y="150"/>
                    </a:cubicBezTo>
                    <a:cubicBezTo>
                      <a:pt x="37" y="123"/>
                      <a:pt x="62" y="112"/>
                      <a:pt x="83" y="111"/>
                    </a:cubicBezTo>
                    <a:cubicBezTo>
                      <a:pt x="115" y="93"/>
                      <a:pt x="149" y="105"/>
                      <a:pt x="171" y="131"/>
                    </a:cubicBezTo>
                    <a:cubicBezTo>
                      <a:pt x="221" y="136"/>
                      <a:pt x="237" y="94"/>
                      <a:pt x="238" y="78"/>
                    </a:cubicBezTo>
                    <a:cubicBezTo>
                      <a:pt x="239" y="45"/>
                      <a:pt x="215" y="22"/>
                      <a:pt x="196" y="14"/>
                    </a:cubicBezTo>
                    <a:cubicBezTo>
                      <a:pt x="158" y="0"/>
                      <a:pt x="121" y="27"/>
                      <a:pt x="135" y="67"/>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4" name="Freeform 601"/>
              <p:cNvSpPr/>
              <p:nvPr/>
            </p:nvSpPr>
            <p:spPr bwMode="auto">
              <a:xfrm>
                <a:off x="4770" y="1700"/>
                <a:ext cx="147" cy="137"/>
              </a:xfrm>
              <a:custGeom>
                <a:avLst/>
                <a:gdLst>
                  <a:gd name="T0" fmla="*/ 0 w 62"/>
                  <a:gd name="T1" fmla="*/ 40 h 58"/>
                  <a:gd name="T2" fmla="*/ 10 w 62"/>
                  <a:gd name="T3" fmla="*/ 58 h 58"/>
                  <a:gd name="T4" fmla="*/ 59 w 62"/>
                  <a:gd name="T5" fmla="*/ 0 h 58"/>
                  <a:gd name="T6" fmla="*/ 0 w 62"/>
                  <a:gd name="T7" fmla="*/ 40 h 58"/>
                </a:gdLst>
                <a:ahLst/>
                <a:cxnLst>
                  <a:cxn ang="0">
                    <a:pos x="T0" y="T1"/>
                  </a:cxn>
                  <a:cxn ang="0">
                    <a:pos x="T2" y="T3"/>
                  </a:cxn>
                  <a:cxn ang="0">
                    <a:pos x="T4" y="T5"/>
                  </a:cxn>
                  <a:cxn ang="0">
                    <a:pos x="T6" y="T7"/>
                  </a:cxn>
                </a:cxnLst>
                <a:rect l="0" t="0" r="r" b="b"/>
                <a:pathLst>
                  <a:path w="62" h="58">
                    <a:moveTo>
                      <a:pt x="0" y="40"/>
                    </a:moveTo>
                    <a:cubicBezTo>
                      <a:pt x="4" y="46"/>
                      <a:pt x="7" y="52"/>
                      <a:pt x="10" y="58"/>
                    </a:cubicBezTo>
                    <a:cubicBezTo>
                      <a:pt x="51" y="44"/>
                      <a:pt x="62" y="21"/>
                      <a:pt x="59" y="0"/>
                    </a:cubicBezTo>
                    <a:cubicBezTo>
                      <a:pt x="50" y="19"/>
                      <a:pt x="31" y="41"/>
                      <a:pt x="0" y="4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5" name="Freeform 602"/>
              <p:cNvSpPr/>
              <p:nvPr/>
            </p:nvSpPr>
            <p:spPr bwMode="auto">
              <a:xfrm>
                <a:off x="4846" y="2777"/>
                <a:ext cx="151" cy="154"/>
              </a:xfrm>
              <a:custGeom>
                <a:avLst/>
                <a:gdLst>
                  <a:gd name="T0" fmla="*/ 0 w 64"/>
                  <a:gd name="T1" fmla="*/ 0 h 65"/>
                  <a:gd name="T2" fmla="*/ 2 w 64"/>
                  <a:gd name="T3" fmla="*/ 13 h 65"/>
                  <a:gd name="T4" fmla="*/ 40 w 64"/>
                  <a:gd name="T5" fmla="*/ 65 h 65"/>
                  <a:gd name="T6" fmla="*/ 54 w 64"/>
                  <a:gd name="T7" fmla="*/ 65 h 65"/>
                  <a:gd name="T8" fmla="*/ 0 w 64"/>
                  <a:gd name="T9" fmla="*/ 0 h 65"/>
                </a:gdLst>
                <a:ahLst/>
                <a:cxnLst>
                  <a:cxn ang="0">
                    <a:pos x="T0" y="T1"/>
                  </a:cxn>
                  <a:cxn ang="0">
                    <a:pos x="T2" y="T3"/>
                  </a:cxn>
                  <a:cxn ang="0">
                    <a:pos x="T4" y="T5"/>
                  </a:cxn>
                  <a:cxn ang="0">
                    <a:pos x="T6" y="T7"/>
                  </a:cxn>
                  <a:cxn ang="0">
                    <a:pos x="T8" y="T9"/>
                  </a:cxn>
                </a:cxnLst>
                <a:rect l="0" t="0" r="r" b="b"/>
                <a:pathLst>
                  <a:path w="64" h="65">
                    <a:moveTo>
                      <a:pt x="0" y="0"/>
                    </a:moveTo>
                    <a:cubicBezTo>
                      <a:pt x="2" y="4"/>
                      <a:pt x="2" y="8"/>
                      <a:pt x="2" y="13"/>
                    </a:cubicBezTo>
                    <a:cubicBezTo>
                      <a:pt x="31" y="13"/>
                      <a:pt x="52" y="42"/>
                      <a:pt x="40" y="65"/>
                    </a:cubicBezTo>
                    <a:cubicBezTo>
                      <a:pt x="54" y="65"/>
                      <a:pt x="54" y="65"/>
                      <a:pt x="54" y="65"/>
                    </a:cubicBezTo>
                    <a:cubicBezTo>
                      <a:pt x="64" y="36"/>
                      <a:pt x="37" y="0"/>
                      <a:pt x="0" y="0"/>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6" name="Freeform 603"/>
              <p:cNvSpPr/>
              <p:nvPr/>
            </p:nvSpPr>
            <p:spPr bwMode="auto">
              <a:xfrm>
                <a:off x="4900" y="2352"/>
                <a:ext cx="36" cy="64"/>
              </a:xfrm>
              <a:custGeom>
                <a:avLst/>
                <a:gdLst>
                  <a:gd name="T0" fmla="*/ 11 w 15"/>
                  <a:gd name="T1" fmla="*/ 0 h 27"/>
                  <a:gd name="T2" fmla="*/ 0 w 15"/>
                  <a:gd name="T3" fmla="*/ 7 h 27"/>
                  <a:gd name="T4" fmla="*/ 4 w 15"/>
                  <a:gd name="T5" fmla="*/ 27 h 27"/>
                  <a:gd name="T6" fmla="*/ 11 w 15"/>
                  <a:gd name="T7" fmla="*/ 0 h 27"/>
                </a:gdLst>
                <a:ahLst/>
                <a:cxnLst>
                  <a:cxn ang="0">
                    <a:pos x="T0" y="T1"/>
                  </a:cxn>
                  <a:cxn ang="0">
                    <a:pos x="T2" y="T3"/>
                  </a:cxn>
                  <a:cxn ang="0">
                    <a:pos x="T4" y="T5"/>
                  </a:cxn>
                  <a:cxn ang="0">
                    <a:pos x="T6" y="T7"/>
                  </a:cxn>
                </a:cxnLst>
                <a:rect l="0" t="0" r="r" b="b"/>
                <a:pathLst>
                  <a:path w="15" h="27">
                    <a:moveTo>
                      <a:pt x="11" y="0"/>
                    </a:moveTo>
                    <a:cubicBezTo>
                      <a:pt x="7" y="3"/>
                      <a:pt x="4" y="5"/>
                      <a:pt x="0" y="7"/>
                    </a:cubicBezTo>
                    <a:cubicBezTo>
                      <a:pt x="1" y="14"/>
                      <a:pt x="3" y="20"/>
                      <a:pt x="4" y="27"/>
                    </a:cubicBezTo>
                    <a:cubicBezTo>
                      <a:pt x="14" y="23"/>
                      <a:pt x="15" y="10"/>
                      <a:pt x="11" y="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7" name="Freeform 604"/>
              <p:cNvSpPr/>
              <p:nvPr/>
            </p:nvSpPr>
            <p:spPr bwMode="auto">
              <a:xfrm>
                <a:off x="4619" y="2649"/>
                <a:ext cx="322" cy="100"/>
              </a:xfrm>
              <a:custGeom>
                <a:avLst/>
                <a:gdLst>
                  <a:gd name="T0" fmla="*/ 135 w 136"/>
                  <a:gd name="T1" fmla="*/ 0 h 42"/>
                  <a:gd name="T2" fmla="*/ 5 w 136"/>
                  <a:gd name="T3" fmla="*/ 37 h 42"/>
                  <a:gd name="T4" fmla="*/ 0 w 136"/>
                  <a:gd name="T5" fmla="*/ 39 h 42"/>
                  <a:gd name="T6" fmla="*/ 1 w 136"/>
                  <a:gd name="T7" fmla="*/ 42 h 42"/>
                  <a:gd name="T8" fmla="*/ 136 w 136"/>
                  <a:gd name="T9" fmla="*/ 4 h 42"/>
                  <a:gd name="T10" fmla="*/ 135 w 136"/>
                  <a:gd name="T11" fmla="*/ 0 h 42"/>
                </a:gdLst>
                <a:ahLst/>
                <a:cxnLst>
                  <a:cxn ang="0">
                    <a:pos x="T0" y="T1"/>
                  </a:cxn>
                  <a:cxn ang="0">
                    <a:pos x="T2" y="T3"/>
                  </a:cxn>
                  <a:cxn ang="0">
                    <a:pos x="T4" y="T5"/>
                  </a:cxn>
                  <a:cxn ang="0">
                    <a:pos x="T6" y="T7"/>
                  </a:cxn>
                  <a:cxn ang="0">
                    <a:pos x="T8" y="T9"/>
                  </a:cxn>
                  <a:cxn ang="0">
                    <a:pos x="T10" y="T11"/>
                  </a:cxn>
                </a:cxnLst>
                <a:rect l="0" t="0" r="r" b="b"/>
                <a:pathLst>
                  <a:path w="136" h="42">
                    <a:moveTo>
                      <a:pt x="135" y="0"/>
                    </a:moveTo>
                    <a:cubicBezTo>
                      <a:pt x="98" y="10"/>
                      <a:pt x="46" y="25"/>
                      <a:pt x="5" y="37"/>
                    </a:cubicBezTo>
                    <a:cubicBezTo>
                      <a:pt x="3" y="38"/>
                      <a:pt x="2" y="39"/>
                      <a:pt x="0" y="39"/>
                    </a:cubicBezTo>
                    <a:cubicBezTo>
                      <a:pt x="0" y="40"/>
                      <a:pt x="0" y="41"/>
                      <a:pt x="1" y="42"/>
                    </a:cubicBezTo>
                    <a:cubicBezTo>
                      <a:pt x="44" y="30"/>
                      <a:pt x="102" y="14"/>
                      <a:pt x="136" y="4"/>
                    </a:cubicBezTo>
                    <a:cubicBezTo>
                      <a:pt x="135" y="3"/>
                      <a:pt x="135" y="1"/>
                      <a:pt x="135" y="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8" name="Freeform 605"/>
              <p:cNvSpPr/>
              <p:nvPr/>
            </p:nvSpPr>
            <p:spPr bwMode="auto">
              <a:xfrm>
                <a:off x="4645" y="2283"/>
                <a:ext cx="310" cy="437"/>
              </a:xfrm>
              <a:custGeom>
                <a:avLst/>
                <a:gdLst>
                  <a:gd name="T0" fmla="*/ 40 w 131"/>
                  <a:gd name="T1" fmla="*/ 18 h 184"/>
                  <a:gd name="T2" fmla="*/ 25 w 131"/>
                  <a:gd name="T3" fmla="*/ 38 h 184"/>
                  <a:gd name="T4" fmla="*/ 84 w 131"/>
                  <a:gd name="T5" fmla="*/ 18 h 184"/>
                  <a:gd name="T6" fmla="*/ 114 w 131"/>
                  <a:gd name="T7" fmla="*/ 139 h 184"/>
                  <a:gd name="T8" fmla="*/ 5 w 131"/>
                  <a:gd name="T9" fmla="*/ 171 h 184"/>
                  <a:gd name="T10" fmla="*/ 0 w 131"/>
                  <a:gd name="T11" fmla="*/ 184 h 184"/>
                  <a:gd name="T12" fmla="*/ 131 w 131"/>
                  <a:gd name="T13" fmla="*/ 146 h 184"/>
                  <a:gd name="T14" fmla="*/ 94 w 131"/>
                  <a:gd name="T15" fmla="*/ 0 h 184"/>
                  <a:gd name="T16" fmla="*/ 40 w 131"/>
                  <a:gd name="T17" fmla="*/ 1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 h="184">
                    <a:moveTo>
                      <a:pt x="40" y="18"/>
                    </a:moveTo>
                    <a:cubicBezTo>
                      <a:pt x="37" y="26"/>
                      <a:pt x="32" y="34"/>
                      <a:pt x="25" y="38"/>
                    </a:cubicBezTo>
                    <a:cubicBezTo>
                      <a:pt x="45" y="31"/>
                      <a:pt x="64" y="24"/>
                      <a:pt x="84" y="18"/>
                    </a:cubicBezTo>
                    <a:cubicBezTo>
                      <a:pt x="91" y="46"/>
                      <a:pt x="110" y="126"/>
                      <a:pt x="114" y="139"/>
                    </a:cubicBezTo>
                    <a:cubicBezTo>
                      <a:pt x="85" y="149"/>
                      <a:pt x="40" y="162"/>
                      <a:pt x="5" y="171"/>
                    </a:cubicBezTo>
                    <a:cubicBezTo>
                      <a:pt x="4" y="176"/>
                      <a:pt x="3" y="181"/>
                      <a:pt x="0" y="184"/>
                    </a:cubicBezTo>
                    <a:cubicBezTo>
                      <a:pt x="42" y="173"/>
                      <a:pt x="96" y="158"/>
                      <a:pt x="131" y="146"/>
                    </a:cubicBezTo>
                    <a:cubicBezTo>
                      <a:pt x="126" y="131"/>
                      <a:pt x="102" y="35"/>
                      <a:pt x="94" y="0"/>
                    </a:cubicBezTo>
                    <a:cubicBezTo>
                      <a:pt x="75" y="5"/>
                      <a:pt x="56" y="12"/>
                      <a:pt x="40" y="18"/>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9" name="Freeform 606"/>
              <p:cNvSpPr/>
              <p:nvPr/>
            </p:nvSpPr>
            <p:spPr bwMode="auto">
              <a:xfrm>
                <a:off x="4874" y="2127"/>
                <a:ext cx="116" cy="230"/>
              </a:xfrm>
              <a:custGeom>
                <a:avLst/>
                <a:gdLst>
                  <a:gd name="T0" fmla="*/ 0 w 49"/>
                  <a:gd name="T1" fmla="*/ 11 h 97"/>
                  <a:gd name="T2" fmla="*/ 8 w 49"/>
                  <a:gd name="T3" fmla="*/ 88 h 97"/>
                  <a:gd name="T4" fmla="*/ 10 w 49"/>
                  <a:gd name="T5" fmla="*/ 97 h 97"/>
                  <a:gd name="T6" fmla="*/ 5 w 49"/>
                  <a:gd name="T7" fmla="*/ 0 h 97"/>
                  <a:gd name="T8" fmla="*/ 0 w 49"/>
                  <a:gd name="T9" fmla="*/ 11 h 97"/>
                </a:gdLst>
                <a:ahLst/>
                <a:cxnLst>
                  <a:cxn ang="0">
                    <a:pos x="T0" y="T1"/>
                  </a:cxn>
                  <a:cxn ang="0">
                    <a:pos x="T2" y="T3"/>
                  </a:cxn>
                  <a:cxn ang="0">
                    <a:pos x="T4" y="T5"/>
                  </a:cxn>
                  <a:cxn ang="0">
                    <a:pos x="T6" y="T7"/>
                  </a:cxn>
                  <a:cxn ang="0">
                    <a:pos x="T8" y="T9"/>
                  </a:cxn>
                </a:cxnLst>
                <a:rect l="0" t="0" r="r" b="b"/>
                <a:pathLst>
                  <a:path w="49" h="97">
                    <a:moveTo>
                      <a:pt x="0" y="11"/>
                    </a:moveTo>
                    <a:cubicBezTo>
                      <a:pt x="32" y="24"/>
                      <a:pt x="32" y="69"/>
                      <a:pt x="8" y="88"/>
                    </a:cubicBezTo>
                    <a:cubicBezTo>
                      <a:pt x="10" y="97"/>
                      <a:pt x="10" y="97"/>
                      <a:pt x="10" y="97"/>
                    </a:cubicBezTo>
                    <a:cubicBezTo>
                      <a:pt x="44" y="78"/>
                      <a:pt x="49" y="14"/>
                      <a:pt x="5" y="0"/>
                    </a:cubicBezTo>
                    <a:cubicBezTo>
                      <a:pt x="3" y="3"/>
                      <a:pt x="2" y="7"/>
                      <a:pt x="0" y="11"/>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1" name="Group 808"/>
            <p:cNvGrpSpPr/>
            <p:nvPr/>
          </p:nvGrpSpPr>
          <p:grpSpPr bwMode="auto">
            <a:xfrm>
              <a:off x="3546" y="1374"/>
              <a:ext cx="1414" cy="1557"/>
              <a:chOff x="3546" y="1374"/>
              <a:chExt cx="1414" cy="1557"/>
            </a:xfrm>
          </p:grpSpPr>
          <p:sp>
            <p:nvSpPr>
              <p:cNvPr id="550" name="Freeform 608"/>
              <p:cNvSpPr/>
              <p:nvPr/>
            </p:nvSpPr>
            <p:spPr bwMode="auto">
              <a:xfrm>
                <a:off x="4621" y="2675"/>
                <a:ext cx="296" cy="88"/>
              </a:xfrm>
              <a:custGeom>
                <a:avLst/>
                <a:gdLst>
                  <a:gd name="T0" fmla="*/ 124 w 125"/>
                  <a:gd name="T1" fmla="*/ 0 h 37"/>
                  <a:gd name="T2" fmla="*/ 0 w 125"/>
                  <a:gd name="T3" fmla="*/ 34 h 37"/>
                  <a:gd name="T4" fmla="*/ 1 w 125"/>
                  <a:gd name="T5" fmla="*/ 37 h 37"/>
                  <a:gd name="T6" fmla="*/ 125 w 125"/>
                  <a:gd name="T7" fmla="*/ 3 h 37"/>
                  <a:gd name="T8" fmla="*/ 124 w 125"/>
                  <a:gd name="T9" fmla="*/ 0 h 37"/>
                </a:gdLst>
                <a:ahLst/>
                <a:cxnLst>
                  <a:cxn ang="0">
                    <a:pos x="T0" y="T1"/>
                  </a:cxn>
                  <a:cxn ang="0">
                    <a:pos x="T2" y="T3"/>
                  </a:cxn>
                  <a:cxn ang="0">
                    <a:pos x="T4" y="T5"/>
                  </a:cxn>
                  <a:cxn ang="0">
                    <a:pos x="T6" y="T7"/>
                  </a:cxn>
                  <a:cxn ang="0">
                    <a:pos x="T8" y="T9"/>
                  </a:cxn>
                </a:cxnLst>
                <a:rect l="0" t="0" r="r" b="b"/>
                <a:pathLst>
                  <a:path w="125" h="37">
                    <a:moveTo>
                      <a:pt x="124" y="0"/>
                    </a:moveTo>
                    <a:cubicBezTo>
                      <a:pt x="89" y="10"/>
                      <a:pt x="38" y="24"/>
                      <a:pt x="0" y="34"/>
                    </a:cubicBezTo>
                    <a:cubicBezTo>
                      <a:pt x="1" y="35"/>
                      <a:pt x="1" y="36"/>
                      <a:pt x="1" y="37"/>
                    </a:cubicBezTo>
                    <a:cubicBezTo>
                      <a:pt x="43" y="26"/>
                      <a:pt x="94" y="12"/>
                      <a:pt x="125" y="3"/>
                    </a:cubicBezTo>
                    <a:cubicBezTo>
                      <a:pt x="125" y="2"/>
                      <a:pt x="125" y="1"/>
                      <a:pt x="124" y="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 name="Freeform 609"/>
              <p:cNvSpPr/>
              <p:nvPr/>
            </p:nvSpPr>
            <p:spPr bwMode="auto">
              <a:xfrm>
                <a:off x="4699" y="2884"/>
                <a:ext cx="166" cy="47"/>
              </a:xfrm>
              <a:custGeom>
                <a:avLst/>
                <a:gdLst>
                  <a:gd name="T0" fmla="*/ 0 w 70"/>
                  <a:gd name="T1" fmla="*/ 5 h 20"/>
                  <a:gd name="T2" fmla="*/ 39 w 70"/>
                  <a:gd name="T3" fmla="*/ 20 h 20"/>
                  <a:gd name="T4" fmla="*/ 70 w 70"/>
                  <a:gd name="T5" fmla="*/ 20 h 20"/>
                  <a:gd name="T6" fmla="*/ 19 w 70"/>
                  <a:gd name="T7" fmla="*/ 0 h 20"/>
                  <a:gd name="T8" fmla="*/ 0 w 70"/>
                  <a:gd name="T9" fmla="*/ 5 h 20"/>
                </a:gdLst>
                <a:ahLst/>
                <a:cxnLst>
                  <a:cxn ang="0">
                    <a:pos x="T0" y="T1"/>
                  </a:cxn>
                  <a:cxn ang="0">
                    <a:pos x="T2" y="T3"/>
                  </a:cxn>
                  <a:cxn ang="0">
                    <a:pos x="T4" y="T5"/>
                  </a:cxn>
                  <a:cxn ang="0">
                    <a:pos x="T6" y="T7"/>
                  </a:cxn>
                  <a:cxn ang="0">
                    <a:pos x="T8" y="T9"/>
                  </a:cxn>
                </a:cxnLst>
                <a:rect l="0" t="0" r="r" b="b"/>
                <a:pathLst>
                  <a:path w="70" h="20">
                    <a:moveTo>
                      <a:pt x="0" y="5"/>
                    </a:moveTo>
                    <a:cubicBezTo>
                      <a:pt x="6" y="7"/>
                      <a:pt x="21" y="13"/>
                      <a:pt x="39" y="20"/>
                    </a:cubicBezTo>
                    <a:cubicBezTo>
                      <a:pt x="70" y="20"/>
                      <a:pt x="70" y="20"/>
                      <a:pt x="70" y="20"/>
                    </a:cubicBezTo>
                    <a:cubicBezTo>
                      <a:pt x="50" y="12"/>
                      <a:pt x="31" y="5"/>
                      <a:pt x="19" y="0"/>
                    </a:cubicBezTo>
                    <a:cubicBezTo>
                      <a:pt x="14" y="2"/>
                      <a:pt x="6" y="4"/>
                      <a:pt x="0" y="5"/>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 name="Freeform 610"/>
              <p:cNvSpPr/>
              <p:nvPr/>
            </p:nvSpPr>
            <p:spPr bwMode="auto">
              <a:xfrm>
                <a:off x="4844" y="2167"/>
                <a:ext cx="90" cy="152"/>
              </a:xfrm>
              <a:custGeom>
                <a:avLst/>
                <a:gdLst>
                  <a:gd name="T0" fmla="*/ 19 w 38"/>
                  <a:gd name="T1" fmla="*/ 64 h 64"/>
                  <a:gd name="T2" fmla="*/ 10 w 38"/>
                  <a:gd name="T3" fmla="*/ 0 h 64"/>
                  <a:gd name="T4" fmla="*/ 0 w 38"/>
                  <a:gd name="T5" fmla="*/ 15 h 64"/>
                  <a:gd name="T6" fmla="*/ 14 w 38"/>
                  <a:gd name="T7" fmla="*/ 44 h 64"/>
                  <a:gd name="T8" fmla="*/ 19 w 38"/>
                  <a:gd name="T9" fmla="*/ 64 h 64"/>
                </a:gdLst>
                <a:ahLst/>
                <a:cxnLst>
                  <a:cxn ang="0">
                    <a:pos x="T0" y="T1"/>
                  </a:cxn>
                  <a:cxn ang="0">
                    <a:pos x="T2" y="T3"/>
                  </a:cxn>
                  <a:cxn ang="0">
                    <a:pos x="T4" y="T5"/>
                  </a:cxn>
                  <a:cxn ang="0">
                    <a:pos x="T6" y="T7"/>
                  </a:cxn>
                  <a:cxn ang="0">
                    <a:pos x="T8" y="T9"/>
                  </a:cxn>
                </a:cxnLst>
                <a:rect l="0" t="0" r="r" b="b"/>
                <a:pathLst>
                  <a:path w="38" h="64">
                    <a:moveTo>
                      <a:pt x="19" y="64"/>
                    </a:moveTo>
                    <a:cubicBezTo>
                      <a:pt x="38" y="47"/>
                      <a:pt x="38" y="10"/>
                      <a:pt x="10" y="0"/>
                    </a:cubicBezTo>
                    <a:cubicBezTo>
                      <a:pt x="7" y="5"/>
                      <a:pt x="4" y="10"/>
                      <a:pt x="0" y="15"/>
                    </a:cubicBezTo>
                    <a:cubicBezTo>
                      <a:pt x="13" y="20"/>
                      <a:pt x="17" y="33"/>
                      <a:pt x="14" y="44"/>
                    </a:cubicBezTo>
                    <a:cubicBezTo>
                      <a:pt x="16" y="50"/>
                      <a:pt x="17" y="57"/>
                      <a:pt x="19" y="64"/>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 name="Freeform 611"/>
              <p:cNvSpPr/>
              <p:nvPr/>
            </p:nvSpPr>
            <p:spPr bwMode="auto">
              <a:xfrm>
                <a:off x="4841" y="2820"/>
                <a:ext cx="119" cy="111"/>
              </a:xfrm>
              <a:custGeom>
                <a:avLst/>
                <a:gdLst>
                  <a:gd name="T0" fmla="*/ 4 w 50"/>
                  <a:gd name="T1" fmla="*/ 0 h 47"/>
                  <a:gd name="T2" fmla="*/ 0 w 50"/>
                  <a:gd name="T3" fmla="*/ 15 h 47"/>
                  <a:gd name="T4" fmla="*/ 15 w 50"/>
                  <a:gd name="T5" fmla="*/ 44 h 47"/>
                  <a:gd name="T6" fmla="*/ 23 w 50"/>
                  <a:gd name="T7" fmla="*/ 47 h 47"/>
                  <a:gd name="T8" fmla="*/ 37 w 50"/>
                  <a:gd name="T9" fmla="*/ 47 h 47"/>
                  <a:gd name="T10" fmla="*/ 4 w 50"/>
                  <a:gd name="T11" fmla="*/ 0 h 47"/>
                </a:gdLst>
                <a:ahLst/>
                <a:cxnLst>
                  <a:cxn ang="0">
                    <a:pos x="T0" y="T1"/>
                  </a:cxn>
                  <a:cxn ang="0">
                    <a:pos x="T2" y="T3"/>
                  </a:cxn>
                  <a:cxn ang="0">
                    <a:pos x="T4" y="T5"/>
                  </a:cxn>
                  <a:cxn ang="0">
                    <a:pos x="T6" y="T7"/>
                  </a:cxn>
                  <a:cxn ang="0">
                    <a:pos x="T8" y="T9"/>
                  </a:cxn>
                  <a:cxn ang="0">
                    <a:pos x="T10" y="T11"/>
                  </a:cxn>
                </a:cxnLst>
                <a:rect l="0" t="0" r="r" b="b"/>
                <a:pathLst>
                  <a:path w="50" h="47">
                    <a:moveTo>
                      <a:pt x="4" y="0"/>
                    </a:moveTo>
                    <a:cubicBezTo>
                      <a:pt x="3" y="5"/>
                      <a:pt x="2" y="10"/>
                      <a:pt x="0" y="15"/>
                    </a:cubicBezTo>
                    <a:cubicBezTo>
                      <a:pt x="13" y="16"/>
                      <a:pt x="24" y="32"/>
                      <a:pt x="15" y="44"/>
                    </a:cubicBezTo>
                    <a:cubicBezTo>
                      <a:pt x="18" y="45"/>
                      <a:pt x="20" y="46"/>
                      <a:pt x="23" y="47"/>
                    </a:cubicBezTo>
                    <a:cubicBezTo>
                      <a:pt x="37" y="47"/>
                      <a:pt x="37" y="47"/>
                      <a:pt x="37" y="47"/>
                    </a:cubicBezTo>
                    <a:cubicBezTo>
                      <a:pt x="50" y="24"/>
                      <a:pt x="29" y="0"/>
                      <a:pt x="4" y="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 name="Freeform 612"/>
              <p:cNvSpPr/>
              <p:nvPr/>
            </p:nvSpPr>
            <p:spPr bwMode="auto">
              <a:xfrm>
                <a:off x="4626" y="2694"/>
                <a:ext cx="277" cy="88"/>
              </a:xfrm>
              <a:custGeom>
                <a:avLst/>
                <a:gdLst>
                  <a:gd name="T0" fmla="*/ 116 w 117"/>
                  <a:gd name="T1" fmla="*/ 0 h 37"/>
                  <a:gd name="T2" fmla="*/ 0 w 117"/>
                  <a:gd name="T3" fmla="*/ 32 h 37"/>
                  <a:gd name="T4" fmla="*/ 2 w 117"/>
                  <a:gd name="T5" fmla="*/ 37 h 37"/>
                  <a:gd name="T6" fmla="*/ 117 w 117"/>
                  <a:gd name="T7" fmla="*/ 5 h 37"/>
                  <a:gd name="T8" fmla="*/ 116 w 117"/>
                  <a:gd name="T9" fmla="*/ 0 h 37"/>
                </a:gdLst>
                <a:ahLst/>
                <a:cxnLst>
                  <a:cxn ang="0">
                    <a:pos x="T0" y="T1"/>
                  </a:cxn>
                  <a:cxn ang="0">
                    <a:pos x="T2" y="T3"/>
                  </a:cxn>
                  <a:cxn ang="0">
                    <a:pos x="T4" y="T5"/>
                  </a:cxn>
                  <a:cxn ang="0">
                    <a:pos x="T6" y="T7"/>
                  </a:cxn>
                  <a:cxn ang="0">
                    <a:pos x="T8" y="T9"/>
                  </a:cxn>
                </a:cxnLst>
                <a:rect l="0" t="0" r="r" b="b"/>
                <a:pathLst>
                  <a:path w="117" h="37">
                    <a:moveTo>
                      <a:pt x="116" y="0"/>
                    </a:moveTo>
                    <a:cubicBezTo>
                      <a:pt x="84" y="9"/>
                      <a:pt x="38" y="22"/>
                      <a:pt x="0" y="32"/>
                    </a:cubicBezTo>
                    <a:cubicBezTo>
                      <a:pt x="1" y="34"/>
                      <a:pt x="1" y="35"/>
                      <a:pt x="2" y="37"/>
                    </a:cubicBezTo>
                    <a:cubicBezTo>
                      <a:pt x="42" y="26"/>
                      <a:pt x="88" y="13"/>
                      <a:pt x="117" y="5"/>
                    </a:cubicBezTo>
                    <a:cubicBezTo>
                      <a:pt x="117" y="4"/>
                      <a:pt x="116" y="2"/>
                      <a:pt x="116" y="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 name="Freeform 613"/>
              <p:cNvSpPr/>
              <p:nvPr/>
            </p:nvSpPr>
            <p:spPr bwMode="auto">
              <a:xfrm>
                <a:off x="4811" y="2212"/>
                <a:ext cx="61" cy="69"/>
              </a:xfrm>
              <a:custGeom>
                <a:avLst/>
                <a:gdLst>
                  <a:gd name="T0" fmla="*/ 25 w 26"/>
                  <a:gd name="T1" fmla="*/ 24 h 29"/>
                  <a:gd name="T2" fmla="*/ 11 w 26"/>
                  <a:gd name="T3" fmla="*/ 0 h 29"/>
                  <a:gd name="T4" fmla="*/ 0 w 26"/>
                  <a:gd name="T5" fmla="*/ 13 h 29"/>
                  <a:gd name="T6" fmla="*/ 9 w 26"/>
                  <a:gd name="T7" fmla="*/ 29 h 29"/>
                  <a:gd name="T8" fmla="*/ 25 w 26"/>
                  <a:gd name="T9" fmla="*/ 24 h 29"/>
                </a:gdLst>
                <a:ahLst/>
                <a:cxnLst>
                  <a:cxn ang="0">
                    <a:pos x="T0" y="T1"/>
                  </a:cxn>
                  <a:cxn ang="0">
                    <a:pos x="T2" y="T3"/>
                  </a:cxn>
                  <a:cxn ang="0">
                    <a:pos x="T4" y="T5"/>
                  </a:cxn>
                  <a:cxn ang="0">
                    <a:pos x="T6" y="T7"/>
                  </a:cxn>
                  <a:cxn ang="0">
                    <a:pos x="T8" y="T9"/>
                  </a:cxn>
                </a:cxnLst>
                <a:rect l="0" t="0" r="r" b="b"/>
                <a:pathLst>
                  <a:path w="26" h="29">
                    <a:moveTo>
                      <a:pt x="25" y="24"/>
                    </a:moveTo>
                    <a:cubicBezTo>
                      <a:pt x="26" y="15"/>
                      <a:pt x="22" y="4"/>
                      <a:pt x="11" y="0"/>
                    </a:cubicBezTo>
                    <a:cubicBezTo>
                      <a:pt x="7" y="5"/>
                      <a:pt x="4" y="9"/>
                      <a:pt x="0" y="13"/>
                    </a:cubicBezTo>
                    <a:cubicBezTo>
                      <a:pt x="7" y="16"/>
                      <a:pt x="9" y="23"/>
                      <a:pt x="9" y="29"/>
                    </a:cubicBezTo>
                    <a:cubicBezTo>
                      <a:pt x="14" y="27"/>
                      <a:pt x="19" y="26"/>
                      <a:pt x="25" y="24"/>
                    </a:cubicBez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 name="Freeform 614"/>
              <p:cNvSpPr/>
              <p:nvPr/>
            </p:nvSpPr>
            <p:spPr bwMode="auto">
              <a:xfrm>
                <a:off x="4707" y="1562"/>
                <a:ext cx="134" cy="142"/>
              </a:xfrm>
              <a:custGeom>
                <a:avLst/>
                <a:gdLst>
                  <a:gd name="T0" fmla="*/ 4 w 57"/>
                  <a:gd name="T1" fmla="*/ 45 h 60"/>
                  <a:gd name="T2" fmla="*/ 0 w 57"/>
                  <a:gd name="T3" fmla="*/ 55 h 60"/>
                  <a:gd name="T4" fmla="*/ 36 w 57"/>
                  <a:gd name="T5" fmla="*/ 56 h 60"/>
                  <a:gd name="T6" fmla="*/ 50 w 57"/>
                  <a:gd name="T7" fmla="*/ 14 h 60"/>
                  <a:gd name="T8" fmla="*/ 13 w 57"/>
                  <a:gd name="T9" fmla="*/ 5 h 60"/>
                  <a:gd name="T10" fmla="*/ 10 w 57"/>
                  <a:gd name="T11" fmla="*/ 26 h 60"/>
                  <a:gd name="T12" fmla="*/ 28 w 57"/>
                  <a:gd name="T13" fmla="*/ 15 h 60"/>
                  <a:gd name="T14" fmla="*/ 4 w 57"/>
                  <a:gd name="T15" fmla="*/ 45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60">
                    <a:moveTo>
                      <a:pt x="4" y="45"/>
                    </a:moveTo>
                    <a:cubicBezTo>
                      <a:pt x="1" y="49"/>
                      <a:pt x="0" y="52"/>
                      <a:pt x="0" y="55"/>
                    </a:cubicBezTo>
                    <a:cubicBezTo>
                      <a:pt x="12" y="59"/>
                      <a:pt x="24" y="60"/>
                      <a:pt x="36" y="56"/>
                    </a:cubicBezTo>
                    <a:cubicBezTo>
                      <a:pt x="54" y="50"/>
                      <a:pt x="57" y="24"/>
                      <a:pt x="50" y="14"/>
                    </a:cubicBezTo>
                    <a:cubicBezTo>
                      <a:pt x="41" y="1"/>
                      <a:pt x="21" y="0"/>
                      <a:pt x="13" y="5"/>
                    </a:cubicBezTo>
                    <a:cubicBezTo>
                      <a:pt x="6" y="9"/>
                      <a:pt x="1" y="20"/>
                      <a:pt x="10" y="26"/>
                    </a:cubicBezTo>
                    <a:cubicBezTo>
                      <a:pt x="17" y="31"/>
                      <a:pt x="26" y="26"/>
                      <a:pt x="28" y="15"/>
                    </a:cubicBezTo>
                    <a:cubicBezTo>
                      <a:pt x="37" y="36"/>
                      <a:pt x="18" y="47"/>
                      <a:pt x="4" y="45"/>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 name="Freeform 615"/>
              <p:cNvSpPr/>
              <p:nvPr/>
            </p:nvSpPr>
            <p:spPr bwMode="auto">
              <a:xfrm>
                <a:off x="4808" y="1897"/>
                <a:ext cx="33" cy="23"/>
              </a:xfrm>
              <a:custGeom>
                <a:avLst/>
                <a:gdLst>
                  <a:gd name="T0" fmla="*/ 1 w 14"/>
                  <a:gd name="T1" fmla="*/ 1 h 10"/>
                  <a:gd name="T2" fmla="*/ 0 w 14"/>
                  <a:gd name="T3" fmla="*/ 9 h 10"/>
                  <a:gd name="T4" fmla="*/ 14 w 14"/>
                  <a:gd name="T5" fmla="*/ 10 h 10"/>
                  <a:gd name="T6" fmla="*/ 13 w 14"/>
                  <a:gd name="T7" fmla="*/ 0 h 10"/>
                  <a:gd name="T8" fmla="*/ 1 w 14"/>
                  <a:gd name="T9" fmla="*/ 1 h 10"/>
                </a:gdLst>
                <a:ahLst/>
                <a:cxnLst>
                  <a:cxn ang="0">
                    <a:pos x="T0" y="T1"/>
                  </a:cxn>
                  <a:cxn ang="0">
                    <a:pos x="T2" y="T3"/>
                  </a:cxn>
                  <a:cxn ang="0">
                    <a:pos x="T4" y="T5"/>
                  </a:cxn>
                  <a:cxn ang="0">
                    <a:pos x="T6" y="T7"/>
                  </a:cxn>
                  <a:cxn ang="0">
                    <a:pos x="T8" y="T9"/>
                  </a:cxn>
                </a:cxnLst>
                <a:rect l="0" t="0" r="r" b="b"/>
                <a:pathLst>
                  <a:path w="14" h="10">
                    <a:moveTo>
                      <a:pt x="1" y="1"/>
                    </a:moveTo>
                    <a:cubicBezTo>
                      <a:pt x="1" y="4"/>
                      <a:pt x="1" y="6"/>
                      <a:pt x="0" y="9"/>
                    </a:cubicBezTo>
                    <a:cubicBezTo>
                      <a:pt x="5" y="10"/>
                      <a:pt x="9" y="10"/>
                      <a:pt x="14" y="10"/>
                    </a:cubicBezTo>
                    <a:cubicBezTo>
                      <a:pt x="14" y="7"/>
                      <a:pt x="14" y="3"/>
                      <a:pt x="13" y="0"/>
                    </a:cubicBezTo>
                    <a:cubicBezTo>
                      <a:pt x="9" y="1"/>
                      <a:pt x="5" y="1"/>
                      <a:pt x="1" y="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 name="Freeform 616"/>
              <p:cNvSpPr/>
              <p:nvPr/>
            </p:nvSpPr>
            <p:spPr bwMode="auto">
              <a:xfrm>
                <a:off x="4806" y="1923"/>
                <a:ext cx="35" cy="26"/>
              </a:xfrm>
              <a:custGeom>
                <a:avLst/>
                <a:gdLst>
                  <a:gd name="T0" fmla="*/ 1 w 15"/>
                  <a:gd name="T1" fmla="*/ 0 h 11"/>
                  <a:gd name="T2" fmla="*/ 0 w 15"/>
                  <a:gd name="T3" fmla="*/ 8 h 11"/>
                  <a:gd name="T4" fmla="*/ 14 w 15"/>
                  <a:gd name="T5" fmla="*/ 11 h 11"/>
                  <a:gd name="T6" fmla="*/ 15 w 15"/>
                  <a:gd name="T7" fmla="*/ 1 h 11"/>
                  <a:gd name="T8" fmla="*/ 1 w 15"/>
                  <a:gd name="T9" fmla="*/ 0 h 11"/>
                </a:gdLst>
                <a:ahLst/>
                <a:cxnLst>
                  <a:cxn ang="0">
                    <a:pos x="T0" y="T1"/>
                  </a:cxn>
                  <a:cxn ang="0">
                    <a:pos x="T2" y="T3"/>
                  </a:cxn>
                  <a:cxn ang="0">
                    <a:pos x="T4" y="T5"/>
                  </a:cxn>
                  <a:cxn ang="0">
                    <a:pos x="T6" y="T7"/>
                  </a:cxn>
                  <a:cxn ang="0">
                    <a:pos x="T8" y="T9"/>
                  </a:cxn>
                </a:cxnLst>
                <a:rect l="0" t="0" r="r" b="b"/>
                <a:pathLst>
                  <a:path w="15" h="11">
                    <a:moveTo>
                      <a:pt x="1" y="0"/>
                    </a:moveTo>
                    <a:cubicBezTo>
                      <a:pt x="1" y="3"/>
                      <a:pt x="0" y="5"/>
                      <a:pt x="0" y="8"/>
                    </a:cubicBezTo>
                    <a:cubicBezTo>
                      <a:pt x="4" y="9"/>
                      <a:pt x="9" y="10"/>
                      <a:pt x="14" y="11"/>
                    </a:cubicBezTo>
                    <a:cubicBezTo>
                      <a:pt x="14" y="8"/>
                      <a:pt x="14" y="4"/>
                      <a:pt x="15" y="1"/>
                    </a:cubicBezTo>
                    <a:cubicBezTo>
                      <a:pt x="11" y="1"/>
                      <a:pt x="6" y="1"/>
                      <a:pt x="1"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 name="Freeform 617"/>
              <p:cNvSpPr/>
              <p:nvPr/>
            </p:nvSpPr>
            <p:spPr bwMode="auto">
              <a:xfrm>
                <a:off x="4671" y="2896"/>
                <a:ext cx="90" cy="35"/>
              </a:xfrm>
              <a:custGeom>
                <a:avLst/>
                <a:gdLst>
                  <a:gd name="T0" fmla="*/ 4 w 38"/>
                  <a:gd name="T1" fmla="*/ 11 h 15"/>
                  <a:gd name="T2" fmla="*/ 16 w 38"/>
                  <a:gd name="T3" fmla="*/ 15 h 15"/>
                  <a:gd name="T4" fmla="*/ 38 w 38"/>
                  <a:gd name="T5" fmla="*/ 15 h 15"/>
                  <a:gd name="T6" fmla="*/ 0 w 38"/>
                  <a:gd name="T7" fmla="*/ 0 h 15"/>
                  <a:gd name="T8" fmla="*/ 4 w 38"/>
                  <a:gd name="T9" fmla="*/ 11 h 15"/>
                </a:gdLst>
                <a:ahLst/>
                <a:cxnLst>
                  <a:cxn ang="0">
                    <a:pos x="T0" y="T1"/>
                  </a:cxn>
                  <a:cxn ang="0">
                    <a:pos x="T2" y="T3"/>
                  </a:cxn>
                  <a:cxn ang="0">
                    <a:pos x="T4" y="T5"/>
                  </a:cxn>
                  <a:cxn ang="0">
                    <a:pos x="T6" y="T7"/>
                  </a:cxn>
                  <a:cxn ang="0">
                    <a:pos x="T8" y="T9"/>
                  </a:cxn>
                </a:cxnLst>
                <a:rect l="0" t="0" r="r" b="b"/>
                <a:pathLst>
                  <a:path w="38" h="15">
                    <a:moveTo>
                      <a:pt x="4" y="11"/>
                    </a:moveTo>
                    <a:cubicBezTo>
                      <a:pt x="8" y="12"/>
                      <a:pt x="12" y="14"/>
                      <a:pt x="16" y="15"/>
                    </a:cubicBezTo>
                    <a:cubicBezTo>
                      <a:pt x="38" y="15"/>
                      <a:pt x="38" y="15"/>
                      <a:pt x="38" y="15"/>
                    </a:cubicBezTo>
                    <a:cubicBezTo>
                      <a:pt x="23" y="9"/>
                      <a:pt x="10" y="4"/>
                      <a:pt x="0" y="0"/>
                    </a:cubicBezTo>
                    <a:cubicBezTo>
                      <a:pt x="1" y="4"/>
                      <a:pt x="3" y="8"/>
                      <a:pt x="4" y="11"/>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 name="Freeform 618"/>
              <p:cNvSpPr>
                <a:spLocks noEditPoints="1"/>
              </p:cNvSpPr>
              <p:nvPr/>
            </p:nvSpPr>
            <p:spPr bwMode="auto">
              <a:xfrm>
                <a:off x="4662" y="2343"/>
                <a:ext cx="238" cy="332"/>
              </a:xfrm>
              <a:custGeom>
                <a:avLst/>
                <a:gdLst>
                  <a:gd name="T0" fmla="*/ 49 w 101"/>
                  <a:gd name="T1" fmla="*/ 44 h 140"/>
                  <a:gd name="T2" fmla="*/ 8 w 101"/>
                  <a:gd name="T3" fmla="*/ 87 h 140"/>
                  <a:gd name="T4" fmla="*/ 45 w 101"/>
                  <a:gd name="T5" fmla="*/ 99 h 140"/>
                  <a:gd name="T6" fmla="*/ 0 w 101"/>
                  <a:gd name="T7" fmla="*/ 140 h 140"/>
                  <a:gd name="T8" fmla="*/ 101 w 101"/>
                  <a:gd name="T9" fmla="*/ 110 h 140"/>
                  <a:gd name="T10" fmla="*/ 73 w 101"/>
                  <a:gd name="T11" fmla="*/ 0 h 140"/>
                  <a:gd name="T12" fmla="*/ 10 w 101"/>
                  <a:gd name="T13" fmla="*/ 20 h 140"/>
                  <a:gd name="T14" fmla="*/ 10 w 101"/>
                  <a:gd name="T15" fmla="*/ 30 h 140"/>
                  <a:gd name="T16" fmla="*/ 49 w 101"/>
                  <a:gd name="T17" fmla="*/ 44 h 140"/>
                  <a:gd name="T18" fmla="*/ 59 w 101"/>
                  <a:gd name="T19" fmla="*/ 68 h 140"/>
                  <a:gd name="T20" fmla="*/ 80 w 101"/>
                  <a:gd name="T21" fmla="*/ 72 h 140"/>
                  <a:gd name="T22" fmla="*/ 77 w 101"/>
                  <a:gd name="T23" fmla="*/ 96 h 140"/>
                  <a:gd name="T24" fmla="*/ 56 w 101"/>
                  <a:gd name="T25" fmla="*/ 92 h 140"/>
                  <a:gd name="T26" fmla="*/ 59 w 101"/>
                  <a:gd name="T27" fmla="*/ 68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1" h="140">
                    <a:moveTo>
                      <a:pt x="49" y="44"/>
                    </a:moveTo>
                    <a:cubicBezTo>
                      <a:pt x="43" y="50"/>
                      <a:pt x="27" y="68"/>
                      <a:pt x="8" y="87"/>
                    </a:cubicBezTo>
                    <a:cubicBezTo>
                      <a:pt x="19" y="92"/>
                      <a:pt x="36" y="96"/>
                      <a:pt x="45" y="99"/>
                    </a:cubicBezTo>
                    <a:cubicBezTo>
                      <a:pt x="36" y="107"/>
                      <a:pt x="19" y="123"/>
                      <a:pt x="0" y="140"/>
                    </a:cubicBezTo>
                    <a:cubicBezTo>
                      <a:pt x="33" y="131"/>
                      <a:pt x="74" y="119"/>
                      <a:pt x="101" y="110"/>
                    </a:cubicBezTo>
                    <a:cubicBezTo>
                      <a:pt x="97" y="98"/>
                      <a:pt x="80" y="26"/>
                      <a:pt x="73" y="0"/>
                    </a:cubicBezTo>
                    <a:cubicBezTo>
                      <a:pt x="52" y="6"/>
                      <a:pt x="26" y="15"/>
                      <a:pt x="10" y="20"/>
                    </a:cubicBezTo>
                    <a:cubicBezTo>
                      <a:pt x="11" y="24"/>
                      <a:pt x="11" y="27"/>
                      <a:pt x="10" y="30"/>
                    </a:cubicBezTo>
                    <a:cubicBezTo>
                      <a:pt x="23" y="34"/>
                      <a:pt x="37" y="40"/>
                      <a:pt x="49" y="44"/>
                    </a:cubicBezTo>
                    <a:close/>
                    <a:moveTo>
                      <a:pt x="59" y="68"/>
                    </a:moveTo>
                    <a:cubicBezTo>
                      <a:pt x="65" y="63"/>
                      <a:pt x="75" y="65"/>
                      <a:pt x="80" y="72"/>
                    </a:cubicBezTo>
                    <a:cubicBezTo>
                      <a:pt x="85" y="80"/>
                      <a:pt x="83" y="91"/>
                      <a:pt x="77" y="96"/>
                    </a:cubicBezTo>
                    <a:cubicBezTo>
                      <a:pt x="70" y="102"/>
                      <a:pt x="61" y="100"/>
                      <a:pt x="56" y="92"/>
                    </a:cubicBezTo>
                    <a:cubicBezTo>
                      <a:pt x="51" y="84"/>
                      <a:pt x="52" y="74"/>
                      <a:pt x="59" y="68"/>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 name="Freeform 619"/>
              <p:cNvSpPr/>
              <p:nvPr/>
            </p:nvSpPr>
            <p:spPr bwMode="auto">
              <a:xfrm>
                <a:off x="4806" y="1863"/>
                <a:ext cx="33" cy="31"/>
              </a:xfrm>
              <a:custGeom>
                <a:avLst/>
                <a:gdLst>
                  <a:gd name="T0" fmla="*/ 14 w 14"/>
                  <a:gd name="T1" fmla="*/ 12 h 13"/>
                  <a:gd name="T2" fmla="*/ 12 w 14"/>
                  <a:gd name="T3" fmla="*/ 0 h 13"/>
                  <a:gd name="T4" fmla="*/ 0 w 14"/>
                  <a:gd name="T5" fmla="*/ 4 h 13"/>
                  <a:gd name="T6" fmla="*/ 1 w 14"/>
                  <a:gd name="T7" fmla="*/ 13 h 13"/>
                  <a:gd name="T8" fmla="*/ 14 w 14"/>
                  <a:gd name="T9" fmla="*/ 12 h 13"/>
                </a:gdLst>
                <a:ahLst/>
                <a:cxnLst>
                  <a:cxn ang="0">
                    <a:pos x="T0" y="T1"/>
                  </a:cxn>
                  <a:cxn ang="0">
                    <a:pos x="T2" y="T3"/>
                  </a:cxn>
                  <a:cxn ang="0">
                    <a:pos x="T4" y="T5"/>
                  </a:cxn>
                  <a:cxn ang="0">
                    <a:pos x="T6" y="T7"/>
                  </a:cxn>
                  <a:cxn ang="0">
                    <a:pos x="T8" y="T9"/>
                  </a:cxn>
                </a:cxnLst>
                <a:rect l="0" t="0" r="r" b="b"/>
                <a:pathLst>
                  <a:path w="14" h="13">
                    <a:moveTo>
                      <a:pt x="14" y="12"/>
                    </a:moveTo>
                    <a:cubicBezTo>
                      <a:pt x="13" y="8"/>
                      <a:pt x="13" y="4"/>
                      <a:pt x="12" y="0"/>
                    </a:cubicBezTo>
                    <a:cubicBezTo>
                      <a:pt x="8" y="2"/>
                      <a:pt x="4" y="3"/>
                      <a:pt x="0" y="4"/>
                    </a:cubicBezTo>
                    <a:cubicBezTo>
                      <a:pt x="1" y="7"/>
                      <a:pt x="1" y="10"/>
                      <a:pt x="1" y="13"/>
                    </a:cubicBezTo>
                    <a:cubicBezTo>
                      <a:pt x="5" y="13"/>
                      <a:pt x="10" y="13"/>
                      <a:pt x="14" y="12"/>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 name="Freeform 620"/>
              <p:cNvSpPr/>
              <p:nvPr/>
            </p:nvSpPr>
            <p:spPr bwMode="auto">
              <a:xfrm>
                <a:off x="4633" y="2720"/>
                <a:ext cx="253" cy="81"/>
              </a:xfrm>
              <a:custGeom>
                <a:avLst/>
                <a:gdLst>
                  <a:gd name="T0" fmla="*/ 106 w 107"/>
                  <a:gd name="T1" fmla="*/ 0 h 34"/>
                  <a:gd name="T2" fmla="*/ 0 w 107"/>
                  <a:gd name="T3" fmla="*/ 29 h 34"/>
                  <a:gd name="T4" fmla="*/ 1 w 107"/>
                  <a:gd name="T5" fmla="*/ 34 h 34"/>
                  <a:gd name="T6" fmla="*/ 107 w 107"/>
                  <a:gd name="T7" fmla="*/ 4 h 34"/>
                  <a:gd name="T8" fmla="*/ 106 w 107"/>
                  <a:gd name="T9" fmla="*/ 0 h 34"/>
                </a:gdLst>
                <a:ahLst/>
                <a:cxnLst>
                  <a:cxn ang="0">
                    <a:pos x="T0" y="T1"/>
                  </a:cxn>
                  <a:cxn ang="0">
                    <a:pos x="T2" y="T3"/>
                  </a:cxn>
                  <a:cxn ang="0">
                    <a:pos x="T4" y="T5"/>
                  </a:cxn>
                  <a:cxn ang="0">
                    <a:pos x="T6" y="T7"/>
                  </a:cxn>
                  <a:cxn ang="0">
                    <a:pos x="T8" y="T9"/>
                  </a:cxn>
                </a:cxnLst>
                <a:rect l="0" t="0" r="r" b="b"/>
                <a:pathLst>
                  <a:path w="107" h="34">
                    <a:moveTo>
                      <a:pt x="106" y="0"/>
                    </a:moveTo>
                    <a:cubicBezTo>
                      <a:pt x="76" y="8"/>
                      <a:pt x="35" y="19"/>
                      <a:pt x="0" y="29"/>
                    </a:cubicBezTo>
                    <a:cubicBezTo>
                      <a:pt x="0" y="31"/>
                      <a:pt x="1" y="32"/>
                      <a:pt x="1" y="34"/>
                    </a:cubicBezTo>
                    <a:cubicBezTo>
                      <a:pt x="39" y="23"/>
                      <a:pt x="80" y="12"/>
                      <a:pt x="107" y="4"/>
                    </a:cubicBezTo>
                    <a:cubicBezTo>
                      <a:pt x="107" y="3"/>
                      <a:pt x="106" y="2"/>
                      <a:pt x="106" y="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 name="Freeform 621"/>
              <p:cNvSpPr/>
              <p:nvPr/>
            </p:nvSpPr>
            <p:spPr bwMode="auto">
              <a:xfrm>
                <a:off x="4799" y="1837"/>
                <a:ext cx="33" cy="29"/>
              </a:xfrm>
              <a:custGeom>
                <a:avLst/>
                <a:gdLst>
                  <a:gd name="T0" fmla="*/ 0 w 14"/>
                  <a:gd name="T1" fmla="*/ 4 h 12"/>
                  <a:gd name="T2" fmla="*/ 2 w 14"/>
                  <a:gd name="T3" fmla="*/ 12 h 12"/>
                  <a:gd name="T4" fmla="*/ 14 w 14"/>
                  <a:gd name="T5" fmla="*/ 9 h 12"/>
                  <a:gd name="T6" fmla="*/ 11 w 14"/>
                  <a:gd name="T7" fmla="*/ 0 h 12"/>
                  <a:gd name="T8" fmla="*/ 0 w 14"/>
                  <a:gd name="T9" fmla="*/ 4 h 12"/>
                </a:gdLst>
                <a:ahLst/>
                <a:cxnLst>
                  <a:cxn ang="0">
                    <a:pos x="T0" y="T1"/>
                  </a:cxn>
                  <a:cxn ang="0">
                    <a:pos x="T2" y="T3"/>
                  </a:cxn>
                  <a:cxn ang="0">
                    <a:pos x="T4" y="T5"/>
                  </a:cxn>
                  <a:cxn ang="0">
                    <a:pos x="T6" y="T7"/>
                  </a:cxn>
                  <a:cxn ang="0">
                    <a:pos x="T8" y="T9"/>
                  </a:cxn>
                </a:cxnLst>
                <a:rect l="0" t="0" r="r" b="b"/>
                <a:pathLst>
                  <a:path w="14" h="12">
                    <a:moveTo>
                      <a:pt x="0" y="4"/>
                    </a:moveTo>
                    <a:cubicBezTo>
                      <a:pt x="1" y="7"/>
                      <a:pt x="2" y="10"/>
                      <a:pt x="2" y="12"/>
                    </a:cubicBezTo>
                    <a:cubicBezTo>
                      <a:pt x="6" y="12"/>
                      <a:pt x="10" y="11"/>
                      <a:pt x="14" y="9"/>
                    </a:cubicBezTo>
                    <a:cubicBezTo>
                      <a:pt x="13" y="6"/>
                      <a:pt x="12" y="3"/>
                      <a:pt x="11" y="0"/>
                    </a:cubicBezTo>
                    <a:cubicBezTo>
                      <a:pt x="8" y="2"/>
                      <a:pt x="4" y="3"/>
                      <a:pt x="0" y="4"/>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 name="Freeform 622"/>
              <p:cNvSpPr/>
              <p:nvPr/>
            </p:nvSpPr>
            <p:spPr bwMode="auto">
              <a:xfrm>
                <a:off x="4796" y="1946"/>
                <a:ext cx="41" cy="38"/>
              </a:xfrm>
              <a:custGeom>
                <a:avLst/>
                <a:gdLst>
                  <a:gd name="T0" fmla="*/ 0 w 17"/>
                  <a:gd name="T1" fmla="*/ 9 h 16"/>
                  <a:gd name="T2" fmla="*/ 13 w 17"/>
                  <a:gd name="T3" fmla="*/ 16 h 16"/>
                  <a:gd name="T4" fmla="*/ 17 w 17"/>
                  <a:gd name="T5" fmla="*/ 3 h 16"/>
                  <a:gd name="T6" fmla="*/ 3 w 17"/>
                  <a:gd name="T7" fmla="*/ 0 h 16"/>
                  <a:gd name="T8" fmla="*/ 0 w 17"/>
                  <a:gd name="T9" fmla="*/ 9 h 16"/>
                </a:gdLst>
                <a:ahLst/>
                <a:cxnLst>
                  <a:cxn ang="0">
                    <a:pos x="T0" y="T1"/>
                  </a:cxn>
                  <a:cxn ang="0">
                    <a:pos x="T2" y="T3"/>
                  </a:cxn>
                  <a:cxn ang="0">
                    <a:pos x="T4" y="T5"/>
                  </a:cxn>
                  <a:cxn ang="0">
                    <a:pos x="T6" y="T7"/>
                  </a:cxn>
                  <a:cxn ang="0">
                    <a:pos x="T8" y="T9"/>
                  </a:cxn>
                </a:cxnLst>
                <a:rect l="0" t="0" r="r" b="b"/>
                <a:pathLst>
                  <a:path w="17" h="16">
                    <a:moveTo>
                      <a:pt x="0" y="9"/>
                    </a:moveTo>
                    <a:cubicBezTo>
                      <a:pt x="4" y="12"/>
                      <a:pt x="9" y="14"/>
                      <a:pt x="13" y="16"/>
                    </a:cubicBezTo>
                    <a:cubicBezTo>
                      <a:pt x="15" y="12"/>
                      <a:pt x="16" y="8"/>
                      <a:pt x="17" y="3"/>
                    </a:cubicBezTo>
                    <a:cubicBezTo>
                      <a:pt x="13" y="3"/>
                      <a:pt x="8" y="2"/>
                      <a:pt x="3" y="0"/>
                    </a:cubicBezTo>
                    <a:cubicBezTo>
                      <a:pt x="2" y="3"/>
                      <a:pt x="1" y="6"/>
                      <a:pt x="0" y="9"/>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 name="Freeform 623"/>
              <p:cNvSpPr/>
              <p:nvPr/>
            </p:nvSpPr>
            <p:spPr bwMode="auto">
              <a:xfrm>
                <a:off x="4685" y="2931"/>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0" y="0"/>
                      <a:pt x="0" y="0"/>
                    </a:cubicBezTo>
                    <a:cubicBezTo>
                      <a:pt x="0" y="0"/>
                      <a:pt x="0" y="0"/>
                      <a:pt x="0" y="0"/>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 name="Freeform 624"/>
              <p:cNvSpPr/>
              <p:nvPr/>
            </p:nvSpPr>
            <p:spPr bwMode="auto">
              <a:xfrm>
                <a:off x="4669" y="2053"/>
                <a:ext cx="220" cy="162"/>
              </a:xfrm>
              <a:custGeom>
                <a:avLst/>
                <a:gdLst>
                  <a:gd name="T0" fmla="*/ 24 w 93"/>
                  <a:gd name="T1" fmla="*/ 68 h 68"/>
                  <a:gd name="T2" fmla="*/ 93 w 93"/>
                  <a:gd name="T3" fmla="*/ 0 h 68"/>
                  <a:gd name="T4" fmla="*/ 0 w 93"/>
                  <a:gd name="T5" fmla="*/ 45 h 68"/>
                  <a:gd name="T6" fmla="*/ 24 w 93"/>
                  <a:gd name="T7" fmla="*/ 68 h 68"/>
                </a:gdLst>
                <a:ahLst/>
                <a:cxnLst>
                  <a:cxn ang="0">
                    <a:pos x="T0" y="T1"/>
                  </a:cxn>
                  <a:cxn ang="0">
                    <a:pos x="T2" y="T3"/>
                  </a:cxn>
                  <a:cxn ang="0">
                    <a:pos x="T4" y="T5"/>
                  </a:cxn>
                  <a:cxn ang="0">
                    <a:pos x="T6" y="T7"/>
                  </a:cxn>
                </a:cxnLst>
                <a:rect l="0" t="0" r="r" b="b"/>
                <a:pathLst>
                  <a:path w="93" h="68">
                    <a:moveTo>
                      <a:pt x="24" y="68"/>
                    </a:moveTo>
                    <a:cubicBezTo>
                      <a:pt x="57" y="55"/>
                      <a:pt x="84" y="33"/>
                      <a:pt x="93" y="0"/>
                    </a:cubicBezTo>
                    <a:cubicBezTo>
                      <a:pt x="73" y="21"/>
                      <a:pt x="38" y="36"/>
                      <a:pt x="0" y="45"/>
                    </a:cubicBezTo>
                    <a:cubicBezTo>
                      <a:pt x="9" y="50"/>
                      <a:pt x="18" y="57"/>
                      <a:pt x="24" y="68"/>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 name="Freeform 625"/>
              <p:cNvSpPr/>
              <p:nvPr/>
            </p:nvSpPr>
            <p:spPr bwMode="auto">
              <a:xfrm>
                <a:off x="4728" y="2098"/>
                <a:ext cx="156" cy="183"/>
              </a:xfrm>
              <a:custGeom>
                <a:avLst/>
                <a:gdLst>
                  <a:gd name="T0" fmla="*/ 0 w 66"/>
                  <a:gd name="T1" fmla="*/ 52 h 77"/>
                  <a:gd name="T2" fmla="*/ 7 w 66"/>
                  <a:gd name="T3" fmla="*/ 77 h 77"/>
                  <a:gd name="T4" fmla="*/ 66 w 66"/>
                  <a:gd name="T5" fmla="*/ 0 h 77"/>
                  <a:gd name="T6" fmla="*/ 0 w 66"/>
                  <a:gd name="T7" fmla="*/ 52 h 77"/>
                </a:gdLst>
                <a:ahLst/>
                <a:cxnLst>
                  <a:cxn ang="0">
                    <a:pos x="T0" y="T1"/>
                  </a:cxn>
                  <a:cxn ang="0">
                    <a:pos x="T2" y="T3"/>
                  </a:cxn>
                  <a:cxn ang="0">
                    <a:pos x="T4" y="T5"/>
                  </a:cxn>
                  <a:cxn ang="0">
                    <a:pos x="T6" y="T7"/>
                  </a:cxn>
                </a:cxnLst>
                <a:rect l="0" t="0" r="r" b="b"/>
                <a:pathLst>
                  <a:path w="66" h="77">
                    <a:moveTo>
                      <a:pt x="0" y="52"/>
                    </a:moveTo>
                    <a:cubicBezTo>
                      <a:pt x="4" y="59"/>
                      <a:pt x="6" y="67"/>
                      <a:pt x="7" y="77"/>
                    </a:cubicBezTo>
                    <a:cubicBezTo>
                      <a:pt x="33" y="61"/>
                      <a:pt x="55" y="36"/>
                      <a:pt x="66" y="0"/>
                    </a:cubicBezTo>
                    <a:cubicBezTo>
                      <a:pt x="49" y="25"/>
                      <a:pt x="26" y="42"/>
                      <a:pt x="0" y="52"/>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 name="Freeform 626"/>
              <p:cNvSpPr/>
              <p:nvPr/>
            </p:nvSpPr>
            <p:spPr bwMode="auto">
              <a:xfrm>
                <a:off x="4782" y="1972"/>
                <a:ext cx="45" cy="41"/>
              </a:xfrm>
              <a:custGeom>
                <a:avLst/>
                <a:gdLst>
                  <a:gd name="T0" fmla="*/ 0 w 19"/>
                  <a:gd name="T1" fmla="*/ 8 h 17"/>
                  <a:gd name="T2" fmla="*/ 13 w 19"/>
                  <a:gd name="T3" fmla="*/ 17 h 17"/>
                  <a:gd name="T4" fmla="*/ 19 w 19"/>
                  <a:gd name="T5" fmla="*/ 7 h 17"/>
                  <a:gd name="T6" fmla="*/ 5 w 19"/>
                  <a:gd name="T7" fmla="*/ 0 h 17"/>
                  <a:gd name="T8" fmla="*/ 0 w 19"/>
                  <a:gd name="T9" fmla="*/ 8 h 17"/>
                </a:gdLst>
                <a:ahLst/>
                <a:cxnLst>
                  <a:cxn ang="0">
                    <a:pos x="T0" y="T1"/>
                  </a:cxn>
                  <a:cxn ang="0">
                    <a:pos x="T2" y="T3"/>
                  </a:cxn>
                  <a:cxn ang="0">
                    <a:pos x="T4" y="T5"/>
                  </a:cxn>
                  <a:cxn ang="0">
                    <a:pos x="T6" y="T7"/>
                  </a:cxn>
                  <a:cxn ang="0">
                    <a:pos x="T8" y="T9"/>
                  </a:cxn>
                </a:cxnLst>
                <a:rect l="0" t="0" r="r" b="b"/>
                <a:pathLst>
                  <a:path w="19" h="17">
                    <a:moveTo>
                      <a:pt x="0" y="8"/>
                    </a:moveTo>
                    <a:cubicBezTo>
                      <a:pt x="4" y="11"/>
                      <a:pt x="8" y="15"/>
                      <a:pt x="13" y="17"/>
                    </a:cubicBezTo>
                    <a:cubicBezTo>
                      <a:pt x="15" y="14"/>
                      <a:pt x="17" y="11"/>
                      <a:pt x="19" y="7"/>
                    </a:cubicBezTo>
                    <a:cubicBezTo>
                      <a:pt x="14" y="6"/>
                      <a:pt x="9" y="3"/>
                      <a:pt x="5" y="0"/>
                    </a:cubicBezTo>
                    <a:cubicBezTo>
                      <a:pt x="4" y="3"/>
                      <a:pt x="2" y="6"/>
                      <a:pt x="0" y="8"/>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 name="Freeform 627"/>
              <p:cNvSpPr/>
              <p:nvPr/>
            </p:nvSpPr>
            <p:spPr bwMode="auto">
              <a:xfrm>
                <a:off x="4808" y="2865"/>
                <a:ext cx="78" cy="57"/>
              </a:xfrm>
              <a:custGeom>
                <a:avLst/>
                <a:gdLst>
                  <a:gd name="T0" fmla="*/ 0 w 33"/>
                  <a:gd name="T1" fmla="*/ 14 h 24"/>
                  <a:gd name="T2" fmla="*/ 25 w 33"/>
                  <a:gd name="T3" fmla="*/ 24 h 24"/>
                  <a:gd name="T4" fmla="*/ 12 w 33"/>
                  <a:gd name="T5" fmla="*/ 1 h 24"/>
                  <a:gd name="T6" fmla="*/ 0 w 33"/>
                  <a:gd name="T7" fmla="*/ 14 h 24"/>
                </a:gdLst>
                <a:ahLst/>
                <a:cxnLst>
                  <a:cxn ang="0">
                    <a:pos x="T0" y="T1"/>
                  </a:cxn>
                  <a:cxn ang="0">
                    <a:pos x="T2" y="T3"/>
                  </a:cxn>
                  <a:cxn ang="0">
                    <a:pos x="T4" y="T5"/>
                  </a:cxn>
                  <a:cxn ang="0">
                    <a:pos x="T6" y="T7"/>
                  </a:cxn>
                </a:cxnLst>
                <a:rect l="0" t="0" r="r" b="b"/>
                <a:pathLst>
                  <a:path w="33" h="24">
                    <a:moveTo>
                      <a:pt x="0" y="14"/>
                    </a:moveTo>
                    <a:cubicBezTo>
                      <a:pt x="8" y="17"/>
                      <a:pt x="16" y="20"/>
                      <a:pt x="25" y="24"/>
                    </a:cubicBezTo>
                    <a:cubicBezTo>
                      <a:pt x="33" y="13"/>
                      <a:pt x="23" y="0"/>
                      <a:pt x="12" y="1"/>
                    </a:cubicBezTo>
                    <a:cubicBezTo>
                      <a:pt x="9" y="6"/>
                      <a:pt x="5" y="11"/>
                      <a:pt x="0" y="14"/>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 name="Freeform 628"/>
              <p:cNvSpPr/>
              <p:nvPr/>
            </p:nvSpPr>
            <p:spPr bwMode="auto">
              <a:xfrm>
                <a:off x="4796" y="2509"/>
                <a:ext cx="50" cy="57"/>
              </a:xfrm>
              <a:custGeom>
                <a:avLst/>
                <a:gdLst>
                  <a:gd name="T0" fmla="*/ 16 w 21"/>
                  <a:gd name="T1" fmla="*/ 21 h 24"/>
                  <a:gd name="T2" fmla="*/ 18 w 21"/>
                  <a:gd name="T3" fmla="*/ 6 h 24"/>
                  <a:gd name="T4" fmla="*/ 5 w 21"/>
                  <a:gd name="T5" fmla="*/ 4 h 24"/>
                  <a:gd name="T6" fmla="*/ 3 w 21"/>
                  <a:gd name="T7" fmla="*/ 18 h 24"/>
                  <a:gd name="T8" fmla="*/ 16 w 21"/>
                  <a:gd name="T9" fmla="*/ 21 h 24"/>
                </a:gdLst>
                <a:ahLst/>
                <a:cxnLst>
                  <a:cxn ang="0">
                    <a:pos x="T0" y="T1"/>
                  </a:cxn>
                  <a:cxn ang="0">
                    <a:pos x="T2" y="T3"/>
                  </a:cxn>
                  <a:cxn ang="0">
                    <a:pos x="T4" y="T5"/>
                  </a:cxn>
                  <a:cxn ang="0">
                    <a:pos x="T6" y="T7"/>
                  </a:cxn>
                  <a:cxn ang="0">
                    <a:pos x="T8" y="T9"/>
                  </a:cxn>
                </a:cxnLst>
                <a:rect l="0" t="0" r="r" b="b"/>
                <a:pathLst>
                  <a:path w="21" h="24">
                    <a:moveTo>
                      <a:pt x="16" y="21"/>
                    </a:moveTo>
                    <a:cubicBezTo>
                      <a:pt x="20" y="18"/>
                      <a:pt x="21" y="11"/>
                      <a:pt x="18" y="6"/>
                    </a:cubicBezTo>
                    <a:cubicBezTo>
                      <a:pt x="15" y="1"/>
                      <a:pt x="9" y="0"/>
                      <a:pt x="5" y="4"/>
                    </a:cubicBezTo>
                    <a:cubicBezTo>
                      <a:pt x="1" y="7"/>
                      <a:pt x="0" y="14"/>
                      <a:pt x="3" y="18"/>
                    </a:cubicBezTo>
                    <a:cubicBezTo>
                      <a:pt x="6" y="23"/>
                      <a:pt x="12" y="24"/>
                      <a:pt x="16" y="21"/>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 name="Freeform 629"/>
              <p:cNvSpPr/>
              <p:nvPr/>
            </p:nvSpPr>
            <p:spPr bwMode="auto">
              <a:xfrm>
                <a:off x="4813" y="2257"/>
                <a:ext cx="12" cy="31"/>
              </a:xfrm>
              <a:custGeom>
                <a:avLst/>
                <a:gdLst>
                  <a:gd name="T0" fmla="*/ 0 w 5"/>
                  <a:gd name="T1" fmla="*/ 13 h 13"/>
                  <a:gd name="T2" fmla="*/ 4 w 5"/>
                  <a:gd name="T3" fmla="*/ 11 h 13"/>
                  <a:gd name="T4" fmla="*/ 0 w 5"/>
                  <a:gd name="T5" fmla="*/ 0 h 13"/>
                  <a:gd name="T6" fmla="*/ 0 w 5"/>
                  <a:gd name="T7" fmla="*/ 13 h 13"/>
                </a:gdLst>
                <a:ahLst/>
                <a:cxnLst>
                  <a:cxn ang="0">
                    <a:pos x="T0" y="T1"/>
                  </a:cxn>
                  <a:cxn ang="0">
                    <a:pos x="T2" y="T3"/>
                  </a:cxn>
                  <a:cxn ang="0">
                    <a:pos x="T4" y="T5"/>
                  </a:cxn>
                  <a:cxn ang="0">
                    <a:pos x="T6" y="T7"/>
                  </a:cxn>
                </a:cxnLst>
                <a:rect l="0" t="0" r="r" b="b"/>
                <a:pathLst>
                  <a:path w="5" h="13">
                    <a:moveTo>
                      <a:pt x="0" y="13"/>
                    </a:moveTo>
                    <a:cubicBezTo>
                      <a:pt x="1" y="12"/>
                      <a:pt x="3" y="12"/>
                      <a:pt x="4" y="11"/>
                    </a:cubicBezTo>
                    <a:cubicBezTo>
                      <a:pt x="5" y="7"/>
                      <a:pt x="3" y="3"/>
                      <a:pt x="0" y="0"/>
                    </a:cubicBezTo>
                    <a:lnTo>
                      <a:pt x="0" y="13"/>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 name="Freeform 630"/>
              <p:cNvSpPr/>
              <p:nvPr/>
            </p:nvSpPr>
            <p:spPr bwMode="auto">
              <a:xfrm>
                <a:off x="4451" y="2006"/>
                <a:ext cx="428" cy="166"/>
              </a:xfrm>
              <a:custGeom>
                <a:avLst/>
                <a:gdLst>
                  <a:gd name="T0" fmla="*/ 0 w 181"/>
                  <a:gd name="T1" fmla="*/ 58 h 70"/>
                  <a:gd name="T2" fmla="*/ 1 w 181"/>
                  <a:gd name="T3" fmla="*/ 69 h 70"/>
                  <a:gd name="T4" fmla="*/ 28 w 181"/>
                  <a:gd name="T5" fmla="*/ 69 h 70"/>
                  <a:gd name="T6" fmla="*/ 86 w 181"/>
                  <a:gd name="T7" fmla="*/ 62 h 70"/>
                  <a:gd name="T8" fmla="*/ 181 w 181"/>
                  <a:gd name="T9" fmla="*/ 18 h 70"/>
                  <a:gd name="T10" fmla="*/ 0 w 181"/>
                  <a:gd name="T11" fmla="*/ 58 h 70"/>
                </a:gdLst>
                <a:ahLst/>
                <a:cxnLst>
                  <a:cxn ang="0">
                    <a:pos x="T0" y="T1"/>
                  </a:cxn>
                  <a:cxn ang="0">
                    <a:pos x="T2" y="T3"/>
                  </a:cxn>
                  <a:cxn ang="0">
                    <a:pos x="T4" y="T5"/>
                  </a:cxn>
                  <a:cxn ang="0">
                    <a:pos x="T6" y="T7"/>
                  </a:cxn>
                  <a:cxn ang="0">
                    <a:pos x="T8" y="T9"/>
                  </a:cxn>
                  <a:cxn ang="0">
                    <a:pos x="T10" y="T11"/>
                  </a:cxn>
                </a:cxnLst>
                <a:rect l="0" t="0" r="r" b="b"/>
                <a:pathLst>
                  <a:path w="181" h="70">
                    <a:moveTo>
                      <a:pt x="0" y="58"/>
                    </a:moveTo>
                    <a:cubicBezTo>
                      <a:pt x="1" y="62"/>
                      <a:pt x="1" y="65"/>
                      <a:pt x="1" y="69"/>
                    </a:cubicBezTo>
                    <a:cubicBezTo>
                      <a:pt x="10" y="70"/>
                      <a:pt x="19" y="70"/>
                      <a:pt x="28" y="69"/>
                    </a:cubicBezTo>
                    <a:cubicBezTo>
                      <a:pt x="44" y="57"/>
                      <a:pt x="67" y="54"/>
                      <a:pt x="86" y="62"/>
                    </a:cubicBezTo>
                    <a:cubicBezTo>
                      <a:pt x="131" y="52"/>
                      <a:pt x="170" y="36"/>
                      <a:pt x="181" y="18"/>
                    </a:cubicBezTo>
                    <a:cubicBezTo>
                      <a:pt x="115" y="61"/>
                      <a:pt x="52" y="0"/>
                      <a:pt x="0" y="58"/>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 name="Freeform 631"/>
              <p:cNvSpPr/>
              <p:nvPr/>
            </p:nvSpPr>
            <p:spPr bwMode="auto">
              <a:xfrm>
                <a:off x="4766" y="1996"/>
                <a:ext cx="45" cy="45"/>
              </a:xfrm>
              <a:custGeom>
                <a:avLst/>
                <a:gdLst>
                  <a:gd name="T0" fmla="*/ 0 w 19"/>
                  <a:gd name="T1" fmla="*/ 7 h 19"/>
                  <a:gd name="T2" fmla="*/ 12 w 19"/>
                  <a:gd name="T3" fmla="*/ 19 h 19"/>
                  <a:gd name="T4" fmla="*/ 19 w 19"/>
                  <a:gd name="T5" fmla="*/ 9 h 19"/>
                  <a:gd name="T6" fmla="*/ 6 w 19"/>
                  <a:gd name="T7" fmla="*/ 0 h 19"/>
                  <a:gd name="T8" fmla="*/ 0 w 19"/>
                  <a:gd name="T9" fmla="*/ 7 h 19"/>
                </a:gdLst>
                <a:ahLst/>
                <a:cxnLst>
                  <a:cxn ang="0">
                    <a:pos x="T0" y="T1"/>
                  </a:cxn>
                  <a:cxn ang="0">
                    <a:pos x="T2" y="T3"/>
                  </a:cxn>
                  <a:cxn ang="0">
                    <a:pos x="T4" y="T5"/>
                  </a:cxn>
                  <a:cxn ang="0">
                    <a:pos x="T6" y="T7"/>
                  </a:cxn>
                  <a:cxn ang="0">
                    <a:pos x="T8" y="T9"/>
                  </a:cxn>
                </a:cxnLst>
                <a:rect l="0" t="0" r="r" b="b"/>
                <a:pathLst>
                  <a:path w="19" h="19">
                    <a:moveTo>
                      <a:pt x="0" y="7"/>
                    </a:moveTo>
                    <a:cubicBezTo>
                      <a:pt x="3" y="11"/>
                      <a:pt x="7" y="16"/>
                      <a:pt x="12" y="19"/>
                    </a:cubicBezTo>
                    <a:cubicBezTo>
                      <a:pt x="14" y="16"/>
                      <a:pt x="17" y="13"/>
                      <a:pt x="19" y="9"/>
                    </a:cubicBezTo>
                    <a:cubicBezTo>
                      <a:pt x="15" y="7"/>
                      <a:pt x="10" y="4"/>
                      <a:pt x="6" y="0"/>
                    </a:cubicBezTo>
                    <a:cubicBezTo>
                      <a:pt x="4" y="3"/>
                      <a:pt x="2" y="5"/>
                      <a:pt x="0" y="7"/>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 name="Freeform 632"/>
              <p:cNvSpPr/>
              <p:nvPr/>
            </p:nvSpPr>
            <p:spPr bwMode="auto">
              <a:xfrm>
                <a:off x="4801" y="2253"/>
                <a:ext cx="10" cy="38"/>
              </a:xfrm>
              <a:custGeom>
                <a:avLst/>
                <a:gdLst>
                  <a:gd name="T0" fmla="*/ 0 w 4"/>
                  <a:gd name="T1" fmla="*/ 16 h 16"/>
                  <a:gd name="T2" fmla="*/ 3 w 4"/>
                  <a:gd name="T3" fmla="*/ 15 h 16"/>
                  <a:gd name="T4" fmla="*/ 4 w 4"/>
                  <a:gd name="T5" fmla="*/ 1 h 16"/>
                  <a:gd name="T6" fmla="*/ 0 w 4"/>
                  <a:gd name="T7" fmla="*/ 0 h 16"/>
                  <a:gd name="T8" fmla="*/ 0 w 4"/>
                  <a:gd name="T9" fmla="*/ 16 h 16"/>
                </a:gdLst>
                <a:ahLst/>
                <a:cxnLst>
                  <a:cxn ang="0">
                    <a:pos x="T0" y="T1"/>
                  </a:cxn>
                  <a:cxn ang="0">
                    <a:pos x="T2" y="T3"/>
                  </a:cxn>
                  <a:cxn ang="0">
                    <a:pos x="T4" y="T5"/>
                  </a:cxn>
                  <a:cxn ang="0">
                    <a:pos x="T6" y="T7"/>
                  </a:cxn>
                  <a:cxn ang="0">
                    <a:pos x="T8" y="T9"/>
                  </a:cxn>
                </a:cxnLst>
                <a:rect l="0" t="0" r="r" b="b"/>
                <a:pathLst>
                  <a:path w="4" h="16">
                    <a:moveTo>
                      <a:pt x="0" y="16"/>
                    </a:moveTo>
                    <a:cubicBezTo>
                      <a:pt x="3" y="15"/>
                      <a:pt x="3" y="15"/>
                      <a:pt x="3" y="15"/>
                    </a:cubicBezTo>
                    <a:cubicBezTo>
                      <a:pt x="4" y="1"/>
                      <a:pt x="4" y="1"/>
                      <a:pt x="4" y="1"/>
                    </a:cubicBezTo>
                    <a:cubicBezTo>
                      <a:pt x="3" y="1"/>
                      <a:pt x="2" y="0"/>
                      <a:pt x="0" y="0"/>
                    </a:cubicBezTo>
                    <a:lnTo>
                      <a:pt x="0" y="16"/>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 name="Freeform 633"/>
              <p:cNvSpPr/>
              <p:nvPr/>
            </p:nvSpPr>
            <p:spPr bwMode="auto">
              <a:xfrm>
                <a:off x="4785" y="2255"/>
                <a:ext cx="14" cy="40"/>
              </a:xfrm>
              <a:custGeom>
                <a:avLst/>
                <a:gdLst>
                  <a:gd name="T0" fmla="*/ 5 w 6"/>
                  <a:gd name="T1" fmla="*/ 16 h 17"/>
                  <a:gd name="T2" fmla="*/ 6 w 6"/>
                  <a:gd name="T3" fmla="*/ 0 h 17"/>
                  <a:gd name="T4" fmla="*/ 1 w 6"/>
                  <a:gd name="T5" fmla="*/ 4 h 17"/>
                  <a:gd name="T6" fmla="*/ 0 w 6"/>
                  <a:gd name="T7" fmla="*/ 17 h 17"/>
                  <a:gd name="T8" fmla="*/ 5 w 6"/>
                  <a:gd name="T9" fmla="*/ 16 h 17"/>
                </a:gdLst>
                <a:ahLst/>
                <a:cxnLst>
                  <a:cxn ang="0">
                    <a:pos x="T0" y="T1"/>
                  </a:cxn>
                  <a:cxn ang="0">
                    <a:pos x="T2" y="T3"/>
                  </a:cxn>
                  <a:cxn ang="0">
                    <a:pos x="T4" y="T5"/>
                  </a:cxn>
                  <a:cxn ang="0">
                    <a:pos x="T6" y="T7"/>
                  </a:cxn>
                  <a:cxn ang="0">
                    <a:pos x="T8" y="T9"/>
                  </a:cxn>
                </a:cxnLst>
                <a:rect l="0" t="0" r="r" b="b"/>
                <a:pathLst>
                  <a:path w="6" h="17">
                    <a:moveTo>
                      <a:pt x="5" y="16"/>
                    </a:moveTo>
                    <a:cubicBezTo>
                      <a:pt x="6" y="0"/>
                      <a:pt x="6" y="0"/>
                      <a:pt x="6" y="0"/>
                    </a:cubicBezTo>
                    <a:cubicBezTo>
                      <a:pt x="4" y="1"/>
                      <a:pt x="3" y="2"/>
                      <a:pt x="1" y="4"/>
                    </a:cubicBezTo>
                    <a:cubicBezTo>
                      <a:pt x="0" y="17"/>
                      <a:pt x="0" y="17"/>
                      <a:pt x="0" y="17"/>
                    </a:cubicBezTo>
                    <a:lnTo>
                      <a:pt x="5" y="16"/>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 name="Freeform 634"/>
              <p:cNvSpPr/>
              <p:nvPr/>
            </p:nvSpPr>
            <p:spPr bwMode="auto">
              <a:xfrm>
                <a:off x="4756" y="2756"/>
                <a:ext cx="102" cy="137"/>
              </a:xfrm>
              <a:custGeom>
                <a:avLst/>
                <a:gdLst>
                  <a:gd name="T0" fmla="*/ 28 w 43"/>
                  <a:gd name="T1" fmla="*/ 0 h 58"/>
                  <a:gd name="T2" fmla="*/ 11 w 43"/>
                  <a:gd name="T3" fmla="*/ 5 h 58"/>
                  <a:gd name="T4" fmla="*/ 0 w 43"/>
                  <a:gd name="T5" fmla="*/ 51 h 58"/>
                  <a:gd name="T6" fmla="*/ 18 w 43"/>
                  <a:gd name="T7" fmla="*/ 58 h 58"/>
                  <a:gd name="T8" fmla="*/ 28 w 43"/>
                  <a:gd name="T9" fmla="*/ 0 h 58"/>
                </a:gdLst>
                <a:ahLst/>
                <a:cxnLst>
                  <a:cxn ang="0">
                    <a:pos x="T0" y="T1"/>
                  </a:cxn>
                  <a:cxn ang="0">
                    <a:pos x="T2" y="T3"/>
                  </a:cxn>
                  <a:cxn ang="0">
                    <a:pos x="T4" y="T5"/>
                  </a:cxn>
                  <a:cxn ang="0">
                    <a:pos x="T6" y="T7"/>
                  </a:cxn>
                  <a:cxn ang="0">
                    <a:pos x="T8" y="T9"/>
                  </a:cxn>
                </a:cxnLst>
                <a:rect l="0" t="0" r="r" b="b"/>
                <a:pathLst>
                  <a:path w="43" h="58">
                    <a:moveTo>
                      <a:pt x="28" y="0"/>
                    </a:moveTo>
                    <a:cubicBezTo>
                      <a:pt x="23" y="2"/>
                      <a:pt x="17" y="4"/>
                      <a:pt x="11" y="5"/>
                    </a:cubicBezTo>
                    <a:cubicBezTo>
                      <a:pt x="22" y="25"/>
                      <a:pt x="14" y="43"/>
                      <a:pt x="0" y="51"/>
                    </a:cubicBezTo>
                    <a:cubicBezTo>
                      <a:pt x="5" y="53"/>
                      <a:pt x="11" y="56"/>
                      <a:pt x="18" y="58"/>
                    </a:cubicBezTo>
                    <a:cubicBezTo>
                      <a:pt x="33" y="50"/>
                      <a:pt x="43" y="23"/>
                      <a:pt x="28" y="0"/>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 name="Freeform 635"/>
              <p:cNvSpPr>
                <a:spLocks noEditPoints="1"/>
              </p:cNvSpPr>
              <p:nvPr/>
            </p:nvSpPr>
            <p:spPr bwMode="auto">
              <a:xfrm>
                <a:off x="4472" y="1700"/>
                <a:ext cx="346" cy="356"/>
              </a:xfrm>
              <a:custGeom>
                <a:avLst/>
                <a:gdLst>
                  <a:gd name="T0" fmla="*/ 124 w 146"/>
                  <a:gd name="T1" fmla="*/ 46 h 150"/>
                  <a:gd name="T2" fmla="*/ 36 w 146"/>
                  <a:gd name="T3" fmla="*/ 18 h 150"/>
                  <a:gd name="T4" fmla="*/ 27 w 146"/>
                  <a:gd name="T5" fmla="*/ 112 h 150"/>
                  <a:gd name="T6" fmla="*/ 9 w 146"/>
                  <a:gd name="T7" fmla="*/ 150 h 150"/>
                  <a:gd name="T8" fmla="*/ 46 w 146"/>
                  <a:gd name="T9" fmla="*/ 132 h 150"/>
                  <a:gd name="T10" fmla="*/ 110 w 146"/>
                  <a:gd name="T11" fmla="*/ 135 h 150"/>
                  <a:gd name="T12" fmla="*/ 124 w 146"/>
                  <a:gd name="T13" fmla="*/ 46 h 150"/>
                  <a:gd name="T14" fmla="*/ 116 w 146"/>
                  <a:gd name="T15" fmla="*/ 57 h 150"/>
                  <a:gd name="T16" fmla="*/ 69 w 146"/>
                  <a:gd name="T17" fmla="*/ 99 h 150"/>
                  <a:gd name="T18" fmla="*/ 62 w 146"/>
                  <a:gd name="T19" fmla="*/ 94 h 150"/>
                  <a:gd name="T20" fmla="*/ 98 w 146"/>
                  <a:gd name="T21" fmla="*/ 46 h 150"/>
                  <a:gd name="T22" fmla="*/ 116 w 146"/>
                  <a:gd name="T23" fmla="*/ 57 h 150"/>
                  <a:gd name="T24" fmla="*/ 41 w 146"/>
                  <a:gd name="T25" fmla="*/ 97 h 150"/>
                  <a:gd name="T26" fmla="*/ 29 w 146"/>
                  <a:gd name="T27" fmla="*/ 95 h 150"/>
                  <a:gd name="T28" fmla="*/ 31 w 146"/>
                  <a:gd name="T29" fmla="*/ 84 h 150"/>
                  <a:gd name="T30" fmla="*/ 42 w 146"/>
                  <a:gd name="T31" fmla="*/ 86 h 150"/>
                  <a:gd name="T32" fmla="*/ 41 w 146"/>
                  <a:gd name="T33" fmla="*/ 97 h 150"/>
                  <a:gd name="T34" fmla="*/ 36 w 146"/>
                  <a:gd name="T35" fmla="*/ 76 h 150"/>
                  <a:gd name="T36" fmla="*/ 47 w 146"/>
                  <a:gd name="T37" fmla="*/ 49 h 150"/>
                  <a:gd name="T38" fmla="*/ 65 w 146"/>
                  <a:gd name="T39" fmla="*/ 46 h 150"/>
                  <a:gd name="T40" fmla="*/ 58 w 146"/>
                  <a:gd name="T41" fmla="*/ 41 h 150"/>
                  <a:gd name="T42" fmla="*/ 53 w 146"/>
                  <a:gd name="T43" fmla="*/ 28 h 150"/>
                  <a:gd name="T44" fmla="*/ 85 w 146"/>
                  <a:gd name="T45" fmla="*/ 51 h 150"/>
                  <a:gd name="T46" fmla="*/ 60 w 146"/>
                  <a:gd name="T47" fmla="*/ 63 h 150"/>
                  <a:gd name="T48" fmla="*/ 47 w 146"/>
                  <a:gd name="T49" fmla="*/ 81 h 150"/>
                  <a:gd name="T50" fmla="*/ 36 w 146"/>
                  <a:gd name="T51" fmla="*/ 76 h 150"/>
                  <a:gd name="T52" fmla="*/ 51 w 146"/>
                  <a:gd name="T53" fmla="*/ 113 h 150"/>
                  <a:gd name="T54" fmla="*/ 52 w 146"/>
                  <a:gd name="T55" fmla="*/ 102 h 150"/>
                  <a:gd name="T56" fmla="*/ 63 w 146"/>
                  <a:gd name="T57" fmla="*/ 104 h 150"/>
                  <a:gd name="T58" fmla="*/ 62 w 146"/>
                  <a:gd name="T59" fmla="*/ 115 h 150"/>
                  <a:gd name="T60" fmla="*/ 51 w 146"/>
                  <a:gd name="T61" fmla="*/ 113 h 150"/>
                  <a:gd name="T62" fmla="*/ 73 w 146"/>
                  <a:gd name="T63" fmla="*/ 124 h 150"/>
                  <a:gd name="T64" fmla="*/ 65 w 146"/>
                  <a:gd name="T65" fmla="*/ 122 h 150"/>
                  <a:gd name="T66" fmla="*/ 66 w 146"/>
                  <a:gd name="T67" fmla="*/ 114 h 150"/>
                  <a:gd name="T68" fmla="*/ 74 w 146"/>
                  <a:gd name="T69" fmla="*/ 115 h 150"/>
                  <a:gd name="T70" fmla="*/ 73 w 146"/>
                  <a:gd name="T71" fmla="*/ 124 h 150"/>
                  <a:gd name="T72" fmla="*/ 82 w 146"/>
                  <a:gd name="T73" fmla="*/ 113 h 150"/>
                  <a:gd name="T74" fmla="*/ 74 w 146"/>
                  <a:gd name="T75" fmla="*/ 105 h 150"/>
                  <a:gd name="T76" fmla="*/ 119 w 146"/>
                  <a:gd name="T77" fmla="*/ 65 h 150"/>
                  <a:gd name="T78" fmla="*/ 130 w 146"/>
                  <a:gd name="T79" fmla="*/ 82 h 150"/>
                  <a:gd name="T80" fmla="*/ 82 w 146"/>
                  <a:gd name="T81" fmla="*/ 11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6" h="150">
                    <a:moveTo>
                      <a:pt x="124" y="46"/>
                    </a:moveTo>
                    <a:cubicBezTo>
                      <a:pt x="102" y="13"/>
                      <a:pt x="69" y="0"/>
                      <a:pt x="36" y="18"/>
                    </a:cubicBezTo>
                    <a:cubicBezTo>
                      <a:pt x="6" y="34"/>
                      <a:pt x="0" y="79"/>
                      <a:pt x="27" y="112"/>
                    </a:cubicBezTo>
                    <a:cubicBezTo>
                      <a:pt x="25" y="118"/>
                      <a:pt x="13" y="140"/>
                      <a:pt x="9" y="150"/>
                    </a:cubicBezTo>
                    <a:cubicBezTo>
                      <a:pt x="20" y="145"/>
                      <a:pt x="37" y="134"/>
                      <a:pt x="46" y="132"/>
                    </a:cubicBezTo>
                    <a:cubicBezTo>
                      <a:pt x="65" y="144"/>
                      <a:pt x="89" y="148"/>
                      <a:pt x="110" y="135"/>
                    </a:cubicBezTo>
                    <a:cubicBezTo>
                      <a:pt x="140" y="118"/>
                      <a:pt x="146" y="78"/>
                      <a:pt x="124" y="46"/>
                    </a:cubicBezTo>
                    <a:close/>
                    <a:moveTo>
                      <a:pt x="116" y="57"/>
                    </a:moveTo>
                    <a:cubicBezTo>
                      <a:pt x="69" y="99"/>
                      <a:pt x="69" y="99"/>
                      <a:pt x="69" y="99"/>
                    </a:cubicBezTo>
                    <a:cubicBezTo>
                      <a:pt x="62" y="94"/>
                      <a:pt x="62" y="94"/>
                      <a:pt x="62" y="94"/>
                    </a:cubicBezTo>
                    <a:cubicBezTo>
                      <a:pt x="98" y="46"/>
                      <a:pt x="98" y="46"/>
                      <a:pt x="98" y="46"/>
                    </a:cubicBezTo>
                    <a:lnTo>
                      <a:pt x="116" y="57"/>
                    </a:lnTo>
                    <a:close/>
                    <a:moveTo>
                      <a:pt x="41" y="97"/>
                    </a:moveTo>
                    <a:cubicBezTo>
                      <a:pt x="37" y="100"/>
                      <a:pt x="32" y="99"/>
                      <a:pt x="29" y="95"/>
                    </a:cubicBezTo>
                    <a:cubicBezTo>
                      <a:pt x="27" y="92"/>
                      <a:pt x="27" y="87"/>
                      <a:pt x="31" y="84"/>
                    </a:cubicBezTo>
                    <a:cubicBezTo>
                      <a:pt x="35" y="81"/>
                      <a:pt x="40" y="82"/>
                      <a:pt x="42" y="86"/>
                    </a:cubicBezTo>
                    <a:cubicBezTo>
                      <a:pt x="45" y="90"/>
                      <a:pt x="44" y="95"/>
                      <a:pt x="41" y="97"/>
                    </a:cubicBezTo>
                    <a:close/>
                    <a:moveTo>
                      <a:pt x="36" y="76"/>
                    </a:moveTo>
                    <a:cubicBezTo>
                      <a:pt x="37" y="70"/>
                      <a:pt x="41" y="53"/>
                      <a:pt x="47" y="49"/>
                    </a:cubicBezTo>
                    <a:cubicBezTo>
                      <a:pt x="55" y="45"/>
                      <a:pt x="63" y="52"/>
                      <a:pt x="65" y="46"/>
                    </a:cubicBezTo>
                    <a:cubicBezTo>
                      <a:pt x="67" y="41"/>
                      <a:pt x="61" y="40"/>
                      <a:pt x="58" y="41"/>
                    </a:cubicBezTo>
                    <a:cubicBezTo>
                      <a:pt x="53" y="28"/>
                      <a:pt x="53" y="28"/>
                      <a:pt x="53" y="28"/>
                    </a:cubicBezTo>
                    <a:cubicBezTo>
                      <a:pt x="78" y="17"/>
                      <a:pt x="91" y="40"/>
                      <a:pt x="85" y="51"/>
                    </a:cubicBezTo>
                    <a:cubicBezTo>
                      <a:pt x="77" y="65"/>
                      <a:pt x="67" y="60"/>
                      <a:pt x="60" y="63"/>
                    </a:cubicBezTo>
                    <a:cubicBezTo>
                      <a:pt x="52" y="67"/>
                      <a:pt x="50" y="74"/>
                      <a:pt x="47" y="81"/>
                    </a:cubicBezTo>
                    <a:lnTo>
                      <a:pt x="36" y="76"/>
                    </a:lnTo>
                    <a:close/>
                    <a:moveTo>
                      <a:pt x="51" y="113"/>
                    </a:moveTo>
                    <a:cubicBezTo>
                      <a:pt x="48" y="109"/>
                      <a:pt x="49" y="104"/>
                      <a:pt x="52" y="102"/>
                    </a:cubicBezTo>
                    <a:cubicBezTo>
                      <a:pt x="56" y="99"/>
                      <a:pt x="61" y="100"/>
                      <a:pt x="63" y="104"/>
                    </a:cubicBezTo>
                    <a:cubicBezTo>
                      <a:pt x="66" y="107"/>
                      <a:pt x="65" y="112"/>
                      <a:pt x="62" y="115"/>
                    </a:cubicBezTo>
                    <a:cubicBezTo>
                      <a:pt x="58" y="117"/>
                      <a:pt x="53" y="116"/>
                      <a:pt x="51" y="113"/>
                    </a:cubicBezTo>
                    <a:close/>
                    <a:moveTo>
                      <a:pt x="73" y="124"/>
                    </a:moveTo>
                    <a:cubicBezTo>
                      <a:pt x="70" y="125"/>
                      <a:pt x="67" y="125"/>
                      <a:pt x="65" y="122"/>
                    </a:cubicBezTo>
                    <a:cubicBezTo>
                      <a:pt x="63" y="120"/>
                      <a:pt x="63" y="116"/>
                      <a:pt x="66" y="114"/>
                    </a:cubicBezTo>
                    <a:cubicBezTo>
                      <a:pt x="69" y="112"/>
                      <a:pt x="72" y="113"/>
                      <a:pt x="74" y="115"/>
                    </a:cubicBezTo>
                    <a:cubicBezTo>
                      <a:pt x="76" y="118"/>
                      <a:pt x="76" y="122"/>
                      <a:pt x="73" y="124"/>
                    </a:cubicBezTo>
                    <a:close/>
                    <a:moveTo>
                      <a:pt x="82" y="113"/>
                    </a:moveTo>
                    <a:cubicBezTo>
                      <a:pt x="74" y="105"/>
                      <a:pt x="74" y="105"/>
                      <a:pt x="74" y="105"/>
                    </a:cubicBezTo>
                    <a:cubicBezTo>
                      <a:pt x="119" y="65"/>
                      <a:pt x="119" y="65"/>
                      <a:pt x="119" y="65"/>
                    </a:cubicBezTo>
                    <a:cubicBezTo>
                      <a:pt x="130" y="82"/>
                      <a:pt x="130" y="82"/>
                      <a:pt x="130" y="82"/>
                    </a:cubicBezTo>
                    <a:lnTo>
                      <a:pt x="82" y="113"/>
                    </a:ln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 name="Freeform 636"/>
              <p:cNvSpPr/>
              <p:nvPr/>
            </p:nvSpPr>
            <p:spPr bwMode="auto">
              <a:xfrm>
                <a:off x="4558" y="1374"/>
                <a:ext cx="198" cy="121"/>
              </a:xfrm>
              <a:custGeom>
                <a:avLst/>
                <a:gdLst>
                  <a:gd name="T0" fmla="*/ 7 w 84"/>
                  <a:gd name="T1" fmla="*/ 34 h 51"/>
                  <a:gd name="T2" fmla="*/ 12 w 84"/>
                  <a:gd name="T3" fmla="*/ 33 h 51"/>
                  <a:gd name="T4" fmla="*/ 14 w 84"/>
                  <a:gd name="T5" fmla="*/ 19 h 51"/>
                  <a:gd name="T6" fmla="*/ 60 w 84"/>
                  <a:gd name="T7" fmla="*/ 20 h 51"/>
                  <a:gd name="T8" fmla="*/ 66 w 84"/>
                  <a:gd name="T9" fmla="*/ 51 h 51"/>
                  <a:gd name="T10" fmla="*/ 78 w 84"/>
                  <a:gd name="T11" fmla="*/ 47 h 51"/>
                  <a:gd name="T12" fmla="*/ 67 w 84"/>
                  <a:gd name="T13" fmla="*/ 6 h 51"/>
                  <a:gd name="T14" fmla="*/ 10 w 84"/>
                  <a:gd name="T15" fmla="*/ 6 h 51"/>
                  <a:gd name="T16" fmla="*/ 0 w 84"/>
                  <a:gd name="T17" fmla="*/ 20 h 51"/>
                  <a:gd name="T18" fmla="*/ 7 w 84"/>
                  <a:gd name="T19" fmla="*/ 3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51">
                    <a:moveTo>
                      <a:pt x="7" y="34"/>
                    </a:moveTo>
                    <a:cubicBezTo>
                      <a:pt x="12" y="33"/>
                      <a:pt x="12" y="33"/>
                      <a:pt x="12" y="33"/>
                    </a:cubicBezTo>
                    <a:cubicBezTo>
                      <a:pt x="11" y="28"/>
                      <a:pt x="12" y="23"/>
                      <a:pt x="14" y="19"/>
                    </a:cubicBezTo>
                    <a:cubicBezTo>
                      <a:pt x="24" y="0"/>
                      <a:pt x="51" y="7"/>
                      <a:pt x="60" y="20"/>
                    </a:cubicBezTo>
                    <a:cubicBezTo>
                      <a:pt x="67" y="29"/>
                      <a:pt x="69" y="39"/>
                      <a:pt x="66" y="51"/>
                    </a:cubicBezTo>
                    <a:cubicBezTo>
                      <a:pt x="70" y="49"/>
                      <a:pt x="74" y="48"/>
                      <a:pt x="78" y="47"/>
                    </a:cubicBezTo>
                    <a:cubicBezTo>
                      <a:pt x="84" y="26"/>
                      <a:pt x="76" y="14"/>
                      <a:pt x="67" y="6"/>
                    </a:cubicBezTo>
                    <a:cubicBezTo>
                      <a:pt x="10" y="6"/>
                      <a:pt x="10" y="6"/>
                      <a:pt x="10" y="6"/>
                    </a:cubicBezTo>
                    <a:cubicBezTo>
                      <a:pt x="6" y="10"/>
                      <a:pt x="2" y="14"/>
                      <a:pt x="0" y="20"/>
                    </a:cubicBezTo>
                    <a:cubicBezTo>
                      <a:pt x="4" y="24"/>
                      <a:pt x="6" y="29"/>
                      <a:pt x="7" y="34"/>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 name="Freeform 637"/>
              <p:cNvSpPr/>
              <p:nvPr/>
            </p:nvSpPr>
            <p:spPr bwMode="auto">
              <a:xfrm>
                <a:off x="4662" y="1868"/>
                <a:ext cx="104" cy="90"/>
              </a:xfrm>
              <a:custGeom>
                <a:avLst/>
                <a:gdLst>
                  <a:gd name="T0" fmla="*/ 89 w 104"/>
                  <a:gd name="T1" fmla="*/ 0 h 90"/>
                  <a:gd name="T2" fmla="*/ 0 w 104"/>
                  <a:gd name="T3" fmla="*/ 81 h 90"/>
                  <a:gd name="T4" fmla="*/ 7 w 104"/>
                  <a:gd name="T5" fmla="*/ 90 h 90"/>
                  <a:gd name="T6" fmla="*/ 104 w 104"/>
                  <a:gd name="T7" fmla="*/ 21 h 90"/>
                  <a:gd name="T8" fmla="*/ 89 w 104"/>
                  <a:gd name="T9" fmla="*/ 0 h 90"/>
                </a:gdLst>
                <a:ahLst/>
                <a:cxnLst>
                  <a:cxn ang="0">
                    <a:pos x="T0" y="T1"/>
                  </a:cxn>
                  <a:cxn ang="0">
                    <a:pos x="T2" y="T3"/>
                  </a:cxn>
                  <a:cxn ang="0">
                    <a:pos x="T4" y="T5"/>
                  </a:cxn>
                  <a:cxn ang="0">
                    <a:pos x="T6" y="T7"/>
                  </a:cxn>
                  <a:cxn ang="0">
                    <a:pos x="T8" y="T9"/>
                  </a:cxn>
                </a:cxnLst>
                <a:rect l="0" t="0" r="r" b="b"/>
                <a:pathLst>
                  <a:path w="104" h="90">
                    <a:moveTo>
                      <a:pt x="89" y="0"/>
                    </a:moveTo>
                    <a:lnTo>
                      <a:pt x="0" y="81"/>
                    </a:lnTo>
                    <a:lnTo>
                      <a:pt x="7" y="90"/>
                    </a:lnTo>
                    <a:lnTo>
                      <a:pt x="104" y="21"/>
                    </a:lnTo>
                    <a:lnTo>
                      <a:pt x="89" y="0"/>
                    </a:ln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 name="Freeform 638"/>
              <p:cNvSpPr/>
              <p:nvPr/>
            </p:nvSpPr>
            <p:spPr bwMode="auto">
              <a:xfrm>
                <a:off x="4747" y="2018"/>
                <a:ext cx="42" cy="47"/>
              </a:xfrm>
              <a:custGeom>
                <a:avLst/>
                <a:gdLst>
                  <a:gd name="T0" fmla="*/ 6 w 18"/>
                  <a:gd name="T1" fmla="*/ 0 h 20"/>
                  <a:gd name="T2" fmla="*/ 0 w 18"/>
                  <a:gd name="T3" fmla="*/ 6 h 20"/>
                  <a:gd name="T4" fmla="*/ 9 w 18"/>
                  <a:gd name="T5" fmla="*/ 20 h 20"/>
                  <a:gd name="T6" fmla="*/ 18 w 18"/>
                  <a:gd name="T7" fmla="*/ 12 h 20"/>
                  <a:gd name="T8" fmla="*/ 6 w 18"/>
                  <a:gd name="T9" fmla="*/ 0 h 20"/>
                </a:gdLst>
                <a:ahLst/>
                <a:cxnLst>
                  <a:cxn ang="0">
                    <a:pos x="T0" y="T1"/>
                  </a:cxn>
                  <a:cxn ang="0">
                    <a:pos x="T2" y="T3"/>
                  </a:cxn>
                  <a:cxn ang="0">
                    <a:pos x="T4" y="T5"/>
                  </a:cxn>
                  <a:cxn ang="0">
                    <a:pos x="T6" y="T7"/>
                  </a:cxn>
                  <a:cxn ang="0">
                    <a:pos x="T8" y="T9"/>
                  </a:cxn>
                </a:cxnLst>
                <a:rect l="0" t="0" r="r" b="b"/>
                <a:pathLst>
                  <a:path w="18" h="20">
                    <a:moveTo>
                      <a:pt x="6" y="0"/>
                    </a:moveTo>
                    <a:cubicBezTo>
                      <a:pt x="4" y="2"/>
                      <a:pt x="2" y="4"/>
                      <a:pt x="0" y="6"/>
                    </a:cubicBezTo>
                    <a:cubicBezTo>
                      <a:pt x="2" y="11"/>
                      <a:pt x="5" y="16"/>
                      <a:pt x="9" y="20"/>
                    </a:cubicBezTo>
                    <a:cubicBezTo>
                      <a:pt x="12" y="17"/>
                      <a:pt x="15" y="15"/>
                      <a:pt x="18" y="12"/>
                    </a:cubicBezTo>
                    <a:cubicBezTo>
                      <a:pt x="14" y="9"/>
                      <a:pt x="10" y="5"/>
                      <a:pt x="6"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 name="Freeform 639"/>
              <p:cNvSpPr/>
              <p:nvPr/>
            </p:nvSpPr>
            <p:spPr bwMode="auto">
              <a:xfrm>
                <a:off x="4773" y="2267"/>
                <a:ext cx="12" cy="33"/>
              </a:xfrm>
              <a:custGeom>
                <a:avLst/>
                <a:gdLst>
                  <a:gd name="T0" fmla="*/ 4 w 5"/>
                  <a:gd name="T1" fmla="*/ 13 h 14"/>
                  <a:gd name="T2" fmla="*/ 5 w 5"/>
                  <a:gd name="T3" fmla="*/ 0 h 14"/>
                  <a:gd name="T4" fmla="*/ 0 w 5"/>
                  <a:gd name="T5" fmla="*/ 3 h 14"/>
                  <a:gd name="T6" fmla="*/ 0 w 5"/>
                  <a:gd name="T7" fmla="*/ 14 h 14"/>
                  <a:gd name="T8" fmla="*/ 4 w 5"/>
                  <a:gd name="T9" fmla="*/ 13 h 14"/>
                </a:gdLst>
                <a:ahLst/>
                <a:cxnLst>
                  <a:cxn ang="0">
                    <a:pos x="T0" y="T1"/>
                  </a:cxn>
                  <a:cxn ang="0">
                    <a:pos x="T2" y="T3"/>
                  </a:cxn>
                  <a:cxn ang="0">
                    <a:pos x="T4" y="T5"/>
                  </a:cxn>
                  <a:cxn ang="0">
                    <a:pos x="T6" y="T7"/>
                  </a:cxn>
                  <a:cxn ang="0">
                    <a:pos x="T8" y="T9"/>
                  </a:cxn>
                </a:cxnLst>
                <a:rect l="0" t="0" r="r" b="b"/>
                <a:pathLst>
                  <a:path w="5" h="14">
                    <a:moveTo>
                      <a:pt x="4" y="13"/>
                    </a:moveTo>
                    <a:cubicBezTo>
                      <a:pt x="5" y="0"/>
                      <a:pt x="5" y="0"/>
                      <a:pt x="5" y="0"/>
                    </a:cubicBezTo>
                    <a:cubicBezTo>
                      <a:pt x="3" y="1"/>
                      <a:pt x="2" y="2"/>
                      <a:pt x="0" y="3"/>
                    </a:cubicBezTo>
                    <a:cubicBezTo>
                      <a:pt x="0" y="14"/>
                      <a:pt x="0" y="14"/>
                      <a:pt x="0" y="14"/>
                    </a:cubicBezTo>
                    <a:lnTo>
                      <a:pt x="4" y="13"/>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 name="Freeform 640"/>
              <p:cNvSpPr/>
              <p:nvPr/>
            </p:nvSpPr>
            <p:spPr bwMode="auto">
              <a:xfrm>
                <a:off x="4761" y="2279"/>
                <a:ext cx="9" cy="26"/>
              </a:xfrm>
              <a:custGeom>
                <a:avLst/>
                <a:gdLst>
                  <a:gd name="T0" fmla="*/ 3 w 4"/>
                  <a:gd name="T1" fmla="*/ 10 h 11"/>
                  <a:gd name="T2" fmla="*/ 4 w 4"/>
                  <a:gd name="T3" fmla="*/ 0 h 11"/>
                  <a:gd name="T4" fmla="*/ 0 w 4"/>
                  <a:gd name="T5" fmla="*/ 2 h 11"/>
                  <a:gd name="T6" fmla="*/ 0 w 4"/>
                  <a:gd name="T7" fmla="*/ 11 h 11"/>
                  <a:gd name="T8" fmla="*/ 3 w 4"/>
                  <a:gd name="T9" fmla="*/ 10 h 11"/>
                </a:gdLst>
                <a:ahLst/>
                <a:cxnLst>
                  <a:cxn ang="0">
                    <a:pos x="T0" y="T1"/>
                  </a:cxn>
                  <a:cxn ang="0">
                    <a:pos x="T2" y="T3"/>
                  </a:cxn>
                  <a:cxn ang="0">
                    <a:pos x="T4" y="T5"/>
                  </a:cxn>
                  <a:cxn ang="0">
                    <a:pos x="T6" y="T7"/>
                  </a:cxn>
                  <a:cxn ang="0">
                    <a:pos x="T8" y="T9"/>
                  </a:cxn>
                </a:cxnLst>
                <a:rect l="0" t="0" r="r" b="b"/>
                <a:pathLst>
                  <a:path w="4" h="11">
                    <a:moveTo>
                      <a:pt x="3" y="10"/>
                    </a:moveTo>
                    <a:cubicBezTo>
                      <a:pt x="4" y="0"/>
                      <a:pt x="4" y="0"/>
                      <a:pt x="4" y="0"/>
                    </a:cubicBezTo>
                    <a:cubicBezTo>
                      <a:pt x="3" y="1"/>
                      <a:pt x="1" y="1"/>
                      <a:pt x="0" y="2"/>
                    </a:cubicBezTo>
                    <a:cubicBezTo>
                      <a:pt x="0" y="11"/>
                      <a:pt x="0" y="11"/>
                      <a:pt x="0" y="11"/>
                    </a:cubicBezTo>
                    <a:lnTo>
                      <a:pt x="3" y="1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 name="Freeform 641"/>
              <p:cNvSpPr/>
              <p:nvPr/>
            </p:nvSpPr>
            <p:spPr bwMode="auto">
              <a:xfrm>
                <a:off x="4418" y="1918"/>
                <a:ext cx="345" cy="204"/>
              </a:xfrm>
              <a:custGeom>
                <a:avLst/>
                <a:gdLst>
                  <a:gd name="T0" fmla="*/ 139 w 146"/>
                  <a:gd name="T1" fmla="*/ 68 h 86"/>
                  <a:gd name="T2" fmla="*/ 146 w 146"/>
                  <a:gd name="T3" fmla="*/ 63 h 86"/>
                  <a:gd name="T4" fmla="*/ 137 w 146"/>
                  <a:gd name="T5" fmla="*/ 49 h 86"/>
                  <a:gd name="T6" fmla="*/ 66 w 146"/>
                  <a:gd name="T7" fmla="*/ 46 h 86"/>
                  <a:gd name="T8" fmla="*/ 23 w 146"/>
                  <a:gd name="T9" fmla="*/ 66 h 86"/>
                  <a:gd name="T10" fmla="*/ 45 w 146"/>
                  <a:gd name="T11" fmla="*/ 19 h 86"/>
                  <a:gd name="T12" fmla="*/ 32 w 146"/>
                  <a:gd name="T13" fmla="*/ 0 h 86"/>
                  <a:gd name="T14" fmla="*/ 21 w 146"/>
                  <a:gd name="T15" fmla="*/ 12 h 86"/>
                  <a:gd name="T16" fmla="*/ 27 w 146"/>
                  <a:gd name="T17" fmla="*/ 14 h 86"/>
                  <a:gd name="T18" fmla="*/ 12 w 146"/>
                  <a:gd name="T19" fmla="*/ 54 h 86"/>
                  <a:gd name="T20" fmla="*/ 4 w 146"/>
                  <a:gd name="T21" fmla="*/ 50 h 86"/>
                  <a:gd name="T22" fmla="*/ 0 w 146"/>
                  <a:gd name="T23" fmla="*/ 56 h 86"/>
                  <a:gd name="T24" fmla="*/ 13 w 146"/>
                  <a:gd name="T25" fmla="*/ 86 h 86"/>
                  <a:gd name="T26" fmla="*/ 139 w 146"/>
                  <a:gd name="T27" fmla="*/ 6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6" h="86">
                    <a:moveTo>
                      <a:pt x="139" y="68"/>
                    </a:moveTo>
                    <a:cubicBezTo>
                      <a:pt x="142" y="67"/>
                      <a:pt x="144" y="65"/>
                      <a:pt x="146" y="63"/>
                    </a:cubicBezTo>
                    <a:cubicBezTo>
                      <a:pt x="143" y="60"/>
                      <a:pt x="139" y="55"/>
                      <a:pt x="137" y="49"/>
                    </a:cubicBezTo>
                    <a:cubicBezTo>
                      <a:pt x="115" y="65"/>
                      <a:pt x="87" y="59"/>
                      <a:pt x="66" y="46"/>
                    </a:cubicBezTo>
                    <a:cubicBezTo>
                      <a:pt x="57" y="49"/>
                      <a:pt x="36" y="61"/>
                      <a:pt x="23" y="66"/>
                    </a:cubicBezTo>
                    <a:cubicBezTo>
                      <a:pt x="27" y="55"/>
                      <a:pt x="43" y="26"/>
                      <a:pt x="45" y="19"/>
                    </a:cubicBezTo>
                    <a:cubicBezTo>
                      <a:pt x="39" y="14"/>
                      <a:pt x="35" y="7"/>
                      <a:pt x="32" y="0"/>
                    </a:cubicBezTo>
                    <a:cubicBezTo>
                      <a:pt x="28" y="3"/>
                      <a:pt x="24" y="7"/>
                      <a:pt x="21" y="12"/>
                    </a:cubicBezTo>
                    <a:cubicBezTo>
                      <a:pt x="27" y="14"/>
                      <a:pt x="27" y="14"/>
                      <a:pt x="27" y="14"/>
                    </a:cubicBezTo>
                    <a:cubicBezTo>
                      <a:pt x="12" y="54"/>
                      <a:pt x="12" y="54"/>
                      <a:pt x="12" y="54"/>
                    </a:cubicBezTo>
                    <a:cubicBezTo>
                      <a:pt x="4" y="50"/>
                      <a:pt x="4" y="50"/>
                      <a:pt x="4" y="50"/>
                    </a:cubicBezTo>
                    <a:cubicBezTo>
                      <a:pt x="2" y="52"/>
                      <a:pt x="1" y="54"/>
                      <a:pt x="0" y="56"/>
                    </a:cubicBezTo>
                    <a:cubicBezTo>
                      <a:pt x="6" y="65"/>
                      <a:pt x="11" y="75"/>
                      <a:pt x="13" y="86"/>
                    </a:cubicBezTo>
                    <a:cubicBezTo>
                      <a:pt x="58" y="45"/>
                      <a:pt x="94" y="71"/>
                      <a:pt x="139" y="68"/>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 name="Freeform 642"/>
              <p:cNvSpPr/>
              <p:nvPr/>
            </p:nvSpPr>
            <p:spPr bwMode="auto">
              <a:xfrm>
                <a:off x="4631" y="1823"/>
                <a:ext cx="102" cy="102"/>
              </a:xfrm>
              <a:custGeom>
                <a:avLst/>
                <a:gdLst>
                  <a:gd name="T0" fmla="*/ 7 w 102"/>
                  <a:gd name="T1" fmla="*/ 102 h 102"/>
                  <a:gd name="T2" fmla="*/ 102 w 102"/>
                  <a:gd name="T3" fmla="*/ 12 h 102"/>
                  <a:gd name="T4" fmla="*/ 78 w 102"/>
                  <a:gd name="T5" fmla="*/ 0 h 102"/>
                  <a:gd name="T6" fmla="*/ 0 w 102"/>
                  <a:gd name="T7" fmla="*/ 97 h 102"/>
                  <a:gd name="T8" fmla="*/ 7 w 102"/>
                  <a:gd name="T9" fmla="*/ 102 h 102"/>
                </a:gdLst>
                <a:ahLst/>
                <a:cxnLst>
                  <a:cxn ang="0">
                    <a:pos x="T0" y="T1"/>
                  </a:cxn>
                  <a:cxn ang="0">
                    <a:pos x="T2" y="T3"/>
                  </a:cxn>
                  <a:cxn ang="0">
                    <a:pos x="T4" y="T5"/>
                  </a:cxn>
                  <a:cxn ang="0">
                    <a:pos x="T6" y="T7"/>
                  </a:cxn>
                  <a:cxn ang="0">
                    <a:pos x="T8" y="T9"/>
                  </a:cxn>
                </a:cxnLst>
                <a:rect l="0" t="0" r="r" b="b"/>
                <a:pathLst>
                  <a:path w="102" h="102">
                    <a:moveTo>
                      <a:pt x="7" y="102"/>
                    </a:moveTo>
                    <a:lnTo>
                      <a:pt x="102" y="12"/>
                    </a:lnTo>
                    <a:lnTo>
                      <a:pt x="78" y="0"/>
                    </a:lnTo>
                    <a:lnTo>
                      <a:pt x="0" y="97"/>
                    </a:lnTo>
                    <a:lnTo>
                      <a:pt x="7" y="102"/>
                    </a:ln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 name="Freeform 643"/>
              <p:cNvSpPr/>
              <p:nvPr/>
            </p:nvSpPr>
            <p:spPr bwMode="auto">
              <a:xfrm>
                <a:off x="4744" y="2286"/>
                <a:ext cx="15" cy="24"/>
              </a:xfrm>
              <a:custGeom>
                <a:avLst/>
                <a:gdLst>
                  <a:gd name="T0" fmla="*/ 0 w 6"/>
                  <a:gd name="T1" fmla="*/ 10 h 10"/>
                  <a:gd name="T2" fmla="*/ 5 w 6"/>
                  <a:gd name="T3" fmla="*/ 8 h 10"/>
                  <a:gd name="T4" fmla="*/ 6 w 6"/>
                  <a:gd name="T5" fmla="*/ 0 h 10"/>
                  <a:gd name="T6" fmla="*/ 0 w 6"/>
                  <a:gd name="T7" fmla="*/ 4 h 10"/>
                  <a:gd name="T8" fmla="*/ 0 w 6"/>
                  <a:gd name="T9" fmla="*/ 10 h 10"/>
                </a:gdLst>
                <a:ahLst/>
                <a:cxnLst>
                  <a:cxn ang="0">
                    <a:pos x="T0" y="T1"/>
                  </a:cxn>
                  <a:cxn ang="0">
                    <a:pos x="T2" y="T3"/>
                  </a:cxn>
                  <a:cxn ang="0">
                    <a:pos x="T4" y="T5"/>
                  </a:cxn>
                  <a:cxn ang="0">
                    <a:pos x="T6" y="T7"/>
                  </a:cxn>
                  <a:cxn ang="0">
                    <a:pos x="T8" y="T9"/>
                  </a:cxn>
                </a:cxnLst>
                <a:rect l="0" t="0" r="r" b="b"/>
                <a:pathLst>
                  <a:path w="6" h="10">
                    <a:moveTo>
                      <a:pt x="0" y="10"/>
                    </a:moveTo>
                    <a:cubicBezTo>
                      <a:pt x="5" y="8"/>
                      <a:pt x="5" y="8"/>
                      <a:pt x="5" y="8"/>
                    </a:cubicBezTo>
                    <a:cubicBezTo>
                      <a:pt x="6" y="0"/>
                      <a:pt x="6" y="0"/>
                      <a:pt x="6" y="0"/>
                    </a:cubicBezTo>
                    <a:cubicBezTo>
                      <a:pt x="4" y="2"/>
                      <a:pt x="2" y="3"/>
                      <a:pt x="0" y="4"/>
                    </a:cubicBezTo>
                    <a:cubicBezTo>
                      <a:pt x="0" y="6"/>
                      <a:pt x="0" y="8"/>
                      <a:pt x="0" y="1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 name="Freeform 644"/>
              <p:cNvSpPr/>
              <p:nvPr/>
            </p:nvSpPr>
            <p:spPr bwMode="auto">
              <a:xfrm>
                <a:off x="4640" y="2770"/>
                <a:ext cx="180" cy="152"/>
              </a:xfrm>
              <a:custGeom>
                <a:avLst/>
                <a:gdLst>
                  <a:gd name="T0" fmla="*/ 56 w 76"/>
                  <a:gd name="T1" fmla="*/ 0 h 64"/>
                  <a:gd name="T2" fmla="*/ 44 w 76"/>
                  <a:gd name="T3" fmla="*/ 4 h 64"/>
                  <a:gd name="T4" fmla="*/ 0 w 76"/>
                  <a:gd name="T5" fmla="*/ 18 h 64"/>
                  <a:gd name="T6" fmla="*/ 5 w 76"/>
                  <a:gd name="T7" fmla="*/ 32 h 64"/>
                  <a:gd name="T8" fmla="*/ 56 w 76"/>
                  <a:gd name="T9" fmla="*/ 0 h 64"/>
                </a:gdLst>
                <a:ahLst/>
                <a:cxnLst>
                  <a:cxn ang="0">
                    <a:pos x="T0" y="T1"/>
                  </a:cxn>
                  <a:cxn ang="0">
                    <a:pos x="T2" y="T3"/>
                  </a:cxn>
                  <a:cxn ang="0">
                    <a:pos x="T4" y="T5"/>
                  </a:cxn>
                  <a:cxn ang="0">
                    <a:pos x="T6" y="T7"/>
                  </a:cxn>
                  <a:cxn ang="0">
                    <a:pos x="T8" y="T9"/>
                  </a:cxn>
                </a:cxnLst>
                <a:rect l="0" t="0" r="r" b="b"/>
                <a:pathLst>
                  <a:path w="76" h="64">
                    <a:moveTo>
                      <a:pt x="56" y="0"/>
                    </a:moveTo>
                    <a:cubicBezTo>
                      <a:pt x="44" y="4"/>
                      <a:pt x="44" y="4"/>
                      <a:pt x="44" y="4"/>
                    </a:cubicBezTo>
                    <a:cubicBezTo>
                      <a:pt x="53" y="26"/>
                      <a:pt x="25" y="49"/>
                      <a:pt x="0" y="18"/>
                    </a:cubicBezTo>
                    <a:cubicBezTo>
                      <a:pt x="2" y="23"/>
                      <a:pt x="3" y="28"/>
                      <a:pt x="5" y="32"/>
                    </a:cubicBezTo>
                    <a:cubicBezTo>
                      <a:pt x="25" y="64"/>
                      <a:pt x="76" y="37"/>
                      <a:pt x="56" y="0"/>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 name="Rectangle 645"/>
              <p:cNvSpPr>
                <a:spLocks noChangeArrowheads="1"/>
              </p:cNvSpPr>
              <p:nvPr/>
            </p:nvSpPr>
            <p:spPr bwMode="auto">
              <a:xfrm>
                <a:off x="4744" y="2310"/>
                <a:ext cx="1" cy="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88" name="Freeform 646"/>
              <p:cNvSpPr/>
              <p:nvPr/>
            </p:nvSpPr>
            <p:spPr bwMode="auto">
              <a:xfrm>
                <a:off x="4678" y="1662"/>
                <a:ext cx="26" cy="26"/>
              </a:xfrm>
              <a:custGeom>
                <a:avLst/>
                <a:gdLst>
                  <a:gd name="T0" fmla="*/ 6 w 11"/>
                  <a:gd name="T1" fmla="*/ 11 h 11"/>
                  <a:gd name="T2" fmla="*/ 11 w 11"/>
                  <a:gd name="T3" fmla="*/ 2 h 11"/>
                  <a:gd name="T4" fmla="*/ 7 w 11"/>
                  <a:gd name="T5" fmla="*/ 0 h 11"/>
                  <a:gd name="T6" fmla="*/ 0 w 11"/>
                  <a:gd name="T7" fmla="*/ 9 h 11"/>
                  <a:gd name="T8" fmla="*/ 6 w 11"/>
                  <a:gd name="T9" fmla="*/ 11 h 11"/>
                </a:gdLst>
                <a:ahLst/>
                <a:cxnLst>
                  <a:cxn ang="0">
                    <a:pos x="T0" y="T1"/>
                  </a:cxn>
                  <a:cxn ang="0">
                    <a:pos x="T2" y="T3"/>
                  </a:cxn>
                  <a:cxn ang="0">
                    <a:pos x="T4" y="T5"/>
                  </a:cxn>
                  <a:cxn ang="0">
                    <a:pos x="T6" y="T7"/>
                  </a:cxn>
                  <a:cxn ang="0">
                    <a:pos x="T8" y="T9"/>
                  </a:cxn>
                </a:cxnLst>
                <a:rect l="0" t="0" r="r" b="b"/>
                <a:pathLst>
                  <a:path w="11" h="11">
                    <a:moveTo>
                      <a:pt x="6" y="11"/>
                    </a:moveTo>
                    <a:cubicBezTo>
                      <a:pt x="8" y="9"/>
                      <a:pt x="11" y="6"/>
                      <a:pt x="11" y="2"/>
                    </a:cubicBezTo>
                    <a:cubicBezTo>
                      <a:pt x="10" y="2"/>
                      <a:pt x="8" y="1"/>
                      <a:pt x="7" y="0"/>
                    </a:cubicBezTo>
                    <a:cubicBezTo>
                      <a:pt x="5" y="3"/>
                      <a:pt x="3" y="6"/>
                      <a:pt x="0" y="9"/>
                    </a:cubicBezTo>
                    <a:cubicBezTo>
                      <a:pt x="2" y="9"/>
                      <a:pt x="4" y="10"/>
                      <a:pt x="6" y="11"/>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 name="Freeform 647"/>
              <p:cNvSpPr/>
              <p:nvPr/>
            </p:nvSpPr>
            <p:spPr bwMode="auto">
              <a:xfrm>
                <a:off x="4572" y="1398"/>
                <a:ext cx="149" cy="131"/>
              </a:xfrm>
              <a:custGeom>
                <a:avLst/>
                <a:gdLst>
                  <a:gd name="T0" fmla="*/ 0 w 63"/>
                  <a:gd name="T1" fmla="*/ 39 h 55"/>
                  <a:gd name="T2" fmla="*/ 28 w 63"/>
                  <a:gd name="T3" fmla="*/ 53 h 55"/>
                  <a:gd name="T4" fmla="*/ 47 w 63"/>
                  <a:gd name="T5" fmla="*/ 8 h 55"/>
                  <a:gd name="T6" fmla="*/ 13 w 63"/>
                  <a:gd name="T7" fmla="*/ 11 h 55"/>
                  <a:gd name="T8" fmla="*/ 21 w 63"/>
                  <a:gd name="T9" fmla="*/ 36 h 55"/>
                  <a:gd name="T10" fmla="*/ 38 w 63"/>
                  <a:gd name="T11" fmla="*/ 29 h 55"/>
                  <a:gd name="T12" fmla="*/ 30 w 63"/>
                  <a:gd name="T13" fmla="*/ 20 h 55"/>
                  <a:gd name="T14" fmla="*/ 29 w 63"/>
                  <a:gd name="T15" fmla="*/ 27 h 55"/>
                  <a:gd name="T16" fmla="*/ 25 w 63"/>
                  <a:gd name="T17" fmla="*/ 29 h 55"/>
                  <a:gd name="T18" fmla="*/ 27 w 63"/>
                  <a:gd name="T19" fmla="*/ 15 h 55"/>
                  <a:gd name="T20" fmla="*/ 44 w 63"/>
                  <a:gd name="T21" fmla="*/ 30 h 55"/>
                  <a:gd name="T22" fmla="*/ 18 w 63"/>
                  <a:gd name="T23" fmla="*/ 40 h 55"/>
                  <a:gd name="T24" fmla="*/ 6 w 63"/>
                  <a:gd name="T25" fmla="*/ 23 h 55"/>
                  <a:gd name="T26" fmla="*/ 1 w 63"/>
                  <a:gd name="T27" fmla="*/ 24 h 55"/>
                  <a:gd name="T28" fmla="*/ 0 w 63"/>
                  <a:gd name="T29" fmla="*/ 3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55">
                    <a:moveTo>
                      <a:pt x="0" y="39"/>
                    </a:moveTo>
                    <a:cubicBezTo>
                      <a:pt x="10" y="39"/>
                      <a:pt x="22" y="44"/>
                      <a:pt x="28" y="53"/>
                    </a:cubicBezTo>
                    <a:cubicBezTo>
                      <a:pt x="58" y="55"/>
                      <a:pt x="63" y="23"/>
                      <a:pt x="47" y="8"/>
                    </a:cubicBezTo>
                    <a:cubicBezTo>
                      <a:pt x="37" y="0"/>
                      <a:pt x="18" y="1"/>
                      <a:pt x="13" y="11"/>
                    </a:cubicBezTo>
                    <a:cubicBezTo>
                      <a:pt x="9" y="18"/>
                      <a:pt x="12" y="33"/>
                      <a:pt x="21" y="36"/>
                    </a:cubicBezTo>
                    <a:cubicBezTo>
                      <a:pt x="29" y="39"/>
                      <a:pt x="37" y="37"/>
                      <a:pt x="38" y="29"/>
                    </a:cubicBezTo>
                    <a:cubicBezTo>
                      <a:pt x="39" y="22"/>
                      <a:pt x="34" y="20"/>
                      <a:pt x="30" y="20"/>
                    </a:cubicBezTo>
                    <a:cubicBezTo>
                      <a:pt x="26" y="21"/>
                      <a:pt x="25" y="25"/>
                      <a:pt x="29" y="27"/>
                    </a:cubicBezTo>
                    <a:cubicBezTo>
                      <a:pt x="30" y="29"/>
                      <a:pt x="27" y="30"/>
                      <a:pt x="25" y="29"/>
                    </a:cubicBezTo>
                    <a:cubicBezTo>
                      <a:pt x="19" y="27"/>
                      <a:pt x="20" y="17"/>
                      <a:pt x="27" y="15"/>
                    </a:cubicBezTo>
                    <a:cubicBezTo>
                      <a:pt x="36" y="13"/>
                      <a:pt x="45" y="20"/>
                      <a:pt x="44" y="30"/>
                    </a:cubicBezTo>
                    <a:cubicBezTo>
                      <a:pt x="42" y="40"/>
                      <a:pt x="28" y="44"/>
                      <a:pt x="18" y="40"/>
                    </a:cubicBezTo>
                    <a:cubicBezTo>
                      <a:pt x="12" y="37"/>
                      <a:pt x="8" y="30"/>
                      <a:pt x="6" y="23"/>
                    </a:cubicBezTo>
                    <a:cubicBezTo>
                      <a:pt x="1" y="24"/>
                      <a:pt x="1" y="24"/>
                      <a:pt x="1" y="24"/>
                    </a:cubicBezTo>
                    <a:cubicBezTo>
                      <a:pt x="2" y="29"/>
                      <a:pt x="2" y="34"/>
                      <a:pt x="0" y="39"/>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 name="Freeform 648"/>
              <p:cNvSpPr/>
              <p:nvPr/>
            </p:nvSpPr>
            <p:spPr bwMode="auto">
              <a:xfrm>
                <a:off x="4217" y="2113"/>
                <a:ext cx="525" cy="306"/>
              </a:xfrm>
              <a:custGeom>
                <a:avLst/>
                <a:gdLst>
                  <a:gd name="T0" fmla="*/ 131 w 222"/>
                  <a:gd name="T1" fmla="*/ 28 h 129"/>
                  <a:gd name="T2" fmla="*/ 129 w 222"/>
                  <a:gd name="T3" fmla="*/ 77 h 129"/>
                  <a:gd name="T4" fmla="*/ 163 w 222"/>
                  <a:gd name="T5" fmla="*/ 65 h 129"/>
                  <a:gd name="T6" fmla="*/ 143 w 222"/>
                  <a:gd name="T7" fmla="*/ 62 h 129"/>
                  <a:gd name="T8" fmla="*/ 150 w 222"/>
                  <a:gd name="T9" fmla="*/ 36 h 129"/>
                  <a:gd name="T10" fmla="*/ 189 w 222"/>
                  <a:gd name="T11" fmla="*/ 42 h 129"/>
                  <a:gd name="T12" fmla="*/ 179 w 222"/>
                  <a:gd name="T13" fmla="*/ 95 h 129"/>
                  <a:gd name="T14" fmla="*/ 68 w 222"/>
                  <a:gd name="T15" fmla="*/ 93 h 129"/>
                  <a:gd name="T16" fmla="*/ 0 w 222"/>
                  <a:gd name="T17" fmla="*/ 101 h 129"/>
                  <a:gd name="T18" fmla="*/ 4 w 222"/>
                  <a:gd name="T19" fmla="*/ 119 h 129"/>
                  <a:gd name="T20" fmla="*/ 144 w 222"/>
                  <a:gd name="T21" fmla="*/ 128 h 129"/>
                  <a:gd name="T22" fmla="*/ 171 w 222"/>
                  <a:gd name="T23" fmla="*/ 126 h 129"/>
                  <a:gd name="T24" fmla="*/ 218 w 222"/>
                  <a:gd name="T25" fmla="*/ 70 h 129"/>
                  <a:gd name="T26" fmla="*/ 131 w 222"/>
                  <a:gd name="T27" fmla="*/ 28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2" h="129">
                    <a:moveTo>
                      <a:pt x="131" y="28"/>
                    </a:moveTo>
                    <a:cubicBezTo>
                      <a:pt x="112" y="46"/>
                      <a:pt x="114" y="67"/>
                      <a:pt x="129" y="77"/>
                    </a:cubicBezTo>
                    <a:cubicBezTo>
                      <a:pt x="139" y="83"/>
                      <a:pt x="158" y="83"/>
                      <a:pt x="163" y="65"/>
                    </a:cubicBezTo>
                    <a:cubicBezTo>
                      <a:pt x="155" y="69"/>
                      <a:pt x="146" y="67"/>
                      <a:pt x="143" y="62"/>
                    </a:cubicBezTo>
                    <a:cubicBezTo>
                      <a:pt x="136" y="53"/>
                      <a:pt x="142" y="40"/>
                      <a:pt x="150" y="36"/>
                    </a:cubicBezTo>
                    <a:cubicBezTo>
                      <a:pt x="158" y="31"/>
                      <a:pt x="177" y="28"/>
                      <a:pt x="189" y="42"/>
                    </a:cubicBezTo>
                    <a:cubicBezTo>
                      <a:pt x="208" y="62"/>
                      <a:pt x="197" y="85"/>
                      <a:pt x="179" y="95"/>
                    </a:cubicBezTo>
                    <a:cubicBezTo>
                      <a:pt x="139" y="116"/>
                      <a:pt x="105" y="84"/>
                      <a:pt x="68" y="93"/>
                    </a:cubicBezTo>
                    <a:cubicBezTo>
                      <a:pt x="50" y="103"/>
                      <a:pt x="25" y="109"/>
                      <a:pt x="0" y="101"/>
                    </a:cubicBezTo>
                    <a:cubicBezTo>
                      <a:pt x="4" y="105"/>
                      <a:pt x="5" y="112"/>
                      <a:pt x="4" y="119"/>
                    </a:cubicBezTo>
                    <a:cubicBezTo>
                      <a:pt x="56" y="99"/>
                      <a:pt x="97" y="124"/>
                      <a:pt x="144" y="128"/>
                    </a:cubicBezTo>
                    <a:cubicBezTo>
                      <a:pt x="153" y="129"/>
                      <a:pt x="162" y="128"/>
                      <a:pt x="171" y="126"/>
                    </a:cubicBezTo>
                    <a:cubicBezTo>
                      <a:pt x="197" y="116"/>
                      <a:pt x="222" y="98"/>
                      <a:pt x="218" y="70"/>
                    </a:cubicBezTo>
                    <a:cubicBezTo>
                      <a:pt x="211" y="28"/>
                      <a:pt x="162" y="0"/>
                      <a:pt x="131" y="28"/>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 name="Freeform 649"/>
              <p:cNvSpPr/>
              <p:nvPr/>
            </p:nvSpPr>
            <p:spPr bwMode="auto">
              <a:xfrm>
                <a:off x="4650" y="1647"/>
                <a:ext cx="38" cy="31"/>
              </a:xfrm>
              <a:custGeom>
                <a:avLst/>
                <a:gdLst>
                  <a:gd name="T0" fmla="*/ 0 w 16"/>
                  <a:gd name="T1" fmla="*/ 9 h 13"/>
                  <a:gd name="T2" fmla="*/ 9 w 16"/>
                  <a:gd name="T3" fmla="*/ 13 h 13"/>
                  <a:gd name="T4" fmla="*/ 16 w 16"/>
                  <a:gd name="T5" fmla="*/ 5 h 13"/>
                  <a:gd name="T6" fmla="*/ 11 w 16"/>
                  <a:gd name="T7" fmla="*/ 0 h 13"/>
                  <a:gd name="T8" fmla="*/ 0 w 16"/>
                  <a:gd name="T9" fmla="*/ 9 h 13"/>
                </a:gdLst>
                <a:ahLst/>
                <a:cxnLst>
                  <a:cxn ang="0">
                    <a:pos x="T0" y="T1"/>
                  </a:cxn>
                  <a:cxn ang="0">
                    <a:pos x="T2" y="T3"/>
                  </a:cxn>
                  <a:cxn ang="0">
                    <a:pos x="T4" y="T5"/>
                  </a:cxn>
                  <a:cxn ang="0">
                    <a:pos x="T6" y="T7"/>
                  </a:cxn>
                  <a:cxn ang="0">
                    <a:pos x="T8" y="T9"/>
                  </a:cxn>
                </a:cxnLst>
                <a:rect l="0" t="0" r="r" b="b"/>
                <a:pathLst>
                  <a:path w="16" h="13">
                    <a:moveTo>
                      <a:pt x="0" y="9"/>
                    </a:moveTo>
                    <a:cubicBezTo>
                      <a:pt x="3" y="11"/>
                      <a:pt x="6" y="12"/>
                      <a:pt x="9" y="13"/>
                    </a:cubicBezTo>
                    <a:cubicBezTo>
                      <a:pt x="12" y="11"/>
                      <a:pt x="14" y="8"/>
                      <a:pt x="16" y="5"/>
                    </a:cubicBezTo>
                    <a:cubicBezTo>
                      <a:pt x="14" y="3"/>
                      <a:pt x="13" y="2"/>
                      <a:pt x="11" y="0"/>
                    </a:cubicBezTo>
                    <a:cubicBezTo>
                      <a:pt x="8" y="4"/>
                      <a:pt x="4" y="7"/>
                      <a:pt x="0" y="9"/>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 name="Freeform 650"/>
              <p:cNvSpPr/>
              <p:nvPr/>
            </p:nvSpPr>
            <p:spPr bwMode="auto">
              <a:xfrm>
                <a:off x="4574" y="2431"/>
                <a:ext cx="182" cy="227"/>
              </a:xfrm>
              <a:custGeom>
                <a:avLst/>
                <a:gdLst>
                  <a:gd name="T0" fmla="*/ 35 w 77"/>
                  <a:gd name="T1" fmla="*/ 96 h 96"/>
                  <a:gd name="T2" fmla="*/ 72 w 77"/>
                  <a:gd name="T3" fmla="*/ 65 h 96"/>
                  <a:gd name="T4" fmla="*/ 36 w 77"/>
                  <a:gd name="T5" fmla="*/ 52 h 96"/>
                  <a:gd name="T6" fmla="*/ 77 w 77"/>
                  <a:gd name="T7" fmla="*/ 9 h 96"/>
                  <a:gd name="T8" fmla="*/ 46 w 77"/>
                  <a:gd name="T9" fmla="*/ 0 h 96"/>
                  <a:gd name="T10" fmla="*/ 9 w 77"/>
                  <a:gd name="T11" fmla="*/ 32 h 96"/>
                  <a:gd name="T12" fmla="*/ 0 w 77"/>
                  <a:gd name="T13" fmla="*/ 47 h 96"/>
                  <a:gd name="T14" fmla="*/ 35 w 77"/>
                  <a:gd name="T15" fmla="*/ 96 h 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96">
                    <a:moveTo>
                      <a:pt x="35" y="96"/>
                    </a:moveTo>
                    <a:cubicBezTo>
                      <a:pt x="50" y="83"/>
                      <a:pt x="64" y="72"/>
                      <a:pt x="72" y="65"/>
                    </a:cubicBezTo>
                    <a:cubicBezTo>
                      <a:pt x="63" y="61"/>
                      <a:pt x="46" y="57"/>
                      <a:pt x="36" y="52"/>
                    </a:cubicBezTo>
                    <a:cubicBezTo>
                      <a:pt x="55" y="33"/>
                      <a:pt x="71" y="15"/>
                      <a:pt x="77" y="9"/>
                    </a:cubicBezTo>
                    <a:cubicBezTo>
                      <a:pt x="66" y="5"/>
                      <a:pt x="57" y="3"/>
                      <a:pt x="46" y="0"/>
                    </a:cubicBezTo>
                    <a:cubicBezTo>
                      <a:pt x="42" y="14"/>
                      <a:pt x="30" y="27"/>
                      <a:pt x="9" y="32"/>
                    </a:cubicBezTo>
                    <a:cubicBezTo>
                      <a:pt x="8" y="37"/>
                      <a:pt x="5" y="42"/>
                      <a:pt x="0" y="47"/>
                    </a:cubicBezTo>
                    <a:cubicBezTo>
                      <a:pt x="18" y="52"/>
                      <a:pt x="33" y="75"/>
                      <a:pt x="35" y="96"/>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 name="Freeform 651"/>
              <p:cNvSpPr/>
              <p:nvPr/>
            </p:nvSpPr>
            <p:spPr bwMode="auto">
              <a:xfrm>
                <a:off x="4716" y="2784"/>
                <a:ext cx="28" cy="52"/>
              </a:xfrm>
              <a:custGeom>
                <a:avLst/>
                <a:gdLst>
                  <a:gd name="T0" fmla="*/ 8 w 12"/>
                  <a:gd name="T1" fmla="*/ 0 h 22"/>
                  <a:gd name="T2" fmla="*/ 0 w 12"/>
                  <a:gd name="T3" fmla="*/ 22 h 22"/>
                  <a:gd name="T4" fmla="*/ 8 w 12"/>
                  <a:gd name="T5" fmla="*/ 0 h 22"/>
                </a:gdLst>
                <a:ahLst/>
                <a:cxnLst>
                  <a:cxn ang="0">
                    <a:pos x="T0" y="T1"/>
                  </a:cxn>
                  <a:cxn ang="0">
                    <a:pos x="T2" y="T3"/>
                  </a:cxn>
                  <a:cxn ang="0">
                    <a:pos x="T4" y="T5"/>
                  </a:cxn>
                </a:cxnLst>
                <a:rect l="0" t="0" r="r" b="b"/>
                <a:pathLst>
                  <a:path w="12" h="22">
                    <a:moveTo>
                      <a:pt x="8" y="0"/>
                    </a:moveTo>
                    <a:cubicBezTo>
                      <a:pt x="0" y="22"/>
                      <a:pt x="0" y="22"/>
                      <a:pt x="0" y="22"/>
                    </a:cubicBezTo>
                    <a:cubicBezTo>
                      <a:pt x="8" y="19"/>
                      <a:pt x="12" y="9"/>
                      <a:pt x="8" y="0"/>
                    </a:cubicBezTo>
                    <a:close/>
                  </a:path>
                </a:pathLst>
              </a:custGeom>
              <a:solidFill>
                <a:srgbClr val="8E71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 name="Freeform 652"/>
              <p:cNvSpPr/>
              <p:nvPr/>
            </p:nvSpPr>
            <p:spPr bwMode="auto">
              <a:xfrm>
                <a:off x="4522" y="1533"/>
                <a:ext cx="144" cy="119"/>
              </a:xfrm>
              <a:custGeom>
                <a:avLst/>
                <a:gdLst>
                  <a:gd name="T0" fmla="*/ 41 w 61"/>
                  <a:gd name="T1" fmla="*/ 35 h 50"/>
                  <a:gd name="T2" fmla="*/ 0 w 61"/>
                  <a:gd name="T3" fmla="*/ 32 h 50"/>
                  <a:gd name="T4" fmla="*/ 3 w 61"/>
                  <a:gd name="T5" fmla="*/ 47 h 50"/>
                  <a:gd name="T6" fmla="*/ 35 w 61"/>
                  <a:gd name="T7" fmla="*/ 50 h 50"/>
                  <a:gd name="T8" fmla="*/ 58 w 61"/>
                  <a:gd name="T9" fmla="*/ 36 h 50"/>
                  <a:gd name="T10" fmla="*/ 61 w 61"/>
                  <a:gd name="T11" fmla="*/ 0 h 50"/>
                  <a:gd name="T12" fmla="*/ 51 w 61"/>
                  <a:gd name="T13" fmla="*/ 1 h 50"/>
                  <a:gd name="T14" fmla="*/ 41 w 61"/>
                  <a:gd name="T15" fmla="*/ 35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50">
                    <a:moveTo>
                      <a:pt x="41" y="35"/>
                    </a:moveTo>
                    <a:cubicBezTo>
                      <a:pt x="32" y="42"/>
                      <a:pt x="11" y="42"/>
                      <a:pt x="0" y="32"/>
                    </a:cubicBezTo>
                    <a:cubicBezTo>
                      <a:pt x="2" y="37"/>
                      <a:pt x="3" y="42"/>
                      <a:pt x="3" y="47"/>
                    </a:cubicBezTo>
                    <a:cubicBezTo>
                      <a:pt x="14" y="46"/>
                      <a:pt x="25" y="47"/>
                      <a:pt x="35" y="50"/>
                    </a:cubicBezTo>
                    <a:cubicBezTo>
                      <a:pt x="46" y="49"/>
                      <a:pt x="53" y="45"/>
                      <a:pt x="58" y="36"/>
                    </a:cubicBezTo>
                    <a:cubicBezTo>
                      <a:pt x="54" y="22"/>
                      <a:pt x="55" y="10"/>
                      <a:pt x="61" y="0"/>
                    </a:cubicBezTo>
                    <a:cubicBezTo>
                      <a:pt x="58" y="1"/>
                      <a:pt x="54" y="1"/>
                      <a:pt x="51" y="1"/>
                    </a:cubicBezTo>
                    <a:cubicBezTo>
                      <a:pt x="55" y="13"/>
                      <a:pt x="51" y="29"/>
                      <a:pt x="41" y="3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 name="Freeform 653"/>
              <p:cNvSpPr/>
              <p:nvPr/>
            </p:nvSpPr>
            <p:spPr bwMode="auto">
              <a:xfrm>
                <a:off x="4702" y="2782"/>
                <a:ext cx="31" cy="57"/>
              </a:xfrm>
              <a:custGeom>
                <a:avLst/>
                <a:gdLst>
                  <a:gd name="T0" fmla="*/ 13 w 13"/>
                  <a:gd name="T1" fmla="*/ 0 h 24"/>
                  <a:gd name="T2" fmla="*/ 8 w 13"/>
                  <a:gd name="T3" fmla="*/ 1 h 24"/>
                  <a:gd name="T4" fmla="*/ 0 w 13"/>
                  <a:gd name="T5" fmla="*/ 24 h 24"/>
                  <a:gd name="T6" fmla="*/ 4 w 13"/>
                  <a:gd name="T7" fmla="*/ 23 h 24"/>
                  <a:gd name="T8" fmla="*/ 13 w 13"/>
                  <a:gd name="T9" fmla="*/ 0 h 24"/>
                </a:gdLst>
                <a:ahLst/>
                <a:cxnLst>
                  <a:cxn ang="0">
                    <a:pos x="T0" y="T1"/>
                  </a:cxn>
                  <a:cxn ang="0">
                    <a:pos x="T2" y="T3"/>
                  </a:cxn>
                  <a:cxn ang="0">
                    <a:pos x="T4" y="T5"/>
                  </a:cxn>
                  <a:cxn ang="0">
                    <a:pos x="T6" y="T7"/>
                  </a:cxn>
                  <a:cxn ang="0">
                    <a:pos x="T8" y="T9"/>
                  </a:cxn>
                </a:cxnLst>
                <a:rect l="0" t="0" r="r" b="b"/>
                <a:pathLst>
                  <a:path w="13" h="24">
                    <a:moveTo>
                      <a:pt x="13" y="0"/>
                    </a:moveTo>
                    <a:cubicBezTo>
                      <a:pt x="8" y="1"/>
                      <a:pt x="8" y="1"/>
                      <a:pt x="8" y="1"/>
                    </a:cubicBezTo>
                    <a:cubicBezTo>
                      <a:pt x="0" y="24"/>
                      <a:pt x="0" y="24"/>
                      <a:pt x="0" y="24"/>
                    </a:cubicBezTo>
                    <a:cubicBezTo>
                      <a:pt x="2" y="24"/>
                      <a:pt x="3" y="24"/>
                      <a:pt x="4" y="23"/>
                    </a:cubicBezTo>
                    <a:lnTo>
                      <a:pt x="13" y="0"/>
                    </a:lnTo>
                    <a:close/>
                  </a:path>
                </a:pathLst>
              </a:custGeom>
              <a:solidFill>
                <a:srgbClr val="8E71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 name="Freeform 654"/>
              <p:cNvSpPr/>
              <p:nvPr/>
            </p:nvSpPr>
            <p:spPr bwMode="auto">
              <a:xfrm>
                <a:off x="4621" y="1628"/>
                <a:ext cx="48" cy="36"/>
              </a:xfrm>
              <a:custGeom>
                <a:avLst/>
                <a:gdLst>
                  <a:gd name="T0" fmla="*/ 0 w 20"/>
                  <a:gd name="T1" fmla="*/ 13 h 15"/>
                  <a:gd name="T2" fmla="*/ 7 w 20"/>
                  <a:gd name="T3" fmla="*/ 15 h 15"/>
                  <a:gd name="T4" fmla="*/ 20 w 20"/>
                  <a:gd name="T5" fmla="*/ 5 h 15"/>
                  <a:gd name="T6" fmla="*/ 18 w 20"/>
                  <a:gd name="T7" fmla="*/ 0 h 15"/>
                  <a:gd name="T8" fmla="*/ 0 w 20"/>
                  <a:gd name="T9" fmla="*/ 13 h 15"/>
                </a:gdLst>
                <a:ahLst/>
                <a:cxnLst>
                  <a:cxn ang="0">
                    <a:pos x="T0" y="T1"/>
                  </a:cxn>
                  <a:cxn ang="0">
                    <a:pos x="T2" y="T3"/>
                  </a:cxn>
                  <a:cxn ang="0">
                    <a:pos x="T4" y="T5"/>
                  </a:cxn>
                  <a:cxn ang="0">
                    <a:pos x="T6" y="T7"/>
                  </a:cxn>
                  <a:cxn ang="0">
                    <a:pos x="T8" y="T9"/>
                  </a:cxn>
                </a:cxnLst>
                <a:rect l="0" t="0" r="r" b="b"/>
                <a:pathLst>
                  <a:path w="20" h="15">
                    <a:moveTo>
                      <a:pt x="0" y="13"/>
                    </a:moveTo>
                    <a:cubicBezTo>
                      <a:pt x="2" y="14"/>
                      <a:pt x="5" y="14"/>
                      <a:pt x="7" y="15"/>
                    </a:cubicBezTo>
                    <a:cubicBezTo>
                      <a:pt x="13" y="13"/>
                      <a:pt x="17" y="10"/>
                      <a:pt x="20" y="5"/>
                    </a:cubicBezTo>
                    <a:cubicBezTo>
                      <a:pt x="19" y="3"/>
                      <a:pt x="18" y="2"/>
                      <a:pt x="18" y="0"/>
                    </a:cubicBezTo>
                    <a:cubicBezTo>
                      <a:pt x="13" y="7"/>
                      <a:pt x="7" y="11"/>
                      <a:pt x="0" y="13"/>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 name="Freeform 655"/>
              <p:cNvSpPr/>
              <p:nvPr/>
            </p:nvSpPr>
            <p:spPr bwMode="auto">
              <a:xfrm>
                <a:off x="4569" y="1754"/>
                <a:ext cx="107" cy="124"/>
              </a:xfrm>
              <a:custGeom>
                <a:avLst/>
                <a:gdLst>
                  <a:gd name="T0" fmla="*/ 40 w 45"/>
                  <a:gd name="T1" fmla="*/ 27 h 52"/>
                  <a:gd name="T2" fmla="*/ 18 w 45"/>
                  <a:gd name="T3" fmla="*/ 8 h 52"/>
                  <a:gd name="T4" fmla="*/ 19 w 45"/>
                  <a:gd name="T5" fmla="*/ 15 h 52"/>
                  <a:gd name="T6" fmla="*/ 28 w 45"/>
                  <a:gd name="T7" fmla="*/ 25 h 52"/>
                  <a:gd name="T8" fmla="*/ 8 w 45"/>
                  <a:gd name="T9" fmla="*/ 31 h 52"/>
                  <a:gd name="T10" fmla="*/ 0 w 45"/>
                  <a:gd name="T11" fmla="*/ 50 h 52"/>
                  <a:gd name="T12" fmla="*/ 4 w 45"/>
                  <a:gd name="T13" fmla="*/ 52 h 52"/>
                  <a:gd name="T14" fmla="*/ 15 w 45"/>
                  <a:gd name="T15" fmla="*/ 37 h 52"/>
                  <a:gd name="T16" fmla="*/ 40 w 45"/>
                  <a:gd name="T17" fmla="*/ 2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2">
                    <a:moveTo>
                      <a:pt x="40" y="27"/>
                    </a:moveTo>
                    <a:cubicBezTo>
                      <a:pt x="45" y="17"/>
                      <a:pt x="31" y="0"/>
                      <a:pt x="18" y="8"/>
                    </a:cubicBezTo>
                    <a:cubicBezTo>
                      <a:pt x="19" y="15"/>
                      <a:pt x="19" y="15"/>
                      <a:pt x="19" y="15"/>
                    </a:cubicBezTo>
                    <a:cubicBezTo>
                      <a:pt x="22" y="12"/>
                      <a:pt x="32" y="18"/>
                      <a:pt x="28" y="25"/>
                    </a:cubicBezTo>
                    <a:cubicBezTo>
                      <a:pt x="23" y="34"/>
                      <a:pt x="14" y="27"/>
                      <a:pt x="8" y="31"/>
                    </a:cubicBezTo>
                    <a:cubicBezTo>
                      <a:pt x="4" y="33"/>
                      <a:pt x="1" y="46"/>
                      <a:pt x="0" y="50"/>
                    </a:cubicBezTo>
                    <a:cubicBezTo>
                      <a:pt x="4" y="52"/>
                      <a:pt x="4" y="52"/>
                      <a:pt x="4" y="52"/>
                    </a:cubicBezTo>
                    <a:cubicBezTo>
                      <a:pt x="6" y="46"/>
                      <a:pt x="9" y="40"/>
                      <a:pt x="15" y="37"/>
                    </a:cubicBezTo>
                    <a:cubicBezTo>
                      <a:pt x="23" y="32"/>
                      <a:pt x="34" y="38"/>
                      <a:pt x="40" y="27"/>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 name="Freeform 656"/>
              <p:cNvSpPr/>
              <p:nvPr/>
            </p:nvSpPr>
            <p:spPr bwMode="auto">
              <a:xfrm>
                <a:off x="4688" y="2787"/>
                <a:ext cx="30" cy="52"/>
              </a:xfrm>
              <a:custGeom>
                <a:avLst/>
                <a:gdLst>
                  <a:gd name="T0" fmla="*/ 13 w 13"/>
                  <a:gd name="T1" fmla="*/ 0 h 22"/>
                  <a:gd name="T2" fmla="*/ 7 w 13"/>
                  <a:gd name="T3" fmla="*/ 2 h 22"/>
                  <a:gd name="T4" fmla="*/ 0 w 13"/>
                  <a:gd name="T5" fmla="*/ 21 h 22"/>
                  <a:gd name="T6" fmla="*/ 4 w 13"/>
                  <a:gd name="T7" fmla="*/ 22 h 22"/>
                  <a:gd name="T8" fmla="*/ 13 w 13"/>
                  <a:gd name="T9" fmla="*/ 0 h 22"/>
                </a:gdLst>
                <a:ahLst/>
                <a:cxnLst>
                  <a:cxn ang="0">
                    <a:pos x="T0" y="T1"/>
                  </a:cxn>
                  <a:cxn ang="0">
                    <a:pos x="T2" y="T3"/>
                  </a:cxn>
                  <a:cxn ang="0">
                    <a:pos x="T4" y="T5"/>
                  </a:cxn>
                  <a:cxn ang="0">
                    <a:pos x="T6" y="T7"/>
                  </a:cxn>
                  <a:cxn ang="0">
                    <a:pos x="T8" y="T9"/>
                  </a:cxn>
                </a:cxnLst>
                <a:rect l="0" t="0" r="r" b="b"/>
                <a:pathLst>
                  <a:path w="13" h="22">
                    <a:moveTo>
                      <a:pt x="13" y="0"/>
                    </a:moveTo>
                    <a:cubicBezTo>
                      <a:pt x="7" y="2"/>
                      <a:pt x="7" y="2"/>
                      <a:pt x="7" y="2"/>
                    </a:cubicBezTo>
                    <a:cubicBezTo>
                      <a:pt x="0" y="21"/>
                      <a:pt x="0" y="21"/>
                      <a:pt x="0" y="21"/>
                    </a:cubicBezTo>
                    <a:cubicBezTo>
                      <a:pt x="1" y="21"/>
                      <a:pt x="3" y="22"/>
                      <a:pt x="4" y="22"/>
                    </a:cubicBezTo>
                    <a:lnTo>
                      <a:pt x="13" y="0"/>
                    </a:lnTo>
                    <a:close/>
                  </a:path>
                </a:pathLst>
              </a:custGeom>
              <a:solidFill>
                <a:srgbClr val="8E71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 name="Freeform 657"/>
              <p:cNvSpPr/>
              <p:nvPr/>
            </p:nvSpPr>
            <p:spPr bwMode="auto">
              <a:xfrm>
                <a:off x="4411" y="2243"/>
                <a:ext cx="281" cy="97"/>
              </a:xfrm>
              <a:custGeom>
                <a:avLst/>
                <a:gdLst>
                  <a:gd name="T0" fmla="*/ 45 w 119"/>
                  <a:gd name="T1" fmla="*/ 27 h 41"/>
                  <a:gd name="T2" fmla="*/ 31 w 119"/>
                  <a:gd name="T3" fmla="*/ 7 h 41"/>
                  <a:gd name="T4" fmla="*/ 12 w 119"/>
                  <a:gd name="T5" fmla="*/ 5 h 41"/>
                  <a:gd name="T6" fmla="*/ 0 w 119"/>
                  <a:gd name="T7" fmla="*/ 27 h 41"/>
                  <a:gd name="T8" fmla="*/ 75 w 119"/>
                  <a:gd name="T9" fmla="*/ 40 h 41"/>
                  <a:gd name="T10" fmla="*/ 108 w 119"/>
                  <a:gd name="T11" fmla="*/ 0 h 41"/>
                  <a:gd name="T12" fmla="*/ 86 w 119"/>
                  <a:gd name="T13" fmla="*/ 4 h 41"/>
                  <a:gd name="T14" fmla="*/ 45 w 119"/>
                  <a:gd name="T15" fmla="*/ 27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 h="41">
                    <a:moveTo>
                      <a:pt x="45" y="27"/>
                    </a:moveTo>
                    <a:cubicBezTo>
                      <a:pt x="39" y="23"/>
                      <a:pt x="33" y="15"/>
                      <a:pt x="31" y="7"/>
                    </a:cubicBezTo>
                    <a:cubicBezTo>
                      <a:pt x="25" y="6"/>
                      <a:pt x="18" y="6"/>
                      <a:pt x="12" y="5"/>
                    </a:cubicBezTo>
                    <a:cubicBezTo>
                      <a:pt x="9" y="14"/>
                      <a:pt x="5" y="21"/>
                      <a:pt x="0" y="27"/>
                    </a:cubicBezTo>
                    <a:cubicBezTo>
                      <a:pt x="21" y="29"/>
                      <a:pt x="38" y="41"/>
                      <a:pt x="75" y="40"/>
                    </a:cubicBezTo>
                    <a:cubicBezTo>
                      <a:pt x="95" y="39"/>
                      <a:pt x="119" y="21"/>
                      <a:pt x="108" y="0"/>
                    </a:cubicBezTo>
                    <a:cubicBezTo>
                      <a:pt x="101" y="2"/>
                      <a:pt x="94" y="3"/>
                      <a:pt x="86" y="4"/>
                    </a:cubicBezTo>
                    <a:cubicBezTo>
                      <a:pt x="85" y="32"/>
                      <a:pt x="55" y="34"/>
                      <a:pt x="45" y="27"/>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 name="Freeform 658"/>
              <p:cNvSpPr/>
              <p:nvPr/>
            </p:nvSpPr>
            <p:spPr bwMode="auto">
              <a:xfrm>
                <a:off x="4676" y="2791"/>
                <a:ext cx="23" cy="43"/>
              </a:xfrm>
              <a:custGeom>
                <a:avLst/>
                <a:gdLst>
                  <a:gd name="T0" fmla="*/ 10 w 10"/>
                  <a:gd name="T1" fmla="*/ 0 h 18"/>
                  <a:gd name="T2" fmla="*/ 5 w 10"/>
                  <a:gd name="T3" fmla="*/ 1 h 18"/>
                  <a:gd name="T4" fmla="*/ 0 w 10"/>
                  <a:gd name="T5" fmla="*/ 17 h 18"/>
                  <a:gd name="T6" fmla="*/ 3 w 10"/>
                  <a:gd name="T7" fmla="*/ 18 h 18"/>
                  <a:gd name="T8" fmla="*/ 10 w 10"/>
                  <a:gd name="T9" fmla="*/ 0 h 18"/>
                </a:gdLst>
                <a:ahLst/>
                <a:cxnLst>
                  <a:cxn ang="0">
                    <a:pos x="T0" y="T1"/>
                  </a:cxn>
                  <a:cxn ang="0">
                    <a:pos x="T2" y="T3"/>
                  </a:cxn>
                  <a:cxn ang="0">
                    <a:pos x="T4" y="T5"/>
                  </a:cxn>
                  <a:cxn ang="0">
                    <a:pos x="T6" y="T7"/>
                  </a:cxn>
                  <a:cxn ang="0">
                    <a:pos x="T8" y="T9"/>
                  </a:cxn>
                </a:cxnLst>
                <a:rect l="0" t="0" r="r" b="b"/>
                <a:pathLst>
                  <a:path w="10" h="18">
                    <a:moveTo>
                      <a:pt x="10" y="0"/>
                    </a:moveTo>
                    <a:cubicBezTo>
                      <a:pt x="5" y="1"/>
                      <a:pt x="5" y="1"/>
                      <a:pt x="5" y="1"/>
                    </a:cubicBezTo>
                    <a:cubicBezTo>
                      <a:pt x="0" y="17"/>
                      <a:pt x="0" y="17"/>
                      <a:pt x="0" y="17"/>
                    </a:cubicBezTo>
                    <a:cubicBezTo>
                      <a:pt x="1" y="17"/>
                      <a:pt x="2" y="18"/>
                      <a:pt x="3" y="18"/>
                    </a:cubicBezTo>
                    <a:lnTo>
                      <a:pt x="10" y="0"/>
                    </a:lnTo>
                    <a:close/>
                  </a:path>
                </a:pathLst>
              </a:custGeom>
              <a:solidFill>
                <a:srgbClr val="8E71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 name="Freeform 659"/>
              <p:cNvSpPr>
                <a:spLocks noEditPoints="1"/>
              </p:cNvSpPr>
              <p:nvPr/>
            </p:nvSpPr>
            <p:spPr bwMode="auto">
              <a:xfrm>
                <a:off x="4510" y="1493"/>
                <a:ext cx="130" cy="128"/>
              </a:xfrm>
              <a:custGeom>
                <a:avLst/>
                <a:gdLst>
                  <a:gd name="T0" fmla="*/ 7 w 55"/>
                  <a:gd name="T1" fmla="*/ 43 h 54"/>
                  <a:gd name="T2" fmla="*/ 43 w 55"/>
                  <a:gd name="T3" fmla="*/ 48 h 54"/>
                  <a:gd name="T4" fmla="*/ 48 w 55"/>
                  <a:gd name="T5" fmla="*/ 13 h 54"/>
                  <a:gd name="T6" fmla="*/ 14 w 55"/>
                  <a:gd name="T7" fmla="*/ 8 h 54"/>
                  <a:gd name="T8" fmla="*/ 7 w 55"/>
                  <a:gd name="T9" fmla="*/ 43 h 54"/>
                  <a:gd name="T10" fmla="*/ 27 w 55"/>
                  <a:gd name="T11" fmla="*/ 10 h 54"/>
                  <a:gd name="T12" fmla="*/ 34 w 55"/>
                  <a:gd name="T13" fmla="*/ 22 h 54"/>
                  <a:gd name="T14" fmla="*/ 42 w 55"/>
                  <a:gd name="T15" fmla="*/ 31 h 54"/>
                  <a:gd name="T16" fmla="*/ 16 w 55"/>
                  <a:gd name="T17" fmla="*/ 38 h 54"/>
                  <a:gd name="T18" fmla="*/ 27 w 55"/>
                  <a:gd name="T19"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4">
                    <a:moveTo>
                      <a:pt x="7" y="43"/>
                    </a:moveTo>
                    <a:cubicBezTo>
                      <a:pt x="15" y="54"/>
                      <a:pt x="35" y="54"/>
                      <a:pt x="43" y="48"/>
                    </a:cubicBezTo>
                    <a:cubicBezTo>
                      <a:pt x="54" y="41"/>
                      <a:pt x="55" y="21"/>
                      <a:pt x="48" y="13"/>
                    </a:cubicBezTo>
                    <a:cubicBezTo>
                      <a:pt x="40" y="3"/>
                      <a:pt x="25" y="0"/>
                      <a:pt x="14" y="8"/>
                    </a:cubicBezTo>
                    <a:cubicBezTo>
                      <a:pt x="3" y="16"/>
                      <a:pt x="0" y="34"/>
                      <a:pt x="7" y="43"/>
                    </a:cubicBezTo>
                    <a:close/>
                    <a:moveTo>
                      <a:pt x="27" y="10"/>
                    </a:moveTo>
                    <a:cubicBezTo>
                      <a:pt x="31" y="10"/>
                      <a:pt x="36" y="14"/>
                      <a:pt x="34" y="22"/>
                    </a:cubicBezTo>
                    <a:cubicBezTo>
                      <a:pt x="42" y="21"/>
                      <a:pt x="43" y="28"/>
                      <a:pt x="42" y="31"/>
                    </a:cubicBezTo>
                    <a:cubicBezTo>
                      <a:pt x="38" y="38"/>
                      <a:pt x="26" y="37"/>
                      <a:pt x="16" y="38"/>
                    </a:cubicBezTo>
                    <a:cubicBezTo>
                      <a:pt x="15" y="21"/>
                      <a:pt x="18" y="10"/>
                      <a:pt x="27" y="10"/>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 name="Freeform 660"/>
              <p:cNvSpPr/>
              <p:nvPr/>
            </p:nvSpPr>
            <p:spPr bwMode="auto">
              <a:xfrm>
                <a:off x="4631" y="1975"/>
                <a:ext cx="14" cy="14"/>
              </a:xfrm>
              <a:custGeom>
                <a:avLst/>
                <a:gdLst>
                  <a:gd name="T0" fmla="*/ 1 w 6"/>
                  <a:gd name="T1" fmla="*/ 1 h 6"/>
                  <a:gd name="T2" fmla="*/ 1 w 6"/>
                  <a:gd name="T3" fmla="*/ 4 h 6"/>
                  <a:gd name="T4" fmla="*/ 4 w 6"/>
                  <a:gd name="T5" fmla="*/ 5 h 6"/>
                  <a:gd name="T6" fmla="*/ 5 w 6"/>
                  <a:gd name="T7" fmla="*/ 1 h 6"/>
                  <a:gd name="T8" fmla="*/ 1 w 6"/>
                  <a:gd name="T9" fmla="*/ 1 h 6"/>
                </a:gdLst>
                <a:ahLst/>
                <a:cxnLst>
                  <a:cxn ang="0">
                    <a:pos x="T0" y="T1"/>
                  </a:cxn>
                  <a:cxn ang="0">
                    <a:pos x="T2" y="T3"/>
                  </a:cxn>
                  <a:cxn ang="0">
                    <a:pos x="T4" y="T5"/>
                  </a:cxn>
                  <a:cxn ang="0">
                    <a:pos x="T6" y="T7"/>
                  </a:cxn>
                  <a:cxn ang="0">
                    <a:pos x="T8" y="T9"/>
                  </a:cxn>
                </a:cxnLst>
                <a:rect l="0" t="0" r="r" b="b"/>
                <a:pathLst>
                  <a:path w="6" h="6">
                    <a:moveTo>
                      <a:pt x="1" y="1"/>
                    </a:moveTo>
                    <a:cubicBezTo>
                      <a:pt x="0" y="2"/>
                      <a:pt x="0" y="3"/>
                      <a:pt x="1" y="4"/>
                    </a:cubicBezTo>
                    <a:cubicBezTo>
                      <a:pt x="2" y="5"/>
                      <a:pt x="3" y="6"/>
                      <a:pt x="4" y="5"/>
                    </a:cubicBezTo>
                    <a:cubicBezTo>
                      <a:pt x="5" y="4"/>
                      <a:pt x="6" y="2"/>
                      <a:pt x="5" y="1"/>
                    </a:cubicBezTo>
                    <a:cubicBezTo>
                      <a:pt x="4" y="0"/>
                      <a:pt x="2" y="0"/>
                      <a:pt x="1" y="1"/>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 name="Freeform 661"/>
              <p:cNvSpPr/>
              <p:nvPr/>
            </p:nvSpPr>
            <p:spPr bwMode="auto">
              <a:xfrm>
                <a:off x="4664" y="2796"/>
                <a:ext cx="21" cy="33"/>
              </a:xfrm>
              <a:custGeom>
                <a:avLst/>
                <a:gdLst>
                  <a:gd name="T0" fmla="*/ 9 w 9"/>
                  <a:gd name="T1" fmla="*/ 0 h 14"/>
                  <a:gd name="T2" fmla="*/ 4 w 9"/>
                  <a:gd name="T3" fmla="*/ 1 h 14"/>
                  <a:gd name="T4" fmla="*/ 0 w 9"/>
                  <a:gd name="T5" fmla="*/ 11 h 14"/>
                  <a:gd name="T6" fmla="*/ 3 w 9"/>
                  <a:gd name="T7" fmla="*/ 14 h 14"/>
                  <a:gd name="T8" fmla="*/ 9 w 9"/>
                  <a:gd name="T9" fmla="*/ 0 h 14"/>
                </a:gdLst>
                <a:ahLst/>
                <a:cxnLst>
                  <a:cxn ang="0">
                    <a:pos x="T0" y="T1"/>
                  </a:cxn>
                  <a:cxn ang="0">
                    <a:pos x="T2" y="T3"/>
                  </a:cxn>
                  <a:cxn ang="0">
                    <a:pos x="T4" y="T5"/>
                  </a:cxn>
                  <a:cxn ang="0">
                    <a:pos x="T6" y="T7"/>
                  </a:cxn>
                  <a:cxn ang="0">
                    <a:pos x="T8" y="T9"/>
                  </a:cxn>
                </a:cxnLst>
                <a:rect l="0" t="0" r="r" b="b"/>
                <a:pathLst>
                  <a:path w="9" h="14">
                    <a:moveTo>
                      <a:pt x="9" y="0"/>
                    </a:moveTo>
                    <a:cubicBezTo>
                      <a:pt x="4" y="1"/>
                      <a:pt x="4" y="1"/>
                      <a:pt x="4" y="1"/>
                    </a:cubicBezTo>
                    <a:cubicBezTo>
                      <a:pt x="0" y="11"/>
                      <a:pt x="0" y="11"/>
                      <a:pt x="0" y="11"/>
                    </a:cubicBezTo>
                    <a:cubicBezTo>
                      <a:pt x="1" y="12"/>
                      <a:pt x="2" y="13"/>
                      <a:pt x="3" y="14"/>
                    </a:cubicBezTo>
                    <a:lnTo>
                      <a:pt x="9" y="0"/>
                    </a:lnTo>
                    <a:close/>
                  </a:path>
                </a:pathLst>
              </a:custGeom>
              <a:solidFill>
                <a:srgbClr val="8E71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 name="Freeform 662"/>
              <p:cNvSpPr/>
              <p:nvPr/>
            </p:nvSpPr>
            <p:spPr bwMode="auto">
              <a:xfrm>
                <a:off x="4558" y="1524"/>
                <a:ext cx="45" cy="47"/>
              </a:xfrm>
              <a:custGeom>
                <a:avLst/>
                <a:gdLst>
                  <a:gd name="T0" fmla="*/ 17 w 19"/>
                  <a:gd name="T1" fmla="*/ 15 h 20"/>
                  <a:gd name="T2" fmla="*/ 6 w 19"/>
                  <a:gd name="T3" fmla="*/ 13 h 20"/>
                  <a:gd name="T4" fmla="*/ 8 w 19"/>
                  <a:gd name="T5" fmla="*/ 1 h 20"/>
                  <a:gd name="T6" fmla="*/ 1 w 19"/>
                  <a:gd name="T7" fmla="*/ 20 h 20"/>
                  <a:gd name="T8" fmla="*/ 17 w 19"/>
                  <a:gd name="T9" fmla="*/ 15 h 20"/>
                </a:gdLst>
                <a:ahLst/>
                <a:cxnLst>
                  <a:cxn ang="0">
                    <a:pos x="T0" y="T1"/>
                  </a:cxn>
                  <a:cxn ang="0">
                    <a:pos x="T2" y="T3"/>
                  </a:cxn>
                  <a:cxn ang="0">
                    <a:pos x="T4" y="T5"/>
                  </a:cxn>
                  <a:cxn ang="0">
                    <a:pos x="T6" y="T7"/>
                  </a:cxn>
                  <a:cxn ang="0">
                    <a:pos x="T8" y="T9"/>
                  </a:cxn>
                </a:cxnLst>
                <a:rect l="0" t="0" r="r" b="b"/>
                <a:pathLst>
                  <a:path w="19" h="20">
                    <a:moveTo>
                      <a:pt x="17" y="15"/>
                    </a:moveTo>
                    <a:cubicBezTo>
                      <a:pt x="16" y="12"/>
                      <a:pt x="12" y="12"/>
                      <a:pt x="6" y="13"/>
                    </a:cubicBezTo>
                    <a:cubicBezTo>
                      <a:pt x="9" y="8"/>
                      <a:pt x="11" y="2"/>
                      <a:pt x="8" y="1"/>
                    </a:cubicBezTo>
                    <a:cubicBezTo>
                      <a:pt x="3" y="0"/>
                      <a:pt x="0" y="8"/>
                      <a:pt x="1" y="20"/>
                    </a:cubicBezTo>
                    <a:cubicBezTo>
                      <a:pt x="10" y="20"/>
                      <a:pt x="19" y="19"/>
                      <a:pt x="17" y="15"/>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 name="Freeform 663"/>
              <p:cNvSpPr/>
              <p:nvPr/>
            </p:nvSpPr>
            <p:spPr bwMode="auto">
              <a:xfrm>
                <a:off x="4647" y="2801"/>
                <a:ext cx="22" cy="19"/>
              </a:xfrm>
              <a:custGeom>
                <a:avLst/>
                <a:gdLst>
                  <a:gd name="T0" fmla="*/ 6 w 9"/>
                  <a:gd name="T1" fmla="*/ 8 h 8"/>
                  <a:gd name="T2" fmla="*/ 9 w 9"/>
                  <a:gd name="T3" fmla="*/ 0 h 8"/>
                  <a:gd name="T4" fmla="*/ 0 w 9"/>
                  <a:gd name="T5" fmla="*/ 2 h 8"/>
                  <a:gd name="T6" fmla="*/ 6 w 9"/>
                  <a:gd name="T7" fmla="*/ 8 h 8"/>
                </a:gdLst>
                <a:ahLst/>
                <a:cxnLst>
                  <a:cxn ang="0">
                    <a:pos x="T0" y="T1"/>
                  </a:cxn>
                  <a:cxn ang="0">
                    <a:pos x="T2" y="T3"/>
                  </a:cxn>
                  <a:cxn ang="0">
                    <a:pos x="T4" y="T5"/>
                  </a:cxn>
                  <a:cxn ang="0">
                    <a:pos x="T6" y="T7"/>
                  </a:cxn>
                </a:cxnLst>
                <a:rect l="0" t="0" r="r" b="b"/>
                <a:pathLst>
                  <a:path w="9" h="8">
                    <a:moveTo>
                      <a:pt x="6" y="8"/>
                    </a:moveTo>
                    <a:cubicBezTo>
                      <a:pt x="9" y="0"/>
                      <a:pt x="9" y="0"/>
                      <a:pt x="9" y="0"/>
                    </a:cubicBezTo>
                    <a:cubicBezTo>
                      <a:pt x="0" y="2"/>
                      <a:pt x="0" y="2"/>
                      <a:pt x="0" y="2"/>
                    </a:cubicBezTo>
                    <a:cubicBezTo>
                      <a:pt x="2" y="5"/>
                      <a:pt x="4" y="7"/>
                      <a:pt x="6" y="8"/>
                    </a:cubicBezTo>
                    <a:close/>
                  </a:path>
                </a:pathLst>
              </a:custGeom>
              <a:solidFill>
                <a:srgbClr val="8E71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 name="Freeform 664"/>
              <p:cNvSpPr/>
              <p:nvPr/>
            </p:nvSpPr>
            <p:spPr bwMode="auto">
              <a:xfrm>
                <a:off x="4201" y="2343"/>
                <a:ext cx="468" cy="173"/>
              </a:xfrm>
              <a:custGeom>
                <a:avLst/>
                <a:gdLst>
                  <a:gd name="T0" fmla="*/ 162 w 198"/>
                  <a:gd name="T1" fmla="*/ 65 h 73"/>
                  <a:gd name="T2" fmla="*/ 198 w 198"/>
                  <a:gd name="T3" fmla="*/ 26 h 73"/>
                  <a:gd name="T4" fmla="*/ 10 w 198"/>
                  <a:gd name="T5" fmla="*/ 28 h 73"/>
                  <a:gd name="T6" fmla="*/ 0 w 198"/>
                  <a:gd name="T7" fmla="*/ 40 h 73"/>
                  <a:gd name="T8" fmla="*/ 20 w 198"/>
                  <a:gd name="T9" fmla="*/ 45 h 73"/>
                  <a:gd name="T10" fmla="*/ 28 w 198"/>
                  <a:gd name="T11" fmla="*/ 44 h 73"/>
                  <a:gd name="T12" fmla="*/ 69 w 198"/>
                  <a:gd name="T13" fmla="*/ 57 h 73"/>
                  <a:gd name="T14" fmla="*/ 162 w 198"/>
                  <a:gd name="T15" fmla="*/ 65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 h="73">
                    <a:moveTo>
                      <a:pt x="162" y="65"/>
                    </a:moveTo>
                    <a:cubicBezTo>
                      <a:pt x="184" y="60"/>
                      <a:pt x="198" y="47"/>
                      <a:pt x="198" y="26"/>
                    </a:cubicBezTo>
                    <a:cubicBezTo>
                      <a:pt x="134" y="59"/>
                      <a:pt x="78" y="0"/>
                      <a:pt x="10" y="28"/>
                    </a:cubicBezTo>
                    <a:cubicBezTo>
                      <a:pt x="8" y="33"/>
                      <a:pt x="4" y="37"/>
                      <a:pt x="0" y="40"/>
                    </a:cubicBezTo>
                    <a:cubicBezTo>
                      <a:pt x="7" y="42"/>
                      <a:pt x="13" y="43"/>
                      <a:pt x="20" y="45"/>
                    </a:cubicBezTo>
                    <a:cubicBezTo>
                      <a:pt x="23" y="44"/>
                      <a:pt x="25" y="44"/>
                      <a:pt x="28" y="44"/>
                    </a:cubicBezTo>
                    <a:cubicBezTo>
                      <a:pt x="41" y="42"/>
                      <a:pt x="59" y="46"/>
                      <a:pt x="69" y="57"/>
                    </a:cubicBezTo>
                    <a:cubicBezTo>
                      <a:pt x="103" y="66"/>
                      <a:pt x="135" y="73"/>
                      <a:pt x="162" y="65"/>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 name="Freeform 665"/>
              <p:cNvSpPr/>
              <p:nvPr/>
            </p:nvSpPr>
            <p:spPr bwMode="auto">
              <a:xfrm>
                <a:off x="4598" y="1946"/>
                <a:ext cx="21" cy="22"/>
              </a:xfrm>
              <a:custGeom>
                <a:avLst/>
                <a:gdLst>
                  <a:gd name="T0" fmla="*/ 2 w 9"/>
                  <a:gd name="T1" fmla="*/ 2 h 9"/>
                  <a:gd name="T2" fmla="*/ 1 w 9"/>
                  <a:gd name="T3" fmla="*/ 7 h 9"/>
                  <a:gd name="T4" fmla="*/ 6 w 9"/>
                  <a:gd name="T5" fmla="*/ 8 h 9"/>
                  <a:gd name="T6" fmla="*/ 7 w 9"/>
                  <a:gd name="T7" fmla="*/ 2 h 9"/>
                  <a:gd name="T8" fmla="*/ 2 w 9"/>
                  <a:gd name="T9" fmla="*/ 2 h 9"/>
                </a:gdLst>
                <a:ahLst/>
                <a:cxnLst>
                  <a:cxn ang="0">
                    <a:pos x="T0" y="T1"/>
                  </a:cxn>
                  <a:cxn ang="0">
                    <a:pos x="T2" y="T3"/>
                  </a:cxn>
                  <a:cxn ang="0">
                    <a:pos x="T4" y="T5"/>
                  </a:cxn>
                  <a:cxn ang="0">
                    <a:pos x="T6" y="T7"/>
                  </a:cxn>
                  <a:cxn ang="0">
                    <a:pos x="T8" y="T9"/>
                  </a:cxn>
                </a:cxnLst>
                <a:rect l="0" t="0" r="r" b="b"/>
                <a:pathLst>
                  <a:path w="9" h="9">
                    <a:moveTo>
                      <a:pt x="2" y="2"/>
                    </a:moveTo>
                    <a:cubicBezTo>
                      <a:pt x="0" y="3"/>
                      <a:pt x="0" y="5"/>
                      <a:pt x="1" y="7"/>
                    </a:cubicBezTo>
                    <a:cubicBezTo>
                      <a:pt x="2" y="8"/>
                      <a:pt x="5" y="9"/>
                      <a:pt x="6" y="8"/>
                    </a:cubicBezTo>
                    <a:cubicBezTo>
                      <a:pt x="8" y="6"/>
                      <a:pt x="9" y="4"/>
                      <a:pt x="7" y="2"/>
                    </a:cubicBezTo>
                    <a:cubicBezTo>
                      <a:pt x="6" y="1"/>
                      <a:pt x="4" y="0"/>
                      <a:pt x="2" y="2"/>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 name="Freeform 666"/>
              <p:cNvSpPr/>
              <p:nvPr/>
            </p:nvSpPr>
            <p:spPr bwMode="auto">
              <a:xfrm>
                <a:off x="4555" y="2196"/>
                <a:ext cx="107" cy="54"/>
              </a:xfrm>
              <a:custGeom>
                <a:avLst/>
                <a:gdLst>
                  <a:gd name="T0" fmla="*/ 9 w 45"/>
                  <a:gd name="T1" fmla="*/ 6 h 23"/>
                  <a:gd name="T2" fmla="*/ 5 w 45"/>
                  <a:gd name="T3" fmla="*/ 23 h 23"/>
                  <a:gd name="T4" fmla="*/ 45 w 45"/>
                  <a:gd name="T5" fmla="*/ 16 h 23"/>
                  <a:gd name="T6" fmla="*/ 9 w 45"/>
                  <a:gd name="T7" fmla="*/ 6 h 23"/>
                </a:gdLst>
                <a:ahLst/>
                <a:cxnLst>
                  <a:cxn ang="0">
                    <a:pos x="T0" y="T1"/>
                  </a:cxn>
                  <a:cxn ang="0">
                    <a:pos x="T2" y="T3"/>
                  </a:cxn>
                  <a:cxn ang="0">
                    <a:pos x="T4" y="T5"/>
                  </a:cxn>
                  <a:cxn ang="0">
                    <a:pos x="T6" y="T7"/>
                  </a:cxn>
                </a:cxnLst>
                <a:rect l="0" t="0" r="r" b="b"/>
                <a:pathLst>
                  <a:path w="45" h="23">
                    <a:moveTo>
                      <a:pt x="9" y="6"/>
                    </a:moveTo>
                    <a:cubicBezTo>
                      <a:pt x="0" y="11"/>
                      <a:pt x="0" y="19"/>
                      <a:pt x="5" y="23"/>
                    </a:cubicBezTo>
                    <a:cubicBezTo>
                      <a:pt x="19" y="21"/>
                      <a:pt x="32" y="19"/>
                      <a:pt x="45" y="16"/>
                    </a:cubicBezTo>
                    <a:cubicBezTo>
                      <a:pt x="34" y="0"/>
                      <a:pt x="17" y="1"/>
                      <a:pt x="9" y="6"/>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 name="Freeform 667"/>
              <p:cNvSpPr/>
              <p:nvPr/>
            </p:nvSpPr>
            <p:spPr bwMode="auto">
              <a:xfrm>
                <a:off x="4394" y="1391"/>
                <a:ext cx="178" cy="161"/>
              </a:xfrm>
              <a:custGeom>
                <a:avLst/>
                <a:gdLst>
                  <a:gd name="T0" fmla="*/ 37 w 75"/>
                  <a:gd name="T1" fmla="*/ 55 h 68"/>
                  <a:gd name="T2" fmla="*/ 45 w 75"/>
                  <a:gd name="T3" fmla="*/ 27 h 68"/>
                  <a:gd name="T4" fmla="*/ 23 w 75"/>
                  <a:gd name="T5" fmla="*/ 23 h 68"/>
                  <a:gd name="T6" fmla="*/ 25 w 75"/>
                  <a:gd name="T7" fmla="*/ 40 h 68"/>
                  <a:gd name="T8" fmla="*/ 36 w 75"/>
                  <a:gd name="T9" fmla="*/ 38 h 68"/>
                  <a:gd name="T10" fmla="*/ 31 w 75"/>
                  <a:gd name="T11" fmla="*/ 34 h 68"/>
                  <a:gd name="T12" fmla="*/ 28 w 75"/>
                  <a:gd name="T13" fmla="*/ 30 h 68"/>
                  <a:gd name="T14" fmla="*/ 41 w 75"/>
                  <a:gd name="T15" fmla="*/ 37 h 68"/>
                  <a:gd name="T16" fmla="*/ 23 w 75"/>
                  <a:gd name="T17" fmla="*/ 44 h 68"/>
                  <a:gd name="T18" fmla="*/ 20 w 75"/>
                  <a:gd name="T19" fmla="*/ 20 h 68"/>
                  <a:gd name="T20" fmla="*/ 49 w 75"/>
                  <a:gd name="T21" fmla="*/ 25 h 68"/>
                  <a:gd name="T22" fmla="*/ 27 w 75"/>
                  <a:gd name="T23" fmla="*/ 61 h 68"/>
                  <a:gd name="T24" fmla="*/ 38 w 75"/>
                  <a:gd name="T25" fmla="*/ 68 h 68"/>
                  <a:gd name="T26" fmla="*/ 49 w 75"/>
                  <a:gd name="T27" fmla="*/ 66 h 68"/>
                  <a:gd name="T28" fmla="*/ 71 w 75"/>
                  <a:gd name="T29" fmla="*/ 43 h 68"/>
                  <a:gd name="T30" fmla="*/ 62 w 75"/>
                  <a:gd name="T31" fmla="*/ 14 h 68"/>
                  <a:gd name="T32" fmla="*/ 16 w 75"/>
                  <a:gd name="T33" fmla="*/ 6 h 68"/>
                  <a:gd name="T34" fmla="*/ 5 w 75"/>
                  <a:gd name="T35" fmla="*/ 42 h 68"/>
                  <a:gd name="T36" fmla="*/ 37 w 75"/>
                  <a:gd name="T37" fmla="*/ 5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68">
                    <a:moveTo>
                      <a:pt x="37" y="55"/>
                    </a:moveTo>
                    <a:cubicBezTo>
                      <a:pt x="50" y="49"/>
                      <a:pt x="49" y="35"/>
                      <a:pt x="45" y="27"/>
                    </a:cubicBezTo>
                    <a:cubicBezTo>
                      <a:pt x="42" y="19"/>
                      <a:pt x="30" y="16"/>
                      <a:pt x="23" y="23"/>
                    </a:cubicBezTo>
                    <a:cubicBezTo>
                      <a:pt x="21" y="26"/>
                      <a:pt x="19" y="36"/>
                      <a:pt x="25" y="40"/>
                    </a:cubicBezTo>
                    <a:cubicBezTo>
                      <a:pt x="30" y="44"/>
                      <a:pt x="35" y="42"/>
                      <a:pt x="36" y="38"/>
                    </a:cubicBezTo>
                    <a:cubicBezTo>
                      <a:pt x="37" y="34"/>
                      <a:pt x="34" y="31"/>
                      <a:pt x="31" y="34"/>
                    </a:cubicBezTo>
                    <a:cubicBezTo>
                      <a:pt x="29" y="34"/>
                      <a:pt x="27" y="32"/>
                      <a:pt x="28" y="30"/>
                    </a:cubicBezTo>
                    <a:cubicBezTo>
                      <a:pt x="33" y="25"/>
                      <a:pt x="42" y="30"/>
                      <a:pt x="41" y="37"/>
                    </a:cubicBezTo>
                    <a:cubicBezTo>
                      <a:pt x="40" y="46"/>
                      <a:pt x="30" y="48"/>
                      <a:pt x="23" y="44"/>
                    </a:cubicBezTo>
                    <a:cubicBezTo>
                      <a:pt x="14" y="40"/>
                      <a:pt x="13" y="28"/>
                      <a:pt x="20" y="20"/>
                    </a:cubicBezTo>
                    <a:cubicBezTo>
                      <a:pt x="27" y="13"/>
                      <a:pt x="43" y="13"/>
                      <a:pt x="49" y="25"/>
                    </a:cubicBezTo>
                    <a:cubicBezTo>
                      <a:pt x="57" y="39"/>
                      <a:pt x="50" y="60"/>
                      <a:pt x="27" y="61"/>
                    </a:cubicBezTo>
                    <a:cubicBezTo>
                      <a:pt x="31" y="63"/>
                      <a:pt x="34" y="66"/>
                      <a:pt x="38" y="68"/>
                    </a:cubicBezTo>
                    <a:cubicBezTo>
                      <a:pt x="42" y="68"/>
                      <a:pt x="45" y="67"/>
                      <a:pt x="49" y="66"/>
                    </a:cubicBezTo>
                    <a:cubicBezTo>
                      <a:pt x="51" y="54"/>
                      <a:pt x="59" y="45"/>
                      <a:pt x="71" y="43"/>
                    </a:cubicBezTo>
                    <a:cubicBezTo>
                      <a:pt x="75" y="32"/>
                      <a:pt x="70" y="22"/>
                      <a:pt x="62" y="14"/>
                    </a:cubicBezTo>
                    <a:cubicBezTo>
                      <a:pt x="51" y="2"/>
                      <a:pt x="29" y="0"/>
                      <a:pt x="16" y="6"/>
                    </a:cubicBezTo>
                    <a:cubicBezTo>
                      <a:pt x="1" y="13"/>
                      <a:pt x="0" y="30"/>
                      <a:pt x="5" y="42"/>
                    </a:cubicBezTo>
                    <a:cubicBezTo>
                      <a:pt x="10" y="57"/>
                      <a:pt x="27" y="60"/>
                      <a:pt x="37" y="55"/>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 name="Freeform 668"/>
              <p:cNvSpPr/>
              <p:nvPr/>
            </p:nvSpPr>
            <p:spPr bwMode="auto">
              <a:xfrm>
                <a:off x="4274" y="2668"/>
                <a:ext cx="397" cy="263"/>
              </a:xfrm>
              <a:custGeom>
                <a:avLst/>
                <a:gdLst>
                  <a:gd name="T0" fmla="*/ 0 w 168"/>
                  <a:gd name="T1" fmla="*/ 82 h 111"/>
                  <a:gd name="T2" fmla="*/ 3 w 168"/>
                  <a:gd name="T3" fmla="*/ 90 h 111"/>
                  <a:gd name="T4" fmla="*/ 128 w 168"/>
                  <a:gd name="T5" fmla="*/ 21 h 111"/>
                  <a:gd name="T6" fmla="*/ 159 w 168"/>
                  <a:gd name="T7" fmla="*/ 111 h 111"/>
                  <a:gd name="T8" fmla="*/ 168 w 168"/>
                  <a:gd name="T9" fmla="*/ 111 h 111"/>
                  <a:gd name="T10" fmla="*/ 134 w 168"/>
                  <a:gd name="T11" fmla="*/ 0 h 111"/>
                  <a:gd name="T12" fmla="*/ 0 w 168"/>
                  <a:gd name="T13" fmla="*/ 82 h 111"/>
                </a:gdLst>
                <a:ahLst/>
                <a:cxnLst>
                  <a:cxn ang="0">
                    <a:pos x="T0" y="T1"/>
                  </a:cxn>
                  <a:cxn ang="0">
                    <a:pos x="T2" y="T3"/>
                  </a:cxn>
                  <a:cxn ang="0">
                    <a:pos x="T4" y="T5"/>
                  </a:cxn>
                  <a:cxn ang="0">
                    <a:pos x="T6" y="T7"/>
                  </a:cxn>
                  <a:cxn ang="0">
                    <a:pos x="T8" y="T9"/>
                  </a:cxn>
                  <a:cxn ang="0">
                    <a:pos x="T10" y="T11"/>
                  </a:cxn>
                  <a:cxn ang="0">
                    <a:pos x="T12" y="T13"/>
                  </a:cxn>
                </a:cxnLst>
                <a:rect l="0" t="0" r="r" b="b"/>
                <a:pathLst>
                  <a:path w="168" h="111">
                    <a:moveTo>
                      <a:pt x="0" y="82"/>
                    </a:moveTo>
                    <a:cubicBezTo>
                      <a:pt x="1" y="84"/>
                      <a:pt x="2" y="87"/>
                      <a:pt x="3" y="90"/>
                    </a:cubicBezTo>
                    <a:cubicBezTo>
                      <a:pt x="51" y="75"/>
                      <a:pt x="98" y="48"/>
                      <a:pt x="128" y="21"/>
                    </a:cubicBezTo>
                    <a:cubicBezTo>
                      <a:pt x="129" y="45"/>
                      <a:pt x="147" y="88"/>
                      <a:pt x="159" y="111"/>
                    </a:cubicBezTo>
                    <a:cubicBezTo>
                      <a:pt x="168" y="111"/>
                      <a:pt x="168" y="111"/>
                      <a:pt x="168" y="111"/>
                    </a:cubicBezTo>
                    <a:cubicBezTo>
                      <a:pt x="155" y="81"/>
                      <a:pt x="138" y="26"/>
                      <a:pt x="134" y="0"/>
                    </a:cubicBezTo>
                    <a:cubicBezTo>
                      <a:pt x="104" y="34"/>
                      <a:pt x="53" y="64"/>
                      <a:pt x="0" y="82"/>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 name="Freeform 669"/>
              <p:cNvSpPr/>
              <p:nvPr/>
            </p:nvSpPr>
            <p:spPr bwMode="auto">
              <a:xfrm>
                <a:off x="4451" y="1389"/>
                <a:ext cx="26" cy="2"/>
              </a:xfrm>
              <a:custGeom>
                <a:avLst/>
                <a:gdLst>
                  <a:gd name="T0" fmla="*/ 11 w 11"/>
                  <a:gd name="T1" fmla="*/ 0 h 1"/>
                  <a:gd name="T2" fmla="*/ 0 w 11"/>
                  <a:gd name="T3" fmla="*/ 0 h 1"/>
                  <a:gd name="T4" fmla="*/ 1 w 11"/>
                  <a:gd name="T5" fmla="*/ 1 h 1"/>
                  <a:gd name="T6" fmla="*/ 11 w 11"/>
                  <a:gd name="T7" fmla="*/ 0 h 1"/>
                </a:gdLst>
                <a:ahLst/>
                <a:cxnLst>
                  <a:cxn ang="0">
                    <a:pos x="T0" y="T1"/>
                  </a:cxn>
                  <a:cxn ang="0">
                    <a:pos x="T2" y="T3"/>
                  </a:cxn>
                  <a:cxn ang="0">
                    <a:pos x="T4" y="T5"/>
                  </a:cxn>
                  <a:cxn ang="0">
                    <a:pos x="T6" y="T7"/>
                  </a:cxn>
                </a:cxnLst>
                <a:rect l="0" t="0" r="r" b="b"/>
                <a:pathLst>
                  <a:path w="11" h="1">
                    <a:moveTo>
                      <a:pt x="11" y="0"/>
                    </a:moveTo>
                    <a:cubicBezTo>
                      <a:pt x="0" y="0"/>
                      <a:pt x="0" y="0"/>
                      <a:pt x="0" y="0"/>
                    </a:cubicBezTo>
                    <a:cubicBezTo>
                      <a:pt x="0" y="0"/>
                      <a:pt x="0" y="0"/>
                      <a:pt x="1" y="1"/>
                    </a:cubicBezTo>
                    <a:cubicBezTo>
                      <a:pt x="4" y="0"/>
                      <a:pt x="8" y="0"/>
                      <a:pt x="11"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 name="Freeform 670"/>
              <p:cNvSpPr/>
              <p:nvPr/>
            </p:nvSpPr>
            <p:spPr bwMode="auto">
              <a:xfrm>
                <a:off x="4480" y="1389"/>
                <a:ext cx="82" cy="23"/>
              </a:xfrm>
              <a:custGeom>
                <a:avLst/>
                <a:gdLst>
                  <a:gd name="T0" fmla="*/ 35 w 35"/>
                  <a:gd name="T1" fmla="*/ 0 h 10"/>
                  <a:gd name="T2" fmla="*/ 0 w 35"/>
                  <a:gd name="T3" fmla="*/ 0 h 10"/>
                  <a:gd name="T4" fmla="*/ 28 w 35"/>
                  <a:gd name="T5" fmla="*/ 10 h 10"/>
                  <a:gd name="T6" fmla="*/ 35 w 35"/>
                  <a:gd name="T7" fmla="*/ 0 h 10"/>
                </a:gdLst>
                <a:ahLst/>
                <a:cxnLst>
                  <a:cxn ang="0">
                    <a:pos x="T0" y="T1"/>
                  </a:cxn>
                  <a:cxn ang="0">
                    <a:pos x="T2" y="T3"/>
                  </a:cxn>
                  <a:cxn ang="0">
                    <a:pos x="T4" y="T5"/>
                  </a:cxn>
                  <a:cxn ang="0">
                    <a:pos x="T6" y="T7"/>
                  </a:cxn>
                </a:cxnLst>
                <a:rect l="0" t="0" r="r" b="b"/>
                <a:pathLst>
                  <a:path w="35" h="10">
                    <a:moveTo>
                      <a:pt x="35" y="0"/>
                    </a:moveTo>
                    <a:cubicBezTo>
                      <a:pt x="0" y="0"/>
                      <a:pt x="0" y="0"/>
                      <a:pt x="0" y="0"/>
                    </a:cubicBezTo>
                    <a:cubicBezTo>
                      <a:pt x="11" y="0"/>
                      <a:pt x="21" y="4"/>
                      <a:pt x="28" y="10"/>
                    </a:cubicBezTo>
                    <a:cubicBezTo>
                      <a:pt x="30" y="6"/>
                      <a:pt x="32" y="3"/>
                      <a:pt x="35"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 name="Freeform 671"/>
              <p:cNvSpPr/>
              <p:nvPr/>
            </p:nvSpPr>
            <p:spPr bwMode="auto">
              <a:xfrm>
                <a:off x="4465" y="2552"/>
                <a:ext cx="211" cy="180"/>
              </a:xfrm>
              <a:custGeom>
                <a:avLst/>
                <a:gdLst>
                  <a:gd name="T0" fmla="*/ 42 w 89"/>
                  <a:gd name="T1" fmla="*/ 0 h 76"/>
                  <a:gd name="T2" fmla="*/ 2 w 89"/>
                  <a:gd name="T3" fmla="*/ 13 h 76"/>
                  <a:gd name="T4" fmla="*/ 0 w 89"/>
                  <a:gd name="T5" fmla="*/ 13 h 76"/>
                  <a:gd name="T6" fmla="*/ 0 w 89"/>
                  <a:gd name="T7" fmla="*/ 19 h 76"/>
                  <a:gd name="T8" fmla="*/ 35 w 89"/>
                  <a:gd name="T9" fmla="*/ 60 h 76"/>
                  <a:gd name="T10" fmla="*/ 56 w 89"/>
                  <a:gd name="T11" fmla="*/ 38 h 76"/>
                  <a:gd name="T12" fmla="*/ 64 w 89"/>
                  <a:gd name="T13" fmla="*/ 76 h 76"/>
                  <a:gd name="T14" fmla="*/ 42 w 89"/>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76">
                    <a:moveTo>
                      <a:pt x="42" y="0"/>
                    </a:moveTo>
                    <a:cubicBezTo>
                      <a:pt x="33" y="8"/>
                      <a:pt x="20" y="13"/>
                      <a:pt x="2" y="13"/>
                    </a:cubicBezTo>
                    <a:cubicBezTo>
                      <a:pt x="1" y="13"/>
                      <a:pt x="1" y="13"/>
                      <a:pt x="0" y="13"/>
                    </a:cubicBezTo>
                    <a:cubicBezTo>
                      <a:pt x="0" y="19"/>
                      <a:pt x="0" y="19"/>
                      <a:pt x="0" y="19"/>
                    </a:cubicBezTo>
                    <a:cubicBezTo>
                      <a:pt x="22" y="20"/>
                      <a:pt x="36" y="35"/>
                      <a:pt x="35" y="60"/>
                    </a:cubicBezTo>
                    <a:cubicBezTo>
                      <a:pt x="43" y="53"/>
                      <a:pt x="50" y="45"/>
                      <a:pt x="56" y="38"/>
                    </a:cubicBezTo>
                    <a:cubicBezTo>
                      <a:pt x="57" y="48"/>
                      <a:pt x="60" y="62"/>
                      <a:pt x="64" y="76"/>
                    </a:cubicBezTo>
                    <a:cubicBezTo>
                      <a:pt x="89" y="60"/>
                      <a:pt x="70" y="8"/>
                      <a:pt x="42" y="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 name="Freeform 672"/>
              <p:cNvSpPr/>
              <p:nvPr/>
            </p:nvSpPr>
            <p:spPr bwMode="auto">
              <a:xfrm>
                <a:off x="4546" y="1904"/>
                <a:ext cx="21" cy="21"/>
              </a:xfrm>
              <a:custGeom>
                <a:avLst/>
                <a:gdLst>
                  <a:gd name="T0" fmla="*/ 2 w 9"/>
                  <a:gd name="T1" fmla="*/ 1 h 9"/>
                  <a:gd name="T2" fmla="*/ 2 w 9"/>
                  <a:gd name="T3" fmla="*/ 7 h 9"/>
                  <a:gd name="T4" fmla="*/ 7 w 9"/>
                  <a:gd name="T5" fmla="*/ 8 h 9"/>
                  <a:gd name="T6" fmla="*/ 8 w 9"/>
                  <a:gd name="T7" fmla="*/ 2 h 9"/>
                  <a:gd name="T8" fmla="*/ 2 w 9"/>
                  <a:gd name="T9" fmla="*/ 1 h 9"/>
                </a:gdLst>
                <a:ahLst/>
                <a:cxnLst>
                  <a:cxn ang="0">
                    <a:pos x="T0" y="T1"/>
                  </a:cxn>
                  <a:cxn ang="0">
                    <a:pos x="T2" y="T3"/>
                  </a:cxn>
                  <a:cxn ang="0">
                    <a:pos x="T4" y="T5"/>
                  </a:cxn>
                  <a:cxn ang="0">
                    <a:pos x="T6" y="T7"/>
                  </a:cxn>
                  <a:cxn ang="0">
                    <a:pos x="T8" y="T9"/>
                  </a:cxn>
                </a:cxnLst>
                <a:rect l="0" t="0" r="r" b="b"/>
                <a:pathLst>
                  <a:path w="9" h="9">
                    <a:moveTo>
                      <a:pt x="2" y="1"/>
                    </a:moveTo>
                    <a:cubicBezTo>
                      <a:pt x="1" y="2"/>
                      <a:pt x="0" y="5"/>
                      <a:pt x="2" y="7"/>
                    </a:cubicBezTo>
                    <a:cubicBezTo>
                      <a:pt x="3" y="8"/>
                      <a:pt x="5" y="9"/>
                      <a:pt x="7" y="8"/>
                    </a:cubicBezTo>
                    <a:cubicBezTo>
                      <a:pt x="9" y="6"/>
                      <a:pt x="9" y="4"/>
                      <a:pt x="8" y="2"/>
                    </a:cubicBezTo>
                    <a:cubicBezTo>
                      <a:pt x="7" y="0"/>
                      <a:pt x="4" y="0"/>
                      <a:pt x="2" y="1"/>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 name="Freeform 673"/>
              <p:cNvSpPr/>
              <p:nvPr/>
            </p:nvSpPr>
            <p:spPr bwMode="auto">
              <a:xfrm>
                <a:off x="4283" y="2739"/>
                <a:ext cx="355" cy="192"/>
              </a:xfrm>
              <a:custGeom>
                <a:avLst/>
                <a:gdLst>
                  <a:gd name="T0" fmla="*/ 0 w 150"/>
                  <a:gd name="T1" fmla="*/ 64 h 81"/>
                  <a:gd name="T2" fmla="*/ 5 w 150"/>
                  <a:gd name="T3" fmla="*/ 80 h 81"/>
                  <a:gd name="T4" fmla="*/ 87 w 150"/>
                  <a:gd name="T5" fmla="*/ 79 h 81"/>
                  <a:gd name="T6" fmla="*/ 90 w 150"/>
                  <a:gd name="T7" fmla="*/ 81 h 81"/>
                  <a:gd name="T8" fmla="*/ 150 w 150"/>
                  <a:gd name="T9" fmla="*/ 81 h 81"/>
                  <a:gd name="T10" fmla="*/ 121 w 150"/>
                  <a:gd name="T11" fmla="*/ 0 h 81"/>
                  <a:gd name="T12" fmla="*/ 0 w 150"/>
                  <a:gd name="T13" fmla="*/ 64 h 81"/>
                </a:gdLst>
                <a:ahLst/>
                <a:cxnLst>
                  <a:cxn ang="0">
                    <a:pos x="T0" y="T1"/>
                  </a:cxn>
                  <a:cxn ang="0">
                    <a:pos x="T2" y="T3"/>
                  </a:cxn>
                  <a:cxn ang="0">
                    <a:pos x="T4" y="T5"/>
                  </a:cxn>
                  <a:cxn ang="0">
                    <a:pos x="T6" y="T7"/>
                  </a:cxn>
                  <a:cxn ang="0">
                    <a:pos x="T8" y="T9"/>
                  </a:cxn>
                  <a:cxn ang="0">
                    <a:pos x="T10" y="T11"/>
                  </a:cxn>
                  <a:cxn ang="0">
                    <a:pos x="T12" y="T13"/>
                  </a:cxn>
                </a:cxnLst>
                <a:rect l="0" t="0" r="r" b="b"/>
                <a:pathLst>
                  <a:path w="150" h="81">
                    <a:moveTo>
                      <a:pt x="0" y="64"/>
                    </a:moveTo>
                    <a:cubicBezTo>
                      <a:pt x="2" y="70"/>
                      <a:pt x="3" y="75"/>
                      <a:pt x="5" y="80"/>
                    </a:cubicBezTo>
                    <a:cubicBezTo>
                      <a:pt x="33" y="68"/>
                      <a:pt x="66" y="66"/>
                      <a:pt x="87" y="79"/>
                    </a:cubicBezTo>
                    <a:cubicBezTo>
                      <a:pt x="88" y="80"/>
                      <a:pt x="89" y="80"/>
                      <a:pt x="90" y="81"/>
                    </a:cubicBezTo>
                    <a:cubicBezTo>
                      <a:pt x="150" y="81"/>
                      <a:pt x="150" y="81"/>
                      <a:pt x="150" y="81"/>
                    </a:cubicBezTo>
                    <a:cubicBezTo>
                      <a:pt x="139" y="60"/>
                      <a:pt x="124" y="20"/>
                      <a:pt x="121" y="0"/>
                    </a:cubicBezTo>
                    <a:cubicBezTo>
                      <a:pt x="93" y="25"/>
                      <a:pt x="44" y="50"/>
                      <a:pt x="0" y="64"/>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 name="Freeform 674"/>
              <p:cNvSpPr/>
              <p:nvPr/>
            </p:nvSpPr>
            <p:spPr bwMode="auto">
              <a:xfrm>
                <a:off x="4350" y="1514"/>
                <a:ext cx="170" cy="140"/>
              </a:xfrm>
              <a:custGeom>
                <a:avLst/>
                <a:gdLst>
                  <a:gd name="T0" fmla="*/ 58 w 72"/>
                  <a:gd name="T1" fmla="*/ 59 h 59"/>
                  <a:gd name="T2" fmla="*/ 72 w 72"/>
                  <a:gd name="T3" fmla="*/ 55 h 59"/>
                  <a:gd name="T4" fmla="*/ 0 w 72"/>
                  <a:gd name="T5" fmla="*/ 15 h 59"/>
                  <a:gd name="T6" fmla="*/ 4 w 72"/>
                  <a:gd name="T7" fmla="*/ 28 h 59"/>
                  <a:gd name="T8" fmla="*/ 58 w 72"/>
                  <a:gd name="T9" fmla="*/ 59 h 59"/>
                </a:gdLst>
                <a:ahLst/>
                <a:cxnLst>
                  <a:cxn ang="0">
                    <a:pos x="T0" y="T1"/>
                  </a:cxn>
                  <a:cxn ang="0">
                    <a:pos x="T2" y="T3"/>
                  </a:cxn>
                  <a:cxn ang="0">
                    <a:pos x="T4" y="T5"/>
                  </a:cxn>
                  <a:cxn ang="0">
                    <a:pos x="T6" y="T7"/>
                  </a:cxn>
                  <a:cxn ang="0">
                    <a:pos x="T8" y="T9"/>
                  </a:cxn>
                </a:cxnLst>
                <a:rect l="0" t="0" r="r" b="b"/>
                <a:pathLst>
                  <a:path w="72" h="59">
                    <a:moveTo>
                      <a:pt x="58" y="59"/>
                    </a:moveTo>
                    <a:cubicBezTo>
                      <a:pt x="63" y="57"/>
                      <a:pt x="68" y="56"/>
                      <a:pt x="72" y="55"/>
                    </a:cubicBezTo>
                    <a:cubicBezTo>
                      <a:pt x="71" y="23"/>
                      <a:pt x="40" y="0"/>
                      <a:pt x="0" y="15"/>
                    </a:cubicBezTo>
                    <a:cubicBezTo>
                      <a:pt x="2" y="19"/>
                      <a:pt x="3" y="23"/>
                      <a:pt x="4" y="28"/>
                    </a:cubicBezTo>
                    <a:cubicBezTo>
                      <a:pt x="30" y="21"/>
                      <a:pt x="53" y="42"/>
                      <a:pt x="58" y="59"/>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 name="Freeform 675"/>
              <p:cNvSpPr/>
              <p:nvPr/>
            </p:nvSpPr>
            <p:spPr bwMode="auto">
              <a:xfrm>
                <a:off x="4380" y="1737"/>
                <a:ext cx="156" cy="152"/>
              </a:xfrm>
              <a:custGeom>
                <a:avLst/>
                <a:gdLst>
                  <a:gd name="T0" fmla="*/ 0 w 66"/>
                  <a:gd name="T1" fmla="*/ 39 h 64"/>
                  <a:gd name="T2" fmla="*/ 8 w 66"/>
                  <a:gd name="T3" fmla="*/ 64 h 64"/>
                  <a:gd name="T4" fmla="*/ 18 w 66"/>
                  <a:gd name="T5" fmla="*/ 50 h 64"/>
                  <a:gd name="T6" fmla="*/ 13 w 66"/>
                  <a:gd name="T7" fmla="*/ 30 h 64"/>
                  <a:gd name="T8" fmla="*/ 28 w 66"/>
                  <a:gd name="T9" fmla="*/ 25 h 64"/>
                  <a:gd name="T10" fmla="*/ 32 w 66"/>
                  <a:gd name="T11" fmla="*/ 39 h 64"/>
                  <a:gd name="T12" fmla="*/ 47 w 66"/>
                  <a:gd name="T13" fmla="*/ 30 h 64"/>
                  <a:gd name="T14" fmla="*/ 66 w 66"/>
                  <a:gd name="T15" fmla="*/ 0 h 64"/>
                  <a:gd name="T16" fmla="*/ 0 w 66"/>
                  <a:gd name="T17" fmla="*/ 3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64">
                    <a:moveTo>
                      <a:pt x="0" y="39"/>
                    </a:moveTo>
                    <a:cubicBezTo>
                      <a:pt x="4" y="47"/>
                      <a:pt x="6" y="55"/>
                      <a:pt x="8" y="64"/>
                    </a:cubicBezTo>
                    <a:cubicBezTo>
                      <a:pt x="11" y="59"/>
                      <a:pt x="14" y="55"/>
                      <a:pt x="18" y="50"/>
                    </a:cubicBezTo>
                    <a:cubicBezTo>
                      <a:pt x="13" y="30"/>
                      <a:pt x="13" y="30"/>
                      <a:pt x="13" y="30"/>
                    </a:cubicBezTo>
                    <a:cubicBezTo>
                      <a:pt x="28" y="25"/>
                      <a:pt x="28" y="25"/>
                      <a:pt x="28" y="25"/>
                    </a:cubicBezTo>
                    <a:cubicBezTo>
                      <a:pt x="32" y="39"/>
                      <a:pt x="32" y="39"/>
                      <a:pt x="32" y="39"/>
                    </a:cubicBezTo>
                    <a:cubicBezTo>
                      <a:pt x="36" y="35"/>
                      <a:pt x="41" y="32"/>
                      <a:pt x="47" y="30"/>
                    </a:cubicBezTo>
                    <a:cubicBezTo>
                      <a:pt x="50" y="18"/>
                      <a:pt x="57" y="7"/>
                      <a:pt x="66" y="0"/>
                    </a:cubicBezTo>
                    <a:cubicBezTo>
                      <a:pt x="46" y="3"/>
                      <a:pt x="21" y="14"/>
                      <a:pt x="0" y="39"/>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 name="Freeform 676"/>
              <p:cNvSpPr/>
              <p:nvPr/>
            </p:nvSpPr>
            <p:spPr bwMode="auto">
              <a:xfrm>
                <a:off x="4373" y="2495"/>
                <a:ext cx="208" cy="78"/>
              </a:xfrm>
              <a:custGeom>
                <a:avLst/>
                <a:gdLst>
                  <a:gd name="T0" fmla="*/ 44 w 88"/>
                  <a:gd name="T1" fmla="*/ 33 h 33"/>
                  <a:gd name="T2" fmla="*/ 88 w 88"/>
                  <a:gd name="T3" fmla="*/ 6 h 33"/>
                  <a:gd name="T4" fmla="*/ 0 w 88"/>
                  <a:gd name="T5" fmla="*/ 0 h 33"/>
                  <a:gd name="T6" fmla="*/ 1 w 88"/>
                  <a:gd name="T7" fmla="*/ 25 h 33"/>
                  <a:gd name="T8" fmla="*/ 44 w 88"/>
                  <a:gd name="T9" fmla="*/ 33 h 33"/>
                </a:gdLst>
                <a:ahLst/>
                <a:cxnLst>
                  <a:cxn ang="0">
                    <a:pos x="T0" y="T1"/>
                  </a:cxn>
                  <a:cxn ang="0">
                    <a:pos x="T2" y="T3"/>
                  </a:cxn>
                  <a:cxn ang="0">
                    <a:pos x="T4" y="T5"/>
                  </a:cxn>
                  <a:cxn ang="0">
                    <a:pos x="T6" y="T7"/>
                  </a:cxn>
                  <a:cxn ang="0">
                    <a:pos x="T8" y="T9"/>
                  </a:cxn>
                </a:cxnLst>
                <a:rect l="0" t="0" r="r" b="b"/>
                <a:pathLst>
                  <a:path w="88" h="33">
                    <a:moveTo>
                      <a:pt x="44" y="33"/>
                    </a:moveTo>
                    <a:cubicBezTo>
                      <a:pt x="69" y="33"/>
                      <a:pt x="84" y="19"/>
                      <a:pt x="88" y="6"/>
                    </a:cubicBezTo>
                    <a:cubicBezTo>
                      <a:pt x="58" y="12"/>
                      <a:pt x="29" y="7"/>
                      <a:pt x="0" y="0"/>
                    </a:cubicBezTo>
                    <a:cubicBezTo>
                      <a:pt x="3" y="7"/>
                      <a:pt x="4" y="15"/>
                      <a:pt x="1" y="25"/>
                    </a:cubicBezTo>
                    <a:cubicBezTo>
                      <a:pt x="15" y="29"/>
                      <a:pt x="28" y="32"/>
                      <a:pt x="44" y="33"/>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 name="Freeform 677"/>
              <p:cNvSpPr/>
              <p:nvPr/>
            </p:nvSpPr>
            <p:spPr bwMode="auto">
              <a:xfrm>
                <a:off x="4361" y="2582"/>
                <a:ext cx="187" cy="140"/>
              </a:xfrm>
              <a:custGeom>
                <a:avLst/>
                <a:gdLst>
                  <a:gd name="T0" fmla="*/ 0 w 79"/>
                  <a:gd name="T1" fmla="*/ 23 h 59"/>
                  <a:gd name="T2" fmla="*/ 13 w 79"/>
                  <a:gd name="T3" fmla="*/ 30 h 59"/>
                  <a:gd name="T4" fmla="*/ 64 w 79"/>
                  <a:gd name="T5" fmla="*/ 59 h 59"/>
                  <a:gd name="T6" fmla="*/ 75 w 79"/>
                  <a:gd name="T7" fmla="*/ 51 h 59"/>
                  <a:gd name="T8" fmla="*/ 0 w 79"/>
                  <a:gd name="T9" fmla="*/ 23 h 59"/>
                </a:gdLst>
                <a:ahLst/>
                <a:cxnLst>
                  <a:cxn ang="0">
                    <a:pos x="T0" y="T1"/>
                  </a:cxn>
                  <a:cxn ang="0">
                    <a:pos x="T2" y="T3"/>
                  </a:cxn>
                  <a:cxn ang="0">
                    <a:pos x="T4" y="T5"/>
                  </a:cxn>
                  <a:cxn ang="0">
                    <a:pos x="T6" y="T7"/>
                  </a:cxn>
                  <a:cxn ang="0">
                    <a:pos x="T8" y="T9"/>
                  </a:cxn>
                </a:cxnLst>
                <a:rect l="0" t="0" r="r" b="b"/>
                <a:pathLst>
                  <a:path w="79" h="59">
                    <a:moveTo>
                      <a:pt x="0" y="23"/>
                    </a:moveTo>
                    <a:cubicBezTo>
                      <a:pt x="5" y="25"/>
                      <a:pt x="9" y="27"/>
                      <a:pt x="13" y="30"/>
                    </a:cubicBezTo>
                    <a:cubicBezTo>
                      <a:pt x="48" y="19"/>
                      <a:pt x="66" y="36"/>
                      <a:pt x="64" y="59"/>
                    </a:cubicBezTo>
                    <a:cubicBezTo>
                      <a:pt x="68" y="56"/>
                      <a:pt x="71" y="53"/>
                      <a:pt x="75" y="51"/>
                    </a:cubicBezTo>
                    <a:cubicBezTo>
                      <a:pt x="79" y="11"/>
                      <a:pt x="42" y="0"/>
                      <a:pt x="0" y="23"/>
                    </a:cubicBez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 name="Freeform 678"/>
              <p:cNvSpPr/>
              <p:nvPr/>
            </p:nvSpPr>
            <p:spPr bwMode="auto">
              <a:xfrm>
                <a:off x="4390" y="1823"/>
                <a:ext cx="101" cy="221"/>
              </a:xfrm>
              <a:custGeom>
                <a:avLst/>
                <a:gdLst>
                  <a:gd name="T0" fmla="*/ 10 w 43"/>
                  <a:gd name="T1" fmla="*/ 93 h 93"/>
                  <a:gd name="T2" fmla="*/ 12 w 43"/>
                  <a:gd name="T3" fmla="*/ 88 h 93"/>
                  <a:gd name="T4" fmla="*/ 11 w 43"/>
                  <a:gd name="T5" fmla="*/ 88 h 93"/>
                  <a:gd name="T6" fmla="*/ 20 w 43"/>
                  <a:gd name="T7" fmla="*/ 49 h 93"/>
                  <a:gd name="T8" fmla="*/ 29 w 43"/>
                  <a:gd name="T9" fmla="*/ 51 h 93"/>
                  <a:gd name="T10" fmla="*/ 43 w 43"/>
                  <a:gd name="T11" fmla="*/ 35 h 93"/>
                  <a:gd name="T12" fmla="*/ 41 w 43"/>
                  <a:gd name="T13" fmla="*/ 0 h 93"/>
                  <a:gd name="T14" fmla="*/ 29 w 43"/>
                  <a:gd name="T15" fmla="*/ 7 h 93"/>
                  <a:gd name="T16" fmla="*/ 35 w 43"/>
                  <a:gd name="T17" fmla="*/ 32 h 93"/>
                  <a:gd name="T18" fmla="*/ 20 w 43"/>
                  <a:gd name="T19" fmla="*/ 36 h 93"/>
                  <a:gd name="T20" fmla="*/ 15 w 43"/>
                  <a:gd name="T21" fmla="*/ 19 h 93"/>
                  <a:gd name="T22" fmla="*/ 5 w 43"/>
                  <a:gd name="T23" fmla="*/ 35 h 93"/>
                  <a:gd name="T24" fmla="*/ 0 w 43"/>
                  <a:gd name="T25" fmla="*/ 84 h 93"/>
                  <a:gd name="T26" fmla="*/ 10 w 43"/>
                  <a:gd name="T27"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 h="93">
                    <a:moveTo>
                      <a:pt x="10" y="93"/>
                    </a:moveTo>
                    <a:cubicBezTo>
                      <a:pt x="11" y="92"/>
                      <a:pt x="12" y="90"/>
                      <a:pt x="12" y="88"/>
                    </a:cubicBezTo>
                    <a:cubicBezTo>
                      <a:pt x="11" y="88"/>
                      <a:pt x="11" y="88"/>
                      <a:pt x="11" y="88"/>
                    </a:cubicBezTo>
                    <a:cubicBezTo>
                      <a:pt x="20" y="49"/>
                      <a:pt x="20" y="49"/>
                      <a:pt x="20" y="49"/>
                    </a:cubicBezTo>
                    <a:cubicBezTo>
                      <a:pt x="29" y="51"/>
                      <a:pt x="29" y="51"/>
                      <a:pt x="29" y="51"/>
                    </a:cubicBezTo>
                    <a:cubicBezTo>
                      <a:pt x="33" y="45"/>
                      <a:pt x="37" y="39"/>
                      <a:pt x="43" y="35"/>
                    </a:cubicBezTo>
                    <a:cubicBezTo>
                      <a:pt x="39" y="24"/>
                      <a:pt x="39" y="11"/>
                      <a:pt x="41" y="0"/>
                    </a:cubicBezTo>
                    <a:cubicBezTo>
                      <a:pt x="37" y="2"/>
                      <a:pt x="33" y="4"/>
                      <a:pt x="29" y="7"/>
                    </a:cubicBezTo>
                    <a:cubicBezTo>
                      <a:pt x="35" y="32"/>
                      <a:pt x="35" y="32"/>
                      <a:pt x="35" y="32"/>
                    </a:cubicBezTo>
                    <a:cubicBezTo>
                      <a:pt x="20" y="36"/>
                      <a:pt x="20" y="36"/>
                      <a:pt x="20" y="36"/>
                    </a:cubicBezTo>
                    <a:cubicBezTo>
                      <a:pt x="15" y="19"/>
                      <a:pt x="15" y="19"/>
                      <a:pt x="15" y="19"/>
                    </a:cubicBezTo>
                    <a:cubicBezTo>
                      <a:pt x="11" y="24"/>
                      <a:pt x="8" y="29"/>
                      <a:pt x="5" y="35"/>
                    </a:cubicBezTo>
                    <a:cubicBezTo>
                      <a:pt x="7" y="52"/>
                      <a:pt x="5" y="69"/>
                      <a:pt x="0" y="84"/>
                    </a:cubicBezTo>
                    <a:cubicBezTo>
                      <a:pt x="4" y="87"/>
                      <a:pt x="7" y="90"/>
                      <a:pt x="10" y="93"/>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 name="Freeform 679"/>
              <p:cNvSpPr/>
              <p:nvPr/>
            </p:nvSpPr>
            <p:spPr bwMode="auto">
              <a:xfrm>
                <a:off x="4319" y="2910"/>
                <a:ext cx="153" cy="21"/>
              </a:xfrm>
              <a:custGeom>
                <a:avLst/>
                <a:gdLst>
                  <a:gd name="T0" fmla="*/ 0 w 65"/>
                  <a:gd name="T1" fmla="*/ 9 h 9"/>
                  <a:gd name="T2" fmla="*/ 65 w 65"/>
                  <a:gd name="T3" fmla="*/ 9 h 9"/>
                  <a:gd name="T4" fmla="*/ 0 w 65"/>
                  <a:gd name="T5" fmla="*/ 9 h 9"/>
                </a:gdLst>
                <a:ahLst/>
                <a:cxnLst>
                  <a:cxn ang="0">
                    <a:pos x="T0" y="T1"/>
                  </a:cxn>
                  <a:cxn ang="0">
                    <a:pos x="T2" y="T3"/>
                  </a:cxn>
                  <a:cxn ang="0">
                    <a:pos x="T4" y="T5"/>
                  </a:cxn>
                </a:cxnLst>
                <a:rect l="0" t="0" r="r" b="b"/>
                <a:pathLst>
                  <a:path w="65" h="9">
                    <a:moveTo>
                      <a:pt x="0" y="9"/>
                    </a:moveTo>
                    <a:cubicBezTo>
                      <a:pt x="65" y="9"/>
                      <a:pt x="65" y="9"/>
                      <a:pt x="65" y="9"/>
                    </a:cubicBezTo>
                    <a:cubicBezTo>
                      <a:pt x="47" y="0"/>
                      <a:pt x="23" y="1"/>
                      <a:pt x="0" y="9"/>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 name="Freeform 680"/>
              <p:cNvSpPr/>
              <p:nvPr/>
            </p:nvSpPr>
            <p:spPr bwMode="auto">
              <a:xfrm>
                <a:off x="4425" y="1949"/>
                <a:ext cx="43" cy="83"/>
              </a:xfrm>
              <a:custGeom>
                <a:avLst/>
                <a:gdLst>
                  <a:gd name="T0" fmla="*/ 14 w 43"/>
                  <a:gd name="T1" fmla="*/ 83 h 83"/>
                  <a:gd name="T2" fmla="*/ 43 w 43"/>
                  <a:gd name="T3" fmla="*/ 7 h 83"/>
                  <a:gd name="T4" fmla="*/ 21 w 43"/>
                  <a:gd name="T5" fmla="*/ 0 h 83"/>
                  <a:gd name="T6" fmla="*/ 0 w 43"/>
                  <a:gd name="T7" fmla="*/ 78 h 83"/>
                  <a:gd name="T8" fmla="*/ 14 w 43"/>
                  <a:gd name="T9" fmla="*/ 83 h 83"/>
                </a:gdLst>
                <a:ahLst/>
                <a:cxnLst>
                  <a:cxn ang="0">
                    <a:pos x="T0" y="T1"/>
                  </a:cxn>
                  <a:cxn ang="0">
                    <a:pos x="T2" y="T3"/>
                  </a:cxn>
                  <a:cxn ang="0">
                    <a:pos x="T4" y="T5"/>
                  </a:cxn>
                  <a:cxn ang="0">
                    <a:pos x="T6" y="T7"/>
                  </a:cxn>
                  <a:cxn ang="0">
                    <a:pos x="T8" y="T9"/>
                  </a:cxn>
                </a:cxnLst>
                <a:rect l="0" t="0" r="r" b="b"/>
                <a:pathLst>
                  <a:path w="43" h="83">
                    <a:moveTo>
                      <a:pt x="14" y="83"/>
                    </a:moveTo>
                    <a:lnTo>
                      <a:pt x="43" y="7"/>
                    </a:lnTo>
                    <a:lnTo>
                      <a:pt x="21" y="0"/>
                    </a:lnTo>
                    <a:lnTo>
                      <a:pt x="0" y="78"/>
                    </a:lnTo>
                    <a:lnTo>
                      <a:pt x="14" y="83"/>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 name="Freeform 681"/>
              <p:cNvSpPr/>
              <p:nvPr/>
            </p:nvSpPr>
            <p:spPr bwMode="auto">
              <a:xfrm>
                <a:off x="4361" y="1576"/>
                <a:ext cx="116" cy="95"/>
              </a:xfrm>
              <a:custGeom>
                <a:avLst/>
                <a:gdLst>
                  <a:gd name="T0" fmla="*/ 49 w 49"/>
                  <a:gd name="T1" fmla="*/ 34 h 40"/>
                  <a:gd name="T2" fmla="*/ 0 w 49"/>
                  <a:gd name="T3" fmla="*/ 5 h 40"/>
                  <a:gd name="T4" fmla="*/ 0 w 49"/>
                  <a:gd name="T5" fmla="*/ 19 h 40"/>
                  <a:gd name="T6" fmla="*/ 35 w 49"/>
                  <a:gd name="T7" fmla="*/ 40 h 40"/>
                  <a:gd name="T8" fmla="*/ 49 w 49"/>
                  <a:gd name="T9" fmla="*/ 34 h 40"/>
                </a:gdLst>
                <a:ahLst/>
                <a:cxnLst>
                  <a:cxn ang="0">
                    <a:pos x="T0" y="T1"/>
                  </a:cxn>
                  <a:cxn ang="0">
                    <a:pos x="T2" y="T3"/>
                  </a:cxn>
                  <a:cxn ang="0">
                    <a:pos x="T4" y="T5"/>
                  </a:cxn>
                  <a:cxn ang="0">
                    <a:pos x="T6" y="T7"/>
                  </a:cxn>
                  <a:cxn ang="0">
                    <a:pos x="T8" y="T9"/>
                  </a:cxn>
                </a:cxnLst>
                <a:rect l="0" t="0" r="r" b="b"/>
                <a:pathLst>
                  <a:path w="49" h="40">
                    <a:moveTo>
                      <a:pt x="49" y="34"/>
                    </a:moveTo>
                    <a:cubicBezTo>
                      <a:pt x="45" y="19"/>
                      <a:pt x="23" y="0"/>
                      <a:pt x="0" y="5"/>
                    </a:cubicBezTo>
                    <a:cubicBezTo>
                      <a:pt x="0" y="9"/>
                      <a:pt x="1" y="14"/>
                      <a:pt x="0" y="19"/>
                    </a:cubicBezTo>
                    <a:cubicBezTo>
                      <a:pt x="16" y="17"/>
                      <a:pt x="31" y="31"/>
                      <a:pt x="35" y="40"/>
                    </a:cubicBezTo>
                    <a:cubicBezTo>
                      <a:pt x="39" y="38"/>
                      <a:pt x="44" y="36"/>
                      <a:pt x="49" y="34"/>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 name="Freeform 682"/>
              <p:cNvSpPr/>
              <p:nvPr/>
            </p:nvSpPr>
            <p:spPr bwMode="auto">
              <a:xfrm>
                <a:off x="4444" y="2179"/>
                <a:ext cx="62" cy="71"/>
              </a:xfrm>
              <a:custGeom>
                <a:avLst/>
                <a:gdLst>
                  <a:gd name="T0" fmla="*/ 0 w 26"/>
                  <a:gd name="T1" fmla="*/ 28 h 30"/>
                  <a:gd name="T2" fmla="*/ 16 w 26"/>
                  <a:gd name="T3" fmla="*/ 30 h 30"/>
                  <a:gd name="T4" fmla="*/ 26 w 26"/>
                  <a:gd name="T5" fmla="*/ 0 h 30"/>
                  <a:gd name="T6" fmla="*/ 4 w 26"/>
                  <a:gd name="T7" fmla="*/ 1 h 30"/>
                  <a:gd name="T8" fmla="*/ 0 w 26"/>
                  <a:gd name="T9" fmla="*/ 28 h 30"/>
                </a:gdLst>
                <a:ahLst/>
                <a:cxnLst>
                  <a:cxn ang="0">
                    <a:pos x="T0" y="T1"/>
                  </a:cxn>
                  <a:cxn ang="0">
                    <a:pos x="T2" y="T3"/>
                  </a:cxn>
                  <a:cxn ang="0">
                    <a:pos x="T4" y="T5"/>
                  </a:cxn>
                  <a:cxn ang="0">
                    <a:pos x="T6" y="T7"/>
                  </a:cxn>
                  <a:cxn ang="0">
                    <a:pos x="T8" y="T9"/>
                  </a:cxn>
                </a:cxnLst>
                <a:rect l="0" t="0" r="r" b="b"/>
                <a:pathLst>
                  <a:path w="26" h="30">
                    <a:moveTo>
                      <a:pt x="0" y="28"/>
                    </a:moveTo>
                    <a:cubicBezTo>
                      <a:pt x="5" y="29"/>
                      <a:pt x="11" y="29"/>
                      <a:pt x="16" y="30"/>
                    </a:cubicBezTo>
                    <a:cubicBezTo>
                      <a:pt x="15" y="20"/>
                      <a:pt x="18" y="9"/>
                      <a:pt x="26" y="0"/>
                    </a:cubicBezTo>
                    <a:cubicBezTo>
                      <a:pt x="19" y="1"/>
                      <a:pt x="11" y="1"/>
                      <a:pt x="4" y="1"/>
                    </a:cubicBezTo>
                    <a:cubicBezTo>
                      <a:pt x="4" y="10"/>
                      <a:pt x="2" y="19"/>
                      <a:pt x="0" y="28"/>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 name="Freeform 683"/>
              <p:cNvSpPr/>
              <p:nvPr/>
            </p:nvSpPr>
            <p:spPr bwMode="auto">
              <a:xfrm>
                <a:off x="4423" y="1811"/>
                <a:ext cx="38" cy="86"/>
              </a:xfrm>
              <a:custGeom>
                <a:avLst/>
                <a:gdLst>
                  <a:gd name="T0" fmla="*/ 38 w 38"/>
                  <a:gd name="T1" fmla="*/ 81 h 86"/>
                  <a:gd name="T2" fmla="*/ 16 w 38"/>
                  <a:gd name="T3" fmla="*/ 0 h 86"/>
                  <a:gd name="T4" fmla="*/ 0 w 38"/>
                  <a:gd name="T5" fmla="*/ 5 h 86"/>
                  <a:gd name="T6" fmla="*/ 21 w 38"/>
                  <a:gd name="T7" fmla="*/ 86 h 86"/>
                  <a:gd name="T8" fmla="*/ 38 w 38"/>
                  <a:gd name="T9" fmla="*/ 81 h 86"/>
                </a:gdLst>
                <a:ahLst/>
                <a:cxnLst>
                  <a:cxn ang="0">
                    <a:pos x="T0" y="T1"/>
                  </a:cxn>
                  <a:cxn ang="0">
                    <a:pos x="T2" y="T3"/>
                  </a:cxn>
                  <a:cxn ang="0">
                    <a:pos x="T4" y="T5"/>
                  </a:cxn>
                  <a:cxn ang="0">
                    <a:pos x="T6" y="T7"/>
                  </a:cxn>
                  <a:cxn ang="0">
                    <a:pos x="T8" y="T9"/>
                  </a:cxn>
                </a:cxnLst>
                <a:rect l="0" t="0" r="r" b="b"/>
                <a:pathLst>
                  <a:path w="38" h="86">
                    <a:moveTo>
                      <a:pt x="38" y="81"/>
                    </a:moveTo>
                    <a:lnTo>
                      <a:pt x="16" y="0"/>
                    </a:lnTo>
                    <a:lnTo>
                      <a:pt x="0" y="5"/>
                    </a:lnTo>
                    <a:lnTo>
                      <a:pt x="21" y="86"/>
                    </a:lnTo>
                    <a:lnTo>
                      <a:pt x="38" y="81"/>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6" name="Freeform 684"/>
              <p:cNvSpPr/>
              <p:nvPr/>
            </p:nvSpPr>
            <p:spPr bwMode="auto">
              <a:xfrm>
                <a:off x="4399" y="2642"/>
                <a:ext cx="111" cy="121"/>
              </a:xfrm>
              <a:custGeom>
                <a:avLst/>
                <a:gdLst>
                  <a:gd name="T0" fmla="*/ 0 w 47"/>
                  <a:gd name="T1" fmla="*/ 8 h 51"/>
                  <a:gd name="T2" fmla="*/ 8 w 47"/>
                  <a:gd name="T3" fmla="*/ 25 h 51"/>
                  <a:gd name="T4" fmla="*/ 23 w 47"/>
                  <a:gd name="T5" fmla="*/ 51 h 51"/>
                  <a:gd name="T6" fmla="*/ 44 w 47"/>
                  <a:gd name="T7" fmla="*/ 37 h 51"/>
                  <a:gd name="T8" fmla="*/ 0 w 47"/>
                  <a:gd name="T9" fmla="*/ 8 h 51"/>
                </a:gdLst>
                <a:ahLst/>
                <a:cxnLst>
                  <a:cxn ang="0">
                    <a:pos x="T0" y="T1"/>
                  </a:cxn>
                  <a:cxn ang="0">
                    <a:pos x="T2" y="T3"/>
                  </a:cxn>
                  <a:cxn ang="0">
                    <a:pos x="T4" y="T5"/>
                  </a:cxn>
                  <a:cxn ang="0">
                    <a:pos x="T6" y="T7"/>
                  </a:cxn>
                  <a:cxn ang="0">
                    <a:pos x="T8" y="T9"/>
                  </a:cxn>
                </a:cxnLst>
                <a:rect l="0" t="0" r="r" b="b"/>
                <a:pathLst>
                  <a:path w="47" h="51">
                    <a:moveTo>
                      <a:pt x="0" y="8"/>
                    </a:moveTo>
                    <a:cubicBezTo>
                      <a:pt x="4" y="13"/>
                      <a:pt x="7" y="19"/>
                      <a:pt x="8" y="25"/>
                    </a:cubicBezTo>
                    <a:cubicBezTo>
                      <a:pt x="22" y="28"/>
                      <a:pt x="26" y="38"/>
                      <a:pt x="23" y="51"/>
                    </a:cubicBezTo>
                    <a:cubicBezTo>
                      <a:pt x="30" y="47"/>
                      <a:pt x="37" y="42"/>
                      <a:pt x="44" y="37"/>
                    </a:cubicBezTo>
                    <a:cubicBezTo>
                      <a:pt x="47" y="15"/>
                      <a:pt x="32" y="0"/>
                      <a:pt x="0" y="8"/>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7" name="Freeform 685"/>
              <p:cNvSpPr/>
              <p:nvPr/>
            </p:nvSpPr>
            <p:spPr bwMode="auto">
              <a:xfrm>
                <a:off x="4413" y="1389"/>
                <a:ext cx="26" cy="14"/>
              </a:xfrm>
              <a:custGeom>
                <a:avLst/>
                <a:gdLst>
                  <a:gd name="T0" fmla="*/ 11 w 11"/>
                  <a:gd name="T1" fmla="*/ 2 h 6"/>
                  <a:gd name="T2" fmla="*/ 10 w 11"/>
                  <a:gd name="T3" fmla="*/ 0 h 6"/>
                  <a:gd name="T4" fmla="*/ 0 w 11"/>
                  <a:gd name="T5" fmla="*/ 0 h 6"/>
                  <a:gd name="T6" fmla="*/ 4 w 11"/>
                  <a:gd name="T7" fmla="*/ 6 h 6"/>
                  <a:gd name="T8" fmla="*/ 11 w 11"/>
                  <a:gd name="T9" fmla="*/ 2 h 6"/>
                </a:gdLst>
                <a:ahLst/>
                <a:cxnLst>
                  <a:cxn ang="0">
                    <a:pos x="T0" y="T1"/>
                  </a:cxn>
                  <a:cxn ang="0">
                    <a:pos x="T2" y="T3"/>
                  </a:cxn>
                  <a:cxn ang="0">
                    <a:pos x="T4" y="T5"/>
                  </a:cxn>
                  <a:cxn ang="0">
                    <a:pos x="T6" y="T7"/>
                  </a:cxn>
                  <a:cxn ang="0">
                    <a:pos x="T8" y="T9"/>
                  </a:cxn>
                </a:cxnLst>
                <a:rect l="0" t="0" r="r" b="b"/>
                <a:pathLst>
                  <a:path w="11" h="6">
                    <a:moveTo>
                      <a:pt x="11" y="2"/>
                    </a:moveTo>
                    <a:cubicBezTo>
                      <a:pt x="11" y="1"/>
                      <a:pt x="10" y="1"/>
                      <a:pt x="10" y="0"/>
                    </a:cubicBezTo>
                    <a:cubicBezTo>
                      <a:pt x="0" y="0"/>
                      <a:pt x="0" y="0"/>
                      <a:pt x="0" y="0"/>
                    </a:cubicBezTo>
                    <a:cubicBezTo>
                      <a:pt x="1" y="2"/>
                      <a:pt x="2" y="4"/>
                      <a:pt x="4" y="6"/>
                    </a:cubicBezTo>
                    <a:cubicBezTo>
                      <a:pt x="6" y="4"/>
                      <a:pt x="9" y="3"/>
                      <a:pt x="11" y="2"/>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8" name="Freeform 686"/>
              <p:cNvSpPr/>
              <p:nvPr/>
            </p:nvSpPr>
            <p:spPr bwMode="auto">
              <a:xfrm>
                <a:off x="4238" y="1389"/>
                <a:ext cx="78" cy="66"/>
              </a:xfrm>
              <a:custGeom>
                <a:avLst/>
                <a:gdLst>
                  <a:gd name="T0" fmla="*/ 13 w 33"/>
                  <a:gd name="T1" fmla="*/ 28 h 28"/>
                  <a:gd name="T2" fmla="*/ 33 w 33"/>
                  <a:gd name="T3" fmla="*/ 0 h 28"/>
                  <a:gd name="T4" fmla="*/ 16 w 33"/>
                  <a:gd name="T5" fmla="*/ 0 h 28"/>
                  <a:gd name="T6" fmla="*/ 0 w 33"/>
                  <a:gd name="T7" fmla="*/ 23 h 28"/>
                  <a:gd name="T8" fmla="*/ 13 w 33"/>
                  <a:gd name="T9" fmla="*/ 28 h 28"/>
                </a:gdLst>
                <a:ahLst/>
                <a:cxnLst>
                  <a:cxn ang="0">
                    <a:pos x="T0" y="T1"/>
                  </a:cxn>
                  <a:cxn ang="0">
                    <a:pos x="T2" y="T3"/>
                  </a:cxn>
                  <a:cxn ang="0">
                    <a:pos x="T4" y="T5"/>
                  </a:cxn>
                  <a:cxn ang="0">
                    <a:pos x="T6" y="T7"/>
                  </a:cxn>
                  <a:cxn ang="0">
                    <a:pos x="T8" y="T9"/>
                  </a:cxn>
                </a:cxnLst>
                <a:rect l="0" t="0" r="r" b="b"/>
                <a:pathLst>
                  <a:path w="33" h="28">
                    <a:moveTo>
                      <a:pt x="13" y="28"/>
                    </a:moveTo>
                    <a:cubicBezTo>
                      <a:pt x="19" y="19"/>
                      <a:pt x="26" y="9"/>
                      <a:pt x="33" y="0"/>
                    </a:cubicBezTo>
                    <a:cubicBezTo>
                      <a:pt x="16" y="0"/>
                      <a:pt x="16" y="0"/>
                      <a:pt x="16" y="0"/>
                    </a:cubicBezTo>
                    <a:cubicBezTo>
                      <a:pt x="11" y="8"/>
                      <a:pt x="6" y="16"/>
                      <a:pt x="0" y="23"/>
                    </a:cubicBezTo>
                    <a:cubicBezTo>
                      <a:pt x="5" y="25"/>
                      <a:pt x="9" y="26"/>
                      <a:pt x="13" y="28"/>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9" name="Freeform 687"/>
              <p:cNvSpPr/>
              <p:nvPr/>
            </p:nvSpPr>
            <p:spPr bwMode="auto">
              <a:xfrm>
                <a:off x="4335" y="1512"/>
                <a:ext cx="83" cy="26"/>
              </a:xfrm>
              <a:custGeom>
                <a:avLst/>
                <a:gdLst>
                  <a:gd name="T0" fmla="*/ 31 w 35"/>
                  <a:gd name="T1" fmla="*/ 0 h 11"/>
                  <a:gd name="T2" fmla="*/ 0 w 35"/>
                  <a:gd name="T3" fmla="*/ 3 h 11"/>
                  <a:gd name="T4" fmla="*/ 4 w 35"/>
                  <a:gd name="T5" fmla="*/ 11 h 11"/>
                  <a:gd name="T6" fmla="*/ 35 w 35"/>
                  <a:gd name="T7" fmla="*/ 5 h 11"/>
                  <a:gd name="T8" fmla="*/ 31 w 35"/>
                  <a:gd name="T9" fmla="*/ 0 h 11"/>
                </a:gdLst>
                <a:ahLst/>
                <a:cxnLst>
                  <a:cxn ang="0">
                    <a:pos x="T0" y="T1"/>
                  </a:cxn>
                  <a:cxn ang="0">
                    <a:pos x="T2" y="T3"/>
                  </a:cxn>
                  <a:cxn ang="0">
                    <a:pos x="T4" y="T5"/>
                  </a:cxn>
                  <a:cxn ang="0">
                    <a:pos x="T6" y="T7"/>
                  </a:cxn>
                  <a:cxn ang="0">
                    <a:pos x="T8" y="T9"/>
                  </a:cxn>
                </a:cxnLst>
                <a:rect l="0" t="0" r="r" b="b"/>
                <a:pathLst>
                  <a:path w="35" h="11">
                    <a:moveTo>
                      <a:pt x="31" y="0"/>
                    </a:moveTo>
                    <a:cubicBezTo>
                      <a:pt x="0" y="3"/>
                      <a:pt x="0" y="3"/>
                      <a:pt x="0" y="3"/>
                    </a:cubicBezTo>
                    <a:cubicBezTo>
                      <a:pt x="2" y="5"/>
                      <a:pt x="3" y="8"/>
                      <a:pt x="4" y="11"/>
                    </a:cubicBezTo>
                    <a:cubicBezTo>
                      <a:pt x="14" y="5"/>
                      <a:pt x="25" y="3"/>
                      <a:pt x="35" y="5"/>
                    </a:cubicBezTo>
                    <a:cubicBezTo>
                      <a:pt x="33" y="3"/>
                      <a:pt x="32" y="2"/>
                      <a:pt x="31"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0" name="Freeform 688"/>
              <p:cNvSpPr/>
              <p:nvPr/>
            </p:nvSpPr>
            <p:spPr bwMode="auto">
              <a:xfrm>
                <a:off x="4357" y="1626"/>
                <a:ext cx="78" cy="66"/>
              </a:xfrm>
              <a:custGeom>
                <a:avLst/>
                <a:gdLst>
                  <a:gd name="T0" fmla="*/ 2 w 33"/>
                  <a:gd name="T1" fmla="*/ 2 h 28"/>
                  <a:gd name="T2" fmla="*/ 0 w 33"/>
                  <a:gd name="T3" fmla="*/ 15 h 28"/>
                  <a:gd name="T4" fmla="*/ 22 w 33"/>
                  <a:gd name="T5" fmla="*/ 28 h 28"/>
                  <a:gd name="T6" fmla="*/ 33 w 33"/>
                  <a:gd name="T7" fmla="*/ 21 h 28"/>
                  <a:gd name="T8" fmla="*/ 2 w 33"/>
                  <a:gd name="T9" fmla="*/ 2 h 28"/>
                </a:gdLst>
                <a:ahLst/>
                <a:cxnLst>
                  <a:cxn ang="0">
                    <a:pos x="T0" y="T1"/>
                  </a:cxn>
                  <a:cxn ang="0">
                    <a:pos x="T2" y="T3"/>
                  </a:cxn>
                  <a:cxn ang="0">
                    <a:pos x="T4" y="T5"/>
                  </a:cxn>
                  <a:cxn ang="0">
                    <a:pos x="T6" y="T7"/>
                  </a:cxn>
                  <a:cxn ang="0">
                    <a:pos x="T8" y="T9"/>
                  </a:cxn>
                </a:cxnLst>
                <a:rect l="0" t="0" r="r" b="b"/>
                <a:pathLst>
                  <a:path w="33" h="28">
                    <a:moveTo>
                      <a:pt x="2" y="2"/>
                    </a:moveTo>
                    <a:cubicBezTo>
                      <a:pt x="2" y="7"/>
                      <a:pt x="1" y="11"/>
                      <a:pt x="0" y="15"/>
                    </a:cubicBezTo>
                    <a:cubicBezTo>
                      <a:pt x="10" y="16"/>
                      <a:pt x="18" y="22"/>
                      <a:pt x="22" y="28"/>
                    </a:cubicBezTo>
                    <a:cubicBezTo>
                      <a:pt x="26" y="25"/>
                      <a:pt x="29" y="23"/>
                      <a:pt x="33" y="21"/>
                    </a:cubicBezTo>
                    <a:cubicBezTo>
                      <a:pt x="31" y="14"/>
                      <a:pt x="16" y="0"/>
                      <a:pt x="2" y="2"/>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1" name="Freeform 689"/>
              <p:cNvSpPr/>
              <p:nvPr/>
            </p:nvSpPr>
            <p:spPr bwMode="auto">
              <a:xfrm>
                <a:off x="4328" y="1500"/>
                <a:ext cx="78" cy="14"/>
              </a:xfrm>
              <a:custGeom>
                <a:avLst/>
                <a:gdLst>
                  <a:gd name="T0" fmla="*/ 2 w 33"/>
                  <a:gd name="T1" fmla="*/ 6 h 6"/>
                  <a:gd name="T2" fmla="*/ 33 w 33"/>
                  <a:gd name="T3" fmla="*/ 4 h 6"/>
                  <a:gd name="T4" fmla="*/ 30 w 33"/>
                  <a:gd name="T5" fmla="*/ 0 h 6"/>
                  <a:gd name="T6" fmla="*/ 0 w 33"/>
                  <a:gd name="T7" fmla="*/ 2 h 6"/>
                  <a:gd name="T8" fmla="*/ 2 w 33"/>
                  <a:gd name="T9" fmla="*/ 6 h 6"/>
                </a:gdLst>
                <a:ahLst/>
                <a:cxnLst>
                  <a:cxn ang="0">
                    <a:pos x="T0" y="T1"/>
                  </a:cxn>
                  <a:cxn ang="0">
                    <a:pos x="T2" y="T3"/>
                  </a:cxn>
                  <a:cxn ang="0">
                    <a:pos x="T4" y="T5"/>
                  </a:cxn>
                  <a:cxn ang="0">
                    <a:pos x="T6" y="T7"/>
                  </a:cxn>
                  <a:cxn ang="0">
                    <a:pos x="T8" y="T9"/>
                  </a:cxn>
                </a:cxnLst>
                <a:rect l="0" t="0" r="r" b="b"/>
                <a:pathLst>
                  <a:path w="33" h="6">
                    <a:moveTo>
                      <a:pt x="2" y="6"/>
                    </a:moveTo>
                    <a:cubicBezTo>
                      <a:pt x="33" y="4"/>
                      <a:pt x="33" y="4"/>
                      <a:pt x="33" y="4"/>
                    </a:cubicBezTo>
                    <a:cubicBezTo>
                      <a:pt x="32" y="3"/>
                      <a:pt x="31" y="2"/>
                      <a:pt x="30" y="0"/>
                    </a:cubicBezTo>
                    <a:cubicBezTo>
                      <a:pt x="0" y="2"/>
                      <a:pt x="0" y="2"/>
                      <a:pt x="0" y="2"/>
                    </a:cubicBezTo>
                    <a:cubicBezTo>
                      <a:pt x="1" y="4"/>
                      <a:pt x="2" y="5"/>
                      <a:pt x="2" y="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2" name="Freeform 690"/>
              <p:cNvSpPr/>
              <p:nvPr/>
            </p:nvSpPr>
            <p:spPr bwMode="auto">
              <a:xfrm>
                <a:off x="4229" y="2563"/>
                <a:ext cx="236" cy="107"/>
              </a:xfrm>
              <a:custGeom>
                <a:avLst/>
                <a:gdLst>
                  <a:gd name="T0" fmla="*/ 61 w 100"/>
                  <a:gd name="T1" fmla="*/ 0 h 45"/>
                  <a:gd name="T2" fmla="*/ 7 w 100"/>
                  <a:gd name="T3" fmla="*/ 22 h 45"/>
                  <a:gd name="T4" fmla="*/ 0 w 100"/>
                  <a:gd name="T5" fmla="*/ 45 h 45"/>
                  <a:gd name="T6" fmla="*/ 31 w 100"/>
                  <a:gd name="T7" fmla="*/ 28 h 45"/>
                  <a:gd name="T8" fmla="*/ 50 w 100"/>
                  <a:gd name="T9" fmla="*/ 29 h 45"/>
                  <a:gd name="T10" fmla="*/ 100 w 100"/>
                  <a:gd name="T11" fmla="*/ 14 h 45"/>
                  <a:gd name="T12" fmla="*/ 100 w 100"/>
                  <a:gd name="T13" fmla="*/ 8 h 45"/>
                  <a:gd name="T14" fmla="*/ 61 w 100"/>
                  <a:gd name="T15" fmla="*/ 0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45">
                    <a:moveTo>
                      <a:pt x="61" y="0"/>
                    </a:moveTo>
                    <a:cubicBezTo>
                      <a:pt x="54" y="18"/>
                      <a:pt x="27" y="24"/>
                      <a:pt x="7" y="22"/>
                    </a:cubicBezTo>
                    <a:cubicBezTo>
                      <a:pt x="3" y="29"/>
                      <a:pt x="1" y="37"/>
                      <a:pt x="0" y="45"/>
                    </a:cubicBezTo>
                    <a:cubicBezTo>
                      <a:pt x="7" y="36"/>
                      <a:pt x="17" y="30"/>
                      <a:pt x="31" y="28"/>
                    </a:cubicBezTo>
                    <a:cubicBezTo>
                      <a:pt x="38" y="28"/>
                      <a:pt x="44" y="28"/>
                      <a:pt x="50" y="29"/>
                    </a:cubicBezTo>
                    <a:cubicBezTo>
                      <a:pt x="68" y="18"/>
                      <a:pt x="85" y="14"/>
                      <a:pt x="100" y="14"/>
                    </a:cubicBezTo>
                    <a:cubicBezTo>
                      <a:pt x="100" y="8"/>
                      <a:pt x="100" y="8"/>
                      <a:pt x="100" y="8"/>
                    </a:cubicBezTo>
                    <a:cubicBezTo>
                      <a:pt x="86" y="7"/>
                      <a:pt x="73" y="4"/>
                      <a:pt x="61" y="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3" name="Freeform 691"/>
              <p:cNvSpPr/>
              <p:nvPr/>
            </p:nvSpPr>
            <p:spPr bwMode="auto">
              <a:xfrm>
                <a:off x="4319" y="1488"/>
                <a:ext cx="78" cy="15"/>
              </a:xfrm>
              <a:custGeom>
                <a:avLst/>
                <a:gdLst>
                  <a:gd name="T0" fmla="*/ 3 w 33"/>
                  <a:gd name="T1" fmla="*/ 6 h 6"/>
                  <a:gd name="T2" fmla="*/ 33 w 33"/>
                  <a:gd name="T3" fmla="*/ 4 h 6"/>
                  <a:gd name="T4" fmla="*/ 31 w 33"/>
                  <a:gd name="T5" fmla="*/ 0 h 6"/>
                  <a:gd name="T6" fmla="*/ 0 w 33"/>
                  <a:gd name="T7" fmla="*/ 3 h 6"/>
                  <a:gd name="T8" fmla="*/ 3 w 33"/>
                  <a:gd name="T9" fmla="*/ 6 h 6"/>
                </a:gdLst>
                <a:ahLst/>
                <a:cxnLst>
                  <a:cxn ang="0">
                    <a:pos x="T0" y="T1"/>
                  </a:cxn>
                  <a:cxn ang="0">
                    <a:pos x="T2" y="T3"/>
                  </a:cxn>
                  <a:cxn ang="0">
                    <a:pos x="T4" y="T5"/>
                  </a:cxn>
                  <a:cxn ang="0">
                    <a:pos x="T6" y="T7"/>
                  </a:cxn>
                  <a:cxn ang="0">
                    <a:pos x="T8" y="T9"/>
                  </a:cxn>
                </a:cxnLst>
                <a:rect l="0" t="0" r="r" b="b"/>
                <a:pathLst>
                  <a:path w="33" h="6">
                    <a:moveTo>
                      <a:pt x="3" y="6"/>
                    </a:moveTo>
                    <a:cubicBezTo>
                      <a:pt x="33" y="4"/>
                      <a:pt x="33" y="4"/>
                      <a:pt x="33" y="4"/>
                    </a:cubicBezTo>
                    <a:cubicBezTo>
                      <a:pt x="32" y="3"/>
                      <a:pt x="32" y="2"/>
                      <a:pt x="31" y="0"/>
                    </a:cubicBezTo>
                    <a:cubicBezTo>
                      <a:pt x="0" y="3"/>
                      <a:pt x="0" y="3"/>
                      <a:pt x="0" y="3"/>
                    </a:cubicBezTo>
                    <a:cubicBezTo>
                      <a:pt x="1" y="4"/>
                      <a:pt x="2" y="5"/>
                      <a:pt x="3" y="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4" name="Freeform 692"/>
              <p:cNvSpPr/>
              <p:nvPr/>
            </p:nvSpPr>
            <p:spPr bwMode="auto">
              <a:xfrm>
                <a:off x="4279" y="1389"/>
                <a:ext cx="134" cy="92"/>
              </a:xfrm>
              <a:custGeom>
                <a:avLst/>
                <a:gdLst>
                  <a:gd name="T0" fmla="*/ 12 w 57"/>
                  <a:gd name="T1" fmla="*/ 39 h 39"/>
                  <a:gd name="T2" fmla="*/ 34 w 57"/>
                  <a:gd name="T3" fmla="*/ 3 h 39"/>
                  <a:gd name="T4" fmla="*/ 47 w 57"/>
                  <a:gd name="T5" fmla="*/ 22 h 39"/>
                  <a:gd name="T6" fmla="*/ 57 w 57"/>
                  <a:gd name="T7" fmla="*/ 9 h 39"/>
                  <a:gd name="T8" fmla="*/ 50 w 57"/>
                  <a:gd name="T9" fmla="*/ 0 h 39"/>
                  <a:gd name="T10" fmla="*/ 22 w 57"/>
                  <a:gd name="T11" fmla="*/ 0 h 39"/>
                  <a:gd name="T12" fmla="*/ 0 w 57"/>
                  <a:gd name="T13" fmla="*/ 30 h 39"/>
                  <a:gd name="T14" fmla="*/ 12 w 57"/>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39">
                    <a:moveTo>
                      <a:pt x="12" y="39"/>
                    </a:moveTo>
                    <a:cubicBezTo>
                      <a:pt x="21" y="24"/>
                      <a:pt x="29" y="10"/>
                      <a:pt x="34" y="3"/>
                    </a:cubicBezTo>
                    <a:cubicBezTo>
                      <a:pt x="35" y="5"/>
                      <a:pt x="40" y="12"/>
                      <a:pt x="47" y="22"/>
                    </a:cubicBezTo>
                    <a:cubicBezTo>
                      <a:pt x="49" y="17"/>
                      <a:pt x="52" y="12"/>
                      <a:pt x="57" y="9"/>
                    </a:cubicBezTo>
                    <a:cubicBezTo>
                      <a:pt x="54" y="6"/>
                      <a:pt x="52" y="3"/>
                      <a:pt x="50" y="0"/>
                    </a:cubicBezTo>
                    <a:cubicBezTo>
                      <a:pt x="22" y="0"/>
                      <a:pt x="22" y="0"/>
                      <a:pt x="22" y="0"/>
                    </a:cubicBezTo>
                    <a:cubicBezTo>
                      <a:pt x="15" y="9"/>
                      <a:pt x="8" y="19"/>
                      <a:pt x="0" y="30"/>
                    </a:cubicBezTo>
                    <a:cubicBezTo>
                      <a:pt x="4" y="33"/>
                      <a:pt x="8" y="36"/>
                      <a:pt x="12" y="39"/>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5" name="Freeform 693"/>
              <p:cNvSpPr/>
              <p:nvPr/>
            </p:nvSpPr>
            <p:spPr bwMode="auto">
              <a:xfrm>
                <a:off x="4319" y="1479"/>
                <a:ext cx="73" cy="12"/>
              </a:xfrm>
              <a:custGeom>
                <a:avLst/>
                <a:gdLst>
                  <a:gd name="T0" fmla="*/ 30 w 31"/>
                  <a:gd name="T1" fmla="*/ 0 h 5"/>
                  <a:gd name="T2" fmla="*/ 2 w 31"/>
                  <a:gd name="T3" fmla="*/ 2 h 5"/>
                  <a:gd name="T4" fmla="*/ 0 w 31"/>
                  <a:gd name="T5" fmla="*/ 5 h 5"/>
                  <a:gd name="T6" fmla="*/ 31 w 31"/>
                  <a:gd name="T7" fmla="*/ 3 h 5"/>
                  <a:gd name="T8" fmla="*/ 30 w 31"/>
                  <a:gd name="T9" fmla="*/ 0 h 5"/>
                </a:gdLst>
                <a:ahLst/>
                <a:cxnLst>
                  <a:cxn ang="0">
                    <a:pos x="T0" y="T1"/>
                  </a:cxn>
                  <a:cxn ang="0">
                    <a:pos x="T2" y="T3"/>
                  </a:cxn>
                  <a:cxn ang="0">
                    <a:pos x="T4" y="T5"/>
                  </a:cxn>
                  <a:cxn ang="0">
                    <a:pos x="T6" y="T7"/>
                  </a:cxn>
                  <a:cxn ang="0">
                    <a:pos x="T8" y="T9"/>
                  </a:cxn>
                </a:cxnLst>
                <a:rect l="0" t="0" r="r" b="b"/>
                <a:pathLst>
                  <a:path w="31" h="5">
                    <a:moveTo>
                      <a:pt x="30" y="0"/>
                    </a:moveTo>
                    <a:cubicBezTo>
                      <a:pt x="2" y="2"/>
                      <a:pt x="2" y="2"/>
                      <a:pt x="2" y="2"/>
                    </a:cubicBezTo>
                    <a:cubicBezTo>
                      <a:pt x="0" y="5"/>
                      <a:pt x="0" y="5"/>
                      <a:pt x="0" y="5"/>
                    </a:cubicBezTo>
                    <a:cubicBezTo>
                      <a:pt x="31" y="3"/>
                      <a:pt x="31" y="3"/>
                      <a:pt x="31" y="3"/>
                    </a:cubicBezTo>
                    <a:cubicBezTo>
                      <a:pt x="30" y="2"/>
                      <a:pt x="30" y="1"/>
                      <a:pt x="30"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6" name="Freeform 694"/>
              <p:cNvSpPr/>
              <p:nvPr/>
            </p:nvSpPr>
            <p:spPr bwMode="auto">
              <a:xfrm>
                <a:off x="4331" y="1455"/>
                <a:ext cx="56" cy="12"/>
              </a:xfrm>
              <a:custGeom>
                <a:avLst/>
                <a:gdLst>
                  <a:gd name="T0" fmla="*/ 24 w 24"/>
                  <a:gd name="T1" fmla="*/ 0 h 5"/>
                  <a:gd name="T2" fmla="*/ 2 w 24"/>
                  <a:gd name="T3" fmla="*/ 2 h 5"/>
                  <a:gd name="T4" fmla="*/ 0 w 24"/>
                  <a:gd name="T5" fmla="*/ 5 h 5"/>
                  <a:gd name="T6" fmla="*/ 24 w 24"/>
                  <a:gd name="T7" fmla="*/ 3 h 5"/>
                  <a:gd name="T8" fmla="*/ 24 w 24"/>
                  <a:gd name="T9" fmla="*/ 0 h 5"/>
                </a:gdLst>
                <a:ahLst/>
                <a:cxnLst>
                  <a:cxn ang="0">
                    <a:pos x="T0" y="T1"/>
                  </a:cxn>
                  <a:cxn ang="0">
                    <a:pos x="T2" y="T3"/>
                  </a:cxn>
                  <a:cxn ang="0">
                    <a:pos x="T4" y="T5"/>
                  </a:cxn>
                  <a:cxn ang="0">
                    <a:pos x="T6" y="T7"/>
                  </a:cxn>
                  <a:cxn ang="0">
                    <a:pos x="T8" y="T9"/>
                  </a:cxn>
                </a:cxnLst>
                <a:rect l="0" t="0" r="r" b="b"/>
                <a:pathLst>
                  <a:path w="24" h="5">
                    <a:moveTo>
                      <a:pt x="24" y="0"/>
                    </a:moveTo>
                    <a:cubicBezTo>
                      <a:pt x="2" y="2"/>
                      <a:pt x="2" y="2"/>
                      <a:pt x="2" y="2"/>
                    </a:cubicBezTo>
                    <a:cubicBezTo>
                      <a:pt x="0" y="5"/>
                      <a:pt x="0" y="5"/>
                      <a:pt x="0" y="5"/>
                    </a:cubicBezTo>
                    <a:cubicBezTo>
                      <a:pt x="24" y="3"/>
                      <a:pt x="24" y="3"/>
                      <a:pt x="24" y="3"/>
                    </a:cubicBezTo>
                    <a:cubicBezTo>
                      <a:pt x="24" y="2"/>
                      <a:pt x="24" y="1"/>
                      <a:pt x="24"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7" name="Freeform 695"/>
              <p:cNvSpPr/>
              <p:nvPr/>
            </p:nvSpPr>
            <p:spPr bwMode="auto">
              <a:xfrm>
                <a:off x="4324" y="1467"/>
                <a:ext cx="63" cy="12"/>
              </a:xfrm>
              <a:custGeom>
                <a:avLst/>
                <a:gdLst>
                  <a:gd name="T0" fmla="*/ 27 w 27"/>
                  <a:gd name="T1" fmla="*/ 0 h 5"/>
                  <a:gd name="T2" fmla="*/ 3 w 27"/>
                  <a:gd name="T3" fmla="*/ 1 h 5"/>
                  <a:gd name="T4" fmla="*/ 0 w 27"/>
                  <a:gd name="T5" fmla="*/ 5 h 5"/>
                  <a:gd name="T6" fmla="*/ 27 w 27"/>
                  <a:gd name="T7" fmla="*/ 3 h 5"/>
                  <a:gd name="T8" fmla="*/ 27 w 27"/>
                  <a:gd name="T9" fmla="*/ 0 h 5"/>
                </a:gdLst>
                <a:ahLst/>
                <a:cxnLst>
                  <a:cxn ang="0">
                    <a:pos x="T0" y="T1"/>
                  </a:cxn>
                  <a:cxn ang="0">
                    <a:pos x="T2" y="T3"/>
                  </a:cxn>
                  <a:cxn ang="0">
                    <a:pos x="T4" y="T5"/>
                  </a:cxn>
                  <a:cxn ang="0">
                    <a:pos x="T6" y="T7"/>
                  </a:cxn>
                  <a:cxn ang="0">
                    <a:pos x="T8" y="T9"/>
                  </a:cxn>
                </a:cxnLst>
                <a:rect l="0" t="0" r="r" b="b"/>
                <a:pathLst>
                  <a:path w="27" h="5">
                    <a:moveTo>
                      <a:pt x="27" y="0"/>
                    </a:moveTo>
                    <a:cubicBezTo>
                      <a:pt x="3" y="1"/>
                      <a:pt x="3" y="1"/>
                      <a:pt x="3" y="1"/>
                    </a:cubicBezTo>
                    <a:cubicBezTo>
                      <a:pt x="0" y="5"/>
                      <a:pt x="0" y="5"/>
                      <a:pt x="0" y="5"/>
                    </a:cubicBezTo>
                    <a:cubicBezTo>
                      <a:pt x="27" y="3"/>
                      <a:pt x="27" y="3"/>
                      <a:pt x="27" y="3"/>
                    </a:cubicBezTo>
                    <a:cubicBezTo>
                      <a:pt x="27" y="2"/>
                      <a:pt x="27" y="1"/>
                      <a:pt x="27"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8" name="Freeform 696"/>
              <p:cNvSpPr/>
              <p:nvPr/>
            </p:nvSpPr>
            <p:spPr bwMode="auto">
              <a:xfrm>
                <a:off x="4338" y="1446"/>
                <a:ext cx="49" cy="9"/>
              </a:xfrm>
              <a:custGeom>
                <a:avLst/>
                <a:gdLst>
                  <a:gd name="T0" fmla="*/ 18 w 21"/>
                  <a:gd name="T1" fmla="*/ 0 h 4"/>
                  <a:gd name="T2" fmla="*/ 2 w 21"/>
                  <a:gd name="T3" fmla="*/ 1 h 4"/>
                  <a:gd name="T4" fmla="*/ 0 w 21"/>
                  <a:gd name="T5" fmla="*/ 4 h 4"/>
                  <a:gd name="T6" fmla="*/ 21 w 21"/>
                  <a:gd name="T7" fmla="*/ 3 h 4"/>
                  <a:gd name="T8" fmla="*/ 18 w 21"/>
                  <a:gd name="T9" fmla="*/ 0 h 4"/>
                </a:gdLst>
                <a:ahLst/>
                <a:cxnLst>
                  <a:cxn ang="0">
                    <a:pos x="T0" y="T1"/>
                  </a:cxn>
                  <a:cxn ang="0">
                    <a:pos x="T2" y="T3"/>
                  </a:cxn>
                  <a:cxn ang="0">
                    <a:pos x="T4" y="T5"/>
                  </a:cxn>
                  <a:cxn ang="0">
                    <a:pos x="T6" y="T7"/>
                  </a:cxn>
                  <a:cxn ang="0">
                    <a:pos x="T8" y="T9"/>
                  </a:cxn>
                </a:cxnLst>
                <a:rect l="0" t="0" r="r" b="b"/>
                <a:pathLst>
                  <a:path w="21" h="4">
                    <a:moveTo>
                      <a:pt x="18" y="0"/>
                    </a:moveTo>
                    <a:cubicBezTo>
                      <a:pt x="2" y="1"/>
                      <a:pt x="2" y="1"/>
                      <a:pt x="2" y="1"/>
                    </a:cubicBezTo>
                    <a:cubicBezTo>
                      <a:pt x="1" y="2"/>
                      <a:pt x="1" y="3"/>
                      <a:pt x="0" y="4"/>
                    </a:cubicBezTo>
                    <a:cubicBezTo>
                      <a:pt x="21" y="3"/>
                      <a:pt x="21" y="3"/>
                      <a:pt x="21" y="3"/>
                    </a:cubicBezTo>
                    <a:lnTo>
                      <a:pt x="18" y="0"/>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9" name="Freeform 697"/>
              <p:cNvSpPr/>
              <p:nvPr/>
            </p:nvSpPr>
            <p:spPr bwMode="auto">
              <a:xfrm>
                <a:off x="4335" y="1704"/>
                <a:ext cx="64" cy="60"/>
              </a:xfrm>
              <a:custGeom>
                <a:avLst/>
                <a:gdLst>
                  <a:gd name="T0" fmla="*/ 55 w 64"/>
                  <a:gd name="T1" fmla="*/ 60 h 60"/>
                  <a:gd name="T2" fmla="*/ 64 w 64"/>
                  <a:gd name="T3" fmla="*/ 48 h 60"/>
                  <a:gd name="T4" fmla="*/ 10 w 64"/>
                  <a:gd name="T5" fmla="*/ 0 h 60"/>
                  <a:gd name="T6" fmla="*/ 0 w 64"/>
                  <a:gd name="T7" fmla="*/ 17 h 60"/>
                  <a:gd name="T8" fmla="*/ 55 w 64"/>
                  <a:gd name="T9" fmla="*/ 60 h 60"/>
                </a:gdLst>
                <a:ahLst/>
                <a:cxnLst>
                  <a:cxn ang="0">
                    <a:pos x="T0" y="T1"/>
                  </a:cxn>
                  <a:cxn ang="0">
                    <a:pos x="T2" y="T3"/>
                  </a:cxn>
                  <a:cxn ang="0">
                    <a:pos x="T4" y="T5"/>
                  </a:cxn>
                  <a:cxn ang="0">
                    <a:pos x="T6" y="T7"/>
                  </a:cxn>
                  <a:cxn ang="0">
                    <a:pos x="T8" y="T9"/>
                  </a:cxn>
                </a:cxnLst>
                <a:rect l="0" t="0" r="r" b="b"/>
                <a:pathLst>
                  <a:path w="64" h="60">
                    <a:moveTo>
                      <a:pt x="55" y="60"/>
                    </a:moveTo>
                    <a:lnTo>
                      <a:pt x="64" y="48"/>
                    </a:lnTo>
                    <a:lnTo>
                      <a:pt x="10" y="0"/>
                    </a:lnTo>
                    <a:lnTo>
                      <a:pt x="0" y="17"/>
                    </a:lnTo>
                    <a:lnTo>
                      <a:pt x="55" y="60"/>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0" name="Freeform 698"/>
              <p:cNvSpPr/>
              <p:nvPr/>
            </p:nvSpPr>
            <p:spPr bwMode="auto">
              <a:xfrm>
                <a:off x="4345" y="1434"/>
                <a:ext cx="33" cy="9"/>
              </a:xfrm>
              <a:custGeom>
                <a:avLst/>
                <a:gdLst>
                  <a:gd name="T0" fmla="*/ 12 w 14"/>
                  <a:gd name="T1" fmla="*/ 0 h 4"/>
                  <a:gd name="T2" fmla="*/ 2 w 14"/>
                  <a:gd name="T3" fmla="*/ 1 h 4"/>
                  <a:gd name="T4" fmla="*/ 0 w 14"/>
                  <a:gd name="T5" fmla="*/ 4 h 4"/>
                  <a:gd name="T6" fmla="*/ 14 w 14"/>
                  <a:gd name="T7" fmla="*/ 3 h 4"/>
                  <a:gd name="T8" fmla="*/ 12 w 14"/>
                  <a:gd name="T9" fmla="*/ 0 h 4"/>
                </a:gdLst>
                <a:ahLst/>
                <a:cxnLst>
                  <a:cxn ang="0">
                    <a:pos x="T0" y="T1"/>
                  </a:cxn>
                  <a:cxn ang="0">
                    <a:pos x="T2" y="T3"/>
                  </a:cxn>
                  <a:cxn ang="0">
                    <a:pos x="T4" y="T5"/>
                  </a:cxn>
                  <a:cxn ang="0">
                    <a:pos x="T6" y="T7"/>
                  </a:cxn>
                  <a:cxn ang="0">
                    <a:pos x="T8" y="T9"/>
                  </a:cxn>
                </a:cxnLst>
                <a:rect l="0" t="0" r="r" b="b"/>
                <a:pathLst>
                  <a:path w="14" h="4">
                    <a:moveTo>
                      <a:pt x="12" y="0"/>
                    </a:moveTo>
                    <a:cubicBezTo>
                      <a:pt x="2" y="1"/>
                      <a:pt x="2" y="1"/>
                      <a:pt x="2" y="1"/>
                    </a:cubicBezTo>
                    <a:cubicBezTo>
                      <a:pt x="1" y="2"/>
                      <a:pt x="1" y="3"/>
                      <a:pt x="0" y="4"/>
                    </a:cubicBezTo>
                    <a:cubicBezTo>
                      <a:pt x="14" y="3"/>
                      <a:pt x="14" y="3"/>
                      <a:pt x="14" y="3"/>
                    </a:cubicBezTo>
                    <a:cubicBezTo>
                      <a:pt x="14" y="2"/>
                      <a:pt x="13" y="1"/>
                      <a:pt x="12"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699"/>
              <p:cNvSpPr/>
              <p:nvPr/>
            </p:nvSpPr>
            <p:spPr bwMode="auto">
              <a:xfrm>
                <a:off x="4345" y="1671"/>
                <a:ext cx="57" cy="50"/>
              </a:xfrm>
              <a:custGeom>
                <a:avLst/>
                <a:gdLst>
                  <a:gd name="T0" fmla="*/ 15 w 24"/>
                  <a:gd name="T1" fmla="*/ 21 h 21"/>
                  <a:gd name="T2" fmla="*/ 24 w 24"/>
                  <a:gd name="T3" fmla="*/ 11 h 21"/>
                  <a:gd name="T4" fmla="*/ 3 w 24"/>
                  <a:gd name="T5" fmla="*/ 0 h 21"/>
                  <a:gd name="T6" fmla="*/ 0 w 24"/>
                  <a:gd name="T7" fmla="*/ 7 h 21"/>
                  <a:gd name="T8" fmla="*/ 15 w 24"/>
                  <a:gd name="T9" fmla="*/ 21 h 21"/>
                </a:gdLst>
                <a:ahLst/>
                <a:cxnLst>
                  <a:cxn ang="0">
                    <a:pos x="T0" y="T1"/>
                  </a:cxn>
                  <a:cxn ang="0">
                    <a:pos x="T2" y="T3"/>
                  </a:cxn>
                  <a:cxn ang="0">
                    <a:pos x="T4" y="T5"/>
                  </a:cxn>
                  <a:cxn ang="0">
                    <a:pos x="T6" y="T7"/>
                  </a:cxn>
                  <a:cxn ang="0">
                    <a:pos x="T8" y="T9"/>
                  </a:cxn>
                </a:cxnLst>
                <a:rect l="0" t="0" r="r" b="b"/>
                <a:pathLst>
                  <a:path w="24" h="21">
                    <a:moveTo>
                      <a:pt x="15" y="21"/>
                    </a:moveTo>
                    <a:cubicBezTo>
                      <a:pt x="18" y="17"/>
                      <a:pt x="21" y="14"/>
                      <a:pt x="24" y="11"/>
                    </a:cubicBezTo>
                    <a:cubicBezTo>
                      <a:pt x="20" y="6"/>
                      <a:pt x="13" y="1"/>
                      <a:pt x="3" y="0"/>
                    </a:cubicBezTo>
                    <a:cubicBezTo>
                      <a:pt x="3" y="2"/>
                      <a:pt x="1" y="5"/>
                      <a:pt x="0" y="7"/>
                    </a:cubicBezTo>
                    <a:lnTo>
                      <a:pt x="15" y="21"/>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Freeform 700"/>
              <p:cNvSpPr/>
              <p:nvPr/>
            </p:nvSpPr>
            <p:spPr bwMode="auto">
              <a:xfrm>
                <a:off x="4352" y="1415"/>
                <a:ext cx="19" cy="16"/>
              </a:xfrm>
              <a:custGeom>
                <a:avLst/>
                <a:gdLst>
                  <a:gd name="T0" fmla="*/ 4 w 8"/>
                  <a:gd name="T1" fmla="*/ 0 h 7"/>
                  <a:gd name="T2" fmla="*/ 0 w 8"/>
                  <a:gd name="T3" fmla="*/ 7 h 7"/>
                  <a:gd name="T4" fmla="*/ 8 w 8"/>
                  <a:gd name="T5" fmla="*/ 7 h 7"/>
                  <a:gd name="T6" fmla="*/ 4 w 8"/>
                  <a:gd name="T7" fmla="*/ 0 h 7"/>
                </a:gdLst>
                <a:ahLst/>
                <a:cxnLst>
                  <a:cxn ang="0">
                    <a:pos x="T0" y="T1"/>
                  </a:cxn>
                  <a:cxn ang="0">
                    <a:pos x="T2" y="T3"/>
                  </a:cxn>
                  <a:cxn ang="0">
                    <a:pos x="T4" y="T5"/>
                  </a:cxn>
                  <a:cxn ang="0">
                    <a:pos x="T6" y="T7"/>
                  </a:cxn>
                </a:cxnLst>
                <a:rect l="0" t="0" r="r" b="b"/>
                <a:pathLst>
                  <a:path w="8" h="7">
                    <a:moveTo>
                      <a:pt x="4" y="0"/>
                    </a:moveTo>
                    <a:cubicBezTo>
                      <a:pt x="3" y="2"/>
                      <a:pt x="1" y="5"/>
                      <a:pt x="0" y="7"/>
                    </a:cubicBezTo>
                    <a:cubicBezTo>
                      <a:pt x="8" y="7"/>
                      <a:pt x="8" y="7"/>
                      <a:pt x="8" y="7"/>
                    </a:cubicBezTo>
                    <a:cubicBezTo>
                      <a:pt x="6" y="4"/>
                      <a:pt x="5" y="1"/>
                      <a:pt x="4"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3" name="Freeform 701"/>
              <p:cNvSpPr/>
              <p:nvPr/>
            </p:nvSpPr>
            <p:spPr bwMode="auto">
              <a:xfrm>
                <a:off x="4418" y="2711"/>
                <a:ext cx="28" cy="38"/>
              </a:xfrm>
              <a:custGeom>
                <a:avLst/>
                <a:gdLst>
                  <a:gd name="T0" fmla="*/ 0 w 12"/>
                  <a:gd name="T1" fmla="*/ 0 h 16"/>
                  <a:gd name="T2" fmla="*/ 0 w 12"/>
                  <a:gd name="T3" fmla="*/ 3 h 16"/>
                  <a:gd name="T4" fmla="*/ 11 w 12"/>
                  <a:gd name="T5" fmla="*/ 16 h 16"/>
                  <a:gd name="T6" fmla="*/ 0 w 12"/>
                  <a:gd name="T7" fmla="*/ 0 h 16"/>
                </a:gdLst>
                <a:ahLst/>
                <a:cxnLst>
                  <a:cxn ang="0">
                    <a:pos x="T0" y="T1"/>
                  </a:cxn>
                  <a:cxn ang="0">
                    <a:pos x="T2" y="T3"/>
                  </a:cxn>
                  <a:cxn ang="0">
                    <a:pos x="T4" y="T5"/>
                  </a:cxn>
                  <a:cxn ang="0">
                    <a:pos x="T6" y="T7"/>
                  </a:cxn>
                </a:cxnLst>
                <a:rect l="0" t="0" r="r" b="b"/>
                <a:pathLst>
                  <a:path w="12" h="16">
                    <a:moveTo>
                      <a:pt x="0" y="0"/>
                    </a:moveTo>
                    <a:cubicBezTo>
                      <a:pt x="0" y="1"/>
                      <a:pt x="0" y="2"/>
                      <a:pt x="0" y="3"/>
                    </a:cubicBezTo>
                    <a:cubicBezTo>
                      <a:pt x="11" y="16"/>
                      <a:pt x="11" y="16"/>
                      <a:pt x="11" y="16"/>
                    </a:cubicBezTo>
                    <a:cubicBezTo>
                      <a:pt x="12" y="8"/>
                      <a:pt x="9" y="1"/>
                      <a:pt x="0"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4" name="Freeform 702"/>
              <p:cNvSpPr/>
              <p:nvPr/>
            </p:nvSpPr>
            <p:spPr bwMode="auto">
              <a:xfrm>
                <a:off x="4416" y="2722"/>
                <a:ext cx="26" cy="41"/>
              </a:xfrm>
              <a:custGeom>
                <a:avLst/>
                <a:gdLst>
                  <a:gd name="T0" fmla="*/ 0 w 11"/>
                  <a:gd name="T1" fmla="*/ 5 h 17"/>
                  <a:gd name="T2" fmla="*/ 10 w 11"/>
                  <a:gd name="T3" fmla="*/ 17 h 17"/>
                  <a:gd name="T4" fmla="*/ 11 w 11"/>
                  <a:gd name="T5" fmla="*/ 13 h 17"/>
                  <a:gd name="T6" fmla="*/ 1 w 11"/>
                  <a:gd name="T7" fmla="*/ 0 h 17"/>
                  <a:gd name="T8" fmla="*/ 0 w 11"/>
                  <a:gd name="T9" fmla="*/ 5 h 17"/>
                </a:gdLst>
                <a:ahLst/>
                <a:cxnLst>
                  <a:cxn ang="0">
                    <a:pos x="T0" y="T1"/>
                  </a:cxn>
                  <a:cxn ang="0">
                    <a:pos x="T2" y="T3"/>
                  </a:cxn>
                  <a:cxn ang="0">
                    <a:pos x="T4" y="T5"/>
                  </a:cxn>
                  <a:cxn ang="0">
                    <a:pos x="T6" y="T7"/>
                  </a:cxn>
                  <a:cxn ang="0">
                    <a:pos x="T8" y="T9"/>
                  </a:cxn>
                </a:cxnLst>
                <a:rect l="0" t="0" r="r" b="b"/>
                <a:pathLst>
                  <a:path w="11" h="17">
                    <a:moveTo>
                      <a:pt x="0" y="5"/>
                    </a:moveTo>
                    <a:cubicBezTo>
                      <a:pt x="10" y="17"/>
                      <a:pt x="10" y="17"/>
                      <a:pt x="10" y="17"/>
                    </a:cubicBezTo>
                    <a:cubicBezTo>
                      <a:pt x="11" y="16"/>
                      <a:pt x="11" y="14"/>
                      <a:pt x="11" y="13"/>
                    </a:cubicBezTo>
                    <a:cubicBezTo>
                      <a:pt x="1" y="0"/>
                      <a:pt x="1" y="0"/>
                      <a:pt x="1" y="0"/>
                    </a:cubicBezTo>
                    <a:cubicBezTo>
                      <a:pt x="1" y="1"/>
                      <a:pt x="0" y="3"/>
                      <a:pt x="0" y="5"/>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5" name="Freeform 703"/>
              <p:cNvSpPr/>
              <p:nvPr/>
            </p:nvSpPr>
            <p:spPr bwMode="auto">
              <a:xfrm>
                <a:off x="4411" y="2737"/>
                <a:ext cx="26" cy="38"/>
              </a:xfrm>
              <a:custGeom>
                <a:avLst/>
                <a:gdLst>
                  <a:gd name="T0" fmla="*/ 0 w 11"/>
                  <a:gd name="T1" fmla="*/ 4 h 16"/>
                  <a:gd name="T2" fmla="*/ 9 w 11"/>
                  <a:gd name="T3" fmla="*/ 16 h 16"/>
                  <a:gd name="T4" fmla="*/ 10 w 11"/>
                  <a:gd name="T5" fmla="*/ 16 h 16"/>
                  <a:gd name="T6" fmla="*/ 11 w 11"/>
                  <a:gd name="T7" fmla="*/ 13 h 16"/>
                  <a:gd name="T8" fmla="*/ 1 w 11"/>
                  <a:gd name="T9" fmla="*/ 0 h 16"/>
                  <a:gd name="T10" fmla="*/ 0 w 11"/>
                  <a:gd name="T11" fmla="*/ 4 h 16"/>
                </a:gdLst>
                <a:ahLst/>
                <a:cxnLst>
                  <a:cxn ang="0">
                    <a:pos x="T0" y="T1"/>
                  </a:cxn>
                  <a:cxn ang="0">
                    <a:pos x="T2" y="T3"/>
                  </a:cxn>
                  <a:cxn ang="0">
                    <a:pos x="T4" y="T5"/>
                  </a:cxn>
                  <a:cxn ang="0">
                    <a:pos x="T6" y="T7"/>
                  </a:cxn>
                  <a:cxn ang="0">
                    <a:pos x="T8" y="T9"/>
                  </a:cxn>
                  <a:cxn ang="0">
                    <a:pos x="T10" y="T11"/>
                  </a:cxn>
                </a:cxnLst>
                <a:rect l="0" t="0" r="r" b="b"/>
                <a:pathLst>
                  <a:path w="11" h="16">
                    <a:moveTo>
                      <a:pt x="0" y="4"/>
                    </a:moveTo>
                    <a:cubicBezTo>
                      <a:pt x="9" y="16"/>
                      <a:pt x="9" y="16"/>
                      <a:pt x="9" y="16"/>
                    </a:cubicBezTo>
                    <a:cubicBezTo>
                      <a:pt x="10" y="16"/>
                      <a:pt x="10" y="16"/>
                      <a:pt x="10" y="16"/>
                    </a:cubicBezTo>
                    <a:cubicBezTo>
                      <a:pt x="10" y="15"/>
                      <a:pt x="11" y="14"/>
                      <a:pt x="11" y="13"/>
                    </a:cubicBezTo>
                    <a:cubicBezTo>
                      <a:pt x="1" y="0"/>
                      <a:pt x="1" y="0"/>
                      <a:pt x="1" y="0"/>
                    </a:cubicBezTo>
                    <a:cubicBezTo>
                      <a:pt x="1" y="2"/>
                      <a:pt x="0" y="3"/>
                      <a:pt x="0" y="4"/>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6" name="Freeform 704"/>
              <p:cNvSpPr/>
              <p:nvPr/>
            </p:nvSpPr>
            <p:spPr bwMode="auto">
              <a:xfrm>
                <a:off x="4196" y="2037"/>
                <a:ext cx="262" cy="334"/>
              </a:xfrm>
              <a:custGeom>
                <a:avLst/>
                <a:gdLst>
                  <a:gd name="T0" fmla="*/ 80 w 111"/>
                  <a:gd name="T1" fmla="*/ 115 h 141"/>
                  <a:gd name="T2" fmla="*/ 80 w 111"/>
                  <a:gd name="T3" fmla="*/ 0 h 141"/>
                  <a:gd name="T4" fmla="*/ 74 w 111"/>
                  <a:gd name="T5" fmla="*/ 12 h 141"/>
                  <a:gd name="T6" fmla="*/ 3 w 111"/>
                  <a:gd name="T7" fmla="*/ 117 h 141"/>
                  <a:gd name="T8" fmla="*/ 0 w 111"/>
                  <a:gd name="T9" fmla="*/ 119 h 141"/>
                  <a:gd name="T10" fmla="*/ 0 w 111"/>
                  <a:gd name="T11" fmla="*/ 123 h 141"/>
                  <a:gd name="T12" fmla="*/ 80 w 111"/>
                  <a:gd name="T13" fmla="*/ 115 h 141"/>
                </a:gdLst>
                <a:ahLst/>
                <a:cxnLst>
                  <a:cxn ang="0">
                    <a:pos x="T0" y="T1"/>
                  </a:cxn>
                  <a:cxn ang="0">
                    <a:pos x="T2" y="T3"/>
                  </a:cxn>
                  <a:cxn ang="0">
                    <a:pos x="T4" y="T5"/>
                  </a:cxn>
                  <a:cxn ang="0">
                    <a:pos x="T6" y="T7"/>
                  </a:cxn>
                  <a:cxn ang="0">
                    <a:pos x="T8" y="T9"/>
                  </a:cxn>
                  <a:cxn ang="0">
                    <a:pos x="T10" y="T11"/>
                  </a:cxn>
                  <a:cxn ang="0">
                    <a:pos x="T12" y="T13"/>
                  </a:cxn>
                </a:cxnLst>
                <a:rect l="0" t="0" r="r" b="b"/>
                <a:pathLst>
                  <a:path w="111" h="141">
                    <a:moveTo>
                      <a:pt x="80" y="115"/>
                    </a:moveTo>
                    <a:cubicBezTo>
                      <a:pt x="108" y="93"/>
                      <a:pt x="111" y="24"/>
                      <a:pt x="80" y="0"/>
                    </a:cubicBezTo>
                    <a:cubicBezTo>
                      <a:pt x="79" y="4"/>
                      <a:pt x="77" y="8"/>
                      <a:pt x="74" y="12"/>
                    </a:cubicBezTo>
                    <a:cubicBezTo>
                      <a:pt x="104" y="55"/>
                      <a:pt x="82" y="128"/>
                      <a:pt x="3" y="117"/>
                    </a:cubicBezTo>
                    <a:cubicBezTo>
                      <a:pt x="2" y="118"/>
                      <a:pt x="1" y="119"/>
                      <a:pt x="0" y="119"/>
                    </a:cubicBezTo>
                    <a:cubicBezTo>
                      <a:pt x="0" y="121"/>
                      <a:pt x="0" y="122"/>
                      <a:pt x="0" y="123"/>
                    </a:cubicBezTo>
                    <a:cubicBezTo>
                      <a:pt x="32" y="141"/>
                      <a:pt x="62" y="131"/>
                      <a:pt x="80" y="115"/>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7" name="Freeform 705"/>
              <p:cNvSpPr/>
              <p:nvPr/>
            </p:nvSpPr>
            <p:spPr bwMode="auto">
              <a:xfrm>
                <a:off x="4402" y="2749"/>
                <a:ext cx="28" cy="33"/>
              </a:xfrm>
              <a:custGeom>
                <a:avLst/>
                <a:gdLst>
                  <a:gd name="T0" fmla="*/ 0 w 12"/>
                  <a:gd name="T1" fmla="*/ 4 h 14"/>
                  <a:gd name="T2" fmla="*/ 9 w 12"/>
                  <a:gd name="T3" fmla="*/ 14 h 14"/>
                  <a:gd name="T4" fmla="*/ 12 w 12"/>
                  <a:gd name="T5" fmla="*/ 12 h 14"/>
                  <a:gd name="T6" fmla="*/ 3 w 12"/>
                  <a:gd name="T7" fmla="*/ 0 h 14"/>
                  <a:gd name="T8" fmla="*/ 0 w 12"/>
                  <a:gd name="T9" fmla="*/ 4 h 14"/>
                </a:gdLst>
                <a:ahLst/>
                <a:cxnLst>
                  <a:cxn ang="0">
                    <a:pos x="T0" y="T1"/>
                  </a:cxn>
                  <a:cxn ang="0">
                    <a:pos x="T2" y="T3"/>
                  </a:cxn>
                  <a:cxn ang="0">
                    <a:pos x="T4" y="T5"/>
                  </a:cxn>
                  <a:cxn ang="0">
                    <a:pos x="T6" y="T7"/>
                  </a:cxn>
                  <a:cxn ang="0">
                    <a:pos x="T8" y="T9"/>
                  </a:cxn>
                </a:cxnLst>
                <a:rect l="0" t="0" r="r" b="b"/>
                <a:pathLst>
                  <a:path w="12" h="14">
                    <a:moveTo>
                      <a:pt x="0" y="4"/>
                    </a:moveTo>
                    <a:cubicBezTo>
                      <a:pt x="9" y="14"/>
                      <a:pt x="9" y="14"/>
                      <a:pt x="9" y="14"/>
                    </a:cubicBezTo>
                    <a:cubicBezTo>
                      <a:pt x="10" y="13"/>
                      <a:pt x="11" y="13"/>
                      <a:pt x="12" y="12"/>
                    </a:cubicBezTo>
                    <a:cubicBezTo>
                      <a:pt x="3" y="0"/>
                      <a:pt x="3" y="0"/>
                      <a:pt x="3" y="0"/>
                    </a:cubicBezTo>
                    <a:cubicBezTo>
                      <a:pt x="2" y="2"/>
                      <a:pt x="1" y="3"/>
                      <a:pt x="0" y="4"/>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8" name="Freeform 706"/>
              <p:cNvSpPr/>
              <p:nvPr/>
            </p:nvSpPr>
            <p:spPr bwMode="auto">
              <a:xfrm>
                <a:off x="4347" y="2153"/>
                <a:ext cx="45" cy="19"/>
              </a:xfrm>
              <a:custGeom>
                <a:avLst/>
                <a:gdLst>
                  <a:gd name="T0" fmla="*/ 18 w 19"/>
                  <a:gd name="T1" fmla="*/ 0 h 8"/>
                  <a:gd name="T2" fmla="*/ 0 w 19"/>
                  <a:gd name="T3" fmla="*/ 1 h 8"/>
                  <a:gd name="T4" fmla="*/ 0 w 19"/>
                  <a:gd name="T5" fmla="*/ 7 h 8"/>
                  <a:gd name="T6" fmla="*/ 18 w 19"/>
                  <a:gd name="T7" fmla="*/ 8 h 8"/>
                  <a:gd name="T8" fmla="*/ 18 w 19"/>
                  <a:gd name="T9" fmla="*/ 0 h 8"/>
                </a:gdLst>
                <a:ahLst/>
                <a:cxnLst>
                  <a:cxn ang="0">
                    <a:pos x="T0" y="T1"/>
                  </a:cxn>
                  <a:cxn ang="0">
                    <a:pos x="T2" y="T3"/>
                  </a:cxn>
                  <a:cxn ang="0">
                    <a:pos x="T4" y="T5"/>
                  </a:cxn>
                  <a:cxn ang="0">
                    <a:pos x="T6" y="T7"/>
                  </a:cxn>
                  <a:cxn ang="0">
                    <a:pos x="T8" y="T9"/>
                  </a:cxn>
                </a:cxnLst>
                <a:rect l="0" t="0" r="r" b="b"/>
                <a:pathLst>
                  <a:path w="19" h="8">
                    <a:moveTo>
                      <a:pt x="18" y="0"/>
                    </a:moveTo>
                    <a:cubicBezTo>
                      <a:pt x="0" y="1"/>
                      <a:pt x="0" y="1"/>
                      <a:pt x="0" y="1"/>
                    </a:cubicBezTo>
                    <a:cubicBezTo>
                      <a:pt x="0" y="3"/>
                      <a:pt x="0" y="5"/>
                      <a:pt x="0" y="7"/>
                    </a:cubicBezTo>
                    <a:cubicBezTo>
                      <a:pt x="18" y="8"/>
                      <a:pt x="18" y="8"/>
                      <a:pt x="18" y="8"/>
                    </a:cubicBezTo>
                    <a:cubicBezTo>
                      <a:pt x="19" y="5"/>
                      <a:pt x="19" y="2"/>
                      <a:pt x="18" y="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9" name="Freeform 707"/>
              <p:cNvSpPr/>
              <p:nvPr/>
            </p:nvSpPr>
            <p:spPr bwMode="auto">
              <a:xfrm>
                <a:off x="4345" y="2127"/>
                <a:ext cx="45" cy="23"/>
              </a:xfrm>
              <a:custGeom>
                <a:avLst/>
                <a:gdLst>
                  <a:gd name="T0" fmla="*/ 0 w 19"/>
                  <a:gd name="T1" fmla="*/ 4 h 10"/>
                  <a:gd name="T2" fmla="*/ 1 w 19"/>
                  <a:gd name="T3" fmla="*/ 10 h 10"/>
                  <a:gd name="T4" fmla="*/ 19 w 19"/>
                  <a:gd name="T5" fmla="*/ 8 h 10"/>
                  <a:gd name="T6" fmla="*/ 18 w 19"/>
                  <a:gd name="T7" fmla="*/ 0 h 10"/>
                  <a:gd name="T8" fmla="*/ 0 w 19"/>
                  <a:gd name="T9" fmla="*/ 4 h 10"/>
                </a:gdLst>
                <a:ahLst/>
                <a:cxnLst>
                  <a:cxn ang="0">
                    <a:pos x="T0" y="T1"/>
                  </a:cxn>
                  <a:cxn ang="0">
                    <a:pos x="T2" y="T3"/>
                  </a:cxn>
                  <a:cxn ang="0">
                    <a:pos x="T4" y="T5"/>
                  </a:cxn>
                  <a:cxn ang="0">
                    <a:pos x="T6" y="T7"/>
                  </a:cxn>
                  <a:cxn ang="0">
                    <a:pos x="T8" y="T9"/>
                  </a:cxn>
                </a:cxnLst>
                <a:rect l="0" t="0" r="r" b="b"/>
                <a:pathLst>
                  <a:path w="19" h="10">
                    <a:moveTo>
                      <a:pt x="0" y="4"/>
                    </a:moveTo>
                    <a:cubicBezTo>
                      <a:pt x="1" y="6"/>
                      <a:pt x="1" y="8"/>
                      <a:pt x="1" y="10"/>
                    </a:cubicBezTo>
                    <a:cubicBezTo>
                      <a:pt x="19" y="8"/>
                      <a:pt x="19" y="8"/>
                      <a:pt x="19" y="8"/>
                    </a:cubicBezTo>
                    <a:cubicBezTo>
                      <a:pt x="19" y="6"/>
                      <a:pt x="18" y="3"/>
                      <a:pt x="18" y="0"/>
                    </a:cubicBezTo>
                    <a:lnTo>
                      <a:pt x="0" y="4"/>
                    </a:ln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0" name="Freeform 708"/>
              <p:cNvSpPr/>
              <p:nvPr/>
            </p:nvSpPr>
            <p:spPr bwMode="auto">
              <a:xfrm>
                <a:off x="4342" y="2174"/>
                <a:ext cx="48" cy="19"/>
              </a:xfrm>
              <a:custGeom>
                <a:avLst/>
                <a:gdLst>
                  <a:gd name="T0" fmla="*/ 20 w 20"/>
                  <a:gd name="T1" fmla="*/ 1 h 8"/>
                  <a:gd name="T2" fmla="*/ 1 w 20"/>
                  <a:gd name="T3" fmla="*/ 0 h 8"/>
                  <a:gd name="T4" fmla="*/ 0 w 20"/>
                  <a:gd name="T5" fmla="*/ 5 h 8"/>
                  <a:gd name="T6" fmla="*/ 19 w 20"/>
                  <a:gd name="T7" fmla="*/ 8 h 8"/>
                  <a:gd name="T8" fmla="*/ 20 w 20"/>
                  <a:gd name="T9" fmla="*/ 1 h 8"/>
                </a:gdLst>
                <a:ahLst/>
                <a:cxnLst>
                  <a:cxn ang="0">
                    <a:pos x="T0" y="T1"/>
                  </a:cxn>
                  <a:cxn ang="0">
                    <a:pos x="T2" y="T3"/>
                  </a:cxn>
                  <a:cxn ang="0">
                    <a:pos x="T4" y="T5"/>
                  </a:cxn>
                  <a:cxn ang="0">
                    <a:pos x="T6" y="T7"/>
                  </a:cxn>
                  <a:cxn ang="0">
                    <a:pos x="T8" y="T9"/>
                  </a:cxn>
                </a:cxnLst>
                <a:rect l="0" t="0" r="r" b="b"/>
                <a:pathLst>
                  <a:path w="20" h="8">
                    <a:moveTo>
                      <a:pt x="20" y="1"/>
                    </a:moveTo>
                    <a:cubicBezTo>
                      <a:pt x="1" y="0"/>
                      <a:pt x="1" y="0"/>
                      <a:pt x="1" y="0"/>
                    </a:cubicBezTo>
                    <a:cubicBezTo>
                      <a:pt x="1" y="2"/>
                      <a:pt x="0" y="3"/>
                      <a:pt x="0" y="5"/>
                    </a:cubicBezTo>
                    <a:cubicBezTo>
                      <a:pt x="19" y="8"/>
                      <a:pt x="19" y="8"/>
                      <a:pt x="19" y="8"/>
                    </a:cubicBezTo>
                    <a:cubicBezTo>
                      <a:pt x="20" y="6"/>
                      <a:pt x="20" y="3"/>
                      <a:pt x="20" y="1"/>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1" name="Freeform 709"/>
              <p:cNvSpPr/>
              <p:nvPr/>
            </p:nvSpPr>
            <p:spPr bwMode="auto">
              <a:xfrm>
                <a:off x="4340" y="2098"/>
                <a:ext cx="45" cy="33"/>
              </a:xfrm>
              <a:custGeom>
                <a:avLst/>
                <a:gdLst>
                  <a:gd name="T0" fmla="*/ 0 w 19"/>
                  <a:gd name="T1" fmla="*/ 10 h 14"/>
                  <a:gd name="T2" fmla="*/ 2 w 19"/>
                  <a:gd name="T3" fmla="*/ 14 h 14"/>
                  <a:gd name="T4" fmla="*/ 19 w 19"/>
                  <a:gd name="T5" fmla="*/ 10 h 14"/>
                  <a:gd name="T6" fmla="*/ 16 w 19"/>
                  <a:gd name="T7" fmla="*/ 0 h 14"/>
                  <a:gd name="T8" fmla="*/ 0 w 19"/>
                  <a:gd name="T9" fmla="*/ 10 h 14"/>
                </a:gdLst>
                <a:ahLst/>
                <a:cxnLst>
                  <a:cxn ang="0">
                    <a:pos x="T0" y="T1"/>
                  </a:cxn>
                  <a:cxn ang="0">
                    <a:pos x="T2" y="T3"/>
                  </a:cxn>
                  <a:cxn ang="0">
                    <a:pos x="T4" y="T5"/>
                  </a:cxn>
                  <a:cxn ang="0">
                    <a:pos x="T6" y="T7"/>
                  </a:cxn>
                  <a:cxn ang="0">
                    <a:pos x="T8" y="T9"/>
                  </a:cxn>
                </a:cxnLst>
                <a:rect l="0" t="0" r="r" b="b"/>
                <a:pathLst>
                  <a:path w="19" h="14">
                    <a:moveTo>
                      <a:pt x="0" y="10"/>
                    </a:moveTo>
                    <a:cubicBezTo>
                      <a:pt x="1" y="11"/>
                      <a:pt x="1" y="12"/>
                      <a:pt x="2" y="14"/>
                    </a:cubicBezTo>
                    <a:cubicBezTo>
                      <a:pt x="19" y="10"/>
                      <a:pt x="19" y="10"/>
                      <a:pt x="19" y="10"/>
                    </a:cubicBezTo>
                    <a:cubicBezTo>
                      <a:pt x="18" y="6"/>
                      <a:pt x="17" y="3"/>
                      <a:pt x="16" y="0"/>
                    </a:cubicBezTo>
                    <a:lnTo>
                      <a:pt x="0" y="10"/>
                    </a:ln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2" name="Freeform 710"/>
              <p:cNvSpPr/>
              <p:nvPr/>
            </p:nvSpPr>
            <p:spPr bwMode="auto">
              <a:xfrm>
                <a:off x="4023" y="1721"/>
                <a:ext cx="379" cy="301"/>
              </a:xfrm>
              <a:custGeom>
                <a:avLst/>
                <a:gdLst>
                  <a:gd name="T0" fmla="*/ 45 w 160"/>
                  <a:gd name="T1" fmla="*/ 17 h 127"/>
                  <a:gd name="T2" fmla="*/ 4 w 160"/>
                  <a:gd name="T3" fmla="*/ 67 h 127"/>
                  <a:gd name="T4" fmla="*/ 3 w 160"/>
                  <a:gd name="T5" fmla="*/ 110 h 127"/>
                  <a:gd name="T6" fmla="*/ 25 w 160"/>
                  <a:gd name="T7" fmla="*/ 104 h 127"/>
                  <a:gd name="T8" fmla="*/ 58 w 160"/>
                  <a:gd name="T9" fmla="*/ 38 h 127"/>
                  <a:gd name="T10" fmla="*/ 135 w 160"/>
                  <a:gd name="T11" fmla="*/ 106 h 127"/>
                  <a:gd name="T12" fmla="*/ 102 w 160"/>
                  <a:gd name="T13" fmla="*/ 118 h 127"/>
                  <a:gd name="T14" fmla="*/ 104 w 160"/>
                  <a:gd name="T15" fmla="*/ 126 h 127"/>
                  <a:gd name="T16" fmla="*/ 150 w 160"/>
                  <a:gd name="T17" fmla="*/ 126 h 127"/>
                  <a:gd name="T18" fmla="*/ 141 w 160"/>
                  <a:gd name="T19" fmla="*/ 39 h 127"/>
                  <a:gd name="T20" fmla="*/ 45 w 160"/>
                  <a:gd name="T21" fmla="*/ 1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0" h="127">
                    <a:moveTo>
                      <a:pt x="45" y="17"/>
                    </a:moveTo>
                    <a:cubicBezTo>
                      <a:pt x="32" y="34"/>
                      <a:pt x="17" y="51"/>
                      <a:pt x="4" y="67"/>
                    </a:cubicBezTo>
                    <a:cubicBezTo>
                      <a:pt x="0" y="81"/>
                      <a:pt x="0" y="96"/>
                      <a:pt x="3" y="110"/>
                    </a:cubicBezTo>
                    <a:cubicBezTo>
                      <a:pt x="10" y="109"/>
                      <a:pt x="17" y="107"/>
                      <a:pt x="25" y="104"/>
                    </a:cubicBezTo>
                    <a:cubicBezTo>
                      <a:pt x="24" y="68"/>
                      <a:pt x="38" y="45"/>
                      <a:pt x="58" y="38"/>
                    </a:cubicBezTo>
                    <a:cubicBezTo>
                      <a:pt x="84" y="30"/>
                      <a:pt x="122" y="46"/>
                      <a:pt x="135" y="106"/>
                    </a:cubicBezTo>
                    <a:cubicBezTo>
                      <a:pt x="128" y="108"/>
                      <a:pt x="116" y="113"/>
                      <a:pt x="102" y="118"/>
                    </a:cubicBezTo>
                    <a:cubicBezTo>
                      <a:pt x="103" y="121"/>
                      <a:pt x="104" y="124"/>
                      <a:pt x="104" y="126"/>
                    </a:cubicBezTo>
                    <a:cubicBezTo>
                      <a:pt x="111" y="127"/>
                      <a:pt x="137" y="126"/>
                      <a:pt x="150" y="126"/>
                    </a:cubicBezTo>
                    <a:cubicBezTo>
                      <a:pt x="160" y="99"/>
                      <a:pt x="157" y="64"/>
                      <a:pt x="141" y="39"/>
                    </a:cubicBezTo>
                    <a:cubicBezTo>
                      <a:pt x="119" y="7"/>
                      <a:pt x="77" y="0"/>
                      <a:pt x="45" y="17"/>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3" name="Freeform 711"/>
              <p:cNvSpPr/>
              <p:nvPr/>
            </p:nvSpPr>
            <p:spPr bwMode="auto">
              <a:xfrm>
                <a:off x="4335" y="2191"/>
                <a:ext cx="52" cy="31"/>
              </a:xfrm>
              <a:custGeom>
                <a:avLst/>
                <a:gdLst>
                  <a:gd name="T0" fmla="*/ 22 w 22"/>
                  <a:gd name="T1" fmla="*/ 3 h 13"/>
                  <a:gd name="T2" fmla="*/ 2 w 22"/>
                  <a:gd name="T3" fmla="*/ 0 h 13"/>
                  <a:gd name="T4" fmla="*/ 0 w 22"/>
                  <a:gd name="T5" fmla="*/ 4 h 13"/>
                  <a:gd name="T6" fmla="*/ 19 w 22"/>
                  <a:gd name="T7" fmla="*/ 13 h 13"/>
                  <a:gd name="T8" fmla="*/ 22 w 22"/>
                  <a:gd name="T9" fmla="*/ 3 h 13"/>
                </a:gdLst>
                <a:ahLst/>
                <a:cxnLst>
                  <a:cxn ang="0">
                    <a:pos x="T0" y="T1"/>
                  </a:cxn>
                  <a:cxn ang="0">
                    <a:pos x="T2" y="T3"/>
                  </a:cxn>
                  <a:cxn ang="0">
                    <a:pos x="T4" y="T5"/>
                  </a:cxn>
                  <a:cxn ang="0">
                    <a:pos x="T6" y="T7"/>
                  </a:cxn>
                  <a:cxn ang="0">
                    <a:pos x="T8" y="T9"/>
                  </a:cxn>
                </a:cxnLst>
                <a:rect l="0" t="0" r="r" b="b"/>
                <a:pathLst>
                  <a:path w="22" h="13">
                    <a:moveTo>
                      <a:pt x="22" y="3"/>
                    </a:moveTo>
                    <a:cubicBezTo>
                      <a:pt x="2" y="0"/>
                      <a:pt x="2" y="0"/>
                      <a:pt x="2" y="0"/>
                    </a:cubicBezTo>
                    <a:cubicBezTo>
                      <a:pt x="1" y="2"/>
                      <a:pt x="1" y="3"/>
                      <a:pt x="0" y="4"/>
                    </a:cubicBezTo>
                    <a:cubicBezTo>
                      <a:pt x="19" y="13"/>
                      <a:pt x="19" y="13"/>
                      <a:pt x="19" y="13"/>
                    </a:cubicBezTo>
                    <a:cubicBezTo>
                      <a:pt x="20" y="10"/>
                      <a:pt x="21" y="7"/>
                      <a:pt x="22" y="3"/>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4" name="Freeform 712"/>
              <p:cNvSpPr/>
              <p:nvPr/>
            </p:nvSpPr>
            <p:spPr bwMode="auto">
              <a:xfrm>
                <a:off x="4394" y="2760"/>
                <a:ext cx="24" cy="29"/>
              </a:xfrm>
              <a:custGeom>
                <a:avLst/>
                <a:gdLst>
                  <a:gd name="T0" fmla="*/ 0 w 10"/>
                  <a:gd name="T1" fmla="*/ 2 h 12"/>
                  <a:gd name="T2" fmla="*/ 7 w 10"/>
                  <a:gd name="T3" fmla="*/ 12 h 12"/>
                  <a:gd name="T4" fmla="*/ 10 w 10"/>
                  <a:gd name="T5" fmla="*/ 10 h 12"/>
                  <a:gd name="T6" fmla="*/ 2 w 10"/>
                  <a:gd name="T7" fmla="*/ 0 h 12"/>
                  <a:gd name="T8" fmla="*/ 0 w 10"/>
                  <a:gd name="T9" fmla="*/ 2 h 12"/>
                </a:gdLst>
                <a:ahLst/>
                <a:cxnLst>
                  <a:cxn ang="0">
                    <a:pos x="T0" y="T1"/>
                  </a:cxn>
                  <a:cxn ang="0">
                    <a:pos x="T2" y="T3"/>
                  </a:cxn>
                  <a:cxn ang="0">
                    <a:pos x="T4" y="T5"/>
                  </a:cxn>
                  <a:cxn ang="0">
                    <a:pos x="T6" y="T7"/>
                  </a:cxn>
                  <a:cxn ang="0">
                    <a:pos x="T8" y="T9"/>
                  </a:cxn>
                </a:cxnLst>
                <a:rect l="0" t="0" r="r" b="b"/>
                <a:pathLst>
                  <a:path w="10" h="12">
                    <a:moveTo>
                      <a:pt x="0" y="2"/>
                    </a:moveTo>
                    <a:cubicBezTo>
                      <a:pt x="7" y="12"/>
                      <a:pt x="7" y="12"/>
                      <a:pt x="7" y="12"/>
                    </a:cubicBezTo>
                    <a:cubicBezTo>
                      <a:pt x="8" y="11"/>
                      <a:pt x="9" y="10"/>
                      <a:pt x="10" y="10"/>
                    </a:cubicBezTo>
                    <a:cubicBezTo>
                      <a:pt x="2" y="0"/>
                      <a:pt x="2" y="0"/>
                      <a:pt x="2" y="0"/>
                    </a:cubicBezTo>
                    <a:cubicBezTo>
                      <a:pt x="2" y="1"/>
                      <a:pt x="1" y="2"/>
                      <a:pt x="0" y="2"/>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 name="Freeform 713"/>
              <p:cNvSpPr/>
              <p:nvPr/>
            </p:nvSpPr>
            <p:spPr bwMode="auto">
              <a:xfrm>
                <a:off x="4295" y="1723"/>
                <a:ext cx="62" cy="57"/>
              </a:xfrm>
              <a:custGeom>
                <a:avLst/>
                <a:gdLst>
                  <a:gd name="T0" fmla="*/ 0 w 26"/>
                  <a:gd name="T1" fmla="*/ 9 h 24"/>
                  <a:gd name="T2" fmla="*/ 21 w 26"/>
                  <a:gd name="T3" fmla="*/ 24 h 24"/>
                  <a:gd name="T4" fmla="*/ 26 w 26"/>
                  <a:gd name="T5" fmla="*/ 12 h 24"/>
                  <a:gd name="T6" fmla="*/ 11 w 26"/>
                  <a:gd name="T7" fmla="*/ 0 h 24"/>
                  <a:gd name="T8" fmla="*/ 0 w 26"/>
                  <a:gd name="T9" fmla="*/ 9 h 24"/>
                </a:gdLst>
                <a:ahLst/>
                <a:cxnLst>
                  <a:cxn ang="0">
                    <a:pos x="T0" y="T1"/>
                  </a:cxn>
                  <a:cxn ang="0">
                    <a:pos x="T2" y="T3"/>
                  </a:cxn>
                  <a:cxn ang="0">
                    <a:pos x="T4" y="T5"/>
                  </a:cxn>
                  <a:cxn ang="0">
                    <a:pos x="T6" y="T7"/>
                  </a:cxn>
                  <a:cxn ang="0">
                    <a:pos x="T8" y="T9"/>
                  </a:cxn>
                </a:cxnLst>
                <a:rect l="0" t="0" r="r" b="b"/>
                <a:pathLst>
                  <a:path w="26" h="24">
                    <a:moveTo>
                      <a:pt x="0" y="9"/>
                    </a:moveTo>
                    <a:cubicBezTo>
                      <a:pt x="8" y="12"/>
                      <a:pt x="15" y="17"/>
                      <a:pt x="21" y="24"/>
                    </a:cubicBezTo>
                    <a:cubicBezTo>
                      <a:pt x="22" y="19"/>
                      <a:pt x="24" y="15"/>
                      <a:pt x="26" y="12"/>
                    </a:cubicBezTo>
                    <a:cubicBezTo>
                      <a:pt x="11" y="0"/>
                      <a:pt x="11" y="0"/>
                      <a:pt x="11" y="0"/>
                    </a:cubicBezTo>
                    <a:cubicBezTo>
                      <a:pt x="8" y="4"/>
                      <a:pt x="4" y="6"/>
                      <a:pt x="0" y="9"/>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 name="Freeform 714"/>
              <p:cNvSpPr/>
              <p:nvPr/>
            </p:nvSpPr>
            <p:spPr bwMode="auto">
              <a:xfrm>
                <a:off x="4333" y="2075"/>
                <a:ext cx="43" cy="40"/>
              </a:xfrm>
              <a:custGeom>
                <a:avLst/>
                <a:gdLst>
                  <a:gd name="T0" fmla="*/ 0 w 18"/>
                  <a:gd name="T1" fmla="*/ 13 h 17"/>
                  <a:gd name="T2" fmla="*/ 2 w 18"/>
                  <a:gd name="T3" fmla="*/ 17 h 17"/>
                  <a:gd name="T4" fmla="*/ 18 w 18"/>
                  <a:gd name="T5" fmla="*/ 8 h 17"/>
                  <a:gd name="T6" fmla="*/ 14 w 18"/>
                  <a:gd name="T7" fmla="*/ 0 h 17"/>
                  <a:gd name="T8" fmla="*/ 0 w 18"/>
                  <a:gd name="T9" fmla="*/ 13 h 17"/>
                </a:gdLst>
                <a:ahLst/>
                <a:cxnLst>
                  <a:cxn ang="0">
                    <a:pos x="T0" y="T1"/>
                  </a:cxn>
                  <a:cxn ang="0">
                    <a:pos x="T2" y="T3"/>
                  </a:cxn>
                  <a:cxn ang="0">
                    <a:pos x="T4" y="T5"/>
                  </a:cxn>
                  <a:cxn ang="0">
                    <a:pos x="T6" y="T7"/>
                  </a:cxn>
                  <a:cxn ang="0">
                    <a:pos x="T8" y="T9"/>
                  </a:cxn>
                </a:cxnLst>
                <a:rect l="0" t="0" r="r" b="b"/>
                <a:pathLst>
                  <a:path w="18" h="17">
                    <a:moveTo>
                      <a:pt x="0" y="13"/>
                    </a:moveTo>
                    <a:cubicBezTo>
                      <a:pt x="1" y="15"/>
                      <a:pt x="2" y="16"/>
                      <a:pt x="2" y="17"/>
                    </a:cubicBezTo>
                    <a:cubicBezTo>
                      <a:pt x="18" y="8"/>
                      <a:pt x="18" y="8"/>
                      <a:pt x="18" y="8"/>
                    </a:cubicBezTo>
                    <a:cubicBezTo>
                      <a:pt x="17" y="5"/>
                      <a:pt x="15" y="3"/>
                      <a:pt x="14" y="0"/>
                    </a:cubicBezTo>
                    <a:cubicBezTo>
                      <a:pt x="10" y="5"/>
                      <a:pt x="5" y="9"/>
                      <a:pt x="0" y="13"/>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7" name="Freeform 715"/>
              <p:cNvSpPr/>
              <p:nvPr/>
            </p:nvSpPr>
            <p:spPr bwMode="auto">
              <a:xfrm>
                <a:off x="4326" y="2207"/>
                <a:ext cx="52" cy="38"/>
              </a:xfrm>
              <a:custGeom>
                <a:avLst/>
                <a:gdLst>
                  <a:gd name="T0" fmla="*/ 22 w 22"/>
                  <a:gd name="T1" fmla="*/ 8 h 16"/>
                  <a:gd name="T2" fmla="*/ 3 w 22"/>
                  <a:gd name="T3" fmla="*/ 0 h 16"/>
                  <a:gd name="T4" fmla="*/ 0 w 22"/>
                  <a:gd name="T5" fmla="*/ 3 h 16"/>
                  <a:gd name="T6" fmla="*/ 17 w 22"/>
                  <a:gd name="T7" fmla="*/ 16 h 16"/>
                  <a:gd name="T8" fmla="*/ 22 w 22"/>
                  <a:gd name="T9" fmla="*/ 8 h 16"/>
                </a:gdLst>
                <a:ahLst/>
                <a:cxnLst>
                  <a:cxn ang="0">
                    <a:pos x="T0" y="T1"/>
                  </a:cxn>
                  <a:cxn ang="0">
                    <a:pos x="T2" y="T3"/>
                  </a:cxn>
                  <a:cxn ang="0">
                    <a:pos x="T4" y="T5"/>
                  </a:cxn>
                  <a:cxn ang="0">
                    <a:pos x="T6" y="T7"/>
                  </a:cxn>
                  <a:cxn ang="0">
                    <a:pos x="T8" y="T9"/>
                  </a:cxn>
                </a:cxnLst>
                <a:rect l="0" t="0" r="r" b="b"/>
                <a:pathLst>
                  <a:path w="22" h="16">
                    <a:moveTo>
                      <a:pt x="22" y="8"/>
                    </a:moveTo>
                    <a:cubicBezTo>
                      <a:pt x="3" y="0"/>
                      <a:pt x="3" y="0"/>
                      <a:pt x="3" y="0"/>
                    </a:cubicBezTo>
                    <a:cubicBezTo>
                      <a:pt x="2" y="1"/>
                      <a:pt x="1" y="2"/>
                      <a:pt x="0" y="3"/>
                    </a:cubicBezTo>
                    <a:cubicBezTo>
                      <a:pt x="17" y="16"/>
                      <a:pt x="17" y="16"/>
                      <a:pt x="17" y="16"/>
                    </a:cubicBezTo>
                    <a:cubicBezTo>
                      <a:pt x="19" y="13"/>
                      <a:pt x="20" y="11"/>
                      <a:pt x="22" y="8"/>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 name="Freeform 716"/>
              <p:cNvSpPr/>
              <p:nvPr/>
            </p:nvSpPr>
            <p:spPr bwMode="auto">
              <a:xfrm>
                <a:off x="4383" y="2768"/>
                <a:ext cx="26" cy="26"/>
              </a:xfrm>
              <a:custGeom>
                <a:avLst/>
                <a:gdLst>
                  <a:gd name="T0" fmla="*/ 0 w 11"/>
                  <a:gd name="T1" fmla="*/ 2 h 11"/>
                  <a:gd name="T2" fmla="*/ 7 w 11"/>
                  <a:gd name="T3" fmla="*/ 11 h 11"/>
                  <a:gd name="T4" fmla="*/ 11 w 11"/>
                  <a:gd name="T5" fmla="*/ 9 h 11"/>
                  <a:gd name="T6" fmla="*/ 4 w 11"/>
                  <a:gd name="T7" fmla="*/ 0 h 11"/>
                  <a:gd name="T8" fmla="*/ 0 w 11"/>
                  <a:gd name="T9" fmla="*/ 2 h 11"/>
                </a:gdLst>
                <a:ahLst/>
                <a:cxnLst>
                  <a:cxn ang="0">
                    <a:pos x="T0" y="T1"/>
                  </a:cxn>
                  <a:cxn ang="0">
                    <a:pos x="T2" y="T3"/>
                  </a:cxn>
                  <a:cxn ang="0">
                    <a:pos x="T4" y="T5"/>
                  </a:cxn>
                  <a:cxn ang="0">
                    <a:pos x="T6" y="T7"/>
                  </a:cxn>
                  <a:cxn ang="0">
                    <a:pos x="T8" y="T9"/>
                  </a:cxn>
                </a:cxnLst>
                <a:rect l="0" t="0" r="r" b="b"/>
                <a:pathLst>
                  <a:path w="11" h="11">
                    <a:moveTo>
                      <a:pt x="0" y="2"/>
                    </a:moveTo>
                    <a:cubicBezTo>
                      <a:pt x="7" y="11"/>
                      <a:pt x="7" y="11"/>
                      <a:pt x="7" y="11"/>
                    </a:cubicBezTo>
                    <a:cubicBezTo>
                      <a:pt x="8" y="11"/>
                      <a:pt x="10" y="10"/>
                      <a:pt x="11" y="9"/>
                    </a:cubicBezTo>
                    <a:cubicBezTo>
                      <a:pt x="4" y="0"/>
                      <a:pt x="4" y="0"/>
                      <a:pt x="4" y="0"/>
                    </a:cubicBezTo>
                    <a:cubicBezTo>
                      <a:pt x="3" y="1"/>
                      <a:pt x="2" y="2"/>
                      <a:pt x="0" y="2"/>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9" name="Freeform 717"/>
              <p:cNvSpPr/>
              <p:nvPr/>
            </p:nvSpPr>
            <p:spPr bwMode="auto">
              <a:xfrm>
                <a:off x="4066" y="1422"/>
                <a:ext cx="307" cy="315"/>
              </a:xfrm>
              <a:custGeom>
                <a:avLst/>
                <a:gdLst>
                  <a:gd name="T0" fmla="*/ 0 w 130"/>
                  <a:gd name="T1" fmla="*/ 39 h 133"/>
                  <a:gd name="T2" fmla="*/ 5 w 130"/>
                  <a:gd name="T3" fmla="*/ 42 h 133"/>
                  <a:gd name="T4" fmla="*/ 100 w 130"/>
                  <a:gd name="T5" fmla="*/ 47 h 133"/>
                  <a:gd name="T6" fmla="*/ 87 w 130"/>
                  <a:gd name="T7" fmla="*/ 132 h 133"/>
                  <a:gd name="T8" fmla="*/ 90 w 130"/>
                  <a:gd name="T9" fmla="*/ 133 h 133"/>
                  <a:gd name="T10" fmla="*/ 108 w 130"/>
                  <a:gd name="T11" fmla="*/ 39 h 133"/>
                  <a:gd name="T12" fmla="*/ 0 w 130"/>
                  <a:gd name="T13" fmla="*/ 39 h 133"/>
                </a:gdLst>
                <a:ahLst/>
                <a:cxnLst>
                  <a:cxn ang="0">
                    <a:pos x="T0" y="T1"/>
                  </a:cxn>
                  <a:cxn ang="0">
                    <a:pos x="T2" y="T3"/>
                  </a:cxn>
                  <a:cxn ang="0">
                    <a:pos x="T4" y="T5"/>
                  </a:cxn>
                  <a:cxn ang="0">
                    <a:pos x="T6" y="T7"/>
                  </a:cxn>
                  <a:cxn ang="0">
                    <a:pos x="T8" y="T9"/>
                  </a:cxn>
                  <a:cxn ang="0">
                    <a:pos x="T10" y="T11"/>
                  </a:cxn>
                  <a:cxn ang="0">
                    <a:pos x="T12" y="T13"/>
                  </a:cxn>
                </a:cxnLst>
                <a:rect l="0" t="0" r="r" b="b"/>
                <a:pathLst>
                  <a:path w="130" h="133">
                    <a:moveTo>
                      <a:pt x="0" y="39"/>
                    </a:moveTo>
                    <a:cubicBezTo>
                      <a:pt x="2" y="40"/>
                      <a:pt x="4" y="41"/>
                      <a:pt x="5" y="42"/>
                    </a:cubicBezTo>
                    <a:cubicBezTo>
                      <a:pt x="29" y="14"/>
                      <a:pt x="77" y="13"/>
                      <a:pt x="100" y="47"/>
                    </a:cubicBezTo>
                    <a:cubicBezTo>
                      <a:pt x="120" y="77"/>
                      <a:pt x="114" y="118"/>
                      <a:pt x="87" y="132"/>
                    </a:cubicBezTo>
                    <a:cubicBezTo>
                      <a:pt x="88" y="132"/>
                      <a:pt x="89" y="132"/>
                      <a:pt x="90" y="133"/>
                    </a:cubicBezTo>
                    <a:cubicBezTo>
                      <a:pt x="125" y="115"/>
                      <a:pt x="130" y="72"/>
                      <a:pt x="108" y="39"/>
                    </a:cubicBezTo>
                    <a:cubicBezTo>
                      <a:pt x="81" y="0"/>
                      <a:pt x="21" y="7"/>
                      <a:pt x="0" y="39"/>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0" name="Freeform 718"/>
              <p:cNvSpPr/>
              <p:nvPr/>
            </p:nvSpPr>
            <p:spPr bwMode="auto">
              <a:xfrm>
                <a:off x="4373" y="2775"/>
                <a:ext cx="24" cy="26"/>
              </a:xfrm>
              <a:custGeom>
                <a:avLst/>
                <a:gdLst>
                  <a:gd name="T0" fmla="*/ 0 w 10"/>
                  <a:gd name="T1" fmla="*/ 2 h 11"/>
                  <a:gd name="T2" fmla="*/ 6 w 10"/>
                  <a:gd name="T3" fmla="*/ 11 h 11"/>
                  <a:gd name="T4" fmla="*/ 10 w 10"/>
                  <a:gd name="T5" fmla="*/ 9 h 11"/>
                  <a:gd name="T6" fmla="*/ 3 w 10"/>
                  <a:gd name="T7" fmla="*/ 0 h 11"/>
                  <a:gd name="T8" fmla="*/ 0 w 10"/>
                  <a:gd name="T9" fmla="*/ 2 h 11"/>
                </a:gdLst>
                <a:ahLst/>
                <a:cxnLst>
                  <a:cxn ang="0">
                    <a:pos x="T0" y="T1"/>
                  </a:cxn>
                  <a:cxn ang="0">
                    <a:pos x="T2" y="T3"/>
                  </a:cxn>
                  <a:cxn ang="0">
                    <a:pos x="T4" y="T5"/>
                  </a:cxn>
                  <a:cxn ang="0">
                    <a:pos x="T6" y="T7"/>
                  </a:cxn>
                  <a:cxn ang="0">
                    <a:pos x="T8" y="T9"/>
                  </a:cxn>
                </a:cxnLst>
                <a:rect l="0" t="0" r="r" b="b"/>
                <a:pathLst>
                  <a:path w="10" h="11">
                    <a:moveTo>
                      <a:pt x="0" y="2"/>
                    </a:moveTo>
                    <a:cubicBezTo>
                      <a:pt x="6" y="11"/>
                      <a:pt x="6" y="11"/>
                      <a:pt x="6" y="11"/>
                    </a:cubicBezTo>
                    <a:cubicBezTo>
                      <a:pt x="8" y="10"/>
                      <a:pt x="9" y="9"/>
                      <a:pt x="10" y="9"/>
                    </a:cubicBezTo>
                    <a:cubicBezTo>
                      <a:pt x="3" y="0"/>
                      <a:pt x="3" y="0"/>
                      <a:pt x="3" y="0"/>
                    </a:cubicBezTo>
                    <a:cubicBezTo>
                      <a:pt x="2" y="1"/>
                      <a:pt x="1" y="1"/>
                      <a:pt x="0" y="2"/>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1" name="Freeform 719"/>
              <p:cNvSpPr/>
              <p:nvPr/>
            </p:nvSpPr>
            <p:spPr bwMode="auto">
              <a:xfrm>
                <a:off x="4314" y="2219"/>
                <a:ext cx="50" cy="48"/>
              </a:xfrm>
              <a:custGeom>
                <a:avLst/>
                <a:gdLst>
                  <a:gd name="T0" fmla="*/ 21 w 21"/>
                  <a:gd name="T1" fmla="*/ 13 h 20"/>
                  <a:gd name="T2" fmla="*/ 3 w 21"/>
                  <a:gd name="T3" fmla="*/ 0 h 20"/>
                  <a:gd name="T4" fmla="*/ 0 w 21"/>
                  <a:gd name="T5" fmla="*/ 3 h 20"/>
                  <a:gd name="T6" fmla="*/ 15 w 21"/>
                  <a:gd name="T7" fmla="*/ 20 h 20"/>
                  <a:gd name="T8" fmla="*/ 21 w 21"/>
                  <a:gd name="T9" fmla="*/ 13 h 20"/>
                </a:gdLst>
                <a:ahLst/>
                <a:cxnLst>
                  <a:cxn ang="0">
                    <a:pos x="T0" y="T1"/>
                  </a:cxn>
                  <a:cxn ang="0">
                    <a:pos x="T2" y="T3"/>
                  </a:cxn>
                  <a:cxn ang="0">
                    <a:pos x="T4" y="T5"/>
                  </a:cxn>
                  <a:cxn ang="0">
                    <a:pos x="T6" y="T7"/>
                  </a:cxn>
                  <a:cxn ang="0">
                    <a:pos x="T8" y="T9"/>
                  </a:cxn>
                </a:cxnLst>
                <a:rect l="0" t="0" r="r" b="b"/>
                <a:pathLst>
                  <a:path w="21" h="20">
                    <a:moveTo>
                      <a:pt x="21" y="13"/>
                    </a:moveTo>
                    <a:cubicBezTo>
                      <a:pt x="3" y="0"/>
                      <a:pt x="3" y="0"/>
                      <a:pt x="3" y="0"/>
                    </a:cubicBezTo>
                    <a:cubicBezTo>
                      <a:pt x="3" y="1"/>
                      <a:pt x="1" y="2"/>
                      <a:pt x="0" y="3"/>
                    </a:cubicBezTo>
                    <a:cubicBezTo>
                      <a:pt x="15" y="20"/>
                      <a:pt x="15" y="20"/>
                      <a:pt x="15" y="20"/>
                    </a:cubicBezTo>
                    <a:cubicBezTo>
                      <a:pt x="17" y="18"/>
                      <a:pt x="19" y="15"/>
                      <a:pt x="21" y="13"/>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2" name="Freeform 720"/>
              <p:cNvSpPr/>
              <p:nvPr/>
            </p:nvSpPr>
            <p:spPr bwMode="auto">
              <a:xfrm>
                <a:off x="4203" y="2625"/>
                <a:ext cx="229" cy="306"/>
              </a:xfrm>
              <a:custGeom>
                <a:avLst/>
                <a:gdLst>
                  <a:gd name="T0" fmla="*/ 40 w 97"/>
                  <a:gd name="T1" fmla="*/ 17 h 129"/>
                  <a:gd name="T2" fmla="*/ 70 w 97"/>
                  <a:gd name="T3" fmla="*/ 52 h 129"/>
                  <a:gd name="T4" fmla="*/ 17 w 97"/>
                  <a:gd name="T5" fmla="*/ 57 h 129"/>
                  <a:gd name="T6" fmla="*/ 18 w 97"/>
                  <a:gd name="T7" fmla="*/ 66 h 129"/>
                  <a:gd name="T8" fmla="*/ 78 w 97"/>
                  <a:gd name="T9" fmla="*/ 54 h 129"/>
                  <a:gd name="T10" fmla="*/ 38 w 97"/>
                  <a:gd name="T11" fmla="*/ 9 h 129"/>
                  <a:gd name="T12" fmla="*/ 5 w 97"/>
                  <a:gd name="T13" fmla="*/ 69 h 129"/>
                  <a:gd name="T14" fmla="*/ 25 w 97"/>
                  <a:gd name="T15" fmla="*/ 129 h 129"/>
                  <a:gd name="T16" fmla="*/ 34 w 97"/>
                  <a:gd name="T17" fmla="*/ 129 h 129"/>
                  <a:gd name="T18" fmla="*/ 15 w 97"/>
                  <a:gd name="T19" fmla="*/ 70 h 129"/>
                  <a:gd name="T20" fmla="*/ 40 w 97"/>
                  <a:gd name="T21" fmla="*/ 17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7" h="129">
                    <a:moveTo>
                      <a:pt x="40" y="17"/>
                    </a:moveTo>
                    <a:cubicBezTo>
                      <a:pt x="65" y="11"/>
                      <a:pt x="88" y="34"/>
                      <a:pt x="70" y="52"/>
                    </a:cubicBezTo>
                    <a:cubicBezTo>
                      <a:pt x="61" y="61"/>
                      <a:pt x="35" y="63"/>
                      <a:pt x="17" y="57"/>
                    </a:cubicBezTo>
                    <a:cubicBezTo>
                      <a:pt x="17" y="60"/>
                      <a:pt x="17" y="63"/>
                      <a:pt x="18" y="66"/>
                    </a:cubicBezTo>
                    <a:cubicBezTo>
                      <a:pt x="31" y="72"/>
                      <a:pt x="65" y="68"/>
                      <a:pt x="78" y="54"/>
                    </a:cubicBezTo>
                    <a:cubicBezTo>
                      <a:pt x="97" y="35"/>
                      <a:pt x="73" y="0"/>
                      <a:pt x="38" y="9"/>
                    </a:cubicBezTo>
                    <a:cubicBezTo>
                      <a:pt x="10" y="16"/>
                      <a:pt x="0" y="38"/>
                      <a:pt x="5" y="69"/>
                    </a:cubicBezTo>
                    <a:cubicBezTo>
                      <a:pt x="7" y="83"/>
                      <a:pt x="17" y="106"/>
                      <a:pt x="25" y="129"/>
                    </a:cubicBezTo>
                    <a:cubicBezTo>
                      <a:pt x="34" y="129"/>
                      <a:pt x="34" y="129"/>
                      <a:pt x="34" y="129"/>
                    </a:cubicBezTo>
                    <a:cubicBezTo>
                      <a:pt x="28" y="110"/>
                      <a:pt x="20" y="91"/>
                      <a:pt x="15" y="70"/>
                    </a:cubicBezTo>
                    <a:cubicBezTo>
                      <a:pt x="8" y="40"/>
                      <a:pt x="20" y="21"/>
                      <a:pt x="40" y="17"/>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3" name="Freeform 721"/>
              <p:cNvSpPr/>
              <p:nvPr/>
            </p:nvSpPr>
            <p:spPr bwMode="auto">
              <a:xfrm>
                <a:off x="4359" y="2782"/>
                <a:ext cx="26" cy="24"/>
              </a:xfrm>
              <a:custGeom>
                <a:avLst/>
                <a:gdLst>
                  <a:gd name="T0" fmla="*/ 0 w 11"/>
                  <a:gd name="T1" fmla="*/ 1 h 10"/>
                  <a:gd name="T2" fmla="*/ 7 w 11"/>
                  <a:gd name="T3" fmla="*/ 10 h 10"/>
                  <a:gd name="T4" fmla="*/ 11 w 11"/>
                  <a:gd name="T5" fmla="*/ 8 h 10"/>
                  <a:gd name="T6" fmla="*/ 4 w 11"/>
                  <a:gd name="T7" fmla="*/ 0 h 10"/>
                  <a:gd name="T8" fmla="*/ 0 w 11"/>
                  <a:gd name="T9" fmla="*/ 1 h 10"/>
                </a:gdLst>
                <a:ahLst/>
                <a:cxnLst>
                  <a:cxn ang="0">
                    <a:pos x="T0" y="T1"/>
                  </a:cxn>
                  <a:cxn ang="0">
                    <a:pos x="T2" y="T3"/>
                  </a:cxn>
                  <a:cxn ang="0">
                    <a:pos x="T4" y="T5"/>
                  </a:cxn>
                  <a:cxn ang="0">
                    <a:pos x="T6" y="T7"/>
                  </a:cxn>
                  <a:cxn ang="0">
                    <a:pos x="T8" y="T9"/>
                  </a:cxn>
                </a:cxnLst>
                <a:rect l="0" t="0" r="r" b="b"/>
                <a:pathLst>
                  <a:path w="11" h="10">
                    <a:moveTo>
                      <a:pt x="0" y="1"/>
                    </a:moveTo>
                    <a:cubicBezTo>
                      <a:pt x="7" y="10"/>
                      <a:pt x="7" y="10"/>
                      <a:pt x="7" y="10"/>
                    </a:cubicBezTo>
                    <a:cubicBezTo>
                      <a:pt x="9" y="10"/>
                      <a:pt x="10" y="9"/>
                      <a:pt x="11" y="8"/>
                    </a:cubicBezTo>
                    <a:cubicBezTo>
                      <a:pt x="4" y="0"/>
                      <a:pt x="4" y="0"/>
                      <a:pt x="4" y="0"/>
                    </a:cubicBezTo>
                    <a:cubicBezTo>
                      <a:pt x="3" y="0"/>
                      <a:pt x="2" y="1"/>
                      <a:pt x="0" y="1"/>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4" name="Freeform 722"/>
              <p:cNvSpPr/>
              <p:nvPr/>
            </p:nvSpPr>
            <p:spPr bwMode="auto">
              <a:xfrm>
                <a:off x="4087" y="2340"/>
                <a:ext cx="298" cy="271"/>
              </a:xfrm>
              <a:custGeom>
                <a:avLst/>
                <a:gdLst>
                  <a:gd name="T0" fmla="*/ 118 w 126"/>
                  <a:gd name="T1" fmla="*/ 90 h 114"/>
                  <a:gd name="T2" fmla="*/ 77 w 126"/>
                  <a:gd name="T3" fmla="*/ 49 h 114"/>
                  <a:gd name="T4" fmla="*/ 29 w 126"/>
                  <a:gd name="T5" fmla="*/ 79 h 114"/>
                  <a:gd name="T6" fmla="*/ 35 w 126"/>
                  <a:gd name="T7" fmla="*/ 84 h 114"/>
                  <a:gd name="T8" fmla="*/ 79 w 126"/>
                  <a:gd name="T9" fmla="*/ 58 h 114"/>
                  <a:gd name="T10" fmla="*/ 105 w 126"/>
                  <a:gd name="T11" fmla="*/ 87 h 114"/>
                  <a:gd name="T12" fmla="*/ 57 w 126"/>
                  <a:gd name="T13" fmla="*/ 99 h 114"/>
                  <a:gd name="T14" fmla="*/ 10 w 126"/>
                  <a:gd name="T15" fmla="*/ 54 h 114"/>
                  <a:gd name="T16" fmla="*/ 23 w 126"/>
                  <a:gd name="T17" fmla="*/ 16 h 114"/>
                  <a:gd name="T18" fmla="*/ 43 w 126"/>
                  <a:gd name="T19" fmla="*/ 27 h 114"/>
                  <a:gd name="T20" fmla="*/ 15 w 126"/>
                  <a:gd name="T21" fmla="*/ 42 h 114"/>
                  <a:gd name="T22" fmla="*/ 14 w 126"/>
                  <a:gd name="T23" fmla="*/ 46 h 114"/>
                  <a:gd name="T24" fmla="*/ 54 w 126"/>
                  <a:gd name="T25" fmla="*/ 29 h 114"/>
                  <a:gd name="T26" fmla="*/ 24 w 126"/>
                  <a:gd name="T27" fmla="*/ 10 h 114"/>
                  <a:gd name="T28" fmla="*/ 3 w 126"/>
                  <a:gd name="T29" fmla="*/ 55 h 114"/>
                  <a:gd name="T30" fmla="*/ 57 w 126"/>
                  <a:gd name="T31" fmla="*/ 109 h 114"/>
                  <a:gd name="T32" fmla="*/ 118 w 126"/>
                  <a:gd name="T33" fmla="*/ 9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114">
                    <a:moveTo>
                      <a:pt x="118" y="90"/>
                    </a:moveTo>
                    <a:cubicBezTo>
                      <a:pt x="126" y="66"/>
                      <a:pt x="99" y="46"/>
                      <a:pt x="77" y="49"/>
                    </a:cubicBezTo>
                    <a:cubicBezTo>
                      <a:pt x="63" y="51"/>
                      <a:pt x="43" y="59"/>
                      <a:pt x="29" y="79"/>
                    </a:cubicBezTo>
                    <a:cubicBezTo>
                      <a:pt x="30" y="81"/>
                      <a:pt x="32" y="83"/>
                      <a:pt x="35" y="84"/>
                    </a:cubicBezTo>
                    <a:cubicBezTo>
                      <a:pt x="39" y="73"/>
                      <a:pt x="61" y="56"/>
                      <a:pt x="79" y="58"/>
                    </a:cubicBezTo>
                    <a:cubicBezTo>
                      <a:pt x="95" y="60"/>
                      <a:pt x="110" y="71"/>
                      <a:pt x="105" y="87"/>
                    </a:cubicBezTo>
                    <a:cubicBezTo>
                      <a:pt x="100" y="106"/>
                      <a:pt x="73" y="104"/>
                      <a:pt x="57" y="99"/>
                    </a:cubicBezTo>
                    <a:cubicBezTo>
                      <a:pt x="34" y="92"/>
                      <a:pt x="14" y="77"/>
                      <a:pt x="10" y="54"/>
                    </a:cubicBezTo>
                    <a:cubicBezTo>
                      <a:pt x="8" y="37"/>
                      <a:pt x="13" y="22"/>
                      <a:pt x="23" y="16"/>
                    </a:cubicBezTo>
                    <a:cubicBezTo>
                      <a:pt x="38" y="7"/>
                      <a:pt x="50" y="14"/>
                      <a:pt x="43" y="27"/>
                    </a:cubicBezTo>
                    <a:cubicBezTo>
                      <a:pt x="39" y="34"/>
                      <a:pt x="25" y="43"/>
                      <a:pt x="15" y="42"/>
                    </a:cubicBezTo>
                    <a:cubicBezTo>
                      <a:pt x="14" y="44"/>
                      <a:pt x="14" y="45"/>
                      <a:pt x="14" y="46"/>
                    </a:cubicBezTo>
                    <a:cubicBezTo>
                      <a:pt x="28" y="47"/>
                      <a:pt x="49" y="39"/>
                      <a:pt x="54" y="29"/>
                    </a:cubicBezTo>
                    <a:cubicBezTo>
                      <a:pt x="61" y="15"/>
                      <a:pt x="47" y="0"/>
                      <a:pt x="24" y="10"/>
                    </a:cubicBezTo>
                    <a:cubicBezTo>
                      <a:pt x="11" y="16"/>
                      <a:pt x="0" y="35"/>
                      <a:pt x="3" y="55"/>
                    </a:cubicBezTo>
                    <a:cubicBezTo>
                      <a:pt x="8" y="82"/>
                      <a:pt x="29" y="100"/>
                      <a:pt x="57" y="109"/>
                    </a:cubicBezTo>
                    <a:cubicBezTo>
                      <a:pt x="73" y="114"/>
                      <a:pt x="111" y="113"/>
                      <a:pt x="118" y="9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5" name="Freeform 723"/>
              <p:cNvSpPr/>
              <p:nvPr/>
            </p:nvSpPr>
            <p:spPr bwMode="auto">
              <a:xfrm>
                <a:off x="4144" y="2029"/>
                <a:ext cx="227" cy="105"/>
              </a:xfrm>
              <a:custGeom>
                <a:avLst/>
                <a:gdLst>
                  <a:gd name="T0" fmla="*/ 62 w 96"/>
                  <a:gd name="T1" fmla="*/ 1 h 44"/>
                  <a:gd name="T2" fmla="*/ 48 w 96"/>
                  <a:gd name="T3" fmla="*/ 30 h 44"/>
                  <a:gd name="T4" fmla="*/ 17 w 96"/>
                  <a:gd name="T5" fmla="*/ 15 h 44"/>
                  <a:gd name="T6" fmla="*/ 0 w 96"/>
                  <a:gd name="T7" fmla="*/ 33 h 44"/>
                  <a:gd name="T8" fmla="*/ 31 w 96"/>
                  <a:gd name="T9" fmla="*/ 43 h 44"/>
                  <a:gd name="T10" fmla="*/ 96 w 96"/>
                  <a:gd name="T11" fmla="*/ 1 h 44"/>
                  <a:gd name="T12" fmla="*/ 62 w 96"/>
                  <a:gd name="T13" fmla="*/ 1 h 44"/>
                </a:gdLst>
                <a:ahLst/>
                <a:cxnLst>
                  <a:cxn ang="0">
                    <a:pos x="T0" y="T1"/>
                  </a:cxn>
                  <a:cxn ang="0">
                    <a:pos x="T2" y="T3"/>
                  </a:cxn>
                  <a:cxn ang="0">
                    <a:pos x="T4" y="T5"/>
                  </a:cxn>
                  <a:cxn ang="0">
                    <a:pos x="T6" y="T7"/>
                  </a:cxn>
                  <a:cxn ang="0">
                    <a:pos x="T8" y="T9"/>
                  </a:cxn>
                  <a:cxn ang="0">
                    <a:pos x="T10" y="T11"/>
                  </a:cxn>
                  <a:cxn ang="0">
                    <a:pos x="T12" y="T13"/>
                  </a:cxn>
                </a:cxnLst>
                <a:rect l="0" t="0" r="r" b="b"/>
                <a:pathLst>
                  <a:path w="96" h="44">
                    <a:moveTo>
                      <a:pt x="62" y="1"/>
                    </a:moveTo>
                    <a:cubicBezTo>
                      <a:pt x="60" y="9"/>
                      <a:pt x="52" y="23"/>
                      <a:pt x="48" y="30"/>
                    </a:cubicBezTo>
                    <a:cubicBezTo>
                      <a:pt x="38" y="28"/>
                      <a:pt x="22" y="18"/>
                      <a:pt x="17" y="15"/>
                    </a:cubicBezTo>
                    <a:cubicBezTo>
                      <a:pt x="16" y="16"/>
                      <a:pt x="6" y="27"/>
                      <a:pt x="0" y="33"/>
                    </a:cubicBezTo>
                    <a:cubicBezTo>
                      <a:pt x="11" y="33"/>
                      <a:pt x="22" y="37"/>
                      <a:pt x="31" y="43"/>
                    </a:cubicBezTo>
                    <a:cubicBezTo>
                      <a:pt x="63" y="44"/>
                      <a:pt x="92" y="21"/>
                      <a:pt x="96" y="1"/>
                    </a:cubicBezTo>
                    <a:cubicBezTo>
                      <a:pt x="87" y="0"/>
                      <a:pt x="70" y="2"/>
                      <a:pt x="62" y="1"/>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6" name="Freeform 724"/>
              <p:cNvSpPr/>
              <p:nvPr/>
            </p:nvSpPr>
            <p:spPr bwMode="auto">
              <a:xfrm>
                <a:off x="4300" y="2231"/>
                <a:ext cx="45" cy="52"/>
              </a:xfrm>
              <a:custGeom>
                <a:avLst/>
                <a:gdLst>
                  <a:gd name="T0" fmla="*/ 19 w 19"/>
                  <a:gd name="T1" fmla="*/ 17 h 22"/>
                  <a:gd name="T2" fmla="*/ 5 w 19"/>
                  <a:gd name="T3" fmla="*/ 0 h 22"/>
                  <a:gd name="T4" fmla="*/ 0 w 19"/>
                  <a:gd name="T5" fmla="*/ 3 h 22"/>
                  <a:gd name="T6" fmla="*/ 11 w 19"/>
                  <a:gd name="T7" fmla="*/ 22 h 22"/>
                  <a:gd name="T8" fmla="*/ 19 w 19"/>
                  <a:gd name="T9" fmla="*/ 17 h 22"/>
                </a:gdLst>
                <a:ahLst/>
                <a:cxnLst>
                  <a:cxn ang="0">
                    <a:pos x="T0" y="T1"/>
                  </a:cxn>
                  <a:cxn ang="0">
                    <a:pos x="T2" y="T3"/>
                  </a:cxn>
                  <a:cxn ang="0">
                    <a:pos x="T4" y="T5"/>
                  </a:cxn>
                  <a:cxn ang="0">
                    <a:pos x="T6" y="T7"/>
                  </a:cxn>
                  <a:cxn ang="0">
                    <a:pos x="T8" y="T9"/>
                  </a:cxn>
                </a:cxnLst>
                <a:rect l="0" t="0" r="r" b="b"/>
                <a:pathLst>
                  <a:path w="19" h="22">
                    <a:moveTo>
                      <a:pt x="19" y="17"/>
                    </a:moveTo>
                    <a:cubicBezTo>
                      <a:pt x="5" y="0"/>
                      <a:pt x="5" y="0"/>
                      <a:pt x="5" y="0"/>
                    </a:cubicBezTo>
                    <a:cubicBezTo>
                      <a:pt x="3" y="1"/>
                      <a:pt x="2" y="2"/>
                      <a:pt x="0" y="3"/>
                    </a:cubicBezTo>
                    <a:cubicBezTo>
                      <a:pt x="11" y="22"/>
                      <a:pt x="11" y="22"/>
                      <a:pt x="11" y="22"/>
                    </a:cubicBezTo>
                    <a:cubicBezTo>
                      <a:pt x="14" y="21"/>
                      <a:pt x="17" y="19"/>
                      <a:pt x="19" y="17"/>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 name="Freeform 725"/>
              <p:cNvSpPr/>
              <p:nvPr/>
            </p:nvSpPr>
            <p:spPr bwMode="auto">
              <a:xfrm>
                <a:off x="4359" y="2715"/>
                <a:ext cx="14" cy="19"/>
              </a:xfrm>
              <a:custGeom>
                <a:avLst/>
                <a:gdLst>
                  <a:gd name="T0" fmla="*/ 4 w 6"/>
                  <a:gd name="T1" fmla="*/ 8 h 8"/>
                  <a:gd name="T2" fmla="*/ 6 w 6"/>
                  <a:gd name="T3" fmla="*/ 0 h 8"/>
                  <a:gd name="T4" fmla="*/ 0 w 6"/>
                  <a:gd name="T5" fmla="*/ 3 h 8"/>
                  <a:gd name="T6" fmla="*/ 4 w 6"/>
                  <a:gd name="T7" fmla="*/ 8 h 8"/>
                </a:gdLst>
                <a:ahLst/>
                <a:cxnLst>
                  <a:cxn ang="0">
                    <a:pos x="T0" y="T1"/>
                  </a:cxn>
                  <a:cxn ang="0">
                    <a:pos x="T2" y="T3"/>
                  </a:cxn>
                  <a:cxn ang="0">
                    <a:pos x="T4" y="T5"/>
                  </a:cxn>
                  <a:cxn ang="0">
                    <a:pos x="T6" y="T7"/>
                  </a:cxn>
                </a:cxnLst>
                <a:rect l="0" t="0" r="r" b="b"/>
                <a:pathLst>
                  <a:path w="6" h="8">
                    <a:moveTo>
                      <a:pt x="4" y="8"/>
                    </a:moveTo>
                    <a:cubicBezTo>
                      <a:pt x="5" y="5"/>
                      <a:pt x="6" y="3"/>
                      <a:pt x="6" y="0"/>
                    </a:cubicBezTo>
                    <a:cubicBezTo>
                      <a:pt x="4" y="1"/>
                      <a:pt x="2" y="2"/>
                      <a:pt x="0" y="3"/>
                    </a:cubicBezTo>
                    <a:lnTo>
                      <a:pt x="4" y="8"/>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8" name="Freeform 726"/>
              <p:cNvSpPr/>
              <p:nvPr/>
            </p:nvSpPr>
            <p:spPr bwMode="auto">
              <a:xfrm>
                <a:off x="4347" y="2787"/>
                <a:ext cx="26" cy="23"/>
              </a:xfrm>
              <a:custGeom>
                <a:avLst/>
                <a:gdLst>
                  <a:gd name="T0" fmla="*/ 0 w 11"/>
                  <a:gd name="T1" fmla="*/ 1 h 10"/>
                  <a:gd name="T2" fmla="*/ 8 w 11"/>
                  <a:gd name="T3" fmla="*/ 10 h 10"/>
                  <a:gd name="T4" fmla="*/ 11 w 11"/>
                  <a:gd name="T5" fmla="*/ 9 h 10"/>
                  <a:gd name="T6" fmla="*/ 4 w 11"/>
                  <a:gd name="T7" fmla="*/ 0 h 10"/>
                  <a:gd name="T8" fmla="*/ 0 w 11"/>
                  <a:gd name="T9" fmla="*/ 1 h 10"/>
                </a:gdLst>
                <a:ahLst/>
                <a:cxnLst>
                  <a:cxn ang="0">
                    <a:pos x="T0" y="T1"/>
                  </a:cxn>
                  <a:cxn ang="0">
                    <a:pos x="T2" y="T3"/>
                  </a:cxn>
                  <a:cxn ang="0">
                    <a:pos x="T4" y="T5"/>
                  </a:cxn>
                  <a:cxn ang="0">
                    <a:pos x="T6" y="T7"/>
                  </a:cxn>
                  <a:cxn ang="0">
                    <a:pos x="T8" y="T9"/>
                  </a:cxn>
                </a:cxnLst>
                <a:rect l="0" t="0" r="r" b="b"/>
                <a:pathLst>
                  <a:path w="11" h="10">
                    <a:moveTo>
                      <a:pt x="0" y="1"/>
                    </a:moveTo>
                    <a:cubicBezTo>
                      <a:pt x="8" y="10"/>
                      <a:pt x="8" y="10"/>
                      <a:pt x="8" y="10"/>
                    </a:cubicBezTo>
                    <a:cubicBezTo>
                      <a:pt x="9" y="10"/>
                      <a:pt x="10" y="9"/>
                      <a:pt x="11" y="9"/>
                    </a:cubicBezTo>
                    <a:cubicBezTo>
                      <a:pt x="4" y="0"/>
                      <a:pt x="4" y="0"/>
                      <a:pt x="4" y="0"/>
                    </a:cubicBezTo>
                    <a:cubicBezTo>
                      <a:pt x="3" y="0"/>
                      <a:pt x="2" y="0"/>
                      <a:pt x="0" y="1"/>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 name="Freeform 727"/>
              <p:cNvSpPr>
                <a:spLocks noEditPoints="1"/>
              </p:cNvSpPr>
              <p:nvPr/>
            </p:nvSpPr>
            <p:spPr bwMode="auto">
              <a:xfrm>
                <a:off x="4089" y="1462"/>
                <a:ext cx="242" cy="275"/>
              </a:xfrm>
              <a:custGeom>
                <a:avLst/>
                <a:gdLst>
                  <a:gd name="T0" fmla="*/ 90 w 102"/>
                  <a:gd name="T1" fmla="*/ 99 h 116"/>
                  <a:gd name="T2" fmla="*/ 87 w 102"/>
                  <a:gd name="T3" fmla="*/ 32 h 116"/>
                  <a:gd name="T4" fmla="*/ 0 w 102"/>
                  <a:gd name="T5" fmla="*/ 29 h 116"/>
                  <a:gd name="T6" fmla="*/ 11 w 102"/>
                  <a:gd name="T7" fmla="*/ 74 h 116"/>
                  <a:gd name="T8" fmla="*/ 62 w 102"/>
                  <a:gd name="T9" fmla="*/ 69 h 116"/>
                  <a:gd name="T10" fmla="*/ 25 w 102"/>
                  <a:gd name="T11" fmla="*/ 116 h 116"/>
                  <a:gd name="T12" fmla="*/ 72 w 102"/>
                  <a:gd name="T13" fmla="*/ 113 h 116"/>
                  <a:gd name="T14" fmla="*/ 85 w 102"/>
                  <a:gd name="T15" fmla="*/ 105 h 116"/>
                  <a:gd name="T16" fmla="*/ 55 w 102"/>
                  <a:gd name="T17" fmla="*/ 106 h 116"/>
                  <a:gd name="T18" fmla="*/ 54 w 102"/>
                  <a:gd name="T19" fmla="*/ 92 h 116"/>
                  <a:gd name="T20" fmla="*/ 89 w 102"/>
                  <a:gd name="T21" fmla="*/ 90 h 116"/>
                  <a:gd name="T22" fmla="*/ 90 w 102"/>
                  <a:gd name="T23" fmla="*/ 99 h 116"/>
                  <a:gd name="T24" fmla="*/ 68 w 102"/>
                  <a:gd name="T25" fmla="*/ 27 h 116"/>
                  <a:gd name="T26" fmla="*/ 60 w 102"/>
                  <a:gd name="T27" fmla="*/ 35 h 116"/>
                  <a:gd name="T28" fmla="*/ 58 w 102"/>
                  <a:gd name="T29" fmla="*/ 37 h 116"/>
                  <a:gd name="T30" fmla="*/ 65 w 102"/>
                  <a:gd name="T31" fmla="*/ 48 h 116"/>
                  <a:gd name="T32" fmla="*/ 66 w 102"/>
                  <a:gd name="T33" fmla="*/ 50 h 116"/>
                  <a:gd name="T34" fmla="*/ 65 w 102"/>
                  <a:gd name="T35" fmla="*/ 54 h 116"/>
                  <a:gd name="T36" fmla="*/ 47 w 102"/>
                  <a:gd name="T37" fmla="*/ 49 h 116"/>
                  <a:gd name="T38" fmla="*/ 39 w 102"/>
                  <a:gd name="T39" fmla="*/ 56 h 116"/>
                  <a:gd name="T40" fmla="*/ 33 w 102"/>
                  <a:gd name="T41" fmla="*/ 63 h 116"/>
                  <a:gd name="T42" fmla="*/ 31 w 102"/>
                  <a:gd name="T43" fmla="*/ 60 h 116"/>
                  <a:gd name="T44" fmla="*/ 33 w 102"/>
                  <a:gd name="T45" fmla="*/ 52 h 116"/>
                  <a:gd name="T46" fmla="*/ 33 w 102"/>
                  <a:gd name="T47" fmla="*/ 45 h 116"/>
                  <a:gd name="T48" fmla="*/ 16 w 102"/>
                  <a:gd name="T49" fmla="*/ 39 h 116"/>
                  <a:gd name="T50" fmla="*/ 19 w 102"/>
                  <a:gd name="T51" fmla="*/ 35 h 116"/>
                  <a:gd name="T52" fmla="*/ 34 w 102"/>
                  <a:gd name="T53" fmla="*/ 30 h 116"/>
                  <a:gd name="T54" fmla="*/ 38 w 102"/>
                  <a:gd name="T55" fmla="*/ 22 h 116"/>
                  <a:gd name="T56" fmla="*/ 41 w 102"/>
                  <a:gd name="T57" fmla="*/ 13 h 116"/>
                  <a:gd name="T58" fmla="*/ 42 w 102"/>
                  <a:gd name="T59" fmla="*/ 12 h 116"/>
                  <a:gd name="T60" fmla="*/ 45 w 102"/>
                  <a:gd name="T61" fmla="*/ 15 h 116"/>
                  <a:gd name="T62" fmla="*/ 49 w 102"/>
                  <a:gd name="T63" fmla="*/ 23 h 116"/>
                  <a:gd name="T64" fmla="*/ 50 w 102"/>
                  <a:gd name="T65" fmla="*/ 26 h 116"/>
                  <a:gd name="T66" fmla="*/ 68 w 102"/>
                  <a:gd name="T67" fmla="*/ 24 h 116"/>
                  <a:gd name="T68" fmla="*/ 68 w 102"/>
                  <a:gd name="T69" fmla="*/ 2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2" h="116">
                    <a:moveTo>
                      <a:pt x="90" y="99"/>
                    </a:moveTo>
                    <a:cubicBezTo>
                      <a:pt x="102" y="81"/>
                      <a:pt x="101" y="53"/>
                      <a:pt x="87" y="32"/>
                    </a:cubicBezTo>
                    <a:cubicBezTo>
                      <a:pt x="65" y="0"/>
                      <a:pt x="22" y="2"/>
                      <a:pt x="0" y="29"/>
                    </a:cubicBezTo>
                    <a:cubicBezTo>
                      <a:pt x="11" y="39"/>
                      <a:pt x="17" y="54"/>
                      <a:pt x="11" y="74"/>
                    </a:cubicBezTo>
                    <a:cubicBezTo>
                      <a:pt x="32" y="72"/>
                      <a:pt x="51" y="70"/>
                      <a:pt x="62" y="69"/>
                    </a:cubicBezTo>
                    <a:cubicBezTo>
                      <a:pt x="52" y="82"/>
                      <a:pt x="39" y="98"/>
                      <a:pt x="25" y="116"/>
                    </a:cubicBezTo>
                    <a:cubicBezTo>
                      <a:pt x="40" y="111"/>
                      <a:pt x="57" y="110"/>
                      <a:pt x="72" y="113"/>
                    </a:cubicBezTo>
                    <a:cubicBezTo>
                      <a:pt x="77" y="111"/>
                      <a:pt x="81" y="108"/>
                      <a:pt x="85" y="105"/>
                    </a:cubicBezTo>
                    <a:cubicBezTo>
                      <a:pt x="55" y="106"/>
                      <a:pt x="55" y="106"/>
                      <a:pt x="55" y="106"/>
                    </a:cubicBezTo>
                    <a:cubicBezTo>
                      <a:pt x="54" y="92"/>
                      <a:pt x="54" y="92"/>
                      <a:pt x="54" y="92"/>
                    </a:cubicBezTo>
                    <a:cubicBezTo>
                      <a:pt x="89" y="90"/>
                      <a:pt x="89" y="90"/>
                      <a:pt x="89" y="90"/>
                    </a:cubicBezTo>
                    <a:lnTo>
                      <a:pt x="90" y="99"/>
                    </a:lnTo>
                    <a:close/>
                    <a:moveTo>
                      <a:pt x="68" y="27"/>
                    </a:moveTo>
                    <a:cubicBezTo>
                      <a:pt x="65" y="30"/>
                      <a:pt x="62" y="33"/>
                      <a:pt x="60" y="35"/>
                    </a:cubicBezTo>
                    <a:cubicBezTo>
                      <a:pt x="59" y="36"/>
                      <a:pt x="59" y="37"/>
                      <a:pt x="58" y="37"/>
                    </a:cubicBezTo>
                    <a:cubicBezTo>
                      <a:pt x="60" y="41"/>
                      <a:pt x="63" y="45"/>
                      <a:pt x="65" y="48"/>
                    </a:cubicBezTo>
                    <a:cubicBezTo>
                      <a:pt x="65" y="49"/>
                      <a:pt x="65" y="50"/>
                      <a:pt x="66" y="50"/>
                    </a:cubicBezTo>
                    <a:cubicBezTo>
                      <a:pt x="66" y="52"/>
                      <a:pt x="66" y="52"/>
                      <a:pt x="65" y="54"/>
                    </a:cubicBezTo>
                    <a:cubicBezTo>
                      <a:pt x="59" y="51"/>
                      <a:pt x="53" y="50"/>
                      <a:pt x="47" y="49"/>
                    </a:cubicBezTo>
                    <a:cubicBezTo>
                      <a:pt x="44" y="51"/>
                      <a:pt x="42" y="54"/>
                      <a:pt x="39" y="56"/>
                    </a:cubicBezTo>
                    <a:cubicBezTo>
                      <a:pt x="37" y="58"/>
                      <a:pt x="35" y="61"/>
                      <a:pt x="33" y="63"/>
                    </a:cubicBezTo>
                    <a:cubicBezTo>
                      <a:pt x="31" y="62"/>
                      <a:pt x="31" y="61"/>
                      <a:pt x="31" y="60"/>
                    </a:cubicBezTo>
                    <a:cubicBezTo>
                      <a:pt x="32" y="58"/>
                      <a:pt x="32" y="55"/>
                      <a:pt x="33" y="52"/>
                    </a:cubicBezTo>
                    <a:cubicBezTo>
                      <a:pt x="33" y="50"/>
                      <a:pt x="33" y="47"/>
                      <a:pt x="33" y="45"/>
                    </a:cubicBezTo>
                    <a:cubicBezTo>
                      <a:pt x="28" y="42"/>
                      <a:pt x="22" y="40"/>
                      <a:pt x="16" y="39"/>
                    </a:cubicBezTo>
                    <a:cubicBezTo>
                      <a:pt x="16" y="36"/>
                      <a:pt x="18" y="36"/>
                      <a:pt x="19" y="35"/>
                    </a:cubicBezTo>
                    <a:cubicBezTo>
                      <a:pt x="25" y="34"/>
                      <a:pt x="29" y="32"/>
                      <a:pt x="34" y="30"/>
                    </a:cubicBezTo>
                    <a:cubicBezTo>
                      <a:pt x="36" y="28"/>
                      <a:pt x="37" y="25"/>
                      <a:pt x="38" y="22"/>
                    </a:cubicBezTo>
                    <a:cubicBezTo>
                      <a:pt x="39" y="19"/>
                      <a:pt x="40" y="16"/>
                      <a:pt x="41" y="13"/>
                    </a:cubicBezTo>
                    <a:cubicBezTo>
                      <a:pt x="41" y="13"/>
                      <a:pt x="41" y="12"/>
                      <a:pt x="42" y="12"/>
                    </a:cubicBezTo>
                    <a:cubicBezTo>
                      <a:pt x="44" y="12"/>
                      <a:pt x="44" y="14"/>
                      <a:pt x="45" y="15"/>
                    </a:cubicBezTo>
                    <a:cubicBezTo>
                      <a:pt x="46" y="18"/>
                      <a:pt x="47" y="21"/>
                      <a:pt x="49" y="23"/>
                    </a:cubicBezTo>
                    <a:cubicBezTo>
                      <a:pt x="49" y="24"/>
                      <a:pt x="50" y="25"/>
                      <a:pt x="50" y="26"/>
                    </a:cubicBezTo>
                    <a:cubicBezTo>
                      <a:pt x="56" y="25"/>
                      <a:pt x="62" y="24"/>
                      <a:pt x="68" y="24"/>
                    </a:cubicBezTo>
                    <a:cubicBezTo>
                      <a:pt x="69" y="26"/>
                      <a:pt x="69" y="26"/>
                      <a:pt x="68" y="27"/>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 name="Freeform 728"/>
              <p:cNvSpPr/>
              <p:nvPr/>
            </p:nvSpPr>
            <p:spPr bwMode="auto">
              <a:xfrm>
                <a:off x="4350" y="2725"/>
                <a:ext cx="16" cy="19"/>
              </a:xfrm>
              <a:custGeom>
                <a:avLst/>
                <a:gdLst>
                  <a:gd name="T0" fmla="*/ 0 w 7"/>
                  <a:gd name="T1" fmla="*/ 2 h 8"/>
                  <a:gd name="T2" fmla="*/ 4 w 7"/>
                  <a:gd name="T3" fmla="*/ 8 h 8"/>
                  <a:gd name="T4" fmla="*/ 7 w 7"/>
                  <a:gd name="T5" fmla="*/ 5 h 8"/>
                  <a:gd name="T6" fmla="*/ 3 w 7"/>
                  <a:gd name="T7" fmla="*/ 0 h 8"/>
                  <a:gd name="T8" fmla="*/ 0 w 7"/>
                  <a:gd name="T9" fmla="*/ 2 h 8"/>
                </a:gdLst>
                <a:ahLst/>
                <a:cxnLst>
                  <a:cxn ang="0">
                    <a:pos x="T0" y="T1"/>
                  </a:cxn>
                  <a:cxn ang="0">
                    <a:pos x="T2" y="T3"/>
                  </a:cxn>
                  <a:cxn ang="0">
                    <a:pos x="T4" y="T5"/>
                  </a:cxn>
                  <a:cxn ang="0">
                    <a:pos x="T6" y="T7"/>
                  </a:cxn>
                  <a:cxn ang="0">
                    <a:pos x="T8" y="T9"/>
                  </a:cxn>
                </a:cxnLst>
                <a:rect l="0" t="0" r="r" b="b"/>
                <a:pathLst>
                  <a:path w="7" h="8">
                    <a:moveTo>
                      <a:pt x="0" y="2"/>
                    </a:moveTo>
                    <a:cubicBezTo>
                      <a:pt x="4" y="8"/>
                      <a:pt x="4" y="8"/>
                      <a:pt x="4" y="8"/>
                    </a:cubicBezTo>
                    <a:cubicBezTo>
                      <a:pt x="6" y="7"/>
                      <a:pt x="6" y="6"/>
                      <a:pt x="7" y="5"/>
                    </a:cubicBezTo>
                    <a:cubicBezTo>
                      <a:pt x="3" y="0"/>
                      <a:pt x="3" y="0"/>
                      <a:pt x="3" y="0"/>
                    </a:cubicBezTo>
                    <a:cubicBezTo>
                      <a:pt x="2" y="1"/>
                      <a:pt x="1" y="1"/>
                      <a:pt x="0" y="2"/>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1" name="Freeform 729"/>
              <p:cNvSpPr/>
              <p:nvPr/>
            </p:nvSpPr>
            <p:spPr bwMode="auto">
              <a:xfrm>
                <a:off x="4267" y="1875"/>
                <a:ext cx="61" cy="112"/>
              </a:xfrm>
              <a:custGeom>
                <a:avLst/>
                <a:gdLst>
                  <a:gd name="T0" fmla="*/ 26 w 26"/>
                  <a:gd name="T1" fmla="*/ 39 h 47"/>
                  <a:gd name="T2" fmla="*/ 9 w 26"/>
                  <a:gd name="T3" fmla="*/ 0 h 47"/>
                  <a:gd name="T4" fmla="*/ 0 w 26"/>
                  <a:gd name="T5" fmla="*/ 47 h 47"/>
                  <a:gd name="T6" fmla="*/ 26 w 26"/>
                  <a:gd name="T7" fmla="*/ 39 h 47"/>
                </a:gdLst>
                <a:ahLst/>
                <a:cxnLst>
                  <a:cxn ang="0">
                    <a:pos x="T0" y="T1"/>
                  </a:cxn>
                  <a:cxn ang="0">
                    <a:pos x="T2" y="T3"/>
                  </a:cxn>
                  <a:cxn ang="0">
                    <a:pos x="T4" y="T5"/>
                  </a:cxn>
                  <a:cxn ang="0">
                    <a:pos x="T6" y="T7"/>
                  </a:cxn>
                </a:cxnLst>
                <a:rect l="0" t="0" r="r" b="b"/>
                <a:pathLst>
                  <a:path w="26" h="47">
                    <a:moveTo>
                      <a:pt x="26" y="39"/>
                    </a:moveTo>
                    <a:cubicBezTo>
                      <a:pt x="23" y="22"/>
                      <a:pt x="16" y="9"/>
                      <a:pt x="9" y="0"/>
                    </a:cubicBezTo>
                    <a:cubicBezTo>
                      <a:pt x="14" y="19"/>
                      <a:pt x="11" y="36"/>
                      <a:pt x="0" y="47"/>
                    </a:cubicBezTo>
                    <a:cubicBezTo>
                      <a:pt x="10" y="44"/>
                      <a:pt x="19" y="41"/>
                      <a:pt x="26" y="39"/>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2" name="Freeform 730"/>
              <p:cNvSpPr/>
              <p:nvPr/>
            </p:nvSpPr>
            <p:spPr bwMode="auto">
              <a:xfrm>
                <a:off x="4250" y="2115"/>
                <a:ext cx="100" cy="128"/>
              </a:xfrm>
              <a:custGeom>
                <a:avLst/>
                <a:gdLst>
                  <a:gd name="T0" fmla="*/ 1 w 42"/>
                  <a:gd name="T1" fmla="*/ 33 h 54"/>
                  <a:gd name="T2" fmla="*/ 0 w 42"/>
                  <a:gd name="T3" fmla="*/ 54 h 54"/>
                  <a:gd name="T4" fmla="*/ 31 w 42"/>
                  <a:gd name="T5" fmla="*/ 0 h 54"/>
                  <a:gd name="T6" fmla="*/ 19 w 42"/>
                  <a:gd name="T7" fmla="*/ 6 h 54"/>
                  <a:gd name="T8" fmla="*/ 1 w 42"/>
                  <a:gd name="T9" fmla="*/ 33 h 54"/>
                </a:gdLst>
                <a:ahLst/>
                <a:cxnLst>
                  <a:cxn ang="0">
                    <a:pos x="T0" y="T1"/>
                  </a:cxn>
                  <a:cxn ang="0">
                    <a:pos x="T2" y="T3"/>
                  </a:cxn>
                  <a:cxn ang="0">
                    <a:pos x="T4" y="T5"/>
                  </a:cxn>
                  <a:cxn ang="0">
                    <a:pos x="T6" y="T7"/>
                  </a:cxn>
                  <a:cxn ang="0">
                    <a:pos x="T8" y="T9"/>
                  </a:cxn>
                </a:cxnLst>
                <a:rect l="0" t="0" r="r" b="b"/>
                <a:pathLst>
                  <a:path w="42" h="54">
                    <a:moveTo>
                      <a:pt x="1" y="33"/>
                    </a:moveTo>
                    <a:cubicBezTo>
                      <a:pt x="2" y="40"/>
                      <a:pt x="2" y="47"/>
                      <a:pt x="0" y="54"/>
                    </a:cubicBezTo>
                    <a:cubicBezTo>
                      <a:pt x="30" y="51"/>
                      <a:pt x="42" y="22"/>
                      <a:pt x="31" y="0"/>
                    </a:cubicBezTo>
                    <a:cubicBezTo>
                      <a:pt x="27" y="2"/>
                      <a:pt x="23" y="4"/>
                      <a:pt x="19" y="6"/>
                    </a:cubicBezTo>
                    <a:cubicBezTo>
                      <a:pt x="24" y="19"/>
                      <a:pt x="15" y="33"/>
                      <a:pt x="1" y="33"/>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3" name="Freeform 731"/>
              <p:cNvSpPr/>
              <p:nvPr/>
            </p:nvSpPr>
            <p:spPr bwMode="auto">
              <a:xfrm>
                <a:off x="4335" y="2789"/>
                <a:ext cx="26" cy="28"/>
              </a:xfrm>
              <a:custGeom>
                <a:avLst/>
                <a:gdLst>
                  <a:gd name="T0" fmla="*/ 0 w 11"/>
                  <a:gd name="T1" fmla="*/ 1 h 12"/>
                  <a:gd name="T2" fmla="*/ 8 w 11"/>
                  <a:gd name="T3" fmla="*/ 12 h 12"/>
                  <a:gd name="T4" fmla="*/ 11 w 11"/>
                  <a:gd name="T5" fmla="*/ 10 h 12"/>
                  <a:gd name="T6" fmla="*/ 4 w 11"/>
                  <a:gd name="T7" fmla="*/ 0 h 12"/>
                  <a:gd name="T8" fmla="*/ 0 w 11"/>
                  <a:gd name="T9" fmla="*/ 1 h 12"/>
                </a:gdLst>
                <a:ahLst/>
                <a:cxnLst>
                  <a:cxn ang="0">
                    <a:pos x="T0" y="T1"/>
                  </a:cxn>
                  <a:cxn ang="0">
                    <a:pos x="T2" y="T3"/>
                  </a:cxn>
                  <a:cxn ang="0">
                    <a:pos x="T4" y="T5"/>
                  </a:cxn>
                  <a:cxn ang="0">
                    <a:pos x="T6" y="T7"/>
                  </a:cxn>
                  <a:cxn ang="0">
                    <a:pos x="T8" y="T9"/>
                  </a:cxn>
                </a:cxnLst>
                <a:rect l="0" t="0" r="r" b="b"/>
                <a:pathLst>
                  <a:path w="11" h="12">
                    <a:moveTo>
                      <a:pt x="0" y="1"/>
                    </a:moveTo>
                    <a:cubicBezTo>
                      <a:pt x="8" y="12"/>
                      <a:pt x="8" y="12"/>
                      <a:pt x="8" y="12"/>
                    </a:cubicBezTo>
                    <a:cubicBezTo>
                      <a:pt x="9" y="11"/>
                      <a:pt x="10" y="10"/>
                      <a:pt x="11" y="10"/>
                    </a:cubicBezTo>
                    <a:cubicBezTo>
                      <a:pt x="4" y="0"/>
                      <a:pt x="4" y="0"/>
                      <a:pt x="4" y="0"/>
                    </a:cubicBezTo>
                    <a:cubicBezTo>
                      <a:pt x="3" y="1"/>
                      <a:pt x="1" y="1"/>
                      <a:pt x="0" y="1"/>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4" name="Freeform 732"/>
              <p:cNvSpPr/>
              <p:nvPr/>
            </p:nvSpPr>
            <p:spPr bwMode="auto">
              <a:xfrm>
                <a:off x="4305" y="2682"/>
                <a:ext cx="66" cy="69"/>
              </a:xfrm>
              <a:custGeom>
                <a:avLst/>
                <a:gdLst>
                  <a:gd name="T0" fmla="*/ 0 w 28"/>
                  <a:gd name="T1" fmla="*/ 19 h 29"/>
                  <a:gd name="T2" fmla="*/ 6 w 28"/>
                  <a:gd name="T3" fmla="*/ 29 h 29"/>
                  <a:gd name="T4" fmla="*/ 28 w 28"/>
                  <a:gd name="T5" fmla="*/ 10 h 29"/>
                  <a:gd name="T6" fmla="*/ 20 w 28"/>
                  <a:gd name="T7" fmla="*/ 0 h 29"/>
                  <a:gd name="T8" fmla="*/ 0 w 28"/>
                  <a:gd name="T9" fmla="*/ 19 h 29"/>
                </a:gdLst>
                <a:ahLst/>
                <a:cxnLst>
                  <a:cxn ang="0">
                    <a:pos x="T0" y="T1"/>
                  </a:cxn>
                  <a:cxn ang="0">
                    <a:pos x="T2" y="T3"/>
                  </a:cxn>
                  <a:cxn ang="0">
                    <a:pos x="T4" y="T5"/>
                  </a:cxn>
                  <a:cxn ang="0">
                    <a:pos x="T6" y="T7"/>
                  </a:cxn>
                  <a:cxn ang="0">
                    <a:pos x="T8" y="T9"/>
                  </a:cxn>
                </a:cxnLst>
                <a:rect l="0" t="0" r="r" b="b"/>
                <a:pathLst>
                  <a:path w="28" h="29">
                    <a:moveTo>
                      <a:pt x="0" y="19"/>
                    </a:moveTo>
                    <a:cubicBezTo>
                      <a:pt x="2" y="22"/>
                      <a:pt x="4" y="25"/>
                      <a:pt x="6" y="29"/>
                    </a:cubicBezTo>
                    <a:cubicBezTo>
                      <a:pt x="12" y="21"/>
                      <a:pt x="20" y="14"/>
                      <a:pt x="28" y="10"/>
                    </a:cubicBezTo>
                    <a:cubicBezTo>
                      <a:pt x="27" y="6"/>
                      <a:pt x="24" y="3"/>
                      <a:pt x="20" y="0"/>
                    </a:cubicBezTo>
                    <a:cubicBezTo>
                      <a:pt x="12" y="5"/>
                      <a:pt x="5" y="12"/>
                      <a:pt x="0" y="19"/>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5" name="Freeform 733"/>
              <p:cNvSpPr/>
              <p:nvPr/>
            </p:nvSpPr>
            <p:spPr bwMode="auto">
              <a:xfrm>
                <a:off x="4340" y="2732"/>
                <a:ext cx="17" cy="19"/>
              </a:xfrm>
              <a:custGeom>
                <a:avLst/>
                <a:gdLst>
                  <a:gd name="T0" fmla="*/ 0 w 7"/>
                  <a:gd name="T1" fmla="*/ 3 h 8"/>
                  <a:gd name="T2" fmla="*/ 4 w 7"/>
                  <a:gd name="T3" fmla="*/ 8 h 8"/>
                  <a:gd name="T4" fmla="*/ 7 w 7"/>
                  <a:gd name="T5" fmla="*/ 6 h 8"/>
                  <a:gd name="T6" fmla="*/ 3 w 7"/>
                  <a:gd name="T7" fmla="*/ 0 h 8"/>
                  <a:gd name="T8" fmla="*/ 0 w 7"/>
                  <a:gd name="T9" fmla="*/ 3 h 8"/>
                </a:gdLst>
                <a:ahLst/>
                <a:cxnLst>
                  <a:cxn ang="0">
                    <a:pos x="T0" y="T1"/>
                  </a:cxn>
                  <a:cxn ang="0">
                    <a:pos x="T2" y="T3"/>
                  </a:cxn>
                  <a:cxn ang="0">
                    <a:pos x="T4" y="T5"/>
                  </a:cxn>
                  <a:cxn ang="0">
                    <a:pos x="T6" y="T7"/>
                  </a:cxn>
                  <a:cxn ang="0">
                    <a:pos x="T8" y="T9"/>
                  </a:cxn>
                </a:cxnLst>
                <a:rect l="0" t="0" r="r" b="b"/>
                <a:pathLst>
                  <a:path w="7" h="8">
                    <a:moveTo>
                      <a:pt x="0" y="3"/>
                    </a:moveTo>
                    <a:cubicBezTo>
                      <a:pt x="4" y="8"/>
                      <a:pt x="4" y="8"/>
                      <a:pt x="4" y="8"/>
                    </a:cubicBezTo>
                    <a:cubicBezTo>
                      <a:pt x="5" y="7"/>
                      <a:pt x="6" y="6"/>
                      <a:pt x="7" y="6"/>
                    </a:cubicBezTo>
                    <a:cubicBezTo>
                      <a:pt x="3" y="0"/>
                      <a:pt x="3" y="0"/>
                      <a:pt x="3" y="0"/>
                    </a:cubicBezTo>
                    <a:cubicBezTo>
                      <a:pt x="2" y="1"/>
                      <a:pt x="1" y="2"/>
                      <a:pt x="0" y="3"/>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6" name="Freeform 734"/>
              <p:cNvSpPr/>
              <p:nvPr/>
            </p:nvSpPr>
            <p:spPr bwMode="auto">
              <a:xfrm>
                <a:off x="4229" y="1685"/>
                <a:ext cx="61" cy="19"/>
              </a:xfrm>
              <a:custGeom>
                <a:avLst/>
                <a:gdLst>
                  <a:gd name="T0" fmla="*/ 0 w 61"/>
                  <a:gd name="T1" fmla="*/ 19 h 19"/>
                  <a:gd name="T2" fmla="*/ 61 w 61"/>
                  <a:gd name="T3" fmla="*/ 15 h 19"/>
                  <a:gd name="T4" fmla="*/ 59 w 61"/>
                  <a:gd name="T5" fmla="*/ 0 h 19"/>
                  <a:gd name="T6" fmla="*/ 0 w 61"/>
                  <a:gd name="T7" fmla="*/ 3 h 19"/>
                  <a:gd name="T8" fmla="*/ 0 w 61"/>
                  <a:gd name="T9" fmla="*/ 19 h 19"/>
                </a:gdLst>
                <a:ahLst/>
                <a:cxnLst>
                  <a:cxn ang="0">
                    <a:pos x="T0" y="T1"/>
                  </a:cxn>
                  <a:cxn ang="0">
                    <a:pos x="T2" y="T3"/>
                  </a:cxn>
                  <a:cxn ang="0">
                    <a:pos x="T4" y="T5"/>
                  </a:cxn>
                  <a:cxn ang="0">
                    <a:pos x="T6" y="T7"/>
                  </a:cxn>
                  <a:cxn ang="0">
                    <a:pos x="T8" y="T9"/>
                  </a:cxn>
                </a:cxnLst>
                <a:rect l="0" t="0" r="r" b="b"/>
                <a:pathLst>
                  <a:path w="61" h="19">
                    <a:moveTo>
                      <a:pt x="0" y="19"/>
                    </a:moveTo>
                    <a:lnTo>
                      <a:pt x="61" y="15"/>
                    </a:lnTo>
                    <a:lnTo>
                      <a:pt x="59" y="0"/>
                    </a:lnTo>
                    <a:lnTo>
                      <a:pt x="0" y="3"/>
                    </a:lnTo>
                    <a:lnTo>
                      <a:pt x="0" y="19"/>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7" name="Freeform 735"/>
              <p:cNvSpPr/>
              <p:nvPr/>
            </p:nvSpPr>
            <p:spPr bwMode="auto">
              <a:xfrm>
                <a:off x="4286" y="2241"/>
                <a:ext cx="35" cy="57"/>
              </a:xfrm>
              <a:custGeom>
                <a:avLst/>
                <a:gdLst>
                  <a:gd name="T0" fmla="*/ 15 w 15"/>
                  <a:gd name="T1" fmla="*/ 20 h 24"/>
                  <a:gd name="T2" fmla="*/ 4 w 15"/>
                  <a:gd name="T3" fmla="*/ 0 h 24"/>
                  <a:gd name="T4" fmla="*/ 0 w 15"/>
                  <a:gd name="T5" fmla="*/ 2 h 24"/>
                  <a:gd name="T6" fmla="*/ 6 w 15"/>
                  <a:gd name="T7" fmla="*/ 24 h 24"/>
                  <a:gd name="T8" fmla="*/ 15 w 15"/>
                  <a:gd name="T9" fmla="*/ 20 h 24"/>
                </a:gdLst>
                <a:ahLst/>
                <a:cxnLst>
                  <a:cxn ang="0">
                    <a:pos x="T0" y="T1"/>
                  </a:cxn>
                  <a:cxn ang="0">
                    <a:pos x="T2" y="T3"/>
                  </a:cxn>
                  <a:cxn ang="0">
                    <a:pos x="T4" y="T5"/>
                  </a:cxn>
                  <a:cxn ang="0">
                    <a:pos x="T6" y="T7"/>
                  </a:cxn>
                  <a:cxn ang="0">
                    <a:pos x="T8" y="T9"/>
                  </a:cxn>
                </a:cxnLst>
                <a:rect l="0" t="0" r="r" b="b"/>
                <a:pathLst>
                  <a:path w="15" h="24">
                    <a:moveTo>
                      <a:pt x="15" y="20"/>
                    </a:moveTo>
                    <a:cubicBezTo>
                      <a:pt x="4" y="0"/>
                      <a:pt x="4" y="0"/>
                      <a:pt x="4" y="0"/>
                    </a:cubicBezTo>
                    <a:cubicBezTo>
                      <a:pt x="3" y="1"/>
                      <a:pt x="1" y="1"/>
                      <a:pt x="0" y="2"/>
                    </a:cubicBezTo>
                    <a:cubicBezTo>
                      <a:pt x="6" y="24"/>
                      <a:pt x="6" y="24"/>
                      <a:pt x="6" y="24"/>
                    </a:cubicBezTo>
                    <a:cubicBezTo>
                      <a:pt x="10" y="22"/>
                      <a:pt x="12" y="21"/>
                      <a:pt x="15" y="2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8" name="Freeform 736"/>
              <p:cNvSpPr/>
              <p:nvPr/>
            </p:nvSpPr>
            <p:spPr bwMode="auto">
              <a:xfrm>
                <a:off x="4326" y="2794"/>
                <a:ext cx="26" cy="28"/>
              </a:xfrm>
              <a:custGeom>
                <a:avLst/>
                <a:gdLst>
                  <a:gd name="T0" fmla="*/ 0 w 11"/>
                  <a:gd name="T1" fmla="*/ 0 h 12"/>
                  <a:gd name="T2" fmla="*/ 0 w 11"/>
                  <a:gd name="T3" fmla="*/ 3 h 12"/>
                  <a:gd name="T4" fmla="*/ 7 w 11"/>
                  <a:gd name="T5" fmla="*/ 12 h 12"/>
                  <a:gd name="T6" fmla="*/ 11 w 11"/>
                  <a:gd name="T7" fmla="*/ 10 h 12"/>
                  <a:gd name="T8" fmla="*/ 2 w 11"/>
                  <a:gd name="T9" fmla="*/ 0 h 12"/>
                  <a:gd name="T10" fmla="*/ 0 w 11"/>
                  <a:gd name="T11" fmla="*/ 0 h 12"/>
                </a:gdLst>
                <a:ahLst/>
                <a:cxnLst>
                  <a:cxn ang="0">
                    <a:pos x="T0" y="T1"/>
                  </a:cxn>
                  <a:cxn ang="0">
                    <a:pos x="T2" y="T3"/>
                  </a:cxn>
                  <a:cxn ang="0">
                    <a:pos x="T4" y="T5"/>
                  </a:cxn>
                  <a:cxn ang="0">
                    <a:pos x="T6" y="T7"/>
                  </a:cxn>
                  <a:cxn ang="0">
                    <a:pos x="T8" y="T9"/>
                  </a:cxn>
                  <a:cxn ang="0">
                    <a:pos x="T10" y="T11"/>
                  </a:cxn>
                </a:cxnLst>
                <a:rect l="0" t="0" r="r" b="b"/>
                <a:pathLst>
                  <a:path w="11" h="12">
                    <a:moveTo>
                      <a:pt x="0" y="0"/>
                    </a:moveTo>
                    <a:cubicBezTo>
                      <a:pt x="0" y="1"/>
                      <a:pt x="0" y="2"/>
                      <a:pt x="0" y="3"/>
                    </a:cubicBezTo>
                    <a:cubicBezTo>
                      <a:pt x="7" y="12"/>
                      <a:pt x="7" y="12"/>
                      <a:pt x="7" y="12"/>
                    </a:cubicBezTo>
                    <a:cubicBezTo>
                      <a:pt x="9" y="11"/>
                      <a:pt x="10" y="11"/>
                      <a:pt x="11" y="10"/>
                    </a:cubicBezTo>
                    <a:cubicBezTo>
                      <a:pt x="2" y="0"/>
                      <a:pt x="2" y="0"/>
                      <a:pt x="2" y="0"/>
                    </a:cubicBezTo>
                    <a:cubicBezTo>
                      <a:pt x="2" y="0"/>
                      <a:pt x="1" y="0"/>
                      <a:pt x="0"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9" name="Freeform 737"/>
              <p:cNvSpPr/>
              <p:nvPr/>
            </p:nvSpPr>
            <p:spPr bwMode="auto">
              <a:xfrm>
                <a:off x="4324" y="2741"/>
                <a:ext cx="23" cy="17"/>
              </a:xfrm>
              <a:custGeom>
                <a:avLst/>
                <a:gdLst>
                  <a:gd name="T0" fmla="*/ 0 w 10"/>
                  <a:gd name="T1" fmla="*/ 7 h 7"/>
                  <a:gd name="T2" fmla="*/ 10 w 10"/>
                  <a:gd name="T3" fmla="*/ 4 h 7"/>
                  <a:gd name="T4" fmla="*/ 6 w 10"/>
                  <a:gd name="T5" fmla="*/ 0 h 7"/>
                  <a:gd name="T6" fmla="*/ 0 w 10"/>
                  <a:gd name="T7" fmla="*/ 7 h 7"/>
                </a:gdLst>
                <a:ahLst/>
                <a:cxnLst>
                  <a:cxn ang="0">
                    <a:pos x="T0" y="T1"/>
                  </a:cxn>
                  <a:cxn ang="0">
                    <a:pos x="T2" y="T3"/>
                  </a:cxn>
                  <a:cxn ang="0">
                    <a:pos x="T4" y="T5"/>
                  </a:cxn>
                  <a:cxn ang="0">
                    <a:pos x="T6" y="T7"/>
                  </a:cxn>
                </a:cxnLst>
                <a:rect l="0" t="0" r="r" b="b"/>
                <a:pathLst>
                  <a:path w="10" h="7">
                    <a:moveTo>
                      <a:pt x="0" y="7"/>
                    </a:moveTo>
                    <a:cubicBezTo>
                      <a:pt x="4" y="7"/>
                      <a:pt x="7" y="6"/>
                      <a:pt x="10" y="4"/>
                    </a:cubicBezTo>
                    <a:cubicBezTo>
                      <a:pt x="6" y="0"/>
                      <a:pt x="6" y="0"/>
                      <a:pt x="6" y="0"/>
                    </a:cubicBezTo>
                    <a:cubicBezTo>
                      <a:pt x="4" y="2"/>
                      <a:pt x="2" y="5"/>
                      <a:pt x="0" y="7"/>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0" name="Freeform 738"/>
              <p:cNvSpPr/>
              <p:nvPr/>
            </p:nvSpPr>
            <p:spPr bwMode="auto">
              <a:xfrm>
                <a:off x="4231" y="2483"/>
                <a:ext cx="97" cy="54"/>
              </a:xfrm>
              <a:custGeom>
                <a:avLst/>
                <a:gdLst>
                  <a:gd name="T0" fmla="*/ 0 w 41"/>
                  <a:gd name="T1" fmla="*/ 6 h 23"/>
                  <a:gd name="T2" fmla="*/ 41 w 41"/>
                  <a:gd name="T3" fmla="*/ 23 h 23"/>
                  <a:gd name="T4" fmla="*/ 0 w 41"/>
                  <a:gd name="T5" fmla="*/ 6 h 23"/>
                </a:gdLst>
                <a:ahLst/>
                <a:cxnLst>
                  <a:cxn ang="0">
                    <a:pos x="T0" y="T1"/>
                  </a:cxn>
                  <a:cxn ang="0">
                    <a:pos x="T2" y="T3"/>
                  </a:cxn>
                  <a:cxn ang="0">
                    <a:pos x="T4" y="T5"/>
                  </a:cxn>
                </a:cxnLst>
                <a:rect l="0" t="0" r="r" b="b"/>
                <a:pathLst>
                  <a:path w="41" h="23">
                    <a:moveTo>
                      <a:pt x="0" y="6"/>
                    </a:moveTo>
                    <a:cubicBezTo>
                      <a:pt x="15" y="12"/>
                      <a:pt x="28" y="18"/>
                      <a:pt x="41" y="23"/>
                    </a:cubicBezTo>
                    <a:cubicBezTo>
                      <a:pt x="40" y="2"/>
                      <a:pt x="14" y="0"/>
                      <a:pt x="0" y="6"/>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1" name="Freeform 739"/>
              <p:cNvSpPr/>
              <p:nvPr/>
            </p:nvSpPr>
            <p:spPr bwMode="auto">
              <a:xfrm>
                <a:off x="4271" y="2542"/>
                <a:ext cx="55" cy="33"/>
              </a:xfrm>
              <a:custGeom>
                <a:avLst/>
                <a:gdLst>
                  <a:gd name="T0" fmla="*/ 23 w 23"/>
                  <a:gd name="T1" fmla="*/ 2 h 14"/>
                  <a:gd name="T2" fmla="*/ 18 w 23"/>
                  <a:gd name="T3" fmla="*/ 0 h 14"/>
                  <a:gd name="T4" fmla="*/ 0 w 23"/>
                  <a:gd name="T5" fmla="*/ 14 h 14"/>
                  <a:gd name="T6" fmla="*/ 23 w 23"/>
                  <a:gd name="T7" fmla="*/ 2 h 14"/>
                </a:gdLst>
                <a:ahLst/>
                <a:cxnLst>
                  <a:cxn ang="0">
                    <a:pos x="T0" y="T1"/>
                  </a:cxn>
                  <a:cxn ang="0">
                    <a:pos x="T2" y="T3"/>
                  </a:cxn>
                  <a:cxn ang="0">
                    <a:pos x="T4" y="T5"/>
                  </a:cxn>
                  <a:cxn ang="0">
                    <a:pos x="T6" y="T7"/>
                  </a:cxn>
                </a:cxnLst>
                <a:rect l="0" t="0" r="r" b="b"/>
                <a:pathLst>
                  <a:path w="23" h="14">
                    <a:moveTo>
                      <a:pt x="23" y="2"/>
                    </a:moveTo>
                    <a:cubicBezTo>
                      <a:pt x="21" y="1"/>
                      <a:pt x="20" y="1"/>
                      <a:pt x="18" y="0"/>
                    </a:cubicBezTo>
                    <a:cubicBezTo>
                      <a:pt x="11" y="4"/>
                      <a:pt x="5" y="8"/>
                      <a:pt x="0" y="14"/>
                    </a:cubicBezTo>
                    <a:cubicBezTo>
                      <a:pt x="13" y="12"/>
                      <a:pt x="20" y="8"/>
                      <a:pt x="23" y="2"/>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2" name="Freeform 740"/>
              <p:cNvSpPr/>
              <p:nvPr/>
            </p:nvSpPr>
            <p:spPr bwMode="auto">
              <a:xfrm>
                <a:off x="4321" y="2806"/>
                <a:ext cx="19" cy="26"/>
              </a:xfrm>
              <a:custGeom>
                <a:avLst/>
                <a:gdLst>
                  <a:gd name="T0" fmla="*/ 0 w 8"/>
                  <a:gd name="T1" fmla="*/ 11 h 11"/>
                  <a:gd name="T2" fmla="*/ 8 w 8"/>
                  <a:gd name="T3" fmla="*/ 7 h 11"/>
                  <a:gd name="T4" fmla="*/ 2 w 8"/>
                  <a:gd name="T5" fmla="*/ 0 h 11"/>
                  <a:gd name="T6" fmla="*/ 0 w 8"/>
                  <a:gd name="T7" fmla="*/ 11 h 11"/>
                </a:gdLst>
                <a:ahLst/>
                <a:cxnLst>
                  <a:cxn ang="0">
                    <a:pos x="T0" y="T1"/>
                  </a:cxn>
                  <a:cxn ang="0">
                    <a:pos x="T2" y="T3"/>
                  </a:cxn>
                  <a:cxn ang="0">
                    <a:pos x="T4" y="T5"/>
                  </a:cxn>
                  <a:cxn ang="0">
                    <a:pos x="T6" y="T7"/>
                  </a:cxn>
                </a:cxnLst>
                <a:rect l="0" t="0" r="r" b="b"/>
                <a:pathLst>
                  <a:path w="8" h="11">
                    <a:moveTo>
                      <a:pt x="0" y="11"/>
                    </a:moveTo>
                    <a:cubicBezTo>
                      <a:pt x="3" y="9"/>
                      <a:pt x="5" y="8"/>
                      <a:pt x="8" y="7"/>
                    </a:cubicBezTo>
                    <a:cubicBezTo>
                      <a:pt x="2" y="0"/>
                      <a:pt x="2" y="0"/>
                      <a:pt x="2" y="0"/>
                    </a:cubicBezTo>
                    <a:cubicBezTo>
                      <a:pt x="2" y="3"/>
                      <a:pt x="1" y="7"/>
                      <a:pt x="0" y="11"/>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3" name="Freeform 741"/>
              <p:cNvSpPr>
                <a:spLocks noEditPoints="1"/>
              </p:cNvSpPr>
              <p:nvPr/>
            </p:nvSpPr>
            <p:spPr bwMode="auto">
              <a:xfrm>
                <a:off x="4115" y="1875"/>
                <a:ext cx="178" cy="135"/>
              </a:xfrm>
              <a:custGeom>
                <a:avLst/>
                <a:gdLst>
                  <a:gd name="T0" fmla="*/ 11 w 75"/>
                  <a:gd name="T1" fmla="*/ 23 h 57"/>
                  <a:gd name="T2" fmla="*/ 7 w 75"/>
                  <a:gd name="T3" fmla="*/ 39 h 57"/>
                  <a:gd name="T4" fmla="*/ 44 w 75"/>
                  <a:gd name="T5" fmla="*/ 54 h 57"/>
                  <a:gd name="T6" fmla="*/ 68 w 75"/>
                  <a:gd name="T7" fmla="*/ 0 h 57"/>
                  <a:gd name="T8" fmla="*/ 0 w 75"/>
                  <a:gd name="T9" fmla="*/ 20 h 57"/>
                  <a:gd name="T10" fmla="*/ 2 w 75"/>
                  <a:gd name="T11" fmla="*/ 30 h 57"/>
                  <a:gd name="T12" fmla="*/ 11 w 75"/>
                  <a:gd name="T13" fmla="*/ 23 h 57"/>
                  <a:gd name="T14" fmla="*/ 51 w 75"/>
                  <a:gd name="T15" fmla="*/ 33 h 57"/>
                  <a:gd name="T16" fmla="*/ 52 w 75"/>
                  <a:gd name="T17" fmla="*/ 37 h 57"/>
                  <a:gd name="T18" fmla="*/ 32 w 75"/>
                  <a:gd name="T19" fmla="*/ 43 h 57"/>
                  <a:gd name="T20" fmla="*/ 31 w 75"/>
                  <a:gd name="T21" fmla="*/ 39 h 57"/>
                  <a:gd name="T22" fmla="*/ 51 w 75"/>
                  <a:gd name="T23" fmla="*/ 3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 h="57">
                    <a:moveTo>
                      <a:pt x="11" y="23"/>
                    </a:moveTo>
                    <a:cubicBezTo>
                      <a:pt x="10" y="28"/>
                      <a:pt x="8" y="34"/>
                      <a:pt x="7" y="39"/>
                    </a:cubicBezTo>
                    <a:cubicBezTo>
                      <a:pt x="15" y="51"/>
                      <a:pt x="29" y="57"/>
                      <a:pt x="44" y="54"/>
                    </a:cubicBezTo>
                    <a:cubicBezTo>
                      <a:pt x="67" y="49"/>
                      <a:pt x="75" y="25"/>
                      <a:pt x="68" y="0"/>
                    </a:cubicBezTo>
                    <a:cubicBezTo>
                      <a:pt x="53" y="5"/>
                      <a:pt x="14" y="18"/>
                      <a:pt x="0" y="20"/>
                    </a:cubicBezTo>
                    <a:cubicBezTo>
                      <a:pt x="0" y="23"/>
                      <a:pt x="1" y="27"/>
                      <a:pt x="2" y="30"/>
                    </a:cubicBezTo>
                    <a:cubicBezTo>
                      <a:pt x="5" y="28"/>
                      <a:pt x="8" y="25"/>
                      <a:pt x="11" y="23"/>
                    </a:cubicBezTo>
                    <a:close/>
                    <a:moveTo>
                      <a:pt x="51" y="33"/>
                    </a:moveTo>
                    <a:cubicBezTo>
                      <a:pt x="52" y="37"/>
                      <a:pt x="52" y="37"/>
                      <a:pt x="52" y="37"/>
                    </a:cubicBezTo>
                    <a:cubicBezTo>
                      <a:pt x="32" y="43"/>
                      <a:pt x="32" y="43"/>
                      <a:pt x="32" y="43"/>
                    </a:cubicBezTo>
                    <a:cubicBezTo>
                      <a:pt x="31" y="39"/>
                      <a:pt x="31" y="39"/>
                      <a:pt x="31" y="39"/>
                    </a:cubicBezTo>
                    <a:lnTo>
                      <a:pt x="51" y="33"/>
                    </a:lnTo>
                    <a:close/>
                  </a:path>
                </a:pathLst>
              </a:custGeom>
              <a:solidFill>
                <a:srgbClr val="D6AC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4" name="Freeform 742"/>
              <p:cNvSpPr/>
              <p:nvPr/>
            </p:nvSpPr>
            <p:spPr bwMode="auto">
              <a:xfrm>
                <a:off x="4106" y="1389"/>
                <a:ext cx="156" cy="28"/>
              </a:xfrm>
              <a:custGeom>
                <a:avLst/>
                <a:gdLst>
                  <a:gd name="T0" fmla="*/ 60 w 66"/>
                  <a:gd name="T1" fmla="*/ 9 h 12"/>
                  <a:gd name="T2" fmla="*/ 66 w 66"/>
                  <a:gd name="T3" fmla="*/ 0 h 12"/>
                  <a:gd name="T4" fmla="*/ 21 w 66"/>
                  <a:gd name="T5" fmla="*/ 0 h 12"/>
                  <a:gd name="T6" fmla="*/ 0 w 66"/>
                  <a:gd name="T7" fmla="*/ 0 h 12"/>
                  <a:gd name="T8" fmla="*/ 60 w 66"/>
                  <a:gd name="T9" fmla="*/ 9 h 12"/>
                </a:gdLst>
                <a:ahLst/>
                <a:cxnLst>
                  <a:cxn ang="0">
                    <a:pos x="T0" y="T1"/>
                  </a:cxn>
                  <a:cxn ang="0">
                    <a:pos x="T2" y="T3"/>
                  </a:cxn>
                  <a:cxn ang="0">
                    <a:pos x="T4" y="T5"/>
                  </a:cxn>
                  <a:cxn ang="0">
                    <a:pos x="T6" y="T7"/>
                  </a:cxn>
                  <a:cxn ang="0">
                    <a:pos x="T8" y="T9"/>
                  </a:cxn>
                </a:cxnLst>
                <a:rect l="0" t="0" r="r" b="b"/>
                <a:pathLst>
                  <a:path w="66" h="12">
                    <a:moveTo>
                      <a:pt x="60" y="9"/>
                    </a:moveTo>
                    <a:cubicBezTo>
                      <a:pt x="62" y="7"/>
                      <a:pt x="64" y="3"/>
                      <a:pt x="66" y="0"/>
                    </a:cubicBezTo>
                    <a:cubicBezTo>
                      <a:pt x="47" y="2"/>
                      <a:pt x="32" y="2"/>
                      <a:pt x="21" y="0"/>
                    </a:cubicBezTo>
                    <a:cubicBezTo>
                      <a:pt x="0" y="0"/>
                      <a:pt x="0" y="0"/>
                      <a:pt x="0" y="0"/>
                    </a:cubicBezTo>
                    <a:cubicBezTo>
                      <a:pt x="12" y="7"/>
                      <a:pt x="31" y="12"/>
                      <a:pt x="60" y="9"/>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5" name="Freeform 743"/>
              <p:cNvSpPr/>
              <p:nvPr/>
            </p:nvSpPr>
            <p:spPr bwMode="auto">
              <a:xfrm>
                <a:off x="4281" y="2670"/>
                <a:ext cx="64" cy="52"/>
              </a:xfrm>
              <a:custGeom>
                <a:avLst/>
                <a:gdLst>
                  <a:gd name="T0" fmla="*/ 27 w 27"/>
                  <a:gd name="T1" fmla="*/ 3 h 22"/>
                  <a:gd name="T2" fmla="*/ 14 w 27"/>
                  <a:gd name="T3" fmla="*/ 0 h 22"/>
                  <a:gd name="T4" fmla="*/ 0 w 27"/>
                  <a:gd name="T5" fmla="*/ 15 h 22"/>
                  <a:gd name="T6" fmla="*/ 8 w 27"/>
                  <a:gd name="T7" fmla="*/ 22 h 22"/>
                  <a:gd name="T8" fmla="*/ 27 w 27"/>
                  <a:gd name="T9" fmla="*/ 3 h 22"/>
                </a:gdLst>
                <a:ahLst/>
                <a:cxnLst>
                  <a:cxn ang="0">
                    <a:pos x="T0" y="T1"/>
                  </a:cxn>
                  <a:cxn ang="0">
                    <a:pos x="T2" y="T3"/>
                  </a:cxn>
                  <a:cxn ang="0">
                    <a:pos x="T4" y="T5"/>
                  </a:cxn>
                  <a:cxn ang="0">
                    <a:pos x="T6" y="T7"/>
                  </a:cxn>
                  <a:cxn ang="0">
                    <a:pos x="T8" y="T9"/>
                  </a:cxn>
                </a:cxnLst>
                <a:rect l="0" t="0" r="r" b="b"/>
                <a:pathLst>
                  <a:path w="27" h="22">
                    <a:moveTo>
                      <a:pt x="27" y="3"/>
                    </a:moveTo>
                    <a:cubicBezTo>
                      <a:pt x="23" y="1"/>
                      <a:pt x="19" y="0"/>
                      <a:pt x="14" y="0"/>
                    </a:cubicBezTo>
                    <a:cubicBezTo>
                      <a:pt x="9" y="5"/>
                      <a:pt x="4" y="10"/>
                      <a:pt x="0" y="15"/>
                    </a:cubicBezTo>
                    <a:cubicBezTo>
                      <a:pt x="3" y="17"/>
                      <a:pt x="6" y="19"/>
                      <a:pt x="8" y="22"/>
                    </a:cubicBezTo>
                    <a:cubicBezTo>
                      <a:pt x="13" y="15"/>
                      <a:pt x="20" y="8"/>
                      <a:pt x="27" y="3"/>
                    </a:cubicBez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6" name="Freeform 744"/>
              <p:cNvSpPr/>
              <p:nvPr/>
            </p:nvSpPr>
            <p:spPr bwMode="auto">
              <a:xfrm>
                <a:off x="4267" y="2248"/>
                <a:ext cx="28" cy="57"/>
              </a:xfrm>
              <a:custGeom>
                <a:avLst/>
                <a:gdLst>
                  <a:gd name="T0" fmla="*/ 12 w 12"/>
                  <a:gd name="T1" fmla="*/ 21 h 24"/>
                  <a:gd name="T2" fmla="*/ 5 w 12"/>
                  <a:gd name="T3" fmla="*/ 0 h 24"/>
                  <a:gd name="T4" fmla="*/ 0 w 12"/>
                  <a:gd name="T5" fmla="*/ 1 h 24"/>
                  <a:gd name="T6" fmla="*/ 4 w 12"/>
                  <a:gd name="T7" fmla="*/ 24 h 24"/>
                  <a:gd name="T8" fmla="*/ 12 w 12"/>
                  <a:gd name="T9" fmla="*/ 21 h 24"/>
                </a:gdLst>
                <a:ahLst/>
                <a:cxnLst>
                  <a:cxn ang="0">
                    <a:pos x="T0" y="T1"/>
                  </a:cxn>
                  <a:cxn ang="0">
                    <a:pos x="T2" y="T3"/>
                  </a:cxn>
                  <a:cxn ang="0">
                    <a:pos x="T4" y="T5"/>
                  </a:cxn>
                  <a:cxn ang="0">
                    <a:pos x="T6" y="T7"/>
                  </a:cxn>
                  <a:cxn ang="0">
                    <a:pos x="T8" y="T9"/>
                  </a:cxn>
                </a:cxnLst>
                <a:rect l="0" t="0" r="r" b="b"/>
                <a:pathLst>
                  <a:path w="12" h="24">
                    <a:moveTo>
                      <a:pt x="12" y="21"/>
                    </a:moveTo>
                    <a:cubicBezTo>
                      <a:pt x="5" y="0"/>
                      <a:pt x="5" y="0"/>
                      <a:pt x="5" y="0"/>
                    </a:cubicBezTo>
                    <a:cubicBezTo>
                      <a:pt x="4" y="0"/>
                      <a:pt x="2" y="1"/>
                      <a:pt x="0" y="1"/>
                    </a:cubicBezTo>
                    <a:cubicBezTo>
                      <a:pt x="4" y="24"/>
                      <a:pt x="4" y="24"/>
                      <a:pt x="4" y="24"/>
                    </a:cubicBezTo>
                    <a:cubicBezTo>
                      <a:pt x="7" y="23"/>
                      <a:pt x="10" y="22"/>
                      <a:pt x="12" y="21"/>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7" name="Freeform 745"/>
              <p:cNvSpPr/>
              <p:nvPr/>
            </p:nvSpPr>
            <p:spPr bwMode="auto">
              <a:xfrm>
                <a:off x="4231" y="2136"/>
                <a:ext cx="62" cy="48"/>
              </a:xfrm>
              <a:custGeom>
                <a:avLst/>
                <a:gdLst>
                  <a:gd name="T0" fmla="*/ 22 w 26"/>
                  <a:gd name="T1" fmla="*/ 0 h 20"/>
                  <a:gd name="T2" fmla="*/ 0 w 26"/>
                  <a:gd name="T3" fmla="*/ 5 h 20"/>
                  <a:gd name="T4" fmla="*/ 8 w 26"/>
                  <a:gd name="T5" fmla="*/ 20 h 20"/>
                  <a:gd name="T6" fmla="*/ 22 w 26"/>
                  <a:gd name="T7" fmla="*/ 0 h 20"/>
                </a:gdLst>
                <a:ahLst/>
                <a:cxnLst>
                  <a:cxn ang="0">
                    <a:pos x="T0" y="T1"/>
                  </a:cxn>
                  <a:cxn ang="0">
                    <a:pos x="T2" y="T3"/>
                  </a:cxn>
                  <a:cxn ang="0">
                    <a:pos x="T4" y="T5"/>
                  </a:cxn>
                  <a:cxn ang="0">
                    <a:pos x="T6" y="T7"/>
                  </a:cxn>
                </a:cxnLst>
                <a:rect l="0" t="0" r="r" b="b"/>
                <a:pathLst>
                  <a:path w="26" h="20">
                    <a:moveTo>
                      <a:pt x="22" y="0"/>
                    </a:moveTo>
                    <a:cubicBezTo>
                      <a:pt x="15" y="2"/>
                      <a:pt x="8" y="4"/>
                      <a:pt x="0" y="5"/>
                    </a:cubicBezTo>
                    <a:cubicBezTo>
                      <a:pt x="4" y="9"/>
                      <a:pt x="7" y="14"/>
                      <a:pt x="8" y="20"/>
                    </a:cubicBezTo>
                    <a:cubicBezTo>
                      <a:pt x="19" y="20"/>
                      <a:pt x="26" y="9"/>
                      <a:pt x="22" y="0"/>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8" name="Freeform 746"/>
              <p:cNvSpPr/>
              <p:nvPr/>
            </p:nvSpPr>
            <p:spPr bwMode="auto">
              <a:xfrm>
                <a:off x="4193" y="1999"/>
                <a:ext cx="88" cy="85"/>
              </a:xfrm>
              <a:custGeom>
                <a:avLst/>
                <a:gdLst>
                  <a:gd name="T0" fmla="*/ 25 w 37"/>
                  <a:gd name="T1" fmla="*/ 0 h 36"/>
                  <a:gd name="T2" fmla="*/ 12 w 37"/>
                  <a:gd name="T3" fmla="*/ 6 h 36"/>
                  <a:gd name="T4" fmla="*/ 2 w 37"/>
                  <a:gd name="T5" fmla="*/ 7 h 36"/>
                  <a:gd name="T6" fmla="*/ 4 w 37"/>
                  <a:gd name="T7" fmla="*/ 20 h 36"/>
                  <a:gd name="T8" fmla="*/ 0 w 37"/>
                  <a:gd name="T9" fmla="*/ 24 h 36"/>
                  <a:gd name="T10" fmla="*/ 25 w 37"/>
                  <a:gd name="T11" fmla="*/ 36 h 36"/>
                  <a:gd name="T12" fmla="*/ 37 w 37"/>
                  <a:gd name="T13" fmla="*/ 14 h 36"/>
                  <a:gd name="T14" fmla="*/ 29 w 37"/>
                  <a:gd name="T15" fmla="*/ 14 h 36"/>
                  <a:gd name="T16" fmla="*/ 25 w 37"/>
                  <a:gd name="T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36">
                    <a:moveTo>
                      <a:pt x="25" y="0"/>
                    </a:moveTo>
                    <a:cubicBezTo>
                      <a:pt x="21" y="3"/>
                      <a:pt x="17" y="5"/>
                      <a:pt x="12" y="6"/>
                    </a:cubicBezTo>
                    <a:cubicBezTo>
                      <a:pt x="8" y="7"/>
                      <a:pt x="5" y="7"/>
                      <a:pt x="2" y="7"/>
                    </a:cubicBezTo>
                    <a:cubicBezTo>
                      <a:pt x="2" y="10"/>
                      <a:pt x="4" y="15"/>
                      <a:pt x="4" y="20"/>
                    </a:cubicBezTo>
                    <a:cubicBezTo>
                      <a:pt x="2" y="21"/>
                      <a:pt x="1" y="23"/>
                      <a:pt x="0" y="24"/>
                    </a:cubicBezTo>
                    <a:cubicBezTo>
                      <a:pt x="5" y="29"/>
                      <a:pt x="20" y="36"/>
                      <a:pt x="25" y="36"/>
                    </a:cubicBezTo>
                    <a:cubicBezTo>
                      <a:pt x="29" y="33"/>
                      <a:pt x="36" y="19"/>
                      <a:pt x="37" y="14"/>
                    </a:cubicBezTo>
                    <a:cubicBezTo>
                      <a:pt x="35" y="14"/>
                      <a:pt x="31" y="14"/>
                      <a:pt x="29" y="14"/>
                    </a:cubicBezTo>
                    <a:cubicBezTo>
                      <a:pt x="28" y="10"/>
                      <a:pt x="26" y="5"/>
                      <a:pt x="25" y="0"/>
                    </a:cubicBezTo>
                    <a:close/>
                  </a:path>
                </a:pathLst>
              </a:custGeom>
              <a:solidFill>
                <a:srgbClr val="D6AC9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9" name="Freeform 747"/>
              <p:cNvSpPr/>
              <p:nvPr/>
            </p:nvSpPr>
            <p:spPr bwMode="auto">
              <a:xfrm>
                <a:off x="4243" y="2706"/>
                <a:ext cx="69" cy="57"/>
              </a:xfrm>
              <a:custGeom>
                <a:avLst/>
                <a:gdLst>
                  <a:gd name="T0" fmla="*/ 29 w 29"/>
                  <a:gd name="T1" fmla="*/ 23 h 24"/>
                  <a:gd name="T2" fmla="*/ 6 w 29"/>
                  <a:gd name="T3" fmla="*/ 0 h 24"/>
                  <a:gd name="T4" fmla="*/ 0 w 29"/>
                  <a:gd name="T5" fmla="*/ 19 h 24"/>
                  <a:gd name="T6" fmla="*/ 29 w 29"/>
                  <a:gd name="T7" fmla="*/ 23 h 24"/>
                </a:gdLst>
                <a:ahLst/>
                <a:cxnLst>
                  <a:cxn ang="0">
                    <a:pos x="T0" y="T1"/>
                  </a:cxn>
                  <a:cxn ang="0">
                    <a:pos x="T2" y="T3"/>
                  </a:cxn>
                  <a:cxn ang="0">
                    <a:pos x="T4" y="T5"/>
                  </a:cxn>
                  <a:cxn ang="0">
                    <a:pos x="T6" y="T7"/>
                  </a:cxn>
                </a:cxnLst>
                <a:rect l="0" t="0" r="r" b="b"/>
                <a:pathLst>
                  <a:path w="29" h="24">
                    <a:moveTo>
                      <a:pt x="29" y="23"/>
                    </a:moveTo>
                    <a:cubicBezTo>
                      <a:pt x="25" y="13"/>
                      <a:pt x="17" y="4"/>
                      <a:pt x="6" y="0"/>
                    </a:cubicBezTo>
                    <a:cubicBezTo>
                      <a:pt x="2" y="5"/>
                      <a:pt x="0" y="12"/>
                      <a:pt x="0" y="19"/>
                    </a:cubicBezTo>
                    <a:cubicBezTo>
                      <a:pt x="5" y="22"/>
                      <a:pt x="18" y="24"/>
                      <a:pt x="29" y="23"/>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0" name="Freeform 748"/>
              <p:cNvSpPr/>
              <p:nvPr/>
            </p:nvSpPr>
            <p:spPr bwMode="auto">
              <a:xfrm>
                <a:off x="4028" y="1389"/>
                <a:ext cx="215" cy="76"/>
              </a:xfrm>
              <a:custGeom>
                <a:avLst/>
                <a:gdLst>
                  <a:gd name="T0" fmla="*/ 29 w 91"/>
                  <a:gd name="T1" fmla="*/ 32 h 32"/>
                  <a:gd name="T2" fmla="*/ 85 w 91"/>
                  <a:gd name="T3" fmla="*/ 22 h 32"/>
                  <a:gd name="T4" fmla="*/ 91 w 91"/>
                  <a:gd name="T5" fmla="*/ 13 h 32"/>
                  <a:gd name="T6" fmla="*/ 25 w 91"/>
                  <a:gd name="T7" fmla="*/ 0 h 32"/>
                  <a:gd name="T8" fmla="*/ 0 w 91"/>
                  <a:gd name="T9" fmla="*/ 0 h 32"/>
                  <a:gd name="T10" fmla="*/ 29 w 91"/>
                  <a:gd name="T11" fmla="*/ 32 h 32"/>
                </a:gdLst>
                <a:ahLst/>
                <a:cxnLst>
                  <a:cxn ang="0">
                    <a:pos x="T0" y="T1"/>
                  </a:cxn>
                  <a:cxn ang="0">
                    <a:pos x="T2" y="T3"/>
                  </a:cxn>
                  <a:cxn ang="0">
                    <a:pos x="T4" y="T5"/>
                  </a:cxn>
                  <a:cxn ang="0">
                    <a:pos x="T6" y="T7"/>
                  </a:cxn>
                  <a:cxn ang="0">
                    <a:pos x="T8" y="T9"/>
                  </a:cxn>
                  <a:cxn ang="0">
                    <a:pos x="T10" y="T11"/>
                  </a:cxn>
                </a:cxnLst>
                <a:rect l="0" t="0" r="r" b="b"/>
                <a:pathLst>
                  <a:path w="91" h="32">
                    <a:moveTo>
                      <a:pt x="29" y="32"/>
                    </a:moveTo>
                    <a:cubicBezTo>
                      <a:pt x="44" y="22"/>
                      <a:pt x="65" y="19"/>
                      <a:pt x="85" y="22"/>
                    </a:cubicBezTo>
                    <a:cubicBezTo>
                      <a:pt x="87" y="20"/>
                      <a:pt x="89" y="17"/>
                      <a:pt x="91" y="13"/>
                    </a:cubicBezTo>
                    <a:cubicBezTo>
                      <a:pt x="56" y="17"/>
                      <a:pt x="37" y="9"/>
                      <a:pt x="25" y="0"/>
                    </a:cubicBezTo>
                    <a:cubicBezTo>
                      <a:pt x="0" y="0"/>
                      <a:pt x="0" y="0"/>
                      <a:pt x="0" y="0"/>
                    </a:cubicBezTo>
                    <a:cubicBezTo>
                      <a:pt x="14" y="5"/>
                      <a:pt x="26" y="15"/>
                      <a:pt x="29" y="32"/>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1" name="Freeform 749"/>
              <p:cNvSpPr/>
              <p:nvPr/>
            </p:nvSpPr>
            <p:spPr bwMode="auto">
              <a:xfrm>
                <a:off x="4267" y="2796"/>
                <a:ext cx="49" cy="55"/>
              </a:xfrm>
              <a:custGeom>
                <a:avLst/>
                <a:gdLst>
                  <a:gd name="T0" fmla="*/ 0 w 21"/>
                  <a:gd name="T1" fmla="*/ 0 h 23"/>
                  <a:gd name="T2" fmla="*/ 0 w 21"/>
                  <a:gd name="T3" fmla="*/ 18 h 23"/>
                  <a:gd name="T4" fmla="*/ 1 w 21"/>
                  <a:gd name="T5" fmla="*/ 23 h 23"/>
                  <a:gd name="T6" fmla="*/ 19 w 21"/>
                  <a:gd name="T7" fmla="*/ 16 h 23"/>
                  <a:gd name="T8" fmla="*/ 21 w 21"/>
                  <a:gd name="T9" fmla="*/ 0 h 23"/>
                  <a:gd name="T10" fmla="*/ 0 w 21"/>
                  <a:gd name="T11" fmla="*/ 0 h 23"/>
                </a:gdLst>
                <a:ahLst/>
                <a:cxnLst>
                  <a:cxn ang="0">
                    <a:pos x="T0" y="T1"/>
                  </a:cxn>
                  <a:cxn ang="0">
                    <a:pos x="T2" y="T3"/>
                  </a:cxn>
                  <a:cxn ang="0">
                    <a:pos x="T4" y="T5"/>
                  </a:cxn>
                  <a:cxn ang="0">
                    <a:pos x="T6" y="T7"/>
                  </a:cxn>
                  <a:cxn ang="0">
                    <a:pos x="T8" y="T9"/>
                  </a:cxn>
                  <a:cxn ang="0">
                    <a:pos x="T10" y="T11"/>
                  </a:cxn>
                </a:cxnLst>
                <a:rect l="0" t="0" r="r" b="b"/>
                <a:pathLst>
                  <a:path w="21" h="23">
                    <a:moveTo>
                      <a:pt x="0" y="0"/>
                    </a:moveTo>
                    <a:cubicBezTo>
                      <a:pt x="2" y="6"/>
                      <a:pt x="2" y="12"/>
                      <a:pt x="0" y="18"/>
                    </a:cubicBezTo>
                    <a:cubicBezTo>
                      <a:pt x="0" y="20"/>
                      <a:pt x="1" y="21"/>
                      <a:pt x="1" y="23"/>
                    </a:cubicBezTo>
                    <a:cubicBezTo>
                      <a:pt x="7" y="21"/>
                      <a:pt x="13" y="19"/>
                      <a:pt x="19" y="16"/>
                    </a:cubicBezTo>
                    <a:cubicBezTo>
                      <a:pt x="21" y="10"/>
                      <a:pt x="21" y="5"/>
                      <a:pt x="21" y="0"/>
                    </a:cubicBezTo>
                    <a:cubicBezTo>
                      <a:pt x="14" y="1"/>
                      <a:pt x="6" y="1"/>
                      <a:pt x="0"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2" name="Freeform 750"/>
              <p:cNvSpPr/>
              <p:nvPr/>
            </p:nvSpPr>
            <p:spPr bwMode="auto">
              <a:xfrm>
                <a:off x="4250" y="2253"/>
                <a:ext cx="19" cy="54"/>
              </a:xfrm>
              <a:custGeom>
                <a:avLst/>
                <a:gdLst>
                  <a:gd name="T0" fmla="*/ 8 w 8"/>
                  <a:gd name="T1" fmla="*/ 22 h 23"/>
                  <a:gd name="T2" fmla="*/ 5 w 8"/>
                  <a:gd name="T3" fmla="*/ 0 h 23"/>
                  <a:gd name="T4" fmla="*/ 0 w 8"/>
                  <a:gd name="T5" fmla="*/ 0 h 23"/>
                  <a:gd name="T6" fmla="*/ 0 w 8"/>
                  <a:gd name="T7" fmla="*/ 23 h 23"/>
                  <a:gd name="T8" fmla="*/ 8 w 8"/>
                  <a:gd name="T9" fmla="*/ 22 h 23"/>
                </a:gdLst>
                <a:ahLst/>
                <a:cxnLst>
                  <a:cxn ang="0">
                    <a:pos x="T0" y="T1"/>
                  </a:cxn>
                  <a:cxn ang="0">
                    <a:pos x="T2" y="T3"/>
                  </a:cxn>
                  <a:cxn ang="0">
                    <a:pos x="T4" y="T5"/>
                  </a:cxn>
                  <a:cxn ang="0">
                    <a:pos x="T6" y="T7"/>
                  </a:cxn>
                  <a:cxn ang="0">
                    <a:pos x="T8" y="T9"/>
                  </a:cxn>
                </a:cxnLst>
                <a:rect l="0" t="0" r="r" b="b"/>
                <a:pathLst>
                  <a:path w="8" h="23">
                    <a:moveTo>
                      <a:pt x="8" y="22"/>
                    </a:moveTo>
                    <a:cubicBezTo>
                      <a:pt x="5" y="0"/>
                      <a:pt x="5" y="0"/>
                      <a:pt x="5" y="0"/>
                    </a:cubicBezTo>
                    <a:cubicBezTo>
                      <a:pt x="3" y="0"/>
                      <a:pt x="1" y="0"/>
                      <a:pt x="0" y="0"/>
                    </a:cubicBezTo>
                    <a:cubicBezTo>
                      <a:pt x="0" y="23"/>
                      <a:pt x="0" y="23"/>
                      <a:pt x="0" y="23"/>
                    </a:cubicBezTo>
                    <a:cubicBezTo>
                      <a:pt x="3" y="23"/>
                      <a:pt x="6" y="23"/>
                      <a:pt x="8" y="22"/>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3" name="Freeform 751"/>
              <p:cNvSpPr/>
              <p:nvPr/>
            </p:nvSpPr>
            <p:spPr bwMode="auto">
              <a:xfrm>
                <a:off x="4227" y="2521"/>
                <a:ext cx="75" cy="54"/>
              </a:xfrm>
              <a:custGeom>
                <a:avLst/>
                <a:gdLst>
                  <a:gd name="T0" fmla="*/ 0 w 32"/>
                  <a:gd name="T1" fmla="*/ 20 h 23"/>
                  <a:gd name="T2" fmla="*/ 13 w 32"/>
                  <a:gd name="T3" fmla="*/ 23 h 23"/>
                  <a:gd name="T4" fmla="*/ 32 w 32"/>
                  <a:gd name="T5" fmla="*/ 7 h 23"/>
                  <a:gd name="T6" fmla="*/ 15 w 32"/>
                  <a:gd name="T7" fmla="*/ 0 h 23"/>
                  <a:gd name="T8" fmla="*/ 0 w 32"/>
                  <a:gd name="T9" fmla="*/ 20 h 23"/>
                </a:gdLst>
                <a:ahLst/>
                <a:cxnLst>
                  <a:cxn ang="0">
                    <a:pos x="T0" y="T1"/>
                  </a:cxn>
                  <a:cxn ang="0">
                    <a:pos x="T2" y="T3"/>
                  </a:cxn>
                  <a:cxn ang="0">
                    <a:pos x="T4" y="T5"/>
                  </a:cxn>
                  <a:cxn ang="0">
                    <a:pos x="T6" y="T7"/>
                  </a:cxn>
                  <a:cxn ang="0">
                    <a:pos x="T8" y="T9"/>
                  </a:cxn>
                </a:cxnLst>
                <a:rect l="0" t="0" r="r" b="b"/>
                <a:pathLst>
                  <a:path w="32" h="23">
                    <a:moveTo>
                      <a:pt x="0" y="20"/>
                    </a:moveTo>
                    <a:cubicBezTo>
                      <a:pt x="4" y="21"/>
                      <a:pt x="9" y="22"/>
                      <a:pt x="13" y="23"/>
                    </a:cubicBezTo>
                    <a:cubicBezTo>
                      <a:pt x="18" y="16"/>
                      <a:pt x="24" y="11"/>
                      <a:pt x="32" y="7"/>
                    </a:cubicBezTo>
                    <a:cubicBezTo>
                      <a:pt x="26" y="4"/>
                      <a:pt x="20" y="2"/>
                      <a:pt x="15" y="0"/>
                    </a:cubicBezTo>
                    <a:cubicBezTo>
                      <a:pt x="8" y="6"/>
                      <a:pt x="3" y="13"/>
                      <a:pt x="0" y="2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4" name="Freeform 752"/>
              <p:cNvSpPr/>
              <p:nvPr/>
            </p:nvSpPr>
            <p:spPr bwMode="auto">
              <a:xfrm>
                <a:off x="4212" y="2264"/>
                <a:ext cx="31" cy="46"/>
              </a:xfrm>
              <a:custGeom>
                <a:avLst/>
                <a:gdLst>
                  <a:gd name="T0" fmla="*/ 0 w 13"/>
                  <a:gd name="T1" fmla="*/ 18 h 19"/>
                  <a:gd name="T2" fmla="*/ 13 w 13"/>
                  <a:gd name="T3" fmla="*/ 18 h 19"/>
                  <a:gd name="T4" fmla="*/ 13 w 13"/>
                  <a:gd name="T5" fmla="*/ 0 h 19"/>
                  <a:gd name="T6" fmla="*/ 0 w 13"/>
                  <a:gd name="T7" fmla="*/ 18 h 19"/>
                </a:gdLst>
                <a:ahLst/>
                <a:cxnLst>
                  <a:cxn ang="0">
                    <a:pos x="T0" y="T1"/>
                  </a:cxn>
                  <a:cxn ang="0">
                    <a:pos x="T2" y="T3"/>
                  </a:cxn>
                  <a:cxn ang="0">
                    <a:pos x="T4" y="T5"/>
                  </a:cxn>
                  <a:cxn ang="0">
                    <a:pos x="T6" y="T7"/>
                  </a:cxn>
                </a:cxnLst>
                <a:rect l="0" t="0" r="r" b="b"/>
                <a:pathLst>
                  <a:path w="13" h="19">
                    <a:moveTo>
                      <a:pt x="0" y="18"/>
                    </a:moveTo>
                    <a:cubicBezTo>
                      <a:pt x="5" y="18"/>
                      <a:pt x="9" y="19"/>
                      <a:pt x="13" y="18"/>
                    </a:cubicBezTo>
                    <a:cubicBezTo>
                      <a:pt x="13" y="0"/>
                      <a:pt x="13" y="0"/>
                      <a:pt x="13" y="0"/>
                    </a:cubicBezTo>
                    <a:cubicBezTo>
                      <a:pt x="10" y="7"/>
                      <a:pt x="6" y="13"/>
                      <a:pt x="0" y="18"/>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5" name="Freeform 753"/>
              <p:cNvSpPr>
                <a:spLocks noEditPoints="1"/>
              </p:cNvSpPr>
              <p:nvPr/>
            </p:nvSpPr>
            <p:spPr bwMode="auto">
              <a:xfrm>
                <a:off x="3981" y="2108"/>
                <a:ext cx="269" cy="230"/>
              </a:xfrm>
              <a:custGeom>
                <a:avLst/>
                <a:gdLst>
                  <a:gd name="T0" fmla="*/ 103 w 114"/>
                  <a:gd name="T1" fmla="*/ 22 h 97"/>
                  <a:gd name="T2" fmla="*/ 49 w 114"/>
                  <a:gd name="T3" fmla="*/ 13 h 97"/>
                  <a:gd name="T4" fmla="*/ 37 w 114"/>
                  <a:gd name="T5" fmla="*/ 44 h 97"/>
                  <a:gd name="T6" fmla="*/ 0 w 114"/>
                  <a:gd name="T7" fmla="*/ 60 h 97"/>
                  <a:gd name="T8" fmla="*/ 41 w 114"/>
                  <a:gd name="T9" fmla="*/ 67 h 97"/>
                  <a:gd name="T10" fmla="*/ 93 w 114"/>
                  <a:gd name="T11" fmla="*/ 83 h 97"/>
                  <a:gd name="T12" fmla="*/ 103 w 114"/>
                  <a:gd name="T13" fmla="*/ 22 h 97"/>
                  <a:gd name="T14" fmla="*/ 83 w 114"/>
                  <a:gd name="T15" fmla="*/ 63 h 97"/>
                  <a:gd name="T16" fmla="*/ 54 w 114"/>
                  <a:gd name="T17" fmla="*/ 58 h 97"/>
                  <a:gd name="T18" fmla="*/ 59 w 114"/>
                  <a:gd name="T19" fmla="*/ 31 h 97"/>
                  <a:gd name="T20" fmla="*/ 88 w 114"/>
                  <a:gd name="T21" fmla="*/ 36 h 97"/>
                  <a:gd name="T22" fmla="*/ 83 w 114"/>
                  <a:gd name="T23" fmla="*/ 6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4" h="97">
                    <a:moveTo>
                      <a:pt x="103" y="22"/>
                    </a:moveTo>
                    <a:cubicBezTo>
                      <a:pt x="92" y="4"/>
                      <a:pt x="64" y="0"/>
                      <a:pt x="49" y="13"/>
                    </a:cubicBezTo>
                    <a:cubicBezTo>
                      <a:pt x="39" y="20"/>
                      <a:pt x="36" y="31"/>
                      <a:pt x="37" y="44"/>
                    </a:cubicBezTo>
                    <a:cubicBezTo>
                      <a:pt x="30" y="46"/>
                      <a:pt x="10" y="54"/>
                      <a:pt x="0" y="60"/>
                    </a:cubicBezTo>
                    <a:cubicBezTo>
                      <a:pt x="10" y="62"/>
                      <a:pt x="29" y="65"/>
                      <a:pt x="41" y="67"/>
                    </a:cubicBezTo>
                    <a:cubicBezTo>
                      <a:pt x="51" y="91"/>
                      <a:pt x="76" y="97"/>
                      <a:pt x="93" y="83"/>
                    </a:cubicBezTo>
                    <a:cubicBezTo>
                      <a:pt x="109" y="69"/>
                      <a:pt x="114" y="42"/>
                      <a:pt x="103" y="22"/>
                    </a:cubicBezTo>
                    <a:close/>
                    <a:moveTo>
                      <a:pt x="83" y="63"/>
                    </a:moveTo>
                    <a:cubicBezTo>
                      <a:pt x="74" y="69"/>
                      <a:pt x="61" y="67"/>
                      <a:pt x="54" y="58"/>
                    </a:cubicBezTo>
                    <a:cubicBezTo>
                      <a:pt x="48" y="50"/>
                      <a:pt x="49" y="37"/>
                      <a:pt x="59" y="31"/>
                    </a:cubicBezTo>
                    <a:cubicBezTo>
                      <a:pt x="68" y="25"/>
                      <a:pt x="81" y="27"/>
                      <a:pt x="88" y="36"/>
                    </a:cubicBezTo>
                    <a:cubicBezTo>
                      <a:pt x="94" y="44"/>
                      <a:pt x="92" y="57"/>
                      <a:pt x="83" y="63"/>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6" name="Freeform 754"/>
              <p:cNvSpPr/>
              <p:nvPr/>
            </p:nvSpPr>
            <p:spPr bwMode="auto">
              <a:xfrm>
                <a:off x="4210" y="2504"/>
                <a:ext cx="38" cy="17"/>
              </a:xfrm>
              <a:custGeom>
                <a:avLst/>
                <a:gdLst>
                  <a:gd name="T0" fmla="*/ 0 w 16"/>
                  <a:gd name="T1" fmla="*/ 2 h 7"/>
                  <a:gd name="T2" fmla="*/ 14 w 16"/>
                  <a:gd name="T3" fmla="*/ 7 h 7"/>
                  <a:gd name="T4" fmla="*/ 16 w 16"/>
                  <a:gd name="T5" fmla="*/ 4 h 7"/>
                  <a:gd name="T6" fmla="*/ 4 w 16"/>
                  <a:gd name="T7" fmla="*/ 0 h 7"/>
                  <a:gd name="T8" fmla="*/ 0 w 16"/>
                  <a:gd name="T9" fmla="*/ 2 h 7"/>
                </a:gdLst>
                <a:ahLst/>
                <a:cxnLst>
                  <a:cxn ang="0">
                    <a:pos x="T0" y="T1"/>
                  </a:cxn>
                  <a:cxn ang="0">
                    <a:pos x="T2" y="T3"/>
                  </a:cxn>
                  <a:cxn ang="0">
                    <a:pos x="T4" y="T5"/>
                  </a:cxn>
                  <a:cxn ang="0">
                    <a:pos x="T6" y="T7"/>
                  </a:cxn>
                  <a:cxn ang="0">
                    <a:pos x="T8" y="T9"/>
                  </a:cxn>
                </a:cxnLst>
                <a:rect l="0" t="0" r="r" b="b"/>
                <a:pathLst>
                  <a:path w="16" h="7">
                    <a:moveTo>
                      <a:pt x="0" y="2"/>
                    </a:moveTo>
                    <a:cubicBezTo>
                      <a:pt x="14" y="7"/>
                      <a:pt x="14" y="7"/>
                      <a:pt x="14" y="7"/>
                    </a:cubicBezTo>
                    <a:cubicBezTo>
                      <a:pt x="15" y="6"/>
                      <a:pt x="15" y="5"/>
                      <a:pt x="16" y="4"/>
                    </a:cubicBezTo>
                    <a:cubicBezTo>
                      <a:pt x="12" y="3"/>
                      <a:pt x="8" y="1"/>
                      <a:pt x="4" y="0"/>
                    </a:cubicBezTo>
                    <a:cubicBezTo>
                      <a:pt x="3" y="1"/>
                      <a:pt x="2" y="1"/>
                      <a:pt x="0" y="2"/>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7" name="Freeform 755"/>
              <p:cNvSpPr/>
              <p:nvPr/>
            </p:nvSpPr>
            <p:spPr bwMode="auto">
              <a:xfrm>
                <a:off x="4099" y="1816"/>
                <a:ext cx="177" cy="97"/>
              </a:xfrm>
              <a:custGeom>
                <a:avLst/>
                <a:gdLst>
                  <a:gd name="T0" fmla="*/ 31 w 75"/>
                  <a:gd name="T1" fmla="*/ 6 h 41"/>
                  <a:gd name="T2" fmla="*/ 0 w 75"/>
                  <a:gd name="T3" fmla="*/ 41 h 41"/>
                  <a:gd name="T4" fmla="*/ 75 w 75"/>
                  <a:gd name="T5" fmla="*/ 19 h 41"/>
                  <a:gd name="T6" fmla="*/ 31 w 75"/>
                  <a:gd name="T7" fmla="*/ 6 h 41"/>
                </a:gdLst>
                <a:ahLst/>
                <a:cxnLst>
                  <a:cxn ang="0">
                    <a:pos x="T0" y="T1"/>
                  </a:cxn>
                  <a:cxn ang="0">
                    <a:pos x="T2" y="T3"/>
                  </a:cxn>
                  <a:cxn ang="0">
                    <a:pos x="T4" y="T5"/>
                  </a:cxn>
                  <a:cxn ang="0">
                    <a:pos x="T6" y="T7"/>
                  </a:cxn>
                </a:cxnLst>
                <a:rect l="0" t="0" r="r" b="b"/>
                <a:pathLst>
                  <a:path w="75" h="41">
                    <a:moveTo>
                      <a:pt x="31" y="6"/>
                    </a:moveTo>
                    <a:cubicBezTo>
                      <a:pt x="10" y="13"/>
                      <a:pt x="0" y="33"/>
                      <a:pt x="0" y="41"/>
                    </a:cubicBezTo>
                    <a:cubicBezTo>
                      <a:pt x="24" y="37"/>
                      <a:pt x="60" y="26"/>
                      <a:pt x="75" y="19"/>
                    </a:cubicBezTo>
                    <a:cubicBezTo>
                      <a:pt x="72" y="11"/>
                      <a:pt x="52" y="0"/>
                      <a:pt x="31" y="6"/>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8" name="Freeform 756"/>
              <p:cNvSpPr/>
              <p:nvPr/>
            </p:nvSpPr>
            <p:spPr bwMode="auto">
              <a:xfrm>
                <a:off x="4201" y="2511"/>
                <a:ext cx="40" cy="19"/>
              </a:xfrm>
              <a:custGeom>
                <a:avLst/>
                <a:gdLst>
                  <a:gd name="T0" fmla="*/ 0 w 17"/>
                  <a:gd name="T1" fmla="*/ 3 h 8"/>
                  <a:gd name="T2" fmla="*/ 15 w 17"/>
                  <a:gd name="T3" fmla="*/ 8 h 8"/>
                  <a:gd name="T4" fmla="*/ 17 w 17"/>
                  <a:gd name="T5" fmla="*/ 5 h 8"/>
                  <a:gd name="T6" fmla="*/ 3 w 17"/>
                  <a:gd name="T7" fmla="*/ 0 h 8"/>
                  <a:gd name="T8" fmla="*/ 0 w 17"/>
                  <a:gd name="T9" fmla="*/ 3 h 8"/>
                </a:gdLst>
                <a:ahLst/>
                <a:cxnLst>
                  <a:cxn ang="0">
                    <a:pos x="T0" y="T1"/>
                  </a:cxn>
                  <a:cxn ang="0">
                    <a:pos x="T2" y="T3"/>
                  </a:cxn>
                  <a:cxn ang="0">
                    <a:pos x="T4" y="T5"/>
                  </a:cxn>
                  <a:cxn ang="0">
                    <a:pos x="T6" y="T7"/>
                  </a:cxn>
                  <a:cxn ang="0">
                    <a:pos x="T8" y="T9"/>
                  </a:cxn>
                </a:cxnLst>
                <a:rect l="0" t="0" r="r" b="b"/>
                <a:pathLst>
                  <a:path w="17" h="8">
                    <a:moveTo>
                      <a:pt x="0" y="3"/>
                    </a:moveTo>
                    <a:cubicBezTo>
                      <a:pt x="15" y="8"/>
                      <a:pt x="15" y="8"/>
                      <a:pt x="15" y="8"/>
                    </a:cubicBezTo>
                    <a:cubicBezTo>
                      <a:pt x="15" y="7"/>
                      <a:pt x="16" y="6"/>
                      <a:pt x="17" y="5"/>
                    </a:cubicBezTo>
                    <a:cubicBezTo>
                      <a:pt x="3" y="0"/>
                      <a:pt x="3" y="0"/>
                      <a:pt x="3" y="0"/>
                    </a:cubicBezTo>
                    <a:cubicBezTo>
                      <a:pt x="2" y="1"/>
                      <a:pt x="1" y="2"/>
                      <a:pt x="0" y="3"/>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9" name="Freeform 757"/>
              <p:cNvSpPr/>
              <p:nvPr/>
            </p:nvSpPr>
            <p:spPr bwMode="auto">
              <a:xfrm>
                <a:off x="4191" y="2521"/>
                <a:ext cx="43" cy="19"/>
              </a:xfrm>
              <a:custGeom>
                <a:avLst/>
                <a:gdLst>
                  <a:gd name="T0" fmla="*/ 0 w 18"/>
                  <a:gd name="T1" fmla="*/ 2 h 8"/>
                  <a:gd name="T2" fmla="*/ 16 w 18"/>
                  <a:gd name="T3" fmla="*/ 8 h 8"/>
                  <a:gd name="T4" fmla="*/ 18 w 18"/>
                  <a:gd name="T5" fmla="*/ 6 h 8"/>
                  <a:gd name="T6" fmla="*/ 2 w 18"/>
                  <a:gd name="T7" fmla="*/ 0 h 8"/>
                  <a:gd name="T8" fmla="*/ 0 w 18"/>
                  <a:gd name="T9" fmla="*/ 2 h 8"/>
                </a:gdLst>
                <a:ahLst/>
                <a:cxnLst>
                  <a:cxn ang="0">
                    <a:pos x="T0" y="T1"/>
                  </a:cxn>
                  <a:cxn ang="0">
                    <a:pos x="T2" y="T3"/>
                  </a:cxn>
                  <a:cxn ang="0">
                    <a:pos x="T4" y="T5"/>
                  </a:cxn>
                  <a:cxn ang="0">
                    <a:pos x="T6" y="T7"/>
                  </a:cxn>
                  <a:cxn ang="0">
                    <a:pos x="T8" y="T9"/>
                  </a:cxn>
                </a:cxnLst>
                <a:rect l="0" t="0" r="r" b="b"/>
                <a:pathLst>
                  <a:path w="18" h="8">
                    <a:moveTo>
                      <a:pt x="0" y="2"/>
                    </a:moveTo>
                    <a:cubicBezTo>
                      <a:pt x="16" y="8"/>
                      <a:pt x="16" y="8"/>
                      <a:pt x="16" y="8"/>
                    </a:cubicBezTo>
                    <a:cubicBezTo>
                      <a:pt x="16" y="8"/>
                      <a:pt x="17" y="7"/>
                      <a:pt x="18" y="6"/>
                    </a:cubicBezTo>
                    <a:cubicBezTo>
                      <a:pt x="2" y="0"/>
                      <a:pt x="2" y="0"/>
                      <a:pt x="2" y="0"/>
                    </a:cubicBezTo>
                    <a:cubicBezTo>
                      <a:pt x="2" y="1"/>
                      <a:pt x="1" y="1"/>
                      <a:pt x="0" y="2"/>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0" name="Freeform 758"/>
              <p:cNvSpPr/>
              <p:nvPr/>
            </p:nvSpPr>
            <p:spPr bwMode="auto">
              <a:xfrm>
                <a:off x="4184" y="2528"/>
                <a:ext cx="43" cy="24"/>
              </a:xfrm>
              <a:custGeom>
                <a:avLst/>
                <a:gdLst>
                  <a:gd name="T0" fmla="*/ 0 w 18"/>
                  <a:gd name="T1" fmla="*/ 3 h 10"/>
                  <a:gd name="T2" fmla="*/ 16 w 18"/>
                  <a:gd name="T3" fmla="*/ 10 h 10"/>
                  <a:gd name="T4" fmla="*/ 18 w 18"/>
                  <a:gd name="T5" fmla="*/ 7 h 10"/>
                  <a:gd name="T6" fmla="*/ 2 w 18"/>
                  <a:gd name="T7" fmla="*/ 0 h 10"/>
                  <a:gd name="T8" fmla="*/ 0 w 18"/>
                  <a:gd name="T9" fmla="*/ 3 h 10"/>
                </a:gdLst>
                <a:ahLst/>
                <a:cxnLst>
                  <a:cxn ang="0">
                    <a:pos x="T0" y="T1"/>
                  </a:cxn>
                  <a:cxn ang="0">
                    <a:pos x="T2" y="T3"/>
                  </a:cxn>
                  <a:cxn ang="0">
                    <a:pos x="T4" y="T5"/>
                  </a:cxn>
                  <a:cxn ang="0">
                    <a:pos x="T6" y="T7"/>
                  </a:cxn>
                  <a:cxn ang="0">
                    <a:pos x="T8" y="T9"/>
                  </a:cxn>
                </a:cxnLst>
                <a:rect l="0" t="0" r="r" b="b"/>
                <a:pathLst>
                  <a:path w="18" h="10">
                    <a:moveTo>
                      <a:pt x="0" y="3"/>
                    </a:moveTo>
                    <a:cubicBezTo>
                      <a:pt x="16" y="10"/>
                      <a:pt x="16" y="10"/>
                      <a:pt x="16" y="10"/>
                    </a:cubicBezTo>
                    <a:cubicBezTo>
                      <a:pt x="17" y="9"/>
                      <a:pt x="17" y="8"/>
                      <a:pt x="18" y="7"/>
                    </a:cubicBezTo>
                    <a:cubicBezTo>
                      <a:pt x="2" y="0"/>
                      <a:pt x="2" y="0"/>
                      <a:pt x="2" y="0"/>
                    </a:cubicBezTo>
                    <a:cubicBezTo>
                      <a:pt x="1" y="1"/>
                      <a:pt x="0" y="2"/>
                      <a:pt x="0" y="3"/>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1" name="Freeform 759"/>
              <p:cNvSpPr/>
              <p:nvPr/>
            </p:nvSpPr>
            <p:spPr bwMode="auto">
              <a:xfrm>
                <a:off x="4189" y="2903"/>
                <a:ext cx="64" cy="28"/>
              </a:xfrm>
              <a:custGeom>
                <a:avLst/>
                <a:gdLst>
                  <a:gd name="T0" fmla="*/ 0 w 27"/>
                  <a:gd name="T1" fmla="*/ 5 h 12"/>
                  <a:gd name="T2" fmla="*/ 4 w 27"/>
                  <a:gd name="T3" fmla="*/ 12 h 12"/>
                  <a:gd name="T4" fmla="*/ 27 w 27"/>
                  <a:gd name="T5" fmla="*/ 12 h 12"/>
                  <a:gd name="T6" fmla="*/ 22 w 27"/>
                  <a:gd name="T7" fmla="*/ 0 h 12"/>
                  <a:gd name="T8" fmla="*/ 0 w 27"/>
                  <a:gd name="T9" fmla="*/ 5 h 12"/>
                </a:gdLst>
                <a:ahLst/>
                <a:cxnLst>
                  <a:cxn ang="0">
                    <a:pos x="T0" y="T1"/>
                  </a:cxn>
                  <a:cxn ang="0">
                    <a:pos x="T2" y="T3"/>
                  </a:cxn>
                  <a:cxn ang="0">
                    <a:pos x="T4" y="T5"/>
                  </a:cxn>
                  <a:cxn ang="0">
                    <a:pos x="T6" y="T7"/>
                  </a:cxn>
                  <a:cxn ang="0">
                    <a:pos x="T8" y="T9"/>
                  </a:cxn>
                </a:cxnLst>
                <a:rect l="0" t="0" r="r" b="b"/>
                <a:pathLst>
                  <a:path w="27" h="12">
                    <a:moveTo>
                      <a:pt x="0" y="5"/>
                    </a:moveTo>
                    <a:cubicBezTo>
                      <a:pt x="2" y="7"/>
                      <a:pt x="3" y="10"/>
                      <a:pt x="4" y="12"/>
                    </a:cubicBezTo>
                    <a:cubicBezTo>
                      <a:pt x="27" y="12"/>
                      <a:pt x="27" y="12"/>
                      <a:pt x="27" y="12"/>
                    </a:cubicBezTo>
                    <a:cubicBezTo>
                      <a:pt x="25" y="8"/>
                      <a:pt x="24" y="4"/>
                      <a:pt x="22" y="0"/>
                    </a:cubicBezTo>
                    <a:cubicBezTo>
                      <a:pt x="15" y="2"/>
                      <a:pt x="7" y="4"/>
                      <a:pt x="0" y="5"/>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2" name="Freeform 760"/>
              <p:cNvSpPr/>
              <p:nvPr/>
            </p:nvSpPr>
            <p:spPr bwMode="auto">
              <a:xfrm>
                <a:off x="4087" y="2025"/>
                <a:ext cx="106" cy="88"/>
              </a:xfrm>
              <a:custGeom>
                <a:avLst/>
                <a:gdLst>
                  <a:gd name="T0" fmla="*/ 0 w 45"/>
                  <a:gd name="T1" fmla="*/ 27 h 37"/>
                  <a:gd name="T2" fmla="*/ 0 w 45"/>
                  <a:gd name="T3" fmla="*/ 27 h 37"/>
                  <a:gd name="T4" fmla="*/ 13 w 45"/>
                  <a:gd name="T5" fmla="*/ 37 h 37"/>
                  <a:gd name="T6" fmla="*/ 15 w 45"/>
                  <a:gd name="T7" fmla="*/ 36 h 37"/>
                  <a:gd name="T8" fmla="*/ 45 w 45"/>
                  <a:gd name="T9" fmla="*/ 7 h 37"/>
                  <a:gd name="T10" fmla="*/ 43 w 45"/>
                  <a:gd name="T11" fmla="*/ 0 h 37"/>
                  <a:gd name="T12" fmla="*/ 9 w 45"/>
                  <a:gd name="T13" fmla="*/ 10 h 37"/>
                  <a:gd name="T14" fmla="*/ 0 w 45"/>
                  <a:gd name="T15" fmla="*/ 2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37">
                    <a:moveTo>
                      <a:pt x="0" y="27"/>
                    </a:moveTo>
                    <a:cubicBezTo>
                      <a:pt x="0" y="27"/>
                      <a:pt x="0" y="27"/>
                      <a:pt x="0" y="27"/>
                    </a:cubicBezTo>
                    <a:cubicBezTo>
                      <a:pt x="4" y="31"/>
                      <a:pt x="8" y="34"/>
                      <a:pt x="13" y="37"/>
                    </a:cubicBezTo>
                    <a:cubicBezTo>
                      <a:pt x="13" y="37"/>
                      <a:pt x="14" y="36"/>
                      <a:pt x="15" y="36"/>
                    </a:cubicBezTo>
                    <a:cubicBezTo>
                      <a:pt x="24" y="27"/>
                      <a:pt x="43" y="8"/>
                      <a:pt x="45" y="7"/>
                    </a:cubicBezTo>
                    <a:cubicBezTo>
                      <a:pt x="44" y="5"/>
                      <a:pt x="44" y="3"/>
                      <a:pt x="43" y="0"/>
                    </a:cubicBezTo>
                    <a:cubicBezTo>
                      <a:pt x="30" y="5"/>
                      <a:pt x="18" y="8"/>
                      <a:pt x="9" y="10"/>
                    </a:cubicBezTo>
                    <a:cubicBezTo>
                      <a:pt x="6" y="17"/>
                      <a:pt x="3" y="22"/>
                      <a:pt x="0" y="27"/>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3" name="Freeform 761"/>
              <p:cNvSpPr/>
              <p:nvPr/>
            </p:nvSpPr>
            <p:spPr bwMode="auto">
              <a:xfrm>
                <a:off x="4177" y="2537"/>
                <a:ext cx="42" cy="26"/>
              </a:xfrm>
              <a:custGeom>
                <a:avLst/>
                <a:gdLst>
                  <a:gd name="T0" fmla="*/ 0 w 18"/>
                  <a:gd name="T1" fmla="*/ 2 h 11"/>
                  <a:gd name="T2" fmla="*/ 16 w 18"/>
                  <a:gd name="T3" fmla="*/ 11 h 11"/>
                  <a:gd name="T4" fmla="*/ 18 w 18"/>
                  <a:gd name="T5" fmla="*/ 7 h 11"/>
                  <a:gd name="T6" fmla="*/ 2 w 18"/>
                  <a:gd name="T7" fmla="*/ 0 h 11"/>
                  <a:gd name="T8" fmla="*/ 0 w 18"/>
                  <a:gd name="T9" fmla="*/ 2 h 11"/>
                </a:gdLst>
                <a:ahLst/>
                <a:cxnLst>
                  <a:cxn ang="0">
                    <a:pos x="T0" y="T1"/>
                  </a:cxn>
                  <a:cxn ang="0">
                    <a:pos x="T2" y="T3"/>
                  </a:cxn>
                  <a:cxn ang="0">
                    <a:pos x="T4" y="T5"/>
                  </a:cxn>
                  <a:cxn ang="0">
                    <a:pos x="T6" y="T7"/>
                  </a:cxn>
                  <a:cxn ang="0">
                    <a:pos x="T8" y="T9"/>
                  </a:cxn>
                </a:cxnLst>
                <a:rect l="0" t="0" r="r" b="b"/>
                <a:pathLst>
                  <a:path w="18" h="11">
                    <a:moveTo>
                      <a:pt x="0" y="2"/>
                    </a:moveTo>
                    <a:cubicBezTo>
                      <a:pt x="4" y="6"/>
                      <a:pt x="10" y="9"/>
                      <a:pt x="16" y="11"/>
                    </a:cubicBezTo>
                    <a:cubicBezTo>
                      <a:pt x="17" y="10"/>
                      <a:pt x="18" y="9"/>
                      <a:pt x="18" y="7"/>
                    </a:cubicBezTo>
                    <a:cubicBezTo>
                      <a:pt x="2" y="0"/>
                      <a:pt x="2" y="0"/>
                      <a:pt x="2" y="0"/>
                    </a:cubicBezTo>
                    <a:cubicBezTo>
                      <a:pt x="1" y="1"/>
                      <a:pt x="0" y="2"/>
                      <a:pt x="0" y="2"/>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4" name="Freeform 762"/>
              <p:cNvSpPr/>
              <p:nvPr/>
            </p:nvSpPr>
            <p:spPr bwMode="auto">
              <a:xfrm>
                <a:off x="4170" y="2874"/>
                <a:ext cx="68" cy="29"/>
              </a:xfrm>
              <a:custGeom>
                <a:avLst/>
                <a:gdLst>
                  <a:gd name="T0" fmla="*/ 5 w 29"/>
                  <a:gd name="T1" fmla="*/ 12 h 12"/>
                  <a:gd name="T2" fmla="*/ 29 w 29"/>
                  <a:gd name="T3" fmla="*/ 8 h 12"/>
                  <a:gd name="T4" fmla="*/ 26 w 29"/>
                  <a:gd name="T5" fmla="*/ 0 h 12"/>
                  <a:gd name="T6" fmla="*/ 0 w 29"/>
                  <a:gd name="T7" fmla="*/ 6 h 12"/>
                  <a:gd name="T8" fmla="*/ 5 w 29"/>
                  <a:gd name="T9" fmla="*/ 12 h 12"/>
                </a:gdLst>
                <a:ahLst/>
                <a:cxnLst>
                  <a:cxn ang="0">
                    <a:pos x="T0" y="T1"/>
                  </a:cxn>
                  <a:cxn ang="0">
                    <a:pos x="T2" y="T3"/>
                  </a:cxn>
                  <a:cxn ang="0">
                    <a:pos x="T4" y="T5"/>
                  </a:cxn>
                  <a:cxn ang="0">
                    <a:pos x="T6" y="T7"/>
                  </a:cxn>
                  <a:cxn ang="0">
                    <a:pos x="T8" y="T9"/>
                  </a:cxn>
                </a:cxnLst>
                <a:rect l="0" t="0" r="r" b="b"/>
                <a:pathLst>
                  <a:path w="29" h="12">
                    <a:moveTo>
                      <a:pt x="5" y="12"/>
                    </a:moveTo>
                    <a:cubicBezTo>
                      <a:pt x="13" y="11"/>
                      <a:pt x="21" y="10"/>
                      <a:pt x="29" y="8"/>
                    </a:cubicBezTo>
                    <a:cubicBezTo>
                      <a:pt x="28" y="5"/>
                      <a:pt x="27" y="3"/>
                      <a:pt x="26" y="0"/>
                    </a:cubicBezTo>
                    <a:cubicBezTo>
                      <a:pt x="17" y="3"/>
                      <a:pt x="9" y="5"/>
                      <a:pt x="0" y="6"/>
                    </a:cubicBezTo>
                    <a:cubicBezTo>
                      <a:pt x="2" y="8"/>
                      <a:pt x="3" y="10"/>
                      <a:pt x="5" y="12"/>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5" name="Freeform 763"/>
              <p:cNvSpPr/>
              <p:nvPr/>
            </p:nvSpPr>
            <p:spPr bwMode="auto">
              <a:xfrm>
                <a:off x="4203" y="2609"/>
                <a:ext cx="31" cy="76"/>
              </a:xfrm>
              <a:custGeom>
                <a:avLst/>
                <a:gdLst>
                  <a:gd name="T0" fmla="*/ 3 w 13"/>
                  <a:gd name="T1" fmla="*/ 0 h 32"/>
                  <a:gd name="T2" fmla="*/ 1 w 13"/>
                  <a:gd name="T3" fmla="*/ 31 h 32"/>
                  <a:gd name="T4" fmla="*/ 6 w 13"/>
                  <a:gd name="T5" fmla="*/ 32 h 32"/>
                  <a:gd name="T6" fmla="*/ 13 w 13"/>
                  <a:gd name="T7" fmla="*/ 2 h 32"/>
                  <a:gd name="T8" fmla="*/ 3 w 13"/>
                  <a:gd name="T9" fmla="*/ 0 h 32"/>
                </a:gdLst>
                <a:ahLst/>
                <a:cxnLst>
                  <a:cxn ang="0">
                    <a:pos x="T0" y="T1"/>
                  </a:cxn>
                  <a:cxn ang="0">
                    <a:pos x="T2" y="T3"/>
                  </a:cxn>
                  <a:cxn ang="0">
                    <a:pos x="T4" y="T5"/>
                  </a:cxn>
                  <a:cxn ang="0">
                    <a:pos x="T6" y="T7"/>
                  </a:cxn>
                  <a:cxn ang="0">
                    <a:pos x="T8" y="T9"/>
                  </a:cxn>
                </a:cxnLst>
                <a:rect l="0" t="0" r="r" b="b"/>
                <a:pathLst>
                  <a:path w="13" h="32">
                    <a:moveTo>
                      <a:pt x="3" y="0"/>
                    </a:moveTo>
                    <a:cubicBezTo>
                      <a:pt x="0" y="11"/>
                      <a:pt x="0" y="22"/>
                      <a:pt x="1" y="31"/>
                    </a:cubicBezTo>
                    <a:cubicBezTo>
                      <a:pt x="3" y="31"/>
                      <a:pt x="4" y="31"/>
                      <a:pt x="6" y="32"/>
                    </a:cubicBezTo>
                    <a:cubicBezTo>
                      <a:pt x="6" y="23"/>
                      <a:pt x="8" y="12"/>
                      <a:pt x="13" y="2"/>
                    </a:cubicBezTo>
                    <a:cubicBezTo>
                      <a:pt x="9" y="2"/>
                      <a:pt x="6" y="1"/>
                      <a:pt x="3"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6" name="Freeform 764"/>
              <p:cNvSpPr/>
              <p:nvPr/>
            </p:nvSpPr>
            <p:spPr bwMode="auto">
              <a:xfrm>
                <a:off x="4123" y="2447"/>
                <a:ext cx="101" cy="31"/>
              </a:xfrm>
              <a:custGeom>
                <a:avLst/>
                <a:gdLst>
                  <a:gd name="T0" fmla="*/ 43 w 43"/>
                  <a:gd name="T1" fmla="*/ 3 h 13"/>
                  <a:gd name="T2" fmla="*/ 27 w 43"/>
                  <a:gd name="T3" fmla="*/ 0 h 13"/>
                  <a:gd name="T4" fmla="*/ 0 w 43"/>
                  <a:gd name="T5" fmla="*/ 5 h 13"/>
                  <a:gd name="T6" fmla="*/ 0 w 43"/>
                  <a:gd name="T7" fmla="*/ 11 h 13"/>
                  <a:gd name="T8" fmla="*/ 26 w 43"/>
                  <a:gd name="T9" fmla="*/ 13 h 13"/>
                  <a:gd name="T10" fmla="*/ 43 w 43"/>
                  <a:gd name="T11" fmla="*/ 3 h 13"/>
                </a:gdLst>
                <a:ahLst/>
                <a:cxnLst>
                  <a:cxn ang="0">
                    <a:pos x="T0" y="T1"/>
                  </a:cxn>
                  <a:cxn ang="0">
                    <a:pos x="T2" y="T3"/>
                  </a:cxn>
                  <a:cxn ang="0">
                    <a:pos x="T4" y="T5"/>
                  </a:cxn>
                  <a:cxn ang="0">
                    <a:pos x="T6" y="T7"/>
                  </a:cxn>
                  <a:cxn ang="0">
                    <a:pos x="T8" y="T9"/>
                  </a:cxn>
                  <a:cxn ang="0">
                    <a:pos x="T10" y="T11"/>
                  </a:cxn>
                </a:cxnLst>
                <a:rect l="0" t="0" r="r" b="b"/>
                <a:pathLst>
                  <a:path w="43" h="13">
                    <a:moveTo>
                      <a:pt x="43" y="3"/>
                    </a:moveTo>
                    <a:cubicBezTo>
                      <a:pt x="38" y="2"/>
                      <a:pt x="33" y="1"/>
                      <a:pt x="27" y="0"/>
                    </a:cubicBezTo>
                    <a:cubicBezTo>
                      <a:pt x="19" y="4"/>
                      <a:pt x="8" y="6"/>
                      <a:pt x="0" y="5"/>
                    </a:cubicBezTo>
                    <a:cubicBezTo>
                      <a:pt x="0" y="7"/>
                      <a:pt x="0" y="9"/>
                      <a:pt x="0" y="11"/>
                    </a:cubicBezTo>
                    <a:cubicBezTo>
                      <a:pt x="11" y="10"/>
                      <a:pt x="19" y="11"/>
                      <a:pt x="26" y="13"/>
                    </a:cubicBezTo>
                    <a:cubicBezTo>
                      <a:pt x="31" y="9"/>
                      <a:pt x="37" y="6"/>
                      <a:pt x="43" y="3"/>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7" name="Freeform 765"/>
              <p:cNvSpPr/>
              <p:nvPr/>
            </p:nvSpPr>
            <p:spPr bwMode="auto">
              <a:xfrm>
                <a:off x="4108" y="2184"/>
                <a:ext cx="81" cy="73"/>
              </a:xfrm>
              <a:custGeom>
                <a:avLst/>
                <a:gdLst>
                  <a:gd name="T0" fmla="*/ 8 w 34"/>
                  <a:gd name="T1" fmla="*/ 4 h 31"/>
                  <a:gd name="T2" fmla="*/ 5 w 34"/>
                  <a:gd name="T3" fmla="*/ 24 h 31"/>
                  <a:gd name="T4" fmla="*/ 26 w 34"/>
                  <a:gd name="T5" fmla="*/ 27 h 31"/>
                  <a:gd name="T6" fmla="*/ 29 w 34"/>
                  <a:gd name="T7" fmla="*/ 7 h 31"/>
                  <a:gd name="T8" fmla="*/ 8 w 34"/>
                  <a:gd name="T9" fmla="*/ 4 h 31"/>
                </a:gdLst>
                <a:ahLst/>
                <a:cxnLst>
                  <a:cxn ang="0">
                    <a:pos x="T0" y="T1"/>
                  </a:cxn>
                  <a:cxn ang="0">
                    <a:pos x="T2" y="T3"/>
                  </a:cxn>
                  <a:cxn ang="0">
                    <a:pos x="T4" y="T5"/>
                  </a:cxn>
                  <a:cxn ang="0">
                    <a:pos x="T6" y="T7"/>
                  </a:cxn>
                  <a:cxn ang="0">
                    <a:pos x="T8" y="T9"/>
                  </a:cxn>
                </a:cxnLst>
                <a:rect l="0" t="0" r="r" b="b"/>
                <a:pathLst>
                  <a:path w="34" h="31">
                    <a:moveTo>
                      <a:pt x="8" y="4"/>
                    </a:moveTo>
                    <a:cubicBezTo>
                      <a:pt x="1" y="9"/>
                      <a:pt x="0" y="18"/>
                      <a:pt x="5" y="24"/>
                    </a:cubicBezTo>
                    <a:cubicBezTo>
                      <a:pt x="10" y="30"/>
                      <a:pt x="19" y="31"/>
                      <a:pt x="26" y="27"/>
                    </a:cubicBezTo>
                    <a:cubicBezTo>
                      <a:pt x="33" y="22"/>
                      <a:pt x="34" y="13"/>
                      <a:pt x="29" y="7"/>
                    </a:cubicBezTo>
                    <a:cubicBezTo>
                      <a:pt x="24" y="1"/>
                      <a:pt x="15" y="0"/>
                      <a:pt x="8" y="4"/>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8" name="Freeform 766"/>
              <p:cNvSpPr/>
              <p:nvPr/>
            </p:nvSpPr>
            <p:spPr bwMode="auto">
              <a:xfrm>
                <a:off x="4158" y="2585"/>
                <a:ext cx="43" cy="28"/>
              </a:xfrm>
              <a:custGeom>
                <a:avLst/>
                <a:gdLst>
                  <a:gd name="T0" fmla="*/ 18 w 18"/>
                  <a:gd name="T1" fmla="*/ 8 h 12"/>
                  <a:gd name="T2" fmla="*/ 2 w 18"/>
                  <a:gd name="T3" fmla="*/ 0 h 12"/>
                  <a:gd name="T4" fmla="*/ 0 w 18"/>
                  <a:gd name="T5" fmla="*/ 7 h 12"/>
                  <a:gd name="T6" fmla="*/ 18 w 18"/>
                  <a:gd name="T7" fmla="*/ 12 h 12"/>
                  <a:gd name="T8" fmla="*/ 18 w 18"/>
                  <a:gd name="T9" fmla="*/ 8 h 12"/>
                </a:gdLst>
                <a:ahLst/>
                <a:cxnLst>
                  <a:cxn ang="0">
                    <a:pos x="T0" y="T1"/>
                  </a:cxn>
                  <a:cxn ang="0">
                    <a:pos x="T2" y="T3"/>
                  </a:cxn>
                  <a:cxn ang="0">
                    <a:pos x="T4" y="T5"/>
                  </a:cxn>
                  <a:cxn ang="0">
                    <a:pos x="T6" y="T7"/>
                  </a:cxn>
                  <a:cxn ang="0">
                    <a:pos x="T8" y="T9"/>
                  </a:cxn>
                </a:cxnLst>
                <a:rect l="0" t="0" r="r" b="b"/>
                <a:pathLst>
                  <a:path w="18" h="12">
                    <a:moveTo>
                      <a:pt x="18" y="8"/>
                    </a:moveTo>
                    <a:cubicBezTo>
                      <a:pt x="13" y="6"/>
                      <a:pt x="7" y="3"/>
                      <a:pt x="2" y="0"/>
                    </a:cubicBezTo>
                    <a:cubicBezTo>
                      <a:pt x="1" y="2"/>
                      <a:pt x="1" y="5"/>
                      <a:pt x="0" y="7"/>
                    </a:cubicBezTo>
                    <a:cubicBezTo>
                      <a:pt x="18" y="12"/>
                      <a:pt x="18" y="12"/>
                      <a:pt x="18" y="12"/>
                    </a:cubicBezTo>
                    <a:cubicBezTo>
                      <a:pt x="18" y="11"/>
                      <a:pt x="18" y="10"/>
                      <a:pt x="18" y="8"/>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9" name="Freeform 767"/>
              <p:cNvSpPr/>
              <p:nvPr/>
            </p:nvSpPr>
            <p:spPr bwMode="auto">
              <a:xfrm>
                <a:off x="4158" y="2606"/>
                <a:ext cx="40" cy="19"/>
              </a:xfrm>
              <a:custGeom>
                <a:avLst/>
                <a:gdLst>
                  <a:gd name="T0" fmla="*/ 17 w 17"/>
                  <a:gd name="T1" fmla="*/ 5 h 8"/>
                  <a:gd name="T2" fmla="*/ 0 w 17"/>
                  <a:gd name="T3" fmla="*/ 0 h 8"/>
                  <a:gd name="T4" fmla="*/ 0 w 17"/>
                  <a:gd name="T5" fmla="*/ 5 h 8"/>
                  <a:gd name="T6" fmla="*/ 17 w 17"/>
                  <a:gd name="T7" fmla="*/ 8 h 8"/>
                  <a:gd name="T8" fmla="*/ 17 w 17"/>
                  <a:gd name="T9" fmla="*/ 5 h 8"/>
                </a:gdLst>
                <a:ahLst/>
                <a:cxnLst>
                  <a:cxn ang="0">
                    <a:pos x="T0" y="T1"/>
                  </a:cxn>
                  <a:cxn ang="0">
                    <a:pos x="T2" y="T3"/>
                  </a:cxn>
                  <a:cxn ang="0">
                    <a:pos x="T4" y="T5"/>
                  </a:cxn>
                  <a:cxn ang="0">
                    <a:pos x="T6" y="T7"/>
                  </a:cxn>
                  <a:cxn ang="0">
                    <a:pos x="T8" y="T9"/>
                  </a:cxn>
                </a:cxnLst>
                <a:rect l="0" t="0" r="r" b="b"/>
                <a:pathLst>
                  <a:path w="17" h="8">
                    <a:moveTo>
                      <a:pt x="17" y="5"/>
                    </a:moveTo>
                    <a:cubicBezTo>
                      <a:pt x="0" y="0"/>
                      <a:pt x="0" y="0"/>
                      <a:pt x="0" y="0"/>
                    </a:cubicBezTo>
                    <a:cubicBezTo>
                      <a:pt x="0" y="1"/>
                      <a:pt x="0" y="3"/>
                      <a:pt x="0" y="5"/>
                    </a:cubicBezTo>
                    <a:cubicBezTo>
                      <a:pt x="17" y="8"/>
                      <a:pt x="17" y="8"/>
                      <a:pt x="17" y="8"/>
                    </a:cubicBezTo>
                    <a:cubicBezTo>
                      <a:pt x="17" y="7"/>
                      <a:pt x="17" y="6"/>
                      <a:pt x="17" y="5"/>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0" name="Freeform 768"/>
              <p:cNvSpPr/>
              <p:nvPr/>
            </p:nvSpPr>
            <p:spPr bwMode="auto">
              <a:xfrm>
                <a:off x="4175" y="2694"/>
                <a:ext cx="37" cy="45"/>
              </a:xfrm>
              <a:custGeom>
                <a:avLst/>
                <a:gdLst>
                  <a:gd name="T0" fmla="*/ 0 w 16"/>
                  <a:gd name="T1" fmla="*/ 1 h 19"/>
                  <a:gd name="T2" fmla="*/ 12 w 16"/>
                  <a:gd name="T3" fmla="*/ 19 h 19"/>
                  <a:gd name="T4" fmla="*/ 16 w 16"/>
                  <a:gd name="T5" fmla="*/ 0 h 19"/>
                  <a:gd name="T6" fmla="*/ 0 w 16"/>
                  <a:gd name="T7" fmla="*/ 1 h 19"/>
                </a:gdLst>
                <a:ahLst/>
                <a:cxnLst>
                  <a:cxn ang="0">
                    <a:pos x="T0" y="T1"/>
                  </a:cxn>
                  <a:cxn ang="0">
                    <a:pos x="T2" y="T3"/>
                  </a:cxn>
                  <a:cxn ang="0">
                    <a:pos x="T4" y="T5"/>
                  </a:cxn>
                  <a:cxn ang="0">
                    <a:pos x="T6" y="T7"/>
                  </a:cxn>
                </a:cxnLst>
                <a:rect l="0" t="0" r="r" b="b"/>
                <a:pathLst>
                  <a:path w="16" h="19">
                    <a:moveTo>
                      <a:pt x="0" y="1"/>
                    </a:moveTo>
                    <a:cubicBezTo>
                      <a:pt x="4" y="8"/>
                      <a:pt x="8" y="14"/>
                      <a:pt x="12" y="19"/>
                    </a:cubicBezTo>
                    <a:cubicBezTo>
                      <a:pt x="12" y="12"/>
                      <a:pt x="14" y="6"/>
                      <a:pt x="16" y="0"/>
                    </a:cubicBezTo>
                    <a:cubicBezTo>
                      <a:pt x="11" y="0"/>
                      <a:pt x="6" y="0"/>
                      <a:pt x="0" y="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1" name="Freeform 769"/>
              <p:cNvSpPr/>
              <p:nvPr/>
            </p:nvSpPr>
            <p:spPr bwMode="auto">
              <a:xfrm>
                <a:off x="4158" y="2620"/>
                <a:ext cx="40" cy="17"/>
              </a:xfrm>
              <a:custGeom>
                <a:avLst/>
                <a:gdLst>
                  <a:gd name="T0" fmla="*/ 0 w 17"/>
                  <a:gd name="T1" fmla="*/ 0 h 7"/>
                  <a:gd name="T2" fmla="*/ 1 w 17"/>
                  <a:gd name="T3" fmla="*/ 5 h 7"/>
                  <a:gd name="T4" fmla="*/ 16 w 17"/>
                  <a:gd name="T5" fmla="*/ 7 h 7"/>
                  <a:gd name="T6" fmla="*/ 17 w 17"/>
                  <a:gd name="T7" fmla="*/ 3 h 7"/>
                  <a:gd name="T8" fmla="*/ 0 w 17"/>
                  <a:gd name="T9" fmla="*/ 0 h 7"/>
                </a:gdLst>
                <a:ahLst/>
                <a:cxnLst>
                  <a:cxn ang="0">
                    <a:pos x="T0" y="T1"/>
                  </a:cxn>
                  <a:cxn ang="0">
                    <a:pos x="T2" y="T3"/>
                  </a:cxn>
                  <a:cxn ang="0">
                    <a:pos x="T4" y="T5"/>
                  </a:cxn>
                  <a:cxn ang="0">
                    <a:pos x="T6" y="T7"/>
                  </a:cxn>
                  <a:cxn ang="0">
                    <a:pos x="T8" y="T9"/>
                  </a:cxn>
                </a:cxnLst>
                <a:rect l="0" t="0" r="r" b="b"/>
                <a:pathLst>
                  <a:path w="17" h="7">
                    <a:moveTo>
                      <a:pt x="0" y="0"/>
                    </a:moveTo>
                    <a:cubicBezTo>
                      <a:pt x="0" y="2"/>
                      <a:pt x="0" y="4"/>
                      <a:pt x="1" y="5"/>
                    </a:cubicBezTo>
                    <a:cubicBezTo>
                      <a:pt x="16" y="7"/>
                      <a:pt x="16" y="7"/>
                      <a:pt x="16" y="7"/>
                    </a:cubicBezTo>
                    <a:cubicBezTo>
                      <a:pt x="16" y="5"/>
                      <a:pt x="16" y="4"/>
                      <a:pt x="17" y="3"/>
                    </a:cubicBezTo>
                    <a:lnTo>
                      <a:pt x="0" y="0"/>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2" name="Freeform 770"/>
              <p:cNvSpPr/>
              <p:nvPr/>
            </p:nvSpPr>
            <p:spPr bwMode="auto">
              <a:xfrm>
                <a:off x="4054" y="2749"/>
                <a:ext cx="173" cy="130"/>
              </a:xfrm>
              <a:custGeom>
                <a:avLst/>
                <a:gdLst>
                  <a:gd name="T0" fmla="*/ 46 w 73"/>
                  <a:gd name="T1" fmla="*/ 0 h 55"/>
                  <a:gd name="T2" fmla="*/ 0 w 73"/>
                  <a:gd name="T3" fmla="*/ 25 h 55"/>
                  <a:gd name="T4" fmla="*/ 12 w 73"/>
                  <a:gd name="T5" fmla="*/ 30 h 55"/>
                  <a:gd name="T6" fmla="*/ 57 w 73"/>
                  <a:gd name="T7" fmla="*/ 27 h 55"/>
                  <a:gd name="T8" fmla="*/ 43 w 73"/>
                  <a:gd name="T9" fmla="*/ 52 h 55"/>
                  <a:gd name="T10" fmla="*/ 45 w 73"/>
                  <a:gd name="T11" fmla="*/ 55 h 55"/>
                  <a:gd name="T12" fmla="*/ 73 w 73"/>
                  <a:gd name="T13" fmla="*/ 48 h 55"/>
                  <a:gd name="T14" fmla="*/ 64 w 73"/>
                  <a:gd name="T15" fmla="*/ 13 h 55"/>
                  <a:gd name="T16" fmla="*/ 46 w 73"/>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55">
                    <a:moveTo>
                      <a:pt x="46" y="0"/>
                    </a:moveTo>
                    <a:cubicBezTo>
                      <a:pt x="29" y="2"/>
                      <a:pt x="10" y="14"/>
                      <a:pt x="0" y="25"/>
                    </a:cubicBezTo>
                    <a:cubicBezTo>
                      <a:pt x="4" y="26"/>
                      <a:pt x="8" y="28"/>
                      <a:pt x="12" y="30"/>
                    </a:cubicBezTo>
                    <a:cubicBezTo>
                      <a:pt x="25" y="19"/>
                      <a:pt x="50" y="11"/>
                      <a:pt x="57" y="27"/>
                    </a:cubicBezTo>
                    <a:cubicBezTo>
                      <a:pt x="64" y="40"/>
                      <a:pt x="54" y="48"/>
                      <a:pt x="43" y="52"/>
                    </a:cubicBezTo>
                    <a:cubicBezTo>
                      <a:pt x="44" y="53"/>
                      <a:pt x="44" y="54"/>
                      <a:pt x="45" y="55"/>
                    </a:cubicBezTo>
                    <a:cubicBezTo>
                      <a:pt x="55" y="53"/>
                      <a:pt x="64" y="51"/>
                      <a:pt x="73" y="48"/>
                    </a:cubicBezTo>
                    <a:cubicBezTo>
                      <a:pt x="69" y="37"/>
                      <a:pt x="66" y="25"/>
                      <a:pt x="64" y="13"/>
                    </a:cubicBezTo>
                    <a:cubicBezTo>
                      <a:pt x="57" y="10"/>
                      <a:pt x="51" y="5"/>
                      <a:pt x="46" y="0"/>
                    </a:cubicBez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3" name="Freeform 771"/>
              <p:cNvSpPr/>
              <p:nvPr/>
            </p:nvSpPr>
            <p:spPr bwMode="auto">
              <a:xfrm>
                <a:off x="4118" y="2563"/>
                <a:ext cx="85" cy="207"/>
              </a:xfrm>
              <a:custGeom>
                <a:avLst/>
                <a:gdLst>
                  <a:gd name="T0" fmla="*/ 36 w 36"/>
                  <a:gd name="T1" fmla="*/ 87 h 87"/>
                  <a:gd name="T2" fmla="*/ 36 w 36"/>
                  <a:gd name="T3" fmla="*/ 80 h 87"/>
                  <a:gd name="T4" fmla="*/ 14 w 36"/>
                  <a:gd name="T5" fmla="*/ 6 h 87"/>
                  <a:gd name="T6" fmla="*/ 8 w 36"/>
                  <a:gd name="T7" fmla="*/ 0 h 87"/>
                  <a:gd name="T8" fmla="*/ 36 w 36"/>
                  <a:gd name="T9" fmla="*/ 87 h 87"/>
                </a:gdLst>
                <a:ahLst/>
                <a:cxnLst>
                  <a:cxn ang="0">
                    <a:pos x="T0" y="T1"/>
                  </a:cxn>
                  <a:cxn ang="0">
                    <a:pos x="T2" y="T3"/>
                  </a:cxn>
                  <a:cxn ang="0">
                    <a:pos x="T4" y="T5"/>
                  </a:cxn>
                  <a:cxn ang="0">
                    <a:pos x="T6" y="T7"/>
                  </a:cxn>
                  <a:cxn ang="0">
                    <a:pos x="T8" y="T9"/>
                  </a:cxn>
                </a:cxnLst>
                <a:rect l="0" t="0" r="r" b="b"/>
                <a:pathLst>
                  <a:path w="36" h="87">
                    <a:moveTo>
                      <a:pt x="36" y="87"/>
                    </a:moveTo>
                    <a:cubicBezTo>
                      <a:pt x="36" y="85"/>
                      <a:pt x="36" y="82"/>
                      <a:pt x="36" y="80"/>
                    </a:cubicBezTo>
                    <a:cubicBezTo>
                      <a:pt x="20" y="65"/>
                      <a:pt x="8" y="28"/>
                      <a:pt x="14" y="6"/>
                    </a:cubicBezTo>
                    <a:cubicBezTo>
                      <a:pt x="12" y="4"/>
                      <a:pt x="10" y="2"/>
                      <a:pt x="8" y="0"/>
                    </a:cubicBezTo>
                    <a:cubicBezTo>
                      <a:pt x="0" y="34"/>
                      <a:pt x="11" y="71"/>
                      <a:pt x="36" y="87"/>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4" name="Freeform 772"/>
              <p:cNvSpPr/>
              <p:nvPr/>
            </p:nvSpPr>
            <p:spPr bwMode="auto">
              <a:xfrm>
                <a:off x="4160" y="2637"/>
                <a:ext cx="36" cy="10"/>
              </a:xfrm>
              <a:custGeom>
                <a:avLst/>
                <a:gdLst>
                  <a:gd name="T0" fmla="*/ 15 w 15"/>
                  <a:gd name="T1" fmla="*/ 1 h 4"/>
                  <a:gd name="T2" fmla="*/ 0 w 15"/>
                  <a:gd name="T3" fmla="*/ 0 h 4"/>
                  <a:gd name="T4" fmla="*/ 0 w 15"/>
                  <a:gd name="T5" fmla="*/ 3 h 4"/>
                  <a:gd name="T6" fmla="*/ 15 w 15"/>
                  <a:gd name="T7" fmla="*/ 4 h 4"/>
                  <a:gd name="T8" fmla="*/ 15 w 15"/>
                  <a:gd name="T9" fmla="*/ 1 h 4"/>
                </a:gdLst>
                <a:ahLst/>
                <a:cxnLst>
                  <a:cxn ang="0">
                    <a:pos x="T0" y="T1"/>
                  </a:cxn>
                  <a:cxn ang="0">
                    <a:pos x="T2" y="T3"/>
                  </a:cxn>
                  <a:cxn ang="0">
                    <a:pos x="T4" y="T5"/>
                  </a:cxn>
                  <a:cxn ang="0">
                    <a:pos x="T6" y="T7"/>
                  </a:cxn>
                  <a:cxn ang="0">
                    <a:pos x="T8" y="T9"/>
                  </a:cxn>
                </a:cxnLst>
                <a:rect l="0" t="0" r="r" b="b"/>
                <a:pathLst>
                  <a:path w="15" h="4">
                    <a:moveTo>
                      <a:pt x="15" y="1"/>
                    </a:moveTo>
                    <a:cubicBezTo>
                      <a:pt x="0" y="0"/>
                      <a:pt x="0" y="0"/>
                      <a:pt x="0" y="0"/>
                    </a:cubicBezTo>
                    <a:cubicBezTo>
                      <a:pt x="0" y="1"/>
                      <a:pt x="0" y="2"/>
                      <a:pt x="0" y="3"/>
                    </a:cubicBezTo>
                    <a:cubicBezTo>
                      <a:pt x="15" y="4"/>
                      <a:pt x="15" y="4"/>
                      <a:pt x="15" y="4"/>
                    </a:cubicBezTo>
                    <a:cubicBezTo>
                      <a:pt x="15" y="3"/>
                      <a:pt x="15" y="2"/>
                      <a:pt x="15" y="1"/>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5" name="Freeform 773"/>
              <p:cNvSpPr/>
              <p:nvPr/>
            </p:nvSpPr>
            <p:spPr bwMode="auto">
              <a:xfrm>
                <a:off x="4163" y="2649"/>
                <a:ext cx="33" cy="9"/>
              </a:xfrm>
              <a:custGeom>
                <a:avLst/>
                <a:gdLst>
                  <a:gd name="T0" fmla="*/ 0 w 14"/>
                  <a:gd name="T1" fmla="*/ 0 h 4"/>
                  <a:gd name="T2" fmla="*/ 0 w 14"/>
                  <a:gd name="T3" fmla="*/ 4 h 4"/>
                  <a:gd name="T4" fmla="*/ 14 w 14"/>
                  <a:gd name="T5" fmla="*/ 4 h 4"/>
                  <a:gd name="T6" fmla="*/ 14 w 14"/>
                  <a:gd name="T7" fmla="*/ 1 h 4"/>
                  <a:gd name="T8" fmla="*/ 0 w 14"/>
                  <a:gd name="T9" fmla="*/ 0 h 4"/>
                </a:gdLst>
                <a:ahLst/>
                <a:cxnLst>
                  <a:cxn ang="0">
                    <a:pos x="T0" y="T1"/>
                  </a:cxn>
                  <a:cxn ang="0">
                    <a:pos x="T2" y="T3"/>
                  </a:cxn>
                  <a:cxn ang="0">
                    <a:pos x="T4" y="T5"/>
                  </a:cxn>
                  <a:cxn ang="0">
                    <a:pos x="T6" y="T7"/>
                  </a:cxn>
                  <a:cxn ang="0">
                    <a:pos x="T8" y="T9"/>
                  </a:cxn>
                </a:cxnLst>
                <a:rect l="0" t="0" r="r" b="b"/>
                <a:pathLst>
                  <a:path w="14" h="4">
                    <a:moveTo>
                      <a:pt x="0" y="0"/>
                    </a:moveTo>
                    <a:cubicBezTo>
                      <a:pt x="0" y="1"/>
                      <a:pt x="0" y="3"/>
                      <a:pt x="0" y="4"/>
                    </a:cubicBezTo>
                    <a:cubicBezTo>
                      <a:pt x="14" y="4"/>
                      <a:pt x="14" y="4"/>
                      <a:pt x="14" y="4"/>
                    </a:cubicBezTo>
                    <a:cubicBezTo>
                      <a:pt x="14" y="3"/>
                      <a:pt x="14" y="2"/>
                      <a:pt x="14" y="1"/>
                    </a:cubicBezTo>
                    <a:lnTo>
                      <a:pt x="0" y="0"/>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6" name="Freeform 774"/>
              <p:cNvSpPr/>
              <p:nvPr/>
            </p:nvSpPr>
            <p:spPr bwMode="auto">
              <a:xfrm>
                <a:off x="3912" y="1640"/>
                <a:ext cx="296" cy="332"/>
              </a:xfrm>
              <a:custGeom>
                <a:avLst/>
                <a:gdLst>
                  <a:gd name="T0" fmla="*/ 25 w 125"/>
                  <a:gd name="T1" fmla="*/ 9 h 140"/>
                  <a:gd name="T2" fmla="*/ 22 w 125"/>
                  <a:gd name="T3" fmla="*/ 23 h 140"/>
                  <a:gd name="T4" fmla="*/ 96 w 125"/>
                  <a:gd name="T5" fmla="*/ 17 h 140"/>
                  <a:gd name="T6" fmla="*/ 0 w 125"/>
                  <a:gd name="T7" fmla="*/ 137 h 140"/>
                  <a:gd name="T8" fmla="*/ 12 w 125"/>
                  <a:gd name="T9" fmla="*/ 140 h 140"/>
                  <a:gd name="T10" fmla="*/ 125 w 125"/>
                  <a:gd name="T11" fmla="*/ 0 h 140"/>
                  <a:gd name="T12" fmla="*/ 25 w 125"/>
                  <a:gd name="T13" fmla="*/ 9 h 140"/>
                </a:gdLst>
                <a:ahLst/>
                <a:cxnLst>
                  <a:cxn ang="0">
                    <a:pos x="T0" y="T1"/>
                  </a:cxn>
                  <a:cxn ang="0">
                    <a:pos x="T2" y="T3"/>
                  </a:cxn>
                  <a:cxn ang="0">
                    <a:pos x="T4" y="T5"/>
                  </a:cxn>
                  <a:cxn ang="0">
                    <a:pos x="T6" y="T7"/>
                  </a:cxn>
                  <a:cxn ang="0">
                    <a:pos x="T8" y="T9"/>
                  </a:cxn>
                  <a:cxn ang="0">
                    <a:pos x="T10" y="T11"/>
                  </a:cxn>
                  <a:cxn ang="0">
                    <a:pos x="T12" y="T13"/>
                  </a:cxn>
                </a:cxnLst>
                <a:rect l="0" t="0" r="r" b="b"/>
                <a:pathLst>
                  <a:path w="125" h="140">
                    <a:moveTo>
                      <a:pt x="25" y="9"/>
                    </a:moveTo>
                    <a:cubicBezTo>
                      <a:pt x="25" y="14"/>
                      <a:pt x="24" y="18"/>
                      <a:pt x="22" y="23"/>
                    </a:cubicBezTo>
                    <a:cubicBezTo>
                      <a:pt x="48" y="20"/>
                      <a:pt x="79" y="17"/>
                      <a:pt x="96" y="17"/>
                    </a:cubicBezTo>
                    <a:cubicBezTo>
                      <a:pt x="85" y="31"/>
                      <a:pt x="27" y="102"/>
                      <a:pt x="0" y="137"/>
                    </a:cubicBezTo>
                    <a:cubicBezTo>
                      <a:pt x="4" y="138"/>
                      <a:pt x="8" y="139"/>
                      <a:pt x="12" y="140"/>
                    </a:cubicBezTo>
                    <a:cubicBezTo>
                      <a:pt x="41" y="104"/>
                      <a:pt x="98" y="36"/>
                      <a:pt x="125" y="0"/>
                    </a:cubicBezTo>
                    <a:cubicBezTo>
                      <a:pt x="107" y="2"/>
                      <a:pt x="62" y="6"/>
                      <a:pt x="25" y="9"/>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7" name="Freeform 775"/>
              <p:cNvSpPr/>
              <p:nvPr/>
            </p:nvSpPr>
            <p:spPr bwMode="auto">
              <a:xfrm>
                <a:off x="4111" y="1980"/>
                <a:ext cx="73" cy="59"/>
              </a:xfrm>
              <a:custGeom>
                <a:avLst/>
                <a:gdLst>
                  <a:gd name="T0" fmla="*/ 31 w 31"/>
                  <a:gd name="T1" fmla="*/ 14 h 25"/>
                  <a:gd name="T2" fmla="*/ 8 w 31"/>
                  <a:gd name="T3" fmla="*/ 0 h 25"/>
                  <a:gd name="T4" fmla="*/ 0 w 31"/>
                  <a:gd name="T5" fmla="*/ 25 h 25"/>
                  <a:gd name="T6" fmla="*/ 31 w 31"/>
                  <a:gd name="T7" fmla="*/ 14 h 25"/>
                </a:gdLst>
                <a:ahLst/>
                <a:cxnLst>
                  <a:cxn ang="0">
                    <a:pos x="T0" y="T1"/>
                  </a:cxn>
                  <a:cxn ang="0">
                    <a:pos x="T2" y="T3"/>
                  </a:cxn>
                  <a:cxn ang="0">
                    <a:pos x="T4" y="T5"/>
                  </a:cxn>
                  <a:cxn ang="0">
                    <a:pos x="T6" y="T7"/>
                  </a:cxn>
                </a:cxnLst>
                <a:rect l="0" t="0" r="r" b="b"/>
                <a:pathLst>
                  <a:path w="31" h="25">
                    <a:moveTo>
                      <a:pt x="31" y="14"/>
                    </a:moveTo>
                    <a:cubicBezTo>
                      <a:pt x="22" y="13"/>
                      <a:pt x="14" y="7"/>
                      <a:pt x="8" y="0"/>
                    </a:cubicBezTo>
                    <a:cubicBezTo>
                      <a:pt x="6" y="8"/>
                      <a:pt x="3" y="17"/>
                      <a:pt x="0" y="25"/>
                    </a:cubicBezTo>
                    <a:cubicBezTo>
                      <a:pt x="8" y="22"/>
                      <a:pt x="19" y="18"/>
                      <a:pt x="31" y="14"/>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8" name="Freeform 776"/>
              <p:cNvSpPr/>
              <p:nvPr/>
            </p:nvSpPr>
            <p:spPr bwMode="auto">
              <a:xfrm>
                <a:off x="4167" y="2673"/>
                <a:ext cx="29" cy="12"/>
              </a:xfrm>
              <a:custGeom>
                <a:avLst/>
                <a:gdLst>
                  <a:gd name="T0" fmla="*/ 12 w 12"/>
                  <a:gd name="T1" fmla="*/ 0 h 5"/>
                  <a:gd name="T2" fmla="*/ 0 w 12"/>
                  <a:gd name="T3" fmla="*/ 0 h 5"/>
                  <a:gd name="T4" fmla="*/ 2 w 12"/>
                  <a:gd name="T5" fmla="*/ 5 h 5"/>
                  <a:gd name="T6" fmla="*/ 12 w 12"/>
                  <a:gd name="T7" fmla="*/ 4 h 5"/>
                  <a:gd name="T8" fmla="*/ 12 w 12"/>
                  <a:gd name="T9" fmla="*/ 0 h 5"/>
                </a:gdLst>
                <a:ahLst/>
                <a:cxnLst>
                  <a:cxn ang="0">
                    <a:pos x="T0" y="T1"/>
                  </a:cxn>
                  <a:cxn ang="0">
                    <a:pos x="T2" y="T3"/>
                  </a:cxn>
                  <a:cxn ang="0">
                    <a:pos x="T4" y="T5"/>
                  </a:cxn>
                  <a:cxn ang="0">
                    <a:pos x="T6" y="T7"/>
                  </a:cxn>
                  <a:cxn ang="0">
                    <a:pos x="T8" y="T9"/>
                  </a:cxn>
                </a:cxnLst>
                <a:rect l="0" t="0" r="r" b="b"/>
                <a:pathLst>
                  <a:path w="12" h="5">
                    <a:moveTo>
                      <a:pt x="12" y="0"/>
                    </a:moveTo>
                    <a:cubicBezTo>
                      <a:pt x="0" y="0"/>
                      <a:pt x="0" y="0"/>
                      <a:pt x="0" y="0"/>
                    </a:cubicBezTo>
                    <a:cubicBezTo>
                      <a:pt x="0" y="2"/>
                      <a:pt x="1" y="3"/>
                      <a:pt x="2" y="5"/>
                    </a:cubicBezTo>
                    <a:cubicBezTo>
                      <a:pt x="5" y="5"/>
                      <a:pt x="9" y="4"/>
                      <a:pt x="12" y="4"/>
                    </a:cubicBezTo>
                    <a:cubicBezTo>
                      <a:pt x="12" y="3"/>
                      <a:pt x="12" y="1"/>
                      <a:pt x="12" y="0"/>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9" name="Freeform 777"/>
              <p:cNvSpPr/>
              <p:nvPr/>
            </p:nvSpPr>
            <p:spPr bwMode="auto">
              <a:xfrm>
                <a:off x="4165" y="2661"/>
                <a:ext cx="31" cy="9"/>
              </a:xfrm>
              <a:custGeom>
                <a:avLst/>
                <a:gdLst>
                  <a:gd name="T0" fmla="*/ 13 w 13"/>
                  <a:gd name="T1" fmla="*/ 3 h 4"/>
                  <a:gd name="T2" fmla="*/ 13 w 13"/>
                  <a:gd name="T3" fmla="*/ 0 h 4"/>
                  <a:gd name="T4" fmla="*/ 0 w 13"/>
                  <a:gd name="T5" fmla="*/ 0 h 4"/>
                  <a:gd name="T6" fmla="*/ 1 w 13"/>
                  <a:gd name="T7" fmla="*/ 4 h 4"/>
                  <a:gd name="T8" fmla="*/ 13 w 13"/>
                  <a:gd name="T9" fmla="*/ 3 h 4"/>
                </a:gdLst>
                <a:ahLst/>
                <a:cxnLst>
                  <a:cxn ang="0">
                    <a:pos x="T0" y="T1"/>
                  </a:cxn>
                  <a:cxn ang="0">
                    <a:pos x="T2" y="T3"/>
                  </a:cxn>
                  <a:cxn ang="0">
                    <a:pos x="T4" y="T5"/>
                  </a:cxn>
                  <a:cxn ang="0">
                    <a:pos x="T6" y="T7"/>
                  </a:cxn>
                  <a:cxn ang="0">
                    <a:pos x="T8" y="T9"/>
                  </a:cxn>
                </a:cxnLst>
                <a:rect l="0" t="0" r="r" b="b"/>
                <a:pathLst>
                  <a:path w="13" h="4">
                    <a:moveTo>
                      <a:pt x="13" y="3"/>
                    </a:moveTo>
                    <a:cubicBezTo>
                      <a:pt x="13" y="2"/>
                      <a:pt x="13" y="1"/>
                      <a:pt x="13" y="0"/>
                    </a:cubicBezTo>
                    <a:cubicBezTo>
                      <a:pt x="0" y="0"/>
                      <a:pt x="0" y="0"/>
                      <a:pt x="0" y="0"/>
                    </a:cubicBezTo>
                    <a:cubicBezTo>
                      <a:pt x="0" y="1"/>
                      <a:pt x="0" y="2"/>
                      <a:pt x="1" y="4"/>
                    </a:cubicBezTo>
                    <a:lnTo>
                      <a:pt x="13" y="3"/>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0" name="Freeform 778"/>
              <p:cNvSpPr/>
              <p:nvPr/>
            </p:nvSpPr>
            <p:spPr bwMode="auto">
              <a:xfrm>
                <a:off x="4123" y="2366"/>
                <a:ext cx="78" cy="67"/>
              </a:xfrm>
              <a:custGeom>
                <a:avLst/>
                <a:gdLst>
                  <a:gd name="T0" fmla="*/ 9 w 33"/>
                  <a:gd name="T1" fmla="*/ 9 h 28"/>
                  <a:gd name="T2" fmla="*/ 0 w 33"/>
                  <a:gd name="T3" fmla="*/ 27 h 28"/>
                  <a:gd name="T4" fmla="*/ 19 w 33"/>
                  <a:gd name="T5" fmla="*/ 20 h 28"/>
                  <a:gd name="T6" fmla="*/ 9 w 33"/>
                  <a:gd name="T7" fmla="*/ 9 h 28"/>
                </a:gdLst>
                <a:ahLst/>
                <a:cxnLst>
                  <a:cxn ang="0">
                    <a:pos x="T0" y="T1"/>
                  </a:cxn>
                  <a:cxn ang="0">
                    <a:pos x="T2" y="T3"/>
                  </a:cxn>
                  <a:cxn ang="0">
                    <a:pos x="T4" y="T5"/>
                  </a:cxn>
                  <a:cxn ang="0">
                    <a:pos x="T6" y="T7"/>
                  </a:cxn>
                </a:cxnLst>
                <a:rect l="0" t="0" r="r" b="b"/>
                <a:pathLst>
                  <a:path w="33" h="28">
                    <a:moveTo>
                      <a:pt x="9" y="9"/>
                    </a:moveTo>
                    <a:cubicBezTo>
                      <a:pt x="5" y="13"/>
                      <a:pt x="0" y="22"/>
                      <a:pt x="0" y="27"/>
                    </a:cubicBezTo>
                    <a:cubicBezTo>
                      <a:pt x="7" y="28"/>
                      <a:pt x="15" y="24"/>
                      <a:pt x="19" y="20"/>
                    </a:cubicBezTo>
                    <a:cubicBezTo>
                      <a:pt x="33" y="7"/>
                      <a:pt x="21" y="0"/>
                      <a:pt x="9" y="9"/>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1" name="Freeform 779"/>
              <p:cNvSpPr/>
              <p:nvPr/>
            </p:nvSpPr>
            <p:spPr bwMode="auto">
              <a:xfrm>
                <a:off x="4101" y="2896"/>
                <a:ext cx="71" cy="35"/>
              </a:xfrm>
              <a:custGeom>
                <a:avLst/>
                <a:gdLst>
                  <a:gd name="T0" fmla="*/ 0 w 30"/>
                  <a:gd name="T1" fmla="*/ 15 h 15"/>
                  <a:gd name="T2" fmla="*/ 30 w 30"/>
                  <a:gd name="T3" fmla="*/ 15 h 15"/>
                  <a:gd name="T4" fmla="*/ 3 w 30"/>
                  <a:gd name="T5" fmla="*/ 0 h 15"/>
                  <a:gd name="T6" fmla="*/ 0 w 30"/>
                  <a:gd name="T7" fmla="*/ 15 h 15"/>
                </a:gdLst>
                <a:ahLst/>
                <a:cxnLst>
                  <a:cxn ang="0">
                    <a:pos x="T0" y="T1"/>
                  </a:cxn>
                  <a:cxn ang="0">
                    <a:pos x="T2" y="T3"/>
                  </a:cxn>
                  <a:cxn ang="0">
                    <a:pos x="T4" y="T5"/>
                  </a:cxn>
                  <a:cxn ang="0">
                    <a:pos x="T6" y="T7"/>
                  </a:cxn>
                </a:cxnLst>
                <a:rect l="0" t="0" r="r" b="b"/>
                <a:pathLst>
                  <a:path w="30" h="15">
                    <a:moveTo>
                      <a:pt x="0" y="15"/>
                    </a:moveTo>
                    <a:cubicBezTo>
                      <a:pt x="30" y="15"/>
                      <a:pt x="30" y="15"/>
                      <a:pt x="30" y="15"/>
                    </a:cubicBezTo>
                    <a:cubicBezTo>
                      <a:pt x="22" y="9"/>
                      <a:pt x="13" y="4"/>
                      <a:pt x="3" y="0"/>
                    </a:cubicBezTo>
                    <a:cubicBezTo>
                      <a:pt x="2" y="5"/>
                      <a:pt x="1" y="10"/>
                      <a:pt x="0" y="15"/>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2" name="Freeform 780"/>
              <p:cNvSpPr/>
              <p:nvPr/>
            </p:nvSpPr>
            <p:spPr bwMode="auto">
              <a:xfrm>
                <a:off x="3881" y="2098"/>
                <a:ext cx="284" cy="278"/>
              </a:xfrm>
              <a:custGeom>
                <a:avLst/>
                <a:gdLst>
                  <a:gd name="T0" fmla="*/ 108 w 120"/>
                  <a:gd name="T1" fmla="*/ 106 h 117"/>
                  <a:gd name="T2" fmla="*/ 120 w 120"/>
                  <a:gd name="T3" fmla="*/ 101 h 117"/>
                  <a:gd name="T4" fmla="*/ 120 w 120"/>
                  <a:gd name="T5" fmla="*/ 98 h 117"/>
                  <a:gd name="T6" fmla="*/ 79 w 120"/>
                  <a:gd name="T7" fmla="*/ 78 h 117"/>
                  <a:gd name="T8" fmla="*/ 25 w 120"/>
                  <a:gd name="T9" fmla="*/ 68 h 117"/>
                  <a:gd name="T10" fmla="*/ 72 w 120"/>
                  <a:gd name="T11" fmla="*/ 44 h 117"/>
                  <a:gd name="T12" fmla="*/ 93 w 120"/>
                  <a:gd name="T13" fmla="*/ 9 h 117"/>
                  <a:gd name="T14" fmla="*/ 83 w 120"/>
                  <a:gd name="T15" fmla="*/ 0 h 117"/>
                  <a:gd name="T16" fmla="*/ 75 w 120"/>
                  <a:gd name="T17" fmla="*/ 5 h 117"/>
                  <a:gd name="T18" fmla="*/ 5 w 120"/>
                  <a:gd name="T19" fmla="*/ 48 h 117"/>
                  <a:gd name="T20" fmla="*/ 0 w 120"/>
                  <a:gd name="T21" fmla="*/ 70 h 117"/>
                  <a:gd name="T22" fmla="*/ 28 w 120"/>
                  <a:gd name="T23" fmla="*/ 94 h 117"/>
                  <a:gd name="T24" fmla="*/ 62 w 120"/>
                  <a:gd name="T25" fmla="*/ 97 h 117"/>
                  <a:gd name="T26" fmla="*/ 66 w 120"/>
                  <a:gd name="T27" fmla="*/ 113 h 117"/>
                  <a:gd name="T28" fmla="*/ 94 w 120"/>
                  <a:gd name="T29" fmla="*/ 117 h 117"/>
                  <a:gd name="T30" fmla="*/ 108 w 120"/>
                  <a:gd name="T31" fmla="*/ 10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117">
                    <a:moveTo>
                      <a:pt x="108" y="106"/>
                    </a:moveTo>
                    <a:cubicBezTo>
                      <a:pt x="112" y="103"/>
                      <a:pt x="116" y="102"/>
                      <a:pt x="120" y="101"/>
                    </a:cubicBezTo>
                    <a:cubicBezTo>
                      <a:pt x="120" y="100"/>
                      <a:pt x="120" y="99"/>
                      <a:pt x="120" y="98"/>
                    </a:cubicBezTo>
                    <a:cubicBezTo>
                      <a:pt x="102" y="101"/>
                      <a:pt x="83" y="95"/>
                      <a:pt x="79" y="78"/>
                    </a:cubicBezTo>
                    <a:cubicBezTo>
                      <a:pt x="65" y="75"/>
                      <a:pt x="36" y="70"/>
                      <a:pt x="25" y="68"/>
                    </a:cubicBezTo>
                    <a:cubicBezTo>
                      <a:pt x="36" y="61"/>
                      <a:pt x="65" y="47"/>
                      <a:pt x="72" y="44"/>
                    </a:cubicBezTo>
                    <a:cubicBezTo>
                      <a:pt x="70" y="27"/>
                      <a:pt x="82" y="16"/>
                      <a:pt x="93" y="9"/>
                    </a:cubicBezTo>
                    <a:cubicBezTo>
                      <a:pt x="89" y="6"/>
                      <a:pt x="86" y="3"/>
                      <a:pt x="83" y="0"/>
                    </a:cubicBezTo>
                    <a:cubicBezTo>
                      <a:pt x="81" y="2"/>
                      <a:pt x="78" y="4"/>
                      <a:pt x="75" y="5"/>
                    </a:cubicBezTo>
                    <a:cubicBezTo>
                      <a:pt x="66" y="27"/>
                      <a:pt x="41" y="45"/>
                      <a:pt x="5" y="48"/>
                    </a:cubicBezTo>
                    <a:cubicBezTo>
                      <a:pt x="6" y="55"/>
                      <a:pt x="5" y="62"/>
                      <a:pt x="0" y="70"/>
                    </a:cubicBezTo>
                    <a:cubicBezTo>
                      <a:pt x="6" y="77"/>
                      <a:pt x="15" y="86"/>
                      <a:pt x="28" y="94"/>
                    </a:cubicBezTo>
                    <a:cubicBezTo>
                      <a:pt x="36" y="86"/>
                      <a:pt x="51" y="83"/>
                      <a:pt x="62" y="97"/>
                    </a:cubicBezTo>
                    <a:cubicBezTo>
                      <a:pt x="65" y="101"/>
                      <a:pt x="66" y="107"/>
                      <a:pt x="66" y="113"/>
                    </a:cubicBezTo>
                    <a:cubicBezTo>
                      <a:pt x="75" y="116"/>
                      <a:pt x="85" y="117"/>
                      <a:pt x="94" y="117"/>
                    </a:cubicBezTo>
                    <a:cubicBezTo>
                      <a:pt x="98" y="113"/>
                      <a:pt x="102" y="109"/>
                      <a:pt x="108" y="106"/>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3" name="Freeform 781"/>
              <p:cNvSpPr/>
              <p:nvPr/>
            </p:nvSpPr>
            <p:spPr bwMode="auto">
              <a:xfrm>
                <a:off x="4094" y="2787"/>
                <a:ext cx="95" cy="78"/>
              </a:xfrm>
              <a:custGeom>
                <a:avLst/>
                <a:gdLst>
                  <a:gd name="T0" fmla="*/ 35 w 40"/>
                  <a:gd name="T1" fmla="*/ 13 h 33"/>
                  <a:gd name="T2" fmla="*/ 0 w 40"/>
                  <a:gd name="T3" fmla="*/ 17 h 33"/>
                  <a:gd name="T4" fmla="*/ 23 w 40"/>
                  <a:gd name="T5" fmla="*/ 33 h 33"/>
                  <a:gd name="T6" fmla="*/ 35 w 40"/>
                  <a:gd name="T7" fmla="*/ 13 h 33"/>
                </a:gdLst>
                <a:ahLst/>
                <a:cxnLst>
                  <a:cxn ang="0">
                    <a:pos x="T0" y="T1"/>
                  </a:cxn>
                  <a:cxn ang="0">
                    <a:pos x="T2" y="T3"/>
                  </a:cxn>
                  <a:cxn ang="0">
                    <a:pos x="T4" y="T5"/>
                  </a:cxn>
                  <a:cxn ang="0">
                    <a:pos x="T6" y="T7"/>
                  </a:cxn>
                </a:cxnLst>
                <a:rect l="0" t="0" r="r" b="b"/>
                <a:pathLst>
                  <a:path w="40" h="33">
                    <a:moveTo>
                      <a:pt x="35" y="13"/>
                    </a:moveTo>
                    <a:cubicBezTo>
                      <a:pt x="30" y="0"/>
                      <a:pt x="10" y="8"/>
                      <a:pt x="0" y="17"/>
                    </a:cubicBezTo>
                    <a:cubicBezTo>
                      <a:pt x="8" y="21"/>
                      <a:pt x="16" y="27"/>
                      <a:pt x="23" y="33"/>
                    </a:cubicBezTo>
                    <a:cubicBezTo>
                      <a:pt x="32" y="30"/>
                      <a:pt x="40" y="23"/>
                      <a:pt x="35" y="13"/>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4" name="Freeform 782"/>
              <p:cNvSpPr/>
              <p:nvPr/>
            </p:nvSpPr>
            <p:spPr bwMode="auto">
              <a:xfrm>
                <a:off x="3976" y="1498"/>
                <a:ext cx="151" cy="145"/>
              </a:xfrm>
              <a:custGeom>
                <a:avLst/>
                <a:gdLst>
                  <a:gd name="T0" fmla="*/ 0 w 64"/>
                  <a:gd name="T1" fmla="*/ 7 h 61"/>
                  <a:gd name="T2" fmla="*/ 4 w 64"/>
                  <a:gd name="T3" fmla="*/ 19 h 61"/>
                  <a:gd name="T4" fmla="*/ 39 w 64"/>
                  <a:gd name="T5" fmla="*/ 61 h 61"/>
                  <a:gd name="T6" fmla="*/ 53 w 64"/>
                  <a:gd name="T7" fmla="*/ 60 h 61"/>
                  <a:gd name="T8" fmla="*/ 0 w 64"/>
                  <a:gd name="T9" fmla="*/ 7 h 61"/>
                </a:gdLst>
                <a:ahLst/>
                <a:cxnLst>
                  <a:cxn ang="0">
                    <a:pos x="T0" y="T1"/>
                  </a:cxn>
                  <a:cxn ang="0">
                    <a:pos x="T2" y="T3"/>
                  </a:cxn>
                  <a:cxn ang="0">
                    <a:pos x="T4" y="T5"/>
                  </a:cxn>
                  <a:cxn ang="0">
                    <a:pos x="T6" y="T7"/>
                  </a:cxn>
                  <a:cxn ang="0">
                    <a:pos x="T8" y="T9"/>
                  </a:cxn>
                </a:cxnLst>
                <a:rect l="0" t="0" r="r" b="b"/>
                <a:pathLst>
                  <a:path w="64" h="61">
                    <a:moveTo>
                      <a:pt x="0" y="7"/>
                    </a:moveTo>
                    <a:cubicBezTo>
                      <a:pt x="2" y="11"/>
                      <a:pt x="4" y="15"/>
                      <a:pt x="4" y="19"/>
                    </a:cubicBezTo>
                    <a:cubicBezTo>
                      <a:pt x="20" y="16"/>
                      <a:pt x="46" y="30"/>
                      <a:pt x="39" y="61"/>
                    </a:cubicBezTo>
                    <a:cubicBezTo>
                      <a:pt x="43" y="61"/>
                      <a:pt x="48" y="60"/>
                      <a:pt x="53" y="60"/>
                    </a:cubicBezTo>
                    <a:cubicBezTo>
                      <a:pt x="64" y="16"/>
                      <a:pt x="24" y="0"/>
                      <a:pt x="0" y="7"/>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5" name="Freeform 783"/>
              <p:cNvSpPr/>
              <p:nvPr/>
            </p:nvSpPr>
            <p:spPr bwMode="auto">
              <a:xfrm>
                <a:off x="4125" y="2480"/>
                <a:ext cx="50" cy="41"/>
              </a:xfrm>
              <a:custGeom>
                <a:avLst/>
                <a:gdLst>
                  <a:gd name="T0" fmla="*/ 0 w 21"/>
                  <a:gd name="T1" fmla="*/ 1 h 17"/>
                  <a:gd name="T2" fmla="*/ 10 w 21"/>
                  <a:gd name="T3" fmla="*/ 17 h 17"/>
                  <a:gd name="T4" fmla="*/ 21 w 21"/>
                  <a:gd name="T5" fmla="*/ 2 h 17"/>
                  <a:gd name="T6" fmla="*/ 0 w 21"/>
                  <a:gd name="T7" fmla="*/ 1 h 17"/>
                </a:gdLst>
                <a:ahLst/>
                <a:cxnLst>
                  <a:cxn ang="0">
                    <a:pos x="T0" y="T1"/>
                  </a:cxn>
                  <a:cxn ang="0">
                    <a:pos x="T2" y="T3"/>
                  </a:cxn>
                  <a:cxn ang="0">
                    <a:pos x="T4" y="T5"/>
                  </a:cxn>
                  <a:cxn ang="0">
                    <a:pos x="T6" y="T7"/>
                  </a:cxn>
                </a:cxnLst>
                <a:rect l="0" t="0" r="r" b="b"/>
                <a:pathLst>
                  <a:path w="21" h="17">
                    <a:moveTo>
                      <a:pt x="0" y="1"/>
                    </a:moveTo>
                    <a:cubicBezTo>
                      <a:pt x="2" y="7"/>
                      <a:pt x="5" y="13"/>
                      <a:pt x="10" y="17"/>
                    </a:cubicBezTo>
                    <a:cubicBezTo>
                      <a:pt x="13" y="11"/>
                      <a:pt x="17" y="6"/>
                      <a:pt x="21" y="2"/>
                    </a:cubicBezTo>
                    <a:cubicBezTo>
                      <a:pt x="15" y="1"/>
                      <a:pt x="8" y="0"/>
                      <a:pt x="0" y="1"/>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6" name="Freeform 784"/>
              <p:cNvSpPr/>
              <p:nvPr/>
            </p:nvSpPr>
            <p:spPr bwMode="auto">
              <a:xfrm>
                <a:off x="4094" y="1920"/>
                <a:ext cx="19" cy="43"/>
              </a:xfrm>
              <a:custGeom>
                <a:avLst/>
                <a:gdLst>
                  <a:gd name="T0" fmla="*/ 0 w 8"/>
                  <a:gd name="T1" fmla="*/ 18 h 18"/>
                  <a:gd name="T2" fmla="*/ 8 w 8"/>
                  <a:gd name="T3" fmla="*/ 13 h 18"/>
                  <a:gd name="T4" fmla="*/ 4 w 8"/>
                  <a:gd name="T5" fmla="*/ 0 h 18"/>
                  <a:gd name="T6" fmla="*/ 2 w 8"/>
                  <a:gd name="T7" fmla="*/ 1 h 18"/>
                  <a:gd name="T8" fmla="*/ 0 w 8"/>
                  <a:gd name="T9" fmla="*/ 18 h 18"/>
                </a:gdLst>
                <a:ahLst/>
                <a:cxnLst>
                  <a:cxn ang="0">
                    <a:pos x="T0" y="T1"/>
                  </a:cxn>
                  <a:cxn ang="0">
                    <a:pos x="T2" y="T3"/>
                  </a:cxn>
                  <a:cxn ang="0">
                    <a:pos x="T4" y="T5"/>
                  </a:cxn>
                  <a:cxn ang="0">
                    <a:pos x="T6" y="T7"/>
                  </a:cxn>
                  <a:cxn ang="0">
                    <a:pos x="T8" y="T9"/>
                  </a:cxn>
                </a:cxnLst>
                <a:rect l="0" t="0" r="r" b="b"/>
                <a:pathLst>
                  <a:path w="8" h="18">
                    <a:moveTo>
                      <a:pt x="0" y="18"/>
                    </a:moveTo>
                    <a:cubicBezTo>
                      <a:pt x="3" y="16"/>
                      <a:pt x="5" y="15"/>
                      <a:pt x="8" y="13"/>
                    </a:cubicBezTo>
                    <a:cubicBezTo>
                      <a:pt x="6" y="9"/>
                      <a:pt x="5" y="5"/>
                      <a:pt x="4" y="0"/>
                    </a:cubicBezTo>
                    <a:cubicBezTo>
                      <a:pt x="4" y="1"/>
                      <a:pt x="3" y="1"/>
                      <a:pt x="2" y="1"/>
                    </a:cubicBezTo>
                    <a:cubicBezTo>
                      <a:pt x="1" y="6"/>
                      <a:pt x="0" y="12"/>
                      <a:pt x="0" y="18"/>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7" name="Freeform 785"/>
              <p:cNvSpPr/>
              <p:nvPr/>
            </p:nvSpPr>
            <p:spPr bwMode="auto">
              <a:xfrm>
                <a:off x="3940" y="1379"/>
                <a:ext cx="147" cy="107"/>
              </a:xfrm>
              <a:custGeom>
                <a:avLst/>
                <a:gdLst>
                  <a:gd name="T0" fmla="*/ 55 w 62"/>
                  <a:gd name="T1" fmla="*/ 45 h 45"/>
                  <a:gd name="T2" fmla="*/ 62 w 62"/>
                  <a:gd name="T3" fmla="*/ 39 h 45"/>
                  <a:gd name="T4" fmla="*/ 0 w 62"/>
                  <a:gd name="T5" fmla="*/ 8 h 45"/>
                  <a:gd name="T6" fmla="*/ 9 w 62"/>
                  <a:gd name="T7" fmla="*/ 26 h 45"/>
                  <a:gd name="T8" fmla="*/ 55 w 62"/>
                  <a:gd name="T9" fmla="*/ 45 h 45"/>
                </a:gdLst>
                <a:ahLst/>
                <a:cxnLst>
                  <a:cxn ang="0">
                    <a:pos x="T0" y="T1"/>
                  </a:cxn>
                  <a:cxn ang="0">
                    <a:pos x="T2" y="T3"/>
                  </a:cxn>
                  <a:cxn ang="0">
                    <a:pos x="T4" y="T5"/>
                  </a:cxn>
                  <a:cxn ang="0">
                    <a:pos x="T6" y="T7"/>
                  </a:cxn>
                  <a:cxn ang="0">
                    <a:pos x="T8" y="T9"/>
                  </a:cxn>
                </a:cxnLst>
                <a:rect l="0" t="0" r="r" b="b"/>
                <a:pathLst>
                  <a:path w="62" h="45">
                    <a:moveTo>
                      <a:pt x="55" y="45"/>
                    </a:moveTo>
                    <a:cubicBezTo>
                      <a:pt x="57" y="43"/>
                      <a:pt x="59" y="41"/>
                      <a:pt x="62" y="39"/>
                    </a:cubicBezTo>
                    <a:cubicBezTo>
                      <a:pt x="57" y="9"/>
                      <a:pt x="21" y="0"/>
                      <a:pt x="0" y="8"/>
                    </a:cubicBezTo>
                    <a:cubicBezTo>
                      <a:pt x="4" y="13"/>
                      <a:pt x="7" y="19"/>
                      <a:pt x="9" y="26"/>
                    </a:cubicBezTo>
                    <a:cubicBezTo>
                      <a:pt x="24" y="23"/>
                      <a:pt x="46" y="29"/>
                      <a:pt x="55" y="45"/>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8" name="Freeform 786"/>
              <p:cNvSpPr/>
              <p:nvPr/>
            </p:nvSpPr>
            <p:spPr bwMode="auto">
              <a:xfrm>
                <a:off x="4047" y="2706"/>
                <a:ext cx="109" cy="90"/>
              </a:xfrm>
              <a:custGeom>
                <a:avLst/>
                <a:gdLst>
                  <a:gd name="T0" fmla="*/ 46 w 46"/>
                  <a:gd name="T1" fmla="*/ 14 h 38"/>
                  <a:gd name="T2" fmla="*/ 37 w 46"/>
                  <a:gd name="T3" fmla="*/ 0 h 38"/>
                  <a:gd name="T4" fmla="*/ 0 w 46"/>
                  <a:gd name="T5" fmla="*/ 20 h 38"/>
                  <a:gd name="T6" fmla="*/ 2 w 46"/>
                  <a:gd name="T7" fmla="*/ 38 h 38"/>
                  <a:gd name="T8" fmla="*/ 46 w 46"/>
                  <a:gd name="T9" fmla="*/ 14 h 38"/>
                </a:gdLst>
                <a:ahLst/>
                <a:cxnLst>
                  <a:cxn ang="0">
                    <a:pos x="T0" y="T1"/>
                  </a:cxn>
                  <a:cxn ang="0">
                    <a:pos x="T2" y="T3"/>
                  </a:cxn>
                  <a:cxn ang="0">
                    <a:pos x="T4" y="T5"/>
                  </a:cxn>
                  <a:cxn ang="0">
                    <a:pos x="T6" y="T7"/>
                  </a:cxn>
                  <a:cxn ang="0">
                    <a:pos x="T8" y="T9"/>
                  </a:cxn>
                </a:cxnLst>
                <a:rect l="0" t="0" r="r" b="b"/>
                <a:pathLst>
                  <a:path w="46" h="38">
                    <a:moveTo>
                      <a:pt x="46" y="14"/>
                    </a:moveTo>
                    <a:cubicBezTo>
                      <a:pt x="42" y="10"/>
                      <a:pt x="39" y="5"/>
                      <a:pt x="37" y="0"/>
                    </a:cubicBezTo>
                    <a:cubicBezTo>
                      <a:pt x="25" y="4"/>
                      <a:pt x="10" y="12"/>
                      <a:pt x="0" y="20"/>
                    </a:cubicBezTo>
                    <a:cubicBezTo>
                      <a:pt x="2" y="25"/>
                      <a:pt x="3" y="31"/>
                      <a:pt x="2" y="38"/>
                    </a:cubicBezTo>
                    <a:cubicBezTo>
                      <a:pt x="12" y="27"/>
                      <a:pt x="30" y="17"/>
                      <a:pt x="46" y="14"/>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9" name="Freeform 787"/>
              <p:cNvSpPr/>
              <p:nvPr/>
            </p:nvSpPr>
            <p:spPr bwMode="auto">
              <a:xfrm>
                <a:off x="4063" y="2490"/>
                <a:ext cx="67" cy="97"/>
              </a:xfrm>
              <a:custGeom>
                <a:avLst/>
                <a:gdLst>
                  <a:gd name="T0" fmla="*/ 0 w 28"/>
                  <a:gd name="T1" fmla="*/ 0 h 41"/>
                  <a:gd name="T2" fmla="*/ 0 w 28"/>
                  <a:gd name="T3" fmla="*/ 4 h 41"/>
                  <a:gd name="T4" fmla="*/ 3 w 28"/>
                  <a:gd name="T5" fmla="*/ 37 h 41"/>
                  <a:gd name="T6" fmla="*/ 25 w 28"/>
                  <a:gd name="T7" fmla="*/ 41 h 41"/>
                  <a:gd name="T8" fmla="*/ 28 w 28"/>
                  <a:gd name="T9" fmla="*/ 28 h 41"/>
                  <a:gd name="T10" fmla="*/ 10 w 28"/>
                  <a:gd name="T11" fmla="*/ 0 h 41"/>
                  <a:gd name="T12" fmla="*/ 0 w 28"/>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28" h="41">
                    <a:moveTo>
                      <a:pt x="0" y="0"/>
                    </a:moveTo>
                    <a:cubicBezTo>
                      <a:pt x="0" y="4"/>
                      <a:pt x="0" y="4"/>
                      <a:pt x="0" y="4"/>
                    </a:cubicBezTo>
                    <a:cubicBezTo>
                      <a:pt x="3" y="37"/>
                      <a:pt x="3" y="37"/>
                      <a:pt x="3" y="37"/>
                    </a:cubicBezTo>
                    <a:cubicBezTo>
                      <a:pt x="10" y="39"/>
                      <a:pt x="17" y="40"/>
                      <a:pt x="25" y="41"/>
                    </a:cubicBezTo>
                    <a:cubicBezTo>
                      <a:pt x="25" y="36"/>
                      <a:pt x="26" y="32"/>
                      <a:pt x="28" y="28"/>
                    </a:cubicBezTo>
                    <a:cubicBezTo>
                      <a:pt x="20" y="20"/>
                      <a:pt x="14" y="10"/>
                      <a:pt x="10" y="0"/>
                    </a:cubicBezTo>
                    <a:cubicBezTo>
                      <a:pt x="7" y="0"/>
                      <a:pt x="3" y="0"/>
                      <a:pt x="0" y="0"/>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0" name="Freeform 788"/>
              <p:cNvSpPr/>
              <p:nvPr/>
            </p:nvSpPr>
            <p:spPr bwMode="auto">
              <a:xfrm>
                <a:off x="3747" y="1999"/>
                <a:ext cx="364" cy="151"/>
              </a:xfrm>
              <a:custGeom>
                <a:avLst/>
                <a:gdLst>
                  <a:gd name="T0" fmla="*/ 3 w 154"/>
                  <a:gd name="T1" fmla="*/ 56 h 64"/>
                  <a:gd name="T2" fmla="*/ 125 w 154"/>
                  <a:gd name="T3" fmla="*/ 46 h 64"/>
                  <a:gd name="T4" fmla="*/ 154 w 154"/>
                  <a:gd name="T5" fmla="*/ 0 h 64"/>
                  <a:gd name="T6" fmla="*/ 0 w 154"/>
                  <a:gd name="T7" fmla="*/ 26 h 64"/>
                  <a:gd name="T8" fmla="*/ 3 w 154"/>
                  <a:gd name="T9" fmla="*/ 56 h 64"/>
                </a:gdLst>
                <a:ahLst/>
                <a:cxnLst>
                  <a:cxn ang="0">
                    <a:pos x="T0" y="T1"/>
                  </a:cxn>
                  <a:cxn ang="0">
                    <a:pos x="T2" y="T3"/>
                  </a:cxn>
                  <a:cxn ang="0">
                    <a:pos x="T4" y="T5"/>
                  </a:cxn>
                  <a:cxn ang="0">
                    <a:pos x="T6" y="T7"/>
                  </a:cxn>
                  <a:cxn ang="0">
                    <a:pos x="T8" y="T9"/>
                  </a:cxn>
                </a:cxnLst>
                <a:rect l="0" t="0" r="r" b="b"/>
                <a:pathLst>
                  <a:path w="154" h="64">
                    <a:moveTo>
                      <a:pt x="3" y="56"/>
                    </a:moveTo>
                    <a:cubicBezTo>
                      <a:pt x="31" y="48"/>
                      <a:pt x="90" y="64"/>
                      <a:pt x="125" y="46"/>
                    </a:cubicBezTo>
                    <a:cubicBezTo>
                      <a:pt x="140" y="38"/>
                      <a:pt x="151" y="24"/>
                      <a:pt x="154" y="0"/>
                    </a:cubicBezTo>
                    <a:cubicBezTo>
                      <a:pt x="91" y="45"/>
                      <a:pt x="42" y="1"/>
                      <a:pt x="0" y="26"/>
                    </a:cubicBezTo>
                    <a:cubicBezTo>
                      <a:pt x="4" y="36"/>
                      <a:pt x="5" y="46"/>
                      <a:pt x="3" y="56"/>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1" name="Freeform 789"/>
              <p:cNvSpPr/>
              <p:nvPr/>
            </p:nvSpPr>
            <p:spPr bwMode="auto">
              <a:xfrm>
                <a:off x="3966" y="1448"/>
                <a:ext cx="97" cy="62"/>
              </a:xfrm>
              <a:custGeom>
                <a:avLst/>
                <a:gdLst>
                  <a:gd name="T0" fmla="*/ 2 w 41"/>
                  <a:gd name="T1" fmla="*/ 23 h 26"/>
                  <a:gd name="T2" fmla="*/ 37 w 41"/>
                  <a:gd name="T3" fmla="*/ 26 h 26"/>
                  <a:gd name="T4" fmla="*/ 41 w 41"/>
                  <a:gd name="T5" fmla="*/ 20 h 26"/>
                  <a:gd name="T6" fmla="*/ 0 w 41"/>
                  <a:gd name="T7" fmla="*/ 3 h 26"/>
                  <a:gd name="T8" fmla="*/ 0 w 41"/>
                  <a:gd name="T9" fmla="*/ 22 h 26"/>
                  <a:gd name="T10" fmla="*/ 2 w 41"/>
                  <a:gd name="T11" fmla="*/ 23 h 26"/>
                </a:gdLst>
                <a:ahLst/>
                <a:cxnLst>
                  <a:cxn ang="0">
                    <a:pos x="T0" y="T1"/>
                  </a:cxn>
                  <a:cxn ang="0">
                    <a:pos x="T2" y="T3"/>
                  </a:cxn>
                  <a:cxn ang="0">
                    <a:pos x="T4" y="T5"/>
                  </a:cxn>
                  <a:cxn ang="0">
                    <a:pos x="T6" y="T7"/>
                  </a:cxn>
                  <a:cxn ang="0">
                    <a:pos x="T8" y="T9"/>
                  </a:cxn>
                  <a:cxn ang="0">
                    <a:pos x="T10" y="T11"/>
                  </a:cxn>
                </a:cxnLst>
                <a:rect l="0" t="0" r="r" b="b"/>
                <a:pathLst>
                  <a:path w="41" h="26">
                    <a:moveTo>
                      <a:pt x="2" y="23"/>
                    </a:moveTo>
                    <a:cubicBezTo>
                      <a:pt x="12" y="20"/>
                      <a:pt x="25" y="21"/>
                      <a:pt x="37" y="26"/>
                    </a:cubicBezTo>
                    <a:cubicBezTo>
                      <a:pt x="38" y="24"/>
                      <a:pt x="39" y="22"/>
                      <a:pt x="41" y="20"/>
                    </a:cubicBezTo>
                    <a:cubicBezTo>
                      <a:pt x="33" y="5"/>
                      <a:pt x="13" y="0"/>
                      <a:pt x="0" y="3"/>
                    </a:cubicBezTo>
                    <a:cubicBezTo>
                      <a:pt x="1" y="9"/>
                      <a:pt x="1" y="15"/>
                      <a:pt x="0" y="22"/>
                    </a:cubicBezTo>
                    <a:cubicBezTo>
                      <a:pt x="1" y="22"/>
                      <a:pt x="1" y="23"/>
                      <a:pt x="2" y="23"/>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2" name="Freeform 790"/>
              <p:cNvSpPr/>
              <p:nvPr/>
            </p:nvSpPr>
            <p:spPr bwMode="auto">
              <a:xfrm>
                <a:off x="3546" y="1389"/>
                <a:ext cx="33" cy="83"/>
              </a:xfrm>
              <a:custGeom>
                <a:avLst/>
                <a:gdLst>
                  <a:gd name="T0" fmla="*/ 7 w 14"/>
                  <a:gd name="T1" fmla="*/ 35 h 35"/>
                  <a:gd name="T2" fmla="*/ 14 w 14"/>
                  <a:gd name="T3" fmla="*/ 0 h 35"/>
                  <a:gd name="T4" fmla="*/ 6 w 14"/>
                  <a:gd name="T5" fmla="*/ 0 h 35"/>
                  <a:gd name="T6" fmla="*/ 0 w 14"/>
                  <a:gd name="T7" fmla="*/ 25 h 35"/>
                  <a:gd name="T8" fmla="*/ 7 w 14"/>
                  <a:gd name="T9" fmla="*/ 35 h 35"/>
                </a:gdLst>
                <a:ahLst/>
                <a:cxnLst>
                  <a:cxn ang="0">
                    <a:pos x="T0" y="T1"/>
                  </a:cxn>
                  <a:cxn ang="0">
                    <a:pos x="T2" y="T3"/>
                  </a:cxn>
                  <a:cxn ang="0">
                    <a:pos x="T4" y="T5"/>
                  </a:cxn>
                  <a:cxn ang="0">
                    <a:pos x="T6" y="T7"/>
                  </a:cxn>
                  <a:cxn ang="0">
                    <a:pos x="T8" y="T9"/>
                  </a:cxn>
                </a:cxnLst>
                <a:rect l="0" t="0" r="r" b="b"/>
                <a:pathLst>
                  <a:path w="14" h="35">
                    <a:moveTo>
                      <a:pt x="7" y="35"/>
                    </a:moveTo>
                    <a:cubicBezTo>
                      <a:pt x="7" y="22"/>
                      <a:pt x="9" y="10"/>
                      <a:pt x="14" y="0"/>
                    </a:cubicBezTo>
                    <a:cubicBezTo>
                      <a:pt x="6" y="0"/>
                      <a:pt x="6" y="0"/>
                      <a:pt x="6" y="0"/>
                    </a:cubicBezTo>
                    <a:cubicBezTo>
                      <a:pt x="2" y="8"/>
                      <a:pt x="0" y="16"/>
                      <a:pt x="0" y="25"/>
                    </a:cubicBezTo>
                    <a:cubicBezTo>
                      <a:pt x="2" y="28"/>
                      <a:pt x="5" y="32"/>
                      <a:pt x="7" y="35"/>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3" name="Freeform 791"/>
              <p:cNvSpPr/>
              <p:nvPr/>
            </p:nvSpPr>
            <p:spPr bwMode="auto">
              <a:xfrm>
                <a:off x="4023" y="2585"/>
                <a:ext cx="107" cy="140"/>
              </a:xfrm>
              <a:custGeom>
                <a:avLst/>
                <a:gdLst>
                  <a:gd name="T0" fmla="*/ 0 w 45"/>
                  <a:gd name="T1" fmla="*/ 36 h 59"/>
                  <a:gd name="T2" fmla="*/ 19 w 45"/>
                  <a:gd name="T3" fmla="*/ 59 h 59"/>
                  <a:gd name="T4" fmla="*/ 45 w 45"/>
                  <a:gd name="T5" fmla="*/ 46 h 59"/>
                  <a:gd name="T6" fmla="*/ 41 w 45"/>
                  <a:gd name="T7" fmla="*/ 5 h 59"/>
                  <a:gd name="T8" fmla="*/ 20 w 45"/>
                  <a:gd name="T9" fmla="*/ 0 h 59"/>
                  <a:gd name="T10" fmla="*/ 25 w 45"/>
                  <a:gd name="T11" fmla="*/ 44 h 59"/>
                  <a:gd name="T12" fmla="*/ 5 w 45"/>
                  <a:gd name="T13" fmla="*/ 23 h 59"/>
                  <a:gd name="T14" fmla="*/ 0 w 45"/>
                  <a:gd name="T15" fmla="*/ 36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59">
                    <a:moveTo>
                      <a:pt x="0" y="36"/>
                    </a:moveTo>
                    <a:cubicBezTo>
                      <a:pt x="10" y="40"/>
                      <a:pt x="16" y="49"/>
                      <a:pt x="19" y="59"/>
                    </a:cubicBezTo>
                    <a:cubicBezTo>
                      <a:pt x="27" y="54"/>
                      <a:pt x="37" y="49"/>
                      <a:pt x="45" y="46"/>
                    </a:cubicBezTo>
                    <a:cubicBezTo>
                      <a:pt x="40" y="33"/>
                      <a:pt x="39" y="19"/>
                      <a:pt x="41" y="5"/>
                    </a:cubicBezTo>
                    <a:cubicBezTo>
                      <a:pt x="34" y="4"/>
                      <a:pt x="27" y="2"/>
                      <a:pt x="20" y="0"/>
                    </a:cubicBezTo>
                    <a:cubicBezTo>
                      <a:pt x="25" y="44"/>
                      <a:pt x="25" y="44"/>
                      <a:pt x="25" y="44"/>
                    </a:cubicBezTo>
                    <a:cubicBezTo>
                      <a:pt x="5" y="23"/>
                      <a:pt x="5" y="23"/>
                      <a:pt x="5" y="23"/>
                    </a:cubicBezTo>
                    <a:lnTo>
                      <a:pt x="0" y="36"/>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4" name="Freeform 792"/>
              <p:cNvSpPr/>
              <p:nvPr/>
            </p:nvSpPr>
            <p:spPr bwMode="auto">
              <a:xfrm>
                <a:off x="4111" y="2858"/>
                <a:ext cx="73" cy="69"/>
              </a:xfrm>
              <a:custGeom>
                <a:avLst/>
                <a:gdLst>
                  <a:gd name="T0" fmla="*/ 4 w 31"/>
                  <a:gd name="T1" fmla="*/ 0 h 29"/>
                  <a:gd name="T2" fmla="*/ 0 w 31"/>
                  <a:gd name="T3" fmla="*/ 12 h 29"/>
                  <a:gd name="T4" fmla="*/ 31 w 31"/>
                  <a:gd name="T5" fmla="*/ 29 h 29"/>
                  <a:gd name="T6" fmla="*/ 4 w 31"/>
                  <a:gd name="T7" fmla="*/ 0 h 29"/>
                </a:gdLst>
                <a:ahLst/>
                <a:cxnLst>
                  <a:cxn ang="0">
                    <a:pos x="T0" y="T1"/>
                  </a:cxn>
                  <a:cxn ang="0">
                    <a:pos x="T2" y="T3"/>
                  </a:cxn>
                  <a:cxn ang="0">
                    <a:pos x="T4" y="T5"/>
                  </a:cxn>
                  <a:cxn ang="0">
                    <a:pos x="T6" y="T7"/>
                  </a:cxn>
                </a:cxnLst>
                <a:rect l="0" t="0" r="r" b="b"/>
                <a:pathLst>
                  <a:path w="31" h="29">
                    <a:moveTo>
                      <a:pt x="4" y="0"/>
                    </a:moveTo>
                    <a:cubicBezTo>
                      <a:pt x="2" y="4"/>
                      <a:pt x="1" y="8"/>
                      <a:pt x="0" y="12"/>
                    </a:cubicBezTo>
                    <a:cubicBezTo>
                      <a:pt x="12" y="16"/>
                      <a:pt x="22" y="22"/>
                      <a:pt x="31" y="29"/>
                    </a:cubicBezTo>
                    <a:cubicBezTo>
                      <a:pt x="23" y="18"/>
                      <a:pt x="14" y="8"/>
                      <a:pt x="4" y="0"/>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5" name="Freeform 793"/>
              <p:cNvSpPr/>
              <p:nvPr/>
            </p:nvSpPr>
            <p:spPr bwMode="auto">
              <a:xfrm>
                <a:off x="3976" y="1545"/>
                <a:ext cx="99" cy="102"/>
              </a:xfrm>
              <a:custGeom>
                <a:avLst/>
                <a:gdLst>
                  <a:gd name="T0" fmla="*/ 20 w 42"/>
                  <a:gd name="T1" fmla="*/ 43 h 43"/>
                  <a:gd name="T2" fmla="*/ 34 w 42"/>
                  <a:gd name="T3" fmla="*/ 41 h 43"/>
                  <a:gd name="T4" fmla="*/ 4 w 42"/>
                  <a:gd name="T5" fmla="*/ 4 h 43"/>
                  <a:gd name="T6" fmla="*/ 0 w 42"/>
                  <a:gd name="T7" fmla="*/ 22 h 43"/>
                  <a:gd name="T8" fmla="*/ 20 w 42"/>
                  <a:gd name="T9" fmla="*/ 43 h 43"/>
                </a:gdLst>
                <a:ahLst/>
                <a:cxnLst>
                  <a:cxn ang="0">
                    <a:pos x="T0" y="T1"/>
                  </a:cxn>
                  <a:cxn ang="0">
                    <a:pos x="T2" y="T3"/>
                  </a:cxn>
                  <a:cxn ang="0">
                    <a:pos x="T4" y="T5"/>
                  </a:cxn>
                  <a:cxn ang="0">
                    <a:pos x="T6" y="T7"/>
                  </a:cxn>
                  <a:cxn ang="0">
                    <a:pos x="T8" y="T9"/>
                  </a:cxn>
                </a:cxnLst>
                <a:rect l="0" t="0" r="r" b="b"/>
                <a:pathLst>
                  <a:path w="42" h="43">
                    <a:moveTo>
                      <a:pt x="20" y="43"/>
                    </a:moveTo>
                    <a:cubicBezTo>
                      <a:pt x="25" y="42"/>
                      <a:pt x="29" y="42"/>
                      <a:pt x="34" y="41"/>
                    </a:cubicBezTo>
                    <a:cubicBezTo>
                      <a:pt x="42" y="14"/>
                      <a:pt x="19" y="0"/>
                      <a:pt x="4" y="4"/>
                    </a:cubicBezTo>
                    <a:cubicBezTo>
                      <a:pt x="4" y="10"/>
                      <a:pt x="3" y="16"/>
                      <a:pt x="0" y="22"/>
                    </a:cubicBezTo>
                    <a:cubicBezTo>
                      <a:pt x="9" y="21"/>
                      <a:pt x="21" y="28"/>
                      <a:pt x="20" y="43"/>
                    </a:cubicBezTo>
                    <a:close/>
                  </a:path>
                </a:pathLst>
              </a:custGeom>
              <a:solidFill>
                <a:srgbClr val="8E71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6" name="Freeform 794"/>
              <p:cNvSpPr/>
              <p:nvPr/>
            </p:nvSpPr>
            <p:spPr bwMode="auto">
              <a:xfrm>
                <a:off x="3855" y="1697"/>
                <a:ext cx="258" cy="261"/>
              </a:xfrm>
              <a:custGeom>
                <a:avLst/>
                <a:gdLst>
                  <a:gd name="T0" fmla="*/ 0 w 109"/>
                  <a:gd name="T1" fmla="*/ 106 h 110"/>
                  <a:gd name="T2" fmla="*/ 17 w 109"/>
                  <a:gd name="T3" fmla="*/ 110 h 110"/>
                  <a:gd name="T4" fmla="*/ 109 w 109"/>
                  <a:gd name="T5" fmla="*/ 0 h 110"/>
                  <a:gd name="T6" fmla="*/ 42 w 109"/>
                  <a:gd name="T7" fmla="*/ 6 h 110"/>
                  <a:gd name="T8" fmla="*/ 29 w 109"/>
                  <a:gd name="T9" fmla="*/ 21 h 110"/>
                  <a:gd name="T10" fmla="*/ 74 w 109"/>
                  <a:gd name="T11" fmla="*/ 17 h 110"/>
                  <a:gd name="T12" fmla="*/ 24 w 109"/>
                  <a:gd name="T13" fmla="*/ 74 h 110"/>
                  <a:gd name="T14" fmla="*/ 0 w 109"/>
                  <a:gd name="T15" fmla="*/ 106 h 1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110">
                    <a:moveTo>
                      <a:pt x="0" y="106"/>
                    </a:moveTo>
                    <a:cubicBezTo>
                      <a:pt x="6" y="107"/>
                      <a:pt x="11" y="108"/>
                      <a:pt x="17" y="110"/>
                    </a:cubicBezTo>
                    <a:cubicBezTo>
                      <a:pt x="49" y="71"/>
                      <a:pt x="92" y="19"/>
                      <a:pt x="109" y="0"/>
                    </a:cubicBezTo>
                    <a:cubicBezTo>
                      <a:pt x="95" y="1"/>
                      <a:pt x="69" y="4"/>
                      <a:pt x="42" y="6"/>
                    </a:cubicBezTo>
                    <a:cubicBezTo>
                      <a:pt x="39" y="12"/>
                      <a:pt x="34" y="16"/>
                      <a:pt x="29" y="21"/>
                    </a:cubicBezTo>
                    <a:cubicBezTo>
                      <a:pt x="46" y="19"/>
                      <a:pt x="63" y="17"/>
                      <a:pt x="74" y="17"/>
                    </a:cubicBezTo>
                    <a:cubicBezTo>
                      <a:pt x="68" y="25"/>
                      <a:pt x="47" y="49"/>
                      <a:pt x="24" y="74"/>
                    </a:cubicBezTo>
                    <a:cubicBezTo>
                      <a:pt x="18" y="84"/>
                      <a:pt x="10" y="94"/>
                      <a:pt x="0" y="106"/>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7" name="Freeform 795"/>
              <p:cNvSpPr/>
              <p:nvPr/>
            </p:nvSpPr>
            <p:spPr bwMode="auto">
              <a:xfrm>
                <a:off x="3997" y="2447"/>
                <a:ext cx="88" cy="36"/>
              </a:xfrm>
              <a:custGeom>
                <a:avLst/>
                <a:gdLst>
                  <a:gd name="T0" fmla="*/ 0 w 37"/>
                  <a:gd name="T1" fmla="*/ 7 h 15"/>
                  <a:gd name="T2" fmla="*/ 37 w 37"/>
                  <a:gd name="T3" fmla="*/ 14 h 15"/>
                  <a:gd name="T4" fmla="*/ 35 w 37"/>
                  <a:gd name="T5" fmla="*/ 5 h 15"/>
                  <a:gd name="T6" fmla="*/ 5 w 37"/>
                  <a:gd name="T7" fmla="*/ 0 h 15"/>
                  <a:gd name="T8" fmla="*/ 0 w 37"/>
                  <a:gd name="T9" fmla="*/ 7 h 15"/>
                </a:gdLst>
                <a:ahLst/>
                <a:cxnLst>
                  <a:cxn ang="0">
                    <a:pos x="T0" y="T1"/>
                  </a:cxn>
                  <a:cxn ang="0">
                    <a:pos x="T2" y="T3"/>
                  </a:cxn>
                  <a:cxn ang="0">
                    <a:pos x="T4" y="T5"/>
                  </a:cxn>
                  <a:cxn ang="0">
                    <a:pos x="T6" y="T7"/>
                  </a:cxn>
                  <a:cxn ang="0">
                    <a:pos x="T8" y="T9"/>
                  </a:cxn>
                </a:cxnLst>
                <a:rect l="0" t="0" r="r" b="b"/>
                <a:pathLst>
                  <a:path w="37" h="15">
                    <a:moveTo>
                      <a:pt x="0" y="7"/>
                    </a:moveTo>
                    <a:cubicBezTo>
                      <a:pt x="11" y="11"/>
                      <a:pt x="24" y="15"/>
                      <a:pt x="37" y="14"/>
                    </a:cubicBezTo>
                    <a:cubicBezTo>
                      <a:pt x="36" y="11"/>
                      <a:pt x="36" y="8"/>
                      <a:pt x="35" y="5"/>
                    </a:cubicBezTo>
                    <a:cubicBezTo>
                      <a:pt x="26" y="5"/>
                      <a:pt x="14" y="3"/>
                      <a:pt x="5" y="0"/>
                    </a:cubicBezTo>
                    <a:cubicBezTo>
                      <a:pt x="4" y="2"/>
                      <a:pt x="2" y="4"/>
                      <a:pt x="0" y="7"/>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8" name="Freeform 796"/>
              <p:cNvSpPr/>
              <p:nvPr/>
            </p:nvSpPr>
            <p:spPr bwMode="auto">
              <a:xfrm>
                <a:off x="4026" y="2376"/>
                <a:ext cx="71" cy="52"/>
              </a:xfrm>
              <a:custGeom>
                <a:avLst/>
                <a:gdLst>
                  <a:gd name="T0" fmla="*/ 5 w 30"/>
                  <a:gd name="T1" fmla="*/ 0 h 22"/>
                  <a:gd name="T2" fmla="*/ 0 w 30"/>
                  <a:gd name="T3" fmla="*/ 18 h 22"/>
                  <a:gd name="T4" fmla="*/ 23 w 30"/>
                  <a:gd name="T5" fmla="*/ 22 h 22"/>
                  <a:gd name="T6" fmla="*/ 30 w 30"/>
                  <a:gd name="T7" fmla="*/ 4 h 22"/>
                  <a:gd name="T8" fmla="*/ 5 w 30"/>
                  <a:gd name="T9" fmla="*/ 0 h 22"/>
                </a:gdLst>
                <a:ahLst/>
                <a:cxnLst>
                  <a:cxn ang="0">
                    <a:pos x="T0" y="T1"/>
                  </a:cxn>
                  <a:cxn ang="0">
                    <a:pos x="T2" y="T3"/>
                  </a:cxn>
                  <a:cxn ang="0">
                    <a:pos x="T4" y="T5"/>
                  </a:cxn>
                  <a:cxn ang="0">
                    <a:pos x="T6" y="T7"/>
                  </a:cxn>
                  <a:cxn ang="0">
                    <a:pos x="T8" y="T9"/>
                  </a:cxn>
                </a:cxnLst>
                <a:rect l="0" t="0" r="r" b="b"/>
                <a:pathLst>
                  <a:path w="30" h="22">
                    <a:moveTo>
                      <a:pt x="5" y="0"/>
                    </a:moveTo>
                    <a:cubicBezTo>
                      <a:pt x="4" y="6"/>
                      <a:pt x="3" y="13"/>
                      <a:pt x="0" y="18"/>
                    </a:cubicBezTo>
                    <a:cubicBezTo>
                      <a:pt x="7" y="20"/>
                      <a:pt x="15" y="22"/>
                      <a:pt x="23" y="22"/>
                    </a:cubicBezTo>
                    <a:cubicBezTo>
                      <a:pt x="24" y="16"/>
                      <a:pt x="26" y="9"/>
                      <a:pt x="30" y="4"/>
                    </a:cubicBezTo>
                    <a:cubicBezTo>
                      <a:pt x="22" y="4"/>
                      <a:pt x="13" y="3"/>
                      <a:pt x="5" y="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9" name="Freeform 797"/>
              <p:cNvSpPr/>
              <p:nvPr/>
            </p:nvSpPr>
            <p:spPr bwMode="auto">
              <a:xfrm>
                <a:off x="4016" y="2426"/>
                <a:ext cx="64" cy="26"/>
              </a:xfrm>
              <a:custGeom>
                <a:avLst/>
                <a:gdLst>
                  <a:gd name="T0" fmla="*/ 3 w 27"/>
                  <a:gd name="T1" fmla="*/ 0 h 11"/>
                  <a:gd name="T2" fmla="*/ 0 w 27"/>
                  <a:gd name="T3" fmla="*/ 6 h 11"/>
                  <a:gd name="T4" fmla="*/ 27 w 27"/>
                  <a:gd name="T5" fmla="*/ 11 h 11"/>
                  <a:gd name="T6" fmla="*/ 27 w 27"/>
                  <a:gd name="T7" fmla="*/ 5 h 11"/>
                  <a:gd name="T8" fmla="*/ 3 w 27"/>
                  <a:gd name="T9" fmla="*/ 0 h 11"/>
                </a:gdLst>
                <a:ahLst/>
                <a:cxnLst>
                  <a:cxn ang="0">
                    <a:pos x="T0" y="T1"/>
                  </a:cxn>
                  <a:cxn ang="0">
                    <a:pos x="T2" y="T3"/>
                  </a:cxn>
                  <a:cxn ang="0">
                    <a:pos x="T4" y="T5"/>
                  </a:cxn>
                  <a:cxn ang="0">
                    <a:pos x="T6" y="T7"/>
                  </a:cxn>
                  <a:cxn ang="0">
                    <a:pos x="T8" y="T9"/>
                  </a:cxn>
                </a:cxnLst>
                <a:rect l="0" t="0" r="r" b="b"/>
                <a:pathLst>
                  <a:path w="27" h="11">
                    <a:moveTo>
                      <a:pt x="3" y="0"/>
                    </a:moveTo>
                    <a:cubicBezTo>
                      <a:pt x="2" y="2"/>
                      <a:pt x="1" y="4"/>
                      <a:pt x="0" y="6"/>
                    </a:cubicBezTo>
                    <a:cubicBezTo>
                      <a:pt x="8" y="8"/>
                      <a:pt x="18" y="10"/>
                      <a:pt x="27" y="11"/>
                    </a:cubicBezTo>
                    <a:cubicBezTo>
                      <a:pt x="27" y="9"/>
                      <a:pt x="27" y="7"/>
                      <a:pt x="27" y="5"/>
                    </a:cubicBezTo>
                    <a:cubicBezTo>
                      <a:pt x="18" y="4"/>
                      <a:pt x="10" y="2"/>
                      <a:pt x="3" y="0"/>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0" name="Freeform 798"/>
              <p:cNvSpPr/>
              <p:nvPr/>
            </p:nvSpPr>
            <p:spPr bwMode="auto">
              <a:xfrm>
                <a:off x="3945" y="2801"/>
                <a:ext cx="163" cy="81"/>
              </a:xfrm>
              <a:custGeom>
                <a:avLst/>
                <a:gdLst>
                  <a:gd name="T0" fmla="*/ 1 w 69"/>
                  <a:gd name="T1" fmla="*/ 11 h 34"/>
                  <a:gd name="T2" fmla="*/ 10 w 69"/>
                  <a:gd name="T3" fmla="*/ 22 h 34"/>
                  <a:gd name="T4" fmla="*/ 65 w 69"/>
                  <a:gd name="T5" fmla="*/ 34 h 34"/>
                  <a:gd name="T6" fmla="*/ 69 w 69"/>
                  <a:gd name="T7" fmla="*/ 21 h 34"/>
                  <a:gd name="T8" fmla="*/ 0 w 69"/>
                  <a:gd name="T9" fmla="*/ 0 h 34"/>
                  <a:gd name="T10" fmla="*/ 1 w 69"/>
                  <a:gd name="T11" fmla="*/ 11 h 34"/>
                </a:gdLst>
                <a:ahLst/>
                <a:cxnLst>
                  <a:cxn ang="0">
                    <a:pos x="T0" y="T1"/>
                  </a:cxn>
                  <a:cxn ang="0">
                    <a:pos x="T2" y="T3"/>
                  </a:cxn>
                  <a:cxn ang="0">
                    <a:pos x="T4" y="T5"/>
                  </a:cxn>
                  <a:cxn ang="0">
                    <a:pos x="T6" y="T7"/>
                  </a:cxn>
                  <a:cxn ang="0">
                    <a:pos x="T8" y="T9"/>
                  </a:cxn>
                  <a:cxn ang="0">
                    <a:pos x="T10" y="T11"/>
                  </a:cxn>
                </a:cxnLst>
                <a:rect l="0" t="0" r="r" b="b"/>
                <a:pathLst>
                  <a:path w="69" h="34">
                    <a:moveTo>
                      <a:pt x="1" y="11"/>
                    </a:moveTo>
                    <a:cubicBezTo>
                      <a:pt x="4" y="15"/>
                      <a:pt x="7" y="19"/>
                      <a:pt x="10" y="22"/>
                    </a:cubicBezTo>
                    <a:cubicBezTo>
                      <a:pt x="28" y="24"/>
                      <a:pt x="47" y="27"/>
                      <a:pt x="65" y="34"/>
                    </a:cubicBezTo>
                    <a:cubicBezTo>
                      <a:pt x="66" y="29"/>
                      <a:pt x="68" y="25"/>
                      <a:pt x="69" y="21"/>
                    </a:cubicBezTo>
                    <a:cubicBezTo>
                      <a:pt x="49" y="7"/>
                      <a:pt x="25" y="0"/>
                      <a:pt x="0" y="0"/>
                    </a:cubicBezTo>
                    <a:cubicBezTo>
                      <a:pt x="0" y="4"/>
                      <a:pt x="1" y="8"/>
                      <a:pt x="1" y="11"/>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1" name="Freeform 799"/>
              <p:cNvSpPr/>
              <p:nvPr/>
            </p:nvSpPr>
            <p:spPr bwMode="auto">
              <a:xfrm>
                <a:off x="3938" y="2471"/>
                <a:ext cx="125" cy="78"/>
              </a:xfrm>
              <a:custGeom>
                <a:avLst/>
                <a:gdLst>
                  <a:gd name="T0" fmla="*/ 21 w 53"/>
                  <a:gd name="T1" fmla="*/ 0 h 33"/>
                  <a:gd name="T2" fmla="*/ 0 w 53"/>
                  <a:gd name="T3" fmla="*/ 13 h 33"/>
                  <a:gd name="T4" fmla="*/ 31 w 53"/>
                  <a:gd name="T5" fmla="*/ 33 h 33"/>
                  <a:gd name="T6" fmla="*/ 53 w 53"/>
                  <a:gd name="T7" fmla="*/ 12 h 33"/>
                  <a:gd name="T8" fmla="*/ 53 w 53"/>
                  <a:gd name="T9" fmla="*/ 8 h 33"/>
                  <a:gd name="T10" fmla="*/ 21 w 53"/>
                  <a:gd name="T11" fmla="*/ 0 h 33"/>
                </a:gdLst>
                <a:ahLst/>
                <a:cxnLst>
                  <a:cxn ang="0">
                    <a:pos x="T0" y="T1"/>
                  </a:cxn>
                  <a:cxn ang="0">
                    <a:pos x="T2" y="T3"/>
                  </a:cxn>
                  <a:cxn ang="0">
                    <a:pos x="T4" y="T5"/>
                  </a:cxn>
                  <a:cxn ang="0">
                    <a:pos x="T6" y="T7"/>
                  </a:cxn>
                  <a:cxn ang="0">
                    <a:pos x="T8" y="T9"/>
                  </a:cxn>
                  <a:cxn ang="0">
                    <a:pos x="T10" y="T11"/>
                  </a:cxn>
                </a:cxnLst>
                <a:rect l="0" t="0" r="r" b="b"/>
                <a:pathLst>
                  <a:path w="53" h="33">
                    <a:moveTo>
                      <a:pt x="21" y="0"/>
                    </a:moveTo>
                    <a:cubicBezTo>
                      <a:pt x="16" y="5"/>
                      <a:pt x="9" y="9"/>
                      <a:pt x="0" y="13"/>
                    </a:cubicBezTo>
                    <a:cubicBezTo>
                      <a:pt x="10" y="19"/>
                      <a:pt x="20" y="27"/>
                      <a:pt x="31" y="33"/>
                    </a:cubicBezTo>
                    <a:cubicBezTo>
                      <a:pt x="53" y="12"/>
                      <a:pt x="53" y="12"/>
                      <a:pt x="53" y="12"/>
                    </a:cubicBezTo>
                    <a:cubicBezTo>
                      <a:pt x="53" y="8"/>
                      <a:pt x="53" y="8"/>
                      <a:pt x="53" y="8"/>
                    </a:cubicBezTo>
                    <a:cubicBezTo>
                      <a:pt x="41" y="7"/>
                      <a:pt x="31" y="4"/>
                      <a:pt x="21" y="0"/>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2" name="Freeform 800"/>
              <p:cNvSpPr/>
              <p:nvPr/>
            </p:nvSpPr>
            <p:spPr bwMode="auto">
              <a:xfrm>
                <a:off x="3964" y="1602"/>
                <a:ext cx="52" cy="48"/>
              </a:xfrm>
              <a:custGeom>
                <a:avLst/>
                <a:gdLst>
                  <a:gd name="T0" fmla="*/ 0 w 22"/>
                  <a:gd name="T1" fmla="*/ 8 h 20"/>
                  <a:gd name="T2" fmla="*/ 3 w 22"/>
                  <a:gd name="T3" fmla="*/ 20 h 20"/>
                  <a:gd name="T4" fmla="*/ 21 w 22"/>
                  <a:gd name="T5" fmla="*/ 19 h 20"/>
                  <a:gd name="T6" fmla="*/ 3 w 22"/>
                  <a:gd name="T7" fmla="*/ 4 h 20"/>
                  <a:gd name="T8" fmla="*/ 0 w 22"/>
                  <a:gd name="T9" fmla="*/ 8 h 20"/>
                </a:gdLst>
                <a:ahLst/>
                <a:cxnLst>
                  <a:cxn ang="0">
                    <a:pos x="T0" y="T1"/>
                  </a:cxn>
                  <a:cxn ang="0">
                    <a:pos x="T2" y="T3"/>
                  </a:cxn>
                  <a:cxn ang="0">
                    <a:pos x="T4" y="T5"/>
                  </a:cxn>
                  <a:cxn ang="0">
                    <a:pos x="T6" y="T7"/>
                  </a:cxn>
                  <a:cxn ang="0">
                    <a:pos x="T8" y="T9"/>
                  </a:cxn>
                </a:cxnLst>
                <a:rect l="0" t="0" r="r" b="b"/>
                <a:pathLst>
                  <a:path w="22" h="20">
                    <a:moveTo>
                      <a:pt x="0" y="8"/>
                    </a:moveTo>
                    <a:cubicBezTo>
                      <a:pt x="1" y="12"/>
                      <a:pt x="2" y="16"/>
                      <a:pt x="3" y="20"/>
                    </a:cubicBezTo>
                    <a:cubicBezTo>
                      <a:pt x="8" y="20"/>
                      <a:pt x="15" y="19"/>
                      <a:pt x="21" y="19"/>
                    </a:cubicBezTo>
                    <a:cubicBezTo>
                      <a:pt x="22" y="5"/>
                      <a:pt x="9" y="0"/>
                      <a:pt x="3" y="4"/>
                    </a:cubicBezTo>
                    <a:cubicBezTo>
                      <a:pt x="2" y="5"/>
                      <a:pt x="1" y="7"/>
                      <a:pt x="0" y="8"/>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3" name="Freeform 801"/>
              <p:cNvSpPr/>
              <p:nvPr/>
            </p:nvSpPr>
            <p:spPr bwMode="auto">
              <a:xfrm>
                <a:off x="3976" y="2865"/>
                <a:ext cx="118" cy="66"/>
              </a:xfrm>
              <a:custGeom>
                <a:avLst/>
                <a:gdLst>
                  <a:gd name="T0" fmla="*/ 0 w 50"/>
                  <a:gd name="T1" fmla="*/ 0 h 28"/>
                  <a:gd name="T2" fmla="*/ 20 w 50"/>
                  <a:gd name="T3" fmla="*/ 28 h 28"/>
                  <a:gd name="T4" fmla="*/ 48 w 50"/>
                  <a:gd name="T5" fmla="*/ 28 h 28"/>
                  <a:gd name="T6" fmla="*/ 50 w 50"/>
                  <a:gd name="T7" fmla="*/ 11 h 28"/>
                  <a:gd name="T8" fmla="*/ 0 w 50"/>
                  <a:gd name="T9" fmla="*/ 0 h 28"/>
                </a:gdLst>
                <a:ahLst/>
                <a:cxnLst>
                  <a:cxn ang="0">
                    <a:pos x="T0" y="T1"/>
                  </a:cxn>
                  <a:cxn ang="0">
                    <a:pos x="T2" y="T3"/>
                  </a:cxn>
                  <a:cxn ang="0">
                    <a:pos x="T4" y="T5"/>
                  </a:cxn>
                  <a:cxn ang="0">
                    <a:pos x="T6" y="T7"/>
                  </a:cxn>
                  <a:cxn ang="0">
                    <a:pos x="T8" y="T9"/>
                  </a:cxn>
                </a:cxnLst>
                <a:rect l="0" t="0" r="r" b="b"/>
                <a:pathLst>
                  <a:path w="50" h="28">
                    <a:moveTo>
                      <a:pt x="0" y="0"/>
                    </a:moveTo>
                    <a:cubicBezTo>
                      <a:pt x="8" y="10"/>
                      <a:pt x="14" y="19"/>
                      <a:pt x="20" y="28"/>
                    </a:cubicBezTo>
                    <a:cubicBezTo>
                      <a:pt x="48" y="28"/>
                      <a:pt x="48" y="28"/>
                      <a:pt x="48" y="28"/>
                    </a:cubicBezTo>
                    <a:cubicBezTo>
                      <a:pt x="48" y="22"/>
                      <a:pt x="49" y="16"/>
                      <a:pt x="50" y="11"/>
                    </a:cubicBezTo>
                    <a:cubicBezTo>
                      <a:pt x="35" y="5"/>
                      <a:pt x="17" y="2"/>
                      <a:pt x="0" y="0"/>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4" name="Freeform 802"/>
              <p:cNvSpPr/>
              <p:nvPr/>
            </p:nvSpPr>
            <p:spPr bwMode="auto">
              <a:xfrm>
                <a:off x="3950" y="2528"/>
                <a:ext cx="118" cy="225"/>
              </a:xfrm>
              <a:custGeom>
                <a:avLst/>
                <a:gdLst>
                  <a:gd name="T0" fmla="*/ 28 w 118"/>
                  <a:gd name="T1" fmla="*/ 225 h 225"/>
                  <a:gd name="T2" fmla="*/ 83 w 118"/>
                  <a:gd name="T3" fmla="*/ 92 h 225"/>
                  <a:gd name="T4" fmla="*/ 118 w 118"/>
                  <a:gd name="T5" fmla="*/ 133 h 225"/>
                  <a:gd name="T6" fmla="*/ 102 w 118"/>
                  <a:gd name="T7" fmla="*/ 0 h 225"/>
                  <a:gd name="T8" fmla="*/ 0 w 118"/>
                  <a:gd name="T9" fmla="*/ 95 h 225"/>
                  <a:gd name="T10" fmla="*/ 50 w 118"/>
                  <a:gd name="T11" fmla="*/ 83 h 225"/>
                  <a:gd name="T12" fmla="*/ 0 w 118"/>
                  <a:gd name="T13" fmla="*/ 213 h 225"/>
                  <a:gd name="T14" fmla="*/ 28 w 118"/>
                  <a:gd name="T15" fmla="*/ 225 h 2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225">
                    <a:moveTo>
                      <a:pt x="28" y="225"/>
                    </a:moveTo>
                    <a:lnTo>
                      <a:pt x="83" y="92"/>
                    </a:lnTo>
                    <a:lnTo>
                      <a:pt x="118" y="133"/>
                    </a:lnTo>
                    <a:lnTo>
                      <a:pt x="102" y="0"/>
                    </a:lnTo>
                    <a:lnTo>
                      <a:pt x="0" y="95"/>
                    </a:lnTo>
                    <a:lnTo>
                      <a:pt x="50" y="83"/>
                    </a:lnTo>
                    <a:lnTo>
                      <a:pt x="0" y="213"/>
                    </a:lnTo>
                    <a:lnTo>
                      <a:pt x="28" y="225"/>
                    </a:ln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5" name="Freeform 803"/>
              <p:cNvSpPr/>
              <p:nvPr/>
            </p:nvSpPr>
            <p:spPr bwMode="auto">
              <a:xfrm>
                <a:off x="3728" y="1899"/>
                <a:ext cx="390" cy="206"/>
              </a:xfrm>
              <a:custGeom>
                <a:avLst/>
                <a:gdLst>
                  <a:gd name="T0" fmla="*/ 165 w 165"/>
                  <a:gd name="T1" fmla="*/ 27 h 87"/>
                  <a:gd name="T2" fmla="*/ 0 w 165"/>
                  <a:gd name="T3" fmla="*/ 40 h 87"/>
                  <a:gd name="T4" fmla="*/ 4 w 165"/>
                  <a:gd name="T5" fmla="*/ 62 h 87"/>
                  <a:gd name="T6" fmla="*/ 165 w 165"/>
                  <a:gd name="T7" fmla="*/ 27 h 87"/>
                </a:gdLst>
                <a:ahLst/>
                <a:cxnLst>
                  <a:cxn ang="0">
                    <a:pos x="T0" y="T1"/>
                  </a:cxn>
                  <a:cxn ang="0">
                    <a:pos x="T2" y="T3"/>
                  </a:cxn>
                  <a:cxn ang="0">
                    <a:pos x="T4" y="T5"/>
                  </a:cxn>
                  <a:cxn ang="0">
                    <a:pos x="T6" y="T7"/>
                  </a:cxn>
                </a:cxnLst>
                <a:rect l="0" t="0" r="r" b="b"/>
                <a:pathLst>
                  <a:path w="165" h="87">
                    <a:moveTo>
                      <a:pt x="165" y="27"/>
                    </a:moveTo>
                    <a:cubicBezTo>
                      <a:pt x="94" y="67"/>
                      <a:pt x="69" y="0"/>
                      <a:pt x="0" y="40"/>
                    </a:cubicBezTo>
                    <a:cubicBezTo>
                      <a:pt x="3" y="47"/>
                      <a:pt x="4" y="55"/>
                      <a:pt x="4" y="62"/>
                    </a:cubicBezTo>
                    <a:cubicBezTo>
                      <a:pt x="51" y="39"/>
                      <a:pt x="120" y="87"/>
                      <a:pt x="165" y="27"/>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6" name="Freeform 804"/>
              <p:cNvSpPr/>
              <p:nvPr/>
            </p:nvSpPr>
            <p:spPr bwMode="auto">
              <a:xfrm>
                <a:off x="3997" y="1901"/>
                <a:ext cx="19" cy="24"/>
              </a:xfrm>
              <a:custGeom>
                <a:avLst/>
                <a:gdLst>
                  <a:gd name="T0" fmla="*/ 8 w 8"/>
                  <a:gd name="T1" fmla="*/ 0 h 10"/>
                  <a:gd name="T2" fmla="*/ 0 w 8"/>
                  <a:gd name="T3" fmla="*/ 10 h 10"/>
                  <a:gd name="T4" fmla="*/ 7 w 8"/>
                  <a:gd name="T5" fmla="*/ 10 h 10"/>
                  <a:gd name="T6" fmla="*/ 8 w 8"/>
                  <a:gd name="T7" fmla="*/ 0 h 10"/>
                </a:gdLst>
                <a:ahLst/>
                <a:cxnLst>
                  <a:cxn ang="0">
                    <a:pos x="T0" y="T1"/>
                  </a:cxn>
                  <a:cxn ang="0">
                    <a:pos x="T2" y="T3"/>
                  </a:cxn>
                  <a:cxn ang="0">
                    <a:pos x="T4" y="T5"/>
                  </a:cxn>
                  <a:cxn ang="0">
                    <a:pos x="T6" y="T7"/>
                  </a:cxn>
                </a:cxnLst>
                <a:rect l="0" t="0" r="r" b="b"/>
                <a:pathLst>
                  <a:path w="8" h="10">
                    <a:moveTo>
                      <a:pt x="8" y="0"/>
                    </a:moveTo>
                    <a:cubicBezTo>
                      <a:pt x="5" y="4"/>
                      <a:pt x="3" y="7"/>
                      <a:pt x="0" y="10"/>
                    </a:cubicBezTo>
                    <a:cubicBezTo>
                      <a:pt x="7" y="10"/>
                      <a:pt x="7" y="10"/>
                      <a:pt x="7" y="10"/>
                    </a:cubicBezTo>
                    <a:cubicBezTo>
                      <a:pt x="7" y="7"/>
                      <a:pt x="7" y="4"/>
                      <a:pt x="8"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7" name="Freeform 805"/>
              <p:cNvSpPr/>
              <p:nvPr/>
            </p:nvSpPr>
            <p:spPr bwMode="auto">
              <a:xfrm>
                <a:off x="3955" y="1968"/>
                <a:ext cx="61" cy="16"/>
              </a:xfrm>
              <a:custGeom>
                <a:avLst/>
                <a:gdLst>
                  <a:gd name="T0" fmla="*/ 0 w 26"/>
                  <a:gd name="T1" fmla="*/ 4 h 7"/>
                  <a:gd name="T2" fmla="*/ 26 w 26"/>
                  <a:gd name="T3" fmla="*/ 6 h 7"/>
                  <a:gd name="T4" fmla="*/ 26 w 26"/>
                  <a:gd name="T5" fmla="*/ 2 h 7"/>
                  <a:gd name="T6" fmla="*/ 4 w 26"/>
                  <a:gd name="T7" fmla="*/ 0 h 7"/>
                  <a:gd name="T8" fmla="*/ 0 w 26"/>
                  <a:gd name="T9" fmla="*/ 4 h 7"/>
                </a:gdLst>
                <a:ahLst/>
                <a:cxnLst>
                  <a:cxn ang="0">
                    <a:pos x="T0" y="T1"/>
                  </a:cxn>
                  <a:cxn ang="0">
                    <a:pos x="T2" y="T3"/>
                  </a:cxn>
                  <a:cxn ang="0">
                    <a:pos x="T4" y="T5"/>
                  </a:cxn>
                  <a:cxn ang="0">
                    <a:pos x="T6" y="T7"/>
                  </a:cxn>
                  <a:cxn ang="0">
                    <a:pos x="T8" y="T9"/>
                  </a:cxn>
                </a:cxnLst>
                <a:rect l="0" t="0" r="r" b="b"/>
                <a:pathLst>
                  <a:path w="26" h="7">
                    <a:moveTo>
                      <a:pt x="0" y="4"/>
                    </a:moveTo>
                    <a:cubicBezTo>
                      <a:pt x="8" y="6"/>
                      <a:pt x="17" y="7"/>
                      <a:pt x="26" y="6"/>
                    </a:cubicBezTo>
                    <a:cubicBezTo>
                      <a:pt x="26" y="5"/>
                      <a:pt x="26" y="3"/>
                      <a:pt x="26" y="2"/>
                    </a:cubicBezTo>
                    <a:cubicBezTo>
                      <a:pt x="4" y="0"/>
                      <a:pt x="4" y="0"/>
                      <a:pt x="4" y="0"/>
                    </a:cubicBezTo>
                    <a:cubicBezTo>
                      <a:pt x="2" y="1"/>
                      <a:pt x="1" y="3"/>
                      <a:pt x="0" y="4"/>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8" name="Freeform 806"/>
              <p:cNvSpPr/>
              <p:nvPr/>
            </p:nvSpPr>
            <p:spPr bwMode="auto">
              <a:xfrm>
                <a:off x="3988" y="1927"/>
                <a:ext cx="26" cy="12"/>
              </a:xfrm>
              <a:custGeom>
                <a:avLst/>
                <a:gdLst>
                  <a:gd name="T0" fmla="*/ 0 w 11"/>
                  <a:gd name="T1" fmla="*/ 4 h 5"/>
                  <a:gd name="T2" fmla="*/ 11 w 11"/>
                  <a:gd name="T3" fmla="*/ 5 h 5"/>
                  <a:gd name="T4" fmla="*/ 11 w 11"/>
                  <a:gd name="T5" fmla="*/ 0 h 5"/>
                  <a:gd name="T6" fmla="*/ 3 w 11"/>
                  <a:gd name="T7" fmla="*/ 0 h 5"/>
                  <a:gd name="T8" fmla="*/ 0 w 11"/>
                  <a:gd name="T9" fmla="*/ 4 h 5"/>
                </a:gdLst>
                <a:ahLst/>
                <a:cxnLst>
                  <a:cxn ang="0">
                    <a:pos x="T0" y="T1"/>
                  </a:cxn>
                  <a:cxn ang="0">
                    <a:pos x="T2" y="T3"/>
                  </a:cxn>
                  <a:cxn ang="0">
                    <a:pos x="T4" y="T5"/>
                  </a:cxn>
                  <a:cxn ang="0">
                    <a:pos x="T6" y="T7"/>
                  </a:cxn>
                  <a:cxn ang="0">
                    <a:pos x="T8" y="T9"/>
                  </a:cxn>
                </a:cxnLst>
                <a:rect l="0" t="0" r="r" b="b"/>
                <a:pathLst>
                  <a:path w="11" h="5">
                    <a:moveTo>
                      <a:pt x="0" y="4"/>
                    </a:moveTo>
                    <a:cubicBezTo>
                      <a:pt x="11" y="5"/>
                      <a:pt x="11" y="5"/>
                      <a:pt x="11" y="5"/>
                    </a:cubicBezTo>
                    <a:cubicBezTo>
                      <a:pt x="11" y="4"/>
                      <a:pt x="11" y="2"/>
                      <a:pt x="11" y="0"/>
                    </a:cubicBezTo>
                    <a:cubicBezTo>
                      <a:pt x="3" y="0"/>
                      <a:pt x="3" y="0"/>
                      <a:pt x="3" y="0"/>
                    </a:cubicBezTo>
                    <a:lnTo>
                      <a:pt x="0" y="4"/>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9" name="Freeform 807"/>
              <p:cNvSpPr/>
              <p:nvPr/>
            </p:nvSpPr>
            <p:spPr bwMode="auto">
              <a:xfrm>
                <a:off x="3964" y="1953"/>
                <a:ext cx="50" cy="15"/>
              </a:xfrm>
              <a:custGeom>
                <a:avLst/>
                <a:gdLst>
                  <a:gd name="T0" fmla="*/ 0 w 21"/>
                  <a:gd name="T1" fmla="*/ 5 h 6"/>
                  <a:gd name="T2" fmla="*/ 21 w 21"/>
                  <a:gd name="T3" fmla="*/ 6 h 6"/>
                  <a:gd name="T4" fmla="*/ 21 w 21"/>
                  <a:gd name="T5" fmla="*/ 1 h 6"/>
                  <a:gd name="T6" fmla="*/ 4 w 21"/>
                  <a:gd name="T7" fmla="*/ 0 h 6"/>
                  <a:gd name="T8" fmla="*/ 0 w 21"/>
                  <a:gd name="T9" fmla="*/ 5 h 6"/>
                </a:gdLst>
                <a:ahLst/>
                <a:cxnLst>
                  <a:cxn ang="0">
                    <a:pos x="T0" y="T1"/>
                  </a:cxn>
                  <a:cxn ang="0">
                    <a:pos x="T2" y="T3"/>
                  </a:cxn>
                  <a:cxn ang="0">
                    <a:pos x="T4" y="T5"/>
                  </a:cxn>
                  <a:cxn ang="0">
                    <a:pos x="T6" y="T7"/>
                  </a:cxn>
                  <a:cxn ang="0">
                    <a:pos x="T8" y="T9"/>
                  </a:cxn>
                </a:cxnLst>
                <a:rect l="0" t="0" r="r" b="b"/>
                <a:pathLst>
                  <a:path w="21" h="6">
                    <a:moveTo>
                      <a:pt x="0" y="5"/>
                    </a:moveTo>
                    <a:cubicBezTo>
                      <a:pt x="21" y="6"/>
                      <a:pt x="21" y="6"/>
                      <a:pt x="21" y="6"/>
                    </a:cubicBezTo>
                    <a:cubicBezTo>
                      <a:pt x="21" y="5"/>
                      <a:pt x="21" y="3"/>
                      <a:pt x="21" y="1"/>
                    </a:cubicBezTo>
                    <a:cubicBezTo>
                      <a:pt x="4" y="0"/>
                      <a:pt x="4" y="0"/>
                      <a:pt x="4" y="0"/>
                    </a:cubicBezTo>
                    <a:lnTo>
                      <a:pt x="0" y="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2" name="Group 1009"/>
            <p:cNvGrpSpPr/>
            <p:nvPr/>
          </p:nvGrpSpPr>
          <p:grpSpPr bwMode="auto">
            <a:xfrm>
              <a:off x="2586" y="1372"/>
              <a:ext cx="1475" cy="1559"/>
              <a:chOff x="2586" y="1372"/>
              <a:chExt cx="1475" cy="1559"/>
            </a:xfrm>
          </p:grpSpPr>
          <p:sp>
            <p:nvSpPr>
              <p:cNvPr id="350" name="Freeform 809"/>
              <p:cNvSpPr/>
              <p:nvPr/>
            </p:nvSpPr>
            <p:spPr bwMode="auto">
              <a:xfrm>
                <a:off x="3976" y="1939"/>
                <a:ext cx="38" cy="14"/>
              </a:xfrm>
              <a:custGeom>
                <a:avLst/>
                <a:gdLst>
                  <a:gd name="T0" fmla="*/ 0 w 16"/>
                  <a:gd name="T1" fmla="*/ 5 h 6"/>
                  <a:gd name="T2" fmla="*/ 16 w 16"/>
                  <a:gd name="T3" fmla="*/ 6 h 6"/>
                  <a:gd name="T4" fmla="*/ 16 w 16"/>
                  <a:gd name="T5" fmla="*/ 1 h 6"/>
                  <a:gd name="T6" fmla="*/ 4 w 16"/>
                  <a:gd name="T7" fmla="*/ 0 h 6"/>
                  <a:gd name="T8" fmla="*/ 0 w 16"/>
                  <a:gd name="T9" fmla="*/ 5 h 6"/>
                </a:gdLst>
                <a:ahLst/>
                <a:cxnLst>
                  <a:cxn ang="0">
                    <a:pos x="T0" y="T1"/>
                  </a:cxn>
                  <a:cxn ang="0">
                    <a:pos x="T2" y="T3"/>
                  </a:cxn>
                  <a:cxn ang="0">
                    <a:pos x="T4" y="T5"/>
                  </a:cxn>
                  <a:cxn ang="0">
                    <a:pos x="T6" y="T7"/>
                  </a:cxn>
                  <a:cxn ang="0">
                    <a:pos x="T8" y="T9"/>
                  </a:cxn>
                </a:cxnLst>
                <a:rect l="0" t="0" r="r" b="b"/>
                <a:pathLst>
                  <a:path w="16" h="6">
                    <a:moveTo>
                      <a:pt x="0" y="5"/>
                    </a:moveTo>
                    <a:cubicBezTo>
                      <a:pt x="16" y="6"/>
                      <a:pt x="16" y="6"/>
                      <a:pt x="16" y="6"/>
                    </a:cubicBezTo>
                    <a:cubicBezTo>
                      <a:pt x="16" y="4"/>
                      <a:pt x="16" y="3"/>
                      <a:pt x="16" y="1"/>
                    </a:cubicBezTo>
                    <a:cubicBezTo>
                      <a:pt x="4" y="0"/>
                      <a:pt x="4" y="0"/>
                      <a:pt x="4" y="0"/>
                    </a:cubicBezTo>
                    <a:lnTo>
                      <a:pt x="0" y="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810"/>
              <p:cNvSpPr/>
              <p:nvPr/>
            </p:nvSpPr>
            <p:spPr bwMode="auto">
              <a:xfrm>
                <a:off x="4011" y="2680"/>
                <a:ext cx="50" cy="59"/>
              </a:xfrm>
              <a:custGeom>
                <a:avLst/>
                <a:gdLst>
                  <a:gd name="T0" fmla="*/ 21 w 21"/>
                  <a:gd name="T1" fmla="*/ 21 h 25"/>
                  <a:gd name="T2" fmla="*/ 3 w 21"/>
                  <a:gd name="T3" fmla="*/ 0 h 25"/>
                  <a:gd name="T4" fmla="*/ 0 w 21"/>
                  <a:gd name="T5" fmla="*/ 7 h 25"/>
                  <a:gd name="T6" fmla="*/ 14 w 21"/>
                  <a:gd name="T7" fmla="*/ 25 h 25"/>
                  <a:gd name="T8" fmla="*/ 21 w 21"/>
                  <a:gd name="T9" fmla="*/ 21 h 25"/>
                </a:gdLst>
                <a:ahLst/>
                <a:cxnLst>
                  <a:cxn ang="0">
                    <a:pos x="T0" y="T1"/>
                  </a:cxn>
                  <a:cxn ang="0">
                    <a:pos x="T2" y="T3"/>
                  </a:cxn>
                  <a:cxn ang="0">
                    <a:pos x="T4" y="T5"/>
                  </a:cxn>
                  <a:cxn ang="0">
                    <a:pos x="T6" y="T7"/>
                  </a:cxn>
                  <a:cxn ang="0">
                    <a:pos x="T8" y="T9"/>
                  </a:cxn>
                </a:cxnLst>
                <a:rect l="0" t="0" r="r" b="b"/>
                <a:pathLst>
                  <a:path w="21" h="25">
                    <a:moveTo>
                      <a:pt x="21" y="21"/>
                    </a:moveTo>
                    <a:cubicBezTo>
                      <a:pt x="18" y="11"/>
                      <a:pt x="12" y="4"/>
                      <a:pt x="3" y="0"/>
                    </a:cubicBezTo>
                    <a:cubicBezTo>
                      <a:pt x="0" y="7"/>
                      <a:pt x="0" y="7"/>
                      <a:pt x="0" y="7"/>
                    </a:cubicBezTo>
                    <a:cubicBezTo>
                      <a:pt x="6" y="12"/>
                      <a:pt x="11" y="18"/>
                      <a:pt x="14" y="25"/>
                    </a:cubicBezTo>
                    <a:cubicBezTo>
                      <a:pt x="16" y="24"/>
                      <a:pt x="18" y="22"/>
                      <a:pt x="21" y="21"/>
                    </a:cubicBez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Freeform 811"/>
              <p:cNvSpPr/>
              <p:nvPr/>
            </p:nvSpPr>
            <p:spPr bwMode="auto">
              <a:xfrm>
                <a:off x="3976" y="1752"/>
                <a:ext cx="28" cy="19"/>
              </a:xfrm>
              <a:custGeom>
                <a:avLst/>
                <a:gdLst>
                  <a:gd name="T0" fmla="*/ 12 w 12"/>
                  <a:gd name="T1" fmla="*/ 0 h 8"/>
                  <a:gd name="T2" fmla="*/ 0 w 12"/>
                  <a:gd name="T3" fmla="*/ 1 h 8"/>
                  <a:gd name="T4" fmla="*/ 5 w 12"/>
                  <a:gd name="T5" fmla="*/ 8 h 8"/>
                  <a:gd name="T6" fmla="*/ 12 w 12"/>
                  <a:gd name="T7" fmla="*/ 0 h 8"/>
                </a:gdLst>
                <a:ahLst/>
                <a:cxnLst>
                  <a:cxn ang="0">
                    <a:pos x="T0" y="T1"/>
                  </a:cxn>
                  <a:cxn ang="0">
                    <a:pos x="T2" y="T3"/>
                  </a:cxn>
                  <a:cxn ang="0">
                    <a:pos x="T4" y="T5"/>
                  </a:cxn>
                  <a:cxn ang="0">
                    <a:pos x="T6" y="T7"/>
                  </a:cxn>
                </a:cxnLst>
                <a:rect l="0" t="0" r="r" b="b"/>
                <a:pathLst>
                  <a:path w="12" h="8">
                    <a:moveTo>
                      <a:pt x="12" y="0"/>
                    </a:moveTo>
                    <a:cubicBezTo>
                      <a:pt x="9" y="0"/>
                      <a:pt x="5" y="1"/>
                      <a:pt x="0" y="1"/>
                    </a:cubicBezTo>
                    <a:cubicBezTo>
                      <a:pt x="5" y="8"/>
                      <a:pt x="5" y="8"/>
                      <a:pt x="5" y="8"/>
                    </a:cubicBezTo>
                    <a:cubicBezTo>
                      <a:pt x="8" y="5"/>
                      <a:pt x="10" y="2"/>
                      <a:pt x="12"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Freeform 812"/>
              <p:cNvSpPr/>
              <p:nvPr/>
            </p:nvSpPr>
            <p:spPr bwMode="auto">
              <a:xfrm>
                <a:off x="3801" y="2305"/>
                <a:ext cx="234" cy="216"/>
              </a:xfrm>
              <a:custGeom>
                <a:avLst/>
                <a:gdLst>
                  <a:gd name="T0" fmla="*/ 0 w 99"/>
                  <a:gd name="T1" fmla="*/ 85 h 91"/>
                  <a:gd name="T2" fmla="*/ 87 w 99"/>
                  <a:gd name="T3" fmla="*/ 54 h 91"/>
                  <a:gd name="T4" fmla="*/ 91 w 99"/>
                  <a:gd name="T5" fmla="*/ 13 h 91"/>
                  <a:gd name="T6" fmla="*/ 60 w 99"/>
                  <a:gd name="T7" fmla="*/ 17 h 91"/>
                  <a:gd name="T8" fmla="*/ 76 w 99"/>
                  <a:gd name="T9" fmla="*/ 50 h 91"/>
                  <a:gd name="T10" fmla="*/ 80 w 99"/>
                  <a:gd name="T11" fmla="*/ 44 h 91"/>
                  <a:gd name="T12" fmla="*/ 66 w 99"/>
                  <a:gd name="T13" fmla="*/ 22 h 91"/>
                  <a:gd name="T14" fmla="*/ 86 w 99"/>
                  <a:gd name="T15" fmla="*/ 20 h 91"/>
                  <a:gd name="T16" fmla="*/ 79 w 99"/>
                  <a:gd name="T17" fmla="*/ 53 h 91"/>
                  <a:gd name="T18" fmla="*/ 4 w 99"/>
                  <a:gd name="T19" fmla="*/ 76 h 91"/>
                  <a:gd name="T20" fmla="*/ 0 w 99"/>
                  <a:gd name="T21" fmla="*/ 8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 h="91">
                    <a:moveTo>
                      <a:pt x="0" y="85"/>
                    </a:moveTo>
                    <a:cubicBezTo>
                      <a:pt x="59" y="91"/>
                      <a:pt x="80" y="65"/>
                      <a:pt x="87" y="54"/>
                    </a:cubicBezTo>
                    <a:cubicBezTo>
                      <a:pt x="95" y="42"/>
                      <a:pt x="99" y="24"/>
                      <a:pt x="91" y="13"/>
                    </a:cubicBezTo>
                    <a:cubicBezTo>
                      <a:pt x="83" y="0"/>
                      <a:pt x="65" y="4"/>
                      <a:pt x="60" y="17"/>
                    </a:cubicBezTo>
                    <a:cubicBezTo>
                      <a:pt x="57" y="28"/>
                      <a:pt x="62" y="45"/>
                      <a:pt x="76" y="50"/>
                    </a:cubicBezTo>
                    <a:cubicBezTo>
                      <a:pt x="78" y="48"/>
                      <a:pt x="80" y="45"/>
                      <a:pt x="80" y="44"/>
                    </a:cubicBezTo>
                    <a:cubicBezTo>
                      <a:pt x="71" y="39"/>
                      <a:pt x="66" y="29"/>
                      <a:pt x="66" y="22"/>
                    </a:cubicBezTo>
                    <a:cubicBezTo>
                      <a:pt x="66" y="14"/>
                      <a:pt x="77" y="7"/>
                      <a:pt x="86" y="20"/>
                    </a:cubicBezTo>
                    <a:cubicBezTo>
                      <a:pt x="91" y="28"/>
                      <a:pt x="87" y="43"/>
                      <a:pt x="79" y="53"/>
                    </a:cubicBezTo>
                    <a:cubicBezTo>
                      <a:pt x="71" y="63"/>
                      <a:pt x="51" y="81"/>
                      <a:pt x="4" y="76"/>
                    </a:cubicBezTo>
                    <a:lnTo>
                      <a:pt x="0" y="85"/>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813"/>
              <p:cNvSpPr/>
              <p:nvPr/>
            </p:nvSpPr>
            <p:spPr bwMode="auto">
              <a:xfrm>
                <a:off x="3959" y="1754"/>
                <a:ext cx="26" cy="26"/>
              </a:xfrm>
              <a:custGeom>
                <a:avLst/>
                <a:gdLst>
                  <a:gd name="T0" fmla="*/ 0 w 11"/>
                  <a:gd name="T1" fmla="*/ 1 h 11"/>
                  <a:gd name="T2" fmla="*/ 8 w 11"/>
                  <a:gd name="T3" fmla="*/ 11 h 11"/>
                  <a:gd name="T4" fmla="*/ 11 w 11"/>
                  <a:gd name="T5" fmla="*/ 8 h 11"/>
                  <a:gd name="T6" fmla="*/ 5 w 11"/>
                  <a:gd name="T7" fmla="*/ 0 h 11"/>
                  <a:gd name="T8" fmla="*/ 0 w 11"/>
                  <a:gd name="T9" fmla="*/ 1 h 11"/>
                </a:gdLst>
                <a:ahLst/>
                <a:cxnLst>
                  <a:cxn ang="0">
                    <a:pos x="T0" y="T1"/>
                  </a:cxn>
                  <a:cxn ang="0">
                    <a:pos x="T2" y="T3"/>
                  </a:cxn>
                  <a:cxn ang="0">
                    <a:pos x="T4" y="T5"/>
                  </a:cxn>
                  <a:cxn ang="0">
                    <a:pos x="T6" y="T7"/>
                  </a:cxn>
                  <a:cxn ang="0">
                    <a:pos x="T8" y="T9"/>
                  </a:cxn>
                </a:cxnLst>
                <a:rect l="0" t="0" r="r" b="b"/>
                <a:pathLst>
                  <a:path w="11" h="11">
                    <a:moveTo>
                      <a:pt x="0" y="1"/>
                    </a:moveTo>
                    <a:cubicBezTo>
                      <a:pt x="8" y="11"/>
                      <a:pt x="8" y="11"/>
                      <a:pt x="8" y="11"/>
                    </a:cubicBezTo>
                    <a:cubicBezTo>
                      <a:pt x="9" y="10"/>
                      <a:pt x="10" y="9"/>
                      <a:pt x="11" y="8"/>
                    </a:cubicBezTo>
                    <a:cubicBezTo>
                      <a:pt x="5" y="0"/>
                      <a:pt x="5" y="0"/>
                      <a:pt x="5" y="0"/>
                    </a:cubicBezTo>
                    <a:lnTo>
                      <a:pt x="0" y="1"/>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814"/>
              <p:cNvSpPr/>
              <p:nvPr/>
            </p:nvSpPr>
            <p:spPr bwMode="auto">
              <a:xfrm>
                <a:off x="3792" y="1514"/>
                <a:ext cx="212" cy="190"/>
              </a:xfrm>
              <a:custGeom>
                <a:avLst/>
                <a:gdLst>
                  <a:gd name="T0" fmla="*/ 74 w 90"/>
                  <a:gd name="T1" fmla="*/ 0 h 80"/>
                  <a:gd name="T2" fmla="*/ 0 w 90"/>
                  <a:gd name="T3" fmla="*/ 67 h 80"/>
                  <a:gd name="T4" fmla="*/ 19 w 90"/>
                  <a:gd name="T5" fmla="*/ 80 h 80"/>
                  <a:gd name="T6" fmla="*/ 74 w 90"/>
                  <a:gd name="T7" fmla="*/ 0 h 80"/>
                </a:gdLst>
                <a:ahLst/>
                <a:cxnLst>
                  <a:cxn ang="0">
                    <a:pos x="T0" y="T1"/>
                  </a:cxn>
                  <a:cxn ang="0">
                    <a:pos x="T2" y="T3"/>
                  </a:cxn>
                  <a:cxn ang="0">
                    <a:pos x="T4" y="T5"/>
                  </a:cxn>
                  <a:cxn ang="0">
                    <a:pos x="T6" y="T7"/>
                  </a:cxn>
                </a:cxnLst>
                <a:rect l="0" t="0" r="r" b="b"/>
                <a:pathLst>
                  <a:path w="90" h="80">
                    <a:moveTo>
                      <a:pt x="74" y="0"/>
                    </a:moveTo>
                    <a:cubicBezTo>
                      <a:pt x="68" y="35"/>
                      <a:pt x="35" y="62"/>
                      <a:pt x="0" y="67"/>
                    </a:cubicBezTo>
                    <a:cubicBezTo>
                      <a:pt x="7" y="71"/>
                      <a:pt x="13" y="76"/>
                      <a:pt x="19" y="80"/>
                    </a:cubicBezTo>
                    <a:cubicBezTo>
                      <a:pt x="56" y="69"/>
                      <a:pt x="90" y="28"/>
                      <a:pt x="74" y="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Freeform 815"/>
              <p:cNvSpPr/>
              <p:nvPr/>
            </p:nvSpPr>
            <p:spPr bwMode="auto">
              <a:xfrm>
                <a:off x="3997" y="2706"/>
                <a:ext cx="48" cy="97"/>
              </a:xfrm>
              <a:custGeom>
                <a:avLst/>
                <a:gdLst>
                  <a:gd name="T0" fmla="*/ 18 w 20"/>
                  <a:gd name="T1" fmla="*/ 41 h 41"/>
                  <a:gd name="T2" fmla="*/ 5 w 20"/>
                  <a:gd name="T3" fmla="*/ 0 h 41"/>
                  <a:gd name="T4" fmla="*/ 0 w 20"/>
                  <a:gd name="T5" fmla="*/ 12 h 41"/>
                  <a:gd name="T6" fmla="*/ 8 w 20"/>
                  <a:gd name="T7" fmla="*/ 38 h 41"/>
                  <a:gd name="T8" fmla="*/ 18 w 20"/>
                  <a:gd name="T9" fmla="*/ 41 h 41"/>
                </a:gdLst>
                <a:ahLst/>
                <a:cxnLst>
                  <a:cxn ang="0">
                    <a:pos x="T0" y="T1"/>
                  </a:cxn>
                  <a:cxn ang="0">
                    <a:pos x="T2" y="T3"/>
                  </a:cxn>
                  <a:cxn ang="0">
                    <a:pos x="T4" y="T5"/>
                  </a:cxn>
                  <a:cxn ang="0">
                    <a:pos x="T6" y="T7"/>
                  </a:cxn>
                  <a:cxn ang="0">
                    <a:pos x="T8" y="T9"/>
                  </a:cxn>
                </a:cxnLst>
                <a:rect l="0" t="0" r="r" b="b"/>
                <a:pathLst>
                  <a:path w="20" h="41">
                    <a:moveTo>
                      <a:pt x="18" y="41"/>
                    </a:moveTo>
                    <a:cubicBezTo>
                      <a:pt x="20" y="22"/>
                      <a:pt x="14" y="8"/>
                      <a:pt x="5" y="0"/>
                    </a:cubicBezTo>
                    <a:cubicBezTo>
                      <a:pt x="0" y="12"/>
                      <a:pt x="0" y="12"/>
                      <a:pt x="0" y="12"/>
                    </a:cubicBezTo>
                    <a:cubicBezTo>
                      <a:pt x="5" y="18"/>
                      <a:pt x="9" y="27"/>
                      <a:pt x="8" y="38"/>
                    </a:cubicBezTo>
                    <a:cubicBezTo>
                      <a:pt x="11" y="39"/>
                      <a:pt x="15" y="40"/>
                      <a:pt x="18" y="41"/>
                    </a:cubicBez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816"/>
              <p:cNvSpPr/>
              <p:nvPr/>
            </p:nvSpPr>
            <p:spPr bwMode="auto">
              <a:xfrm>
                <a:off x="3945" y="1756"/>
                <a:ext cx="31" cy="34"/>
              </a:xfrm>
              <a:custGeom>
                <a:avLst/>
                <a:gdLst>
                  <a:gd name="T0" fmla="*/ 0 w 31"/>
                  <a:gd name="T1" fmla="*/ 3 h 34"/>
                  <a:gd name="T2" fmla="*/ 26 w 31"/>
                  <a:gd name="T3" fmla="*/ 34 h 34"/>
                  <a:gd name="T4" fmla="*/ 31 w 31"/>
                  <a:gd name="T5" fmla="*/ 27 h 34"/>
                  <a:gd name="T6" fmla="*/ 10 w 31"/>
                  <a:gd name="T7" fmla="*/ 0 h 34"/>
                  <a:gd name="T8" fmla="*/ 0 w 31"/>
                  <a:gd name="T9" fmla="*/ 3 h 34"/>
                </a:gdLst>
                <a:ahLst/>
                <a:cxnLst>
                  <a:cxn ang="0">
                    <a:pos x="T0" y="T1"/>
                  </a:cxn>
                  <a:cxn ang="0">
                    <a:pos x="T2" y="T3"/>
                  </a:cxn>
                  <a:cxn ang="0">
                    <a:pos x="T4" y="T5"/>
                  </a:cxn>
                  <a:cxn ang="0">
                    <a:pos x="T6" y="T7"/>
                  </a:cxn>
                  <a:cxn ang="0">
                    <a:pos x="T8" y="T9"/>
                  </a:cxn>
                </a:cxnLst>
                <a:rect l="0" t="0" r="r" b="b"/>
                <a:pathLst>
                  <a:path w="31" h="34">
                    <a:moveTo>
                      <a:pt x="0" y="3"/>
                    </a:moveTo>
                    <a:lnTo>
                      <a:pt x="26" y="34"/>
                    </a:lnTo>
                    <a:lnTo>
                      <a:pt x="31" y="27"/>
                    </a:lnTo>
                    <a:lnTo>
                      <a:pt x="10" y="0"/>
                    </a:lnTo>
                    <a:lnTo>
                      <a:pt x="0" y="3"/>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817"/>
              <p:cNvSpPr/>
              <p:nvPr/>
            </p:nvSpPr>
            <p:spPr bwMode="auto">
              <a:xfrm>
                <a:off x="3929" y="1759"/>
                <a:ext cx="40" cy="43"/>
              </a:xfrm>
              <a:custGeom>
                <a:avLst/>
                <a:gdLst>
                  <a:gd name="T0" fmla="*/ 0 w 40"/>
                  <a:gd name="T1" fmla="*/ 0 h 43"/>
                  <a:gd name="T2" fmla="*/ 33 w 40"/>
                  <a:gd name="T3" fmla="*/ 43 h 43"/>
                  <a:gd name="T4" fmla="*/ 40 w 40"/>
                  <a:gd name="T5" fmla="*/ 35 h 43"/>
                  <a:gd name="T6" fmla="*/ 11 w 40"/>
                  <a:gd name="T7" fmla="*/ 0 h 43"/>
                  <a:gd name="T8" fmla="*/ 0 w 40"/>
                  <a:gd name="T9" fmla="*/ 0 h 43"/>
                </a:gdLst>
                <a:ahLst/>
                <a:cxnLst>
                  <a:cxn ang="0">
                    <a:pos x="T0" y="T1"/>
                  </a:cxn>
                  <a:cxn ang="0">
                    <a:pos x="T2" y="T3"/>
                  </a:cxn>
                  <a:cxn ang="0">
                    <a:pos x="T4" y="T5"/>
                  </a:cxn>
                  <a:cxn ang="0">
                    <a:pos x="T6" y="T7"/>
                  </a:cxn>
                  <a:cxn ang="0">
                    <a:pos x="T8" y="T9"/>
                  </a:cxn>
                </a:cxnLst>
                <a:rect l="0" t="0" r="r" b="b"/>
                <a:pathLst>
                  <a:path w="40" h="43">
                    <a:moveTo>
                      <a:pt x="0" y="0"/>
                    </a:moveTo>
                    <a:lnTo>
                      <a:pt x="33" y="43"/>
                    </a:lnTo>
                    <a:lnTo>
                      <a:pt x="40" y="35"/>
                    </a:lnTo>
                    <a:lnTo>
                      <a:pt x="11" y="0"/>
                    </a:lnTo>
                    <a:lnTo>
                      <a:pt x="0"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818"/>
              <p:cNvSpPr/>
              <p:nvPr/>
            </p:nvSpPr>
            <p:spPr bwMode="auto">
              <a:xfrm>
                <a:off x="3323" y="2307"/>
                <a:ext cx="31" cy="36"/>
              </a:xfrm>
              <a:custGeom>
                <a:avLst/>
                <a:gdLst>
                  <a:gd name="T0" fmla="*/ 6 w 13"/>
                  <a:gd name="T1" fmla="*/ 11 h 15"/>
                  <a:gd name="T2" fmla="*/ 12 w 13"/>
                  <a:gd name="T3" fmla="*/ 6 h 15"/>
                  <a:gd name="T4" fmla="*/ 13 w 13"/>
                  <a:gd name="T5" fmla="*/ 2 h 15"/>
                  <a:gd name="T6" fmla="*/ 12 w 13"/>
                  <a:gd name="T7" fmla="*/ 1 h 15"/>
                  <a:gd name="T8" fmla="*/ 11 w 13"/>
                  <a:gd name="T9" fmla="*/ 1 h 15"/>
                  <a:gd name="T10" fmla="*/ 8 w 13"/>
                  <a:gd name="T11" fmla="*/ 3 h 15"/>
                  <a:gd name="T12" fmla="*/ 7 w 13"/>
                  <a:gd name="T13" fmla="*/ 4 h 15"/>
                  <a:gd name="T14" fmla="*/ 8 w 13"/>
                  <a:gd name="T15" fmla="*/ 5 h 15"/>
                  <a:gd name="T16" fmla="*/ 7 w 13"/>
                  <a:gd name="T17" fmla="*/ 4 h 15"/>
                  <a:gd name="T18" fmla="*/ 7 w 13"/>
                  <a:gd name="T19" fmla="*/ 4 h 15"/>
                  <a:gd name="T20" fmla="*/ 6 w 13"/>
                  <a:gd name="T21" fmla="*/ 6 h 15"/>
                  <a:gd name="T22" fmla="*/ 0 w 13"/>
                  <a:gd name="T23" fmla="*/ 11 h 15"/>
                  <a:gd name="T24" fmla="*/ 3 w 13"/>
                  <a:gd name="T25" fmla="*/ 15 h 15"/>
                  <a:gd name="T26" fmla="*/ 6 w 13"/>
                  <a:gd name="T27"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15">
                    <a:moveTo>
                      <a:pt x="6" y="11"/>
                    </a:moveTo>
                    <a:cubicBezTo>
                      <a:pt x="9" y="9"/>
                      <a:pt x="11" y="7"/>
                      <a:pt x="12" y="6"/>
                    </a:cubicBezTo>
                    <a:cubicBezTo>
                      <a:pt x="13" y="5"/>
                      <a:pt x="13" y="4"/>
                      <a:pt x="13" y="2"/>
                    </a:cubicBezTo>
                    <a:cubicBezTo>
                      <a:pt x="13" y="2"/>
                      <a:pt x="13" y="1"/>
                      <a:pt x="12" y="1"/>
                    </a:cubicBezTo>
                    <a:cubicBezTo>
                      <a:pt x="12" y="1"/>
                      <a:pt x="11" y="0"/>
                      <a:pt x="11" y="1"/>
                    </a:cubicBezTo>
                    <a:cubicBezTo>
                      <a:pt x="10" y="1"/>
                      <a:pt x="10" y="2"/>
                      <a:pt x="8" y="3"/>
                    </a:cubicBezTo>
                    <a:cubicBezTo>
                      <a:pt x="8" y="3"/>
                      <a:pt x="8" y="3"/>
                      <a:pt x="7" y="4"/>
                    </a:cubicBezTo>
                    <a:cubicBezTo>
                      <a:pt x="8" y="4"/>
                      <a:pt x="8" y="4"/>
                      <a:pt x="8" y="5"/>
                    </a:cubicBezTo>
                    <a:cubicBezTo>
                      <a:pt x="8" y="4"/>
                      <a:pt x="7" y="4"/>
                      <a:pt x="7" y="4"/>
                    </a:cubicBezTo>
                    <a:cubicBezTo>
                      <a:pt x="7" y="4"/>
                      <a:pt x="7" y="4"/>
                      <a:pt x="7" y="4"/>
                    </a:cubicBezTo>
                    <a:cubicBezTo>
                      <a:pt x="6" y="5"/>
                      <a:pt x="6" y="5"/>
                      <a:pt x="6" y="6"/>
                    </a:cubicBezTo>
                    <a:cubicBezTo>
                      <a:pt x="4" y="7"/>
                      <a:pt x="2" y="9"/>
                      <a:pt x="0" y="11"/>
                    </a:cubicBezTo>
                    <a:cubicBezTo>
                      <a:pt x="1" y="13"/>
                      <a:pt x="2" y="14"/>
                      <a:pt x="3" y="15"/>
                    </a:cubicBezTo>
                    <a:cubicBezTo>
                      <a:pt x="4" y="14"/>
                      <a:pt x="5" y="13"/>
                      <a:pt x="6" y="11"/>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819"/>
              <p:cNvSpPr/>
              <p:nvPr/>
            </p:nvSpPr>
            <p:spPr bwMode="auto">
              <a:xfrm>
                <a:off x="3713" y="2675"/>
                <a:ext cx="34" cy="38"/>
              </a:xfrm>
              <a:custGeom>
                <a:avLst/>
                <a:gdLst>
                  <a:gd name="T0" fmla="*/ 1 w 14"/>
                  <a:gd name="T1" fmla="*/ 11 h 16"/>
                  <a:gd name="T2" fmla="*/ 0 w 14"/>
                  <a:gd name="T3" fmla="*/ 14 h 16"/>
                  <a:gd name="T4" fmla="*/ 2 w 14"/>
                  <a:gd name="T5" fmla="*/ 16 h 16"/>
                  <a:gd name="T6" fmla="*/ 7 w 14"/>
                  <a:gd name="T7" fmla="*/ 14 h 16"/>
                  <a:gd name="T8" fmla="*/ 13 w 14"/>
                  <a:gd name="T9" fmla="*/ 7 h 16"/>
                  <a:gd name="T10" fmla="*/ 13 w 14"/>
                  <a:gd name="T11" fmla="*/ 4 h 16"/>
                  <a:gd name="T12" fmla="*/ 13 w 14"/>
                  <a:gd name="T13" fmla="*/ 2 h 16"/>
                  <a:gd name="T14" fmla="*/ 10 w 14"/>
                  <a:gd name="T15" fmla="*/ 1 h 16"/>
                  <a:gd name="T16" fmla="*/ 7 w 14"/>
                  <a:gd name="T17" fmla="*/ 4 h 16"/>
                  <a:gd name="T18" fmla="*/ 3 w 14"/>
                  <a:gd name="T19" fmla="*/ 9 h 16"/>
                  <a:gd name="T20" fmla="*/ 1 w 14"/>
                  <a:gd name="T21"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6">
                    <a:moveTo>
                      <a:pt x="1" y="11"/>
                    </a:moveTo>
                    <a:cubicBezTo>
                      <a:pt x="0" y="12"/>
                      <a:pt x="0" y="13"/>
                      <a:pt x="0" y="14"/>
                    </a:cubicBezTo>
                    <a:cubicBezTo>
                      <a:pt x="1" y="14"/>
                      <a:pt x="1" y="15"/>
                      <a:pt x="2" y="16"/>
                    </a:cubicBezTo>
                    <a:cubicBezTo>
                      <a:pt x="3" y="16"/>
                      <a:pt x="5" y="16"/>
                      <a:pt x="7" y="14"/>
                    </a:cubicBezTo>
                    <a:cubicBezTo>
                      <a:pt x="9" y="12"/>
                      <a:pt x="11" y="10"/>
                      <a:pt x="13" y="7"/>
                    </a:cubicBezTo>
                    <a:cubicBezTo>
                      <a:pt x="14" y="6"/>
                      <a:pt x="14" y="5"/>
                      <a:pt x="13" y="4"/>
                    </a:cubicBezTo>
                    <a:cubicBezTo>
                      <a:pt x="13" y="3"/>
                      <a:pt x="13" y="3"/>
                      <a:pt x="13" y="2"/>
                    </a:cubicBezTo>
                    <a:cubicBezTo>
                      <a:pt x="12" y="1"/>
                      <a:pt x="11" y="0"/>
                      <a:pt x="10" y="1"/>
                    </a:cubicBezTo>
                    <a:cubicBezTo>
                      <a:pt x="10" y="1"/>
                      <a:pt x="9" y="2"/>
                      <a:pt x="7" y="4"/>
                    </a:cubicBezTo>
                    <a:cubicBezTo>
                      <a:pt x="4" y="8"/>
                      <a:pt x="2" y="9"/>
                      <a:pt x="3" y="9"/>
                    </a:cubicBezTo>
                    <a:cubicBezTo>
                      <a:pt x="2" y="10"/>
                      <a:pt x="1" y="10"/>
                      <a:pt x="1" y="11"/>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820"/>
              <p:cNvSpPr>
                <a:spLocks noEditPoints="1"/>
              </p:cNvSpPr>
              <p:nvPr/>
            </p:nvSpPr>
            <p:spPr bwMode="auto">
              <a:xfrm>
                <a:off x="3193" y="2222"/>
                <a:ext cx="818" cy="709"/>
              </a:xfrm>
              <a:custGeom>
                <a:avLst/>
                <a:gdLst>
                  <a:gd name="T0" fmla="*/ 71 w 346"/>
                  <a:gd name="T1" fmla="*/ 29 h 299"/>
                  <a:gd name="T2" fmla="*/ 59 w 346"/>
                  <a:gd name="T3" fmla="*/ 52 h 299"/>
                  <a:gd name="T4" fmla="*/ 51 w 346"/>
                  <a:gd name="T5" fmla="*/ 51 h 299"/>
                  <a:gd name="T6" fmla="*/ 30 w 346"/>
                  <a:gd name="T7" fmla="*/ 61 h 299"/>
                  <a:gd name="T8" fmla="*/ 336 w 346"/>
                  <a:gd name="T9" fmla="*/ 299 h 299"/>
                  <a:gd name="T10" fmla="*/ 87 w 346"/>
                  <a:gd name="T11" fmla="*/ 54 h 299"/>
                  <a:gd name="T12" fmla="*/ 91 w 346"/>
                  <a:gd name="T13" fmla="*/ 57 h 299"/>
                  <a:gd name="T14" fmla="*/ 80 w 346"/>
                  <a:gd name="T15" fmla="*/ 73 h 299"/>
                  <a:gd name="T16" fmla="*/ 69 w 346"/>
                  <a:gd name="T17" fmla="*/ 64 h 299"/>
                  <a:gd name="T18" fmla="*/ 77 w 346"/>
                  <a:gd name="T19" fmla="*/ 44 h 299"/>
                  <a:gd name="T20" fmla="*/ 80 w 346"/>
                  <a:gd name="T21" fmla="*/ 47 h 299"/>
                  <a:gd name="T22" fmla="*/ 69 w 346"/>
                  <a:gd name="T23" fmla="*/ 63 h 299"/>
                  <a:gd name="T24" fmla="*/ 71 w 346"/>
                  <a:gd name="T25" fmla="*/ 88 h 299"/>
                  <a:gd name="T26" fmla="*/ 97 w 346"/>
                  <a:gd name="T27" fmla="*/ 62 h 299"/>
                  <a:gd name="T28" fmla="*/ 97 w 346"/>
                  <a:gd name="T29" fmla="*/ 86 h 299"/>
                  <a:gd name="T30" fmla="*/ 117 w 346"/>
                  <a:gd name="T31" fmla="*/ 79 h 299"/>
                  <a:gd name="T32" fmla="*/ 103 w 346"/>
                  <a:gd name="T33" fmla="*/ 88 h 299"/>
                  <a:gd name="T34" fmla="*/ 126 w 346"/>
                  <a:gd name="T35" fmla="*/ 87 h 299"/>
                  <a:gd name="T36" fmla="*/ 113 w 346"/>
                  <a:gd name="T37" fmla="*/ 96 h 299"/>
                  <a:gd name="T38" fmla="*/ 118 w 346"/>
                  <a:gd name="T39" fmla="*/ 107 h 299"/>
                  <a:gd name="T40" fmla="*/ 127 w 346"/>
                  <a:gd name="T41" fmla="*/ 105 h 299"/>
                  <a:gd name="T42" fmla="*/ 141 w 346"/>
                  <a:gd name="T43" fmla="*/ 103 h 299"/>
                  <a:gd name="T44" fmla="*/ 139 w 346"/>
                  <a:gd name="T45" fmla="*/ 120 h 299"/>
                  <a:gd name="T46" fmla="*/ 144 w 346"/>
                  <a:gd name="T47" fmla="*/ 106 h 299"/>
                  <a:gd name="T48" fmla="*/ 143 w 346"/>
                  <a:gd name="T49" fmla="*/ 122 h 299"/>
                  <a:gd name="T50" fmla="*/ 140 w 346"/>
                  <a:gd name="T51" fmla="*/ 126 h 299"/>
                  <a:gd name="T52" fmla="*/ 151 w 346"/>
                  <a:gd name="T53" fmla="*/ 123 h 299"/>
                  <a:gd name="T54" fmla="*/ 154 w 346"/>
                  <a:gd name="T55" fmla="*/ 132 h 299"/>
                  <a:gd name="T56" fmla="*/ 166 w 346"/>
                  <a:gd name="T57" fmla="*/ 127 h 299"/>
                  <a:gd name="T58" fmla="*/ 160 w 346"/>
                  <a:gd name="T59" fmla="*/ 144 h 299"/>
                  <a:gd name="T60" fmla="*/ 180 w 346"/>
                  <a:gd name="T61" fmla="*/ 128 h 299"/>
                  <a:gd name="T62" fmla="*/ 180 w 346"/>
                  <a:gd name="T63" fmla="*/ 141 h 299"/>
                  <a:gd name="T64" fmla="*/ 181 w 346"/>
                  <a:gd name="T65" fmla="*/ 162 h 299"/>
                  <a:gd name="T66" fmla="*/ 192 w 346"/>
                  <a:gd name="T67" fmla="*/ 150 h 299"/>
                  <a:gd name="T68" fmla="*/ 183 w 346"/>
                  <a:gd name="T69" fmla="*/ 159 h 299"/>
                  <a:gd name="T70" fmla="*/ 202 w 346"/>
                  <a:gd name="T71" fmla="*/ 160 h 299"/>
                  <a:gd name="T72" fmla="*/ 217 w 346"/>
                  <a:gd name="T73" fmla="*/ 178 h 299"/>
                  <a:gd name="T74" fmla="*/ 210 w 346"/>
                  <a:gd name="T75" fmla="*/ 177 h 299"/>
                  <a:gd name="T76" fmla="*/ 200 w 346"/>
                  <a:gd name="T77" fmla="*/ 178 h 299"/>
                  <a:gd name="T78" fmla="*/ 211 w 346"/>
                  <a:gd name="T79" fmla="*/ 168 h 299"/>
                  <a:gd name="T80" fmla="*/ 212 w 346"/>
                  <a:gd name="T81" fmla="*/ 187 h 299"/>
                  <a:gd name="T82" fmla="*/ 294 w 346"/>
                  <a:gd name="T83" fmla="*/ 260 h 299"/>
                  <a:gd name="T84" fmla="*/ 298 w 346"/>
                  <a:gd name="T85" fmla="*/ 265 h 299"/>
                  <a:gd name="T86" fmla="*/ 296 w 346"/>
                  <a:gd name="T87" fmla="*/ 276 h 299"/>
                  <a:gd name="T88" fmla="*/ 290 w 346"/>
                  <a:gd name="T89" fmla="*/ 273 h 299"/>
                  <a:gd name="T90" fmla="*/ 282 w 346"/>
                  <a:gd name="T91" fmla="*/ 273 h 299"/>
                  <a:gd name="T92" fmla="*/ 290 w 346"/>
                  <a:gd name="T93" fmla="*/ 256 h 299"/>
                  <a:gd name="T94" fmla="*/ 281 w 346"/>
                  <a:gd name="T95" fmla="*/ 247 h 299"/>
                  <a:gd name="T96" fmla="*/ 265 w 346"/>
                  <a:gd name="T97" fmla="*/ 261 h 299"/>
                  <a:gd name="T98" fmla="*/ 259 w 346"/>
                  <a:gd name="T99" fmla="*/ 222 h 299"/>
                  <a:gd name="T100" fmla="*/ 256 w 346"/>
                  <a:gd name="T101" fmla="*/ 243 h 299"/>
                  <a:gd name="T102" fmla="*/ 250 w 346"/>
                  <a:gd name="T103" fmla="*/ 240 h 299"/>
                  <a:gd name="T104" fmla="*/ 253 w 346"/>
                  <a:gd name="T105" fmla="*/ 227 h 299"/>
                  <a:gd name="T106" fmla="*/ 255 w 346"/>
                  <a:gd name="T107" fmla="*/ 223 h 299"/>
                  <a:gd name="T108" fmla="*/ 244 w 346"/>
                  <a:gd name="T109" fmla="*/ 225 h 299"/>
                  <a:gd name="T110" fmla="*/ 240 w 346"/>
                  <a:gd name="T111" fmla="*/ 229 h 299"/>
                  <a:gd name="T112" fmla="*/ 241 w 346"/>
                  <a:gd name="T113" fmla="*/ 211 h 299"/>
                  <a:gd name="T114" fmla="*/ 233 w 346"/>
                  <a:gd name="T115" fmla="*/ 217 h 299"/>
                  <a:gd name="T116" fmla="*/ 234 w 346"/>
                  <a:gd name="T117" fmla="*/ 209 h 299"/>
                  <a:gd name="T118" fmla="*/ 232 w 346"/>
                  <a:gd name="T119" fmla="*/ 188 h 299"/>
                  <a:gd name="T120" fmla="*/ 214 w 346"/>
                  <a:gd name="T121" fmla="*/ 209 h 299"/>
                  <a:gd name="T122" fmla="*/ 225 w 346"/>
                  <a:gd name="T123" fmla="*/ 196 h 299"/>
                  <a:gd name="T124" fmla="*/ 216 w 346"/>
                  <a:gd name="T125" fmla="*/ 197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 h="299">
                    <a:moveTo>
                      <a:pt x="50" y="3"/>
                    </a:moveTo>
                    <a:cubicBezTo>
                      <a:pt x="46" y="1"/>
                      <a:pt x="43" y="0"/>
                      <a:pt x="38" y="4"/>
                    </a:cubicBezTo>
                    <a:cubicBezTo>
                      <a:pt x="49" y="14"/>
                      <a:pt x="59" y="23"/>
                      <a:pt x="64" y="28"/>
                    </a:cubicBezTo>
                    <a:cubicBezTo>
                      <a:pt x="57" y="23"/>
                      <a:pt x="47" y="15"/>
                      <a:pt x="36" y="6"/>
                    </a:cubicBezTo>
                    <a:cubicBezTo>
                      <a:pt x="35" y="8"/>
                      <a:pt x="33" y="9"/>
                      <a:pt x="31" y="12"/>
                    </a:cubicBezTo>
                    <a:cubicBezTo>
                      <a:pt x="44" y="22"/>
                      <a:pt x="55" y="32"/>
                      <a:pt x="62" y="39"/>
                    </a:cubicBezTo>
                    <a:cubicBezTo>
                      <a:pt x="62" y="39"/>
                      <a:pt x="62" y="39"/>
                      <a:pt x="62" y="39"/>
                    </a:cubicBezTo>
                    <a:cubicBezTo>
                      <a:pt x="63" y="38"/>
                      <a:pt x="63" y="37"/>
                      <a:pt x="63" y="37"/>
                    </a:cubicBezTo>
                    <a:cubicBezTo>
                      <a:pt x="64" y="37"/>
                      <a:pt x="64" y="36"/>
                      <a:pt x="65" y="35"/>
                    </a:cubicBezTo>
                    <a:cubicBezTo>
                      <a:pt x="66" y="35"/>
                      <a:pt x="66" y="34"/>
                      <a:pt x="67" y="34"/>
                    </a:cubicBezTo>
                    <a:cubicBezTo>
                      <a:pt x="67" y="33"/>
                      <a:pt x="68" y="32"/>
                      <a:pt x="69" y="31"/>
                    </a:cubicBezTo>
                    <a:cubicBezTo>
                      <a:pt x="70" y="30"/>
                      <a:pt x="71" y="29"/>
                      <a:pt x="71" y="29"/>
                    </a:cubicBezTo>
                    <a:cubicBezTo>
                      <a:pt x="72" y="28"/>
                      <a:pt x="73" y="27"/>
                      <a:pt x="72" y="27"/>
                    </a:cubicBezTo>
                    <a:cubicBezTo>
                      <a:pt x="73" y="27"/>
                      <a:pt x="73" y="27"/>
                      <a:pt x="73" y="27"/>
                    </a:cubicBezTo>
                    <a:cubicBezTo>
                      <a:pt x="74" y="27"/>
                      <a:pt x="74" y="27"/>
                      <a:pt x="74" y="28"/>
                    </a:cubicBezTo>
                    <a:cubicBezTo>
                      <a:pt x="74" y="28"/>
                      <a:pt x="74" y="28"/>
                      <a:pt x="74" y="28"/>
                    </a:cubicBezTo>
                    <a:cubicBezTo>
                      <a:pt x="74" y="28"/>
                      <a:pt x="74" y="28"/>
                      <a:pt x="73" y="29"/>
                    </a:cubicBezTo>
                    <a:cubicBezTo>
                      <a:pt x="72" y="30"/>
                      <a:pt x="72" y="30"/>
                      <a:pt x="72" y="30"/>
                    </a:cubicBezTo>
                    <a:cubicBezTo>
                      <a:pt x="69" y="33"/>
                      <a:pt x="68" y="34"/>
                      <a:pt x="68" y="34"/>
                    </a:cubicBezTo>
                    <a:cubicBezTo>
                      <a:pt x="67" y="35"/>
                      <a:pt x="68" y="35"/>
                      <a:pt x="68" y="36"/>
                    </a:cubicBezTo>
                    <a:cubicBezTo>
                      <a:pt x="69" y="37"/>
                      <a:pt x="70" y="37"/>
                      <a:pt x="70" y="38"/>
                    </a:cubicBezTo>
                    <a:cubicBezTo>
                      <a:pt x="71" y="39"/>
                      <a:pt x="70" y="41"/>
                      <a:pt x="68" y="43"/>
                    </a:cubicBezTo>
                    <a:cubicBezTo>
                      <a:pt x="68" y="43"/>
                      <a:pt x="66" y="45"/>
                      <a:pt x="62" y="49"/>
                    </a:cubicBezTo>
                    <a:cubicBezTo>
                      <a:pt x="60" y="50"/>
                      <a:pt x="60" y="51"/>
                      <a:pt x="59" y="52"/>
                    </a:cubicBezTo>
                    <a:cubicBezTo>
                      <a:pt x="59" y="52"/>
                      <a:pt x="59" y="53"/>
                      <a:pt x="60" y="53"/>
                    </a:cubicBezTo>
                    <a:cubicBezTo>
                      <a:pt x="59" y="53"/>
                      <a:pt x="59" y="53"/>
                      <a:pt x="59" y="52"/>
                    </a:cubicBezTo>
                    <a:cubicBezTo>
                      <a:pt x="59" y="52"/>
                      <a:pt x="58" y="53"/>
                      <a:pt x="58" y="53"/>
                    </a:cubicBezTo>
                    <a:cubicBezTo>
                      <a:pt x="58" y="53"/>
                      <a:pt x="58" y="53"/>
                      <a:pt x="58" y="53"/>
                    </a:cubicBezTo>
                    <a:cubicBezTo>
                      <a:pt x="58" y="54"/>
                      <a:pt x="57" y="54"/>
                      <a:pt x="57" y="54"/>
                    </a:cubicBezTo>
                    <a:cubicBezTo>
                      <a:pt x="57" y="55"/>
                      <a:pt x="56" y="56"/>
                      <a:pt x="56" y="55"/>
                    </a:cubicBezTo>
                    <a:cubicBezTo>
                      <a:pt x="55" y="55"/>
                      <a:pt x="55" y="54"/>
                      <a:pt x="56" y="53"/>
                    </a:cubicBezTo>
                    <a:cubicBezTo>
                      <a:pt x="56" y="52"/>
                      <a:pt x="57" y="52"/>
                      <a:pt x="57" y="51"/>
                    </a:cubicBezTo>
                    <a:cubicBezTo>
                      <a:pt x="56" y="50"/>
                      <a:pt x="55" y="49"/>
                      <a:pt x="54" y="48"/>
                    </a:cubicBezTo>
                    <a:cubicBezTo>
                      <a:pt x="53" y="49"/>
                      <a:pt x="52" y="50"/>
                      <a:pt x="51" y="50"/>
                    </a:cubicBezTo>
                    <a:cubicBezTo>
                      <a:pt x="51" y="51"/>
                      <a:pt x="51" y="51"/>
                      <a:pt x="51" y="51"/>
                    </a:cubicBezTo>
                    <a:cubicBezTo>
                      <a:pt x="51" y="51"/>
                      <a:pt x="51" y="51"/>
                      <a:pt x="51" y="51"/>
                    </a:cubicBezTo>
                    <a:cubicBezTo>
                      <a:pt x="51" y="51"/>
                      <a:pt x="50" y="51"/>
                      <a:pt x="50" y="51"/>
                    </a:cubicBezTo>
                    <a:cubicBezTo>
                      <a:pt x="50" y="50"/>
                      <a:pt x="50" y="50"/>
                      <a:pt x="51" y="49"/>
                    </a:cubicBezTo>
                    <a:cubicBezTo>
                      <a:pt x="50" y="50"/>
                      <a:pt x="51" y="49"/>
                      <a:pt x="53" y="47"/>
                    </a:cubicBezTo>
                    <a:cubicBezTo>
                      <a:pt x="45" y="40"/>
                      <a:pt x="34" y="30"/>
                      <a:pt x="23" y="21"/>
                    </a:cubicBezTo>
                    <a:cubicBezTo>
                      <a:pt x="22" y="23"/>
                      <a:pt x="21" y="24"/>
                      <a:pt x="20" y="26"/>
                    </a:cubicBezTo>
                    <a:cubicBezTo>
                      <a:pt x="31" y="36"/>
                      <a:pt x="41" y="46"/>
                      <a:pt x="46" y="52"/>
                    </a:cubicBezTo>
                    <a:cubicBezTo>
                      <a:pt x="39" y="46"/>
                      <a:pt x="29" y="37"/>
                      <a:pt x="18" y="28"/>
                    </a:cubicBezTo>
                    <a:cubicBezTo>
                      <a:pt x="16" y="30"/>
                      <a:pt x="15" y="32"/>
                      <a:pt x="14" y="34"/>
                    </a:cubicBezTo>
                    <a:cubicBezTo>
                      <a:pt x="25" y="43"/>
                      <a:pt x="34" y="52"/>
                      <a:pt x="39" y="58"/>
                    </a:cubicBezTo>
                    <a:cubicBezTo>
                      <a:pt x="32" y="52"/>
                      <a:pt x="23" y="44"/>
                      <a:pt x="12" y="36"/>
                    </a:cubicBezTo>
                    <a:cubicBezTo>
                      <a:pt x="11" y="38"/>
                      <a:pt x="10" y="39"/>
                      <a:pt x="9" y="41"/>
                    </a:cubicBezTo>
                    <a:cubicBezTo>
                      <a:pt x="18" y="48"/>
                      <a:pt x="26" y="56"/>
                      <a:pt x="30" y="61"/>
                    </a:cubicBezTo>
                    <a:cubicBezTo>
                      <a:pt x="24" y="56"/>
                      <a:pt x="16" y="49"/>
                      <a:pt x="7" y="43"/>
                    </a:cubicBezTo>
                    <a:cubicBezTo>
                      <a:pt x="6" y="44"/>
                      <a:pt x="5" y="46"/>
                      <a:pt x="4" y="47"/>
                    </a:cubicBezTo>
                    <a:cubicBezTo>
                      <a:pt x="12" y="54"/>
                      <a:pt x="19" y="60"/>
                      <a:pt x="23" y="65"/>
                    </a:cubicBezTo>
                    <a:cubicBezTo>
                      <a:pt x="18" y="61"/>
                      <a:pt x="11" y="55"/>
                      <a:pt x="3" y="49"/>
                    </a:cubicBezTo>
                    <a:cubicBezTo>
                      <a:pt x="0" y="56"/>
                      <a:pt x="2" y="59"/>
                      <a:pt x="7" y="66"/>
                    </a:cubicBezTo>
                    <a:cubicBezTo>
                      <a:pt x="13" y="72"/>
                      <a:pt x="45" y="99"/>
                      <a:pt x="87" y="134"/>
                    </a:cubicBezTo>
                    <a:cubicBezTo>
                      <a:pt x="133" y="144"/>
                      <a:pt x="191" y="178"/>
                      <a:pt x="209" y="247"/>
                    </a:cubicBezTo>
                    <a:cubicBezTo>
                      <a:pt x="224" y="263"/>
                      <a:pt x="238" y="279"/>
                      <a:pt x="251" y="295"/>
                    </a:cubicBezTo>
                    <a:cubicBezTo>
                      <a:pt x="254" y="296"/>
                      <a:pt x="256" y="297"/>
                      <a:pt x="259" y="299"/>
                    </a:cubicBezTo>
                    <a:cubicBezTo>
                      <a:pt x="335" y="299"/>
                      <a:pt x="335" y="299"/>
                      <a:pt x="335" y="299"/>
                    </a:cubicBezTo>
                    <a:cubicBezTo>
                      <a:pt x="334" y="298"/>
                      <a:pt x="333" y="296"/>
                      <a:pt x="332" y="295"/>
                    </a:cubicBezTo>
                    <a:cubicBezTo>
                      <a:pt x="333" y="296"/>
                      <a:pt x="334" y="298"/>
                      <a:pt x="336" y="299"/>
                    </a:cubicBezTo>
                    <a:cubicBezTo>
                      <a:pt x="346" y="299"/>
                      <a:pt x="346" y="299"/>
                      <a:pt x="346" y="299"/>
                    </a:cubicBezTo>
                    <a:cubicBezTo>
                      <a:pt x="273" y="191"/>
                      <a:pt x="81" y="20"/>
                      <a:pt x="50" y="3"/>
                    </a:cubicBezTo>
                    <a:close/>
                    <a:moveTo>
                      <a:pt x="102" y="76"/>
                    </a:moveTo>
                    <a:cubicBezTo>
                      <a:pt x="102" y="76"/>
                      <a:pt x="102" y="75"/>
                      <a:pt x="103" y="75"/>
                    </a:cubicBezTo>
                    <a:cubicBezTo>
                      <a:pt x="104" y="75"/>
                      <a:pt x="105" y="75"/>
                      <a:pt x="105" y="76"/>
                    </a:cubicBezTo>
                    <a:cubicBezTo>
                      <a:pt x="105" y="77"/>
                      <a:pt x="105" y="77"/>
                      <a:pt x="105" y="77"/>
                    </a:cubicBezTo>
                    <a:cubicBezTo>
                      <a:pt x="105" y="78"/>
                      <a:pt x="105" y="79"/>
                      <a:pt x="104" y="79"/>
                    </a:cubicBezTo>
                    <a:cubicBezTo>
                      <a:pt x="103" y="79"/>
                      <a:pt x="102" y="79"/>
                      <a:pt x="102" y="78"/>
                    </a:cubicBezTo>
                    <a:cubicBezTo>
                      <a:pt x="101" y="78"/>
                      <a:pt x="101" y="77"/>
                      <a:pt x="102" y="76"/>
                    </a:cubicBezTo>
                    <a:close/>
                    <a:moveTo>
                      <a:pt x="85" y="52"/>
                    </a:moveTo>
                    <a:cubicBezTo>
                      <a:pt x="85" y="52"/>
                      <a:pt x="85" y="52"/>
                      <a:pt x="86" y="53"/>
                    </a:cubicBezTo>
                    <a:cubicBezTo>
                      <a:pt x="86" y="53"/>
                      <a:pt x="86" y="53"/>
                      <a:pt x="87" y="54"/>
                    </a:cubicBezTo>
                    <a:cubicBezTo>
                      <a:pt x="87" y="54"/>
                      <a:pt x="88" y="54"/>
                      <a:pt x="89" y="52"/>
                    </a:cubicBezTo>
                    <a:cubicBezTo>
                      <a:pt x="90" y="52"/>
                      <a:pt x="90" y="52"/>
                      <a:pt x="90" y="51"/>
                    </a:cubicBezTo>
                    <a:cubicBezTo>
                      <a:pt x="91" y="51"/>
                      <a:pt x="91" y="51"/>
                      <a:pt x="91" y="50"/>
                    </a:cubicBezTo>
                    <a:cubicBezTo>
                      <a:pt x="93" y="49"/>
                      <a:pt x="94" y="49"/>
                      <a:pt x="94" y="49"/>
                    </a:cubicBezTo>
                    <a:cubicBezTo>
                      <a:pt x="94" y="49"/>
                      <a:pt x="94" y="49"/>
                      <a:pt x="94" y="49"/>
                    </a:cubicBezTo>
                    <a:cubicBezTo>
                      <a:pt x="94" y="50"/>
                      <a:pt x="94" y="50"/>
                      <a:pt x="94" y="50"/>
                    </a:cubicBezTo>
                    <a:cubicBezTo>
                      <a:pt x="94" y="50"/>
                      <a:pt x="94" y="50"/>
                      <a:pt x="93" y="51"/>
                    </a:cubicBezTo>
                    <a:cubicBezTo>
                      <a:pt x="91" y="53"/>
                      <a:pt x="91" y="53"/>
                      <a:pt x="91" y="53"/>
                    </a:cubicBezTo>
                    <a:cubicBezTo>
                      <a:pt x="90" y="54"/>
                      <a:pt x="89" y="55"/>
                      <a:pt x="88" y="55"/>
                    </a:cubicBezTo>
                    <a:cubicBezTo>
                      <a:pt x="89" y="55"/>
                      <a:pt x="89" y="55"/>
                      <a:pt x="89" y="55"/>
                    </a:cubicBezTo>
                    <a:cubicBezTo>
                      <a:pt x="89" y="55"/>
                      <a:pt x="89" y="55"/>
                      <a:pt x="89" y="55"/>
                    </a:cubicBezTo>
                    <a:cubicBezTo>
                      <a:pt x="89" y="55"/>
                      <a:pt x="89" y="56"/>
                      <a:pt x="91" y="57"/>
                    </a:cubicBezTo>
                    <a:cubicBezTo>
                      <a:pt x="91" y="57"/>
                      <a:pt x="92" y="58"/>
                      <a:pt x="93" y="58"/>
                    </a:cubicBezTo>
                    <a:cubicBezTo>
                      <a:pt x="93" y="58"/>
                      <a:pt x="93" y="59"/>
                      <a:pt x="94" y="59"/>
                    </a:cubicBezTo>
                    <a:cubicBezTo>
                      <a:pt x="94" y="60"/>
                      <a:pt x="94" y="60"/>
                      <a:pt x="93" y="60"/>
                    </a:cubicBezTo>
                    <a:cubicBezTo>
                      <a:pt x="93" y="60"/>
                      <a:pt x="93" y="60"/>
                      <a:pt x="92" y="60"/>
                    </a:cubicBezTo>
                    <a:cubicBezTo>
                      <a:pt x="91" y="59"/>
                      <a:pt x="91" y="59"/>
                      <a:pt x="90" y="58"/>
                    </a:cubicBezTo>
                    <a:cubicBezTo>
                      <a:pt x="89" y="57"/>
                      <a:pt x="88" y="56"/>
                      <a:pt x="87" y="56"/>
                    </a:cubicBezTo>
                    <a:cubicBezTo>
                      <a:pt x="87" y="56"/>
                      <a:pt x="87" y="57"/>
                      <a:pt x="85" y="59"/>
                    </a:cubicBezTo>
                    <a:cubicBezTo>
                      <a:pt x="84" y="60"/>
                      <a:pt x="83" y="61"/>
                      <a:pt x="83" y="61"/>
                    </a:cubicBezTo>
                    <a:cubicBezTo>
                      <a:pt x="82" y="61"/>
                      <a:pt x="80" y="63"/>
                      <a:pt x="77" y="67"/>
                    </a:cubicBezTo>
                    <a:cubicBezTo>
                      <a:pt x="76" y="68"/>
                      <a:pt x="75" y="70"/>
                      <a:pt x="75" y="71"/>
                    </a:cubicBezTo>
                    <a:cubicBezTo>
                      <a:pt x="76" y="72"/>
                      <a:pt x="77" y="73"/>
                      <a:pt x="79" y="73"/>
                    </a:cubicBezTo>
                    <a:cubicBezTo>
                      <a:pt x="79" y="73"/>
                      <a:pt x="79" y="73"/>
                      <a:pt x="80" y="73"/>
                    </a:cubicBezTo>
                    <a:cubicBezTo>
                      <a:pt x="80" y="74"/>
                      <a:pt x="80" y="74"/>
                      <a:pt x="80" y="74"/>
                    </a:cubicBezTo>
                    <a:cubicBezTo>
                      <a:pt x="79" y="75"/>
                      <a:pt x="79" y="75"/>
                      <a:pt x="77" y="75"/>
                    </a:cubicBezTo>
                    <a:cubicBezTo>
                      <a:pt x="76" y="75"/>
                      <a:pt x="75" y="74"/>
                      <a:pt x="74" y="72"/>
                    </a:cubicBezTo>
                    <a:cubicBezTo>
                      <a:pt x="73" y="71"/>
                      <a:pt x="74" y="69"/>
                      <a:pt x="75" y="67"/>
                    </a:cubicBezTo>
                    <a:cubicBezTo>
                      <a:pt x="76" y="65"/>
                      <a:pt x="78" y="63"/>
                      <a:pt x="80" y="61"/>
                    </a:cubicBezTo>
                    <a:cubicBezTo>
                      <a:pt x="83" y="59"/>
                      <a:pt x="84" y="58"/>
                      <a:pt x="84" y="58"/>
                    </a:cubicBezTo>
                    <a:cubicBezTo>
                      <a:pt x="84" y="58"/>
                      <a:pt x="84" y="57"/>
                      <a:pt x="85" y="57"/>
                    </a:cubicBezTo>
                    <a:cubicBezTo>
                      <a:pt x="86" y="56"/>
                      <a:pt x="86" y="56"/>
                      <a:pt x="86" y="55"/>
                    </a:cubicBezTo>
                    <a:cubicBezTo>
                      <a:pt x="87" y="55"/>
                      <a:pt x="86" y="55"/>
                      <a:pt x="84" y="53"/>
                    </a:cubicBezTo>
                    <a:cubicBezTo>
                      <a:pt x="84" y="53"/>
                      <a:pt x="84" y="53"/>
                      <a:pt x="84" y="52"/>
                    </a:cubicBezTo>
                    <a:cubicBezTo>
                      <a:pt x="84" y="52"/>
                      <a:pt x="84" y="52"/>
                      <a:pt x="85" y="52"/>
                    </a:cubicBezTo>
                    <a:close/>
                    <a:moveTo>
                      <a:pt x="69" y="64"/>
                    </a:moveTo>
                    <a:cubicBezTo>
                      <a:pt x="68" y="65"/>
                      <a:pt x="68" y="65"/>
                      <a:pt x="67" y="65"/>
                    </a:cubicBezTo>
                    <a:cubicBezTo>
                      <a:pt x="65" y="65"/>
                      <a:pt x="64" y="64"/>
                      <a:pt x="63" y="62"/>
                    </a:cubicBezTo>
                    <a:cubicBezTo>
                      <a:pt x="62" y="61"/>
                      <a:pt x="63" y="59"/>
                      <a:pt x="64" y="57"/>
                    </a:cubicBezTo>
                    <a:cubicBezTo>
                      <a:pt x="65" y="55"/>
                      <a:pt x="67" y="53"/>
                      <a:pt x="69" y="51"/>
                    </a:cubicBezTo>
                    <a:cubicBezTo>
                      <a:pt x="72" y="49"/>
                      <a:pt x="73" y="48"/>
                      <a:pt x="73" y="48"/>
                    </a:cubicBezTo>
                    <a:cubicBezTo>
                      <a:pt x="73" y="48"/>
                      <a:pt x="74" y="47"/>
                      <a:pt x="74" y="47"/>
                    </a:cubicBezTo>
                    <a:cubicBezTo>
                      <a:pt x="75" y="46"/>
                      <a:pt x="75" y="46"/>
                      <a:pt x="76" y="45"/>
                    </a:cubicBezTo>
                    <a:cubicBezTo>
                      <a:pt x="76" y="45"/>
                      <a:pt x="75" y="45"/>
                      <a:pt x="74" y="43"/>
                    </a:cubicBezTo>
                    <a:cubicBezTo>
                      <a:pt x="73" y="43"/>
                      <a:pt x="73" y="43"/>
                      <a:pt x="73" y="42"/>
                    </a:cubicBezTo>
                    <a:cubicBezTo>
                      <a:pt x="73" y="42"/>
                      <a:pt x="74" y="42"/>
                      <a:pt x="74" y="42"/>
                    </a:cubicBezTo>
                    <a:cubicBezTo>
                      <a:pt x="74" y="42"/>
                      <a:pt x="75" y="42"/>
                      <a:pt x="75" y="43"/>
                    </a:cubicBezTo>
                    <a:cubicBezTo>
                      <a:pt x="75" y="43"/>
                      <a:pt x="76" y="43"/>
                      <a:pt x="77" y="44"/>
                    </a:cubicBezTo>
                    <a:cubicBezTo>
                      <a:pt x="77" y="44"/>
                      <a:pt x="77" y="43"/>
                      <a:pt x="79" y="42"/>
                    </a:cubicBezTo>
                    <a:cubicBezTo>
                      <a:pt x="79" y="42"/>
                      <a:pt x="79" y="42"/>
                      <a:pt x="80" y="41"/>
                    </a:cubicBezTo>
                    <a:cubicBezTo>
                      <a:pt x="80" y="41"/>
                      <a:pt x="80" y="41"/>
                      <a:pt x="80" y="40"/>
                    </a:cubicBezTo>
                    <a:cubicBezTo>
                      <a:pt x="82" y="39"/>
                      <a:pt x="83" y="38"/>
                      <a:pt x="83" y="39"/>
                    </a:cubicBezTo>
                    <a:cubicBezTo>
                      <a:pt x="84" y="39"/>
                      <a:pt x="84" y="39"/>
                      <a:pt x="84" y="39"/>
                    </a:cubicBezTo>
                    <a:cubicBezTo>
                      <a:pt x="83" y="40"/>
                      <a:pt x="83" y="40"/>
                      <a:pt x="83" y="40"/>
                    </a:cubicBezTo>
                    <a:cubicBezTo>
                      <a:pt x="83" y="40"/>
                      <a:pt x="83" y="40"/>
                      <a:pt x="82" y="41"/>
                    </a:cubicBezTo>
                    <a:cubicBezTo>
                      <a:pt x="80" y="43"/>
                      <a:pt x="80" y="43"/>
                      <a:pt x="80" y="43"/>
                    </a:cubicBezTo>
                    <a:cubicBezTo>
                      <a:pt x="79" y="44"/>
                      <a:pt x="78" y="45"/>
                      <a:pt x="78" y="45"/>
                    </a:cubicBezTo>
                    <a:cubicBezTo>
                      <a:pt x="78" y="45"/>
                      <a:pt x="78" y="45"/>
                      <a:pt x="78" y="45"/>
                    </a:cubicBezTo>
                    <a:cubicBezTo>
                      <a:pt x="78" y="45"/>
                      <a:pt x="78" y="45"/>
                      <a:pt x="78" y="45"/>
                    </a:cubicBezTo>
                    <a:cubicBezTo>
                      <a:pt x="78" y="45"/>
                      <a:pt x="79" y="46"/>
                      <a:pt x="80" y="47"/>
                    </a:cubicBezTo>
                    <a:cubicBezTo>
                      <a:pt x="80" y="47"/>
                      <a:pt x="81" y="48"/>
                      <a:pt x="82" y="48"/>
                    </a:cubicBezTo>
                    <a:cubicBezTo>
                      <a:pt x="82" y="48"/>
                      <a:pt x="83" y="49"/>
                      <a:pt x="83" y="49"/>
                    </a:cubicBezTo>
                    <a:cubicBezTo>
                      <a:pt x="83" y="50"/>
                      <a:pt x="83" y="50"/>
                      <a:pt x="83" y="50"/>
                    </a:cubicBezTo>
                    <a:cubicBezTo>
                      <a:pt x="82" y="50"/>
                      <a:pt x="82" y="50"/>
                      <a:pt x="81" y="50"/>
                    </a:cubicBezTo>
                    <a:cubicBezTo>
                      <a:pt x="81" y="49"/>
                      <a:pt x="80" y="49"/>
                      <a:pt x="79" y="48"/>
                    </a:cubicBezTo>
                    <a:cubicBezTo>
                      <a:pt x="78" y="47"/>
                      <a:pt x="77" y="46"/>
                      <a:pt x="77" y="46"/>
                    </a:cubicBezTo>
                    <a:cubicBezTo>
                      <a:pt x="77" y="46"/>
                      <a:pt x="76" y="47"/>
                      <a:pt x="74" y="49"/>
                    </a:cubicBezTo>
                    <a:cubicBezTo>
                      <a:pt x="73" y="50"/>
                      <a:pt x="72" y="50"/>
                      <a:pt x="72" y="51"/>
                    </a:cubicBezTo>
                    <a:cubicBezTo>
                      <a:pt x="71" y="51"/>
                      <a:pt x="70" y="53"/>
                      <a:pt x="67" y="56"/>
                    </a:cubicBezTo>
                    <a:cubicBezTo>
                      <a:pt x="65" y="58"/>
                      <a:pt x="64" y="60"/>
                      <a:pt x="64" y="61"/>
                    </a:cubicBezTo>
                    <a:cubicBezTo>
                      <a:pt x="65" y="62"/>
                      <a:pt x="66" y="63"/>
                      <a:pt x="68" y="63"/>
                    </a:cubicBezTo>
                    <a:cubicBezTo>
                      <a:pt x="68" y="63"/>
                      <a:pt x="69" y="63"/>
                      <a:pt x="69" y="63"/>
                    </a:cubicBezTo>
                    <a:cubicBezTo>
                      <a:pt x="69" y="64"/>
                      <a:pt x="69" y="64"/>
                      <a:pt x="69" y="64"/>
                    </a:cubicBezTo>
                    <a:close/>
                    <a:moveTo>
                      <a:pt x="91" y="82"/>
                    </a:moveTo>
                    <a:cubicBezTo>
                      <a:pt x="89" y="83"/>
                      <a:pt x="87" y="83"/>
                      <a:pt x="86" y="82"/>
                    </a:cubicBezTo>
                    <a:cubicBezTo>
                      <a:pt x="85" y="82"/>
                      <a:pt x="84" y="81"/>
                      <a:pt x="84" y="80"/>
                    </a:cubicBezTo>
                    <a:cubicBezTo>
                      <a:pt x="84" y="79"/>
                      <a:pt x="84" y="78"/>
                      <a:pt x="84" y="78"/>
                    </a:cubicBezTo>
                    <a:cubicBezTo>
                      <a:pt x="84" y="78"/>
                      <a:pt x="83" y="78"/>
                      <a:pt x="83" y="79"/>
                    </a:cubicBezTo>
                    <a:cubicBezTo>
                      <a:pt x="83" y="79"/>
                      <a:pt x="81" y="80"/>
                      <a:pt x="78" y="83"/>
                    </a:cubicBezTo>
                    <a:cubicBezTo>
                      <a:pt x="78" y="84"/>
                      <a:pt x="77" y="84"/>
                      <a:pt x="76" y="86"/>
                    </a:cubicBezTo>
                    <a:cubicBezTo>
                      <a:pt x="75" y="87"/>
                      <a:pt x="74" y="87"/>
                      <a:pt x="73" y="88"/>
                    </a:cubicBezTo>
                    <a:cubicBezTo>
                      <a:pt x="72" y="89"/>
                      <a:pt x="72" y="89"/>
                      <a:pt x="72" y="89"/>
                    </a:cubicBezTo>
                    <a:cubicBezTo>
                      <a:pt x="71" y="89"/>
                      <a:pt x="71" y="89"/>
                      <a:pt x="71" y="89"/>
                    </a:cubicBezTo>
                    <a:cubicBezTo>
                      <a:pt x="71" y="89"/>
                      <a:pt x="71" y="88"/>
                      <a:pt x="71" y="88"/>
                    </a:cubicBezTo>
                    <a:cubicBezTo>
                      <a:pt x="71" y="88"/>
                      <a:pt x="72" y="87"/>
                      <a:pt x="74" y="85"/>
                    </a:cubicBezTo>
                    <a:cubicBezTo>
                      <a:pt x="75" y="84"/>
                      <a:pt x="76" y="83"/>
                      <a:pt x="77" y="82"/>
                    </a:cubicBezTo>
                    <a:cubicBezTo>
                      <a:pt x="79" y="81"/>
                      <a:pt x="80" y="80"/>
                      <a:pt x="80" y="79"/>
                    </a:cubicBezTo>
                    <a:cubicBezTo>
                      <a:pt x="81" y="79"/>
                      <a:pt x="82" y="78"/>
                      <a:pt x="84" y="76"/>
                    </a:cubicBezTo>
                    <a:cubicBezTo>
                      <a:pt x="85" y="75"/>
                      <a:pt x="86" y="74"/>
                      <a:pt x="87" y="73"/>
                    </a:cubicBezTo>
                    <a:cubicBezTo>
                      <a:pt x="88" y="72"/>
                      <a:pt x="88" y="72"/>
                      <a:pt x="88" y="72"/>
                    </a:cubicBezTo>
                    <a:cubicBezTo>
                      <a:pt x="89" y="70"/>
                      <a:pt x="89" y="70"/>
                      <a:pt x="89" y="70"/>
                    </a:cubicBezTo>
                    <a:cubicBezTo>
                      <a:pt x="91" y="69"/>
                      <a:pt x="91" y="69"/>
                      <a:pt x="91" y="69"/>
                    </a:cubicBezTo>
                    <a:cubicBezTo>
                      <a:pt x="92" y="67"/>
                      <a:pt x="92" y="67"/>
                      <a:pt x="92" y="67"/>
                    </a:cubicBezTo>
                    <a:cubicBezTo>
                      <a:pt x="94" y="65"/>
                      <a:pt x="95" y="64"/>
                      <a:pt x="95" y="64"/>
                    </a:cubicBezTo>
                    <a:cubicBezTo>
                      <a:pt x="96" y="62"/>
                      <a:pt x="96" y="62"/>
                      <a:pt x="97" y="62"/>
                    </a:cubicBezTo>
                    <a:cubicBezTo>
                      <a:pt x="97" y="62"/>
                      <a:pt x="97" y="62"/>
                      <a:pt x="97" y="62"/>
                    </a:cubicBezTo>
                    <a:cubicBezTo>
                      <a:pt x="97" y="63"/>
                      <a:pt x="98" y="63"/>
                      <a:pt x="98" y="63"/>
                    </a:cubicBezTo>
                    <a:cubicBezTo>
                      <a:pt x="98" y="64"/>
                      <a:pt x="98" y="64"/>
                      <a:pt x="98" y="64"/>
                    </a:cubicBezTo>
                    <a:cubicBezTo>
                      <a:pt x="98" y="65"/>
                      <a:pt x="98" y="65"/>
                      <a:pt x="99" y="65"/>
                    </a:cubicBezTo>
                    <a:cubicBezTo>
                      <a:pt x="99" y="66"/>
                      <a:pt x="99" y="66"/>
                      <a:pt x="99" y="66"/>
                    </a:cubicBezTo>
                    <a:cubicBezTo>
                      <a:pt x="101" y="68"/>
                      <a:pt x="101" y="70"/>
                      <a:pt x="99" y="73"/>
                    </a:cubicBezTo>
                    <a:cubicBezTo>
                      <a:pt x="98" y="74"/>
                      <a:pt x="97" y="76"/>
                      <a:pt x="95" y="78"/>
                    </a:cubicBezTo>
                    <a:cubicBezTo>
                      <a:pt x="93" y="80"/>
                      <a:pt x="92" y="81"/>
                      <a:pt x="91" y="82"/>
                    </a:cubicBezTo>
                    <a:close/>
                    <a:moveTo>
                      <a:pt x="95" y="84"/>
                    </a:moveTo>
                    <a:cubicBezTo>
                      <a:pt x="95" y="83"/>
                      <a:pt x="96" y="82"/>
                      <a:pt x="96" y="82"/>
                    </a:cubicBezTo>
                    <a:cubicBezTo>
                      <a:pt x="97" y="82"/>
                      <a:pt x="98" y="82"/>
                      <a:pt x="99" y="84"/>
                    </a:cubicBezTo>
                    <a:cubicBezTo>
                      <a:pt x="99" y="84"/>
                      <a:pt x="99" y="84"/>
                      <a:pt x="99" y="84"/>
                    </a:cubicBezTo>
                    <a:cubicBezTo>
                      <a:pt x="99" y="85"/>
                      <a:pt x="98" y="86"/>
                      <a:pt x="97" y="86"/>
                    </a:cubicBezTo>
                    <a:cubicBezTo>
                      <a:pt x="96" y="86"/>
                      <a:pt x="96" y="86"/>
                      <a:pt x="95" y="85"/>
                    </a:cubicBezTo>
                    <a:cubicBezTo>
                      <a:pt x="95" y="85"/>
                      <a:pt x="95" y="84"/>
                      <a:pt x="95" y="84"/>
                    </a:cubicBezTo>
                    <a:close/>
                    <a:moveTo>
                      <a:pt x="100" y="90"/>
                    </a:moveTo>
                    <a:cubicBezTo>
                      <a:pt x="99" y="91"/>
                      <a:pt x="98" y="92"/>
                      <a:pt x="97" y="92"/>
                    </a:cubicBezTo>
                    <a:cubicBezTo>
                      <a:pt x="96" y="93"/>
                      <a:pt x="96" y="93"/>
                      <a:pt x="95" y="93"/>
                    </a:cubicBezTo>
                    <a:cubicBezTo>
                      <a:pt x="95" y="93"/>
                      <a:pt x="96" y="92"/>
                      <a:pt x="98" y="90"/>
                    </a:cubicBezTo>
                    <a:cubicBezTo>
                      <a:pt x="98" y="90"/>
                      <a:pt x="100" y="89"/>
                      <a:pt x="102" y="87"/>
                    </a:cubicBezTo>
                    <a:cubicBezTo>
                      <a:pt x="102" y="87"/>
                      <a:pt x="103" y="87"/>
                      <a:pt x="104" y="86"/>
                    </a:cubicBezTo>
                    <a:cubicBezTo>
                      <a:pt x="104" y="86"/>
                      <a:pt x="105" y="85"/>
                      <a:pt x="106" y="85"/>
                    </a:cubicBezTo>
                    <a:cubicBezTo>
                      <a:pt x="108" y="83"/>
                      <a:pt x="110" y="82"/>
                      <a:pt x="111" y="81"/>
                    </a:cubicBezTo>
                    <a:cubicBezTo>
                      <a:pt x="112" y="81"/>
                      <a:pt x="113" y="81"/>
                      <a:pt x="114" y="80"/>
                    </a:cubicBezTo>
                    <a:cubicBezTo>
                      <a:pt x="115" y="80"/>
                      <a:pt x="116" y="79"/>
                      <a:pt x="117" y="79"/>
                    </a:cubicBezTo>
                    <a:cubicBezTo>
                      <a:pt x="118" y="78"/>
                      <a:pt x="119" y="78"/>
                      <a:pt x="119" y="78"/>
                    </a:cubicBezTo>
                    <a:cubicBezTo>
                      <a:pt x="119" y="78"/>
                      <a:pt x="120" y="77"/>
                      <a:pt x="122" y="77"/>
                    </a:cubicBezTo>
                    <a:cubicBezTo>
                      <a:pt x="123" y="76"/>
                      <a:pt x="123" y="76"/>
                      <a:pt x="123" y="76"/>
                    </a:cubicBezTo>
                    <a:cubicBezTo>
                      <a:pt x="124" y="77"/>
                      <a:pt x="124" y="77"/>
                      <a:pt x="124" y="77"/>
                    </a:cubicBezTo>
                    <a:cubicBezTo>
                      <a:pt x="123" y="78"/>
                      <a:pt x="122" y="78"/>
                      <a:pt x="121" y="79"/>
                    </a:cubicBezTo>
                    <a:cubicBezTo>
                      <a:pt x="120" y="79"/>
                      <a:pt x="118" y="80"/>
                      <a:pt x="116" y="80"/>
                    </a:cubicBezTo>
                    <a:cubicBezTo>
                      <a:pt x="115" y="81"/>
                      <a:pt x="114" y="81"/>
                      <a:pt x="113" y="82"/>
                    </a:cubicBezTo>
                    <a:cubicBezTo>
                      <a:pt x="112" y="82"/>
                      <a:pt x="111" y="83"/>
                      <a:pt x="110" y="83"/>
                    </a:cubicBezTo>
                    <a:cubicBezTo>
                      <a:pt x="110" y="83"/>
                      <a:pt x="109" y="84"/>
                      <a:pt x="109" y="84"/>
                    </a:cubicBezTo>
                    <a:cubicBezTo>
                      <a:pt x="109" y="84"/>
                      <a:pt x="109" y="84"/>
                      <a:pt x="108" y="84"/>
                    </a:cubicBezTo>
                    <a:cubicBezTo>
                      <a:pt x="108" y="85"/>
                      <a:pt x="107" y="85"/>
                      <a:pt x="107" y="85"/>
                    </a:cubicBezTo>
                    <a:cubicBezTo>
                      <a:pt x="105" y="86"/>
                      <a:pt x="104" y="87"/>
                      <a:pt x="103" y="88"/>
                    </a:cubicBezTo>
                    <a:cubicBezTo>
                      <a:pt x="103" y="88"/>
                      <a:pt x="102" y="89"/>
                      <a:pt x="100" y="90"/>
                    </a:cubicBezTo>
                    <a:close/>
                    <a:moveTo>
                      <a:pt x="113" y="96"/>
                    </a:moveTo>
                    <a:cubicBezTo>
                      <a:pt x="112" y="96"/>
                      <a:pt x="111" y="97"/>
                      <a:pt x="110" y="98"/>
                    </a:cubicBezTo>
                    <a:cubicBezTo>
                      <a:pt x="108" y="99"/>
                      <a:pt x="107" y="100"/>
                      <a:pt x="106" y="101"/>
                    </a:cubicBezTo>
                    <a:cubicBezTo>
                      <a:pt x="106" y="101"/>
                      <a:pt x="105" y="102"/>
                      <a:pt x="105" y="102"/>
                    </a:cubicBezTo>
                    <a:cubicBezTo>
                      <a:pt x="105" y="101"/>
                      <a:pt x="105" y="100"/>
                      <a:pt x="107" y="99"/>
                    </a:cubicBezTo>
                    <a:cubicBezTo>
                      <a:pt x="108" y="98"/>
                      <a:pt x="109" y="97"/>
                      <a:pt x="111" y="96"/>
                    </a:cubicBezTo>
                    <a:cubicBezTo>
                      <a:pt x="112" y="96"/>
                      <a:pt x="112" y="95"/>
                      <a:pt x="113" y="95"/>
                    </a:cubicBezTo>
                    <a:cubicBezTo>
                      <a:pt x="114" y="94"/>
                      <a:pt x="115" y="94"/>
                      <a:pt x="115" y="93"/>
                    </a:cubicBezTo>
                    <a:cubicBezTo>
                      <a:pt x="117" y="92"/>
                      <a:pt x="119" y="91"/>
                      <a:pt x="121" y="90"/>
                    </a:cubicBezTo>
                    <a:cubicBezTo>
                      <a:pt x="121" y="89"/>
                      <a:pt x="122" y="89"/>
                      <a:pt x="124" y="88"/>
                    </a:cubicBezTo>
                    <a:cubicBezTo>
                      <a:pt x="124" y="88"/>
                      <a:pt x="125" y="88"/>
                      <a:pt x="126" y="87"/>
                    </a:cubicBezTo>
                    <a:cubicBezTo>
                      <a:pt x="127" y="87"/>
                      <a:pt x="128" y="86"/>
                      <a:pt x="129" y="86"/>
                    </a:cubicBezTo>
                    <a:cubicBezTo>
                      <a:pt x="129" y="86"/>
                      <a:pt x="130" y="86"/>
                      <a:pt x="132" y="85"/>
                    </a:cubicBezTo>
                    <a:cubicBezTo>
                      <a:pt x="132" y="85"/>
                      <a:pt x="133" y="85"/>
                      <a:pt x="133" y="85"/>
                    </a:cubicBezTo>
                    <a:cubicBezTo>
                      <a:pt x="133" y="85"/>
                      <a:pt x="133" y="85"/>
                      <a:pt x="133" y="86"/>
                    </a:cubicBezTo>
                    <a:cubicBezTo>
                      <a:pt x="133" y="86"/>
                      <a:pt x="132" y="87"/>
                      <a:pt x="130" y="87"/>
                    </a:cubicBezTo>
                    <a:cubicBezTo>
                      <a:pt x="130" y="87"/>
                      <a:pt x="128" y="88"/>
                      <a:pt x="125" y="89"/>
                    </a:cubicBezTo>
                    <a:cubicBezTo>
                      <a:pt x="125" y="89"/>
                      <a:pt x="124" y="89"/>
                      <a:pt x="122" y="90"/>
                    </a:cubicBezTo>
                    <a:cubicBezTo>
                      <a:pt x="121" y="91"/>
                      <a:pt x="120" y="91"/>
                      <a:pt x="119" y="92"/>
                    </a:cubicBezTo>
                    <a:cubicBezTo>
                      <a:pt x="119" y="92"/>
                      <a:pt x="119" y="92"/>
                      <a:pt x="119" y="92"/>
                    </a:cubicBezTo>
                    <a:cubicBezTo>
                      <a:pt x="118" y="92"/>
                      <a:pt x="118" y="93"/>
                      <a:pt x="118" y="93"/>
                    </a:cubicBezTo>
                    <a:cubicBezTo>
                      <a:pt x="118" y="93"/>
                      <a:pt x="117" y="93"/>
                      <a:pt x="116" y="94"/>
                    </a:cubicBezTo>
                    <a:cubicBezTo>
                      <a:pt x="115" y="95"/>
                      <a:pt x="113" y="95"/>
                      <a:pt x="113" y="96"/>
                    </a:cubicBezTo>
                    <a:close/>
                    <a:moveTo>
                      <a:pt x="127" y="115"/>
                    </a:moveTo>
                    <a:cubicBezTo>
                      <a:pt x="125" y="116"/>
                      <a:pt x="124" y="116"/>
                      <a:pt x="124" y="116"/>
                    </a:cubicBezTo>
                    <a:cubicBezTo>
                      <a:pt x="123" y="116"/>
                      <a:pt x="123" y="116"/>
                      <a:pt x="122" y="116"/>
                    </a:cubicBezTo>
                    <a:cubicBezTo>
                      <a:pt x="122" y="115"/>
                      <a:pt x="122" y="115"/>
                      <a:pt x="122" y="114"/>
                    </a:cubicBezTo>
                    <a:cubicBezTo>
                      <a:pt x="122" y="114"/>
                      <a:pt x="123" y="112"/>
                      <a:pt x="125" y="110"/>
                    </a:cubicBezTo>
                    <a:cubicBezTo>
                      <a:pt x="126" y="109"/>
                      <a:pt x="126" y="108"/>
                      <a:pt x="126" y="108"/>
                    </a:cubicBezTo>
                    <a:cubicBezTo>
                      <a:pt x="126" y="107"/>
                      <a:pt x="126" y="107"/>
                      <a:pt x="125" y="107"/>
                    </a:cubicBezTo>
                    <a:cubicBezTo>
                      <a:pt x="125" y="107"/>
                      <a:pt x="124" y="108"/>
                      <a:pt x="123" y="109"/>
                    </a:cubicBezTo>
                    <a:cubicBezTo>
                      <a:pt x="123" y="109"/>
                      <a:pt x="122" y="110"/>
                      <a:pt x="120" y="112"/>
                    </a:cubicBezTo>
                    <a:cubicBezTo>
                      <a:pt x="120" y="112"/>
                      <a:pt x="119" y="112"/>
                      <a:pt x="118" y="112"/>
                    </a:cubicBezTo>
                    <a:cubicBezTo>
                      <a:pt x="117" y="111"/>
                      <a:pt x="117" y="111"/>
                      <a:pt x="117" y="110"/>
                    </a:cubicBezTo>
                    <a:cubicBezTo>
                      <a:pt x="117" y="109"/>
                      <a:pt x="117" y="108"/>
                      <a:pt x="118" y="107"/>
                    </a:cubicBezTo>
                    <a:cubicBezTo>
                      <a:pt x="119" y="106"/>
                      <a:pt x="121" y="104"/>
                      <a:pt x="124" y="99"/>
                    </a:cubicBezTo>
                    <a:cubicBezTo>
                      <a:pt x="124" y="99"/>
                      <a:pt x="125" y="98"/>
                      <a:pt x="127" y="97"/>
                    </a:cubicBezTo>
                    <a:cubicBezTo>
                      <a:pt x="128" y="96"/>
                      <a:pt x="129" y="95"/>
                      <a:pt x="129" y="94"/>
                    </a:cubicBezTo>
                    <a:cubicBezTo>
                      <a:pt x="130" y="93"/>
                      <a:pt x="130" y="93"/>
                      <a:pt x="131" y="93"/>
                    </a:cubicBezTo>
                    <a:cubicBezTo>
                      <a:pt x="131" y="93"/>
                      <a:pt x="131" y="93"/>
                      <a:pt x="131" y="94"/>
                    </a:cubicBezTo>
                    <a:cubicBezTo>
                      <a:pt x="131" y="94"/>
                      <a:pt x="131" y="94"/>
                      <a:pt x="130" y="95"/>
                    </a:cubicBezTo>
                    <a:cubicBezTo>
                      <a:pt x="128" y="97"/>
                      <a:pt x="127" y="99"/>
                      <a:pt x="126" y="99"/>
                    </a:cubicBezTo>
                    <a:cubicBezTo>
                      <a:pt x="124" y="101"/>
                      <a:pt x="123" y="102"/>
                      <a:pt x="123" y="102"/>
                    </a:cubicBezTo>
                    <a:cubicBezTo>
                      <a:pt x="121" y="105"/>
                      <a:pt x="119" y="107"/>
                      <a:pt x="119" y="108"/>
                    </a:cubicBezTo>
                    <a:cubicBezTo>
                      <a:pt x="119" y="109"/>
                      <a:pt x="119" y="110"/>
                      <a:pt x="119" y="110"/>
                    </a:cubicBezTo>
                    <a:cubicBezTo>
                      <a:pt x="120" y="110"/>
                      <a:pt x="121" y="110"/>
                      <a:pt x="123" y="108"/>
                    </a:cubicBezTo>
                    <a:cubicBezTo>
                      <a:pt x="124" y="106"/>
                      <a:pt x="126" y="105"/>
                      <a:pt x="127" y="105"/>
                    </a:cubicBezTo>
                    <a:cubicBezTo>
                      <a:pt x="128" y="106"/>
                      <a:pt x="128" y="106"/>
                      <a:pt x="127" y="108"/>
                    </a:cubicBezTo>
                    <a:cubicBezTo>
                      <a:pt x="127" y="109"/>
                      <a:pt x="127" y="109"/>
                      <a:pt x="126" y="110"/>
                    </a:cubicBezTo>
                    <a:cubicBezTo>
                      <a:pt x="125" y="111"/>
                      <a:pt x="125" y="112"/>
                      <a:pt x="124" y="112"/>
                    </a:cubicBezTo>
                    <a:cubicBezTo>
                      <a:pt x="124" y="113"/>
                      <a:pt x="124" y="113"/>
                      <a:pt x="124" y="114"/>
                    </a:cubicBezTo>
                    <a:cubicBezTo>
                      <a:pt x="125" y="114"/>
                      <a:pt x="125" y="114"/>
                      <a:pt x="126" y="114"/>
                    </a:cubicBezTo>
                    <a:cubicBezTo>
                      <a:pt x="127" y="113"/>
                      <a:pt x="128" y="112"/>
                      <a:pt x="130" y="111"/>
                    </a:cubicBezTo>
                    <a:cubicBezTo>
                      <a:pt x="130" y="110"/>
                      <a:pt x="131" y="110"/>
                      <a:pt x="132" y="109"/>
                    </a:cubicBezTo>
                    <a:cubicBezTo>
                      <a:pt x="133" y="108"/>
                      <a:pt x="133" y="107"/>
                      <a:pt x="134" y="107"/>
                    </a:cubicBezTo>
                    <a:cubicBezTo>
                      <a:pt x="135" y="106"/>
                      <a:pt x="137" y="104"/>
                      <a:pt x="138" y="103"/>
                    </a:cubicBezTo>
                    <a:cubicBezTo>
                      <a:pt x="139" y="102"/>
                      <a:pt x="140" y="101"/>
                      <a:pt x="140" y="101"/>
                    </a:cubicBezTo>
                    <a:cubicBezTo>
                      <a:pt x="140" y="101"/>
                      <a:pt x="141" y="101"/>
                      <a:pt x="141" y="102"/>
                    </a:cubicBezTo>
                    <a:cubicBezTo>
                      <a:pt x="141" y="102"/>
                      <a:pt x="141" y="102"/>
                      <a:pt x="141" y="103"/>
                    </a:cubicBezTo>
                    <a:cubicBezTo>
                      <a:pt x="140" y="103"/>
                      <a:pt x="140" y="103"/>
                      <a:pt x="140" y="104"/>
                    </a:cubicBezTo>
                    <a:cubicBezTo>
                      <a:pt x="139" y="104"/>
                      <a:pt x="139" y="104"/>
                      <a:pt x="139" y="104"/>
                    </a:cubicBezTo>
                    <a:cubicBezTo>
                      <a:pt x="138" y="105"/>
                      <a:pt x="136" y="106"/>
                      <a:pt x="135" y="107"/>
                    </a:cubicBezTo>
                    <a:cubicBezTo>
                      <a:pt x="135" y="108"/>
                      <a:pt x="134" y="109"/>
                      <a:pt x="133" y="110"/>
                    </a:cubicBezTo>
                    <a:cubicBezTo>
                      <a:pt x="131" y="111"/>
                      <a:pt x="130" y="112"/>
                      <a:pt x="130" y="112"/>
                    </a:cubicBezTo>
                    <a:cubicBezTo>
                      <a:pt x="129" y="113"/>
                      <a:pt x="128" y="114"/>
                      <a:pt x="127" y="115"/>
                    </a:cubicBezTo>
                    <a:close/>
                    <a:moveTo>
                      <a:pt x="140" y="126"/>
                    </a:moveTo>
                    <a:cubicBezTo>
                      <a:pt x="139" y="127"/>
                      <a:pt x="138" y="128"/>
                      <a:pt x="137" y="128"/>
                    </a:cubicBezTo>
                    <a:cubicBezTo>
                      <a:pt x="137" y="128"/>
                      <a:pt x="136" y="128"/>
                      <a:pt x="136" y="127"/>
                    </a:cubicBezTo>
                    <a:cubicBezTo>
                      <a:pt x="135" y="127"/>
                      <a:pt x="135" y="127"/>
                      <a:pt x="135" y="126"/>
                    </a:cubicBezTo>
                    <a:cubicBezTo>
                      <a:pt x="136" y="125"/>
                      <a:pt x="136" y="124"/>
                      <a:pt x="138" y="122"/>
                    </a:cubicBezTo>
                    <a:cubicBezTo>
                      <a:pt x="139" y="121"/>
                      <a:pt x="139" y="120"/>
                      <a:pt x="139" y="120"/>
                    </a:cubicBezTo>
                    <a:cubicBezTo>
                      <a:pt x="139" y="119"/>
                      <a:pt x="139" y="119"/>
                      <a:pt x="138" y="119"/>
                    </a:cubicBezTo>
                    <a:cubicBezTo>
                      <a:pt x="139" y="119"/>
                      <a:pt x="138" y="120"/>
                      <a:pt x="136" y="121"/>
                    </a:cubicBezTo>
                    <a:cubicBezTo>
                      <a:pt x="136" y="121"/>
                      <a:pt x="135" y="122"/>
                      <a:pt x="134" y="123"/>
                    </a:cubicBezTo>
                    <a:cubicBezTo>
                      <a:pt x="133" y="124"/>
                      <a:pt x="132" y="124"/>
                      <a:pt x="132" y="123"/>
                    </a:cubicBezTo>
                    <a:cubicBezTo>
                      <a:pt x="131" y="123"/>
                      <a:pt x="130" y="122"/>
                      <a:pt x="130" y="122"/>
                    </a:cubicBezTo>
                    <a:cubicBezTo>
                      <a:pt x="130" y="121"/>
                      <a:pt x="131" y="120"/>
                      <a:pt x="132" y="118"/>
                    </a:cubicBezTo>
                    <a:cubicBezTo>
                      <a:pt x="132" y="118"/>
                      <a:pt x="134" y="116"/>
                      <a:pt x="138" y="111"/>
                    </a:cubicBezTo>
                    <a:cubicBezTo>
                      <a:pt x="138" y="111"/>
                      <a:pt x="139" y="110"/>
                      <a:pt x="140" y="108"/>
                    </a:cubicBezTo>
                    <a:cubicBezTo>
                      <a:pt x="141" y="107"/>
                      <a:pt x="142" y="106"/>
                      <a:pt x="142" y="106"/>
                    </a:cubicBezTo>
                    <a:cubicBezTo>
                      <a:pt x="143" y="105"/>
                      <a:pt x="144" y="104"/>
                      <a:pt x="144" y="105"/>
                    </a:cubicBezTo>
                    <a:cubicBezTo>
                      <a:pt x="145" y="105"/>
                      <a:pt x="145" y="105"/>
                      <a:pt x="145" y="105"/>
                    </a:cubicBezTo>
                    <a:cubicBezTo>
                      <a:pt x="145" y="105"/>
                      <a:pt x="144" y="106"/>
                      <a:pt x="144" y="106"/>
                    </a:cubicBezTo>
                    <a:cubicBezTo>
                      <a:pt x="142" y="109"/>
                      <a:pt x="140" y="110"/>
                      <a:pt x="140" y="111"/>
                    </a:cubicBezTo>
                    <a:cubicBezTo>
                      <a:pt x="138" y="113"/>
                      <a:pt x="137" y="114"/>
                      <a:pt x="137" y="114"/>
                    </a:cubicBezTo>
                    <a:cubicBezTo>
                      <a:pt x="134" y="117"/>
                      <a:pt x="133" y="119"/>
                      <a:pt x="133" y="120"/>
                    </a:cubicBezTo>
                    <a:cubicBezTo>
                      <a:pt x="132" y="121"/>
                      <a:pt x="132" y="121"/>
                      <a:pt x="133" y="122"/>
                    </a:cubicBezTo>
                    <a:cubicBezTo>
                      <a:pt x="133" y="122"/>
                      <a:pt x="134" y="121"/>
                      <a:pt x="136" y="120"/>
                    </a:cubicBezTo>
                    <a:cubicBezTo>
                      <a:pt x="138" y="118"/>
                      <a:pt x="139" y="117"/>
                      <a:pt x="140" y="117"/>
                    </a:cubicBezTo>
                    <a:cubicBezTo>
                      <a:pt x="142" y="117"/>
                      <a:pt x="142" y="118"/>
                      <a:pt x="141" y="120"/>
                    </a:cubicBezTo>
                    <a:cubicBezTo>
                      <a:pt x="140" y="120"/>
                      <a:pt x="140" y="121"/>
                      <a:pt x="139" y="122"/>
                    </a:cubicBezTo>
                    <a:cubicBezTo>
                      <a:pt x="139" y="123"/>
                      <a:pt x="138" y="124"/>
                      <a:pt x="138" y="124"/>
                    </a:cubicBezTo>
                    <a:cubicBezTo>
                      <a:pt x="137" y="125"/>
                      <a:pt x="137" y="125"/>
                      <a:pt x="138" y="125"/>
                    </a:cubicBezTo>
                    <a:cubicBezTo>
                      <a:pt x="138" y="126"/>
                      <a:pt x="139" y="126"/>
                      <a:pt x="139" y="125"/>
                    </a:cubicBezTo>
                    <a:cubicBezTo>
                      <a:pt x="140" y="125"/>
                      <a:pt x="141" y="124"/>
                      <a:pt x="143" y="122"/>
                    </a:cubicBezTo>
                    <a:cubicBezTo>
                      <a:pt x="144" y="122"/>
                      <a:pt x="144" y="121"/>
                      <a:pt x="145" y="120"/>
                    </a:cubicBezTo>
                    <a:cubicBezTo>
                      <a:pt x="146" y="120"/>
                      <a:pt x="147" y="119"/>
                      <a:pt x="147" y="118"/>
                    </a:cubicBezTo>
                    <a:cubicBezTo>
                      <a:pt x="149" y="117"/>
                      <a:pt x="150" y="116"/>
                      <a:pt x="151" y="115"/>
                    </a:cubicBezTo>
                    <a:cubicBezTo>
                      <a:pt x="152" y="114"/>
                      <a:pt x="153" y="113"/>
                      <a:pt x="153" y="113"/>
                    </a:cubicBezTo>
                    <a:cubicBezTo>
                      <a:pt x="154" y="113"/>
                      <a:pt x="154" y="113"/>
                      <a:pt x="154" y="113"/>
                    </a:cubicBezTo>
                    <a:cubicBezTo>
                      <a:pt x="154" y="114"/>
                      <a:pt x="154" y="114"/>
                      <a:pt x="154" y="115"/>
                    </a:cubicBezTo>
                    <a:cubicBezTo>
                      <a:pt x="154" y="115"/>
                      <a:pt x="154" y="115"/>
                      <a:pt x="153" y="115"/>
                    </a:cubicBezTo>
                    <a:cubicBezTo>
                      <a:pt x="153" y="116"/>
                      <a:pt x="153" y="116"/>
                      <a:pt x="152" y="116"/>
                    </a:cubicBezTo>
                    <a:cubicBezTo>
                      <a:pt x="151" y="117"/>
                      <a:pt x="150" y="118"/>
                      <a:pt x="149" y="119"/>
                    </a:cubicBezTo>
                    <a:cubicBezTo>
                      <a:pt x="148" y="120"/>
                      <a:pt x="147" y="120"/>
                      <a:pt x="146" y="121"/>
                    </a:cubicBezTo>
                    <a:cubicBezTo>
                      <a:pt x="145" y="123"/>
                      <a:pt x="144" y="123"/>
                      <a:pt x="143" y="124"/>
                    </a:cubicBezTo>
                    <a:cubicBezTo>
                      <a:pt x="142" y="125"/>
                      <a:pt x="141" y="125"/>
                      <a:pt x="140" y="126"/>
                    </a:cubicBezTo>
                    <a:close/>
                    <a:moveTo>
                      <a:pt x="150" y="140"/>
                    </a:moveTo>
                    <a:cubicBezTo>
                      <a:pt x="150" y="140"/>
                      <a:pt x="149" y="140"/>
                      <a:pt x="149" y="139"/>
                    </a:cubicBezTo>
                    <a:cubicBezTo>
                      <a:pt x="149" y="139"/>
                      <a:pt x="149" y="138"/>
                      <a:pt x="149" y="138"/>
                    </a:cubicBezTo>
                    <a:cubicBezTo>
                      <a:pt x="149" y="137"/>
                      <a:pt x="150" y="136"/>
                      <a:pt x="152" y="133"/>
                    </a:cubicBezTo>
                    <a:cubicBezTo>
                      <a:pt x="152" y="132"/>
                      <a:pt x="153" y="132"/>
                      <a:pt x="153" y="131"/>
                    </a:cubicBezTo>
                    <a:cubicBezTo>
                      <a:pt x="153" y="131"/>
                      <a:pt x="152" y="130"/>
                      <a:pt x="152" y="131"/>
                    </a:cubicBezTo>
                    <a:cubicBezTo>
                      <a:pt x="152" y="131"/>
                      <a:pt x="151" y="131"/>
                      <a:pt x="150" y="132"/>
                    </a:cubicBezTo>
                    <a:cubicBezTo>
                      <a:pt x="150" y="133"/>
                      <a:pt x="149" y="133"/>
                      <a:pt x="147" y="135"/>
                    </a:cubicBezTo>
                    <a:cubicBezTo>
                      <a:pt x="147" y="135"/>
                      <a:pt x="146" y="135"/>
                      <a:pt x="145" y="135"/>
                    </a:cubicBezTo>
                    <a:cubicBezTo>
                      <a:pt x="144" y="135"/>
                      <a:pt x="144" y="134"/>
                      <a:pt x="144" y="133"/>
                    </a:cubicBezTo>
                    <a:cubicBezTo>
                      <a:pt x="144" y="132"/>
                      <a:pt x="144" y="131"/>
                      <a:pt x="145" y="130"/>
                    </a:cubicBezTo>
                    <a:cubicBezTo>
                      <a:pt x="145" y="130"/>
                      <a:pt x="147" y="127"/>
                      <a:pt x="151" y="123"/>
                    </a:cubicBezTo>
                    <a:cubicBezTo>
                      <a:pt x="151" y="122"/>
                      <a:pt x="152" y="122"/>
                      <a:pt x="153" y="120"/>
                    </a:cubicBezTo>
                    <a:cubicBezTo>
                      <a:pt x="154" y="119"/>
                      <a:pt x="155" y="118"/>
                      <a:pt x="156" y="117"/>
                    </a:cubicBezTo>
                    <a:cubicBezTo>
                      <a:pt x="156" y="116"/>
                      <a:pt x="157" y="116"/>
                      <a:pt x="158" y="116"/>
                    </a:cubicBezTo>
                    <a:cubicBezTo>
                      <a:pt x="158" y="117"/>
                      <a:pt x="158" y="117"/>
                      <a:pt x="158" y="117"/>
                    </a:cubicBezTo>
                    <a:cubicBezTo>
                      <a:pt x="158" y="117"/>
                      <a:pt x="158" y="118"/>
                      <a:pt x="157" y="118"/>
                    </a:cubicBezTo>
                    <a:cubicBezTo>
                      <a:pt x="155" y="121"/>
                      <a:pt x="154" y="122"/>
                      <a:pt x="153" y="123"/>
                    </a:cubicBezTo>
                    <a:cubicBezTo>
                      <a:pt x="151" y="125"/>
                      <a:pt x="150" y="126"/>
                      <a:pt x="150" y="126"/>
                    </a:cubicBezTo>
                    <a:cubicBezTo>
                      <a:pt x="148" y="129"/>
                      <a:pt x="146" y="131"/>
                      <a:pt x="146" y="132"/>
                    </a:cubicBezTo>
                    <a:cubicBezTo>
                      <a:pt x="146" y="132"/>
                      <a:pt x="146" y="133"/>
                      <a:pt x="146" y="133"/>
                    </a:cubicBezTo>
                    <a:cubicBezTo>
                      <a:pt x="147" y="134"/>
                      <a:pt x="148" y="133"/>
                      <a:pt x="149" y="131"/>
                    </a:cubicBezTo>
                    <a:cubicBezTo>
                      <a:pt x="151" y="129"/>
                      <a:pt x="152" y="129"/>
                      <a:pt x="154" y="129"/>
                    </a:cubicBezTo>
                    <a:cubicBezTo>
                      <a:pt x="155" y="129"/>
                      <a:pt x="155" y="130"/>
                      <a:pt x="154" y="132"/>
                    </a:cubicBezTo>
                    <a:cubicBezTo>
                      <a:pt x="154" y="132"/>
                      <a:pt x="153" y="133"/>
                      <a:pt x="153" y="134"/>
                    </a:cubicBezTo>
                    <a:cubicBezTo>
                      <a:pt x="152" y="135"/>
                      <a:pt x="151" y="135"/>
                      <a:pt x="151" y="136"/>
                    </a:cubicBezTo>
                    <a:cubicBezTo>
                      <a:pt x="151" y="136"/>
                      <a:pt x="151" y="137"/>
                      <a:pt x="151" y="137"/>
                    </a:cubicBezTo>
                    <a:cubicBezTo>
                      <a:pt x="152" y="137"/>
                      <a:pt x="152" y="137"/>
                      <a:pt x="153" y="137"/>
                    </a:cubicBezTo>
                    <a:cubicBezTo>
                      <a:pt x="153" y="137"/>
                      <a:pt x="155" y="136"/>
                      <a:pt x="157" y="134"/>
                    </a:cubicBezTo>
                    <a:cubicBezTo>
                      <a:pt x="157" y="134"/>
                      <a:pt x="158" y="133"/>
                      <a:pt x="158" y="132"/>
                    </a:cubicBezTo>
                    <a:cubicBezTo>
                      <a:pt x="159" y="131"/>
                      <a:pt x="160" y="131"/>
                      <a:pt x="161" y="130"/>
                    </a:cubicBezTo>
                    <a:cubicBezTo>
                      <a:pt x="162" y="129"/>
                      <a:pt x="163" y="128"/>
                      <a:pt x="164" y="127"/>
                    </a:cubicBezTo>
                    <a:cubicBezTo>
                      <a:pt x="165" y="125"/>
                      <a:pt x="166" y="125"/>
                      <a:pt x="166" y="125"/>
                    </a:cubicBezTo>
                    <a:cubicBezTo>
                      <a:pt x="167" y="125"/>
                      <a:pt x="167" y="125"/>
                      <a:pt x="167" y="125"/>
                    </a:cubicBezTo>
                    <a:cubicBezTo>
                      <a:pt x="167" y="126"/>
                      <a:pt x="167" y="126"/>
                      <a:pt x="167" y="126"/>
                    </a:cubicBezTo>
                    <a:cubicBezTo>
                      <a:pt x="167" y="126"/>
                      <a:pt x="167" y="127"/>
                      <a:pt x="166" y="127"/>
                    </a:cubicBezTo>
                    <a:cubicBezTo>
                      <a:pt x="166" y="127"/>
                      <a:pt x="166" y="128"/>
                      <a:pt x="166" y="128"/>
                    </a:cubicBezTo>
                    <a:cubicBezTo>
                      <a:pt x="164" y="129"/>
                      <a:pt x="163" y="130"/>
                      <a:pt x="162" y="131"/>
                    </a:cubicBezTo>
                    <a:cubicBezTo>
                      <a:pt x="161" y="131"/>
                      <a:pt x="160" y="132"/>
                      <a:pt x="159" y="133"/>
                    </a:cubicBezTo>
                    <a:cubicBezTo>
                      <a:pt x="158" y="134"/>
                      <a:pt x="157" y="135"/>
                      <a:pt x="157" y="135"/>
                    </a:cubicBezTo>
                    <a:cubicBezTo>
                      <a:pt x="155" y="136"/>
                      <a:pt x="154" y="137"/>
                      <a:pt x="153" y="138"/>
                    </a:cubicBezTo>
                    <a:cubicBezTo>
                      <a:pt x="152" y="139"/>
                      <a:pt x="151" y="140"/>
                      <a:pt x="150" y="140"/>
                    </a:cubicBezTo>
                    <a:close/>
                    <a:moveTo>
                      <a:pt x="158" y="146"/>
                    </a:moveTo>
                    <a:cubicBezTo>
                      <a:pt x="157" y="146"/>
                      <a:pt x="156" y="146"/>
                      <a:pt x="156" y="145"/>
                    </a:cubicBezTo>
                    <a:cubicBezTo>
                      <a:pt x="156" y="144"/>
                      <a:pt x="156" y="144"/>
                      <a:pt x="156" y="143"/>
                    </a:cubicBezTo>
                    <a:cubicBezTo>
                      <a:pt x="156" y="142"/>
                      <a:pt x="157" y="142"/>
                      <a:pt x="157" y="142"/>
                    </a:cubicBezTo>
                    <a:cubicBezTo>
                      <a:pt x="158" y="142"/>
                      <a:pt x="159" y="142"/>
                      <a:pt x="159" y="143"/>
                    </a:cubicBezTo>
                    <a:cubicBezTo>
                      <a:pt x="159" y="143"/>
                      <a:pt x="160" y="144"/>
                      <a:pt x="160" y="144"/>
                    </a:cubicBezTo>
                    <a:cubicBezTo>
                      <a:pt x="160" y="145"/>
                      <a:pt x="159" y="145"/>
                      <a:pt x="158" y="146"/>
                    </a:cubicBezTo>
                    <a:close/>
                    <a:moveTo>
                      <a:pt x="164" y="150"/>
                    </a:moveTo>
                    <a:cubicBezTo>
                      <a:pt x="164" y="151"/>
                      <a:pt x="164" y="151"/>
                      <a:pt x="163" y="151"/>
                    </a:cubicBezTo>
                    <a:cubicBezTo>
                      <a:pt x="162" y="151"/>
                      <a:pt x="162" y="150"/>
                      <a:pt x="162" y="149"/>
                    </a:cubicBezTo>
                    <a:cubicBezTo>
                      <a:pt x="162" y="148"/>
                      <a:pt x="163" y="147"/>
                      <a:pt x="164" y="146"/>
                    </a:cubicBezTo>
                    <a:cubicBezTo>
                      <a:pt x="164" y="146"/>
                      <a:pt x="165" y="145"/>
                      <a:pt x="166" y="145"/>
                    </a:cubicBezTo>
                    <a:cubicBezTo>
                      <a:pt x="166" y="144"/>
                      <a:pt x="167" y="144"/>
                      <a:pt x="167" y="144"/>
                    </a:cubicBezTo>
                    <a:cubicBezTo>
                      <a:pt x="169" y="142"/>
                      <a:pt x="171" y="140"/>
                      <a:pt x="173" y="138"/>
                    </a:cubicBezTo>
                    <a:cubicBezTo>
                      <a:pt x="177" y="133"/>
                      <a:pt x="179" y="131"/>
                      <a:pt x="179" y="132"/>
                    </a:cubicBezTo>
                    <a:cubicBezTo>
                      <a:pt x="180" y="130"/>
                      <a:pt x="181" y="129"/>
                      <a:pt x="181" y="129"/>
                    </a:cubicBezTo>
                    <a:cubicBezTo>
                      <a:pt x="181" y="129"/>
                      <a:pt x="181" y="129"/>
                      <a:pt x="180" y="128"/>
                    </a:cubicBezTo>
                    <a:cubicBezTo>
                      <a:pt x="180" y="128"/>
                      <a:pt x="180" y="128"/>
                      <a:pt x="180" y="128"/>
                    </a:cubicBezTo>
                    <a:cubicBezTo>
                      <a:pt x="180" y="128"/>
                      <a:pt x="180" y="127"/>
                      <a:pt x="180" y="127"/>
                    </a:cubicBezTo>
                    <a:cubicBezTo>
                      <a:pt x="181" y="127"/>
                      <a:pt x="181" y="127"/>
                      <a:pt x="181" y="127"/>
                    </a:cubicBezTo>
                    <a:cubicBezTo>
                      <a:pt x="181" y="127"/>
                      <a:pt x="182" y="127"/>
                      <a:pt x="182" y="128"/>
                    </a:cubicBezTo>
                    <a:cubicBezTo>
                      <a:pt x="183" y="129"/>
                      <a:pt x="183" y="130"/>
                      <a:pt x="181" y="132"/>
                    </a:cubicBezTo>
                    <a:cubicBezTo>
                      <a:pt x="180" y="133"/>
                      <a:pt x="178" y="135"/>
                      <a:pt x="175" y="138"/>
                    </a:cubicBezTo>
                    <a:cubicBezTo>
                      <a:pt x="172" y="141"/>
                      <a:pt x="170" y="143"/>
                      <a:pt x="169" y="144"/>
                    </a:cubicBezTo>
                    <a:cubicBezTo>
                      <a:pt x="166" y="147"/>
                      <a:pt x="165" y="149"/>
                      <a:pt x="164" y="150"/>
                    </a:cubicBezTo>
                    <a:close/>
                    <a:moveTo>
                      <a:pt x="171" y="159"/>
                    </a:moveTo>
                    <a:cubicBezTo>
                      <a:pt x="170" y="158"/>
                      <a:pt x="169" y="157"/>
                      <a:pt x="169" y="155"/>
                    </a:cubicBezTo>
                    <a:cubicBezTo>
                      <a:pt x="169" y="154"/>
                      <a:pt x="170" y="152"/>
                      <a:pt x="171" y="150"/>
                    </a:cubicBezTo>
                    <a:cubicBezTo>
                      <a:pt x="172" y="149"/>
                      <a:pt x="173" y="148"/>
                      <a:pt x="176" y="145"/>
                    </a:cubicBezTo>
                    <a:cubicBezTo>
                      <a:pt x="177" y="144"/>
                      <a:pt x="178" y="143"/>
                      <a:pt x="180" y="141"/>
                    </a:cubicBezTo>
                    <a:cubicBezTo>
                      <a:pt x="182" y="140"/>
                      <a:pt x="183" y="139"/>
                      <a:pt x="184" y="139"/>
                    </a:cubicBezTo>
                    <a:cubicBezTo>
                      <a:pt x="184" y="139"/>
                      <a:pt x="185" y="140"/>
                      <a:pt x="185" y="141"/>
                    </a:cubicBezTo>
                    <a:cubicBezTo>
                      <a:pt x="185" y="141"/>
                      <a:pt x="186" y="141"/>
                      <a:pt x="186" y="142"/>
                    </a:cubicBezTo>
                    <a:cubicBezTo>
                      <a:pt x="187" y="144"/>
                      <a:pt x="187" y="144"/>
                      <a:pt x="187" y="145"/>
                    </a:cubicBezTo>
                    <a:cubicBezTo>
                      <a:pt x="187" y="146"/>
                      <a:pt x="186" y="148"/>
                      <a:pt x="183" y="151"/>
                    </a:cubicBezTo>
                    <a:cubicBezTo>
                      <a:pt x="183" y="151"/>
                      <a:pt x="182" y="152"/>
                      <a:pt x="182" y="152"/>
                    </a:cubicBezTo>
                    <a:cubicBezTo>
                      <a:pt x="181" y="153"/>
                      <a:pt x="181" y="153"/>
                      <a:pt x="180" y="154"/>
                    </a:cubicBezTo>
                    <a:cubicBezTo>
                      <a:pt x="179" y="155"/>
                      <a:pt x="177" y="156"/>
                      <a:pt x="175" y="158"/>
                    </a:cubicBezTo>
                    <a:cubicBezTo>
                      <a:pt x="173" y="159"/>
                      <a:pt x="172" y="159"/>
                      <a:pt x="171" y="159"/>
                    </a:cubicBezTo>
                    <a:close/>
                    <a:moveTo>
                      <a:pt x="183" y="159"/>
                    </a:moveTo>
                    <a:cubicBezTo>
                      <a:pt x="183" y="159"/>
                      <a:pt x="183" y="160"/>
                      <a:pt x="182" y="161"/>
                    </a:cubicBezTo>
                    <a:cubicBezTo>
                      <a:pt x="182" y="161"/>
                      <a:pt x="181" y="162"/>
                      <a:pt x="181" y="162"/>
                    </a:cubicBezTo>
                    <a:cubicBezTo>
                      <a:pt x="179" y="164"/>
                      <a:pt x="178" y="165"/>
                      <a:pt x="178" y="165"/>
                    </a:cubicBezTo>
                    <a:cubicBezTo>
                      <a:pt x="178" y="165"/>
                      <a:pt x="178" y="165"/>
                      <a:pt x="177" y="164"/>
                    </a:cubicBezTo>
                    <a:cubicBezTo>
                      <a:pt x="177" y="164"/>
                      <a:pt x="177" y="163"/>
                      <a:pt x="178" y="163"/>
                    </a:cubicBezTo>
                    <a:cubicBezTo>
                      <a:pt x="178" y="163"/>
                      <a:pt x="179" y="162"/>
                      <a:pt x="182" y="158"/>
                    </a:cubicBezTo>
                    <a:cubicBezTo>
                      <a:pt x="183" y="158"/>
                      <a:pt x="184" y="157"/>
                      <a:pt x="185" y="156"/>
                    </a:cubicBezTo>
                    <a:cubicBezTo>
                      <a:pt x="186" y="155"/>
                      <a:pt x="187" y="155"/>
                      <a:pt x="187" y="154"/>
                    </a:cubicBezTo>
                    <a:cubicBezTo>
                      <a:pt x="189" y="152"/>
                      <a:pt x="190" y="151"/>
                      <a:pt x="190" y="150"/>
                    </a:cubicBezTo>
                    <a:cubicBezTo>
                      <a:pt x="190" y="150"/>
                      <a:pt x="190" y="150"/>
                      <a:pt x="190" y="149"/>
                    </a:cubicBezTo>
                    <a:cubicBezTo>
                      <a:pt x="190" y="149"/>
                      <a:pt x="190" y="149"/>
                      <a:pt x="190" y="148"/>
                    </a:cubicBezTo>
                    <a:cubicBezTo>
                      <a:pt x="190" y="148"/>
                      <a:pt x="191" y="148"/>
                      <a:pt x="191" y="148"/>
                    </a:cubicBezTo>
                    <a:cubicBezTo>
                      <a:pt x="191" y="148"/>
                      <a:pt x="191" y="148"/>
                      <a:pt x="191" y="148"/>
                    </a:cubicBezTo>
                    <a:cubicBezTo>
                      <a:pt x="191" y="148"/>
                      <a:pt x="192" y="149"/>
                      <a:pt x="192" y="150"/>
                    </a:cubicBezTo>
                    <a:cubicBezTo>
                      <a:pt x="192" y="150"/>
                      <a:pt x="192" y="151"/>
                      <a:pt x="192" y="151"/>
                    </a:cubicBezTo>
                    <a:cubicBezTo>
                      <a:pt x="192" y="151"/>
                      <a:pt x="192" y="151"/>
                      <a:pt x="193" y="151"/>
                    </a:cubicBezTo>
                    <a:cubicBezTo>
                      <a:pt x="195" y="151"/>
                      <a:pt x="196" y="152"/>
                      <a:pt x="197" y="153"/>
                    </a:cubicBezTo>
                    <a:cubicBezTo>
                      <a:pt x="198" y="154"/>
                      <a:pt x="198" y="155"/>
                      <a:pt x="198" y="156"/>
                    </a:cubicBezTo>
                    <a:cubicBezTo>
                      <a:pt x="198" y="157"/>
                      <a:pt x="198" y="158"/>
                      <a:pt x="197" y="158"/>
                    </a:cubicBezTo>
                    <a:cubicBezTo>
                      <a:pt x="196" y="159"/>
                      <a:pt x="196" y="159"/>
                      <a:pt x="195" y="159"/>
                    </a:cubicBezTo>
                    <a:cubicBezTo>
                      <a:pt x="195" y="158"/>
                      <a:pt x="195" y="158"/>
                      <a:pt x="195" y="158"/>
                    </a:cubicBezTo>
                    <a:cubicBezTo>
                      <a:pt x="196" y="157"/>
                      <a:pt x="196" y="157"/>
                      <a:pt x="196" y="157"/>
                    </a:cubicBezTo>
                    <a:cubicBezTo>
                      <a:pt x="197" y="156"/>
                      <a:pt x="197" y="155"/>
                      <a:pt x="196" y="155"/>
                    </a:cubicBezTo>
                    <a:cubicBezTo>
                      <a:pt x="195" y="153"/>
                      <a:pt x="194" y="153"/>
                      <a:pt x="192" y="152"/>
                    </a:cubicBezTo>
                    <a:cubicBezTo>
                      <a:pt x="191" y="152"/>
                      <a:pt x="190" y="153"/>
                      <a:pt x="188" y="154"/>
                    </a:cubicBezTo>
                    <a:cubicBezTo>
                      <a:pt x="186" y="156"/>
                      <a:pt x="185" y="158"/>
                      <a:pt x="183" y="159"/>
                    </a:cubicBezTo>
                    <a:close/>
                    <a:moveTo>
                      <a:pt x="193" y="169"/>
                    </a:moveTo>
                    <a:cubicBezTo>
                      <a:pt x="191" y="171"/>
                      <a:pt x="190" y="173"/>
                      <a:pt x="190" y="174"/>
                    </a:cubicBezTo>
                    <a:cubicBezTo>
                      <a:pt x="190" y="175"/>
                      <a:pt x="191" y="175"/>
                      <a:pt x="191" y="176"/>
                    </a:cubicBezTo>
                    <a:cubicBezTo>
                      <a:pt x="192" y="176"/>
                      <a:pt x="193" y="176"/>
                      <a:pt x="192" y="176"/>
                    </a:cubicBezTo>
                    <a:cubicBezTo>
                      <a:pt x="193" y="177"/>
                      <a:pt x="193" y="177"/>
                      <a:pt x="193" y="178"/>
                    </a:cubicBezTo>
                    <a:cubicBezTo>
                      <a:pt x="194" y="178"/>
                      <a:pt x="193" y="179"/>
                      <a:pt x="192" y="178"/>
                    </a:cubicBezTo>
                    <a:cubicBezTo>
                      <a:pt x="192" y="178"/>
                      <a:pt x="191" y="178"/>
                      <a:pt x="190" y="177"/>
                    </a:cubicBezTo>
                    <a:cubicBezTo>
                      <a:pt x="189" y="175"/>
                      <a:pt x="188" y="174"/>
                      <a:pt x="189" y="172"/>
                    </a:cubicBezTo>
                    <a:cubicBezTo>
                      <a:pt x="189" y="172"/>
                      <a:pt x="190" y="170"/>
                      <a:pt x="192" y="169"/>
                    </a:cubicBezTo>
                    <a:cubicBezTo>
                      <a:pt x="194" y="166"/>
                      <a:pt x="196" y="165"/>
                      <a:pt x="196" y="164"/>
                    </a:cubicBezTo>
                    <a:cubicBezTo>
                      <a:pt x="198" y="162"/>
                      <a:pt x="200" y="161"/>
                      <a:pt x="199" y="161"/>
                    </a:cubicBezTo>
                    <a:cubicBezTo>
                      <a:pt x="200" y="160"/>
                      <a:pt x="201" y="160"/>
                      <a:pt x="202" y="160"/>
                    </a:cubicBezTo>
                    <a:cubicBezTo>
                      <a:pt x="203" y="160"/>
                      <a:pt x="204" y="160"/>
                      <a:pt x="205" y="161"/>
                    </a:cubicBezTo>
                    <a:cubicBezTo>
                      <a:pt x="207" y="162"/>
                      <a:pt x="207" y="164"/>
                      <a:pt x="205" y="166"/>
                    </a:cubicBezTo>
                    <a:cubicBezTo>
                      <a:pt x="205" y="166"/>
                      <a:pt x="204" y="168"/>
                      <a:pt x="202" y="170"/>
                    </a:cubicBezTo>
                    <a:cubicBezTo>
                      <a:pt x="201" y="171"/>
                      <a:pt x="200" y="172"/>
                      <a:pt x="199" y="172"/>
                    </a:cubicBezTo>
                    <a:cubicBezTo>
                      <a:pt x="199" y="172"/>
                      <a:pt x="198" y="171"/>
                      <a:pt x="198" y="171"/>
                    </a:cubicBezTo>
                    <a:cubicBezTo>
                      <a:pt x="197" y="171"/>
                      <a:pt x="197" y="170"/>
                      <a:pt x="196" y="169"/>
                    </a:cubicBezTo>
                    <a:cubicBezTo>
                      <a:pt x="195" y="168"/>
                      <a:pt x="194" y="168"/>
                      <a:pt x="193" y="169"/>
                    </a:cubicBezTo>
                    <a:close/>
                    <a:moveTo>
                      <a:pt x="206" y="192"/>
                    </a:moveTo>
                    <a:cubicBezTo>
                      <a:pt x="206" y="191"/>
                      <a:pt x="207" y="190"/>
                      <a:pt x="208" y="189"/>
                    </a:cubicBezTo>
                    <a:cubicBezTo>
                      <a:pt x="209" y="188"/>
                      <a:pt x="210" y="186"/>
                      <a:pt x="213" y="184"/>
                    </a:cubicBezTo>
                    <a:cubicBezTo>
                      <a:pt x="215" y="182"/>
                      <a:pt x="216" y="181"/>
                      <a:pt x="217" y="180"/>
                    </a:cubicBezTo>
                    <a:cubicBezTo>
                      <a:pt x="217" y="179"/>
                      <a:pt x="217" y="178"/>
                      <a:pt x="217" y="178"/>
                    </a:cubicBezTo>
                    <a:cubicBezTo>
                      <a:pt x="217" y="177"/>
                      <a:pt x="216" y="176"/>
                      <a:pt x="216" y="176"/>
                    </a:cubicBezTo>
                    <a:cubicBezTo>
                      <a:pt x="214" y="176"/>
                      <a:pt x="212" y="177"/>
                      <a:pt x="210" y="179"/>
                    </a:cubicBezTo>
                    <a:cubicBezTo>
                      <a:pt x="210" y="180"/>
                      <a:pt x="209" y="181"/>
                      <a:pt x="207" y="182"/>
                    </a:cubicBezTo>
                    <a:cubicBezTo>
                      <a:pt x="206" y="184"/>
                      <a:pt x="205" y="184"/>
                      <a:pt x="205" y="185"/>
                    </a:cubicBezTo>
                    <a:cubicBezTo>
                      <a:pt x="203" y="186"/>
                      <a:pt x="203" y="187"/>
                      <a:pt x="203" y="187"/>
                    </a:cubicBezTo>
                    <a:cubicBezTo>
                      <a:pt x="202" y="188"/>
                      <a:pt x="202" y="188"/>
                      <a:pt x="202" y="188"/>
                    </a:cubicBezTo>
                    <a:cubicBezTo>
                      <a:pt x="201" y="188"/>
                      <a:pt x="201" y="187"/>
                      <a:pt x="201" y="187"/>
                    </a:cubicBezTo>
                    <a:cubicBezTo>
                      <a:pt x="202" y="186"/>
                      <a:pt x="202" y="185"/>
                      <a:pt x="203" y="185"/>
                    </a:cubicBezTo>
                    <a:cubicBezTo>
                      <a:pt x="203" y="184"/>
                      <a:pt x="204" y="184"/>
                      <a:pt x="205" y="183"/>
                    </a:cubicBezTo>
                    <a:cubicBezTo>
                      <a:pt x="205" y="182"/>
                      <a:pt x="206" y="182"/>
                      <a:pt x="207" y="181"/>
                    </a:cubicBezTo>
                    <a:cubicBezTo>
                      <a:pt x="208" y="180"/>
                      <a:pt x="208" y="179"/>
                      <a:pt x="209" y="179"/>
                    </a:cubicBezTo>
                    <a:cubicBezTo>
                      <a:pt x="209" y="178"/>
                      <a:pt x="209" y="178"/>
                      <a:pt x="210" y="177"/>
                    </a:cubicBezTo>
                    <a:cubicBezTo>
                      <a:pt x="211" y="176"/>
                      <a:pt x="211" y="175"/>
                      <a:pt x="212" y="175"/>
                    </a:cubicBezTo>
                    <a:cubicBezTo>
                      <a:pt x="213" y="174"/>
                      <a:pt x="213" y="173"/>
                      <a:pt x="213" y="171"/>
                    </a:cubicBezTo>
                    <a:cubicBezTo>
                      <a:pt x="212" y="171"/>
                      <a:pt x="212" y="170"/>
                      <a:pt x="211" y="170"/>
                    </a:cubicBezTo>
                    <a:cubicBezTo>
                      <a:pt x="210" y="170"/>
                      <a:pt x="210" y="171"/>
                      <a:pt x="209" y="171"/>
                    </a:cubicBezTo>
                    <a:cubicBezTo>
                      <a:pt x="208" y="172"/>
                      <a:pt x="207" y="173"/>
                      <a:pt x="205" y="174"/>
                    </a:cubicBezTo>
                    <a:cubicBezTo>
                      <a:pt x="205" y="175"/>
                      <a:pt x="204" y="176"/>
                      <a:pt x="201" y="179"/>
                    </a:cubicBezTo>
                    <a:cubicBezTo>
                      <a:pt x="200" y="181"/>
                      <a:pt x="198" y="182"/>
                      <a:pt x="198" y="182"/>
                    </a:cubicBezTo>
                    <a:cubicBezTo>
                      <a:pt x="197" y="183"/>
                      <a:pt x="197" y="183"/>
                      <a:pt x="197" y="182"/>
                    </a:cubicBezTo>
                    <a:cubicBezTo>
                      <a:pt x="196" y="182"/>
                      <a:pt x="197" y="182"/>
                      <a:pt x="197" y="181"/>
                    </a:cubicBezTo>
                    <a:cubicBezTo>
                      <a:pt x="197" y="181"/>
                      <a:pt x="197" y="181"/>
                      <a:pt x="198" y="180"/>
                    </a:cubicBezTo>
                    <a:cubicBezTo>
                      <a:pt x="198" y="180"/>
                      <a:pt x="199" y="179"/>
                      <a:pt x="199" y="179"/>
                    </a:cubicBezTo>
                    <a:cubicBezTo>
                      <a:pt x="200" y="179"/>
                      <a:pt x="200" y="178"/>
                      <a:pt x="200" y="178"/>
                    </a:cubicBezTo>
                    <a:cubicBezTo>
                      <a:pt x="200" y="178"/>
                      <a:pt x="201" y="177"/>
                      <a:pt x="202" y="176"/>
                    </a:cubicBezTo>
                    <a:cubicBezTo>
                      <a:pt x="203" y="175"/>
                      <a:pt x="204" y="174"/>
                      <a:pt x="204" y="174"/>
                    </a:cubicBezTo>
                    <a:cubicBezTo>
                      <a:pt x="205" y="173"/>
                      <a:pt x="205" y="173"/>
                      <a:pt x="205" y="173"/>
                    </a:cubicBezTo>
                    <a:cubicBezTo>
                      <a:pt x="206" y="172"/>
                      <a:pt x="206" y="172"/>
                      <a:pt x="206" y="172"/>
                    </a:cubicBezTo>
                    <a:cubicBezTo>
                      <a:pt x="207" y="171"/>
                      <a:pt x="207" y="171"/>
                      <a:pt x="207" y="171"/>
                    </a:cubicBezTo>
                    <a:cubicBezTo>
                      <a:pt x="209" y="169"/>
                      <a:pt x="210" y="168"/>
                      <a:pt x="210" y="167"/>
                    </a:cubicBezTo>
                    <a:cubicBezTo>
                      <a:pt x="210" y="167"/>
                      <a:pt x="210" y="167"/>
                      <a:pt x="210" y="167"/>
                    </a:cubicBezTo>
                    <a:cubicBezTo>
                      <a:pt x="210" y="167"/>
                      <a:pt x="210" y="167"/>
                      <a:pt x="210" y="166"/>
                    </a:cubicBezTo>
                    <a:cubicBezTo>
                      <a:pt x="211" y="166"/>
                      <a:pt x="211" y="166"/>
                      <a:pt x="211" y="166"/>
                    </a:cubicBezTo>
                    <a:cubicBezTo>
                      <a:pt x="211" y="166"/>
                      <a:pt x="211" y="166"/>
                      <a:pt x="211" y="166"/>
                    </a:cubicBezTo>
                    <a:cubicBezTo>
                      <a:pt x="211" y="166"/>
                      <a:pt x="211" y="166"/>
                      <a:pt x="211" y="166"/>
                    </a:cubicBezTo>
                    <a:cubicBezTo>
                      <a:pt x="212" y="167"/>
                      <a:pt x="212" y="167"/>
                      <a:pt x="211" y="168"/>
                    </a:cubicBezTo>
                    <a:cubicBezTo>
                      <a:pt x="211" y="168"/>
                      <a:pt x="211" y="169"/>
                      <a:pt x="211" y="169"/>
                    </a:cubicBezTo>
                    <a:cubicBezTo>
                      <a:pt x="211" y="169"/>
                      <a:pt x="211" y="169"/>
                      <a:pt x="212" y="169"/>
                    </a:cubicBezTo>
                    <a:cubicBezTo>
                      <a:pt x="212" y="169"/>
                      <a:pt x="212" y="169"/>
                      <a:pt x="212" y="169"/>
                    </a:cubicBezTo>
                    <a:cubicBezTo>
                      <a:pt x="213" y="169"/>
                      <a:pt x="213" y="170"/>
                      <a:pt x="214" y="170"/>
                    </a:cubicBezTo>
                    <a:cubicBezTo>
                      <a:pt x="214" y="171"/>
                      <a:pt x="214" y="171"/>
                      <a:pt x="214" y="172"/>
                    </a:cubicBezTo>
                    <a:cubicBezTo>
                      <a:pt x="214" y="172"/>
                      <a:pt x="214" y="173"/>
                      <a:pt x="214" y="173"/>
                    </a:cubicBezTo>
                    <a:cubicBezTo>
                      <a:pt x="214" y="173"/>
                      <a:pt x="214" y="174"/>
                      <a:pt x="214" y="174"/>
                    </a:cubicBezTo>
                    <a:cubicBezTo>
                      <a:pt x="215" y="175"/>
                      <a:pt x="215" y="175"/>
                      <a:pt x="216" y="175"/>
                    </a:cubicBezTo>
                    <a:cubicBezTo>
                      <a:pt x="217" y="175"/>
                      <a:pt x="218" y="176"/>
                      <a:pt x="218" y="176"/>
                    </a:cubicBezTo>
                    <a:cubicBezTo>
                      <a:pt x="219" y="178"/>
                      <a:pt x="218" y="180"/>
                      <a:pt x="217" y="182"/>
                    </a:cubicBezTo>
                    <a:cubicBezTo>
                      <a:pt x="216" y="183"/>
                      <a:pt x="215" y="184"/>
                      <a:pt x="214" y="185"/>
                    </a:cubicBezTo>
                    <a:cubicBezTo>
                      <a:pt x="213" y="186"/>
                      <a:pt x="212" y="186"/>
                      <a:pt x="212" y="187"/>
                    </a:cubicBezTo>
                    <a:cubicBezTo>
                      <a:pt x="210" y="189"/>
                      <a:pt x="209" y="190"/>
                      <a:pt x="209" y="190"/>
                    </a:cubicBezTo>
                    <a:cubicBezTo>
                      <a:pt x="208" y="191"/>
                      <a:pt x="208" y="192"/>
                      <a:pt x="208" y="192"/>
                    </a:cubicBezTo>
                    <a:cubicBezTo>
                      <a:pt x="208" y="194"/>
                      <a:pt x="207" y="194"/>
                      <a:pt x="206" y="194"/>
                    </a:cubicBezTo>
                    <a:cubicBezTo>
                      <a:pt x="205" y="194"/>
                      <a:pt x="205" y="193"/>
                      <a:pt x="206" y="192"/>
                    </a:cubicBezTo>
                    <a:close/>
                    <a:moveTo>
                      <a:pt x="260" y="253"/>
                    </a:moveTo>
                    <a:cubicBezTo>
                      <a:pt x="259" y="253"/>
                      <a:pt x="258" y="253"/>
                      <a:pt x="258" y="252"/>
                    </a:cubicBezTo>
                    <a:cubicBezTo>
                      <a:pt x="257" y="251"/>
                      <a:pt x="257" y="251"/>
                      <a:pt x="258" y="250"/>
                    </a:cubicBezTo>
                    <a:cubicBezTo>
                      <a:pt x="258" y="249"/>
                      <a:pt x="258" y="249"/>
                      <a:pt x="259" y="249"/>
                    </a:cubicBezTo>
                    <a:cubicBezTo>
                      <a:pt x="260" y="249"/>
                      <a:pt x="261" y="249"/>
                      <a:pt x="261" y="250"/>
                    </a:cubicBezTo>
                    <a:cubicBezTo>
                      <a:pt x="261" y="250"/>
                      <a:pt x="261" y="251"/>
                      <a:pt x="261" y="251"/>
                    </a:cubicBezTo>
                    <a:cubicBezTo>
                      <a:pt x="261" y="252"/>
                      <a:pt x="261" y="252"/>
                      <a:pt x="260" y="253"/>
                    </a:cubicBezTo>
                    <a:close/>
                    <a:moveTo>
                      <a:pt x="294" y="260"/>
                    </a:moveTo>
                    <a:cubicBezTo>
                      <a:pt x="294" y="260"/>
                      <a:pt x="294" y="260"/>
                      <a:pt x="294" y="259"/>
                    </a:cubicBezTo>
                    <a:cubicBezTo>
                      <a:pt x="294" y="259"/>
                      <a:pt x="294" y="259"/>
                      <a:pt x="294" y="259"/>
                    </a:cubicBezTo>
                    <a:cubicBezTo>
                      <a:pt x="294" y="258"/>
                      <a:pt x="295" y="258"/>
                      <a:pt x="295" y="259"/>
                    </a:cubicBezTo>
                    <a:cubicBezTo>
                      <a:pt x="295" y="259"/>
                      <a:pt x="295" y="259"/>
                      <a:pt x="295" y="259"/>
                    </a:cubicBezTo>
                    <a:cubicBezTo>
                      <a:pt x="295" y="259"/>
                      <a:pt x="295" y="259"/>
                      <a:pt x="295" y="259"/>
                    </a:cubicBezTo>
                    <a:cubicBezTo>
                      <a:pt x="295" y="259"/>
                      <a:pt x="295" y="259"/>
                      <a:pt x="295" y="260"/>
                    </a:cubicBezTo>
                    <a:cubicBezTo>
                      <a:pt x="295" y="261"/>
                      <a:pt x="295" y="261"/>
                      <a:pt x="295" y="261"/>
                    </a:cubicBezTo>
                    <a:cubicBezTo>
                      <a:pt x="295" y="262"/>
                      <a:pt x="295" y="262"/>
                      <a:pt x="295" y="262"/>
                    </a:cubicBezTo>
                    <a:cubicBezTo>
                      <a:pt x="296" y="262"/>
                      <a:pt x="296" y="262"/>
                      <a:pt x="296" y="262"/>
                    </a:cubicBezTo>
                    <a:cubicBezTo>
                      <a:pt x="297" y="262"/>
                      <a:pt x="297" y="262"/>
                      <a:pt x="297" y="262"/>
                    </a:cubicBezTo>
                    <a:cubicBezTo>
                      <a:pt x="298" y="263"/>
                      <a:pt x="298" y="264"/>
                      <a:pt x="298" y="265"/>
                    </a:cubicBezTo>
                    <a:cubicBezTo>
                      <a:pt x="298" y="265"/>
                      <a:pt x="298" y="265"/>
                      <a:pt x="298" y="265"/>
                    </a:cubicBezTo>
                    <a:cubicBezTo>
                      <a:pt x="298" y="266"/>
                      <a:pt x="298" y="266"/>
                      <a:pt x="298" y="266"/>
                    </a:cubicBezTo>
                    <a:cubicBezTo>
                      <a:pt x="298" y="267"/>
                      <a:pt x="299" y="267"/>
                      <a:pt x="300" y="267"/>
                    </a:cubicBezTo>
                    <a:cubicBezTo>
                      <a:pt x="301" y="267"/>
                      <a:pt x="302" y="268"/>
                      <a:pt x="302" y="268"/>
                    </a:cubicBezTo>
                    <a:cubicBezTo>
                      <a:pt x="303" y="270"/>
                      <a:pt x="302" y="272"/>
                      <a:pt x="300" y="274"/>
                    </a:cubicBezTo>
                    <a:cubicBezTo>
                      <a:pt x="300" y="275"/>
                      <a:pt x="299" y="276"/>
                      <a:pt x="298" y="277"/>
                    </a:cubicBezTo>
                    <a:cubicBezTo>
                      <a:pt x="297" y="278"/>
                      <a:pt x="296" y="278"/>
                      <a:pt x="295" y="279"/>
                    </a:cubicBezTo>
                    <a:cubicBezTo>
                      <a:pt x="294" y="281"/>
                      <a:pt x="293" y="282"/>
                      <a:pt x="293" y="282"/>
                    </a:cubicBezTo>
                    <a:cubicBezTo>
                      <a:pt x="292" y="283"/>
                      <a:pt x="292" y="284"/>
                      <a:pt x="292" y="284"/>
                    </a:cubicBezTo>
                    <a:cubicBezTo>
                      <a:pt x="291" y="285"/>
                      <a:pt x="291" y="286"/>
                      <a:pt x="290" y="286"/>
                    </a:cubicBezTo>
                    <a:cubicBezTo>
                      <a:pt x="289" y="286"/>
                      <a:pt x="289" y="285"/>
                      <a:pt x="289" y="284"/>
                    </a:cubicBezTo>
                    <a:cubicBezTo>
                      <a:pt x="290" y="283"/>
                      <a:pt x="290" y="282"/>
                      <a:pt x="292" y="281"/>
                    </a:cubicBezTo>
                    <a:cubicBezTo>
                      <a:pt x="293" y="280"/>
                      <a:pt x="294" y="279"/>
                      <a:pt x="296" y="276"/>
                    </a:cubicBezTo>
                    <a:cubicBezTo>
                      <a:pt x="298" y="274"/>
                      <a:pt x="300" y="273"/>
                      <a:pt x="300" y="272"/>
                    </a:cubicBezTo>
                    <a:cubicBezTo>
                      <a:pt x="301" y="271"/>
                      <a:pt x="301" y="271"/>
                      <a:pt x="301" y="270"/>
                    </a:cubicBezTo>
                    <a:cubicBezTo>
                      <a:pt x="301" y="269"/>
                      <a:pt x="300" y="268"/>
                      <a:pt x="299" y="268"/>
                    </a:cubicBezTo>
                    <a:cubicBezTo>
                      <a:pt x="298" y="268"/>
                      <a:pt x="296" y="269"/>
                      <a:pt x="294" y="272"/>
                    </a:cubicBezTo>
                    <a:cubicBezTo>
                      <a:pt x="293" y="272"/>
                      <a:pt x="292" y="273"/>
                      <a:pt x="291" y="275"/>
                    </a:cubicBezTo>
                    <a:cubicBezTo>
                      <a:pt x="290" y="276"/>
                      <a:pt x="289" y="277"/>
                      <a:pt x="288" y="277"/>
                    </a:cubicBezTo>
                    <a:cubicBezTo>
                      <a:pt x="287" y="279"/>
                      <a:pt x="286" y="279"/>
                      <a:pt x="286" y="279"/>
                    </a:cubicBezTo>
                    <a:cubicBezTo>
                      <a:pt x="286" y="280"/>
                      <a:pt x="285" y="280"/>
                      <a:pt x="285" y="280"/>
                    </a:cubicBezTo>
                    <a:cubicBezTo>
                      <a:pt x="285" y="280"/>
                      <a:pt x="285" y="280"/>
                      <a:pt x="285" y="279"/>
                    </a:cubicBezTo>
                    <a:cubicBezTo>
                      <a:pt x="285" y="278"/>
                      <a:pt x="286" y="278"/>
                      <a:pt x="286" y="277"/>
                    </a:cubicBezTo>
                    <a:cubicBezTo>
                      <a:pt x="287" y="277"/>
                      <a:pt x="287" y="276"/>
                      <a:pt x="288" y="275"/>
                    </a:cubicBezTo>
                    <a:cubicBezTo>
                      <a:pt x="289" y="275"/>
                      <a:pt x="289" y="274"/>
                      <a:pt x="290" y="273"/>
                    </a:cubicBezTo>
                    <a:cubicBezTo>
                      <a:pt x="291" y="272"/>
                      <a:pt x="292" y="272"/>
                      <a:pt x="292" y="271"/>
                    </a:cubicBezTo>
                    <a:cubicBezTo>
                      <a:pt x="292" y="271"/>
                      <a:pt x="293" y="270"/>
                      <a:pt x="294" y="269"/>
                    </a:cubicBezTo>
                    <a:cubicBezTo>
                      <a:pt x="294" y="269"/>
                      <a:pt x="295" y="268"/>
                      <a:pt x="295" y="267"/>
                    </a:cubicBezTo>
                    <a:cubicBezTo>
                      <a:pt x="296" y="266"/>
                      <a:pt x="297" y="265"/>
                      <a:pt x="296" y="264"/>
                    </a:cubicBezTo>
                    <a:cubicBezTo>
                      <a:pt x="296" y="263"/>
                      <a:pt x="295" y="263"/>
                      <a:pt x="295" y="263"/>
                    </a:cubicBezTo>
                    <a:cubicBezTo>
                      <a:pt x="294" y="263"/>
                      <a:pt x="293" y="263"/>
                      <a:pt x="293" y="263"/>
                    </a:cubicBezTo>
                    <a:cubicBezTo>
                      <a:pt x="291" y="264"/>
                      <a:pt x="290" y="265"/>
                      <a:pt x="289" y="267"/>
                    </a:cubicBezTo>
                    <a:cubicBezTo>
                      <a:pt x="289" y="267"/>
                      <a:pt x="287" y="269"/>
                      <a:pt x="285" y="272"/>
                    </a:cubicBezTo>
                    <a:cubicBezTo>
                      <a:pt x="283" y="273"/>
                      <a:pt x="282" y="274"/>
                      <a:pt x="281" y="275"/>
                    </a:cubicBezTo>
                    <a:cubicBezTo>
                      <a:pt x="281" y="275"/>
                      <a:pt x="280" y="275"/>
                      <a:pt x="280" y="275"/>
                    </a:cubicBezTo>
                    <a:cubicBezTo>
                      <a:pt x="280" y="275"/>
                      <a:pt x="280" y="274"/>
                      <a:pt x="280" y="274"/>
                    </a:cubicBezTo>
                    <a:cubicBezTo>
                      <a:pt x="281" y="274"/>
                      <a:pt x="281" y="273"/>
                      <a:pt x="282" y="273"/>
                    </a:cubicBezTo>
                    <a:cubicBezTo>
                      <a:pt x="282" y="272"/>
                      <a:pt x="282" y="272"/>
                      <a:pt x="282" y="272"/>
                    </a:cubicBezTo>
                    <a:cubicBezTo>
                      <a:pt x="283" y="271"/>
                      <a:pt x="283" y="271"/>
                      <a:pt x="283" y="271"/>
                    </a:cubicBezTo>
                    <a:cubicBezTo>
                      <a:pt x="284" y="270"/>
                      <a:pt x="285" y="270"/>
                      <a:pt x="286" y="268"/>
                    </a:cubicBezTo>
                    <a:cubicBezTo>
                      <a:pt x="287" y="267"/>
                      <a:pt x="287" y="267"/>
                      <a:pt x="288" y="266"/>
                    </a:cubicBezTo>
                    <a:cubicBezTo>
                      <a:pt x="288" y="266"/>
                      <a:pt x="289" y="266"/>
                      <a:pt x="289" y="265"/>
                    </a:cubicBezTo>
                    <a:cubicBezTo>
                      <a:pt x="289" y="265"/>
                      <a:pt x="289" y="265"/>
                      <a:pt x="290" y="264"/>
                    </a:cubicBezTo>
                    <a:cubicBezTo>
                      <a:pt x="291" y="263"/>
                      <a:pt x="291" y="263"/>
                      <a:pt x="291" y="263"/>
                    </a:cubicBezTo>
                    <a:cubicBezTo>
                      <a:pt x="293" y="261"/>
                      <a:pt x="294" y="260"/>
                      <a:pt x="294" y="260"/>
                    </a:cubicBezTo>
                    <a:close/>
                    <a:moveTo>
                      <a:pt x="287" y="250"/>
                    </a:moveTo>
                    <a:cubicBezTo>
                      <a:pt x="288" y="251"/>
                      <a:pt x="288" y="251"/>
                      <a:pt x="289" y="252"/>
                    </a:cubicBezTo>
                    <a:cubicBezTo>
                      <a:pt x="289" y="252"/>
                      <a:pt x="289" y="253"/>
                      <a:pt x="289" y="253"/>
                    </a:cubicBezTo>
                    <a:cubicBezTo>
                      <a:pt x="290" y="255"/>
                      <a:pt x="290" y="256"/>
                      <a:pt x="290" y="256"/>
                    </a:cubicBezTo>
                    <a:cubicBezTo>
                      <a:pt x="290" y="258"/>
                      <a:pt x="289" y="260"/>
                      <a:pt x="286" y="262"/>
                    </a:cubicBezTo>
                    <a:cubicBezTo>
                      <a:pt x="286" y="263"/>
                      <a:pt x="285" y="263"/>
                      <a:pt x="285" y="264"/>
                    </a:cubicBezTo>
                    <a:cubicBezTo>
                      <a:pt x="284" y="264"/>
                      <a:pt x="283" y="265"/>
                      <a:pt x="283" y="265"/>
                    </a:cubicBezTo>
                    <a:cubicBezTo>
                      <a:pt x="282" y="266"/>
                      <a:pt x="280" y="268"/>
                      <a:pt x="278" y="269"/>
                    </a:cubicBezTo>
                    <a:cubicBezTo>
                      <a:pt x="276" y="270"/>
                      <a:pt x="275" y="270"/>
                      <a:pt x="274" y="270"/>
                    </a:cubicBezTo>
                    <a:cubicBezTo>
                      <a:pt x="273" y="269"/>
                      <a:pt x="272" y="268"/>
                      <a:pt x="272" y="266"/>
                    </a:cubicBezTo>
                    <a:cubicBezTo>
                      <a:pt x="272" y="265"/>
                      <a:pt x="273" y="263"/>
                      <a:pt x="274" y="261"/>
                    </a:cubicBezTo>
                    <a:cubicBezTo>
                      <a:pt x="275" y="260"/>
                      <a:pt x="277" y="259"/>
                      <a:pt x="279" y="256"/>
                    </a:cubicBezTo>
                    <a:cubicBezTo>
                      <a:pt x="280" y="255"/>
                      <a:pt x="282" y="254"/>
                      <a:pt x="284" y="252"/>
                    </a:cubicBezTo>
                    <a:cubicBezTo>
                      <a:pt x="285" y="251"/>
                      <a:pt x="286" y="250"/>
                      <a:pt x="287" y="250"/>
                    </a:cubicBezTo>
                    <a:close/>
                    <a:moveTo>
                      <a:pt x="278" y="243"/>
                    </a:moveTo>
                    <a:cubicBezTo>
                      <a:pt x="280" y="244"/>
                      <a:pt x="281" y="245"/>
                      <a:pt x="281" y="247"/>
                    </a:cubicBezTo>
                    <a:cubicBezTo>
                      <a:pt x="281" y="248"/>
                      <a:pt x="281" y="248"/>
                      <a:pt x="281" y="249"/>
                    </a:cubicBezTo>
                    <a:cubicBezTo>
                      <a:pt x="281" y="250"/>
                      <a:pt x="280" y="250"/>
                      <a:pt x="280" y="250"/>
                    </a:cubicBezTo>
                    <a:cubicBezTo>
                      <a:pt x="280" y="250"/>
                      <a:pt x="280" y="250"/>
                      <a:pt x="279" y="250"/>
                    </a:cubicBezTo>
                    <a:cubicBezTo>
                      <a:pt x="280" y="250"/>
                      <a:pt x="280" y="249"/>
                      <a:pt x="279" y="247"/>
                    </a:cubicBezTo>
                    <a:cubicBezTo>
                      <a:pt x="279" y="245"/>
                      <a:pt x="278" y="245"/>
                      <a:pt x="277" y="244"/>
                    </a:cubicBezTo>
                    <a:cubicBezTo>
                      <a:pt x="274" y="244"/>
                      <a:pt x="272" y="246"/>
                      <a:pt x="269" y="249"/>
                    </a:cubicBezTo>
                    <a:cubicBezTo>
                      <a:pt x="269" y="250"/>
                      <a:pt x="269" y="250"/>
                      <a:pt x="268" y="251"/>
                    </a:cubicBezTo>
                    <a:cubicBezTo>
                      <a:pt x="267" y="252"/>
                      <a:pt x="267" y="253"/>
                      <a:pt x="266" y="254"/>
                    </a:cubicBezTo>
                    <a:cubicBezTo>
                      <a:pt x="265" y="256"/>
                      <a:pt x="264" y="257"/>
                      <a:pt x="265" y="258"/>
                    </a:cubicBezTo>
                    <a:cubicBezTo>
                      <a:pt x="265" y="259"/>
                      <a:pt x="266" y="259"/>
                      <a:pt x="267" y="260"/>
                    </a:cubicBezTo>
                    <a:cubicBezTo>
                      <a:pt x="268" y="260"/>
                      <a:pt x="268" y="261"/>
                      <a:pt x="268" y="262"/>
                    </a:cubicBezTo>
                    <a:cubicBezTo>
                      <a:pt x="267" y="262"/>
                      <a:pt x="266" y="262"/>
                      <a:pt x="265" y="261"/>
                    </a:cubicBezTo>
                    <a:cubicBezTo>
                      <a:pt x="264" y="260"/>
                      <a:pt x="264" y="259"/>
                      <a:pt x="263" y="259"/>
                    </a:cubicBezTo>
                    <a:cubicBezTo>
                      <a:pt x="263" y="257"/>
                      <a:pt x="263" y="256"/>
                      <a:pt x="264" y="254"/>
                    </a:cubicBezTo>
                    <a:cubicBezTo>
                      <a:pt x="266" y="251"/>
                      <a:pt x="268" y="248"/>
                      <a:pt x="270" y="246"/>
                    </a:cubicBezTo>
                    <a:cubicBezTo>
                      <a:pt x="273" y="243"/>
                      <a:pt x="276" y="242"/>
                      <a:pt x="278" y="243"/>
                    </a:cubicBezTo>
                    <a:close/>
                    <a:moveTo>
                      <a:pt x="258" y="220"/>
                    </a:moveTo>
                    <a:cubicBezTo>
                      <a:pt x="258" y="220"/>
                      <a:pt x="258" y="220"/>
                      <a:pt x="258" y="220"/>
                    </a:cubicBezTo>
                    <a:cubicBezTo>
                      <a:pt x="258" y="219"/>
                      <a:pt x="258" y="219"/>
                      <a:pt x="258" y="219"/>
                    </a:cubicBezTo>
                    <a:cubicBezTo>
                      <a:pt x="258" y="219"/>
                      <a:pt x="259" y="218"/>
                      <a:pt x="259" y="219"/>
                    </a:cubicBezTo>
                    <a:cubicBezTo>
                      <a:pt x="259" y="219"/>
                      <a:pt x="259" y="219"/>
                      <a:pt x="259" y="219"/>
                    </a:cubicBezTo>
                    <a:cubicBezTo>
                      <a:pt x="259" y="219"/>
                      <a:pt x="259" y="219"/>
                      <a:pt x="259" y="219"/>
                    </a:cubicBezTo>
                    <a:cubicBezTo>
                      <a:pt x="259" y="219"/>
                      <a:pt x="259" y="220"/>
                      <a:pt x="259" y="220"/>
                    </a:cubicBezTo>
                    <a:cubicBezTo>
                      <a:pt x="259" y="221"/>
                      <a:pt x="259" y="221"/>
                      <a:pt x="259" y="222"/>
                    </a:cubicBezTo>
                    <a:cubicBezTo>
                      <a:pt x="259" y="222"/>
                      <a:pt x="259" y="222"/>
                      <a:pt x="259" y="222"/>
                    </a:cubicBezTo>
                    <a:cubicBezTo>
                      <a:pt x="260" y="222"/>
                      <a:pt x="260" y="222"/>
                      <a:pt x="260" y="222"/>
                    </a:cubicBezTo>
                    <a:cubicBezTo>
                      <a:pt x="260" y="222"/>
                      <a:pt x="261" y="222"/>
                      <a:pt x="261" y="223"/>
                    </a:cubicBezTo>
                    <a:cubicBezTo>
                      <a:pt x="261" y="223"/>
                      <a:pt x="261" y="224"/>
                      <a:pt x="262" y="225"/>
                    </a:cubicBezTo>
                    <a:cubicBezTo>
                      <a:pt x="262" y="225"/>
                      <a:pt x="262" y="226"/>
                      <a:pt x="262" y="226"/>
                    </a:cubicBezTo>
                    <a:cubicBezTo>
                      <a:pt x="261" y="226"/>
                      <a:pt x="261" y="227"/>
                      <a:pt x="262" y="227"/>
                    </a:cubicBezTo>
                    <a:cubicBezTo>
                      <a:pt x="262" y="228"/>
                      <a:pt x="262" y="228"/>
                      <a:pt x="263" y="228"/>
                    </a:cubicBezTo>
                    <a:cubicBezTo>
                      <a:pt x="264" y="228"/>
                      <a:pt x="265" y="229"/>
                      <a:pt x="265" y="229"/>
                    </a:cubicBezTo>
                    <a:cubicBezTo>
                      <a:pt x="266" y="231"/>
                      <a:pt x="265" y="233"/>
                      <a:pt x="263" y="235"/>
                    </a:cubicBezTo>
                    <a:cubicBezTo>
                      <a:pt x="263" y="236"/>
                      <a:pt x="262" y="237"/>
                      <a:pt x="261" y="238"/>
                    </a:cubicBezTo>
                    <a:cubicBezTo>
                      <a:pt x="260" y="239"/>
                      <a:pt x="259" y="239"/>
                      <a:pt x="259" y="240"/>
                    </a:cubicBezTo>
                    <a:cubicBezTo>
                      <a:pt x="257" y="242"/>
                      <a:pt x="256" y="243"/>
                      <a:pt x="256" y="243"/>
                    </a:cubicBezTo>
                    <a:cubicBezTo>
                      <a:pt x="255" y="244"/>
                      <a:pt x="255" y="245"/>
                      <a:pt x="255" y="245"/>
                    </a:cubicBezTo>
                    <a:cubicBezTo>
                      <a:pt x="254" y="247"/>
                      <a:pt x="254" y="247"/>
                      <a:pt x="253" y="247"/>
                    </a:cubicBezTo>
                    <a:cubicBezTo>
                      <a:pt x="252" y="247"/>
                      <a:pt x="252" y="246"/>
                      <a:pt x="253" y="245"/>
                    </a:cubicBezTo>
                    <a:cubicBezTo>
                      <a:pt x="253" y="244"/>
                      <a:pt x="254" y="243"/>
                      <a:pt x="255" y="242"/>
                    </a:cubicBezTo>
                    <a:cubicBezTo>
                      <a:pt x="256" y="241"/>
                      <a:pt x="257" y="239"/>
                      <a:pt x="260" y="237"/>
                    </a:cubicBezTo>
                    <a:cubicBezTo>
                      <a:pt x="262" y="235"/>
                      <a:pt x="263" y="234"/>
                      <a:pt x="264" y="233"/>
                    </a:cubicBezTo>
                    <a:cubicBezTo>
                      <a:pt x="264" y="232"/>
                      <a:pt x="264" y="231"/>
                      <a:pt x="264" y="231"/>
                    </a:cubicBezTo>
                    <a:cubicBezTo>
                      <a:pt x="264" y="230"/>
                      <a:pt x="263" y="229"/>
                      <a:pt x="263" y="229"/>
                    </a:cubicBezTo>
                    <a:cubicBezTo>
                      <a:pt x="261" y="229"/>
                      <a:pt x="259" y="230"/>
                      <a:pt x="257" y="232"/>
                    </a:cubicBezTo>
                    <a:cubicBezTo>
                      <a:pt x="257" y="233"/>
                      <a:pt x="256" y="234"/>
                      <a:pt x="254" y="235"/>
                    </a:cubicBezTo>
                    <a:cubicBezTo>
                      <a:pt x="253" y="237"/>
                      <a:pt x="252" y="237"/>
                      <a:pt x="252" y="238"/>
                    </a:cubicBezTo>
                    <a:cubicBezTo>
                      <a:pt x="250" y="239"/>
                      <a:pt x="250" y="240"/>
                      <a:pt x="250" y="240"/>
                    </a:cubicBezTo>
                    <a:cubicBezTo>
                      <a:pt x="249" y="240"/>
                      <a:pt x="249" y="241"/>
                      <a:pt x="249" y="241"/>
                    </a:cubicBezTo>
                    <a:cubicBezTo>
                      <a:pt x="248" y="241"/>
                      <a:pt x="248" y="240"/>
                      <a:pt x="248" y="240"/>
                    </a:cubicBezTo>
                    <a:cubicBezTo>
                      <a:pt x="249" y="239"/>
                      <a:pt x="249" y="238"/>
                      <a:pt x="250" y="238"/>
                    </a:cubicBezTo>
                    <a:cubicBezTo>
                      <a:pt x="250" y="237"/>
                      <a:pt x="251" y="237"/>
                      <a:pt x="252" y="236"/>
                    </a:cubicBezTo>
                    <a:cubicBezTo>
                      <a:pt x="252" y="235"/>
                      <a:pt x="253" y="235"/>
                      <a:pt x="254" y="234"/>
                    </a:cubicBezTo>
                    <a:cubicBezTo>
                      <a:pt x="255" y="233"/>
                      <a:pt x="255" y="232"/>
                      <a:pt x="256" y="232"/>
                    </a:cubicBezTo>
                    <a:cubicBezTo>
                      <a:pt x="256" y="231"/>
                      <a:pt x="257" y="231"/>
                      <a:pt x="257" y="230"/>
                    </a:cubicBezTo>
                    <a:cubicBezTo>
                      <a:pt x="258" y="229"/>
                      <a:pt x="259" y="228"/>
                      <a:pt x="259" y="228"/>
                    </a:cubicBezTo>
                    <a:cubicBezTo>
                      <a:pt x="260" y="227"/>
                      <a:pt x="260" y="226"/>
                      <a:pt x="260" y="224"/>
                    </a:cubicBezTo>
                    <a:cubicBezTo>
                      <a:pt x="260" y="224"/>
                      <a:pt x="259" y="223"/>
                      <a:pt x="258" y="223"/>
                    </a:cubicBezTo>
                    <a:cubicBezTo>
                      <a:pt x="258" y="223"/>
                      <a:pt x="257" y="223"/>
                      <a:pt x="257" y="224"/>
                    </a:cubicBezTo>
                    <a:cubicBezTo>
                      <a:pt x="255" y="225"/>
                      <a:pt x="254" y="226"/>
                      <a:pt x="253" y="227"/>
                    </a:cubicBezTo>
                    <a:cubicBezTo>
                      <a:pt x="253" y="227"/>
                      <a:pt x="251" y="229"/>
                      <a:pt x="248" y="232"/>
                    </a:cubicBezTo>
                    <a:cubicBezTo>
                      <a:pt x="247" y="234"/>
                      <a:pt x="246" y="235"/>
                      <a:pt x="245" y="235"/>
                    </a:cubicBezTo>
                    <a:cubicBezTo>
                      <a:pt x="244" y="236"/>
                      <a:pt x="244" y="236"/>
                      <a:pt x="244" y="235"/>
                    </a:cubicBezTo>
                    <a:cubicBezTo>
                      <a:pt x="244" y="235"/>
                      <a:pt x="244" y="235"/>
                      <a:pt x="244" y="234"/>
                    </a:cubicBezTo>
                    <a:cubicBezTo>
                      <a:pt x="244" y="234"/>
                      <a:pt x="245" y="233"/>
                      <a:pt x="245" y="233"/>
                    </a:cubicBezTo>
                    <a:cubicBezTo>
                      <a:pt x="246" y="233"/>
                      <a:pt x="246" y="232"/>
                      <a:pt x="246" y="232"/>
                    </a:cubicBezTo>
                    <a:cubicBezTo>
                      <a:pt x="247" y="231"/>
                      <a:pt x="247" y="231"/>
                      <a:pt x="247" y="231"/>
                    </a:cubicBezTo>
                    <a:cubicBezTo>
                      <a:pt x="248" y="231"/>
                      <a:pt x="249" y="230"/>
                      <a:pt x="250" y="229"/>
                    </a:cubicBezTo>
                    <a:cubicBezTo>
                      <a:pt x="251" y="228"/>
                      <a:pt x="251" y="227"/>
                      <a:pt x="252" y="226"/>
                    </a:cubicBezTo>
                    <a:cubicBezTo>
                      <a:pt x="252" y="226"/>
                      <a:pt x="252" y="226"/>
                      <a:pt x="253" y="225"/>
                    </a:cubicBezTo>
                    <a:cubicBezTo>
                      <a:pt x="253" y="225"/>
                      <a:pt x="253" y="225"/>
                      <a:pt x="253" y="225"/>
                    </a:cubicBezTo>
                    <a:cubicBezTo>
                      <a:pt x="255" y="223"/>
                      <a:pt x="255" y="223"/>
                      <a:pt x="255" y="223"/>
                    </a:cubicBezTo>
                    <a:cubicBezTo>
                      <a:pt x="257" y="222"/>
                      <a:pt x="258" y="220"/>
                      <a:pt x="258" y="220"/>
                    </a:cubicBezTo>
                    <a:close/>
                    <a:moveTo>
                      <a:pt x="246" y="211"/>
                    </a:moveTo>
                    <a:cubicBezTo>
                      <a:pt x="246" y="211"/>
                      <a:pt x="246" y="211"/>
                      <a:pt x="247" y="211"/>
                    </a:cubicBezTo>
                    <a:cubicBezTo>
                      <a:pt x="247" y="210"/>
                      <a:pt x="248" y="210"/>
                      <a:pt x="248" y="210"/>
                    </a:cubicBezTo>
                    <a:cubicBezTo>
                      <a:pt x="249" y="209"/>
                      <a:pt x="249" y="209"/>
                      <a:pt x="249" y="209"/>
                    </a:cubicBezTo>
                    <a:cubicBezTo>
                      <a:pt x="249" y="209"/>
                      <a:pt x="249" y="209"/>
                      <a:pt x="249" y="210"/>
                    </a:cubicBezTo>
                    <a:cubicBezTo>
                      <a:pt x="249" y="210"/>
                      <a:pt x="249" y="211"/>
                      <a:pt x="247" y="212"/>
                    </a:cubicBezTo>
                    <a:cubicBezTo>
                      <a:pt x="247" y="213"/>
                      <a:pt x="246" y="214"/>
                      <a:pt x="244" y="215"/>
                    </a:cubicBezTo>
                    <a:cubicBezTo>
                      <a:pt x="241" y="218"/>
                      <a:pt x="240" y="220"/>
                      <a:pt x="238" y="222"/>
                    </a:cubicBezTo>
                    <a:cubicBezTo>
                      <a:pt x="237" y="223"/>
                      <a:pt x="237" y="224"/>
                      <a:pt x="237" y="224"/>
                    </a:cubicBezTo>
                    <a:cubicBezTo>
                      <a:pt x="237" y="225"/>
                      <a:pt x="237" y="226"/>
                      <a:pt x="238" y="227"/>
                    </a:cubicBezTo>
                    <a:cubicBezTo>
                      <a:pt x="239" y="228"/>
                      <a:pt x="241" y="228"/>
                      <a:pt x="244" y="225"/>
                    </a:cubicBezTo>
                    <a:cubicBezTo>
                      <a:pt x="245" y="224"/>
                      <a:pt x="247" y="222"/>
                      <a:pt x="250" y="219"/>
                    </a:cubicBezTo>
                    <a:cubicBezTo>
                      <a:pt x="252" y="217"/>
                      <a:pt x="253" y="216"/>
                      <a:pt x="252" y="216"/>
                    </a:cubicBezTo>
                    <a:cubicBezTo>
                      <a:pt x="253" y="216"/>
                      <a:pt x="253" y="216"/>
                      <a:pt x="254" y="215"/>
                    </a:cubicBezTo>
                    <a:cubicBezTo>
                      <a:pt x="254" y="215"/>
                      <a:pt x="255" y="215"/>
                      <a:pt x="255" y="216"/>
                    </a:cubicBezTo>
                    <a:cubicBezTo>
                      <a:pt x="255" y="216"/>
                      <a:pt x="254" y="217"/>
                      <a:pt x="253" y="218"/>
                    </a:cubicBezTo>
                    <a:cubicBezTo>
                      <a:pt x="252" y="219"/>
                      <a:pt x="251" y="219"/>
                      <a:pt x="250" y="220"/>
                    </a:cubicBezTo>
                    <a:cubicBezTo>
                      <a:pt x="248" y="223"/>
                      <a:pt x="246" y="224"/>
                      <a:pt x="245" y="226"/>
                    </a:cubicBezTo>
                    <a:cubicBezTo>
                      <a:pt x="244" y="227"/>
                      <a:pt x="243" y="228"/>
                      <a:pt x="242" y="229"/>
                    </a:cubicBezTo>
                    <a:cubicBezTo>
                      <a:pt x="242" y="229"/>
                      <a:pt x="242" y="229"/>
                      <a:pt x="242" y="230"/>
                    </a:cubicBezTo>
                    <a:cubicBezTo>
                      <a:pt x="242" y="230"/>
                      <a:pt x="242" y="231"/>
                      <a:pt x="242" y="231"/>
                    </a:cubicBezTo>
                    <a:cubicBezTo>
                      <a:pt x="242" y="232"/>
                      <a:pt x="241" y="232"/>
                      <a:pt x="241" y="232"/>
                    </a:cubicBezTo>
                    <a:cubicBezTo>
                      <a:pt x="240" y="232"/>
                      <a:pt x="240" y="231"/>
                      <a:pt x="240" y="229"/>
                    </a:cubicBezTo>
                    <a:cubicBezTo>
                      <a:pt x="239" y="229"/>
                      <a:pt x="238" y="229"/>
                      <a:pt x="237" y="228"/>
                    </a:cubicBezTo>
                    <a:cubicBezTo>
                      <a:pt x="236" y="227"/>
                      <a:pt x="235" y="226"/>
                      <a:pt x="235" y="225"/>
                    </a:cubicBezTo>
                    <a:cubicBezTo>
                      <a:pt x="235" y="224"/>
                      <a:pt x="236" y="222"/>
                      <a:pt x="237" y="221"/>
                    </a:cubicBezTo>
                    <a:cubicBezTo>
                      <a:pt x="237" y="221"/>
                      <a:pt x="238" y="220"/>
                      <a:pt x="240" y="218"/>
                    </a:cubicBezTo>
                    <a:cubicBezTo>
                      <a:pt x="240" y="217"/>
                      <a:pt x="242" y="216"/>
                      <a:pt x="243" y="215"/>
                    </a:cubicBezTo>
                    <a:cubicBezTo>
                      <a:pt x="245" y="213"/>
                      <a:pt x="246" y="212"/>
                      <a:pt x="246" y="211"/>
                    </a:cubicBezTo>
                    <a:close/>
                    <a:moveTo>
                      <a:pt x="238" y="201"/>
                    </a:moveTo>
                    <a:cubicBezTo>
                      <a:pt x="239" y="201"/>
                      <a:pt x="240" y="201"/>
                      <a:pt x="241" y="201"/>
                    </a:cubicBezTo>
                    <a:cubicBezTo>
                      <a:pt x="242" y="202"/>
                      <a:pt x="243" y="203"/>
                      <a:pt x="244" y="205"/>
                    </a:cubicBezTo>
                    <a:cubicBezTo>
                      <a:pt x="244" y="207"/>
                      <a:pt x="244" y="208"/>
                      <a:pt x="243" y="209"/>
                    </a:cubicBezTo>
                    <a:cubicBezTo>
                      <a:pt x="242" y="210"/>
                      <a:pt x="242" y="210"/>
                      <a:pt x="241" y="210"/>
                    </a:cubicBezTo>
                    <a:cubicBezTo>
                      <a:pt x="241" y="211"/>
                      <a:pt x="241" y="211"/>
                      <a:pt x="241" y="211"/>
                    </a:cubicBezTo>
                    <a:cubicBezTo>
                      <a:pt x="241" y="211"/>
                      <a:pt x="241" y="211"/>
                      <a:pt x="240" y="211"/>
                    </a:cubicBezTo>
                    <a:cubicBezTo>
                      <a:pt x="240" y="211"/>
                      <a:pt x="239" y="211"/>
                      <a:pt x="239" y="211"/>
                    </a:cubicBezTo>
                    <a:cubicBezTo>
                      <a:pt x="239" y="211"/>
                      <a:pt x="239" y="211"/>
                      <a:pt x="239" y="210"/>
                    </a:cubicBezTo>
                    <a:cubicBezTo>
                      <a:pt x="239" y="210"/>
                      <a:pt x="239" y="210"/>
                      <a:pt x="240" y="210"/>
                    </a:cubicBezTo>
                    <a:cubicBezTo>
                      <a:pt x="241" y="209"/>
                      <a:pt x="241" y="208"/>
                      <a:pt x="242" y="207"/>
                    </a:cubicBezTo>
                    <a:cubicBezTo>
                      <a:pt x="242" y="206"/>
                      <a:pt x="242" y="205"/>
                      <a:pt x="241" y="204"/>
                    </a:cubicBezTo>
                    <a:cubicBezTo>
                      <a:pt x="241" y="203"/>
                      <a:pt x="241" y="203"/>
                      <a:pt x="241" y="203"/>
                    </a:cubicBezTo>
                    <a:cubicBezTo>
                      <a:pt x="240" y="202"/>
                      <a:pt x="239" y="202"/>
                      <a:pt x="239" y="202"/>
                    </a:cubicBezTo>
                    <a:cubicBezTo>
                      <a:pt x="237" y="203"/>
                      <a:pt x="236" y="204"/>
                      <a:pt x="236" y="208"/>
                    </a:cubicBezTo>
                    <a:cubicBezTo>
                      <a:pt x="235" y="208"/>
                      <a:pt x="235" y="209"/>
                      <a:pt x="235" y="210"/>
                    </a:cubicBezTo>
                    <a:cubicBezTo>
                      <a:pt x="235" y="211"/>
                      <a:pt x="235" y="212"/>
                      <a:pt x="235" y="212"/>
                    </a:cubicBezTo>
                    <a:cubicBezTo>
                      <a:pt x="235" y="214"/>
                      <a:pt x="234" y="216"/>
                      <a:pt x="233" y="217"/>
                    </a:cubicBezTo>
                    <a:cubicBezTo>
                      <a:pt x="231" y="219"/>
                      <a:pt x="230" y="219"/>
                      <a:pt x="229" y="218"/>
                    </a:cubicBezTo>
                    <a:cubicBezTo>
                      <a:pt x="228" y="217"/>
                      <a:pt x="227" y="216"/>
                      <a:pt x="227" y="216"/>
                    </a:cubicBezTo>
                    <a:cubicBezTo>
                      <a:pt x="226" y="215"/>
                      <a:pt x="226" y="214"/>
                      <a:pt x="227" y="213"/>
                    </a:cubicBezTo>
                    <a:cubicBezTo>
                      <a:pt x="228" y="212"/>
                      <a:pt x="228" y="212"/>
                      <a:pt x="228" y="212"/>
                    </a:cubicBezTo>
                    <a:cubicBezTo>
                      <a:pt x="228" y="211"/>
                      <a:pt x="228" y="212"/>
                      <a:pt x="228" y="212"/>
                    </a:cubicBezTo>
                    <a:cubicBezTo>
                      <a:pt x="229" y="212"/>
                      <a:pt x="228" y="213"/>
                      <a:pt x="228" y="213"/>
                    </a:cubicBezTo>
                    <a:cubicBezTo>
                      <a:pt x="228" y="213"/>
                      <a:pt x="228" y="214"/>
                      <a:pt x="228" y="214"/>
                    </a:cubicBezTo>
                    <a:cubicBezTo>
                      <a:pt x="228" y="215"/>
                      <a:pt x="228" y="216"/>
                      <a:pt x="229" y="216"/>
                    </a:cubicBezTo>
                    <a:cubicBezTo>
                      <a:pt x="230" y="216"/>
                      <a:pt x="231" y="216"/>
                      <a:pt x="232" y="216"/>
                    </a:cubicBezTo>
                    <a:cubicBezTo>
                      <a:pt x="233" y="215"/>
                      <a:pt x="234" y="213"/>
                      <a:pt x="234" y="212"/>
                    </a:cubicBezTo>
                    <a:cubicBezTo>
                      <a:pt x="234" y="211"/>
                      <a:pt x="234" y="211"/>
                      <a:pt x="234" y="210"/>
                    </a:cubicBezTo>
                    <a:cubicBezTo>
                      <a:pt x="234" y="210"/>
                      <a:pt x="234" y="209"/>
                      <a:pt x="234" y="209"/>
                    </a:cubicBezTo>
                    <a:cubicBezTo>
                      <a:pt x="234" y="207"/>
                      <a:pt x="234" y="205"/>
                      <a:pt x="235" y="204"/>
                    </a:cubicBezTo>
                    <a:cubicBezTo>
                      <a:pt x="236" y="202"/>
                      <a:pt x="237" y="201"/>
                      <a:pt x="238" y="201"/>
                    </a:cubicBezTo>
                    <a:close/>
                    <a:moveTo>
                      <a:pt x="229" y="179"/>
                    </a:moveTo>
                    <a:cubicBezTo>
                      <a:pt x="230" y="179"/>
                      <a:pt x="230" y="179"/>
                      <a:pt x="230" y="179"/>
                    </a:cubicBezTo>
                    <a:cubicBezTo>
                      <a:pt x="231" y="179"/>
                      <a:pt x="232" y="179"/>
                      <a:pt x="232" y="180"/>
                    </a:cubicBezTo>
                    <a:cubicBezTo>
                      <a:pt x="232" y="181"/>
                      <a:pt x="232" y="181"/>
                      <a:pt x="231" y="182"/>
                    </a:cubicBezTo>
                    <a:cubicBezTo>
                      <a:pt x="231" y="182"/>
                      <a:pt x="230" y="182"/>
                      <a:pt x="229" y="182"/>
                    </a:cubicBezTo>
                    <a:cubicBezTo>
                      <a:pt x="229" y="181"/>
                      <a:pt x="229" y="181"/>
                      <a:pt x="229" y="180"/>
                    </a:cubicBezTo>
                    <a:cubicBezTo>
                      <a:pt x="229" y="180"/>
                      <a:pt x="229" y="179"/>
                      <a:pt x="229" y="179"/>
                    </a:cubicBezTo>
                    <a:close/>
                    <a:moveTo>
                      <a:pt x="230" y="190"/>
                    </a:moveTo>
                    <a:cubicBezTo>
                      <a:pt x="231" y="188"/>
                      <a:pt x="232" y="187"/>
                      <a:pt x="232" y="188"/>
                    </a:cubicBezTo>
                    <a:cubicBezTo>
                      <a:pt x="232" y="188"/>
                      <a:pt x="232" y="188"/>
                      <a:pt x="232" y="188"/>
                    </a:cubicBezTo>
                    <a:cubicBezTo>
                      <a:pt x="232" y="188"/>
                      <a:pt x="233" y="189"/>
                      <a:pt x="233" y="189"/>
                    </a:cubicBezTo>
                    <a:cubicBezTo>
                      <a:pt x="233" y="190"/>
                      <a:pt x="233" y="190"/>
                      <a:pt x="233" y="190"/>
                    </a:cubicBezTo>
                    <a:cubicBezTo>
                      <a:pt x="233" y="191"/>
                      <a:pt x="233" y="191"/>
                      <a:pt x="233" y="192"/>
                    </a:cubicBezTo>
                    <a:cubicBezTo>
                      <a:pt x="234" y="192"/>
                      <a:pt x="234" y="192"/>
                      <a:pt x="234" y="192"/>
                    </a:cubicBezTo>
                    <a:cubicBezTo>
                      <a:pt x="236" y="195"/>
                      <a:pt x="235" y="197"/>
                      <a:pt x="234" y="199"/>
                    </a:cubicBezTo>
                    <a:cubicBezTo>
                      <a:pt x="233" y="201"/>
                      <a:pt x="231" y="202"/>
                      <a:pt x="229" y="205"/>
                    </a:cubicBezTo>
                    <a:cubicBezTo>
                      <a:pt x="228" y="206"/>
                      <a:pt x="226" y="208"/>
                      <a:pt x="225" y="208"/>
                    </a:cubicBezTo>
                    <a:cubicBezTo>
                      <a:pt x="223" y="209"/>
                      <a:pt x="222" y="209"/>
                      <a:pt x="221" y="208"/>
                    </a:cubicBezTo>
                    <a:cubicBezTo>
                      <a:pt x="220" y="207"/>
                      <a:pt x="219" y="207"/>
                      <a:pt x="219" y="205"/>
                    </a:cubicBezTo>
                    <a:cubicBezTo>
                      <a:pt x="219" y="205"/>
                      <a:pt x="219" y="204"/>
                      <a:pt x="219" y="204"/>
                    </a:cubicBezTo>
                    <a:cubicBezTo>
                      <a:pt x="219" y="204"/>
                      <a:pt x="219" y="204"/>
                      <a:pt x="218" y="204"/>
                    </a:cubicBezTo>
                    <a:cubicBezTo>
                      <a:pt x="218" y="204"/>
                      <a:pt x="216" y="206"/>
                      <a:pt x="214" y="209"/>
                    </a:cubicBezTo>
                    <a:cubicBezTo>
                      <a:pt x="213" y="209"/>
                      <a:pt x="212" y="210"/>
                      <a:pt x="211" y="211"/>
                    </a:cubicBezTo>
                    <a:cubicBezTo>
                      <a:pt x="210" y="212"/>
                      <a:pt x="209" y="213"/>
                      <a:pt x="209" y="213"/>
                    </a:cubicBezTo>
                    <a:cubicBezTo>
                      <a:pt x="208" y="214"/>
                      <a:pt x="207" y="215"/>
                      <a:pt x="207" y="215"/>
                    </a:cubicBezTo>
                    <a:cubicBezTo>
                      <a:pt x="207" y="215"/>
                      <a:pt x="207" y="214"/>
                      <a:pt x="207" y="214"/>
                    </a:cubicBezTo>
                    <a:cubicBezTo>
                      <a:pt x="207" y="214"/>
                      <a:pt x="207" y="214"/>
                      <a:pt x="207" y="213"/>
                    </a:cubicBezTo>
                    <a:cubicBezTo>
                      <a:pt x="207" y="213"/>
                      <a:pt x="208" y="212"/>
                      <a:pt x="210" y="210"/>
                    </a:cubicBezTo>
                    <a:cubicBezTo>
                      <a:pt x="210" y="210"/>
                      <a:pt x="211" y="209"/>
                      <a:pt x="213" y="207"/>
                    </a:cubicBezTo>
                    <a:cubicBezTo>
                      <a:pt x="214" y="206"/>
                      <a:pt x="215" y="205"/>
                      <a:pt x="216" y="205"/>
                    </a:cubicBezTo>
                    <a:cubicBezTo>
                      <a:pt x="216" y="204"/>
                      <a:pt x="217" y="203"/>
                      <a:pt x="219" y="202"/>
                    </a:cubicBezTo>
                    <a:cubicBezTo>
                      <a:pt x="220" y="201"/>
                      <a:pt x="221" y="200"/>
                      <a:pt x="222" y="199"/>
                    </a:cubicBezTo>
                    <a:cubicBezTo>
                      <a:pt x="223" y="197"/>
                      <a:pt x="223" y="197"/>
                      <a:pt x="223" y="197"/>
                    </a:cubicBezTo>
                    <a:cubicBezTo>
                      <a:pt x="225" y="196"/>
                      <a:pt x="225" y="196"/>
                      <a:pt x="225" y="196"/>
                    </a:cubicBezTo>
                    <a:cubicBezTo>
                      <a:pt x="226" y="195"/>
                      <a:pt x="226" y="195"/>
                      <a:pt x="226" y="195"/>
                    </a:cubicBezTo>
                    <a:cubicBezTo>
                      <a:pt x="227" y="193"/>
                      <a:pt x="227" y="193"/>
                      <a:pt x="227" y="193"/>
                    </a:cubicBezTo>
                    <a:cubicBezTo>
                      <a:pt x="229" y="191"/>
                      <a:pt x="230" y="190"/>
                      <a:pt x="230" y="190"/>
                    </a:cubicBezTo>
                    <a:close/>
                    <a:moveTo>
                      <a:pt x="223" y="187"/>
                    </a:moveTo>
                    <a:cubicBezTo>
                      <a:pt x="223" y="186"/>
                      <a:pt x="223" y="186"/>
                      <a:pt x="223" y="186"/>
                    </a:cubicBezTo>
                    <a:cubicBezTo>
                      <a:pt x="223" y="186"/>
                      <a:pt x="223" y="185"/>
                      <a:pt x="223" y="185"/>
                    </a:cubicBezTo>
                    <a:cubicBezTo>
                      <a:pt x="223" y="185"/>
                      <a:pt x="224" y="184"/>
                      <a:pt x="224" y="184"/>
                    </a:cubicBezTo>
                    <a:cubicBezTo>
                      <a:pt x="225" y="184"/>
                      <a:pt x="225" y="184"/>
                      <a:pt x="225" y="184"/>
                    </a:cubicBezTo>
                    <a:cubicBezTo>
                      <a:pt x="225" y="184"/>
                      <a:pt x="226" y="184"/>
                      <a:pt x="226" y="185"/>
                    </a:cubicBezTo>
                    <a:cubicBezTo>
                      <a:pt x="226" y="185"/>
                      <a:pt x="226" y="186"/>
                      <a:pt x="226" y="186"/>
                    </a:cubicBezTo>
                    <a:cubicBezTo>
                      <a:pt x="226" y="186"/>
                      <a:pt x="223" y="189"/>
                      <a:pt x="218" y="195"/>
                    </a:cubicBezTo>
                    <a:cubicBezTo>
                      <a:pt x="216" y="197"/>
                      <a:pt x="216" y="197"/>
                      <a:pt x="216" y="197"/>
                    </a:cubicBezTo>
                    <a:cubicBezTo>
                      <a:pt x="215" y="198"/>
                      <a:pt x="213" y="199"/>
                      <a:pt x="212" y="199"/>
                    </a:cubicBezTo>
                    <a:cubicBezTo>
                      <a:pt x="212" y="200"/>
                      <a:pt x="211" y="199"/>
                      <a:pt x="211" y="199"/>
                    </a:cubicBezTo>
                    <a:cubicBezTo>
                      <a:pt x="211" y="199"/>
                      <a:pt x="212" y="198"/>
                      <a:pt x="212" y="198"/>
                    </a:cubicBezTo>
                    <a:cubicBezTo>
                      <a:pt x="212" y="197"/>
                      <a:pt x="213" y="197"/>
                      <a:pt x="213" y="196"/>
                    </a:cubicBezTo>
                    <a:cubicBezTo>
                      <a:pt x="214" y="196"/>
                      <a:pt x="215" y="195"/>
                      <a:pt x="215" y="195"/>
                    </a:cubicBezTo>
                    <a:cubicBezTo>
                      <a:pt x="215" y="195"/>
                      <a:pt x="216" y="194"/>
                      <a:pt x="217" y="193"/>
                    </a:cubicBezTo>
                    <a:cubicBezTo>
                      <a:pt x="217" y="193"/>
                      <a:pt x="218" y="192"/>
                      <a:pt x="218" y="192"/>
                    </a:cubicBezTo>
                    <a:cubicBezTo>
                      <a:pt x="220" y="190"/>
                      <a:pt x="221" y="189"/>
                      <a:pt x="221" y="189"/>
                    </a:cubicBezTo>
                    <a:cubicBezTo>
                      <a:pt x="223" y="188"/>
                      <a:pt x="223" y="187"/>
                      <a:pt x="223" y="187"/>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821"/>
              <p:cNvSpPr/>
              <p:nvPr/>
            </p:nvSpPr>
            <p:spPr bwMode="auto">
              <a:xfrm>
                <a:off x="3839" y="2820"/>
                <a:ext cx="40" cy="40"/>
              </a:xfrm>
              <a:custGeom>
                <a:avLst/>
                <a:gdLst>
                  <a:gd name="T0" fmla="*/ 4 w 17"/>
                  <a:gd name="T1" fmla="*/ 8 h 17"/>
                  <a:gd name="T2" fmla="*/ 3 w 17"/>
                  <a:gd name="T3" fmla="*/ 9 h 17"/>
                  <a:gd name="T4" fmla="*/ 1 w 17"/>
                  <a:gd name="T5" fmla="*/ 12 h 17"/>
                  <a:gd name="T6" fmla="*/ 2 w 17"/>
                  <a:gd name="T7" fmla="*/ 16 h 17"/>
                  <a:gd name="T8" fmla="*/ 7 w 17"/>
                  <a:gd name="T9" fmla="*/ 14 h 17"/>
                  <a:gd name="T10" fmla="*/ 10 w 17"/>
                  <a:gd name="T11" fmla="*/ 11 h 17"/>
                  <a:gd name="T12" fmla="*/ 15 w 17"/>
                  <a:gd name="T13" fmla="*/ 1 h 17"/>
                  <a:gd name="T14" fmla="*/ 13 w 17"/>
                  <a:gd name="T15" fmla="*/ 0 h 17"/>
                  <a:gd name="T16" fmla="*/ 13 w 17"/>
                  <a:gd name="T17" fmla="*/ 0 h 17"/>
                  <a:gd name="T18" fmla="*/ 10 w 17"/>
                  <a:gd name="T19" fmla="*/ 2 h 17"/>
                  <a:gd name="T20" fmla="*/ 9 w 17"/>
                  <a:gd name="T21" fmla="*/ 3 h 17"/>
                  <a:gd name="T22" fmla="*/ 5 w 17"/>
                  <a:gd name="T23" fmla="*/ 7 h 17"/>
                  <a:gd name="T24" fmla="*/ 4 w 17"/>
                  <a:gd name="T25"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7">
                    <a:moveTo>
                      <a:pt x="4" y="8"/>
                    </a:moveTo>
                    <a:cubicBezTo>
                      <a:pt x="4" y="9"/>
                      <a:pt x="3" y="9"/>
                      <a:pt x="3" y="9"/>
                    </a:cubicBezTo>
                    <a:cubicBezTo>
                      <a:pt x="2" y="10"/>
                      <a:pt x="1" y="11"/>
                      <a:pt x="1" y="12"/>
                    </a:cubicBezTo>
                    <a:cubicBezTo>
                      <a:pt x="0" y="14"/>
                      <a:pt x="1" y="15"/>
                      <a:pt x="2" y="16"/>
                    </a:cubicBezTo>
                    <a:cubicBezTo>
                      <a:pt x="3" y="17"/>
                      <a:pt x="4" y="16"/>
                      <a:pt x="7" y="14"/>
                    </a:cubicBezTo>
                    <a:cubicBezTo>
                      <a:pt x="9" y="13"/>
                      <a:pt x="10" y="12"/>
                      <a:pt x="10" y="11"/>
                    </a:cubicBezTo>
                    <a:cubicBezTo>
                      <a:pt x="15" y="7"/>
                      <a:pt x="17" y="4"/>
                      <a:pt x="15" y="1"/>
                    </a:cubicBezTo>
                    <a:cubicBezTo>
                      <a:pt x="14" y="0"/>
                      <a:pt x="14" y="0"/>
                      <a:pt x="13" y="0"/>
                    </a:cubicBezTo>
                    <a:cubicBezTo>
                      <a:pt x="13" y="0"/>
                      <a:pt x="13" y="0"/>
                      <a:pt x="13" y="0"/>
                    </a:cubicBezTo>
                    <a:cubicBezTo>
                      <a:pt x="12" y="0"/>
                      <a:pt x="11" y="1"/>
                      <a:pt x="10" y="2"/>
                    </a:cubicBezTo>
                    <a:cubicBezTo>
                      <a:pt x="9" y="3"/>
                      <a:pt x="9" y="3"/>
                      <a:pt x="9" y="3"/>
                    </a:cubicBezTo>
                    <a:cubicBezTo>
                      <a:pt x="6" y="6"/>
                      <a:pt x="5" y="7"/>
                      <a:pt x="5" y="7"/>
                    </a:cubicBezTo>
                    <a:cubicBezTo>
                      <a:pt x="5" y="8"/>
                      <a:pt x="4" y="8"/>
                      <a:pt x="4" y="8"/>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822"/>
              <p:cNvSpPr/>
              <p:nvPr/>
            </p:nvSpPr>
            <p:spPr bwMode="auto">
              <a:xfrm>
                <a:off x="3595" y="2556"/>
                <a:ext cx="38" cy="41"/>
              </a:xfrm>
              <a:custGeom>
                <a:avLst/>
                <a:gdLst>
                  <a:gd name="T0" fmla="*/ 15 w 16"/>
                  <a:gd name="T1" fmla="*/ 1 h 17"/>
                  <a:gd name="T2" fmla="*/ 13 w 16"/>
                  <a:gd name="T3" fmla="*/ 0 h 17"/>
                  <a:gd name="T4" fmla="*/ 13 w 16"/>
                  <a:gd name="T5" fmla="*/ 0 h 17"/>
                  <a:gd name="T6" fmla="*/ 10 w 16"/>
                  <a:gd name="T7" fmla="*/ 2 h 17"/>
                  <a:gd name="T8" fmla="*/ 9 w 16"/>
                  <a:gd name="T9" fmla="*/ 3 h 17"/>
                  <a:gd name="T10" fmla="*/ 4 w 16"/>
                  <a:gd name="T11" fmla="*/ 7 h 17"/>
                  <a:gd name="T12" fmla="*/ 4 w 16"/>
                  <a:gd name="T13" fmla="*/ 8 h 17"/>
                  <a:gd name="T14" fmla="*/ 3 w 16"/>
                  <a:gd name="T15" fmla="*/ 9 h 17"/>
                  <a:gd name="T16" fmla="*/ 1 w 16"/>
                  <a:gd name="T17" fmla="*/ 12 h 17"/>
                  <a:gd name="T18" fmla="*/ 1 w 16"/>
                  <a:gd name="T19" fmla="*/ 16 h 17"/>
                  <a:gd name="T20" fmla="*/ 7 w 16"/>
                  <a:gd name="T21" fmla="*/ 14 h 17"/>
                  <a:gd name="T22" fmla="*/ 11 w 16"/>
                  <a:gd name="T23" fmla="*/ 11 h 17"/>
                  <a:gd name="T24" fmla="*/ 15 w 16"/>
                  <a:gd name="T25"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7">
                    <a:moveTo>
                      <a:pt x="15" y="1"/>
                    </a:moveTo>
                    <a:cubicBezTo>
                      <a:pt x="14" y="0"/>
                      <a:pt x="13" y="0"/>
                      <a:pt x="13" y="0"/>
                    </a:cubicBezTo>
                    <a:cubicBezTo>
                      <a:pt x="13" y="0"/>
                      <a:pt x="13" y="0"/>
                      <a:pt x="13" y="0"/>
                    </a:cubicBezTo>
                    <a:cubicBezTo>
                      <a:pt x="12" y="0"/>
                      <a:pt x="11" y="1"/>
                      <a:pt x="10" y="2"/>
                    </a:cubicBezTo>
                    <a:cubicBezTo>
                      <a:pt x="9" y="3"/>
                      <a:pt x="9" y="3"/>
                      <a:pt x="9" y="3"/>
                    </a:cubicBezTo>
                    <a:cubicBezTo>
                      <a:pt x="6" y="6"/>
                      <a:pt x="5" y="7"/>
                      <a:pt x="4" y="7"/>
                    </a:cubicBezTo>
                    <a:cubicBezTo>
                      <a:pt x="4" y="8"/>
                      <a:pt x="4" y="8"/>
                      <a:pt x="4" y="8"/>
                    </a:cubicBezTo>
                    <a:cubicBezTo>
                      <a:pt x="3" y="9"/>
                      <a:pt x="3" y="9"/>
                      <a:pt x="3" y="9"/>
                    </a:cubicBezTo>
                    <a:cubicBezTo>
                      <a:pt x="2" y="10"/>
                      <a:pt x="1" y="11"/>
                      <a:pt x="1" y="12"/>
                    </a:cubicBezTo>
                    <a:cubicBezTo>
                      <a:pt x="0" y="14"/>
                      <a:pt x="0" y="15"/>
                      <a:pt x="1" y="16"/>
                    </a:cubicBezTo>
                    <a:cubicBezTo>
                      <a:pt x="3" y="17"/>
                      <a:pt x="4" y="16"/>
                      <a:pt x="7" y="14"/>
                    </a:cubicBezTo>
                    <a:cubicBezTo>
                      <a:pt x="9" y="13"/>
                      <a:pt x="10" y="11"/>
                      <a:pt x="11" y="11"/>
                    </a:cubicBezTo>
                    <a:cubicBezTo>
                      <a:pt x="15" y="7"/>
                      <a:pt x="16" y="3"/>
                      <a:pt x="15" y="1"/>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823"/>
              <p:cNvSpPr/>
              <p:nvPr/>
            </p:nvSpPr>
            <p:spPr bwMode="auto">
              <a:xfrm>
                <a:off x="3654" y="2604"/>
                <a:ext cx="24" cy="21"/>
              </a:xfrm>
              <a:custGeom>
                <a:avLst/>
                <a:gdLst>
                  <a:gd name="T0" fmla="*/ 6 w 10"/>
                  <a:gd name="T1" fmla="*/ 7 h 9"/>
                  <a:gd name="T2" fmla="*/ 10 w 10"/>
                  <a:gd name="T3" fmla="*/ 3 h 9"/>
                  <a:gd name="T4" fmla="*/ 10 w 10"/>
                  <a:gd name="T5" fmla="*/ 1 h 9"/>
                  <a:gd name="T6" fmla="*/ 6 w 10"/>
                  <a:gd name="T7" fmla="*/ 1 h 9"/>
                  <a:gd name="T8" fmla="*/ 2 w 10"/>
                  <a:gd name="T9" fmla="*/ 4 h 9"/>
                  <a:gd name="T10" fmla="*/ 1 w 10"/>
                  <a:gd name="T11" fmla="*/ 6 h 9"/>
                  <a:gd name="T12" fmla="*/ 2 w 10"/>
                  <a:gd name="T13" fmla="*/ 8 h 9"/>
                  <a:gd name="T14" fmla="*/ 2 w 10"/>
                  <a:gd name="T15" fmla="*/ 8 h 9"/>
                  <a:gd name="T16" fmla="*/ 4 w 10"/>
                  <a:gd name="T17" fmla="*/ 9 h 9"/>
                  <a:gd name="T18" fmla="*/ 6 w 10"/>
                  <a:gd name="T1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9">
                    <a:moveTo>
                      <a:pt x="6" y="7"/>
                    </a:moveTo>
                    <a:cubicBezTo>
                      <a:pt x="8" y="5"/>
                      <a:pt x="10" y="3"/>
                      <a:pt x="10" y="3"/>
                    </a:cubicBezTo>
                    <a:cubicBezTo>
                      <a:pt x="10" y="2"/>
                      <a:pt x="10" y="2"/>
                      <a:pt x="10" y="1"/>
                    </a:cubicBezTo>
                    <a:cubicBezTo>
                      <a:pt x="9" y="0"/>
                      <a:pt x="8" y="0"/>
                      <a:pt x="6" y="1"/>
                    </a:cubicBezTo>
                    <a:cubicBezTo>
                      <a:pt x="4" y="2"/>
                      <a:pt x="3" y="3"/>
                      <a:pt x="2" y="4"/>
                    </a:cubicBezTo>
                    <a:cubicBezTo>
                      <a:pt x="1" y="5"/>
                      <a:pt x="0" y="6"/>
                      <a:pt x="1" y="6"/>
                    </a:cubicBezTo>
                    <a:cubicBezTo>
                      <a:pt x="0" y="6"/>
                      <a:pt x="1" y="7"/>
                      <a:pt x="2" y="8"/>
                    </a:cubicBezTo>
                    <a:cubicBezTo>
                      <a:pt x="2" y="8"/>
                      <a:pt x="2" y="8"/>
                      <a:pt x="2" y="8"/>
                    </a:cubicBezTo>
                    <a:cubicBezTo>
                      <a:pt x="3" y="9"/>
                      <a:pt x="4" y="9"/>
                      <a:pt x="4" y="9"/>
                    </a:cubicBezTo>
                    <a:cubicBezTo>
                      <a:pt x="5" y="9"/>
                      <a:pt x="5" y="8"/>
                      <a:pt x="6" y="7"/>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824"/>
              <p:cNvSpPr/>
              <p:nvPr/>
            </p:nvSpPr>
            <p:spPr bwMode="auto">
              <a:xfrm>
                <a:off x="3394" y="2378"/>
                <a:ext cx="33" cy="36"/>
              </a:xfrm>
              <a:custGeom>
                <a:avLst/>
                <a:gdLst>
                  <a:gd name="T0" fmla="*/ 13 w 14"/>
                  <a:gd name="T1" fmla="*/ 1 h 15"/>
                  <a:gd name="T2" fmla="*/ 10 w 14"/>
                  <a:gd name="T3" fmla="*/ 0 h 15"/>
                  <a:gd name="T4" fmla="*/ 7 w 14"/>
                  <a:gd name="T5" fmla="*/ 4 h 15"/>
                  <a:gd name="T6" fmla="*/ 2 w 14"/>
                  <a:gd name="T7" fmla="*/ 8 h 15"/>
                  <a:gd name="T8" fmla="*/ 1 w 14"/>
                  <a:gd name="T9" fmla="*/ 10 h 15"/>
                  <a:gd name="T10" fmla="*/ 0 w 14"/>
                  <a:gd name="T11" fmla="*/ 13 h 15"/>
                  <a:gd name="T12" fmla="*/ 2 w 14"/>
                  <a:gd name="T13" fmla="*/ 15 h 15"/>
                  <a:gd name="T14" fmla="*/ 8 w 14"/>
                  <a:gd name="T15" fmla="*/ 13 h 15"/>
                  <a:gd name="T16" fmla="*/ 14 w 14"/>
                  <a:gd name="T17" fmla="*/ 6 h 15"/>
                  <a:gd name="T18" fmla="*/ 14 w 14"/>
                  <a:gd name="T19" fmla="*/ 2 h 15"/>
                  <a:gd name="T20" fmla="*/ 13 w 14"/>
                  <a:gd name="T2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5">
                    <a:moveTo>
                      <a:pt x="13" y="1"/>
                    </a:moveTo>
                    <a:cubicBezTo>
                      <a:pt x="12" y="0"/>
                      <a:pt x="11" y="0"/>
                      <a:pt x="10" y="0"/>
                    </a:cubicBezTo>
                    <a:cubicBezTo>
                      <a:pt x="10" y="0"/>
                      <a:pt x="9" y="1"/>
                      <a:pt x="7" y="4"/>
                    </a:cubicBezTo>
                    <a:cubicBezTo>
                      <a:pt x="4" y="7"/>
                      <a:pt x="2" y="8"/>
                      <a:pt x="2" y="8"/>
                    </a:cubicBezTo>
                    <a:cubicBezTo>
                      <a:pt x="2" y="9"/>
                      <a:pt x="1" y="10"/>
                      <a:pt x="1" y="10"/>
                    </a:cubicBezTo>
                    <a:cubicBezTo>
                      <a:pt x="0" y="11"/>
                      <a:pt x="0" y="12"/>
                      <a:pt x="0" y="13"/>
                    </a:cubicBezTo>
                    <a:cubicBezTo>
                      <a:pt x="1" y="14"/>
                      <a:pt x="1" y="14"/>
                      <a:pt x="2" y="15"/>
                    </a:cubicBezTo>
                    <a:cubicBezTo>
                      <a:pt x="3" y="15"/>
                      <a:pt x="5" y="15"/>
                      <a:pt x="8" y="13"/>
                    </a:cubicBezTo>
                    <a:cubicBezTo>
                      <a:pt x="10" y="11"/>
                      <a:pt x="12" y="9"/>
                      <a:pt x="14" y="6"/>
                    </a:cubicBezTo>
                    <a:cubicBezTo>
                      <a:pt x="14" y="5"/>
                      <a:pt x="14" y="4"/>
                      <a:pt x="14" y="2"/>
                    </a:cubicBezTo>
                    <a:cubicBezTo>
                      <a:pt x="14" y="2"/>
                      <a:pt x="13" y="1"/>
                      <a:pt x="13" y="1"/>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825"/>
              <p:cNvSpPr/>
              <p:nvPr/>
            </p:nvSpPr>
            <p:spPr bwMode="auto">
              <a:xfrm>
                <a:off x="3252" y="2255"/>
                <a:ext cx="86" cy="76"/>
              </a:xfrm>
              <a:custGeom>
                <a:avLst/>
                <a:gdLst>
                  <a:gd name="T0" fmla="*/ 34 w 36"/>
                  <a:gd name="T1" fmla="*/ 28 h 32"/>
                  <a:gd name="T2" fmla="*/ 36 w 36"/>
                  <a:gd name="T3" fmla="*/ 26 h 32"/>
                  <a:gd name="T4" fmla="*/ 36 w 36"/>
                  <a:gd name="T5" fmla="*/ 25 h 32"/>
                  <a:gd name="T6" fmla="*/ 4 w 36"/>
                  <a:gd name="T7" fmla="*/ 0 h 32"/>
                  <a:gd name="T8" fmla="*/ 0 w 36"/>
                  <a:gd name="T9" fmla="*/ 5 h 32"/>
                  <a:gd name="T10" fmla="*/ 29 w 36"/>
                  <a:gd name="T11" fmla="*/ 32 h 32"/>
                  <a:gd name="T12" fmla="*/ 32 w 36"/>
                  <a:gd name="T13" fmla="*/ 29 h 32"/>
                  <a:gd name="T14" fmla="*/ 34 w 36"/>
                  <a:gd name="T15" fmla="*/ 28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32">
                    <a:moveTo>
                      <a:pt x="34" y="28"/>
                    </a:moveTo>
                    <a:cubicBezTo>
                      <a:pt x="35" y="27"/>
                      <a:pt x="35" y="26"/>
                      <a:pt x="36" y="26"/>
                    </a:cubicBezTo>
                    <a:cubicBezTo>
                      <a:pt x="36" y="26"/>
                      <a:pt x="36" y="25"/>
                      <a:pt x="36" y="25"/>
                    </a:cubicBezTo>
                    <a:cubicBezTo>
                      <a:pt x="28" y="19"/>
                      <a:pt x="17" y="9"/>
                      <a:pt x="4" y="0"/>
                    </a:cubicBezTo>
                    <a:cubicBezTo>
                      <a:pt x="3" y="1"/>
                      <a:pt x="2" y="3"/>
                      <a:pt x="0" y="5"/>
                    </a:cubicBezTo>
                    <a:cubicBezTo>
                      <a:pt x="11" y="15"/>
                      <a:pt x="22" y="25"/>
                      <a:pt x="29" y="32"/>
                    </a:cubicBezTo>
                    <a:cubicBezTo>
                      <a:pt x="29" y="32"/>
                      <a:pt x="31" y="31"/>
                      <a:pt x="32" y="29"/>
                    </a:cubicBezTo>
                    <a:cubicBezTo>
                      <a:pt x="33" y="29"/>
                      <a:pt x="33" y="28"/>
                      <a:pt x="34" y="28"/>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826"/>
              <p:cNvSpPr/>
              <p:nvPr/>
            </p:nvSpPr>
            <p:spPr bwMode="auto">
              <a:xfrm>
                <a:off x="3654" y="1372"/>
                <a:ext cx="308" cy="297"/>
              </a:xfrm>
              <a:custGeom>
                <a:avLst/>
                <a:gdLst>
                  <a:gd name="T0" fmla="*/ 24 w 130"/>
                  <a:gd name="T1" fmla="*/ 70 h 125"/>
                  <a:gd name="T2" fmla="*/ 63 w 130"/>
                  <a:gd name="T3" fmla="*/ 53 h 125"/>
                  <a:gd name="T4" fmla="*/ 37 w 130"/>
                  <a:gd name="T5" fmla="*/ 56 h 125"/>
                  <a:gd name="T6" fmla="*/ 43 w 130"/>
                  <a:gd name="T7" fmla="*/ 18 h 125"/>
                  <a:gd name="T8" fmla="*/ 109 w 130"/>
                  <a:gd name="T9" fmla="*/ 29 h 125"/>
                  <a:gd name="T10" fmla="*/ 76 w 130"/>
                  <a:gd name="T11" fmla="*/ 99 h 125"/>
                  <a:gd name="T12" fmla="*/ 17 w 130"/>
                  <a:gd name="T13" fmla="*/ 107 h 125"/>
                  <a:gd name="T14" fmla="*/ 17 w 130"/>
                  <a:gd name="T15" fmla="*/ 112 h 125"/>
                  <a:gd name="T16" fmla="*/ 53 w 130"/>
                  <a:gd name="T17" fmla="*/ 125 h 125"/>
                  <a:gd name="T18" fmla="*/ 126 w 130"/>
                  <a:gd name="T19" fmla="*/ 70 h 125"/>
                  <a:gd name="T20" fmla="*/ 109 w 130"/>
                  <a:gd name="T21" fmla="*/ 7 h 125"/>
                  <a:gd name="T22" fmla="*/ 20 w 130"/>
                  <a:gd name="T23" fmla="*/ 7 h 125"/>
                  <a:gd name="T24" fmla="*/ 24 w 130"/>
                  <a:gd name="T25" fmla="*/ 7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0" h="125">
                    <a:moveTo>
                      <a:pt x="24" y="70"/>
                    </a:moveTo>
                    <a:cubicBezTo>
                      <a:pt x="38" y="79"/>
                      <a:pt x="63" y="73"/>
                      <a:pt x="63" y="53"/>
                    </a:cubicBezTo>
                    <a:cubicBezTo>
                      <a:pt x="54" y="62"/>
                      <a:pt x="43" y="61"/>
                      <a:pt x="37" y="56"/>
                    </a:cubicBezTo>
                    <a:cubicBezTo>
                      <a:pt x="28" y="49"/>
                      <a:pt x="28" y="32"/>
                      <a:pt x="43" y="18"/>
                    </a:cubicBezTo>
                    <a:cubicBezTo>
                      <a:pt x="58" y="3"/>
                      <a:pt x="94" y="0"/>
                      <a:pt x="109" y="29"/>
                    </a:cubicBezTo>
                    <a:cubicBezTo>
                      <a:pt x="121" y="53"/>
                      <a:pt x="111" y="84"/>
                      <a:pt x="76" y="99"/>
                    </a:cubicBezTo>
                    <a:cubicBezTo>
                      <a:pt x="61" y="106"/>
                      <a:pt x="40" y="105"/>
                      <a:pt x="17" y="107"/>
                    </a:cubicBezTo>
                    <a:cubicBezTo>
                      <a:pt x="17" y="112"/>
                      <a:pt x="17" y="112"/>
                      <a:pt x="17" y="112"/>
                    </a:cubicBezTo>
                    <a:cubicBezTo>
                      <a:pt x="27" y="112"/>
                      <a:pt x="40" y="117"/>
                      <a:pt x="53" y="125"/>
                    </a:cubicBezTo>
                    <a:cubicBezTo>
                      <a:pt x="88" y="123"/>
                      <a:pt x="123" y="90"/>
                      <a:pt x="126" y="70"/>
                    </a:cubicBezTo>
                    <a:cubicBezTo>
                      <a:pt x="130" y="43"/>
                      <a:pt x="123" y="20"/>
                      <a:pt x="109" y="7"/>
                    </a:cubicBezTo>
                    <a:cubicBezTo>
                      <a:pt x="20" y="7"/>
                      <a:pt x="20" y="7"/>
                      <a:pt x="20" y="7"/>
                    </a:cubicBezTo>
                    <a:cubicBezTo>
                      <a:pt x="3" y="24"/>
                      <a:pt x="0" y="55"/>
                      <a:pt x="24" y="70"/>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827"/>
              <p:cNvSpPr/>
              <p:nvPr/>
            </p:nvSpPr>
            <p:spPr bwMode="auto">
              <a:xfrm>
                <a:off x="3846" y="1633"/>
                <a:ext cx="123" cy="119"/>
              </a:xfrm>
              <a:custGeom>
                <a:avLst/>
                <a:gdLst>
                  <a:gd name="T0" fmla="*/ 46 w 52"/>
                  <a:gd name="T1" fmla="*/ 0 h 50"/>
                  <a:gd name="T2" fmla="*/ 0 w 52"/>
                  <a:gd name="T3" fmla="*/ 33 h 50"/>
                  <a:gd name="T4" fmla="*/ 19 w 52"/>
                  <a:gd name="T5" fmla="*/ 50 h 50"/>
                  <a:gd name="T6" fmla="*/ 46 w 52"/>
                  <a:gd name="T7" fmla="*/ 0 h 50"/>
                </a:gdLst>
                <a:ahLst/>
                <a:cxnLst>
                  <a:cxn ang="0">
                    <a:pos x="T0" y="T1"/>
                  </a:cxn>
                  <a:cxn ang="0">
                    <a:pos x="T2" y="T3"/>
                  </a:cxn>
                  <a:cxn ang="0">
                    <a:pos x="T4" y="T5"/>
                  </a:cxn>
                  <a:cxn ang="0">
                    <a:pos x="T6" y="T7"/>
                  </a:cxn>
                </a:cxnLst>
                <a:rect l="0" t="0" r="r" b="b"/>
                <a:pathLst>
                  <a:path w="52" h="50">
                    <a:moveTo>
                      <a:pt x="46" y="0"/>
                    </a:moveTo>
                    <a:cubicBezTo>
                      <a:pt x="36" y="15"/>
                      <a:pt x="20" y="27"/>
                      <a:pt x="0" y="33"/>
                    </a:cubicBezTo>
                    <a:cubicBezTo>
                      <a:pt x="7" y="39"/>
                      <a:pt x="14" y="44"/>
                      <a:pt x="19" y="50"/>
                    </a:cubicBezTo>
                    <a:cubicBezTo>
                      <a:pt x="40" y="38"/>
                      <a:pt x="52" y="19"/>
                      <a:pt x="46" y="0"/>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828"/>
              <p:cNvSpPr/>
              <p:nvPr/>
            </p:nvSpPr>
            <p:spPr bwMode="auto">
              <a:xfrm>
                <a:off x="3962" y="2333"/>
                <a:ext cx="40" cy="69"/>
              </a:xfrm>
              <a:custGeom>
                <a:avLst/>
                <a:gdLst>
                  <a:gd name="T0" fmla="*/ 3 w 17"/>
                  <a:gd name="T1" fmla="*/ 16 h 29"/>
                  <a:gd name="T2" fmla="*/ 14 w 17"/>
                  <a:gd name="T3" fmla="*/ 29 h 29"/>
                  <a:gd name="T4" fmla="*/ 15 w 17"/>
                  <a:gd name="T5" fmla="*/ 11 h 29"/>
                  <a:gd name="T6" fmla="*/ 3 w 17"/>
                  <a:gd name="T7" fmla="*/ 16 h 29"/>
                </a:gdLst>
                <a:ahLst/>
                <a:cxnLst>
                  <a:cxn ang="0">
                    <a:pos x="T0" y="T1"/>
                  </a:cxn>
                  <a:cxn ang="0">
                    <a:pos x="T2" y="T3"/>
                  </a:cxn>
                  <a:cxn ang="0">
                    <a:pos x="T4" y="T5"/>
                  </a:cxn>
                  <a:cxn ang="0">
                    <a:pos x="T6" y="T7"/>
                  </a:cxn>
                </a:cxnLst>
                <a:rect l="0" t="0" r="r" b="b"/>
                <a:pathLst>
                  <a:path w="17" h="29">
                    <a:moveTo>
                      <a:pt x="3" y="16"/>
                    </a:moveTo>
                    <a:cubicBezTo>
                      <a:pt x="5" y="20"/>
                      <a:pt x="10" y="27"/>
                      <a:pt x="14" y="29"/>
                    </a:cubicBezTo>
                    <a:cubicBezTo>
                      <a:pt x="16" y="24"/>
                      <a:pt x="17" y="16"/>
                      <a:pt x="15" y="11"/>
                    </a:cubicBezTo>
                    <a:cubicBezTo>
                      <a:pt x="10" y="0"/>
                      <a:pt x="0" y="5"/>
                      <a:pt x="3" y="16"/>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829"/>
              <p:cNvSpPr/>
              <p:nvPr/>
            </p:nvSpPr>
            <p:spPr bwMode="auto">
              <a:xfrm>
                <a:off x="3877" y="2511"/>
                <a:ext cx="127" cy="181"/>
              </a:xfrm>
              <a:custGeom>
                <a:avLst/>
                <a:gdLst>
                  <a:gd name="T0" fmla="*/ 0 w 54"/>
                  <a:gd name="T1" fmla="*/ 76 h 76"/>
                  <a:gd name="T2" fmla="*/ 38 w 54"/>
                  <a:gd name="T3" fmla="*/ 68 h 76"/>
                  <a:gd name="T4" fmla="*/ 46 w 54"/>
                  <a:gd name="T5" fmla="*/ 48 h 76"/>
                  <a:gd name="T6" fmla="*/ 18 w 54"/>
                  <a:gd name="T7" fmla="*/ 54 h 76"/>
                  <a:gd name="T8" fmla="*/ 54 w 54"/>
                  <a:gd name="T9" fmla="*/ 19 h 76"/>
                  <a:gd name="T10" fmla="*/ 15 w 54"/>
                  <a:gd name="T11" fmla="*/ 0 h 76"/>
                  <a:gd name="T12" fmla="*/ 7 w 54"/>
                  <a:gd name="T13" fmla="*/ 20 h 76"/>
                  <a:gd name="T14" fmla="*/ 31 w 54"/>
                  <a:gd name="T15" fmla="*/ 14 h 76"/>
                  <a:gd name="T16" fmla="*/ 0 w 54"/>
                  <a:gd name="T17"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76">
                    <a:moveTo>
                      <a:pt x="0" y="76"/>
                    </a:moveTo>
                    <a:cubicBezTo>
                      <a:pt x="11" y="68"/>
                      <a:pt x="25" y="65"/>
                      <a:pt x="38" y="68"/>
                    </a:cubicBezTo>
                    <a:cubicBezTo>
                      <a:pt x="46" y="48"/>
                      <a:pt x="46" y="48"/>
                      <a:pt x="46" y="48"/>
                    </a:cubicBezTo>
                    <a:cubicBezTo>
                      <a:pt x="18" y="54"/>
                      <a:pt x="18" y="54"/>
                      <a:pt x="18" y="54"/>
                    </a:cubicBezTo>
                    <a:cubicBezTo>
                      <a:pt x="54" y="19"/>
                      <a:pt x="54" y="19"/>
                      <a:pt x="54" y="19"/>
                    </a:cubicBezTo>
                    <a:cubicBezTo>
                      <a:pt x="39" y="11"/>
                      <a:pt x="26" y="3"/>
                      <a:pt x="15" y="0"/>
                    </a:cubicBezTo>
                    <a:cubicBezTo>
                      <a:pt x="7" y="20"/>
                      <a:pt x="7" y="20"/>
                      <a:pt x="7" y="20"/>
                    </a:cubicBezTo>
                    <a:cubicBezTo>
                      <a:pt x="17" y="17"/>
                      <a:pt x="26" y="15"/>
                      <a:pt x="31" y="14"/>
                    </a:cubicBezTo>
                    <a:cubicBezTo>
                      <a:pt x="25" y="26"/>
                      <a:pt x="11" y="54"/>
                      <a:pt x="0" y="7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830"/>
              <p:cNvSpPr/>
              <p:nvPr/>
            </p:nvSpPr>
            <p:spPr bwMode="auto">
              <a:xfrm>
                <a:off x="3704" y="2115"/>
                <a:ext cx="326" cy="116"/>
              </a:xfrm>
              <a:custGeom>
                <a:avLst/>
                <a:gdLst>
                  <a:gd name="T0" fmla="*/ 6 w 138"/>
                  <a:gd name="T1" fmla="*/ 48 h 49"/>
                  <a:gd name="T2" fmla="*/ 31 w 138"/>
                  <a:gd name="T3" fmla="*/ 26 h 49"/>
                  <a:gd name="T4" fmla="*/ 78 w 138"/>
                  <a:gd name="T5" fmla="*/ 36 h 49"/>
                  <a:gd name="T6" fmla="*/ 138 w 138"/>
                  <a:gd name="T7" fmla="*/ 5 h 49"/>
                  <a:gd name="T8" fmla="*/ 18 w 138"/>
                  <a:gd name="T9" fmla="*/ 18 h 49"/>
                  <a:gd name="T10" fmla="*/ 0 w 138"/>
                  <a:gd name="T11" fmla="*/ 48 h 49"/>
                  <a:gd name="T12" fmla="*/ 6 w 138"/>
                  <a:gd name="T13" fmla="*/ 48 h 49"/>
                </a:gdLst>
                <a:ahLst/>
                <a:cxnLst>
                  <a:cxn ang="0">
                    <a:pos x="T0" y="T1"/>
                  </a:cxn>
                  <a:cxn ang="0">
                    <a:pos x="T2" y="T3"/>
                  </a:cxn>
                  <a:cxn ang="0">
                    <a:pos x="T4" y="T5"/>
                  </a:cxn>
                  <a:cxn ang="0">
                    <a:pos x="T6" y="T7"/>
                  </a:cxn>
                  <a:cxn ang="0">
                    <a:pos x="T8" y="T9"/>
                  </a:cxn>
                  <a:cxn ang="0">
                    <a:pos x="T10" y="T11"/>
                  </a:cxn>
                  <a:cxn ang="0">
                    <a:pos x="T12" y="T13"/>
                  </a:cxn>
                </a:cxnLst>
                <a:rect l="0" t="0" r="r" b="b"/>
                <a:pathLst>
                  <a:path w="138" h="49">
                    <a:moveTo>
                      <a:pt x="6" y="48"/>
                    </a:moveTo>
                    <a:cubicBezTo>
                      <a:pt x="14" y="39"/>
                      <a:pt x="23" y="31"/>
                      <a:pt x="31" y="26"/>
                    </a:cubicBezTo>
                    <a:cubicBezTo>
                      <a:pt x="52" y="15"/>
                      <a:pt x="72" y="22"/>
                      <a:pt x="78" y="36"/>
                    </a:cubicBezTo>
                    <a:cubicBezTo>
                      <a:pt x="107" y="32"/>
                      <a:pt x="129" y="25"/>
                      <a:pt x="138" y="5"/>
                    </a:cubicBezTo>
                    <a:cubicBezTo>
                      <a:pt x="100" y="18"/>
                      <a:pt x="44" y="0"/>
                      <a:pt x="18" y="18"/>
                    </a:cubicBezTo>
                    <a:cubicBezTo>
                      <a:pt x="15" y="29"/>
                      <a:pt x="8" y="39"/>
                      <a:pt x="0" y="48"/>
                    </a:cubicBezTo>
                    <a:cubicBezTo>
                      <a:pt x="2" y="48"/>
                      <a:pt x="4" y="49"/>
                      <a:pt x="6" y="48"/>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831"/>
              <p:cNvSpPr/>
              <p:nvPr/>
            </p:nvSpPr>
            <p:spPr bwMode="auto">
              <a:xfrm>
                <a:off x="3912" y="1761"/>
                <a:ext cx="47" cy="50"/>
              </a:xfrm>
              <a:custGeom>
                <a:avLst/>
                <a:gdLst>
                  <a:gd name="T0" fmla="*/ 0 w 47"/>
                  <a:gd name="T1" fmla="*/ 0 h 50"/>
                  <a:gd name="T2" fmla="*/ 40 w 47"/>
                  <a:gd name="T3" fmla="*/ 50 h 50"/>
                  <a:gd name="T4" fmla="*/ 47 w 47"/>
                  <a:gd name="T5" fmla="*/ 43 h 50"/>
                  <a:gd name="T6" fmla="*/ 12 w 47"/>
                  <a:gd name="T7" fmla="*/ 0 h 50"/>
                  <a:gd name="T8" fmla="*/ 0 w 47"/>
                  <a:gd name="T9" fmla="*/ 0 h 50"/>
                </a:gdLst>
                <a:ahLst/>
                <a:cxnLst>
                  <a:cxn ang="0">
                    <a:pos x="T0" y="T1"/>
                  </a:cxn>
                  <a:cxn ang="0">
                    <a:pos x="T2" y="T3"/>
                  </a:cxn>
                  <a:cxn ang="0">
                    <a:pos x="T4" y="T5"/>
                  </a:cxn>
                  <a:cxn ang="0">
                    <a:pos x="T6" y="T7"/>
                  </a:cxn>
                  <a:cxn ang="0">
                    <a:pos x="T8" y="T9"/>
                  </a:cxn>
                </a:cxnLst>
                <a:rect l="0" t="0" r="r" b="b"/>
                <a:pathLst>
                  <a:path w="47" h="50">
                    <a:moveTo>
                      <a:pt x="0" y="0"/>
                    </a:moveTo>
                    <a:lnTo>
                      <a:pt x="40" y="50"/>
                    </a:lnTo>
                    <a:lnTo>
                      <a:pt x="47" y="43"/>
                    </a:lnTo>
                    <a:lnTo>
                      <a:pt x="12" y="0"/>
                    </a:lnTo>
                    <a:lnTo>
                      <a:pt x="0"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832"/>
              <p:cNvSpPr/>
              <p:nvPr/>
            </p:nvSpPr>
            <p:spPr bwMode="auto">
              <a:xfrm>
                <a:off x="3886" y="2718"/>
                <a:ext cx="123" cy="76"/>
              </a:xfrm>
              <a:custGeom>
                <a:avLst/>
                <a:gdLst>
                  <a:gd name="T0" fmla="*/ 45 w 52"/>
                  <a:gd name="T1" fmla="*/ 10 h 32"/>
                  <a:gd name="T2" fmla="*/ 41 w 52"/>
                  <a:gd name="T3" fmla="*/ 21 h 32"/>
                  <a:gd name="T4" fmla="*/ 22 w 52"/>
                  <a:gd name="T5" fmla="*/ 13 h 32"/>
                  <a:gd name="T6" fmla="*/ 26 w 52"/>
                  <a:gd name="T7" fmla="*/ 1 h 32"/>
                  <a:gd name="T8" fmla="*/ 0 w 52"/>
                  <a:gd name="T9" fmla="*/ 15 h 32"/>
                  <a:gd name="T10" fmla="*/ 13 w 52"/>
                  <a:gd name="T11" fmla="*/ 30 h 32"/>
                  <a:gd name="T12" fmla="*/ 51 w 52"/>
                  <a:gd name="T13" fmla="*/ 32 h 32"/>
                  <a:gd name="T14" fmla="*/ 45 w 52"/>
                  <a:gd name="T15" fmla="*/ 10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32">
                    <a:moveTo>
                      <a:pt x="45" y="10"/>
                    </a:moveTo>
                    <a:cubicBezTo>
                      <a:pt x="41" y="21"/>
                      <a:pt x="41" y="21"/>
                      <a:pt x="41" y="21"/>
                    </a:cubicBezTo>
                    <a:cubicBezTo>
                      <a:pt x="22" y="13"/>
                      <a:pt x="22" y="13"/>
                      <a:pt x="22" y="13"/>
                    </a:cubicBezTo>
                    <a:cubicBezTo>
                      <a:pt x="26" y="1"/>
                      <a:pt x="26" y="1"/>
                      <a:pt x="26" y="1"/>
                    </a:cubicBezTo>
                    <a:cubicBezTo>
                      <a:pt x="16" y="0"/>
                      <a:pt x="6" y="5"/>
                      <a:pt x="0" y="15"/>
                    </a:cubicBezTo>
                    <a:cubicBezTo>
                      <a:pt x="4" y="20"/>
                      <a:pt x="8" y="25"/>
                      <a:pt x="13" y="30"/>
                    </a:cubicBezTo>
                    <a:cubicBezTo>
                      <a:pt x="26" y="29"/>
                      <a:pt x="39" y="30"/>
                      <a:pt x="51" y="32"/>
                    </a:cubicBezTo>
                    <a:cubicBezTo>
                      <a:pt x="52" y="23"/>
                      <a:pt x="50" y="16"/>
                      <a:pt x="45" y="1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833"/>
              <p:cNvSpPr/>
              <p:nvPr/>
            </p:nvSpPr>
            <p:spPr bwMode="auto">
              <a:xfrm>
                <a:off x="3903" y="1761"/>
                <a:ext cx="49" cy="83"/>
              </a:xfrm>
              <a:custGeom>
                <a:avLst/>
                <a:gdLst>
                  <a:gd name="T0" fmla="*/ 21 w 21"/>
                  <a:gd name="T1" fmla="*/ 22 h 35"/>
                  <a:gd name="T2" fmla="*/ 3 w 21"/>
                  <a:gd name="T3" fmla="*/ 0 h 35"/>
                  <a:gd name="T4" fmla="*/ 0 w 21"/>
                  <a:gd name="T5" fmla="*/ 0 h 35"/>
                  <a:gd name="T6" fmla="*/ 12 w 21"/>
                  <a:gd name="T7" fmla="*/ 19 h 35"/>
                  <a:gd name="T8" fmla="*/ 10 w 21"/>
                  <a:gd name="T9" fmla="*/ 35 h 35"/>
                  <a:gd name="T10" fmla="*/ 21 w 21"/>
                  <a:gd name="T11" fmla="*/ 22 h 35"/>
                </a:gdLst>
                <a:ahLst/>
                <a:cxnLst>
                  <a:cxn ang="0">
                    <a:pos x="T0" y="T1"/>
                  </a:cxn>
                  <a:cxn ang="0">
                    <a:pos x="T2" y="T3"/>
                  </a:cxn>
                  <a:cxn ang="0">
                    <a:pos x="T4" y="T5"/>
                  </a:cxn>
                  <a:cxn ang="0">
                    <a:pos x="T6" y="T7"/>
                  </a:cxn>
                  <a:cxn ang="0">
                    <a:pos x="T8" y="T9"/>
                  </a:cxn>
                  <a:cxn ang="0">
                    <a:pos x="T10" y="T11"/>
                  </a:cxn>
                </a:cxnLst>
                <a:rect l="0" t="0" r="r" b="b"/>
                <a:pathLst>
                  <a:path w="21" h="35">
                    <a:moveTo>
                      <a:pt x="21" y="22"/>
                    </a:moveTo>
                    <a:cubicBezTo>
                      <a:pt x="3" y="0"/>
                      <a:pt x="3" y="0"/>
                      <a:pt x="3" y="0"/>
                    </a:cubicBezTo>
                    <a:cubicBezTo>
                      <a:pt x="0" y="0"/>
                      <a:pt x="0" y="0"/>
                      <a:pt x="0" y="0"/>
                    </a:cubicBezTo>
                    <a:cubicBezTo>
                      <a:pt x="7" y="8"/>
                      <a:pt x="12" y="15"/>
                      <a:pt x="12" y="19"/>
                    </a:cubicBezTo>
                    <a:cubicBezTo>
                      <a:pt x="12" y="25"/>
                      <a:pt x="11" y="30"/>
                      <a:pt x="10" y="35"/>
                    </a:cubicBezTo>
                    <a:cubicBezTo>
                      <a:pt x="13" y="31"/>
                      <a:pt x="17" y="26"/>
                      <a:pt x="21" y="22"/>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834"/>
              <p:cNvSpPr/>
              <p:nvPr/>
            </p:nvSpPr>
            <p:spPr bwMode="auto">
              <a:xfrm>
                <a:off x="3806" y="2272"/>
                <a:ext cx="165" cy="173"/>
              </a:xfrm>
              <a:custGeom>
                <a:avLst/>
                <a:gdLst>
                  <a:gd name="T0" fmla="*/ 37 w 70"/>
                  <a:gd name="T1" fmla="*/ 17 h 73"/>
                  <a:gd name="T2" fmla="*/ 16 w 70"/>
                  <a:gd name="T3" fmla="*/ 59 h 73"/>
                  <a:gd name="T4" fmla="*/ 64 w 70"/>
                  <a:gd name="T5" fmla="*/ 73 h 73"/>
                  <a:gd name="T6" fmla="*/ 70 w 70"/>
                  <a:gd name="T7" fmla="*/ 67 h 73"/>
                  <a:gd name="T8" fmla="*/ 55 w 70"/>
                  <a:gd name="T9" fmla="*/ 29 h 73"/>
                  <a:gd name="T10" fmla="*/ 57 w 70"/>
                  <a:gd name="T11" fmla="*/ 24 h 73"/>
                  <a:gd name="T12" fmla="*/ 30 w 70"/>
                  <a:gd name="T13" fmla="*/ 0 h 73"/>
                  <a:gd name="T14" fmla="*/ 26 w 70"/>
                  <a:gd name="T15" fmla="*/ 5 h 73"/>
                  <a:gd name="T16" fmla="*/ 0 w 70"/>
                  <a:gd name="T17" fmla="*/ 18 h 73"/>
                  <a:gd name="T18" fmla="*/ 7 w 70"/>
                  <a:gd name="T19" fmla="*/ 26 h 73"/>
                  <a:gd name="T20" fmla="*/ 37 w 70"/>
                  <a:gd name="T21" fmla="*/ 1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73">
                    <a:moveTo>
                      <a:pt x="37" y="17"/>
                    </a:moveTo>
                    <a:cubicBezTo>
                      <a:pt x="32" y="26"/>
                      <a:pt x="24" y="41"/>
                      <a:pt x="16" y="59"/>
                    </a:cubicBezTo>
                    <a:cubicBezTo>
                      <a:pt x="32" y="58"/>
                      <a:pt x="47" y="66"/>
                      <a:pt x="64" y="73"/>
                    </a:cubicBezTo>
                    <a:cubicBezTo>
                      <a:pt x="67" y="71"/>
                      <a:pt x="69" y="69"/>
                      <a:pt x="70" y="67"/>
                    </a:cubicBezTo>
                    <a:cubicBezTo>
                      <a:pt x="56" y="63"/>
                      <a:pt x="50" y="44"/>
                      <a:pt x="55" y="29"/>
                    </a:cubicBezTo>
                    <a:cubicBezTo>
                      <a:pt x="55" y="27"/>
                      <a:pt x="56" y="26"/>
                      <a:pt x="57" y="24"/>
                    </a:cubicBezTo>
                    <a:cubicBezTo>
                      <a:pt x="45" y="16"/>
                      <a:pt x="35" y="7"/>
                      <a:pt x="30" y="0"/>
                    </a:cubicBezTo>
                    <a:cubicBezTo>
                      <a:pt x="29" y="2"/>
                      <a:pt x="27" y="3"/>
                      <a:pt x="26" y="5"/>
                    </a:cubicBezTo>
                    <a:cubicBezTo>
                      <a:pt x="21" y="10"/>
                      <a:pt x="12" y="14"/>
                      <a:pt x="0" y="18"/>
                    </a:cubicBezTo>
                    <a:cubicBezTo>
                      <a:pt x="2" y="20"/>
                      <a:pt x="5" y="23"/>
                      <a:pt x="7" y="26"/>
                    </a:cubicBezTo>
                    <a:cubicBezTo>
                      <a:pt x="19" y="22"/>
                      <a:pt x="29" y="19"/>
                      <a:pt x="37" y="17"/>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835"/>
              <p:cNvSpPr/>
              <p:nvPr/>
            </p:nvSpPr>
            <p:spPr bwMode="auto">
              <a:xfrm>
                <a:off x="3420" y="1393"/>
                <a:ext cx="502" cy="373"/>
              </a:xfrm>
              <a:custGeom>
                <a:avLst/>
                <a:gdLst>
                  <a:gd name="T0" fmla="*/ 186 w 212"/>
                  <a:gd name="T1" fmla="*/ 34 h 157"/>
                  <a:gd name="T2" fmla="*/ 149 w 212"/>
                  <a:gd name="T3" fmla="*/ 81 h 157"/>
                  <a:gd name="T4" fmla="*/ 48 w 212"/>
                  <a:gd name="T5" fmla="*/ 99 h 157"/>
                  <a:gd name="T6" fmla="*/ 0 w 212"/>
                  <a:gd name="T7" fmla="*/ 149 h 157"/>
                  <a:gd name="T8" fmla="*/ 16 w 212"/>
                  <a:gd name="T9" fmla="*/ 157 h 157"/>
                  <a:gd name="T10" fmla="*/ 173 w 212"/>
                  <a:gd name="T11" fmla="*/ 86 h 157"/>
                  <a:gd name="T12" fmla="*/ 203 w 212"/>
                  <a:gd name="T13" fmla="*/ 25 h 157"/>
                  <a:gd name="T14" fmla="*/ 148 w 212"/>
                  <a:gd name="T15" fmla="*/ 10 h 157"/>
                  <a:gd name="T16" fmla="*/ 186 w 212"/>
                  <a:gd name="T17" fmla="*/ 3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157">
                    <a:moveTo>
                      <a:pt x="186" y="34"/>
                    </a:moveTo>
                    <a:cubicBezTo>
                      <a:pt x="191" y="55"/>
                      <a:pt x="184" y="72"/>
                      <a:pt x="149" y="81"/>
                    </a:cubicBezTo>
                    <a:cubicBezTo>
                      <a:pt x="124" y="87"/>
                      <a:pt x="94" y="78"/>
                      <a:pt x="48" y="99"/>
                    </a:cubicBezTo>
                    <a:cubicBezTo>
                      <a:pt x="30" y="107"/>
                      <a:pt x="10" y="123"/>
                      <a:pt x="0" y="149"/>
                    </a:cubicBezTo>
                    <a:cubicBezTo>
                      <a:pt x="6" y="151"/>
                      <a:pt x="11" y="154"/>
                      <a:pt x="16" y="157"/>
                    </a:cubicBezTo>
                    <a:cubicBezTo>
                      <a:pt x="40" y="74"/>
                      <a:pt x="140" y="104"/>
                      <a:pt x="173" y="86"/>
                    </a:cubicBezTo>
                    <a:cubicBezTo>
                      <a:pt x="205" y="75"/>
                      <a:pt x="212" y="46"/>
                      <a:pt x="203" y="25"/>
                    </a:cubicBezTo>
                    <a:cubicBezTo>
                      <a:pt x="191" y="0"/>
                      <a:pt x="162" y="1"/>
                      <a:pt x="148" y="10"/>
                    </a:cubicBezTo>
                    <a:cubicBezTo>
                      <a:pt x="163" y="5"/>
                      <a:pt x="183" y="17"/>
                      <a:pt x="186" y="34"/>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836"/>
              <p:cNvSpPr/>
              <p:nvPr/>
            </p:nvSpPr>
            <p:spPr bwMode="auto">
              <a:xfrm>
                <a:off x="3522" y="1643"/>
                <a:ext cx="397" cy="303"/>
              </a:xfrm>
              <a:custGeom>
                <a:avLst/>
                <a:gdLst>
                  <a:gd name="T0" fmla="*/ 68 w 168"/>
                  <a:gd name="T1" fmla="*/ 12 h 128"/>
                  <a:gd name="T2" fmla="*/ 115 w 168"/>
                  <a:gd name="T3" fmla="*/ 35 h 128"/>
                  <a:gd name="T4" fmla="*/ 152 w 168"/>
                  <a:gd name="T5" fmla="*/ 72 h 128"/>
                  <a:gd name="T6" fmla="*/ 115 w 168"/>
                  <a:gd name="T7" fmla="*/ 128 h 128"/>
                  <a:gd name="T8" fmla="*/ 134 w 168"/>
                  <a:gd name="T9" fmla="*/ 127 h 128"/>
                  <a:gd name="T10" fmla="*/ 168 w 168"/>
                  <a:gd name="T11" fmla="*/ 71 h 128"/>
                  <a:gd name="T12" fmla="*/ 128 w 168"/>
                  <a:gd name="T13" fmla="*/ 29 h 128"/>
                  <a:gd name="T14" fmla="*/ 69 w 168"/>
                  <a:gd name="T15" fmla="*/ 4 h 128"/>
                  <a:gd name="T16" fmla="*/ 0 w 168"/>
                  <a:gd name="T17" fmla="*/ 73 h 128"/>
                  <a:gd name="T18" fmla="*/ 6 w 168"/>
                  <a:gd name="T19" fmla="*/ 79 h 128"/>
                  <a:gd name="T20" fmla="*/ 68 w 168"/>
                  <a:gd name="T21" fmla="*/ 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8" h="128">
                    <a:moveTo>
                      <a:pt x="68" y="12"/>
                    </a:moveTo>
                    <a:cubicBezTo>
                      <a:pt x="80" y="9"/>
                      <a:pt x="97" y="21"/>
                      <a:pt x="115" y="35"/>
                    </a:cubicBezTo>
                    <a:cubicBezTo>
                      <a:pt x="133" y="49"/>
                      <a:pt x="152" y="63"/>
                      <a:pt x="152" y="72"/>
                    </a:cubicBezTo>
                    <a:cubicBezTo>
                      <a:pt x="151" y="89"/>
                      <a:pt x="138" y="99"/>
                      <a:pt x="115" y="128"/>
                    </a:cubicBezTo>
                    <a:cubicBezTo>
                      <a:pt x="121" y="127"/>
                      <a:pt x="128" y="127"/>
                      <a:pt x="134" y="127"/>
                    </a:cubicBezTo>
                    <a:cubicBezTo>
                      <a:pt x="157" y="100"/>
                      <a:pt x="168" y="93"/>
                      <a:pt x="168" y="71"/>
                    </a:cubicBezTo>
                    <a:cubicBezTo>
                      <a:pt x="168" y="61"/>
                      <a:pt x="150" y="44"/>
                      <a:pt x="128" y="29"/>
                    </a:cubicBezTo>
                    <a:cubicBezTo>
                      <a:pt x="107" y="14"/>
                      <a:pt x="83" y="0"/>
                      <a:pt x="69" y="4"/>
                    </a:cubicBezTo>
                    <a:cubicBezTo>
                      <a:pt x="57" y="7"/>
                      <a:pt x="26" y="40"/>
                      <a:pt x="0" y="73"/>
                    </a:cubicBezTo>
                    <a:cubicBezTo>
                      <a:pt x="2" y="75"/>
                      <a:pt x="4" y="77"/>
                      <a:pt x="6" y="79"/>
                    </a:cubicBezTo>
                    <a:cubicBezTo>
                      <a:pt x="29" y="48"/>
                      <a:pt x="57" y="15"/>
                      <a:pt x="68" y="12"/>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837"/>
              <p:cNvSpPr/>
              <p:nvPr/>
            </p:nvSpPr>
            <p:spPr bwMode="auto">
              <a:xfrm>
                <a:off x="3862" y="2675"/>
                <a:ext cx="100" cy="71"/>
              </a:xfrm>
              <a:custGeom>
                <a:avLst/>
                <a:gdLst>
                  <a:gd name="T0" fmla="*/ 38 w 42"/>
                  <a:gd name="T1" fmla="*/ 15 h 30"/>
                  <a:gd name="T2" fmla="*/ 42 w 42"/>
                  <a:gd name="T3" fmla="*/ 3 h 30"/>
                  <a:gd name="T4" fmla="*/ 0 w 42"/>
                  <a:gd name="T5" fmla="*/ 21 h 30"/>
                  <a:gd name="T6" fmla="*/ 7 w 42"/>
                  <a:gd name="T7" fmla="*/ 30 h 30"/>
                  <a:gd name="T8" fmla="*/ 38 w 42"/>
                  <a:gd name="T9" fmla="*/ 15 h 30"/>
                </a:gdLst>
                <a:ahLst/>
                <a:cxnLst>
                  <a:cxn ang="0">
                    <a:pos x="T0" y="T1"/>
                  </a:cxn>
                  <a:cxn ang="0">
                    <a:pos x="T2" y="T3"/>
                  </a:cxn>
                  <a:cxn ang="0">
                    <a:pos x="T4" y="T5"/>
                  </a:cxn>
                  <a:cxn ang="0">
                    <a:pos x="T6" y="T7"/>
                  </a:cxn>
                  <a:cxn ang="0">
                    <a:pos x="T8" y="T9"/>
                  </a:cxn>
                </a:cxnLst>
                <a:rect l="0" t="0" r="r" b="b"/>
                <a:pathLst>
                  <a:path w="42" h="30">
                    <a:moveTo>
                      <a:pt x="38" y="15"/>
                    </a:moveTo>
                    <a:cubicBezTo>
                      <a:pt x="42" y="3"/>
                      <a:pt x="42" y="3"/>
                      <a:pt x="42" y="3"/>
                    </a:cubicBezTo>
                    <a:cubicBezTo>
                      <a:pt x="27" y="0"/>
                      <a:pt x="10" y="5"/>
                      <a:pt x="0" y="21"/>
                    </a:cubicBezTo>
                    <a:cubicBezTo>
                      <a:pt x="2" y="24"/>
                      <a:pt x="5" y="27"/>
                      <a:pt x="7" y="30"/>
                    </a:cubicBezTo>
                    <a:cubicBezTo>
                      <a:pt x="14" y="18"/>
                      <a:pt x="26" y="14"/>
                      <a:pt x="38" y="15"/>
                    </a:cubicBez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838"/>
              <p:cNvSpPr/>
              <p:nvPr/>
            </p:nvSpPr>
            <p:spPr bwMode="auto">
              <a:xfrm>
                <a:off x="3673" y="1415"/>
                <a:ext cx="185" cy="168"/>
              </a:xfrm>
              <a:custGeom>
                <a:avLst/>
                <a:gdLst>
                  <a:gd name="T0" fmla="*/ 0 w 78"/>
                  <a:gd name="T1" fmla="*/ 71 h 71"/>
                  <a:gd name="T2" fmla="*/ 33 w 78"/>
                  <a:gd name="T3" fmla="*/ 68 h 71"/>
                  <a:gd name="T4" fmla="*/ 75 w 78"/>
                  <a:gd name="T5" fmla="*/ 28 h 71"/>
                  <a:gd name="T6" fmla="*/ 37 w 78"/>
                  <a:gd name="T7" fmla="*/ 8 h 71"/>
                  <a:gd name="T8" fmla="*/ 33 w 78"/>
                  <a:gd name="T9" fmla="*/ 36 h 71"/>
                  <a:gd name="T10" fmla="*/ 57 w 78"/>
                  <a:gd name="T11" fmla="*/ 27 h 71"/>
                  <a:gd name="T12" fmla="*/ 17 w 78"/>
                  <a:gd name="T13" fmla="*/ 59 h 71"/>
                  <a:gd name="T14" fmla="*/ 0 w 78"/>
                  <a:gd name="T15" fmla="*/ 71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 h="71">
                    <a:moveTo>
                      <a:pt x="0" y="71"/>
                    </a:moveTo>
                    <a:cubicBezTo>
                      <a:pt x="12" y="70"/>
                      <a:pt x="23" y="70"/>
                      <a:pt x="33" y="68"/>
                    </a:cubicBezTo>
                    <a:cubicBezTo>
                      <a:pt x="60" y="63"/>
                      <a:pt x="78" y="49"/>
                      <a:pt x="75" y="28"/>
                    </a:cubicBezTo>
                    <a:cubicBezTo>
                      <a:pt x="73" y="10"/>
                      <a:pt x="52" y="0"/>
                      <a:pt x="37" y="8"/>
                    </a:cubicBezTo>
                    <a:cubicBezTo>
                      <a:pt x="26" y="13"/>
                      <a:pt x="24" y="29"/>
                      <a:pt x="33" y="36"/>
                    </a:cubicBezTo>
                    <a:cubicBezTo>
                      <a:pt x="38" y="41"/>
                      <a:pt x="50" y="36"/>
                      <a:pt x="57" y="27"/>
                    </a:cubicBezTo>
                    <a:cubicBezTo>
                      <a:pt x="67" y="54"/>
                      <a:pt x="32" y="66"/>
                      <a:pt x="17" y="59"/>
                    </a:cubicBezTo>
                    <a:cubicBezTo>
                      <a:pt x="13" y="63"/>
                      <a:pt x="7" y="68"/>
                      <a:pt x="0" y="71"/>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839"/>
              <p:cNvSpPr/>
              <p:nvPr/>
            </p:nvSpPr>
            <p:spPr bwMode="auto">
              <a:xfrm>
                <a:off x="3851" y="2511"/>
                <a:ext cx="54" cy="60"/>
              </a:xfrm>
              <a:custGeom>
                <a:avLst/>
                <a:gdLst>
                  <a:gd name="T0" fmla="*/ 23 w 23"/>
                  <a:gd name="T1" fmla="*/ 0 h 25"/>
                  <a:gd name="T2" fmla="*/ 9 w 23"/>
                  <a:gd name="T3" fmla="*/ 2 h 25"/>
                  <a:gd name="T4" fmla="*/ 0 w 23"/>
                  <a:gd name="T5" fmla="*/ 25 h 25"/>
                  <a:gd name="T6" fmla="*/ 14 w 23"/>
                  <a:gd name="T7" fmla="*/ 21 h 25"/>
                  <a:gd name="T8" fmla="*/ 23 w 23"/>
                  <a:gd name="T9" fmla="*/ 0 h 25"/>
                </a:gdLst>
                <a:ahLst/>
                <a:cxnLst>
                  <a:cxn ang="0">
                    <a:pos x="T0" y="T1"/>
                  </a:cxn>
                  <a:cxn ang="0">
                    <a:pos x="T2" y="T3"/>
                  </a:cxn>
                  <a:cxn ang="0">
                    <a:pos x="T4" y="T5"/>
                  </a:cxn>
                  <a:cxn ang="0">
                    <a:pos x="T6" y="T7"/>
                  </a:cxn>
                  <a:cxn ang="0">
                    <a:pos x="T8" y="T9"/>
                  </a:cxn>
                </a:cxnLst>
                <a:rect l="0" t="0" r="r" b="b"/>
                <a:pathLst>
                  <a:path w="23" h="25">
                    <a:moveTo>
                      <a:pt x="23" y="0"/>
                    </a:moveTo>
                    <a:cubicBezTo>
                      <a:pt x="18" y="1"/>
                      <a:pt x="14" y="1"/>
                      <a:pt x="9" y="2"/>
                    </a:cubicBezTo>
                    <a:cubicBezTo>
                      <a:pt x="0" y="25"/>
                      <a:pt x="0" y="25"/>
                      <a:pt x="0" y="25"/>
                    </a:cubicBezTo>
                    <a:cubicBezTo>
                      <a:pt x="5" y="24"/>
                      <a:pt x="10" y="23"/>
                      <a:pt x="14" y="21"/>
                    </a:cubicBezTo>
                    <a:lnTo>
                      <a:pt x="23"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840"/>
              <p:cNvSpPr/>
              <p:nvPr/>
            </p:nvSpPr>
            <p:spPr bwMode="auto">
              <a:xfrm>
                <a:off x="3820" y="2426"/>
                <a:ext cx="125" cy="47"/>
              </a:xfrm>
              <a:custGeom>
                <a:avLst/>
                <a:gdLst>
                  <a:gd name="T0" fmla="*/ 0 w 53"/>
                  <a:gd name="T1" fmla="*/ 15 h 20"/>
                  <a:gd name="T2" fmla="*/ 29 w 53"/>
                  <a:gd name="T3" fmla="*/ 20 h 20"/>
                  <a:gd name="T4" fmla="*/ 53 w 53"/>
                  <a:gd name="T5" fmla="*/ 12 h 20"/>
                  <a:gd name="T6" fmla="*/ 6 w 53"/>
                  <a:gd name="T7" fmla="*/ 2 h 20"/>
                  <a:gd name="T8" fmla="*/ 0 w 53"/>
                  <a:gd name="T9" fmla="*/ 15 h 20"/>
                </a:gdLst>
                <a:ahLst/>
                <a:cxnLst>
                  <a:cxn ang="0">
                    <a:pos x="T0" y="T1"/>
                  </a:cxn>
                  <a:cxn ang="0">
                    <a:pos x="T2" y="T3"/>
                  </a:cxn>
                  <a:cxn ang="0">
                    <a:pos x="T4" y="T5"/>
                  </a:cxn>
                  <a:cxn ang="0">
                    <a:pos x="T6" y="T7"/>
                  </a:cxn>
                  <a:cxn ang="0">
                    <a:pos x="T8" y="T9"/>
                  </a:cxn>
                </a:cxnLst>
                <a:rect l="0" t="0" r="r" b="b"/>
                <a:pathLst>
                  <a:path w="53" h="20">
                    <a:moveTo>
                      <a:pt x="0" y="15"/>
                    </a:moveTo>
                    <a:cubicBezTo>
                      <a:pt x="11" y="14"/>
                      <a:pt x="20" y="16"/>
                      <a:pt x="29" y="20"/>
                    </a:cubicBezTo>
                    <a:cubicBezTo>
                      <a:pt x="39" y="18"/>
                      <a:pt x="47" y="15"/>
                      <a:pt x="53" y="12"/>
                    </a:cubicBezTo>
                    <a:cubicBezTo>
                      <a:pt x="38" y="6"/>
                      <a:pt x="23" y="0"/>
                      <a:pt x="6" y="2"/>
                    </a:cubicBezTo>
                    <a:cubicBezTo>
                      <a:pt x="4" y="6"/>
                      <a:pt x="2" y="11"/>
                      <a:pt x="0" y="15"/>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841"/>
              <p:cNvSpPr/>
              <p:nvPr/>
            </p:nvSpPr>
            <p:spPr bwMode="auto">
              <a:xfrm>
                <a:off x="3756" y="2563"/>
                <a:ext cx="173" cy="152"/>
              </a:xfrm>
              <a:custGeom>
                <a:avLst/>
                <a:gdLst>
                  <a:gd name="T0" fmla="*/ 0 w 73"/>
                  <a:gd name="T1" fmla="*/ 20 h 64"/>
                  <a:gd name="T2" fmla="*/ 5 w 73"/>
                  <a:gd name="T3" fmla="*/ 25 h 64"/>
                  <a:gd name="T4" fmla="*/ 55 w 73"/>
                  <a:gd name="T5" fmla="*/ 15 h 64"/>
                  <a:gd name="T6" fmla="*/ 34 w 73"/>
                  <a:gd name="T7" fmla="*/ 56 h 64"/>
                  <a:gd name="T8" fmla="*/ 41 w 73"/>
                  <a:gd name="T9" fmla="*/ 64 h 64"/>
                  <a:gd name="T10" fmla="*/ 73 w 73"/>
                  <a:gd name="T11" fmla="*/ 0 h 64"/>
                  <a:gd name="T12" fmla="*/ 0 w 73"/>
                  <a:gd name="T13" fmla="*/ 20 h 64"/>
                </a:gdLst>
                <a:ahLst/>
                <a:cxnLst>
                  <a:cxn ang="0">
                    <a:pos x="T0" y="T1"/>
                  </a:cxn>
                  <a:cxn ang="0">
                    <a:pos x="T2" y="T3"/>
                  </a:cxn>
                  <a:cxn ang="0">
                    <a:pos x="T4" y="T5"/>
                  </a:cxn>
                  <a:cxn ang="0">
                    <a:pos x="T6" y="T7"/>
                  </a:cxn>
                  <a:cxn ang="0">
                    <a:pos x="T8" y="T9"/>
                  </a:cxn>
                  <a:cxn ang="0">
                    <a:pos x="T10" y="T11"/>
                  </a:cxn>
                  <a:cxn ang="0">
                    <a:pos x="T12" y="T13"/>
                  </a:cxn>
                </a:cxnLst>
                <a:rect l="0" t="0" r="r" b="b"/>
                <a:pathLst>
                  <a:path w="73" h="64">
                    <a:moveTo>
                      <a:pt x="0" y="20"/>
                    </a:moveTo>
                    <a:cubicBezTo>
                      <a:pt x="1" y="21"/>
                      <a:pt x="3" y="23"/>
                      <a:pt x="5" y="25"/>
                    </a:cubicBezTo>
                    <a:cubicBezTo>
                      <a:pt x="24" y="21"/>
                      <a:pt x="46" y="16"/>
                      <a:pt x="55" y="15"/>
                    </a:cubicBezTo>
                    <a:cubicBezTo>
                      <a:pt x="51" y="24"/>
                      <a:pt x="42" y="40"/>
                      <a:pt x="34" y="56"/>
                    </a:cubicBezTo>
                    <a:cubicBezTo>
                      <a:pt x="36" y="59"/>
                      <a:pt x="39" y="61"/>
                      <a:pt x="41" y="64"/>
                    </a:cubicBezTo>
                    <a:cubicBezTo>
                      <a:pt x="52" y="41"/>
                      <a:pt x="67" y="12"/>
                      <a:pt x="73" y="0"/>
                    </a:cubicBezTo>
                    <a:cubicBezTo>
                      <a:pt x="59" y="2"/>
                      <a:pt x="27" y="12"/>
                      <a:pt x="0" y="20"/>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842"/>
              <p:cNvSpPr>
                <a:spLocks noEditPoints="1"/>
              </p:cNvSpPr>
              <p:nvPr/>
            </p:nvSpPr>
            <p:spPr bwMode="auto">
              <a:xfrm>
                <a:off x="3652" y="2150"/>
                <a:ext cx="265" cy="186"/>
              </a:xfrm>
              <a:custGeom>
                <a:avLst/>
                <a:gdLst>
                  <a:gd name="T0" fmla="*/ 0 w 112"/>
                  <a:gd name="T1" fmla="*/ 78 h 78"/>
                  <a:gd name="T2" fmla="*/ 86 w 112"/>
                  <a:gd name="T3" fmla="*/ 55 h 78"/>
                  <a:gd name="T4" fmla="*/ 56 w 112"/>
                  <a:gd name="T5" fmla="*/ 16 h 78"/>
                  <a:gd name="T6" fmla="*/ 0 w 112"/>
                  <a:gd name="T7" fmla="*/ 78 h 78"/>
                  <a:gd name="T8" fmla="*/ 53 w 112"/>
                  <a:gd name="T9" fmla="*/ 31 h 78"/>
                  <a:gd name="T10" fmla="*/ 80 w 112"/>
                  <a:gd name="T11" fmla="*/ 27 h 78"/>
                  <a:gd name="T12" fmla="*/ 79 w 112"/>
                  <a:gd name="T13" fmla="*/ 47 h 78"/>
                  <a:gd name="T14" fmla="*/ 51 w 112"/>
                  <a:gd name="T15" fmla="*/ 51 h 78"/>
                  <a:gd name="T16" fmla="*/ 53 w 112"/>
                  <a:gd name="T17" fmla="*/ 3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78">
                    <a:moveTo>
                      <a:pt x="0" y="78"/>
                    </a:moveTo>
                    <a:cubicBezTo>
                      <a:pt x="27" y="70"/>
                      <a:pt x="73" y="69"/>
                      <a:pt x="86" y="55"/>
                    </a:cubicBezTo>
                    <a:cubicBezTo>
                      <a:pt x="112" y="26"/>
                      <a:pt x="86" y="0"/>
                      <a:pt x="56" y="16"/>
                    </a:cubicBezTo>
                    <a:cubicBezTo>
                      <a:pt x="35" y="28"/>
                      <a:pt x="16" y="64"/>
                      <a:pt x="0" y="78"/>
                    </a:cubicBezTo>
                    <a:close/>
                    <a:moveTo>
                      <a:pt x="53" y="31"/>
                    </a:moveTo>
                    <a:cubicBezTo>
                      <a:pt x="60" y="25"/>
                      <a:pt x="74" y="23"/>
                      <a:pt x="80" y="27"/>
                    </a:cubicBezTo>
                    <a:cubicBezTo>
                      <a:pt x="87" y="30"/>
                      <a:pt x="86" y="41"/>
                      <a:pt x="79" y="47"/>
                    </a:cubicBezTo>
                    <a:cubicBezTo>
                      <a:pt x="71" y="53"/>
                      <a:pt x="58" y="55"/>
                      <a:pt x="51" y="51"/>
                    </a:cubicBezTo>
                    <a:cubicBezTo>
                      <a:pt x="44" y="47"/>
                      <a:pt x="45" y="37"/>
                      <a:pt x="53" y="31"/>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843"/>
              <p:cNvSpPr/>
              <p:nvPr/>
            </p:nvSpPr>
            <p:spPr bwMode="auto">
              <a:xfrm>
                <a:off x="3808" y="2516"/>
                <a:ext cx="54" cy="66"/>
              </a:xfrm>
              <a:custGeom>
                <a:avLst/>
                <a:gdLst>
                  <a:gd name="T0" fmla="*/ 23 w 23"/>
                  <a:gd name="T1" fmla="*/ 0 h 28"/>
                  <a:gd name="T2" fmla="*/ 11 w 23"/>
                  <a:gd name="T3" fmla="*/ 0 h 28"/>
                  <a:gd name="T4" fmla="*/ 0 w 23"/>
                  <a:gd name="T5" fmla="*/ 28 h 28"/>
                  <a:gd name="T6" fmla="*/ 14 w 23"/>
                  <a:gd name="T7" fmla="*/ 25 h 28"/>
                  <a:gd name="T8" fmla="*/ 23 w 23"/>
                  <a:gd name="T9" fmla="*/ 0 h 28"/>
                </a:gdLst>
                <a:ahLst/>
                <a:cxnLst>
                  <a:cxn ang="0">
                    <a:pos x="T0" y="T1"/>
                  </a:cxn>
                  <a:cxn ang="0">
                    <a:pos x="T2" y="T3"/>
                  </a:cxn>
                  <a:cxn ang="0">
                    <a:pos x="T4" y="T5"/>
                  </a:cxn>
                  <a:cxn ang="0">
                    <a:pos x="T6" y="T7"/>
                  </a:cxn>
                  <a:cxn ang="0">
                    <a:pos x="T8" y="T9"/>
                  </a:cxn>
                </a:cxnLst>
                <a:rect l="0" t="0" r="r" b="b"/>
                <a:pathLst>
                  <a:path w="23" h="28">
                    <a:moveTo>
                      <a:pt x="23" y="0"/>
                    </a:moveTo>
                    <a:cubicBezTo>
                      <a:pt x="19" y="0"/>
                      <a:pt x="15" y="1"/>
                      <a:pt x="11" y="0"/>
                    </a:cubicBezTo>
                    <a:cubicBezTo>
                      <a:pt x="0" y="28"/>
                      <a:pt x="0" y="28"/>
                      <a:pt x="0" y="28"/>
                    </a:cubicBezTo>
                    <a:cubicBezTo>
                      <a:pt x="5" y="27"/>
                      <a:pt x="9" y="26"/>
                      <a:pt x="14" y="25"/>
                    </a:cubicBezTo>
                    <a:lnTo>
                      <a:pt x="23"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844"/>
              <p:cNvSpPr/>
              <p:nvPr/>
            </p:nvSpPr>
            <p:spPr bwMode="auto">
              <a:xfrm>
                <a:off x="3770" y="2217"/>
                <a:ext cx="76" cy="50"/>
              </a:xfrm>
              <a:custGeom>
                <a:avLst/>
                <a:gdLst>
                  <a:gd name="T0" fmla="*/ 6 w 32"/>
                  <a:gd name="T1" fmla="*/ 19 h 21"/>
                  <a:gd name="T2" fmla="*/ 25 w 32"/>
                  <a:gd name="T3" fmla="*/ 15 h 21"/>
                  <a:gd name="T4" fmla="*/ 27 w 32"/>
                  <a:gd name="T5" fmla="*/ 3 h 21"/>
                  <a:gd name="T6" fmla="*/ 7 w 32"/>
                  <a:gd name="T7" fmla="*/ 7 h 21"/>
                  <a:gd name="T8" fmla="*/ 6 w 32"/>
                  <a:gd name="T9" fmla="*/ 19 h 21"/>
                </a:gdLst>
                <a:ahLst/>
                <a:cxnLst>
                  <a:cxn ang="0">
                    <a:pos x="T0" y="T1"/>
                  </a:cxn>
                  <a:cxn ang="0">
                    <a:pos x="T2" y="T3"/>
                  </a:cxn>
                  <a:cxn ang="0">
                    <a:pos x="T4" y="T5"/>
                  </a:cxn>
                  <a:cxn ang="0">
                    <a:pos x="T6" y="T7"/>
                  </a:cxn>
                  <a:cxn ang="0">
                    <a:pos x="T8" y="T9"/>
                  </a:cxn>
                </a:cxnLst>
                <a:rect l="0" t="0" r="r" b="b"/>
                <a:pathLst>
                  <a:path w="32" h="21">
                    <a:moveTo>
                      <a:pt x="6" y="19"/>
                    </a:moveTo>
                    <a:cubicBezTo>
                      <a:pt x="11" y="21"/>
                      <a:pt x="19" y="19"/>
                      <a:pt x="25" y="15"/>
                    </a:cubicBezTo>
                    <a:cubicBezTo>
                      <a:pt x="31" y="10"/>
                      <a:pt x="32" y="6"/>
                      <a:pt x="27" y="3"/>
                    </a:cubicBezTo>
                    <a:cubicBezTo>
                      <a:pt x="21" y="0"/>
                      <a:pt x="12" y="2"/>
                      <a:pt x="7" y="7"/>
                    </a:cubicBezTo>
                    <a:cubicBezTo>
                      <a:pt x="1" y="11"/>
                      <a:pt x="0" y="16"/>
                      <a:pt x="6" y="19"/>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845"/>
              <p:cNvSpPr/>
              <p:nvPr/>
            </p:nvSpPr>
            <p:spPr bwMode="auto">
              <a:xfrm>
                <a:off x="3777" y="2611"/>
                <a:ext cx="93" cy="78"/>
              </a:xfrm>
              <a:custGeom>
                <a:avLst/>
                <a:gdLst>
                  <a:gd name="T0" fmla="*/ 0 w 39"/>
                  <a:gd name="T1" fmla="*/ 9 h 33"/>
                  <a:gd name="T2" fmla="*/ 5 w 39"/>
                  <a:gd name="T3" fmla="*/ 14 h 33"/>
                  <a:gd name="T4" fmla="*/ 26 w 39"/>
                  <a:gd name="T5" fmla="*/ 9 h 33"/>
                  <a:gd name="T6" fmla="*/ 17 w 39"/>
                  <a:gd name="T7" fmla="*/ 28 h 33"/>
                  <a:gd name="T8" fmla="*/ 22 w 39"/>
                  <a:gd name="T9" fmla="*/ 33 h 33"/>
                  <a:gd name="T10" fmla="*/ 39 w 39"/>
                  <a:gd name="T11" fmla="*/ 0 h 33"/>
                  <a:gd name="T12" fmla="*/ 0 w 39"/>
                  <a:gd name="T13" fmla="*/ 9 h 33"/>
                </a:gdLst>
                <a:ahLst/>
                <a:cxnLst>
                  <a:cxn ang="0">
                    <a:pos x="T0" y="T1"/>
                  </a:cxn>
                  <a:cxn ang="0">
                    <a:pos x="T2" y="T3"/>
                  </a:cxn>
                  <a:cxn ang="0">
                    <a:pos x="T4" y="T5"/>
                  </a:cxn>
                  <a:cxn ang="0">
                    <a:pos x="T6" y="T7"/>
                  </a:cxn>
                  <a:cxn ang="0">
                    <a:pos x="T8" y="T9"/>
                  </a:cxn>
                  <a:cxn ang="0">
                    <a:pos x="T10" y="T11"/>
                  </a:cxn>
                  <a:cxn ang="0">
                    <a:pos x="T12" y="T13"/>
                  </a:cxn>
                </a:cxnLst>
                <a:rect l="0" t="0" r="r" b="b"/>
                <a:pathLst>
                  <a:path w="39" h="33">
                    <a:moveTo>
                      <a:pt x="0" y="9"/>
                    </a:moveTo>
                    <a:cubicBezTo>
                      <a:pt x="2" y="11"/>
                      <a:pt x="3" y="12"/>
                      <a:pt x="5" y="14"/>
                    </a:cubicBezTo>
                    <a:cubicBezTo>
                      <a:pt x="14" y="12"/>
                      <a:pt x="22" y="10"/>
                      <a:pt x="26" y="9"/>
                    </a:cubicBezTo>
                    <a:cubicBezTo>
                      <a:pt x="24" y="14"/>
                      <a:pt x="21" y="20"/>
                      <a:pt x="17" y="28"/>
                    </a:cubicBezTo>
                    <a:cubicBezTo>
                      <a:pt x="19" y="30"/>
                      <a:pt x="21" y="31"/>
                      <a:pt x="22" y="33"/>
                    </a:cubicBezTo>
                    <a:cubicBezTo>
                      <a:pt x="29" y="20"/>
                      <a:pt x="35" y="7"/>
                      <a:pt x="39" y="0"/>
                    </a:cubicBezTo>
                    <a:cubicBezTo>
                      <a:pt x="31" y="2"/>
                      <a:pt x="17" y="5"/>
                      <a:pt x="0" y="9"/>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846"/>
              <p:cNvSpPr/>
              <p:nvPr/>
            </p:nvSpPr>
            <p:spPr bwMode="auto">
              <a:xfrm>
                <a:off x="3758" y="2514"/>
                <a:ext cx="67" cy="83"/>
              </a:xfrm>
              <a:custGeom>
                <a:avLst/>
                <a:gdLst>
                  <a:gd name="T0" fmla="*/ 0 w 28"/>
                  <a:gd name="T1" fmla="*/ 35 h 35"/>
                  <a:gd name="T2" fmla="*/ 17 w 28"/>
                  <a:gd name="T3" fmla="*/ 31 h 35"/>
                  <a:gd name="T4" fmla="*/ 28 w 28"/>
                  <a:gd name="T5" fmla="*/ 1 h 35"/>
                  <a:gd name="T6" fmla="*/ 16 w 28"/>
                  <a:gd name="T7" fmla="*/ 0 h 35"/>
                  <a:gd name="T8" fmla="*/ 0 w 28"/>
                  <a:gd name="T9" fmla="*/ 35 h 35"/>
                </a:gdLst>
                <a:ahLst/>
                <a:cxnLst>
                  <a:cxn ang="0">
                    <a:pos x="T0" y="T1"/>
                  </a:cxn>
                  <a:cxn ang="0">
                    <a:pos x="T2" y="T3"/>
                  </a:cxn>
                  <a:cxn ang="0">
                    <a:pos x="T4" y="T5"/>
                  </a:cxn>
                  <a:cxn ang="0">
                    <a:pos x="T6" y="T7"/>
                  </a:cxn>
                  <a:cxn ang="0">
                    <a:pos x="T8" y="T9"/>
                  </a:cxn>
                </a:cxnLst>
                <a:rect l="0" t="0" r="r" b="b"/>
                <a:pathLst>
                  <a:path w="28" h="35">
                    <a:moveTo>
                      <a:pt x="0" y="35"/>
                    </a:moveTo>
                    <a:cubicBezTo>
                      <a:pt x="5" y="34"/>
                      <a:pt x="11" y="32"/>
                      <a:pt x="17" y="31"/>
                    </a:cubicBezTo>
                    <a:cubicBezTo>
                      <a:pt x="28" y="1"/>
                      <a:pt x="28" y="1"/>
                      <a:pt x="28" y="1"/>
                    </a:cubicBezTo>
                    <a:cubicBezTo>
                      <a:pt x="24" y="1"/>
                      <a:pt x="20" y="1"/>
                      <a:pt x="16" y="0"/>
                    </a:cubicBezTo>
                    <a:cubicBezTo>
                      <a:pt x="11" y="13"/>
                      <a:pt x="5" y="24"/>
                      <a:pt x="0" y="35"/>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847"/>
              <p:cNvSpPr/>
              <p:nvPr/>
            </p:nvSpPr>
            <p:spPr bwMode="auto">
              <a:xfrm>
                <a:off x="3775" y="2317"/>
                <a:ext cx="35" cy="23"/>
              </a:xfrm>
              <a:custGeom>
                <a:avLst/>
                <a:gdLst>
                  <a:gd name="T0" fmla="*/ 15 w 15"/>
                  <a:gd name="T1" fmla="*/ 8 h 10"/>
                  <a:gd name="T2" fmla="*/ 8 w 15"/>
                  <a:gd name="T3" fmla="*/ 0 h 10"/>
                  <a:gd name="T4" fmla="*/ 0 w 15"/>
                  <a:gd name="T5" fmla="*/ 2 h 10"/>
                  <a:gd name="T6" fmla="*/ 8 w 15"/>
                  <a:gd name="T7" fmla="*/ 10 h 10"/>
                  <a:gd name="T8" fmla="*/ 15 w 15"/>
                  <a:gd name="T9" fmla="*/ 8 h 10"/>
                </a:gdLst>
                <a:ahLst/>
                <a:cxnLst>
                  <a:cxn ang="0">
                    <a:pos x="T0" y="T1"/>
                  </a:cxn>
                  <a:cxn ang="0">
                    <a:pos x="T2" y="T3"/>
                  </a:cxn>
                  <a:cxn ang="0">
                    <a:pos x="T4" y="T5"/>
                  </a:cxn>
                  <a:cxn ang="0">
                    <a:pos x="T6" y="T7"/>
                  </a:cxn>
                  <a:cxn ang="0">
                    <a:pos x="T8" y="T9"/>
                  </a:cxn>
                </a:cxnLst>
                <a:rect l="0" t="0" r="r" b="b"/>
                <a:pathLst>
                  <a:path w="15" h="10">
                    <a:moveTo>
                      <a:pt x="15" y="8"/>
                    </a:moveTo>
                    <a:cubicBezTo>
                      <a:pt x="13" y="5"/>
                      <a:pt x="11" y="3"/>
                      <a:pt x="8" y="0"/>
                    </a:cubicBezTo>
                    <a:cubicBezTo>
                      <a:pt x="6" y="1"/>
                      <a:pt x="3" y="1"/>
                      <a:pt x="0" y="2"/>
                    </a:cubicBezTo>
                    <a:cubicBezTo>
                      <a:pt x="3" y="5"/>
                      <a:pt x="5" y="7"/>
                      <a:pt x="8" y="10"/>
                    </a:cubicBezTo>
                    <a:lnTo>
                      <a:pt x="15" y="8"/>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848"/>
              <p:cNvSpPr/>
              <p:nvPr/>
            </p:nvSpPr>
            <p:spPr bwMode="auto">
              <a:xfrm>
                <a:off x="3565" y="2333"/>
                <a:ext cx="302" cy="266"/>
              </a:xfrm>
              <a:custGeom>
                <a:avLst/>
                <a:gdLst>
                  <a:gd name="T0" fmla="*/ 0 w 128"/>
                  <a:gd name="T1" fmla="*/ 38 h 112"/>
                  <a:gd name="T2" fmla="*/ 10 w 128"/>
                  <a:gd name="T3" fmla="*/ 47 h 112"/>
                  <a:gd name="T4" fmla="*/ 101 w 128"/>
                  <a:gd name="T5" fmla="*/ 20 h 112"/>
                  <a:gd name="T6" fmla="*/ 66 w 128"/>
                  <a:gd name="T7" fmla="*/ 102 h 112"/>
                  <a:gd name="T8" fmla="*/ 76 w 128"/>
                  <a:gd name="T9" fmla="*/ 112 h 112"/>
                  <a:gd name="T10" fmla="*/ 128 w 128"/>
                  <a:gd name="T11" fmla="*/ 0 h 112"/>
                  <a:gd name="T12" fmla="*/ 0 w 128"/>
                  <a:gd name="T13" fmla="*/ 38 h 112"/>
                </a:gdLst>
                <a:ahLst/>
                <a:cxnLst>
                  <a:cxn ang="0">
                    <a:pos x="T0" y="T1"/>
                  </a:cxn>
                  <a:cxn ang="0">
                    <a:pos x="T2" y="T3"/>
                  </a:cxn>
                  <a:cxn ang="0">
                    <a:pos x="T4" y="T5"/>
                  </a:cxn>
                  <a:cxn ang="0">
                    <a:pos x="T6" y="T7"/>
                  </a:cxn>
                  <a:cxn ang="0">
                    <a:pos x="T8" y="T9"/>
                  </a:cxn>
                  <a:cxn ang="0">
                    <a:pos x="T10" y="T11"/>
                  </a:cxn>
                  <a:cxn ang="0">
                    <a:pos x="T12" y="T13"/>
                  </a:cxn>
                </a:cxnLst>
                <a:rect l="0" t="0" r="r" b="b"/>
                <a:pathLst>
                  <a:path w="128" h="112">
                    <a:moveTo>
                      <a:pt x="0" y="38"/>
                    </a:moveTo>
                    <a:cubicBezTo>
                      <a:pt x="3" y="41"/>
                      <a:pt x="7" y="44"/>
                      <a:pt x="10" y="47"/>
                    </a:cubicBezTo>
                    <a:cubicBezTo>
                      <a:pt x="38" y="40"/>
                      <a:pt x="79" y="24"/>
                      <a:pt x="101" y="20"/>
                    </a:cubicBezTo>
                    <a:cubicBezTo>
                      <a:pt x="93" y="39"/>
                      <a:pt x="80" y="70"/>
                      <a:pt x="66" y="102"/>
                    </a:cubicBezTo>
                    <a:cubicBezTo>
                      <a:pt x="69" y="105"/>
                      <a:pt x="73" y="108"/>
                      <a:pt x="76" y="112"/>
                    </a:cubicBezTo>
                    <a:cubicBezTo>
                      <a:pt x="95" y="73"/>
                      <a:pt x="116" y="22"/>
                      <a:pt x="128" y="0"/>
                    </a:cubicBezTo>
                    <a:cubicBezTo>
                      <a:pt x="102" y="5"/>
                      <a:pt x="42" y="27"/>
                      <a:pt x="0" y="38"/>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849"/>
              <p:cNvSpPr/>
              <p:nvPr/>
            </p:nvSpPr>
            <p:spPr bwMode="auto">
              <a:xfrm>
                <a:off x="3434" y="2893"/>
                <a:ext cx="350" cy="38"/>
              </a:xfrm>
              <a:custGeom>
                <a:avLst/>
                <a:gdLst>
                  <a:gd name="T0" fmla="*/ 8 w 148"/>
                  <a:gd name="T1" fmla="*/ 0 h 16"/>
                  <a:gd name="T2" fmla="*/ 0 w 148"/>
                  <a:gd name="T3" fmla="*/ 7 h 16"/>
                  <a:gd name="T4" fmla="*/ 116 w 148"/>
                  <a:gd name="T5" fmla="*/ 16 h 16"/>
                  <a:gd name="T6" fmla="*/ 148 w 148"/>
                  <a:gd name="T7" fmla="*/ 16 h 16"/>
                  <a:gd name="T8" fmla="*/ 146 w 148"/>
                  <a:gd name="T9" fmla="*/ 15 h 16"/>
                  <a:gd name="T10" fmla="*/ 8 w 148"/>
                  <a:gd name="T11" fmla="*/ 0 h 16"/>
                </a:gdLst>
                <a:ahLst/>
                <a:cxnLst>
                  <a:cxn ang="0">
                    <a:pos x="T0" y="T1"/>
                  </a:cxn>
                  <a:cxn ang="0">
                    <a:pos x="T2" y="T3"/>
                  </a:cxn>
                  <a:cxn ang="0">
                    <a:pos x="T4" y="T5"/>
                  </a:cxn>
                  <a:cxn ang="0">
                    <a:pos x="T6" y="T7"/>
                  </a:cxn>
                  <a:cxn ang="0">
                    <a:pos x="T8" y="T9"/>
                  </a:cxn>
                  <a:cxn ang="0">
                    <a:pos x="T10" y="T11"/>
                  </a:cxn>
                </a:cxnLst>
                <a:rect l="0" t="0" r="r" b="b"/>
                <a:pathLst>
                  <a:path w="148" h="16">
                    <a:moveTo>
                      <a:pt x="8" y="0"/>
                    </a:moveTo>
                    <a:cubicBezTo>
                      <a:pt x="0" y="7"/>
                      <a:pt x="0" y="7"/>
                      <a:pt x="0" y="7"/>
                    </a:cubicBezTo>
                    <a:cubicBezTo>
                      <a:pt x="37" y="9"/>
                      <a:pt x="84" y="11"/>
                      <a:pt x="116" y="16"/>
                    </a:cubicBezTo>
                    <a:cubicBezTo>
                      <a:pt x="148" y="16"/>
                      <a:pt x="148" y="16"/>
                      <a:pt x="148" y="16"/>
                    </a:cubicBezTo>
                    <a:cubicBezTo>
                      <a:pt x="147" y="16"/>
                      <a:pt x="147" y="15"/>
                      <a:pt x="146" y="15"/>
                    </a:cubicBezTo>
                    <a:cubicBezTo>
                      <a:pt x="124" y="5"/>
                      <a:pt x="58" y="0"/>
                      <a:pt x="8" y="0"/>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850"/>
              <p:cNvSpPr/>
              <p:nvPr/>
            </p:nvSpPr>
            <p:spPr bwMode="auto">
              <a:xfrm>
                <a:off x="3747" y="2324"/>
                <a:ext cx="37" cy="26"/>
              </a:xfrm>
              <a:custGeom>
                <a:avLst/>
                <a:gdLst>
                  <a:gd name="T0" fmla="*/ 16 w 16"/>
                  <a:gd name="T1" fmla="*/ 8 h 11"/>
                  <a:gd name="T2" fmla="*/ 9 w 16"/>
                  <a:gd name="T3" fmla="*/ 0 h 11"/>
                  <a:gd name="T4" fmla="*/ 0 w 16"/>
                  <a:gd name="T5" fmla="*/ 2 h 11"/>
                  <a:gd name="T6" fmla="*/ 7 w 16"/>
                  <a:gd name="T7" fmla="*/ 11 h 11"/>
                  <a:gd name="T8" fmla="*/ 16 w 16"/>
                  <a:gd name="T9" fmla="*/ 8 h 11"/>
                </a:gdLst>
                <a:ahLst/>
                <a:cxnLst>
                  <a:cxn ang="0">
                    <a:pos x="T0" y="T1"/>
                  </a:cxn>
                  <a:cxn ang="0">
                    <a:pos x="T2" y="T3"/>
                  </a:cxn>
                  <a:cxn ang="0">
                    <a:pos x="T4" y="T5"/>
                  </a:cxn>
                  <a:cxn ang="0">
                    <a:pos x="T6" y="T7"/>
                  </a:cxn>
                  <a:cxn ang="0">
                    <a:pos x="T8" y="T9"/>
                  </a:cxn>
                </a:cxnLst>
                <a:rect l="0" t="0" r="r" b="b"/>
                <a:pathLst>
                  <a:path w="16" h="11">
                    <a:moveTo>
                      <a:pt x="16" y="8"/>
                    </a:moveTo>
                    <a:cubicBezTo>
                      <a:pt x="14" y="5"/>
                      <a:pt x="11" y="3"/>
                      <a:pt x="9" y="0"/>
                    </a:cubicBezTo>
                    <a:cubicBezTo>
                      <a:pt x="6" y="1"/>
                      <a:pt x="3" y="1"/>
                      <a:pt x="0" y="2"/>
                    </a:cubicBezTo>
                    <a:cubicBezTo>
                      <a:pt x="2" y="5"/>
                      <a:pt x="5" y="8"/>
                      <a:pt x="7" y="11"/>
                    </a:cubicBezTo>
                    <a:lnTo>
                      <a:pt x="16" y="8"/>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851"/>
              <p:cNvSpPr/>
              <p:nvPr/>
            </p:nvSpPr>
            <p:spPr bwMode="auto">
              <a:xfrm>
                <a:off x="3456" y="1389"/>
                <a:ext cx="87" cy="57"/>
              </a:xfrm>
              <a:custGeom>
                <a:avLst/>
                <a:gdLst>
                  <a:gd name="T0" fmla="*/ 12 w 37"/>
                  <a:gd name="T1" fmla="*/ 24 h 24"/>
                  <a:gd name="T2" fmla="*/ 21 w 37"/>
                  <a:gd name="T3" fmla="*/ 1 h 24"/>
                  <a:gd name="T4" fmla="*/ 33 w 37"/>
                  <a:gd name="T5" fmla="*/ 17 h 24"/>
                  <a:gd name="T6" fmla="*/ 37 w 37"/>
                  <a:gd name="T7" fmla="*/ 0 h 24"/>
                  <a:gd name="T8" fmla="*/ 4 w 37"/>
                  <a:gd name="T9" fmla="*/ 0 h 24"/>
                  <a:gd name="T10" fmla="*/ 0 w 37"/>
                  <a:gd name="T11" fmla="*/ 16 h 24"/>
                  <a:gd name="T12" fmla="*/ 12 w 37"/>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37" h="24">
                    <a:moveTo>
                      <a:pt x="12" y="24"/>
                    </a:moveTo>
                    <a:cubicBezTo>
                      <a:pt x="16" y="13"/>
                      <a:pt x="19" y="5"/>
                      <a:pt x="21" y="1"/>
                    </a:cubicBezTo>
                    <a:cubicBezTo>
                      <a:pt x="22" y="2"/>
                      <a:pt x="27" y="9"/>
                      <a:pt x="33" y="17"/>
                    </a:cubicBezTo>
                    <a:cubicBezTo>
                      <a:pt x="33" y="11"/>
                      <a:pt x="35" y="5"/>
                      <a:pt x="37" y="0"/>
                    </a:cubicBezTo>
                    <a:cubicBezTo>
                      <a:pt x="4" y="0"/>
                      <a:pt x="4" y="0"/>
                      <a:pt x="4" y="0"/>
                    </a:cubicBezTo>
                    <a:cubicBezTo>
                      <a:pt x="2" y="5"/>
                      <a:pt x="0" y="10"/>
                      <a:pt x="0" y="16"/>
                    </a:cubicBezTo>
                    <a:cubicBezTo>
                      <a:pt x="4" y="18"/>
                      <a:pt x="8" y="21"/>
                      <a:pt x="12" y="24"/>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852"/>
              <p:cNvSpPr/>
              <p:nvPr/>
            </p:nvSpPr>
            <p:spPr bwMode="auto">
              <a:xfrm>
                <a:off x="3394" y="2067"/>
                <a:ext cx="388" cy="261"/>
              </a:xfrm>
              <a:custGeom>
                <a:avLst/>
                <a:gdLst>
                  <a:gd name="T0" fmla="*/ 145 w 164"/>
                  <a:gd name="T1" fmla="*/ 0 h 110"/>
                  <a:gd name="T2" fmla="*/ 0 w 164"/>
                  <a:gd name="T3" fmla="*/ 87 h 110"/>
                  <a:gd name="T4" fmla="*/ 27 w 164"/>
                  <a:gd name="T5" fmla="*/ 110 h 110"/>
                  <a:gd name="T6" fmla="*/ 145 w 164"/>
                  <a:gd name="T7" fmla="*/ 0 h 110"/>
                </a:gdLst>
                <a:ahLst/>
                <a:cxnLst>
                  <a:cxn ang="0">
                    <a:pos x="T0" y="T1"/>
                  </a:cxn>
                  <a:cxn ang="0">
                    <a:pos x="T2" y="T3"/>
                  </a:cxn>
                  <a:cxn ang="0">
                    <a:pos x="T4" y="T5"/>
                  </a:cxn>
                  <a:cxn ang="0">
                    <a:pos x="T6" y="T7"/>
                  </a:cxn>
                </a:cxnLst>
                <a:rect l="0" t="0" r="r" b="b"/>
                <a:pathLst>
                  <a:path w="164" h="110">
                    <a:moveTo>
                      <a:pt x="145" y="0"/>
                    </a:moveTo>
                    <a:cubicBezTo>
                      <a:pt x="143" y="32"/>
                      <a:pt x="114" y="80"/>
                      <a:pt x="0" y="87"/>
                    </a:cubicBezTo>
                    <a:cubicBezTo>
                      <a:pt x="8" y="94"/>
                      <a:pt x="17" y="101"/>
                      <a:pt x="27" y="110"/>
                    </a:cubicBezTo>
                    <a:cubicBezTo>
                      <a:pt x="76" y="110"/>
                      <a:pt x="164" y="61"/>
                      <a:pt x="145" y="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853"/>
              <p:cNvSpPr/>
              <p:nvPr/>
            </p:nvSpPr>
            <p:spPr bwMode="auto">
              <a:xfrm>
                <a:off x="3600" y="2397"/>
                <a:ext cx="184" cy="169"/>
              </a:xfrm>
              <a:custGeom>
                <a:avLst/>
                <a:gdLst>
                  <a:gd name="T0" fmla="*/ 0 w 78"/>
                  <a:gd name="T1" fmla="*/ 24 h 71"/>
                  <a:gd name="T2" fmla="*/ 9 w 78"/>
                  <a:gd name="T3" fmla="*/ 33 h 71"/>
                  <a:gd name="T4" fmla="*/ 51 w 78"/>
                  <a:gd name="T5" fmla="*/ 21 h 71"/>
                  <a:gd name="T6" fmla="*/ 39 w 78"/>
                  <a:gd name="T7" fmla="*/ 63 h 71"/>
                  <a:gd name="T8" fmla="*/ 47 w 78"/>
                  <a:gd name="T9" fmla="*/ 71 h 71"/>
                  <a:gd name="T10" fmla="*/ 78 w 78"/>
                  <a:gd name="T11" fmla="*/ 0 h 71"/>
                  <a:gd name="T12" fmla="*/ 0 w 78"/>
                  <a:gd name="T13" fmla="*/ 24 h 71"/>
                </a:gdLst>
                <a:ahLst/>
                <a:cxnLst>
                  <a:cxn ang="0">
                    <a:pos x="T0" y="T1"/>
                  </a:cxn>
                  <a:cxn ang="0">
                    <a:pos x="T2" y="T3"/>
                  </a:cxn>
                  <a:cxn ang="0">
                    <a:pos x="T4" y="T5"/>
                  </a:cxn>
                  <a:cxn ang="0">
                    <a:pos x="T6" y="T7"/>
                  </a:cxn>
                  <a:cxn ang="0">
                    <a:pos x="T8" y="T9"/>
                  </a:cxn>
                  <a:cxn ang="0">
                    <a:pos x="T10" y="T11"/>
                  </a:cxn>
                  <a:cxn ang="0">
                    <a:pos x="T12" y="T13"/>
                  </a:cxn>
                </a:cxnLst>
                <a:rect l="0" t="0" r="r" b="b"/>
                <a:pathLst>
                  <a:path w="78" h="71">
                    <a:moveTo>
                      <a:pt x="0" y="24"/>
                    </a:moveTo>
                    <a:cubicBezTo>
                      <a:pt x="3" y="27"/>
                      <a:pt x="6" y="30"/>
                      <a:pt x="9" y="33"/>
                    </a:cubicBezTo>
                    <a:cubicBezTo>
                      <a:pt x="25" y="28"/>
                      <a:pt x="40" y="23"/>
                      <a:pt x="51" y="21"/>
                    </a:cubicBezTo>
                    <a:cubicBezTo>
                      <a:pt x="49" y="30"/>
                      <a:pt x="45" y="45"/>
                      <a:pt x="39" y="63"/>
                    </a:cubicBezTo>
                    <a:cubicBezTo>
                      <a:pt x="42" y="65"/>
                      <a:pt x="45" y="68"/>
                      <a:pt x="47" y="71"/>
                    </a:cubicBezTo>
                    <a:cubicBezTo>
                      <a:pt x="60" y="42"/>
                      <a:pt x="71" y="14"/>
                      <a:pt x="78" y="0"/>
                    </a:cubicBezTo>
                    <a:cubicBezTo>
                      <a:pt x="61" y="4"/>
                      <a:pt x="30" y="14"/>
                      <a:pt x="0" y="24"/>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854"/>
              <p:cNvSpPr/>
              <p:nvPr/>
            </p:nvSpPr>
            <p:spPr bwMode="auto">
              <a:xfrm>
                <a:off x="3602" y="1389"/>
                <a:ext cx="81" cy="26"/>
              </a:xfrm>
              <a:custGeom>
                <a:avLst/>
                <a:gdLst>
                  <a:gd name="T0" fmla="*/ 34 w 34"/>
                  <a:gd name="T1" fmla="*/ 0 h 11"/>
                  <a:gd name="T2" fmla="*/ 0 w 34"/>
                  <a:gd name="T3" fmla="*/ 0 h 11"/>
                  <a:gd name="T4" fmla="*/ 27 w 34"/>
                  <a:gd name="T5" fmla="*/ 11 h 11"/>
                  <a:gd name="T6" fmla="*/ 34 w 34"/>
                  <a:gd name="T7" fmla="*/ 0 h 11"/>
                </a:gdLst>
                <a:ahLst/>
                <a:cxnLst>
                  <a:cxn ang="0">
                    <a:pos x="T0" y="T1"/>
                  </a:cxn>
                  <a:cxn ang="0">
                    <a:pos x="T2" y="T3"/>
                  </a:cxn>
                  <a:cxn ang="0">
                    <a:pos x="T4" y="T5"/>
                  </a:cxn>
                  <a:cxn ang="0">
                    <a:pos x="T6" y="T7"/>
                  </a:cxn>
                </a:cxnLst>
                <a:rect l="0" t="0" r="r" b="b"/>
                <a:pathLst>
                  <a:path w="34" h="11">
                    <a:moveTo>
                      <a:pt x="34" y="0"/>
                    </a:moveTo>
                    <a:cubicBezTo>
                      <a:pt x="0" y="0"/>
                      <a:pt x="0" y="0"/>
                      <a:pt x="0" y="0"/>
                    </a:cubicBezTo>
                    <a:cubicBezTo>
                      <a:pt x="8" y="6"/>
                      <a:pt x="18" y="10"/>
                      <a:pt x="27" y="11"/>
                    </a:cubicBezTo>
                    <a:cubicBezTo>
                      <a:pt x="29" y="7"/>
                      <a:pt x="31" y="3"/>
                      <a:pt x="34" y="0"/>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855"/>
              <p:cNvSpPr/>
              <p:nvPr/>
            </p:nvSpPr>
            <p:spPr bwMode="auto">
              <a:xfrm>
                <a:off x="3408" y="2922"/>
                <a:ext cx="199" cy="9"/>
              </a:xfrm>
              <a:custGeom>
                <a:avLst/>
                <a:gdLst>
                  <a:gd name="T0" fmla="*/ 0 w 84"/>
                  <a:gd name="T1" fmla="*/ 4 h 4"/>
                  <a:gd name="T2" fmla="*/ 84 w 84"/>
                  <a:gd name="T3" fmla="*/ 4 h 4"/>
                  <a:gd name="T4" fmla="*/ 5 w 84"/>
                  <a:gd name="T5" fmla="*/ 0 h 4"/>
                  <a:gd name="T6" fmla="*/ 0 w 84"/>
                  <a:gd name="T7" fmla="*/ 4 h 4"/>
                </a:gdLst>
                <a:ahLst/>
                <a:cxnLst>
                  <a:cxn ang="0">
                    <a:pos x="T0" y="T1"/>
                  </a:cxn>
                  <a:cxn ang="0">
                    <a:pos x="T2" y="T3"/>
                  </a:cxn>
                  <a:cxn ang="0">
                    <a:pos x="T4" y="T5"/>
                  </a:cxn>
                  <a:cxn ang="0">
                    <a:pos x="T6" y="T7"/>
                  </a:cxn>
                </a:cxnLst>
                <a:rect l="0" t="0" r="r" b="b"/>
                <a:pathLst>
                  <a:path w="84" h="4">
                    <a:moveTo>
                      <a:pt x="0" y="4"/>
                    </a:moveTo>
                    <a:cubicBezTo>
                      <a:pt x="84" y="4"/>
                      <a:pt x="84" y="4"/>
                      <a:pt x="84" y="4"/>
                    </a:cubicBezTo>
                    <a:cubicBezTo>
                      <a:pt x="57" y="2"/>
                      <a:pt x="28" y="1"/>
                      <a:pt x="5" y="0"/>
                    </a:cubicBezTo>
                    <a:lnTo>
                      <a:pt x="0" y="4"/>
                    </a:ln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856"/>
              <p:cNvSpPr/>
              <p:nvPr/>
            </p:nvSpPr>
            <p:spPr bwMode="auto">
              <a:xfrm>
                <a:off x="3338" y="1899"/>
                <a:ext cx="394" cy="363"/>
              </a:xfrm>
              <a:custGeom>
                <a:avLst/>
                <a:gdLst>
                  <a:gd name="T0" fmla="*/ 164 w 167"/>
                  <a:gd name="T1" fmla="*/ 73 h 153"/>
                  <a:gd name="T2" fmla="*/ 127 w 167"/>
                  <a:gd name="T3" fmla="*/ 9 h 153"/>
                  <a:gd name="T4" fmla="*/ 54 w 167"/>
                  <a:gd name="T5" fmla="*/ 16 h 153"/>
                  <a:gd name="T6" fmla="*/ 48 w 167"/>
                  <a:gd name="T7" fmla="*/ 81 h 153"/>
                  <a:gd name="T8" fmla="*/ 91 w 167"/>
                  <a:gd name="T9" fmla="*/ 74 h 153"/>
                  <a:gd name="T10" fmla="*/ 59 w 167"/>
                  <a:gd name="T11" fmla="*/ 68 h 153"/>
                  <a:gd name="T12" fmla="*/ 75 w 167"/>
                  <a:gd name="T13" fmla="*/ 22 h 153"/>
                  <a:gd name="T14" fmla="*/ 136 w 167"/>
                  <a:gd name="T15" fmla="*/ 38 h 153"/>
                  <a:gd name="T16" fmla="*/ 118 w 167"/>
                  <a:gd name="T17" fmla="*/ 116 h 153"/>
                  <a:gd name="T18" fmla="*/ 0 w 167"/>
                  <a:gd name="T19" fmla="*/ 138 h 153"/>
                  <a:gd name="T20" fmla="*/ 17 w 167"/>
                  <a:gd name="T21" fmla="*/ 153 h 153"/>
                  <a:gd name="T22" fmla="*/ 164 w 167"/>
                  <a:gd name="T23" fmla="*/ 7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7" h="153">
                    <a:moveTo>
                      <a:pt x="164" y="73"/>
                    </a:moveTo>
                    <a:cubicBezTo>
                      <a:pt x="167" y="43"/>
                      <a:pt x="152" y="18"/>
                      <a:pt x="127" y="9"/>
                    </a:cubicBezTo>
                    <a:cubicBezTo>
                      <a:pt x="101" y="0"/>
                      <a:pt x="73" y="4"/>
                      <a:pt x="54" y="16"/>
                    </a:cubicBezTo>
                    <a:cubicBezTo>
                      <a:pt x="22" y="35"/>
                      <a:pt x="28" y="68"/>
                      <a:pt x="48" y="81"/>
                    </a:cubicBezTo>
                    <a:cubicBezTo>
                      <a:pt x="61" y="88"/>
                      <a:pt x="79" y="89"/>
                      <a:pt x="91" y="74"/>
                    </a:cubicBezTo>
                    <a:cubicBezTo>
                      <a:pt x="79" y="80"/>
                      <a:pt x="65" y="75"/>
                      <a:pt x="59" y="68"/>
                    </a:cubicBezTo>
                    <a:cubicBezTo>
                      <a:pt x="50" y="55"/>
                      <a:pt x="47" y="33"/>
                      <a:pt x="75" y="22"/>
                    </a:cubicBezTo>
                    <a:cubicBezTo>
                      <a:pt x="92" y="15"/>
                      <a:pt x="117" y="13"/>
                      <a:pt x="136" y="38"/>
                    </a:cubicBezTo>
                    <a:cubicBezTo>
                      <a:pt x="150" y="57"/>
                      <a:pt x="153" y="98"/>
                      <a:pt x="118" y="116"/>
                    </a:cubicBezTo>
                    <a:cubicBezTo>
                      <a:pt x="73" y="138"/>
                      <a:pt x="45" y="119"/>
                      <a:pt x="0" y="138"/>
                    </a:cubicBezTo>
                    <a:cubicBezTo>
                      <a:pt x="4" y="141"/>
                      <a:pt x="10" y="146"/>
                      <a:pt x="17" y="153"/>
                    </a:cubicBezTo>
                    <a:cubicBezTo>
                      <a:pt x="120" y="153"/>
                      <a:pt x="161" y="106"/>
                      <a:pt x="164" y="73"/>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857"/>
              <p:cNvSpPr/>
              <p:nvPr/>
            </p:nvSpPr>
            <p:spPr bwMode="auto">
              <a:xfrm>
                <a:off x="3560" y="2262"/>
                <a:ext cx="189" cy="147"/>
              </a:xfrm>
              <a:custGeom>
                <a:avLst/>
                <a:gdLst>
                  <a:gd name="T0" fmla="*/ 72 w 80"/>
                  <a:gd name="T1" fmla="*/ 29 h 62"/>
                  <a:gd name="T2" fmla="*/ 26 w 80"/>
                  <a:gd name="T3" fmla="*/ 40 h 62"/>
                  <a:gd name="T4" fmla="*/ 51 w 80"/>
                  <a:gd name="T5" fmla="*/ 6 h 62"/>
                  <a:gd name="T6" fmla="*/ 45 w 80"/>
                  <a:gd name="T7" fmla="*/ 0 h 62"/>
                  <a:gd name="T8" fmla="*/ 22 w 80"/>
                  <a:gd name="T9" fmla="*/ 15 h 62"/>
                  <a:gd name="T10" fmla="*/ 0 w 80"/>
                  <a:gd name="T11" fmla="*/ 62 h 62"/>
                  <a:gd name="T12" fmla="*/ 80 w 80"/>
                  <a:gd name="T13" fmla="*/ 38 h 62"/>
                  <a:gd name="T14" fmla="*/ 72 w 80"/>
                  <a:gd name="T15" fmla="*/ 29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0" h="62">
                    <a:moveTo>
                      <a:pt x="72" y="29"/>
                    </a:moveTo>
                    <a:cubicBezTo>
                      <a:pt x="56" y="33"/>
                      <a:pt x="39" y="36"/>
                      <a:pt x="26" y="40"/>
                    </a:cubicBezTo>
                    <a:cubicBezTo>
                      <a:pt x="33" y="32"/>
                      <a:pt x="41" y="19"/>
                      <a:pt x="51" y="6"/>
                    </a:cubicBezTo>
                    <a:cubicBezTo>
                      <a:pt x="49" y="4"/>
                      <a:pt x="47" y="2"/>
                      <a:pt x="45" y="0"/>
                    </a:cubicBezTo>
                    <a:cubicBezTo>
                      <a:pt x="38" y="6"/>
                      <a:pt x="30" y="11"/>
                      <a:pt x="22" y="15"/>
                    </a:cubicBezTo>
                    <a:cubicBezTo>
                      <a:pt x="15" y="30"/>
                      <a:pt x="7" y="47"/>
                      <a:pt x="0" y="62"/>
                    </a:cubicBezTo>
                    <a:cubicBezTo>
                      <a:pt x="23" y="55"/>
                      <a:pt x="53" y="46"/>
                      <a:pt x="80" y="38"/>
                    </a:cubicBezTo>
                    <a:cubicBezTo>
                      <a:pt x="78" y="35"/>
                      <a:pt x="75" y="32"/>
                      <a:pt x="72" y="29"/>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858"/>
              <p:cNvSpPr/>
              <p:nvPr/>
            </p:nvSpPr>
            <p:spPr bwMode="auto">
              <a:xfrm>
                <a:off x="3470" y="1626"/>
                <a:ext cx="225" cy="180"/>
              </a:xfrm>
              <a:custGeom>
                <a:avLst/>
                <a:gdLst>
                  <a:gd name="T0" fmla="*/ 0 w 95"/>
                  <a:gd name="T1" fmla="*/ 62 h 76"/>
                  <a:gd name="T2" fmla="*/ 18 w 95"/>
                  <a:gd name="T3" fmla="*/ 76 h 76"/>
                  <a:gd name="T4" fmla="*/ 92 w 95"/>
                  <a:gd name="T5" fmla="*/ 6 h 76"/>
                  <a:gd name="T6" fmla="*/ 95 w 95"/>
                  <a:gd name="T7" fmla="*/ 5 h 76"/>
                  <a:gd name="T8" fmla="*/ 95 w 95"/>
                  <a:gd name="T9" fmla="*/ 0 h 76"/>
                  <a:gd name="T10" fmla="*/ 0 w 95"/>
                  <a:gd name="T11" fmla="*/ 62 h 76"/>
                </a:gdLst>
                <a:ahLst/>
                <a:cxnLst>
                  <a:cxn ang="0">
                    <a:pos x="T0" y="T1"/>
                  </a:cxn>
                  <a:cxn ang="0">
                    <a:pos x="T2" y="T3"/>
                  </a:cxn>
                  <a:cxn ang="0">
                    <a:pos x="T4" y="T5"/>
                  </a:cxn>
                  <a:cxn ang="0">
                    <a:pos x="T6" y="T7"/>
                  </a:cxn>
                  <a:cxn ang="0">
                    <a:pos x="T8" y="T9"/>
                  </a:cxn>
                  <a:cxn ang="0">
                    <a:pos x="T10" y="T11"/>
                  </a:cxn>
                </a:cxnLst>
                <a:rect l="0" t="0" r="r" b="b"/>
                <a:pathLst>
                  <a:path w="95" h="76">
                    <a:moveTo>
                      <a:pt x="0" y="62"/>
                    </a:moveTo>
                    <a:cubicBezTo>
                      <a:pt x="6" y="66"/>
                      <a:pt x="12" y="71"/>
                      <a:pt x="18" y="76"/>
                    </a:cubicBezTo>
                    <a:cubicBezTo>
                      <a:pt x="45" y="43"/>
                      <a:pt x="76" y="9"/>
                      <a:pt x="92" y="6"/>
                    </a:cubicBezTo>
                    <a:cubicBezTo>
                      <a:pt x="93" y="6"/>
                      <a:pt x="94" y="6"/>
                      <a:pt x="95" y="5"/>
                    </a:cubicBezTo>
                    <a:cubicBezTo>
                      <a:pt x="95" y="0"/>
                      <a:pt x="95" y="0"/>
                      <a:pt x="95" y="0"/>
                    </a:cubicBezTo>
                    <a:cubicBezTo>
                      <a:pt x="56" y="2"/>
                      <a:pt x="15" y="10"/>
                      <a:pt x="0" y="62"/>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859"/>
              <p:cNvSpPr/>
              <p:nvPr/>
            </p:nvSpPr>
            <p:spPr bwMode="auto">
              <a:xfrm>
                <a:off x="3607" y="1517"/>
                <a:ext cx="99" cy="69"/>
              </a:xfrm>
              <a:custGeom>
                <a:avLst/>
                <a:gdLst>
                  <a:gd name="T0" fmla="*/ 13 w 42"/>
                  <a:gd name="T1" fmla="*/ 29 h 29"/>
                  <a:gd name="T2" fmla="*/ 42 w 42"/>
                  <a:gd name="T3" fmla="*/ 14 h 29"/>
                  <a:gd name="T4" fmla="*/ 28 w 42"/>
                  <a:gd name="T5" fmla="*/ 0 h 29"/>
                  <a:gd name="T6" fmla="*/ 0 w 42"/>
                  <a:gd name="T7" fmla="*/ 9 h 29"/>
                  <a:gd name="T8" fmla="*/ 13 w 42"/>
                  <a:gd name="T9" fmla="*/ 29 h 29"/>
                </a:gdLst>
                <a:ahLst/>
                <a:cxnLst>
                  <a:cxn ang="0">
                    <a:pos x="T0" y="T1"/>
                  </a:cxn>
                  <a:cxn ang="0">
                    <a:pos x="T2" y="T3"/>
                  </a:cxn>
                  <a:cxn ang="0">
                    <a:pos x="T4" y="T5"/>
                  </a:cxn>
                  <a:cxn ang="0">
                    <a:pos x="T6" y="T7"/>
                  </a:cxn>
                  <a:cxn ang="0">
                    <a:pos x="T8" y="T9"/>
                  </a:cxn>
                </a:cxnLst>
                <a:rect l="0" t="0" r="r" b="b"/>
                <a:pathLst>
                  <a:path w="42" h="29">
                    <a:moveTo>
                      <a:pt x="13" y="29"/>
                    </a:moveTo>
                    <a:cubicBezTo>
                      <a:pt x="25" y="27"/>
                      <a:pt x="35" y="21"/>
                      <a:pt x="42" y="14"/>
                    </a:cubicBezTo>
                    <a:cubicBezTo>
                      <a:pt x="36" y="11"/>
                      <a:pt x="31" y="6"/>
                      <a:pt x="28" y="0"/>
                    </a:cubicBezTo>
                    <a:cubicBezTo>
                      <a:pt x="21" y="5"/>
                      <a:pt x="11" y="8"/>
                      <a:pt x="0" y="9"/>
                    </a:cubicBezTo>
                    <a:cubicBezTo>
                      <a:pt x="5" y="16"/>
                      <a:pt x="9" y="23"/>
                      <a:pt x="13" y="29"/>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860"/>
              <p:cNvSpPr/>
              <p:nvPr/>
            </p:nvSpPr>
            <p:spPr bwMode="auto">
              <a:xfrm>
                <a:off x="3713" y="2884"/>
                <a:ext cx="31" cy="19"/>
              </a:xfrm>
              <a:custGeom>
                <a:avLst/>
                <a:gdLst>
                  <a:gd name="T0" fmla="*/ 9 w 13"/>
                  <a:gd name="T1" fmla="*/ 8 h 8"/>
                  <a:gd name="T2" fmla="*/ 13 w 13"/>
                  <a:gd name="T3" fmla="*/ 1 h 8"/>
                  <a:gd name="T4" fmla="*/ 12 w 13"/>
                  <a:gd name="T5" fmla="*/ 0 h 8"/>
                  <a:gd name="T6" fmla="*/ 0 w 13"/>
                  <a:gd name="T7" fmla="*/ 6 h 8"/>
                  <a:gd name="T8" fmla="*/ 9 w 13"/>
                  <a:gd name="T9" fmla="*/ 8 h 8"/>
                </a:gdLst>
                <a:ahLst/>
                <a:cxnLst>
                  <a:cxn ang="0">
                    <a:pos x="T0" y="T1"/>
                  </a:cxn>
                  <a:cxn ang="0">
                    <a:pos x="T2" y="T3"/>
                  </a:cxn>
                  <a:cxn ang="0">
                    <a:pos x="T4" y="T5"/>
                  </a:cxn>
                  <a:cxn ang="0">
                    <a:pos x="T6" y="T7"/>
                  </a:cxn>
                  <a:cxn ang="0">
                    <a:pos x="T8" y="T9"/>
                  </a:cxn>
                </a:cxnLst>
                <a:rect l="0" t="0" r="r" b="b"/>
                <a:pathLst>
                  <a:path w="13" h="8">
                    <a:moveTo>
                      <a:pt x="9" y="8"/>
                    </a:moveTo>
                    <a:cubicBezTo>
                      <a:pt x="10" y="5"/>
                      <a:pt x="12" y="3"/>
                      <a:pt x="13" y="1"/>
                    </a:cubicBezTo>
                    <a:cubicBezTo>
                      <a:pt x="12" y="0"/>
                      <a:pt x="12" y="0"/>
                      <a:pt x="12" y="0"/>
                    </a:cubicBezTo>
                    <a:cubicBezTo>
                      <a:pt x="0" y="6"/>
                      <a:pt x="0" y="6"/>
                      <a:pt x="0" y="6"/>
                    </a:cubicBezTo>
                    <a:cubicBezTo>
                      <a:pt x="3" y="6"/>
                      <a:pt x="6" y="7"/>
                      <a:pt x="9" y="8"/>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861"/>
              <p:cNvSpPr/>
              <p:nvPr/>
            </p:nvSpPr>
            <p:spPr bwMode="auto">
              <a:xfrm>
                <a:off x="3702" y="2872"/>
                <a:ext cx="37" cy="24"/>
              </a:xfrm>
              <a:custGeom>
                <a:avLst/>
                <a:gdLst>
                  <a:gd name="T0" fmla="*/ 0 w 16"/>
                  <a:gd name="T1" fmla="*/ 10 h 10"/>
                  <a:gd name="T2" fmla="*/ 3 w 16"/>
                  <a:gd name="T3" fmla="*/ 10 h 10"/>
                  <a:gd name="T4" fmla="*/ 16 w 16"/>
                  <a:gd name="T5" fmla="*/ 4 h 10"/>
                  <a:gd name="T6" fmla="*/ 13 w 16"/>
                  <a:gd name="T7" fmla="*/ 0 h 10"/>
                  <a:gd name="T8" fmla="*/ 0 w 16"/>
                  <a:gd name="T9" fmla="*/ 7 h 10"/>
                  <a:gd name="T10" fmla="*/ 0 w 16"/>
                  <a:gd name="T11" fmla="*/ 10 h 10"/>
                </a:gdLst>
                <a:ahLst/>
                <a:cxnLst>
                  <a:cxn ang="0">
                    <a:pos x="T0" y="T1"/>
                  </a:cxn>
                  <a:cxn ang="0">
                    <a:pos x="T2" y="T3"/>
                  </a:cxn>
                  <a:cxn ang="0">
                    <a:pos x="T4" y="T5"/>
                  </a:cxn>
                  <a:cxn ang="0">
                    <a:pos x="T6" y="T7"/>
                  </a:cxn>
                  <a:cxn ang="0">
                    <a:pos x="T8" y="T9"/>
                  </a:cxn>
                  <a:cxn ang="0">
                    <a:pos x="T10" y="T11"/>
                  </a:cxn>
                </a:cxnLst>
                <a:rect l="0" t="0" r="r" b="b"/>
                <a:pathLst>
                  <a:path w="16" h="10">
                    <a:moveTo>
                      <a:pt x="0" y="10"/>
                    </a:moveTo>
                    <a:cubicBezTo>
                      <a:pt x="1" y="10"/>
                      <a:pt x="2" y="10"/>
                      <a:pt x="3" y="10"/>
                    </a:cubicBezTo>
                    <a:cubicBezTo>
                      <a:pt x="16" y="4"/>
                      <a:pt x="16" y="4"/>
                      <a:pt x="16" y="4"/>
                    </a:cubicBezTo>
                    <a:cubicBezTo>
                      <a:pt x="13" y="0"/>
                      <a:pt x="13" y="0"/>
                      <a:pt x="13" y="0"/>
                    </a:cubicBezTo>
                    <a:cubicBezTo>
                      <a:pt x="0" y="7"/>
                      <a:pt x="0" y="7"/>
                      <a:pt x="0" y="7"/>
                    </a:cubicBezTo>
                    <a:cubicBezTo>
                      <a:pt x="0" y="8"/>
                      <a:pt x="0" y="9"/>
                      <a:pt x="0" y="10"/>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862"/>
              <p:cNvSpPr/>
              <p:nvPr/>
            </p:nvSpPr>
            <p:spPr bwMode="auto">
              <a:xfrm>
                <a:off x="3576" y="1469"/>
                <a:ext cx="93" cy="60"/>
              </a:xfrm>
              <a:custGeom>
                <a:avLst/>
                <a:gdLst>
                  <a:gd name="T0" fmla="*/ 10 w 39"/>
                  <a:gd name="T1" fmla="*/ 25 h 25"/>
                  <a:gd name="T2" fmla="*/ 39 w 39"/>
                  <a:gd name="T3" fmla="*/ 17 h 25"/>
                  <a:gd name="T4" fmla="*/ 35 w 39"/>
                  <a:gd name="T5" fmla="*/ 3 h 25"/>
                  <a:gd name="T6" fmla="*/ 0 w 39"/>
                  <a:gd name="T7" fmla="*/ 0 h 25"/>
                  <a:gd name="T8" fmla="*/ 0 w 39"/>
                  <a:gd name="T9" fmla="*/ 10 h 25"/>
                  <a:gd name="T10" fmla="*/ 10 w 39"/>
                  <a:gd name="T11" fmla="*/ 25 h 25"/>
                </a:gdLst>
                <a:ahLst/>
                <a:cxnLst>
                  <a:cxn ang="0">
                    <a:pos x="T0" y="T1"/>
                  </a:cxn>
                  <a:cxn ang="0">
                    <a:pos x="T2" y="T3"/>
                  </a:cxn>
                  <a:cxn ang="0">
                    <a:pos x="T4" y="T5"/>
                  </a:cxn>
                  <a:cxn ang="0">
                    <a:pos x="T6" y="T7"/>
                  </a:cxn>
                  <a:cxn ang="0">
                    <a:pos x="T8" y="T9"/>
                  </a:cxn>
                  <a:cxn ang="0">
                    <a:pos x="T10" y="T11"/>
                  </a:cxn>
                </a:cxnLst>
                <a:rect l="0" t="0" r="r" b="b"/>
                <a:pathLst>
                  <a:path w="39" h="25">
                    <a:moveTo>
                      <a:pt x="10" y="25"/>
                    </a:moveTo>
                    <a:cubicBezTo>
                      <a:pt x="21" y="25"/>
                      <a:pt x="31" y="22"/>
                      <a:pt x="39" y="17"/>
                    </a:cubicBezTo>
                    <a:cubicBezTo>
                      <a:pt x="37" y="12"/>
                      <a:pt x="35" y="8"/>
                      <a:pt x="35" y="3"/>
                    </a:cubicBezTo>
                    <a:cubicBezTo>
                      <a:pt x="25" y="5"/>
                      <a:pt x="13" y="4"/>
                      <a:pt x="0" y="0"/>
                    </a:cubicBezTo>
                    <a:cubicBezTo>
                      <a:pt x="0" y="3"/>
                      <a:pt x="0" y="7"/>
                      <a:pt x="0" y="10"/>
                    </a:cubicBezTo>
                    <a:cubicBezTo>
                      <a:pt x="4" y="15"/>
                      <a:pt x="7" y="20"/>
                      <a:pt x="10" y="25"/>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863"/>
              <p:cNvSpPr/>
              <p:nvPr/>
            </p:nvSpPr>
            <p:spPr bwMode="auto">
              <a:xfrm>
                <a:off x="3576" y="1393"/>
                <a:ext cx="88" cy="79"/>
              </a:xfrm>
              <a:custGeom>
                <a:avLst/>
                <a:gdLst>
                  <a:gd name="T0" fmla="*/ 34 w 37"/>
                  <a:gd name="T1" fmla="*/ 30 h 33"/>
                  <a:gd name="T2" fmla="*/ 37 w 37"/>
                  <a:gd name="T3" fmla="*/ 13 h 33"/>
                  <a:gd name="T4" fmla="*/ 7 w 37"/>
                  <a:gd name="T5" fmla="*/ 0 h 33"/>
                  <a:gd name="T6" fmla="*/ 0 w 37"/>
                  <a:gd name="T7" fmla="*/ 28 h 33"/>
                  <a:gd name="T8" fmla="*/ 34 w 37"/>
                  <a:gd name="T9" fmla="*/ 30 h 33"/>
                </a:gdLst>
                <a:ahLst/>
                <a:cxnLst>
                  <a:cxn ang="0">
                    <a:pos x="T0" y="T1"/>
                  </a:cxn>
                  <a:cxn ang="0">
                    <a:pos x="T2" y="T3"/>
                  </a:cxn>
                  <a:cxn ang="0">
                    <a:pos x="T4" y="T5"/>
                  </a:cxn>
                  <a:cxn ang="0">
                    <a:pos x="T6" y="T7"/>
                  </a:cxn>
                  <a:cxn ang="0">
                    <a:pos x="T8" y="T9"/>
                  </a:cxn>
                </a:cxnLst>
                <a:rect l="0" t="0" r="r" b="b"/>
                <a:pathLst>
                  <a:path w="37" h="33">
                    <a:moveTo>
                      <a:pt x="34" y="30"/>
                    </a:moveTo>
                    <a:cubicBezTo>
                      <a:pt x="34" y="24"/>
                      <a:pt x="35" y="18"/>
                      <a:pt x="37" y="13"/>
                    </a:cubicBezTo>
                    <a:cubicBezTo>
                      <a:pt x="27" y="11"/>
                      <a:pt x="16" y="7"/>
                      <a:pt x="7" y="0"/>
                    </a:cubicBezTo>
                    <a:cubicBezTo>
                      <a:pt x="3" y="9"/>
                      <a:pt x="1" y="18"/>
                      <a:pt x="0" y="28"/>
                    </a:cubicBezTo>
                    <a:cubicBezTo>
                      <a:pt x="12" y="32"/>
                      <a:pt x="24" y="33"/>
                      <a:pt x="34" y="30"/>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864"/>
              <p:cNvSpPr/>
              <p:nvPr/>
            </p:nvSpPr>
            <p:spPr bwMode="auto">
              <a:xfrm>
                <a:off x="3699" y="2863"/>
                <a:ext cx="31" cy="21"/>
              </a:xfrm>
              <a:custGeom>
                <a:avLst/>
                <a:gdLst>
                  <a:gd name="T0" fmla="*/ 1 w 13"/>
                  <a:gd name="T1" fmla="*/ 9 h 9"/>
                  <a:gd name="T2" fmla="*/ 13 w 13"/>
                  <a:gd name="T3" fmla="*/ 3 h 9"/>
                  <a:gd name="T4" fmla="*/ 10 w 13"/>
                  <a:gd name="T5" fmla="*/ 0 h 9"/>
                  <a:gd name="T6" fmla="*/ 0 w 13"/>
                  <a:gd name="T7" fmla="*/ 4 h 9"/>
                  <a:gd name="T8" fmla="*/ 1 w 13"/>
                  <a:gd name="T9" fmla="*/ 9 h 9"/>
                </a:gdLst>
                <a:ahLst/>
                <a:cxnLst>
                  <a:cxn ang="0">
                    <a:pos x="T0" y="T1"/>
                  </a:cxn>
                  <a:cxn ang="0">
                    <a:pos x="T2" y="T3"/>
                  </a:cxn>
                  <a:cxn ang="0">
                    <a:pos x="T4" y="T5"/>
                  </a:cxn>
                  <a:cxn ang="0">
                    <a:pos x="T6" y="T7"/>
                  </a:cxn>
                  <a:cxn ang="0">
                    <a:pos x="T8" y="T9"/>
                  </a:cxn>
                </a:cxnLst>
                <a:rect l="0" t="0" r="r" b="b"/>
                <a:pathLst>
                  <a:path w="13" h="9">
                    <a:moveTo>
                      <a:pt x="1" y="9"/>
                    </a:moveTo>
                    <a:cubicBezTo>
                      <a:pt x="13" y="3"/>
                      <a:pt x="13" y="3"/>
                      <a:pt x="13" y="3"/>
                    </a:cubicBezTo>
                    <a:cubicBezTo>
                      <a:pt x="12" y="2"/>
                      <a:pt x="11" y="1"/>
                      <a:pt x="10" y="0"/>
                    </a:cubicBezTo>
                    <a:cubicBezTo>
                      <a:pt x="0" y="4"/>
                      <a:pt x="0" y="4"/>
                      <a:pt x="0" y="4"/>
                    </a:cubicBezTo>
                    <a:cubicBezTo>
                      <a:pt x="0" y="6"/>
                      <a:pt x="1" y="7"/>
                      <a:pt x="1" y="9"/>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865"/>
              <p:cNvSpPr/>
              <p:nvPr/>
            </p:nvSpPr>
            <p:spPr bwMode="auto">
              <a:xfrm>
                <a:off x="3683" y="2464"/>
                <a:ext cx="21" cy="21"/>
              </a:xfrm>
              <a:custGeom>
                <a:avLst/>
                <a:gdLst>
                  <a:gd name="T0" fmla="*/ 9 w 9"/>
                  <a:gd name="T1" fmla="*/ 0 h 9"/>
                  <a:gd name="T2" fmla="*/ 0 w 9"/>
                  <a:gd name="T3" fmla="*/ 2 h 9"/>
                  <a:gd name="T4" fmla="*/ 6 w 9"/>
                  <a:gd name="T5" fmla="*/ 9 h 9"/>
                  <a:gd name="T6" fmla="*/ 9 w 9"/>
                  <a:gd name="T7" fmla="*/ 0 h 9"/>
                </a:gdLst>
                <a:ahLst/>
                <a:cxnLst>
                  <a:cxn ang="0">
                    <a:pos x="T0" y="T1"/>
                  </a:cxn>
                  <a:cxn ang="0">
                    <a:pos x="T2" y="T3"/>
                  </a:cxn>
                  <a:cxn ang="0">
                    <a:pos x="T4" y="T5"/>
                  </a:cxn>
                  <a:cxn ang="0">
                    <a:pos x="T6" y="T7"/>
                  </a:cxn>
                </a:cxnLst>
                <a:rect l="0" t="0" r="r" b="b"/>
                <a:pathLst>
                  <a:path w="9" h="9">
                    <a:moveTo>
                      <a:pt x="9" y="0"/>
                    </a:moveTo>
                    <a:cubicBezTo>
                      <a:pt x="6" y="1"/>
                      <a:pt x="3" y="1"/>
                      <a:pt x="0" y="2"/>
                    </a:cubicBezTo>
                    <a:cubicBezTo>
                      <a:pt x="6" y="9"/>
                      <a:pt x="6" y="9"/>
                      <a:pt x="6" y="9"/>
                    </a:cubicBezTo>
                    <a:cubicBezTo>
                      <a:pt x="7" y="6"/>
                      <a:pt x="8" y="3"/>
                      <a:pt x="9"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866"/>
              <p:cNvSpPr/>
              <p:nvPr/>
            </p:nvSpPr>
            <p:spPr bwMode="auto">
              <a:xfrm>
                <a:off x="3699" y="2851"/>
                <a:ext cx="22" cy="19"/>
              </a:xfrm>
              <a:custGeom>
                <a:avLst/>
                <a:gdLst>
                  <a:gd name="T0" fmla="*/ 0 w 9"/>
                  <a:gd name="T1" fmla="*/ 8 h 8"/>
                  <a:gd name="T2" fmla="*/ 9 w 9"/>
                  <a:gd name="T3" fmla="*/ 3 h 8"/>
                  <a:gd name="T4" fmla="*/ 6 w 9"/>
                  <a:gd name="T5" fmla="*/ 0 h 8"/>
                  <a:gd name="T6" fmla="*/ 0 w 9"/>
                  <a:gd name="T7" fmla="*/ 3 h 8"/>
                  <a:gd name="T8" fmla="*/ 0 w 9"/>
                  <a:gd name="T9" fmla="*/ 8 h 8"/>
                </a:gdLst>
                <a:ahLst/>
                <a:cxnLst>
                  <a:cxn ang="0">
                    <a:pos x="T0" y="T1"/>
                  </a:cxn>
                  <a:cxn ang="0">
                    <a:pos x="T2" y="T3"/>
                  </a:cxn>
                  <a:cxn ang="0">
                    <a:pos x="T4" y="T5"/>
                  </a:cxn>
                  <a:cxn ang="0">
                    <a:pos x="T6" y="T7"/>
                  </a:cxn>
                  <a:cxn ang="0">
                    <a:pos x="T8" y="T9"/>
                  </a:cxn>
                </a:cxnLst>
                <a:rect l="0" t="0" r="r" b="b"/>
                <a:pathLst>
                  <a:path w="9" h="8">
                    <a:moveTo>
                      <a:pt x="0" y="8"/>
                    </a:moveTo>
                    <a:cubicBezTo>
                      <a:pt x="9" y="3"/>
                      <a:pt x="9" y="3"/>
                      <a:pt x="9" y="3"/>
                    </a:cubicBezTo>
                    <a:cubicBezTo>
                      <a:pt x="8" y="2"/>
                      <a:pt x="7" y="1"/>
                      <a:pt x="6" y="0"/>
                    </a:cubicBezTo>
                    <a:cubicBezTo>
                      <a:pt x="0" y="3"/>
                      <a:pt x="0" y="3"/>
                      <a:pt x="0" y="3"/>
                    </a:cubicBezTo>
                    <a:cubicBezTo>
                      <a:pt x="0" y="4"/>
                      <a:pt x="0" y="6"/>
                      <a:pt x="0" y="8"/>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867"/>
              <p:cNvSpPr/>
              <p:nvPr/>
            </p:nvSpPr>
            <p:spPr bwMode="auto">
              <a:xfrm>
                <a:off x="3671" y="2471"/>
                <a:ext cx="26" cy="26"/>
              </a:xfrm>
              <a:custGeom>
                <a:avLst/>
                <a:gdLst>
                  <a:gd name="T0" fmla="*/ 0 w 11"/>
                  <a:gd name="T1" fmla="*/ 1 h 11"/>
                  <a:gd name="T2" fmla="*/ 10 w 11"/>
                  <a:gd name="T3" fmla="*/ 11 h 11"/>
                  <a:gd name="T4" fmla="*/ 11 w 11"/>
                  <a:gd name="T5" fmla="*/ 7 h 11"/>
                  <a:gd name="T6" fmla="*/ 4 w 11"/>
                  <a:gd name="T7" fmla="*/ 0 h 11"/>
                  <a:gd name="T8" fmla="*/ 0 w 11"/>
                  <a:gd name="T9" fmla="*/ 1 h 11"/>
                </a:gdLst>
                <a:ahLst/>
                <a:cxnLst>
                  <a:cxn ang="0">
                    <a:pos x="T0" y="T1"/>
                  </a:cxn>
                  <a:cxn ang="0">
                    <a:pos x="T2" y="T3"/>
                  </a:cxn>
                  <a:cxn ang="0">
                    <a:pos x="T4" y="T5"/>
                  </a:cxn>
                  <a:cxn ang="0">
                    <a:pos x="T6" y="T7"/>
                  </a:cxn>
                  <a:cxn ang="0">
                    <a:pos x="T8" y="T9"/>
                  </a:cxn>
                </a:cxnLst>
                <a:rect l="0" t="0" r="r" b="b"/>
                <a:pathLst>
                  <a:path w="11" h="11">
                    <a:moveTo>
                      <a:pt x="0" y="1"/>
                    </a:moveTo>
                    <a:cubicBezTo>
                      <a:pt x="10" y="11"/>
                      <a:pt x="10" y="11"/>
                      <a:pt x="10" y="11"/>
                    </a:cubicBezTo>
                    <a:cubicBezTo>
                      <a:pt x="11" y="7"/>
                      <a:pt x="11" y="7"/>
                      <a:pt x="11" y="7"/>
                    </a:cubicBezTo>
                    <a:cubicBezTo>
                      <a:pt x="4" y="0"/>
                      <a:pt x="4" y="0"/>
                      <a:pt x="4" y="0"/>
                    </a:cubicBezTo>
                    <a:cubicBezTo>
                      <a:pt x="2" y="0"/>
                      <a:pt x="1" y="1"/>
                      <a:pt x="0" y="1"/>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868"/>
              <p:cNvSpPr/>
              <p:nvPr/>
            </p:nvSpPr>
            <p:spPr bwMode="auto">
              <a:xfrm>
                <a:off x="3659" y="2473"/>
                <a:ext cx="33" cy="36"/>
              </a:xfrm>
              <a:custGeom>
                <a:avLst/>
                <a:gdLst>
                  <a:gd name="T0" fmla="*/ 4 w 14"/>
                  <a:gd name="T1" fmla="*/ 0 h 15"/>
                  <a:gd name="T2" fmla="*/ 0 w 14"/>
                  <a:gd name="T3" fmla="*/ 2 h 15"/>
                  <a:gd name="T4" fmla="*/ 13 w 14"/>
                  <a:gd name="T5" fmla="*/ 15 h 15"/>
                  <a:gd name="T6" fmla="*/ 14 w 14"/>
                  <a:gd name="T7" fmla="*/ 11 h 15"/>
                  <a:gd name="T8" fmla="*/ 4 w 14"/>
                  <a:gd name="T9" fmla="*/ 0 h 15"/>
                </a:gdLst>
                <a:ahLst/>
                <a:cxnLst>
                  <a:cxn ang="0">
                    <a:pos x="T0" y="T1"/>
                  </a:cxn>
                  <a:cxn ang="0">
                    <a:pos x="T2" y="T3"/>
                  </a:cxn>
                  <a:cxn ang="0">
                    <a:pos x="T4" y="T5"/>
                  </a:cxn>
                  <a:cxn ang="0">
                    <a:pos x="T6" y="T7"/>
                  </a:cxn>
                  <a:cxn ang="0">
                    <a:pos x="T8" y="T9"/>
                  </a:cxn>
                </a:cxnLst>
                <a:rect l="0" t="0" r="r" b="b"/>
                <a:pathLst>
                  <a:path w="14" h="15">
                    <a:moveTo>
                      <a:pt x="4" y="0"/>
                    </a:moveTo>
                    <a:cubicBezTo>
                      <a:pt x="3" y="1"/>
                      <a:pt x="1" y="1"/>
                      <a:pt x="0" y="2"/>
                    </a:cubicBezTo>
                    <a:cubicBezTo>
                      <a:pt x="13" y="15"/>
                      <a:pt x="13" y="15"/>
                      <a:pt x="13" y="15"/>
                    </a:cubicBezTo>
                    <a:cubicBezTo>
                      <a:pt x="14" y="11"/>
                      <a:pt x="14" y="11"/>
                      <a:pt x="14" y="11"/>
                    </a:cubicBezTo>
                    <a:lnTo>
                      <a:pt x="4"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869"/>
              <p:cNvSpPr/>
              <p:nvPr/>
            </p:nvSpPr>
            <p:spPr bwMode="auto">
              <a:xfrm>
                <a:off x="3695" y="2827"/>
                <a:ext cx="16" cy="26"/>
              </a:xfrm>
              <a:custGeom>
                <a:avLst/>
                <a:gdLst>
                  <a:gd name="T0" fmla="*/ 7 w 7"/>
                  <a:gd name="T1" fmla="*/ 9 h 11"/>
                  <a:gd name="T2" fmla="*/ 0 w 7"/>
                  <a:gd name="T3" fmla="*/ 0 h 11"/>
                  <a:gd name="T4" fmla="*/ 1 w 7"/>
                  <a:gd name="T5" fmla="*/ 11 h 11"/>
                  <a:gd name="T6" fmla="*/ 7 w 7"/>
                  <a:gd name="T7" fmla="*/ 9 h 11"/>
                </a:gdLst>
                <a:ahLst/>
                <a:cxnLst>
                  <a:cxn ang="0">
                    <a:pos x="T0" y="T1"/>
                  </a:cxn>
                  <a:cxn ang="0">
                    <a:pos x="T2" y="T3"/>
                  </a:cxn>
                  <a:cxn ang="0">
                    <a:pos x="T4" y="T5"/>
                  </a:cxn>
                  <a:cxn ang="0">
                    <a:pos x="T6" y="T7"/>
                  </a:cxn>
                </a:cxnLst>
                <a:rect l="0" t="0" r="r" b="b"/>
                <a:pathLst>
                  <a:path w="7" h="11">
                    <a:moveTo>
                      <a:pt x="7" y="9"/>
                    </a:moveTo>
                    <a:cubicBezTo>
                      <a:pt x="4" y="6"/>
                      <a:pt x="2" y="3"/>
                      <a:pt x="0" y="0"/>
                    </a:cubicBezTo>
                    <a:cubicBezTo>
                      <a:pt x="0" y="4"/>
                      <a:pt x="1" y="7"/>
                      <a:pt x="1" y="11"/>
                    </a:cubicBezTo>
                    <a:lnTo>
                      <a:pt x="7" y="9"/>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870"/>
              <p:cNvSpPr/>
              <p:nvPr/>
            </p:nvSpPr>
            <p:spPr bwMode="auto">
              <a:xfrm>
                <a:off x="3647" y="2478"/>
                <a:ext cx="43" cy="43"/>
              </a:xfrm>
              <a:custGeom>
                <a:avLst/>
                <a:gdLst>
                  <a:gd name="T0" fmla="*/ 0 w 18"/>
                  <a:gd name="T1" fmla="*/ 1 h 18"/>
                  <a:gd name="T2" fmla="*/ 17 w 18"/>
                  <a:gd name="T3" fmla="*/ 18 h 18"/>
                  <a:gd name="T4" fmla="*/ 18 w 18"/>
                  <a:gd name="T5" fmla="*/ 14 h 18"/>
                  <a:gd name="T6" fmla="*/ 4 w 18"/>
                  <a:gd name="T7" fmla="*/ 0 h 18"/>
                  <a:gd name="T8" fmla="*/ 0 w 18"/>
                  <a:gd name="T9" fmla="*/ 1 h 18"/>
                </a:gdLst>
                <a:ahLst/>
                <a:cxnLst>
                  <a:cxn ang="0">
                    <a:pos x="T0" y="T1"/>
                  </a:cxn>
                  <a:cxn ang="0">
                    <a:pos x="T2" y="T3"/>
                  </a:cxn>
                  <a:cxn ang="0">
                    <a:pos x="T4" y="T5"/>
                  </a:cxn>
                  <a:cxn ang="0">
                    <a:pos x="T6" y="T7"/>
                  </a:cxn>
                  <a:cxn ang="0">
                    <a:pos x="T8" y="T9"/>
                  </a:cxn>
                </a:cxnLst>
                <a:rect l="0" t="0" r="r" b="b"/>
                <a:pathLst>
                  <a:path w="18" h="18">
                    <a:moveTo>
                      <a:pt x="0" y="1"/>
                    </a:moveTo>
                    <a:cubicBezTo>
                      <a:pt x="17" y="18"/>
                      <a:pt x="17" y="18"/>
                      <a:pt x="17" y="18"/>
                    </a:cubicBezTo>
                    <a:cubicBezTo>
                      <a:pt x="18" y="14"/>
                      <a:pt x="18" y="14"/>
                      <a:pt x="18" y="14"/>
                    </a:cubicBezTo>
                    <a:cubicBezTo>
                      <a:pt x="4" y="0"/>
                      <a:pt x="4" y="0"/>
                      <a:pt x="4" y="0"/>
                    </a:cubicBezTo>
                    <a:cubicBezTo>
                      <a:pt x="2" y="0"/>
                      <a:pt x="1" y="1"/>
                      <a:pt x="0" y="1"/>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871"/>
              <p:cNvSpPr/>
              <p:nvPr/>
            </p:nvSpPr>
            <p:spPr bwMode="auto">
              <a:xfrm>
                <a:off x="3633" y="2483"/>
                <a:ext cx="52" cy="52"/>
              </a:xfrm>
              <a:custGeom>
                <a:avLst/>
                <a:gdLst>
                  <a:gd name="T0" fmla="*/ 0 w 22"/>
                  <a:gd name="T1" fmla="*/ 2 h 22"/>
                  <a:gd name="T2" fmla="*/ 21 w 22"/>
                  <a:gd name="T3" fmla="*/ 22 h 22"/>
                  <a:gd name="T4" fmla="*/ 22 w 22"/>
                  <a:gd name="T5" fmla="*/ 18 h 22"/>
                  <a:gd name="T6" fmla="*/ 4 w 22"/>
                  <a:gd name="T7" fmla="*/ 0 h 22"/>
                  <a:gd name="T8" fmla="*/ 0 w 22"/>
                  <a:gd name="T9" fmla="*/ 2 h 22"/>
                </a:gdLst>
                <a:ahLst/>
                <a:cxnLst>
                  <a:cxn ang="0">
                    <a:pos x="T0" y="T1"/>
                  </a:cxn>
                  <a:cxn ang="0">
                    <a:pos x="T2" y="T3"/>
                  </a:cxn>
                  <a:cxn ang="0">
                    <a:pos x="T4" y="T5"/>
                  </a:cxn>
                  <a:cxn ang="0">
                    <a:pos x="T6" y="T7"/>
                  </a:cxn>
                  <a:cxn ang="0">
                    <a:pos x="T8" y="T9"/>
                  </a:cxn>
                </a:cxnLst>
                <a:rect l="0" t="0" r="r" b="b"/>
                <a:pathLst>
                  <a:path w="22" h="22">
                    <a:moveTo>
                      <a:pt x="0" y="2"/>
                    </a:moveTo>
                    <a:cubicBezTo>
                      <a:pt x="7" y="8"/>
                      <a:pt x="14" y="15"/>
                      <a:pt x="21" y="22"/>
                    </a:cubicBezTo>
                    <a:cubicBezTo>
                      <a:pt x="21" y="21"/>
                      <a:pt x="22" y="19"/>
                      <a:pt x="22" y="18"/>
                    </a:cubicBezTo>
                    <a:cubicBezTo>
                      <a:pt x="4" y="0"/>
                      <a:pt x="4" y="0"/>
                      <a:pt x="4" y="0"/>
                    </a:cubicBezTo>
                    <a:cubicBezTo>
                      <a:pt x="3" y="0"/>
                      <a:pt x="1" y="1"/>
                      <a:pt x="0" y="2"/>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872"/>
              <p:cNvSpPr/>
              <p:nvPr/>
            </p:nvSpPr>
            <p:spPr bwMode="auto">
              <a:xfrm>
                <a:off x="3207" y="1942"/>
                <a:ext cx="488" cy="339"/>
              </a:xfrm>
              <a:custGeom>
                <a:avLst/>
                <a:gdLst>
                  <a:gd name="T0" fmla="*/ 186 w 206"/>
                  <a:gd name="T1" fmla="*/ 22 h 143"/>
                  <a:gd name="T2" fmla="*/ 132 w 206"/>
                  <a:gd name="T3" fmla="*/ 9 h 143"/>
                  <a:gd name="T4" fmla="*/ 117 w 206"/>
                  <a:gd name="T5" fmla="*/ 42 h 143"/>
                  <a:gd name="T6" fmla="*/ 147 w 206"/>
                  <a:gd name="T7" fmla="*/ 52 h 143"/>
                  <a:gd name="T8" fmla="*/ 130 w 206"/>
                  <a:gd name="T9" fmla="*/ 37 h 143"/>
                  <a:gd name="T10" fmla="*/ 165 w 206"/>
                  <a:gd name="T11" fmla="*/ 20 h 143"/>
                  <a:gd name="T12" fmla="*/ 167 w 206"/>
                  <a:gd name="T13" fmla="*/ 78 h 143"/>
                  <a:gd name="T14" fmla="*/ 0 w 206"/>
                  <a:gd name="T15" fmla="*/ 120 h 143"/>
                  <a:gd name="T16" fmla="*/ 6 w 206"/>
                  <a:gd name="T17" fmla="*/ 143 h 143"/>
                  <a:gd name="T18" fmla="*/ 50 w 206"/>
                  <a:gd name="T19" fmla="*/ 115 h 143"/>
                  <a:gd name="T20" fmla="*/ 169 w 206"/>
                  <a:gd name="T21" fmla="*/ 94 h 143"/>
                  <a:gd name="T22" fmla="*/ 186 w 206"/>
                  <a:gd name="T23" fmla="*/ 2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6" h="143">
                    <a:moveTo>
                      <a:pt x="186" y="22"/>
                    </a:moveTo>
                    <a:cubicBezTo>
                      <a:pt x="173" y="3"/>
                      <a:pt x="149" y="0"/>
                      <a:pt x="132" y="9"/>
                    </a:cubicBezTo>
                    <a:cubicBezTo>
                      <a:pt x="116" y="16"/>
                      <a:pt x="113" y="32"/>
                      <a:pt x="117" y="42"/>
                    </a:cubicBezTo>
                    <a:cubicBezTo>
                      <a:pt x="119" y="50"/>
                      <a:pt x="131" y="60"/>
                      <a:pt x="147" y="52"/>
                    </a:cubicBezTo>
                    <a:cubicBezTo>
                      <a:pt x="137" y="52"/>
                      <a:pt x="129" y="45"/>
                      <a:pt x="130" y="37"/>
                    </a:cubicBezTo>
                    <a:cubicBezTo>
                      <a:pt x="133" y="21"/>
                      <a:pt x="148" y="14"/>
                      <a:pt x="165" y="20"/>
                    </a:cubicBezTo>
                    <a:cubicBezTo>
                      <a:pt x="175" y="25"/>
                      <a:pt x="197" y="50"/>
                      <a:pt x="167" y="78"/>
                    </a:cubicBezTo>
                    <a:cubicBezTo>
                      <a:pt x="132" y="113"/>
                      <a:pt x="43" y="58"/>
                      <a:pt x="0" y="120"/>
                    </a:cubicBezTo>
                    <a:cubicBezTo>
                      <a:pt x="4" y="127"/>
                      <a:pt x="6" y="134"/>
                      <a:pt x="6" y="143"/>
                    </a:cubicBezTo>
                    <a:cubicBezTo>
                      <a:pt x="24" y="119"/>
                      <a:pt x="32" y="101"/>
                      <a:pt x="50" y="115"/>
                    </a:cubicBezTo>
                    <a:cubicBezTo>
                      <a:pt x="92" y="97"/>
                      <a:pt x="124" y="117"/>
                      <a:pt x="169" y="94"/>
                    </a:cubicBezTo>
                    <a:cubicBezTo>
                      <a:pt x="206" y="74"/>
                      <a:pt x="200" y="41"/>
                      <a:pt x="186" y="22"/>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Freeform 873"/>
              <p:cNvSpPr/>
              <p:nvPr/>
            </p:nvSpPr>
            <p:spPr bwMode="auto">
              <a:xfrm>
                <a:off x="3011" y="2516"/>
                <a:ext cx="679" cy="382"/>
              </a:xfrm>
              <a:custGeom>
                <a:avLst/>
                <a:gdLst>
                  <a:gd name="T0" fmla="*/ 16 w 287"/>
                  <a:gd name="T1" fmla="*/ 0 h 161"/>
                  <a:gd name="T2" fmla="*/ 0 w 287"/>
                  <a:gd name="T3" fmla="*/ 4 h 161"/>
                  <a:gd name="T4" fmla="*/ 127 w 287"/>
                  <a:gd name="T5" fmla="*/ 24 h 161"/>
                  <a:gd name="T6" fmla="*/ 267 w 287"/>
                  <a:gd name="T7" fmla="*/ 159 h 161"/>
                  <a:gd name="T8" fmla="*/ 287 w 287"/>
                  <a:gd name="T9" fmla="*/ 161 h 161"/>
                  <a:gd name="T10" fmla="*/ 137 w 287"/>
                  <a:gd name="T11" fmla="*/ 12 h 161"/>
                  <a:gd name="T12" fmla="*/ 16 w 287"/>
                  <a:gd name="T13" fmla="*/ 0 h 161"/>
                </a:gdLst>
                <a:ahLst/>
                <a:cxnLst>
                  <a:cxn ang="0">
                    <a:pos x="T0" y="T1"/>
                  </a:cxn>
                  <a:cxn ang="0">
                    <a:pos x="T2" y="T3"/>
                  </a:cxn>
                  <a:cxn ang="0">
                    <a:pos x="T4" y="T5"/>
                  </a:cxn>
                  <a:cxn ang="0">
                    <a:pos x="T6" y="T7"/>
                  </a:cxn>
                  <a:cxn ang="0">
                    <a:pos x="T8" y="T9"/>
                  </a:cxn>
                  <a:cxn ang="0">
                    <a:pos x="T10" y="T11"/>
                  </a:cxn>
                  <a:cxn ang="0">
                    <a:pos x="T12" y="T13"/>
                  </a:cxn>
                </a:cxnLst>
                <a:rect l="0" t="0" r="r" b="b"/>
                <a:pathLst>
                  <a:path w="287" h="161">
                    <a:moveTo>
                      <a:pt x="16" y="0"/>
                    </a:moveTo>
                    <a:cubicBezTo>
                      <a:pt x="11" y="1"/>
                      <a:pt x="5" y="3"/>
                      <a:pt x="0" y="4"/>
                    </a:cubicBezTo>
                    <a:cubicBezTo>
                      <a:pt x="36" y="24"/>
                      <a:pt x="103" y="21"/>
                      <a:pt x="127" y="24"/>
                    </a:cubicBezTo>
                    <a:cubicBezTo>
                      <a:pt x="202" y="31"/>
                      <a:pt x="251" y="63"/>
                      <a:pt x="267" y="159"/>
                    </a:cubicBezTo>
                    <a:cubicBezTo>
                      <a:pt x="276" y="160"/>
                      <a:pt x="284" y="161"/>
                      <a:pt x="287" y="161"/>
                    </a:cubicBezTo>
                    <a:cubicBezTo>
                      <a:pt x="284" y="56"/>
                      <a:pt x="198" y="19"/>
                      <a:pt x="137" y="12"/>
                    </a:cubicBezTo>
                    <a:cubicBezTo>
                      <a:pt x="114" y="10"/>
                      <a:pt x="53" y="15"/>
                      <a:pt x="16" y="0"/>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874"/>
              <p:cNvSpPr/>
              <p:nvPr/>
            </p:nvSpPr>
            <p:spPr bwMode="auto">
              <a:xfrm>
                <a:off x="3446" y="1422"/>
                <a:ext cx="175" cy="190"/>
              </a:xfrm>
              <a:custGeom>
                <a:avLst/>
                <a:gdLst>
                  <a:gd name="T0" fmla="*/ 9 w 74"/>
                  <a:gd name="T1" fmla="*/ 80 h 80"/>
                  <a:gd name="T2" fmla="*/ 29 w 74"/>
                  <a:gd name="T3" fmla="*/ 30 h 80"/>
                  <a:gd name="T4" fmla="*/ 61 w 74"/>
                  <a:gd name="T5" fmla="*/ 74 h 80"/>
                  <a:gd name="T6" fmla="*/ 74 w 74"/>
                  <a:gd name="T7" fmla="*/ 71 h 80"/>
                  <a:gd name="T8" fmla="*/ 25 w 74"/>
                  <a:gd name="T9" fmla="*/ 0 h 80"/>
                  <a:gd name="T10" fmla="*/ 0 w 74"/>
                  <a:gd name="T11" fmla="*/ 71 h 80"/>
                  <a:gd name="T12" fmla="*/ 9 w 74"/>
                  <a:gd name="T13" fmla="*/ 80 h 80"/>
                </a:gdLst>
                <a:ahLst/>
                <a:cxnLst>
                  <a:cxn ang="0">
                    <a:pos x="T0" y="T1"/>
                  </a:cxn>
                  <a:cxn ang="0">
                    <a:pos x="T2" y="T3"/>
                  </a:cxn>
                  <a:cxn ang="0">
                    <a:pos x="T4" y="T5"/>
                  </a:cxn>
                  <a:cxn ang="0">
                    <a:pos x="T6" y="T7"/>
                  </a:cxn>
                  <a:cxn ang="0">
                    <a:pos x="T8" y="T9"/>
                  </a:cxn>
                  <a:cxn ang="0">
                    <a:pos x="T10" y="T11"/>
                  </a:cxn>
                  <a:cxn ang="0">
                    <a:pos x="T12" y="T13"/>
                  </a:cxn>
                </a:cxnLst>
                <a:rect l="0" t="0" r="r" b="b"/>
                <a:pathLst>
                  <a:path w="74" h="80">
                    <a:moveTo>
                      <a:pt x="9" y="80"/>
                    </a:moveTo>
                    <a:cubicBezTo>
                      <a:pt x="17" y="59"/>
                      <a:pt x="26" y="38"/>
                      <a:pt x="29" y="30"/>
                    </a:cubicBezTo>
                    <a:cubicBezTo>
                      <a:pt x="31" y="32"/>
                      <a:pt x="47" y="54"/>
                      <a:pt x="61" y="74"/>
                    </a:cubicBezTo>
                    <a:cubicBezTo>
                      <a:pt x="65" y="72"/>
                      <a:pt x="69" y="71"/>
                      <a:pt x="74" y="71"/>
                    </a:cubicBezTo>
                    <a:cubicBezTo>
                      <a:pt x="55" y="43"/>
                      <a:pt x="28" y="5"/>
                      <a:pt x="25" y="0"/>
                    </a:cubicBezTo>
                    <a:cubicBezTo>
                      <a:pt x="21" y="11"/>
                      <a:pt x="9" y="44"/>
                      <a:pt x="0" y="71"/>
                    </a:cubicBezTo>
                    <a:cubicBezTo>
                      <a:pt x="3" y="74"/>
                      <a:pt x="6" y="77"/>
                      <a:pt x="9" y="80"/>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875"/>
              <p:cNvSpPr/>
              <p:nvPr/>
            </p:nvSpPr>
            <p:spPr bwMode="auto">
              <a:xfrm>
                <a:off x="3510" y="1987"/>
                <a:ext cx="92" cy="159"/>
              </a:xfrm>
              <a:custGeom>
                <a:avLst/>
                <a:gdLst>
                  <a:gd name="T0" fmla="*/ 2 w 39"/>
                  <a:gd name="T1" fmla="*/ 54 h 67"/>
                  <a:gd name="T2" fmla="*/ 0 w 39"/>
                  <a:gd name="T3" fmla="*/ 67 h 67"/>
                  <a:gd name="T4" fmla="*/ 36 w 39"/>
                  <a:gd name="T5" fmla="*/ 53 h 67"/>
                  <a:gd name="T6" fmla="*/ 35 w 39"/>
                  <a:gd name="T7" fmla="*/ 6 h 67"/>
                  <a:gd name="T8" fmla="*/ 8 w 39"/>
                  <a:gd name="T9" fmla="*/ 18 h 67"/>
                  <a:gd name="T10" fmla="*/ 27 w 39"/>
                  <a:gd name="T11" fmla="*/ 28 h 67"/>
                  <a:gd name="T12" fmla="*/ 2 w 39"/>
                  <a:gd name="T13" fmla="*/ 54 h 67"/>
                </a:gdLst>
                <a:ahLst/>
                <a:cxnLst>
                  <a:cxn ang="0">
                    <a:pos x="T0" y="T1"/>
                  </a:cxn>
                  <a:cxn ang="0">
                    <a:pos x="T2" y="T3"/>
                  </a:cxn>
                  <a:cxn ang="0">
                    <a:pos x="T4" y="T5"/>
                  </a:cxn>
                  <a:cxn ang="0">
                    <a:pos x="T6" y="T7"/>
                  </a:cxn>
                  <a:cxn ang="0">
                    <a:pos x="T8" y="T9"/>
                  </a:cxn>
                  <a:cxn ang="0">
                    <a:pos x="T10" y="T11"/>
                  </a:cxn>
                  <a:cxn ang="0">
                    <a:pos x="T12" y="T13"/>
                  </a:cxn>
                </a:cxnLst>
                <a:rect l="0" t="0" r="r" b="b"/>
                <a:pathLst>
                  <a:path w="39" h="67">
                    <a:moveTo>
                      <a:pt x="2" y="54"/>
                    </a:moveTo>
                    <a:cubicBezTo>
                      <a:pt x="2" y="58"/>
                      <a:pt x="1" y="62"/>
                      <a:pt x="0" y="67"/>
                    </a:cubicBezTo>
                    <a:cubicBezTo>
                      <a:pt x="14" y="66"/>
                      <a:pt x="27" y="63"/>
                      <a:pt x="36" y="53"/>
                    </a:cubicBezTo>
                    <a:cubicBezTo>
                      <a:pt x="39" y="41"/>
                      <a:pt x="38" y="16"/>
                      <a:pt x="35" y="6"/>
                    </a:cubicBezTo>
                    <a:cubicBezTo>
                      <a:pt x="20" y="0"/>
                      <a:pt x="11" y="10"/>
                      <a:pt x="8" y="18"/>
                    </a:cubicBezTo>
                    <a:cubicBezTo>
                      <a:pt x="4" y="27"/>
                      <a:pt x="19" y="31"/>
                      <a:pt x="27" y="28"/>
                    </a:cubicBezTo>
                    <a:cubicBezTo>
                      <a:pt x="23" y="45"/>
                      <a:pt x="13" y="52"/>
                      <a:pt x="2" y="54"/>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876"/>
              <p:cNvSpPr/>
              <p:nvPr/>
            </p:nvSpPr>
            <p:spPr bwMode="auto">
              <a:xfrm>
                <a:off x="3477" y="1517"/>
                <a:ext cx="102" cy="116"/>
              </a:xfrm>
              <a:custGeom>
                <a:avLst/>
                <a:gdLst>
                  <a:gd name="T0" fmla="*/ 17 w 43"/>
                  <a:gd name="T1" fmla="*/ 17 h 49"/>
                  <a:gd name="T2" fmla="*/ 31 w 43"/>
                  <a:gd name="T3" fmla="*/ 39 h 49"/>
                  <a:gd name="T4" fmla="*/ 43 w 43"/>
                  <a:gd name="T5" fmla="*/ 35 h 49"/>
                  <a:gd name="T6" fmla="*/ 16 w 43"/>
                  <a:gd name="T7" fmla="*/ 0 h 49"/>
                  <a:gd name="T8" fmla="*/ 0 w 43"/>
                  <a:gd name="T9" fmla="*/ 44 h 49"/>
                  <a:gd name="T10" fmla="*/ 6 w 43"/>
                  <a:gd name="T11" fmla="*/ 49 h 49"/>
                  <a:gd name="T12" fmla="*/ 17 w 43"/>
                  <a:gd name="T13" fmla="*/ 17 h 49"/>
                </a:gdLst>
                <a:ahLst/>
                <a:cxnLst>
                  <a:cxn ang="0">
                    <a:pos x="T0" y="T1"/>
                  </a:cxn>
                  <a:cxn ang="0">
                    <a:pos x="T2" y="T3"/>
                  </a:cxn>
                  <a:cxn ang="0">
                    <a:pos x="T4" y="T5"/>
                  </a:cxn>
                  <a:cxn ang="0">
                    <a:pos x="T6" y="T7"/>
                  </a:cxn>
                  <a:cxn ang="0">
                    <a:pos x="T8" y="T9"/>
                  </a:cxn>
                  <a:cxn ang="0">
                    <a:pos x="T10" y="T11"/>
                  </a:cxn>
                  <a:cxn ang="0">
                    <a:pos x="T12" y="T13"/>
                  </a:cxn>
                </a:cxnLst>
                <a:rect l="0" t="0" r="r" b="b"/>
                <a:pathLst>
                  <a:path w="43" h="49">
                    <a:moveTo>
                      <a:pt x="17" y="17"/>
                    </a:moveTo>
                    <a:cubicBezTo>
                      <a:pt x="18" y="19"/>
                      <a:pt x="24" y="28"/>
                      <a:pt x="31" y="39"/>
                    </a:cubicBezTo>
                    <a:cubicBezTo>
                      <a:pt x="35" y="37"/>
                      <a:pt x="39" y="36"/>
                      <a:pt x="43" y="35"/>
                    </a:cubicBezTo>
                    <a:cubicBezTo>
                      <a:pt x="30" y="18"/>
                      <a:pt x="18" y="2"/>
                      <a:pt x="16" y="0"/>
                    </a:cubicBezTo>
                    <a:cubicBezTo>
                      <a:pt x="13" y="7"/>
                      <a:pt x="7" y="26"/>
                      <a:pt x="0" y="44"/>
                    </a:cubicBezTo>
                    <a:cubicBezTo>
                      <a:pt x="2" y="46"/>
                      <a:pt x="4" y="48"/>
                      <a:pt x="6" y="49"/>
                    </a:cubicBezTo>
                    <a:cubicBezTo>
                      <a:pt x="10" y="36"/>
                      <a:pt x="15" y="23"/>
                      <a:pt x="17" y="17"/>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877"/>
              <p:cNvSpPr/>
              <p:nvPr/>
            </p:nvSpPr>
            <p:spPr bwMode="auto">
              <a:xfrm>
                <a:off x="3217" y="1702"/>
                <a:ext cx="345" cy="199"/>
              </a:xfrm>
              <a:custGeom>
                <a:avLst/>
                <a:gdLst>
                  <a:gd name="T0" fmla="*/ 5 w 146"/>
                  <a:gd name="T1" fmla="*/ 16 h 84"/>
                  <a:gd name="T2" fmla="*/ 0 w 146"/>
                  <a:gd name="T3" fmla="*/ 41 h 84"/>
                  <a:gd name="T4" fmla="*/ 125 w 146"/>
                  <a:gd name="T5" fmla="*/ 84 h 84"/>
                  <a:gd name="T6" fmla="*/ 146 w 146"/>
                  <a:gd name="T7" fmla="*/ 81 h 84"/>
                  <a:gd name="T8" fmla="*/ 5 w 146"/>
                  <a:gd name="T9" fmla="*/ 16 h 84"/>
                </a:gdLst>
                <a:ahLst/>
                <a:cxnLst>
                  <a:cxn ang="0">
                    <a:pos x="T0" y="T1"/>
                  </a:cxn>
                  <a:cxn ang="0">
                    <a:pos x="T2" y="T3"/>
                  </a:cxn>
                  <a:cxn ang="0">
                    <a:pos x="T4" y="T5"/>
                  </a:cxn>
                  <a:cxn ang="0">
                    <a:pos x="T6" y="T7"/>
                  </a:cxn>
                  <a:cxn ang="0">
                    <a:pos x="T8" y="T9"/>
                  </a:cxn>
                </a:cxnLst>
                <a:rect l="0" t="0" r="r" b="b"/>
                <a:pathLst>
                  <a:path w="146" h="84">
                    <a:moveTo>
                      <a:pt x="5" y="16"/>
                    </a:moveTo>
                    <a:cubicBezTo>
                      <a:pt x="0" y="41"/>
                      <a:pt x="0" y="41"/>
                      <a:pt x="0" y="41"/>
                    </a:cubicBezTo>
                    <a:cubicBezTo>
                      <a:pt x="44" y="27"/>
                      <a:pt x="97" y="47"/>
                      <a:pt x="125" y="84"/>
                    </a:cubicBezTo>
                    <a:cubicBezTo>
                      <a:pt x="131" y="83"/>
                      <a:pt x="138" y="81"/>
                      <a:pt x="146" y="81"/>
                    </a:cubicBezTo>
                    <a:cubicBezTo>
                      <a:pt x="125" y="33"/>
                      <a:pt x="58" y="0"/>
                      <a:pt x="5" y="16"/>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878"/>
              <p:cNvSpPr/>
              <p:nvPr/>
            </p:nvSpPr>
            <p:spPr bwMode="auto">
              <a:xfrm>
                <a:off x="3524" y="2310"/>
                <a:ext cx="62" cy="92"/>
              </a:xfrm>
              <a:custGeom>
                <a:avLst/>
                <a:gdLst>
                  <a:gd name="T0" fmla="*/ 12 w 26"/>
                  <a:gd name="T1" fmla="*/ 6 h 39"/>
                  <a:gd name="T2" fmla="*/ 0 w 26"/>
                  <a:gd name="T3" fmla="*/ 32 h 39"/>
                  <a:gd name="T4" fmla="*/ 7 w 26"/>
                  <a:gd name="T5" fmla="*/ 39 h 39"/>
                  <a:gd name="T6" fmla="*/ 26 w 26"/>
                  <a:gd name="T7" fmla="*/ 0 h 39"/>
                  <a:gd name="T8" fmla="*/ 12 w 26"/>
                  <a:gd name="T9" fmla="*/ 6 h 39"/>
                </a:gdLst>
                <a:ahLst/>
                <a:cxnLst>
                  <a:cxn ang="0">
                    <a:pos x="T0" y="T1"/>
                  </a:cxn>
                  <a:cxn ang="0">
                    <a:pos x="T2" y="T3"/>
                  </a:cxn>
                  <a:cxn ang="0">
                    <a:pos x="T4" y="T5"/>
                  </a:cxn>
                  <a:cxn ang="0">
                    <a:pos x="T6" y="T7"/>
                  </a:cxn>
                  <a:cxn ang="0">
                    <a:pos x="T8" y="T9"/>
                  </a:cxn>
                </a:cxnLst>
                <a:rect l="0" t="0" r="r" b="b"/>
                <a:pathLst>
                  <a:path w="26" h="39">
                    <a:moveTo>
                      <a:pt x="12" y="6"/>
                    </a:moveTo>
                    <a:cubicBezTo>
                      <a:pt x="8" y="14"/>
                      <a:pt x="4" y="23"/>
                      <a:pt x="0" y="32"/>
                    </a:cubicBezTo>
                    <a:cubicBezTo>
                      <a:pt x="2" y="34"/>
                      <a:pt x="5" y="37"/>
                      <a:pt x="7" y="39"/>
                    </a:cubicBezTo>
                    <a:cubicBezTo>
                      <a:pt x="14" y="26"/>
                      <a:pt x="20" y="13"/>
                      <a:pt x="26" y="0"/>
                    </a:cubicBezTo>
                    <a:cubicBezTo>
                      <a:pt x="21" y="2"/>
                      <a:pt x="17" y="4"/>
                      <a:pt x="12" y="6"/>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879"/>
              <p:cNvSpPr/>
              <p:nvPr/>
            </p:nvSpPr>
            <p:spPr bwMode="auto">
              <a:xfrm>
                <a:off x="2921" y="2528"/>
                <a:ext cx="710" cy="365"/>
              </a:xfrm>
              <a:custGeom>
                <a:avLst/>
                <a:gdLst>
                  <a:gd name="T0" fmla="*/ 165 w 300"/>
                  <a:gd name="T1" fmla="*/ 23 h 154"/>
                  <a:gd name="T2" fmla="*/ 30 w 300"/>
                  <a:gd name="T3" fmla="*/ 0 h 154"/>
                  <a:gd name="T4" fmla="*/ 0 w 300"/>
                  <a:gd name="T5" fmla="*/ 0 h 154"/>
                  <a:gd name="T6" fmla="*/ 149 w 300"/>
                  <a:gd name="T7" fmla="*/ 34 h 154"/>
                  <a:gd name="T8" fmla="*/ 252 w 300"/>
                  <a:gd name="T9" fmla="*/ 149 h 154"/>
                  <a:gd name="T10" fmla="*/ 300 w 300"/>
                  <a:gd name="T11" fmla="*/ 154 h 154"/>
                  <a:gd name="T12" fmla="*/ 165 w 300"/>
                  <a:gd name="T13" fmla="*/ 23 h 154"/>
                </a:gdLst>
                <a:ahLst/>
                <a:cxnLst>
                  <a:cxn ang="0">
                    <a:pos x="T0" y="T1"/>
                  </a:cxn>
                  <a:cxn ang="0">
                    <a:pos x="T2" y="T3"/>
                  </a:cxn>
                  <a:cxn ang="0">
                    <a:pos x="T4" y="T5"/>
                  </a:cxn>
                  <a:cxn ang="0">
                    <a:pos x="T6" y="T7"/>
                  </a:cxn>
                  <a:cxn ang="0">
                    <a:pos x="T8" y="T9"/>
                  </a:cxn>
                  <a:cxn ang="0">
                    <a:pos x="T10" y="T11"/>
                  </a:cxn>
                  <a:cxn ang="0">
                    <a:pos x="T12" y="T13"/>
                  </a:cxn>
                </a:cxnLst>
                <a:rect l="0" t="0" r="r" b="b"/>
                <a:pathLst>
                  <a:path w="300" h="154">
                    <a:moveTo>
                      <a:pt x="165" y="23"/>
                    </a:moveTo>
                    <a:cubicBezTo>
                      <a:pt x="140" y="22"/>
                      <a:pt x="66" y="24"/>
                      <a:pt x="30" y="0"/>
                    </a:cubicBezTo>
                    <a:cubicBezTo>
                      <a:pt x="20" y="1"/>
                      <a:pt x="10" y="1"/>
                      <a:pt x="0" y="0"/>
                    </a:cubicBezTo>
                    <a:cubicBezTo>
                      <a:pt x="21" y="43"/>
                      <a:pt x="96" y="29"/>
                      <a:pt x="149" y="34"/>
                    </a:cubicBezTo>
                    <a:cubicBezTo>
                      <a:pt x="212" y="41"/>
                      <a:pt x="253" y="74"/>
                      <a:pt x="252" y="149"/>
                    </a:cubicBezTo>
                    <a:cubicBezTo>
                      <a:pt x="264" y="149"/>
                      <a:pt x="289" y="152"/>
                      <a:pt x="300" y="154"/>
                    </a:cubicBezTo>
                    <a:cubicBezTo>
                      <a:pt x="291" y="58"/>
                      <a:pt x="224" y="27"/>
                      <a:pt x="165" y="23"/>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Freeform 880"/>
              <p:cNvSpPr/>
              <p:nvPr/>
            </p:nvSpPr>
            <p:spPr bwMode="auto">
              <a:xfrm>
                <a:off x="3508" y="2328"/>
                <a:ext cx="28" cy="22"/>
              </a:xfrm>
              <a:custGeom>
                <a:avLst/>
                <a:gdLst>
                  <a:gd name="T0" fmla="*/ 12 w 12"/>
                  <a:gd name="T1" fmla="*/ 0 h 9"/>
                  <a:gd name="T2" fmla="*/ 0 w 12"/>
                  <a:gd name="T3" fmla="*/ 2 h 9"/>
                  <a:gd name="T4" fmla="*/ 8 w 12"/>
                  <a:gd name="T5" fmla="*/ 9 h 9"/>
                  <a:gd name="T6" fmla="*/ 12 w 12"/>
                  <a:gd name="T7" fmla="*/ 0 h 9"/>
                </a:gdLst>
                <a:ahLst/>
                <a:cxnLst>
                  <a:cxn ang="0">
                    <a:pos x="T0" y="T1"/>
                  </a:cxn>
                  <a:cxn ang="0">
                    <a:pos x="T2" y="T3"/>
                  </a:cxn>
                  <a:cxn ang="0">
                    <a:pos x="T4" y="T5"/>
                  </a:cxn>
                  <a:cxn ang="0">
                    <a:pos x="T6" y="T7"/>
                  </a:cxn>
                </a:cxnLst>
                <a:rect l="0" t="0" r="r" b="b"/>
                <a:pathLst>
                  <a:path w="12" h="9">
                    <a:moveTo>
                      <a:pt x="12" y="0"/>
                    </a:moveTo>
                    <a:cubicBezTo>
                      <a:pt x="8" y="1"/>
                      <a:pt x="4" y="2"/>
                      <a:pt x="0" y="2"/>
                    </a:cubicBezTo>
                    <a:cubicBezTo>
                      <a:pt x="8" y="9"/>
                      <a:pt x="8" y="9"/>
                      <a:pt x="8" y="9"/>
                    </a:cubicBezTo>
                    <a:cubicBezTo>
                      <a:pt x="9" y="6"/>
                      <a:pt x="11" y="3"/>
                      <a:pt x="12"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881"/>
              <p:cNvSpPr/>
              <p:nvPr/>
            </p:nvSpPr>
            <p:spPr bwMode="auto">
              <a:xfrm>
                <a:off x="3486" y="2333"/>
                <a:ext cx="41" cy="31"/>
              </a:xfrm>
              <a:custGeom>
                <a:avLst/>
                <a:gdLst>
                  <a:gd name="T0" fmla="*/ 7 w 17"/>
                  <a:gd name="T1" fmla="*/ 0 h 13"/>
                  <a:gd name="T2" fmla="*/ 0 w 17"/>
                  <a:gd name="T3" fmla="*/ 1 h 13"/>
                  <a:gd name="T4" fmla="*/ 15 w 17"/>
                  <a:gd name="T5" fmla="*/ 13 h 13"/>
                  <a:gd name="T6" fmla="*/ 17 w 17"/>
                  <a:gd name="T7" fmla="*/ 8 h 13"/>
                  <a:gd name="T8" fmla="*/ 7 w 17"/>
                  <a:gd name="T9" fmla="*/ 0 h 13"/>
                </a:gdLst>
                <a:ahLst/>
                <a:cxnLst>
                  <a:cxn ang="0">
                    <a:pos x="T0" y="T1"/>
                  </a:cxn>
                  <a:cxn ang="0">
                    <a:pos x="T2" y="T3"/>
                  </a:cxn>
                  <a:cxn ang="0">
                    <a:pos x="T4" y="T5"/>
                  </a:cxn>
                  <a:cxn ang="0">
                    <a:pos x="T6" y="T7"/>
                  </a:cxn>
                  <a:cxn ang="0">
                    <a:pos x="T8" y="T9"/>
                  </a:cxn>
                </a:cxnLst>
                <a:rect l="0" t="0" r="r" b="b"/>
                <a:pathLst>
                  <a:path w="17" h="13">
                    <a:moveTo>
                      <a:pt x="7" y="0"/>
                    </a:moveTo>
                    <a:cubicBezTo>
                      <a:pt x="5" y="1"/>
                      <a:pt x="3" y="1"/>
                      <a:pt x="0" y="1"/>
                    </a:cubicBezTo>
                    <a:cubicBezTo>
                      <a:pt x="15" y="13"/>
                      <a:pt x="15" y="13"/>
                      <a:pt x="15" y="13"/>
                    </a:cubicBezTo>
                    <a:cubicBezTo>
                      <a:pt x="15" y="12"/>
                      <a:pt x="16" y="10"/>
                      <a:pt x="17" y="8"/>
                    </a:cubicBezTo>
                    <a:lnTo>
                      <a:pt x="7" y="0"/>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Freeform 882"/>
              <p:cNvSpPr/>
              <p:nvPr/>
            </p:nvSpPr>
            <p:spPr bwMode="auto">
              <a:xfrm>
                <a:off x="3068" y="1374"/>
                <a:ext cx="414" cy="174"/>
              </a:xfrm>
              <a:custGeom>
                <a:avLst/>
                <a:gdLst>
                  <a:gd name="T0" fmla="*/ 1 w 175"/>
                  <a:gd name="T1" fmla="*/ 66 h 73"/>
                  <a:gd name="T2" fmla="*/ 10 w 175"/>
                  <a:gd name="T3" fmla="*/ 73 h 73"/>
                  <a:gd name="T4" fmla="*/ 170 w 175"/>
                  <a:gd name="T5" fmla="*/ 46 h 73"/>
                  <a:gd name="T6" fmla="*/ 175 w 175"/>
                  <a:gd name="T7" fmla="*/ 33 h 73"/>
                  <a:gd name="T8" fmla="*/ 102 w 175"/>
                  <a:gd name="T9" fmla="*/ 6 h 73"/>
                  <a:gd name="T10" fmla="*/ 57 w 175"/>
                  <a:gd name="T11" fmla="*/ 6 h 73"/>
                  <a:gd name="T12" fmla="*/ 0 w 175"/>
                  <a:gd name="T13" fmla="*/ 29 h 73"/>
                  <a:gd name="T14" fmla="*/ 1 w 175"/>
                  <a:gd name="T15" fmla="*/ 66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5" h="73">
                    <a:moveTo>
                      <a:pt x="1" y="66"/>
                    </a:moveTo>
                    <a:cubicBezTo>
                      <a:pt x="5" y="68"/>
                      <a:pt x="7" y="70"/>
                      <a:pt x="10" y="73"/>
                    </a:cubicBezTo>
                    <a:cubicBezTo>
                      <a:pt x="29" y="35"/>
                      <a:pt x="105" y="0"/>
                      <a:pt x="170" y="46"/>
                    </a:cubicBezTo>
                    <a:cubicBezTo>
                      <a:pt x="172" y="42"/>
                      <a:pt x="173" y="37"/>
                      <a:pt x="175" y="33"/>
                    </a:cubicBezTo>
                    <a:cubicBezTo>
                      <a:pt x="152" y="17"/>
                      <a:pt x="127" y="9"/>
                      <a:pt x="102" y="6"/>
                    </a:cubicBezTo>
                    <a:cubicBezTo>
                      <a:pt x="57" y="6"/>
                      <a:pt x="57" y="6"/>
                      <a:pt x="57" y="6"/>
                    </a:cubicBezTo>
                    <a:cubicBezTo>
                      <a:pt x="33" y="9"/>
                      <a:pt x="12" y="17"/>
                      <a:pt x="0" y="29"/>
                    </a:cubicBezTo>
                    <a:cubicBezTo>
                      <a:pt x="6" y="39"/>
                      <a:pt x="5" y="56"/>
                      <a:pt x="1" y="66"/>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Freeform 883"/>
              <p:cNvSpPr/>
              <p:nvPr/>
            </p:nvSpPr>
            <p:spPr bwMode="auto">
              <a:xfrm>
                <a:off x="3470" y="2338"/>
                <a:ext cx="50" cy="40"/>
              </a:xfrm>
              <a:custGeom>
                <a:avLst/>
                <a:gdLst>
                  <a:gd name="T0" fmla="*/ 0 w 21"/>
                  <a:gd name="T1" fmla="*/ 0 h 17"/>
                  <a:gd name="T2" fmla="*/ 20 w 21"/>
                  <a:gd name="T3" fmla="*/ 17 h 17"/>
                  <a:gd name="T4" fmla="*/ 21 w 21"/>
                  <a:gd name="T5" fmla="*/ 13 h 17"/>
                  <a:gd name="T6" fmla="*/ 5 w 21"/>
                  <a:gd name="T7" fmla="*/ 0 h 17"/>
                  <a:gd name="T8" fmla="*/ 0 w 21"/>
                  <a:gd name="T9" fmla="*/ 0 h 17"/>
                </a:gdLst>
                <a:ahLst/>
                <a:cxnLst>
                  <a:cxn ang="0">
                    <a:pos x="T0" y="T1"/>
                  </a:cxn>
                  <a:cxn ang="0">
                    <a:pos x="T2" y="T3"/>
                  </a:cxn>
                  <a:cxn ang="0">
                    <a:pos x="T4" y="T5"/>
                  </a:cxn>
                  <a:cxn ang="0">
                    <a:pos x="T6" y="T7"/>
                  </a:cxn>
                  <a:cxn ang="0">
                    <a:pos x="T8" y="T9"/>
                  </a:cxn>
                </a:cxnLst>
                <a:rect l="0" t="0" r="r" b="b"/>
                <a:pathLst>
                  <a:path w="21" h="17">
                    <a:moveTo>
                      <a:pt x="0" y="0"/>
                    </a:moveTo>
                    <a:cubicBezTo>
                      <a:pt x="6" y="5"/>
                      <a:pt x="13" y="11"/>
                      <a:pt x="20" y="17"/>
                    </a:cubicBezTo>
                    <a:cubicBezTo>
                      <a:pt x="20" y="16"/>
                      <a:pt x="21" y="14"/>
                      <a:pt x="21" y="13"/>
                    </a:cubicBezTo>
                    <a:cubicBezTo>
                      <a:pt x="5" y="0"/>
                      <a:pt x="5" y="0"/>
                      <a:pt x="5" y="0"/>
                    </a:cubicBezTo>
                    <a:cubicBezTo>
                      <a:pt x="4" y="0"/>
                      <a:pt x="2" y="0"/>
                      <a:pt x="0"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884"/>
              <p:cNvSpPr/>
              <p:nvPr/>
            </p:nvSpPr>
            <p:spPr bwMode="auto">
              <a:xfrm>
                <a:off x="3449" y="1882"/>
                <a:ext cx="54" cy="41"/>
              </a:xfrm>
              <a:custGeom>
                <a:avLst/>
                <a:gdLst>
                  <a:gd name="T0" fmla="*/ 23 w 23"/>
                  <a:gd name="T1" fmla="*/ 10 h 17"/>
                  <a:gd name="T2" fmla="*/ 15 w 23"/>
                  <a:gd name="T3" fmla="*/ 0 h 17"/>
                  <a:gd name="T4" fmla="*/ 0 w 23"/>
                  <a:gd name="T5" fmla="*/ 13 h 17"/>
                  <a:gd name="T6" fmla="*/ 5 w 23"/>
                  <a:gd name="T7" fmla="*/ 17 h 17"/>
                  <a:gd name="T8" fmla="*/ 23 w 23"/>
                  <a:gd name="T9" fmla="*/ 10 h 17"/>
                </a:gdLst>
                <a:ahLst/>
                <a:cxnLst>
                  <a:cxn ang="0">
                    <a:pos x="T0" y="T1"/>
                  </a:cxn>
                  <a:cxn ang="0">
                    <a:pos x="T2" y="T3"/>
                  </a:cxn>
                  <a:cxn ang="0">
                    <a:pos x="T4" y="T5"/>
                  </a:cxn>
                  <a:cxn ang="0">
                    <a:pos x="T6" y="T7"/>
                  </a:cxn>
                  <a:cxn ang="0">
                    <a:pos x="T8" y="T9"/>
                  </a:cxn>
                </a:cxnLst>
                <a:rect l="0" t="0" r="r" b="b"/>
                <a:pathLst>
                  <a:path w="23" h="17">
                    <a:moveTo>
                      <a:pt x="23" y="10"/>
                    </a:moveTo>
                    <a:cubicBezTo>
                      <a:pt x="20" y="6"/>
                      <a:pt x="18" y="3"/>
                      <a:pt x="15" y="0"/>
                    </a:cubicBezTo>
                    <a:cubicBezTo>
                      <a:pt x="0" y="13"/>
                      <a:pt x="0" y="13"/>
                      <a:pt x="0" y="13"/>
                    </a:cubicBezTo>
                    <a:cubicBezTo>
                      <a:pt x="2" y="14"/>
                      <a:pt x="4" y="16"/>
                      <a:pt x="5" y="17"/>
                    </a:cubicBezTo>
                    <a:cubicBezTo>
                      <a:pt x="10" y="14"/>
                      <a:pt x="16" y="12"/>
                      <a:pt x="23" y="1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885"/>
              <p:cNvSpPr/>
              <p:nvPr/>
            </p:nvSpPr>
            <p:spPr bwMode="auto">
              <a:xfrm>
                <a:off x="3439" y="2108"/>
                <a:ext cx="62" cy="38"/>
              </a:xfrm>
              <a:custGeom>
                <a:avLst/>
                <a:gdLst>
                  <a:gd name="T0" fmla="*/ 26 w 26"/>
                  <a:gd name="T1" fmla="*/ 4 h 16"/>
                  <a:gd name="T2" fmla="*/ 8 w 26"/>
                  <a:gd name="T3" fmla="*/ 0 h 16"/>
                  <a:gd name="T4" fmla="*/ 0 w 26"/>
                  <a:gd name="T5" fmla="*/ 14 h 16"/>
                  <a:gd name="T6" fmla="*/ 24 w 26"/>
                  <a:gd name="T7" fmla="*/ 16 h 16"/>
                  <a:gd name="T8" fmla="*/ 26 w 26"/>
                  <a:gd name="T9" fmla="*/ 4 h 16"/>
                </a:gdLst>
                <a:ahLst/>
                <a:cxnLst>
                  <a:cxn ang="0">
                    <a:pos x="T0" y="T1"/>
                  </a:cxn>
                  <a:cxn ang="0">
                    <a:pos x="T2" y="T3"/>
                  </a:cxn>
                  <a:cxn ang="0">
                    <a:pos x="T4" y="T5"/>
                  </a:cxn>
                  <a:cxn ang="0">
                    <a:pos x="T6" y="T7"/>
                  </a:cxn>
                  <a:cxn ang="0">
                    <a:pos x="T8" y="T9"/>
                  </a:cxn>
                </a:cxnLst>
                <a:rect l="0" t="0" r="r" b="b"/>
                <a:pathLst>
                  <a:path w="26" h="16">
                    <a:moveTo>
                      <a:pt x="26" y="4"/>
                    </a:moveTo>
                    <a:cubicBezTo>
                      <a:pt x="19" y="4"/>
                      <a:pt x="13" y="3"/>
                      <a:pt x="8" y="0"/>
                    </a:cubicBezTo>
                    <a:cubicBezTo>
                      <a:pt x="6" y="5"/>
                      <a:pt x="3" y="10"/>
                      <a:pt x="0" y="14"/>
                    </a:cubicBezTo>
                    <a:cubicBezTo>
                      <a:pt x="8" y="15"/>
                      <a:pt x="16" y="16"/>
                      <a:pt x="24" y="16"/>
                    </a:cubicBezTo>
                    <a:cubicBezTo>
                      <a:pt x="25" y="12"/>
                      <a:pt x="26" y="8"/>
                      <a:pt x="26" y="4"/>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886"/>
              <p:cNvSpPr/>
              <p:nvPr/>
            </p:nvSpPr>
            <p:spPr bwMode="auto">
              <a:xfrm>
                <a:off x="3340" y="1529"/>
                <a:ext cx="146" cy="197"/>
              </a:xfrm>
              <a:custGeom>
                <a:avLst/>
                <a:gdLst>
                  <a:gd name="T0" fmla="*/ 12 w 62"/>
                  <a:gd name="T1" fmla="*/ 0 h 83"/>
                  <a:gd name="T2" fmla="*/ 0 w 62"/>
                  <a:gd name="T3" fmla="*/ 81 h 83"/>
                  <a:gd name="T4" fmla="*/ 8 w 62"/>
                  <a:gd name="T5" fmla="*/ 83 h 83"/>
                  <a:gd name="T6" fmla="*/ 20 w 62"/>
                  <a:gd name="T7" fmla="*/ 24 h 83"/>
                  <a:gd name="T8" fmla="*/ 51 w 62"/>
                  <a:gd name="T9" fmla="*/ 57 h 83"/>
                  <a:gd name="T10" fmla="*/ 62 w 62"/>
                  <a:gd name="T11" fmla="*/ 49 h 83"/>
                  <a:gd name="T12" fmla="*/ 12 w 62"/>
                  <a:gd name="T13" fmla="*/ 0 h 83"/>
                </a:gdLst>
                <a:ahLst/>
                <a:cxnLst>
                  <a:cxn ang="0">
                    <a:pos x="T0" y="T1"/>
                  </a:cxn>
                  <a:cxn ang="0">
                    <a:pos x="T2" y="T3"/>
                  </a:cxn>
                  <a:cxn ang="0">
                    <a:pos x="T4" y="T5"/>
                  </a:cxn>
                  <a:cxn ang="0">
                    <a:pos x="T6" y="T7"/>
                  </a:cxn>
                  <a:cxn ang="0">
                    <a:pos x="T8" y="T9"/>
                  </a:cxn>
                  <a:cxn ang="0">
                    <a:pos x="T10" y="T11"/>
                  </a:cxn>
                  <a:cxn ang="0">
                    <a:pos x="T12" y="T13"/>
                  </a:cxn>
                </a:cxnLst>
                <a:rect l="0" t="0" r="r" b="b"/>
                <a:pathLst>
                  <a:path w="62" h="83">
                    <a:moveTo>
                      <a:pt x="12" y="0"/>
                    </a:moveTo>
                    <a:cubicBezTo>
                      <a:pt x="10" y="12"/>
                      <a:pt x="4" y="51"/>
                      <a:pt x="0" y="81"/>
                    </a:cubicBezTo>
                    <a:cubicBezTo>
                      <a:pt x="2" y="82"/>
                      <a:pt x="5" y="82"/>
                      <a:pt x="8" y="83"/>
                    </a:cubicBezTo>
                    <a:cubicBezTo>
                      <a:pt x="12" y="61"/>
                      <a:pt x="17" y="36"/>
                      <a:pt x="20" y="24"/>
                    </a:cubicBezTo>
                    <a:cubicBezTo>
                      <a:pt x="26" y="31"/>
                      <a:pt x="39" y="44"/>
                      <a:pt x="51" y="57"/>
                    </a:cubicBezTo>
                    <a:cubicBezTo>
                      <a:pt x="55" y="54"/>
                      <a:pt x="58" y="51"/>
                      <a:pt x="62" y="49"/>
                    </a:cubicBezTo>
                    <a:cubicBezTo>
                      <a:pt x="43" y="31"/>
                      <a:pt x="23" y="12"/>
                      <a:pt x="12" y="0"/>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Freeform 887"/>
              <p:cNvSpPr/>
              <p:nvPr/>
            </p:nvSpPr>
            <p:spPr bwMode="auto">
              <a:xfrm>
                <a:off x="3434" y="1866"/>
                <a:ext cx="45" cy="42"/>
              </a:xfrm>
              <a:custGeom>
                <a:avLst/>
                <a:gdLst>
                  <a:gd name="T0" fmla="*/ 19 w 19"/>
                  <a:gd name="T1" fmla="*/ 6 h 18"/>
                  <a:gd name="T2" fmla="*/ 12 w 19"/>
                  <a:gd name="T3" fmla="*/ 0 h 18"/>
                  <a:gd name="T4" fmla="*/ 0 w 19"/>
                  <a:gd name="T5" fmla="*/ 14 h 18"/>
                  <a:gd name="T6" fmla="*/ 5 w 19"/>
                  <a:gd name="T7" fmla="*/ 18 h 18"/>
                  <a:gd name="T8" fmla="*/ 19 w 19"/>
                  <a:gd name="T9" fmla="*/ 6 h 18"/>
                </a:gdLst>
                <a:ahLst/>
                <a:cxnLst>
                  <a:cxn ang="0">
                    <a:pos x="T0" y="T1"/>
                  </a:cxn>
                  <a:cxn ang="0">
                    <a:pos x="T2" y="T3"/>
                  </a:cxn>
                  <a:cxn ang="0">
                    <a:pos x="T4" y="T5"/>
                  </a:cxn>
                  <a:cxn ang="0">
                    <a:pos x="T6" y="T7"/>
                  </a:cxn>
                  <a:cxn ang="0">
                    <a:pos x="T8" y="T9"/>
                  </a:cxn>
                </a:cxnLst>
                <a:rect l="0" t="0" r="r" b="b"/>
                <a:pathLst>
                  <a:path w="19" h="18">
                    <a:moveTo>
                      <a:pt x="19" y="6"/>
                    </a:moveTo>
                    <a:cubicBezTo>
                      <a:pt x="17" y="4"/>
                      <a:pt x="15" y="2"/>
                      <a:pt x="12" y="0"/>
                    </a:cubicBezTo>
                    <a:cubicBezTo>
                      <a:pt x="0" y="14"/>
                      <a:pt x="0" y="14"/>
                      <a:pt x="0" y="14"/>
                    </a:cubicBezTo>
                    <a:cubicBezTo>
                      <a:pt x="1" y="15"/>
                      <a:pt x="3" y="17"/>
                      <a:pt x="5" y="18"/>
                    </a:cubicBezTo>
                    <a:lnTo>
                      <a:pt x="19" y="6"/>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Freeform 888"/>
              <p:cNvSpPr/>
              <p:nvPr/>
            </p:nvSpPr>
            <p:spPr bwMode="auto">
              <a:xfrm>
                <a:off x="3380" y="1659"/>
                <a:ext cx="73" cy="22"/>
              </a:xfrm>
              <a:custGeom>
                <a:avLst/>
                <a:gdLst>
                  <a:gd name="T0" fmla="*/ 31 w 31"/>
                  <a:gd name="T1" fmla="*/ 5 h 9"/>
                  <a:gd name="T2" fmla="*/ 1 w 31"/>
                  <a:gd name="T3" fmla="*/ 0 h 9"/>
                  <a:gd name="T4" fmla="*/ 0 w 31"/>
                  <a:gd name="T5" fmla="*/ 5 h 9"/>
                  <a:gd name="T6" fmla="*/ 27 w 31"/>
                  <a:gd name="T7" fmla="*/ 9 h 9"/>
                  <a:gd name="T8" fmla="*/ 31 w 31"/>
                  <a:gd name="T9" fmla="*/ 5 h 9"/>
                </a:gdLst>
                <a:ahLst/>
                <a:cxnLst>
                  <a:cxn ang="0">
                    <a:pos x="T0" y="T1"/>
                  </a:cxn>
                  <a:cxn ang="0">
                    <a:pos x="T2" y="T3"/>
                  </a:cxn>
                  <a:cxn ang="0">
                    <a:pos x="T4" y="T5"/>
                  </a:cxn>
                  <a:cxn ang="0">
                    <a:pos x="T6" y="T7"/>
                  </a:cxn>
                  <a:cxn ang="0">
                    <a:pos x="T8" y="T9"/>
                  </a:cxn>
                </a:cxnLst>
                <a:rect l="0" t="0" r="r" b="b"/>
                <a:pathLst>
                  <a:path w="31" h="9">
                    <a:moveTo>
                      <a:pt x="31" y="5"/>
                    </a:moveTo>
                    <a:cubicBezTo>
                      <a:pt x="1" y="0"/>
                      <a:pt x="1" y="0"/>
                      <a:pt x="1" y="0"/>
                    </a:cubicBezTo>
                    <a:cubicBezTo>
                      <a:pt x="0" y="5"/>
                      <a:pt x="0" y="5"/>
                      <a:pt x="0" y="5"/>
                    </a:cubicBezTo>
                    <a:cubicBezTo>
                      <a:pt x="27" y="9"/>
                      <a:pt x="27" y="9"/>
                      <a:pt x="27" y="9"/>
                    </a:cubicBezTo>
                    <a:cubicBezTo>
                      <a:pt x="28" y="8"/>
                      <a:pt x="29" y="7"/>
                      <a:pt x="31" y="5"/>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Freeform 889"/>
              <p:cNvSpPr/>
              <p:nvPr/>
            </p:nvSpPr>
            <p:spPr bwMode="auto">
              <a:xfrm>
                <a:off x="3382" y="1647"/>
                <a:ext cx="69" cy="22"/>
              </a:xfrm>
              <a:custGeom>
                <a:avLst/>
                <a:gdLst>
                  <a:gd name="T0" fmla="*/ 0 w 29"/>
                  <a:gd name="T1" fmla="*/ 4 h 9"/>
                  <a:gd name="T2" fmla="*/ 29 w 29"/>
                  <a:gd name="T3" fmla="*/ 9 h 9"/>
                  <a:gd name="T4" fmla="*/ 24 w 29"/>
                  <a:gd name="T5" fmla="*/ 4 h 9"/>
                  <a:gd name="T6" fmla="*/ 1 w 29"/>
                  <a:gd name="T7" fmla="*/ 0 h 9"/>
                  <a:gd name="T8" fmla="*/ 0 w 29"/>
                  <a:gd name="T9" fmla="*/ 4 h 9"/>
                </a:gdLst>
                <a:ahLst/>
                <a:cxnLst>
                  <a:cxn ang="0">
                    <a:pos x="T0" y="T1"/>
                  </a:cxn>
                  <a:cxn ang="0">
                    <a:pos x="T2" y="T3"/>
                  </a:cxn>
                  <a:cxn ang="0">
                    <a:pos x="T4" y="T5"/>
                  </a:cxn>
                  <a:cxn ang="0">
                    <a:pos x="T6" y="T7"/>
                  </a:cxn>
                  <a:cxn ang="0">
                    <a:pos x="T8" y="T9"/>
                  </a:cxn>
                </a:cxnLst>
                <a:rect l="0" t="0" r="r" b="b"/>
                <a:pathLst>
                  <a:path w="29" h="9">
                    <a:moveTo>
                      <a:pt x="0" y="4"/>
                    </a:moveTo>
                    <a:cubicBezTo>
                      <a:pt x="29" y="9"/>
                      <a:pt x="29" y="9"/>
                      <a:pt x="29" y="9"/>
                    </a:cubicBezTo>
                    <a:cubicBezTo>
                      <a:pt x="28" y="7"/>
                      <a:pt x="26" y="5"/>
                      <a:pt x="24" y="4"/>
                    </a:cubicBezTo>
                    <a:cubicBezTo>
                      <a:pt x="1" y="0"/>
                      <a:pt x="1" y="0"/>
                      <a:pt x="1" y="0"/>
                    </a:cubicBezTo>
                    <a:lnTo>
                      <a:pt x="0" y="4"/>
                    </a:ln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Freeform 890"/>
              <p:cNvSpPr/>
              <p:nvPr/>
            </p:nvSpPr>
            <p:spPr bwMode="auto">
              <a:xfrm>
                <a:off x="3416" y="1847"/>
                <a:ext cx="42" cy="50"/>
              </a:xfrm>
              <a:custGeom>
                <a:avLst/>
                <a:gdLst>
                  <a:gd name="T0" fmla="*/ 0 w 18"/>
                  <a:gd name="T1" fmla="*/ 17 h 21"/>
                  <a:gd name="T2" fmla="*/ 6 w 18"/>
                  <a:gd name="T3" fmla="*/ 21 h 21"/>
                  <a:gd name="T4" fmla="*/ 18 w 18"/>
                  <a:gd name="T5" fmla="*/ 6 h 21"/>
                  <a:gd name="T6" fmla="*/ 10 w 18"/>
                  <a:gd name="T7" fmla="*/ 0 h 21"/>
                  <a:gd name="T8" fmla="*/ 0 w 18"/>
                  <a:gd name="T9" fmla="*/ 17 h 21"/>
                </a:gdLst>
                <a:ahLst/>
                <a:cxnLst>
                  <a:cxn ang="0">
                    <a:pos x="T0" y="T1"/>
                  </a:cxn>
                  <a:cxn ang="0">
                    <a:pos x="T2" y="T3"/>
                  </a:cxn>
                  <a:cxn ang="0">
                    <a:pos x="T4" y="T5"/>
                  </a:cxn>
                  <a:cxn ang="0">
                    <a:pos x="T6" y="T7"/>
                  </a:cxn>
                  <a:cxn ang="0">
                    <a:pos x="T8" y="T9"/>
                  </a:cxn>
                </a:cxnLst>
                <a:rect l="0" t="0" r="r" b="b"/>
                <a:pathLst>
                  <a:path w="18" h="21">
                    <a:moveTo>
                      <a:pt x="0" y="17"/>
                    </a:moveTo>
                    <a:cubicBezTo>
                      <a:pt x="2" y="18"/>
                      <a:pt x="4" y="19"/>
                      <a:pt x="6" y="21"/>
                    </a:cubicBezTo>
                    <a:cubicBezTo>
                      <a:pt x="18" y="6"/>
                      <a:pt x="18" y="6"/>
                      <a:pt x="18" y="6"/>
                    </a:cubicBezTo>
                    <a:cubicBezTo>
                      <a:pt x="16" y="4"/>
                      <a:pt x="13" y="2"/>
                      <a:pt x="10" y="0"/>
                    </a:cubicBezTo>
                    <a:lnTo>
                      <a:pt x="0" y="17"/>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891"/>
              <p:cNvSpPr/>
              <p:nvPr/>
            </p:nvSpPr>
            <p:spPr bwMode="auto">
              <a:xfrm>
                <a:off x="3096" y="1391"/>
                <a:ext cx="369" cy="311"/>
              </a:xfrm>
              <a:custGeom>
                <a:avLst/>
                <a:gdLst>
                  <a:gd name="T0" fmla="*/ 15 w 156"/>
                  <a:gd name="T1" fmla="*/ 128 h 131"/>
                  <a:gd name="T2" fmla="*/ 21 w 156"/>
                  <a:gd name="T3" fmla="*/ 129 h 131"/>
                  <a:gd name="T4" fmla="*/ 28 w 156"/>
                  <a:gd name="T5" fmla="*/ 91 h 131"/>
                  <a:gd name="T6" fmla="*/ 19 w 156"/>
                  <a:gd name="T7" fmla="*/ 92 h 131"/>
                  <a:gd name="T8" fmla="*/ 18 w 156"/>
                  <a:gd name="T9" fmla="*/ 87 h 131"/>
                  <a:gd name="T10" fmla="*/ 29 w 156"/>
                  <a:gd name="T11" fmla="*/ 86 h 131"/>
                  <a:gd name="T12" fmla="*/ 30 w 156"/>
                  <a:gd name="T13" fmla="*/ 79 h 131"/>
                  <a:gd name="T14" fmla="*/ 13 w 156"/>
                  <a:gd name="T15" fmla="*/ 80 h 131"/>
                  <a:gd name="T16" fmla="*/ 12 w 156"/>
                  <a:gd name="T17" fmla="*/ 76 h 131"/>
                  <a:gd name="T18" fmla="*/ 31 w 156"/>
                  <a:gd name="T19" fmla="*/ 75 h 131"/>
                  <a:gd name="T20" fmla="*/ 31 w 156"/>
                  <a:gd name="T21" fmla="*/ 70 h 131"/>
                  <a:gd name="T22" fmla="*/ 20 w 156"/>
                  <a:gd name="T23" fmla="*/ 72 h 131"/>
                  <a:gd name="T24" fmla="*/ 19 w 156"/>
                  <a:gd name="T25" fmla="*/ 69 h 131"/>
                  <a:gd name="T26" fmla="*/ 32 w 156"/>
                  <a:gd name="T27" fmla="*/ 66 h 131"/>
                  <a:gd name="T28" fmla="*/ 35 w 156"/>
                  <a:gd name="T29" fmla="*/ 48 h 131"/>
                  <a:gd name="T30" fmla="*/ 41 w 156"/>
                  <a:gd name="T31" fmla="*/ 48 h 131"/>
                  <a:gd name="T32" fmla="*/ 38 w 156"/>
                  <a:gd name="T33" fmla="*/ 65 h 131"/>
                  <a:gd name="T34" fmla="*/ 50 w 156"/>
                  <a:gd name="T35" fmla="*/ 63 h 131"/>
                  <a:gd name="T36" fmla="*/ 52 w 156"/>
                  <a:gd name="T37" fmla="*/ 66 h 131"/>
                  <a:gd name="T38" fmla="*/ 37 w 156"/>
                  <a:gd name="T39" fmla="*/ 69 h 131"/>
                  <a:gd name="T40" fmla="*/ 36 w 156"/>
                  <a:gd name="T41" fmla="*/ 75 h 131"/>
                  <a:gd name="T42" fmla="*/ 58 w 156"/>
                  <a:gd name="T43" fmla="*/ 74 h 131"/>
                  <a:gd name="T44" fmla="*/ 60 w 156"/>
                  <a:gd name="T45" fmla="*/ 79 h 131"/>
                  <a:gd name="T46" fmla="*/ 35 w 156"/>
                  <a:gd name="T47" fmla="*/ 79 h 131"/>
                  <a:gd name="T48" fmla="*/ 34 w 156"/>
                  <a:gd name="T49" fmla="*/ 86 h 131"/>
                  <a:gd name="T50" fmla="*/ 46 w 156"/>
                  <a:gd name="T51" fmla="*/ 85 h 131"/>
                  <a:gd name="T52" fmla="*/ 47 w 156"/>
                  <a:gd name="T53" fmla="*/ 89 h 131"/>
                  <a:gd name="T54" fmla="*/ 33 w 156"/>
                  <a:gd name="T55" fmla="*/ 90 h 131"/>
                  <a:gd name="T56" fmla="*/ 25 w 156"/>
                  <a:gd name="T57" fmla="*/ 130 h 131"/>
                  <a:gd name="T58" fmla="*/ 29 w 156"/>
                  <a:gd name="T59" fmla="*/ 131 h 131"/>
                  <a:gd name="T60" fmla="*/ 104 w 156"/>
                  <a:gd name="T61" fmla="*/ 93 h 131"/>
                  <a:gd name="T62" fmla="*/ 111 w 156"/>
                  <a:gd name="T63" fmla="*/ 47 h 131"/>
                  <a:gd name="T64" fmla="*/ 143 w 156"/>
                  <a:gd name="T65" fmla="*/ 79 h 131"/>
                  <a:gd name="T66" fmla="*/ 156 w 156"/>
                  <a:gd name="T67" fmla="*/ 43 h 131"/>
                  <a:gd name="T68" fmla="*/ 0 w 156"/>
                  <a:gd name="T69" fmla="*/ 68 h 131"/>
                  <a:gd name="T70" fmla="*/ 8 w 156"/>
                  <a:gd name="T71" fmla="*/ 87 h 131"/>
                  <a:gd name="T72" fmla="*/ 15 w 156"/>
                  <a:gd name="T73" fmla="*/ 12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6" h="131">
                    <a:moveTo>
                      <a:pt x="15" y="128"/>
                    </a:moveTo>
                    <a:cubicBezTo>
                      <a:pt x="21" y="129"/>
                      <a:pt x="21" y="129"/>
                      <a:pt x="21" y="129"/>
                    </a:cubicBezTo>
                    <a:cubicBezTo>
                      <a:pt x="28" y="91"/>
                      <a:pt x="28" y="91"/>
                      <a:pt x="28" y="91"/>
                    </a:cubicBezTo>
                    <a:cubicBezTo>
                      <a:pt x="19" y="92"/>
                      <a:pt x="19" y="92"/>
                      <a:pt x="19" y="92"/>
                    </a:cubicBezTo>
                    <a:cubicBezTo>
                      <a:pt x="18" y="87"/>
                      <a:pt x="18" y="87"/>
                      <a:pt x="18" y="87"/>
                    </a:cubicBezTo>
                    <a:cubicBezTo>
                      <a:pt x="29" y="86"/>
                      <a:pt x="29" y="86"/>
                      <a:pt x="29" y="86"/>
                    </a:cubicBezTo>
                    <a:cubicBezTo>
                      <a:pt x="30" y="79"/>
                      <a:pt x="30" y="79"/>
                      <a:pt x="30" y="79"/>
                    </a:cubicBezTo>
                    <a:cubicBezTo>
                      <a:pt x="13" y="80"/>
                      <a:pt x="13" y="80"/>
                      <a:pt x="13" y="80"/>
                    </a:cubicBezTo>
                    <a:cubicBezTo>
                      <a:pt x="12" y="76"/>
                      <a:pt x="12" y="76"/>
                      <a:pt x="12" y="76"/>
                    </a:cubicBezTo>
                    <a:cubicBezTo>
                      <a:pt x="31" y="75"/>
                      <a:pt x="31" y="75"/>
                      <a:pt x="31" y="75"/>
                    </a:cubicBezTo>
                    <a:cubicBezTo>
                      <a:pt x="31" y="70"/>
                      <a:pt x="31" y="70"/>
                      <a:pt x="31" y="70"/>
                    </a:cubicBezTo>
                    <a:cubicBezTo>
                      <a:pt x="20" y="72"/>
                      <a:pt x="20" y="72"/>
                      <a:pt x="20" y="72"/>
                    </a:cubicBezTo>
                    <a:cubicBezTo>
                      <a:pt x="19" y="69"/>
                      <a:pt x="19" y="69"/>
                      <a:pt x="19" y="69"/>
                    </a:cubicBezTo>
                    <a:cubicBezTo>
                      <a:pt x="32" y="66"/>
                      <a:pt x="32" y="66"/>
                      <a:pt x="32" y="66"/>
                    </a:cubicBezTo>
                    <a:cubicBezTo>
                      <a:pt x="35" y="48"/>
                      <a:pt x="35" y="48"/>
                      <a:pt x="35" y="48"/>
                    </a:cubicBezTo>
                    <a:cubicBezTo>
                      <a:pt x="41" y="48"/>
                      <a:pt x="41" y="48"/>
                      <a:pt x="41" y="48"/>
                    </a:cubicBezTo>
                    <a:cubicBezTo>
                      <a:pt x="38" y="65"/>
                      <a:pt x="38" y="65"/>
                      <a:pt x="38" y="65"/>
                    </a:cubicBezTo>
                    <a:cubicBezTo>
                      <a:pt x="50" y="63"/>
                      <a:pt x="50" y="63"/>
                      <a:pt x="50" y="63"/>
                    </a:cubicBezTo>
                    <a:cubicBezTo>
                      <a:pt x="52" y="66"/>
                      <a:pt x="52" y="66"/>
                      <a:pt x="52" y="66"/>
                    </a:cubicBezTo>
                    <a:cubicBezTo>
                      <a:pt x="37" y="69"/>
                      <a:pt x="37" y="69"/>
                      <a:pt x="37" y="69"/>
                    </a:cubicBezTo>
                    <a:cubicBezTo>
                      <a:pt x="36" y="75"/>
                      <a:pt x="36" y="75"/>
                      <a:pt x="36" y="75"/>
                    </a:cubicBezTo>
                    <a:cubicBezTo>
                      <a:pt x="58" y="74"/>
                      <a:pt x="58" y="74"/>
                      <a:pt x="58" y="74"/>
                    </a:cubicBezTo>
                    <a:cubicBezTo>
                      <a:pt x="60" y="79"/>
                      <a:pt x="60" y="79"/>
                      <a:pt x="60" y="79"/>
                    </a:cubicBezTo>
                    <a:cubicBezTo>
                      <a:pt x="35" y="79"/>
                      <a:pt x="35" y="79"/>
                      <a:pt x="35" y="79"/>
                    </a:cubicBezTo>
                    <a:cubicBezTo>
                      <a:pt x="34" y="86"/>
                      <a:pt x="34" y="86"/>
                      <a:pt x="34" y="86"/>
                    </a:cubicBezTo>
                    <a:cubicBezTo>
                      <a:pt x="46" y="85"/>
                      <a:pt x="46" y="85"/>
                      <a:pt x="46" y="85"/>
                    </a:cubicBezTo>
                    <a:cubicBezTo>
                      <a:pt x="47" y="89"/>
                      <a:pt x="47" y="89"/>
                      <a:pt x="47" y="89"/>
                    </a:cubicBezTo>
                    <a:cubicBezTo>
                      <a:pt x="33" y="90"/>
                      <a:pt x="33" y="90"/>
                      <a:pt x="33" y="90"/>
                    </a:cubicBezTo>
                    <a:cubicBezTo>
                      <a:pt x="25" y="130"/>
                      <a:pt x="25" y="130"/>
                      <a:pt x="25" y="130"/>
                    </a:cubicBezTo>
                    <a:cubicBezTo>
                      <a:pt x="29" y="131"/>
                      <a:pt x="29" y="131"/>
                      <a:pt x="29" y="131"/>
                    </a:cubicBezTo>
                    <a:cubicBezTo>
                      <a:pt x="44" y="105"/>
                      <a:pt x="68" y="88"/>
                      <a:pt x="104" y="93"/>
                    </a:cubicBezTo>
                    <a:cubicBezTo>
                      <a:pt x="107" y="73"/>
                      <a:pt x="110" y="55"/>
                      <a:pt x="111" y="47"/>
                    </a:cubicBezTo>
                    <a:cubicBezTo>
                      <a:pt x="119" y="55"/>
                      <a:pt x="130" y="67"/>
                      <a:pt x="143" y="79"/>
                    </a:cubicBezTo>
                    <a:cubicBezTo>
                      <a:pt x="147" y="67"/>
                      <a:pt x="152" y="55"/>
                      <a:pt x="156" y="43"/>
                    </a:cubicBezTo>
                    <a:cubicBezTo>
                      <a:pt x="92" y="0"/>
                      <a:pt x="20" y="32"/>
                      <a:pt x="0" y="68"/>
                    </a:cubicBezTo>
                    <a:cubicBezTo>
                      <a:pt x="4" y="74"/>
                      <a:pt x="7" y="80"/>
                      <a:pt x="8" y="87"/>
                    </a:cubicBezTo>
                    <a:cubicBezTo>
                      <a:pt x="20" y="97"/>
                      <a:pt x="19" y="114"/>
                      <a:pt x="15" y="128"/>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Freeform 892"/>
              <p:cNvSpPr/>
              <p:nvPr/>
            </p:nvSpPr>
            <p:spPr bwMode="auto">
              <a:xfrm>
                <a:off x="3378" y="1673"/>
                <a:ext cx="61" cy="22"/>
              </a:xfrm>
              <a:custGeom>
                <a:avLst/>
                <a:gdLst>
                  <a:gd name="T0" fmla="*/ 26 w 26"/>
                  <a:gd name="T1" fmla="*/ 5 h 9"/>
                  <a:gd name="T2" fmla="*/ 1 w 26"/>
                  <a:gd name="T3" fmla="*/ 0 h 9"/>
                  <a:gd name="T4" fmla="*/ 0 w 26"/>
                  <a:gd name="T5" fmla="*/ 5 h 9"/>
                  <a:gd name="T6" fmla="*/ 23 w 26"/>
                  <a:gd name="T7" fmla="*/ 9 h 9"/>
                  <a:gd name="T8" fmla="*/ 26 w 26"/>
                  <a:gd name="T9" fmla="*/ 5 h 9"/>
                </a:gdLst>
                <a:ahLst/>
                <a:cxnLst>
                  <a:cxn ang="0">
                    <a:pos x="T0" y="T1"/>
                  </a:cxn>
                  <a:cxn ang="0">
                    <a:pos x="T2" y="T3"/>
                  </a:cxn>
                  <a:cxn ang="0">
                    <a:pos x="T4" y="T5"/>
                  </a:cxn>
                  <a:cxn ang="0">
                    <a:pos x="T6" y="T7"/>
                  </a:cxn>
                  <a:cxn ang="0">
                    <a:pos x="T8" y="T9"/>
                  </a:cxn>
                </a:cxnLst>
                <a:rect l="0" t="0" r="r" b="b"/>
                <a:pathLst>
                  <a:path w="26" h="9">
                    <a:moveTo>
                      <a:pt x="26" y="5"/>
                    </a:moveTo>
                    <a:cubicBezTo>
                      <a:pt x="1" y="0"/>
                      <a:pt x="1" y="0"/>
                      <a:pt x="1" y="0"/>
                    </a:cubicBezTo>
                    <a:cubicBezTo>
                      <a:pt x="0" y="5"/>
                      <a:pt x="0" y="5"/>
                      <a:pt x="0" y="5"/>
                    </a:cubicBezTo>
                    <a:cubicBezTo>
                      <a:pt x="23" y="9"/>
                      <a:pt x="23" y="9"/>
                      <a:pt x="23" y="9"/>
                    </a:cubicBezTo>
                    <a:cubicBezTo>
                      <a:pt x="24" y="7"/>
                      <a:pt x="25" y="6"/>
                      <a:pt x="26" y="5"/>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Freeform 893"/>
              <p:cNvSpPr/>
              <p:nvPr/>
            </p:nvSpPr>
            <p:spPr bwMode="auto">
              <a:xfrm>
                <a:off x="3385" y="1633"/>
                <a:ext cx="49" cy="19"/>
              </a:xfrm>
              <a:custGeom>
                <a:avLst/>
                <a:gdLst>
                  <a:gd name="T0" fmla="*/ 0 w 21"/>
                  <a:gd name="T1" fmla="*/ 4 h 8"/>
                  <a:gd name="T2" fmla="*/ 21 w 21"/>
                  <a:gd name="T3" fmla="*/ 8 h 8"/>
                  <a:gd name="T4" fmla="*/ 15 w 21"/>
                  <a:gd name="T5" fmla="*/ 2 h 8"/>
                  <a:gd name="T6" fmla="*/ 1 w 21"/>
                  <a:gd name="T7" fmla="*/ 0 h 8"/>
                  <a:gd name="T8" fmla="*/ 0 w 21"/>
                  <a:gd name="T9" fmla="*/ 4 h 8"/>
                </a:gdLst>
                <a:ahLst/>
                <a:cxnLst>
                  <a:cxn ang="0">
                    <a:pos x="T0" y="T1"/>
                  </a:cxn>
                  <a:cxn ang="0">
                    <a:pos x="T2" y="T3"/>
                  </a:cxn>
                  <a:cxn ang="0">
                    <a:pos x="T4" y="T5"/>
                  </a:cxn>
                  <a:cxn ang="0">
                    <a:pos x="T6" y="T7"/>
                  </a:cxn>
                  <a:cxn ang="0">
                    <a:pos x="T8" y="T9"/>
                  </a:cxn>
                </a:cxnLst>
                <a:rect l="0" t="0" r="r" b="b"/>
                <a:pathLst>
                  <a:path w="21" h="8">
                    <a:moveTo>
                      <a:pt x="0" y="4"/>
                    </a:moveTo>
                    <a:cubicBezTo>
                      <a:pt x="21" y="8"/>
                      <a:pt x="21" y="8"/>
                      <a:pt x="21" y="8"/>
                    </a:cubicBezTo>
                    <a:cubicBezTo>
                      <a:pt x="19" y="6"/>
                      <a:pt x="17" y="4"/>
                      <a:pt x="15" y="2"/>
                    </a:cubicBezTo>
                    <a:cubicBezTo>
                      <a:pt x="1" y="0"/>
                      <a:pt x="1" y="0"/>
                      <a:pt x="1" y="0"/>
                    </a:cubicBezTo>
                    <a:lnTo>
                      <a:pt x="0" y="4"/>
                    </a:ln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894"/>
              <p:cNvSpPr/>
              <p:nvPr/>
            </p:nvSpPr>
            <p:spPr bwMode="auto">
              <a:xfrm>
                <a:off x="3295" y="2770"/>
                <a:ext cx="208" cy="161"/>
              </a:xfrm>
              <a:custGeom>
                <a:avLst/>
                <a:gdLst>
                  <a:gd name="T0" fmla="*/ 86 w 88"/>
                  <a:gd name="T1" fmla="*/ 15 h 68"/>
                  <a:gd name="T2" fmla="*/ 51 w 88"/>
                  <a:gd name="T3" fmla="*/ 42 h 68"/>
                  <a:gd name="T4" fmla="*/ 84 w 88"/>
                  <a:gd name="T5" fmla="*/ 10 h 68"/>
                  <a:gd name="T6" fmla="*/ 80 w 88"/>
                  <a:gd name="T7" fmla="*/ 0 h 68"/>
                  <a:gd name="T8" fmla="*/ 0 w 88"/>
                  <a:gd name="T9" fmla="*/ 63 h 68"/>
                  <a:gd name="T10" fmla="*/ 6 w 88"/>
                  <a:gd name="T11" fmla="*/ 68 h 68"/>
                  <a:gd name="T12" fmla="*/ 40 w 88"/>
                  <a:gd name="T13" fmla="*/ 68 h 68"/>
                  <a:gd name="T14" fmla="*/ 88 w 88"/>
                  <a:gd name="T15" fmla="*/ 28 h 68"/>
                  <a:gd name="T16" fmla="*/ 86 w 88"/>
                  <a:gd name="T17" fmla="*/ 1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68">
                    <a:moveTo>
                      <a:pt x="86" y="15"/>
                    </a:moveTo>
                    <a:cubicBezTo>
                      <a:pt x="76" y="22"/>
                      <a:pt x="62" y="34"/>
                      <a:pt x="51" y="42"/>
                    </a:cubicBezTo>
                    <a:cubicBezTo>
                      <a:pt x="60" y="33"/>
                      <a:pt x="75" y="19"/>
                      <a:pt x="84" y="10"/>
                    </a:cubicBezTo>
                    <a:cubicBezTo>
                      <a:pt x="83" y="7"/>
                      <a:pt x="82" y="3"/>
                      <a:pt x="80" y="0"/>
                    </a:cubicBezTo>
                    <a:cubicBezTo>
                      <a:pt x="0" y="63"/>
                      <a:pt x="0" y="63"/>
                      <a:pt x="0" y="63"/>
                    </a:cubicBezTo>
                    <a:cubicBezTo>
                      <a:pt x="2" y="65"/>
                      <a:pt x="4" y="66"/>
                      <a:pt x="6" y="68"/>
                    </a:cubicBezTo>
                    <a:cubicBezTo>
                      <a:pt x="40" y="68"/>
                      <a:pt x="40" y="68"/>
                      <a:pt x="40" y="68"/>
                    </a:cubicBezTo>
                    <a:cubicBezTo>
                      <a:pt x="88" y="28"/>
                      <a:pt x="88" y="28"/>
                      <a:pt x="88" y="28"/>
                    </a:cubicBezTo>
                    <a:cubicBezTo>
                      <a:pt x="88" y="24"/>
                      <a:pt x="87" y="19"/>
                      <a:pt x="86" y="15"/>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Freeform 895"/>
              <p:cNvSpPr/>
              <p:nvPr/>
            </p:nvSpPr>
            <p:spPr bwMode="auto">
              <a:xfrm>
                <a:off x="3375" y="1688"/>
                <a:ext cx="52" cy="19"/>
              </a:xfrm>
              <a:custGeom>
                <a:avLst/>
                <a:gdLst>
                  <a:gd name="T0" fmla="*/ 22 w 22"/>
                  <a:gd name="T1" fmla="*/ 4 h 8"/>
                  <a:gd name="T2" fmla="*/ 0 w 22"/>
                  <a:gd name="T3" fmla="*/ 0 h 8"/>
                  <a:gd name="T4" fmla="*/ 0 w 22"/>
                  <a:gd name="T5" fmla="*/ 5 h 8"/>
                  <a:gd name="T6" fmla="*/ 19 w 22"/>
                  <a:gd name="T7" fmla="*/ 8 h 8"/>
                  <a:gd name="T8" fmla="*/ 22 w 22"/>
                  <a:gd name="T9" fmla="*/ 4 h 8"/>
                </a:gdLst>
                <a:ahLst/>
                <a:cxnLst>
                  <a:cxn ang="0">
                    <a:pos x="T0" y="T1"/>
                  </a:cxn>
                  <a:cxn ang="0">
                    <a:pos x="T2" y="T3"/>
                  </a:cxn>
                  <a:cxn ang="0">
                    <a:pos x="T4" y="T5"/>
                  </a:cxn>
                  <a:cxn ang="0">
                    <a:pos x="T6" y="T7"/>
                  </a:cxn>
                  <a:cxn ang="0">
                    <a:pos x="T8" y="T9"/>
                  </a:cxn>
                </a:cxnLst>
                <a:rect l="0" t="0" r="r" b="b"/>
                <a:pathLst>
                  <a:path w="22" h="8">
                    <a:moveTo>
                      <a:pt x="22" y="4"/>
                    </a:moveTo>
                    <a:cubicBezTo>
                      <a:pt x="0" y="0"/>
                      <a:pt x="0" y="0"/>
                      <a:pt x="0" y="0"/>
                    </a:cubicBezTo>
                    <a:cubicBezTo>
                      <a:pt x="0" y="5"/>
                      <a:pt x="0" y="5"/>
                      <a:pt x="0" y="5"/>
                    </a:cubicBezTo>
                    <a:cubicBezTo>
                      <a:pt x="19" y="8"/>
                      <a:pt x="19" y="8"/>
                      <a:pt x="19" y="8"/>
                    </a:cubicBezTo>
                    <a:cubicBezTo>
                      <a:pt x="20" y="7"/>
                      <a:pt x="21" y="5"/>
                      <a:pt x="22" y="4"/>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896"/>
              <p:cNvSpPr/>
              <p:nvPr/>
            </p:nvSpPr>
            <p:spPr bwMode="auto">
              <a:xfrm>
                <a:off x="3397" y="1832"/>
                <a:ext cx="37" cy="50"/>
              </a:xfrm>
              <a:custGeom>
                <a:avLst/>
                <a:gdLst>
                  <a:gd name="T0" fmla="*/ 0 w 16"/>
                  <a:gd name="T1" fmla="*/ 18 h 21"/>
                  <a:gd name="T2" fmla="*/ 6 w 16"/>
                  <a:gd name="T3" fmla="*/ 21 h 21"/>
                  <a:gd name="T4" fmla="*/ 16 w 16"/>
                  <a:gd name="T5" fmla="*/ 5 h 21"/>
                  <a:gd name="T6" fmla="*/ 8 w 16"/>
                  <a:gd name="T7" fmla="*/ 0 h 21"/>
                  <a:gd name="T8" fmla="*/ 0 w 16"/>
                  <a:gd name="T9" fmla="*/ 18 h 21"/>
                </a:gdLst>
                <a:ahLst/>
                <a:cxnLst>
                  <a:cxn ang="0">
                    <a:pos x="T0" y="T1"/>
                  </a:cxn>
                  <a:cxn ang="0">
                    <a:pos x="T2" y="T3"/>
                  </a:cxn>
                  <a:cxn ang="0">
                    <a:pos x="T4" y="T5"/>
                  </a:cxn>
                  <a:cxn ang="0">
                    <a:pos x="T6" y="T7"/>
                  </a:cxn>
                  <a:cxn ang="0">
                    <a:pos x="T8" y="T9"/>
                  </a:cxn>
                </a:cxnLst>
                <a:rect l="0" t="0" r="r" b="b"/>
                <a:pathLst>
                  <a:path w="16" h="21">
                    <a:moveTo>
                      <a:pt x="0" y="18"/>
                    </a:moveTo>
                    <a:cubicBezTo>
                      <a:pt x="2" y="19"/>
                      <a:pt x="4" y="20"/>
                      <a:pt x="6" y="21"/>
                    </a:cubicBezTo>
                    <a:cubicBezTo>
                      <a:pt x="16" y="5"/>
                      <a:pt x="16" y="5"/>
                      <a:pt x="16" y="5"/>
                    </a:cubicBezTo>
                    <a:cubicBezTo>
                      <a:pt x="14" y="3"/>
                      <a:pt x="11" y="2"/>
                      <a:pt x="8" y="0"/>
                    </a:cubicBezTo>
                    <a:lnTo>
                      <a:pt x="0" y="18"/>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897"/>
              <p:cNvSpPr/>
              <p:nvPr/>
            </p:nvSpPr>
            <p:spPr bwMode="auto">
              <a:xfrm>
                <a:off x="3390" y="1389"/>
                <a:ext cx="37" cy="23"/>
              </a:xfrm>
              <a:custGeom>
                <a:avLst/>
                <a:gdLst>
                  <a:gd name="T0" fmla="*/ 16 w 16"/>
                  <a:gd name="T1" fmla="*/ 10 h 10"/>
                  <a:gd name="T2" fmla="*/ 11 w 16"/>
                  <a:gd name="T3" fmla="*/ 0 h 10"/>
                  <a:gd name="T4" fmla="*/ 0 w 16"/>
                  <a:gd name="T5" fmla="*/ 0 h 10"/>
                  <a:gd name="T6" fmla="*/ 2 w 16"/>
                  <a:gd name="T7" fmla="*/ 4 h 10"/>
                  <a:gd name="T8" fmla="*/ 16 w 16"/>
                  <a:gd name="T9" fmla="*/ 10 h 10"/>
                </a:gdLst>
                <a:ahLst/>
                <a:cxnLst>
                  <a:cxn ang="0">
                    <a:pos x="T0" y="T1"/>
                  </a:cxn>
                  <a:cxn ang="0">
                    <a:pos x="T2" y="T3"/>
                  </a:cxn>
                  <a:cxn ang="0">
                    <a:pos x="T4" y="T5"/>
                  </a:cxn>
                  <a:cxn ang="0">
                    <a:pos x="T6" y="T7"/>
                  </a:cxn>
                  <a:cxn ang="0">
                    <a:pos x="T8" y="T9"/>
                  </a:cxn>
                </a:cxnLst>
                <a:rect l="0" t="0" r="r" b="b"/>
                <a:pathLst>
                  <a:path w="16" h="10">
                    <a:moveTo>
                      <a:pt x="16" y="10"/>
                    </a:moveTo>
                    <a:cubicBezTo>
                      <a:pt x="14" y="6"/>
                      <a:pt x="13" y="3"/>
                      <a:pt x="11" y="0"/>
                    </a:cubicBezTo>
                    <a:cubicBezTo>
                      <a:pt x="0" y="0"/>
                      <a:pt x="0" y="0"/>
                      <a:pt x="0" y="0"/>
                    </a:cubicBezTo>
                    <a:cubicBezTo>
                      <a:pt x="1" y="1"/>
                      <a:pt x="1" y="3"/>
                      <a:pt x="2" y="4"/>
                    </a:cubicBezTo>
                    <a:cubicBezTo>
                      <a:pt x="7" y="6"/>
                      <a:pt x="11" y="8"/>
                      <a:pt x="16" y="10"/>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Freeform 898"/>
              <p:cNvSpPr/>
              <p:nvPr/>
            </p:nvSpPr>
            <p:spPr bwMode="auto">
              <a:xfrm>
                <a:off x="3241" y="2703"/>
                <a:ext cx="241" cy="207"/>
              </a:xfrm>
              <a:custGeom>
                <a:avLst/>
                <a:gdLst>
                  <a:gd name="T0" fmla="*/ 56 w 102"/>
                  <a:gd name="T1" fmla="*/ 41 h 87"/>
                  <a:gd name="T2" fmla="*/ 94 w 102"/>
                  <a:gd name="T3" fmla="*/ 8 h 87"/>
                  <a:gd name="T4" fmla="*/ 88 w 102"/>
                  <a:gd name="T5" fmla="*/ 0 h 87"/>
                  <a:gd name="T6" fmla="*/ 0 w 102"/>
                  <a:gd name="T7" fmla="*/ 72 h 87"/>
                  <a:gd name="T8" fmla="*/ 19 w 102"/>
                  <a:gd name="T9" fmla="*/ 87 h 87"/>
                  <a:gd name="T10" fmla="*/ 102 w 102"/>
                  <a:gd name="T11" fmla="*/ 22 h 87"/>
                  <a:gd name="T12" fmla="*/ 96 w 102"/>
                  <a:gd name="T13" fmla="*/ 12 h 87"/>
                  <a:gd name="T14" fmla="*/ 56 w 102"/>
                  <a:gd name="T15" fmla="*/ 41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87">
                    <a:moveTo>
                      <a:pt x="56" y="41"/>
                    </a:moveTo>
                    <a:cubicBezTo>
                      <a:pt x="64" y="32"/>
                      <a:pt x="85" y="16"/>
                      <a:pt x="94" y="8"/>
                    </a:cubicBezTo>
                    <a:cubicBezTo>
                      <a:pt x="92" y="5"/>
                      <a:pt x="90" y="2"/>
                      <a:pt x="88" y="0"/>
                    </a:cubicBezTo>
                    <a:cubicBezTo>
                      <a:pt x="0" y="72"/>
                      <a:pt x="0" y="72"/>
                      <a:pt x="0" y="72"/>
                    </a:cubicBezTo>
                    <a:cubicBezTo>
                      <a:pt x="6" y="76"/>
                      <a:pt x="12" y="81"/>
                      <a:pt x="19" y="87"/>
                    </a:cubicBezTo>
                    <a:cubicBezTo>
                      <a:pt x="102" y="22"/>
                      <a:pt x="102" y="22"/>
                      <a:pt x="102" y="22"/>
                    </a:cubicBezTo>
                    <a:cubicBezTo>
                      <a:pt x="100" y="19"/>
                      <a:pt x="98" y="15"/>
                      <a:pt x="96" y="12"/>
                    </a:cubicBezTo>
                    <a:cubicBezTo>
                      <a:pt x="84" y="20"/>
                      <a:pt x="65" y="35"/>
                      <a:pt x="56" y="41"/>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Freeform 899"/>
              <p:cNvSpPr/>
              <p:nvPr/>
            </p:nvSpPr>
            <p:spPr bwMode="auto">
              <a:xfrm>
                <a:off x="3387" y="1607"/>
                <a:ext cx="31" cy="26"/>
              </a:xfrm>
              <a:custGeom>
                <a:avLst/>
                <a:gdLst>
                  <a:gd name="T0" fmla="*/ 0 w 13"/>
                  <a:gd name="T1" fmla="*/ 9 h 11"/>
                  <a:gd name="T2" fmla="*/ 13 w 13"/>
                  <a:gd name="T3" fmla="*/ 11 h 11"/>
                  <a:gd name="T4" fmla="*/ 2 w 13"/>
                  <a:gd name="T5" fmla="*/ 0 h 11"/>
                  <a:gd name="T6" fmla="*/ 0 w 13"/>
                  <a:gd name="T7" fmla="*/ 9 h 11"/>
                </a:gdLst>
                <a:ahLst/>
                <a:cxnLst>
                  <a:cxn ang="0">
                    <a:pos x="T0" y="T1"/>
                  </a:cxn>
                  <a:cxn ang="0">
                    <a:pos x="T2" y="T3"/>
                  </a:cxn>
                  <a:cxn ang="0">
                    <a:pos x="T4" y="T5"/>
                  </a:cxn>
                  <a:cxn ang="0">
                    <a:pos x="T6" y="T7"/>
                  </a:cxn>
                </a:cxnLst>
                <a:rect l="0" t="0" r="r" b="b"/>
                <a:pathLst>
                  <a:path w="13" h="11">
                    <a:moveTo>
                      <a:pt x="0" y="9"/>
                    </a:moveTo>
                    <a:cubicBezTo>
                      <a:pt x="13" y="11"/>
                      <a:pt x="13" y="11"/>
                      <a:pt x="13" y="11"/>
                    </a:cubicBezTo>
                    <a:cubicBezTo>
                      <a:pt x="9" y="7"/>
                      <a:pt x="5" y="4"/>
                      <a:pt x="2" y="0"/>
                    </a:cubicBezTo>
                    <a:cubicBezTo>
                      <a:pt x="2" y="3"/>
                      <a:pt x="1" y="6"/>
                      <a:pt x="0" y="9"/>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900"/>
              <p:cNvSpPr/>
              <p:nvPr/>
            </p:nvSpPr>
            <p:spPr bwMode="auto">
              <a:xfrm>
                <a:off x="3373" y="1702"/>
                <a:ext cx="45" cy="19"/>
              </a:xfrm>
              <a:custGeom>
                <a:avLst/>
                <a:gdLst>
                  <a:gd name="T0" fmla="*/ 19 w 19"/>
                  <a:gd name="T1" fmla="*/ 3 h 8"/>
                  <a:gd name="T2" fmla="*/ 0 w 19"/>
                  <a:gd name="T3" fmla="*/ 0 h 8"/>
                  <a:gd name="T4" fmla="*/ 0 w 19"/>
                  <a:gd name="T5" fmla="*/ 5 h 8"/>
                  <a:gd name="T6" fmla="*/ 16 w 19"/>
                  <a:gd name="T7" fmla="*/ 8 h 8"/>
                  <a:gd name="T8" fmla="*/ 19 w 19"/>
                  <a:gd name="T9" fmla="*/ 3 h 8"/>
                </a:gdLst>
                <a:ahLst/>
                <a:cxnLst>
                  <a:cxn ang="0">
                    <a:pos x="T0" y="T1"/>
                  </a:cxn>
                  <a:cxn ang="0">
                    <a:pos x="T2" y="T3"/>
                  </a:cxn>
                  <a:cxn ang="0">
                    <a:pos x="T4" y="T5"/>
                  </a:cxn>
                  <a:cxn ang="0">
                    <a:pos x="T6" y="T7"/>
                  </a:cxn>
                  <a:cxn ang="0">
                    <a:pos x="T8" y="T9"/>
                  </a:cxn>
                </a:cxnLst>
                <a:rect l="0" t="0" r="r" b="b"/>
                <a:pathLst>
                  <a:path w="19" h="8">
                    <a:moveTo>
                      <a:pt x="19" y="3"/>
                    </a:moveTo>
                    <a:cubicBezTo>
                      <a:pt x="0" y="0"/>
                      <a:pt x="0" y="0"/>
                      <a:pt x="0" y="0"/>
                    </a:cubicBezTo>
                    <a:cubicBezTo>
                      <a:pt x="0" y="5"/>
                      <a:pt x="0" y="5"/>
                      <a:pt x="0" y="5"/>
                    </a:cubicBezTo>
                    <a:cubicBezTo>
                      <a:pt x="16" y="8"/>
                      <a:pt x="16" y="8"/>
                      <a:pt x="16" y="8"/>
                    </a:cubicBezTo>
                    <a:cubicBezTo>
                      <a:pt x="17" y="6"/>
                      <a:pt x="18" y="5"/>
                      <a:pt x="19" y="3"/>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901"/>
              <p:cNvSpPr/>
              <p:nvPr/>
            </p:nvSpPr>
            <p:spPr bwMode="auto">
              <a:xfrm>
                <a:off x="3186" y="1840"/>
                <a:ext cx="265" cy="121"/>
              </a:xfrm>
              <a:custGeom>
                <a:avLst/>
                <a:gdLst>
                  <a:gd name="T0" fmla="*/ 112 w 112"/>
                  <a:gd name="T1" fmla="*/ 38 h 51"/>
                  <a:gd name="T2" fmla="*/ 5 w 112"/>
                  <a:gd name="T3" fmla="*/ 22 h 51"/>
                  <a:gd name="T4" fmla="*/ 0 w 112"/>
                  <a:gd name="T5" fmla="*/ 41 h 51"/>
                  <a:gd name="T6" fmla="*/ 2 w 112"/>
                  <a:gd name="T7" fmla="*/ 40 h 51"/>
                  <a:gd name="T8" fmla="*/ 99 w 112"/>
                  <a:gd name="T9" fmla="*/ 51 h 51"/>
                  <a:gd name="T10" fmla="*/ 112 w 112"/>
                  <a:gd name="T11" fmla="*/ 38 h 51"/>
                </a:gdLst>
                <a:ahLst/>
                <a:cxnLst>
                  <a:cxn ang="0">
                    <a:pos x="T0" y="T1"/>
                  </a:cxn>
                  <a:cxn ang="0">
                    <a:pos x="T2" y="T3"/>
                  </a:cxn>
                  <a:cxn ang="0">
                    <a:pos x="T4" y="T5"/>
                  </a:cxn>
                  <a:cxn ang="0">
                    <a:pos x="T6" y="T7"/>
                  </a:cxn>
                  <a:cxn ang="0">
                    <a:pos x="T8" y="T9"/>
                  </a:cxn>
                  <a:cxn ang="0">
                    <a:pos x="T10" y="T11"/>
                  </a:cxn>
                </a:cxnLst>
                <a:rect l="0" t="0" r="r" b="b"/>
                <a:pathLst>
                  <a:path w="112" h="51">
                    <a:moveTo>
                      <a:pt x="112" y="38"/>
                    </a:moveTo>
                    <a:cubicBezTo>
                      <a:pt x="84" y="8"/>
                      <a:pt x="38" y="0"/>
                      <a:pt x="5" y="22"/>
                    </a:cubicBezTo>
                    <a:cubicBezTo>
                      <a:pt x="0" y="41"/>
                      <a:pt x="0" y="41"/>
                      <a:pt x="0" y="41"/>
                    </a:cubicBezTo>
                    <a:cubicBezTo>
                      <a:pt x="1" y="40"/>
                      <a:pt x="1" y="40"/>
                      <a:pt x="2" y="40"/>
                    </a:cubicBezTo>
                    <a:cubicBezTo>
                      <a:pt x="32" y="19"/>
                      <a:pt x="76" y="25"/>
                      <a:pt x="99" y="51"/>
                    </a:cubicBezTo>
                    <a:cubicBezTo>
                      <a:pt x="103" y="46"/>
                      <a:pt x="107" y="42"/>
                      <a:pt x="112" y="38"/>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Freeform 902"/>
              <p:cNvSpPr/>
              <p:nvPr/>
            </p:nvSpPr>
            <p:spPr bwMode="auto">
              <a:xfrm>
                <a:off x="3368" y="1716"/>
                <a:ext cx="40" cy="21"/>
              </a:xfrm>
              <a:custGeom>
                <a:avLst/>
                <a:gdLst>
                  <a:gd name="T0" fmla="*/ 0 w 17"/>
                  <a:gd name="T1" fmla="*/ 5 h 9"/>
                  <a:gd name="T2" fmla="*/ 13 w 17"/>
                  <a:gd name="T3" fmla="*/ 9 h 9"/>
                  <a:gd name="T4" fmla="*/ 17 w 17"/>
                  <a:gd name="T5" fmla="*/ 3 h 9"/>
                  <a:gd name="T6" fmla="*/ 1 w 17"/>
                  <a:gd name="T7" fmla="*/ 0 h 9"/>
                  <a:gd name="T8" fmla="*/ 0 w 17"/>
                  <a:gd name="T9" fmla="*/ 5 h 9"/>
                </a:gdLst>
                <a:ahLst/>
                <a:cxnLst>
                  <a:cxn ang="0">
                    <a:pos x="T0" y="T1"/>
                  </a:cxn>
                  <a:cxn ang="0">
                    <a:pos x="T2" y="T3"/>
                  </a:cxn>
                  <a:cxn ang="0">
                    <a:pos x="T4" y="T5"/>
                  </a:cxn>
                  <a:cxn ang="0">
                    <a:pos x="T6" y="T7"/>
                  </a:cxn>
                  <a:cxn ang="0">
                    <a:pos x="T8" y="T9"/>
                  </a:cxn>
                </a:cxnLst>
                <a:rect l="0" t="0" r="r" b="b"/>
                <a:pathLst>
                  <a:path w="17" h="9">
                    <a:moveTo>
                      <a:pt x="0" y="5"/>
                    </a:moveTo>
                    <a:cubicBezTo>
                      <a:pt x="5" y="6"/>
                      <a:pt x="9" y="8"/>
                      <a:pt x="13" y="9"/>
                    </a:cubicBezTo>
                    <a:cubicBezTo>
                      <a:pt x="14" y="7"/>
                      <a:pt x="16" y="5"/>
                      <a:pt x="17" y="3"/>
                    </a:cubicBezTo>
                    <a:cubicBezTo>
                      <a:pt x="1" y="0"/>
                      <a:pt x="1" y="0"/>
                      <a:pt x="1" y="0"/>
                    </a:cubicBezTo>
                    <a:lnTo>
                      <a:pt x="0" y="5"/>
                    </a:ln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903"/>
              <p:cNvSpPr/>
              <p:nvPr/>
            </p:nvSpPr>
            <p:spPr bwMode="auto">
              <a:xfrm>
                <a:off x="3375" y="1821"/>
                <a:ext cx="36" cy="52"/>
              </a:xfrm>
              <a:custGeom>
                <a:avLst/>
                <a:gdLst>
                  <a:gd name="T0" fmla="*/ 0 w 15"/>
                  <a:gd name="T1" fmla="*/ 19 h 22"/>
                  <a:gd name="T2" fmla="*/ 7 w 15"/>
                  <a:gd name="T3" fmla="*/ 22 h 22"/>
                  <a:gd name="T4" fmla="*/ 15 w 15"/>
                  <a:gd name="T5" fmla="*/ 4 h 22"/>
                  <a:gd name="T6" fmla="*/ 6 w 15"/>
                  <a:gd name="T7" fmla="*/ 0 h 22"/>
                  <a:gd name="T8" fmla="*/ 0 w 15"/>
                  <a:gd name="T9" fmla="*/ 19 h 22"/>
                </a:gdLst>
                <a:ahLst/>
                <a:cxnLst>
                  <a:cxn ang="0">
                    <a:pos x="T0" y="T1"/>
                  </a:cxn>
                  <a:cxn ang="0">
                    <a:pos x="T2" y="T3"/>
                  </a:cxn>
                  <a:cxn ang="0">
                    <a:pos x="T4" y="T5"/>
                  </a:cxn>
                  <a:cxn ang="0">
                    <a:pos x="T6" y="T7"/>
                  </a:cxn>
                  <a:cxn ang="0">
                    <a:pos x="T8" y="T9"/>
                  </a:cxn>
                </a:cxnLst>
                <a:rect l="0" t="0" r="r" b="b"/>
                <a:pathLst>
                  <a:path w="15" h="22">
                    <a:moveTo>
                      <a:pt x="0" y="19"/>
                    </a:moveTo>
                    <a:cubicBezTo>
                      <a:pt x="2" y="20"/>
                      <a:pt x="5" y="21"/>
                      <a:pt x="7" y="22"/>
                    </a:cubicBezTo>
                    <a:cubicBezTo>
                      <a:pt x="15" y="4"/>
                      <a:pt x="15" y="4"/>
                      <a:pt x="15" y="4"/>
                    </a:cubicBezTo>
                    <a:cubicBezTo>
                      <a:pt x="12" y="3"/>
                      <a:pt x="9" y="2"/>
                      <a:pt x="6" y="0"/>
                    </a:cubicBezTo>
                    <a:lnTo>
                      <a:pt x="0" y="19"/>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Freeform 904"/>
              <p:cNvSpPr/>
              <p:nvPr/>
            </p:nvSpPr>
            <p:spPr bwMode="auto">
              <a:xfrm>
                <a:off x="3115" y="1899"/>
                <a:ext cx="327" cy="242"/>
              </a:xfrm>
              <a:custGeom>
                <a:avLst/>
                <a:gdLst>
                  <a:gd name="T0" fmla="*/ 126 w 138"/>
                  <a:gd name="T1" fmla="*/ 31 h 102"/>
                  <a:gd name="T2" fmla="*/ 35 w 138"/>
                  <a:gd name="T3" fmla="*/ 19 h 102"/>
                  <a:gd name="T4" fmla="*/ 3 w 138"/>
                  <a:gd name="T5" fmla="*/ 80 h 102"/>
                  <a:gd name="T6" fmla="*/ 26 w 138"/>
                  <a:gd name="T7" fmla="*/ 86 h 102"/>
                  <a:gd name="T8" fmla="*/ 28 w 138"/>
                  <a:gd name="T9" fmla="*/ 59 h 102"/>
                  <a:gd name="T10" fmla="*/ 79 w 138"/>
                  <a:gd name="T11" fmla="*/ 38 h 102"/>
                  <a:gd name="T12" fmla="*/ 71 w 138"/>
                  <a:gd name="T13" fmla="*/ 53 h 102"/>
                  <a:gd name="T14" fmla="*/ 77 w 138"/>
                  <a:gd name="T15" fmla="*/ 57 h 102"/>
                  <a:gd name="T16" fmla="*/ 97 w 138"/>
                  <a:gd name="T17" fmla="*/ 30 h 102"/>
                  <a:gd name="T18" fmla="*/ 109 w 138"/>
                  <a:gd name="T19" fmla="*/ 39 h 102"/>
                  <a:gd name="T20" fmla="*/ 86 w 138"/>
                  <a:gd name="T21" fmla="*/ 68 h 102"/>
                  <a:gd name="T22" fmla="*/ 92 w 138"/>
                  <a:gd name="T23" fmla="*/ 72 h 102"/>
                  <a:gd name="T24" fmla="*/ 106 w 138"/>
                  <a:gd name="T25" fmla="*/ 57 h 102"/>
                  <a:gd name="T26" fmla="*/ 103 w 138"/>
                  <a:gd name="T27" fmla="*/ 102 h 102"/>
                  <a:gd name="T28" fmla="*/ 130 w 138"/>
                  <a:gd name="T29" fmla="*/ 102 h 102"/>
                  <a:gd name="T30" fmla="*/ 138 w 138"/>
                  <a:gd name="T31" fmla="*/ 85 h 102"/>
                  <a:gd name="T32" fmla="*/ 126 w 138"/>
                  <a:gd name="T33" fmla="*/ 3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8" h="102">
                    <a:moveTo>
                      <a:pt x="126" y="31"/>
                    </a:moveTo>
                    <a:cubicBezTo>
                      <a:pt x="105" y="6"/>
                      <a:pt x="63" y="0"/>
                      <a:pt x="35" y="19"/>
                    </a:cubicBezTo>
                    <a:cubicBezTo>
                      <a:pt x="14" y="34"/>
                      <a:pt x="0" y="58"/>
                      <a:pt x="3" y="80"/>
                    </a:cubicBezTo>
                    <a:cubicBezTo>
                      <a:pt x="11" y="81"/>
                      <a:pt x="19" y="83"/>
                      <a:pt x="26" y="86"/>
                    </a:cubicBezTo>
                    <a:cubicBezTo>
                      <a:pt x="23" y="78"/>
                      <a:pt x="25" y="68"/>
                      <a:pt x="28" y="59"/>
                    </a:cubicBezTo>
                    <a:cubicBezTo>
                      <a:pt x="36" y="35"/>
                      <a:pt x="60" y="29"/>
                      <a:pt x="79" y="38"/>
                    </a:cubicBezTo>
                    <a:cubicBezTo>
                      <a:pt x="78" y="41"/>
                      <a:pt x="74" y="48"/>
                      <a:pt x="71" y="53"/>
                    </a:cubicBezTo>
                    <a:cubicBezTo>
                      <a:pt x="77" y="57"/>
                      <a:pt x="77" y="57"/>
                      <a:pt x="77" y="57"/>
                    </a:cubicBezTo>
                    <a:cubicBezTo>
                      <a:pt x="97" y="30"/>
                      <a:pt x="97" y="30"/>
                      <a:pt x="97" y="30"/>
                    </a:cubicBezTo>
                    <a:cubicBezTo>
                      <a:pt x="109" y="39"/>
                      <a:pt x="109" y="39"/>
                      <a:pt x="109" y="39"/>
                    </a:cubicBezTo>
                    <a:cubicBezTo>
                      <a:pt x="86" y="68"/>
                      <a:pt x="86" y="68"/>
                      <a:pt x="86" y="68"/>
                    </a:cubicBezTo>
                    <a:cubicBezTo>
                      <a:pt x="92" y="72"/>
                      <a:pt x="92" y="72"/>
                      <a:pt x="92" y="72"/>
                    </a:cubicBezTo>
                    <a:cubicBezTo>
                      <a:pt x="95" y="69"/>
                      <a:pt x="100" y="63"/>
                      <a:pt x="106" y="57"/>
                    </a:cubicBezTo>
                    <a:cubicBezTo>
                      <a:pt x="119" y="74"/>
                      <a:pt x="115" y="91"/>
                      <a:pt x="103" y="102"/>
                    </a:cubicBezTo>
                    <a:cubicBezTo>
                      <a:pt x="112" y="101"/>
                      <a:pt x="121" y="101"/>
                      <a:pt x="130" y="102"/>
                    </a:cubicBezTo>
                    <a:cubicBezTo>
                      <a:pt x="134" y="96"/>
                      <a:pt x="137" y="91"/>
                      <a:pt x="138" y="85"/>
                    </a:cubicBezTo>
                    <a:cubicBezTo>
                      <a:pt x="124" y="74"/>
                      <a:pt x="114" y="52"/>
                      <a:pt x="126" y="31"/>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905"/>
              <p:cNvSpPr/>
              <p:nvPr/>
            </p:nvSpPr>
            <p:spPr bwMode="auto">
              <a:xfrm>
                <a:off x="3352" y="1811"/>
                <a:ext cx="33" cy="52"/>
              </a:xfrm>
              <a:custGeom>
                <a:avLst/>
                <a:gdLst>
                  <a:gd name="T0" fmla="*/ 0 w 14"/>
                  <a:gd name="T1" fmla="*/ 20 h 22"/>
                  <a:gd name="T2" fmla="*/ 8 w 14"/>
                  <a:gd name="T3" fmla="*/ 22 h 22"/>
                  <a:gd name="T4" fmla="*/ 14 w 14"/>
                  <a:gd name="T5" fmla="*/ 4 h 22"/>
                  <a:gd name="T6" fmla="*/ 4 w 14"/>
                  <a:gd name="T7" fmla="*/ 0 h 22"/>
                  <a:gd name="T8" fmla="*/ 0 w 14"/>
                  <a:gd name="T9" fmla="*/ 20 h 22"/>
                </a:gdLst>
                <a:ahLst/>
                <a:cxnLst>
                  <a:cxn ang="0">
                    <a:pos x="T0" y="T1"/>
                  </a:cxn>
                  <a:cxn ang="0">
                    <a:pos x="T2" y="T3"/>
                  </a:cxn>
                  <a:cxn ang="0">
                    <a:pos x="T4" y="T5"/>
                  </a:cxn>
                  <a:cxn ang="0">
                    <a:pos x="T6" y="T7"/>
                  </a:cxn>
                  <a:cxn ang="0">
                    <a:pos x="T8" y="T9"/>
                  </a:cxn>
                </a:cxnLst>
                <a:rect l="0" t="0" r="r" b="b"/>
                <a:pathLst>
                  <a:path w="14" h="22">
                    <a:moveTo>
                      <a:pt x="0" y="20"/>
                    </a:moveTo>
                    <a:cubicBezTo>
                      <a:pt x="3" y="21"/>
                      <a:pt x="5" y="22"/>
                      <a:pt x="8" y="22"/>
                    </a:cubicBezTo>
                    <a:cubicBezTo>
                      <a:pt x="14" y="4"/>
                      <a:pt x="14" y="4"/>
                      <a:pt x="14" y="4"/>
                    </a:cubicBezTo>
                    <a:cubicBezTo>
                      <a:pt x="11" y="2"/>
                      <a:pt x="8" y="1"/>
                      <a:pt x="4" y="0"/>
                    </a:cubicBezTo>
                    <a:lnTo>
                      <a:pt x="0" y="2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906"/>
              <p:cNvSpPr/>
              <p:nvPr/>
            </p:nvSpPr>
            <p:spPr bwMode="auto">
              <a:xfrm>
                <a:off x="3333" y="1806"/>
                <a:ext cx="23" cy="53"/>
              </a:xfrm>
              <a:custGeom>
                <a:avLst/>
                <a:gdLst>
                  <a:gd name="T0" fmla="*/ 0 w 10"/>
                  <a:gd name="T1" fmla="*/ 20 h 22"/>
                  <a:gd name="T2" fmla="*/ 6 w 10"/>
                  <a:gd name="T3" fmla="*/ 22 h 22"/>
                  <a:gd name="T4" fmla="*/ 10 w 10"/>
                  <a:gd name="T5" fmla="*/ 2 h 22"/>
                  <a:gd name="T6" fmla="*/ 2 w 10"/>
                  <a:gd name="T7" fmla="*/ 0 h 22"/>
                  <a:gd name="T8" fmla="*/ 0 w 10"/>
                  <a:gd name="T9" fmla="*/ 20 h 22"/>
                </a:gdLst>
                <a:ahLst/>
                <a:cxnLst>
                  <a:cxn ang="0">
                    <a:pos x="T0" y="T1"/>
                  </a:cxn>
                  <a:cxn ang="0">
                    <a:pos x="T2" y="T3"/>
                  </a:cxn>
                  <a:cxn ang="0">
                    <a:pos x="T4" y="T5"/>
                  </a:cxn>
                  <a:cxn ang="0">
                    <a:pos x="T6" y="T7"/>
                  </a:cxn>
                  <a:cxn ang="0">
                    <a:pos x="T8" y="T9"/>
                  </a:cxn>
                </a:cxnLst>
                <a:rect l="0" t="0" r="r" b="b"/>
                <a:pathLst>
                  <a:path w="10" h="22">
                    <a:moveTo>
                      <a:pt x="0" y="20"/>
                    </a:moveTo>
                    <a:cubicBezTo>
                      <a:pt x="2" y="21"/>
                      <a:pt x="4" y="21"/>
                      <a:pt x="6" y="22"/>
                    </a:cubicBezTo>
                    <a:cubicBezTo>
                      <a:pt x="10" y="2"/>
                      <a:pt x="10" y="2"/>
                      <a:pt x="10" y="2"/>
                    </a:cubicBezTo>
                    <a:cubicBezTo>
                      <a:pt x="7" y="1"/>
                      <a:pt x="4" y="1"/>
                      <a:pt x="2" y="0"/>
                    </a:cubicBezTo>
                    <a:lnTo>
                      <a:pt x="0" y="2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907"/>
              <p:cNvSpPr/>
              <p:nvPr/>
            </p:nvSpPr>
            <p:spPr bwMode="auto">
              <a:xfrm>
                <a:off x="3177" y="1982"/>
                <a:ext cx="213" cy="171"/>
              </a:xfrm>
              <a:custGeom>
                <a:avLst/>
                <a:gdLst>
                  <a:gd name="T0" fmla="*/ 50 w 90"/>
                  <a:gd name="T1" fmla="*/ 70 h 72"/>
                  <a:gd name="T2" fmla="*/ 79 w 90"/>
                  <a:gd name="T3" fmla="*/ 30 h 72"/>
                  <a:gd name="T4" fmla="*/ 72 w 90"/>
                  <a:gd name="T5" fmla="*/ 37 h 72"/>
                  <a:gd name="T6" fmla="*/ 32 w 90"/>
                  <a:gd name="T7" fmla="*/ 59 h 72"/>
                  <a:gd name="T8" fmla="*/ 42 w 90"/>
                  <a:gd name="T9" fmla="*/ 14 h 72"/>
                  <a:gd name="T10" fmla="*/ 47 w 90"/>
                  <a:gd name="T11" fmla="*/ 5 h 72"/>
                  <a:gd name="T12" fmla="*/ 6 w 90"/>
                  <a:gd name="T13" fmla="*/ 25 h 72"/>
                  <a:gd name="T14" fmla="*/ 50 w 90"/>
                  <a:gd name="T15" fmla="*/ 70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0" h="72">
                    <a:moveTo>
                      <a:pt x="50" y="70"/>
                    </a:moveTo>
                    <a:cubicBezTo>
                      <a:pt x="76" y="69"/>
                      <a:pt x="90" y="51"/>
                      <a:pt x="79" y="30"/>
                    </a:cubicBezTo>
                    <a:cubicBezTo>
                      <a:pt x="77" y="32"/>
                      <a:pt x="75" y="34"/>
                      <a:pt x="72" y="37"/>
                    </a:cubicBezTo>
                    <a:cubicBezTo>
                      <a:pt x="77" y="62"/>
                      <a:pt x="48" y="68"/>
                      <a:pt x="32" y="59"/>
                    </a:cubicBezTo>
                    <a:cubicBezTo>
                      <a:pt x="9" y="46"/>
                      <a:pt x="15" y="10"/>
                      <a:pt x="42" y="14"/>
                    </a:cubicBezTo>
                    <a:cubicBezTo>
                      <a:pt x="45" y="10"/>
                      <a:pt x="46" y="7"/>
                      <a:pt x="47" y="5"/>
                    </a:cubicBezTo>
                    <a:cubicBezTo>
                      <a:pt x="28" y="0"/>
                      <a:pt x="11" y="10"/>
                      <a:pt x="6" y="25"/>
                    </a:cubicBezTo>
                    <a:cubicBezTo>
                      <a:pt x="0" y="47"/>
                      <a:pt x="21" y="72"/>
                      <a:pt x="50" y="70"/>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908"/>
              <p:cNvSpPr/>
              <p:nvPr/>
            </p:nvSpPr>
            <p:spPr bwMode="auto">
              <a:xfrm>
                <a:off x="3356" y="2639"/>
                <a:ext cx="48" cy="102"/>
              </a:xfrm>
              <a:custGeom>
                <a:avLst/>
                <a:gdLst>
                  <a:gd name="T0" fmla="*/ 20 w 20"/>
                  <a:gd name="T1" fmla="*/ 34 h 43"/>
                  <a:gd name="T2" fmla="*/ 17 w 20"/>
                  <a:gd name="T3" fmla="*/ 8 h 43"/>
                  <a:gd name="T4" fmla="*/ 0 w 20"/>
                  <a:gd name="T5" fmla="*/ 0 h 43"/>
                  <a:gd name="T6" fmla="*/ 10 w 20"/>
                  <a:gd name="T7" fmla="*/ 43 h 43"/>
                  <a:gd name="T8" fmla="*/ 20 w 20"/>
                  <a:gd name="T9" fmla="*/ 34 h 43"/>
                </a:gdLst>
                <a:ahLst/>
                <a:cxnLst>
                  <a:cxn ang="0">
                    <a:pos x="T0" y="T1"/>
                  </a:cxn>
                  <a:cxn ang="0">
                    <a:pos x="T2" y="T3"/>
                  </a:cxn>
                  <a:cxn ang="0">
                    <a:pos x="T4" y="T5"/>
                  </a:cxn>
                  <a:cxn ang="0">
                    <a:pos x="T6" y="T7"/>
                  </a:cxn>
                  <a:cxn ang="0">
                    <a:pos x="T8" y="T9"/>
                  </a:cxn>
                </a:cxnLst>
                <a:rect l="0" t="0" r="r" b="b"/>
                <a:pathLst>
                  <a:path w="20" h="43">
                    <a:moveTo>
                      <a:pt x="20" y="34"/>
                    </a:moveTo>
                    <a:cubicBezTo>
                      <a:pt x="20" y="26"/>
                      <a:pt x="20" y="17"/>
                      <a:pt x="17" y="8"/>
                    </a:cubicBezTo>
                    <a:cubicBezTo>
                      <a:pt x="12" y="5"/>
                      <a:pt x="6" y="2"/>
                      <a:pt x="0" y="0"/>
                    </a:cubicBezTo>
                    <a:cubicBezTo>
                      <a:pt x="7" y="13"/>
                      <a:pt x="10" y="29"/>
                      <a:pt x="10" y="43"/>
                    </a:cubicBezTo>
                    <a:lnTo>
                      <a:pt x="20" y="34"/>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909"/>
              <p:cNvSpPr/>
              <p:nvPr/>
            </p:nvSpPr>
            <p:spPr bwMode="auto">
              <a:xfrm>
                <a:off x="3302" y="1982"/>
                <a:ext cx="57" cy="69"/>
              </a:xfrm>
              <a:custGeom>
                <a:avLst/>
                <a:gdLst>
                  <a:gd name="T0" fmla="*/ 57 w 57"/>
                  <a:gd name="T1" fmla="*/ 9 h 69"/>
                  <a:gd name="T2" fmla="*/ 45 w 57"/>
                  <a:gd name="T3" fmla="*/ 0 h 69"/>
                  <a:gd name="T4" fmla="*/ 0 w 57"/>
                  <a:gd name="T5" fmla="*/ 62 h 69"/>
                  <a:gd name="T6" fmla="*/ 10 w 57"/>
                  <a:gd name="T7" fmla="*/ 69 h 69"/>
                  <a:gd name="T8" fmla="*/ 57 w 57"/>
                  <a:gd name="T9" fmla="*/ 9 h 69"/>
                </a:gdLst>
                <a:ahLst/>
                <a:cxnLst>
                  <a:cxn ang="0">
                    <a:pos x="T0" y="T1"/>
                  </a:cxn>
                  <a:cxn ang="0">
                    <a:pos x="T2" y="T3"/>
                  </a:cxn>
                  <a:cxn ang="0">
                    <a:pos x="T4" y="T5"/>
                  </a:cxn>
                  <a:cxn ang="0">
                    <a:pos x="T6" y="T7"/>
                  </a:cxn>
                  <a:cxn ang="0">
                    <a:pos x="T8" y="T9"/>
                  </a:cxn>
                </a:cxnLst>
                <a:rect l="0" t="0" r="r" b="b"/>
                <a:pathLst>
                  <a:path w="57" h="69">
                    <a:moveTo>
                      <a:pt x="57" y="9"/>
                    </a:moveTo>
                    <a:lnTo>
                      <a:pt x="45" y="0"/>
                    </a:lnTo>
                    <a:lnTo>
                      <a:pt x="0" y="62"/>
                    </a:lnTo>
                    <a:lnTo>
                      <a:pt x="10" y="69"/>
                    </a:lnTo>
                    <a:lnTo>
                      <a:pt x="57" y="9"/>
                    </a:ln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910"/>
              <p:cNvSpPr/>
              <p:nvPr/>
            </p:nvSpPr>
            <p:spPr bwMode="auto">
              <a:xfrm>
                <a:off x="3181" y="1614"/>
                <a:ext cx="159" cy="97"/>
              </a:xfrm>
              <a:custGeom>
                <a:avLst/>
                <a:gdLst>
                  <a:gd name="T0" fmla="*/ 0 w 67"/>
                  <a:gd name="T1" fmla="*/ 38 h 41"/>
                  <a:gd name="T2" fmla="*/ 16 w 67"/>
                  <a:gd name="T3" fmla="*/ 41 h 41"/>
                  <a:gd name="T4" fmla="*/ 64 w 67"/>
                  <a:gd name="T5" fmla="*/ 24 h 41"/>
                  <a:gd name="T6" fmla="*/ 67 w 67"/>
                  <a:gd name="T7" fmla="*/ 2 h 41"/>
                  <a:gd name="T8" fmla="*/ 0 w 67"/>
                  <a:gd name="T9" fmla="*/ 38 h 41"/>
                </a:gdLst>
                <a:ahLst/>
                <a:cxnLst>
                  <a:cxn ang="0">
                    <a:pos x="T0" y="T1"/>
                  </a:cxn>
                  <a:cxn ang="0">
                    <a:pos x="T2" y="T3"/>
                  </a:cxn>
                  <a:cxn ang="0">
                    <a:pos x="T4" y="T5"/>
                  </a:cxn>
                  <a:cxn ang="0">
                    <a:pos x="T6" y="T7"/>
                  </a:cxn>
                  <a:cxn ang="0">
                    <a:pos x="T8" y="T9"/>
                  </a:cxn>
                </a:cxnLst>
                <a:rect l="0" t="0" r="r" b="b"/>
                <a:pathLst>
                  <a:path w="67" h="41">
                    <a:moveTo>
                      <a:pt x="0" y="38"/>
                    </a:moveTo>
                    <a:cubicBezTo>
                      <a:pt x="16" y="41"/>
                      <a:pt x="16" y="41"/>
                      <a:pt x="16" y="41"/>
                    </a:cubicBezTo>
                    <a:cubicBezTo>
                      <a:pt x="29" y="30"/>
                      <a:pt x="44" y="24"/>
                      <a:pt x="64" y="24"/>
                    </a:cubicBezTo>
                    <a:cubicBezTo>
                      <a:pt x="65" y="17"/>
                      <a:pt x="66" y="9"/>
                      <a:pt x="67" y="2"/>
                    </a:cubicBezTo>
                    <a:cubicBezTo>
                      <a:pt x="36" y="0"/>
                      <a:pt x="14" y="15"/>
                      <a:pt x="0" y="38"/>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Freeform 911"/>
              <p:cNvSpPr/>
              <p:nvPr/>
            </p:nvSpPr>
            <p:spPr bwMode="auto">
              <a:xfrm>
                <a:off x="3345" y="2516"/>
                <a:ext cx="30" cy="19"/>
              </a:xfrm>
              <a:custGeom>
                <a:avLst/>
                <a:gdLst>
                  <a:gd name="T0" fmla="*/ 13 w 13"/>
                  <a:gd name="T1" fmla="*/ 8 h 8"/>
                  <a:gd name="T2" fmla="*/ 3 w 13"/>
                  <a:gd name="T3" fmla="*/ 0 h 8"/>
                  <a:gd name="T4" fmla="*/ 0 w 13"/>
                  <a:gd name="T5" fmla="*/ 7 h 8"/>
                  <a:gd name="T6" fmla="*/ 13 w 13"/>
                  <a:gd name="T7" fmla="*/ 8 h 8"/>
                </a:gdLst>
                <a:ahLst/>
                <a:cxnLst>
                  <a:cxn ang="0">
                    <a:pos x="T0" y="T1"/>
                  </a:cxn>
                  <a:cxn ang="0">
                    <a:pos x="T2" y="T3"/>
                  </a:cxn>
                  <a:cxn ang="0">
                    <a:pos x="T4" y="T5"/>
                  </a:cxn>
                  <a:cxn ang="0">
                    <a:pos x="T6" y="T7"/>
                  </a:cxn>
                </a:cxnLst>
                <a:rect l="0" t="0" r="r" b="b"/>
                <a:pathLst>
                  <a:path w="13" h="8">
                    <a:moveTo>
                      <a:pt x="13" y="8"/>
                    </a:moveTo>
                    <a:cubicBezTo>
                      <a:pt x="3" y="0"/>
                      <a:pt x="3" y="0"/>
                      <a:pt x="3" y="0"/>
                    </a:cubicBezTo>
                    <a:cubicBezTo>
                      <a:pt x="0" y="7"/>
                      <a:pt x="0" y="7"/>
                      <a:pt x="0" y="7"/>
                    </a:cubicBezTo>
                    <a:cubicBezTo>
                      <a:pt x="4" y="7"/>
                      <a:pt x="9" y="8"/>
                      <a:pt x="13" y="8"/>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Freeform 912"/>
              <p:cNvSpPr/>
              <p:nvPr/>
            </p:nvSpPr>
            <p:spPr bwMode="auto">
              <a:xfrm>
                <a:off x="3233" y="1685"/>
                <a:ext cx="97" cy="38"/>
              </a:xfrm>
              <a:custGeom>
                <a:avLst/>
                <a:gdLst>
                  <a:gd name="T0" fmla="*/ 39 w 41"/>
                  <a:gd name="T1" fmla="*/ 14 h 16"/>
                  <a:gd name="T2" fmla="*/ 41 w 41"/>
                  <a:gd name="T3" fmla="*/ 0 h 16"/>
                  <a:gd name="T4" fmla="*/ 1 w 41"/>
                  <a:gd name="T5" fmla="*/ 13 h 16"/>
                  <a:gd name="T6" fmla="*/ 0 w 41"/>
                  <a:gd name="T7" fmla="*/ 16 h 16"/>
                  <a:gd name="T8" fmla="*/ 39 w 41"/>
                  <a:gd name="T9" fmla="*/ 14 h 16"/>
                </a:gdLst>
                <a:ahLst/>
                <a:cxnLst>
                  <a:cxn ang="0">
                    <a:pos x="T0" y="T1"/>
                  </a:cxn>
                  <a:cxn ang="0">
                    <a:pos x="T2" y="T3"/>
                  </a:cxn>
                  <a:cxn ang="0">
                    <a:pos x="T4" y="T5"/>
                  </a:cxn>
                  <a:cxn ang="0">
                    <a:pos x="T6" y="T7"/>
                  </a:cxn>
                  <a:cxn ang="0">
                    <a:pos x="T8" y="T9"/>
                  </a:cxn>
                </a:cxnLst>
                <a:rect l="0" t="0" r="r" b="b"/>
                <a:pathLst>
                  <a:path w="41" h="16">
                    <a:moveTo>
                      <a:pt x="39" y="14"/>
                    </a:moveTo>
                    <a:cubicBezTo>
                      <a:pt x="40" y="10"/>
                      <a:pt x="41" y="5"/>
                      <a:pt x="41" y="0"/>
                    </a:cubicBezTo>
                    <a:cubicBezTo>
                      <a:pt x="25" y="0"/>
                      <a:pt x="12" y="5"/>
                      <a:pt x="1" y="13"/>
                    </a:cubicBezTo>
                    <a:cubicBezTo>
                      <a:pt x="0" y="16"/>
                      <a:pt x="0" y="16"/>
                      <a:pt x="0" y="16"/>
                    </a:cubicBezTo>
                    <a:cubicBezTo>
                      <a:pt x="13" y="13"/>
                      <a:pt x="26" y="13"/>
                      <a:pt x="39" y="14"/>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913"/>
              <p:cNvSpPr/>
              <p:nvPr/>
            </p:nvSpPr>
            <p:spPr bwMode="auto">
              <a:xfrm>
                <a:off x="3312" y="1804"/>
                <a:ext cx="18" cy="50"/>
              </a:xfrm>
              <a:custGeom>
                <a:avLst/>
                <a:gdLst>
                  <a:gd name="T0" fmla="*/ 0 w 8"/>
                  <a:gd name="T1" fmla="*/ 0 h 21"/>
                  <a:gd name="T2" fmla="*/ 0 w 8"/>
                  <a:gd name="T3" fmla="*/ 20 h 21"/>
                  <a:gd name="T4" fmla="*/ 7 w 8"/>
                  <a:gd name="T5" fmla="*/ 21 h 21"/>
                  <a:gd name="T6" fmla="*/ 8 w 8"/>
                  <a:gd name="T7" fmla="*/ 1 h 21"/>
                  <a:gd name="T8" fmla="*/ 0 w 8"/>
                  <a:gd name="T9" fmla="*/ 0 h 21"/>
                </a:gdLst>
                <a:ahLst/>
                <a:cxnLst>
                  <a:cxn ang="0">
                    <a:pos x="T0" y="T1"/>
                  </a:cxn>
                  <a:cxn ang="0">
                    <a:pos x="T2" y="T3"/>
                  </a:cxn>
                  <a:cxn ang="0">
                    <a:pos x="T4" y="T5"/>
                  </a:cxn>
                  <a:cxn ang="0">
                    <a:pos x="T6" y="T7"/>
                  </a:cxn>
                  <a:cxn ang="0">
                    <a:pos x="T8" y="T9"/>
                  </a:cxn>
                </a:cxnLst>
                <a:rect l="0" t="0" r="r" b="b"/>
                <a:pathLst>
                  <a:path w="8" h="21">
                    <a:moveTo>
                      <a:pt x="0" y="0"/>
                    </a:moveTo>
                    <a:cubicBezTo>
                      <a:pt x="0" y="20"/>
                      <a:pt x="0" y="20"/>
                      <a:pt x="0" y="20"/>
                    </a:cubicBezTo>
                    <a:cubicBezTo>
                      <a:pt x="2" y="20"/>
                      <a:pt x="4" y="21"/>
                      <a:pt x="7" y="21"/>
                    </a:cubicBezTo>
                    <a:cubicBezTo>
                      <a:pt x="8" y="1"/>
                      <a:pt x="8" y="1"/>
                      <a:pt x="8" y="1"/>
                    </a:cubicBezTo>
                    <a:cubicBezTo>
                      <a:pt x="6" y="0"/>
                      <a:pt x="3" y="0"/>
                      <a:pt x="0"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914"/>
              <p:cNvSpPr/>
              <p:nvPr/>
            </p:nvSpPr>
            <p:spPr bwMode="auto">
              <a:xfrm>
                <a:off x="3207" y="2015"/>
                <a:ext cx="138" cy="121"/>
              </a:xfrm>
              <a:custGeom>
                <a:avLst/>
                <a:gdLst>
                  <a:gd name="T0" fmla="*/ 45 w 58"/>
                  <a:gd name="T1" fmla="*/ 21 h 51"/>
                  <a:gd name="T2" fmla="*/ 34 w 58"/>
                  <a:gd name="T3" fmla="*/ 13 h 51"/>
                  <a:gd name="T4" fmla="*/ 38 w 58"/>
                  <a:gd name="T5" fmla="*/ 8 h 51"/>
                  <a:gd name="T6" fmla="*/ 32 w 58"/>
                  <a:gd name="T7" fmla="*/ 4 h 51"/>
                  <a:gd name="T8" fmla="*/ 21 w 58"/>
                  <a:gd name="T9" fmla="*/ 40 h 51"/>
                  <a:gd name="T10" fmla="*/ 53 w 58"/>
                  <a:gd name="T11" fmla="*/ 23 h 51"/>
                  <a:gd name="T12" fmla="*/ 47 w 58"/>
                  <a:gd name="T13" fmla="*/ 19 h 51"/>
                  <a:gd name="T14" fmla="*/ 45 w 58"/>
                  <a:gd name="T15" fmla="*/ 2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51">
                    <a:moveTo>
                      <a:pt x="45" y="21"/>
                    </a:moveTo>
                    <a:cubicBezTo>
                      <a:pt x="34" y="13"/>
                      <a:pt x="34" y="13"/>
                      <a:pt x="34" y="13"/>
                    </a:cubicBezTo>
                    <a:cubicBezTo>
                      <a:pt x="38" y="8"/>
                      <a:pt x="38" y="8"/>
                      <a:pt x="38" y="8"/>
                    </a:cubicBezTo>
                    <a:cubicBezTo>
                      <a:pt x="32" y="4"/>
                      <a:pt x="32" y="4"/>
                      <a:pt x="32" y="4"/>
                    </a:cubicBezTo>
                    <a:cubicBezTo>
                      <a:pt x="10" y="0"/>
                      <a:pt x="0" y="27"/>
                      <a:pt x="21" y="40"/>
                    </a:cubicBezTo>
                    <a:cubicBezTo>
                      <a:pt x="38" y="51"/>
                      <a:pt x="58" y="40"/>
                      <a:pt x="53" y="23"/>
                    </a:cubicBezTo>
                    <a:cubicBezTo>
                      <a:pt x="47" y="19"/>
                      <a:pt x="47" y="19"/>
                      <a:pt x="47" y="19"/>
                    </a:cubicBezTo>
                    <a:lnTo>
                      <a:pt x="45" y="21"/>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915"/>
              <p:cNvSpPr/>
              <p:nvPr/>
            </p:nvSpPr>
            <p:spPr bwMode="auto">
              <a:xfrm>
                <a:off x="3288" y="2625"/>
                <a:ext cx="83" cy="143"/>
              </a:xfrm>
              <a:custGeom>
                <a:avLst/>
                <a:gdLst>
                  <a:gd name="T0" fmla="*/ 34 w 35"/>
                  <a:gd name="T1" fmla="*/ 53 h 60"/>
                  <a:gd name="T2" fmla="*/ 21 w 35"/>
                  <a:gd name="T3" fmla="*/ 4 h 60"/>
                  <a:gd name="T4" fmla="*/ 0 w 35"/>
                  <a:gd name="T5" fmla="*/ 0 h 60"/>
                  <a:gd name="T6" fmla="*/ 25 w 35"/>
                  <a:gd name="T7" fmla="*/ 60 h 60"/>
                  <a:gd name="T8" fmla="*/ 34 w 35"/>
                  <a:gd name="T9" fmla="*/ 53 h 60"/>
                </a:gdLst>
                <a:ahLst/>
                <a:cxnLst>
                  <a:cxn ang="0">
                    <a:pos x="T0" y="T1"/>
                  </a:cxn>
                  <a:cxn ang="0">
                    <a:pos x="T2" y="T3"/>
                  </a:cxn>
                  <a:cxn ang="0">
                    <a:pos x="T4" y="T5"/>
                  </a:cxn>
                  <a:cxn ang="0">
                    <a:pos x="T6" y="T7"/>
                  </a:cxn>
                  <a:cxn ang="0">
                    <a:pos x="T8" y="T9"/>
                  </a:cxn>
                </a:cxnLst>
                <a:rect l="0" t="0" r="r" b="b"/>
                <a:pathLst>
                  <a:path w="35" h="60">
                    <a:moveTo>
                      <a:pt x="34" y="53"/>
                    </a:moveTo>
                    <a:cubicBezTo>
                      <a:pt x="35" y="37"/>
                      <a:pt x="31" y="19"/>
                      <a:pt x="21" y="4"/>
                    </a:cubicBezTo>
                    <a:cubicBezTo>
                      <a:pt x="15" y="2"/>
                      <a:pt x="7" y="1"/>
                      <a:pt x="0" y="0"/>
                    </a:cubicBezTo>
                    <a:cubicBezTo>
                      <a:pt x="17" y="15"/>
                      <a:pt x="25" y="39"/>
                      <a:pt x="25" y="60"/>
                    </a:cubicBezTo>
                    <a:lnTo>
                      <a:pt x="34" y="53"/>
                    </a:ln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Freeform 916"/>
              <p:cNvSpPr/>
              <p:nvPr/>
            </p:nvSpPr>
            <p:spPr bwMode="auto">
              <a:xfrm>
                <a:off x="3330" y="2506"/>
                <a:ext cx="19" cy="27"/>
              </a:xfrm>
              <a:custGeom>
                <a:avLst/>
                <a:gdLst>
                  <a:gd name="T0" fmla="*/ 4 w 8"/>
                  <a:gd name="T1" fmla="*/ 11 h 11"/>
                  <a:gd name="T2" fmla="*/ 8 w 8"/>
                  <a:gd name="T3" fmla="*/ 3 h 11"/>
                  <a:gd name="T4" fmla="*/ 4 w 8"/>
                  <a:gd name="T5" fmla="*/ 0 h 11"/>
                  <a:gd name="T6" fmla="*/ 0 w 8"/>
                  <a:gd name="T7" fmla="*/ 11 h 11"/>
                  <a:gd name="T8" fmla="*/ 4 w 8"/>
                  <a:gd name="T9" fmla="*/ 11 h 11"/>
                </a:gdLst>
                <a:ahLst/>
                <a:cxnLst>
                  <a:cxn ang="0">
                    <a:pos x="T0" y="T1"/>
                  </a:cxn>
                  <a:cxn ang="0">
                    <a:pos x="T2" y="T3"/>
                  </a:cxn>
                  <a:cxn ang="0">
                    <a:pos x="T4" y="T5"/>
                  </a:cxn>
                  <a:cxn ang="0">
                    <a:pos x="T6" y="T7"/>
                  </a:cxn>
                  <a:cxn ang="0">
                    <a:pos x="T8" y="T9"/>
                  </a:cxn>
                </a:cxnLst>
                <a:rect l="0" t="0" r="r" b="b"/>
                <a:pathLst>
                  <a:path w="8" h="11">
                    <a:moveTo>
                      <a:pt x="4" y="11"/>
                    </a:moveTo>
                    <a:cubicBezTo>
                      <a:pt x="8" y="3"/>
                      <a:pt x="8" y="3"/>
                      <a:pt x="8" y="3"/>
                    </a:cubicBezTo>
                    <a:cubicBezTo>
                      <a:pt x="4" y="0"/>
                      <a:pt x="4" y="0"/>
                      <a:pt x="4" y="0"/>
                    </a:cubicBezTo>
                    <a:cubicBezTo>
                      <a:pt x="0" y="11"/>
                      <a:pt x="0" y="11"/>
                      <a:pt x="0" y="11"/>
                    </a:cubicBezTo>
                    <a:cubicBezTo>
                      <a:pt x="1" y="11"/>
                      <a:pt x="3" y="11"/>
                      <a:pt x="4" y="11"/>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 name="Freeform 917"/>
              <p:cNvSpPr/>
              <p:nvPr/>
            </p:nvSpPr>
            <p:spPr bwMode="auto">
              <a:xfrm>
                <a:off x="3290" y="1804"/>
                <a:ext cx="17" cy="47"/>
              </a:xfrm>
              <a:custGeom>
                <a:avLst/>
                <a:gdLst>
                  <a:gd name="T0" fmla="*/ 7 w 7"/>
                  <a:gd name="T1" fmla="*/ 0 h 20"/>
                  <a:gd name="T2" fmla="*/ 0 w 7"/>
                  <a:gd name="T3" fmla="*/ 0 h 20"/>
                  <a:gd name="T4" fmla="*/ 0 w 7"/>
                  <a:gd name="T5" fmla="*/ 20 h 20"/>
                  <a:gd name="T6" fmla="*/ 7 w 7"/>
                  <a:gd name="T7" fmla="*/ 20 h 20"/>
                  <a:gd name="T8" fmla="*/ 7 w 7"/>
                  <a:gd name="T9" fmla="*/ 0 h 20"/>
                </a:gdLst>
                <a:ahLst/>
                <a:cxnLst>
                  <a:cxn ang="0">
                    <a:pos x="T0" y="T1"/>
                  </a:cxn>
                  <a:cxn ang="0">
                    <a:pos x="T2" y="T3"/>
                  </a:cxn>
                  <a:cxn ang="0">
                    <a:pos x="T4" y="T5"/>
                  </a:cxn>
                  <a:cxn ang="0">
                    <a:pos x="T6" y="T7"/>
                  </a:cxn>
                  <a:cxn ang="0">
                    <a:pos x="T8" y="T9"/>
                  </a:cxn>
                </a:cxnLst>
                <a:rect l="0" t="0" r="r" b="b"/>
                <a:pathLst>
                  <a:path w="7" h="20">
                    <a:moveTo>
                      <a:pt x="7" y="0"/>
                    </a:moveTo>
                    <a:cubicBezTo>
                      <a:pt x="5" y="0"/>
                      <a:pt x="2" y="0"/>
                      <a:pt x="0" y="0"/>
                    </a:cubicBezTo>
                    <a:cubicBezTo>
                      <a:pt x="0" y="20"/>
                      <a:pt x="0" y="20"/>
                      <a:pt x="0" y="20"/>
                    </a:cubicBezTo>
                    <a:cubicBezTo>
                      <a:pt x="2" y="20"/>
                      <a:pt x="4" y="20"/>
                      <a:pt x="7" y="20"/>
                    </a:cubicBezTo>
                    <a:lnTo>
                      <a:pt x="7"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Freeform 918"/>
              <p:cNvSpPr/>
              <p:nvPr/>
            </p:nvSpPr>
            <p:spPr bwMode="auto">
              <a:xfrm>
                <a:off x="3210" y="2877"/>
                <a:ext cx="78" cy="54"/>
              </a:xfrm>
              <a:custGeom>
                <a:avLst/>
                <a:gdLst>
                  <a:gd name="T0" fmla="*/ 0 w 33"/>
                  <a:gd name="T1" fmla="*/ 23 h 23"/>
                  <a:gd name="T2" fmla="*/ 33 w 33"/>
                  <a:gd name="T3" fmla="*/ 23 h 23"/>
                  <a:gd name="T4" fmla="*/ 1 w 33"/>
                  <a:gd name="T5" fmla="*/ 0 h 23"/>
                  <a:gd name="T6" fmla="*/ 0 w 33"/>
                  <a:gd name="T7" fmla="*/ 23 h 23"/>
                </a:gdLst>
                <a:ahLst/>
                <a:cxnLst>
                  <a:cxn ang="0">
                    <a:pos x="T0" y="T1"/>
                  </a:cxn>
                  <a:cxn ang="0">
                    <a:pos x="T2" y="T3"/>
                  </a:cxn>
                  <a:cxn ang="0">
                    <a:pos x="T4" y="T5"/>
                  </a:cxn>
                  <a:cxn ang="0">
                    <a:pos x="T6" y="T7"/>
                  </a:cxn>
                </a:cxnLst>
                <a:rect l="0" t="0" r="r" b="b"/>
                <a:pathLst>
                  <a:path w="33" h="23">
                    <a:moveTo>
                      <a:pt x="0" y="23"/>
                    </a:moveTo>
                    <a:cubicBezTo>
                      <a:pt x="33" y="23"/>
                      <a:pt x="33" y="23"/>
                      <a:pt x="33" y="23"/>
                    </a:cubicBezTo>
                    <a:cubicBezTo>
                      <a:pt x="21" y="14"/>
                      <a:pt x="10" y="5"/>
                      <a:pt x="1" y="0"/>
                    </a:cubicBezTo>
                    <a:cubicBezTo>
                      <a:pt x="1" y="8"/>
                      <a:pt x="0" y="16"/>
                      <a:pt x="0" y="23"/>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Freeform 919"/>
              <p:cNvSpPr/>
              <p:nvPr/>
            </p:nvSpPr>
            <p:spPr bwMode="auto">
              <a:xfrm>
                <a:off x="3314" y="2497"/>
                <a:ext cx="24" cy="36"/>
              </a:xfrm>
              <a:custGeom>
                <a:avLst/>
                <a:gdLst>
                  <a:gd name="T0" fmla="*/ 5 w 10"/>
                  <a:gd name="T1" fmla="*/ 15 h 15"/>
                  <a:gd name="T2" fmla="*/ 10 w 10"/>
                  <a:gd name="T3" fmla="*/ 3 h 15"/>
                  <a:gd name="T4" fmla="*/ 6 w 10"/>
                  <a:gd name="T5" fmla="*/ 0 h 15"/>
                  <a:gd name="T6" fmla="*/ 0 w 10"/>
                  <a:gd name="T7" fmla="*/ 15 h 15"/>
                  <a:gd name="T8" fmla="*/ 5 w 10"/>
                  <a:gd name="T9" fmla="*/ 15 h 15"/>
                </a:gdLst>
                <a:ahLst/>
                <a:cxnLst>
                  <a:cxn ang="0">
                    <a:pos x="T0" y="T1"/>
                  </a:cxn>
                  <a:cxn ang="0">
                    <a:pos x="T2" y="T3"/>
                  </a:cxn>
                  <a:cxn ang="0">
                    <a:pos x="T4" y="T5"/>
                  </a:cxn>
                  <a:cxn ang="0">
                    <a:pos x="T6" y="T7"/>
                  </a:cxn>
                  <a:cxn ang="0">
                    <a:pos x="T8" y="T9"/>
                  </a:cxn>
                </a:cxnLst>
                <a:rect l="0" t="0" r="r" b="b"/>
                <a:pathLst>
                  <a:path w="10" h="15">
                    <a:moveTo>
                      <a:pt x="5" y="15"/>
                    </a:moveTo>
                    <a:cubicBezTo>
                      <a:pt x="10" y="3"/>
                      <a:pt x="10" y="3"/>
                      <a:pt x="10" y="3"/>
                    </a:cubicBezTo>
                    <a:cubicBezTo>
                      <a:pt x="6" y="0"/>
                      <a:pt x="6" y="0"/>
                      <a:pt x="6" y="0"/>
                    </a:cubicBezTo>
                    <a:cubicBezTo>
                      <a:pt x="0" y="15"/>
                      <a:pt x="0" y="15"/>
                      <a:pt x="0" y="15"/>
                    </a:cubicBezTo>
                    <a:cubicBezTo>
                      <a:pt x="2" y="15"/>
                      <a:pt x="3" y="15"/>
                      <a:pt x="5" y="15"/>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Freeform 920"/>
              <p:cNvSpPr/>
              <p:nvPr/>
            </p:nvSpPr>
            <p:spPr bwMode="auto">
              <a:xfrm>
                <a:off x="3300" y="2490"/>
                <a:ext cx="26" cy="40"/>
              </a:xfrm>
              <a:custGeom>
                <a:avLst/>
                <a:gdLst>
                  <a:gd name="T0" fmla="*/ 0 w 11"/>
                  <a:gd name="T1" fmla="*/ 17 h 17"/>
                  <a:gd name="T2" fmla="*/ 5 w 11"/>
                  <a:gd name="T3" fmla="*/ 17 h 17"/>
                  <a:gd name="T4" fmla="*/ 11 w 11"/>
                  <a:gd name="T5" fmla="*/ 2 h 17"/>
                  <a:gd name="T6" fmla="*/ 9 w 11"/>
                  <a:gd name="T7" fmla="*/ 0 h 17"/>
                  <a:gd name="T8" fmla="*/ 5 w 11"/>
                  <a:gd name="T9" fmla="*/ 4 h 17"/>
                  <a:gd name="T10" fmla="*/ 0 w 11"/>
                  <a:gd name="T11" fmla="*/ 17 h 17"/>
                </a:gdLst>
                <a:ahLst/>
                <a:cxnLst>
                  <a:cxn ang="0">
                    <a:pos x="T0" y="T1"/>
                  </a:cxn>
                  <a:cxn ang="0">
                    <a:pos x="T2" y="T3"/>
                  </a:cxn>
                  <a:cxn ang="0">
                    <a:pos x="T4" y="T5"/>
                  </a:cxn>
                  <a:cxn ang="0">
                    <a:pos x="T6" y="T7"/>
                  </a:cxn>
                  <a:cxn ang="0">
                    <a:pos x="T8" y="T9"/>
                  </a:cxn>
                  <a:cxn ang="0">
                    <a:pos x="T10" y="T11"/>
                  </a:cxn>
                </a:cxnLst>
                <a:rect l="0" t="0" r="r" b="b"/>
                <a:pathLst>
                  <a:path w="11" h="17">
                    <a:moveTo>
                      <a:pt x="0" y="17"/>
                    </a:moveTo>
                    <a:cubicBezTo>
                      <a:pt x="1" y="17"/>
                      <a:pt x="3" y="17"/>
                      <a:pt x="5" y="17"/>
                    </a:cubicBezTo>
                    <a:cubicBezTo>
                      <a:pt x="11" y="2"/>
                      <a:pt x="11" y="2"/>
                      <a:pt x="11" y="2"/>
                    </a:cubicBezTo>
                    <a:cubicBezTo>
                      <a:pt x="9" y="0"/>
                      <a:pt x="9" y="0"/>
                      <a:pt x="9" y="0"/>
                    </a:cubicBezTo>
                    <a:cubicBezTo>
                      <a:pt x="8" y="2"/>
                      <a:pt x="6" y="3"/>
                      <a:pt x="5" y="4"/>
                    </a:cubicBezTo>
                    <a:lnTo>
                      <a:pt x="0" y="17"/>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921"/>
              <p:cNvSpPr/>
              <p:nvPr/>
            </p:nvSpPr>
            <p:spPr bwMode="auto">
              <a:xfrm>
                <a:off x="3267" y="1804"/>
                <a:ext cx="19" cy="50"/>
              </a:xfrm>
              <a:custGeom>
                <a:avLst/>
                <a:gdLst>
                  <a:gd name="T0" fmla="*/ 7 w 8"/>
                  <a:gd name="T1" fmla="*/ 0 h 21"/>
                  <a:gd name="T2" fmla="*/ 0 w 8"/>
                  <a:gd name="T3" fmla="*/ 0 h 21"/>
                  <a:gd name="T4" fmla="*/ 2 w 8"/>
                  <a:gd name="T5" fmla="*/ 21 h 21"/>
                  <a:gd name="T6" fmla="*/ 8 w 8"/>
                  <a:gd name="T7" fmla="*/ 20 h 21"/>
                  <a:gd name="T8" fmla="*/ 7 w 8"/>
                  <a:gd name="T9" fmla="*/ 0 h 21"/>
                </a:gdLst>
                <a:ahLst/>
                <a:cxnLst>
                  <a:cxn ang="0">
                    <a:pos x="T0" y="T1"/>
                  </a:cxn>
                  <a:cxn ang="0">
                    <a:pos x="T2" y="T3"/>
                  </a:cxn>
                  <a:cxn ang="0">
                    <a:pos x="T4" y="T5"/>
                  </a:cxn>
                  <a:cxn ang="0">
                    <a:pos x="T6" y="T7"/>
                  </a:cxn>
                  <a:cxn ang="0">
                    <a:pos x="T8" y="T9"/>
                  </a:cxn>
                </a:cxnLst>
                <a:rect l="0" t="0" r="r" b="b"/>
                <a:pathLst>
                  <a:path w="8" h="21">
                    <a:moveTo>
                      <a:pt x="7" y="0"/>
                    </a:moveTo>
                    <a:cubicBezTo>
                      <a:pt x="5" y="0"/>
                      <a:pt x="3" y="0"/>
                      <a:pt x="0" y="0"/>
                    </a:cubicBezTo>
                    <a:cubicBezTo>
                      <a:pt x="2" y="21"/>
                      <a:pt x="2" y="21"/>
                      <a:pt x="2" y="21"/>
                    </a:cubicBezTo>
                    <a:cubicBezTo>
                      <a:pt x="4" y="20"/>
                      <a:pt x="6" y="20"/>
                      <a:pt x="8" y="20"/>
                    </a:cubicBezTo>
                    <a:lnTo>
                      <a:pt x="7"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922"/>
              <p:cNvSpPr/>
              <p:nvPr/>
            </p:nvSpPr>
            <p:spPr bwMode="auto">
              <a:xfrm>
                <a:off x="3085" y="2618"/>
                <a:ext cx="253" cy="247"/>
              </a:xfrm>
              <a:custGeom>
                <a:avLst/>
                <a:gdLst>
                  <a:gd name="T0" fmla="*/ 31 w 107"/>
                  <a:gd name="T1" fmla="*/ 28 h 104"/>
                  <a:gd name="T2" fmla="*/ 0 w 107"/>
                  <a:gd name="T3" fmla="*/ 56 h 104"/>
                  <a:gd name="T4" fmla="*/ 6 w 107"/>
                  <a:gd name="T5" fmla="*/ 57 h 104"/>
                  <a:gd name="T6" fmla="*/ 37 w 107"/>
                  <a:gd name="T7" fmla="*/ 33 h 104"/>
                  <a:gd name="T8" fmla="*/ 43 w 107"/>
                  <a:gd name="T9" fmla="*/ 36 h 104"/>
                  <a:gd name="T10" fmla="*/ 72 w 107"/>
                  <a:gd name="T11" fmla="*/ 27 h 104"/>
                  <a:gd name="T12" fmla="*/ 78 w 107"/>
                  <a:gd name="T13" fmla="*/ 44 h 104"/>
                  <a:gd name="T14" fmla="*/ 58 w 107"/>
                  <a:gd name="T15" fmla="*/ 56 h 104"/>
                  <a:gd name="T16" fmla="*/ 74 w 107"/>
                  <a:gd name="T17" fmla="*/ 78 h 104"/>
                  <a:gd name="T18" fmla="*/ 63 w 107"/>
                  <a:gd name="T19" fmla="*/ 89 h 104"/>
                  <a:gd name="T20" fmla="*/ 58 w 107"/>
                  <a:gd name="T21" fmla="*/ 101 h 104"/>
                  <a:gd name="T22" fmla="*/ 62 w 107"/>
                  <a:gd name="T23" fmla="*/ 104 h 104"/>
                  <a:gd name="T24" fmla="*/ 106 w 107"/>
                  <a:gd name="T25" fmla="*/ 68 h 104"/>
                  <a:gd name="T26" fmla="*/ 74 w 107"/>
                  <a:gd name="T27" fmla="*/ 3 h 104"/>
                  <a:gd name="T28" fmla="*/ 12 w 107"/>
                  <a:gd name="T29" fmla="*/ 0 h 104"/>
                  <a:gd name="T30" fmla="*/ 11 w 107"/>
                  <a:gd name="T31" fmla="*/ 9 h 104"/>
                  <a:gd name="T32" fmla="*/ 31 w 107"/>
                  <a:gd name="T33" fmla="*/ 2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7" h="104">
                    <a:moveTo>
                      <a:pt x="31" y="28"/>
                    </a:moveTo>
                    <a:cubicBezTo>
                      <a:pt x="25" y="34"/>
                      <a:pt x="11" y="46"/>
                      <a:pt x="0" y="56"/>
                    </a:cubicBezTo>
                    <a:cubicBezTo>
                      <a:pt x="6" y="57"/>
                      <a:pt x="6" y="57"/>
                      <a:pt x="6" y="57"/>
                    </a:cubicBezTo>
                    <a:cubicBezTo>
                      <a:pt x="17" y="47"/>
                      <a:pt x="30" y="36"/>
                      <a:pt x="37" y="33"/>
                    </a:cubicBezTo>
                    <a:cubicBezTo>
                      <a:pt x="38" y="34"/>
                      <a:pt x="39" y="37"/>
                      <a:pt x="43" y="36"/>
                    </a:cubicBezTo>
                    <a:cubicBezTo>
                      <a:pt x="49" y="35"/>
                      <a:pt x="62" y="27"/>
                      <a:pt x="72" y="27"/>
                    </a:cubicBezTo>
                    <a:cubicBezTo>
                      <a:pt x="80" y="27"/>
                      <a:pt x="86" y="39"/>
                      <a:pt x="78" y="44"/>
                    </a:cubicBezTo>
                    <a:cubicBezTo>
                      <a:pt x="70" y="48"/>
                      <a:pt x="57" y="50"/>
                      <a:pt x="58" y="56"/>
                    </a:cubicBezTo>
                    <a:cubicBezTo>
                      <a:pt x="59" y="63"/>
                      <a:pt x="69" y="70"/>
                      <a:pt x="74" y="78"/>
                    </a:cubicBezTo>
                    <a:cubicBezTo>
                      <a:pt x="80" y="90"/>
                      <a:pt x="70" y="92"/>
                      <a:pt x="63" y="89"/>
                    </a:cubicBezTo>
                    <a:cubicBezTo>
                      <a:pt x="65" y="94"/>
                      <a:pt x="64" y="99"/>
                      <a:pt x="58" y="101"/>
                    </a:cubicBezTo>
                    <a:cubicBezTo>
                      <a:pt x="59" y="102"/>
                      <a:pt x="60" y="103"/>
                      <a:pt x="62" y="104"/>
                    </a:cubicBezTo>
                    <a:cubicBezTo>
                      <a:pt x="106" y="68"/>
                      <a:pt x="106" y="68"/>
                      <a:pt x="106" y="68"/>
                    </a:cubicBezTo>
                    <a:cubicBezTo>
                      <a:pt x="107" y="43"/>
                      <a:pt x="96" y="15"/>
                      <a:pt x="74" y="3"/>
                    </a:cubicBezTo>
                    <a:cubicBezTo>
                      <a:pt x="54" y="2"/>
                      <a:pt x="33" y="2"/>
                      <a:pt x="12" y="0"/>
                    </a:cubicBezTo>
                    <a:cubicBezTo>
                      <a:pt x="11" y="9"/>
                      <a:pt x="11" y="9"/>
                      <a:pt x="11" y="9"/>
                    </a:cubicBezTo>
                    <a:cubicBezTo>
                      <a:pt x="16" y="13"/>
                      <a:pt x="28" y="26"/>
                      <a:pt x="31" y="28"/>
                    </a:cubicBezTo>
                    <a:close/>
                  </a:path>
                </a:pathLst>
              </a:custGeom>
              <a:solidFill>
                <a:srgbClr val="A98C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923"/>
              <p:cNvSpPr/>
              <p:nvPr/>
            </p:nvSpPr>
            <p:spPr bwMode="auto">
              <a:xfrm>
                <a:off x="3269" y="2504"/>
                <a:ext cx="35" cy="26"/>
              </a:xfrm>
              <a:custGeom>
                <a:avLst/>
                <a:gdLst>
                  <a:gd name="T0" fmla="*/ 0 w 15"/>
                  <a:gd name="T1" fmla="*/ 11 h 11"/>
                  <a:gd name="T2" fmla="*/ 11 w 15"/>
                  <a:gd name="T3" fmla="*/ 11 h 11"/>
                  <a:gd name="T4" fmla="*/ 15 w 15"/>
                  <a:gd name="T5" fmla="*/ 0 h 11"/>
                  <a:gd name="T6" fmla="*/ 0 w 15"/>
                  <a:gd name="T7" fmla="*/ 11 h 11"/>
                </a:gdLst>
                <a:ahLst/>
                <a:cxnLst>
                  <a:cxn ang="0">
                    <a:pos x="T0" y="T1"/>
                  </a:cxn>
                  <a:cxn ang="0">
                    <a:pos x="T2" y="T3"/>
                  </a:cxn>
                  <a:cxn ang="0">
                    <a:pos x="T4" y="T5"/>
                  </a:cxn>
                  <a:cxn ang="0">
                    <a:pos x="T6" y="T7"/>
                  </a:cxn>
                </a:cxnLst>
                <a:rect l="0" t="0" r="r" b="b"/>
                <a:pathLst>
                  <a:path w="15" h="11">
                    <a:moveTo>
                      <a:pt x="0" y="11"/>
                    </a:moveTo>
                    <a:cubicBezTo>
                      <a:pt x="3" y="11"/>
                      <a:pt x="7" y="11"/>
                      <a:pt x="11" y="11"/>
                    </a:cubicBezTo>
                    <a:cubicBezTo>
                      <a:pt x="15" y="0"/>
                      <a:pt x="15" y="0"/>
                      <a:pt x="15" y="0"/>
                    </a:cubicBezTo>
                    <a:cubicBezTo>
                      <a:pt x="11" y="5"/>
                      <a:pt x="5" y="8"/>
                      <a:pt x="0" y="11"/>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924"/>
              <p:cNvSpPr/>
              <p:nvPr/>
            </p:nvSpPr>
            <p:spPr bwMode="auto">
              <a:xfrm>
                <a:off x="3245" y="1806"/>
                <a:ext cx="22" cy="50"/>
              </a:xfrm>
              <a:custGeom>
                <a:avLst/>
                <a:gdLst>
                  <a:gd name="T0" fmla="*/ 9 w 9"/>
                  <a:gd name="T1" fmla="*/ 20 h 21"/>
                  <a:gd name="T2" fmla="*/ 7 w 9"/>
                  <a:gd name="T3" fmla="*/ 0 h 21"/>
                  <a:gd name="T4" fmla="*/ 0 w 9"/>
                  <a:gd name="T5" fmla="*/ 1 h 21"/>
                  <a:gd name="T6" fmla="*/ 3 w 9"/>
                  <a:gd name="T7" fmla="*/ 21 h 21"/>
                  <a:gd name="T8" fmla="*/ 9 w 9"/>
                  <a:gd name="T9" fmla="*/ 20 h 21"/>
                </a:gdLst>
                <a:ahLst/>
                <a:cxnLst>
                  <a:cxn ang="0">
                    <a:pos x="T0" y="T1"/>
                  </a:cxn>
                  <a:cxn ang="0">
                    <a:pos x="T2" y="T3"/>
                  </a:cxn>
                  <a:cxn ang="0">
                    <a:pos x="T4" y="T5"/>
                  </a:cxn>
                  <a:cxn ang="0">
                    <a:pos x="T6" y="T7"/>
                  </a:cxn>
                  <a:cxn ang="0">
                    <a:pos x="T8" y="T9"/>
                  </a:cxn>
                </a:cxnLst>
                <a:rect l="0" t="0" r="r" b="b"/>
                <a:pathLst>
                  <a:path w="9" h="21">
                    <a:moveTo>
                      <a:pt x="9" y="20"/>
                    </a:moveTo>
                    <a:cubicBezTo>
                      <a:pt x="7" y="0"/>
                      <a:pt x="7" y="0"/>
                      <a:pt x="7" y="0"/>
                    </a:cubicBezTo>
                    <a:cubicBezTo>
                      <a:pt x="5" y="0"/>
                      <a:pt x="2" y="0"/>
                      <a:pt x="0" y="1"/>
                    </a:cubicBezTo>
                    <a:cubicBezTo>
                      <a:pt x="3" y="21"/>
                      <a:pt x="3" y="21"/>
                      <a:pt x="3" y="21"/>
                    </a:cubicBezTo>
                    <a:cubicBezTo>
                      <a:pt x="5" y="21"/>
                      <a:pt x="7" y="20"/>
                      <a:pt x="9" y="2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925"/>
              <p:cNvSpPr/>
              <p:nvPr/>
            </p:nvSpPr>
            <p:spPr bwMode="auto">
              <a:xfrm>
                <a:off x="3200" y="2461"/>
                <a:ext cx="112" cy="69"/>
              </a:xfrm>
              <a:custGeom>
                <a:avLst/>
                <a:gdLst>
                  <a:gd name="T0" fmla="*/ 0 w 47"/>
                  <a:gd name="T1" fmla="*/ 29 h 29"/>
                  <a:gd name="T2" fmla="*/ 18 w 47"/>
                  <a:gd name="T3" fmla="*/ 29 h 29"/>
                  <a:gd name="T4" fmla="*/ 47 w 47"/>
                  <a:gd name="T5" fmla="*/ 9 h 29"/>
                  <a:gd name="T6" fmla="*/ 36 w 47"/>
                  <a:gd name="T7" fmla="*/ 0 h 29"/>
                  <a:gd name="T8" fmla="*/ 0 w 47"/>
                  <a:gd name="T9" fmla="*/ 29 h 29"/>
                </a:gdLst>
                <a:ahLst/>
                <a:cxnLst>
                  <a:cxn ang="0">
                    <a:pos x="T0" y="T1"/>
                  </a:cxn>
                  <a:cxn ang="0">
                    <a:pos x="T2" y="T3"/>
                  </a:cxn>
                  <a:cxn ang="0">
                    <a:pos x="T4" y="T5"/>
                  </a:cxn>
                  <a:cxn ang="0">
                    <a:pos x="T6" y="T7"/>
                  </a:cxn>
                  <a:cxn ang="0">
                    <a:pos x="T8" y="T9"/>
                  </a:cxn>
                </a:cxnLst>
                <a:rect l="0" t="0" r="r" b="b"/>
                <a:pathLst>
                  <a:path w="47" h="29">
                    <a:moveTo>
                      <a:pt x="0" y="29"/>
                    </a:moveTo>
                    <a:cubicBezTo>
                      <a:pt x="6" y="29"/>
                      <a:pt x="12" y="29"/>
                      <a:pt x="18" y="29"/>
                    </a:cubicBezTo>
                    <a:cubicBezTo>
                      <a:pt x="28" y="24"/>
                      <a:pt x="39" y="18"/>
                      <a:pt x="47" y="9"/>
                    </a:cubicBezTo>
                    <a:cubicBezTo>
                      <a:pt x="43" y="6"/>
                      <a:pt x="40" y="3"/>
                      <a:pt x="36" y="0"/>
                    </a:cubicBezTo>
                    <a:cubicBezTo>
                      <a:pt x="27" y="12"/>
                      <a:pt x="14" y="22"/>
                      <a:pt x="0" y="29"/>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926"/>
              <p:cNvSpPr/>
              <p:nvPr/>
            </p:nvSpPr>
            <p:spPr bwMode="auto">
              <a:xfrm>
                <a:off x="3222" y="1809"/>
                <a:ext cx="26" cy="54"/>
              </a:xfrm>
              <a:custGeom>
                <a:avLst/>
                <a:gdLst>
                  <a:gd name="T0" fmla="*/ 0 w 11"/>
                  <a:gd name="T1" fmla="*/ 3 h 23"/>
                  <a:gd name="T2" fmla="*/ 4 w 11"/>
                  <a:gd name="T3" fmla="*/ 23 h 23"/>
                  <a:gd name="T4" fmla="*/ 11 w 11"/>
                  <a:gd name="T5" fmla="*/ 21 h 23"/>
                  <a:gd name="T6" fmla="*/ 8 w 11"/>
                  <a:gd name="T7" fmla="*/ 0 h 23"/>
                  <a:gd name="T8" fmla="*/ 0 w 11"/>
                  <a:gd name="T9" fmla="*/ 3 h 23"/>
                </a:gdLst>
                <a:ahLst/>
                <a:cxnLst>
                  <a:cxn ang="0">
                    <a:pos x="T0" y="T1"/>
                  </a:cxn>
                  <a:cxn ang="0">
                    <a:pos x="T2" y="T3"/>
                  </a:cxn>
                  <a:cxn ang="0">
                    <a:pos x="T4" y="T5"/>
                  </a:cxn>
                  <a:cxn ang="0">
                    <a:pos x="T6" y="T7"/>
                  </a:cxn>
                  <a:cxn ang="0">
                    <a:pos x="T8" y="T9"/>
                  </a:cxn>
                </a:cxnLst>
                <a:rect l="0" t="0" r="r" b="b"/>
                <a:pathLst>
                  <a:path w="11" h="23">
                    <a:moveTo>
                      <a:pt x="0" y="3"/>
                    </a:moveTo>
                    <a:cubicBezTo>
                      <a:pt x="4" y="23"/>
                      <a:pt x="4" y="23"/>
                      <a:pt x="4" y="23"/>
                    </a:cubicBezTo>
                    <a:cubicBezTo>
                      <a:pt x="6" y="22"/>
                      <a:pt x="8" y="21"/>
                      <a:pt x="11" y="21"/>
                    </a:cubicBezTo>
                    <a:cubicBezTo>
                      <a:pt x="8" y="0"/>
                      <a:pt x="8" y="0"/>
                      <a:pt x="8" y="0"/>
                    </a:cubicBezTo>
                    <a:cubicBezTo>
                      <a:pt x="5" y="1"/>
                      <a:pt x="3" y="2"/>
                      <a:pt x="0" y="3"/>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927"/>
              <p:cNvSpPr/>
              <p:nvPr/>
            </p:nvSpPr>
            <p:spPr bwMode="auto">
              <a:xfrm>
                <a:off x="3200" y="1816"/>
                <a:ext cx="26" cy="62"/>
              </a:xfrm>
              <a:custGeom>
                <a:avLst/>
                <a:gdLst>
                  <a:gd name="T0" fmla="*/ 5 w 11"/>
                  <a:gd name="T1" fmla="*/ 1 h 26"/>
                  <a:gd name="T2" fmla="*/ 0 w 11"/>
                  <a:gd name="T3" fmla="*/ 26 h 26"/>
                  <a:gd name="T4" fmla="*/ 11 w 11"/>
                  <a:gd name="T5" fmla="*/ 20 h 26"/>
                  <a:gd name="T6" fmla="*/ 7 w 11"/>
                  <a:gd name="T7" fmla="*/ 0 h 26"/>
                  <a:gd name="T8" fmla="*/ 5 w 11"/>
                  <a:gd name="T9" fmla="*/ 1 h 26"/>
                </a:gdLst>
                <a:ahLst/>
                <a:cxnLst>
                  <a:cxn ang="0">
                    <a:pos x="T0" y="T1"/>
                  </a:cxn>
                  <a:cxn ang="0">
                    <a:pos x="T2" y="T3"/>
                  </a:cxn>
                  <a:cxn ang="0">
                    <a:pos x="T4" y="T5"/>
                  </a:cxn>
                  <a:cxn ang="0">
                    <a:pos x="T6" y="T7"/>
                  </a:cxn>
                  <a:cxn ang="0">
                    <a:pos x="T8" y="T9"/>
                  </a:cxn>
                </a:cxnLst>
                <a:rect l="0" t="0" r="r" b="b"/>
                <a:pathLst>
                  <a:path w="11" h="26">
                    <a:moveTo>
                      <a:pt x="5" y="1"/>
                    </a:moveTo>
                    <a:cubicBezTo>
                      <a:pt x="0" y="26"/>
                      <a:pt x="0" y="26"/>
                      <a:pt x="0" y="26"/>
                    </a:cubicBezTo>
                    <a:cubicBezTo>
                      <a:pt x="4" y="24"/>
                      <a:pt x="7" y="22"/>
                      <a:pt x="11" y="20"/>
                    </a:cubicBezTo>
                    <a:cubicBezTo>
                      <a:pt x="7" y="0"/>
                      <a:pt x="7" y="0"/>
                      <a:pt x="7" y="0"/>
                    </a:cubicBezTo>
                    <a:cubicBezTo>
                      <a:pt x="6" y="1"/>
                      <a:pt x="6" y="1"/>
                      <a:pt x="5" y="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928"/>
              <p:cNvSpPr>
                <a:spLocks noEditPoints="1"/>
              </p:cNvSpPr>
              <p:nvPr/>
            </p:nvSpPr>
            <p:spPr bwMode="auto">
              <a:xfrm>
                <a:off x="2858" y="1683"/>
                <a:ext cx="359" cy="567"/>
              </a:xfrm>
              <a:custGeom>
                <a:avLst/>
                <a:gdLst>
                  <a:gd name="T0" fmla="*/ 38 w 152"/>
                  <a:gd name="T1" fmla="*/ 194 h 239"/>
                  <a:gd name="T2" fmla="*/ 133 w 152"/>
                  <a:gd name="T3" fmla="*/ 110 h 239"/>
                  <a:gd name="T4" fmla="*/ 152 w 152"/>
                  <a:gd name="T5" fmla="*/ 17 h 239"/>
                  <a:gd name="T6" fmla="*/ 52 w 152"/>
                  <a:gd name="T7" fmla="*/ 0 h 239"/>
                  <a:gd name="T8" fmla="*/ 0 w 152"/>
                  <a:gd name="T9" fmla="*/ 239 h 239"/>
                  <a:gd name="T10" fmla="*/ 38 w 152"/>
                  <a:gd name="T11" fmla="*/ 194 h 239"/>
                  <a:gd name="T12" fmla="*/ 121 w 152"/>
                  <a:gd name="T13" fmla="*/ 25 h 239"/>
                  <a:gd name="T14" fmla="*/ 139 w 152"/>
                  <a:gd name="T15" fmla="*/ 26 h 239"/>
                  <a:gd name="T16" fmla="*/ 134 w 152"/>
                  <a:gd name="T17" fmla="*/ 55 h 239"/>
                  <a:gd name="T18" fmla="*/ 117 w 152"/>
                  <a:gd name="T19" fmla="*/ 52 h 239"/>
                  <a:gd name="T20" fmla="*/ 121 w 152"/>
                  <a:gd name="T21" fmla="*/ 25 h 239"/>
                  <a:gd name="T22" fmla="*/ 129 w 152"/>
                  <a:gd name="T23" fmla="*/ 67 h 239"/>
                  <a:gd name="T24" fmla="*/ 125 w 152"/>
                  <a:gd name="T25" fmla="*/ 96 h 239"/>
                  <a:gd name="T26" fmla="*/ 111 w 152"/>
                  <a:gd name="T27" fmla="*/ 93 h 239"/>
                  <a:gd name="T28" fmla="*/ 114 w 152"/>
                  <a:gd name="T29" fmla="*/ 66 h 239"/>
                  <a:gd name="T30" fmla="*/ 129 w 152"/>
                  <a:gd name="T31" fmla="*/ 67 h 239"/>
                  <a:gd name="T32" fmla="*/ 94 w 152"/>
                  <a:gd name="T33" fmla="*/ 20 h 239"/>
                  <a:gd name="T34" fmla="*/ 112 w 152"/>
                  <a:gd name="T35" fmla="*/ 23 h 239"/>
                  <a:gd name="T36" fmla="*/ 108 w 152"/>
                  <a:gd name="T37" fmla="*/ 52 h 239"/>
                  <a:gd name="T38" fmla="*/ 89 w 152"/>
                  <a:gd name="T39" fmla="*/ 49 h 239"/>
                  <a:gd name="T40" fmla="*/ 94 w 152"/>
                  <a:gd name="T41" fmla="*/ 20 h 239"/>
                  <a:gd name="T42" fmla="*/ 106 w 152"/>
                  <a:gd name="T43" fmla="*/ 64 h 239"/>
                  <a:gd name="T44" fmla="*/ 103 w 152"/>
                  <a:gd name="T45" fmla="*/ 93 h 239"/>
                  <a:gd name="T46" fmla="*/ 82 w 152"/>
                  <a:gd name="T47" fmla="*/ 91 h 239"/>
                  <a:gd name="T48" fmla="*/ 86 w 152"/>
                  <a:gd name="T49" fmla="*/ 63 h 239"/>
                  <a:gd name="T50" fmla="*/ 106 w 152"/>
                  <a:gd name="T51" fmla="*/ 64 h 239"/>
                  <a:gd name="T52" fmla="*/ 65 w 152"/>
                  <a:gd name="T53" fmla="*/ 14 h 239"/>
                  <a:gd name="T54" fmla="*/ 85 w 152"/>
                  <a:gd name="T55" fmla="*/ 18 h 239"/>
                  <a:gd name="T56" fmla="*/ 79 w 152"/>
                  <a:gd name="T57" fmla="*/ 48 h 239"/>
                  <a:gd name="T58" fmla="*/ 60 w 152"/>
                  <a:gd name="T59" fmla="*/ 45 h 239"/>
                  <a:gd name="T60" fmla="*/ 65 w 152"/>
                  <a:gd name="T61" fmla="*/ 14 h 239"/>
                  <a:gd name="T62" fmla="*/ 56 w 152"/>
                  <a:gd name="T63" fmla="*/ 58 h 239"/>
                  <a:gd name="T64" fmla="*/ 76 w 152"/>
                  <a:gd name="T65" fmla="*/ 60 h 239"/>
                  <a:gd name="T66" fmla="*/ 73 w 152"/>
                  <a:gd name="T67" fmla="*/ 90 h 239"/>
                  <a:gd name="T68" fmla="*/ 53 w 152"/>
                  <a:gd name="T69" fmla="*/ 88 h 239"/>
                  <a:gd name="T70" fmla="*/ 56 w 152"/>
                  <a:gd name="T71" fmla="*/ 58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2" h="239">
                    <a:moveTo>
                      <a:pt x="38" y="194"/>
                    </a:moveTo>
                    <a:cubicBezTo>
                      <a:pt x="22" y="124"/>
                      <a:pt x="76" y="86"/>
                      <a:pt x="133" y="110"/>
                    </a:cubicBezTo>
                    <a:cubicBezTo>
                      <a:pt x="152" y="17"/>
                      <a:pt x="152" y="17"/>
                      <a:pt x="152" y="17"/>
                    </a:cubicBezTo>
                    <a:cubicBezTo>
                      <a:pt x="52" y="0"/>
                      <a:pt x="52" y="0"/>
                      <a:pt x="52" y="0"/>
                    </a:cubicBezTo>
                    <a:cubicBezTo>
                      <a:pt x="0" y="239"/>
                      <a:pt x="0" y="239"/>
                      <a:pt x="0" y="239"/>
                    </a:cubicBezTo>
                    <a:cubicBezTo>
                      <a:pt x="9" y="220"/>
                      <a:pt x="23" y="205"/>
                      <a:pt x="38" y="194"/>
                    </a:cubicBezTo>
                    <a:close/>
                    <a:moveTo>
                      <a:pt x="121" y="25"/>
                    </a:moveTo>
                    <a:cubicBezTo>
                      <a:pt x="139" y="26"/>
                      <a:pt x="139" y="26"/>
                      <a:pt x="139" y="26"/>
                    </a:cubicBezTo>
                    <a:cubicBezTo>
                      <a:pt x="134" y="55"/>
                      <a:pt x="134" y="55"/>
                      <a:pt x="134" y="55"/>
                    </a:cubicBezTo>
                    <a:cubicBezTo>
                      <a:pt x="117" y="52"/>
                      <a:pt x="117" y="52"/>
                      <a:pt x="117" y="52"/>
                    </a:cubicBezTo>
                    <a:lnTo>
                      <a:pt x="121" y="25"/>
                    </a:lnTo>
                    <a:close/>
                    <a:moveTo>
                      <a:pt x="129" y="67"/>
                    </a:moveTo>
                    <a:cubicBezTo>
                      <a:pt x="125" y="96"/>
                      <a:pt x="125" y="96"/>
                      <a:pt x="125" y="96"/>
                    </a:cubicBezTo>
                    <a:cubicBezTo>
                      <a:pt x="111" y="93"/>
                      <a:pt x="111" y="93"/>
                      <a:pt x="111" y="93"/>
                    </a:cubicBezTo>
                    <a:cubicBezTo>
                      <a:pt x="114" y="66"/>
                      <a:pt x="114" y="66"/>
                      <a:pt x="114" y="66"/>
                    </a:cubicBezTo>
                    <a:lnTo>
                      <a:pt x="129" y="67"/>
                    </a:lnTo>
                    <a:close/>
                    <a:moveTo>
                      <a:pt x="94" y="20"/>
                    </a:moveTo>
                    <a:cubicBezTo>
                      <a:pt x="112" y="23"/>
                      <a:pt x="112" y="23"/>
                      <a:pt x="112" y="23"/>
                    </a:cubicBezTo>
                    <a:cubicBezTo>
                      <a:pt x="108" y="52"/>
                      <a:pt x="108" y="52"/>
                      <a:pt x="108" y="52"/>
                    </a:cubicBezTo>
                    <a:cubicBezTo>
                      <a:pt x="89" y="49"/>
                      <a:pt x="89" y="49"/>
                      <a:pt x="89" y="49"/>
                    </a:cubicBezTo>
                    <a:lnTo>
                      <a:pt x="94" y="20"/>
                    </a:lnTo>
                    <a:close/>
                    <a:moveTo>
                      <a:pt x="106" y="64"/>
                    </a:moveTo>
                    <a:cubicBezTo>
                      <a:pt x="103" y="93"/>
                      <a:pt x="103" y="93"/>
                      <a:pt x="103" y="93"/>
                    </a:cubicBezTo>
                    <a:cubicBezTo>
                      <a:pt x="82" y="91"/>
                      <a:pt x="82" y="91"/>
                      <a:pt x="82" y="91"/>
                    </a:cubicBezTo>
                    <a:cubicBezTo>
                      <a:pt x="86" y="63"/>
                      <a:pt x="86" y="63"/>
                      <a:pt x="86" y="63"/>
                    </a:cubicBezTo>
                    <a:lnTo>
                      <a:pt x="106" y="64"/>
                    </a:lnTo>
                    <a:close/>
                    <a:moveTo>
                      <a:pt x="65" y="14"/>
                    </a:moveTo>
                    <a:cubicBezTo>
                      <a:pt x="85" y="18"/>
                      <a:pt x="85" y="18"/>
                      <a:pt x="85" y="18"/>
                    </a:cubicBezTo>
                    <a:cubicBezTo>
                      <a:pt x="79" y="48"/>
                      <a:pt x="79" y="48"/>
                      <a:pt x="79" y="48"/>
                    </a:cubicBezTo>
                    <a:cubicBezTo>
                      <a:pt x="60" y="45"/>
                      <a:pt x="60" y="45"/>
                      <a:pt x="60" y="45"/>
                    </a:cubicBezTo>
                    <a:lnTo>
                      <a:pt x="65" y="14"/>
                    </a:lnTo>
                    <a:close/>
                    <a:moveTo>
                      <a:pt x="56" y="58"/>
                    </a:moveTo>
                    <a:cubicBezTo>
                      <a:pt x="76" y="60"/>
                      <a:pt x="76" y="60"/>
                      <a:pt x="76" y="60"/>
                    </a:cubicBezTo>
                    <a:cubicBezTo>
                      <a:pt x="73" y="90"/>
                      <a:pt x="73" y="90"/>
                      <a:pt x="73" y="90"/>
                    </a:cubicBezTo>
                    <a:cubicBezTo>
                      <a:pt x="53" y="88"/>
                      <a:pt x="53" y="88"/>
                      <a:pt x="53" y="88"/>
                    </a:cubicBezTo>
                    <a:lnTo>
                      <a:pt x="56" y="58"/>
                    </a:ln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929"/>
              <p:cNvSpPr/>
              <p:nvPr/>
            </p:nvSpPr>
            <p:spPr bwMode="auto">
              <a:xfrm>
                <a:off x="3125" y="2431"/>
                <a:ext cx="151" cy="99"/>
              </a:xfrm>
              <a:custGeom>
                <a:avLst/>
                <a:gdLst>
                  <a:gd name="T0" fmla="*/ 0 w 64"/>
                  <a:gd name="T1" fmla="*/ 39 h 42"/>
                  <a:gd name="T2" fmla="*/ 24 w 64"/>
                  <a:gd name="T3" fmla="*/ 42 h 42"/>
                  <a:gd name="T4" fmla="*/ 64 w 64"/>
                  <a:gd name="T5" fmla="*/ 10 h 42"/>
                  <a:gd name="T6" fmla="*/ 53 w 64"/>
                  <a:gd name="T7" fmla="*/ 0 h 42"/>
                  <a:gd name="T8" fmla="*/ 0 w 64"/>
                  <a:gd name="T9" fmla="*/ 39 h 42"/>
                </a:gdLst>
                <a:ahLst/>
                <a:cxnLst>
                  <a:cxn ang="0">
                    <a:pos x="T0" y="T1"/>
                  </a:cxn>
                  <a:cxn ang="0">
                    <a:pos x="T2" y="T3"/>
                  </a:cxn>
                  <a:cxn ang="0">
                    <a:pos x="T4" y="T5"/>
                  </a:cxn>
                  <a:cxn ang="0">
                    <a:pos x="T6" y="T7"/>
                  </a:cxn>
                  <a:cxn ang="0">
                    <a:pos x="T8" y="T9"/>
                  </a:cxn>
                </a:cxnLst>
                <a:rect l="0" t="0" r="r" b="b"/>
                <a:pathLst>
                  <a:path w="64" h="42">
                    <a:moveTo>
                      <a:pt x="0" y="39"/>
                    </a:moveTo>
                    <a:cubicBezTo>
                      <a:pt x="8" y="40"/>
                      <a:pt x="16" y="41"/>
                      <a:pt x="24" y="42"/>
                    </a:cubicBezTo>
                    <a:cubicBezTo>
                      <a:pt x="39" y="34"/>
                      <a:pt x="54" y="23"/>
                      <a:pt x="64" y="10"/>
                    </a:cubicBezTo>
                    <a:cubicBezTo>
                      <a:pt x="60" y="6"/>
                      <a:pt x="56" y="3"/>
                      <a:pt x="53" y="0"/>
                    </a:cubicBezTo>
                    <a:cubicBezTo>
                      <a:pt x="40" y="18"/>
                      <a:pt x="20" y="31"/>
                      <a:pt x="0" y="39"/>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930"/>
              <p:cNvSpPr/>
              <p:nvPr/>
            </p:nvSpPr>
            <p:spPr bwMode="auto">
              <a:xfrm>
                <a:off x="3075" y="2694"/>
                <a:ext cx="199" cy="206"/>
              </a:xfrm>
              <a:custGeom>
                <a:avLst/>
                <a:gdLst>
                  <a:gd name="T0" fmla="*/ 47 w 84"/>
                  <a:gd name="T1" fmla="*/ 35 h 87"/>
                  <a:gd name="T2" fmla="*/ 75 w 84"/>
                  <a:gd name="T3" fmla="*/ 54 h 87"/>
                  <a:gd name="T4" fmla="*/ 56 w 84"/>
                  <a:gd name="T5" fmla="*/ 24 h 87"/>
                  <a:gd name="T6" fmla="*/ 77 w 84"/>
                  <a:gd name="T7" fmla="*/ 9 h 87"/>
                  <a:gd name="T8" fmla="*/ 71 w 84"/>
                  <a:gd name="T9" fmla="*/ 1 h 87"/>
                  <a:gd name="T10" fmla="*/ 46 w 84"/>
                  <a:gd name="T11" fmla="*/ 10 h 87"/>
                  <a:gd name="T12" fmla="*/ 40 w 84"/>
                  <a:gd name="T13" fmla="*/ 6 h 87"/>
                  <a:gd name="T14" fmla="*/ 0 w 84"/>
                  <a:gd name="T15" fmla="*/ 45 h 87"/>
                  <a:gd name="T16" fmla="*/ 38 w 84"/>
                  <a:gd name="T17" fmla="*/ 82 h 87"/>
                  <a:gd name="T18" fmla="*/ 24 w 84"/>
                  <a:gd name="T19" fmla="*/ 57 h 87"/>
                  <a:gd name="T20" fmla="*/ 49 w 84"/>
                  <a:gd name="T21" fmla="*/ 73 h 87"/>
                  <a:gd name="T22" fmla="*/ 36 w 84"/>
                  <a:gd name="T23" fmla="*/ 45 h 87"/>
                  <a:gd name="T24" fmla="*/ 63 w 84"/>
                  <a:gd name="T25" fmla="*/ 64 h 87"/>
                  <a:gd name="T26" fmla="*/ 47 w 84"/>
                  <a:gd name="T27" fmla="*/ 3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4" h="87">
                    <a:moveTo>
                      <a:pt x="47" y="35"/>
                    </a:moveTo>
                    <a:cubicBezTo>
                      <a:pt x="53" y="35"/>
                      <a:pt x="69" y="59"/>
                      <a:pt x="75" y="54"/>
                    </a:cubicBezTo>
                    <a:cubicBezTo>
                      <a:pt x="81" y="48"/>
                      <a:pt x="57" y="32"/>
                      <a:pt x="56" y="24"/>
                    </a:cubicBezTo>
                    <a:cubicBezTo>
                      <a:pt x="56" y="15"/>
                      <a:pt x="70" y="13"/>
                      <a:pt x="77" y="9"/>
                    </a:cubicBezTo>
                    <a:cubicBezTo>
                      <a:pt x="84" y="5"/>
                      <a:pt x="79" y="0"/>
                      <a:pt x="71" y="1"/>
                    </a:cubicBezTo>
                    <a:cubicBezTo>
                      <a:pt x="63" y="3"/>
                      <a:pt x="52" y="9"/>
                      <a:pt x="46" y="10"/>
                    </a:cubicBezTo>
                    <a:cubicBezTo>
                      <a:pt x="43" y="11"/>
                      <a:pt x="41" y="7"/>
                      <a:pt x="40" y="6"/>
                    </a:cubicBezTo>
                    <a:cubicBezTo>
                      <a:pt x="29" y="12"/>
                      <a:pt x="8" y="36"/>
                      <a:pt x="0" y="45"/>
                    </a:cubicBezTo>
                    <a:cubicBezTo>
                      <a:pt x="7" y="53"/>
                      <a:pt x="32" y="87"/>
                      <a:pt x="38" y="82"/>
                    </a:cubicBezTo>
                    <a:cubicBezTo>
                      <a:pt x="44" y="77"/>
                      <a:pt x="27" y="65"/>
                      <a:pt x="24" y="57"/>
                    </a:cubicBezTo>
                    <a:cubicBezTo>
                      <a:pt x="31" y="60"/>
                      <a:pt x="43" y="79"/>
                      <a:pt x="49" y="73"/>
                    </a:cubicBezTo>
                    <a:cubicBezTo>
                      <a:pt x="56" y="66"/>
                      <a:pt x="37" y="52"/>
                      <a:pt x="36" y="45"/>
                    </a:cubicBezTo>
                    <a:cubicBezTo>
                      <a:pt x="43" y="47"/>
                      <a:pt x="56" y="69"/>
                      <a:pt x="63" y="64"/>
                    </a:cubicBezTo>
                    <a:cubicBezTo>
                      <a:pt x="69" y="60"/>
                      <a:pt x="50" y="40"/>
                      <a:pt x="47" y="35"/>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931"/>
              <p:cNvSpPr/>
              <p:nvPr/>
            </p:nvSpPr>
            <p:spPr bwMode="auto">
              <a:xfrm>
                <a:off x="3151" y="1389"/>
                <a:ext cx="4" cy="0"/>
              </a:xfrm>
              <a:custGeom>
                <a:avLst/>
                <a:gdLst>
                  <a:gd name="T0" fmla="*/ 2 w 2"/>
                  <a:gd name="T1" fmla="*/ 0 w 2"/>
                  <a:gd name="T2" fmla="*/ 0 w 2"/>
                  <a:gd name="T3" fmla="*/ 2 w 2"/>
                </a:gdLst>
                <a:ahLst/>
                <a:cxnLst>
                  <a:cxn ang="0">
                    <a:pos x="T0" y="0"/>
                  </a:cxn>
                  <a:cxn ang="0">
                    <a:pos x="T1" y="0"/>
                  </a:cxn>
                  <a:cxn ang="0">
                    <a:pos x="T2" y="0"/>
                  </a:cxn>
                  <a:cxn ang="0">
                    <a:pos x="T3" y="0"/>
                  </a:cxn>
                </a:cxnLst>
                <a:rect l="0" t="0" r="r" b="b"/>
                <a:pathLst>
                  <a:path w="2">
                    <a:moveTo>
                      <a:pt x="2" y="0"/>
                    </a:moveTo>
                    <a:cubicBezTo>
                      <a:pt x="0" y="0"/>
                      <a:pt x="0" y="0"/>
                      <a:pt x="0" y="0"/>
                    </a:cubicBezTo>
                    <a:cubicBezTo>
                      <a:pt x="0" y="0"/>
                      <a:pt x="0" y="0"/>
                      <a:pt x="0" y="0"/>
                    </a:cubicBezTo>
                    <a:cubicBezTo>
                      <a:pt x="1" y="0"/>
                      <a:pt x="1" y="0"/>
                      <a:pt x="2" y="0"/>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 name="Freeform 932"/>
              <p:cNvSpPr/>
              <p:nvPr/>
            </p:nvSpPr>
            <p:spPr bwMode="auto">
              <a:xfrm>
                <a:off x="2751" y="2136"/>
                <a:ext cx="461" cy="392"/>
              </a:xfrm>
              <a:custGeom>
                <a:avLst/>
                <a:gdLst>
                  <a:gd name="T0" fmla="*/ 113 w 195"/>
                  <a:gd name="T1" fmla="*/ 18 h 165"/>
                  <a:gd name="T2" fmla="*/ 59 w 195"/>
                  <a:gd name="T3" fmla="*/ 105 h 165"/>
                  <a:gd name="T4" fmla="*/ 81 w 195"/>
                  <a:gd name="T5" fmla="*/ 108 h 165"/>
                  <a:gd name="T6" fmla="*/ 122 w 195"/>
                  <a:gd name="T7" fmla="*/ 28 h 165"/>
                  <a:gd name="T8" fmla="*/ 165 w 195"/>
                  <a:gd name="T9" fmla="*/ 90 h 165"/>
                  <a:gd name="T10" fmla="*/ 76 w 195"/>
                  <a:gd name="T11" fmla="*/ 112 h 165"/>
                  <a:gd name="T12" fmla="*/ 0 w 195"/>
                  <a:gd name="T13" fmla="*/ 76 h 165"/>
                  <a:gd name="T14" fmla="*/ 4 w 195"/>
                  <a:gd name="T15" fmla="*/ 102 h 165"/>
                  <a:gd name="T16" fmla="*/ 129 w 195"/>
                  <a:gd name="T17" fmla="*/ 134 h 165"/>
                  <a:gd name="T18" fmla="*/ 5 w 195"/>
                  <a:gd name="T19" fmla="*/ 109 h 165"/>
                  <a:gd name="T20" fmla="*/ 10 w 195"/>
                  <a:gd name="T21" fmla="*/ 135 h 165"/>
                  <a:gd name="T22" fmla="*/ 102 w 195"/>
                  <a:gd name="T23" fmla="*/ 160 h 165"/>
                  <a:gd name="T24" fmla="*/ 188 w 195"/>
                  <a:gd name="T25" fmla="*/ 104 h 165"/>
                  <a:gd name="T26" fmla="*/ 181 w 195"/>
                  <a:gd name="T27" fmla="*/ 93 h 165"/>
                  <a:gd name="T28" fmla="*/ 195 w 195"/>
                  <a:gd name="T29" fmla="*/ 68 h 165"/>
                  <a:gd name="T30" fmla="*/ 113 w 195"/>
                  <a:gd name="T31" fmla="*/ 1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5" h="165">
                    <a:moveTo>
                      <a:pt x="113" y="18"/>
                    </a:moveTo>
                    <a:cubicBezTo>
                      <a:pt x="81" y="32"/>
                      <a:pt x="53" y="69"/>
                      <a:pt x="59" y="105"/>
                    </a:cubicBezTo>
                    <a:cubicBezTo>
                      <a:pt x="66" y="106"/>
                      <a:pt x="75" y="107"/>
                      <a:pt x="81" y="108"/>
                    </a:cubicBezTo>
                    <a:cubicBezTo>
                      <a:pt x="70" y="63"/>
                      <a:pt x="100" y="36"/>
                      <a:pt x="122" y="28"/>
                    </a:cubicBezTo>
                    <a:cubicBezTo>
                      <a:pt x="168" y="10"/>
                      <a:pt x="182" y="62"/>
                      <a:pt x="165" y="90"/>
                    </a:cubicBezTo>
                    <a:cubicBezTo>
                      <a:pt x="147" y="119"/>
                      <a:pt x="106" y="117"/>
                      <a:pt x="76" y="112"/>
                    </a:cubicBezTo>
                    <a:cubicBezTo>
                      <a:pt x="43" y="107"/>
                      <a:pt x="17" y="91"/>
                      <a:pt x="0" y="76"/>
                    </a:cubicBezTo>
                    <a:cubicBezTo>
                      <a:pt x="1" y="85"/>
                      <a:pt x="3" y="93"/>
                      <a:pt x="4" y="102"/>
                    </a:cubicBezTo>
                    <a:cubicBezTo>
                      <a:pt x="41" y="130"/>
                      <a:pt x="90" y="137"/>
                      <a:pt x="129" y="134"/>
                    </a:cubicBezTo>
                    <a:cubicBezTo>
                      <a:pt x="96" y="144"/>
                      <a:pt x="34" y="132"/>
                      <a:pt x="5" y="109"/>
                    </a:cubicBezTo>
                    <a:cubicBezTo>
                      <a:pt x="7" y="117"/>
                      <a:pt x="8" y="126"/>
                      <a:pt x="10" y="135"/>
                    </a:cubicBezTo>
                    <a:cubicBezTo>
                      <a:pt x="35" y="153"/>
                      <a:pt x="64" y="165"/>
                      <a:pt x="102" y="160"/>
                    </a:cubicBezTo>
                    <a:cubicBezTo>
                      <a:pt x="135" y="156"/>
                      <a:pt x="172" y="141"/>
                      <a:pt x="188" y="104"/>
                    </a:cubicBezTo>
                    <a:cubicBezTo>
                      <a:pt x="185" y="101"/>
                      <a:pt x="181" y="99"/>
                      <a:pt x="181" y="93"/>
                    </a:cubicBezTo>
                    <a:cubicBezTo>
                      <a:pt x="181" y="84"/>
                      <a:pt x="190" y="74"/>
                      <a:pt x="195" y="68"/>
                    </a:cubicBezTo>
                    <a:cubicBezTo>
                      <a:pt x="195" y="24"/>
                      <a:pt x="154" y="0"/>
                      <a:pt x="113" y="18"/>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Freeform 933"/>
              <p:cNvSpPr/>
              <p:nvPr/>
            </p:nvSpPr>
            <p:spPr bwMode="auto">
              <a:xfrm>
                <a:off x="2879" y="2084"/>
                <a:ext cx="366" cy="171"/>
              </a:xfrm>
              <a:custGeom>
                <a:avLst/>
                <a:gdLst>
                  <a:gd name="T0" fmla="*/ 60 w 155"/>
                  <a:gd name="T1" fmla="*/ 32 h 72"/>
                  <a:gd name="T2" fmla="*/ 135 w 155"/>
                  <a:gd name="T3" fmla="*/ 53 h 72"/>
                  <a:gd name="T4" fmla="*/ 155 w 155"/>
                  <a:gd name="T5" fmla="*/ 37 h 72"/>
                  <a:gd name="T6" fmla="*/ 71 w 155"/>
                  <a:gd name="T7" fmla="*/ 10 h 72"/>
                  <a:gd name="T8" fmla="*/ 0 w 155"/>
                  <a:gd name="T9" fmla="*/ 65 h 72"/>
                  <a:gd name="T10" fmla="*/ 11 w 155"/>
                  <a:gd name="T11" fmla="*/ 72 h 72"/>
                  <a:gd name="T12" fmla="*/ 60 w 155"/>
                  <a:gd name="T13" fmla="*/ 32 h 72"/>
                </a:gdLst>
                <a:ahLst/>
                <a:cxnLst>
                  <a:cxn ang="0">
                    <a:pos x="T0" y="T1"/>
                  </a:cxn>
                  <a:cxn ang="0">
                    <a:pos x="T2" y="T3"/>
                  </a:cxn>
                  <a:cxn ang="0">
                    <a:pos x="T4" y="T5"/>
                  </a:cxn>
                  <a:cxn ang="0">
                    <a:pos x="T6" y="T7"/>
                  </a:cxn>
                  <a:cxn ang="0">
                    <a:pos x="T8" y="T9"/>
                  </a:cxn>
                  <a:cxn ang="0">
                    <a:pos x="T10" y="T11"/>
                  </a:cxn>
                  <a:cxn ang="0">
                    <a:pos x="T12" y="T13"/>
                  </a:cxn>
                </a:cxnLst>
                <a:rect l="0" t="0" r="r" b="b"/>
                <a:pathLst>
                  <a:path w="155" h="72">
                    <a:moveTo>
                      <a:pt x="60" y="32"/>
                    </a:moveTo>
                    <a:cubicBezTo>
                      <a:pt x="89" y="21"/>
                      <a:pt x="120" y="31"/>
                      <a:pt x="135" y="53"/>
                    </a:cubicBezTo>
                    <a:cubicBezTo>
                      <a:pt x="141" y="46"/>
                      <a:pt x="148" y="41"/>
                      <a:pt x="155" y="37"/>
                    </a:cubicBezTo>
                    <a:cubicBezTo>
                      <a:pt x="141" y="15"/>
                      <a:pt x="110" y="0"/>
                      <a:pt x="71" y="10"/>
                    </a:cubicBezTo>
                    <a:cubicBezTo>
                      <a:pt x="46" y="16"/>
                      <a:pt x="17" y="35"/>
                      <a:pt x="0" y="65"/>
                    </a:cubicBezTo>
                    <a:cubicBezTo>
                      <a:pt x="4" y="68"/>
                      <a:pt x="7" y="70"/>
                      <a:pt x="11" y="72"/>
                    </a:cubicBezTo>
                    <a:cubicBezTo>
                      <a:pt x="23" y="54"/>
                      <a:pt x="40" y="39"/>
                      <a:pt x="60" y="32"/>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934"/>
              <p:cNvSpPr/>
              <p:nvPr/>
            </p:nvSpPr>
            <p:spPr bwMode="auto">
              <a:xfrm>
                <a:off x="3146" y="1752"/>
                <a:ext cx="28" cy="47"/>
              </a:xfrm>
              <a:custGeom>
                <a:avLst/>
                <a:gdLst>
                  <a:gd name="T0" fmla="*/ 7 w 28"/>
                  <a:gd name="T1" fmla="*/ 0 h 47"/>
                  <a:gd name="T2" fmla="*/ 0 w 28"/>
                  <a:gd name="T3" fmla="*/ 47 h 47"/>
                  <a:gd name="T4" fmla="*/ 21 w 28"/>
                  <a:gd name="T5" fmla="*/ 47 h 47"/>
                  <a:gd name="T6" fmla="*/ 28 w 28"/>
                  <a:gd name="T7" fmla="*/ 0 h 47"/>
                  <a:gd name="T8" fmla="*/ 7 w 28"/>
                  <a:gd name="T9" fmla="*/ 0 h 47"/>
                </a:gdLst>
                <a:ahLst/>
                <a:cxnLst>
                  <a:cxn ang="0">
                    <a:pos x="T0" y="T1"/>
                  </a:cxn>
                  <a:cxn ang="0">
                    <a:pos x="T2" y="T3"/>
                  </a:cxn>
                  <a:cxn ang="0">
                    <a:pos x="T4" y="T5"/>
                  </a:cxn>
                  <a:cxn ang="0">
                    <a:pos x="T6" y="T7"/>
                  </a:cxn>
                  <a:cxn ang="0">
                    <a:pos x="T8" y="T9"/>
                  </a:cxn>
                </a:cxnLst>
                <a:rect l="0" t="0" r="r" b="b"/>
                <a:pathLst>
                  <a:path w="28" h="47">
                    <a:moveTo>
                      <a:pt x="7" y="0"/>
                    </a:moveTo>
                    <a:lnTo>
                      <a:pt x="0" y="47"/>
                    </a:lnTo>
                    <a:lnTo>
                      <a:pt x="21" y="47"/>
                    </a:lnTo>
                    <a:lnTo>
                      <a:pt x="28" y="0"/>
                    </a:lnTo>
                    <a:lnTo>
                      <a:pt x="7" y="0"/>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Freeform 935"/>
              <p:cNvSpPr/>
              <p:nvPr/>
            </p:nvSpPr>
            <p:spPr bwMode="auto">
              <a:xfrm>
                <a:off x="3068" y="2393"/>
                <a:ext cx="173" cy="123"/>
              </a:xfrm>
              <a:custGeom>
                <a:avLst/>
                <a:gdLst>
                  <a:gd name="T0" fmla="*/ 0 w 73"/>
                  <a:gd name="T1" fmla="*/ 49 h 52"/>
                  <a:gd name="T2" fmla="*/ 10 w 73"/>
                  <a:gd name="T3" fmla="*/ 52 h 52"/>
                  <a:gd name="T4" fmla="*/ 73 w 73"/>
                  <a:gd name="T5" fmla="*/ 13 h 52"/>
                  <a:gd name="T6" fmla="*/ 58 w 73"/>
                  <a:gd name="T7" fmla="*/ 0 h 52"/>
                  <a:gd name="T8" fmla="*/ 0 w 73"/>
                  <a:gd name="T9" fmla="*/ 49 h 52"/>
                </a:gdLst>
                <a:ahLst/>
                <a:cxnLst>
                  <a:cxn ang="0">
                    <a:pos x="T0" y="T1"/>
                  </a:cxn>
                  <a:cxn ang="0">
                    <a:pos x="T2" y="T3"/>
                  </a:cxn>
                  <a:cxn ang="0">
                    <a:pos x="T4" y="T5"/>
                  </a:cxn>
                  <a:cxn ang="0">
                    <a:pos x="T6" y="T7"/>
                  </a:cxn>
                  <a:cxn ang="0">
                    <a:pos x="T8" y="T9"/>
                  </a:cxn>
                </a:cxnLst>
                <a:rect l="0" t="0" r="r" b="b"/>
                <a:pathLst>
                  <a:path w="73" h="52">
                    <a:moveTo>
                      <a:pt x="0" y="49"/>
                    </a:moveTo>
                    <a:cubicBezTo>
                      <a:pt x="3" y="50"/>
                      <a:pt x="7" y="51"/>
                      <a:pt x="10" y="52"/>
                    </a:cubicBezTo>
                    <a:cubicBezTo>
                      <a:pt x="32" y="48"/>
                      <a:pt x="58" y="33"/>
                      <a:pt x="73" y="13"/>
                    </a:cubicBezTo>
                    <a:cubicBezTo>
                      <a:pt x="66" y="8"/>
                      <a:pt x="61" y="3"/>
                      <a:pt x="58" y="0"/>
                    </a:cubicBezTo>
                    <a:cubicBezTo>
                      <a:pt x="44" y="27"/>
                      <a:pt x="23" y="41"/>
                      <a:pt x="0" y="49"/>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936"/>
              <p:cNvSpPr/>
              <p:nvPr/>
            </p:nvSpPr>
            <p:spPr bwMode="auto">
              <a:xfrm>
                <a:off x="3129" y="1849"/>
                <a:ext cx="26" cy="52"/>
              </a:xfrm>
              <a:custGeom>
                <a:avLst/>
                <a:gdLst>
                  <a:gd name="T0" fmla="*/ 26 w 26"/>
                  <a:gd name="T1" fmla="*/ 0 h 52"/>
                  <a:gd name="T2" fmla="*/ 5 w 26"/>
                  <a:gd name="T3" fmla="*/ 0 h 52"/>
                  <a:gd name="T4" fmla="*/ 0 w 26"/>
                  <a:gd name="T5" fmla="*/ 45 h 52"/>
                  <a:gd name="T6" fmla="*/ 19 w 26"/>
                  <a:gd name="T7" fmla="*/ 52 h 52"/>
                  <a:gd name="T8" fmla="*/ 26 w 26"/>
                  <a:gd name="T9" fmla="*/ 0 h 52"/>
                </a:gdLst>
                <a:ahLst/>
                <a:cxnLst>
                  <a:cxn ang="0">
                    <a:pos x="T0" y="T1"/>
                  </a:cxn>
                  <a:cxn ang="0">
                    <a:pos x="T2" y="T3"/>
                  </a:cxn>
                  <a:cxn ang="0">
                    <a:pos x="T4" y="T5"/>
                  </a:cxn>
                  <a:cxn ang="0">
                    <a:pos x="T6" y="T7"/>
                  </a:cxn>
                  <a:cxn ang="0">
                    <a:pos x="T8" y="T9"/>
                  </a:cxn>
                </a:cxnLst>
                <a:rect l="0" t="0" r="r" b="b"/>
                <a:pathLst>
                  <a:path w="26" h="52">
                    <a:moveTo>
                      <a:pt x="26" y="0"/>
                    </a:moveTo>
                    <a:lnTo>
                      <a:pt x="5" y="0"/>
                    </a:lnTo>
                    <a:lnTo>
                      <a:pt x="0" y="45"/>
                    </a:lnTo>
                    <a:lnTo>
                      <a:pt x="19" y="52"/>
                    </a:lnTo>
                    <a:lnTo>
                      <a:pt x="26" y="0"/>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937"/>
              <p:cNvSpPr/>
              <p:nvPr/>
            </p:nvSpPr>
            <p:spPr bwMode="auto">
              <a:xfrm>
                <a:off x="2973" y="1389"/>
                <a:ext cx="43" cy="11"/>
              </a:xfrm>
              <a:custGeom>
                <a:avLst/>
                <a:gdLst>
                  <a:gd name="T0" fmla="*/ 2 w 18"/>
                  <a:gd name="T1" fmla="*/ 5 h 5"/>
                  <a:gd name="T2" fmla="*/ 14 w 18"/>
                  <a:gd name="T3" fmla="*/ 3 h 5"/>
                  <a:gd name="T4" fmla="*/ 18 w 18"/>
                  <a:gd name="T5" fmla="*/ 0 h 5"/>
                  <a:gd name="T6" fmla="*/ 1 w 18"/>
                  <a:gd name="T7" fmla="*/ 0 h 5"/>
                  <a:gd name="T8" fmla="*/ 0 w 18"/>
                  <a:gd name="T9" fmla="*/ 2 h 5"/>
                  <a:gd name="T10" fmla="*/ 2 w 18"/>
                  <a:gd name="T11" fmla="*/ 5 h 5"/>
                </a:gdLst>
                <a:ahLst/>
                <a:cxnLst>
                  <a:cxn ang="0">
                    <a:pos x="T0" y="T1"/>
                  </a:cxn>
                  <a:cxn ang="0">
                    <a:pos x="T2" y="T3"/>
                  </a:cxn>
                  <a:cxn ang="0">
                    <a:pos x="T4" y="T5"/>
                  </a:cxn>
                  <a:cxn ang="0">
                    <a:pos x="T6" y="T7"/>
                  </a:cxn>
                  <a:cxn ang="0">
                    <a:pos x="T8" y="T9"/>
                  </a:cxn>
                  <a:cxn ang="0">
                    <a:pos x="T10" y="T11"/>
                  </a:cxn>
                </a:cxnLst>
                <a:rect l="0" t="0" r="r" b="b"/>
                <a:pathLst>
                  <a:path w="18" h="5">
                    <a:moveTo>
                      <a:pt x="2" y="5"/>
                    </a:moveTo>
                    <a:cubicBezTo>
                      <a:pt x="6" y="1"/>
                      <a:pt x="10" y="1"/>
                      <a:pt x="14" y="3"/>
                    </a:cubicBezTo>
                    <a:cubicBezTo>
                      <a:pt x="15" y="2"/>
                      <a:pt x="16" y="1"/>
                      <a:pt x="18" y="0"/>
                    </a:cubicBezTo>
                    <a:cubicBezTo>
                      <a:pt x="1" y="0"/>
                      <a:pt x="1" y="0"/>
                      <a:pt x="1" y="0"/>
                    </a:cubicBezTo>
                    <a:cubicBezTo>
                      <a:pt x="1" y="0"/>
                      <a:pt x="0" y="1"/>
                      <a:pt x="0" y="2"/>
                    </a:cubicBezTo>
                    <a:cubicBezTo>
                      <a:pt x="1" y="3"/>
                      <a:pt x="1" y="4"/>
                      <a:pt x="2" y="5"/>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938"/>
              <p:cNvSpPr/>
              <p:nvPr/>
            </p:nvSpPr>
            <p:spPr bwMode="auto">
              <a:xfrm>
                <a:off x="3101" y="1389"/>
                <a:ext cx="43" cy="14"/>
              </a:xfrm>
              <a:custGeom>
                <a:avLst/>
                <a:gdLst>
                  <a:gd name="T0" fmla="*/ 18 w 18"/>
                  <a:gd name="T1" fmla="*/ 1 h 6"/>
                  <a:gd name="T2" fmla="*/ 17 w 18"/>
                  <a:gd name="T3" fmla="*/ 0 h 6"/>
                  <a:gd name="T4" fmla="*/ 0 w 18"/>
                  <a:gd name="T5" fmla="*/ 0 h 6"/>
                  <a:gd name="T6" fmla="*/ 5 w 18"/>
                  <a:gd name="T7" fmla="*/ 6 h 6"/>
                  <a:gd name="T8" fmla="*/ 18 w 18"/>
                  <a:gd name="T9" fmla="*/ 1 h 6"/>
                </a:gdLst>
                <a:ahLst/>
                <a:cxnLst>
                  <a:cxn ang="0">
                    <a:pos x="T0" y="T1"/>
                  </a:cxn>
                  <a:cxn ang="0">
                    <a:pos x="T2" y="T3"/>
                  </a:cxn>
                  <a:cxn ang="0">
                    <a:pos x="T4" y="T5"/>
                  </a:cxn>
                  <a:cxn ang="0">
                    <a:pos x="T6" y="T7"/>
                  </a:cxn>
                  <a:cxn ang="0">
                    <a:pos x="T8" y="T9"/>
                  </a:cxn>
                </a:cxnLst>
                <a:rect l="0" t="0" r="r" b="b"/>
                <a:pathLst>
                  <a:path w="18" h="6">
                    <a:moveTo>
                      <a:pt x="18" y="1"/>
                    </a:moveTo>
                    <a:cubicBezTo>
                      <a:pt x="17" y="1"/>
                      <a:pt x="17" y="0"/>
                      <a:pt x="17" y="0"/>
                    </a:cubicBezTo>
                    <a:cubicBezTo>
                      <a:pt x="0" y="0"/>
                      <a:pt x="0" y="0"/>
                      <a:pt x="0" y="0"/>
                    </a:cubicBezTo>
                    <a:cubicBezTo>
                      <a:pt x="1" y="2"/>
                      <a:pt x="3" y="4"/>
                      <a:pt x="5" y="6"/>
                    </a:cubicBezTo>
                    <a:cubicBezTo>
                      <a:pt x="9" y="4"/>
                      <a:pt x="13" y="3"/>
                      <a:pt x="18" y="1"/>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939"/>
              <p:cNvSpPr/>
              <p:nvPr/>
            </p:nvSpPr>
            <p:spPr bwMode="auto">
              <a:xfrm>
                <a:off x="2928" y="2606"/>
                <a:ext cx="272" cy="325"/>
              </a:xfrm>
              <a:custGeom>
                <a:avLst/>
                <a:gdLst>
                  <a:gd name="T0" fmla="*/ 115 w 115"/>
                  <a:gd name="T1" fmla="*/ 114 h 137"/>
                  <a:gd name="T2" fmla="*/ 105 w 115"/>
                  <a:gd name="T3" fmla="*/ 114 h 137"/>
                  <a:gd name="T4" fmla="*/ 90 w 115"/>
                  <a:gd name="T5" fmla="*/ 122 h 137"/>
                  <a:gd name="T6" fmla="*/ 56 w 115"/>
                  <a:gd name="T7" fmla="*/ 81 h 137"/>
                  <a:gd name="T8" fmla="*/ 72 w 115"/>
                  <a:gd name="T9" fmla="*/ 62 h 137"/>
                  <a:gd name="T10" fmla="*/ 66 w 115"/>
                  <a:gd name="T11" fmla="*/ 61 h 137"/>
                  <a:gd name="T12" fmla="*/ 51 w 115"/>
                  <a:gd name="T13" fmla="*/ 75 h 137"/>
                  <a:gd name="T14" fmla="*/ 30 w 115"/>
                  <a:gd name="T15" fmla="*/ 53 h 137"/>
                  <a:gd name="T16" fmla="*/ 77 w 115"/>
                  <a:gd name="T17" fmla="*/ 14 h 137"/>
                  <a:gd name="T18" fmla="*/ 78 w 115"/>
                  <a:gd name="T19" fmla="*/ 5 h 137"/>
                  <a:gd name="T20" fmla="*/ 43 w 115"/>
                  <a:gd name="T21" fmla="*/ 0 h 137"/>
                  <a:gd name="T22" fmla="*/ 19 w 115"/>
                  <a:gd name="T23" fmla="*/ 78 h 137"/>
                  <a:gd name="T24" fmla="*/ 24 w 115"/>
                  <a:gd name="T25" fmla="*/ 73 h 137"/>
                  <a:gd name="T26" fmla="*/ 81 w 115"/>
                  <a:gd name="T27" fmla="*/ 137 h 137"/>
                  <a:gd name="T28" fmla="*/ 94 w 115"/>
                  <a:gd name="T29" fmla="*/ 137 h 137"/>
                  <a:gd name="T30" fmla="*/ 115 w 115"/>
                  <a:gd name="T31" fmla="*/ 120 h 137"/>
                  <a:gd name="T32" fmla="*/ 115 w 115"/>
                  <a:gd name="T33" fmla="*/ 1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137">
                    <a:moveTo>
                      <a:pt x="115" y="114"/>
                    </a:moveTo>
                    <a:cubicBezTo>
                      <a:pt x="113" y="116"/>
                      <a:pt x="109" y="116"/>
                      <a:pt x="105" y="114"/>
                    </a:cubicBezTo>
                    <a:cubicBezTo>
                      <a:pt x="107" y="123"/>
                      <a:pt x="99" y="129"/>
                      <a:pt x="90" y="122"/>
                    </a:cubicBezTo>
                    <a:cubicBezTo>
                      <a:pt x="79" y="112"/>
                      <a:pt x="60" y="89"/>
                      <a:pt x="56" y="81"/>
                    </a:cubicBezTo>
                    <a:cubicBezTo>
                      <a:pt x="59" y="77"/>
                      <a:pt x="65" y="69"/>
                      <a:pt x="72" y="62"/>
                    </a:cubicBezTo>
                    <a:cubicBezTo>
                      <a:pt x="66" y="61"/>
                      <a:pt x="66" y="61"/>
                      <a:pt x="66" y="61"/>
                    </a:cubicBezTo>
                    <a:cubicBezTo>
                      <a:pt x="59" y="67"/>
                      <a:pt x="54" y="73"/>
                      <a:pt x="51" y="75"/>
                    </a:cubicBezTo>
                    <a:cubicBezTo>
                      <a:pt x="44" y="70"/>
                      <a:pt x="34" y="59"/>
                      <a:pt x="30" y="53"/>
                    </a:cubicBezTo>
                    <a:cubicBezTo>
                      <a:pt x="38" y="45"/>
                      <a:pt x="71" y="19"/>
                      <a:pt x="77" y="14"/>
                    </a:cubicBezTo>
                    <a:cubicBezTo>
                      <a:pt x="78" y="5"/>
                      <a:pt x="78" y="5"/>
                      <a:pt x="78" y="5"/>
                    </a:cubicBezTo>
                    <a:cubicBezTo>
                      <a:pt x="66" y="4"/>
                      <a:pt x="54" y="3"/>
                      <a:pt x="43" y="0"/>
                    </a:cubicBezTo>
                    <a:cubicBezTo>
                      <a:pt x="11" y="10"/>
                      <a:pt x="0" y="47"/>
                      <a:pt x="19" y="78"/>
                    </a:cubicBezTo>
                    <a:cubicBezTo>
                      <a:pt x="24" y="73"/>
                      <a:pt x="24" y="73"/>
                      <a:pt x="24" y="73"/>
                    </a:cubicBezTo>
                    <a:cubicBezTo>
                      <a:pt x="81" y="137"/>
                      <a:pt x="81" y="137"/>
                      <a:pt x="81" y="137"/>
                    </a:cubicBezTo>
                    <a:cubicBezTo>
                      <a:pt x="94" y="137"/>
                      <a:pt x="94" y="137"/>
                      <a:pt x="94" y="137"/>
                    </a:cubicBezTo>
                    <a:cubicBezTo>
                      <a:pt x="115" y="120"/>
                      <a:pt x="115" y="120"/>
                      <a:pt x="115" y="120"/>
                    </a:cubicBezTo>
                    <a:cubicBezTo>
                      <a:pt x="115" y="118"/>
                      <a:pt x="115" y="116"/>
                      <a:pt x="115" y="114"/>
                    </a:cubicBezTo>
                    <a:close/>
                  </a:path>
                </a:pathLst>
              </a:custGeom>
              <a:solidFill>
                <a:srgbClr val="A98C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940"/>
              <p:cNvSpPr/>
              <p:nvPr/>
            </p:nvSpPr>
            <p:spPr bwMode="auto">
              <a:xfrm>
                <a:off x="2924" y="1901"/>
                <a:ext cx="243" cy="235"/>
              </a:xfrm>
              <a:custGeom>
                <a:avLst/>
                <a:gdLst>
                  <a:gd name="T0" fmla="*/ 103 w 103"/>
                  <a:gd name="T1" fmla="*/ 22 h 99"/>
                  <a:gd name="T2" fmla="*/ 14 w 103"/>
                  <a:gd name="T3" fmla="*/ 99 h 99"/>
                  <a:gd name="T4" fmla="*/ 26 w 103"/>
                  <a:gd name="T5" fmla="*/ 92 h 99"/>
                  <a:gd name="T6" fmla="*/ 93 w 103"/>
                  <a:gd name="T7" fmla="*/ 33 h 99"/>
                  <a:gd name="T8" fmla="*/ 103 w 103"/>
                  <a:gd name="T9" fmla="*/ 22 h 99"/>
                </a:gdLst>
                <a:ahLst/>
                <a:cxnLst>
                  <a:cxn ang="0">
                    <a:pos x="T0" y="T1"/>
                  </a:cxn>
                  <a:cxn ang="0">
                    <a:pos x="T2" y="T3"/>
                  </a:cxn>
                  <a:cxn ang="0">
                    <a:pos x="T4" y="T5"/>
                  </a:cxn>
                  <a:cxn ang="0">
                    <a:pos x="T6" y="T7"/>
                  </a:cxn>
                  <a:cxn ang="0">
                    <a:pos x="T8" y="T9"/>
                  </a:cxn>
                </a:cxnLst>
                <a:rect l="0" t="0" r="r" b="b"/>
                <a:pathLst>
                  <a:path w="103" h="99">
                    <a:moveTo>
                      <a:pt x="103" y="22"/>
                    </a:moveTo>
                    <a:cubicBezTo>
                      <a:pt x="51" y="0"/>
                      <a:pt x="0" y="35"/>
                      <a:pt x="14" y="99"/>
                    </a:cubicBezTo>
                    <a:cubicBezTo>
                      <a:pt x="18" y="96"/>
                      <a:pt x="22" y="94"/>
                      <a:pt x="26" y="92"/>
                    </a:cubicBezTo>
                    <a:cubicBezTo>
                      <a:pt x="21" y="49"/>
                      <a:pt x="56" y="21"/>
                      <a:pt x="93" y="33"/>
                    </a:cubicBezTo>
                    <a:cubicBezTo>
                      <a:pt x="96" y="29"/>
                      <a:pt x="99" y="25"/>
                      <a:pt x="103" y="22"/>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941"/>
              <p:cNvSpPr/>
              <p:nvPr/>
            </p:nvSpPr>
            <p:spPr bwMode="auto">
              <a:xfrm>
                <a:off x="2834" y="2803"/>
                <a:ext cx="267" cy="128"/>
              </a:xfrm>
              <a:custGeom>
                <a:avLst/>
                <a:gdLst>
                  <a:gd name="T0" fmla="*/ 0 w 267"/>
                  <a:gd name="T1" fmla="*/ 128 h 128"/>
                  <a:gd name="T2" fmla="*/ 54 w 267"/>
                  <a:gd name="T3" fmla="*/ 128 h 128"/>
                  <a:gd name="T4" fmla="*/ 135 w 267"/>
                  <a:gd name="T5" fmla="*/ 60 h 128"/>
                  <a:gd name="T6" fmla="*/ 203 w 267"/>
                  <a:gd name="T7" fmla="*/ 128 h 128"/>
                  <a:gd name="T8" fmla="*/ 267 w 267"/>
                  <a:gd name="T9" fmla="*/ 128 h 128"/>
                  <a:gd name="T10" fmla="*/ 146 w 267"/>
                  <a:gd name="T11" fmla="*/ 0 h 128"/>
                  <a:gd name="T12" fmla="*/ 0 w 267"/>
                  <a:gd name="T13" fmla="*/ 128 h 128"/>
                </a:gdLst>
                <a:ahLst/>
                <a:cxnLst>
                  <a:cxn ang="0">
                    <a:pos x="T0" y="T1"/>
                  </a:cxn>
                  <a:cxn ang="0">
                    <a:pos x="T2" y="T3"/>
                  </a:cxn>
                  <a:cxn ang="0">
                    <a:pos x="T4" y="T5"/>
                  </a:cxn>
                  <a:cxn ang="0">
                    <a:pos x="T6" y="T7"/>
                  </a:cxn>
                  <a:cxn ang="0">
                    <a:pos x="T8" y="T9"/>
                  </a:cxn>
                  <a:cxn ang="0">
                    <a:pos x="T10" y="T11"/>
                  </a:cxn>
                  <a:cxn ang="0">
                    <a:pos x="T12" y="T13"/>
                  </a:cxn>
                </a:cxnLst>
                <a:rect l="0" t="0" r="r" b="b"/>
                <a:pathLst>
                  <a:path w="267" h="128">
                    <a:moveTo>
                      <a:pt x="0" y="128"/>
                    </a:moveTo>
                    <a:lnTo>
                      <a:pt x="54" y="128"/>
                    </a:lnTo>
                    <a:lnTo>
                      <a:pt x="135" y="60"/>
                    </a:lnTo>
                    <a:lnTo>
                      <a:pt x="203" y="128"/>
                    </a:lnTo>
                    <a:lnTo>
                      <a:pt x="267" y="128"/>
                    </a:lnTo>
                    <a:lnTo>
                      <a:pt x="146" y="0"/>
                    </a:lnTo>
                    <a:lnTo>
                      <a:pt x="0" y="128"/>
                    </a:ln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942"/>
              <p:cNvSpPr/>
              <p:nvPr/>
            </p:nvSpPr>
            <p:spPr bwMode="auto">
              <a:xfrm>
                <a:off x="3172" y="2908"/>
                <a:ext cx="28" cy="23"/>
              </a:xfrm>
              <a:custGeom>
                <a:avLst/>
                <a:gdLst>
                  <a:gd name="T0" fmla="*/ 0 w 12"/>
                  <a:gd name="T1" fmla="*/ 10 h 10"/>
                  <a:gd name="T2" fmla="*/ 11 w 12"/>
                  <a:gd name="T3" fmla="*/ 10 h 10"/>
                  <a:gd name="T4" fmla="*/ 12 w 12"/>
                  <a:gd name="T5" fmla="*/ 0 h 10"/>
                  <a:gd name="T6" fmla="*/ 0 w 12"/>
                  <a:gd name="T7" fmla="*/ 10 h 10"/>
                </a:gdLst>
                <a:ahLst/>
                <a:cxnLst>
                  <a:cxn ang="0">
                    <a:pos x="T0" y="T1"/>
                  </a:cxn>
                  <a:cxn ang="0">
                    <a:pos x="T2" y="T3"/>
                  </a:cxn>
                  <a:cxn ang="0">
                    <a:pos x="T4" y="T5"/>
                  </a:cxn>
                  <a:cxn ang="0">
                    <a:pos x="T6" y="T7"/>
                  </a:cxn>
                </a:cxnLst>
                <a:rect l="0" t="0" r="r" b="b"/>
                <a:pathLst>
                  <a:path w="12" h="10">
                    <a:moveTo>
                      <a:pt x="0" y="10"/>
                    </a:moveTo>
                    <a:cubicBezTo>
                      <a:pt x="11" y="10"/>
                      <a:pt x="11" y="10"/>
                      <a:pt x="11" y="10"/>
                    </a:cubicBezTo>
                    <a:cubicBezTo>
                      <a:pt x="11" y="7"/>
                      <a:pt x="12" y="3"/>
                      <a:pt x="12" y="0"/>
                    </a:cubicBezTo>
                    <a:lnTo>
                      <a:pt x="0" y="10"/>
                    </a:ln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943"/>
              <p:cNvSpPr/>
              <p:nvPr/>
            </p:nvSpPr>
            <p:spPr bwMode="auto">
              <a:xfrm>
                <a:off x="3087" y="1624"/>
                <a:ext cx="45" cy="71"/>
              </a:xfrm>
              <a:custGeom>
                <a:avLst/>
                <a:gdLst>
                  <a:gd name="T0" fmla="*/ 0 w 19"/>
                  <a:gd name="T1" fmla="*/ 27 h 30"/>
                  <a:gd name="T2" fmla="*/ 15 w 19"/>
                  <a:gd name="T3" fmla="*/ 30 h 30"/>
                  <a:gd name="T4" fmla="*/ 12 w 19"/>
                  <a:gd name="T5" fmla="*/ 0 h 30"/>
                  <a:gd name="T6" fmla="*/ 0 w 19"/>
                  <a:gd name="T7" fmla="*/ 27 h 30"/>
                </a:gdLst>
                <a:ahLst/>
                <a:cxnLst>
                  <a:cxn ang="0">
                    <a:pos x="T0" y="T1"/>
                  </a:cxn>
                  <a:cxn ang="0">
                    <a:pos x="T2" y="T3"/>
                  </a:cxn>
                  <a:cxn ang="0">
                    <a:pos x="T4" y="T5"/>
                  </a:cxn>
                  <a:cxn ang="0">
                    <a:pos x="T6" y="T7"/>
                  </a:cxn>
                </a:cxnLst>
                <a:rect l="0" t="0" r="r" b="b"/>
                <a:pathLst>
                  <a:path w="19" h="30">
                    <a:moveTo>
                      <a:pt x="0" y="27"/>
                    </a:moveTo>
                    <a:cubicBezTo>
                      <a:pt x="15" y="30"/>
                      <a:pt x="15" y="30"/>
                      <a:pt x="15" y="30"/>
                    </a:cubicBezTo>
                    <a:cubicBezTo>
                      <a:pt x="18" y="19"/>
                      <a:pt x="19" y="8"/>
                      <a:pt x="12" y="0"/>
                    </a:cubicBezTo>
                    <a:cubicBezTo>
                      <a:pt x="10" y="11"/>
                      <a:pt x="6" y="20"/>
                      <a:pt x="0" y="27"/>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944"/>
              <p:cNvSpPr/>
              <p:nvPr/>
            </p:nvSpPr>
            <p:spPr bwMode="auto">
              <a:xfrm>
                <a:off x="2907" y="2877"/>
                <a:ext cx="114" cy="54"/>
              </a:xfrm>
              <a:custGeom>
                <a:avLst/>
                <a:gdLst>
                  <a:gd name="T0" fmla="*/ 0 w 114"/>
                  <a:gd name="T1" fmla="*/ 54 h 54"/>
                  <a:gd name="T2" fmla="*/ 114 w 114"/>
                  <a:gd name="T3" fmla="*/ 54 h 54"/>
                  <a:gd name="T4" fmla="*/ 64 w 114"/>
                  <a:gd name="T5" fmla="*/ 0 h 54"/>
                  <a:gd name="T6" fmla="*/ 0 w 114"/>
                  <a:gd name="T7" fmla="*/ 54 h 54"/>
                </a:gdLst>
                <a:ahLst/>
                <a:cxnLst>
                  <a:cxn ang="0">
                    <a:pos x="T0" y="T1"/>
                  </a:cxn>
                  <a:cxn ang="0">
                    <a:pos x="T2" y="T3"/>
                  </a:cxn>
                  <a:cxn ang="0">
                    <a:pos x="T4" y="T5"/>
                  </a:cxn>
                  <a:cxn ang="0">
                    <a:pos x="T6" y="T7"/>
                  </a:cxn>
                </a:cxnLst>
                <a:rect l="0" t="0" r="r" b="b"/>
                <a:pathLst>
                  <a:path w="114" h="54">
                    <a:moveTo>
                      <a:pt x="0" y="54"/>
                    </a:moveTo>
                    <a:lnTo>
                      <a:pt x="114" y="54"/>
                    </a:lnTo>
                    <a:lnTo>
                      <a:pt x="64" y="0"/>
                    </a:lnTo>
                    <a:lnTo>
                      <a:pt x="0" y="54"/>
                    </a:ln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945"/>
              <p:cNvSpPr/>
              <p:nvPr/>
            </p:nvSpPr>
            <p:spPr bwMode="auto">
              <a:xfrm>
                <a:off x="3080" y="1740"/>
                <a:ext cx="33" cy="57"/>
              </a:xfrm>
              <a:custGeom>
                <a:avLst/>
                <a:gdLst>
                  <a:gd name="T0" fmla="*/ 0 w 33"/>
                  <a:gd name="T1" fmla="*/ 52 h 57"/>
                  <a:gd name="T2" fmla="*/ 26 w 33"/>
                  <a:gd name="T3" fmla="*/ 57 h 57"/>
                  <a:gd name="T4" fmla="*/ 33 w 33"/>
                  <a:gd name="T5" fmla="*/ 5 h 57"/>
                  <a:gd name="T6" fmla="*/ 7 w 33"/>
                  <a:gd name="T7" fmla="*/ 0 h 57"/>
                  <a:gd name="T8" fmla="*/ 0 w 33"/>
                  <a:gd name="T9" fmla="*/ 52 h 57"/>
                </a:gdLst>
                <a:ahLst/>
                <a:cxnLst>
                  <a:cxn ang="0">
                    <a:pos x="T0" y="T1"/>
                  </a:cxn>
                  <a:cxn ang="0">
                    <a:pos x="T2" y="T3"/>
                  </a:cxn>
                  <a:cxn ang="0">
                    <a:pos x="T4" y="T5"/>
                  </a:cxn>
                  <a:cxn ang="0">
                    <a:pos x="T6" y="T7"/>
                  </a:cxn>
                  <a:cxn ang="0">
                    <a:pos x="T8" y="T9"/>
                  </a:cxn>
                </a:cxnLst>
                <a:rect l="0" t="0" r="r" b="b"/>
                <a:pathLst>
                  <a:path w="33" h="57">
                    <a:moveTo>
                      <a:pt x="0" y="52"/>
                    </a:moveTo>
                    <a:lnTo>
                      <a:pt x="26" y="57"/>
                    </a:lnTo>
                    <a:lnTo>
                      <a:pt x="33" y="5"/>
                    </a:lnTo>
                    <a:lnTo>
                      <a:pt x="7" y="0"/>
                    </a:lnTo>
                    <a:lnTo>
                      <a:pt x="0" y="52"/>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946"/>
              <p:cNvSpPr/>
              <p:nvPr/>
            </p:nvSpPr>
            <p:spPr bwMode="auto">
              <a:xfrm>
                <a:off x="2997" y="1972"/>
                <a:ext cx="140" cy="141"/>
              </a:xfrm>
              <a:custGeom>
                <a:avLst/>
                <a:gdLst>
                  <a:gd name="T0" fmla="*/ 59 w 59"/>
                  <a:gd name="T1" fmla="*/ 6 h 59"/>
                  <a:gd name="T2" fmla="*/ 0 w 59"/>
                  <a:gd name="T3" fmla="*/ 59 h 59"/>
                  <a:gd name="T4" fmla="*/ 16 w 59"/>
                  <a:gd name="T5" fmla="*/ 53 h 59"/>
                  <a:gd name="T6" fmla="*/ 51 w 59"/>
                  <a:gd name="T7" fmla="*/ 19 h 59"/>
                  <a:gd name="T8" fmla="*/ 59 w 59"/>
                  <a:gd name="T9" fmla="*/ 6 h 59"/>
                </a:gdLst>
                <a:ahLst/>
                <a:cxnLst>
                  <a:cxn ang="0">
                    <a:pos x="T0" y="T1"/>
                  </a:cxn>
                  <a:cxn ang="0">
                    <a:pos x="T2" y="T3"/>
                  </a:cxn>
                  <a:cxn ang="0">
                    <a:pos x="T4" y="T5"/>
                  </a:cxn>
                  <a:cxn ang="0">
                    <a:pos x="T6" y="T7"/>
                  </a:cxn>
                  <a:cxn ang="0">
                    <a:pos x="T8" y="T9"/>
                  </a:cxn>
                </a:cxnLst>
                <a:rect l="0" t="0" r="r" b="b"/>
                <a:pathLst>
                  <a:path w="59" h="59">
                    <a:moveTo>
                      <a:pt x="59" y="6"/>
                    </a:moveTo>
                    <a:cubicBezTo>
                      <a:pt x="31" y="0"/>
                      <a:pt x="1" y="17"/>
                      <a:pt x="0" y="59"/>
                    </a:cubicBezTo>
                    <a:cubicBezTo>
                      <a:pt x="6" y="57"/>
                      <a:pt x="11" y="55"/>
                      <a:pt x="16" y="53"/>
                    </a:cubicBezTo>
                    <a:cubicBezTo>
                      <a:pt x="18" y="34"/>
                      <a:pt x="33" y="21"/>
                      <a:pt x="51" y="19"/>
                    </a:cubicBezTo>
                    <a:cubicBezTo>
                      <a:pt x="53" y="15"/>
                      <a:pt x="56" y="10"/>
                      <a:pt x="59" y="6"/>
                    </a:cubicBez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947"/>
              <p:cNvSpPr/>
              <p:nvPr/>
            </p:nvSpPr>
            <p:spPr bwMode="auto">
              <a:xfrm>
                <a:off x="2933" y="2184"/>
                <a:ext cx="234" cy="216"/>
              </a:xfrm>
              <a:custGeom>
                <a:avLst/>
                <a:gdLst>
                  <a:gd name="T0" fmla="*/ 86 w 99"/>
                  <a:gd name="T1" fmla="*/ 64 h 91"/>
                  <a:gd name="T2" fmla="*/ 45 w 99"/>
                  <a:gd name="T3" fmla="*/ 13 h 91"/>
                  <a:gd name="T4" fmla="*/ 8 w 99"/>
                  <a:gd name="T5" fmla="*/ 89 h 91"/>
                  <a:gd name="T6" fmla="*/ 25 w 99"/>
                  <a:gd name="T7" fmla="*/ 91 h 91"/>
                  <a:gd name="T8" fmla="*/ 35 w 99"/>
                  <a:gd name="T9" fmla="*/ 41 h 91"/>
                  <a:gd name="T10" fmla="*/ 74 w 99"/>
                  <a:gd name="T11" fmla="*/ 71 h 91"/>
                  <a:gd name="T12" fmla="*/ 62 w 99"/>
                  <a:gd name="T13" fmla="*/ 85 h 91"/>
                  <a:gd name="T14" fmla="*/ 86 w 99"/>
                  <a:gd name="T15" fmla="*/ 64 h 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91">
                    <a:moveTo>
                      <a:pt x="86" y="64"/>
                    </a:moveTo>
                    <a:cubicBezTo>
                      <a:pt x="99" y="37"/>
                      <a:pt x="82" y="0"/>
                      <a:pt x="45" y="13"/>
                    </a:cubicBezTo>
                    <a:cubicBezTo>
                      <a:pt x="23" y="21"/>
                      <a:pt x="0" y="48"/>
                      <a:pt x="8" y="89"/>
                    </a:cubicBezTo>
                    <a:cubicBezTo>
                      <a:pt x="14" y="90"/>
                      <a:pt x="19" y="90"/>
                      <a:pt x="25" y="91"/>
                    </a:cubicBezTo>
                    <a:cubicBezTo>
                      <a:pt x="16" y="69"/>
                      <a:pt x="25" y="50"/>
                      <a:pt x="35" y="41"/>
                    </a:cubicBezTo>
                    <a:cubicBezTo>
                      <a:pt x="65" y="15"/>
                      <a:pt x="88" y="43"/>
                      <a:pt x="74" y="71"/>
                    </a:cubicBezTo>
                    <a:cubicBezTo>
                      <a:pt x="73" y="74"/>
                      <a:pt x="68" y="80"/>
                      <a:pt x="62" y="85"/>
                    </a:cubicBezTo>
                    <a:cubicBezTo>
                      <a:pt x="72" y="81"/>
                      <a:pt x="80" y="74"/>
                      <a:pt x="86" y="64"/>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948"/>
              <p:cNvSpPr/>
              <p:nvPr/>
            </p:nvSpPr>
            <p:spPr bwMode="auto">
              <a:xfrm>
                <a:off x="3016" y="1389"/>
                <a:ext cx="87" cy="35"/>
              </a:xfrm>
              <a:custGeom>
                <a:avLst/>
                <a:gdLst>
                  <a:gd name="T0" fmla="*/ 5 w 37"/>
                  <a:gd name="T1" fmla="*/ 15 h 15"/>
                  <a:gd name="T2" fmla="*/ 17 w 37"/>
                  <a:gd name="T3" fmla="*/ 2 h 15"/>
                  <a:gd name="T4" fmla="*/ 26 w 37"/>
                  <a:gd name="T5" fmla="*/ 14 h 15"/>
                  <a:gd name="T6" fmla="*/ 37 w 37"/>
                  <a:gd name="T7" fmla="*/ 8 h 15"/>
                  <a:gd name="T8" fmla="*/ 31 w 37"/>
                  <a:gd name="T9" fmla="*/ 0 h 15"/>
                  <a:gd name="T10" fmla="*/ 6 w 37"/>
                  <a:gd name="T11" fmla="*/ 0 h 15"/>
                  <a:gd name="T12" fmla="*/ 0 w 37"/>
                  <a:gd name="T13" fmla="*/ 6 h 15"/>
                  <a:gd name="T14" fmla="*/ 5 w 37"/>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15">
                    <a:moveTo>
                      <a:pt x="5" y="15"/>
                    </a:moveTo>
                    <a:cubicBezTo>
                      <a:pt x="10" y="10"/>
                      <a:pt x="14" y="5"/>
                      <a:pt x="17" y="2"/>
                    </a:cubicBezTo>
                    <a:cubicBezTo>
                      <a:pt x="17" y="3"/>
                      <a:pt x="21" y="8"/>
                      <a:pt x="26" y="14"/>
                    </a:cubicBezTo>
                    <a:cubicBezTo>
                      <a:pt x="29" y="12"/>
                      <a:pt x="33" y="10"/>
                      <a:pt x="37" y="8"/>
                    </a:cubicBezTo>
                    <a:cubicBezTo>
                      <a:pt x="35" y="5"/>
                      <a:pt x="33" y="2"/>
                      <a:pt x="31" y="0"/>
                    </a:cubicBezTo>
                    <a:cubicBezTo>
                      <a:pt x="6" y="0"/>
                      <a:pt x="6" y="0"/>
                      <a:pt x="6" y="0"/>
                    </a:cubicBezTo>
                    <a:cubicBezTo>
                      <a:pt x="4" y="2"/>
                      <a:pt x="2" y="4"/>
                      <a:pt x="0" y="6"/>
                    </a:cubicBezTo>
                    <a:cubicBezTo>
                      <a:pt x="2" y="9"/>
                      <a:pt x="4" y="12"/>
                      <a:pt x="5" y="15"/>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Freeform 949"/>
              <p:cNvSpPr/>
              <p:nvPr/>
            </p:nvSpPr>
            <p:spPr bwMode="auto">
              <a:xfrm>
                <a:off x="2964" y="1533"/>
                <a:ext cx="142" cy="152"/>
              </a:xfrm>
              <a:custGeom>
                <a:avLst/>
                <a:gdLst>
                  <a:gd name="T0" fmla="*/ 60 w 60"/>
                  <a:gd name="T1" fmla="*/ 38 h 64"/>
                  <a:gd name="T2" fmla="*/ 25 w 60"/>
                  <a:gd name="T3" fmla="*/ 1 h 64"/>
                  <a:gd name="T4" fmla="*/ 2 w 60"/>
                  <a:gd name="T5" fmla="*/ 21 h 64"/>
                  <a:gd name="T6" fmla="*/ 26 w 60"/>
                  <a:gd name="T7" fmla="*/ 16 h 64"/>
                  <a:gd name="T8" fmla="*/ 28 w 60"/>
                  <a:gd name="T9" fmla="*/ 61 h 64"/>
                  <a:gd name="T10" fmla="*/ 47 w 60"/>
                  <a:gd name="T11" fmla="*/ 64 h 64"/>
                  <a:gd name="T12" fmla="*/ 60 w 60"/>
                  <a:gd name="T13" fmla="*/ 38 h 64"/>
                </a:gdLst>
                <a:ahLst/>
                <a:cxnLst>
                  <a:cxn ang="0">
                    <a:pos x="T0" y="T1"/>
                  </a:cxn>
                  <a:cxn ang="0">
                    <a:pos x="T2" y="T3"/>
                  </a:cxn>
                  <a:cxn ang="0">
                    <a:pos x="T4" y="T5"/>
                  </a:cxn>
                  <a:cxn ang="0">
                    <a:pos x="T6" y="T7"/>
                  </a:cxn>
                  <a:cxn ang="0">
                    <a:pos x="T8" y="T9"/>
                  </a:cxn>
                  <a:cxn ang="0">
                    <a:pos x="T10" y="T11"/>
                  </a:cxn>
                  <a:cxn ang="0">
                    <a:pos x="T12" y="T13"/>
                  </a:cxn>
                </a:cxnLst>
                <a:rect l="0" t="0" r="r" b="b"/>
                <a:pathLst>
                  <a:path w="60" h="64">
                    <a:moveTo>
                      <a:pt x="60" y="38"/>
                    </a:moveTo>
                    <a:cubicBezTo>
                      <a:pt x="59" y="17"/>
                      <a:pt x="46" y="1"/>
                      <a:pt x="25" y="1"/>
                    </a:cubicBezTo>
                    <a:cubicBezTo>
                      <a:pt x="9" y="0"/>
                      <a:pt x="0" y="15"/>
                      <a:pt x="2" y="21"/>
                    </a:cubicBezTo>
                    <a:cubicBezTo>
                      <a:pt x="7" y="14"/>
                      <a:pt x="16" y="12"/>
                      <a:pt x="26" y="16"/>
                    </a:cubicBezTo>
                    <a:cubicBezTo>
                      <a:pt x="44" y="23"/>
                      <a:pt x="45" y="44"/>
                      <a:pt x="28" y="61"/>
                    </a:cubicBezTo>
                    <a:cubicBezTo>
                      <a:pt x="47" y="64"/>
                      <a:pt x="47" y="64"/>
                      <a:pt x="47" y="64"/>
                    </a:cubicBezTo>
                    <a:cubicBezTo>
                      <a:pt x="53" y="57"/>
                      <a:pt x="58" y="49"/>
                      <a:pt x="60" y="38"/>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Freeform 950"/>
              <p:cNvSpPr/>
              <p:nvPr/>
            </p:nvSpPr>
            <p:spPr bwMode="auto">
              <a:xfrm>
                <a:off x="3063" y="1844"/>
                <a:ext cx="36" cy="50"/>
              </a:xfrm>
              <a:custGeom>
                <a:avLst/>
                <a:gdLst>
                  <a:gd name="T0" fmla="*/ 36 w 36"/>
                  <a:gd name="T1" fmla="*/ 0 h 50"/>
                  <a:gd name="T2" fmla="*/ 5 w 36"/>
                  <a:gd name="T3" fmla="*/ 0 h 50"/>
                  <a:gd name="T4" fmla="*/ 0 w 36"/>
                  <a:gd name="T5" fmla="*/ 48 h 50"/>
                  <a:gd name="T6" fmla="*/ 29 w 36"/>
                  <a:gd name="T7" fmla="*/ 50 h 50"/>
                  <a:gd name="T8" fmla="*/ 36 w 36"/>
                  <a:gd name="T9" fmla="*/ 0 h 50"/>
                </a:gdLst>
                <a:ahLst/>
                <a:cxnLst>
                  <a:cxn ang="0">
                    <a:pos x="T0" y="T1"/>
                  </a:cxn>
                  <a:cxn ang="0">
                    <a:pos x="T2" y="T3"/>
                  </a:cxn>
                  <a:cxn ang="0">
                    <a:pos x="T4" y="T5"/>
                  </a:cxn>
                  <a:cxn ang="0">
                    <a:pos x="T6" y="T7"/>
                  </a:cxn>
                  <a:cxn ang="0">
                    <a:pos x="T8" y="T9"/>
                  </a:cxn>
                </a:cxnLst>
                <a:rect l="0" t="0" r="r" b="b"/>
                <a:pathLst>
                  <a:path w="36" h="50">
                    <a:moveTo>
                      <a:pt x="36" y="0"/>
                    </a:moveTo>
                    <a:lnTo>
                      <a:pt x="5" y="0"/>
                    </a:lnTo>
                    <a:lnTo>
                      <a:pt x="0" y="48"/>
                    </a:lnTo>
                    <a:lnTo>
                      <a:pt x="29" y="50"/>
                    </a:lnTo>
                    <a:lnTo>
                      <a:pt x="36" y="0"/>
                    </a:ln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951"/>
              <p:cNvSpPr/>
              <p:nvPr/>
            </p:nvSpPr>
            <p:spPr bwMode="auto">
              <a:xfrm>
                <a:off x="3092" y="2029"/>
                <a:ext cx="21" cy="19"/>
              </a:xfrm>
              <a:custGeom>
                <a:avLst/>
                <a:gdLst>
                  <a:gd name="T0" fmla="*/ 9 w 9"/>
                  <a:gd name="T1" fmla="*/ 0 h 8"/>
                  <a:gd name="T2" fmla="*/ 0 w 9"/>
                  <a:gd name="T3" fmla="*/ 3 h 8"/>
                  <a:gd name="T4" fmla="*/ 7 w 9"/>
                  <a:gd name="T5" fmla="*/ 8 h 8"/>
                  <a:gd name="T6" fmla="*/ 9 w 9"/>
                  <a:gd name="T7" fmla="*/ 0 h 8"/>
                </a:gdLst>
                <a:ahLst/>
                <a:cxnLst>
                  <a:cxn ang="0">
                    <a:pos x="T0" y="T1"/>
                  </a:cxn>
                  <a:cxn ang="0">
                    <a:pos x="T2" y="T3"/>
                  </a:cxn>
                  <a:cxn ang="0">
                    <a:pos x="T4" y="T5"/>
                  </a:cxn>
                  <a:cxn ang="0">
                    <a:pos x="T6" y="T7"/>
                  </a:cxn>
                </a:cxnLst>
                <a:rect l="0" t="0" r="r" b="b"/>
                <a:pathLst>
                  <a:path w="9" h="8">
                    <a:moveTo>
                      <a:pt x="9" y="0"/>
                    </a:moveTo>
                    <a:cubicBezTo>
                      <a:pt x="6" y="1"/>
                      <a:pt x="3" y="1"/>
                      <a:pt x="0" y="3"/>
                    </a:cubicBezTo>
                    <a:cubicBezTo>
                      <a:pt x="7" y="8"/>
                      <a:pt x="7" y="8"/>
                      <a:pt x="7" y="8"/>
                    </a:cubicBezTo>
                    <a:cubicBezTo>
                      <a:pt x="7" y="6"/>
                      <a:pt x="8" y="3"/>
                      <a:pt x="9" y="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952"/>
              <p:cNvSpPr/>
              <p:nvPr/>
            </p:nvSpPr>
            <p:spPr bwMode="auto">
              <a:xfrm>
                <a:off x="3080" y="2037"/>
                <a:ext cx="26" cy="26"/>
              </a:xfrm>
              <a:custGeom>
                <a:avLst/>
                <a:gdLst>
                  <a:gd name="T0" fmla="*/ 11 w 11"/>
                  <a:gd name="T1" fmla="*/ 7 h 11"/>
                  <a:gd name="T2" fmla="*/ 4 w 11"/>
                  <a:gd name="T3" fmla="*/ 0 h 11"/>
                  <a:gd name="T4" fmla="*/ 0 w 11"/>
                  <a:gd name="T5" fmla="*/ 2 h 11"/>
                  <a:gd name="T6" fmla="*/ 11 w 11"/>
                  <a:gd name="T7" fmla="*/ 11 h 11"/>
                  <a:gd name="T8" fmla="*/ 11 w 11"/>
                  <a:gd name="T9" fmla="*/ 7 h 11"/>
                </a:gdLst>
                <a:ahLst/>
                <a:cxnLst>
                  <a:cxn ang="0">
                    <a:pos x="T0" y="T1"/>
                  </a:cxn>
                  <a:cxn ang="0">
                    <a:pos x="T2" y="T3"/>
                  </a:cxn>
                  <a:cxn ang="0">
                    <a:pos x="T4" y="T5"/>
                  </a:cxn>
                  <a:cxn ang="0">
                    <a:pos x="T6" y="T7"/>
                  </a:cxn>
                  <a:cxn ang="0">
                    <a:pos x="T8" y="T9"/>
                  </a:cxn>
                </a:cxnLst>
                <a:rect l="0" t="0" r="r" b="b"/>
                <a:pathLst>
                  <a:path w="11" h="11">
                    <a:moveTo>
                      <a:pt x="11" y="7"/>
                    </a:moveTo>
                    <a:cubicBezTo>
                      <a:pt x="4" y="0"/>
                      <a:pt x="4" y="0"/>
                      <a:pt x="4" y="0"/>
                    </a:cubicBezTo>
                    <a:cubicBezTo>
                      <a:pt x="3" y="1"/>
                      <a:pt x="2" y="2"/>
                      <a:pt x="0" y="2"/>
                    </a:cubicBezTo>
                    <a:cubicBezTo>
                      <a:pt x="11" y="11"/>
                      <a:pt x="11" y="11"/>
                      <a:pt x="11" y="11"/>
                    </a:cubicBezTo>
                    <a:cubicBezTo>
                      <a:pt x="11" y="10"/>
                      <a:pt x="11" y="8"/>
                      <a:pt x="11" y="7"/>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953"/>
              <p:cNvSpPr/>
              <p:nvPr/>
            </p:nvSpPr>
            <p:spPr bwMode="auto">
              <a:xfrm>
                <a:off x="3073" y="2044"/>
                <a:ext cx="30" cy="33"/>
              </a:xfrm>
              <a:custGeom>
                <a:avLst/>
                <a:gdLst>
                  <a:gd name="T0" fmla="*/ 2 w 13"/>
                  <a:gd name="T1" fmla="*/ 0 h 14"/>
                  <a:gd name="T2" fmla="*/ 0 w 13"/>
                  <a:gd name="T3" fmla="*/ 3 h 14"/>
                  <a:gd name="T4" fmla="*/ 13 w 13"/>
                  <a:gd name="T5" fmla="*/ 14 h 14"/>
                  <a:gd name="T6" fmla="*/ 13 w 13"/>
                  <a:gd name="T7" fmla="*/ 10 h 14"/>
                  <a:gd name="T8" fmla="*/ 2 w 13"/>
                  <a:gd name="T9" fmla="*/ 0 h 14"/>
                </a:gdLst>
                <a:ahLst/>
                <a:cxnLst>
                  <a:cxn ang="0">
                    <a:pos x="T0" y="T1"/>
                  </a:cxn>
                  <a:cxn ang="0">
                    <a:pos x="T2" y="T3"/>
                  </a:cxn>
                  <a:cxn ang="0">
                    <a:pos x="T4" y="T5"/>
                  </a:cxn>
                  <a:cxn ang="0">
                    <a:pos x="T6" y="T7"/>
                  </a:cxn>
                  <a:cxn ang="0">
                    <a:pos x="T8" y="T9"/>
                  </a:cxn>
                </a:cxnLst>
                <a:rect l="0" t="0" r="r" b="b"/>
                <a:pathLst>
                  <a:path w="13" h="14">
                    <a:moveTo>
                      <a:pt x="2" y="0"/>
                    </a:moveTo>
                    <a:cubicBezTo>
                      <a:pt x="1" y="1"/>
                      <a:pt x="0" y="2"/>
                      <a:pt x="0" y="3"/>
                    </a:cubicBezTo>
                    <a:cubicBezTo>
                      <a:pt x="13" y="14"/>
                      <a:pt x="13" y="14"/>
                      <a:pt x="13" y="14"/>
                    </a:cubicBezTo>
                    <a:cubicBezTo>
                      <a:pt x="13" y="13"/>
                      <a:pt x="13" y="11"/>
                      <a:pt x="13" y="10"/>
                    </a:cubicBezTo>
                    <a:lnTo>
                      <a:pt x="2" y="0"/>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954"/>
              <p:cNvSpPr/>
              <p:nvPr/>
            </p:nvSpPr>
            <p:spPr bwMode="auto">
              <a:xfrm>
                <a:off x="3063" y="2051"/>
                <a:ext cx="40" cy="38"/>
              </a:xfrm>
              <a:custGeom>
                <a:avLst/>
                <a:gdLst>
                  <a:gd name="T0" fmla="*/ 17 w 17"/>
                  <a:gd name="T1" fmla="*/ 16 h 16"/>
                  <a:gd name="T2" fmla="*/ 17 w 17"/>
                  <a:gd name="T3" fmla="*/ 13 h 16"/>
                  <a:gd name="T4" fmla="*/ 3 w 17"/>
                  <a:gd name="T5" fmla="*/ 0 h 16"/>
                  <a:gd name="T6" fmla="*/ 0 w 17"/>
                  <a:gd name="T7" fmla="*/ 3 h 16"/>
                  <a:gd name="T8" fmla="*/ 15 w 17"/>
                  <a:gd name="T9" fmla="*/ 16 h 16"/>
                  <a:gd name="T10" fmla="*/ 17 w 17"/>
                  <a:gd name="T11" fmla="*/ 16 h 16"/>
                </a:gdLst>
                <a:ahLst/>
                <a:cxnLst>
                  <a:cxn ang="0">
                    <a:pos x="T0" y="T1"/>
                  </a:cxn>
                  <a:cxn ang="0">
                    <a:pos x="T2" y="T3"/>
                  </a:cxn>
                  <a:cxn ang="0">
                    <a:pos x="T4" y="T5"/>
                  </a:cxn>
                  <a:cxn ang="0">
                    <a:pos x="T6" y="T7"/>
                  </a:cxn>
                  <a:cxn ang="0">
                    <a:pos x="T8" y="T9"/>
                  </a:cxn>
                  <a:cxn ang="0">
                    <a:pos x="T10" y="T11"/>
                  </a:cxn>
                </a:cxnLst>
                <a:rect l="0" t="0" r="r" b="b"/>
                <a:pathLst>
                  <a:path w="17" h="16">
                    <a:moveTo>
                      <a:pt x="17" y="16"/>
                    </a:moveTo>
                    <a:cubicBezTo>
                      <a:pt x="17" y="15"/>
                      <a:pt x="17" y="14"/>
                      <a:pt x="17" y="13"/>
                    </a:cubicBezTo>
                    <a:cubicBezTo>
                      <a:pt x="3" y="0"/>
                      <a:pt x="3" y="0"/>
                      <a:pt x="3" y="0"/>
                    </a:cubicBezTo>
                    <a:cubicBezTo>
                      <a:pt x="2" y="1"/>
                      <a:pt x="1" y="2"/>
                      <a:pt x="0" y="3"/>
                    </a:cubicBezTo>
                    <a:cubicBezTo>
                      <a:pt x="15" y="16"/>
                      <a:pt x="15" y="16"/>
                      <a:pt x="15" y="16"/>
                    </a:cubicBezTo>
                    <a:cubicBezTo>
                      <a:pt x="16" y="16"/>
                      <a:pt x="16" y="16"/>
                      <a:pt x="17" y="16"/>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955"/>
              <p:cNvSpPr/>
              <p:nvPr/>
            </p:nvSpPr>
            <p:spPr bwMode="auto">
              <a:xfrm>
                <a:off x="2808" y="1386"/>
                <a:ext cx="265" cy="325"/>
              </a:xfrm>
              <a:custGeom>
                <a:avLst/>
                <a:gdLst>
                  <a:gd name="T0" fmla="*/ 28 w 112"/>
                  <a:gd name="T1" fmla="*/ 54 h 137"/>
                  <a:gd name="T2" fmla="*/ 20 w 112"/>
                  <a:gd name="T3" fmla="*/ 34 h 137"/>
                  <a:gd name="T4" fmla="*/ 5 w 112"/>
                  <a:gd name="T5" fmla="*/ 62 h 137"/>
                  <a:gd name="T6" fmla="*/ 18 w 112"/>
                  <a:gd name="T7" fmla="*/ 117 h 137"/>
                  <a:gd name="T8" fmla="*/ 65 w 112"/>
                  <a:gd name="T9" fmla="*/ 135 h 137"/>
                  <a:gd name="T10" fmla="*/ 68 w 112"/>
                  <a:gd name="T11" fmla="*/ 119 h 137"/>
                  <a:gd name="T12" fmla="*/ 88 w 112"/>
                  <a:gd name="T13" fmla="*/ 122 h 137"/>
                  <a:gd name="T14" fmla="*/ 92 w 112"/>
                  <a:gd name="T15" fmla="*/ 118 h 137"/>
                  <a:gd name="T16" fmla="*/ 100 w 112"/>
                  <a:gd name="T17" fmla="*/ 88 h 137"/>
                  <a:gd name="T18" fmla="*/ 90 w 112"/>
                  <a:gd name="T19" fmla="*/ 82 h 137"/>
                  <a:gd name="T20" fmla="*/ 64 w 112"/>
                  <a:gd name="T21" fmla="*/ 95 h 137"/>
                  <a:gd name="T22" fmla="*/ 91 w 112"/>
                  <a:gd name="T23" fmla="*/ 58 h 137"/>
                  <a:gd name="T24" fmla="*/ 108 w 112"/>
                  <a:gd name="T25" fmla="*/ 60 h 137"/>
                  <a:gd name="T26" fmla="*/ 108 w 112"/>
                  <a:gd name="T27" fmla="*/ 29 h 137"/>
                  <a:gd name="T28" fmla="*/ 95 w 112"/>
                  <a:gd name="T29" fmla="*/ 25 h 137"/>
                  <a:gd name="T30" fmla="*/ 91 w 112"/>
                  <a:gd name="T31" fmla="*/ 52 h 137"/>
                  <a:gd name="T32" fmla="*/ 87 w 112"/>
                  <a:gd name="T33" fmla="*/ 12 h 137"/>
                  <a:gd name="T34" fmla="*/ 73 w 112"/>
                  <a:gd name="T35" fmla="*/ 10 h 137"/>
                  <a:gd name="T36" fmla="*/ 70 w 112"/>
                  <a:gd name="T37" fmla="*/ 50 h 137"/>
                  <a:gd name="T38" fmla="*/ 63 w 112"/>
                  <a:gd name="T39" fmla="*/ 4 h 137"/>
                  <a:gd name="T40" fmla="*/ 52 w 112"/>
                  <a:gd name="T41" fmla="*/ 5 h 137"/>
                  <a:gd name="T42" fmla="*/ 48 w 112"/>
                  <a:gd name="T43" fmla="*/ 49 h 137"/>
                  <a:gd name="T44" fmla="*/ 48 w 112"/>
                  <a:gd name="T45" fmla="*/ 1 h 137"/>
                  <a:gd name="T46" fmla="*/ 29 w 112"/>
                  <a:gd name="T47" fmla="*/ 1 h 137"/>
                  <a:gd name="T48" fmla="*/ 28 w 112"/>
                  <a:gd name="T49" fmla="*/ 5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2" h="137">
                    <a:moveTo>
                      <a:pt x="28" y="54"/>
                    </a:moveTo>
                    <a:cubicBezTo>
                      <a:pt x="23" y="58"/>
                      <a:pt x="26" y="38"/>
                      <a:pt x="20" y="34"/>
                    </a:cubicBezTo>
                    <a:cubicBezTo>
                      <a:pt x="13" y="28"/>
                      <a:pt x="0" y="46"/>
                      <a:pt x="5" y="62"/>
                    </a:cubicBezTo>
                    <a:cubicBezTo>
                      <a:pt x="11" y="78"/>
                      <a:pt x="16" y="94"/>
                      <a:pt x="18" y="117"/>
                    </a:cubicBezTo>
                    <a:cubicBezTo>
                      <a:pt x="31" y="128"/>
                      <a:pt x="48" y="137"/>
                      <a:pt x="65" y="135"/>
                    </a:cubicBezTo>
                    <a:cubicBezTo>
                      <a:pt x="68" y="119"/>
                      <a:pt x="68" y="119"/>
                      <a:pt x="68" y="119"/>
                    </a:cubicBezTo>
                    <a:cubicBezTo>
                      <a:pt x="88" y="122"/>
                      <a:pt x="88" y="122"/>
                      <a:pt x="88" y="122"/>
                    </a:cubicBezTo>
                    <a:cubicBezTo>
                      <a:pt x="89" y="120"/>
                      <a:pt x="91" y="119"/>
                      <a:pt x="92" y="118"/>
                    </a:cubicBezTo>
                    <a:cubicBezTo>
                      <a:pt x="96" y="110"/>
                      <a:pt x="99" y="95"/>
                      <a:pt x="100" y="88"/>
                    </a:cubicBezTo>
                    <a:cubicBezTo>
                      <a:pt x="98" y="86"/>
                      <a:pt x="94" y="84"/>
                      <a:pt x="90" y="82"/>
                    </a:cubicBezTo>
                    <a:cubicBezTo>
                      <a:pt x="78" y="78"/>
                      <a:pt x="69" y="88"/>
                      <a:pt x="64" y="95"/>
                    </a:cubicBezTo>
                    <a:cubicBezTo>
                      <a:pt x="55" y="74"/>
                      <a:pt x="74" y="60"/>
                      <a:pt x="91" y="58"/>
                    </a:cubicBezTo>
                    <a:cubicBezTo>
                      <a:pt x="97" y="57"/>
                      <a:pt x="103" y="58"/>
                      <a:pt x="108" y="60"/>
                    </a:cubicBezTo>
                    <a:cubicBezTo>
                      <a:pt x="111" y="51"/>
                      <a:pt x="112" y="37"/>
                      <a:pt x="108" y="29"/>
                    </a:cubicBezTo>
                    <a:cubicBezTo>
                      <a:pt x="106" y="25"/>
                      <a:pt x="102" y="22"/>
                      <a:pt x="95" y="25"/>
                    </a:cubicBezTo>
                    <a:cubicBezTo>
                      <a:pt x="95" y="34"/>
                      <a:pt x="96" y="51"/>
                      <a:pt x="91" y="52"/>
                    </a:cubicBezTo>
                    <a:cubicBezTo>
                      <a:pt x="91" y="31"/>
                      <a:pt x="92" y="17"/>
                      <a:pt x="87" y="12"/>
                    </a:cubicBezTo>
                    <a:cubicBezTo>
                      <a:pt x="82" y="7"/>
                      <a:pt x="76" y="7"/>
                      <a:pt x="73" y="10"/>
                    </a:cubicBezTo>
                    <a:cubicBezTo>
                      <a:pt x="74" y="17"/>
                      <a:pt x="76" y="46"/>
                      <a:pt x="70" y="50"/>
                    </a:cubicBezTo>
                    <a:cubicBezTo>
                      <a:pt x="70" y="33"/>
                      <a:pt x="69" y="13"/>
                      <a:pt x="63" y="4"/>
                    </a:cubicBezTo>
                    <a:cubicBezTo>
                      <a:pt x="60" y="0"/>
                      <a:pt x="55" y="0"/>
                      <a:pt x="52" y="5"/>
                    </a:cubicBezTo>
                    <a:cubicBezTo>
                      <a:pt x="52" y="11"/>
                      <a:pt x="56" y="49"/>
                      <a:pt x="48" y="49"/>
                    </a:cubicBezTo>
                    <a:cubicBezTo>
                      <a:pt x="47" y="33"/>
                      <a:pt x="48" y="16"/>
                      <a:pt x="48" y="1"/>
                    </a:cubicBezTo>
                    <a:cubicBezTo>
                      <a:pt x="29" y="1"/>
                      <a:pt x="29" y="1"/>
                      <a:pt x="29" y="1"/>
                    </a:cubicBezTo>
                    <a:cubicBezTo>
                      <a:pt x="29" y="22"/>
                      <a:pt x="32" y="47"/>
                      <a:pt x="28" y="54"/>
                    </a:cubicBezTo>
                    <a:close/>
                  </a:path>
                </a:pathLst>
              </a:custGeom>
              <a:solidFill>
                <a:srgbClr val="D8B5B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956"/>
              <p:cNvSpPr/>
              <p:nvPr/>
            </p:nvSpPr>
            <p:spPr bwMode="auto">
              <a:xfrm>
                <a:off x="3059" y="2060"/>
                <a:ext cx="35" cy="29"/>
              </a:xfrm>
              <a:custGeom>
                <a:avLst/>
                <a:gdLst>
                  <a:gd name="T0" fmla="*/ 15 w 15"/>
                  <a:gd name="T1" fmla="*/ 12 h 12"/>
                  <a:gd name="T2" fmla="*/ 1 w 15"/>
                  <a:gd name="T3" fmla="*/ 0 h 12"/>
                  <a:gd name="T4" fmla="*/ 0 w 15"/>
                  <a:gd name="T5" fmla="*/ 3 h 12"/>
                  <a:gd name="T6" fmla="*/ 11 w 15"/>
                  <a:gd name="T7" fmla="*/ 12 h 12"/>
                  <a:gd name="T8" fmla="*/ 15 w 15"/>
                  <a:gd name="T9" fmla="*/ 12 h 12"/>
                </a:gdLst>
                <a:ahLst/>
                <a:cxnLst>
                  <a:cxn ang="0">
                    <a:pos x="T0" y="T1"/>
                  </a:cxn>
                  <a:cxn ang="0">
                    <a:pos x="T2" y="T3"/>
                  </a:cxn>
                  <a:cxn ang="0">
                    <a:pos x="T4" y="T5"/>
                  </a:cxn>
                  <a:cxn ang="0">
                    <a:pos x="T6" y="T7"/>
                  </a:cxn>
                  <a:cxn ang="0">
                    <a:pos x="T8" y="T9"/>
                  </a:cxn>
                </a:cxnLst>
                <a:rect l="0" t="0" r="r" b="b"/>
                <a:pathLst>
                  <a:path w="15" h="12">
                    <a:moveTo>
                      <a:pt x="15" y="12"/>
                    </a:moveTo>
                    <a:cubicBezTo>
                      <a:pt x="1" y="0"/>
                      <a:pt x="1" y="0"/>
                      <a:pt x="1" y="0"/>
                    </a:cubicBezTo>
                    <a:cubicBezTo>
                      <a:pt x="1" y="1"/>
                      <a:pt x="0" y="2"/>
                      <a:pt x="0" y="3"/>
                    </a:cubicBezTo>
                    <a:cubicBezTo>
                      <a:pt x="11" y="12"/>
                      <a:pt x="11" y="12"/>
                      <a:pt x="11" y="12"/>
                    </a:cubicBezTo>
                    <a:cubicBezTo>
                      <a:pt x="12" y="12"/>
                      <a:pt x="14" y="12"/>
                      <a:pt x="15" y="12"/>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Freeform 957"/>
              <p:cNvSpPr/>
              <p:nvPr/>
            </p:nvSpPr>
            <p:spPr bwMode="auto">
              <a:xfrm>
                <a:off x="3032" y="2276"/>
                <a:ext cx="74" cy="34"/>
              </a:xfrm>
              <a:custGeom>
                <a:avLst/>
                <a:gdLst>
                  <a:gd name="T0" fmla="*/ 0 w 31"/>
                  <a:gd name="T1" fmla="*/ 4 h 14"/>
                  <a:gd name="T2" fmla="*/ 31 w 31"/>
                  <a:gd name="T3" fmla="*/ 14 h 14"/>
                  <a:gd name="T4" fmla="*/ 30 w 31"/>
                  <a:gd name="T5" fmla="*/ 8 h 14"/>
                  <a:gd name="T6" fmla="*/ 4 w 31"/>
                  <a:gd name="T7" fmla="*/ 0 h 14"/>
                  <a:gd name="T8" fmla="*/ 0 w 31"/>
                  <a:gd name="T9" fmla="*/ 4 h 14"/>
                </a:gdLst>
                <a:ahLst/>
                <a:cxnLst>
                  <a:cxn ang="0">
                    <a:pos x="T0" y="T1"/>
                  </a:cxn>
                  <a:cxn ang="0">
                    <a:pos x="T2" y="T3"/>
                  </a:cxn>
                  <a:cxn ang="0">
                    <a:pos x="T4" y="T5"/>
                  </a:cxn>
                  <a:cxn ang="0">
                    <a:pos x="T6" y="T7"/>
                  </a:cxn>
                  <a:cxn ang="0">
                    <a:pos x="T8" y="T9"/>
                  </a:cxn>
                </a:cxnLst>
                <a:rect l="0" t="0" r="r" b="b"/>
                <a:pathLst>
                  <a:path w="31" h="14">
                    <a:moveTo>
                      <a:pt x="0" y="4"/>
                    </a:moveTo>
                    <a:cubicBezTo>
                      <a:pt x="10" y="5"/>
                      <a:pt x="23" y="9"/>
                      <a:pt x="31" y="14"/>
                    </a:cubicBezTo>
                    <a:cubicBezTo>
                      <a:pt x="31" y="12"/>
                      <a:pt x="31" y="10"/>
                      <a:pt x="30" y="8"/>
                    </a:cubicBezTo>
                    <a:cubicBezTo>
                      <a:pt x="22" y="4"/>
                      <a:pt x="12" y="1"/>
                      <a:pt x="4" y="0"/>
                    </a:cubicBezTo>
                    <a:cubicBezTo>
                      <a:pt x="3" y="1"/>
                      <a:pt x="1" y="3"/>
                      <a:pt x="0" y="4"/>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958"/>
              <p:cNvSpPr/>
              <p:nvPr/>
            </p:nvSpPr>
            <p:spPr bwMode="auto">
              <a:xfrm>
                <a:off x="3018" y="2291"/>
                <a:ext cx="88" cy="35"/>
              </a:xfrm>
              <a:custGeom>
                <a:avLst/>
                <a:gdLst>
                  <a:gd name="T0" fmla="*/ 0 w 37"/>
                  <a:gd name="T1" fmla="*/ 3 h 15"/>
                  <a:gd name="T2" fmla="*/ 36 w 37"/>
                  <a:gd name="T3" fmla="*/ 15 h 15"/>
                  <a:gd name="T4" fmla="*/ 37 w 37"/>
                  <a:gd name="T5" fmla="*/ 10 h 15"/>
                  <a:gd name="T6" fmla="*/ 4 w 37"/>
                  <a:gd name="T7" fmla="*/ 0 h 15"/>
                  <a:gd name="T8" fmla="*/ 0 w 37"/>
                  <a:gd name="T9" fmla="*/ 3 h 15"/>
                </a:gdLst>
                <a:ahLst/>
                <a:cxnLst>
                  <a:cxn ang="0">
                    <a:pos x="T0" y="T1"/>
                  </a:cxn>
                  <a:cxn ang="0">
                    <a:pos x="T2" y="T3"/>
                  </a:cxn>
                  <a:cxn ang="0">
                    <a:pos x="T4" y="T5"/>
                  </a:cxn>
                  <a:cxn ang="0">
                    <a:pos x="T6" y="T7"/>
                  </a:cxn>
                  <a:cxn ang="0">
                    <a:pos x="T8" y="T9"/>
                  </a:cxn>
                </a:cxnLst>
                <a:rect l="0" t="0" r="r" b="b"/>
                <a:pathLst>
                  <a:path w="37" h="15">
                    <a:moveTo>
                      <a:pt x="0" y="3"/>
                    </a:moveTo>
                    <a:cubicBezTo>
                      <a:pt x="12" y="3"/>
                      <a:pt x="28" y="9"/>
                      <a:pt x="36" y="15"/>
                    </a:cubicBezTo>
                    <a:cubicBezTo>
                      <a:pt x="37" y="13"/>
                      <a:pt x="37" y="12"/>
                      <a:pt x="37" y="10"/>
                    </a:cubicBezTo>
                    <a:cubicBezTo>
                      <a:pt x="27" y="4"/>
                      <a:pt x="13" y="0"/>
                      <a:pt x="4" y="0"/>
                    </a:cubicBezTo>
                    <a:cubicBezTo>
                      <a:pt x="3" y="1"/>
                      <a:pt x="1" y="2"/>
                      <a:pt x="0" y="3"/>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Freeform 959"/>
              <p:cNvSpPr/>
              <p:nvPr/>
            </p:nvSpPr>
            <p:spPr bwMode="auto">
              <a:xfrm>
                <a:off x="3018" y="2658"/>
                <a:ext cx="119" cy="107"/>
              </a:xfrm>
              <a:custGeom>
                <a:avLst/>
                <a:gdLst>
                  <a:gd name="T0" fmla="*/ 38 w 50"/>
                  <a:gd name="T1" fmla="*/ 0 h 45"/>
                  <a:gd name="T2" fmla="*/ 0 w 50"/>
                  <a:gd name="T3" fmla="*/ 33 h 45"/>
                  <a:gd name="T4" fmla="*/ 12 w 50"/>
                  <a:gd name="T5" fmla="*/ 45 h 45"/>
                  <a:gd name="T6" fmla="*/ 50 w 50"/>
                  <a:gd name="T7" fmla="*/ 13 h 45"/>
                  <a:gd name="T8" fmla="*/ 38 w 50"/>
                  <a:gd name="T9" fmla="*/ 0 h 45"/>
                </a:gdLst>
                <a:ahLst/>
                <a:cxnLst>
                  <a:cxn ang="0">
                    <a:pos x="T0" y="T1"/>
                  </a:cxn>
                  <a:cxn ang="0">
                    <a:pos x="T2" y="T3"/>
                  </a:cxn>
                  <a:cxn ang="0">
                    <a:pos x="T4" y="T5"/>
                  </a:cxn>
                  <a:cxn ang="0">
                    <a:pos x="T6" y="T7"/>
                  </a:cxn>
                  <a:cxn ang="0">
                    <a:pos x="T8" y="T9"/>
                  </a:cxn>
                </a:cxnLst>
                <a:rect l="0" t="0" r="r" b="b"/>
                <a:pathLst>
                  <a:path w="50" h="45">
                    <a:moveTo>
                      <a:pt x="38" y="0"/>
                    </a:moveTo>
                    <a:cubicBezTo>
                      <a:pt x="33" y="4"/>
                      <a:pt x="6" y="26"/>
                      <a:pt x="0" y="33"/>
                    </a:cubicBezTo>
                    <a:cubicBezTo>
                      <a:pt x="3" y="37"/>
                      <a:pt x="10" y="42"/>
                      <a:pt x="12" y="45"/>
                    </a:cubicBezTo>
                    <a:cubicBezTo>
                      <a:pt x="18" y="40"/>
                      <a:pt x="43" y="20"/>
                      <a:pt x="50" y="13"/>
                    </a:cubicBezTo>
                    <a:cubicBezTo>
                      <a:pt x="48" y="10"/>
                      <a:pt x="42" y="3"/>
                      <a:pt x="38" y="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960"/>
              <p:cNvSpPr/>
              <p:nvPr/>
            </p:nvSpPr>
            <p:spPr bwMode="auto">
              <a:xfrm>
                <a:off x="3009" y="2302"/>
                <a:ext cx="94" cy="38"/>
              </a:xfrm>
              <a:custGeom>
                <a:avLst/>
                <a:gdLst>
                  <a:gd name="T0" fmla="*/ 0 w 40"/>
                  <a:gd name="T1" fmla="*/ 4 h 16"/>
                  <a:gd name="T2" fmla="*/ 39 w 40"/>
                  <a:gd name="T3" fmla="*/ 16 h 16"/>
                  <a:gd name="T4" fmla="*/ 40 w 40"/>
                  <a:gd name="T5" fmla="*/ 12 h 16"/>
                  <a:gd name="T6" fmla="*/ 3 w 40"/>
                  <a:gd name="T7" fmla="*/ 0 h 16"/>
                  <a:gd name="T8" fmla="*/ 0 w 40"/>
                  <a:gd name="T9" fmla="*/ 4 h 16"/>
                </a:gdLst>
                <a:ahLst/>
                <a:cxnLst>
                  <a:cxn ang="0">
                    <a:pos x="T0" y="T1"/>
                  </a:cxn>
                  <a:cxn ang="0">
                    <a:pos x="T2" y="T3"/>
                  </a:cxn>
                  <a:cxn ang="0">
                    <a:pos x="T4" y="T5"/>
                  </a:cxn>
                  <a:cxn ang="0">
                    <a:pos x="T6" y="T7"/>
                  </a:cxn>
                  <a:cxn ang="0">
                    <a:pos x="T8" y="T9"/>
                  </a:cxn>
                </a:cxnLst>
                <a:rect l="0" t="0" r="r" b="b"/>
                <a:pathLst>
                  <a:path w="40" h="16">
                    <a:moveTo>
                      <a:pt x="0" y="4"/>
                    </a:moveTo>
                    <a:cubicBezTo>
                      <a:pt x="12" y="4"/>
                      <a:pt x="30" y="9"/>
                      <a:pt x="39" y="16"/>
                    </a:cubicBezTo>
                    <a:cubicBezTo>
                      <a:pt x="39" y="15"/>
                      <a:pt x="40" y="13"/>
                      <a:pt x="40" y="12"/>
                    </a:cubicBezTo>
                    <a:cubicBezTo>
                      <a:pt x="29" y="4"/>
                      <a:pt x="13" y="0"/>
                      <a:pt x="3" y="0"/>
                    </a:cubicBezTo>
                    <a:cubicBezTo>
                      <a:pt x="2" y="1"/>
                      <a:pt x="1" y="2"/>
                      <a:pt x="0" y="4"/>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961"/>
              <p:cNvSpPr/>
              <p:nvPr/>
            </p:nvSpPr>
            <p:spPr bwMode="auto">
              <a:xfrm>
                <a:off x="3004" y="2314"/>
                <a:ext cx="95" cy="38"/>
              </a:xfrm>
              <a:custGeom>
                <a:avLst/>
                <a:gdLst>
                  <a:gd name="T0" fmla="*/ 0 w 40"/>
                  <a:gd name="T1" fmla="*/ 4 h 16"/>
                  <a:gd name="T2" fmla="*/ 38 w 40"/>
                  <a:gd name="T3" fmla="*/ 16 h 16"/>
                  <a:gd name="T4" fmla="*/ 39 w 40"/>
                  <a:gd name="T5" fmla="*/ 14 h 16"/>
                  <a:gd name="T6" fmla="*/ 40 w 40"/>
                  <a:gd name="T7" fmla="*/ 13 h 16"/>
                  <a:gd name="T8" fmla="*/ 1 w 40"/>
                  <a:gd name="T9" fmla="*/ 0 h 16"/>
                  <a:gd name="T10" fmla="*/ 0 w 40"/>
                  <a:gd name="T11" fmla="*/ 4 h 16"/>
                </a:gdLst>
                <a:ahLst/>
                <a:cxnLst>
                  <a:cxn ang="0">
                    <a:pos x="T0" y="T1"/>
                  </a:cxn>
                  <a:cxn ang="0">
                    <a:pos x="T2" y="T3"/>
                  </a:cxn>
                  <a:cxn ang="0">
                    <a:pos x="T4" y="T5"/>
                  </a:cxn>
                  <a:cxn ang="0">
                    <a:pos x="T6" y="T7"/>
                  </a:cxn>
                  <a:cxn ang="0">
                    <a:pos x="T8" y="T9"/>
                  </a:cxn>
                  <a:cxn ang="0">
                    <a:pos x="T10" y="T11"/>
                  </a:cxn>
                </a:cxnLst>
                <a:rect l="0" t="0" r="r" b="b"/>
                <a:pathLst>
                  <a:path w="40" h="16">
                    <a:moveTo>
                      <a:pt x="0" y="4"/>
                    </a:moveTo>
                    <a:cubicBezTo>
                      <a:pt x="12" y="4"/>
                      <a:pt x="30" y="9"/>
                      <a:pt x="38" y="16"/>
                    </a:cubicBezTo>
                    <a:cubicBezTo>
                      <a:pt x="38" y="16"/>
                      <a:pt x="39" y="15"/>
                      <a:pt x="39" y="14"/>
                    </a:cubicBezTo>
                    <a:cubicBezTo>
                      <a:pt x="39" y="14"/>
                      <a:pt x="40" y="13"/>
                      <a:pt x="40" y="13"/>
                    </a:cubicBezTo>
                    <a:cubicBezTo>
                      <a:pt x="29" y="5"/>
                      <a:pt x="12" y="0"/>
                      <a:pt x="1" y="0"/>
                    </a:cubicBezTo>
                    <a:cubicBezTo>
                      <a:pt x="1" y="1"/>
                      <a:pt x="0" y="3"/>
                      <a:pt x="0" y="4"/>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Freeform 962"/>
              <p:cNvSpPr/>
              <p:nvPr/>
            </p:nvSpPr>
            <p:spPr bwMode="auto">
              <a:xfrm>
                <a:off x="3054" y="2070"/>
                <a:ext cx="26" cy="21"/>
              </a:xfrm>
              <a:custGeom>
                <a:avLst/>
                <a:gdLst>
                  <a:gd name="T0" fmla="*/ 11 w 11"/>
                  <a:gd name="T1" fmla="*/ 9 h 9"/>
                  <a:gd name="T2" fmla="*/ 1 w 11"/>
                  <a:gd name="T3" fmla="*/ 0 h 9"/>
                  <a:gd name="T4" fmla="*/ 0 w 11"/>
                  <a:gd name="T5" fmla="*/ 3 h 9"/>
                  <a:gd name="T6" fmla="*/ 7 w 11"/>
                  <a:gd name="T7" fmla="*/ 9 h 9"/>
                  <a:gd name="T8" fmla="*/ 11 w 11"/>
                  <a:gd name="T9" fmla="*/ 9 h 9"/>
                </a:gdLst>
                <a:ahLst/>
                <a:cxnLst>
                  <a:cxn ang="0">
                    <a:pos x="T0" y="T1"/>
                  </a:cxn>
                  <a:cxn ang="0">
                    <a:pos x="T2" y="T3"/>
                  </a:cxn>
                  <a:cxn ang="0">
                    <a:pos x="T4" y="T5"/>
                  </a:cxn>
                  <a:cxn ang="0">
                    <a:pos x="T6" y="T7"/>
                  </a:cxn>
                  <a:cxn ang="0">
                    <a:pos x="T8" y="T9"/>
                  </a:cxn>
                </a:cxnLst>
                <a:rect l="0" t="0" r="r" b="b"/>
                <a:pathLst>
                  <a:path w="11" h="9">
                    <a:moveTo>
                      <a:pt x="11" y="9"/>
                    </a:moveTo>
                    <a:cubicBezTo>
                      <a:pt x="1" y="0"/>
                      <a:pt x="1" y="0"/>
                      <a:pt x="1" y="0"/>
                    </a:cubicBezTo>
                    <a:cubicBezTo>
                      <a:pt x="1" y="1"/>
                      <a:pt x="0" y="2"/>
                      <a:pt x="0" y="3"/>
                    </a:cubicBezTo>
                    <a:cubicBezTo>
                      <a:pt x="7" y="9"/>
                      <a:pt x="7" y="9"/>
                      <a:pt x="7" y="9"/>
                    </a:cubicBezTo>
                    <a:cubicBezTo>
                      <a:pt x="8" y="9"/>
                      <a:pt x="9" y="9"/>
                      <a:pt x="11" y="9"/>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Freeform 963"/>
              <p:cNvSpPr/>
              <p:nvPr/>
            </p:nvSpPr>
            <p:spPr bwMode="auto">
              <a:xfrm>
                <a:off x="2999" y="2328"/>
                <a:ext cx="93" cy="36"/>
              </a:xfrm>
              <a:custGeom>
                <a:avLst/>
                <a:gdLst>
                  <a:gd name="T0" fmla="*/ 0 w 39"/>
                  <a:gd name="T1" fmla="*/ 3 h 15"/>
                  <a:gd name="T2" fmla="*/ 37 w 39"/>
                  <a:gd name="T3" fmla="*/ 15 h 15"/>
                  <a:gd name="T4" fmla="*/ 39 w 39"/>
                  <a:gd name="T5" fmla="*/ 12 h 15"/>
                  <a:gd name="T6" fmla="*/ 1 w 39"/>
                  <a:gd name="T7" fmla="*/ 0 h 15"/>
                  <a:gd name="T8" fmla="*/ 0 w 39"/>
                  <a:gd name="T9" fmla="*/ 3 h 15"/>
                </a:gdLst>
                <a:ahLst/>
                <a:cxnLst>
                  <a:cxn ang="0">
                    <a:pos x="T0" y="T1"/>
                  </a:cxn>
                  <a:cxn ang="0">
                    <a:pos x="T2" y="T3"/>
                  </a:cxn>
                  <a:cxn ang="0">
                    <a:pos x="T4" y="T5"/>
                  </a:cxn>
                  <a:cxn ang="0">
                    <a:pos x="T6" y="T7"/>
                  </a:cxn>
                  <a:cxn ang="0">
                    <a:pos x="T8" y="T9"/>
                  </a:cxn>
                </a:cxnLst>
                <a:rect l="0" t="0" r="r" b="b"/>
                <a:pathLst>
                  <a:path w="39" h="15">
                    <a:moveTo>
                      <a:pt x="0" y="3"/>
                    </a:moveTo>
                    <a:cubicBezTo>
                      <a:pt x="12" y="3"/>
                      <a:pt x="28" y="8"/>
                      <a:pt x="37" y="15"/>
                    </a:cubicBezTo>
                    <a:cubicBezTo>
                      <a:pt x="38" y="14"/>
                      <a:pt x="39" y="13"/>
                      <a:pt x="39" y="12"/>
                    </a:cubicBezTo>
                    <a:cubicBezTo>
                      <a:pt x="28" y="4"/>
                      <a:pt x="11" y="0"/>
                      <a:pt x="1" y="0"/>
                    </a:cubicBezTo>
                    <a:cubicBezTo>
                      <a:pt x="1" y="1"/>
                      <a:pt x="0" y="2"/>
                      <a:pt x="0" y="3"/>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964"/>
              <p:cNvSpPr/>
              <p:nvPr/>
            </p:nvSpPr>
            <p:spPr bwMode="auto">
              <a:xfrm>
                <a:off x="3011" y="1728"/>
                <a:ext cx="36" cy="57"/>
              </a:xfrm>
              <a:custGeom>
                <a:avLst/>
                <a:gdLst>
                  <a:gd name="T0" fmla="*/ 7 w 36"/>
                  <a:gd name="T1" fmla="*/ 0 h 57"/>
                  <a:gd name="T2" fmla="*/ 0 w 36"/>
                  <a:gd name="T3" fmla="*/ 52 h 57"/>
                  <a:gd name="T4" fmla="*/ 26 w 36"/>
                  <a:gd name="T5" fmla="*/ 57 h 57"/>
                  <a:gd name="T6" fmla="*/ 36 w 36"/>
                  <a:gd name="T7" fmla="*/ 5 h 57"/>
                  <a:gd name="T8" fmla="*/ 7 w 36"/>
                  <a:gd name="T9" fmla="*/ 0 h 57"/>
                </a:gdLst>
                <a:ahLst/>
                <a:cxnLst>
                  <a:cxn ang="0">
                    <a:pos x="T0" y="T1"/>
                  </a:cxn>
                  <a:cxn ang="0">
                    <a:pos x="T2" y="T3"/>
                  </a:cxn>
                  <a:cxn ang="0">
                    <a:pos x="T4" y="T5"/>
                  </a:cxn>
                  <a:cxn ang="0">
                    <a:pos x="T6" y="T7"/>
                  </a:cxn>
                  <a:cxn ang="0">
                    <a:pos x="T8" y="T9"/>
                  </a:cxn>
                </a:cxnLst>
                <a:rect l="0" t="0" r="r" b="b"/>
                <a:pathLst>
                  <a:path w="36" h="57">
                    <a:moveTo>
                      <a:pt x="7" y="0"/>
                    </a:moveTo>
                    <a:lnTo>
                      <a:pt x="0" y="52"/>
                    </a:lnTo>
                    <a:lnTo>
                      <a:pt x="26" y="57"/>
                    </a:lnTo>
                    <a:lnTo>
                      <a:pt x="36" y="5"/>
                    </a:lnTo>
                    <a:lnTo>
                      <a:pt x="7" y="0"/>
                    </a:ln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965"/>
              <p:cNvSpPr/>
              <p:nvPr/>
            </p:nvSpPr>
            <p:spPr bwMode="auto">
              <a:xfrm>
                <a:off x="3047" y="2079"/>
                <a:ext cx="19" cy="17"/>
              </a:xfrm>
              <a:custGeom>
                <a:avLst/>
                <a:gdLst>
                  <a:gd name="T0" fmla="*/ 0 w 8"/>
                  <a:gd name="T1" fmla="*/ 7 h 7"/>
                  <a:gd name="T2" fmla="*/ 8 w 8"/>
                  <a:gd name="T3" fmla="*/ 5 h 7"/>
                  <a:gd name="T4" fmla="*/ 2 w 8"/>
                  <a:gd name="T5" fmla="*/ 0 h 7"/>
                  <a:gd name="T6" fmla="*/ 0 w 8"/>
                  <a:gd name="T7" fmla="*/ 7 h 7"/>
                </a:gdLst>
                <a:ahLst/>
                <a:cxnLst>
                  <a:cxn ang="0">
                    <a:pos x="T0" y="T1"/>
                  </a:cxn>
                  <a:cxn ang="0">
                    <a:pos x="T2" y="T3"/>
                  </a:cxn>
                  <a:cxn ang="0">
                    <a:pos x="T4" y="T5"/>
                  </a:cxn>
                  <a:cxn ang="0">
                    <a:pos x="T6" y="T7"/>
                  </a:cxn>
                </a:cxnLst>
                <a:rect l="0" t="0" r="r" b="b"/>
                <a:pathLst>
                  <a:path w="8" h="7">
                    <a:moveTo>
                      <a:pt x="0" y="7"/>
                    </a:moveTo>
                    <a:cubicBezTo>
                      <a:pt x="3" y="6"/>
                      <a:pt x="6" y="6"/>
                      <a:pt x="8" y="5"/>
                    </a:cubicBezTo>
                    <a:cubicBezTo>
                      <a:pt x="2" y="0"/>
                      <a:pt x="2" y="0"/>
                      <a:pt x="2" y="0"/>
                    </a:cubicBezTo>
                    <a:cubicBezTo>
                      <a:pt x="1" y="2"/>
                      <a:pt x="1" y="4"/>
                      <a:pt x="0" y="7"/>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966"/>
              <p:cNvSpPr/>
              <p:nvPr/>
            </p:nvSpPr>
            <p:spPr bwMode="auto">
              <a:xfrm>
                <a:off x="2997" y="2340"/>
                <a:ext cx="88" cy="34"/>
              </a:xfrm>
              <a:custGeom>
                <a:avLst/>
                <a:gdLst>
                  <a:gd name="T0" fmla="*/ 37 w 37"/>
                  <a:gd name="T1" fmla="*/ 11 h 14"/>
                  <a:gd name="T2" fmla="*/ 1 w 37"/>
                  <a:gd name="T3" fmla="*/ 0 h 14"/>
                  <a:gd name="T4" fmla="*/ 0 w 37"/>
                  <a:gd name="T5" fmla="*/ 3 h 14"/>
                  <a:gd name="T6" fmla="*/ 34 w 37"/>
                  <a:gd name="T7" fmla="*/ 14 h 14"/>
                  <a:gd name="T8" fmla="*/ 37 w 37"/>
                  <a:gd name="T9" fmla="*/ 11 h 14"/>
                </a:gdLst>
                <a:ahLst/>
                <a:cxnLst>
                  <a:cxn ang="0">
                    <a:pos x="T0" y="T1"/>
                  </a:cxn>
                  <a:cxn ang="0">
                    <a:pos x="T2" y="T3"/>
                  </a:cxn>
                  <a:cxn ang="0">
                    <a:pos x="T4" y="T5"/>
                  </a:cxn>
                  <a:cxn ang="0">
                    <a:pos x="T6" y="T7"/>
                  </a:cxn>
                  <a:cxn ang="0">
                    <a:pos x="T8" y="T9"/>
                  </a:cxn>
                </a:cxnLst>
                <a:rect l="0" t="0" r="r" b="b"/>
                <a:pathLst>
                  <a:path w="37" h="14">
                    <a:moveTo>
                      <a:pt x="37" y="11"/>
                    </a:moveTo>
                    <a:cubicBezTo>
                      <a:pt x="27" y="4"/>
                      <a:pt x="11" y="0"/>
                      <a:pt x="1" y="0"/>
                    </a:cubicBezTo>
                    <a:cubicBezTo>
                      <a:pt x="1" y="1"/>
                      <a:pt x="0" y="2"/>
                      <a:pt x="0" y="3"/>
                    </a:cubicBezTo>
                    <a:cubicBezTo>
                      <a:pt x="11" y="4"/>
                      <a:pt x="26" y="9"/>
                      <a:pt x="34" y="14"/>
                    </a:cubicBezTo>
                    <a:cubicBezTo>
                      <a:pt x="35" y="13"/>
                      <a:pt x="36" y="12"/>
                      <a:pt x="37" y="11"/>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Freeform 967"/>
              <p:cNvSpPr/>
              <p:nvPr/>
            </p:nvSpPr>
            <p:spPr bwMode="auto">
              <a:xfrm>
                <a:off x="3049" y="2260"/>
                <a:ext cx="52" cy="31"/>
              </a:xfrm>
              <a:custGeom>
                <a:avLst/>
                <a:gdLst>
                  <a:gd name="T0" fmla="*/ 0 w 22"/>
                  <a:gd name="T1" fmla="*/ 6 h 13"/>
                  <a:gd name="T2" fmla="*/ 22 w 22"/>
                  <a:gd name="T3" fmla="*/ 13 h 13"/>
                  <a:gd name="T4" fmla="*/ 0 w 22"/>
                  <a:gd name="T5" fmla="*/ 6 h 13"/>
                </a:gdLst>
                <a:ahLst/>
                <a:cxnLst>
                  <a:cxn ang="0">
                    <a:pos x="T0" y="T1"/>
                  </a:cxn>
                  <a:cxn ang="0">
                    <a:pos x="T2" y="T3"/>
                  </a:cxn>
                  <a:cxn ang="0">
                    <a:pos x="T4" y="T5"/>
                  </a:cxn>
                </a:cxnLst>
                <a:rect l="0" t="0" r="r" b="b"/>
                <a:pathLst>
                  <a:path w="22" h="13">
                    <a:moveTo>
                      <a:pt x="0" y="6"/>
                    </a:moveTo>
                    <a:cubicBezTo>
                      <a:pt x="7" y="7"/>
                      <a:pt x="16" y="10"/>
                      <a:pt x="22" y="13"/>
                    </a:cubicBezTo>
                    <a:cubicBezTo>
                      <a:pt x="19" y="4"/>
                      <a:pt x="11" y="0"/>
                      <a:pt x="0" y="6"/>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968"/>
              <p:cNvSpPr/>
              <p:nvPr/>
            </p:nvSpPr>
            <p:spPr bwMode="auto">
              <a:xfrm>
                <a:off x="2997" y="2352"/>
                <a:ext cx="78" cy="31"/>
              </a:xfrm>
              <a:custGeom>
                <a:avLst/>
                <a:gdLst>
                  <a:gd name="T0" fmla="*/ 33 w 33"/>
                  <a:gd name="T1" fmla="*/ 10 h 13"/>
                  <a:gd name="T2" fmla="*/ 0 w 33"/>
                  <a:gd name="T3" fmla="*/ 0 h 13"/>
                  <a:gd name="T4" fmla="*/ 0 w 33"/>
                  <a:gd name="T5" fmla="*/ 4 h 13"/>
                  <a:gd name="T6" fmla="*/ 29 w 33"/>
                  <a:gd name="T7" fmla="*/ 13 h 13"/>
                  <a:gd name="T8" fmla="*/ 33 w 33"/>
                  <a:gd name="T9" fmla="*/ 10 h 13"/>
                </a:gdLst>
                <a:ahLst/>
                <a:cxnLst>
                  <a:cxn ang="0">
                    <a:pos x="T0" y="T1"/>
                  </a:cxn>
                  <a:cxn ang="0">
                    <a:pos x="T2" y="T3"/>
                  </a:cxn>
                  <a:cxn ang="0">
                    <a:pos x="T4" y="T5"/>
                  </a:cxn>
                  <a:cxn ang="0">
                    <a:pos x="T6" y="T7"/>
                  </a:cxn>
                  <a:cxn ang="0">
                    <a:pos x="T8" y="T9"/>
                  </a:cxn>
                </a:cxnLst>
                <a:rect l="0" t="0" r="r" b="b"/>
                <a:pathLst>
                  <a:path w="33" h="13">
                    <a:moveTo>
                      <a:pt x="33" y="10"/>
                    </a:moveTo>
                    <a:cubicBezTo>
                      <a:pt x="23" y="4"/>
                      <a:pt x="9" y="1"/>
                      <a:pt x="0" y="0"/>
                    </a:cubicBezTo>
                    <a:cubicBezTo>
                      <a:pt x="0" y="1"/>
                      <a:pt x="0" y="3"/>
                      <a:pt x="0" y="4"/>
                    </a:cubicBezTo>
                    <a:cubicBezTo>
                      <a:pt x="10" y="5"/>
                      <a:pt x="21" y="8"/>
                      <a:pt x="29" y="13"/>
                    </a:cubicBezTo>
                    <a:cubicBezTo>
                      <a:pt x="31" y="12"/>
                      <a:pt x="32" y="11"/>
                      <a:pt x="33" y="1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Freeform 969"/>
              <p:cNvSpPr/>
              <p:nvPr/>
            </p:nvSpPr>
            <p:spPr bwMode="auto">
              <a:xfrm>
                <a:off x="2995" y="1830"/>
                <a:ext cx="33" cy="55"/>
              </a:xfrm>
              <a:custGeom>
                <a:avLst/>
                <a:gdLst>
                  <a:gd name="T0" fmla="*/ 0 w 33"/>
                  <a:gd name="T1" fmla="*/ 52 h 55"/>
                  <a:gd name="T2" fmla="*/ 26 w 33"/>
                  <a:gd name="T3" fmla="*/ 55 h 55"/>
                  <a:gd name="T4" fmla="*/ 33 w 33"/>
                  <a:gd name="T5" fmla="*/ 5 h 55"/>
                  <a:gd name="T6" fmla="*/ 4 w 33"/>
                  <a:gd name="T7" fmla="*/ 0 h 55"/>
                  <a:gd name="T8" fmla="*/ 0 w 33"/>
                  <a:gd name="T9" fmla="*/ 52 h 55"/>
                </a:gdLst>
                <a:ahLst/>
                <a:cxnLst>
                  <a:cxn ang="0">
                    <a:pos x="T0" y="T1"/>
                  </a:cxn>
                  <a:cxn ang="0">
                    <a:pos x="T2" y="T3"/>
                  </a:cxn>
                  <a:cxn ang="0">
                    <a:pos x="T4" y="T5"/>
                  </a:cxn>
                  <a:cxn ang="0">
                    <a:pos x="T6" y="T7"/>
                  </a:cxn>
                  <a:cxn ang="0">
                    <a:pos x="T8" y="T9"/>
                  </a:cxn>
                </a:cxnLst>
                <a:rect l="0" t="0" r="r" b="b"/>
                <a:pathLst>
                  <a:path w="33" h="55">
                    <a:moveTo>
                      <a:pt x="0" y="52"/>
                    </a:moveTo>
                    <a:lnTo>
                      <a:pt x="26" y="55"/>
                    </a:lnTo>
                    <a:lnTo>
                      <a:pt x="33" y="5"/>
                    </a:lnTo>
                    <a:lnTo>
                      <a:pt x="4" y="0"/>
                    </a:lnTo>
                    <a:lnTo>
                      <a:pt x="0" y="52"/>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970"/>
              <p:cNvSpPr/>
              <p:nvPr/>
            </p:nvSpPr>
            <p:spPr bwMode="auto">
              <a:xfrm>
                <a:off x="2997" y="2366"/>
                <a:ext cx="66" cy="24"/>
              </a:xfrm>
              <a:custGeom>
                <a:avLst/>
                <a:gdLst>
                  <a:gd name="T0" fmla="*/ 28 w 28"/>
                  <a:gd name="T1" fmla="*/ 8 h 10"/>
                  <a:gd name="T2" fmla="*/ 0 w 28"/>
                  <a:gd name="T3" fmla="*/ 0 h 10"/>
                  <a:gd name="T4" fmla="*/ 1 w 28"/>
                  <a:gd name="T5" fmla="*/ 3 h 10"/>
                  <a:gd name="T6" fmla="*/ 23 w 28"/>
                  <a:gd name="T7" fmla="*/ 10 h 10"/>
                  <a:gd name="T8" fmla="*/ 28 w 28"/>
                  <a:gd name="T9" fmla="*/ 8 h 10"/>
                </a:gdLst>
                <a:ahLst/>
                <a:cxnLst>
                  <a:cxn ang="0">
                    <a:pos x="T0" y="T1"/>
                  </a:cxn>
                  <a:cxn ang="0">
                    <a:pos x="T2" y="T3"/>
                  </a:cxn>
                  <a:cxn ang="0">
                    <a:pos x="T4" y="T5"/>
                  </a:cxn>
                  <a:cxn ang="0">
                    <a:pos x="T6" y="T7"/>
                  </a:cxn>
                  <a:cxn ang="0">
                    <a:pos x="T8" y="T9"/>
                  </a:cxn>
                </a:cxnLst>
                <a:rect l="0" t="0" r="r" b="b"/>
                <a:pathLst>
                  <a:path w="28" h="10">
                    <a:moveTo>
                      <a:pt x="28" y="8"/>
                    </a:moveTo>
                    <a:cubicBezTo>
                      <a:pt x="19" y="3"/>
                      <a:pt x="8" y="1"/>
                      <a:pt x="0" y="0"/>
                    </a:cubicBezTo>
                    <a:cubicBezTo>
                      <a:pt x="0" y="1"/>
                      <a:pt x="1" y="2"/>
                      <a:pt x="1" y="3"/>
                    </a:cubicBezTo>
                    <a:cubicBezTo>
                      <a:pt x="8" y="4"/>
                      <a:pt x="16" y="7"/>
                      <a:pt x="23" y="10"/>
                    </a:cubicBezTo>
                    <a:cubicBezTo>
                      <a:pt x="25" y="9"/>
                      <a:pt x="26" y="9"/>
                      <a:pt x="28" y="8"/>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971"/>
              <p:cNvSpPr/>
              <p:nvPr/>
            </p:nvSpPr>
            <p:spPr bwMode="auto">
              <a:xfrm>
                <a:off x="2999" y="2378"/>
                <a:ext cx="48" cy="19"/>
              </a:xfrm>
              <a:custGeom>
                <a:avLst/>
                <a:gdLst>
                  <a:gd name="T0" fmla="*/ 20 w 20"/>
                  <a:gd name="T1" fmla="*/ 6 h 8"/>
                  <a:gd name="T2" fmla="*/ 0 w 20"/>
                  <a:gd name="T3" fmla="*/ 0 h 8"/>
                  <a:gd name="T4" fmla="*/ 3 w 20"/>
                  <a:gd name="T5" fmla="*/ 8 h 8"/>
                  <a:gd name="T6" fmla="*/ 20 w 20"/>
                  <a:gd name="T7" fmla="*/ 6 h 8"/>
                </a:gdLst>
                <a:ahLst/>
                <a:cxnLst>
                  <a:cxn ang="0">
                    <a:pos x="T0" y="T1"/>
                  </a:cxn>
                  <a:cxn ang="0">
                    <a:pos x="T2" y="T3"/>
                  </a:cxn>
                  <a:cxn ang="0">
                    <a:pos x="T4" y="T5"/>
                  </a:cxn>
                  <a:cxn ang="0">
                    <a:pos x="T6" y="T7"/>
                  </a:cxn>
                </a:cxnLst>
                <a:rect l="0" t="0" r="r" b="b"/>
                <a:pathLst>
                  <a:path w="20" h="8">
                    <a:moveTo>
                      <a:pt x="20" y="6"/>
                    </a:moveTo>
                    <a:cubicBezTo>
                      <a:pt x="13" y="3"/>
                      <a:pt x="6" y="1"/>
                      <a:pt x="0" y="0"/>
                    </a:cubicBezTo>
                    <a:cubicBezTo>
                      <a:pt x="1" y="3"/>
                      <a:pt x="2" y="6"/>
                      <a:pt x="3" y="8"/>
                    </a:cubicBezTo>
                    <a:cubicBezTo>
                      <a:pt x="10" y="8"/>
                      <a:pt x="15" y="7"/>
                      <a:pt x="20" y="6"/>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972"/>
              <p:cNvSpPr/>
              <p:nvPr/>
            </p:nvSpPr>
            <p:spPr bwMode="auto">
              <a:xfrm>
                <a:off x="2605" y="1517"/>
                <a:ext cx="354" cy="251"/>
              </a:xfrm>
              <a:custGeom>
                <a:avLst/>
                <a:gdLst>
                  <a:gd name="T0" fmla="*/ 5 w 150"/>
                  <a:gd name="T1" fmla="*/ 35 h 106"/>
                  <a:gd name="T2" fmla="*/ 147 w 150"/>
                  <a:gd name="T3" fmla="*/ 98 h 106"/>
                  <a:gd name="T4" fmla="*/ 150 w 150"/>
                  <a:gd name="T5" fmla="*/ 84 h 106"/>
                  <a:gd name="T6" fmla="*/ 90 w 150"/>
                  <a:gd name="T7" fmla="*/ 55 h 106"/>
                  <a:gd name="T8" fmla="*/ 0 w 150"/>
                  <a:gd name="T9" fmla="*/ 12 h 106"/>
                  <a:gd name="T10" fmla="*/ 5 w 150"/>
                  <a:gd name="T11" fmla="*/ 35 h 106"/>
                </a:gdLst>
                <a:ahLst/>
                <a:cxnLst>
                  <a:cxn ang="0">
                    <a:pos x="T0" y="T1"/>
                  </a:cxn>
                  <a:cxn ang="0">
                    <a:pos x="T2" y="T3"/>
                  </a:cxn>
                  <a:cxn ang="0">
                    <a:pos x="T4" y="T5"/>
                  </a:cxn>
                  <a:cxn ang="0">
                    <a:pos x="T6" y="T7"/>
                  </a:cxn>
                  <a:cxn ang="0">
                    <a:pos x="T8" y="T9"/>
                  </a:cxn>
                  <a:cxn ang="0">
                    <a:pos x="T10" y="T11"/>
                  </a:cxn>
                </a:cxnLst>
                <a:rect l="0" t="0" r="r" b="b"/>
                <a:pathLst>
                  <a:path w="150" h="106">
                    <a:moveTo>
                      <a:pt x="5" y="35"/>
                    </a:moveTo>
                    <a:cubicBezTo>
                      <a:pt x="45" y="30"/>
                      <a:pt x="70" y="106"/>
                      <a:pt x="147" y="98"/>
                    </a:cubicBezTo>
                    <a:cubicBezTo>
                      <a:pt x="150" y="84"/>
                      <a:pt x="150" y="84"/>
                      <a:pt x="150" y="84"/>
                    </a:cubicBezTo>
                    <a:cubicBezTo>
                      <a:pt x="126" y="86"/>
                      <a:pt x="105" y="67"/>
                      <a:pt x="90" y="55"/>
                    </a:cubicBezTo>
                    <a:cubicBezTo>
                      <a:pt x="61" y="32"/>
                      <a:pt x="38" y="0"/>
                      <a:pt x="0" y="12"/>
                    </a:cubicBezTo>
                    <a:cubicBezTo>
                      <a:pt x="4" y="18"/>
                      <a:pt x="6" y="25"/>
                      <a:pt x="5" y="35"/>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973"/>
              <p:cNvSpPr/>
              <p:nvPr/>
            </p:nvSpPr>
            <p:spPr bwMode="auto">
              <a:xfrm>
                <a:off x="2602" y="1602"/>
                <a:ext cx="345" cy="197"/>
              </a:xfrm>
              <a:custGeom>
                <a:avLst/>
                <a:gdLst>
                  <a:gd name="T0" fmla="*/ 143 w 146"/>
                  <a:gd name="T1" fmla="*/ 83 h 83"/>
                  <a:gd name="T2" fmla="*/ 146 w 146"/>
                  <a:gd name="T3" fmla="*/ 68 h 83"/>
                  <a:gd name="T4" fmla="*/ 5 w 146"/>
                  <a:gd name="T5" fmla="*/ 7 h 83"/>
                  <a:gd name="T6" fmla="*/ 0 w 146"/>
                  <a:gd name="T7" fmla="*/ 23 h 83"/>
                  <a:gd name="T8" fmla="*/ 6 w 146"/>
                  <a:gd name="T9" fmla="*/ 28 h 83"/>
                  <a:gd name="T10" fmla="*/ 38 w 146"/>
                  <a:gd name="T11" fmla="*/ 24 h 83"/>
                  <a:gd name="T12" fmla="*/ 18 w 146"/>
                  <a:gd name="T13" fmla="*/ 53 h 83"/>
                  <a:gd name="T14" fmla="*/ 52 w 146"/>
                  <a:gd name="T15" fmla="*/ 71 h 83"/>
                  <a:gd name="T16" fmla="*/ 143 w 146"/>
                  <a:gd name="T17"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83">
                    <a:moveTo>
                      <a:pt x="143" y="83"/>
                    </a:moveTo>
                    <a:cubicBezTo>
                      <a:pt x="146" y="68"/>
                      <a:pt x="146" y="68"/>
                      <a:pt x="146" y="68"/>
                    </a:cubicBezTo>
                    <a:cubicBezTo>
                      <a:pt x="70" y="73"/>
                      <a:pt x="45" y="0"/>
                      <a:pt x="5" y="7"/>
                    </a:cubicBezTo>
                    <a:cubicBezTo>
                      <a:pt x="4" y="11"/>
                      <a:pt x="3" y="17"/>
                      <a:pt x="0" y="23"/>
                    </a:cubicBezTo>
                    <a:cubicBezTo>
                      <a:pt x="2" y="24"/>
                      <a:pt x="4" y="26"/>
                      <a:pt x="6" y="28"/>
                    </a:cubicBezTo>
                    <a:cubicBezTo>
                      <a:pt x="38" y="24"/>
                      <a:pt x="38" y="24"/>
                      <a:pt x="38" y="24"/>
                    </a:cubicBezTo>
                    <a:cubicBezTo>
                      <a:pt x="18" y="53"/>
                      <a:pt x="18" y="53"/>
                      <a:pt x="18" y="53"/>
                    </a:cubicBezTo>
                    <a:cubicBezTo>
                      <a:pt x="27" y="62"/>
                      <a:pt x="43" y="69"/>
                      <a:pt x="52" y="71"/>
                    </a:cubicBezTo>
                    <a:cubicBezTo>
                      <a:pt x="52" y="71"/>
                      <a:pt x="126" y="81"/>
                      <a:pt x="143" y="83"/>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974"/>
              <p:cNvSpPr>
                <a:spLocks noEditPoints="1"/>
              </p:cNvSpPr>
              <p:nvPr/>
            </p:nvSpPr>
            <p:spPr bwMode="auto">
              <a:xfrm>
                <a:off x="2654" y="1783"/>
                <a:ext cx="286" cy="510"/>
              </a:xfrm>
              <a:custGeom>
                <a:avLst/>
                <a:gdLst>
                  <a:gd name="T0" fmla="*/ 31 w 121"/>
                  <a:gd name="T1" fmla="*/ 0 h 215"/>
                  <a:gd name="T2" fmla="*/ 0 w 121"/>
                  <a:gd name="T3" fmla="*/ 160 h 215"/>
                  <a:gd name="T4" fmla="*/ 19 w 121"/>
                  <a:gd name="T5" fmla="*/ 173 h 215"/>
                  <a:gd name="T6" fmla="*/ 55 w 121"/>
                  <a:gd name="T7" fmla="*/ 132 h 215"/>
                  <a:gd name="T8" fmla="*/ 66 w 121"/>
                  <a:gd name="T9" fmla="*/ 207 h 215"/>
                  <a:gd name="T10" fmla="*/ 76 w 121"/>
                  <a:gd name="T11" fmla="*/ 215 h 215"/>
                  <a:gd name="T12" fmla="*/ 121 w 121"/>
                  <a:gd name="T13" fmla="*/ 13 h 215"/>
                  <a:gd name="T14" fmla="*/ 31 w 121"/>
                  <a:gd name="T15" fmla="*/ 0 h 215"/>
                  <a:gd name="T16" fmla="*/ 44 w 121"/>
                  <a:gd name="T17" fmla="*/ 135 h 215"/>
                  <a:gd name="T18" fmla="*/ 24 w 121"/>
                  <a:gd name="T19" fmla="*/ 134 h 215"/>
                  <a:gd name="T20" fmla="*/ 27 w 121"/>
                  <a:gd name="T21" fmla="*/ 102 h 215"/>
                  <a:gd name="T22" fmla="*/ 48 w 121"/>
                  <a:gd name="T23" fmla="*/ 105 h 215"/>
                  <a:gd name="T24" fmla="*/ 44 w 121"/>
                  <a:gd name="T25" fmla="*/ 135 h 215"/>
                  <a:gd name="T26" fmla="*/ 50 w 121"/>
                  <a:gd name="T27" fmla="*/ 92 h 215"/>
                  <a:gd name="T28" fmla="*/ 31 w 121"/>
                  <a:gd name="T29" fmla="*/ 88 h 215"/>
                  <a:gd name="T30" fmla="*/ 35 w 121"/>
                  <a:gd name="T31" fmla="*/ 59 h 215"/>
                  <a:gd name="T32" fmla="*/ 56 w 121"/>
                  <a:gd name="T33" fmla="*/ 60 h 215"/>
                  <a:gd name="T34" fmla="*/ 50 w 121"/>
                  <a:gd name="T35" fmla="*/ 92 h 215"/>
                  <a:gd name="T36" fmla="*/ 57 w 121"/>
                  <a:gd name="T37" fmla="*/ 49 h 215"/>
                  <a:gd name="T38" fmla="*/ 38 w 121"/>
                  <a:gd name="T39" fmla="*/ 48 h 215"/>
                  <a:gd name="T40" fmla="*/ 41 w 121"/>
                  <a:gd name="T41" fmla="*/ 15 h 215"/>
                  <a:gd name="T42" fmla="*/ 64 w 121"/>
                  <a:gd name="T43" fmla="*/ 19 h 215"/>
                  <a:gd name="T44" fmla="*/ 57 w 121"/>
                  <a:gd name="T45" fmla="*/ 49 h 215"/>
                  <a:gd name="T46" fmla="*/ 84 w 121"/>
                  <a:gd name="T47" fmla="*/ 140 h 215"/>
                  <a:gd name="T48" fmla="*/ 66 w 121"/>
                  <a:gd name="T49" fmla="*/ 138 h 215"/>
                  <a:gd name="T50" fmla="*/ 71 w 121"/>
                  <a:gd name="T51" fmla="*/ 107 h 215"/>
                  <a:gd name="T52" fmla="*/ 89 w 121"/>
                  <a:gd name="T53" fmla="*/ 110 h 215"/>
                  <a:gd name="T54" fmla="*/ 84 w 121"/>
                  <a:gd name="T55" fmla="*/ 140 h 215"/>
                  <a:gd name="T56" fmla="*/ 90 w 121"/>
                  <a:gd name="T57" fmla="*/ 97 h 215"/>
                  <a:gd name="T58" fmla="*/ 70 w 121"/>
                  <a:gd name="T59" fmla="*/ 94 h 215"/>
                  <a:gd name="T60" fmla="*/ 72 w 121"/>
                  <a:gd name="T61" fmla="*/ 63 h 215"/>
                  <a:gd name="T62" fmla="*/ 94 w 121"/>
                  <a:gd name="T63" fmla="*/ 65 h 215"/>
                  <a:gd name="T64" fmla="*/ 90 w 121"/>
                  <a:gd name="T65" fmla="*/ 97 h 215"/>
                  <a:gd name="T66" fmla="*/ 77 w 121"/>
                  <a:gd name="T67" fmla="*/ 54 h 215"/>
                  <a:gd name="T68" fmla="*/ 81 w 121"/>
                  <a:gd name="T69" fmla="*/ 20 h 215"/>
                  <a:gd name="T70" fmla="*/ 102 w 121"/>
                  <a:gd name="T71" fmla="*/ 24 h 215"/>
                  <a:gd name="T72" fmla="*/ 97 w 121"/>
                  <a:gd name="T73" fmla="*/ 54 h 215"/>
                  <a:gd name="T74" fmla="*/ 77 w 121"/>
                  <a:gd name="T75" fmla="*/ 54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1" h="215">
                    <a:moveTo>
                      <a:pt x="31" y="0"/>
                    </a:moveTo>
                    <a:cubicBezTo>
                      <a:pt x="0" y="160"/>
                      <a:pt x="0" y="160"/>
                      <a:pt x="0" y="160"/>
                    </a:cubicBezTo>
                    <a:cubicBezTo>
                      <a:pt x="7" y="164"/>
                      <a:pt x="13" y="168"/>
                      <a:pt x="19" y="173"/>
                    </a:cubicBezTo>
                    <a:cubicBezTo>
                      <a:pt x="33" y="156"/>
                      <a:pt x="52" y="136"/>
                      <a:pt x="55" y="132"/>
                    </a:cubicBezTo>
                    <a:cubicBezTo>
                      <a:pt x="57" y="144"/>
                      <a:pt x="62" y="179"/>
                      <a:pt x="66" y="207"/>
                    </a:cubicBezTo>
                    <a:cubicBezTo>
                      <a:pt x="69" y="210"/>
                      <a:pt x="72" y="213"/>
                      <a:pt x="76" y="215"/>
                    </a:cubicBezTo>
                    <a:cubicBezTo>
                      <a:pt x="121" y="13"/>
                      <a:pt x="121" y="13"/>
                      <a:pt x="121" y="13"/>
                    </a:cubicBezTo>
                    <a:lnTo>
                      <a:pt x="31" y="0"/>
                    </a:lnTo>
                    <a:close/>
                    <a:moveTo>
                      <a:pt x="44" y="135"/>
                    </a:moveTo>
                    <a:cubicBezTo>
                      <a:pt x="24" y="134"/>
                      <a:pt x="24" y="134"/>
                      <a:pt x="24" y="134"/>
                    </a:cubicBezTo>
                    <a:cubicBezTo>
                      <a:pt x="27" y="102"/>
                      <a:pt x="27" y="102"/>
                      <a:pt x="27" y="102"/>
                    </a:cubicBezTo>
                    <a:cubicBezTo>
                      <a:pt x="48" y="105"/>
                      <a:pt x="48" y="105"/>
                      <a:pt x="48" y="105"/>
                    </a:cubicBezTo>
                    <a:lnTo>
                      <a:pt x="44" y="135"/>
                    </a:lnTo>
                    <a:close/>
                    <a:moveTo>
                      <a:pt x="50" y="92"/>
                    </a:moveTo>
                    <a:cubicBezTo>
                      <a:pt x="31" y="88"/>
                      <a:pt x="31" y="88"/>
                      <a:pt x="31" y="88"/>
                    </a:cubicBezTo>
                    <a:cubicBezTo>
                      <a:pt x="35" y="59"/>
                      <a:pt x="35" y="59"/>
                      <a:pt x="35" y="59"/>
                    </a:cubicBezTo>
                    <a:cubicBezTo>
                      <a:pt x="56" y="60"/>
                      <a:pt x="56" y="60"/>
                      <a:pt x="56" y="60"/>
                    </a:cubicBezTo>
                    <a:lnTo>
                      <a:pt x="50" y="92"/>
                    </a:lnTo>
                    <a:close/>
                    <a:moveTo>
                      <a:pt x="57" y="49"/>
                    </a:moveTo>
                    <a:cubicBezTo>
                      <a:pt x="38" y="48"/>
                      <a:pt x="38" y="48"/>
                      <a:pt x="38" y="48"/>
                    </a:cubicBezTo>
                    <a:cubicBezTo>
                      <a:pt x="41" y="15"/>
                      <a:pt x="41" y="15"/>
                      <a:pt x="41" y="15"/>
                    </a:cubicBezTo>
                    <a:cubicBezTo>
                      <a:pt x="64" y="19"/>
                      <a:pt x="64" y="19"/>
                      <a:pt x="64" y="19"/>
                    </a:cubicBezTo>
                    <a:lnTo>
                      <a:pt x="57" y="49"/>
                    </a:lnTo>
                    <a:close/>
                    <a:moveTo>
                      <a:pt x="84" y="140"/>
                    </a:moveTo>
                    <a:cubicBezTo>
                      <a:pt x="66" y="138"/>
                      <a:pt x="66" y="138"/>
                      <a:pt x="66" y="138"/>
                    </a:cubicBezTo>
                    <a:cubicBezTo>
                      <a:pt x="71" y="107"/>
                      <a:pt x="71" y="107"/>
                      <a:pt x="71" y="107"/>
                    </a:cubicBezTo>
                    <a:cubicBezTo>
                      <a:pt x="89" y="110"/>
                      <a:pt x="89" y="110"/>
                      <a:pt x="89" y="110"/>
                    </a:cubicBezTo>
                    <a:lnTo>
                      <a:pt x="84" y="140"/>
                    </a:lnTo>
                    <a:close/>
                    <a:moveTo>
                      <a:pt x="90" y="97"/>
                    </a:moveTo>
                    <a:cubicBezTo>
                      <a:pt x="70" y="94"/>
                      <a:pt x="70" y="94"/>
                      <a:pt x="70" y="94"/>
                    </a:cubicBezTo>
                    <a:cubicBezTo>
                      <a:pt x="72" y="63"/>
                      <a:pt x="72" y="63"/>
                      <a:pt x="72" y="63"/>
                    </a:cubicBezTo>
                    <a:cubicBezTo>
                      <a:pt x="94" y="65"/>
                      <a:pt x="94" y="65"/>
                      <a:pt x="94" y="65"/>
                    </a:cubicBezTo>
                    <a:lnTo>
                      <a:pt x="90" y="97"/>
                    </a:lnTo>
                    <a:close/>
                    <a:moveTo>
                      <a:pt x="77" y="54"/>
                    </a:moveTo>
                    <a:cubicBezTo>
                      <a:pt x="81" y="20"/>
                      <a:pt x="81" y="20"/>
                      <a:pt x="81" y="20"/>
                    </a:cubicBezTo>
                    <a:cubicBezTo>
                      <a:pt x="102" y="24"/>
                      <a:pt x="102" y="24"/>
                      <a:pt x="102" y="24"/>
                    </a:cubicBezTo>
                    <a:cubicBezTo>
                      <a:pt x="97" y="54"/>
                      <a:pt x="97" y="54"/>
                      <a:pt x="97" y="54"/>
                    </a:cubicBezTo>
                    <a:lnTo>
                      <a:pt x="77" y="54"/>
                    </a:lnTo>
                    <a:close/>
                  </a:path>
                </a:pathLst>
              </a:custGeom>
              <a:solidFill>
                <a:srgbClr val="A8AA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 name="Freeform 975"/>
              <p:cNvSpPr/>
              <p:nvPr/>
            </p:nvSpPr>
            <p:spPr bwMode="auto">
              <a:xfrm>
                <a:off x="2869" y="2585"/>
                <a:ext cx="133" cy="235"/>
              </a:xfrm>
              <a:custGeom>
                <a:avLst/>
                <a:gdLst>
                  <a:gd name="T0" fmla="*/ 30 w 56"/>
                  <a:gd name="T1" fmla="*/ 99 h 99"/>
                  <a:gd name="T2" fmla="*/ 39 w 56"/>
                  <a:gd name="T3" fmla="*/ 91 h 99"/>
                  <a:gd name="T4" fmla="*/ 56 w 56"/>
                  <a:gd name="T5" fmla="*/ 6 h 99"/>
                  <a:gd name="T6" fmla="*/ 40 w 56"/>
                  <a:gd name="T7" fmla="*/ 0 h 99"/>
                  <a:gd name="T8" fmla="*/ 30 w 56"/>
                  <a:gd name="T9" fmla="*/ 99 h 99"/>
                </a:gdLst>
                <a:ahLst/>
                <a:cxnLst>
                  <a:cxn ang="0">
                    <a:pos x="T0" y="T1"/>
                  </a:cxn>
                  <a:cxn ang="0">
                    <a:pos x="T2" y="T3"/>
                  </a:cxn>
                  <a:cxn ang="0">
                    <a:pos x="T4" y="T5"/>
                  </a:cxn>
                  <a:cxn ang="0">
                    <a:pos x="T6" y="T7"/>
                  </a:cxn>
                  <a:cxn ang="0">
                    <a:pos x="T8" y="T9"/>
                  </a:cxn>
                </a:cxnLst>
                <a:rect l="0" t="0" r="r" b="b"/>
                <a:pathLst>
                  <a:path w="56" h="99">
                    <a:moveTo>
                      <a:pt x="30" y="99"/>
                    </a:moveTo>
                    <a:cubicBezTo>
                      <a:pt x="39" y="91"/>
                      <a:pt x="39" y="91"/>
                      <a:pt x="39" y="91"/>
                    </a:cubicBezTo>
                    <a:cubicBezTo>
                      <a:pt x="21" y="63"/>
                      <a:pt x="30" y="22"/>
                      <a:pt x="56" y="6"/>
                    </a:cubicBezTo>
                    <a:cubicBezTo>
                      <a:pt x="50" y="5"/>
                      <a:pt x="45" y="3"/>
                      <a:pt x="40" y="0"/>
                    </a:cubicBezTo>
                    <a:cubicBezTo>
                      <a:pt x="13" y="20"/>
                      <a:pt x="0" y="64"/>
                      <a:pt x="30" y="99"/>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Freeform 976"/>
              <p:cNvSpPr/>
              <p:nvPr/>
            </p:nvSpPr>
            <p:spPr bwMode="auto">
              <a:xfrm>
                <a:off x="2820" y="1389"/>
                <a:ext cx="49" cy="57"/>
              </a:xfrm>
              <a:custGeom>
                <a:avLst/>
                <a:gdLst>
                  <a:gd name="T0" fmla="*/ 21 w 21"/>
                  <a:gd name="T1" fmla="*/ 9 h 24"/>
                  <a:gd name="T2" fmla="*/ 12 w 21"/>
                  <a:gd name="T3" fmla="*/ 0 h 24"/>
                  <a:gd name="T4" fmla="*/ 0 w 21"/>
                  <a:gd name="T5" fmla="*/ 0 h 24"/>
                  <a:gd name="T6" fmla="*/ 21 w 21"/>
                  <a:gd name="T7" fmla="*/ 24 h 24"/>
                  <a:gd name="T8" fmla="*/ 21 w 21"/>
                  <a:gd name="T9" fmla="*/ 9 h 24"/>
                </a:gdLst>
                <a:ahLst/>
                <a:cxnLst>
                  <a:cxn ang="0">
                    <a:pos x="T0" y="T1"/>
                  </a:cxn>
                  <a:cxn ang="0">
                    <a:pos x="T2" y="T3"/>
                  </a:cxn>
                  <a:cxn ang="0">
                    <a:pos x="T4" y="T5"/>
                  </a:cxn>
                  <a:cxn ang="0">
                    <a:pos x="T6" y="T7"/>
                  </a:cxn>
                  <a:cxn ang="0">
                    <a:pos x="T8" y="T9"/>
                  </a:cxn>
                </a:cxnLst>
                <a:rect l="0" t="0" r="r" b="b"/>
                <a:pathLst>
                  <a:path w="21" h="24">
                    <a:moveTo>
                      <a:pt x="21" y="9"/>
                    </a:moveTo>
                    <a:cubicBezTo>
                      <a:pt x="18" y="6"/>
                      <a:pt x="15" y="3"/>
                      <a:pt x="12" y="0"/>
                    </a:cubicBezTo>
                    <a:cubicBezTo>
                      <a:pt x="0" y="0"/>
                      <a:pt x="0" y="0"/>
                      <a:pt x="0" y="0"/>
                    </a:cubicBezTo>
                    <a:cubicBezTo>
                      <a:pt x="6" y="7"/>
                      <a:pt x="13" y="15"/>
                      <a:pt x="21" y="24"/>
                    </a:cubicBezTo>
                    <a:cubicBezTo>
                      <a:pt x="21" y="19"/>
                      <a:pt x="21" y="14"/>
                      <a:pt x="21" y="9"/>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977"/>
              <p:cNvSpPr/>
              <p:nvPr/>
            </p:nvSpPr>
            <p:spPr bwMode="auto">
              <a:xfrm>
                <a:off x="2775" y="1389"/>
                <a:ext cx="42" cy="33"/>
              </a:xfrm>
              <a:custGeom>
                <a:avLst/>
                <a:gdLst>
                  <a:gd name="T0" fmla="*/ 6 w 18"/>
                  <a:gd name="T1" fmla="*/ 14 h 14"/>
                  <a:gd name="T2" fmla="*/ 18 w 18"/>
                  <a:gd name="T3" fmla="*/ 0 h 14"/>
                  <a:gd name="T4" fmla="*/ 6 w 18"/>
                  <a:gd name="T5" fmla="*/ 0 h 14"/>
                  <a:gd name="T6" fmla="*/ 0 w 18"/>
                  <a:gd name="T7" fmla="*/ 7 h 14"/>
                  <a:gd name="T8" fmla="*/ 6 w 18"/>
                  <a:gd name="T9" fmla="*/ 14 h 14"/>
                </a:gdLst>
                <a:ahLst/>
                <a:cxnLst>
                  <a:cxn ang="0">
                    <a:pos x="T0" y="T1"/>
                  </a:cxn>
                  <a:cxn ang="0">
                    <a:pos x="T2" y="T3"/>
                  </a:cxn>
                  <a:cxn ang="0">
                    <a:pos x="T4" y="T5"/>
                  </a:cxn>
                  <a:cxn ang="0">
                    <a:pos x="T6" y="T7"/>
                  </a:cxn>
                  <a:cxn ang="0">
                    <a:pos x="T8" y="T9"/>
                  </a:cxn>
                </a:cxnLst>
                <a:rect l="0" t="0" r="r" b="b"/>
                <a:pathLst>
                  <a:path w="18" h="14">
                    <a:moveTo>
                      <a:pt x="6" y="14"/>
                    </a:moveTo>
                    <a:cubicBezTo>
                      <a:pt x="11" y="9"/>
                      <a:pt x="15" y="4"/>
                      <a:pt x="18" y="0"/>
                    </a:cubicBezTo>
                    <a:cubicBezTo>
                      <a:pt x="6" y="0"/>
                      <a:pt x="6" y="0"/>
                      <a:pt x="6" y="0"/>
                    </a:cubicBezTo>
                    <a:cubicBezTo>
                      <a:pt x="4" y="2"/>
                      <a:pt x="2" y="4"/>
                      <a:pt x="0" y="7"/>
                    </a:cubicBezTo>
                    <a:cubicBezTo>
                      <a:pt x="2" y="9"/>
                      <a:pt x="4" y="11"/>
                      <a:pt x="6" y="14"/>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 name="Freeform 978"/>
              <p:cNvSpPr/>
              <p:nvPr/>
            </p:nvSpPr>
            <p:spPr bwMode="auto">
              <a:xfrm>
                <a:off x="2798" y="2561"/>
                <a:ext cx="154" cy="304"/>
              </a:xfrm>
              <a:custGeom>
                <a:avLst/>
                <a:gdLst>
                  <a:gd name="T0" fmla="*/ 65 w 65"/>
                  <a:gd name="T1" fmla="*/ 8 h 128"/>
                  <a:gd name="T2" fmla="*/ 54 w 65"/>
                  <a:gd name="T3" fmla="*/ 0 h 128"/>
                  <a:gd name="T4" fmla="*/ 38 w 65"/>
                  <a:gd name="T5" fmla="*/ 128 h 128"/>
                  <a:gd name="T6" fmla="*/ 56 w 65"/>
                  <a:gd name="T7" fmla="*/ 112 h 128"/>
                  <a:gd name="T8" fmla="*/ 65 w 65"/>
                  <a:gd name="T9" fmla="*/ 8 h 128"/>
                </a:gdLst>
                <a:ahLst/>
                <a:cxnLst>
                  <a:cxn ang="0">
                    <a:pos x="T0" y="T1"/>
                  </a:cxn>
                  <a:cxn ang="0">
                    <a:pos x="T2" y="T3"/>
                  </a:cxn>
                  <a:cxn ang="0">
                    <a:pos x="T4" y="T5"/>
                  </a:cxn>
                  <a:cxn ang="0">
                    <a:pos x="T6" y="T7"/>
                  </a:cxn>
                  <a:cxn ang="0">
                    <a:pos x="T8" y="T9"/>
                  </a:cxn>
                </a:cxnLst>
                <a:rect l="0" t="0" r="r" b="b"/>
                <a:pathLst>
                  <a:path w="65" h="128">
                    <a:moveTo>
                      <a:pt x="65" y="8"/>
                    </a:moveTo>
                    <a:cubicBezTo>
                      <a:pt x="61" y="5"/>
                      <a:pt x="57" y="3"/>
                      <a:pt x="54" y="0"/>
                    </a:cubicBezTo>
                    <a:cubicBezTo>
                      <a:pt x="4" y="21"/>
                      <a:pt x="0" y="87"/>
                      <a:pt x="38" y="128"/>
                    </a:cubicBezTo>
                    <a:cubicBezTo>
                      <a:pt x="56" y="112"/>
                      <a:pt x="56" y="112"/>
                      <a:pt x="56" y="112"/>
                    </a:cubicBezTo>
                    <a:cubicBezTo>
                      <a:pt x="24" y="76"/>
                      <a:pt x="37" y="30"/>
                      <a:pt x="65" y="8"/>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 name="Freeform 979"/>
              <p:cNvSpPr/>
              <p:nvPr/>
            </p:nvSpPr>
            <p:spPr bwMode="auto">
              <a:xfrm>
                <a:off x="2848" y="1842"/>
                <a:ext cx="33" cy="55"/>
              </a:xfrm>
              <a:custGeom>
                <a:avLst/>
                <a:gdLst>
                  <a:gd name="T0" fmla="*/ 0 w 33"/>
                  <a:gd name="T1" fmla="*/ 55 h 55"/>
                  <a:gd name="T2" fmla="*/ 24 w 33"/>
                  <a:gd name="T3" fmla="*/ 55 h 55"/>
                  <a:gd name="T4" fmla="*/ 33 w 33"/>
                  <a:gd name="T5" fmla="*/ 5 h 55"/>
                  <a:gd name="T6" fmla="*/ 5 w 33"/>
                  <a:gd name="T7" fmla="*/ 0 h 55"/>
                  <a:gd name="T8" fmla="*/ 0 w 33"/>
                  <a:gd name="T9" fmla="*/ 55 h 55"/>
                </a:gdLst>
                <a:ahLst/>
                <a:cxnLst>
                  <a:cxn ang="0">
                    <a:pos x="T0" y="T1"/>
                  </a:cxn>
                  <a:cxn ang="0">
                    <a:pos x="T2" y="T3"/>
                  </a:cxn>
                  <a:cxn ang="0">
                    <a:pos x="T4" y="T5"/>
                  </a:cxn>
                  <a:cxn ang="0">
                    <a:pos x="T6" y="T7"/>
                  </a:cxn>
                  <a:cxn ang="0">
                    <a:pos x="T8" y="T9"/>
                  </a:cxn>
                </a:cxnLst>
                <a:rect l="0" t="0" r="r" b="b"/>
                <a:pathLst>
                  <a:path w="33" h="55">
                    <a:moveTo>
                      <a:pt x="0" y="55"/>
                    </a:moveTo>
                    <a:lnTo>
                      <a:pt x="24" y="55"/>
                    </a:lnTo>
                    <a:lnTo>
                      <a:pt x="33" y="5"/>
                    </a:lnTo>
                    <a:lnTo>
                      <a:pt x="5" y="0"/>
                    </a:lnTo>
                    <a:lnTo>
                      <a:pt x="0" y="55"/>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 name="Freeform 980"/>
              <p:cNvSpPr/>
              <p:nvPr/>
            </p:nvSpPr>
            <p:spPr bwMode="auto">
              <a:xfrm>
                <a:off x="2796" y="1403"/>
                <a:ext cx="64" cy="59"/>
              </a:xfrm>
              <a:custGeom>
                <a:avLst/>
                <a:gdLst>
                  <a:gd name="T0" fmla="*/ 27 w 27"/>
                  <a:gd name="T1" fmla="*/ 21 h 25"/>
                  <a:gd name="T2" fmla="*/ 9 w 27"/>
                  <a:gd name="T3" fmla="*/ 0 h 25"/>
                  <a:gd name="T4" fmla="*/ 0 w 27"/>
                  <a:gd name="T5" fmla="*/ 12 h 25"/>
                  <a:gd name="T6" fmla="*/ 12 w 27"/>
                  <a:gd name="T7" fmla="*/ 25 h 25"/>
                  <a:gd name="T8" fmla="*/ 27 w 27"/>
                  <a:gd name="T9" fmla="*/ 21 h 25"/>
                </a:gdLst>
                <a:ahLst/>
                <a:cxnLst>
                  <a:cxn ang="0">
                    <a:pos x="T0" y="T1"/>
                  </a:cxn>
                  <a:cxn ang="0">
                    <a:pos x="T2" y="T3"/>
                  </a:cxn>
                  <a:cxn ang="0">
                    <a:pos x="T4" y="T5"/>
                  </a:cxn>
                  <a:cxn ang="0">
                    <a:pos x="T6" y="T7"/>
                  </a:cxn>
                  <a:cxn ang="0">
                    <a:pos x="T8" y="T9"/>
                  </a:cxn>
                </a:cxnLst>
                <a:rect l="0" t="0" r="r" b="b"/>
                <a:pathLst>
                  <a:path w="27" h="25">
                    <a:moveTo>
                      <a:pt x="27" y="21"/>
                    </a:moveTo>
                    <a:cubicBezTo>
                      <a:pt x="19" y="12"/>
                      <a:pt x="12" y="4"/>
                      <a:pt x="9" y="0"/>
                    </a:cubicBezTo>
                    <a:cubicBezTo>
                      <a:pt x="7" y="3"/>
                      <a:pt x="4" y="7"/>
                      <a:pt x="0" y="12"/>
                    </a:cubicBezTo>
                    <a:cubicBezTo>
                      <a:pt x="4" y="16"/>
                      <a:pt x="8" y="21"/>
                      <a:pt x="12" y="25"/>
                    </a:cubicBezTo>
                    <a:cubicBezTo>
                      <a:pt x="17" y="22"/>
                      <a:pt x="23" y="20"/>
                      <a:pt x="27" y="2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981"/>
              <p:cNvSpPr/>
              <p:nvPr/>
            </p:nvSpPr>
            <p:spPr bwMode="auto">
              <a:xfrm>
                <a:off x="2865" y="2243"/>
                <a:ext cx="37" cy="40"/>
              </a:xfrm>
              <a:custGeom>
                <a:avLst/>
                <a:gdLst>
                  <a:gd name="T0" fmla="*/ 16 w 16"/>
                  <a:gd name="T1" fmla="*/ 7 h 17"/>
                  <a:gd name="T2" fmla="*/ 5 w 16"/>
                  <a:gd name="T3" fmla="*/ 0 h 17"/>
                  <a:gd name="T4" fmla="*/ 0 w 16"/>
                  <a:gd name="T5" fmla="*/ 11 h 17"/>
                  <a:gd name="T6" fmla="*/ 11 w 16"/>
                  <a:gd name="T7" fmla="*/ 17 h 17"/>
                  <a:gd name="T8" fmla="*/ 16 w 16"/>
                  <a:gd name="T9" fmla="*/ 7 h 17"/>
                </a:gdLst>
                <a:ahLst/>
                <a:cxnLst>
                  <a:cxn ang="0">
                    <a:pos x="T0" y="T1"/>
                  </a:cxn>
                  <a:cxn ang="0">
                    <a:pos x="T2" y="T3"/>
                  </a:cxn>
                  <a:cxn ang="0">
                    <a:pos x="T4" y="T5"/>
                  </a:cxn>
                  <a:cxn ang="0">
                    <a:pos x="T6" y="T7"/>
                  </a:cxn>
                  <a:cxn ang="0">
                    <a:pos x="T8" y="T9"/>
                  </a:cxn>
                </a:cxnLst>
                <a:rect l="0" t="0" r="r" b="b"/>
                <a:pathLst>
                  <a:path w="16" h="17">
                    <a:moveTo>
                      <a:pt x="16" y="7"/>
                    </a:moveTo>
                    <a:cubicBezTo>
                      <a:pt x="12" y="5"/>
                      <a:pt x="9" y="3"/>
                      <a:pt x="5" y="0"/>
                    </a:cubicBezTo>
                    <a:cubicBezTo>
                      <a:pt x="3" y="4"/>
                      <a:pt x="1" y="8"/>
                      <a:pt x="0" y="11"/>
                    </a:cubicBezTo>
                    <a:cubicBezTo>
                      <a:pt x="3" y="13"/>
                      <a:pt x="7" y="15"/>
                      <a:pt x="11" y="17"/>
                    </a:cubicBezTo>
                    <a:cubicBezTo>
                      <a:pt x="12" y="14"/>
                      <a:pt x="14" y="10"/>
                      <a:pt x="16" y="7"/>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Freeform 982"/>
              <p:cNvSpPr/>
              <p:nvPr/>
            </p:nvSpPr>
            <p:spPr bwMode="auto">
              <a:xfrm>
                <a:off x="2860" y="2516"/>
                <a:ext cx="57" cy="50"/>
              </a:xfrm>
              <a:custGeom>
                <a:avLst/>
                <a:gdLst>
                  <a:gd name="T0" fmla="*/ 24 w 24"/>
                  <a:gd name="T1" fmla="*/ 15 h 21"/>
                  <a:gd name="T2" fmla="*/ 17 w 24"/>
                  <a:gd name="T3" fmla="*/ 4 h 21"/>
                  <a:gd name="T4" fmla="*/ 0 w 24"/>
                  <a:gd name="T5" fmla="*/ 0 h 21"/>
                  <a:gd name="T6" fmla="*/ 14 w 24"/>
                  <a:gd name="T7" fmla="*/ 21 h 21"/>
                  <a:gd name="T8" fmla="*/ 24 w 24"/>
                  <a:gd name="T9" fmla="*/ 15 h 21"/>
                </a:gdLst>
                <a:ahLst/>
                <a:cxnLst>
                  <a:cxn ang="0">
                    <a:pos x="T0" y="T1"/>
                  </a:cxn>
                  <a:cxn ang="0">
                    <a:pos x="T2" y="T3"/>
                  </a:cxn>
                  <a:cxn ang="0">
                    <a:pos x="T4" y="T5"/>
                  </a:cxn>
                  <a:cxn ang="0">
                    <a:pos x="T6" y="T7"/>
                  </a:cxn>
                  <a:cxn ang="0">
                    <a:pos x="T8" y="T9"/>
                  </a:cxn>
                </a:cxnLst>
                <a:rect l="0" t="0" r="r" b="b"/>
                <a:pathLst>
                  <a:path w="24" h="21">
                    <a:moveTo>
                      <a:pt x="24" y="15"/>
                    </a:moveTo>
                    <a:cubicBezTo>
                      <a:pt x="21" y="12"/>
                      <a:pt x="19" y="8"/>
                      <a:pt x="17" y="4"/>
                    </a:cubicBezTo>
                    <a:cubicBezTo>
                      <a:pt x="11" y="3"/>
                      <a:pt x="6" y="2"/>
                      <a:pt x="0" y="0"/>
                    </a:cubicBezTo>
                    <a:cubicBezTo>
                      <a:pt x="3" y="7"/>
                      <a:pt x="8" y="15"/>
                      <a:pt x="14" y="21"/>
                    </a:cubicBezTo>
                    <a:cubicBezTo>
                      <a:pt x="17" y="19"/>
                      <a:pt x="20" y="17"/>
                      <a:pt x="24" y="15"/>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 name="Freeform 983"/>
              <p:cNvSpPr/>
              <p:nvPr/>
            </p:nvSpPr>
            <p:spPr bwMode="auto">
              <a:xfrm>
                <a:off x="2832" y="1944"/>
                <a:ext cx="30" cy="55"/>
              </a:xfrm>
              <a:custGeom>
                <a:avLst/>
                <a:gdLst>
                  <a:gd name="T0" fmla="*/ 30 w 30"/>
                  <a:gd name="T1" fmla="*/ 2 h 55"/>
                  <a:gd name="T2" fmla="*/ 7 w 30"/>
                  <a:gd name="T3" fmla="*/ 0 h 55"/>
                  <a:gd name="T4" fmla="*/ 0 w 30"/>
                  <a:gd name="T5" fmla="*/ 52 h 55"/>
                  <a:gd name="T6" fmla="*/ 23 w 30"/>
                  <a:gd name="T7" fmla="*/ 55 h 55"/>
                  <a:gd name="T8" fmla="*/ 30 w 30"/>
                  <a:gd name="T9" fmla="*/ 2 h 55"/>
                </a:gdLst>
                <a:ahLst/>
                <a:cxnLst>
                  <a:cxn ang="0">
                    <a:pos x="T0" y="T1"/>
                  </a:cxn>
                  <a:cxn ang="0">
                    <a:pos x="T2" y="T3"/>
                  </a:cxn>
                  <a:cxn ang="0">
                    <a:pos x="T4" y="T5"/>
                  </a:cxn>
                  <a:cxn ang="0">
                    <a:pos x="T6" y="T7"/>
                  </a:cxn>
                  <a:cxn ang="0">
                    <a:pos x="T8" y="T9"/>
                  </a:cxn>
                </a:cxnLst>
                <a:rect l="0" t="0" r="r" b="b"/>
                <a:pathLst>
                  <a:path w="30" h="55">
                    <a:moveTo>
                      <a:pt x="30" y="2"/>
                    </a:moveTo>
                    <a:lnTo>
                      <a:pt x="7" y="0"/>
                    </a:lnTo>
                    <a:lnTo>
                      <a:pt x="0" y="52"/>
                    </a:lnTo>
                    <a:lnTo>
                      <a:pt x="23" y="55"/>
                    </a:lnTo>
                    <a:lnTo>
                      <a:pt x="30" y="2"/>
                    </a:ln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984"/>
              <p:cNvSpPr/>
              <p:nvPr/>
            </p:nvSpPr>
            <p:spPr bwMode="auto">
              <a:xfrm>
                <a:off x="2853" y="2276"/>
                <a:ext cx="35" cy="36"/>
              </a:xfrm>
              <a:custGeom>
                <a:avLst/>
                <a:gdLst>
                  <a:gd name="T0" fmla="*/ 15 w 15"/>
                  <a:gd name="T1" fmla="*/ 5 h 15"/>
                  <a:gd name="T2" fmla="*/ 4 w 15"/>
                  <a:gd name="T3" fmla="*/ 0 h 15"/>
                  <a:gd name="T4" fmla="*/ 0 w 15"/>
                  <a:gd name="T5" fmla="*/ 12 h 15"/>
                  <a:gd name="T6" fmla="*/ 11 w 15"/>
                  <a:gd name="T7" fmla="*/ 15 h 15"/>
                  <a:gd name="T8" fmla="*/ 15 w 15"/>
                  <a:gd name="T9" fmla="*/ 5 h 15"/>
                </a:gdLst>
                <a:ahLst/>
                <a:cxnLst>
                  <a:cxn ang="0">
                    <a:pos x="T0" y="T1"/>
                  </a:cxn>
                  <a:cxn ang="0">
                    <a:pos x="T2" y="T3"/>
                  </a:cxn>
                  <a:cxn ang="0">
                    <a:pos x="T4" y="T5"/>
                  </a:cxn>
                  <a:cxn ang="0">
                    <a:pos x="T6" y="T7"/>
                  </a:cxn>
                  <a:cxn ang="0">
                    <a:pos x="T8" y="T9"/>
                  </a:cxn>
                </a:cxnLst>
                <a:rect l="0" t="0" r="r" b="b"/>
                <a:pathLst>
                  <a:path w="15" h="15">
                    <a:moveTo>
                      <a:pt x="15" y="5"/>
                    </a:moveTo>
                    <a:cubicBezTo>
                      <a:pt x="11" y="4"/>
                      <a:pt x="8" y="2"/>
                      <a:pt x="4" y="0"/>
                    </a:cubicBezTo>
                    <a:cubicBezTo>
                      <a:pt x="3" y="4"/>
                      <a:pt x="1" y="8"/>
                      <a:pt x="0" y="12"/>
                    </a:cubicBezTo>
                    <a:cubicBezTo>
                      <a:pt x="4" y="13"/>
                      <a:pt x="7" y="14"/>
                      <a:pt x="11" y="15"/>
                    </a:cubicBezTo>
                    <a:cubicBezTo>
                      <a:pt x="12" y="12"/>
                      <a:pt x="13" y="9"/>
                      <a:pt x="15" y="5"/>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985"/>
              <p:cNvSpPr/>
              <p:nvPr/>
            </p:nvSpPr>
            <p:spPr bwMode="auto">
              <a:xfrm>
                <a:off x="2848" y="2310"/>
                <a:ext cx="28" cy="33"/>
              </a:xfrm>
              <a:custGeom>
                <a:avLst/>
                <a:gdLst>
                  <a:gd name="T0" fmla="*/ 12 w 12"/>
                  <a:gd name="T1" fmla="*/ 4 h 14"/>
                  <a:gd name="T2" fmla="*/ 2 w 12"/>
                  <a:gd name="T3" fmla="*/ 0 h 14"/>
                  <a:gd name="T4" fmla="*/ 0 w 12"/>
                  <a:gd name="T5" fmla="*/ 10 h 14"/>
                  <a:gd name="T6" fmla="*/ 10 w 12"/>
                  <a:gd name="T7" fmla="*/ 14 h 14"/>
                  <a:gd name="T8" fmla="*/ 12 w 12"/>
                  <a:gd name="T9" fmla="*/ 4 h 14"/>
                </a:gdLst>
                <a:ahLst/>
                <a:cxnLst>
                  <a:cxn ang="0">
                    <a:pos x="T0" y="T1"/>
                  </a:cxn>
                  <a:cxn ang="0">
                    <a:pos x="T2" y="T3"/>
                  </a:cxn>
                  <a:cxn ang="0">
                    <a:pos x="T4" y="T5"/>
                  </a:cxn>
                  <a:cxn ang="0">
                    <a:pos x="T6" y="T7"/>
                  </a:cxn>
                  <a:cxn ang="0">
                    <a:pos x="T8" y="T9"/>
                  </a:cxn>
                </a:cxnLst>
                <a:rect l="0" t="0" r="r" b="b"/>
                <a:pathLst>
                  <a:path w="12" h="14">
                    <a:moveTo>
                      <a:pt x="12" y="4"/>
                    </a:moveTo>
                    <a:cubicBezTo>
                      <a:pt x="9" y="3"/>
                      <a:pt x="5" y="2"/>
                      <a:pt x="2" y="0"/>
                    </a:cubicBezTo>
                    <a:cubicBezTo>
                      <a:pt x="1" y="3"/>
                      <a:pt x="0" y="7"/>
                      <a:pt x="0" y="10"/>
                    </a:cubicBezTo>
                    <a:cubicBezTo>
                      <a:pt x="3" y="12"/>
                      <a:pt x="7" y="13"/>
                      <a:pt x="10" y="14"/>
                    </a:cubicBezTo>
                    <a:cubicBezTo>
                      <a:pt x="11" y="11"/>
                      <a:pt x="11" y="7"/>
                      <a:pt x="12" y="4"/>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986"/>
              <p:cNvSpPr/>
              <p:nvPr/>
            </p:nvSpPr>
            <p:spPr bwMode="auto">
              <a:xfrm>
                <a:off x="2822" y="2048"/>
                <a:ext cx="31" cy="55"/>
              </a:xfrm>
              <a:custGeom>
                <a:avLst/>
                <a:gdLst>
                  <a:gd name="T0" fmla="*/ 31 w 31"/>
                  <a:gd name="T1" fmla="*/ 3 h 55"/>
                  <a:gd name="T2" fmla="*/ 7 w 31"/>
                  <a:gd name="T3" fmla="*/ 0 h 55"/>
                  <a:gd name="T4" fmla="*/ 0 w 31"/>
                  <a:gd name="T5" fmla="*/ 53 h 55"/>
                  <a:gd name="T6" fmla="*/ 24 w 31"/>
                  <a:gd name="T7" fmla="*/ 55 h 55"/>
                  <a:gd name="T8" fmla="*/ 31 w 31"/>
                  <a:gd name="T9" fmla="*/ 3 h 55"/>
                </a:gdLst>
                <a:ahLst/>
                <a:cxnLst>
                  <a:cxn ang="0">
                    <a:pos x="T0" y="T1"/>
                  </a:cxn>
                  <a:cxn ang="0">
                    <a:pos x="T2" y="T3"/>
                  </a:cxn>
                  <a:cxn ang="0">
                    <a:pos x="T4" y="T5"/>
                  </a:cxn>
                  <a:cxn ang="0">
                    <a:pos x="T6" y="T7"/>
                  </a:cxn>
                  <a:cxn ang="0">
                    <a:pos x="T8" y="T9"/>
                  </a:cxn>
                </a:cxnLst>
                <a:rect l="0" t="0" r="r" b="b"/>
                <a:pathLst>
                  <a:path w="31" h="55">
                    <a:moveTo>
                      <a:pt x="31" y="3"/>
                    </a:moveTo>
                    <a:lnTo>
                      <a:pt x="7" y="0"/>
                    </a:lnTo>
                    <a:lnTo>
                      <a:pt x="0" y="53"/>
                    </a:lnTo>
                    <a:lnTo>
                      <a:pt x="24" y="55"/>
                    </a:lnTo>
                    <a:lnTo>
                      <a:pt x="31" y="3"/>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987"/>
              <p:cNvSpPr/>
              <p:nvPr/>
            </p:nvSpPr>
            <p:spPr bwMode="auto">
              <a:xfrm>
                <a:off x="2846" y="2340"/>
                <a:ext cx="26" cy="31"/>
              </a:xfrm>
              <a:custGeom>
                <a:avLst/>
                <a:gdLst>
                  <a:gd name="T0" fmla="*/ 11 w 11"/>
                  <a:gd name="T1" fmla="*/ 4 h 13"/>
                  <a:gd name="T2" fmla="*/ 0 w 11"/>
                  <a:gd name="T3" fmla="*/ 0 h 13"/>
                  <a:gd name="T4" fmla="*/ 0 w 11"/>
                  <a:gd name="T5" fmla="*/ 9 h 13"/>
                  <a:gd name="T6" fmla="*/ 10 w 11"/>
                  <a:gd name="T7" fmla="*/ 13 h 13"/>
                  <a:gd name="T8" fmla="*/ 11 w 11"/>
                  <a:gd name="T9" fmla="*/ 4 h 13"/>
                </a:gdLst>
                <a:ahLst/>
                <a:cxnLst>
                  <a:cxn ang="0">
                    <a:pos x="T0" y="T1"/>
                  </a:cxn>
                  <a:cxn ang="0">
                    <a:pos x="T2" y="T3"/>
                  </a:cxn>
                  <a:cxn ang="0">
                    <a:pos x="T4" y="T5"/>
                  </a:cxn>
                  <a:cxn ang="0">
                    <a:pos x="T6" y="T7"/>
                  </a:cxn>
                  <a:cxn ang="0">
                    <a:pos x="T8" y="T9"/>
                  </a:cxn>
                </a:cxnLst>
                <a:rect l="0" t="0" r="r" b="b"/>
                <a:pathLst>
                  <a:path w="11" h="13">
                    <a:moveTo>
                      <a:pt x="11" y="4"/>
                    </a:moveTo>
                    <a:cubicBezTo>
                      <a:pt x="7" y="3"/>
                      <a:pt x="4" y="1"/>
                      <a:pt x="0" y="0"/>
                    </a:cubicBezTo>
                    <a:cubicBezTo>
                      <a:pt x="0" y="3"/>
                      <a:pt x="0" y="6"/>
                      <a:pt x="0" y="9"/>
                    </a:cubicBezTo>
                    <a:cubicBezTo>
                      <a:pt x="3" y="10"/>
                      <a:pt x="6" y="12"/>
                      <a:pt x="10" y="13"/>
                    </a:cubicBezTo>
                    <a:cubicBezTo>
                      <a:pt x="10" y="10"/>
                      <a:pt x="10" y="7"/>
                      <a:pt x="11" y="4"/>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988"/>
              <p:cNvSpPr/>
              <p:nvPr/>
            </p:nvSpPr>
            <p:spPr bwMode="auto">
              <a:xfrm>
                <a:off x="2678" y="1443"/>
                <a:ext cx="146" cy="166"/>
              </a:xfrm>
              <a:custGeom>
                <a:avLst/>
                <a:gdLst>
                  <a:gd name="T0" fmla="*/ 27 w 62"/>
                  <a:gd name="T1" fmla="*/ 26 h 70"/>
                  <a:gd name="T2" fmla="*/ 62 w 62"/>
                  <a:gd name="T3" fmla="*/ 70 h 70"/>
                  <a:gd name="T4" fmla="*/ 54 w 62"/>
                  <a:gd name="T5" fmla="*/ 36 h 70"/>
                  <a:gd name="T6" fmla="*/ 21 w 62"/>
                  <a:gd name="T7" fmla="*/ 0 h 70"/>
                  <a:gd name="T8" fmla="*/ 0 w 62"/>
                  <a:gd name="T9" fmla="*/ 38 h 70"/>
                  <a:gd name="T10" fmla="*/ 15 w 62"/>
                  <a:gd name="T11" fmla="*/ 44 h 70"/>
                  <a:gd name="T12" fmla="*/ 27 w 62"/>
                  <a:gd name="T13" fmla="*/ 26 h 70"/>
                </a:gdLst>
                <a:ahLst/>
                <a:cxnLst>
                  <a:cxn ang="0">
                    <a:pos x="T0" y="T1"/>
                  </a:cxn>
                  <a:cxn ang="0">
                    <a:pos x="T2" y="T3"/>
                  </a:cxn>
                  <a:cxn ang="0">
                    <a:pos x="T4" y="T5"/>
                  </a:cxn>
                  <a:cxn ang="0">
                    <a:pos x="T6" y="T7"/>
                  </a:cxn>
                  <a:cxn ang="0">
                    <a:pos x="T8" y="T9"/>
                  </a:cxn>
                  <a:cxn ang="0">
                    <a:pos x="T10" y="T11"/>
                  </a:cxn>
                  <a:cxn ang="0">
                    <a:pos x="T12" y="T13"/>
                  </a:cxn>
                </a:cxnLst>
                <a:rect l="0" t="0" r="r" b="b"/>
                <a:pathLst>
                  <a:path w="62" h="70">
                    <a:moveTo>
                      <a:pt x="27" y="26"/>
                    </a:moveTo>
                    <a:cubicBezTo>
                      <a:pt x="29" y="30"/>
                      <a:pt x="45" y="49"/>
                      <a:pt x="62" y="70"/>
                    </a:cubicBezTo>
                    <a:cubicBezTo>
                      <a:pt x="62" y="54"/>
                      <a:pt x="56" y="47"/>
                      <a:pt x="54" y="36"/>
                    </a:cubicBezTo>
                    <a:cubicBezTo>
                      <a:pt x="39" y="20"/>
                      <a:pt x="26" y="7"/>
                      <a:pt x="21" y="0"/>
                    </a:cubicBezTo>
                    <a:cubicBezTo>
                      <a:pt x="16" y="9"/>
                      <a:pt x="9" y="22"/>
                      <a:pt x="0" y="38"/>
                    </a:cubicBezTo>
                    <a:cubicBezTo>
                      <a:pt x="5" y="39"/>
                      <a:pt x="10" y="41"/>
                      <a:pt x="15" y="44"/>
                    </a:cubicBezTo>
                    <a:cubicBezTo>
                      <a:pt x="19" y="38"/>
                      <a:pt x="23" y="32"/>
                      <a:pt x="27" y="26"/>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989"/>
              <p:cNvSpPr/>
              <p:nvPr/>
            </p:nvSpPr>
            <p:spPr bwMode="auto">
              <a:xfrm>
                <a:off x="2810" y="1614"/>
                <a:ext cx="14" cy="24"/>
              </a:xfrm>
              <a:custGeom>
                <a:avLst/>
                <a:gdLst>
                  <a:gd name="T0" fmla="*/ 6 w 6"/>
                  <a:gd name="T1" fmla="*/ 4 h 10"/>
                  <a:gd name="T2" fmla="*/ 3 w 6"/>
                  <a:gd name="T3" fmla="*/ 0 h 10"/>
                  <a:gd name="T4" fmla="*/ 0 w 6"/>
                  <a:gd name="T5" fmla="*/ 5 h 10"/>
                  <a:gd name="T6" fmla="*/ 5 w 6"/>
                  <a:gd name="T7" fmla="*/ 10 h 10"/>
                  <a:gd name="T8" fmla="*/ 6 w 6"/>
                  <a:gd name="T9" fmla="*/ 4 h 10"/>
                </a:gdLst>
                <a:ahLst/>
                <a:cxnLst>
                  <a:cxn ang="0">
                    <a:pos x="T0" y="T1"/>
                  </a:cxn>
                  <a:cxn ang="0">
                    <a:pos x="T2" y="T3"/>
                  </a:cxn>
                  <a:cxn ang="0">
                    <a:pos x="T4" y="T5"/>
                  </a:cxn>
                  <a:cxn ang="0">
                    <a:pos x="T6" y="T7"/>
                  </a:cxn>
                  <a:cxn ang="0">
                    <a:pos x="T8" y="T9"/>
                  </a:cxn>
                </a:cxnLst>
                <a:rect l="0" t="0" r="r" b="b"/>
                <a:pathLst>
                  <a:path w="6" h="10">
                    <a:moveTo>
                      <a:pt x="6" y="4"/>
                    </a:moveTo>
                    <a:cubicBezTo>
                      <a:pt x="3" y="0"/>
                      <a:pt x="3" y="0"/>
                      <a:pt x="3" y="0"/>
                    </a:cubicBezTo>
                    <a:cubicBezTo>
                      <a:pt x="0" y="5"/>
                      <a:pt x="0" y="5"/>
                      <a:pt x="0" y="5"/>
                    </a:cubicBezTo>
                    <a:cubicBezTo>
                      <a:pt x="2" y="7"/>
                      <a:pt x="4" y="8"/>
                      <a:pt x="5" y="10"/>
                    </a:cubicBezTo>
                    <a:cubicBezTo>
                      <a:pt x="6" y="8"/>
                      <a:pt x="6" y="6"/>
                      <a:pt x="6" y="4"/>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990"/>
              <p:cNvSpPr/>
              <p:nvPr/>
            </p:nvSpPr>
            <p:spPr bwMode="auto">
              <a:xfrm>
                <a:off x="2801" y="1605"/>
                <a:ext cx="14" cy="19"/>
              </a:xfrm>
              <a:custGeom>
                <a:avLst/>
                <a:gdLst>
                  <a:gd name="T0" fmla="*/ 6 w 6"/>
                  <a:gd name="T1" fmla="*/ 3 h 8"/>
                  <a:gd name="T2" fmla="*/ 3 w 6"/>
                  <a:gd name="T3" fmla="*/ 0 h 8"/>
                  <a:gd name="T4" fmla="*/ 0 w 6"/>
                  <a:gd name="T5" fmla="*/ 5 h 8"/>
                  <a:gd name="T6" fmla="*/ 3 w 6"/>
                  <a:gd name="T7" fmla="*/ 8 h 8"/>
                  <a:gd name="T8" fmla="*/ 6 w 6"/>
                  <a:gd name="T9" fmla="*/ 3 h 8"/>
                </a:gdLst>
                <a:ahLst/>
                <a:cxnLst>
                  <a:cxn ang="0">
                    <a:pos x="T0" y="T1"/>
                  </a:cxn>
                  <a:cxn ang="0">
                    <a:pos x="T2" y="T3"/>
                  </a:cxn>
                  <a:cxn ang="0">
                    <a:pos x="T4" y="T5"/>
                  </a:cxn>
                  <a:cxn ang="0">
                    <a:pos x="T6" y="T7"/>
                  </a:cxn>
                  <a:cxn ang="0">
                    <a:pos x="T8" y="T9"/>
                  </a:cxn>
                </a:cxnLst>
                <a:rect l="0" t="0" r="r" b="b"/>
                <a:pathLst>
                  <a:path w="6" h="8">
                    <a:moveTo>
                      <a:pt x="6" y="3"/>
                    </a:moveTo>
                    <a:cubicBezTo>
                      <a:pt x="3" y="0"/>
                      <a:pt x="3" y="0"/>
                      <a:pt x="3" y="0"/>
                    </a:cubicBezTo>
                    <a:cubicBezTo>
                      <a:pt x="0" y="5"/>
                      <a:pt x="0" y="5"/>
                      <a:pt x="0" y="5"/>
                    </a:cubicBezTo>
                    <a:cubicBezTo>
                      <a:pt x="1" y="6"/>
                      <a:pt x="2" y="7"/>
                      <a:pt x="3" y="8"/>
                    </a:cubicBezTo>
                    <a:lnTo>
                      <a:pt x="6" y="3"/>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991"/>
              <p:cNvSpPr/>
              <p:nvPr/>
            </p:nvSpPr>
            <p:spPr bwMode="auto">
              <a:xfrm>
                <a:off x="2628" y="1389"/>
                <a:ext cx="189" cy="142"/>
              </a:xfrm>
              <a:custGeom>
                <a:avLst/>
                <a:gdLst>
                  <a:gd name="T0" fmla="*/ 16 w 80"/>
                  <a:gd name="T1" fmla="*/ 60 h 60"/>
                  <a:gd name="T2" fmla="*/ 42 w 80"/>
                  <a:gd name="T3" fmla="*/ 14 h 60"/>
                  <a:gd name="T4" fmla="*/ 74 w 80"/>
                  <a:gd name="T5" fmla="*/ 51 h 60"/>
                  <a:gd name="T6" fmla="*/ 80 w 80"/>
                  <a:gd name="T7" fmla="*/ 35 h 60"/>
                  <a:gd name="T8" fmla="*/ 48 w 80"/>
                  <a:gd name="T9" fmla="*/ 0 h 60"/>
                  <a:gd name="T10" fmla="*/ 34 w 80"/>
                  <a:gd name="T11" fmla="*/ 0 h 60"/>
                  <a:gd name="T12" fmla="*/ 0 w 80"/>
                  <a:gd name="T13" fmla="*/ 59 h 60"/>
                  <a:gd name="T14" fmla="*/ 16 w 80"/>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0" h="60">
                    <a:moveTo>
                      <a:pt x="16" y="60"/>
                    </a:moveTo>
                    <a:cubicBezTo>
                      <a:pt x="25" y="43"/>
                      <a:pt x="35" y="26"/>
                      <a:pt x="42" y="14"/>
                    </a:cubicBezTo>
                    <a:cubicBezTo>
                      <a:pt x="43" y="18"/>
                      <a:pt x="58" y="33"/>
                      <a:pt x="74" y="51"/>
                    </a:cubicBezTo>
                    <a:cubicBezTo>
                      <a:pt x="74" y="44"/>
                      <a:pt x="76" y="39"/>
                      <a:pt x="80" y="35"/>
                    </a:cubicBezTo>
                    <a:cubicBezTo>
                      <a:pt x="67" y="21"/>
                      <a:pt x="56" y="9"/>
                      <a:pt x="48" y="0"/>
                    </a:cubicBezTo>
                    <a:cubicBezTo>
                      <a:pt x="34" y="0"/>
                      <a:pt x="34" y="0"/>
                      <a:pt x="34" y="0"/>
                    </a:cubicBezTo>
                    <a:cubicBezTo>
                      <a:pt x="25" y="15"/>
                      <a:pt x="12" y="37"/>
                      <a:pt x="0" y="59"/>
                    </a:cubicBezTo>
                    <a:cubicBezTo>
                      <a:pt x="6" y="58"/>
                      <a:pt x="11" y="59"/>
                      <a:pt x="16" y="6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992"/>
              <p:cNvSpPr/>
              <p:nvPr/>
            </p:nvSpPr>
            <p:spPr bwMode="auto">
              <a:xfrm>
                <a:off x="2789" y="1593"/>
                <a:ext cx="17" cy="21"/>
              </a:xfrm>
              <a:custGeom>
                <a:avLst/>
                <a:gdLst>
                  <a:gd name="T0" fmla="*/ 7 w 7"/>
                  <a:gd name="T1" fmla="*/ 4 h 9"/>
                  <a:gd name="T2" fmla="*/ 4 w 7"/>
                  <a:gd name="T3" fmla="*/ 0 h 9"/>
                  <a:gd name="T4" fmla="*/ 0 w 7"/>
                  <a:gd name="T5" fmla="*/ 6 h 9"/>
                  <a:gd name="T6" fmla="*/ 4 w 7"/>
                  <a:gd name="T7" fmla="*/ 9 h 9"/>
                  <a:gd name="T8" fmla="*/ 7 w 7"/>
                  <a:gd name="T9" fmla="*/ 4 h 9"/>
                </a:gdLst>
                <a:ahLst/>
                <a:cxnLst>
                  <a:cxn ang="0">
                    <a:pos x="T0" y="T1"/>
                  </a:cxn>
                  <a:cxn ang="0">
                    <a:pos x="T2" y="T3"/>
                  </a:cxn>
                  <a:cxn ang="0">
                    <a:pos x="T4" y="T5"/>
                  </a:cxn>
                  <a:cxn ang="0">
                    <a:pos x="T6" y="T7"/>
                  </a:cxn>
                  <a:cxn ang="0">
                    <a:pos x="T8" y="T9"/>
                  </a:cxn>
                </a:cxnLst>
                <a:rect l="0" t="0" r="r" b="b"/>
                <a:pathLst>
                  <a:path w="7" h="9">
                    <a:moveTo>
                      <a:pt x="7" y="4"/>
                    </a:moveTo>
                    <a:cubicBezTo>
                      <a:pt x="4" y="0"/>
                      <a:pt x="4" y="0"/>
                      <a:pt x="4" y="0"/>
                    </a:cubicBezTo>
                    <a:cubicBezTo>
                      <a:pt x="0" y="6"/>
                      <a:pt x="0" y="6"/>
                      <a:pt x="0" y="6"/>
                    </a:cubicBezTo>
                    <a:cubicBezTo>
                      <a:pt x="2" y="7"/>
                      <a:pt x="3" y="8"/>
                      <a:pt x="4" y="9"/>
                    </a:cubicBezTo>
                    <a:lnTo>
                      <a:pt x="7" y="4"/>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 name="Freeform 993"/>
              <p:cNvSpPr/>
              <p:nvPr/>
            </p:nvSpPr>
            <p:spPr bwMode="auto">
              <a:xfrm>
                <a:off x="2779" y="1581"/>
                <a:ext cx="17" cy="24"/>
              </a:xfrm>
              <a:custGeom>
                <a:avLst/>
                <a:gdLst>
                  <a:gd name="T0" fmla="*/ 7 w 7"/>
                  <a:gd name="T1" fmla="*/ 4 h 10"/>
                  <a:gd name="T2" fmla="*/ 4 w 7"/>
                  <a:gd name="T3" fmla="*/ 0 h 10"/>
                  <a:gd name="T4" fmla="*/ 0 w 7"/>
                  <a:gd name="T5" fmla="*/ 7 h 10"/>
                  <a:gd name="T6" fmla="*/ 3 w 7"/>
                  <a:gd name="T7" fmla="*/ 10 h 10"/>
                  <a:gd name="T8" fmla="*/ 7 w 7"/>
                  <a:gd name="T9" fmla="*/ 4 h 10"/>
                </a:gdLst>
                <a:ahLst/>
                <a:cxnLst>
                  <a:cxn ang="0">
                    <a:pos x="T0" y="T1"/>
                  </a:cxn>
                  <a:cxn ang="0">
                    <a:pos x="T2" y="T3"/>
                  </a:cxn>
                  <a:cxn ang="0">
                    <a:pos x="T4" y="T5"/>
                  </a:cxn>
                  <a:cxn ang="0">
                    <a:pos x="T6" y="T7"/>
                  </a:cxn>
                  <a:cxn ang="0">
                    <a:pos x="T8" y="T9"/>
                  </a:cxn>
                </a:cxnLst>
                <a:rect l="0" t="0" r="r" b="b"/>
                <a:pathLst>
                  <a:path w="7" h="10">
                    <a:moveTo>
                      <a:pt x="7" y="4"/>
                    </a:moveTo>
                    <a:cubicBezTo>
                      <a:pt x="4" y="0"/>
                      <a:pt x="4" y="0"/>
                      <a:pt x="4" y="0"/>
                    </a:cubicBezTo>
                    <a:cubicBezTo>
                      <a:pt x="0" y="7"/>
                      <a:pt x="0" y="7"/>
                      <a:pt x="0" y="7"/>
                    </a:cubicBezTo>
                    <a:cubicBezTo>
                      <a:pt x="1" y="8"/>
                      <a:pt x="2" y="9"/>
                      <a:pt x="3" y="10"/>
                    </a:cubicBezTo>
                    <a:lnTo>
                      <a:pt x="7" y="4"/>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994"/>
              <p:cNvSpPr/>
              <p:nvPr/>
            </p:nvSpPr>
            <p:spPr bwMode="auto">
              <a:xfrm>
                <a:off x="2813" y="2291"/>
                <a:ext cx="26" cy="64"/>
              </a:xfrm>
              <a:custGeom>
                <a:avLst/>
                <a:gdLst>
                  <a:gd name="T0" fmla="*/ 3 w 11"/>
                  <a:gd name="T1" fmla="*/ 24 h 27"/>
                  <a:gd name="T2" fmla="*/ 8 w 11"/>
                  <a:gd name="T3" fmla="*/ 27 h 27"/>
                  <a:gd name="T4" fmla="*/ 11 w 11"/>
                  <a:gd name="T5" fmla="*/ 6 h 27"/>
                  <a:gd name="T6" fmla="*/ 0 w 11"/>
                  <a:gd name="T7" fmla="*/ 0 h 27"/>
                  <a:gd name="T8" fmla="*/ 3 w 11"/>
                  <a:gd name="T9" fmla="*/ 24 h 27"/>
                </a:gdLst>
                <a:ahLst/>
                <a:cxnLst>
                  <a:cxn ang="0">
                    <a:pos x="T0" y="T1"/>
                  </a:cxn>
                  <a:cxn ang="0">
                    <a:pos x="T2" y="T3"/>
                  </a:cxn>
                  <a:cxn ang="0">
                    <a:pos x="T4" y="T5"/>
                  </a:cxn>
                  <a:cxn ang="0">
                    <a:pos x="T6" y="T7"/>
                  </a:cxn>
                  <a:cxn ang="0">
                    <a:pos x="T8" y="T9"/>
                  </a:cxn>
                </a:cxnLst>
                <a:rect l="0" t="0" r="r" b="b"/>
                <a:pathLst>
                  <a:path w="11" h="27">
                    <a:moveTo>
                      <a:pt x="3" y="24"/>
                    </a:moveTo>
                    <a:cubicBezTo>
                      <a:pt x="5" y="25"/>
                      <a:pt x="6" y="26"/>
                      <a:pt x="8" y="27"/>
                    </a:cubicBezTo>
                    <a:cubicBezTo>
                      <a:pt x="8" y="20"/>
                      <a:pt x="9" y="13"/>
                      <a:pt x="11" y="6"/>
                    </a:cubicBezTo>
                    <a:cubicBezTo>
                      <a:pt x="7" y="4"/>
                      <a:pt x="3" y="2"/>
                      <a:pt x="0" y="0"/>
                    </a:cubicBezTo>
                    <a:cubicBezTo>
                      <a:pt x="1" y="9"/>
                      <a:pt x="2" y="18"/>
                      <a:pt x="3" y="24"/>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Freeform 995"/>
              <p:cNvSpPr/>
              <p:nvPr/>
            </p:nvSpPr>
            <p:spPr bwMode="auto">
              <a:xfrm>
                <a:off x="2768" y="1569"/>
                <a:ext cx="19" cy="26"/>
              </a:xfrm>
              <a:custGeom>
                <a:avLst/>
                <a:gdLst>
                  <a:gd name="T0" fmla="*/ 8 w 8"/>
                  <a:gd name="T1" fmla="*/ 4 h 11"/>
                  <a:gd name="T2" fmla="*/ 5 w 8"/>
                  <a:gd name="T3" fmla="*/ 0 h 11"/>
                  <a:gd name="T4" fmla="*/ 0 w 8"/>
                  <a:gd name="T5" fmla="*/ 8 h 11"/>
                  <a:gd name="T6" fmla="*/ 4 w 8"/>
                  <a:gd name="T7" fmla="*/ 11 h 11"/>
                  <a:gd name="T8" fmla="*/ 8 w 8"/>
                  <a:gd name="T9" fmla="*/ 4 h 11"/>
                </a:gdLst>
                <a:ahLst/>
                <a:cxnLst>
                  <a:cxn ang="0">
                    <a:pos x="T0" y="T1"/>
                  </a:cxn>
                  <a:cxn ang="0">
                    <a:pos x="T2" y="T3"/>
                  </a:cxn>
                  <a:cxn ang="0">
                    <a:pos x="T4" y="T5"/>
                  </a:cxn>
                  <a:cxn ang="0">
                    <a:pos x="T6" y="T7"/>
                  </a:cxn>
                  <a:cxn ang="0">
                    <a:pos x="T8" y="T9"/>
                  </a:cxn>
                </a:cxnLst>
                <a:rect l="0" t="0" r="r" b="b"/>
                <a:pathLst>
                  <a:path w="8" h="11">
                    <a:moveTo>
                      <a:pt x="8" y="4"/>
                    </a:moveTo>
                    <a:cubicBezTo>
                      <a:pt x="5" y="0"/>
                      <a:pt x="5" y="0"/>
                      <a:pt x="5" y="0"/>
                    </a:cubicBezTo>
                    <a:cubicBezTo>
                      <a:pt x="0" y="8"/>
                      <a:pt x="0" y="8"/>
                      <a:pt x="0" y="8"/>
                    </a:cubicBezTo>
                    <a:cubicBezTo>
                      <a:pt x="1" y="9"/>
                      <a:pt x="3" y="10"/>
                      <a:pt x="4" y="11"/>
                    </a:cubicBezTo>
                    <a:lnTo>
                      <a:pt x="8" y="4"/>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996"/>
              <p:cNvSpPr/>
              <p:nvPr/>
            </p:nvSpPr>
            <p:spPr bwMode="auto">
              <a:xfrm>
                <a:off x="2777" y="2476"/>
                <a:ext cx="73" cy="206"/>
              </a:xfrm>
              <a:custGeom>
                <a:avLst/>
                <a:gdLst>
                  <a:gd name="T0" fmla="*/ 22 w 31"/>
                  <a:gd name="T1" fmla="*/ 12 h 87"/>
                  <a:gd name="T2" fmla="*/ 0 w 31"/>
                  <a:gd name="T3" fmla="*/ 0 h 87"/>
                  <a:gd name="T4" fmla="*/ 15 w 31"/>
                  <a:gd name="T5" fmla="*/ 87 h 87"/>
                  <a:gd name="T6" fmla="*/ 31 w 31"/>
                  <a:gd name="T7" fmla="*/ 55 h 87"/>
                  <a:gd name="T8" fmla="*/ 22 w 31"/>
                  <a:gd name="T9" fmla="*/ 12 h 87"/>
                </a:gdLst>
                <a:ahLst/>
                <a:cxnLst>
                  <a:cxn ang="0">
                    <a:pos x="T0" y="T1"/>
                  </a:cxn>
                  <a:cxn ang="0">
                    <a:pos x="T2" y="T3"/>
                  </a:cxn>
                  <a:cxn ang="0">
                    <a:pos x="T4" y="T5"/>
                  </a:cxn>
                  <a:cxn ang="0">
                    <a:pos x="T6" y="T7"/>
                  </a:cxn>
                  <a:cxn ang="0">
                    <a:pos x="T8" y="T9"/>
                  </a:cxn>
                </a:cxnLst>
                <a:rect l="0" t="0" r="r" b="b"/>
                <a:pathLst>
                  <a:path w="31" h="87">
                    <a:moveTo>
                      <a:pt x="22" y="12"/>
                    </a:moveTo>
                    <a:cubicBezTo>
                      <a:pt x="14" y="9"/>
                      <a:pt x="7" y="5"/>
                      <a:pt x="0" y="0"/>
                    </a:cubicBezTo>
                    <a:cubicBezTo>
                      <a:pt x="6" y="31"/>
                      <a:pt x="11" y="62"/>
                      <a:pt x="15" y="87"/>
                    </a:cubicBezTo>
                    <a:cubicBezTo>
                      <a:pt x="18" y="73"/>
                      <a:pt x="27" y="59"/>
                      <a:pt x="31" y="55"/>
                    </a:cubicBezTo>
                    <a:cubicBezTo>
                      <a:pt x="28" y="43"/>
                      <a:pt x="25" y="29"/>
                      <a:pt x="22" y="12"/>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997"/>
              <p:cNvSpPr/>
              <p:nvPr/>
            </p:nvSpPr>
            <p:spPr bwMode="auto">
              <a:xfrm>
                <a:off x="2756" y="1557"/>
                <a:ext cx="21" cy="29"/>
              </a:xfrm>
              <a:custGeom>
                <a:avLst/>
                <a:gdLst>
                  <a:gd name="T0" fmla="*/ 9 w 9"/>
                  <a:gd name="T1" fmla="*/ 4 h 12"/>
                  <a:gd name="T2" fmla="*/ 6 w 9"/>
                  <a:gd name="T3" fmla="*/ 0 h 12"/>
                  <a:gd name="T4" fmla="*/ 0 w 9"/>
                  <a:gd name="T5" fmla="*/ 9 h 12"/>
                  <a:gd name="T6" fmla="*/ 4 w 9"/>
                  <a:gd name="T7" fmla="*/ 12 h 12"/>
                  <a:gd name="T8" fmla="*/ 9 w 9"/>
                  <a:gd name="T9" fmla="*/ 4 h 12"/>
                </a:gdLst>
                <a:ahLst/>
                <a:cxnLst>
                  <a:cxn ang="0">
                    <a:pos x="T0" y="T1"/>
                  </a:cxn>
                  <a:cxn ang="0">
                    <a:pos x="T2" y="T3"/>
                  </a:cxn>
                  <a:cxn ang="0">
                    <a:pos x="T4" y="T5"/>
                  </a:cxn>
                  <a:cxn ang="0">
                    <a:pos x="T6" y="T7"/>
                  </a:cxn>
                  <a:cxn ang="0">
                    <a:pos x="T8" y="T9"/>
                  </a:cxn>
                </a:cxnLst>
                <a:rect l="0" t="0" r="r" b="b"/>
                <a:pathLst>
                  <a:path w="9" h="12">
                    <a:moveTo>
                      <a:pt x="9" y="4"/>
                    </a:moveTo>
                    <a:cubicBezTo>
                      <a:pt x="6" y="0"/>
                      <a:pt x="6" y="0"/>
                      <a:pt x="6" y="0"/>
                    </a:cubicBezTo>
                    <a:cubicBezTo>
                      <a:pt x="0" y="9"/>
                      <a:pt x="0" y="9"/>
                      <a:pt x="0" y="9"/>
                    </a:cubicBezTo>
                    <a:cubicBezTo>
                      <a:pt x="1" y="10"/>
                      <a:pt x="3" y="11"/>
                      <a:pt x="4" y="12"/>
                    </a:cubicBezTo>
                    <a:lnTo>
                      <a:pt x="9" y="4"/>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 name="Freeform 998"/>
              <p:cNvSpPr/>
              <p:nvPr/>
            </p:nvSpPr>
            <p:spPr bwMode="auto">
              <a:xfrm>
                <a:off x="2756" y="1832"/>
                <a:ext cx="35" cy="57"/>
              </a:xfrm>
              <a:custGeom>
                <a:avLst/>
                <a:gdLst>
                  <a:gd name="T0" fmla="*/ 35 w 35"/>
                  <a:gd name="T1" fmla="*/ 5 h 57"/>
                  <a:gd name="T2" fmla="*/ 5 w 35"/>
                  <a:gd name="T3" fmla="*/ 0 h 57"/>
                  <a:gd name="T4" fmla="*/ 0 w 35"/>
                  <a:gd name="T5" fmla="*/ 53 h 57"/>
                  <a:gd name="T6" fmla="*/ 26 w 35"/>
                  <a:gd name="T7" fmla="*/ 57 h 57"/>
                  <a:gd name="T8" fmla="*/ 35 w 35"/>
                  <a:gd name="T9" fmla="*/ 5 h 57"/>
                </a:gdLst>
                <a:ahLst/>
                <a:cxnLst>
                  <a:cxn ang="0">
                    <a:pos x="T0" y="T1"/>
                  </a:cxn>
                  <a:cxn ang="0">
                    <a:pos x="T2" y="T3"/>
                  </a:cxn>
                  <a:cxn ang="0">
                    <a:pos x="T4" y="T5"/>
                  </a:cxn>
                  <a:cxn ang="0">
                    <a:pos x="T6" y="T7"/>
                  </a:cxn>
                  <a:cxn ang="0">
                    <a:pos x="T8" y="T9"/>
                  </a:cxn>
                </a:cxnLst>
                <a:rect l="0" t="0" r="r" b="b"/>
                <a:pathLst>
                  <a:path w="35" h="57">
                    <a:moveTo>
                      <a:pt x="35" y="5"/>
                    </a:moveTo>
                    <a:lnTo>
                      <a:pt x="5" y="0"/>
                    </a:lnTo>
                    <a:lnTo>
                      <a:pt x="0" y="53"/>
                    </a:lnTo>
                    <a:lnTo>
                      <a:pt x="26" y="57"/>
                    </a:lnTo>
                    <a:lnTo>
                      <a:pt x="35" y="5"/>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 name="Freeform 999"/>
              <p:cNvSpPr/>
              <p:nvPr/>
            </p:nvSpPr>
            <p:spPr bwMode="auto">
              <a:xfrm>
                <a:off x="2744" y="1548"/>
                <a:ext cx="24" cy="28"/>
              </a:xfrm>
              <a:custGeom>
                <a:avLst/>
                <a:gdLst>
                  <a:gd name="T0" fmla="*/ 10 w 10"/>
                  <a:gd name="T1" fmla="*/ 3 h 12"/>
                  <a:gd name="T2" fmla="*/ 7 w 10"/>
                  <a:gd name="T3" fmla="*/ 0 h 12"/>
                  <a:gd name="T4" fmla="*/ 0 w 10"/>
                  <a:gd name="T5" fmla="*/ 9 h 12"/>
                  <a:gd name="T6" fmla="*/ 4 w 10"/>
                  <a:gd name="T7" fmla="*/ 12 h 12"/>
                  <a:gd name="T8" fmla="*/ 10 w 10"/>
                  <a:gd name="T9" fmla="*/ 3 h 12"/>
                </a:gdLst>
                <a:ahLst/>
                <a:cxnLst>
                  <a:cxn ang="0">
                    <a:pos x="T0" y="T1"/>
                  </a:cxn>
                  <a:cxn ang="0">
                    <a:pos x="T2" y="T3"/>
                  </a:cxn>
                  <a:cxn ang="0">
                    <a:pos x="T4" y="T5"/>
                  </a:cxn>
                  <a:cxn ang="0">
                    <a:pos x="T6" y="T7"/>
                  </a:cxn>
                  <a:cxn ang="0">
                    <a:pos x="T8" y="T9"/>
                  </a:cxn>
                </a:cxnLst>
                <a:rect l="0" t="0" r="r" b="b"/>
                <a:pathLst>
                  <a:path w="10" h="12">
                    <a:moveTo>
                      <a:pt x="10" y="3"/>
                    </a:moveTo>
                    <a:cubicBezTo>
                      <a:pt x="7" y="0"/>
                      <a:pt x="7" y="0"/>
                      <a:pt x="7" y="0"/>
                    </a:cubicBezTo>
                    <a:cubicBezTo>
                      <a:pt x="0" y="9"/>
                      <a:pt x="0" y="9"/>
                      <a:pt x="0" y="9"/>
                    </a:cubicBezTo>
                    <a:cubicBezTo>
                      <a:pt x="2" y="10"/>
                      <a:pt x="3" y="11"/>
                      <a:pt x="4" y="12"/>
                    </a:cubicBezTo>
                    <a:lnTo>
                      <a:pt x="10" y="3"/>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 name="Freeform 1000"/>
              <p:cNvSpPr/>
              <p:nvPr/>
            </p:nvSpPr>
            <p:spPr bwMode="auto">
              <a:xfrm>
                <a:off x="2668" y="2803"/>
                <a:ext cx="173" cy="109"/>
              </a:xfrm>
              <a:custGeom>
                <a:avLst/>
                <a:gdLst>
                  <a:gd name="T0" fmla="*/ 0 w 73"/>
                  <a:gd name="T1" fmla="*/ 27 h 46"/>
                  <a:gd name="T2" fmla="*/ 9 w 73"/>
                  <a:gd name="T3" fmla="*/ 36 h 46"/>
                  <a:gd name="T4" fmla="*/ 70 w 73"/>
                  <a:gd name="T5" fmla="*/ 46 h 46"/>
                  <a:gd name="T6" fmla="*/ 73 w 73"/>
                  <a:gd name="T7" fmla="*/ 43 h 46"/>
                  <a:gd name="T8" fmla="*/ 0 w 73"/>
                  <a:gd name="T9" fmla="*/ 27 h 46"/>
                </a:gdLst>
                <a:ahLst/>
                <a:cxnLst>
                  <a:cxn ang="0">
                    <a:pos x="T0" y="T1"/>
                  </a:cxn>
                  <a:cxn ang="0">
                    <a:pos x="T2" y="T3"/>
                  </a:cxn>
                  <a:cxn ang="0">
                    <a:pos x="T4" y="T5"/>
                  </a:cxn>
                  <a:cxn ang="0">
                    <a:pos x="T6" y="T7"/>
                  </a:cxn>
                  <a:cxn ang="0">
                    <a:pos x="T8" y="T9"/>
                  </a:cxn>
                </a:cxnLst>
                <a:rect l="0" t="0" r="r" b="b"/>
                <a:pathLst>
                  <a:path w="73" h="46">
                    <a:moveTo>
                      <a:pt x="0" y="27"/>
                    </a:moveTo>
                    <a:cubicBezTo>
                      <a:pt x="3" y="30"/>
                      <a:pt x="6" y="33"/>
                      <a:pt x="9" y="36"/>
                    </a:cubicBezTo>
                    <a:cubicBezTo>
                      <a:pt x="24" y="19"/>
                      <a:pt x="54" y="21"/>
                      <a:pt x="70" y="46"/>
                    </a:cubicBezTo>
                    <a:cubicBezTo>
                      <a:pt x="73" y="43"/>
                      <a:pt x="73" y="43"/>
                      <a:pt x="73" y="43"/>
                    </a:cubicBezTo>
                    <a:cubicBezTo>
                      <a:pt x="63" y="0"/>
                      <a:pt x="16" y="2"/>
                      <a:pt x="0" y="27"/>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 name="Freeform 1001"/>
              <p:cNvSpPr/>
              <p:nvPr/>
            </p:nvSpPr>
            <p:spPr bwMode="auto">
              <a:xfrm>
                <a:off x="2735" y="1536"/>
                <a:ext cx="23" cy="31"/>
              </a:xfrm>
              <a:custGeom>
                <a:avLst/>
                <a:gdLst>
                  <a:gd name="T0" fmla="*/ 10 w 10"/>
                  <a:gd name="T1" fmla="*/ 3 h 13"/>
                  <a:gd name="T2" fmla="*/ 7 w 10"/>
                  <a:gd name="T3" fmla="*/ 0 h 13"/>
                  <a:gd name="T4" fmla="*/ 0 w 10"/>
                  <a:gd name="T5" fmla="*/ 11 h 13"/>
                  <a:gd name="T6" fmla="*/ 3 w 10"/>
                  <a:gd name="T7" fmla="*/ 13 h 13"/>
                  <a:gd name="T8" fmla="*/ 10 w 10"/>
                  <a:gd name="T9" fmla="*/ 3 h 13"/>
                </a:gdLst>
                <a:ahLst/>
                <a:cxnLst>
                  <a:cxn ang="0">
                    <a:pos x="T0" y="T1"/>
                  </a:cxn>
                  <a:cxn ang="0">
                    <a:pos x="T2" y="T3"/>
                  </a:cxn>
                  <a:cxn ang="0">
                    <a:pos x="T4" y="T5"/>
                  </a:cxn>
                  <a:cxn ang="0">
                    <a:pos x="T6" y="T7"/>
                  </a:cxn>
                  <a:cxn ang="0">
                    <a:pos x="T8" y="T9"/>
                  </a:cxn>
                </a:cxnLst>
                <a:rect l="0" t="0" r="r" b="b"/>
                <a:pathLst>
                  <a:path w="10" h="13">
                    <a:moveTo>
                      <a:pt x="10" y="3"/>
                    </a:moveTo>
                    <a:cubicBezTo>
                      <a:pt x="9" y="2"/>
                      <a:pt x="8" y="1"/>
                      <a:pt x="7" y="0"/>
                    </a:cubicBezTo>
                    <a:cubicBezTo>
                      <a:pt x="0" y="11"/>
                      <a:pt x="0" y="11"/>
                      <a:pt x="0" y="11"/>
                    </a:cubicBezTo>
                    <a:cubicBezTo>
                      <a:pt x="1" y="11"/>
                      <a:pt x="2" y="12"/>
                      <a:pt x="3" y="13"/>
                    </a:cubicBezTo>
                    <a:lnTo>
                      <a:pt x="10" y="3"/>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 name="Freeform 1002"/>
              <p:cNvSpPr/>
              <p:nvPr/>
            </p:nvSpPr>
            <p:spPr bwMode="auto">
              <a:xfrm>
                <a:off x="2742" y="1934"/>
                <a:ext cx="33" cy="53"/>
              </a:xfrm>
              <a:custGeom>
                <a:avLst/>
                <a:gdLst>
                  <a:gd name="T0" fmla="*/ 33 w 33"/>
                  <a:gd name="T1" fmla="*/ 3 h 53"/>
                  <a:gd name="T2" fmla="*/ 4 w 33"/>
                  <a:gd name="T3" fmla="*/ 0 h 53"/>
                  <a:gd name="T4" fmla="*/ 0 w 33"/>
                  <a:gd name="T5" fmla="*/ 46 h 53"/>
                  <a:gd name="T6" fmla="*/ 21 w 33"/>
                  <a:gd name="T7" fmla="*/ 53 h 53"/>
                  <a:gd name="T8" fmla="*/ 33 w 33"/>
                  <a:gd name="T9" fmla="*/ 3 h 53"/>
                </a:gdLst>
                <a:ahLst/>
                <a:cxnLst>
                  <a:cxn ang="0">
                    <a:pos x="T0" y="T1"/>
                  </a:cxn>
                  <a:cxn ang="0">
                    <a:pos x="T2" y="T3"/>
                  </a:cxn>
                  <a:cxn ang="0">
                    <a:pos x="T4" y="T5"/>
                  </a:cxn>
                  <a:cxn ang="0">
                    <a:pos x="T6" y="T7"/>
                  </a:cxn>
                  <a:cxn ang="0">
                    <a:pos x="T8" y="T9"/>
                  </a:cxn>
                </a:cxnLst>
                <a:rect l="0" t="0" r="r" b="b"/>
                <a:pathLst>
                  <a:path w="33" h="53">
                    <a:moveTo>
                      <a:pt x="33" y="3"/>
                    </a:moveTo>
                    <a:lnTo>
                      <a:pt x="4" y="0"/>
                    </a:lnTo>
                    <a:lnTo>
                      <a:pt x="0" y="46"/>
                    </a:lnTo>
                    <a:lnTo>
                      <a:pt x="21" y="53"/>
                    </a:lnTo>
                    <a:lnTo>
                      <a:pt x="33" y="3"/>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Freeform 1003"/>
              <p:cNvSpPr/>
              <p:nvPr/>
            </p:nvSpPr>
            <p:spPr bwMode="auto">
              <a:xfrm>
                <a:off x="2725" y="1524"/>
                <a:ext cx="24" cy="35"/>
              </a:xfrm>
              <a:custGeom>
                <a:avLst/>
                <a:gdLst>
                  <a:gd name="T0" fmla="*/ 0 w 10"/>
                  <a:gd name="T1" fmla="*/ 13 h 15"/>
                  <a:gd name="T2" fmla="*/ 3 w 10"/>
                  <a:gd name="T3" fmla="*/ 15 h 15"/>
                  <a:gd name="T4" fmla="*/ 10 w 10"/>
                  <a:gd name="T5" fmla="*/ 4 h 15"/>
                  <a:gd name="T6" fmla="*/ 7 w 10"/>
                  <a:gd name="T7" fmla="*/ 0 h 15"/>
                  <a:gd name="T8" fmla="*/ 0 w 10"/>
                  <a:gd name="T9" fmla="*/ 13 h 15"/>
                </a:gdLst>
                <a:ahLst/>
                <a:cxnLst>
                  <a:cxn ang="0">
                    <a:pos x="T0" y="T1"/>
                  </a:cxn>
                  <a:cxn ang="0">
                    <a:pos x="T2" y="T3"/>
                  </a:cxn>
                  <a:cxn ang="0">
                    <a:pos x="T4" y="T5"/>
                  </a:cxn>
                  <a:cxn ang="0">
                    <a:pos x="T6" y="T7"/>
                  </a:cxn>
                  <a:cxn ang="0">
                    <a:pos x="T8" y="T9"/>
                  </a:cxn>
                </a:cxnLst>
                <a:rect l="0" t="0" r="r" b="b"/>
                <a:pathLst>
                  <a:path w="10" h="15">
                    <a:moveTo>
                      <a:pt x="0" y="13"/>
                    </a:moveTo>
                    <a:cubicBezTo>
                      <a:pt x="1" y="13"/>
                      <a:pt x="2" y="14"/>
                      <a:pt x="3" y="15"/>
                    </a:cubicBezTo>
                    <a:cubicBezTo>
                      <a:pt x="10" y="4"/>
                      <a:pt x="10" y="4"/>
                      <a:pt x="10" y="4"/>
                    </a:cubicBezTo>
                    <a:cubicBezTo>
                      <a:pt x="9" y="3"/>
                      <a:pt x="8" y="1"/>
                      <a:pt x="7" y="0"/>
                    </a:cubicBezTo>
                    <a:cubicBezTo>
                      <a:pt x="5" y="4"/>
                      <a:pt x="2" y="8"/>
                      <a:pt x="0" y="13"/>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1004"/>
              <p:cNvSpPr/>
              <p:nvPr/>
            </p:nvSpPr>
            <p:spPr bwMode="auto">
              <a:xfrm>
                <a:off x="2671" y="2127"/>
                <a:ext cx="132" cy="211"/>
              </a:xfrm>
              <a:custGeom>
                <a:avLst/>
                <a:gdLst>
                  <a:gd name="T0" fmla="*/ 28 w 56"/>
                  <a:gd name="T1" fmla="*/ 46 h 89"/>
                  <a:gd name="T2" fmla="*/ 33 w 56"/>
                  <a:gd name="T3" fmla="*/ 73 h 89"/>
                  <a:gd name="T4" fmla="*/ 56 w 56"/>
                  <a:gd name="T5" fmla="*/ 89 h 89"/>
                  <a:gd name="T6" fmla="*/ 43 w 56"/>
                  <a:gd name="T7" fmla="*/ 0 h 89"/>
                  <a:gd name="T8" fmla="*/ 0 w 56"/>
                  <a:gd name="T9" fmla="*/ 51 h 89"/>
                  <a:gd name="T10" fmla="*/ 14 w 56"/>
                  <a:gd name="T11" fmla="*/ 61 h 89"/>
                  <a:gd name="T12" fmla="*/ 28 w 56"/>
                  <a:gd name="T13" fmla="*/ 46 h 89"/>
                </a:gdLst>
                <a:ahLst/>
                <a:cxnLst>
                  <a:cxn ang="0">
                    <a:pos x="T0" y="T1"/>
                  </a:cxn>
                  <a:cxn ang="0">
                    <a:pos x="T2" y="T3"/>
                  </a:cxn>
                  <a:cxn ang="0">
                    <a:pos x="T4" y="T5"/>
                  </a:cxn>
                  <a:cxn ang="0">
                    <a:pos x="T6" y="T7"/>
                  </a:cxn>
                  <a:cxn ang="0">
                    <a:pos x="T8" y="T9"/>
                  </a:cxn>
                  <a:cxn ang="0">
                    <a:pos x="T10" y="T11"/>
                  </a:cxn>
                  <a:cxn ang="0">
                    <a:pos x="T12" y="T13"/>
                  </a:cxn>
                </a:cxnLst>
                <a:rect l="0" t="0" r="r" b="b"/>
                <a:pathLst>
                  <a:path w="56" h="89">
                    <a:moveTo>
                      <a:pt x="28" y="46"/>
                    </a:moveTo>
                    <a:cubicBezTo>
                      <a:pt x="30" y="54"/>
                      <a:pt x="31" y="63"/>
                      <a:pt x="33" y="73"/>
                    </a:cubicBezTo>
                    <a:cubicBezTo>
                      <a:pt x="39" y="79"/>
                      <a:pt x="47" y="84"/>
                      <a:pt x="56" y="89"/>
                    </a:cubicBezTo>
                    <a:cubicBezTo>
                      <a:pt x="53" y="70"/>
                      <a:pt x="45" y="15"/>
                      <a:pt x="43" y="0"/>
                    </a:cubicBezTo>
                    <a:cubicBezTo>
                      <a:pt x="38" y="6"/>
                      <a:pt x="5" y="45"/>
                      <a:pt x="0" y="51"/>
                    </a:cubicBezTo>
                    <a:cubicBezTo>
                      <a:pt x="4" y="54"/>
                      <a:pt x="10" y="58"/>
                      <a:pt x="14" y="61"/>
                    </a:cubicBezTo>
                    <a:cubicBezTo>
                      <a:pt x="20" y="55"/>
                      <a:pt x="25" y="50"/>
                      <a:pt x="28" y="46"/>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1005"/>
              <p:cNvSpPr/>
              <p:nvPr/>
            </p:nvSpPr>
            <p:spPr bwMode="auto">
              <a:xfrm>
                <a:off x="2699" y="2865"/>
                <a:ext cx="128" cy="66"/>
              </a:xfrm>
              <a:custGeom>
                <a:avLst/>
                <a:gdLst>
                  <a:gd name="T0" fmla="*/ 0 w 54"/>
                  <a:gd name="T1" fmla="*/ 15 h 28"/>
                  <a:gd name="T2" fmla="*/ 7 w 54"/>
                  <a:gd name="T3" fmla="*/ 28 h 28"/>
                  <a:gd name="T4" fmla="*/ 36 w 54"/>
                  <a:gd name="T5" fmla="*/ 28 h 28"/>
                  <a:gd name="T6" fmla="*/ 48 w 54"/>
                  <a:gd name="T7" fmla="*/ 28 h 28"/>
                  <a:gd name="T8" fmla="*/ 54 w 54"/>
                  <a:gd name="T9" fmla="*/ 23 h 28"/>
                  <a:gd name="T10" fmla="*/ 0 w 54"/>
                  <a:gd name="T11" fmla="*/ 15 h 28"/>
                </a:gdLst>
                <a:ahLst/>
                <a:cxnLst>
                  <a:cxn ang="0">
                    <a:pos x="T0" y="T1"/>
                  </a:cxn>
                  <a:cxn ang="0">
                    <a:pos x="T2" y="T3"/>
                  </a:cxn>
                  <a:cxn ang="0">
                    <a:pos x="T4" y="T5"/>
                  </a:cxn>
                  <a:cxn ang="0">
                    <a:pos x="T6" y="T7"/>
                  </a:cxn>
                  <a:cxn ang="0">
                    <a:pos x="T8" y="T9"/>
                  </a:cxn>
                  <a:cxn ang="0">
                    <a:pos x="T10" y="T11"/>
                  </a:cxn>
                </a:cxnLst>
                <a:rect l="0" t="0" r="r" b="b"/>
                <a:pathLst>
                  <a:path w="54" h="28">
                    <a:moveTo>
                      <a:pt x="0" y="15"/>
                    </a:moveTo>
                    <a:cubicBezTo>
                      <a:pt x="3" y="20"/>
                      <a:pt x="5" y="24"/>
                      <a:pt x="7" y="28"/>
                    </a:cubicBezTo>
                    <a:cubicBezTo>
                      <a:pt x="18" y="22"/>
                      <a:pt x="28" y="22"/>
                      <a:pt x="36" y="28"/>
                    </a:cubicBezTo>
                    <a:cubicBezTo>
                      <a:pt x="48" y="28"/>
                      <a:pt x="48" y="28"/>
                      <a:pt x="48" y="28"/>
                    </a:cubicBezTo>
                    <a:cubicBezTo>
                      <a:pt x="54" y="23"/>
                      <a:pt x="54" y="23"/>
                      <a:pt x="54" y="23"/>
                    </a:cubicBezTo>
                    <a:cubicBezTo>
                      <a:pt x="40" y="1"/>
                      <a:pt x="14" y="0"/>
                      <a:pt x="0" y="15"/>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 name="Freeform 1006"/>
              <p:cNvSpPr/>
              <p:nvPr/>
            </p:nvSpPr>
            <p:spPr bwMode="auto">
              <a:xfrm>
                <a:off x="2678" y="2668"/>
                <a:ext cx="165" cy="171"/>
              </a:xfrm>
              <a:custGeom>
                <a:avLst/>
                <a:gdLst>
                  <a:gd name="T0" fmla="*/ 59 w 70"/>
                  <a:gd name="T1" fmla="*/ 72 h 72"/>
                  <a:gd name="T2" fmla="*/ 0 w 70"/>
                  <a:gd name="T3" fmla="*/ 7 h 72"/>
                  <a:gd name="T4" fmla="*/ 4 w 70"/>
                  <a:gd name="T5" fmla="*/ 21 h 72"/>
                  <a:gd name="T6" fmla="*/ 46 w 70"/>
                  <a:gd name="T7" fmla="*/ 64 h 72"/>
                  <a:gd name="T8" fmla="*/ 59 w 70"/>
                  <a:gd name="T9" fmla="*/ 72 h 72"/>
                </a:gdLst>
                <a:ahLst/>
                <a:cxnLst>
                  <a:cxn ang="0">
                    <a:pos x="T0" y="T1"/>
                  </a:cxn>
                  <a:cxn ang="0">
                    <a:pos x="T2" y="T3"/>
                  </a:cxn>
                  <a:cxn ang="0">
                    <a:pos x="T4" y="T5"/>
                  </a:cxn>
                  <a:cxn ang="0">
                    <a:pos x="T6" y="T7"/>
                  </a:cxn>
                  <a:cxn ang="0">
                    <a:pos x="T8" y="T9"/>
                  </a:cxn>
                </a:cxnLst>
                <a:rect l="0" t="0" r="r" b="b"/>
                <a:pathLst>
                  <a:path w="70" h="72">
                    <a:moveTo>
                      <a:pt x="59" y="72"/>
                    </a:moveTo>
                    <a:cubicBezTo>
                      <a:pt x="70" y="31"/>
                      <a:pt x="28" y="0"/>
                      <a:pt x="0" y="7"/>
                    </a:cubicBezTo>
                    <a:cubicBezTo>
                      <a:pt x="2" y="11"/>
                      <a:pt x="4" y="16"/>
                      <a:pt x="4" y="21"/>
                    </a:cubicBezTo>
                    <a:cubicBezTo>
                      <a:pt x="26" y="22"/>
                      <a:pt x="49" y="39"/>
                      <a:pt x="46" y="64"/>
                    </a:cubicBezTo>
                    <a:cubicBezTo>
                      <a:pt x="51" y="66"/>
                      <a:pt x="55" y="68"/>
                      <a:pt x="59" y="72"/>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 name="Freeform 1007"/>
              <p:cNvSpPr/>
              <p:nvPr/>
            </p:nvSpPr>
            <p:spPr bwMode="auto">
              <a:xfrm>
                <a:off x="2723" y="2037"/>
                <a:ext cx="30" cy="54"/>
              </a:xfrm>
              <a:custGeom>
                <a:avLst/>
                <a:gdLst>
                  <a:gd name="T0" fmla="*/ 30 w 30"/>
                  <a:gd name="T1" fmla="*/ 4 h 54"/>
                  <a:gd name="T2" fmla="*/ 4 w 30"/>
                  <a:gd name="T3" fmla="*/ 0 h 54"/>
                  <a:gd name="T4" fmla="*/ 0 w 30"/>
                  <a:gd name="T5" fmla="*/ 52 h 54"/>
                  <a:gd name="T6" fmla="*/ 28 w 30"/>
                  <a:gd name="T7" fmla="*/ 54 h 54"/>
                  <a:gd name="T8" fmla="*/ 30 w 30"/>
                  <a:gd name="T9" fmla="*/ 4 h 54"/>
                </a:gdLst>
                <a:ahLst/>
                <a:cxnLst>
                  <a:cxn ang="0">
                    <a:pos x="T0" y="T1"/>
                  </a:cxn>
                  <a:cxn ang="0">
                    <a:pos x="T2" y="T3"/>
                  </a:cxn>
                  <a:cxn ang="0">
                    <a:pos x="T4" y="T5"/>
                  </a:cxn>
                  <a:cxn ang="0">
                    <a:pos x="T6" y="T7"/>
                  </a:cxn>
                  <a:cxn ang="0">
                    <a:pos x="T8" y="T9"/>
                  </a:cxn>
                </a:cxnLst>
                <a:rect l="0" t="0" r="r" b="b"/>
                <a:pathLst>
                  <a:path w="30" h="54">
                    <a:moveTo>
                      <a:pt x="30" y="4"/>
                    </a:moveTo>
                    <a:lnTo>
                      <a:pt x="4" y="0"/>
                    </a:lnTo>
                    <a:lnTo>
                      <a:pt x="0" y="52"/>
                    </a:lnTo>
                    <a:lnTo>
                      <a:pt x="28" y="54"/>
                    </a:lnTo>
                    <a:lnTo>
                      <a:pt x="30" y="4"/>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 name="Freeform 1008"/>
              <p:cNvSpPr/>
              <p:nvPr/>
            </p:nvSpPr>
            <p:spPr bwMode="auto">
              <a:xfrm>
                <a:off x="2586" y="2262"/>
                <a:ext cx="222" cy="463"/>
              </a:xfrm>
              <a:custGeom>
                <a:avLst/>
                <a:gdLst>
                  <a:gd name="T0" fmla="*/ 69 w 94"/>
                  <a:gd name="T1" fmla="*/ 176 h 195"/>
                  <a:gd name="T2" fmla="*/ 94 w 94"/>
                  <a:gd name="T3" fmla="*/ 195 h 195"/>
                  <a:gd name="T4" fmla="*/ 62 w 94"/>
                  <a:gd name="T5" fmla="*/ 0 h 195"/>
                  <a:gd name="T6" fmla="*/ 0 w 94"/>
                  <a:gd name="T7" fmla="*/ 72 h 195"/>
                  <a:gd name="T8" fmla="*/ 8 w 94"/>
                  <a:gd name="T9" fmla="*/ 83 h 195"/>
                  <a:gd name="T10" fmla="*/ 51 w 94"/>
                  <a:gd name="T11" fmla="*/ 35 h 195"/>
                  <a:gd name="T12" fmla="*/ 69 w 94"/>
                  <a:gd name="T13" fmla="*/ 176 h 195"/>
                </a:gdLst>
                <a:ahLst/>
                <a:cxnLst>
                  <a:cxn ang="0">
                    <a:pos x="T0" y="T1"/>
                  </a:cxn>
                  <a:cxn ang="0">
                    <a:pos x="T2" y="T3"/>
                  </a:cxn>
                  <a:cxn ang="0">
                    <a:pos x="T4" y="T5"/>
                  </a:cxn>
                  <a:cxn ang="0">
                    <a:pos x="T6" y="T7"/>
                  </a:cxn>
                  <a:cxn ang="0">
                    <a:pos x="T8" y="T9"/>
                  </a:cxn>
                  <a:cxn ang="0">
                    <a:pos x="T10" y="T11"/>
                  </a:cxn>
                  <a:cxn ang="0">
                    <a:pos x="T12" y="T13"/>
                  </a:cxn>
                </a:cxnLst>
                <a:rect l="0" t="0" r="r" b="b"/>
                <a:pathLst>
                  <a:path w="94" h="195">
                    <a:moveTo>
                      <a:pt x="69" y="176"/>
                    </a:moveTo>
                    <a:cubicBezTo>
                      <a:pt x="78" y="180"/>
                      <a:pt x="87" y="187"/>
                      <a:pt x="94" y="195"/>
                    </a:cubicBezTo>
                    <a:cubicBezTo>
                      <a:pt x="86" y="147"/>
                      <a:pt x="71" y="58"/>
                      <a:pt x="62" y="0"/>
                    </a:cubicBezTo>
                    <a:cubicBezTo>
                      <a:pt x="50" y="13"/>
                      <a:pt x="24" y="44"/>
                      <a:pt x="0" y="72"/>
                    </a:cubicBezTo>
                    <a:cubicBezTo>
                      <a:pt x="3" y="75"/>
                      <a:pt x="5" y="79"/>
                      <a:pt x="8" y="83"/>
                    </a:cubicBezTo>
                    <a:cubicBezTo>
                      <a:pt x="23" y="65"/>
                      <a:pt x="40" y="46"/>
                      <a:pt x="51" y="35"/>
                    </a:cubicBezTo>
                    <a:cubicBezTo>
                      <a:pt x="53" y="49"/>
                      <a:pt x="63" y="133"/>
                      <a:pt x="69" y="176"/>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3" name="Group 1210"/>
            <p:cNvGrpSpPr/>
            <p:nvPr/>
          </p:nvGrpSpPr>
          <p:grpSpPr bwMode="auto">
            <a:xfrm>
              <a:off x="926" y="1372"/>
              <a:ext cx="1851" cy="1559"/>
              <a:chOff x="926" y="1372"/>
              <a:chExt cx="1851" cy="1559"/>
            </a:xfrm>
          </p:grpSpPr>
          <p:sp>
            <p:nvSpPr>
              <p:cNvPr id="150" name="Freeform 1010"/>
              <p:cNvSpPr/>
              <p:nvPr/>
            </p:nvSpPr>
            <p:spPr bwMode="auto">
              <a:xfrm>
                <a:off x="2536" y="1389"/>
                <a:ext cx="31" cy="28"/>
              </a:xfrm>
              <a:custGeom>
                <a:avLst/>
                <a:gdLst>
                  <a:gd name="T0" fmla="*/ 12 w 13"/>
                  <a:gd name="T1" fmla="*/ 12 h 12"/>
                  <a:gd name="T2" fmla="*/ 13 w 13"/>
                  <a:gd name="T3" fmla="*/ 0 h 12"/>
                  <a:gd name="T4" fmla="*/ 2 w 13"/>
                  <a:gd name="T5" fmla="*/ 0 h 12"/>
                  <a:gd name="T6" fmla="*/ 0 w 13"/>
                  <a:gd name="T7" fmla="*/ 7 h 12"/>
                  <a:gd name="T8" fmla="*/ 12 w 13"/>
                  <a:gd name="T9" fmla="*/ 12 h 12"/>
                </a:gdLst>
                <a:ahLst/>
                <a:cxnLst>
                  <a:cxn ang="0">
                    <a:pos x="T0" y="T1"/>
                  </a:cxn>
                  <a:cxn ang="0">
                    <a:pos x="T2" y="T3"/>
                  </a:cxn>
                  <a:cxn ang="0">
                    <a:pos x="T4" y="T5"/>
                  </a:cxn>
                  <a:cxn ang="0">
                    <a:pos x="T6" y="T7"/>
                  </a:cxn>
                  <a:cxn ang="0">
                    <a:pos x="T8" y="T9"/>
                  </a:cxn>
                </a:cxnLst>
                <a:rect l="0" t="0" r="r" b="b"/>
                <a:pathLst>
                  <a:path w="13" h="12">
                    <a:moveTo>
                      <a:pt x="12" y="12"/>
                    </a:moveTo>
                    <a:cubicBezTo>
                      <a:pt x="12" y="7"/>
                      <a:pt x="12" y="3"/>
                      <a:pt x="13" y="0"/>
                    </a:cubicBezTo>
                    <a:cubicBezTo>
                      <a:pt x="2" y="0"/>
                      <a:pt x="2" y="0"/>
                      <a:pt x="2" y="0"/>
                    </a:cubicBezTo>
                    <a:cubicBezTo>
                      <a:pt x="1" y="2"/>
                      <a:pt x="0" y="4"/>
                      <a:pt x="0" y="7"/>
                    </a:cubicBezTo>
                    <a:cubicBezTo>
                      <a:pt x="4" y="8"/>
                      <a:pt x="8" y="10"/>
                      <a:pt x="12" y="12"/>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1011"/>
              <p:cNvSpPr/>
              <p:nvPr/>
            </p:nvSpPr>
            <p:spPr bwMode="auto">
              <a:xfrm>
                <a:off x="2690" y="2730"/>
                <a:ext cx="87" cy="85"/>
              </a:xfrm>
              <a:custGeom>
                <a:avLst/>
                <a:gdLst>
                  <a:gd name="T0" fmla="*/ 21 w 37"/>
                  <a:gd name="T1" fmla="*/ 35 h 36"/>
                  <a:gd name="T2" fmla="*/ 37 w 37"/>
                  <a:gd name="T3" fmla="*/ 36 h 36"/>
                  <a:gd name="T4" fmla="*/ 0 w 37"/>
                  <a:gd name="T5" fmla="*/ 0 h 36"/>
                  <a:gd name="T6" fmla="*/ 0 w 37"/>
                  <a:gd name="T7" fmla="*/ 13 h 36"/>
                  <a:gd name="T8" fmla="*/ 21 w 37"/>
                  <a:gd name="T9" fmla="*/ 35 h 36"/>
                </a:gdLst>
                <a:ahLst/>
                <a:cxnLst>
                  <a:cxn ang="0">
                    <a:pos x="T0" y="T1"/>
                  </a:cxn>
                  <a:cxn ang="0">
                    <a:pos x="T2" y="T3"/>
                  </a:cxn>
                  <a:cxn ang="0">
                    <a:pos x="T4" y="T5"/>
                  </a:cxn>
                  <a:cxn ang="0">
                    <a:pos x="T6" y="T7"/>
                  </a:cxn>
                  <a:cxn ang="0">
                    <a:pos x="T8" y="T9"/>
                  </a:cxn>
                </a:cxnLst>
                <a:rect l="0" t="0" r="r" b="b"/>
                <a:pathLst>
                  <a:path w="37" h="36">
                    <a:moveTo>
                      <a:pt x="21" y="35"/>
                    </a:moveTo>
                    <a:cubicBezTo>
                      <a:pt x="26" y="34"/>
                      <a:pt x="32" y="35"/>
                      <a:pt x="37" y="36"/>
                    </a:cubicBezTo>
                    <a:cubicBezTo>
                      <a:pt x="36" y="16"/>
                      <a:pt x="18" y="3"/>
                      <a:pt x="0" y="0"/>
                    </a:cubicBezTo>
                    <a:cubicBezTo>
                      <a:pt x="1" y="5"/>
                      <a:pt x="1" y="9"/>
                      <a:pt x="0" y="13"/>
                    </a:cubicBezTo>
                    <a:cubicBezTo>
                      <a:pt x="10" y="16"/>
                      <a:pt x="20" y="23"/>
                      <a:pt x="21" y="35"/>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1012"/>
              <p:cNvSpPr/>
              <p:nvPr/>
            </p:nvSpPr>
            <p:spPr bwMode="auto">
              <a:xfrm>
                <a:off x="2685" y="1775"/>
                <a:ext cx="31" cy="53"/>
              </a:xfrm>
              <a:custGeom>
                <a:avLst/>
                <a:gdLst>
                  <a:gd name="T0" fmla="*/ 9 w 13"/>
                  <a:gd name="T1" fmla="*/ 0 h 22"/>
                  <a:gd name="T2" fmla="*/ 0 w 13"/>
                  <a:gd name="T3" fmla="*/ 19 h 22"/>
                  <a:gd name="T4" fmla="*/ 2 w 13"/>
                  <a:gd name="T5" fmla="*/ 22 h 22"/>
                  <a:gd name="T6" fmla="*/ 13 w 13"/>
                  <a:gd name="T7" fmla="*/ 1 h 22"/>
                  <a:gd name="T8" fmla="*/ 9 w 13"/>
                  <a:gd name="T9" fmla="*/ 0 h 22"/>
                </a:gdLst>
                <a:ahLst/>
                <a:cxnLst>
                  <a:cxn ang="0">
                    <a:pos x="T0" y="T1"/>
                  </a:cxn>
                  <a:cxn ang="0">
                    <a:pos x="T2" y="T3"/>
                  </a:cxn>
                  <a:cxn ang="0">
                    <a:pos x="T4" y="T5"/>
                  </a:cxn>
                  <a:cxn ang="0">
                    <a:pos x="T6" y="T7"/>
                  </a:cxn>
                  <a:cxn ang="0">
                    <a:pos x="T8" y="T9"/>
                  </a:cxn>
                </a:cxnLst>
                <a:rect l="0" t="0" r="r" b="b"/>
                <a:pathLst>
                  <a:path w="13" h="22">
                    <a:moveTo>
                      <a:pt x="9" y="0"/>
                    </a:moveTo>
                    <a:cubicBezTo>
                      <a:pt x="0" y="19"/>
                      <a:pt x="0" y="19"/>
                      <a:pt x="0" y="19"/>
                    </a:cubicBezTo>
                    <a:cubicBezTo>
                      <a:pt x="1" y="20"/>
                      <a:pt x="2" y="21"/>
                      <a:pt x="2" y="22"/>
                    </a:cubicBezTo>
                    <a:cubicBezTo>
                      <a:pt x="13" y="1"/>
                      <a:pt x="13" y="1"/>
                      <a:pt x="13" y="1"/>
                    </a:cubicBezTo>
                    <a:cubicBezTo>
                      <a:pt x="12" y="0"/>
                      <a:pt x="11" y="0"/>
                      <a:pt x="9" y="0"/>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1013"/>
              <p:cNvSpPr/>
              <p:nvPr/>
            </p:nvSpPr>
            <p:spPr bwMode="auto">
              <a:xfrm>
                <a:off x="2692" y="1785"/>
                <a:ext cx="24" cy="59"/>
              </a:xfrm>
              <a:custGeom>
                <a:avLst/>
                <a:gdLst>
                  <a:gd name="T0" fmla="*/ 10 w 10"/>
                  <a:gd name="T1" fmla="*/ 0 h 25"/>
                  <a:gd name="T2" fmla="*/ 0 w 10"/>
                  <a:gd name="T3" fmla="*/ 19 h 25"/>
                  <a:gd name="T4" fmla="*/ 4 w 10"/>
                  <a:gd name="T5" fmla="*/ 25 h 25"/>
                  <a:gd name="T6" fmla="*/ 10 w 10"/>
                  <a:gd name="T7" fmla="*/ 0 h 25"/>
                </a:gdLst>
                <a:ahLst/>
                <a:cxnLst>
                  <a:cxn ang="0">
                    <a:pos x="T0" y="T1"/>
                  </a:cxn>
                  <a:cxn ang="0">
                    <a:pos x="T2" y="T3"/>
                  </a:cxn>
                  <a:cxn ang="0">
                    <a:pos x="T4" y="T5"/>
                  </a:cxn>
                  <a:cxn ang="0">
                    <a:pos x="T6" y="T7"/>
                  </a:cxn>
                </a:cxnLst>
                <a:rect l="0" t="0" r="r" b="b"/>
                <a:pathLst>
                  <a:path w="10" h="25">
                    <a:moveTo>
                      <a:pt x="10" y="0"/>
                    </a:moveTo>
                    <a:cubicBezTo>
                      <a:pt x="0" y="19"/>
                      <a:pt x="0" y="19"/>
                      <a:pt x="0" y="19"/>
                    </a:cubicBezTo>
                    <a:cubicBezTo>
                      <a:pt x="2" y="21"/>
                      <a:pt x="3" y="23"/>
                      <a:pt x="4" y="25"/>
                    </a:cubicBezTo>
                    <a:lnTo>
                      <a:pt x="10" y="0"/>
                    </a:ln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1014"/>
              <p:cNvSpPr/>
              <p:nvPr/>
            </p:nvSpPr>
            <p:spPr bwMode="auto">
              <a:xfrm>
                <a:off x="2675" y="1771"/>
                <a:ext cx="29" cy="47"/>
              </a:xfrm>
              <a:custGeom>
                <a:avLst/>
                <a:gdLst>
                  <a:gd name="T0" fmla="*/ 12 w 12"/>
                  <a:gd name="T1" fmla="*/ 1 h 20"/>
                  <a:gd name="T2" fmla="*/ 8 w 12"/>
                  <a:gd name="T3" fmla="*/ 0 h 20"/>
                  <a:gd name="T4" fmla="*/ 0 w 12"/>
                  <a:gd name="T5" fmla="*/ 17 h 20"/>
                  <a:gd name="T6" fmla="*/ 3 w 12"/>
                  <a:gd name="T7" fmla="*/ 20 h 20"/>
                  <a:gd name="T8" fmla="*/ 12 w 12"/>
                  <a:gd name="T9" fmla="*/ 1 h 20"/>
                </a:gdLst>
                <a:ahLst/>
                <a:cxnLst>
                  <a:cxn ang="0">
                    <a:pos x="T0" y="T1"/>
                  </a:cxn>
                  <a:cxn ang="0">
                    <a:pos x="T2" y="T3"/>
                  </a:cxn>
                  <a:cxn ang="0">
                    <a:pos x="T4" y="T5"/>
                  </a:cxn>
                  <a:cxn ang="0">
                    <a:pos x="T6" y="T7"/>
                  </a:cxn>
                  <a:cxn ang="0">
                    <a:pos x="T8" y="T9"/>
                  </a:cxn>
                </a:cxnLst>
                <a:rect l="0" t="0" r="r" b="b"/>
                <a:pathLst>
                  <a:path w="12" h="20">
                    <a:moveTo>
                      <a:pt x="12" y="1"/>
                    </a:moveTo>
                    <a:cubicBezTo>
                      <a:pt x="11" y="1"/>
                      <a:pt x="10" y="0"/>
                      <a:pt x="8" y="0"/>
                    </a:cubicBezTo>
                    <a:cubicBezTo>
                      <a:pt x="0" y="17"/>
                      <a:pt x="0" y="17"/>
                      <a:pt x="0" y="17"/>
                    </a:cubicBezTo>
                    <a:cubicBezTo>
                      <a:pt x="1" y="18"/>
                      <a:pt x="2" y="19"/>
                      <a:pt x="3" y="20"/>
                    </a:cubicBezTo>
                    <a:lnTo>
                      <a:pt x="12" y="1"/>
                    </a:ln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1015"/>
              <p:cNvSpPr/>
              <p:nvPr/>
            </p:nvSpPr>
            <p:spPr bwMode="auto">
              <a:xfrm>
                <a:off x="2607" y="1799"/>
                <a:ext cx="92" cy="131"/>
              </a:xfrm>
              <a:custGeom>
                <a:avLst/>
                <a:gdLst>
                  <a:gd name="T0" fmla="*/ 39 w 39"/>
                  <a:gd name="T1" fmla="*/ 26 h 55"/>
                  <a:gd name="T2" fmla="*/ 14 w 39"/>
                  <a:gd name="T3" fmla="*/ 0 h 55"/>
                  <a:gd name="T4" fmla="*/ 0 w 39"/>
                  <a:gd name="T5" fmla="*/ 23 h 55"/>
                  <a:gd name="T6" fmla="*/ 33 w 39"/>
                  <a:gd name="T7" fmla="*/ 55 h 55"/>
                  <a:gd name="T8" fmla="*/ 39 w 39"/>
                  <a:gd name="T9" fmla="*/ 26 h 55"/>
                </a:gdLst>
                <a:ahLst/>
                <a:cxnLst>
                  <a:cxn ang="0">
                    <a:pos x="T0" y="T1"/>
                  </a:cxn>
                  <a:cxn ang="0">
                    <a:pos x="T2" y="T3"/>
                  </a:cxn>
                  <a:cxn ang="0">
                    <a:pos x="T4" y="T5"/>
                  </a:cxn>
                  <a:cxn ang="0">
                    <a:pos x="T6" y="T7"/>
                  </a:cxn>
                  <a:cxn ang="0">
                    <a:pos x="T8" y="T9"/>
                  </a:cxn>
                </a:cxnLst>
                <a:rect l="0" t="0" r="r" b="b"/>
                <a:pathLst>
                  <a:path w="39" h="55">
                    <a:moveTo>
                      <a:pt x="39" y="26"/>
                    </a:moveTo>
                    <a:cubicBezTo>
                      <a:pt x="33" y="15"/>
                      <a:pt x="22" y="5"/>
                      <a:pt x="14" y="0"/>
                    </a:cubicBezTo>
                    <a:cubicBezTo>
                      <a:pt x="11" y="8"/>
                      <a:pt x="6" y="16"/>
                      <a:pt x="0" y="23"/>
                    </a:cubicBezTo>
                    <a:cubicBezTo>
                      <a:pt x="11" y="28"/>
                      <a:pt x="30" y="43"/>
                      <a:pt x="33" y="55"/>
                    </a:cubicBezTo>
                    <a:lnTo>
                      <a:pt x="39" y="26"/>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1016"/>
              <p:cNvSpPr/>
              <p:nvPr/>
            </p:nvSpPr>
            <p:spPr bwMode="auto">
              <a:xfrm>
                <a:off x="2666" y="1766"/>
                <a:ext cx="26" cy="43"/>
              </a:xfrm>
              <a:custGeom>
                <a:avLst/>
                <a:gdLst>
                  <a:gd name="T0" fmla="*/ 0 w 11"/>
                  <a:gd name="T1" fmla="*/ 15 h 18"/>
                  <a:gd name="T2" fmla="*/ 3 w 11"/>
                  <a:gd name="T3" fmla="*/ 18 h 18"/>
                  <a:gd name="T4" fmla="*/ 11 w 11"/>
                  <a:gd name="T5" fmla="*/ 1 h 18"/>
                  <a:gd name="T6" fmla="*/ 8 w 11"/>
                  <a:gd name="T7" fmla="*/ 0 h 18"/>
                  <a:gd name="T8" fmla="*/ 0 w 11"/>
                  <a:gd name="T9" fmla="*/ 15 h 18"/>
                </a:gdLst>
                <a:ahLst/>
                <a:cxnLst>
                  <a:cxn ang="0">
                    <a:pos x="T0" y="T1"/>
                  </a:cxn>
                  <a:cxn ang="0">
                    <a:pos x="T2" y="T3"/>
                  </a:cxn>
                  <a:cxn ang="0">
                    <a:pos x="T4" y="T5"/>
                  </a:cxn>
                  <a:cxn ang="0">
                    <a:pos x="T6" y="T7"/>
                  </a:cxn>
                  <a:cxn ang="0">
                    <a:pos x="T8" y="T9"/>
                  </a:cxn>
                </a:cxnLst>
                <a:rect l="0" t="0" r="r" b="b"/>
                <a:pathLst>
                  <a:path w="11" h="18">
                    <a:moveTo>
                      <a:pt x="0" y="15"/>
                    </a:moveTo>
                    <a:cubicBezTo>
                      <a:pt x="1" y="16"/>
                      <a:pt x="2" y="17"/>
                      <a:pt x="3" y="18"/>
                    </a:cubicBezTo>
                    <a:cubicBezTo>
                      <a:pt x="11" y="1"/>
                      <a:pt x="11" y="1"/>
                      <a:pt x="11" y="1"/>
                    </a:cubicBezTo>
                    <a:cubicBezTo>
                      <a:pt x="10" y="1"/>
                      <a:pt x="9" y="0"/>
                      <a:pt x="8" y="0"/>
                    </a:cubicBezTo>
                    <a:lnTo>
                      <a:pt x="0" y="15"/>
                    </a:ln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1017"/>
              <p:cNvSpPr/>
              <p:nvPr/>
            </p:nvSpPr>
            <p:spPr bwMode="auto">
              <a:xfrm>
                <a:off x="2657" y="1759"/>
                <a:ext cx="23" cy="40"/>
              </a:xfrm>
              <a:custGeom>
                <a:avLst/>
                <a:gdLst>
                  <a:gd name="T0" fmla="*/ 0 w 10"/>
                  <a:gd name="T1" fmla="*/ 14 h 17"/>
                  <a:gd name="T2" fmla="*/ 3 w 10"/>
                  <a:gd name="T3" fmla="*/ 17 h 17"/>
                  <a:gd name="T4" fmla="*/ 10 w 10"/>
                  <a:gd name="T5" fmla="*/ 2 h 17"/>
                  <a:gd name="T6" fmla="*/ 7 w 10"/>
                  <a:gd name="T7" fmla="*/ 0 h 17"/>
                  <a:gd name="T8" fmla="*/ 0 w 10"/>
                  <a:gd name="T9" fmla="*/ 14 h 17"/>
                </a:gdLst>
                <a:ahLst/>
                <a:cxnLst>
                  <a:cxn ang="0">
                    <a:pos x="T0" y="T1"/>
                  </a:cxn>
                  <a:cxn ang="0">
                    <a:pos x="T2" y="T3"/>
                  </a:cxn>
                  <a:cxn ang="0">
                    <a:pos x="T4" y="T5"/>
                  </a:cxn>
                  <a:cxn ang="0">
                    <a:pos x="T6" y="T7"/>
                  </a:cxn>
                  <a:cxn ang="0">
                    <a:pos x="T8" y="T9"/>
                  </a:cxn>
                </a:cxnLst>
                <a:rect l="0" t="0" r="r" b="b"/>
                <a:pathLst>
                  <a:path w="10" h="17">
                    <a:moveTo>
                      <a:pt x="0" y="14"/>
                    </a:moveTo>
                    <a:cubicBezTo>
                      <a:pt x="1" y="15"/>
                      <a:pt x="2" y="16"/>
                      <a:pt x="3" y="17"/>
                    </a:cubicBezTo>
                    <a:cubicBezTo>
                      <a:pt x="10" y="2"/>
                      <a:pt x="10" y="2"/>
                      <a:pt x="10" y="2"/>
                    </a:cubicBezTo>
                    <a:cubicBezTo>
                      <a:pt x="9" y="1"/>
                      <a:pt x="8" y="1"/>
                      <a:pt x="7" y="0"/>
                    </a:cubicBezTo>
                    <a:lnTo>
                      <a:pt x="0" y="14"/>
                    </a:ln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1018"/>
              <p:cNvSpPr/>
              <p:nvPr/>
            </p:nvSpPr>
            <p:spPr bwMode="auto">
              <a:xfrm>
                <a:off x="2574" y="1389"/>
                <a:ext cx="80" cy="61"/>
              </a:xfrm>
              <a:custGeom>
                <a:avLst/>
                <a:gdLst>
                  <a:gd name="T0" fmla="*/ 3 w 34"/>
                  <a:gd name="T1" fmla="*/ 15 h 26"/>
                  <a:gd name="T2" fmla="*/ 27 w 34"/>
                  <a:gd name="T3" fmla="*/ 20 h 26"/>
                  <a:gd name="T4" fmla="*/ 29 w 34"/>
                  <a:gd name="T5" fmla="*/ 1 h 26"/>
                  <a:gd name="T6" fmla="*/ 28 w 34"/>
                  <a:gd name="T7" fmla="*/ 0 h 26"/>
                  <a:gd name="T8" fmla="*/ 20 w 34"/>
                  <a:gd name="T9" fmla="*/ 0 h 26"/>
                  <a:gd name="T10" fmla="*/ 16 w 34"/>
                  <a:gd name="T11" fmla="*/ 3 h 26"/>
                  <a:gd name="T12" fmla="*/ 22 w 34"/>
                  <a:gd name="T13" fmla="*/ 8 h 26"/>
                  <a:gd name="T14" fmla="*/ 23 w 34"/>
                  <a:gd name="T15" fmla="*/ 12 h 26"/>
                  <a:gd name="T16" fmla="*/ 11 w 34"/>
                  <a:gd name="T17" fmla="*/ 3 h 26"/>
                  <a:gd name="T18" fmla="*/ 13 w 34"/>
                  <a:gd name="T19" fmla="*/ 0 h 26"/>
                  <a:gd name="T20" fmla="*/ 2 w 34"/>
                  <a:gd name="T21" fmla="*/ 0 h 26"/>
                  <a:gd name="T22" fmla="*/ 3 w 34"/>
                  <a:gd name="T23" fmla="*/ 1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26">
                    <a:moveTo>
                      <a:pt x="3" y="15"/>
                    </a:moveTo>
                    <a:cubicBezTo>
                      <a:pt x="8" y="22"/>
                      <a:pt x="19" y="26"/>
                      <a:pt x="27" y="20"/>
                    </a:cubicBezTo>
                    <a:cubicBezTo>
                      <a:pt x="33" y="14"/>
                      <a:pt x="34" y="4"/>
                      <a:pt x="29" y="1"/>
                    </a:cubicBezTo>
                    <a:cubicBezTo>
                      <a:pt x="29" y="0"/>
                      <a:pt x="28" y="0"/>
                      <a:pt x="28" y="0"/>
                    </a:cubicBezTo>
                    <a:cubicBezTo>
                      <a:pt x="20" y="0"/>
                      <a:pt x="20" y="0"/>
                      <a:pt x="20" y="0"/>
                    </a:cubicBezTo>
                    <a:cubicBezTo>
                      <a:pt x="18" y="1"/>
                      <a:pt x="17" y="2"/>
                      <a:pt x="16" y="3"/>
                    </a:cubicBezTo>
                    <a:cubicBezTo>
                      <a:pt x="14" y="6"/>
                      <a:pt x="19" y="10"/>
                      <a:pt x="22" y="8"/>
                    </a:cubicBezTo>
                    <a:cubicBezTo>
                      <a:pt x="24" y="7"/>
                      <a:pt x="25" y="10"/>
                      <a:pt x="23" y="12"/>
                    </a:cubicBezTo>
                    <a:cubicBezTo>
                      <a:pt x="17" y="16"/>
                      <a:pt x="9" y="10"/>
                      <a:pt x="11" y="3"/>
                    </a:cubicBezTo>
                    <a:cubicBezTo>
                      <a:pt x="12" y="2"/>
                      <a:pt x="12" y="1"/>
                      <a:pt x="13" y="0"/>
                    </a:cubicBezTo>
                    <a:cubicBezTo>
                      <a:pt x="2" y="0"/>
                      <a:pt x="2" y="0"/>
                      <a:pt x="2" y="0"/>
                    </a:cubicBezTo>
                    <a:cubicBezTo>
                      <a:pt x="0" y="5"/>
                      <a:pt x="0" y="10"/>
                      <a:pt x="3" y="15"/>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1019"/>
              <p:cNvSpPr/>
              <p:nvPr/>
            </p:nvSpPr>
            <p:spPr bwMode="auto">
              <a:xfrm>
                <a:off x="2612" y="1389"/>
                <a:ext cx="75" cy="85"/>
              </a:xfrm>
              <a:custGeom>
                <a:avLst/>
                <a:gdLst>
                  <a:gd name="T0" fmla="*/ 15 w 32"/>
                  <a:gd name="T1" fmla="*/ 23 h 36"/>
                  <a:gd name="T2" fmla="*/ 0 w 32"/>
                  <a:gd name="T3" fmla="*/ 27 h 36"/>
                  <a:gd name="T4" fmla="*/ 8 w 32"/>
                  <a:gd name="T5" fmla="*/ 36 h 36"/>
                  <a:gd name="T6" fmla="*/ 14 w 32"/>
                  <a:gd name="T7" fmla="*/ 36 h 36"/>
                  <a:gd name="T8" fmla="*/ 32 w 32"/>
                  <a:gd name="T9" fmla="*/ 4 h 36"/>
                  <a:gd name="T10" fmla="*/ 30 w 32"/>
                  <a:gd name="T11" fmla="*/ 0 h 36"/>
                  <a:gd name="T12" fmla="*/ 18 w 32"/>
                  <a:gd name="T13" fmla="*/ 0 h 36"/>
                  <a:gd name="T14" fmla="*/ 15 w 32"/>
                  <a:gd name="T15" fmla="*/ 23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6">
                    <a:moveTo>
                      <a:pt x="15" y="23"/>
                    </a:moveTo>
                    <a:cubicBezTo>
                      <a:pt x="11" y="26"/>
                      <a:pt x="5" y="28"/>
                      <a:pt x="0" y="27"/>
                    </a:cubicBezTo>
                    <a:cubicBezTo>
                      <a:pt x="3" y="30"/>
                      <a:pt x="5" y="33"/>
                      <a:pt x="8" y="36"/>
                    </a:cubicBezTo>
                    <a:cubicBezTo>
                      <a:pt x="10" y="36"/>
                      <a:pt x="12" y="36"/>
                      <a:pt x="14" y="36"/>
                    </a:cubicBezTo>
                    <a:cubicBezTo>
                      <a:pt x="20" y="25"/>
                      <a:pt x="26" y="14"/>
                      <a:pt x="32" y="4"/>
                    </a:cubicBezTo>
                    <a:cubicBezTo>
                      <a:pt x="31" y="3"/>
                      <a:pt x="31" y="1"/>
                      <a:pt x="30" y="0"/>
                    </a:cubicBezTo>
                    <a:cubicBezTo>
                      <a:pt x="18" y="0"/>
                      <a:pt x="18" y="0"/>
                      <a:pt x="18" y="0"/>
                    </a:cubicBezTo>
                    <a:cubicBezTo>
                      <a:pt x="25" y="7"/>
                      <a:pt x="22" y="17"/>
                      <a:pt x="15" y="23"/>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1020"/>
              <p:cNvSpPr/>
              <p:nvPr/>
            </p:nvSpPr>
            <p:spPr bwMode="auto">
              <a:xfrm>
                <a:off x="2626" y="1671"/>
                <a:ext cx="42" cy="45"/>
              </a:xfrm>
              <a:custGeom>
                <a:avLst/>
                <a:gdLst>
                  <a:gd name="T0" fmla="*/ 18 w 18"/>
                  <a:gd name="T1" fmla="*/ 0 h 19"/>
                  <a:gd name="T2" fmla="*/ 0 w 18"/>
                  <a:gd name="T3" fmla="*/ 4 h 19"/>
                  <a:gd name="T4" fmla="*/ 7 w 18"/>
                  <a:gd name="T5" fmla="*/ 19 h 19"/>
                  <a:gd name="T6" fmla="*/ 18 w 18"/>
                  <a:gd name="T7" fmla="*/ 0 h 19"/>
                </a:gdLst>
                <a:ahLst/>
                <a:cxnLst>
                  <a:cxn ang="0">
                    <a:pos x="T0" y="T1"/>
                  </a:cxn>
                  <a:cxn ang="0">
                    <a:pos x="T2" y="T3"/>
                  </a:cxn>
                  <a:cxn ang="0">
                    <a:pos x="T4" y="T5"/>
                  </a:cxn>
                  <a:cxn ang="0">
                    <a:pos x="T6" y="T7"/>
                  </a:cxn>
                </a:cxnLst>
                <a:rect l="0" t="0" r="r" b="b"/>
                <a:pathLst>
                  <a:path w="18" h="19">
                    <a:moveTo>
                      <a:pt x="18" y="0"/>
                    </a:moveTo>
                    <a:cubicBezTo>
                      <a:pt x="0" y="4"/>
                      <a:pt x="0" y="4"/>
                      <a:pt x="0" y="4"/>
                    </a:cubicBezTo>
                    <a:cubicBezTo>
                      <a:pt x="3" y="8"/>
                      <a:pt x="5" y="14"/>
                      <a:pt x="7" y="19"/>
                    </a:cubicBezTo>
                    <a:lnTo>
                      <a:pt x="18" y="0"/>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1021"/>
              <p:cNvSpPr/>
              <p:nvPr/>
            </p:nvSpPr>
            <p:spPr bwMode="auto">
              <a:xfrm>
                <a:off x="2609" y="2374"/>
                <a:ext cx="128" cy="301"/>
              </a:xfrm>
              <a:custGeom>
                <a:avLst/>
                <a:gdLst>
                  <a:gd name="T0" fmla="*/ 39 w 54"/>
                  <a:gd name="T1" fmla="*/ 123 h 127"/>
                  <a:gd name="T2" fmla="*/ 54 w 54"/>
                  <a:gd name="T3" fmla="*/ 127 h 127"/>
                  <a:gd name="T4" fmla="*/ 37 w 54"/>
                  <a:gd name="T5" fmla="*/ 0 h 127"/>
                  <a:gd name="T6" fmla="*/ 0 w 54"/>
                  <a:gd name="T7" fmla="*/ 42 h 127"/>
                  <a:gd name="T8" fmla="*/ 4 w 54"/>
                  <a:gd name="T9" fmla="*/ 57 h 127"/>
                  <a:gd name="T10" fmla="*/ 25 w 54"/>
                  <a:gd name="T11" fmla="*/ 34 h 127"/>
                  <a:gd name="T12" fmla="*/ 39 w 54"/>
                  <a:gd name="T13" fmla="*/ 123 h 127"/>
                </a:gdLst>
                <a:ahLst/>
                <a:cxnLst>
                  <a:cxn ang="0">
                    <a:pos x="T0" y="T1"/>
                  </a:cxn>
                  <a:cxn ang="0">
                    <a:pos x="T2" y="T3"/>
                  </a:cxn>
                  <a:cxn ang="0">
                    <a:pos x="T4" y="T5"/>
                  </a:cxn>
                  <a:cxn ang="0">
                    <a:pos x="T6" y="T7"/>
                  </a:cxn>
                  <a:cxn ang="0">
                    <a:pos x="T8" y="T9"/>
                  </a:cxn>
                  <a:cxn ang="0">
                    <a:pos x="T10" y="T11"/>
                  </a:cxn>
                  <a:cxn ang="0">
                    <a:pos x="T12" y="T13"/>
                  </a:cxn>
                </a:cxnLst>
                <a:rect l="0" t="0" r="r" b="b"/>
                <a:pathLst>
                  <a:path w="54" h="127">
                    <a:moveTo>
                      <a:pt x="39" y="123"/>
                    </a:moveTo>
                    <a:cubicBezTo>
                      <a:pt x="44" y="124"/>
                      <a:pt x="49" y="125"/>
                      <a:pt x="54" y="127"/>
                    </a:cubicBezTo>
                    <a:cubicBezTo>
                      <a:pt x="48" y="83"/>
                      <a:pt x="39" y="9"/>
                      <a:pt x="37" y="0"/>
                    </a:cubicBezTo>
                    <a:cubicBezTo>
                      <a:pt x="29" y="8"/>
                      <a:pt x="15" y="24"/>
                      <a:pt x="0" y="42"/>
                    </a:cubicBezTo>
                    <a:cubicBezTo>
                      <a:pt x="2" y="46"/>
                      <a:pt x="3" y="51"/>
                      <a:pt x="4" y="57"/>
                    </a:cubicBezTo>
                    <a:cubicBezTo>
                      <a:pt x="12" y="48"/>
                      <a:pt x="19" y="40"/>
                      <a:pt x="25" y="34"/>
                    </a:cubicBezTo>
                    <a:cubicBezTo>
                      <a:pt x="28" y="49"/>
                      <a:pt x="34" y="91"/>
                      <a:pt x="39" y="123"/>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1022"/>
              <p:cNvSpPr/>
              <p:nvPr/>
            </p:nvSpPr>
            <p:spPr bwMode="auto">
              <a:xfrm>
                <a:off x="2647" y="1752"/>
                <a:ext cx="24" cy="38"/>
              </a:xfrm>
              <a:custGeom>
                <a:avLst/>
                <a:gdLst>
                  <a:gd name="T0" fmla="*/ 0 w 10"/>
                  <a:gd name="T1" fmla="*/ 14 h 16"/>
                  <a:gd name="T2" fmla="*/ 3 w 10"/>
                  <a:gd name="T3" fmla="*/ 16 h 16"/>
                  <a:gd name="T4" fmla="*/ 10 w 10"/>
                  <a:gd name="T5" fmla="*/ 2 h 16"/>
                  <a:gd name="T6" fmla="*/ 6 w 10"/>
                  <a:gd name="T7" fmla="*/ 0 h 16"/>
                  <a:gd name="T8" fmla="*/ 0 w 10"/>
                  <a:gd name="T9" fmla="*/ 14 h 16"/>
                </a:gdLst>
                <a:ahLst/>
                <a:cxnLst>
                  <a:cxn ang="0">
                    <a:pos x="T0" y="T1"/>
                  </a:cxn>
                  <a:cxn ang="0">
                    <a:pos x="T2" y="T3"/>
                  </a:cxn>
                  <a:cxn ang="0">
                    <a:pos x="T4" y="T5"/>
                  </a:cxn>
                  <a:cxn ang="0">
                    <a:pos x="T6" y="T7"/>
                  </a:cxn>
                  <a:cxn ang="0">
                    <a:pos x="T8" y="T9"/>
                  </a:cxn>
                </a:cxnLst>
                <a:rect l="0" t="0" r="r" b="b"/>
                <a:pathLst>
                  <a:path w="10" h="16">
                    <a:moveTo>
                      <a:pt x="0" y="14"/>
                    </a:moveTo>
                    <a:cubicBezTo>
                      <a:pt x="1" y="14"/>
                      <a:pt x="2" y="15"/>
                      <a:pt x="3" y="16"/>
                    </a:cubicBezTo>
                    <a:cubicBezTo>
                      <a:pt x="10" y="2"/>
                      <a:pt x="10" y="2"/>
                      <a:pt x="10" y="2"/>
                    </a:cubicBezTo>
                    <a:cubicBezTo>
                      <a:pt x="9" y="2"/>
                      <a:pt x="7" y="1"/>
                      <a:pt x="6" y="0"/>
                    </a:cubicBezTo>
                    <a:lnTo>
                      <a:pt x="0" y="14"/>
                    </a:ln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1023"/>
              <p:cNvSpPr/>
              <p:nvPr/>
            </p:nvSpPr>
            <p:spPr bwMode="auto">
              <a:xfrm>
                <a:off x="2273" y="1870"/>
                <a:ext cx="410" cy="235"/>
              </a:xfrm>
              <a:custGeom>
                <a:avLst/>
                <a:gdLst>
                  <a:gd name="T0" fmla="*/ 173 w 173"/>
                  <a:gd name="T1" fmla="*/ 30 h 99"/>
                  <a:gd name="T2" fmla="*/ 0 w 173"/>
                  <a:gd name="T3" fmla="*/ 94 h 99"/>
                  <a:gd name="T4" fmla="*/ 6 w 173"/>
                  <a:gd name="T5" fmla="*/ 99 h 99"/>
                  <a:gd name="T6" fmla="*/ 172 w 173"/>
                  <a:gd name="T7" fmla="*/ 39 h 99"/>
                  <a:gd name="T8" fmla="*/ 173 w 173"/>
                  <a:gd name="T9" fmla="*/ 30 h 99"/>
                </a:gdLst>
                <a:ahLst/>
                <a:cxnLst>
                  <a:cxn ang="0">
                    <a:pos x="T0" y="T1"/>
                  </a:cxn>
                  <a:cxn ang="0">
                    <a:pos x="T2" y="T3"/>
                  </a:cxn>
                  <a:cxn ang="0">
                    <a:pos x="T4" y="T5"/>
                  </a:cxn>
                  <a:cxn ang="0">
                    <a:pos x="T6" y="T7"/>
                  </a:cxn>
                  <a:cxn ang="0">
                    <a:pos x="T8" y="T9"/>
                  </a:cxn>
                </a:cxnLst>
                <a:rect l="0" t="0" r="r" b="b"/>
                <a:pathLst>
                  <a:path w="173" h="99">
                    <a:moveTo>
                      <a:pt x="173" y="30"/>
                    </a:moveTo>
                    <a:cubicBezTo>
                      <a:pt x="108" y="0"/>
                      <a:pt x="23" y="64"/>
                      <a:pt x="0" y="94"/>
                    </a:cubicBezTo>
                    <a:cubicBezTo>
                      <a:pt x="2" y="95"/>
                      <a:pt x="4" y="97"/>
                      <a:pt x="6" y="99"/>
                    </a:cubicBezTo>
                    <a:cubicBezTo>
                      <a:pt x="33" y="67"/>
                      <a:pt x="107" y="7"/>
                      <a:pt x="172" y="39"/>
                    </a:cubicBezTo>
                    <a:cubicBezTo>
                      <a:pt x="173" y="36"/>
                      <a:pt x="173" y="32"/>
                      <a:pt x="173" y="30"/>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1024"/>
              <p:cNvSpPr/>
              <p:nvPr/>
            </p:nvSpPr>
            <p:spPr bwMode="auto">
              <a:xfrm>
                <a:off x="2645" y="1742"/>
                <a:ext cx="14" cy="36"/>
              </a:xfrm>
              <a:custGeom>
                <a:avLst/>
                <a:gdLst>
                  <a:gd name="T0" fmla="*/ 6 w 6"/>
                  <a:gd name="T1" fmla="*/ 4 h 15"/>
                  <a:gd name="T2" fmla="*/ 1 w 6"/>
                  <a:gd name="T3" fmla="*/ 0 h 15"/>
                  <a:gd name="T4" fmla="*/ 0 w 6"/>
                  <a:gd name="T5" fmla="*/ 15 h 15"/>
                  <a:gd name="T6" fmla="*/ 6 w 6"/>
                  <a:gd name="T7" fmla="*/ 4 h 15"/>
                </a:gdLst>
                <a:ahLst/>
                <a:cxnLst>
                  <a:cxn ang="0">
                    <a:pos x="T0" y="T1"/>
                  </a:cxn>
                  <a:cxn ang="0">
                    <a:pos x="T2" y="T3"/>
                  </a:cxn>
                  <a:cxn ang="0">
                    <a:pos x="T4" y="T5"/>
                  </a:cxn>
                  <a:cxn ang="0">
                    <a:pos x="T6" y="T7"/>
                  </a:cxn>
                </a:cxnLst>
                <a:rect l="0" t="0" r="r" b="b"/>
                <a:pathLst>
                  <a:path w="6" h="15">
                    <a:moveTo>
                      <a:pt x="6" y="4"/>
                    </a:moveTo>
                    <a:cubicBezTo>
                      <a:pt x="4" y="2"/>
                      <a:pt x="2" y="1"/>
                      <a:pt x="1" y="0"/>
                    </a:cubicBezTo>
                    <a:cubicBezTo>
                      <a:pt x="1" y="5"/>
                      <a:pt x="1" y="10"/>
                      <a:pt x="0" y="15"/>
                    </a:cubicBezTo>
                    <a:lnTo>
                      <a:pt x="6" y="4"/>
                    </a:ln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1025"/>
              <p:cNvSpPr/>
              <p:nvPr/>
            </p:nvSpPr>
            <p:spPr bwMode="auto">
              <a:xfrm>
                <a:off x="2631" y="1965"/>
                <a:ext cx="47" cy="193"/>
              </a:xfrm>
              <a:custGeom>
                <a:avLst/>
                <a:gdLst>
                  <a:gd name="T0" fmla="*/ 20 w 20"/>
                  <a:gd name="T1" fmla="*/ 3 h 81"/>
                  <a:gd name="T2" fmla="*/ 13 w 20"/>
                  <a:gd name="T3" fmla="*/ 0 h 81"/>
                  <a:gd name="T4" fmla="*/ 0 w 20"/>
                  <a:gd name="T5" fmla="*/ 78 h 81"/>
                  <a:gd name="T6" fmla="*/ 6 w 20"/>
                  <a:gd name="T7" fmla="*/ 81 h 81"/>
                  <a:gd name="T8" fmla="*/ 20 w 20"/>
                  <a:gd name="T9" fmla="*/ 3 h 81"/>
                </a:gdLst>
                <a:ahLst/>
                <a:cxnLst>
                  <a:cxn ang="0">
                    <a:pos x="T0" y="T1"/>
                  </a:cxn>
                  <a:cxn ang="0">
                    <a:pos x="T2" y="T3"/>
                  </a:cxn>
                  <a:cxn ang="0">
                    <a:pos x="T4" y="T5"/>
                  </a:cxn>
                  <a:cxn ang="0">
                    <a:pos x="T6" y="T7"/>
                  </a:cxn>
                  <a:cxn ang="0">
                    <a:pos x="T8" y="T9"/>
                  </a:cxn>
                </a:cxnLst>
                <a:rect l="0" t="0" r="r" b="b"/>
                <a:pathLst>
                  <a:path w="20" h="81">
                    <a:moveTo>
                      <a:pt x="20" y="3"/>
                    </a:moveTo>
                    <a:cubicBezTo>
                      <a:pt x="18" y="2"/>
                      <a:pt x="16" y="1"/>
                      <a:pt x="13" y="0"/>
                    </a:cubicBezTo>
                    <a:cubicBezTo>
                      <a:pt x="0" y="78"/>
                      <a:pt x="0" y="78"/>
                      <a:pt x="0" y="78"/>
                    </a:cubicBezTo>
                    <a:cubicBezTo>
                      <a:pt x="2" y="79"/>
                      <a:pt x="4" y="80"/>
                      <a:pt x="6" y="81"/>
                    </a:cubicBezTo>
                    <a:cubicBezTo>
                      <a:pt x="12" y="50"/>
                      <a:pt x="18" y="18"/>
                      <a:pt x="20" y="3"/>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1026"/>
              <p:cNvSpPr/>
              <p:nvPr/>
            </p:nvSpPr>
            <p:spPr bwMode="auto">
              <a:xfrm>
                <a:off x="2640" y="2772"/>
                <a:ext cx="85" cy="86"/>
              </a:xfrm>
              <a:custGeom>
                <a:avLst/>
                <a:gdLst>
                  <a:gd name="T0" fmla="*/ 36 w 36"/>
                  <a:gd name="T1" fmla="*/ 17 h 36"/>
                  <a:gd name="T2" fmla="*/ 20 w 36"/>
                  <a:gd name="T3" fmla="*/ 0 h 36"/>
                  <a:gd name="T4" fmla="*/ 0 w 36"/>
                  <a:gd name="T5" fmla="*/ 32 h 36"/>
                  <a:gd name="T6" fmla="*/ 7 w 36"/>
                  <a:gd name="T7" fmla="*/ 36 h 36"/>
                  <a:gd name="T8" fmla="*/ 36 w 36"/>
                  <a:gd name="T9" fmla="*/ 17 h 36"/>
                </a:gdLst>
                <a:ahLst/>
                <a:cxnLst>
                  <a:cxn ang="0">
                    <a:pos x="T0" y="T1"/>
                  </a:cxn>
                  <a:cxn ang="0">
                    <a:pos x="T2" y="T3"/>
                  </a:cxn>
                  <a:cxn ang="0">
                    <a:pos x="T4" y="T5"/>
                  </a:cxn>
                  <a:cxn ang="0">
                    <a:pos x="T6" y="T7"/>
                  </a:cxn>
                  <a:cxn ang="0">
                    <a:pos x="T8" y="T9"/>
                  </a:cxn>
                </a:cxnLst>
                <a:rect l="0" t="0" r="r" b="b"/>
                <a:pathLst>
                  <a:path w="36" h="36">
                    <a:moveTo>
                      <a:pt x="36" y="17"/>
                    </a:moveTo>
                    <a:cubicBezTo>
                      <a:pt x="35" y="9"/>
                      <a:pt x="28" y="3"/>
                      <a:pt x="20" y="0"/>
                    </a:cubicBezTo>
                    <a:cubicBezTo>
                      <a:pt x="18" y="13"/>
                      <a:pt x="10" y="23"/>
                      <a:pt x="0" y="32"/>
                    </a:cubicBezTo>
                    <a:cubicBezTo>
                      <a:pt x="3" y="33"/>
                      <a:pt x="5" y="34"/>
                      <a:pt x="7" y="36"/>
                    </a:cubicBezTo>
                    <a:cubicBezTo>
                      <a:pt x="13" y="26"/>
                      <a:pt x="24" y="20"/>
                      <a:pt x="36" y="17"/>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1027"/>
              <p:cNvSpPr/>
              <p:nvPr/>
            </p:nvSpPr>
            <p:spPr bwMode="auto">
              <a:xfrm>
                <a:off x="2356" y="2801"/>
                <a:ext cx="348" cy="130"/>
              </a:xfrm>
              <a:custGeom>
                <a:avLst/>
                <a:gdLst>
                  <a:gd name="T0" fmla="*/ 25 w 147"/>
                  <a:gd name="T1" fmla="*/ 28 h 55"/>
                  <a:gd name="T2" fmla="*/ 0 w 147"/>
                  <a:gd name="T3" fmla="*/ 55 h 55"/>
                  <a:gd name="T4" fmla="*/ 10 w 147"/>
                  <a:gd name="T5" fmla="*/ 55 h 55"/>
                  <a:gd name="T6" fmla="*/ 30 w 147"/>
                  <a:gd name="T7" fmla="*/ 36 h 55"/>
                  <a:gd name="T8" fmla="*/ 135 w 147"/>
                  <a:gd name="T9" fmla="*/ 54 h 55"/>
                  <a:gd name="T10" fmla="*/ 136 w 147"/>
                  <a:gd name="T11" fmla="*/ 55 h 55"/>
                  <a:gd name="T12" fmla="*/ 147 w 147"/>
                  <a:gd name="T13" fmla="*/ 55 h 55"/>
                  <a:gd name="T14" fmla="*/ 143 w 147"/>
                  <a:gd name="T15" fmla="*/ 48 h 55"/>
                  <a:gd name="T16" fmla="*/ 25 w 147"/>
                  <a:gd name="T17"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7" h="55">
                    <a:moveTo>
                      <a:pt x="25" y="28"/>
                    </a:moveTo>
                    <a:cubicBezTo>
                      <a:pt x="15" y="35"/>
                      <a:pt x="7" y="45"/>
                      <a:pt x="0" y="55"/>
                    </a:cubicBezTo>
                    <a:cubicBezTo>
                      <a:pt x="10" y="55"/>
                      <a:pt x="10" y="55"/>
                      <a:pt x="10" y="55"/>
                    </a:cubicBezTo>
                    <a:cubicBezTo>
                      <a:pt x="16" y="48"/>
                      <a:pt x="22" y="41"/>
                      <a:pt x="30" y="36"/>
                    </a:cubicBezTo>
                    <a:cubicBezTo>
                      <a:pt x="64" y="11"/>
                      <a:pt x="112" y="19"/>
                      <a:pt x="135" y="54"/>
                    </a:cubicBezTo>
                    <a:cubicBezTo>
                      <a:pt x="135" y="55"/>
                      <a:pt x="135" y="55"/>
                      <a:pt x="136" y="55"/>
                    </a:cubicBezTo>
                    <a:cubicBezTo>
                      <a:pt x="147" y="55"/>
                      <a:pt x="147" y="55"/>
                      <a:pt x="147" y="55"/>
                    </a:cubicBezTo>
                    <a:cubicBezTo>
                      <a:pt x="145" y="53"/>
                      <a:pt x="144" y="50"/>
                      <a:pt x="143" y="48"/>
                    </a:cubicBezTo>
                    <a:cubicBezTo>
                      <a:pt x="116" y="9"/>
                      <a:pt x="63" y="0"/>
                      <a:pt x="25" y="28"/>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1028"/>
              <p:cNvSpPr/>
              <p:nvPr/>
            </p:nvSpPr>
            <p:spPr bwMode="auto">
              <a:xfrm>
                <a:off x="2605" y="1956"/>
                <a:ext cx="49" cy="192"/>
              </a:xfrm>
              <a:custGeom>
                <a:avLst/>
                <a:gdLst>
                  <a:gd name="T0" fmla="*/ 21 w 21"/>
                  <a:gd name="T1" fmla="*/ 3 h 81"/>
                  <a:gd name="T2" fmla="*/ 9 w 21"/>
                  <a:gd name="T3" fmla="*/ 0 h 81"/>
                  <a:gd name="T4" fmla="*/ 0 w 21"/>
                  <a:gd name="T5" fmla="*/ 78 h 81"/>
                  <a:gd name="T6" fmla="*/ 8 w 21"/>
                  <a:gd name="T7" fmla="*/ 81 h 81"/>
                  <a:gd name="T8" fmla="*/ 21 w 21"/>
                  <a:gd name="T9" fmla="*/ 3 h 81"/>
                </a:gdLst>
                <a:ahLst/>
                <a:cxnLst>
                  <a:cxn ang="0">
                    <a:pos x="T0" y="T1"/>
                  </a:cxn>
                  <a:cxn ang="0">
                    <a:pos x="T2" y="T3"/>
                  </a:cxn>
                  <a:cxn ang="0">
                    <a:pos x="T4" y="T5"/>
                  </a:cxn>
                  <a:cxn ang="0">
                    <a:pos x="T6" y="T7"/>
                  </a:cxn>
                  <a:cxn ang="0">
                    <a:pos x="T8" y="T9"/>
                  </a:cxn>
                </a:cxnLst>
                <a:rect l="0" t="0" r="r" b="b"/>
                <a:pathLst>
                  <a:path w="21" h="81">
                    <a:moveTo>
                      <a:pt x="21" y="3"/>
                    </a:moveTo>
                    <a:cubicBezTo>
                      <a:pt x="17" y="2"/>
                      <a:pt x="13" y="1"/>
                      <a:pt x="9" y="0"/>
                    </a:cubicBezTo>
                    <a:cubicBezTo>
                      <a:pt x="0" y="78"/>
                      <a:pt x="0" y="78"/>
                      <a:pt x="0" y="78"/>
                    </a:cubicBezTo>
                    <a:cubicBezTo>
                      <a:pt x="3" y="78"/>
                      <a:pt x="5" y="79"/>
                      <a:pt x="8" y="81"/>
                    </a:cubicBezTo>
                    <a:lnTo>
                      <a:pt x="21" y="3"/>
                    </a:ln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1029"/>
              <p:cNvSpPr/>
              <p:nvPr/>
            </p:nvSpPr>
            <p:spPr bwMode="auto">
              <a:xfrm>
                <a:off x="2132" y="2193"/>
                <a:ext cx="567" cy="380"/>
              </a:xfrm>
              <a:custGeom>
                <a:avLst/>
                <a:gdLst>
                  <a:gd name="T0" fmla="*/ 209 w 240"/>
                  <a:gd name="T1" fmla="*/ 72 h 160"/>
                  <a:gd name="T2" fmla="*/ 223 w 240"/>
                  <a:gd name="T3" fmla="*/ 56 h 160"/>
                  <a:gd name="T4" fmla="*/ 101 w 240"/>
                  <a:gd name="T5" fmla="*/ 42 h 160"/>
                  <a:gd name="T6" fmla="*/ 226 w 240"/>
                  <a:gd name="T7" fmla="*/ 52 h 160"/>
                  <a:gd name="T8" fmla="*/ 240 w 240"/>
                  <a:gd name="T9" fmla="*/ 37 h 160"/>
                  <a:gd name="T10" fmla="*/ 102 w 240"/>
                  <a:gd name="T11" fmla="*/ 18 h 160"/>
                  <a:gd name="T12" fmla="*/ 101 w 240"/>
                  <a:gd name="T13" fmla="*/ 27 h 160"/>
                  <a:gd name="T14" fmla="*/ 54 w 240"/>
                  <a:gd name="T15" fmla="*/ 73 h 160"/>
                  <a:gd name="T16" fmla="*/ 35 w 240"/>
                  <a:gd name="T17" fmla="*/ 144 h 160"/>
                  <a:gd name="T18" fmla="*/ 21 w 240"/>
                  <a:gd name="T19" fmla="*/ 100 h 160"/>
                  <a:gd name="T20" fmla="*/ 4 w 240"/>
                  <a:gd name="T21" fmla="*/ 116 h 160"/>
                  <a:gd name="T22" fmla="*/ 4 w 240"/>
                  <a:gd name="T23" fmla="*/ 160 h 160"/>
                  <a:gd name="T24" fmla="*/ 61 w 240"/>
                  <a:gd name="T25" fmla="*/ 160 h 160"/>
                  <a:gd name="T26" fmla="*/ 209 w 240"/>
                  <a:gd name="T27" fmla="*/ 7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0" h="160">
                    <a:moveTo>
                      <a:pt x="209" y="72"/>
                    </a:moveTo>
                    <a:cubicBezTo>
                      <a:pt x="214" y="67"/>
                      <a:pt x="218" y="61"/>
                      <a:pt x="223" y="56"/>
                    </a:cubicBezTo>
                    <a:cubicBezTo>
                      <a:pt x="176" y="31"/>
                      <a:pt x="135" y="32"/>
                      <a:pt x="101" y="42"/>
                    </a:cubicBezTo>
                    <a:cubicBezTo>
                      <a:pt x="148" y="19"/>
                      <a:pt x="203" y="39"/>
                      <a:pt x="226" y="52"/>
                    </a:cubicBezTo>
                    <a:cubicBezTo>
                      <a:pt x="231" y="47"/>
                      <a:pt x="235" y="41"/>
                      <a:pt x="240" y="37"/>
                    </a:cubicBezTo>
                    <a:cubicBezTo>
                      <a:pt x="204" y="6"/>
                      <a:pt x="146" y="0"/>
                      <a:pt x="102" y="18"/>
                    </a:cubicBezTo>
                    <a:cubicBezTo>
                      <a:pt x="102" y="21"/>
                      <a:pt x="102" y="24"/>
                      <a:pt x="101" y="27"/>
                    </a:cubicBezTo>
                    <a:cubicBezTo>
                      <a:pt x="94" y="44"/>
                      <a:pt x="60" y="68"/>
                      <a:pt x="54" y="73"/>
                    </a:cubicBezTo>
                    <a:cubicBezTo>
                      <a:pt x="59" y="92"/>
                      <a:pt x="57" y="128"/>
                      <a:pt x="35" y="144"/>
                    </a:cubicBezTo>
                    <a:cubicBezTo>
                      <a:pt x="35" y="132"/>
                      <a:pt x="35" y="107"/>
                      <a:pt x="21" y="100"/>
                    </a:cubicBezTo>
                    <a:cubicBezTo>
                      <a:pt x="15" y="106"/>
                      <a:pt x="9" y="111"/>
                      <a:pt x="4" y="116"/>
                    </a:cubicBezTo>
                    <a:cubicBezTo>
                      <a:pt x="1" y="129"/>
                      <a:pt x="0" y="143"/>
                      <a:pt x="4" y="160"/>
                    </a:cubicBezTo>
                    <a:cubicBezTo>
                      <a:pt x="25" y="152"/>
                      <a:pt x="45" y="154"/>
                      <a:pt x="61" y="160"/>
                    </a:cubicBezTo>
                    <a:cubicBezTo>
                      <a:pt x="52" y="64"/>
                      <a:pt x="143" y="26"/>
                      <a:pt x="209" y="72"/>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1030"/>
              <p:cNvSpPr/>
              <p:nvPr/>
            </p:nvSpPr>
            <p:spPr bwMode="auto">
              <a:xfrm>
                <a:off x="2668" y="2647"/>
                <a:ext cx="24" cy="23"/>
              </a:xfrm>
              <a:custGeom>
                <a:avLst/>
                <a:gdLst>
                  <a:gd name="T0" fmla="*/ 10 w 10"/>
                  <a:gd name="T1" fmla="*/ 9 h 10"/>
                  <a:gd name="T2" fmla="*/ 8 w 10"/>
                  <a:gd name="T3" fmla="*/ 0 h 10"/>
                  <a:gd name="T4" fmla="*/ 0 w 10"/>
                  <a:gd name="T5" fmla="*/ 6 h 10"/>
                  <a:gd name="T6" fmla="*/ 1 w 10"/>
                  <a:gd name="T7" fmla="*/ 10 h 10"/>
                  <a:gd name="T8" fmla="*/ 10 w 10"/>
                  <a:gd name="T9" fmla="*/ 9 h 10"/>
                </a:gdLst>
                <a:ahLst/>
                <a:cxnLst>
                  <a:cxn ang="0">
                    <a:pos x="T0" y="T1"/>
                  </a:cxn>
                  <a:cxn ang="0">
                    <a:pos x="T2" y="T3"/>
                  </a:cxn>
                  <a:cxn ang="0">
                    <a:pos x="T4" y="T5"/>
                  </a:cxn>
                  <a:cxn ang="0">
                    <a:pos x="T6" y="T7"/>
                  </a:cxn>
                  <a:cxn ang="0">
                    <a:pos x="T8" y="T9"/>
                  </a:cxn>
                </a:cxnLst>
                <a:rect l="0" t="0" r="r" b="b"/>
                <a:pathLst>
                  <a:path w="10" h="10">
                    <a:moveTo>
                      <a:pt x="10" y="9"/>
                    </a:moveTo>
                    <a:cubicBezTo>
                      <a:pt x="9" y="6"/>
                      <a:pt x="9" y="3"/>
                      <a:pt x="8" y="0"/>
                    </a:cubicBezTo>
                    <a:cubicBezTo>
                      <a:pt x="0" y="6"/>
                      <a:pt x="0" y="6"/>
                      <a:pt x="0" y="6"/>
                    </a:cubicBezTo>
                    <a:cubicBezTo>
                      <a:pt x="0" y="8"/>
                      <a:pt x="1" y="9"/>
                      <a:pt x="1" y="10"/>
                    </a:cubicBezTo>
                    <a:cubicBezTo>
                      <a:pt x="4" y="9"/>
                      <a:pt x="7" y="9"/>
                      <a:pt x="10" y="9"/>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1031"/>
              <p:cNvSpPr/>
              <p:nvPr/>
            </p:nvSpPr>
            <p:spPr bwMode="auto">
              <a:xfrm>
                <a:off x="2250" y="1372"/>
                <a:ext cx="381" cy="152"/>
              </a:xfrm>
              <a:custGeom>
                <a:avLst/>
                <a:gdLst>
                  <a:gd name="T0" fmla="*/ 64 w 161"/>
                  <a:gd name="T1" fmla="*/ 37 h 64"/>
                  <a:gd name="T2" fmla="*/ 155 w 161"/>
                  <a:gd name="T3" fmla="*/ 64 h 64"/>
                  <a:gd name="T4" fmla="*/ 161 w 161"/>
                  <a:gd name="T5" fmla="*/ 53 h 64"/>
                  <a:gd name="T6" fmla="*/ 0 w 161"/>
                  <a:gd name="T7" fmla="*/ 31 h 64"/>
                  <a:gd name="T8" fmla="*/ 9 w 161"/>
                  <a:gd name="T9" fmla="*/ 38 h 64"/>
                  <a:gd name="T10" fmla="*/ 64 w 161"/>
                  <a:gd name="T11" fmla="*/ 37 h 64"/>
                </a:gdLst>
                <a:ahLst/>
                <a:cxnLst>
                  <a:cxn ang="0">
                    <a:pos x="T0" y="T1"/>
                  </a:cxn>
                  <a:cxn ang="0">
                    <a:pos x="T2" y="T3"/>
                  </a:cxn>
                  <a:cxn ang="0">
                    <a:pos x="T4" y="T5"/>
                  </a:cxn>
                  <a:cxn ang="0">
                    <a:pos x="T6" y="T7"/>
                  </a:cxn>
                  <a:cxn ang="0">
                    <a:pos x="T8" y="T9"/>
                  </a:cxn>
                  <a:cxn ang="0">
                    <a:pos x="T10" y="T11"/>
                  </a:cxn>
                </a:cxnLst>
                <a:rect l="0" t="0" r="r" b="b"/>
                <a:pathLst>
                  <a:path w="161" h="64">
                    <a:moveTo>
                      <a:pt x="64" y="37"/>
                    </a:moveTo>
                    <a:cubicBezTo>
                      <a:pt x="97" y="31"/>
                      <a:pt x="135" y="39"/>
                      <a:pt x="155" y="64"/>
                    </a:cubicBezTo>
                    <a:cubicBezTo>
                      <a:pt x="157" y="61"/>
                      <a:pt x="159" y="57"/>
                      <a:pt x="161" y="53"/>
                    </a:cubicBezTo>
                    <a:cubicBezTo>
                      <a:pt x="135" y="1"/>
                      <a:pt x="50" y="0"/>
                      <a:pt x="0" y="31"/>
                    </a:cubicBezTo>
                    <a:cubicBezTo>
                      <a:pt x="3" y="33"/>
                      <a:pt x="6" y="35"/>
                      <a:pt x="9" y="38"/>
                    </a:cubicBezTo>
                    <a:cubicBezTo>
                      <a:pt x="26" y="29"/>
                      <a:pt x="44" y="28"/>
                      <a:pt x="64" y="37"/>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1032"/>
              <p:cNvSpPr/>
              <p:nvPr/>
            </p:nvSpPr>
            <p:spPr bwMode="auto">
              <a:xfrm>
                <a:off x="2661" y="2632"/>
                <a:ext cx="26" cy="26"/>
              </a:xfrm>
              <a:custGeom>
                <a:avLst/>
                <a:gdLst>
                  <a:gd name="T0" fmla="*/ 11 w 11"/>
                  <a:gd name="T1" fmla="*/ 5 h 11"/>
                  <a:gd name="T2" fmla="*/ 10 w 11"/>
                  <a:gd name="T3" fmla="*/ 0 h 11"/>
                  <a:gd name="T4" fmla="*/ 0 w 11"/>
                  <a:gd name="T5" fmla="*/ 8 h 11"/>
                  <a:gd name="T6" fmla="*/ 2 w 11"/>
                  <a:gd name="T7" fmla="*/ 11 h 11"/>
                  <a:gd name="T8" fmla="*/ 11 w 11"/>
                  <a:gd name="T9" fmla="*/ 5 h 11"/>
                </a:gdLst>
                <a:ahLst/>
                <a:cxnLst>
                  <a:cxn ang="0">
                    <a:pos x="T0" y="T1"/>
                  </a:cxn>
                  <a:cxn ang="0">
                    <a:pos x="T2" y="T3"/>
                  </a:cxn>
                  <a:cxn ang="0">
                    <a:pos x="T4" y="T5"/>
                  </a:cxn>
                  <a:cxn ang="0">
                    <a:pos x="T6" y="T7"/>
                  </a:cxn>
                  <a:cxn ang="0">
                    <a:pos x="T8" y="T9"/>
                  </a:cxn>
                </a:cxnLst>
                <a:rect l="0" t="0" r="r" b="b"/>
                <a:pathLst>
                  <a:path w="11" h="11">
                    <a:moveTo>
                      <a:pt x="11" y="5"/>
                    </a:moveTo>
                    <a:cubicBezTo>
                      <a:pt x="10" y="0"/>
                      <a:pt x="10" y="0"/>
                      <a:pt x="10" y="0"/>
                    </a:cubicBezTo>
                    <a:cubicBezTo>
                      <a:pt x="0" y="8"/>
                      <a:pt x="0" y="8"/>
                      <a:pt x="0" y="8"/>
                    </a:cubicBezTo>
                    <a:cubicBezTo>
                      <a:pt x="0" y="9"/>
                      <a:pt x="1" y="10"/>
                      <a:pt x="2" y="11"/>
                    </a:cubicBezTo>
                    <a:lnTo>
                      <a:pt x="11" y="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1033"/>
              <p:cNvSpPr/>
              <p:nvPr/>
            </p:nvSpPr>
            <p:spPr bwMode="auto">
              <a:xfrm>
                <a:off x="2574" y="1861"/>
                <a:ext cx="99" cy="66"/>
              </a:xfrm>
              <a:custGeom>
                <a:avLst/>
                <a:gdLst>
                  <a:gd name="T0" fmla="*/ 42 w 42"/>
                  <a:gd name="T1" fmla="*/ 28 h 28"/>
                  <a:gd name="T2" fmla="*/ 11 w 42"/>
                  <a:gd name="T3" fmla="*/ 0 h 28"/>
                  <a:gd name="T4" fmla="*/ 0 w 42"/>
                  <a:gd name="T5" fmla="*/ 10 h 28"/>
                  <a:gd name="T6" fmla="*/ 18 w 42"/>
                  <a:gd name="T7" fmla="*/ 23 h 28"/>
                  <a:gd name="T8" fmla="*/ 42 w 42"/>
                  <a:gd name="T9" fmla="*/ 28 h 28"/>
                </a:gdLst>
                <a:ahLst/>
                <a:cxnLst>
                  <a:cxn ang="0">
                    <a:pos x="T0" y="T1"/>
                  </a:cxn>
                  <a:cxn ang="0">
                    <a:pos x="T2" y="T3"/>
                  </a:cxn>
                  <a:cxn ang="0">
                    <a:pos x="T4" y="T5"/>
                  </a:cxn>
                  <a:cxn ang="0">
                    <a:pos x="T6" y="T7"/>
                  </a:cxn>
                  <a:cxn ang="0">
                    <a:pos x="T8" y="T9"/>
                  </a:cxn>
                </a:cxnLst>
                <a:rect l="0" t="0" r="r" b="b"/>
                <a:pathLst>
                  <a:path w="42" h="28">
                    <a:moveTo>
                      <a:pt x="42" y="28"/>
                    </a:moveTo>
                    <a:cubicBezTo>
                      <a:pt x="35" y="17"/>
                      <a:pt x="20" y="5"/>
                      <a:pt x="11" y="0"/>
                    </a:cubicBezTo>
                    <a:cubicBezTo>
                      <a:pt x="7" y="4"/>
                      <a:pt x="4" y="7"/>
                      <a:pt x="0" y="10"/>
                    </a:cubicBezTo>
                    <a:cubicBezTo>
                      <a:pt x="6" y="13"/>
                      <a:pt x="13" y="18"/>
                      <a:pt x="18" y="23"/>
                    </a:cubicBezTo>
                    <a:cubicBezTo>
                      <a:pt x="26" y="23"/>
                      <a:pt x="34" y="25"/>
                      <a:pt x="42" y="28"/>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1034"/>
              <p:cNvSpPr/>
              <p:nvPr/>
            </p:nvSpPr>
            <p:spPr bwMode="auto">
              <a:xfrm>
                <a:off x="2652" y="2618"/>
                <a:ext cx="33" cy="29"/>
              </a:xfrm>
              <a:custGeom>
                <a:avLst/>
                <a:gdLst>
                  <a:gd name="T0" fmla="*/ 14 w 14"/>
                  <a:gd name="T1" fmla="*/ 5 h 12"/>
                  <a:gd name="T2" fmla="*/ 14 w 14"/>
                  <a:gd name="T3" fmla="*/ 0 h 12"/>
                  <a:gd name="T4" fmla="*/ 0 w 14"/>
                  <a:gd name="T5" fmla="*/ 9 h 12"/>
                  <a:gd name="T6" fmla="*/ 3 w 14"/>
                  <a:gd name="T7" fmla="*/ 12 h 12"/>
                  <a:gd name="T8" fmla="*/ 14 w 14"/>
                  <a:gd name="T9" fmla="*/ 5 h 12"/>
                </a:gdLst>
                <a:ahLst/>
                <a:cxnLst>
                  <a:cxn ang="0">
                    <a:pos x="T0" y="T1"/>
                  </a:cxn>
                  <a:cxn ang="0">
                    <a:pos x="T2" y="T3"/>
                  </a:cxn>
                  <a:cxn ang="0">
                    <a:pos x="T4" y="T5"/>
                  </a:cxn>
                  <a:cxn ang="0">
                    <a:pos x="T6" y="T7"/>
                  </a:cxn>
                  <a:cxn ang="0">
                    <a:pos x="T8" y="T9"/>
                  </a:cxn>
                </a:cxnLst>
                <a:rect l="0" t="0" r="r" b="b"/>
                <a:pathLst>
                  <a:path w="14" h="12">
                    <a:moveTo>
                      <a:pt x="14" y="5"/>
                    </a:moveTo>
                    <a:cubicBezTo>
                      <a:pt x="14" y="0"/>
                      <a:pt x="14" y="0"/>
                      <a:pt x="14" y="0"/>
                    </a:cubicBezTo>
                    <a:cubicBezTo>
                      <a:pt x="0" y="9"/>
                      <a:pt x="0" y="9"/>
                      <a:pt x="0" y="9"/>
                    </a:cubicBezTo>
                    <a:cubicBezTo>
                      <a:pt x="1" y="10"/>
                      <a:pt x="2" y="11"/>
                      <a:pt x="3" y="12"/>
                    </a:cubicBezTo>
                    <a:lnTo>
                      <a:pt x="14" y="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1035"/>
              <p:cNvSpPr>
                <a:spLocks noEditPoints="1"/>
              </p:cNvSpPr>
              <p:nvPr/>
            </p:nvSpPr>
            <p:spPr bwMode="auto">
              <a:xfrm>
                <a:off x="2352" y="1640"/>
                <a:ext cx="300" cy="306"/>
              </a:xfrm>
              <a:custGeom>
                <a:avLst/>
                <a:gdLst>
                  <a:gd name="T0" fmla="*/ 70 w 127"/>
                  <a:gd name="T1" fmla="*/ 6 h 129"/>
                  <a:gd name="T2" fmla="*/ 46 w 127"/>
                  <a:gd name="T3" fmla="*/ 51 h 129"/>
                  <a:gd name="T4" fmla="*/ 64 w 127"/>
                  <a:gd name="T5" fmla="*/ 41 h 129"/>
                  <a:gd name="T6" fmla="*/ 58 w 127"/>
                  <a:gd name="T7" fmla="*/ 90 h 129"/>
                  <a:gd name="T8" fmla="*/ 16 w 127"/>
                  <a:gd name="T9" fmla="*/ 86 h 129"/>
                  <a:gd name="T10" fmla="*/ 0 w 127"/>
                  <a:gd name="T11" fmla="*/ 96 h 129"/>
                  <a:gd name="T12" fmla="*/ 91 w 127"/>
                  <a:gd name="T13" fmla="*/ 100 h 129"/>
                  <a:gd name="T14" fmla="*/ 118 w 127"/>
                  <a:gd name="T15" fmla="*/ 31 h 129"/>
                  <a:gd name="T16" fmla="*/ 70 w 127"/>
                  <a:gd name="T17" fmla="*/ 6 h 129"/>
                  <a:gd name="T18" fmla="*/ 95 w 127"/>
                  <a:gd name="T19" fmla="*/ 35 h 129"/>
                  <a:gd name="T20" fmla="*/ 81 w 127"/>
                  <a:gd name="T21" fmla="*/ 38 h 129"/>
                  <a:gd name="T22" fmla="*/ 78 w 127"/>
                  <a:gd name="T23" fmla="*/ 25 h 129"/>
                  <a:gd name="T24" fmla="*/ 92 w 127"/>
                  <a:gd name="T25" fmla="*/ 22 h 129"/>
                  <a:gd name="T26" fmla="*/ 95 w 127"/>
                  <a:gd name="T27" fmla="*/ 35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29">
                    <a:moveTo>
                      <a:pt x="70" y="6"/>
                    </a:moveTo>
                    <a:cubicBezTo>
                      <a:pt x="51" y="12"/>
                      <a:pt x="41" y="32"/>
                      <a:pt x="46" y="51"/>
                    </a:cubicBezTo>
                    <a:cubicBezTo>
                      <a:pt x="64" y="41"/>
                      <a:pt x="64" y="41"/>
                      <a:pt x="64" y="41"/>
                    </a:cubicBezTo>
                    <a:cubicBezTo>
                      <a:pt x="78" y="58"/>
                      <a:pt x="76" y="80"/>
                      <a:pt x="58" y="90"/>
                    </a:cubicBezTo>
                    <a:cubicBezTo>
                      <a:pt x="48" y="94"/>
                      <a:pt x="33" y="95"/>
                      <a:pt x="16" y="86"/>
                    </a:cubicBezTo>
                    <a:cubicBezTo>
                      <a:pt x="10" y="90"/>
                      <a:pt x="5" y="93"/>
                      <a:pt x="0" y="96"/>
                    </a:cubicBezTo>
                    <a:cubicBezTo>
                      <a:pt x="35" y="129"/>
                      <a:pt x="80" y="108"/>
                      <a:pt x="91" y="100"/>
                    </a:cubicBezTo>
                    <a:cubicBezTo>
                      <a:pt x="121" y="78"/>
                      <a:pt x="127" y="52"/>
                      <a:pt x="118" y="31"/>
                    </a:cubicBezTo>
                    <a:cubicBezTo>
                      <a:pt x="110" y="11"/>
                      <a:pt x="90" y="0"/>
                      <a:pt x="70" y="6"/>
                    </a:cubicBezTo>
                    <a:close/>
                    <a:moveTo>
                      <a:pt x="95" y="35"/>
                    </a:moveTo>
                    <a:cubicBezTo>
                      <a:pt x="91" y="39"/>
                      <a:pt x="85" y="40"/>
                      <a:pt x="81" y="38"/>
                    </a:cubicBezTo>
                    <a:cubicBezTo>
                      <a:pt x="76" y="35"/>
                      <a:pt x="75" y="29"/>
                      <a:pt x="78" y="25"/>
                    </a:cubicBezTo>
                    <a:cubicBezTo>
                      <a:pt x="82" y="20"/>
                      <a:pt x="88" y="19"/>
                      <a:pt x="92" y="22"/>
                    </a:cubicBezTo>
                    <a:cubicBezTo>
                      <a:pt x="97" y="25"/>
                      <a:pt x="98" y="31"/>
                      <a:pt x="95" y="35"/>
                    </a:cubicBezTo>
                    <a:close/>
                  </a:path>
                </a:pathLst>
              </a:custGeom>
              <a:solidFill>
                <a:srgbClr val="8E71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1036"/>
              <p:cNvSpPr/>
              <p:nvPr/>
            </p:nvSpPr>
            <p:spPr bwMode="auto">
              <a:xfrm>
                <a:off x="2652" y="2601"/>
                <a:ext cx="31" cy="34"/>
              </a:xfrm>
              <a:custGeom>
                <a:avLst/>
                <a:gdLst>
                  <a:gd name="T0" fmla="*/ 13 w 13"/>
                  <a:gd name="T1" fmla="*/ 5 h 14"/>
                  <a:gd name="T2" fmla="*/ 13 w 13"/>
                  <a:gd name="T3" fmla="*/ 0 h 14"/>
                  <a:gd name="T4" fmla="*/ 0 w 13"/>
                  <a:gd name="T5" fmla="*/ 9 h 14"/>
                  <a:gd name="T6" fmla="*/ 0 w 13"/>
                  <a:gd name="T7" fmla="*/ 14 h 14"/>
                  <a:gd name="T8" fmla="*/ 13 w 13"/>
                  <a:gd name="T9" fmla="*/ 5 h 14"/>
                </a:gdLst>
                <a:ahLst/>
                <a:cxnLst>
                  <a:cxn ang="0">
                    <a:pos x="T0" y="T1"/>
                  </a:cxn>
                  <a:cxn ang="0">
                    <a:pos x="T2" y="T3"/>
                  </a:cxn>
                  <a:cxn ang="0">
                    <a:pos x="T4" y="T5"/>
                  </a:cxn>
                  <a:cxn ang="0">
                    <a:pos x="T6" y="T7"/>
                  </a:cxn>
                  <a:cxn ang="0">
                    <a:pos x="T8" y="T9"/>
                  </a:cxn>
                </a:cxnLst>
                <a:rect l="0" t="0" r="r" b="b"/>
                <a:pathLst>
                  <a:path w="13" h="14">
                    <a:moveTo>
                      <a:pt x="13" y="5"/>
                    </a:moveTo>
                    <a:cubicBezTo>
                      <a:pt x="13" y="0"/>
                      <a:pt x="13" y="0"/>
                      <a:pt x="13" y="0"/>
                    </a:cubicBezTo>
                    <a:cubicBezTo>
                      <a:pt x="0" y="9"/>
                      <a:pt x="0" y="9"/>
                      <a:pt x="0" y="9"/>
                    </a:cubicBezTo>
                    <a:cubicBezTo>
                      <a:pt x="0" y="11"/>
                      <a:pt x="0" y="13"/>
                      <a:pt x="0" y="14"/>
                    </a:cubicBezTo>
                    <a:lnTo>
                      <a:pt x="13" y="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1037"/>
              <p:cNvSpPr/>
              <p:nvPr/>
            </p:nvSpPr>
            <p:spPr bwMode="auto">
              <a:xfrm>
                <a:off x="2649" y="2587"/>
                <a:ext cx="31" cy="33"/>
              </a:xfrm>
              <a:custGeom>
                <a:avLst/>
                <a:gdLst>
                  <a:gd name="T0" fmla="*/ 13 w 13"/>
                  <a:gd name="T1" fmla="*/ 5 h 14"/>
                  <a:gd name="T2" fmla="*/ 13 w 13"/>
                  <a:gd name="T3" fmla="*/ 0 h 14"/>
                  <a:gd name="T4" fmla="*/ 0 w 13"/>
                  <a:gd name="T5" fmla="*/ 9 h 14"/>
                  <a:gd name="T6" fmla="*/ 0 w 13"/>
                  <a:gd name="T7" fmla="*/ 14 h 14"/>
                  <a:gd name="T8" fmla="*/ 13 w 13"/>
                  <a:gd name="T9" fmla="*/ 5 h 14"/>
                </a:gdLst>
                <a:ahLst/>
                <a:cxnLst>
                  <a:cxn ang="0">
                    <a:pos x="T0" y="T1"/>
                  </a:cxn>
                  <a:cxn ang="0">
                    <a:pos x="T2" y="T3"/>
                  </a:cxn>
                  <a:cxn ang="0">
                    <a:pos x="T4" y="T5"/>
                  </a:cxn>
                  <a:cxn ang="0">
                    <a:pos x="T6" y="T7"/>
                  </a:cxn>
                  <a:cxn ang="0">
                    <a:pos x="T8" y="T9"/>
                  </a:cxn>
                </a:cxnLst>
                <a:rect l="0" t="0" r="r" b="b"/>
                <a:pathLst>
                  <a:path w="13" h="14">
                    <a:moveTo>
                      <a:pt x="13" y="5"/>
                    </a:moveTo>
                    <a:cubicBezTo>
                      <a:pt x="13" y="0"/>
                      <a:pt x="13" y="0"/>
                      <a:pt x="13" y="0"/>
                    </a:cubicBezTo>
                    <a:cubicBezTo>
                      <a:pt x="0" y="9"/>
                      <a:pt x="0" y="9"/>
                      <a:pt x="0" y="9"/>
                    </a:cubicBezTo>
                    <a:cubicBezTo>
                      <a:pt x="0" y="10"/>
                      <a:pt x="0" y="12"/>
                      <a:pt x="0" y="14"/>
                    </a:cubicBezTo>
                    <a:lnTo>
                      <a:pt x="13" y="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1038"/>
              <p:cNvSpPr/>
              <p:nvPr/>
            </p:nvSpPr>
            <p:spPr bwMode="auto">
              <a:xfrm>
                <a:off x="2335" y="2110"/>
                <a:ext cx="355" cy="131"/>
              </a:xfrm>
              <a:custGeom>
                <a:avLst/>
                <a:gdLst>
                  <a:gd name="T0" fmla="*/ 136 w 150"/>
                  <a:gd name="T1" fmla="*/ 55 h 55"/>
                  <a:gd name="T2" fmla="*/ 150 w 150"/>
                  <a:gd name="T3" fmla="*/ 39 h 55"/>
                  <a:gd name="T4" fmla="*/ 0 w 150"/>
                  <a:gd name="T5" fmla="*/ 21 h 55"/>
                  <a:gd name="T6" fmla="*/ 13 w 150"/>
                  <a:gd name="T7" fmla="*/ 44 h 55"/>
                  <a:gd name="T8" fmla="*/ 136 w 150"/>
                  <a:gd name="T9" fmla="*/ 55 h 55"/>
                </a:gdLst>
                <a:ahLst/>
                <a:cxnLst>
                  <a:cxn ang="0">
                    <a:pos x="T0" y="T1"/>
                  </a:cxn>
                  <a:cxn ang="0">
                    <a:pos x="T2" y="T3"/>
                  </a:cxn>
                  <a:cxn ang="0">
                    <a:pos x="T4" y="T5"/>
                  </a:cxn>
                  <a:cxn ang="0">
                    <a:pos x="T6" y="T7"/>
                  </a:cxn>
                  <a:cxn ang="0">
                    <a:pos x="T8" y="T9"/>
                  </a:cxn>
                </a:cxnLst>
                <a:rect l="0" t="0" r="r" b="b"/>
                <a:pathLst>
                  <a:path w="150" h="55">
                    <a:moveTo>
                      <a:pt x="136" y="55"/>
                    </a:moveTo>
                    <a:cubicBezTo>
                      <a:pt x="139" y="51"/>
                      <a:pt x="144" y="46"/>
                      <a:pt x="150" y="39"/>
                    </a:cubicBezTo>
                    <a:cubicBezTo>
                      <a:pt x="112" y="5"/>
                      <a:pt x="47" y="0"/>
                      <a:pt x="0" y="21"/>
                    </a:cubicBezTo>
                    <a:cubicBezTo>
                      <a:pt x="6" y="29"/>
                      <a:pt x="10" y="37"/>
                      <a:pt x="13" y="44"/>
                    </a:cubicBezTo>
                    <a:cubicBezTo>
                      <a:pt x="52" y="30"/>
                      <a:pt x="100" y="35"/>
                      <a:pt x="136" y="55"/>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1039"/>
              <p:cNvSpPr/>
              <p:nvPr/>
            </p:nvSpPr>
            <p:spPr bwMode="auto">
              <a:xfrm>
                <a:off x="2645" y="2571"/>
                <a:ext cx="33" cy="33"/>
              </a:xfrm>
              <a:custGeom>
                <a:avLst/>
                <a:gdLst>
                  <a:gd name="T0" fmla="*/ 14 w 14"/>
                  <a:gd name="T1" fmla="*/ 5 h 14"/>
                  <a:gd name="T2" fmla="*/ 14 w 14"/>
                  <a:gd name="T3" fmla="*/ 0 h 14"/>
                  <a:gd name="T4" fmla="*/ 0 w 14"/>
                  <a:gd name="T5" fmla="*/ 10 h 14"/>
                  <a:gd name="T6" fmla="*/ 1 w 14"/>
                  <a:gd name="T7" fmla="*/ 14 h 14"/>
                  <a:gd name="T8" fmla="*/ 14 w 14"/>
                  <a:gd name="T9" fmla="*/ 5 h 14"/>
                </a:gdLst>
                <a:ahLst/>
                <a:cxnLst>
                  <a:cxn ang="0">
                    <a:pos x="T0" y="T1"/>
                  </a:cxn>
                  <a:cxn ang="0">
                    <a:pos x="T2" y="T3"/>
                  </a:cxn>
                  <a:cxn ang="0">
                    <a:pos x="T4" y="T5"/>
                  </a:cxn>
                  <a:cxn ang="0">
                    <a:pos x="T6" y="T7"/>
                  </a:cxn>
                  <a:cxn ang="0">
                    <a:pos x="T8" y="T9"/>
                  </a:cxn>
                </a:cxnLst>
                <a:rect l="0" t="0" r="r" b="b"/>
                <a:pathLst>
                  <a:path w="14" h="14">
                    <a:moveTo>
                      <a:pt x="14" y="5"/>
                    </a:moveTo>
                    <a:cubicBezTo>
                      <a:pt x="14" y="0"/>
                      <a:pt x="14" y="0"/>
                      <a:pt x="14" y="0"/>
                    </a:cubicBezTo>
                    <a:cubicBezTo>
                      <a:pt x="0" y="10"/>
                      <a:pt x="0" y="10"/>
                      <a:pt x="0" y="10"/>
                    </a:cubicBezTo>
                    <a:cubicBezTo>
                      <a:pt x="0" y="11"/>
                      <a:pt x="1" y="13"/>
                      <a:pt x="1" y="14"/>
                    </a:cubicBezTo>
                    <a:lnTo>
                      <a:pt x="14" y="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1040"/>
              <p:cNvSpPr/>
              <p:nvPr/>
            </p:nvSpPr>
            <p:spPr bwMode="auto">
              <a:xfrm>
                <a:off x="2640" y="2559"/>
                <a:ext cx="35" cy="31"/>
              </a:xfrm>
              <a:custGeom>
                <a:avLst/>
                <a:gdLst>
                  <a:gd name="T0" fmla="*/ 15 w 15"/>
                  <a:gd name="T1" fmla="*/ 4 h 13"/>
                  <a:gd name="T2" fmla="*/ 15 w 15"/>
                  <a:gd name="T3" fmla="*/ 0 h 13"/>
                  <a:gd name="T4" fmla="*/ 0 w 15"/>
                  <a:gd name="T5" fmla="*/ 10 h 13"/>
                  <a:gd name="T6" fmla="*/ 2 w 15"/>
                  <a:gd name="T7" fmla="*/ 13 h 13"/>
                  <a:gd name="T8" fmla="*/ 15 w 15"/>
                  <a:gd name="T9" fmla="*/ 4 h 13"/>
                </a:gdLst>
                <a:ahLst/>
                <a:cxnLst>
                  <a:cxn ang="0">
                    <a:pos x="T0" y="T1"/>
                  </a:cxn>
                  <a:cxn ang="0">
                    <a:pos x="T2" y="T3"/>
                  </a:cxn>
                  <a:cxn ang="0">
                    <a:pos x="T4" y="T5"/>
                  </a:cxn>
                  <a:cxn ang="0">
                    <a:pos x="T6" y="T7"/>
                  </a:cxn>
                  <a:cxn ang="0">
                    <a:pos x="T8" y="T9"/>
                  </a:cxn>
                </a:cxnLst>
                <a:rect l="0" t="0" r="r" b="b"/>
                <a:pathLst>
                  <a:path w="15" h="13">
                    <a:moveTo>
                      <a:pt x="15" y="4"/>
                    </a:moveTo>
                    <a:cubicBezTo>
                      <a:pt x="15" y="0"/>
                      <a:pt x="15" y="0"/>
                      <a:pt x="15" y="0"/>
                    </a:cubicBezTo>
                    <a:cubicBezTo>
                      <a:pt x="0" y="10"/>
                      <a:pt x="0" y="10"/>
                      <a:pt x="0" y="10"/>
                    </a:cubicBezTo>
                    <a:cubicBezTo>
                      <a:pt x="1" y="11"/>
                      <a:pt x="1" y="12"/>
                      <a:pt x="2" y="13"/>
                    </a:cubicBezTo>
                    <a:lnTo>
                      <a:pt x="15" y="4"/>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1041"/>
              <p:cNvSpPr/>
              <p:nvPr/>
            </p:nvSpPr>
            <p:spPr bwMode="auto">
              <a:xfrm>
                <a:off x="2635" y="2544"/>
                <a:ext cx="40" cy="34"/>
              </a:xfrm>
              <a:custGeom>
                <a:avLst/>
                <a:gdLst>
                  <a:gd name="T0" fmla="*/ 17 w 17"/>
                  <a:gd name="T1" fmla="*/ 4 h 14"/>
                  <a:gd name="T2" fmla="*/ 16 w 17"/>
                  <a:gd name="T3" fmla="*/ 0 h 14"/>
                  <a:gd name="T4" fmla="*/ 0 w 17"/>
                  <a:gd name="T5" fmla="*/ 11 h 14"/>
                  <a:gd name="T6" fmla="*/ 2 w 17"/>
                  <a:gd name="T7" fmla="*/ 14 h 14"/>
                  <a:gd name="T8" fmla="*/ 17 w 17"/>
                  <a:gd name="T9" fmla="*/ 4 h 14"/>
                </a:gdLst>
                <a:ahLst/>
                <a:cxnLst>
                  <a:cxn ang="0">
                    <a:pos x="T0" y="T1"/>
                  </a:cxn>
                  <a:cxn ang="0">
                    <a:pos x="T2" y="T3"/>
                  </a:cxn>
                  <a:cxn ang="0">
                    <a:pos x="T4" y="T5"/>
                  </a:cxn>
                  <a:cxn ang="0">
                    <a:pos x="T6" y="T7"/>
                  </a:cxn>
                  <a:cxn ang="0">
                    <a:pos x="T8" y="T9"/>
                  </a:cxn>
                </a:cxnLst>
                <a:rect l="0" t="0" r="r" b="b"/>
                <a:pathLst>
                  <a:path w="17" h="14">
                    <a:moveTo>
                      <a:pt x="17" y="4"/>
                    </a:moveTo>
                    <a:cubicBezTo>
                      <a:pt x="16" y="0"/>
                      <a:pt x="16" y="0"/>
                      <a:pt x="16" y="0"/>
                    </a:cubicBezTo>
                    <a:cubicBezTo>
                      <a:pt x="0" y="11"/>
                      <a:pt x="0" y="11"/>
                      <a:pt x="0" y="11"/>
                    </a:cubicBezTo>
                    <a:cubicBezTo>
                      <a:pt x="0" y="12"/>
                      <a:pt x="1" y="13"/>
                      <a:pt x="2" y="14"/>
                    </a:cubicBezTo>
                    <a:lnTo>
                      <a:pt x="17" y="4"/>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1042"/>
              <p:cNvSpPr/>
              <p:nvPr/>
            </p:nvSpPr>
            <p:spPr bwMode="auto">
              <a:xfrm>
                <a:off x="2628" y="2530"/>
                <a:ext cx="45" cy="36"/>
              </a:xfrm>
              <a:custGeom>
                <a:avLst/>
                <a:gdLst>
                  <a:gd name="T0" fmla="*/ 19 w 19"/>
                  <a:gd name="T1" fmla="*/ 4 h 15"/>
                  <a:gd name="T2" fmla="*/ 18 w 19"/>
                  <a:gd name="T3" fmla="*/ 0 h 15"/>
                  <a:gd name="T4" fmla="*/ 0 w 19"/>
                  <a:gd name="T5" fmla="*/ 12 h 15"/>
                  <a:gd name="T6" fmla="*/ 2 w 19"/>
                  <a:gd name="T7" fmla="*/ 15 h 15"/>
                  <a:gd name="T8" fmla="*/ 19 w 19"/>
                  <a:gd name="T9" fmla="*/ 4 h 15"/>
                </a:gdLst>
                <a:ahLst/>
                <a:cxnLst>
                  <a:cxn ang="0">
                    <a:pos x="T0" y="T1"/>
                  </a:cxn>
                  <a:cxn ang="0">
                    <a:pos x="T2" y="T3"/>
                  </a:cxn>
                  <a:cxn ang="0">
                    <a:pos x="T4" y="T5"/>
                  </a:cxn>
                  <a:cxn ang="0">
                    <a:pos x="T6" y="T7"/>
                  </a:cxn>
                  <a:cxn ang="0">
                    <a:pos x="T8" y="T9"/>
                  </a:cxn>
                </a:cxnLst>
                <a:rect l="0" t="0" r="r" b="b"/>
                <a:pathLst>
                  <a:path w="19" h="15">
                    <a:moveTo>
                      <a:pt x="19" y="4"/>
                    </a:moveTo>
                    <a:cubicBezTo>
                      <a:pt x="18" y="0"/>
                      <a:pt x="18" y="0"/>
                      <a:pt x="18" y="0"/>
                    </a:cubicBezTo>
                    <a:cubicBezTo>
                      <a:pt x="0" y="12"/>
                      <a:pt x="0" y="12"/>
                      <a:pt x="0" y="12"/>
                    </a:cubicBezTo>
                    <a:cubicBezTo>
                      <a:pt x="1" y="13"/>
                      <a:pt x="2" y="14"/>
                      <a:pt x="2" y="15"/>
                    </a:cubicBezTo>
                    <a:lnTo>
                      <a:pt x="19" y="4"/>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1043"/>
              <p:cNvSpPr/>
              <p:nvPr/>
            </p:nvSpPr>
            <p:spPr bwMode="auto">
              <a:xfrm>
                <a:off x="2621" y="2516"/>
                <a:ext cx="50" cy="40"/>
              </a:xfrm>
              <a:custGeom>
                <a:avLst/>
                <a:gdLst>
                  <a:gd name="T0" fmla="*/ 21 w 21"/>
                  <a:gd name="T1" fmla="*/ 4 h 17"/>
                  <a:gd name="T2" fmla="*/ 20 w 21"/>
                  <a:gd name="T3" fmla="*/ 0 h 17"/>
                  <a:gd name="T4" fmla="*/ 0 w 21"/>
                  <a:gd name="T5" fmla="*/ 14 h 17"/>
                  <a:gd name="T6" fmla="*/ 2 w 21"/>
                  <a:gd name="T7" fmla="*/ 17 h 17"/>
                  <a:gd name="T8" fmla="*/ 21 w 21"/>
                  <a:gd name="T9" fmla="*/ 4 h 17"/>
                </a:gdLst>
                <a:ahLst/>
                <a:cxnLst>
                  <a:cxn ang="0">
                    <a:pos x="T0" y="T1"/>
                  </a:cxn>
                  <a:cxn ang="0">
                    <a:pos x="T2" y="T3"/>
                  </a:cxn>
                  <a:cxn ang="0">
                    <a:pos x="T4" y="T5"/>
                  </a:cxn>
                  <a:cxn ang="0">
                    <a:pos x="T6" y="T7"/>
                  </a:cxn>
                  <a:cxn ang="0">
                    <a:pos x="T8" y="T9"/>
                  </a:cxn>
                </a:cxnLst>
                <a:rect l="0" t="0" r="r" b="b"/>
                <a:pathLst>
                  <a:path w="21" h="17">
                    <a:moveTo>
                      <a:pt x="21" y="4"/>
                    </a:moveTo>
                    <a:cubicBezTo>
                      <a:pt x="20" y="0"/>
                      <a:pt x="20" y="0"/>
                      <a:pt x="20" y="0"/>
                    </a:cubicBezTo>
                    <a:cubicBezTo>
                      <a:pt x="0" y="14"/>
                      <a:pt x="0" y="14"/>
                      <a:pt x="0" y="14"/>
                    </a:cubicBezTo>
                    <a:cubicBezTo>
                      <a:pt x="1" y="15"/>
                      <a:pt x="2" y="16"/>
                      <a:pt x="2" y="17"/>
                    </a:cubicBezTo>
                    <a:lnTo>
                      <a:pt x="21" y="4"/>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1044"/>
              <p:cNvSpPr/>
              <p:nvPr/>
            </p:nvSpPr>
            <p:spPr bwMode="auto">
              <a:xfrm>
                <a:off x="2619" y="2497"/>
                <a:ext cx="49" cy="47"/>
              </a:xfrm>
              <a:custGeom>
                <a:avLst/>
                <a:gdLst>
                  <a:gd name="T0" fmla="*/ 21 w 21"/>
                  <a:gd name="T1" fmla="*/ 6 h 20"/>
                  <a:gd name="T2" fmla="*/ 20 w 21"/>
                  <a:gd name="T3" fmla="*/ 0 h 20"/>
                  <a:gd name="T4" fmla="*/ 0 w 21"/>
                  <a:gd name="T5" fmla="*/ 14 h 20"/>
                  <a:gd name="T6" fmla="*/ 1 w 21"/>
                  <a:gd name="T7" fmla="*/ 20 h 20"/>
                  <a:gd name="T8" fmla="*/ 21 w 21"/>
                  <a:gd name="T9" fmla="*/ 6 h 20"/>
                </a:gdLst>
                <a:ahLst/>
                <a:cxnLst>
                  <a:cxn ang="0">
                    <a:pos x="T0" y="T1"/>
                  </a:cxn>
                  <a:cxn ang="0">
                    <a:pos x="T2" y="T3"/>
                  </a:cxn>
                  <a:cxn ang="0">
                    <a:pos x="T4" y="T5"/>
                  </a:cxn>
                  <a:cxn ang="0">
                    <a:pos x="T6" y="T7"/>
                  </a:cxn>
                  <a:cxn ang="0">
                    <a:pos x="T8" y="T9"/>
                  </a:cxn>
                </a:cxnLst>
                <a:rect l="0" t="0" r="r" b="b"/>
                <a:pathLst>
                  <a:path w="21" h="20">
                    <a:moveTo>
                      <a:pt x="21" y="6"/>
                    </a:moveTo>
                    <a:cubicBezTo>
                      <a:pt x="21" y="4"/>
                      <a:pt x="20" y="2"/>
                      <a:pt x="20" y="0"/>
                    </a:cubicBezTo>
                    <a:cubicBezTo>
                      <a:pt x="0" y="14"/>
                      <a:pt x="0" y="14"/>
                      <a:pt x="0" y="14"/>
                    </a:cubicBezTo>
                    <a:cubicBezTo>
                      <a:pt x="1" y="16"/>
                      <a:pt x="1" y="18"/>
                      <a:pt x="1" y="20"/>
                    </a:cubicBezTo>
                    <a:lnTo>
                      <a:pt x="21" y="6"/>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1045"/>
              <p:cNvSpPr/>
              <p:nvPr/>
            </p:nvSpPr>
            <p:spPr bwMode="auto">
              <a:xfrm>
                <a:off x="2621" y="2478"/>
                <a:ext cx="45" cy="47"/>
              </a:xfrm>
              <a:custGeom>
                <a:avLst/>
                <a:gdLst>
                  <a:gd name="T0" fmla="*/ 19 w 19"/>
                  <a:gd name="T1" fmla="*/ 7 h 20"/>
                  <a:gd name="T2" fmla="*/ 18 w 19"/>
                  <a:gd name="T3" fmla="*/ 0 h 20"/>
                  <a:gd name="T4" fmla="*/ 0 w 19"/>
                  <a:gd name="T5" fmla="*/ 20 h 20"/>
                  <a:gd name="T6" fmla="*/ 19 w 19"/>
                  <a:gd name="T7" fmla="*/ 7 h 20"/>
                </a:gdLst>
                <a:ahLst/>
                <a:cxnLst>
                  <a:cxn ang="0">
                    <a:pos x="T0" y="T1"/>
                  </a:cxn>
                  <a:cxn ang="0">
                    <a:pos x="T2" y="T3"/>
                  </a:cxn>
                  <a:cxn ang="0">
                    <a:pos x="T4" y="T5"/>
                  </a:cxn>
                  <a:cxn ang="0">
                    <a:pos x="T6" y="T7"/>
                  </a:cxn>
                </a:cxnLst>
                <a:rect l="0" t="0" r="r" b="b"/>
                <a:pathLst>
                  <a:path w="19" h="20">
                    <a:moveTo>
                      <a:pt x="19" y="7"/>
                    </a:moveTo>
                    <a:cubicBezTo>
                      <a:pt x="18" y="3"/>
                      <a:pt x="18" y="1"/>
                      <a:pt x="18" y="0"/>
                    </a:cubicBezTo>
                    <a:cubicBezTo>
                      <a:pt x="13" y="4"/>
                      <a:pt x="7" y="11"/>
                      <a:pt x="0" y="20"/>
                    </a:cubicBezTo>
                    <a:lnTo>
                      <a:pt x="19" y="7"/>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1046"/>
              <p:cNvSpPr/>
              <p:nvPr/>
            </p:nvSpPr>
            <p:spPr bwMode="auto">
              <a:xfrm>
                <a:off x="2394" y="2841"/>
                <a:ext cx="267" cy="90"/>
              </a:xfrm>
              <a:custGeom>
                <a:avLst/>
                <a:gdLst>
                  <a:gd name="T0" fmla="*/ 16 w 113"/>
                  <a:gd name="T1" fmla="*/ 23 h 38"/>
                  <a:gd name="T2" fmla="*/ 0 w 113"/>
                  <a:gd name="T3" fmla="*/ 38 h 38"/>
                  <a:gd name="T4" fmla="*/ 27 w 113"/>
                  <a:gd name="T5" fmla="*/ 38 h 38"/>
                  <a:gd name="T6" fmla="*/ 44 w 113"/>
                  <a:gd name="T7" fmla="*/ 30 h 38"/>
                  <a:gd name="T8" fmla="*/ 59 w 113"/>
                  <a:gd name="T9" fmla="*/ 31 h 38"/>
                  <a:gd name="T10" fmla="*/ 58 w 113"/>
                  <a:gd name="T11" fmla="*/ 38 h 38"/>
                  <a:gd name="T12" fmla="*/ 61 w 113"/>
                  <a:gd name="T13" fmla="*/ 38 h 38"/>
                  <a:gd name="T14" fmla="*/ 62 w 113"/>
                  <a:gd name="T15" fmla="*/ 35 h 38"/>
                  <a:gd name="T16" fmla="*/ 65 w 113"/>
                  <a:gd name="T17" fmla="*/ 27 h 38"/>
                  <a:gd name="T18" fmla="*/ 77 w 113"/>
                  <a:gd name="T19" fmla="*/ 29 h 38"/>
                  <a:gd name="T20" fmla="*/ 74 w 113"/>
                  <a:gd name="T21" fmla="*/ 38 h 38"/>
                  <a:gd name="T22" fmla="*/ 79 w 113"/>
                  <a:gd name="T23" fmla="*/ 38 h 38"/>
                  <a:gd name="T24" fmla="*/ 79 w 113"/>
                  <a:gd name="T25" fmla="*/ 37 h 38"/>
                  <a:gd name="T26" fmla="*/ 82 w 113"/>
                  <a:gd name="T27" fmla="*/ 38 h 38"/>
                  <a:gd name="T28" fmla="*/ 113 w 113"/>
                  <a:gd name="T29" fmla="*/ 38 h 38"/>
                  <a:gd name="T30" fmla="*/ 16 w 113"/>
                  <a:gd name="T31"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38">
                    <a:moveTo>
                      <a:pt x="16" y="23"/>
                    </a:moveTo>
                    <a:cubicBezTo>
                      <a:pt x="10" y="27"/>
                      <a:pt x="5" y="32"/>
                      <a:pt x="0" y="38"/>
                    </a:cubicBezTo>
                    <a:cubicBezTo>
                      <a:pt x="27" y="38"/>
                      <a:pt x="27" y="38"/>
                      <a:pt x="27" y="38"/>
                    </a:cubicBezTo>
                    <a:cubicBezTo>
                      <a:pt x="31" y="33"/>
                      <a:pt x="37" y="30"/>
                      <a:pt x="44" y="30"/>
                    </a:cubicBezTo>
                    <a:cubicBezTo>
                      <a:pt x="49" y="29"/>
                      <a:pt x="54" y="30"/>
                      <a:pt x="59" y="31"/>
                    </a:cubicBezTo>
                    <a:cubicBezTo>
                      <a:pt x="59" y="33"/>
                      <a:pt x="58" y="36"/>
                      <a:pt x="58" y="38"/>
                    </a:cubicBezTo>
                    <a:cubicBezTo>
                      <a:pt x="61" y="38"/>
                      <a:pt x="61" y="38"/>
                      <a:pt x="61" y="38"/>
                    </a:cubicBezTo>
                    <a:cubicBezTo>
                      <a:pt x="62" y="37"/>
                      <a:pt x="62" y="36"/>
                      <a:pt x="62" y="35"/>
                    </a:cubicBezTo>
                    <a:cubicBezTo>
                      <a:pt x="63" y="32"/>
                      <a:pt x="64" y="30"/>
                      <a:pt x="65" y="27"/>
                    </a:cubicBezTo>
                    <a:cubicBezTo>
                      <a:pt x="70" y="25"/>
                      <a:pt x="73" y="29"/>
                      <a:pt x="77" y="29"/>
                    </a:cubicBezTo>
                    <a:cubicBezTo>
                      <a:pt x="76" y="32"/>
                      <a:pt x="75" y="35"/>
                      <a:pt x="74" y="38"/>
                    </a:cubicBezTo>
                    <a:cubicBezTo>
                      <a:pt x="79" y="38"/>
                      <a:pt x="79" y="38"/>
                      <a:pt x="79" y="38"/>
                    </a:cubicBezTo>
                    <a:cubicBezTo>
                      <a:pt x="79" y="38"/>
                      <a:pt x="79" y="37"/>
                      <a:pt x="79" y="37"/>
                    </a:cubicBezTo>
                    <a:cubicBezTo>
                      <a:pt x="80" y="37"/>
                      <a:pt x="81" y="38"/>
                      <a:pt x="82" y="38"/>
                    </a:cubicBezTo>
                    <a:cubicBezTo>
                      <a:pt x="113" y="38"/>
                      <a:pt x="113" y="38"/>
                      <a:pt x="113" y="38"/>
                    </a:cubicBezTo>
                    <a:cubicBezTo>
                      <a:pt x="91" y="7"/>
                      <a:pt x="48" y="0"/>
                      <a:pt x="16" y="23"/>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1047"/>
              <p:cNvSpPr/>
              <p:nvPr/>
            </p:nvSpPr>
            <p:spPr bwMode="auto">
              <a:xfrm>
                <a:off x="2593" y="1517"/>
                <a:ext cx="14" cy="19"/>
              </a:xfrm>
              <a:custGeom>
                <a:avLst/>
                <a:gdLst>
                  <a:gd name="T0" fmla="*/ 0 w 6"/>
                  <a:gd name="T1" fmla="*/ 0 h 8"/>
                  <a:gd name="T2" fmla="*/ 0 w 6"/>
                  <a:gd name="T3" fmla="*/ 6 h 8"/>
                  <a:gd name="T4" fmla="*/ 2 w 6"/>
                  <a:gd name="T5" fmla="*/ 8 h 8"/>
                  <a:gd name="T6" fmla="*/ 6 w 6"/>
                  <a:gd name="T7" fmla="*/ 7 h 8"/>
                  <a:gd name="T8" fmla="*/ 0 w 6"/>
                  <a:gd name="T9" fmla="*/ 0 h 8"/>
                </a:gdLst>
                <a:ahLst/>
                <a:cxnLst>
                  <a:cxn ang="0">
                    <a:pos x="T0" y="T1"/>
                  </a:cxn>
                  <a:cxn ang="0">
                    <a:pos x="T2" y="T3"/>
                  </a:cxn>
                  <a:cxn ang="0">
                    <a:pos x="T4" y="T5"/>
                  </a:cxn>
                  <a:cxn ang="0">
                    <a:pos x="T6" y="T7"/>
                  </a:cxn>
                  <a:cxn ang="0">
                    <a:pos x="T8" y="T9"/>
                  </a:cxn>
                </a:cxnLst>
                <a:rect l="0" t="0" r="r" b="b"/>
                <a:pathLst>
                  <a:path w="6" h="8">
                    <a:moveTo>
                      <a:pt x="0" y="0"/>
                    </a:moveTo>
                    <a:cubicBezTo>
                      <a:pt x="0" y="6"/>
                      <a:pt x="0" y="6"/>
                      <a:pt x="0" y="6"/>
                    </a:cubicBezTo>
                    <a:cubicBezTo>
                      <a:pt x="0" y="7"/>
                      <a:pt x="1" y="8"/>
                      <a:pt x="2" y="8"/>
                    </a:cubicBezTo>
                    <a:cubicBezTo>
                      <a:pt x="3" y="8"/>
                      <a:pt x="4" y="7"/>
                      <a:pt x="6" y="7"/>
                    </a:cubicBezTo>
                    <a:cubicBezTo>
                      <a:pt x="4" y="5"/>
                      <a:pt x="2" y="2"/>
                      <a:pt x="0" y="0"/>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1048"/>
              <p:cNvSpPr/>
              <p:nvPr/>
            </p:nvSpPr>
            <p:spPr bwMode="auto">
              <a:xfrm>
                <a:off x="2581" y="1951"/>
                <a:ext cx="38" cy="185"/>
              </a:xfrm>
              <a:custGeom>
                <a:avLst/>
                <a:gdLst>
                  <a:gd name="T0" fmla="*/ 16 w 16"/>
                  <a:gd name="T1" fmla="*/ 1 h 78"/>
                  <a:gd name="T2" fmla="*/ 5 w 16"/>
                  <a:gd name="T3" fmla="*/ 0 h 78"/>
                  <a:gd name="T4" fmla="*/ 0 w 16"/>
                  <a:gd name="T5" fmla="*/ 76 h 78"/>
                  <a:gd name="T6" fmla="*/ 7 w 16"/>
                  <a:gd name="T7" fmla="*/ 78 h 78"/>
                  <a:gd name="T8" fmla="*/ 16 w 16"/>
                  <a:gd name="T9" fmla="*/ 1 h 78"/>
                </a:gdLst>
                <a:ahLst/>
                <a:cxnLst>
                  <a:cxn ang="0">
                    <a:pos x="T0" y="T1"/>
                  </a:cxn>
                  <a:cxn ang="0">
                    <a:pos x="T2" y="T3"/>
                  </a:cxn>
                  <a:cxn ang="0">
                    <a:pos x="T4" y="T5"/>
                  </a:cxn>
                  <a:cxn ang="0">
                    <a:pos x="T6" y="T7"/>
                  </a:cxn>
                  <a:cxn ang="0">
                    <a:pos x="T8" y="T9"/>
                  </a:cxn>
                </a:cxnLst>
                <a:rect l="0" t="0" r="r" b="b"/>
                <a:pathLst>
                  <a:path w="16" h="78">
                    <a:moveTo>
                      <a:pt x="16" y="1"/>
                    </a:moveTo>
                    <a:cubicBezTo>
                      <a:pt x="12" y="1"/>
                      <a:pt x="9" y="0"/>
                      <a:pt x="5" y="0"/>
                    </a:cubicBezTo>
                    <a:cubicBezTo>
                      <a:pt x="0" y="76"/>
                      <a:pt x="0" y="76"/>
                      <a:pt x="0" y="76"/>
                    </a:cubicBezTo>
                    <a:cubicBezTo>
                      <a:pt x="2" y="77"/>
                      <a:pt x="5" y="78"/>
                      <a:pt x="7" y="78"/>
                    </a:cubicBezTo>
                    <a:lnTo>
                      <a:pt x="16" y="1"/>
                    </a:ln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1049"/>
              <p:cNvSpPr/>
              <p:nvPr/>
            </p:nvSpPr>
            <p:spPr bwMode="auto">
              <a:xfrm>
                <a:off x="2538" y="1524"/>
                <a:ext cx="83" cy="128"/>
              </a:xfrm>
              <a:custGeom>
                <a:avLst/>
                <a:gdLst>
                  <a:gd name="T0" fmla="*/ 10 w 35"/>
                  <a:gd name="T1" fmla="*/ 49 h 54"/>
                  <a:gd name="T2" fmla="*/ 24 w 35"/>
                  <a:gd name="T3" fmla="*/ 54 h 54"/>
                  <a:gd name="T4" fmla="*/ 0 w 35"/>
                  <a:gd name="T5" fmla="*/ 4 h 54"/>
                  <a:gd name="T6" fmla="*/ 10 w 35"/>
                  <a:gd name="T7" fmla="*/ 49 h 54"/>
                </a:gdLst>
                <a:ahLst/>
                <a:cxnLst>
                  <a:cxn ang="0">
                    <a:pos x="T0" y="T1"/>
                  </a:cxn>
                  <a:cxn ang="0">
                    <a:pos x="T2" y="T3"/>
                  </a:cxn>
                  <a:cxn ang="0">
                    <a:pos x="T4" y="T5"/>
                  </a:cxn>
                  <a:cxn ang="0">
                    <a:pos x="T6" y="T7"/>
                  </a:cxn>
                </a:cxnLst>
                <a:rect l="0" t="0" r="r" b="b"/>
                <a:pathLst>
                  <a:path w="35" h="54">
                    <a:moveTo>
                      <a:pt x="10" y="49"/>
                    </a:moveTo>
                    <a:cubicBezTo>
                      <a:pt x="15" y="50"/>
                      <a:pt x="20" y="51"/>
                      <a:pt x="24" y="54"/>
                    </a:cubicBezTo>
                    <a:cubicBezTo>
                      <a:pt x="35" y="10"/>
                      <a:pt x="13" y="0"/>
                      <a:pt x="0" y="4"/>
                    </a:cubicBezTo>
                    <a:cubicBezTo>
                      <a:pt x="6" y="13"/>
                      <a:pt x="11" y="28"/>
                      <a:pt x="10" y="49"/>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1050"/>
              <p:cNvSpPr/>
              <p:nvPr/>
            </p:nvSpPr>
            <p:spPr bwMode="auto">
              <a:xfrm>
                <a:off x="2579" y="1505"/>
                <a:ext cx="9" cy="24"/>
              </a:xfrm>
              <a:custGeom>
                <a:avLst/>
                <a:gdLst>
                  <a:gd name="T0" fmla="*/ 4 w 4"/>
                  <a:gd name="T1" fmla="*/ 4 h 10"/>
                  <a:gd name="T2" fmla="*/ 0 w 4"/>
                  <a:gd name="T3" fmla="*/ 0 h 10"/>
                  <a:gd name="T4" fmla="*/ 0 w 4"/>
                  <a:gd name="T5" fmla="*/ 8 h 10"/>
                  <a:gd name="T6" fmla="*/ 4 w 4"/>
                  <a:gd name="T7" fmla="*/ 10 h 10"/>
                  <a:gd name="T8" fmla="*/ 4 w 4"/>
                  <a:gd name="T9" fmla="*/ 4 h 10"/>
                </a:gdLst>
                <a:ahLst/>
                <a:cxnLst>
                  <a:cxn ang="0">
                    <a:pos x="T0" y="T1"/>
                  </a:cxn>
                  <a:cxn ang="0">
                    <a:pos x="T2" y="T3"/>
                  </a:cxn>
                  <a:cxn ang="0">
                    <a:pos x="T4" y="T5"/>
                  </a:cxn>
                  <a:cxn ang="0">
                    <a:pos x="T6" y="T7"/>
                  </a:cxn>
                  <a:cxn ang="0">
                    <a:pos x="T8" y="T9"/>
                  </a:cxn>
                </a:cxnLst>
                <a:rect l="0" t="0" r="r" b="b"/>
                <a:pathLst>
                  <a:path w="4" h="10">
                    <a:moveTo>
                      <a:pt x="4" y="4"/>
                    </a:moveTo>
                    <a:cubicBezTo>
                      <a:pt x="3" y="3"/>
                      <a:pt x="1" y="1"/>
                      <a:pt x="0" y="0"/>
                    </a:cubicBezTo>
                    <a:cubicBezTo>
                      <a:pt x="0" y="8"/>
                      <a:pt x="0" y="8"/>
                      <a:pt x="0" y="8"/>
                    </a:cubicBezTo>
                    <a:cubicBezTo>
                      <a:pt x="1" y="8"/>
                      <a:pt x="3" y="9"/>
                      <a:pt x="4" y="10"/>
                    </a:cubicBezTo>
                    <a:lnTo>
                      <a:pt x="4" y="4"/>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1051"/>
              <p:cNvSpPr/>
              <p:nvPr/>
            </p:nvSpPr>
            <p:spPr bwMode="auto">
              <a:xfrm>
                <a:off x="2586" y="2661"/>
                <a:ext cx="120" cy="178"/>
              </a:xfrm>
              <a:custGeom>
                <a:avLst/>
                <a:gdLst>
                  <a:gd name="T0" fmla="*/ 28 w 51"/>
                  <a:gd name="T1" fmla="*/ 0 h 75"/>
                  <a:gd name="T2" fmla="*/ 0 w 51"/>
                  <a:gd name="T3" fmla="*/ 69 h 75"/>
                  <a:gd name="T4" fmla="*/ 18 w 51"/>
                  <a:gd name="T5" fmla="*/ 75 h 75"/>
                  <a:gd name="T6" fmla="*/ 28 w 51"/>
                  <a:gd name="T7" fmla="*/ 0 h 75"/>
                </a:gdLst>
                <a:ahLst/>
                <a:cxnLst>
                  <a:cxn ang="0">
                    <a:pos x="T0" y="T1"/>
                  </a:cxn>
                  <a:cxn ang="0">
                    <a:pos x="T2" y="T3"/>
                  </a:cxn>
                  <a:cxn ang="0">
                    <a:pos x="T4" y="T5"/>
                  </a:cxn>
                  <a:cxn ang="0">
                    <a:pos x="T6" y="T7"/>
                  </a:cxn>
                </a:cxnLst>
                <a:rect l="0" t="0" r="r" b="b"/>
                <a:pathLst>
                  <a:path w="51" h="75">
                    <a:moveTo>
                      <a:pt x="28" y="0"/>
                    </a:moveTo>
                    <a:cubicBezTo>
                      <a:pt x="26" y="26"/>
                      <a:pt x="13" y="52"/>
                      <a:pt x="0" y="69"/>
                    </a:cubicBezTo>
                    <a:cubicBezTo>
                      <a:pt x="6" y="70"/>
                      <a:pt x="12" y="72"/>
                      <a:pt x="18" y="75"/>
                    </a:cubicBezTo>
                    <a:cubicBezTo>
                      <a:pt x="35" y="59"/>
                      <a:pt x="51" y="32"/>
                      <a:pt x="28" y="0"/>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1052"/>
              <p:cNvSpPr/>
              <p:nvPr/>
            </p:nvSpPr>
            <p:spPr bwMode="auto">
              <a:xfrm>
                <a:off x="2564" y="1495"/>
                <a:ext cx="10" cy="27"/>
              </a:xfrm>
              <a:custGeom>
                <a:avLst/>
                <a:gdLst>
                  <a:gd name="T0" fmla="*/ 0 w 4"/>
                  <a:gd name="T1" fmla="*/ 0 h 11"/>
                  <a:gd name="T2" fmla="*/ 0 w 4"/>
                  <a:gd name="T3" fmla="*/ 10 h 11"/>
                  <a:gd name="T4" fmla="*/ 4 w 4"/>
                  <a:gd name="T5" fmla="*/ 11 h 11"/>
                  <a:gd name="T6" fmla="*/ 4 w 4"/>
                  <a:gd name="T7" fmla="*/ 3 h 11"/>
                  <a:gd name="T8" fmla="*/ 0 w 4"/>
                  <a:gd name="T9" fmla="*/ 0 h 11"/>
                </a:gdLst>
                <a:ahLst/>
                <a:cxnLst>
                  <a:cxn ang="0">
                    <a:pos x="T0" y="T1"/>
                  </a:cxn>
                  <a:cxn ang="0">
                    <a:pos x="T2" y="T3"/>
                  </a:cxn>
                  <a:cxn ang="0">
                    <a:pos x="T4" y="T5"/>
                  </a:cxn>
                  <a:cxn ang="0">
                    <a:pos x="T6" y="T7"/>
                  </a:cxn>
                  <a:cxn ang="0">
                    <a:pos x="T8" y="T9"/>
                  </a:cxn>
                </a:cxnLst>
                <a:rect l="0" t="0" r="r" b="b"/>
                <a:pathLst>
                  <a:path w="4" h="11">
                    <a:moveTo>
                      <a:pt x="0" y="0"/>
                    </a:moveTo>
                    <a:cubicBezTo>
                      <a:pt x="0" y="10"/>
                      <a:pt x="0" y="10"/>
                      <a:pt x="0" y="10"/>
                    </a:cubicBezTo>
                    <a:cubicBezTo>
                      <a:pt x="1" y="10"/>
                      <a:pt x="3" y="10"/>
                      <a:pt x="4" y="11"/>
                    </a:cubicBezTo>
                    <a:cubicBezTo>
                      <a:pt x="4" y="3"/>
                      <a:pt x="4" y="3"/>
                      <a:pt x="4" y="3"/>
                    </a:cubicBezTo>
                    <a:cubicBezTo>
                      <a:pt x="3" y="2"/>
                      <a:pt x="1" y="1"/>
                      <a:pt x="0" y="0"/>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1053"/>
              <p:cNvSpPr/>
              <p:nvPr/>
            </p:nvSpPr>
            <p:spPr bwMode="auto">
              <a:xfrm>
                <a:off x="2314" y="1875"/>
                <a:ext cx="286" cy="97"/>
              </a:xfrm>
              <a:custGeom>
                <a:avLst/>
                <a:gdLst>
                  <a:gd name="T0" fmla="*/ 11 w 121"/>
                  <a:gd name="T1" fmla="*/ 0 h 41"/>
                  <a:gd name="T2" fmla="*/ 0 w 121"/>
                  <a:gd name="T3" fmla="*/ 3 h 41"/>
                  <a:gd name="T4" fmla="*/ 38 w 121"/>
                  <a:gd name="T5" fmla="*/ 41 h 41"/>
                  <a:gd name="T6" fmla="*/ 121 w 121"/>
                  <a:gd name="T7" fmla="*/ 17 h 41"/>
                  <a:gd name="T8" fmla="*/ 105 w 121"/>
                  <a:gd name="T9" fmla="*/ 7 h 41"/>
                  <a:gd name="T10" fmla="*/ 11 w 121"/>
                  <a:gd name="T11" fmla="*/ 0 h 41"/>
                </a:gdLst>
                <a:ahLst/>
                <a:cxnLst>
                  <a:cxn ang="0">
                    <a:pos x="T0" y="T1"/>
                  </a:cxn>
                  <a:cxn ang="0">
                    <a:pos x="T2" y="T3"/>
                  </a:cxn>
                  <a:cxn ang="0">
                    <a:pos x="T4" y="T5"/>
                  </a:cxn>
                  <a:cxn ang="0">
                    <a:pos x="T6" y="T7"/>
                  </a:cxn>
                  <a:cxn ang="0">
                    <a:pos x="T8" y="T9"/>
                  </a:cxn>
                  <a:cxn ang="0">
                    <a:pos x="T10" y="T11"/>
                  </a:cxn>
                </a:cxnLst>
                <a:rect l="0" t="0" r="r" b="b"/>
                <a:pathLst>
                  <a:path w="121" h="41">
                    <a:moveTo>
                      <a:pt x="11" y="0"/>
                    </a:moveTo>
                    <a:cubicBezTo>
                      <a:pt x="7" y="1"/>
                      <a:pt x="4" y="2"/>
                      <a:pt x="0" y="3"/>
                    </a:cubicBezTo>
                    <a:cubicBezTo>
                      <a:pt x="14" y="17"/>
                      <a:pt x="30" y="32"/>
                      <a:pt x="38" y="41"/>
                    </a:cubicBezTo>
                    <a:cubicBezTo>
                      <a:pt x="63" y="27"/>
                      <a:pt x="93" y="16"/>
                      <a:pt x="121" y="17"/>
                    </a:cubicBezTo>
                    <a:cubicBezTo>
                      <a:pt x="116" y="13"/>
                      <a:pt x="111" y="9"/>
                      <a:pt x="105" y="7"/>
                    </a:cubicBezTo>
                    <a:cubicBezTo>
                      <a:pt x="89" y="16"/>
                      <a:pt x="43" y="33"/>
                      <a:pt x="11" y="0"/>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1054"/>
              <p:cNvSpPr/>
              <p:nvPr/>
            </p:nvSpPr>
            <p:spPr bwMode="auto">
              <a:xfrm>
                <a:off x="2531" y="2566"/>
                <a:ext cx="140" cy="254"/>
              </a:xfrm>
              <a:custGeom>
                <a:avLst/>
                <a:gdLst>
                  <a:gd name="T0" fmla="*/ 38 w 59"/>
                  <a:gd name="T1" fmla="*/ 0 h 107"/>
                  <a:gd name="T2" fmla="*/ 0 w 59"/>
                  <a:gd name="T3" fmla="*/ 106 h 107"/>
                  <a:gd name="T4" fmla="*/ 18 w 59"/>
                  <a:gd name="T5" fmla="*/ 107 h 107"/>
                  <a:gd name="T6" fmla="*/ 38 w 59"/>
                  <a:gd name="T7" fmla="*/ 0 h 107"/>
                </a:gdLst>
                <a:ahLst/>
                <a:cxnLst>
                  <a:cxn ang="0">
                    <a:pos x="T0" y="T1"/>
                  </a:cxn>
                  <a:cxn ang="0">
                    <a:pos x="T2" y="T3"/>
                  </a:cxn>
                  <a:cxn ang="0">
                    <a:pos x="T4" y="T5"/>
                  </a:cxn>
                  <a:cxn ang="0">
                    <a:pos x="T6" y="T7"/>
                  </a:cxn>
                </a:cxnLst>
                <a:rect l="0" t="0" r="r" b="b"/>
                <a:pathLst>
                  <a:path w="59" h="107">
                    <a:moveTo>
                      <a:pt x="38" y="0"/>
                    </a:moveTo>
                    <a:cubicBezTo>
                      <a:pt x="36" y="36"/>
                      <a:pt x="25" y="79"/>
                      <a:pt x="0" y="106"/>
                    </a:cubicBezTo>
                    <a:cubicBezTo>
                      <a:pt x="6" y="106"/>
                      <a:pt x="12" y="106"/>
                      <a:pt x="18" y="107"/>
                    </a:cubicBezTo>
                    <a:cubicBezTo>
                      <a:pt x="38" y="81"/>
                      <a:pt x="59" y="32"/>
                      <a:pt x="38" y="0"/>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1055"/>
              <p:cNvSpPr/>
              <p:nvPr/>
            </p:nvSpPr>
            <p:spPr bwMode="auto">
              <a:xfrm>
                <a:off x="2548" y="1486"/>
                <a:ext cx="12" cy="33"/>
              </a:xfrm>
              <a:custGeom>
                <a:avLst/>
                <a:gdLst>
                  <a:gd name="T0" fmla="*/ 5 w 5"/>
                  <a:gd name="T1" fmla="*/ 3 h 14"/>
                  <a:gd name="T2" fmla="*/ 0 w 5"/>
                  <a:gd name="T3" fmla="*/ 0 h 14"/>
                  <a:gd name="T4" fmla="*/ 0 w 5"/>
                  <a:gd name="T5" fmla="*/ 14 h 14"/>
                  <a:gd name="T6" fmla="*/ 5 w 5"/>
                  <a:gd name="T7" fmla="*/ 14 h 14"/>
                  <a:gd name="T8" fmla="*/ 5 w 5"/>
                  <a:gd name="T9" fmla="*/ 3 h 14"/>
                </a:gdLst>
                <a:ahLst/>
                <a:cxnLst>
                  <a:cxn ang="0">
                    <a:pos x="T0" y="T1"/>
                  </a:cxn>
                  <a:cxn ang="0">
                    <a:pos x="T2" y="T3"/>
                  </a:cxn>
                  <a:cxn ang="0">
                    <a:pos x="T4" y="T5"/>
                  </a:cxn>
                  <a:cxn ang="0">
                    <a:pos x="T6" y="T7"/>
                  </a:cxn>
                  <a:cxn ang="0">
                    <a:pos x="T8" y="T9"/>
                  </a:cxn>
                </a:cxnLst>
                <a:rect l="0" t="0" r="r" b="b"/>
                <a:pathLst>
                  <a:path w="5" h="14">
                    <a:moveTo>
                      <a:pt x="5" y="3"/>
                    </a:moveTo>
                    <a:cubicBezTo>
                      <a:pt x="4" y="2"/>
                      <a:pt x="2" y="1"/>
                      <a:pt x="0" y="0"/>
                    </a:cubicBezTo>
                    <a:cubicBezTo>
                      <a:pt x="0" y="14"/>
                      <a:pt x="0" y="14"/>
                      <a:pt x="0" y="14"/>
                    </a:cubicBezTo>
                    <a:cubicBezTo>
                      <a:pt x="2" y="13"/>
                      <a:pt x="3" y="13"/>
                      <a:pt x="5" y="14"/>
                    </a:cubicBezTo>
                    <a:lnTo>
                      <a:pt x="5" y="3"/>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1056"/>
              <p:cNvSpPr/>
              <p:nvPr/>
            </p:nvSpPr>
            <p:spPr bwMode="auto">
              <a:xfrm>
                <a:off x="2555" y="1951"/>
                <a:ext cx="31" cy="178"/>
              </a:xfrm>
              <a:custGeom>
                <a:avLst/>
                <a:gdLst>
                  <a:gd name="T0" fmla="*/ 1 w 13"/>
                  <a:gd name="T1" fmla="*/ 73 h 75"/>
                  <a:gd name="T2" fmla="*/ 8 w 13"/>
                  <a:gd name="T3" fmla="*/ 75 h 75"/>
                  <a:gd name="T4" fmla="*/ 13 w 13"/>
                  <a:gd name="T5" fmla="*/ 0 h 75"/>
                  <a:gd name="T6" fmla="*/ 0 w 13"/>
                  <a:gd name="T7" fmla="*/ 1 h 75"/>
                  <a:gd name="T8" fmla="*/ 1 w 13"/>
                  <a:gd name="T9" fmla="*/ 73 h 75"/>
                </a:gdLst>
                <a:ahLst/>
                <a:cxnLst>
                  <a:cxn ang="0">
                    <a:pos x="T0" y="T1"/>
                  </a:cxn>
                  <a:cxn ang="0">
                    <a:pos x="T2" y="T3"/>
                  </a:cxn>
                  <a:cxn ang="0">
                    <a:pos x="T4" y="T5"/>
                  </a:cxn>
                  <a:cxn ang="0">
                    <a:pos x="T6" y="T7"/>
                  </a:cxn>
                  <a:cxn ang="0">
                    <a:pos x="T8" y="T9"/>
                  </a:cxn>
                </a:cxnLst>
                <a:rect l="0" t="0" r="r" b="b"/>
                <a:pathLst>
                  <a:path w="13" h="75">
                    <a:moveTo>
                      <a:pt x="1" y="73"/>
                    </a:moveTo>
                    <a:cubicBezTo>
                      <a:pt x="3" y="74"/>
                      <a:pt x="5" y="74"/>
                      <a:pt x="8" y="75"/>
                    </a:cubicBezTo>
                    <a:cubicBezTo>
                      <a:pt x="13" y="0"/>
                      <a:pt x="13" y="0"/>
                      <a:pt x="13" y="0"/>
                    </a:cubicBezTo>
                    <a:cubicBezTo>
                      <a:pt x="9" y="0"/>
                      <a:pt x="4" y="1"/>
                      <a:pt x="0" y="1"/>
                    </a:cubicBezTo>
                    <a:lnTo>
                      <a:pt x="1" y="73"/>
                    </a:ln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1057"/>
              <p:cNvSpPr/>
              <p:nvPr/>
            </p:nvSpPr>
            <p:spPr bwMode="auto">
              <a:xfrm>
                <a:off x="2541" y="1697"/>
                <a:ext cx="30" cy="29"/>
              </a:xfrm>
              <a:custGeom>
                <a:avLst/>
                <a:gdLst>
                  <a:gd name="T0" fmla="*/ 10 w 13"/>
                  <a:gd name="T1" fmla="*/ 1 h 12"/>
                  <a:gd name="T2" fmla="*/ 2 w 13"/>
                  <a:gd name="T3" fmla="*/ 3 h 12"/>
                  <a:gd name="T4" fmla="*/ 3 w 13"/>
                  <a:gd name="T5" fmla="*/ 10 h 12"/>
                  <a:gd name="T6" fmla="*/ 12 w 13"/>
                  <a:gd name="T7" fmla="*/ 9 h 12"/>
                  <a:gd name="T8" fmla="*/ 10 w 13"/>
                  <a:gd name="T9" fmla="*/ 1 h 12"/>
                </a:gdLst>
                <a:ahLst/>
                <a:cxnLst>
                  <a:cxn ang="0">
                    <a:pos x="T0" y="T1"/>
                  </a:cxn>
                  <a:cxn ang="0">
                    <a:pos x="T2" y="T3"/>
                  </a:cxn>
                  <a:cxn ang="0">
                    <a:pos x="T4" y="T5"/>
                  </a:cxn>
                  <a:cxn ang="0">
                    <a:pos x="T6" y="T7"/>
                  </a:cxn>
                  <a:cxn ang="0">
                    <a:pos x="T8" y="T9"/>
                  </a:cxn>
                </a:cxnLst>
                <a:rect l="0" t="0" r="r" b="b"/>
                <a:pathLst>
                  <a:path w="13" h="12">
                    <a:moveTo>
                      <a:pt x="10" y="1"/>
                    </a:moveTo>
                    <a:cubicBezTo>
                      <a:pt x="8" y="0"/>
                      <a:pt x="4" y="0"/>
                      <a:pt x="2" y="3"/>
                    </a:cubicBezTo>
                    <a:cubicBezTo>
                      <a:pt x="0" y="5"/>
                      <a:pt x="1" y="9"/>
                      <a:pt x="3" y="10"/>
                    </a:cubicBezTo>
                    <a:cubicBezTo>
                      <a:pt x="6" y="12"/>
                      <a:pt x="10" y="11"/>
                      <a:pt x="12" y="9"/>
                    </a:cubicBezTo>
                    <a:cubicBezTo>
                      <a:pt x="13" y="6"/>
                      <a:pt x="13" y="3"/>
                      <a:pt x="10" y="1"/>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1058"/>
              <p:cNvSpPr/>
              <p:nvPr/>
            </p:nvSpPr>
            <p:spPr bwMode="auto">
              <a:xfrm>
                <a:off x="2548" y="2357"/>
                <a:ext cx="68" cy="64"/>
              </a:xfrm>
              <a:custGeom>
                <a:avLst/>
                <a:gdLst>
                  <a:gd name="T0" fmla="*/ 15 w 29"/>
                  <a:gd name="T1" fmla="*/ 0 h 27"/>
                  <a:gd name="T2" fmla="*/ 0 w 29"/>
                  <a:gd name="T3" fmla="*/ 18 h 27"/>
                  <a:gd name="T4" fmla="*/ 12 w 29"/>
                  <a:gd name="T5" fmla="*/ 27 h 27"/>
                  <a:gd name="T6" fmla="*/ 29 w 29"/>
                  <a:gd name="T7" fmla="*/ 8 h 27"/>
                  <a:gd name="T8" fmla="*/ 15 w 29"/>
                  <a:gd name="T9" fmla="*/ 0 h 27"/>
                </a:gdLst>
                <a:ahLst/>
                <a:cxnLst>
                  <a:cxn ang="0">
                    <a:pos x="T0" y="T1"/>
                  </a:cxn>
                  <a:cxn ang="0">
                    <a:pos x="T2" y="T3"/>
                  </a:cxn>
                  <a:cxn ang="0">
                    <a:pos x="T4" y="T5"/>
                  </a:cxn>
                  <a:cxn ang="0">
                    <a:pos x="T6" y="T7"/>
                  </a:cxn>
                  <a:cxn ang="0">
                    <a:pos x="T8" y="T9"/>
                  </a:cxn>
                </a:cxnLst>
                <a:rect l="0" t="0" r="r" b="b"/>
                <a:pathLst>
                  <a:path w="29" h="27">
                    <a:moveTo>
                      <a:pt x="15" y="0"/>
                    </a:moveTo>
                    <a:cubicBezTo>
                      <a:pt x="10" y="5"/>
                      <a:pt x="5" y="12"/>
                      <a:pt x="0" y="18"/>
                    </a:cubicBezTo>
                    <a:cubicBezTo>
                      <a:pt x="4" y="21"/>
                      <a:pt x="8" y="24"/>
                      <a:pt x="12" y="27"/>
                    </a:cubicBezTo>
                    <a:cubicBezTo>
                      <a:pt x="17" y="21"/>
                      <a:pt x="23" y="14"/>
                      <a:pt x="29" y="8"/>
                    </a:cubicBezTo>
                    <a:cubicBezTo>
                      <a:pt x="24" y="4"/>
                      <a:pt x="18" y="1"/>
                      <a:pt x="15" y="0"/>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1059"/>
              <p:cNvSpPr/>
              <p:nvPr/>
            </p:nvSpPr>
            <p:spPr bwMode="auto">
              <a:xfrm>
                <a:off x="2531" y="1479"/>
                <a:ext cx="14" cy="43"/>
              </a:xfrm>
              <a:custGeom>
                <a:avLst/>
                <a:gdLst>
                  <a:gd name="T0" fmla="*/ 0 w 6"/>
                  <a:gd name="T1" fmla="*/ 18 h 18"/>
                  <a:gd name="T2" fmla="*/ 5 w 6"/>
                  <a:gd name="T3" fmla="*/ 17 h 18"/>
                  <a:gd name="T4" fmla="*/ 6 w 6"/>
                  <a:gd name="T5" fmla="*/ 2 h 18"/>
                  <a:gd name="T6" fmla="*/ 1 w 6"/>
                  <a:gd name="T7" fmla="*/ 0 h 18"/>
                  <a:gd name="T8" fmla="*/ 0 w 6"/>
                  <a:gd name="T9" fmla="*/ 18 h 18"/>
                </a:gdLst>
                <a:ahLst/>
                <a:cxnLst>
                  <a:cxn ang="0">
                    <a:pos x="T0" y="T1"/>
                  </a:cxn>
                  <a:cxn ang="0">
                    <a:pos x="T2" y="T3"/>
                  </a:cxn>
                  <a:cxn ang="0">
                    <a:pos x="T4" y="T5"/>
                  </a:cxn>
                  <a:cxn ang="0">
                    <a:pos x="T6" y="T7"/>
                  </a:cxn>
                  <a:cxn ang="0">
                    <a:pos x="T8" y="T9"/>
                  </a:cxn>
                </a:cxnLst>
                <a:rect l="0" t="0" r="r" b="b"/>
                <a:pathLst>
                  <a:path w="6" h="18">
                    <a:moveTo>
                      <a:pt x="0" y="18"/>
                    </a:moveTo>
                    <a:cubicBezTo>
                      <a:pt x="2" y="18"/>
                      <a:pt x="4" y="17"/>
                      <a:pt x="5" y="17"/>
                    </a:cubicBezTo>
                    <a:cubicBezTo>
                      <a:pt x="6" y="2"/>
                      <a:pt x="6" y="2"/>
                      <a:pt x="6" y="2"/>
                    </a:cubicBezTo>
                    <a:cubicBezTo>
                      <a:pt x="4" y="2"/>
                      <a:pt x="3" y="1"/>
                      <a:pt x="1" y="0"/>
                    </a:cubicBezTo>
                    <a:lnTo>
                      <a:pt x="0" y="18"/>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1060"/>
              <p:cNvSpPr/>
              <p:nvPr/>
            </p:nvSpPr>
            <p:spPr bwMode="auto">
              <a:xfrm>
                <a:off x="2458" y="1500"/>
                <a:ext cx="99" cy="150"/>
              </a:xfrm>
              <a:custGeom>
                <a:avLst/>
                <a:gdLst>
                  <a:gd name="T0" fmla="*/ 21 w 42"/>
                  <a:gd name="T1" fmla="*/ 63 h 63"/>
                  <a:gd name="T2" fmla="*/ 39 w 42"/>
                  <a:gd name="T3" fmla="*/ 59 h 63"/>
                  <a:gd name="T4" fmla="*/ 0 w 42"/>
                  <a:gd name="T5" fmla="*/ 1 h 63"/>
                  <a:gd name="T6" fmla="*/ 21 w 42"/>
                  <a:gd name="T7" fmla="*/ 63 h 63"/>
                </a:gdLst>
                <a:ahLst/>
                <a:cxnLst>
                  <a:cxn ang="0">
                    <a:pos x="T0" y="T1"/>
                  </a:cxn>
                  <a:cxn ang="0">
                    <a:pos x="T2" y="T3"/>
                  </a:cxn>
                  <a:cxn ang="0">
                    <a:pos x="T4" y="T5"/>
                  </a:cxn>
                  <a:cxn ang="0">
                    <a:pos x="T6" y="T7"/>
                  </a:cxn>
                </a:cxnLst>
                <a:rect l="0" t="0" r="r" b="b"/>
                <a:pathLst>
                  <a:path w="42" h="63">
                    <a:moveTo>
                      <a:pt x="21" y="63"/>
                    </a:moveTo>
                    <a:cubicBezTo>
                      <a:pt x="28" y="60"/>
                      <a:pt x="34" y="59"/>
                      <a:pt x="39" y="59"/>
                    </a:cubicBezTo>
                    <a:cubicBezTo>
                      <a:pt x="42" y="11"/>
                      <a:pt x="14" y="0"/>
                      <a:pt x="0" y="1"/>
                    </a:cubicBezTo>
                    <a:cubicBezTo>
                      <a:pt x="11" y="12"/>
                      <a:pt x="24" y="32"/>
                      <a:pt x="21" y="63"/>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1061"/>
              <p:cNvSpPr/>
              <p:nvPr/>
            </p:nvSpPr>
            <p:spPr bwMode="auto">
              <a:xfrm>
                <a:off x="2264" y="2381"/>
                <a:ext cx="350" cy="550"/>
              </a:xfrm>
              <a:custGeom>
                <a:avLst/>
                <a:gdLst>
                  <a:gd name="T0" fmla="*/ 62 w 148"/>
                  <a:gd name="T1" fmla="*/ 201 h 232"/>
                  <a:gd name="T2" fmla="*/ 91 w 148"/>
                  <a:gd name="T3" fmla="*/ 187 h 232"/>
                  <a:gd name="T4" fmla="*/ 130 w 148"/>
                  <a:gd name="T5" fmla="*/ 147 h 232"/>
                  <a:gd name="T6" fmla="*/ 140 w 148"/>
                  <a:gd name="T7" fmla="*/ 39 h 232"/>
                  <a:gd name="T8" fmla="*/ 59 w 148"/>
                  <a:gd name="T9" fmla="*/ 11 h 232"/>
                  <a:gd name="T10" fmla="*/ 46 w 148"/>
                  <a:gd name="T11" fmla="*/ 72 h 232"/>
                  <a:gd name="T12" fmla="*/ 62 w 148"/>
                  <a:gd name="T13" fmla="*/ 24 h 232"/>
                  <a:gd name="T14" fmla="*/ 120 w 148"/>
                  <a:gd name="T15" fmla="*/ 62 h 232"/>
                  <a:gd name="T16" fmla="*/ 57 w 148"/>
                  <a:gd name="T17" fmla="*/ 165 h 232"/>
                  <a:gd name="T18" fmla="*/ 2 w 148"/>
                  <a:gd name="T19" fmla="*/ 227 h 232"/>
                  <a:gd name="T20" fmla="*/ 0 w 148"/>
                  <a:gd name="T21" fmla="*/ 232 h 232"/>
                  <a:gd name="T22" fmla="*/ 14 w 148"/>
                  <a:gd name="T23" fmla="*/ 232 h 232"/>
                  <a:gd name="T24" fmla="*/ 106 w 148"/>
                  <a:gd name="T25" fmla="*/ 144 h 232"/>
                  <a:gd name="T26" fmla="*/ 18 w 148"/>
                  <a:gd name="T27" fmla="*/ 232 h 232"/>
                  <a:gd name="T28" fmla="*/ 33 w 148"/>
                  <a:gd name="T29" fmla="*/ 232 h 232"/>
                  <a:gd name="T30" fmla="*/ 62 w 148"/>
                  <a:gd name="T31" fmla="*/ 201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8" h="232">
                    <a:moveTo>
                      <a:pt x="62" y="201"/>
                    </a:moveTo>
                    <a:cubicBezTo>
                      <a:pt x="71" y="194"/>
                      <a:pt x="81" y="189"/>
                      <a:pt x="91" y="187"/>
                    </a:cubicBezTo>
                    <a:cubicBezTo>
                      <a:pt x="104" y="179"/>
                      <a:pt x="118" y="171"/>
                      <a:pt x="130" y="147"/>
                    </a:cubicBezTo>
                    <a:cubicBezTo>
                      <a:pt x="148" y="110"/>
                      <a:pt x="148" y="55"/>
                      <a:pt x="140" y="39"/>
                    </a:cubicBezTo>
                    <a:cubicBezTo>
                      <a:pt x="121" y="0"/>
                      <a:pt x="80" y="1"/>
                      <a:pt x="59" y="11"/>
                    </a:cubicBezTo>
                    <a:cubicBezTo>
                      <a:pt x="39" y="20"/>
                      <a:pt x="24" y="52"/>
                      <a:pt x="46" y="72"/>
                    </a:cubicBezTo>
                    <a:cubicBezTo>
                      <a:pt x="35" y="50"/>
                      <a:pt x="50" y="29"/>
                      <a:pt x="62" y="24"/>
                    </a:cubicBezTo>
                    <a:cubicBezTo>
                      <a:pt x="80" y="16"/>
                      <a:pt x="112" y="24"/>
                      <a:pt x="120" y="62"/>
                    </a:cubicBezTo>
                    <a:cubicBezTo>
                      <a:pt x="129" y="104"/>
                      <a:pt x="93" y="136"/>
                      <a:pt x="57" y="165"/>
                    </a:cubicBezTo>
                    <a:cubicBezTo>
                      <a:pt x="35" y="183"/>
                      <a:pt x="15" y="202"/>
                      <a:pt x="2" y="227"/>
                    </a:cubicBezTo>
                    <a:cubicBezTo>
                      <a:pt x="1" y="229"/>
                      <a:pt x="1" y="231"/>
                      <a:pt x="0" y="232"/>
                    </a:cubicBezTo>
                    <a:cubicBezTo>
                      <a:pt x="14" y="232"/>
                      <a:pt x="14" y="232"/>
                      <a:pt x="14" y="232"/>
                    </a:cubicBezTo>
                    <a:cubicBezTo>
                      <a:pt x="34" y="193"/>
                      <a:pt x="78" y="175"/>
                      <a:pt x="106" y="144"/>
                    </a:cubicBezTo>
                    <a:cubicBezTo>
                      <a:pt x="85" y="176"/>
                      <a:pt x="38" y="193"/>
                      <a:pt x="18" y="232"/>
                    </a:cubicBezTo>
                    <a:cubicBezTo>
                      <a:pt x="33" y="232"/>
                      <a:pt x="33" y="232"/>
                      <a:pt x="33" y="232"/>
                    </a:cubicBezTo>
                    <a:cubicBezTo>
                      <a:pt x="40" y="220"/>
                      <a:pt x="50" y="209"/>
                      <a:pt x="62" y="201"/>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1062"/>
              <p:cNvSpPr/>
              <p:nvPr/>
            </p:nvSpPr>
            <p:spPr bwMode="auto">
              <a:xfrm>
                <a:off x="2519" y="1474"/>
                <a:ext cx="10" cy="48"/>
              </a:xfrm>
              <a:custGeom>
                <a:avLst/>
                <a:gdLst>
                  <a:gd name="T0" fmla="*/ 4 w 4"/>
                  <a:gd name="T1" fmla="*/ 2 h 20"/>
                  <a:gd name="T2" fmla="*/ 0 w 4"/>
                  <a:gd name="T3" fmla="*/ 0 h 20"/>
                  <a:gd name="T4" fmla="*/ 0 w 4"/>
                  <a:gd name="T5" fmla="*/ 16 h 20"/>
                  <a:gd name="T6" fmla="*/ 4 w 4"/>
                  <a:gd name="T7" fmla="*/ 20 h 20"/>
                  <a:gd name="T8" fmla="*/ 4 w 4"/>
                  <a:gd name="T9" fmla="*/ 2 h 20"/>
                </a:gdLst>
                <a:ahLst/>
                <a:cxnLst>
                  <a:cxn ang="0">
                    <a:pos x="T0" y="T1"/>
                  </a:cxn>
                  <a:cxn ang="0">
                    <a:pos x="T2" y="T3"/>
                  </a:cxn>
                  <a:cxn ang="0">
                    <a:pos x="T4" y="T5"/>
                  </a:cxn>
                  <a:cxn ang="0">
                    <a:pos x="T6" y="T7"/>
                  </a:cxn>
                  <a:cxn ang="0">
                    <a:pos x="T8" y="T9"/>
                  </a:cxn>
                </a:cxnLst>
                <a:rect l="0" t="0" r="r" b="b"/>
                <a:pathLst>
                  <a:path w="4" h="20">
                    <a:moveTo>
                      <a:pt x="4" y="2"/>
                    </a:moveTo>
                    <a:cubicBezTo>
                      <a:pt x="3" y="1"/>
                      <a:pt x="1" y="1"/>
                      <a:pt x="0" y="0"/>
                    </a:cubicBezTo>
                    <a:cubicBezTo>
                      <a:pt x="0" y="16"/>
                      <a:pt x="0" y="16"/>
                      <a:pt x="0" y="16"/>
                    </a:cubicBezTo>
                    <a:cubicBezTo>
                      <a:pt x="1" y="17"/>
                      <a:pt x="3" y="19"/>
                      <a:pt x="4" y="20"/>
                    </a:cubicBezTo>
                    <a:lnTo>
                      <a:pt x="4" y="2"/>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1063"/>
              <p:cNvSpPr/>
              <p:nvPr/>
            </p:nvSpPr>
            <p:spPr bwMode="auto">
              <a:xfrm>
                <a:off x="2517" y="1956"/>
                <a:ext cx="33" cy="168"/>
              </a:xfrm>
              <a:custGeom>
                <a:avLst/>
                <a:gdLst>
                  <a:gd name="T0" fmla="*/ 14 w 14"/>
                  <a:gd name="T1" fmla="*/ 71 h 71"/>
                  <a:gd name="T2" fmla="*/ 13 w 14"/>
                  <a:gd name="T3" fmla="*/ 0 h 71"/>
                  <a:gd name="T4" fmla="*/ 0 w 14"/>
                  <a:gd name="T5" fmla="*/ 3 h 71"/>
                  <a:gd name="T6" fmla="*/ 5 w 14"/>
                  <a:gd name="T7" fmla="*/ 69 h 71"/>
                  <a:gd name="T8" fmla="*/ 14 w 14"/>
                  <a:gd name="T9" fmla="*/ 71 h 71"/>
                </a:gdLst>
                <a:ahLst/>
                <a:cxnLst>
                  <a:cxn ang="0">
                    <a:pos x="T0" y="T1"/>
                  </a:cxn>
                  <a:cxn ang="0">
                    <a:pos x="T2" y="T3"/>
                  </a:cxn>
                  <a:cxn ang="0">
                    <a:pos x="T4" y="T5"/>
                  </a:cxn>
                  <a:cxn ang="0">
                    <a:pos x="T6" y="T7"/>
                  </a:cxn>
                  <a:cxn ang="0">
                    <a:pos x="T8" y="T9"/>
                  </a:cxn>
                </a:cxnLst>
                <a:rect l="0" t="0" r="r" b="b"/>
                <a:pathLst>
                  <a:path w="14" h="71">
                    <a:moveTo>
                      <a:pt x="14" y="71"/>
                    </a:moveTo>
                    <a:cubicBezTo>
                      <a:pt x="13" y="0"/>
                      <a:pt x="13" y="0"/>
                      <a:pt x="13" y="0"/>
                    </a:cubicBezTo>
                    <a:cubicBezTo>
                      <a:pt x="9" y="0"/>
                      <a:pt x="4" y="1"/>
                      <a:pt x="0" y="3"/>
                    </a:cubicBezTo>
                    <a:cubicBezTo>
                      <a:pt x="5" y="69"/>
                      <a:pt x="5" y="69"/>
                      <a:pt x="5" y="69"/>
                    </a:cubicBezTo>
                    <a:cubicBezTo>
                      <a:pt x="8" y="70"/>
                      <a:pt x="11" y="70"/>
                      <a:pt x="14" y="71"/>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1064"/>
              <p:cNvSpPr/>
              <p:nvPr/>
            </p:nvSpPr>
            <p:spPr bwMode="auto">
              <a:xfrm>
                <a:off x="2503" y="1472"/>
                <a:ext cx="12" cy="38"/>
              </a:xfrm>
              <a:custGeom>
                <a:avLst/>
                <a:gdLst>
                  <a:gd name="T0" fmla="*/ 1 w 5"/>
                  <a:gd name="T1" fmla="*/ 0 h 16"/>
                  <a:gd name="T2" fmla="*/ 0 w 5"/>
                  <a:gd name="T3" fmla="*/ 13 h 16"/>
                  <a:gd name="T4" fmla="*/ 5 w 5"/>
                  <a:gd name="T5" fmla="*/ 16 h 16"/>
                  <a:gd name="T6" fmla="*/ 5 w 5"/>
                  <a:gd name="T7" fmla="*/ 1 h 16"/>
                  <a:gd name="T8" fmla="*/ 1 w 5"/>
                  <a:gd name="T9" fmla="*/ 0 h 16"/>
                </a:gdLst>
                <a:ahLst/>
                <a:cxnLst>
                  <a:cxn ang="0">
                    <a:pos x="T0" y="T1"/>
                  </a:cxn>
                  <a:cxn ang="0">
                    <a:pos x="T2" y="T3"/>
                  </a:cxn>
                  <a:cxn ang="0">
                    <a:pos x="T4" y="T5"/>
                  </a:cxn>
                  <a:cxn ang="0">
                    <a:pos x="T6" y="T7"/>
                  </a:cxn>
                  <a:cxn ang="0">
                    <a:pos x="T8" y="T9"/>
                  </a:cxn>
                </a:cxnLst>
                <a:rect l="0" t="0" r="r" b="b"/>
                <a:pathLst>
                  <a:path w="5" h="16">
                    <a:moveTo>
                      <a:pt x="1" y="0"/>
                    </a:moveTo>
                    <a:cubicBezTo>
                      <a:pt x="0" y="13"/>
                      <a:pt x="0" y="13"/>
                      <a:pt x="0" y="13"/>
                    </a:cubicBezTo>
                    <a:cubicBezTo>
                      <a:pt x="2" y="14"/>
                      <a:pt x="4" y="15"/>
                      <a:pt x="5" y="16"/>
                    </a:cubicBezTo>
                    <a:cubicBezTo>
                      <a:pt x="5" y="1"/>
                      <a:pt x="5" y="1"/>
                      <a:pt x="5" y="1"/>
                    </a:cubicBezTo>
                    <a:cubicBezTo>
                      <a:pt x="4" y="0"/>
                      <a:pt x="2" y="0"/>
                      <a:pt x="1" y="0"/>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1065"/>
              <p:cNvSpPr/>
              <p:nvPr/>
            </p:nvSpPr>
            <p:spPr bwMode="auto">
              <a:xfrm>
                <a:off x="2489" y="1467"/>
                <a:ext cx="11" cy="33"/>
              </a:xfrm>
              <a:custGeom>
                <a:avLst/>
                <a:gdLst>
                  <a:gd name="T0" fmla="*/ 1 w 5"/>
                  <a:gd name="T1" fmla="*/ 0 h 14"/>
                  <a:gd name="T2" fmla="*/ 0 w 5"/>
                  <a:gd name="T3" fmla="*/ 12 h 14"/>
                  <a:gd name="T4" fmla="*/ 5 w 5"/>
                  <a:gd name="T5" fmla="*/ 14 h 14"/>
                  <a:gd name="T6" fmla="*/ 5 w 5"/>
                  <a:gd name="T7" fmla="*/ 1 h 14"/>
                  <a:gd name="T8" fmla="*/ 1 w 5"/>
                  <a:gd name="T9" fmla="*/ 0 h 14"/>
                </a:gdLst>
                <a:ahLst/>
                <a:cxnLst>
                  <a:cxn ang="0">
                    <a:pos x="T0" y="T1"/>
                  </a:cxn>
                  <a:cxn ang="0">
                    <a:pos x="T2" y="T3"/>
                  </a:cxn>
                  <a:cxn ang="0">
                    <a:pos x="T4" y="T5"/>
                  </a:cxn>
                  <a:cxn ang="0">
                    <a:pos x="T6" y="T7"/>
                  </a:cxn>
                  <a:cxn ang="0">
                    <a:pos x="T8" y="T9"/>
                  </a:cxn>
                </a:cxnLst>
                <a:rect l="0" t="0" r="r" b="b"/>
                <a:pathLst>
                  <a:path w="5" h="14">
                    <a:moveTo>
                      <a:pt x="1" y="0"/>
                    </a:moveTo>
                    <a:cubicBezTo>
                      <a:pt x="0" y="12"/>
                      <a:pt x="0" y="12"/>
                      <a:pt x="0" y="12"/>
                    </a:cubicBezTo>
                    <a:cubicBezTo>
                      <a:pt x="2" y="13"/>
                      <a:pt x="3" y="14"/>
                      <a:pt x="5" y="14"/>
                    </a:cubicBezTo>
                    <a:cubicBezTo>
                      <a:pt x="5" y="1"/>
                      <a:pt x="5" y="1"/>
                      <a:pt x="5" y="1"/>
                    </a:cubicBezTo>
                    <a:cubicBezTo>
                      <a:pt x="4" y="1"/>
                      <a:pt x="2" y="1"/>
                      <a:pt x="1" y="0"/>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1066"/>
              <p:cNvSpPr/>
              <p:nvPr/>
            </p:nvSpPr>
            <p:spPr bwMode="auto">
              <a:xfrm>
                <a:off x="2491" y="2338"/>
                <a:ext cx="76" cy="55"/>
              </a:xfrm>
              <a:custGeom>
                <a:avLst/>
                <a:gdLst>
                  <a:gd name="T0" fmla="*/ 15 w 32"/>
                  <a:gd name="T1" fmla="*/ 0 h 23"/>
                  <a:gd name="T2" fmla="*/ 0 w 32"/>
                  <a:gd name="T3" fmla="*/ 17 h 23"/>
                  <a:gd name="T4" fmla="*/ 18 w 32"/>
                  <a:gd name="T5" fmla="*/ 23 h 23"/>
                  <a:gd name="T6" fmla="*/ 32 w 32"/>
                  <a:gd name="T7" fmla="*/ 5 h 23"/>
                  <a:gd name="T8" fmla="*/ 15 w 32"/>
                  <a:gd name="T9" fmla="*/ 0 h 23"/>
                </a:gdLst>
                <a:ahLst/>
                <a:cxnLst>
                  <a:cxn ang="0">
                    <a:pos x="T0" y="T1"/>
                  </a:cxn>
                  <a:cxn ang="0">
                    <a:pos x="T2" y="T3"/>
                  </a:cxn>
                  <a:cxn ang="0">
                    <a:pos x="T4" y="T5"/>
                  </a:cxn>
                  <a:cxn ang="0">
                    <a:pos x="T6" y="T7"/>
                  </a:cxn>
                  <a:cxn ang="0">
                    <a:pos x="T8" y="T9"/>
                  </a:cxn>
                </a:cxnLst>
                <a:rect l="0" t="0" r="r" b="b"/>
                <a:pathLst>
                  <a:path w="32" h="23">
                    <a:moveTo>
                      <a:pt x="15" y="0"/>
                    </a:moveTo>
                    <a:cubicBezTo>
                      <a:pt x="12" y="4"/>
                      <a:pt x="7" y="10"/>
                      <a:pt x="0" y="17"/>
                    </a:cubicBezTo>
                    <a:cubicBezTo>
                      <a:pt x="6" y="18"/>
                      <a:pt x="12" y="20"/>
                      <a:pt x="18" y="23"/>
                    </a:cubicBezTo>
                    <a:cubicBezTo>
                      <a:pt x="23" y="17"/>
                      <a:pt x="28" y="11"/>
                      <a:pt x="32" y="5"/>
                    </a:cubicBezTo>
                    <a:cubicBezTo>
                      <a:pt x="27" y="2"/>
                      <a:pt x="21" y="0"/>
                      <a:pt x="15" y="0"/>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1067"/>
              <p:cNvSpPr/>
              <p:nvPr/>
            </p:nvSpPr>
            <p:spPr bwMode="auto">
              <a:xfrm>
                <a:off x="2115" y="1443"/>
                <a:ext cx="390" cy="397"/>
              </a:xfrm>
              <a:custGeom>
                <a:avLst/>
                <a:gdLst>
                  <a:gd name="T0" fmla="*/ 0 w 165"/>
                  <a:gd name="T1" fmla="*/ 147 h 167"/>
                  <a:gd name="T2" fmla="*/ 140 w 165"/>
                  <a:gd name="T3" fmla="*/ 128 h 167"/>
                  <a:gd name="T4" fmla="*/ 162 w 165"/>
                  <a:gd name="T5" fmla="*/ 88 h 167"/>
                  <a:gd name="T6" fmla="*/ 141 w 165"/>
                  <a:gd name="T7" fmla="*/ 29 h 167"/>
                  <a:gd name="T8" fmla="*/ 66 w 165"/>
                  <a:gd name="T9" fmla="*/ 13 h 167"/>
                  <a:gd name="T10" fmla="*/ 44 w 165"/>
                  <a:gd name="T11" fmla="*/ 83 h 167"/>
                  <a:gd name="T12" fmla="*/ 91 w 165"/>
                  <a:gd name="T13" fmla="*/ 87 h 167"/>
                  <a:gd name="T14" fmla="*/ 65 w 165"/>
                  <a:gd name="T15" fmla="*/ 63 h 167"/>
                  <a:gd name="T16" fmla="*/ 119 w 165"/>
                  <a:gd name="T17" fmla="*/ 43 h 167"/>
                  <a:gd name="T18" fmla="*/ 115 w 165"/>
                  <a:gd name="T19" fmla="*/ 104 h 167"/>
                  <a:gd name="T20" fmla="*/ 5 w 165"/>
                  <a:gd name="T21" fmla="*/ 131 h 167"/>
                  <a:gd name="T22" fmla="*/ 0 w 165"/>
                  <a:gd name="T23" fmla="*/ 14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 h="167">
                    <a:moveTo>
                      <a:pt x="0" y="147"/>
                    </a:moveTo>
                    <a:cubicBezTo>
                      <a:pt x="58" y="105"/>
                      <a:pt x="78" y="167"/>
                      <a:pt x="140" y="128"/>
                    </a:cubicBezTo>
                    <a:cubicBezTo>
                      <a:pt x="139" y="112"/>
                      <a:pt x="148" y="96"/>
                      <a:pt x="162" y="88"/>
                    </a:cubicBezTo>
                    <a:cubicBezTo>
                      <a:pt x="165" y="58"/>
                      <a:pt x="151" y="40"/>
                      <a:pt x="141" y="29"/>
                    </a:cubicBezTo>
                    <a:cubicBezTo>
                      <a:pt x="119" y="5"/>
                      <a:pt x="90" y="0"/>
                      <a:pt x="66" y="13"/>
                    </a:cubicBezTo>
                    <a:cubicBezTo>
                      <a:pt x="37" y="29"/>
                      <a:pt x="32" y="64"/>
                      <a:pt x="44" y="83"/>
                    </a:cubicBezTo>
                    <a:cubicBezTo>
                      <a:pt x="54" y="99"/>
                      <a:pt x="81" y="104"/>
                      <a:pt x="91" y="87"/>
                    </a:cubicBezTo>
                    <a:cubicBezTo>
                      <a:pt x="76" y="92"/>
                      <a:pt x="62" y="81"/>
                      <a:pt x="65" y="63"/>
                    </a:cubicBezTo>
                    <a:cubicBezTo>
                      <a:pt x="68" y="40"/>
                      <a:pt x="101" y="30"/>
                      <a:pt x="119" y="43"/>
                    </a:cubicBezTo>
                    <a:cubicBezTo>
                      <a:pt x="137" y="55"/>
                      <a:pt x="140" y="86"/>
                      <a:pt x="115" y="104"/>
                    </a:cubicBezTo>
                    <a:cubicBezTo>
                      <a:pt x="81" y="130"/>
                      <a:pt x="36" y="101"/>
                      <a:pt x="5" y="131"/>
                    </a:cubicBezTo>
                    <a:cubicBezTo>
                      <a:pt x="4" y="136"/>
                      <a:pt x="2" y="141"/>
                      <a:pt x="0" y="147"/>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1068"/>
              <p:cNvSpPr/>
              <p:nvPr/>
            </p:nvSpPr>
            <p:spPr bwMode="auto">
              <a:xfrm>
                <a:off x="2474" y="1467"/>
                <a:ext cx="12" cy="28"/>
              </a:xfrm>
              <a:custGeom>
                <a:avLst/>
                <a:gdLst>
                  <a:gd name="T0" fmla="*/ 0 w 5"/>
                  <a:gd name="T1" fmla="*/ 0 h 12"/>
                  <a:gd name="T2" fmla="*/ 0 w 5"/>
                  <a:gd name="T3" fmla="*/ 11 h 12"/>
                  <a:gd name="T4" fmla="*/ 5 w 5"/>
                  <a:gd name="T5" fmla="*/ 12 h 12"/>
                  <a:gd name="T6" fmla="*/ 5 w 5"/>
                  <a:gd name="T7" fmla="*/ 0 h 12"/>
                  <a:gd name="T8" fmla="*/ 0 w 5"/>
                  <a:gd name="T9" fmla="*/ 0 h 12"/>
                </a:gdLst>
                <a:ahLst/>
                <a:cxnLst>
                  <a:cxn ang="0">
                    <a:pos x="T0" y="T1"/>
                  </a:cxn>
                  <a:cxn ang="0">
                    <a:pos x="T2" y="T3"/>
                  </a:cxn>
                  <a:cxn ang="0">
                    <a:pos x="T4" y="T5"/>
                  </a:cxn>
                  <a:cxn ang="0">
                    <a:pos x="T6" y="T7"/>
                  </a:cxn>
                  <a:cxn ang="0">
                    <a:pos x="T8" y="T9"/>
                  </a:cxn>
                </a:cxnLst>
                <a:rect l="0" t="0" r="r" b="b"/>
                <a:pathLst>
                  <a:path w="5" h="12">
                    <a:moveTo>
                      <a:pt x="0" y="0"/>
                    </a:moveTo>
                    <a:cubicBezTo>
                      <a:pt x="0" y="11"/>
                      <a:pt x="0" y="11"/>
                      <a:pt x="0" y="11"/>
                    </a:cubicBezTo>
                    <a:cubicBezTo>
                      <a:pt x="2" y="11"/>
                      <a:pt x="3" y="12"/>
                      <a:pt x="5" y="12"/>
                    </a:cubicBezTo>
                    <a:cubicBezTo>
                      <a:pt x="5" y="0"/>
                      <a:pt x="5" y="0"/>
                      <a:pt x="5" y="0"/>
                    </a:cubicBezTo>
                    <a:cubicBezTo>
                      <a:pt x="4" y="0"/>
                      <a:pt x="2" y="0"/>
                      <a:pt x="0" y="0"/>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1069"/>
              <p:cNvSpPr/>
              <p:nvPr/>
            </p:nvSpPr>
            <p:spPr bwMode="auto">
              <a:xfrm>
                <a:off x="2477" y="1963"/>
                <a:ext cx="45" cy="157"/>
              </a:xfrm>
              <a:custGeom>
                <a:avLst/>
                <a:gdLst>
                  <a:gd name="T0" fmla="*/ 19 w 19"/>
                  <a:gd name="T1" fmla="*/ 66 h 66"/>
                  <a:gd name="T2" fmla="*/ 14 w 19"/>
                  <a:gd name="T3" fmla="*/ 0 h 66"/>
                  <a:gd name="T4" fmla="*/ 0 w 19"/>
                  <a:gd name="T5" fmla="*/ 5 h 66"/>
                  <a:gd name="T6" fmla="*/ 10 w 19"/>
                  <a:gd name="T7" fmla="*/ 65 h 66"/>
                  <a:gd name="T8" fmla="*/ 19 w 19"/>
                  <a:gd name="T9" fmla="*/ 66 h 66"/>
                </a:gdLst>
                <a:ahLst/>
                <a:cxnLst>
                  <a:cxn ang="0">
                    <a:pos x="T0" y="T1"/>
                  </a:cxn>
                  <a:cxn ang="0">
                    <a:pos x="T2" y="T3"/>
                  </a:cxn>
                  <a:cxn ang="0">
                    <a:pos x="T4" y="T5"/>
                  </a:cxn>
                  <a:cxn ang="0">
                    <a:pos x="T6" y="T7"/>
                  </a:cxn>
                  <a:cxn ang="0">
                    <a:pos x="T8" y="T9"/>
                  </a:cxn>
                </a:cxnLst>
                <a:rect l="0" t="0" r="r" b="b"/>
                <a:pathLst>
                  <a:path w="19" h="66">
                    <a:moveTo>
                      <a:pt x="19" y="66"/>
                    </a:moveTo>
                    <a:cubicBezTo>
                      <a:pt x="14" y="0"/>
                      <a:pt x="14" y="0"/>
                      <a:pt x="14" y="0"/>
                    </a:cubicBezTo>
                    <a:cubicBezTo>
                      <a:pt x="9" y="2"/>
                      <a:pt x="5" y="3"/>
                      <a:pt x="0" y="5"/>
                    </a:cubicBezTo>
                    <a:cubicBezTo>
                      <a:pt x="10" y="65"/>
                      <a:pt x="10" y="65"/>
                      <a:pt x="10" y="65"/>
                    </a:cubicBezTo>
                    <a:cubicBezTo>
                      <a:pt x="13" y="65"/>
                      <a:pt x="16" y="65"/>
                      <a:pt x="19" y="66"/>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1070"/>
              <p:cNvSpPr/>
              <p:nvPr/>
            </p:nvSpPr>
            <p:spPr bwMode="auto">
              <a:xfrm>
                <a:off x="2373" y="1752"/>
                <a:ext cx="165" cy="147"/>
              </a:xfrm>
              <a:custGeom>
                <a:avLst/>
                <a:gdLst>
                  <a:gd name="T0" fmla="*/ 52 w 70"/>
                  <a:gd name="T1" fmla="*/ 0 h 62"/>
                  <a:gd name="T2" fmla="*/ 0 w 70"/>
                  <a:gd name="T3" fmla="*/ 30 h 62"/>
                  <a:gd name="T4" fmla="*/ 52 w 70"/>
                  <a:gd name="T5" fmla="*/ 0 h 62"/>
                </a:gdLst>
                <a:ahLst/>
                <a:cxnLst>
                  <a:cxn ang="0">
                    <a:pos x="T0" y="T1"/>
                  </a:cxn>
                  <a:cxn ang="0">
                    <a:pos x="T2" y="T3"/>
                  </a:cxn>
                  <a:cxn ang="0">
                    <a:pos x="T4" y="T5"/>
                  </a:cxn>
                </a:cxnLst>
                <a:rect l="0" t="0" r="r" b="b"/>
                <a:pathLst>
                  <a:path w="70" h="62">
                    <a:moveTo>
                      <a:pt x="52" y="0"/>
                    </a:moveTo>
                    <a:cubicBezTo>
                      <a:pt x="0" y="30"/>
                      <a:pt x="0" y="30"/>
                      <a:pt x="0" y="30"/>
                    </a:cubicBezTo>
                    <a:cubicBezTo>
                      <a:pt x="49" y="62"/>
                      <a:pt x="70" y="20"/>
                      <a:pt x="52" y="0"/>
                    </a:cubicBezTo>
                    <a:close/>
                  </a:path>
                </a:pathLst>
              </a:custGeom>
              <a:solidFill>
                <a:srgbClr val="A076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1071"/>
              <p:cNvSpPr/>
              <p:nvPr/>
            </p:nvSpPr>
            <p:spPr bwMode="auto">
              <a:xfrm>
                <a:off x="2359" y="2433"/>
                <a:ext cx="196" cy="339"/>
              </a:xfrm>
              <a:custGeom>
                <a:avLst/>
                <a:gdLst>
                  <a:gd name="T0" fmla="*/ 30 w 83"/>
                  <a:gd name="T1" fmla="*/ 24 h 143"/>
                  <a:gd name="T2" fmla="*/ 55 w 83"/>
                  <a:gd name="T3" fmla="*/ 64 h 143"/>
                  <a:gd name="T4" fmla="*/ 11 w 83"/>
                  <a:gd name="T5" fmla="*/ 115 h 143"/>
                  <a:gd name="T6" fmla="*/ 7 w 83"/>
                  <a:gd name="T7" fmla="*/ 143 h 143"/>
                  <a:gd name="T8" fmla="*/ 75 w 83"/>
                  <a:gd name="T9" fmla="*/ 39 h 143"/>
                  <a:gd name="T10" fmla="*/ 25 w 83"/>
                  <a:gd name="T11" fmla="*/ 7 h 143"/>
                  <a:gd name="T12" fmla="*/ 11 w 83"/>
                  <a:gd name="T13" fmla="*/ 49 h 143"/>
                  <a:gd name="T14" fmla="*/ 30 w 83"/>
                  <a:gd name="T15" fmla="*/ 24 h 1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143">
                    <a:moveTo>
                      <a:pt x="30" y="24"/>
                    </a:moveTo>
                    <a:cubicBezTo>
                      <a:pt x="50" y="22"/>
                      <a:pt x="61" y="46"/>
                      <a:pt x="55" y="64"/>
                    </a:cubicBezTo>
                    <a:cubicBezTo>
                      <a:pt x="46" y="95"/>
                      <a:pt x="28" y="103"/>
                      <a:pt x="11" y="115"/>
                    </a:cubicBezTo>
                    <a:cubicBezTo>
                      <a:pt x="12" y="126"/>
                      <a:pt x="10" y="135"/>
                      <a:pt x="7" y="143"/>
                    </a:cubicBezTo>
                    <a:cubicBezTo>
                      <a:pt x="41" y="114"/>
                      <a:pt x="83" y="86"/>
                      <a:pt x="75" y="39"/>
                    </a:cubicBezTo>
                    <a:cubicBezTo>
                      <a:pt x="70" y="10"/>
                      <a:pt x="42" y="0"/>
                      <a:pt x="25" y="7"/>
                    </a:cubicBezTo>
                    <a:cubicBezTo>
                      <a:pt x="15" y="10"/>
                      <a:pt x="0" y="32"/>
                      <a:pt x="11" y="49"/>
                    </a:cubicBezTo>
                    <a:cubicBezTo>
                      <a:pt x="10" y="33"/>
                      <a:pt x="19" y="25"/>
                      <a:pt x="30" y="24"/>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1072"/>
              <p:cNvSpPr/>
              <p:nvPr/>
            </p:nvSpPr>
            <p:spPr bwMode="auto">
              <a:xfrm>
                <a:off x="2460" y="1465"/>
                <a:ext cx="12" cy="28"/>
              </a:xfrm>
              <a:custGeom>
                <a:avLst/>
                <a:gdLst>
                  <a:gd name="T0" fmla="*/ 5 w 5"/>
                  <a:gd name="T1" fmla="*/ 1 h 12"/>
                  <a:gd name="T2" fmla="*/ 0 w 5"/>
                  <a:gd name="T3" fmla="*/ 0 h 12"/>
                  <a:gd name="T4" fmla="*/ 0 w 5"/>
                  <a:gd name="T5" fmla="*/ 12 h 12"/>
                  <a:gd name="T6" fmla="*/ 5 w 5"/>
                  <a:gd name="T7" fmla="*/ 12 h 12"/>
                  <a:gd name="T8" fmla="*/ 5 w 5"/>
                  <a:gd name="T9" fmla="*/ 1 h 12"/>
                </a:gdLst>
                <a:ahLst/>
                <a:cxnLst>
                  <a:cxn ang="0">
                    <a:pos x="T0" y="T1"/>
                  </a:cxn>
                  <a:cxn ang="0">
                    <a:pos x="T2" y="T3"/>
                  </a:cxn>
                  <a:cxn ang="0">
                    <a:pos x="T4" y="T5"/>
                  </a:cxn>
                  <a:cxn ang="0">
                    <a:pos x="T6" y="T7"/>
                  </a:cxn>
                  <a:cxn ang="0">
                    <a:pos x="T8" y="T9"/>
                  </a:cxn>
                </a:cxnLst>
                <a:rect l="0" t="0" r="r" b="b"/>
                <a:pathLst>
                  <a:path w="5" h="12">
                    <a:moveTo>
                      <a:pt x="5" y="1"/>
                    </a:moveTo>
                    <a:cubicBezTo>
                      <a:pt x="3" y="0"/>
                      <a:pt x="1" y="0"/>
                      <a:pt x="0" y="0"/>
                    </a:cubicBezTo>
                    <a:cubicBezTo>
                      <a:pt x="0" y="12"/>
                      <a:pt x="0" y="12"/>
                      <a:pt x="0" y="12"/>
                    </a:cubicBezTo>
                    <a:cubicBezTo>
                      <a:pt x="1" y="12"/>
                      <a:pt x="3" y="12"/>
                      <a:pt x="5" y="12"/>
                    </a:cubicBezTo>
                    <a:lnTo>
                      <a:pt x="5" y="1"/>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1073"/>
              <p:cNvSpPr/>
              <p:nvPr/>
            </p:nvSpPr>
            <p:spPr bwMode="auto">
              <a:xfrm>
                <a:off x="2444" y="1465"/>
                <a:ext cx="12" cy="28"/>
              </a:xfrm>
              <a:custGeom>
                <a:avLst/>
                <a:gdLst>
                  <a:gd name="T0" fmla="*/ 5 w 5"/>
                  <a:gd name="T1" fmla="*/ 0 h 12"/>
                  <a:gd name="T2" fmla="*/ 0 w 5"/>
                  <a:gd name="T3" fmla="*/ 0 h 12"/>
                  <a:gd name="T4" fmla="*/ 0 w 5"/>
                  <a:gd name="T5" fmla="*/ 11 h 12"/>
                  <a:gd name="T6" fmla="*/ 2 w 5"/>
                  <a:gd name="T7" fmla="*/ 12 h 12"/>
                  <a:gd name="T8" fmla="*/ 5 w 5"/>
                  <a:gd name="T9" fmla="*/ 12 h 12"/>
                  <a:gd name="T10" fmla="*/ 5 w 5"/>
                  <a:gd name="T11" fmla="*/ 0 h 12"/>
                </a:gdLst>
                <a:ahLst/>
                <a:cxnLst>
                  <a:cxn ang="0">
                    <a:pos x="T0" y="T1"/>
                  </a:cxn>
                  <a:cxn ang="0">
                    <a:pos x="T2" y="T3"/>
                  </a:cxn>
                  <a:cxn ang="0">
                    <a:pos x="T4" y="T5"/>
                  </a:cxn>
                  <a:cxn ang="0">
                    <a:pos x="T6" y="T7"/>
                  </a:cxn>
                  <a:cxn ang="0">
                    <a:pos x="T8" y="T9"/>
                  </a:cxn>
                  <a:cxn ang="0">
                    <a:pos x="T10" y="T11"/>
                  </a:cxn>
                </a:cxnLst>
                <a:rect l="0" t="0" r="r" b="b"/>
                <a:pathLst>
                  <a:path w="5" h="12">
                    <a:moveTo>
                      <a:pt x="5" y="0"/>
                    </a:moveTo>
                    <a:cubicBezTo>
                      <a:pt x="4" y="0"/>
                      <a:pt x="2" y="0"/>
                      <a:pt x="0" y="0"/>
                    </a:cubicBezTo>
                    <a:cubicBezTo>
                      <a:pt x="0" y="11"/>
                      <a:pt x="0" y="11"/>
                      <a:pt x="0" y="11"/>
                    </a:cubicBezTo>
                    <a:cubicBezTo>
                      <a:pt x="1" y="11"/>
                      <a:pt x="1" y="12"/>
                      <a:pt x="2" y="12"/>
                    </a:cubicBezTo>
                    <a:cubicBezTo>
                      <a:pt x="3" y="12"/>
                      <a:pt x="4" y="12"/>
                      <a:pt x="5" y="12"/>
                    </a:cubicBezTo>
                    <a:lnTo>
                      <a:pt x="5" y="0"/>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1074"/>
              <p:cNvSpPr/>
              <p:nvPr/>
            </p:nvSpPr>
            <p:spPr bwMode="auto">
              <a:xfrm>
                <a:off x="2444" y="1980"/>
                <a:ext cx="47" cy="137"/>
              </a:xfrm>
              <a:custGeom>
                <a:avLst/>
                <a:gdLst>
                  <a:gd name="T0" fmla="*/ 20 w 20"/>
                  <a:gd name="T1" fmla="*/ 58 h 58"/>
                  <a:gd name="T2" fmla="*/ 12 w 20"/>
                  <a:gd name="T3" fmla="*/ 0 h 58"/>
                  <a:gd name="T4" fmla="*/ 0 w 20"/>
                  <a:gd name="T5" fmla="*/ 5 h 58"/>
                  <a:gd name="T6" fmla="*/ 11 w 20"/>
                  <a:gd name="T7" fmla="*/ 57 h 58"/>
                  <a:gd name="T8" fmla="*/ 20 w 20"/>
                  <a:gd name="T9" fmla="*/ 58 h 58"/>
                </a:gdLst>
                <a:ahLst/>
                <a:cxnLst>
                  <a:cxn ang="0">
                    <a:pos x="T0" y="T1"/>
                  </a:cxn>
                  <a:cxn ang="0">
                    <a:pos x="T2" y="T3"/>
                  </a:cxn>
                  <a:cxn ang="0">
                    <a:pos x="T4" y="T5"/>
                  </a:cxn>
                  <a:cxn ang="0">
                    <a:pos x="T6" y="T7"/>
                  </a:cxn>
                  <a:cxn ang="0">
                    <a:pos x="T8" y="T9"/>
                  </a:cxn>
                </a:cxnLst>
                <a:rect l="0" t="0" r="r" b="b"/>
                <a:pathLst>
                  <a:path w="20" h="58">
                    <a:moveTo>
                      <a:pt x="20" y="58"/>
                    </a:moveTo>
                    <a:cubicBezTo>
                      <a:pt x="12" y="0"/>
                      <a:pt x="12" y="0"/>
                      <a:pt x="12" y="0"/>
                    </a:cubicBezTo>
                    <a:cubicBezTo>
                      <a:pt x="8" y="1"/>
                      <a:pt x="4" y="3"/>
                      <a:pt x="0" y="5"/>
                    </a:cubicBezTo>
                    <a:cubicBezTo>
                      <a:pt x="11" y="57"/>
                      <a:pt x="11" y="57"/>
                      <a:pt x="11" y="57"/>
                    </a:cubicBezTo>
                    <a:cubicBezTo>
                      <a:pt x="14" y="57"/>
                      <a:pt x="17" y="57"/>
                      <a:pt x="20" y="58"/>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1075"/>
              <p:cNvSpPr/>
              <p:nvPr/>
            </p:nvSpPr>
            <p:spPr bwMode="auto">
              <a:xfrm>
                <a:off x="2413" y="1465"/>
                <a:ext cx="28" cy="23"/>
              </a:xfrm>
              <a:custGeom>
                <a:avLst/>
                <a:gdLst>
                  <a:gd name="T0" fmla="*/ 0 w 12"/>
                  <a:gd name="T1" fmla="*/ 2 h 10"/>
                  <a:gd name="T2" fmla="*/ 12 w 12"/>
                  <a:gd name="T3" fmla="*/ 10 h 10"/>
                  <a:gd name="T4" fmla="*/ 12 w 12"/>
                  <a:gd name="T5" fmla="*/ 0 h 10"/>
                  <a:gd name="T6" fmla="*/ 0 w 12"/>
                  <a:gd name="T7" fmla="*/ 2 h 10"/>
                </a:gdLst>
                <a:ahLst/>
                <a:cxnLst>
                  <a:cxn ang="0">
                    <a:pos x="T0" y="T1"/>
                  </a:cxn>
                  <a:cxn ang="0">
                    <a:pos x="T2" y="T3"/>
                  </a:cxn>
                  <a:cxn ang="0">
                    <a:pos x="T4" y="T5"/>
                  </a:cxn>
                  <a:cxn ang="0">
                    <a:pos x="T6" y="T7"/>
                  </a:cxn>
                </a:cxnLst>
                <a:rect l="0" t="0" r="r" b="b"/>
                <a:pathLst>
                  <a:path w="12" h="10">
                    <a:moveTo>
                      <a:pt x="0" y="2"/>
                    </a:moveTo>
                    <a:cubicBezTo>
                      <a:pt x="4" y="4"/>
                      <a:pt x="8" y="6"/>
                      <a:pt x="12" y="10"/>
                    </a:cubicBezTo>
                    <a:cubicBezTo>
                      <a:pt x="12" y="0"/>
                      <a:pt x="12" y="0"/>
                      <a:pt x="12" y="0"/>
                    </a:cubicBezTo>
                    <a:cubicBezTo>
                      <a:pt x="8" y="1"/>
                      <a:pt x="4" y="1"/>
                      <a:pt x="0" y="2"/>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1076"/>
              <p:cNvSpPr/>
              <p:nvPr/>
            </p:nvSpPr>
            <p:spPr bwMode="auto">
              <a:xfrm>
                <a:off x="2047" y="1700"/>
                <a:ext cx="401" cy="237"/>
              </a:xfrm>
              <a:custGeom>
                <a:avLst/>
                <a:gdLst>
                  <a:gd name="T0" fmla="*/ 25 w 170"/>
                  <a:gd name="T1" fmla="*/ 47 h 100"/>
                  <a:gd name="T2" fmla="*/ 0 w 170"/>
                  <a:gd name="T3" fmla="*/ 82 h 100"/>
                  <a:gd name="T4" fmla="*/ 14 w 170"/>
                  <a:gd name="T5" fmla="*/ 100 h 100"/>
                  <a:gd name="T6" fmla="*/ 44 w 170"/>
                  <a:gd name="T7" fmla="*/ 85 h 100"/>
                  <a:gd name="T8" fmla="*/ 23 w 170"/>
                  <a:gd name="T9" fmla="*/ 77 h 100"/>
                  <a:gd name="T10" fmla="*/ 81 w 170"/>
                  <a:gd name="T11" fmla="*/ 45 h 100"/>
                  <a:gd name="T12" fmla="*/ 109 w 170"/>
                  <a:gd name="T13" fmla="*/ 72 h 100"/>
                  <a:gd name="T14" fmla="*/ 120 w 170"/>
                  <a:gd name="T15" fmla="*/ 69 h 100"/>
                  <a:gd name="T16" fmla="*/ 139 w 170"/>
                  <a:gd name="T17" fmla="*/ 57 h 100"/>
                  <a:gd name="T18" fmla="*/ 131 w 170"/>
                  <a:gd name="T19" fmla="*/ 51 h 100"/>
                  <a:gd name="T20" fmla="*/ 170 w 170"/>
                  <a:gd name="T21" fmla="*/ 28 h 100"/>
                  <a:gd name="T22" fmla="*/ 169 w 170"/>
                  <a:gd name="T23" fmla="*/ 25 h 100"/>
                  <a:gd name="T24" fmla="*/ 25 w 170"/>
                  <a:gd name="T25" fmla="*/ 4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0" h="100">
                    <a:moveTo>
                      <a:pt x="25" y="47"/>
                    </a:moveTo>
                    <a:cubicBezTo>
                      <a:pt x="19" y="59"/>
                      <a:pt x="11" y="71"/>
                      <a:pt x="0" y="82"/>
                    </a:cubicBezTo>
                    <a:cubicBezTo>
                      <a:pt x="5" y="86"/>
                      <a:pt x="10" y="92"/>
                      <a:pt x="14" y="100"/>
                    </a:cubicBezTo>
                    <a:cubicBezTo>
                      <a:pt x="21" y="94"/>
                      <a:pt x="32" y="88"/>
                      <a:pt x="44" y="85"/>
                    </a:cubicBezTo>
                    <a:cubicBezTo>
                      <a:pt x="37" y="81"/>
                      <a:pt x="30" y="79"/>
                      <a:pt x="23" y="77"/>
                    </a:cubicBezTo>
                    <a:cubicBezTo>
                      <a:pt x="43" y="43"/>
                      <a:pt x="68" y="37"/>
                      <a:pt x="81" y="45"/>
                    </a:cubicBezTo>
                    <a:cubicBezTo>
                      <a:pt x="86" y="48"/>
                      <a:pt x="96" y="59"/>
                      <a:pt x="109" y="72"/>
                    </a:cubicBezTo>
                    <a:cubicBezTo>
                      <a:pt x="112" y="71"/>
                      <a:pt x="116" y="70"/>
                      <a:pt x="120" y="69"/>
                    </a:cubicBezTo>
                    <a:cubicBezTo>
                      <a:pt x="125" y="66"/>
                      <a:pt x="132" y="62"/>
                      <a:pt x="139" y="57"/>
                    </a:cubicBezTo>
                    <a:cubicBezTo>
                      <a:pt x="136" y="56"/>
                      <a:pt x="133" y="53"/>
                      <a:pt x="131" y="51"/>
                    </a:cubicBezTo>
                    <a:cubicBezTo>
                      <a:pt x="170" y="28"/>
                      <a:pt x="170" y="28"/>
                      <a:pt x="170" y="28"/>
                    </a:cubicBezTo>
                    <a:cubicBezTo>
                      <a:pt x="170" y="27"/>
                      <a:pt x="170" y="26"/>
                      <a:pt x="169" y="25"/>
                    </a:cubicBezTo>
                    <a:cubicBezTo>
                      <a:pt x="103" y="67"/>
                      <a:pt x="86" y="0"/>
                      <a:pt x="25" y="47"/>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1077"/>
              <p:cNvSpPr/>
              <p:nvPr/>
            </p:nvSpPr>
            <p:spPr bwMode="auto">
              <a:xfrm>
                <a:off x="2245" y="2310"/>
                <a:ext cx="267" cy="275"/>
              </a:xfrm>
              <a:custGeom>
                <a:avLst/>
                <a:gdLst>
                  <a:gd name="T0" fmla="*/ 24 w 113"/>
                  <a:gd name="T1" fmla="*/ 116 h 116"/>
                  <a:gd name="T2" fmla="*/ 42 w 113"/>
                  <a:gd name="T3" fmla="*/ 96 h 116"/>
                  <a:gd name="T4" fmla="*/ 64 w 113"/>
                  <a:gd name="T5" fmla="*/ 35 h 116"/>
                  <a:gd name="T6" fmla="*/ 99 w 113"/>
                  <a:gd name="T7" fmla="*/ 29 h 116"/>
                  <a:gd name="T8" fmla="*/ 113 w 113"/>
                  <a:gd name="T9" fmla="*/ 11 h 116"/>
                  <a:gd name="T10" fmla="*/ 24 w 113"/>
                  <a:gd name="T11" fmla="*/ 116 h 116"/>
                </a:gdLst>
                <a:ahLst/>
                <a:cxnLst>
                  <a:cxn ang="0">
                    <a:pos x="T0" y="T1"/>
                  </a:cxn>
                  <a:cxn ang="0">
                    <a:pos x="T2" y="T3"/>
                  </a:cxn>
                  <a:cxn ang="0">
                    <a:pos x="T4" y="T5"/>
                  </a:cxn>
                  <a:cxn ang="0">
                    <a:pos x="T6" y="T7"/>
                  </a:cxn>
                  <a:cxn ang="0">
                    <a:pos x="T8" y="T9"/>
                  </a:cxn>
                  <a:cxn ang="0">
                    <a:pos x="T10" y="T11"/>
                  </a:cxn>
                </a:cxnLst>
                <a:rect l="0" t="0" r="r" b="b"/>
                <a:pathLst>
                  <a:path w="113" h="116">
                    <a:moveTo>
                      <a:pt x="24" y="116"/>
                    </a:moveTo>
                    <a:cubicBezTo>
                      <a:pt x="29" y="110"/>
                      <a:pt x="35" y="103"/>
                      <a:pt x="42" y="96"/>
                    </a:cubicBezTo>
                    <a:cubicBezTo>
                      <a:pt x="26" y="68"/>
                      <a:pt x="47" y="44"/>
                      <a:pt x="64" y="35"/>
                    </a:cubicBezTo>
                    <a:cubicBezTo>
                      <a:pt x="74" y="30"/>
                      <a:pt x="86" y="28"/>
                      <a:pt x="99" y="29"/>
                    </a:cubicBezTo>
                    <a:cubicBezTo>
                      <a:pt x="105" y="21"/>
                      <a:pt x="110" y="15"/>
                      <a:pt x="113" y="11"/>
                    </a:cubicBezTo>
                    <a:cubicBezTo>
                      <a:pt x="50" y="0"/>
                      <a:pt x="0" y="62"/>
                      <a:pt x="24" y="11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1078"/>
              <p:cNvSpPr/>
              <p:nvPr/>
            </p:nvSpPr>
            <p:spPr bwMode="auto">
              <a:xfrm>
                <a:off x="2408" y="1996"/>
                <a:ext cx="55" cy="121"/>
              </a:xfrm>
              <a:custGeom>
                <a:avLst/>
                <a:gdLst>
                  <a:gd name="T0" fmla="*/ 23 w 23"/>
                  <a:gd name="T1" fmla="*/ 50 h 51"/>
                  <a:gd name="T2" fmla="*/ 12 w 23"/>
                  <a:gd name="T3" fmla="*/ 0 h 51"/>
                  <a:gd name="T4" fmla="*/ 0 w 23"/>
                  <a:gd name="T5" fmla="*/ 7 h 51"/>
                  <a:gd name="T6" fmla="*/ 15 w 23"/>
                  <a:gd name="T7" fmla="*/ 51 h 51"/>
                  <a:gd name="T8" fmla="*/ 23 w 23"/>
                  <a:gd name="T9" fmla="*/ 50 h 51"/>
                </a:gdLst>
                <a:ahLst/>
                <a:cxnLst>
                  <a:cxn ang="0">
                    <a:pos x="T0" y="T1"/>
                  </a:cxn>
                  <a:cxn ang="0">
                    <a:pos x="T2" y="T3"/>
                  </a:cxn>
                  <a:cxn ang="0">
                    <a:pos x="T4" y="T5"/>
                  </a:cxn>
                  <a:cxn ang="0">
                    <a:pos x="T6" y="T7"/>
                  </a:cxn>
                  <a:cxn ang="0">
                    <a:pos x="T8" y="T9"/>
                  </a:cxn>
                </a:cxnLst>
                <a:rect l="0" t="0" r="r" b="b"/>
                <a:pathLst>
                  <a:path w="23" h="51">
                    <a:moveTo>
                      <a:pt x="23" y="50"/>
                    </a:moveTo>
                    <a:cubicBezTo>
                      <a:pt x="12" y="0"/>
                      <a:pt x="12" y="0"/>
                      <a:pt x="12" y="0"/>
                    </a:cubicBezTo>
                    <a:cubicBezTo>
                      <a:pt x="8" y="2"/>
                      <a:pt x="4" y="5"/>
                      <a:pt x="0" y="7"/>
                    </a:cubicBezTo>
                    <a:cubicBezTo>
                      <a:pt x="15" y="51"/>
                      <a:pt x="15" y="51"/>
                      <a:pt x="15" y="51"/>
                    </a:cubicBezTo>
                    <a:cubicBezTo>
                      <a:pt x="17" y="50"/>
                      <a:pt x="20" y="50"/>
                      <a:pt x="23" y="50"/>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1079"/>
              <p:cNvSpPr/>
              <p:nvPr/>
            </p:nvSpPr>
            <p:spPr bwMode="auto">
              <a:xfrm>
                <a:off x="2349" y="2506"/>
                <a:ext cx="128" cy="157"/>
              </a:xfrm>
              <a:custGeom>
                <a:avLst/>
                <a:gdLst>
                  <a:gd name="T0" fmla="*/ 45 w 54"/>
                  <a:gd name="T1" fmla="*/ 0 h 66"/>
                  <a:gd name="T2" fmla="*/ 24 w 54"/>
                  <a:gd name="T3" fmla="*/ 24 h 66"/>
                  <a:gd name="T4" fmla="*/ 30 w 54"/>
                  <a:gd name="T5" fmla="*/ 30 h 66"/>
                  <a:gd name="T6" fmla="*/ 19 w 54"/>
                  <a:gd name="T7" fmla="*/ 30 h 66"/>
                  <a:gd name="T8" fmla="*/ 0 w 54"/>
                  <a:gd name="T9" fmla="*/ 51 h 66"/>
                  <a:gd name="T10" fmla="*/ 10 w 54"/>
                  <a:gd name="T11" fmla="*/ 66 h 66"/>
                  <a:gd name="T12" fmla="*/ 54 w 54"/>
                  <a:gd name="T13" fmla="*/ 15 h 66"/>
                  <a:gd name="T14" fmla="*/ 45 w 54"/>
                  <a:gd name="T15" fmla="*/ 0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66">
                    <a:moveTo>
                      <a:pt x="45" y="0"/>
                    </a:moveTo>
                    <a:cubicBezTo>
                      <a:pt x="38" y="8"/>
                      <a:pt x="31" y="17"/>
                      <a:pt x="24" y="24"/>
                    </a:cubicBezTo>
                    <a:cubicBezTo>
                      <a:pt x="26" y="26"/>
                      <a:pt x="27" y="28"/>
                      <a:pt x="30" y="30"/>
                    </a:cubicBezTo>
                    <a:cubicBezTo>
                      <a:pt x="26" y="31"/>
                      <a:pt x="22" y="31"/>
                      <a:pt x="19" y="30"/>
                    </a:cubicBezTo>
                    <a:cubicBezTo>
                      <a:pt x="11" y="38"/>
                      <a:pt x="5" y="45"/>
                      <a:pt x="0" y="51"/>
                    </a:cubicBezTo>
                    <a:cubicBezTo>
                      <a:pt x="5" y="56"/>
                      <a:pt x="8" y="61"/>
                      <a:pt x="10" y="66"/>
                    </a:cubicBezTo>
                    <a:cubicBezTo>
                      <a:pt x="24" y="50"/>
                      <a:pt x="44" y="27"/>
                      <a:pt x="54" y="15"/>
                    </a:cubicBezTo>
                    <a:cubicBezTo>
                      <a:pt x="54" y="8"/>
                      <a:pt x="51" y="3"/>
                      <a:pt x="45" y="0"/>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1080"/>
              <p:cNvSpPr/>
              <p:nvPr/>
            </p:nvSpPr>
            <p:spPr bwMode="auto">
              <a:xfrm>
                <a:off x="2378" y="2018"/>
                <a:ext cx="59" cy="102"/>
              </a:xfrm>
              <a:custGeom>
                <a:avLst/>
                <a:gdLst>
                  <a:gd name="T0" fmla="*/ 25 w 25"/>
                  <a:gd name="T1" fmla="*/ 42 h 43"/>
                  <a:gd name="T2" fmla="*/ 11 w 25"/>
                  <a:gd name="T3" fmla="*/ 0 h 43"/>
                  <a:gd name="T4" fmla="*/ 0 w 25"/>
                  <a:gd name="T5" fmla="*/ 8 h 43"/>
                  <a:gd name="T6" fmla="*/ 15 w 25"/>
                  <a:gd name="T7" fmla="*/ 43 h 43"/>
                  <a:gd name="T8" fmla="*/ 25 w 25"/>
                  <a:gd name="T9" fmla="*/ 42 h 43"/>
                </a:gdLst>
                <a:ahLst/>
                <a:cxnLst>
                  <a:cxn ang="0">
                    <a:pos x="T0" y="T1"/>
                  </a:cxn>
                  <a:cxn ang="0">
                    <a:pos x="T2" y="T3"/>
                  </a:cxn>
                  <a:cxn ang="0">
                    <a:pos x="T4" y="T5"/>
                  </a:cxn>
                  <a:cxn ang="0">
                    <a:pos x="T6" y="T7"/>
                  </a:cxn>
                  <a:cxn ang="0">
                    <a:pos x="T8" y="T9"/>
                  </a:cxn>
                </a:cxnLst>
                <a:rect l="0" t="0" r="r" b="b"/>
                <a:pathLst>
                  <a:path w="25" h="43">
                    <a:moveTo>
                      <a:pt x="25" y="42"/>
                    </a:moveTo>
                    <a:cubicBezTo>
                      <a:pt x="11" y="0"/>
                      <a:pt x="11" y="0"/>
                      <a:pt x="11" y="0"/>
                    </a:cubicBezTo>
                    <a:cubicBezTo>
                      <a:pt x="7" y="2"/>
                      <a:pt x="4" y="5"/>
                      <a:pt x="0" y="8"/>
                    </a:cubicBezTo>
                    <a:cubicBezTo>
                      <a:pt x="15" y="43"/>
                      <a:pt x="15" y="43"/>
                      <a:pt x="15" y="43"/>
                    </a:cubicBezTo>
                    <a:cubicBezTo>
                      <a:pt x="18" y="43"/>
                      <a:pt x="22" y="42"/>
                      <a:pt x="25" y="42"/>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1081"/>
              <p:cNvSpPr/>
              <p:nvPr/>
            </p:nvSpPr>
            <p:spPr bwMode="auto">
              <a:xfrm>
                <a:off x="2271" y="1529"/>
                <a:ext cx="159" cy="180"/>
              </a:xfrm>
              <a:custGeom>
                <a:avLst/>
                <a:gdLst>
                  <a:gd name="T0" fmla="*/ 13 w 67"/>
                  <a:gd name="T1" fmla="*/ 76 h 76"/>
                  <a:gd name="T2" fmla="*/ 46 w 67"/>
                  <a:gd name="T3" fmla="*/ 66 h 76"/>
                  <a:gd name="T4" fmla="*/ 50 w 67"/>
                  <a:gd name="T5" fmla="*/ 9 h 76"/>
                  <a:gd name="T6" fmla="*/ 3 w 67"/>
                  <a:gd name="T7" fmla="*/ 27 h 76"/>
                  <a:gd name="T8" fmla="*/ 26 w 67"/>
                  <a:gd name="T9" fmla="*/ 47 h 76"/>
                  <a:gd name="T10" fmla="*/ 14 w 67"/>
                  <a:gd name="T11" fmla="*/ 30 h 76"/>
                  <a:gd name="T12" fmla="*/ 43 w 67"/>
                  <a:gd name="T13" fmla="*/ 25 h 76"/>
                  <a:gd name="T14" fmla="*/ 47 w 67"/>
                  <a:gd name="T15" fmla="*/ 54 h 76"/>
                  <a:gd name="T16" fmla="*/ 13 w 67"/>
                  <a:gd name="T17"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76">
                    <a:moveTo>
                      <a:pt x="13" y="76"/>
                    </a:moveTo>
                    <a:cubicBezTo>
                      <a:pt x="25" y="76"/>
                      <a:pt x="36" y="74"/>
                      <a:pt x="46" y="66"/>
                    </a:cubicBezTo>
                    <a:cubicBezTo>
                      <a:pt x="67" y="49"/>
                      <a:pt x="67" y="20"/>
                      <a:pt x="50" y="9"/>
                    </a:cubicBezTo>
                    <a:cubicBezTo>
                      <a:pt x="33" y="0"/>
                      <a:pt x="6" y="9"/>
                      <a:pt x="3" y="27"/>
                    </a:cubicBezTo>
                    <a:cubicBezTo>
                      <a:pt x="0" y="41"/>
                      <a:pt x="13" y="53"/>
                      <a:pt x="26" y="47"/>
                    </a:cubicBezTo>
                    <a:cubicBezTo>
                      <a:pt x="18" y="47"/>
                      <a:pt x="8" y="42"/>
                      <a:pt x="14" y="30"/>
                    </a:cubicBezTo>
                    <a:cubicBezTo>
                      <a:pt x="19" y="18"/>
                      <a:pt x="35" y="19"/>
                      <a:pt x="43" y="25"/>
                    </a:cubicBezTo>
                    <a:cubicBezTo>
                      <a:pt x="49" y="29"/>
                      <a:pt x="55" y="42"/>
                      <a:pt x="47" y="54"/>
                    </a:cubicBezTo>
                    <a:cubicBezTo>
                      <a:pt x="38" y="68"/>
                      <a:pt x="26" y="74"/>
                      <a:pt x="13" y="76"/>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1082"/>
              <p:cNvSpPr/>
              <p:nvPr/>
            </p:nvSpPr>
            <p:spPr bwMode="auto">
              <a:xfrm>
                <a:off x="2380" y="2566"/>
                <a:ext cx="97" cy="121"/>
              </a:xfrm>
              <a:custGeom>
                <a:avLst/>
                <a:gdLst>
                  <a:gd name="T0" fmla="*/ 41 w 41"/>
                  <a:gd name="T1" fmla="*/ 0 h 51"/>
                  <a:gd name="T2" fmla="*/ 0 w 41"/>
                  <a:gd name="T3" fmla="*/ 48 h 51"/>
                  <a:gd name="T4" fmla="*/ 1 w 41"/>
                  <a:gd name="T5" fmla="*/ 51 h 51"/>
                  <a:gd name="T6" fmla="*/ 41 w 41"/>
                  <a:gd name="T7" fmla="*/ 0 h 51"/>
                </a:gdLst>
                <a:ahLst/>
                <a:cxnLst>
                  <a:cxn ang="0">
                    <a:pos x="T0" y="T1"/>
                  </a:cxn>
                  <a:cxn ang="0">
                    <a:pos x="T2" y="T3"/>
                  </a:cxn>
                  <a:cxn ang="0">
                    <a:pos x="T4" y="T5"/>
                  </a:cxn>
                  <a:cxn ang="0">
                    <a:pos x="T6" y="T7"/>
                  </a:cxn>
                </a:cxnLst>
                <a:rect l="0" t="0" r="r" b="b"/>
                <a:pathLst>
                  <a:path w="41" h="51">
                    <a:moveTo>
                      <a:pt x="41" y="0"/>
                    </a:moveTo>
                    <a:cubicBezTo>
                      <a:pt x="30" y="13"/>
                      <a:pt x="11" y="35"/>
                      <a:pt x="0" y="48"/>
                    </a:cubicBezTo>
                    <a:cubicBezTo>
                      <a:pt x="1" y="49"/>
                      <a:pt x="1" y="50"/>
                      <a:pt x="1" y="51"/>
                    </a:cubicBezTo>
                    <a:cubicBezTo>
                      <a:pt x="20" y="40"/>
                      <a:pt x="38" y="23"/>
                      <a:pt x="41" y="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1083"/>
              <p:cNvSpPr/>
              <p:nvPr/>
            </p:nvSpPr>
            <p:spPr bwMode="auto">
              <a:xfrm>
                <a:off x="2387" y="2492"/>
                <a:ext cx="59" cy="62"/>
              </a:xfrm>
              <a:custGeom>
                <a:avLst/>
                <a:gdLst>
                  <a:gd name="T0" fmla="*/ 6 w 25"/>
                  <a:gd name="T1" fmla="*/ 26 h 26"/>
                  <a:gd name="T2" fmla="*/ 25 w 25"/>
                  <a:gd name="T3" fmla="*/ 4 h 26"/>
                  <a:gd name="T4" fmla="*/ 6 w 25"/>
                  <a:gd name="T5" fmla="*/ 26 h 26"/>
                </a:gdLst>
                <a:ahLst/>
                <a:cxnLst>
                  <a:cxn ang="0">
                    <a:pos x="T0" y="T1"/>
                  </a:cxn>
                  <a:cxn ang="0">
                    <a:pos x="T2" y="T3"/>
                  </a:cxn>
                  <a:cxn ang="0">
                    <a:pos x="T4" y="T5"/>
                  </a:cxn>
                </a:cxnLst>
                <a:rect l="0" t="0" r="r" b="b"/>
                <a:pathLst>
                  <a:path w="25" h="26">
                    <a:moveTo>
                      <a:pt x="6" y="26"/>
                    </a:moveTo>
                    <a:cubicBezTo>
                      <a:pt x="12" y="19"/>
                      <a:pt x="18" y="12"/>
                      <a:pt x="25" y="4"/>
                    </a:cubicBezTo>
                    <a:cubicBezTo>
                      <a:pt x="12" y="0"/>
                      <a:pt x="0" y="14"/>
                      <a:pt x="6" y="26"/>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1084"/>
              <p:cNvSpPr/>
              <p:nvPr/>
            </p:nvSpPr>
            <p:spPr bwMode="auto">
              <a:xfrm>
                <a:off x="2354" y="2039"/>
                <a:ext cx="52" cy="85"/>
              </a:xfrm>
              <a:custGeom>
                <a:avLst/>
                <a:gdLst>
                  <a:gd name="T0" fmla="*/ 22 w 22"/>
                  <a:gd name="T1" fmla="*/ 34 h 36"/>
                  <a:gd name="T2" fmla="*/ 8 w 22"/>
                  <a:gd name="T3" fmla="*/ 0 h 36"/>
                  <a:gd name="T4" fmla="*/ 0 w 22"/>
                  <a:gd name="T5" fmla="*/ 7 h 36"/>
                  <a:gd name="T6" fmla="*/ 15 w 22"/>
                  <a:gd name="T7" fmla="*/ 36 h 36"/>
                  <a:gd name="T8" fmla="*/ 22 w 22"/>
                  <a:gd name="T9" fmla="*/ 34 h 36"/>
                </a:gdLst>
                <a:ahLst/>
                <a:cxnLst>
                  <a:cxn ang="0">
                    <a:pos x="T0" y="T1"/>
                  </a:cxn>
                  <a:cxn ang="0">
                    <a:pos x="T2" y="T3"/>
                  </a:cxn>
                  <a:cxn ang="0">
                    <a:pos x="T4" y="T5"/>
                  </a:cxn>
                  <a:cxn ang="0">
                    <a:pos x="T6" y="T7"/>
                  </a:cxn>
                  <a:cxn ang="0">
                    <a:pos x="T8" y="T9"/>
                  </a:cxn>
                </a:cxnLst>
                <a:rect l="0" t="0" r="r" b="b"/>
                <a:pathLst>
                  <a:path w="22" h="36">
                    <a:moveTo>
                      <a:pt x="22" y="34"/>
                    </a:moveTo>
                    <a:cubicBezTo>
                      <a:pt x="8" y="0"/>
                      <a:pt x="8" y="0"/>
                      <a:pt x="8" y="0"/>
                    </a:cubicBezTo>
                    <a:cubicBezTo>
                      <a:pt x="5" y="3"/>
                      <a:pt x="2" y="5"/>
                      <a:pt x="0" y="7"/>
                    </a:cubicBezTo>
                    <a:cubicBezTo>
                      <a:pt x="15" y="36"/>
                      <a:pt x="15" y="36"/>
                      <a:pt x="15" y="36"/>
                    </a:cubicBezTo>
                    <a:cubicBezTo>
                      <a:pt x="18" y="35"/>
                      <a:pt x="20" y="35"/>
                      <a:pt x="22" y="34"/>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1085"/>
              <p:cNvSpPr/>
              <p:nvPr/>
            </p:nvSpPr>
            <p:spPr bwMode="auto">
              <a:xfrm>
                <a:off x="2129" y="1586"/>
                <a:ext cx="258" cy="147"/>
              </a:xfrm>
              <a:custGeom>
                <a:avLst/>
                <a:gdLst>
                  <a:gd name="T0" fmla="*/ 0 w 109"/>
                  <a:gd name="T1" fmla="*/ 62 h 62"/>
                  <a:gd name="T2" fmla="*/ 54 w 109"/>
                  <a:gd name="T3" fmla="*/ 52 h 62"/>
                  <a:gd name="T4" fmla="*/ 101 w 109"/>
                  <a:gd name="T5" fmla="*/ 32 h 62"/>
                  <a:gd name="T6" fmla="*/ 100 w 109"/>
                  <a:gd name="T7" fmla="*/ 5 h 62"/>
                  <a:gd name="T8" fmla="*/ 77 w 109"/>
                  <a:gd name="T9" fmla="*/ 12 h 62"/>
                  <a:gd name="T10" fmla="*/ 95 w 109"/>
                  <a:gd name="T11" fmla="*/ 15 h 62"/>
                  <a:gd name="T12" fmla="*/ 36 w 109"/>
                  <a:gd name="T13" fmla="*/ 29 h 62"/>
                  <a:gd name="T14" fmla="*/ 0 w 109"/>
                  <a:gd name="T15" fmla="*/ 51 h 62"/>
                  <a:gd name="T16" fmla="*/ 0 w 109"/>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62">
                    <a:moveTo>
                      <a:pt x="0" y="62"/>
                    </a:moveTo>
                    <a:cubicBezTo>
                      <a:pt x="18" y="51"/>
                      <a:pt x="37" y="53"/>
                      <a:pt x="54" y="52"/>
                    </a:cubicBezTo>
                    <a:cubicBezTo>
                      <a:pt x="69" y="51"/>
                      <a:pt x="88" y="45"/>
                      <a:pt x="101" y="32"/>
                    </a:cubicBezTo>
                    <a:cubicBezTo>
                      <a:pt x="109" y="24"/>
                      <a:pt x="108" y="10"/>
                      <a:pt x="100" y="5"/>
                    </a:cubicBezTo>
                    <a:cubicBezTo>
                      <a:pt x="94" y="0"/>
                      <a:pt x="77" y="1"/>
                      <a:pt x="77" y="12"/>
                    </a:cubicBezTo>
                    <a:cubicBezTo>
                      <a:pt x="77" y="21"/>
                      <a:pt x="90" y="20"/>
                      <a:pt x="95" y="15"/>
                    </a:cubicBezTo>
                    <a:cubicBezTo>
                      <a:pt x="86" y="54"/>
                      <a:pt x="50" y="45"/>
                      <a:pt x="36" y="29"/>
                    </a:cubicBezTo>
                    <a:cubicBezTo>
                      <a:pt x="23" y="32"/>
                      <a:pt x="10" y="39"/>
                      <a:pt x="0" y="51"/>
                    </a:cubicBezTo>
                    <a:cubicBezTo>
                      <a:pt x="0" y="55"/>
                      <a:pt x="0" y="59"/>
                      <a:pt x="0" y="62"/>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1086"/>
              <p:cNvSpPr/>
              <p:nvPr/>
            </p:nvSpPr>
            <p:spPr bwMode="auto">
              <a:xfrm>
                <a:off x="2195" y="1389"/>
                <a:ext cx="52" cy="40"/>
              </a:xfrm>
              <a:custGeom>
                <a:avLst/>
                <a:gdLst>
                  <a:gd name="T0" fmla="*/ 9 w 22"/>
                  <a:gd name="T1" fmla="*/ 17 h 17"/>
                  <a:gd name="T2" fmla="*/ 22 w 22"/>
                  <a:gd name="T3" fmla="*/ 0 h 17"/>
                  <a:gd name="T4" fmla="*/ 10 w 22"/>
                  <a:gd name="T5" fmla="*/ 0 h 17"/>
                  <a:gd name="T6" fmla="*/ 0 w 22"/>
                  <a:gd name="T7" fmla="*/ 15 h 17"/>
                  <a:gd name="T8" fmla="*/ 9 w 22"/>
                  <a:gd name="T9" fmla="*/ 17 h 17"/>
                </a:gdLst>
                <a:ahLst/>
                <a:cxnLst>
                  <a:cxn ang="0">
                    <a:pos x="T0" y="T1"/>
                  </a:cxn>
                  <a:cxn ang="0">
                    <a:pos x="T2" y="T3"/>
                  </a:cxn>
                  <a:cxn ang="0">
                    <a:pos x="T4" y="T5"/>
                  </a:cxn>
                  <a:cxn ang="0">
                    <a:pos x="T6" y="T7"/>
                  </a:cxn>
                  <a:cxn ang="0">
                    <a:pos x="T8" y="T9"/>
                  </a:cxn>
                </a:cxnLst>
                <a:rect l="0" t="0" r="r" b="b"/>
                <a:pathLst>
                  <a:path w="22" h="17">
                    <a:moveTo>
                      <a:pt x="9" y="17"/>
                    </a:moveTo>
                    <a:cubicBezTo>
                      <a:pt x="14" y="11"/>
                      <a:pt x="18" y="5"/>
                      <a:pt x="22" y="0"/>
                    </a:cubicBezTo>
                    <a:cubicBezTo>
                      <a:pt x="10" y="0"/>
                      <a:pt x="10" y="0"/>
                      <a:pt x="10" y="0"/>
                    </a:cubicBezTo>
                    <a:cubicBezTo>
                      <a:pt x="7" y="5"/>
                      <a:pt x="4" y="9"/>
                      <a:pt x="0" y="15"/>
                    </a:cubicBezTo>
                    <a:cubicBezTo>
                      <a:pt x="3" y="15"/>
                      <a:pt x="6" y="16"/>
                      <a:pt x="9" y="17"/>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1087"/>
              <p:cNvSpPr/>
              <p:nvPr/>
            </p:nvSpPr>
            <p:spPr bwMode="auto">
              <a:xfrm>
                <a:off x="2337" y="1389"/>
                <a:ext cx="36" cy="4"/>
              </a:xfrm>
              <a:custGeom>
                <a:avLst/>
                <a:gdLst>
                  <a:gd name="T0" fmla="*/ 15 w 15"/>
                  <a:gd name="T1" fmla="*/ 0 h 2"/>
                  <a:gd name="T2" fmla="*/ 0 w 15"/>
                  <a:gd name="T3" fmla="*/ 0 h 2"/>
                  <a:gd name="T4" fmla="*/ 2 w 15"/>
                  <a:gd name="T5" fmla="*/ 2 h 2"/>
                  <a:gd name="T6" fmla="*/ 15 w 15"/>
                  <a:gd name="T7" fmla="*/ 0 h 2"/>
                </a:gdLst>
                <a:ahLst/>
                <a:cxnLst>
                  <a:cxn ang="0">
                    <a:pos x="T0" y="T1"/>
                  </a:cxn>
                  <a:cxn ang="0">
                    <a:pos x="T2" y="T3"/>
                  </a:cxn>
                  <a:cxn ang="0">
                    <a:pos x="T4" y="T5"/>
                  </a:cxn>
                  <a:cxn ang="0">
                    <a:pos x="T6" y="T7"/>
                  </a:cxn>
                </a:cxnLst>
                <a:rect l="0" t="0" r="r" b="b"/>
                <a:pathLst>
                  <a:path w="15" h="2">
                    <a:moveTo>
                      <a:pt x="15" y="0"/>
                    </a:moveTo>
                    <a:cubicBezTo>
                      <a:pt x="0" y="0"/>
                      <a:pt x="0" y="0"/>
                      <a:pt x="0" y="0"/>
                    </a:cubicBezTo>
                    <a:cubicBezTo>
                      <a:pt x="1" y="0"/>
                      <a:pt x="1" y="1"/>
                      <a:pt x="2" y="2"/>
                    </a:cubicBezTo>
                    <a:cubicBezTo>
                      <a:pt x="6" y="1"/>
                      <a:pt x="11" y="0"/>
                      <a:pt x="15" y="0"/>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1088"/>
              <p:cNvSpPr/>
              <p:nvPr/>
            </p:nvSpPr>
            <p:spPr bwMode="auto">
              <a:xfrm>
                <a:off x="2333" y="2060"/>
                <a:ext cx="52" cy="69"/>
              </a:xfrm>
              <a:custGeom>
                <a:avLst/>
                <a:gdLst>
                  <a:gd name="T0" fmla="*/ 22 w 22"/>
                  <a:gd name="T1" fmla="*/ 27 h 29"/>
                  <a:gd name="T2" fmla="*/ 7 w 22"/>
                  <a:gd name="T3" fmla="*/ 0 h 29"/>
                  <a:gd name="T4" fmla="*/ 0 w 22"/>
                  <a:gd name="T5" fmla="*/ 6 h 29"/>
                  <a:gd name="T6" fmla="*/ 14 w 22"/>
                  <a:gd name="T7" fmla="*/ 29 h 29"/>
                  <a:gd name="T8" fmla="*/ 22 w 22"/>
                  <a:gd name="T9" fmla="*/ 27 h 29"/>
                </a:gdLst>
                <a:ahLst/>
                <a:cxnLst>
                  <a:cxn ang="0">
                    <a:pos x="T0" y="T1"/>
                  </a:cxn>
                  <a:cxn ang="0">
                    <a:pos x="T2" y="T3"/>
                  </a:cxn>
                  <a:cxn ang="0">
                    <a:pos x="T4" y="T5"/>
                  </a:cxn>
                  <a:cxn ang="0">
                    <a:pos x="T6" y="T7"/>
                  </a:cxn>
                  <a:cxn ang="0">
                    <a:pos x="T8" y="T9"/>
                  </a:cxn>
                </a:cxnLst>
                <a:rect l="0" t="0" r="r" b="b"/>
                <a:pathLst>
                  <a:path w="22" h="29">
                    <a:moveTo>
                      <a:pt x="22" y="27"/>
                    </a:moveTo>
                    <a:cubicBezTo>
                      <a:pt x="7" y="0"/>
                      <a:pt x="7" y="0"/>
                      <a:pt x="7" y="0"/>
                    </a:cubicBezTo>
                    <a:cubicBezTo>
                      <a:pt x="4" y="2"/>
                      <a:pt x="2" y="4"/>
                      <a:pt x="0" y="6"/>
                    </a:cubicBezTo>
                    <a:cubicBezTo>
                      <a:pt x="14" y="29"/>
                      <a:pt x="14" y="29"/>
                      <a:pt x="14" y="29"/>
                    </a:cubicBezTo>
                    <a:cubicBezTo>
                      <a:pt x="17" y="29"/>
                      <a:pt x="19" y="28"/>
                      <a:pt x="22" y="27"/>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1089"/>
              <p:cNvSpPr/>
              <p:nvPr/>
            </p:nvSpPr>
            <p:spPr bwMode="auto">
              <a:xfrm>
                <a:off x="2314" y="2079"/>
                <a:ext cx="45" cy="57"/>
              </a:xfrm>
              <a:custGeom>
                <a:avLst/>
                <a:gdLst>
                  <a:gd name="T0" fmla="*/ 19 w 19"/>
                  <a:gd name="T1" fmla="*/ 22 h 24"/>
                  <a:gd name="T2" fmla="*/ 6 w 19"/>
                  <a:gd name="T3" fmla="*/ 0 h 24"/>
                  <a:gd name="T4" fmla="*/ 0 w 19"/>
                  <a:gd name="T5" fmla="*/ 6 h 24"/>
                  <a:gd name="T6" fmla="*/ 13 w 19"/>
                  <a:gd name="T7" fmla="*/ 24 h 24"/>
                  <a:gd name="T8" fmla="*/ 19 w 19"/>
                  <a:gd name="T9" fmla="*/ 22 h 24"/>
                </a:gdLst>
                <a:ahLst/>
                <a:cxnLst>
                  <a:cxn ang="0">
                    <a:pos x="T0" y="T1"/>
                  </a:cxn>
                  <a:cxn ang="0">
                    <a:pos x="T2" y="T3"/>
                  </a:cxn>
                  <a:cxn ang="0">
                    <a:pos x="T4" y="T5"/>
                  </a:cxn>
                  <a:cxn ang="0">
                    <a:pos x="T6" y="T7"/>
                  </a:cxn>
                  <a:cxn ang="0">
                    <a:pos x="T8" y="T9"/>
                  </a:cxn>
                </a:cxnLst>
                <a:rect l="0" t="0" r="r" b="b"/>
                <a:pathLst>
                  <a:path w="19" h="24">
                    <a:moveTo>
                      <a:pt x="19" y="22"/>
                    </a:moveTo>
                    <a:cubicBezTo>
                      <a:pt x="6" y="0"/>
                      <a:pt x="6" y="0"/>
                      <a:pt x="6" y="0"/>
                    </a:cubicBezTo>
                    <a:cubicBezTo>
                      <a:pt x="4" y="2"/>
                      <a:pt x="2" y="4"/>
                      <a:pt x="0" y="6"/>
                    </a:cubicBezTo>
                    <a:cubicBezTo>
                      <a:pt x="13" y="24"/>
                      <a:pt x="13" y="24"/>
                      <a:pt x="13" y="24"/>
                    </a:cubicBezTo>
                    <a:cubicBezTo>
                      <a:pt x="15" y="24"/>
                      <a:pt x="17" y="23"/>
                      <a:pt x="19" y="22"/>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1090"/>
              <p:cNvSpPr/>
              <p:nvPr/>
            </p:nvSpPr>
            <p:spPr bwMode="auto">
              <a:xfrm>
                <a:off x="2122" y="1840"/>
                <a:ext cx="274" cy="246"/>
              </a:xfrm>
              <a:custGeom>
                <a:avLst/>
                <a:gdLst>
                  <a:gd name="T0" fmla="*/ 39 w 116"/>
                  <a:gd name="T1" fmla="*/ 92 h 104"/>
                  <a:gd name="T2" fmla="*/ 61 w 116"/>
                  <a:gd name="T3" fmla="*/ 104 h 104"/>
                  <a:gd name="T4" fmla="*/ 116 w 116"/>
                  <a:gd name="T5" fmla="*/ 60 h 104"/>
                  <a:gd name="T6" fmla="*/ 58 w 116"/>
                  <a:gd name="T7" fmla="*/ 0 h 104"/>
                  <a:gd name="T8" fmla="*/ 0 w 116"/>
                  <a:gd name="T9" fmla="*/ 94 h 104"/>
                  <a:gd name="T10" fmla="*/ 13 w 116"/>
                  <a:gd name="T11" fmla="*/ 99 h 104"/>
                  <a:gd name="T12" fmla="*/ 39 w 116"/>
                  <a:gd name="T13" fmla="*/ 92 h 104"/>
                </a:gdLst>
                <a:ahLst/>
                <a:cxnLst>
                  <a:cxn ang="0">
                    <a:pos x="T0" y="T1"/>
                  </a:cxn>
                  <a:cxn ang="0">
                    <a:pos x="T2" y="T3"/>
                  </a:cxn>
                  <a:cxn ang="0">
                    <a:pos x="T4" y="T5"/>
                  </a:cxn>
                  <a:cxn ang="0">
                    <a:pos x="T6" y="T7"/>
                  </a:cxn>
                  <a:cxn ang="0">
                    <a:pos x="T8" y="T9"/>
                  </a:cxn>
                  <a:cxn ang="0">
                    <a:pos x="T10" y="T11"/>
                  </a:cxn>
                  <a:cxn ang="0">
                    <a:pos x="T12" y="T13"/>
                  </a:cxn>
                </a:cxnLst>
                <a:rect l="0" t="0" r="r" b="b"/>
                <a:pathLst>
                  <a:path w="116" h="104">
                    <a:moveTo>
                      <a:pt x="39" y="92"/>
                    </a:moveTo>
                    <a:cubicBezTo>
                      <a:pt x="46" y="94"/>
                      <a:pt x="53" y="98"/>
                      <a:pt x="61" y="104"/>
                    </a:cubicBezTo>
                    <a:cubicBezTo>
                      <a:pt x="74" y="87"/>
                      <a:pt x="104" y="65"/>
                      <a:pt x="116" y="60"/>
                    </a:cubicBezTo>
                    <a:cubicBezTo>
                      <a:pt x="106" y="48"/>
                      <a:pt x="76" y="18"/>
                      <a:pt x="58" y="0"/>
                    </a:cubicBezTo>
                    <a:cubicBezTo>
                      <a:pt x="59" y="32"/>
                      <a:pt x="37" y="72"/>
                      <a:pt x="0" y="94"/>
                    </a:cubicBezTo>
                    <a:cubicBezTo>
                      <a:pt x="5" y="96"/>
                      <a:pt x="9" y="98"/>
                      <a:pt x="13" y="99"/>
                    </a:cubicBezTo>
                    <a:cubicBezTo>
                      <a:pt x="25" y="94"/>
                      <a:pt x="34" y="91"/>
                      <a:pt x="39" y="92"/>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1091"/>
              <p:cNvSpPr>
                <a:spLocks noEditPoints="1"/>
              </p:cNvSpPr>
              <p:nvPr/>
            </p:nvSpPr>
            <p:spPr bwMode="auto">
              <a:xfrm>
                <a:off x="1867" y="2058"/>
                <a:ext cx="511" cy="477"/>
              </a:xfrm>
              <a:custGeom>
                <a:avLst/>
                <a:gdLst>
                  <a:gd name="T0" fmla="*/ 146 w 216"/>
                  <a:gd name="T1" fmla="*/ 6 h 201"/>
                  <a:gd name="T2" fmla="*/ 59 w 216"/>
                  <a:gd name="T3" fmla="*/ 197 h 201"/>
                  <a:gd name="T4" fmla="*/ 152 w 216"/>
                  <a:gd name="T5" fmla="*/ 188 h 201"/>
                  <a:gd name="T6" fmla="*/ 207 w 216"/>
                  <a:gd name="T7" fmla="*/ 85 h 201"/>
                  <a:gd name="T8" fmla="*/ 197 w 216"/>
                  <a:gd name="T9" fmla="*/ 72 h 201"/>
                  <a:gd name="T10" fmla="*/ 185 w 216"/>
                  <a:gd name="T11" fmla="*/ 54 h 201"/>
                  <a:gd name="T12" fmla="*/ 145 w 216"/>
                  <a:gd name="T13" fmla="*/ 13 h 201"/>
                  <a:gd name="T14" fmla="*/ 157 w 216"/>
                  <a:gd name="T15" fmla="*/ 25 h 201"/>
                  <a:gd name="T16" fmla="*/ 145 w 216"/>
                  <a:gd name="T17" fmla="*/ 13 h 201"/>
                  <a:gd name="T18" fmla="*/ 136 w 216"/>
                  <a:gd name="T19" fmla="*/ 17 h 201"/>
                  <a:gd name="T20" fmla="*/ 117 w 216"/>
                  <a:gd name="T21" fmla="*/ 23 h 201"/>
                  <a:gd name="T22" fmla="*/ 103 w 216"/>
                  <a:gd name="T23" fmla="*/ 30 h 201"/>
                  <a:gd name="T24" fmla="*/ 90 w 216"/>
                  <a:gd name="T25" fmla="*/ 47 h 201"/>
                  <a:gd name="T26" fmla="*/ 103 w 216"/>
                  <a:gd name="T27" fmla="*/ 30 h 201"/>
                  <a:gd name="T28" fmla="*/ 77 w 216"/>
                  <a:gd name="T29" fmla="*/ 55 h 201"/>
                  <a:gd name="T30" fmla="*/ 58 w 216"/>
                  <a:gd name="T31" fmla="*/ 65 h 201"/>
                  <a:gd name="T32" fmla="*/ 60 w 216"/>
                  <a:gd name="T33" fmla="*/ 127 h 201"/>
                  <a:gd name="T34" fmla="*/ 77 w 216"/>
                  <a:gd name="T35" fmla="*/ 134 h 201"/>
                  <a:gd name="T36" fmla="*/ 42 w 216"/>
                  <a:gd name="T37" fmla="*/ 119 h 201"/>
                  <a:gd name="T38" fmla="*/ 60 w 216"/>
                  <a:gd name="T39" fmla="*/ 127 h 201"/>
                  <a:gd name="T40" fmla="*/ 23 w 216"/>
                  <a:gd name="T41" fmla="*/ 106 h 201"/>
                  <a:gd name="T42" fmla="*/ 17 w 216"/>
                  <a:gd name="T43" fmla="*/ 124 h 201"/>
                  <a:gd name="T44" fmla="*/ 29 w 216"/>
                  <a:gd name="T45" fmla="*/ 153 h 201"/>
                  <a:gd name="T46" fmla="*/ 23 w 216"/>
                  <a:gd name="T47" fmla="*/ 135 h 201"/>
                  <a:gd name="T48" fmla="*/ 29 w 216"/>
                  <a:gd name="T49" fmla="*/ 153 h 201"/>
                  <a:gd name="T50" fmla="*/ 44 w 216"/>
                  <a:gd name="T51" fmla="*/ 76 h 201"/>
                  <a:gd name="T52" fmla="*/ 33 w 216"/>
                  <a:gd name="T53" fmla="*/ 93 h 201"/>
                  <a:gd name="T54" fmla="*/ 46 w 216"/>
                  <a:gd name="T55" fmla="*/ 178 h 201"/>
                  <a:gd name="T56" fmla="*/ 38 w 216"/>
                  <a:gd name="T57" fmla="*/ 162 h 201"/>
                  <a:gd name="T58" fmla="*/ 46 w 216"/>
                  <a:gd name="T59" fmla="*/ 178 h 201"/>
                  <a:gd name="T60" fmla="*/ 57 w 216"/>
                  <a:gd name="T61" fmla="*/ 183 h 201"/>
                  <a:gd name="T62" fmla="*/ 80 w 216"/>
                  <a:gd name="T63" fmla="*/ 184 h 201"/>
                  <a:gd name="T64" fmla="*/ 72 w 216"/>
                  <a:gd name="T65" fmla="*/ 120 h 201"/>
                  <a:gd name="T66" fmla="*/ 96 w 216"/>
                  <a:gd name="T67" fmla="*/ 100 h 201"/>
                  <a:gd name="T68" fmla="*/ 72 w 216"/>
                  <a:gd name="T69" fmla="*/ 120 h 201"/>
                  <a:gd name="T70" fmla="*/ 90 w 216"/>
                  <a:gd name="T71" fmla="*/ 173 h 201"/>
                  <a:gd name="T72" fmla="*/ 108 w 216"/>
                  <a:gd name="T73" fmla="*/ 161 h 201"/>
                  <a:gd name="T74" fmla="*/ 98 w 216"/>
                  <a:gd name="T75" fmla="*/ 98 h 201"/>
                  <a:gd name="T76" fmla="*/ 110 w 216"/>
                  <a:gd name="T77" fmla="*/ 68 h 201"/>
                  <a:gd name="T78" fmla="*/ 107 w 216"/>
                  <a:gd name="T79" fmla="*/ 88 h 201"/>
                  <a:gd name="T80" fmla="*/ 125 w 216"/>
                  <a:gd name="T81" fmla="*/ 75 h 201"/>
                  <a:gd name="T82" fmla="*/ 125 w 216"/>
                  <a:gd name="T83" fmla="*/ 88 h 201"/>
                  <a:gd name="T84" fmla="*/ 98 w 216"/>
                  <a:gd name="T85" fmla="*/ 98 h 201"/>
                  <a:gd name="T86" fmla="*/ 114 w 216"/>
                  <a:gd name="T87" fmla="*/ 151 h 201"/>
                  <a:gd name="T88" fmla="*/ 130 w 216"/>
                  <a:gd name="T89" fmla="*/ 142 h 201"/>
                  <a:gd name="T90" fmla="*/ 134 w 216"/>
                  <a:gd name="T91" fmla="*/ 89 h 201"/>
                  <a:gd name="T92" fmla="*/ 131 w 216"/>
                  <a:gd name="T93" fmla="*/ 49 h 201"/>
                  <a:gd name="T94" fmla="*/ 134 w 216"/>
                  <a:gd name="T95" fmla="*/ 89 h 201"/>
                  <a:gd name="T96" fmla="*/ 156 w 216"/>
                  <a:gd name="T97" fmla="*/ 116 h 201"/>
                  <a:gd name="T98" fmla="*/ 171 w 216"/>
                  <a:gd name="T99" fmla="*/ 109 h 201"/>
                  <a:gd name="T100" fmla="*/ 165 w 216"/>
                  <a:gd name="T101" fmla="*/ 70 h 201"/>
                  <a:gd name="T102" fmla="*/ 159 w 216"/>
                  <a:gd name="T103" fmla="*/ 73 h 201"/>
                  <a:gd name="T104" fmla="*/ 138 w 216"/>
                  <a:gd name="T105" fmla="*/ 44 h 201"/>
                  <a:gd name="T106" fmla="*/ 159 w 216"/>
                  <a:gd name="T107" fmla="*/ 49 h 201"/>
                  <a:gd name="T108" fmla="*/ 167 w 216"/>
                  <a:gd name="T109" fmla="*/ 39 h 201"/>
                  <a:gd name="T110" fmla="*/ 165 w 216"/>
                  <a:gd name="T111" fmla="*/ 70 h 201"/>
                  <a:gd name="T112" fmla="*/ 169 w 216"/>
                  <a:gd name="T113" fmla="*/ 30 h 201"/>
                  <a:gd name="T114" fmla="*/ 178 w 216"/>
                  <a:gd name="T115" fmla="*/ 46 h 201"/>
                  <a:gd name="T116" fmla="*/ 182 w 216"/>
                  <a:gd name="T117" fmla="*/ 99 h 201"/>
                  <a:gd name="T118" fmla="*/ 193 w 216"/>
                  <a:gd name="T119" fmla="*/ 82 h 201"/>
                  <a:gd name="T120" fmla="*/ 182 w 216"/>
                  <a:gd name="T121" fmla="*/ 9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6" h="201">
                    <a:moveTo>
                      <a:pt x="207" y="85"/>
                    </a:moveTo>
                    <a:cubicBezTo>
                      <a:pt x="216" y="67"/>
                      <a:pt x="174" y="15"/>
                      <a:pt x="146" y="6"/>
                    </a:cubicBezTo>
                    <a:cubicBezTo>
                      <a:pt x="124" y="0"/>
                      <a:pt x="24" y="72"/>
                      <a:pt x="12" y="108"/>
                    </a:cubicBezTo>
                    <a:cubicBezTo>
                      <a:pt x="0" y="141"/>
                      <a:pt x="44" y="195"/>
                      <a:pt x="59" y="197"/>
                    </a:cubicBezTo>
                    <a:cubicBezTo>
                      <a:pt x="77" y="201"/>
                      <a:pt x="106" y="175"/>
                      <a:pt x="135" y="150"/>
                    </a:cubicBezTo>
                    <a:cubicBezTo>
                      <a:pt x="145" y="156"/>
                      <a:pt x="153" y="177"/>
                      <a:pt x="152" y="188"/>
                    </a:cubicBezTo>
                    <a:cubicBezTo>
                      <a:pt x="166" y="176"/>
                      <a:pt x="166" y="144"/>
                      <a:pt x="160" y="126"/>
                    </a:cubicBezTo>
                    <a:cubicBezTo>
                      <a:pt x="166" y="122"/>
                      <a:pt x="198" y="101"/>
                      <a:pt x="207" y="85"/>
                    </a:cubicBezTo>
                    <a:close/>
                    <a:moveTo>
                      <a:pt x="187" y="52"/>
                    </a:moveTo>
                    <a:cubicBezTo>
                      <a:pt x="193" y="55"/>
                      <a:pt x="198" y="65"/>
                      <a:pt x="197" y="72"/>
                    </a:cubicBezTo>
                    <a:cubicBezTo>
                      <a:pt x="194" y="73"/>
                      <a:pt x="194" y="73"/>
                      <a:pt x="194" y="73"/>
                    </a:cubicBezTo>
                    <a:cubicBezTo>
                      <a:pt x="194" y="69"/>
                      <a:pt x="190" y="59"/>
                      <a:pt x="185" y="54"/>
                    </a:cubicBezTo>
                    <a:lnTo>
                      <a:pt x="187" y="52"/>
                    </a:lnTo>
                    <a:close/>
                    <a:moveTo>
                      <a:pt x="145" y="13"/>
                    </a:moveTo>
                    <a:cubicBezTo>
                      <a:pt x="150" y="14"/>
                      <a:pt x="155" y="18"/>
                      <a:pt x="160" y="23"/>
                    </a:cubicBezTo>
                    <a:cubicBezTo>
                      <a:pt x="157" y="25"/>
                      <a:pt x="157" y="25"/>
                      <a:pt x="157" y="25"/>
                    </a:cubicBezTo>
                    <a:cubicBezTo>
                      <a:pt x="155" y="23"/>
                      <a:pt x="150" y="19"/>
                      <a:pt x="144" y="16"/>
                    </a:cubicBezTo>
                    <a:lnTo>
                      <a:pt x="145" y="13"/>
                    </a:lnTo>
                    <a:close/>
                    <a:moveTo>
                      <a:pt x="135" y="13"/>
                    </a:moveTo>
                    <a:cubicBezTo>
                      <a:pt x="136" y="17"/>
                      <a:pt x="136" y="17"/>
                      <a:pt x="136" y="17"/>
                    </a:cubicBezTo>
                    <a:cubicBezTo>
                      <a:pt x="133" y="18"/>
                      <a:pt x="124" y="22"/>
                      <a:pt x="119" y="26"/>
                    </a:cubicBezTo>
                    <a:cubicBezTo>
                      <a:pt x="117" y="23"/>
                      <a:pt x="117" y="23"/>
                      <a:pt x="117" y="23"/>
                    </a:cubicBezTo>
                    <a:cubicBezTo>
                      <a:pt x="120" y="20"/>
                      <a:pt x="128" y="15"/>
                      <a:pt x="135" y="13"/>
                    </a:cubicBezTo>
                    <a:close/>
                    <a:moveTo>
                      <a:pt x="103" y="30"/>
                    </a:moveTo>
                    <a:cubicBezTo>
                      <a:pt x="106" y="34"/>
                      <a:pt x="106" y="34"/>
                      <a:pt x="106" y="34"/>
                    </a:cubicBezTo>
                    <a:cubicBezTo>
                      <a:pt x="90" y="47"/>
                      <a:pt x="90" y="47"/>
                      <a:pt x="90" y="47"/>
                    </a:cubicBezTo>
                    <a:cubicBezTo>
                      <a:pt x="87" y="44"/>
                      <a:pt x="87" y="44"/>
                      <a:pt x="87" y="44"/>
                    </a:cubicBezTo>
                    <a:lnTo>
                      <a:pt x="103" y="30"/>
                    </a:lnTo>
                    <a:close/>
                    <a:moveTo>
                      <a:pt x="74" y="52"/>
                    </a:moveTo>
                    <a:cubicBezTo>
                      <a:pt x="77" y="55"/>
                      <a:pt x="77" y="55"/>
                      <a:pt x="77" y="55"/>
                    </a:cubicBezTo>
                    <a:cubicBezTo>
                      <a:pt x="60" y="68"/>
                      <a:pt x="60" y="68"/>
                      <a:pt x="60" y="68"/>
                    </a:cubicBezTo>
                    <a:cubicBezTo>
                      <a:pt x="58" y="65"/>
                      <a:pt x="58" y="65"/>
                      <a:pt x="58" y="65"/>
                    </a:cubicBezTo>
                    <a:lnTo>
                      <a:pt x="74" y="52"/>
                    </a:lnTo>
                    <a:close/>
                    <a:moveTo>
                      <a:pt x="60" y="127"/>
                    </a:moveTo>
                    <a:cubicBezTo>
                      <a:pt x="68" y="120"/>
                      <a:pt x="68" y="120"/>
                      <a:pt x="68" y="120"/>
                    </a:cubicBezTo>
                    <a:cubicBezTo>
                      <a:pt x="77" y="134"/>
                      <a:pt x="77" y="134"/>
                      <a:pt x="77" y="134"/>
                    </a:cubicBezTo>
                    <a:cubicBezTo>
                      <a:pt x="58" y="155"/>
                      <a:pt x="58" y="155"/>
                      <a:pt x="58" y="155"/>
                    </a:cubicBezTo>
                    <a:cubicBezTo>
                      <a:pt x="42" y="119"/>
                      <a:pt x="42" y="119"/>
                      <a:pt x="42" y="119"/>
                    </a:cubicBezTo>
                    <a:cubicBezTo>
                      <a:pt x="52" y="110"/>
                      <a:pt x="52" y="110"/>
                      <a:pt x="52" y="110"/>
                    </a:cubicBezTo>
                    <a:lnTo>
                      <a:pt x="60" y="127"/>
                    </a:lnTo>
                    <a:close/>
                    <a:moveTo>
                      <a:pt x="20" y="104"/>
                    </a:moveTo>
                    <a:cubicBezTo>
                      <a:pt x="23" y="106"/>
                      <a:pt x="23" y="106"/>
                      <a:pt x="23" y="106"/>
                    </a:cubicBezTo>
                    <a:cubicBezTo>
                      <a:pt x="21" y="108"/>
                      <a:pt x="18" y="117"/>
                      <a:pt x="20" y="124"/>
                    </a:cubicBezTo>
                    <a:cubicBezTo>
                      <a:pt x="17" y="124"/>
                      <a:pt x="17" y="124"/>
                      <a:pt x="17" y="124"/>
                    </a:cubicBezTo>
                    <a:cubicBezTo>
                      <a:pt x="15" y="119"/>
                      <a:pt x="17" y="107"/>
                      <a:pt x="20" y="104"/>
                    </a:cubicBezTo>
                    <a:close/>
                    <a:moveTo>
                      <a:pt x="29" y="153"/>
                    </a:moveTo>
                    <a:cubicBezTo>
                      <a:pt x="25" y="151"/>
                      <a:pt x="21" y="144"/>
                      <a:pt x="19" y="136"/>
                    </a:cubicBezTo>
                    <a:cubicBezTo>
                      <a:pt x="23" y="135"/>
                      <a:pt x="23" y="135"/>
                      <a:pt x="23" y="135"/>
                    </a:cubicBezTo>
                    <a:cubicBezTo>
                      <a:pt x="24" y="138"/>
                      <a:pt x="26" y="146"/>
                      <a:pt x="32" y="151"/>
                    </a:cubicBezTo>
                    <a:lnTo>
                      <a:pt x="29" y="153"/>
                    </a:lnTo>
                    <a:close/>
                    <a:moveTo>
                      <a:pt x="30" y="92"/>
                    </a:moveTo>
                    <a:cubicBezTo>
                      <a:pt x="32" y="88"/>
                      <a:pt x="39" y="80"/>
                      <a:pt x="44" y="76"/>
                    </a:cubicBezTo>
                    <a:cubicBezTo>
                      <a:pt x="46" y="79"/>
                      <a:pt x="46" y="79"/>
                      <a:pt x="46" y="79"/>
                    </a:cubicBezTo>
                    <a:cubicBezTo>
                      <a:pt x="44" y="81"/>
                      <a:pt x="37" y="88"/>
                      <a:pt x="33" y="93"/>
                    </a:cubicBezTo>
                    <a:lnTo>
                      <a:pt x="30" y="92"/>
                    </a:lnTo>
                    <a:close/>
                    <a:moveTo>
                      <a:pt x="46" y="178"/>
                    </a:moveTo>
                    <a:cubicBezTo>
                      <a:pt x="36" y="165"/>
                      <a:pt x="36" y="165"/>
                      <a:pt x="36" y="165"/>
                    </a:cubicBezTo>
                    <a:cubicBezTo>
                      <a:pt x="38" y="162"/>
                      <a:pt x="38" y="162"/>
                      <a:pt x="38" y="162"/>
                    </a:cubicBezTo>
                    <a:cubicBezTo>
                      <a:pt x="49" y="176"/>
                      <a:pt x="49" y="176"/>
                      <a:pt x="49" y="176"/>
                    </a:cubicBezTo>
                    <a:lnTo>
                      <a:pt x="46" y="178"/>
                    </a:lnTo>
                    <a:close/>
                    <a:moveTo>
                      <a:pt x="55" y="185"/>
                    </a:moveTo>
                    <a:cubicBezTo>
                      <a:pt x="57" y="183"/>
                      <a:pt x="57" y="183"/>
                      <a:pt x="57" y="183"/>
                    </a:cubicBezTo>
                    <a:cubicBezTo>
                      <a:pt x="61" y="186"/>
                      <a:pt x="73" y="186"/>
                      <a:pt x="79" y="181"/>
                    </a:cubicBezTo>
                    <a:cubicBezTo>
                      <a:pt x="80" y="184"/>
                      <a:pt x="80" y="184"/>
                      <a:pt x="80" y="184"/>
                    </a:cubicBezTo>
                    <a:cubicBezTo>
                      <a:pt x="76" y="188"/>
                      <a:pt x="62" y="192"/>
                      <a:pt x="55" y="185"/>
                    </a:cubicBezTo>
                    <a:close/>
                    <a:moveTo>
                      <a:pt x="72" y="120"/>
                    </a:moveTo>
                    <a:cubicBezTo>
                      <a:pt x="67" y="110"/>
                      <a:pt x="67" y="100"/>
                      <a:pt x="74" y="95"/>
                    </a:cubicBezTo>
                    <a:cubicBezTo>
                      <a:pt x="82" y="90"/>
                      <a:pt x="91" y="91"/>
                      <a:pt x="96" y="100"/>
                    </a:cubicBezTo>
                    <a:cubicBezTo>
                      <a:pt x="102" y="110"/>
                      <a:pt x="101" y="117"/>
                      <a:pt x="93" y="123"/>
                    </a:cubicBezTo>
                    <a:cubicBezTo>
                      <a:pt x="86" y="129"/>
                      <a:pt x="77" y="129"/>
                      <a:pt x="72" y="120"/>
                    </a:cubicBezTo>
                    <a:close/>
                    <a:moveTo>
                      <a:pt x="92" y="175"/>
                    </a:moveTo>
                    <a:cubicBezTo>
                      <a:pt x="90" y="173"/>
                      <a:pt x="90" y="173"/>
                      <a:pt x="90" y="173"/>
                    </a:cubicBezTo>
                    <a:cubicBezTo>
                      <a:pt x="106" y="159"/>
                      <a:pt x="106" y="159"/>
                      <a:pt x="106" y="159"/>
                    </a:cubicBezTo>
                    <a:cubicBezTo>
                      <a:pt x="108" y="161"/>
                      <a:pt x="108" y="161"/>
                      <a:pt x="108" y="161"/>
                    </a:cubicBezTo>
                    <a:lnTo>
                      <a:pt x="92" y="175"/>
                    </a:lnTo>
                    <a:close/>
                    <a:moveTo>
                      <a:pt x="98" y="98"/>
                    </a:moveTo>
                    <a:cubicBezTo>
                      <a:pt x="92" y="89"/>
                      <a:pt x="92" y="78"/>
                      <a:pt x="98" y="72"/>
                    </a:cubicBezTo>
                    <a:cubicBezTo>
                      <a:pt x="100" y="69"/>
                      <a:pt x="105" y="66"/>
                      <a:pt x="110" y="68"/>
                    </a:cubicBezTo>
                    <a:cubicBezTo>
                      <a:pt x="114" y="75"/>
                      <a:pt x="114" y="75"/>
                      <a:pt x="114" y="75"/>
                    </a:cubicBezTo>
                    <a:cubicBezTo>
                      <a:pt x="109" y="78"/>
                      <a:pt x="105" y="83"/>
                      <a:pt x="107" y="88"/>
                    </a:cubicBezTo>
                    <a:cubicBezTo>
                      <a:pt x="109" y="93"/>
                      <a:pt x="114" y="91"/>
                      <a:pt x="111" y="85"/>
                    </a:cubicBezTo>
                    <a:cubicBezTo>
                      <a:pt x="125" y="75"/>
                      <a:pt x="125" y="75"/>
                      <a:pt x="125" y="75"/>
                    </a:cubicBezTo>
                    <a:cubicBezTo>
                      <a:pt x="129" y="84"/>
                      <a:pt x="129" y="84"/>
                      <a:pt x="129" y="84"/>
                    </a:cubicBezTo>
                    <a:cubicBezTo>
                      <a:pt x="125" y="88"/>
                      <a:pt x="125" y="88"/>
                      <a:pt x="125" y="88"/>
                    </a:cubicBezTo>
                    <a:cubicBezTo>
                      <a:pt x="126" y="94"/>
                      <a:pt x="123" y="105"/>
                      <a:pt x="116" y="107"/>
                    </a:cubicBezTo>
                    <a:cubicBezTo>
                      <a:pt x="108" y="110"/>
                      <a:pt x="102" y="105"/>
                      <a:pt x="98" y="98"/>
                    </a:cubicBezTo>
                    <a:close/>
                    <a:moveTo>
                      <a:pt x="117" y="154"/>
                    </a:moveTo>
                    <a:cubicBezTo>
                      <a:pt x="114" y="151"/>
                      <a:pt x="114" y="151"/>
                      <a:pt x="114" y="151"/>
                    </a:cubicBezTo>
                    <a:cubicBezTo>
                      <a:pt x="128" y="140"/>
                      <a:pt x="128" y="140"/>
                      <a:pt x="128" y="140"/>
                    </a:cubicBezTo>
                    <a:cubicBezTo>
                      <a:pt x="130" y="142"/>
                      <a:pt x="130" y="142"/>
                      <a:pt x="130" y="142"/>
                    </a:cubicBezTo>
                    <a:lnTo>
                      <a:pt x="117" y="154"/>
                    </a:lnTo>
                    <a:close/>
                    <a:moveTo>
                      <a:pt x="134" y="89"/>
                    </a:moveTo>
                    <a:cubicBezTo>
                      <a:pt x="121" y="57"/>
                      <a:pt x="121" y="57"/>
                      <a:pt x="121" y="57"/>
                    </a:cubicBezTo>
                    <a:cubicBezTo>
                      <a:pt x="131" y="49"/>
                      <a:pt x="131" y="49"/>
                      <a:pt x="131" y="49"/>
                    </a:cubicBezTo>
                    <a:cubicBezTo>
                      <a:pt x="145" y="80"/>
                      <a:pt x="145" y="80"/>
                      <a:pt x="145" y="80"/>
                    </a:cubicBezTo>
                    <a:lnTo>
                      <a:pt x="134" y="89"/>
                    </a:lnTo>
                    <a:close/>
                    <a:moveTo>
                      <a:pt x="158" y="119"/>
                    </a:moveTo>
                    <a:cubicBezTo>
                      <a:pt x="156" y="116"/>
                      <a:pt x="156" y="116"/>
                      <a:pt x="156" y="116"/>
                    </a:cubicBezTo>
                    <a:cubicBezTo>
                      <a:pt x="169" y="106"/>
                      <a:pt x="169" y="106"/>
                      <a:pt x="169" y="106"/>
                    </a:cubicBezTo>
                    <a:cubicBezTo>
                      <a:pt x="171" y="109"/>
                      <a:pt x="171" y="109"/>
                      <a:pt x="171" y="109"/>
                    </a:cubicBezTo>
                    <a:lnTo>
                      <a:pt x="158" y="119"/>
                    </a:lnTo>
                    <a:close/>
                    <a:moveTo>
                      <a:pt x="165" y="70"/>
                    </a:moveTo>
                    <a:cubicBezTo>
                      <a:pt x="163" y="67"/>
                      <a:pt x="158" y="63"/>
                      <a:pt x="156" y="60"/>
                    </a:cubicBezTo>
                    <a:cubicBezTo>
                      <a:pt x="159" y="73"/>
                      <a:pt x="159" y="73"/>
                      <a:pt x="159" y="73"/>
                    </a:cubicBezTo>
                    <a:cubicBezTo>
                      <a:pt x="149" y="79"/>
                      <a:pt x="149" y="79"/>
                      <a:pt x="149" y="79"/>
                    </a:cubicBezTo>
                    <a:cubicBezTo>
                      <a:pt x="138" y="44"/>
                      <a:pt x="138" y="44"/>
                      <a:pt x="138" y="44"/>
                    </a:cubicBezTo>
                    <a:cubicBezTo>
                      <a:pt x="148" y="39"/>
                      <a:pt x="148" y="39"/>
                      <a:pt x="148" y="39"/>
                    </a:cubicBezTo>
                    <a:cubicBezTo>
                      <a:pt x="151" y="41"/>
                      <a:pt x="156" y="46"/>
                      <a:pt x="159" y="49"/>
                    </a:cubicBezTo>
                    <a:cubicBezTo>
                      <a:pt x="157" y="41"/>
                      <a:pt x="157" y="41"/>
                      <a:pt x="157" y="41"/>
                    </a:cubicBezTo>
                    <a:cubicBezTo>
                      <a:pt x="167" y="39"/>
                      <a:pt x="167" y="39"/>
                      <a:pt x="167" y="39"/>
                    </a:cubicBezTo>
                    <a:cubicBezTo>
                      <a:pt x="175" y="64"/>
                      <a:pt x="175" y="64"/>
                      <a:pt x="175" y="64"/>
                    </a:cubicBezTo>
                    <a:lnTo>
                      <a:pt x="165" y="70"/>
                    </a:lnTo>
                    <a:close/>
                    <a:moveTo>
                      <a:pt x="167" y="33"/>
                    </a:moveTo>
                    <a:cubicBezTo>
                      <a:pt x="169" y="30"/>
                      <a:pt x="169" y="30"/>
                      <a:pt x="169" y="30"/>
                    </a:cubicBezTo>
                    <a:cubicBezTo>
                      <a:pt x="173" y="33"/>
                      <a:pt x="178" y="38"/>
                      <a:pt x="181" y="44"/>
                    </a:cubicBezTo>
                    <a:cubicBezTo>
                      <a:pt x="178" y="46"/>
                      <a:pt x="178" y="46"/>
                      <a:pt x="178" y="46"/>
                    </a:cubicBezTo>
                    <a:cubicBezTo>
                      <a:pt x="177" y="43"/>
                      <a:pt x="172" y="37"/>
                      <a:pt x="167" y="33"/>
                    </a:cubicBezTo>
                    <a:close/>
                    <a:moveTo>
                      <a:pt x="182" y="99"/>
                    </a:moveTo>
                    <a:cubicBezTo>
                      <a:pt x="179" y="96"/>
                      <a:pt x="179" y="96"/>
                      <a:pt x="179" y="96"/>
                    </a:cubicBezTo>
                    <a:cubicBezTo>
                      <a:pt x="182" y="94"/>
                      <a:pt x="189" y="87"/>
                      <a:pt x="193" y="82"/>
                    </a:cubicBezTo>
                    <a:cubicBezTo>
                      <a:pt x="196" y="84"/>
                      <a:pt x="196" y="84"/>
                      <a:pt x="196" y="84"/>
                    </a:cubicBezTo>
                    <a:cubicBezTo>
                      <a:pt x="194" y="88"/>
                      <a:pt x="187" y="95"/>
                      <a:pt x="182" y="99"/>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1092"/>
              <p:cNvSpPr/>
              <p:nvPr/>
            </p:nvSpPr>
            <p:spPr bwMode="auto">
              <a:xfrm>
                <a:off x="2037" y="2537"/>
                <a:ext cx="345" cy="394"/>
              </a:xfrm>
              <a:custGeom>
                <a:avLst/>
                <a:gdLst>
                  <a:gd name="T0" fmla="*/ 141 w 146"/>
                  <a:gd name="T1" fmla="*/ 69 h 166"/>
                  <a:gd name="T2" fmla="*/ 44 w 146"/>
                  <a:gd name="T3" fmla="*/ 21 h 166"/>
                  <a:gd name="T4" fmla="*/ 7 w 146"/>
                  <a:gd name="T5" fmla="*/ 97 h 166"/>
                  <a:gd name="T6" fmla="*/ 71 w 146"/>
                  <a:gd name="T7" fmla="*/ 139 h 166"/>
                  <a:gd name="T8" fmla="*/ 107 w 146"/>
                  <a:gd name="T9" fmla="*/ 74 h 166"/>
                  <a:gd name="T10" fmla="*/ 62 w 146"/>
                  <a:gd name="T11" fmla="*/ 39 h 166"/>
                  <a:gd name="T12" fmla="*/ 27 w 146"/>
                  <a:gd name="T13" fmla="*/ 85 h 166"/>
                  <a:gd name="T14" fmla="*/ 69 w 146"/>
                  <a:gd name="T15" fmla="*/ 115 h 166"/>
                  <a:gd name="T16" fmla="*/ 84 w 146"/>
                  <a:gd name="T17" fmla="*/ 76 h 166"/>
                  <a:gd name="T18" fmla="*/ 59 w 146"/>
                  <a:gd name="T19" fmla="*/ 72 h 166"/>
                  <a:gd name="T20" fmla="*/ 58 w 146"/>
                  <a:gd name="T21" fmla="*/ 90 h 166"/>
                  <a:gd name="T22" fmla="*/ 68 w 146"/>
                  <a:gd name="T23" fmla="*/ 83 h 166"/>
                  <a:gd name="T24" fmla="*/ 72 w 146"/>
                  <a:gd name="T25" fmla="*/ 82 h 166"/>
                  <a:gd name="T26" fmla="*/ 58 w 146"/>
                  <a:gd name="T27" fmla="*/ 95 h 166"/>
                  <a:gd name="T28" fmla="*/ 53 w 146"/>
                  <a:gd name="T29" fmla="*/ 69 h 166"/>
                  <a:gd name="T30" fmla="*/ 89 w 146"/>
                  <a:gd name="T31" fmla="*/ 74 h 166"/>
                  <a:gd name="T32" fmla="*/ 72 w 146"/>
                  <a:gd name="T33" fmla="*/ 119 h 166"/>
                  <a:gd name="T34" fmla="*/ 22 w 146"/>
                  <a:gd name="T35" fmla="*/ 86 h 166"/>
                  <a:gd name="T36" fmla="*/ 57 w 146"/>
                  <a:gd name="T37" fmla="*/ 32 h 166"/>
                  <a:gd name="T38" fmla="*/ 113 w 146"/>
                  <a:gd name="T39" fmla="*/ 69 h 166"/>
                  <a:gd name="T40" fmla="*/ 73 w 146"/>
                  <a:gd name="T41" fmla="*/ 159 h 166"/>
                  <a:gd name="T42" fmla="*/ 70 w 146"/>
                  <a:gd name="T43" fmla="*/ 166 h 166"/>
                  <a:gd name="T44" fmla="*/ 90 w 146"/>
                  <a:gd name="T45" fmla="*/ 166 h 166"/>
                  <a:gd name="T46" fmla="*/ 92 w 146"/>
                  <a:gd name="T47" fmla="*/ 161 h 166"/>
                  <a:gd name="T48" fmla="*/ 141 w 146"/>
                  <a:gd name="T49" fmla="*/ 69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6" h="166">
                    <a:moveTo>
                      <a:pt x="141" y="69"/>
                    </a:moveTo>
                    <a:cubicBezTo>
                      <a:pt x="138" y="42"/>
                      <a:pt x="101" y="0"/>
                      <a:pt x="44" y="21"/>
                    </a:cubicBezTo>
                    <a:cubicBezTo>
                      <a:pt x="11" y="34"/>
                      <a:pt x="0" y="69"/>
                      <a:pt x="7" y="97"/>
                    </a:cubicBezTo>
                    <a:cubicBezTo>
                      <a:pt x="14" y="128"/>
                      <a:pt x="40" y="149"/>
                      <a:pt x="71" y="139"/>
                    </a:cubicBezTo>
                    <a:cubicBezTo>
                      <a:pt x="82" y="136"/>
                      <a:pt x="108" y="99"/>
                      <a:pt x="107" y="74"/>
                    </a:cubicBezTo>
                    <a:cubicBezTo>
                      <a:pt x="105" y="45"/>
                      <a:pt x="82" y="36"/>
                      <a:pt x="62" y="39"/>
                    </a:cubicBezTo>
                    <a:cubicBezTo>
                      <a:pt x="43" y="42"/>
                      <a:pt x="22" y="57"/>
                      <a:pt x="27" y="85"/>
                    </a:cubicBezTo>
                    <a:cubicBezTo>
                      <a:pt x="30" y="106"/>
                      <a:pt x="47" y="122"/>
                      <a:pt x="69" y="115"/>
                    </a:cubicBezTo>
                    <a:cubicBezTo>
                      <a:pt x="85" y="109"/>
                      <a:pt x="92" y="88"/>
                      <a:pt x="84" y="76"/>
                    </a:cubicBezTo>
                    <a:cubicBezTo>
                      <a:pt x="78" y="67"/>
                      <a:pt x="65" y="65"/>
                      <a:pt x="59" y="72"/>
                    </a:cubicBezTo>
                    <a:cubicBezTo>
                      <a:pt x="54" y="78"/>
                      <a:pt x="53" y="87"/>
                      <a:pt x="58" y="90"/>
                    </a:cubicBezTo>
                    <a:cubicBezTo>
                      <a:pt x="63" y="92"/>
                      <a:pt x="71" y="88"/>
                      <a:pt x="68" y="83"/>
                    </a:cubicBezTo>
                    <a:cubicBezTo>
                      <a:pt x="68" y="79"/>
                      <a:pt x="70" y="79"/>
                      <a:pt x="72" y="82"/>
                    </a:cubicBezTo>
                    <a:cubicBezTo>
                      <a:pt x="77" y="90"/>
                      <a:pt x="68" y="99"/>
                      <a:pt x="58" y="95"/>
                    </a:cubicBezTo>
                    <a:cubicBezTo>
                      <a:pt x="46" y="90"/>
                      <a:pt x="45" y="77"/>
                      <a:pt x="53" y="69"/>
                    </a:cubicBezTo>
                    <a:cubicBezTo>
                      <a:pt x="65" y="57"/>
                      <a:pt x="81" y="61"/>
                      <a:pt x="89" y="74"/>
                    </a:cubicBezTo>
                    <a:cubicBezTo>
                      <a:pt x="96" y="87"/>
                      <a:pt x="91" y="109"/>
                      <a:pt x="72" y="119"/>
                    </a:cubicBezTo>
                    <a:cubicBezTo>
                      <a:pt x="49" y="130"/>
                      <a:pt x="25" y="111"/>
                      <a:pt x="22" y="86"/>
                    </a:cubicBezTo>
                    <a:cubicBezTo>
                      <a:pt x="18" y="65"/>
                      <a:pt x="30" y="39"/>
                      <a:pt x="57" y="32"/>
                    </a:cubicBezTo>
                    <a:cubicBezTo>
                      <a:pt x="94" y="24"/>
                      <a:pt x="110" y="52"/>
                      <a:pt x="113" y="69"/>
                    </a:cubicBezTo>
                    <a:cubicBezTo>
                      <a:pt x="117" y="101"/>
                      <a:pt x="83" y="133"/>
                      <a:pt x="73" y="159"/>
                    </a:cubicBezTo>
                    <a:cubicBezTo>
                      <a:pt x="72" y="161"/>
                      <a:pt x="71" y="164"/>
                      <a:pt x="70" y="166"/>
                    </a:cubicBezTo>
                    <a:cubicBezTo>
                      <a:pt x="90" y="166"/>
                      <a:pt x="90" y="166"/>
                      <a:pt x="90" y="166"/>
                    </a:cubicBezTo>
                    <a:cubicBezTo>
                      <a:pt x="90" y="164"/>
                      <a:pt x="91" y="163"/>
                      <a:pt x="92" y="161"/>
                    </a:cubicBezTo>
                    <a:cubicBezTo>
                      <a:pt x="108" y="122"/>
                      <a:pt x="146" y="116"/>
                      <a:pt x="141" y="69"/>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1093"/>
              <p:cNvSpPr/>
              <p:nvPr/>
            </p:nvSpPr>
            <p:spPr bwMode="auto">
              <a:xfrm>
                <a:off x="2297" y="2098"/>
                <a:ext cx="40" cy="48"/>
              </a:xfrm>
              <a:custGeom>
                <a:avLst/>
                <a:gdLst>
                  <a:gd name="T0" fmla="*/ 0 w 17"/>
                  <a:gd name="T1" fmla="*/ 6 h 20"/>
                  <a:gd name="T2" fmla="*/ 12 w 17"/>
                  <a:gd name="T3" fmla="*/ 20 h 20"/>
                  <a:gd name="T4" fmla="*/ 17 w 17"/>
                  <a:gd name="T5" fmla="*/ 18 h 20"/>
                  <a:gd name="T6" fmla="*/ 5 w 17"/>
                  <a:gd name="T7" fmla="*/ 0 h 20"/>
                  <a:gd name="T8" fmla="*/ 0 w 17"/>
                  <a:gd name="T9" fmla="*/ 6 h 20"/>
                </a:gdLst>
                <a:ahLst/>
                <a:cxnLst>
                  <a:cxn ang="0">
                    <a:pos x="T0" y="T1"/>
                  </a:cxn>
                  <a:cxn ang="0">
                    <a:pos x="T2" y="T3"/>
                  </a:cxn>
                  <a:cxn ang="0">
                    <a:pos x="T4" y="T5"/>
                  </a:cxn>
                  <a:cxn ang="0">
                    <a:pos x="T6" y="T7"/>
                  </a:cxn>
                  <a:cxn ang="0">
                    <a:pos x="T8" y="T9"/>
                  </a:cxn>
                </a:cxnLst>
                <a:rect l="0" t="0" r="r" b="b"/>
                <a:pathLst>
                  <a:path w="17" h="20">
                    <a:moveTo>
                      <a:pt x="0" y="6"/>
                    </a:moveTo>
                    <a:cubicBezTo>
                      <a:pt x="4" y="11"/>
                      <a:pt x="8" y="15"/>
                      <a:pt x="12" y="20"/>
                    </a:cubicBezTo>
                    <a:cubicBezTo>
                      <a:pt x="14" y="19"/>
                      <a:pt x="16" y="18"/>
                      <a:pt x="17" y="18"/>
                    </a:cubicBezTo>
                    <a:cubicBezTo>
                      <a:pt x="5" y="0"/>
                      <a:pt x="5" y="0"/>
                      <a:pt x="5" y="0"/>
                    </a:cubicBezTo>
                    <a:cubicBezTo>
                      <a:pt x="3" y="2"/>
                      <a:pt x="1" y="4"/>
                      <a:pt x="0" y="6"/>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1094"/>
              <p:cNvSpPr/>
              <p:nvPr/>
            </p:nvSpPr>
            <p:spPr bwMode="auto">
              <a:xfrm>
                <a:off x="2226" y="1389"/>
                <a:ext cx="104" cy="47"/>
              </a:xfrm>
              <a:custGeom>
                <a:avLst/>
                <a:gdLst>
                  <a:gd name="T0" fmla="*/ 4 w 44"/>
                  <a:gd name="T1" fmla="*/ 20 h 20"/>
                  <a:gd name="T2" fmla="*/ 44 w 44"/>
                  <a:gd name="T3" fmla="*/ 3 h 20"/>
                  <a:gd name="T4" fmla="*/ 39 w 44"/>
                  <a:gd name="T5" fmla="*/ 0 h 20"/>
                  <a:gd name="T6" fmla="*/ 15 w 44"/>
                  <a:gd name="T7" fmla="*/ 0 h 20"/>
                  <a:gd name="T8" fmla="*/ 0 w 44"/>
                  <a:gd name="T9" fmla="*/ 18 h 20"/>
                  <a:gd name="T10" fmla="*/ 4 w 44"/>
                  <a:gd name="T11" fmla="*/ 20 h 20"/>
                </a:gdLst>
                <a:ahLst/>
                <a:cxnLst>
                  <a:cxn ang="0">
                    <a:pos x="T0" y="T1"/>
                  </a:cxn>
                  <a:cxn ang="0">
                    <a:pos x="T2" y="T3"/>
                  </a:cxn>
                  <a:cxn ang="0">
                    <a:pos x="T4" y="T5"/>
                  </a:cxn>
                  <a:cxn ang="0">
                    <a:pos x="T6" y="T7"/>
                  </a:cxn>
                  <a:cxn ang="0">
                    <a:pos x="T8" y="T9"/>
                  </a:cxn>
                  <a:cxn ang="0">
                    <a:pos x="T10" y="T11"/>
                  </a:cxn>
                </a:cxnLst>
                <a:rect l="0" t="0" r="r" b="b"/>
                <a:pathLst>
                  <a:path w="44" h="20">
                    <a:moveTo>
                      <a:pt x="4" y="20"/>
                    </a:moveTo>
                    <a:cubicBezTo>
                      <a:pt x="16" y="12"/>
                      <a:pt x="29" y="7"/>
                      <a:pt x="44" y="3"/>
                    </a:cubicBezTo>
                    <a:cubicBezTo>
                      <a:pt x="42" y="2"/>
                      <a:pt x="41" y="1"/>
                      <a:pt x="39" y="0"/>
                    </a:cubicBezTo>
                    <a:cubicBezTo>
                      <a:pt x="15" y="0"/>
                      <a:pt x="15" y="0"/>
                      <a:pt x="15" y="0"/>
                    </a:cubicBezTo>
                    <a:cubicBezTo>
                      <a:pt x="11" y="5"/>
                      <a:pt x="6" y="11"/>
                      <a:pt x="0" y="18"/>
                    </a:cubicBezTo>
                    <a:cubicBezTo>
                      <a:pt x="1" y="19"/>
                      <a:pt x="3" y="19"/>
                      <a:pt x="4" y="20"/>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1095"/>
              <p:cNvSpPr/>
              <p:nvPr/>
            </p:nvSpPr>
            <p:spPr bwMode="auto">
              <a:xfrm>
                <a:off x="2309" y="2547"/>
                <a:ext cx="76" cy="73"/>
              </a:xfrm>
              <a:custGeom>
                <a:avLst/>
                <a:gdLst>
                  <a:gd name="T0" fmla="*/ 15 w 32"/>
                  <a:gd name="T1" fmla="*/ 31 h 31"/>
                  <a:gd name="T2" fmla="*/ 32 w 32"/>
                  <a:gd name="T3" fmla="*/ 12 h 31"/>
                  <a:gd name="T4" fmla="*/ 17 w 32"/>
                  <a:gd name="T5" fmla="*/ 0 h 31"/>
                  <a:gd name="T6" fmla="*/ 0 w 32"/>
                  <a:gd name="T7" fmla="*/ 19 h 31"/>
                  <a:gd name="T8" fmla="*/ 15 w 32"/>
                  <a:gd name="T9" fmla="*/ 31 h 31"/>
                </a:gdLst>
                <a:ahLst/>
                <a:cxnLst>
                  <a:cxn ang="0">
                    <a:pos x="T0" y="T1"/>
                  </a:cxn>
                  <a:cxn ang="0">
                    <a:pos x="T2" y="T3"/>
                  </a:cxn>
                  <a:cxn ang="0">
                    <a:pos x="T4" y="T5"/>
                  </a:cxn>
                  <a:cxn ang="0">
                    <a:pos x="T6" y="T7"/>
                  </a:cxn>
                  <a:cxn ang="0">
                    <a:pos x="T8" y="T9"/>
                  </a:cxn>
                </a:cxnLst>
                <a:rect l="0" t="0" r="r" b="b"/>
                <a:pathLst>
                  <a:path w="32" h="31">
                    <a:moveTo>
                      <a:pt x="15" y="31"/>
                    </a:moveTo>
                    <a:cubicBezTo>
                      <a:pt x="20" y="25"/>
                      <a:pt x="26" y="19"/>
                      <a:pt x="32" y="12"/>
                    </a:cubicBezTo>
                    <a:cubicBezTo>
                      <a:pt x="25" y="9"/>
                      <a:pt x="20" y="3"/>
                      <a:pt x="17" y="0"/>
                    </a:cubicBezTo>
                    <a:cubicBezTo>
                      <a:pt x="0" y="19"/>
                      <a:pt x="0" y="19"/>
                      <a:pt x="0" y="19"/>
                    </a:cubicBezTo>
                    <a:cubicBezTo>
                      <a:pt x="6" y="23"/>
                      <a:pt x="11" y="27"/>
                      <a:pt x="15" y="31"/>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1096"/>
              <p:cNvSpPr/>
              <p:nvPr/>
            </p:nvSpPr>
            <p:spPr bwMode="auto">
              <a:xfrm>
                <a:off x="2203" y="2160"/>
                <a:ext cx="68" cy="78"/>
              </a:xfrm>
              <a:custGeom>
                <a:avLst/>
                <a:gdLst>
                  <a:gd name="T0" fmla="*/ 19 w 29"/>
                  <a:gd name="T1" fmla="*/ 2 h 33"/>
                  <a:gd name="T2" fmla="*/ 23 w 29"/>
                  <a:gd name="T3" fmla="*/ 15 h 33"/>
                  <a:gd name="T4" fmla="*/ 5 w 29"/>
                  <a:gd name="T5" fmla="*/ 1 h 33"/>
                  <a:gd name="T6" fmla="*/ 0 w 29"/>
                  <a:gd name="T7" fmla="*/ 3 h 33"/>
                  <a:gd name="T8" fmla="*/ 8 w 29"/>
                  <a:gd name="T9" fmla="*/ 33 h 33"/>
                  <a:gd name="T10" fmla="*/ 14 w 29"/>
                  <a:gd name="T11" fmla="*/ 30 h 33"/>
                  <a:gd name="T12" fmla="*/ 8 w 29"/>
                  <a:gd name="T13" fmla="*/ 9 h 33"/>
                  <a:gd name="T14" fmla="*/ 24 w 29"/>
                  <a:gd name="T15" fmla="*/ 23 h 33"/>
                  <a:gd name="T16" fmla="*/ 29 w 29"/>
                  <a:gd name="T17" fmla="*/ 20 h 33"/>
                  <a:gd name="T18" fmla="*/ 24 w 29"/>
                  <a:gd name="T19" fmla="*/ 0 h 33"/>
                  <a:gd name="T20" fmla="*/ 19 w 29"/>
                  <a:gd name="T21"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33">
                    <a:moveTo>
                      <a:pt x="19" y="2"/>
                    </a:moveTo>
                    <a:cubicBezTo>
                      <a:pt x="23" y="15"/>
                      <a:pt x="23" y="15"/>
                      <a:pt x="23" y="15"/>
                    </a:cubicBezTo>
                    <a:cubicBezTo>
                      <a:pt x="17" y="11"/>
                      <a:pt x="8" y="2"/>
                      <a:pt x="5" y="1"/>
                    </a:cubicBezTo>
                    <a:cubicBezTo>
                      <a:pt x="0" y="3"/>
                      <a:pt x="0" y="3"/>
                      <a:pt x="0" y="3"/>
                    </a:cubicBezTo>
                    <a:cubicBezTo>
                      <a:pt x="8" y="33"/>
                      <a:pt x="8" y="33"/>
                      <a:pt x="8" y="33"/>
                    </a:cubicBezTo>
                    <a:cubicBezTo>
                      <a:pt x="14" y="30"/>
                      <a:pt x="14" y="30"/>
                      <a:pt x="14" y="30"/>
                    </a:cubicBezTo>
                    <a:cubicBezTo>
                      <a:pt x="8" y="9"/>
                      <a:pt x="8" y="9"/>
                      <a:pt x="8" y="9"/>
                    </a:cubicBezTo>
                    <a:cubicBezTo>
                      <a:pt x="11" y="11"/>
                      <a:pt x="20" y="19"/>
                      <a:pt x="24" y="23"/>
                    </a:cubicBezTo>
                    <a:cubicBezTo>
                      <a:pt x="29" y="20"/>
                      <a:pt x="29" y="20"/>
                      <a:pt x="29" y="20"/>
                    </a:cubicBezTo>
                    <a:cubicBezTo>
                      <a:pt x="24" y="0"/>
                      <a:pt x="24" y="0"/>
                      <a:pt x="24" y="0"/>
                    </a:cubicBezTo>
                    <a:lnTo>
                      <a:pt x="19" y="2"/>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1097"/>
              <p:cNvSpPr/>
              <p:nvPr/>
            </p:nvSpPr>
            <p:spPr bwMode="auto">
              <a:xfrm>
                <a:off x="2068" y="1408"/>
                <a:ext cx="194" cy="104"/>
              </a:xfrm>
              <a:custGeom>
                <a:avLst/>
                <a:gdLst>
                  <a:gd name="T0" fmla="*/ 67 w 82"/>
                  <a:gd name="T1" fmla="*/ 37 h 44"/>
                  <a:gd name="T2" fmla="*/ 82 w 82"/>
                  <a:gd name="T3" fmla="*/ 25 h 44"/>
                  <a:gd name="T4" fmla="*/ 0 w 82"/>
                  <a:gd name="T5" fmla="*/ 37 h 44"/>
                  <a:gd name="T6" fmla="*/ 11 w 82"/>
                  <a:gd name="T7" fmla="*/ 44 h 44"/>
                  <a:gd name="T8" fmla="*/ 67 w 82"/>
                  <a:gd name="T9" fmla="*/ 37 h 44"/>
                </a:gdLst>
                <a:ahLst/>
                <a:cxnLst>
                  <a:cxn ang="0">
                    <a:pos x="T0" y="T1"/>
                  </a:cxn>
                  <a:cxn ang="0">
                    <a:pos x="T2" y="T3"/>
                  </a:cxn>
                  <a:cxn ang="0">
                    <a:pos x="T4" y="T5"/>
                  </a:cxn>
                  <a:cxn ang="0">
                    <a:pos x="T6" y="T7"/>
                  </a:cxn>
                  <a:cxn ang="0">
                    <a:pos x="T8" y="T9"/>
                  </a:cxn>
                </a:cxnLst>
                <a:rect l="0" t="0" r="r" b="b"/>
                <a:pathLst>
                  <a:path w="82" h="44">
                    <a:moveTo>
                      <a:pt x="67" y="37"/>
                    </a:moveTo>
                    <a:cubicBezTo>
                      <a:pt x="71" y="33"/>
                      <a:pt x="76" y="29"/>
                      <a:pt x="82" y="25"/>
                    </a:cubicBezTo>
                    <a:cubicBezTo>
                      <a:pt x="53" y="0"/>
                      <a:pt x="16" y="11"/>
                      <a:pt x="0" y="37"/>
                    </a:cubicBezTo>
                    <a:cubicBezTo>
                      <a:pt x="4" y="39"/>
                      <a:pt x="7" y="41"/>
                      <a:pt x="11" y="44"/>
                    </a:cubicBezTo>
                    <a:cubicBezTo>
                      <a:pt x="24" y="27"/>
                      <a:pt x="47" y="22"/>
                      <a:pt x="67" y="37"/>
                    </a:cubicBezTo>
                    <a:close/>
                  </a:path>
                </a:pathLst>
              </a:custGeom>
              <a:solidFill>
                <a:srgbClr val="A8AA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1098"/>
              <p:cNvSpPr/>
              <p:nvPr/>
            </p:nvSpPr>
            <p:spPr bwMode="auto">
              <a:xfrm>
                <a:off x="2127" y="1797"/>
                <a:ext cx="132" cy="152"/>
              </a:xfrm>
              <a:custGeom>
                <a:avLst/>
                <a:gdLst>
                  <a:gd name="T0" fmla="*/ 49 w 56"/>
                  <a:gd name="T1" fmla="*/ 13 h 64"/>
                  <a:gd name="T2" fmla="*/ 0 w 56"/>
                  <a:gd name="T3" fmla="*/ 31 h 64"/>
                  <a:gd name="T4" fmla="*/ 38 w 56"/>
                  <a:gd name="T5" fmla="*/ 64 h 64"/>
                  <a:gd name="T6" fmla="*/ 49 w 56"/>
                  <a:gd name="T7" fmla="*/ 13 h 64"/>
                </a:gdLst>
                <a:ahLst/>
                <a:cxnLst>
                  <a:cxn ang="0">
                    <a:pos x="T0" y="T1"/>
                  </a:cxn>
                  <a:cxn ang="0">
                    <a:pos x="T2" y="T3"/>
                  </a:cxn>
                  <a:cxn ang="0">
                    <a:pos x="T4" y="T5"/>
                  </a:cxn>
                  <a:cxn ang="0">
                    <a:pos x="T6" y="T7"/>
                  </a:cxn>
                </a:cxnLst>
                <a:rect l="0" t="0" r="r" b="b"/>
                <a:pathLst>
                  <a:path w="56" h="64">
                    <a:moveTo>
                      <a:pt x="49" y="13"/>
                    </a:moveTo>
                    <a:cubicBezTo>
                      <a:pt x="37" y="0"/>
                      <a:pt x="10" y="10"/>
                      <a:pt x="0" y="31"/>
                    </a:cubicBezTo>
                    <a:cubicBezTo>
                      <a:pt x="16" y="34"/>
                      <a:pt x="32" y="53"/>
                      <a:pt x="38" y="64"/>
                    </a:cubicBezTo>
                    <a:cubicBezTo>
                      <a:pt x="42" y="57"/>
                      <a:pt x="56" y="22"/>
                      <a:pt x="49" y="13"/>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1099"/>
              <p:cNvSpPr/>
              <p:nvPr/>
            </p:nvSpPr>
            <p:spPr bwMode="auto">
              <a:xfrm>
                <a:off x="2101" y="1474"/>
                <a:ext cx="118" cy="78"/>
              </a:xfrm>
              <a:custGeom>
                <a:avLst/>
                <a:gdLst>
                  <a:gd name="T0" fmla="*/ 50 w 50"/>
                  <a:gd name="T1" fmla="*/ 12 h 33"/>
                  <a:gd name="T2" fmla="*/ 0 w 50"/>
                  <a:gd name="T3" fmla="*/ 19 h 33"/>
                  <a:gd name="T4" fmla="*/ 14 w 50"/>
                  <a:gd name="T5" fmla="*/ 33 h 33"/>
                  <a:gd name="T6" fmla="*/ 41 w 50"/>
                  <a:gd name="T7" fmla="*/ 28 h 33"/>
                  <a:gd name="T8" fmla="*/ 50 w 50"/>
                  <a:gd name="T9" fmla="*/ 12 h 33"/>
                </a:gdLst>
                <a:ahLst/>
                <a:cxnLst>
                  <a:cxn ang="0">
                    <a:pos x="T0" y="T1"/>
                  </a:cxn>
                  <a:cxn ang="0">
                    <a:pos x="T2" y="T3"/>
                  </a:cxn>
                  <a:cxn ang="0">
                    <a:pos x="T4" y="T5"/>
                  </a:cxn>
                  <a:cxn ang="0">
                    <a:pos x="T6" y="T7"/>
                  </a:cxn>
                  <a:cxn ang="0">
                    <a:pos x="T8" y="T9"/>
                  </a:cxn>
                </a:cxnLst>
                <a:rect l="0" t="0" r="r" b="b"/>
                <a:pathLst>
                  <a:path w="50" h="33">
                    <a:moveTo>
                      <a:pt x="50" y="12"/>
                    </a:moveTo>
                    <a:cubicBezTo>
                      <a:pt x="32" y="0"/>
                      <a:pt x="12" y="4"/>
                      <a:pt x="0" y="19"/>
                    </a:cubicBezTo>
                    <a:cubicBezTo>
                      <a:pt x="5" y="23"/>
                      <a:pt x="10" y="28"/>
                      <a:pt x="14" y="33"/>
                    </a:cubicBezTo>
                    <a:cubicBezTo>
                      <a:pt x="21" y="26"/>
                      <a:pt x="31" y="23"/>
                      <a:pt x="41" y="28"/>
                    </a:cubicBezTo>
                    <a:cubicBezTo>
                      <a:pt x="44" y="22"/>
                      <a:pt x="47" y="17"/>
                      <a:pt x="50" y="12"/>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1100"/>
              <p:cNvSpPr/>
              <p:nvPr/>
            </p:nvSpPr>
            <p:spPr bwMode="auto">
              <a:xfrm>
                <a:off x="2188" y="1605"/>
                <a:ext cx="22" cy="47"/>
              </a:xfrm>
              <a:custGeom>
                <a:avLst/>
                <a:gdLst>
                  <a:gd name="T0" fmla="*/ 0 w 9"/>
                  <a:gd name="T1" fmla="*/ 20 h 20"/>
                  <a:gd name="T2" fmla="*/ 9 w 9"/>
                  <a:gd name="T3" fmla="*/ 18 h 20"/>
                  <a:gd name="T4" fmla="*/ 1 w 9"/>
                  <a:gd name="T5" fmla="*/ 0 h 20"/>
                  <a:gd name="T6" fmla="*/ 0 w 9"/>
                  <a:gd name="T7" fmla="*/ 20 h 20"/>
                </a:gdLst>
                <a:ahLst/>
                <a:cxnLst>
                  <a:cxn ang="0">
                    <a:pos x="T0" y="T1"/>
                  </a:cxn>
                  <a:cxn ang="0">
                    <a:pos x="T2" y="T3"/>
                  </a:cxn>
                  <a:cxn ang="0">
                    <a:pos x="T4" y="T5"/>
                  </a:cxn>
                  <a:cxn ang="0">
                    <a:pos x="T6" y="T7"/>
                  </a:cxn>
                </a:cxnLst>
                <a:rect l="0" t="0" r="r" b="b"/>
                <a:pathLst>
                  <a:path w="9" h="20">
                    <a:moveTo>
                      <a:pt x="0" y="20"/>
                    </a:moveTo>
                    <a:cubicBezTo>
                      <a:pt x="3" y="19"/>
                      <a:pt x="6" y="18"/>
                      <a:pt x="9" y="18"/>
                    </a:cubicBezTo>
                    <a:cubicBezTo>
                      <a:pt x="5" y="13"/>
                      <a:pt x="2" y="7"/>
                      <a:pt x="1" y="0"/>
                    </a:cubicBezTo>
                    <a:lnTo>
                      <a:pt x="0" y="2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1101"/>
              <p:cNvSpPr/>
              <p:nvPr/>
            </p:nvSpPr>
            <p:spPr bwMode="auto">
              <a:xfrm>
                <a:off x="2139" y="1543"/>
                <a:ext cx="56" cy="47"/>
              </a:xfrm>
              <a:custGeom>
                <a:avLst/>
                <a:gdLst>
                  <a:gd name="T0" fmla="*/ 22 w 24"/>
                  <a:gd name="T1" fmla="*/ 19 h 20"/>
                  <a:gd name="T2" fmla="*/ 24 w 24"/>
                  <a:gd name="T3" fmla="*/ 3 h 20"/>
                  <a:gd name="T4" fmla="*/ 0 w 24"/>
                  <a:gd name="T5" fmla="*/ 7 h 20"/>
                  <a:gd name="T6" fmla="*/ 7 w 24"/>
                  <a:gd name="T7" fmla="*/ 20 h 20"/>
                  <a:gd name="T8" fmla="*/ 22 w 24"/>
                  <a:gd name="T9" fmla="*/ 19 h 20"/>
                </a:gdLst>
                <a:ahLst/>
                <a:cxnLst>
                  <a:cxn ang="0">
                    <a:pos x="T0" y="T1"/>
                  </a:cxn>
                  <a:cxn ang="0">
                    <a:pos x="T2" y="T3"/>
                  </a:cxn>
                  <a:cxn ang="0">
                    <a:pos x="T4" y="T5"/>
                  </a:cxn>
                  <a:cxn ang="0">
                    <a:pos x="T6" y="T7"/>
                  </a:cxn>
                  <a:cxn ang="0">
                    <a:pos x="T8" y="T9"/>
                  </a:cxn>
                </a:cxnLst>
                <a:rect l="0" t="0" r="r" b="b"/>
                <a:pathLst>
                  <a:path w="24" h="20">
                    <a:moveTo>
                      <a:pt x="22" y="19"/>
                    </a:moveTo>
                    <a:cubicBezTo>
                      <a:pt x="21" y="14"/>
                      <a:pt x="22" y="9"/>
                      <a:pt x="24" y="3"/>
                    </a:cubicBezTo>
                    <a:cubicBezTo>
                      <a:pt x="15" y="0"/>
                      <a:pt x="7" y="1"/>
                      <a:pt x="0" y="7"/>
                    </a:cubicBezTo>
                    <a:cubicBezTo>
                      <a:pt x="3" y="12"/>
                      <a:pt x="6" y="16"/>
                      <a:pt x="7" y="20"/>
                    </a:cubicBezTo>
                    <a:cubicBezTo>
                      <a:pt x="11" y="19"/>
                      <a:pt x="16" y="19"/>
                      <a:pt x="22" y="19"/>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1102"/>
              <p:cNvSpPr/>
              <p:nvPr/>
            </p:nvSpPr>
            <p:spPr bwMode="auto">
              <a:xfrm>
                <a:off x="2177" y="1597"/>
                <a:ext cx="11" cy="57"/>
              </a:xfrm>
              <a:custGeom>
                <a:avLst/>
                <a:gdLst>
                  <a:gd name="T0" fmla="*/ 5 w 5"/>
                  <a:gd name="T1" fmla="*/ 0 h 24"/>
                  <a:gd name="T2" fmla="*/ 2 w 5"/>
                  <a:gd name="T3" fmla="*/ 0 h 24"/>
                  <a:gd name="T4" fmla="*/ 0 w 5"/>
                  <a:gd name="T5" fmla="*/ 24 h 24"/>
                  <a:gd name="T6" fmla="*/ 4 w 5"/>
                  <a:gd name="T7" fmla="*/ 23 h 24"/>
                  <a:gd name="T8" fmla="*/ 5 w 5"/>
                  <a:gd name="T9" fmla="*/ 0 h 24"/>
                </a:gdLst>
                <a:ahLst/>
                <a:cxnLst>
                  <a:cxn ang="0">
                    <a:pos x="T0" y="T1"/>
                  </a:cxn>
                  <a:cxn ang="0">
                    <a:pos x="T2" y="T3"/>
                  </a:cxn>
                  <a:cxn ang="0">
                    <a:pos x="T4" y="T5"/>
                  </a:cxn>
                  <a:cxn ang="0">
                    <a:pos x="T6" y="T7"/>
                  </a:cxn>
                  <a:cxn ang="0">
                    <a:pos x="T8" y="T9"/>
                  </a:cxn>
                </a:cxnLst>
                <a:rect l="0" t="0" r="r" b="b"/>
                <a:pathLst>
                  <a:path w="5" h="24">
                    <a:moveTo>
                      <a:pt x="5" y="0"/>
                    </a:moveTo>
                    <a:cubicBezTo>
                      <a:pt x="4" y="0"/>
                      <a:pt x="3" y="0"/>
                      <a:pt x="2" y="0"/>
                    </a:cubicBezTo>
                    <a:cubicBezTo>
                      <a:pt x="0" y="24"/>
                      <a:pt x="0" y="24"/>
                      <a:pt x="0" y="24"/>
                    </a:cubicBezTo>
                    <a:cubicBezTo>
                      <a:pt x="1" y="24"/>
                      <a:pt x="3" y="24"/>
                      <a:pt x="4" y="23"/>
                    </a:cubicBezTo>
                    <a:lnTo>
                      <a:pt x="5"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1103"/>
              <p:cNvSpPr/>
              <p:nvPr/>
            </p:nvSpPr>
            <p:spPr bwMode="auto">
              <a:xfrm>
                <a:off x="2165" y="1597"/>
                <a:ext cx="12" cy="65"/>
              </a:xfrm>
              <a:custGeom>
                <a:avLst/>
                <a:gdLst>
                  <a:gd name="T0" fmla="*/ 5 w 5"/>
                  <a:gd name="T1" fmla="*/ 0 h 27"/>
                  <a:gd name="T2" fmla="*/ 1 w 5"/>
                  <a:gd name="T3" fmla="*/ 0 h 27"/>
                  <a:gd name="T4" fmla="*/ 0 w 5"/>
                  <a:gd name="T5" fmla="*/ 27 h 27"/>
                  <a:gd name="T6" fmla="*/ 4 w 5"/>
                  <a:gd name="T7" fmla="*/ 25 h 27"/>
                  <a:gd name="T8" fmla="*/ 5 w 5"/>
                  <a:gd name="T9" fmla="*/ 0 h 27"/>
                </a:gdLst>
                <a:ahLst/>
                <a:cxnLst>
                  <a:cxn ang="0">
                    <a:pos x="T0" y="T1"/>
                  </a:cxn>
                  <a:cxn ang="0">
                    <a:pos x="T2" y="T3"/>
                  </a:cxn>
                  <a:cxn ang="0">
                    <a:pos x="T4" y="T5"/>
                  </a:cxn>
                  <a:cxn ang="0">
                    <a:pos x="T6" y="T7"/>
                  </a:cxn>
                  <a:cxn ang="0">
                    <a:pos x="T8" y="T9"/>
                  </a:cxn>
                </a:cxnLst>
                <a:rect l="0" t="0" r="r" b="b"/>
                <a:pathLst>
                  <a:path w="5" h="27">
                    <a:moveTo>
                      <a:pt x="5" y="0"/>
                    </a:moveTo>
                    <a:cubicBezTo>
                      <a:pt x="4" y="0"/>
                      <a:pt x="3" y="0"/>
                      <a:pt x="1" y="0"/>
                    </a:cubicBezTo>
                    <a:cubicBezTo>
                      <a:pt x="0" y="27"/>
                      <a:pt x="0" y="27"/>
                      <a:pt x="0" y="27"/>
                    </a:cubicBezTo>
                    <a:cubicBezTo>
                      <a:pt x="1" y="26"/>
                      <a:pt x="3" y="25"/>
                      <a:pt x="4" y="25"/>
                    </a:cubicBezTo>
                    <a:lnTo>
                      <a:pt x="5"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1104"/>
              <p:cNvSpPr/>
              <p:nvPr/>
            </p:nvSpPr>
            <p:spPr bwMode="auto">
              <a:xfrm>
                <a:off x="2129" y="1908"/>
                <a:ext cx="81" cy="79"/>
              </a:xfrm>
              <a:custGeom>
                <a:avLst/>
                <a:gdLst>
                  <a:gd name="T0" fmla="*/ 34 w 34"/>
                  <a:gd name="T1" fmla="*/ 22 h 33"/>
                  <a:gd name="T2" fmla="*/ 14 w 34"/>
                  <a:gd name="T3" fmla="*/ 0 h 33"/>
                  <a:gd name="T4" fmla="*/ 0 w 34"/>
                  <a:gd name="T5" fmla="*/ 4 h 33"/>
                  <a:gd name="T6" fmla="*/ 26 w 34"/>
                  <a:gd name="T7" fmla="*/ 33 h 33"/>
                  <a:gd name="T8" fmla="*/ 34 w 34"/>
                  <a:gd name="T9" fmla="*/ 22 h 33"/>
                </a:gdLst>
                <a:ahLst/>
                <a:cxnLst>
                  <a:cxn ang="0">
                    <a:pos x="T0" y="T1"/>
                  </a:cxn>
                  <a:cxn ang="0">
                    <a:pos x="T2" y="T3"/>
                  </a:cxn>
                  <a:cxn ang="0">
                    <a:pos x="T4" y="T5"/>
                  </a:cxn>
                  <a:cxn ang="0">
                    <a:pos x="T6" y="T7"/>
                  </a:cxn>
                  <a:cxn ang="0">
                    <a:pos x="T8" y="T9"/>
                  </a:cxn>
                </a:cxnLst>
                <a:rect l="0" t="0" r="r" b="b"/>
                <a:pathLst>
                  <a:path w="34" h="33">
                    <a:moveTo>
                      <a:pt x="34" y="22"/>
                    </a:moveTo>
                    <a:cubicBezTo>
                      <a:pt x="29" y="12"/>
                      <a:pt x="22" y="5"/>
                      <a:pt x="14" y="0"/>
                    </a:cubicBezTo>
                    <a:cubicBezTo>
                      <a:pt x="9" y="1"/>
                      <a:pt x="4" y="2"/>
                      <a:pt x="0" y="4"/>
                    </a:cubicBezTo>
                    <a:cubicBezTo>
                      <a:pt x="11" y="8"/>
                      <a:pt x="22" y="18"/>
                      <a:pt x="26" y="33"/>
                    </a:cubicBezTo>
                    <a:cubicBezTo>
                      <a:pt x="29" y="29"/>
                      <a:pt x="32" y="25"/>
                      <a:pt x="34" y="22"/>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1105"/>
              <p:cNvSpPr/>
              <p:nvPr/>
            </p:nvSpPr>
            <p:spPr bwMode="auto">
              <a:xfrm>
                <a:off x="2153" y="1597"/>
                <a:ext cx="12" cy="69"/>
              </a:xfrm>
              <a:custGeom>
                <a:avLst/>
                <a:gdLst>
                  <a:gd name="T0" fmla="*/ 0 w 5"/>
                  <a:gd name="T1" fmla="*/ 29 h 29"/>
                  <a:gd name="T2" fmla="*/ 4 w 5"/>
                  <a:gd name="T3" fmla="*/ 27 h 29"/>
                  <a:gd name="T4" fmla="*/ 5 w 5"/>
                  <a:gd name="T5" fmla="*/ 0 h 29"/>
                  <a:gd name="T6" fmla="*/ 2 w 5"/>
                  <a:gd name="T7" fmla="*/ 0 h 29"/>
                  <a:gd name="T8" fmla="*/ 0 w 5"/>
                  <a:gd name="T9" fmla="*/ 29 h 29"/>
                </a:gdLst>
                <a:ahLst/>
                <a:cxnLst>
                  <a:cxn ang="0">
                    <a:pos x="T0" y="T1"/>
                  </a:cxn>
                  <a:cxn ang="0">
                    <a:pos x="T2" y="T3"/>
                  </a:cxn>
                  <a:cxn ang="0">
                    <a:pos x="T4" y="T5"/>
                  </a:cxn>
                  <a:cxn ang="0">
                    <a:pos x="T6" y="T7"/>
                  </a:cxn>
                  <a:cxn ang="0">
                    <a:pos x="T8" y="T9"/>
                  </a:cxn>
                </a:cxnLst>
                <a:rect l="0" t="0" r="r" b="b"/>
                <a:pathLst>
                  <a:path w="5" h="29">
                    <a:moveTo>
                      <a:pt x="0" y="29"/>
                    </a:moveTo>
                    <a:cubicBezTo>
                      <a:pt x="1" y="29"/>
                      <a:pt x="2" y="28"/>
                      <a:pt x="4" y="27"/>
                    </a:cubicBezTo>
                    <a:cubicBezTo>
                      <a:pt x="5" y="0"/>
                      <a:pt x="5" y="0"/>
                      <a:pt x="5" y="0"/>
                    </a:cubicBezTo>
                    <a:cubicBezTo>
                      <a:pt x="4" y="0"/>
                      <a:pt x="3" y="0"/>
                      <a:pt x="2" y="0"/>
                    </a:cubicBezTo>
                    <a:lnTo>
                      <a:pt x="0" y="29"/>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1106"/>
              <p:cNvSpPr/>
              <p:nvPr/>
            </p:nvSpPr>
            <p:spPr bwMode="auto">
              <a:xfrm>
                <a:off x="2162" y="2184"/>
                <a:ext cx="38" cy="71"/>
              </a:xfrm>
              <a:custGeom>
                <a:avLst/>
                <a:gdLst>
                  <a:gd name="T0" fmla="*/ 0 w 38"/>
                  <a:gd name="T1" fmla="*/ 9 h 71"/>
                  <a:gd name="T2" fmla="*/ 26 w 38"/>
                  <a:gd name="T3" fmla="*/ 71 h 71"/>
                  <a:gd name="T4" fmla="*/ 38 w 38"/>
                  <a:gd name="T5" fmla="*/ 61 h 71"/>
                  <a:gd name="T6" fmla="*/ 15 w 38"/>
                  <a:gd name="T7" fmla="*/ 0 h 71"/>
                  <a:gd name="T8" fmla="*/ 0 w 38"/>
                  <a:gd name="T9" fmla="*/ 9 h 71"/>
                </a:gdLst>
                <a:ahLst/>
                <a:cxnLst>
                  <a:cxn ang="0">
                    <a:pos x="T0" y="T1"/>
                  </a:cxn>
                  <a:cxn ang="0">
                    <a:pos x="T2" y="T3"/>
                  </a:cxn>
                  <a:cxn ang="0">
                    <a:pos x="T4" y="T5"/>
                  </a:cxn>
                  <a:cxn ang="0">
                    <a:pos x="T6" y="T7"/>
                  </a:cxn>
                  <a:cxn ang="0">
                    <a:pos x="T8" y="T9"/>
                  </a:cxn>
                </a:cxnLst>
                <a:rect l="0" t="0" r="r" b="b"/>
                <a:pathLst>
                  <a:path w="38" h="71">
                    <a:moveTo>
                      <a:pt x="0" y="9"/>
                    </a:moveTo>
                    <a:lnTo>
                      <a:pt x="26" y="71"/>
                    </a:lnTo>
                    <a:lnTo>
                      <a:pt x="38" y="61"/>
                    </a:lnTo>
                    <a:lnTo>
                      <a:pt x="15" y="0"/>
                    </a:lnTo>
                    <a:lnTo>
                      <a:pt x="0" y="9"/>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1107"/>
              <p:cNvSpPr/>
              <p:nvPr/>
            </p:nvSpPr>
            <p:spPr bwMode="auto">
              <a:xfrm>
                <a:off x="2106" y="1923"/>
                <a:ext cx="80" cy="87"/>
              </a:xfrm>
              <a:custGeom>
                <a:avLst/>
                <a:gdLst>
                  <a:gd name="T0" fmla="*/ 6 w 34"/>
                  <a:gd name="T1" fmla="*/ 0 h 37"/>
                  <a:gd name="T2" fmla="*/ 0 w 34"/>
                  <a:gd name="T3" fmla="*/ 3 h 37"/>
                  <a:gd name="T4" fmla="*/ 28 w 34"/>
                  <a:gd name="T5" fmla="*/ 37 h 37"/>
                  <a:gd name="T6" fmla="*/ 34 w 34"/>
                  <a:gd name="T7" fmla="*/ 29 h 37"/>
                  <a:gd name="T8" fmla="*/ 6 w 34"/>
                  <a:gd name="T9" fmla="*/ 0 h 37"/>
                </a:gdLst>
                <a:ahLst/>
                <a:cxnLst>
                  <a:cxn ang="0">
                    <a:pos x="T0" y="T1"/>
                  </a:cxn>
                  <a:cxn ang="0">
                    <a:pos x="T2" y="T3"/>
                  </a:cxn>
                  <a:cxn ang="0">
                    <a:pos x="T4" y="T5"/>
                  </a:cxn>
                  <a:cxn ang="0">
                    <a:pos x="T6" y="T7"/>
                  </a:cxn>
                  <a:cxn ang="0">
                    <a:pos x="T8" y="T9"/>
                  </a:cxn>
                </a:cxnLst>
                <a:rect l="0" t="0" r="r" b="b"/>
                <a:pathLst>
                  <a:path w="34" h="37">
                    <a:moveTo>
                      <a:pt x="6" y="0"/>
                    </a:moveTo>
                    <a:cubicBezTo>
                      <a:pt x="4" y="1"/>
                      <a:pt x="2" y="2"/>
                      <a:pt x="0" y="3"/>
                    </a:cubicBezTo>
                    <a:cubicBezTo>
                      <a:pt x="10" y="8"/>
                      <a:pt x="24" y="22"/>
                      <a:pt x="28" y="37"/>
                    </a:cubicBezTo>
                    <a:cubicBezTo>
                      <a:pt x="30" y="34"/>
                      <a:pt x="32" y="32"/>
                      <a:pt x="34" y="29"/>
                    </a:cubicBezTo>
                    <a:cubicBezTo>
                      <a:pt x="31" y="17"/>
                      <a:pt x="20" y="5"/>
                      <a:pt x="6" y="0"/>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1108"/>
              <p:cNvSpPr/>
              <p:nvPr/>
            </p:nvSpPr>
            <p:spPr bwMode="auto">
              <a:xfrm>
                <a:off x="2141" y="1607"/>
                <a:ext cx="12" cy="69"/>
              </a:xfrm>
              <a:custGeom>
                <a:avLst/>
                <a:gdLst>
                  <a:gd name="T0" fmla="*/ 4 w 5"/>
                  <a:gd name="T1" fmla="*/ 26 h 29"/>
                  <a:gd name="T2" fmla="*/ 5 w 5"/>
                  <a:gd name="T3" fmla="*/ 0 h 29"/>
                  <a:gd name="T4" fmla="*/ 1 w 5"/>
                  <a:gd name="T5" fmla="*/ 8 h 29"/>
                  <a:gd name="T6" fmla="*/ 0 w 5"/>
                  <a:gd name="T7" fmla="*/ 29 h 29"/>
                  <a:gd name="T8" fmla="*/ 4 w 5"/>
                  <a:gd name="T9" fmla="*/ 26 h 29"/>
                </a:gdLst>
                <a:ahLst/>
                <a:cxnLst>
                  <a:cxn ang="0">
                    <a:pos x="T0" y="T1"/>
                  </a:cxn>
                  <a:cxn ang="0">
                    <a:pos x="T2" y="T3"/>
                  </a:cxn>
                  <a:cxn ang="0">
                    <a:pos x="T4" y="T5"/>
                  </a:cxn>
                  <a:cxn ang="0">
                    <a:pos x="T6" y="T7"/>
                  </a:cxn>
                  <a:cxn ang="0">
                    <a:pos x="T8" y="T9"/>
                  </a:cxn>
                </a:cxnLst>
                <a:rect l="0" t="0" r="r" b="b"/>
                <a:pathLst>
                  <a:path w="5" h="29">
                    <a:moveTo>
                      <a:pt x="4" y="26"/>
                    </a:moveTo>
                    <a:cubicBezTo>
                      <a:pt x="5" y="0"/>
                      <a:pt x="5" y="0"/>
                      <a:pt x="5" y="0"/>
                    </a:cubicBezTo>
                    <a:cubicBezTo>
                      <a:pt x="4" y="3"/>
                      <a:pt x="3" y="6"/>
                      <a:pt x="1" y="8"/>
                    </a:cubicBezTo>
                    <a:cubicBezTo>
                      <a:pt x="0" y="29"/>
                      <a:pt x="0" y="29"/>
                      <a:pt x="0" y="29"/>
                    </a:cubicBezTo>
                    <a:cubicBezTo>
                      <a:pt x="1" y="28"/>
                      <a:pt x="2" y="27"/>
                      <a:pt x="4" y="26"/>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1109"/>
              <p:cNvSpPr/>
              <p:nvPr/>
            </p:nvSpPr>
            <p:spPr bwMode="auto">
              <a:xfrm>
                <a:off x="1753" y="1488"/>
                <a:ext cx="390" cy="240"/>
              </a:xfrm>
              <a:custGeom>
                <a:avLst/>
                <a:gdLst>
                  <a:gd name="T0" fmla="*/ 0 w 165"/>
                  <a:gd name="T1" fmla="*/ 99 h 101"/>
                  <a:gd name="T2" fmla="*/ 6 w 165"/>
                  <a:gd name="T3" fmla="*/ 101 h 101"/>
                  <a:gd name="T4" fmla="*/ 118 w 165"/>
                  <a:gd name="T5" fmla="*/ 10 h 101"/>
                  <a:gd name="T6" fmla="*/ 156 w 165"/>
                  <a:gd name="T7" fmla="*/ 49 h 101"/>
                  <a:gd name="T8" fmla="*/ 143 w 165"/>
                  <a:gd name="T9" fmla="*/ 68 h 101"/>
                  <a:gd name="T10" fmla="*/ 147 w 165"/>
                  <a:gd name="T11" fmla="*/ 71 h 101"/>
                  <a:gd name="T12" fmla="*/ 165 w 165"/>
                  <a:gd name="T13" fmla="*/ 48 h 101"/>
                  <a:gd name="T14" fmla="*/ 116 w 165"/>
                  <a:gd name="T15" fmla="*/ 3 h 101"/>
                  <a:gd name="T16" fmla="*/ 0 w 165"/>
                  <a:gd name="T17" fmla="*/ 9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101">
                    <a:moveTo>
                      <a:pt x="0" y="99"/>
                    </a:moveTo>
                    <a:cubicBezTo>
                      <a:pt x="2" y="99"/>
                      <a:pt x="4" y="100"/>
                      <a:pt x="6" y="101"/>
                    </a:cubicBezTo>
                    <a:cubicBezTo>
                      <a:pt x="38" y="67"/>
                      <a:pt x="104" y="6"/>
                      <a:pt x="118" y="10"/>
                    </a:cubicBezTo>
                    <a:cubicBezTo>
                      <a:pt x="137" y="15"/>
                      <a:pt x="156" y="36"/>
                      <a:pt x="156" y="49"/>
                    </a:cubicBezTo>
                    <a:cubicBezTo>
                      <a:pt x="156" y="53"/>
                      <a:pt x="150" y="60"/>
                      <a:pt x="143" y="68"/>
                    </a:cubicBezTo>
                    <a:cubicBezTo>
                      <a:pt x="144" y="69"/>
                      <a:pt x="146" y="70"/>
                      <a:pt x="147" y="71"/>
                    </a:cubicBezTo>
                    <a:cubicBezTo>
                      <a:pt x="157" y="62"/>
                      <a:pt x="164" y="54"/>
                      <a:pt x="165" y="48"/>
                    </a:cubicBezTo>
                    <a:cubicBezTo>
                      <a:pt x="165" y="35"/>
                      <a:pt x="136" y="5"/>
                      <a:pt x="116" y="3"/>
                    </a:cubicBezTo>
                    <a:cubicBezTo>
                      <a:pt x="92" y="0"/>
                      <a:pt x="37" y="58"/>
                      <a:pt x="0" y="99"/>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1110"/>
              <p:cNvSpPr/>
              <p:nvPr/>
            </p:nvSpPr>
            <p:spPr bwMode="auto">
              <a:xfrm>
                <a:off x="2127" y="1631"/>
                <a:ext cx="12" cy="57"/>
              </a:xfrm>
              <a:custGeom>
                <a:avLst/>
                <a:gdLst>
                  <a:gd name="T0" fmla="*/ 0 w 5"/>
                  <a:gd name="T1" fmla="*/ 24 h 24"/>
                  <a:gd name="T2" fmla="*/ 4 w 5"/>
                  <a:gd name="T3" fmla="*/ 20 h 24"/>
                  <a:gd name="T4" fmla="*/ 5 w 5"/>
                  <a:gd name="T5" fmla="*/ 0 h 24"/>
                  <a:gd name="T6" fmla="*/ 1 w 5"/>
                  <a:gd name="T7" fmla="*/ 5 h 24"/>
                  <a:gd name="T8" fmla="*/ 0 w 5"/>
                  <a:gd name="T9" fmla="*/ 24 h 24"/>
                </a:gdLst>
                <a:ahLst/>
                <a:cxnLst>
                  <a:cxn ang="0">
                    <a:pos x="T0" y="T1"/>
                  </a:cxn>
                  <a:cxn ang="0">
                    <a:pos x="T2" y="T3"/>
                  </a:cxn>
                  <a:cxn ang="0">
                    <a:pos x="T4" y="T5"/>
                  </a:cxn>
                  <a:cxn ang="0">
                    <a:pos x="T6" y="T7"/>
                  </a:cxn>
                  <a:cxn ang="0">
                    <a:pos x="T8" y="T9"/>
                  </a:cxn>
                </a:cxnLst>
                <a:rect l="0" t="0" r="r" b="b"/>
                <a:pathLst>
                  <a:path w="5" h="24">
                    <a:moveTo>
                      <a:pt x="0" y="24"/>
                    </a:moveTo>
                    <a:cubicBezTo>
                      <a:pt x="1" y="23"/>
                      <a:pt x="3" y="22"/>
                      <a:pt x="4" y="20"/>
                    </a:cubicBezTo>
                    <a:cubicBezTo>
                      <a:pt x="5" y="0"/>
                      <a:pt x="5" y="0"/>
                      <a:pt x="5" y="0"/>
                    </a:cubicBezTo>
                    <a:cubicBezTo>
                      <a:pt x="4" y="2"/>
                      <a:pt x="3" y="4"/>
                      <a:pt x="1" y="5"/>
                    </a:cubicBezTo>
                    <a:lnTo>
                      <a:pt x="0" y="24"/>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1111"/>
              <p:cNvSpPr/>
              <p:nvPr/>
            </p:nvSpPr>
            <p:spPr bwMode="auto">
              <a:xfrm>
                <a:off x="2186" y="2882"/>
                <a:ext cx="26" cy="18"/>
              </a:xfrm>
              <a:custGeom>
                <a:avLst/>
                <a:gdLst>
                  <a:gd name="T0" fmla="*/ 11 w 11"/>
                  <a:gd name="T1" fmla="*/ 0 h 8"/>
                  <a:gd name="T2" fmla="*/ 0 w 11"/>
                  <a:gd name="T3" fmla="*/ 1 h 8"/>
                  <a:gd name="T4" fmla="*/ 6 w 11"/>
                  <a:gd name="T5" fmla="*/ 8 h 8"/>
                  <a:gd name="T6" fmla="*/ 11 w 11"/>
                  <a:gd name="T7" fmla="*/ 0 h 8"/>
                </a:gdLst>
                <a:ahLst/>
                <a:cxnLst>
                  <a:cxn ang="0">
                    <a:pos x="T0" y="T1"/>
                  </a:cxn>
                  <a:cxn ang="0">
                    <a:pos x="T2" y="T3"/>
                  </a:cxn>
                  <a:cxn ang="0">
                    <a:pos x="T4" y="T5"/>
                  </a:cxn>
                  <a:cxn ang="0">
                    <a:pos x="T6" y="T7"/>
                  </a:cxn>
                </a:cxnLst>
                <a:rect l="0" t="0" r="r" b="b"/>
                <a:pathLst>
                  <a:path w="11" h="8">
                    <a:moveTo>
                      <a:pt x="11" y="0"/>
                    </a:moveTo>
                    <a:cubicBezTo>
                      <a:pt x="7" y="1"/>
                      <a:pt x="3" y="1"/>
                      <a:pt x="0" y="1"/>
                    </a:cubicBezTo>
                    <a:cubicBezTo>
                      <a:pt x="6" y="8"/>
                      <a:pt x="6" y="8"/>
                      <a:pt x="6" y="8"/>
                    </a:cubicBezTo>
                    <a:cubicBezTo>
                      <a:pt x="7" y="5"/>
                      <a:pt x="9" y="3"/>
                      <a:pt x="11" y="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1112"/>
              <p:cNvSpPr/>
              <p:nvPr/>
            </p:nvSpPr>
            <p:spPr bwMode="auto">
              <a:xfrm>
                <a:off x="2091" y="2224"/>
                <a:ext cx="71" cy="86"/>
              </a:xfrm>
              <a:custGeom>
                <a:avLst/>
                <a:gdLst>
                  <a:gd name="T0" fmla="*/ 26 w 30"/>
                  <a:gd name="T1" fmla="*/ 18 h 36"/>
                  <a:gd name="T2" fmla="*/ 30 w 30"/>
                  <a:gd name="T3" fmla="*/ 14 h 36"/>
                  <a:gd name="T4" fmla="*/ 28 w 30"/>
                  <a:gd name="T5" fmla="*/ 10 h 36"/>
                  <a:gd name="T6" fmla="*/ 20 w 30"/>
                  <a:gd name="T7" fmla="*/ 16 h 36"/>
                  <a:gd name="T8" fmla="*/ 18 w 30"/>
                  <a:gd name="T9" fmla="*/ 24 h 36"/>
                  <a:gd name="T10" fmla="*/ 9 w 30"/>
                  <a:gd name="T11" fmla="*/ 20 h 36"/>
                  <a:gd name="T12" fmla="*/ 14 w 30"/>
                  <a:gd name="T13" fmla="*/ 4 h 36"/>
                  <a:gd name="T14" fmla="*/ 11 w 30"/>
                  <a:gd name="T15" fmla="*/ 0 h 36"/>
                  <a:gd name="T16" fmla="*/ 5 w 30"/>
                  <a:gd name="T17" fmla="*/ 26 h 36"/>
                  <a:gd name="T18" fmla="*/ 20 w 30"/>
                  <a:gd name="T19" fmla="*/ 34 h 36"/>
                  <a:gd name="T20" fmla="*/ 26 w 30"/>
                  <a:gd name="T21"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6">
                    <a:moveTo>
                      <a:pt x="26" y="18"/>
                    </a:moveTo>
                    <a:cubicBezTo>
                      <a:pt x="30" y="14"/>
                      <a:pt x="30" y="14"/>
                      <a:pt x="30" y="14"/>
                    </a:cubicBezTo>
                    <a:cubicBezTo>
                      <a:pt x="28" y="10"/>
                      <a:pt x="28" y="10"/>
                      <a:pt x="28" y="10"/>
                    </a:cubicBezTo>
                    <a:cubicBezTo>
                      <a:pt x="20" y="16"/>
                      <a:pt x="20" y="16"/>
                      <a:pt x="20" y="16"/>
                    </a:cubicBezTo>
                    <a:cubicBezTo>
                      <a:pt x="21" y="18"/>
                      <a:pt x="20" y="22"/>
                      <a:pt x="18" y="24"/>
                    </a:cubicBezTo>
                    <a:cubicBezTo>
                      <a:pt x="15" y="25"/>
                      <a:pt x="11" y="23"/>
                      <a:pt x="9" y="20"/>
                    </a:cubicBezTo>
                    <a:cubicBezTo>
                      <a:pt x="7" y="15"/>
                      <a:pt x="9" y="7"/>
                      <a:pt x="14" y="4"/>
                    </a:cubicBezTo>
                    <a:cubicBezTo>
                      <a:pt x="11" y="0"/>
                      <a:pt x="11" y="0"/>
                      <a:pt x="11" y="0"/>
                    </a:cubicBezTo>
                    <a:cubicBezTo>
                      <a:pt x="1" y="4"/>
                      <a:pt x="0" y="17"/>
                      <a:pt x="5" y="26"/>
                    </a:cubicBezTo>
                    <a:cubicBezTo>
                      <a:pt x="9" y="32"/>
                      <a:pt x="15" y="36"/>
                      <a:pt x="20" y="34"/>
                    </a:cubicBezTo>
                    <a:cubicBezTo>
                      <a:pt x="26" y="32"/>
                      <a:pt x="27" y="21"/>
                      <a:pt x="26" y="18"/>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1113"/>
              <p:cNvSpPr/>
              <p:nvPr/>
            </p:nvSpPr>
            <p:spPr bwMode="auto">
              <a:xfrm>
                <a:off x="1931" y="1934"/>
                <a:ext cx="234" cy="190"/>
              </a:xfrm>
              <a:custGeom>
                <a:avLst/>
                <a:gdLst>
                  <a:gd name="T0" fmla="*/ 99 w 99"/>
                  <a:gd name="T1" fmla="*/ 34 h 80"/>
                  <a:gd name="T2" fmla="*/ 71 w 99"/>
                  <a:gd name="T3" fmla="*/ 0 h 80"/>
                  <a:gd name="T4" fmla="*/ 65 w 99"/>
                  <a:gd name="T5" fmla="*/ 4 h 80"/>
                  <a:gd name="T6" fmla="*/ 71 w 99"/>
                  <a:gd name="T7" fmla="*/ 33 h 80"/>
                  <a:gd name="T8" fmla="*/ 20 w 99"/>
                  <a:gd name="T9" fmla="*/ 10 h 80"/>
                  <a:gd name="T10" fmla="*/ 0 w 99"/>
                  <a:gd name="T11" fmla="*/ 32 h 80"/>
                  <a:gd name="T12" fmla="*/ 2 w 99"/>
                  <a:gd name="T13" fmla="*/ 80 h 80"/>
                  <a:gd name="T14" fmla="*/ 18 w 99"/>
                  <a:gd name="T15" fmla="*/ 76 h 80"/>
                  <a:gd name="T16" fmla="*/ 15 w 99"/>
                  <a:gd name="T17" fmla="*/ 25 h 80"/>
                  <a:gd name="T18" fmla="*/ 77 w 99"/>
                  <a:gd name="T19" fmla="*/ 52 h 80"/>
                  <a:gd name="T20" fmla="*/ 99 w 99"/>
                  <a:gd name="T21" fmla="*/ 34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 h="80">
                    <a:moveTo>
                      <a:pt x="99" y="34"/>
                    </a:moveTo>
                    <a:cubicBezTo>
                      <a:pt x="97" y="22"/>
                      <a:pt x="84" y="7"/>
                      <a:pt x="71" y="0"/>
                    </a:cubicBezTo>
                    <a:cubicBezTo>
                      <a:pt x="69" y="1"/>
                      <a:pt x="67" y="3"/>
                      <a:pt x="65" y="4"/>
                    </a:cubicBezTo>
                    <a:cubicBezTo>
                      <a:pt x="71" y="15"/>
                      <a:pt x="74" y="26"/>
                      <a:pt x="71" y="33"/>
                    </a:cubicBezTo>
                    <a:cubicBezTo>
                      <a:pt x="59" y="22"/>
                      <a:pt x="31" y="9"/>
                      <a:pt x="20" y="10"/>
                    </a:cubicBezTo>
                    <a:cubicBezTo>
                      <a:pt x="14" y="18"/>
                      <a:pt x="8" y="26"/>
                      <a:pt x="0" y="32"/>
                    </a:cubicBezTo>
                    <a:cubicBezTo>
                      <a:pt x="1" y="48"/>
                      <a:pt x="1" y="67"/>
                      <a:pt x="2" y="80"/>
                    </a:cubicBezTo>
                    <a:cubicBezTo>
                      <a:pt x="7" y="79"/>
                      <a:pt x="13" y="77"/>
                      <a:pt x="18" y="76"/>
                    </a:cubicBezTo>
                    <a:cubicBezTo>
                      <a:pt x="17" y="53"/>
                      <a:pt x="15" y="29"/>
                      <a:pt x="15" y="25"/>
                    </a:cubicBezTo>
                    <a:cubicBezTo>
                      <a:pt x="25" y="28"/>
                      <a:pt x="53" y="41"/>
                      <a:pt x="77" y="52"/>
                    </a:cubicBezTo>
                    <a:cubicBezTo>
                      <a:pt x="85" y="47"/>
                      <a:pt x="92" y="41"/>
                      <a:pt x="99" y="34"/>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1114"/>
              <p:cNvSpPr/>
              <p:nvPr/>
            </p:nvSpPr>
            <p:spPr bwMode="auto">
              <a:xfrm>
                <a:off x="2110" y="1647"/>
                <a:ext cx="17" cy="41"/>
              </a:xfrm>
              <a:custGeom>
                <a:avLst/>
                <a:gdLst>
                  <a:gd name="T0" fmla="*/ 6 w 7"/>
                  <a:gd name="T1" fmla="*/ 17 h 17"/>
                  <a:gd name="T2" fmla="*/ 7 w 7"/>
                  <a:gd name="T3" fmla="*/ 0 h 17"/>
                  <a:gd name="T4" fmla="*/ 0 w 7"/>
                  <a:gd name="T5" fmla="*/ 7 h 17"/>
                  <a:gd name="T6" fmla="*/ 6 w 7"/>
                  <a:gd name="T7" fmla="*/ 17 h 17"/>
                </a:gdLst>
                <a:ahLst/>
                <a:cxnLst>
                  <a:cxn ang="0">
                    <a:pos x="T0" y="T1"/>
                  </a:cxn>
                  <a:cxn ang="0">
                    <a:pos x="T2" y="T3"/>
                  </a:cxn>
                  <a:cxn ang="0">
                    <a:pos x="T4" y="T5"/>
                  </a:cxn>
                  <a:cxn ang="0">
                    <a:pos x="T6" y="T7"/>
                  </a:cxn>
                </a:cxnLst>
                <a:rect l="0" t="0" r="r" b="b"/>
                <a:pathLst>
                  <a:path w="7" h="17">
                    <a:moveTo>
                      <a:pt x="6" y="17"/>
                    </a:moveTo>
                    <a:cubicBezTo>
                      <a:pt x="7" y="0"/>
                      <a:pt x="7" y="0"/>
                      <a:pt x="7" y="0"/>
                    </a:cubicBezTo>
                    <a:cubicBezTo>
                      <a:pt x="5" y="2"/>
                      <a:pt x="2" y="5"/>
                      <a:pt x="0" y="7"/>
                    </a:cubicBezTo>
                    <a:cubicBezTo>
                      <a:pt x="3" y="9"/>
                      <a:pt x="5" y="13"/>
                      <a:pt x="6" y="17"/>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1115"/>
              <p:cNvSpPr/>
              <p:nvPr/>
            </p:nvSpPr>
            <p:spPr bwMode="auto">
              <a:xfrm>
                <a:off x="2162" y="2884"/>
                <a:ext cx="36" cy="33"/>
              </a:xfrm>
              <a:custGeom>
                <a:avLst/>
                <a:gdLst>
                  <a:gd name="T0" fmla="*/ 15 w 15"/>
                  <a:gd name="T1" fmla="*/ 10 h 14"/>
                  <a:gd name="T2" fmla="*/ 6 w 15"/>
                  <a:gd name="T3" fmla="*/ 1 h 14"/>
                  <a:gd name="T4" fmla="*/ 0 w 15"/>
                  <a:gd name="T5" fmla="*/ 0 h 14"/>
                  <a:gd name="T6" fmla="*/ 13 w 15"/>
                  <a:gd name="T7" fmla="*/ 14 h 14"/>
                  <a:gd name="T8" fmla="*/ 15 w 15"/>
                  <a:gd name="T9" fmla="*/ 10 h 14"/>
                </a:gdLst>
                <a:ahLst/>
                <a:cxnLst>
                  <a:cxn ang="0">
                    <a:pos x="T0" y="T1"/>
                  </a:cxn>
                  <a:cxn ang="0">
                    <a:pos x="T2" y="T3"/>
                  </a:cxn>
                  <a:cxn ang="0">
                    <a:pos x="T4" y="T5"/>
                  </a:cxn>
                  <a:cxn ang="0">
                    <a:pos x="T6" y="T7"/>
                  </a:cxn>
                  <a:cxn ang="0">
                    <a:pos x="T8" y="T9"/>
                  </a:cxn>
                </a:cxnLst>
                <a:rect l="0" t="0" r="r" b="b"/>
                <a:pathLst>
                  <a:path w="15" h="14">
                    <a:moveTo>
                      <a:pt x="15" y="10"/>
                    </a:moveTo>
                    <a:cubicBezTo>
                      <a:pt x="6" y="1"/>
                      <a:pt x="6" y="1"/>
                      <a:pt x="6" y="1"/>
                    </a:cubicBezTo>
                    <a:cubicBezTo>
                      <a:pt x="4" y="1"/>
                      <a:pt x="2" y="1"/>
                      <a:pt x="0" y="0"/>
                    </a:cubicBezTo>
                    <a:cubicBezTo>
                      <a:pt x="13" y="14"/>
                      <a:pt x="13" y="14"/>
                      <a:pt x="13" y="14"/>
                    </a:cubicBezTo>
                    <a:cubicBezTo>
                      <a:pt x="14" y="13"/>
                      <a:pt x="14" y="11"/>
                      <a:pt x="15" y="1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1116"/>
              <p:cNvSpPr/>
              <p:nvPr/>
            </p:nvSpPr>
            <p:spPr bwMode="auto">
              <a:xfrm>
                <a:off x="2132" y="2879"/>
                <a:ext cx="59" cy="52"/>
              </a:xfrm>
              <a:custGeom>
                <a:avLst/>
                <a:gdLst>
                  <a:gd name="T0" fmla="*/ 9 w 25"/>
                  <a:gd name="T1" fmla="*/ 2 h 22"/>
                  <a:gd name="T2" fmla="*/ 0 w 25"/>
                  <a:gd name="T3" fmla="*/ 0 h 22"/>
                  <a:gd name="T4" fmla="*/ 22 w 25"/>
                  <a:gd name="T5" fmla="*/ 22 h 22"/>
                  <a:gd name="T6" fmla="*/ 24 w 25"/>
                  <a:gd name="T7" fmla="*/ 22 h 22"/>
                  <a:gd name="T8" fmla="*/ 25 w 25"/>
                  <a:gd name="T9" fmla="*/ 19 h 22"/>
                  <a:gd name="T10" fmla="*/ 9 w 25"/>
                  <a:gd name="T11" fmla="*/ 2 h 22"/>
                </a:gdLst>
                <a:ahLst/>
                <a:cxnLst>
                  <a:cxn ang="0">
                    <a:pos x="T0" y="T1"/>
                  </a:cxn>
                  <a:cxn ang="0">
                    <a:pos x="T2" y="T3"/>
                  </a:cxn>
                  <a:cxn ang="0">
                    <a:pos x="T4" y="T5"/>
                  </a:cxn>
                  <a:cxn ang="0">
                    <a:pos x="T6" y="T7"/>
                  </a:cxn>
                  <a:cxn ang="0">
                    <a:pos x="T8" y="T9"/>
                  </a:cxn>
                  <a:cxn ang="0">
                    <a:pos x="T10" y="T11"/>
                  </a:cxn>
                </a:cxnLst>
                <a:rect l="0" t="0" r="r" b="b"/>
                <a:pathLst>
                  <a:path w="25" h="22">
                    <a:moveTo>
                      <a:pt x="9" y="2"/>
                    </a:moveTo>
                    <a:cubicBezTo>
                      <a:pt x="6" y="2"/>
                      <a:pt x="3" y="1"/>
                      <a:pt x="0" y="0"/>
                    </a:cubicBezTo>
                    <a:cubicBezTo>
                      <a:pt x="22" y="22"/>
                      <a:pt x="22" y="22"/>
                      <a:pt x="22" y="22"/>
                    </a:cubicBezTo>
                    <a:cubicBezTo>
                      <a:pt x="24" y="22"/>
                      <a:pt x="24" y="22"/>
                      <a:pt x="24" y="22"/>
                    </a:cubicBezTo>
                    <a:cubicBezTo>
                      <a:pt x="25" y="21"/>
                      <a:pt x="25" y="20"/>
                      <a:pt x="25" y="19"/>
                    </a:cubicBezTo>
                    <a:lnTo>
                      <a:pt x="9" y="2"/>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1117"/>
              <p:cNvSpPr/>
              <p:nvPr/>
            </p:nvSpPr>
            <p:spPr bwMode="auto">
              <a:xfrm>
                <a:off x="1992" y="2867"/>
                <a:ext cx="88" cy="64"/>
              </a:xfrm>
              <a:custGeom>
                <a:avLst/>
                <a:gdLst>
                  <a:gd name="T0" fmla="*/ 0 w 37"/>
                  <a:gd name="T1" fmla="*/ 10 h 27"/>
                  <a:gd name="T2" fmla="*/ 23 w 37"/>
                  <a:gd name="T3" fmla="*/ 27 h 27"/>
                  <a:gd name="T4" fmla="*/ 37 w 37"/>
                  <a:gd name="T5" fmla="*/ 27 h 27"/>
                  <a:gd name="T6" fmla="*/ 3 w 37"/>
                  <a:gd name="T7" fmla="*/ 0 h 27"/>
                  <a:gd name="T8" fmla="*/ 0 w 37"/>
                  <a:gd name="T9" fmla="*/ 10 h 27"/>
                </a:gdLst>
                <a:ahLst/>
                <a:cxnLst>
                  <a:cxn ang="0">
                    <a:pos x="T0" y="T1"/>
                  </a:cxn>
                  <a:cxn ang="0">
                    <a:pos x="T2" y="T3"/>
                  </a:cxn>
                  <a:cxn ang="0">
                    <a:pos x="T4" y="T5"/>
                  </a:cxn>
                  <a:cxn ang="0">
                    <a:pos x="T6" y="T7"/>
                  </a:cxn>
                  <a:cxn ang="0">
                    <a:pos x="T8" y="T9"/>
                  </a:cxn>
                </a:cxnLst>
                <a:rect l="0" t="0" r="r" b="b"/>
                <a:pathLst>
                  <a:path w="37" h="27">
                    <a:moveTo>
                      <a:pt x="0" y="10"/>
                    </a:moveTo>
                    <a:cubicBezTo>
                      <a:pt x="23" y="27"/>
                      <a:pt x="23" y="27"/>
                      <a:pt x="23" y="27"/>
                    </a:cubicBezTo>
                    <a:cubicBezTo>
                      <a:pt x="37" y="27"/>
                      <a:pt x="37" y="27"/>
                      <a:pt x="37" y="27"/>
                    </a:cubicBezTo>
                    <a:cubicBezTo>
                      <a:pt x="3" y="0"/>
                      <a:pt x="3" y="0"/>
                      <a:pt x="3" y="0"/>
                    </a:cubicBezTo>
                    <a:cubicBezTo>
                      <a:pt x="2" y="3"/>
                      <a:pt x="1" y="7"/>
                      <a:pt x="0" y="1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1118"/>
              <p:cNvSpPr/>
              <p:nvPr/>
            </p:nvSpPr>
            <p:spPr bwMode="auto">
              <a:xfrm>
                <a:off x="2042" y="2813"/>
                <a:ext cx="135" cy="118"/>
              </a:xfrm>
              <a:custGeom>
                <a:avLst/>
                <a:gdLst>
                  <a:gd name="T0" fmla="*/ 6 w 57"/>
                  <a:gd name="T1" fmla="*/ 0 h 50"/>
                  <a:gd name="T2" fmla="*/ 0 w 57"/>
                  <a:gd name="T3" fmla="*/ 4 h 50"/>
                  <a:gd name="T4" fmla="*/ 49 w 57"/>
                  <a:gd name="T5" fmla="*/ 50 h 50"/>
                  <a:gd name="T6" fmla="*/ 57 w 57"/>
                  <a:gd name="T7" fmla="*/ 50 h 50"/>
                  <a:gd name="T8" fmla="*/ 31 w 57"/>
                  <a:gd name="T9" fmla="*/ 25 h 50"/>
                  <a:gd name="T10" fmla="*/ 6 w 57"/>
                  <a:gd name="T11" fmla="*/ 0 h 50"/>
                </a:gdLst>
                <a:ahLst/>
                <a:cxnLst>
                  <a:cxn ang="0">
                    <a:pos x="T0" y="T1"/>
                  </a:cxn>
                  <a:cxn ang="0">
                    <a:pos x="T2" y="T3"/>
                  </a:cxn>
                  <a:cxn ang="0">
                    <a:pos x="T4" y="T5"/>
                  </a:cxn>
                  <a:cxn ang="0">
                    <a:pos x="T6" y="T7"/>
                  </a:cxn>
                  <a:cxn ang="0">
                    <a:pos x="T8" y="T9"/>
                  </a:cxn>
                  <a:cxn ang="0">
                    <a:pos x="T10" y="T11"/>
                  </a:cxn>
                </a:cxnLst>
                <a:rect l="0" t="0" r="r" b="b"/>
                <a:pathLst>
                  <a:path w="57" h="50">
                    <a:moveTo>
                      <a:pt x="6" y="0"/>
                    </a:moveTo>
                    <a:cubicBezTo>
                      <a:pt x="4" y="1"/>
                      <a:pt x="2" y="3"/>
                      <a:pt x="0" y="4"/>
                    </a:cubicBezTo>
                    <a:cubicBezTo>
                      <a:pt x="49" y="50"/>
                      <a:pt x="49" y="50"/>
                      <a:pt x="49" y="50"/>
                    </a:cubicBezTo>
                    <a:cubicBezTo>
                      <a:pt x="57" y="50"/>
                      <a:pt x="57" y="50"/>
                      <a:pt x="57" y="50"/>
                    </a:cubicBezTo>
                    <a:cubicBezTo>
                      <a:pt x="31" y="25"/>
                      <a:pt x="31" y="25"/>
                      <a:pt x="31" y="25"/>
                    </a:cubicBezTo>
                    <a:cubicBezTo>
                      <a:pt x="20" y="20"/>
                      <a:pt x="11" y="11"/>
                      <a:pt x="6" y="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1119"/>
              <p:cNvSpPr/>
              <p:nvPr/>
            </p:nvSpPr>
            <p:spPr bwMode="auto">
              <a:xfrm>
                <a:off x="1782" y="1519"/>
                <a:ext cx="326" cy="235"/>
              </a:xfrm>
              <a:custGeom>
                <a:avLst/>
                <a:gdLst>
                  <a:gd name="T0" fmla="*/ 107 w 138"/>
                  <a:gd name="T1" fmla="*/ 2 h 99"/>
                  <a:gd name="T2" fmla="*/ 0 w 138"/>
                  <a:gd name="T3" fmla="*/ 90 h 99"/>
                  <a:gd name="T4" fmla="*/ 22 w 138"/>
                  <a:gd name="T5" fmla="*/ 99 h 99"/>
                  <a:gd name="T6" fmla="*/ 127 w 138"/>
                  <a:gd name="T7" fmla="*/ 53 h 99"/>
                  <a:gd name="T8" fmla="*/ 138 w 138"/>
                  <a:gd name="T9" fmla="*/ 38 h 99"/>
                  <a:gd name="T10" fmla="*/ 107 w 138"/>
                  <a:gd name="T11" fmla="*/ 2 h 99"/>
                </a:gdLst>
                <a:ahLst/>
                <a:cxnLst>
                  <a:cxn ang="0">
                    <a:pos x="T0" y="T1"/>
                  </a:cxn>
                  <a:cxn ang="0">
                    <a:pos x="T2" y="T3"/>
                  </a:cxn>
                  <a:cxn ang="0">
                    <a:pos x="T4" y="T5"/>
                  </a:cxn>
                  <a:cxn ang="0">
                    <a:pos x="T6" y="T7"/>
                  </a:cxn>
                  <a:cxn ang="0">
                    <a:pos x="T8" y="T9"/>
                  </a:cxn>
                  <a:cxn ang="0">
                    <a:pos x="T10" y="T11"/>
                  </a:cxn>
                </a:cxnLst>
                <a:rect l="0" t="0" r="r" b="b"/>
                <a:pathLst>
                  <a:path w="138" h="99">
                    <a:moveTo>
                      <a:pt x="107" y="2"/>
                    </a:moveTo>
                    <a:cubicBezTo>
                      <a:pt x="91" y="0"/>
                      <a:pt x="27" y="62"/>
                      <a:pt x="0" y="90"/>
                    </a:cubicBezTo>
                    <a:cubicBezTo>
                      <a:pt x="8" y="93"/>
                      <a:pt x="15" y="96"/>
                      <a:pt x="22" y="99"/>
                    </a:cubicBezTo>
                    <a:cubicBezTo>
                      <a:pt x="57" y="55"/>
                      <a:pt x="99" y="40"/>
                      <a:pt x="127" y="53"/>
                    </a:cubicBezTo>
                    <a:cubicBezTo>
                      <a:pt x="133" y="47"/>
                      <a:pt x="137" y="41"/>
                      <a:pt x="138" y="38"/>
                    </a:cubicBezTo>
                    <a:cubicBezTo>
                      <a:pt x="138" y="29"/>
                      <a:pt x="125" y="5"/>
                      <a:pt x="107" y="2"/>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1120"/>
              <p:cNvSpPr/>
              <p:nvPr/>
            </p:nvSpPr>
            <p:spPr bwMode="auto">
              <a:xfrm>
                <a:off x="2004" y="2844"/>
                <a:ext cx="111" cy="87"/>
              </a:xfrm>
              <a:custGeom>
                <a:avLst/>
                <a:gdLst>
                  <a:gd name="T0" fmla="*/ 0 w 47"/>
                  <a:gd name="T1" fmla="*/ 7 h 37"/>
                  <a:gd name="T2" fmla="*/ 37 w 47"/>
                  <a:gd name="T3" fmla="*/ 37 h 37"/>
                  <a:gd name="T4" fmla="*/ 47 w 47"/>
                  <a:gd name="T5" fmla="*/ 37 h 37"/>
                  <a:gd name="T6" fmla="*/ 5 w 47"/>
                  <a:gd name="T7" fmla="*/ 0 h 37"/>
                  <a:gd name="T8" fmla="*/ 0 w 47"/>
                  <a:gd name="T9" fmla="*/ 7 h 37"/>
                </a:gdLst>
                <a:ahLst/>
                <a:cxnLst>
                  <a:cxn ang="0">
                    <a:pos x="T0" y="T1"/>
                  </a:cxn>
                  <a:cxn ang="0">
                    <a:pos x="T2" y="T3"/>
                  </a:cxn>
                  <a:cxn ang="0">
                    <a:pos x="T4" y="T5"/>
                  </a:cxn>
                  <a:cxn ang="0">
                    <a:pos x="T6" y="T7"/>
                  </a:cxn>
                  <a:cxn ang="0">
                    <a:pos x="T8" y="T9"/>
                  </a:cxn>
                </a:cxnLst>
                <a:rect l="0" t="0" r="r" b="b"/>
                <a:pathLst>
                  <a:path w="47" h="37">
                    <a:moveTo>
                      <a:pt x="0" y="7"/>
                    </a:moveTo>
                    <a:cubicBezTo>
                      <a:pt x="37" y="37"/>
                      <a:pt x="37" y="37"/>
                      <a:pt x="37" y="37"/>
                    </a:cubicBezTo>
                    <a:cubicBezTo>
                      <a:pt x="47" y="37"/>
                      <a:pt x="47" y="37"/>
                      <a:pt x="47" y="37"/>
                    </a:cubicBezTo>
                    <a:cubicBezTo>
                      <a:pt x="5" y="0"/>
                      <a:pt x="5" y="0"/>
                      <a:pt x="5" y="0"/>
                    </a:cubicBezTo>
                    <a:cubicBezTo>
                      <a:pt x="3" y="2"/>
                      <a:pt x="1" y="4"/>
                      <a:pt x="0" y="7"/>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1121"/>
              <p:cNvSpPr/>
              <p:nvPr/>
            </p:nvSpPr>
            <p:spPr bwMode="auto">
              <a:xfrm>
                <a:off x="2020" y="2827"/>
                <a:ext cx="128" cy="104"/>
              </a:xfrm>
              <a:custGeom>
                <a:avLst/>
                <a:gdLst>
                  <a:gd name="T0" fmla="*/ 0 w 54"/>
                  <a:gd name="T1" fmla="*/ 4 h 44"/>
                  <a:gd name="T2" fmla="*/ 45 w 54"/>
                  <a:gd name="T3" fmla="*/ 44 h 44"/>
                  <a:gd name="T4" fmla="*/ 54 w 54"/>
                  <a:gd name="T5" fmla="*/ 44 h 44"/>
                  <a:gd name="T6" fmla="*/ 6 w 54"/>
                  <a:gd name="T7" fmla="*/ 0 h 44"/>
                  <a:gd name="T8" fmla="*/ 0 w 54"/>
                  <a:gd name="T9" fmla="*/ 4 h 44"/>
                </a:gdLst>
                <a:ahLst/>
                <a:cxnLst>
                  <a:cxn ang="0">
                    <a:pos x="T0" y="T1"/>
                  </a:cxn>
                  <a:cxn ang="0">
                    <a:pos x="T2" y="T3"/>
                  </a:cxn>
                  <a:cxn ang="0">
                    <a:pos x="T4" y="T5"/>
                  </a:cxn>
                  <a:cxn ang="0">
                    <a:pos x="T6" y="T7"/>
                  </a:cxn>
                  <a:cxn ang="0">
                    <a:pos x="T8" y="T9"/>
                  </a:cxn>
                </a:cxnLst>
                <a:rect l="0" t="0" r="r" b="b"/>
                <a:pathLst>
                  <a:path w="54" h="44">
                    <a:moveTo>
                      <a:pt x="0" y="4"/>
                    </a:moveTo>
                    <a:cubicBezTo>
                      <a:pt x="45" y="44"/>
                      <a:pt x="45" y="44"/>
                      <a:pt x="45" y="44"/>
                    </a:cubicBezTo>
                    <a:cubicBezTo>
                      <a:pt x="54" y="44"/>
                      <a:pt x="54" y="44"/>
                      <a:pt x="54" y="44"/>
                    </a:cubicBezTo>
                    <a:cubicBezTo>
                      <a:pt x="6" y="0"/>
                      <a:pt x="6" y="0"/>
                      <a:pt x="6" y="0"/>
                    </a:cubicBezTo>
                    <a:cubicBezTo>
                      <a:pt x="4" y="1"/>
                      <a:pt x="2" y="3"/>
                      <a:pt x="0" y="4"/>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1122"/>
              <p:cNvSpPr/>
              <p:nvPr/>
            </p:nvSpPr>
            <p:spPr bwMode="auto">
              <a:xfrm>
                <a:off x="1990" y="2900"/>
                <a:ext cx="45" cy="31"/>
              </a:xfrm>
              <a:custGeom>
                <a:avLst/>
                <a:gdLst>
                  <a:gd name="T0" fmla="*/ 1 w 19"/>
                  <a:gd name="T1" fmla="*/ 13 h 13"/>
                  <a:gd name="T2" fmla="*/ 1 w 19"/>
                  <a:gd name="T3" fmla="*/ 13 h 13"/>
                  <a:gd name="T4" fmla="*/ 19 w 19"/>
                  <a:gd name="T5" fmla="*/ 13 h 13"/>
                  <a:gd name="T6" fmla="*/ 1 w 19"/>
                  <a:gd name="T7" fmla="*/ 0 h 13"/>
                  <a:gd name="T8" fmla="*/ 1 w 19"/>
                  <a:gd name="T9" fmla="*/ 13 h 13"/>
                </a:gdLst>
                <a:ahLst/>
                <a:cxnLst>
                  <a:cxn ang="0">
                    <a:pos x="T0" y="T1"/>
                  </a:cxn>
                  <a:cxn ang="0">
                    <a:pos x="T2" y="T3"/>
                  </a:cxn>
                  <a:cxn ang="0">
                    <a:pos x="T4" y="T5"/>
                  </a:cxn>
                  <a:cxn ang="0">
                    <a:pos x="T6" y="T7"/>
                  </a:cxn>
                  <a:cxn ang="0">
                    <a:pos x="T8" y="T9"/>
                  </a:cxn>
                </a:cxnLst>
                <a:rect l="0" t="0" r="r" b="b"/>
                <a:pathLst>
                  <a:path w="19" h="13">
                    <a:moveTo>
                      <a:pt x="1" y="13"/>
                    </a:moveTo>
                    <a:cubicBezTo>
                      <a:pt x="1" y="13"/>
                      <a:pt x="1" y="13"/>
                      <a:pt x="1" y="13"/>
                    </a:cubicBezTo>
                    <a:cubicBezTo>
                      <a:pt x="19" y="13"/>
                      <a:pt x="19" y="13"/>
                      <a:pt x="19" y="13"/>
                    </a:cubicBezTo>
                    <a:cubicBezTo>
                      <a:pt x="1" y="0"/>
                      <a:pt x="1" y="0"/>
                      <a:pt x="1" y="0"/>
                    </a:cubicBezTo>
                    <a:cubicBezTo>
                      <a:pt x="0" y="4"/>
                      <a:pt x="0" y="8"/>
                      <a:pt x="1" y="13"/>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1123"/>
              <p:cNvSpPr>
                <a:spLocks noEditPoints="1"/>
              </p:cNvSpPr>
              <p:nvPr/>
            </p:nvSpPr>
            <p:spPr bwMode="auto">
              <a:xfrm>
                <a:off x="1770" y="1621"/>
                <a:ext cx="373" cy="425"/>
              </a:xfrm>
              <a:custGeom>
                <a:avLst/>
                <a:gdLst>
                  <a:gd name="T0" fmla="*/ 26 w 158"/>
                  <a:gd name="T1" fmla="*/ 171 h 179"/>
                  <a:gd name="T2" fmla="*/ 135 w 158"/>
                  <a:gd name="T3" fmla="*/ 154 h 179"/>
                  <a:gd name="T4" fmla="*/ 34 w 158"/>
                  <a:gd name="T5" fmla="*/ 55 h 179"/>
                  <a:gd name="T6" fmla="*/ 79 w 158"/>
                  <a:gd name="T7" fmla="*/ 79 h 179"/>
                  <a:gd name="T8" fmla="*/ 81 w 158"/>
                  <a:gd name="T9" fmla="*/ 80 h 179"/>
                  <a:gd name="T10" fmla="*/ 74 w 158"/>
                  <a:gd name="T11" fmla="*/ 89 h 179"/>
                  <a:gd name="T12" fmla="*/ 71 w 158"/>
                  <a:gd name="T13" fmla="*/ 123 h 179"/>
                  <a:gd name="T14" fmla="*/ 59 w 158"/>
                  <a:gd name="T15" fmla="*/ 115 h 179"/>
                  <a:gd name="T16" fmla="*/ 46 w 158"/>
                  <a:gd name="T17" fmla="*/ 105 h 179"/>
                  <a:gd name="T18" fmla="*/ 61 w 158"/>
                  <a:gd name="T19" fmla="*/ 123 h 179"/>
                  <a:gd name="T20" fmla="*/ 43 w 158"/>
                  <a:gd name="T21" fmla="*/ 116 h 179"/>
                  <a:gd name="T22" fmla="*/ 35 w 158"/>
                  <a:gd name="T23" fmla="*/ 105 h 179"/>
                  <a:gd name="T24" fmla="*/ 39 w 158"/>
                  <a:gd name="T25" fmla="*/ 102 h 179"/>
                  <a:gd name="T26" fmla="*/ 42 w 158"/>
                  <a:gd name="T27" fmla="*/ 100 h 179"/>
                  <a:gd name="T28" fmla="*/ 63 w 158"/>
                  <a:gd name="T29" fmla="*/ 115 h 179"/>
                  <a:gd name="T30" fmla="*/ 43 w 158"/>
                  <a:gd name="T31" fmla="*/ 93 h 179"/>
                  <a:gd name="T32" fmla="*/ 45 w 158"/>
                  <a:gd name="T33" fmla="*/ 90 h 179"/>
                  <a:gd name="T34" fmla="*/ 50 w 158"/>
                  <a:gd name="T35" fmla="*/ 96 h 179"/>
                  <a:gd name="T36" fmla="*/ 68 w 158"/>
                  <a:gd name="T37" fmla="*/ 117 h 179"/>
                  <a:gd name="T38" fmla="*/ 80 w 158"/>
                  <a:gd name="T39" fmla="*/ 110 h 179"/>
                  <a:gd name="T40" fmla="*/ 74 w 158"/>
                  <a:gd name="T41" fmla="*/ 114 h 179"/>
                  <a:gd name="T42" fmla="*/ 75 w 158"/>
                  <a:gd name="T43" fmla="*/ 111 h 179"/>
                  <a:gd name="T44" fmla="*/ 56 w 158"/>
                  <a:gd name="T45" fmla="*/ 91 h 179"/>
                  <a:gd name="T46" fmla="*/ 49 w 158"/>
                  <a:gd name="T47" fmla="*/ 88 h 179"/>
                  <a:gd name="T48" fmla="*/ 48 w 158"/>
                  <a:gd name="T49" fmla="*/ 85 h 179"/>
                  <a:gd name="T50" fmla="*/ 56 w 158"/>
                  <a:gd name="T51" fmla="*/ 81 h 179"/>
                  <a:gd name="T52" fmla="*/ 58 w 158"/>
                  <a:gd name="T53" fmla="*/ 88 h 179"/>
                  <a:gd name="T54" fmla="*/ 76 w 158"/>
                  <a:gd name="T55" fmla="*/ 107 h 179"/>
                  <a:gd name="T56" fmla="*/ 79 w 158"/>
                  <a:gd name="T57" fmla="*/ 106 h 179"/>
                  <a:gd name="T58" fmla="*/ 82 w 158"/>
                  <a:gd name="T59" fmla="*/ 108 h 179"/>
                  <a:gd name="T60" fmla="*/ 91 w 158"/>
                  <a:gd name="T61" fmla="*/ 78 h 179"/>
                  <a:gd name="T62" fmla="*/ 75 w 158"/>
                  <a:gd name="T63" fmla="*/ 61 h 179"/>
                  <a:gd name="T64" fmla="*/ 77 w 158"/>
                  <a:gd name="T65" fmla="*/ 57 h 179"/>
                  <a:gd name="T66" fmla="*/ 82 w 158"/>
                  <a:gd name="T67" fmla="*/ 58 h 179"/>
                  <a:gd name="T68" fmla="*/ 79 w 158"/>
                  <a:gd name="T69" fmla="*/ 61 h 179"/>
                  <a:gd name="T70" fmla="*/ 89 w 158"/>
                  <a:gd name="T71" fmla="*/ 70 h 179"/>
                  <a:gd name="T72" fmla="*/ 92 w 158"/>
                  <a:gd name="T73" fmla="*/ 72 h 179"/>
                  <a:gd name="T74" fmla="*/ 103 w 158"/>
                  <a:gd name="T75" fmla="*/ 89 h 179"/>
                  <a:gd name="T76" fmla="*/ 114 w 158"/>
                  <a:gd name="T77" fmla="*/ 77 h 179"/>
                  <a:gd name="T78" fmla="*/ 110 w 158"/>
                  <a:gd name="T79" fmla="*/ 77 h 179"/>
                  <a:gd name="T80" fmla="*/ 111 w 158"/>
                  <a:gd name="T81" fmla="*/ 74 h 179"/>
                  <a:gd name="T82" fmla="*/ 88 w 158"/>
                  <a:gd name="T83" fmla="*/ 51 h 179"/>
                  <a:gd name="T84" fmla="*/ 85 w 158"/>
                  <a:gd name="T85" fmla="*/ 53 h 179"/>
                  <a:gd name="T86" fmla="*/ 90 w 158"/>
                  <a:gd name="T87" fmla="*/ 44 h 179"/>
                  <a:gd name="T88" fmla="*/ 92 w 158"/>
                  <a:gd name="T89" fmla="*/ 46 h 179"/>
                  <a:gd name="T90" fmla="*/ 102 w 158"/>
                  <a:gd name="T91" fmla="*/ 61 h 179"/>
                  <a:gd name="T92" fmla="*/ 114 w 158"/>
                  <a:gd name="T93" fmla="*/ 72 h 179"/>
                  <a:gd name="T94" fmla="*/ 118 w 158"/>
                  <a:gd name="T95" fmla="*/ 7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8" h="179">
                    <a:moveTo>
                      <a:pt x="34" y="55"/>
                    </a:moveTo>
                    <a:cubicBezTo>
                      <a:pt x="22" y="72"/>
                      <a:pt x="9" y="88"/>
                      <a:pt x="0" y="104"/>
                    </a:cubicBezTo>
                    <a:cubicBezTo>
                      <a:pt x="13" y="133"/>
                      <a:pt x="28" y="168"/>
                      <a:pt x="26" y="171"/>
                    </a:cubicBezTo>
                    <a:cubicBezTo>
                      <a:pt x="26" y="171"/>
                      <a:pt x="26" y="172"/>
                      <a:pt x="25" y="172"/>
                    </a:cubicBezTo>
                    <a:cubicBezTo>
                      <a:pt x="60" y="179"/>
                      <a:pt x="84" y="140"/>
                      <a:pt x="86" y="136"/>
                    </a:cubicBezTo>
                    <a:cubicBezTo>
                      <a:pt x="97" y="135"/>
                      <a:pt x="123" y="146"/>
                      <a:pt x="135" y="154"/>
                    </a:cubicBezTo>
                    <a:cubicBezTo>
                      <a:pt x="133" y="143"/>
                      <a:pt x="121" y="124"/>
                      <a:pt x="111" y="114"/>
                    </a:cubicBezTo>
                    <a:cubicBezTo>
                      <a:pt x="142" y="82"/>
                      <a:pt x="158" y="39"/>
                      <a:pt x="137" y="21"/>
                    </a:cubicBezTo>
                    <a:cubicBezTo>
                      <a:pt x="113" y="0"/>
                      <a:pt x="66" y="14"/>
                      <a:pt x="34" y="55"/>
                    </a:cubicBezTo>
                    <a:close/>
                    <a:moveTo>
                      <a:pt x="73" y="86"/>
                    </a:moveTo>
                    <a:cubicBezTo>
                      <a:pt x="73" y="85"/>
                      <a:pt x="74" y="84"/>
                      <a:pt x="75" y="83"/>
                    </a:cubicBezTo>
                    <a:cubicBezTo>
                      <a:pt x="76" y="81"/>
                      <a:pt x="78" y="80"/>
                      <a:pt x="79" y="79"/>
                    </a:cubicBezTo>
                    <a:cubicBezTo>
                      <a:pt x="79" y="78"/>
                      <a:pt x="80" y="78"/>
                      <a:pt x="80" y="78"/>
                    </a:cubicBezTo>
                    <a:cubicBezTo>
                      <a:pt x="81" y="78"/>
                      <a:pt x="81" y="78"/>
                      <a:pt x="81" y="78"/>
                    </a:cubicBezTo>
                    <a:cubicBezTo>
                      <a:pt x="82" y="79"/>
                      <a:pt x="82" y="79"/>
                      <a:pt x="81" y="80"/>
                    </a:cubicBezTo>
                    <a:cubicBezTo>
                      <a:pt x="81" y="81"/>
                      <a:pt x="80" y="82"/>
                      <a:pt x="79" y="83"/>
                    </a:cubicBezTo>
                    <a:cubicBezTo>
                      <a:pt x="78" y="85"/>
                      <a:pt x="76" y="87"/>
                      <a:pt x="75" y="88"/>
                    </a:cubicBezTo>
                    <a:cubicBezTo>
                      <a:pt x="75" y="88"/>
                      <a:pt x="74" y="89"/>
                      <a:pt x="74" y="89"/>
                    </a:cubicBezTo>
                    <a:cubicBezTo>
                      <a:pt x="73" y="89"/>
                      <a:pt x="73" y="89"/>
                      <a:pt x="73" y="88"/>
                    </a:cubicBezTo>
                    <a:cubicBezTo>
                      <a:pt x="72" y="88"/>
                      <a:pt x="72" y="87"/>
                      <a:pt x="73" y="86"/>
                    </a:cubicBezTo>
                    <a:close/>
                    <a:moveTo>
                      <a:pt x="71" y="123"/>
                    </a:moveTo>
                    <a:cubicBezTo>
                      <a:pt x="70" y="124"/>
                      <a:pt x="69" y="124"/>
                      <a:pt x="67" y="123"/>
                    </a:cubicBezTo>
                    <a:cubicBezTo>
                      <a:pt x="66" y="121"/>
                      <a:pt x="65" y="120"/>
                      <a:pt x="64" y="119"/>
                    </a:cubicBezTo>
                    <a:cubicBezTo>
                      <a:pt x="62" y="118"/>
                      <a:pt x="61" y="116"/>
                      <a:pt x="59" y="115"/>
                    </a:cubicBezTo>
                    <a:cubicBezTo>
                      <a:pt x="57" y="114"/>
                      <a:pt x="56" y="113"/>
                      <a:pt x="55" y="112"/>
                    </a:cubicBezTo>
                    <a:cubicBezTo>
                      <a:pt x="54" y="111"/>
                      <a:pt x="52" y="110"/>
                      <a:pt x="50" y="108"/>
                    </a:cubicBezTo>
                    <a:cubicBezTo>
                      <a:pt x="48" y="107"/>
                      <a:pt x="47" y="106"/>
                      <a:pt x="46" y="105"/>
                    </a:cubicBezTo>
                    <a:cubicBezTo>
                      <a:pt x="47" y="106"/>
                      <a:pt x="48" y="107"/>
                      <a:pt x="49" y="108"/>
                    </a:cubicBezTo>
                    <a:cubicBezTo>
                      <a:pt x="49" y="109"/>
                      <a:pt x="51" y="111"/>
                      <a:pt x="54" y="114"/>
                    </a:cubicBezTo>
                    <a:cubicBezTo>
                      <a:pt x="56" y="117"/>
                      <a:pt x="58" y="120"/>
                      <a:pt x="61" y="123"/>
                    </a:cubicBezTo>
                    <a:cubicBezTo>
                      <a:pt x="63" y="127"/>
                      <a:pt x="64" y="129"/>
                      <a:pt x="63" y="130"/>
                    </a:cubicBezTo>
                    <a:cubicBezTo>
                      <a:pt x="62" y="131"/>
                      <a:pt x="58" y="128"/>
                      <a:pt x="51" y="123"/>
                    </a:cubicBezTo>
                    <a:cubicBezTo>
                      <a:pt x="49" y="121"/>
                      <a:pt x="46" y="118"/>
                      <a:pt x="43" y="116"/>
                    </a:cubicBezTo>
                    <a:cubicBezTo>
                      <a:pt x="36" y="109"/>
                      <a:pt x="32" y="106"/>
                      <a:pt x="30" y="106"/>
                    </a:cubicBezTo>
                    <a:cubicBezTo>
                      <a:pt x="30" y="105"/>
                      <a:pt x="30" y="104"/>
                      <a:pt x="31" y="104"/>
                    </a:cubicBezTo>
                    <a:cubicBezTo>
                      <a:pt x="32" y="103"/>
                      <a:pt x="33" y="103"/>
                      <a:pt x="35" y="105"/>
                    </a:cubicBezTo>
                    <a:cubicBezTo>
                      <a:pt x="37" y="107"/>
                      <a:pt x="41" y="110"/>
                      <a:pt x="46" y="114"/>
                    </a:cubicBezTo>
                    <a:cubicBezTo>
                      <a:pt x="51" y="118"/>
                      <a:pt x="54" y="121"/>
                      <a:pt x="56" y="123"/>
                    </a:cubicBezTo>
                    <a:cubicBezTo>
                      <a:pt x="49" y="113"/>
                      <a:pt x="43" y="106"/>
                      <a:pt x="39" y="102"/>
                    </a:cubicBezTo>
                    <a:cubicBezTo>
                      <a:pt x="40" y="100"/>
                      <a:pt x="40" y="100"/>
                      <a:pt x="40" y="100"/>
                    </a:cubicBezTo>
                    <a:cubicBezTo>
                      <a:pt x="40" y="100"/>
                      <a:pt x="40" y="99"/>
                      <a:pt x="41" y="99"/>
                    </a:cubicBezTo>
                    <a:cubicBezTo>
                      <a:pt x="41" y="99"/>
                      <a:pt x="42" y="99"/>
                      <a:pt x="42" y="100"/>
                    </a:cubicBezTo>
                    <a:cubicBezTo>
                      <a:pt x="42" y="100"/>
                      <a:pt x="42" y="100"/>
                      <a:pt x="42" y="100"/>
                    </a:cubicBezTo>
                    <a:cubicBezTo>
                      <a:pt x="46" y="102"/>
                      <a:pt x="51" y="105"/>
                      <a:pt x="56" y="110"/>
                    </a:cubicBezTo>
                    <a:cubicBezTo>
                      <a:pt x="59" y="112"/>
                      <a:pt x="61" y="114"/>
                      <a:pt x="63" y="115"/>
                    </a:cubicBezTo>
                    <a:cubicBezTo>
                      <a:pt x="59" y="111"/>
                      <a:pt x="55" y="106"/>
                      <a:pt x="49" y="100"/>
                    </a:cubicBezTo>
                    <a:cubicBezTo>
                      <a:pt x="48" y="99"/>
                      <a:pt x="47" y="98"/>
                      <a:pt x="46" y="96"/>
                    </a:cubicBezTo>
                    <a:cubicBezTo>
                      <a:pt x="45" y="95"/>
                      <a:pt x="44" y="94"/>
                      <a:pt x="43" y="93"/>
                    </a:cubicBezTo>
                    <a:cubicBezTo>
                      <a:pt x="43" y="93"/>
                      <a:pt x="43" y="92"/>
                      <a:pt x="42" y="92"/>
                    </a:cubicBezTo>
                    <a:cubicBezTo>
                      <a:pt x="42" y="92"/>
                      <a:pt x="42" y="91"/>
                      <a:pt x="43" y="90"/>
                    </a:cubicBezTo>
                    <a:cubicBezTo>
                      <a:pt x="43" y="89"/>
                      <a:pt x="44" y="89"/>
                      <a:pt x="45" y="90"/>
                    </a:cubicBezTo>
                    <a:cubicBezTo>
                      <a:pt x="46" y="91"/>
                      <a:pt x="46" y="91"/>
                      <a:pt x="47" y="92"/>
                    </a:cubicBezTo>
                    <a:cubicBezTo>
                      <a:pt x="47" y="92"/>
                      <a:pt x="47" y="92"/>
                      <a:pt x="47" y="92"/>
                    </a:cubicBezTo>
                    <a:cubicBezTo>
                      <a:pt x="48" y="94"/>
                      <a:pt x="49" y="95"/>
                      <a:pt x="50" y="96"/>
                    </a:cubicBezTo>
                    <a:cubicBezTo>
                      <a:pt x="53" y="100"/>
                      <a:pt x="53" y="100"/>
                      <a:pt x="53" y="100"/>
                    </a:cubicBezTo>
                    <a:cubicBezTo>
                      <a:pt x="55" y="101"/>
                      <a:pt x="58" y="104"/>
                      <a:pt x="61" y="109"/>
                    </a:cubicBezTo>
                    <a:cubicBezTo>
                      <a:pt x="64" y="113"/>
                      <a:pt x="66" y="115"/>
                      <a:pt x="68" y="117"/>
                    </a:cubicBezTo>
                    <a:cubicBezTo>
                      <a:pt x="71" y="120"/>
                      <a:pt x="72" y="122"/>
                      <a:pt x="71" y="123"/>
                    </a:cubicBezTo>
                    <a:close/>
                    <a:moveTo>
                      <a:pt x="82" y="108"/>
                    </a:moveTo>
                    <a:cubicBezTo>
                      <a:pt x="80" y="110"/>
                      <a:pt x="80" y="110"/>
                      <a:pt x="80" y="110"/>
                    </a:cubicBezTo>
                    <a:cubicBezTo>
                      <a:pt x="79" y="111"/>
                      <a:pt x="78" y="112"/>
                      <a:pt x="77" y="113"/>
                    </a:cubicBezTo>
                    <a:cubicBezTo>
                      <a:pt x="77" y="113"/>
                      <a:pt x="77" y="113"/>
                      <a:pt x="77" y="113"/>
                    </a:cubicBezTo>
                    <a:cubicBezTo>
                      <a:pt x="76" y="114"/>
                      <a:pt x="75" y="114"/>
                      <a:pt x="74" y="114"/>
                    </a:cubicBezTo>
                    <a:cubicBezTo>
                      <a:pt x="74" y="113"/>
                      <a:pt x="74" y="113"/>
                      <a:pt x="74" y="113"/>
                    </a:cubicBezTo>
                    <a:cubicBezTo>
                      <a:pt x="74" y="112"/>
                      <a:pt x="74" y="112"/>
                      <a:pt x="74" y="112"/>
                    </a:cubicBezTo>
                    <a:cubicBezTo>
                      <a:pt x="75" y="111"/>
                      <a:pt x="75" y="111"/>
                      <a:pt x="75" y="111"/>
                    </a:cubicBezTo>
                    <a:cubicBezTo>
                      <a:pt x="75" y="110"/>
                      <a:pt x="75" y="110"/>
                      <a:pt x="75" y="110"/>
                    </a:cubicBezTo>
                    <a:cubicBezTo>
                      <a:pt x="65" y="101"/>
                      <a:pt x="65" y="101"/>
                      <a:pt x="65" y="101"/>
                    </a:cubicBezTo>
                    <a:cubicBezTo>
                      <a:pt x="56" y="91"/>
                      <a:pt x="56" y="91"/>
                      <a:pt x="56" y="91"/>
                    </a:cubicBezTo>
                    <a:cubicBezTo>
                      <a:pt x="54" y="89"/>
                      <a:pt x="53" y="88"/>
                      <a:pt x="51" y="87"/>
                    </a:cubicBezTo>
                    <a:cubicBezTo>
                      <a:pt x="50" y="87"/>
                      <a:pt x="50" y="87"/>
                      <a:pt x="50" y="87"/>
                    </a:cubicBezTo>
                    <a:cubicBezTo>
                      <a:pt x="49" y="88"/>
                      <a:pt x="49" y="88"/>
                      <a:pt x="49" y="88"/>
                    </a:cubicBezTo>
                    <a:cubicBezTo>
                      <a:pt x="49" y="89"/>
                      <a:pt x="49" y="89"/>
                      <a:pt x="48" y="89"/>
                    </a:cubicBezTo>
                    <a:cubicBezTo>
                      <a:pt x="48" y="89"/>
                      <a:pt x="47" y="89"/>
                      <a:pt x="47" y="89"/>
                    </a:cubicBezTo>
                    <a:cubicBezTo>
                      <a:pt x="46" y="88"/>
                      <a:pt x="47" y="87"/>
                      <a:pt x="48" y="85"/>
                    </a:cubicBezTo>
                    <a:cubicBezTo>
                      <a:pt x="53" y="80"/>
                      <a:pt x="53" y="80"/>
                      <a:pt x="53" y="80"/>
                    </a:cubicBezTo>
                    <a:cubicBezTo>
                      <a:pt x="54" y="79"/>
                      <a:pt x="55" y="79"/>
                      <a:pt x="56" y="80"/>
                    </a:cubicBezTo>
                    <a:cubicBezTo>
                      <a:pt x="56" y="80"/>
                      <a:pt x="56" y="80"/>
                      <a:pt x="56" y="81"/>
                    </a:cubicBezTo>
                    <a:cubicBezTo>
                      <a:pt x="56" y="81"/>
                      <a:pt x="56" y="82"/>
                      <a:pt x="56" y="82"/>
                    </a:cubicBezTo>
                    <a:cubicBezTo>
                      <a:pt x="54" y="84"/>
                      <a:pt x="54" y="84"/>
                      <a:pt x="54" y="84"/>
                    </a:cubicBezTo>
                    <a:cubicBezTo>
                      <a:pt x="55" y="85"/>
                      <a:pt x="56" y="86"/>
                      <a:pt x="58" y="88"/>
                    </a:cubicBezTo>
                    <a:cubicBezTo>
                      <a:pt x="66" y="96"/>
                      <a:pt x="66" y="96"/>
                      <a:pt x="66" y="96"/>
                    </a:cubicBezTo>
                    <a:cubicBezTo>
                      <a:pt x="75" y="105"/>
                      <a:pt x="75" y="105"/>
                      <a:pt x="75" y="105"/>
                    </a:cubicBezTo>
                    <a:cubicBezTo>
                      <a:pt x="76" y="107"/>
                      <a:pt x="76" y="107"/>
                      <a:pt x="76" y="107"/>
                    </a:cubicBezTo>
                    <a:cubicBezTo>
                      <a:pt x="77" y="108"/>
                      <a:pt x="77" y="108"/>
                      <a:pt x="77" y="108"/>
                    </a:cubicBezTo>
                    <a:cubicBezTo>
                      <a:pt x="78" y="107"/>
                      <a:pt x="78" y="107"/>
                      <a:pt x="78" y="107"/>
                    </a:cubicBezTo>
                    <a:cubicBezTo>
                      <a:pt x="79" y="106"/>
                      <a:pt x="79" y="106"/>
                      <a:pt x="79" y="106"/>
                    </a:cubicBezTo>
                    <a:cubicBezTo>
                      <a:pt x="80" y="105"/>
                      <a:pt x="81" y="105"/>
                      <a:pt x="82" y="105"/>
                    </a:cubicBezTo>
                    <a:cubicBezTo>
                      <a:pt x="82" y="106"/>
                      <a:pt x="83" y="106"/>
                      <a:pt x="83" y="107"/>
                    </a:cubicBezTo>
                    <a:cubicBezTo>
                      <a:pt x="83" y="107"/>
                      <a:pt x="82" y="108"/>
                      <a:pt x="82" y="108"/>
                    </a:cubicBezTo>
                    <a:close/>
                    <a:moveTo>
                      <a:pt x="103" y="89"/>
                    </a:moveTo>
                    <a:cubicBezTo>
                      <a:pt x="103" y="89"/>
                      <a:pt x="102" y="89"/>
                      <a:pt x="101" y="90"/>
                    </a:cubicBezTo>
                    <a:cubicBezTo>
                      <a:pt x="99" y="87"/>
                      <a:pt x="95" y="83"/>
                      <a:pt x="91" y="78"/>
                    </a:cubicBezTo>
                    <a:cubicBezTo>
                      <a:pt x="86" y="73"/>
                      <a:pt x="83" y="70"/>
                      <a:pt x="82" y="68"/>
                    </a:cubicBezTo>
                    <a:cubicBezTo>
                      <a:pt x="81" y="67"/>
                      <a:pt x="81" y="67"/>
                      <a:pt x="81" y="67"/>
                    </a:cubicBezTo>
                    <a:cubicBezTo>
                      <a:pt x="79" y="65"/>
                      <a:pt x="77" y="63"/>
                      <a:pt x="75" y="61"/>
                    </a:cubicBezTo>
                    <a:cubicBezTo>
                      <a:pt x="75" y="61"/>
                      <a:pt x="74" y="60"/>
                      <a:pt x="75" y="60"/>
                    </a:cubicBezTo>
                    <a:cubicBezTo>
                      <a:pt x="75" y="59"/>
                      <a:pt x="75" y="59"/>
                      <a:pt x="75" y="58"/>
                    </a:cubicBezTo>
                    <a:cubicBezTo>
                      <a:pt x="76" y="58"/>
                      <a:pt x="76" y="57"/>
                      <a:pt x="77" y="57"/>
                    </a:cubicBezTo>
                    <a:cubicBezTo>
                      <a:pt x="77" y="56"/>
                      <a:pt x="78" y="56"/>
                      <a:pt x="79" y="55"/>
                    </a:cubicBezTo>
                    <a:cubicBezTo>
                      <a:pt x="81" y="54"/>
                      <a:pt x="82" y="54"/>
                      <a:pt x="83" y="54"/>
                    </a:cubicBezTo>
                    <a:cubicBezTo>
                      <a:pt x="84" y="55"/>
                      <a:pt x="83" y="56"/>
                      <a:pt x="82" y="58"/>
                    </a:cubicBezTo>
                    <a:cubicBezTo>
                      <a:pt x="81" y="58"/>
                      <a:pt x="80" y="59"/>
                      <a:pt x="79" y="60"/>
                    </a:cubicBezTo>
                    <a:cubicBezTo>
                      <a:pt x="79" y="60"/>
                      <a:pt x="79" y="60"/>
                      <a:pt x="79" y="60"/>
                    </a:cubicBezTo>
                    <a:cubicBezTo>
                      <a:pt x="79" y="61"/>
                      <a:pt x="79" y="61"/>
                      <a:pt x="79" y="61"/>
                    </a:cubicBezTo>
                    <a:cubicBezTo>
                      <a:pt x="87" y="70"/>
                      <a:pt x="87" y="70"/>
                      <a:pt x="87" y="70"/>
                    </a:cubicBezTo>
                    <a:cubicBezTo>
                      <a:pt x="88" y="71"/>
                      <a:pt x="88" y="71"/>
                      <a:pt x="88" y="71"/>
                    </a:cubicBezTo>
                    <a:cubicBezTo>
                      <a:pt x="89" y="70"/>
                      <a:pt x="89" y="70"/>
                      <a:pt x="89" y="70"/>
                    </a:cubicBezTo>
                    <a:cubicBezTo>
                      <a:pt x="91" y="69"/>
                      <a:pt x="92" y="68"/>
                      <a:pt x="93" y="69"/>
                    </a:cubicBezTo>
                    <a:cubicBezTo>
                      <a:pt x="93" y="70"/>
                      <a:pt x="93" y="70"/>
                      <a:pt x="93" y="71"/>
                    </a:cubicBezTo>
                    <a:cubicBezTo>
                      <a:pt x="93" y="71"/>
                      <a:pt x="93" y="72"/>
                      <a:pt x="92" y="72"/>
                    </a:cubicBezTo>
                    <a:cubicBezTo>
                      <a:pt x="92" y="73"/>
                      <a:pt x="91" y="73"/>
                      <a:pt x="90" y="73"/>
                    </a:cubicBezTo>
                    <a:cubicBezTo>
                      <a:pt x="102" y="86"/>
                      <a:pt x="102" y="86"/>
                      <a:pt x="102" y="86"/>
                    </a:cubicBezTo>
                    <a:cubicBezTo>
                      <a:pt x="104" y="87"/>
                      <a:pt x="104" y="88"/>
                      <a:pt x="103" y="89"/>
                    </a:cubicBezTo>
                    <a:close/>
                    <a:moveTo>
                      <a:pt x="118" y="72"/>
                    </a:moveTo>
                    <a:cubicBezTo>
                      <a:pt x="116" y="74"/>
                      <a:pt x="116" y="74"/>
                      <a:pt x="116" y="74"/>
                    </a:cubicBezTo>
                    <a:cubicBezTo>
                      <a:pt x="115" y="75"/>
                      <a:pt x="114" y="76"/>
                      <a:pt x="114" y="77"/>
                    </a:cubicBezTo>
                    <a:cubicBezTo>
                      <a:pt x="114" y="77"/>
                      <a:pt x="113" y="77"/>
                      <a:pt x="113" y="77"/>
                    </a:cubicBezTo>
                    <a:cubicBezTo>
                      <a:pt x="112" y="78"/>
                      <a:pt x="111" y="78"/>
                      <a:pt x="111" y="78"/>
                    </a:cubicBezTo>
                    <a:cubicBezTo>
                      <a:pt x="111" y="77"/>
                      <a:pt x="110" y="77"/>
                      <a:pt x="110" y="77"/>
                    </a:cubicBezTo>
                    <a:cubicBezTo>
                      <a:pt x="110" y="76"/>
                      <a:pt x="110" y="76"/>
                      <a:pt x="110" y="76"/>
                    </a:cubicBezTo>
                    <a:cubicBezTo>
                      <a:pt x="112" y="75"/>
                      <a:pt x="112" y="75"/>
                      <a:pt x="112" y="75"/>
                    </a:cubicBezTo>
                    <a:cubicBezTo>
                      <a:pt x="111" y="74"/>
                      <a:pt x="111" y="74"/>
                      <a:pt x="111" y="74"/>
                    </a:cubicBezTo>
                    <a:cubicBezTo>
                      <a:pt x="102" y="65"/>
                      <a:pt x="102" y="65"/>
                      <a:pt x="102" y="65"/>
                    </a:cubicBezTo>
                    <a:cubicBezTo>
                      <a:pt x="92" y="55"/>
                      <a:pt x="92" y="55"/>
                      <a:pt x="92" y="55"/>
                    </a:cubicBezTo>
                    <a:cubicBezTo>
                      <a:pt x="91" y="53"/>
                      <a:pt x="89" y="52"/>
                      <a:pt x="88" y="51"/>
                    </a:cubicBezTo>
                    <a:cubicBezTo>
                      <a:pt x="87" y="51"/>
                      <a:pt x="87" y="51"/>
                      <a:pt x="87" y="51"/>
                    </a:cubicBezTo>
                    <a:cubicBezTo>
                      <a:pt x="86" y="52"/>
                      <a:pt x="86" y="52"/>
                      <a:pt x="86" y="52"/>
                    </a:cubicBezTo>
                    <a:cubicBezTo>
                      <a:pt x="85" y="53"/>
                      <a:pt x="85" y="53"/>
                      <a:pt x="85" y="53"/>
                    </a:cubicBezTo>
                    <a:cubicBezTo>
                      <a:pt x="84" y="53"/>
                      <a:pt x="84" y="53"/>
                      <a:pt x="83" y="53"/>
                    </a:cubicBezTo>
                    <a:cubicBezTo>
                      <a:pt x="83" y="52"/>
                      <a:pt x="83" y="51"/>
                      <a:pt x="85" y="50"/>
                    </a:cubicBezTo>
                    <a:cubicBezTo>
                      <a:pt x="90" y="44"/>
                      <a:pt x="90" y="44"/>
                      <a:pt x="90" y="44"/>
                    </a:cubicBezTo>
                    <a:cubicBezTo>
                      <a:pt x="91" y="43"/>
                      <a:pt x="92" y="43"/>
                      <a:pt x="92" y="44"/>
                    </a:cubicBezTo>
                    <a:cubicBezTo>
                      <a:pt x="93" y="44"/>
                      <a:pt x="93" y="44"/>
                      <a:pt x="93" y="45"/>
                    </a:cubicBezTo>
                    <a:cubicBezTo>
                      <a:pt x="93" y="45"/>
                      <a:pt x="92" y="46"/>
                      <a:pt x="92" y="46"/>
                    </a:cubicBezTo>
                    <a:cubicBezTo>
                      <a:pt x="90" y="48"/>
                      <a:pt x="90" y="48"/>
                      <a:pt x="90" y="48"/>
                    </a:cubicBezTo>
                    <a:cubicBezTo>
                      <a:pt x="91" y="49"/>
                      <a:pt x="93" y="50"/>
                      <a:pt x="94" y="52"/>
                    </a:cubicBezTo>
                    <a:cubicBezTo>
                      <a:pt x="102" y="61"/>
                      <a:pt x="102" y="61"/>
                      <a:pt x="102" y="61"/>
                    </a:cubicBezTo>
                    <a:cubicBezTo>
                      <a:pt x="111" y="70"/>
                      <a:pt x="111" y="70"/>
                      <a:pt x="111" y="70"/>
                    </a:cubicBezTo>
                    <a:cubicBezTo>
                      <a:pt x="113" y="71"/>
                      <a:pt x="113" y="71"/>
                      <a:pt x="113" y="71"/>
                    </a:cubicBezTo>
                    <a:cubicBezTo>
                      <a:pt x="114" y="72"/>
                      <a:pt x="114" y="72"/>
                      <a:pt x="114" y="72"/>
                    </a:cubicBezTo>
                    <a:cubicBezTo>
                      <a:pt x="114" y="71"/>
                      <a:pt x="114" y="71"/>
                      <a:pt x="114" y="71"/>
                    </a:cubicBezTo>
                    <a:cubicBezTo>
                      <a:pt x="116" y="70"/>
                      <a:pt x="116" y="70"/>
                      <a:pt x="116" y="70"/>
                    </a:cubicBezTo>
                    <a:cubicBezTo>
                      <a:pt x="117" y="69"/>
                      <a:pt x="118" y="69"/>
                      <a:pt x="118" y="70"/>
                    </a:cubicBezTo>
                    <a:cubicBezTo>
                      <a:pt x="119" y="70"/>
                      <a:pt x="119" y="70"/>
                      <a:pt x="119" y="71"/>
                    </a:cubicBezTo>
                    <a:cubicBezTo>
                      <a:pt x="119" y="71"/>
                      <a:pt x="119" y="72"/>
                      <a:pt x="118" y="72"/>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1124"/>
              <p:cNvSpPr/>
              <p:nvPr/>
            </p:nvSpPr>
            <p:spPr bwMode="auto">
              <a:xfrm>
                <a:off x="1980" y="2013"/>
                <a:ext cx="161" cy="168"/>
              </a:xfrm>
              <a:custGeom>
                <a:avLst/>
                <a:gdLst>
                  <a:gd name="T0" fmla="*/ 68 w 68"/>
                  <a:gd name="T1" fmla="*/ 29 h 71"/>
                  <a:gd name="T2" fmla="*/ 0 w 68"/>
                  <a:gd name="T3" fmla="*/ 0 h 71"/>
                  <a:gd name="T4" fmla="*/ 5 w 68"/>
                  <a:gd name="T5" fmla="*/ 71 h 71"/>
                  <a:gd name="T6" fmla="*/ 12 w 68"/>
                  <a:gd name="T7" fmla="*/ 66 h 71"/>
                  <a:gd name="T8" fmla="*/ 10 w 68"/>
                  <a:gd name="T9" fmla="*/ 12 h 71"/>
                  <a:gd name="T10" fmla="*/ 56 w 68"/>
                  <a:gd name="T11" fmla="*/ 36 h 71"/>
                  <a:gd name="T12" fmla="*/ 68 w 68"/>
                  <a:gd name="T13" fmla="*/ 29 h 71"/>
                </a:gdLst>
                <a:ahLst/>
                <a:cxnLst>
                  <a:cxn ang="0">
                    <a:pos x="T0" y="T1"/>
                  </a:cxn>
                  <a:cxn ang="0">
                    <a:pos x="T2" y="T3"/>
                  </a:cxn>
                  <a:cxn ang="0">
                    <a:pos x="T4" y="T5"/>
                  </a:cxn>
                  <a:cxn ang="0">
                    <a:pos x="T6" y="T7"/>
                  </a:cxn>
                  <a:cxn ang="0">
                    <a:pos x="T8" y="T9"/>
                  </a:cxn>
                  <a:cxn ang="0">
                    <a:pos x="T10" y="T11"/>
                  </a:cxn>
                  <a:cxn ang="0">
                    <a:pos x="T12" y="T13"/>
                  </a:cxn>
                </a:cxnLst>
                <a:rect l="0" t="0" r="r" b="b"/>
                <a:pathLst>
                  <a:path w="68" h="71">
                    <a:moveTo>
                      <a:pt x="68" y="29"/>
                    </a:moveTo>
                    <a:cubicBezTo>
                      <a:pt x="48" y="21"/>
                      <a:pt x="13" y="4"/>
                      <a:pt x="0" y="0"/>
                    </a:cubicBezTo>
                    <a:cubicBezTo>
                      <a:pt x="0" y="6"/>
                      <a:pt x="3" y="46"/>
                      <a:pt x="5" y="71"/>
                    </a:cubicBezTo>
                    <a:cubicBezTo>
                      <a:pt x="7" y="70"/>
                      <a:pt x="10" y="68"/>
                      <a:pt x="12" y="66"/>
                    </a:cubicBezTo>
                    <a:cubicBezTo>
                      <a:pt x="11" y="43"/>
                      <a:pt x="10" y="17"/>
                      <a:pt x="10" y="12"/>
                    </a:cubicBezTo>
                    <a:cubicBezTo>
                      <a:pt x="18" y="16"/>
                      <a:pt x="42" y="29"/>
                      <a:pt x="56" y="36"/>
                    </a:cubicBezTo>
                    <a:cubicBezTo>
                      <a:pt x="60" y="33"/>
                      <a:pt x="64" y="31"/>
                      <a:pt x="68" y="29"/>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1125"/>
              <p:cNvSpPr/>
              <p:nvPr/>
            </p:nvSpPr>
            <p:spPr bwMode="auto">
              <a:xfrm>
                <a:off x="2108" y="2483"/>
                <a:ext cx="14" cy="19"/>
              </a:xfrm>
              <a:custGeom>
                <a:avLst/>
                <a:gdLst>
                  <a:gd name="T0" fmla="*/ 0 w 6"/>
                  <a:gd name="T1" fmla="*/ 6 h 8"/>
                  <a:gd name="T2" fmla="*/ 5 w 6"/>
                  <a:gd name="T3" fmla="*/ 8 h 8"/>
                  <a:gd name="T4" fmla="*/ 6 w 6"/>
                  <a:gd name="T5" fmla="*/ 0 h 8"/>
                  <a:gd name="T6" fmla="*/ 0 w 6"/>
                  <a:gd name="T7" fmla="*/ 6 h 8"/>
                </a:gdLst>
                <a:ahLst/>
                <a:cxnLst>
                  <a:cxn ang="0">
                    <a:pos x="T0" y="T1"/>
                  </a:cxn>
                  <a:cxn ang="0">
                    <a:pos x="T2" y="T3"/>
                  </a:cxn>
                  <a:cxn ang="0">
                    <a:pos x="T4" y="T5"/>
                  </a:cxn>
                  <a:cxn ang="0">
                    <a:pos x="T6" y="T7"/>
                  </a:cxn>
                </a:cxnLst>
                <a:rect l="0" t="0" r="r" b="b"/>
                <a:pathLst>
                  <a:path w="6" h="8">
                    <a:moveTo>
                      <a:pt x="0" y="6"/>
                    </a:moveTo>
                    <a:cubicBezTo>
                      <a:pt x="5" y="8"/>
                      <a:pt x="5" y="8"/>
                      <a:pt x="5" y="8"/>
                    </a:cubicBezTo>
                    <a:cubicBezTo>
                      <a:pt x="5" y="5"/>
                      <a:pt x="6" y="3"/>
                      <a:pt x="6" y="0"/>
                    </a:cubicBezTo>
                    <a:cubicBezTo>
                      <a:pt x="4" y="2"/>
                      <a:pt x="2" y="4"/>
                      <a:pt x="0" y="6"/>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1126"/>
              <p:cNvSpPr/>
              <p:nvPr/>
            </p:nvSpPr>
            <p:spPr bwMode="auto">
              <a:xfrm>
                <a:off x="2096" y="2499"/>
                <a:ext cx="24" cy="15"/>
              </a:xfrm>
              <a:custGeom>
                <a:avLst/>
                <a:gdLst>
                  <a:gd name="T0" fmla="*/ 10 w 10"/>
                  <a:gd name="T1" fmla="*/ 2 h 6"/>
                  <a:gd name="T2" fmla="*/ 3 w 10"/>
                  <a:gd name="T3" fmla="*/ 0 h 6"/>
                  <a:gd name="T4" fmla="*/ 0 w 10"/>
                  <a:gd name="T5" fmla="*/ 2 h 6"/>
                  <a:gd name="T6" fmla="*/ 10 w 10"/>
                  <a:gd name="T7" fmla="*/ 6 h 6"/>
                  <a:gd name="T8" fmla="*/ 10 w 10"/>
                  <a:gd name="T9" fmla="*/ 2 h 6"/>
                </a:gdLst>
                <a:ahLst/>
                <a:cxnLst>
                  <a:cxn ang="0">
                    <a:pos x="T0" y="T1"/>
                  </a:cxn>
                  <a:cxn ang="0">
                    <a:pos x="T2" y="T3"/>
                  </a:cxn>
                  <a:cxn ang="0">
                    <a:pos x="T4" y="T5"/>
                  </a:cxn>
                  <a:cxn ang="0">
                    <a:pos x="T6" y="T7"/>
                  </a:cxn>
                  <a:cxn ang="0">
                    <a:pos x="T8" y="T9"/>
                  </a:cxn>
                </a:cxnLst>
                <a:rect l="0" t="0" r="r" b="b"/>
                <a:pathLst>
                  <a:path w="10" h="6">
                    <a:moveTo>
                      <a:pt x="10" y="2"/>
                    </a:moveTo>
                    <a:cubicBezTo>
                      <a:pt x="3" y="0"/>
                      <a:pt x="3" y="0"/>
                      <a:pt x="3" y="0"/>
                    </a:cubicBezTo>
                    <a:cubicBezTo>
                      <a:pt x="2" y="1"/>
                      <a:pt x="1" y="2"/>
                      <a:pt x="0" y="2"/>
                    </a:cubicBezTo>
                    <a:cubicBezTo>
                      <a:pt x="10" y="6"/>
                      <a:pt x="10" y="6"/>
                      <a:pt x="10" y="6"/>
                    </a:cubicBezTo>
                    <a:cubicBezTo>
                      <a:pt x="10" y="5"/>
                      <a:pt x="10" y="3"/>
                      <a:pt x="10" y="2"/>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1127"/>
              <p:cNvSpPr/>
              <p:nvPr/>
            </p:nvSpPr>
            <p:spPr bwMode="auto">
              <a:xfrm>
                <a:off x="2099" y="2535"/>
                <a:ext cx="23" cy="21"/>
              </a:xfrm>
              <a:custGeom>
                <a:avLst/>
                <a:gdLst>
                  <a:gd name="T0" fmla="*/ 0 w 10"/>
                  <a:gd name="T1" fmla="*/ 0 h 9"/>
                  <a:gd name="T2" fmla="*/ 10 w 10"/>
                  <a:gd name="T3" fmla="*/ 9 h 9"/>
                  <a:gd name="T4" fmla="*/ 10 w 10"/>
                  <a:gd name="T5" fmla="*/ 4 h 9"/>
                  <a:gd name="T6" fmla="*/ 0 w 10"/>
                  <a:gd name="T7" fmla="*/ 0 h 9"/>
                </a:gdLst>
                <a:ahLst/>
                <a:cxnLst>
                  <a:cxn ang="0">
                    <a:pos x="T0" y="T1"/>
                  </a:cxn>
                  <a:cxn ang="0">
                    <a:pos x="T2" y="T3"/>
                  </a:cxn>
                  <a:cxn ang="0">
                    <a:pos x="T4" y="T5"/>
                  </a:cxn>
                  <a:cxn ang="0">
                    <a:pos x="T6" y="T7"/>
                  </a:cxn>
                </a:cxnLst>
                <a:rect l="0" t="0" r="r" b="b"/>
                <a:pathLst>
                  <a:path w="10" h="9">
                    <a:moveTo>
                      <a:pt x="0" y="0"/>
                    </a:moveTo>
                    <a:cubicBezTo>
                      <a:pt x="3" y="3"/>
                      <a:pt x="7" y="6"/>
                      <a:pt x="10" y="9"/>
                    </a:cubicBezTo>
                    <a:cubicBezTo>
                      <a:pt x="10" y="7"/>
                      <a:pt x="10" y="5"/>
                      <a:pt x="10" y="4"/>
                    </a:cubicBezTo>
                    <a:lnTo>
                      <a:pt x="0" y="0"/>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1128"/>
              <p:cNvSpPr/>
              <p:nvPr/>
            </p:nvSpPr>
            <p:spPr bwMode="auto">
              <a:xfrm>
                <a:off x="2084" y="2506"/>
                <a:ext cx="36" cy="19"/>
              </a:xfrm>
              <a:custGeom>
                <a:avLst/>
                <a:gdLst>
                  <a:gd name="T0" fmla="*/ 0 w 15"/>
                  <a:gd name="T1" fmla="*/ 3 h 8"/>
                  <a:gd name="T2" fmla="*/ 15 w 15"/>
                  <a:gd name="T3" fmla="*/ 8 h 8"/>
                  <a:gd name="T4" fmla="*/ 15 w 15"/>
                  <a:gd name="T5" fmla="*/ 4 h 8"/>
                  <a:gd name="T6" fmla="*/ 4 w 15"/>
                  <a:gd name="T7" fmla="*/ 0 h 8"/>
                  <a:gd name="T8" fmla="*/ 0 w 15"/>
                  <a:gd name="T9" fmla="*/ 3 h 8"/>
                </a:gdLst>
                <a:ahLst/>
                <a:cxnLst>
                  <a:cxn ang="0">
                    <a:pos x="T0" y="T1"/>
                  </a:cxn>
                  <a:cxn ang="0">
                    <a:pos x="T2" y="T3"/>
                  </a:cxn>
                  <a:cxn ang="0">
                    <a:pos x="T4" y="T5"/>
                  </a:cxn>
                  <a:cxn ang="0">
                    <a:pos x="T6" y="T7"/>
                  </a:cxn>
                  <a:cxn ang="0">
                    <a:pos x="T8" y="T9"/>
                  </a:cxn>
                </a:cxnLst>
                <a:rect l="0" t="0" r="r" b="b"/>
                <a:pathLst>
                  <a:path w="15" h="8">
                    <a:moveTo>
                      <a:pt x="0" y="3"/>
                    </a:moveTo>
                    <a:cubicBezTo>
                      <a:pt x="15" y="8"/>
                      <a:pt x="15" y="8"/>
                      <a:pt x="15" y="8"/>
                    </a:cubicBezTo>
                    <a:cubicBezTo>
                      <a:pt x="15" y="7"/>
                      <a:pt x="15" y="6"/>
                      <a:pt x="15" y="4"/>
                    </a:cubicBezTo>
                    <a:cubicBezTo>
                      <a:pt x="4" y="0"/>
                      <a:pt x="4" y="0"/>
                      <a:pt x="4" y="0"/>
                    </a:cubicBezTo>
                    <a:cubicBezTo>
                      <a:pt x="3" y="1"/>
                      <a:pt x="1" y="2"/>
                      <a:pt x="0" y="3"/>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1129"/>
              <p:cNvSpPr/>
              <p:nvPr/>
            </p:nvSpPr>
            <p:spPr bwMode="auto">
              <a:xfrm>
                <a:off x="2082" y="2516"/>
                <a:ext cx="40" cy="24"/>
              </a:xfrm>
              <a:custGeom>
                <a:avLst/>
                <a:gdLst>
                  <a:gd name="T0" fmla="*/ 5 w 17"/>
                  <a:gd name="T1" fmla="*/ 6 h 10"/>
                  <a:gd name="T2" fmla="*/ 17 w 17"/>
                  <a:gd name="T3" fmla="*/ 10 h 10"/>
                  <a:gd name="T4" fmla="*/ 16 w 17"/>
                  <a:gd name="T5" fmla="*/ 6 h 10"/>
                  <a:gd name="T6" fmla="*/ 0 w 17"/>
                  <a:gd name="T7" fmla="*/ 0 h 10"/>
                  <a:gd name="T8" fmla="*/ 5 w 17"/>
                  <a:gd name="T9" fmla="*/ 6 h 10"/>
                </a:gdLst>
                <a:ahLst/>
                <a:cxnLst>
                  <a:cxn ang="0">
                    <a:pos x="T0" y="T1"/>
                  </a:cxn>
                  <a:cxn ang="0">
                    <a:pos x="T2" y="T3"/>
                  </a:cxn>
                  <a:cxn ang="0">
                    <a:pos x="T4" y="T5"/>
                  </a:cxn>
                  <a:cxn ang="0">
                    <a:pos x="T6" y="T7"/>
                  </a:cxn>
                  <a:cxn ang="0">
                    <a:pos x="T8" y="T9"/>
                  </a:cxn>
                </a:cxnLst>
                <a:rect l="0" t="0" r="r" b="b"/>
                <a:pathLst>
                  <a:path w="17" h="10">
                    <a:moveTo>
                      <a:pt x="5" y="6"/>
                    </a:moveTo>
                    <a:cubicBezTo>
                      <a:pt x="17" y="10"/>
                      <a:pt x="17" y="10"/>
                      <a:pt x="17" y="10"/>
                    </a:cubicBezTo>
                    <a:cubicBezTo>
                      <a:pt x="16" y="9"/>
                      <a:pt x="16" y="7"/>
                      <a:pt x="16" y="6"/>
                    </a:cubicBezTo>
                    <a:cubicBezTo>
                      <a:pt x="0" y="0"/>
                      <a:pt x="0" y="0"/>
                      <a:pt x="0" y="0"/>
                    </a:cubicBezTo>
                    <a:cubicBezTo>
                      <a:pt x="2" y="2"/>
                      <a:pt x="3" y="4"/>
                      <a:pt x="5" y="6"/>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1130"/>
              <p:cNvSpPr/>
              <p:nvPr/>
            </p:nvSpPr>
            <p:spPr bwMode="auto">
              <a:xfrm>
                <a:off x="2013" y="2058"/>
                <a:ext cx="90" cy="104"/>
              </a:xfrm>
              <a:custGeom>
                <a:avLst/>
                <a:gdLst>
                  <a:gd name="T0" fmla="*/ 38 w 38"/>
                  <a:gd name="T1" fmla="*/ 19 h 44"/>
                  <a:gd name="T2" fmla="*/ 0 w 38"/>
                  <a:gd name="T3" fmla="*/ 0 h 44"/>
                  <a:gd name="T4" fmla="*/ 2 w 38"/>
                  <a:gd name="T5" fmla="*/ 44 h 44"/>
                  <a:gd name="T6" fmla="*/ 12 w 38"/>
                  <a:gd name="T7" fmla="*/ 36 h 44"/>
                  <a:gd name="T8" fmla="*/ 11 w 38"/>
                  <a:gd name="T9" fmla="*/ 15 h 44"/>
                  <a:gd name="T10" fmla="*/ 29 w 38"/>
                  <a:gd name="T11" fmla="*/ 25 h 44"/>
                  <a:gd name="T12" fmla="*/ 38 w 38"/>
                  <a:gd name="T13" fmla="*/ 19 h 44"/>
                </a:gdLst>
                <a:ahLst/>
                <a:cxnLst>
                  <a:cxn ang="0">
                    <a:pos x="T0" y="T1"/>
                  </a:cxn>
                  <a:cxn ang="0">
                    <a:pos x="T2" y="T3"/>
                  </a:cxn>
                  <a:cxn ang="0">
                    <a:pos x="T4" y="T5"/>
                  </a:cxn>
                  <a:cxn ang="0">
                    <a:pos x="T6" y="T7"/>
                  </a:cxn>
                  <a:cxn ang="0">
                    <a:pos x="T8" y="T9"/>
                  </a:cxn>
                  <a:cxn ang="0">
                    <a:pos x="T10" y="T11"/>
                  </a:cxn>
                  <a:cxn ang="0">
                    <a:pos x="T12" y="T13"/>
                  </a:cxn>
                </a:cxnLst>
                <a:rect l="0" t="0" r="r" b="b"/>
                <a:pathLst>
                  <a:path w="38" h="44">
                    <a:moveTo>
                      <a:pt x="38" y="19"/>
                    </a:moveTo>
                    <a:cubicBezTo>
                      <a:pt x="22" y="11"/>
                      <a:pt x="7" y="3"/>
                      <a:pt x="0" y="0"/>
                    </a:cubicBezTo>
                    <a:cubicBezTo>
                      <a:pt x="0" y="7"/>
                      <a:pt x="1" y="25"/>
                      <a:pt x="2" y="44"/>
                    </a:cubicBezTo>
                    <a:cubicBezTo>
                      <a:pt x="5" y="41"/>
                      <a:pt x="9" y="39"/>
                      <a:pt x="12" y="36"/>
                    </a:cubicBezTo>
                    <a:cubicBezTo>
                      <a:pt x="11" y="26"/>
                      <a:pt x="11" y="18"/>
                      <a:pt x="11" y="15"/>
                    </a:cubicBezTo>
                    <a:cubicBezTo>
                      <a:pt x="15" y="17"/>
                      <a:pt x="21" y="21"/>
                      <a:pt x="29" y="25"/>
                    </a:cubicBezTo>
                    <a:cubicBezTo>
                      <a:pt x="32" y="23"/>
                      <a:pt x="35" y="21"/>
                      <a:pt x="38" y="19"/>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1131"/>
              <p:cNvSpPr>
                <a:spLocks noEditPoints="1"/>
              </p:cNvSpPr>
              <p:nvPr/>
            </p:nvSpPr>
            <p:spPr bwMode="auto">
              <a:xfrm>
                <a:off x="2035" y="2283"/>
                <a:ext cx="64" cy="74"/>
              </a:xfrm>
              <a:custGeom>
                <a:avLst/>
                <a:gdLst>
                  <a:gd name="T0" fmla="*/ 23 w 27"/>
                  <a:gd name="T1" fmla="*/ 8 h 31"/>
                  <a:gd name="T2" fmla="*/ 6 w 27"/>
                  <a:gd name="T3" fmla="*/ 4 h 31"/>
                  <a:gd name="T4" fmla="*/ 4 w 27"/>
                  <a:gd name="T5" fmla="*/ 22 h 31"/>
                  <a:gd name="T6" fmla="*/ 20 w 27"/>
                  <a:gd name="T7" fmla="*/ 26 h 31"/>
                  <a:gd name="T8" fmla="*/ 23 w 27"/>
                  <a:gd name="T9" fmla="*/ 8 h 31"/>
                  <a:gd name="T10" fmla="*/ 16 w 27"/>
                  <a:gd name="T11" fmla="*/ 22 h 31"/>
                  <a:gd name="T12" fmla="*/ 7 w 27"/>
                  <a:gd name="T13" fmla="*/ 18 h 31"/>
                  <a:gd name="T14" fmla="*/ 9 w 27"/>
                  <a:gd name="T15" fmla="*/ 7 h 31"/>
                  <a:gd name="T16" fmla="*/ 18 w 27"/>
                  <a:gd name="T17" fmla="*/ 11 h 31"/>
                  <a:gd name="T18" fmla="*/ 16 w 27"/>
                  <a:gd name="T19" fmla="*/ 2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31">
                    <a:moveTo>
                      <a:pt x="23" y="8"/>
                    </a:moveTo>
                    <a:cubicBezTo>
                      <a:pt x="19" y="1"/>
                      <a:pt x="12" y="0"/>
                      <a:pt x="6" y="4"/>
                    </a:cubicBezTo>
                    <a:cubicBezTo>
                      <a:pt x="1" y="8"/>
                      <a:pt x="0" y="15"/>
                      <a:pt x="4" y="22"/>
                    </a:cubicBezTo>
                    <a:cubicBezTo>
                      <a:pt x="8" y="29"/>
                      <a:pt x="13" y="31"/>
                      <a:pt x="20" y="26"/>
                    </a:cubicBezTo>
                    <a:cubicBezTo>
                      <a:pt x="26" y="21"/>
                      <a:pt x="27" y="15"/>
                      <a:pt x="23" y="8"/>
                    </a:cubicBezTo>
                    <a:close/>
                    <a:moveTo>
                      <a:pt x="16" y="22"/>
                    </a:moveTo>
                    <a:cubicBezTo>
                      <a:pt x="12" y="24"/>
                      <a:pt x="8" y="21"/>
                      <a:pt x="7" y="18"/>
                    </a:cubicBezTo>
                    <a:cubicBezTo>
                      <a:pt x="6" y="14"/>
                      <a:pt x="6" y="10"/>
                      <a:pt x="9" y="7"/>
                    </a:cubicBezTo>
                    <a:cubicBezTo>
                      <a:pt x="13" y="5"/>
                      <a:pt x="16" y="7"/>
                      <a:pt x="18" y="11"/>
                    </a:cubicBezTo>
                    <a:cubicBezTo>
                      <a:pt x="19" y="14"/>
                      <a:pt x="20" y="19"/>
                      <a:pt x="16" y="22"/>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1132"/>
              <p:cNvSpPr/>
              <p:nvPr/>
            </p:nvSpPr>
            <p:spPr bwMode="auto">
              <a:xfrm>
                <a:off x="2056" y="2307"/>
                <a:ext cx="17" cy="24"/>
              </a:xfrm>
              <a:custGeom>
                <a:avLst/>
                <a:gdLst>
                  <a:gd name="T0" fmla="*/ 2 w 7"/>
                  <a:gd name="T1" fmla="*/ 1 h 10"/>
                  <a:gd name="T2" fmla="*/ 1 w 7"/>
                  <a:gd name="T3" fmla="*/ 6 h 10"/>
                  <a:gd name="T4" fmla="*/ 5 w 7"/>
                  <a:gd name="T5" fmla="*/ 8 h 10"/>
                  <a:gd name="T6" fmla="*/ 6 w 7"/>
                  <a:gd name="T7" fmla="*/ 3 h 10"/>
                  <a:gd name="T8" fmla="*/ 2 w 7"/>
                  <a:gd name="T9" fmla="*/ 1 h 10"/>
                </a:gdLst>
                <a:ahLst/>
                <a:cxnLst>
                  <a:cxn ang="0">
                    <a:pos x="T0" y="T1"/>
                  </a:cxn>
                  <a:cxn ang="0">
                    <a:pos x="T2" y="T3"/>
                  </a:cxn>
                  <a:cxn ang="0">
                    <a:pos x="T4" y="T5"/>
                  </a:cxn>
                  <a:cxn ang="0">
                    <a:pos x="T6" y="T7"/>
                  </a:cxn>
                  <a:cxn ang="0">
                    <a:pos x="T8" y="T9"/>
                  </a:cxn>
                </a:cxnLst>
                <a:rect l="0" t="0" r="r" b="b"/>
                <a:pathLst>
                  <a:path w="7" h="10">
                    <a:moveTo>
                      <a:pt x="2" y="1"/>
                    </a:moveTo>
                    <a:cubicBezTo>
                      <a:pt x="0" y="2"/>
                      <a:pt x="0" y="4"/>
                      <a:pt x="1" y="6"/>
                    </a:cubicBezTo>
                    <a:cubicBezTo>
                      <a:pt x="2" y="8"/>
                      <a:pt x="3" y="10"/>
                      <a:pt x="5" y="8"/>
                    </a:cubicBezTo>
                    <a:cubicBezTo>
                      <a:pt x="7" y="7"/>
                      <a:pt x="7" y="5"/>
                      <a:pt x="6" y="3"/>
                    </a:cubicBezTo>
                    <a:cubicBezTo>
                      <a:pt x="5" y="1"/>
                      <a:pt x="4" y="0"/>
                      <a:pt x="2" y="1"/>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1133"/>
              <p:cNvSpPr/>
              <p:nvPr/>
            </p:nvSpPr>
            <p:spPr bwMode="auto">
              <a:xfrm>
                <a:off x="1942" y="2644"/>
                <a:ext cx="26" cy="31"/>
              </a:xfrm>
              <a:custGeom>
                <a:avLst/>
                <a:gdLst>
                  <a:gd name="T0" fmla="*/ 2 w 11"/>
                  <a:gd name="T1" fmla="*/ 1 h 13"/>
                  <a:gd name="T2" fmla="*/ 6 w 11"/>
                  <a:gd name="T3" fmla="*/ 12 h 13"/>
                  <a:gd name="T4" fmla="*/ 10 w 11"/>
                  <a:gd name="T5" fmla="*/ 11 h 13"/>
                  <a:gd name="T6" fmla="*/ 8 w 11"/>
                  <a:gd name="T7" fmla="*/ 2 h 13"/>
                  <a:gd name="T8" fmla="*/ 2 w 11"/>
                  <a:gd name="T9" fmla="*/ 1 h 13"/>
                </a:gdLst>
                <a:ahLst/>
                <a:cxnLst>
                  <a:cxn ang="0">
                    <a:pos x="T0" y="T1"/>
                  </a:cxn>
                  <a:cxn ang="0">
                    <a:pos x="T2" y="T3"/>
                  </a:cxn>
                  <a:cxn ang="0">
                    <a:pos x="T4" y="T5"/>
                  </a:cxn>
                  <a:cxn ang="0">
                    <a:pos x="T6" y="T7"/>
                  </a:cxn>
                  <a:cxn ang="0">
                    <a:pos x="T8" y="T9"/>
                  </a:cxn>
                </a:cxnLst>
                <a:rect l="0" t="0" r="r" b="b"/>
                <a:pathLst>
                  <a:path w="11" h="13">
                    <a:moveTo>
                      <a:pt x="2" y="1"/>
                    </a:moveTo>
                    <a:cubicBezTo>
                      <a:pt x="0" y="5"/>
                      <a:pt x="2" y="10"/>
                      <a:pt x="6" y="12"/>
                    </a:cubicBezTo>
                    <a:cubicBezTo>
                      <a:pt x="7" y="13"/>
                      <a:pt x="9" y="12"/>
                      <a:pt x="10" y="11"/>
                    </a:cubicBezTo>
                    <a:cubicBezTo>
                      <a:pt x="11" y="9"/>
                      <a:pt x="10" y="4"/>
                      <a:pt x="8" y="2"/>
                    </a:cubicBezTo>
                    <a:cubicBezTo>
                      <a:pt x="7" y="1"/>
                      <a:pt x="5" y="0"/>
                      <a:pt x="2" y="1"/>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1134"/>
              <p:cNvSpPr>
                <a:spLocks noEditPoints="1"/>
              </p:cNvSpPr>
              <p:nvPr/>
            </p:nvSpPr>
            <p:spPr bwMode="auto">
              <a:xfrm>
                <a:off x="1824" y="2492"/>
                <a:ext cx="296" cy="314"/>
              </a:xfrm>
              <a:custGeom>
                <a:avLst/>
                <a:gdLst>
                  <a:gd name="T0" fmla="*/ 103 w 125"/>
                  <a:gd name="T1" fmla="*/ 13 h 132"/>
                  <a:gd name="T2" fmla="*/ 79 w 125"/>
                  <a:gd name="T3" fmla="*/ 20 h 132"/>
                  <a:gd name="T4" fmla="*/ 51 w 125"/>
                  <a:gd name="T5" fmla="*/ 0 h 132"/>
                  <a:gd name="T6" fmla="*/ 5 w 125"/>
                  <a:gd name="T7" fmla="*/ 80 h 132"/>
                  <a:gd name="T8" fmla="*/ 63 w 125"/>
                  <a:gd name="T9" fmla="*/ 132 h 132"/>
                  <a:gd name="T10" fmla="*/ 91 w 125"/>
                  <a:gd name="T11" fmla="*/ 114 h 132"/>
                  <a:gd name="T12" fmla="*/ 125 w 125"/>
                  <a:gd name="T13" fmla="*/ 37 h 132"/>
                  <a:gd name="T14" fmla="*/ 103 w 125"/>
                  <a:gd name="T15" fmla="*/ 13 h 132"/>
                  <a:gd name="T16" fmla="*/ 88 w 125"/>
                  <a:gd name="T17" fmla="*/ 75 h 132"/>
                  <a:gd name="T18" fmla="*/ 74 w 125"/>
                  <a:gd name="T19" fmla="*/ 78 h 132"/>
                  <a:gd name="T20" fmla="*/ 72 w 125"/>
                  <a:gd name="T21" fmla="*/ 77 h 132"/>
                  <a:gd name="T22" fmla="*/ 71 w 125"/>
                  <a:gd name="T23" fmla="*/ 79 h 132"/>
                  <a:gd name="T24" fmla="*/ 55 w 125"/>
                  <a:gd name="T25" fmla="*/ 88 h 132"/>
                  <a:gd name="T26" fmla="*/ 41 w 125"/>
                  <a:gd name="T27" fmla="*/ 70 h 132"/>
                  <a:gd name="T28" fmla="*/ 51 w 125"/>
                  <a:gd name="T29" fmla="*/ 53 h 132"/>
                  <a:gd name="T30" fmla="*/ 54 w 125"/>
                  <a:gd name="T31" fmla="*/ 52 h 132"/>
                  <a:gd name="T32" fmla="*/ 54 w 125"/>
                  <a:gd name="T33" fmla="*/ 48 h 132"/>
                  <a:gd name="T34" fmla="*/ 60 w 125"/>
                  <a:gd name="T35" fmla="*/ 45 h 132"/>
                  <a:gd name="T36" fmla="*/ 63 w 125"/>
                  <a:gd name="T37" fmla="*/ 49 h 132"/>
                  <a:gd name="T38" fmla="*/ 72 w 125"/>
                  <a:gd name="T39" fmla="*/ 64 h 132"/>
                  <a:gd name="T40" fmla="*/ 74 w 125"/>
                  <a:gd name="T41" fmla="*/ 66 h 132"/>
                  <a:gd name="T42" fmla="*/ 81 w 125"/>
                  <a:gd name="T43" fmla="*/ 62 h 132"/>
                  <a:gd name="T44" fmla="*/ 77 w 125"/>
                  <a:gd name="T45" fmla="*/ 48 h 132"/>
                  <a:gd name="T46" fmla="*/ 65 w 125"/>
                  <a:gd name="T47" fmla="*/ 38 h 132"/>
                  <a:gd name="T48" fmla="*/ 48 w 125"/>
                  <a:gd name="T49" fmla="*/ 38 h 132"/>
                  <a:gd name="T50" fmla="*/ 39 w 125"/>
                  <a:gd name="T51" fmla="*/ 44 h 132"/>
                  <a:gd name="T52" fmla="*/ 29 w 125"/>
                  <a:gd name="T53" fmla="*/ 59 h 132"/>
                  <a:gd name="T54" fmla="*/ 39 w 125"/>
                  <a:gd name="T55" fmla="*/ 87 h 132"/>
                  <a:gd name="T56" fmla="*/ 65 w 125"/>
                  <a:gd name="T57" fmla="*/ 93 h 132"/>
                  <a:gd name="T58" fmla="*/ 77 w 125"/>
                  <a:gd name="T59" fmla="*/ 86 h 132"/>
                  <a:gd name="T60" fmla="*/ 80 w 125"/>
                  <a:gd name="T61" fmla="*/ 85 h 132"/>
                  <a:gd name="T62" fmla="*/ 87 w 125"/>
                  <a:gd name="T63" fmla="*/ 97 h 132"/>
                  <a:gd name="T64" fmla="*/ 53 w 125"/>
                  <a:gd name="T65" fmla="*/ 107 h 132"/>
                  <a:gd name="T66" fmla="*/ 43 w 125"/>
                  <a:gd name="T67" fmla="*/ 105 h 132"/>
                  <a:gd name="T68" fmla="*/ 30 w 125"/>
                  <a:gd name="T69" fmla="*/ 95 h 132"/>
                  <a:gd name="T70" fmla="*/ 19 w 125"/>
                  <a:gd name="T71" fmla="*/ 75 h 132"/>
                  <a:gd name="T72" fmla="*/ 16 w 125"/>
                  <a:gd name="T73" fmla="*/ 61 h 132"/>
                  <a:gd name="T74" fmla="*/ 32 w 125"/>
                  <a:gd name="T75" fmla="*/ 32 h 132"/>
                  <a:gd name="T76" fmla="*/ 43 w 125"/>
                  <a:gd name="T77" fmla="*/ 26 h 132"/>
                  <a:gd name="T78" fmla="*/ 70 w 125"/>
                  <a:gd name="T79" fmla="*/ 26 h 132"/>
                  <a:gd name="T80" fmla="*/ 93 w 125"/>
                  <a:gd name="T81" fmla="*/ 54 h 132"/>
                  <a:gd name="T82" fmla="*/ 88 w 125"/>
                  <a:gd name="T83" fmla="*/ 7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5" h="132">
                    <a:moveTo>
                      <a:pt x="103" y="13"/>
                    </a:moveTo>
                    <a:cubicBezTo>
                      <a:pt x="95" y="19"/>
                      <a:pt x="87" y="21"/>
                      <a:pt x="79" y="20"/>
                    </a:cubicBezTo>
                    <a:cubicBezTo>
                      <a:pt x="72" y="19"/>
                      <a:pt x="61" y="11"/>
                      <a:pt x="51" y="0"/>
                    </a:cubicBezTo>
                    <a:cubicBezTo>
                      <a:pt x="22" y="11"/>
                      <a:pt x="0" y="46"/>
                      <a:pt x="5" y="80"/>
                    </a:cubicBezTo>
                    <a:cubicBezTo>
                      <a:pt x="9" y="109"/>
                      <a:pt x="35" y="132"/>
                      <a:pt x="63" y="132"/>
                    </a:cubicBezTo>
                    <a:cubicBezTo>
                      <a:pt x="71" y="123"/>
                      <a:pt x="81" y="117"/>
                      <a:pt x="91" y="114"/>
                    </a:cubicBezTo>
                    <a:cubicBezTo>
                      <a:pt x="86" y="88"/>
                      <a:pt x="96" y="52"/>
                      <a:pt x="125" y="37"/>
                    </a:cubicBezTo>
                    <a:cubicBezTo>
                      <a:pt x="119" y="28"/>
                      <a:pt x="112" y="20"/>
                      <a:pt x="103" y="13"/>
                    </a:cubicBezTo>
                    <a:close/>
                    <a:moveTo>
                      <a:pt x="88" y="75"/>
                    </a:moveTo>
                    <a:cubicBezTo>
                      <a:pt x="84" y="79"/>
                      <a:pt x="79" y="78"/>
                      <a:pt x="74" y="78"/>
                    </a:cubicBezTo>
                    <a:cubicBezTo>
                      <a:pt x="73" y="78"/>
                      <a:pt x="73" y="78"/>
                      <a:pt x="72" y="77"/>
                    </a:cubicBezTo>
                    <a:cubicBezTo>
                      <a:pt x="71" y="78"/>
                      <a:pt x="71" y="79"/>
                      <a:pt x="71" y="79"/>
                    </a:cubicBezTo>
                    <a:cubicBezTo>
                      <a:pt x="71" y="87"/>
                      <a:pt x="62" y="92"/>
                      <a:pt x="55" y="88"/>
                    </a:cubicBezTo>
                    <a:cubicBezTo>
                      <a:pt x="48" y="84"/>
                      <a:pt x="43" y="78"/>
                      <a:pt x="41" y="70"/>
                    </a:cubicBezTo>
                    <a:cubicBezTo>
                      <a:pt x="39" y="62"/>
                      <a:pt x="43" y="55"/>
                      <a:pt x="51" y="53"/>
                    </a:cubicBezTo>
                    <a:cubicBezTo>
                      <a:pt x="52" y="52"/>
                      <a:pt x="53" y="52"/>
                      <a:pt x="54" y="52"/>
                    </a:cubicBezTo>
                    <a:cubicBezTo>
                      <a:pt x="54" y="51"/>
                      <a:pt x="54" y="50"/>
                      <a:pt x="54" y="48"/>
                    </a:cubicBezTo>
                    <a:cubicBezTo>
                      <a:pt x="56" y="47"/>
                      <a:pt x="58" y="46"/>
                      <a:pt x="60" y="45"/>
                    </a:cubicBezTo>
                    <a:cubicBezTo>
                      <a:pt x="63" y="46"/>
                      <a:pt x="63" y="47"/>
                      <a:pt x="63" y="49"/>
                    </a:cubicBezTo>
                    <a:cubicBezTo>
                      <a:pt x="65" y="54"/>
                      <a:pt x="67" y="60"/>
                      <a:pt x="72" y="64"/>
                    </a:cubicBezTo>
                    <a:cubicBezTo>
                      <a:pt x="72" y="65"/>
                      <a:pt x="73" y="65"/>
                      <a:pt x="74" y="66"/>
                    </a:cubicBezTo>
                    <a:cubicBezTo>
                      <a:pt x="77" y="67"/>
                      <a:pt x="81" y="66"/>
                      <a:pt x="81" y="62"/>
                    </a:cubicBezTo>
                    <a:cubicBezTo>
                      <a:pt x="82" y="57"/>
                      <a:pt x="80" y="52"/>
                      <a:pt x="77" y="48"/>
                    </a:cubicBezTo>
                    <a:cubicBezTo>
                      <a:pt x="74" y="44"/>
                      <a:pt x="70" y="40"/>
                      <a:pt x="65" y="38"/>
                    </a:cubicBezTo>
                    <a:cubicBezTo>
                      <a:pt x="60" y="35"/>
                      <a:pt x="54" y="36"/>
                      <a:pt x="48" y="38"/>
                    </a:cubicBezTo>
                    <a:cubicBezTo>
                      <a:pt x="45" y="40"/>
                      <a:pt x="41" y="41"/>
                      <a:pt x="39" y="44"/>
                    </a:cubicBezTo>
                    <a:cubicBezTo>
                      <a:pt x="34" y="48"/>
                      <a:pt x="30" y="52"/>
                      <a:pt x="29" y="59"/>
                    </a:cubicBezTo>
                    <a:cubicBezTo>
                      <a:pt x="28" y="70"/>
                      <a:pt x="31" y="80"/>
                      <a:pt x="39" y="87"/>
                    </a:cubicBezTo>
                    <a:cubicBezTo>
                      <a:pt x="46" y="95"/>
                      <a:pt x="55" y="96"/>
                      <a:pt x="65" y="93"/>
                    </a:cubicBezTo>
                    <a:cubicBezTo>
                      <a:pt x="70" y="91"/>
                      <a:pt x="74" y="90"/>
                      <a:pt x="77" y="86"/>
                    </a:cubicBezTo>
                    <a:cubicBezTo>
                      <a:pt x="78" y="85"/>
                      <a:pt x="79" y="85"/>
                      <a:pt x="80" y="85"/>
                    </a:cubicBezTo>
                    <a:cubicBezTo>
                      <a:pt x="82" y="89"/>
                      <a:pt x="86" y="92"/>
                      <a:pt x="87" y="97"/>
                    </a:cubicBezTo>
                    <a:cubicBezTo>
                      <a:pt x="77" y="105"/>
                      <a:pt x="66" y="110"/>
                      <a:pt x="53" y="107"/>
                    </a:cubicBezTo>
                    <a:cubicBezTo>
                      <a:pt x="50" y="107"/>
                      <a:pt x="46" y="106"/>
                      <a:pt x="43" y="105"/>
                    </a:cubicBezTo>
                    <a:cubicBezTo>
                      <a:pt x="37" y="103"/>
                      <a:pt x="34" y="99"/>
                      <a:pt x="30" y="95"/>
                    </a:cubicBezTo>
                    <a:cubicBezTo>
                      <a:pt x="24" y="89"/>
                      <a:pt x="21" y="83"/>
                      <a:pt x="19" y="75"/>
                    </a:cubicBezTo>
                    <a:cubicBezTo>
                      <a:pt x="18" y="71"/>
                      <a:pt x="17" y="66"/>
                      <a:pt x="16" y="61"/>
                    </a:cubicBezTo>
                    <a:cubicBezTo>
                      <a:pt x="16" y="48"/>
                      <a:pt x="22" y="39"/>
                      <a:pt x="32" y="32"/>
                    </a:cubicBezTo>
                    <a:cubicBezTo>
                      <a:pt x="36" y="30"/>
                      <a:pt x="39" y="28"/>
                      <a:pt x="43" y="26"/>
                    </a:cubicBezTo>
                    <a:cubicBezTo>
                      <a:pt x="52" y="23"/>
                      <a:pt x="61" y="23"/>
                      <a:pt x="70" y="26"/>
                    </a:cubicBezTo>
                    <a:cubicBezTo>
                      <a:pt x="83" y="32"/>
                      <a:pt x="90" y="41"/>
                      <a:pt x="93" y="54"/>
                    </a:cubicBezTo>
                    <a:cubicBezTo>
                      <a:pt x="95" y="61"/>
                      <a:pt x="95" y="69"/>
                      <a:pt x="88" y="75"/>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1135"/>
              <p:cNvSpPr/>
              <p:nvPr/>
            </p:nvSpPr>
            <p:spPr bwMode="auto">
              <a:xfrm>
                <a:off x="1976" y="2333"/>
                <a:ext cx="63" cy="76"/>
              </a:xfrm>
              <a:custGeom>
                <a:avLst/>
                <a:gdLst>
                  <a:gd name="T0" fmla="*/ 30 w 63"/>
                  <a:gd name="T1" fmla="*/ 76 h 76"/>
                  <a:gd name="T2" fmla="*/ 63 w 63"/>
                  <a:gd name="T3" fmla="*/ 41 h 76"/>
                  <a:gd name="T4" fmla="*/ 49 w 63"/>
                  <a:gd name="T5" fmla="*/ 22 h 76"/>
                  <a:gd name="T6" fmla="*/ 30 w 63"/>
                  <a:gd name="T7" fmla="*/ 41 h 76"/>
                  <a:gd name="T8" fmla="*/ 11 w 63"/>
                  <a:gd name="T9" fmla="*/ 0 h 76"/>
                  <a:gd name="T10" fmla="*/ 0 w 63"/>
                  <a:gd name="T11" fmla="*/ 10 h 76"/>
                  <a:gd name="T12" fmla="*/ 30 w 63"/>
                  <a:gd name="T13" fmla="*/ 76 h 76"/>
                </a:gdLst>
                <a:ahLst/>
                <a:cxnLst>
                  <a:cxn ang="0">
                    <a:pos x="T0" y="T1"/>
                  </a:cxn>
                  <a:cxn ang="0">
                    <a:pos x="T2" y="T3"/>
                  </a:cxn>
                  <a:cxn ang="0">
                    <a:pos x="T4" y="T5"/>
                  </a:cxn>
                  <a:cxn ang="0">
                    <a:pos x="T6" y="T7"/>
                  </a:cxn>
                  <a:cxn ang="0">
                    <a:pos x="T8" y="T9"/>
                  </a:cxn>
                  <a:cxn ang="0">
                    <a:pos x="T10" y="T11"/>
                  </a:cxn>
                  <a:cxn ang="0">
                    <a:pos x="T12" y="T13"/>
                  </a:cxn>
                </a:cxnLst>
                <a:rect l="0" t="0" r="r" b="b"/>
                <a:pathLst>
                  <a:path w="63" h="76">
                    <a:moveTo>
                      <a:pt x="30" y="76"/>
                    </a:moveTo>
                    <a:lnTo>
                      <a:pt x="63" y="41"/>
                    </a:lnTo>
                    <a:lnTo>
                      <a:pt x="49" y="22"/>
                    </a:lnTo>
                    <a:lnTo>
                      <a:pt x="30" y="41"/>
                    </a:lnTo>
                    <a:lnTo>
                      <a:pt x="11" y="0"/>
                    </a:lnTo>
                    <a:lnTo>
                      <a:pt x="0" y="10"/>
                    </a:lnTo>
                    <a:lnTo>
                      <a:pt x="30" y="76"/>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1136"/>
              <p:cNvSpPr/>
              <p:nvPr/>
            </p:nvSpPr>
            <p:spPr bwMode="auto">
              <a:xfrm>
                <a:off x="1765" y="1389"/>
                <a:ext cx="211" cy="204"/>
              </a:xfrm>
              <a:custGeom>
                <a:avLst/>
                <a:gdLst>
                  <a:gd name="T0" fmla="*/ 11 w 89"/>
                  <a:gd name="T1" fmla="*/ 62 h 86"/>
                  <a:gd name="T2" fmla="*/ 41 w 89"/>
                  <a:gd name="T3" fmla="*/ 86 h 86"/>
                  <a:gd name="T4" fmla="*/ 62 w 89"/>
                  <a:gd name="T5" fmla="*/ 67 h 86"/>
                  <a:gd name="T6" fmla="*/ 46 w 89"/>
                  <a:gd name="T7" fmla="*/ 56 h 86"/>
                  <a:gd name="T8" fmla="*/ 38 w 89"/>
                  <a:gd name="T9" fmla="*/ 19 h 86"/>
                  <a:gd name="T10" fmla="*/ 72 w 89"/>
                  <a:gd name="T11" fmla="*/ 15 h 86"/>
                  <a:gd name="T12" fmla="*/ 69 w 89"/>
                  <a:gd name="T13" fmla="*/ 31 h 86"/>
                  <a:gd name="T14" fmla="*/ 87 w 89"/>
                  <a:gd name="T15" fmla="*/ 21 h 86"/>
                  <a:gd name="T16" fmla="*/ 77 w 89"/>
                  <a:gd name="T17" fmla="*/ 0 h 86"/>
                  <a:gd name="T18" fmla="*/ 32 w 89"/>
                  <a:gd name="T19" fmla="*/ 0 h 86"/>
                  <a:gd name="T20" fmla="*/ 27 w 89"/>
                  <a:gd name="T21" fmla="*/ 3 h 86"/>
                  <a:gd name="T22" fmla="*/ 11 w 89"/>
                  <a:gd name="T23" fmla="*/ 6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86">
                    <a:moveTo>
                      <a:pt x="11" y="62"/>
                    </a:moveTo>
                    <a:cubicBezTo>
                      <a:pt x="22" y="67"/>
                      <a:pt x="32" y="74"/>
                      <a:pt x="41" y="86"/>
                    </a:cubicBezTo>
                    <a:cubicBezTo>
                      <a:pt x="48" y="79"/>
                      <a:pt x="55" y="73"/>
                      <a:pt x="62" y="67"/>
                    </a:cubicBezTo>
                    <a:cubicBezTo>
                      <a:pt x="56" y="64"/>
                      <a:pt x="51" y="60"/>
                      <a:pt x="46" y="56"/>
                    </a:cubicBezTo>
                    <a:cubicBezTo>
                      <a:pt x="37" y="49"/>
                      <a:pt x="29" y="32"/>
                      <a:pt x="38" y="19"/>
                    </a:cubicBezTo>
                    <a:cubicBezTo>
                      <a:pt x="48" y="6"/>
                      <a:pt x="63" y="4"/>
                      <a:pt x="72" y="15"/>
                    </a:cubicBezTo>
                    <a:cubicBezTo>
                      <a:pt x="75" y="20"/>
                      <a:pt x="75" y="28"/>
                      <a:pt x="69" y="31"/>
                    </a:cubicBezTo>
                    <a:cubicBezTo>
                      <a:pt x="77" y="34"/>
                      <a:pt x="85" y="29"/>
                      <a:pt x="87" y="21"/>
                    </a:cubicBezTo>
                    <a:cubicBezTo>
                      <a:pt x="89" y="16"/>
                      <a:pt x="85" y="6"/>
                      <a:pt x="77" y="0"/>
                    </a:cubicBezTo>
                    <a:cubicBezTo>
                      <a:pt x="32" y="0"/>
                      <a:pt x="32" y="0"/>
                      <a:pt x="32" y="0"/>
                    </a:cubicBezTo>
                    <a:cubicBezTo>
                      <a:pt x="30" y="1"/>
                      <a:pt x="29" y="2"/>
                      <a:pt x="27" y="3"/>
                    </a:cubicBezTo>
                    <a:cubicBezTo>
                      <a:pt x="19" y="12"/>
                      <a:pt x="0" y="36"/>
                      <a:pt x="11" y="62"/>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1137"/>
              <p:cNvSpPr/>
              <p:nvPr/>
            </p:nvSpPr>
            <p:spPr bwMode="auto">
              <a:xfrm>
                <a:off x="1947" y="2777"/>
                <a:ext cx="102" cy="154"/>
              </a:xfrm>
              <a:custGeom>
                <a:avLst/>
                <a:gdLst>
                  <a:gd name="T0" fmla="*/ 17 w 43"/>
                  <a:gd name="T1" fmla="*/ 36 h 65"/>
                  <a:gd name="T2" fmla="*/ 43 w 43"/>
                  <a:gd name="T3" fmla="*/ 10 h 65"/>
                  <a:gd name="T4" fmla="*/ 40 w 43"/>
                  <a:gd name="T5" fmla="*/ 0 h 65"/>
                  <a:gd name="T6" fmla="*/ 7 w 43"/>
                  <a:gd name="T7" fmla="*/ 26 h 65"/>
                  <a:gd name="T8" fmla="*/ 3 w 43"/>
                  <a:gd name="T9" fmla="*/ 65 h 65"/>
                  <a:gd name="T10" fmla="*/ 13 w 43"/>
                  <a:gd name="T11" fmla="*/ 65 h 65"/>
                  <a:gd name="T12" fmla="*/ 17 w 43"/>
                  <a:gd name="T13" fmla="*/ 36 h 65"/>
                </a:gdLst>
                <a:ahLst/>
                <a:cxnLst>
                  <a:cxn ang="0">
                    <a:pos x="T0" y="T1"/>
                  </a:cxn>
                  <a:cxn ang="0">
                    <a:pos x="T2" y="T3"/>
                  </a:cxn>
                  <a:cxn ang="0">
                    <a:pos x="T4" y="T5"/>
                  </a:cxn>
                  <a:cxn ang="0">
                    <a:pos x="T6" y="T7"/>
                  </a:cxn>
                  <a:cxn ang="0">
                    <a:pos x="T8" y="T9"/>
                  </a:cxn>
                  <a:cxn ang="0">
                    <a:pos x="T10" y="T11"/>
                  </a:cxn>
                  <a:cxn ang="0">
                    <a:pos x="T12" y="T13"/>
                  </a:cxn>
                </a:cxnLst>
                <a:rect l="0" t="0" r="r" b="b"/>
                <a:pathLst>
                  <a:path w="43" h="65">
                    <a:moveTo>
                      <a:pt x="17" y="36"/>
                    </a:moveTo>
                    <a:cubicBezTo>
                      <a:pt x="22" y="27"/>
                      <a:pt x="32" y="16"/>
                      <a:pt x="43" y="10"/>
                    </a:cubicBezTo>
                    <a:cubicBezTo>
                      <a:pt x="42" y="6"/>
                      <a:pt x="41" y="3"/>
                      <a:pt x="40" y="0"/>
                    </a:cubicBezTo>
                    <a:cubicBezTo>
                      <a:pt x="24" y="5"/>
                      <a:pt x="12" y="17"/>
                      <a:pt x="7" y="26"/>
                    </a:cubicBezTo>
                    <a:cubicBezTo>
                      <a:pt x="0" y="40"/>
                      <a:pt x="2" y="52"/>
                      <a:pt x="3" y="65"/>
                    </a:cubicBezTo>
                    <a:cubicBezTo>
                      <a:pt x="13" y="65"/>
                      <a:pt x="13" y="65"/>
                      <a:pt x="13" y="65"/>
                    </a:cubicBezTo>
                    <a:cubicBezTo>
                      <a:pt x="12" y="55"/>
                      <a:pt x="13" y="46"/>
                      <a:pt x="17" y="36"/>
                    </a:cubicBezTo>
                    <a:close/>
                  </a:path>
                </a:pathLst>
              </a:custGeom>
              <a:solidFill>
                <a:srgbClr val="A98C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1138"/>
              <p:cNvSpPr/>
              <p:nvPr/>
            </p:nvSpPr>
            <p:spPr bwMode="auto">
              <a:xfrm>
                <a:off x="1912" y="2127"/>
                <a:ext cx="66" cy="52"/>
              </a:xfrm>
              <a:custGeom>
                <a:avLst/>
                <a:gdLst>
                  <a:gd name="T0" fmla="*/ 27 w 28"/>
                  <a:gd name="T1" fmla="*/ 0 h 22"/>
                  <a:gd name="T2" fmla="*/ 0 w 28"/>
                  <a:gd name="T3" fmla="*/ 6 h 22"/>
                  <a:gd name="T4" fmla="*/ 28 w 28"/>
                  <a:gd name="T5" fmla="*/ 22 h 22"/>
                  <a:gd name="T6" fmla="*/ 27 w 28"/>
                  <a:gd name="T7" fmla="*/ 0 h 22"/>
                </a:gdLst>
                <a:ahLst/>
                <a:cxnLst>
                  <a:cxn ang="0">
                    <a:pos x="T0" y="T1"/>
                  </a:cxn>
                  <a:cxn ang="0">
                    <a:pos x="T2" y="T3"/>
                  </a:cxn>
                  <a:cxn ang="0">
                    <a:pos x="T4" y="T5"/>
                  </a:cxn>
                  <a:cxn ang="0">
                    <a:pos x="T6" y="T7"/>
                  </a:cxn>
                </a:cxnLst>
                <a:rect l="0" t="0" r="r" b="b"/>
                <a:pathLst>
                  <a:path w="28" h="22">
                    <a:moveTo>
                      <a:pt x="27" y="0"/>
                    </a:moveTo>
                    <a:cubicBezTo>
                      <a:pt x="19" y="2"/>
                      <a:pt x="9" y="4"/>
                      <a:pt x="0" y="6"/>
                    </a:cubicBezTo>
                    <a:cubicBezTo>
                      <a:pt x="10" y="12"/>
                      <a:pt x="20" y="17"/>
                      <a:pt x="28" y="22"/>
                    </a:cubicBezTo>
                    <a:cubicBezTo>
                      <a:pt x="28" y="15"/>
                      <a:pt x="27" y="8"/>
                      <a:pt x="27" y="0"/>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1139"/>
              <p:cNvSpPr/>
              <p:nvPr/>
            </p:nvSpPr>
            <p:spPr bwMode="auto">
              <a:xfrm>
                <a:off x="1786" y="2086"/>
                <a:ext cx="197" cy="271"/>
              </a:xfrm>
              <a:custGeom>
                <a:avLst/>
                <a:gdLst>
                  <a:gd name="T0" fmla="*/ 14 w 83"/>
                  <a:gd name="T1" fmla="*/ 25 h 114"/>
                  <a:gd name="T2" fmla="*/ 70 w 83"/>
                  <a:gd name="T3" fmla="*/ 56 h 114"/>
                  <a:gd name="T4" fmla="*/ 83 w 83"/>
                  <a:gd name="T5" fmla="*/ 44 h 114"/>
                  <a:gd name="T6" fmla="*/ 2 w 83"/>
                  <a:gd name="T7" fmla="*/ 0 h 114"/>
                  <a:gd name="T8" fmla="*/ 0 w 83"/>
                  <a:gd name="T9" fmla="*/ 104 h 114"/>
                  <a:gd name="T10" fmla="*/ 13 w 83"/>
                  <a:gd name="T11" fmla="*/ 114 h 114"/>
                  <a:gd name="T12" fmla="*/ 14 w 83"/>
                  <a:gd name="T13" fmla="*/ 25 h 114"/>
                </a:gdLst>
                <a:ahLst/>
                <a:cxnLst>
                  <a:cxn ang="0">
                    <a:pos x="T0" y="T1"/>
                  </a:cxn>
                  <a:cxn ang="0">
                    <a:pos x="T2" y="T3"/>
                  </a:cxn>
                  <a:cxn ang="0">
                    <a:pos x="T4" y="T5"/>
                  </a:cxn>
                  <a:cxn ang="0">
                    <a:pos x="T6" y="T7"/>
                  </a:cxn>
                  <a:cxn ang="0">
                    <a:pos x="T8" y="T9"/>
                  </a:cxn>
                  <a:cxn ang="0">
                    <a:pos x="T10" y="T11"/>
                  </a:cxn>
                  <a:cxn ang="0">
                    <a:pos x="T12" y="T13"/>
                  </a:cxn>
                </a:cxnLst>
                <a:rect l="0" t="0" r="r" b="b"/>
                <a:pathLst>
                  <a:path w="83" h="114">
                    <a:moveTo>
                      <a:pt x="14" y="25"/>
                    </a:moveTo>
                    <a:cubicBezTo>
                      <a:pt x="29" y="33"/>
                      <a:pt x="51" y="45"/>
                      <a:pt x="70" y="56"/>
                    </a:cubicBezTo>
                    <a:cubicBezTo>
                      <a:pt x="74" y="52"/>
                      <a:pt x="78" y="48"/>
                      <a:pt x="83" y="44"/>
                    </a:cubicBezTo>
                    <a:cubicBezTo>
                      <a:pt x="57" y="31"/>
                      <a:pt x="23" y="11"/>
                      <a:pt x="2" y="0"/>
                    </a:cubicBezTo>
                    <a:cubicBezTo>
                      <a:pt x="0" y="12"/>
                      <a:pt x="2" y="70"/>
                      <a:pt x="0" y="104"/>
                    </a:cubicBezTo>
                    <a:cubicBezTo>
                      <a:pt x="4" y="107"/>
                      <a:pt x="8" y="110"/>
                      <a:pt x="13" y="114"/>
                    </a:cubicBezTo>
                    <a:cubicBezTo>
                      <a:pt x="13" y="79"/>
                      <a:pt x="14" y="35"/>
                      <a:pt x="14" y="25"/>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1140"/>
              <p:cNvSpPr/>
              <p:nvPr/>
            </p:nvSpPr>
            <p:spPr bwMode="auto">
              <a:xfrm>
                <a:off x="1898" y="2020"/>
                <a:ext cx="21" cy="78"/>
              </a:xfrm>
              <a:custGeom>
                <a:avLst/>
                <a:gdLst>
                  <a:gd name="T0" fmla="*/ 5 w 9"/>
                  <a:gd name="T1" fmla="*/ 2 h 33"/>
                  <a:gd name="T2" fmla="*/ 0 w 9"/>
                  <a:gd name="T3" fmla="*/ 30 h 33"/>
                  <a:gd name="T4" fmla="*/ 3 w 9"/>
                  <a:gd name="T5" fmla="*/ 33 h 33"/>
                  <a:gd name="T6" fmla="*/ 9 w 9"/>
                  <a:gd name="T7" fmla="*/ 5 h 33"/>
                  <a:gd name="T8" fmla="*/ 9 w 9"/>
                  <a:gd name="T9" fmla="*/ 0 h 33"/>
                  <a:gd name="T10" fmla="*/ 5 w 9"/>
                  <a:gd name="T11" fmla="*/ 2 h 33"/>
                </a:gdLst>
                <a:ahLst/>
                <a:cxnLst>
                  <a:cxn ang="0">
                    <a:pos x="T0" y="T1"/>
                  </a:cxn>
                  <a:cxn ang="0">
                    <a:pos x="T2" y="T3"/>
                  </a:cxn>
                  <a:cxn ang="0">
                    <a:pos x="T4" y="T5"/>
                  </a:cxn>
                  <a:cxn ang="0">
                    <a:pos x="T6" y="T7"/>
                  </a:cxn>
                  <a:cxn ang="0">
                    <a:pos x="T8" y="T9"/>
                  </a:cxn>
                  <a:cxn ang="0">
                    <a:pos x="T10" y="T11"/>
                  </a:cxn>
                </a:cxnLst>
                <a:rect l="0" t="0" r="r" b="b"/>
                <a:pathLst>
                  <a:path w="9" h="33">
                    <a:moveTo>
                      <a:pt x="5" y="2"/>
                    </a:moveTo>
                    <a:cubicBezTo>
                      <a:pt x="0" y="30"/>
                      <a:pt x="0" y="30"/>
                      <a:pt x="0" y="30"/>
                    </a:cubicBezTo>
                    <a:cubicBezTo>
                      <a:pt x="3" y="33"/>
                      <a:pt x="3" y="33"/>
                      <a:pt x="3" y="33"/>
                    </a:cubicBezTo>
                    <a:cubicBezTo>
                      <a:pt x="9" y="5"/>
                      <a:pt x="9" y="5"/>
                      <a:pt x="9" y="5"/>
                    </a:cubicBezTo>
                    <a:cubicBezTo>
                      <a:pt x="9" y="0"/>
                      <a:pt x="9" y="0"/>
                      <a:pt x="9" y="0"/>
                    </a:cubicBezTo>
                    <a:cubicBezTo>
                      <a:pt x="8" y="0"/>
                      <a:pt x="6" y="1"/>
                      <a:pt x="5" y="2"/>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1141"/>
              <p:cNvSpPr/>
              <p:nvPr/>
            </p:nvSpPr>
            <p:spPr bwMode="auto">
              <a:xfrm>
                <a:off x="1907" y="2046"/>
                <a:ext cx="14" cy="69"/>
              </a:xfrm>
              <a:custGeom>
                <a:avLst/>
                <a:gdLst>
                  <a:gd name="T0" fmla="*/ 5 w 6"/>
                  <a:gd name="T1" fmla="*/ 0 h 29"/>
                  <a:gd name="T2" fmla="*/ 0 w 6"/>
                  <a:gd name="T3" fmla="*/ 24 h 29"/>
                  <a:gd name="T4" fmla="*/ 6 w 6"/>
                  <a:gd name="T5" fmla="*/ 29 h 29"/>
                  <a:gd name="T6" fmla="*/ 5 w 6"/>
                  <a:gd name="T7" fmla="*/ 0 h 29"/>
                </a:gdLst>
                <a:ahLst/>
                <a:cxnLst>
                  <a:cxn ang="0">
                    <a:pos x="T0" y="T1"/>
                  </a:cxn>
                  <a:cxn ang="0">
                    <a:pos x="T2" y="T3"/>
                  </a:cxn>
                  <a:cxn ang="0">
                    <a:pos x="T4" y="T5"/>
                  </a:cxn>
                  <a:cxn ang="0">
                    <a:pos x="T6" y="T7"/>
                  </a:cxn>
                </a:cxnLst>
                <a:rect l="0" t="0" r="r" b="b"/>
                <a:pathLst>
                  <a:path w="6" h="29">
                    <a:moveTo>
                      <a:pt x="5" y="0"/>
                    </a:moveTo>
                    <a:cubicBezTo>
                      <a:pt x="0" y="24"/>
                      <a:pt x="0" y="24"/>
                      <a:pt x="0" y="24"/>
                    </a:cubicBezTo>
                    <a:cubicBezTo>
                      <a:pt x="2" y="25"/>
                      <a:pt x="4" y="27"/>
                      <a:pt x="6" y="29"/>
                    </a:cubicBezTo>
                    <a:cubicBezTo>
                      <a:pt x="6" y="20"/>
                      <a:pt x="6" y="10"/>
                      <a:pt x="5"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1142"/>
              <p:cNvSpPr/>
              <p:nvPr/>
            </p:nvSpPr>
            <p:spPr bwMode="auto">
              <a:xfrm>
                <a:off x="1827" y="2167"/>
                <a:ext cx="115" cy="330"/>
              </a:xfrm>
              <a:custGeom>
                <a:avLst/>
                <a:gdLst>
                  <a:gd name="T0" fmla="*/ 40 w 49"/>
                  <a:gd name="T1" fmla="*/ 135 h 139"/>
                  <a:gd name="T2" fmla="*/ 35 w 49"/>
                  <a:gd name="T3" fmla="*/ 119 h 139"/>
                  <a:gd name="T4" fmla="*/ 20 w 49"/>
                  <a:gd name="T5" fmla="*/ 64 h 139"/>
                  <a:gd name="T6" fmla="*/ 10 w 49"/>
                  <a:gd name="T7" fmla="*/ 17 h 139"/>
                  <a:gd name="T8" fmla="*/ 40 w 49"/>
                  <a:gd name="T9" fmla="*/ 35 h 139"/>
                  <a:gd name="T10" fmla="*/ 49 w 49"/>
                  <a:gd name="T11" fmla="*/ 26 h 139"/>
                  <a:gd name="T12" fmla="*/ 2 w 49"/>
                  <a:gd name="T13" fmla="*/ 0 h 139"/>
                  <a:gd name="T14" fmla="*/ 0 w 49"/>
                  <a:gd name="T15" fmla="*/ 85 h 139"/>
                  <a:gd name="T16" fmla="*/ 33 w 49"/>
                  <a:gd name="T17" fmla="*/ 139 h 139"/>
                  <a:gd name="T18" fmla="*/ 40 w 49"/>
                  <a:gd name="T19"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139">
                    <a:moveTo>
                      <a:pt x="40" y="135"/>
                    </a:moveTo>
                    <a:cubicBezTo>
                      <a:pt x="38" y="130"/>
                      <a:pt x="37" y="125"/>
                      <a:pt x="35" y="119"/>
                    </a:cubicBezTo>
                    <a:cubicBezTo>
                      <a:pt x="23" y="102"/>
                      <a:pt x="15" y="81"/>
                      <a:pt x="20" y="64"/>
                    </a:cubicBezTo>
                    <a:cubicBezTo>
                      <a:pt x="15" y="44"/>
                      <a:pt x="11" y="27"/>
                      <a:pt x="10" y="17"/>
                    </a:cubicBezTo>
                    <a:cubicBezTo>
                      <a:pt x="18" y="22"/>
                      <a:pt x="28" y="28"/>
                      <a:pt x="40" y="35"/>
                    </a:cubicBezTo>
                    <a:cubicBezTo>
                      <a:pt x="43" y="32"/>
                      <a:pt x="46" y="29"/>
                      <a:pt x="49" y="26"/>
                    </a:cubicBezTo>
                    <a:cubicBezTo>
                      <a:pt x="32" y="16"/>
                      <a:pt x="15" y="6"/>
                      <a:pt x="2" y="0"/>
                    </a:cubicBezTo>
                    <a:cubicBezTo>
                      <a:pt x="2" y="9"/>
                      <a:pt x="1" y="52"/>
                      <a:pt x="0" y="85"/>
                    </a:cubicBezTo>
                    <a:cubicBezTo>
                      <a:pt x="16" y="100"/>
                      <a:pt x="29" y="118"/>
                      <a:pt x="33" y="139"/>
                    </a:cubicBezTo>
                    <a:cubicBezTo>
                      <a:pt x="35" y="138"/>
                      <a:pt x="37" y="137"/>
                      <a:pt x="40" y="135"/>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1143"/>
              <p:cNvSpPr/>
              <p:nvPr/>
            </p:nvSpPr>
            <p:spPr bwMode="auto">
              <a:xfrm>
                <a:off x="1886" y="2027"/>
                <a:ext cx="21" cy="62"/>
              </a:xfrm>
              <a:custGeom>
                <a:avLst/>
                <a:gdLst>
                  <a:gd name="T0" fmla="*/ 0 w 9"/>
                  <a:gd name="T1" fmla="*/ 23 h 26"/>
                  <a:gd name="T2" fmla="*/ 3 w 9"/>
                  <a:gd name="T3" fmla="*/ 26 h 26"/>
                  <a:gd name="T4" fmla="*/ 9 w 9"/>
                  <a:gd name="T5" fmla="*/ 0 h 26"/>
                  <a:gd name="T6" fmla="*/ 4 w 9"/>
                  <a:gd name="T7" fmla="*/ 2 h 26"/>
                  <a:gd name="T8" fmla="*/ 0 w 9"/>
                  <a:gd name="T9" fmla="*/ 23 h 26"/>
                </a:gdLst>
                <a:ahLst/>
                <a:cxnLst>
                  <a:cxn ang="0">
                    <a:pos x="T0" y="T1"/>
                  </a:cxn>
                  <a:cxn ang="0">
                    <a:pos x="T2" y="T3"/>
                  </a:cxn>
                  <a:cxn ang="0">
                    <a:pos x="T4" y="T5"/>
                  </a:cxn>
                  <a:cxn ang="0">
                    <a:pos x="T6" y="T7"/>
                  </a:cxn>
                  <a:cxn ang="0">
                    <a:pos x="T8" y="T9"/>
                  </a:cxn>
                </a:cxnLst>
                <a:rect l="0" t="0" r="r" b="b"/>
                <a:pathLst>
                  <a:path w="9" h="26">
                    <a:moveTo>
                      <a:pt x="0" y="23"/>
                    </a:moveTo>
                    <a:cubicBezTo>
                      <a:pt x="1" y="24"/>
                      <a:pt x="2" y="25"/>
                      <a:pt x="3" y="26"/>
                    </a:cubicBezTo>
                    <a:cubicBezTo>
                      <a:pt x="9" y="0"/>
                      <a:pt x="9" y="0"/>
                      <a:pt x="9" y="0"/>
                    </a:cubicBezTo>
                    <a:cubicBezTo>
                      <a:pt x="7" y="0"/>
                      <a:pt x="6" y="1"/>
                      <a:pt x="4" y="2"/>
                    </a:cubicBezTo>
                    <a:lnTo>
                      <a:pt x="0" y="23"/>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1144"/>
              <p:cNvSpPr/>
              <p:nvPr/>
            </p:nvSpPr>
            <p:spPr bwMode="auto">
              <a:xfrm>
                <a:off x="1864" y="2231"/>
                <a:ext cx="50" cy="33"/>
              </a:xfrm>
              <a:custGeom>
                <a:avLst/>
                <a:gdLst>
                  <a:gd name="T0" fmla="*/ 21 w 21"/>
                  <a:gd name="T1" fmla="*/ 11 h 14"/>
                  <a:gd name="T2" fmla="*/ 0 w 21"/>
                  <a:gd name="T3" fmla="*/ 0 h 14"/>
                  <a:gd name="T4" fmla="*/ 1 w 21"/>
                  <a:gd name="T5" fmla="*/ 6 h 14"/>
                  <a:gd name="T6" fmla="*/ 18 w 21"/>
                  <a:gd name="T7" fmla="*/ 14 h 14"/>
                  <a:gd name="T8" fmla="*/ 21 w 21"/>
                  <a:gd name="T9" fmla="*/ 11 h 14"/>
                </a:gdLst>
                <a:ahLst/>
                <a:cxnLst>
                  <a:cxn ang="0">
                    <a:pos x="T0" y="T1"/>
                  </a:cxn>
                  <a:cxn ang="0">
                    <a:pos x="T2" y="T3"/>
                  </a:cxn>
                  <a:cxn ang="0">
                    <a:pos x="T4" y="T5"/>
                  </a:cxn>
                  <a:cxn ang="0">
                    <a:pos x="T6" y="T7"/>
                  </a:cxn>
                  <a:cxn ang="0">
                    <a:pos x="T8" y="T9"/>
                  </a:cxn>
                </a:cxnLst>
                <a:rect l="0" t="0" r="r" b="b"/>
                <a:pathLst>
                  <a:path w="21" h="14">
                    <a:moveTo>
                      <a:pt x="21" y="11"/>
                    </a:moveTo>
                    <a:cubicBezTo>
                      <a:pt x="13" y="7"/>
                      <a:pt x="6" y="3"/>
                      <a:pt x="0" y="0"/>
                    </a:cubicBezTo>
                    <a:cubicBezTo>
                      <a:pt x="0" y="2"/>
                      <a:pt x="1" y="4"/>
                      <a:pt x="1" y="6"/>
                    </a:cubicBezTo>
                    <a:cubicBezTo>
                      <a:pt x="18" y="14"/>
                      <a:pt x="18" y="14"/>
                      <a:pt x="18" y="14"/>
                    </a:cubicBezTo>
                    <a:cubicBezTo>
                      <a:pt x="19" y="13"/>
                      <a:pt x="20" y="12"/>
                      <a:pt x="21" y="11"/>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1145"/>
              <p:cNvSpPr/>
              <p:nvPr/>
            </p:nvSpPr>
            <p:spPr bwMode="auto">
              <a:xfrm>
                <a:off x="1853" y="2777"/>
                <a:ext cx="108" cy="83"/>
              </a:xfrm>
              <a:custGeom>
                <a:avLst/>
                <a:gdLst>
                  <a:gd name="T0" fmla="*/ 0 w 46"/>
                  <a:gd name="T1" fmla="*/ 9 h 35"/>
                  <a:gd name="T2" fmla="*/ 38 w 46"/>
                  <a:gd name="T3" fmla="*/ 35 h 35"/>
                  <a:gd name="T4" fmla="*/ 46 w 46"/>
                  <a:gd name="T5" fmla="*/ 18 h 35"/>
                  <a:gd name="T6" fmla="*/ 9 w 46"/>
                  <a:gd name="T7" fmla="*/ 0 h 35"/>
                  <a:gd name="T8" fmla="*/ 0 w 46"/>
                  <a:gd name="T9" fmla="*/ 9 h 35"/>
                </a:gdLst>
                <a:ahLst/>
                <a:cxnLst>
                  <a:cxn ang="0">
                    <a:pos x="T0" y="T1"/>
                  </a:cxn>
                  <a:cxn ang="0">
                    <a:pos x="T2" y="T3"/>
                  </a:cxn>
                  <a:cxn ang="0">
                    <a:pos x="T4" y="T5"/>
                  </a:cxn>
                  <a:cxn ang="0">
                    <a:pos x="T6" y="T7"/>
                  </a:cxn>
                  <a:cxn ang="0">
                    <a:pos x="T8" y="T9"/>
                  </a:cxn>
                </a:cxnLst>
                <a:rect l="0" t="0" r="r" b="b"/>
                <a:pathLst>
                  <a:path w="46" h="35">
                    <a:moveTo>
                      <a:pt x="0" y="9"/>
                    </a:moveTo>
                    <a:cubicBezTo>
                      <a:pt x="6" y="20"/>
                      <a:pt x="17" y="29"/>
                      <a:pt x="38" y="35"/>
                    </a:cubicBezTo>
                    <a:cubicBezTo>
                      <a:pt x="40" y="29"/>
                      <a:pt x="43" y="23"/>
                      <a:pt x="46" y="18"/>
                    </a:cubicBezTo>
                    <a:cubicBezTo>
                      <a:pt x="33" y="17"/>
                      <a:pt x="20" y="10"/>
                      <a:pt x="9" y="0"/>
                    </a:cubicBezTo>
                    <a:cubicBezTo>
                      <a:pt x="6" y="3"/>
                      <a:pt x="3" y="6"/>
                      <a:pt x="0" y="9"/>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1146"/>
              <p:cNvSpPr/>
              <p:nvPr/>
            </p:nvSpPr>
            <p:spPr bwMode="auto">
              <a:xfrm>
                <a:off x="1786" y="2048"/>
                <a:ext cx="135" cy="86"/>
              </a:xfrm>
              <a:custGeom>
                <a:avLst/>
                <a:gdLst>
                  <a:gd name="T0" fmla="*/ 0 w 57"/>
                  <a:gd name="T1" fmla="*/ 9 h 36"/>
                  <a:gd name="T2" fmla="*/ 47 w 57"/>
                  <a:gd name="T3" fmla="*/ 36 h 36"/>
                  <a:gd name="T4" fmla="*/ 57 w 57"/>
                  <a:gd name="T5" fmla="*/ 33 h 36"/>
                  <a:gd name="T6" fmla="*/ 16 w 57"/>
                  <a:gd name="T7" fmla="*/ 0 h 36"/>
                  <a:gd name="T8" fmla="*/ 0 w 57"/>
                  <a:gd name="T9" fmla="*/ 9 h 36"/>
                </a:gdLst>
                <a:ahLst/>
                <a:cxnLst>
                  <a:cxn ang="0">
                    <a:pos x="T0" y="T1"/>
                  </a:cxn>
                  <a:cxn ang="0">
                    <a:pos x="T2" y="T3"/>
                  </a:cxn>
                  <a:cxn ang="0">
                    <a:pos x="T4" y="T5"/>
                  </a:cxn>
                  <a:cxn ang="0">
                    <a:pos x="T6" y="T7"/>
                  </a:cxn>
                  <a:cxn ang="0">
                    <a:pos x="T8" y="T9"/>
                  </a:cxn>
                </a:cxnLst>
                <a:rect l="0" t="0" r="r" b="b"/>
                <a:pathLst>
                  <a:path w="57" h="36">
                    <a:moveTo>
                      <a:pt x="0" y="9"/>
                    </a:moveTo>
                    <a:cubicBezTo>
                      <a:pt x="12" y="16"/>
                      <a:pt x="29" y="26"/>
                      <a:pt x="47" y="36"/>
                    </a:cubicBezTo>
                    <a:cubicBezTo>
                      <a:pt x="50" y="35"/>
                      <a:pt x="54" y="34"/>
                      <a:pt x="57" y="33"/>
                    </a:cubicBezTo>
                    <a:cubicBezTo>
                      <a:pt x="43" y="21"/>
                      <a:pt x="22" y="4"/>
                      <a:pt x="16" y="0"/>
                    </a:cubicBezTo>
                    <a:cubicBezTo>
                      <a:pt x="13" y="2"/>
                      <a:pt x="6" y="6"/>
                      <a:pt x="0" y="9"/>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1147"/>
              <p:cNvSpPr/>
              <p:nvPr/>
            </p:nvSpPr>
            <p:spPr bwMode="auto">
              <a:xfrm>
                <a:off x="1867" y="2250"/>
                <a:ext cx="40" cy="24"/>
              </a:xfrm>
              <a:custGeom>
                <a:avLst/>
                <a:gdLst>
                  <a:gd name="T0" fmla="*/ 17 w 17"/>
                  <a:gd name="T1" fmla="*/ 7 h 10"/>
                  <a:gd name="T2" fmla="*/ 0 w 17"/>
                  <a:gd name="T3" fmla="*/ 0 h 10"/>
                  <a:gd name="T4" fmla="*/ 1 w 17"/>
                  <a:gd name="T5" fmla="*/ 4 h 10"/>
                  <a:gd name="T6" fmla="*/ 14 w 17"/>
                  <a:gd name="T7" fmla="*/ 10 h 10"/>
                  <a:gd name="T8" fmla="*/ 17 w 17"/>
                  <a:gd name="T9" fmla="*/ 7 h 10"/>
                </a:gdLst>
                <a:ahLst/>
                <a:cxnLst>
                  <a:cxn ang="0">
                    <a:pos x="T0" y="T1"/>
                  </a:cxn>
                  <a:cxn ang="0">
                    <a:pos x="T2" y="T3"/>
                  </a:cxn>
                  <a:cxn ang="0">
                    <a:pos x="T4" y="T5"/>
                  </a:cxn>
                  <a:cxn ang="0">
                    <a:pos x="T6" y="T7"/>
                  </a:cxn>
                  <a:cxn ang="0">
                    <a:pos x="T8" y="T9"/>
                  </a:cxn>
                </a:cxnLst>
                <a:rect l="0" t="0" r="r" b="b"/>
                <a:pathLst>
                  <a:path w="17" h="10">
                    <a:moveTo>
                      <a:pt x="17" y="7"/>
                    </a:moveTo>
                    <a:cubicBezTo>
                      <a:pt x="0" y="0"/>
                      <a:pt x="0" y="0"/>
                      <a:pt x="0" y="0"/>
                    </a:cubicBezTo>
                    <a:cubicBezTo>
                      <a:pt x="1" y="1"/>
                      <a:pt x="1" y="3"/>
                      <a:pt x="1" y="4"/>
                    </a:cubicBezTo>
                    <a:cubicBezTo>
                      <a:pt x="14" y="10"/>
                      <a:pt x="14" y="10"/>
                      <a:pt x="14" y="10"/>
                    </a:cubicBezTo>
                    <a:cubicBezTo>
                      <a:pt x="15" y="9"/>
                      <a:pt x="16" y="8"/>
                      <a:pt x="17" y="7"/>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1148"/>
              <p:cNvSpPr/>
              <p:nvPr/>
            </p:nvSpPr>
            <p:spPr bwMode="auto">
              <a:xfrm>
                <a:off x="1874" y="2032"/>
                <a:ext cx="19" cy="47"/>
              </a:xfrm>
              <a:custGeom>
                <a:avLst/>
                <a:gdLst>
                  <a:gd name="T0" fmla="*/ 0 w 8"/>
                  <a:gd name="T1" fmla="*/ 17 h 20"/>
                  <a:gd name="T2" fmla="*/ 4 w 8"/>
                  <a:gd name="T3" fmla="*/ 20 h 20"/>
                  <a:gd name="T4" fmla="*/ 8 w 8"/>
                  <a:gd name="T5" fmla="*/ 0 h 20"/>
                  <a:gd name="T6" fmla="*/ 3 w 8"/>
                  <a:gd name="T7" fmla="*/ 2 h 20"/>
                  <a:gd name="T8" fmla="*/ 0 w 8"/>
                  <a:gd name="T9" fmla="*/ 17 h 20"/>
                </a:gdLst>
                <a:ahLst/>
                <a:cxnLst>
                  <a:cxn ang="0">
                    <a:pos x="T0" y="T1"/>
                  </a:cxn>
                  <a:cxn ang="0">
                    <a:pos x="T2" y="T3"/>
                  </a:cxn>
                  <a:cxn ang="0">
                    <a:pos x="T4" y="T5"/>
                  </a:cxn>
                  <a:cxn ang="0">
                    <a:pos x="T6" y="T7"/>
                  </a:cxn>
                  <a:cxn ang="0">
                    <a:pos x="T8" y="T9"/>
                  </a:cxn>
                </a:cxnLst>
                <a:rect l="0" t="0" r="r" b="b"/>
                <a:pathLst>
                  <a:path w="8" h="20">
                    <a:moveTo>
                      <a:pt x="0" y="17"/>
                    </a:moveTo>
                    <a:cubicBezTo>
                      <a:pt x="1" y="18"/>
                      <a:pt x="2" y="19"/>
                      <a:pt x="4" y="20"/>
                    </a:cubicBezTo>
                    <a:cubicBezTo>
                      <a:pt x="8" y="0"/>
                      <a:pt x="8" y="0"/>
                      <a:pt x="8" y="0"/>
                    </a:cubicBezTo>
                    <a:cubicBezTo>
                      <a:pt x="6" y="1"/>
                      <a:pt x="5" y="2"/>
                      <a:pt x="3" y="2"/>
                    </a:cubicBezTo>
                    <a:lnTo>
                      <a:pt x="0" y="17"/>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1149"/>
              <p:cNvSpPr/>
              <p:nvPr/>
            </p:nvSpPr>
            <p:spPr bwMode="auto">
              <a:xfrm>
                <a:off x="1838" y="2806"/>
                <a:ext cx="104" cy="125"/>
              </a:xfrm>
              <a:custGeom>
                <a:avLst/>
                <a:gdLst>
                  <a:gd name="T0" fmla="*/ 44 w 44"/>
                  <a:gd name="T1" fmla="*/ 27 h 53"/>
                  <a:gd name="T2" fmla="*/ 3 w 44"/>
                  <a:gd name="T3" fmla="*/ 0 h 53"/>
                  <a:gd name="T4" fmla="*/ 0 w 44"/>
                  <a:gd name="T5" fmla="*/ 3 h 53"/>
                  <a:gd name="T6" fmla="*/ 30 w 44"/>
                  <a:gd name="T7" fmla="*/ 53 h 53"/>
                  <a:gd name="T8" fmla="*/ 44 w 44"/>
                  <a:gd name="T9" fmla="*/ 53 h 53"/>
                  <a:gd name="T10" fmla="*/ 44 w 44"/>
                  <a:gd name="T11" fmla="*/ 27 h 53"/>
                </a:gdLst>
                <a:ahLst/>
                <a:cxnLst>
                  <a:cxn ang="0">
                    <a:pos x="T0" y="T1"/>
                  </a:cxn>
                  <a:cxn ang="0">
                    <a:pos x="T2" y="T3"/>
                  </a:cxn>
                  <a:cxn ang="0">
                    <a:pos x="T4" y="T5"/>
                  </a:cxn>
                  <a:cxn ang="0">
                    <a:pos x="T6" y="T7"/>
                  </a:cxn>
                  <a:cxn ang="0">
                    <a:pos x="T8" y="T9"/>
                  </a:cxn>
                  <a:cxn ang="0">
                    <a:pos x="T10" y="T11"/>
                  </a:cxn>
                </a:cxnLst>
                <a:rect l="0" t="0" r="r" b="b"/>
                <a:pathLst>
                  <a:path w="44" h="53">
                    <a:moveTo>
                      <a:pt x="44" y="27"/>
                    </a:moveTo>
                    <a:cubicBezTo>
                      <a:pt x="29" y="24"/>
                      <a:pt x="12" y="18"/>
                      <a:pt x="3" y="0"/>
                    </a:cubicBezTo>
                    <a:cubicBezTo>
                      <a:pt x="2" y="1"/>
                      <a:pt x="1" y="2"/>
                      <a:pt x="0" y="3"/>
                    </a:cubicBezTo>
                    <a:cubicBezTo>
                      <a:pt x="11" y="21"/>
                      <a:pt x="22" y="39"/>
                      <a:pt x="30" y="53"/>
                    </a:cubicBezTo>
                    <a:cubicBezTo>
                      <a:pt x="44" y="53"/>
                      <a:pt x="44" y="53"/>
                      <a:pt x="44" y="53"/>
                    </a:cubicBezTo>
                    <a:cubicBezTo>
                      <a:pt x="43" y="44"/>
                      <a:pt x="42" y="36"/>
                      <a:pt x="44" y="27"/>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1150"/>
              <p:cNvSpPr/>
              <p:nvPr/>
            </p:nvSpPr>
            <p:spPr bwMode="auto">
              <a:xfrm>
                <a:off x="1741" y="2855"/>
                <a:ext cx="105" cy="76"/>
              </a:xfrm>
              <a:custGeom>
                <a:avLst/>
                <a:gdLst>
                  <a:gd name="T0" fmla="*/ 0 w 44"/>
                  <a:gd name="T1" fmla="*/ 32 h 32"/>
                  <a:gd name="T2" fmla="*/ 17 w 44"/>
                  <a:gd name="T3" fmla="*/ 32 h 32"/>
                  <a:gd name="T4" fmla="*/ 20 w 44"/>
                  <a:gd name="T5" fmla="*/ 27 h 32"/>
                  <a:gd name="T6" fmla="*/ 34 w 44"/>
                  <a:gd name="T7" fmla="*/ 32 h 32"/>
                  <a:gd name="T8" fmla="*/ 44 w 44"/>
                  <a:gd name="T9" fmla="*/ 32 h 32"/>
                  <a:gd name="T10" fmla="*/ 23 w 44"/>
                  <a:gd name="T11" fmla="*/ 0 h 32"/>
                  <a:gd name="T12" fmla="*/ 0 w 4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4" h="32">
                    <a:moveTo>
                      <a:pt x="0" y="32"/>
                    </a:moveTo>
                    <a:cubicBezTo>
                      <a:pt x="17" y="32"/>
                      <a:pt x="17" y="32"/>
                      <a:pt x="17" y="32"/>
                    </a:cubicBezTo>
                    <a:cubicBezTo>
                      <a:pt x="18" y="30"/>
                      <a:pt x="19" y="28"/>
                      <a:pt x="20" y="27"/>
                    </a:cubicBezTo>
                    <a:cubicBezTo>
                      <a:pt x="24" y="29"/>
                      <a:pt x="29" y="30"/>
                      <a:pt x="34" y="32"/>
                    </a:cubicBezTo>
                    <a:cubicBezTo>
                      <a:pt x="44" y="32"/>
                      <a:pt x="44" y="32"/>
                      <a:pt x="44" y="32"/>
                    </a:cubicBezTo>
                    <a:cubicBezTo>
                      <a:pt x="39" y="24"/>
                      <a:pt x="31" y="12"/>
                      <a:pt x="23" y="0"/>
                    </a:cubicBezTo>
                    <a:cubicBezTo>
                      <a:pt x="12" y="12"/>
                      <a:pt x="3" y="23"/>
                      <a:pt x="0" y="32"/>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1151"/>
              <p:cNvSpPr/>
              <p:nvPr/>
            </p:nvSpPr>
            <p:spPr bwMode="auto">
              <a:xfrm>
                <a:off x="1872" y="2264"/>
                <a:ext cx="26" cy="19"/>
              </a:xfrm>
              <a:custGeom>
                <a:avLst/>
                <a:gdLst>
                  <a:gd name="T0" fmla="*/ 11 w 11"/>
                  <a:gd name="T1" fmla="*/ 5 h 8"/>
                  <a:gd name="T2" fmla="*/ 0 w 11"/>
                  <a:gd name="T3" fmla="*/ 0 h 8"/>
                  <a:gd name="T4" fmla="*/ 1 w 11"/>
                  <a:gd name="T5" fmla="*/ 4 h 8"/>
                  <a:gd name="T6" fmla="*/ 9 w 11"/>
                  <a:gd name="T7" fmla="*/ 8 h 8"/>
                  <a:gd name="T8" fmla="*/ 11 w 11"/>
                  <a:gd name="T9" fmla="*/ 5 h 8"/>
                </a:gdLst>
                <a:ahLst/>
                <a:cxnLst>
                  <a:cxn ang="0">
                    <a:pos x="T0" y="T1"/>
                  </a:cxn>
                  <a:cxn ang="0">
                    <a:pos x="T2" y="T3"/>
                  </a:cxn>
                  <a:cxn ang="0">
                    <a:pos x="T4" y="T5"/>
                  </a:cxn>
                  <a:cxn ang="0">
                    <a:pos x="T6" y="T7"/>
                  </a:cxn>
                  <a:cxn ang="0">
                    <a:pos x="T8" y="T9"/>
                  </a:cxn>
                </a:cxnLst>
                <a:rect l="0" t="0" r="r" b="b"/>
                <a:pathLst>
                  <a:path w="11" h="8">
                    <a:moveTo>
                      <a:pt x="11" y="5"/>
                    </a:moveTo>
                    <a:cubicBezTo>
                      <a:pt x="0" y="0"/>
                      <a:pt x="0" y="0"/>
                      <a:pt x="0" y="0"/>
                    </a:cubicBezTo>
                    <a:cubicBezTo>
                      <a:pt x="0" y="1"/>
                      <a:pt x="0" y="3"/>
                      <a:pt x="1" y="4"/>
                    </a:cubicBezTo>
                    <a:cubicBezTo>
                      <a:pt x="9" y="8"/>
                      <a:pt x="9" y="8"/>
                      <a:pt x="9" y="8"/>
                    </a:cubicBezTo>
                    <a:cubicBezTo>
                      <a:pt x="10" y="7"/>
                      <a:pt x="11" y="6"/>
                      <a:pt x="11" y="5"/>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1152"/>
              <p:cNvSpPr/>
              <p:nvPr/>
            </p:nvSpPr>
            <p:spPr bwMode="auto">
              <a:xfrm>
                <a:off x="1723" y="1389"/>
                <a:ext cx="99" cy="92"/>
              </a:xfrm>
              <a:custGeom>
                <a:avLst/>
                <a:gdLst>
                  <a:gd name="T0" fmla="*/ 0 w 42"/>
                  <a:gd name="T1" fmla="*/ 38 h 39"/>
                  <a:gd name="T2" fmla="*/ 20 w 42"/>
                  <a:gd name="T3" fmla="*/ 39 h 39"/>
                  <a:gd name="T4" fmla="*/ 42 w 42"/>
                  <a:gd name="T5" fmla="*/ 0 h 39"/>
                  <a:gd name="T6" fmla="*/ 30 w 42"/>
                  <a:gd name="T7" fmla="*/ 0 h 39"/>
                  <a:gd name="T8" fmla="*/ 0 w 42"/>
                  <a:gd name="T9" fmla="*/ 38 h 39"/>
                </a:gdLst>
                <a:ahLst/>
                <a:cxnLst>
                  <a:cxn ang="0">
                    <a:pos x="T0" y="T1"/>
                  </a:cxn>
                  <a:cxn ang="0">
                    <a:pos x="T2" y="T3"/>
                  </a:cxn>
                  <a:cxn ang="0">
                    <a:pos x="T4" y="T5"/>
                  </a:cxn>
                  <a:cxn ang="0">
                    <a:pos x="T6" y="T7"/>
                  </a:cxn>
                  <a:cxn ang="0">
                    <a:pos x="T8" y="T9"/>
                  </a:cxn>
                </a:cxnLst>
                <a:rect l="0" t="0" r="r" b="b"/>
                <a:pathLst>
                  <a:path w="42" h="39">
                    <a:moveTo>
                      <a:pt x="0" y="38"/>
                    </a:moveTo>
                    <a:cubicBezTo>
                      <a:pt x="7" y="37"/>
                      <a:pt x="14" y="38"/>
                      <a:pt x="20" y="39"/>
                    </a:cubicBezTo>
                    <a:cubicBezTo>
                      <a:pt x="22" y="24"/>
                      <a:pt x="31" y="10"/>
                      <a:pt x="42" y="0"/>
                    </a:cubicBezTo>
                    <a:cubicBezTo>
                      <a:pt x="30" y="0"/>
                      <a:pt x="30" y="0"/>
                      <a:pt x="30" y="0"/>
                    </a:cubicBezTo>
                    <a:cubicBezTo>
                      <a:pt x="16" y="8"/>
                      <a:pt x="4" y="23"/>
                      <a:pt x="0" y="38"/>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1153"/>
              <p:cNvSpPr/>
              <p:nvPr/>
            </p:nvSpPr>
            <p:spPr bwMode="auto">
              <a:xfrm>
                <a:off x="1864" y="2037"/>
                <a:ext cx="15" cy="33"/>
              </a:xfrm>
              <a:custGeom>
                <a:avLst/>
                <a:gdLst>
                  <a:gd name="T0" fmla="*/ 0 w 6"/>
                  <a:gd name="T1" fmla="*/ 11 h 14"/>
                  <a:gd name="T2" fmla="*/ 3 w 6"/>
                  <a:gd name="T3" fmla="*/ 14 h 14"/>
                  <a:gd name="T4" fmla="*/ 6 w 6"/>
                  <a:gd name="T5" fmla="*/ 0 h 14"/>
                  <a:gd name="T6" fmla="*/ 1 w 6"/>
                  <a:gd name="T7" fmla="*/ 2 h 14"/>
                  <a:gd name="T8" fmla="*/ 0 w 6"/>
                  <a:gd name="T9" fmla="*/ 11 h 14"/>
                </a:gdLst>
                <a:ahLst/>
                <a:cxnLst>
                  <a:cxn ang="0">
                    <a:pos x="T0" y="T1"/>
                  </a:cxn>
                  <a:cxn ang="0">
                    <a:pos x="T2" y="T3"/>
                  </a:cxn>
                  <a:cxn ang="0">
                    <a:pos x="T4" y="T5"/>
                  </a:cxn>
                  <a:cxn ang="0">
                    <a:pos x="T6" y="T7"/>
                  </a:cxn>
                  <a:cxn ang="0">
                    <a:pos x="T8" y="T9"/>
                  </a:cxn>
                </a:cxnLst>
                <a:rect l="0" t="0" r="r" b="b"/>
                <a:pathLst>
                  <a:path w="6" h="14">
                    <a:moveTo>
                      <a:pt x="0" y="11"/>
                    </a:moveTo>
                    <a:cubicBezTo>
                      <a:pt x="1" y="12"/>
                      <a:pt x="2" y="13"/>
                      <a:pt x="3" y="14"/>
                    </a:cubicBezTo>
                    <a:cubicBezTo>
                      <a:pt x="6" y="0"/>
                      <a:pt x="6" y="0"/>
                      <a:pt x="6" y="0"/>
                    </a:cubicBezTo>
                    <a:cubicBezTo>
                      <a:pt x="4" y="1"/>
                      <a:pt x="3" y="1"/>
                      <a:pt x="1" y="2"/>
                    </a:cubicBezTo>
                    <a:lnTo>
                      <a:pt x="0" y="11"/>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1154"/>
              <p:cNvSpPr/>
              <p:nvPr/>
            </p:nvSpPr>
            <p:spPr bwMode="auto">
              <a:xfrm>
                <a:off x="1874" y="2279"/>
                <a:ext cx="19" cy="23"/>
              </a:xfrm>
              <a:custGeom>
                <a:avLst/>
                <a:gdLst>
                  <a:gd name="T0" fmla="*/ 8 w 8"/>
                  <a:gd name="T1" fmla="*/ 3 h 10"/>
                  <a:gd name="T2" fmla="*/ 0 w 8"/>
                  <a:gd name="T3" fmla="*/ 0 h 10"/>
                  <a:gd name="T4" fmla="*/ 3 w 8"/>
                  <a:gd name="T5" fmla="*/ 10 h 10"/>
                  <a:gd name="T6" fmla="*/ 8 w 8"/>
                  <a:gd name="T7" fmla="*/ 3 h 10"/>
                </a:gdLst>
                <a:ahLst/>
                <a:cxnLst>
                  <a:cxn ang="0">
                    <a:pos x="T0" y="T1"/>
                  </a:cxn>
                  <a:cxn ang="0">
                    <a:pos x="T2" y="T3"/>
                  </a:cxn>
                  <a:cxn ang="0">
                    <a:pos x="T4" y="T5"/>
                  </a:cxn>
                  <a:cxn ang="0">
                    <a:pos x="T6" y="T7"/>
                  </a:cxn>
                </a:cxnLst>
                <a:rect l="0" t="0" r="r" b="b"/>
                <a:pathLst>
                  <a:path w="8" h="10">
                    <a:moveTo>
                      <a:pt x="8" y="3"/>
                    </a:moveTo>
                    <a:cubicBezTo>
                      <a:pt x="0" y="0"/>
                      <a:pt x="0" y="0"/>
                      <a:pt x="0" y="0"/>
                    </a:cubicBezTo>
                    <a:cubicBezTo>
                      <a:pt x="1" y="3"/>
                      <a:pt x="2" y="7"/>
                      <a:pt x="3" y="10"/>
                    </a:cubicBezTo>
                    <a:cubicBezTo>
                      <a:pt x="5" y="8"/>
                      <a:pt x="6" y="6"/>
                      <a:pt x="8" y="3"/>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1155"/>
              <p:cNvSpPr/>
              <p:nvPr/>
            </p:nvSpPr>
            <p:spPr bwMode="auto">
              <a:xfrm>
                <a:off x="1838" y="2041"/>
                <a:ext cx="26" cy="19"/>
              </a:xfrm>
              <a:custGeom>
                <a:avLst/>
                <a:gdLst>
                  <a:gd name="T0" fmla="*/ 9 w 11"/>
                  <a:gd name="T1" fmla="*/ 8 h 8"/>
                  <a:gd name="T2" fmla="*/ 11 w 11"/>
                  <a:gd name="T3" fmla="*/ 0 h 8"/>
                  <a:gd name="T4" fmla="*/ 0 w 11"/>
                  <a:gd name="T5" fmla="*/ 1 h 8"/>
                  <a:gd name="T6" fmla="*/ 9 w 11"/>
                  <a:gd name="T7" fmla="*/ 8 h 8"/>
                </a:gdLst>
                <a:ahLst/>
                <a:cxnLst>
                  <a:cxn ang="0">
                    <a:pos x="T0" y="T1"/>
                  </a:cxn>
                  <a:cxn ang="0">
                    <a:pos x="T2" y="T3"/>
                  </a:cxn>
                  <a:cxn ang="0">
                    <a:pos x="T4" y="T5"/>
                  </a:cxn>
                  <a:cxn ang="0">
                    <a:pos x="T6" y="T7"/>
                  </a:cxn>
                </a:cxnLst>
                <a:rect l="0" t="0" r="r" b="b"/>
                <a:pathLst>
                  <a:path w="11" h="8">
                    <a:moveTo>
                      <a:pt x="9" y="8"/>
                    </a:moveTo>
                    <a:cubicBezTo>
                      <a:pt x="11" y="0"/>
                      <a:pt x="11" y="0"/>
                      <a:pt x="11" y="0"/>
                    </a:cubicBezTo>
                    <a:cubicBezTo>
                      <a:pt x="8" y="0"/>
                      <a:pt x="4" y="1"/>
                      <a:pt x="0" y="1"/>
                    </a:cubicBezTo>
                    <a:cubicBezTo>
                      <a:pt x="3" y="2"/>
                      <a:pt x="6" y="5"/>
                      <a:pt x="9" y="8"/>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1156"/>
              <p:cNvSpPr/>
              <p:nvPr/>
            </p:nvSpPr>
            <p:spPr bwMode="auto">
              <a:xfrm>
                <a:off x="1602" y="1481"/>
                <a:ext cx="251" cy="192"/>
              </a:xfrm>
              <a:custGeom>
                <a:avLst/>
                <a:gdLst>
                  <a:gd name="T0" fmla="*/ 0 w 106"/>
                  <a:gd name="T1" fmla="*/ 76 h 81"/>
                  <a:gd name="T2" fmla="*/ 14 w 106"/>
                  <a:gd name="T3" fmla="*/ 81 h 81"/>
                  <a:gd name="T4" fmla="*/ 95 w 106"/>
                  <a:gd name="T5" fmla="*/ 61 h 81"/>
                  <a:gd name="T6" fmla="*/ 106 w 106"/>
                  <a:gd name="T7" fmla="*/ 50 h 81"/>
                  <a:gd name="T8" fmla="*/ 0 w 106"/>
                  <a:gd name="T9" fmla="*/ 76 h 81"/>
                </a:gdLst>
                <a:ahLst/>
                <a:cxnLst>
                  <a:cxn ang="0">
                    <a:pos x="T0" y="T1"/>
                  </a:cxn>
                  <a:cxn ang="0">
                    <a:pos x="T2" y="T3"/>
                  </a:cxn>
                  <a:cxn ang="0">
                    <a:pos x="T4" y="T5"/>
                  </a:cxn>
                  <a:cxn ang="0">
                    <a:pos x="T6" y="T7"/>
                  </a:cxn>
                  <a:cxn ang="0">
                    <a:pos x="T8" y="T9"/>
                  </a:cxn>
                </a:cxnLst>
                <a:rect l="0" t="0" r="r" b="b"/>
                <a:pathLst>
                  <a:path w="106" h="81">
                    <a:moveTo>
                      <a:pt x="0" y="76"/>
                    </a:moveTo>
                    <a:cubicBezTo>
                      <a:pt x="4" y="77"/>
                      <a:pt x="9" y="79"/>
                      <a:pt x="14" y="81"/>
                    </a:cubicBezTo>
                    <a:cubicBezTo>
                      <a:pt x="23" y="49"/>
                      <a:pt x="66" y="30"/>
                      <a:pt x="95" y="61"/>
                    </a:cubicBezTo>
                    <a:cubicBezTo>
                      <a:pt x="98" y="58"/>
                      <a:pt x="102" y="54"/>
                      <a:pt x="106" y="50"/>
                    </a:cubicBezTo>
                    <a:cubicBezTo>
                      <a:pt x="68" y="0"/>
                      <a:pt x="5" y="27"/>
                      <a:pt x="0" y="76"/>
                    </a:cubicBezTo>
                    <a:close/>
                  </a:path>
                </a:pathLst>
              </a:custGeom>
              <a:solidFill>
                <a:srgbClr val="8E71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1157"/>
              <p:cNvSpPr/>
              <p:nvPr/>
            </p:nvSpPr>
            <p:spPr bwMode="auto">
              <a:xfrm>
                <a:off x="1737" y="2711"/>
                <a:ext cx="161" cy="220"/>
              </a:xfrm>
              <a:custGeom>
                <a:avLst/>
                <a:gdLst>
                  <a:gd name="T0" fmla="*/ 0 w 68"/>
                  <a:gd name="T1" fmla="*/ 11 h 93"/>
                  <a:gd name="T2" fmla="*/ 52 w 68"/>
                  <a:gd name="T3" fmla="*/ 93 h 93"/>
                  <a:gd name="T4" fmla="*/ 68 w 68"/>
                  <a:gd name="T5" fmla="*/ 93 h 93"/>
                  <a:gd name="T6" fmla="*/ 12 w 68"/>
                  <a:gd name="T7" fmla="*/ 0 h 93"/>
                  <a:gd name="T8" fmla="*/ 0 w 68"/>
                  <a:gd name="T9" fmla="*/ 11 h 93"/>
                </a:gdLst>
                <a:ahLst/>
                <a:cxnLst>
                  <a:cxn ang="0">
                    <a:pos x="T0" y="T1"/>
                  </a:cxn>
                  <a:cxn ang="0">
                    <a:pos x="T2" y="T3"/>
                  </a:cxn>
                  <a:cxn ang="0">
                    <a:pos x="T4" y="T5"/>
                  </a:cxn>
                  <a:cxn ang="0">
                    <a:pos x="T6" y="T7"/>
                  </a:cxn>
                  <a:cxn ang="0">
                    <a:pos x="T8" y="T9"/>
                  </a:cxn>
                </a:cxnLst>
                <a:rect l="0" t="0" r="r" b="b"/>
                <a:pathLst>
                  <a:path w="68" h="93">
                    <a:moveTo>
                      <a:pt x="0" y="11"/>
                    </a:moveTo>
                    <a:cubicBezTo>
                      <a:pt x="11" y="31"/>
                      <a:pt x="38" y="71"/>
                      <a:pt x="52" y="93"/>
                    </a:cubicBezTo>
                    <a:cubicBezTo>
                      <a:pt x="68" y="93"/>
                      <a:pt x="68" y="93"/>
                      <a:pt x="68" y="93"/>
                    </a:cubicBezTo>
                    <a:cubicBezTo>
                      <a:pt x="52" y="67"/>
                      <a:pt x="25" y="25"/>
                      <a:pt x="12" y="0"/>
                    </a:cubicBezTo>
                    <a:cubicBezTo>
                      <a:pt x="7" y="3"/>
                      <a:pt x="5" y="7"/>
                      <a:pt x="0" y="11"/>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1158"/>
              <p:cNvSpPr/>
              <p:nvPr/>
            </p:nvSpPr>
            <p:spPr bwMode="auto">
              <a:xfrm>
                <a:off x="1803" y="2369"/>
                <a:ext cx="85" cy="232"/>
              </a:xfrm>
              <a:custGeom>
                <a:avLst/>
                <a:gdLst>
                  <a:gd name="T0" fmla="*/ 36 w 36"/>
                  <a:gd name="T1" fmla="*/ 60 h 98"/>
                  <a:gd name="T2" fmla="*/ 0 w 36"/>
                  <a:gd name="T3" fmla="*/ 0 h 98"/>
                  <a:gd name="T4" fmla="*/ 11 w 36"/>
                  <a:gd name="T5" fmla="*/ 98 h 98"/>
                  <a:gd name="T6" fmla="*/ 36 w 36"/>
                  <a:gd name="T7" fmla="*/ 60 h 98"/>
                </a:gdLst>
                <a:ahLst/>
                <a:cxnLst>
                  <a:cxn ang="0">
                    <a:pos x="T0" y="T1"/>
                  </a:cxn>
                  <a:cxn ang="0">
                    <a:pos x="T2" y="T3"/>
                  </a:cxn>
                  <a:cxn ang="0">
                    <a:pos x="T4" y="T5"/>
                  </a:cxn>
                  <a:cxn ang="0">
                    <a:pos x="T6" y="T7"/>
                  </a:cxn>
                </a:cxnLst>
                <a:rect l="0" t="0" r="r" b="b"/>
                <a:pathLst>
                  <a:path w="36" h="98">
                    <a:moveTo>
                      <a:pt x="36" y="60"/>
                    </a:moveTo>
                    <a:cubicBezTo>
                      <a:pt x="32" y="38"/>
                      <a:pt x="22" y="16"/>
                      <a:pt x="0" y="0"/>
                    </a:cubicBezTo>
                    <a:cubicBezTo>
                      <a:pt x="18" y="32"/>
                      <a:pt x="13" y="69"/>
                      <a:pt x="11" y="98"/>
                    </a:cubicBezTo>
                    <a:cubicBezTo>
                      <a:pt x="15" y="83"/>
                      <a:pt x="23" y="70"/>
                      <a:pt x="36" y="6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1159"/>
              <p:cNvSpPr/>
              <p:nvPr/>
            </p:nvSpPr>
            <p:spPr bwMode="auto">
              <a:xfrm>
                <a:off x="1538" y="1650"/>
                <a:ext cx="289" cy="192"/>
              </a:xfrm>
              <a:custGeom>
                <a:avLst/>
                <a:gdLst>
                  <a:gd name="T0" fmla="*/ 0 w 122"/>
                  <a:gd name="T1" fmla="*/ 81 h 81"/>
                  <a:gd name="T2" fmla="*/ 21 w 122"/>
                  <a:gd name="T3" fmla="*/ 72 h 81"/>
                  <a:gd name="T4" fmla="*/ 25 w 122"/>
                  <a:gd name="T5" fmla="*/ 25 h 81"/>
                  <a:gd name="T6" fmla="*/ 113 w 122"/>
                  <a:gd name="T7" fmla="*/ 58 h 81"/>
                  <a:gd name="T8" fmla="*/ 122 w 122"/>
                  <a:gd name="T9" fmla="*/ 47 h 81"/>
                  <a:gd name="T10" fmla="*/ 4 w 122"/>
                  <a:gd name="T11" fmla="*/ 0 h 81"/>
                  <a:gd name="T12" fmla="*/ 0 w 122"/>
                  <a:gd name="T13" fmla="*/ 81 h 81"/>
                </a:gdLst>
                <a:ahLst/>
                <a:cxnLst>
                  <a:cxn ang="0">
                    <a:pos x="T0" y="T1"/>
                  </a:cxn>
                  <a:cxn ang="0">
                    <a:pos x="T2" y="T3"/>
                  </a:cxn>
                  <a:cxn ang="0">
                    <a:pos x="T4" y="T5"/>
                  </a:cxn>
                  <a:cxn ang="0">
                    <a:pos x="T6" y="T7"/>
                  </a:cxn>
                  <a:cxn ang="0">
                    <a:pos x="T8" y="T9"/>
                  </a:cxn>
                  <a:cxn ang="0">
                    <a:pos x="T10" y="T11"/>
                  </a:cxn>
                  <a:cxn ang="0">
                    <a:pos x="T12" y="T13"/>
                  </a:cxn>
                </a:cxnLst>
                <a:rect l="0" t="0" r="r" b="b"/>
                <a:pathLst>
                  <a:path w="122" h="81">
                    <a:moveTo>
                      <a:pt x="0" y="81"/>
                    </a:moveTo>
                    <a:cubicBezTo>
                      <a:pt x="7" y="78"/>
                      <a:pt x="14" y="75"/>
                      <a:pt x="21" y="72"/>
                    </a:cubicBezTo>
                    <a:cubicBezTo>
                      <a:pt x="22" y="55"/>
                      <a:pt x="24" y="38"/>
                      <a:pt x="25" y="25"/>
                    </a:cubicBezTo>
                    <a:cubicBezTo>
                      <a:pt x="29" y="28"/>
                      <a:pt x="74" y="42"/>
                      <a:pt x="113" y="58"/>
                    </a:cubicBezTo>
                    <a:cubicBezTo>
                      <a:pt x="116" y="54"/>
                      <a:pt x="119" y="51"/>
                      <a:pt x="122" y="47"/>
                    </a:cubicBezTo>
                    <a:cubicBezTo>
                      <a:pt x="80" y="32"/>
                      <a:pt x="25" y="11"/>
                      <a:pt x="4" y="0"/>
                    </a:cubicBezTo>
                    <a:cubicBezTo>
                      <a:pt x="4" y="19"/>
                      <a:pt x="1" y="50"/>
                      <a:pt x="0" y="81"/>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1160"/>
              <p:cNvSpPr/>
              <p:nvPr/>
            </p:nvSpPr>
            <p:spPr bwMode="auto">
              <a:xfrm>
                <a:off x="1647" y="1567"/>
                <a:ext cx="173" cy="128"/>
              </a:xfrm>
              <a:custGeom>
                <a:avLst/>
                <a:gdLst>
                  <a:gd name="T0" fmla="*/ 73 w 73"/>
                  <a:gd name="T1" fmla="*/ 28 h 54"/>
                  <a:gd name="T2" fmla="*/ 0 w 73"/>
                  <a:gd name="T3" fmla="*/ 47 h 54"/>
                  <a:gd name="T4" fmla="*/ 15 w 73"/>
                  <a:gd name="T5" fmla="*/ 54 h 54"/>
                  <a:gd name="T6" fmla="*/ 62 w 73"/>
                  <a:gd name="T7" fmla="*/ 39 h 54"/>
                  <a:gd name="T8" fmla="*/ 73 w 73"/>
                  <a:gd name="T9" fmla="*/ 28 h 54"/>
                </a:gdLst>
                <a:ahLst/>
                <a:cxnLst>
                  <a:cxn ang="0">
                    <a:pos x="T0" y="T1"/>
                  </a:cxn>
                  <a:cxn ang="0">
                    <a:pos x="T2" y="T3"/>
                  </a:cxn>
                  <a:cxn ang="0">
                    <a:pos x="T4" y="T5"/>
                  </a:cxn>
                  <a:cxn ang="0">
                    <a:pos x="T6" y="T7"/>
                  </a:cxn>
                  <a:cxn ang="0">
                    <a:pos x="T8" y="T9"/>
                  </a:cxn>
                </a:cxnLst>
                <a:rect l="0" t="0" r="r" b="b"/>
                <a:pathLst>
                  <a:path w="73" h="54">
                    <a:moveTo>
                      <a:pt x="73" y="28"/>
                    </a:moveTo>
                    <a:cubicBezTo>
                      <a:pt x="46" y="0"/>
                      <a:pt x="7" y="18"/>
                      <a:pt x="0" y="47"/>
                    </a:cubicBezTo>
                    <a:cubicBezTo>
                      <a:pt x="5" y="50"/>
                      <a:pt x="10" y="52"/>
                      <a:pt x="15" y="54"/>
                    </a:cubicBezTo>
                    <a:cubicBezTo>
                      <a:pt x="19" y="34"/>
                      <a:pt x="44" y="25"/>
                      <a:pt x="62" y="39"/>
                    </a:cubicBezTo>
                    <a:cubicBezTo>
                      <a:pt x="65" y="36"/>
                      <a:pt x="69" y="32"/>
                      <a:pt x="73" y="28"/>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1161"/>
              <p:cNvSpPr/>
              <p:nvPr/>
            </p:nvSpPr>
            <p:spPr bwMode="auto">
              <a:xfrm>
                <a:off x="1706" y="2825"/>
                <a:ext cx="85" cy="106"/>
              </a:xfrm>
              <a:custGeom>
                <a:avLst/>
                <a:gdLst>
                  <a:gd name="T0" fmla="*/ 30 w 36"/>
                  <a:gd name="T1" fmla="*/ 0 h 45"/>
                  <a:gd name="T2" fmla="*/ 0 w 36"/>
                  <a:gd name="T3" fmla="*/ 45 h 45"/>
                  <a:gd name="T4" fmla="*/ 10 w 36"/>
                  <a:gd name="T5" fmla="*/ 45 h 45"/>
                  <a:gd name="T6" fmla="*/ 36 w 36"/>
                  <a:gd name="T7" fmla="*/ 9 h 45"/>
                  <a:gd name="T8" fmla="*/ 30 w 36"/>
                  <a:gd name="T9" fmla="*/ 0 h 45"/>
                </a:gdLst>
                <a:ahLst/>
                <a:cxnLst>
                  <a:cxn ang="0">
                    <a:pos x="T0" y="T1"/>
                  </a:cxn>
                  <a:cxn ang="0">
                    <a:pos x="T2" y="T3"/>
                  </a:cxn>
                  <a:cxn ang="0">
                    <a:pos x="T4" y="T5"/>
                  </a:cxn>
                  <a:cxn ang="0">
                    <a:pos x="T6" y="T7"/>
                  </a:cxn>
                  <a:cxn ang="0">
                    <a:pos x="T8" y="T9"/>
                  </a:cxn>
                </a:cxnLst>
                <a:rect l="0" t="0" r="r" b="b"/>
                <a:pathLst>
                  <a:path w="36" h="45">
                    <a:moveTo>
                      <a:pt x="30" y="0"/>
                    </a:moveTo>
                    <a:cubicBezTo>
                      <a:pt x="15" y="16"/>
                      <a:pt x="3" y="32"/>
                      <a:pt x="0" y="45"/>
                    </a:cubicBezTo>
                    <a:cubicBezTo>
                      <a:pt x="10" y="45"/>
                      <a:pt x="10" y="45"/>
                      <a:pt x="10" y="45"/>
                    </a:cubicBezTo>
                    <a:cubicBezTo>
                      <a:pt x="15" y="35"/>
                      <a:pt x="24" y="23"/>
                      <a:pt x="36" y="9"/>
                    </a:cubicBezTo>
                    <a:cubicBezTo>
                      <a:pt x="34" y="6"/>
                      <a:pt x="32" y="3"/>
                      <a:pt x="30" y="0"/>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1162"/>
              <p:cNvSpPr>
                <a:spLocks noEditPoints="1"/>
              </p:cNvSpPr>
              <p:nvPr/>
            </p:nvSpPr>
            <p:spPr bwMode="auto">
              <a:xfrm>
                <a:off x="1247" y="1785"/>
                <a:ext cx="577" cy="465"/>
              </a:xfrm>
              <a:custGeom>
                <a:avLst/>
                <a:gdLst>
                  <a:gd name="T0" fmla="*/ 241 w 244"/>
                  <a:gd name="T1" fmla="*/ 101 h 196"/>
                  <a:gd name="T2" fmla="*/ 198 w 244"/>
                  <a:gd name="T3" fmla="*/ 3 h 196"/>
                  <a:gd name="T4" fmla="*/ 3 w 244"/>
                  <a:gd name="T5" fmla="*/ 93 h 196"/>
                  <a:gd name="T6" fmla="*/ 49 w 244"/>
                  <a:gd name="T7" fmla="*/ 192 h 196"/>
                  <a:gd name="T8" fmla="*/ 147 w 244"/>
                  <a:gd name="T9" fmla="*/ 152 h 196"/>
                  <a:gd name="T10" fmla="*/ 241 w 244"/>
                  <a:gd name="T11" fmla="*/ 101 h 196"/>
                  <a:gd name="T12" fmla="*/ 234 w 244"/>
                  <a:gd name="T13" fmla="*/ 99 h 196"/>
                  <a:gd name="T14" fmla="*/ 145 w 244"/>
                  <a:gd name="T15" fmla="*/ 145 h 196"/>
                  <a:gd name="T16" fmla="*/ 55 w 244"/>
                  <a:gd name="T17" fmla="*/ 181 h 196"/>
                  <a:gd name="T18" fmla="*/ 13 w 244"/>
                  <a:gd name="T19" fmla="*/ 96 h 196"/>
                  <a:gd name="T20" fmla="*/ 194 w 244"/>
                  <a:gd name="T21" fmla="*/ 12 h 196"/>
                  <a:gd name="T22" fmla="*/ 234 w 244"/>
                  <a:gd name="T23" fmla="*/ 9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4" h="196">
                    <a:moveTo>
                      <a:pt x="241" y="101"/>
                    </a:moveTo>
                    <a:cubicBezTo>
                      <a:pt x="244" y="92"/>
                      <a:pt x="203" y="5"/>
                      <a:pt x="198" y="3"/>
                    </a:cubicBezTo>
                    <a:cubicBezTo>
                      <a:pt x="186" y="0"/>
                      <a:pt x="10" y="76"/>
                      <a:pt x="3" y="93"/>
                    </a:cubicBezTo>
                    <a:cubicBezTo>
                      <a:pt x="0" y="102"/>
                      <a:pt x="41" y="188"/>
                      <a:pt x="49" y="192"/>
                    </a:cubicBezTo>
                    <a:cubicBezTo>
                      <a:pt x="57" y="196"/>
                      <a:pt x="102" y="172"/>
                      <a:pt x="147" y="152"/>
                    </a:cubicBezTo>
                    <a:cubicBezTo>
                      <a:pt x="192" y="133"/>
                      <a:pt x="238" y="111"/>
                      <a:pt x="241" y="101"/>
                    </a:cubicBezTo>
                    <a:close/>
                    <a:moveTo>
                      <a:pt x="234" y="99"/>
                    </a:moveTo>
                    <a:cubicBezTo>
                      <a:pt x="231" y="106"/>
                      <a:pt x="186" y="126"/>
                      <a:pt x="145" y="145"/>
                    </a:cubicBezTo>
                    <a:cubicBezTo>
                      <a:pt x="102" y="163"/>
                      <a:pt x="60" y="183"/>
                      <a:pt x="55" y="181"/>
                    </a:cubicBezTo>
                    <a:cubicBezTo>
                      <a:pt x="49" y="180"/>
                      <a:pt x="10" y="102"/>
                      <a:pt x="13" y="96"/>
                    </a:cubicBezTo>
                    <a:cubicBezTo>
                      <a:pt x="18" y="87"/>
                      <a:pt x="182" y="9"/>
                      <a:pt x="194" y="12"/>
                    </a:cubicBezTo>
                    <a:cubicBezTo>
                      <a:pt x="199" y="14"/>
                      <a:pt x="237" y="91"/>
                      <a:pt x="234" y="99"/>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1163"/>
              <p:cNvSpPr/>
              <p:nvPr/>
            </p:nvSpPr>
            <p:spPr bwMode="auto">
              <a:xfrm>
                <a:off x="1820" y="2751"/>
                <a:ext cx="47" cy="52"/>
              </a:xfrm>
              <a:custGeom>
                <a:avLst/>
                <a:gdLst>
                  <a:gd name="T0" fmla="*/ 14 w 20"/>
                  <a:gd name="T1" fmla="*/ 0 h 22"/>
                  <a:gd name="T2" fmla="*/ 0 w 20"/>
                  <a:gd name="T3" fmla="*/ 13 h 22"/>
                  <a:gd name="T4" fmla="*/ 5 w 20"/>
                  <a:gd name="T5" fmla="*/ 22 h 22"/>
                  <a:gd name="T6" fmla="*/ 20 w 20"/>
                  <a:gd name="T7" fmla="*/ 7 h 22"/>
                  <a:gd name="T8" fmla="*/ 14 w 20"/>
                  <a:gd name="T9" fmla="*/ 0 h 22"/>
                </a:gdLst>
                <a:ahLst/>
                <a:cxnLst>
                  <a:cxn ang="0">
                    <a:pos x="T0" y="T1"/>
                  </a:cxn>
                  <a:cxn ang="0">
                    <a:pos x="T2" y="T3"/>
                  </a:cxn>
                  <a:cxn ang="0">
                    <a:pos x="T4" y="T5"/>
                  </a:cxn>
                  <a:cxn ang="0">
                    <a:pos x="T6" y="T7"/>
                  </a:cxn>
                  <a:cxn ang="0">
                    <a:pos x="T8" y="T9"/>
                  </a:cxn>
                </a:cxnLst>
                <a:rect l="0" t="0" r="r" b="b"/>
                <a:pathLst>
                  <a:path w="20" h="22">
                    <a:moveTo>
                      <a:pt x="14" y="0"/>
                    </a:moveTo>
                    <a:cubicBezTo>
                      <a:pt x="9" y="5"/>
                      <a:pt x="5" y="9"/>
                      <a:pt x="0" y="13"/>
                    </a:cubicBezTo>
                    <a:cubicBezTo>
                      <a:pt x="5" y="22"/>
                      <a:pt x="5" y="22"/>
                      <a:pt x="5" y="22"/>
                    </a:cubicBezTo>
                    <a:cubicBezTo>
                      <a:pt x="10" y="17"/>
                      <a:pt x="15" y="12"/>
                      <a:pt x="20" y="7"/>
                    </a:cubicBezTo>
                    <a:cubicBezTo>
                      <a:pt x="18" y="5"/>
                      <a:pt x="16" y="3"/>
                      <a:pt x="14" y="0"/>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1164"/>
              <p:cNvSpPr/>
              <p:nvPr/>
            </p:nvSpPr>
            <p:spPr bwMode="auto">
              <a:xfrm>
                <a:off x="1649" y="1479"/>
                <a:ext cx="126" cy="57"/>
              </a:xfrm>
              <a:custGeom>
                <a:avLst/>
                <a:gdLst>
                  <a:gd name="T0" fmla="*/ 53 w 53"/>
                  <a:gd name="T1" fmla="*/ 22 h 24"/>
                  <a:gd name="T2" fmla="*/ 51 w 53"/>
                  <a:gd name="T3" fmla="*/ 5 h 24"/>
                  <a:gd name="T4" fmla="*/ 0 w 53"/>
                  <a:gd name="T5" fmla="*/ 18 h 24"/>
                  <a:gd name="T6" fmla="*/ 12 w 53"/>
                  <a:gd name="T7" fmla="*/ 24 h 24"/>
                  <a:gd name="T8" fmla="*/ 53 w 53"/>
                  <a:gd name="T9" fmla="*/ 22 h 24"/>
                </a:gdLst>
                <a:ahLst/>
                <a:cxnLst>
                  <a:cxn ang="0">
                    <a:pos x="T0" y="T1"/>
                  </a:cxn>
                  <a:cxn ang="0">
                    <a:pos x="T2" y="T3"/>
                  </a:cxn>
                  <a:cxn ang="0">
                    <a:pos x="T4" y="T5"/>
                  </a:cxn>
                  <a:cxn ang="0">
                    <a:pos x="T6" y="T7"/>
                  </a:cxn>
                  <a:cxn ang="0">
                    <a:pos x="T8" y="T9"/>
                  </a:cxn>
                </a:cxnLst>
                <a:rect l="0" t="0" r="r" b="b"/>
                <a:pathLst>
                  <a:path w="53" h="24">
                    <a:moveTo>
                      <a:pt x="53" y="22"/>
                    </a:moveTo>
                    <a:cubicBezTo>
                      <a:pt x="51" y="16"/>
                      <a:pt x="51" y="10"/>
                      <a:pt x="51" y="5"/>
                    </a:cubicBezTo>
                    <a:cubicBezTo>
                      <a:pt x="32" y="0"/>
                      <a:pt x="13" y="6"/>
                      <a:pt x="0" y="18"/>
                    </a:cubicBezTo>
                    <a:cubicBezTo>
                      <a:pt x="4" y="20"/>
                      <a:pt x="8" y="22"/>
                      <a:pt x="12" y="24"/>
                    </a:cubicBezTo>
                    <a:cubicBezTo>
                      <a:pt x="25" y="19"/>
                      <a:pt x="39" y="18"/>
                      <a:pt x="53" y="22"/>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1165"/>
              <p:cNvSpPr/>
              <p:nvPr/>
            </p:nvSpPr>
            <p:spPr bwMode="auto">
              <a:xfrm>
                <a:off x="1675" y="1393"/>
                <a:ext cx="88" cy="98"/>
              </a:xfrm>
              <a:custGeom>
                <a:avLst/>
                <a:gdLst>
                  <a:gd name="T0" fmla="*/ 37 w 37"/>
                  <a:gd name="T1" fmla="*/ 1 h 41"/>
                  <a:gd name="T2" fmla="*/ 0 w 37"/>
                  <a:gd name="T3" fmla="*/ 41 h 41"/>
                  <a:gd name="T4" fmla="*/ 16 w 37"/>
                  <a:gd name="T5" fmla="*/ 36 h 41"/>
                  <a:gd name="T6" fmla="*/ 37 w 37"/>
                  <a:gd name="T7" fmla="*/ 1 h 41"/>
                </a:gdLst>
                <a:ahLst/>
                <a:cxnLst>
                  <a:cxn ang="0">
                    <a:pos x="T0" y="T1"/>
                  </a:cxn>
                  <a:cxn ang="0">
                    <a:pos x="T2" y="T3"/>
                  </a:cxn>
                  <a:cxn ang="0">
                    <a:pos x="T4" y="T5"/>
                  </a:cxn>
                  <a:cxn ang="0">
                    <a:pos x="T6" y="T7"/>
                  </a:cxn>
                </a:cxnLst>
                <a:rect l="0" t="0" r="r" b="b"/>
                <a:pathLst>
                  <a:path w="37" h="41">
                    <a:moveTo>
                      <a:pt x="37" y="1"/>
                    </a:moveTo>
                    <a:cubicBezTo>
                      <a:pt x="19" y="0"/>
                      <a:pt x="3" y="25"/>
                      <a:pt x="0" y="41"/>
                    </a:cubicBezTo>
                    <a:cubicBezTo>
                      <a:pt x="5" y="39"/>
                      <a:pt x="10" y="37"/>
                      <a:pt x="16" y="36"/>
                    </a:cubicBezTo>
                    <a:cubicBezTo>
                      <a:pt x="19" y="24"/>
                      <a:pt x="26" y="10"/>
                      <a:pt x="37" y="1"/>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1166"/>
              <p:cNvSpPr/>
              <p:nvPr/>
            </p:nvSpPr>
            <p:spPr bwMode="auto">
              <a:xfrm>
                <a:off x="1737" y="2340"/>
                <a:ext cx="111" cy="435"/>
              </a:xfrm>
              <a:custGeom>
                <a:avLst/>
                <a:gdLst>
                  <a:gd name="T0" fmla="*/ 35 w 47"/>
                  <a:gd name="T1" fmla="*/ 115 h 183"/>
                  <a:gd name="T2" fmla="*/ 15 w 47"/>
                  <a:gd name="T3" fmla="*/ 0 h 183"/>
                  <a:gd name="T4" fmla="*/ 14 w 47"/>
                  <a:gd name="T5" fmla="*/ 87 h 183"/>
                  <a:gd name="T6" fmla="*/ 6 w 47"/>
                  <a:gd name="T7" fmla="*/ 155 h 183"/>
                  <a:gd name="T8" fmla="*/ 13 w 47"/>
                  <a:gd name="T9" fmla="*/ 149 h 183"/>
                  <a:gd name="T10" fmla="*/ 33 w 47"/>
                  <a:gd name="T11" fmla="*/ 183 h 183"/>
                  <a:gd name="T12" fmla="*/ 47 w 47"/>
                  <a:gd name="T13" fmla="*/ 170 h 183"/>
                  <a:gd name="T14" fmla="*/ 35 w 47"/>
                  <a:gd name="T15" fmla="*/ 115 h 1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183">
                    <a:moveTo>
                      <a:pt x="35" y="115"/>
                    </a:moveTo>
                    <a:cubicBezTo>
                      <a:pt x="37" y="80"/>
                      <a:pt x="44" y="27"/>
                      <a:pt x="15" y="0"/>
                    </a:cubicBezTo>
                    <a:cubicBezTo>
                      <a:pt x="26" y="35"/>
                      <a:pt x="21" y="64"/>
                      <a:pt x="14" y="87"/>
                    </a:cubicBezTo>
                    <a:cubicBezTo>
                      <a:pt x="8" y="109"/>
                      <a:pt x="0" y="130"/>
                      <a:pt x="6" y="155"/>
                    </a:cubicBezTo>
                    <a:cubicBezTo>
                      <a:pt x="8" y="153"/>
                      <a:pt x="11" y="150"/>
                      <a:pt x="13" y="149"/>
                    </a:cubicBezTo>
                    <a:cubicBezTo>
                      <a:pt x="18" y="158"/>
                      <a:pt x="25" y="170"/>
                      <a:pt x="33" y="183"/>
                    </a:cubicBezTo>
                    <a:cubicBezTo>
                      <a:pt x="38" y="178"/>
                      <a:pt x="42" y="174"/>
                      <a:pt x="47" y="170"/>
                    </a:cubicBezTo>
                    <a:cubicBezTo>
                      <a:pt x="36" y="153"/>
                      <a:pt x="34" y="134"/>
                      <a:pt x="35" y="115"/>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1167"/>
              <p:cNvSpPr>
                <a:spLocks noEditPoints="1"/>
              </p:cNvSpPr>
              <p:nvPr/>
            </p:nvSpPr>
            <p:spPr bwMode="auto">
              <a:xfrm>
                <a:off x="1287" y="1823"/>
                <a:ext cx="507" cy="380"/>
              </a:xfrm>
              <a:custGeom>
                <a:avLst/>
                <a:gdLst>
                  <a:gd name="T0" fmla="*/ 40 w 214"/>
                  <a:gd name="T1" fmla="*/ 159 h 160"/>
                  <a:gd name="T2" fmla="*/ 173 w 214"/>
                  <a:gd name="T3" fmla="*/ 3 h 160"/>
                  <a:gd name="T4" fmla="*/ 39 w 214"/>
                  <a:gd name="T5" fmla="*/ 120 h 160"/>
                  <a:gd name="T6" fmla="*/ 41 w 214"/>
                  <a:gd name="T7" fmla="*/ 115 h 160"/>
                  <a:gd name="T8" fmla="*/ 29 w 214"/>
                  <a:gd name="T9" fmla="*/ 96 h 160"/>
                  <a:gd name="T10" fmla="*/ 38 w 214"/>
                  <a:gd name="T11" fmla="*/ 88 h 160"/>
                  <a:gd name="T12" fmla="*/ 40 w 214"/>
                  <a:gd name="T13" fmla="*/ 92 h 160"/>
                  <a:gd name="T14" fmla="*/ 49 w 214"/>
                  <a:gd name="T15" fmla="*/ 112 h 160"/>
                  <a:gd name="T16" fmla="*/ 51 w 214"/>
                  <a:gd name="T17" fmla="*/ 116 h 160"/>
                  <a:gd name="T18" fmla="*/ 66 w 214"/>
                  <a:gd name="T19" fmla="*/ 108 h 160"/>
                  <a:gd name="T20" fmla="*/ 54 w 214"/>
                  <a:gd name="T21" fmla="*/ 97 h 160"/>
                  <a:gd name="T22" fmla="*/ 56 w 214"/>
                  <a:gd name="T23" fmla="*/ 114 h 160"/>
                  <a:gd name="T24" fmla="*/ 46 w 214"/>
                  <a:gd name="T25" fmla="*/ 95 h 160"/>
                  <a:gd name="T26" fmla="*/ 51 w 214"/>
                  <a:gd name="T27" fmla="*/ 92 h 160"/>
                  <a:gd name="T28" fmla="*/ 65 w 214"/>
                  <a:gd name="T29" fmla="*/ 92 h 160"/>
                  <a:gd name="T30" fmla="*/ 88 w 214"/>
                  <a:gd name="T31" fmla="*/ 99 h 160"/>
                  <a:gd name="T32" fmla="*/ 71 w 214"/>
                  <a:gd name="T33" fmla="*/ 87 h 160"/>
                  <a:gd name="T34" fmla="*/ 66 w 214"/>
                  <a:gd name="T35" fmla="*/ 86 h 160"/>
                  <a:gd name="T36" fmla="*/ 67 w 214"/>
                  <a:gd name="T37" fmla="*/ 79 h 160"/>
                  <a:gd name="T38" fmla="*/ 72 w 214"/>
                  <a:gd name="T39" fmla="*/ 76 h 160"/>
                  <a:gd name="T40" fmla="*/ 80 w 214"/>
                  <a:gd name="T41" fmla="*/ 80 h 160"/>
                  <a:gd name="T42" fmla="*/ 76 w 214"/>
                  <a:gd name="T43" fmla="*/ 85 h 160"/>
                  <a:gd name="T44" fmla="*/ 87 w 214"/>
                  <a:gd name="T45" fmla="*/ 95 h 160"/>
                  <a:gd name="T46" fmla="*/ 106 w 214"/>
                  <a:gd name="T47" fmla="*/ 90 h 160"/>
                  <a:gd name="T48" fmla="*/ 91 w 214"/>
                  <a:gd name="T49" fmla="*/ 74 h 160"/>
                  <a:gd name="T50" fmla="*/ 103 w 214"/>
                  <a:gd name="T51" fmla="*/ 82 h 160"/>
                  <a:gd name="T52" fmla="*/ 103 w 214"/>
                  <a:gd name="T53" fmla="*/ 88 h 160"/>
                  <a:gd name="T54" fmla="*/ 106 w 214"/>
                  <a:gd name="T55" fmla="*/ 90 h 160"/>
                  <a:gd name="T56" fmla="*/ 112 w 214"/>
                  <a:gd name="T57" fmla="*/ 88 h 160"/>
                  <a:gd name="T58" fmla="*/ 103 w 214"/>
                  <a:gd name="T59" fmla="*/ 70 h 160"/>
                  <a:gd name="T60" fmla="*/ 109 w 214"/>
                  <a:gd name="T61" fmla="*/ 69 h 160"/>
                  <a:gd name="T62" fmla="*/ 116 w 214"/>
                  <a:gd name="T63" fmla="*/ 64 h 160"/>
                  <a:gd name="T64" fmla="*/ 112 w 214"/>
                  <a:gd name="T65" fmla="*/ 72 h 160"/>
                  <a:gd name="T66" fmla="*/ 143 w 214"/>
                  <a:gd name="T67" fmla="*/ 75 h 160"/>
                  <a:gd name="T68" fmla="*/ 132 w 214"/>
                  <a:gd name="T69" fmla="*/ 64 h 160"/>
                  <a:gd name="T70" fmla="*/ 132 w 214"/>
                  <a:gd name="T71" fmla="*/ 80 h 160"/>
                  <a:gd name="T72" fmla="*/ 127 w 214"/>
                  <a:gd name="T73" fmla="*/ 82 h 160"/>
                  <a:gd name="T74" fmla="*/ 118 w 214"/>
                  <a:gd name="T75" fmla="*/ 63 h 160"/>
                  <a:gd name="T76" fmla="*/ 124 w 214"/>
                  <a:gd name="T77" fmla="*/ 62 h 160"/>
                  <a:gd name="T78" fmla="*/ 143 w 214"/>
                  <a:gd name="T79" fmla="*/ 75 h 160"/>
                  <a:gd name="T80" fmla="*/ 157 w 214"/>
                  <a:gd name="T81" fmla="*/ 70 h 160"/>
                  <a:gd name="T82" fmla="*/ 158 w 214"/>
                  <a:gd name="T83" fmla="*/ 52 h 160"/>
                  <a:gd name="T84" fmla="*/ 149 w 214"/>
                  <a:gd name="T85" fmla="*/ 62 h 160"/>
                  <a:gd name="T86" fmla="*/ 161 w 214"/>
                  <a:gd name="T87" fmla="*/ 62 h 160"/>
                  <a:gd name="T88" fmla="*/ 178 w 214"/>
                  <a:gd name="T89" fmla="*/ 54 h 160"/>
                  <a:gd name="T90" fmla="*/ 176 w 214"/>
                  <a:gd name="T91" fmla="*/ 62 h 160"/>
                  <a:gd name="T92" fmla="*/ 160 w 214"/>
                  <a:gd name="T93" fmla="*/ 48 h 160"/>
                  <a:gd name="T94" fmla="*/ 158 w 214"/>
                  <a:gd name="T95" fmla="*/ 45 h 160"/>
                  <a:gd name="T96" fmla="*/ 159 w 214"/>
                  <a:gd name="T97" fmla="*/ 37 h 160"/>
                  <a:gd name="T98" fmla="*/ 166 w 214"/>
                  <a:gd name="T99" fmla="*/ 41 h 160"/>
                  <a:gd name="T100" fmla="*/ 173 w 214"/>
                  <a:gd name="T101" fmla="*/ 42 h 160"/>
                  <a:gd name="T102" fmla="*/ 172 w 214"/>
                  <a:gd name="T103" fmla="*/ 55 h 160"/>
                  <a:gd name="T104" fmla="*/ 178 w 214"/>
                  <a:gd name="T105" fmla="*/ 5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4" h="160">
                    <a:moveTo>
                      <a:pt x="173" y="3"/>
                    </a:moveTo>
                    <a:cubicBezTo>
                      <a:pt x="163" y="0"/>
                      <a:pt x="8" y="72"/>
                      <a:pt x="3" y="81"/>
                    </a:cubicBezTo>
                    <a:cubicBezTo>
                      <a:pt x="0" y="87"/>
                      <a:pt x="34" y="157"/>
                      <a:pt x="40" y="159"/>
                    </a:cubicBezTo>
                    <a:cubicBezTo>
                      <a:pt x="45" y="160"/>
                      <a:pt x="86" y="143"/>
                      <a:pt x="127" y="125"/>
                    </a:cubicBezTo>
                    <a:cubicBezTo>
                      <a:pt x="167" y="106"/>
                      <a:pt x="208" y="88"/>
                      <a:pt x="210" y="81"/>
                    </a:cubicBezTo>
                    <a:cubicBezTo>
                      <a:pt x="214" y="72"/>
                      <a:pt x="182" y="6"/>
                      <a:pt x="173" y="3"/>
                    </a:cubicBezTo>
                    <a:close/>
                    <a:moveTo>
                      <a:pt x="51" y="116"/>
                    </a:moveTo>
                    <a:cubicBezTo>
                      <a:pt x="41" y="120"/>
                      <a:pt x="41" y="120"/>
                      <a:pt x="41" y="120"/>
                    </a:cubicBezTo>
                    <a:cubicBezTo>
                      <a:pt x="40" y="121"/>
                      <a:pt x="40" y="121"/>
                      <a:pt x="39" y="120"/>
                    </a:cubicBezTo>
                    <a:cubicBezTo>
                      <a:pt x="38" y="118"/>
                      <a:pt x="38" y="118"/>
                      <a:pt x="38" y="118"/>
                    </a:cubicBezTo>
                    <a:cubicBezTo>
                      <a:pt x="38" y="117"/>
                      <a:pt x="38" y="117"/>
                      <a:pt x="39" y="116"/>
                    </a:cubicBezTo>
                    <a:cubicBezTo>
                      <a:pt x="41" y="115"/>
                      <a:pt x="41" y="115"/>
                      <a:pt x="41" y="115"/>
                    </a:cubicBezTo>
                    <a:cubicBezTo>
                      <a:pt x="32" y="96"/>
                      <a:pt x="32" y="96"/>
                      <a:pt x="32" y="96"/>
                    </a:cubicBezTo>
                    <a:cubicBezTo>
                      <a:pt x="30" y="97"/>
                      <a:pt x="30" y="97"/>
                      <a:pt x="30" y="97"/>
                    </a:cubicBezTo>
                    <a:cubicBezTo>
                      <a:pt x="30" y="97"/>
                      <a:pt x="29" y="97"/>
                      <a:pt x="29" y="96"/>
                    </a:cubicBezTo>
                    <a:cubicBezTo>
                      <a:pt x="28" y="94"/>
                      <a:pt x="28" y="94"/>
                      <a:pt x="28" y="94"/>
                    </a:cubicBezTo>
                    <a:cubicBezTo>
                      <a:pt x="28" y="93"/>
                      <a:pt x="28" y="93"/>
                      <a:pt x="28" y="93"/>
                    </a:cubicBezTo>
                    <a:cubicBezTo>
                      <a:pt x="38" y="88"/>
                      <a:pt x="38" y="88"/>
                      <a:pt x="38" y="88"/>
                    </a:cubicBezTo>
                    <a:cubicBezTo>
                      <a:pt x="39" y="88"/>
                      <a:pt x="39" y="88"/>
                      <a:pt x="39" y="89"/>
                    </a:cubicBezTo>
                    <a:cubicBezTo>
                      <a:pt x="40" y="91"/>
                      <a:pt x="40" y="91"/>
                      <a:pt x="40" y="91"/>
                    </a:cubicBezTo>
                    <a:cubicBezTo>
                      <a:pt x="41" y="92"/>
                      <a:pt x="40" y="92"/>
                      <a:pt x="40" y="92"/>
                    </a:cubicBezTo>
                    <a:cubicBezTo>
                      <a:pt x="38" y="93"/>
                      <a:pt x="38" y="93"/>
                      <a:pt x="38" y="93"/>
                    </a:cubicBezTo>
                    <a:cubicBezTo>
                      <a:pt x="47" y="113"/>
                      <a:pt x="47" y="113"/>
                      <a:pt x="47" y="113"/>
                    </a:cubicBezTo>
                    <a:cubicBezTo>
                      <a:pt x="49" y="112"/>
                      <a:pt x="49" y="112"/>
                      <a:pt x="49" y="112"/>
                    </a:cubicBezTo>
                    <a:cubicBezTo>
                      <a:pt x="50" y="112"/>
                      <a:pt x="50" y="112"/>
                      <a:pt x="50" y="113"/>
                    </a:cubicBezTo>
                    <a:cubicBezTo>
                      <a:pt x="51" y="115"/>
                      <a:pt x="51" y="115"/>
                      <a:pt x="51" y="115"/>
                    </a:cubicBezTo>
                    <a:cubicBezTo>
                      <a:pt x="51" y="115"/>
                      <a:pt x="51" y="116"/>
                      <a:pt x="51" y="116"/>
                    </a:cubicBezTo>
                    <a:close/>
                    <a:moveTo>
                      <a:pt x="71" y="107"/>
                    </a:moveTo>
                    <a:cubicBezTo>
                      <a:pt x="67" y="109"/>
                      <a:pt x="67" y="109"/>
                      <a:pt x="67" y="109"/>
                    </a:cubicBezTo>
                    <a:cubicBezTo>
                      <a:pt x="67" y="109"/>
                      <a:pt x="67" y="109"/>
                      <a:pt x="66" y="108"/>
                    </a:cubicBezTo>
                    <a:cubicBezTo>
                      <a:pt x="61" y="96"/>
                      <a:pt x="61" y="96"/>
                      <a:pt x="61" y="96"/>
                    </a:cubicBezTo>
                    <a:cubicBezTo>
                      <a:pt x="60" y="94"/>
                      <a:pt x="59" y="93"/>
                      <a:pt x="57" y="94"/>
                    </a:cubicBezTo>
                    <a:cubicBezTo>
                      <a:pt x="56" y="94"/>
                      <a:pt x="55" y="95"/>
                      <a:pt x="54" y="97"/>
                    </a:cubicBezTo>
                    <a:cubicBezTo>
                      <a:pt x="61" y="111"/>
                      <a:pt x="61" y="111"/>
                      <a:pt x="61" y="111"/>
                    </a:cubicBezTo>
                    <a:cubicBezTo>
                      <a:pt x="61" y="111"/>
                      <a:pt x="61" y="112"/>
                      <a:pt x="60" y="112"/>
                    </a:cubicBezTo>
                    <a:cubicBezTo>
                      <a:pt x="56" y="114"/>
                      <a:pt x="56" y="114"/>
                      <a:pt x="56" y="114"/>
                    </a:cubicBezTo>
                    <a:cubicBezTo>
                      <a:pt x="56" y="114"/>
                      <a:pt x="56" y="114"/>
                      <a:pt x="55" y="113"/>
                    </a:cubicBezTo>
                    <a:cubicBezTo>
                      <a:pt x="53" y="108"/>
                      <a:pt x="51" y="101"/>
                      <a:pt x="47" y="96"/>
                    </a:cubicBezTo>
                    <a:cubicBezTo>
                      <a:pt x="47" y="96"/>
                      <a:pt x="47" y="95"/>
                      <a:pt x="46" y="95"/>
                    </a:cubicBezTo>
                    <a:cubicBezTo>
                      <a:pt x="46" y="95"/>
                      <a:pt x="46" y="95"/>
                      <a:pt x="47" y="94"/>
                    </a:cubicBezTo>
                    <a:cubicBezTo>
                      <a:pt x="49" y="92"/>
                      <a:pt x="49" y="92"/>
                      <a:pt x="49" y="92"/>
                    </a:cubicBezTo>
                    <a:cubicBezTo>
                      <a:pt x="50" y="91"/>
                      <a:pt x="50" y="91"/>
                      <a:pt x="51" y="92"/>
                    </a:cubicBezTo>
                    <a:cubicBezTo>
                      <a:pt x="51" y="92"/>
                      <a:pt x="52" y="93"/>
                      <a:pt x="52" y="94"/>
                    </a:cubicBezTo>
                    <a:cubicBezTo>
                      <a:pt x="54" y="91"/>
                      <a:pt x="55" y="89"/>
                      <a:pt x="57" y="88"/>
                    </a:cubicBezTo>
                    <a:cubicBezTo>
                      <a:pt x="61" y="87"/>
                      <a:pt x="64" y="89"/>
                      <a:pt x="65" y="92"/>
                    </a:cubicBezTo>
                    <a:cubicBezTo>
                      <a:pt x="72" y="106"/>
                      <a:pt x="72" y="106"/>
                      <a:pt x="72" y="106"/>
                    </a:cubicBezTo>
                    <a:cubicBezTo>
                      <a:pt x="72" y="107"/>
                      <a:pt x="72" y="107"/>
                      <a:pt x="71" y="107"/>
                    </a:cubicBezTo>
                    <a:close/>
                    <a:moveTo>
                      <a:pt x="88" y="99"/>
                    </a:moveTo>
                    <a:cubicBezTo>
                      <a:pt x="87" y="100"/>
                      <a:pt x="86" y="101"/>
                      <a:pt x="84" y="102"/>
                    </a:cubicBezTo>
                    <a:cubicBezTo>
                      <a:pt x="79" y="104"/>
                      <a:pt x="77" y="101"/>
                      <a:pt x="75" y="97"/>
                    </a:cubicBezTo>
                    <a:cubicBezTo>
                      <a:pt x="71" y="87"/>
                      <a:pt x="71" y="87"/>
                      <a:pt x="71" y="87"/>
                    </a:cubicBezTo>
                    <a:cubicBezTo>
                      <a:pt x="68" y="89"/>
                      <a:pt x="68" y="89"/>
                      <a:pt x="68" y="89"/>
                    </a:cubicBezTo>
                    <a:cubicBezTo>
                      <a:pt x="68" y="89"/>
                      <a:pt x="68" y="89"/>
                      <a:pt x="68" y="88"/>
                    </a:cubicBezTo>
                    <a:cubicBezTo>
                      <a:pt x="66" y="86"/>
                      <a:pt x="66" y="86"/>
                      <a:pt x="66" y="86"/>
                    </a:cubicBezTo>
                    <a:cubicBezTo>
                      <a:pt x="66" y="85"/>
                      <a:pt x="66" y="85"/>
                      <a:pt x="67" y="85"/>
                    </a:cubicBezTo>
                    <a:cubicBezTo>
                      <a:pt x="70" y="84"/>
                      <a:pt x="70" y="84"/>
                      <a:pt x="70" y="84"/>
                    </a:cubicBezTo>
                    <a:cubicBezTo>
                      <a:pt x="67" y="79"/>
                      <a:pt x="67" y="79"/>
                      <a:pt x="67" y="79"/>
                    </a:cubicBezTo>
                    <a:cubicBezTo>
                      <a:pt x="67" y="78"/>
                      <a:pt x="67" y="78"/>
                      <a:pt x="68" y="78"/>
                    </a:cubicBezTo>
                    <a:cubicBezTo>
                      <a:pt x="71" y="75"/>
                      <a:pt x="71" y="75"/>
                      <a:pt x="71" y="75"/>
                    </a:cubicBezTo>
                    <a:cubicBezTo>
                      <a:pt x="72" y="75"/>
                      <a:pt x="72" y="75"/>
                      <a:pt x="72" y="76"/>
                    </a:cubicBezTo>
                    <a:cubicBezTo>
                      <a:pt x="75" y="81"/>
                      <a:pt x="75" y="81"/>
                      <a:pt x="75" y="81"/>
                    </a:cubicBezTo>
                    <a:cubicBezTo>
                      <a:pt x="79" y="79"/>
                      <a:pt x="79" y="79"/>
                      <a:pt x="79" y="79"/>
                    </a:cubicBezTo>
                    <a:cubicBezTo>
                      <a:pt x="80" y="79"/>
                      <a:pt x="80" y="79"/>
                      <a:pt x="80" y="80"/>
                    </a:cubicBezTo>
                    <a:cubicBezTo>
                      <a:pt x="81" y="83"/>
                      <a:pt x="81" y="83"/>
                      <a:pt x="81" y="83"/>
                    </a:cubicBezTo>
                    <a:cubicBezTo>
                      <a:pt x="81" y="83"/>
                      <a:pt x="81" y="83"/>
                      <a:pt x="81" y="83"/>
                    </a:cubicBezTo>
                    <a:cubicBezTo>
                      <a:pt x="76" y="85"/>
                      <a:pt x="76" y="85"/>
                      <a:pt x="76" y="85"/>
                    </a:cubicBezTo>
                    <a:cubicBezTo>
                      <a:pt x="81" y="95"/>
                      <a:pt x="81" y="95"/>
                      <a:pt x="81" y="95"/>
                    </a:cubicBezTo>
                    <a:cubicBezTo>
                      <a:pt x="82" y="98"/>
                      <a:pt x="84" y="97"/>
                      <a:pt x="85" y="95"/>
                    </a:cubicBezTo>
                    <a:cubicBezTo>
                      <a:pt x="86" y="95"/>
                      <a:pt x="86" y="94"/>
                      <a:pt x="87" y="95"/>
                    </a:cubicBezTo>
                    <a:cubicBezTo>
                      <a:pt x="89" y="98"/>
                      <a:pt x="89" y="98"/>
                      <a:pt x="89" y="98"/>
                    </a:cubicBezTo>
                    <a:cubicBezTo>
                      <a:pt x="89" y="98"/>
                      <a:pt x="89" y="99"/>
                      <a:pt x="88" y="99"/>
                    </a:cubicBezTo>
                    <a:close/>
                    <a:moveTo>
                      <a:pt x="106" y="90"/>
                    </a:moveTo>
                    <a:cubicBezTo>
                      <a:pt x="105" y="92"/>
                      <a:pt x="103" y="94"/>
                      <a:pt x="101" y="95"/>
                    </a:cubicBezTo>
                    <a:cubicBezTo>
                      <a:pt x="92" y="99"/>
                      <a:pt x="88" y="91"/>
                      <a:pt x="87" y="89"/>
                    </a:cubicBezTo>
                    <a:cubicBezTo>
                      <a:pt x="84" y="82"/>
                      <a:pt x="85" y="76"/>
                      <a:pt x="91" y="74"/>
                    </a:cubicBezTo>
                    <a:cubicBezTo>
                      <a:pt x="96" y="71"/>
                      <a:pt x="99" y="74"/>
                      <a:pt x="101" y="77"/>
                    </a:cubicBezTo>
                    <a:cubicBezTo>
                      <a:pt x="103" y="78"/>
                      <a:pt x="103" y="80"/>
                      <a:pt x="104" y="81"/>
                    </a:cubicBezTo>
                    <a:cubicBezTo>
                      <a:pt x="104" y="82"/>
                      <a:pt x="104" y="82"/>
                      <a:pt x="103" y="82"/>
                    </a:cubicBezTo>
                    <a:cubicBezTo>
                      <a:pt x="92" y="87"/>
                      <a:pt x="92" y="87"/>
                      <a:pt x="92" y="87"/>
                    </a:cubicBezTo>
                    <a:cubicBezTo>
                      <a:pt x="94" y="90"/>
                      <a:pt x="96" y="92"/>
                      <a:pt x="99" y="90"/>
                    </a:cubicBezTo>
                    <a:cubicBezTo>
                      <a:pt x="101" y="90"/>
                      <a:pt x="102" y="88"/>
                      <a:pt x="103" y="88"/>
                    </a:cubicBezTo>
                    <a:cubicBezTo>
                      <a:pt x="103" y="87"/>
                      <a:pt x="104" y="86"/>
                      <a:pt x="104" y="87"/>
                    </a:cubicBezTo>
                    <a:cubicBezTo>
                      <a:pt x="106" y="89"/>
                      <a:pt x="106" y="89"/>
                      <a:pt x="106" y="89"/>
                    </a:cubicBezTo>
                    <a:cubicBezTo>
                      <a:pt x="107" y="89"/>
                      <a:pt x="107" y="90"/>
                      <a:pt x="106" y="90"/>
                    </a:cubicBezTo>
                    <a:close/>
                    <a:moveTo>
                      <a:pt x="117" y="87"/>
                    </a:moveTo>
                    <a:cubicBezTo>
                      <a:pt x="113" y="88"/>
                      <a:pt x="113" y="88"/>
                      <a:pt x="113" y="88"/>
                    </a:cubicBezTo>
                    <a:cubicBezTo>
                      <a:pt x="113" y="89"/>
                      <a:pt x="113" y="89"/>
                      <a:pt x="112" y="88"/>
                    </a:cubicBezTo>
                    <a:cubicBezTo>
                      <a:pt x="107" y="76"/>
                      <a:pt x="107" y="76"/>
                      <a:pt x="107" y="76"/>
                    </a:cubicBezTo>
                    <a:cubicBezTo>
                      <a:pt x="106" y="74"/>
                      <a:pt x="105" y="72"/>
                      <a:pt x="104" y="71"/>
                    </a:cubicBezTo>
                    <a:cubicBezTo>
                      <a:pt x="103" y="70"/>
                      <a:pt x="103" y="70"/>
                      <a:pt x="103" y="70"/>
                    </a:cubicBezTo>
                    <a:cubicBezTo>
                      <a:pt x="106" y="67"/>
                      <a:pt x="106" y="67"/>
                      <a:pt x="106" y="67"/>
                    </a:cubicBezTo>
                    <a:cubicBezTo>
                      <a:pt x="106" y="67"/>
                      <a:pt x="107" y="66"/>
                      <a:pt x="107" y="67"/>
                    </a:cubicBezTo>
                    <a:cubicBezTo>
                      <a:pt x="108" y="68"/>
                      <a:pt x="109" y="68"/>
                      <a:pt x="109" y="69"/>
                    </a:cubicBezTo>
                    <a:cubicBezTo>
                      <a:pt x="109" y="69"/>
                      <a:pt x="109" y="69"/>
                      <a:pt x="109" y="69"/>
                    </a:cubicBezTo>
                    <a:cubicBezTo>
                      <a:pt x="110" y="66"/>
                      <a:pt x="111" y="65"/>
                      <a:pt x="113" y="64"/>
                    </a:cubicBezTo>
                    <a:cubicBezTo>
                      <a:pt x="114" y="63"/>
                      <a:pt x="116" y="63"/>
                      <a:pt x="116" y="64"/>
                    </a:cubicBezTo>
                    <a:cubicBezTo>
                      <a:pt x="116" y="68"/>
                      <a:pt x="116" y="68"/>
                      <a:pt x="116" y="68"/>
                    </a:cubicBezTo>
                    <a:cubicBezTo>
                      <a:pt x="116" y="69"/>
                      <a:pt x="115" y="69"/>
                      <a:pt x="114" y="69"/>
                    </a:cubicBezTo>
                    <a:cubicBezTo>
                      <a:pt x="113" y="69"/>
                      <a:pt x="112" y="71"/>
                      <a:pt x="112" y="72"/>
                    </a:cubicBezTo>
                    <a:cubicBezTo>
                      <a:pt x="118" y="86"/>
                      <a:pt x="118" y="86"/>
                      <a:pt x="118" y="86"/>
                    </a:cubicBezTo>
                    <a:cubicBezTo>
                      <a:pt x="118" y="86"/>
                      <a:pt x="118" y="86"/>
                      <a:pt x="117" y="87"/>
                    </a:cubicBezTo>
                    <a:close/>
                    <a:moveTo>
                      <a:pt x="143" y="75"/>
                    </a:moveTo>
                    <a:cubicBezTo>
                      <a:pt x="139" y="77"/>
                      <a:pt x="139" y="77"/>
                      <a:pt x="139" y="77"/>
                    </a:cubicBezTo>
                    <a:cubicBezTo>
                      <a:pt x="138" y="77"/>
                      <a:pt x="138" y="77"/>
                      <a:pt x="138" y="77"/>
                    </a:cubicBezTo>
                    <a:cubicBezTo>
                      <a:pt x="132" y="64"/>
                      <a:pt x="132" y="64"/>
                      <a:pt x="132" y="64"/>
                    </a:cubicBezTo>
                    <a:cubicBezTo>
                      <a:pt x="132" y="63"/>
                      <a:pt x="131" y="61"/>
                      <a:pt x="128" y="62"/>
                    </a:cubicBezTo>
                    <a:cubicBezTo>
                      <a:pt x="128" y="62"/>
                      <a:pt x="127" y="63"/>
                      <a:pt x="126" y="65"/>
                    </a:cubicBezTo>
                    <a:cubicBezTo>
                      <a:pt x="132" y="80"/>
                      <a:pt x="132" y="80"/>
                      <a:pt x="132" y="80"/>
                    </a:cubicBezTo>
                    <a:cubicBezTo>
                      <a:pt x="132" y="80"/>
                      <a:pt x="132" y="80"/>
                      <a:pt x="132" y="80"/>
                    </a:cubicBezTo>
                    <a:cubicBezTo>
                      <a:pt x="128" y="82"/>
                      <a:pt x="128" y="82"/>
                      <a:pt x="128" y="82"/>
                    </a:cubicBezTo>
                    <a:cubicBezTo>
                      <a:pt x="127" y="82"/>
                      <a:pt x="127" y="82"/>
                      <a:pt x="127" y="82"/>
                    </a:cubicBezTo>
                    <a:cubicBezTo>
                      <a:pt x="121" y="70"/>
                      <a:pt x="121" y="70"/>
                      <a:pt x="121" y="70"/>
                    </a:cubicBezTo>
                    <a:cubicBezTo>
                      <a:pt x="120" y="67"/>
                      <a:pt x="119" y="66"/>
                      <a:pt x="119" y="65"/>
                    </a:cubicBezTo>
                    <a:cubicBezTo>
                      <a:pt x="118" y="64"/>
                      <a:pt x="117" y="64"/>
                      <a:pt x="118" y="63"/>
                    </a:cubicBezTo>
                    <a:cubicBezTo>
                      <a:pt x="121" y="61"/>
                      <a:pt x="121" y="61"/>
                      <a:pt x="121" y="61"/>
                    </a:cubicBezTo>
                    <a:cubicBezTo>
                      <a:pt x="121" y="60"/>
                      <a:pt x="122" y="60"/>
                      <a:pt x="122" y="61"/>
                    </a:cubicBezTo>
                    <a:cubicBezTo>
                      <a:pt x="123" y="61"/>
                      <a:pt x="123" y="62"/>
                      <a:pt x="124" y="62"/>
                    </a:cubicBezTo>
                    <a:cubicBezTo>
                      <a:pt x="125" y="59"/>
                      <a:pt x="127" y="58"/>
                      <a:pt x="129" y="57"/>
                    </a:cubicBezTo>
                    <a:cubicBezTo>
                      <a:pt x="132" y="55"/>
                      <a:pt x="135" y="57"/>
                      <a:pt x="137" y="60"/>
                    </a:cubicBezTo>
                    <a:cubicBezTo>
                      <a:pt x="143" y="75"/>
                      <a:pt x="143" y="75"/>
                      <a:pt x="143" y="75"/>
                    </a:cubicBezTo>
                    <a:cubicBezTo>
                      <a:pt x="143" y="75"/>
                      <a:pt x="143" y="75"/>
                      <a:pt x="143" y="75"/>
                    </a:cubicBezTo>
                    <a:close/>
                    <a:moveTo>
                      <a:pt x="163" y="65"/>
                    </a:moveTo>
                    <a:cubicBezTo>
                      <a:pt x="162" y="67"/>
                      <a:pt x="159" y="69"/>
                      <a:pt x="157" y="70"/>
                    </a:cubicBezTo>
                    <a:cubicBezTo>
                      <a:pt x="148" y="74"/>
                      <a:pt x="144" y="67"/>
                      <a:pt x="143" y="64"/>
                    </a:cubicBezTo>
                    <a:cubicBezTo>
                      <a:pt x="140" y="57"/>
                      <a:pt x="142" y="51"/>
                      <a:pt x="147" y="49"/>
                    </a:cubicBezTo>
                    <a:cubicBezTo>
                      <a:pt x="152" y="46"/>
                      <a:pt x="156" y="49"/>
                      <a:pt x="158" y="52"/>
                    </a:cubicBezTo>
                    <a:cubicBezTo>
                      <a:pt x="159" y="53"/>
                      <a:pt x="160" y="55"/>
                      <a:pt x="160" y="56"/>
                    </a:cubicBezTo>
                    <a:cubicBezTo>
                      <a:pt x="161" y="57"/>
                      <a:pt x="160" y="57"/>
                      <a:pt x="160" y="58"/>
                    </a:cubicBezTo>
                    <a:cubicBezTo>
                      <a:pt x="149" y="62"/>
                      <a:pt x="149" y="62"/>
                      <a:pt x="149" y="62"/>
                    </a:cubicBezTo>
                    <a:cubicBezTo>
                      <a:pt x="150" y="65"/>
                      <a:pt x="152" y="67"/>
                      <a:pt x="156" y="66"/>
                    </a:cubicBezTo>
                    <a:cubicBezTo>
                      <a:pt x="157" y="65"/>
                      <a:pt x="159" y="64"/>
                      <a:pt x="159" y="63"/>
                    </a:cubicBezTo>
                    <a:cubicBezTo>
                      <a:pt x="159" y="62"/>
                      <a:pt x="160" y="61"/>
                      <a:pt x="161" y="62"/>
                    </a:cubicBezTo>
                    <a:cubicBezTo>
                      <a:pt x="163" y="64"/>
                      <a:pt x="163" y="64"/>
                      <a:pt x="163" y="64"/>
                    </a:cubicBezTo>
                    <a:cubicBezTo>
                      <a:pt x="163" y="64"/>
                      <a:pt x="163" y="65"/>
                      <a:pt x="163" y="65"/>
                    </a:cubicBezTo>
                    <a:close/>
                    <a:moveTo>
                      <a:pt x="178" y="54"/>
                    </a:moveTo>
                    <a:cubicBezTo>
                      <a:pt x="181" y="57"/>
                      <a:pt x="181" y="57"/>
                      <a:pt x="181" y="57"/>
                    </a:cubicBezTo>
                    <a:cubicBezTo>
                      <a:pt x="181" y="58"/>
                      <a:pt x="181" y="58"/>
                      <a:pt x="180" y="59"/>
                    </a:cubicBezTo>
                    <a:cubicBezTo>
                      <a:pt x="179" y="60"/>
                      <a:pt x="177" y="61"/>
                      <a:pt x="176" y="62"/>
                    </a:cubicBezTo>
                    <a:cubicBezTo>
                      <a:pt x="171" y="64"/>
                      <a:pt x="169" y="60"/>
                      <a:pt x="167" y="56"/>
                    </a:cubicBezTo>
                    <a:cubicBezTo>
                      <a:pt x="163" y="47"/>
                      <a:pt x="163" y="47"/>
                      <a:pt x="163" y="47"/>
                    </a:cubicBezTo>
                    <a:cubicBezTo>
                      <a:pt x="160" y="48"/>
                      <a:pt x="160" y="48"/>
                      <a:pt x="160" y="48"/>
                    </a:cubicBezTo>
                    <a:cubicBezTo>
                      <a:pt x="160" y="49"/>
                      <a:pt x="159" y="48"/>
                      <a:pt x="159" y="48"/>
                    </a:cubicBezTo>
                    <a:cubicBezTo>
                      <a:pt x="158" y="45"/>
                      <a:pt x="158" y="45"/>
                      <a:pt x="158" y="45"/>
                    </a:cubicBezTo>
                    <a:cubicBezTo>
                      <a:pt x="158" y="45"/>
                      <a:pt x="158" y="45"/>
                      <a:pt x="158" y="45"/>
                    </a:cubicBezTo>
                    <a:cubicBezTo>
                      <a:pt x="161" y="43"/>
                      <a:pt x="161" y="43"/>
                      <a:pt x="161" y="43"/>
                    </a:cubicBezTo>
                    <a:cubicBezTo>
                      <a:pt x="159" y="38"/>
                      <a:pt x="159" y="38"/>
                      <a:pt x="159" y="38"/>
                    </a:cubicBezTo>
                    <a:cubicBezTo>
                      <a:pt x="159" y="38"/>
                      <a:pt x="159" y="37"/>
                      <a:pt x="159" y="37"/>
                    </a:cubicBezTo>
                    <a:cubicBezTo>
                      <a:pt x="163" y="35"/>
                      <a:pt x="163" y="35"/>
                      <a:pt x="163" y="35"/>
                    </a:cubicBezTo>
                    <a:cubicBezTo>
                      <a:pt x="164" y="34"/>
                      <a:pt x="164" y="35"/>
                      <a:pt x="164" y="35"/>
                    </a:cubicBezTo>
                    <a:cubicBezTo>
                      <a:pt x="166" y="41"/>
                      <a:pt x="166" y="41"/>
                      <a:pt x="166" y="41"/>
                    </a:cubicBezTo>
                    <a:cubicBezTo>
                      <a:pt x="171" y="39"/>
                      <a:pt x="171" y="39"/>
                      <a:pt x="171" y="39"/>
                    </a:cubicBezTo>
                    <a:cubicBezTo>
                      <a:pt x="172" y="39"/>
                      <a:pt x="172" y="39"/>
                      <a:pt x="172" y="40"/>
                    </a:cubicBezTo>
                    <a:cubicBezTo>
                      <a:pt x="173" y="42"/>
                      <a:pt x="173" y="42"/>
                      <a:pt x="173" y="42"/>
                    </a:cubicBezTo>
                    <a:cubicBezTo>
                      <a:pt x="173" y="43"/>
                      <a:pt x="172" y="43"/>
                      <a:pt x="172" y="43"/>
                    </a:cubicBezTo>
                    <a:cubicBezTo>
                      <a:pt x="168" y="45"/>
                      <a:pt x="168" y="45"/>
                      <a:pt x="168" y="45"/>
                    </a:cubicBezTo>
                    <a:cubicBezTo>
                      <a:pt x="172" y="55"/>
                      <a:pt x="172" y="55"/>
                      <a:pt x="172" y="55"/>
                    </a:cubicBezTo>
                    <a:cubicBezTo>
                      <a:pt x="173" y="56"/>
                      <a:pt x="173" y="57"/>
                      <a:pt x="175" y="56"/>
                    </a:cubicBezTo>
                    <a:cubicBezTo>
                      <a:pt x="176" y="56"/>
                      <a:pt x="176" y="56"/>
                      <a:pt x="177" y="55"/>
                    </a:cubicBezTo>
                    <a:cubicBezTo>
                      <a:pt x="177" y="55"/>
                      <a:pt x="178" y="54"/>
                      <a:pt x="178" y="54"/>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1168"/>
              <p:cNvSpPr/>
              <p:nvPr/>
            </p:nvSpPr>
            <p:spPr bwMode="auto">
              <a:xfrm>
                <a:off x="1604" y="1726"/>
                <a:ext cx="197" cy="123"/>
              </a:xfrm>
              <a:custGeom>
                <a:avLst/>
                <a:gdLst>
                  <a:gd name="T0" fmla="*/ 0 w 83"/>
                  <a:gd name="T1" fmla="*/ 37 h 52"/>
                  <a:gd name="T2" fmla="*/ 49 w 83"/>
                  <a:gd name="T3" fmla="*/ 22 h 52"/>
                  <a:gd name="T4" fmla="*/ 66 w 83"/>
                  <a:gd name="T5" fmla="*/ 52 h 52"/>
                  <a:gd name="T6" fmla="*/ 83 w 83"/>
                  <a:gd name="T7" fmla="*/ 29 h 52"/>
                  <a:gd name="T8" fmla="*/ 2 w 83"/>
                  <a:gd name="T9" fmla="*/ 0 h 52"/>
                  <a:gd name="T10" fmla="*/ 0 w 83"/>
                  <a:gd name="T11" fmla="*/ 37 h 52"/>
                </a:gdLst>
                <a:ahLst/>
                <a:cxnLst>
                  <a:cxn ang="0">
                    <a:pos x="T0" y="T1"/>
                  </a:cxn>
                  <a:cxn ang="0">
                    <a:pos x="T2" y="T3"/>
                  </a:cxn>
                  <a:cxn ang="0">
                    <a:pos x="T4" y="T5"/>
                  </a:cxn>
                  <a:cxn ang="0">
                    <a:pos x="T6" y="T7"/>
                  </a:cxn>
                  <a:cxn ang="0">
                    <a:pos x="T8" y="T9"/>
                  </a:cxn>
                  <a:cxn ang="0">
                    <a:pos x="T10" y="T11"/>
                  </a:cxn>
                </a:cxnLst>
                <a:rect l="0" t="0" r="r" b="b"/>
                <a:pathLst>
                  <a:path w="83" h="52">
                    <a:moveTo>
                      <a:pt x="0" y="37"/>
                    </a:moveTo>
                    <a:cubicBezTo>
                      <a:pt x="26" y="27"/>
                      <a:pt x="45" y="21"/>
                      <a:pt x="49" y="22"/>
                    </a:cubicBezTo>
                    <a:cubicBezTo>
                      <a:pt x="51" y="22"/>
                      <a:pt x="58" y="35"/>
                      <a:pt x="66" y="52"/>
                    </a:cubicBezTo>
                    <a:cubicBezTo>
                      <a:pt x="71" y="45"/>
                      <a:pt x="77" y="37"/>
                      <a:pt x="83" y="29"/>
                    </a:cubicBezTo>
                    <a:cubicBezTo>
                      <a:pt x="50" y="18"/>
                      <a:pt x="18" y="6"/>
                      <a:pt x="2" y="0"/>
                    </a:cubicBezTo>
                    <a:cubicBezTo>
                      <a:pt x="1" y="9"/>
                      <a:pt x="1" y="22"/>
                      <a:pt x="0" y="37"/>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1169"/>
              <p:cNvSpPr/>
              <p:nvPr/>
            </p:nvSpPr>
            <p:spPr bwMode="auto">
              <a:xfrm>
                <a:off x="1697" y="1643"/>
                <a:ext cx="87" cy="73"/>
              </a:xfrm>
              <a:custGeom>
                <a:avLst/>
                <a:gdLst>
                  <a:gd name="T0" fmla="*/ 0 w 37"/>
                  <a:gd name="T1" fmla="*/ 24 h 31"/>
                  <a:gd name="T2" fmla="*/ 18 w 37"/>
                  <a:gd name="T3" fmla="*/ 31 h 31"/>
                  <a:gd name="T4" fmla="*/ 37 w 37"/>
                  <a:gd name="T5" fmla="*/ 11 h 31"/>
                  <a:gd name="T6" fmla="*/ 0 w 37"/>
                  <a:gd name="T7" fmla="*/ 24 h 31"/>
                </a:gdLst>
                <a:ahLst/>
                <a:cxnLst>
                  <a:cxn ang="0">
                    <a:pos x="T0" y="T1"/>
                  </a:cxn>
                  <a:cxn ang="0">
                    <a:pos x="T2" y="T3"/>
                  </a:cxn>
                  <a:cxn ang="0">
                    <a:pos x="T4" y="T5"/>
                  </a:cxn>
                  <a:cxn ang="0">
                    <a:pos x="T6" y="T7"/>
                  </a:cxn>
                </a:cxnLst>
                <a:rect l="0" t="0" r="r" b="b"/>
                <a:pathLst>
                  <a:path w="37" h="31">
                    <a:moveTo>
                      <a:pt x="0" y="24"/>
                    </a:moveTo>
                    <a:cubicBezTo>
                      <a:pt x="6" y="27"/>
                      <a:pt x="12" y="29"/>
                      <a:pt x="18" y="31"/>
                    </a:cubicBezTo>
                    <a:cubicBezTo>
                      <a:pt x="24" y="25"/>
                      <a:pt x="31" y="18"/>
                      <a:pt x="37" y="11"/>
                    </a:cubicBezTo>
                    <a:cubicBezTo>
                      <a:pt x="23" y="0"/>
                      <a:pt x="3" y="7"/>
                      <a:pt x="0" y="24"/>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1170"/>
              <p:cNvSpPr/>
              <p:nvPr/>
            </p:nvSpPr>
            <p:spPr bwMode="auto">
              <a:xfrm>
                <a:off x="1744" y="2075"/>
                <a:ext cx="33" cy="109"/>
              </a:xfrm>
              <a:custGeom>
                <a:avLst/>
                <a:gdLst>
                  <a:gd name="T0" fmla="*/ 14 w 14"/>
                  <a:gd name="T1" fmla="*/ 0 h 46"/>
                  <a:gd name="T2" fmla="*/ 2 w 14"/>
                  <a:gd name="T3" fmla="*/ 5 h 46"/>
                  <a:gd name="T4" fmla="*/ 0 w 14"/>
                  <a:gd name="T5" fmla="*/ 44 h 46"/>
                  <a:gd name="T6" fmla="*/ 13 w 14"/>
                  <a:gd name="T7" fmla="*/ 46 h 46"/>
                  <a:gd name="T8" fmla="*/ 14 w 14"/>
                  <a:gd name="T9" fmla="*/ 0 h 46"/>
                </a:gdLst>
                <a:ahLst/>
                <a:cxnLst>
                  <a:cxn ang="0">
                    <a:pos x="T0" y="T1"/>
                  </a:cxn>
                  <a:cxn ang="0">
                    <a:pos x="T2" y="T3"/>
                  </a:cxn>
                  <a:cxn ang="0">
                    <a:pos x="T4" y="T5"/>
                  </a:cxn>
                  <a:cxn ang="0">
                    <a:pos x="T6" y="T7"/>
                  </a:cxn>
                  <a:cxn ang="0">
                    <a:pos x="T8" y="T9"/>
                  </a:cxn>
                </a:cxnLst>
                <a:rect l="0" t="0" r="r" b="b"/>
                <a:pathLst>
                  <a:path w="14" h="46">
                    <a:moveTo>
                      <a:pt x="14" y="0"/>
                    </a:moveTo>
                    <a:cubicBezTo>
                      <a:pt x="9" y="2"/>
                      <a:pt x="4" y="4"/>
                      <a:pt x="2" y="5"/>
                    </a:cubicBezTo>
                    <a:cubicBezTo>
                      <a:pt x="2" y="12"/>
                      <a:pt x="1" y="31"/>
                      <a:pt x="0" y="44"/>
                    </a:cubicBezTo>
                    <a:cubicBezTo>
                      <a:pt x="4" y="45"/>
                      <a:pt x="9" y="45"/>
                      <a:pt x="13" y="46"/>
                    </a:cubicBezTo>
                    <a:cubicBezTo>
                      <a:pt x="13" y="27"/>
                      <a:pt x="13" y="9"/>
                      <a:pt x="14"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1171"/>
              <p:cNvSpPr>
                <a:spLocks noEditPoints="1"/>
              </p:cNvSpPr>
              <p:nvPr/>
            </p:nvSpPr>
            <p:spPr bwMode="auto">
              <a:xfrm>
                <a:off x="1235" y="2196"/>
                <a:ext cx="540" cy="550"/>
              </a:xfrm>
              <a:custGeom>
                <a:avLst/>
                <a:gdLst>
                  <a:gd name="T0" fmla="*/ 65 w 228"/>
                  <a:gd name="T1" fmla="*/ 218 h 232"/>
                  <a:gd name="T2" fmla="*/ 73 w 228"/>
                  <a:gd name="T3" fmla="*/ 224 h 232"/>
                  <a:gd name="T4" fmla="*/ 80 w 228"/>
                  <a:gd name="T5" fmla="*/ 232 h 232"/>
                  <a:gd name="T6" fmla="*/ 227 w 228"/>
                  <a:gd name="T7" fmla="*/ 53 h 232"/>
                  <a:gd name="T8" fmla="*/ 5 w 228"/>
                  <a:gd name="T9" fmla="*/ 191 h 232"/>
                  <a:gd name="T10" fmla="*/ 13 w 228"/>
                  <a:gd name="T11" fmla="*/ 191 h 232"/>
                  <a:gd name="T12" fmla="*/ 19 w 228"/>
                  <a:gd name="T13" fmla="*/ 192 h 232"/>
                  <a:gd name="T14" fmla="*/ 26 w 228"/>
                  <a:gd name="T15" fmla="*/ 194 h 232"/>
                  <a:gd name="T16" fmla="*/ 34 w 228"/>
                  <a:gd name="T17" fmla="*/ 197 h 232"/>
                  <a:gd name="T18" fmla="*/ 44 w 228"/>
                  <a:gd name="T19" fmla="*/ 203 h 232"/>
                  <a:gd name="T20" fmla="*/ 51 w 228"/>
                  <a:gd name="T21" fmla="*/ 207 h 232"/>
                  <a:gd name="T22" fmla="*/ 58 w 228"/>
                  <a:gd name="T23" fmla="*/ 212 h 232"/>
                  <a:gd name="T24" fmla="*/ 153 w 228"/>
                  <a:gd name="T25" fmla="*/ 54 h 232"/>
                  <a:gd name="T26" fmla="*/ 159 w 228"/>
                  <a:gd name="T27" fmla="*/ 71 h 232"/>
                  <a:gd name="T28" fmla="*/ 164 w 228"/>
                  <a:gd name="T29" fmla="*/ 72 h 232"/>
                  <a:gd name="T30" fmla="*/ 171 w 228"/>
                  <a:gd name="T31" fmla="*/ 69 h 232"/>
                  <a:gd name="T32" fmla="*/ 163 w 228"/>
                  <a:gd name="T33" fmla="*/ 78 h 232"/>
                  <a:gd name="T34" fmla="*/ 145 w 228"/>
                  <a:gd name="T35" fmla="*/ 58 h 232"/>
                  <a:gd name="T36" fmla="*/ 130 w 228"/>
                  <a:gd name="T37" fmla="*/ 80 h 232"/>
                  <a:gd name="T38" fmla="*/ 133 w 228"/>
                  <a:gd name="T39" fmla="*/ 83 h 232"/>
                  <a:gd name="T40" fmla="*/ 135 w 228"/>
                  <a:gd name="T41" fmla="*/ 72 h 232"/>
                  <a:gd name="T42" fmla="*/ 154 w 228"/>
                  <a:gd name="T43" fmla="*/ 87 h 232"/>
                  <a:gd name="T44" fmla="*/ 144 w 228"/>
                  <a:gd name="T45" fmla="*/ 84 h 232"/>
                  <a:gd name="T46" fmla="*/ 142 w 228"/>
                  <a:gd name="T47" fmla="*/ 93 h 232"/>
                  <a:gd name="T48" fmla="*/ 135 w 228"/>
                  <a:gd name="T49" fmla="*/ 93 h 232"/>
                  <a:gd name="T50" fmla="*/ 128 w 228"/>
                  <a:gd name="T51" fmla="*/ 86 h 232"/>
                  <a:gd name="T52" fmla="*/ 119 w 228"/>
                  <a:gd name="T53" fmla="*/ 88 h 232"/>
                  <a:gd name="T54" fmla="*/ 124 w 228"/>
                  <a:gd name="T55" fmla="*/ 88 h 232"/>
                  <a:gd name="T56" fmla="*/ 130 w 228"/>
                  <a:gd name="T57" fmla="*/ 97 h 232"/>
                  <a:gd name="T58" fmla="*/ 135 w 228"/>
                  <a:gd name="T59" fmla="*/ 102 h 232"/>
                  <a:gd name="T60" fmla="*/ 131 w 228"/>
                  <a:gd name="T61" fmla="*/ 106 h 232"/>
                  <a:gd name="T62" fmla="*/ 122 w 228"/>
                  <a:gd name="T63" fmla="*/ 97 h 232"/>
                  <a:gd name="T64" fmla="*/ 112 w 228"/>
                  <a:gd name="T65" fmla="*/ 79 h 232"/>
                  <a:gd name="T66" fmla="*/ 117 w 228"/>
                  <a:gd name="T67" fmla="*/ 81 h 232"/>
                  <a:gd name="T68" fmla="*/ 113 w 228"/>
                  <a:gd name="T69" fmla="*/ 86 h 232"/>
                  <a:gd name="T70" fmla="*/ 112 w 228"/>
                  <a:gd name="T71" fmla="*/ 79 h 232"/>
                  <a:gd name="T72" fmla="*/ 103 w 228"/>
                  <a:gd name="T73" fmla="*/ 86 h 232"/>
                  <a:gd name="T74" fmla="*/ 118 w 228"/>
                  <a:gd name="T75" fmla="*/ 102 h 232"/>
                  <a:gd name="T76" fmla="*/ 127 w 228"/>
                  <a:gd name="T77" fmla="*/ 117 h 232"/>
                  <a:gd name="T78" fmla="*/ 121 w 228"/>
                  <a:gd name="T79" fmla="*/ 116 h 232"/>
                  <a:gd name="T80" fmla="*/ 104 w 228"/>
                  <a:gd name="T81" fmla="*/ 97 h 232"/>
                  <a:gd name="T82" fmla="*/ 98 w 228"/>
                  <a:gd name="T83" fmla="*/ 85 h 232"/>
                  <a:gd name="T84" fmla="*/ 95 w 228"/>
                  <a:gd name="T85" fmla="*/ 114 h 232"/>
                  <a:gd name="T86" fmla="*/ 98 w 228"/>
                  <a:gd name="T87" fmla="*/ 118 h 232"/>
                  <a:gd name="T88" fmla="*/ 100 w 228"/>
                  <a:gd name="T89" fmla="*/ 107 h 232"/>
                  <a:gd name="T90" fmla="*/ 118 w 228"/>
                  <a:gd name="T91" fmla="*/ 121 h 232"/>
                  <a:gd name="T92" fmla="*/ 109 w 228"/>
                  <a:gd name="T93" fmla="*/ 119 h 232"/>
                  <a:gd name="T94" fmla="*/ 107 w 228"/>
                  <a:gd name="T95" fmla="*/ 127 h 232"/>
                  <a:gd name="T96" fmla="*/ 100 w 228"/>
                  <a:gd name="T97" fmla="*/ 128 h 232"/>
                  <a:gd name="T98" fmla="*/ 93 w 228"/>
                  <a:gd name="T99" fmla="*/ 120 h 232"/>
                  <a:gd name="T100" fmla="*/ 77 w 228"/>
                  <a:gd name="T101" fmla="*/ 121 h 232"/>
                  <a:gd name="T102" fmla="*/ 92 w 228"/>
                  <a:gd name="T103" fmla="*/ 123 h 232"/>
                  <a:gd name="T104" fmla="*/ 91 w 228"/>
                  <a:gd name="T105" fmla="*/ 139 h 232"/>
                  <a:gd name="T106" fmla="*/ 77 w 228"/>
                  <a:gd name="T107" fmla="*/ 12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8" h="232">
                    <a:moveTo>
                      <a:pt x="76" y="182"/>
                    </a:moveTo>
                    <a:cubicBezTo>
                      <a:pt x="73" y="189"/>
                      <a:pt x="66" y="203"/>
                      <a:pt x="60" y="214"/>
                    </a:cubicBezTo>
                    <a:cubicBezTo>
                      <a:pt x="62" y="215"/>
                      <a:pt x="64" y="216"/>
                      <a:pt x="65" y="218"/>
                    </a:cubicBezTo>
                    <a:cubicBezTo>
                      <a:pt x="70" y="208"/>
                      <a:pt x="74" y="200"/>
                      <a:pt x="78" y="194"/>
                    </a:cubicBezTo>
                    <a:cubicBezTo>
                      <a:pt x="75" y="200"/>
                      <a:pt x="71" y="210"/>
                      <a:pt x="67" y="219"/>
                    </a:cubicBezTo>
                    <a:cubicBezTo>
                      <a:pt x="69" y="221"/>
                      <a:pt x="71" y="223"/>
                      <a:pt x="73" y="224"/>
                    </a:cubicBezTo>
                    <a:cubicBezTo>
                      <a:pt x="77" y="213"/>
                      <a:pt x="82" y="202"/>
                      <a:pt x="86" y="195"/>
                    </a:cubicBezTo>
                    <a:cubicBezTo>
                      <a:pt x="84" y="203"/>
                      <a:pt x="79" y="215"/>
                      <a:pt x="75" y="226"/>
                    </a:cubicBezTo>
                    <a:cubicBezTo>
                      <a:pt x="77" y="228"/>
                      <a:pt x="79" y="230"/>
                      <a:pt x="80" y="232"/>
                    </a:cubicBezTo>
                    <a:cubicBezTo>
                      <a:pt x="114" y="140"/>
                      <a:pt x="164" y="99"/>
                      <a:pt x="218" y="77"/>
                    </a:cubicBezTo>
                    <a:cubicBezTo>
                      <a:pt x="216" y="64"/>
                      <a:pt x="211" y="51"/>
                      <a:pt x="202" y="36"/>
                    </a:cubicBezTo>
                    <a:cubicBezTo>
                      <a:pt x="208" y="40"/>
                      <a:pt x="217" y="46"/>
                      <a:pt x="227" y="53"/>
                    </a:cubicBezTo>
                    <a:cubicBezTo>
                      <a:pt x="227" y="37"/>
                      <a:pt x="228" y="17"/>
                      <a:pt x="228" y="0"/>
                    </a:cubicBezTo>
                    <a:cubicBezTo>
                      <a:pt x="91" y="43"/>
                      <a:pt x="27" y="132"/>
                      <a:pt x="0" y="192"/>
                    </a:cubicBezTo>
                    <a:cubicBezTo>
                      <a:pt x="2" y="192"/>
                      <a:pt x="4" y="192"/>
                      <a:pt x="5" y="191"/>
                    </a:cubicBezTo>
                    <a:cubicBezTo>
                      <a:pt x="11" y="182"/>
                      <a:pt x="15" y="174"/>
                      <a:pt x="19" y="168"/>
                    </a:cubicBezTo>
                    <a:cubicBezTo>
                      <a:pt x="17" y="174"/>
                      <a:pt x="13" y="183"/>
                      <a:pt x="8" y="191"/>
                    </a:cubicBezTo>
                    <a:cubicBezTo>
                      <a:pt x="10" y="191"/>
                      <a:pt x="11" y="191"/>
                      <a:pt x="13" y="191"/>
                    </a:cubicBezTo>
                    <a:cubicBezTo>
                      <a:pt x="16" y="186"/>
                      <a:pt x="19" y="181"/>
                      <a:pt x="21" y="177"/>
                    </a:cubicBezTo>
                    <a:cubicBezTo>
                      <a:pt x="20" y="181"/>
                      <a:pt x="17" y="186"/>
                      <a:pt x="15" y="192"/>
                    </a:cubicBezTo>
                    <a:cubicBezTo>
                      <a:pt x="16" y="192"/>
                      <a:pt x="17" y="192"/>
                      <a:pt x="19" y="192"/>
                    </a:cubicBezTo>
                    <a:cubicBezTo>
                      <a:pt x="22" y="186"/>
                      <a:pt x="26" y="180"/>
                      <a:pt x="29" y="176"/>
                    </a:cubicBezTo>
                    <a:cubicBezTo>
                      <a:pt x="27" y="180"/>
                      <a:pt x="24" y="186"/>
                      <a:pt x="21" y="193"/>
                    </a:cubicBezTo>
                    <a:cubicBezTo>
                      <a:pt x="23" y="193"/>
                      <a:pt x="24" y="194"/>
                      <a:pt x="26" y="194"/>
                    </a:cubicBezTo>
                    <a:cubicBezTo>
                      <a:pt x="31" y="186"/>
                      <a:pt x="36" y="178"/>
                      <a:pt x="39" y="172"/>
                    </a:cubicBezTo>
                    <a:cubicBezTo>
                      <a:pt x="37" y="178"/>
                      <a:pt x="33" y="187"/>
                      <a:pt x="29" y="195"/>
                    </a:cubicBezTo>
                    <a:cubicBezTo>
                      <a:pt x="30" y="196"/>
                      <a:pt x="32" y="196"/>
                      <a:pt x="34" y="197"/>
                    </a:cubicBezTo>
                    <a:cubicBezTo>
                      <a:pt x="39" y="188"/>
                      <a:pt x="44" y="179"/>
                      <a:pt x="48" y="173"/>
                    </a:cubicBezTo>
                    <a:cubicBezTo>
                      <a:pt x="46" y="179"/>
                      <a:pt x="41" y="189"/>
                      <a:pt x="36" y="198"/>
                    </a:cubicBezTo>
                    <a:cubicBezTo>
                      <a:pt x="39" y="200"/>
                      <a:pt x="41" y="201"/>
                      <a:pt x="44" y="203"/>
                    </a:cubicBezTo>
                    <a:cubicBezTo>
                      <a:pt x="50" y="192"/>
                      <a:pt x="56" y="182"/>
                      <a:pt x="61" y="175"/>
                    </a:cubicBezTo>
                    <a:cubicBezTo>
                      <a:pt x="58" y="182"/>
                      <a:pt x="52" y="194"/>
                      <a:pt x="46" y="204"/>
                    </a:cubicBezTo>
                    <a:cubicBezTo>
                      <a:pt x="48" y="205"/>
                      <a:pt x="50" y="206"/>
                      <a:pt x="51" y="207"/>
                    </a:cubicBezTo>
                    <a:cubicBezTo>
                      <a:pt x="57" y="198"/>
                      <a:pt x="62" y="189"/>
                      <a:pt x="66" y="183"/>
                    </a:cubicBezTo>
                    <a:cubicBezTo>
                      <a:pt x="63" y="189"/>
                      <a:pt x="58" y="199"/>
                      <a:pt x="53" y="209"/>
                    </a:cubicBezTo>
                    <a:cubicBezTo>
                      <a:pt x="55" y="210"/>
                      <a:pt x="57" y="211"/>
                      <a:pt x="58" y="212"/>
                    </a:cubicBezTo>
                    <a:cubicBezTo>
                      <a:pt x="65" y="200"/>
                      <a:pt x="71" y="189"/>
                      <a:pt x="76" y="182"/>
                    </a:cubicBezTo>
                    <a:close/>
                    <a:moveTo>
                      <a:pt x="145" y="58"/>
                    </a:moveTo>
                    <a:cubicBezTo>
                      <a:pt x="148" y="55"/>
                      <a:pt x="150" y="54"/>
                      <a:pt x="153" y="54"/>
                    </a:cubicBezTo>
                    <a:cubicBezTo>
                      <a:pt x="157" y="54"/>
                      <a:pt x="159" y="55"/>
                      <a:pt x="161" y="58"/>
                    </a:cubicBezTo>
                    <a:cubicBezTo>
                      <a:pt x="162" y="59"/>
                      <a:pt x="162" y="61"/>
                      <a:pt x="161" y="64"/>
                    </a:cubicBezTo>
                    <a:cubicBezTo>
                      <a:pt x="160" y="68"/>
                      <a:pt x="159" y="71"/>
                      <a:pt x="159" y="71"/>
                    </a:cubicBezTo>
                    <a:cubicBezTo>
                      <a:pt x="159" y="72"/>
                      <a:pt x="159" y="73"/>
                      <a:pt x="159" y="73"/>
                    </a:cubicBezTo>
                    <a:cubicBezTo>
                      <a:pt x="160" y="73"/>
                      <a:pt x="161" y="74"/>
                      <a:pt x="162" y="73"/>
                    </a:cubicBezTo>
                    <a:cubicBezTo>
                      <a:pt x="163" y="73"/>
                      <a:pt x="164" y="73"/>
                      <a:pt x="164" y="72"/>
                    </a:cubicBezTo>
                    <a:cubicBezTo>
                      <a:pt x="165" y="71"/>
                      <a:pt x="166" y="69"/>
                      <a:pt x="167" y="66"/>
                    </a:cubicBezTo>
                    <a:cubicBezTo>
                      <a:pt x="168" y="66"/>
                      <a:pt x="169" y="66"/>
                      <a:pt x="170" y="67"/>
                    </a:cubicBezTo>
                    <a:cubicBezTo>
                      <a:pt x="170" y="68"/>
                      <a:pt x="171" y="68"/>
                      <a:pt x="171" y="69"/>
                    </a:cubicBezTo>
                    <a:cubicBezTo>
                      <a:pt x="171" y="70"/>
                      <a:pt x="171" y="71"/>
                      <a:pt x="170" y="72"/>
                    </a:cubicBezTo>
                    <a:cubicBezTo>
                      <a:pt x="169" y="74"/>
                      <a:pt x="167" y="75"/>
                      <a:pt x="167" y="76"/>
                    </a:cubicBezTo>
                    <a:cubicBezTo>
                      <a:pt x="166" y="77"/>
                      <a:pt x="165" y="78"/>
                      <a:pt x="163" y="78"/>
                    </a:cubicBezTo>
                    <a:cubicBezTo>
                      <a:pt x="158" y="80"/>
                      <a:pt x="152" y="78"/>
                      <a:pt x="146" y="72"/>
                    </a:cubicBezTo>
                    <a:cubicBezTo>
                      <a:pt x="144" y="70"/>
                      <a:pt x="143" y="67"/>
                      <a:pt x="142" y="65"/>
                    </a:cubicBezTo>
                    <a:cubicBezTo>
                      <a:pt x="142" y="62"/>
                      <a:pt x="143" y="59"/>
                      <a:pt x="145" y="58"/>
                    </a:cubicBezTo>
                    <a:close/>
                    <a:moveTo>
                      <a:pt x="126" y="80"/>
                    </a:moveTo>
                    <a:cubicBezTo>
                      <a:pt x="127" y="79"/>
                      <a:pt x="128" y="78"/>
                      <a:pt x="129" y="79"/>
                    </a:cubicBezTo>
                    <a:cubicBezTo>
                      <a:pt x="130" y="79"/>
                      <a:pt x="130" y="79"/>
                      <a:pt x="130" y="80"/>
                    </a:cubicBezTo>
                    <a:cubicBezTo>
                      <a:pt x="130" y="80"/>
                      <a:pt x="131" y="80"/>
                      <a:pt x="131" y="81"/>
                    </a:cubicBezTo>
                    <a:cubicBezTo>
                      <a:pt x="132" y="82"/>
                      <a:pt x="132" y="83"/>
                      <a:pt x="132" y="83"/>
                    </a:cubicBezTo>
                    <a:cubicBezTo>
                      <a:pt x="133" y="83"/>
                      <a:pt x="133" y="83"/>
                      <a:pt x="133" y="83"/>
                    </a:cubicBezTo>
                    <a:cubicBezTo>
                      <a:pt x="133" y="80"/>
                      <a:pt x="132" y="79"/>
                      <a:pt x="132" y="78"/>
                    </a:cubicBezTo>
                    <a:cubicBezTo>
                      <a:pt x="132" y="76"/>
                      <a:pt x="133" y="74"/>
                      <a:pt x="134" y="73"/>
                    </a:cubicBezTo>
                    <a:cubicBezTo>
                      <a:pt x="134" y="73"/>
                      <a:pt x="135" y="73"/>
                      <a:pt x="135" y="72"/>
                    </a:cubicBezTo>
                    <a:cubicBezTo>
                      <a:pt x="138" y="73"/>
                      <a:pt x="141" y="75"/>
                      <a:pt x="144" y="77"/>
                    </a:cubicBezTo>
                    <a:cubicBezTo>
                      <a:pt x="145" y="78"/>
                      <a:pt x="148" y="80"/>
                      <a:pt x="152" y="84"/>
                    </a:cubicBezTo>
                    <a:cubicBezTo>
                      <a:pt x="154" y="85"/>
                      <a:pt x="154" y="86"/>
                      <a:pt x="154" y="87"/>
                    </a:cubicBezTo>
                    <a:cubicBezTo>
                      <a:pt x="153" y="88"/>
                      <a:pt x="152" y="89"/>
                      <a:pt x="152" y="89"/>
                    </a:cubicBezTo>
                    <a:cubicBezTo>
                      <a:pt x="151" y="90"/>
                      <a:pt x="151" y="90"/>
                      <a:pt x="150" y="90"/>
                    </a:cubicBezTo>
                    <a:cubicBezTo>
                      <a:pt x="149" y="89"/>
                      <a:pt x="147" y="87"/>
                      <a:pt x="144" y="84"/>
                    </a:cubicBezTo>
                    <a:cubicBezTo>
                      <a:pt x="141" y="82"/>
                      <a:pt x="139" y="80"/>
                      <a:pt x="138" y="79"/>
                    </a:cubicBezTo>
                    <a:cubicBezTo>
                      <a:pt x="138" y="81"/>
                      <a:pt x="138" y="83"/>
                      <a:pt x="140" y="86"/>
                    </a:cubicBezTo>
                    <a:cubicBezTo>
                      <a:pt x="141" y="90"/>
                      <a:pt x="142" y="92"/>
                      <a:pt x="142" y="93"/>
                    </a:cubicBezTo>
                    <a:cubicBezTo>
                      <a:pt x="143" y="94"/>
                      <a:pt x="142" y="95"/>
                      <a:pt x="141" y="96"/>
                    </a:cubicBezTo>
                    <a:cubicBezTo>
                      <a:pt x="141" y="97"/>
                      <a:pt x="140" y="97"/>
                      <a:pt x="138" y="96"/>
                    </a:cubicBezTo>
                    <a:cubicBezTo>
                      <a:pt x="137" y="95"/>
                      <a:pt x="137" y="95"/>
                      <a:pt x="135" y="93"/>
                    </a:cubicBezTo>
                    <a:cubicBezTo>
                      <a:pt x="134" y="91"/>
                      <a:pt x="133" y="90"/>
                      <a:pt x="133" y="90"/>
                    </a:cubicBezTo>
                    <a:cubicBezTo>
                      <a:pt x="132" y="90"/>
                      <a:pt x="132" y="89"/>
                      <a:pt x="130" y="88"/>
                    </a:cubicBezTo>
                    <a:cubicBezTo>
                      <a:pt x="129" y="87"/>
                      <a:pt x="128" y="86"/>
                      <a:pt x="128" y="86"/>
                    </a:cubicBezTo>
                    <a:cubicBezTo>
                      <a:pt x="127" y="85"/>
                      <a:pt x="126" y="83"/>
                      <a:pt x="125" y="82"/>
                    </a:cubicBezTo>
                    <a:cubicBezTo>
                      <a:pt x="125" y="81"/>
                      <a:pt x="125" y="81"/>
                      <a:pt x="126" y="80"/>
                    </a:cubicBezTo>
                    <a:close/>
                    <a:moveTo>
                      <a:pt x="119" y="88"/>
                    </a:moveTo>
                    <a:cubicBezTo>
                      <a:pt x="119" y="87"/>
                      <a:pt x="120" y="87"/>
                      <a:pt x="121" y="87"/>
                    </a:cubicBezTo>
                    <a:cubicBezTo>
                      <a:pt x="122" y="86"/>
                      <a:pt x="123" y="86"/>
                      <a:pt x="123" y="87"/>
                    </a:cubicBezTo>
                    <a:cubicBezTo>
                      <a:pt x="124" y="87"/>
                      <a:pt x="124" y="87"/>
                      <a:pt x="124" y="88"/>
                    </a:cubicBezTo>
                    <a:cubicBezTo>
                      <a:pt x="124" y="89"/>
                      <a:pt x="125" y="90"/>
                      <a:pt x="126" y="92"/>
                    </a:cubicBezTo>
                    <a:cubicBezTo>
                      <a:pt x="127" y="93"/>
                      <a:pt x="128" y="95"/>
                      <a:pt x="128" y="95"/>
                    </a:cubicBezTo>
                    <a:cubicBezTo>
                      <a:pt x="129" y="96"/>
                      <a:pt x="129" y="96"/>
                      <a:pt x="130" y="97"/>
                    </a:cubicBezTo>
                    <a:cubicBezTo>
                      <a:pt x="130" y="97"/>
                      <a:pt x="131" y="98"/>
                      <a:pt x="132" y="99"/>
                    </a:cubicBezTo>
                    <a:cubicBezTo>
                      <a:pt x="133" y="99"/>
                      <a:pt x="133" y="100"/>
                      <a:pt x="134" y="100"/>
                    </a:cubicBezTo>
                    <a:cubicBezTo>
                      <a:pt x="134" y="101"/>
                      <a:pt x="135" y="101"/>
                      <a:pt x="135" y="102"/>
                    </a:cubicBezTo>
                    <a:cubicBezTo>
                      <a:pt x="135" y="102"/>
                      <a:pt x="135" y="102"/>
                      <a:pt x="135" y="103"/>
                    </a:cubicBezTo>
                    <a:cubicBezTo>
                      <a:pt x="135" y="104"/>
                      <a:pt x="134" y="104"/>
                      <a:pt x="134" y="105"/>
                    </a:cubicBezTo>
                    <a:cubicBezTo>
                      <a:pt x="133" y="106"/>
                      <a:pt x="132" y="106"/>
                      <a:pt x="131" y="106"/>
                    </a:cubicBezTo>
                    <a:cubicBezTo>
                      <a:pt x="129" y="105"/>
                      <a:pt x="128" y="104"/>
                      <a:pt x="127" y="103"/>
                    </a:cubicBezTo>
                    <a:cubicBezTo>
                      <a:pt x="126" y="102"/>
                      <a:pt x="126" y="101"/>
                      <a:pt x="125" y="100"/>
                    </a:cubicBezTo>
                    <a:cubicBezTo>
                      <a:pt x="124" y="99"/>
                      <a:pt x="123" y="98"/>
                      <a:pt x="122" y="97"/>
                    </a:cubicBezTo>
                    <a:cubicBezTo>
                      <a:pt x="120" y="95"/>
                      <a:pt x="118" y="93"/>
                      <a:pt x="118" y="91"/>
                    </a:cubicBezTo>
                    <a:cubicBezTo>
                      <a:pt x="117" y="90"/>
                      <a:pt x="118" y="89"/>
                      <a:pt x="119" y="88"/>
                    </a:cubicBezTo>
                    <a:close/>
                    <a:moveTo>
                      <a:pt x="112" y="79"/>
                    </a:moveTo>
                    <a:cubicBezTo>
                      <a:pt x="112" y="78"/>
                      <a:pt x="113" y="78"/>
                      <a:pt x="114" y="78"/>
                    </a:cubicBezTo>
                    <a:cubicBezTo>
                      <a:pt x="115" y="78"/>
                      <a:pt x="116" y="78"/>
                      <a:pt x="116" y="78"/>
                    </a:cubicBezTo>
                    <a:cubicBezTo>
                      <a:pt x="117" y="79"/>
                      <a:pt x="117" y="80"/>
                      <a:pt x="117" y="81"/>
                    </a:cubicBezTo>
                    <a:cubicBezTo>
                      <a:pt x="118" y="82"/>
                      <a:pt x="118" y="82"/>
                      <a:pt x="117" y="83"/>
                    </a:cubicBezTo>
                    <a:cubicBezTo>
                      <a:pt x="117" y="83"/>
                      <a:pt x="117" y="84"/>
                      <a:pt x="117" y="84"/>
                    </a:cubicBezTo>
                    <a:cubicBezTo>
                      <a:pt x="116" y="85"/>
                      <a:pt x="114" y="86"/>
                      <a:pt x="113" y="86"/>
                    </a:cubicBezTo>
                    <a:cubicBezTo>
                      <a:pt x="113" y="86"/>
                      <a:pt x="112" y="85"/>
                      <a:pt x="112" y="85"/>
                    </a:cubicBezTo>
                    <a:cubicBezTo>
                      <a:pt x="110" y="84"/>
                      <a:pt x="110" y="82"/>
                      <a:pt x="110" y="81"/>
                    </a:cubicBezTo>
                    <a:cubicBezTo>
                      <a:pt x="111" y="80"/>
                      <a:pt x="111" y="80"/>
                      <a:pt x="112" y="79"/>
                    </a:cubicBezTo>
                    <a:close/>
                    <a:moveTo>
                      <a:pt x="98" y="85"/>
                    </a:moveTo>
                    <a:cubicBezTo>
                      <a:pt x="99" y="84"/>
                      <a:pt x="101" y="84"/>
                      <a:pt x="102" y="85"/>
                    </a:cubicBezTo>
                    <a:cubicBezTo>
                      <a:pt x="102" y="85"/>
                      <a:pt x="103" y="86"/>
                      <a:pt x="103" y="86"/>
                    </a:cubicBezTo>
                    <a:cubicBezTo>
                      <a:pt x="103" y="87"/>
                      <a:pt x="104" y="87"/>
                      <a:pt x="104" y="87"/>
                    </a:cubicBezTo>
                    <a:cubicBezTo>
                      <a:pt x="114" y="97"/>
                      <a:pt x="114" y="97"/>
                      <a:pt x="114" y="97"/>
                    </a:cubicBezTo>
                    <a:cubicBezTo>
                      <a:pt x="115" y="99"/>
                      <a:pt x="116" y="100"/>
                      <a:pt x="118" y="102"/>
                    </a:cubicBezTo>
                    <a:cubicBezTo>
                      <a:pt x="120" y="104"/>
                      <a:pt x="122" y="105"/>
                      <a:pt x="122" y="106"/>
                    </a:cubicBezTo>
                    <a:cubicBezTo>
                      <a:pt x="125" y="109"/>
                      <a:pt x="127" y="111"/>
                      <a:pt x="127" y="114"/>
                    </a:cubicBezTo>
                    <a:cubicBezTo>
                      <a:pt x="128" y="115"/>
                      <a:pt x="128" y="116"/>
                      <a:pt x="127" y="117"/>
                    </a:cubicBezTo>
                    <a:cubicBezTo>
                      <a:pt x="126" y="117"/>
                      <a:pt x="125" y="118"/>
                      <a:pt x="124" y="118"/>
                    </a:cubicBezTo>
                    <a:cubicBezTo>
                      <a:pt x="123" y="118"/>
                      <a:pt x="123" y="118"/>
                      <a:pt x="122" y="117"/>
                    </a:cubicBezTo>
                    <a:cubicBezTo>
                      <a:pt x="121" y="117"/>
                      <a:pt x="121" y="116"/>
                      <a:pt x="121" y="116"/>
                    </a:cubicBezTo>
                    <a:cubicBezTo>
                      <a:pt x="120" y="113"/>
                      <a:pt x="118" y="111"/>
                      <a:pt x="115" y="108"/>
                    </a:cubicBezTo>
                    <a:cubicBezTo>
                      <a:pt x="113" y="105"/>
                      <a:pt x="111" y="103"/>
                      <a:pt x="108" y="100"/>
                    </a:cubicBezTo>
                    <a:cubicBezTo>
                      <a:pt x="107" y="99"/>
                      <a:pt x="106" y="98"/>
                      <a:pt x="104" y="97"/>
                    </a:cubicBezTo>
                    <a:cubicBezTo>
                      <a:pt x="102" y="95"/>
                      <a:pt x="100" y="94"/>
                      <a:pt x="99" y="93"/>
                    </a:cubicBezTo>
                    <a:cubicBezTo>
                      <a:pt x="98" y="92"/>
                      <a:pt x="97" y="91"/>
                      <a:pt x="97" y="89"/>
                    </a:cubicBezTo>
                    <a:cubicBezTo>
                      <a:pt x="96" y="88"/>
                      <a:pt x="97" y="86"/>
                      <a:pt x="98" y="85"/>
                    </a:cubicBezTo>
                    <a:close/>
                    <a:moveTo>
                      <a:pt x="91" y="114"/>
                    </a:moveTo>
                    <a:cubicBezTo>
                      <a:pt x="92" y="113"/>
                      <a:pt x="93" y="113"/>
                      <a:pt x="94" y="113"/>
                    </a:cubicBezTo>
                    <a:cubicBezTo>
                      <a:pt x="94" y="114"/>
                      <a:pt x="95" y="114"/>
                      <a:pt x="95" y="114"/>
                    </a:cubicBezTo>
                    <a:cubicBezTo>
                      <a:pt x="95" y="114"/>
                      <a:pt x="96" y="115"/>
                      <a:pt x="96" y="116"/>
                    </a:cubicBezTo>
                    <a:cubicBezTo>
                      <a:pt x="96" y="116"/>
                      <a:pt x="97" y="117"/>
                      <a:pt x="97" y="117"/>
                    </a:cubicBezTo>
                    <a:cubicBezTo>
                      <a:pt x="98" y="117"/>
                      <a:pt x="98" y="117"/>
                      <a:pt x="98" y="118"/>
                    </a:cubicBezTo>
                    <a:cubicBezTo>
                      <a:pt x="98" y="115"/>
                      <a:pt x="97" y="113"/>
                      <a:pt x="97" y="112"/>
                    </a:cubicBezTo>
                    <a:cubicBezTo>
                      <a:pt x="97" y="110"/>
                      <a:pt x="98" y="109"/>
                      <a:pt x="99" y="108"/>
                    </a:cubicBezTo>
                    <a:cubicBezTo>
                      <a:pt x="99" y="107"/>
                      <a:pt x="100" y="107"/>
                      <a:pt x="100" y="107"/>
                    </a:cubicBezTo>
                    <a:cubicBezTo>
                      <a:pt x="103" y="107"/>
                      <a:pt x="106" y="109"/>
                      <a:pt x="109" y="111"/>
                    </a:cubicBezTo>
                    <a:cubicBezTo>
                      <a:pt x="110" y="112"/>
                      <a:pt x="112" y="114"/>
                      <a:pt x="117" y="118"/>
                    </a:cubicBezTo>
                    <a:cubicBezTo>
                      <a:pt x="118" y="119"/>
                      <a:pt x="119" y="120"/>
                      <a:pt x="118" y="121"/>
                    </a:cubicBezTo>
                    <a:cubicBezTo>
                      <a:pt x="118" y="123"/>
                      <a:pt x="117" y="123"/>
                      <a:pt x="117" y="124"/>
                    </a:cubicBezTo>
                    <a:cubicBezTo>
                      <a:pt x="116" y="124"/>
                      <a:pt x="115" y="125"/>
                      <a:pt x="115" y="124"/>
                    </a:cubicBezTo>
                    <a:cubicBezTo>
                      <a:pt x="113" y="123"/>
                      <a:pt x="111" y="121"/>
                      <a:pt x="109" y="119"/>
                    </a:cubicBezTo>
                    <a:cubicBezTo>
                      <a:pt x="106" y="116"/>
                      <a:pt x="104" y="115"/>
                      <a:pt x="102" y="114"/>
                    </a:cubicBezTo>
                    <a:cubicBezTo>
                      <a:pt x="102" y="115"/>
                      <a:pt x="103" y="118"/>
                      <a:pt x="104" y="120"/>
                    </a:cubicBezTo>
                    <a:cubicBezTo>
                      <a:pt x="106" y="124"/>
                      <a:pt x="107" y="126"/>
                      <a:pt x="107" y="127"/>
                    </a:cubicBezTo>
                    <a:cubicBezTo>
                      <a:pt x="107" y="128"/>
                      <a:pt x="107" y="129"/>
                      <a:pt x="106" y="130"/>
                    </a:cubicBezTo>
                    <a:cubicBezTo>
                      <a:pt x="105" y="131"/>
                      <a:pt x="104" y="131"/>
                      <a:pt x="103" y="130"/>
                    </a:cubicBezTo>
                    <a:cubicBezTo>
                      <a:pt x="102" y="130"/>
                      <a:pt x="101" y="129"/>
                      <a:pt x="100" y="128"/>
                    </a:cubicBezTo>
                    <a:cubicBezTo>
                      <a:pt x="98" y="126"/>
                      <a:pt x="97" y="125"/>
                      <a:pt x="98" y="125"/>
                    </a:cubicBezTo>
                    <a:cubicBezTo>
                      <a:pt x="97" y="124"/>
                      <a:pt x="96" y="124"/>
                      <a:pt x="95" y="123"/>
                    </a:cubicBezTo>
                    <a:cubicBezTo>
                      <a:pt x="94" y="121"/>
                      <a:pt x="93" y="121"/>
                      <a:pt x="93" y="120"/>
                    </a:cubicBezTo>
                    <a:cubicBezTo>
                      <a:pt x="91" y="119"/>
                      <a:pt x="91" y="118"/>
                      <a:pt x="90" y="117"/>
                    </a:cubicBezTo>
                    <a:cubicBezTo>
                      <a:pt x="90" y="116"/>
                      <a:pt x="90" y="115"/>
                      <a:pt x="91" y="114"/>
                    </a:cubicBezTo>
                    <a:close/>
                    <a:moveTo>
                      <a:pt x="77" y="121"/>
                    </a:moveTo>
                    <a:cubicBezTo>
                      <a:pt x="78" y="119"/>
                      <a:pt x="80" y="119"/>
                      <a:pt x="82" y="119"/>
                    </a:cubicBezTo>
                    <a:cubicBezTo>
                      <a:pt x="85" y="119"/>
                      <a:pt x="87" y="120"/>
                      <a:pt x="89" y="121"/>
                    </a:cubicBezTo>
                    <a:cubicBezTo>
                      <a:pt x="90" y="122"/>
                      <a:pt x="91" y="122"/>
                      <a:pt x="92" y="123"/>
                    </a:cubicBezTo>
                    <a:cubicBezTo>
                      <a:pt x="94" y="126"/>
                      <a:pt x="95" y="129"/>
                      <a:pt x="95" y="134"/>
                    </a:cubicBezTo>
                    <a:cubicBezTo>
                      <a:pt x="95" y="135"/>
                      <a:pt x="95" y="136"/>
                      <a:pt x="94" y="138"/>
                    </a:cubicBezTo>
                    <a:cubicBezTo>
                      <a:pt x="93" y="138"/>
                      <a:pt x="92" y="139"/>
                      <a:pt x="91" y="139"/>
                    </a:cubicBezTo>
                    <a:cubicBezTo>
                      <a:pt x="87" y="140"/>
                      <a:pt x="83" y="139"/>
                      <a:pt x="80" y="136"/>
                    </a:cubicBezTo>
                    <a:cubicBezTo>
                      <a:pt x="80" y="135"/>
                      <a:pt x="79" y="134"/>
                      <a:pt x="78" y="133"/>
                    </a:cubicBezTo>
                    <a:cubicBezTo>
                      <a:pt x="78" y="132"/>
                      <a:pt x="77" y="130"/>
                      <a:pt x="77" y="128"/>
                    </a:cubicBezTo>
                    <a:cubicBezTo>
                      <a:pt x="76" y="126"/>
                      <a:pt x="76" y="125"/>
                      <a:pt x="76" y="125"/>
                    </a:cubicBezTo>
                    <a:cubicBezTo>
                      <a:pt x="76" y="123"/>
                      <a:pt x="76" y="122"/>
                      <a:pt x="77" y="121"/>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1172"/>
              <p:cNvSpPr/>
              <p:nvPr/>
            </p:nvSpPr>
            <p:spPr bwMode="auto">
              <a:xfrm>
                <a:off x="1585" y="2336"/>
                <a:ext cx="22" cy="26"/>
              </a:xfrm>
              <a:custGeom>
                <a:avLst/>
                <a:gdLst>
                  <a:gd name="T0" fmla="*/ 5 w 9"/>
                  <a:gd name="T1" fmla="*/ 10 h 11"/>
                  <a:gd name="T2" fmla="*/ 8 w 9"/>
                  <a:gd name="T3" fmla="*/ 2 h 11"/>
                  <a:gd name="T4" fmla="*/ 7 w 9"/>
                  <a:gd name="T5" fmla="*/ 1 h 11"/>
                  <a:gd name="T6" fmla="*/ 4 w 9"/>
                  <a:gd name="T7" fmla="*/ 1 h 11"/>
                  <a:gd name="T8" fmla="*/ 1 w 9"/>
                  <a:gd name="T9" fmla="*/ 2 h 11"/>
                  <a:gd name="T10" fmla="*/ 0 w 9"/>
                  <a:gd name="T11" fmla="*/ 4 h 11"/>
                  <a:gd name="T12" fmla="*/ 2 w 9"/>
                  <a:gd name="T13" fmla="*/ 9 h 11"/>
                  <a:gd name="T14" fmla="*/ 5 w 9"/>
                  <a:gd name="T15" fmla="*/ 1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1">
                    <a:moveTo>
                      <a:pt x="5" y="10"/>
                    </a:moveTo>
                    <a:cubicBezTo>
                      <a:pt x="8" y="7"/>
                      <a:pt x="9" y="5"/>
                      <a:pt x="8" y="2"/>
                    </a:cubicBezTo>
                    <a:cubicBezTo>
                      <a:pt x="7" y="2"/>
                      <a:pt x="7" y="1"/>
                      <a:pt x="7" y="1"/>
                    </a:cubicBezTo>
                    <a:cubicBezTo>
                      <a:pt x="6" y="1"/>
                      <a:pt x="6" y="0"/>
                      <a:pt x="4" y="1"/>
                    </a:cubicBezTo>
                    <a:cubicBezTo>
                      <a:pt x="3" y="1"/>
                      <a:pt x="2" y="1"/>
                      <a:pt x="1" y="2"/>
                    </a:cubicBezTo>
                    <a:cubicBezTo>
                      <a:pt x="1" y="3"/>
                      <a:pt x="0" y="4"/>
                      <a:pt x="0" y="4"/>
                    </a:cubicBezTo>
                    <a:cubicBezTo>
                      <a:pt x="0" y="6"/>
                      <a:pt x="0" y="7"/>
                      <a:pt x="2" y="9"/>
                    </a:cubicBezTo>
                    <a:cubicBezTo>
                      <a:pt x="3" y="10"/>
                      <a:pt x="5" y="11"/>
                      <a:pt x="5" y="10"/>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1173"/>
              <p:cNvSpPr/>
              <p:nvPr/>
            </p:nvSpPr>
            <p:spPr bwMode="auto">
              <a:xfrm>
                <a:off x="1429" y="2492"/>
                <a:ext cx="19" cy="22"/>
              </a:xfrm>
              <a:custGeom>
                <a:avLst/>
                <a:gdLst>
                  <a:gd name="T0" fmla="*/ 2 w 8"/>
                  <a:gd name="T1" fmla="*/ 8 h 9"/>
                  <a:gd name="T2" fmla="*/ 6 w 8"/>
                  <a:gd name="T3" fmla="*/ 8 h 9"/>
                  <a:gd name="T4" fmla="*/ 7 w 8"/>
                  <a:gd name="T5" fmla="*/ 7 h 9"/>
                  <a:gd name="T6" fmla="*/ 6 w 8"/>
                  <a:gd name="T7" fmla="*/ 3 h 9"/>
                  <a:gd name="T8" fmla="*/ 1 w 8"/>
                  <a:gd name="T9" fmla="*/ 0 h 9"/>
                  <a:gd name="T10" fmla="*/ 0 w 8"/>
                  <a:gd name="T11" fmla="*/ 0 h 9"/>
                  <a:gd name="T12" fmla="*/ 0 w 8"/>
                  <a:gd name="T13" fmla="*/ 4 h 9"/>
                  <a:gd name="T14" fmla="*/ 2 w 8"/>
                  <a:gd name="T15" fmla="*/ 8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2" y="8"/>
                    </a:moveTo>
                    <a:cubicBezTo>
                      <a:pt x="3" y="9"/>
                      <a:pt x="4" y="9"/>
                      <a:pt x="6" y="8"/>
                    </a:cubicBezTo>
                    <a:cubicBezTo>
                      <a:pt x="6" y="8"/>
                      <a:pt x="7" y="8"/>
                      <a:pt x="7" y="7"/>
                    </a:cubicBezTo>
                    <a:cubicBezTo>
                      <a:pt x="8" y="6"/>
                      <a:pt x="8" y="4"/>
                      <a:pt x="6" y="3"/>
                    </a:cubicBezTo>
                    <a:cubicBezTo>
                      <a:pt x="5" y="1"/>
                      <a:pt x="3" y="0"/>
                      <a:pt x="1" y="0"/>
                    </a:cubicBezTo>
                    <a:cubicBezTo>
                      <a:pt x="1" y="0"/>
                      <a:pt x="0" y="0"/>
                      <a:pt x="0" y="0"/>
                    </a:cubicBezTo>
                    <a:cubicBezTo>
                      <a:pt x="0" y="1"/>
                      <a:pt x="0" y="2"/>
                      <a:pt x="0" y="4"/>
                    </a:cubicBezTo>
                    <a:cubicBezTo>
                      <a:pt x="0" y="5"/>
                      <a:pt x="1" y="7"/>
                      <a:pt x="2" y="8"/>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1174"/>
              <p:cNvSpPr/>
              <p:nvPr/>
            </p:nvSpPr>
            <p:spPr bwMode="auto">
              <a:xfrm>
                <a:off x="1661" y="2886"/>
                <a:ext cx="47" cy="45"/>
              </a:xfrm>
              <a:custGeom>
                <a:avLst/>
                <a:gdLst>
                  <a:gd name="T0" fmla="*/ 15 w 20"/>
                  <a:gd name="T1" fmla="*/ 0 h 19"/>
                  <a:gd name="T2" fmla="*/ 0 w 20"/>
                  <a:gd name="T3" fmla="*/ 19 h 19"/>
                  <a:gd name="T4" fmla="*/ 14 w 20"/>
                  <a:gd name="T5" fmla="*/ 19 h 19"/>
                  <a:gd name="T6" fmla="*/ 20 w 20"/>
                  <a:gd name="T7" fmla="*/ 7 h 19"/>
                  <a:gd name="T8" fmla="*/ 15 w 20"/>
                  <a:gd name="T9" fmla="*/ 0 h 19"/>
                </a:gdLst>
                <a:ahLst/>
                <a:cxnLst>
                  <a:cxn ang="0">
                    <a:pos x="T0" y="T1"/>
                  </a:cxn>
                  <a:cxn ang="0">
                    <a:pos x="T2" y="T3"/>
                  </a:cxn>
                  <a:cxn ang="0">
                    <a:pos x="T4" y="T5"/>
                  </a:cxn>
                  <a:cxn ang="0">
                    <a:pos x="T6" y="T7"/>
                  </a:cxn>
                  <a:cxn ang="0">
                    <a:pos x="T8" y="T9"/>
                  </a:cxn>
                </a:cxnLst>
                <a:rect l="0" t="0" r="r" b="b"/>
                <a:pathLst>
                  <a:path w="20" h="19">
                    <a:moveTo>
                      <a:pt x="15" y="0"/>
                    </a:moveTo>
                    <a:cubicBezTo>
                      <a:pt x="11" y="3"/>
                      <a:pt x="5" y="11"/>
                      <a:pt x="0" y="19"/>
                    </a:cubicBezTo>
                    <a:cubicBezTo>
                      <a:pt x="14" y="19"/>
                      <a:pt x="14" y="19"/>
                      <a:pt x="14" y="19"/>
                    </a:cubicBezTo>
                    <a:cubicBezTo>
                      <a:pt x="15" y="15"/>
                      <a:pt x="17" y="11"/>
                      <a:pt x="20" y="7"/>
                    </a:cubicBezTo>
                    <a:lnTo>
                      <a:pt x="15" y="0"/>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1175"/>
              <p:cNvSpPr/>
              <p:nvPr/>
            </p:nvSpPr>
            <p:spPr bwMode="auto">
              <a:xfrm>
                <a:off x="1614" y="2345"/>
                <a:ext cx="175" cy="544"/>
              </a:xfrm>
              <a:custGeom>
                <a:avLst/>
                <a:gdLst>
                  <a:gd name="T0" fmla="*/ 63 w 74"/>
                  <a:gd name="T1" fmla="*/ 84 h 229"/>
                  <a:gd name="T2" fmla="*/ 63 w 74"/>
                  <a:gd name="T3" fmla="*/ 0 h 229"/>
                  <a:gd name="T4" fmla="*/ 48 w 74"/>
                  <a:gd name="T5" fmla="*/ 95 h 229"/>
                  <a:gd name="T6" fmla="*/ 43 w 74"/>
                  <a:gd name="T7" fmla="*/ 229 h 229"/>
                  <a:gd name="T8" fmla="*/ 67 w 74"/>
                  <a:gd name="T9" fmla="*/ 199 h 229"/>
                  <a:gd name="T10" fmla="*/ 46 w 74"/>
                  <a:gd name="T11" fmla="*/ 164 h 229"/>
                  <a:gd name="T12" fmla="*/ 53 w 74"/>
                  <a:gd name="T13" fmla="*/ 158 h 229"/>
                  <a:gd name="T14" fmla="*/ 63 w 74"/>
                  <a:gd name="T15" fmla="*/ 84 h 2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229">
                    <a:moveTo>
                      <a:pt x="63" y="84"/>
                    </a:moveTo>
                    <a:cubicBezTo>
                      <a:pt x="69" y="64"/>
                      <a:pt x="74" y="31"/>
                      <a:pt x="63" y="0"/>
                    </a:cubicBezTo>
                    <a:cubicBezTo>
                      <a:pt x="68" y="45"/>
                      <a:pt x="55" y="77"/>
                      <a:pt x="48" y="95"/>
                    </a:cubicBezTo>
                    <a:cubicBezTo>
                      <a:pt x="39" y="117"/>
                      <a:pt x="0" y="171"/>
                      <a:pt x="43" y="229"/>
                    </a:cubicBezTo>
                    <a:cubicBezTo>
                      <a:pt x="49" y="219"/>
                      <a:pt x="58" y="209"/>
                      <a:pt x="67" y="199"/>
                    </a:cubicBezTo>
                    <a:cubicBezTo>
                      <a:pt x="59" y="187"/>
                      <a:pt x="51" y="174"/>
                      <a:pt x="46" y="164"/>
                    </a:cubicBezTo>
                    <a:cubicBezTo>
                      <a:pt x="48" y="163"/>
                      <a:pt x="50" y="161"/>
                      <a:pt x="53" y="158"/>
                    </a:cubicBezTo>
                    <a:cubicBezTo>
                      <a:pt x="46" y="130"/>
                      <a:pt x="56" y="107"/>
                      <a:pt x="63" y="84"/>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1176"/>
              <p:cNvSpPr/>
              <p:nvPr/>
            </p:nvSpPr>
            <p:spPr bwMode="auto">
              <a:xfrm>
                <a:off x="1706" y="2393"/>
                <a:ext cx="50" cy="28"/>
              </a:xfrm>
              <a:custGeom>
                <a:avLst/>
                <a:gdLst>
                  <a:gd name="T0" fmla="*/ 20 w 21"/>
                  <a:gd name="T1" fmla="*/ 0 h 12"/>
                  <a:gd name="T2" fmla="*/ 0 w 21"/>
                  <a:gd name="T3" fmla="*/ 10 h 12"/>
                  <a:gd name="T4" fmla="*/ 1 w 21"/>
                  <a:gd name="T5" fmla="*/ 12 h 12"/>
                  <a:gd name="T6" fmla="*/ 21 w 21"/>
                  <a:gd name="T7" fmla="*/ 6 h 12"/>
                  <a:gd name="T8" fmla="*/ 20 w 21"/>
                  <a:gd name="T9" fmla="*/ 0 h 12"/>
                </a:gdLst>
                <a:ahLst/>
                <a:cxnLst>
                  <a:cxn ang="0">
                    <a:pos x="T0" y="T1"/>
                  </a:cxn>
                  <a:cxn ang="0">
                    <a:pos x="T2" y="T3"/>
                  </a:cxn>
                  <a:cxn ang="0">
                    <a:pos x="T4" y="T5"/>
                  </a:cxn>
                  <a:cxn ang="0">
                    <a:pos x="T6" y="T7"/>
                  </a:cxn>
                  <a:cxn ang="0">
                    <a:pos x="T8" y="T9"/>
                  </a:cxn>
                </a:cxnLst>
                <a:rect l="0" t="0" r="r" b="b"/>
                <a:pathLst>
                  <a:path w="21" h="12">
                    <a:moveTo>
                      <a:pt x="20" y="0"/>
                    </a:moveTo>
                    <a:cubicBezTo>
                      <a:pt x="13" y="3"/>
                      <a:pt x="6" y="6"/>
                      <a:pt x="0" y="10"/>
                    </a:cubicBezTo>
                    <a:cubicBezTo>
                      <a:pt x="0" y="10"/>
                      <a:pt x="1" y="11"/>
                      <a:pt x="1" y="12"/>
                    </a:cubicBezTo>
                    <a:cubicBezTo>
                      <a:pt x="21" y="6"/>
                      <a:pt x="21" y="6"/>
                      <a:pt x="21" y="6"/>
                    </a:cubicBezTo>
                    <a:cubicBezTo>
                      <a:pt x="21" y="4"/>
                      <a:pt x="20" y="2"/>
                      <a:pt x="20"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1177"/>
              <p:cNvSpPr/>
              <p:nvPr/>
            </p:nvSpPr>
            <p:spPr bwMode="auto">
              <a:xfrm>
                <a:off x="1711" y="2412"/>
                <a:ext cx="45" cy="16"/>
              </a:xfrm>
              <a:custGeom>
                <a:avLst/>
                <a:gdLst>
                  <a:gd name="T0" fmla="*/ 19 w 19"/>
                  <a:gd name="T1" fmla="*/ 0 h 7"/>
                  <a:gd name="T2" fmla="*/ 0 w 19"/>
                  <a:gd name="T3" fmla="*/ 5 h 7"/>
                  <a:gd name="T4" fmla="*/ 0 w 19"/>
                  <a:gd name="T5" fmla="*/ 7 h 7"/>
                  <a:gd name="T6" fmla="*/ 19 w 19"/>
                  <a:gd name="T7" fmla="*/ 4 h 7"/>
                  <a:gd name="T8" fmla="*/ 19 w 19"/>
                  <a:gd name="T9" fmla="*/ 0 h 7"/>
                </a:gdLst>
                <a:ahLst/>
                <a:cxnLst>
                  <a:cxn ang="0">
                    <a:pos x="T0" y="T1"/>
                  </a:cxn>
                  <a:cxn ang="0">
                    <a:pos x="T2" y="T3"/>
                  </a:cxn>
                  <a:cxn ang="0">
                    <a:pos x="T4" y="T5"/>
                  </a:cxn>
                  <a:cxn ang="0">
                    <a:pos x="T6" y="T7"/>
                  </a:cxn>
                  <a:cxn ang="0">
                    <a:pos x="T8" y="T9"/>
                  </a:cxn>
                </a:cxnLst>
                <a:rect l="0" t="0" r="r" b="b"/>
                <a:pathLst>
                  <a:path w="19" h="7">
                    <a:moveTo>
                      <a:pt x="19" y="0"/>
                    </a:moveTo>
                    <a:cubicBezTo>
                      <a:pt x="0" y="5"/>
                      <a:pt x="0" y="5"/>
                      <a:pt x="0" y="5"/>
                    </a:cubicBezTo>
                    <a:cubicBezTo>
                      <a:pt x="0" y="6"/>
                      <a:pt x="0" y="6"/>
                      <a:pt x="0" y="7"/>
                    </a:cubicBezTo>
                    <a:cubicBezTo>
                      <a:pt x="19" y="4"/>
                      <a:pt x="19" y="4"/>
                      <a:pt x="19" y="4"/>
                    </a:cubicBezTo>
                    <a:cubicBezTo>
                      <a:pt x="19" y="3"/>
                      <a:pt x="19" y="1"/>
                      <a:pt x="19"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1178"/>
              <p:cNvSpPr/>
              <p:nvPr/>
            </p:nvSpPr>
            <p:spPr bwMode="auto">
              <a:xfrm>
                <a:off x="1720" y="2101"/>
                <a:ext cx="17" cy="78"/>
              </a:xfrm>
              <a:custGeom>
                <a:avLst/>
                <a:gdLst>
                  <a:gd name="T0" fmla="*/ 7 w 7"/>
                  <a:gd name="T1" fmla="*/ 0 h 33"/>
                  <a:gd name="T2" fmla="*/ 0 w 7"/>
                  <a:gd name="T3" fmla="*/ 33 h 33"/>
                  <a:gd name="T4" fmla="*/ 5 w 7"/>
                  <a:gd name="T5" fmla="*/ 33 h 33"/>
                  <a:gd name="T6" fmla="*/ 7 w 7"/>
                  <a:gd name="T7" fmla="*/ 0 h 33"/>
                </a:gdLst>
                <a:ahLst/>
                <a:cxnLst>
                  <a:cxn ang="0">
                    <a:pos x="T0" y="T1"/>
                  </a:cxn>
                  <a:cxn ang="0">
                    <a:pos x="T2" y="T3"/>
                  </a:cxn>
                  <a:cxn ang="0">
                    <a:pos x="T4" y="T5"/>
                  </a:cxn>
                  <a:cxn ang="0">
                    <a:pos x="T6" y="T7"/>
                  </a:cxn>
                </a:cxnLst>
                <a:rect l="0" t="0" r="r" b="b"/>
                <a:pathLst>
                  <a:path w="7" h="33">
                    <a:moveTo>
                      <a:pt x="7" y="0"/>
                    </a:moveTo>
                    <a:cubicBezTo>
                      <a:pt x="0" y="33"/>
                      <a:pt x="0" y="33"/>
                      <a:pt x="0" y="33"/>
                    </a:cubicBezTo>
                    <a:cubicBezTo>
                      <a:pt x="2" y="33"/>
                      <a:pt x="3" y="33"/>
                      <a:pt x="5" y="33"/>
                    </a:cubicBezTo>
                    <a:cubicBezTo>
                      <a:pt x="6" y="22"/>
                      <a:pt x="7" y="8"/>
                      <a:pt x="7"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1179"/>
              <p:cNvSpPr/>
              <p:nvPr/>
            </p:nvSpPr>
            <p:spPr bwMode="auto">
              <a:xfrm>
                <a:off x="1713" y="2426"/>
                <a:ext cx="43" cy="12"/>
              </a:xfrm>
              <a:custGeom>
                <a:avLst/>
                <a:gdLst>
                  <a:gd name="T0" fmla="*/ 18 w 18"/>
                  <a:gd name="T1" fmla="*/ 0 h 5"/>
                  <a:gd name="T2" fmla="*/ 0 w 18"/>
                  <a:gd name="T3" fmla="*/ 2 h 5"/>
                  <a:gd name="T4" fmla="*/ 1 w 18"/>
                  <a:gd name="T5" fmla="*/ 5 h 5"/>
                  <a:gd name="T6" fmla="*/ 17 w 18"/>
                  <a:gd name="T7" fmla="*/ 3 h 5"/>
                  <a:gd name="T8" fmla="*/ 18 w 18"/>
                  <a:gd name="T9" fmla="*/ 0 h 5"/>
                </a:gdLst>
                <a:ahLst/>
                <a:cxnLst>
                  <a:cxn ang="0">
                    <a:pos x="T0" y="T1"/>
                  </a:cxn>
                  <a:cxn ang="0">
                    <a:pos x="T2" y="T3"/>
                  </a:cxn>
                  <a:cxn ang="0">
                    <a:pos x="T4" y="T5"/>
                  </a:cxn>
                  <a:cxn ang="0">
                    <a:pos x="T6" y="T7"/>
                  </a:cxn>
                  <a:cxn ang="0">
                    <a:pos x="T8" y="T9"/>
                  </a:cxn>
                </a:cxnLst>
                <a:rect l="0" t="0" r="r" b="b"/>
                <a:pathLst>
                  <a:path w="18" h="5">
                    <a:moveTo>
                      <a:pt x="18" y="0"/>
                    </a:moveTo>
                    <a:cubicBezTo>
                      <a:pt x="0" y="2"/>
                      <a:pt x="0" y="2"/>
                      <a:pt x="0" y="2"/>
                    </a:cubicBezTo>
                    <a:cubicBezTo>
                      <a:pt x="0" y="3"/>
                      <a:pt x="1" y="4"/>
                      <a:pt x="1" y="5"/>
                    </a:cubicBezTo>
                    <a:cubicBezTo>
                      <a:pt x="17" y="3"/>
                      <a:pt x="17" y="3"/>
                      <a:pt x="17" y="3"/>
                    </a:cubicBezTo>
                    <a:cubicBezTo>
                      <a:pt x="17" y="2"/>
                      <a:pt x="18" y="1"/>
                      <a:pt x="18"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1180"/>
              <p:cNvSpPr/>
              <p:nvPr/>
            </p:nvSpPr>
            <p:spPr bwMode="auto">
              <a:xfrm>
                <a:off x="1708" y="2094"/>
                <a:ext cx="26" cy="85"/>
              </a:xfrm>
              <a:custGeom>
                <a:avLst/>
                <a:gdLst>
                  <a:gd name="T0" fmla="*/ 0 w 11"/>
                  <a:gd name="T1" fmla="*/ 35 h 36"/>
                  <a:gd name="T2" fmla="*/ 4 w 11"/>
                  <a:gd name="T3" fmla="*/ 36 h 36"/>
                  <a:gd name="T4" fmla="*/ 11 w 11"/>
                  <a:gd name="T5" fmla="*/ 0 h 36"/>
                  <a:gd name="T6" fmla="*/ 7 w 11"/>
                  <a:gd name="T7" fmla="*/ 2 h 36"/>
                  <a:gd name="T8" fmla="*/ 0 w 11"/>
                  <a:gd name="T9" fmla="*/ 35 h 36"/>
                </a:gdLst>
                <a:ahLst/>
                <a:cxnLst>
                  <a:cxn ang="0">
                    <a:pos x="T0" y="T1"/>
                  </a:cxn>
                  <a:cxn ang="0">
                    <a:pos x="T2" y="T3"/>
                  </a:cxn>
                  <a:cxn ang="0">
                    <a:pos x="T4" y="T5"/>
                  </a:cxn>
                  <a:cxn ang="0">
                    <a:pos x="T6" y="T7"/>
                  </a:cxn>
                  <a:cxn ang="0">
                    <a:pos x="T8" y="T9"/>
                  </a:cxn>
                </a:cxnLst>
                <a:rect l="0" t="0" r="r" b="b"/>
                <a:pathLst>
                  <a:path w="11" h="36">
                    <a:moveTo>
                      <a:pt x="0" y="35"/>
                    </a:moveTo>
                    <a:cubicBezTo>
                      <a:pt x="1" y="35"/>
                      <a:pt x="3" y="35"/>
                      <a:pt x="4" y="36"/>
                    </a:cubicBezTo>
                    <a:cubicBezTo>
                      <a:pt x="11" y="0"/>
                      <a:pt x="11" y="0"/>
                      <a:pt x="11" y="0"/>
                    </a:cubicBezTo>
                    <a:cubicBezTo>
                      <a:pt x="7" y="2"/>
                      <a:pt x="7" y="2"/>
                      <a:pt x="7" y="2"/>
                    </a:cubicBezTo>
                    <a:lnTo>
                      <a:pt x="0" y="35"/>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1181"/>
              <p:cNvSpPr/>
              <p:nvPr/>
            </p:nvSpPr>
            <p:spPr bwMode="auto">
              <a:xfrm>
                <a:off x="1715" y="2438"/>
                <a:ext cx="38" cy="9"/>
              </a:xfrm>
              <a:custGeom>
                <a:avLst/>
                <a:gdLst>
                  <a:gd name="T0" fmla="*/ 16 w 16"/>
                  <a:gd name="T1" fmla="*/ 0 h 4"/>
                  <a:gd name="T2" fmla="*/ 0 w 16"/>
                  <a:gd name="T3" fmla="*/ 1 h 4"/>
                  <a:gd name="T4" fmla="*/ 1 w 16"/>
                  <a:gd name="T5" fmla="*/ 4 h 4"/>
                  <a:gd name="T6" fmla="*/ 16 w 16"/>
                  <a:gd name="T7" fmla="*/ 3 h 4"/>
                  <a:gd name="T8" fmla="*/ 16 w 16"/>
                  <a:gd name="T9" fmla="*/ 0 h 4"/>
                </a:gdLst>
                <a:ahLst/>
                <a:cxnLst>
                  <a:cxn ang="0">
                    <a:pos x="T0" y="T1"/>
                  </a:cxn>
                  <a:cxn ang="0">
                    <a:pos x="T2" y="T3"/>
                  </a:cxn>
                  <a:cxn ang="0">
                    <a:pos x="T4" y="T5"/>
                  </a:cxn>
                  <a:cxn ang="0">
                    <a:pos x="T6" y="T7"/>
                  </a:cxn>
                  <a:cxn ang="0">
                    <a:pos x="T8" y="T9"/>
                  </a:cxn>
                </a:cxnLst>
                <a:rect l="0" t="0" r="r" b="b"/>
                <a:pathLst>
                  <a:path w="16" h="4">
                    <a:moveTo>
                      <a:pt x="16" y="0"/>
                    </a:moveTo>
                    <a:cubicBezTo>
                      <a:pt x="0" y="1"/>
                      <a:pt x="0" y="1"/>
                      <a:pt x="0" y="1"/>
                    </a:cubicBezTo>
                    <a:cubicBezTo>
                      <a:pt x="1" y="2"/>
                      <a:pt x="1" y="3"/>
                      <a:pt x="1" y="4"/>
                    </a:cubicBezTo>
                    <a:cubicBezTo>
                      <a:pt x="16" y="3"/>
                      <a:pt x="16" y="3"/>
                      <a:pt x="16" y="3"/>
                    </a:cubicBezTo>
                    <a:cubicBezTo>
                      <a:pt x="16" y="2"/>
                      <a:pt x="16" y="1"/>
                      <a:pt x="16"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1182"/>
              <p:cNvSpPr/>
              <p:nvPr/>
            </p:nvSpPr>
            <p:spPr bwMode="auto">
              <a:xfrm>
                <a:off x="1720" y="2450"/>
                <a:ext cx="33" cy="4"/>
              </a:xfrm>
              <a:custGeom>
                <a:avLst/>
                <a:gdLst>
                  <a:gd name="T0" fmla="*/ 14 w 14"/>
                  <a:gd name="T1" fmla="*/ 0 h 2"/>
                  <a:gd name="T2" fmla="*/ 0 w 14"/>
                  <a:gd name="T3" fmla="*/ 0 h 2"/>
                  <a:gd name="T4" fmla="*/ 0 w 14"/>
                  <a:gd name="T5" fmla="*/ 2 h 2"/>
                  <a:gd name="T6" fmla="*/ 13 w 14"/>
                  <a:gd name="T7" fmla="*/ 2 h 2"/>
                  <a:gd name="T8" fmla="*/ 14 w 14"/>
                  <a:gd name="T9" fmla="*/ 0 h 2"/>
                </a:gdLst>
                <a:ahLst/>
                <a:cxnLst>
                  <a:cxn ang="0">
                    <a:pos x="T0" y="T1"/>
                  </a:cxn>
                  <a:cxn ang="0">
                    <a:pos x="T2" y="T3"/>
                  </a:cxn>
                  <a:cxn ang="0">
                    <a:pos x="T4" y="T5"/>
                  </a:cxn>
                  <a:cxn ang="0">
                    <a:pos x="T6" y="T7"/>
                  </a:cxn>
                  <a:cxn ang="0">
                    <a:pos x="T8" y="T9"/>
                  </a:cxn>
                </a:cxnLst>
                <a:rect l="0" t="0" r="r" b="b"/>
                <a:pathLst>
                  <a:path w="14" h="2">
                    <a:moveTo>
                      <a:pt x="14" y="0"/>
                    </a:moveTo>
                    <a:cubicBezTo>
                      <a:pt x="0" y="0"/>
                      <a:pt x="0" y="0"/>
                      <a:pt x="0" y="0"/>
                    </a:cubicBezTo>
                    <a:cubicBezTo>
                      <a:pt x="0" y="1"/>
                      <a:pt x="0" y="2"/>
                      <a:pt x="0" y="2"/>
                    </a:cubicBezTo>
                    <a:cubicBezTo>
                      <a:pt x="13" y="2"/>
                      <a:pt x="13" y="2"/>
                      <a:pt x="13" y="2"/>
                    </a:cubicBezTo>
                    <a:cubicBezTo>
                      <a:pt x="13" y="2"/>
                      <a:pt x="13" y="1"/>
                      <a:pt x="14"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1183"/>
              <p:cNvSpPr/>
              <p:nvPr/>
            </p:nvSpPr>
            <p:spPr bwMode="auto">
              <a:xfrm>
                <a:off x="1720" y="2459"/>
                <a:ext cx="31" cy="10"/>
              </a:xfrm>
              <a:custGeom>
                <a:avLst/>
                <a:gdLst>
                  <a:gd name="T0" fmla="*/ 12 w 13"/>
                  <a:gd name="T1" fmla="*/ 4 h 4"/>
                  <a:gd name="T2" fmla="*/ 13 w 13"/>
                  <a:gd name="T3" fmla="*/ 0 h 4"/>
                  <a:gd name="T4" fmla="*/ 0 w 13"/>
                  <a:gd name="T5" fmla="*/ 0 h 4"/>
                  <a:gd name="T6" fmla="*/ 1 w 13"/>
                  <a:gd name="T7" fmla="*/ 4 h 4"/>
                  <a:gd name="T8" fmla="*/ 12 w 13"/>
                  <a:gd name="T9" fmla="*/ 4 h 4"/>
                </a:gdLst>
                <a:ahLst/>
                <a:cxnLst>
                  <a:cxn ang="0">
                    <a:pos x="T0" y="T1"/>
                  </a:cxn>
                  <a:cxn ang="0">
                    <a:pos x="T2" y="T3"/>
                  </a:cxn>
                  <a:cxn ang="0">
                    <a:pos x="T4" y="T5"/>
                  </a:cxn>
                  <a:cxn ang="0">
                    <a:pos x="T6" y="T7"/>
                  </a:cxn>
                  <a:cxn ang="0">
                    <a:pos x="T8" y="T9"/>
                  </a:cxn>
                </a:cxnLst>
                <a:rect l="0" t="0" r="r" b="b"/>
                <a:pathLst>
                  <a:path w="13" h="4">
                    <a:moveTo>
                      <a:pt x="12" y="4"/>
                    </a:moveTo>
                    <a:cubicBezTo>
                      <a:pt x="12" y="3"/>
                      <a:pt x="13" y="1"/>
                      <a:pt x="13" y="0"/>
                    </a:cubicBezTo>
                    <a:cubicBezTo>
                      <a:pt x="0" y="0"/>
                      <a:pt x="0" y="0"/>
                      <a:pt x="0" y="0"/>
                    </a:cubicBezTo>
                    <a:cubicBezTo>
                      <a:pt x="1" y="1"/>
                      <a:pt x="1" y="2"/>
                      <a:pt x="1" y="4"/>
                    </a:cubicBezTo>
                    <a:cubicBezTo>
                      <a:pt x="5" y="4"/>
                      <a:pt x="8" y="4"/>
                      <a:pt x="12" y="4"/>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1184"/>
              <p:cNvSpPr/>
              <p:nvPr/>
            </p:nvSpPr>
            <p:spPr bwMode="auto">
              <a:xfrm>
                <a:off x="1697" y="2101"/>
                <a:ext cx="23" cy="76"/>
              </a:xfrm>
              <a:custGeom>
                <a:avLst/>
                <a:gdLst>
                  <a:gd name="T0" fmla="*/ 0 w 10"/>
                  <a:gd name="T1" fmla="*/ 32 h 32"/>
                  <a:gd name="T2" fmla="*/ 4 w 10"/>
                  <a:gd name="T3" fmla="*/ 32 h 32"/>
                  <a:gd name="T4" fmla="*/ 10 w 10"/>
                  <a:gd name="T5" fmla="*/ 0 h 32"/>
                  <a:gd name="T6" fmla="*/ 6 w 10"/>
                  <a:gd name="T7" fmla="*/ 2 h 32"/>
                  <a:gd name="T8" fmla="*/ 0 w 10"/>
                  <a:gd name="T9" fmla="*/ 32 h 32"/>
                </a:gdLst>
                <a:ahLst/>
                <a:cxnLst>
                  <a:cxn ang="0">
                    <a:pos x="T0" y="T1"/>
                  </a:cxn>
                  <a:cxn ang="0">
                    <a:pos x="T2" y="T3"/>
                  </a:cxn>
                  <a:cxn ang="0">
                    <a:pos x="T4" y="T5"/>
                  </a:cxn>
                  <a:cxn ang="0">
                    <a:pos x="T6" y="T7"/>
                  </a:cxn>
                  <a:cxn ang="0">
                    <a:pos x="T8" y="T9"/>
                  </a:cxn>
                </a:cxnLst>
                <a:rect l="0" t="0" r="r" b="b"/>
                <a:pathLst>
                  <a:path w="10" h="32">
                    <a:moveTo>
                      <a:pt x="0" y="32"/>
                    </a:moveTo>
                    <a:cubicBezTo>
                      <a:pt x="1" y="32"/>
                      <a:pt x="2" y="32"/>
                      <a:pt x="4" y="32"/>
                    </a:cubicBezTo>
                    <a:cubicBezTo>
                      <a:pt x="10" y="0"/>
                      <a:pt x="10" y="0"/>
                      <a:pt x="10" y="0"/>
                    </a:cubicBezTo>
                    <a:cubicBezTo>
                      <a:pt x="6" y="2"/>
                      <a:pt x="6" y="2"/>
                      <a:pt x="6" y="2"/>
                    </a:cubicBezTo>
                    <a:lnTo>
                      <a:pt x="0" y="32"/>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1185"/>
              <p:cNvSpPr/>
              <p:nvPr/>
            </p:nvSpPr>
            <p:spPr bwMode="auto">
              <a:xfrm>
                <a:off x="1474" y="2471"/>
                <a:ext cx="270" cy="380"/>
              </a:xfrm>
              <a:custGeom>
                <a:avLst/>
                <a:gdLst>
                  <a:gd name="T0" fmla="*/ 111 w 114"/>
                  <a:gd name="T1" fmla="*/ 14 h 160"/>
                  <a:gd name="T2" fmla="*/ 114 w 114"/>
                  <a:gd name="T3" fmla="*/ 5 h 160"/>
                  <a:gd name="T4" fmla="*/ 0 w 114"/>
                  <a:gd name="T5" fmla="*/ 150 h 160"/>
                  <a:gd name="T6" fmla="*/ 7 w 114"/>
                  <a:gd name="T7" fmla="*/ 160 h 160"/>
                  <a:gd name="T8" fmla="*/ 111 w 114"/>
                  <a:gd name="T9" fmla="*/ 14 h 160"/>
                </a:gdLst>
                <a:ahLst/>
                <a:cxnLst>
                  <a:cxn ang="0">
                    <a:pos x="T0" y="T1"/>
                  </a:cxn>
                  <a:cxn ang="0">
                    <a:pos x="T2" y="T3"/>
                  </a:cxn>
                  <a:cxn ang="0">
                    <a:pos x="T4" y="T5"/>
                  </a:cxn>
                  <a:cxn ang="0">
                    <a:pos x="T6" y="T7"/>
                  </a:cxn>
                  <a:cxn ang="0">
                    <a:pos x="T8" y="T9"/>
                  </a:cxn>
                </a:cxnLst>
                <a:rect l="0" t="0" r="r" b="b"/>
                <a:pathLst>
                  <a:path w="114" h="160">
                    <a:moveTo>
                      <a:pt x="111" y="14"/>
                    </a:moveTo>
                    <a:cubicBezTo>
                      <a:pt x="112" y="11"/>
                      <a:pt x="113" y="8"/>
                      <a:pt x="114" y="5"/>
                    </a:cubicBezTo>
                    <a:cubicBezTo>
                      <a:pt x="23" y="0"/>
                      <a:pt x="32" y="98"/>
                      <a:pt x="0" y="150"/>
                    </a:cubicBezTo>
                    <a:cubicBezTo>
                      <a:pt x="2" y="153"/>
                      <a:pt x="4" y="156"/>
                      <a:pt x="7" y="160"/>
                    </a:cubicBezTo>
                    <a:cubicBezTo>
                      <a:pt x="39" y="115"/>
                      <a:pt x="30" y="9"/>
                      <a:pt x="111" y="14"/>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1186"/>
              <p:cNvSpPr/>
              <p:nvPr/>
            </p:nvSpPr>
            <p:spPr bwMode="auto">
              <a:xfrm>
                <a:off x="1685" y="2105"/>
                <a:ext cx="23" cy="72"/>
              </a:xfrm>
              <a:custGeom>
                <a:avLst/>
                <a:gdLst>
                  <a:gd name="T0" fmla="*/ 0 w 10"/>
                  <a:gd name="T1" fmla="*/ 30 h 30"/>
                  <a:gd name="T2" fmla="*/ 3 w 10"/>
                  <a:gd name="T3" fmla="*/ 30 h 30"/>
                  <a:gd name="T4" fmla="*/ 10 w 10"/>
                  <a:gd name="T5" fmla="*/ 0 h 30"/>
                  <a:gd name="T6" fmla="*/ 5 w 10"/>
                  <a:gd name="T7" fmla="*/ 2 h 30"/>
                  <a:gd name="T8" fmla="*/ 0 w 10"/>
                  <a:gd name="T9" fmla="*/ 30 h 30"/>
                </a:gdLst>
                <a:ahLst/>
                <a:cxnLst>
                  <a:cxn ang="0">
                    <a:pos x="T0" y="T1"/>
                  </a:cxn>
                  <a:cxn ang="0">
                    <a:pos x="T2" y="T3"/>
                  </a:cxn>
                  <a:cxn ang="0">
                    <a:pos x="T4" y="T5"/>
                  </a:cxn>
                  <a:cxn ang="0">
                    <a:pos x="T6" y="T7"/>
                  </a:cxn>
                  <a:cxn ang="0">
                    <a:pos x="T8" y="T9"/>
                  </a:cxn>
                </a:cxnLst>
                <a:rect l="0" t="0" r="r" b="b"/>
                <a:pathLst>
                  <a:path w="10" h="30">
                    <a:moveTo>
                      <a:pt x="0" y="30"/>
                    </a:moveTo>
                    <a:cubicBezTo>
                      <a:pt x="1" y="30"/>
                      <a:pt x="2" y="30"/>
                      <a:pt x="3" y="30"/>
                    </a:cubicBezTo>
                    <a:cubicBezTo>
                      <a:pt x="10" y="0"/>
                      <a:pt x="10" y="0"/>
                      <a:pt x="10" y="0"/>
                    </a:cubicBezTo>
                    <a:cubicBezTo>
                      <a:pt x="5" y="2"/>
                      <a:pt x="5" y="2"/>
                      <a:pt x="5" y="2"/>
                    </a:cubicBezTo>
                    <a:lnTo>
                      <a:pt x="0" y="3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1187"/>
              <p:cNvSpPr/>
              <p:nvPr/>
            </p:nvSpPr>
            <p:spPr bwMode="auto">
              <a:xfrm>
                <a:off x="1673" y="2113"/>
                <a:ext cx="21" cy="64"/>
              </a:xfrm>
              <a:custGeom>
                <a:avLst/>
                <a:gdLst>
                  <a:gd name="T0" fmla="*/ 0 w 9"/>
                  <a:gd name="T1" fmla="*/ 27 h 27"/>
                  <a:gd name="T2" fmla="*/ 3 w 9"/>
                  <a:gd name="T3" fmla="*/ 27 h 27"/>
                  <a:gd name="T4" fmla="*/ 9 w 9"/>
                  <a:gd name="T5" fmla="*/ 0 h 27"/>
                  <a:gd name="T6" fmla="*/ 5 w 9"/>
                  <a:gd name="T7" fmla="*/ 2 h 27"/>
                  <a:gd name="T8" fmla="*/ 0 w 9"/>
                  <a:gd name="T9" fmla="*/ 27 h 27"/>
                </a:gdLst>
                <a:ahLst/>
                <a:cxnLst>
                  <a:cxn ang="0">
                    <a:pos x="T0" y="T1"/>
                  </a:cxn>
                  <a:cxn ang="0">
                    <a:pos x="T2" y="T3"/>
                  </a:cxn>
                  <a:cxn ang="0">
                    <a:pos x="T4" y="T5"/>
                  </a:cxn>
                  <a:cxn ang="0">
                    <a:pos x="T6" y="T7"/>
                  </a:cxn>
                  <a:cxn ang="0">
                    <a:pos x="T8" y="T9"/>
                  </a:cxn>
                </a:cxnLst>
                <a:rect l="0" t="0" r="r" b="b"/>
                <a:pathLst>
                  <a:path w="9" h="27">
                    <a:moveTo>
                      <a:pt x="0" y="27"/>
                    </a:moveTo>
                    <a:cubicBezTo>
                      <a:pt x="1" y="27"/>
                      <a:pt x="2" y="27"/>
                      <a:pt x="3" y="27"/>
                    </a:cubicBezTo>
                    <a:cubicBezTo>
                      <a:pt x="9" y="0"/>
                      <a:pt x="9" y="0"/>
                      <a:pt x="9" y="0"/>
                    </a:cubicBezTo>
                    <a:cubicBezTo>
                      <a:pt x="5" y="2"/>
                      <a:pt x="5" y="2"/>
                      <a:pt x="5" y="2"/>
                    </a:cubicBezTo>
                    <a:lnTo>
                      <a:pt x="0" y="27"/>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1188"/>
              <p:cNvSpPr/>
              <p:nvPr/>
            </p:nvSpPr>
            <p:spPr bwMode="auto">
              <a:xfrm>
                <a:off x="1536" y="2148"/>
                <a:ext cx="220" cy="147"/>
              </a:xfrm>
              <a:custGeom>
                <a:avLst/>
                <a:gdLst>
                  <a:gd name="T0" fmla="*/ 44 w 93"/>
                  <a:gd name="T1" fmla="*/ 19 h 62"/>
                  <a:gd name="T2" fmla="*/ 35 w 93"/>
                  <a:gd name="T3" fmla="*/ 0 h 62"/>
                  <a:gd name="T4" fmla="*/ 22 w 93"/>
                  <a:gd name="T5" fmla="*/ 6 h 62"/>
                  <a:gd name="T6" fmla="*/ 31 w 93"/>
                  <a:gd name="T7" fmla="*/ 25 h 62"/>
                  <a:gd name="T8" fmla="*/ 0 w 93"/>
                  <a:gd name="T9" fmla="*/ 62 h 62"/>
                  <a:gd name="T10" fmla="*/ 93 w 93"/>
                  <a:gd name="T11" fmla="*/ 18 h 62"/>
                  <a:gd name="T12" fmla="*/ 44 w 93"/>
                  <a:gd name="T13" fmla="*/ 19 h 62"/>
                </a:gdLst>
                <a:ahLst/>
                <a:cxnLst>
                  <a:cxn ang="0">
                    <a:pos x="T0" y="T1"/>
                  </a:cxn>
                  <a:cxn ang="0">
                    <a:pos x="T2" y="T3"/>
                  </a:cxn>
                  <a:cxn ang="0">
                    <a:pos x="T4" y="T5"/>
                  </a:cxn>
                  <a:cxn ang="0">
                    <a:pos x="T6" y="T7"/>
                  </a:cxn>
                  <a:cxn ang="0">
                    <a:pos x="T8" y="T9"/>
                  </a:cxn>
                  <a:cxn ang="0">
                    <a:pos x="T10" y="T11"/>
                  </a:cxn>
                  <a:cxn ang="0">
                    <a:pos x="T12" y="T13"/>
                  </a:cxn>
                </a:cxnLst>
                <a:rect l="0" t="0" r="r" b="b"/>
                <a:pathLst>
                  <a:path w="93" h="62">
                    <a:moveTo>
                      <a:pt x="44" y="19"/>
                    </a:moveTo>
                    <a:cubicBezTo>
                      <a:pt x="42" y="15"/>
                      <a:pt x="37" y="4"/>
                      <a:pt x="35" y="0"/>
                    </a:cubicBezTo>
                    <a:cubicBezTo>
                      <a:pt x="31" y="1"/>
                      <a:pt x="26" y="4"/>
                      <a:pt x="22" y="6"/>
                    </a:cubicBezTo>
                    <a:cubicBezTo>
                      <a:pt x="25" y="12"/>
                      <a:pt x="29" y="21"/>
                      <a:pt x="31" y="25"/>
                    </a:cubicBezTo>
                    <a:cubicBezTo>
                      <a:pt x="20" y="35"/>
                      <a:pt x="7" y="48"/>
                      <a:pt x="0" y="62"/>
                    </a:cubicBezTo>
                    <a:cubicBezTo>
                      <a:pt x="26" y="46"/>
                      <a:pt x="57" y="31"/>
                      <a:pt x="93" y="18"/>
                    </a:cubicBezTo>
                    <a:cubicBezTo>
                      <a:pt x="75" y="16"/>
                      <a:pt x="54" y="17"/>
                      <a:pt x="44" y="19"/>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1189"/>
              <p:cNvSpPr/>
              <p:nvPr/>
            </p:nvSpPr>
            <p:spPr bwMode="auto">
              <a:xfrm>
                <a:off x="1659" y="2117"/>
                <a:ext cx="21" cy="60"/>
              </a:xfrm>
              <a:custGeom>
                <a:avLst/>
                <a:gdLst>
                  <a:gd name="T0" fmla="*/ 0 w 9"/>
                  <a:gd name="T1" fmla="*/ 25 h 25"/>
                  <a:gd name="T2" fmla="*/ 4 w 9"/>
                  <a:gd name="T3" fmla="*/ 25 h 25"/>
                  <a:gd name="T4" fmla="*/ 9 w 9"/>
                  <a:gd name="T5" fmla="*/ 0 h 25"/>
                  <a:gd name="T6" fmla="*/ 5 w 9"/>
                  <a:gd name="T7" fmla="*/ 3 h 25"/>
                  <a:gd name="T8" fmla="*/ 0 w 9"/>
                  <a:gd name="T9" fmla="*/ 25 h 25"/>
                </a:gdLst>
                <a:ahLst/>
                <a:cxnLst>
                  <a:cxn ang="0">
                    <a:pos x="T0" y="T1"/>
                  </a:cxn>
                  <a:cxn ang="0">
                    <a:pos x="T2" y="T3"/>
                  </a:cxn>
                  <a:cxn ang="0">
                    <a:pos x="T4" y="T5"/>
                  </a:cxn>
                  <a:cxn ang="0">
                    <a:pos x="T6" y="T7"/>
                  </a:cxn>
                  <a:cxn ang="0">
                    <a:pos x="T8" y="T9"/>
                  </a:cxn>
                </a:cxnLst>
                <a:rect l="0" t="0" r="r" b="b"/>
                <a:pathLst>
                  <a:path w="9" h="25">
                    <a:moveTo>
                      <a:pt x="0" y="25"/>
                    </a:moveTo>
                    <a:cubicBezTo>
                      <a:pt x="2" y="25"/>
                      <a:pt x="3" y="25"/>
                      <a:pt x="4" y="25"/>
                    </a:cubicBezTo>
                    <a:cubicBezTo>
                      <a:pt x="9" y="0"/>
                      <a:pt x="9" y="0"/>
                      <a:pt x="9" y="0"/>
                    </a:cubicBezTo>
                    <a:cubicBezTo>
                      <a:pt x="5" y="3"/>
                      <a:pt x="5" y="3"/>
                      <a:pt x="5" y="3"/>
                    </a:cubicBezTo>
                    <a:lnTo>
                      <a:pt x="0" y="25"/>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1190"/>
              <p:cNvSpPr/>
              <p:nvPr/>
            </p:nvSpPr>
            <p:spPr bwMode="auto">
              <a:xfrm>
                <a:off x="1559" y="2516"/>
                <a:ext cx="156" cy="382"/>
              </a:xfrm>
              <a:custGeom>
                <a:avLst/>
                <a:gdLst>
                  <a:gd name="T0" fmla="*/ 62 w 66"/>
                  <a:gd name="T1" fmla="*/ 27 h 161"/>
                  <a:gd name="T2" fmla="*/ 66 w 66"/>
                  <a:gd name="T3" fmla="*/ 0 h 161"/>
                  <a:gd name="T4" fmla="*/ 51 w 66"/>
                  <a:gd name="T5" fmla="*/ 3 h 161"/>
                  <a:gd name="T6" fmla="*/ 46 w 66"/>
                  <a:gd name="T7" fmla="*/ 161 h 161"/>
                  <a:gd name="T8" fmla="*/ 55 w 66"/>
                  <a:gd name="T9" fmla="*/ 151 h 161"/>
                  <a:gd name="T10" fmla="*/ 62 w 66"/>
                  <a:gd name="T11" fmla="*/ 27 h 161"/>
                </a:gdLst>
                <a:ahLst/>
                <a:cxnLst>
                  <a:cxn ang="0">
                    <a:pos x="T0" y="T1"/>
                  </a:cxn>
                  <a:cxn ang="0">
                    <a:pos x="T2" y="T3"/>
                  </a:cxn>
                  <a:cxn ang="0">
                    <a:pos x="T4" y="T5"/>
                  </a:cxn>
                  <a:cxn ang="0">
                    <a:pos x="T6" y="T7"/>
                  </a:cxn>
                  <a:cxn ang="0">
                    <a:pos x="T8" y="T9"/>
                  </a:cxn>
                  <a:cxn ang="0">
                    <a:pos x="T10" y="T11"/>
                  </a:cxn>
                </a:cxnLst>
                <a:rect l="0" t="0" r="r" b="b"/>
                <a:pathLst>
                  <a:path w="66" h="161">
                    <a:moveTo>
                      <a:pt x="62" y="27"/>
                    </a:moveTo>
                    <a:cubicBezTo>
                      <a:pt x="64" y="18"/>
                      <a:pt x="65" y="9"/>
                      <a:pt x="66" y="0"/>
                    </a:cubicBezTo>
                    <a:cubicBezTo>
                      <a:pt x="60" y="1"/>
                      <a:pt x="55" y="2"/>
                      <a:pt x="51" y="3"/>
                    </a:cubicBezTo>
                    <a:cubicBezTo>
                      <a:pt x="54" y="56"/>
                      <a:pt x="0" y="116"/>
                      <a:pt x="46" y="161"/>
                    </a:cubicBezTo>
                    <a:cubicBezTo>
                      <a:pt x="49" y="158"/>
                      <a:pt x="52" y="154"/>
                      <a:pt x="55" y="151"/>
                    </a:cubicBezTo>
                    <a:cubicBezTo>
                      <a:pt x="28" y="104"/>
                      <a:pt x="49" y="54"/>
                      <a:pt x="62" y="27"/>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1191"/>
              <p:cNvSpPr/>
              <p:nvPr/>
            </p:nvSpPr>
            <p:spPr bwMode="auto">
              <a:xfrm>
                <a:off x="1354" y="1460"/>
                <a:ext cx="312" cy="263"/>
              </a:xfrm>
              <a:custGeom>
                <a:avLst/>
                <a:gdLst>
                  <a:gd name="T0" fmla="*/ 54 w 132"/>
                  <a:gd name="T1" fmla="*/ 14 h 111"/>
                  <a:gd name="T2" fmla="*/ 122 w 132"/>
                  <a:gd name="T3" fmla="*/ 42 h 111"/>
                  <a:gd name="T4" fmla="*/ 132 w 132"/>
                  <a:gd name="T5" fmla="*/ 35 h 111"/>
                  <a:gd name="T6" fmla="*/ 52 w 132"/>
                  <a:gd name="T7" fmla="*/ 2 h 111"/>
                  <a:gd name="T8" fmla="*/ 0 w 132"/>
                  <a:gd name="T9" fmla="*/ 99 h 111"/>
                  <a:gd name="T10" fmla="*/ 5 w 132"/>
                  <a:gd name="T11" fmla="*/ 111 h 111"/>
                  <a:gd name="T12" fmla="*/ 54 w 132"/>
                  <a:gd name="T13" fmla="*/ 14 h 111"/>
                </a:gdLst>
                <a:ahLst/>
                <a:cxnLst>
                  <a:cxn ang="0">
                    <a:pos x="T0" y="T1"/>
                  </a:cxn>
                  <a:cxn ang="0">
                    <a:pos x="T2" y="T3"/>
                  </a:cxn>
                  <a:cxn ang="0">
                    <a:pos x="T4" y="T5"/>
                  </a:cxn>
                  <a:cxn ang="0">
                    <a:pos x="T6" y="T7"/>
                  </a:cxn>
                  <a:cxn ang="0">
                    <a:pos x="T8" y="T9"/>
                  </a:cxn>
                  <a:cxn ang="0">
                    <a:pos x="T10" y="T11"/>
                  </a:cxn>
                  <a:cxn ang="0">
                    <a:pos x="T12" y="T13"/>
                  </a:cxn>
                </a:cxnLst>
                <a:rect l="0" t="0" r="r" b="b"/>
                <a:pathLst>
                  <a:path w="132" h="111">
                    <a:moveTo>
                      <a:pt x="54" y="14"/>
                    </a:moveTo>
                    <a:cubicBezTo>
                      <a:pt x="59" y="12"/>
                      <a:pt x="97" y="28"/>
                      <a:pt x="122" y="42"/>
                    </a:cubicBezTo>
                    <a:cubicBezTo>
                      <a:pt x="125" y="39"/>
                      <a:pt x="129" y="37"/>
                      <a:pt x="132" y="35"/>
                    </a:cubicBezTo>
                    <a:cubicBezTo>
                      <a:pt x="103" y="20"/>
                      <a:pt x="56" y="0"/>
                      <a:pt x="52" y="2"/>
                    </a:cubicBezTo>
                    <a:cubicBezTo>
                      <a:pt x="43" y="4"/>
                      <a:pt x="20" y="52"/>
                      <a:pt x="0" y="99"/>
                    </a:cubicBezTo>
                    <a:cubicBezTo>
                      <a:pt x="5" y="111"/>
                      <a:pt x="5" y="111"/>
                      <a:pt x="5" y="111"/>
                    </a:cubicBezTo>
                    <a:cubicBezTo>
                      <a:pt x="26" y="63"/>
                      <a:pt x="48" y="16"/>
                      <a:pt x="54" y="14"/>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1192"/>
              <p:cNvSpPr/>
              <p:nvPr/>
            </p:nvSpPr>
            <p:spPr bwMode="auto">
              <a:xfrm>
                <a:off x="1654" y="2421"/>
                <a:ext cx="57" cy="55"/>
              </a:xfrm>
              <a:custGeom>
                <a:avLst/>
                <a:gdLst>
                  <a:gd name="T0" fmla="*/ 24 w 24"/>
                  <a:gd name="T1" fmla="*/ 20 h 23"/>
                  <a:gd name="T2" fmla="*/ 17 w 24"/>
                  <a:gd name="T3" fmla="*/ 0 h 23"/>
                  <a:gd name="T4" fmla="*/ 0 w 24"/>
                  <a:gd name="T5" fmla="*/ 11 h 23"/>
                  <a:gd name="T6" fmla="*/ 7 w 24"/>
                  <a:gd name="T7" fmla="*/ 23 h 23"/>
                  <a:gd name="T8" fmla="*/ 24 w 24"/>
                  <a:gd name="T9" fmla="*/ 20 h 23"/>
                </a:gdLst>
                <a:ahLst/>
                <a:cxnLst>
                  <a:cxn ang="0">
                    <a:pos x="T0" y="T1"/>
                  </a:cxn>
                  <a:cxn ang="0">
                    <a:pos x="T2" y="T3"/>
                  </a:cxn>
                  <a:cxn ang="0">
                    <a:pos x="T4" y="T5"/>
                  </a:cxn>
                  <a:cxn ang="0">
                    <a:pos x="T6" y="T7"/>
                  </a:cxn>
                  <a:cxn ang="0">
                    <a:pos x="T8" y="T9"/>
                  </a:cxn>
                </a:cxnLst>
                <a:rect l="0" t="0" r="r" b="b"/>
                <a:pathLst>
                  <a:path w="24" h="23">
                    <a:moveTo>
                      <a:pt x="24" y="20"/>
                    </a:moveTo>
                    <a:cubicBezTo>
                      <a:pt x="23" y="13"/>
                      <a:pt x="21" y="6"/>
                      <a:pt x="17" y="0"/>
                    </a:cubicBezTo>
                    <a:cubicBezTo>
                      <a:pt x="11" y="3"/>
                      <a:pt x="6" y="7"/>
                      <a:pt x="0" y="11"/>
                    </a:cubicBezTo>
                    <a:cubicBezTo>
                      <a:pt x="3" y="15"/>
                      <a:pt x="5" y="19"/>
                      <a:pt x="7" y="23"/>
                    </a:cubicBezTo>
                    <a:cubicBezTo>
                      <a:pt x="12" y="22"/>
                      <a:pt x="18" y="20"/>
                      <a:pt x="24" y="20"/>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1193"/>
              <p:cNvSpPr/>
              <p:nvPr/>
            </p:nvSpPr>
            <p:spPr bwMode="auto">
              <a:xfrm>
                <a:off x="1647" y="2124"/>
                <a:ext cx="19" cy="55"/>
              </a:xfrm>
              <a:custGeom>
                <a:avLst/>
                <a:gdLst>
                  <a:gd name="T0" fmla="*/ 0 w 8"/>
                  <a:gd name="T1" fmla="*/ 23 h 23"/>
                  <a:gd name="T2" fmla="*/ 4 w 8"/>
                  <a:gd name="T3" fmla="*/ 22 h 23"/>
                  <a:gd name="T4" fmla="*/ 8 w 8"/>
                  <a:gd name="T5" fmla="*/ 0 h 23"/>
                  <a:gd name="T6" fmla="*/ 4 w 8"/>
                  <a:gd name="T7" fmla="*/ 2 h 23"/>
                  <a:gd name="T8" fmla="*/ 0 w 8"/>
                  <a:gd name="T9" fmla="*/ 23 h 23"/>
                </a:gdLst>
                <a:ahLst/>
                <a:cxnLst>
                  <a:cxn ang="0">
                    <a:pos x="T0" y="T1"/>
                  </a:cxn>
                  <a:cxn ang="0">
                    <a:pos x="T2" y="T3"/>
                  </a:cxn>
                  <a:cxn ang="0">
                    <a:pos x="T4" y="T5"/>
                  </a:cxn>
                  <a:cxn ang="0">
                    <a:pos x="T6" y="T7"/>
                  </a:cxn>
                  <a:cxn ang="0">
                    <a:pos x="T8" y="T9"/>
                  </a:cxn>
                </a:cxnLst>
                <a:rect l="0" t="0" r="r" b="b"/>
                <a:pathLst>
                  <a:path w="8" h="23">
                    <a:moveTo>
                      <a:pt x="0" y="23"/>
                    </a:moveTo>
                    <a:cubicBezTo>
                      <a:pt x="1" y="23"/>
                      <a:pt x="2" y="22"/>
                      <a:pt x="4" y="22"/>
                    </a:cubicBezTo>
                    <a:cubicBezTo>
                      <a:pt x="8" y="0"/>
                      <a:pt x="8" y="0"/>
                      <a:pt x="8" y="0"/>
                    </a:cubicBezTo>
                    <a:cubicBezTo>
                      <a:pt x="7" y="1"/>
                      <a:pt x="5" y="2"/>
                      <a:pt x="4" y="2"/>
                    </a:cubicBezTo>
                    <a:lnTo>
                      <a:pt x="0" y="23"/>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1194"/>
              <p:cNvSpPr/>
              <p:nvPr/>
            </p:nvSpPr>
            <p:spPr bwMode="auto">
              <a:xfrm>
                <a:off x="1633" y="1944"/>
                <a:ext cx="16" cy="19"/>
              </a:xfrm>
              <a:custGeom>
                <a:avLst/>
                <a:gdLst>
                  <a:gd name="T0" fmla="*/ 3 w 7"/>
                  <a:gd name="T1" fmla="*/ 2 h 8"/>
                  <a:gd name="T2" fmla="*/ 1 w 7"/>
                  <a:gd name="T3" fmla="*/ 8 h 8"/>
                  <a:gd name="T4" fmla="*/ 7 w 7"/>
                  <a:gd name="T5" fmla="*/ 5 h 8"/>
                  <a:gd name="T6" fmla="*/ 3 w 7"/>
                  <a:gd name="T7" fmla="*/ 2 h 8"/>
                </a:gdLst>
                <a:ahLst/>
                <a:cxnLst>
                  <a:cxn ang="0">
                    <a:pos x="T0" y="T1"/>
                  </a:cxn>
                  <a:cxn ang="0">
                    <a:pos x="T2" y="T3"/>
                  </a:cxn>
                  <a:cxn ang="0">
                    <a:pos x="T4" y="T5"/>
                  </a:cxn>
                  <a:cxn ang="0">
                    <a:pos x="T6" y="T7"/>
                  </a:cxn>
                </a:cxnLst>
                <a:rect l="0" t="0" r="r" b="b"/>
                <a:pathLst>
                  <a:path w="7" h="8">
                    <a:moveTo>
                      <a:pt x="3" y="2"/>
                    </a:moveTo>
                    <a:cubicBezTo>
                      <a:pt x="0" y="3"/>
                      <a:pt x="0" y="5"/>
                      <a:pt x="1" y="8"/>
                    </a:cubicBezTo>
                    <a:cubicBezTo>
                      <a:pt x="7" y="5"/>
                      <a:pt x="7" y="5"/>
                      <a:pt x="7" y="5"/>
                    </a:cubicBezTo>
                    <a:cubicBezTo>
                      <a:pt x="7" y="3"/>
                      <a:pt x="5" y="0"/>
                      <a:pt x="3"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1195"/>
              <p:cNvSpPr/>
              <p:nvPr/>
            </p:nvSpPr>
            <p:spPr bwMode="auto">
              <a:xfrm>
                <a:off x="1637" y="2131"/>
                <a:ext cx="15" cy="46"/>
              </a:xfrm>
              <a:custGeom>
                <a:avLst/>
                <a:gdLst>
                  <a:gd name="T0" fmla="*/ 0 w 6"/>
                  <a:gd name="T1" fmla="*/ 14 h 19"/>
                  <a:gd name="T2" fmla="*/ 2 w 6"/>
                  <a:gd name="T3" fmla="*/ 19 h 19"/>
                  <a:gd name="T4" fmla="*/ 6 w 6"/>
                  <a:gd name="T5" fmla="*/ 0 h 19"/>
                  <a:gd name="T6" fmla="*/ 3 w 6"/>
                  <a:gd name="T7" fmla="*/ 2 h 19"/>
                  <a:gd name="T8" fmla="*/ 0 w 6"/>
                  <a:gd name="T9" fmla="*/ 14 h 19"/>
                </a:gdLst>
                <a:ahLst/>
                <a:cxnLst>
                  <a:cxn ang="0">
                    <a:pos x="T0" y="T1"/>
                  </a:cxn>
                  <a:cxn ang="0">
                    <a:pos x="T2" y="T3"/>
                  </a:cxn>
                  <a:cxn ang="0">
                    <a:pos x="T4" y="T5"/>
                  </a:cxn>
                  <a:cxn ang="0">
                    <a:pos x="T6" y="T7"/>
                  </a:cxn>
                  <a:cxn ang="0">
                    <a:pos x="T8" y="T9"/>
                  </a:cxn>
                </a:cxnLst>
                <a:rect l="0" t="0" r="r" b="b"/>
                <a:pathLst>
                  <a:path w="6" h="19">
                    <a:moveTo>
                      <a:pt x="0" y="14"/>
                    </a:moveTo>
                    <a:cubicBezTo>
                      <a:pt x="1" y="16"/>
                      <a:pt x="2" y="18"/>
                      <a:pt x="2" y="19"/>
                    </a:cubicBezTo>
                    <a:cubicBezTo>
                      <a:pt x="6" y="0"/>
                      <a:pt x="6" y="0"/>
                      <a:pt x="6" y="0"/>
                    </a:cubicBezTo>
                    <a:cubicBezTo>
                      <a:pt x="5" y="1"/>
                      <a:pt x="4" y="1"/>
                      <a:pt x="3" y="2"/>
                    </a:cubicBezTo>
                    <a:lnTo>
                      <a:pt x="0" y="14"/>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 name="Freeform 1196"/>
              <p:cNvSpPr/>
              <p:nvPr/>
            </p:nvSpPr>
            <p:spPr bwMode="auto">
              <a:xfrm>
                <a:off x="1517" y="2528"/>
                <a:ext cx="161" cy="401"/>
              </a:xfrm>
              <a:custGeom>
                <a:avLst/>
                <a:gdLst>
                  <a:gd name="T0" fmla="*/ 64 w 68"/>
                  <a:gd name="T1" fmla="*/ 0 h 169"/>
                  <a:gd name="T2" fmla="*/ 56 w 68"/>
                  <a:gd name="T3" fmla="*/ 4 h 169"/>
                  <a:gd name="T4" fmla="*/ 55 w 68"/>
                  <a:gd name="T5" fmla="*/ 169 h 169"/>
                  <a:gd name="T6" fmla="*/ 61 w 68"/>
                  <a:gd name="T7" fmla="*/ 161 h 169"/>
                  <a:gd name="T8" fmla="*/ 64 w 68"/>
                  <a:gd name="T9" fmla="*/ 0 h 169"/>
                </a:gdLst>
                <a:ahLst/>
                <a:cxnLst>
                  <a:cxn ang="0">
                    <a:pos x="T0" y="T1"/>
                  </a:cxn>
                  <a:cxn ang="0">
                    <a:pos x="T2" y="T3"/>
                  </a:cxn>
                  <a:cxn ang="0">
                    <a:pos x="T4" y="T5"/>
                  </a:cxn>
                  <a:cxn ang="0">
                    <a:pos x="T6" y="T7"/>
                  </a:cxn>
                  <a:cxn ang="0">
                    <a:pos x="T8" y="T9"/>
                  </a:cxn>
                </a:cxnLst>
                <a:rect l="0" t="0" r="r" b="b"/>
                <a:pathLst>
                  <a:path w="68" h="169">
                    <a:moveTo>
                      <a:pt x="64" y="0"/>
                    </a:moveTo>
                    <a:cubicBezTo>
                      <a:pt x="61" y="1"/>
                      <a:pt x="59" y="3"/>
                      <a:pt x="56" y="4"/>
                    </a:cubicBezTo>
                    <a:cubicBezTo>
                      <a:pt x="61" y="61"/>
                      <a:pt x="0" y="126"/>
                      <a:pt x="55" y="169"/>
                    </a:cubicBezTo>
                    <a:cubicBezTo>
                      <a:pt x="57" y="166"/>
                      <a:pt x="59" y="164"/>
                      <a:pt x="61" y="161"/>
                    </a:cubicBezTo>
                    <a:cubicBezTo>
                      <a:pt x="12" y="115"/>
                      <a:pt x="68" y="54"/>
                      <a:pt x="64"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1197"/>
              <p:cNvSpPr/>
              <p:nvPr/>
            </p:nvSpPr>
            <p:spPr bwMode="auto">
              <a:xfrm>
                <a:off x="1626" y="2136"/>
                <a:ext cx="14" cy="24"/>
              </a:xfrm>
              <a:custGeom>
                <a:avLst/>
                <a:gdLst>
                  <a:gd name="T0" fmla="*/ 4 w 6"/>
                  <a:gd name="T1" fmla="*/ 10 h 10"/>
                  <a:gd name="T2" fmla="*/ 6 w 6"/>
                  <a:gd name="T3" fmla="*/ 0 h 10"/>
                  <a:gd name="T4" fmla="*/ 0 w 6"/>
                  <a:gd name="T5" fmla="*/ 3 h 10"/>
                  <a:gd name="T6" fmla="*/ 4 w 6"/>
                  <a:gd name="T7" fmla="*/ 10 h 10"/>
                </a:gdLst>
                <a:ahLst/>
                <a:cxnLst>
                  <a:cxn ang="0">
                    <a:pos x="T0" y="T1"/>
                  </a:cxn>
                  <a:cxn ang="0">
                    <a:pos x="T2" y="T3"/>
                  </a:cxn>
                  <a:cxn ang="0">
                    <a:pos x="T4" y="T5"/>
                  </a:cxn>
                  <a:cxn ang="0">
                    <a:pos x="T6" y="T7"/>
                  </a:cxn>
                </a:cxnLst>
                <a:rect l="0" t="0" r="r" b="b"/>
                <a:pathLst>
                  <a:path w="6" h="10">
                    <a:moveTo>
                      <a:pt x="4" y="10"/>
                    </a:moveTo>
                    <a:cubicBezTo>
                      <a:pt x="6" y="0"/>
                      <a:pt x="6" y="0"/>
                      <a:pt x="6" y="0"/>
                    </a:cubicBezTo>
                    <a:cubicBezTo>
                      <a:pt x="4" y="1"/>
                      <a:pt x="2" y="2"/>
                      <a:pt x="0" y="3"/>
                    </a:cubicBezTo>
                    <a:cubicBezTo>
                      <a:pt x="2" y="5"/>
                      <a:pt x="3" y="8"/>
                      <a:pt x="4" y="1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1198"/>
              <p:cNvSpPr>
                <a:spLocks noEditPoints="1"/>
              </p:cNvSpPr>
              <p:nvPr/>
            </p:nvSpPr>
            <p:spPr bwMode="auto">
              <a:xfrm>
                <a:off x="1370" y="1507"/>
                <a:ext cx="263" cy="318"/>
              </a:xfrm>
              <a:custGeom>
                <a:avLst/>
                <a:gdLst>
                  <a:gd name="T0" fmla="*/ 50 w 111"/>
                  <a:gd name="T1" fmla="*/ 2 h 134"/>
                  <a:gd name="T2" fmla="*/ 0 w 111"/>
                  <a:gd name="T3" fmla="*/ 96 h 134"/>
                  <a:gd name="T4" fmla="*/ 2 w 111"/>
                  <a:gd name="T5" fmla="*/ 100 h 134"/>
                  <a:gd name="T6" fmla="*/ 19 w 111"/>
                  <a:gd name="T7" fmla="*/ 104 h 134"/>
                  <a:gd name="T8" fmla="*/ 33 w 111"/>
                  <a:gd name="T9" fmla="*/ 59 h 134"/>
                  <a:gd name="T10" fmla="*/ 66 w 111"/>
                  <a:gd name="T11" fmla="*/ 134 h 134"/>
                  <a:gd name="T12" fmla="*/ 71 w 111"/>
                  <a:gd name="T13" fmla="*/ 54 h 134"/>
                  <a:gd name="T14" fmla="*/ 93 w 111"/>
                  <a:gd name="T15" fmla="*/ 63 h 134"/>
                  <a:gd name="T16" fmla="*/ 111 w 111"/>
                  <a:gd name="T17" fmla="*/ 26 h 134"/>
                  <a:gd name="T18" fmla="*/ 50 w 111"/>
                  <a:gd name="T19" fmla="*/ 2 h 134"/>
                  <a:gd name="T20" fmla="*/ 31 w 111"/>
                  <a:gd name="T21" fmla="*/ 50 h 134"/>
                  <a:gd name="T22" fmla="*/ 49 w 111"/>
                  <a:gd name="T23" fmla="*/ 16 h 134"/>
                  <a:gd name="T24" fmla="*/ 53 w 111"/>
                  <a:gd name="T25" fmla="*/ 17 h 134"/>
                  <a:gd name="T26" fmla="*/ 34 w 111"/>
                  <a:gd name="T27" fmla="*/ 52 h 134"/>
                  <a:gd name="T28" fmla="*/ 31 w 111"/>
                  <a:gd name="T29" fmla="*/ 50 h 134"/>
                  <a:gd name="T30" fmla="*/ 40 w 111"/>
                  <a:gd name="T31" fmla="*/ 58 h 134"/>
                  <a:gd name="T32" fmla="*/ 58 w 111"/>
                  <a:gd name="T33" fmla="*/ 20 h 134"/>
                  <a:gd name="T34" fmla="*/ 62 w 111"/>
                  <a:gd name="T35" fmla="*/ 21 h 134"/>
                  <a:gd name="T36" fmla="*/ 43 w 111"/>
                  <a:gd name="T37" fmla="*/ 60 h 134"/>
                  <a:gd name="T38" fmla="*/ 40 w 111"/>
                  <a:gd name="T39" fmla="*/ 58 h 134"/>
                  <a:gd name="T40" fmla="*/ 54 w 111"/>
                  <a:gd name="T41" fmla="*/ 65 h 134"/>
                  <a:gd name="T42" fmla="*/ 51 w 111"/>
                  <a:gd name="T43" fmla="*/ 62 h 134"/>
                  <a:gd name="T44" fmla="*/ 70 w 111"/>
                  <a:gd name="T45" fmla="*/ 24 h 134"/>
                  <a:gd name="T46" fmla="*/ 73 w 111"/>
                  <a:gd name="T47" fmla="*/ 25 h 134"/>
                  <a:gd name="T48" fmla="*/ 54 w 111"/>
                  <a:gd name="T49" fmla="*/ 6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1" h="134">
                    <a:moveTo>
                      <a:pt x="50" y="2"/>
                    </a:moveTo>
                    <a:cubicBezTo>
                      <a:pt x="43" y="4"/>
                      <a:pt x="20" y="51"/>
                      <a:pt x="0" y="96"/>
                    </a:cubicBezTo>
                    <a:cubicBezTo>
                      <a:pt x="2" y="100"/>
                      <a:pt x="2" y="100"/>
                      <a:pt x="2" y="100"/>
                    </a:cubicBezTo>
                    <a:cubicBezTo>
                      <a:pt x="19" y="104"/>
                      <a:pt x="19" y="104"/>
                      <a:pt x="19" y="104"/>
                    </a:cubicBezTo>
                    <a:cubicBezTo>
                      <a:pt x="33" y="59"/>
                      <a:pt x="33" y="59"/>
                      <a:pt x="33" y="59"/>
                    </a:cubicBezTo>
                    <a:cubicBezTo>
                      <a:pt x="66" y="134"/>
                      <a:pt x="66" y="134"/>
                      <a:pt x="66" y="134"/>
                    </a:cubicBezTo>
                    <a:cubicBezTo>
                      <a:pt x="67" y="104"/>
                      <a:pt x="70" y="72"/>
                      <a:pt x="71" y="54"/>
                    </a:cubicBezTo>
                    <a:cubicBezTo>
                      <a:pt x="77" y="56"/>
                      <a:pt x="85" y="59"/>
                      <a:pt x="93" y="63"/>
                    </a:cubicBezTo>
                    <a:cubicBezTo>
                      <a:pt x="95" y="48"/>
                      <a:pt x="101" y="36"/>
                      <a:pt x="111" y="26"/>
                    </a:cubicBezTo>
                    <a:cubicBezTo>
                      <a:pt x="88" y="14"/>
                      <a:pt x="56" y="0"/>
                      <a:pt x="50" y="2"/>
                    </a:cubicBezTo>
                    <a:close/>
                    <a:moveTo>
                      <a:pt x="31" y="50"/>
                    </a:moveTo>
                    <a:cubicBezTo>
                      <a:pt x="49" y="16"/>
                      <a:pt x="49" y="16"/>
                      <a:pt x="49" y="16"/>
                    </a:cubicBezTo>
                    <a:cubicBezTo>
                      <a:pt x="53" y="17"/>
                      <a:pt x="53" y="17"/>
                      <a:pt x="53" y="17"/>
                    </a:cubicBezTo>
                    <a:cubicBezTo>
                      <a:pt x="34" y="52"/>
                      <a:pt x="34" y="52"/>
                      <a:pt x="34" y="52"/>
                    </a:cubicBezTo>
                    <a:lnTo>
                      <a:pt x="31" y="50"/>
                    </a:lnTo>
                    <a:close/>
                    <a:moveTo>
                      <a:pt x="40" y="58"/>
                    </a:moveTo>
                    <a:cubicBezTo>
                      <a:pt x="58" y="20"/>
                      <a:pt x="58" y="20"/>
                      <a:pt x="58" y="20"/>
                    </a:cubicBezTo>
                    <a:cubicBezTo>
                      <a:pt x="62" y="21"/>
                      <a:pt x="62" y="21"/>
                      <a:pt x="62" y="21"/>
                    </a:cubicBezTo>
                    <a:cubicBezTo>
                      <a:pt x="43" y="60"/>
                      <a:pt x="43" y="60"/>
                      <a:pt x="43" y="60"/>
                    </a:cubicBezTo>
                    <a:lnTo>
                      <a:pt x="40" y="58"/>
                    </a:lnTo>
                    <a:close/>
                    <a:moveTo>
                      <a:pt x="54" y="65"/>
                    </a:moveTo>
                    <a:cubicBezTo>
                      <a:pt x="51" y="62"/>
                      <a:pt x="51" y="62"/>
                      <a:pt x="51" y="62"/>
                    </a:cubicBezTo>
                    <a:cubicBezTo>
                      <a:pt x="70" y="24"/>
                      <a:pt x="70" y="24"/>
                      <a:pt x="70" y="24"/>
                    </a:cubicBezTo>
                    <a:cubicBezTo>
                      <a:pt x="73" y="25"/>
                      <a:pt x="73" y="25"/>
                      <a:pt x="73" y="25"/>
                    </a:cubicBezTo>
                    <a:lnTo>
                      <a:pt x="54" y="65"/>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1199"/>
              <p:cNvSpPr/>
              <p:nvPr/>
            </p:nvSpPr>
            <p:spPr bwMode="auto">
              <a:xfrm>
                <a:off x="1626" y="2454"/>
                <a:ext cx="30" cy="36"/>
              </a:xfrm>
              <a:custGeom>
                <a:avLst/>
                <a:gdLst>
                  <a:gd name="T0" fmla="*/ 13 w 13"/>
                  <a:gd name="T1" fmla="*/ 11 h 15"/>
                  <a:gd name="T2" fmla="*/ 7 w 13"/>
                  <a:gd name="T3" fmla="*/ 0 h 15"/>
                  <a:gd name="T4" fmla="*/ 0 w 13"/>
                  <a:gd name="T5" fmla="*/ 6 h 15"/>
                  <a:gd name="T6" fmla="*/ 5 w 13"/>
                  <a:gd name="T7" fmla="*/ 15 h 15"/>
                  <a:gd name="T8" fmla="*/ 13 w 13"/>
                  <a:gd name="T9" fmla="*/ 11 h 15"/>
                </a:gdLst>
                <a:ahLst/>
                <a:cxnLst>
                  <a:cxn ang="0">
                    <a:pos x="T0" y="T1"/>
                  </a:cxn>
                  <a:cxn ang="0">
                    <a:pos x="T2" y="T3"/>
                  </a:cxn>
                  <a:cxn ang="0">
                    <a:pos x="T4" y="T5"/>
                  </a:cxn>
                  <a:cxn ang="0">
                    <a:pos x="T6" y="T7"/>
                  </a:cxn>
                  <a:cxn ang="0">
                    <a:pos x="T8" y="T9"/>
                  </a:cxn>
                </a:cxnLst>
                <a:rect l="0" t="0" r="r" b="b"/>
                <a:pathLst>
                  <a:path w="13" h="15">
                    <a:moveTo>
                      <a:pt x="13" y="11"/>
                    </a:moveTo>
                    <a:cubicBezTo>
                      <a:pt x="12" y="7"/>
                      <a:pt x="10" y="3"/>
                      <a:pt x="7" y="0"/>
                    </a:cubicBezTo>
                    <a:cubicBezTo>
                      <a:pt x="5" y="2"/>
                      <a:pt x="2" y="4"/>
                      <a:pt x="0" y="6"/>
                    </a:cubicBezTo>
                    <a:cubicBezTo>
                      <a:pt x="2" y="9"/>
                      <a:pt x="4" y="12"/>
                      <a:pt x="5" y="15"/>
                    </a:cubicBezTo>
                    <a:cubicBezTo>
                      <a:pt x="8" y="14"/>
                      <a:pt x="10" y="12"/>
                      <a:pt x="13" y="11"/>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1200"/>
              <p:cNvSpPr/>
              <p:nvPr/>
            </p:nvSpPr>
            <p:spPr bwMode="auto">
              <a:xfrm>
                <a:off x="1510" y="2544"/>
                <a:ext cx="142" cy="387"/>
              </a:xfrm>
              <a:custGeom>
                <a:avLst/>
                <a:gdLst>
                  <a:gd name="T0" fmla="*/ 56 w 60"/>
                  <a:gd name="T1" fmla="*/ 0 h 163"/>
                  <a:gd name="T2" fmla="*/ 10 w 60"/>
                  <a:gd name="T3" fmla="*/ 103 h 163"/>
                  <a:gd name="T4" fmla="*/ 25 w 60"/>
                  <a:gd name="T5" fmla="*/ 163 h 163"/>
                  <a:gd name="T6" fmla="*/ 37 w 60"/>
                  <a:gd name="T7" fmla="*/ 163 h 163"/>
                  <a:gd name="T8" fmla="*/ 48 w 60"/>
                  <a:gd name="T9" fmla="*/ 162 h 163"/>
                  <a:gd name="T10" fmla="*/ 56 w 60"/>
                  <a:gd name="T11" fmla="*/ 0 h 163"/>
                </a:gdLst>
                <a:ahLst/>
                <a:cxnLst>
                  <a:cxn ang="0">
                    <a:pos x="T0" y="T1"/>
                  </a:cxn>
                  <a:cxn ang="0">
                    <a:pos x="T2" y="T3"/>
                  </a:cxn>
                  <a:cxn ang="0">
                    <a:pos x="T4" y="T5"/>
                  </a:cxn>
                  <a:cxn ang="0">
                    <a:pos x="T6" y="T7"/>
                  </a:cxn>
                  <a:cxn ang="0">
                    <a:pos x="T8" y="T9"/>
                  </a:cxn>
                  <a:cxn ang="0">
                    <a:pos x="T10" y="T11"/>
                  </a:cxn>
                </a:cxnLst>
                <a:rect l="0" t="0" r="r" b="b"/>
                <a:pathLst>
                  <a:path w="60" h="163">
                    <a:moveTo>
                      <a:pt x="56" y="0"/>
                    </a:moveTo>
                    <a:cubicBezTo>
                      <a:pt x="29" y="22"/>
                      <a:pt x="23" y="67"/>
                      <a:pt x="10" y="103"/>
                    </a:cubicBezTo>
                    <a:cubicBezTo>
                      <a:pt x="8" y="125"/>
                      <a:pt x="9" y="146"/>
                      <a:pt x="25" y="163"/>
                    </a:cubicBezTo>
                    <a:cubicBezTo>
                      <a:pt x="37" y="163"/>
                      <a:pt x="37" y="163"/>
                      <a:pt x="37" y="163"/>
                    </a:cubicBezTo>
                    <a:cubicBezTo>
                      <a:pt x="41" y="163"/>
                      <a:pt x="45" y="162"/>
                      <a:pt x="48" y="162"/>
                    </a:cubicBezTo>
                    <a:cubicBezTo>
                      <a:pt x="0" y="107"/>
                      <a:pt x="60" y="52"/>
                      <a:pt x="56"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Freeform 1201"/>
              <p:cNvSpPr/>
              <p:nvPr/>
            </p:nvSpPr>
            <p:spPr bwMode="auto">
              <a:xfrm>
                <a:off x="1540" y="2476"/>
                <a:ext cx="88" cy="123"/>
              </a:xfrm>
              <a:custGeom>
                <a:avLst/>
                <a:gdLst>
                  <a:gd name="T0" fmla="*/ 0 w 37"/>
                  <a:gd name="T1" fmla="*/ 33 h 52"/>
                  <a:gd name="T2" fmla="*/ 4 w 37"/>
                  <a:gd name="T3" fmla="*/ 52 h 52"/>
                  <a:gd name="T4" fmla="*/ 37 w 37"/>
                  <a:gd name="T5" fmla="*/ 9 h 52"/>
                  <a:gd name="T6" fmla="*/ 32 w 37"/>
                  <a:gd name="T7" fmla="*/ 0 h 52"/>
                  <a:gd name="T8" fmla="*/ 0 w 37"/>
                  <a:gd name="T9" fmla="*/ 33 h 52"/>
                </a:gdLst>
                <a:ahLst/>
                <a:cxnLst>
                  <a:cxn ang="0">
                    <a:pos x="T0" y="T1"/>
                  </a:cxn>
                  <a:cxn ang="0">
                    <a:pos x="T2" y="T3"/>
                  </a:cxn>
                  <a:cxn ang="0">
                    <a:pos x="T4" y="T5"/>
                  </a:cxn>
                  <a:cxn ang="0">
                    <a:pos x="T6" y="T7"/>
                  </a:cxn>
                  <a:cxn ang="0">
                    <a:pos x="T8" y="T9"/>
                  </a:cxn>
                </a:cxnLst>
                <a:rect l="0" t="0" r="r" b="b"/>
                <a:pathLst>
                  <a:path w="37" h="52">
                    <a:moveTo>
                      <a:pt x="0" y="33"/>
                    </a:moveTo>
                    <a:cubicBezTo>
                      <a:pt x="2" y="40"/>
                      <a:pt x="3" y="46"/>
                      <a:pt x="4" y="52"/>
                    </a:cubicBezTo>
                    <a:cubicBezTo>
                      <a:pt x="12" y="34"/>
                      <a:pt x="22" y="19"/>
                      <a:pt x="37" y="9"/>
                    </a:cubicBezTo>
                    <a:cubicBezTo>
                      <a:pt x="36" y="6"/>
                      <a:pt x="34" y="3"/>
                      <a:pt x="32" y="0"/>
                    </a:cubicBezTo>
                    <a:cubicBezTo>
                      <a:pt x="20" y="9"/>
                      <a:pt x="10" y="20"/>
                      <a:pt x="0" y="33"/>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1202"/>
              <p:cNvSpPr/>
              <p:nvPr/>
            </p:nvSpPr>
            <p:spPr bwMode="auto">
              <a:xfrm>
                <a:off x="926" y="2188"/>
                <a:ext cx="671" cy="610"/>
              </a:xfrm>
              <a:custGeom>
                <a:avLst/>
                <a:gdLst>
                  <a:gd name="T0" fmla="*/ 124 w 284"/>
                  <a:gd name="T1" fmla="*/ 193 h 257"/>
                  <a:gd name="T2" fmla="*/ 168 w 284"/>
                  <a:gd name="T3" fmla="*/ 68 h 257"/>
                  <a:gd name="T4" fmla="*/ 268 w 284"/>
                  <a:gd name="T5" fmla="*/ 25 h 257"/>
                  <a:gd name="T6" fmla="*/ 284 w 284"/>
                  <a:gd name="T7" fmla="*/ 7 h 257"/>
                  <a:gd name="T8" fmla="*/ 281 w 284"/>
                  <a:gd name="T9" fmla="*/ 0 h 257"/>
                  <a:gd name="T10" fmla="*/ 251 w 284"/>
                  <a:gd name="T11" fmla="*/ 2 h 257"/>
                  <a:gd name="T12" fmla="*/ 181 w 284"/>
                  <a:gd name="T13" fmla="*/ 31 h 257"/>
                  <a:gd name="T14" fmla="*/ 179 w 284"/>
                  <a:gd name="T15" fmla="*/ 27 h 257"/>
                  <a:gd name="T16" fmla="*/ 90 w 284"/>
                  <a:gd name="T17" fmla="*/ 177 h 257"/>
                  <a:gd name="T18" fmla="*/ 0 w 284"/>
                  <a:gd name="T19" fmla="*/ 220 h 257"/>
                  <a:gd name="T20" fmla="*/ 124 w 284"/>
                  <a:gd name="T21" fmla="*/ 193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257">
                    <a:moveTo>
                      <a:pt x="124" y="193"/>
                    </a:moveTo>
                    <a:cubicBezTo>
                      <a:pt x="143" y="165"/>
                      <a:pt x="131" y="114"/>
                      <a:pt x="168" y="68"/>
                    </a:cubicBezTo>
                    <a:cubicBezTo>
                      <a:pt x="187" y="45"/>
                      <a:pt x="229" y="17"/>
                      <a:pt x="268" y="25"/>
                    </a:cubicBezTo>
                    <a:cubicBezTo>
                      <a:pt x="271" y="20"/>
                      <a:pt x="279" y="12"/>
                      <a:pt x="284" y="7"/>
                    </a:cubicBezTo>
                    <a:cubicBezTo>
                      <a:pt x="283" y="5"/>
                      <a:pt x="281" y="2"/>
                      <a:pt x="281" y="0"/>
                    </a:cubicBezTo>
                    <a:cubicBezTo>
                      <a:pt x="273" y="0"/>
                      <a:pt x="260" y="1"/>
                      <a:pt x="251" y="2"/>
                    </a:cubicBezTo>
                    <a:cubicBezTo>
                      <a:pt x="221" y="15"/>
                      <a:pt x="183" y="35"/>
                      <a:pt x="181" y="31"/>
                    </a:cubicBezTo>
                    <a:cubicBezTo>
                      <a:pt x="180" y="29"/>
                      <a:pt x="180" y="28"/>
                      <a:pt x="179" y="27"/>
                    </a:cubicBezTo>
                    <a:cubicBezTo>
                      <a:pt x="132" y="45"/>
                      <a:pt x="118" y="139"/>
                      <a:pt x="90" y="177"/>
                    </a:cubicBezTo>
                    <a:cubicBezTo>
                      <a:pt x="63" y="214"/>
                      <a:pt x="28" y="225"/>
                      <a:pt x="0" y="220"/>
                    </a:cubicBezTo>
                    <a:cubicBezTo>
                      <a:pt x="31" y="257"/>
                      <a:pt x="90" y="243"/>
                      <a:pt x="124" y="193"/>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1203"/>
              <p:cNvSpPr/>
              <p:nvPr/>
            </p:nvSpPr>
            <p:spPr bwMode="auto">
              <a:xfrm>
                <a:off x="1337" y="1685"/>
                <a:ext cx="185" cy="216"/>
              </a:xfrm>
              <a:custGeom>
                <a:avLst/>
                <a:gdLst>
                  <a:gd name="T0" fmla="*/ 30 w 78"/>
                  <a:gd name="T1" fmla="*/ 91 h 91"/>
                  <a:gd name="T2" fmla="*/ 78 w 78"/>
                  <a:gd name="T3" fmla="*/ 69 h 91"/>
                  <a:gd name="T4" fmla="*/ 48 w 78"/>
                  <a:gd name="T5" fmla="*/ 0 h 91"/>
                  <a:gd name="T6" fmla="*/ 37 w 78"/>
                  <a:gd name="T7" fmla="*/ 36 h 91"/>
                  <a:gd name="T8" fmla="*/ 0 w 78"/>
                  <a:gd name="T9" fmla="*/ 26 h 91"/>
                  <a:gd name="T10" fmla="*/ 30 w 78"/>
                  <a:gd name="T11" fmla="*/ 91 h 91"/>
                </a:gdLst>
                <a:ahLst/>
                <a:cxnLst>
                  <a:cxn ang="0">
                    <a:pos x="T0" y="T1"/>
                  </a:cxn>
                  <a:cxn ang="0">
                    <a:pos x="T2" y="T3"/>
                  </a:cxn>
                  <a:cxn ang="0">
                    <a:pos x="T4" y="T5"/>
                  </a:cxn>
                  <a:cxn ang="0">
                    <a:pos x="T6" y="T7"/>
                  </a:cxn>
                  <a:cxn ang="0">
                    <a:pos x="T8" y="T9"/>
                  </a:cxn>
                  <a:cxn ang="0">
                    <a:pos x="T10" y="T11"/>
                  </a:cxn>
                </a:cxnLst>
                <a:rect l="0" t="0" r="r" b="b"/>
                <a:pathLst>
                  <a:path w="78" h="91">
                    <a:moveTo>
                      <a:pt x="30" y="91"/>
                    </a:moveTo>
                    <a:cubicBezTo>
                      <a:pt x="45" y="83"/>
                      <a:pt x="62" y="76"/>
                      <a:pt x="78" y="69"/>
                    </a:cubicBezTo>
                    <a:cubicBezTo>
                      <a:pt x="48" y="0"/>
                      <a:pt x="48" y="0"/>
                      <a:pt x="48" y="0"/>
                    </a:cubicBezTo>
                    <a:cubicBezTo>
                      <a:pt x="37" y="36"/>
                      <a:pt x="37" y="36"/>
                      <a:pt x="37" y="36"/>
                    </a:cubicBezTo>
                    <a:cubicBezTo>
                      <a:pt x="0" y="26"/>
                      <a:pt x="0" y="26"/>
                      <a:pt x="0" y="26"/>
                    </a:cubicBezTo>
                    <a:lnTo>
                      <a:pt x="30" y="91"/>
                    </a:ln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1204"/>
              <p:cNvSpPr/>
              <p:nvPr/>
            </p:nvSpPr>
            <p:spPr bwMode="auto">
              <a:xfrm>
                <a:off x="1500" y="2003"/>
                <a:ext cx="17" cy="17"/>
              </a:xfrm>
              <a:custGeom>
                <a:avLst/>
                <a:gdLst>
                  <a:gd name="T0" fmla="*/ 2 w 7"/>
                  <a:gd name="T1" fmla="*/ 1 h 7"/>
                  <a:gd name="T2" fmla="*/ 1 w 7"/>
                  <a:gd name="T3" fmla="*/ 7 h 7"/>
                  <a:gd name="T4" fmla="*/ 7 w 7"/>
                  <a:gd name="T5" fmla="*/ 5 h 7"/>
                  <a:gd name="T6" fmla="*/ 2 w 7"/>
                  <a:gd name="T7" fmla="*/ 1 h 7"/>
                </a:gdLst>
                <a:ahLst/>
                <a:cxnLst>
                  <a:cxn ang="0">
                    <a:pos x="T0" y="T1"/>
                  </a:cxn>
                  <a:cxn ang="0">
                    <a:pos x="T2" y="T3"/>
                  </a:cxn>
                  <a:cxn ang="0">
                    <a:pos x="T4" y="T5"/>
                  </a:cxn>
                  <a:cxn ang="0">
                    <a:pos x="T6" y="T7"/>
                  </a:cxn>
                </a:cxnLst>
                <a:rect l="0" t="0" r="r" b="b"/>
                <a:pathLst>
                  <a:path w="7" h="7">
                    <a:moveTo>
                      <a:pt x="2" y="1"/>
                    </a:moveTo>
                    <a:cubicBezTo>
                      <a:pt x="0" y="2"/>
                      <a:pt x="0" y="5"/>
                      <a:pt x="1" y="7"/>
                    </a:cubicBezTo>
                    <a:cubicBezTo>
                      <a:pt x="7" y="5"/>
                      <a:pt x="7" y="5"/>
                      <a:pt x="7" y="5"/>
                    </a:cubicBezTo>
                    <a:cubicBezTo>
                      <a:pt x="6" y="3"/>
                      <a:pt x="5" y="0"/>
                      <a:pt x="2"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1205"/>
              <p:cNvSpPr/>
              <p:nvPr/>
            </p:nvSpPr>
            <p:spPr bwMode="auto">
              <a:xfrm>
                <a:off x="1488" y="2255"/>
                <a:ext cx="60" cy="66"/>
              </a:xfrm>
              <a:custGeom>
                <a:avLst/>
                <a:gdLst>
                  <a:gd name="T0" fmla="*/ 11 w 25"/>
                  <a:gd name="T1" fmla="*/ 23 h 28"/>
                  <a:gd name="T2" fmla="*/ 25 w 25"/>
                  <a:gd name="T3" fmla="*/ 1 h 28"/>
                  <a:gd name="T4" fmla="*/ 1 w 25"/>
                  <a:gd name="T5" fmla="*/ 2 h 28"/>
                  <a:gd name="T6" fmla="*/ 4 w 25"/>
                  <a:gd name="T7" fmla="*/ 28 h 28"/>
                  <a:gd name="T8" fmla="*/ 11 w 25"/>
                  <a:gd name="T9" fmla="*/ 23 h 28"/>
                </a:gdLst>
                <a:ahLst/>
                <a:cxnLst>
                  <a:cxn ang="0">
                    <a:pos x="T0" y="T1"/>
                  </a:cxn>
                  <a:cxn ang="0">
                    <a:pos x="T2" y="T3"/>
                  </a:cxn>
                  <a:cxn ang="0">
                    <a:pos x="T4" y="T5"/>
                  </a:cxn>
                  <a:cxn ang="0">
                    <a:pos x="T6" y="T7"/>
                  </a:cxn>
                  <a:cxn ang="0">
                    <a:pos x="T8" y="T9"/>
                  </a:cxn>
                </a:cxnLst>
                <a:rect l="0" t="0" r="r" b="b"/>
                <a:pathLst>
                  <a:path w="25" h="28">
                    <a:moveTo>
                      <a:pt x="11" y="23"/>
                    </a:moveTo>
                    <a:cubicBezTo>
                      <a:pt x="15" y="14"/>
                      <a:pt x="20" y="7"/>
                      <a:pt x="25" y="1"/>
                    </a:cubicBezTo>
                    <a:cubicBezTo>
                      <a:pt x="17" y="0"/>
                      <a:pt x="9" y="0"/>
                      <a:pt x="1" y="2"/>
                    </a:cubicBezTo>
                    <a:cubicBezTo>
                      <a:pt x="0" y="12"/>
                      <a:pt x="1" y="20"/>
                      <a:pt x="4" y="28"/>
                    </a:cubicBezTo>
                    <a:cubicBezTo>
                      <a:pt x="6" y="26"/>
                      <a:pt x="9" y="24"/>
                      <a:pt x="11" y="23"/>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1206"/>
              <p:cNvSpPr/>
              <p:nvPr/>
            </p:nvSpPr>
            <p:spPr bwMode="auto">
              <a:xfrm>
                <a:off x="1366" y="2568"/>
                <a:ext cx="174" cy="249"/>
              </a:xfrm>
              <a:custGeom>
                <a:avLst/>
                <a:gdLst>
                  <a:gd name="T0" fmla="*/ 69 w 74"/>
                  <a:gd name="T1" fmla="*/ 0 h 105"/>
                  <a:gd name="T2" fmla="*/ 27 w 74"/>
                  <a:gd name="T3" fmla="*/ 83 h 105"/>
                  <a:gd name="T4" fmla="*/ 4 w 74"/>
                  <a:gd name="T5" fmla="*/ 64 h 105"/>
                  <a:gd name="T6" fmla="*/ 1 w 74"/>
                  <a:gd name="T7" fmla="*/ 87 h 105"/>
                  <a:gd name="T8" fmla="*/ 42 w 74"/>
                  <a:gd name="T9" fmla="*/ 105 h 105"/>
                  <a:gd name="T10" fmla="*/ 74 w 74"/>
                  <a:gd name="T11" fmla="*/ 22 h 105"/>
                  <a:gd name="T12" fmla="*/ 69 w 74"/>
                  <a:gd name="T13" fmla="*/ 0 h 105"/>
                </a:gdLst>
                <a:ahLst/>
                <a:cxnLst>
                  <a:cxn ang="0">
                    <a:pos x="T0" y="T1"/>
                  </a:cxn>
                  <a:cxn ang="0">
                    <a:pos x="T2" y="T3"/>
                  </a:cxn>
                  <a:cxn ang="0">
                    <a:pos x="T4" y="T5"/>
                  </a:cxn>
                  <a:cxn ang="0">
                    <a:pos x="T6" y="T7"/>
                  </a:cxn>
                  <a:cxn ang="0">
                    <a:pos x="T8" y="T9"/>
                  </a:cxn>
                  <a:cxn ang="0">
                    <a:pos x="T10" y="T11"/>
                  </a:cxn>
                  <a:cxn ang="0">
                    <a:pos x="T12" y="T13"/>
                  </a:cxn>
                </a:cxnLst>
                <a:rect l="0" t="0" r="r" b="b"/>
                <a:pathLst>
                  <a:path w="74" h="105">
                    <a:moveTo>
                      <a:pt x="69" y="0"/>
                    </a:moveTo>
                    <a:cubicBezTo>
                      <a:pt x="54" y="22"/>
                      <a:pt x="40" y="49"/>
                      <a:pt x="27" y="83"/>
                    </a:cubicBezTo>
                    <a:cubicBezTo>
                      <a:pt x="19" y="75"/>
                      <a:pt x="12" y="69"/>
                      <a:pt x="4" y="64"/>
                    </a:cubicBezTo>
                    <a:cubicBezTo>
                      <a:pt x="2" y="71"/>
                      <a:pt x="0" y="79"/>
                      <a:pt x="1" y="87"/>
                    </a:cubicBezTo>
                    <a:cubicBezTo>
                      <a:pt x="17" y="88"/>
                      <a:pt x="33" y="96"/>
                      <a:pt x="42" y="105"/>
                    </a:cubicBezTo>
                    <a:cubicBezTo>
                      <a:pt x="55" y="83"/>
                      <a:pt x="63" y="50"/>
                      <a:pt x="74" y="22"/>
                    </a:cubicBezTo>
                    <a:cubicBezTo>
                      <a:pt x="74" y="14"/>
                      <a:pt x="72" y="7"/>
                      <a:pt x="69" y="0"/>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1207"/>
              <p:cNvSpPr/>
              <p:nvPr/>
            </p:nvSpPr>
            <p:spPr bwMode="auto">
              <a:xfrm>
                <a:off x="1498" y="2825"/>
                <a:ext cx="59" cy="106"/>
              </a:xfrm>
              <a:custGeom>
                <a:avLst/>
                <a:gdLst>
                  <a:gd name="T0" fmla="*/ 10 w 25"/>
                  <a:gd name="T1" fmla="*/ 0 h 45"/>
                  <a:gd name="T2" fmla="*/ 0 w 25"/>
                  <a:gd name="T3" fmla="*/ 17 h 45"/>
                  <a:gd name="T4" fmla="*/ 4 w 25"/>
                  <a:gd name="T5" fmla="*/ 45 h 45"/>
                  <a:gd name="T6" fmla="*/ 25 w 25"/>
                  <a:gd name="T7" fmla="*/ 45 h 45"/>
                  <a:gd name="T8" fmla="*/ 10 w 25"/>
                  <a:gd name="T9" fmla="*/ 0 h 45"/>
                </a:gdLst>
                <a:ahLst/>
                <a:cxnLst>
                  <a:cxn ang="0">
                    <a:pos x="T0" y="T1"/>
                  </a:cxn>
                  <a:cxn ang="0">
                    <a:pos x="T2" y="T3"/>
                  </a:cxn>
                  <a:cxn ang="0">
                    <a:pos x="T4" y="T5"/>
                  </a:cxn>
                  <a:cxn ang="0">
                    <a:pos x="T6" y="T7"/>
                  </a:cxn>
                  <a:cxn ang="0">
                    <a:pos x="T8" y="T9"/>
                  </a:cxn>
                </a:cxnLst>
                <a:rect l="0" t="0" r="r" b="b"/>
                <a:pathLst>
                  <a:path w="25" h="45">
                    <a:moveTo>
                      <a:pt x="10" y="0"/>
                    </a:moveTo>
                    <a:cubicBezTo>
                      <a:pt x="7" y="6"/>
                      <a:pt x="3" y="12"/>
                      <a:pt x="0" y="17"/>
                    </a:cubicBezTo>
                    <a:cubicBezTo>
                      <a:pt x="2" y="25"/>
                      <a:pt x="4" y="34"/>
                      <a:pt x="4" y="45"/>
                    </a:cubicBezTo>
                    <a:cubicBezTo>
                      <a:pt x="25" y="45"/>
                      <a:pt x="25" y="45"/>
                      <a:pt x="25" y="45"/>
                    </a:cubicBezTo>
                    <a:cubicBezTo>
                      <a:pt x="12" y="31"/>
                      <a:pt x="9" y="16"/>
                      <a:pt x="10" y="0"/>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1208"/>
              <p:cNvSpPr/>
              <p:nvPr/>
            </p:nvSpPr>
            <p:spPr bwMode="auto">
              <a:xfrm>
                <a:off x="1439" y="2262"/>
                <a:ext cx="52" cy="90"/>
              </a:xfrm>
              <a:custGeom>
                <a:avLst/>
                <a:gdLst>
                  <a:gd name="T0" fmla="*/ 22 w 22"/>
                  <a:gd name="T1" fmla="*/ 27 h 38"/>
                  <a:gd name="T2" fmla="*/ 18 w 22"/>
                  <a:gd name="T3" fmla="*/ 0 h 38"/>
                  <a:gd name="T4" fmla="*/ 1 w 22"/>
                  <a:gd name="T5" fmla="*/ 6 h 38"/>
                  <a:gd name="T6" fmla="*/ 7 w 22"/>
                  <a:gd name="T7" fmla="*/ 38 h 38"/>
                  <a:gd name="T8" fmla="*/ 22 w 22"/>
                  <a:gd name="T9" fmla="*/ 27 h 38"/>
                </a:gdLst>
                <a:ahLst/>
                <a:cxnLst>
                  <a:cxn ang="0">
                    <a:pos x="T0" y="T1"/>
                  </a:cxn>
                  <a:cxn ang="0">
                    <a:pos x="T2" y="T3"/>
                  </a:cxn>
                  <a:cxn ang="0">
                    <a:pos x="T4" y="T5"/>
                  </a:cxn>
                  <a:cxn ang="0">
                    <a:pos x="T6" y="T7"/>
                  </a:cxn>
                  <a:cxn ang="0">
                    <a:pos x="T8" y="T9"/>
                  </a:cxn>
                </a:cxnLst>
                <a:rect l="0" t="0" r="r" b="b"/>
                <a:pathLst>
                  <a:path w="22" h="38">
                    <a:moveTo>
                      <a:pt x="22" y="27"/>
                    </a:moveTo>
                    <a:cubicBezTo>
                      <a:pt x="19" y="18"/>
                      <a:pt x="18" y="9"/>
                      <a:pt x="18" y="0"/>
                    </a:cubicBezTo>
                    <a:cubicBezTo>
                      <a:pt x="12" y="1"/>
                      <a:pt x="6" y="3"/>
                      <a:pt x="1" y="6"/>
                    </a:cubicBezTo>
                    <a:cubicBezTo>
                      <a:pt x="0" y="18"/>
                      <a:pt x="3" y="30"/>
                      <a:pt x="7" y="38"/>
                    </a:cubicBezTo>
                    <a:cubicBezTo>
                      <a:pt x="12" y="34"/>
                      <a:pt x="17" y="30"/>
                      <a:pt x="22" y="27"/>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Freeform 1209"/>
              <p:cNvSpPr/>
              <p:nvPr/>
            </p:nvSpPr>
            <p:spPr bwMode="auto">
              <a:xfrm>
                <a:off x="1370" y="2874"/>
                <a:ext cx="85" cy="57"/>
              </a:xfrm>
              <a:custGeom>
                <a:avLst/>
                <a:gdLst>
                  <a:gd name="T0" fmla="*/ 36 w 36"/>
                  <a:gd name="T1" fmla="*/ 9 h 24"/>
                  <a:gd name="T2" fmla="*/ 32 w 36"/>
                  <a:gd name="T3" fmla="*/ 0 h 24"/>
                  <a:gd name="T4" fmla="*/ 0 w 36"/>
                  <a:gd name="T5" fmla="*/ 24 h 24"/>
                  <a:gd name="T6" fmla="*/ 22 w 36"/>
                  <a:gd name="T7" fmla="*/ 24 h 24"/>
                  <a:gd name="T8" fmla="*/ 36 w 36"/>
                  <a:gd name="T9" fmla="*/ 9 h 24"/>
                </a:gdLst>
                <a:ahLst/>
                <a:cxnLst>
                  <a:cxn ang="0">
                    <a:pos x="T0" y="T1"/>
                  </a:cxn>
                  <a:cxn ang="0">
                    <a:pos x="T2" y="T3"/>
                  </a:cxn>
                  <a:cxn ang="0">
                    <a:pos x="T4" y="T5"/>
                  </a:cxn>
                  <a:cxn ang="0">
                    <a:pos x="T6" y="T7"/>
                  </a:cxn>
                  <a:cxn ang="0">
                    <a:pos x="T8" y="T9"/>
                  </a:cxn>
                </a:cxnLst>
                <a:rect l="0" t="0" r="r" b="b"/>
                <a:pathLst>
                  <a:path w="36" h="24">
                    <a:moveTo>
                      <a:pt x="36" y="9"/>
                    </a:moveTo>
                    <a:cubicBezTo>
                      <a:pt x="35" y="6"/>
                      <a:pt x="33" y="3"/>
                      <a:pt x="32" y="0"/>
                    </a:cubicBezTo>
                    <a:cubicBezTo>
                      <a:pt x="25" y="11"/>
                      <a:pt x="12" y="22"/>
                      <a:pt x="0" y="24"/>
                    </a:cubicBezTo>
                    <a:cubicBezTo>
                      <a:pt x="22" y="24"/>
                      <a:pt x="22" y="24"/>
                      <a:pt x="22" y="24"/>
                    </a:cubicBezTo>
                    <a:cubicBezTo>
                      <a:pt x="28" y="20"/>
                      <a:pt x="33" y="14"/>
                      <a:pt x="36" y="9"/>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4" name="Freeform 1211"/>
            <p:cNvSpPr/>
            <p:nvPr/>
          </p:nvSpPr>
          <p:spPr bwMode="auto">
            <a:xfrm>
              <a:off x="1257" y="2760"/>
              <a:ext cx="241" cy="171"/>
            </a:xfrm>
            <a:custGeom>
              <a:avLst/>
              <a:gdLst>
                <a:gd name="T0" fmla="*/ 22 w 102"/>
                <a:gd name="T1" fmla="*/ 19 h 72"/>
                <a:gd name="T2" fmla="*/ 8 w 102"/>
                <a:gd name="T3" fmla="*/ 72 h 72"/>
                <a:gd name="T4" fmla="*/ 38 w 102"/>
                <a:gd name="T5" fmla="*/ 72 h 72"/>
                <a:gd name="T6" fmla="*/ 29 w 102"/>
                <a:gd name="T7" fmla="*/ 68 h 72"/>
                <a:gd name="T8" fmla="*/ 37 w 102"/>
                <a:gd name="T9" fmla="*/ 29 h 72"/>
                <a:gd name="T10" fmla="*/ 86 w 102"/>
                <a:gd name="T11" fmla="*/ 49 h 72"/>
                <a:gd name="T12" fmla="*/ 93 w 102"/>
                <a:gd name="T13" fmla="*/ 72 h 72"/>
                <a:gd name="T14" fmla="*/ 102 w 102"/>
                <a:gd name="T15" fmla="*/ 72 h 72"/>
                <a:gd name="T16" fmla="*/ 87 w 102"/>
                <a:gd name="T17" fmla="*/ 34 h 72"/>
                <a:gd name="T18" fmla="*/ 22 w 102"/>
                <a:gd name="T19" fmla="*/ 1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72">
                  <a:moveTo>
                    <a:pt x="22" y="19"/>
                  </a:moveTo>
                  <a:cubicBezTo>
                    <a:pt x="2" y="36"/>
                    <a:pt x="0" y="57"/>
                    <a:pt x="8" y="72"/>
                  </a:cubicBezTo>
                  <a:cubicBezTo>
                    <a:pt x="38" y="72"/>
                    <a:pt x="38" y="72"/>
                    <a:pt x="38" y="72"/>
                  </a:cubicBezTo>
                  <a:cubicBezTo>
                    <a:pt x="35" y="71"/>
                    <a:pt x="32" y="70"/>
                    <a:pt x="29" y="68"/>
                  </a:cubicBezTo>
                  <a:cubicBezTo>
                    <a:pt x="12" y="52"/>
                    <a:pt x="25" y="35"/>
                    <a:pt x="37" y="29"/>
                  </a:cubicBezTo>
                  <a:cubicBezTo>
                    <a:pt x="60" y="18"/>
                    <a:pt x="76" y="31"/>
                    <a:pt x="86" y="49"/>
                  </a:cubicBezTo>
                  <a:cubicBezTo>
                    <a:pt x="90" y="56"/>
                    <a:pt x="92" y="64"/>
                    <a:pt x="93" y="72"/>
                  </a:cubicBezTo>
                  <a:cubicBezTo>
                    <a:pt x="102" y="72"/>
                    <a:pt x="102" y="72"/>
                    <a:pt x="102" y="72"/>
                  </a:cubicBezTo>
                  <a:cubicBezTo>
                    <a:pt x="101" y="51"/>
                    <a:pt x="92" y="40"/>
                    <a:pt x="87" y="34"/>
                  </a:cubicBezTo>
                  <a:cubicBezTo>
                    <a:pt x="72" y="17"/>
                    <a:pt x="47" y="0"/>
                    <a:pt x="22" y="19"/>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212"/>
            <p:cNvSpPr/>
            <p:nvPr/>
          </p:nvSpPr>
          <p:spPr bwMode="auto">
            <a:xfrm>
              <a:off x="1396" y="2279"/>
              <a:ext cx="52" cy="106"/>
            </a:xfrm>
            <a:custGeom>
              <a:avLst/>
              <a:gdLst>
                <a:gd name="T0" fmla="*/ 22 w 22"/>
                <a:gd name="T1" fmla="*/ 33 h 45"/>
                <a:gd name="T2" fmla="*/ 15 w 22"/>
                <a:gd name="T3" fmla="*/ 0 h 45"/>
                <a:gd name="T4" fmla="*/ 0 w 22"/>
                <a:gd name="T5" fmla="*/ 9 h 45"/>
                <a:gd name="T6" fmla="*/ 8 w 22"/>
                <a:gd name="T7" fmla="*/ 45 h 45"/>
                <a:gd name="T8" fmla="*/ 22 w 22"/>
                <a:gd name="T9" fmla="*/ 33 h 45"/>
              </a:gdLst>
              <a:ahLst/>
              <a:cxnLst>
                <a:cxn ang="0">
                  <a:pos x="T0" y="T1"/>
                </a:cxn>
                <a:cxn ang="0">
                  <a:pos x="T2" y="T3"/>
                </a:cxn>
                <a:cxn ang="0">
                  <a:pos x="T4" y="T5"/>
                </a:cxn>
                <a:cxn ang="0">
                  <a:pos x="T6" y="T7"/>
                </a:cxn>
                <a:cxn ang="0">
                  <a:pos x="T8" y="T9"/>
                </a:cxn>
              </a:cxnLst>
              <a:rect l="0" t="0" r="r" b="b"/>
              <a:pathLst>
                <a:path w="22" h="45">
                  <a:moveTo>
                    <a:pt x="22" y="33"/>
                  </a:moveTo>
                  <a:cubicBezTo>
                    <a:pt x="18" y="23"/>
                    <a:pt x="16" y="12"/>
                    <a:pt x="15" y="0"/>
                  </a:cubicBezTo>
                  <a:cubicBezTo>
                    <a:pt x="10" y="3"/>
                    <a:pt x="5" y="6"/>
                    <a:pt x="0" y="9"/>
                  </a:cubicBezTo>
                  <a:cubicBezTo>
                    <a:pt x="0" y="24"/>
                    <a:pt x="3" y="36"/>
                    <a:pt x="8" y="45"/>
                  </a:cubicBezTo>
                  <a:cubicBezTo>
                    <a:pt x="12" y="41"/>
                    <a:pt x="17" y="37"/>
                    <a:pt x="22" y="33"/>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213"/>
            <p:cNvSpPr/>
            <p:nvPr/>
          </p:nvSpPr>
          <p:spPr bwMode="auto">
            <a:xfrm>
              <a:off x="1441" y="2908"/>
              <a:ext cx="21" cy="23"/>
            </a:xfrm>
            <a:custGeom>
              <a:avLst/>
              <a:gdLst>
                <a:gd name="T0" fmla="*/ 0 w 9"/>
                <a:gd name="T1" fmla="*/ 10 h 10"/>
                <a:gd name="T2" fmla="*/ 9 w 9"/>
                <a:gd name="T3" fmla="*/ 10 h 10"/>
                <a:gd name="T4" fmla="*/ 8 w 9"/>
                <a:gd name="T5" fmla="*/ 0 h 10"/>
                <a:gd name="T6" fmla="*/ 0 w 9"/>
                <a:gd name="T7" fmla="*/ 10 h 10"/>
              </a:gdLst>
              <a:ahLst/>
              <a:cxnLst>
                <a:cxn ang="0">
                  <a:pos x="T0" y="T1"/>
                </a:cxn>
                <a:cxn ang="0">
                  <a:pos x="T2" y="T3"/>
                </a:cxn>
                <a:cxn ang="0">
                  <a:pos x="T4" y="T5"/>
                </a:cxn>
                <a:cxn ang="0">
                  <a:pos x="T6" y="T7"/>
                </a:cxn>
              </a:cxnLst>
              <a:rect l="0" t="0" r="r" b="b"/>
              <a:pathLst>
                <a:path w="9" h="10">
                  <a:moveTo>
                    <a:pt x="0" y="10"/>
                  </a:moveTo>
                  <a:cubicBezTo>
                    <a:pt x="9" y="10"/>
                    <a:pt x="9" y="10"/>
                    <a:pt x="9" y="10"/>
                  </a:cubicBezTo>
                  <a:cubicBezTo>
                    <a:pt x="9" y="7"/>
                    <a:pt x="9" y="3"/>
                    <a:pt x="8" y="0"/>
                  </a:cubicBezTo>
                  <a:cubicBezTo>
                    <a:pt x="6" y="4"/>
                    <a:pt x="3" y="7"/>
                    <a:pt x="0" y="10"/>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214"/>
            <p:cNvSpPr/>
            <p:nvPr/>
          </p:nvSpPr>
          <p:spPr bwMode="auto">
            <a:xfrm>
              <a:off x="1193" y="1633"/>
              <a:ext cx="182" cy="240"/>
            </a:xfrm>
            <a:custGeom>
              <a:avLst/>
              <a:gdLst>
                <a:gd name="T0" fmla="*/ 68 w 77"/>
                <a:gd name="T1" fmla="*/ 101 h 101"/>
                <a:gd name="T2" fmla="*/ 77 w 77"/>
                <a:gd name="T3" fmla="*/ 95 h 101"/>
                <a:gd name="T4" fmla="*/ 52 w 77"/>
                <a:gd name="T5" fmla="*/ 41 h 101"/>
                <a:gd name="T6" fmla="*/ 71 w 77"/>
                <a:gd name="T7" fmla="*/ 46 h 101"/>
                <a:gd name="T8" fmla="*/ 50 w 77"/>
                <a:gd name="T9" fmla="*/ 0 h 101"/>
                <a:gd name="T10" fmla="*/ 41 w 77"/>
                <a:gd name="T11" fmla="*/ 42 h 101"/>
                <a:gd name="T12" fmla="*/ 0 w 77"/>
                <a:gd name="T13" fmla="*/ 31 h 101"/>
                <a:gd name="T14" fmla="*/ 26 w 77"/>
                <a:gd name="T15" fmla="*/ 91 h 101"/>
                <a:gd name="T16" fmla="*/ 68 w 77"/>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101">
                  <a:moveTo>
                    <a:pt x="68" y="101"/>
                  </a:moveTo>
                  <a:cubicBezTo>
                    <a:pt x="77" y="95"/>
                    <a:pt x="77" y="95"/>
                    <a:pt x="77" y="95"/>
                  </a:cubicBezTo>
                  <a:cubicBezTo>
                    <a:pt x="52" y="41"/>
                    <a:pt x="52" y="41"/>
                    <a:pt x="52" y="41"/>
                  </a:cubicBezTo>
                  <a:cubicBezTo>
                    <a:pt x="71" y="46"/>
                    <a:pt x="71" y="46"/>
                    <a:pt x="71" y="46"/>
                  </a:cubicBezTo>
                  <a:cubicBezTo>
                    <a:pt x="50" y="0"/>
                    <a:pt x="50" y="0"/>
                    <a:pt x="50" y="0"/>
                  </a:cubicBezTo>
                  <a:cubicBezTo>
                    <a:pt x="41" y="42"/>
                    <a:pt x="41" y="42"/>
                    <a:pt x="41" y="42"/>
                  </a:cubicBezTo>
                  <a:cubicBezTo>
                    <a:pt x="0" y="31"/>
                    <a:pt x="0" y="31"/>
                    <a:pt x="0" y="31"/>
                  </a:cubicBezTo>
                  <a:cubicBezTo>
                    <a:pt x="26" y="91"/>
                    <a:pt x="26" y="91"/>
                    <a:pt x="26" y="91"/>
                  </a:cubicBezTo>
                  <a:cubicBezTo>
                    <a:pt x="41" y="89"/>
                    <a:pt x="56" y="92"/>
                    <a:pt x="68" y="101"/>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215"/>
            <p:cNvSpPr/>
            <p:nvPr/>
          </p:nvSpPr>
          <p:spPr bwMode="auto">
            <a:xfrm>
              <a:off x="1354" y="2307"/>
              <a:ext cx="54" cy="116"/>
            </a:xfrm>
            <a:custGeom>
              <a:avLst/>
              <a:gdLst>
                <a:gd name="T0" fmla="*/ 23 w 23"/>
                <a:gd name="T1" fmla="*/ 35 h 49"/>
                <a:gd name="T2" fmla="*/ 15 w 23"/>
                <a:gd name="T3" fmla="*/ 0 h 49"/>
                <a:gd name="T4" fmla="*/ 1 w 23"/>
                <a:gd name="T5" fmla="*/ 11 h 49"/>
                <a:gd name="T6" fmla="*/ 9 w 23"/>
                <a:gd name="T7" fmla="*/ 49 h 49"/>
                <a:gd name="T8" fmla="*/ 23 w 23"/>
                <a:gd name="T9" fmla="*/ 35 h 49"/>
              </a:gdLst>
              <a:ahLst/>
              <a:cxnLst>
                <a:cxn ang="0">
                  <a:pos x="T0" y="T1"/>
                </a:cxn>
                <a:cxn ang="0">
                  <a:pos x="T2" y="T3"/>
                </a:cxn>
                <a:cxn ang="0">
                  <a:pos x="T4" y="T5"/>
                </a:cxn>
                <a:cxn ang="0">
                  <a:pos x="T6" y="T7"/>
                </a:cxn>
                <a:cxn ang="0">
                  <a:pos x="T8" y="T9"/>
                </a:cxn>
              </a:cxnLst>
              <a:rect l="0" t="0" r="r" b="b"/>
              <a:pathLst>
                <a:path w="23" h="49">
                  <a:moveTo>
                    <a:pt x="23" y="35"/>
                  </a:moveTo>
                  <a:cubicBezTo>
                    <a:pt x="18" y="25"/>
                    <a:pt x="15" y="12"/>
                    <a:pt x="15" y="0"/>
                  </a:cubicBezTo>
                  <a:cubicBezTo>
                    <a:pt x="10" y="3"/>
                    <a:pt x="5" y="7"/>
                    <a:pt x="1" y="11"/>
                  </a:cubicBezTo>
                  <a:cubicBezTo>
                    <a:pt x="0" y="27"/>
                    <a:pt x="4" y="40"/>
                    <a:pt x="9" y="49"/>
                  </a:cubicBezTo>
                  <a:cubicBezTo>
                    <a:pt x="13" y="44"/>
                    <a:pt x="18" y="40"/>
                    <a:pt x="23" y="35"/>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216"/>
            <p:cNvSpPr/>
            <p:nvPr/>
          </p:nvSpPr>
          <p:spPr bwMode="auto">
            <a:xfrm>
              <a:off x="1079" y="1842"/>
              <a:ext cx="298" cy="311"/>
            </a:xfrm>
            <a:custGeom>
              <a:avLst/>
              <a:gdLst>
                <a:gd name="T0" fmla="*/ 24 w 126"/>
                <a:gd name="T1" fmla="*/ 115 h 131"/>
                <a:gd name="T2" fmla="*/ 42 w 126"/>
                <a:gd name="T3" fmla="*/ 131 h 131"/>
                <a:gd name="T4" fmla="*/ 53 w 126"/>
                <a:gd name="T5" fmla="*/ 122 h 131"/>
                <a:gd name="T6" fmla="*/ 34 w 126"/>
                <a:gd name="T7" fmla="*/ 106 h 131"/>
                <a:gd name="T8" fmla="*/ 47 w 126"/>
                <a:gd name="T9" fmla="*/ 29 h 131"/>
                <a:gd name="T10" fmla="*/ 116 w 126"/>
                <a:gd name="T11" fmla="*/ 36 h 131"/>
                <a:gd name="T12" fmla="*/ 126 w 126"/>
                <a:gd name="T13" fmla="*/ 31 h 131"/>
                <a:gd name="T14" fmla="*/ 40 w 126"/>
                <a:gd name="T15" fmla="*/ 21 h 131"/>
                <a:gd name="T16" fmla="*/ 24 w 126"/>
                <a:gd name="T17" fmla="*/ 11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131">
                  <a:moveTo>
                    <a:pt x="24" y="115"/>
                  </a:moveTo>
                  <a:cubicBezTo>
                    <a:pt x="29" y="122"/>
                    <a:pt x="36" y="127"/>
                    <a:pt x="42" y="131"/>
                  </a:cubicBezTo>
                  <a:cubicBezTo>
                    <a:pt x="46" y="128"/>
                    <a:pt x="50" y="125"/>
                    <a:pt x="53" y="122"/>
                  </a:cubicBezTo>
                  <a:cubicBezTo>
                    <a:pt x="46" y="118"/>
                    <a:pt x="40" y="113"/>
                    <a:pt x="34" y="106"/>
                  </a:cubicBezTo>
                  <a:cubicBezTo>
                    <a:pt x="14" y="79"/>
                    <a:pt x="22" y="46"/>
                    <a:pt x="47" y="29"/>
                  </a:cubicBezTo>
                  <a:cubicBezTo>
                    <a:pt x="69" y="13"/>
                    <a:pt x="93" y="13"/>
                    <a:pt x="116" y="36"/>
                  </a:cubicBezTo>
                  <a:cubicBezTo>
                    <a:pt x="119" y="34"/>
                    <a:pt x="123" y="32"/>
                    <a:pt x="126" y="31"/>
                  </a:cubicBezTo>
                  <a:cubicBezTo>
                    <a:pt x="107" y="1"/>
                    <a:pt x="68" y="0"/>
                    <a:pt x="40" y="21"/>
                  </a:cubicBezTo>
                  <a:cubicBezTo>
                    <a:pt x="12" y="41"/>
                    <a:pt x="0" y="83"/>
                    <a:pt x="24" y="115"/>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217"/>
            <p:cNvSpPr/>
            <p:nvPr/>
          </p:nvSpPr>
          <p:spPr bwMode="auto">
            <a:xfrm>
              <a:off x="1363" y="2836"/>
              <a:ext cx="78" cy="81"/>
            </a:xfrm>
            <a:custGeom>
              <a:avLst/>
              <a:gdLst>
                <a:gd name="T0" fmla="*/ 0 w 33"/>
                <a:gd name="T1" fmla="*/ 2 h 34"/>
                <a:gd name="T2" fmla="*/ 8 w 33"/>
                <a:gd name="T3" fmla="*/ 34 h 34"/>
                <a:gd name="T4" fmla="*/ 33 w 33"/>
                <a:gd name="T5" fmla="*/ 13 h 34"/>
                <a:gd name="T6" fmla="*/ 0 w 33"/>
                <a:gd name="T7" fmla="*/ 2 h 34"/>
              </a:gdLst>
              <a:ahLst/>
              <a:cxnLst>
                <a:cxn ang="0">
                  <a:pos x="T0" y="T1"/>
                </a:cxn>
                <a:cxn ang="0">
                  <a:pos x="T2" y="T3"/>
                </a:cxn>
                <a:cxn ang="0">
                  <a:pos x="T4" y="T5"/>
                </a:cxn>
                <a:cxn ang="0">
                  <a:pos x="T6" y="T7"/>
                </a:cxn>
              </a:cxnLst>
              <a:rect l="0" t="0" r="r" b="b"/>
              <a:pathLst>
                <a:path w="33" h="34">
                  <a:moveTo>
                    <a:pt x="0" y="2"/>
                  </a:moveTo>
                  <a:cubicBezTo>
                    <a:pt x="0" y="11"/>
                    <a:pt x="3" y="22"/>
                    <a:pt x="8" y="34"/>
                  </a:cubicBezTo>
                  <a:cubicBezTo>
                    <a:pt x="15" y="30"/>
                    <a:pt x="23" y="23"/>
                    <a:pt x="33" y="13"/>
                  </a:cubicBezTo>
                  <a:cubicBezTo>
                    <a:pt x="22" y="1"/>
                    <a:pt x="10" y="0"/>
                    <a:pt x="0" y="2"/>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1218"/>
            <p:cNvSpPr/>
            <p:nvPr/>
          </p:nvSpPr>
          <p:spPr bwMode="auto">
            <a:xfrm>
              <a:off x="1318" y="2340"/>
              <a:ext cx="50" cy="121"/>
            </a:xfrm>
            <a:custGeom>
              <a:avLst/>
              <a:gdLst>
                <a:gd name="T0" fmla="*/ 21 w 21"/>
                <a:gd name="T1" fmla="*/ 37 h 51"/>
                <a:gd name="T2" fmla="*/ 12 w 21"/>
                <a:gd name="T3" fmla="*/ 0 h 51"/>
                <a:gd name="T4" fmla="*/ 2 w 21"/>
                <a:gd name="T5" fmla="*/ 14 h 51"/>
                <a:gd name="T6" fmla="*/ 8 w 21"/>
                <a:gd name="T7" fmla="*/ 51 h 51"/>
                <a:gd name="T8" fmla="*/ 21 w 21"/>
                <a:gd name="T9" fmla="*/ 37 h 51"/>
              </a:gdLst>
              <a:ahLst/>
              <a:cxnLst>
                <a:cxn ang="0">
                  <a:pos x="T0" y="T1"/>
                </a:cxn>
                <a:cxn ang="0">
                  <a:pos x="T2" y="T3"/>
                </a:cxn>
                <a:cxn ang="0">
                  <a:pos x="T4" y="T5"/>
                </a:cxn>
                <a:cxn ang="0">
                  <a:pos x="T6" y="T7"/>
                </a:cxn>
                <a:cxn ang="0">
                  <a:pos x="T8" y="T9"/>
                </a:cxn>
              </a:cxnLst>
              <a:rect l="0" t="0" r="r" b="b"/>
              <a:pathLst>
                <a:path w="21" h="51">
                  <a:moveTo>
                    <a:pt x="21" y="37"/>
                  </a:moveTo>
                  <a:cubicBezTo>
                    <a:pt x="15" y="27"/>
                    <a:pt x="12" y="13"/>
                    <a:pt x="12" y="0"/>
                  </a:cubicBezTo>
                  <a:cubicBezTo>
                    <a:pt x="8" y="5"/>
                    <a:pt x="5" y="9"/>
                    <a:pt x="2" y="14"/>
                  </a:cubicBezTo>
                  <a:cubicBezTo>
                    <a:pt x="0" y="29"/>
                    <a:pt x="4" y="43"/>
                    <a:pt x="8" y="51"/>
                  </a:cubicBezTo>
                  <a:cubicBezTo>
                    <a:pt x="13" y="47"/>
                    <a:pt x="17" y="42"/>
                    <a:pt x="21" y="37"/>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219"/>
            <p:cNvSpPr/>
            <p:nvPr/>
          </p:nvSpPr>
          <p:spPr bwMode="auto">
            <a:xfrm>
              <a:off x="1127" y="1887"/>
              <a:ext cx="215" cy="235"/>
            </a:xfrm>
            <a:custGeom>
              <a:avLst/>
              <a:gdLst>
                <a:gd name="T0" fmla="*/ 91 w 91"/>
                <a:gd name="T1" fmla="*/ 19 h 99"/>
                <a:gd name="T2" fmla="*/ 30 w 91"/>
                <a:gd name="T3" fmla="*/ 14 h 99"/>
                <a:gd name="T4" fmla="*/ 18 w 91"/>
                <a:gd name="T5" fmla="*/ 84 h 99"/>
                <a:gd name="T6" fmla="*/ 38 w 91"/>
                <a:gd name="T7" fmla="*/ 99 h 99"/>
                <a:gd name="T8" fmla="*/ 54 w 91"/>
                <a:gd name="T9" fmla="*/ 86 h 99"/>
                <a:gd name="T10" fmla="*/ 32 w 91"/>
                <a:gd name="T11" fmla="*/ 73 h 99"/>
                <a:gd name="T12" fmla="*/ 40 w 91"/>
                <a:gd name="T13" fmla="*/ 24 h 99"/>
                <a:gd name="T14" fmla="*/ 80 w 91"/>
                <a:gd name="T15" fmla="*/ 25 h 99"/>
                <a:gd name="T16" fmla="*/ 91 w 91"/>
                <a:gd name="T17" fmla="*/ 1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99">
                  <a:moveTo>
                    <a:pt x="91" y="19"/>
                  </a:moveTo>
                  <a:cubicBezTo>
                    <a:pt x="71" y="0"/>
                    <a:pt x="49" y="0"/>
                    <a:pt x="30" y="14"/>
                  </a:cubicBezTo>
                  <a:cubicBezTo>
                    <a:pt x="8" y="30"/>
                    <a:pt x="0" y="60"/>
                    <a:pt x="18" y="84"/>
                  </a:cubicBezTo>
                  <a:cubicBezTo>
                    <a:pt x="24" y="91"/>
                    <a:pt x="31" y="96"/>
                    <a:pt x="38" y="99"/>
                  </a:cubicBezTo>
                  <a:cubicBezTo>
                    <a:pt x="44" y="94"/>
                    <a:pt x="49" y="89"/>
                    <a:pt x="54" y="86"/>
                  </a:cubicBezTo>
                  <a:cubicBezTo>
                    <a:pt x="45" y="85"/>
                    <a:pt x="37" y="81"/>
                    <a:pt x="32" y="73"/>
                  </a:cubicBezTo>
                  <a:cubicBezTo>
                    <a:pt x="21" y="57"/>
                    <a:pt x="25" y="35"/>
                    <a:pt x="40" y="24"/>
                  </a:cubicBezTo>
                  <a:cubicBezTo>
                    <a:pt x="53" y="15"/>
                    <a:pt x="67" y="14"/>
                    <a:pt x="80" y="25"/>
                  </a:cubicBezTo>
                  <a:cubicBezTo>
                    <a:pt x="84" y="23"/>
                    <a:pt x="87" y="21"/>
                    <a:pt x="91" y="19"/>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220"/>
            <p:cNvSpPr/>
            <p:nvPr/>
          </p:nvSpPr>
          <p:spPr bwMode="auto">
            <a:xfrm>
              <a:off x="779" y="2193"/>
              <a:ext cx="563" cy="527"/>
            </a:xfrm>
            <a:custGeom>
              <a:avLst/>
              <a:gdLst>
                <a:gd name="T0" fmla="*/ 150 w 238"/>
                <a:gd name="T1" fmla="*/ 170 h 222"/>
                <a:gd name="T2" fmla="*/ 238 w 238"/>
                <a:gd name="T3" fmla="*/ 20 h 222"/>
                <a:gd name="T4" fmla="*/ 230 w 238"/>
                <a:gd name="T5" fmla="*/ 0 h 222"/>
                <a:gd name="T6" fmla="*/ 134 w 238"/>
                <a:gd name="T7" fmla="*/ 149 h 222"/>
                <a:gd name="T8" fmla="*/ 45 w 238"/>
                <a:gd name="T9" fmla="*/ 174 h 222"/>
                <a:gd name="T10" fmla="*/ 47 w 238"/>
                <a:gd name="T11" fmla="*/ 109 h 222"/>
                <a:gd name="T12" fmla="*/ 92 w 238"/>
                <a:gd name="T13" fmla="*/ 118 h 222"/>
                <a:gd name="T14" fmla="*/ 82 w 238"/>
                <a:gd name="T15" fmla="*/ 148 h 222"/>
                <a:gd name="T16" fmla="*/ 63 w 238"/>
                <a:gd name="T17" fmla="*/ 136 h 222"/>
                <a:gd name="T18" fmla="*/ 90 w 238"/>
                <a:gd name="T19" fmla="*/ 163 h 222"/>
                <a:gd name="T20" fmla="*/ 111 w 238"/>
                <a:gd name="T21" fmla="*/ 106 h 222"/>
                <a:gd name="T22" fmla="*/ 26 w 238"/>
                <a:gd name="T23" fmla="*/ 97 h 222"/>
                <a:gd name="T24" fmla="*/ 38 w 238"/>
                <a:gd name="T25" fmla="*/ 199 h 222"/>
                <a:gd name="T26" fmla="*/ 150 w 238"/>
                <a:gd name="T27" fmla="*/ 17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8" h="222">
                  <a:moveTo>
                    <a:pt x="150" y="170"/>
                  </a:moveTo>
                  <a:cubicBezTo>
                    <a:pt x="171" y="139"/>
                    <a:pt x="189" y="37"/>
                    <a:pt x="238" y="20"/>
                  </a:cubicBezTo>
                  <a:cubicBezTo>
                    <a:pt x="237" y="14"/>
                    <a:pt x="232" y="6"/>
                    <a:pt x="230" y="0"/>
                  </a:cubicBezTo>
                  <a:cubicBezTo>
                    <a:pt x="156" y="23"/>
                    <a:pt x="154" y="114"/>
                    <a:pt x="134" y="149"/>
                  </a:cubicBezTo>
                  <a:cubicBezTo>
                    <a:pt x="111" y="193"/>
                    <a:pt x="73" y="201"/>
                    <a:pt x="45" y="174"/>
                  </a:cubicBezTo>
                  <a:cubicBezTo>
                    <a:pt x="32" y="162"/>
                    <a:pt x="23" y="126"/>
                    <a:pt x="47" y="109"/>
                  </a:cubicBezTo>
                  <a:cubicBezTo>
                    <a:pt x="66" y="96"/>
                    <a:pt x="84" y="106"/>
                    <a:pt x="92" y="118"/>
                  </a:cubicBezTo>
                  <a:cubicBezTo>
                    <a:pt x="101" y="132"/>
                    <a:pt x="93" y="145"/>
                    <a:pt x="82" y="148"/>
                  </a:cubicBezTo>
                  <a:cubicBezTo>
                    <a:pt x="76" y="149"/>
                    <a:pt x="67" y="146"/>
                    <a:pt x="63" y="136"/>
                  </a:cubicBezTo>
                  <a:cubicBezTo>
                    <a:pt x="53" y="155"/>
                    <a:pt x="76" y="166"/>
                    <a:pt x="90" y="163"/>
                  </a:cubicBezTo>
                  <a:cubicBezTo>
                    <a:pt x="121" y="156"/>
                    <a:pt x="124" y="126"/>
                    <a:pt x="111" y="106"/>
                  </a:cubicBezTo>
                  <a:cubicBezTo>
                    <a:pt x="93" y="78"/>
                    <a:pt x="52" y="69"/>
                    <a:pt x="26" y="97"/>
                  </a:cubicBezTo>
                  <a:cubicBezTo>
                    <a:pt x="0" y="126"/>
                    <a:pt x="7" y="177"/>
                    <a:pt x="38" y="199"/>
                  </a:cubicBezTo>
                  <a:cubicBezTo>
                    <a:pt x="66" y="218"/>
                    <a:pt x="113" y="222"/>
                    <a:pt x="150" y="170"/>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21"/>
            <p:cNvSpPr/>
            <p:nvPr/>
          </p:nvSpPr>
          <p:spPr bwMode="auto">
            <a:xfrm>
              <a:off x="1292" y="2844"/>
              <a:ext cx="81" cy="92"/>
            </a:xfrm>
            <a:custGeom>
              <a:avLst/>
              <a:gdLst>
                <a:gd name="T0" fmla="*/ 34 w 34"/>
                <a:gd name="T1" fmla="*/ 32 h 39"/>
                <a:gd name="T2" fmla="*/ 26 w 34"/>
                <a:gd name="T3" fmla="*/ 0 h 39"/>
                <a:gd name="T4" fmla="*/ 34 w 34"/>
                <a:gd name="T5" fmla="*/ 32 h 39"/>
              </a:gdLst>
              <a:ahLst/>
              <a:cxnLst>
                <a:cxn ang="0">
                  <a:pos x="T0" y="T1"/>
                </a:cxn>
                <a:cxn ang="0">
                  <a:pos x="T2" y="T3"/>
                </a:cxn>
                <a:cxn ang="0">
                  <a:pos x="T4" y="T5"/>
                </a:cxn>
              </a:cxnLst>
              <a:rect l="0" t="0" r="r" b="b"/>
              <a:pathLst>
                <a:path w="34" h="39">
                  <a:moveTo>
                    <a:pt x="34" y="32"/>
                  </a:moveTo>
                  <a:cubicBezTo>
                    <a:pt x="29" y="22"/>
                    <a:pt x="26" y="11"/>
                    <a:pt x="26" y="0"/>
                  </a:cubicBezTo>
                  <a:cubicBezTo>
                    <a:pt x="0" y="8"/>
                    <a:pt x="12" y="39"/>
                    <a:pt x="34" y="32"/>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222"/>
            <p:cNvSpPr/>
            <p:nvPr/>
          </p:nvSpPr>
          <p:spPr bwMode="auto">
            <a:xfrm>
              <a:off x="1209" y="2687"/>
              <a:ext cx="154" cy="244"/>
            </a:xfrm>
            <a:custGeom>
              <a:avLst/>
              <a:gdLst>
                <a:gd name="T0" fmla="*/ 37 w 65"/>
                <a:gd name="T1" fmla="*/ 48 h 103"/>
                <a:gd name="T2" fmla="*/ 61 w 65"/>
                <a:gd name="T3" fmla="*/ 37 h 103"/>
                <a:gd name="T4" fmla="*/ 65 w 65"/>
                <a:gd name="T5" fmla="*/ 11 h 103"/>
                <a:gd name="T6" fmla="*/ 49 w 65"/>
                <a:gd name="T7" fmla="*/ 0 h 103"/>
                <a:gd name="T8" fmla="*/ 35 w 65"/>
                <a:gd name="T9" fmla="*/ 38 h 103"/>
                <a:gd name="T10" fmla="*/ 25 w 65"/>
                <a:gd name="T11" fmla="*/ 35 h 103"/>
                <a:gd name="T12" fmla="*/ 0 w 65"/>
                <a:gd name="T13" fmla="*/ 103 h 103"/>
                <a:gd name="T14" fmla="*/ 20 w 65"/>
                <a:gd name="T15" fmla="*/ 103 h 103"/>
                <a:gd name="T16" fmla="*/ 37 w 65"/>
                <a:gd name="T17" fmla="*/ 4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103">
                  <a:moveTo>
                    <a:pt x="37" y="48"/>
                  </a:moveTo>
                  <a:cubicBezTo>
                    <a:pt x="43" y="41"/>
                    <a:pt x="52" y="37"/>
                    <a:pt x="61" y="37"/>
                  </a:cubicBezTo>
                  <a:cubicBezTo>
                    <a:pt x="60" y="28"/>
                    <a:pt x="63" y="18"/>
                    <a:pt x="65" y="11"/>
                  </a:cubicBezTo>
                  <a:cubicBezTo>
                    <a:pt x="60" y="7"/>
                    <a:pt x="54" y="2"/>
                    <a:pt x="49" y="0"/>
                  </a:cubicBezTo>
                  <a:cubicBezTo>
                    <a:pt x="43" y="6"/>
                    <a:pt x="34" y="25"/>
                    <a:pt x="35" y="38"/>
                  </a:cubicBezTo>
                  <a:cubicBezTo>
                    <a:pt x="32" y="37"/>
                    <a:pt x="28" y="36"/>
                    <a:pt x="25" y="35"/>
                  </a:cubicBezTo>
                  <a:cubicBezTo>
                    <a:pt x="18" y="52"/>
                    <a:pt x="8" y="80"/>
                    <a:pt x="0" y="103"/>
                  </a:cubicBezTo>
                  <a:cubicBezTo>
                    <a:pt x="20" y="103"/>
                    <a:pt x="20" y="103"/>
                    <a:pt x="20" y="103"/>
                  </a:cubicBezTo>
                  <a:cubicBezTo>
                    <a:pt x="15" y="88"/>
                    <a:pt x="17" y="67"/>
                    <a:pt x="37" y="48"/>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223"/>
            <p:cNvSpPr/>
            <p:nvPr/>
          </p:nvSpPr>
          <p:spPr bwMode="auto">
            <a:xfrm>
              <a:off x="1297" y="2150"/>
              <a:ext cx="17" cy="38"/>
            </a:xfrm>
            <a:custGeom>
              <a:avLst/>
              <a:gdLst>
                <a:gd name="T0" fmla="*/ 7 w 7"/>
                <a:gd name="T1" fmla="*/ 13 h 16"/>
                <a:gd name="T2" fmla="*/ 0 w 7"/>
                <a:gd name="T3" fmla="*/ 0 h 16"/>
                <a:gd name="T4" fmla="*/ 0 w 7"/>
                <a:gd name="T5" fmla="*/ 16 h 16"/>
                <a:gd name="T6" fmla="*/ 7 w 7"/>
                <a:gd name="T7" fmla="*/ 13 h 16"/>
              </a:gdLst>
              <a:ahLst/>
              <a:cxnLst>
                <a:cxn ang="0">
                  <a:pos x="T0" y="T1"/>
                </a:cxn>
                <a:cxn ang="0">
                  <a:pos x="T2" y="T3"/>
                </a:cxn>
                <a:cxn ang="0">
                  <a:pos x="T4" y="T5"/>
                </a:cxn>
                <a:cxn ang="0">
                  <a:pos x="T6" y="T7"/>
                </a:cxn>
              </a:cxnLst>
              <a:rect l="0" t="0" r="r" b="b"/>
              <a:pathLst>
                <a:path w="7" h="16">
                  <a:moveTo>
                    <a:pt x="7" y="13"/>
                  </a:moveTo>
                  <a:cubicBezTo>
                    <a:pt x="5" y="9"/>
                    <a:pt x="2" y="4"/>
                    <a:pt x="0" y="0"/>
                  </a:cubicBezTo>
                  <a:cubicBezTo>
                    <a:pt x="0" y="16"/>
                    <a:pt x="0" y="16"/>
                    <a:pt x="0" y="16"/>
                  </a:cubicBezTo>
                  <a:cubicBezTo>
                    <a:pt x="2" y="15"/>
                    <a:pt x="5" y="14"/>
                    <a:pt x="7" y="13"/>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224"/>
            <p:cNvSpPr/>
            <p:nvPr/>
          </p:nvSpPr>
          <p:spPr bwMode="auto">
            <a:xfrm>
              <a:off x="1290" y="2385"/>
              <a:ext cx="42" cy="119"/>
            </a:xfrm>
            <a:custGeom>
              <a:avLst/>
              <a:gdLst>
                <a:gd name="T0" fmla="*/ 18 w 18"/>
                <a:gd name="T1" fmla="*/ 35 h 50"/>
                <a:gd name="T2" fmla="*/ 10 w 18"/>
                <a:gd name="T3" fmla="*/ 0 h 50"/>
                <a:gd name="T4" fmla="*/ 1 w 18"/>
                <a:gd name="T5" fmla="*/ 20 h 50"/>
                <a:gd name="T6" fmla="*/ 6 w 18"/>
                <a:gd name="T7" fmla="*/ 50 h 50"/>
                <a:gd name="T8" fmla="*/ 18 w 18"/>
                <a:gd name="T9" fmla="*/ 35 h 50"/>
              </a:gdLst>
              <a:ahLst/>
              <a:cxnLst>
                <a:cxn ang="0">
                  <a:pos x="T0" y="T1"/>
                </a:cxn>
                <a:cxn ang="0">
                  <a:pos x="T2" y="T3"/>
                </a:cxn>
                <a:cxn ang="0">
                  <a:pos x="T4" y="T5"/>
                </a:cxn>
                <a:cxn ang="0">
                  <a:pos x="T6" y="T7"/>
                </a:cxn>
                <a:cxn ang="0">
                  <a:pos x="T8" y="T9"/>
                </a:cxn>
              </a:cxnLst>
              <a:rect l="0" t="0" r="r" b="b"/>
              <a:pathLst>
                <a:path w="18" h="50">
                  <a:moveTo>
                    <a:pt x="18" y="35"/>
                  </a:moveTo>
                  <a:cubicBezTo>
                    <a:pt x="13" y="25"/>
                    <a:pt x="10" y="12"/>
                    <a:pt x="10" y="0"/>
                  </a:cubicBezTo>
                  <a:cubicBezTo>
                    <a:pt x="6" y="7"/>
                    <a:pt x="3" y="13"/>
                    <a:pt x="1" y="20"/>
                  </a:cubicBezTo>
                  <a:cubicBezTo>
                    <a:pt x="0" y="32"/>
                    <a:pt x="3" y="42"/>
                    <a:pt x="6" y="50"/>
                  </a:cubicBezTo>
                  <a:cubicBezTo>
                    <a:pt x="10" y="45"/>
                    <a:pt x="14" y="40"/>
                    <a:pt x="18" y="35"/>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225"/>
            <p:cNvSpPr/>
            <p:nvPr/>
          </p:nvSpPr>
          <p:spPr bwMode="auto">
            <a:xfrm>
              <a:off x="1285" y="2131"/>
              <a:ext cx="10" cy="62"/>
            </a:xfrm>
            <a:custGeom>
              <a:avLst/>
              <a:gdLst>
                <a:gd name="T0" fmla="*/ 0 w 4"/>
                <a:gd name="T1" fmla="*/ 26 h 26"/>
                <a:gd name="T2" fmla="*/ 3 w 4"/>
                <a:gd name="T3" fmla="*/ 25 h 26"/>
                <a:gd name="T4" fmla="*/ 4 w 4"/>
                <a:gd name="T5" fmla="*/ 5 h 26"/>
                <a:gd name="T6" fmla="*/ 1 w 4"/>
                <a:gd name="T7" fmla="*/ 0 h 26"/>
                <a:gd name="T8" fmla="*/ 0 w 4"/>
                <a:gd name="T9" fmla="*/ 1 h 26"/>
                <a:gd name="T10" fmla="*/ 0 w 4"/>
                <a:gd name="T11" fmla="*/ 26 h 26"/>
              </a:gdLst>
              <a:ahLst/>
              <a:cxnLst>
                <a:cxn ang="0">
                  <a:pos x="T0" y="T1"/>
                </a:cxn>
                <a:cxn ang="0">
                  <a:pos x="T2" y="T3"/>
                </a:cxn>
                <a:cxn ang="0">
                  <a:pos x="T4" y="T5"/>
                </a:cxn>
                <a:cxn ang="0">
                  <a:pos x="T6" y="T7"/>
                </a:cxn>
                <a:cxn ang="0">
                  <a:pos x="T8" y="T9"/>
                </a:cxn>
                <a:cxn ang="0">
                  <a:pos x="T10" y="T11"/>
                </a:cxn>
              </a:cxnLst>
              <a:rect l="0" t="0" r="r" b="b"/>
              <a:pathLst>
                <a:path w="4" h="26">
                  <a:moveTo>
                    <a:pt x="0" y="26"/>
                  </a:moveTo>
                  <a:cubicBezTo>
                    <a:pt x="1" y="26"/>
                    <a:pt x="2" y="25"/>
                    <a:pt x="3" y="25"/>
                  </a:cubicBezTo>
                  <a:cubicBezTo>
                    <a:pt x="4" y="5"/>
                    <a:pt x="4" y="5"/>
                    <a:pt x="4" y="5"/>
                  </a:cubicBezTo>
                  <a:cubicBezTo>
                    <a:pt x="3" y="3"/>
                    <a:pt x="2" y="2"/>
                    <a:pt x="1" y="0"/>
                  </a:cubicBezTo>
                  <a:cubicBezTo>
                    <a:pt x="0" y="1"/>
                    <a:pt x="0" y="1"/>
                    <a:pt x="0" y="1"/>
                  </a:cubicBezTo>
                  <a:lnTo>
                    <a:pt x="0" y="26"/>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226"/>
            <p:cNvSpPr/>
            <p:nvPr/>
          </p:nvSpPr>
          <p:spPr bwMode="auto">
            <a:xfrm>
              <a:off x="1273" y="2136"/>
              <a:ext cx="10" cy="64"/>
            </a:xfrm>
            <a:custGeom>
              <a:avLst/>
              <a:gdLst>
                <a:gd name="T0" fmla="*/ 3 w 4"/>
                <a:gd name="T1" fmla="*/ 25 h 27"/>
                <a:gd name="T2" fmla="*/ 4 w 4"/>
                <a:gd name="T3" fmla="*/ 0 h 27"/>
                <a:gd name="T4" fmla="*/ 0 w 4"/>
                <a:gd name="T5" fmla="*/ 4 h 27"/>
                <a:gd name="T6" fmla="*/ 0 w 4"/>
                <a:gd name="T7" fmla="*/ 27 h 27"/>
                <a:gd name="T8" fmla="*/ 3 w 4"/>
                <a:gd name="T9" fmla="*/ 25 h 27"/>
              </a:gdLst>
              <a:ahLst/>
              <a:cxnLst>
                <a:cxn ang="0">
                  <a:pos x="T0" y="T1"/>
                </a:cxn>
                <a:cxn ang="0">
                  <a:pos x="T2" y="T3"/>
                </a:cxn>
                <a:cxn ang="0">
                  <a:pos x="T4" y="T5"/>
                </a:cxn>
                <a:cxn ang="0">
                  <a:pos x="T6" y="T7"/>
                </a:cxn>
                <a:cxn ang="0">
                  <a:pos x="T8" y="T9"/>
                </a:cxn>
              </a:cxnLst>
              <a:rect l="0" t="0" r="r" b="b"/>
              <a:pathLst>
                <a:path w="4" h="27">
                  <a:moveTo>
                    <a:pt x="3" y="25"/>
                  </a:moveTo>
                  <a:cubicBezTo>
                    <a:pt x="4" y="0"/>
                    <a:pt x="4" y="0"/>
                    <a:pt x="4" y="0"/>
                  </a:cubicBezTo>
                  <a:cubicBezTo>
                    <a:pt x="3" y="1"/>
                    <a:pt x="1" y="2"/>
                    <a:pt x="0" y="4"/>
                  </a:cubicBezTo>
                  <a:cubicBezTo>
                    <a:pt x="0" y="27"/>
                    <a:pt x="0" y="27"/>
                    <a:pt x="0" y="27"/>
                  </a:cubicBezTo>
                  <a:cubicBezTo>
                    <a:pt x="1" y="26"/>
                    <a:pt x="2" y="26"/>
                    <a:pt x="3" y="25"/>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227"/>
            <p:cNvSpPr/>
            <p:nvPr/>
          </p:nvSpPr>
          <p:spPr bwMode="auto">
            <a:xfrm>
              <a:off x="1191" y="1932"/>
              <a:ext cx="115" cy="147"/>
            </a:xfrm>
            <a:custGeom>
              <a:avLst/>
              <a:gdLst>
                <a:gd name="T0" fmla="*/ 49 w 49"/>
                <a:gd name="T1" fmla="*/ 9 h 62"/>
                <a:gd name="T2" fmla="*/ 16 w 49"/>
                <a:gd name="T3" fmla="*/ 9 h 62"/>
                <a:gd name="T4" fmla="*/ 9 w 49"/>
                <a:gd name="T5" fmla="*/ 51 h 62"/>
                <a:gd name="T6" fmla="*/ 31 w 49"/>
                <a:gd name="T7" fmla="*/ 62 h 62"/>
                <a:gd name="T8" fmla="*/ 21 w 49"/>
                <a:gd name="T9" fmla="*/ 30 h 62"/>
                <a:gd name="T10" fmla="*/ 49 w 49"/>
                <a:gd name="T11" fmla="*/ 9 h 62"/>
              </a:gdLst>
              <a:ahLst/>
              <a:cxnLst>
                <a:cxn ang="0">
                  <a:pos x="T0" y="T1"/>
                </a:cxn>
                <a:cxn ang="0">
                  <a:pos x="T2" y="T3"/>
                </a:cxn>
                <a:cxn ang="0">
                  <a:pos x="T4" y="T5"/>
                </a:cxn>
                <a:cxn ang="0">
                  <a:pos x="T6" y="T7"/>
                </a:cxn>
                <a:cxn ang="0">
                  <a:pos x="T8" y="T9"/>
                </a:cxn>
                <a:cxn ang="0">
                  <a:pos x="T10" y="T11"/>
                </a:cxn>
              </a:cxnLst>
              <a:rect l="0" t="0" r="r" b="b"/>
              <a:pathLst>
                <a:path w="49" h="62">
                  <a:moveTo>
                    <a:pt x="49" y="9"/>
                  </a:moveTo>
                  <a:cubicBezTo>
                    <a:pt x="38" y="0"/>
                    <a:pt x="26" y="1"/>
                    <a:pt x="16" y="9"/>
                  </a:cubicBezTo>
                  <a:cubicBezTo>
                    <a:pt x="3" y="18"/>
                    <a:pt x="0" y="37"/>
                    <a:pt x="9" y="51"/>
                  </a:cubicBezTo>
                  <a:cubicBezTo>
                    <a:pt x="14" y="58"/>
                    <a:pt x="23" y="62"/>
                    <a:pt x="31" y="62"/>
                  </a:cubicBezTo>
                  <a:cubicBezTo>
                    <a:pt x="24" y="46"/>
                    <a:pt x="20" y="33"/>
                    <a:pt x="21" y="30"/>
                  </a:cubicBezTo>
                  <a:cubicBezTo>
                    <a:pt x="23" y="25"/>
                    <a:pt x="33" y="18"/>
                    <a:pt x="49" y="9"/>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228"/>
            <p:cNvSpPr/>
            <p:nvPr/>
          </p:nvSpPr>
          <p:spPr bwMode="auto">
            <a:xfrm>
              <a:off x="928" y="2089"/>
              <a:ext cx="355" cy="232"/>
            </a:xfrm>
            <a:custGeom>
              <a:avLst/>
              <a:gdLst>
                <a:gd name="T0" fmla="*/ 144 w 150"/>
                <a:gd name="T1" fmla="*/ 0 h 98"/>
                <a:gd name="T2" fmla="*/ 37 w 150"/>
                <a:gd name="T3" fmla="*/ 79 h 98"/>
                <a:gd name="T4" fmla="*/ 13 w 150"/>
                <a:gd name="T5" fmla="*/ 55 h 98"/>
                <a:gd name="T6" fmla="*/ 0 w 150"/>
                <a:gd name="T7" fmla="*/ 65 h 98"/>
                <a:gd name="T8" fmla="*/ 35 w 150"/>
                <a:gd name="T9" fmla="*/ 98 h 98"/>
                <a:gd name="T10" fmla="*/ 150 w 150"/>
                <a:gd name="T11" fmla="*/ 14 h 98"/>
                <a:gd name="T12" fmla="*/ 144 w 150"/>
                <a:gd name="T13" fmla="*/ 0 h 98"/>
              </a:gdLst>
              <a:ahLst/>
              <a:cxnLst>
                <a:cxn ang="0">
                  <a:pos x="T0" y="T1"/>
                </a:cxn>
                <a:cxn ang="0">
                  <a:pos x="T2" y="T3"/>
                </a:cxn>
                <a:cxn ang="0">
                  <a:pos x="T4" y="T5"/>
                </a:cxn>
                <a:cxn ang="0">
                  <a:pos x="T6" y="T7"/>
                </a:cxn>
                <a:cxn ang="0">
                  <a:pos x="T8" y="T9"/>
                </a:cxn>
                <a:cxn ang="0">
                  <a:pos x="T10" y="T11"/>
                </a:cxn>
                <a:cxn ang="0">
                  <a:pos x="T12" y="T13"/>
                </a:cxn>
              </a:cxnLst>
              <a:rect l="0" t="0" r="r" b="b"/>
              <a:pathLst>
                <a:path w="150" h="98">
                  <a:moveTo>
                    <a:pt x="144" y="0"/>
                  </a:moveTo>
                  <a:cubicBezTo>
                    <a:pt x="118" y="22"/>
                    <a:pt x="51" y="81"/>
                    <a:pt x="37" y="79"/>
                  </a:cubicBezTo>
                  <a:cubicBezTo>
                    <a:pt x="33" y="78"/>
                    <a:pt x="20" y="66"/>
                    <a:pt x="13" y="55"/>
                  </a:cubicBezTo>
                  <a:cubicBezTo>
                    <a:pt x="0" y="65"/>
                    <a:pt x="0" y="65"/>
                    <a:pt x="0" y="65"/>
                  </a:cubicBezTo>
                  <a:cubicBezTo>
                    <a:pt x="17" y="90"/>
                    <a:pt x="28" y="97"/>
                    <a:pt x="35" y="98"/>
                  </a:cubicBezTo>
                  <a:cubicBezTo>
                    <a:pt x="58" y="98"/>
                    <a:pt x="125" y="37"/>
                    <a:pt x="150" y="14"/>
                  </a:cubicBezTo>
                  <a:cubicBezTo>
                    <a:pt x="148" y="9"/>
                    <a:pt x="146" y="5"/>
                    <a:pt x="144" y="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1229"/>
            <p:cNvSpPr/>
            <p:nvPr/>
          </p:nvSpPr>
          <p:spPr bwMode="auto">
            <a:xfrm>
              <a:off x="1261" y="2148"/>
              <a:ext cx="10" cy="52"/>
            </a:xfrm>
            <a:custGeom>
              <a:avLst/>
              <a:gdLst>
                <a:gd name="T0" fmla="*/ 4 w 4"/>
                <a:gd name="T1" fmla="*/ 22 h 22"/>
                <a:gd name="T2" fmla="*/ 4 w 4"/>
                <a:gd name="T3" fmla="*/ 0 h 22"/>
                <a:gd name="T4" fmla="*/ 0 w 4"/>
                <a:gd name="T5" fmla="*/ 3 h 22"/>
                <a:gd name="T6" fmla="*/ 0 w 4"/>
                <a:gd name="T7" fmla="*/ 20 h 22"/>
                <a:gd name="T8" fmla="*/ 4 w 4"/>
                <a:gd name="T9" fmla="*/ 22 h 22"/>
              </a:gdLst>
              <a:ahLst/>
              <a:cxnLst>
                <a:cxn ang="0">
                  <a:pos x="T0" y="T1"/>
                </a:cxn>
                <a:cxn ang="0">
                  <a:pos x="T2" y="T3"/>
                </a:cxn>
                <a:cxn ang="0">
                  <a:pos x="T4" y="T5"/>
                </a:cxn>
                <a:cxn ang="0">
                  <a:pos x="T6" y="T7"/>
                </a:cxn>
                <a:cxn ang="0">
                  <a:pos x="T8" y="T9"/>
                </a:cxn>
              </a:cxnLst>
              <a:rect l="0" t="0" r="r" b="b"/>
              <a:pathLst>
                <a:path w="4" h="22">
                  <a:moveTo>
                    <a:pt x="4" y="22"/>
                  </a:moveTo>
                  <a:cubicBezTo>
                    <a:pt x="4" y="0"/>
                    <a:pt x="4" y="0"/>
                    <a:pt x="4" y="0"/>
                  </a:cubicBezTo>
                  <a:cubicBezTo>
                    <a:pt x="3" y="1"/>
                    <a:pt x="2" y="2"/>
                    <a:pt x="0" y="3"/>
                  </a:cubicBezTo>
                  <a:cubicBezTo>
                    <a:pt x="0" y="20"/>
                    <a:pt x="0" y="20"/>
                    <a:pt x="0" y="20"/>
                  </a:cubicBezTo>
                  <a:cubicBezTo>
                    <a:pt x="1" y="21"/>
                    <a:pt x="2" y="22"/>
                    <a:pt x="4" y="22"/>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1230"/>
            <p:cNvSpPr/>
            <p:nvPr/>
          </p:nvSpPr>
          <p:spPr bwMode="auto">
            <a:xfrm>
              <a:off x="1261" y="2457"/>
              <a:ext cx="38" cy="114"/>
            </a:xfrm>
            <a:custGeom>
              <a:avLst/>
              <a:gdLst>
                <a:gd name="T0" fmla="*/ 0 w 16"/>
                <a:gd name="T1" fmla="*/ 48 h 48"/>
                <a:gd name="T2" fmla="*/ 16 w 16"/>
                <a:gd name="T3" fmla="*/ 23 h 48"/>
                <a:gd name="T4" fmla="*/ 10 w 16"/>
                <a:gd name="T5" fmla="*/ 0 h 48"/>
                <a:gd name="T6" fmla="*/ 0 w 16"/>
                <a:gd name="T7" fmla="*/ 48 h 48"/>
              </a:gdLst>
              <a:ahLst/>
              <a:cxnLst>
                <a:cxn ang="0">
                  <a:pos x="T0" y="T1"/>
                </a:cxn>
                <a:cxn ang="0">
                  <a:pos x="T2" y="T3"/>
                </a:cxn>
                <a:cxn ang="0">
                  <a:pos x="T4" y="T5"/>
                </a:cxn>
                <a:cxn ang="0">
                  <a:pos x="T6" y="T7"/>
                </a:cxn>
              </a:cxnLst>
              <a:rect l="0" t="0" r="r" b="b"/>
              <a:pathLst>
                <a:path w="16" h="48">
                  <a:moveTo>
                    <a:pt x="0" y="48"/>
                  </a:moveTo>
                  <a:cubicBezTo>
                    <a:pt x="4" y="40"/>
                    <a:pt x="10" y="32"/>
                    <a:pt x="16" y="23"/>
                  </a:cubicBezTo>
                  <a:cubicBezTo>
                    <a:pt x="12" y="16"/>
                    <a:pt x="10" y="8"/>
                    <a:pt x="10" y="0"/>
                  </a:cubicBezTo>
                  <a:cubicBezTo>
                    <a:pt x="5" y="16"/>
                    <a:pt x="3" y="33"/>
                    <a:pt x="0" y="48"/>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1231"/>
            <p:cNvSpPr/>
            <p:nvPr/>
          </p:nvSpPr>
          <p:spPr bwMode="auto">
            <a:xfrm>
              <a:off x="1209" y="2651"/>
              <a:ext cx="107" cy="100"/>
            </a:xfrm>
            <a:custGeom>
              <a:avLst/>
              <a:gdLst>
                <a:gd name="T0" fmla="*/ 5 w 45"/>
                <a:gd name="T1" fmla="*/ 11 h 42"/>
                <a:gd name="T2" fmla="*/ 26 w 45"/>
                <a:gd name="T3" fmla="*/ 42 h 42"/>
                <a:gd name="T4" fmla="*/ 31 w 45"/>
                <a:gd name="T5" fmla="*/ 42 h 42"/>
                <a:gd name="T6" fmla="*/ 45 w 45"/>
                <a:gd name="T7" fmla="*/ 11 h 42"/>
                <a:gd name="T8" fmla="*/ 5 w 45"/>
                <a:gd name="T9" fmla="*/ 11 h 42"/>
              </a:gdLst>
              <a:ahLst/>
              <a:cxnLst>
                <a:cxn ang="0">
                  <a:pos x="T0" y="T1"/>
                </a:cxn>
                <a:cxn ang="0">
                  <a:pos x="T2" y="T3"/>
                </a:cxn>
                <a:cxn ang="0">
                  <a:pos x="T4" y="T5"/>
                </a:cxn>
                <a:cxn ang="0">
                  <a:pos x="T6" y="T7"/>
                </a:cxn>
                <a:cxn ang="0">
                  <a:pos x="T8" y="T9"/>
                </a:cxn>
              </a:cxnLst>
              <a:rect l="0" t="0" r="r" b="b"/>
              <a:pathLst>
                <a:path w="45" h="42">
                  <a:moveTo>
                    <a:pt x="5" y="11"/>
                  </a:moveTo>
                  <a:cubicBezTo>
                    <a:pt x="0" y="21"/>
                    <a:pt x="10" y="33"/>
                    <a:pt x="26" y="42"/>
                  </a:cubicBezTo>
                  <a:cubicBezTo>
                    <a:pt x="28" y="42"/>
                    <a:pt x="29" y="42"/>
                    <a:pt x="31" y="42"/>
                  </a:cubicBezTo>
                  <a:cubicBezTo>
                    <a:pt x="30" y="31"/>
                    <a:pt x="39" y="18"/>
                    <a:pt x="45" y="11"/>
                  </a:cubicBezTo>
                  <a:cubicBezTo>
                    <a:pt x="30" y="4"/>
                    <a:pt x="11" y="0"/>
                    <a:pt x="5" y="11"/>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1232"/>
            <p:cNvSpPr/>
            <p:nvPr/>
          </p:nvSpPr>
          <p:spPr bwMode="auto">
            <a:xfrm>
              <a:off x="1247" y="2158"/>
              <a:ext cx="12" cy="35"/>
            </a:xfrm>
            <a:custGeom>
              <a:avLst/>
              <a:gdLst>
                <a:gd name="T0" fmla="*/ 5 w 5"/>
                <a:gd name="T1" fmla="*/ 0 h 15"/>
                <a:gd name="T2" fmla="*/ 0 w 5"/>
                <a:gd name="T3" fmla="*/ 4 h 15"/>
                <a:gd name="T4" fmla="*/ 5 w 5"/>
                <a:gd name="T5" fmla="*/ 15 h 15"/>
                <a:gd name="T6" fmla="*/ 5 w 5"/>
                <a:gd name="T7" fmla="*/ 0 h 15"/>
              </a:gdLst>
              <a:ahLst/>
              <a:cxnLst>
                <a:cxn ang="0">
                  <a:pos x="T0" y="T1"/>
                </a:cxn>
                <a:cxn ang="0">
                  <a:pos x="T2" y="T3"/>
                </a:cxn>
                <a:cxn ang="0">
                  <a:pos x="T4" y="T5"/>
                </a:cxn>
                <a:cxn ang="0">
                  <a:pos x="T6" y="T7"/>
                </a:cxn>
              </a:cxnLst>
              <a:rect l="0" t="0" r="r" b="b"/>
              <a:pathLst>
                <a:path w="5" h="15">
                  <a:moveTo>
                    <a:pt x="5" y="0"/>
                  </a:moveTo>
                  <a:cubicBezTo>
                    <a:pt x="3" y="1"/>
                    <a:pt x="2" y="3"/>
                    <a:pt x="0" y="4"/>
                  </a:cubicBezTo>
                  <a:cubicBezTo>
                    <a:pt x="1" y="9"/>
                    <a:pt x="2" y="12"/>
                    <a:pt x="5" y="15"/>
                  </a:cubicBezTo>
                  <a:lnTo>
                    <a:pt x="5"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1233"/>
            <p:cNvSpPr/>
            <p:nvPr/>
          </p:nvSpPr>
          <p:spPr bwMode="auto">
            <a:xfrm>
              <a:off x="1110" y="1761"/>
              <a:ext cx="130" cy="126"/>
            </a:xfrm>
            <a:custGeom>
              <a:avLst/>
              <a:gdLst>
                <a:gd name="T0" fmla="*/ 55 w 55"/>
                <a:gd name="T1" fmla="*/ 38 h 53"/>
                <a:gd name="T2" fmla="*/ 40 w 55"/>
                <a:gd name="T3" fmla="*/ 3 h 53"/>
                <a:gd name="T4" fmla="*/ 10 w 55"/>
                <a:gd name="T5" fmla="*/ 11 h 53"/>
                <a:gd name="T6" fmla="*/ 9 w 55"/>
                <a:gd name="T7" fmla="*/ 45 h 53"/>
                <a:gd name="T8" fmla="*/ 23 w 55"/>
                <a:gd name="T9" fmla="*/ 53 h 53"/>
                <a:gd name="T10" fmla="*/ 39 w 55"/>
                <a:gd name="T11" fmla="*/ 43 h 53"/>
                <a:gd name="T12" fmla="*/ 34 w 55"/>
                <a:gd name="T13" fmla="*/ 19 h 53"/>
                <a:gd name="T14" fmla="*/ 18 w 55"/>
                <a:gd name="T15" fmla="*/ 26 h 53"/>
                <a:gd name="T16" fmla="*/ 26 w 55"/>
                <a:gd name="T17" fmla="*/ 35 h 53"/>
                <a:gd name="T18" fmla="*/ 28 w 55"/>
                <a:gd name="T19" fmla="*/ 28 h 53"/>
                <a:gd name="T20" fmla="*/ 31 w 55"/>
                <a:gd name="T21" fmla="*/ 24 h 53"/>
                <a:gd name="T22" fmla="*/ 28 w 55"/>
                <a:gd name="T23" fmla="*/ 39 h 53"/>
                <a:gd name="T24" fmla="*/ 14 w 55"/>
                <a:gd name="T25" fmla="*/ 25 h 53"/>
                <a:gd name="T26" fmla="*/ 35 w 55"/>
                <a:gd name="T27" fmla="*/ 16 h 53"/>
                <a:gd name="T28" fmla="*/ 45 w 55"/>
                <a:gd name="T29" fmla="*/ 40 h 53"/>
                <a:gd name="T30" fmla="*/ 55 w 55"/>
                <a:gd name="T31" fmla="*/ 3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3">
                  <a:moveTo>
                    <a:pt x="55" y="38"/>
                  </a:moveTo>
                  <a:cubicBezTo>
                    <a:pt x="40" y="3"/>
                    <a:pt x="40" y="3"/>
                    <a:pt x="40" y="3"/>
                  </a:cubicBezTo>
                  <a:cubicBezTo>
                    <a:pt x="29" y="0"/>
                    <a:pt x="18" y="4"/>
                    <a:pt x="10" y="11"/>
                  </a:cubicBezTo>
                  <a:cubicBezTo>
                    <a:pt x="0" y="20"/>
                    <a:pt x="2" y="37"/>
                    <a:pt x="9" y="45"/>
                  </a:cubicBezTo>
                  <a:cubicBezTo>
                    <a:pt x="13" y="50"/>
                    <a:pt x="18" y="52"/>
                    <a:pt x="23" y="53"/>
                  </a:cubicBezTo>
                  <a:cubicBezTo>
                    <a:pt x="28" y="49"/>
                    <a:pt x="33" y="45"/>
                    <a:pt x="39" y="43"/>
                  </a:cubicBezTo>
                  <a:cubicBezTo>
                    <a:pt x="43" y="36"/>
                    <a:pt x="42" y="24"/>
                    <a:pt x="34" y="19"/>
                  </a:cubicBezTo>
                  <a:cubicBezTo>
                    <a:pt x="27" y="16"/>
                    <a:pt x="19" y="20"/>
                    <a:pt x="18" y="26"/>
                  </a:cubicBezTo>
                  <a:cubicBezTo>
                    <a:pt x="17" y="33"/>
                    <a:pt x="22" y="36"/>
                    <a:pt x="26" y="35"/>
                  </a:cubicBezTo>
                  <a:cubicBezTo>
                    <a:pt x="30" y="35"/>
                    <a:pt x="31" y="30"/>
                    <a:pt x="28" y="28"/>
                  </a:cubicBezTo>
                  <a:cubicBezTo>
                    <a:pt x="26" y="26"/>
                    <a:pt x="28" y="23"/>
                    <a:pt x="31" y="24"/>
                  </a:cubicBezTo>
                  <a:cubicBezTo>
                    <a:pt x="37" y="27"/>
                    <a:pt x="35" y="37"/>
                    <a:pt x="28" y="39"/>
                  </a:cubicBezTo>
                  <a:cubicBezTo>
                    <a:pt x="18" y="42"/>
                    <a:pt x="11" y="34"/>
                    <a:pt x="14" y="25"/>
                  </a:cubicBezTo>
                  <a:cubicBezTo>
                    <a:pt x="16" y="15"/>
                    <a:pt x="26" y="12"/>
                    <a:pt x="35" y="16"/>
                  </a:cubicBezTo>
                  <a:cubicBezTo>
                    <a:pt x="43" y="19"/>
                    <a:pt x="48" y="31"/>
                    <a:pt x="45" y="40"/>
                  </a:cubicBezTo>
                  <a:cubicBezTo>
                    <a:pt x="48" y="39"/>
                    <a:pt x="52" y="38"/>
                    <a:pt x="55" y="38"/>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1234"/>
            <p:cNvSpPr/>
            <p:nvPr/>
          </p:nvSpPr>
          <p:spPr bwMode="auto">
            <a:xfrm>
              <a:off x="1167" y="2177"/>
              <a:ext cx="94" cy="90"/>
            </a:xfrm>
            <a:custGeom>
              <a:avLst/>
              <a:gdLst>
                <a:gd name="T0" fmla="*/ 40 w 40"/>
                <a:gd name="T1" fmla="*/ 13 h 38"/>
                <a:gd name="T2" fmla="*/ 30 w 40"/>
                <a:gd name="T3" fmla="*/ 0 h 38"/>
                <a:gd name="T4" fmla="*/ 0 w 40"/>
                <a:gd name="T5" fmla="*/ 25 h 38"/>
                <a:gd name="T6" fmla="*/ 13 w 40"/>
                <a:gd name="T7" fmla="*/ 38 h 38"/>
                <a:gd name="T8" fmla="*/ 40 w 40"/>
                <a:gd name="T9" fmla="*/ 13 h 38"/>
              </a:gdLst>
              <a:ahLst/>
              <a:cxnLst>
                <a:cxn ang="0">
                  <a:pos x="T0" y="T1"/>
                </a:cxn>
                <a:cxn ang="0">
                  <a:pos x="T2" y="T3"/>
                </a:cxn>
                <a:cxn ang="0">
                  <a:pos x="T4" y="T5"/>
                </a:cxn>
                <a:cxn ang="0">
                  <a:pos x="T6" y="T7"/>
                </a:cxn>
                <a:cxn ang="0">
                  <a:pos x="T8" y="T9"/>
                </a:cxn>
              </a:cxnLst>
              <a:rect l="0" t="0" r="r" b="b"/>
              <a:pathLst>
                <a:path w="40" h="38">
                  <a:moveTo>
                    <a:pt x="40" y="13"/>
                  </a:moveTo>
                  <a:cubicBezTo>
                    <a:pt x="35" y="11"/>
                    <a:pt x="32" y="5"/>
                    <a:pt x="30" y="0"/>
                  </a:cubicBezTo>
                  <a:cubicBezTo>
                    <a:pt x="21" y="8"/>
                    <a:pt x="11" y="17"/>
                    <a:pt x="0" y="25"/>
                  </a:cubicBezTo>
                  <a:cubicBezTo>
                    <a:pt x="2" y="33"/>
                    <a:pt x="5" y="38"/>
                    <a:pt x="13" y="38"/>
                  </a:cubicBezTo>
                  <a:cubicBezTo>
                    <a:pt x="21" y="29"/>
                    <a:pt x="29" y="20"/>
                    <a:pt x="40" y="13"/>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1235"/>
            <p:cNvSpPr/>
            <p:nvPr/>
          </p:nvSpPr>
          <p:spPr bwMode="auto">
            <a:xfrm>
              <a:off x="1056" y="2777"/>
              <a:ext cx="130" cy="154"/>
            </a:xfrm>
            <a:custGeom>
              <a:avLst/>
              <a:gdLst>
                <a:gd name="T0" fmla="*/ 27 w 55"/>
                <a:gd name="T1" fmla="*/ 3 h 65"/>
                <a:gd name="T2" fmla="*/ 21 w 55"/>
                <a:gd name="T3" fmla="*/ 17 h 65"/>
                <a:gd name="T4" fmla="*/ 37 w 55"/>
                <a:gd name="T5" fmla="*/ 22 h 65"/>
                <a:gd name="T6" fmla="*/ 26 w 55"/>
                <a:gd name="T7" fmla="*/ 48 h 65"/>
                <a:gd name="T8" fmla="*/ 11 w 55"/>
                <a:gd name="T9" fmla="*/ 40 h 65"/>
                <a:gd name="T10" fmla="*/ 0 w 55"/>
                <a:gd name="T11" fmla="*/ 65 h 65"/>
                <a:gd name="T12" fmla="*/ 30 w 55"/>
                <a:gd name="T13" fmla="*/ 65 h 65"/>
                <a:gd name="T14" fmla="*/ 55 w 55"/>
                <a:gd name="T15" fmla="*/ 0 h 65"/>
                <a:gd name="T16" fmla="*/ 27 w 55"/>
                <a:gd name="T17" fmla="*/ 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65">
                  <a:moveTo>
                    <a:pt x="27" y="3"/>
                  </a:moveTo>
                  <a:cubicBezTo>
                    <a:pt x="25" y="7"/>
                    <a:pt x="23" y="12"/>
                    <a:pt x="21" y="17"/>
                  </a:cubicBezTo>
                  <a:cubicBezTo>
                    <a:pt x="37" y="22"/>
                    <a:pt x="37" y="22"/>
                    <a:pt x="37" y="22"/>
                  </a:cubicBezTo>
                  <a:cubicBezTo>
                    <a:pt x="26" y="48"/>
                    <a:pt x="26" y="48"/>
                    <a:pt x="26" y="48"/>
                  </a:cubicBezTo>
                  <a:cubicBezTo>
                    <a:pt x="11" y="40"/>
                    <a:pt x="11" y="40"/>
                    <a:pt x="11" y="40"/>
                  </a:cubicBezTo>
                  <a:cubicBezTo>
                    <a:pt x="7" y="49"/>
                    <a:pt x="4" y="57"/>
                    <a:pt x="0" y="65"/>
                  </a:cubicBezTo>
                  <a:cubicBezTo>
                    <a:pt x="30" y="65"/>
                    <a:pt x="30" y="65"/>
                    <a:pt x="30" y="65"/>
                  </a:cubicBezTo>
                  <a:cubicBezTo>
                    <a:pt x="40" y="40"/>
                    <a:pt x="53" y="9"/>
                    <a:pt x="55" y="0"/>
                  </a:cubicBezTo>
                  <a:cubicBezTo>
                    <a:pt x="46" y="4"/>
                    <a:pt x="33" y="5"/>
                    <a:pt x="27" y="3"/>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1236"/>
            <p:cNvSpPr/>
            <p:nvPr/>
          </p:nvSpPr>
          <p:spPr bwMode="auto">
            <a:xfrm>
              <a:off x="1070" y="1726"/>
              <a:ext cx="128" cy="187"/>
            </a:xfrm>
            <a:custGeom>
              <a:avLst/>
              <a:gdLst>
                <a:gd name="T0" fmla="*/ 28 w 54"/>
                <a:gd name="T1" fmla="*/ 79 h 79"/>
                <a:gd name="T2" fmla="*/ 35 w 54"/>
                <a:gd name="T3" fmla="*/ 71 h 79"/>
                <a:gd name="T4" fmla="*/ 18 w 54"/>
                <a:gd name="T5" fmla="*/ 32 h 79"/>
                <a:gd name="T6" fmla="*/ 54 w 54"/>
                <a:gd name="T7" fmla="*/ 12 h 79"/>
                <a:gd name="T8" fmla="*/ 52 w 54"/>
                <a:gd name="T9" fmla="*/ 8 h 79"/>
                <a:gd name="T10" fmla="*/ 6 w 54"/>
                <a:gd name="T11" fmla="*/ 30 h 79"/>
                <a:gd name="T12" fmla="*/ 28 w 54"/>
                <a:gd name="T13" fmla="*/ 79 h 79"/>
              </a:gdLst>
              <a:ahLst/>
              <a:cxnLst>
                <a:cxn ang="0">
                  <a:pos x="T0" y="T1"/>
                </a:cxn>
                <a:cxn ang="0">
                  <a:pos x="T2" y="T3"/>
                </a:cxn>
                <a:cxn ang="0">
                  <a:pos x="T4" y="T5"/>
                </a:cxn>
                <a:cxn ang="0">
                  <a:pos x="T6" y="T7"/>
                </a:cxn>
                <a:cxn ang="0">
                  <a:pos x="T8" y="T9"/>
                </a:cxn>
                <a:cxn ang="0">
                  <a:pos x="T10" y="T11"/>
                </a:cxn>
                <a:cxn ang="0">
                  <a:pos x="T12" y="T13"/>
                </a:cxn>
              </a:cxnLst>
              <a:rect l="0" t="0" r="r" b="b"/>
              <a:pathLst>
                <a:path w="54" h="79">
                  <a:moveTo>
                    <a:pt x="28" y="79"/>
                  </a:moveTo>
                  <a:cubicBezTo>
                    <a:pt x="30" y="76"/>
                    <a:pt x="33" y="74"/>
                    <a:pt x="35" y="71"/>
                  </a:cubicBezTo>
                  <a:cubicBezTo>
                    <a:pt x="15" y="61"/>
                    <a:pt x="13" y="45"/>
                    <a:pt x="18" y="32"/>
                  </a:cubicBezTo>
                  <a:cubicBezTo>
                    <a:pt x="23" y="18"/>
                    <a:pt x="41" y="10"/>
                    <a:pt x="54" y="12"/>
                  </a:cubicBezTo>
                  <a:cubicBezTo>
                    <a:pt x="52" y="8"/>
                    <a:pt x="52" y="8"/>
                    <a:pt x="52" y="8"/>
                  </a:cubicBezTo>
                  <a:cubicBezTo>
                    <a:pt x="31" y="0"/>
                    <a:pt x="11" y="17"/>
                    <a:pt x="6" y="30"/>
                  </a:cubicBezTo>
                  <a:cubicBezTo>
                    <a:pt x="0" y="47"/>
                    <a:pt x="9" y="71"/>
                    <a:pt x="28" y="79"/>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1237"/>
            <p:cNvSpPr/>
            <p:nvPr/>
          </p:nvSpPr>
          <p:spPr bwMode="auto">
            <a:xfrm>
              <a:off x="1233" y="2749"/>
              <a:ext cx="24" cy="26"/>
            </a:xfrm>
            <a:custGeom>
              <a:avLst/>
              <a:gdLst>
                <a:gd name="T0" fmla="*/ 2 w 10"/>
                <a:gd name="T1" fmla="*/ 0 h 11"/>
                <a:gd name="T2" fmla="*/ 0 w 10"/>
                <a:gd name="T3" fmla="*/ 2 h 11"/>
                <a:gd name="T4" fmla="*/ 8 w 10"/>
                <a:gd name="T5" fmla="*/ 11 h 11"/>
                <a:gd name="T6" fmla="*/ 10 w 10"/>
                <a:gd name="T7" fmla="*/ 7 h 11"/>
                <a:gd name="T8" fmla="*/ 2 w 10"/>
                <a:gd name="T9" fmla="*/ 0 h 11"/>
              </a:gdLst>
              <a:ahLst/>
              <a:cxnLst>
                <a:cxn ang="0">
                  <a:pos x="T0" y="T1"/>
                </a:cxn>
                <a:cxn ang="0">
                  <a:pos x="T2" y="T3"/>
                </a:cxn>
                <a:cxn ang="0">
                  <a:pos x="T4" y="T5"/>
                </a:cxn>
                <a:cxn ang="0">
                  <a:pos x="T6" y="T7"/>
                </a:cxn>
                <a:cxn ang="0">
                  <a:pos x="T8" y="T9"/>
                </a:cxn>
              </a:cxnLst>
              <a:rect l="0" t="0" r="r" b="b"/>
              <a:pathLst>
                <a:path w="10" h="11">
                  <a:moveTo>
                    <a:pt x="2" y="0"/>
                  </a:moveTo>
                  <a:cubicBezTo>
                    <a:pt x="2" y="0"/>
                    <a:pt x="1" y="1"/>
                    <a:pt x="0" y="2"/>
                  </a:cubicBezTo>
                  <a:cubicBezTo>
                    <a:pt x="8" y="11"/>
                    <a:pt x="8" y="11"/>
                    <a:pt x="8" y="11"/>
                  </a:cubicBezTo>
                  <a:cubicBezTo>
                    <a:pt x="9" y="10"/>
                    <a:pt x="10" y="8"/>
                    <a:pt x="10" y="7"/>
                  </a:cubicBezTo>
                  <a:cubicBezTo>
                    <a:pt x="8" y="6"/>
                    <a:pt x="4" y="1"/>
                    <a:pt x="2"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1238"/>
            <p:cNvSpPr/>
            <p:nvPr/>
          </p:nvSpPr>
          <p:spPr bwMode="auto">
            <a:xfrm>
              <a:off x="1224" y="2756"/>
              <a:ext cx="28" cy="31"/>
            </a:xfrm>
            <a:custGeom>
              <a:avLst/>
              <a:gdLst>
                <a:gd name="T0" fmla="*/ 0 w 12"/>
                <a:gd name="T1" fmla="*/ 2 h 13"/>
                <a:gd name="T2" fmla="*/ 11 w 12"/>
                <a:gd name="T3" fmla="*/ 13 h 13"/>
                <a:gd name="T4" fmla="*/ 12 w 12"/>
                <a:gd name="T5" fmla="*/ 10 h 13"/>
                <a:gd name="T6" fmla="*/ 3 w 12"/>
                <a:gd name="T7" fmla="*/ 0 h 13"/>
                <a:gd name="T8" fmla="*/ 0 w 12"/>
                <a:gd name="T9" fmla="*/ 2 h 13"/>
              </a:gdLst>
              <a:ahLst/>
              <a:cxnLst>
                <a:cxn ang="0">
                  <a:pos x="T0" y="T1"/>
                </a:cxn>
                <a:cxn ang="0">
                  <a:pos x="T2" y="T3"/>
                </a:cxn>
                <a:cxn ang="0">
                  <a:pos x="T4" y="T5"/>
                </a:cxn>
                <a:cxn ang="0">
                  <a:pos x="T6" y="T7"/>
                </a:cxn>
                <a:cxn ang="0">
                  <a:pos x="T8" y="T9"/>
                </a:cxn>
              </a:cxnLst>
              <a:rect l="0" t="0" r="r" b="b"/>
              <a:pathLst>
                <a:path w="12" h="13">
                  <a:moveTo>
                    <a:pt x="0" y="2"/>
                  </a:moveTo>
                  <a:cubicBezTo>
                    <a:pt x="11" y="13"/>
                    <a:pt x="11" y="13"/>
                    <a:pt x="11" y="13"/>
                  </a:cubicBezTo>
                  <a:cubicBezTo>
                    <a:pt x="12" y="10"/>
                    <a:pt x="12" y="10"/>
                    <a:pt x="12" y="10"/>
                  </a:cubicBezTo>
                  <a:cubicBezTo>
                    <a:pt x="3" y="0"/>
                    <a:pt x="3" y="0"/>
                    <a:pt x="3" y="0"/>
                  </a:cubicBezTo>
                  <a:cubicBezTo>
                    <a:pt x="2" y="1"/>
                    <a:pt x="1" y="1"/>
                    <a:pt x="0" y="2"/>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1239"/>
            <p:cNvSpPr/>
            <p:nvPr/>
          </p:nvSpPr>
          <p:spPr bwMode="auto">
            <a:xfrm>
              <a:off x="1212" y="2763"/>
              <a:ext cx="35" cy="40"/>
            </a:xfrm>
            <a:custGeom>
              <a:avLst/>
              <a:gdLst>
                <a:gd name="T0" fmla="*/ 0 w 15"/>
                <a:gd name="T1" fmla="*/ 2 h 17"/>
                <a:gd name="T2" fmla="*/ 13 w 15"/>
                <a:gd name="T3" fmla="*/ 17 h 17"/>
                <a:gd name="T4" fmla="*/ 15 w 15"/>
                <a:gd name="T5" fmla="*/ 12 h 17"/>
                <a:gd name="T6" fmla="*/ 4 w 15"/>
                <a:gd name="T7" fmla="*/ 0 h 17"/>
                <a:gd name="T8" fmla="*/ 0 w 15"/>
                <a:gd name="T9" fmla="*/ 2 h 17"/>
              </a:gdLst>
              <a:ahLst/>
              <a:cxnLst>
                <a:cxn ang="0">
                  <a:pos x="T0" y="T1"/>
                </a:cxn>
                <a:cxn ang="0">
                  <a:pos x="T2" y="T3"/>
                </a:cxn>
                <a:cxn ang="0">
                  <a:pos x="T4" y="T5"/>
                </a:cxn>
                <a:cxn ang="0">
                  <a:pos x="T6" y="T7"/>
                </a:cxn>
                <a:cxn ang="0">
                  <a:pos x="T8" y="T9"/>
                </a:cxn>
              </a:cxnLst>
              <a:rect l="0" t="0" r="r" b="b"/>
              <a:pathLst>
                <a:path w="15" h="17">
                  <a:moveTo>
                    <a:pt x="0" y="2"/>
                  </a:moveTo>
                  <a:cubicBezTo>
                    <a:pt x="13" y="17"/>
                    <a:pt x="13" y="17"/>
                    <a:pt x="13" y="17"/>
                  </a:cubicBezTo>
                  <a:cubicBezTo>
                    <a:pt x="15" y="12"/>
                    <a:pt x="15" y="12"/>
                    <a:pt x="15" y="12"/>
                  </a:cubicBezTo>
                  <a:cubicBezTo>
                    <a:pt x="4" y="0"/>
                    <a:pt x="4" y="0"/>
                    <a:pt x="4" y="0"/>
                  </a:cubicBezTo>
                  <a:cubicBezTo>
                    <a:pt x="3" y="1"/>
                    <a:pt x="2" y="1"/>
                    <a:pt x="0" y="2"/>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1240"/>
            <p:cNvSpPr/>
            <p:nvPr/>
          </p:nvSpPr>
          <p:spPr bwMode="auto">
            <a:xfrm>
              <a:off x="1202" y="2770"/>
              <a:ext cx="41" cy="45"/>
            </a:xfrm>
            <a:custGeom>
              <a:avLst/>
              <a:gdLst>
                <a:gd name="T0" fmla="*/ 0 w 17"/>
                <a:gd name="T1" fmla="*/ 2 h 19"/>
                <a:gd name="T2" fmla="*/ 15 w 17"/>
                <a:gd name="T3" fmla="*/ 19 h 19"/>
                <a:gd name="T4" fmla="*/ 17 w 17"/>
                <a:gd name="T5" fmla="*/ 15 h 19"/>
                <a:gd name="T6" fmla="*/ 3 w 17"/>
                <a:gd name="T7" fmla="*/ 0 h 19"/>
                <a:gd name="T8" fmla="*/ 0 w 17"/>
                <a:gd name="T9" fmla="*/ 2 h 19"/>
              </a:gdLst>
              <a:ahLst/>
              <a:cxnLst>
                <a:cxn ang="0">
                  <a:pos x="T0" y="T1"/>
                </a:cxn>
                <a:cxn ang="0">
                  <a:pos x="T2" y="T3"/>
                </a:cxn>
                <a:cxn ang="0">
                  <a:pos x="T4" y="T5"/>
                </a:cxn>
                <a:cxn ang="0">
                  <a:pos x="T6" y="T7"/>
                </a:cxn>
                <a:cxn ang="0">
                  <a:pos x="T8" y="T9"/>
                </a:cxn>
              </a:cxnLst>
              <a:rect l="0" t="0" r="r" b="b"/>
              <a:pathLst>
                <a:path w="17" h="19">
                  <a:moveTo>
                    <a:pt x="0" y="2"/>
                  </a:moveTo>
                  <a:cubicBezTo>
                    <a:pt x="15" y="19"/>
                    <a:pt x="15" y="19"/>
                    <a:pt x="15" y="19"/>
                  </a:cubicBezTo>
                  <a:cubicBezTo>
                    <a:pt x="17" y="15"/>
                    <a:pt x="17" y="15"/>
                    <a:pt x="17" y="15"/>
                  </a:cubicBezTo>
                  <a:cubicBezTo>
                    <a:pt x="3" y="0"/>
                    <a:pt x="3" y="0"/>
                    <a:pt x="3" y="0"/>
                  </a:cubicBezTo>
                  <a:cubicBezTo>
                    <a:pt x="2" y="1"/>
                    <a:pt x="1" y="1"/>
                    <a:pt x="0" y="2"/>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1241"/>
            <p:cNvSpPr/>
            <p:nvPr/>
          </p:nvSpPr>
          <p:spPr bwMode="auto">
            <a:xfrm>
              <a:off x="1195" y="2777"/>
              <a:ext cx="40" cy="52"/>
            </a:xfrm>
            <a:custGeom>
              <a:avLst/>
              <a:gdLst>
                <a:gd name="T0" fmla="*/ 0 w 17"/>
                <a:gd name="T1" fmla="*/ 4 h 22"/>
                <a:gd name="T2" fmla="*/ 16 w 17"/>
                <a:gd name="T3" fmla="*/ 22 h 22"/>
                <a:gd name="T4" fmla="*/ 17 w 17"/>
                <a:gd name="T5" fmla="*/ 18 h 22"/>
                <a:gd name="T6" fmla="*/ 1 w 17"/>
                <a:gd name="T7" fmla="*/ 0 h 22"/>
                <a:gd name="T8" fmla="*/ 0 w 17"/>
                <a:gd name="T9" fmla="*/ 4 h 22"/>
              </a:gdLst>
              <a:ahLst/>
              <a:cxnLst>
                <a:cxn ang="0">
                  <a:pos x="T0" y="T1"/>
                </a:cxn>
                <a:cxn ang="0">
                  <a:pos x="T2" y="T3"/>
                </a:cxn>
                <a:cxn ang="0">
                  <a:pos x="T4" y="T5"/>
                </a:cxn>
                <a:cxn ang="0">
                  <a:pos x="T6" y="T7"/>
                </a:cxn>
                <a:cxn ang="0">
                  <a:pos x="T8" y="T9"/>
                </a:cxn>
              </a:cxnLst>
              <a:rect l="0" t="0" r="r" b="b"/>
              <a:pathLst>
                <a:path w="17" h="22">
                  <a:moveTo>
                    <a:pt x="0" y="4"/>
                  </a:moveTo>
                  <a:cubicBezTo>
                    <a:pt x="16" y="22"/>
                    <a:pt x="16" y="22"/>
                    <a:pt x="16" y="22"/>
                  </a:cubicBezTo>
                  <a:cubicBezTo>
                    <a:pt x="17" y="18"/>
                    <a:pt x="17" y="18"/>
                    <a:pt x="17" y="18"/>
                  </a:cubicBezTo>
                  <a:cubicBezTo>
                    <a:pt x="1" y="0"/>
                    <a:pt x="1" y="0"/>
                    <a:pt x="1" y="0"/>
                  </a:cubicBezTo>
                  <a:cubicBezTo>
                    <a:pt x="1" y="1"/>
                    <a:pt x="0" y="3"/>
                    <a:pt x="0" y="4"/>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242"/>
            <p:cNvSpPr/>
            <p:nvPr/>
          </p:nvSpPr>
          <p:spPr bwMode="auto">
            <a:xfrm>
              <a:off x="1191" y="2791"/>
              <a:ext cx="40" cy="53"/>
            </a:xfrm>
            <a:custGeom>
              <a:avLst/>
              <a:gdLst>
                <a:gd name="T0" fmla="*/ 0 w 17"/>
                <a:gd name="T1" fmla="*/ 4 h 22"/>
                <a:gd name="T2" fmla="*/ 16 w 17"/>
                <a:gd name="T3" fmla="*/ 22 h 22"/>
                <a:gd name="T4" fmla="*/ 17 w 17"/>
                <a:gd name="T5" fmla="*/ 18 h 22"/>
                <a:gd name="T6" fmla="*/ 1 w 17"/>
                <a:gd name="T7" fmla="*/ 0 h 22"/>
                <a:gd name="T8" fmla="*/ 0 w 17"/>
                <a:gd name="T9" fmla="*/ 4 h 22"/>
              </a:gdLst>
              <a:ahLst/>
              <a:cxnLst>
                <a:cxn ang="0">
                  <a:pos x="T0" y="T1"/>
                </a:cxn>
                <a:cxn ang="0">
                  <a:pos x="T2" y="T3"/>
                </a:cxn>
                <a:cxn ang="0">
                  <a:pos x="T4" y="T5"/>
                </a:cxn>
                <a:cxn ang="0">
                  <a:pos x="T6" y="T7"/>
                </a:cxn>
                <a:cxn ang="0">
                  <a:pos x="T8" y="T9"/>
                </a:cxn>
              </a:cxnLst>
              <a:rect l="0" t="0" r="r" b="b"/>
              <a:pathLst>
                <a:path w="17" h="22">
                  <a:moveTo>
                    <a:pt x="0" y="4"/>
                  </a:moveTo>
                  <a:cubicBezTo>
                    <a:pt x="16" y="22"/>
                    <a:pt x="16" y="22"/>
                    <a:pt x="16" y="22"/>
                  </a:cubicBezTo>
                  <a:cubicBezTo>
                    <a:pt x="17" y="18"/>
                    <a:pt x="17" y="18"/>
                    <a:pt x="17" y="18"/>
                  </a:cubicBezTo>
                  <a:cubicBezTo>
                    <a:pt x="1" y="0"/>
                    <a:pt x="1" y="0"/>
                    <a:pt x="1" y="0"/>
                  </a:cubicBezTo>
                  <a:cubicBezTo>
                    <a:pt x="1" y="1"/>
                    <a:pt x="0" y="3"/>
                    <a:pt x="0" y="4"/>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243"/>
            <p:cNvSpPr/>
            <p:nvPr/>
          </p:nvSpPr>
          <p:spPr bwMode="auto">
            <a:xfrm>
              <a:off x="1183" y="2806"/>
              <a:ext cx="43" cy="54"/>
            </a:xfrm>
            <a:custGeom>
              <a:avLst/>
              <a:gdLst>
                <a:gd name="T0" fmla="*/ 0 w 18"/>
                <a:gd name="T1" fmla="*/ 5 h 23"/>
                <a:gd name="T2" fmla="*/ 16 w 18"/>
                <a:gd name="T3" fmla="*/ 23 h 23"/>
                <a:gd name="T4" fmla="*/ 18 w 18"/>
                <a:gd name="T5" fmla="*/ 18 h 23"/>
                <a:gd name="T6" fmla="*/ 2 w 18"/>
                <a:gd name="T7" fmla="*/ 0 h 23"/>
                <a:gd name="T8" fmla="*/ 0 w 18"/>
                <a:gd name="T9" fmla="*/ 5 h 23"/>
              </a:gdLst>
              <a:ahLst/>
              <a:cxnLst>
                <a:cxn ang="0">
                  <a:pos x="T0" y="T1"/>
                </a:cxn>
                <a:cxn ang="0">
                  <a:pos x="T2" y="T3"/>
                </a:cxn>
                <a:cxn ang="0">
                  <a:pos x="T4" y="T5"/>
                </a:cxn>
                <a:cxn ang="0">
                  <a:pos x="T6" y="T7"/>
                </a:cxn>
                <a:cxn ang="0">
                  <a:pos x="T8" y="T9"/>
                </a:cxn>
              </a:cxnLst>
              <a:rect l="0" t="0" r="r" b="b"/>
              <a:pathLst>
                <a:path w="18" h="23">
                  <a:moveTo>
                    <a:pt x="0" y="5"/>
                  </a:moveTo>
                  <a:cubicBezTo>
                    <a:pt x="16" y="23"/>
                    <a:pt x="16" y="23"/>
                    <a:pt x="16" y="23"/>
                  </a:cubicBezTo>
                  <a:cubicBezTo>
                    <a:pt x="18" y="18"/>
                    <a:pt x="18" y="18"/>
                    <a:pt x="18" y="18"/>
                  </a:cubicBezTo>
                  <a:cubicBezTo>
                    <a:pt x="2" y="0"/>
                    <a:pt x="2" y="0"/>
                    <a:pt x="2" y="0"/>
                  </a:cubicBezTo>
                  <a:cubicBezTo>
                    <a:pt x="1" y="2"/>
                    <a:pt x="1" y="3"/>
                    <a:pt x="0" y="5"/>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1244"/>
            <p:cNvSpPr/>
            <p:nvPr/>
          </p:nvSpPr>
          <p:spPr bwMode="auto">
            <a:xfrm>
              <a:off x="1179" y="2820"/>
              <a:ext cx="42" cy="57"/>
            </a:xfrm>
            <a:custGeom>
              <a:avLst/>
              <a:gdLst>
                <a:gd name="T0" fmla="*/ 0 w 42"/>
                <a:gd name="T1" fmla="*/ 12 h 57"/>
                <a:gd name="T2" fmla="*/ 38 w 42"/>
                <a:gd name="T3" fmla="*/ 57 h 57"/>
                <a:gd name="T4" fmla="*/ 42 w 42"/>
                <a:gd name="T5" fmla="*/ 45 h 57"/>
                <a:gd name="T6" fmla="*/ 4 w 42"/>
                <a:gd name="T7" fmla="*/ 0 h 57"/>
                <a:gd name="T8" fmla="*/ 0 w 42"/>
                <a:gd name="T9" fmla="*/ 12 h 57"/>
              </a:gdLst>
              <a:ahLst/>
              <a:cxnLst>
                <a:cxn ang="0">
                  <a:pos x="T0" y="T1"/>
                </a:cxn>
                <a:cxn ang="0">
                  <a:pos x="T2" y="T3"/>
                </a:cxn>
                <a:cxn ang="0">
                  <a:pos x="T4" y="T5"/>
                </a:cxn>
                <a:cxn ang="0">
                  <a:pos x="T6" y="T7"/>
                </a:cxn>
                <a:cxn ang="0">
                  <a:pos x="T8" y="T9"/>
                </a:cxn>
              </a:cxnLst>
              <a:rect l="0" t="0" r="r" b="b"/>
              <a:pathLst>
                <a:path w="42" h="57">
                  <a:moveTo>
                    <a:pt x="0" y="12"/>
                  </a:moveTo>
                  <a:lnTo>
                    <a:pt x="38" y="57"/>
                  </a:lnTo>
                  <a:lnTo>
                    <a:pt x="42" y="45"/>
                  </a:lnTo>
                  <a:lnTo>
                    <a:pt x="4" y="0"/>
                  </a:lnTo>
                  <a:lnTo>
                    <a:pt x="0" y="12"/>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245"/>
            <p:cNvSpPr/>
            <p:nvPr/>
          </p:nvSpPr>
          <p:spPr bwMode="auto">
            <a:xfrm>
              <a:off x="1089" y="2687"/>
              <a:ext cx="142" cy="102"/>
            </a:xfrm>
            <a:custGeom>
              <a:avLst/>
              <a:gdLst>
                <a:gd name="T0" fmla="*/ 60 w 60"/>
                <a:gd name="T1" fmla="*/ 20 h 43"/>
                <a:gd name="T2" fmla="*/ 50 w 60"/>
                <a:gd name="T3" fmla="*/ 0 h 43"/>
                <a:gd name="T4" fmla="*/ 0 w 60"/>
                <a:gd name="T5" fmla="*/ 31 h 43"/>
                <a:gd name="T6" fmla="*/ 60 w 60"/>
                <a:gd name="T7" fmla="*/ 20 h 43"/>
              </a:gdLst>
              <a:ahLst/>
              <a:cxnLst>
                <a:cxn ang="0">
                  <a:pos x="T0" y="T1"/>
                </a:cxn>
                <a:cxn ang="0">
                  <a:pos x="T2" y="T3"/>
                </a:cxn>
                <a:cxn ang="0">
                  <a:pos x="T4" y="T5"/>
                </a:cxn>
                <a:cxn ang="0">
                  <a:pos x="T6" y="T7"/>
                </a:cxn>
              </a:cxnLst>
              <a:rect l="0" t="0" r="r" b="b"/>
              <a:pathLst>
                <a:path w="60" h="43">
                  <a:moveTo>
                    <a:pt x="60" y="20"/>
                  </a:moveTo>
                  <a:cubicBezTo>
                    <a:pt x="53" y="14"/>
                    <a:pt x="50" y="7"/>
                    <a:pt x="50" y="0"/>
                  </a:cubicBezTo>
                  <a:cubicBezTo>
                    <a:pt x="36" y="15"/>
                    <a:pt x="17" y="25"/>
                    <a:pt x="0" y="31"/>
                  </a:cubicBezTo>
                  <a:cubicBezTo>
                    <a:pt x="34" y="43"/>
                    <a:pt x="53" y="30"/>
                    <a:pt x="60" y="2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246"/>
            <p:cNvSpPr/>
            <p:nvPr/>
          </p:nvSpPr>
          <p:spPr bwMode="auto">
            <a:xfrm>
              <a:off x="1172" y="2836"/>
              <a:ext cx="42" cy="55"/>
            </a:xfrm>
            <a:custGeom>
              <a:avLst/>
              <a:gdLst>
                <a:gd name="T0" fmla="*/ 0 w 42"/>
                <a:gd name="T1" fmla="*/ 12 h 55"/>
                <a:gd name="T2" fmla="*/ 37 w 42"/>
                <a:gd name="T3" fmla="*/ 55 h 55"/>
                <a:gd name="T4" fmla="*/ 42 w 42"/>
                <a:gd name="T5" fmla="*/ 43 h 55"/>
                <a:gd name="T6" fmla="*/ 4 w 42"/>
                <a:gd name="T7" fmla="*/ 0 h 55"/>
                <a:gd name="T8" fmla="*/ 0 w 42"/>
                <a:gd name="T9" fmla="*/ 12 h 55"/>
              </a:gdLst>
              <a:ahLst/>
              <a:cxnLst>
                <a:cxn ang="0">
                  <a:pos x="T0" y="T1"/>
                </a:cxn>
                <a:cxn ang="0">
                  <a:pos x="T2" y="T3"/>
                </a:cxn>
                <a:cxn ang="0">
                  <a:pos x="T4" y="T5"/>
                </a:cxn>
                <a:cxn ang="0">
                  <a:pos x="T6" y="T7"/>
                </a:cxn>
                <a:cxn ang="0">
                  <a:pos x="T8" y="T9"/>
                </a:cxn>
              </a:cxnLst>
              <a:rect l="0" t="0" r="r" b="b"/>
              <a:pathLst>
                <a:path w="42" h="55">
                  <a:moveTo>
                    <a:pt x="0" y="12"/>
                  </a:moveTo>
                  <a:lnTo>
                    <a:pt x="37" y="55"/>
                  </a:lnTo>
                  <a:lnTo>
                    <a:pt x="42" y="43"/>
                  </a:lnTo>
                  <a:lnTo>
                    <a:pt x="4" y="0"/>
                  </a:lnTo>
                  <a:lnTo>
                    <a:pt x="0" y="12"/>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247"/>
            <p:cNvSpPr/>
            <p:nvPr/>
          </p:nvSpPr>
          <p:spPr bwMode="auto">
            <a:xfrm>
              <a:off x="1131" y="2243"/>
              <a:ext cx="62" cy="64"/>
            </a:xfrm>
            <a:custGeom>
              <a:avLst/>
              <a:gdLst>
                <a:gd name="T0" fmla="*/ 26 w 26"/>
                <a:gd name="T1" fmla="*/ 13 h 27"/>
                <a:gd name="T2" fmla="*/ 12 w 26"/>
                <a:gd name="T3" fmla="*/ 0 h 27"/>
                <a:gd name="T4" fmla="*/ 0 w 26"/>
                <a:gd name="T5" fmla="*/ 9 h 27"/>
                <a:gd name="T6" fmla="*/ 19 w 26"/>
                <a:gd name="T7" fmla="*/ 25 h 27"/>
                <a:gd name="T8" fmla="*/ 26 w 26"/>
                <a:gd name="T9" fmla="*/ 13 h 27"/>
              </a:gdLst>
              <a:ahLst/>
              <a:cxnLst>
                <a:cxn ang="0">
                  <a:pos x="T0" y="T1"/>
                </a:cxn>
                <a:cxn ang="0">
                  <a:pos x="T2" y="T3"/>
                </a:cxn>
                <a:cxn ang="0">
                  <a:pos x="T4" y="T5"/>
                </a:cxn>
                <a:cxn ang="0">
                  <a:pos x="T6" y="T7"/>
                </a:cxn>
                <a:cxn ang="0">
                  <a:pos x="T8" y="T9"/>
                </a:cxn>
              </a:cxnLst>
              <a:rect l="0" t="0" r="r" b="b"/>
              <a:pathLst>
                <a:path w="26" h="27">
                  <a:moveTo>
                    <a:pt x="26" y="13"/>
                  </a:moveTo>
                  <a:cubicBezTo>
                    <a:pt x="18" y="13"/>
                    <a:pt x="13" y="7"/>
                    <a:pt x="12" y="0"/>
                  </a:cubicBezTo>
                  <a:cubicBezTo>
                    <a:pt x="8" y="3"/>
                    <a:pt x="4" y="6"/>
                    <a:pt x="0" y="9"/>
                  </a:cubicBezTo>
                  <a:cubicBezTo>
                    <a:pt x="1" y="21"/>
                    <a:pt x="5" y="27"/>
                    <a:pt x="19" y="25"/>
                  </a:cubicBezTo>
                  <a:cubicBezTo>
                    <a:pt x="21" y="21"/>
                    <a:pt x="23" y="17"/>
                    <a:pt x="26" y="13"/>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248"/>
            <p:cNvSpPr/>
            <p:nvPr/>
          </p:nvSpPr>
          <p:spPr bwMode="auto">
            <a:xfrm>
              <a:off x="1167" y="2853"/>
              <a:ext cx="42" cy="55"/>
            </a:xfrm>
            <a:custGeom>
              <a:avLst/>
              <a:gdLst>
                <a:gd name="T0" fmla="*/ 0 w 42"/>
                <a:gd name="T1" fmla="*/ 10 h 55"/>
                <a:gd name="T2" fmla="*/ 38 w 42"/>
                <a:gd name="T3" fmla="*/ 55 h 55"/>
                <a:gd name="T4" fmla="*/ 42 w 42"/>
                <a:gd name="T5" fmla="*/ 43 h 55"/>
                <a:gd name="T6" fmla="*/ 2 w 42"/>
                <a:gd name="T7" fmla="*/ 0 h 55"/>
                <a:gd name="T8" fmla="*/ 0 w 42"/>
                <a:gd name="T9" fmla="*/ 10 h 55"/>
              </a:gdLst>
              <a:ahLst/>
              <a:cxnLst>
                <a:cxn ang="0">
                  <a:pos x="T0" y="T1"/>
                </a:cxn>
                <a:cxn ang="0">
                  <a:pos x="T2" y="T3"/>
                </a:cxn>
                <a:cxn ang="0">
                  <a:pos x="T4" y="T5"/>
                </a:cxn>
                <a:cxn ang="0">
                  <a:pos x="T6" y="T7"/>
                </a:cxn>
                <a:cxn ang="0">
                  <a:pos x="T8" y="T9"/>
                </a:cxn>
              </a:cxnLst>
              <a:rect l="0" t="0" r="r" b="b"/>
              <a:pathLst>
                <a:path w="42" h="55">
                  <a:moveTo>
                    <a:pt x="0" y="10"/>
                  </a:moveTo>
                  <a:lnTo>
                    <a:pt x="38" y="55"/>
                  </a:lnTo>
                  <a:lnTo>
                    <a:pt x="42" y="43"/>
                  </a:lnTo>
                  <a:lnTo>
                    <a:pt x="2" y="0"/>
                  </a:lnTo>
                  <a:lnTo>
                    <a:pt x="0" y="1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249"/>
            <p:cNvSpPr/>
            <p:nvPr/>
          </p:nvSpPr>
          <p:spPr bwMode="auto">
            <a:xfrm>
              <a:off x="1160" y="2867"/>
              <a:ext cx="42" cy="55"/>
            </a:xfrm>
            <a:custGeom>
              <a:avLst/>
              <a:gdLst>
                <a:gd name="T0" fmla="*/ 0 w 42"/>
                <a:gd name="T1" fmla="*/ 10 h 55"/>
                <a:gd name="T2" fmla="*/ 40 w 42"/>
                <a:gd name="T3" fmla="*/ 55 h 55"/>
                <a:gd name="T4" fmla="*/ 42 w 42"/>
                <a:gd name="T5" fmla="*/ 45 h 55"/>
                <a:gd name="T6" fmla="*/ 5 w 42"/>
                <a:gd name="T7" fmla="*/ 0 h 55"/>
                <a:gd name="T8" fmla="*/ 0 w 42"/>
                <a:gd name="T9" fmla="*/ 10 h 55"/>
              </a:gdLst>
              <a:ahLst/>
              <a:cxnLst>
                <a:cxn ang="0">
                  <a:pos x="T0" y="T1"/>
                </a:cxn>
                <a:cxn ang="0">
                  <a:pos x="T2" y="T3"/>
                </a:cxn>
                <a:cxn ang="0">
                  <a:pos x="T4" y="T5"/>
                </a:cxn>
                <a:cxn ang="0">
                  <a:pos x="T6" y="T7"/>
                </a:cxn>
                <a:cxn ang="0">
                  <a:pos x="T8" y="T9"/>
                </a:cxn>
              </a:cxnLst>
              <a:rect l="0" t="0" r="r" b="b"/>
              <a:pathLst>
                <a:path w="42" h="55">
                  <a:moveTo>
                    <a:pt x="0" y="10"/>
                  </a:moveTo>
                  <a:lnTo>
                    <a:pt x="40" y="55"/>
                  </a:lnTo>
                  <a:lnTo>
                    <a:pt x="42" y="45"/>
                  </a:lnTo>
                  <a:lnTo>
                    <a:pt x="5" y="0"/>
                  </a:lnTo>
                  <a:lnTo>
                    <a:pt x="0" y="1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250"/>
            <p:cNvSpPr/>
            <p:nvPr/>
          </p:nvSpPr>
          <p:spPr bwMode="auto">
            <a:xfrm>
              <a:off x="1096" y="2272"/>
              <a:ext cx="71" cy="87"/>
            </a:xfrm>
            <a:custGeom>
              <a:avLst/>
              <a:gdLst>
                <a:gd name="T0" fmla="*/ 30 w 30"/>
                <a:gd name="T1" fmla="*/ 18 h 37"/>
                <a:gd name="T2" fmla="*/ 11 w 30"/>
                <a:gd name="T3" fmla="*/ 0 h 37"/>
                <a:gd name="T4" fmla="*/ 0 w 30"/>
                <a:gd name="T5" fmla="*/ 8 h 37"/>
                <a:gd name="T6" fmla="*/ 22 w 30"/>
                <a:gd name="T7" fmla="*/ 37 h 37"/>
                <a:gd name="T8" fmla="*/ 30 w 30"/>
                <a:gd name="T9" fmla="*/ 18 h 37"/>
              </a:gdLst>
              <a:ahLst/>
              <a:cxnLst>
                <a:cxn ang="0">
                  <a:pos x="T0" y="T1"/>
                </a:cxn>
                <a:cxn ang="0">
                  <a:pos x="T2" y="T3"/>
                </a:cxn>
                <a:cxn ang="0">
                  <a:pos x="T4" y="T5"/>
                </a:cxn>
                <a:cxn ang="0">
                  <a:pos x="T6" y="T7"/>
                </a:cxn>
                <a:cxn ang="0">
                  <a:pos x="T8" y="T9"/>
                </a:cxn>
              </a:cxnLst>
              <a:rect l="0" t="0" r="r" b="b"/>
              <a:pathLst>
                <a:path w="30" h="37">
                  <a:moveTo>
                    <a:pt x="30" y="18"/>
                  </a:moveTo>
                  <a:cubicBezTo>
                    <a:pt x="18" y="21"/>
                    <a:pt x="12" y="10"/>
                    <a:pt x="11" y="0"/>
                  </a:cubicBezTo>
                  <a:cubicBezTo>
                    <a:pt x="7" y="3"/>
                    <a:pt x="3" y="5"/>
                    <a:pt x="0" y="8"/>
                  </a:cubicBezTo>
                  <a:cubicBezTo>
                    <a:pt x="0" y="22"/>
                    <a:pt x="4" y="35"/>
                    <a:pt x="22" y="37"/>
                  </a:cubicBezTo>
                  <a:cubicBezTo>
                    <a:pt x="24" y="30"/>
                    <a:pt x="27" y="24"/>
                    <a:pt x="30" y="18"/>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251"/>
            <p:cNvSpPr/>
            <p:nvPr/>
          </p:nvSpPr>
          <p:spPr bwMode="auto">
            <a:xfrm>
              <a:off x="1155" y="2882"/>
              <a:ext cx="43" cy="49"/>
            </a:xfrm>
            <a:custGeom>
              <a:avLst/>
              <a:gdLst>
                <a:gd name="T0" fmla="*/ 5 w 43"/>
                <a:gd name="T1" fmla="*/ 0 h 49"/>
                <a:gd name="T2" fmla="*/ 0 w 43"/>
                <a:gd name="T3" fmla="*/ 11 h 49"/>
                <a:gd name="T4" fmla="*/ 33 w 43"/>
                <a:gd name="T5" fmla="*/ 49 h 49"/>
                <a:gd name="T6" fmla="*/ 40 w 43"/>
                <a:gd name="T7" fmla="*/ 49 h 49"/>
                <a:gd name="T8" fmla="*/ 43 w 43"/>
                <a:gd name="T9" fmla="*/ 45 h 49"/>
                <a:gd name="T10" fmla="*/ 5 w 43"/>
                <a:gd name="T11" fmla="*/ 0 h 49"/>
              </a:gdLst>
              <a:ahLst/>
              <a:cxnLst>
                <a:cxn ang="0">
                  <a:pos x="T0" y="T1"/>
                </a:cxn>
                <a:cxn ang="0">
                  <a:pos x="T2" y="T3"/>
                </a:cxn>
                <a:cxn ang="0">
                  <a:pos x="T4" y="T5"/>
                </a:cxn>
                <a:cxn ang="0">
                  <a:pos x="T6" y="T7"/>
                </a:cxn>
                <a:cxn ang="0">
                  <a:pos x="T8" y="T9"/>
                </a:cxn>
                <a:cxn ang="0">
                  <a:pos x="T10" y="T11"/>
                </a:cxn>
              </a:cxnLst>
              <a:rect l="0" t="0" r="r" b="b"/>
              <a:pathLst>
                <a:path w="43" h="49">
                  <a:moveTo>
                    <a:pt x="5" y="0"/>
                  </a:moveTo>
                  <a:lnTo>
                    <a:pt x="0" y="11"/>
                  </a:lnTo>
                  <a:lnTo>
                    <a:pt x="33" y="49"/>
                  </a:lnTo>
                  <a:lnTo>
                    <a:pt x="40" y="49"/>
                  </a:lnTo>
                  <a:lnTo>
                    <a:pt x="43" y="45"/>
                  </a:lnTo>
                  <a:lnTo>
                    <a:pt x="5"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252"/>
            <p:cNvSpPr/>
            <p:nvPr/>
          </p:nvSpPr>
          <p:spPr bwMode="auto">
            <a:xfrm>
              <a:off x="1110" y="2139"/>
              <a:ext cx="59" cy="61"/>
            </a:xfrm>
            <a:custGeom>
              <a:avLst/>
              <a:gdLst>
                <a:gd name="T0" fmla="*/ 25 w 25"/>
                <a:gd name="T1" fmla="*/ 9 h 26"/>
                <a:gd name="T2" fmla="*/ 13 w 25"/>
                <a:gd name="T3" fmla="*/ 0 h 26"/>
                <a:gd name="T4" fmla="*/ 4 w 25"/>
                <a:gd name="T5" fmla="*/ 26 h 26"/>
                <a:gd name="T6" fmla="*/ 25 w 25"/>
                <a:gd name="T7" fmla="*/ 9 h 26"/>
              </a:gdLst>
              <a:ahLst/>
              <a:cxnLst>
                <a:cxn ang="0">
                  <a:pos x="T0" y="T1"/>
                </a:cxn>
                <a:cxn ang="0">
                  <a:pos x="T2" y="T3"/>
                </a:cxn>
                <a:cxn ang="0">
                  <a:pos x="T4" y="T5"/>
                </a:cxn>
                <a:cxn ang="0">
                  <a:pos x="T6" y="T7"/>
                </a:cxn>
              </a:cxnLst>
              <a:rect l="0" t="0" r="r" b="b"/>
              <a:pathLst>
                <a:path w="25" h="26">
                  <a:moveTo>
                    <a:pt x="25" y="9"/>
                  </a:moveTo>
                  <a:cubicBezTo>
                    <a:pt x="21" y="7"/>
                    <a:pt x="17" y="4"/>
                    <a:pt x="13" y="0"/>
                  </a:cubicBezTo>
                  <a:cubicBezTo>
                    <a:pt x="4" y="5"/>
                    <a:pt x="0" y="16"/>
                    <a:pt x="4" y="26"/>
                  </a:cubicBezTo>
                  <a:cubicBezTo>
                    <a:pt x="11" y="21"/>
                    <a:pt x="18" y="15"/>
                    <a:pt x="25" y="9"/>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253"/>
            <p:cNvSpPr/>
            <p:nvPr/>
          </p:nvSpPr>
          <p:spPr bwMode="auto">
            <a:xfrm>
              <a:off x="1148" y="2898"/>
              <a:ext cx="35" cy="33"/>
            </a:xfrm>
            <a:custGeom>
              <a:avLst/>
              <a:gdLst>
                <a:gd name="T0" fmla="*/ 0 w 35"/>
                <a:gd name="T1" fmla="*/ 10 h 33"/>
                <a:gd name="T2" fmla="*/ 21 w 35"/>
                <a:gd name="T3" fmla="*/ 33 h 33"/>
                <a:gd name="T4" fmla="*/ 35 w 35"/>
                <a:gd name="T5" fmla="*/ 33 h 33"/>
                <a:gd name="T6" fmla="*/ 5 w 35"/>
                <a:gd name="T7" fmla="*/ 0 h 33"/>
                <a:gd name="T8" fmla="*/ 0 w 35"/>
                <a:gd name="T9" fmla="*/ 10 h 33"/>
              </a:gdLst>
              <a:ahLst/>
              <a:cxnLst>
                <a:cxn ang="0">
                  <a:pos x="T0" y="T1"/>
                </a:cxn>
                <a:cxn ang="0">
                  <a:pos x="T2" y="T3"/>
                </a:cxn>
                <a:cxn ang="0">
                  <a:pos x="T4" y="T5"/>
                </a:cxn>
                <a:cxn ang="0">
                  <a:pos x="T6" y="T7"/>
                </a:cxn>
                <a:cxn ang="0">
                  <a:pos x="T8" y="T9"/>
                </a:cxn>
              </a:cxnLst>
              <a:rect l="0" t="0" r="r" b="b"/>
              <a:pathLst>
                <a:path w="35" h="33">
                  <a:moveTo>
                    <a:pt x="0" y="10"/>
                  </a:moveTo>
                  <a:lnTo>
                    <a:pt x="21" y="33"/>
                  </a:lnTo>
                  <a:lnTo>
                    <a:pt x="35" y="33"/>
                  </a:lnTo>
                  <a:lnTo>
                    <a:pt x="5" y="0"/>
                  </a:lnTo>
                  <a:lnTo>
                    <a:pt x="0" y="1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254"/>
            <p:cNvSpPr/>
            <p:nvPr/>
          </p:nvSpPr>
          <p:spPr bwMode="auto">
            <a:xfrm>
              <a:off x="1143" y="2912"/>
              <a:ext cx="22" cy="19"/>
            </a:xfrm>
            <a:custGeom>
              <a:avLst/>
              <a:gdLst>
                <a:gd name="T0" fmla="*/ 0 w 22"/>
                <a:gd name="T1" fmla="*/ 12 h 19"/>
                <a:gd name="T2" fmla="*/ 7 w 22"/>
                <a:gd name="T3" fmla="*/ 19 h 19"/>
                <a:gd name="T4" fmla="*/ 22 w 22"/>
                <a:gd name="T5" fmla="*/ 19 h 19"/>
                <a:gd name="T6" fmla="*/ 5 w 22"/>
                <a:gd name="T7" fmla="*/ 0 h 19"/>
                <a:gd name="T8" fmla="*/ 0 w 22"/>
                <a:gd name="T9" fmla="*/ 12 h 19"/>
              </a:gdLst>
              <a:ahLst/>
              <a:cxnLst>
                <a:cxn ang="0">
                  <a:pos x="T0" y="T1"/>
                </a:cxn>
                <a:cxn ang="0">
                  <a:pos x="T2" y="T3"/>
                </a:cxn>
                <a:cxn ang="0">
                  <a:pos x="T4" y="T5"/>
                </a:cxn>
                <a:cxn ang="0">
                  <a:pos x="T6" y="T7"/>
                </a:cxn>
                <a:cxn ang="0">
                  <a:pos x="T8" y="T9"/>
                </a:cxn>
              </a:cxnLst>
              <a:rect l="0" t="0" r="r" b="b"/>
              <a:pathLst>
                <a:path w="22" h="19">
                  <a:moveTo>
                    <a:pt x="0" y="12"/>
                  </a:moveTo>
                  <a:lnTo>
                    <a:pt x="7" y="19"/>
                  </a:lnTo>
                  <a:lnTo>
                    <a:pt x="22" y="19"/>
                  </a:lnTo>
                  <a:lnTo>
                    <a:pt x="5" y="0"/>
                  </a:lnTo>
                  <a:lnTo>
                    <a:pt x="0" y="12"/>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255"/>
            <p:cNvSpPr/>
            <p:nvPr/>
          </p:nvSpPr>
          <p:spPr bwMode="auto">
            <a:xfrm>
              <a:off x="1139" y="2927"/>
              <a:ext cx="4" cy="4"/>
            </a:xfrm>
            <a:custGeom>
              <a:avLst/>
              <a:gdLst>
                <a:gd name="T0" fmla="*/ 0 w 4"/>
                <a:gd name="T1" fmla="*/ 4 h 4"/>
                <a:gd name="T2" fmla="*/ 4 w 4"/>
                <a:gd name="T3" fmla="*/ 4 h 4"/>
                <a:gd name="T4" fmla="*/ 2 w 4"/>
                <a:gd name="T5" fmla="*/ 0 h 4"/>
                <a:gd name="T6" fmla="*/ 0 w 4"/>
                <a:gd name="T7" fmla="*/ 4 h 4"/>
              </a:gdLst>
              <a:ahLst/>
              <a:cxnLst>
                <a:cxn ang="0">
                  <a:pos x="T0" y="T1"/>
                </a:cxn>
                <a:cxn ang="0">
                  <a:pos x="T2" y="T3"/>
                </a:cxn>
                <a:cxn ang="0">
                  <a:pos x="T4" y="T5"/>
                </a:cxn>
                <a:cxn ang="0">
                  <a:pos x="T6" y="T7"/>
                </a:cxn>
              </a:cxnLst>
              <a:rect l="0" t="0" r="r" b="b"/>
              <a:pathLst>
                <a:path w="4" h="4">
                  <a:moveTo>
                    <a:pt x="0" y="4"/>
                  </a:moveTo>
                  <a:lnTo>
                    <a:pt x="4" y="4"/>
                  </a:lnTo>
                  <a:lnTo>
                    <a:pt x="2" y="0"/>
                  </a:lnTo>
                  <a:lnTo>
                    <a:pt x="0" y="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256"/>
            <p:cNvSpPr/>
            <p:nvPr/>
          </p:nvSpPr>
          <p:spPr bwMode="auto">
            <a:xfrm>
              <a:off x="1115" y="2366"/>
              <a:ext cx="28" cy="38"/>
            </a:xfrm>
            <a:custGeom>
              <a:avLst/>
              <a:gdLst>
                <a:gd name="T0" fmla="*/ 12 w 12"/>
                <a:gd name="T1" fmla="*/ 1 h 16"/>
                <a:gd name="T2" fmla="*/ 7 w 12"/>
                <a:gd name="T3" fmla="*/ 0 h 16"/>
                <a:gd name="T4" fmla="*/ 0 w 12"/>
                <a:gd name="T5" fmla="*/ 15 h 16"/>
                <a:gd name="T6" fmla="*/ 7 w 12"/>
                <a:gd name="T7" fmla="*/ 15 h 16"/>
                <a:gd name="T8" fmla="*/ 12 w 12"/>
                <a:gd name="T9" fmla="*/ 1 h 16"/>
              </a:gdLst>
              <a:ahLst/>
              <a:cxnLst>
                <a:cxn ang="0">
                  <a:pos x="T0" y="T1"/>
                </a:cxn>
                <a:cxn ang="0">
                  <a:pos x="T2" y="T3"/>
                </a:cxn>
                <a:cxn ang="0">
                  <a:pos x="T4" y="T5"/>
                </a:cxn>
                <a:cxn ang="0">
                  <a:pos x="T6" y="T7"/>
                </a:cxn>
                <a:cxn ang="0">
                  <a:pos x="T8" y="T9"/>
                </a:cxn>
              </a:cxnLst>
              <a:rect l="0" t="0" r="r" b="b"/>
              <a:pathLst>
                <a:path w="12" h="16">
                  <a:moveTo>
                    <a:pt x="12" y="1"/>
                  </a:moveTo>
                  <a:cubicBezTo>
                    <a:pt x="10" y="1"/>
                    <a:pt x="8" y="1"/>
                    <a:pt x="7" y="0"/>
                  </a:cubicBezTo>
                  <a:cubicBezTo>
                    <a:pt x="0" y="15"/>
                    <a:pt x="0" y="15"/>
                    <a:pt x="0" y="15"/>
                  </a:cubicBezTo>
                  <a:cubicBezTo>
                    <a:pt x="2" y="16"/>
                    <a:pt x="4" y="15"/>
                    <a:pt x="7" y="15"/>
                  </a:cubicBezTo>
                  <a:cubicBezTo>
                    <a:pt x="9" y="10"/>
                    <a:pt x="10" y="6"/>
                    <a:pt x="12" y="1"/>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257"/>
            <p:cNvSpPr/>
            <p:nvPr/>
          </p:nvSpPr>
          <p:spPr bwMode="auto">
            <a:xfrm>
              <a:off x="1042" y="2108"/>
              <a:ext cx="92" cy="126"/>
            </a:xfrm>
            <a:custGeom>
              <a:avLst/>
              <a:gdLst>
                <a:gd name="T0" fmla="*/ 39 w 39"/>
                <a:gd name="T1" fmla="*/ 9 h 53"/>
                <a:gd name="T2" fmla="*/ 32 w 39"/>
                <a:gd name="T3" fmla="*/ 0 h 53"/>
                <a:gd name="T4" fmla="*/ 14 w 39"/>
                <a:gd name="T5" fmla="*/ 53 h 53"/>
                <a:gd name="T6" fmla="*/ 29 w 39"/>
                <a:gd name="T7" fmla="*/ 43 h 53"/>
                <a:gd name="T8" fmla="*/ 39 w 39"/>
                <a:gd name="T9" fmla="*/ 9 h 53"/>
              </a:gdLst>
              <a:ahLst/>
              <a:cxnLst>
                <a:cxn ang="0">
                  <a:pos x="T0" y="T1"/>
                </a:cxn>
                <a:cxn ang="0">
                  <a:pos x="T2" y="T3"/>
                </a:cxn>
                <a:cxn ang="0">
                  <a:pos x="T4" y="T5"/>
                </a:cxn>
                <a:cxn ang="0">
                  <a:pos x="T6" y="T7"/>
                </a:cxn>
                <a:cxn ang="0">
                  <a:pos x="T8" y="T9"/>
                </a:cxn>
              </a:cxnLst>
              <a:rect l="0" t="0" r="r" b="b"/>
              <a:pathLst>
                <a:path w="39" h="53">
                  <a:moveTo>
                    <a:pt x="39" y="9"/>
                  </a:moveTo>
                  <a:cubicBezTo>
                    <a:pt x="37" y="7"/>
                    <a:pt x="34" y="3"/>
                    <a:pt x="32" y="0"/>
                  </a:cubicBezTo>
                  <a:cubicBezTo>
                    <a:pt x="13" y="9"/>
                    <a:pt x="0" y="28"/>
                    <a:pt x="14" y="53"/>
                  </a:cubicBezTo>
                  <a:cubicBezTo>
                    <a:pt x="18" y="50"/>
                    <a:pt x="23" y="47"/>
                    <a:pt x="29" y="43"/>
                  </a:cubicBezTo>
                  <a:cubicBezTo>
                    <a:pt x="24" y="30"/>
                    <a:pt x="28" y="17"/>
                    <a:pt x="39" y="9"/>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258"/>
            <p:cNvSpPr/>
            <p:nvPr/>
          </p:nvSpPr>
          <p:spPr bwMode="auto">
            <a:xfrm>
              <a:off x="956" y="1861"/>
              <a:ext cx="173" cy="361"/>
            </a:xfrm>
            <a:custGeom>
              <a:avLst/>
              <a:gdLst>
                <a:gd name="T0" fmla="*/ 44 w 73"/>
                <a:gd name="T1" fmla="*/ 37 h 152"/>
                <a:gd name="T2" fmla="*/ 0 w 73"/>
                <a:gd name="T3" fmla="*/ 117 h 152"/>
                <a:gd name="T4" fmla="*/ 0 w 73"/>
                <a:gd name="T5" fmla="*/ 129 h 152"/>
                <a:gd name="T6" fmla="*/ 5 w 73"/>
                <a:gd name="T7" fmla="*/ 143 h 152"/>
                <a:gd name="T8" fmla="*/ 3 w 73"/>
                <a:gd name="T9" fmla="*/ 144 h 152"/>
                <a:gd name="T10" fmla="*/ 10 w 73"/>
                <a:gd name="T11" fmla="*/ 152 h 152"/>
                <a:gd name="T12" fmla="*/ 16 w 73"/>
                <a:gd name="T13" fmla="*/ 145 h 152"/>
                <a:gd name="T14" fmla="*/ 51 w 73"/>
                <a:gd name="T15" fmla="*/ 85 h 152"/>
                <a:gd name="T16" fmla="*/ 58 w 73"/>
                <a:gd name="T17" fmla="*/ 69 h 152"/>
                <a:gd name="T18" fmla="*/ 73 w 73"/>
                <a:gd name="T19" fmla="*/ 26 h 152"/>
                <a:gd name="T20" fmla="*/ 49 w 73"/>
                <a:gd name="T21" fmla="*/ 0 h 152"/>
                <a:gd name="T22" fmla="*/ 41 w 73"/>
                <a:gd name="T23" fmla="*/ 3 h 152"/>
                <a:gd name="T24" fmla="*/ 44 w 73"/>
                <a:gd name="T25" fmla="*/ 3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152">
                  <a:moveTo>
                    <a:pt x="44" y="37"/>
                  </a:moveTo>
                  <a:cubicBezTo>
                    <a:pt x="41" y="60"/>
                    <a:pt x="22" y="91"/>
                    <a:pt x="0" y="117"/>
                  </a:cubicBezTo>
                  <a:cubicBezTo>
                    <a:pt x="0" y="121"/>
                    <a:pt x="0" y="125"/>
                    <a:pt x="0" y="129"/>
                  </a:cubicBezTo>
                  <a:cubicBezTo>
                    <a:pt x="4" y="133"/>
                    <a:pt x="6" y="139"/>
                    <a:pt x="5" y="143"/>
                  </a:cubicBezTo>
                  <a:cubicBezTo>
                    <a:pt x="5" y="143"/>
                    <a:pt x="4" y="144"/>
                    <a:pt x="3" y="144"/>
                  </a:cubicBezTo>
                  <a:cubicBezTo>
                    <a:pt x="5" y="147"/>
                    <a:pt x="7" y="150"/>
                    <a:pt x="10" y="152"/>
                  </a:cubicBezTo>
                  <a:cubicBezTo>
                    <a:pt x="12" y="150"/>
                    <a:pt x="14" y="147"/>
                    <a:pt x="16" y="145"/>
                  </a:cubicBezTo>
                  <a:cubicBezTo>
                    <a:pt x="10" y="119"/>
                    <a:pt x="28" y="91"/>
                    <a:pt x="51" y="85"/>
                  </a:cubicBezTo>
                  <a:cubicBezTo>
                    <a:pt x="53" y="80"/>
                    <a:pt x="56" y="74"/>
                    <a:pt x="58" y="69"/>
                  </a:cubicBezTo>
                  <a:cubicBezTo>
                    <a:pt x="58" y="53"/>
                    <a:pt x="64" y="38"/>
                    <a:pt x="73" y="26"/>
                  </a:cubicBezTo>
                  <a:cubicBezTo>
                    <a:pt x="61" y="18"/>
                    <a:pt x="53" y="9"/>
                    <a:pt x="49" y="0"/>
                  </a:cubicBezTo>
                  <a:cubicBezTo>
                    <a:pt x="41" y="3"/>
                    <a:pt x="41" y="3"/>
                    <a:pt x="41" y="3"/>
                  </a:cubicBezTo>
                  <a:cubicBezTo>
                    <a:pt x="44" y="14"/>
                    <a:pt x="45" y="26"/>
                    <a:pt x="44" y="37"/>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259"/>
            <p:cNvSpPr/>
            <p:nvPr/>
          </p:nvSpPr>
          <p:spPr bwMode="auto">
            <a:xfrm>
              <a:off x="1091" y="2359"/>
              <a:ext cx="36" cy="43"/>
            </a:xfrm>
            <a:custGeom>
              <a:avLst/>
              <a:gdLst>
                <a:gd name="T0" fmla="*/ 15 w 15"/>
                <a:gd name="T1" fmla="*/ 2 h 18"/>
                <a:gd name="T2" fmla="*/ 11 w 15"/>
                <a:gd name="T3" fmla="*/ 0 h 18"/>
                <a:gd name="T4" fmla="*/ 0 w 15"/>
                <a:gd name="T5" fmla="*/ 15 h 18"/>
                <a:gd name="T6" fmla="*/ 7 w 15"/>
                <a:gd name="T7" fmla="*/ 18 h 18"/>
                <a:gd name="T8" fmla="*/ 15 w 15"/>
                <a:gd name="T9" fmla="*/ 2 h 18"/>
              </a:gdLst>
              <a:ahLst/>
              <a:cxnLst>
                <a:cxn ang="0">
                  <a:pos x="T0" y="T1"/>
                </a:cxn>
                <a:cxn ang="0">
                  <a:pos x="T2" y="T3"/>
                </a:cxn>
                <a:cxn ang="0">
                  <a:pos x="T4" y="T5"/>
                </a:cxn>
                <a:cxn ang="0">
                  <a:pos x="T6" y="T7"/>
                </a:cxn>
                <a:cxn ang="0">
                  <a:pos x="T8" y="T9"/>
                </a:cxn>
              </a:cxnLst>
              <a:rect l="0" t="0" r="r" b="b"/>
              <a:pathLst>
                <a:path w="15" h="18">
                  <a:moveTo>
                    <a:pt x="15" y="2"/>
                  </a:moveTo>
                  <a:cubicBezTo>
                    <a:pt x="13" y="2"/>
                    <a:pt x="12" y="1"/>
                    <a:pt x="11" y="0"/>
                  </a:cubicBezTo>
                  <a:cubicBezTo>
                    <a:pt x="0" y="15"/>
                    <a:pt x="0" y="15"/>
                    <a:pt x="0" y="15"/>
                  </a:cubicBezTo>
                  <a:cubicBezTo>
                    <a:pt x="2" y="17"/>
                    <a:pt x="5" y="18"/>
                    <a:pt x="7" y="18"/>
                  </a:cubicBezTo>
                  <a:lnTo>
                    <a:pt x="15" y="2"/>
                  </a:ln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260"/>
            <p:cNvSpPr/>
            <p:nvPr/>
          </p:nvSpPr>
          <p:spPr bwMode="auto">
            <a:xfrm>
              <a:off x="964" y="2317"/>
              <a:ext cx="165" cy="175"/>
            </a:xfrm>
            <a:custGeom>
              <a:avLst/>
              <a:gdLst>
                <a:gd name="T0" fmla="*/ 70 w 70"/>
                <a:gd name="T1" fmla="*/ 41 h 74"/>
                <a:gd name="T2" fmla="*/ 36 w 70"/>
                <a:gd name="T3" fmla="*/ 1 h 74"/>
                <a:gd name="T4" fmla="*/ 19 w 70"/>
                <a:gd name="T5" fmla="*/ 7 h 74"/>
                <a:gd name="T6" fmla="*/ 6 w 70"/>
                <a:gd name="T7" fmla="*/ 0 h 74"/>
                <a:gd name="T8" fmla="*/ 0 w 70"/>
                <a:gd name="T9" fmla="*/ 24 h 74"/>
                <a:gd name="T10" fmla="*/ 38 w 70"/>
                <a:gd name="T11" fmla="*/ 51 h 74"/>
                <a:gd name="T12" fmla="*/ 45 w 70"/>
                <a:gd name="T13" fmla="*/ 72 h 74"/>
                <a:gd name="T14" fmla="*/ 60 w 70"/>
                <a:gd name="T15" fmla="*/ 73 h 74"/>
                <a:gd name="T16" fmla="*/ 70 w 70"/>
                <a:gd name="T17" fmla="*/ 4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4">
                  <a:moveTo>
                    <a:pt x="70" y="41"/>
                  </a:moveTo>
                  <a:cubicBezTo>
                    <a:pt x="50" y="43"/>
                    <a:pt x="34" y="28"/>
                    <a:pt x="36" y="1"/>
                  </a:cubicBezTo>
                  <a:cubicBezTo>
                    <a:pt x="29" y="5"/>
                    <a:pt x="23" y="7"/>
                    <a:pt x="19" y="7"/>
                  </a:cubicBezTo>
                  <a:cubicBezTo>
                    <a:pt x="16" y="7"/>
                    <a:pt x="12" y="4"/>
                    <a:pt x="6" y="0"/>
                  </a:cubicBezTo>
                  <a:cubicBezTo>
                    <a:pt x="2" y="7"/>
                    <a:pt x="0" y="15"/>
                    <a:pt x="0" y="24"/>
                  </a:cubicBezTo>
                  <a:cubicBezTo>
                    <a:pt x="16" y="29"/>
                    <a:pt x="30" y="39"/>
                    <a:pt x="38" y="51"/>
                  </a:cubicBezTo>
                  <a:cubicBezTo>
                    <a:pt x="42" y="57"/>
                    <a:pt x="44" y="65"/>
                    <a:pt x="45" y="72"/>
                  </a:cubicBezTo>
                  <a:cubicBezTo>
                    <a:pt x="51" y="74"/>
                    <a:pt x="56" y="74"/>
                    <a:pt x="60" y="73"/>
                  </a:cubicBezTo>
                  <a:cubicBezTo>
                    <a:pt x="63" y="63"/>
                    <a:pt x="66" y="52"/>
                    <a:pt x="70" y="41"/>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261"/>
            <p:cNvSpPr/>
            <p:nvPr/>
          </p:nvSpPr>
          <p:spPr bwMode="auto">
            <a:xfrm>
              <a:off x="956" y="2067"/>
              <a:ext cx="157" cy="188"/>
            </a:xfrm>
            <a:custGeom>
              <a:avLst/>
              <a:gdLst>
                <a:gd name="T0" fmla="*/ 34 w 66"/>
                <a:gd name="T1" fmla="*/ 79 h 79"/>
                <a:gd name="T2" fmla="*/ 45 w 66"/>
                <a:gd name="T3" fmla="*/ 73 h 79"/>
                <a:gd name="T4" fmla="*/ 66 w 66"/>
                <a:gd name="T5" fmla="*/ 13 h 79"/>
                <a:gd name="T6" fmla="*/ 61 w 66"/>
                <a:gd name="T7" fmla="*/ 2 h 79"/>
                <a:gd name="T8" fmla="*/ 34 w 66"/>
                <a:gd name="T9" fmla="*/ 79 h 79"/>
              </a:gdLst>
              <a:ahLst/>
              <a:cxnLst>
                <a:cxn ang="0">
                  <a:pos x="T0" y="T1"/>
                </a:cxn>
                <a:cxn ang="0">
                  <a:pos x="T2" y="T3"/>
                </a:cxn>
                <a:cxn ang="0">
                  <a:pos x="T4" y="T5"/>
                </a:cxn>
                <a:cxn ang="0">
                  <a:pos x="T6" y="T7"/>
                </a:cxn>
                <a:cxn ang="0">
                  <a:pos x="T8" y="T9"/>
                </a:cxn>
              </a:cxnLst>
              <a:rect l="0" t="0" r="r" b="b"/>
              <a:pathLst>
                <a:path w="66" h="79">
                  <a:moveTo>
                    <a:pt x="34" y="79"/>
                  </a:moveTo>
                  <a:cubicBezTo>
                    <a:pt x="37" y="78"/>
                    <a:pt x="41" y="76"/>
                    <a:pt x="45" y="73"/>
                  </a:cubicBezTo>
                  <a:cubicBezTo>
                    <a:pt x="31" y="45"/>
                    <a:pt x="44" y="24"/>
                    <a:pt x="66" y="13"/>
                  </a:cubicBezTo>
                  <a:cubicBezTo>
                    <a:pt x="64" y="10"/>
                    <a:pt x="63" y="6"/>
                    <a:pt x="61" y="2"/>
                  </a:cubicBezTo>
                  <a:cubicBezTo>
                    <a:pt x="30" y="0"/>
                    <a:pt x="0" y="50"/>
                    <a:pt x="34" y="79"/>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262"/>
            <p:cNvSpPr/>
            <p:nvPr/>
          </p:nvSpPr>
          <p:spPr bwMode="auto">
            <a:xfrm>
              <a:off x="1075" y="2347"/>
              <a:ext cx="38" cy="46"/>
            </a:xfrm>
            <a:custGeom>
              <a:avLst/>
              <a:gdLst>
                <a:gd name="T0" fmla="*/ 0 w 16"/>
                <a:gd name="T1" fmla="*/ 14 h 19"/>
                <a:gd name="T2" fmla="*/ 5 w 16"/>
                <a:gd name="T3" fmla="*/ 19 h 19"/>
                <a:gd name="T4" fmla="*/ 16 w 16"/>
                <a:gd name="T5" fmla="*/ 4 h 19"/>
                <a:gd name="T6" fmla="*/ 12 w 16"/>
                <a:gd name="T7" fmla="*/ 0 h 19"/>
                <a:gd name="T8" fmla="*/ 0 w 16"/>
                <a:gd name="T9" fmla="*/ 14 h 19"/>
              </a:gdLst>
              <a:ahLst/>
              <a:cxnLst>
                <a:cxn ang="0">
                  <a:pos x="T0" y="T1"/>
                </a:cxn>
                <a:cxn ang="0">
                  <a:pos x="T2" y="T3"/>
                </a:cxn>
                <a:cxn ang="0">
                  <a:pos x="T4" y="T5"/>
                </a:cxn>
                <a:cxn ang="0">
                  <a:pos x="T6" y="T7"/>
                </a:cxn>
                <a:cxn ang="0">
                  <a:pos x="T8" y="T9"/>
                </a:cxn>
              </a:cxnLst>
              <a:rect l="0" t="0" r="r" b="b"/>
              <a:pathLst>
                <a:path w="16" h="19">
                  <a:moveTo>
                    <a:pt x="0" y="14"/>
                  </a:moveTo>
                  <a:cubicBezTo>
                    <a:pt x="1" y="16"/>
                    <a:pt x="3" y="18"/>
                    <a:pt x="5" y="19"/>
                  </a:cubicBezTo>
                  <a:cubicBezTo>
                    <a:pt x="16" y="4"/>
                    <a:pt x="16" y="4"/>
                    <a:pt x="16" y="4"/>
                  </a:cubicBezTo>
                  <a:cubicBezTo>
                    <a:pt x="14" y="3"/>
                    <a:pt x="13" y="2"/>
                    <a:pt x="12" y="0"/>
                  </a:cubicBezTo>
                  <a:lnTo>
                    <a:pt x="0" y="14"/>
                  </a:ln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263"/>
            <p:cNvSpPr/>
            <p:nvPr/>
          </p:nvSpPr>
          <p:spPr bwMode="auto">
            <a:xfrm>
              <a:off x="999" y="2779"/>
              <a:ext cx="130" cy="100"/>
            </a:xfrm>
            <a:custGeom>
              <a:avLst/>
              <a:gdLst>
                <a:gd name="T0" fmla="*/ 66 w 130"/>
                <a:gd name="T1" fmla="*/ 0 h 100"/>
                <a:gd name="T2" fmla="*/ 0 w 130"/>
                <a:gd name="T3" fmla="*/ 31 h 100"/>
                <a:gd name="T4" fmla="*/ 24 w 130"/>
                <a:gd name="T5" fmla="*/ 100 h 100"/>
                <a:gd name="T6" fmla="*/ 45 w 130"/>
                <a:gd name="T7" fmla="*/ 62 h 100"/>
                <a:gd name="T8" fmla="*/ 114 w 130"/>
                <a:gd name="T9" fmla="*/ 98 h 100"/>
                <a:gd name="T10" fmla="*/ 130 w 130"/>
                <a:gd name="T11" fmla="*/ 55 h 100"/>
                <a:gd name="T12" fmla="*/ 52 w 130"/>
                <a:gd name="T13" fmla="*/ 31 h 100"/>
                <a:gd name="T14" fmla="*/ 66 w 130"/>
                <a:gd name="T15" fmla="*/ 0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0" h="100">
                  <a:moveTo>
                    <a:pt x="66" y="0"/>
                  </a:moveTo>
                  <a:lnTo>
                    <a:pt x="0" y="31"/>
                  </a:lnTo>
                  <a:lnTo>
                    <a:pt x="24" y="100"/>
                  </a:lnTo>
                  <a:lnTo>
                    <a:pt x="45" y="62"/>
                  </a:lnTo>
                  <a:lnTo>
                    <a:pt x="114" y="98"/>
                  </a:lnTo>
                  <a:lnTo>
                    <a:pt x="130" y="55"/>
                  </a:lnTo>
                  <a:lnTo>
                    <a:pt x="52" y="31"/>
                  </a:lnTo>
                  <a:lnTo>
                    <a:pt x="66" y="0"/>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264"/>
            <p:cNvSpPr/>
            <p:nvPr/>
          </p:nvSpPr>
          <p:spPr bwMode="auto">
            <a:xfrm>
              <a:off x="845" y="1752"/>
              <a:ext cx="227" cy="216"/>
            </a:xfrm>
            <a:custGeom>
              <a:avLst/>
              <a:gdLst>
                <a:gd name="T0" fmla="*/ 24 w 96"/>
                <a:gd name="T1" fmla="*/ 56 h 91"/>
                <a:gd name="T2" fmla="*/ 51 w 96"/>
                <a:gd name="T3" fmla="*/ 23 h 91"/>
                <a:gd name="T4" fmla="*/ 88 w 96"/>
                <a:gd name="T5" fmla="*/ 49 h 91"/>
                <a:gd name="T6" fmla="*/ 96 w 96"/>
                <a:gd name="T7" fmla="*/ 46 h 91"/>
                <a:gd name="T8" fmla="*/ 96 w 96"/>
                <a:gd name="T9" fmla="*/ 18 h 91"/>
                <a:gd name="T10" fmla="*/ 33 w 96"/>
                <a:gd name="T11" fmla="*/ 12 h 91"/>
                <a:gd name="T12" fmla="*/ 13 w 96"/>
                <a:gd name="T13" fmla="*/ 70 h 91"/>
                <a:gd name="T14" fmla="*/ 51 w 96"/>
                <a:gd name="T15" fmla="*/ 69 h 91"/>
                <a:gd name="T16" fmla="*/ 24 w 96"/>
                <a:gd name="T17" fmla="*/ 5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91">
                  <a:moveTo>
                    <a:pt x="24" y="56"/>
                  </a:moveTo>
                  <a:cubicBezTo>
                    <a:pt x="21" y="44"/>
                    <a:pt x="28" y="24"/>
                    <a:pt x="51" y="23"/>
                  </a:cubicBezTo>
                  <a:cubicBezTo>
                    <a:pt x="71" y="22"/>
                    <a:pt x="82" y="34"/>
                    <a:pt x="88" y="49"/>
                  </a:cubicBezTo>
                  <a:cubicBezTo>
                    <a:pt x="96" y="46"/>
                    <a:pt x="96" y="46"/>
                    <a:pt x="96" y="46"/>
                  </a:cubicBezTo>
                  <a:cubicBezTo>
                    <a:pt x="92" y="37"/>
                    <a:pt x="93" y="26"/>
                    <a:pt x="96" y="18"/>
                  </a:cubicBezTo>
                  <a:cubicBezTo>
                    <a:pt x="77" y="2"/>
                    <a:pt x="55" y="0"/>
                    <a:pt x="33" y="12"/>
                  </a:cubicBezTo>
                  <a:cubicBezTo>
                    <a:pt x="15" y="22"/>
                    <a:pt x="0" y="49"/>
                    <a:pt x="13" y="70"/>
                  </a:cubicBezTo>
                  <a:cubicBezTo>
                    <a:pt x="21" y="83"/>
                    <a:pt x="43" y="91"/>
                    <a:pt x="51" y="69"/>
                  </a:cubicBezTo>
                  <a:cubicBezTo>
                    <a:pt x="35" y="75"/>
                    <a:pt x="28" y="66"/>
                    <a:pt x="24" y="56"/>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265"/>
            <p:cNvSpPr/>
            <p:nvPr/>
          </p:nvSpPr>
          <p:spPr bwMode="auto">
            <a:xfrm>
              <a:off x="1063" y="2333"/>
              <a:ext cx="38" cy="43"/>
            </a:xfrm>
            <a:custGeom>
              <a:avLst/>
              <a:gdLst>
                <a:gd name="T0" fmla="*/ 0 w 16"/>
                <a:gd name="T1" fmla="*/ 11 h 18"/>
                <a:gd name="T2" fmla="*/ 3 w 16"/>
                <a:gd name="T3" fmla="*/ 18 h 18"/>
                <a:gd name="T4" fmla="*/ 16 w 16"/>
                <a:gd name="T5" fmla="*/ 4 h 18"/>
                <a:gd name="T6" fmla="*/ 13 w 16"/>
                <a:gd name="T7" fmla="*/ 0 h 18"/>
                <a:gd name="T8" fmla="*/ 0 w 16"/>
                <a:gd name="T9" fmla="*/ 11 h 18"/>
              </a:gdLst>
              <a:ahLst/>
              <a:cxnLst>
                <a:cxn ang="0">
                  <a:pos x="T0" y="T1"/>
                </a:cxn>
                <a:cxn ang="0">
                  <a:pos x="T2" y="T3"/>
                </a:cxn>
                <a:cxn ang="0">
                  <a:pos x="T4" y="T5"/>
                </a:cxn>
                <a:cxn ang="0">
                  <a:pos x="T6" y="T7"/>
                </a:cxn>
                <a:cxn ang="0">
                  <a:pos x="T8" y="T9"/>
                </a:cxn>
              </a:cxnLst>
              <a:rect l="0" t="0" r="r" b="b"/>
              <a:pathLst>
                <a:path w="16" h="18">
                  <a:moveTo>
                    <a:pt x="0" y="11"/>
                  </a:moveTo>
                  <a:cubicBezTo>
                    <a:pt x="1" y="13"/>
                    <a:pt x="2" y="16"/>
                    <a:pt x="3" y="18"/>
                  </a:cubicBezTo>
                  <a:cubicBezTo>
                    <a:pt x="16" y="4"/>
                    <a:pt x="16" y="4"/>
                    <a:pt x="16" y="4"/>
                  </a:cubicBezTo>
                  <a:cubicBezTo>
                    <a:pt x="15" y="3"/>
                    <a:pt x="14" y="2"/>
                    <a:pt x="13" y="0"/>
                  </a:cubicBezTo>
                  <a:lnTo>
                    <a:pt x="0" y="11"/>
                  </a:ln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1266"/>
            <p:cNvSpPr/>
            <p:nvPr/>
          </p:nvSpPr>
          <p:spPr bwMode="auto">
            <a:xfrm>
              <a:off x="1058" y="2317"/>
              <a:ext cx="33" cy="35"/>
            </a:xfrm>
            <a:custGeom>
              <a:avLst/>
              <a:gdLst>
                <a:gd name="T0" fmla="*/ 0 w 14"/>
                <a:gd name="T1" fmla="*/ 8 h 15"/>
                <a:gd name="T2" fmla="*/ 1 w 14"/>
                <a:gd name="T3" fmla="*/ 15 h 15"/>
                <a:gd name="T4" fmla="*/ 14 w 14"/>
                <a:gd name="T5" fmla="*/ 5 h 15"/>
                <a:gd name="T6" fmla="*/ 13 w 14"/>
                <a:gd name="T7" fmla="*/ 0 h 15"/>
                <a:gd name="T8" fmla="*/ 0 w 14"/>
                <a:gd name="T9" fmla="*/ 8 h 15"/>
              </a:gdLst>
              <a:ahLst/>
              <a:cxnLst>
                <a:cxn ang="0">
                  <a:pos x="T0" y="T1"/>
                </a:cxn>
                <a:cxn ang="0">
                  <a:pos x="T2" y="T3"/>
                </a:cxn>
                <a:cxn ang="0">
                  <a:pos x="T4" y="T5"/>
                </a:cxn>
                <a:cxn ang="0">
                  <a:pos x="T6" y="T7"/>
                </a:cxn>
                <a:cxn ang="0">
                  <a:pos x="T8" y="T9"/>
                </a:cxn>
              </a:cxnLst>
              <a:rect l="0" t="0" r="r" b="b"/>
              <a:pathLst>
                <a:path w="14" h="15">
                  <a:moveTo>
                    <a:pt x="0" y="8"/>
                  </a:moveTo>
                  <a:cubicBezTo>
                    <a:pt x="0" y="11"/>
                    <a:pt x="1" y="13"/>
                    <a:pt x="1" y="15"/>
                  </a:cubicBezTo>
                  <a:cubicBezTo>
                    <a:pt x="14" y="5"/>
                    <a:pt x="14" y="5"/>
                    <a:pt x="14" y="5"/>
                  </a:cubicBezTo>
                  <a:cubicBezTo>
                    <a:pt x="14" y="3"/>
                    <a:pt x="13" y="2"/>
                    <a:pt x="13" y="0"/>
                  </a:cubicBezTo>
                  <a:lnTo>
                    <a:pt x="0" y="8"/>
                  </a:ln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1267"/>
            <p:cNvSpPr/>
            <p:nvPr/>
          </p:nvSpPr>
          <p:spPr bwMode="auto">
            <a:xfrm>
              <a:off x="1065" y="2499"/>
              <a:ext cx="36" cy="43"/>
            </a:xfrm>
            <a:custGeom>
              <a:avLst/>
              <a:gdLst>
                <a:gd name="T0" fmla="*/ 15 w 15"/>
                <a:gd name="T1" fmla="*/ 1 h 18"/>
                <a:gd name="T2" fmla="*/ 3 w 15"/>
                <a:gd name="T3" fmla="*/ 0 h 18"/>
                <a:gd name="T4" fmla="*/ 0 w 15"/>
                <a:gd name="T5" fmla="*/ 14 h 18"/>
                <a:gd name="T6" fmla="*/ 9 w 15"/>
                <a:gd name="T7" fmla="*/ 18 h 18"/>
                <a:gd name="T8" fmla="*/ 15 w 15"/>
                <a:gd name="T9" fmla="*/ 1 h 18"/>
              </a:gdLst>
              <a:ahLst/>
              <a:cxnLst>
                <a:cxn ang="0">
                  <a:pos x="T0" y="T1"/>
                </a:cxn>
                <a:cxn ang="0">
                  <a:pos x="T2" y="T3"/>
                </a:cxn>
                <a:cxn ang="0">
                  <a:pos x="T4" y="T5"/>
                </a:cxn>
                <a:cxn ang="0">
                  <a:pos x="T6" y="T7"/>
                </a:cxn>
                <a:cxn ang="0">
                  <a:pos x="T8" y="T9"/>
                </a:cxn>
              </a:cxnLst>
              <a:rect l="0" t="0" r="r" b="b"/>
              <a:pathLst>
                <a:path w="15" h="18">
                  <a:moveTo>
                    <a:pt x="15" y="1"/>
                  </a:moveTo>
                  <a:cubicBezTo>
                    <a:pt x="11" y="1"/>
                    <a:pt x="7" y="1"/>
                    <a:pt x="3" y="0"/>
                  </a:cubicBezTo>
                  <a:cubicBezTo>
                    <a:pt x="3" y="5"/>
                    <a:pt x="2" y="10"/>
                    <a:pt x="0" y="14"/>
                  </a:cubicBezTo>
                  <a:cubicBezTo>
                    <a:pt x="3" y="16"/>
                    <a:pt x="6" y="17"/>
                    <a:pt x="9" y="18"/>
                  </a:cubicBezTo>
                  <a:cubicBezTo>
                    <a:pt x="11" y="13"/>
                    <a:pt x="13" y="7"/>
                    <a:pt x="15" y="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1268"/>
            <p:cNvSpPr/>
            <p:nvPr/>
          </p:nvSpPr>
          <p:spPr bwMode="auto">
            <a:xfrm>
              <a:off x="1058" y="2295"/>
              <a:ext cx="29" cy="36"/>
            </a:xfrm>
            <a:custGeom>
              <a:avLst/>
              <a:gdLst>
                <a:gd name="T0" fmla="*/ 0 w 12"/>
                <a:gd name="T1" fmla="*/ 8 h 15"/>
                <a:gd name="T2" fmla="*/ 0 w 12"/>
                <a:gd name="T3" fmla="*/ 15 h 15"/>
                <a:gd name="T4" fmla="*/ 12 w 12"/>
                <a:gd name="T5" fmla="*/ 6 h 15"/>
                <a:gd name="T6" fmla="*/ 12 w 12"/>
                <a:gd name="T7" fmla="*/ 0 h 15"/>
                <a:gd name="T8" fmla="*/ 0 w 12"/>
                <a:gd name="T9" fmla="*/ 8 h 15"/>
              </a:gdLst>
              <a:ahLst/>
              <a:cxnLst>
                <a:cxn ang="0">
                  <a:pos x="T0" y="T1"/>
                </a:cxn>
                <a:cxn ang="0">
                  <a:pos x="T2" y="T3"/>
                </a:cxn>
                <a:cxn ang="0">
                  <a:pos x="T4" y="T5"/>
                </a:cxn>
                <a:cxn ang="0">
                  <a:pos x="T6" y="T7"/>
                </a:cxn>
                <a:cxn ang="0">
                  <a:pos x="T8" y="T9"/>
                </a:cxn>
              </a:cxnLst>
              <a:rect l="0" t="0" r="r" b="b"/>
              <a:pathLst>
                <a:path w="12" h="15">
                  <a:moveTo>
                    <a:pt x="0" y="8"/>
                  </a:moveTo>
                  <a:cubicBezTo>
                    <a:pt x="0" y="10"/>
                    <a:pt x="0" y="12"/>
                    <a:pt x="0" y="15"/>
                  </a:cubicBezTo>
                  <a:cubicBezTo>
                    <a:pt x="12" y="6"/>
                    <a:pt x="12" y="6"/>
                    <a:pt x="12" y="6"/>
                  </a:cubicBezTo>
                  <a:cubicBezTo>
                    <a:pt x="12" y="4"/>
                    <a:pt x="12" y="2"/>
                    <a:pt x="12" y="0"/>
                  </a:cubicBezTo>
                  <a:cubicBezTo>
                    <a:pt x="8" y="3"/>
                    <a:pt x="4" y="6"/>
                    <a:pt x="0" y="8"/>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1269"/>
            <p:cNvSpPr/>
            <p:nvPr/>
          </p:nvSpPr>
          <p:spPr bwMode="auto">
            <a:xfrm>
              <a:off x="1065" y="2770"/>
              <a:ext cx="43" cy="43"/>
            </a:xfrm>
            <a:custGeom>
              <a:avLst/>
              <a:gdLst>
                <a:gd name="T0" fmla="*/ 0 w 18"/>
                <a:gd name="T1" fmla="*/ 15 h 18"/>
                <a:gd name="T2" fmla="*/ 12 w 18"/>
                <a:gd name="T3" fmla="*/ 18 h 18"/>
                <a:gd name="T4" fmla="*/ 18 w 18"/>
                <a:gd name="T5" fmla="*/ 4 h 18"/>
                <a:gd name="T6" fmla="*/ 6 w 18"/>
                <a:gd name="T7" fmla="*/ 0 h 18"/>
                <a:gd name="T8" fmla="*/ 0 w 18"/>
                <a:gd name="T9" fmla="*/ 15 h 18"/>
              </a:gdLst>
              <a:ahLst/>
              <a:cxnLst>
                <a:cxn ang="0">
                  <a:pos x="T0" y="T1"/>
                </a:cxn>
                <a:cxn ang="0">
                  <a:pos x="T2" y="T3"/>
                </a:cxn>
                <a:cxn ang="0">
                  <a:pos x="T4" y="T5"/>
                </a:cxn>
                <a:cxn ang="0">
                  <a:pos x="T6" y="T7"/>
                </a:cxn>
                <a:cxn ang="0">
                  <a:pos x="T8" y="T9"/>
                </a:cxn>
              </a:cxnLst>
              <a:rect l="0" t="0" r="r" b="b"/>
              <a:pathLst>
                <a:path w="18" h="18">
                  <a:moveTo>
                    <a:pt x="0" y="15"/>
                  </a:moveTo>
                  <a:cubicBezTo>
                    <a:pt x="12" y="18"/>
                    <a:pt x="12" y="18"/>
                    <a:pt x="12" y="18"/>
                  </a:cubicBezTo>
                  <a:cubicBezTo>
                    <a:pt x="14" y="14"/>
                    <a:pt x="16" y="9"/>
                    <a:pt x="18" y="4"/>
                  </a:cubicBezTo>
                  <a:cubicBezTo>
                    <a:pt x="14" y="3"/>
                    <a:pt x="10" y="1"/>
                    <a:pt x="6" y="0"/>
                  </a:cubicBezTo>
                  <a:lnTo>
                    <a:pt x="0" y="15"/>
                  </a:ln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1270"/>
            <p:cNvSpPr/>
            <p:nvPr/>
          </p:nvSpPr>
          <p:spPr bwMode="auto">
            <a:xfrm>
              <a:off x="890" y="1809"/>
              <a:ext cx="168" cy="313"/>
            </a:xfrm>
            <a:custGeom>
              <a:avLst/>
              <a:gdLst>
                <a:gd name="T0" fmla="*/ 67 w 71"/>
                <a:gd name="T1" fmla="*/ 59 h 132"/>
                <a:gd name="T2" fmla="*/ 32 w 71"/>
                <a:gd name="T3" fmla="*/ 3 h 132"/>
                <a:gd name="T4" fmla="*/ 15 w 71"/>
                <a:gd name="T5" fmla="*/ 39 h 132"/>
                <a:gd name="T6" fmla="*/ 34 w 71"/>
                <a:gd name="T7" fmla="*/ 11 h 132"/>
                <a:gd name="T8" fmla="*/ 56 w 71"/>
                <a:gd name="T9" fmla="*/ 50 h 132"/>
                <a:gd name="T10" fmla="*/ 25 w 71"/>
                <a:gd name="T11" fmla="*/ 104 h 132"/>
                <a:gd name="T12" fmla="*/ 28 w 71"/>
                <a:gd name="T13" fmla="*/ 132 h 132"/>
                <a:gd name="T14" fmla="*/ 67 w 71"/>
                <a:gd name="T15" fmla="*/ 59 h 1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132">
                  <a:moveTo>
                    <a:pt x="67" y="59"/>
                  </a:moveTo>
                  <a:cubicBezTo>
                    <a:pt x="71" y="31"/>
                    <a:pt x="60" y="0"/>
                    <a:pt x="32" y="3"/>
                  </a:cubicBezTo>
                  <a:cubicBezTo>
                    <a:pt x="0" y="7"/>
                    <a:pt x="6" y="37"/>
                    <a:pt x="15" y="39"/>
                  </a:cubicBezTo>
                  <a:cubicBezTo>
                    <a:pt x="6" y="21"/>
                    <a:pt x="20" y="11"/>
                    <a:pt x="34" y="11"/>
                  </a:cubicBezTo>
                  <a:cubicBezTo>
                    <a:pt x="48" y="12"/>
                    <a:pt x="62" y="26"/>
                    <a:pt x="56" y="50"/>
                  </a:cubicBezTo>
                  <a:cubicBezTo>
                    <a:pt x="51" y="71"/>
                    <a:pt x="33" y="90"/>
                    <a:pt x="25" y="104"/>
                  </a:cubicBezTo>
                  <a:cubicBezTo>
                    <a:pt x="26" y="110"/>
                    <a:pt x="28" y="120"/>
                    <a:pt x="28" y="132"/>
                  </a:cubicBezTo>
                  <a:cubicBezTo>
                    <a:pt x="49" y="106"/>
                    <a:pt x="64" y="81"/>
                    <a:pt x="67" y="59"/>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1271"/>
            <p:cNvSpPr/>
            <p:nvPr/>
          </p:nvSpPr>
          <p:spPr bwMode="auto">
            <a:xfrm>
              <a:off x="1032" y="2544"/>
              <a:ext cx="50" cy="46"/>
            </a:xfrm>
            <a:custGeom>
              <a:avLst/>
              <a:gdLst>
                <a:gd name="T0" fmla="*/ 21 w 21"/>
                <a:gd name="T1" fmla="*/ 3 h 19"/>
                <a:gd name="T2" fmla="*/ 12 w 21"/>
                <a:gd name="T3" fmla="*/ 0 h 19"/>
                <a:gd name="T4" fmla="*/ 0 w 21"/>
                <a:gd name="T5" fmla="*/ 12 h 19"/>
                <a:gd name="T6" fmla="*/ 9 w 21"/>
                <a:gd name="T7" fmla="*/ 19 h 19"/>
                <a:gd name="T8" fmla="*/ 21 w 21"/>
                <a:gd name="T9" fmla="*/ 3 h 19"/>
              </a:gdLst>
              <a:ahLst/>
              <a:cxnLst>
                <a:cxn ang="0">
                  <a:pos x="T0" y="T1"/>
                </a:cxn>
                <a:cxn ang="0">
                  <a:pos x="T2" y="T3"/>
                </a:cxn>
                <a:cxn ang="0">
                  <a:pos x="T4" y="T5"/>
                </a:cxn>
                <a:cxn ang="0">
                  <a:pos x="T6" y="T7"/>
                </a:cxn>
                <a:cxn ang="0">
                  <a:pos x="T8" y="T9"/>
                </a:cxn>
              </a:cxnLst>
              <a:rect l="0" t="0" r="r" b="b"/>
              <a:pathLst>
                <a:path w="21" h="19">
                  <a:moveTo>
                    <a:pt x="21" y="3"/>
                  </a:moveTo>
                  <a:cubicBezTo>
                    <a:pt x="18" y="2"/>
                    <a:pt x="15" y="1"/>
                    <a:pt x="12" y="0"/>
                  </a:cubicBezTo>
                  <a:cubicBezTo>
                    <a:pt x="9" y="4"/>
                    <a:pt x="6" y="9"/>
                    <a:pt x="0" y="12"/>
                  </a:cubicBezTo>
                  <a:cubicBezTo>
                    <a:pt x="3" y="15"/>
                    <a:pt x="6" y="17"/>
                    <a:pt x="9" y="19"/>
                  </a:cubicBezTo>
                  <a:cubicBezTo>
                    <a:pt x="14" y="14"/>
                    <a:pt x="17" y="9"/>
                    <a:pt x="21" y="3"/>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1272"/>
            <p:cNvSpPr/>
            <p:nvPr/>
          </p:nvSpPr>
          <p:spPr bwMode="auto">
            <a:xfrm>
              <a:off x="876" y="2730"/>
              <a:ext cx="194" cy="201"/>
            </a:xfrm>
            <a:custGeom>
              <a:avLst/>
              <a:gdLst>
                <a:gd name="T0" fmla="*/ 73 w 82"/>
                <a:gd name="T1" fmla="*/ 53 h 85"/>
                <a:gd name="T2" fmla="*/ 61 w 82"/>
                <a:gd name="T3" fmla="*/ 76 h 85"/>
                <a:gd name="T4" fmla="*/ 46 w 82"/>
                <a:gd name="T5" fmla="*/ 31 h 85"/>
                <a:gd name="T6" fmla="*/ 78 w 82"/>
                <a:gd name="T7" fmla="*/ 17 h 85"/>
                <a:gd name="T8" fmla="*/ 20 w 82"/>
                <a:gd name="T9" fmla="*/ 0 h 85"/>
                <a:gd name="T10" fmla="*/ 27 w 82"/>
                <a:gd name="T11" fmla="*/ 47 h 85"/>
                <a:gd name="T12" fmla="*/ 12 w 82"/>
                <a:gd name="T13" fmla="*/ 85 h 85"/>
                <a:gd name="T14" fmla="*/ 70 w 82"/>
                <a:gd name="T15" fmla="*/ 85 h 85"/>
                <a:gd name="T16" fmla="*/ 82 w 82"/>
                <a:gd name="T17" fmla="*/ 58 h 85"/>
                <a:gd name="T18" fmla="*/ 73 w 82"/>
                <a:gd name="T19" fmla="*/ 5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5">
                  <a:moveTo>
                    <a:pt x="73" y="53"/>
                  </a:moveTo>
                  <a:cubicBezTo>
                    <a:pt x="61" y="76"/>
                    <a:pt x="61" y="76"/>
                    <a:pt x="61" y="76"/>
                  </a:cubicBezTo>
                  <a:cubicBezTo>
                    <a:pt x="46" y="31"/>
                    <a:pt x="46" y="31"/>
                    <a:pt x="46" y="31"/>
                  </a:cubicBezTo>
                  <a:cubicBezTo>
                    <a:pt x="78" y="17"/>
                    <a:pt x="78" y="17"/>
                    <a:pt x="78" y="17"/>
                  </a:cubicBezTo>
                  <a:cubicBezTo>
                    <a:pt x="57" y="21"/>
                    <a:pt x="35" y="16"/>
                    <a:pt x="20" y="0"/>
                  </a:cubicBezTo>
                  <a:cubicBezTo>
                    <a:pt x="6" y="8"/>
                    <a:pt x="0" y="35"/>
                    <a:pt x="27" y="47"/>
                  </a:cubicBezTo>
                  <a:cubicBezTo>
                    <a:pt x="7" y="55"/>
                    <a:pt x="3" y="74"/>
                    <a:pt x="12" y="85"/>
                  </a:cubicBezTo>
                  <a:cubicBezTo>
                    <a:pt x="70" y="85"/>
                    <a:pt x="70" y="85"/>
                    <a:pt x="70" y="85"/>
                  </a:cubicBezTo>
                  <a:cubicBezTo>
                    <a:pt x="74" y="76"/>
                    <a:pt x="78" y="67"/>
                    <a:pt x="82" y="58"/>
                  </a:cubicBezTo>
                  <a:lnTo>
                    <a:pt x="73" y="53"/>
                  </a:ln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1273"/>
            <p:cNvSpPr/>
            <p:nvPr/>
          </p:nvSpPr>
          <p:spPr bwMode="auto">
            <a:xfrm>
              <a:off x="1001" y="2578"/>
              <a:ext cx="45" cy="42"/>
            </a:xfrm>
            <a:custGeom>
              <a:avLst/>
              <a:gdLst>
                <a:gd name="T0" fmla="*/ 19 w 19"/>
                <a:gd name="T1" fmla="*/ 8 h 18"/>
                <a:gd name="T2" fmla="*/ 10 w 19"/>
                <a:gd name="T3" fmla="*/ 0 h 18"/>
                <a:gd name="T4" fmla="*/ 0 w 19"/>
                <a:gd name="T5" fmla="*/ 5 h 18"/>
                <a:gd name="T6" fmla="*/ 4 w 19"/>
                <a:gd name="T7" fmla="*/ 18 h 18"/>
                <a:gd name="T8" fmla="*/ 19 w 19"/>
                <a:gd name="T9" fmla="*/ 8 h 18"/>
              </a:gdLst>
              <a:ahLst/>
              <a:cxnLst>
                <a:cxn ang="0">
                  <a:pos x="T0" y="T1"/>
                </a:cxn>
                <a:cxn ang="0">
                  <a:pos x="T2" y="T3"/>
                </a:cxn>
                <a:cxn ang="0">
                  <a:pos x="T4" y="T5"/>
                </a:cxn>
                <a:cxn ang="0">
                  <a:pos x="T6" y="T7"/>
                </a:cxn>
                <a:cxn ang="0">
                  <a:pos x="T8" y="T9"/>
                </a:cxn>
              </a:cxnLst>
              <a:rect l="0" t="0" r="r" b="b"/>
              <a:pathLst>
                <a:path w="19" h="18">
                  <a:moveTo>
                    <a:pt x="19" y="8"/>
                  </a:moveTo>
                  <a:cubicBezTo>
                    <a:pt x="16" y="6"/>
                    <a:pt x="12" y="4"/>
                    <a:pt x="10" y="0"/>
                  </a:cubicBezTo>
                  <a:cubicBezTo>
                    <a:pt x="7" y="2"/>
                    <a:pt x="3" y="3"/>
                    <a:pt x="0" y="5"/>
                  </a:cubicBezTo>
                  <a:cubicBezTo>
                    <a:pt x="0" y="10"/>
                    <a:pt x="2" y="15"/>
                    <a:pt x="4" y="18"/>
                  </a:cubicBezTo>
                  <a:cubicBezTo>
                    <a:pt x="10" y="16"/>
                    <a:pt x="15" y="12"/>
                    <a:pt x="19" y="8"/>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1274"/>
            <p:cNvSpPr/>
            <p:nvPr/>
          </p:nvSpPr>
          <p:spPr bwMode="auto">
            <a:xfrm>
              <a:off x="961" y="2590"/>
              <a:ext cx="40" cy="42"/>
            </a:xfrm>
            <a:custGeom>
              <a:avLst/>
              <a:gdLst>
                <a:gd name="T0" fmla="*/ 1 w 17"/>
                <a:gd name="T1" fmla="*/ 0 h 18"/>
                <a:gd name="T2" fmla="*/ 1 w 17"/>
                <a:gd name="T3" fmla="*/ 18 h 18"/>
                <a:gd name="T4" fmla="*/ 17 w 17"/>
                <a:gd name="T5" fmla="*/ 15 h 18"/>
                <a:gd name="T6" fmla="*/ 13 w 17"/>
                <a:gd name="T7" fmla="*/ 0 h 18"/>
                <a:gd name="T8" fmla="*/ 1 w 17"/>
                <a:gd name="T9" fmla="*/ 0 h 18"/>
              </a:gdLst>
              <a:ahLst/>
              <a:cxnLst>
                <a:cxn ang="0">
                  <a:pos x="T0" y="T1"/>
                </a:cxn>
                <a:cxn ang="0">
                  <a:pos x="T2" y="T3"/>
                </a:cxn>
                <a:cxn ang="0">
                  <a:pos x="T4" y="T5"/>
                </a:cxn>
                <a:cxn ang="0">
                  <a:pos x="T6" y="T7"/>
                </a:cxn>
                <a:cxn ang="0">
                  <a:pos x="T8" y="T9"/>
                </a:cxn>
              </a:cxnLst>
              <a:rect l="0" t="0" r="r" b="b"/>
              <a:pathLst>
                <a:path w="17" h="18">
                  <a:moveTo>
                    <a:pt x="1" y="0"/>
                  </a:moveTo>
                  <a:cubicBezTo>
                    <a:pt x="0" y="7"/>
                    <a:pt x="0" y="13"/>
                    <a:pt x="1" y="18"/>
                  </a:cubicBezTo>
                  <a:cubicBezTo>
                    <a:pt x="7" y="18"/>
                    <a:pt x="12" y="17"/>
                    <a:pt x="17" y="15"/>
                  </a:cubicBezTo>
                  <a:cubicBezTo>
                    <a:pt x="15" y="11"/>
                    <a:pt x="13" y="6"/>
                    <a:pt x="13" y="0"/>
                  </a:cubicBezTo>
                  <a:cubicBezTo>
                    <a:pt x="9" y="1"/>
                    <a:pt x="5" y="1"/>
                    <a:pt x="1"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1275"/>
            <p:cNvSpPr/>
            <p:nvPr/>
          </p:nvSpPr>
          <p:spPr bwMode="auto">
            <a:xfrm>
              <a:off x="864" y="2442"/>
              <a:ext cx="133" cy="102"/>
            </a:xfrm>
            <a:custGeom>
              <a:avLst/>
              <a:gdLst>
                <a:gd name="T0" fmla="*/ 30 w 56"/>
                <a:gd name="T1" fmla="*/ 23 h 43"/>
                <a:gd name="T2" fmla="*/ 43 w 56"/>
                <a:gd name="T3" fmla="*/ 38 h 43"/>
                <a:gd name="T4" fmla="*/ 50 w 56"/>
                <a:gd name="T5" fmla="*/ 14 h 43"/>
                <a:gd name="T6" fmla="*/ 13 w 56"/>
                <a:gd name="T7" fmla="*/ 10 h 43"/>
                <a:gd name="T8" fmla="*/ 3 w 56"/>
                <a:gd name="T9" fmla="*/ 43 h 43"/>
                <a:gd name="T10" fmla="*/ 20 w 56"/>
                <a:gd name="T11" fmla="*/ 40 h 43"/>
                <a:gd name="T12" fmla="*/ 30 w 56"/>
                <a:gd name="T13" fmla="*/ 23 h 43"/>
              </a:gdLst>
              <a:ahLst/>
              <a:cxnLst>
                <a:cxn ang="0">
                  <a:pos x="T0" y="T1"/>
                </a:cxn>
                <a:cxn ang="0">
                  <a:pos x="T2" y="T3"/>
                </a:cxn>
                <a:cxn ang="0">
                  <a:pos x="T4" y="T5"/>
                </a:cxn>
                <a:cxn ang="0">
                  <a:pos x="T6" y="T7"/>
                </a:cxn>
                <a:cxn ang="0">
                  <a:pos x="T8" y="T9"/>
                </a:cxn>
                <a:cxn ang="0">
                  <a:pos x="T10" y="T11"/>
                </a:cxn>
                <a:cxn ang="0">
                  <a:pos x="T12" y="T13"/>
                </a:cxn>
              </a:cxnLst>
              <a:rect l="0" t="0" r="r" b="b"/>
              <a:pathLst>
                <a:path w="56" h="43">
                  <a:moveTo>
                    <a:pt x="30" y="23"/>
                  </a:moveTo>
                  <a:cubicBezTo>
                    <a:pt x="30" y="31"/>
                    <a:pt x="37" y="39"/>
                    <a:pt x="43" y="38"/>
                  </a:cubicBezTo>
                  <a:cubicBezTo>
                    <a:pt x="54" y="35"/>
                    <a:pt x="56" y="22"/>
                    <a:pt x="50" y="14"/>
                  </a:cubicBezTo>
                  <a:cubicBezTo>
                    <a:pt x="44" y="6"/>
                    <a:pt x="26" y="0"/>
                    <a:pt x="13" y="10"/>
                  </a:cubicBezTo>
                  <a:cubicBezTo>
                    <a:pt x="2" y="19"/>
                    <a:pt x="0" y="31"/>
                    <a:pt x="3" y="43"/>
                  </a:cubicBezTo>
                  <a:cubicBezTo>
                    <a:pt x="9" y="42"/>
                    <a:pt x="15" y="41"/>
                    <a:pt x="20" y="40"/>
                  </a:cubicBezTo>
                  <a:cubicBezTo>
                    <a:pt x="20" y="35"/>
                    <a:pt x="22" y="29"/>
                    <a:pt x="30" y="23"/>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1276"/>
            <p:cNvSpPr/>
            <p:nvPr/>
          </p:nvSpPr>
          <p:spPr bwMode="auto">
            <a:xfrm>
              <a:off x="878" y="2174"/>
              <a:ext cx="81" cy="76"/>
            </a:xfrm>
            <a:custGeom>
              <a:avLst/>
              <a:gdLst>
                <a:gd name="T0" fmla="*/ 10 w 34"/>
                <a:gd name="T1" fmla="*/ 31 h 32"/>
                <a:gd name="T2" fmla="*/ 33 w 34"/>
                <a:gd name="T3" fmla="*/ 11 h 32"/>
                <a:gd name="T4" fmla="*/ 30 w 34"/>
                <a:gd name="T5" fmla="*/ 0 h 32"/>
                <a:gd name="T6" fmla="*/ 0 w 34"/>
                <a:gd name="T7" fmla="*/ 26 h 32"/>
                <a:gd name="T8" fmla="*/ 10 w 34"/>
                <a:gd name="T9" fmla="*/ 31 h 32"/>
              </a:gdLst>
              <a:ahLst/>
              <a:cxnLst>
                <a:cxn ang="0">
                  <a:pos x="T0" y="T1"/>
                </a:cxn>
                <a:cxn ang="0">
                  <a:pos x="T2" y="T3"/>
                </a:cxn>
                <a:cxn ang="0">
                  <a:pos x="T4" y="T5"/>
                </a:cxn>
                <a:cxn ang="0">
                  <a:pos x="T6" y="T7"/>
                </a:cxn>
                <a:cxn ang="0">
                  <a:pos x="T8" y="T9"/>
                </a:cxn>
              </a:cxnLst>
              <a:rect l="0" t="0" r="r" b="b"/>
              <a:pathLst>
                <a:path w="34" h="32">
                  <a:moveTo>
                    <a:pt x="10" y="31"/>
                  </a:moveTo>
                  <a:cubicBezTo>
                    <a:pt x="16" y="28"/>
                    <a:pt x="31" y="13"/>
                    <a:pt x="33" y="11"/>
                  </a:cubicBezTo>
                  <a:cubicBezTo>
                    <a:pt x="34" y="7"/>
                    <a:pt x="33" y="3"/>
                    <a:pt x="30" y="0"/>
                  </a:cubicBezTo>
                  <a:cubicBezTo>
                    <a:pt x="25" y="4"/>
                    <a:pt x="4" y="23"/>
                    <a:pt x="0" y="26"/>
                  </a:cubicBezTo>
                  <a:cubicBezTo>
                    <a:pt x="2" y="30"/>
                    <a:pt x="6" y="32"/>
                    <a:pt x="10" y="31"/>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1277"/>
            <p:cNvSpPr/>
            <p:nvPr/>
          </p:nvSpPr>
          <p:spPr bwMode="auto">
            <a:xfrm>
              <a:off x="786" y="2075"/>
              <a:ext cx="159" cy="159"/>
            </a:xfrm>
            <a:custGeom>
              <a:avLst/>
              <a:gdLst>
                <a:gd name="T0" fmla="*/ 36 w 67"/>
                <a:gd name="T1" fmla="*/ 65 h 67"/>
                <a:gd name="T2" fmla="*/ 67 w 67"/>
                <a:gd name="T3" fmla="*/ 38 h 67"/>
                <a:gd name="T4" fmla="*/ 64 w 67"/>
                <a:gd name="T5" fmla="*/ 0 h 67"/>
                <a:gd name="T6" fmla="*/ 0 w 67"/>
                <a:gd name="T7" fmla="*/ 58 h 67"/>
                <a:gd name="T8" fmla="*/ 36 w 67"/>
                <a:gd name="T9" fmla="*/ 65 h 67"/>
              </a:gdLst>
              <a:ahLst/>
              <a:cxnLst>
                <a:cxn ang="0">
                  <a:pos x="T0" y="T1"/>
                </a:cxn>
                <a:cxn ang="0">
                  <a:pos x="T2" y="T3"/>
                </a:cxn>
                <a:cxn ang="0">
                  <a:pos x="T4" y="T5"/>
                </a:cxn>
                <a:cxn ang="0">
                  <a:pos x="T6" y="T7"/>
                </a:cxn>
                <a:cxn ang="0">
                  <a:pos x="T8" y="T9"/>
                </a:cxn>
              </a:cxnLst>
              <a:rect l="0" t="0" r="r" b="b"/>
              <a:pathLst>
                <a:path w="67" h="67">
                  <a:moveTo>
                    <a:pt x="36" y="65"/>
                  </a:moveTo>
                  <a:cubicBezTo>
                    <a:pt x="48" y="54"/>
                    <a:pt x="57" y="46"/>
                    <a:pt x="67" y="38"/>
                  </a:cubicBezTo>
                  <a:cubicBezTo>
                    <a:pt x="67" y="28"/>
                    <a:pt x="66" y="10"/>
                    <a:pt x="64" y="0"/>
                  </a:cubicBezTo>
                  <a:cubicBezTo>
                    <a:pt x="48" y="12"/>
                    <a:pt x="12" y="47"/>
                    <a:pt x="0" y="58"/>
                  </a:cubicBezTo>
                  <a:cubicBezTo>
                    <a:pt x="5" y="64"/>
                    <a:pt x="27" y="67"/>
                    <a:pt x="36" y="65"/>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1278"/>
            <p:cNvSpPr/>
            <p:nvPr/>
          </p:nvSpPr>
          <p:spPr bwMode="auto">
            <a:xfrm>
              <a:off x="909" y="2274"/>
              <a:ext cx="62" cy="97"/>
            </a:xfrm>
            <a:custGeom>
              <a:avLst/>
              <a:gdLst>
                <a:gd name="T0" fmla="*/ 19 w 26"/>
                <a:gd name="T1" fmla="*/ 41 h 41"/>
                <a:gd name="T2" fmla="*/ 26 w 26"/>
                <a:gd name="T3" fmla="*/ 15 h 41"/>
                <a:gd name="T4" fmla="*/ 12 w 26"/>
                <a:gd name="T5" fmla="*/ 0 h 41"/>
                <a:gd name="T6" fmla="*/ 0 w 26"/>
                <a:gd name="T7" fmla="*/ 41 h 41"/>
                <a:gd name="T8" fmla="*/ 19 w 26"/>
                <a:gd name="T9" fmla="*/ 41 h 41"/>
              </a:gdLst>
              <a:ahLst/>
              <a:cxnLst>
                <a:cxn ang="0">
                  <a:pos x="T0" y="T1"/>
                </a:cxn>
                <a:cxn ang="0">
                  <a:pos x="T2" y="T3"/>
                </a:cxn>
                <a:cxn ang="0">
                  <a:pos x="T4" y="T5"/>
                </a:cxn>
                <a:cxn ang="0">
                  <a:pos x="T6" y="T7"/>
                </a:cxn>
                <a:cxn ang="0">
                  <a:pos x="T8" y="T9"/>
                </a:cxn>
              </a:cxnLst>
              <a:rect l="0" t="0" r="r" b="b"/>
              <a:pathLst>
                <a:path w="26" h="41">
                  <a:moveTo>
                    <a:pt x="19" y="41"/>
                  </a:moveTo>
                  <a:cubicBezTo>
                    <a:pt x="19" y="31"/>
                    <a:pt x="22" y="22"/>
                    <a:pt x="26" y="15"/>
                  </a:cubicBezTo>
                  <a:cubicBezTo>
                    <a:pt x="22" y="11"/>
                    <a:pt x="17" y="6"/>
                    <a:pt x="12" y="0"/>
                  </a:cubicBezTo>
                  <a:cubicBezTo>
                    <a:pt x="5" y="9"/>
                    <a:pt x="0" y="24"/>
                    <a:pt x="0" y="41"/>
                  </a:cubicBezTo>
                  <a:cubicBezTo>
                    <a:pt x="7" y="40"/>
                    <a:pt x="13" y="40"/>
                    <a:pt x="19" y="41"/>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1279"/>
            <p:cNvSpPr/>
            <p:nvPr/>
          </p:nvSpPr>
          <p:spPr bwMode="auto">
            <a:xfrm>
              <a:off x="916" y="2580"/>
              <a:ext cx="40" cy="50"/>
            </a:xfrm>
            <a:custGeom>
              <a:avLst/>
              <a:gdLst>
                <a:gd name="T0" fmla="*/ 9 w 17"/>
                <a:gd name="T1" fmla="*/ 0 h 21"/>
                <a:gd name="T2" fmla="*/ 0 w 17"/>
                <a:gd name="T3" fmla="*/ 14 h 21"/>
                <a:gd name="T4" fmla="*/ 16 w 17"/>
                <a:gd name="T5" fmla="*/ 21 h 21"/>
                <a:gd name="T6" fmla="*/ 17 w 17"/>
                <a:gd name="T7" fmla="*/ 3 h 21"/>
                <a:gd name="T8" fmla="*/ 9 w 17"/>
                <a:gd name="T9" fmla="*/ 0 h 21"/>
              </a:gdLst>
              <a:ahLst/>
              <a:cxnLst>
                <a:cxn ang="0">
                  <a:pos x="T0" y="T1"/>
                </a:cxn>
                <a:cxn ang="0">
                  <a:pos x="T2" y="T3"/>
                </a:cxn>
                <a:cxn ang="0">
                  <a:pos x="T4" y="T5"/>
                </a:cxn>
                <a:cxn ang="0">
                  <a:pos x="T6" y="T7"/>
                </a:cxn>
                <a:cxn ang="0">
                  <a:pos x="T8" y="T9"/>
                </a:cxn>
              </a:cxnLst>
              <a:rect l="0" t="0" r="r" b="b"/>
              <a:pathLst>
                <a:path w="17" h="21">
                  <a:moveTo>
                    <a:pt x="9" y="0"/>
                  </a:moveTo>
                  <a:cubicBezTo>
                    <a:pt x="4" y="3"/>
                    <a:pt x="1" y="8"/>
                    <a:pt x="0" y="14"/>
                  </a:cubicBezTo>
                  <a:cubicBezTo>
                    <a:pt x="5" y="18"/>
                    <a:pt x="10" y="20"/>
                    <a:pt x="16" y="21"/>
                  </a:cubicBezTo>
                  <a:cubicBezTo>
                    <a:pt x="15" y="15"/>
                    <a:pt x="16" y="9"/>
                    <a:pt x="17" y="3"/>
                  </a:cubicBezTo>
                  <a:cubicBezTo>
                    <a:pt x="14" y="3"/>
                    <a:pt x="11" y="1"/>
                    <a:pt x="9"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1280"/>
            <p:cNvSpPr/>
            <p:nvPr/>
          </p:nvSpPr>
          <p:spPr bwMode="auto">
            <a:xfrm>
              <a:off x="729" y="2003"/>
              <a:ext cx="204" cy="202"/>
            </a:xfrm>
            <a:custGeom>
              <a:avLst/>
              <a:gdLst>
                <a:gd name="T0" fmla="*/ 67 w 86"/>
                <a:gd name="T1" fmla="*/ 0 h 85"/>
                <a:gd name="T2" fmla="*/ 0 w 86"/>
                <a:gd name="T3" fmla="*/ 58 h 85"/>
                <a:gd name="T4" fmla="*/ 21 w 86"/>
                <a:gd name="T5" fmla="*/ 85 h 85"/>
                <a:gd name="T6" fmla="*/ 86 w 86"/>
                <a:gd name="T7" fmla="*/ 24 h 85"/>
                <a:gd name="T8" fmla="*/ 67 w 86"/>
                <a:gd name="T9" fmla="*/ 0 h 85"/>
              </a:gdLst>
              <a:ahLst/>
              <a:cxnLst>
                <a:cxn ang="0">
                  <a:pos x="T0" y="T1"/>
                </a:cxn>
                <a:cxn ang="0">
                  <a:pos x="T2" y="T3"/>
                </a:cxn>
                <a:cxn ang="0">
                  <a:pos x="T4" y="T5"/>
                </a:cxn>
                <a:cxn ang="0">
                  <a:pos x="T6" y="T7"/>
                </a:cxn>
                <a:cxn ang="0">
                  <a:pos x="T8" y="T9"/>
                </a:cxn>
              </a:cxnLst>
              <a:rect l="0" t="0" r="r" b="b"/>
              <a:pathLst>
                <a:path w="86" h="85">
                  <a:moveTo>
                    <a:pt x="67" y="0"/>
                  </a:moveTo>
                  <a:cubicBezTo>
                    <a:pt x="58" y="8"/>
                    <a:pt x="12" y="47"/>
                    <a:pt x="0" y="58"/>
                  </a:cubicBezTo>
                  <a:cubicBezTo>
                    <a:pt x="5" y="65"/>
                    <a:pt x="13" y="76"/>
                    <a:pt x="21" y="85"/>
                  </a:cubicBezTo>
                  <a:cubicBezTo>
                    <a:pt x="33" y="74"/>
                    <a:pt x="76" y="32"/>
                    <a:pt x="86" y="24"/>
                  </a:cubicBezTo>
                  <a:cubicBezTo>
                    <a:pt x="81" y="17"/>
                    <a:pt x="73" y="6"/>
                    <a:pt x="67" y="0"/>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1281"/>
            <p:cNvSpPr/>
            <p:nvPr/>
          </p:nvSpPr>
          <p:spPr bwMode="auto">
            <a:xfrm>
              <a:off x="852" y="2245"/>
              <a:ext cx="81" cy="136"/>
            </a:xfrm>
            <a:custGeom>
              <a:avLst/>
              <a:gdLst>
                <a:gd name="T0" fmla="*/ 28 w 34"/>
                <a:gd name="T1" fmla="*/ 0 h 57"/>
                <a:gd name="T2" fmla="*/ 21 w 34"/>
                <a:gd name="T3" fmla="*/ 5 h 57"/>
                <a:gd name="T4" fmla="*/ 16 w 34"/>
                <a:gd name="T5" fmla="*/ 5 h 57"/>
                <a:gd name="T6" fmla="*/ 9 w 34"/>
                <a:gd name="T7" fmla="*/ 57 h 57"/>
                <a:gd name="T8" fmla="*/ 21 w 34"/>
                <a:gd name="T9" fmla="*/ 53 h 57"/>
                <a:gd name="T10" fmla="*/ 34 w 34"/>
                <a:gd name="T11" fmla="*/ 9 h 57"/>
                <a:gd name="T12" fmla="*/ 28 w 34"/>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34" h="57">
                  <a:moveTo>
                    <a:pt x="28" y="0"/>
                  </a:moveTo>
                  <a:cubicBezTo>
                    <a:pt x="25" y="3"/>
                    <a:pt x="23" y="4"/>
                    <a:pt x="21" y="5"/>
                  </a:cubicBezTo>
                  <a:cubicBezTo>
                    <a:pt x="20" y="6"/>
                    <a:pt x="18" y="5"/>
                    <a:pt x="16" y="5"/>
                  </a:cubicBezTo>
                  <a:cubicBezTo>
                    <a:pt x="6" y="17"/>
                    <a:pt x="0" y="38"/>
                    <a:pt x="9" y="57"/>
                  </a:cubicBezTo>
                  <a:cubicBezTo>
                    <a:pt x="13" y="55"/>
                    <a:pt x="17" y="54"/>
                    <a:pt x="21" y="53"/>
                  </a:cubicBezTo>
                  <a:cubicBezTo>
                    <a:pt x="20" y="34"/>
                    <a:pt x="26" y="17"/>
                    <a:pt x="34" y="9"/>
                  </a:cubicBezTo>
                  <a:cubicBezTo>
                    <a:pt x="32" y="6"/>
                    <a:pt x="30" y="3"/>
                    <a:pt x="28" y="0"/>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1282"/>
            <p:cNvSpPr/>
            <p:nvPr/>
          </p:nvSpPr>
          <p:spPr bwMode="auto">
            <a:xfrm>
              <a:off x="876" y="2552"/>
              <a:ext cx="52" cy="54"/>
            </a:xfrm>
            <a:custGeom>
              <a:avLst/>
              <a:gdLst>
                <a:gd name="T0" fmla="*/ 22 w 22"/>
                <a:gd name="T1" fmla="*/ 9 h 23"/>
                <a:gd name="T2" fmla="*/ 16 w 22"/>
                <a:gd name="T3" fmla="*/ 0 h 23"/>
                <a:gd name="T4" fmla="*/ 0 w 22"/>
                <a:gd name="T5" fmla="*/ 3 h 23"/>
                <a:gd name="T6" fmla="*/ 13 w 22"/>
                <a:gd name="T7" fmla="*/ 23 h 23"/>
                <a:gd name="T8" fmla="*/ 22 w 22"/>
                <a:gd name="T9" fmla="*/ 9 h 23"/>
              </a:gdLst>
              <a:ahLst/>
              <a:cxnLst>
                <a:cxn ang="0">
                  <a:pos x="T0" y="T1"/>
                </a:cxn>
                <a:cxn ang="0">
                  <a:pos x="T2" y="T3"/>
                </a:cxn>
                <a:cxn ang="0">
                  <a:pos x="T4" y="T5"/>
                </a:cxn>
                <a:cxn ang="0">
                  <a:pos x="T6" y="T7"/>
                </a:cxn>
                <a:cxn ang="0">
                  <a:pos x="T8" y="T9"/>
                </a:cxn>
              </a:cxnLst>
              <a:rect l="0" t="0" r="r" b="b"/>
              <a:pathLst>
                <a:path w="22" h="23">
                  <a:moveTo>
                    <a:pt x="22" y="9"/>
                  </a:moveTo>
                  <a:cubicBezTo>
                    <a:pt x="19" y="7"/>
                    <a:pt x="17" y="4"/>
                    <a:pt x="16" y="0"/>
                  </a:cubicBezTo>
                  <a:cubicBezTo>
                    <a:pt x="11" y="1"/>
                    <a:pt x="6" y="2"/>
                    <a:pt x="0" y="3"/>
                  </a:cubicBezTo>
                  <a:cubicBezTo>
                    <a:pt x="3" y="11"/>
                    <a:pt x="8" y="18"/>
                    <a:pt x="13" y="23"/>
                  </a:cubicBezTo>
                  <a:cubicBezTo>
                    <a:pt x="15" y="17"/>
                    <a:pt x="17" y="12"/>
                    <a:pt x="22" y="9"/>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1283"/>
            <p:cNvSpPr/>
            <p:nvPr/>
          </p:nvSpPr>
          <p:spPr bwMode="auto">
            <a:xfrm>
              <a:off x="852" y="2910"/>
              <a:ext cx="41" cy="21"/>
            </a:xfrm>
            <a:custGeom>
              <a:avLst/>
              <a:gdLst>
                <a:gd name="T0" fmla="*/ 0 w 17"/>
                <a:gd name="T1" fmla="*/ 9 h 9"/>
                <a:gd name="T2" fmla="*/ 17 w 17"/>
                <a:gd name="T3" fmla="*/ 9 h 9"/>
                <a:gd name="T4" fmla="*/ 13 w 17"/>
                <a:gd name="T5" fmla="*/ 0 h 9"/>
                <a:gd name="T6" fmla="*/ 0 w 17"/>
                <a:gd name="T7" fmla="*/ 9 h 9"/>
              </a:gdLst>
              <a:ahLst/>
              <a:cxnLst>
                <a:cxn ang="0">
                  <a:pos x="T0" y="T1"/>
                </a:cxn>
                <a:cxn ang="0">
                  <a:pos x="T2" y="T3"/>
                </a:cxn>
                <a:cxn ang="0">
                  <a:pos x="T4" y="T5"/>
                </a:cxn>
                <a:cxn ang="0">
                  <a:pos x="T6" y="T7"/>
                </a:cxn>
              </a:cxnLst>
              <a:rect l="0" t="0" r="r" b="b"/>
              <a:pathLst>
                <a:path w="17" h="9">
                  <a:moveTo>
                    <a:pt x="0" y="9"/>
                  </a:moveTo>
                  <a:cubicBezTo>
                    <a:pt x="17" y="9"/>
                    <a:pt x="17" y="9"/>
                    <a:pt x="17" y="9"/>
                  </a:cubicBezTo>
                  <a:cubicBezTo>
                    <a:pt x="15" y="6"/>
                    <a:pt x="14" y="3"/>
                    <a:pt x="13" y="0"/>
                  </a:cubicBezTo>
                  <a:cubicBezTo>
                    <a:pt x="8" y="1"/>
                    <a:pt x="3" y="4"/>
                    <a:pt x="0" y="9"/>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1284"/>
            <p:cNvSpPr/>
            <p:nvPr/>
          </p:nvSpPr>
          <p:spPr bwMode="auto">
            <a:xfrm>
              <a:off x="812" y="2694"/>
              <a:ext cx="107" cy="159"/>
            </a:xfrm>
            <a:custGeom>
              <a:avLst/>
              <a:gdLst>
                <a:gd name="T0" fmla="*/ 29 w 45"/>
                <a:gd name="T1" fmla="*/ 0 h 67"/>
                <a:gd name="T2" fmla="*/ 0 w 45"/>
                <a:gd name="T3" fmla="*/ 14 h 67"/>
                <a:gd name="T4" fmla="*/ 39 w 45"/>
                <a:gd name="T5" fmla="*/ 67 h 67"/>
                <a:gd name="T6" fmla="*/ 45 w 45"/>
                <a:gd name="T7" fmla="*/ 63 h 67"/>
                <a:gd name="T8" fmla="*/ 43 w 45"/>
                <a:gd name="T9" fmla="*/ 10 h 67"/>
                <a:gd name="T10" fmla="*/ 39 w 45"/>
                <a:gd name="T11" fmla="*/ 4 h 67"/>
                <a:gd name="T12" fmla="*/ 29 w 45"/>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45" h="67">
                  <a:moveTo>
                    <a:pt x="29" y="0"/>
                  </a:moveTo>
                  <a:cubicBezTo>
                    <a:pt x="16" y="6"/>
                    <a:pt x="5" y="11"/>
                    <a:pt x="0" y="14"/>
                  </a:cubicBezTo>
                  <a:cubicBezTo>
                    <a:pt x="6" y="25"/>
                    <a:pt x="23" y="45"/>
                    <a:pt x="39" y="67"/>
                  </a:cubicBezTo>
                  <a:cubicBezTo>
                    <a:pt x="41" y="65"/>
                    <a:pt x="43" y="64"/>
                    <a:pt x="45" y="63"/>
                  </a:cubicBezTo>
                  <a:cubicBezTo>
                    <a:pt x="19" y="44"/>
                    <a:pt x="29" y="19"/>
                    <a:pt x="43" y="10"/>
                  </a:cubicBezTo>
                  <a:cubicBezTo>
                    <a:pt x="41" y="8"/>
                    <a:pt x="40" y="6"/>
                    <a:pt x="39" y="4"/>
                  </a:cubicBezTo>
                  <a:cubicBezTo>
                    <a:pt x="35" y="3"/>
                    <a:pt x="32" y="1"/>
                    <a:pt x="29" y="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1285"/>
            <p:cNvSpPr/>
            <p:nvPr/>
          </p:nvSpPr>
          <p:spPr bwMode="auto">
            <a:xfrm>
              <a:off x="786" y="2241"/>
              <a:ext cx="97" cy="185"/>
            </a:xfrm>
            <a:custGeom>
              <a:avLst/>
              <a:gdLst>
                <a:gd name="T0" fmla="*/ 15 w 41"/>
                <a:gd name="T1" fmla="*/ 0 h 78"/>
                <a:gd name="T2" fmla="*/ 15 w 41"/>
                <a:gd name="T3" fmla="*/ 78 h 78"/>
                <a:gd name="T4" fmla="*/ 33 w 41"/>
                <a:gd name="T5" fmla="*/ 61 h 78"/>
                <a:gd name="T6" fmla="*/ 41 w 41"/>
                <a:gd name="T7" fmla="*/ 5 h 78"/>
                <a:gd name="T8" fmla="*/ 36 w 41"/>
                <a:gd name="T9" fmla="*/ 1 h 78"/>
                <a:gd name="T10" fmla="*/ 15 w 41"/>
                <a:gd name="T11" fmla="*/ 0 h 78"/>
              </a:gdLst>
              <a:ahLst/>
              <a:cxnLst>
                <a:cxn ang="0">
                  <a:pos x="T0" y="T1"/>
                </a:cxn>
                <a:cxn ang="0">
                  <a:pos x="T2" y="T3"/>
                </a:cxn>
                <a:cxn ang="0">
                  <a:pos x="T4" y="T5"/>
                </a:cxn>
                <a:cxn ang="0">
                  <a:pos x="T6" y="T7"/>
                </a:cxn>
                <a:cxn ang="0">
                  <a:pos x="T8" y="T9"/>
                </a:cxn>
                <a:cxn ang="0">
                  <a:pos x="T10" y="T11"/>
                </a:cxn>
              </a:cxnLst>
              <a:rect l="0" t="0" r="r" b="b"/>
              <a:pathLst>
                <a:path w="41" h="78">
                  <a:moveTo>
                    <a:pt x="15" y="0"/>
                  </a:moveTo>
                  <a:cubicBezTo>
                    <a:pt x="4" y="15"/>
                    <a:pt x="0" y="54"/>
                    <a:pt x="15" y="78"/>
                  </a:cubicBezTo>
                  <a:cubicBezTo>
                    <a:pt x="21" y="70"/>
                    <a:pt x="27" y="65"/>
                    <a:pt x="33" y="61"/>
                  </a:cubicBezTo>
                  <a:cubicBezTo>
                    <a:pt x="24" y="39"/>
                    <a:pt x="31" y="16"/>
                    <a:pt x="41" y="5"/>
                  </a:cubicBezTo>
                  <a:cubicBezTo>
                    <a:pt x="39" y="4"/>
                    <a:pt x="37" y="2"/>
                    <a:pt x="36" y="1"/>
                  </a:cubicBezTo>
                  <a:cubicBezTo>
                    <a:pt x="30" y="1"/>
                    <a:pt x="23" y="1"/>
                    <a:pt x="15" y="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1286"/>
            <p:cNvSpPr/>
            <p:nvPr/>
          </p:nvSpPr>
          <p:spPr bwMode="auto">
            <a:xfrm>
              <a:off x="729" y="2670"/>
              <a:ext cx="168" cy="200"/>
            </a:xfrm>
            <a:custGeom>
              <a:avLst/>
              <a:gdLst>
                <a:gd name="T0" fmla="*/ 59 w 71"/>
                <a:gd name="T1" fmla="*/ 6 h 84"/>
                <a:gd name="T2" fmla="*/ 51 w 71"/>
                <a:gd name="T3" fmla="*/ 0 h 84"/>
                <a:gd name="T4" fmla="*/ 0 w 71"/>
                <a:gd name="T5" fmla="*/ 24 h 84"/>
                <a:gd name="T6" fmla="*/ 42 w 71"/>
                <a:gd name="T7" fmla="*/ 82 h 84"/>
                <a:gd name="T8" fmla="*/ 68 w 71"/>
                <a:gd name="T9" fmla="*/ 84 h 84"/>
                <a:gd name="T10" fmla="*/ 71 w 71"/>
                <a:gd name="T11" fmla="*/ 80 h 84"/>
                <a:gd name="T12" fmla="*/ 26 w 71"/>
                <a:gd name="T13" fmla="*/ 21 h 84"/>
                <a:gd name="T14" fmla="*/ 59 w 71"/>
                <a:gd name="T15" fmla="*/ 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84">
                  <a:moveTo>
                    <a:pt x="59" y="6"/>
                  </a:moveTo>
                  <a:cubicBezTo>
                    <a:pt x="56" y="4"/>
                    <a:pt x="53" y="2"/>
                    <a:pt x="51" y="0"/>
                  </a:cubicBezTo>
                  <a:cubicBezTo>
                    <a:pt x="31" y="9"/>
                    <a:pt x="8" y="20"/>
                    <a:pt x="0" y="24"/>
                  </a:cubicBezTo>
                  <a:cubicBezTo>
                    <a:pt x="7" y="36"/>
                    <a:pt x="25" y="59"/>
                    <a:pt x="42" y="82"/>
                  </a:cubicBezTo>
                  <a:cubicBezTo>
                    <a:pt x="50" y="80"/>
                    <a:pt x="59" y="80"/>
                    <a:pt x="68" y="84"/>
                  </a:cubicBezTo>
                  <a:cubicBezTo>
                    <a:pt x="69" y="82"/>
                    <a:pt x="70" y="81"/>
                    <a:pt x="71" y="80"/>
                  </a:cubicBezTo>
                  <a:cubicBezTo>
                    <a:pt x="54" y="58"/>
                    <a:pt x="35" y="34"/>
                    <a:pt x="26" y="21"/>
                  </a:cubicBezTo>
                  <a:cubicBezTo>
                    <a:pt x="35" y="18"/>
                    <a:pt x="46" y="12"/>
                    <a:pt x="59" y="6"/>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1287"/>
            <p:cNvSpPr/>
            <p:nvPr/>
          </p:nvSpPr>
          <p:spPr bwMode="auto">
            <a:xfrm>
              <a:off x="779" y="1951"/>
              <a:ext cx="78" cy="90"/>
            </a:xfrm>
            <a:custGeom>
              <a:avLst/>
              <a:gdLst>
                <a:gd name="T0" fmla="*/ 33 w 33"/>
                <a:gd name="T1" fmla="*/ 27 h 38"/>
                <a:gd name="T2" fmla="*/ 15 w 33"/>
                <a:gd name="T3" fmla="*/ 5 h 38"/>
                <a:gd name="T4" fmla="*/ 4 w 33"/>
                <a:gd name="T5" fmla="*/ 14 h 38"/>
                <a:gd name="T6" fmla="*/ 21 w 33"/>
                <a:gd name="T7" fmla="*/ 38 h 38"/>
                <a:gd name="T8" fmla="*/ 33 w 33"/>
                <a:gd name="T9" fmla="*/ 27 h 38"/>
              </a:gdLst>
              <a:ahLst/>
              <a:cxnLst>
                <a:cxn ang="0">
                  <a:pos x="T0" y="T1"/>
                </a:cxn>
                <a:cxn ang="0">
                  <a:pos x="T2" y="T3"/>
                </a:cxn>
                <a:cxn ang="0">
                  <a:pos x="T4" y="T5"/>
                </a:cxn>
                <a:cxn ang="0">
                  <a:pos x="T6" y="T7"/>
                </a:cxn>
                <a:cxn ang="0">
                  <a:pos x="T8" y="T9"/>
                </a:cxn>
              </a:cxnLst>
              <a:rect l="0" t="0" r="r" b="b"/>
              <a:pathLst>
                <a:path w="33" h="38">
                  <a:moveTo>
                    <a:pt x="33" y="27"/>
                  </a:moveTo>
                  <a:cubicBezTo>
                    <a:pt x="28" y="20"/>
                    <a:pt x="18" y="8"/>
                    <a:pt x="15" y="5"/>
                  </a:cubicBezTo>
                  <a:cubicBezTo>
                    <a:pt x="8" y="0"/>
                    <a:pt x="0" y="5"/>
                    <a:pt x="4" y="14"/>
                  </a:cubicBezTo>
                  <a:cubicBezTo>
                    <a:pt x="6" y="18"/>
                    <a:pt x="15" y="31"/>
                    <a:pt x="21" y="38"/>
                  </a:cubicBezTo>
                  <a:cubicBezTo>
                    <a:pt x="25" y="34"/>
                    <a:pt x="30" y="30"/>
                    <a:pt x="33" y="27"/>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1288"/>
            <p:cNvSpPr/>
            <p:nvPr/>
          </p:nvSpPr>
          <p:spPr bwMode="auto">
            <a:xfrm>
              <a:off x="793" y="2863"/>
              <a:ext cx="95" cy="68"/>
            </a:xfrm>
            <a:custGeom>
              <a:avLst/>
              <a:gdLst>
                <a:gd name="T0" fmla="*/ 38 w 40"/>
                <a:gd name="T1" fmla="*/ 16 h 29"/>
                <a:gd name="T2" fmla="*/ 40 w 40"/>
                <a:gd name="T3" fmla="*/ 6 h 29"/>
                <a:gd name="T4" fmla="*/ 0 w 40"/>
                <a:gd name="T5" fmla="*/ 29 h 29"/>
                <a:gd name="T6" fmla="*/ 20 w 40"/>
                <a:gd name="T7" fmla="*/ 29 h 29"/>
                <a:gd name="T8" fmla="*/ 38 w 40"/>
                <a:gd name="T9" fmla="*/ 16 h 29"/>
              </a:gdLst>
              <a:ahLst/>
              <a:cxnLst>
                <a:cxn ang="0">
                  <a:pos x="T0" y="T1"/>
                </a:cxn>
                <a:cxn ang="0">
                  <a:pos x="T2" y="T3"/>
                </a:cxn>
                <a:cxn ang="0">
                  <a:pos x="T4" y="T5"/>
                </a:cxn>
                <a:cxn ang="0">
                  <a:pos x="T6" y="T7"/>
                </a:cxn>
                <a:cxn ang="0">
                  <a:pos x="T8" y="T9"/>
                </a:cxn>
              </a:cxnLst>
              <a:rect l="0" t="0" r="r" b="b"/>
              <a:pathLst>
                <a:path w="40" h="29">
                  <a:moveTo>
                    <a:pt x="38" y="16"/>
                  </a:moveTo>
                  <a:cubicBezTo>
                    <a:pt x="38" y="13"/>
                    <a:pt x="38" y="9"/>
                    <a:pt x="40" y="6"/>
                  </a:cubicBezTo>
                  <a:cubicBezTo>
                    <a:pt x="20" y="0"/>
                    <a:pt x="2" y="10"/>
                    <a:pt x="0" y="29"/>
                  </a:cubicBezTo>
                  <a:cubicBezTo>
                    <a:pt x="20" y="29"/>
                    <a:pt x="20" y="29"/>
                    <a:pt x="20" y="29"/>
                  </a:cubicBezTo>
                  <a:cubicBezTo>
                    <a:pt x="23" y="22"/>
                    <a:pt x="30" y="17"/>
                    <a:pt x="38" y="16"/>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1289"/>
            <p:cNvSpPr/>
            <p:nvPr/>
          </p:nvSpPr>
          <p:spPr bwMode="auto">
            <a:xfrm>
              <a:off x="734" y="2568"/>
              <a:ext cx="107" cy="109"/>
            </a:xfrm>
            <a:custGeom>
              <a:avLst/>
              <a:gdLst>
                <a:gd name="T0" fmla="*/ 45 w 45"/>
                <a:gd name="T1" fmla="*/ 38 h 46"/>
                <a:gd name="T2" fmla="*/ 26 w 45"/>
                <a:gd name="T3" fmla="*/ 0 h 46"/>
                <a:gd name="T4" fmla="*/ 0 w 45"/>
                <a:gd name="T5" fmla="*/ 4 h 46"/>
                <a:gd name="T6" fmla="*/ 29 w 45"/>
                <a:gd name="T7" fmla="*/ 46 h 46"/>
                <a:gd name="T8" fmla="*/ 45 w 45"/>
                <a:gd name="T9" fmla="*/ 38 h 46"/>
              </a:gdLst>
              <a:ahLst/>
              <a:cxnLst>
                <a:cxn ang="0">
                  <a:pos x="T0" y="T1"/>
                </a:cxn>
                <a:cxn ang="0">
                  <a:pos x="T2" y="T3"/>
                </a:cxn>
                <a:cxn ang="0">
                  <a:pos x="T4" y="T5"/>
                </a:cxn>
                <a:cxn ang="0">
                  <a:pos x="T6" y="T7"/>
                </a:cxn>
                <a:cxn ang="0">
                  <a:pos x="T8" y="T9"/>
                </a:cxn>
              </a:cxnLst>
              <a:rect l="0" t="0" r="r" b="b"/>
              <a:pathLst>
                <a:path w="45" h="46">
                  <a:moveTo>
                    <a:pt x="45" y="38"/>
                  </a:moveTo>
                  <a:cubicBezTo>
                    <a:pt x="35" y="27"/>
                    <a:pt x="29" y="14"/>
                    <a:pt x="26" y="0"/>
                  </a:cubicBezTo>
                  <a:cubicBezTo>
                    <a:pt x="16" y="2"/>
                    <a:pt x="6" y="3"/>
                    <a:pt x="0" y="4"/>
                  </a:cubicBezTo>
                  <a:cubicBezTo>
                    <a:pt x="5" y="13"/>
                    <a:pt x="16" y="28"/>
                    <a:pt x="29" y="46"/>
                  </a:cubicBezTo>
                  <a:cubicBezTo>
                    <a:pt x="34" y="43"/>
                    <a:pt x="40" y="41"/>
                    <a:pt x="45" y="38"/>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1290"/>
            <p:cNvSpPr/>
            <p:nvPr/>
          </p:nvSpPr>
          <p:spPr bwMode="auto">
            <a:xfrm>
              <a:off x="722" y="2229"/>
              <a:ext cx="95" cy="249"/>
            </a:xfrm>
            <a:custGeom>
              <a:avLst/>
              <a:gdLst>
                <a:gd name="T0" fmla="*/ 40 w 40"/>
                <a:gd name="T1" fmla="*/ 87 h 105"/>
                <a:gd name="T2" fmla="*/ 38 w 40"/>
                <a:gd name="T3" fmla="*/ 4 h 105"/>
                <a:gd name="T4" fmla="*/ 27 w 40"/>
                <a:gd name="T5" fmla="*/ 0 h 105"/>
                <a:gd name="T6" fmla="*/ 32 w 40"/>
                <a:gd name="T7" fmla="*/ 105 h 105"/>
                <a:gd name="T8" fmla="*/ 40 w 40"/>
                <a:gd name="T9" fmla="*/ 87 h 105"/>
              </a:gdLst>
              <a:ahLst/>
              <a:cxnLst>
                <a:cxn ang="0">
                  <a:pos x="T0" y="T1"/>
                </a:cxn>
                <a:cxn ang="0">
                  <a:pos x="T2" y="T3"/>
                </a:cxn>
                <a:cxn ang="0">
                  <a:pos x="T4" y="T5"/>
                </a:cxn>
                <a:cxn ang="0">
                  <a:pos x="T6" y="T7"/>
                </a:cxn>
                <a:cxn ang="0">
                  <a:pos x="T8" y="T9"/>
                </a:cxn>
              </a:cxnLst>
              <a:rect l="0" t="0" r="r" b="b"/>
              <a:pathLst>
                <a:path w="40" h="105">
                  <a:moveTo>
                    <a:pt x="40" y="87"/>
                  </a:moveTo>
                  <a:cubicBezTo>
                    <a:pt x="22" y="63"/>
                    <a:pt x="27" y="18"/>
                    <a:pt x="38" y="4"/>
                  </a:cubicBezTo>
                  <a:cubicBezTo>
                    <a:pt x="33" y="3"/>
                    <a:pt x="30" y="1"/>
                    <a:pt x="27" y="0"/>
                  </a:cubicBezTo>
                  <a:cubicBezTo>
                    <a:pt x="8" y="24"/>
                    <a:pt x="0" y="80"/>
                    <a:pt x="32" y="105"/>
                  </a:cubicBezTo>
                  <a:cubicBezTo>
                    <a:pt x="34" y="99"/>
                    <a:pt x="36" y="92"/>
                    <a:pt x="40" y="87"/>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1291"/>
            <p:cNvSpPr/>
            <p:nvPr/>
          </p:nvSpPr>
          <p:spPr bwMode="auto">
            <a:xfrm>
              <a:off x="699" y="2022"/>
              <a:ext cx="75" cy="91"/>
            </a:xfrm>
            <a:custGeom>
              <a:avLst/>
              <a:gdLst>
                <a:gd name="T0" fmla="*/ 32 w 32"/>
                <a:gd name="T1" fmla="*/ 27 h 38"/>
                <a:gd name="T2" fmla="*/ 15 w 32"/>
                <a:gd name="T3" fmla="*/ 5 h 38"/>
                <a:gd name="T4" fmla="*/ 3 w 32"/>
                <a:gd name="T5" fmla="*/ 14 h 38"/>
                <a:gd name="T6" fmla="*/ 19 w 32"/>
                <a:gd name="T7" fmla="*/ 38 h 38"/>
                <a:gd name="T8" fmla="*/ 32 w 32"/>
                <a:gd name="T9" fmla="*/ 27 h 38"/>
              </a:gdLst>
              <a:ahLst/>
              <a:cxnLst>
                <a:cxn ang="0">
                  <a:pos x="T0" y="T1"/>
                </a:cxn>
                <a:cxn ang="0">
                  <a:pos x="T2" y="T3"/>
                </a:cxn>
                <a:cxn ang="0">
                  <a:pos x="T4" y="T5"/>
                </a:cxn>
                <a:cxn ang="0">
                  <a:pos x="T6" y="T7"/>
                </a:cxn>
                <a:cxn ang="0">
                  <a:pos x="T8" y="T9"/>
                </a:cxn>
              </a:cxnLst>
              <a:rect l="0" t="0" r="r" b="b"/>
              <a:pathLst>
                <a:path w="32" h="38">
                  <a:moveTo>
                    <a:pt x="32" y="27"/>
                  </a:moveTo>
                  <a:cubicBezTo>
                    <a:pt x="27" y="20"/>
                    <a:pt x="18" y="9"/>
                    <a:pt x="15" y="5"/>
                  </a:cubicBezTo>
                  <a:cubicBezTo>
                    <a:pt x="8" y="0"/>
                    <a:pt x="0" y="5"/>
                    <a:pt x="3" y="14"/>
                  </a:cubicBezTo>
                  <a:cubicBezTo>
                    <a:pt x="5" y="19"/>
                    <a:pt x="14" y="30"/>
                    <a:pt x="19" y="38"/>
                  </a:cubicBezTo>
                  <a:cubicBezTo>
                    <a:pt x="23" y="34"/>
                    <a:pt x="28" y="30"/>
                    <a:pt x="32" y="27"/>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1292"/>
            <p:cNvSpPr>
              <a:spLocks noEditPoints="1"/>
            </p:cNvSpPr>
            <p:nvPr/>
          </p:nvSpPr>
          <p:spPr bwMode="auto">
            <a:xfrm>
              <a:off x="1862" y="2547"/>
              <a:ext cx="187" cy="206"/>
            </a:xfrm>
            <a:custGeom>
              <a:avLst/>
              <a:gdLst>
                <a:gd name="T0" fmla="*/ 27 w 79"/>
                <a:gd name="T1" fmla="*/ 3 h 87"/>
                <a:gd name="T2" fmla="*/ 0 w 79"/>
                <a:gd name="T3" fmla="*/ 38 h 87"/>
                <a:gd name="T4" fmla="*/ 14 w 79"/>
                <a:gd name="T5" fmla="*/ 72 h 87"/>
                <a:gd name="T6" fmla="*/ 37 w 79"/>
                <a:gd name="T7" fmla="*/ 84 h 87"/>
                <a:gd name="T8" fmla="*/ 64 w 79"/>
                <a:gd name="T9" fmla="*/ 62 h 87"/>
                <a:gd name="T10" fmla="*/ 49 w 79"/>
                <a:gd name="T11" fmla="*/ 70 h 87"/>
                <a:gd name="T12" fmla="*/ 13 w 79"/>
                <a:gd name="T13" fmla="*/ 36 h 87"/>
                <a:gd name="T14" fmla="*/ 32 w 79"/>
                <a:gd name="T15" fmla="*/ 15 h 87"/>
                <a:gd name="T16" fmla="*/ 61 w 79"/>
                <a:gd name="T17" fmla="*/ 25 h 87"/>
                <a:gd name="T18" fmla="*/ 58 w 79"/>
                <a:gd name="T19" fmla="*/ 43 h 87"/>
                <a:gd name="T20" fmla="*/ 47 w 79"/>
                <a:gd name="T21" fmla="*/ 26 h 87"/>
                <a:gd name="T22" fmla="*/ 38 w 79"/>
                <a:gd name="T23" fmla="*/ 25 h 87"/>
                <a:gd name="T24" fmla="*/ 35 w 79"/>
                <a:gd name="T25" fmla="*/ 30 h 87"/>
                <a:gd name="T26" fmla="*/ 39 w 79"/>
                <a:gd name="T27" fmla="*/ 65 h 87"/>
                <a:gd name="T28" fmla="*/ 56 w 79"/>
                <a:gd name="T29" fmla="*/ 54 h 87"/>
                <a:gd name="T30" fmla="*/ 72 w 79"/>
                <a:gd name="T31" fmla="*/ 52 h 87"/>
                <a:gd name="T32" fmla="*/ 54 w 79"/>
                <a:gd name="T33" fmla="*/ 3 h 87"/>
                <a:gd name="T34" fmla="*/ 56 w 79"/>
                <a:gd name="T35" fmla="*/ 51 h 87"/>
                <a:gd name="T36" fmla="*/ 52 w 79"/>
                <a:gd name="T37" fmla="*/ 54 h 87"/>
                <a:gd name="T38" fmla="*/ 38 w 79"/>
                <a:gd name="T39" fmla="*/ 61 h 87"/>
                <a:gd name="T40" fmla="*/ 31 w 79"/>
                <a:gd name="T41" fmla="*/ 37 h 87"/>
                <a:gd name="T42" fmla="*/ 42 w 79"/>
                <a:gd name="T43" fmla="*/ 27 h 87"/>
                <a:gd name="T44" fmla="*/ 50 w 79"/>
                <a:gd name="T45" fmla="*/ 42 h 87"/>
                <a:gd name="T46" fmla="*/ 69 w 79"/>
                <a:gd name="T47" fmla="*/ 37 h 87"/>
                <a:gd name="T48" fmla="*/ 32 w 79"/>
                <a:gd name="T49" fmla="*/ 11 h 87"/>
                <a:gd name="T50" fmla="*/ 9 w 79"/>
                <a:gd name="T51" fmla="*/ 43 h 87"/>
                <a:gd name="T52" fmla="*/ 42 w 79"/>
                <a:gd name="T53" fmla="*/ 75 h 87"/>
                <a:gd name="T54" fmla="*/ 63 w 79"/>
                <a:gd name="T55" fmla="*/ 67 h 87"/>
                <a:gd name="T56" fmla="*/ 58 w 79"/>
                <a:gd name="T57" fmla="*/ 78 h 87"/>
                <a:gd name="T58" fmla="*/ 6 w 79"/>
                <a:gd name="T59" fmla="*/ 51 h 87"/>
                <a:gd name="T60" fmla="*/ 16 w 79"/>
                <a:gd name="T61" fmla="*/ 14 h 87"/>
                <a:gd name="T62" fmla="*/ 66 w 79"/>
                <a:gd name="T63" fmla="*/ 16 h 87"/>
                <a:gd name="T64" fmla="*/ 73 w 79"/>
                <a:gd name="T65" fmla="*/ 4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 h="87">
                  <a:moveTo>
                    <a:pt x="54" y="3"/>
                  </a:moveTo>
                  <a:cubicBezTo>
                    <a:pt x="45" y="0"/>
                    <a:pt x="36" y="0"/>
                    <a:pt x="27" y="3"/>
                  </a:cubicBezTo>
                  <a:cubicBezTo>
                    <a:pt x="23" y="5"/>
                    <a:pt x="20" y="7"/>
                    <a:pt x="16" y="9"/>
                  </a:cubicBezTo>
                  <a:cubicBezTo>
                    <a:pt x="6" y="16"/>
                    <a:pt x="0" y="25"/>
                    <a:pt x="0" y="38"/>
                  </a:cubicBezTo>
                  <a:cubicBezTo>
                    <a:pt x="1" y="43"/>
                    <a:pt x="2" y="48"/>
                    <a:pt x="3" y="52"/>
                  </a:cubicBezTo>
                  <a:cubicBezTo>
                    <a:pt x="5" y="60"/>
                    <a:pt x="8" y="66"/>
                    <a:pt x="14" y="72"/>
                  </a:cubicBezTo>
                  <a:cubicBezTo>
                    <a:pt x="18" y="76"/>
                    <a:pt x="21" y="80"/>
                    <a:pt x="27" y="82"/>
                  </a:cubicBezTo>
                  <a:cubicBezTo>
                    <a:pt x="30" y="83"/>
                    <a:pt x="34" y="84"/>
                    <a:pt x="37" y="84"/>
                  </a:cubicBezTo>
                  <a:cubicBezTo>
                    <a:pt x="50" y="87"/>
                    <a:pt x="61" y="82"/>
                    <a:pt x="71" y="74"/>
                  </a:cubicBezTo>
                  <a:cubicBezTo>
                    <a:pt x="70" y="69"/>
                    <a:pt x="66" y="66"/>
                    <a:pt x="64" y="62"/>
                  </a:cubicBezTo>
                  <a:cubicBezTo>
                    <a:pt x="63" y="62"/>
                    <a:pt x="62" y="62"/>
                    <a:pt x="61" y="63"/>
                  </a:cubicBezTo>
                  <a:cubicBezTo>
                    <a:pt x="58" y="67"/>
                    <a:pt x="54" y="68"/>
                    <a:pt x="49" y="70"/>
                  </a:cubicBezTo>
                  <a:cubicBezTo>
                    <a:pt x="39" y="73"/>
                    <a:pt x="30" y="72"/>
                    <a:pt x="23" y="64"/>
                  </a:cubicBezTo>
                  <a:cubicBezTo>
                    <a:pt x="15" y="57"/>
                    <a:pt x="12" y="47"/>
                    <a:pt x="13" y="36"/>
                  </a:cubicBezTo>
                  <a:cubicBezTo>
                    <a:pt x="14" y="29"/>
                    <a:pt x="18" y="25"/>
                    <a:pt x="23" y="21"/>
                  </a:cubicBezTo>
                  <a:cubicBezTo>
                    <a:pt x="25" y="18"/>
                    <a:pt x="29" y="17"/>
                    <a:pt x="32" y="15"/>
                  </a:cubicBezTo>
                  <a:cubicBezTo>
                    <a:pt x="38" y="13"/>
                    <a:pt x="44" y="12"/>
                    <a:pt x="49" y="15"/>
                  </a:cubicBezTo>
                  <a:cubicBezTo>
                    <a:pt x="54" y="17"/>
                    <a:pt x="58" y="21"/>
                    <a:pt x="61" y="25"/>
                  </a:cubicBezTo>
                  <a:cubicBezTo>
                    <a:pt x="64" y="29"/>
                    <a:pt x="66" y="34"/>
                    <a:pt x="65" y="39"/>
                  </a:cubicBezTo>
                  <a:cubicBezTo>
                    <a:pt x="65" y="43"/>
                    <a:pt x="61" y="44"/>
                    <a:pt x="58" y="43"/>
                  </a:cubicBezTo>
                  <a:cubicBezTo>
                    <a:pt x="57" y="42"/>
                    <a:pt x="56" y="42"/>
                    <a:pt x="56" y="41"/>
                  </a:cubicBezTo>
                  <a:cubicBezTo>
                    <a:pt x="51" y="37"/>
                    <a:pt x="49" y="31"/>
                    <a:pt x="47" y="26"/>
                  </a:cubicBezTo>
                  <a:cubicBezTo>
                    <a:pt x="47" y="24"/>
                    <a:pt x="47" y="23"/>
                    <a:pt x="44" y="22"/>
                  </a:cubicBezTo>
                  <a:cubicBezTo>
                    <a:pt x="42" y="23"/>
                    <a:pt x="40" y="24"/>
                    <a:pt x="38" y="25"/>
                  </a:cubicBezTo>
                  <a:cubicBezTo>
                    <a:pt x="38" y="27"/>
                    <a:pt x="38" y="28"/>
                    <a:pt x="38" y="29"/>
                  </a:cubicBezTo>
                  <a:cubicBezTo>
                    <a:pt x="37" y="29"/>
                    <a:pt x="36" y="29"/>
                    <a:pt x="35" y="30"/>
                  </a:cubicBezTo>
                  <a:cubicBezTo>
                    <a:pt x="27" y="32"/>
                    <a:pt x="23" y="39"/>
                    <a:pt x="25" y="47"/>
                  </a:cubicBezTo>
                  <a:cubicBezTo>
                    <a:pt x="27" y="55"/>
                    <a:pt x="32" y="61"/>
                    <a:pt x="39" y="65"/>
                  </a:cubicBezTo>
                  <a:cubicBezTo>
                    <a:pt x="46" y="69"/>
                    <a:pt x="55" y="64"/>
                    <a:pt x="55" y="56"/>
                  </a:cubicBezTo>
                  <a:cubicBezTo>
                    <a:pt x="55" y="56"/>
                    <a:pt x="55" y="55"/>
                    <a:pt x="56" y="54"/>
                  </a:cubicBezTo>
                  <a:cubicBezTo>
                    <a:pt x="57" y="55"/>
                    <a:pt x="57" y="55"/>
                    <a:pt x="58" y="55"/>
                  </a:cubicBezTo>
                  <a:cubicBezTo>
                    <a:pt x="63" y="55"/>
                    <a:pt x="68" y="56"/>
                    <a:pt x="72" y="52"/>
                  </a:cubicBezTo>
                  <a:cubicBezTo>
                    <a:pt x="79" y="46"/>
                    <a:pt x="79" y="38"/>
                    <a:pt x="77" y="31"/>
                  </a:cubicBezTo>
                  <a:cubicBezTo>
                    <a:pt x="74" y="18"/>
                    <a:pt x="67" y="9"/>
                    <a:pt x="54" y="3"/>
                  </a:cubicBezTo>
                  <a:close/>
                  <a:moveTo>
                    <a:pt x="73" y="47"/>
                  </a:moveTo>
                  <a:cubicBezTo>
                    <a:pt x="70" y="52"/>
                    <a:pt x="61" y="53"/>
                    <a:pt x="56" y="51"/>
                  </a:cubicBezTo>
                  <a:cubicBezTo>
                    <a:pt x="54" y="51"/>
                    <a:pt x="53" y="50"/>
                    <a:pt x="51" y="49"/>
                  </a:cubicBezTo>
                  <a:cubicBezTo>
                    <a:pt x="51" y="51"/>
                    <a:pt x="51" y="53"/>
                    <a:pt x="52" y="54"/>
                  </a:cubicBezTo>
                  <a:cubicBezTo>
                    <a:pt x="52" y="55"/>
                    <a:pt x="52" y="56"/>
                    <a:pt x="52" y="58"/>
                  </a:cubicBezTo>
                  <a:cubicBezTo>
                    <a:pt x="50" y="63"/>
                    <a:pt x="42" y="63"/>
                    <a:pt x="38" y="61"/>
                  </a:cubicBezTo>
                  <a:cubicBezTo>
                    <a:pt x="33" y="57"/>
                    <a:pt x="29" y="52"/>
                    <a:pt x="28" y="46"/>
                  </a:cubicBezTo>
                  <a:cubicBezTo>
                    <a:pt x="28" y="43"/>
                    <a:pt x="29" y="39"/>
                    <a:pt x="31" y="37"/>
                  </a:cubicBezTo>
                  <a:cubicBezTo>
                    <a:pt x="33" y="33"/>
                    <a:pt x="37" y="33"/>
                    <a:pt x="41" y="34"/>
                  </a:cubicBezTo>
                  <a:cubicBezTo>
                    <a:pt x="45" y="32"/>
                    <a:pt x="40" y="30"/>
                    <a:pt x="42" y="27"/>
                  </a:cubicBezTo>
                  <a:cubicBezTo>
                    <a:pt x="43" y="28"/>
                    <a:pt x="43" y="29"/>
                    <a:pt x="44" y="30"/>
                  </a:cubicBezTo>
                  <a:cubicBezTo>
                    <a:pt x="46" y="34"/>
                    <a:pt x="48" y="38"/>
                    <a:pt x="50" y="42"/>
                  </a:cubicBezTo>
                  <a:cubicBezTo>
                    <a:pt x="52" y="45"/>
                    <a:pt x="54" y="47"/>
                    <a:pt x="57" y="48"/>
                  </a:cubicBezTo>
                  <a:cubicBezTo>
                    <a:pt x="64" y="49"/>
                    <a:pt x="70" y="45"/>
                    <a:pt x="69" y="37"/>
                  </a:cubicBezTo>
                  <a:cubicBezTo>
                    <a:pt x="67" y="24"/>
                    <a:pt x="61" y="15"/>
                    <a:pt x="49" y="11"/>
                  </a:cubicBezTo>
                  <a:cubicBezTo>
                    <a:pt x="43" y="9"/>
                    <a:pt x="38" y="9"/>
                    <a:pt x="32" y="11"/>
                  </a:cubicBezTo>
                  <a:cubicBezTo>
                    <a:pt x="26" y="14"/>
                    <a:pt x="21" y="17"/>
                    <a:pt x="16" y="22"/>
                  </a:cubicBezTo>
                  <a:cubicBezTo>
                    <a:pt x="11" y="28"/>
                    <a:pt x="9" y="35"/>
                    <a:pt x="9" y="43"/>
                  </a:cubicBezTo>
                  <a:cubicBezTo>
                    <a:pt x="10" y="51"/>
                    <a:pt x="13" y="58"/>
                    <a:pt x="18" y="63"/>
                  </a:cubicBezTo>
                  <a:cubicBezTo>
                    <a:pt x="24" y="71"/>
                    <a:pt x="32" y="76"/>
                    <a:pt x="42" y="75"/>
                  </a:cubicBezTo>
                  <a:cubicBezTo>
                    <a:pt x="49" y="74"/>
                    <a:pt x="55" y="72"/>
                    <a:pt x="61" y="68"/>
                  </a:cubicBezTo>
                  <a:cubicBezTo>
                    <a:pt x="61" y="68"/>
                    <a:pt x="62" y="68"/>
                    <a:pt x="63" y="67"/>
                  </a:cubicBezTo>
                  <a:cubicBezTo>
                    <a:pt x="64" y="69"/>
                    <a:pt x="66" y="70"/>
                    <a:pt x="67" y="72"/>
                  </a:cubicBezTo>
                  <a:cubicBezTo>
                    <a:pt x="65" y="75"/>
                    <a:pt x="61" y="77"/>
                    <a:pt x="58" y="78"/>
                  </a:cubicBezTo>
                  <a:cubicBezTo>
                    <a:pt x="44" y="83"/>
                    <a:pt x="30" y="83"/>
                    <a:pt x="18" y="72"/>
                  </a:cubicBezTo>
                  <a:cubicBezTo>
                    <a:pt x="12" y="67"/>
                    <a:pt x="8" y="59"/>
                    <a:pt x="6" y="51"/>
                  </a:cubicBezTo>
                  <a:cubicBezTo>
                    <a:pt x="5" y="48"/>
                    <a:pt x="4" y="45"/>
                    <a:pt x="4" y="41"/>
                  </a:cubicBezTo>
                  <a:cubicBezTo>
                    <a:pt x="3" y="30"/>
                    <a:pt x="7" y="21"/>
                    <a:pt x="16" y="14"/>
                  </a:cubicBezTo>
                  <a:cubicBezTo>
                    <a:pt x="24" y="8"/>
                    <a:pt x="32" y="4"/>
                    <a:pt x="43" y="4"/>
                  </a:cubicBezTo>
                  <a:cubicBezTo>
                    <a:pt x="52" y="5"/>
                    <a:pt x="60" y="8"/>
                    <a:pt x="66" y="16"/>
                  </a:cubicBezTo>
                  <a:cubicBezTo>
                    <a:pt x="71" y="22"/>
                    <a:pt x="73" y="29"/>
                    <a:pt x="75" y="37"/>
                  </a:cubicBezTo>
                  <a:cubicBezTo>
                    <a:pt x="75" y="40"/>
                    <a:pt x="75" y="44"/>
                    <a:pt x="73" y="4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1293"/>
            <p:cNvSpPr>
              <a:spLocks noEditPoints="1"/>
            </p:cNvSpPr>
            <p:nvPr/>
          </p:nvSpPr>
          <p:spPr bwMode="auto">
            <a:xfrm>
              <a:off x="1869" y="2556"/>
              <a:ext cx="170" cy="188"/>
            </a:xfrm>
            <a:custGeom>
              <a:avLst/>
              <a:gdLst>
                <a:gd name="T0" fmla="*/ 63 w 72"/>
                <a:gd name="T1" fmla="*/ 12 h 79"/>
                <a:gd name="T2" fmla="*/ 40 w 72"/>
                <a:gd name="T3" fmla="*/ 0 h 79"/>
                <a:gd name="T4" fmla="*/ 13 w 72"/>
                <a:gd name="T5" fmla="*/ 10 h 79"/>
                <a:gd name="T6" fmla="*/ 1 w 72"/>
                <a:gd name="T7" fmla="*/ 37 h 79"/>
                <a:gd name="T8" fmla="*/ 3 w 72"/>
                <a:gd name="T9" fmla="*/ 47 h 79"/>
                <a:gd name="T10" fmla="*/ 15 w 72"/>
                <a:gd name="T11" fmla="*/ 68 h 79"/>
                <a:gd name="T12" fmla="*/ 55 w 72"/>
                <a:gd name="T13" fmla="*/ 74 h 79"/>
                <a:gd name="T14" fmla="*/ 64 w 72"/>
                <a:gd name="T15" fmla="*/ 68 h 79"/>
                <a:gd name="T16" fmla="*/ 60 w 72"/>
                <a:gd name="T17" fmla="*/ 63 h 79"/>
                <a:gd name="T18" fmla="*/ 58 w 72"/>
                <a:gd name="T19" fmla="*/ 64 h 79"/>
                <a:gd name="T20" fmla="*/ 39 w 72"/>
                <a:gd name="T21" fmla="*/ 71 h 79"/>
                <a:gd name="T22" fmla="*/ 15 w 72"/>
                <a:gd name="T23" fmla="*/ 59 h 79"/>
                <a:gd name="T24" fmla="*/ 6 w 72"/>
                <a:gd name="T25" fmla="*/ 39 h 79"/>
                <a:gd name="T26" fmla="*/ 13 w 72"/>
                <a:gd name="T27" fmla="*/ 18 h 79"/>
                <a:gd name="T28" fmla="*/ 29 w 72"/>
                <a:gd name="T29" fmla="*/ 7 h 79"/>
                <a:gd name="T30" fmla="*/ 46 w 72"/>
                <a:gd name="T31" fmla="*/ 7 h 79"/>
                <a:gd name="T32" fmla="*/ 66 w 72"/>
                <a:gd name="T33" fmla="*/ 33 h 79"/>
                <a:gd name="T34" fmla="*/ 54 w 72"/>
                <a:gd name="T35" fmla="*/ 44 h 79"/>
                <a:gd name="T36" fmla="*/ 47 w 72"/>
                <a:gd name="T37" fmla="*/ 38 h 79"/>
                <a:gd name="T38" fmla="*/ 41 w 72"/>
                <a:gd name="T39" fmla="*/ 26 h 79"/>
                <a:gd name="T40" fmla="*/ 39 w 72"/>
                <a:gd name="T41" fmla="*/ 23 h 79"/>
                <a:gd name="T42" fmla="*/ 38 w 72"/>
                <a:gd name="T43" fmla="*/ 30 h 79"/>
                <a:gd name="T44" fmla="*/ 28 w 72"/>
                <a:gd name="T45" fmla="*/ 33 h 79"/>
                <a:gd name="T46" fmla="*/ 25 w 72"/>
                <a:gd name="T47" fmla="*/ 42 h 79"/>
                <a:gd name="T48" fmla="*/ 35 w 72"/>
                <a:gd name="T49" fmla="*/ 57 h 79"/>
                <a:gd name="T50" fmla="*/ 49 w 72"/>
                <a:gd name="T51" fmla="*/ 54 h 79"/>
                <a:gd name="T52" fmla="*/ 49 w 72"/>
                <a:gd name="T53" fmla="*/ 50 h 79"/>
                <a:gd name="T54" fmla="*/ 48 w 72"/>
                <a:gd name="T55" fmla="*/ 45 h 79"/>
                <a:gd name="T56" fmla="*/ 53 w 72"/>
                <a:gd name="T57" fmla="*/ 47 h 79"/>
                <a:gd name="T58" fmla="*/ 70 w 72"/>
                <a:gd name="T59" fmla="*/ 43 h 79"/>
                <a:gd name="T60" fmla="*/ 72 w 72"/>
                <a:gd name="T61" fmla="*/ 33 h 79"/>
                <a:gd name="T62" fmla="*/ 63 w 72"/>
                <a:gd name="T63" fmla="*/ 12 h 79"/>
                <a:gd name="T64" fmla="*/ 44 w 72"/>
                <a:gd name="T65" fmla="*/ 48 h 79"/>
                <a:gd name="T66" fmla="*/ 38 w 72"/>
                <a:gd name="T67" fmla="*/ 53 h 79"/>
                <a:gd name="T68" fmla="*/ 29 w 72"/>
                <a:gd name="T69" fmla="*/ 41 h 79"/>
                <a:gd name="T70" fmla="*/ 32 w 72"/>
                <a:gd name="T71" fmla="*/ 34 h 79"/>
                <a:gd name="T72" fmla="*/ 40 w 72"/>
                <a:gd name="T73" fmla="*/ 36 h 79"/>
                <a:gd name="T74" fmla="*/ 44 w 72"/>
                <a:gd name="T75" fmla="*/ 4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2" h="79">
                  <a:moveTo>
                    <a:pt x="63" y="12"/>
                  </a:moveTo>
                  <a:cubicBezTo>
                    <a:pt x="57" y="4"/>
                    <a:pt x="49" y="1"/>
                    <a:pt x="40" y="0"/>
                  </a:cubicBezTo>
                  <a:cubicBezTo>
                    <a:pt x="29" y="0"/>
                    <a:pt x="21" y="4"/>
                    <a:pt x="13" y="10"/>
                  </a:cubicBezTo>
                  <a:cubicBezTo>
                    <a:pt x="4" y="17"/>
                    <a:pt x="0" y="26"/>
                    <a:pt x="1" y="37"/>
                  </a:cubicBezTo>
                  <a:cubicBezTo>
                    <a:pt x="1" y="41"/>
                    <a:pt x="2" y="44"/>
                    <a:pt x="3" y="47"/>
                  </a:cubicBezTo>
                  <a:cubicBezTo>
                    <a:pt x="5" y="55"/>
                    <a:pt x="9" y="63"/>
                    <a:pt x="15" y="68"/>
                  </a:cubicBezTo>
                  <a:cubicBezTo>
                    <a:pt x="27" y="79"/>
                    <a:pt x="41" y="79"/>
                    <a:pt x="55" y="74"/>
                  </a:cubicBezTo>
                  <a:cubicBezTo>
                    <a:pt x="58" y="73"/>
                    <a:pt x="62" y="71"/>
                    <a:pt x="64" y="68"/>
                  </a:cubicBezTo>
                  <a:cubicBezTo>
                    <a:pt x="63" y="66"/>
                    <a:pt x="61" y="65"/>
                    <a:pt x="60" y="63"/>
                  </a:cubicBezTo>
                  <a:cubicBezTo>
                    <a:pt x="59" y="64"/>
                    <a:pt x="58" y="64"/>
                    <a:pt x="58" y="64"/>
                  </a:cubicBezTo>
                  <a:cubicBezTo>
                    <a:pt x="52" y="68"/>
                    <a:pt x="46" y="70"/>
                    <a:pt x="39" y="71"/>
                  </a:cubicBezTo>
                  <a:cubicBezTo>
                    <a:pt x="29" y="72"/>
                    <a:pt x="21" y="67"/>
                    <a:pt x="15" y="59"/>
                  </a:cubicBezTo>
                  <a:cubicBezTo>
                    <a:pt x="10" y="54"/>
                    <a:pt x="7" y="47"/>
                    <a:pt x="6" y="39"/>
                  </a:cubicBezTo>
                  <a:cubicBezTo>
                    <a:pt x="6" y="31"/>
                    <a:pt x="8" y="24"/>
                    <a:pt x="13" y="18"/>
                  </a:cubicBezTo>
                  <a:cubicBezTo>
                    <a:pt x="18" y="13"/>
                    <a:pt x="23" y="10"/>
                    <a:pt x="29" y="7"/>
                  </a:cubicBezTo>
                  <a:cubicBezTo>
                    <a:pt x="35" y="5"/>
                    <a:pt x="40" y="5"/>
                    <a:pt x="46" y="7"/>
                  </a:cubicBezTo>
                  <a:cubicBezTo>
                    <a:pt x="58" y="11"/>
                    <a:pt x="64" y="20"/>
                    <a:pt x="66" y="33"/>
                  </a:cubicBezTo>
                  <a:cubicBezTo>
                    <a:pt x="67" y="41"/>
                    <a:pt x="61" y="45"/>
                    <a:pt x="54" y="44"/>
                  </a:cubicBezTo>
                  <a:cubicBezTo>
                    <a:pt x="51" y="43"/>
                    <a:pt x="49" y="41"/>
                    <a:pt x="47" y="38"/>
                  </a:cubicBezTo>
                  <a:cubicBezTo>
                    <a:pt x="45" y="34"/>
                    <a:pt x="43" y="30"/>
                    <a:pt x="41" y="26"/>
                  </a:cubicBezTo>
                  <a:cubicBezTo>
                    <a:pt x="40" y="25"/>
                    <a:pt x="40" y="24"/>
                    <a:pt x="39" y="23"/>
                  </a:cubicBezTo>
                  <a:cubicBezTo>
                    <a:pt x="37" y="26"/>
                    <a:pt x="42" y="28"/>
                    <a:pt x="38" y="30"/>
                  </a:cubicBezTo>
                  <a:cubicBezTo>
                    <a:pt x="34" y="29"/>
                    <a:pt x="30" y="29"/>
                    <a:pt x="28" y="33"/>
                  </a:cubicBezTo>
                  <a:cubicBezTo>
                    <a:pt x="26" y="35"/>
                    <a:pt x="25" y="39"/>
                    <a:pt x="25" y="42"/>
                  </a:cubicBezTo>
                  <a:cubicBezTo>
                    <a:pt x="26" y="48"/>
                    <a:pt x="30" y="53"/>
                    <a:pt x="35" y="57"/>
                  </a:cubicBezTo>
                  <a:cubicBezTo>
                    <a:pt x="39" y="59"/>
                    <a:pt x="47" y="59"/>
                    <a:pt x="49" y="54"/>
                  </a:cubicBezTo>
                  <a:cubicBezTo>
                    <a:pt x="49" y="52"/>
                    <a:pt x="49" y="51"/>
                    <a:pt x="49" y="50"/>
                  </a:cubicBezTo>
                  <a:cubicBezTo>
                    <a:pt x="48" y="49"/>
                    <a:pt x="48" y="47"/>
                    <a:pt x="48" y="45"/>
                  </a:cubicBezTo>
                  <a:cubicBezTo>
                    <a:pt x="50" y="46"/>
                    <a:pt x="51" y="47"/>
                    <a:pt x="53" y="47"/>
                  </a:cubicBezTo>
                  <a:cubicBezTo>
                    <a:pt x="58" y="49"/>
                    <a:pt x="67" y="48"/>
                    <a:pt x="70" y="43"/>
                  </a:cubicBezTo>
                  <a:cubicBezTo>
                    <a:pt x="72" y="40"/>
                    <a:pt x="72" y="36"/>
                    <a:pt x="72" y="33"/>
                  </a:cubicBezTo>
                  <a:cubicBezTo>
                    <a:pt x="70" y="25"/>
                    <a:pt x="68" y="18"/>
                    <a:pt x="63" y="12"/>
                  </a:cubicBezTo>
                  <a:close/>
                  <a:moveTo>
                    <a:pt x="44" y="48"/>
                  </a:moveTo>
                  <a:cubicBezTo>
                    <a:pt x="43" y="50"/>
                    <a:pt x="41" y="52"/>
                    <a:pt x="38" y="53"/>
                  </a:cubicBezTo>
                  <a:cubicBezTo>
                    <a:pt x="33" y="51"/>
                    <a:pt x="30" y="47"/>
                    <a:pt x="29" y="41"/>
                  </a:cubicBezTo>
                  <a:cubicBezTo>
                    <a:pt x="28" y="39"/>
                    <a:pt x="30" y="36"/>
                    <a:pt x="32" y="34"/>
                  </a:cubicBezTo>
                  <a:cubicBezTo>
                    <a:pt x="34" y="33"/>
                    <a:pt x="37" y="34"/>
                    <a:pt x="40" y="36"/>
                  </a:cubicBezTo>
                  <a:cubicBezTo>
                    <a:pt x="44" y="39"/>
                    <a:pt x="44" y="44"/>
                    <a:pt x="44" y="48"/>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1294"/>
            <p:cNvSpPr>
              <a:spLocks noEditPoints="1"/>
            </p:cNvSpPr>
            <p:nvPr/>
          </p:nvSpPr>
          <p:spPr bwMode="auto">
            <a:xfrm>
              <a:off x="1935" y="2635"/>
              <a:ext cx="38" cy="47"/>
            </a:xfrm>
            <a:custGeom>
              <a:avLst/>
              <a:gdLst>
                <a:gd name="T0" fmla="*/ 4 w 16"/>
                <a:gd name="T1" fmla="*/ 1 h 20"/>
                <a:gd name="T2" fmla="*/ 1 w 16"/>
                <a:gd name="T3" fmla="*/ 8 h 20"/>
                <a:gd name="T4" fmla="*/ 10 w 16"/>
                <a:gd name="T5" fmla="*/ 20 h 20"/>
                <a:gd name="T6" fmla="*/ 16 w 16"/>
                <a:gd name="T7" fmla="*/ 15 h 20"/>
                <a:gd name="T8" fmla="*/ 12 w 16"/>
                <a:gd name="T9" fmla="*/ 3 h 20"/>
                <a:gd name="T10" fmla="*/ 4 w 16"/>
                <a:gd name="T11" fmla="*/ 1 h 20"/>
                <a:gd name="T12" fmla="*/ 13 w 16"/>
                <a:gd name="T13" fmla="*/ 15 h 20"/>
                <a:gd name="T14" fmla="*/ 9 w 16"/>
                <a:gd name="T15" fmla="*/ 16 h 20"/>
                <a:gd name="T16" fmla="*/ 5 w 16"/>
                <a:gd name="T17" fmla="*/ 5 h 20"/>
                <a:gd name="T18" fmla="*/ 11 w 16"/>
                <a:gd name="T19" fmla="*/ 6 h 20"/>
                <a:gd name="T20" fmla="*/ 13 w 16"/>
                <a:gd name="T2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20">
                  <a:moveTo>
                    <a:pt x="4" y="1"/>
                  </a:moveTo>
                  <a:cubicBezTo>
                    <a:pt x="2" y="3"/>
                    <a:pt x="0" y="6"/>
                    <a:pt x="1" y="8"/>
                  </a:cubicBezTo>
                  <a:cubicBezTo>
                    <a:pt x="2" y="14"/>
                    <a:pt x="5" y="18"/>
                    <a:pt x="10" y="20"/>
                  </a:cubicBezTo>
                  <a:cubicBezTo>
                    <a:pt x="13" y="19"/>
                    <a:pt x="15" y="17"/>
                    <a:pt x="16" y="15"/>
                  </a:cubicBezTo>
                  <a:cubicBezTo>
                    <a:pt x="16" y="11"/>
                    <a:pt x="16" y="6"/>
                    <a:pt x="12" y="3"/>
                  </a:cubicBezTo>
                  <a:cubicBezTo>
                    <a:pt x="9" y="1"/>
                    <a:pt x="6" y="0"/>
                    <a:pt x="4" y="1"/>
                  </a:cubicBezTo>
                  <a:close/>
                  <a:moveTo>
                    <a:pt x="13" y="15"/>
                  </a:moveTo>
                  <a:cubicBezTo>
                    <a:pt x="12" y="16"/>
                    <a:pt x="10" y="17"/>
                    <a:pt x="9" y="16"/>
                  </a:cubicBezTo>
                  <a:cubicBezTo>
                    <a:pt x="5" y="14"/>
                    <a:pt x="3" y="9"/>
                    <a:pt x="5" y="5"/>
                  </a:cubicBezTo>
                  <a:cubicBezTo>
                    <a:pt x="8" y="4"/>
                    <a:pt x="10" y="5"/>
                    <a:pt x="11" y="6"/>
                  </a:cubicBezTo>
                  <a:cubicBezTo>
                    <a:pt x="13" y="8"/>
                    <a:pt x="14" y="13"/>
                    <a:pt x="13" y="1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1295"/>
            <p:cNvSpPr/>
            <p:nvPr/>
          </p:nvSpPr>
          <p:spPr bwMode="auto">
            <a:xfrm>
              <a:off x="2458" y="2910"/>
              <a:ext cx="76" cy="21"/>
            </a:xfrm>
            <a:custGeom>
              <a:avLst/>
              <a:gdLst>
                <a:gd name="T0" fmla="*/ 17 w 32"/>
                <a:gd name="T1" fmla="*/ 1 h 9"/>
                <a:gd name="T2" fmla="*/ 0 w 32"/>
                <a:gd name="T3" fmla="*/ 9 h 9"/>
                <a:gd name="T4" fmla="*/ 6 w 32"/>
                <a:gd name="T5" fmla="*/ 9 h 9"/>
                <a:gd name="T6" fmla="*/ 26 w 32"/>
                <a:gd name="T7" fmla="*/ 5 h 9"/>
                <a:gd name="T8" fmla="*/ 27 w 32"/>
                <a:gd name="T9" fmla="*/ 5 h 9"/>
                <a:gd name="T10" fmla="*/ 28 w 32"/>
                <a:gd name="T11" fmla="*/ 6 h 9"/>
                <a:gd name="T12" fmla="*/ 27 w 32"/>
                <a:gd name="T13" fmla="*/ 9 h 9"/>
                <a:gd name="T14" fmla="*/ 31 w 32"/>
                <a:gd name="T15" fmla="*/ 9 h 9"/>
                <a:gd name="T16" fmla="*/ 32 w 32"/>
                <a:gd name="T17" fmla="*/ 2 h 9"/>
                <a:gd name="T18" fmla="*/ 17 w 32"/>
                <a:gd name="T19"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9">
                  <a:moveTo>
                    <a:pt x="17" y="1"/>
                  </a:moveTo>
                  <a:cubicBezTo>
                    <a:pt x="10" y="1"/>
                    <a:pt x="4" y="4"/>
                    <a:pt x="0" y="9"/>
                  </a:cubicBezTo>
                  <a:cubicBezTo>
                    <a:pt x="6" y="9"/>
                    <a:pt x="6" y="9"/>
                    <a:pt x="6" y="9"/>
                  </a:cubicBezTo>
                  <a:cubicBezTo>
                    <a:pt x="11" y="4"/>
                    <a:pt x="18" y="2"/>
                    <a:pt x="26" y="5"/>
                  </a:cubicBezTo>
                  <a:cubicBezTo>
                    <a:pt x="26" y="5"/>
                    <a:pt x="27" y="5"/>
                    <a:pt x="27" y="5"/>
                  </a:cubicBezTo>
                  <a:cubicBezTo>
                    <a:pt x="27" y="5"/>
                    <a:pt x="28" y="5"/>
                    <a:pt x="28" y="6"/>
                  </a:cubicBezTo>
                  <a:cubicBezTo>
                    <a:pt x="28" y="7"/>
                    <a:pt x="28" y="8"/>
                    <a:pt x="27" y="9"/>
                  </a:cubicBezTo>
                  <a:cubicBezTo>
                    <a:pt x="31" y="9"/>
                    <a:pt x="31" y="9"/>
                    <a:pt x="31" y="9"/>
                  </a:cubicBezTo>
                  <a:cubicBezTo>
                    <a:pt x="31" y="7"/>
                    <a:pt x="32" y="4"/>
                    <a:pt x="32" y="2"/>
                  </a:cubicBezTo>
                  <a:cubicBezTo>
                    <a:pt x="27" y="1"/>
                    <a:pt x="22" y="0"/>
                    <a:pt x="17" y="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1296"/>
            <p:cNvSpPr/>
            <p:nvPr/>
          </p:nvSpPr>
          <p:spPr bwMode="auto">
            <a:xfrm>
              <a:off x="2581" y="2929"/>
              <a:ext cx="7" cy="2"/>
            </a:xfrm>
            <a:custGeom>
              <a:avLst/>
              <a:gdLst>
                <a:gd name="T0" fmla="*/ 0 w 3"/>
                <a:gd name="T1" fmla="*/ 1 h 1"/>
                <a:gd name="T2" fmla="*/ 3 w 3"/>
                <a:gd name="T3" fmla="*/ 1 h 1"/>
                <a:gd name="T4" fmla="*/ 0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3" y="1"/>
                    <a:pt x="3" y="1"/>
                    <a:pt x="3" y="1"/>
                  </a:cubicBezTo>
                  <a:cubicBezTo>
                    <a:pt x="2" y="1"/>
                    <a:pt x="1" y="0"/>
                    <a:pt x="0" y="0"/>
                  </a:cubicBezTo>
                  <a:cubicBezTo>
                    <a:pt x="0" y="0"/>
                    <a:pt x="0" y="1"/>
                    <a:pt x="0" y="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1297"/>
            <p:cNvSpPr/>
            <p:nvPr/>
          </p:nvSpPr>
          <p:spPr bwMode="auto">
            <a:xfrm>
              <a:off x="2538" y="2900"/>
              <a:ext cx="38" cy="31"/>
            </a:xfrm>
            <a:custGeom>
              <a:avLst/>
              <a:gdLst>
                <a:gd name="T0" fmla="*/ 4 w 16"/>
                <a:gd name="T1" fmla="*/ 2 h 13"/>
                <a:gd name="T2" fmla="*/ 1 w 16"/>
                <a:gd name="T3" fmla="*/ 10 h 13"/>
                <a:gd name="T4" fmla="*/ 0 w 16"/>
                <a:gd name="T5" fmla="*/ 13 h 13"/>
                <a:gd name="T6" fmla="*/ 3 w 16"/>
                <a:gd name="T7" fmla="*/ 13 h 13"/>
                <a:gd name="T8" fmla="*/ 6 w 16"/>
                <a:gd name="T9" fmla="*/ 5 h 13"/>
                <a:gd name="T10" fmla="*/ 11 w 16"/>
                <a:gd name="T11" fmla="*/ 7 h 13"/>
                <a:gd name="T12" fmla="*/ 10 w 16"/>
                <a:gd name="T13" fmla="*/ 13 h 13"/>
                <a:gd name="T14" fmla="*/ 13 w 16"/>
                <a:gd name="T15" fmla="*/ 13 h 13"/>
                <a:gd name="T16" fmla="*/ 16 w 16"/>
                <a:gd name="T17" fmla="*/ 4 h 13"/>
                <a:gd name="T18" fmla="*/ 4 w 16"/>
                <a:gd name="T19"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3">
                  <a:moveTo>
                    <a:pt x="4" y="2"/>
                  </a:moveTo>
                  <a:cubicBezTo>
                    <a:pt x="3" y="5"/>
                    <a:pt x="2" y="7"/>
                    <a:pt x="1" y="10"/>
                  </a:cubicBezTo>
                  <a:cubicBezTo>
                    <a:pt x="1" y="11"/>
                    <a:pt x="1" y="12"/>
                    <a:pt x="0" y="13"/>
                  </a:cubicBezTo>
                  <a:cubicBezTo>
                    <a:pt x="3" y="13"/>
                    <a:pt x="3" y="13"/>
                    <a:pt x="3" y="13"/>
                  </a:cubicBezTo>
                  <a:cubicBezTo>
                    <a:pt x="4" y="10"/>
                    <a:pt x="5" y="8"/>
                    <a:pt x="6" y="5"/>
                  </a:cubicBezTo>
                  <a:cubicBezTo>
                    <a:pt x="8" y="6"/>
                    <a:pt x="10" y="6"/>
                    <a:pt x="11" y="7"/>
                  </a:cubicBezTo>
                  <a:cubicBezTo>
                    <a:pt x="11" y="9"/>
                    <a:pt x="10" y="11"/>
                    <a:pt x="10" y="13"/>
                  </a:cubicBezTo>
                  <a:cubicBezTo>
                    <a:pt x="13" y="13"/>
                    <a:pt x="13" y="13"/>
                    <a:pt x="13" y="13"/>
                  </a:cubicBezTo>
                  <a:cubicBezTo>
                    <a:pt x="14" y="10"/>
                    <a:pt x="15" y="7"/>
                    <a:pt x="16" y="4"/>
                  </a:cubicBezTo>
                  <a:cubicBezTo>
                    <a:pt x="12" y="4"/>
                    <a:pt x="9" y="0"/>
                    <a:pt x="4" y="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1298"/>
            <p:cNvSpPr/>
            <p:nvPr/>
          </p:nvSpPr>
          <p:spPr bwMode="auto">
            <a:xfrm>
              <a:off x="2472" y="2915"/>
              <a:ext cx="52" cy="16"/>
            </a:xfrm>
            <a:custGeom>
              <a:avLst/>
              <a:gdLst>
                <a:gd name="T0" fmla="*/ 21 w 22"/>
                <a:gd name="T1" fmla="*/ 3 h 7"/>
                <a:gd name="T2" fmla="*/ 20 w 22"/>
                <a:gd name="T3" fmla="*/ 3 h 7"/>
                <a:gd name="T4" fmla="*/ 0 w 22"/>
                <a:gd name="T5" fmla="*/ 7 h 7"/>
                <a:gd name="T6" fmla="*/ 21 w 22"/>
                <a:gd name="T7" fmla="*/ 7 h 7"/>
                <a:gd name="T8" fmla="*/ 22 w 22"/>
                <a:gd name="T9" fmla="*/ 4 h 7"/>
                <a:gd name="T10" fmla="*/ 21 w 22"/>
                <a:gd name="T11" fmla="*/ 3 h 7"/>
              </a:gdLst>
              <a:ahLst/>
              <a:cxnLst>
                <a:cxn ang="0">
                  <a:pos x="T0" y="T1"/>
                </a:cxn>
                <a:cxn ang="0">
                  <a:pos x="T2" y="T3"/>
                </a:cxn>
                <a:cxn ang="0">
                  <a:pos x="T4" y="T5"/>
                </a:cxn>
                <a:cxn ang="0">
                  <a:pos x="T6" y="T7"/>
                </a:cxn>
                <a:cxn ang="0">
                  <a:pos x="T8" y="T9"/>
                </a:cxn>
                <a:cxn ang="0">
                  <a:pos x="T10" y="T11"/>
                </a:cxn>
              </a:cxnLst>
              <a:rect l="0" t="0" r="r" b="b"/>
              <a:pathLst>
                <a:path w="22" h="7">
                  <a:moveTo>
                    <a:pt x="21" y="3"/>
                  </a:moveTo>
                  <a:cubicBezTo>
                    <a:pt x="21" y="3"/>
                    <a:pt x="20" y="3"/>
                    <a:pt x="20" y="3"/>
                  </a:cubicBezTo>
                  <a:cubicBezTo>
                    <a:pt x="12" y="0"/>
                    <a:pt x="5" y="2"/>
                    <a:pt x="0" y="7"/>
                  </a:cubicBezTo>
                  <a:cubicBezTo>
                    <a:pt x="21" y="7"/>
                    <a:pt x="21" y="7"/>
                    <a:pt x="21" y="7"/>
                  </a:cubicBezTo>
                  <a:cubicBezTo>
                    <a:pt x="22" y="6"/>
                    <a:pt x="22" y="5"/>
                    <a:pt x="22" y="4"/>
                  </a:cubicBezTo>
                  <a:cubicBezTo>
                    <a:pt x="22" y="3"/>
                    <a:pt x="21" y="3"/>
                    <a:pt x="21" y="3"/>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1299"/>
            <p:cNvSpPr/>
            <p:nvPr/>
          </p:nvSpPr>
          <p:spPr bwMode="auto">
            <a:xfrm>
              <a:off x="2545" y="2912"/>
              <a:ext cx="19" cy="19"/>
            </a:xfrm>
            <a:custGeom>
              <a:avLst/>
              <a:gdLst>
                <a:gd name="T0" fmla="*/ 3 w 8"/>
                <a:gd name="T1" fmla="*/ 0 h 8"/>
                <a:gd name="T2" fmla="*/ 0 w 8"/>
                <a:gd name="T3" fmla="*/ 8 h 8"/>
                <a:gd name="T4" fmla="*/ 7 w 8"/>
                <a:gd name="T5" fmla="*/ 8 h 8"/>
                <a:gd name="T6" fmla="*/ 8 w 8"/>
                <a:gd name="T7" fmla="*/ 2 h 8"/>
                <a:gd name="T8" fmla="*/ 3 w 8"/>
                <a:gd name="T9" fmla="*/ 0 h 8"/>
              </a:gdLst>
              <a:ahLst/>
              <a:cxnLst>
                <a:cxn ang="0">
                  <a:pos x="T0" y="T1"/>
                </a:cxn>
                <a:cxn ang="0">
                  <a:pos x="T2" y="T3"/>
                </a:cxn>
                <a:cxn ang="0">
                  <a:pos x="T4" y="T5"/>
                </a:cxn>
                <a:cxn ang="0">
                  <a:pos x="T6" y="T7"/>
                </a:cxn>
                <a:cxn ang="0">
                  <a:pos x="T8" y="T9"/>
                </a:cxn>
              </a:cxnLst>
              <a:rect l="0" t="0" r="r" b="b"/>
              <a:pathLst>
                <a:path w="8" h="8">
                  <a:moveTo>
                    <a:pt x="3" y="0"/>
                  </a:moveTo>
                  <a:cubicBezTo>
                    <a:pt x="2" y="3"/>
                    <a:pt x="1" y="5"/>
                    <a:pt x="0" y="8"/>
                  </a:cubicBezTo>
                  <a:cubicBezTo>
                    <a:pt x="7" y="8"/>
                    <a:pt x="7" y="8"/>
                    <a:pt x="7" y="8"/>
                  </a:cubicBezTo>
                  <a:cubicBezTo>
                    <a:pt x="7" y="6"/>
                    <a:pt x="8" y="4"/>
                    <a:pt x="8" y="2"/>
                  </a:cubicBezTo>
                  <a:cubicBezTo>
                    <a:pt x="7" y="1"/>
                    <a:pt x="5" y="1"/>
                    <a:pt x="3" y="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1300"/>
            <p:cNvSpPr/>
            <p:nvPr/>
          </p:nvSpPr>
          <p:spPr bwMode="auto">
            <a:xfrm>
              <a:off x="1940" y="1806"/>
              <a:ext cx="24" cy="26"/>
            </a:xfrm>
            <a:custGeom>
              <a:avLst/>
              <a:gdLst>
                <a:gd name="T0" fmla="*/ 2 w 10"/>
                <a:gd name="T1" fmla="*/ 11 h 11"/>
                <a:gd name="T2" fmla="*/ 3 w 10"/>
                <a:gd name="T3" fmla="*/ 10 h 11"/>
                <a:gd name="T4" fmla="*/ 7 w 10"/>
                <a:gd name="T5" fmla="*/ 5 h 11"/>
                <a:gd name="T6" fmla="*/ 9 w 10"/>
                <a:gd name="T7" fmla="*/ 2 h 11"/>
                <a:gd name="T8" fmla="*/ 9 w 10"/>
                <a:gd name="T9" fmla="*/ 0 h 11"/>
                <a:gd name="T10" fmla="*/ 8 w 10"/>
                <a:gd name="T11" fmla="*/ 0 h 11"/>
                <a:gd name="T12" fmla="*/ 7 w 10"/>
                <a:gd name="T13" fmla="*/ 1 h 11"/>
                <a:gd name="T14" fmla="*/ 3 w 10"/>
                <a:gd name="T15" fmla="*/ 5 h 11"/>
                <a:gd name="T16" fmla="*/ 1 w 10"/>
                <a:gd name="T17" fmla="*/ 8 h 11"/>
                <a:gd name="T18" fmla="*/ 1 w 10"/>
                <a:gd name="T19" fmla="*/ 10 h 11"/>
                <a:gd name="T20" fmla="*/ 2 w 10"/>
                <a:gd name="T2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1">
                  <a:moveTo>
                    <a:pt x="2" y="11"/>
                  </a:moveTo>
                  <a:cubicBezTo>
                    <a:pt x="2" y="11"/>
                    <a:pt x="3" y="10"/>
                    <a:pt x="3" y="10"/>
                  </a:cubicBezTo>
                  <a:cubicBezTo>
                    <a:pt x="4" y="9"/>
                    <a:pt x="6" y="7"/>
                    <a:pt x="7" y="5"/>
                  </a:cubicBezTo>
                  <a:cubicBezTo>
                    <a:pt x="8" y="4"/>
                    <a:pt x="9" y="3"/>
                    <a:pt x="9" y="2"/>
                  </a:cubicBezTo>
                  <a:cubicBezTo>
                    <a:pt x="10" y="1"/>
                    <a:pt x="10" y="1"/>
                    <a:pt x="9" y="0"/>
                  </a:cubicBezTo>
                  <a:cubicBezTo>
                    <a:pt x="9" y="0"/>
                    <a:pt x="9" y="0"/>
                    <a:pt x="8" y="0"/>
                  </a:cubicBezTo>
                  <a:cubicBezTo>
                    <a:pt x="8" y="0"/>
                    <a:pt x="7" y="0"/>
                    <a:pt x="7" y="1"/>
                  </a:cubicBezTo>
                  <a:cubicBezTo>
                    <a:pt x="6" y="2"/>
                    <a:pt x="4" y="3"/>
                    <a:pt x="3" y="5"/>
                  </a:cubicBezTo>
                  <a:cubicBezTo>
                    <a:pt x="2" y="6"/>
                    <a:pt x="1" y="7"/>
                    <a:pt x="1" y="8"/>
                  </a:cubicBezTo>
                  <a:cubicBezTo>
                    <a:pt x="0" y="9"/>
                    <a:pt x="0" y="10"/>
                    <a:pt x="1" y="10"/>
                  </a:cubicBezTo>
                  <a:cubicBezTo>
                    <a:pt x="1" y="11"/>
                    <a:pt x="1" y="11"/>
                    <a:pt x="2" y="1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1301"/>
            <p:cNvSpPr/>
            <p:nvPr/>
          </p:nvSpPr>
          <p:spPr bwMode="auto">
            <a:xfrm>
              <a:off x="1841" y="1832"/>
              <a:ext cx="99" cy="100"/>
            </a:xfrm>
            <a:custGeom>
              <a:avLst/>
              <a:gdLst>
                <a:gd name="T0" fmla="*/ 31 w 42"/>
                <a:gd name="T1" fmla="*/ 20 h 42"/>
                <a:gd name="T2" fmla="*/ 23 w 42"/>
                <a:gd name="T3" fmla="*/ 11 h 42"/>
                <a:gd name="T4" fmla="*/ 20 w 42"/>
                <a:gd name="T5" fmla="*/ 7 h 42"/>
                <a:gd name="T6" fmla="*/ 17 w 42"/>
                <a:gd name="T7" fmla="*/ 3 h 42"/>
                <a:gd name="T8" fmla="*/ 17 w 42"/>
                <a:gd name="T9" fmla="*/ 3 h 42"/>
                <a:gd name="T10" fmla="*/ 15 w 42"/>
                <a:gd name="T11" fmla="*/ 1 h 42"/>
                <a:gd name="T12" fmla="*/ 13 w 42"/>
                <a:gd name="T13" fmla="*/ 1 h 42"/>
                <a:gd name="T14" fmla="*/ 12 w 42"/>
                <a:gd name="T15" fmla="*/ 3 h 42"/>
                <a:gd name="T16" fmla="*/ 13 w 42"/>
                <a:gd name="T17" fmla="*/ 4 h 42"/>
                <a:gd name="T18" fmla="*/ 16 w 42"/>
                <a:gd name="T19" fmla="*/ 7 h 42"/>
                <a:gd name="T20" fmla="*/ 19 w 42"/>
                <a:gd name="T21" fmla="*/ 11 h 42"/>
                <a:gd name="T22" fmla="*/ 33 w 42"/>
                <a:gd name="T23" fmla="*/ 26 h 42"/>
                <a:gd name="T24" fmla="*/ 26 w 42"/>
                <a:gd name="T25" fmla="*/ 21 h 42"/>
                <a:gd name="T26" fmla="*/ 12 w 42"/>
                <a:gd name="T27" fmla="*/ 11 h 42"/>
                <a:gd name="T28" fmla="*/ 12 w 42"/>
                <a:gd name="T29" fmla="*/ 11 h 42"/>
                <a:gd name="T30" fmla="*/ 11 w 42"/>
                <a:gd name="T31" fmla="*/ 10 h 42"/>
                <a:gd name="T32" fmla="*/ 10 w 42"/>
                <a:gd name="T33" fmla="*/ 11 h 42"/>
                <a:gd name="T34" fmla="*/ 9 w 42"/>
                <a:gd name="T35" fmla="*/ 13 h 42"/>
                <a:gd name="T36" fmla="*/ 26 w 42"/>
                <a:gd name="T37" fmla="*/ 34 h 42"/>
                <a:gd name="T38" fmla="*/ 16 w 42"/>
                <a:gd name="T39" fmla="*/ 25 h 42"/>
                <a:gd name="T40" fmla="*/ 5 w 42"/>
                <a:gd name="T41" fmla="*/ 16 h 42"/>
                <a:gd name="T42" fmla="*/ 1 w 42"/>
                <a:gd name="T43" fmla="*/ 15 h 42"/>
                <a:gd name="T44" fmla="*/ 0 w 42"/>
                <a:gd name="T45" fmla="*/ 17 h 42"/>
                <a:gd name="T46" fmla="*/ 13 w 42"/>
                <a:gd name="T47" fmla="*/ 27 h 42"/>
                <a:gd name="T48" fmla="*/ 21 w 42"/>
                <a:gd name="T49" fmla="*/ 34 h 42"/>
                <a:gd name="T50" fmla="*/ 33 w 42"/>
                <a:gd name="T51" fmla="*/ 41 h 42"/>
                <a:gd name="T52" fmla="*/ 31 w 42"/>
                <a:gd name="T53" fmla="*/ 34 h 42"/>
                <a:gd name="T54" fmla="*/ 24 w 42"/>
                <a:gd name="T55" fmla="*/ 25 h 42"/>
                <a:gd name="T56" fmla="*/ 19 w 42"/>
                <a:gd name="T57" fmla="*/ 19 h 42"/>
                <a:gd name="T58" fmla="*/ 16 w 42"/>
                <a:gd name="T59" fmla="*/ 16 h 42"/>
                <a:gd name="T60" fmla="*/ 20 w 42"/>
                <a:gd name="T61" fmla="*/ 19 h 42"/>
                <a:gd name="T62" fmla="*/ 25 w 42"/>
                <a:gd name="T63" fmla="*/ 23 h 42"/>
                <a:gd name="T64" fmla="*/ 29 w 42"/>
                <a:gd name="T65" fmla="*/ 26 h 42"/>
                <a:gd name="T66" fmla="*/ 34 w 42"/>
                <a:gd name="T67" fmla="*/ 30 h 42"/>
                <a:gd name="T68" fmla="*/ 37 w 42"/>
                <a:gd name="T69" fmla="*/ 34 h 42"/>
                <a:gd name="T70" fmla="*/ 41 w 42"/>
                <a:gd name="T71" fmla="*/ 34 h 42"/>
                <a:gd name="T72" fmla="*/ 38 w 42"/>
                <a:gd name="T73" fmla="*/ 28 h 42"/>
                <a:gd name="T74" fmla="*/ 31 w 42"/>
                <a:gd name="T75"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 h="42">
                  <a:moveTo>
                    <a:pt x="31" y="20"/>
                  </a:moveTo>
                  <a:cubicBezTo>
                    <a:pt x="28" y="15"/>
                    <a:pt x="25" y="12"/>
                    <a:pt x="23" y="11"/>
                  </a:cubicBezTo>
                  <a:cubicBezTo>
                    <a:pt x="20" y="7"/>
                    <a:pt x="20" y="7"/>
                    <a:pt x="20" y="7"/>
                  </a:cubicBezTo>
                  <a:cubicBezTo>
                    <a:pt x="19" y="6"/>
                    <a:pt x="18" y="5"/>
                    <a:pt x="17" y="3"/>
                  </a:cubicBezTo>
                  <a:cubicBezTo>
                    <a:pt x="17" y="3"/>
                    <a:pt x="17" y="3"/>
                    <a:pt x="17" y="3"/>
                  </a:cubicBezTo>
                  <a:cubicBezTo>
                    <a:pt x="16" y="2"/>
                    <a:pt x="16" y="2"/>
                    <a:pt x="15" y="1"/>
                  </a:cubicBezTo>
                  <a:cubicBezTo>
                    <a:pt x="14" y="0"/>
                    <a:pt x="13" y="0"/>
                    <a:pt x="13" y="1"/>
                  </a:cubicBezTo>
                  <a:cubicBezTo>
                    <a:pt x="12" y="2"/>
                    <a:pt x="12" y="3"/>
                    <a:pt x="12" y="3"/>
                  </a:cubicBezTo>
                  <a:cubicBezTo>
                    <a:pt x="13" y="3"/>
                    <a:pt x="13" y="4"/>
                    <a:pt x="13" y="4"/>
                  </a:cubicBezTo>
                  <a:cubicBezTo>
                    <a:pt x="14" y="5"/>
                    <a:pt x="15" y="6"/>
                    <a:pt x="16" y="7"/>
                  </a:cubicBezTo>
                  <a:cubicBezTo>
                    <a:pt x="17" y="9"/>
                    <a:pt x="18" y="10"/>
                    <a:pt x="19" y="11"/>
                  </a:cubicBezTo>
                  <a:cubicBezTo>
                    <a:pt x="25" y="17"/>
                    <a:pt x="29" y="22"/>
                    <a:pt x="33" y="26"/>
                  </a:cubicBezTo>
                  <a:cubicBezTo>
                    <a:pt x="31" y="25"/>
                    <a:pt x="29" y="23"/>
                    <a:pt x="26" y="21"/>
                  </a:cubicBezTo>
                  <a:cubicBezTo>
                    <a:pt x="21" y="16"/>
                    <a:pt x="16" y="13"/>
                    <a:pt x="12" y="11"/>
                  </a:cubicBezTo>
                  <a:cubicBezTo>
                    <a:pt x="12" y="11"/>
                    <a:pt x="12" y="11"/>
                    <a:pt x="12" y="11"/>
                  </a:cubicBezTo>
                  <a:cubicBezTo>
                    <a:pt x="12" y="10"/>
                    <a:pt x="11" y="10"/>
                    <a:pt x="11" y="10"/>
                  </a:cubicBezTo>
                  <a:cubicBezTo>
                    <a:pt x="10" y="10"/>
                    <a:pt x="10" y="11"/>
                    <a:pt x="10" y="11"/>
                  </a:cubicBezTo>
                  <a:cubicBezTo>
                    <a:pt x="9" y="13"/>
                    <a:pt x="9" y="13"/>
                    <a:pt x="9" y="13"/>
                  </a:cubicBezTo>
                  <a:cubicBezTo>
                    <a:pt x="13" y="17"/>
                    <a:pt x="19" y="24"/>
                    <a:pt x="26" y="34"/>
                  </a:cubicBezTo>
                  <a:cubicBezTo>
                    <a:pt x="24" y="32"/>
                    <a:pt x="21" y="29"/>
                    <a:pt x="16" y="25"/>
                  </a:cubicBezTo>
                  <a:cubicBezTo>
                    <a:pt x="11" y="21"/>
                    <a:pt x="7" y="18"/>
                    <a:pt x="5" y="16"/>
                  </a:cubicBezTo>
                  <a:cubicBezTo>
                    <a:pt x="3" y="14"/>
                    <a:pt x="2" y="14"/>
                    <a:pt x="1" y="15"/>
                  </a:cubicBezTo>
                  <a:cubicBezTo>
                    <a:pt x="0" y="15"/>
                    <a:pt x="0" y="16"/>
                    <a:pt x="0" y="17"/>
                  </a:cubicBezTo>
                  <a:cubicBezTo>
                    <a:pt x="2" y="17"/>
                    <a:pt x="6" y="20"/>
                    <a:pt x="13" y="27"/>
                  </a:cubicBezTo>
                  <a:cubicBezTo>
                    <a:pt x="16" y="29"/>
                    <a:pt x="19" y="32"/>
                    <a:pt x="21" y="34"/>
                  </a:cubicBezTo>
                  <a:cubicBezTo>
                    <a:pt x="28" y="39"/>
                    <a:pt x="32" y="42"/>
                    <a:pt x="33" y="41"/>
                  </a:cubicBezTo>
                  <a:cubicBezTo>
                    <a:pt x="34" y="40"/>
                    <a:pt x="33" y="38"/>
                    <a:pt x="31" y="34"/>
                  </a:cubicBezTo>
                  <a:cubicBezTo>
                    <a:pt x="28" y="31"/>
                    <a:pt x="26" y="28"/>
                    <a:pt x="24" y="25"/>
                  </a:cubicBezTo>
                  <a:cubicBezTo>
                    <a:pt x="21" y="22"/>
                    <a:pt x="19" y="20"/>
                    <a:pt x="19" y="19"/>
                  </a:cubicBezTo>
                  <a:cubicBezTo>
                    <a:pt x="18" y="18"/>
                    <a:pt x="17" y="17"/>
                    <a:pt x="16" y="16"/>
                  </a:cubicBezTo>
                  <a:cubicBezTo>
                    <a:pt x="17" y="17"/>
                    <a:pt x="18" y="18"/>
                    <a:pt x="20" y="19"/>
                  </a:cubicBezTo>
                  <a:cubicBezTo>
                    <a:pt x="22" y="21"/>
                    <a:pt x="24" y="22"/>
                    <a:pt x="25" y="23"/>
                  </a:cubicBezTo>
                  <a:cubicBezTo>
                    <a:pt x="26" y="24"/>
                    <a:pt x="27" y="25"/>
                    <a:pt x="29" y="26"/>
                  </a:cubicBezTo>
                  <a:cubicBezTo>
                    <a:pt x="31" y="27"/>
                    <a:pt x="32" y="29"/>
                    <a:pt x="34" y="30"/>
                  </a:cubicBezTo>
                  <a:cubicBezTo>
                    <a:pt x="35" y="31"/>
                    <a:pt x="36" y="32"/>
                    <a:pt x="37" y="34"/>
                  </a:cubicBezTo>
                  <a:cubicBezTo>
                    <a:pt x="39" y="35"/>
                    <a:pt x="40" y="35"/>
                    <a:pt x="41" y="34"/>
                  </a:cubicBezTo>
                  <a:cubicBezTo>
                    <a:pt x="42" y="33"/>
                    <a:pt x="41" y="31"/>
                    <a:pt x="38" y="28"/>
                  </a:cubicBezTo>
                  <a:cubicBezTo>
                    <a:pt x="36" y="26"/>
                    <a:pt x="34" y="24"/>
                    <a:pt x="31" y="2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1302"/>
            <p:cNvSpPr/>
            <p:nvPr/>
          </p:nvSpPr>
          <p:spPr bwMode="auto">
            <a:xfrm>
              <a:off x="1879" y="1809"/>
              <a:ext cx="87" cy="83"/>
            </a:xfrm>
            <a:custGeom>
              <a:avLst/>
              <a:gdLst>
                <a:gd name="T0" fmla="*/ 33 w 37"/>
                <a:gd name="T1" fmla="*/ 27 h 35"/>
                <a:gd name="T2" fmla="*/ 32 w 37"/>
                <a:gd name="T3" fmla="*/ 28 h 35"/>
                <a:gd name="T4" fmla="*/ 31 w 37"/>
                <a:gd name="T5" fmla="*/ 29 h 35"/>
                <a:gd name="T6" fmla="*/ 30 w 37"/>
                <a:gd name="T7" fmla="*/ 28 h 35"/>
                <a:gd name="T8" fmla="*/ 29 w 37"/>
                <a:gd name="T9" fmla="*/ 26 h 35"/>
                <a:gd name="T10" fmla="*/ 20 w 37"/>
                <a:gd name="T11" fmla="*/ 17 h 35"/>
                <a:gd name="T12" fmla="*/ 12 w 37"/>
                <a:gd name="T13" fmla="*/ 9 h 35"/>
                <a:gd name="T14" fmla="*/ 8 w 37"/>
                <a:gd name="T15" fmla="*/ 5 h 35"/>
                <a:gd name="T16" fmla="*/ 10 w 37"/>
                <a:gd name="T17" fmla="*/ 3 h 35"/>
                <a:gd name="T18" fmla="*/ 10 w 37"/>
                <a:gd name="T19" fmla="*/ 2 h 35"/>
                <a:gd name="T20" fmla="*/ 10 w 37"/>
                <a:gd name="T21" fmla="*/ 1 h 35"/>
                <a:gd name="T22" fmla="*/ 7 w 37"/>
                <a:gd name="T23" fmla="*/ 1 h 35"/>
                <a:gd name="T24" fmla="*/ 2 w 37"/>
                <a:gd name="T25" fmla="*/ 6 h 35"/>
                <a:gd name="T26" fmla="*/ 1 w 37"/>
                <a:gd name="T27" fmla="*/ 10 h 35"/>
                <a:gd name="T28" fmla="*/ 2 w 37"/>
                <a:gd name="T29" fmla="*/ 10 h 35"/>
                <a:gd name="T30" fmla="*/ 3 w 37"/>
                <a:gd name="T31" fmla="*/ 9 h 35"/>
                <a:gd name="T32" fmla="*/ 4 w 37"/>
                <a:gd name="T33" fmla="*/ 8 h 35"/>
                <a:gd name="T34" fmla="*/ 5 w 37"/>
                <a:gd name="T35" fmla="*/ 8 h 35"/>
                <a:gd name="T36" fmla="*/ 10 w 37"/>
                <a:gd name="T37" fmla="*/ 12 h 35"/>
                <a:gd name="T38" fmla="*/ 19 w 37"/>
                <a:gd name="T39" fmla="*/ 22 h 35"/>
                <a:gd name="T40" fmla="*/ 29 w 37"/>
                <a:gd name="T41" fmla="*/ 31 h 35"/>
                <a:gd name="T42" fmla="*/ 29 w 37"/>
                <a:gd name="T43" fmla="*/ 32 h 35"/>
                <a:gd name="T44" fmla="*/ 28 w 37"/>
                <a:gd name="T45" fmla="*/ 33 h 35"/>
                <a:gd name="T46" fmla="*/ 28 w 37"/>
                <a:gd name="T47" fmla="*/ 34 h 35"/>
                <a:gd name="T48" fmla="*/ 28 w 37"/>
                <a:gd name="T49" fmla="*/ 35 h 35"/>
                <a:gd name="T50" fmla="*/ 31 w 37"/>
                <a:gd name="T51" fmla="*/ 34 h 35"/>
                <a:gd name="T52" fmla="*/ 31 w 37"/>
                <a:gd name="T53" fmla="*/ 34 h 35"/>
                <a:gd name="T54" fmla="*/ 34 w 37"/>
                <a:gd name="T55" fmla="*/ 31 h 35"/>
                <a:gd name="T56" fmla="*/ 36 w 37"/>
                <a:gd name="T57" fmla="*/ 29 h 35"/>
                <a:gd name="T58" fmla="*/ 37 w 37"/>
                <a:gd name="T59" fmla="*/ 28 h 35"/>
                <a:gd name="T60" fmla="*/ 36 w 37"/>
                <a:gd name="T61" fmla="*/ 26 h 35"/>
                <a:gd name="T62" fmla="*/ 33 w 37"/>
                <a:gd name="T63"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 h="35">
                  <a:moveTo>
                    <a:pt x="33" y="27"/>
                  </a:moveTo>
                  <a:cubicBezTo>
                    <a:pt x="32" y="28"/>
                    <a:pt x="32" y="28"/>
                    <a:pt x="32" y="28"/>
                  </a:cubicBezTo>
                  <a:cubicBezTo>
                    <a:pt x="31" y="29"/>
                    <a:pt x="31" y="29"/>
                    <a:pt x="31" y="29"/>
                  </a:cubicBezTo>
                  <a:cubicBezTo>
                    <a:pt x="30" y="28"/>
                    <a:pt x="30" y="28"/>
                    <a:pt x="30" y="28"/>
                  </a:cubicBezTo>
                  <a:cubicBezTo>
                    <a:pt x="29" y="26"/>
                    <a:pt x="29" y="26"/>
                    <a:pt x="29" y="26"/>
                  </a:cubicBezTo>
                  <a:cubicBezTo>
                    <a:pt x="20" y="17"/>
                    <a:pt x="20" y="17"/>
                    <a:pt x="20" y="17"/>
                  </a:cubicBezTo>
                  <a:cubicBezTo>
                    <a:pt x="12" y="9"/>
                    <a:pt x="12" y="9"/>
                    <a:pt x="12" y="9"/>
                  </a:cubicBezTo>
                  <a:cubicBezTo>
                    <a:pt x="10" y="7"/>
                    <a:pt x="9" y="6"/>
                    <a:pt x="8" y="5"/>
                  </a:cubicBezTo>
                  <a:cubicBezTo>
                    <a:pt x="10" y="3"/>
                    <a:pt x="10" y="3"/>
                    <a:pt x="10" y="3"/>
                  </a:cubicBezTo>
                  <a:cubicBezTo>
                    <a:pt x="10" y="3"/>
                    <a:pt x="10" y="2"/>
                    <a:pt x="10" y="2"/>
                  </a:cubicBezTo>
                  <a:cubicBezTo>
                    <a:pt x="10" y="1"/>
                    <a:pt x="10" y="1"/>
                    <a:pt x="10" y="1"/>
                  </a:cubicBezTo>
                  <a:cubicBezTo>
                    <a:pt x="9" y="0"/>
                    <a:pt x="8" y="0"/>
                    <a:pt x="7" y="1"/>
                  </a:cubicBezTo>
                  <a:cubicBezTo>
                    <a:pt x="2" y="6"/>
                    <a:pt x="2" y="6"/>
                    <a:pt x="2" y="6"/>
                  </a:cubicBezTo>
                  <a:cubicBezTo>
                    <a:pt x="1" y="8"/>
                    <a:pt x="0" y="9"/>
                    <a:pt x="1" y="10"/>
                  </a:cubicBezTo>
                  <a:cubicBezTo>
                    <a:pt x="1" y="10"/>
                    <a:pt x="2" y="10"/>
                    <a:pt x="2" y="10"/>
                  </a:cubicBezTo>
                  <a:cubicBezTo>
                    <a:pt x="3" y="10"/>
                    <a:pt x="3" y="10"/>
                    <a:pt x="3" y="9"/>
                  </a:cubicBezTo>
                  <a:cubicBezTo>
                    <a:pt x="4" y="8"/>
                    <a:pt x="4" y="8"/>
                    <a:pt x="4" y="8"/>
                  </a:cubicBezTo>
                  <a:cubicBezTo>
                    <a:pt x="5" y="8"/>
                    <a:pt x="5" y="8"/>
                    <a:pt x="5" y="8"/>
                  </a:cubicBezTo>
                  <a:cubicBezTo>
                    <a:pt x="7" y="9"/>
                    <a:pt x="8" y="10"/>
                    <a:pt x="10" y="12"/>
                  </a:cubicBezTo>
                  <a:cubicBezTo>
                    <a:pt x="19" y="22"/>
                    <a:pt x="19" y="22"/>
                    <a:pt x="19" y="22"/>
                  </a:cubicBezTo>
                  <a:cubicBezTo>
                    <a:pt x="29" y="31"/>
                    <a:pt x="29" y="31"/>
                    <a:pt x="29" y="31"/>
                  </a:cubicBezTo>
                  <a:cubicBezTo>
                    <a:pt x="29" y="32"/>
                    <a:pt x="29" y="32"/>
                    <a:pt x="29" y="32"/>
                  </a:cubicBezTo>
                  <a:cubicBezTo>
                    <a:pt x="28" y="33"/>
                    <a:pt x="28" y="33"/>
                    <a:pt x="28" y="33"/>
                  </a:cubicBezTo>
                  <a:cubicBezTo>
                    <a:pt x="28" y="33"/>
                    <a:pt x="28" y="33"/>
                    <a:pt x="28" y="34"/>
                  </a:cubicBezTo>
                  <a:cubicBezTo>
                    <a:pt x="28" y="34"/>
                    <a:pt x="28" y="34"/>
                    <a:pt x="28" y="35"/>
                  </a:cubicBezTo>
                  <a:cubicBezTo>
                    <a:pt x="29" y="35"/>
                    <a:pt x="30" y="35"/>
                    <a:pt x="31" y="34"/>
                  </a:cubicBezTo>
                  <a:cubicBezTo>
                    <a:pt x="31" y="34"/>
                    <a:pt x="31" y="34"/>
                    <a:pt x="31" y="34"/>
                  </a:cubicBezTo>
                  <a:cubicBezTo>
                    <a:pt x="32" y="33"/>
                    <a:pt x="33" y="32"/>
                    <a:pt x="34" y="31"/>
                  </a:cubicBezTo>
                  <a:cubicBezTo>
                    <a:pt x="36" y="29"/>
                    <a:pt x="36" y="29"/>
                    <a:pt x="36" y="29"/>
                  </a:cubicBezTo>
                  <a:cubicBezTo>
                    <a:pt x="36" y="29"/>
                    <a:pt x="37" y="28"/>
                    <a:pt x="37" y="28"/>
                  </a:cubicBezTo>
                  <a:cubicBezTo>
                    <a:pt x="37" y="27"/>
                    <a:pt x="36" y="27"/>
                    <a:pt x="36" y="26"/>
                  </a:cubicBezTo>
                  <a:cubicBezTo>
                    <a:pt x="35" y="26"/>
                    <a:pt x="34" y="26"/>
                    <a:pt x="33" y="2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1303"/>
            <p:cNvSpPr/>
            <p:nvPr/>
          </p:nvSpPr>
          <p:spPr bwMode="auto">
            <a:xfrm>
              <a:off x="1945" y="1749"/>
              <a:ext cx="71" cy="86"/>
            </a:xfrm>
            <a:custGeom>
              <a:avLst/>
              <a:gdLst>
                <a:gd name="T0" fmla="*/ 16 w 30"/>
                <a:gd name="T1" fmla="*/ 19 h 36"/>
                <a:gd name="T2" fmla="*/ 18 w 30"/>
                <a:gd name="T3" fmla="*/ 18 h 36"/>
                <a:gd name="T4" fmla="*/ 19 w 30"/>
                <a:gd name="T5" fmla="*/ 17 h 36"/>
                <a:gd name="T6" fmla="*/ 19 w 30"/>
                <a:gd name="T7" fmla="*/ 15 h 36"/>
                <a:gd name="T8" fmla="*/ 15 w 30"/>
                <a:gd name="T9" fmla="*/ 16 h 36"/>
                <a:gd name="T10" fmla="*/ 14 w 30"/>
                <a:gd name="T11" fmla="*/ 17 h 36"/>
                <a:gd name="T12" fmla="*/ 13 w 30"/>
                <a:gd name="T13" fmla="*/ 16 h 36"/>
                <a:gd name="T14" fmla="*/ 5 w 30"/>
                <a:gd name="T15" fmla="*/ 7 h 36"/>
                <a:gd name="T16" fmla="*/ 5 w 30"/>
                <a:gd name="T17" fmla="*/ 6 h 36"/>
                <a:gd name="T18" fmla="*/ 5 w 30"/>
                <a:gd name="T19" fmla="*/ 6 h 36"/>
                <a:gd name="T20" fmla="*/ 8 w 30"/>
                <a:gd name="T21" fmla="*/ 4 h 36"/>
                <a:gd name="T22" fmla="*/ 9 w 30"/>
                <a:gd name="T23" fmla="*/ 0 h 36"/>
                <a:gd name="T24" fmla="*/ 5 w 30"/>
                <a:gd name="T25" fmla="*/ 1 h 36"/>
                <a:gd name="T26" fmla="*/ 3 w 30"/>
                <a:gd name="T27" fmla="*/ 3 h 36"/>
                <a:gd name="T28" fmla="*/ 1 w 30"/>
                <a:gd name="T29" fmla="*/ 4 h 36"/>
                <a:gd name="T30" fmla="*/ 1 w 30"/>
                <a:gd name="T31" fmla="*/ 6 h 36"/>
                <a:gd name="T32" fmla="*/ 1 w 30"/>
                <a:gd name="T33" fmla="*/ 7 h 36"/>
                <a:gd name="T34" fmla="*/ 7 w 30"/>
                <a:gd name="T35" fmla="*/ 13 h 36"/>
                <a:gd name="T36" fmla="*/ 8 w 30"/>
                <a:gd name="T37" fmla="*/ 14 h 36"/>
                <a:gd name="T38" fmla="*/ 17 w 30"/>
                <a:gd name="T39" fmla="*/ 24 h 36"/>
                <a:gd name="T40" fmla="*/ 27 w 30"/>
                <a:gd name="T41" fmla="*/ 36 h 36"/>
                <a:gd name="T42" fmla="*/ 29 w 30"/>
                <a:gd name="T43" fmla="*/ 35 h 36"/>
                <a:gd name="T44" fmla="*/ 28 w 30"/>
                <a:gd name="T45" fmla="*/ 32 h 36"/>
                <a:gd name="T46" fmla="*/ 16 w 30"/>
                <a:gd name="T47"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36">
                  <a:moveTo>
                    <a:pt x="16" y="19"/>
                  </a:moveTo>
                  <a:cubicBezTo>
                    <a:pt x="17" y="19"/>
                    <a:pt x="18" y="19"/>
                    <a:pt x="18" y="18"/>
                  </a:cubicBezTo>
                  <a:cubicBezTo>
                    <a:pt x="19" y="18"/>
                    <a:pt x="19" y="17"/>
                    <a:pt x="19" y="17"/>
                  </a:cubicBezTo>
                  <a:cubicBezTo>
                    <a:pt x="19" y="16"/>
                    <a:pt x="19" y="16"/>
                    <a:pt x="19" y="15"/>
                  </a:cubicBezTo>
                  <a:cubicBezTo>
                    <a:pt x="18" y="14"/>
                    <a:pt x="17" y="15"/>
                    <a:pt x="15" y="16"/>
                  </a:cubicBezTo>
                  <a:cubicBezTo>
                    <a:pt x="14" y="17"/>
                    <a:pt x="14" y="17"/>
                    <a:pt x="14" y="17"/>
                  </a:cubicBezTo>
                  <a:cubicBezTo>
                    <a:pt x="13" y="16"/>
                    <a:pt x="13" y="16"/>
                    <a:pt x="13" y="16"/>
                  </a:cubicBezTo>
                  <a:cubicBezTo>
                    <a:pt x="5" y="7"/>
                    <a:pt x="5" y="7"/>
                    <a:pt x="5" y="7"/>
                  </a:cubicBezTo>
                  <a:cubicBezTo>
                    <a:pt x="5" y="6"/>
                    <a:pt x="5" y="6"/>
                    <a:pt x="5" y="6"/>
                  </a:cubicBezTo>
                  <a:cubicBezTo>
                    <a:pt x="5" y="6"/>
                    <a:pt x="5" y="6"/>
                    <a:pt x="5" y="6"/>
                  </a:cubicBezTo>
                  <a:cubicBezTo>
                    <a:pt x="6" y="5"/>
                    <a:pt x="7" y="4"/>
                    <a:pt x="8" y="4"/>
                  </a:cubicBezTo>
                  <a:cubicBezTo>
                    <a:pt x="9" y="2"/>
                    <a:pt x="10" y="1"/>
                    <a:pt x="9" y="0"/>
                  </a:cubicBezTo>
                  <a:cubicBezTo>
                    <a:pt x="8" y="0"/>
                    <a:pt x="7" y="0"/>
                    <a:pt x="5" y="1"/>
                  </a:cubicBezTo>
                  <a:cubicBezTo>
                    <a:pt x="4" y="2"/>
                    <a:pt x="3" y="2"/>
                    <a:pt x="3" y="3"/>
                  </a:cubicBezTo>
                  <a:cubicBezTo>
                    <a:pt x="2" y="3"/>
                    <a:pt x="2" y="4"/>
                    <a:pt x="1" y="4"/>
                  </a:cubicBezTo>
                  <a:cubicBezTo>
                    <a:pt x="1" y="5"/>
                    <a:pt x="1" y="5"/>
                    <a:pt x="1" y="6"/>
                  </a:cubicBezTo>
                  <a:cubicBezTo>
                    <a:pt x="0" y="6"/>
                    <a:pt x="1" y="7"/>
                    <a:pt x="1" y="7"/>
                  </a:cubicBezTo>
                  <a:cubicBezTo>
                    <a:pt x="3" y="9"/>
                    <a:pt x="5" y="11"/>
                    <a:pt x="7" y="13"/>
                  </a:cubicBezTo>
                  <a:cubicBezTo>
                    <a:pt x="8" y="14"/>
                    <a:pt x="8" y="14"/>
                    <a:pt x="8" y="14"/>
                  </a:cubicBezTo>
                  <a:cubicBezTo>
                    <a:pt x="9" y="16"/>
                    <a:pt x="12" y="19"/>
                    <a:pt x="17" y="24"/>
                  </a:cubicBezTo>
                  <a:cubicBezTo>
                    <a:pt x="21" y="29"/>
                    <a:pt x="25" y="33"/>
                    <a:pt x="27" y="36"/>
                  </a:cubicBezTo>
                  <a:cubicBezTo>
                    <a:pt x="28" y="35"/>
                    <a:pt x="29" y="35"/>
                    <a:pt x="29" y="35"/>
                  </a:cubicBezTo>
                  <a:cubicBezTo>
                    <a:pt x="30" y="34"/>
                    <a:pt x="30" y="33"/>
                    <a:pt x="28" y="32"/>
                  </a:cubicBezTo>
                  <a:lnTo>
                    <a:pt x="16" y="19"/>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1304"/>
            <p:cNvSpPr/>
            <p:nvPr/>
          </p:nvSpPr>
          <p:spPr bwMode="auto">
            <a:xfrm>
              <a:off x="1966" y="1723"/>
              <a:ext cx="85" cy="83"/>
            </a:xfrm>
            <a:custGeom>
              <a:avLst/>
              <a:gdLst>
                <a:gd name="T0" fmla="*/ 33 w 36"/>
                <a:gd name="T1" fmla="*/ 27 h 35"/>
                <a:gd name="T2" fmla="*/ 31 w 36"/>
                <a:gd name="T3" fmla="*/ 28 h 35"/>
                <a:gd name="T4" fmla="*/ 31 w 36"/>
                <a:gd name="T5" fmla="*/ 29 h 35"/>
                <a:gd name="T6" fmla="*/ 30 w 36"/>
                <a:gd name="T7" fmla="*/ 28 h 35"/>
                <a:gd name="T8" fmla="*/ 28 w 36"/>
                <a:gd name="T9" fmla="*/ 27 h 35"/>
                <a:gd name="T10" fmla="*/ 19 w 36"/>
                <a:gd name="T11" fmla="*/ 18 h 35"/>
                <a:gd name="T12" fmla="*/ 11 w 36"/>
                <a:gd name="T13" fmla="*/ 9 h 35"/>
                <a:gd name="T14" fmla="*/ 7 w 36"/>
                <a:gd name="T15" fmla="*/ 5 h 35"/>
                <a:gd name="T16" fmla="*/ 9 w 36"/>
                <a:gd name="T17" fmla="*/ 3 h 35"/>
                <a:gd name="T18" fmla="*/ 10 w 36"/>
                <a:gd name="T19" fmla="*/ 2 h 35"/>
                <a:gd name="T20" fmla="*/ 9 w 36"/>
                <a:gd name="T21" fmla="*/ 1 h 35"/>
                <a:gd name="T22" fmla="*/ 7 w 36"/>
                <a:gd name="T23" fmla="*/ 1 h 35"/>
                <a:gd name="T24" fmla="*/ 2 w 36"/>
                <a:gd name="T25" fmla="*/ 7 h 35"/>
                <a:gd name="T26" fmla="*/ 0 w 36"/>
                <a:gd name="T27" fmla="*/ 10 h 35"/>
                <a:gd name="T28" fmla="*/ 2 w 36"/>
                <a:gd name="T29" fmla="*/ 10 h 35"/>
                <a:gd name="T30" fmla="*/ 3 w 36"/>
                <a:gd name="T31" fmla="*/ 9 h 35"/>
                <a:gd name="T32" fmla="*/ 4 w 36"/>
                <a:gd name="T33" fmla="*/ 8 h 35"/>
                <a:gd name="T34" fmla="*/ 5 w 36"/>
                <a:gd name="T35" fmla="*/ 8 h 35"/>
                <a:gd name="T36" fmla="*/ 9 w 36"/>
                <a:gd name="T37" fmla="*/ 12 h 35"/>
                <a:gd name="T38" fmla="*/ 19 w 36"/>
                <a:gd name="T39" fmla="*/ 22 h 35"/>
                <a:gd name="T40" fmla="*/ 28 w 36"/>
                <a:gd name="T41" fmla="*/ 31 h 35"/>
                <a:gd name="T42" fmla="*/ 29 w 36"/>
                <a:gd name="T43" fmla="*/ 32 h 35"/>
                <a:gd name="T44" fmla="*/ 27 w 36"/>
                <a:gd name="T45" fmla="*/ 33 h 35"/>
                <a:gd name="T46" fmla="*/ 27 w 36"/>
                <a:gd name="T47" fmla="*/ 34 h 35"/>
                <a:gd name="T48" fmla="*/ 28 w 36"/>
                <a:gd name="T49" fmla="*/ 35 h 35"/>
                <a:gd name="T50" fmla="*/ 30 w 36"/>
                <a:gd name="T51" fmla="*/ 34 h 35"/>
                <a:gd name="T52" fmla="*/ 31 w 36"/>
                <a:gd name="T53" fmla="*/ 34 h 35"/>
                <a:gd name="T54" fmla="*/ 33 w 36"/>
                <a:gd name="T55" fmla="*/ 31 h 35"/>
                <a:gd name="T56" fmla="*/ 35 w 36"/>
                <a:gd name="T57" fmla="*/ 29 h 35"/>
                <a:gd name="T58" fmla="*/ 36 w 36"/>
                <a:gd name="T59" fmla="*/ 28 h 35"/>
                <a:gd name="T60" fmla="*/ 35 w 36"/>
                <a:gd name="T61" fmla="*/ 27 h 35"/>
                <a:gd name="T62" fmla="*/ 33 w 36"/>
                <a:gd name="T63"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35">
                  <a:moveTo>
                    <a:pt x="33" y="27"/>
                  </a:moveTo>
                  <a:cubicBezTo>
                    <a:pt x="31" y="28"/>
                    <a:pt x="31" y="28"/>
                    <a:pt x="31" y="28"/>
                  </a:cubicBezTo>
                  <a:cubicBezTo>
                    <a:pt x="31" y="29"/>
                    <a:pt x="31" y="29"/>
                    <a:pt x="31" y="29"/>
                  </a:cubicBezTo>
                  <a:cubicBezTo>
                    <a:pt x="30" y="28"/>
                    <a:pt x="30" y="28"/>
                    <a:pt x="30" y="28"/>
                  </a:cubicBezTo>
                  <a:cubicBezTo>
                    <a:pt x="28" y="27"/>
                    <a:pt x="28" y="27"/>
                    <a:pt x="28" y="27"/>
                  </a:cubicBezTo>
                  <a:cubicBezTo>
                    <a:pt x="19" y="18"/>
                    <a:pt x="19" y="18"/>
                    <a:pt x="19" y="18"/>
                  </a:cubicBezTo>
                  <a:cubicBezTo>
                    <a:pt x="11" y="9"/>
                    <a:pt x="11" y="9"/>
                    <a:pt x="11" y="9"/>
                  </a:cubicBezTo>
                  <a:cubicBezTo>
                    <a:pt x="10" y="7"/>
                    <a:pt x="8" y="6"/>
                    <a:pt x="7" y="5"/>
                  </a:cubicBezTo>
                  <a:cubicBezTo>
                    <a:pt x="9" y="3"/>
                    <a:pt x="9" y="3"/>
                    <a:pt x="9" y="3"/>
                  </a:cubicBezTo>
                  <a:cubicBezTo>
                    <a:pt x="9" y="3"/>
                    <a:pt x="10" y="2"/>
                    <a:pt x="10" y="2"/>
                  </a:cubicBezTo>
                  <a:cubicBezTo>
                    <a:pt x="10" y="1"/>
                    <a:pt x="10" y="1"/>
                    <a:pt x="9" y="1"/>
                  </a:cubicBezTo>
                  <a:cubicBezTo>
                    <a:pt x="9" y="0"/>
                    <a:pt x="8" y="0"/>
                    <a:pt x="7" y="1"/>
                  </a:cubicBezTo>
                  <a:cubicBezTo>
                    <a:pt x="2" y="7"/>
                    <a:pt x="2" y="7"/>
                    <a:pt x="2" y="7"/>
                  </a:cubicBezTo>
                  <a:cubicBezTo>
                    <a:pt x="0" y="8"/>
                    <a:pt x="0" y="9"/>
                    <a:pt x="0" y="10"/>
                  </a:cubicBezTo>
                  <a:cubicBezTo>
                    <a:pt x="1" y="10"/>
                    <a:pt x="1" y="10"/>
                    <a:pt x="2" y="10"/>
                  </a:cubicBezTo>
                  <a:cubicBezTo>
                    <a:pt x="2" y="10"/>
                    <a:pt x="2" y="10"/>
                    <a:pt x="3" y="9"/>
                  </a:cubicBezTo>
                  <a:cubicBezTo>
                    <a:pt x="4" y="8"/>
                    <a:pt x="4" y="8"/>
                    <a:pt x="4" y="8"/>
                  </a:cubicBezTo>
                  <a:cubicBezTo>
                    <a:pt x="5" y="8"/>
                    <a:pt x="5" y="8"/>
                    <a:pt x="5" y="8"/>
                  </a:cubicBezTo>
                  <a:cubicBezTo>
                    <a:pt x="6" y="9"/>
                    <a:pt x="8" y="10"/>
                    <a:pt x="9" y="12"/>
                  </a:cubicBezTo>
                  <a:cubicBezTo>
                    <a:pt x="19" y="22"/>
                    <a:pt x="19" y="22"/>
                    <a:pt x="19" y="22"/>
                  </a:cubicBezTo>
                  <a:cubicBezTo>
                    <a:pt x="28" y="31"/>
                    <a:pt x="28" y="31"/>
                    <a:pt x="28" y="31"/>
                  </a:cubicBezTo>
                  <a:cubicBezTo>
                    <a:pt x="29" y="32"/>
                    <a:pt x="29" y="32"/>
                    <a:pt x="29" y="32"/>
                  </a:cubicBezTo>
                  <a:cubicBezTo>
                    <a:pt x="27" y="33"/>
                    <a:pt x="27" y="33"/>
                    <a:pt x="27" y="33"/>
                  </a:cubicBezTo>
                  <a:cubicBezTo>
                    <a:pt x="27" y="33"/>
                    <a:pt x="27" y="33"/>
                    <a:pt x="27" y="34"/>
                  </a:cubicBezTo>
                  <a:cubicBezTo>
                    <a:pt x="27" y="34"/>
                    <a:pt x="28" y="34"/>
                    <a:pt x="28" y="35"/>
                  </a:cubicBezTo>
                  <a:cubicBezTo>
                    <a:pt x="28" y="35"/>
                    <a:pt x="29" y="35"/>
                    <a:pt x="30" y="34"/>
                  </a:cubicBezTo>
                  <a:cubicBezTo>
                    <a:pt x="30" y="34"/>
                    <a:pt x="31" y="34"/>
                    <a:pt x="31" y="34"/>
                  </a:cubicBezTo>
                  <a:cubicBezTo>
                    <a:pt x="31" y="33"/>
                    <a:pt x="32" y="32"/>
                    <a:pt x="33" y="31"/>
                  </a:cubicBezTo>
                  <a:cubicBezTo>
                    <a:pt x="35" y="29"/>
                    <a:pt x="35" y="29"/>
                    <a:pt x="35" y="29"/>
                  </a:cubicBezTo>
                  <a:cubicBezTo>
                    <a:pt x="36" y="29"/>
                    <a:pt x="36" y="28"/>
                    <a:pt x="36" y="28"/>
                  </a:cubicBezTo>
                  <a:cubicBezTo>
                    <a:pt x="36" y="27"/>
                    <a:pt x="36" y="27"/>
                    <a:pt x="35" y="27"/>
                  </a:cubicBezTo>
                  <a:cubicBezTo>
                    <a:pt x="35" y="26"/>
                    <a:pt x="34" y="26"/>
                    <a:pt x="33" y="2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1305"/>
            <p:cNvSpPr>
              <a:spLocks noEditPoints="1"/>
            </p:cNvSpPr>
            <p:nvPr/>
          </p:nvSpPr>
          <p:spPr bwMode="auto">
            <a:xfrm>
              <a:off x="4127" y="1491"/>
              <a:ext cx="126" cy="121"/>
            </a:xfrm>
            <a:custGeom>
              <a:avLst/>
              <a:gdLst>
                <a:gd name="T0" fmla="*/ 34 w 53"/>
                <a:gd name="T1" fmla="*/ 14 h 51"/>
                <a:gd name="T2" fmla="*/ 33 w 53"/>
                <a:gd name="T3" fmla="*/ 11 h 51"/>
                <a:gd name="T4" fmla="*/ 29 w 53"/>
                <a:gd name="T5" fmla="*/ 3 h 51"/>
                <a:gd name="T6" fmla="*/ 26 w 53"/>
                <a:gd name="T7" fmla="*/ 0 h 51"/>
                <a:gd name="T8" fmla="*/ 25 w 53"/>
                <a:gd name="T9" fmla="*/ 1 h 51"/>
                <a:gd name="T10" fmla="*/ 22 w 53"/>
                <a:gd name="T11" fmla="*/ 10 h 51"/>
                <a:gd name="T12" fmla="*/ 18 w 53"/>
                <a:gd name="T13" fmla="*/ 18 h 51"/>
                <a:gd name="T14" fmla="*/ 3 w 53"/>
                <a:gd name="T15" fmla="*/ 23 h 51"/>
                <a:gd name="T16" fmla="*/ 0 w 53"/>
                <a:gd name="T17" fmla="*/ 27 h 51"/>
                <a:gd name="T18" fmla="*/ 17 w 53"/>
                <a:gd name="T19" fmla="*/ 33 h 51"/>
                <a:gd name="T20" fmla="*/ 17 w 53"/>
                <a:gd name="T21" fmla="*/ 40 h 51"/>
                <a:gd name="T22" fmla="*/ 15 w 53"/>
                <a:gd name="T23" fmla="*/ 48 h 51"/>
                <a:gd name="T24" fmla="*/ 17 w 53"/>
                <a:gd name="T25" fmla="*/ 51 h 51"/>
                <a:gd name="T26" fmla="*/ 23 w 53"/>
                <a:gd name="T27" fmla="*/ 44 h 51"/>
                <a:gd name="T28" fmla="*/ 31 w 53"/>
                <a:gd name="T29" fmla="*/ 37 h 51"/>
                <a:gd name="T30" fmla="*/ 49 w 53"/>
                <a:gd name="T31" fmla="*/ 42 h 51"/>
                <a:gd name="T32" fmla="*/ 50 w 53"/>
                <a:gd name="T33" fmla="*/ 38 h 51"/>
                <a:gd name="T34" fmla="*/ 49 w 53"/>
                <a:gd name="T35" fmla="*/ 36 h 51"/>
                <a:gd name="T36" fmla="*/ 42 w 53"/>
                <a:gd name="T37" fmla="*/ 25 h 51"/>
                <a:gd name="T38" fmla="*/ 44 w 53"/>
                <a:gd name="T39" fmla="*/ 23 h 51"/>
                <a:gd name="T40" fmla="*/ 52 w 53"/>
                <a:gd name="T41" fmla="*/ 15 h 51"/>
                <a:gd name="T42" fmla="*/ 52 w 53"/>
                <a:gd name="T43" fmla="*/ 12 h 51"/>
                <a:gd name="T44" fmla="*/ 34 w 53"/>
                <a:gd name="T45" fmla="*/ 14 h 51"/>
                <a:gd name="T46" fmla="*/ 45 w 53"/>
                <a:gd name="T47" fmla="*/ 18 h 51"/>
                <a:gd name="T48" fmla="*/ 40 w 53"/>
                <a:gd name="T49" fmla="*/ 22 h 51"/>
                <a:gd name="T50" fmla="*/ 38 w 53"/>
                <a:gd name="T51" fmla="*/ 26 h 51"/>
                <a:gd name="T52" fmla="*/ 46 w 53"/>
                <a:gd name="T53" fmla="*/ 38 h 51"/>
                <a:gd name="T54" fmla="*/ 30 w 53"/>
                <a:gd name="T55" fmla="*/ 34 h 51"/>
                <a:gd name="T56" fmla="*/ 19 w 53"/>
                <a:gd name="T57" fmla="*/ 45 h 51"/>
                <a:gd name="T58" fmla="*/ 20 w 53"/>
                <a:gd name="T59" fmla="*/ 31 h 51"/>
                <a:gd name="T60" fmla="*/ 14 w 53"/>
                <a:gd name="T61" fmla="*/ 28 h 51"/>
                <a:gd name="T62" fmla="*/ 7 w 53"/>
                <a:gd name="T63" fmla="*/ 26 h 51"/>
                <a:gd name="T64" fmla="*/ 20 w 53"/>
                <a:gd name="T65" fmla="*/ 20 h 51"/>
                <a:gd name="T66" fmla="*/ 23 w 53"/>
                <a:gd name="T67" fmla="*/ 13 h 51"/>
                <a:gd name="T68" fmla="*/ 25 w 53"/>
                <a:gd name="T69" fmla="*/ 5 h 51"/>
                <a:gd name="T70" fmla="*/ 27 w 53"/>
                <a:gd name="T71" fmla="*/ 6 h 51"/>
                <a:gd name="T72" fmla="*/ 31 w 53"/>
                <a:gd name="T73" fmla="*/ 16 h 51"/>
                <a:gd name="T74" fmla="*/ 32 w 53"/>
                <a:gd name="T75" fmla="*/ 17 h 51"/>
                <a:gd name="T76" fmla="*/ 40 w 53"/>
                <a:gd name="T77" fmla="*/ 15 h 51"/>
                <a:gd name="T78" fmla="*/ 48 w 53"/>
                <a:gd name="T79" fmla="*/ 14 h 51"/>
                <a:gd name="T80" fmla="*/ 45 w 53"/>
                <a:gd name="T81"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3" h="51">
                  <a:moveTo>
                    <a:pt x="34" y="14"/>
                  </a:moveTo>
                  <a:cubicBezTo>
                    <a:pt x="34" y="13"/>
                    <a:pt x="33" y="12"/>
                    <a:pt x="33" y="11"/>
                  </a:cubicBezTo>
                  <a:cubicBezTo>
                    <a:pt x="31" y="9"/>
                    <a:pt x="30" y="6"/>
                    <a:pt x="29" y="3"/>
                  </a:cubicBezTo>
                  <a:cubicBezTo>
                    <a:pt x="28" y="2"/>
                    <a:pt x="28" y="0"/>
                    <a:pt x="26" y="0"/>
                  </a:cubicBezTo>
                  <a:cubicBezTo>
                    <a:pt x="25" y="0"/>
                    <a:pt x="25" y="1"/>
                    <a:pt x="25" y="1"/>
                  </a:cubicBezTo>
                  <a:cubicBezTo>
                    <a:pt x="24" y="4"/>
                    <a:pt x="23" y="7"/>
                    <a:pt x="22" y="10"/>
                  </a:cubicBezTo>
                  <a:cubicBezTo>
                    <a:pt x="21" y="13"/>
                    <a:pt x="20" y="16"/>
                    <a:pt x="18" y="18"/>
                  </a:cubicBezTo>
                  <a:cubicBezTo>
                    <a:pt x="13" y="20"/>
                    <a:pt x="9" y="22"/>
                    <a:pt x="3" y="23"/>
                  </a:cubicBezTo>
                  <a:cubicBezTo>
                    <a:pt x="2" y="24"/>
                    <a:pt x="0" y="24"/>
                    <a:pt x="0" y="27"/>
                  </a:cubicBezTo>
                  <a:cubicBezTo>
                    <a:pt x="6" y="28"/>
                    <a:pt x="12" y="30"/>
                    <a:pt x="17" y="33"/>
                  </a:cubicBezTo>
                  <a:cubicBezTo>
                    <a:pt x="17" y="35"/>
                    <a:pt x="17" y="38"/>
                    <a:pt x="17" y="40"/>
                  </a:cubicBezTo>
                  <a:cubicBezTo>
                    <a:pt x="16" y="43"/>
                    <a:pt x="16" y="46"/>
                    <a:pt x="15" y="48"/>
                  </a:cubicBezTo>
                  <a:cubicBezTo>
                    <a:pt x="15" y="49"/>
                    <a:pt x="15" y="50"/>
                    <a:pt x="17" y="51"/>
                  </a:cubicBezTo>
                  <a:cubicBezTo>
                    <a:pt x="19" y="49"/>
                    <a:pt x="21" y="46"/>
                    <a:pt x="23" y="44"/>
                  </a:cubicBezTo>
                  <a:cubicBezTo>
                    <a:pt x="26" y="42"/>
                    <a:pt x="28" y="39"/>
                    <a:pt x="31" y="37"/>
                  </a:cubicBezTo>
                  <a:cubicBezTo>
                    <a:pt x="37" y="38"/>
                    <a:pt x="43" y="39"/>
                    <a:pt x="49" y="42"/>
                  </a:cubicBezTo>
                  <a:cubicBezTo>
                    <a:pt x="50" y="40"/>
                    <a:pt x="50" y="40"/>
                    <a:pt x="50" y="38"/>
                  </a:cubicBezTo>
                  <a:cubicBezTo>
                    <a:pt x="49" y="38"/>
                    <a:pt x="49" y="37"/>
                    <a:pt x="49" y="36"/>
                  </a:cubicBezTo>
                  <a:cubicBezTo>
                    <a:pt x="47" y="33"/>
                    <a:pt x="44" y="29"/>
                    <a:pt x="42" y="25"/>
                  </a:cubicBezTo>
                  <a:cubicBezTo>
                    <a:pt x="43" y="25"/>
                    <a:pt x="43" y="24"/>
                    <a:pt x="44" y="23"/>
                  </a:cubicBezTo>
                  <a:cubicBezTo>
                    <a:pt x="46" y="21"/>
                    <a:pt x="49" y="18"/>
                    <a:pt x="52" y="15"/>
                  </a:cubicBezTo>
                  <a:cubicBezTo>
                    <a:pt x="53" y="14"/>
                    <a:pt x="53" y="14"/>
                    <a:pt x="52" y="12"/>
                  </a:cubicBezTo>
                  <a:cubicBezTo>
                    <a:pt x="46" y="12"/>
                    <a:pt x="40" y="13"/>
                    <a:pt x="34" y="14"/>
                  </a:cubicBezTo>
                  <a:close/>
                  <a:moveTo>
                    <a:pt x="45" y="18"/>
                  </a:moveTo>
                  <a:cubicBezTo>
                    <a:pt x="44" y="19"/>
                    <a:pt x="42" y="21"/>
                    <a:pt x="40" y="22"/>
                  </a:cubicBezTo>
                  <a:cubicBezTo>
                    <a:pt x="39" y="23"/>
                    <a:pt x="38" y="24"/>
                    <a:pt x="38" y="26"/>
                  </a:cubicBezTo>
                  <a:cubicBezTo>
                    <a:pt x="41" y="30"/>
                    <a:pt x="44" y="33"/>
                    <a:pt x="46" y="38"/>
                  </a:cubicBezTo>
                  <a:cubicBezTo>
                    <a:pt x="41" y="36"/>
                    <a:pt x="36" y="35"/>
                    <a:pt x="30" y="34"/>
                  </a:cubicBezTo>
                  <a:cubicBezTo>
                    <a:pt x="27" y="37"/>
                    <a:pt x="23" y="41"/>
                    <a:pt x="19" y="45"/>
                  </a:cubicBezTo>
                  <a:cubicBezTo>
                    <a:pt x="18" y="40"/>
                    <a:pt x="21" y="36"/>
                    <a:pt x="20" y="31"/>
                  </a:cubicBezTo>
                  <a:cubicBezTo>
                    <a:pt x="18" y="30"/>
                    <a:pt x="16" y="29"/>
                    <a:pt x="14" y="28"/>
                  </a:cubicBezTo>
                  <a:cubicBezTo>
                    <a:pt x="12" y="27"/>
                    <a:pt x="9" y="27"/>
                    <a:pt x="7" y="26"/>
                  </a:cubicBezTo>
                  <a:cubicBezTo>
                    <a:pt x="9" y="24"/>
                    <a:pt x="13" y="22"/>
                    <a:pt x="20" y="20"/>
                  </a:cubicBezTo>
                  <a:cubicBezTo>
                    <a:pt x="22" y="18"/>
                    <a:pt x="22" y="15"/>
                    <a:pt x="23" y="13"/>
                  </a:cubicBezTo>
                  <a:cubicBezTo>
                    <a:pt x="24" y="10"/>
                    <a:pt x="25" y="8"/>
                    <a:pt x="25" y="5"/>
                  </a:cubicBezTo>
                  <a:cubicBezTo>
                    <a:pt x="26" y="5"/>
                    <a:pt x="27" y="6"/>
                    <a:pt x="27" y="6"/>
                  </a:cubicBezTo>
                  <a:cubicBezTo>
                    <a:pt x="28" y="10"/>
                    <a:pt x="30" y="13"/>
                    <a:pt x="31" y="16"/>
                  </a:cubicBezTo>
                  <a:cubicBezTo>
                    <a:pt x="32" y="17"/>
                    <a:pt x="32" y="17"/>
                    <a:pt x="32" y="17"/>
                  </a:cubicBezTo>
                  <a:cubicBezTo>
                    <a:pt x="35" y="17"/>
                    <a:pt x="37" y="16"/>
                    <a:pt x="40" y="15"/>
                  </a:cubicBezTo>
                  <a:cubicBezTo>
                    <a:pt x="43" y="15"/>
                    <a:pt x="45" y="15"/>
                    <a:pt x="48" y="14"/>
                  </a:cubicBezTo>
                  <a:cubicBezTo>
                    <a:pt x="47" y="16"/>
                    <a:pt x="46" y="17"/>
                    <a:pt x="45" y="1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306"/>
            <p:cNvSpPr/>
            <p:nvPr/>
          </p:nvSpPr>
          <p:spPr bwMode="auto">
            <a:xfrm>
              <a:off x="4144" y="1503"/>
              <a:ext cx="97" cy="94"/>
            </a:xfrm>
            <a:custGeom>
              <a:avLst/>
              <a:gdLst>
                <a:gd name="T0" fmla="*/ 25 w 41"/>
                <a:gd name="T1" fmla="*/ 12 h 40"/>
                <a:gd name="T2" fmla="*/ 24 w 41"/>
                <a:gd name="T3" fmla="*/ 11 h 40"/>
                <a:gd name="T4" fmla="*/ 20 w 41"/>
                <a:gd name="T5" fmla="*/ 1 h 40"/>
                <a:gd name="T6" fmla="*/ 18 w 41"/>
                <a:gd name="T7" fmla="*/ 0 h 40"/>
                <a:gd name="T8" fmla="*/ 16 w 41"/>
                <a:gd name="T9" fmla="*/ 8 h 40"/>
                <a:gd name="T10" fmla="*/ 13 w 41"/>
                <a:gd name="T11" fmla="*/ 15 h 40"/>
                <a:gd name="T12" fmla="*/ 0 w 41"/>
                <a:gd name="T13" fmla="*/ 21 h 40"/>
                <a:gd name="T14" fmla="*/ 7 w 41"/>
                <a:gd name="T15" fmla="*/ 23 h 40"/>
                <a:gd name="T16" fmla="*/ 13 w 41"/>
                <a:gd name="T17" fmla="*/ 26 h 40"/>
                <a:gd name="T18" fmla="*/ 12 w 41"/>
                <a:gd name="T19" fmla="*/ 40 h 40"/>
                <a:gd name="T20" fmla="*/ 23 w 41"/>
                <a:gd name="T21" fmla="*/ 29 h 40"/>
                <a:gd name="T22" fmla="*/ 39 w 41"/>
                <a:gd name="T23" fmla="*/ 33 h 40"/>
                <a:gd name="T24" fmla="*/ 31 w 41"/>
                <a:gd name="T25" fmla="*/ 21 h 40"/>
                <a:gd name="T26" fmla="*/ 33 w 41"/>
                <a:gd name="T27" fmla="*/ 17 h 40"/>
                <a:gd name="T28" fmla="*/ 38 w 41"/>
                <a:gd name="T29" fmla="*/ 13 h 40"/>
                <a:gd name="T30" fmla="*/ 41 w 41"/>
                <a:gd name="T31" fmla="*/ 9 h 40"/>
                <a:gd name="T32" fmla="*/ 33 w 41"/>
                <a:gd name="T33" fmla="*/ 10 h 40"/>
                <a:gd name="T34" fmla="*/ 25 w 41"/>
                <a:gd name="T35"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40">
                  <a:moveTo>
                    <a:pt x="25" y="12"/>
                  </a:moveTo>
                  <a:cubicBezTo>
                    <a:pt x="25" y="12"/>
                    <a:pt x="25" y="12"/>
                    <a:pt x="24" y="11"/>
                  </a:cubicBezTo>
                  <a:cubicBezTo>
                    <a:pt x="23" y="8"/>
                    <a:pt x="21" y="5"/>
                    <a:pt x="20" y="1"/>
                  </a:cubicBezTo>
                  <a:cubicBezTo>
                    <a:pt x="20" y="1"/>
                    <a:pt x="19" y="0"/>
                    <a:pt x="18" y="0"/>
                  </a:cubicBezTo>
                  <a:cubicBezTo>
                    <a:pt x="18" y="3"/>
                    <a:pt x="17" y="5"/>
                    <a:pt x="16" y="8"/>
                  </a:cubicBezTo>
                  <a:cubicBezTo>
                    <a:pt x="15" y="10"/>
                    <a:pt x="15" y="13"/>
                    <a:pt x="13" y="15"/>
                  </a:cubicBezTo>
                  <a:cubicBezTo>
                    <a:pt x="6" y="17"/>
                    <a:pt x="2" y="19"/>
                    <a:pt x="0" y="21"/>
                  </a:cubicBezTo>
                  <a:cubicBezTo>
                    <a:pt x="2" y="22"/>
                    <a:pt x="5" y="22"/>
                    <a:pt x="7" y="23"/>
                  </a:cubicBezTo>
                  <a:cubicBezTo>
                    <a:pt x="9" y="24"/>
                    <a:pt x="11" y="25"/>
                    <a:pt x="13" y="26"/>
                  </a:cubicBezTo>
                  <a:cubicBezTo>
                    <a:pt x="14" y="31"/>
                    <a:pt x="11" y="35"/>
                    <a:pt x="12" y="40"/>
                  </a:cubicBezTo>
                  <a:cubicBezTo>
                    <a:pt x="16" y="36"/>
                    <a:pt x="20" y="32"/>
                    <a:pt x="23" y="29"/>
                  </a:cubicBezTo>
                  <a:cubicBezTo>
                    <a:pt x="29" y="30"/>
                    <a:pt x="34" y="31"/>
                    <a:pt x="39" y="33"/>
                  </a:cubicBezTo>
                  <a:cubicBezTo>
                    <a:pt x="37" y="28"/>
                    <a:pt x="34" y="25"/>
                    <a:pt x="31" y="21"/>
                  </a:cubicBezTo>
                  <a:cubicBezTo>
                    <a:pt x="31" y="19"/>
                    <a:pt x="32" y="18"/>
                    <a:pt x="33" y="17"/>
                  </a:cubicBezTo>
                  <a:cubicBezTo>
                    <a:pt x="35" y="16"/>
                    <a:pt x="37" y="14"/>
                    <a:pt x="38" y="13"/>
                  </a:cubicBezTo>
                  <a:cubicBezTo>
                    <a:pt x="39" y="12"/>
                    <a:pt x="40" y="11"/>
                    <a:pt x="41" y="9"/>
                  </a:cubicBezTo>
                  <a:cubicBezTo>
                    <a:pt x="38" y="10"/>
                    <a:pt x="36" y="10"/>
                    <a:pt x="33" y="10"/>
                  </a:cubicBezTo>
                  <a:cubicBezTo>
                    <a:pt x="30" y="11"/>
                    <a:pt x="28" y="12"/>
                    <a:pt x="25" y="12"/>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1307"/>
            <p:cNvSpPr/>
            <p:nvPr/>
          </p:nvSpPr>
          <p:spPr bwMode="auto">
            <a:xfrm>
              <a:off x="3328" y="2343"/>
              <a:ext cx="5" cy="2"/>
            </a:xfrm>
            <a:custGeom>
              <a:avLst/>
              <a:gdLst>
                <a:gd name="T0" fmla="*/ 0 w 2"/>
                <a:gd name="T1" fmla="*/ 0 h 1"/>
                <a:gd name="T2" fmla="*/ 2 w 2"/>
                <a:gd name="T3" fmla="*/ 1 h 1"/>
                <a:gd name="T4" fmla="*/ 2 w 2"/>
                <a:gd name="T5" fmla="*/ 1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1"/>
                    <a:pt x="1" y="1"/>
                    <a:pt x="2" y="1"/>
                  </a:cubicBezTo>
                  <a:cubicBezTo>
                    <a:pt x="2" y="1"/>
                    <a:pt x="2" y="1"/>
                    <a:pt x="2" y="1"/>
                  </a:cubicBezTo>
                  <a:cubicBezTo>
                    <a:pt x="2" y="1"/>
                    <a:pt x="1" y="0"/>
                    <a:pt x="1" y="0"/>
                  </a:cubicBezTo>
                  <a:cubicBezTo>
                    <a:pt x="1" y="0"/>
                    <a:pt x="1" y="0"/>
                    <a:pt x="0" y="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308"/>
            <p:cNvSpPr/>
            <p:nvPr/>
          </p:nvSpPr>
          <p:spPr bwMode="auto">
            <a:xfrm>
              <a:off x="3338" y="2314"/>
              <a:ext cx="2" cy="3"/>
            </a:xfrm>
            <a:custGeom>
              <a:avLst/>
              <a:gdLst>
                <a:gd name="T0" fmla="*/ 1 w 1"/>
                <a:gd name="T1" fmla="*/ 1 h 1"/>
                <a:gd name="T2" fmla="*/ 1 w 1"/>
                <a:gd name="T3" fmla="*/ 0 h 1"/>
                <a:gd name="T4" fmla="*/ 0 w 1"/>
                <a:gd name="T5" fmla="*/ 0 h 1"/>
                <a:gd name="T6" fmla="*/ 1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0"/>
                    <a:pt x="1" y="0"/>
                  </a:cubicBezTo>
                  <a:cubicBezTo>
                    <a:pt x="0" y="0"/>
                    <a:pt x="0" y="0"/>
                    <a:pt x="0" y="0"/>
                  </a:cubicBezTo>
                  <a:cubicBezTo>
                    <a:pt x="1" y="0"/>
                    <a:pt x="1" y="1"/>
                    <a:pt x="1" y="1"/>
                  </a:cubicBezTo>
                  <a:cubicBezTo>
                    <a:pt x="1" y="1"/>
                    <a:pt x="1" y="1"/>
                    <a:pt x="1" y="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309"/>
            <p:cNvSpPr/>
            <p:nvPr/>
          </p:nvSpPr>
          <p:spPr bwMode="auto">
            <a:xfrm>
              <a:off x="3319" y="2331"/>
              <a:ext cx="4" cy="5"/>
            </a:xfrm>
            <a:custGeom>
              <a:avLst/>
              <a:gdLst>
                <a:gd name="T0" fmla="*/ 2 w 2"/>
                <a:gd name="T1" fmla="*/ 1 h 2"/>
                <a:gd name="T2" fmla="*/ 1 w 2"/>
                <a:gd name="T3" fmla="*/ 0 h 2"/>
                <a:gd name="T4" fmla="*/ 0 w 2"/>
                <a:gd name="T5" fmla="*/ 1 h 2"/>
                <a:gd name="T6" fmla="*/ 0 w 2"/>
                <a:gd name="T7" fmla="*/ 1 h 2"/>
                <a:gd name="T8" fmla="*/ 1 w 2"/>
                <a:gd name="T9" fmla="*/ 2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1" y="1"/>
                    <a:pt x="1" y="1"/>
                    <a:pt x="1" y="0"/>
                  </a:cubicBezTo>
                  <a:cubicBezTo>
                    <a:pt x="1" y="1"/>
                    <a:pt x="0" y="1"/>
                    <a:pt x="0" y="1"/>
                  </a:cubicBezTo>
                  <a:cubicBezTo>
                    <a:pt x="0" y="1"/>
                    <a:pt x="0" y="1"/>
                    <a:pt x="0" y="1"/>
                  </a:cubicBezTo>
                  <a:cubicBezTo>
                    <a:pt x="0" y="1"/>
                    <a:pt x="1" y="2"/>
                    <a:pt x="1" y="2"/>
                  </a:cubicBezTo>
                  <a:cubicBezTo>
                    <a:pt x="1" y="2"/>
                    <a:pt x="1" y="2"/>
                    <a:pt x="2" y="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1310"/>
            <p:cNvSpPr/>
            <p:nvPr/>
          </p:nvSpPr>
          <p:spPr bwMode="auto">
            <a:xfrm>
              <a:off x="3330" y="2286"/>
              <a:ext cx="38" cy="59"/>
            </a:xfrm>
            <a:custGeom>
              <a:avLst/>
              <a:gdLst>
                <a:gd name="T0" fmla="*/ 5 w 16"/>
                <a:gd name="T1" fmla="*/ 12 h 25"/>
                <a:gd name="T2" fmla="*/ 8 w 16"/>
                <a:gd name="T3" fmla="*/ 10 h 25"/>
                <a:gd name="T4" fmla="*/ 9 w 16"/>
                <a:gd name="T5" fmla="*/ 10 h 25"/>
                <a:gd name="T6" fmla="*/ 10 w 16"/>
                <a:gd name="T7" fmla="*/ 11 h 25"/>
                <a:gd name="T8" fmla="*/ 9 w 16"/>
                <a:gd name="T9" fmla="*/ 15 h 25"/>
                <a:gd name="T10" fmla="*/ 3 w 16"/>
                <a:gd name="T11" fmla="*/ 20 h 25"/>
                <a:gd name="T12" fmla="*/ 0 w 16"/>
                <a:gd name="T13" fmla="*/ 24 h 25"/>
                <a:gd name="T14" fmla="*/ 1 w 16"/>
                <a:gd name="T15" fmla="*/ 25 h 25"/>
                <a:gd name="T16" fmla="*/ 4 w 16"/>
                <a:gd name="T17" fmla="*/ 22 h 25"/>
                <a:gd name="T18" fmla="*/ 10 w 16"/>
                <a:gd name="T19" fmla="*/ 16 h 25"/>
                <a:gd name="T20" fmla="*/ 12 w 16"/>
                <a:gd name="T21" fmla="*/ 11 h 25"/>
                <a:gd name="T22" fmla="*/ 10 w 16"/>
                <a:gd name="T23" fmla="*/ 9 h 25"/>
                <a:gd name="T24" fmla="*/ 10 w 16"/>
                <a:gd name="T25" fmla="*/ 7 h 25"/>
                <a:gd name="T26" fmla="*/ 14 w 16"/>
                <a:gd name="T27" fmla="*/ 3 h 25"/>
                <a:gd name="T28" fmla="*/ 15 w 16"/>
                <a:gd name="T29" fmla="*/ 2 h 25"/>
                <a:gd name="T30" fmla="*/ 16 w 16"/>
                <a:gd name="T31" fmla="*/ 1 h 25"/>
                <a:gd name="T32" fmla="*/ 16 w 16"/>
                <a:gd name="T33" fmla="*/ 1 h 25"/>
                <a:gd name="T34" fmla="*/ 15 w 16"/>
                <a:gd name="T35" fmla="*/ 0 h 25"/>
                <a:gd name="T36" fmla="*/ 14 w 16"/>
                <a:gd name="T37" fmla="*/ 0 h 25"/>
                <a:gd name="T38" fmla="*/ 13 w 16"/>
                <a:gd name="T39" fmla="*/ 2 h 25"/>
                <a:gd name="T40" fmla="*/ 11 w 16"/>
                <a:gd name="T41" fmla="*/ 4 h 25"/>
                <a:gd name="T42" fmla="*/ 9 w 16"/>
                <a:gd name="T43" fmla="*/ 7 h 25"/>
                <a:gd name="T44" fmla="*/ 7 w 16"/>
                <a:gd name="T45" fmla="*/ 8 h 25"/>
                <a:gd name="T46" fmla="*/ 5 w 16"/>
                <a:gd name="T47" fmla="*/ 10 h 25"/>
                <a:gd name="T48" fmla="*/ 4 w 16"/>
                <a:gd name="T49" fmla="*/ 12 h 25"/>
                <a:gd name="T50" fmla="*/ 4 w 16"/>
                <a:gd name="T51" fmla="*/ 12 h 25"/>
                <a:gd name="T52" fmla="*/ 4 w 16"/>
                <a:gd name="T53" fmla="*/ 13 h 25"/>
                <a:gd name="T54" fmla="*/ 5 w 16"/>
                <a:gd name="T55"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25">
                  <a:moveTo>
                    <a:pt x="5" y="12"/>
                  </a:moveTo>
                  <a:cubicBezTo>
                    <a:pt x="7" y="11"/>
                    <a:pt x="7" y="10"/>
                    <a:pt x="8" y="10"/>
                  </a:cubicBezTo>
                  <a:cubicBezTo>
                    <a:pt x="8" y="9"/>
                    <a:pt x="9" y="10"/>
                    <a:pt x="9" y="10"/>
                  </a:cubicBezTo>
                  <a:cubicBezTo>
                    <a:pt x="10" y="10"/>
                    <a:pt x="10" y="11"/>
                    <a:pt x="10" y="11"/>
                  </a:cubicBezTo>
                  <a:cubicBezTo>
                    <a:pt x="10" y="13"/>
                    <a:pt x="10" y="14"/>
                    <a:pt x="9" y="15"/>
                  </a:cubicBezTo>
                  <a:cubicBezTo>
                    <a:pt x="8" y="16"/>
                    <a:pt x="6" y="18"/>
                    <a:pt x="3" y="20"/>
                  </a:cubicBezTo>
                  <a:cubicBezTo>
                    <a:pt x="2" y="22"/>
                    <a:pt x="1" y="23"/>
                    <a:pt x="0" y="24"/>
                  </a:cubicBezTo>
                  <a:cubicBezTo>
                    <a:pt x="0" y="24"/>
                    <a:pt x="1" y="25"/>
                    <a:pt x="1" y="25"/>
                  </a:cubicBezTo>
                  <a:cubicBezTo>
                    <a:pt x="2" y="24"/>
                    <a:pt x="2" y="23"/>
                    <a:pt x="4" y="22"/>
                  </a:cubicBezTo>
                  <a:cubicBezTo>
                    <a:pt x="8" y="18"/>
                    <a:pt x="10" y="16"/>
                    <a:pt x="10" y="16"/>
                  </a:cubicBezTo>
                  <a:cubicBezTo>
                    <a:pt x="12" y="14"/>
                    <a:pt x="13" y="12"/>
                    <a:pt x="12" y="11"/>
                  </a:cubicBezTo>
                  <a:cubicBezTo>
                    <a:pt x="12" y="10"/>
                    <a:pt x="11" y="10"/>
                    <a:pt x="10" y="9"/>
                  </a:cubicBezTo>
                  <a:cubicBezTo>
                    <a:pt x="10" y="8"/>
                    <a:pt x="9" y="8"/>
                    <a:pt x="10" y="7"/>
                  </a:cubicBezTo>
                  <a:cubicBezTo>
                    <a:pt x="10" y="7"/>
                    <a:pt x="11" y="6"/>
                    <a:pt x="14" y="3"/>
                  </a:cubicBezTo>
                  <a:cubicBezTo>
                    <a:pt x="14" y="3"/>
                    <a:pt x="14" y="3"/>
                    <a:pt x="15" y="2"/>
                  </a:cubicBezTo>
                  <a:cubicBezTo>
                    <a:pt x="16" y="1"/>
                    <a:pt x="16" y="1"/>
                    <a:pt x="16" y="1"/>
                  </a:cubicBezTo>
                  <a:cubicBezTo>
                    <a:pt x="16" y="1"/>
                    <a:pt x="16" y="1"/>
                    <a:pt x="16" y="1"/>
                  </a:cubicBezTo>
                  <a:cubicBezTo>
                    <a:pt x="16" y="0"/>
                    <a:pt x="16" y="0"/>
                    <a:pt x="15" y="0"/>
                  </a:cubicBezTo>
                  <a:cubicBezTo>
                    <a:pt x="15" y="0"/>
                    <a:pt x="15" y="0"/>
                    <a:pt x="14" y="0"/>
                  </a:cubicBezTo>
                  <a:cubicBezTo>
                    <a:pt x="15" y="0"/>
                    <a:pt x="14" y="1"/>
                    <a:pt x="13" y="2"/>
                  </a:cubicBezTo>
                  <a:cubicBezTo>
                    <a:pt x="13" y="2"/>
                    <a:pt x="12" y="3"/>
                    <a:pt x="11" y="4"/>
                  </a:cubicBezTo>
                  <a:cubicBezTo>
                    <a:pt x="10" y="5"/>
                    <a:pt x="9" y="6"/>
                    <a:pt x="9" y="7"/>
                  </a:cubicBezTo>
                  <a:cubicBezTo>
                    <a:pt x="8" y="7"/>
                    <a:pt x="8" y="8"/>
                    <a:pt x="7" y="8"/>
                  </a:cubicBezTo>
                  <a:cubicBezTo>
                    <a:pt x="6" y="9"/>
                    <a:pt x="6" y="10"/>
                    <a:pt x="5" y="10"/>
                  </a:cubicBezTo>
                  <a:cubicBezTo>
                    <a:pt x="5" y="10"/>
                    <a:pt x="5" y="11"/>
                    <a:pt x="4" y="12"/>
                  </a:cubicBezTo>
                  <a:cubicBezTo>
                    <a:pt x="4" y="12"/>
                    <a:pt x="4" y="12"/>
                    <a:pt x="4" y="12"/>
                  </a:cubicBezTo>
                  <a:cubicBezTo>
                    <a:pt x="4" y="12"/>
                    <a:pt x="4" y="13"/>
                    <a:pt x="4" y="13"/>
                  </a:cubicBezTo>
                  <a:cubicBezTo>
                    <a:pt x="5" y="12"/>
                    <a:pt x="5" y="12"/>
                    <a:pt x="5" y="1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1311"/>
            <p:cNvSpPr/>
            <p:nvPr/>
          </p:nvSpPr>
          <p:spPr bwMode="auto">
            <a:xfrm>
              <a:off x="3312" y="2333"/>
              <a:ext cx="9" cy="10"/>
            </a:xfrm>
            <a:custGeom>
              <a:avLst/>
              <a:gdLst>
                <a:gd name="T0" fmla="*/ 0 w 4"/>
                <a:gd name="T1" fmla="*/ 4 h 4"/>
                <a:gd name="T2" fmla="*/ 1 w 4"/>
                <a:gd name="T3" fmla="*/ 4 h 4"/>
                <a:gd name="T4" fmla="*/ 1 w 4"/>
                <a:gd name="T5" fmla="*/ 4 h 4"/>
                <a:gd name="T6" fmla="*/ 1 w 4"/>
                <a:gd name="T7" fmla="*/ 3 h 4"/>
                <a:gd name="T8" fmla="*/ 4 w 4"/>
                <a:gd name="T9" fmla="*/ 1 h 4"/>
                <a:gd name="T10" fmla="*/ 3 w 4"/>
                <a:gd name="T11" fmla="*/ 0 h 4"/>
                <a:gd name="T12" fmla="*/ 1 w 4"/>
                <a:gd name="T13" fmla="*/ 2 h 4"/>
                <a:gd name="T14" fmla="*/ 0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0" y="4"/>
                  </a:moveTo>
                  <a:cubicBezTo>
                    <a:pt x="0" y="4"/>
                    <a:pt x="1" y="4"/>
                    <a:pt x="1" y="4"/>
                  </a:cubicBezTo>
                  <a:cubicBezTo>
                    <a:pt x="1" y="4"/>
                    <a:pt x="1" y="4"/>
                    <a:pt x="1" y="4"/>
                  </a:cubicBezTo>
                  <a:cubicBezTo>
                    <a:pt x="1" y="3"/>
                    <a:pt x="1" y="3"/>
                    <a:pt x="1" y="3"/>
                  </a:cubicBezTo>
                  <a:cubicBezTo>
                    <a:pt x="2" y="3"/>
                    <a:pt x="3" y="2"/>
                    <a:pt x="4" y="1"/>
                  </a:cubicBezTo>
                  <a:cubicBezTo>
                    <a:pt x="4" y="1"/>
                    <a:pt x="3" y="0"/>
                    <a:pt x="3" y="0"/>
                  </a:cubicBezTo>
                  <a:cubicBezTo>
                    <a:pt x="1" y="2"/>
                    <a:pt x="0" y="3"/>
                    <a:pt x="1" y="2"/>
                  </a:cubicBezTo>
                  <a:cubicBezTo>
                    <a:pt x="0" y="3"/>
                    <a:pt x="0" y="3"/>
                    <a:pt x="0" y="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312"/>
            <p:cNvSpPr/>
            <p:nvPr/>
          </p:nvSpPr>
          <p:spPr bwMode="auto">
            <a:xfrm>
              <a:off x="3321" y="2314"/>
              <a:ext cx="19" cy="19"/>
            </a:xfrm>
            <a:custGeom>
              <a:avLst/>
              <a:gdLst>
                <a:gd name="T0" fmla="*/ 7 w 8"/>
                <a:gd name="T1" fmla="*/ 3 h 8"/>
                <a:gd name="T2" fmla="*/ 8 w 8"/>
                <a:gd name="T3" fmla="*/ 1 h 8"/>
                <a:gd name="T4" fmla="*/ 8 w 8"/>
                <a:gd name="T5" fmla="*/ 1 h 8"/>
                <a:gd name="T6" fmla="*/ 7 w 8"/>
                <a:gd name="T7" fmla="*/ 0 h 8"/>
                <a:gd name="T8" fmla="*/ 7 w 8"/>
                <a:gd name="T9" fmla="*/ 1 h 8"/>
                <a:gd name="T10" fmla="*/ 5 w 8"/>
                <a:gd name="T11" fmla="*/ 3 h 8"/>
                <a:gd name="T12" fmla="*/ 3 w 8"/>
                <a:gd name="T13" fmla="*/ 4 h 8"/>
                <a:gd name="T14" fmla="*/ 0 w 8"/>
                <a:gd name="T15" fmla="*/ 7 h 8"/>
                <a:gd name="T16" fmla="*/ 1 w 8"/>
                <a:gd name="T17" fmla="*/ 8 h 8"/>
                <a:gd name="T18" fmla="*/ 7 w 8"/>
                <a:gd name="T19"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7" y="3"/>
                  </a:moveTo>
                  <a:cubicBezTo>
                    <a:pt x="7" y="2"/>
                    <a:pt x="7" y="2"/>
                    <a:pt x="8" y="1"/>
                  </a:cubicBezTo>
                  <a:cubicBezTo>
                    <a:pt x="8" y="1"/>
                    <a:pt x="8" y="1"/>
                    <a:pt x="8" y="1"/>
                  </a:cubicBezTo>
                  <a:cubicBezTo>
                    <a:pt x="8" y="1"/>
                    <a:pt x="8" y="0"/>
                    <a:pt x="7" y="0"/>
                  </a:cubicBezTo>
                  <a:cubicBezTo>
                    <a:pt x="7" y="0"/>
                    <a:pt x="7" y="1"/>
                    <a:pt x="7" y="1"/>
                  </a:cubicBezTo>
                  <a:cubicBezTo>
                    <a:pt x="6" y="1"/>
                    <a:pt x="6" y="2"/>
                    <a:pt x="5" y="3"/>
                  </a:cubicBezTo>
                  <a:cubicBezTo>
                    <a:pt x="4" y="3"/>
                    <a:pt x="4" y="4"/>
                    <a:pt x="3" y="4"/>
                  </a:cubicBezTo>
                  <a:cubicBezTo>
                    <a:pt x="2" y="6"/>
                    <a:pt x="0" y="7"/>
                    <a:pt x="0" y="7"/>
                  </a:cubicBezTo>
                  <a:cubicBezTo>
                    <a:pt x="0" y="8"/>
                    <a:pt x="0" y="8"/>
                    <a:pt x="1" y="8"/>
                  </a:cubicBezTo>
                  <a:cubicBezTo>
                    <a:pt x="3" y="6"/>
                    <a:pt x="5" y="4"/>
                    <a:pt x="7" y="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313"/>
            <p:cNvSpPr/>
            <p:nvPr/>
          </p:nvSpPr>
          <p:spPr bwMode="auto">
            <a:xfrm>
              <a:off x="3323" y="2343"/>
              <a:ext cx="10" cy="12"/>
            </a:xfrm>
            <a:custGeom>
              <a:avLst/>
              <a:gdLst>
                <a:gd name="T0" fmla="*/ 1 w 4"/>
                <a:gd name="T1" fmla="*/ 2 h 5"/>
                <a:gd name="T2" fmla="*/ 1 w 4"/>
                <a:gd name="T3" fmla="*/ 4 h 5"/>
                <a:gd name="T4" fmla="*/ 2 w 4"/>
                <a:gd name="T5" fmla="*/ 3 h 5"/>
                <a:gd name="T6" fmla="*/ 3 w 4"/>
                <a:gd name="T7" fmla="*/ 2 h 5"/>
                <a:gd name="T8" fmla="*/ 3 w 4"/>
                <a:gd name="T9" fmla="*/ 2 h 5"/>
                <a:gd name="T10" fmla="*/ 4 w 4"/>
                <a:gd name="T11" fmla="*/ 1 h 5"/>
                <a:gd name="T12" fmla="*/ 2 w 4"/>
                <a:gd name="T13" fmla="*/ 0 h 5"/>
                <a:gd name="T14" fmla="*/ 1 w 4"/>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1" y="2"/>
                  </a:moveTo>
                  <a:cubicBezTo>
                    <a:pt x="0" y="3"/>
                    <a:pt x="0" y="4"/>
                    <a:pt x="1" y="4"/>
                  </a:cubicBezTo>
                  <a:cubicBezTo>
                    <a:pt x="1" y="5"/>
                    <a:pt x="2" y="4"/>
                    <a:pt x="2" y="3"/>
                  </a:cubicBezTo>
                  <a:cubicBezTo>
                    <a:pt x="2" y="3"/>
                    <a:pt x="3" y="3"/>
                    <a:pt x="3" y="2"/>
                  </a:cubicBezTo>
                  <a:cubicBezTo>
                    <a:pt x="3" y="2"/>
                    <a:pt x="3" y="2"/>
                    <a:pt x="3" y="2"/>
                  </a:cubicBezTo>
                  <a:cubicBezTo>
                    <a:pt x="3" y="2"/>
                    <a:pt x="4" y="1"/>
                    <a:pt x="4" y="1"/>
                  </a:cubicBezTo>
                  <a:cubicBezTo>
                    <a:pt x="3" y="1"/>
                    <a:pt x="3" y="1"/>
                    <a:pt x="2" y="0"/>
                  </a:cubicBezTo>
                  <a:cubicBezTo>
                    <a:pt x="2" y="1"/>
                    <a:pt x="1" y="1"/>
                    <a:pt x="1" y="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1314"/>
            <p:cNvSpPr/>
            <p:nvPr/>
          </p:nvSpPr>
          <p:spPr bwMode="auto">
            <a:xfrm>
              <a:off x="3340" y="2312"/>
              <a:ext cx="52" cy="64"/>
            </a:xfrm>
            <a:custGeom>
              <a:avLst/>
              <a:gdLst>
                <a:gd name="T0" fmla="*/ 2 w 22"/>
                <a:gd name="T1" fmla="*/ 23 h 27"/>
                <a:gd name="T2" fmla="*/ 5 w 22"/>
                <a:gd name="T3" fmla="*/ 18 h 27"/>
                <a:gd name="T4" fmla="*/ 10 w 22"/>
                <a:gd name="T5" fmla="*/ 13 h 27"/>
                <a:gd name="T6" fmla="*/ 12 w 22"/>
                <a:gd name="T7" fmla="*/ 11 h 27"/>
                <a:gd name="T8" fmla="*/ 15 w 22"/>
                <a:gd name="T9" fmla="*/ 8 h 27"/>
                <a:gd name="T10" fmla="*/ 17 w 22"/>
                <a:gd name="T11" fmla="*/ 10 h 27"/>
                <a:gd name="T12" fmla="*/ 19 w 22"/>
                <a:gd name="T13" fmla="*/ 12 h 27"/>
                <a:gd name="T14" fmla="*/ 21 w 22"/>
                <a:gd name="T15" fmla="*/ 12 h 27"/>
                <a:gd name="T16" fmla="*/ 21 w 22"/>
                <a:gd name="T17" fmla="*/ 11 h 27"/>
                <a:gd name="T18" fmla="*/ 20 w 22"/>
                <a:gd name="T19" fmla="*/ 10 h 27"/>
                <a:gd name="T20" fmla="*/ 18 w 22"/>
                <a:gd name="T21" fmla="*/ 9 h 27"/>
                <a:gd name="T22" fmla="*/ 16 w 22"/>
                <a:gd name="T23" fmla="*/ 7 h 27"/>
                <a:gd name="T24" fmla="*/ 16 w 22"/>
                <a:gd name="T25" fmla="*/ 7 h 27"/>
                <a:gd name="T26" fmla="*/ 16 w 22"/>
                <a:gd name="T27" fmla="*/ 7 h 27"/>
                <a:gd name="T28" fmla="*/ 18 w 22"/>
                <a:gd name="T29" fmla="*/ 5 h 27"/>
                <a:gd name="T30" fmla="*/ 20 w 22"/>
                <a:gd name="T31" fmla="*/ 3 h 27"/>
                <a:gd name="T32" fmla="*/ 21 w 22"/>
                <a:gd name="T33" fmla="*/ 2 h 27"/>
                <a:gd name="T34" fmla="*/ 22 w 22"/>
                <a:gd name="T35" fmla="*/ 1 h 27"/>
                <a:gd name="T36" fmla="*/ 21 w 22"/>
                <a:gd name="T37" fmla="*/ 1 h 27"/>
                <a:gd name="T38" fmla="*/ 18 w 22"/>
                <a:gd name="T39" fmla="*/ 2 h 27"/>
                <a:gd name="T40" fmla="*/ 18 w 22"/>
                <a:gd name="T41" fmla="*/ 3 h 27"/>
                <a:gd name="T42" fmla="*/ 17 w 22"/>
                <a:gd name="T43" fmla="*/ 4 h 27"/>
                <a:gd name="T44" fmla="*/ 15 w 22"/>
                <a:gd name="T45" fmla="*/ 6 h 27"/>
                <a:gd name="T46" fmla="*/ 13 w 22"/>
                <a:gd name="T47" fmla="*/ 5 h 27"/>
                <a:gd name="T48" fmla="*/ 12 w 22"/>
                <a:gd name="T49" fmla="*/ 4 h 27"/>
                <a:gd name="T50" fmla="*/ 11 w 22"/>
                <a:gd name="T51" fmla="*/ 4 h 27"/>
                <a:gd name="T52" fmla="*/ 12 w 22"/>
                <a:gd name="T53" fmla="*/ 5 h 27"/>
                <a:gd name="T54" fmla="*/ 14 w 22"/>
                <a:gd name="T55" fmla="*/ 7 h 27"/>
                <a:gd name="T56" fmla="*/ 12 w 22"/>
                <a:gd name="T57" fmla="*/ 9 h 27"/>
                <a:gd name="T58" fmla="*/ 11 w 22"/>
                <a:gd name="T59" fmla="*/ 10 h 27"/>
                <a:gd name="T60" fmla="*/ 7 w 22"/>
                <a:gd name="T61" fmla="*/ 13 h 27"/>
                <a:gd name="T62" fmla="*/ 2 w 22"/>
                <a:gd name="T63" fmla="*/ 19 h 27"/>
                <a:gd name="T64" fmla="*/ 1 w 22"/>
                <a:gd name="T65" fmla="*/ 24 h 27"/>
                <a:gd name="T66" fmla="*/ 5 w 22"/>
                <a:gd name="T67" fmla="*/ 27 h 27"/>
                <a:gd name="T68" fmla="*/ 7 w 22"/>
                <a:gd name="T69" fmla="*/ 26 h 27"/>
                <a:gd name="T70" fmla="*/ 7 w 22"/>
                <a:gd name="T71" fmla="*/ 25 h 27"/>
                <a:gd name="T72" fmla="*/ 6 w 22"/>
                <a:gd name="T73" fmla="*/ 25 h 27"/>
                <a:gd name="T74" fmla="*/ 2 w 22"/>
                <a:gd name="T75"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 h="27">
                  <a:moveTo>
                    <a:pt x="2" y="23"/>
                  </a:moveTo>
                  <a:cubicBezTo>
                    <a:pt x="2" y="22"/>
                    <a:pt x="3" y="20"/>
                    <a:pt x="5" y="18"/>
                  </a:cubicBezTo>
                  <a:cubicBezTo>
                    <a:pt x="8" y="15"/>
                    <a:pt x="9" y="13"/>
                    <a:pt x="10" y="13"/>
                  </a:cubicBezTo>
                  <a:cubicBezTo>
                    <a:pt x="10" y="12"/>
                    <a:pt x="11" y="12"/>
                    <a:pt x="12" y="11"/>
                  </a:cubicBezTo>
                  <a:cubicBezTo>
                    <a:pt x="14" y="9"/>
                    <a:pt x="15" y="8"/>
                    <a:pt x="15" y="8"/>
                  </a:cubicBezTo>
                  <a:cubicBezTo>
                    <a:pt x="15" y="8"/>
                    <a:pt x="16" y="9"/>
                    <a:pt x="17" y="10"/>
                  </a:cubicBezTo>
                  <a:cubicBezTo>
                    <a:pt x="18" y="11"/>
                    <a:pt x="19" y="11"/>
                    <a:pt x="19" y="12"/>
                  </a:cubicBezTo>
                  <a:cubicBezTo>
                    <a:pt x="20" y="12"/>
                    <a:pt x="20" y="12"/>
                    <a:pt x="21" y="12"/>
                  </a:cubicBezTo>
                  <a:cubicBezTo>
                    <a:pt x="21" y="12"/>
                    <a:pt x="21" y="12"/>
                    <a:pt x="21" y="11"/>
                  </a:cubicBezTo>
                  <a:cubicBezTo>
                    <a:pt x="21" y="11"/>
                    <a:pt x="20" y="10"/>
                    <a:pt x="20" y="10"/>
                  </a:cubicBezTo>
                  <a:cubicBezTo>
                    <a:pt x="19" y="10"/>
                    <a:pt x="18" y="9"/>
                    <a:pt x="18" y="9"/>
                  </a:cubicBezTo>
                  <a:cubicBezTo>
                    <a:pt x="17" y="8"/>
                    <a:pt x="16" y="7"/>
                    <a:pt x="16" y="7"/>
                  </a:cubicBezTo>
                  <a:cubicBezTo>
                    <a:pt x="16" y="7"/>
                    <a:pt x="16" y="7"/>
                    <a:pt x="16" y="7"/>
                  </a:cubicBezTo>
                  <a:cubicBezTo>
                    <a:pt x="16" y="7"/>
                    <a:pt x="16" y="7"/>
                    <a:pt x="16" y="7"/>
                  </a:cubicBezTo>
                  <a:cubicBezTo>
                    <a:pt x="16" y="7"/>
                    <a:pt x="17" y="6"/>
                    <a:pt x="18" y="5"/>
                  </a:cubicBezTo>
                  <a:cubicBezTo>
                    <a:pt x="20" y="3"/>
                    <a:pt x="20" y="3"/>
                    <a:pt x="20" y="3"/>
                  </a:cubicBezTo>
                  <a:cubicBezTo>
                    <a:pt x="21" y="2"/>
                    <a:pt x="21" y="2"/>
                    <a:pt x="21" y="2"/>
                  </a:cubicBezTo>
                  <a:cubicBezTo>
                    <a:pt x="21" y="2"/>
                    <a:pt x="21" y="2"/>
                    <a:pt x="22" y="1"/>
                  </a:cubicBezTo>
                  <a:cubicBezTo>
                    <a:pt x="22" y="1"/>
                    <a:pt x="22" y="1"/>
                    <a:pt x="21" y="1"/>
                  </a:cubicBezTo>
                  <a:cubicBezTo>
                    <a:pt x="21" y="0"/>
                    <a:pt x="20" y="1"/>
                    <a:pt x="18" y="2"/>
                  </a:cubicBezTo>
                  <a:cubicBezTo>
                    <a:pt x="18" y="3"/>
                    <a:pt x="18" y="3"/>
                    <a:pt x="18" y="3"/>
                  </a:cubicBezTo>
                  <a:cubicBezTo>
                    <a:pt x="17" y="4"/>
                    <a:pt x="17" y="4"/>
                    <a:pt x="17" y="4"/>
                  </a:cubicBezTo>
                  <a:cubicBezTo>
                    <a:pt x="15" y="5"/>
                    <a:pt x="15" y="6"/>
                    <a:pt x="15" y="6"/>
                  </a:cubicBezTo>
                  <a:cubicBezTo>
                    <a:pt x="14" y="5"/>
                    <a:pt x="13" y="5"/>
                    <a:pt x="13" y="5"/>
                  </a:cubicBezTo>
                  <a:cubicBezTo>
                    <a:pt x="13" y="4"/>
                    <a:pt x="12" y="4"/>
                    <a:pt x="12" y="4"/>
                  </a:cubicBezTo>
                  <a:cubicBezTo>
                    <a:pt x="12" y="4"/>
                    <a:pt x="11" y="4"/>
                    <a:pt x="11" y="4"/>
                  </a:cubicBezTo>
                  <a:cubicBezTo>
                    <a:pt x="11" y="5"/>
                    <a:pt x="11" y="5"/>
                    <a:pt x="12" y="5"/>
                  </a:cubicBezTo>
                  <a:cubicBezTo>
                    <a:pt x="13" y="7"/>
                    <a:pt x="14" y="7"/>
                    <a:pt x="14" y="7"/>
                  </a:cubicBezTo>
                  <a:cubicBezTo>
                    <a:pt x="13" y="8"/>
                    <a:pt x="13" y="8"/>
                    <a:pt x="12" y="9"/>
                  </a:cubicBezTo>
                  <a:cubicBezTo>
                    <a:pt x="12" y="9"/>
                    <a:pt x="11" y="10"/>
                    <a:pt x="11" y="10"/>
                  </a:cubicBezTo>
                  <a:cubicBezTo>
                    <a:pt x="11" y="10"/>
                    <a:pt x="10" y="11"/>
                    <a:pt x="7" y="13"/>
                  </a:cubicBezTo>
                  <a:cubicBezTo>
                    <a:pt x="5" y="15"/>
                    <a:pt x="3" y="17"/>
                    <a:pt x="2" y="19"/>
                  </a:cubicBezTo>
                  <a:cubicBezTo>
                    <a:pt x="1" y="21"/>
                    <a:pt x="0" y="23"/>
                    <a:pt x="1" y="24"/>
                  </a:cubicBezTo>
                  <a:cubicBezTo>
                    <a:pt x="2" y="26"/>
                    <a:pt x="3" y="27"/>
                    <a:pt x="5" y="27"/>
                  </a:cubicBezTo>
                  <a:cubicBezTo>
                    <a:pt x="6" y="27"/>
                    <a:pt x="6" y="27"/>
                    <a:pt x="7" y="26"/>
                  </a:cubicBezTo>
                  <a:cubicBezTo>
                    <a:pt x="7" y="26"/>
                    <a:pt x="7" y="26"/>
                    <a:pt x="7" y="25"/>
                  </a:cubicBezTo>
                  <a:cubicBezTo>
                    <a:pt x="7" y="25"/>
                    <a:pt x="6" y="25"/>
                    <a:pt x="6" y="25"/>
                  </a:cubicBezTo>
                  <a:cubicBezTo>
                    <a:pt x="4" y="25"/>
                    <a:pt x="3" y="24"/>
                    <a:pt x="2" y="2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315"/>
            <p:cNvSpPr/>
            <p:nvPr/>
          </p:nvSpPr>
          <p:spPr bwMode="auto">
            <a:xfrm>
              <a:off x="3366" y="2338"/>
              <a:ext cx="50" cy="62"/>
            </a:xfrm>
            <a:custGeom>
              <a:avLst/>
              <a:gdLst>
                <a:gd name="T0" fmla="*/ 13 w 21"/>
                <a:gd name="T1" fmla="*/ 6 h 26"/>
                <a:gd name="T2" fmla="*/ 12 w 21"/>
                <a:gd name="T3" fmla="*/ 8 h 26"/>
                <a:gd name="T4" fmla="*/ 11 w 21"/>
                <a:gd name="T5" fmla="*/ 9 h 26"/>
                <a:gd name="T6" fmla="*/ 7 w 21"/>
                <a:gd name="T7" fmla="*/ 12 h 26"/>
                <a:gd name="T8" fmla="*/ 2 w 21"/>
                <a:gd name="T9" fmla="*/ 18 h 26"/>
                <a:gd name="T10" fmla="*/ 1 w 21"/>
                <a:gd name="T11" fmla="*/ 23 h 26"/>
                <a:gd name="T12" fmla="*/ 4 w 21"/>
                <a:gd name="T13" fmla="*/ 26 h 26"/>
                <a:gd name="T14" fmla="*/ 7 w 21"/>
                <a:gd name="T15" fmla="*/ 25 h 26"/>
                <a:gd name="T16" fmla="*/ 7 w 21"/>
                <a:gd name="T17" fmla="*/ 24 h 26"/>
                <a:gd name="T18" fmla="*/ 6 w 21"/>
                <a:gd name="T19" fmla="*/ 24 h 26"/>
                <a:gd name="T20" fmla="*/ 2 w 21"/>
                <a:gd name="T21" fmla="*/ 22 h 26"/>
                <a:gd name="T22" fmla="*/ 4 w 21"/>
                <a:gd name="T23" fmla="*/ 18 h 26"/>
                <a:gd name="T24" fmla="*/ 10 w 21"/>
                <a:gd name="T25" fmla="*/ 12 h 26"/>
                <a:gd name="T26" fmla="*/ 12 w 21"/>
                <a:gd name="T27" fmla="*/ 10 h 26"/>
                <a:gd name="T28" fmla="*/ 14 w 21"/>
                <a:gd name="T29" fmla="*/ 7 h 26"/>
                <a:gd name="T30" fmla="*/ 17 w 21"/>
                <a:gd name="T31" fmla="*/ 9 h 26"/>
                <a:gd name="T32" fmla="*/ 19 w 21"/>
                <a:gd name="T33" fmla="*/ 11 h 26"/>
                <a:gd name="T34" fmla="*/ 20 w 21"/>
                <a:gd name="T35" fmla="*/ 11 h 26"/>
                <a:gd name="T36" fmla="*/ 21 w 21"/>
                <a:gd name="T37" fmla="*/ 10 h 26"/>
                <a:gd name="T38" fmla="*/ 20 w 21"/>
                <a:gd name="T39" fmla="*/ 9 h 26"/>
                <a:gd name="T40" fmla="*/ 18 w 21"/>
                <a:gd name="T41" fmla="*/ 8 h 26"/>
                <a:gd name="T42" fmla="*/ 16 w 21"/>
                <a:gd name="T43" fmla="*/ 6 h 26"/>
                <a:gd name="T44" fmla="*/ 16 w 21"/>
                <a:gd name="T45" fmla="*/ 6 h 26"/>
                <a:gd name="T46" fmla="*/ 15 w 21"/>
                <a:gd name="T47" fmla="*/ 6 h 26"/>
                <a:gd name="T48" fmla="*/ 18 w 21"/>
                <a:gd name="T49" fmla="*/ 4 h 26"/>
                <a:gd name="T50" fmla="*/ 20 w 21"/>
                <a:gd name="T51" fmla="*/ 2 h 26"/>
                <a:gd name="T52" fmla="*/ 21 w 21"/>
                <a:gd name="T53" fmla="*/ 1 h 26"/>
                <a:gd name="T54" fmla="*/ 21 w 21"/>
                <a:gd name="T55" fmla="*/ 0 h 26"/>
                <a:gd name="T56" fmla="*/ 21 w 21"/>
                <a:gd name="T57" fmla="*/ 0 h 26"/>
                <a:gd name="T58" fmla="*/ 18 w 21"/>
                <a:gd name="T59" fmla="*/ 1 h 26"/>
                <a:gd name="T60" fmla="*/ 17 w 21"/>
                <a:gd name="T61" fmla="*/ 2 h 26"/>
                <a:gd name="T62" fmla="*/ 16 w 21"/>
                <a:gd name="T63" fmla="*/ 3 h 26"/>
                <a:gd name="T64" fmla="*/ 14 w 21"/>
                <a:gd name="T65" fmla="*/ 5 h 26"/>
                <a:gd name="T66" fmla="*/ 13 w 21"/>
                <a:gd name="T67" fmla="*/ 4 h 26"/>
                <a:gd name="T68" fmla="*/ 12 w 21"/>
                <a:gd name="T69" fmla="*/ 3 h 26"/>
                <a:gd name="T70" fmla="*/ 11 w 21"/>
                <a:gd name="T71" fmla="*/ 3 h 26"/>
                <a:gd name="T72" fmla="*/ 11 w 21"/>
                <a:gd name="T73" fmla="*/ 4 h 26"/>
                <a:gd name="T74" fmla="*/ 13 w 21"/>
                <a:gd name="T75"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 h="26">
                  <a:moveTo>
                    <a:pt x="13" y="6"/>
                  </a:moveTo>
                  <a:cubicBezTo>
                    <a:pt x="13" y="7"/>
                    <a:pt x="13" y="7"/>
                    <a:pt x="12" y="8"/>
                  </a:cubicBezTo>
                  <a:cubicBezTo>
                    <a:pt x="11" y="8"/>
                    <a:pt x="11" y="9"/>
                    <a:pt x="11" y="9"/>
                  </a:cubicBezTo>
                  <a:cubicBezTo>
                    <a:pt x="11" y="9"/>
                    <a:pt x="10" y="10"/>
                    <a:pt x="7" y="12"/>
                  </a:cubicBezTo>
                  <a:cubicBezTo>
                    <a:pt x="5" y="14"/>
                    <a:pt x="3" y="16"/>
                    <a:pt x="2" y="18"/>
                  </a:cubicBezTo>
                  <a:cubicBezTo>
                    <a:pt x="1" y="20"/>
                    <a:pt x="0" y="22"/>
                    <a:pt x="1" y="23"/>
                  </a:cubicBezTo>
                  <a:cubicBezTo>
                    <a:pt x="2" y="25"/>
                    <a:pt x="3" y="26"/>
                    <a:pt x="4" y="26"/>
                  </a:cubicBezTo>
                  <a:cubicBezTo>
                    <a:pt x="6" y="26"/>
                    <a:pt x="6" y="26"/>
                    <a:pt x="7" y="25"/>
                  </a:cubicBezTo>
                  <a:cubicBezTo>
                    <a:pt x="7" y="25"/>
                    <a:pt x="7" y="25"/>
                    <a:pt x="7" y="24"/>
                  </a:cubicBezTo>
                  <a:cubicBezTo>
                    <a:pt x="6" y="24"/>
                    <a:pt x="6" y="24"/>
                    <a:pt x="6" y="24"/>
                  </a:cubicBezTo>
                  <a:cubicBezTo>
                    <a:pt x="4" y="24"/>
                    <a:pt x="3" y="23"/>
                    <a:pt x="2" y="22"/>
                  </a:cubicBezTo>
                  <a:cubicBezTo>
                    <a:pt x="2" y="21"/>
                    <a:pt x="3" y="19"/>
                    <a:pt x="4" y="18"/>
                  </a:cubicBezTo>
                  <a:cubicBezTo>
                    <a:pt x="7" y="14"/>
                    <a:pt x="9" y="12"/>
                    <a:pt x="10" y="12"/>
                  </a:cubicBezTo>
                  <a:cubicBezTo>
                    <a:pt x="10" y="12"/>
                    <a:pt x="11" y="11"/>
                    <a:pt x="12" y="10"/>
                  </a:cubicBezTo>
                  <a:cubicBezTo>
                    <a:pt x="14" y="8"/>
                    <a:pt x="14" y="7"/>
                    <a:pt x="14" y="7"/>
                  </a:cubicBezTo>
                  <a:cubicBezTo>
                    <a:pt x="15" y="7"/>
                    <a:pt x="16" y="8"/>
                    <a:pt x="17" y="9"/>
                  </a:cubicBezTo>
                  <a:cubicBezTo>
                    <a:pt x="18" y="10"/>
                    <a:pt x="18" y="10"/>
                    <a:pt x="19" y="11"/>
                  </a:cubicBezTo>
                  <a:cubicBezTo>
                    <a:pt x="20" y="11"/>
                    <a:pt x="20" y="11"/>
                    <a:pt x="20" y="11"/>
                  </a:cubicBezTo>
                  <a:cubicBezTo>
                    <a:pt x="21" y="11"/>
                    <a:pt x="21" y="11"/>
                    <a:pt x="21" y="10"/>
                  </a:cubicBezTo>
                  <a:cubicBezTo>
                    <a:pt x="20" y="10"/>
                    <a:pt x="20" y="9"/>
                    <a:pt x="20" y="9"/>
                  </a:cubicBezTo>
                  <a:cubicBezTo>
                    <a:pt x="19" y="9"/>
                    <a:pt x="18" y="8"/>
                    <a:pt x="18" y="8"/>
                  </a:cubicBezTo>
                  <a:cubicBezTo>
                    <a:pt x="16" y="7"/>
                    <a:pt x="16" y="6"/>
                    <a:pt x="16" y="6"/>
                  </a:cubicBezTo>
                  <a:cubicBezTo>
                    <a:pt x="16" y="6"/>
                    <a:pt x="16" y="6"/>
                    <a:pt x="16" y="6"/>
                  </a:cubicBezTo>
                  <a:cubicBezTo>
                    <a:pt x="16" y="6"/>
                    <a:pt x="16" y="6"/>
                    <a:pt x="15" y="6"/>
                  </a:cubicBezTo>
                  <a:cubicBezTo>
                    <a:pt x="16" y="6"/>
                    <a:pt x="17" y="5"/>
                    <a:pt x="18" y="4"/>
                  </a:cubicBezTo>
                  <a:cubicBezTo>
                    <a:pt x="20" y="2"/>
                    <a:pt x="20" y="2"/>
                    <a:pt x="20" y="2"/>
                  </a:cubicBezTo>
                  <a:cubicBezTo>
                    <a:pt x="21" y="1"/>
                    <a:pt x="21" y="1"/>
                    <a:pt x="21" y="1"/>
                  </a:cubicBezTo>
                  <a:cubicBezTo>
                    <a:pt x="21" y="1"/>
                    <a:pt x="21" y="1"/>
                    <a:pt x="21" y="0"/>
                  </a:cubicBezTo>
                  <a:cubicBezTo>
                    <a:pt x="21" y="0"/>
                    <a:pt x="21" y="0"/>
                    <a:pt x="21" y="0"/>
                  </a:cubicBezTo>
                  <a:cubicBezTo>
                    <a:pt x="21" y="0"/>
                    <a:pt x="20" y="0"/>
                    <a:pt x="18" y="1"/>
                  </a:cubicBezTo>
                  <a:cubicBezTo>
                    <a:pt x="18" y="2"/>
                    <a:pt x="18" y="2"/>
                    <a:pt x="17" y="2"/>
                  </a:cubicBezTo>
                  <a:cubicBezTo>
                    <a:pt x="17" y="3"/>
                    <a:pt x="17" y="3"/>
                    <a:pt x="16" y="3"/>
                  </a:cubicBezTo>
                  <a:cubicBezTo>
                    <a:pt x="15" y="5"/>
                    <a:pt x="14" y="5"/>
                    <a:pt x="14" y="5"/>
                  </a:cubicBezTo>
                  <a:cubicBezTo>
                    <a:pt x="13" y="4"/>
                    <a:pt x="13" y="4"/>
                    <a:pt x="13" y="4"/>
                  </a:cubicBezTo>
                  <a:cubicBezTo>
                    <a:pt x="12" y="3"/>
                    <a:pt x="12" y="3"/>
                    <a:pt x="12" y="3"/>
                  </a:cubicBezTo>
                  <a:cubicBezTo>
                    <a:pt x="11" y="3"/>
                    <a:pt x="11" y="3"/>
                    <a:pt x="11" y="3"/>
                  </a:cubicBezTo>
                  <a:cubicBezTo>
                    <a:pt x="11" y="4"/>
                    <a:pt x="11" y="4"/>
                    <a:pt x="11" y="4"/>
                  </a:cubicBezTo>
                  <a:cubicBezTo>
                    <a:pt x="13" y="6"/>
                    <a:pt x="14" y="6"/>
                    <a:pt x="13" y="6"/>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1316"/>
            <p:cNvSpPr>
              <a:spLocks noEditPoints="1"/>
            </p:cNvSpPr>
            <p:nvPr/>
          </p:nvSpPr>
          <p:spPr bwMode="auto">
            <a:xfrm>
              <a:off x="3361" y="2369"/>
              <a:ext cx="71" cy="64"/>
            </a:xfrm>
            <a:custGeom>
              <a:avLst/>
              <a:gdLst>
                <a:gd name="T0" fmla="*/ 28 w 30"/>
                <a:gd name="T1" fmla="*/ 4 h 27"/>
                <a:gd name="T2" fmla="*/ 28 w 30"/>
                <a:gd name="T3" fmla="*/ 3 h 27"/>
                <a:gd name="T4" fmla="*/ 27 w 30"/>
                <a:gd name="T5" fmla="*/ 2 h 27"/>
                <a:gd name="T6" fmla="*/ 27 w 30"/>
                <a:gd name="T7" fmla="*/ 1 h 27"/>
                <a:gd name="T8" fmla="*/ 26 w 30"/>
                <a:gd name="T9" fmla="*/ 0 h 27"/>
                <a:gd name="T10" fmla="*/ 26 w 30"/>
                <a:gd name="T11" fmla="*/ 0 h 27"/>
                <a:gd name="T12" fmla="*/ 24 w 30"/>
                <a:gd name="T13" fmla="*/ 2 h 27"/>
                <a:gd name="T14" fmla="*/ 21 w 30"/>
                <a:gd name="T15" fmla="*/ 5 h 27"/>
                <a:gd name="T16" fmla="*/ 20 w 30"/>
                <a:gd name="T17" fmla="*/ 7 h 27"/>
                <a:gd name="T18" fmla="*/ 18 w 30"/>
                <a:gd name="T19" fmla="*/ 8 h 27"/>
                <a:gd name="T20" fmla="*/ 17 w 30"/>
                <a:gd name="T21" fmla="*/ 10 h 27"/>
                <a:gd name="T22" fmla="*/ 16 w 30"/>
                <a:gd name="T23" fmla="*/ 11 h 27"/>
                <a:gd name="T24" fmla="*/ 13 w 30"/>
                <a:gd name="T25" fmla="*/ 14 h 27"/>
                <a:gd name="T26" fmla="*/ 9 w 30"/>
                <a:gd name="T27" fmla="*/ 17 h 27"/>
                <a:gd name="T28" fmla="*/ 6 w 30"/>
                <a:gd name="T29" fmla="*/ 20 h 27"/>
                <a:gd name="T30" fmla="*/ 3 w 30"/>
                <a:gd name="T31" fmla="*/ 23 h 27"/>
                <a:gd name="T32" fmla="*/ 0 w 30"/>
                <a:gd name="T33" fmla="*/ 26 h 27"/>
                <a:gd name="T34" fmla="*/ 0 w 30"/>
                <a:gd name="T35" fmla="*/ 27 h 27"/>
                <a:gd name="T36" fmla="*/ 1 w 30"/>
                <a:gd name="T37" fmla="*/ 27 h 27"/>
                <a:gd name="T38" fmla="*/ 2 w 30"/>
                <a:gd name="T39" fmla="*/ 26 h 27"/>
                <a:gd name="T40" fmla="*/ 5 w 30"/>
                <a:gd name="T41" fmla="*/ 24 h 27"/>
                <a:gd name="T42" fmla="*/ 7 w 30"/>
                <a:gd name="T43" fmla="*/ 21 h 27"/>
                <a:gd name="T44" fmla="*/ 12 w 30"/>
                <a:gd name="T45" fmla="*/ 17 h 27"/>
                <a:gd name="T46" fmla="*/ 13 w 30"/>
                <a:gd name="T47" fmla="*/ 16 h 27"/>
                <a:gd name="T48" fmla="*/ 13 w 30"/>
                <a:gd name="T49" fmla="*/ 18 h 27"/>
                <a:gd name="T50" fmla="*/ 15 w 30"/>
                <a:gd name="T51" fmla="*/ 20 h 27"/>
                <a:gd name="T52" fmla="*/ 20 w 30"/>
                <a:gd name="T53" fmla="*/ 20 h 27"/>
                <a:gd name="T54" fmla="*/ 24 w 30"/>
                <a:gd name="T55" fmla="*/ 16 h 27"/>
                <a:gd name="T56" fmla="*/ 28 w 30"/>
                <a:gd name="T57" fmla="*/ 11 h 27"/>
                <a:gd name="T58" fmla="*/ 28 w 30"/>
                <a:gd name="T59" fmla="*/ 4 h 27"/>
                <a:gd name="T60" fmla="*/ 28 w 30"/>
                <a:gd name="T61" fmla="*/ 10 h 27"/>
                <a:gd name="T62" fmla="*/ 22 w 30"/>
                <a:gd name="T63" fmla="*/ 17 h 27"/>
                <a:gd name="T64" fmla="*/ 16 w 30"/>
                <a:gd name="T65" fmla="*/ 19 h 27"/>
                <a:gd name="T66" fmla="*/ 14 w 30"/>
                <a:gd name="T67" fmla="*/ 17 h 27"/>
                <a:gd name="T68" fmla="*/ 15 w 30"/>
                <a:gd name="T69" fmla="*/ 14 h 27"/>
                <a:gd name="T70" fmla="*/ 16 w 30"/>
                <a:gd name="T71" fmla="*/ 12 h 27"/>
                <a:gd name="T72" fmla="*/ 21 w 30"/>
                <a:gd name="T73" fmla="*/ 8 h 27"/>
                <a:gd name="T74" fmla="*/ 24 w 30"/>
                <a:gd name="T75" fmla="*/ 4 h 27"/>
                <a:gd name="T76" fmla="*/ 27 w 30"/>
                <a:gd name="T77" fmla="*/ 5 h 27"/>
                <a:gd name="T78" fmla="*/ 28 w 30"/>
                <a:gd name="T79" fmla="*/ 6 h 27"/>
                <a:gd name="T80" fmla="*/ 28 w 30"/>
                <a:gd name="T81"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 h="27">
                  <a:moveTo>
                    <a:pt x="28" y="4"/>
                  </a:moveTo>
                  <a:cubicBezTo>
                    <a:pt x="28" y="4"/>
                    <a:pt x="28" y="4"/>
                    <a:pt x="28" y="3"/>
                  </a:cubicBezTo>
                  <a:cubicBezTo>
                    <a:pt x="27" y="3"/>
                    <a:pt x="27" y="3"/>
                    <a:pt x="27" y="2"/>
                  </a:cubicBezTo>
                  <a:cubicBezTo>
                    <a:pt x="27" y="2"/>
                    <a:pt x="27" y="2"/>
                    <a:pt x="27" y="1"/>
                  </a:cubicBezTo>
                  <a:cubicBezTo>
                    <a:pt x="27" y="1"/>
                    <a:pt x="26" y="1"/>
                    <a:pt x="26" y="0"/>
                  </a:cubicBezTo>
                  <a:cubicBezTo>
                    <a:pt x="26" y="0"/>
                    <a:pt x="26" y="0"/>
                    <a:pt x="26" y="0"/>
                  </a:cubicBezTo>
                  <a:cubicBezTo>
                    <a:pt x="25" y="0"/>
                    <a:pt x="25" y="0"/>
                    <a:pt x="24" y="2"/>
                  </a:cubicBezTo>
                  <a:cubicBezTo>
                    <a:pt x="24" y="2"/>
                    <a:pt x="23" y="3"/>
                    <a:pt x="21" y="5"/>
                  </a:cubicBezTo>
                  <a:cubicBezTo>
                    <a:pt x="20" y="7"/>
                    <a:pt x="20" y="7"/>
                    <a:pt x="20" y="7"/>
                  </a:cubicBezTo>
                  <a:cubicBezTo>
                    <a:pt x="18" y="8"/>
                    <a:pt x="18" y="8"/>
                    <a:pt x="18" y="8"/>
                  </a:cubicBezTo>
                  <a:cubicBezTo>
                    <a:pt x="17" y="10"/>
                    <a:pt x="17" y="10"/>
                    <a:pt x="17" y="10"/>
                  </a:cubicBezTo>
                  <a:cubicBezTo>
                    <a:pt x="16" y="11"/>
                    <a:pt x="16" y="11"/>
                    <a:pt x="16" y="11"/>
                  </a:cubicBezTo>
                  <a:cubicBezTo>
                    <a:pt x="15" y="12"/>
                    <a:pt x="14" y="13"/>
                    <a:pt x="13" y="14"/>
                  </a:cubicBezTo>
                  <a:cubicBezTo>
                    <a:pt x="11" y="16"/>
                    <a:pt x="10" y="17"/>
                    <a:pt x="9" y="17"/>
                  </a:cubicBezTo>
                  <a:cubicBezTo>
                    <a:pt x="9" y="18"/>
                    <a:pt x="8" y="19"/>
                    <a:pt x="6" y="20"/>
                  </a:cubicBezTo>
                  <a:cubicBezTo>
                    <a:pt x="5" y="21"/>
                    <a:pt x="4" y="22"/>
                    <a:pt x="3" y="23"/>
                  </a:cubicBezTo>
                  <a:cubicBezTo>
                    <a:pt x="1" y="25"/>
                    <a:pt x="0" y="26"/>
                    <a:pt x="0" y="26"/>
                  </a:cubicBezTo>
                  <a:cubicBezTo>
                    <a:pt x="0" y="26"/>
                    <a:pt x="0" y="27"/>
                    <a:pt x="0" y="27"/>
                  </a:cubicBezTo>
                  <a:cubicBezTo>
                    <a:pt x="0" y="27"/>
                    <a:pt x="0" y="27"/>
                    <a:pt x="1" y="27"/>
                  </a:cubicBezTo>
                  <a:cubicBezTo>
                    <a:pt x="1" y="27"/>
                    <a:pt x="1" y="27"/>
                    <a:pt x="2" y="26"/>
                  </a:cubicBezTo>
                  <a:cubicBezTo>
                    <a:pt x="3" y="25"/>
                    <a:pt x="4" y="25"/>
                    <a:pt x="5" y="24"/>
                  </a:cubicBezTo>
                  <a:cubicBezTo>
                    <a:pt x="6" y="22"/>
                    <a:pt x="7" y="22"/>
                    <a:pt x="7" y="21"/>
                  </a:cubicBezTo>
                  <a:cubicBezTo>
                    <a:pt x="10" y="18"/>
                    <a:pt x="12" y="17"/>
                    <a:pt x="12" y="17"/>
                  </a:cubicBezTo>
                  <a:cubicBezTo>
                    <a:pt x="12" y="16"/>
                    <a:pt x="13" y="16"/>
                    <a:pt x="13" y="16"/>
                  </a:cubicBezTo>
                  <a:cubicBezTo>
                    <a:pt x="13" y="16"/>
                    <a:pt x="13" y="17"/>
                    <a:pt x="13" y="18"/>
                  </a:cubicBezTo>
                  <a:cubicBezTo>
                    <a:pt x="13" y="19"/>
                    <a:pt x="14" y="20"/>
                    <a:pt x="15" y="20"/>
                  </a:cubicBezTo>
                  <a:cubicBezTo>
                    <a:pt x="16" y="21"/>
                    <a:pt x="18" y="21"/>
                    <a:pt x="20" y="20"/>
                  </a:cubicBezTo>
                  <a:cubicBezTo>
                    <a:pt x="21" y="19"/>
                    <a:pt x="22" y="18"/>
                    <a:pt x="24" y="16"/>
                  </a:cubicBezTo>
                  <a:cubicBezTo>
                    <a:pt x="26" y="14"/>
                    <a:pt x="27" y="12"/>
                    <a:pt x="28" y="11"/>
                  </a:cubicBezTo>
                  <a:cubicBezTo>
                    <a:pt x="30" y="8"/>
                    <a:pt x="30" y="6"/>
                    <a:pt x="28" y="4"/>
                  </a:cubicBezTo>
                  <a:close/>
                  <a:moveTo>
                    <a:pt x="28" y="10"/>
                  </a:moveTo>
                  <a:cubicBezTo>
                    <a:pt x="26" y="13"/>
                    <a:pt x="24" y="15"/>
                    <a:pt x="22" y="17"/>
                  </a:cubicBezTo>
                  <a:cubicBezTo>
                    <a:pt x="19" y="19"/>
                    <a:pt x="17" y="19"/>
                    <a:pt x="16" y="19"/>
                  </a:cubicBezTo>
                  <a:cubicBezTo>
                    <a:pt x="15" y="18"/>
                    <a:pt x="15" y="18"/>
                    <a:pt x="14" y="17"/>
                  </a:cubicBezTo>
                  <a:cubicBezTo>
                    <a:pt x="14" y="16"/>
                    <a:pt x="14" y="15"/>
                    <a:pt x="15" y="14"/>
                  </a:cubicBezTo>
                  <a:cubicBezTo>
                    <a:pt x="15" y="14"/>
                    <a:pt x="16" y="13"/>
                    <a:pt x="16" y="12"/>
                  </a:cubicBezTo>
                  <a:cubicBezTo>
                    <a:pt x="16" y="12"/>
                    <a:pt x="18" y="11"/>
                    <a:pt x="21" y="8"/>
                  </a:cubicBezTo>
                  <a:cubicBezTo>
                    <a:pt x="23" y="5"/>
                    <a:pt x="24" y="4"/>
                    <a:pt x="24" y="4"/>
                  </a:cubicBezTo>
                  <a:cubicBezTo>
                    <a:pt x="25" y="4"/>
                    <a:pt x="26" y="4"/>
                    <a:pt x="27" y="5"/>
                  </a:cubicBezTo>
                  <a:cubicBezTo>
                    <a:pt x="27" y="5"/>
                    <a:pt x="28" y="6"/>
                    <a:pt x="28" y="6"/>
                  </a:cubicBezTo>
                  <a:cubicBezTo>
                    <a:pt x="28" y="8"/>
                    <a:pt x="28" y="9"/>
                    <a:pt x="28" y="1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317"/>
            <p:cNvSpPr/>
            <p:nvPr/>
          </p:nvSpPr>
          <p:spPr bwMode="auto">
            <a:xfrm>
              <a:off x="3432" y="2400"/>
              <a:ext cx="10" cy="9"/>
            </a:xfrm>
            <a:custGeom>
              <a:avLst/>
              <a:gdLst>
                <a:gd name="T0" fmla="*/ 3 w 4"/>
                <a:gd name="T1" fmla="*/ 4 h 4"/>
                <a:gd name="T2" fmla="*/ 4 w 4"/>
                <a:gd name="T3" fmla="*/ 2 h 4"/>
                <a:gd name="T4" fmla="*/ 4 w 4"/>
                <a:gd name="T5" fmla="*/ 1 h 4"/>
                <a:gd name="T6" fmla="*/ 2 w 4"/>
                <a:gd name="T7" fmla="*/ 0 h 4"/>
                <a:gd name="T8" fmla="*/ 1 w 4"/>
                <a:gd name="T9" fmla="*/ 1 h 4"/>
                <a:gd name="T10" fmla="*/ 1 w 4"/>
                <a:gd name="T11" fmla="*/ 3 h 4"/>
                <a:gd name="T12" fmla="*/ 3 w 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4"/>
                  </a:moveTo>
                  <a:cubicBezTo>
                    <a:pt x="4" y="4"/>
                    <a:pt x="4" y="3"/>
                    <a:pt x="4" y="2"/>
                  </a:cubicBezTo>
                  <a:cubicBezTo>
                    <a:pt x="4" y="2"/>
                    <a:pt x="4" y="2"/>
                    <a:pt x="4" y="1"/>
                  </a:cubicBezTo>
                  <a:cubicBezTo>
                    <a:pt x="4" y="0"/>
                    <a:pt x="3" y="0"/>
                    <a:pt x="2" y="0"/>
                  </a:cubicBezTo>
                  <a:cubicBezTo>
                    <a:pt x="1" y="0"/>
                    <a:pt x="1" y="1"/>
                    <a:pt x="1" y="1"/>
                  </a:cubicBezTo>
                  <a:cubicBezTo>
                    <a:pt x="0" y="2"/>
                    <a:pt x="0" y="3"/>
                    <a:pt x="1" y="3"/>
                  </a:cubicBezTo>
                  <a:cubicBezTo>
                    <a:pt x="1" y="4"/>
                    <a:pt x="2" y="4"/>
                    <a:pt x="3" y="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318"/>
            <p:cNvSpPr/>
            <p:nvPr/>
          </p:nvSpPr>
          <p:spPr bwMode="auto">
            <a:xfrm>
              <a:off x="3418" y="2416"/>
              <a:ext cx="9" cy="10"/>
            </a:xfrm>
            <a:custGeom>
              <a:avLst/>
              <a:gdLst>
                <a:gd name="T0" fmla="*/ 2 w 4"/>
                <a:gd name="T1" fmla="*/ 4 h 4"/>
                <a:gd name="T2" fmla="*/ 4 w 4"/>
                <a:gd name="T3" fmla="*/ 2 h 4"/>
                <a:gd name="T4" fmla="*/ 4 w 4"/>
                <a:gd name="T5" fmla="*/ 2 h 4"/>
                <a:gd name="T6" fmla="*/ 1 w 4"/>
                <a:gd name="T7" fmla="*/ 0 h 4"/>
                <a:gd name="T8" fmla="*/ 0 w 4"/>
                <a:gd name="T9" fmla="*/ 2 h 4"/>
                <a:gd name="T10" fmla="*/ 0 w 4"/>
                <a:gd name="T11" fmla="*/ 3 h 4"/>
                <a:gd name="T12" fmla="*/ 2 w 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4"/>
                  </a:moveTo>
                  <a:cubicBezTo>
                    <a:pt x="3" y="4"/>
                    <a:pt x="4" y="3"/>
                    <a:pt x="4" y="2"/>
                  </a:cubicBezTo>
                  <a:cubicBezTo>
                    <a:pt x="4" y="2"/>
                    <a:pt x="4" y="2"/>
                    <a:pt x="4" y="2"/>
                  </a:cubicBezTo>
                  <a:cubicBezTo>
                    <a:pt x="3" y="0"/>
                    <a:pt x="2" y="0"/>
                    <a:pt x="1" y="0"/>
                  </a:cubicBezTo>
                  <a:cubicBezTo>
                    <a:pt x="1" y="0"/>
                    <a:pt x="0" y="1"/>
                    <a:pt x="0" y="2"/>
                  </a:cubicBezTo>
                  <a:cubicBezTo>
                    <a:pt x="0" y="2"/>
                    <a:pt x="0" y="3"/>
                    <a:pt x="0" y="3"/>
                  </a:cubicBezTo>
                  <a:cubicBezTo>
                    <a:pt x="1" y="4"/>
                    <a:pt x="1" y="4"/>
                    <a:pt x="2" y="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319"/>
            <p:cNvSpPr/>
            <p:nvPr/>
          </p:nvSpPr>
          <p:spPr bwMode="auto">
            <a:xfrm>
              <a:off x="3418" y="2402"/>
              <a:ext cx="68" cy="40"/>
            </a:xfrm>
            <a:custGeom>
              <a:avLst/>
              <a:gdLst>
                <a:gd name="T0" fmla="*/ 13 w 29"/>
                <a:gd name="T1" fmla="*/ 8 h 17"/>
                <a:gd name="T2" fmla="*/ 14 w 29"/>
                <a:gd name="T3" fmla="*/ 8 h 17"/>
                <a:gd name="T4" fmla="*/ 15 w 29"/>
                <a:gd name="T5" fmla="*/ 7 h 17"/>
                <a:gd name="T6" fmla="*/ 18 w 29"/>
                <a:gd name="T7" fmla="*/ 6 h 17"/>
                <a:gd name="T8" fmla="*/ 21 w 29"/>
                <a:gd name="T9" fmla="*/ 4 h 17"/>
                <a:gd name="T10" fmla="*/ 26 w 29"/>
                <a:gd name="T11" fmla="*/ 3 h 17"/>
                <a:gd name="T12" fmla="*/ 29 w 29"/>
                <a:gd name="T13" fmla="*/ 1 h 17"/>
                <a:gd name="T14" fmla="*/ 28 w 29"/>
                <a:gd name="T15" fmla="*/ 0 h 17"/>
                <a:gd name="T16" fmla="*/ 27 w 29"/>
                <a:gd name="T17" fmla="*/ 1 h 17"/>
                <a:gd name="T18" fmla="*/ 24 w 29"/>
                <a:gd name="T19" fmla="*/ 2 h 17"/>
                <a:gd name="T20" fmla="*/ 22 w 29"/>
                <a:gd name="T21" fmla="*/ 3 h 17"/>
                <a:gd name="T22" fmla="*/ 19 w 29"/>
                <a:gd name="T23" fmla="*/ 4 h 17"/>
                <a:gd name="T24" fmla="*/ 16 w 29"/>
                <a:gd name="T25" fmla="*/ 5 h 17"/>
                <a:gd name="T26" fmla="*/ 11 w 29"/>
                <a:gd name="T27" fmla="*/ 9 h 17"/>
                <a:gd name="T28" fmla="*/ 9 w 29"/>
                <a:gd name="T29" fmla="*/ 10 h 17"/>
                <a:gd name="T30" fmla="*/ 7 w 29"/>
                <a:gd name="T31" fmla="*/ 11 h 17"/>
                <a:gd name="T32" fmla="*/ 3 w 29"/>
                <a:gd name="T33" fmla="*/ 14 h 17"/>
                <a:gd name="T34" fmla="*/ 0 w 29"/>
                <a:gd name="T35" fmla="*/ 17 h 17"/>
                <a:gd name="T36" fmla="*/ 2 w 29"/>
                <a:gd name="T37" fmla="*/ 16 h 17"/>
                <a:gd name="T38" fmla="*/ 5 w 29"/>
                <a:gd name="T39" fmla="*/ 14 h 17"/>
                <a:gd name="T40" fmla="*/ 8 w 29"/>
                <a:gd name="T41" fmla="*/ 12 h 17"/>
                <a:gd name="T42" fmla="*/ 12 w 29"/>
                <a:gd name="T43" fmla="*/ 9 h 17"/>
                <a:gd name="T44" fmla="*/ 13 w 29"/>
                <a:gd name="T45"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17">
                  <a:moveTo>
                    <a:pt x="13" y="8"/>
                  </a:moveTo>
                  <a:cubicBezTo>
                    <a:pt x="14" y="8"/>
                    <a:pt x="14" y="8"/>
                    <a:pt x="14" y="8"/>
                  </a:cubicBezTo>
                  <a:cubicBezTo>
                    <a:pt x="14" y="8"/>
                    <a:pt x="15" y="7"/>
                    <a:pt x="15" y="7"/>
                  </a:cubicBezTo>
                  <a:cubicBezTo>
                    <a:pt x="16" y="7"/>
                    <a:pt x="17" y="6"/>
                    <a:pt x="18" y="6"/>
                  </a:cubicBezTo>
                  <a:cubicBezTo>
                    <a:pt x="19" y="5"/>
                    <a:pt x="20" y="5"/>
                    <a:pt x="21" y="4"/>
                  </a:cubicBezTo>
                  <a:cubicBezTo>
                    <a:pt x="23" y="4"/>
                    <a:pt x="25" y="3"/>
                    <a:pt x="26" y="3"/>
                  </a:cubicBezTo>
                  <a:cubicBezTo>
                    <a:pt x="27" y="2"/>
                    <a:pt x="28" y="2"/>
                    <a:pt x="29" y="1"/>
                  </a:cubicBezTo>
                  <a:cubicBezTo>
                    <a:pt x="29" y="1"/>
                    <a:pt x="29" y="1"/>
                    <a:pt x="28" y="0"/>
                  </a:cubicBezTo>
                  <a:cubicBezTo>
                    <a:pt x="28" y="0"/>
                    <a:pt x="28" y="0"/>
                    <a:pt x="27" y="1"/>
                  </a:cubicBezTo>
                  <a:cubicBezTo>
                    <a:pt x="25" y="1"/>
                    <a:pt x="24" y="2"/>
                    <a:pt x="24" y="2"/>
                  </a:cubicBezTo>
                  <a:cubicBezTo>
                    <a:pt x="24" y="2"/>
                    <a:pt x="23" y="2"/>
                    <a:pt x="22" y="3"/>
                  </a:cubicBezTo>
                  <a:cubicBezTo>
                    <a:pt x="21" y="3"/>
                    <a:pt x="20" y="4"/>
                    <a:pt x="19" y="4"/>
                  </a:cubicBezTo>
                  <a:cubicBezTo>
                    <a:pt x="18" y="5"/>
                    <a:pt x="17" y="5"/>
                    <a:pt x="16" y="5"/>
                  </a:cubicBezTo>
                  <a:cubicBezTo>
                    <a:pt x="15" y="6"/>
                    <a:pt x="13" y="7"/>
                    <a:pt x="11" y="9"/>
                  </a:cubicBezTo>
                  <a:cubicBezTo>
                    <a:pt x="10" y="9"/>
                    <a:pt x="9" y="10"/>
                    <a:pt x="9" y="10"/>
                  </a:cubicBezTo>
                  <a:cubicBezTo>
                    <a:pt x="8" y="11"/>
                    <a:pt x="7" y="11"/>
                    <a:pt x="7" y="11"/>
                  </a:cubicBezTo>
                  <a:cubicBezTo>
                    <a:pt x="5" y="13"/>
                    <a:pt x="3" y="14"/>
                    <a:pt x="3" y="14"/>
                  </a:cubicBezTo>
                  <a:cubicBezTo>
                    <a:pt x="1" y="16"/>
                    <a:pt x="0" y="17"/>
                    <a:pt x="0" y="17"/>
                  </a:cubicBezTo>
                  <a:cubicBezTo>
                    <a:pt x="1" y="17"/>
                    <a:pt x="1" y="17"/>
                    <a:pt x="2" y="16"/>
                  </a:cubicBezTo>
                  <a:cubicBezTo>
                    <a:pt x="3" y="16"/>
                    <a:pt x="4" y="15"/>
                    <a:pt x="5" y="14"/>
                  </a:cubicBezTo>
                  <a:cubicBezTo>
                    <a:pt x="7" y="13"/>
                    <a:pt x="8" y="12"/>
                    <a:pt x="8" y="12"/>
                  </a:cubicBezTo>
                  <a:cubicBezTo>
                    <a:pt x="9" y="11"/>
                    <a:pt x="10" y="10"/>
                    <a:pt x="12" y="9"/>
                  </a:cubicBezTo>
                  <a:cubicBezTo>
                    <a:pt x="12" y="9"/>
                    <a:pt x="13" y="9"/>
                    <a:pt x="13" y="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320"/>
            <p:cNvSpPr/>
            <p:nvPr/>
          </p:nvSpPr>
          <p:spPr bwMode="auto">
            <a:xfrm>
              <a:off x="3442" y="2423"/>
              <a:ext cx="66" cy="41"/>
            </a:xfrm>
            <a:custGeom>
              <a:avLst/>
              <a:gdLst>
                <a:gd name="T0" fmla="*/ 14 w 28"/>
                <a:gd name="T1" fmla="*/ 7 h 17"/>
                <a:gd name="T2" fmla="*/ 14 w 28"/>
                <a:gd name="T3" fmla="*/ 7 h 17"/>
                <a:gd name="T4" fmla="*/ 17 w 28"/>
                <a:gd name="T5" fmla="*/ 5 h 17"/>
                <a:gd name="T6" fmla="*/ 20 w 28"/>
                <a:gd name="T7" fmla="*/ 4 h 17"/>
                <a:gd name="T8" fmla="*/ 25 w 28"/>
                <a:gd name="T9" fmla="*/ 2 h 17"/>
                <a:gd name="T10" fmla="*/ 28 w 28"/>
                <a:gd name="T11" fmla="*/ 1 h 17"/>
                <a:gd name="T12" fmla="*/ 28 w 28"/>
                <a:gd name="T13" fmla="*/ 0 h 17"/>
                <a:gd name="T14" fmla="*/ 27 w 28"/>
                <a:gd name="T15" fmla="*/ 0 h 17"/>
                <a:gd name="T16" fmla="*/ 24 w 28"/>
                <a:gd name="T17" fmla="*/ 1 h 17"/>
                <a:gd name="T18" fmla="*/ 21 w 28"/>
                <a:gd name="T19" fmla="*/ 2 h 17"/>
                <a:gd name="T20" fmla="*/ 19 w 28"/>
                <a:gd name="T21" fmla="*/ 3 h 17"/>
                <a:gd name="T22" fmla="*/ 16 w 28"/>
                <a:gd name="T23" fmla="*/ 5 h 17"/>
                <a:gd name="T24" fmla="*/ 10 w 28"/>
                <a:gd name="T25" fmla="*/ 8 h 17"/>
                <a:gd name="T26" fmla="*/ 8 w 28"/>
                <a:gd name="T27" fmla="*/ 10 h 17"/>
                <a:gd name="T28" fmla="*/ 6 w 28"/>
                <a:gd name="T29" fmla="*/ 11 h 17"/>
                <a:gd name="T30" fmla="*/ 2 w 28"/>
                <a:gd name="T31" fmla="*/ 14 h 17"/>
                <a:gd name="T32" fmla="*/ 0 w 28"/>
                <a:gd name="T33" fmla="*/ 17 h 17"/>
                <a:gd name="T34" fmla="*/ 1 w 28"/>
                <a:gd name="T35" fmla="*/ 16 h 17"/>
                <a:gd name="T36" fmla="*/ 5 w 28"/>
                <a:gd name="T37" fmla="*/ 13 h 17"/>
                <a:gd name="T38" fmla="*/ 8 w 28"/>
                <a:gd name="T39" fmla="*/ 11 h 17"/>
                <a:gd name="T40" fmla="*/ 11 w 28"/>
                <a:gd name="T41" fmla="*/ 9 h 17"/>
                <a:gd name="T42" fmla="*/ 13 w 28"/>
                <a:gd name="T43" fmla="*/ 8 h 17"/>
                <a:gd name="T44" fmla="*/ 14 w 28"/>
                <a:gd name="T45"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17">
                  <a:moveTo>
                    <a:pt x="14" y="7"/>
                  </a:moveTo>
                  <a:cubicBezTo>
                    <a:pt x="14" y="7"/>
                    <a:pt x="14" y="7"/>
                    <a:pt x="14" y="7"/>
                  </a:cubicBezTo>
                  <a:cubicBezTo>
                    <a:pt x="15" y="6"/>
                    <a:pt x="16" y="6"/>
                    <a:pt x="17" y="5"/>
                  </a:cubicBezTo>
                  <a:cubicBezTo>
                    <a:pt x="19" y="4"/>
                    <a:pt x="20" y="4"/>
                    <a:pt x="20" y="4"/>
                  </a:cubicBezTo>
                  <a:cubicBezTo>
                    <a:pt x="23" y="3"/>
                    <a:pt x="25" y="2"/>
                    <a:pt x="25" y="2"/>
                  </a:cubicBezTo>
                  <a:cubicBezTo>
                    <a:pt x="27" y="2"/>
                    <a:pt x="28" y="1"/>
                    <a:pt x="28" y="1"/>
                  </a:cubicBezTo>
                  <a:cubicBezTo>
                    <a:pt x="28" y="0"/>
                    <a:pt x="28" y="0"/>
                    <a:pt x="28" y="0"/>
                  </a:cubicBezTo>
                  <a:cubicBezTo>
                    <a:pt x="28" y="0"/>
                    <a:pt x="27" y="0"/>
                    <a:pt x="27" y="0"/>
                  </a:cubicBezTo>
                  <a:cubicBezTo>
                    <a:pt x="25" y="1"/>
                    <a:pt x="24" y="1"/>
                    <a:pt x="24" y="1"/>
                  </a:cubicBezTo>
                  <a:cubicBezTo>
                    <a:pt x="23" y="1"/>
                    <a:pt x="22" y="2"/>
                    <a:pt x="21" y="2"/>
                  </a:cubicBezTo>
                  <a:cubicBezTo>
                    <a:pt x="20" y="3"/>
                    <a:pt x="19" y="3"/>
                    <a:pt x="19" y="3"/>
                  </a:cubicBezTo>
                  <a:cubicBezTo>
                    <a:pt x="17" y="4"/>
                    <a:pt x="16" y="4"/>
                    <a:pt x="16" y="5"/>
                  </a:cubicBezTo>
                  <a:cubicBezTo>
                    <a:pt x="14" y="6"/>
                    <a:pt x="12" y="7"/>
                    <a:pt x="10" y="8"/>
                  </a:cubicBezTo>
                  <a:cubicBezTo>
                    <a:pt x="10" y="9"/>
                    <a:pt x="9" y="9"/>
                    <a:pt x="8" y="10"/>
                  </a:cubicBezTo>
                  <a:cubicBezTo>
                    <a:pt x="7" y="10"/>
                    <a:pt x="7" y="11"/>
                    <a:pt x="6" y="11"/>
                  </a:cubicBezTo>
                  <a:cubicBezTo>
                    <a:pt x="4" y="12"/>
                    <a:pt x="3" y="13"/>
                    <a:pt x="2" y="14"/>
                  </a:cubicBezTo>
                  <a:cubicBezTo>
                    <a:pt x="0" y="15"/>
                    <a:pt x="0" y="16"/>
                    <a:pt x="0" y="17"/>
                  </a:cubicBezTo>
                  <a:cubicBezTo>
                    <a:pt x="0" y="17"/>
                    <a:pt x="1" y="16"/>
                    <a:pt x="1" y="16"/>
                  </a:cubicBezTo>
                  <a:cubicBezTo>
                    <a:pt x="2" y="15"/>
                    <a:pt x="3" y="14"/>
                    <a:pt x="5" y="13"/>
                  </a:cubicBezTo>
                  <a:cubicBezTo>
                    <a:pt x="6" y="12"/>
                    <a:pt x="7" y="11"/>
                    <a:pt x="8" y="11"/>
                  </a:cubicBezTo>
                  <a:cubicBezTo>
                    <a:pt x="8" y="10"/>
                    <a:pt x="10" y="10"/>
                    <a:pt x="11" y="9"/>
                  </a:cubicBezTo>
                  <a:cubicBezTo>
                    <a:pt x="12" y="8"/>
                    <a:pt x="13" y="8"/>
                    <a:pt x="13" y="8"/>
                  </a:cubicBezTo>
                  <a:cubicBezTo>
                    <a:pt x="13" y="8"/>
                    <a:pt x="13" y="7"/>
                    <a:pt x="14" y="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321"/>
            <p:cNvSpPr/>
            <p:nvPr/>
          </p:nvSpPr>
          <p:spPr bwMode="auto">
            <a:xfrm>
              <a:off x="3470" y="2442"/>
              <a:ext cx="57" cy="55"/>
            </a:xfrm>
            <a:custGeom>
              <a:avLst/>
              <a:gdLst>
                <a:gd name="T0" fmla="*/ 18 w 24"/>
                <a:gd name="T1" fmla="*/ 14 h 23"/>
                <a:gd name="T2" fmla="*/ 22 w 24"/>
                <a:gd name="T3" fmla="*/ 11 h 23"/>
                <a:gd name="T4" fmla="*/ 23 w 24"/>
                <a:gd name="T5" fmla="*/ 11 h 23"/>
                <a:gd name="T6" fmla="*/ 24 w 24"/>
                <a:gd name="T7" fmla="*/ 10 h 23"/>
                <a:gd name="T8" fmla="*/ 24 w 24"/>
                <a:gd name="T9" fmla="*/ 9 h 23"/>
                <a:gd name="T10" fmla="*/ 23 w 24"/>
                <a:gd name="T11" fmla="*/ 8 h 23"/>
                <a:gd name="T12" fmla="*/ 21 w 24"/>
                <a:gd name="T13" fmla="*/ 10 h 23"/>
                <a:gd name="T14" fmla="*/ 17 w 24"/>
                <a:gd name="T15" fmla="*/ 14 h 23"/>
                <a:gd name="T16" fmla="*/ 15 w 24"/>
                <a:gd name="T17" fmla="*/ 16 h 23"/>
                <a:gd name="T18" fmla="*/ 13 w 24"/>
                <a:gd name="T19" fmla="*/ 18 h 23"/>
                <a:gd name="T20" fmla="*/ 9 w 24"/>
                <a:gd name="T21" fmla="*/ 21 h 23"/>
                <a:gd name="T22" fmla="*/ 7 w 24"/>
                <a:gd name="T23" fmla="*/ 21 h 23"/>
                <a:gd name="T24" fmla="*/ 7 w 24"/>
                <a:gd name="T25" fmla="*/ 19 h 23"/>
                <a:gd name="T26" fmla="*/ 9 w 24"/>
                <a:gd name="T27" fmla="*/ 17 h 23"/>
                <a:gd name="T28" fmla="*/ 10 w 24"/>
                <a:gd name="T29" fmla="*/ 15 h 23"/>
                <a:gd name="T30" fmla="*/ 10 w 24"/>
                <a:gd name="T31" fmla="*/ 12 h 23"/>
                <a:gd name="T32" fmla="*/ 6 w 24"/>
                <a:gd name="T33" fmla="*/ 15 h 23"/>
                <a:gd name="T34" fmla="*/ 2 w 24"/>
                <a:gd name="T35" fmla="*/ 17 h 23"/>
                <a:gd name="T36" fmla="*/ 2 w 24"/>
                <a:gd name="T37" fmla="*/ 15 h 23"/>
                <a:gd name="T38" fmla="*/ 6 w 24"/>
                <a:gd name="T39" fmla="*/ 9 h 23"/>
                <a:gd name="T40" fmla="*/ 9 w 24"/>
                <a:gd name="T41" fmla="*/ 6 h 23"/>
                <a:gd name="T42" fmla="*/ 13 w 24"/>
                <a:gd name="T43" fmla="*/ 2 h 23"/>
                <a:gd name="T44" fmla="*/ 14 w 24"/>
                <a:gd name="T45" fmla="*/ 1 h 23"/>
                <a:gd name="T46" fmla="*/ 14 w 24"/>
                <a:gd name="T47" fmla="*/ 0 h 23"/>
                <a:gd name="T48" fmla="*/ 12 w 24"/>
                <a:gd name="T49" fmla="*/ 1 h 23"/>
                <a:gd name="T50" fmla="*/ 10 w 24"/>
                <a:gd name="T51" fmla="*/ 4 h 23"/>
                <a:gd name="T52" fmla="*/ 7 w 24"/>
                <a:gd name="T53" fmla="*/ 6 h 23"/>
                <a:gd name="T54" fmla="*/ 1 w 24"/>
                <a:gd name="T55" fmla="*/ 14 h 23"/>
                <a:gd name="T56" fmla="*/ 0 w 24"/>
                <a:gd name="T57" fmla="*/ 17 h 23"/>
                <a:gd name="T58" fmla="*/ 1 w 24"/>
                <a:gd name="T59" fmla="*/ 19 h 23"/>
                <a:gd name="T60" fmla="*/ 3 w 24"/>
                <a:gd name="T61" fmla="*/ 19 h 23"/>
                <a:gd name="T62" fmla="*/ 6 w 24"/>
                <a:gd name="T63" fmla="*/ 16 h 23"/>
                <a:gd name="T64" fmla="*/ 8 w 24"/>
                <a:gd name="T65" fmla="*/ 14 h 23"/>
                <a:gd name="T66" fmla="*/ 9 w 24"/>
                <a:gd name="T67" fmla="*/ 15 h 23"/>
                <a:gd name="T68" fmla="*/ 8 w 24"/>
                <a:gd name="T69" fmla="*/ 17 h 23"/>
                <a:gd name="T70" fmla="*/ 5 w 24"/>
                <a:gd name="T71" fmla="*/ 21 h 23"/>
                <a:gd name="T72" fmla="*/ 5 w 24"/>
                <a:gd name="T73" fmla="*/ 23 h 23"/>
                <a:gd name="T74" fmla="*/ 7 w 24"/>
                <a:gd name="T75" fmla="*/ 23 h 23"/>
                <a:gd name="T76" fmla="*/ 10 w 24"/>
                <a:gd name="T77" fmla="*/ 22 h 23"/>
                <a:gd name="T78" fmla="*/ 13 w 24"/>
                <a:gd name="T79" fmla="*/ 19 h 23"/>
                <a:gd name="T80" fmla="*/ 16 w 24"/>
                <a:gd name="T81" fmla="*/ 17 h 23"/>
                <a:gd name="T82" fmla="*/ 18 w 24"/>
                <a:gd name="T83"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 h="23">
                  <a:moveTo>
                    <a:pt x="18" y="14"/>
                  </a:moveTo>
                  <a:cubicBezTo>
                    <a:pt x="19" y="13"/>
                    <a:pt x="21" y="12"/>
                    <a:pt x="22" y="11"/>
                  </a:cubicBezTo>
                  <a:cubicBezTo>
                    <a:pt x="22" y="11"/>
                    <a:pt x="22" y="11"/>
                    <a:pt x="23" y="11"/>
                  </a:cubicBezTo>
                  <a:cubicBezTo>
                    <a:pt x="23" y="10"/>
                    <a:pt x="23" y="10"/>
                    <a:pt x="24" y="10"/>
                  </a:cubicBezTo>
                  <a:cubicBezTo>
                    <a:pt x="24" y="9"/>
                    <a:pt x="24" y="9"/>
                    <a:pt x="24" y="9"/>
                  </a:cubicBezTo>
                  <a:cubicBezTo>
                    <a:pt x="24" y="8"/>
                    <a:pt x="23" y="8"/>
                    <a:pt x="23" y="8"/>
                  </a:cubicBezTo>
                  <a:cubicBezTo>
                    <a:pt x="23" y="8"/>
                    <a:pt x="22" y="9"/>
                    <a:pt x="21" y="10"/>
                  </a:cubicBezTo>
                  <a:cubicBezTo>
                    <a:pt x="20" y="11"/>
                    <a:pt x="18" y="13"/>
                    <a:pt x="17" y="14"/>
                  </a:cubicBezTo>
                  <a:cubicBezTo>
                    <a:pt x="16" y="14"/>
                    <a:pt x="16" y="15"/>
                    <a:pt x="15" y="16"/>
                  </a:cubicBezTo>
                  <a:cubicBezTo>
                    <a:pt x="14" y="17"/>
                    <a:pt x="13" y="17"/>
                    <a:pt x="13" y="18"/>
                  </a:cubicBezTo>
                  <a:cubicBezTo>
                    <a:pt x="11" y="19"/>
                    <a:pt x="10" y="20"/>
                    <a:pt x="9" y="21"/>
                  </a:cubicBezTo>
                  <a:cubicBezTo>
                    <a:pt x="8" y="21"/>
                    <a:pt x="8" y="21"/>
                    <a:pt x="7" y="21"/>
                  </a:cubicBezTo>
                  <a:cubicBezTo>
                    <a:pt x="7" y="20"/>
                    <a:pt x="7" y="20"/>
                    <a:pt x="7" y="19"/>
                  </a:cubicBezTo>
                  <a:cubicBezTo>
                    <a:pt x="8" y="19"/>
                    <a:pt x="8" y="18"/>
                    <a:pt x="9" y="17"/>
                  </a:cubicBezTo>
                  <a:cubicBezTo>
                    <a:pt x="10" y="16"/>
                    <a:pt x="10" y="16"/>
                    <a:pt x="10" y="15"/>
                  </a:cubicBezTo>
                  <a:cubicBezTo>
                    <a:pt x="11" y="13"/>
                    <a:pt x="11" y="13"/>
                    <a:pt x="10" y="12"/>
                  </a:cubicBezTo>
                  <a:cubicBezTo>
                    <a:pt x="9" y="12"/>
                    <a:pt x="7" y="13"/>
                    <a:pt x="6" y="15"/>
                  </a:cubicBezTo>
                  <a:cubicBezTo>
                    <a:pt x="4" y="17"/>
                    <a:pt x="3" y="17"/>
                    <a:pt x="2" y="17"/>
                  </a:cubicBezTo>
                  <a:cubicBezTo>
                    <a:pt x="2" y="17"/>
                    <a:pt x="2" y="16"/>
                    <a:pt x="2" y="15"/>
                  </a:cubicBezTo>
                  <a:cubicBezTo>
                    <a:pt x="2" y="14"/>
                    <a:pt x="4" y="12"/>
                    <a:pt x="6" y="9"/>
                  </a:cubicBezTo>
                  <a:cubicBezTo>
                    <a:pt x="6" y="9"/>
                    <a:pt x="7" y="8"/>
                    <a:pt x="9" y="6"/>
                  </a:cubicBezTo>
                  <a:cubicBezTo>
                    <a:pt x="10" y="6"/>
                    <a:pt x="11" y="4"/>
                    <a:pt x="13" y="2"/>
                  </a:cubicBezTo>
                  <a:cubicBezTo>
                    <a:pt x="14" y="1"/>
                    <a:pt x="14" y="1"/>
                    <a:pt x="14" y="1"/>
                  </a:cubicBezTo>
                  <a:cubicBezTo>
                    <a:pt x="14" y="0"/>
                    <a:pt x="14" y="0"/>
                    <a:pt x="14" y="0"/>
                  </a:cubicBezTo>
                  <a:cubicBezTo>
                    <a:pt x="13" y="0"/>
                    <a:pt x="13" y="0"/>
                    <a:pt x="12" y="1"/>
                  </a:cubicBezTo>
                  <a:cubicBezTo>
                    <a:pt x="12" y="2"/>
                    <a:pt x="11" y="3"/>
                    <a:pt x="10" y="4"/>
                  </a:cubicBezTo>
                  <a:cubicBezTo>
                    <a:pt x="8" y="5"/>
                    <a:pt x="7" y="6"/>
                    <a:pt x="7" y="6"/>
                  </a:cubicBezTo>
                  <a:cubicBezTo>
                    <a:pt x="4" y="11"/>
                    <a:pt x="2" y="13"/>
                    <a:pt x="1" y="14"/>
                  </a:cubicBezTo>
                  <a:cubicBezTo>
                    <a:pt x="0" y="15"/>
                    <a:pt x="0" y="16"/>
                    <a:pt x="0" y="17"/>
                  </a:cubicBezTo>
                  <a:cubicBezTo>
                    <a:pt x="0" y="18"/>
                    <a:pt x="0" y="18"/>
                    <a:pt x="1" y="19"/>
                  </a:cubicBezTo>
                  <a:cubicBezTo>
                    <a:pt x="2" y="19"/>
                    <a:pt x="3" y="19"/>
                    <a:pt x="3" y="19"/>
                  </a:cubicBezTo>
                  <a:cubicBezTo>
                    <a:pt x="5" y="17"/>
                    <a:pt x="6" y="16"/>
                    <a:pt x="6" y="16"/>
                  </a:cubicBezTo>
                  <a:cubicBezTo>
                    <a:pt x="7" y="15"/>
                    <a:pt x="8" y="14"/>
                    <a:pt x="8" y="14"/>
                  </a:cubicBezTo>
                  <a:cubicBezTo>
                    <a:pt x="9" y="14"/>
                    <a:pt x="9" y="14"/>
                    <a:pt x="9" y="15"/>
                  </a:cubicBezTo>
                  <a:cubicBezTo>
                    <a:pt x="9" y="15"/>
                    <a:pt x="9" y="16"/>
                    <a:pt x="8" y="17"/>
                  </a:cubicBezTo>
                  <a:cubicBezTo>
                    <a:pt x="6" y="19"/>
                    <a:pt x="5" y="21"/>
                    <a:pt x="5" y="21"/>
                  </a:cubicBezTo>
                  <a:cubicBezTo>
                    <a:pt x="5" y="22"/>
                    <a:pt x="5" y="22"/>
                    <a:pt x="5" y="23"/>
                  </a:cubicBezTo>
                  <a:cubicBezTo>
                    <a:pt x="6" y="23"/>
                    <a:pt x="6" y="23"/>
                    <a:pt x="7" y="23"/>
                  </a:cubicBezTo>
                  <a:cubicBezTo>
                    <a:pt x="7" y="23"/>
                    <a:pt x="8" y="23"/>
                    <a:pt x="10" y="22"/>
                  </a:cubicBezTo>
                  <a:cubicBezTo>
                    <a:pt x="11" y="21"/>
                    <a:pt x="12" y="20"/>
                    <a:pt x="13" y="19"/>
                  </a:cubicBezTo>
                  <a:cubicBezTo>
                    <a:pt x="13" y="19"/>
                    <a:pt x="14" y="18"/>
                    <a:pt x="16" y="17"/>
                  </a:cubicBezTo>
                  <a:cubicBezTo>
                    <a:pt x="17" y="16"/>
                    <a:pt x="18" y="15"/>
                    <a:pt x="18" y="1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322"/>
            <p:cNvSpPr/>
            <p:nvPr/>
          </p:nvSpPr>
          <p:spPr bwMode="auto">
            <a:xfrm>
              <a:off x="3501" y="2469"/>
              <a:ext cx="56" cy="56"/>
            </a:xfrm>
            <a:custGeom>
              <a:avLst/>
              <a:gdLst>
                <a:gd name="T0" fmla="*/ 19 w 24"/>
                <a:gd name="T1" fmla="*/ 15 h 24"/>
                <a:gd name="T2" fmla="*/ 22 w 24"/>
                <a:gd name="T3" fmla="*/ 12 h 24"/>
                <a:gd name="T4" fmla="*/ 23 w 24"/>
                <a:gd name="T5" fmla="*/ 11 h 24"/>
                <a:gd name="T6" fmla="*/ 24 w 24"/>
                <a:gd name="T7" fmla="*/ 11 h 24"/>
                <a:gd name="T8" fmla="*/ 24 w 24"/>
                <a:gd name="T9" fmla="*/ 9 h 24"/>
                <a:gd name="T10" fmla="*/ 23 w 24"/>
                <a:gd name="T11" fmla="*/ 9 h 24"/>
                <a:gd name="T12" fmla="*/ 21 w 24"/>
                <a:gd name="T13" fmla="*/ 11 h 24"/>
                <a:gd name="T14" fmla="*/ 17 w 24"/>
                <a:gd name="T15" fmla="*/ 14 h 24"/>
                <a:gd name="T16" fmla="*/ 15 w 24"/>
                <a:gd name="T17" fmla="*/ 16 h 24"/>
                <a:gd name="T18" fmla="*/ 13 w 24"/>
                <a:gd name="T19" fmla="*/ 18 h 24"/>
                <a:gd name="T20" fmla="*/ 9 w 24"/>
                <a:gd name="T21" fmla="*/ 21 h 24"/>
                <a:gd name="T22" fmla="*/ 8 w 24"/>
                <a:gd name="T23" fmla="*/ 21 h 24"/>
                <a:gd name="T24" fmla="*/ 8 w 24"/>
                <a:gd name="T25" fmla="*/ 20 h 24"/>
                <a:gd name="T26" fmla="*/ 9 w 24"/>
                <a:gd name="T27" fmla="*/ 18 h 24"/>
                <a:gd name="T28" fmla="*/ 11 w 24"/>
                <a:gd name="T29" fmla="*/ 16 h 24"/>
                <a:gd name="T30" fmla="*/ 10 w 24"/>
                <a:gd name="T31" fmla="*/ 13 h 24"/>
                <a:gd name="T32" fmla="*/ 6 w 24"/>
                <a:gd name="T33" fmla="*/ 16 h 24"/>
                <a:gd name="T34" fmla="*/ 3 w 24"/>
                <a:gd name="T35" fmla="*/ 18 h 24"/>
                <a:gd name="T36" fmla="*/ 3 w 24"/>
                <a:gd name="T37" fmla="*/ 16 h 24"/>
                <a:gd name="T38" fmla="*/ 7 w 24"/>
                <a:gd name="T39" fmla="*/ 10 h 24"/>
                <a:gd name="T40" fmla="*/ 10 w 24"/>
                <a:gd name="T41" fmla="*/ 7 h 24"/>
                <a:gd name="T42" fmla="*/ 14 w 24"/>
                <a:gd name="T43" fmla="*/ 2 h 24"/>
                <a:gd name="T44" fmla="*/ 15 w 24"/>
                <a:gd name="T45" fmla="*/ 1 h 24"/>
                <a:gd name="T46" fmla="*/ 14 w 24"/>
                <a:gd name="T47" fmla="*/ 1 h 24"/>
                <a:gd name="T48" fmla="*/ 12 w 24"/>
                <a:gd name="T49" fmla="*/ 2 h 24"/>
                <a:gd name="T50" fmla="*/ 10 w 24"/>
                <a:gd name="T51" fmla="*/ 4 h 24"/>
                <a:gd name="T52" fmla="*/ 8 w 24"/>
                <a:gd name="T53" fmla="*/ 7 h 24"/>
                <a:gd name="T54" fmla="*/ 2 w 24"/>
                <a:gd name="T55" fmla="*/ 14 h 24"/>
                <a:gd name="T56" fmla="*/ 0 w 24"/>
                <a:gd name="T57" fmla="*/ 18 h 24"/>
                <a:gd name="T58" fmla="*/ 2 w 24"/>
                <a:gd name="T59" fmla="*/ 19 h 24"/>
                <a:gd name="T60" fmla="*/ 4 w 24"/>
                <a:gd name="T61" fmla="*/ 19 h 24"/>
                <a:gd name="T62" fmla="*/ 6 w 24"/>
                <a:gd name="T63" fmla="*/ 17 h 24"/>
                <a:gd name="T64" fmla="*/ 8 w 24"/>
                <a:gd name="T65" fmla="*/ 15 h 24"/>
                <a:gd name="T66" fmla="*/ 9 w 24"/>
                <a:gd name="T67" fmla="*/ 16 h 24"/>
                <a:gd name="T68" fmla="*/ 8 w 24"/>
                <a:gd name="T69" fmla="*/ 18 h 24"/>
                <a:gd name="T70" fmla="*/ 5 w 24"/>
                <a:gd name="T71" fmla="*/ 22 h 24"/>
                <a:gd name="T72" fmla="*/ 6 w 24"/>
                <a:gd name="T73" fmla="*/ 23 h 24"/>
                <a:gd name="T74" fmla="*/ 7 w 24"/>
                <a:gd name="T75" fmla="*/ 24 h 24"/>
                <a:gd name="T76" fmla="*/ 10 w 24"/>
                <a:gd name="T77" fmla="*/ 22 h 24"/>
                <a:gd name="T78" fmla="*/ 13 w 24"/>
                <a:gd name="T79" fmla="*/ 20 h 24"/>
                <a:gd name="T80" fmla="*/ 16 w 24"/>
                <a:gd name="T81" fmla="*/ 17 h 24"/>
                <a:gd name="T82" fmla="*/ 19 w 24"/>
                <a:gd name="T83"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 h="24">
                  <a:moveTo>
                    <a:pt x="19" y="15"/>
                  </a:moveTo>
                  <a:cubicBezTo>
                    <a:pt x="20" y="14"/>
                    <a:pt x="21" y="13"/>
                    <a:pt x="22" y="12"/>
                  </a:cubicBezTo>
                  <a:cubicBezTo>
                    <a:pt x="23" y="12"/>
                    <a:pt x="23" y="12"/>
                    <a:pt x="23" y="11"/>
                  </a:cubicBezTo>
                  <a:cubicBezTo>
                    <a:pt x="24" y="11"/>
                    <a:pt x="24" y="11"/>
                    <a:pt x="24" y="11"/>
                  </a:cubicBezTo>
                  <a:cubicBezTo>
                    <a:pt x="24" y="10"/>
                    <a:pt x="24" y="10"/>
                    <a:pt x="24" y="9"/>
                  </a:cubicBezTo>
                  <a:cubicBezTo>
                    <a:pt x="24" y="9"/>
                    <a:pt x="24" y="9"/>
                    <a:pt x="23" y="9"/>
                  </a:cubicBezTo>
                  <a:cubicBezTo>
                    <a:pt x="23" y="9"/>
                    <a:pt x="22" y="10"/>
                    <a:pt x="21" y="11"/>
                  </a:cubicBezTo>
                  <a:cubicBezTo>
                    <a:pt x="20" y="12"/>
                    <a:pt x="19" y="13"/>
                    <a:pt x="17" y="14"/>
                  </a:cubicBezTo>
                  <a:cubicBezTo>
                    <a:pt x="17" y="15"/>
                    <a:pt x="16" y="16"/>
                    <a:pt x="15" y="16"/>
                  </a:cubicBezTo>
                  <a:cubicBezTo>
                    <a:pt x="14" y="17"/>
                    <a:pt x="14" y="18"/>
                    <a:pt x="13" y="18"/>
                  </a:cubicBezTo>
                  <a:cubicBezTo>
                    <a:pt x="11" y="20"/>
                    <a:pt x="10" y="21"/>
                    <a:pt x="9" y="21"/>
                  </a:cubicBezTo>
                  <a:cubicBezTo>
                    <a:pt x="9" y="22"/>
                    <a:pt x="8" y="22"/>
                    <a:pt x="8" y="21"/>
                  </a:cubicBezTo>
                  <a:cubicBezTo>
                    <a:pt x="7" y="21"/>
                    <a:pt x="7" y="21"/>
                    <a:pt x="8" y="20"/>
                  </a:cubicBezTo>
                  <a:cubicBezTo>
                    <a:pt x="8" y="20"/>
                    <a:pt x="9" y="19"/>
                    <a:pt x="9" y="18"/>
                  </a:cubicBezTo>
                  <a:cubicBezTo>
                    <a:pt x="10" y="17"/>
                    <a:pt x="10" y="16"/>
                    <a:pt x="11" y="16"/>
                  </a:cubicBezTo>
                  <a:cubicBezTo>
                    <a:pt x="12" y="14"/>
                    <a:pt x="12" y="13"/>
                    <a:pt x="10" y="13"/>
                  </a:cubicBezTo>
                  <a:cubicBezTo>
                    <a:pt x="9" y="13"/>
                    <a:pt x="8" y="14"/>
                    <a:pt x="6" y="16"/>
                  </a:cubicBezTo>
                  <a:cubicBezTo>
                    <a:pt x="4" y="17"/>
                    <a:pt x="3" y="18"/>
                    <a:pt x="3" y="18"/>
                  </a:cubicBezTo>
                  <a:cubicBezTo>
                    <a:pt x="2" y="17"/>
                    <a:pt x="2" y="17"/>
                    <a:pt x="3" y="16"/>
                  </a:cubicBezTo>
                  <a:cubicBezTo>
                    <a:pt x="3" y="15"/>
                    <a:pt x="4" y="13"/>
                    <a:pt x="7" y="10"/>
                  </a:cubicBezTo>
                  <a:cubicBezTo>
                    <a:pt x="7" y="10"/>
                    <a:pt x="8" y="9"/>
                    <a:pt x="10" y="7"/>
                  </a:cubicBezTo>
                  <a:cubicBezTo>
                    <a:pt x="10" y="6"/>
                    <a:pt x="12" y="5"/>
                    <a:pt x="14" y="2"/>
                  </a:cubicBezTo>
                  <a:cubicBezTo>
                    <a:pt x="14" y="2"/>
                    <a:pt x="15" y="1"/>
                    <a:pt x="15" y="1"/>
                  </a:cubicBezTo>
                  <a:cubicBezTo>
                    <a:pt x="15" y="1"/>
                    <a:pt x="15" y="1"/>
                    <a:pt x="14" y="1"/>
                  </a:cubicBezTo>
                  <a:cubicBezTo>
                    <a:pt x="14" y="0"/>
                    <a:pt x="13" y="1"/>
                    <a:pt x="12" y="2"/>
                  </a:cubicBezTo>
                  <a:cubicBezTo>
                    <a:pt x="12" y="2"/>
                    <a:pt x="11" y="3"/>
                    <a:pt x="10" y="4"/>
                  </a:cubicBezTo>
                  <a:cubicBezTo>
                    <a:pt x="9" y="6"/>
                    <a:pt x="8" y="7"/>
                    <a:pt x="8" y="7"/>
                  </a:cubicBezTo>
                  <a:cubicBezTo>
                    <a:pt x="4" y="12"/>
                    <a:pt x="2" y="14"/>
                    <a:pt x="2" y="14"/>
                  </a:cubicBezTo>
                  <a:cubicBezTo>
                    <a:pt x="1" y="16"/>
                    <a:pt x="0" y="17"/>
                    <a:pt x="0" y="18"/>
                  </a:cubicBezTo>
                  <a:cubicBezTo>
                    <a:pt x="0" y="18"/>
                    <a:pt x="1" y="19"/>
                    <a:pt x="2" y="19"/>
                  </a:cubicBezTo>
                  <a:cubicBezTo>
                    <a:pt x="2" y="20"/>
                    <a:pt x="3" y="20"/>
                    <a:pt x="4" y="19"/>
                  </a:cubicBezTo>
                  <a:cubicBezTo>
                    <a:pt x="5" y="18"/>
                    <a:pt x="6" y="17"/>
                    <a:pt x="6" y="17"/>
                  </a:cubicBezTo>
                  <a:cubicBezTo>
                    <a:pt x="8" y="16"/>
                    <a:pt x="9" y="15"/>
                    <a:pt x="8" y="15"/>
                  </a:cubicBezTo>
                  <a:cubicBezTo>
                    <a:pt x="9" y="15"/>
                    <a:pt x="9" y="15"/>
                    <a:pt x="9" y="16"/>
                  </a:cubicBezTo>
                  <a:cubicBezTo>
                    <a:pt x="9" y="16"/>
                    <a:pt x="9" y="17"/>
                    <a:pt x="8" y="18"/>
                  </a:cubicBezTo>
                  <a:cubicBezTo>
                    <a:pt x="6" y="20"/>
                    <a:pt x="6" y="21"/>
                    <a:pt x="5" y="22"/>
                  </a:cubicBezTo>
                  <a:cubicBezTo>
                    <a:pt x="5" y="23"/>
                    <a:pt x="5" y="23"/>
                    <a:pt x="6" y="23"/>
                  </a:cubicBezTo>
                  <a:cubicBezTo>
                    <a:pt x="6" y="24"/>
                    <a:pt x="7" y="24"/>
                    <a:pt x="7" y="24"/>
                  </a:cubicBezTo>
                  <a:cubicBezTo>
                    <a:pt x="8" y="24"/>
                    <a:pt x="9" y="23"/>
                    <a:pt x="10" y="22"/>
                  </a:cubicBezTo>
                  <a:cubicBezTo>
                    <a:pt x="11" y="21"/>
                    <a:pt x="12" y="21"/>
                    <a:pt x="13" y="20"/>
                  </a:cubicBezTo>
                  <a:cubicBezTo>
                    <a:pt x="14" y="19"/>
                    <a:pt x="15" y="19"/>
                    <a:pt x="16" y="17"/>
                  </a:cubicBezTo>
                  <a:cubicBezTo>
                    <a:pt x="17" y="16"/>
                    <a:pt x="18" y="16"/>
                    <a:pt x="19" y="1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323"/>
            <p:cNvSpPr/>
            <p:nvPr/>
          </p:nvSpPr>
          <p:spPr bwMode="auto">
            <a:xfrm>
              <a:off x="3534" y="2497"/>
              <a:ext cx="54" cy="57"/>
            </a:xfrm>
            <a:custGeom>
              <a:avLst/>
              <a:gdLst>
                <a:gd name="T0" fmla="*/ 15 w 23"/>
                <a:gd name="T1" fmla="*/ 17 h 24"/>
                <a:gd name="T2" fmla="*/ 18 w 23"/>
                <a:gd name="T3" fmla="*/ 15 h 24"/>
                <a:gd name="T4" fmla="*/ 22 w 23"/>
                <a:gd name="T5" fmla="*/ 12 h 24"/>
                <a:gd name="T6" fmla="*/ 22 w 23"/>
                <a:gd name="T7" fmla="*/ 11 h 24"/>
                <a:gd name="T8" fmla="*/ 23 w 23"/>
                <a:gd name="T9" fmla="*/ 10 h 24"/>
                <a:gd name="T10" fmla="*/ 23 w 23"/>
                <a:gd name="T11" fmla="*/ 9 h 24"/>
                <a:gd name="T12" fmla="*/ 22 w 23"/>
                <a:gd name="T13" fmla="*/ 9 h 24"/>
                <a:gd name="T14" fmla="*/ 20 w 23"/>
                <a:gd name="T15" fmla="*/ 11 h 24"/>
                <a:gd name="T16" fmla="*/ 17 w 23"/>
                <a:gd name="T17" fmla="*/ 14 h 24"/>
                <a:gd name="T18" fmla="*/ 14 w 23"/>
                <a:gd name="T19" fmla="*/ 16 h 24"/>
                <a:gd name="T20" fmla="*/ 13 w 23"/>
                <a:gd name="T21" fmla="*/ 18 h 24"/>
                <a:gd name="T22" fmla="*/ 9 w 23"/>
                <a:gd name="T23" fmla="*/ 21 h 24"/>
                <a:gd name="T24" fmla="*/ 7 w 23"/>
                <a:gd name="T25" fmla="*/ 21 h 24"/>
                <a:gd name="T26" fmla="*/ 7 w 23"/>
                <a:gd name="T27" fmla="*/ 20 h 24"/>
                <a:gd name="T28" fmla="*/ 9 w 23"/>
                <a:gd name="T29" fmla="*/ 18 h 24"/>
                <a:gd name="T30" fmla="*/ 10 w 23"/>
                <a:gd name="T31" fmla="*/ 16 h 24"/>
                <a:gd name="T32" fmla="*/ 10 w 23"/>
                <a:gd name="T33" fmla="*/ 13 h 24"/>
                <a:gd name="T34" fmla="*/ 5 w 23"/>
                <a:gd name="T35" fmla="*/ 15 h 24"/>
                <a:gd name="T36" fmla="*/ 2 w 23"/>
                <a:gd name="T37" fmla="*/ 17 h 24"/>
                <a:gd name="T38" fmla="*/ 2 w 23"/>
                <a:gd name="T39" fmla="*/ 16 h 24"/>
                <a:gd name="T40" fmla="*/ 6 w 23"/>
                <a:gd name="T41" fmla="*/ 10 h 24"/>
                <a:gd name="T42" fmla="*/ 9 w 23"/>
                <a:gd name="T43" fmla="*/ 7 h 24"/>
                <a:gd name="T44" fmla="*/ 13 w 23"/>
                <a:gd name="T45" fmla="*/ 2 h 24"/>
                <a:gd name="T46" fmla="*/ 14 w 23"/>
                <a:gd name="T47" fmla="*/ 1 h 24"/>
                <a:gd name="T48" fmla="*/ 14 w 23"/>
                <a:gd name="T49" fmla="*/ 0 h 24"/>
                <a:gd name="T50" fmla="*/ 12 w 23"/>
                <a:gd name="T51" fmla="*/ 1 h 24"/>
                <a:gd name="T52" fmla="*/ 9 w 23"/>
                <a:gd name="T53" fmla="*/ 4 h 24"/>
                <a:gd name="T54" fmla="*/ 7 w 23"/>
                <a:gd name="T55" fmla="*/ 7 h 24"/>
                <a:gd name="T56" fmla="*/ 1 w 23"/>
                <a:gd name="T57" fmla="*/ 14 h 24"/>
                <a:gd name="T58" fmla="*/ 0 w 23"/>
                <a:gd name="T59" fmla="*/ 17 h 24"/>
                <a:gd name="T60" fmla="*/ 1 w 23"/>
                <a:gd name="T61" fmla="*/ 19 h 24"/>
                <a:gd name="T62" fmla="*/ 3 w 23"/>
                <a:gd name="T63" fmla="*/ 19 h 24"/>
                <a:gd name="T64" fmla="*/ 6 w 23"/>
                <a:gd name="T65" fmla="*/ 16 h 24"/>
                <a:gd name="T66" fmla="*/ 8 w 23"/>
                <a:gd name="T67" fmla="*/ 15 h 24"/>
                <a:gd name="T68" fmla="*/ 9 w 23"/>
                <a:gd name="T69" fmla="*/ 15 h 24"/>
                <a:gd name="T70" fmla="*/ 8 w 23"/>
                <a:gd name="T71" fmla="*/ 17 h 24"/>
                <a:gd name="T72" fmla="*/ 5 w 23"/>
                <a:gd name="T73" fmla="*/ 22 h 24"/>
                <a:gd name="T74" fmla="*/ 5 w 23"/>
                <a:gd name="T75" fmla="*/ 23 h 24"/>
                <a:gd name="T76" fmla="*/ 6 w 23"/>
                <a:gd name="T77" fmla="*/ 24 h 24"/>
                <a:gd name="T78" fmla="*/ 9 w 23"/>
                <a:gd name="T79" fmla="*/ 22 h 24"/>
                <a:gd name="T80" fmla="*/ 13 w 23"/>
                <a:gd name="T81" fmla="*/ 19 h 24"/>
                <a:gd name="T82" fmla="*/ 15 w 23"/>
                <a:gd name="T83"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 h="24">
                  <a:moveTo>
                    <a:pt x="15" y="17"/>
                  </a:moveTo>
                  <a:cubicBezTo>
                    <a:pt x="16" y="16"/>
                    <a:pt x="17" y="15"/>
                    <a:pt x="18" y="15"/>
                  </a:cubicBezTo>
                  <a:cubicBezTo>
                    <a:pt x="19" y="14"/>
                    <a:pt x="20" y="13"/>
                    <a:pt x="22" y="12"/>
                  </a:cubicBezTo>
                  <a:cubicBezTo>
                    <a:pt x="22" y="12"/>
                    <a:pt x="22" y="11"/>
                    <a:pt x="22" y="11"/>
                  </a:cubicBezTo>
                  <a:cubicBezTo>
                    <a:pt x="23" y="11"/>
                    <a:pt x="23" y="10"/>
                    <a:pt x="23" y="10"/>
                  </a:cubicBezTo>
                  <a:cubicBezTo>
                    <a:pt x="23" y="10"/>
                    <a:pt x="23" y="10"/>
                    <a:pt x="23" y="9"/>
                  </a:cubicBezTo>
                  <a:cubicBezTo>
                    <a:pt x="23" y="9"/>
                    <a:pt x="23" y="9"/>
                    <a:pt x="22" y="9"/>
                  </a:cubicBezTo>
                  <a:cubicBezTo>
                    <a:pt x="22" y="9"/>
                    <a:pt x="21" y="9"/>
                    <a:pt x="20" y="11"/>
                  </a:cubicBezTo>
                  <a:cubicBezTo>
                    <a:pt x="19" y="12"/>
                    <a:pt x="18" y="13"/>
                    <a:pt x="17" y="14"/>
                  </a:cubicBezTo>
                  <a:cubicBezTo>
                    <a:pt x="16" y="15"/>
                    <a:pt x="15" y="15"/>
                    <a:pt x="14" y="16"/>
                  </a:cubicBezTo>
                  <a:cubicBezTo>
                    <a:pt x="14" y="17"/>
                    <a:pt x="13" y="18"/>
                    <a:pt x="13" y="18"/>
                  </a:cubicBezTo>
                  <a:cubicBezTo>
                    <a:pt x="11" y="20"/>
                    <a:pt x="9" y="21"/>
                    <a:pt x="9" y="21"/>
                  </a:cubicBezTo>
                  <a:cubicBezTo>
                    <a:pt x="8" y="21"/>
                    <a:pt x="8" y="21"/>
                    <a:pt x="7" y="21"/>
                  </a:cubicBezTo>
                  <a:cubicBezTo>
                    <a:pt x="7" y="21"/>
                    <a:pt x="7" y="20"/>
                    <a:pt x="7" y="20"/>
                  </a:cubicBezTo>
                  <a:cubicBezTo>
                    <a:pt x="7" y="19"/>
                    <a:pt x="8" y="19"/>
                    <a:pt x="9" y="18"/>
                  </a:cubicBezTo>
                  <a:cubicBezTo>
                    <a:pt x="9" y="17"/>
                    <a:pt x="10" y="16"/>
                    <a:pt x="10" y="16"/>
                  </a:cubicBezTo>
                  <a:cubicBezTo>
                    <a:pt x="11" y="14"/>
                    <a:pt x="11" y="13"/>
                    <a:pt x="10" y="13"/>
                  </a:cubicBezTo>
                  <a:cubicBezTo>
                    <a:pt x="8" y="13"/>
                    <a:pt x="7" y="13"/>
                    <a:pt x="5" y="15"/>
                  </a:cubicBezTo>
                  <a:cubicBezTo>
                    <a:pt x="4" y="17"/>
                    <a:pt x="3" y="18"/>
                    <a:pt x="2" y="17"/>
                  </a:cubicBezTo>
                  <a:cubicBezTo>
                    <a:pt x="2" y="17"/>
                    <a:pt x="2" y="16"/>
                    <a:pt x="2" y="16"/>
                  </a:cubicBezTo>
                  <a:cubicBezTo>
                    <a:pt x="2" y="15"/>
                    <a:pt x="4" y="13"/>
                    <a:pt x="6" y="10"/>
                  </a:cubicBezTo>
                  <a:cubicBezTo>
                    <a:pt x="6" y="10"/>
                    <a:pt x="7" y="9"/>
                    <a:pt x="9" y="7"/>
                  </a:cubicBezTo>
                  <a:cubicBezTo>
                    <a:pt x="10" y="6"/>
                    <a:pt x="11" y="5"/>
                    <a:pt x="13" y="2"/>
                  </a:cubicBezTo>
                  <a:cubicBezTo>
                    <a:pt x="14" y="2"/>
                    <a:pt x="14" y="1"/>
                    <a:pt x="14" y="1"/>
                  </a:cubicBezTo>
                  <a:cubicBezTo>
                    <a:pt x="14" y="1"/>
                    <a:pt x="14" y="1"/>
                    <a:pt x="14" y="0"/>
                  </a:cubicBezTo>
                  <a:cubicBezTo>
                    <a:pt x="13" y="0"/>
                    <a:pt x="12" y="0"/>
                    <a:pt x="12" y="1"/>
                  </a:cubicBezTo>
                  <a:cubicBezTo>
                    <a:pt x="11" y="2"/>
                    <a:pt x="10" y="3"/>
                    <a:pt x="9" y="4"/>
                  </a:cubicBezTo>
                  <a:cubicBezTo>
                    <a:pt x="8" y="6"/>
                    <a:pt x="7" y="6"/>
                    <a:pt x="7" y="7"/>
                  </a:cubicBezTo>
                  <a:cubicBezTo>
                    <a:pt x="3" y="11"/>
                    <a:pt x="1" y="14"/>
                    <a:pt x="1" y="14"/>
                  </a:cubicBezTo>
                  <a:cubicBezTo>
                    <a:pt x="0" y="15"/>
                    <a:pt x="0" y="16"/>
                    <a:pt x="0" y="17"/>
                  </a:cubicBezTo>
                  <a:cubicBezTo>
                    <a:pt x="0" y="18"/>
                    <a:pt x="0" y="19"/>
                    <a:pt x="1" y="19"/>
                  </a:cubicBezTo>
                  <a:cubicBezTo>
                    <a:pt x="2" y="19"/>
                    <a:pt x="3" y="19"/>
                    <a:pt x="3" y="19"/>
                  </a:cubicBezTo>
                  <a:cubicBezTo>
                    <a:pt x="5" y="17"/>
                    <a:pt x="6" y="17"/>
                    <a:pt x="6" y="16"/>
                  </a:cubicBezTo>
                  <a:cubicBezTo>
                    <a:pt x="7" y="15"/>
                    <a:pt x="8" y="15"/>
                    <a:pt x="8" y="15"/>
                  </a:cubicBezTo>
                  <a:cubicBezTo>
                    <a:pt x="8" y="14"/>
                    <a:pt x="9" y="15"/>
                    <a:pt x="9" y="15"/>
                  </a:cubicBezTo>
                  <a:cubicBezTo>
                    <a:pt x="9" y="16"/>
                    <a:pt x="8" y="16"/>
                    <a:pt x="8" y="17"/>
                  </a:cubicBezTo>
                  <a:cubicBezTo>
                    <a:pt x="6" y="20"/>
                    <a:pt x="5" y="21"/>
                    <a:pt x="5" y="22"/>
                  </a:cubicBezTo>
                  <a:cubicBezTo>
                    <a:pt x="5" y="22"/>
                    <a:pt x="5" y="23"/>
                    <a:pt x="5" y="23"/>
                  </a:cubicBezTo>
                  <a:cubicBezTo>
                    <a:pt x="5" y="24"/>
                    <a:pt x="6" y="24"/>
                    <a:pt x="6" y="24"/>
                  </a:cubicBezTo>
                  <a:cubicBezTo>
                    <a:pt x="7" y="24"/>
                    <a:pt x="8" y="23"/>
                    <a:pt x="9" y="22"/>
                  </a:cubicBezTo>
                  <a:cubicBezTo>
                    <a:pt x="10" y="21"/>
                    <a:pt x="11" y="20"/>
                    <a:pt x="13" y="19"/>
                  </a:cubicBezTo>
                  <a:cubicBezTo>
                    <a:pt x="13" y="19"/>
                    <a:pt x="14" y="18"/>
                    <a:pt x="15" y="1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324"/>
            <p:cNvSpPr/>
            <p:nvPr/>
          </p:nvSpPr>
          <p:spPr bwMode="auto">
            <a:xfrm>
              <a:off x="3562" y="2559"/>
              <a:ext cx="10" cy="9"/>
            </a:xfrm>
            <a:custGeom>
              <a:avLst/>
              <a:gdLst>
                <a:gd name="T0" fmla="*/ 1 w 4"/>
                <a:gd name="T1" fmla="*/ 0 h 4"/>
                <a:gd name="T2" fmla="*/ 0 w 4"/>
                <a:gd name="T3" fmla="*/ 1 h 4"/>
                <a:gd name="T4" fmla="*/ 0 w 4"/>
                <a:gd name="T5" fmla="*/ 3 h 4"/>
                <a:gd name="T6" fmla="*/ 2 w 4"/>
                <a:gd name="T7" fmla="*/ 4 h 4"/>
                <a:gd name="T8" fmla="*/ 4 w 4"/>
                <a:gd name="T9" fmla="*/ 2 h 4"/>
                <a:gd name="T10" fmla="*/ 3 w 4"/>
                <a:gd name="T11" fmla="*/ 1 h 4"/>
                <a:gd name="T12" fmla="*/ 1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1" y="0"/>
                  </a:moveTo>
                  <a:cubicBezTo>
                    <a:pt x="1" y="0"/>
                    <a:pt x="0" y="0"/>
                    <a:pt x="0" y="1"/>
                  </a:cubicBezTo>
                  <a:cubicBezTo>
                    <a:pt x="0" y="2"/>
                    <a:pt x="0" y="2"/>
                    <a:pt x="0" y="3"/>
                  </a:cubicBezTo>
                  <a:cubicBezTo>
                    <a:pt x="0" y="4"/>
                    <a:pt x="1" y="4"/>
                    <a:pt x="2" y="4"/>
                  </a:cubicBezTo>
                  <a:cubicBezTo>
                    <a:pt x="3" y="3"/>
                    <a:pt x="4" y="3"/>
                    <a:pt x="4" y="2"/>
                  </a:cubicBezTo>
                  <a:cubicBezTo>
                    <a:pt x="4" y="2"/>
                    <a:pt x="3" y="1"/>
                    <a:pt x="3" y="1"/>
                  </a:cubicBezTo>
                  <a:cubicBezTo>
                    <a:pt x="3" y="0"/>
                    <a:pt x="2" y="0"/>
                    <a:pt x="1" y="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325"/>
            <p:cNvSpPr/>
            <p:nvPr/>
          </p:nvSpPr>
          <p:spPr bwMode="auto">
            <a:xfrm>
              <a:off x="3576" y="2523"/>
              <a:ext cx="50" cy="57"/>
            </a:xfrm>
            <a:custGeom>
              <a:avLst/>
              <a:gdLst>
                <a:gd name="T0" fmla="*/ 13 w 21"/>
                <a:gd name="T1" fmla="*/ 11 h 24"/>
                <a:gd name="T2" fmla="*/ 19 w 21"/>
                <a:gd name="T3" fmla="*/ 5 h 24"/>
                <a:gd name="T4" fmla="*/ 20 w 21"/>
                <a:gd name="T5" fmla="*/ 1 h 24"/>
                <a:gd name="T6" fmla="*/ 19 w 21"/>
                <a:gd name="T7" fmla="*/ 0 h 24"/>
                <a:gd name="T8" fmla="*/ 18 w 21"/>
                <a:gd name="T9" fmla="*/ 0 h 24"/>
                <a:gd name="T10" fmla="*/ 18 w 21"/>
                <a:gd name="T11" fmla="*/ 1 h 24"/>
                <a:gd name="T12" fmla="*/ 18 w 21"/>
                <a:gd name="T13" fmla="*/ 1 h 24"/>
                <a:gd name="T14" fmla="*/ 19 w 21"/>
                <a:gd name="T15" fmla="*/ 2 h 24"/>
                <a:gd name="T16" fmla="*/ 17 w 21"/>
                <a:gd name="T17" fmla="*/ 5 h 24"/>
                <a:gd name="T18" fmla="*/ 11 w 21"/>
                <a:gd name="T19" fmla="*/ 11 h 24"/>
                <a:gd name="T20" fmla="*/ 5 w 21"/>
                <a:gd name="T21" fmla="*/ 17 h 24"/>
                <a:gd name="T22" fmla="*/ 4 w 21"/>
                <a:gd name="T23" fmla="*/ 18 h 24"/>
                <a:gd name="T24" fmla="*/ 2 w 21"/>
                <a:gd name="T25" fmla="*/ 19 h 24"/>
                <a:gd name="T26" fmla="*/ 0 w 21"/>
                <a:gd name="T27" fmla="*/ 22 h 24"/>
                <a:gd name="T28" fmla="*/ 1 w 21"/>
                <a:gd name="T29" fmla="*/ 24 h 24"/>
                <a:gd name="T30" fmla="*/ 2 w 21"/>
                <a:gd name="T31" fmla="*/ 23 h 24"/>
                <a:gd name="T32" fmla="*/ 7 w 21"/>
                <a:gd name="T33" fmla="*/ 17 h 24"/>
                <a:gd name="T34" fmla="*/ 13 w 21"/>
                <a:gd name="T35"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24">
                  <a:moveTo>
                    <a:pt x="13" y="11"/>
                  </a:moveTo>
                  <a:cubicBezTo>
                    <a:pt x="16" y="8"/>
                    <a:pt x="18" y="6"/>
                    <a:pt x="19" y="5"/>
                  </a:cubicBezTo>
                  <a:cubicBezTo>
                    <a:pt x="21" y="3"/>
                    <a:pt x="21" y="2"/>
                    <a:pt x="20" y="1"/>
                  </a:cubicBezTo>
                  <a:cubicBezTo>
                    <a:pt x="20" y="0"/>
                    <a:pt x="19" y="0"/>
                    <a:pt x="19" y="0"/>
                  </a:cubicBezTo>
                  <a:cubicBezTo>
                    <a:pt x="19" y="0"/>
                    <a:pt x="19" y="0"/>
                    <a:pt x="18" y="0"/>
                  </a:cubicBezTo>
                  <a:cubicBezTo>
                    <a:pt x="18" y="0"/>
                    <a:pt x="18" y="1"/>
                    <a:pt x="18" y="1"/>
                  </a:cubicBezTo>
                  <a:cubicBezTo>
                    <a:pt x="18" y="1"/>
                    <a:pt x="18" y="1"/>
                    <a:pt x="18" y="1"/>
                  </a:cubicBezTo>
                  <a:cubicBezTo>
                    <a:pt x="19" y="2"/>
                    <a:pt x="19" y="2"/>
                    <a:pt x="19" y="2"/>
                  </a:cubicBezTo>
                  <a:cubicBezTo>
                    <a:pt x="19" y="2"/>
                    <a:pt x="18" y="3"/>
                    <a:pt x="17" y="5"/>
                  </a:cubicBezTo>
                  <a:cubicBezTo>
                    <a:pt x="17" y="4"/>
                    <a:pt x="15" y="6"/>
                    <a:pt x="11" y="11"/>
                  </a:cubicBezTo>
                  <a:cubicBezTo>
                    <a:pt x="9" y="13"/>
                    <a:pt x="7" y="15"/>
                    <a:pt x="5" y="17"/>
                  </a:cubicBezTo>
                  <a:cubicBezTo>
                    <a:pt x="5" y="17"/>
                    <a:pt x="4" y="17"/>
                    <a:pt x="4" y="18"/>
                  </a:cubicBezTo>
                  <a:cubicBezTo>
                    <a:pt x="3" y="18"/>
                    <a:pt x="2" y="19"/>
                    <a:pt x="2" y="19"/>
                  </a:cubicBezTo>
                  <a:cubicBezTo>
                    <a:pt x="1" y="20"/>
                    <a:pt x="0" y="21"/>
                    <a:pt x="0" y="22"/>
                  </a:cubicBezTo>
                  <a:cubicBezTo>
                    <a:pt x="0" y="23"/>
                    <a:pt x="0" y="24"/>
                    <a:pt x="1" y="24"/>
                  </a:cubicBezTo>
                  <a:cubicBezTo>
                    <a:pt x="2" y="24"/>
                    <a:pt x="2" y="24"/>
                    <a:pt x="2" y="23"/>
                  </a:cubicBezTo>
                  <a:cubicBezTo>
                    <a:pt x="3" y="22"/>
                    <a:pt x="4" y="20"/>
                    <a:pt x="7" y="17"/>
                  </a:cubicBezTo>
                  <a:cubicBezTo>
                    <a:pt x="8" y="16"/>
                    <a:pt x="10" y="14"/>
                    <a:pt x="13" y="1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326"/>
            <p:cNvSpPr>
              <a:spLocks noEditPoints="1"/>
            </p:cNvSpPr>
            <p:nvPr/>
          </p:nvSpPr>
          <p:spPr bwMode="auto">
            <a:xfrm>
              <a:off x="3593" y="2552"/>
              <a:ext cx="42" cy="47"/>
            </a:xfrm>
            <a:custGeom>
              <a:avLst/>
              <a:gdLst>
                <a:gd name="T0" fmla="*/ 13 w 18"/>
                <a:gd name="T1" fmla="*/ 13 h 20"/>
                <a:gd name="T2" fmla="*/ 14 w 18"/>
                <a:gd name="T3" fmla="*/ 12 h 20"/>
                <a:gd name="T4" fmla="*/ 18 w 18"/>
                <a:gd name="T5" fmla="*/ 6 h 20"/>
                <a:gd name="T6" fmla="*/ 17 w 18"/>
                <a:gd name="T7" fmla="*/ 3 h 20"/>
                <a:gd name="T8" fmla="*/ 16 w 18"/>
                <a:gd name="T9" fmla="*/ 2 h 20"/>
                <a:gd name="T10" fmla="*/ 15 w 18"/>
                <a:gd name="T11" fmla="*/ 0 h 20"/>
                <a:gd name="T12" fmla="*/ 11 w 18"/>
                <a:gd name="T13" fmla="*/ 2 h 20"/>
                <a:gd name="T14" fmla="*/ 7 w 18"/>
                <a:gd name="T15" fmla="*/ 6 h 20"/>
                <a:gd name="T16" fmla="*/ 2 w 18"/>
                <a:gd name="T17" fmla="*/ 11 h 20"/>
                <a:gd name="T18" fmla="*/ 0 w 18"/>
                <a:gd name="T19" fmla="*/ 16 h 20"/>
                <a:gd name="T20" fmla="*/ 2 w 18"/>
                <a:gd name="T21" fmla="*/ 20 h 20"/>
                <a:gd name="T22" fmla="*/ 6 w 18"/>
                <a:gd name="T23" fmla="*/ 19 h 20"/>
                <a:gd name="T24" fmla="*/ 11 w 18"/>
                <a:gd name="T25" fmla="*/ 15 h 20"/>
                <a:gd name="T26" fmla="*/ 13 w 18"/>
                <a:gd name="T27" fmla="*/ 13 h 20"/>
                <a:gd name="T28" fmla="*/ 2 w 18"/>
                <a:gd name="T29" fmla="*/ 18 h 20"/>
                <a:gd name="T30" fmla="*/ 2 w 18"/>
                <a:gd name="T31" fmla="*/ 14 h 20"/>
                <a:gd name="T32" fmla="*/ 4 w 18"/>
                <a:gd name="T33" fmla="*/ 11 h 20"/>
                <a:gd name="T34" fmla="*/ 5 w 18"/>
                <a:gd name="T35" fmla="*/ 10 h 20"/>
                <a:gd name="T36" fmla="*/ 5 w 18"/>
                <a:gd name="T37" fmla="*/ 9 h 20"/>
                <a:gd name="T38" fmla="*/ 10 w 18"/>
                <a:gd name="T39" fmla="*/ 5 h 20"/>
                <a:gd name="T40" fmla="*/ 11 w 18"/>
                <a:gd name="T41" fmla="*/ 4 h 20"/>
                <a:gd name="T42" fmla="*/ 14 w 18"/>
                <a:gd name="T43" fmla="*/ 2 h 20"/>
                <a:gd name="T44" fmla="*/ 14 w 18"/>
                <a:gd name="T45" fmla="*/ 2 h 20"/>
                <a:gd name="T46" fmla="*/ 16 w 18"/>
                <a:gd name="T47" fmla="*/ 3 h 20"/>
                <a:gd name="T48" fmla="*/ 12 w 18"/>
                <a:gd name="T49" fmla="*/ 13 h 20"/>
                <a:gd name="T50" fmla="*/ 8 w 18"/>
                <a:gd name="T51" fmla="*/ 16 h 20"/>
                <a:gd name="T52" fmla="*/ 2 w 18"/>
                <a:gd name="T53"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 h="20">
                  <a:moveTo>
                    <a:pt x="13" y="13"/>
                  </a:moveTo>
                  <a:cubicBezTo>
                    <a:pt x="13" y="13"/>
                    <a:pt x="14" y="12"/>
                    <a:pt x="14" y="12"/>
                  </a:cubicBezTo>
                  <a:cubicBezTo>
                    <a:pt x="17" y="9"/>
                    <a:pt x="18" y="7"/>
                    <a:pt x="18" y="6"/>
                  </a:cubicBezTo>
                  <a:cubicBezTo>
                    <a:pt x="18" y="5"/>
                    <a:pt x="18" y="5"/>
                    <a:pt x="17" y="3"/>
                  </a:cubicBezTo>
                  <a:cubicBezTo>
                    <a:pt x="17" y="2"/>
                    <a:pt x="16" y="2"/>
                    <a:pt x="16" y="2"/>
                  </a:cubicBezTo>
                  <a:cubicBezTo>
                    <a:pt x="16" y="1"/>
                    <a:pt x="15" y="0"/>
                    <a:pt x="15" y="0"/>
                  </a:cubicBezTo>
                  <a:cubicBezTo>
                    <a:pt x="14" y="0"/>
                    <a:pt x="13" y="1"/>
                    <a:pt x="11" y="2"/>
                  </a:cubicBezTo>
                  <a:cubicBezTo>
                    <a:pt x="9" y="4"/>
                    <a:pt x="8" y="5"/>
                    <a:pt x="7" y="6"/>
                  </a:cubicBezTo>
                  <a:cubicBezTo>
                    <a:pt x="4" y="9"/>
                    <a:pt x="3" y="10"/>
                    <a:pt x="2" y="11"/>
                  </a:cubicBezTo>
                  <a:cubicBezTo>
                    <a:pt x="1" y="13"/>
                    <a:pt x="0" y="15"/>
                    <a:pt x="0" y="16"/>
                  </a:cubicBezTo>
                  <a:cubicBezTo>
                    <a:pt x="0" y="18"/>
                    <a:pt x="1" y="19"/>
                    <a:pt x="2" y="20"/>
                  </a:cubicBezTo>
                  <a:cubicBezTo>
                    <a:pt x="3" y="20"/>
                    <a:pt x="4" y="20"/>
                    <a:pt x="6" y="19"/>
                  </a:cubicBezTo>
                  <a:cubicBezTo>
                    <a:pt x="8" y="17"/>
                    <a:pt x="10" y="16"/>
                    <a:pt x="11" y="15"/>
                  </a:cubicBezTo>
                  <a:cubicBezTo>
                    <a:pt x="12" y="14"/>
                    <a:pt x="12" y="14"/>
                    <a:pt x="13" y="13"/>
                  </a:cubicBezTo>
                  <a:close/>
                  <a:moveTo>
                    <a:pt x="2" y="18"/>
                  </a:moveTo>
                  <a:cubicBezTo>
                    <a:pt x="1" y="17"/>
                    <a:pt x="1" y="16"/>
                    <a:pt x="2" y="14"/>
                  </a:cubicBezTo>
                  <a:cubicBezTo>
                    <a:pt x="2" y="13"/>
                    <a:pt x="3" y="12"/>
                    <a:pt x="4" y="11"/>
                  </a:cubicBezTo>
                  <a:cubicBezTo>
                    <a:pt x="4" y="11"/>
                    <a:pt x="4" y="11"/>
                    <a:pt x="5" y="10"/>
                  </a:cubicBezTo>
                  <a:cubicBezTo>
                    <a:pt x="5" y="10"/>
                    <a:pt x="5" y="10"/>
                    <a:pt x="5" y="9"/>
                  </a:cubicBezTo>
                  <a:cubicBezTo>
                    <a:pt x="6" y="9"/>
                    <a:pt x="7" y="8"/>
                    <a:pt x="10" y="5"/>
                  </a:cubicBezTo>
                  <a:cubicBezTo>
                    <a:pt x="11" y="4"/>
                    <a:pt x="11" y="4"/>
                    <a:pt x="11" y="4"/>
                  </a:cubicBezTo>
                  <a:cubicBezTo>
                    <a:pt x="12" y="3"/>
                    <a:pt x="13" y="2"/>
                    <a:pt x="14" y="2"/>
                  </a:cubicBezTo>
                  <a:cubicBezTo>
                    <a:pt x="14" y="2"/>
                    <a:pt x="14" y="2"/>
                    <a:pt x="14" y="2"/>
                  </a:cubicBezTo>
                  <a:cubicBezTo>
                    <a:pt x="14" y="2"/>
                    <a:pt x="15" y="2"/>
                    <a:pt x="16" y="3"/>
                  </a:cubicBezTo>
                  <a:cubicBezTo>
                    <a:pt x="17" y="5"/>
                    <a:pt x="16" y="9"/>
                    <a:pt x="12" y="13"/>
                  </a:cubicBezTo>
                  <a:cubicBezTo>
                    <a:pt x="11" y="13"/>
                    <a:pt x="10" y="15"/>
                    <a:pt x="8" y="16"/>
                  </a:cubicBezTo>
                  <a:cubicBezTo>
                    <a:pt x="5" y="18"/>
                    <a:pt x="4" y="19"/>
                    <a:pt x="2" y="1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327"/>
            <p:cNvSpPr/>
            <p:nvPr/>
          </p:nvSpPr>
          <p:spPr bwMode="auto">
            <a:xfrm>
              <a:off x="3612" y="2573"/>
              <a:ext cx="49" cy="40"/>
            </a:xfrm>
            <a:custGeom>
              <a:avLst/>
              <a:gdLst>
                <a:gd name="T0" fmla="*/ 19 w 21"/>
                <a:gd name="T1" fmla="*/ 7 h 17"/>
                <a:gd name="T2" fmla="*/ 19 w 21"/>
                <a:gd name="T3" fmla="*/ 9 h 17"/>
                <a:gd name="T4" fmla="*/ 18 w 21"/>
                <a:gd name="T5" fmla="*/ 10 h 17"/>
                <a:gd name="T6" fmla="*/ 18 w 21"/>
                <a:gd name="T7" fmla="*/ 11 h 17"/>
                <a:gd name="T8" fmla="*/ 20 w 21"/>
                <a:gd name="T9" fmla="*/ 10 h 17"/>
                <a:gd name="T10" fmla="*/ 21 w 21"/>
                <a:gd name="T11" fmla="*/ 8 h 17"/>
                <a:gd name="T12" fmla="*/ 20 w 21"/>
                <a:gd name="T13" fmla="*/ 5 h 17"/>
                <a:gd name="T14" fmla="*/ 16 w 21"/>
                <a:gd name="T15" fmla="*/ 3 h 17"/>
                <a:gd name="T16" fmla="*/ 15 w 21"/>
                <a:gd name="T17" fmla="*/ 3 h 17"/>
                <a:gd name="T18" fmla="*/ 15 w 21"/>
                <a:gd name="T19" fmla="*/ 2 h 17"/>
                <a:gd name="T20" fmla="*/ 14 w 21"/>
                <a:gd name="T21" fmla="*/ 0 h 17"/>
                <a:gd name="T22" fmla="*/ 14 w 21"/>
                <a:gd name="T23" fmla="*/ 0 h 17"/>
                <a:gd name="T24" fmla="*/ 13 w 21"/>
                <a:gd name="T25" fmla="*/ 0 h 17"/>
                <a:gd name="T26" fmla="*/ 13 w 21"/>
                <a:gd name="T27" fmla="*/ 1 h 17"/>
                <a:gd name="T28" fmla="*/ 13 w 21"/>
                <a:gd name="T29" fmla="*/ 2 h 17"/>
                <a:gd name="T30" fmla="*/ 10 w 21"/>
                <a:gd name="T31" fmla="*/ 6 h 17"/>
                <a:gd name="T32" fmla="*/ 8 w 21"/>
                <a:gd name="T33" fmla="*/ 8 h 17"/>
                <a:gd name="T34" fmla="*/ 5 w 21"/>
                <a:gd name="T35" fmla="*/ 10 h 17"/>
                <a:gd name="T36" fmla="*/ 1 w 21"/>
                <a:gd name="T37" fmla="*/ 15 h 17"/>
                <a:gd name="T38" fmla="*/ 0 w 21"/>
                <a:gd name="T39" fmla="*/ 16 h 17"/>
                <a:gd name="T40" fmla="*/ 1 w 21"/>
                <a:gd name="T41" fmla="*/ 17 h 17"/>
                <a:gd name="T42" fmla="*/ 4 w 21"/>
                <a:gd name="T43" fmla="*/ 14 h 17"/>
                <a:gd name="T44" fmla="*/ 5 w 21"/>
                <a:gd name="T45" fmla="*/ 13 h 17"/>
                <a:gd name="T46" fmla="*/ 6 w 21"/>
                <a:gd name="T47" fmla="*/ 11 h 17"/>
                <a:gd name="T48" fmla="*/ 11 w 21"/>
                <a:gd name="T49" fmla="*/ 6 h 17"/>
                <a:gd name="T50" fmla="*/ 15 w 21"/>
                <a:gd name="T51" fmla="*/ 4 h 17"/>
                <a:gd name="T52" fmla="*/ 19 w 21"/>
                <a:gd name="T5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 h="17">
                  <a:moveTo>
                    <a:pt x="19" y="7"/>
                  </a:moveTo>
                  <a:cubicBezTo>
                    <a:pt x="20" y="7"/>
                    <a:pt x="20" y="8"/>
                    <a:pt x="19" y="9"/>
                  </a:cubicBezTo>
                  <a:cubicBezTo>
                    <a:pt x="19" y="9"/>
                    <a:pt x="19" y="9"/>
                    <a:pt x="18" y="10"/>
                  </a:cubicBezTo>
                  <a:cubicBezTo>
                    <a:pt x="18" y="10"/>
                    <a:pt x="18" y="10"/>
                    <a:pt x="18" y="11"/>
                  </a:cubicBezTo>
                  <a:cubicBezTo>
                    <a:pt x="19" y="11"/>
                    <a:pt x="19" y="11"/>
                    <a:pt x="20" y="10"/>
                  </a:cubicBezTo>
                  <a:cubicBezTo>
                    <a:pt x="21" y="10"/>
                    <a:pt x="21" y="9"/>
                    <a:pt x="21" y="8"/>
                  </a:cubicBezTo>
                  <a:cubicBezTo>
                    <a:pt x="21" y="7"/>
                    <a:pt x="21" y="6"/>
                    <a:pt x="20" y="5"/>
                  </a:cubicBezTo>
                  <a:cubicBezTo>
                    <a:pt x="19" y="4"/>
                    <a:pt x="18" y="3"/>
                    <a:pt x="16" y="3"/>
                  </a:cubicBezTo>
                  <a:cubicBezTo>
                    <a:pt x="15" y="3"/>
                    <a:pt x="15" y="3"/>
                    <a:pt x="15" y="3"/>
                  </a:cubicBezTo>
                  <a:cubicBezTo>
                    <a:pt x="15" y="3"/>
                    <a:pt x="15" y="2"/>
                    <a:pt x="15" y="2"/>
                  </a:cubicBezTo>
                  <a:cubicBezTo>
                    <a:pt x="15" y="1"/>
                    <a:pt x="14" y="0"/>
                    <a:pt x="14" y="0"/>
                  </a:cubicBezTo>
                  <a:cubicBezTo>
                    <a:pt x="14" y="0"/>
                    <a:pt x="14" y="0"/>
                    <a:pt x="14" y="0"/>
                  </a:cubicBezTo>
                  <a:cubicBezTo>
                    <a:pt x="14" y="0"/>
                    <a:pt x="13" y="0"/>
                    <a:pt x="13" y="0"/>
                  </a:cubicBezTo>
                  <a:cubicBezTo>
                    <a:pt x="13" y="1"/>
                    <a:pt x="13" y="1"/>
                    <a:pt x="13" y="1"/>
                  </a:cubicBezTo>
                  <a:cubicBezTo>
                    <a:pt x="13" y="2"/>
                    <a:pt x="13" y="2"/>
                    <a:pt x="13" y="2"/>
                  </a:cubicBezTo>
                  <a:cubicBezTo>
                    <a:pt x="13" y="3"/>
                    <a:pt x="12" y="4"/>
                    <a:pt x="10" y="6"/>
                  </a:cubicBezTo>
                  <a:cubicBezTo>
                    <a:pt x="10" y="7"/>
                    <a:pt x="9" y="7"/>
                    <a:pt x="8" y="8"/>
                  </a:cubicBezTo>
                  <a:cubicBezTo>
                    <a:pt x="7" y="9"/>
                    <a:pt x="6" y="10"/>
                    <a:pt x="5" y="10"/>
                  </a:cubicBezTo>
                  <a:cubicBezTo>
                    <a:pt x="2" y="14"/>
                    <a:pt x="1" y="15"/>
                    <a:pt x="1" y="15"/>
                  </a:cubicBezTo>
                  <a:cubicBezTo>
                    <a:pt x="0" y="15"/>
                    <a:pt x="0" y="16"/>
                    <a:pt x="0" y="16"/>
                  </a:cubicBezTo>
                  <a:cubicBezTo>
                    <a:pt x="1" y="17"/>
                    <a:pt x="1" y="17"/>
                    <a:pt x="1" y="17"/>
                  </a:cubicBezTo>
                  <a:cubicBezTo>
                    <a:pt x="1" y="17"/>
                    <a:pt x="2" y="16"/>
                    <a:pt x="4" y="14"/>
                  </a:cubicBezTo>
                  <a:cubicBezTo>
                    <a:pt x="4" y="14"/>
                    <a:pt x="5" y="13"/>
                    <a:pt x="5" y="13"/>
                  </a:cubicBezTo>
                  <a:cubicBezTo>
                    <a:pt x="6" y="12"/>
                    <a:pt x="6" y="11"/>
                    <a:pt x="6" y="11"/>
                  </a:cubicBezTo>
                  <a:cubicBezTo>
                    <a:pt x="8" y="10"/>
                    <a:pt x="9" y="8"/>
                    <a:pt x="11" y="6"/>
                  </a:cubicBezTo>
                  <a:cubicBezTo>
                    <a:pt x="13" y="5"/>
                    <a:pt x="14" y="4"/>
                    <a:pt x="15" y="4"/>
                  </a:cubicBezTo>
                  <a:cubicBezTo>
                    <a:pt x="17" y="5"/>
                    <a:pt x="18" y="5"/>
                    <a:pt x="19" y="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328"/>
            <p:cNvSpPr>
              <a:spLocks noEditPoints="1"/>
            </p:cNvSpPr>
            <p:nvPr/>
          </p:nvSpPr>
          <p:spPr bwMode="auto">
            <a:xfrm>
              <a:off x="3638" y="2601"/>
              <a:ext cx="45" cy="46"/>
            </a:xfrm>
            <a:custGeom>
              <a:avLst/>
              <a:gdLst>
                <a:gd name="T0" fmla="*/ 11 w 19"/>
                <a:gd name="T1" fmla="*/ 12 h 19"/>
                <a:gd name="T2" fmla="*/ 14 w 19"/>
                <a:gd name="T3" fmla="*/ 10 h 19"/>
                <a:gd name="T4" fmla="*/ 17 w 19"/>
                <a:gd name="T5" fmla="*/ 6 h 19"/>
                <a:gd name="T6" fmla="*/ 17 w 19"/>
                <a:gd name="T7" fmla="*/ 1 h 19"/>
                <a:gd name="T8" fmla="*/ 14 w 19"/>
                <a:gd name="T9" fmla="*/ 0 h 19"/>
                <a:gd name="T10" fmla="*/ 11 w 19"/>
                <a:gd name="T11" fmla="*/ 1 h 19"/>
                <a:gd name="T12" fmla="*/ 8 w 19"/>
                <a:gd name="T13" fmla="*/ 4 h 19"/>
                <a:gd name="T14" fmla="*/ 4 w 19"/>
                <a:gd name="T15" fmla="*/ 9 h 19"/>
                <a:gd name="T16" fmla="*/ 1 w 19"/>
                <a:gd name="T17" fmla="*/ 12 h 19"/>
                <a:gd name="T18" fmla="*/ 2 w 19"/>
                <a:gd name="T19" fmla="*/ 17 h 19"/>
                <a:gd name="T20" fmla="*/ 4 w 19"/>
                <a:gd name="T21" fmla="*/ 18 h 19"/>
                <a:gd name="T22" fmla="*/ 5 w 19"/>
                <a:gd name="T23" fmla="*/ 18 h 19"/>
                <a:gd name="T24" fmla="*/ 4 w 19"/>
                <a:gd name="T25" fmla="*/ 16 h 19"/>
                <a:gd name="T26" fmla="*/ 3 w 19"/>
                <a:gd name="T27" fmla="*/ 16 h 19"/>
                <a:gd name="T28" fmla="*/ 2 w 19"/>
                <a:gd name="T29" fmla="*/ 14 h 19"/>
                <a:gd name="T30" fmla="*/ 5 w 19"/>
                <a:gd name="T31" fmla="*/ 9 h 19"/>
                <a:gd name="T32" fmla="*/ 8 w 19"/>
                <a:gd name="T33" fmla="*/ 9 h 19"/>
                <a:gd name="T34" fmla="*/ 10 w 19"/>
                <a:gd name="T35" fmla="*/ 11 h 19"/>
                <a:gd name="T36" fmla="*/ 11 w 19"/>
                <a:gd name="T37" fmla="*/ 12 h 19"/>
                <a:gd name="T38" fmla="*/ 9 w 19"/>
                <a:gd name="T39" fmla="*/ 9 h 19"/>
                <a:gd name="T40" fmla="*/ 8 w 19"/>
                <a:gd name="T41" fmla="*/ 7 h 19"/>
                <a:gd name="T42" fmla="*/ 9 w 19"/>
                <a:gd name="T43" fmla="*/ 5 h 19"/>
                <a:gd name="T44" fmla="*/ 13 w 19"/>
                <a:gd name="T45" fmla="*/ 2 h 19"/>
                <a:gd name="T46" fmla="*/ 17 w 19"/>
                <a:gd name="T47" fmla="*/ 2 h 19"/>
                <a:gd name="T48" fmla="*/ 17 w 19"/>
                <a:gd name="T49" fmla="*/ 4 h 19"/>
                <a:gd name="T50" fmla="*/ 13 w 19"/>
                <a:gd name="T51" fmla="*/ 8 h 19"/>
                <a:gd name="T52" fmla="*/ 11 w 19"/>
                <a:gd name="T53" fmla="*/ 10 h 19"/>
                <a:gd name="T54" fmla="*/ 9 w 19"/>
                <a:gd name="T55" fmla="*/ 9 h 19"/>
                <a:gd name="T56" fmla="*/ 9 w 19"/>
                <a:gd name="T57"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19">
                  <a:moveTo>
                    <a:pt x="11" y="12"/>
                  </a:moveTo>
                  <a:cubicBezTo>
                    <a:pt x="12" y="12"/>
                    <a:pt x="13" y="11"/>
                    <a:pt x="14" y="10"/>
                  </a:cubicBezTo>
                  <a:cubicBezTo>
                    <a:pt x="16" y="8"/>
                    <a:pt x="17" y="6"/>
                    <a:pt x="17" y="6"/>
                  </a:cubicBezTo>
                  <a:cubicBezTo>
                    <a:pt x="19" y="4"/>
                    <a:pt x="19" y="2"/>
                    <a:pt x="17" y="1"/>
                  </a:cubicBezTo>
                  <a:cubicBezTo>
                    <a:pt x="16" y="0"/>
                    <a:pt x="15" y="0"/>
                    <a:pt x="14" y="0"/>
                  </a:cubicBezTo>
                  <a:cubicBezTo>
                    <a:pt x="13" y="0"/>
                    <a:pt x="12" y="0"/>
                    <a:pt x="11" y="1"/>
                  </a:cubicBezTo>
                  <a:cubicBezTo>
                    <a:pt x="12" y="1"/>
                    <a:pt x="10" y="2"/>
                    <a:pt x="8" y="4"/>
                  </a:cubicBezTo>
                  <a:cubicBezTo>
                    <a:pt x="8" y="5"/>
                    <a:pt x="6" y="6"/>
                    <a:pt x="4" y="9"/>
                  </a:cubicBezTo>
                  <a:cubicBezTo>
                    <a:pt x="2" y="10"/>
                    <a:pt x="1" y="12"/>
                    <a:pt x="1" y="12"/>
                  </a:cubicBezTo>
                  <a:cubicBezTo>
                    <a:pt x="0" y="14"/>
                    <a:pt x="1" y="15"/>
                    <a:pt x="2" y="17"/>
                  </a:cubicBezTo>
                  <a:cubicBezTo>
                    <a:pt x="3" y="18"/>
                    <a:pt x="4" y="18"/>
                    <a:pt x="4" y="18"/>
                  </a:cubicBezTo>
                  <a:cubicBezTo>
                    <a:pt x="5" y="19"/>
                    <a:pt x="6" y="18"/>
                    <a:pt x="5" y="18"/>
                  </a:cubicBezTo>
                  <a:cubicBezTo>
                    <a:pt x="5" y="17"/>
                    <a:pt x="5" y="17"/>
                    <a:pt x="4" y="16"/>
                  </a:cubicBezTo>
                  <a:cubicBezTo>
                    <a:pt x="5" y="16"/>
                    <a:pt x="4" y="16"/>
                    <a:pt x="3" y="16"/>
                  </a:cubicBezTo>
                  <a:cubicBezTo>
                    <a:pt x="3" y="15"/>
                    <a:pt x="2" y="15"/>
                    <a:pt x="2" y="14"/>
                  </a:cubicBezTo>
                  <a:cubicBezTo>
                    <a:pt x="2" y="13"/>
                    <a:pt x="3" y="11"/>
                    <a:pt x="5" y="9"/>
                  </a:cubicBezTo>
                  <a:cubicBezTo>
                    <a:pt x="6" y="8"/>
                    <a:pt x="7" y="8"/>
                    <a:pt x="8" y="9"/>
                  </a:cubicBezTo>
                  <a:cubicBezTo>
                    <a:pt x="9" y="10"/>
                    <a:pt x="9" y="11"/>
                    <a:pt x="10" y="11"/>
                  </a:cubicBezTo>
                  <a:cubicBezTo>
                    <a:pt x="10" y="11"/>
                    <a:pt x="11" y="12"/>
                    <a:pt x="11" y="12"/>
                  </a:cubicBezTo>
                  <a:close/>
                  <a:moveTo>
                    <a:pt x="9" y="9"/>
                  </a:moveTo>
                  <a:cubicBezTo>
                    <a:pt x="8" y="8"/>
                    <a:pt x="7" y="7"/>
                    <a:pt x="8" y="7"/>
                  </a:cubicBezTo>
                  <a:cubicBezTo>
                    <a:pt x="7" y="7"/>
                    <a:pt x="8" y="6"/>
                    <a:pt x="9" y="5"/>
                  </a:cubicBezTo>
                  <a:cubicBezTo>
                    <a:pt x="10" y="4"/>
                    <a:pt x="11" y="3"/>
                    <a:pt x="13" y="2"/>
                  </a:cubicBezTo>
                  <a:cubicBezTo>
                    <a:pt x="15" y="1"/>
                    <a:pt x="16" y="1"/>
                    <a:pt x="17" y="2"/>
                  </a:cubicBezTo>
                  <a:cubicBezTo>
                    <a:pt x="17" y="3"/>
                    <a:pt x="17" y="3"/>
                    <a:pt x="17" y="4"/>
                  </a:cubicBezTo>
                  <a:cubicBezTo>
                    <a:pt x="17" y="4"/>
                    <a:pt x="15" y="6"/>
                    <a:pt x="13" y="8"/>
                  </a:cubicBezTo>
                  <a:cubicBezTo>
                    <a:pt x="12" y="9"/>
                    <a:pt x="12" y="10"/>
                    <a:pt x="11" y="10"/>
                  </a:cubicBezTo>
                  <a:cubicBezTo>
                    <a:pt x="11" y="10"/>
                    <a:pt x="10" y="10"/>
                    <a:pt x="9" y="9"/>
                  </a:cubicBezTo>
                  <a:cubicBezTo>
                    <a:pt x="9" y="9"/>
                    <a:pt x="9" y="9"/>
                    <a:pt x="9" y="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329"/>
            <p:cNvSpPr/>
            <p:nvPr/>
          </p:nvSpPr>
          <p:spPr bwMode="auto">
            <a:xfrm>
              <a:off x="3657" y="2616"/>
              <a:ext cx="54" cy="66"/>
            </a:xfrm>
            <a:custGeom>
              <a:avLst/>
              <a:gdLst>
                <a:gd name="T0" fmla="*/ 12 w 23"/>
                <a:gd name="T1" fmla="*/ 26 h 28"/>
                <a:gd name="T2" fmla="*/ 13 w 23"/>
                <a:gd name="T3" fmla="*/ 24 h 28"/>
                <a:gd name="T4" fmla="*/ 16 w 23"/>
                <a:gd name="T5" fmla="*/ 21 h 28"/>
                <a:gd name="T6" fmla="*/ 18 w 23"/>
                <a:gd name="T7" fmla="*/ 19 h 28"/>
                <a:gd name="T8" fmla="*/ 21 w 23"/>
                <a:gd name="T9" fmla="*/ 16 h 28"/>
                <a:gd name="T10" fmla="*/ 22 w 23"/>
                <a:gd name="T11" fmla="*/ 10 h 28"/>
                <a:gd name="T12" fmla="*/ 20 w 23"/>
                <a:gd name="T13" fmla="*/ 9 h 28"/>
                <a:gd name="T14" fmla="*/ 18 w 23"/>
                <a:gd name="T15" fmla="*/ 8 h 28"/>
                <a:gd name="T16" fmla="*/ 18 w 23"/>
                <a:gd name="T17" fmla="*/ 7 h 28"/>
                <a:gd name="T18" fmla="*/ 18 w 23"/>
                <a:gd name="T19" fmla="*/ 6 h 28"/>
                <a:gd name="T20" fmla="*/ 18 w 23"/>
                <a:gd name="T21" fmla="*/ 4 h 28"/>
                <a:gd name="T22" fmla="*/ 16 w 23"/>
                <a:gd name="T23" fmla="*/ 3 h 28"/>
                <a:gd name="T24" fmla="*/ 16 w 23"/>
                <a:gd name="T25" fmla="*/ 3 h 28"/>
                <a:gd name="T26" fmla="*/ 15 w 23"/>
                <a:gd name="T27" fmla="*/ 3 h 28"/>
                <a:gd name="T28" fmla="*/ 15 w 23"/>
                <a:gd name="T29" fmla="*/ 2 h 28"/>
                <a:gd name="T30" fmla="*/ 15 w 23"/>
                <a:gd name="T31" fmla="*/ 0 h 28"/>
                <a:gd name="T32" fmla="*/ 15 w 23"/>
                <a:gd name="T33" fmla="*/ 0 h 28"/>
                <a:gd name="T34" fmla="*/ 15 w 23"/>
                <a:gd name="T35" fmla="*/ 0 h 28"/>
                <a:gd name="T36" fmla="*/ 14 w 23"/>
                <a:gd name="T37" fmla="*/ 0 h 28"/>
                <a:gd name="T38" fmla="*/ 14 w 23"/>
                <a:gd name="T39" fmla="*/ 1 h 28"/>
                <a:gd name="T40" fmla="*/ 14 w 23"/>
                <a:gd name="T41" fmla="*/ 1 h 28"/>
                <a:gd name="T42" fmla="*/ 11 w 23"/>
                <a:gd name="T43" fmla="*/ 5 h 28"/>
                <a:gd name="T44" fmla="*/ 10 w 23"/>
                <a:gd name="T45" fmla="*/ 6 h 28"/>
                <a:gd name="T46" fmla="*/ 9 w 23"/>
                <a:gd name="T47" fmla="*/ 7 h 28"/>
                <a:gd name="T48" fmla="*/ 8 w 23"/>
                <a:gd name="T49" fmla="*/ 8 h 28"/>
                <a:gd name="T50" fmla="*/ 6 w 23"/>
                <a:gd name="T51" fmla="*/ 10 h 28"/>
                <a:gd name="T52" fmla="*/ 4 w 23"/>
                <a:gd name="T53" fmla="*/ 12 h 28"/>
                <a:gd name="T54" fmla="*/ 3 w 23"/>
                <a:gd name="T55" fmla="*/ 13 h 28"/>
                <a:gd name="T56" fmla="*/ 2 w 23"/>
                <a:gd name="T57" fmla="*/ 14 h 28"/>
                <a:gd name="T58" fmla="*/ 1 w 23"/>
                <a:gd name="T59" fmla="*/ 15 h 28"/>
                <a:gd name="T60" fmla="*/ 1 w 23"/>
                <a:gd name="T61" fmla="*/ 16 h 28"/>
                <a:gd name="T62" fmla="*/ 2 w 23"/>
                <a:gd name="T63" fmla="*/ 16 h 28"/>
                <a:gd name="T64" fmla="*/ 5 w 23"/>
                <a:gd name="T65" fmla="*/ 13 h 28"/>
                <a:gd name="T66" fmla="*/ 9 w 23"/>
                <a:gd name="T67" fmla="*/ 8 h 28"/>
                <a:gd name="T68" fmla="*/ 13 w 23"/>
                <a:gd name="T69" fmla="*/ 5 h 28"/>
                <a:gd name="T70" fmla="*/ 15 w 23"/>
                <a:gd name="T71" fmla="*/ 4 h 28"/>
                <a:gd name="T72" fmla="*/ 17 w 23"/>
                <a:gd name="T73" fmla="*/ 5 h 28"/>
                <a:gd name="T74" fmla="*/ 16 w 23"/>
                <a:gd name="T75" fmla="*/ 9 h 28"/>
                <a:gd name="T76" fmla="*/ 14 w 23"/>
                <a:gd name="T77" fmla="*/ 11 h 28"/>
                <a:gd name="T78" fmla="*/ 13 w 23"/>
                <a:gd name="T79" fmla="*/ 13 h 28"/>
                <a:gd name="T80" fmla="*/ 11 w 23"/>
                <a:gd name="T81" fmla="*/ 15 h 28"/>
                <a:gd name="T82" fmla="*/ 9 w 23"/>
                <a:gd name="T83" fmla="*/ 17 h 28"/>
                <a:gd name="T84" fmla="*/ 7 w 23"/>
                <a:gd name="T85" fmla="*/ 19 h 28"/>
                <a:gd name="T86" fmla="*/ 5 w 23"/>
                <a:gd name="T87" fmla="*/ 21 h 28"/>
                <a:gd name="T88" fmla="*/ 6 w 23"/>
                <a:gd name="T89" fmla="*/ 22 h 28"/>
                <a:gd name="T90" fmla="*/ 7 w 23"/>
                <a:gd name="T91" fmla="*/ 21 h 28"/>
                <a:gd name="T92" fmla="*/ 9 w 23"/>
                <a:gd name="T93" fmla="*/ 19 h 28"/>
                <a:gd name="T94" fmla="*/ 11 w 23"/>
                <a:gd name="T95" fmla="*/ 16 h 28"/>
                <a:gd name="T96" fmla="*/ 14 w 23"/>
                <a:gd name="T97" fmla="*/ 13 h 28"/>
                <a:gd name="T98" fmla="*/ 20 w 23"/>
                <a:gd name="T99" fmla="*/ 10 h 28"/>
                <a:gd name="T100" fmla="*/ 21 w 23"/>
                <a:gd name="T101" fmla="*/ 12 h 28"/>
                <a:gd name="T102" fmla="*/ 21 w 23"/>
                <a:gd name="T103" fmla="*/ 14 h 28"/>
                <a:gd name="T104" fmla="*/ 17 w 23"/>
                <a:gd name="T105" fmla="*/ 18 h 28"/>
                <a:gd name="T106" fmla="*/ 12 w 23"/>
                <a:gd name="T107" fmla="*/ 23 h 28"/>
                <a:gd name="T108" fmla="*/ 10 w 23"/>
                <a:gd name="T109" fmla="*/ 26 h 28"/>
                <a:gd name="T110" fmla="*/ 10 w 23"/>
                <a:gd name="T111" fmla="*/ 28 h 28"/>
                <a:gd name="T112" fmla="*/ 12 w 23"/>
                <a:gd name="T113"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 h="28">
                  <a:moveTo>
                    <a:pt x="12" y="26"/>
                  </a:moveTo>
                  <a:cubicBezTo>
                    <a:pt x="12" y="26"/>
                    <a:pt x="12" y="25"/>
                    <a:pt x="13" y="24"/>
                  </a:cubicBezTo>
                  <a:cubicBezTo>
                    <a:pt x="13" y="24"/>
                    <a:pt x="14" y="23"/>
                    <a:pt x="16" y="21"/>
                  </a:cubicBezTo>
                  <a:cubicBezTo>
                    <a:pt x="16" y="20"/>
                    <a:pt x="17" y="20"/>
                    <a:pt x="18" y="19"/>
                  </a:cubicBezTo>
                  <a:cubicBezTo>
                    <a:pt x="19" y="18"/>
                    <a:pt x="20" y="17"/>
                    <a:pt x="21" y="16"/>
                  </a:cubicBezTo>
                  <a:cubicBezTo>
                    <a:pt x="22" y="14"/>
                    <a:pt x="23" y="12"/>
                    <a:pt x="22" y="10"/>
                  </a:cubicBezTo>
                  <a:cubicBezTo>
                    <a:pt x="22" y="10"/>
                    <a:pt x="21" y="9"/>
                    <a:pt x="20" y="9"/>
                  </a:cubicBezTo>
                  <a:cubicBezTo>
                    <a:pt x="19" y="9"/>
                    <a:pt x="19" y="9"/>
                    <a:pt x="18" y="8"/>
                  </a:cubicBezTo>
                  <a:cubicBezTo>
                    <a:pt x="18" y="8"/>
                    <a:pt x="18" y="7"/>
                    <a:pt x="18" y="7"/>
                  </a:cubicBezTo>
                  <a:cubicBezTo>
                    <a:pt x="18" y="7"/>
                    <a:pt x="18" y="6"/>
                    <a:pt x="18" y="6"/>
                  </a:cubicBezTo>
                  <a:cubicBezTo>
                    <a:pt x="18" y="5"/>
                    <a:pt x="18" y="5"/>
                    <a:pt x="18" y="4"/>
                  </a:cubicBezTo>
                  <a:cubicBezTo>
                    <a:pt x="17" y="4"/>
                    <a:pt x="17" y="3"/>
                    <a:pt x="16" y="3"/>
                  </a:cubicBezTo>
                  <a:cubicBezTo>
                    <a:pt x="16" y="3"/>
                    <a:pt x="16" y="3"/>
                    <a:pt x="16" y="3"/>
                  </a:cubicBezTo>
                  <a:cubicBezTo>
                    <a:pt x="15" y="3"/>
                    <a:pt x="15" y="3"/>
                    <a:pt x="15" y="3"/>
                  </a:cubicBezTo>
                  <a:cubicBezTo>
                    <a:pt x="15" y="3"/>
                    <a:pt x="15" y="2"/>
                    <a:pt x="15" y="2"/>
                  </a:cubicBezTo>
                  <a:cubicBezTo>
                    <a:pt x="16" y="1"/>
                    <a:pt x="16" y="1"/>
                    <a:pt x="15" y="0"/>
                  </a:cubicBezTo>
                  <a:cubicBezTo>
                    <a:pt x="15" y="0"/>
                    <a:pt x="15" y="0"/>
                    <a:pt x="15" y="0"/>
                  </a:cubicBezTo>
                  <a:cubicBezTo>
                    <a:pt x="15" y="0"/>
                    <a:pt x="15" y="0"/>
                    <a:pt x="15" y="0"/>
                  </a:cubicBezTo>
                  <a:cubicBezTo>
                    <a:pt x="15" y="0"/>
                    <a:pt x="15" y="0"/>
                    <a:pt x="14" y="0"/>
                  </a:cubicBezTo>
                  <a:cubicBezTo>
                    <a:pt x="14" y="1"/>
                    <a:pt x="14" y="1"/>
                    <a:pt x="14" y="1"/>
                  </a:cubicBezTo>
                  <a:cubicBezTo>
                    <a:pt x="14" y="1"/>
                    <a:pt x="14" y="1"/>
                    <a:pt x="14" y="1"/>
                  </a:cubicBezTo>
                  <a:cubicBezTo>
                    <a:pt x="14" y="2"/>
                    <a:pt x="13" y="3"/>
                    <a:pt x="11" y="5"/>
                  </a:cubicBezTo>
                  <a:cubicBezTo>
                    <a:pt x="10" y="6"/>
                    <a:pt x="10" y="6"/>
                    <a:pt x="10" y="6"/>
                  </a:cubicBezTo>
                  <a:cubicBezTo>
                    <a:pt x="10" y="6"/>
                    <a:pt x="10" y="6"/>
                    <a:pt x="9" y="7"/>
                  </a:cubicBezTo>
                  <a:cubicBezTo>
                    <a:pt x="9" y="7"/>
                    <a:pt x="9" y="7"/>
                    <a:pt x="8" y="8"/>
                  </a:cubicBezTo>
                  <a:cubicBezTo>
                    <a:pt x="8" y="8"/>
                    <a:pt x="7" y="9"/>
                    <a:pt x="6" y="10"/>
                  </a:cubicBezTo>
                  <a:cubicBezTo>
                    <a:pt x="5" y="11"/>
                    <a:pt x="4" y="12"/>
                    <a:pt x="4" y="12"/>
                  </a:cubicBezTo>
                  <a:cubicBezTo>
                    <a:pt x="4" y="12"/>
                    <a:pt x="4" y="13"/>
                    <a:pt x="3" y="13"/>
                  </a:cubicBezTo>
                  <a:cubicBezTo>
                    <a:pt x="3" y="13"/>
                    <a:pt x="2" y="14"/>
                    <a:pt x="2" y="14"/>
                  </a:cubicBezTo>
                  <a:cubicBezTo>
                    <a:pt x="1" y="15"/>
                    <a:pt x="1" y="15"/>
                    <a:pt x="1" y="15"/>
                  </a:cubicBezTo>
                  <a:cubicBezTo>
                    <a:pt x="1" y="16"/>
                    <a:pt x="0" y="16"/>
                    <a:pt x="1" y="16"/>
                  </a:cubicBezTo>
                  <a:cubicBezTo>
                    <a:pt x="1" y="17"/>
                    <a:pt x="1" y="17"/>
                    <a:pt x="2" y="16"/>
                  </a:cubicBezTo>
                  <a:cubicBezTo>
                    <a:pt x="2" y="16"/>
                    <a:pt x="4" y="15"/>
                    <a:pt x="5" y="13"/>
                  </a:cubicBezTo>
                  <a:cubicBezTo>
                    <a:pt x="8" y="10"/>
                    <a:pt x="9" y="9"/>
                    <a:pt x="9" y="8"/>
                  </a:cubicBezTo>
                  <a:cubicBezTo>
                    <a:pt x="11" y="7"/>
                    <a:pt x="12" y="6"/>
                    <a:pt x="13" y="5"/>
                  </a:cubicBezTo>
                  <a:cubicBezTo>
                    <a:pt x="14" y="5"/>
                    <a:pt x="14" y="4"/>
                    <a:pt x="15" y="4"/>
                  </a:cubicBezTo>
                  <a:cubicBezTo>
                    <a:pt x="16" y="4"/>
                    <a:pt x="16" y="5"/>
                    <a:pt x="17" y="5"/>
                  </a:cubicBezTo>
                  <a:cubicBezTo>
                    <a:pt x="17" y="7"/>
                    <a:pt x="17" y="8"/>
                    <a:pt x="16" y="9"/>
                  </a:cubicBezTo>
                  <a:cubicBezTo>
                    <a:pt x="15" y="9"/>
                    <a:pt x="15" y="10"/>
                    <a:pt x="14" y="11"/>
                  </a:cubicBezTo>
                  <a:cubicBezTo>
                    <a:pt x="13" y="12"/>
                    <a:pt x="13" y="12"/>
                    <a:pt x="13" y="13"/>
                  </a:cubicBezTo>
                  <a:cubicBezTo>
                    <a:pt x="12" y="13"/>
                    <a:pt x="12" y="14"/>
                    <a:pt x="11" y="15"/>
                  </a:cubicBezTo>
                  <a:cubicBezTo>
                    <a:pt x="10" y="16"/>
                    <a:pt x="9" y="16"/>
                    <a:pt x="9" y="17"/>
                  </a:cubicBezTo>
                  <a:cubicBezTo>
                    <a:pt x="8" y="18"/>
                    <a:pt x="7" y="18"/>
                    <a:pt x="7" y="19"/>
                  </a:cubicBezTo>
                  <a:cubicBezTo>
                    <a:pt x="6" y="19"/>
                    <a:pt x="6" y="20"/>
                    <a:pt x="5" y="21"/>
                  </a:cubicBezTo>
                  <a:cubicBezTo>
                    <a:pt x="5" y="21"/>
                    <a:pt x="5" y="22"/>
                    <a:pt x="6" y="22"/>
                  </a:cubicBezTo>
                  <a:cubicBezTo>
                    <a:pt x="6" y="22"/>
                    <a:pt x="6" y="22"/>
                    <a:pt x="7" y="21"/>
                  </a:cubicBezTo>
                  <a:cubicBezTo>
                    <a:pt x="7" y="21"/>
                    <a:pt x="7" y="20"/>
                    <a:pt x="9" y="19"/>
                  </a:cubicBezTo>
                  <a:cubicBezTo>
                    <a:pt x="9" y="18"/>
                    <a:pt x="10" y="18"/>
                    <a:pt x="11" y="16"/>
                  </a:cubicBezTo>
                  <a:cubicBezTo>
                    <a:pt x="13" y="15"/>
                    <a:pt x="14" y="14"/>
                    <a:pt x="14" y="13"/>
                  </a:cubicBezTo>
                  <a:cubicBezTo>
                    <a:pt x="16" y="11"/>
                    <a:pt x="18" y="10"/>
                    <a:pt x="20" y="10"/>
                  </a:cubicBezTo>
                  <a:cubicBezTo>
                    <a:pt x="20" y="10"/>
                    <a:pt x="21" y="11"/>
                    <a:pt x="21" y="12"/>
                  </a:cubicBezTo>
                  <a:cubicBezTo>
                    <a:pt x="21" y="12"/>
                    <a:pt x="21" y="13"/>
                    <a:pt x="21" y="14"/>
                  </a:cubicBezTo>
                  <a:cubicBezTo>
                    <a:pt x="20" y="15"/>
                    <a:pt x="19" y="16"/>
                    <a:pt x="17" y="18"/>
                  </a:cubicBezTo>
                  <a:cubicBezTo>
                    <a:pt x="14" y="20"/>
                    <a:pt x="13" y="22"/>
                    <a:pt x="12" y="23"/>
                  </a:cubicBezTo>
                  <a:cubicBezTo>
                    <a:pt x="11" y="24"/>
                    <a:pt x="10" y="25"/>
                    <a:pt x="10" y="26"/>
                  </a:cubicBezTo>
                  <a:cubicBezTo>
                    <a:pt x="9" y="27"/>
                    <a:pt x="9" y="28"/>
                    <a:pt x="10" y="28"/>
                  </a:cubicBezTo>
                  <a:cubicBezTo>
                    <a:pt x="11" y="28"/>
                    <a:pt x="12" y="28"/>
                    <a:pt x="12" y="26"/>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1330"/>
            <p:cNvSpPr/>
            <p:nvPr/>
          </p:nvSpPr>
          <p:spPr bwMode="auto">
            <a:xfrm>
              <a:off x="3735" y="2647"/>
              <a:ext cx="7" cy="7"/>
            </a:xfrm>
            <a:custGeom>
              <a:avLst/>
              <a:gdLst>
                <a:gd name="T0" fmla="*/ 2 w 3"/>
                <a:gd name="T1" fmla="*/ 3 h 3"/>
                <a:gd name="T2" fmla="*/ 3 w 3"/>
                <a:gd name="T3" fmla="*/ 1 h 3"/>
                <a:gd name="T4" fmla="*/ 1 w 3"/>
                <a:gd name="T5" fmla="*/ 0 h 3"/>
                <a:gd name="T6" fmla="*/ 0 w 3"/>
                <a:gd name="T7" fmla="*/ 0 h 3"/>
                <a:gd name="T8" fmla="*/ 0 w 3"/>
                <a:gd name="T9" fmla="*/ 1 h 3"/>
                <a:gd name="T10" fmla="*/ 0 w 3"/>
                <a:gd name="T11" fmla="*/ 3 h 3"/>
                <a:gd name="T12" fmla="*/ 2 w 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2" y="3"/>
                  </a:moveTo>
                  <a:cubicBezTo>
                    <a:pt x="3" y="2"/>
                    <a:pt x="3" y="2"/>
                    <a:pt x="3" y="1"/>
                  </a:cubicBezTo>
                  <a:cubicBezTo>
                    <a:pt x="3" y="0"/>
                    <a:pt x="2" y="0"/>
                    <a:pt x="1" y="0"/>
                  </a:cubicBezTo>
                  <a:cubicBezTo>
                    <a:pt x="1" y="0"/>
                    <a:pt x="1" y="0"/>
                    <a:pt x="0" y="0"/>
                  </a:cubicBezTo>
                  <a:cubicBezTo>
                    <a:pt x="0" y="0"/>
                    <a:pt x="0" y="1"/>
                    <a:pt x="0" y="1"/>
                  </a:cubicBezTo>
                  <a:cubicBezTo>
                    <a:pt x="0" y="2"/>
                    <a:pt x="0" y="2"/>
                    <a:pt x="0" y="3"/>
                  </a:cubicBezTo>
                  <a:cubicBezTo>
                    <a:pt x="1" y="3"/>
                    <a:pt x="2" y="3"/>
                    <a:pt x="2" y="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1331"/>
            <p:cNvSpPr/>
            <p:nvPr/>
          </p:nvSpPr>
          <p:spPr bwMode="auto">
            <a:xfrm>
              <a:off x="3692" y="2658"/>
              <a:ext cx="36" cy="38"/>
            </a:xfrm>
            <a:custGeom>
              <a:avLst/>
              <a:gdLst>
                <a:gd name="T0" fmla="*/ 6 w 15"/>
                <a:gd name="T1" fmla="*/ 9 h 16"/>
                <a:gd name="T2" fmla="*/ 4 w 15"/>
                <a:gd name="T3" fmla="*/ 11 h 16"/>
                <a:gd name="T4" fmla="*/ 2 w 15"/>
                <a:gd name="T5" fmla="*/ 12 h 16"/>
                <a:gd name="T6" fmla="*/ 1 w 15"/>
                <a:gd name="T7" fmla="*/ 14 h 16"/>
                <a:gd name="T8" fmla="*/ 0 w 15"/>
                <a:gd name="T9" fmla="*/ 15 h 16"/>
                <a:gd name="T10" fmla="*/ 1 w 15"/>
                <a:gd name="T11" fmla="*/ 15 h 16"/>
                <a:gd name="T12" fmla="*/ 5 w 15"/>
                <a:gd name="T13" fmla="*/ 13 h 16"/>
                <a:gd name="T14" fmla="*/ 7 w 15"/>
                <a:gd name="T15" fmla="*/ 11 h 16"/>
                <a:gd name="T16" fmla="*/ 15 w 15"/>
                <a:gd name="T17" fmla="*/ 2 h 16"/>
                <a:gd name="T18" fmla="*/ 15 w 15"/>
                <a:gd name="T19" fmla="*/ 1 h 16"/>
                <a:gd name="T20" fmla="*/ 14 w 15"/>
                <a:gd name="T21" fmla="*/ 0 h 16"/>
                <a:gd name="T22" fmla="*/ 13 w 15"/>
                <a:gd name="T23" fmla="*/ 0 h 16"/>
                <a:gd name="T24" fmla="*/ 12 w 15"/>
                <a:gd name="T25" fmla="*/ 1 h 16"/>
                <a:gd name="T26" fmla="*/ 12 w 15"/>
                <a:gd name="T27" fmla="*/ 2 h 16"/>
                <a:gd name="T28" fmla="*/ 12 w 15"/>
                <a:gd name="T29" fmla="*/ 3 h 16"/>
                <a:gd name="T30" fmla="*/ 10 w 15"/>
                <a:gd name="T31" fmla="*/ 5 h 16"/>
                <a:gd name="T32" fmla="*/ 7 w 15"/>
                <a:gd name="T33" fmla="*/ 8 h 16"/>
                <a:gd name="T34" fmla="*/ 6 w 15"/>
                <a:gd name="T35"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16">
                  <a:moveTo>
                    <a:pt x="6" y="9"/>
                  </a:moveTo>
                  <a:cubicBezTo>
                    <a:pt x="5" y="10"/>
                    <a:pt x="4" y="11"/>
                    <a:pt x="4" y="11"/>
                  </a:cubicBezTo>
                  <a:cubicBezTo>
                    <a:pt x="4" y="11"/>
                    <a:pt x="3" y="12"/>
                    <a:pt x="2" y="12"/>
                  </a:cubicBezTo>
                  <a:cubicBezTo>
                    <a:pt x="2" y="13"/>
                    <a:pt x="1" y="13"/>
                    <a:pt x="1" y="14"/>
                  </a:cubicBezTo>
                  <a:cubicBezTo>
                    <a:pt x="1" y="14"/>
                    <a:pt x="0" y="15"/>
                    <a:pt x="0" y="15"/>
                  </a:cubicBezTo>
                  <a:cubicBezTo>
                    <a:pt x="0" y="15"/>
                    <a:pt x="1" y="16"/>
                    <a:pt x="1" y="15"/>
                  </a:cubicBezTo>
                  <a:cubicBezTo>
                    <a:pt x="2" y="15"/>
                    <a:pt x="4" y="14"/>
                    <a:pt x="5" y="13"/>
                  </a:cubicBezTo>
                  <a:cubicBezTo>
                    <a:pt x="7" y="11"/>
                    <a:pt x="7" y="11"/>
                    <a:pt x="7" y="11"/>
                  </a:cubicBezTo>
                  <a:cubicBezTo>
                    <a:pt x="12" y="5"/>
                    <a:pt x="15" y="2"/>
                    <a:pt x="15" y="2"/>
                  </a:cubicBezTo>
                  <a:cubicBezTo>
                    <a:pt x="15" y="2"/>
                    <a:pt x="15" y="1"/>
                    <a:pt x="15" y="1"/>
                  </a:cubicBezTo>
                  <a:cubicBezTo>
                    <a:pt x="15" y="0"/>
                    <a:pt x="14" y="0"/>
                    <a:pt x="14" y="0"/>
                  </a:cubicBezTo>
                  <a:cubicBezTo>
                    <a:pt x="14" y="0"/>
                    <a:pt x="14" y="0"/>
                    <a:pt x="13" y="0"/>
                  </a:cubicBezTo>
                  <a:cubicBezTo>
                    <a:pt x="13" y="0"/>
                    <a:pt x="12" y="1"/>
                    <a:pt x="12" y="1"/>
                  </a:cubicBezTo>
                  <a:cubicBezTo>
                    <a:pt x="12" y="1"/>
                    <a:pt x="12" y="2"/>
                    <a:pt x="12" y="2"/>
                  </a:cubicBezTo>
                  <a:cubicBezTo>
                    <a:pt x="12" y="2"/>
                    <a:pt x="12" y="2"/>
                    <a:pt x="12" y="3"/>
                  </a:cubicBezTo>
                  <a:cubicBezTo>
                    <a:pt x="12" y="3"/>
                    <a:pt x="12" y="4"/>
                    <a:pt x="10" y="5"/>
                  </a:cubicBezTo>
                  <a:cubicBezTo>
                    <a:pt x="10" y="5"/>
                    <a:pt x="9" y="6"/>
                    <a:pt x="7" y="8"/>
                  </a:cubicBezTo>
                  <a:cubicBezTo>
                    <a:pt x="7" y="8"/>
                    <a:pt x="6" y="9"/>
                    <a:pt x="6" y="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332"/>
            <p:cNvSpPr>
              <a:spLocks noEditPoints="1"/>
            </p:cNvSpPr>
            <p:nvPr/>
          </p:nvSpPr>
          <p:spPr bwMode="auto">
            <a:xfrm>
              <a:off x="3683" y="2666"/>
              <a:ext cx="68" cy="66"/>
            </a:xfrm>
            <a:custGeom>
              <a:avLst/>
              <a:gdLst>
                <a:gd name="T0" fmla="*/ 18 w 29"/>
                <a:gd name="T1" fmla="*/ 9 h 28"/>
                <a:gd name="T2" fmla="*/ 16 w 29"/>
                <a:gd name="T3" fmla="*/ 10 h 28"/>
                <a:gd name="T4" fmla="*/ 15 w 29"/>
                <a:gd name="T5" fmla="*/ 12 h 28"/>
                <a:gd name="T6" fmla="*/ 12 w 29"/>
                <a:gd name="T7" fmla="*/ 15 h 28"/>
                <a:gd name="T8" fmla="*/ 9 w 29"/>
                <a:gd name="T9" fmla="*/ 18 h 28"/>
                <a:gd name="T10" fmla="*/ 6 w 29"/>
                <a:gd name="T11" fmla="*/ 20 h 28"/>
                <a:gd name="T12" fmla="*/ 3 w 29"/>
                <a:gd name="T13" fmla="*/ 23 h 28"/>
                <a:gd name="T14" fmla="*/ 0 w 29"/>
                <a:gd name="T15" fmla="*/ 26 h 28"/>
                <a:gd name="T16" fmla="*/ 0 w 29"/>
                <a:gd name="T17" fmla="*/ 27 h 28"/>
                <a:gd name="T18" fmla="*/ 0 w 29"/>
                <a:gd name="T19" fmla="*/ 28 h 28"/>
                <a:gd name="T20" fmla="*/ 2 w 29"/>
                <a:gd name="T21" fmla="*/ 26 h 28"/>
                <a:gd name="T22" fmla="*/ 4 w 29"/>
                <a:gd name="T23" fmla="*/ 24 h 28"/>
                <a:gd name="T24" fmla="*/ 7 w 29"/>
                <a:gd name="T25" fmla="*/ 22 h 28"/>
                <a:gd name="T26" fmla="*/ 11 w 29"/>
                <a:gd name="T27" fmla="*/ 17 h 28"/>
                <a:gd name="T28" fmla="*/ 12 w 29"/>
                <a:gd name="T29" fmla="*/ 17 h 28"/>
                <a:gd name="T30" fmla="*/ 12 w 29"/>
                <a:gd name="T31" fmla="*/ 18 h 28"/>
                <a:gd name="T32" fmla="*/ 14 w 29"/>
                <a:gd name="T33" fmla="*/ 21 h 28"/>
                <a:gd name="T34" fmla="*/ 18 w 29"/>
                <a:gd name="T35" fmla="*/ 21 h 28"/>
                <a:gd name="T36" fmla="*/ 22 w 29"/>
                <a:gd name="T37" fmla="*/ 18 h 28"/>
                <a:gd name="T38" fmla="*/ 27 w 29"/>
                <a:gd name="T39" fmla="*/ 12 h 28"/>
                <a:gd name="T40" fmla="*/ 27 w 29"/>
                <a:gd name="T41" fmla="*/ 5 h 28"/>
                <a:gd name="T42" fmla="*/ 26 w 29"/>
                <a:gd name="T43" fmla="*/ 5 h 28"/>
                <a:gd name="T44" fmla="*/ 26 w 29"/>
                <a:gd name="T45" fmla="*/ 3 h 28"/>
                <a:gd name="T46" fmla="*/ 26 w 29"/>
                <a:gd name="T47" fmla="*/ 2 h 28"/>
                <a:gd name="T48" fmla="*/ 25 w 29"/>
                <a:gd name="T49" fmla="*/ 1 h 28"/>
                <a:gd name="T50" fmla="*/ 25 w 29"/>
                <a:gd name="T51" fmla="*/ 1 h 28"/>
                <a:gd name="T52" fmla="*/ 23 w 29"/>
                <a:gd name="T53" fmla="*/ 3 h 28"/>
                <a:gd name="T54" fmla="*/ 20 w 29"/>
                <a:gd name="T55" fmla="*/ 6 h 28"/>
                <a:gd name="T56" fmla="*/ 19 w 29"/>
                <a:gd name="T57" fmla="*/ 8 h 28"/>
                <a:gd name="T58" fmla="*/ 18 w 29"/>
                <a:gd name="T59" fmla="*/ 9 h 28"/>
                <a:gd name="T60" fmla="*/ 23 w 29"/>
                <a:gd name="T61" fmla="*/ 5 h 28"/>
                <a:gd name="T62" fmla="*/ 26 w 29"/>
                <a:gd name="T63" fmla="*/ 6 h 28"/>
                <a:gd name="T64" fmla="*/ 26 w 29"/>
                <a:gd name="T65" fmla="*/ 8 h 28"/>
                <a:gd name="T66" fmla="*/ 26 w 29"/>
                <a:gd name="T67" fmla="*/ 11 h 28"/>
                <a:gd name="T68" fmla="*/ 20 w 29"/>
                <a:gd name="T69" fmla="*/ 18 h 28"/>
                <a:gd name="T70" fmla="*/ 15 w 29"/>
                <a:gd name="T71" fmla="*/ 20 h 28"/>
                <a:gd name="T72" fmla="*/ 13 w 29"/>
                <a:gd name="T73" fmla="*/ 18 h 28"/>
                <a:gd name="T74" fmla="*/ 14 w 29"/>
                <a:gd name="T75" fmla="*/ 15 h 28"/>
                <a:gd name="T76" fmla="*/ 16 w 29"/>
                <a:gd name="T77" fmla="*/ 13 h 28"/>
                <a:gd name="T78" fmla="*/ 20 w 29"/>
                <a:gd name="T79" fmla="*/ 8 h 28"/>
                <a:gd name="T80" fmla="*/ 23 w 29"/>
                <a:gd name="T81"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 h="28">
                  <a:moveTo>
                    <a:pt x="18" y="9"/>
                  </a:moveTo>
                  <a:cubicBezTo>
                    <a:pt x="16" y="10"/>
                    <a:pt x="16" y="10"/>
                    <a:pt x="16" y="10"/>
                  </a:cubicBezTo>
                  <a:cubicBezTo>
                    <a:pt x="15" y="12"/>
                    <a:pt x="15" y="12"/>
                    <a:pt x="15" y="12"/>
                  </a:cubicBezTo>
                  <a:cubicBezTo>
                    <a:pt x="14" y="13"/>
                    <a:pt x="13" y="14"/>
                    <a:pt x="12" y="15"/>
                  </a:cubicBezTo>
                  <a:cubicBezTo>
                    <a:pt x="10" y="16"/>
                    <a:pt x="9" y="17"/>
                    <a:pt x="9" y="18"/>
                  </a:cubicBezTo>
                  <a:cubicBezTo>
                    <a:pt x="8" y="18"/>
                    <a:pt x="7" y="19"/>
                    <a:pt x="6" y="20"/>
                  </a:cubicBezTo>
                  <a:cubicBezTo>
                    <a:pt x="4" y="22"/>
                    <a:pt x="3" y="23"/>
                    <a:pt x="3" y="23"/>
                  </a:cubicBezTo>
                  <a:cubicBezTo>
                    <a:pt x="1" y="25"/>
                    <a:pt x="0" y="26"/>
                    <a:pt x="0" y="26"/>
                  </a:cubicBezTo>
                  <a:cubicBezTo>
                    <a:pt x="0" y="27"/>
                    <a:pt x="0" y="27"/>
                    <a:pt x="0" y="27"/>
                  </a:cubicBezTo>
                  <a:cubicBezTo>
                    <a:pt x="0" y="27"/>
                    <a:pt x="0" y="28"/>
                    <a:pt x="0" y="28"/>
                  </a:cubicBezTo>
                  <a:cubicBezTo>
                    <a:pt x="0" y="28"/>
                    <a:pt x="1" y="27"/>
                    <a:pt x="2" y="26"/>
                  </a:cubicBezTo>
                  <a:cubicBezTo>
                    <a:pt x="2" y="26"/>
                    <a:pt x="3" y="25"/>
                    <a:pt x="4" y="24"/>
                  </a:cubicBezTo>
                  <a:cubicBezTo>
                    <a:pt x="5" y="23"/>
                    <a:pt x="6" y="22"/>
                    <a:pt x="7" y="22"/>
                  </a:cubicBezTo>
                  <a:cubicBezTo>
                    <a:pt x="9" y="19"/>
                    <a:pt x="11" y="17"/>
                    <a:pt x="11" y="17"/>
                  </a:cubicBezTo>
                  <a:cubicBezTo>
                    <a:pt x="12" y="17"/>
                    <a:pt x="12" y="17"/>
                    <a:pt x="12" y="17"/>
                  </a:cubicBezTo>
                  <a:cubicBezTo>
                    <a:pt x="12" y="17"/>
                    <a:pt x="12" y="18"/>
                    <a:pt x="12" y="18"/>
                  </a:cubicBezTo>
                  <a:cubicBezTo>
                    <a:pt x="12" y="20"/>
                    <a:pt x="13" y="20"/>
                    <a:pt x="14" y="21"/>
                  </a:cubicBezTo>
                  <a:cubicBezTo>
                    <a:pt x="15" y="22"/>
                    <a:pt x="16" y="22"/>
                    <a:pt x="18" y="21"/>
                  </a:cubicBezTo>
                  <a:cubicBezTo>
                    <a:pt x="19" y="21"/>
                    <a:pt x="21" y="19"/>
                    <a:pt x="22" y="18"/>
                  </a:cubicBezTo>
                  <a:cubicBezTo>
                    <a:pt x="24" y="15"/>
                    <a:pt x="26" y="14"/>
                    <a:pt x="27" y="12"/>
                  </a:cubicBezTo>
                  <a:cubicBezTo>
                    <a:pt x="28" y="10"/>
                    <a:pt x="29" y="8"/>
                    <a:pt x="27" y="5"/>
                  </a:cubicBezTo>
                  <a:cubicBezTo>
                    <a:pt x="27" y="5"/>
                    <a:pt x="27" y="5"/>
                    <a:pt x="26" y="5"/>
                  </a:cubicBezTo>
                  <a:cubicBezTo>
                    <a:pt x="26" y="4"/>
                    <a:pt x="26" y="4"/>
                    <a:pt x="26" y="3"/>
                  </a:cubicBezTo>
                  <a:cubicBezTo>
                    <a:pt x="26" y="3"/>
                    <a:pt x="26" y="3"/>
                    <a:pt x="26" y="2"/>
                  </a:cubicBezTo>
                  <a:cubicBezTo>
                    <a:pt x="26" y="2"/>
                    <a:pt x="25" y="1"/>
                    <a:pt x="25" y="1"/>
                  </a:cubicBezTo>
                  <a:cubicBezTo>
                    <a:pt x="25" y="1"/>
                    <a:pt x="25" y="1"/>
                    <a:pt x="25" y="1"/>
                  </a:cubicBezTo>
                  <a:cubicBezTo>
                    <a:pt x="25" y="0"/>
                    <a:pt x="24" y="1"/>
                    <a:pt x="23" y="3"/>
                  </a:cubicBezTo>
                  <a:cubicBezTo>
                    <a:pt x="23" y="3"/>
                    <a:pt x="22" y="4"/>
                    <a:pt x="20" y="6"/>
                  </a:cubicBezTo>
                  <a:cubicBezTo>
                    <a:pt x="19" y="8"/>
                    <a:pt x="19" y="8"/>
                    <a:pt x="19" y="8"/>
                  </a:cubicBezTo>
                  <a:lnTo>
                    <a:pt x="18" y="9"/>
                  </a:lnTo>
                  <a:close/>
                  <a:moveTo>
                    <a:pt x="23" y="5"/>
                  </a:moveTo>
                  <a:cubicBezTo>
                    <a:pt x="24" y="4"/>
                    <a:pt x="25" y="5"/>
                    <a:pt x="26" y="6"/>
                  </a:cubicBezTo>
                  <a:cubicBezTo>
                    <a:pt x="26" y="7"/>
                    <a:pt x="26" y="7"/>
                    <a:pt x="26" y="8"/>
                  </a:cubicBezTo>
                  <a:cubicBezTo>
                    <a:pt x="27" y="9"/>
                    <a:pt x="27" y="10"/>
                    <a:pt x="26" y="11"/>
                  </a:cubicBezTo>
                  <a:cubicBezTo>
                    <a:pt x="24" y="14"/>
                    <a:pt x="22" y="16"/>
                    <a:pt x="20" y="18"/>
                  </a:cubicBezTo>
                  <a:cubicBezTo>
                    <a:pt x="18" y="20"/>
                    <a:pt x="16" y="20"/>
                    <a:pt x="15" y="20"/>
                  </a:cubicBezTo>
                  <a:cubicBezTo>
                    <a:pt x="14" y="19"/>
                    <a:pt x="14" y="18"/>
                    <a:pt x="13" y="18"/>
                  </a:cubicBezTo>
                  <a:cubicBezTo>
                    <a:pt x="13" y="17"/>
                    <a:pt x="13" y="16"/>
                    <a:pt x="14" y="15"/>
                  </a:cubicBezTo>
                  <a:cubicBezTo>
                    <a:pt x="14" y="14"/>
                    <a:pt x="15" y="14"/>
                    <a:pt x="16" y="13"/>
                  </a:cubicBezTo>
                  <a:cubicBezTo>
                    <a:pt x="15" y="13"/>
                    <a:pt x="17" y="12"/>
                    <a:pt x="20" y="8"/>
                  </a:cubicBezTo>
                  <a:cubicBezTo>
                    <a:pt x="22" y="6"/>
                    <a:pt x="23" y="5"/>
                    <a:pt x="23" y="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1333"/>
            <p:cNvSpPr/>
            <p:nvPr/>
          </p:nvSpPr>
          <p:spPr bwMode="auto">
            <a:xfrm>
              <a:off x="3728" y="2699"/>
              <a:ext cx="42" cy="42"/>
            </a:xfrm>
            <a:custGeom>
              <a:avLst/>
              <a:gdLst>
                <a:gd name="T0" fmla="*/ 8 w 18"/>
                <a:gd name="T1" fmla="*/ 8 h 18"/>
                <a:gd name="T2" fmla="*/ 8 w 18"/>
                <a:gd name="T3" fmla="*/ 9 h 18"/>
                <a:gd name="T4" fmla="*/ 8 w 18"/>
                <a:gd name="T5" fmla="*/ 11 h 18"/>
                <a:gd name="T6" fmla="*/ 6 w 18"/>
                <a:gd name="T7" fmla="*/ 15 h 18"/>
                <a:gd name="T8" fmla="*/ 3 w 18"/>
                <a:gd name="T9" fmla="*/ 15 h 18"/>
                <a:gd name="T10" fmla="*/ 2 w 18"/>
                <a:gd name="T11" fmla="*/ 13 h 18"/>
                <a:gd name="T12" fmla="*/ 2 w 18"/>
                <a:gd name="T13" fmla="*/ 12 h 18"/>
                <a:gd name="T14" fmla="*/ 2 w 18"/>
                <a:gd name="T15" fmla="*/ 11 h 18"/>
                <a:gd name="T16" fmla="*/ 2 w 18"/>
                <a:gd name="T17" fmla="*/ 11 h 18"/>
                <a:gd name="T18" fmla="*/ 1 w 18"/>
                <a:gd name="T19" fmla="*/ 12 h 18"/>
                <a:gd name="T20" fmla="*/ 1 w 18"/>
                <a:gd name="T21" fmla="*/ 15 h 18"/>
                <a:gd name="T22" fmla="*/ 3 w 18"/>
                <a:gd name="T23" fmla="*/ 17 h 18"/>
                <a:gd name="T24" fmla="*/ 7 w 18"/>
                <a:gd name="T25" fmla="*/ 16 h 18"/>
                <a:gd name="T26" fmla="*/ 9 w 18"/>
                <a:gd name="T27" fmla="*/ 11 h 18"/>
                <a:gd name="T28" fmla="*/ 9 w 18"/>
                <a:gd name="T29" fmla="*/ 9 h 18"/>
                <a:gd name="T30" fmla="*/ 10 w 18"/>
                <a:gd name="T31" fmla="*/ 7 h 18"/>
                <a:gd name="T32" fmla="*/ 13 w 18"/>
                <a:gd name="T33" fmla="*/ 1 h 18"/>
                <a:gd name="T34" fmla="*/ 15 w 18"/>
                <a:gd name="T35" fmla="*/ 2 h 18"/>
                <a:gd name="T36" fmla="*/ 15 w 18"/>
                <a:gd name="T37" fmla="*/ 3 h 18"/>
                <a:gd name="T38" fmla="*/ 16 w 18"/>
                <a:gd name="T39" fmla="*/ 6 h 18"/>
                <a:gd name="T40" fmla="*/ 14 w 18"/>
                <a:gd name="T41" fmla="*/ 9 h 18"/>
                <a:gd name="T42" fmla="*/ 13 w 18"/>
                <a:gd name="T43" fmla="*/ 9 h 18"/>
                <a:gd name="T44" fmla="*/ 13 w 18"/>
                <a:gd name="T45" fmla="*/ 10 h 18"/>
                <a:gd name="T46" fmla="*/ 14 w 18"/>
                <a:gd name="T47" fmla="*/ 10 h 18"/>
                <a:gd name="T48" fmla="*/ 15 w 18"/>
                <a:gd name="T49" fmla="*/ 10 h 18"/>
                <a:gd name="T50" fmla="*/ 15 w 18"/>
                <a:gd name="T51" fmla="*/ 9 h 18"/>
                <a:gd name="T52" fmla="*/ 17 w 18"/>
                <a:gd name="T53" fmla="*/ 8 h 18"/>
                <a:gd name="T54" fmla="*/ 18 w 18"/>
                <a:gd name="T55" fmla="*/ 4 h 18"/>
                <a:gd name="T56" fmla="*/ 15 w 18"/>
                <a:gd name="T57" fmla="*/ 0 h 18"/>
                <a:gd name="T58" fmla="*/ 12 w 18"/>
                <a:gd name="T59" fmla="*/ 0 h 18"/>
                <a:gd name="T60" fmla="*/ 9 w 18"/>
                <a:gd name="T61" fmla="*/ 3 h 18"/>
                <a:gd name="T62" fmla="*/ 8 w 18"/>
                <a:gd name="T63"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 h="18">
                  <a:moveTo>
                    <a:pt x="8" y="8"/>
                  </a:moveTo>
                  <a:cubicBezTo>
                    <a:pt x="8" y="8"/>
                    <a:pt x="8" y="9"/>
                    <a:pt x="8" y="9"/>
                  </a:cubicBezTo>
                  <a:cubicBezTo>
                    <a:pt x="8" y="10"/>
                    <a:pt x="8" y="10"/>
                    <a:pt x="8" y="11"/>
                  </a:cubicBezTo>
                  <a:cubicBezTo>
                    <a:pt x="8" y="12"/>
                    <a:pt x="7" y="14"/>
                    <a:pt x="6" y="15"/>
                  </a:cubicBezTo>
                  <a:cubicBezTo>
                    <a:pt x="5" y="15"/>
                    <a:pt x="4" y="15"/>
                    <a:pt x="3" y="15"/>
                  </a:cubicBezTo>
                  <a:cubicBezTo>
                    <a:pt x="2" y="15"/>
                    <a:pt x="2" y="14"/>
                    <a:pt x="2" y="13"/>
                  </a:cubicBezTo>
                  <a:cubicBezTo>
                    <a:pt x="2" y="13"/>
                    <a:pt x="2" y="12"/>
                    <a:pt x="2" y="12"/>
                  </a:cubicBezTo>
                  <a:cubicBezTo>
                    <a:pt x="2" y="12"/>
                    <a:pt x="3" y="11"/>
                    <a:pt x="2" y="11"/>
                  </a:cubicBezTo>
                  <a:cubicBezTo>
                    <a:pt x="2" y="11"/>
                    <a:pt x="2" y="10"/>
                    <a:pt x="2" y="11"/>
                  </a:cubicBezTo>
                  <a:cubicBezTo>
                    <a:pt x="2" y="11"/>
                    <a:pt x="2" y="11"/>
                    <a:pt x="1" y="12"/>
                  </a:cubicBezTo>
                  <a:cubicBezTo>
                    <a:pt x="0" y="13"/>
                    <a:pt x="0" y="14"/>
                    <a:pt x="1" y="15"/>
                  </a:cubicBezTo>
                  <a:cubicBezTo>
                    <a:pt x="1" y="15"/>
                    <a:pt x="2" y="16"/>
                    <a:pt x="3" y="17"/>
                  </a:cubicBezTo>
                  <a:cubicBezTo>
                    <a:pt x="4" y="18"/>
                    <a:pt x="5" y="18"/>
                    <a:pt x="7" y="16"/>
                  </a:cubicBezTo>
                  <a:cubicBezTo>
                    <a:pt x="8" y="15"/>
                    <a:pt x="9" y="13"/>
                    <a:pt x="9" y="11"/>
                  </a:cubicBezTo>
                  <a:cubicBezTo>
                    <a:pt x="9" y="11"/>
                    <a:pt x="9" y="10"/>
                    <a:pt x="9" y="9"/>
                  </a:cubicBezTo>
                  <a:cubicBezTo>
                    <a:pt x="9" y="8"/>
                    <a:pt x="9" y="7"/>
                    <a:pt x="10" y="7"/>
                  </a:cubicBezTo>
                  <a:cubicBezTo>
                    <a:pt x="10" y="3"/>
                    <a:pt x="11" y="2"/>
                    <a:pt x="13" y="1"/>
                  </a:cubicBezTo>
                  <a:cubicBezTo>
                    <a:pt x="13" y="1"/>
                    <a:pt x="14" y="1"/>
                    <a:pt x="15" y="2"/>
                  </a:cubicBezTo>
                  <a:cubicBezTo>
                    <a:pt x="15" y="3"/>
                    <a:pt x="15" y="3"/>
                    <a:pt x="15" y="3"/>
                  </a:cubicBezTo>
                  <a:cubicBezTo>
                    <a:pt x="16" y="4"/>
                    <a:pt x="16" y="5"/>
                    <a:pt x="16" y="6"/>
                  </a:cubicBezTo>
                  <a:cubicBezTo>
                    <a:pt x="15" y="7"/>
                    <a:pt x="15" y="8"/>
                    <a:pt x="14" y="9"/>
                  </a:cubicBezTo>
                  <a:cubicBezTo>
                    <a:pt x="13" y="9"/>
                    <a:pt x="13" y="9"/>
                    <a:pt x="13" y="9"/>
                  </a:cubicBezTo>
                  <a:cubicBezTo>
                    <a:pt x="13" y="10"/>
                    <a:pt x="13" y="10"/>
                    <a:pt x="13" y="10"/>
                  </a:cubicBezTo>
                  <a:cubicBezTo>
                    <a:pt x="13" y="10"/>
                    <a:pt x="14" y="10"/>
                    <a:pt x="14" y="10"/>
                  </a:cubicBezTo>
                  <a:cubicBezTo>
                    <a:pt x="15" y="10"/>
                    <a:pt x="15" y="10"/>
                    <a:pt x="15" y="10"/>
                  </a:cubicBezTo>
                  <a:cubicBezTo>
                    <a:pt x="15" y="10"/>
                    <a:pt x="15" y="10"/>
                    <a:pt x="15" y="9"/>
                  </a:cubicBezTo>
                  <a:cubicBezTo>
                    <a:pt x="16" y="9"/>
                    <a:pt x="16" y="9"/>
                    <a:pt x="17" y="8"/>
                  </a:cubicBezTo>
                  <a:cubicBezTo>
                    <a:pt x="18" y="7"/>
                    <a:pt x="18" y="6"/>
                    <a:pt x="18" y="4"/>
                  </a:cubicBezTo>
                  <a:cubicBezTo>
                    <a:pt x="17" y="2"/>
                    <a:pt x="16" y="1"/>
                    <a:pt x="15" y="0"/>
                  </a:cubicBezTo>
                  <a:cubicBezTo>
                    <a:pt x="14" y="0"/>
                    <a:pt x="13" y="0"/>
                    <a:pt x="12" y="0"/>
                  </a:cubicBezTo>
                  <a:cubicBezTo>
                    <a:pt x="11" y="0"/>
                    <a:pt x="10" y="1"/>
                    <a:pt x="9" y="3"/>
                  </a:cubicBezTo>
                  <a:cubicBezTo>
                    <a:pt x="8" y="4"/>
                    <a:pt x="8" y="6"/>
                    <a:pt x="8" y="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1334"/>
            <p:cNvSpPr/>
            <p:nvPr/>
          </p:nvSpPr>
          <p:spPr bwMode="auto">
            <a:xfrm>
              <a:off x="3749" y="2718"/>
              <a:ext cx="47" cy="54"/>
            </a:xfrm>
            <a:custGeom>
              <a:avLst/>
              <a:gdLst>
                <a:gd name="T0" fmla="*/ 5 w 20"/>
                <a:gd name="T1" fmla="*/ 9 h 23"/>
                <a:gd name="T2" fmla="*/ 2 w 20"/>
                <a:gd name="T3" fmla="*/ 12 h 23"/>
                <a:gd name="T4" fmla="*/ 0 w 20"/>
                <a:gd name="T5" fmla="*/ 16 h 23"/>
                <a:gd name="T6" fmla="*/ 2 w 20"/>
                <a:gd name="T7" fmla="*/ 19 h 23"/>
                <a:gd name="T8" fmla="*/ 5 w 20"/>
                <a:gd name="T9" fmla="*/ 20 h 23"/>
                <a:gd name="T10" fmla="*/ 6 w 20"/>
                <a:gd name="T11" fmla="*/ 23 h 23"/>
                <a:gd name="T12" fmla="*/ 7 w 20"/>
                <a:gd name="T13" fmla="*/ 22 h 23"/>
                <a:gd name="T14" fmla="*/ 7 w 20"/>
                <a:gd name="T15" fmla="*/ 21 h 23"/>
                <a:gd name="T16" fmla="*/ 7 w 20"/>
                <a:gd name="T17" fmla="*/ 20 h 23"/>
                <a:gd name="T18" fmla="*/ 10 w 20"/>
                <a:gd name="T19" fmla="*/ 17 h 23"/>
                <a:gd name="T20" fmla="*/ 15 w 20"/>
                <a:gd name="T21" fmla="*/ 11 h 23"/>
                <a:gd name="T22" fmla="*/ 18 w 20"/>
                <a:gd name="T23" fmla="*/ 9 h 23"/>
                <a:gd name="T24" fmla="*/ 20 w 20"/>
                <a:gd name="T25" fmla="*/ 7 h 23"/>
                <a:gd name="T26" fmla="*/ 19 w 20"/>
                <a:gd name="T27" fmla="*/ 6 h 23"/>
                <a:gd name="T28" fmla="*/ 17 w 20"/>
                <a:gd name="T29" fmla="*/ 7 h 23"/>
                <a:gd name="T30" fmla="*/ 15 w 20"/>
                <a:gd name="T31" fmla="*/ 10 h 23"/>
                <a:gd name="T32" fmla="*/ 9 w 20"/>
                <a:gd name="T33" fmla="*/ 16 h 23"/>
                <a:gd name="T34" fmla="*/ 3 w 20"/>
                <a:gd name="T35" fmla="*/ 18 h 23"/>
                <a:gd name="T36" fmla="*/ 2 w 20"/>
                <a:gd name="T37" fmla="*/ 15 h 23"/>
                <a:gd name="T38" fmla="*/ 3 w 20"/>
                <a:gd name="T39" fmla="*/ 13 h 23"/>
                <a:gd name="T40" fmla="*/ 9 w 20"/>
                <a:gd name="T41" fmla="*/ 6 h 23"/>
                <a:gd name="T42" fmla="*/ 12 w 20"/>
                <a:gd name="T43" fmla="*/ 3 h 23"/>
                <a:gd name="T44" fmla="*/ 14 w 20"/>
                <a:gd name="T45" fmla="*/ 1 h 23"/>
                <a:gd name="T46" fmla="*/ 14 w 20"/>
                <a:gd name="T47" fmla="*/ 0 h 23"/>
                <a:gd name="T48" fmla="*/ 13 w 20"/>
                <a:gd name="T49" fmla="*/ 1 h 23"/>
                <a:gd name="T50" fmla="*/ 12 w 20"/>
                <a:gd name="T51" fmla="*/ 2 h 23"/>
                <a:gd name="T52" fmla="*/ 11 w 20"/>
                <a:gd name="T53" fmla="*/ 2 h 23"/>
                <a:gd name="T54" fmla="*/ 8 w 20"/>
                <a:gd name="T55" fmla="*/ 6 h 23"/>
                <a:gd name="T56" fmla="*/ 5 w 20"/>
                <a:gd name="T5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23">
                  <a:moveTo>
                    <a:pt x="5" y="9"/>
                  </a:moveTo>
                  <a:cubicBezTo>
                    <a:pt x="3" y="11"/>
                    <a:pt x="2" y="12"/>
                    <a:pt x="2" y="12"/>
                  </a:cubicBezTo>
                  <a:cubicBezTo>
                    <a:pt x="1" y="13"/>
                    <a:pt x="0" y="15"/>
                    <a:pt x="0" y="16"/>
                  </a:cubicBezTo>
                  <a:cubicBezTo>
                    <a:pt x="0" y="17"/>
                    <a:pt x="1" y="18"/>
                    <a:pt x="2" y="19"/>
                  </a:cubicBezTo>
                  <a:cubicBezTo>
                    <a:pt x="3" y="20"/>
                    <a:pt x="4" y="20"/>
                    <a:pt x="5" y="20"/>
                  </a:cubicBezTo>
                  <a:cubicBezTo>
                    <a:pt x="5" y="22"/>
                    <a:pt x="5" y="23"/>
                    <a:pt x="6" y="23"/>
                  </a:cubicBezTo>
                  <a:cubicBezTo>
                    <a:pt x="6" y="23"/>
                    <a:pt x="7" y="23"/>
                    <a:pt x="7" y="22"/>
                  </a:cubicBezTo>
                  <a:cubicBezTo>
                    <a:pt x="7" y="22"/>
                    <a:pt x="7" y="21"/>
                    <a:pt x="7" y="21"/>
                  </a:cubicBezTo>
                  <a:cubicBezTo>
                    <a:pt x="7" y="20"/>
                    <a:pt x="7" y="20"/>
                    <a:pt x="7" y="20"/>
                  </a:cubicBezTo>
                  <a:cubicBezTo>
                    <a:pt x="8" y="19"/>
                    <a:pt x="9" y="18"/>
                    <a:pt x="10" y="17"/>
                  </a:cubicBezTo>
                  <a:cubicBezTo>
                    <a:pt x="11" y="15"/>
                    <a:pt x="13" y="14"/>
                    <a:pt x="15" y="11"/>
                  </a:cubicBezTo>
                  <a:cubicBezTo>
                    <a:pt x="16" y="10"/>
                    <a:pt x="17" y="10"/>
                    <a:pt x="18" y="9"/>
                  </a:cubicBezTo>
                  <a:cubicBezTo>
                    <a:pt x="19" y="8"/>
                    <a:pt x="20" y="7"/>
                    <a:pt x="20" y="7"/>
                  </a:cubicBezTo>
                  <a:cubicBezTo>
                    <a:pt x="20" y="6"/>
                    <a:pt x="19" y="6"/>
                    <a:pt x="19" y="6"/>
                  </a:cubicBezTo>
                  <a:cubicBezTo>
                    <a:pt x="18" y="7"/>
                    <a:pt x="18" y="7"/>
                    <a:pt x="17" y="7"/>
                  </a:cubicBezTo>
                  <a:cubicBezTo>
                    <a:pt x="18" y="7"/>
                    <a:pt x="17" y="8"/>
                    <a:pt x="15" y="10"/>
                  </a:cubicBezTo>
                  <a:cubicBezTo>
                    <a:pt x="12" y="13"/>
                    <a:pt x="10" y="15"/>
                    <a:pt x="9" y="16"/>
                  </a:cubicBezTo>
                  <a:cubicBezTo>
                    <a:pt x="6" y="19"/>
                    <a:pt x="4" y="19"/>
                    <a:pt x="3" y="18"/>
                  </a:cubicBezTo>
                  <a:cubicBezTo>
                    <a:pt x="2" y="17"/>
                    <a:pt x="2" y="16"/>
                    <a:pt x="2" y="15"/>
                  </a:cubicBezTo>
                  <a:cubicBezTo>
                    <a:pt x="2" y="15"/>
                    <a:pt x="2" y="14"/>
                    <a:pt x="3" y="13"/>
                  </a:cubicBezTo>
                  <a:cubicBezTo>
                    <a:pt x="5" y="11"/>
                    <a:pt x="6" y="9"/>
                    <a:pt x="9" y="6"/>
                  </a:cubicBezTo>
                  <a:cubicBezTo>
                    <a:pt x="11" y="5"/>
                    <a:pt x="12" y="4"/>
                    <a:pt x="12" y="3"/>
                  </a:cubicBezTo>
                  <a:cubicBezTo>
                    <a:pt x="14" y="2"/>
                    <a:pt x="14" y="1"/>
                    <a:pt x="14" y="1"/>
                  </a:cubicBezTo>
                  <a:cubicBezTo>
                    <a:pt x="14" y="0"/>
                    <a:pt x="14" y="0"/>
                    <a:pt x="14" y="0"/>
                  </a:cubicBezTo>
                  <a:cubicBezTo>
                    <a:pt x="14" y="0"/>
                    <a:pt x="14" y="0"/>
                    <a:pt x="13" y="1"/>
                  </a:cubicBezTo>
                  <a:cubicBezTo>
                    <a:pt x="13" y="1"/>
                    <a:pt x="12" y="1"/>
                    <a:pt x="12" y="2"/>
                  </a:cubicBezTo>
                  <a:cubicBezTo>
                    <a:pt x="11" y="2"/>
                    <a:pt x="11" y="2"/>
                    <a:pt x="11" y="2"/>
                  </a:cubicBezTo>
                  <a:cubicBezTo>
                    <a:pt x="11" y="3"/>
                    <a:pt x="10" y="4"/>
                    <a:pt x="8" y="6"/>
                  </a:cubicBezTo>
                  <a:cubicBezTo>
                    <a:pt x="7" y="7"/>
                    <a:pt x="5" y="8"/>
                    <a:pt x="5" y="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1335"/>
            <p:cNvSpPr/>
            <p:nvPr/>
          </p:nvSpPr>
          <p:spPr bwMode="auto">
            <a:xfrm>
              <a:off x="3770" y="2739"/>
              <a:ext cx="52" cy="69"/>
            </a:xfrm>
            <a:custGeom>
              <a:avLst/>
              <a:gdLst>
                <a:gd name="T0" fmla="*/ 9 w 22"/>
                <a:gd name="T1" fmla="*/ 7 h 29"/>
                <a:gd name="T2" fmla="*/ 8 w 22"/>
                <a:gd name="T3" fmla="*/ 8 h 29"/>
                <a:gd name="T4" fmla="*/ 6 w 22"/>
                <a:gd name="T5" fmla="*/ 11 h 29"/>
                <a:gd name="T6" fmla="*/ 3 w 22"/>
                <a:gd name="T7" fmla="*/ 13 h 29"/>
                <a:gd name="T8" fmla="*/ 2 w 22"/>
                <a:gd name="T9" fmla="*/ 14 h 29"/>
                <a:gd name="T10" fmla="*/ 1 w 22"/>
                <a:gd name="T11" fmla="*/ 15 h 29"/>
                <a:gd name="T12" fmla="*/ 0 w 22"/>
                <a:gd name="T13" fmla="*/ 16 h 29"/>
                <a:gd name="T14" fmla="*/ 0 w 22"/>
                <a:gd name="T15" fmla="*/ 17 h 29"/>
                <a:gd name="T16" fmla="*/ 1 w 22"/>
                <a:gd name="T17" fmla="*/ 17 h 29"/>
                <a:gd name="T18" fmla="*/ 4 w 22"/>
                <a:gd name="T19" fmla="*/ 14 h 29"/>
                <a:gd name="T20" fmla="*/ 9 w 22"/>
                <a:gd name="T21" fmla="*/ 9 h 29"/>
                <a:gd name="T22" fmla="*/ 13 w 22"/>
                <a:gd name="T23" fmla="*/ 6 h 29"/>
                <a:gd name="T24" fmla="*/ 14 w 22"/>
                <a:gd name="T25" fmla="*/ 5 h 29"/>
                <a:gd name="T26" fmla="*/ 16 w 22"/>
                <a:gd name="T27" fmla="*/ 6 h 29"/>
                <a:gd name="T28" fmla="*/ 15 w 22"/>
                <a:gd name="T29" fmla="*/ 10 h 29"/>
                <a:gd name="T30" fmla="*/ 13 w 22"/>
                <a:gd name="T31" fmla="*/ 12 h 29"/>
                <a:gd name="T32" fmla="*/ 12 w 22"/>
                <a:gd name="T33" fmla="*/ 14 h 29"/>
                <a:gd name="T34" fmla="*/ 10 w 22"/>
                <a:gd name="T35" fmla="*/ 16 h 29"/>
                <a:gd name="T36" fmla="*/ 8 w 22"/>
                <a:gd name="T37" fmla="*/ 18 h 29"/>
                <a:gd name="T38" fmla="*/ 6 w 22"/>
                <a:gd name="T39" fmla="*/ 20 h 29"/>
                <a:gd name="T40" fmla="*/ 4 w 22"/>
                <a:gd name="T41" fmla="*/ 22 h 29"/>
                <a:gd name="T42" fmla="*/ 5 w 22"/>
                <a:gd name="T43" fmla="*/ 23 h 29"/>
                <a:gd name="T44" fmla="*/ 6 w 22"/>
                <a:gd name="T45" fmla="*/ 22 h 29"/>
                <a:gd name="T46" fmla="*/ 8 w 22"/>
                <a:gd name="T47" fmla="*/ 20 h 29"/>
                <a:gd name="T48" fmla="*/ 10 w 22"/>
                <a:gd name="T49" fmla="*/ 17 h 29"/>
                <a:gd name="T50" fmla="*/ 13 w 22"/>
                <a:gd name="T51" fmla="*/ 14 h 29"/>
                <a:gd name="T52" fmla="*/ 19 w 22"/>
                <a:gd name="T53" fmla="*/ 11 h 29"/>
                <a:gd name="T54" fmla="*/ 20 w 22"/>
                <a:gd name="T55" fmla="*/ 13 h 29"/>
                <a:gd name="T56" fmla="*/ 20 w 22"/>
                <a:gd name="T57" fmla="*/ 15 h 29"/>
                <a:gd name="T58" fmla="*/ 16 w 22"/>
                <a:gd name="T59" fmla="*/ 19 h 29"/>
                <a:gd name="T60" fmla="*/ 11 w 22"/>
                <a:gd name="T61" fmla="*/ 24 h 29"/>
                <a:gd name="T62" fmla="*/ 9 w 22"/>
                <a:gd name="T63" fmla="*/ 27 h 29"/>
                <a:gd name="T64" fmla="*/ 9 w 22"/>
                <a:gd name="T65" fmla="*/ 29 h 29"/>
                <a:gd name="T66" fmla="*/ 11 w 22"/>
                <a:gd name="T67" fmla="*/ 27 h 29"/>
                <a:gd name="T68" fmla="*/ 12 w 22"/>
                <a:gd name="T69" fmla="*/ 25 h 29"/>
                <a:gd name="T70" fmla="*/ 15 w 22"/>
                <a:gd name="T71" fmla="*/ 22 h 29"/>
                <a:gd name="T72" fmla="*/ 17 w 22"/>
                <a:gd name="T73" fmla="*/ 20 h 29"/>
                <a:gd name="T74" fmla="*/ 19 w 22"/>
                <a:gd name="T75" fmla="*/ 17 h 29"/>
                <a:gd name="T76" fmla="*/ 21 w 22"/>
                <a:gd name="T77" fmla="*/ 11 h 29"/>
                <a:gd name="T78" fmla="*/ 19 w 22"/>
                <a:gd name="T79" fmla="*/ 10 h 29"/>
                <a:gd name="T80" fmla="*/ 18 w 22"/>
                <a:gd name="T81" fmla="*/ 9 h 29"/>
                <a:gd name="T82" fmla="*/ 18 w 22"/>
                <a:gd name="T83" fmla="*/ 8 h 29"/>
                <a:gd name="T84" fmla="*/ 18 w 22"/>
                <a:gd name="T85" fmla="*/ 7 h 29"/>
                <a:gd name="T86" fmla="*/ 17 w 22"/>
                <a:gd name="T87" fmla="*/ 5 h 29"/>
                <a:gd name="T88" fmla="*/ 16 w 22"/>
                <a:gd name="T89" fmla="*/ 4 h 29"/>
                <a:gd name="T90" fmla="*/ 15 w 22"/>
                <a:gd name="T91" fmla="*/ 4 h 29"/>
                <a:gd name="T92" fmla="*/ 15 w 22"/>
                <a:gd name="T93" fmla="*/ 4 h 29"/>
                <a:gd name="T94" fmla="*/ 15 w 22"/>
                <a:gd name="T95" fmla="*/ 2 h 29"/>
                <a:gd name="T96" fmla="*/ 15 w 22"/>
                <a:gd name="T97" fmla="*/ 1 h 29"/>
                <a:gd name="T98" fmla="*/ 15 w 22"/>
                <a:gd name="T99" fmla="*/ 1 h 29"/>
                <a:gd name="T100" fmla="*/ 15 w 22"/>
                <a:gd name="T101" fmla="*/ 1 h 29"/>
                <a:gd name="T102" fmla="*/ 14 w 22"/>
                <a:gd name="T103" fmla="*/ 1 h 29"/>
                <a:gd name="T104" fmla="*/ 14 w 22"/>
                <a:gd name="T105" fmla="*/ 2 h 29"/>
                <a:gd name="T106" fmla="*/ 14 w 22"/>
                <a:gd name="T107" fmla="*/ 2 h 29"/>
                <a:gd name="T108" fmla="*/ 11 w 22"/>
                <a:gd name="T109" fmla="*/ 5 h 29"/>
                <a:gd name="T110" fmla="*/ 9 w 22"/>
                <a:gd name="T111" fmla="*/ 7 h 29"/>
                <a:gd name="T112" fmla="*/ 9 w 22"/>
                <a:gd name="T113"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 h="29">
                  <a:moveTo>
                    <a:pt x="9" y="7"/>
                  </a:moveTo>
                  <a:cubicBezTo>
                    <a:pt x="8" y="8"/>
                    <a:pt x="8" y="8"/>
                    <a:pt x="8" y="8"/>
                  </a:cubicBezTo>
                  <a:cubicBezTo>
                    <a:pt x="7" y="9"/>
                    <a:pt x="7" y="10"/>
                    <a:pt x="6" y="11"/>
                  </a:cubicBezTo>
                  <a:cubicBezTo>
                    <a:pt x="5" y="12"/>
                    <a:pt x="4" y="13"/>
                    <a:pt x="3" y="13"/>
                  </a:cubicBezTo>
                  <a:cubicBezTo>
                    <a:pt x="3" y="13"/>
                    <a:pt x="3" y="13"/>
                    <a:pt x="2" y="14"/>
                  </a:cubicBezTo>
                  <a:cubicBezTo>
                    <a:pt x="2" y="14"/>
                    <a:pt x="2" y="15"/>
                    <a:pt x="1" y="15"/>
                  </a:cubicBezTo>
                  <a:cubicBezTo>
                    <a:pt x="1" y="15"/>
                    <a:pt x="0" y="16"/>
                    <a:pt x="0" y="16"/>
                  </a:cubicBezTo>
                  <a:cubicBezTo>
                    <a:pt x="0" y="17"/>
                    <a:pt x="0" y="17"/>
                    <a:pt x="0" y="17"/>
                  </a:cubicBezTo>
                  <a:cubicBezTo>
                    <a:pt x="0" y="18"/>
                    <a:pt x="0" y="18"/>
                    <a:pt x="1" y="17"/>
                  </a:cubicBezTo>
                  <a:cubicBezTo>
                    <a:pt x="2" y="17"/>
                    <a:pt x="3" y="16"/>
                    <a:pt x="4" y="14"/>
                  </a:cubicBezTo>
                  <a:cubicBezTo>
                    <a:pt x="7" y="11"/>
                    <a:pt x="9" y="9"/>
                    <a:pt x="9" y="9"/>
                  </a:cubicBezTo>
                  <a:cubicBezTo>
                    <a:pt x="10" y="8"/>
                    <a:pt x="11" y="7"/>
                    <a:pt x="13" y="6"/>
                  </a:cubicBezTo>
                  <a:cubicBezTo>
                    <a:pt x="13" y="5"/>
                    <a:pt x="14" y="5"/>
                    <a:pt x="14" y="5"/>
                  </a:cubicBezTo>
                  <a:cubicBezTo>
                    <a:pt x="15" y="5"/>
                    <a:pt x="16" y="6"/>
                    <a:pt x="16" y="6"/>
                  </a:cubicBezTo>
                  <a:cubicBezTo>
                    <a:pt x="16" y="8"/>
                    <a:pt x="16" y="9"/>
                    <a:pt x="15" y="10"/>
                  </a:cubicBezTo>
                  <a:cubicBezTo>
                    <a:pt x="15" y="10"/>
                    <a:pt x="14" y="11"/>
                    <a:pt x="13" y="12"/>
                  </a:cubicBezTo>
                  <a:cubicBezTo>
                    <a:pt x="13" y="13"/>
                    <a:pt x="12" y="13"/>
                    <a:pt x="12" y="14"/>
                  </a:cubicBezTo>
                  <a:cubicBezTo>
                    <a:pt x="11" y="14"/>
                    <a:pt x="11" y="15"/>
                    <a:pt x="10" y="16"/>
                  </a:cubicBezTo>
                  <a:cubicBezTo>
                    <a:pt x="9" y="17"/>
                    <a:pt x="8" y="17"/>
                    <a:pt x="8" y="18"/>
                  </a:cubicBezTo>
                  <a:cubicBezTo>
                    <a:pt x="7" y="19"/>
                    <a:pt x="6" y="19"/>
                    <a:pt x="6" y="20"/>
                  </a:cubicBezTo>
                  <a:cubicBezTo>
                    <a:pt x="5" y="20"/>
                    <a:pt x="5" y="21"/>
                    <a:pt x="4" y="22"/>
                  </a:cubicBezTo>
                  <a:cubicBezTo>
                    <a:pt x="4" y="22"/>
                    <a:pt x="4" y="23"/>
                    <a:pt x="5" y="23"/>
                  </a:cubicBezTo>
                  <a:cubicBezTo>
                    <a:pt x="5" y="23"/>
                    <a:pt x="5" y="22"/>
                    <a:pt x="6" y="22"/>
                  </a:cubicBezTo>
                  <a:cubicBezTo>
                    <a:pt x="6" y="22"/>
                    <a:pt x="6" y="21"/>
                    <a:pt x="8" y="20"/>
                  </a:cubicBezTo>
                  <a:cubicBezTo>
                    <a:pt x="8" y="19"/>
                    <a:pt x="9" y="19"/>
                    <a:pt x="10" y="17"/>
                  </a:cubicBezTo>
                  <a:cubicBezTo>
                    <a:pt x="12" y="16"/>
                    <a:pt x="13" y="15"/>
                    <a:pt x="13" y="14"/>
                  </a:cubicBezTo>
                  <a:cubicBezTo>
                    <a:pt x="15" y="12"/>
                    <a:pt x="17" y="11"/>
                    <a:pt x="19" y="11"/>
                  </a:cubicBezTo>
                  <a:cubicBezTo>
                    <a:pt x="19" y="11"/>
                    <a:pt x="20" y="12"/>
                    <a:pt x="20" y="13"/>
                  </a:cubicBezTo>
                  <a:cubicBezTo>
                    <a:pt x="20" y="13"/>
                    <a:pt x="20" y="14"/>
                    <a:pt x="20" y="15"/>
                  </a:cubicBezTo>
                  <a:cubicBezTo>
                    <a:pt x="19" y="16"/>
                    <a:pt x="18" y="17"/>
                    <a:pt x="16" y="19"/>
                  </a:cubicBezTo>
                  <a:cubicBezTo>
                    <a:pt x="13" y="21"/>
                    <a:pt x="12" y="23"/>
                    <a:pt x="11" y="24"/>
                  </a:cubicBezTo>
                  <a:cubicBezTo>
                    <a:pt x="10" y="25"/>
                    <a:pt x="9" y="26"/>
                    <a:pt x="9" y="27"/>
                  </a:cubicBezTo>
                  <a:cubicBezTo>
                    <a:pt x="8" y="28"/>
                    <a:pt x="8" y="29"/>
                    <a:pt x="9" y="29"/>
                  </a:cubicBezTo>
                  <a:cubicBezTo>
                    <a:pt x="10" y="29"/>
                    <a:pt x="10" y="29"/>
                    <a:pt x="11" y="27"/>
                  </a:cubicBezTo>
                  <a:cubicBezTo>
                    <a:pt x="11" y="27"/>
                    <a:pt x="11" y="26"/>
                    <a:pt x="12" y="25"/>
                  </a:cubicBezTo>
                  <a:cubicBezTo>
                    <a:pt x="12" y="25"/>
                    <a:pt x="13" y="24"/>
                    <a:pt x="15" y="22"/>
                  </a:cubicBezTo>
                  <a:cubicBezTo>
                    <a:pt x="15" y="21"/>
                    <a:pt x="16" y="21"/>
                    <a:pt x="17" y="20"/>
                  </a:cubicBezTo>
                  <a:cubicBezTo>
                    <a:pt x="18" y="19"/>
                    <a:pt x="19" y="18"/>
                    <a:pt x="19" y="17"/>
                  </a:cubicBezTo>
                  <a:cubicBezTo>
                    <a:pt x="21" y="15"/>
                    <a:pt x="22" y="13"/>
                    <a:pt x="21" y="11"/>
                  </a:cubicBezTo>
                  <a:cubicBezTo>
                    <a:pt x="21" y="11"/>
                    <a:pt x="20" y="10"/>
                    <a:pt x="19" y="10"/>
                  </a:cubicBezTo>
                  <a:cubicBezTo>
                    <a:pt x="18" y="10"/>
                    <a:pt x="18" y="10"/>
                    <a:pt x="18" y="9"/>
                  </a:cubicBezTo>
                  <a:cubicBezTo>
                    <a:pt x="17" y="9"/>
                    <a:pt x="17" y="8"/>
                    <a:pt x="18" y="8"/>
                  </a:cubicBezTo>
                  <a:cubicBezTo>
                    <a:pt x="18" y="8"/>
                    <a:pt x="18" y="7"/>
                    <a:pt x="18" y="7"/>
                  </a:cubicBezTo>
                  <a:cubicBezTo>
                    <a:pt x="17" y="6"/>
                    <a:pt x="17" y="5"/>
                    <a:pt x="17" y="5"/>
                  </a:cubicBezTo>
                  <a:cubicBezTo>
                    <a:pt x="17" y="4"/>
                    <a:pt x="16" y="4"/>
                    <a:pt x="16" y="4"/>
                  </a:cubicBezTo>
                  <a:cubicBezTo>
                    <a:pt x="16" y="4"/>
                    <a:pt x="16" y="4"/>
                    <a:pt x="15" y="4"/>
                  </a:cubicBezTo>
                  <a:cubicBezTo>
                    <a:pt x="15" y="4"/>
                    <a:pt x="15" y="4"/>
                    <a:pt x="15" y="4"/>
                  </a:cubicBezTo>
                  <a:cubicBezTo>
                    <a:pt x="15" y="3"/>
                    <a:pt x="15" y="3"/>
                    <a:pt x="15" y="2"/>
                  </a:cubicBezTo>
                  <a:cubicBezTo>
                    <a:pt x="15" y="2"/>
                    <a:pt x="15" y="1"/>
                    <a:pt x="15" y="1"/>
                  </a:cubicBezTo>
                  <a:cubicBezTo>
                    <a:pt x="15" y="1"/>
                    <a:pt x="15" y="1"/>
                    <a:pt x="15" y="1"/>
                  </a:cubicBezTo>
                  <a:cubicBezTo>
                    <a:pt x="15" y="1"/>
                    <a:pt x="15" y="1"/>
                    <a:pt x="15" y="1"/>
                  </a:cubicBezTo>
                  <a:cubicBezTo>
                    <a:pt x="15" y="0"/>
                    <a:pt x="14" y="1"/>
                    <a:pt x="14" y="1"/>
                  </a:cubicBezTo>
                  <a:cubicBezTo>
                    <a:pt x="14" y="1"/>
                    <a:pt x="14" y="1"/>
                    <a:pt x="14" y="2"/>
                  </a:cubicBezTo>
                  <a:cubicBezTo>
                    <a:pt x="14" y="2"/>
                    <a:pt x="14" y="2"/>
                    <a:pt x="14" y="2"/>
                  </a:cubicBezTo>
                  <a:cubicBezTo>
                    <a:pt x="14" y="2"/>
                    <a:pt x="13" y="4"/>
                    <a:pt x="11" y="5"/>
                  </a:cubicBezTo>
                  <a:cubicBezTo>
                    <a:pt x="9" y="7"/>
                    <a:pt x="9" y="7"/>
                    <a:pt x="9" y="7"/>
                  </a:cubicBezTo>
                  <a:cubicBezTo>
                    <a:pt x="9" y="7"/>
                    <a:pt x="9" y="7"/>
                    <a:pt x="9" y="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1336"/>
            <p:cNvSpPr/>
            <p:nvPr/>
          </p:nvSpPr>
          <p:spPr bwMode="auto">
            <a:xfrm>
              <a:off x="3801" y="2813"/>
              <a:ext cx="9" cy="9"/>
            </a:xfrm>
            <a:custGeom>
              <a:avLst/>
              <a:gdLst>
                <a:gd name="T0" fmla="*/ 2 w 4"/>
                <a:gd name="T1" fmla="*/ 0 h 4"/>
                <a:gd name="T2" fmla="*/ 1 w 4"/>
                <a:gd name="T3" fmla="*/ 1 h 4"/>
                <a:gd name="T4" fmla="*/ 1 w 4"/>
                <a:gd name="T5" fmla="*/ 3 h 4"/>
                <a:gd name="T6" fmla="*/ 3 w 4"/>
                <a:gd name="T7" fmla="*/ 4 h 4"/>
                <a:gd name="T8" fmla="*/ 4 w 4"/>
                <a:gd name="T9" fmla="*/ 2 h 4"/>
                <a:gd name="T10" fmla="*/ 4 w 4"/>
                <a:gd name="T11" fmla="*/ 1 h 4"/>
                <a:gd name="T12" fmla="*/ 2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0"/>
                  </a:moveTo>
                  <a:cubicBezTo>
                    <a:pt x="1" y="0"/>
                    <a:pt x="1" y="0"/>
                    <a:pt x="1" y="1"/>
                  </a:cubicBezTo>
                  <a:cubicBezTo>
                    <a:pt x="0" y="2"/>
                    <a:pt x="0" y="2"/>
                    <a:pt x="1" y="3"/>
                  </a:cubicBezTo>
                  <a:cubicBezTo>
                    <a:pt x="1" y="4"/>
                    <a:pt x="2" y="4"/>
                    <a:pt x="3" y="4"/>
                  </a:cubicBezTo>
                  <a:cubicBezTo>
                    <a:pt x="4" y="3"/>
                    <a:pt x="4" y="3"/>
                    <a:pt x="4" y="2"/>
                  </a:cubicBezTo>
                  <a:cubicBezTo>
                    <a:pt x="4" y="2"/>
                    <a:pt x="4" y="1"/>
                    <a:pt x="4" y="1"/>
                  </a:cubicBezTo>
                  <a:cubicBezTo>
                    <a:pt x="4" y="0"/>
                    <a:pt x="3" y="0"/>
                    <a:pt x="2" y="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1337"/>
            <p:cNvSpPr/>
            <p:nvPr/>
          </p:nvSpPr>
          <p:spPr bwMode="auto">
            <a:xfrm>
              <a:off x="3815" y="2796"/>
              <a:ext cx="43" cy="48"/>
            </a:xfrm>
            <a:custGeom>
              <a:avLst/>
              <a:gdLst>
                <a:gd name="T0" fmla="*/ 0 w 18"/>
                <a:gd name="T1" fmla="*/ 17 h 20"/>
                <a:gd name="T2" fmla="*/ 2 w 18"/>
                <a:gd name="T3" fmla="*/ 19 h 20"/>
                <a:gd name="T4" fmla="*/ 5 w 18"/>
                <a:gd name="T5" fmla="*/ 20 h 20"/>
                <a:gd name="T6" fmla="*/ 4 w 18"/>
                <a:gd name="T7" fmla="*/ 18 h 20"/>
                <a:gd name="T8" fmla="*/ 2 w 18"/>
                <a:gd name="T9" fmla="*/ 16 h 20"/>
                <a:gd name="T10" fmla="*/ 3 w 18"/>
                <a:gd name="T11" fmla="*/ 12 h 20"/>
                <a:gd name="T12" fmla="*/ 5 w 18"/>
                <a:gd name="T13" fmla="*/ 9 h 20"/>
                <a:gd name="T14" fmla="*/ 6 w 18"/>
                <a:gd name="T15" fmla="*/ 7 h 20"/>
                <a:gd name="T16" fmla="*/ 14 w 18"/>
                <a:gd name="T17" fmla="*/ 2 h 20"/>
                <a:gd name="T18" fmla="*/ 16 w 18"/>
                <a:gd name="T19" fmla="*/ 5 h 20"/>
                <a:gd name="T20" fmla="*/ 16 w 18"/>
                <a:gd name="T21" fmla="*/ 8 h 20"/>
                <a:gd name="T22" fmla="*/ 17 w 18"/>
                <a:gd name="T23" fmla="*/ 8 h 20"/>
                <a:gd name="T24" fmla="*/ 18 w 18"/>
                <a:gd name="T25" fmla="*/ 7 h 20"/>
                <a:gd name="T26" fmla="*/ 18 w 18"/>
                <a:gd name="T27" fmla="*/ 5 h 20"/>
                <a:gd name="T28" fmla="*/ 15 w 18"/>
                <a:gd name="T29" fmla="*/ 1 h 20"/>
                <a:gd name="T30" fmla="*/ 7 w 18"/>
                <a:gd name="T31" fmla="*/ 4 h 20"/>
                <a:gd name="T32" fmla="*/ 1 w 18"/>
                <a:gd name="T33" fmla="*/ 12 h 20"/>
                <a:gd name="T34" fmla="*/ 0 w 18"/>
                <a:gd name="T35"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0">
                  <a:moveTo>
                    <a:pt x="0" y="17"/>
                  </a:moveTo>
                  <a:cubicBezTo>
                    <a:pt x="1" y="17"/>
                    <a:pt x="1" y="18"/>
                    <a:pt x="2" y="19"/>
                  </a:cubicBezTo>
                  <a:cubicBezTo>
                    <a:pt x="3" y="20"/>
                    <a:pt x="4" y="20"/>
                    <a:pt x="5" y="20"/>
                  </a:cubicBezTo>
                  <a:cubicBezTo>
                    <a:pt x="5" y="19"/>
                    <a:pt x="5" y="18"/>
                    <a:pt x="4" y="18"/>
                  </a:cubicBezTo>
                  <a:cubicBezTo>
                    <a:pt x="3" y="17"/>
                    <a:pt x="2" y="17"/>
                    <a:pt x="2" y="16"/>
                  </a:cubicBezTo>
                  <a:cubicBezTo>
                    <a:pt x="1" y="15"/>
                    <a:pt x="2" y="14"/>
                    <a:pt x="3" y="12"/>
                  </a:cubicBezTo>
                  <a:cubicBezTo>
                    <a:pt x="4" y="11"/>
                    <a:pt x="4" y="10"/>
                    <a:pt x="5" y="9"/>
                  </a:cubicBezTo>
                  <a:cubicBezTo>
                    <a:pt x="6" y="8"/>
                    <a:pt x="6" y="8"/>
                    <a:pt x="6" y="7"/>
                  </a:cubicBezTo>
                  <a:cubicBezTo>
                    <a:pt x="9" y="4"/>
                    <a:pt x="11" y="2"/>
                    <a:pt x="14" y="2"/>
                  </a:cubicBezTo>
                  <a:cubicBezTo>
                    <a:pt x="15" y="3"/>
                    <a:pt x="16" y="3"/>
                    <a:pt x="16" y="5"/>
                  </a:cubicBezTo>
                  <a:cubicBezTo>
                    <a:pt x="17" y="7"/>
                    <a:pt x="17" y="8"/>
                    <a:pt x="16" y="8"/>
                  </a:cubicBezTo>
                  <a:cubicBezTo>
                    <a:pt x="17" y="8"/>
                    <a:pt x="17" y="8"/>
                    <a:pt x="17" y="8"/>
                  </a:cubicBezTo>
                  <a:cubicBezTo>
                    <a:pt x="17" y="8"/>
                    <a:pt x="18" y="8"/>
                    <a:pt x="18" y="7"/>
                  </a:cubicBezTo>
                  <a:cubicBezTo>
                    <a:pt x="18" y="6"/>
                    <a:pt x="18" y="6"/>
                    <a:pt x="18" y="5"/>
                  </a:cubicBezTo>
                  <a:cubicBezTo>
                    <a:pt x="18" y="3"/>
                    <a:pt x="17" y="2"/>
                    <a:pt x="15" y="1"/>
                  </a:cubicBezTo>
                  <a:cubicBezTo>
                    <a:pt x="13" y="0"/>
                    <a:pt x="10" y="1"/>
                    <a:pt x="7" y="4"/>
                  </a:cubicBezTo>
                  <a:cubicBezTo>
                    <a:pt x="5" y="6"/>
                    <a:pt x="3" y="9"/>
                    <a:pt x="1" y="12"/>
                  </a:cubicBezTo>
                  <a:cubicBezTo>
                    <a:pt x="0" y="14"/>
                    <a:pt x="0" y="15"/>
                    <a:pt x="0" y="1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1338"/>
            <p:cNvSpPr>
              <a:spLocks noEditPoints="1"/>
            </p:cNvSpPr>
            <p:nvPr/>
          </p:nvSpPr>
          <p:spPr bwMode="auto">
            <a:xfrm>
              <a:off x="3836" y="2815"/>
              <a:ext cx="43" cy="48"/>
            </a:xfrm>
            <a:custGeom>
              <a:avLst/>
              <a:gdLst>
                <a:gd name="T0" fmla="*/ 2 w 18"/>
                <a:gd name="T1" fmla="*/ 11 h 20"/>
                <a:gd name="T2" fmla="*/ 0 w 18"/>
                <a:gd name="T3" fmla="*/ 16 h 20"/>
                <a:gd name="T4" fmla="*/ 2 w 18"/>
                <a:gd name="T5" fmla="*/ 20 h 20"/>
                <a:gd name="T6" fmla="*/ 6 w 18"/>
                <a:gd name="T7" fmla="*/ 19 h 20"/>
                <a:gd name="T8" fmla="*/ 11 w 18"/>
                <a:gd name="T9" fmla="*/ 15 h 20"/>
                <a:gd name="T10" fmla="*/ 13 w 18"/>
                <a:gd name="T11" fmla="*/ 14 h 20"/>
                <a:gd name="T12" fmla="*/ 14 w 18"/>
                <a:gd name="T13" fmla="*/ 12 h 20"/>
                <a:gd name="T14" fmla="*/ 18 w 18"/>
                <a:gd name="T15" fmla="*/ 6 h 20"/>
                <a:gd name="T16" fmla="*/ 17 w 18"/>
                <a:gd name="T17" fmla="*/ 3 h 20"/>
                <a:gd name="T18" fmla="*/ 17 w 18"/>
                <a:gd name="T19" fmla="*/ 2 h 20"/>
                <a:gd name="T20" fmla="*/ 15 w 18"/>
                <a:gd name="T21" fmla="*/ 0 h 20"/>
                <a:gd name="T22" fmla="*/ 12 w 18"/>
                <a:gd name="T23" fmla="*/ 2 h 20"/>
                <a:gd name="T24" fmla="*/ 7 w 18"/>
                <a:gd name="T25" fmla="*/ 6 h 20"/>
                <a:gd name="T26" fmla="*/ 2 w 18"/>
                <a:gd name="T27" fmla="*/ 11 h 20"/>
                <a:gd name="T28" fmla="*/ 11 w 18"/>
                <a:gd name="T29" fmla="*/ 4 h 20"/>
                <a:gd name="T30" fmla="*/ 14 w 18"/>
                <a:gd name="T31" fmla="*/ 2 h 20"/>
                <a:gd name="T32" fmla="*/ 14 w 18"/>
                <a:gd name="T33" fmla="*/ 2 h 20"/>
                <a:gd name="T34" fmla="*/ 16 w 18"/>
                <a:gd name="T35" fmla="*/ 3 h 20"/>
                <a:gd name="T36" fmla="*/ 11 w 18"/>
                <a:gd name="T37" fmla="*/ 13 h 20"/>
                <a:gd name="T38" fmla="*/ 8 w 18"/>
                <a:gd name="T39" fmla="*/ 16 h 20"/>
                <a:gd name="T40" fmla="*/ 3 w 18"/>
                <a:gd name="T41" fmla="*/ 18 h 20"/>
                <a:gd name="T42" fmla="*/ 2 w 18"/>
                <a:gd name="T43" fmla="*/ 14 h 20"/>
                <a:gd name="T44" fmla="*/ 4 w 18"/>
                <a:gd name="T45" fmla="*/ 11 h 20"/>
                <a:gd name="T46" fmla="*/ 5 w 18"/>
                <a:gd name="T47" fmla="*/ 10 h 20"/>
                <a:gd name="T48" fmla="*/ 6 w 18"/>
                <a:gd name="T49" fmla="*/ 9 h 20"/>
                <a:gd name="T50" fmla="*/ 10 w 18"/>
                <a:gd name="T51" fmla="*/ 5 h 20"/>
                <a:gd name="T52" fmla="*/ 11 w 18"/>
                <a:gd name="T53"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 h="20">
                  <a:moveTo>
                    <a:pt x="2" y="11"/>
                  </a:moveTo>
                  <a:cubicBezTo>
                    <a:pt x="1" y="13"/>
                    <a:pt x="0" y="15"/>
                    <a:pt x="0" y="16"/>
                  </a:cubicBezTo>
                  <a:cubicBezTo>
                    <a:pt x="0" y="18"/>
                    <a:pt x="1" y="19"/>
                    <a:pt x="2" y="20"/>
                  </a:cubicBezTo>
                  <a:cubicBezTo>
                    <a:pt x="3" y="20"/>
                    <a:pt x="4" y="20"/>
                    <a:pt x="6" y="19"/>
                  </a:cubicBezTo>
                  <a:cubicBezTo>
                    <a:pt x="8" y="18"/>
                    <a:pt x="10" y="16"/>
                    <a:pt x="11" y="15"/>
                  </a:cubicBezTo>
                  <a:cubicBezTo>
                    <a:pt x="11" y="15"/>
                    <a:pt x="12" y="14"/>
                    <a:pt x="13" y="14"/>
                  </a:cubicBezTo>
                  <a:cubicBezTo>
                    <a:pt x="13" y="13"/>
                    <a:pt x="14" y="13"/>
                    <a:pt x="14" y="12"/>
                  </a:cubicBezTo>
                  <a:cubicBezTo>
                    <a:pt x="17" y="10"/>
                    <a:pt x="18" y="8"/>
                    <a:pt x="18" y="6"/>
                  </a:cubicBezTo>
                  <a:cubicBezTo>
                    <a:pt x="18" y="6"/>
                    <a:pt x="18" y="5"/>
                    <a:pt x="17" y="3"/>
                  </a:cubicBezTo>
                  <a:cubicBezTo>
                    <a:pt x="17" y="3"/>
                    <a:pt x="17" y="2"/>
                    <a:pt x="17" y="2"/>
                  </a:cubicBezTo>
                  <a:cubicBezTo>
                    <a:pt x="16" y="1"/>
                    <a:pt x="16" y="1"/>
                    <a:pt x="15" y="0"/>
                  </a:cubicBezTo>
                  <a:cubicBezTo>
                    <a:pt x="14" y="0"/>
                    <a:pt x="13" y="1"/>
                    <a:pt x="12" y="2"/>
                  </a:cubicBezTo>
                  <a:cubicBezTo>
                    <a:pt x="10" y="4"/>
                    <a:pt x="8" y="5"/>
                    <a:pt x="7" y="6"/>
                  </a:cubicBezTo>
                  <a:cubicBezTo>
                    <a:pt x="5" y="9"/>
                    <a:pt x="3" y="10"/>
                    <a:pt x="2" y="11"/>
                  </a:cubicBezTo>
                  <a:close/>
                  <a:moveTo>
                    <a:pt x="11" y="4"/>
                  </a:moveTo>
                  <a:cubicBezTo>
                    <a:pt x="12" y="3"/>
                    <a:pt x="13" y="2"/>
                    <a:pt x="14" y="2"/>
                  </a:cubicBezTo>
                  <a:cubicBezTo>
                    <a:pt x="14" y="2"/>
                    <a:pt x="14" y="2"/>
                    <a:pt x="14" y="2"/>
                  </a:cubicBezTo>
                  <a:cubicBezTo>
                    <a:pt x="15" y="2"/>
                    <a:pt x="15" y="2"/>
                    <a:pt x="16" y="3"/>
                  </a:cubicBezTo>
                  <a:cubicBezTo>
                    <a:pt x="18" y="6"/>
                    <a:pt x="16" y="9"/>
                    <a:pt x="11" y="13"/>
                  </a:cubicBezTo>
                  <a:cubicBezTo>
                    <a:pt x="11" y="14"/>
                    <a:pt x="10" y="15"/>
                    <a:pt x="8" y="16"/>
                  </a:cubicBezTo>
                  <a:cubicBezTo>
                    <a:pt x="5" y="18"/>
                    <a:pt x="4" y="19"/>
                    <a:pt x="3" y="18"/>
                  </a:cubicBezTo>
                  <a:cubicBezTo>
                    <a:pt x="2" y="17"/>
                    <a:pt x="1" y="16"/>
                    <a:pt x="2" y="14"/>
                  </a:cubicBezTo>
                  <a:cubicBezTo>
                    <a:pt x="2" y="13"/>
                    <a:pt x="3" y="12"/>
                    <a:pt x="4" y="11"/>
                  </a:cubicBezTo>
                  <a:cubicBezTo>
                    <a:pt x="4" y="11"/>
                    <a:pt x="5" y="11"/>
                    <a:pt x="5" y="10"/>
                  </a:cubicBezTo>
                  <a:cubicBezTo>
                    <a:pt x="5" y="10"/>
                    <a:pt x="6" y="10"/>
                    <a:pt x="6" y="9"/>
                  </a:cubicBezTo>
                  <a:cubicBezTo>
                    <a:pt x="6" y="9"/>
                    <a:pt x="7" y="8"/>
                    <a:pt x="10" y="5"/>
                  </a:cubicBezTo>
                  <a:lnTo>
                    <a:pt x="11" y="4"/>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1339"/>
            <p:cNvSpPr/>
            <p:nvPr/>
          </p:nvSpPr>
          <p:spPr bwMode="auto">
            <a:xfrm>
              <a:off x="3855" y="2834"/>
              <a:ext cx="55" cy="66"/>
            </a:xfrm>
            <a:custGeom>
              <a:avLst/>
              <a:gdLst>
                <a:gd name="T0" fmla="*/ 9 w 23"/>
                <a:gd name="T1" fmla="*/ 7 h 28"/>
                <a:gd name="T2" fmla="*/ 8 w 23"/>
                <a:gd name="T3" fmla="*/ 8 h 28"/>
                <a:gd name="T4" fmla="*/ 6 w 23"/>
                <a:gd name="T5" fmla="*/ 10 h 28"/>
                <a:gd name="T6" fmla="*/ 3 w 23"/>
                <a:gd name="T7" fmla="*/ 13 h 28"/>
                <a:gd name="T8" fmla="*/ 2 w 23"/>
                <a:gd name="T9" fmla="*/ 14 h 28"/>
                <a:gd name="T10" fmla="*/ 2 w 23"/>
                <a:gd name="T11" fmla="*/ 15 h 28"/>
                <a:gd name="T12" fmla="*/ 0 w 23"/>
                <a:gd name="T13" fmla="*/ 16 h 28"/>
                <a:gd name="T14" fmla="*/ 0 w 23"/>
                <a:gd name="T15" fmla="*/ 17 h 28"/>
                <a:gd name="T16" fmla="*/ 1 w 23"/>
                <a:gd name="T17" fmla="*/ 17 h 28"/>
                <a:gd name="T18" fmla="*/ 5 w 23"/>
                <a:gd name="T19" fmla="*/ 14 h 28"/>
                <a:gd name="T20" fmla="*/ 9 w 23"/>
                <a:gd name="T21" fmla="*/ 9 h 28"/>
                <a:gd name="T22" fmla="*/ 13 w 23"/>
                <a:gd name="T23" fmla="*/ 5 h 28"/>
                <a:gd name="T24" fmla="*/ 15 w 23"/>
                <a:gd name="T25" fmla="*/ 5 h 28"/>
                <a:gd name="T26" fmla="*/ 16 w 23"/>
                <a:gd name="T27" fmla="*/ 6 h 28"/>
                <a:gd name="T28" fmla="*/ 15 w 23"/>
                <a:gd name="T29" fmla="*/ 9 h 28"/>
                <a:gd name="T30" fmla="*/ 14 w 23"/>
                <a:gd name="T31" fmla="*/ 11 h 28"/>
                <a:gd name="T32" fmla="*/ 12 w 23"/>
                <a:gd name="T33" fmla="*/ 13 h 28"/>
                <a:gd name="T34" fmla="*/ 10 w 23"/>
                <a:gd name="T35" fmla="*/ 15 h 28"/>
                <a:gd name="T36" fmla="*/ 8 w 23"/>
                <a:gd name="T37" fmla="*/ 17 h 28"/>
                <a:gd name="T38" fmla="*/ 6 w 23"/>
                <a:gd name="T39" fmla="*/ 19 h 28"/>
                <a:gd name="T40" fmla="*/ 5 w 23"/>
                <a:gd name="T41" fmla="*/ 21 h 28"/>
                <a:gd name="T42" fmla="*/ 5 w 23"/>
                <a:gd name="T43" fmla="*/ 22 h 28"/>
                <a:gd name="T44" fmla="*/ 6 w 23"/>
                <a:gd name="T45" fmla="*/ 21 h 28"/>
                <a:gd name="T46" fmla="*/ 8 w 23"/>
                <a:gd name="T47" fmla="*/ 19 h 28"/>
                <a:gd name="T48" fmla="*/ 11 w 23"/>
                <a:gd name="T49" fmla="*/ 17 h 28"/>
                <a:gd name="T50" fmla="*/ 14 w 23"/>
                <a:gd name="T51" fmla="*/ 14 h 28"/>
                <a:gd name="T52" fmla="*/ 19 w 23"/>
                <a:gd name="T53" fmla="*/ 10 h 28"/>
                <a:gd name="T54" fmla="*/ 21 w 23"/>
                <a:gd name="T55" fmla="*/ 12 h 28"/>
                <a:gd name="T56" fmla="*/ 20 w 23"/>
                <a:gd name="T57" fmla="*/ 14 h 28"/>
                <a:gd name="T58" fmla="*/ 16 w 23"/>
                <a:gd name="T59" fmla="*/ 18 h 28"/>
                <a:gd name="T60" fmla="*/ 12 w 23"/>
                <a:gd name="T61" fmla="*/ 23 h 28"/>
                <a:gd name="T62" fmla="*/ 9 w 23"/>
                <a:gd name="T63" fmla="*/ 26 h 28"/>
                <a:gd name="T64" fmla="*/ 10 w 23"/>
                <a:gd name="T65" fmla="*/ 28 h 28"/>
                <a:gd name="T66" fmla="*/ 12 w 23"/>
                <a:gd name="T67" fmla="*/ 26 h 28"/>
                <a:gd name="T68" fmla="*/ 13 w 23"/>
                <a:gd name="T69" fmla="*/ 24 h 28"/>
                <a:gd name="T70" fmla="*/ 15 w 23"/>
                <a:gd name="T71" fmla="*/ 21 h 28"/>
                <a:gd name="T72" fmla="*/ 18 w 23"/>
                <a:gd name="T73" fmla="*/ 19 h 28"/>
                <a:gd name="T74" fmla="*/ 20 w 23"/>
                <a:gd name="T75" fmla="*/ 16 h 28"/>
                <a:gd name="T76" fmla="*/ 22 w 23"/>
                <a:gd name="T77" fmla="*/ 10 h 28"/>
                <a:gd name="T78" fmla="*/ 20 w 23"/>
                <a:gd name="T79" fmla="*/ 9 h 28"/>
                <a:gd name="T80" fmla="*/ 18 w 23"/>
                <a:gd name="T81" fmla="*/ 8 h 28"/>
                <a:gd name="T82" fmla="*/ 18 w 23"/>
                <a:gd name="T83" fmla="*/ 7 h 28"/>
                <a:gd name="T84" fmla="*/ 18 w 23"/>
                <a:gd name="T85" fmla="*/ 7 h 28"/>
                <a:gd name="T86" fmla="*/ 17 w 23"/>
                <a:gd name="T87" fmla="*/ 4 h 28"/>
                <a:gd name="T88" fmla="*/ 16 w 23"/>
                <a:gd name="T89" fmla="*/ 4 h 28"/>
                <a:gd name="T90" fmla="*/ 15 w 23"/>
                <a:gd name="T91" fmla="*/ 4 h 28"/>
                <a:gd name="T92" fmla="*/ 15 w 23"/>
                <a:gd name="T93" fmla="*/ 3 h 28"/>
                <a:gd name="T94" fmla="*/ 15 w 23"/>
                <a:gd name="T95" fmla="*/ 2 h 28"/>
                <a:gd name="T96" fmla="*/ 15 w 23"/>
                <a:gd name="T97" fmla="*/ 1 h 28"/>
                <a:gd name="T98" fmla="*/ 15 w 23"/>
                <a:gd name="T99" fmla="*/ 1 h 28"/>
                <a:gd name="T100" fmla="*/ 15 w 23"/>
                <a:gd name="T101" fmla="*/ 1 h 28"/>
                <a:gd name="T102" fmla="*/ 14 w 23"/>
                <a:gd name="T103" fmla="*/ 1 h 28"/>
                <a:gd name="T104" fmla="*/ 14 w 23"/>
                <a:gd name="T105" fmla="*/ 1 h 28"/>
                <a:gd name="T106" fmla="*/ 14 w 23"/>
                <a:gd name="T107" fmla="*/ 2 h 28"/>
                <a:gd name="T108" fmla="*/ 11 w 23"/>
                <a:gd name="T109" fmla="*/ 5 h 28"/>
                <a:gd name="T110" fmla="*/ 10 w 23"/>
                <a:gd name="T111" fmla="*/ 6 h 28"/>
                <a:gd name="T112" fmla="*/ 9 w 23"/>
                <a:gd name="T113" fmla="*/ 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 h="28">
                  <a:moveTo>
                    <a:pt x="9" y="7"/>
                  </a:moveTo>
                  <a:cubicBezTo>
                    <a:pt x="9" y="8"/>
                    <a:pt x="8" y="8"/>
                    <a:pt x="8" y="8"/>
                  </a:cubicBezTo>
                  <a:cubicBezTo>
                    <a:pt x="7" y="9"/>
                    <a:pt x="7" y="9"/>
                    <a:pt x="6" y="10"/>
                  </a:cubicBezTo>
                  <a:cubicBezTo>
                    <a:pt x="5" y="12"/>
                    <a:pt x="4" y="12"/>
                    <a:pt x="3" y="13"/>
                  </a:cubicBezTo>
                  <a:cubicBezTo>
                    <a:pt x="3" y="13"/>
                    <a:pt x="3" y="13"/>
                    <a:pt x="2" y="14"/>
                  </a:cubicBezTo>
                  <a:cubicBezTo>
                    <a:pt x="2" y="14"/>
                    <a:pt x="2" y="14"/>
                    <a:pt x="2" y="15"/>
                  </a:cubicBezTo>
                  <a:cubicBezTo>
                    <a:pt x="1" y="15"/>
                    <a:pt x="1" y="16"/>
                    <a:pt x="0" y="16"/>
                  </a:cubicBezTo>
                  <a:cubicBezTo>
                    <a:pt x="0" y="16"/>
                    <a:pt x="0" y="17"/>
                    <a:pt x="0" y="17"/>
                  </a:cubicBezTo>
                  <a:cubicBezTo>
                    <a:pt x="0" y="17"/>
                    <a:pt x="1" y="17"/>
                    <a:pt x="1" y="17"/>
                  </a:cubicBezTo>
                  <a:cubicBezTo>
                    <a:pt x="2" y="16"/>
                    <a:pt x="3" y="15"/>
                    <a:pt x="5" y="14"/>
                  </a:cubicBezTo>
                  <a:cubicBezTo>
                    <a:pt x="7" y="11"/>
                    <a:pt x="9" y="9"/>
                    <a:pt x="9" y="9"/>
                  </a:cubicBezTo>
                  <a:cubicBezTo>
                    <a:pt x="10" y="7"/>
                    <a:pt x="11" y="6"/>
                    <a:pt x="13" y="5"/>
                  </a:cubicBezTo>
                  <a:cubicBezTo>
                    <a:pt x="13" y="5"/>
                    <a:pt x="14" y="5"/>
                    <a:pt x="15" y="5"/>
                  </a:cubicBezTo>
                  <a:cubicBezTo>
                    <a:pt x="15" y="5"/>
                    <a:pt x="16" y="5"/>
                    <a:pt x="16" y="6"/>
                  </a:cubicBezTo>
                  <a:cubicBezTo>
                    <a:pt x="17" y="7"/>
                    <a:pt x="16" y="8"/>
                    <a:pt x="15" y="9"/>
                  </a:cubicBezTo>
                  <a:cubicBezTo>
                    <a:pt x="15" y="10"/>
                    <a:pt x="14" y="11"/>
                    <a:pt x="14" y="11"/>
                  </a:cubicBezTo>
                  <a:cubicBezTo>
                    <a:pt x="13" y="12"/>
                    <a:pt x="12" y="13"/>
                    <a:pt x="12" y="13"/>
                  </a:cubicBezTo>
                  <a:cubicBezTo>
                    <a:pt x="12" y="14"/>
                    <a:pt x="11" y="14"/>
                    <a:pt x="10" y="15"/>
                  </a:cubicBezTo>
                  <a:cubicBezTo>
                    <a:pt x="9" y="16"/>
                    <a:pt x="9" y="17"/>
                    <a:pt x="8" y="17"/>
                  </a:cubicBezTo>
                  <a:cubicBezTo>
                    <a:pt x="7" y="18"/>
                    <a:pt x="7" y="19"/>
                    <a:pt x="6" y="19"/>
                  </a:cubicBezTo>
                  <a:cubicBezTo>
                    <a:pt x="6" y="20"/>
                    <a:pt x="5" y="20"/>
                    <a:pt x="5" y="21"/>
                  </a:cubicBezTo>
                  <a:cubicBezTo>
                    <a:pt x="5" y="22"/>
                    <a:pt x="5" y="22"/>
                    <a:pt x="5" y="22"/>
                  </a:cubicBezTo>
                  <a:cubicBezTo>
                    <a:pt x="5" y="22"/>
                    <a:pt x="6" y="22"/>
                    <a:pt x="6" y="21"/>
                  </a:cubicBezTo>
                  <a:cubicBezTo>
                    <a:pt x="6" y="21"/>
                    <a:pt x="7" y="21"/>
                    <a:pt x="8" y="19"/>
                  </a:cubicBezTo>
                  <a:cubicBezTo>
                    <a:pt x="9" y="19"/>
                    <a:pt x="10" y="18"/>
                    <a:pt x="11" y="17"/>
                  </a:cubicBezTo>
                  <a:cubicBezTo>
                    <a:pt x="12" y="15"/>
                    <a:pt x="13" y="14"/>
                    <a:pt x="14" y="14"/>
                  </a:cubicBezTo>
                  <a:cubicBezTo>
                    <a:pt x="16" y="11"/>
                    <a:pt x="18" y="10"/>
                    <a:pt x="19" y="10"/>
                  </a:cubicBezTo>
                  <a:cubicBezTo>
                    <a:pt x="20" y="10"/>
                    <a:pt x="21" y="11"/>
                    <a:pt x="21" y="12"/>
                  </a:cubicBezTo>
                  <a:cubicBezTo>
                    <a:pt x="21" y="13"/>
                    <a:pt x="21" y="13"/>
                    <a:pt x="20" y="14"/>
                  </a:cubicBezTo>
                  <a:cubicBezTo>
                    <a:pt x="20" y="15"/>
                    <a:pt x="18" y="16"/>
                    <a:pt x="16" y="18"/>
                  </a:cubicBezTo>
                  <a:cubicBezTo>
                    <a:pt x="14" y="21"/>
                    <a:pt x="13" y="22"/>
                    <a:pt x="12" y="23"/>
                  </a:cubicBezTo>
                  <a:cubicBezTo>
                    <a:pt x="10" y="24"/>
                    <a:pt x="10" y="25"/>
                    <a:pt x="9" y="26"/>
                  </a:cubicBezTo>
                  <a:cubicBezTo>
                    <a:pt x="9" y="27"/>
                    <a:pt x="9" y="28"/>
                    <a:pt x="10" y="28"/>
                  </a:cubicBezTo>
                  <a:cubicBezTo>
                    <a:pt x="11" y="28"/>
                    <a:pt x="11" y="27"/>
                    <a:pt x="12" y="26"/>
                  </a:cubicBezTo>
                  <a:cubicBezTo>
                    <a:pt x="12" y="26"/>
                    <a:pt x="12" y="25"/>
                    <a:pt x="13" y="24"/>
                  </a:cubicBezTo>
                  <a:cubicBezTo>
                    <a:pt x="13" y="24"/>
                    <a:pt x="14" y="23"/>
                    <a:pt x="15" y="21"/>
                  </a:cubicBezTo>
                  <a:cubicBezTo>
                    <a:pt x="16" y="20"/>
                    <a:pt x="17" y="20"/>
                    <a:pt x="18" y="19"/>
                  </a:cubicBezTo>
                  <a:cubicBezTo>
                    <a:pt x="19" y="18"/>
                    <a:pt x="20" y="17"/>
                    <a:pt x="20" y="16"/>
                  </a:cubicBezTo>
                  <a:cubicBezTo>
                    <a:pt x="22" y="14"/>
                    <a:pt x="23" y="12"/>
                    <a:pt x="22" y="10"/>
                  </a:cubicBezTo>
                  <a:cubicBezTo>
                    <a:pt x="22" y="10"/>
                    <a:pt x="21" y="9"/>
                    <a:pt x="20" y="9"/>
                  </a:cubicBezTo>
                  <a:cubicBezTo>
                    <a:pt x="19" y="9"/>
                    <a:pt x="18" y="9"/>
                    <a:pt x="18" y="8"/>
                  </a:cubicBezTo>
                  <a:cubicBezTo>
                    <a:pt x="18" y="8"/>
                    <a:pt x="18" y="8"/>
                    <a:pt x="18" y="7"/>
                  </a:cubicBezTo>
                  <a:cubicBezTo>
                    <a:pt x="18" y="7"/>
                    <a:pt x="18" y="7"/>
                    <a:pt x="18" y="7"/>
                  </a:cubicBezTo>
                  <a:cubicBezTo>
                    <a:pt x="18" y="6"/>
                    <a:pt x="18" y="5"/>
                    <a:pt x="17" y="4"/>
                  </a:cubicBezTo>
                  <a:cubicBezTo>
                    <a:pt x="17" y="4"/>
                    <a:pt x="17" y="4"/>
                    <a:pt x="16" y="4"/>
                  </a:cubicBezTo>
                  <a:cubicBezTo>
                    <a:pt x="16" y="4"/>
                    <a:pt x="16" y="4"/>
                    <a:pt x="15" y="4"/>
                  </a:cubicBezTo>
                  <a:cubicBezTo>
                    <a:pt x="15" y="4"/>
                    <a:pt x="15" y="4"/>
                    <a:pt x="15" y="3"/>
                  </a:cubicBezTo>
                  <a:cubicBezTo>
                    <a:pt x="15" y="3"/>
                    <a:pt x="15" y="3"/>
                    <a:pt x="15" y="2"/>
                  </a:cubicBezTo>
                  <a:cubicBezTo>
                    <a:pt x="15" y="1"/>
                    <a:pt x="15" y="1"/>
                    <a:pt x="15" y="1"/>
                  </a:cubicBezTo>
                  <a:cubicBezTo>
                    <a:pt x="15" y="1"/>
                    <a:pt x="15" y="1"/>
                    <a:pt x="15" y="1"/>
                  </a:cubicBezTo>
                  <a:cubicBezTo>
                    <a:pt x="15" y="1"/>
                    <a:pt x="15" y="1"/>
                    <a:pt x="15" y="1"/>
                  </a:cubicBezTo>
                  <a:cubicBezTo>
                    <a:pt x="15" y="0"/>
                    <a:pt x="14" y="0"/>
                    <a:pt x="14" y="1"/>
                  </a:cubicBezTo>
                  <a:cubicBezTo>
                    <a:pt x="14" y="1"/>
                    <a:pt x="14" y="1"/>
                    <a:pt x="14" y="1"/>
                  </a:cubicBezTo>
                  <a:cubicBezTo>
                    <a:pt x="14" y="2"/>
                    <a:pt x="14" y="2"/>
                    <a:pt x="14" y="2"/>
                  </a:cubicBezTo>
                  <a:cubicBezTo>
                    <a:pt x="14" y="2"/>
                    <a:pt x="13" y="3"/>
                    <a:pt x="11" y="5"/>
                  </a:cubicBezTo>
                  <a:cubicBezTo>
                    <a:pt x="10" y="6"/>
                    <a:pt x="10" y="6"/>
                    <a:pt x="10" y="6"/>
                  </a:cubicBezTo>
                  <a:cubicBezTo>
                    <a:pt x="9" y="7"/>
                    <a:pt x="9" y="7"/>
                    <a:pt x="9" y="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1340"/>
            <p:cNvSpPr>
              <a:spLocks noEditPoints="1"/>
            </p:cNvSpPr>
            <p:nvPr/>
          </p:nvSpPr>
          <p:spPr bwMode="auto">
            <a:xfrm>
              <a:off x="1415" y="2478"/>
              <a:ext cx="45" cy="50"/>
            </a:xfrm>
            <a:custGeom>
              <a:avLst/>
              <a:gdLst>
                <a:gd name="T0" fmla="*/ 1 w 19"/>
                <a:gd name="T1" fmla="*/ 9 h 21"/>
                <a:gd name="T2" fmla="*/ 2 w 19"/>
                <a:gd name="T3" fmla="*/ 14 h 21"/>
                <a:gd name="T4" fmla="*/ 4 w 19"/>
                <a:gd name="T5" fmla="*/ 17 h 21"/>
                <a:gd name="T6" fmla="*/ 15 w 19"/>
                <a:gd name="T7" fmla="*/ 20 h 21"/>
                <a:gd name="T8" fmla="*/ 18 w 19"/>
                <a:gd name="T9" fmla="*/ 19 h 21"/>
                <a:gd name="T10" fmla="*/ 19 w 19"/>
                <a:gd name="T11" fmla="*/ 15 h 21"/>
                <a:gd name="T12" fmla="*/ 16 w 19"/>
                <a:gd name="T13" fmla="*/ 4 h 21"/>
                <a:gd name="T14" fmla="*/ 13 w 19"/>
                <a:gd name="T15" fmla="*/ 2 h 21"/>
                <a:gd name="T16" fmla="*/ 6 w 19"/>
                <a:gd name="T17" fmla="*/ 0 h 21"/>
                <a:gd name="T18" fmla="*/ 1 w 19"/>
                <a:gd name="T19" fmla="*/ 2 h 21"/>
                <a:gd name="T20" fmla="*/ 0 w 19"/>
                <a:gd name="T21" fmla="*/ 6 h 21"/>
                <a:gd name="T22" fmla="*/ 1 w 19"/>
                <a:gd name="T23" fmla="*/ 9 h 21"/>
                <a:gd name="T24" fmla="*/ 6 w 19"/>
                <a:gd name="T25" fmla="*/ 6 h 21"/>
                <a:gd name="T26" fmla="*/ 7 w 19"/>
                <a:gd name="T27" fmla="*/ 6 h 21"/>
                <a:gd name="T28" fmla="*/ 12 w 19"/>
                <a:gd name="T29" fmla="*/ 9 h 21"/>
                <a:gd name="T30" fmla="*/ 13 w 19"/>
                <a:gd name="T31" fmla="*/ 13 h 21"/>
                <a:gd name="T32" fmla="*/ 12 w 19"/>
                <a:gd name="T33" fmla="*/ 14 h 21"/>
                <a:gd name="T34" fmla="*/ 8 w 19"/>
                <a:gd name="T35" fmla="*/ 14 h 21"/>
                <a:gd name="T36" fmla="*/ 6 w 19"/>
                <a:gd name="T37" fmla="*/ 10 h 21"/>
                <a:gd name="T38" fmla="*/ 6 w 19"/>
                <a:gd name="T39"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21">
                  <a:moveTo>
                    <a:pt x="1" y="9"/>
                  </a:moveTo>
                  <a:cubicBezTo>
                    <a:pt x="1" y="11"/>
                    <a:pt x="2" y="13"/>
                    <a:pt x="2" y="14"/>
                  </a:cubicBezTo>
                  <a:cubicBezTo>
                    <a:pt x="3" y="15"/>
                    <a:pt x="4" y="16"/>
                    <a:pt x="4" y="17"/>
                  </a:cubicBezTo>
                  <a:cubicBezTo>
                    <a:pt x="7" y="20"/>
                    <a:pt x="11" y="21"/>
                    <a:pt x="15" y="20"/>
                  </a:cubicBezTo>
                  <a:cubicBezTo>
                    <a:pt x="16" y="20"/>
                    <a:pt x="17" y="19"/>
                    <a:pt x="18" y="19"/>
                  </a:cubicBezTo>
                  <a:cubicBezTo>
                    <a:pt x="19" y="17"/>
                    <a:pt x="19" y="16"/>
                    <a:pt x="19" y="15"/>
                  </a:cubicBezTo>
                  <a:cubicBezTo>
                    <a:pt x="19" y="10"/>
                    <a:pt x="18" y="7"/>
                    <a:pt x="16" y="4"/>
                  </a:cubicBezTo>
                  <a:cubicBezTo>
                    <a:pt x="15" y="3"/>
                    <a:pt x="14" y="3"/>
                    <a:pt x="13" y="2"/>
                  </a:cubicBezTo>
                  <a:cubicBezTo>
                    <a:pt x="11" y="1"/>
                    <a:pt x="9" y="0"/>
                    <a:pt x="6" y="0"/>
                  </a:cubicBezTo>
                  <a:cubicBezTo>
                    <a:pt x="4" y="0"/>
                    <a:pt x="2" y="0"/>
                    <a:pt x="1" y="2"/>
                  </a:cubicBezTo>
                  <a:cubicBezTo>
                    <a:pt x="0" y="3"/>
                    <a:pt x="0" y="4"/>
                    <a:pt x="0" y="6"/>
                  </a:cubicBezTo>
                  <a:cubicBezTo>
                    <a:pt x="0" y="6"/>
                    <a:pt x="0" y="7"/>
                    <a:pt x="1" y="9"/>
                  </a:cubicBezTo>
                  <a:close/>
                  <a:moveTo>
                    <a:pt x="6" y="6"/>
                  </a:moveTo>
                  <a:cubicBezTo>
                    <a:pt x="6" y="6"/>
                    <a:pt x="7" y="6"/>
                    <a:pt x="7" y="6"/>
                  </a:cubicBezTo>
                  <a:cubicBezTo>
                    <a:pt x="9" y="6"/>
                    <a:pt x="11" y="7"/>
                    <a:pt x="12" y="9"/>
                  </a:cubicBezTo>
                  <a:cubicBezTo>
                    <a:pt x="14" y="10"/>
                    <a:pt x="14" y="12"/>
                    <a:pt x="13" y="13"/>
                  </a:cubicBezTo>
                  <a:cubicBezTo>
                    <a:pt x="13" y="14"/>
                    <a:pt x="12" y="14"/>
                    <a:pt x="12" y="14"/>
                  </a:cubicBezTo>
                  <a:cubicBezTo>
                    <a:pt x="10" y="15"/>
                    <a:pt x="9" y="15"/>
                    <a:pt x="8" y="14"/>
                  </a:cubicBezTo>
                  <a:cubicBezTo>
                    <a:pt x="7" y="13"/>
                    <a:pt x="6" y="11"/>
                    <a:pt x="6" y="10"/>
                  </a:cubicBezTo>
                  <a:cubicBezTo>
                    <a:pt x="6" y="8"/>
                    <a:pt x="6" y="7"/>
                    <a:pt x="6" y="6"/>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1341"/>
            <p:cNvSpPr/>
            <p:nvPr/>
          </p:nvSpPr>
          <p:spPr bwMode="auto">
            <a:xfrm>
              <a:off x="1448" y="2450"/>
              <a:ext cx="69" cy="56"/>
            </a:xfrm>
            <a:custGeom>
              <a:avLst/>
              <a:gdLst>
                <a:gd name="T0" fmla="*/ 3 w 29"/>
                <a:gd name="T1" fmla="*/ 13 h 24"/>
                <a:gd name="T2" fmla="*/ 5 w 29"/>
                <a:gd name="T3" fmla="*/ 16 h 24"/>
                <a:gd name="T4" fmla="*/ 8 w 29"/>
                <a:gd name="T5" fmla="*/ 18 h 24"/>
                <a:gd name="T6" fmla="*/ 10 w 29"/>
                <a:gd name="T7" fmla="*/ 21 h 24"/>
                <a:gd name="T8" fmla="*/ 13 w 29"/>
                <a:gd name="T9" fmla="*/ 23 h 24"/>
                <a:gd name="T10" fmla="*/ 16 w 29"/>
                <a:gd name="T11" fmla="*/ 23 h 24"/>
                <a:gd name="T12" fmla="*/ 17 w 29"/>
                <a:gd name="T13" fmla="*/ 20 h 24"/>
                <a:gd name="T14" fmla="*/ 14 w 29"/>
                <a:gd name="T15" fmla="*/ 13 h 24"/>
                <a:gd name="T16" fmla="*/ 12 w 29"/>
                <a:gd name="T17" fmla="*/ 7 h 24"/>
                <a:gd name="T18" fmla="*/ 19 w 29"/>
                <a:gd name="T19" fmla="*/ 12 h 24"/>
                <a:gd name="T20" fmla="*/ 25 w 29"/>
                <a:gd name="T21" fmla="*/ 17 h 24"/>
                <a:gd name="T22" fmla="*/ 27 w 29"/>
                <a:gd name="T23" fmla="*/ 17 h 24"/>
                <a:gd name="T24" fmla="*/ 28 w 29"/>
                <a:gd name="T25" fmla="*/ 14 h 24"/>
                <a:gd name="T26" fmla="*/ 27 w 29"/>
                <a:gd name="T27" fmla="*/ 11 h 24"/>
                <a:gd name="T28" fmla="*/ 19 w 29"/>
                <a:gd name="T29" fmla="*/ 4 h 24"/>
                <a:gd name="T30" fmla="*/ 10 w 29"/>
                <a:gd name="T31" fmla="*/ 0 h 24"/>
                <a:gd name="T32" fmla="*/ 9 w 29"/>
                <a:gd name="T33" fmla="*/ 1 h 24"/>
                <a:gd name="T34" fmla="*/ 7 w 29"/>
                <a:gd name="T35" fmla="*/ 5 h 24"/>
                <a:gd name="T36" fmla="*/ 8 w 29"/>
                <a:gd name="T37" fmla="*/ 11 h 24"/>
                <a:gd name="T38" fmla="*/ 7 w 29"/>
                <a:gd name="T39" fmla="*/ 10 h 24"/>
                <a:gd name="T40" fmla="*/ 6 w 29"/>
                <a:gd name="T41" fmla="*/ 9 h 24"/>
                <a:gd name="T42" fmla="*/ 5 w 29"/>
                <a:gd name="T43" fmla="*/ 7 h 24"/>
                <a:gd name="T44" fmla="*/ 4 w 29"/>
                <a:gd name="T45" fmla="*/ 6 h 24"/>
                <a:gd name="T46" fmla="*/ 1 w 29"/>
                <a:gd name="T47" fmla="*/ 7 h 24"/>
                <a:gd name="T48" fmla="*/ 0 w 29"/>
                <a:gd name="T49" fmla="*/ 10 h 24"/>
                <a:gd name="T50" fmla="*/ 3 w 29"/>
                <a:gd name="T51"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24">
                  <a:moveTo>
                    <a:pt x="3" y="13"/>
                  </a:moveTo>
                  <a:cubicBezTo>
                    <a:pt x="3" y="14"/>
                    <a:pt x="4" y="14"/>
                    <a:pt x="5" y="16"/>
                  </a:cubicBezTo>
                  <a:cubicBezTo>
                    <a:pt x="6" y="17"/>
                    <a:pt x="7" y="17"/>
                    <a:pt x="8" y="18"/>
                  </a:cubicBezTo>
                  <a:cubicBezTo>
                    <a:pt x="7" y="18"/>
                    <a:pt x="8" y="19"/>
                    <a:pt x="10" y="21"/>
                  </a:cubicBezTo>
                  <a:cubicBezTo>
                    <a:pt x="11" y="22"/>
                    <a:pt x="12" y="23"/>
                    <a:pt x="13" y="23"/>
                  </a:cubicBezTo>
                  <a:cubicBezTo>
                    <a:pt x="14" y="24"/>
                    <a:pt x="15" y="24"/>
                    <a:pt x="16" y="23"/>
                  </a:cubicBezTo>
                  <a:cubicBezTo>
                    <a:pt x="17" y="22"/>
                    <a:pt x="17" y="21"/>
                    <a:pt x="17" y="20"/>
                  </a:cubicBezTo>
                  <a:cubicBezTo>
                    <a:pt x="17" y="19"/>
                    <a:pt x="16" y="17"/>
                    <a:pt x="14" y="13"/>
                  </a:cubicBezTo>
                  <a:cubicBezTo>
                    <a:pt x="13" y="11"/>
                    <a:pt x="12" y="8"/>
                    <a:pt x="12" y="7"/>
                  </a:cubicBezTo>
                  <a:cubicBezTo>
                    <a:pt x="14" y="8"/>
                    <a:pt x="16" y="9"/>
                    <a:pt x="19" y="12"/>
                  </a:cubicBezTo>
                  <a:cubicBezTo>
                    <a:pt x="21" y="14"/>
                    <a:pt x="23" y="16"/>
                    <a:pt x="25" y="17"/>
                  </a:cubicBezTo>
                  <a:cubicBezTo>
                    <a:pt x="25" y="18"/>
                    <a:pt x="26" y="17"/>
                    <a:pt x="27" y="17"/>
                  </a:cubicBezTo>
                  <a:cubicBezTo>
                    <a:pt x="27" y="16"/>
                    <a:pt x="28" y="16"/>
                    <a:pt x="28" y="14"/>
                  </a:cubicBezTo>
                  <a:cubicBezTo>
                    <a:pt x="29" y="13"/>
                    <a:pt x="28" y="12"/>
                    <a:pt x="27" y="11"/>
                  </a:cubicBezTo>
                  <a:cubicBezTo>
                    <a:pt x="22" y="7"/>
                    <a:pt x="20" y="5"/>
                    <a:pt x="19" y="4"/>
                  </a:cubicBezTo>
                  <a:cubicBezTo>
                    <a:pt x="16" y="2"/>
                    <a:pt x="13" y="0"/>
                    <a:pt x="10" y="0"/>
                  </a:cubicBezTo>
                  <a:cubicBezTo>
                    <a:pt x="10" y="0"/>
                    <a:pt x="9" y="0"/>
                    <a:pt x="9" y="1"/>
                  </a:cubicBezTo>
                  <a:cubicBezTo>
                    <a:pt x="8" y="2"/>
                    <a:pt x="7" y="3"/>
                    <a:pt x="7" y="5"/>
                  </a:cubicBezTo>
                  <a:cubicBezTo>
                    <a:pt x="7" y="6"/>
                    <a:pt x="8" y="8"/>
                    <a:pt x="8" y="11"/>
                  </a:cubicBezTo>
                  <a:cubicBezTo>
                    <a:pt x="8" y="10"/>
                    <a:pt x="8" y="10"/>
                    <a:pt x="7" y="10"/>
                  </a:cubicBezTo>
                  <a:cubicBezTo>
                    <a:pt x="7" y="10"/>
                    <a:pt x="6" y="9"/>
                    <a:pt x="6" y="9"/>
                  </a:cubicBezTo>
                  <a:cubicBezTo>
                    <a:pt x="6" y="8"/>
                    <a:pt x="5" y="7"/>
                    <a:pt x="5" y="7"/>
                  </a:cubicBezTo>
                  <a:cubicBezTo>
                    <a:pt x="5" y="7"/>
                    <a:pt x="4" y="7"/>
                    <a:pt x="4" y="6"/>
                  </a:cubicBezTo>
                  <a:cubicBezTo>
                    <a:pt x="3" y="6"/>
                    <a:pt x="2" y="6"/>
                    <a:pt x="1" y="7"/>
                  </a:cubicBezTo>
                  <a:cubicBezTo>
                    <a:pt x="0" y="8"/>
                    <a:pt x="0" y="9"/>
                    <a:pt x="0" y="10"/>
                  </a:cubicBezTo>
                  <a:cubicBezTo>
                    <a:pt x="1" y="11"/>
                    <a:pt x="1" y="12"/>
                    <a:pt x="3" y="1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1342"/>
            <p:cNvSpPr/>
            <p:nvPr/>
          </p:nvSpPr>
          <p:spPr bwMode="auto">
            <a:xfrm>
              <a:off x="1462" y="2395"/>
              <a:ext cx="76" cy="81"/>
            </a:xfrm>
            <a:custGeom>
              <a:avLst/>
              <a:gdLst>
                <a:gd name="T0" fmla="*/ 3 w 32"/>
                <a:gd name="T1" fmla="*/ 9 h 34"/>
                <a:gd name="T2" fmla="*/ 8 w 32"/>
                <a:gd name="T3" fmla="*/ 13 h 34"/>
                <a:gd name="T4" fmla="*/ 12 w 32"/>
                <a:gd name="T5" fmla="*/ 16 h 34"/>
                <a:gd name="T6" fmla="*/ 19 w 32"/>
                <a:gd name="T7" fmla="*/ 24 h 34"/>
                <a:gd name="T8" fmla="*/ 25 w 32"/>
                <a:gd name="T9" fmla="*/ 32 h 34"/>
                <a:gd name="T10" fmla="*/ 26 w 32"/>
                <a:gd name="T11" fmla="*/ 33 h 34"/>
                <a:gd name="T12" fmla="*/ 28 w 32"/>
                <a:gd name="T13" fmla="*/ 34 h 34"/>
                <a:gd name="T14" fmla="*/ 31 w 32"/>
                <a:gd name="T15" fmla="*/ 33 h 34"/>
                <a:gd name="T16" fmla="*/ 31 w 32"/>
                <a:gd name="T17" fmla="*/ 30 h 34"/>
                <a:gd name="T18" fmla="*/ 26 w 32"/>
                <a:gd name="T19" fmla="*/ 22 h 34"/>
                <a:gd name="T20" fmla="*/ 22 w 32"/>
                <a:gd name="T21" fmla="*/ 18 h 34"/>
                <a:gd name="T22" fmla="*/ 18 w 32"/>
                <a:gd name="T23" fmla="*/ 13 h 34"/>
                <a:gd name="T24" fmla="*/ 8 w 32"/>
                <a:gd name="T25" fmla="*/ 3 h 34"/>
                <a:gd name="T26" fmla="*/ 7 w 32"/>
                <a:gd name="T27" fmla="*/ 2 h 34"/>
                <a:gd name="T28" fmla="*/ 6 w 32"/>
                <a:gd name="T29" fmla="*/ 1 h 34"/>
                <a:gd name="T30" fmla="*/ 2 w 32"/>
                <a:gd name="T31" fmla="*/ 1 h 34"/>
                <a:gd name="T32" fmla="*/ 1 w 32"/>
                <a:gd name="T33" fmla="*/ 5 h 34"/>
                <a:gd name="T34" fmla="*/ 3 w 32"/>
                <a:gd name="T35" fmla="*/ 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4">
                  <a:moveTo>
                    <a:pt x="3" y="9"/>
                  </a:moveTo>
                  <a:cubicBezTo>
                    <a:pt x="4" y="10"/>
                    <a:pt x="6" y="11"/>
                    <a:pt x="8" y="13"/>
                  </a:cubicBezTo>
                  <a:cubicBezTo>
                    <a:pt x="10" y="14"/>
                    <a:pt x="11" y="15"/>
                    <a:pt x="12" y="16"/>
                  </a:cubicBezTo>
                  <a:cubicBezTo>
                    <a:pt x="15" y="19"/>
                    <a:pt x="17" y="21"/>
                    <a:pt x="19" y="24"/>
                  </a:cubicBezTo>
                  <a:cubicBezTo>
                    <a:pt x="22" y="27"/>
                    <a:pt x="24" y="29"/>
                    <a:pt x="25" y="32"/>
                  </a:cubicBezTo>
                  <a:cubicBezTo>
                    <a:pt x="25" y="32"/>
                    <a:pt x="25" y="33"/>
                    <a:pt x="26" y="33"/>
                  </a:cubicBezTo>
                  <a:cubicBezTo>
                    <a:pt x="27" y="34"/>
                    <a:pt x="27" y="34"/>
                    <a:pt x="28" y="34"/>
                  </a:cubicBezTo>
                  <a:cubicBezTo>
                    <a:pt x="29" y="34"/>
                    <a:pt x="30" y="33"/>
                    <a:pt x="31" y="33"/>
                  </a:cubicBezTo>
                  <a:cubicBezTo>
                    <a:pt x="32" y="32"/>
                    <a:pt x="32" y="31"/>
                    <a:pt x="31" y="30"/>
                  </a:cubicBezTo>
                  <a:cubicBezTo>
                    <a:pt x="31" y="27"/>
                    <a:pt x="29" y="25"/>
                    <a:pt x="26" y="22"/>
                  </a:cubicBezTo>
                  <a:cubicBezTo>
                    <a:pt x="26" y="21"/>
                    <a:pt x="24" y="20"/>
                    <a:pt x="22" y="18"/>
                  </a:cubicBezTo>
                  <a:cubicBezTo>
                    <a:pt x="20" y="16"/>
                    <a:pt x="19" y="15"/>
                    <a:pt x="18" y="13"/>
                  </a:cubicBezTo>
                  <a:cubicBezTo>
                    <a:pt x="8" y="3"/>
                    <a:pt x="8" y="3"/>
                    <a:pt x="8" y="3"/>
                  </a:cubicBezTo>
                  <a:cubicBezTo>
                    <a:pt x="8" y="3"/>
                    <a:pt x="7" y="3"/>
                    <a:pt x="7" y="2"/>
                  </a:cubicBezTo>
                  <a:cubicBezTo>
                    <a:pt x="7" y="2"/>
                    <a:pt x="6" y="1"/>
                    <a:pt x="6" y="1"/>
                  </a:cubicBezTo>
                  <a:cubicBezTo>
                    <a:pt x="5" y="0"/>
                    <a:pt x="3" y="0"/>
                    <a:pt x="2" y="1"/>
                  </a:cubicBezTo>
                  <a:cubicBezTo>
                    <a:pt x="1" y="2"/>
                    <a:pt x="0" y="4"/>
                    <a:pt x="1" y="5"/>
                  </a:cubicBezTo>
                  <a:cubicBezTo>
                    <a:pt x="1" y="7"/>
                    <a:pt x="2" y="8"/>
                    <a:pt x="3" y="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1343"/>
            <p:cNvSpPr/>
            <p:nvPr/>
          </p:nvSpPr>
          <p:spPr bwMode="auto">
            <a:xfrm>
              <a:off x="1496" y="2381"/>
              <a:ext cx="18" cy="19"/>
            </a:xfrm>
            <a:custGeom>
              <a:avLst/>
              <a:gdLst>
                <a:gd name="T0" fmla="*/ 3 w 8"/>
                <a:gd name="T1" fmla="*/ 8 h 8"/>
                <a:gd name="T2" fmla="*/ 7 w 8"/>
                <a:gd name="T3" fmla="*/ 6 h 8"/>
                <a:gd name="T4" fmla="*/ 7 w 8"/>
                <a:gd name="T5" fmla="*/ 5 h 8"/>
                <a:gd name="T6" fmla="*/ 7 w 8"/>
                <a:gd name="T7" fmla="*/ 3 h 8"/>
                <a:gd name="T8" fmla="*/ 6 w 8"/>
                <a:gd name="T9" fmla="*/ 0 h 8"/>
                <a:gd name="T10" fmla="*/ 4 w 8"/>
                <a:gd name="T11" fmla="*/ 0 h 8"/>
                <a:gd name="T12" fmla="*/ 2 w 8"/>
                <a:gd name="T13" fmla="*/ 1 h 8"/>
                <a:gd name="T14" fmla="*/ 0 w 8"/>
                <a:gd name="T15" fmla="*/ 3 h 8"/>
                <a:gd name="T16" fmla="*/ 2 w 8"/>
                <a:gd name="T17" fmla="*/ 7 h 8"/>
                <a:gd name="T18" fmla="*/ 3 w 8"/>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3" y="8"/>
                  </a:moveTo>
                  <a:cubicBezTo>
                    <a:pt x="4" y="8"/>
                    <a:pt x="6" y="7"/>
                    <a:pt x="7" y="6"/>
                  </a:cubicBezTo>
                  <a:cubicBezTo>
                    <a:pt x="7" y="6"/>
                    <a:pt x="7" y="5"/>
                    <a:pt x="7" y="5"/>
                  </a:cubicBezTo>
                  <a:cubicBezTo>
                    <a:pt x="8" y="4"/>
                    <a:pt x="8" y="4"/>
                    <a:pt x="7" y="3"/>
                  </a:cubicBezTo>
                  <a:cubicBezTo>
                    <a:pt x="7" y="2"/>
                    <a:pt x="7" y="1"/>
                    <a:pt x="6" y="0"/>
                  </a:cubicBezTo>
                  <a:cubicBezTo>
                    <a:pt x="6" y="0"/>
                    <a:pt x="5" y="0"/>
                    <a:pt x="4" y="0"/>
                  </a:cubicBezTo>
                  <a:cubicBezTo>
                    <a:pt x="3" y="0"/>
                    <a:pt x="2" y="0"/>
                    <a:pt x="2" y="1"/>
                  </a:cubicBezTo>
                  <a:cubicBezTo>
                    <a:pt x="1" y="2"/>
                    <a:pt x="1" y="2"/>
                    <a:pt x="0" y="3"/>
                  </a:cubicBezTo>
                  <a:cubicBezTo>
                    <a:pt x="0" y="4"/>
                    <a:pt x="0" y="6"/>
                    <a:pt x="2" y="7"/>
                  </a:cubicBezTo>
                  <a:cubicBezTo>
                    <a:pt x="2" y="7"/>
                    <a:pt x="3" y="8"/>
                    <a:pt x="3" y="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1344"/>
            <p:cNvSpPr/>
            <p:nvPr/>
          </p:nvSpPr>
          <p:spPr bwMode="auto">
            <a:xfrm>
              <a:off x="1512" y="2400"/>
              <a:ext cx="43" cy="47"/>
            </a:xfrm>
            <a:custGeom>
              <a:avLst/>
              <a:gdLst>
                <a:gd name="T0" fmla="*/ 5 w 18"/>
                <a:gd name="T1" fmla="*/ 11 h 20"/>
                <a:gd name="T2" fmla="*/ 8 w 18"/>
                <a:gd name="T3" fmla="*/ 14 h 20"/>
                <a:gd name="T4" fmla="*/ 10 w 18"/>
                <a:gd name="T5" fmla="*/ 17 h 20"/>
                <a:gd name="T6" fmla="*/ 14 w 18"/>
                <a:gd name="T7" fmla="*/ 20 h 20"/>
                <a:gd name="T8" fmla="*/ 17 w 18"/>
                <a:gd name="T9" fmla="*/ 19 h 20"/>
                <a:gd name="T10" fmla="*/ 18 w 18"/>
                <a:gd name="T11" fmla="*/ 17 h 20"/>
                <a:gd name="T12" fmla="*/ 18 w 18"/>
                <a:gd name="T13" fmla="*/ 16 h 20"/>
                <a:gd name="T14" fmla="*/ 17 w 18"/>
                <a:gd name="T15" fmla="*/ 14 h 20"/>
                <a:gd name="T16" fmla="*/ 15 w 18"/>
                <a:gd name="T17" fmla="*/ 13 h 20"/>
                <a:gd name="T18" fmla="*/ 13 w 18"/>
                <a:gd name="T19" fmla="*/ 11 h 20"/>
                <a:gd name="T20" fmla="*/ 11 w 18"/>
                <a:gd name="T21" fmla="*/ 9 h 20"/>
                <a:gd name="T22" fmla="*/ 9 w 18"/>
                <a:gd name="T23" fmla="*/ 6 h 20"/>
                <a:gd name="T24" fmla="*/ 7 w 18"/>
                <a:gd name="T25" fmla="*/ 2 h 20"/>
                <a:gd name="T26" fmla="*/ 6 w 18"/>
                <a:gd name="T27" fmla="*/ 1 h 20"/>
                <a:gd name="T28" fmla="*/ 4 w 18"/>
                <a:gd name="T29" fmla="*/ 1 h 20"/>
                <a:gd name="T30" fmla="*/ 2 w 18"/>
                <a:gd name="T31" fmla="*/ 2 h 20"/>
                <a:gd name="T32" fmla="*/ 1 w 18"/>
                <a:gd name="T33" fmla="*/ 5 h 20"/>
                <a:gd name="T34" fmla="*/ 5 w 18"/>
                <a:gd name="T35"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0">
                  <a:moveTo>
                    <a:pt x="5" y="11"/>
                  </a:moveTo>
                  <a:cubicBezTo>
                    <a:pt x="6" y="12"/>
                    <a:pt x="7" y="13"/>
                    <a:pt x="8" y="14"/>
                  </a:cubicBezTo>
                  <a:cubicBezTo>
                    <a:pt x="9" y="15"/>
                    <a:pt x="9" y="16"/>
                    <a:pt x="10" y="17"/>
                  </a:cubicBezTo>
                  <a:cubicBezTo>
                    <a:pt x="11" y="18"/>
                    <a:pt x="12" y="19"/>
                    <a:pt x="14" y="20"/>
                  </a:cubicBezTo>
                  <a:cubicBezTo>
                    <a:pt x="15" y="20"/>
                    <a:pt x="16" y="20"/>
                    <a:pt x="17" y="19"/>
                  </a:cubicBezTo>
                  <a:cubicBezTo>
                    <a:pt x="17" y="18"/>
                    <a:pt x="18" y="18"/>
                    <a:pt x="18" y="17"/>
                  </a:cubicBezTo>
                  <a:cubicBezTo>
                    <a:pt x="18" y="16"/>
                    <a:pt x="18" y="16"/>
                    <a:pt x="18" y="16"/>
                  </a:cubicBezTo>
                  <a:cubicBezTo>
                    <a:pt x="18" y="15"/>
                    <a:pt x="17" y="15"/>
                    <a:pt x="17" y="14"/>
                  </a:cubicBezTo>
                  <a:cubicBezTo>
                    <a:pt x="16" y="14"/>
                    <a:pt x="16" y="13"/>
                    <a:pt x="15" y="13"/>
                  </a:cubicBezTo>
                  <a:cubicBezTo>
                    <a:pt x="14" y="12"/>
                    <a:pt x="13" y="11"/>
                    <a:pt x="13" y="11"/>
                  </a:cubicBezTo>
                  <a:cubicBezTo>
                    <a:pt x="12" y="10"/>
                    <a:pt x="12" y="10"/>
                    <a:pt x="11" y="9"/>
                  </a:cubicBezTo>
                  <a:cubicBezTo>
                    <a:pt x="11" y="9"/>
                    <a:pt x="10" y="7"/>
                    <a:pt x="9" y="6"/>
                  </a:cubicBezTo>
                  <a:cubicBezTo>
                    <a:pt x="8" y="4"/>
                    <a:pt x="7" y="3"/>
                    <a:pt x="7" y="2"/>
                  </a:cubicBezTo>
                  <a:cubicBezTo>
                    <a:pt x="7" y="1"/>
                    <a:pt x="7" y="1"/>
                    <a:pt x="6" y="1"/>
                  </a:cubicBezTo>
                  <a:cubicBezTo>
                    <a:pt x="6" y="0"/>
                    <a:pt x="5" y="0"/>
                    <a:pt x="4" y="1"/>
                  </a:cubicBezTo>
                  <a:cubicBezTo>
                    <a:pt x="3" y="1"/>
                    <a:pt x="2" y="1"/>
                    <a:pt x="2" y="2"/>
                  </a:cubicBezTo>
                  <a:cubicBezTo>
                    <a:pt x="1" y="3"/>
                    <a:pt x="0" y="4"/>
                    <a:pt x="1" y="5"/>
                  </a:cubicBezTo>
                  <a:cubicBezTo>
                    <a:pt x="1" y="7"/>
                    <a:pt x="3" y="9"/>
                    <a:pt x="5" y="1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1345"/>
            <p:cNvSpPr/>
            <p:nvPr/>
          </p:nvSpPr>
          <p:spPr bwMode="auto">
            <a:xfrm>
              <a:off x="1531" y="2366"/>
              <a:ext cx="69" cy="60"/>
            </a:xfrm>
            <a:custGeom>
              <a:avLst/>
              <a:gdLst>
                <a:gd name="T0" fmla="*/ 3 w 29"/>
                <a:gd name="T1" fmla="*/ 14 h 25"/>
                <a:gd name="T2" fmla="*/ 5 w 29"/>
                <a:gd name="T3" fmla="*/ 16 h 25"/>
                <a:gd name="T4" fmla="*/ 8 w 29"/>
                <a:gd name="T5" fmla="*/ 18 h 25"/>
                <a:gd name="T6" fmla="*/ 10 w 29"/>
                <a:gd name="T7" fmla="*/ 21 h 25"/>
                <a:gd name="T8" fmla="*/ 13 w 29"/>
                <a:gd name="T9" fmla="*/ 24 h 25"/>
                <a:gd name="T10" fmla="*/ 16 w 29"/>
                <a:gd name="T11" fmla="*/ 24 h 25"/>
                <a:gd name="T12" fmla="*/ 17 w 29"/>
                <a:gd name="T13" fmla="*/ 21 h 25"/>
                <a:gd name="T14" fmla="*/ 15 w 29"/>
                <a:gd name="T15" fmla="*/ 14 h 25"/>
                <a:gd name="T16" fmla="*/ 13 w 29"/>
                <a:gd name="T17" fmla="*/ 7 h 25"/>
                <a:gd name="T18" fmla="*/ 19 w 29"/>
                <a:gd name="T19" fmla="*/ 12 h 25"/>
                <a:gd name="T20" fmla="*/ 25 w 29"/>
                <a:gd name="T21" fmla="*/ 18 h 25"/>
                <a:gd name="T22" fmla="*/ 27 w 29"/>
                <a:gd name="T23" fmla="*/ 17 h 25"/>
                <a:gd name="T24" fmla="*/ 29 w 29"/>
                <a:gd name="T25" fmla="*/ 15 h 25"/>
                <a:gd name="T26" fmla="*/ 27 w 29"/>
                <a:gd name="T27" fmla="*/ 12 h 25"/>
                <a:gd name="T28" fmla="*/ 19 w 29"/>
                <a:gd name="T29" fmla="*/ 5 h 25"/>
                <a:gd name="T30" fmla="*/ 10 w 29"/>
                <a:gd name="T31" fmla="*/ 0 h 25"/>
                <a:gd name="T32" fmla="*/ 9 w 29"/>
                <a:gd name="T33" fmla="*/ 1 h 25"/>
                <a:gd name="T34" fmla="*/ 7 w 29"/>
                <a:gd name="T35" fmla="*/ 6 h 25"/>
                <a:gd name="T36" fmla="*/ 8 w 29"/>
                <a:gd name="T37" fmla="*/ 11 h 25"/>
                <a:gd name="T38" fmla="*/ 7 w 29"/>
                <a:gd name="T39" fmla="*/ 11 h 25"/>
                <a:gd name="T40" fmla="*/ 6 w 29"/>
                <a:gd name="T41" fmla="*/ 9 h 25"/>
                <a:gd name="T42" fmla="*/ 5 w 29"/>
                <a:gd name="T43" fmla="*/ 8 h 25"/>
                <a:gd name="T44" fmla="*/ 4 w 29"/>
                <a:gd name="T45" fmla="*/ 7 h 25"/>
                <a:gd name="T46" fmla="*/ 1 w 29"/>
                <a:gd name="T47" fmla="*/ 8 h 25"/>
                <a:gd name="T48" fmla="*/ 0 w 29"/>
                <a:gd name="T49" fmla="*/ 10 h 25"/>
                <a:gd name="T50" fmla="*/ 3 w 29"/>
                <a:gd name="T51"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25">
                  <a:moveTo>
                    <a:pt x="3" y="14"/>
                  </a:moveTo>
                  <a:cubicBezTo>
                    <a:pt x="3" y="14"/>
                    <a:pt x="4" y="15"/>
                    <a:pt x="5" y="16"/>
                  </a:cubicBezTo>
                  <a:cubicBezTo>
                    <a:pt x="7" y="17"/>
                    <a:pt x="7" y="18"/>
                    <a:pt x="8" y="18"/>
                  </a:cubicBezTo>
                  <a:cubicBezTo>
                    <a:pt x="8" y="18"/>
                    <a:pt x="9" y="19"/>
                    <a:pt x="10" y="21"/>
                  </a:cubicBezTo>
                  <a:cubicBezTo>
                    <a:pt x="12" y="23"/>
                    <a:pt x="12" y="23"/>
                    <a:pt x="13" y="24"/>
                  </a:cubicBezTo>
                  <a:cubicBezTo>
                    <a:pt x="15" y="25"/>
                    <a:pt x="16" y="25"/>
                    <a:pt x="16" y="24"/>
                  </a:cubicBezTo>
                  <a:cubicBezTo>
                    <a:pt x="17" y="23"/>
                    <a:pt x="18" y="22"/>
                    <a:pt x="17" y="21"/>
                  </a:cubicBezTo>
                  <a:cubicBezTo>
                    <a:pt x="17" y="20"/>
                    <a:pt x="16" y="18"/>
                    <a:pt x="15" y="14"/>
                  </a:cubicBezTo>
                  <a:cubicBezTo>
                    <a:pt x="13" y="11"/>
                    <a:pt x="13" y="9"/>
                    <a:pt x="13" y="7"/>
                  </a:cubicBezTo>
                  <a:cubicBezTo>
                    <a:pt x="14" y="8"/>
                    <a:pt x="16" y="10"/>
                    <a:pt x="19" y="12"/>
                  </a:cubicBezTo>
                  <a:cubicBezTo>
                    <a:pt x="22" y="15"/>
                    <a:pt x="24" y="17"/>
                    <a:pt x="25" y="18"/>
                  </a:cubicBezTo>
                  <a:cubicBezTo>
                    <a:pt x="26" y="18"/>
                    <a:pt x="26" y="18"/>
                    <a:pt x="27" y="17"/>
                  </a:cubicBezTo>
                  <a:cubicBezTo>
                    <a:pt x="27" y="17"/>
                    <a:pt x="28" y="16"/>
                    <a:pt x="29" y="15"/>
                  </a:cubicBezTo>
                  <a:cubicBezTo>
                    <a:pt x="29" y="14"/>
                    <a:pt x="29" y="13"/>
                    <a:pt x="27" y="12"/>
                  </a:cubicBezTo>
                  <a:cubicBezTo>
                    <a:pt x="23" y="8"/>
                    <a:pt x="20" y="6"/>
                    <a:pt x="19" y="5"/>
                  </a:cubicBezTo>
                  <a:cubicBezTo>
                    <a:pt x="16" y="3"/>
                    <a:pt x="13" y="1"/>
                    <a:pt x="10" y="0"/>
                  </a:cubicBezTo>
                  <a:cubicBezTo>
                    <a:pt x="10" y="1"/>
                    <a:pt x="9" y="1"/>
                    <a:pt x="9" y="1"/>
                  </a:cubicBezTo>
                  <a:cubicBezTo>
                    <a:pt x="8" y="2"/>
                    <a:pt x="7" y="4"/>
                    <a:pt x="7" y="6"/>
                  </a:cubicBezTo>
                  <a:cubicBezTo>
                    <a:pt x="7" y="7"/>
                    <a:pt x="8" y="8"/>
                    <a:pt x="8" y="11"/>
                  </a:cubicBezTo>
                  <a:cubicBezTo>
                    <a:pt x="8" y="11"/>
                    <a:pt x="8" y="11"/>
                    <a:pt x="7" y="11"/>
                  </a:cubicBezTo>
                  <a:cubicBezTo>
                    <a:pt x="7" y="11"/>
                    <a:pt x="7" y="10"/>
                    <a:pt x="6" y="9"/>
                  </a:cubicBezTo>
                  <a:cubicBezTo>
                    <a:pt x="6" y="8"/>
                    <a:pt x="5" y="8"/>
                    <a:pt x="5" y="8"/>
                  </a:cubicBezTo>
                  <a:cubicBezTo>
                    <a:pt x="5" y="7"/>
                    <a:pt x="5" y="7"/>
                    <a:pt x="4" y="7"/>
                  </a:cubicBezTo>
                  <a:cubicBezTo>
                    <a:pt x="3" y="6"/>
                    <a:pt x="2" y="7"/>
                    <a:pt x="1" y="8"/>
                  </a:cubicBezTo>
                  <a:cubicBezTo>
                    <a:pt x="0" y="9"/>
                    <a:pt x="0" y="9"/>
                    <a:pt x="0" y="10"/>
                  </a:cubicBezTo>
                  <a:cubicBezTo>
                    <a:pt x="1" y="11"/>
                    <a:pt x="2" y="13"/>
                    <a:pt x="3" y="1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1346"/>
            <p:cNvSpPr>
              <a:spLocks noEditPoints="1"/>
            </p:cNvSpPr>
            <p:nvPr/>
          </p:nvSpPr>
          <p:spPr bwMode="auto">
            <a:xfrm>
              <a:off x="1571" y="2324"/>
              <a:ext cx="69" cy="61"/>
            </a:xfrm>
            <a:custGeom>
              <a:avLst/>
              <a:gdLst>
                <a:gd name="T0" fmla="*/ 21 w 29"/>
                <a:gd name="T1" fmla="*/ 24 h 26"/>
                <a:gd name="T2" fmla="*/ 25 w 29"/>
                <a:gd name="T3" fmla="*/ 22 h 26"/>
                <a:gd name="T4" fmla="*/ 28 w 29"/>
                <a:gd name="T5" fmla="*/ 18 h 26"/>
                <a:gd name="T6" fmla="*/ 29 w 29"/>
                <a:gd name="T7" fmla="*/ 15 h 26"/>
                <a:gd name="T8" fmla="*/ 28 w 29"/>
                <a:gd name="T9" fmla="*/ 13 h 26"/>
                <a:gd name="T10" fmla="*/ 25 w 29"/>
                <a:gd name="T11" fmla="*/ 12 h 26"/>
                <a:gd name="T12" fmla="*/ 22 w 29"/>
                <a:gd name="T13" fmla="*/ 18 h 26"/>
                <a:gd name="T14" fmla="*/ 20 w 29"/>
                <a:gd name="T15" fmla="*/ 19 h 26"/>
                <a:gd name="T16" fmla="*/ 17 w 29"/>
                <a:gd name="T17" fmla="*/ 19 h 26"/>
                <a:gd name="T18" fmla="*/ 17 w 29"/>
                <a:gd name="T19" fmla="*/ 17 h 26"/>
                <a:gd name="T20" fmla="*/ 19 w 29"/>
                <a:gd name="T21" fmla="*/ 10 h 26"/>
                <a:gd name="T22" fmla="*/ 19 w 29"/>
                <a:gd name="T23" fmla="*/ 4 h 26"/>
                <a:gd name="T24" fmla="*/ 11 w 29"/>
                <a:gd name="T25" fmla="*/ 0 h 26"/>
                <a:gd name="T26" fmla="*/ 3 w 29"/>
                <a:gd name="T27" fmla="*/ 4 h 26"/>
                <a:gd name="T28" fmla="*/ 0 w 29"/>
                <a:gd name="T29" fmla="*/ 11 h 26"/>
                <a:gd name="T30" fmla="*/ 4 w 29"/>
                <a:gd name="T31" fmla="*/ 18 h 26"/>
                <a:gd name="T32" fmla="*/ 21 w 29"/>
                <a:gd name="T33" fmla="*/ 24 h 26"/>
                <a:gd name="T34" fmla="*/ 7 w 29"/>
                <a:gd name="T35" fmla="*/ 7 h 26"/>
                <a:gd name="T36" fmla="*/ 10 w 29"/>
                <a:gd name="T37" fmla="*/ 6 h 26"/>
                <a:gd name="T38" fmla="*/ 13 w 29"/>
                <a:gd name="T39" fmla="*/ 6 h 26"/>
                <a:gd name="T40" fmla="*/ 14 w 29"/>
                <a:gd name="T41" fmla="*/ 7 h 26"/>
                <a:gd name="T42" fmla="*/ 11 w 29"/>
                <a:gd name="T43" fmla="*/ 15 h 26"/>
                <a:gd name="T44" fmla="*/ 8 w 29"/>
                <a:gd name="T45" fmla="*/ 14 h 26"/>
                <a:gd name="T46" fmla="*/ 6 w 29"/>
                <a:gd name="T47" fmla="*/ 9 h 26"/>
                <a:gd name="T48" fmla="*/ 7 w 29"/>
                <a:gd name="T49" fmla="*/ 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26">
                  <a:moveTo>
                    <a:pt x="21" y="24"/>
                  </a:moveTo>
                  <a:cubicBezTo>
                    <a:pt x="23" y="24"/>
                    <a:pt x="24" y="23"/>
                    <a:pt x="25" y="22"/>
                  </a:cubicBezTo>
                  <a:cubicBezTo>
                    <a:pt x="25" y="21"/>
                    <a:pt x="27" y="20"/>
                    <a:pt x="28" y="18"/>
                  </a:cubicBezTo>
                  <a:cubicBezTo>
                    <a:pt x="29" y="17"/>
                    <a:pt x="29" y="16"/>
                    <a:pt x="29" y="15"/>
                  </a:cubicBezTo>
                  <a:cubicBezTo>
                    <a:pt x="29" y="14"/>
                    <a:pt x="28" y="14"/>
                    <a:pt x="28" y="13"/>
                  </a:cubicBezTo>
                  <a:cubicBezTo>
                    <a:pt x="27" y="12"/>
                    <a:pt x="26" y="12"/>
                    <a:pt x="25" y="12"/>
                  </a:cubicBezTo>
                  <a:cubicBezTo>
                    <a:pt x="24" y="15"/>
                    <a:pt x="23" y="17"/>
                    <a:pt x="22" y="18"/>
                  </a:cubicBezTo>
                  <a:cubicBezTo>
                    <a:pt x="22" y="19"/>
                    <a:pt x="21" y="19"/>
                    <a:pt x="20" y="19"/>
                  </a:cubicBezTo>
                  <a:cubicBezTo>
                    <a:pt x="19" y="20"/>
                    <a:pt x="18" y="19"/>
                    <a:pt x="17" y="19"/>
                  </a:cubicBezTo>
                  <a:cubicBezTo>
                    <a:pt x="17" y="19"/>
                    <a:pt x="17" y="18"/>
                    <a:pt x="17" y="17"/>
                  </a:cubicBezTo>
                  <a:cubicBezTo>
                    <a:pt x="17" y="17"/>
                    <a:pt x="18" y="14"/>
                    <a:pt x="19" y="10"/>
                  </a:cubicBezTo>
                  <a:cubicBezTo>
                    <a:pt x="20" y="7"/>
                    <a:pt x="20" y="5"/>
                    <a:pt x="19" y="4"/>
                  </a:cubicBezTo>
                  <a:cubicBezTo>
                    <a:pt x="17" y="1"/>
                    <a:pt x="15" y="0"/>
                    <a:pt x="11" y="0"/>
                  </a:cubicBezTo>
                  <a:cubicBezTo>
                    <a:pt x="8" y="0"/>
                    <a:pt x="6" y="1"/>
                    <a:pt x="3" y="4"/>
                  </a:cubicBezTo>
                  <a:cubicBezTo>
                    <a:pt x="1" y="5"/>
                    <a:pt x="0" y="8"/>
                    <a:pt x="0" y="11"/>
                  </a:cubicBezTo>
                  <a:cubicBezTo>
                    <a:pt x="1" y="13"/>
                    <a:pt x="2" y="16"/>
                    <a:pt x="4" y="18"/>
                  </a:cubicBezTo>
                  <a:cubicBezTo>
                    <a:pt x="10" y="24"/>
                    <a:pt x="16" y="26"/>
                    <a:pt x="21" y="24"/>
                  </a:cubicBezTo>
                  <a:close/>
                  <a:moveTo>
                    <a:pt x="7" y="7"/>
                  </a:moveTo>
                  <a:cubicBezTo>
                    <a:pt x="8" y="6"/>
                    <a:pt x="9" y="6"/>
                    <a:pt x="10" y="6"/>
                  </a:cubicBezTo>
                  <a:cubicBezTo>
                    <a:pt x="12" y="5"/>
                    <a:pt x="12" y="6"/>
                    <a:pt x="13" y="6"/>
                  </a:cubicBezTo>
                  <a:cubicBezTo>
                    <a:pt x="13" y="6"/>
                    <a:pt x="13" y="7"/>
                    <a:pt x="14" y="7"/>
                  </a:cubicBezTo>
                  <a:cubicBezTo>
                    <a:pt x="15" y="10"/>
                    <a:pt x="14" y="12"/>
                    <a:pt x="11" y="15"/>
                  </a:cubicBezTo>
                  <a:cubicBezTo>
                    <a:pt x="11" y="16"/>
                    <a:pt x="9" y="15"/>
                    <a:pt x="8" y="14"/>
                  </a:cubicBezTo>
                  <a:cubicBezTo>
                    <a:pt x="6" y="12"/>
                    <a:pt x="6" y="11"/>
                    <a:pt x="6" y="9"/>
                  </a:cubicBezTo>
                  <a:cubicBezTo>
                    <a:pt x="6" y="9"/>
                    <a:pt x="7" y="8"/>
                    <a:pt x="7" y="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351" name="组合 1350"/>
          <p:cNvGrpSpPr>
            <a:grpSpLocks noChangeAspect="1"/>
          </p:cNvGrpSpPr>
          <p:nvPr userDrawn="1"/>
        </p:nvGrpSpPr>
        <p:grpSpPr>
          <a:xfrm>
            <a:off x="10154388" y="127361"/>
            <a:ext cx="1011968" cy="1005116"/>
            <a:chOff x="4292918" y="1650048"/>
            <a:chExt cx="3563620" cy="3539490"/>
          </a:xfrm>
        </p:grpSpPr>
        <p:sp>
          <p:nvSpPr>
            <p:cNvPr id="1352" name="AutoShape 1709"/>
            <p:cNvSpPr>
              <a:spLocks noChangeAspect="1" noChangeArrowheads="1" noTextEdit="1"/>
            </p:cNvSpPr>
            <p:nvPr/>
          </p:nvSpPr>
          <p:spPr bwMode="auto">
            <a:xfrm>
              <a:off x="4335463" y="1668463"/>
              <a:ext cx="3521075" cy="3521075"/>
            </a:xfrm>
            <a:prstGeom prst="rect">
              <a:avLst/>
            </a:prstGeom>
            <a:noFill/>
            <a:ln>
              <a:noFill/>
            </a:ln>
            <a:effectLst>
              <a:outerShdw blurRad="63500" sx="102000" sy="102000" algn="ctr"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sz="400"/>
            </a:p>
          </p:txBody>
        </p:sp>
        <p:sp>
          <p:nvSpPr>
            <p:cNvPr id="1353" name="Oval 1711"/>
            <p:cNvSpPr>
              <a:spLocks noChangeArrowheads="1"/>
            </p:cNvSpPr>
            <p:nvPr/>
          </p:nvSpPr>
          <p:spPr bwMode="auto">
            <a:xfrm>
              <a:off x="4292918" y="1650048"/>
              <a:ext cx="3521075" cy="3521075"/>
            </a:xfrm>
            <a:prstGeom prst="ellipse">
              <a:avLst/>
            </a:prstGeom>
            <a:solidFill>
              <a:srgbClr val="E5E5E4"/>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ctr" anchorCtr="0" compatLnSpc="1"/>
            <a:lstStyle/>
            <a:p>
              <a:pPr algn="ctr"/>
              <a:endParaRPr lang="zh-CN" altLang="en-US" sz="400"/>
            </a:p>
          </p:txBody>
        </p:sp>
        <p:sp>
          <p:nvSpPr>
            <p:cNvPr id="1354" name="Freeform 1712"/>
            <p:cNvSpPr>
              <a:spLocks noEditPoints="1"/>
            </p:cNvSpPr>
            <p:nvPr/>
          </p:nvSpPr>
          <p:spPr bwMode="auto">
            <a:xfrm>
              <a:off x="4406901" y="1754188"/>
              <a:ext cx="3309938" cy="3311525"/>
            </a:xfrm>
            <a:custGeom>
              <a:avLst/>
              <a:gdLst>
                <a:gd name="T0" fmla="*/ 223 w 880"/>
                <a:gd name="T1" fmla="*/ 223 h 880"/>
                <a:gd name="T2" fmla="*/ 223 w 880"/>
                <a:gd name="T3" fmla="*/ 657 h 880"/>
                <a:gd name="T4" fmla="*/ 657 w 880"/>
                <a:gd name="T5" fmla="*/ 657 h 880"/>
                <a:gd name="T6" fmla="*/ 657 w 880"/>
                <a:gd name="T7" fmla="*/ 223 h 880"/>
                <a:gd name="T8" fmla="*/ 440 w 880"/>
                <a:gd name="T9" fmla="*/ 761 h 880"/>
                <a:gd name="T10" fmla="*/ 118 w 880"/>
                <a:gd name="T11" fmla="*/ 440 h 880"/>
                <a:gd name="T12" fmla="*/ 440 w 880"/>
                <a:gd name="T13" fmla="*/ 118 h 880"/>
                <a:gd name="T14" fmla="*/ 761 w 880"/>
                <a:gd name="T15" fmla="*/ 440 h 880"/>
                <a:gd name="T16" fmla="*/ 440 w 880"/>
                <a:gd name="T17" fmla="*/ 761 h 880"/>
                <a:gd name="T18" fmla="*/ 395 w 880"/>
                <a:gd name="T19" fmla="*/ 67 h 880"/>
                <a:gd name="T20" fmla="*/ 313 w 880"/>
                <a:gd name="T21" fmla="*/ 86 h 880"/>
                <a:gd name="T22" fmla="*/ 238 w 880"/>
                <a:gd name="T23" fmla="*/ 123 h 880"/>
                <a:gd name="T24" fmla="*/ 173 w 880"/>
                <a:gd name="T25" fmla="*/ 176 h 880"/>
                <a:gd name="T26" fmla="*/ 121 w 880"/>
                <a:gd name="T27" fmla="*/ 242 h 880"/>
                <a:gd name="T28" fmla="*/ 85 w 880"/>
                <a:gd name="T29" fmla="*/ 318 h 880"/>
                <a:gd name="T30" fmla="*/ 66 w 880"/>
                <a:gd name="T31" fmla="*/ 400 h 880"/>
                <a:gd name="T32" fmla="*/ 67 w 880"/>
                <a:gd name="T33" fmla="*/ 484 h 880"/>
                <a:gd name="T34" fmla="*/ 86 w 880"/>
                <a:gd name="T35" fmla="*/ 566 h 880"/>
                <a:gd name="T36" fmla="*/ 123 w 880"/>
                <a:gd name="T37" fmla="*/ 642 h 880"/>
                <a:gd name="T38" fmla="*/ 176 w 880"/>
                <a:gd name="T39" fmla="*/ 707 h 880"/>
                <a:gd name="T40" fmla="*/ 242 w 880"/>
                <a:gd name="T41" fmla="*/ 759 h 880"/>
                <a:gd name="T42" fmla="*/ 318 w 880"/>
                <a:gd name="T43" fmla="*/ 795 h 880"/>
                <a:gd name="T44" fmla="*/ 400 w 880"/>
                <a:gd name="T45" fmla="*/ 813 h 880"/>
                <a:gd name="T46" fmla="*/ 484 w 880"/>
                <a:gd name="T47" fmla="*/ 813 h 880"/>
                <a:gd name="T48" fmla="*/ 566 w 880"/>
                <a:gd name="T49" fmla="*/ 794 h 880"/>
                <a:gd name="T50" fmla="*/ 642 w 880"/>
                <a:gd name="T51" fmla="*/ 757 h 880"/>
                <a:gd name="T52" fmla="*/ 707 w 880"/>
                <a:gd name="T53" fmla="*/ 704 h 880"/>
                <a:gd name="T54" fmla="*/ 759 w 880"/>
                <a:gd name="T55" fmla="*/ 638 h 880"/>
                <a:gd name="T56" fmla="*/ 795 w 880"/>
                <a:gd name="T57" fmla="*/ 562 h 880"/>
                <a:gd name="T58" fmla="*/ 813 w 880"/>
                <a:gd name="T59" fmla="*/ 479 h 880"/>
                <a:gd name="T60" fmla="*/ 813 w 880"/>
                <a:gd name="T61" fmla="*/ 395 h 880"/>
                <a:gd name="T62" fmla="*/ 793 w 880"/>
                <a:gd name="T63" fmla="*/ 314 h 880"/>
                <a:gd name="T64" fmla="*/ 756 w 880"/>
                <a:gd name="T65" fmla="*/ 238 h 880"/>
                <a:gd name="T66" fmla="*/ 704 w 880"/>
                <a:gd name="T67" fmla="*/ 173 h 880"/>
                <a:gd name="T68" fmla="*/ 638 w 880"/>
                <a:gd name="T69" fmla="*/ 121 h 880"/>
                <a:gd name="T70" fmla="*/ 562 w 880"/>
                <a:gd name="T71" fmla="*/ 85 h 880"/>
                <a:gd name="T72" fmla="*/ 479 w 880"/>
                <a:gd name="T73" fmla="*/ 66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80" h="880">
                  <a:moveTo>
                    <a:pt x="440" y="133"/>
                  </a:moveTo>
                  <a:cubicBezTo>
                    <a:pt x="355" y="133"/>
                    <a:pt x="279" y="168"/>
                    <a:pt x="223" y="223"/>
                  </a:cubicBezTo>
                  <a:cubicBezTo>
                    <a:pt x="168" y="279"/>
                    <a:pt x="133" y="355"/>
                    <a:pt x="133" y="440"/>
                  </a:cubicBezTo>
                  <a:cubicBezTo>
                    <a:pt x="133" y="525"/>
                    <a:pt x="168" y="601"/>
                    <a:pt x="223" y="657"/>
                  </a:cubicBezTo>
                  <a:cubicBezTo>
                    <a:pt x="279" y="712"/>
                    <a:pt x="355" y="746"/>
                    <a:pt x="440" y="746"/>
                  </a:cubicBezTo>
                  <a:cubicBezTo>
                    <a:pt x="524" y="746"/>
                    <a:pt x="601" y="712"/>
                    <a:pt x="657" y="657"/>
                  </a:cubicBezTo>
                  <a:cubicBezTo>
                    <a:pt x="712" y="601"/>
                    <a:pt x="746" y="525"/>
                    <a:pt x="746" y="440"/>
                  </a:cubicBezTo>
                  <a:cubicBezTo>
                    <a:pt x="746" y="355"/>
                    <a:pt x="712" y="279"/>
                    <a:pt x="657" y="223"/>
                  </a:cubicBezTo>
                  <a:cubicBezTo>
                    <a:pt x="601" y="168"/>
                    <a:pt x="524" y="133"/>
                    <a:pt x="440" y="133"/>
                  </a:cubicBezTo>
                  <a:moveTo>
                    <a:pt x="440" y="761"/>
                  </a:moveTo>
                  <a:cubicBezTo>
                    <a:pt x="351" y="761"/>
                    <a:pt x="271" y="725"/>
                    <a:pt x="212" y="667"/>
                  </a:cubicBezTo>
                  <a:cubicBezTo>
                    <a:pt x="154" y="609"/>
                    <a:pt x="118" y="529"/>
                    <a:pt x="118" y="440"/>
                  </a:cubicBezTo>
                  <a:cubicBezTo>
                    <a:pt x="118" y="351"/>
                    <a:pt x="154" y="271"/>
                    <a:pt x="212" y="213"/>
                  </a:cubicBezTo>
                  <a:cubicBezTo>
                    <a:pt x="271" y="154"/>
                    <a:pt x="351" y="118"/>
                    <a:pt x="440" y="118"/>
                  </a:cubicBezTo>
                  <a:cubicBezTo>
                    <a:pt x="529" y="118"/>
                    <a:pt x="609" y="154"/>
                    <a:pt x="667" y="213"/>
                  </a:cubicBezTo>
                  <a:cubicBezTo>
                    <a:pt x="725" y="271"/>
                    <a:pt x="761" y="351"/>
                    <a:pt x="761" y="440"/>
                  </a:cubicBezTo>
                  <a:cubicBezTo>
                    <a:pt x="761" y="529"/>
                    <a:pt x="725" y="609"/>
                    <a:pt x="667" y="667"/>
                  </a:cubicBezTo>
                  <a:cubicBezTo>
                    <a:pt x="609" y="725"/>
                    <a:pt x="529" y="761"/>
                    <a:pt x="440" y="761"/>
                  </a:cubicBezTo>
                  <a:moveTo>
                    <a:pt x="437" y="0"/>
                  </a:moveTo>
                  <a:cubicBezTo>
                    <a:pt x="395" y="67"/>
                    <a:pt x="395" y="67"/>
                    <a:pt x="395" y="67"/>
                  </a:cubicBezTo>
                  <a:cubicBezTo>
                    <a:pt x="339" y="12"/>
                    <a:pt x="339" y="12"/>
                    <a:pt x="339" y="12"/>
                  </a:cubicBezTo>
                  <a:cubicBezTo>
                    <a:pt x="313" y="86"/>
                    <a:pt x="313" y="86"/>
                    <a:pt x="313" y="86"/>
                  </a:cubicBezTo>
                  <a:cubicBezTo>
                    <a:pt x="247" y="45"/>
                    <a:pt x="247" y="45"/>
                    <a:pt x="247" y="45"/>
                  </a:cubicBezTo>
                  <a:cubicBezTo>
                    <a:pt x="238" y="123"/>
                    <a:pt x="238" y="123"/>
                    <a:pt x="238" y="123"/>
                  </a:cubicBezTo>
                  <a:cubicBezTo>
                    <a:pt x="164" y="97"/>
                    <a:pt x="164" y="97"/>
                    <a:pt x="164" y="97"/>
                  </a:cubicBezTo>
                  <a:cubicBezTo>
                    <a:pt x="173" y="176"/>
                    <a:pt x="173" y="176"/>
                    <a:pt x="173" y="176"/>
                  </a:cubicBezTo>
                  <a:cubicBezTo>
                    <a:pt x="94" y="168"/>
                    <a:pt x="94" y="168"/>
                    <a:pt x="94" y="168"/>
                  </a:cubicBezTo>
                  <a:cubicBezTo>
                    <a:pt x="121" y="242"/>
                    <a:pt x="121" y="242"/>
                    <a:pt x="121" y="242"/>
                  </a:cubicBezTo>
                  <a:cubicBezTo>
                    <a:pt x="42" y="251"/>
                    <a:pt x="42" y="251"/>
                    <a:pt x="42" y="251"/>
                  </a:cubicBezTo>
                  <a:cubicBezTo>
                    <a:pt x="85" y="318"/>
                    <a:pt x="85" y="318"/>
                    <a:pt x="85" y="318"/>
                  </a:cubicBezTo>
                  <a:cubicBezTo>
                    <a:pt x="10" y="344"/>
                    <a:pt x="10" y="344"/>
                    <a:pt x="10" y="344"/>
                  </a:cubicBezTo>
                  <a:cubicBezTo>
                    <a:pt x="66" y="400"/>
                    <a:pt x="66" y="400"/>
                    <a:pt x="66" y="400"/>
                  </a:cubicBezTo>
                  <a:cubicBezTo>
                    <a:pt x="0" y="442"/>
                    <a:pt x="0" y="442"/>
                    <a:pt x="0" y="442"/>
                  </a:cubicBezTo>
                  <a:cubicBezTo>
                    <a:pt x="67" y="484"/>
                    <a:pt x="67" y="484"/>
                    <a:pt x="67" y="484"/>
                  </a:cubicBezTo>
                  <a:cubicBezTo>
                    <a:pt x="12" y="540"/>
                    <a:pt x="12" y="540"/>
                    <a:pt x="12" y="540"/>
                  </a:cubicBezTo>
                  <a:cubicBezTo>
                    <a:pt x="86" y="566"/>
                    <a:pt x="86" y="566"/>
                    <a:pt x="86" y="566"/>
                  </a:cubicBezTo>
                  <a:cubicBezTo>
                    <a:pt x="45" y="633"/>
                    <a:pt x="45" y="633"/>
                    <a:pt x="45" y="633"/>
                  </a:cubicBezTo>
                  <a:cubicBezTo>
                    <a:pt x="123" y="642"/>
                    <a:pt x="123" y="642"/>
                    <a:pt x="123" y="642"/>
                  </a:cubicBezTo>
                  <a:cubicBezTo>
                    <a:pt x="97" y="716"/>
                    <a:pt x="97" y="716"/>
                    <a:pt x="97" y="716"/>
                  </a:cubicBezTo>
                  <a:cubicBezTo>
                    <a:pt x="176" y="707"/>
                    <a:pt x="176" y="707"/>
                    <a:pt x="176" y="707"/>
                  </a:cubicBezTo>
                  <a:cubicBezTo>
                    <a:pt x="168" y="785"/>
                    <a:pt x="168" y="785"/>
                    <a:pt x="168" y="785"/>
                  </a:cubicBezTo>
                  <a:cubicBezTo>
                    <a:pt x="242" y="759"/>
                    <a:pt x="242" y="759"/>
                    <a:pt x="242" y="759"/>
                  </a:cubicBezTo>
                  <a:cubicBezTo>
                    <a:pt x="251" y="837"/>
                    <a:pt x="251" y="837"/>
                    <a:pt x="251" y="837"/>
                  </a:cubicBezTo>
                  <a:cubicBezTo>
                    <a:pt x="318" y="795"/>
                    <a:pt x="318" y="795"/>
                    <a:pt x="318" y="795"/>
                  </a:cubicBezTo>
                  <a:cubicBezTo>
                    <a:pt x="344" y="869"/>
                    <a:pt x="344" y="869"/>
                    <a:pt x="344" y="869"/>
                  </a:cubicBezTo>
                  <a:cubicBezTo>
                    <a:pt x="400" y="813"/>
                    <a:pt x="400" y="813"/>
                    <a:pt x="400" y="813"/>
                  </a:cubicBezTo>
                  <a:cubicBezTo>
                    <a:pt x="442" y="880"/>
                    <a:pt x="442" y="880"/>
                    <a:pt x="442" y="880"/>
                  </a:cubicBezTo>
                  <a:cubicBezTo>
                    <a:pt x="484" y="813"/>
                    <a:pt x="484" y="813"/>
                    <a:pt x="484" y="813"/>
                  </a:cubicBezTo>
                  <a:cubicBezTo>
                    <a:pt x="540" y="868"/>
                    <a:pt x="540" y="868"/>
                    <a:pt x="540" y="868"/>
                  </a:cubicBezTo>
                  <a:cubicBezTo>
                    <a:pt x="566" y="794"/>
                    <a:pt x="566" y="794"/>
                    <a:pt x="566" y="794"/>
                  </a:cubicBezTo>
                  <a:cubicBezTo>
                    <a:pt x="633" y="835"/>
                    <a:pt x="633" y="835"/>
                    <a:pt x="633" y="835"/>
                  </a:cubicBezTo>
                  <a:cubicBezTo>
                    <a:pt x="642" y="757"/>
                    <a:pt x="642" y="757"/>
                    <a:pt x="642" y="757"/>
                  </a:cubicBezTo>
                  <a:cubicBezTo>
                    <a:pt x="716" y="782"/>
                    <a:pt x="716" y="782"/>
                    <a:pt x="716" y="782"/>
                  </a:cubicBezTo>
                  <a:cubicBezTo>
                    <a:pt x="707" y="704"/>
                    <a:pt x="707" y="704"/>
                    <a:pt x="707" y="704"/>
                  </a:cubicBezTo>
                  <a:cubicBezTo>
                    <a:pt x="785" y="712"/>
                    <a:pt x="785" y="712"/>
                    <a:pt x="785" y="712"/>
                  </a:cubicBezTo>
                  <a:cubicBezTo>
                    <a:pt x="759" y="638"/>
                    <a:pt x="759" y="638"/>
                    <a:pt x="759" y="638"/>
                  </a:cubicBezTo>
                  <a:cubicBezTo>
                    <a:pt x="837" y="629"/>
                    <a:pt x="837" y="629"/>
                    <a:pt x="837" y="629"/>
                  </a:cubicBezTo>
                  <a:cubicBezTo>
                    <a:pt x="795" y="562"/>
                    <a:pt x="795" y="562"/>
                    <a:pt x="795" y="562"/>
                  </a:cubicBezTo>
                  <a:cubicBezTo>
                    <a:pt x="869" y="535"/>
                    <a:pt x="869" y="535"/>
                    <a:pt x="869" y="535"/>
                  </a:cubicBezTo>
                  <a:cubicBezTo>
                    <a:pt x="813" y="479"/>
                    <a:pt x="813" y="479"/>
                    <a:pt x="813" y="479"/>
                  </a:cubicBezTo>
                  <a:cubicBezTo>
                    <a:pt x="880" y="437"/>
                    <a:pt x="880" y="437"/>
                    <a:pt x="880" y="437"/>
                  </a:cubicBezTo>
                  <a:cubicBezTo>
                    <a:pt x="813" y="395"/>
                    <a:pt x="813" y="395"/>
                    <a:pt x="813" y="395"/>
                  </a:cubicBezTo>
                  <a:cubicBezTo>
                    <a:pt x="868" y="340"/>
                    <a:pt x="868" y="340"/>
                    <a:pt x="868" y="340"/>
                  </a:cubicBezTo>
                  <a:cubicBezTo>
                    <a:pt x="793" y="314"/>
                    <a:pt x="793" y="314"/>
                    <a:pt x="793" y="314"/>
                  </a:cubicBezTo>
                  <a:cubicBezTo>
                    <a:pt x="835" y="247"/>
                    <a:pt x="835" y="247"/>
                    <a:pt x="835" y="247"/>
                  </a:cubicBezTo>
                  <a:cubicBezTo>
                    <a:pt x="756" y="238"/>
                    <a:pt x="756" y="238"/>
                    <a:pt x="756" y="238"/>
                  </a:cubicBezTo>
                  <a:cubicBezTo>
                    <a:pt x="782" y="164"/>
                    <a:pt x="782" y="164"/>
                    <a:pt x="782" y="164"/>
                  </a:cubicBezTo>
                  <a:cubicBezTo>
                    <a:pt x="704" y="173"/>
                    <a:pt x="704" y="173"/>
                    <a:pt x="704" y="173"/>
                  </a:cubicBezTo>
                  <a:cubicBezTo>
                    <a:pt x="712" y="94"/>
                    <a:pt x="712" y="94"/>
                    <a:pt x="712" y="94"/>
                  </a:cubicBezTo>
                  <a:cubicBezTo>
                    <a:pt x="638" y="121"/>
                    <a:pt x="638" y="121"/>
                    <a:pt x="638" y="121"/>
                  </a:cubicBezTo>
                  <a:cubicBezTo>
                    <a:pt x="628" y="42"/>
                    <a:pt x="628" y="42"/>
                    <a:pt x="628" y="42"/>
                  </a:cubicBezTo>
                  <a:cubicBezTo>
                    <a:pt x="562" y="85"/>
                    <a:pt x="562" y="85"/>
                    <a:pt x="562" y="85"/>
                  </a:cubicBezTo>
                  <a:cubicBezTo>
                    <a:pt x="535" y="10"/>
                    <a:pt x="535" y="10"/>
                    <a:pt x="535" y="10"/>
                  </a:cubicBezTo>
                  <a:cubicBezTo>
                    <a:pt x="479" y="66"/>
                    <a:pt x="479" y="66"/>
                    <a:pt x="479" y="66"/>
                  </a:cubicBezTo>
                  <a:cubicBezTo>
                    <a:pt x="437" y="0"/>
                    <a:pt x="437" y="0"/>
                    <a:pt x="437" y="0"/>
                  </a:cubicBezTo>
                </a:path>
              </a:pathLst>
            </a:custGeom>
            <a:solidFill>
              <a:srgbClr val="2931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55" name="Oval 1713"/>
            <p:cNvSpPr>
              <a:spLocks noChangeArrowheads="1"/>
            </p:cNvSpPr>
            <p:nvPr/>
          </p:nvSpPr>
          <p:spPr bwMode="auto">
            <a:xfrm>
              <a:off x="6294438" y="4203701"/>
              <a:ext cx="136525" cy="131763"/>
            </a:xfrm>
            <a:prstGeom prst="ellipse">
              <a:avLst/>
            </a:prstGeom>
            <a:solidFill>
              <a:srgbClr val="A4A4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56" name="Oval 1714"/>
            <p:cNvSpPr>
              <a:spLocks noChangeArrowheads="1"/>
            </p:cNvSpPr>
            <p:nvPr/>
          </p:nvSpPr>
          <p:spPr bwMode="auto">
            <a:xfrm>
              <a:off x="6096001" y="4203701"/>
              <a:ext cx="134938" cy="131763"/>
            </a:xfrm>
            <a:prstGeom prst="ellipse">
              <a:avLst/>
            </a:prstGeom>
            <a:solidFill>
              <a:srgbClr val="A4A4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57" name="Oval 1715"/>
            <p:cNvSpPr>
              <a:spLocks noChangeArrowheads="1"/>
            </p:cNvSpPr>
            <p:nvPr/>
          </p:nvSpPr>
          <p:spPr bwMode="auto">
            <a:xfrm>
              <a:off x="5876926" y="4203701"/>
              <a:ext cx="136525" cy="131763"/>
            </a:xfrm>
            <a:prstGeom prst="ellipse">
              <a:avLst/>
            </a:prstGeom>
            <a:solidFill>
              <a:srgbClr val="A4A4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58" name="Oval 1716"/>
            <p:cNvSpPr>
              <a:spLocks noChangeArrowheads="1"/>
            </p:cNvSpPr>
            <p:nvPr/>
          </p:nvSpPr>
          <p:spPr bwMode="auto">
            <a:xfrm>
              <a:off x="5678488" y="4203701"/>
              <a:ext cx="134938" cy="131763"/>
            </a:xfrm>
            <a:prstGeom prst="ellipse">
              <a:avLst/>
            </a:prstGeom>
            <a:solidFill>
              <a:srgbClr val="A4A4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59" name="Freeform 1717"/>
            <p:cNvSpPr/>
            <p:nvPr/>
          </p:nvSpPr>
          <p:spPr bwMode="auto">
            <a:xfrm>
              <a:off x="5945188" y="2357438"/>
              <a:ext cx="169863" cy="161925"/>
            </a:xfrm>
            <a:custGeom>
              <a:avLst/>
              <a:gdLst>
                <a:gd name="T0" fmla="*/ 0 w 107"/>
                <a:gd name="T1" fmla="*/ 40 h 102"/>
                <a:gd name="T2" fmla="*/ 38 w 107"/>
                <a:gd name="T3" fmla="*/ 33 h 102"/>
                <a:gd name="T4" fmla="*/ 52 w 107"/>
                <a:gd name="T5" fmla="*/ 0 h 102"/>
                <a:gd name="T6" fmla="*/ 71 w 107"/>
                <a:gd name="T7" fmla="*/ 33 h 102"/>
                <a:gd name="T8" fmla="*/ 107 w 107"/>
                <a:gd name="T9" fmla="*/ 35 h 102"/>
                <a:gd name="T10" fmla="*/ 81 w 107"/>
                <a:gd name="T11" fmla="*/ 64 h 102"/>
                <a:gd name="T12" fmla="*/ 90 w 107"/>
                <a:gd name="T13" fmla="*/ 99 h 102"/>
                <a:gd name="T14" fmla="*/ 55 w 107"/>
                <a:gd name="T15" fmla="*/ 83 h 102"/>
                <a:gd name="T16" fmla="*/ 21 w 107"/>
                <a:gd name="T17" fmla="*/ 102 h 102"/>
                <a:gd name="T18" fmla="*/ 29 w 107"/>
                <a:gd name="T19" fmla="*/ 66 h 102"/>
                <a:gd name="T20" fmla="*/ 0 w 107"/>
                <a:gd name="T21" fmla="*/ 4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 h="102">
                  <a:moveTo>
                    <a:pt x="0" y="40"/>
                  </a:moveTo>
                  <a:lnTo>
                    <a:pt x="38" y="33"/>
                  </a:lnTo>
                  <a:lnTo>
                    <a:pt x="52" y="0"/>
                  </a:lnTo>
                  <a:lnTo>
                    <a:pt x="71" y="33"/>
                  </a:lnTo>
                  <a:lnTo>
                    <a:pt x="107" y="35"/>
                  </a:lnTo>
                  <a:lnTo>
                    <a:pt x="81" y="64"/>
                  </a:lnTo>
                  <a:lnTo>
                    <a:pt x="90" y="99"/>
                  </a:lnTo>
                  <a:lnTo>
                    <a:pt x="55" y="83"/>
                  </a:lnTo>
                  <a:lnTo>
                    <a:pt x="21" y="102"/>
                  </a:lnTo>
                  <a:lnTo>
                    <a:pt x="29" y="66"/>
                  </a:lnTo>
                  <a:lnTo>
                    <a:pt x="0" y="40"/>
                  </a:lnTo>
                  <a:close/>
                </a:path>
              </a:pathLst>
            </a:custGeom>
            <a:solidFill>
              <a:srgbClr val="F5CF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60" name="Freeform 1718"/>
            <p:cNvSpPr/>
            <p:nvPr/>
          </p:nvSpPr>
          <p:spPr bwMode="auto">
            <a:xfrm>
              <a:off x="5580063" y="2432051"/>
              <a:ext cx="150813" cy="146050"/>
            </a:xfrm>
            <a:custGeom>
              <a:avLst/>
              <a:gdLst>
                <a:gd name="T0" fmla="*/ 0 w 95"/>
                <a:gd name="T1" fmla="*/ 36 h 92"/>
                <a:gd name="T2" fmla="*/ 33 w 95"/>
                <a:gd name="T3" fmla="*/ 31 h 92"/>
                <a:gd name="T4" fmla="*/ 48 w 95"/>
                <a:gd name="T5" fmla="*/ 0 h 92"/>
                <a:gd name="T6" fmla="*/ 62 w 95"/>
                <a:gd name="T7" fmla="*/ 28 h 92"/>
                <a:gd name="T8" fmla="*/ 95 w 95"/>
                <a:gd name="T9" fmla="*/ 33 h 92"/>
                <a:gd name="T10" fmla="*/ 71 w 95"/>
                <a:gd name="T11" fmla="*/ 57 h 92"/>
                <a:gd name="T12" fmla="*/ 78 w 95"/>
                <a:gd name="T13" fmla="*/ 90 h 92"/>
                <a:gd name="T14" fmla="*/ 48 w 95"/>
                <a:gd name="T15" fmla="*/ 76 h 92"/>
                <a:gd name="T16" fmla="*/ 19 w 95"/>
                <a:gd name="T17" fmla="*/ 92 h 92"/>
                <a:gd name="T18" fmla="*/ 24 w 95"/>
                <a:gd name="T19" fmla="*/ 59 h 92"/>
                <a:gd name="T20" fmla="*/ 0 w 95"/>
                <a:gd name="T21" fmla="*/ 3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92">
                  <a:moveTo>
                    <a:pt x="0" y="36"/>
                  </a:moveTo>
                  <a:lnTo>
                    <a:pt x="33" y="31"/>
                  </a:lnTo>
                  <a:lnTo>
                    <a:pt x="48" y="0"/>
                  </a:lnTo>
                  <a:lnTo>
                    <a:pt x="62" y="28"/>
                  </a:lnTo>
                  <a:lnTo>
                    <a:pt x="95" y="33"/>
                  </a:lnTo>
                  <a:lnTo>
                    <a:pt x="71" y="57"/>
                  </a:lnTo>
                  <a:lnTo>
                    <a:pt x="78" y="90"/>
                  </a:lnTo>
                  <a:lnTo>
                    <a:pt x="48" y="76"/>
                  </a:lnTo>
                  <a:lnTo>
                    <a:pt x="19" y="92"/>
                  </a:lnTo>
                  <a:lnTo>
                    <a:pt x="24" y="59"/>
                  </a:lnTo>
                  <a:lnTo>
                    <a:pt x="0" y="36"/>
                  </a:lnTo>
                  <a:close/>
                </a:path>
              </a:pathLst>
            </a:custGeom>
            <a:solidFill>
              <a:srgbClr val="F5CF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61" name="Freeform 1719"/>
            <p:cNvSpPr/>
            <p:nvPr/>
          </p:nvSpPr>
          <p:spPr bwMode="auto">
            <a:xfrm>
              <a:off x="6337301" y="2432051"/>
              <a:ext cx="149225" cy="146050"/>
            </a:xfrm>
            <a:custGeom>
              <a:avLst/>
              <a:gdLst>
                <a:gd name="T0" fmla="*/ 94 w 94"/>
                <a:gd name="T1" fmla="*/ 36 h 92"/>
                <a:gd name="T2" fmla="*/ 61 w 94"/>
                <a:gd name="T3" fmla="*/ 31 h 92"/>
                <a:gd name="T4" fmla="*/ 47 w 94"/>
                <a:gd name="T5" fmla="*/ 0 h 92"/>
                <a:gd name="T6" fmla="*/ 33 w 94"/>
                <a:gd name="T7" fmla="*/ 28 h 92"/>
                <a:gd name="T8" fmla="*/ 0 w 94"/>
                <a:gd name="T9" fmla="*/ 33 h 92"/>
                <a:gd name="T10" fmla="*/ 23 w 94"/>
                <a:gd name="T11" fmla="*/ 57 h 92"/>
                <a:gd name="T12" fmla="*/ 16 w 94"/>
                <a:gd name="T13" fmla="*/ 90 h 92"/>
                <a:gd name="T14" fmla="*/ 47 w 94"/>
                <a:gd name="T15" fmla="*/ 76 h 92"/>
                <a:gd name="T16" fmla="*/ 75 w 94"/>
                <a:gd name="T17" fmla="*/ 92 h 92"/>
                <a:gd name="T18" fmla="*/ 71 w 94"/>
                <a:gd name="T19" fmla="*/ 59 h 92"/>
                <a:gd name="T20" fmla="*/ 94 w 94"/>
                <a:gd name="T21" fmla="*/ 3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92">
                  <a:moveTo>
                    <a:pt x="94" y="36"/>
                  </a:moveTo>
                  <a:lnTo>
                    <a:pt x="61" y="31"/>
                  </a:lnTo>
                  <a:lnTo>
                    <a:pt x="47" y="0"/>
                  </a:lnTo>
                  <a:lnTo>
                    <a:pt x="33" y="28"/>
                  </a:lnTo>
                  <a:lnTo>
                    <a:pt x="0" y="33"/>
                  </a:lnTo>
                  <a:lnTo>
                    <a:pt x="23" y="57"/>
                  </a:lnTo>
                  <a:lnTo>
                    <a:pt x="16" y="90"/>
                  </a:lnTo>
                  <a:lnTo>
                    <a:pt x="47" y="76"/>
                  </a:lnTo>
                  <a:lnTo>
                    <a:pt x="75" y="92"/>
                  </a:lnTo>
                  <a:lnTo>
                    <a:pt x="71" y="59"/>
                  </a:lnTo>
                  <a:lnTo>
                    <a:pt x="94" y="36"/>
                  </a:lnTo>
                  <a:close/>
                </a:path>
              </a:pathLst>
            </a:custGeom>
            <a:solidFill>
              <a:srgbClr val="F5CF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62" name="矩形 1361"/>
            <p:cNvSpPr/>
            <p:nvPr/>
          </p:nvSpPr>
          <p:spPr>
            <a:xfrm>
              <a:off x="5133152" y="2305056"/>
              <a:ext cx="1824444" cy="1842506"/>
            </a:xfrm>
            <a:prstGeom prst="rect">
              <a:avLst/>
            </a:prstGeom>
            <a:noFill/>
          </p:spPr>
          <p:txBody>
            <a:bodyPr wrap="none" rtlCol="0" anchor="ctr">
              <a:spAutoFit/>
            </a:bodyPr>
            <a:lstStyle/>
            <a:p>
              <a:pPr algn="ctr"/>
              <a:r>
                <a:rPr lang="en-US" altLang="zh-CN" sz="2800" b="1" dirty="0">
                  <a:solidFill>
                    <a:srgbClr val="C09A57"/>
                  </a:solidFill>
                  <a:latin typeface="Agency FB" panose="020B0503020202020204" pitchFamily="34" charset="0"/>
                </a:rPr>
                <a:t>03</a:t>
              </a:r>
              <a:endParaRPr lang="zh-CN" altLang="en-US" sz="2800" b="1" dirty="0">
                <a:solidFill>
                  <a:srgbClr val="C09A57"/>
                </a:solidFill>
                <a:latin typeface="Agency FB" panose="020B0503020202020204" pitchFamily="34" charset="0"/>
              </a:endParaRPr>
            </a:p>
          </p:txBody>
        </p:sp>
        <p:sp>
          <p:nvSpPr>
            <p:cNvPr id="1363" name="矩形 1362"/>
            <p:cNvSpPr/>
            <p:nvPr/>
          </p:nvSpPr>
          <p:spPr>
            <a:xfrm>
              <a:off x="4932766" y="3681252"/>
              <a:ext cx="2225234" cy="650297"/>
            </a:xfrm>
            <a:prstGeom prst="rect">
              <a:avLst/>
            </a:prstGeom>
          </p:spPr>
          <p:txBody>
            <a:bodyPr wrap="none" anchor="ctr">
              <a:spAutoFit/>
            </a:bodyPr>
            <a:lstStyle/>
            <a:p>
              <a:pPr algn="ctr"/>
              <a:r>
                <a:rPr lang="en-US" altLang="zh-CN" sz="600" dirty="0">
                  <a:solidFill>
                    <a:srgbClr val="CFCACB"/>
                  </a:solidFill>
                  <a:latin typeface="Roboto" pitchFamily="2" charset="0"/>
                  <a:ea typeface="Roboto" pitchFamily="2" charset="0"/>
                  <a:cs typeface="Arial" panose="020B0604020202020204" pitchFamily="34" charset="0"/>
                </a:rPr>
                <a:t>PART THREE</a:t>
              </a:r>
              <a:endParaRPr lang="zh-CN" altLang="en-US" sz="600" dirty="0">
                <a:solidFill>
                  <a:srgbClr val="CFCACB"/>
                </a:solidFill>
                <a:latin typeface="Roboto" pitchFamily="2" charset="0"/>
                <a:cs typeface="Arial" panose="020B0604020202020204" pitchFamily="34" charset="0"/>
              </a:endParaRPr>
            </a:p>
          </p:txBody>
        </p:sp>
      </p:grpSp>
      <p:sp>
        <p:nvSpPr>
          <p:cNvPr id="1364" name="矩形 1363"/>
          <p:cNvSpPr/>
          <p:nvPr userDrawn="1"/>
        </p:nvSpPr>
        <p:spPr>
          <a:xfrm>
            <a:off x="0" y="6736080"/>
            <a:ext cx="12192000" cy="121920"/>
          </a:xfrm>
          <a:prstGeom prst="rect">
            <a:avLst/>
          </a:prstGeom>
          <a:solidFill>
            <a:srgbClr val="2D333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E5E4E3"/>
        </a:solid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123FCCF-5888-4728-88F6-8A7F8EE8CE6A}" type="datetimeFigureOut">
              <a:rPr lang="zh-CN" altLang="en-US" smtClean="0"/>
              <a:pPr/>
              <a:t>2019/4/3</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3D2D064-3AEA-4F6C-8F8E-F19DE1F73AA2}" type="slidenum">
              <a:rPr lang="zh-CN" altLang="en-US" smtClean="0"/>
              <a:pPr/>
              <a:t>‹#›</a:t>
            </a:fld>
            <a:endParaRPr lang="zh-CN" altLang="en-US"/>
          </a:p>
        </p:txBody>
      </p:sp>
      <p:graphicFrame>
        <p:nvGraphicFramePr>
          <p:cNvPr id="7" name="表格 6"/>
          <p:cNvGraphicFramePr>
            <a:graphicFrameLocks noGrp="1"/>
          </p:cNvGraphicFramePr>
          <p:nvPr userDrawn="1"/>
        </p:nvGraphicFramePr>
        <p:xfrm>
          <a:off x="7885112" y="-438075"/>
          <a:ext cx="4306888" cy="370840"/>
        </p:xfrm>
        <a:graphic>
          <a:graphicData uri="http://schemas.openxmlformats.org/drawingml/2006/table">
            <a:tbl>
              <a:tblPr firstRow="1" bandRow="1">
                <a:tableStyleId>{5C22544A-7EE6-4342-B048-85BDC9FD1C3A}</a:tableStyleId>
              </a:tblPr>
              <a:tblGrid>
                <a:gridCol w="1076722">
                  <a:extLst>
                    <a:ext uri="{9D8B030D-6E8A-4147-A177-3AD203B41FA5}">
                      <a16:colId xmlns:a16="http://schemas.microsoft.com/office/drawing/2014/main" val="20000"/>
                    </a:ext>
                  </a:extLst>
                </a:gridCol>
                <a:gridCol w="1076722">
                  <a:extLst>
                    <a:ext uri="{9D8B030D-6E8A-4147-A177-3AD203B41FA5}">
                      <a16:colId xmlns:a16="http://schemas.microsoft.com/office/drawing/2014/main" val="20001"/>
                    </a:ext>
                  </a:extLst>
                </a:gridCol>
                <a:gridCol w="1076722">
                  <a:extLst>
                    <a:ext uri="{9D8B030D-6E8A-4147-A177-3AD203B41FA5}">
                      <a16:colId xmlns:a16="http://schemas.microsoft.com/office/drawing/2014/main" val="20002"/>
                    </a:ext>
                  </a:extLst>
                </a:gridCol>
                <a:gridCol w="1076722">
                  <a:extLst>
                    <a:ext uri="{9D8B030D-6E8A-4147-A177-3AD203B41FA5}">
                      <a16:colId xmlns:a16="http://schemas.microsoft.com/office/drawing/2014/main" val="20003"/>
                    </a:ext>
                  </a:extLst>
                </a:gridCol>
              </a:tblGrid>
              <a:tr h="370840">
                <a:tc>
                  <a:txBody>
                    <a:bodyPr/>
                    <a:lstStyle/>
                    <a:p>
                      <a:endParaRPr lang="zh-CN" altLang="en-US" dirty="0"/>
                    </a:p>
                  </a:txBody>
                  <a:tcPr>
                    <a:solidFill>
                      <a:srgbClr val="C09A57"/>
                    </a:solidFill>
                  </a:tcPr>
                </a:tc>
                <a:tc>
                  <a:txBody>
                    <a:bodyPr/>
                    <a:lstStyle/>
                    <a:p>
                      <a:endParaRPr lang="zh-CN" altLang="en-US" dirty="0"/>
                    </a:p>
                  </a:txBody>
                  <a:tcPr>
                    <a:solidFill>
                      <a:srgbClr val="2D333F"/>
                    </a:solidFill>
                  </a:tcPr>
                </a:tc>
                <a:tc>
                  <a:txBody>
                    <a:bodyPr/>
                    <a:lstStyle/>
                    <a:p>
                      <a:endParaRPr lang="zh-CN" altLang="en-US" dirty="0"/>
                    </a:p>
                  </a:txBody>
                  <a:tcPr>
                    <a:solidFill>
                      <a:srgbClr val="8F2647"/>
                    </a:solidFill>
                  </a:tcPr>
                </a:tc>
                <a:tc>
                  <a:txBody>
                    <a:bodyPr/>
                    <a:lstStyle/>
                    <a:p>
                      <a:endParaRPr lang="zh-CN" altLang="en-US" dirty="0"/>
                    </a:p>
                  </a:txBody>
                  <a:tcPr>
                    <a:solidFill>
                      <a:srgbClr val="F2B039"/>
                    </a:solidFill>
                  </a:tcPr>
                </a:tc>
                <a:extLst>
                  <a:ext uri="{0D108BD9-81ED-4DB2-BD59-A6C34878D82A}">
                    <a16:rowId xmlns:a16="http://schemas.microsoft.com/office/drawing/2014/main" val="10000"/>
                  </a:ext>
                </a:extLst>
              </a:tr>
            </a:tbl>
          </a:graphicData>
        </a:graphic>
      </p:graphicFrame>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8.xml"/><Relationship Id="rId5" Type="http://schemas.openxmlformats.org/officeDocument/2006/relationships/image" Target="../media/image10.png"/><Relationship Id="rId4" Type="http://schemas.openxmlformats.org/officeDocument/2006/relationships/image" Target="../media/image9.png"/></Relationships>
</file>

<file path=ppt/slides/_rels/slide11.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png"/><Relationship Id="rId1" Type="http://schemas.openxmlformats.org/officeDocument/2006/relationships/slideLayout" Target="../slideLayouts/slideLayout8.xml"/></Relationships>
</file>

<file path=ppt/slides/_rels/slide1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Layout" Target="../slideLayouts/slideLayout10.xml"/><Relationship Id="rId4" Type="http://schemas.openxmlformats.org/officeDocument/2006/relationships/image" Target="../media/image15.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chart" Target="../charts/chart2.xml"/><Relationship Id="rId1" Type="http://schemas.openxmlformats.org/officeDocument/2006/relationships/slideLayout" Target="../slideLayouts/slideLayout1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9.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8.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16.png"/><Relationship Id="rId1" Type="http://schemas.openxmlformats.org/officeDocument/2006/relationships/slideLayout" Target="../slideLayouts/slideLayout9.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E5E4E3"/>
        </a:solidFill>
        <a:effectLst/>
      </p:bgPr>
    </p:bg>
    <p:spTree>
      <p:nvGrpSpPr>
        <p:cNvPr id="1" name=""/>
        <p:cNvGrpSpPr/>
        <p:nvPr/>
      </p:nvGrpSpPr>
      <p:grpSpPr>
        <a:xfrm>
          <a:off x="0" y="0"/>
          <a:ext cx="0" cy="0"/>
          <a:chOff x="0" y="0"/>
          <a:chExt cx="0" cy="0"/>
        </a:xfrm>
      </p:grpSpPr>
      <p:sp>
        <p:nvSpPr>
          <p:cNvPr id="1331" name="矩形 1330"/>
          <p:cNvSpPr/>
          <p:nvPr/>
        </p:nvSpPr>
        <p:spPr>
          <a:xfrm>
            <a:off x="0" y="0"/>
            <a:ext cx="7838153" cy="6858000"/>
          </a:xfrm>
          <a:prstGeom prst="rect">
            <a:avLst/>
          </a:prstGeom>
          <a:solidFill>
            <a:srgbClr val="2D333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544" name="Group 1566"/>
          <p:cNvGrpSpPr/>
          <p:nvPr/>
        </p:nvGrpSpPr>
        <p:grpSpPr bwMode="auto">
          <a:xfrm>
            <a:off x="-4763" y="0"/>
            <a:ext cx="11677650" cy="6861175"/>
            <a:chOff x="-3" y="0"/>
            <a:chExt cx="7356" cy="4322"/>
          </a:xfrm>
        </p:grpSpPr>
        <p:sp>
          <p:nvSpPr>
            <p:cNvPr id="4696" name="Freeform 1366"/>
            <p:cNvSpPr>
              <a:spLocks noEditPoints="1"/>
            </p:cNvSpPr>
            <p:nvPr/>
          </p:nvSpPr>
          <p:spPr bwMode="auto">
            <a:xfrm>
              <a:off x="4827" y="764"/>
              <a:ext cx="105" cy="146"/>
            </a:xfrm>
            <a:custGeom>
              <a:avLst/>
              <a:gdLst>
                <a:gd name="T0" fmla="*/ 17 w 43"/>
                <a:gd name="T1" fmla="*/ 60 h 60"/>
                <a:gd name="T2" fmla="*/ 43 w 43"/>
                <a:gd name="T3" fmla="*/ 55 h 60"/>
                <a:gd name="T4" fmla="*/ 28 w 43"/>
                <a:gd name="T5" fmla="*/ 0 h 60"/>
                <a:gd name="T6" fmla="*/ 0 w 43"/>
                <a:gd name="T7" fmla="*/ 6 h 60"/>
                <a:gd name="T8" fmla="*/ 17 w 43"/>
                <a:gd name="T9" fmla="*/ 60 h 60"/>
                <a:gd name="T10" fmla="*/ 37 w 43"/>
                <a:gd name="T11" fmla="*/ 49 h 60"/>
                <a:gd name="T12" fmla="*/ 21 w 43"/>
                <a:gd name="T13" fmla="*/ 53 h 60"/>
                <a:gd name="T14" fmla="*/ 9 w 43"/>
                <a:gd name="T15" fmla="*/ 12 h 60"/>
                <a:gd name="T16" fmla="*/ 23 w 43"/>
                <a:gd name="T17" fmla="*/ 8 h 60"/>
                <a:gd name="T18" fmla="*/ 37 w 43"/>
                <a:gd name="T19" fmla="*/ 4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60">
                  <a:moveTo>
                    <a:pt x="17" y="60"/>
                  </a:moveTo>
                  <a:cubicBezTo>
                    <a:pt x="22" y="59"/>
                    <a:pt x="38" y="57"/>
                    <a:pt x="43" y="55"/>
                  </a:cubicBezTo>
                  <a:cubicBezTo>
                    <a:pt x="40" y="39"/>
                    <a:pt x="34" y="14"/>
                    <a:pt x="28" y="0"/>
                  </a:cubicBezTo>
                  <a:cubicBezTo>
                    <a:pt x="0" y="6"/>
                    <a:pt x="0" y="6"/>
                    <a:pt x="0" y="6"/>
                  </a:cubicBezTo>
                  <a:cubicBezTo>
                    <a:pt x="6" y="22"/>
                    <a:pt x="12" y="47"/>
                    <a:pt x="17" y="60"/>
                  </a:cubicBezTo>
                  <a:close/>
                  <a:moveTo>
                    <a:pt x="37" y="49"/>
                  </a:moveTo>
                  <a:cubicBezTo>
                    <a:pt x="33" y="50"/>
                    <a:pt x="26" y="52"/>
                    <a:pt x="21" y="53"/>
                  </a:cubicBezTo>
                  <a:cubicBezTo>
                    <a:pt x="18" y="43"/>
                    <a:pt x="13" y="25"/>
                    <a:pt x="9" y="12"/>
                  </a:cubicBezTo>
                  <a:cubicBezTo>
                    <a:pt x="23" y="8"/>
                    <a:pt x="23" y="8"/>
                    <a:pt x="23" y="8"/>
                  </a:cubicBezTo>
                  <a:cubicBezTo>
                    <a:pt x="27" y="19"/>
                    <a:pt x="33" y="37"/>
                    <a:pt x="37" y="4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7" name="Freeform 1367"/>
            <p:cNvSpPr>
              <a:spLocks noEditPoints="1"/>
            </p:cNvSpPr>
            <p:nvPr/>
          </p:nvSpPr>
          <p:spPr bwMode="auto">
            <a:xfrm>
              <a:off x="4074" y="0"/>
              <a:ext cx="158" cy="73"/>
            </a:xfrm>
            <a:custGeom>
              <a:avLst/>
              <a:gdLst>
                <a:gd name="T0" fmla="*/ 10 w 65"/>
                <a:gd name="T1" fmla="*/ 30 h 30"/>
                <a:gd name="T2" fmla="*/ 64 w 65"/>
                <a:gd name="T3" fmla="*/ 25 h 30"/>
                <a:gd name="T4" fmla="*/ 64 w 65"/>
                <a:gd name="T5" fmla="*/ 0 h 30"/>
                <a:gd name="T6" fmla="*/ 7 w 65"/>
                <a:gd name="T7" fmla="*/ 0 h 30"/>
                <a:gd name="T8" fmla="*/ 0 w 65"/>
                <a:gd name="T9" fmla="*/ 2 h 30"/>
                <a:gd name="T10" fmla="*/ 10 w 65"/>
                <a:gd name="T11" fmla="*/ 30 h 30"/>
                <a:gd name="T12" fmla="*/ 57 w 65"/>
                <a:gd name="T13" fmla="*/ 3 h 30"/>
                <a:gd name="T14" fmla="*/ 57 w 65"/>
                <a:gd name="T15" fmla="*/ 19 h 30"/>
                <a:gd name="T16" fmla="*/ 14 w 65"/>
                <a:gd name="T17" fmla="*/ 24 h 30"/>
                <a:gd name="T18" fmla="*/ 8 w 65"/>
                <a:gd name="T19" fmla="*/ 7 h 30"/>
                <a:gd name="T20" fmla="*/ 57 w 65"/>
                <a:gd name="T21"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30">
                  <a:moveTo>
                    <a:pt x="10" y="30"/>
                  </a:moveTo>
                  <a:cubicBezTo>
                    <a:pt x="33" y="24"/>
                    <a:pt x="50" y="25"/>
                    <a:pt x="64" y="25"/>
                  </a:cubicBezTo>
                  <a:cubicBezTo>
                    <a:pt x="65" y="20"/>
                    <a:pt x="64" y="6"/>
                    <a:pt x="64" y="0"/>
                  </a:cubicBezTo>
                  <a:cubicBezTo>
                    <a:pt x="7" y="0"/>
                    <a:pt x="7" y="0"/>
                    <a:pt x="7" y="0"/>
                  </a:cubicBezTo>
                  <a:cubicBezTo>
                    <a:pt x="5" y="1"/>
                    <a:pt x="2" y="1"/>
                    <a:pt x="0" y="2"/>
                  </a:cubicBezTo>
                  <a:lnTo>
                    <a:pt x="10" y="30"/>
                  </a:lnTo>
                  <a:close/>
                  <a:moveTo>
                    <a:pt x="57" y="3"/>
                  </a:moveTo>
                  <a:cubicBezTo>
                    <a:pt x="57" y="7"/>
                    <a:pt x="58" y="14"/>
                    <a:pt x="57" y="19"/>
                  </a:cubicBezTo>
                  <a:cubicBezTo>
                    <a:pt x="47" y="19"/>
                    <a:pt x="32" y="18"/>
                    <a:pt x="14" y="24"/>
                  </a:cubicBezTo>
                  <a:cubicBezTo>
                    <a:pt x="8" y="7"/>
                    <a:pt x="8" y="7"/>
                    <a:pt x="8" y="7"/>
                  </a:cubicBezTo>
                  <a:cubicBezTo>
                    <a:pt x="23" y="3"/>
                    <a:pt x="49" y="2"/>
                    <a:pt x="57" y="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8" name="Freeform 1368"/>
            <p:cNvSpPr>
              <a:spLocks noEditPoints="1"/>
            </p:cNvSpPr>
            <p:nvPr/>
          </p:nvSpPr>
          <p:spPr bwMode="auto">
            <a:xfrm>
              <a:off x="4689" y="375"/>
              <a:ext cx="114" cy="148"/>
            </a:xfrm>
            <a:custGeom>
              <a:avLst/>
              <a:gdLst>
                <a:gd name="T0" fmla="*/ 23 w 47"/>
                <a:gd name="T1" fmla="*/ 61 h 61"/>
                <a:gd name="T2" fmla="*/ 47 w 47"/>
                <a:gd name="T3" fmla="*/ 53 h 61"/>
                <a:gd name="T4" fmla="*/ 23 w 47"/>
                <a:gd name="T5" fmla="*/ 0 h 61"/>
                <a:gd name="T6" fmla="*/ 0 w 47"/>
                <a:gd name="T7" fmla="*/ 12 h 61"/>
                <a:gd name="T8" fmla="*/ 23 w 47"/>
                <a:gd name="T9" fmla="*/ 61 h 61"/>
                <a:gd name="T10" fmla="*/ 39 w 47"/>
                <a:gd name="T11" fmla="*/ 48 h 61"/>
                <a:gd name="T12" fmla="*/ 26 w 47"/>
                <a:gd name="T13" fmla="*/ 53 h 61"/>
                <a:gd name="T14" fmla="*/ 10 w 47"/>
                <a:gd name="T15" fmla="*/ 15 h 61"/>
                <a:gd name="T16" fmla="*/ 21 w 47"/>
                <a:gd name="T17" fmla="*/ 9 h 61"/>
                <a:gd name="T18" fmla="*/ 39 w 47"/>
                <a:gd name="T19" fmla="*/ 4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61">
                  <a:moveTo>
                    <a:pt x="23" y="61"/>
                  </a:moveTo>
                  <a:cubicBezTo>
                    <a:pt x="28" y="60"/>
                    <a:pt x="42" y="55"/>
                    <a:pt x="47" y="53"/>
                  </a:cubicBezTo>
                  <a:cubicBezTo>
                    <a:pt x="45" y="43"/>
                    <a:pt x="31" y="13"/>
                    <a:pt x="23" y="0"/>
                  </a:cubicBezTo>
                  <a:cubicBezTo>
                    <a:pt x="0" y="12"/>
                    <a:pt x="0" y="12"/>
                    <a:pt x="0" y="12"/>
                  </a:cubicBezTo>
                  <a:cubicBezTo>
                    <a:pt x="7" y="28"/>
                    <a:pt x="18" y="49"/>
                    <a:pt x="23" y="61"/>
                  </a:cubicBezTo>
                  <a:close/>
                  <a:moveTo>
                    <a:pt x="39" y="48"/>
                  </a:moveTo>
                  <a:cubicBezTo>
                    <a:pt x="36" y="50"/>
                    <a:pt x="30" y="52"/>
                    <a:pt x="26" y="53"/>
                  </a:cubicBezTo>
                  <a:cubicBezTo>
                    <a:pt x="22" y="44"/>
                    <a:pt x="15" y="27"/>
                    <a:pt x="10" y="15"/>
                  </a:cubicBezTo>
                  <a:cubicBezTo>
                    <a:pt x="21" y="9"/>
                    <a:pt x="21" y="9"/>
                    <a:pt x="21" y="9"/>
                  </a:cubicBezTo>
                  <a:cubicBezTo>
                    <a:pt x="27" y="18"/>
                    <a:pt x="37" y="41"/>
                    <a:pt x="39" y="4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9" name="Freeform 1369"/>
            <p:cNvSpPr>
              <a:spLocks noEditPoints="1"/>
            </p:cNvSpPr>
            <p:nvPr/>
          </p:nvSpPr>
          <p:spPr bwMode="auto">
            <a:xfrm>
              <a:off x="4516" y="2508"/>
              <a:ext cx="348" cy="394"/>
            </a:xfrm>
            <a:custGeom>
              <a:avLst/>
              <a:gdLst>
                <a:gd name="T0" fmla="*/ 0 w 143"/>
                <a:gd name="T1" fmla="*/ 45 h 162"/>
                <a:gd name="T2" fmla="*/ 70 w 143"/>
                <a:gd name="T3" fmla="*/ 161 h 162"/>
                <a:gd name="T4" fmla="*/ 92 w 143"/>
                <a:gd name="T5" fmla="*/ 90 h 162"/>
                <a:gd name="T6" fmla="*/ 136 w 143"/>
                <a:gd name="T7" fmla="*/ 39 h 162"/>
                <a:gd name="T8" fmla="*/ 0 w 143"/>
                <a:gd name="T9" fmla="*/ 45 h 162"/>
                <a:gd name="T10" fmla="*/ 80 w 143"/>
                <a:gd name="T11" fmla="*/ 83 h 162"/>
                <a:gd name="T12" fmla="*/ 71 w 143"/>
                <a:gd name="T13" fmla="*/ 152 h 162"/>
                <a:gd name="T14" fmla="*/ 10 w 143"/>
                <a:gd name="T15" fmla="*/ 53 h 162"/>
                <a:gd name="T16" fmla="*/ 128 w 143"/>
                <a:gd name="T17" fmla="*/ 43 h 162"/>
                <a:gd name="T18" fmla="*/ 80 w 143"/>
                <a:gd name="T19" fmla="*/ 8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3" h="162">
                  <a:moveTo>
                    <a:pt x="0" y="45"/>
                  </a:moveTo>
                  <a:cubicBezTo>
                    <a:pt x="16" y="102"/>
                    <a:pt x="31" y="162"/>
                    <a:pt x="70" y="161"/>
                  </a:cubicBezTo>
                  <a:cubicBezTo>
                    <a:pt x="100" y="161"/>
                    <a:pt x="113" y="133"/>
                    <a:pt x="92" y="90"/>
                  </a:cubicBezTo>
                  <a:cubicBezTo>
                    <a:pt x="122" y="89"/>
                    <a:pt x="143" y="64"/>
                    <a:pt x="136" y="39"/>
                  </a:cubicBezTo>
                  <a:cubicBezTo>
                    <a:pt x="125" y="0"/>
                    <a:pt x="70" y="18"/>
                    <a:pt x="0" y="45"/>
                  </a:cubicBezTo>
                  <a:close/>
                  <a:moveTo>
                    <a:pt x="80" y="83"/>
                  </a:moveTo>
                  <a:cubicBezTo>
                    <a:pt x="102" y="119"/>
                    <a:pt x="97" y="150"/>
                    <a:pt x="71" y="152"/>
                  </a:cubicBezTo>
                  <a:cubicBezTo>
                    <a:pt x="34" y="155"/>
                    <a:pt x="24" y="103"/>
                    <a:pt x="10" y="53"/>
                  </a:cubicBezTo>
                  <a:cubicBezTo>
                    <a:pt x="71" y="29"/>
                    <a:pt x="118" y="9"/>
                    <a:pt x="128" y="43"/>
                  </a:cubicBezTo>
                  <a:cubicBezTo>
                    <a:pt x="134" y="64"/>
                    <a:pt x="110" y="87"/>
                    <a:pt x="80" y="8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0" name="Freeform 1370"/>
            <p:cNvSpPr>
              <a:spLocks noEditPoints="1"/>
            </p:cNvSpPr>
            <p:nvPr/>
          </p:nvSpPr>
          <p:spPr bwMode="auto">
            <a:xfrm>
              <a:off x="4766" y="559"/>
              <a:ext cx="107" cy="156"/>
            </a:xfrm>
            <a:custGeom>
              <a:avLst/>
              <a:gdLst>
                <a:gd name="T0" fmla="*/ 18 w 44"/>
                <a:gd name="T1" fmla="*/ 64 h 64"/>
                <a:gd name="T2" fmla="*/ 44 w 44"/>
                <a:gd name="T3" fmla="*/ 57 h 64"/>
                <a:gd name="T4" fmla="*/ 23 w 44"/>
                <a:gd name="T5" fmla="*/ 0 h 64"/>
                <a:gd name="T6" fmla="*/ 0 w 44"/>
                <a:gd name="T7" fmla="*/ 9 h 64"/>
                <a:gd name="T8" fmla="*/ 18 w 44"/>
                <a:gd name="T9" fmla="*/ 64 h 64"/>
                <a:gd name="T10" fmla="*/ 35 w 44"/>
                <a:gd name="T11" fmla="*/ 52 h 64"/>
                <a:gd name="T12" fmla="*/ 21 w 44"/>
                <a:gd name="T13" fmla="*/ 56 h 64"/>
                <a:gd name="T14" fmla="*/ 8 w 44"/>
                <a:gd name="T15" fmla="*/ 13 h 64"/>
                <a:gd name="T16" fmla="*/ 19 w 44"/>
                <a:gd name="T17" fmla="*/ 9 h 64"/>
                <a:gd name="T18" fmla="*/ 35 w 44"/>
                <a:gd name="T19" fmla="*/ 5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64">
                  <a:moveTo>
                    <a:pt x="18" y="64"/>
                  </a:moveTo>
                  <a:cubicBezTo>
                    <a:pt x="24" y="63"/>
                    <a:pt x="39" y="59"/>
                    <a:pt x="44" y="57"/>
                  </a:cubicBezTo>
                  <a:cubicBezTo>
                    <a:pt x="40" y="42"/>
                    <a:pt x="30" y="14"/>
                    <a:pt x="23" y="0"/>
                  </a:cubicBezTo>
                  <a:cubicBezTo>
                    <a:pt x="0" y="9"/>
                    <a:pt x="0" y="9"/>
                    <a:pt x="0" y="9"/>
                  </a:cubicBezTo>
                  <a:cubicBezTo>
                    <a:pt x="6" y="25"/>
                    <a:pt x="14" y="51"/>
                    <a:pt x="18" y="64"/>
                  </a:cubicBezTo>
                  <a:close/>
                  <a:moveTo>
                    <a:pt x="35" y="52"/>
                  </a:moveTo>
                  <a:cubicBezTo>
                    <a:pt x="32" y="53"/>
                    <a:pt x="26" y="55"/>
                    <a:pt x="21" y="56"/>
                  </a:cubicBezTo>
                  <a:cubicBezTo>
                    <a:pt x="18" y="46"/>
                    <a:pt x="12" y="25"/>
                    <a:pt x="8" y="13"/>
                  </a:cubicBezTo>
                  <a:cubicBezTo>
                    <a:pt x="19" y="9"/>
                    <a:pt x="19" y="9"/>
                    <a:pt x="19" y="9"/>
                  </a:cubicBezTo>
                  <a:cubicBezTo>
                    <a:pt x="25" y="19"/>
                    <a:pt x="32" y="41"/>
                    <a:pt x="35" y="5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1" name="Freeform 1371"/>
            <p:cNvSpPr>
              <a:spLocks noEditPoints="1"/>
            </p:cNvSpPr>
            <p:nvPr/>
          </p:nvSpPr>
          <p:spPr bwMode="auto">
            <a:xfrm>
              <a:off x="6200" y="1511"/>
              <a:ext cx="73" cy="70"/>
            </a:xfrm>
            <a:custGeom>
              <a:avLst/>
              <a:gdLst>
                <a:gd name="T0" fmla="*/ 11 w 30"/>
                <a:gd name="T1" fmla="*/ 26 h 29"/>
                <a:gd name="T2" fmla="*/ 28 w 30"/>
                <a:gd name="T3" fmla="*/ 19 h 29"/>
                <a:gd name="T4" fmla="*/ 19 w 30"/>
                <a:gd name="T5" fmla="*/ 2 h 29"/>
                <a:gd name="T6" fmla="*/ 3 w 30"/>
                <a:gd name="T7" fmla="*/ 10 h 29"/>
                <a:gd name="T8" fmla="*/ 11 w 30"/>
                <a:gd name="T9" fmla="*/ 26 h 29"/>
                <a:gd name="T10" fmla="*/ 9 w 30"/>
                <a:gd name="T11" fmla="*/ 12 h 29"/>
                <a:gd name="T12" fmla="*/ 17 w 30"/>
                <a:gd name="T13" fmla="*/ 9 h 29"/>
                <a:gd name="T14" fmla="*/ 21 w 30"/>
                <a:gd name="T15" fmla="*/ 16 h 29"/>
                <a:gd name="T16" fmla="*/ 13 w 30"/>
                <a:gd name="T17" fmla="*/ 19 h 29"/>
                <a:gd name="T18" fmla="*/ 9 w 30"/>
                <a:gd name="T19"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29">
                  <a:moveTo>
                    <a:pt x="11" y="26"/>
                  </a:moveTo>
                  <a:cubicBezTo>
                    <a:pt x="18" y="29"/>
                    <a:pt x="25" y="25"/>
                    <a:pt x="28" y="19"/>
                  </a:cubicBezTo>
                  <a:cubicBezTo>
                    <a:pt x="30" y="12"/>
                    <a:pt x="26" y="5"/>
                    <a:pt x="19" y="2"/>
                  </a:cubicBezTo>
                  <a:cubicBezTo>
                    <a:pt x="13" y="0"/>
                    <a:pt x="5" y="3"/>
                    <a:pt x="3" y="10"/>
                  </a:cubicBezTo>
                  <a:cubicBezTo>
                    <a:pt x="0" y="17"/>
                    <a:pt x="4" y="24"/>
                    <a:pt x="11" y="26"/>
                  </a:cubicBezTo>
                  <a:close/>
                  <a:moveTo>
                    <a:pt x="9" y="12"/>
                  </a:moveTo>
                  <a:cubicBezTo>
                    <a:pt x="10" y="9"/>
                    <a:pt x="13" y="7"/>
                    <a:pt x="17" y="9"/>
                  </a:cubicBezTo>
                  <a:cubicBezTo>
                    <a:pt x="20" y="10"/>
                    <a:pt x="21" y="13"/>
                    <a:pt x="21" y="16"/>
                  </a:cubicBezTo>
                  <a:cubicBezTo>
                    <a:pt x="20" y="19"/>
                    <a:pt x="16" y="20"/>
                    <a:pt x="13" y="19"/>
                  </a:cubicBezTo>
                  <a:cubicBezTo>
                    <a:pt x="10" y="18"/>
                    <a:pt x="9" y="15"/>
                    <a:pt x="9" y="1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2" name="Freeform 1372"/>
            <p:cNvSpPr>
              <a:spLocks noEditPoints="1"/>
            </p:cNvSpPr>
            <p:nvPr/>
          </p:nvSpPr>
          <p:spPr bwMode="auto">
            <a:xfrm>
              <a:off x="5695" y="1143"/>
              <a:ext cx="95" cy="93"/>
            </a:xfrm>
            <a:custGeom>
              <a:avLst/>
              <a:gdLst>
                <a:gd name="T0" fmla="*/ 25 w 39"/>
                <a:gd name="T1" fmla="*/ 3 h 38"/>
                <a:gd name="T2" fmla="*/ 3 w 39"/>
                <a:gd name="T3" fmla="*/ 13 h 38"/>
                <a:gd name="T4" fmla="*/ 13 w 39"/>
                <a:gd name="T5" fmla="*/ 35 h 38"/>
                <a:gd name="T6" fmla="*/ 35 w 39"/>
                <a:gd name="T7" fmla="*/ 25 h 38"/>
                <a:gd name="T8" fmla="*/ 25 w 39"/>
                <a:gd name="T9" fmla="*/ 3 h 38"/>
                <a:gd name="T10" fmla="*/ 28 w 39"/>
                <a:gd name="T11" fmla="*/ 23 h 38"/>
                <a:gd name="T12" fmla="*/ 15 w 39"/>
                <a:gd name="T13" fmla="*/ 29 h 38"/>
                <a:gd name="T14" fmla="*/ 9 w 39"/>
                <a:gd name="T15" fmla="*/ 16 h 38"/>
                <a:gd name="T16" fmla="*/ 22 w 39"/>
                <a:gd name="T17" fmla="*/ 10 h 38"/>
                <a:gd name="T18" fmla="*/ 28 w 39"/>
                <a:gd name="T19"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8">
                  <a:moveTo>
                    <a:pt x="25" y="3"/>
                  </a:moveTo>
                  <a:cubicBezTo>
                    <a:pt x="16" y="0"/>
                    <a:pt x="6" y="5"/>
                    <a:pt x="3" y="13"/>
                  </a:cubicBezTo>
                  <a:cubicBezTo>
                    <a:pt x="0" y="22"/>
                    <a:pt x="4" y="32"/>
                    <a:pt x="13" y="35"/>
                  </a:cubicBezTo>
                  <a:cubicBezTo>
                    <a:pt x="22" y="38"/>
                    <a:pt x="32" y="34"/>
                    <a:pt x="35" y="25"/>
                  </a:cubicBezTo>
                  <a:cubicBezTo>
                    <a:pt x="39" y="16"/>
                    <a:pt x="34" y="6"/>
                    <a:pt x="25" y="3"/>
                  </a:cubicBezTo>
                  <a:close/>
                  <a:moveTo>
                    <a:pt x="28" y="23"/>
                  </a:moveTo>
                  <a:cubicBezTo>
                    <a:pt x="26" y="28"/>
                    <a:pt x="21" y="31"/>
                    <a:pt x="15" y="29"/>
                  </a:cubicBezTo>
                  <a:cubicBezTo>
                    <a:pt x="10" y="27"/>
                    <a:pt x="7" y="21"/>
                    <a:pt x="9" y="16"/>
                  </a:cubicBezTo>
                  <a:cubicBezTo>
                    <a:pt x="11" y="11"/>
                    <a:pt x="17" y="8"/>
                    <a:pt x="22" y="10"/>
                  </a:cubicBezTo>
                  <a:cubicBezTo>
                    <a:pt x="27" y="12"/>
                    <a:pt x="30" y="18"/>
                    <a:pt x="28" y="2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3" name="Freeform 1373"/>
            <p:cNvSpPr>
              <a:spLocks noEditPoints="1"/>
            </p:cNvSpPr>
            <p:nvPr/>
          </p:nvSpPr>
          <p:spPr bwMode="auto">
            <a:xfrm>
              <a:off x="5666" y="975"/>
              <a:ext cx="150" cy="156"/>
            </a:xfrm>
            <a:custGeom>
              <a:avLst/>
              <a:gdLst>
                <a:gd name="T0" fmla="*/ 38 w 62"/>
                <a:gd name="T1" fmla="*/ 6 h 64"/>
                <a:gd name="T2" fmla="*/ 4 w 62"/>
                <a:gd name="T3" fmla="*/ 20 h 64"/>
                <a:gd name="T4" fmla="*/ 24 w 62"/>
                <a:gd name="T5" fmla="*/ 57 h 64"/>
                <a:gd name="T6" fmla="*/ 58 w 62"/>
                <a:gd name="T7" fmla="*/ 43 h 64"/>
                <a:gd name="T8" fmla="*/ 38 w 62"/>
                <a:gd name="T9" fmla="*/ 6 h 64"/>
                <a:gd name="T10" fmla="*/ 49 w 62"/>
                <a:gd name="T11" fmla="*/ 44 h 64"/>
                <a:gd name="T12" fmla="*/ 23 w 62"/>
                <a:gd name="T13" fmla="*/ 49 h 64"/>
                <a:gd name="T14" fmla="*/ 12 w 62"/>
                <a:gd name="T15" fmla="*/ 18 h 64"/>
                <a:gd name="T16" fmla="*/ 38 w 62"/>
                <a:gd name="T17" fmla="*/ 13 h 64"/>
                <a:gd name="T18" fmla="*/ 49 w 62"/>
                <a:gd name="T19" fmla="*/ 4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4">
                  <a:moveTo>
                    <a:pt x="38" y="6"/>
                  </a:moveTo>
                  <a:cubicBezTo>
                    <a:pt x="23" y="0"/>
                    <a:pt x="8" y="6"/>
                    <a:pt x="4" y="20"/>
                  </a:cubicBezTo>
                  <a:cubicBezTo>
                    <a:pt x="0" y="34"/>
                    <a:pt x="9" y="51"/>
                    <a:pt x="24" y="57"/>
                  </a:cubicBezTo>
                  <a:cubicBezTo>
                    <a:pt x="39" y="64"/>
                    <a:pt x="54" y="57"/>
                    <a:pt x="58" y="43"/>
                  </a:cubicBezTo>
                  <a:cubicBezTo>
                    <a:pt x="62" y="29"/>
                    <a:pt x="53" y="12"/>
                    <a:pt x="38" y="6"/>
                  </a:cubicBezTo>
                  <a:close/>
                  <a:moveTo>
                    <a:pt x="49" y="44"/>
                  </a:moveTo>
                  <a:cubicBezTo>
                    <a:pt x="44" y="54"/>
                    <a:pt x="33" y="56"/>
                    <a:pt x="23" y="49"/>
                  </a:cubicBezTo>
                  <a:cubicBezTo>
                    <a:pt x="13" y="42"/>
                    <a:pt x="8" y="28"/>
                    <a:pt x="12" y="18"/>
                  </a:cubicBezTo>
                  <a:cubicBezTo>
                    <a:pt x="17" y="8"/>
                    <a:pt x="28" y="6"/>
                    <a:pt x="38" y="13"/>
                  </a:cubicBezTo>
                  <a:cubicBezTo>
                    <a:pt x="48" y="20"/>
                    <a:pt x="53" y="34"/>
                    <a:pt x="49" y="4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4" name="Freeform 1374"/>
            <p:cNvSpPr/>
            <p:nvPr/>
          </p:nvSpPr>
          <p:spPr bwMode="auto">
            <a:xfrm>
              <a:off x="5257" y="3882"/>
              <a:ext cx="173" cy="149"/>
            </a:xfrm>
            <a:custGeom>
              <a:avLst/>
              <a:gdLst>
                <a:gd name="T0" fmla="*/ 8 w 71"/>
                <a:gd name="T1" fmla="*/ 37 h 61"/>
                <a:gd name="T2" fmla="*/ 34 w 71"/>
                <a:gd name="T3" fmla="*/ 52 h 61"/>
                <a:gd name="T4" fmla="*/ 54 w 71"/>
                <a:gd name="T5" fmla="*/ 58 h 61"/>
                <a:gd name="T6" fmla="*/ 64 w 71"/>
                <a:gd name="T7" fmla="*/ 47 h 61"/>
                <a:gd name="T8" fmla="*/ 70 w 71"/>
                <a:gd name="T9" fmla="*/ 33 h 61"/>
                <a:gd name="T10" fmla="*/ 68 w 71"/>
                <a:gd name="T11" fmla="*/ 28 h 61"/>
                <a:gd name="T12" fmla="*/ 63 w 71"/>
                <a:gd name="T13" fmla="*/ 30 h 61"/>
                <a:gd name="T14" fmla="*/ 58 w 71"/>
                <a:gd name="T15" fmla="*/ 40 h 61"/>
                <a:gd name="T16" fmla="*/ 51 w 71"/>
                <a:gd name="T17" fmla="*/ 51 h 61"/>
                <a:gd name="T18" fmla="*/ 34 w 71"/>
                <a:gd name="T19" fmla="*/ 43 h 61"/>
                <a:gd name="T20" fmla="*/ 44 w 71"/>
                <a:gd name="T21" fmla="*/ 19 h 61"/>
                <a:gd name="T22" fmla="*/ 42 w 71"/>
                <a:gd name="T23" fmla="*/ 14 h 61"/>
                <a:gd name="T24" fmla="*/ 37 w 71"/>
                <a:gd name="T25" fmla="*/ 16 h 61"/>
                <a:gd name="T26" fmla="*/ 28 w 71"/>
                <a:gd name="T27" fmla="*/ 39 h 61"/>
                <a:gd name="T28" fmla="*/ 12 w 71"/>
                <a:gd name="T29" fmla="*/ 31 h 61"/>
                <a:gd name="T30" fmla="*/ 16 w 71"/>
                <a:gd name="T31" fmla="*/ 17 h 61"/>
                <a:gd name="T32" fmla="*/ 23 w 71"/>
                <a:gd name="T33" fmla="*/ 7 h 61"/>
                <a:gd name="T34" fmla="*/ 22 w 71"/>
                <a:gd name="T35" fmla="*/ 1 h 61"/>
                <a:gd name="T36" fmla="*/ 18 w 71"/>
                <a:gd name="T37" fmla="*/ 1 h 61"/>
                <a:gd name="T38" fmla="*/ 9 w 71"/>
                <a:gd name="T39" fmla="*/ 13 h 61"/>
                <a:gd name="T40" fmla="*/ 2 w 71"/>
                <a:gd name="T41" fmla="*/ 30 h 61"/>
                <a:gd name="T42" fmla="*/ 8 w 71"/>
                <a:gd name="T43"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1" h="61">
                  <a:moveTo>
                    <a:pt x="8" y="37"/>
                  </a:moveTo>
                  <a:cubicBezTo>
                    <a:pt x="17" y="41"/>
                    <a:pt x="26" y="47"/>
                    <a:pt x="34" y="52"/>
                  </a:cubicBezTo>
                  <a:cubicBezTo>
                    <a:pt x="40" y="55"/>
                    <a:pt x="48" y="61"/>
                    <a:pt x="54" y="58"/>
                  </a:cubicBezTo>
                  <a:cubicBezTo>
                    <a:pt x="57" y="57"/>
                    <a:pt x="60" y="54"/>
                    <a:pt x="64" y="47"/>
                  </a:cubicBezTo>
                  <a:cubicBezTo>
                    <a:pt x="67" y="40"/>
                    <a:pt x="69" y="35"/>
                    <a:pt x="70" y="33"/>
                  </a:cubicBezTo>
                  <a:cubicBezTo>
                    <a:pt x="71" y="31"/>
                    <a:pt x="70" y="29"/>
                    <a:pt x="68" y="28"/>
                  </a:cubicBezTo>
                  <a:cubicBezTo>
                    <a:pt x="66" y="27"/>
                    <a:pt x="64" y="28"/>
                    <a:pt x="63" y="30"/>
                  </a:cubicBezTo>
                  <a:cubicBezTo>
                    <a:pt x="61" y="33"/>
                    <a:pt x="60" y="37"/>
                    <a:pt x="58" y="40"/>
                  </a:cubicBezTo>
                  <a:cubicBezTo>
                    <a:pt x="57" y="43"/>
                    <a:pt x="54" y="51"/>
                    <a:pt x="51" y="51"/>
                  </a:cubicBezTo>
                  <a:cubicBezTo>
                    <a:pt x="47" y="52"/>
                    <a:pt x="38" y="45"/>
                    <a:pt x="34" y="43"/>
                  </a:cubicBezTo>
                  <a:cubicBezTo>
                    <a:pt x="44" y="19"/>
                    <a:pt x="44" y="19"/>
                    <a:pt x="44" y="19"/>
                  </a:cubicBezTo>
                  <a:cubicBezTo>
                    <a:pt x="45" y="17"/>
                    <a:pt x="44" y="15"/>
                    <a:pt x="42" y="14"/>
                  </a:cubicBezTo>
                  <a:cubicBezTo>
                    <a:pt x="40" y="13"/>
                    <a:pt x="38" y="14"/>
                    <a:pt x="37" y="16"/>
                  </a:cubicBezTo>
                  <a:cubicBezTo>
                    <a:pt x="33" y="23"/>
                    <a:pt x="31" y="32"/>
                    <a:pt x="28" y="39"/>
                  </a:cubicBezTo>
                  <a:cubicBezTo>
                    <a:pt x="22" y="36"/>
                    <a:pt x="17" y="33"/>
                    <a:pt x="12" y="31"/>
                  </a:cubicBezTo>
                  <a:cubicBezTo>
                    <a:pt x="13" y="26"/>
                    <a:pt x="14" y="21"/>
                    <a:pt x="16" y="17"/>
                  </a:cubicBezTo>
                  <a:cubicBezTo>
                    <a:pt x="18" y="13"/>
                    <a:pt x="20" y="10"/>
                    <a:pt x="23" y="7"/>
                  </a:cubicBezTo>
                  <a:cubicBezTo>
                    <a:pt x="25" y="5"/>
                    <a:pt x="25" y="2"/>
                    <a:pt x="22" y="1"/>
                  </a:cubicBezTo>
                  <a:cubicBezTo>
                    <a:pt x="21" y="0"/>
                    <a:pt x="19" y="0"/>
                    <a:pt x="18" y="1"/>
                  </a:cubicBezTo>
                  <a:cubicBezTo>
                    <a:pt x="15" y="4"/>
                    <a:pt x="12" y="8"/>
                    <a:pt x="9" y="13"/>
                  </a:cubicBezTo>
                  <a:cubicBezTo>
                    <a:pt x="7" y="19"/>
                    <a:pt x="5" y="25"/>
                    <a:pt x="2" y="30"/>
                  </a:cubicBezTo>
                  <a:cubicBezTo>
                    <a:pt x="0" y="35"/>
                    <a:pt x="5" y="36"/>
                    <a:pt x="8" y="3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5" name="Freeform 1375"/>
            <p:cNvSpPr/>
            <p:nvPr/>
          </p:nvSpPr>
          <p:spPr bwMode="auto">
            <a:xfrm>
              <a:off x="5214" y="3984"/>
              <a:ext cx="165" cy="144"/>
            </a:xfrm>
            <a:custGeom>
              <a:avLst/>
              <a:gdLst>
                <a:gd name="T0" fmla="*/ 49 w 68"/>
                <a:gd name="T1" fmla="*/ 58 h 59"/>
                <a:gd name="T2" fmla="*/ 55 w 68"/>
                <a:gd name="T3" fmla="*/ 56 h 59"/>
                <a:gd name="T4" fmla="*/ 54 w 68"/>
                <a:gd name="T5" fmla="*/ 52 h 59"/>
                <a:gd name="T6" fmla="*/ 36 w 68"/>
                <a:gd name="T7" fmla="*/ 42 h 59"/>
                <a:gd name="T8" fmla="*/ 51 w 68"/>
                <a:gd name="T9" fmla="*/ 38 h 59"/>
                <a:gd name="T10" fmla="*/ 67 w 68"/>
                <a:gd name="T11" fmla="*/ 28 h 59"/>
                <a:gd name="T12" fmla="*/ 65 w 68"/>
                <a:gd name="T13" fmla="*/ 23 h 59"/>
                <a:gd name="T14" fmla="*/ 61 w 68"/>
                <a:gd name="T15" fmla="*/ 24 h 59"/>
                <a:gd name="T16" fmla="*/ 52 w 68"/>
                <a:gd name="T17" fmla="*/ 29 h 59"/>
                <a:gd name="T18" fmla="*/ 33 w 68"/>
                <a:gd name="T19" fmla="*/ 35 h 59"/>
                <a:gd name="T20" fmla="*/ 27 w 68"/>
                <a:gd name="T21" fmla="*/ 16 h 59"/>
                <a:gd name="T22" fmla="*/ 20 w 68"/>
                <a:gd name="T23" fmla="*/ 2 h 59"/>
                <a:gd name="T24" fmla="*/ 15 w 68"/>
                <a:gd name="T25" fmla="*/ 7 h 59"/>
                <a:gd name="T26" fmla="*/ 26 w 68"/>
                <a:gd name="T27" fmla="*/ 37 h 59"/>
                <a:gd name="T28" fmla="*/ 6 w 68"/>
                <a:gd name="T29" fmla="*/ 26 h 59"/>
                <a:gd name="T30" fmla="*/ 1 w 68"/>
                <a:gd name="T31" fmla="*/ 28 h 59"/>
                <a:gd name="T32" fmla="*/ 3 w 68"/>
                <a:gd name="T33" fmla="*/ 33 h 59"/>
                <a:gd name="T34" fmla="*/ 49 w 68"/>
                <a:gd name="T35" fmla="*/ 5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59">
                  <a:moveTo>
                    <a:pt x="49" y="58"/>
                  </a:moveTo>
                  <a:cubicBezTo>
                    <a:pt x="51" y="59"/>
                    <a:pt x="54" y="59"/>
                    <a:pt x="55" y="56"/>
                  </a:cubicBezTo>
                  <a:cubicBezTo>
                    <a:pt x="56" y="54"/>
                    <a:pt x="56" y="53"/>
                    <a:pt x="54" y="52"/>
                  </a:cubicBezTo>
                  <a:cubicBezTo>
                    <a:pt x="36" y="42"/>
                    <a:pt x="36" y="42"/>
                    <a:pt x="36" y="42"/>
                  </a:cubicBezTo>
                  <a:cubicBezTo>
                    <a:pt x="51" y="38"/>
                    <a:pt x="51" y="38"/>
                    <a:pt x="51" y="38"/>
                  </a:cubicBezTo>
                  <a:cubicBezTo>
                    <a:pt x="60" y="35"/>
                    <a:pt x="65" y="31"/>
                    <a:pt x="67" y="28"/>
                  </a:cubicBezTo>
                  <a:cubicBezTo>
                    <a:pt x="68" y="26"/>
                    <a:pt x="67" y="24"/>
                    <a:pt x="65" y="23"/>
                  </a:cubicBezTo>
                  <a:cubicBezTo>
                    <a:pt x="64" y="22"/>
                    <a:pt x="62" y="23"/>
                    <a:pt x="61" y="24"/>
                  </a:cubicBezTo>
                  <a:cubicBezTo>
                    <a:pt x="58" y="27"/>
                    <a:pt x="55" y="28"/>
                    <a:pt x="52" y="29"/>
                  </a:cubicBezTo>
                  <a:cubicBezTo>
                    <a:pt x="44" y="32"/>
                    <a:pt x="37" y="34"/>
                    <a:pt x="33" y="35"/>
                  </a:cubicBezTo>
                  <a:cubicBezTo>
                    <a:pt x="31" y="29"/>
                    <a:pt x="29" y="23"/>
                    <a:pt x="27" y="16"/>
                  </a:cubicBezTo>
                  <a:cubicBezTo>
                    <a:pt x="24" y="7"/>
                    <a:pt x="21" y="3"/>
                    <a:pt x="20" y="2"/>
                  </a:cubicBezTo>
                  <a:cubicBezTo>
                    <a:pt x="17" y="0"/>
                    <a:pt x="13" y="3"/>
                    <a:pt x="15" y="7"/>
                  </a:cubicBezTo>
                  <a:cubicBezTo>
                    <a:pt x="19" y="17"/>
                    <a:pt x="23" y="27"/>
                    <a:pt x="26" y="37"/>
                  </a:cubicBezTo>
                  <a:cubicBezTo>
                    <a:pt x="19" y="34"/>
                    <a:pt x="13" y="30"/>
                    <a:pt x="6" y="26"/>
                  </a:cubicBezTo>
                  <a:cubicBezTo>
                    <a:pt x="4" y="25"/>
                    <a:pt x="2" y="26"/>
                    <a:pt x="1" y="28"/>
                  </a:cubicBezTo>
                  <a:cubicBezTo>
                    <a:pt x="0" y="30"/>
                    <a:pt x="1" y="32"/>
                    <a:pt x="3" y="33"/>
                  </a:cubicBezTo>
                  <a:cubicBezTo>
                    <a:pt x="18" y="41"/>
                    <a:pt x="33" y="50"/>
                    <a:pt x="49" y="5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6" name="Freeform 1376"/>
            <p:cNvSpPr/>
            <p:nvPr/>
          </p:nvSpPr>
          <p:spPr bwMode="auto">
            <a:xfrm>
              <a:off x="5116" y="4228"/>
              <a:ext cx="156" cy="87"/>
            </a:xfrm>
            <a:custGeom>
              <a:avLst/>
              <a:gdLst>
                <a:gd name="T0" fmla="*/ 62 w 64"/>
                <a:gd name="T1" fmla="*/ 1 h 36"/>
                <a:gd name="T2" fmla="*/ 56 w 64"/>
                <a:gd name="T3" fmla="*/ 4 h 36"/>
                <a:gd name="T4" fmla="*/ 49 w 64"/>
                <a:gd name="T5" fmla="*/ 28 h 36"/>
                <a:gd name="T6" fmla="*/ 39 w 64"/>
                <a:gd name="T7" fmla="*/ 22 h 36"/>
                <a:gd name="T8" fmla="*/ 6 w 64"/>
                <a:gd name="T9" fmla="*/ 4 h 36"/>
                <a:gd name="T10" fmla="*/ 1 w 64"/>
                <a:gd name="T11" fmla="*/ 5 h 36"/>
                <a:gd name="T12" fmla="*/ 2 w 64"/>
                <a:gd name="T13" fmla="*/ 10 h 36"/>
                <a:gd name="T14" fmla="*/ 46 w 64"/>
                <a:gd name="T15" fmla="*/ 35 h 36"/>
                <a:gd name="T16" fmla="*/ 52 w 64"/>
                <a:gd name="T17" fmla="*/ 35 h 36"/>
                <a:gd name="T18" fmla="*/ 61 w 64"/>
                <a:gd name="T19" fmla="*/ 18 h 36"/>
                <a:gd name="T20" fmla="*/ 64 w 64"/>
                <a:gd name="T21" fmla="*/ 5 h 36"/>
                <a:gd name="T22" fmla="*/ 62 w 64"/>
                <a:gd name="T23"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36">
                  <a:moveTo>
                    <a:pt x="62" y="1"/>
                  </a:moveTo>
                  <a:cubicBezTo>
                    <a:pt x="59" y="0"/>
                    <a:pt x="57" y="1"/>
                    <a:pt x="56" y="4"/>
                  </a:cubicBezTo>
                  <a:cubicBezTo>
                    <a:pt x="54" y="14"/>
                    <a:pt x="52" y="22"/>
                    <a:pt x="49" y="28"/>
                  </a:cubicBezTo>
                  <a:cubicBezTo>
                    <a:pt x="45" y="26"/>
                    <a:pt x="42" y="24"/>
                    <a:pt x="39" y="22"/>
                  </a:cubicBezTo>
                  <a:cubicBezTo>
                    <a:pt x="29" y="16"/>
                    <a:pt x="18" y="10"/>
                    <a:pt x="6" y="4"/>
                  </a:cubicBezTo>
                  <a:cubicBezTo>
                    <a:pt x="4" y="3"/>
                    <a:pt x="2" y="3"/>
                    <a:pt x="1" y="5"/>
                  </a:cubicBezTo>
                  <a:cubicBezTo>
                    <a:pt x="0" y="7"/>
                    <a:pt x="0" y="9"/>
                    <a:pt x="2" y="10"/>
                  </a:cubicBezTo>
                  <a:cubicBezTo>
                    <a:pt x="17" y="18"/>
                    <a:pt x="32" y="26"/>
                    <a:pt x="46" y="35"/>
                  </a:cubicBezTo>
                  <a:cubicBezTo>
                    <a:pt x="49" y="36"/>
                    <a:pt x="51" y="36"/>
                    <a:pt x="52" y="35"/>
                  </a:cubicBezTo>
                  <a:cubicBezTo>
                    <a:pt x="57" y="33"/>
                    <a:pt x="59" y="23"/>
                    <a:pt x="61" y="18"/>
                  </a:cubicBezTo>
                  <a:cubicBezTo>
                    <a:pt x="63" y="13"/>
                    <a:pt x="64" y="8"/>
                    <a:pt x="64" y="5"/>
                  </a:cubicBezTo>
                  <a:cubicBezTo>
                    <a:pt x="64" y="3"/>
                    <a:pt x="63" y="2"/>
                    <a:pt x="62" y="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7" name="Freeform 1377"/>
            <p:cNvSpPr/>
            <p:nvPr/>
          </p:nvSpPr>
          <p:spPr bwMode="auto">
            <a:xfrm>
              <a:off x="5165" y="4089"/>
              <a:ext cx="153" cy="136"/>
            </a:xfrm>
            <a:custGeom>
              <a:avLst/>
              <a:gdLst>
                <a:gd name="T0" fmla="*/ 56 w 63"/>
                <a:gd name="T1" fmla="*/ 25 h 56"/>
                <a:gd name="T2" fmla="*/ 50 w 63"/>
                <a:gd name="T3" fmla="*/ 36 h 56"/>
                <a:gd name="T4" fmla="*/ 39 w 63"/>
                <a:gd name="T5" fmla="*/ 29 h 56"/>
                <a:gd name="T6" fmla="*/ 15 w 63"/>
                <a:gd name="T7" fmla="*/ 16 h 56"/>
                <a:gd name="T8" fmla="*/ 22 w 63"/>
                <a:gd name="T9" fmla="*/ 6 h 56"/>
                <a:gd name="T10" fmla="*/ 21 w 63"/>
                <a:gd name="T11" fmla="*/ 1 h 56"/>
                <a:gd name="T12" fmla="*/ 15 w 63"/>
                <a:gd name="T13" fmla="*/ 2 h 56"/>
                <a:gd name="T14" fmla="*/ 5 w 63"/>
                <a:gd name="T15" fmla="*/ 18 h 56"/>
                <a:gd name="T16" fmla="*/ 0 w 63"/>
                <a:gd name="T17" fmla="*/ 28 h 56"/>
                <a:gd name="T18" fmla="*/ 2 w 63"/>
                <a:gd name="T19" fmla="*/ 33 h 56"/>
                <a:gd name="T20" fmla="*/ 7 w 63"/>
                <a:gd name="T21" fmla="*/ 32 h 56"/>
                <a:gd name="T22" fmla="*/ 12 w 63"/>
                <a:gd name="T23" fmla="*/ 23 h 56"/>
                <a:gd name="T24" fmla="*/ 36 w 63"/>
                <a:gd name="T25" fmla="*/ 36 h 56"/>
                <a:gd name="T26" fmla="*/ 48 w 63"/>
                <a:gd name="T27" fmla="*/ 42 h 56"/>
                <a:gd name="T28" fmla="*/ 45 w 63"/>
                <a:gd name="T29" fmla="*/ 50 h 56"/>
                <a:gd name="T30" fmla="*/ 46 w 63"/>
                <a:gd name="T31" fmla="*/ 55 h 56"/>
                <a:gd name="T32" fmla="*/ 51 w 63"/>
                <a:gd name="T33" fmla="*/ 54 h 56"/>
                <a:gd name="T34" fmla="*/ 57 w 63"/>
                <a:gd name="T35" fmla="*/ 40 h 56"/>
                <a:gd name="T36" fmla="*/ 63 w 63"/>
                <a:gd name="T37" fmla="*/ 29 h 56"/>
                <a:gd name="T38" fmla="*/ 61 w 63"/>
                <a:gd name="T39" fmla="*/ 23 h 56"/>
                <a:gd name="T40" fmla="*/ 56 w 63"/>
                <a:gd name="T41" fmla="*/ 2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 h="56">
                  <a:moveTo>
                    <a:pt x="56" y="25"/>
                  </a:moveTo>
                  <a:cubicBezTo>
                    <a:pt x="50" y="36"/>
                    <a:pt x="50" y="36"/>
                    <a:pt x="50" y="36"/>
                  </a:cubicBezTo>
                  <a:cubicBezTo>
                    <a:pt x="47" y="33"/>
                    <a:pt x="43" y="31"/>
                    <a:pt x="39" y="29"/>
                  </a:cubicBezTo>
                  <a:cubicBezTo>
                    <a:pt x="31" y="26"/>
                    <a:pt x="23" y="21"/>
                    <a:pt x="15" y="16"/>
                  </a:cubicBezTo>
                  <a:cubicBezTo>
                    <a:pt x="18" y="13"/>
                    <a:pt x="20" y="10"/>
                    <a:pt x="22" y="6"/>
                  </a:cubicBezTo>
                  <a:cubicBezTo>
                    <a:pt x="23" y="4"/>
                    <a:pt x="22" y="2"/>
                    <a:pt x="21" y="1"/>
                  </a:cubicBezTo>
                  <a:cubicBezTo>
                    <a:pt x="18" y="0"/>
                    <a:pt x="17" y="0"/>
                    <a:pt x="15" y="2"/>
                  </a:cubicBezTo>
                  <a:cubicBezTo>
                    <a:pt x="11" y="8"/>
                    <a:pt x="8" y="14"/>
                    <a:pt x="5" y="18"/>
                  </a:cubicBezTo>
                  <a:cubicBezTo>
                    <a:pt x="3" y="23"/>
                    <a:pt x="1" y="26"/>
                    <a:pt x="0" y="28"/>
                  </a:cubicBezTo>
                  <a:cubicBezTo>
                    <a:pt x="0" y="30"/>
                    <a:pt x="0" y="32"/>
                    <a:pt x="2" y="33"/>
                  </a:cubicBezTo>
                  <a:cubicBezTo>
                    <a:pt x="4" y="34"/>
                    <a:pt x="6" y="33"/>
                    <a:pt x="7" y="32"/>
                  </a:cubicBezTo>
                  <a:cubicBezTo>
                    <a:pt x="12" y="23"/>
                    <a:pt x="12" y="23"/>
                    <a:pt x="12" y="23"/>
                  </a:cubicBezTo>
                  <a:cubicBezTo>
                    <a:pt x="19" y="28"/>
                    <a:pt x="27" y="33"/>
                    <a:pt x="36" y="36"/>
                  </a:cubicBezTo>
                  <a:cubicBezTo>
                    <a:pt x="40" y="38"/>
                    <a:pt x="44" y="40"/>
                    <a:pt x="48" y="42"/>
                  </a:cubicBezTo>
                  <a:cubicBezTo>
                    <a:pt x="46" y="46"/>
                    <a:pt x="45" y="49"/>
                    <a:pt x="45" y="50"/>
                  </a:cubicBezTo>
                  <a:cubicBezTo>
                    <a:pt x="44" y="52"/>
                    <a:pt x="44" y="54"/>
                    <a:pt x="46" y="55"/>
                  </a:cubicBezTo>
                  <a:cubicBezTo>
                    <a:pt x="48" y="56"/>
                    <a:pt x="50" y="55"/>
                    <a:pt x="51" y="54"/>
                  </a:cubicBezTo>
                  <a:cubicBezTo>
                    <a:pt x="54" y="49"/>
                    <a:pt x="55" y="44"/>
                    <a:pt x="57" y="40"/>
                  </a:cubicBezTo>
                  <a:cubicBezTo>
                    <a:pt x="59" y="36"/>
                    <a:pt x="61" y="32"/>
                    <a:pt x="63" y="29"/>
                  </a:cubicBezTo>
                  <a:cubicBezTo>
                    <a:pt x="63" y="27"/>
                    <a:pt x="63" y="25"/>
                    <a:pt x="61" y="23"/>
                  </a:cubicBezTo>
                  <a:cubicBezTo>
                    <a:pt x="59" y="23"/>
                    <a:pt x="57" y="23"/>
                    <a:pt x="56" y="2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8" name="Freeform 1378"/>
            <p:cNvSpPr>
              <a:spLocks noEditPoints="1"/>
            </p:cNvSpPr>
            <p:nvPr/>
          </p:nvSpPr>
          <p:spPr bwMode="auto">
            <a:xfrm>
              <a:off x="4023" y="956"/>
              <a:ext cx="80" cy="78"/>
            </a:xfrm>
            <a:custGeom>
              <a:avLst/>
              <a:gdLst>
                <a:gd name="T0" fmla="*/ 12 w 33"/>
                <a:gd name="T1" fmla="*/ 29 h 32"/>
                <a:gd name="T2" fmla="*/ 30 w 33"/>
                <a:gd name="T3" fmla="*/ 21 h 32"/>
                <a:gd name="T4" fmla="*/ 21 w 33"/>
                <a:gd name="T5" fmla="*/ 2 h 32"/>
                <a:gd name="T6" fmla="*/ 3 w 33"/>
                <a:gd name="T7" fmla="*/ 11 h 32"/>
                <a:gd name="T8" fmla="*/ 12 w 33"/>
                <a:gd name="T9" fmla="*/ 29 h 32"/>
                <a:gd name="T10" fmla="*/ 17 w 33"/>
                <a:gd name="T11" fmla="*/ 7 h 32"/>
                <a:gd name="T12" fmla="*/ 23 w 33"/>
                <a:gd name="T13" fmla="*/ 13 h 32"/>
                <a:gd name="T14" fmla="*/ 15 w 33"/>
                <a:gd name="T15" fmla="*/ 24 h 32"/>
                <a:gd name="T16" fmla="*/ 9 w 33"/>
                <a:gd name="T17" fmla="*/ 17 h 32"/>
                <a:gd name="T18" fmla="*/ 17 w 33"/>
                <a:gd name="T19"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2">
                  <a:moveTo>
                    <a:pt x="12" y="29"/>
                  </a:moveTo>
                  <a:cubicBezTo>
                    <a:pt x="19" y="32"/>
                    <a:pt x="28" y="28"/>
                    <a:pt x="30" y="21"/>
                  </a:cubicBezTo>
                  <a:cubicBezTo>
                    <a:pt x="33" y="13"/>
                    <a:pt x="29" y="5"/>
                    <a:pt x="21" y="2"/>
                  </a:cubicBezTo>
                  <a:cubicBezTo>
                    <a:pt x="14" y="0"/>
                    <a:pt x="6" y="4"/>
                    <a:pt x="3" y="11"/>
                  </a:cubicBezTo>
                  <a:cubicBezTo>
                    <a:pt x="0" y="18"/>
                    <a:pt x="4" y="26"/>
                    <a:pt x="12" y="29"/>
                  </a:cubicBezTo>
                  <a:close/>
                  <a:moveTo>
                    <a:pt x="17" y="7"/>
                  </a:moveTo>
                  <a:cubicBezTo>
                    <a:pt x="21" y="6"/>
                    <a:pt x="24" y="9"/>
                    <a:pt x="23" y="13"/>
                  </a:cubicBezTo>
                  <a:cubicBezTo>
                    <a:pt x="23" y="18"/>
                    <a:pt x="19" y="23"/>
                    <a:pt x="15" y="24"/>
                  </a:cubicBezTo>
                  <a:cubicBezTo>
                    <a:pt x="11" y="24"/>
                    <a:pt x="8" y="21"/>
                    <a:pt x="9" y="17"/>
                  </a:cubicBezTo>
                  <a:cubicBezTo>
                    <a:pt x="9" y="12"/>
                    <a:pt x="13" y="7"/>
                    <a:pt x="17" y="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9" name="Freeform 1379"/>
            <p:cNvSpPr/>
            <p:nvPr/>
          </p:nvSpPr>
          <p:spPr bwMode="auto">
            <a:xfrm>
              <a:off x="2399" y="4271"/>
              <a:ext cx="100" cy="51"/>
            </a:xfrm>
            <a:custGeom>
              <a:avLst/>
              <a:gdLst>
                <a:gd name="T0" fmla="*/ 0 w 100"/>
                <a:gd name="T1" fmla="*/ 17 h 51"/>
                <a:gd name="T2" fmla="*/ 7 w 100"/>
                <a:gd name="T3" fmla="*/ 51 h 51"/>
                <a:gd name="T4" fmla="*/ 24 w 100"/>
                <a:gd name="T5" fmla="*/ 51 h 51"/>
                <a:gd name="T6" fmla="*/ 19 w 100"/>
                <a:gd name="T7" fmla="*/ 30 h 51"/>
                <a:gd name="T8" fmla="*/ 75 w 100"/>
                <a:gd name="T9" fmla="*/ 20 h 51"/>
                <a:gd name="T10" fmla="*/ 83 w 100"/>
                <a:gd name="T11" fmla="*/ 51 h 51"/>
                <a:gd name="T12" fmla="*/ 100 w 100"/>
                <a:gd name="T13" fmla="*/ 51 h 51"/>
                <a:gd name="T14" fmla="*/ 85 w 100"/>
                <a:gd name="T15" fmla="*/ 0 h 51"/>
                <a:gd name="T16" fmla="*/ 0 w 100"/>
                <a:gd name="T17" fmla="*/ 1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51">
                  <a:moveTo>
                    <a:pt x="0" y="17"/>
                  </a:moveTo>
                  <a:lnTo>
                    <a:pt x="7" y="51"/>
                  </a:lnTo>
                  <a:lnTo>
                    <a:pt x="24" y="51"/>
                  </a:lnTo>
                  <a:lnTo>
                    <a:pt x="19" y="30"/>
                  </a:lnTo>
                  <a:lnTo>
                    <a:pt x="75" y="20"/>
                  </a:lnTo>
                  <a:lnTo>
                    <a:pt x="83" y="51"/>
                  </a:lnTo>
                  <a:lnTo>
                    <a:pt x="100" y="51"/>
                  </a:lnTo>
                  <a:lnTo>
                    <a:pt x="85" y="0"/>
                  </a:lnTo>
                  <a:lnTo>
                    <a:pt x="0" y="17"/>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0" name="Freeform 1380"/>
            <p:cNvSpPr>
              <a:spLocks noEditPoints="1"/>
            </p:cNvSpPr>
            <p:nvPr/>
          </p:nvSpPr>
          <p:spPr bwMode="auto">
            <a:xfrm>
              <a:off x="3011" y="3121"/>
              <a:ext cx="120" cy="117"/>
            </a:xfrm>
            <a:custGeom>
              <a:avLst/>
              <a:gdLst>
                <a:gd name="T0" fmla="*/ 17 w 49"/>
                <a:gd name="T1" fmla="*/ 44 h 48"/>
                <a:gd name="T2" fmla="*/ 45 w 49"/>
                <a:gd name="T3" fmla="*/ 31 h 48"/>
                <a:gd name="T4" fmla="*/ 32 w 49"/>
                <a:gd name="T5" fmla="*/ 4 h 48"/>
                <a:gd name="T6" fmla="*/ 4 w 49"/>
                <a:gd name="T7" fmla="*/ 17 h 48"/>
                <a:gd name="T8" fmla="*/ 17 w 49"/>
                <a:gd name="T9" fmla="*/ 44 h 48"/>
                <a:gd name="T10" fmla="*/ 11 w 49"/>
                <a:gd name="T11" fmla="*/ 19 h 48"/>
                <a:gd name="T12" fmla="*/ 29 w 49"/>
                <a:gd name="T13" fmla="*/ 12 h 48"/>
                <a:gd name="T14" fmla="*/ 38 w 49"/>
                <a:gd name="T15" fmla="*/ 30 h 48"/>
                <a:gd name="T16" fmla="*/ 21 w 49"/>
                <a:gd name="T17" fmla="*/ 37 h 48"/>
                <a:gd name="T18" fmla="*/ 11 w 49"/>
                <a:gd name="T19" fmla="*/ 1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8">
                  <a:moveTo>
                    <a:pt x="17" y="44"/>
                  </a:moveTo>
                  <a:cubicBezTo>
                    <a:pt x="29" y="48"/>
                    <a:pt x="41" y="42"/>
                    <a:pt x="45" y="31"/>
                  </a:cubicBezTo>
                  <a:cubicBezTo>
                    <a:pt x="49" y="20"/>
                    <a:pt x="43" y="8"/>
                    <a:pt x="32" y="4"/>
                  </a:cubicBezTo>
                  <a:cubicBezTo>
                    <a:pt x="20" y="0"/>
                    <a:pt x="8" y="6"/>
                    <a:pt x="4" y="17"/>
                  </a:cubicBezTo>
                  <a:cubicBezTo>
                    <a:pt x="0" y="28"/>
                    <a:pt x="6" y="40"/>
                    <a:pt x="17" y="44"/>
                  </a:cubicBezTo>
                  <a:close/>
                  <a:moveTo>
                    <a:pt x="11" y="19"/>
                  </a:moveTo>
                  <a:cubicBezTo>
                    <a:pt x="14" y="12"/>
                    <a:pt x="21" y="9"/>
                    <a:pt x="29" y="12"/>
                  </a:cubicBezTo>
                  <a:cubicBezTo>
                    <a:pt x="36" y="15"/>
                    <a:pt x="40" y="23"/>
                    <a:pt x="38" y="30"/>
                  </a:cubicBezTo>
                  <a:cubicBezTo>
                    <a:pt x="35" y="37"/>
                    <a:pt x="28" y="40"/>
                    <a:pt x="21" y="37"/>
                  </a:cubicBezTo>
                  <a:cubicBezTo>
                    <a:pt x="13" y="34"/>
                    <a:pt x="9" y="26"/>
                    <a:pt x="11" y="1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1" name="Freeform 1381"/>
            <p:cNvSpPr/>
            <p:nvPr/>
          </p:nvSpPr>
          <p:spPr bwMode="auto">
            <a:xfrm>
              <a:off x="2226" y="202"/>
              <a:ext cx="95" cy="134"/>
            </a:xfrm>
            <a:custGeom>
              <a:avLst/>
              <a:gdLst>
                <a:gd name="T0" fmla="*/ 8 w 95"/>
                <a:gd name="T1" fmla="*/ 68 h 134"/>
                <a:gd name="T2" fmla="*/ 34 w 95"/>
                <a:gd name="T3" fmla="*/ 53 h 134"/>
                <a:gd name="T4" fmla="*/ 81 w 95"/>
                <a:gd name="T5" fmla="*/ 134 h 134"/>
                <a:gd name="T6" fmla="*/ 95 w 95"/>
                <a:gd name="T7" fmla="*/ 126 h 134"/>
                <a:gd name="T8" fmla="*/ 49 w 95"/>
                <a:gd name="T9" fmla="*/ 44 h 134"/>
                <a:gd name="T10" fmla="*/ 66 w 95"/>
                <a:gd name="T11" fmla="*/ 34 h 134"/>
                <a:gd name="T12" fmla="*/ 59 w 95"/>
                <a:gd name="T13" fmla="*/ 19 h 134"/>
                <a:gd name="T14" fmla="*/ 39 w 95"/>
                <a:gd name="T15" fmla="*/ 31 h 134"/>
                <a:gd name="T16" fmla="*/ 20 w 95"/>
                <a:gd name="T17" fmla="*/ 0 h 134"/>
                <a:gd name="T18" fmla="*/ 5 w 95"/>
                <a:gd name="T19" fmla="*/ 7 h 134"/>
                <a:gd name="T20" fmla="*/ 25 w 95"/>
                <a:gd name="T21" fmla="*/ 41 h 134"/>
                <a:gd name="T22" fmla="*/ 0 w 95"/>
                <a:gd name="T23" fmla="*/ 56 h 134"/>
                <a:gd name="T24" fmla="*/ 8 w 95"/>
                <a:gd name="T25" fmla="*/ 6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 h="134">
                  <a:moveTo>
                    <a:pt x="8" y="68"/>
                  </a:moveTo>
                  <a:lnTo>
                    <a:pt x="34" y="53"/>
                  </a:lnTo>
                  <a:lnTo>
                    <a:pt x="81" y="134"/>
                  </a:lnTo>
                  <a:lnTo>
                    <a:pt x="95" y="126"/>
                  </a:lnTo>
                  <a:lnTo>
                    <a:pt x="49" y="44"/>
                  </a:lnTo>
                  <a:lnTo>
                    <a:pt x="66" y="34"/>
                  </a:lnTo>
                  <a:lnTo>
                    <a:pt x="59" y="19"/>
                  </a:lnTo>
                  <a:lnTo>
                    <a:pt x="39" y="31"/>
                  </a:lnTo>
                  <a:lnTo>
                    <a:pt x="20" y="0"/>
                  </a:lnTo>
                  <a:lnTo>
                    <a:pt x="5" y="7"/>
                  </a:lnTo>
                  <a:lnTo>
                    <a:pt x="25" y="41"/>
                  </a:lnTo>
                  <a:lnTo>
                    <a:pt x="0" y="56"/>
                  </a:lnTo>
                  <a:lnTo>
                    <a:pt x="8" y="68"/>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2" name="Freeform 1382"/>
            <p:cNvSpPr>
              <a:spLocks noEditPoints="1"/>
            </p:cNvSpPr>
            <p:nvPr/>
          </p:nvSpPr>
          <p:spPr bwMode="auto">
            <a:xfrm>
              <a:off x="3033" y="2958"/>
              <a:ext cx="119" cy="131"/>
            </a:xfrm>
            <a:custGeom>
              <a:avLst/>
              <a:gdLst>
                <a:gd name="T0" fmla="*/ 38 w 49"/>
                <a:gd name="T1" fmla="*/ 46 h 54"/>
                <a:gd name="T2" fmla="*/ 42 w 49"/>
                <a:gd name="T3" fmla="*/ 12 h 54"/>
                <a:gd name="T4" fmla="*/ 11 w 49"/>
                <a:gd name="T5" fmla="*/ 8 h 54"/>
                <a:gd name="T6" fmla="*/ 7 w 49"/>
                <a:gd name="T7" fmla="*/ 42 h 54"/>
                <a:gd name="T8" fmla="*/ 38 w 49"/>
                <a:gd name="T9" fmla="*/ 46 h 54"/>
                <a:gd name="T10" fmla="*/ 16 w 49"/>
                <a:gd name="T11" fmla="*/ 17 h 54"/>
                <a:gd name="T12" fmla="*/ 35 w 49"/>
                <a:gd name="T13" fmla="*/ 20 h 54"/>
                <a:gd name="T14" fmla="*/ 33 w 49"/>
                <a:gd name="T15" fmla="*/ 41 h 54"/>
                <a:gd name="T16" fmla="*/ 15 w 49"/>
                <a:gd name="T17" fmla="*/ 38 h 54"/>
                <a:gd name="T18" fmla="*/ 16 w 49"/>
                <a:gd name="T19" fmla="*/ 1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54">
                  <a:moveTo>
                    <a:pt x="38" y="46"/>
                  </a:moveTo>
                  <a:cubicBezTo>
                    <a:pt x="48" y="38"/>
                    <a:pt x="49" y="22"/>
                    <a:pt x="42" y="12"/>
                  </a:cubicBezTo>
                  <a:cubicBezTo>
                    <a:pt x="34" y="1"/>
                    <a:pt x="20" y="0"/>
                    <a:pt x="11" y="8"/>
                  </a:cubicBezTo>
                  <a:cubicBezTo>
                    <a:pt x="1" y="17"/>
                    <a:pt x="0" y="32"/>
                    <a:pt x="7" y="42"/>
                  </a:cubicBezTo>
                  <a:cubicBezTo>
                    <a:pt x="15" y="53"/>
                    <a:pt x="29" y="54"/>
                    <a:pt x="38" y="46"/>
                  </a:cubicBezTo>
                  <a:close/>
                  <a:moveTo>
                    <a:pt x="16" y="17"/>
                  </a:moveTo>
                  <a:cubicBezTo>
                    <a:pt x="22" y="12"/>
                    <a:pt x="30" y="13"/>
                    <a:pt x="35" y="20"/>
                  </a:cubicBezTo>
                  <a:cubicBezTo>
                    <a:pt x="39" y="26"/>
                    <a:pt x="39" y="36"/>
                    <a:pt x="33" y="41"/>
                  </a:cubicBezTo>
                  <a:cubicBezTo>
                    <a:pt x="28" y="45"/>
                    <a:pt x="20" y="44"/>
                    <a:pt x="15" y="38"/>
                  </a:cubicBezTo>
                  <a:cubicBezTo>
                    <a:pt x="10" y="31"/>
                    <a:pt x="11" y="22"/>
                    <a:pt x="16" y="1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3" name="Freeform 1383"/>
            <p:cNvSpPr/>
            <p:nvPr/>
          </p:nvSpPr>
          <p:spPr bwMode="auto">
            <a:xfrm>
              <a:off x="2134" y="253"/>
              <a:ext cx="151" cy="143"/>
            </a:xfrm>
            <a:custGeom>
              <a:avLst/>
              <a:gdLst>
                <a:gd name="T0" fmla="*/ 38 w 62"/>
                <a:gd name="T1" fmla="*/ 56 h 59"/>
                <a:gd name="T2" fmla="*/ 30 w 62"/>
                <a:gd name="T3" fmla="*/ 42 h 59"/>
                <a:gd name="T4" fmla="*/ 33 w 62"/>
                <a:gd name="T5" fmla="*/ 25 h 59"/>
                <a:gd name="T6" fmla="*/ 47 w 62"/>
                <a:gd name="T7" fmla="*/ 31 h 59"/>
                <a:gd name="T8" fmla="*/ 55 w 62"/>
                <a:gd name="T9" fmla="*/ 46 h 59"/>
                <a:gd name="T10" fmla="*/ 62 w 62"/>
                <a:gd name="T11" fmla="*/ 42 h 59"/>
                <a:gd name="T12" fmla="*/ 52 w 62"/>
                <a:gd name="T13" fmla="*/ 26 h 59"/>
                <a:gd name="T14" fmla="*/ 40 w 62"/>
                <a:gd name="T15" fmla="*/ 17 h 59"/>
                <a:gd name="T16" fmla="*/ 23 w 62"/>
                <a:gd name="T17" fmla="*/ 28 h 59"/>
                <a:gd name="T18" fmla="*/ 23 w 62"/>
                <a:gd name="T19" fmla="*/ 28 h 59"/>
                <a:gd name="T20" fmla="*/ 6 w 62"/>
                <a:gd name="T21" fmla="*/ 0 h 59"/>
                <a:gd name="T22" fmla="*/ 0 w 62"/>
                <a:gd name="T23" fmla="*/ 3 h 59"/>
                <a:gd name="T24" fmla="*/ 32 w 62"/>
                <a:gd name="T25" fmla="*/ 59 h 59"/>
                <a:gd name="T26" fmla="*/ 38 w 62"/>
                <a:gd name="T27" fmla="*/ 5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59">
                  <a:moveTo>
                    <a:pt x="38" y="56"/>
                  </a:moveTo>
                  <a:cubicBezTo>
                    <a:pt x="30" y="42"/>
                    <a:pt x="30" y="42"/>
                    <a:pt x="30" y="42"/>
                  </a:cubicBezTo>
                  <a:cubicBezTo>
                    <a:pt x="27" y="36"/>
                    <a:pt x="25" y="30"/>
                    <a:pt x="33" y="25"/>
                  </a:cubicBezTo>
                  <a:cubicBezTo>
                    <a:pt x="40" y="21"/>
                    <a:pt x="44" y="26"/>
                    <a:pt x="47" y="31"/>
                  </a:cubicBezTo>
                  <a:cubicBezTo>
                    <a:pt x="55" y="46"/>
                    <a:pt x="55" y="46"/>
                    <a:pt x="55" y="46"/>
                  </a:cubicBezTo>
                  <a:cubicBezTo>
                    <a:pt x="62" y="42"/>
                    <a:pt x="62" y="42"/>
                    <a:pt x="62" y="42"/>
                  </a:cubicBezTo>
                  <a:cubicBezTo>
                    <a:pt x="52" y="26"/>
                    <a:pt x="52" y="26"/>
                    <a:pt x="52" y="26"/>
                  </a:cubicBezTo>
                  <a:cubicBezTo>
                    <a:pt x="50" y="22"/>
                    <a:pt x="46" y="17"/>
                    <a:pt x="40" y="17"/>
                  </a:cubicBezTo>
                  <a:cubicBezTo>
                    <a:pt x="33" y="16"/>
                    <a:pt x="24" y="21"/>
                    <a:pt x="23" y="28"/>
                  </a:cubicBezTo>
                  <a:cubicBezTo>
                    <a:pt x="23" y="28"/>
                    <a:pt x="23" y="28"/>
                    <a:pt x="23" y="28"/>
                  </a:cubicBezTo>
                  <a:cubicBezTo>
                    <a:pt x="6" y="0"/>
                    <a:pt x="6" y="0"/>
                    <a:pt x="6" y="0"/>
                  </a:cubicBezTo>
                  <a:cubicBezTo>
                    <a:pt x="0" y="3"/>
                    <a:pt x="0" y="3"/>
                    <a:pt x="0" y="3"/>
                  </a:cubicBezTo>
                  <a:cubicBezTo>
                    <a:pt x="32" y="59"/>
                    <a:pt x="32" y="59"/>
                    <a:pt x="32" y="59"/>
                  </a:cubicBezTo>
                  <a:lnTo>
                    <a:pt x="38" y="56"/>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4" name="Freeform 1384"/>
            <p:cNvSpPr/>
            <p:nvPr/>
          </p:nvSpPr>
          <p:spPr bwMode="auto">
            <a:xfrm>
              <a:off x="2535" y="4249"/>
              <a:ext cx="102" cy="73"/>
            </a:xfrm>
            <a:custGeom>
              <a:avLst/>
              <a:gdLst>
                <a:gd name="T0" fmla="*/ 0 w 102"/>
                <a:gd name="T1" fmla="*/ 25 h 73"/>
                <a:gd name="T2" fmla="*/ 15 w 102"/>
                <a:gd name="T3" fmla="*/ 73 h 73"/>
                <a:gd name="T4" fmla="*/ 34 w 102"/>
                <a:gd name="T5" fmla="*/ 73 h 73"/>
                <a:gd name="T6" fmla="*/ 22 w 102"/>
                <a:gd name="T7" fmla="*/ 34 h 73"/>
                <a:gd name="T8" fmla="*/ 73 w 102"/>
                <a:gd name="T9" fmla="*/ 20 h 73"/>
                <a:gd name="T10" fmla="*/ 88 w 102"/>
                <a:gd name="T11" fmla="*/ 73 h 73"/>
                <a:gd name="T12" fmla="*/ 102 w 102"/>
                <a:gd name="T13" fmla="*/ 73 h 73"/>
                <a:gd name="T14" fmla="*/ 83 w 102"/>
                <a:gd name="T15" fmla="*/ 0 h 73"/>
                <a:gd name="T16" fmla="*/ 0 w 102"/>
                <a:gd name="T17" fmla="*/ 2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73">
                  <a:moveTo>
                    <a:pt x="0" y="25"/>
                  </a:moveTo>
                  <a:lnTo>
                    <a:pt x="15" y="73"/>
                  </a:lnTo>
                  <a:lnTo>
                    <a:pt x="34" y="73"/>
                  </a:lnTo>
                  <a:lnTo>
                    <a:pt x="22" y="34"/>
                  </a:lnTo>
                  <a:lnTo>
                    <a:pt x="73" y="20"/>
                  </a:lnTo>
                  <a:lnTo>
                    <a:pt x="88" y="73"/>
                  </a:lnTo>
                  <a:lnTo>
                    <a:pt x="102" y="73"/>
                  </a:lnTo>
                  <a:lnTo>
                    <a:pt x="83" y="0"/>
                  </a:lnTo>
                  <a:lnTo>
                    <a:pt x="0" y="25"/>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5" name="Freeform 1385"/>
            <p:cNvSpPr>
              <a:spLocks noEditPoints="1"/>
            </p:cNvSpPr>
            <p:nvPr/>
          </p:nvSpPr>
          <p:spPr bwMode="auto">
            <a:xfrm>
              <a:off x="2980" y="3255"/>
              <a:ext cx="126" cy="133"/>
            </a:xfrm>
            <a:custGeom>
              <a:avLst/>
              <a:gdLst>
                <a:gd name="T0" fmla="*/ 35 w 52"/>
                <a:gd name="T1" fmla="*/ 5 h 55"/>
                <a:gd name="T2" fmla="*/ 4 w 52"/>
                <a:gd name="T3" fmla="*/ 20 h 55"/>
                <a:gd name="T4" fmla="*/ 3 w 52"/>
                <a:gd name="T5" fmla="*/ 23 h 55"/>
                <a:gd name="T6" fmla="*/ 19 w 52"/>
                <a:gd name="T7" fmla="*/ 51 h 55"/>
                <a:gd name="T8" fmla="*/ 51 w 52"/>
                <a:gd name="T9" fmla="*/ 36 h 55"/>
                <a:gd name="T10" fmla="*/ 52 w 52"/>
                <a:gd name="T11" fmla="*/ 27 h 55"/>
                <a:gd name="T12" fmla="*/ 35 w 52"/>
                <a:gd name="T13" fmla="*/ 5 h 55"/>
                <a:gd name="T14" fmla="*/ 43 w 52"/>
                <a:gd name="T15" fmla="*/ 35 h 55"/>
                <a:gd name="T16" fmla="*/ 23 w 52"/>
                <a:gd name="T17" fmla="*/ 43 h 55"/>
                <a:gd name="T18" fmla="*/ 12 w 52"/>
                <a:gd name="T19" fmla="*/ 22 h 55"/>
                <a:gd name="T20" fmla="*/ 32 w 52"/>
                <a:gd name="T21" fmla="*/ 13 h 55"/>
                <a:gd name="T22" fmla="*/ 43 w 52"/>
                <a:gd name="T23"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55">
                  <a:moveTo>
                    <a:pt x="35" y="5"/>
                  </a:moveTo>
                  <a:cubicBezTo>
                    <a:pt x="22" y="0"/>
                    <a:pt x="8" y="7"/>
                    <a:pt x="4" y="20"/>
                  </a:cubicBezTo>
                  <a:cubicBezTo>
                    <a:pt x="3" y="21"/>
                    <a:pt x="3" y="22"/>
                    <a:pt x="3" y="23"/>
                  </a:cubicBezTo>
                  <a:cubicBezTo>
                    <a:pt x="0" y="34"/>
                    <a:pt x="7" y="46"/>
                    <a:pt x="19" y="51"/>
                  </a:cubicBezTo>
                  <a:cubicBezTo>
                    <a:pt x="32" y="55"/>
                    <a:pt x="46" y="49"/>
                    <a:pt x="51" y="36"/>
                  </a:cubicBezTo>
                  <a:cubicBezTo>
                    <a:pt x="52" y="33"/>
                    <a:pt x="52" y="30"/>
                    <a:pt x="52" y="27"/>
                  </a:cubicBezTo>
                  <a:cubicBezTo>
                    <a:pt x="52" y="17"/>
                    <a:pt x="45" y="8"/>
                    <a:pt x="35" y="5"/>
                  </a:cubicBezTo>
                  <a:close/>
                  <a:moveTo>
                    <a:pt x="43" y="35"/>
                  </a:moveTo>
                  <a:cubicBezTo>
                    <a:pt x="41" y="43"/>
                    <a:pt x="32" y="47"/>
                    <a:pt x="23" y="43"/>
                  </a:cubicBezTo>
                  <a:cubicBezTo>
                    <a:pt x="14" y="40"/>
                    <a:pt x="10" y="31"/>
                    <a:pt x="12" y="22"/>
                  </a:cubicBezTo>
                  <a:cubicBezTo>
                    <a:pt x="15" y="14"/>
                    <a:pt x="24" y="10"/>
                    <a:pt x="32" y="13"/>
                  </a:cubicBezTo>
                  <a:cubicBezTo>
                    <a:pt x="41" y="17"/>
                    <a:pt x="46" y="26"/>
                    <a:pt x="43" y="3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6" name="Freeform 1386"/>
            <p:cNvSpPr>
              <a:spLocks noEditPoints="1"/>
            </p:cNvSpPr>
            <p:nvPr/>
          </p:nvSpPr>
          <p:spPr bwMode="auto">
            <a:xfrm>
              <a:off x="3053" y="2807"/>
              <a:ext cx="114" cy="119"/>
            </a:xfrm>
            <a:custGeom>
              <a:avLst/>
              <a:gdLst>
                <a:gd name="T0" fmla="*/ 31 w 47"/>
                <a:gd name="T1" fmla="*/ 4 h 49"/>
                <a:gd name="T2" fmla="*/ 3 w 47"/>
                <a:gd name="T3" fmla="*/ 18 h 49"/>
                <a:gd name="T4" fmla="*/ 2 w 47"/>
                <a:gd name="T5" fmla="*/ 20 h 49"/>
                <a:gd name="T6" fmla="*/ 17 w 47"/>
                <a:gd name="T7" fmla="*/ 45 h 49"/>
                <a:gd name="T8" fmla="*/ 45 w 47"/>
                <a:gd name="T9" fmla="*/ 32 h 49"/>
                <a:gd name="T10" fmla="*/ 46 w 47"/>
                <a:gd name="T11" fmla="*/ 27 h 49"/>
                <a:gd name="T12" fmla="*/ 31 w 47"/>
                <a:gd name="T13" fmla="*/ 4 h 49"/>
                <a:gd name="T14" fmla="*/ 26 w 47"/>
                <a:gd name="T15" fmla="*/ 38 h 49"/>
                <a:gd name="T16" fmla="*/ 11 w 47"/>
                <a:gd name="T17" fmla="*/ 30 h 49"/>
                <a:gd name="T18" fmla="*/ 20 w 47"/>
                <a:gd name="T19" fmla="*/ 13 h 49"/>
                <a:gd name="T20" fmla="*/ 35 w 47"/>
                <a:gd name="T21" fmla="*/ 21 h 49"/>
                <a:gd name="T22" fmla="*/ 26 w 47"/>
                <a:gd name="T23" fmla="*/ 3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9">
                  <a:moveTo>
                    <a:pt x="31" y="4"/>
                  </a:moveTo>
                  <a:cubicBezTo>
                    <a:pt x="20" y="0"/>
                    <a:pt x="7" y="6"/>
                    <a:pt x="3" y="18"/>
                  </a:cubicBezTo>
                  <a:cubicBezTo>
                    <a:pt x="3" y="18"/>
                    <a:pt x="3" y="19"/>
                    <a:pt x="2" y="20"/>
                  </a:cubicBezTo>
                  <a:cubicBezTo>
                    <a:pt x="0" y="31"/>
                    <a:pt x="6" y="42"/>
                    <a:pt x="17" y="45"/>
                  </a:cubicBezTo>
                  <a:cubicBezTo>
                    <a:pt x="28" y="49"/>
                    <a:pt x="41" y="43"/>
                    <a:pt x="45" y="32"/>
                  </a:cubicBezTo>
                  <a:cubicBezTo>
                    <a:pt x="46" y="30"/>
                    <a:pt x="46" y="29"/>
                    <a:pt x="46" y="27"/>
                  </a:cubicBezTo>
                  <a:cubicBezTo>
                    <a:pt x="47" y="17"/>
                    <a:pt x="41" y="8"/>
                    <a:pt x="31" y="4"/>
                  </a:cubicBezTo>
                  <a:close/>
                  <a:moveTo>
                    <a:pt x="26" y="38"/>
                  </a:moveTo>
                  <a:cubicBezTo>
                    <a:pt x="20" y="41"/>
                    <a:pt x="13" y="37"/>
                    <a:pt x="11" y="30"/>
                  </a:cubicBezTo>
                  <a:cubicBezTo>
                    <a:pt x="10" y="23"/>
                    <a:pt x="14" y="15"/>
                    <a:pt x="20" y="13"/>
                  </a:cubicBezTo>
                  <a:cubicBezTo>
                    <a:pt x="27" y="10"/>
                    <a:pt x="34" y="14"/>
                    <a:pt x="35" y="21"/>
                  </a:cubicBezTo>
                  <a:cubicBezTo>
                    <a:pt x="37" y="28"/>
                    <a:pt x="33" y="36"/>
                    <a:pt x="26" y="3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7" name="Freeform 1387"/>
            <p:cNvSpPr>
              <a:spLocks noEditPoints="1"/>
            </p:cNvSpPr>
            <p:nvPr/>
          </p:nvSpPr>
          <p:spPr bwMode="auto">
            <a:xfrm>
              <a:off x="3041" y="2654"/>
              <a:ext cx="121" cy="119"/>
            </a:xfrm>
            <a:custGeom>
              <a:avLst/>
              <a:gdLst>
                <a:gd name="T0" fmla="*/ 17 w 50"/>
                <a:gd name="T1" fmla="*/ 45 h 49"/>
                <a:gd name="T2" fmla="*/ 46 w 50"/>
                <a:gd name="T3" fmla="*/ 32 h 49"/>
                <a:gd name="T4" fmla="*/ 32 w 50"/>
                <a:gd name="T5" fmla="*/ 4 h 49"/>
                <a:gd name="T6" fmla="*/ 4 w 50"/>
                <a:gd name="T7" fmla="*/ 17 h 49"/>
                <a:gd name="T8" fmla="*/ 17 w 50"/>
                <a:gd name="T9" fmla="*/ 45 h 49"/>
                <a:gd name="T10" fmla="*/ 16 w 50"/>
                <a:gd name="T11" fmla="*/ 15 h 49"/>
                <a:gd name="T12" fmla="*/ 33 w 50"/>
                <a:gd name="T13" fmla="*/ 15 h 49"/>
                <a:gd name="T14" fmla="*/ 34 w 50"/>
                <a:gd name="T15" fmla="*/ 33 h 49"/>
                <a:gd name="T16" fmla="*/ 17 w 50"/>
                <a:gd name="T17" fmla="*/ 33 h 49"/>
                <a:gd name="T18" fmla="*/ 16 w 50"/>
                <a:gd name="T19" fmla="*/ 1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49">
                  <a:moveTo>
                    <a:pt x="17" y="45"/>
                  </a:moveTo>
                  <a:cubicBezTo>
                    <a:pt x="29" y="49"/>
                    <a:pt x="42" y="43"/>
                    <a:pt x="46" y="32"/>
                  </a:cubicBezTo>
                  <a:cubicBezTo>
                    <a:pt x="50" y="20"/>
                    <a:pt x="44" y="8"/>
                    <a:pt x="32" y="4"/>
                  </a:cubicBezTo>
                  <a:cubicBezTo>
                    <a:pt x="21" y="0"/>
                    <a:pt x="8" y="6"/>
                    <a:pt x="4" y="17"/>
                  </a:cubicBezTo>
                  <a:cubicBezTo>
                    <a:pt x="0" y="28"/>
                    <a:pt x="6" y="41"/>
                    <a:pt x="17" y="45"/>
                  </a:cubicBezTo>
                  <a:close/>
                  <a:moveTo>
                    <a:pt x="16" y="15"/>
                  </a:moveTo>
                  <a:cubicBezTo>
                    <a:pt x="20" y="10"/>
                    <a:pt x="28" y="10"/>
                    <a:pt x="33" y="15"/>
                  </a:cubicBezTo>
                  <a:cubicBezTo>
                    <a:pt x="38" y="20"/>
                    <a:pt x="38" y="28"/>
                    <a:pt x="34" y="33"/>
                  </a:cubicBezTo>
                  <a:cubicBezTo>
                    <a:pt x="30" y="38"/>
                    <a:pt x="22" y="38"/>
                    <a:pt x="17" y="33"/>
                  </a:cubicBezTo>
                  <a:cubicBezTo>
                    <a:pt x="12" y="28"/>
                    <a:pt x="11" y="20"/>
                    <a:pt x="16" y="1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8" name="Freeform 1388"/>
            <p:cNvSpPr>
              <a:spLocks noEditPoints="1"/>
            </p:cNvSpPr>
            <p:nvPr/>
          </p:nvSpPr>
          <p:spPr bwMode="auto">
            <a:xfrm>
              <a:off x="2657" y="1907"/>
              <a:ext cx="136" cy="78"/>
            </a:xfrm>
            <a:custGeom>
              <a:avLst/>
              <a:gdLst>
                <a:gd name="T0" fmla="*/ 41 w 136"/>
                <a:gd name="T1" fmla="*/ 78 h 78"/>
                <a:gd name="T2" fmla="*/ 136 w 136"/>
                <a:gd name="T3" fmla="*/ 54 h 78"/>
                <a:gd name="T4" fmla="*/ 99 w 136"/>
                <a:gd name="T5" fmla="*/ 0 h 78"/>
                <a:gd name="T6" fmla="*/ 7 w 136"/>
                <a:gd name="T7" fmla="*/ 19 h 78"/>
                <a:gd name="T8" fmla="*/ 0 w 136"/>
                <a:gd name="T9" fmla="*/ 22 h 78"/>
                <a:gd name="T10" fmla="*/ 41 w 136"/>
                <a:gd name="T11" fmla="*/ 78 h 78"/>
                <a:gd name="T12" fmla="*/ 94 w 136"/>
                <a:gd name="T13" fmla="*/ 17 h 78"/>
                <a:gd name="T14" fmla="*/ 114 w 136"/>
                <a:gd name="T15" fmla="*/ 44 h 78"/>
                <a:gd name="T16" fmla="*/ 46 w 136"/>
                <a:gd name="T17" fmla="*/ 58 h 78"/>
                <a:gd name="T18" fmla="*/ 26 w 136"/>
                <a:gd name="T19" fmla="*/ 32 h 78"/>
                <a:gd name="T20" fmla="*/ 94 w 136"/>
                <a:gd name="T21" fmla="*/ 1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6" h="78">
                  <a:moveTo>
                    <a:pt x="41" y="78"/>
                  </a:moveTo>
                  <a:lnTo>
                    <a:pt x="136" y="54"/>
                  </a:lnTo>
                  <a:lnTo>
                    <a:pt x="99" y="0"/>
                  </a:lnTo>
                  <a:lnTo>
                    <a:pt x="7" y="19"/>
                  </a:lnTo>
                  <a:lnTo>
                    <a:pt x="0" y="22"/>
                  </a:lnTo>
                  <a:lnTo>
                    <a:pt x="41" y="78"/>
                  </a:lnTo>
                  <a:close/>
                  <a:moveTo>
                    <a:pt x="94" y="17"/>
                  </a:moveTo>
                  <a:lnTo>
                    <a:pt x="114" y="44"/>
                  </a:lnTo>
                  <a:lnTo>
                    <a:pt x="46" y="58"/>
                  </a:lnTo>
                  <a:lnTo>
                    <a:pt x="26" y="32"/>
                  </a:lnTo>
                  <a:lnTo>
                    <a:pt x="94" y="17"/>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9" name="Freeform 1389"/>
            <p:cNvSpPr>
              <a:spLocks noEditPoints="1"/>
            </p:cNvSpPr>
            <p:nvPr/>
          </p:nvSpPr>
          <p:spPr bwMode="auto">
            <a:xfrm>
              <a:off x="2657" y="1907"/>
              <a:ext cx="136" cy="78"/>
            </a:xfrm>
            <a:custGeom>
              <a:avLst/>
              <a:gdLst>
                <a:gd name="T0" fmla="*/ 41 w 136"/>
                <a:gd name="T1" fmla="*/ 78 h 78"/>
                <a:gd name="T2" fmla="*/ 136 w 136"/>
                <a:gd name="T3" fmla="*/ 54 h 78"/>
                <a:gd name="T4" fmla="*/ 99 w 136"/>
                <a:gd name="T5" fmla="*/ 0 h 78"/>
                <a:gd name="T6" fmla="*/ 7 w 136"/>
                <a:gd name="T7" fmla="*/ 19 h 78"/>
                <a:gd name="T8" fmla="*/ 0 w 136"/>
                <a:gd name="T9" fmla="*/ 22 h 78"/>
                <a:gd name="T10" fmla="*/ 41 w 136"/>
                <a:gd name="T11" fmla="*/ 78 h 78"/>
                <a:gd name="T12" fmla="*/ 94 w 136"/>
                <a:gd name="T13" fmla="*/ 17 h 78"/>
                <a:gd name="T14" fmla="*/ 114 w 136"/>
                <a:gd name="T15" fmla="*/ 44 h 78"/>
                <a:gd name="T16" fmla="*/ 46 w 136"/>
                <a:gd name="T17" fmla="*/ 58 h 78"/>
                <a:gd name="T18" fmla="*/ 26 w 136"/>
                <a:gd name="T19" fmla="*/ 32 h 78"/>
                <a:gd name="T20" fmla="*/ 94 w 136"/>
                <a:gd name="T21" fmla="*/ 1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6" h="78">
                  <a:moveTo>
                    <a:pt x="41" y="78"/>
                  </a:moveTo>
                  <a:lnTo>
                    <a:pt x="136" y="54"/>
                  </a:lnTo>
                  <a:lnTo>
                    <a:pt x="99" y="0"/>
                  </a:lnTo>
                  <a:lnTo>
                    <a:pt x="7" y="19"/>
                  </a:lnTo>
                  <a:lnTo>
                    <a:pt x="0" y="22"/>
                  </a:lnTo>
                  <a:lnTo>
                    <a:pt x="41" y="78"/>
                  </a:lnTo>
                  <a:moveTo>
                    <a:pt x="94" y="17"/>
                  </a:moveTo>
                  <a:lnTo>
                    <a:pt x="114" y="44"/>
                  </a:lnTo>
                  <a:lnTo>
                    <a:pt x="46" y="58"/>
                  </a:lnTo>
                  <a:lnTo>
                    <a:pt x="26" y="32"/>
                  </a:lnTo>
                  <a:lnTo>
                    <a:pt x="94"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0" name="Freeform 1390"/>
            <p:cNvSpPr>
              <a:spLocks noEditPoints="1"/>
            </p:cNvSpPr>
            <p:nvPr/>
          </p:nvSpPr>
          <p:spPr bwMode="auto">
            <a:xfrm>
              <a:off x="2533" y="1987"/>
              <a:ext cx="325" cy="134"/>
            </a:xfrm>
            <a:custGeom>
              <a:avLst/>
              <a:gdLst>
                <a:gd name="T0" fmla="*/ 0 w 325"/>
                <a:gd name="T1" fmla="*/ 88 h 134"/>
                <a:gd name="T2" fmla="*/ 94 w 325"/>
                <a:gd name="T3" fmla="*/ 132 h 134"/>
                <a:gd name="T4" fmla="*/ 102 w 325"/>
                <a:gd name="T5" fmla="*/ 134 h 134"/>
                <a:gd name="T6" fmla="*/ 325 w 325"/>
                <a:gd name="T7" fmla="*/ 76 h 134"/>
                <a:gd name="T8" fmla="*/ 269 w 325"/>
                <a:gd name="T9" fmla="*/ 0 h 134"/>
                <a:gd name="T10" fmla="*/ 172 w 325"/>
                <a:gd name="T11" fmla="*/ 25 h 134"/>
                <a:gd name="T12" fmla="*/ 2 w 325"/>
                <a:gd name="T13" fmla="*/ 68 h 134"/>
                <a:gd name="T14" fmla="*/ 0 w 325"/>
                <a:gd name="T15" fmla="*/ 88 h 134"/>
                <a:gd name="T16" fmla="*/ 260 w 325"/>
                <a:gd name="T17" fmla="*/ 17 h 134"/>
                <a:gd name="T18" fmla="*/ 296 w 325"/>
                <a:gd name="T19" fmla="*/ 64 h 134"/>
                <a:gd name="T20" fmla="*/ 107 w 325"/>
                <a:gd name="T21" fmla="*/ 115 h 134"/>
                <a:gd name="T22" fmla="*/ 19 w 325"/>
                <a:gd name="T23" fmla="*/ 81 h 134"/>
                <a:gd name="T24" fmla="*/ 260 w 325"/>
                <a:gd name="T25" fmla="*/ 1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5" h="134">
                  <a:moveTo>
                    <a:pt x="0" y="88"/>
                  </a:moveTo>
                  <a:lnTo>
                    <a:pt x="94" y="132"/>
                  </a:lnTo>
                  <a:lnTo>
                    <a:pt x="102" y="134"/>
                  </a:lnTo>
                  <a:lnTo>
                    <a:pt x="325" y="76"/>
                  </a:lnTo>
                  <a:lnTo>
                    <a:pt x="269" y="0"/>
                  </a:lnTo>
                  <a:lnTo>
                    <a:pt x="172" y="25"/>
                  </a:lnTo>
                  <a:lnTo>
                    <a:pt x="2" y="68"/>
                  </a:lnTo>
                  <a:lnTo>
                    <a:pt x="0" y="88"/>
                  </a:lnTo>
                  <a:close/>
                  <a:moveTo>
                    <a:pt x="260" y="17"/>
                  </a:moveTo>
                  <a:lnTo>
                    <a:pt x="296" y="64"/>
                  </a:lnTo>
                  <a:lnTo>
                    <a:pt x="107" y="115"/>
                  </a:lnTo>
                  <a:lnTo>
                    <a:pt x="19" y="81"/>
                  </a:lnTo>
                  <a:lnTo>
                    <a:pt x="260" y="17"/>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1" name="Freeform 1391"/>
            <p:cNvSpPr>
              <a:spLocks noEditPoints="1"/>
            </p:cNvSpPr>
            <p:nvPr/>
          </p:nvSpPr>
          <p:spPr bwMode="auto">
            <a:xfrm>
              <a:off x="2533" y="1987"/>
              <a:ext cx="325" cy="134"/>
            </a:xfrm>
            <a:custGeom>
              <a:avLst/>
              <a:gdLst>
                <a:gd name="T0" fmla="*/ 0 w 325"/>
                <a:gd name="T1" fmla="*/ 88 h 134"/>
                <a:gd name="T2" fmla="*/ 94 w 325"/>
                <a:gd name="T3" fmla="*/ 132 h 134"/>
                <a:gd name="T4" fmla="*/ 102 w 325"/>
                <a:gd name="T5" fmla="*/ 134 h 134"/>
                <a:gd name="T6" fmla="*/ 325 w 325"/>
                <a:gd name="T7" fmla="*/ 76 h 134"/>
                <a:gd name="T8" fmla="*/ 269 w 325"/>
                <a:gd name="T9" fmla="*/ 0 h 134"/>
                <a:gd name="T10" fmla="*/ 172 w 325"/>
                <a:gd name="T11" fmla="*/ 25 h 134"/>
                <a:gd name="T12" fmla="*/ 2 w 325"/>
                <a:gd name="T13" fmla="*/ 68 h 134"/>
                <a:gd name="T14" fmla="*/ 0 w 325"/>
                <a:gd name="T15" fmla="*/ 88 h 134"/>
                <a:gd name="T16" fmla="*/ 260 w 325"/>
                <a:gd name="T17" fmla="*/ 17 h 134"/>
                <a:gd name="T18" fmla="*/ 296 w 325"/>
                <a:gd name="T19" fmla="*/ 64 h 134"/>
                <a:gd name="T20" fmla="*/ 107 w 325"/>
                <a:gd name="T21" fmla="*/ 115 h 134"/>
                <a:gd name="T22" fmla="*/ 19 w 325"/>
                <a:gd name="T23" fmla="*/ 81 h 134"/>
                <a:gd name="T24" fmla="*/ 260 w 325"/>
                <a:gd name="T25" fmla="*/ 1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5" h="134">
                  <a:moveTo>
                    <a:pt x="0" y="88"/>
                  </a:moveTo>
                  <a:lnTo>
                    <a:pt x="94" y="132"/>
                  </a:lnTo>
                  <a:lnTo>
                    <a:pt x="102" y="134"/>
                  </a:lnTo>
                  <a:lnTo>
                    <a:pt x="325" y="76"/>
                  </a:lnTo>
                  <a:lnTo>
                    <a:pt x="269" y="0"/>
                  </a:lnTo>
                  <a:lnTo>
                    <a:pt x="172" y="25"/>
                  </a:lnTo>
                  <a:lnTo>
                    <a:pt x="2" y="68"/>
                  </a:lnTo>
                  <a:lnTo>
                    <a:pt x="0" y="88"/>
                  </a:lnTo>
                  <a:moveTo>
                    <a:pt x="260" y="17"/>
                  </a:moveTo>
                  <a:lnTo>
                    <a:pt x="296" y="64"/>
                  </a:lnTo>
                  <a:lnTo>
                    <a:pt x="107" y="115"/>
                  </a:lnTo>
                  <a:lnTo>
                    <a:pt x="19" y="81"/>
                  </a:lnTo>
                  <a:lnTo>
                    <a:pt x="260"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2" name="Freeform 1392"/>
            <p:cNvSpPr>
              <a:spLocks noEditPoints="1"/>
            </p:cNvSpPr>
            <p:nvPr/>
          </p:nvSpPr>
          <p:spPr bwMode="auto">
            <a:xfrm>
              <a:off x="2632" y="1839"/>
              <a:ext cx="127" cy="66"/>
            </a:xfrm>
            <a:custGeom>
              <a:avLst/>
              <a:gdLst>
                <a:gd name="T0" fmla="*/ 0 w 127"/>
                <a:gd name="T1" fmla="*/ 19 h 66"/>
                <a:gd name="T2" fmla="*/ 27 w 127"/>
                <a:gd name="T3" fmla="*/ 66 h 66"/>
                <a:gd name="T4" fmla="*/ 127 w 127"/>
                <a:gd name="T5" fmla="*/ 41 h 66"/>
                <a:gd name="T6" fmla="*/ 105 w 127"/>
                <a:gd name="T7" fmla="*/ 10 h 66"/>
                <a:gd name="T8" fmla="*/ 97 w 127"/>
                <a:gd name="T9" fmla="*/ 0 h 66"/>
                <a:gd name="T10" fmla="*/ 0 w 127"/>
                <a:gd name="T11" fmla="*/ 19 h 66"/>
                <a:gd name="T12" fmla="*/ 34 w 127"/>
                <a:gd name="T13" fmla="*/ 51 h 66"/>
                <a:gd name="T14" fmla="*/ 20 w 127"/>
                <a:gd name="T15" fmla="*/ 27 h 66"/>
                <a:gd name="T16" fmla="*/ 90 w 127"/>
                <a:gd name="T17" fmla="*/ 14 h 66"/>
                <a:gd name="T18" fmla="*/ 102 w 127"/>
                <a:gd name="T19" fmla="*/ 34 h 66"/>
                <a:gd name="T20" fmla="*/ 34 w 127"/>
                <a:gd name="T21" fmla="*/ 5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7" h="66">
                  <a:moveTo>
                    <a:pt x="0" y="19"/>
                  </a:moveTo>
                  <a:lnTo>
                    <a:pt x="27" y="66"/>
                  </a:lnTo>
                  <a:lnTo>
                    <a:pt x="127" y="41"/>
                  </a:lnTo>
                  <a:lnTo>
                    <a:pt x="105" y="10"/>
                  </a:lnTo>
                  <a:lnTo>
                    <a:pt x="97" y="0"/>
                  </a:lnTo>
                  <a:lnTo>
                    <a:pt x="0" y="19"/>
                  </a:lnTo>
                  <a:close/>
                  <a:moveTo>
                    <a:pt x="34" y="51"/>
                  </a:moveTo>
                  <a:lnTo>
                    <a:pt x="20" y="27"/>
                  </a:lnTo>
                  <a:lnTo>
                    <a:pt x="90" y="14"/>
                  </a:lnTo>
                  <a:lnTo>
                    <a:pt x="102" y="34"/>
                  </a:lnTo>
                  <a:lnTo>
                    <a:pt x="34" y="51"/>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3" name="Freeform 1393"/>
            <p:cNvSpPr>
              <a:spLocks noEditPoints="1"/>
            </p:cNvSpPr>
            <p:nvPr/>
          </p:nvSpPr>
          <p:spPr bwMode="auto">
            <a:xfrm>
              <a:off x="2632" y="1839"/>
              <a:ext cx="127" cy="66"/>
            </a:xfrm>
            <a:custGeom>
              <a:avLst/>
              <a:gdLst>
                <a:gd name="T0" fmla="*/ 0 w 127"/>
                <a:gd name="T1" fmla="*/ 19 h 66"/>
                <a:gd name="T2" fmla="*/ 27 w 127"/>
                <a:gd name="T3" fmla="*/ 66 h 66"/>
                <a:gd name="T4" fmla="*/ 127 w 127"/>
                <a:gd name="T5" fmla="*/ 41 h 66"/>
                <a:gd name="T6" fmla="*/ 105 w 127"/>
                <a:gd name="T7" fmla="*/ 10 h 66"/>
                <a:gd name="T8" fmla="*/ 97 w 127"/>
                <a:gd name="T9" fmla="*/ 0 h 66"/>
                <a:gd name="T10" fmla="*/ 0 w 127"/>
                <a:gd name="T11" fmla="*/ 19 h 66"/>
                <a:gd name="T12" fmla="*/ 34 w 127"/>
                <a:gd name="T13" fmla="*/ 51 h 66"/>
                <a:gd name="T14" fmla="*/ 20 w 127"/>
                <a:gd name="T15" fmla="*/ 27 h 66"/>
                <a:gd name="T16" fmla="*/ 90 w 127"/>
                <a:gd name="T17" fmla="*/ 14 h 66"/>
                <a:gd name="T18" fmla="*/ 102 w 127"/>
                <a:gd name="T19" fmla="*/ 34 h 66"/>
                <a:gd name="T20" fmla="*/ 34 w 127"/>
                <a:gd name="T21" fmla="*/ 5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7" h="66">
                  <a:moveTo>
                    <a:pt x="0" y="19"/>
                  </a:moveTo>
                  <a:lnTo>
                    <a:pt x="27" y="66"/>
                  </a:lnTo>
                  <a:lnTo>
                    <a:pt x="127" y="41"/>
                  </a:lnTo>
                  <a:lnTo>
                    <a:pt x="105" y="10"/>
                  </a:lnTo>
                  <a:lnTo>
                    <a:pt x="97" y="0"/>
                  </a:lnTo>
                  <a:lnTo>
                    <a:pt x="0" y="19"/>
                  </a:lnTo>
                  <a:moveTo>
                    <a:pt x="34" y="51"/>
                  </a:moveTo>
                  <a:lnTo>
                    <a:pt x="20" y="27"/>
                  </a:lnTo>
                  <a:lnTo>
                    <a:pt x="90" y="14"/>
                  </a:lnTo>
                  <a:lnTo>
                    <a:pt x="102" y="34"/>
                  </a:lnTo>
                  <a:lnTo>
                    <a:pt x="34" y="5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4" name="Freeform 1394"/>
            <p:cNvSpPr>
              <a:spLocks noEditPoints="1"/>
            </p:cNvSpPr>
            <p:nvPr/>
          </p:nvSpPr>
          <p:spPr bwMode="auto">
            <a:xfrm>
              <a:off x="2219" y="1430"/>
              <a:ext cx="365" cy="273"/>
            </a:xfrm>
            <a:custGeom>
              <a:avLst/>
              <a:gdLst>
                <a:gd name="T0" fmla="*/ 214 w 365"/>
                <a:gd name="T1" fmla="*/ 163 h 273"/>
                <a:gd name="T2" fmla="*/ 345 w 365"/>
                <a:gd name="T3" fmla="*/ 195 h 273"/>
                <a:gd name="T4" fmla="*/ 365 w 365"/>
                <a:gd name="T5" fmla="*/ 122 h 273"/>
                <a:gd name="T6" fmla="*/ 231 w 365"/>
                <a:gd name="T7" fmla="*/ 85 h 273"/>
                <a:gd name="T8" fmla="*/ 299 w 365"/>
                <a:gd name="T9" fmla="*/ 0 h 273"/>
                <a:gd name="T10" fmla="*/ 0 w 365"/>
                <a:gd name="T11" fmla="*/ 63 h 273"/>
                <a:gd name="T12" fmla="*/ 229 w 365"/>
                <a:gd name="T13" fmla="*/ 273 h 273"/>
                <a:gd name="T14" fmla="*/ 214 w 365"/>
                <a:gd name="T15" fmla="*/ 163 h 273"/>
                <a:gd name="T16" fmla="*/ 41 w 365"/>
                <a:gd name="T17" fmla="*/ 73 h 273"/>
                <a:gd name="T18" fmla="*/ 250 w 365"/>
                <a:gd name="T19" fmla="*/ 29 h 273"/>
                <a:gd name="T20" fmla="*/ 202 w 365"/>
                <a:gd name="T21" fmla="*/ 95 h 273"/>
                <a:gd name="T22" fmla="*/ 343 w 365"/>
                <a:gd name="T23" fmla="*/ 132 h 273"/>
                <a:gd name="T24" fmla="*/ 333 w 365"/>
                <a:gd name="T25" fmla="*/ 175 h 273"/>
                <a:gd name="T26" fmla="*/ 187 w 365"/>
                <a:gd name="T27" fmla="*/ 136 h 273"/>
                <a:gd name="T28" fmla="*/ 207 w 365"/>
                <a:gd name="T29" fmla="*/ 234 h 273"/>
                <a:gd name="T30" fmla="*/ 41 w 365"/>
                <a:gd name="T31" fmla="*/ 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5" h="273">
                  <a:moveTo>
                    <a:pt x="214" y="163"/>
                  </a:moveTo>
                  <a:lnTo>
                    <a:pt x="345" y="195"/>
                  </a:lnTo>
                  <a:lnTo>
                    <a:pt x="365" y="122"/>
                  </a:lnTo>
                  <a:lnTo>
                    <a:pt x="231" y="85"/>
                  </a:lnTo>
                  <a:lnTo>
                    <a:pt x="299" y="0"/>
                  </a:lnTo>
                  <a:lnTo>
                    <a:pt x="0" y="63"/>
                  </a:lnTo>
                  <a:lnTo>
                    <a:pt x="229" y="273"/>
                  </a:lnTo>
                  <a:lnTo>
                    <a:pt x="214" y="163"/>
                  </a:lnTo>
                  <a:close/>
                  <a:moveTo>
                    <a:pt x="41" y="73"/>
                  </a:moveTo>
                  <a:lnTo>
                    <a:pt x="250" y="29"/>
                  </a:lnTo>
                  <a:lnTo>
                    <a:pt x="202" y="95"/>
                  </a:lnTo>
                  <a:lnTo>
                    <a:pt x="343" y="132"/>
                  </a:lnTo>
                  <a:lnTo>
                    <a:pt x="333" y="175"/>
                  </a:lnTo>
                  <a:lnTo>
                    <a:pt x="187" y="136"/>
                  </a:lnTo>
                  <a:lnTo>
                    <a:pt x="207" y="234"/>
                  </a:lnTo>
                  <a:lnTo>
                    <a:pt x="41" y="73"/>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5" name="Freeform 1395"/>
            <p:cNvSpPr>
              <a:spLocks noEditPoints="1"/>
            </p:cNvSpPr>
            <p:nvPr/>
          </p:nvSpPr>
          <p:spPr bwMode="auto">
            <a:xfrm>
              <a:off x="2219" y="1430"/>
              <a:ext cx="365" cy="273"/>
            </a:xfrm>
            <a:custGeom>
              <a:avLst/>
              <a:gdLst>
                <a:gd name="T0" fmla="*/ 214 w 365"/>
                <a:gd name="T1" fmla="*/ 163 h 273"/>
                <a:gd name="T2" fmla="*/ 345 w 365"/>
                <a:gd name="T3" fmla="*/ 195 h 273"/>
                <a:gd name="T4" fmla="*/ 365 w 365"/>
                <a:gd name="T5" fmla="*/ 122 h 273"/>
                <a:gd name="T6" fmla="*/ 231 w 365"/>
                <a:gd name="T7" fmla="*/ 85 h 273"/>
                <a:gd name="T8" fmla="*/ 299 w 365"/>
                <a:gd name="T9" fmla="*/ 0 h 273"/>
                <a:gd name="T10" fmla="*/ 0 w 365"/>
                <a:gd name="T11" fmla="*/ 63 h 273"/>
                <a:gd name="T12" fmla="*/ 229 w 365"/>
                <a:gd name="T13" fmla="*/ 273 h 273"/>
                <a:gd name="T14" fmla="*/ 214 w 365"/>
                <a:gd name="T15" fmla="*/ 163 h 273"/>
                <a:gd name="T16" fmla="*/ 41 w 365"/>
                <a:gd name="T17" fmla="*/ 73 h 273"/>
                <a:gd name="T18" fmla="*/ 250 w 365"/>
                <a:gd name="T19" fmla="*/ 29 h 273"/>
                <a:gd name="T20" fmla="*/ 202 w 365"/>
                <a:gd name="T21" fmla="*/ 95 h 273"/>
                <a:gd name="T22" fmla="*/ 343 w 365"/>
                <a:gd name="T23" fmla="*/ 132 h 273"/>
                <a:gd name="T24" fmla="*/ 333 w 365"/>
                <a:gd name="T25" fmla="*/ 175 h 273"/>
                <a:gd name="T26" fmla="*/ 187 w 365"/>
                <a:gd name="T27" fmla="*/ 136 h 273"/>
                <a:gd name="T28" fmla="*/ 207 w 365"/>
                <a:gd name="T29" fmla="*/ 234 h 273"/>
                <a:gd name="T30" fmla="*/ 41 w 365"/>
                <a:gd name="T31" fmla="*/ 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5" h="273">
                  <a:moveTo>
                    <a:pt x="214" y="163"/>
                  </a:moveTo>
                  <a:lnTo>
                    <a:pt x="345" y="195"/>
                  </a:lnTo>
                  <a:lnTo>
                    <a:pt x="365" y="122"/>
                  </a:lnTo>
                  <a:lnTo>
                    <a:pt x="231" y="85"/>
                  </a:lnTo>
                  <a:lnTo>
                    <a:pt x="299" y="0"/>
                  </a:lnTo>
                  <a:lnTo>
                    <a:pt x="0" y="63"/>
                  </a:lnTo>
                  <a:lnTo>
                    <a:pt x="229" y="273"/>
                  </a:lnTo>
                  <a:lnTo>
                    <a:pt x="214" y="163"/>
                  </a:lnTo>
                  <a:moveTo>
                    <a:pt x="41" y="73"/>
                  </a:moveTo>
                  <a:lnTo>
                    <a:pt x="250" y="29"/>
                  </a:lnTo>
                  <a:lnTo>
                    <a:pt x="202" y="95"/>
                  </a:lnTo>
                  <a:lnTo>
                    <a:pt x="343" y="132"/>
                  </a:lnTo>
                  <a:lnTo>
                    <a:pt x="333" y="175"/>
                  </a:lnTo>
                  <a:lnTo>
                    <a:pt x="187" y="136"/>
                  </a:lnTo>
                  <a:lnTo>
                    <a:pt x="207" y="234"/>
                  </a:lnTo>
                  <a:lnTo>
                    <a:pt x="41" y="7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6" name="Freeform 1396"/>
            <p:cNvSpPr>
              <a:spLocks noEditPoints="1"/>
            </p:cNvSpPr>
            <p:nvPr/>
          </p:nvSpPr>
          <p:spPr bwMode="auto">
            <a:xfrm>
              <a:off x="1607" y="3045"/>
              <a:ext cx="119" cy="120"/>
            </a:xfrm>
            <a:custGeom>
              <a:avLst/>
              <a:gdLst>
                <a:gd name="T0" fmla="*/ 32 w 49"/>
                <a:gd name="T1" fmla="*/ 4 h 49"/>
                <a:gd name="T2" fmla="*/ 4 w 49"/>
                <a:gd name="T3" fmla="*/ 17 h 49"/>
                <a:gd name="T4" fmla="*/ 17 w 49"/>
                <a:gd name="T5" fmla="*/ 45 h 49"/>
                <a:gd name="T6" fmla="*/ 45 w 49"/>
                <a:gd name="T7" fmla="*/ 32 h 49"/>
                <a:gd name="T8" fmla="*/ 32 w 49"/>
                <a:gd name="T9" fmla="*/ 4 h 49"/>
                <a:gd name="T10" fmla="*/ 38 w 49"/>
                <a:gd name="T11" fmla="*/ 29 h 49"/>
                <a:gd name="T12" fmla="*/ 20 w 49"/>
                <a:gd name="T13" fmla="*/ 37 h 49"/>
                <a:gd name="T14" fmla="*/ 11 w 49"/>
                <a:gd name="T15" fmla="*/ 20 h 49"/>
                <a:gd name="T16" fmla="*/ 29 w 49"/>
                <a:gd name="T17" fmla="*/ 12 h 49"/>
                <a:gd name="T18" fmla="*/ 38 w 49"/>
                <a:gd name="T19" fmla="*/ 2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32" y="4"/>
                  </a:moveTo>
                  <a:cubicBezTo>
                    <a:pt x="20" y="0"/>
                    <a:pt x="8" y="6"/>
                    <a:pt x="4" y="17"/>
                  </a:cubicBezTo>
                  <a:cubicBezTo>
                    <a:pt x="0" y="29"/>
                    <a:pt x="6" y="41"/>
                    <a:pt x="17" y="45"/>
                  </a:cubicBezTo>
                  <a:cubicBezTo>
                    <a:pt x="29" y="49"/>
                    <a:pt x="41" y="43"/>
                    <a:pt x="45" y="32"/>
                  </a:cubicBezTo>
                  <a:cubicBezTo>
                    <a:pt x="49" y="21"/>
                    <a:pt x="43" y="8"/>
                    <a:pt x="32" y="4"/>
                  </a:cubicBezTo>
                  <a:moveTo>
                    <a:pt x="38" y="29"/>
                  </a:moveTo>
                  <a:cubicBezTo>
                    <a:pt x="35" y="36"/>
                    <a:pt x="27" y="40"/>
                    <a:pt x="20" y="37"/>
                  </a:cubicBezTo>
                  <a:cubicBezTo>
                    <a:pt x="12" y="35"/>
                    <a:pt x="9" y="27"/>
                    <a:pt x="11" y="20"/>
                  </a:cubicBezTo>
                  <a:cubicBezTo>
                    <a:pt x="14" y="13"/>
                    <a:pt x="22" y="9"/>
                    <a:pt x="29" y="12"/>
                  </a:cubicBezTo>
                  <a:cubicBezTo>
                    <a:pt x="36" y="14"/>
                    <a:pt x="40" y="22"/>
                    <a:pt x="38" y="29"/>
                  </a:cubicBezTo>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7" name="Freeform 1397"/>
            <p:cNvSpPr>
              <a:spLocks noEditPoints="1"/>
            </p:cNvSpPr>
            <p:nvPr/>
          </p:nvSpPr>
          <p:spPr bwMode="auto">
            <a:xfrm>
              <a:off x="2387" y="148"/>
              <a:ext cx="104" cy="151"/>
            </a:xfrm>
            <a:custGeom>
              <a:avLst/>
              <a:gdLst>
                <a:gd name="T0" fmla="*/ 33 w 43"/>
                <a:gd name="T1" fmla="*/ 58 h 62"/>
                <a:gd name="T2" fmla="*/ 23 w 43"/>
                <a:gd name="T3" fmla="*/ 40 h 62"/>
                <a:gd name="T4" fmla="*/ 36 w 43"/>
                <a:gd name="T5" fmla="*/ 13 h 62"/>
                <a:gd name="T6" fmla="*/ 0 w 43"/>
                <a:gd name="T7" fmla="*/ 13 h 62"/>
                <a:gd name="T8" fmla="*/ 27 w 43"/>
                <a:gd name="T9" fmla="*/ 62 h 62"/>
                <a:gd name="T10" fmla="*/ 33 w 43"/>
                <a:gd name="T11" fmla="*/ 58 h 62"/>
                <a:gd name="T12" fmla="*/ 11 w 43"/>
                <a:gd name="T13" fmla="*/ 16 h 62"/>
                <a:gd name="T14" fmla="*/ 30 w 43"/>
                <a:gd name="T15" fmla="*/ 16 h 62"/>
                <a:gd name="T16" fmla="*/ 20 w 43"/>
                <a:gd name="T17" fmla="*/ 33 h 62"/>
                <a:gd name="T18" fmla="*/ 11 w 43"/>
                <a:gd name="T19" fmla="*/ 1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62">
                  <a:moveTo>
                    <a:pt x="33" y="58"/>
                  </a:moveTo>
                  <a:cubicBezTo>
                    <a:pt x="23" y="40"/>
                    <a:pt x="23" y="40"/>
                    <a:pt x="23" y="40"/>
                  </a:cubicBezTo>
                  <a:cubicBezTo>
                    <a:pt x="37" y="36"/>
                    <a:pt x="43" y="24"/>
                    <a:pt x="36" y="13"/>
                  </a:cubicBezTo>
                  <a:cubicBezTo>
                    <a:pt x="27" y="0"/>
                    <a:pt x="13" y="3"/>
                    <a:pt x="0" y="13"/>
                  </a:cubicBezTo>
                  <a:cubicBezTo>
                    <a:pt x="27" y="62"/>
                    <a:pt x="27" y="62"/>
                    <a:pt x="27" y="62"/>
                  </a:cubicBezTo>
                  <a:lnTo>
                    <a:pt x="33" y="58"/>
                  </a:lnTo>
                  <a:close/>
                  <a:moveTo>
                    <a:pt x="11" y="16"/>
                  </a:moveTo>
                  <a:cubicBezTo>
                    <a:pt x="16" y="9"/>
                    <a:pt x="25" y="9"/>
                    <a:pt x="30" y="16"/>
                  </a:cubicBezTo>
                  <a:cubicBezTo>
                    <a:pt x="35" y="23"/>
                    <a:pt x="31" y="33"/>
                    <a:pt x="20" y="33"/>
                  </a:cubicBezTo>
                  <a:cubicBezTo>
                    <a:pt x="18" y="30"/>
                    <a:pt x="12" y="19"/>
                    <a:pt x="11" y="16"/>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8" name="Freeform 1398"/>
            <p:cNvSpPr>
              <a:spLocks noEditPoints="1"/>
            </p:cNvSpPr>
            <p:nvPr/>
          </p:nvSpPr>
          <p:spPr bwMode="auto">
            <a:xfrm>
              <a:off x="1444" y="3082"/>
              <a:ext cx="116" cy="112"/>
            </a:xfrm>
            <a:custGeom>
              <a:avLst/>
              <a:gdLst>
                <a:gd name="T0" fmla="*/ 31 w 48"/>
                <a:gd name="T1" fmla="*/ 3 h 46"/>
                <a:gd name="T2" fmla="*/ 4 w 48"/>
                <a:gd name="T3" fmla="*/ 16 h 46"/>
                <a:gd name="T4" fmla="*/ 17 w 48"/>
                <a:gd name="T5" fmla="*/ 42 h 46"/>
                <a:gd name="T6" fmla="*/ 44 w 48"/>
                <a:gd name="T7" fmla="*/ 30 h 46"/>
                <a:gd name="T8" fmla="*/ 31 w 48"/>
                <a:gd name="T9" fmla="*/ 3 h 46"/>
                <a:gd name="T10" fmla="*/ 37 w 48"/>
                <a:gd name="T11" fmla="*/ 27 h 46"/>
                <a:gd name="T12" fmla="*/ 20 w 48"/>
                <a:gd name="T13" fmla="*/ 35 h 46"/>
                <a:gd name="T14" fmla="*/ 12 w 48"/>
                <a:gd name="T15" fmla="*/ 19 h 46"/>
                <a:gd name="T16" fmla="*/ 29 w 48"/>
                <a:gd name="T17" fmla="*/ 11 h 46"/>
                <a:gd name="T18" fmla="*/ 37 w 48"/>
                <a:gd name="T19" fmla="*/ 2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6">
                  <a:moveTo>
                    <a:pt x="31" y="3"/>
                  </a:moveTo>
                  <a:cubicBezTo>
                    <a:pt x="20" y="0"/>
                    <a:pt x="8" y="5"/>
                    <a:pt x="4" y="16"/>
                  </a:cubicBezTo>
                  <a:cubicBezTo>
                    <a:pt x="0" y="27"/>
                    <a:pt x="6" y="39"/>
                    <a:pt x="17" y="42"/>
                  </a:cubicBezTo>
                  <a:cubicBezTo>
                    <a:pt x="28" y="46"/>
                    <a:pt x="40" y="41"/>
                    <a:pt x="44" y="30"/>
                  </a:cubicBezTo>
                  <a:cubicBezTo>
                    <a:pt x="48" y="19"/>
                    <a:pt x="42" y="7"/>
                    <a:pt x="31" y="3"/>
                  </a:cubicBezTo>
                  <a:moveTo>
                    <a:pt x="37" y="27"/>
                  </a:moveTo>
                  <a:cubicBezTo>
                    <a:pt x="34" y="34"/>
                    <a:pt x="27" y="37"/>
                    <a:pt x="20" y="35"/>
                  </a:cubicBezTo>
                  <a:cubicBezTo>
                    <a:pt x="13" y="33"/>
                    <a:pt x="10" y="25"/>
                    <a:pt x="12" y="19"/>
                  </a:cubicBezTo>
                  <a:cubicBezTo>
                    <a:pt x="14" y="12"/>
                    <a:pt x="22" y="9"/>
                    <a:pt x="29" y="11"/>
                  </a:cubicBezTo>
                  <a:cubicBezTo>
                    <a:pt x="35" y="13"/>
                    <a:pt x="39" y="21"/>
                    <a:pt x="37" y="27"/>
                  </a:cubicBezTo>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9" name="Freeform 1399"/>
            <p:cNvSpPr/>
            <p:nvPr/>
          </p:nvSpPr>
          <p:spPr bwMode="auto">
            <a:xfrm>
              <a:off x="2302" y="158"/>
              <a:ext cx="94" cy="134"/>
            </a:xfrm>
            <a:custGeom>
              <a:avLst/>
              <a:gdLst>
                <a:gd name="T0" fmla="*/ 5 w 94"/>
                <a:gd name="T1" fmla="*/ 56 h 134"/>
                <a:gd name="T2" fmla="*/ 14 w 94"/>
                <a:gd name="T3" fmla="*/ 71 h 134"/>
                <a:gd name="T4" fmla="*/ 31 w 94"/>
                <a:gd name="T5" fmla="*/ 58 h 134"/>
                <a:gd name="T6" fmla="*/ 80 w 94"/>
                <a:gd name="T7" fmla="*/ 134 h 134"/>
                <a:gd name="T8" fmla="*/ 94 w 94"/>
                <a:gd name="T9" fmla="*/ 124 h 134"/>
                <a:gd name="T10" fmla="*/ 46 w 94"/>
                <a:gd name="T11" fmla="*/ 49 h 134"/>
                <a:gd name="T12" fmla="*/ 65 w 94"/>
                <a:gd name="T13" fmla="*/ 39 h 134"/>
                <a:gd name="T14" fmla="*/ 56 w 94"/>
                <a:gd name="T15" fmla="*/ 24 h 134"/>
                <a:gd name="T16" fmla="*/ 39 w 94"/>
                <a:gd name="T17" fmla="*/ 37 h 134"/>
                <a:gd name="T18" fmla="*/ 14 w 94"/>
                <a:gd name="T19" fmla="*/ 0 h 134"/>
                <a:gd name="T20" fmla="*/ 0 w 94"/>
                <a:gd name="T21" fmla="*/ 10 h 134"/>
                <a:gd name="T22" fmla="*/ 22 w 94"/>
                <a:gd name="T23" fmla="*/ 46 h 134"/>
                <a:gd name="T24" fmla="*/ 5 w 94"/>
                <a:gd name="T25" fmla="*/ 56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4" h="134">
                  <a:moveTo>
                    <a:pt x="5" y="56"/>
                  </a:moveTo>
                  <a:lnTo>
                    <a:pt x="14" y="71"/>
                  </a:lnTo>
                  <a:lnTo>
                    <a:pt x="31" y="58"/>
                  </a:lnTo>
                  <a:lnTo>
                    <a:pt x="80" y="134"/>
                  </a:lnTo>
                  <a:lnTo>
                    <a:pt x="94" y="124"/>
                  </a:lnTo>
                  <a:lnTo>
                    <a:pt x="46" y="49"/>
                  </a:lnTo>
                  <a:lnTo>
                    <a:pt x="65" y="39"/>
                  </a:lnTo>
                  <a:lnTo>
                    <a:pt x="56" y="24"/>
                  </a:lnTo>
                  <a:lnTo>
                    <a:pt x="39" y="37"/>
                  </a:lnTo>
                  <a:lnTo>
                    <a:pt x="14" y="0"/>
                  </a:lnTo>
                  <a:lnTo>
                    <a:pt x="0" y="10"/>
                  </a:lnTo>
                  <a:lnTo>
                    <a:pt x="22" y="46"/>
                  </a:lnTo>
                  <a:lnTo>
                    <a:pt x="5" y="56"/>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0" name="Freeform 1400"/>
            <p:cNvSpPr>
              <a:spLocks noEditPoints="1"/>
            </p:cNvSpPr>
            <p:nvPr/>
          </p:nvSpPr>
          <p:spPr bwMode="auto">
            <a:xfrm>
              <a:off x="1755" y="3006"/>
              <a:ext cx="121" cy="120"/>
            </a:xfrm>
            <a:custGeom>
              <a:avLst/>
              <a:gdLst>
                <a:gd name="T0" fmla="*/ 32 w 50"/>
                <a:gd name="T1" fmla="*/ 4 h 49"/>
                <a:gd name="T2" fmla="*/ 4 w 50"/>
                <a:gd name="T3" fmla="*/ 17 h 49"/>
                <a:gd name="T4" fmla="*/ 18 w 50"/>
                <a:gd name="T5" fmla="*/ 45 h 49"/>
                <a:gd name="T6" fmla="*/ 46 w 50"/>
                <a:gd name="T7" fmla="*/ 32 h 49"/>
                <a:gd name="T8" fmla="*/ 32 w 50"/>
                <a:gd name="T9" fmla="*/ 4 h 49"/>
                <a:gd name="T10" fmla="*/ 38 w 50"/>
                <a:gd name="T11" fmla="*/ 29 h 49"/>
                <a:gd name="T12" fmla="*/ 21 w 50"/>
                <a:gd name="T13" fmla="*/ 37 h 49"/>
                <a:gd name="T14" fmla="*/ 12 w 50"/>
                <a:gd name="T15" fmla="*/ 20 h 49"/>
                <a:gd name="T16" fmla="*/ 29 w 50"/>
                <a:gd name="T17" fmla="*/ 12 h 49"/>
                <a:gd name="T18" fmla="*/ 38 w 50"/>
                <a:gd name="T19" fmla="*/ 2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49">
                  <a:moveTo>
                    <a:pt x="32" y="4"/>
                  </a:moveTo>
                  <a:cubicBezTo>
                    <a:pt x="21" y="0"/>
                    <a:pt x="8" y="6"/>
                    <a:pt x="4" y="17"/>
                  </a:cubicBezTo>
                  <a:cubicBezTo>
                    <a:pt x="0" y="28"/>
                    <a:pt x="6" y="41"/>
                    <a:pt x="18" y="45"/>
                  </a:cubicBezTo>
                  <a:cubicBezTo>
                    <a:pt x="29" y="49"/>
                    <a:pt x="42" y="43"/>
                    <a:pt x="46" y="32"/>
                  </a:cubicBezTo>
                  <a:cubicBezTo>
                    <a:pt x="50" y="20"/>
                    <a:pt x="44" y="8"/>
                    <a:pt x="32" y="4"/>
                  </a:cubicBezTo>
                  <a:moveTo>
                    <a:pt x="38" y="29"/>
                  </a:moveTo>
                  <a:cubicBezTo>
                    <a:pt x="35" y="36"/>
                    <a:pt x="28" y="39"/>
                    <a:pt x="21" y="37"/>
                  </a:cubicBezTo>
                  <a:cubicBezTo>
                    <a:pt x="13" y="34"/>
                    <a:pt x="10" y="27"/>
                    <a:pt x="12" y="20"/>
                  </a:cubicBezTo>
                  <a:cubicBezTo>
                    <a:pt x="15" y="13"/>
                    <a:pt x="22" y="9"/>
                    <a:pt x="29" y="12"/>
                  </a:cubicBezTo>
                  <a:cubicBezTo>
                    <a:pt x="36" y="14"/>
                    <a:pt x="40" y="22"/>
                    <a:pt x="38" y="29"/>
                  </a:cubicBezTo>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1" name="Freeform 1401"/>
            <p:cNvSpPr/>
            <p:nvPr/>
          </p:nvSpPr>
          <p:spPr bwMode="auto">
            <a:xfrm>
              <a:off x="5435" y="1369"/>
              <a:ext cx="34" cy="61"/>
            </a:xfrm>
            <a:custGeom>
              <a:avLst/>
              <a:gdLst>
                <a:gd name="T0" fmla="*/ 34 w 34"/>
                <a:gd name="T1" fmla="*/ 3 h 61"/>
                <a:gd name="T2" fmla="*/ 17 w 34"/>
                <a:gd name="T3" fmla="*/ 0 h 61"/>
                <a:gd name="T4" fmla="*/ 0 w 34"/>
                <a:gd name="T5" fmla="*/ 59 h 61"/>
                <a:gd name="T6" fmla="*/ 14 w 34"/>
                <a:gd name="T7" fmla="*/ 61 h 61"/>
                <a:gd name="T8" fmla="*/ 34 w 34"/>
                <a:gd name="T9" fmla="*/ 3 h 61"/>
              </a:gdLst>
              <a:ahLst/>
              <a:cxnLst>
                <a:cxn ang="0">
                  <a:pos x="T0" y="T1"/>
                </a:cxn>
                <a:cxn ang="0">
                  <a:pos x="T2" y="T3"/>
                </a:cxn>
                <a:cxn ang="0">
                  <a:pos x="T4" y="T5"/>
                </a:cxn>
                <a:cxn ang="0">
                  <a:pos x="T6" y="T7"/>
                </a:cxn>
                <a:cxn ang="0">
                  <a:pos x="T8" y="T9"/>
                </a:cxn>
              </a:cxnLst>
              <a:rect l="0" t="0" r="r" b="b"/>
              <a:pathLst>
                <a:path w="34" h="61">
                  <a:moveTo>
                    <a:pt x="34" y="3"/>
                  </a:moveTo>
                  <a:lnTo>
                    <a:pt x="17" y="0"/>
                  </a:lnTo>
                  <a:lnTo>
                    <a:pt x="0" y="59"/>
                  </a:lnTo>
                  <a:lnTo>
                    <a:pt x="14" y="61"/>
                  </a:lnTo>
                  <a:lnTo>
                    <a:pt x="34" y="3"/>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2" name="Freeform 1402"/>
            <p:cNvSpPr/>
            <p:nvPr/>
          </p:nvSpPr>
          <p:spPr bwMode="auto">
            <a:xfrm>
              <a:off x="5481" y="1357"/>
              <a:ext cx="53" cy="110"/>
            </a:xfrm>
            <a:custGeom>
              <a:avLst/>
              <a:gdLst>
                <a:gd name="T0" fmla="*/ 53 w 53"/>
                <a:gd name="T1" fmla="*/ 5 h 110"/>
                <a:gd name="T2" fmla="*/ 39 w 53"/>
                <a:gd name="T3" fmla="*/ 0 h 110"/>
                <a:gd name="T4" fmla="*/ 0 w 53"/>
                <a:gd name="T5" fmla="*/ 110 h 110"/>
                <a:gd name="T6" fmla="*/ 17 w 53"/>
                <a:gd name="T7" fmla="*/ 107 h 110"/>
                <a:gd name="T8" fmla="*/ 53 w 53"/>
                <a:gd name="T9" fmla="*/ 5 h 110"/>
              </a:gdLst>
              <a:ahLst/>
              <a:cxnLst>
                <a:cxn ang="0">
                  <a:pos x="T0" y="T1"/>
                </a:cxn>
                <a:cxn ang="0">
                  <a:pos x="T2" y="T3"/>
                </a:cxn>
                <a:cxn ang="0">
                  <a:pos x="T4" y="T5"/>
                </a:cxn>
                <a:cxn ang="0">
                  <a:pos x="T6" y="T7"/>
                </a:cxn>
                <a:cxn ang="0">
                  <a:pos x="T8" y="T9"/>
                </a:cxn>
              </a:cxnLst>
              <a:rect l="0" t="0" r="r" b="b"/>
              <a:pathLst>
                <a:path w="53" h="110">
                  <a:moveTo>
                    <a:pt x="53" y="5"/>
                  </a:moveTo>
                  <a:lnTo>
                    <a:pt x="39" y="0"/>
                  </a:lnTo>
                  <a:lnTo>
                    <a:pt x="0" y="110"/>
                  </a:lnTo>
                  <a:lnTo>
                    <a:pt x="17" y="107"/>
                  </a:lnTo>
                  <a:lnTo>
                    <a:pt x="53" y="5"/>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3" name="Freeform 1403"/>
            <p:cNvSpPr/>
            <p:nvPr/>
          </p:nvSpPr>
          <p:spPr bwMode="auto">
            <a:xfrm>
              <a:off x="5539" y="1340"/>
              <a:ext cx="63" cy="153"/>
            </a:xfrm>
            <a:custGeom>
              <a:avLst/>
              <a:gdLst>
                <a:gd name="T0" fmla="*/ 63 w 63"/>
                <a:gd name="T1" fmla="*/ 3 h 153"/>
                <a:gd name="T2" fmla="*/ 46 w 63"/>
                <a:gd name="T3" fmla="*/ 0 h 153"/>
                <a:gd name="T4" fmla="*/ 0 w 63"/>
                <a:gd name="T5" fmla="*/ 144 h 153"/>
                <a:gd name="T6" fmla="*/ 17 w 63"/>
                <a:gd name="T7" fmla="*/ 153 h 153"/>
                <a:gd name="T8" fmla="*/ 63 w 63"/>
                <a:gd name="T9" fmla="*/ 3 h 153"/>
              </a:gdLst>
              <a:ahLst/>
              <a:cxnLst>
                <a:cxn ang="0">
                  <a:pos x="T0" y="T1"/>
                </a:cxn>
                <a:cxn ang="0">
                  <a:pos x="T2" y="T3"/>
                </a:cxn>
                <a:cxn ang="0">
                  <a:pos x="T4" y="T5"/>
                </a:cxn>
                <a:cxn ang="0">
                  <a:pos x="T6" y="T7"/>
                </a:cxn>
                <a:cxn ang="0">
                  <a:pos x="T8" y="T9"/>
                </a:cxn>
              </a:cxnLst>
              <a:rect l="0" t="0" r="r" b="b"/>
              <a:pathLst>
                <a:path w="63" h="153">
                  <a:moveTo>
                    <a:pt x="63" y="3"/>
                  </a:moveTo>
                  <a:lnTo>
                    <a:pt x="46" y="0"/>
                  </a:lnTo>
                  <a:lnTo>
                    <a:pt x="0" y="144"/>
                  </a:lnTo>
                  <a:lnTo>
                    <a:pt x="17" y="153"/>
                  </a:lnTo>
                  <a:lnTo>
                    <a:pt x="63" y="3"/>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4" name="Freeform 1404"/>
            <p:cNvSpPr/>
            <p:nvPr/>
          </p:nvSpPr>
          <p:spPr bwMode="auto">
            <a:xfrm>
              <a:off x="5615" y="1374"/>
              <a:ext cx="51" cy="105"/>
            </a:xfrm>
            <a:custGeom>
              <a:avLst/>
              <a:gdLst>
                <a:gd name="T0" fmla="*/ 51 w 51"/>
                <a:gd name="T1" fmla="*/ 5 h 105"/>
                <a:gd name="T2" fmla="*/ 36 w 51"/>
                <a:gd name="T3" fmla="*/ 0 h 105"/>
                <a:gd name="T4" fmla="*/ 0 w 51"/>
                <a:gd name="T5" fmla="*/ 102 h 105"/>
                <a:gd name="T6" fmla="*/ 17 w 51"/>
                <a:gd name="T7" fmla="*/ 105 h 105"/>
                <a:gd name="T8" fmla="*/ 51 w 51"/>
                <a:gd name="T9" fmla="*/ 5 h 105"/>
              </a:gdLst>
              <a:ahLst/>
              <a:cxnLst>
                <a:cxn ang="0">
                  <a:pos x="T0" y="T1"/>
                </a:cxn>
                <a:cxn ang="0">
                  <a:pos x="T2" y="T3"/>
                </a:cxn>
                <a:cxn ang="0">
                  <a:pos x="T4" y="T5"/>
                </a:cxn>
                <a:cxn ang="0">
                  <a:pos x="T6" y="T7"/>
                </a:cxn>
                <a:cxn ang="0">
                  <a:pos x="T8" y="T9"/>
                </a:cxn>
              </a:cxnLst>
              <a:rect l="0" t="0" r="r" b="b"/>
              <a:pathLst>
                <a:path w="51" h="105">
                  <a:moveTo>
                    <a:pt x="51" y="5"/>
                  </a:moveTo>
                  <a:lnTo>
                    <a:pt x="36" y="0"/>
                  </a:lnTo>
                  <a:lnTo>
                    <a:pt x="0" y="102"/>
                  </a:lnTo>
                  <a:lnTo>
                    <a:pt x="17" y="105"/>
                  </a:lnTo>
                  <a:lnTo>
                    <a:pt x="51" y="5"/>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5" name="Freeform 1405"/>
            <p:cNvSpPr/>
            <p:nvPr/>
          </p:nvSpPr>
          <p:spPr bwMode="auto">
            <a:xfrm>
              <a:off x="5678" y="1391"/>
              <a:ext cx="51" cy="105"/>
            </a:xfrm>
            <a:custGeom>
              <a:avLst/>
              <a:gdLst>
                <a:gd name="T0" fmla="*/ 51 w 51"/>
                <a:gd name="T1" fmla="*/ 3 h 105"/>
                <a:gd name="T2" fmla="*/ 36 w 51"/>
                <a:gd name="T3" fmla="*/ 0 h 105"/>
                <a:gd name="T4" fmla="*/ 0 w 51"/>
                <a:gd name="T5" fmla="*/ 102 h 105"/>
                <a:gd name="T6" fmla="*/ 14 w 51"/>
                <a:gd name="T7" fmla="*/ 105 h 105"/>
                <a:gd name="T8" fmla="*/ 51 w 51"/>
                <a:gd name="T9" fmla="*/ 3 h 105"/>
              </a:gdLst>
              <a:ahLst/>
              <a:cxnLst>
                <a:cxn ang="0">
                  <a:pos x="T0" y="T1"/>
                </a:cxn>
                <a:cxn ang="0">
                  <a:pos x="T2" y="T3"/>
                </a:cxn>
                <a:cxn ang="0">
                  <a:pos x="T4" y="T5"/>
                </a:cxn>
                <a:cxn ang="0">
                  <a:pos x="T6" y="T7"/>
                </a:cxn>
                <a:cxn ang="0">
                  <a:pos x="T8" y="T9"/>
                </a:cxn>
              </a:cxnLst>
              <a:rect l="0" t="0" r="r" b="b"/>
              <a:pathLst>
                <a:path w="51" h="105">
                  <a:moveTo>
                    <a:pt x="51" y="3"/>
                  </a:moveTo>
                  <a:lnTo>
                    <a:pt x="36" y="0"/>
                  </a:lnTo>
                  <a:lnTo>
                    <a:pt x="0" y="102"/>
                  </a:lnTo>
                  <a:lnTo>
                    <a:pt x="14" y="105"/>
                  </a:lnTo>
                  <a:lnTo>
                    <a:pt x="51" y="3"/>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6" name="Freeform 1406"/>
            <p:cNvSpPr>
              <a:spLocks noEditPoints="1"/>
            </p:cNvSpPr>
            <p:nvPr/>
          </p:nvSpPr>
          <p:spPr bwMode="auto">
            <a:xfrm>
              <a:off x="501" y="3478"/>
              <a:ext cx="371" cy="256"/>
            </a:xfrm>
            <a:custGeom>
              <a:avLst/>
              <a:gdLst>
                <a:gd name="T0" fmla="*/ 371 w 371"/>
                <a:gd name="T1" fmla="*/ 68 h 256"/>
                <a:gd name="T2" fmla="*/ 0 w 371"/>
                <a:gd name="T3" fmla="*/ 0 h 256"/>
                <a:gd name="T4" fmla="*/ 136 w 371"/>
                <a:gd name="T5" fmla="*/ 256 h 256"/>
                <a:gd name="T6" fmla="*/ 150 w 371"/>
                <a:gd name="T7" fmla="*/ 222 h 256"/>
                <a:gd name="T8" fmla="*/ 179 w 371"/>
                <a:gd name="T9" fmla="*/ 141 h 256"/>
                <a:gd name="T10" fmla="*/ 371 w 371"/>
                <a:gd name="T11" fmla="*/ 68 h 256"/>
                <a:gd name="T12" fmla="*/ 136 w 371"/>
                <a:gd name="T13" fmla="*/ 214 h 256"/>
                <a:gd name="T14" fmla="*/ 34 w 371"/>
                <a:gd name="T15" fmla="*/ 27 h 256"/>
                <a:gd name="T16" fmla="*/ 306 w 371"/>
                <a:gd name="T17" fmla="*/ 76 h 256"/>
                <a:gd name="T18" fmla="*/ 167 w 371"/>
                <a:gd name="T19" fmla="*/ 124 h 256"/>
                <a:gd name="T20" fmla="*/ 136 w 371"/>
                <a:gd name="T21" fmla="*/ 21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1" h="256">
                  <a:moveTo>
                    <a:pt x="371" y="68"/>
                  </a:moveTo>
                  <a:lnTo>
                    <a:pt x="0" y="0"/>
                  </a:lnTo>
                  <a:lnTo>
                    <a:pt x="136" y="256"/>
                  </a:lnTo>
                  <a:lnTo>
                    <a:pt x="150" y="222"/>
                  </a:lnTo>
                  <a:lnTo>
                    <a:pt x="179" y="141"/>
                  </a:lnTo>
                  <a:lnTo>
                    <a:pt x="371" y="68"/>
                  </a:lnTo>
                  <a:close/>
                  <a:moveTo>
                    <a:pt x="136" y="214"/>
                  </a:moveTo>
                  <a:lnTo>
                    <a:pt x="34" y="27"/>
                  </a:lnTo>
                  <a:lnTo>
                    <a:pt x="306" y="76"/>
                  </a:lnTo>
                  <a:lnTo>
                    <a:pt x="167" y="124"/>
                  </a:lnTo>
                  <a:lnTo>
                    <a:pt x="136" y="214"/>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7" name="Freeform 1407"/>
            <p:cNvSpPr>
              <a:spLocks noEditPoints="1"/>
            </p:cNvSpPr>
            <p:nvPr/>
          </p:nvSpPr>
          <p:spPr bwMode="auto">
            <a:xfrm>
              <a:off x="486" y="2938"/>
              <a:ext cx="170" cy="195"/>
            </a:xfrm>
            <a:custGeom>
              <a:avLst/>
              <a:gdLst>
                <a:gd name="T0" fmla="*/ 28 w 70"/>
                <a:gd name="T1" fmla="*/ 0 h 80"/>
                <a:gd name="T2" fmla="*/ 2 w 70"/>
                <a:gd name="T3" fmla="*/ 43 h 80"/>
                <a:gd name="T4" fmla="*/ 51 w 70"/>
                <a:gd name="T5" fmla="*/ 64 h 80"/>
                <a:gd name="T6" fmla="*/ 63 w 70"/>
                <a:gd name="T7" fmla="*/ 16 h 80"/>
                <a:gd name="T8" fmla="*/ 28 w 70"/>
                <a:gd name="T9" fmla="*/ 0 h 80"/>
                <a:gd name="T10" fmla="*/ 48 w 70"/>
                <a:gd name="T11" fmla="*/ 58 h 80"/>
                <a:gd name="T12" fmla="*/ 12 w 70"/>
                <a:gd name="T13" fmla="*/ 44 h 80"/>
                <a:gd name="T14" fmla="*/ 30 w 70"/>
                <a:gd name="T15" fmla="*/ 8 h 80"/>
                <a:gd name="T16" fmla="*/ 56 w 70"/>
                <a:gd name="T17" fmla="*/ 21 h 80"/>
                <a:gd name="T18" fmla="*/ 48 w 70"/>
                <a:gd name="T19" fmla="*/ 5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80">
                  <a:moveTo>
                    <a:pt x="28" y="0"/>
                  </a:moveTo>
                  <a:cubicBezTo>
                    <a:pt x="14" y="7"/>
                    <a:pt x="0" y="29"/>
                    <a:pt x="2" y="43"/>
                  </a:cubicBezTo>
                  <a:cubicBezTo>
                    <a:pt x="5" y="60"/>
                    <a:pt x="27" y="80"/>
                    <a:pt x="51" y="64"/>
                  </a:cubicBezTo>
                  <a:cubicBezTo>
                    <a:pt x="70" y="52"/>
                    <a:pt x="69" y="25"/>
                    <a:pt x="63" y="16"/>
                  </a:cubicBezTo>
                  <a:lnTo>
                    <a:pt x="28" y="0"/>
                  </a:lnTo>
                  <a:close/>
                  <a:moveTo>
                    <a:pt x="48" y="58"/>
                  </a:moveTo>
                  <a:cubicBezTo>
                    <a:pt x="29" y="70"/>
                    <a:pt x="15" y="57"/>
                    <a:pt x="12" y="44"/>
                  </a:cubicBezTo>
                  <a:cubicBezTo>
                    <a:pt x="11" y="33"/>
                    <a:pt x="19" y="14"/>
                    <a:pt x="30" y="8"/>
                  </a:cubicBezTo>
                  <a:cubicBezTo>
                    <a:pt x="56" y="21"/>
                    <a:pt x="56" y="21"/>
                    <a:pt x="56" y="21"/>
                  </a:cubicBezTo>
                  <a:cubicBezTo>
                    <a:pt x="61" y="28"/>
                    <a:pt x="63" y="49"/>
                    <a:pt x="48" y="5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8" name="Freeform 1408"/>
            <p:cNvSpPr>
              <a:spLocks noEditPoints="1"/>
            </p:cNvSpPr>
            <p:nvPr/>
          </p:nvSpPr>
          <p:spPr bwMode="auto">
            <a:xfrm>
              <a:off x="2754" y="1822"/>
              <a:ext cx="119" cy="63"/>
            </a:xfrm>
            <a:custGeom>
              <a:avLst/>
              <a:gdLst>
                <a:gd name="T0" fmla="*/ 0 w 119"/>
                <a:gd name="T1" fmla="*/ 17 h 63"/>
                <a:gd name="T2" fmla="*/ 31 w 119"/>
                <a:gd name="T3" fmla="*/ 63 h 63"/>
                <a:gd name="T4" fmla="*/ 119 w 119"/>
                <a:gd name="T5" fmla="*/ 41 h 63"/>
                <a:gd name="T6" fmla="*/ 85 w 119"/>
                <a:gd name="T7" fmla="*/ 0 h 63"/>
                <a:gd name="T8" fmla="*/ 0 w 119"/>
                <a:gd name="T9" fmla="*/ 17 h 63"/>
                <a:gd name="T10" fmla="*/ 39 w 119"/>
                <a:gd name="T11" fmla="*/ 46 h 63"/>
                <a:gd name="T12" fmla="*/ 24 w 119"/>
                <a:gd name="T13" fmla="*/ 24 h 63"/>
                <a:gd name="T14" fmla="*/ 78 w 119"/>
                <a:gd name="T15" fmla="*/ 14 h 63"/>
                <a:gd name="T16" fmla="*/ 95 w 119"/>
                <a:gd name="T17" fmla="*/ 34 h 63"/>
                <a:gd name="T18" fmla="*/ 39 w 119"/>
                <a:gd name="T19" fmla="*/ 4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63">
                  <a:moveTo>
                    <a:pt x="0" y="17"/>
                  </a:moveTo>
                  <a:lnTo>
                    <a:pt x="31" y="63"/>
                  </a:lnTo>
                  <a:lnTo>
                    <a:pt x="119" y="41"/>
                  </a:lnTo>
                  <a:lnTo>
                    <a:pt x="85" y="0"/>
                  </a:lnTo>
                  <a:lnTo>
                    <a:pt x="0" y="17"/>
                  </a:lnTo>
                  <a:close/>
                  <a:moveTo>
                    <a:pt x="39" y="46"/>
                  </a:moveTo>
                  <a:lnTo>
                    <a:pt x="24" y="24"/>
                  </a:lnTo>
                  <a:lnTo>
                    <a:pt x="78" y="14"/>
                  </a:lnTo>
                  <a:lnTo>
                    <a:pt x="95" y="34"/>
                  </a:lnTo>
                  <a:lnTo>
                    <a:pt x="39" y="46"/>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9" name="Freeform 1409"/>
            <p:cNvSpPr>
              <a:spLocks noEditPoints="1"/>
            </p:cNvSpPr>
            <p:nvPr/>
          </p:nvSpPr>
          <p:spPr bwMode="auto">
            <a:xfrm>
              <a:off x="2754" y="1822"/>
              <a:ext cx="119" cy="63"/>
            </a:xfrm>
            <a:custGeom>
              <a:avLst/>
              <a:gdLst>
                <a:gd name="T0" fmla="*/ 0 w 119"/>
                <a:gd name="T1" fmla="*/ 17 h 63"/>
                <a:gd name="T2" fmla="*/ 31 w 119"/>
                <a:gd name="T3" fmla="*/ 63 h 63"/>
                <a:gd name="T4" fmla="*/ 119 w 119"/>
                <a:gd name="T5" fmla="*/ 41 h 63"/>
                <a:gd name="T6" fmla="*/ 85 w 119"/>
                <a:gd name="T7" fmla="*/ 0 h 63"/>
                <a:gd name="T8" fmla="*/ 0 w 119"/>
                <a:gd name="T9" fmla="*/ 17 h 63"/>
                <a:gd name="T10" fmla="*/ 39 w 119"/>
                <a:gd name="T11" fmla="*/ 46 h 63"/>
                <a:gd name="T12" fmla="*/ 24 w 119"/>
                <a:gd name="T13" fmla="*/ 24 h 63"/>
                <a:gd name="T14" fmla="*/ 78 w 119"/>
                <a:gd name="T15" fmla="*/ 14 h 63"/>
                <a:gd name="T16" fmla="*/ 95 w 119"/>
                <a:gd name="T17" fmla="*/ 34 h 63"/>
                <a:gd name="T18" fmla="*/ 39 w 119"/>
                <a:gd name="T19" fmla="*/ 4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63">
                  <a:moveTo>
                    <a:pt x="0" y="17"/>
                  </a:moveTo>
                  <a:lnTo>
                    <a:pt x="31" y="63"/>
                  </a:lnTo>
                  <a:lnTo>
                    <a:pt x="119" y="41"/>
                  </a:lnTo>
                  <a:lnTo>
                    <a:pt x="85" y="0"/>
                  </a:lnTo>
                  <a:lnTo>
                    <a:pt x="0" y="17"/>
                  </a:lnTo>
                  <a:moveTo>
                    <a:pt x="39" y="46"/>
                  </a:moveTo>
                  <a:lnTo>
                    <a:pt x="24" y="24"/>
                  </a:lnTo>
                  <a:lnTo>
                    <a:pt x="78" y="14"/>
                  </a:lnTo>
                  <a:lnTo>
                    <a:pt x="95" y="34"/>
                  </a:lnTo>
                  <a:lnTo>
                    <a:pt x="39" y="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0" name="Freeform 1410"/>
            <p:cNvSpPr>
              <a:spLocks noEditPoints="1"/>
            </p:cNvSpPr>
            <p:nvPr/>
          </p:nvSpPr>
          <p:spPr bwMode="auto">
            <a:xfrm>
              <a:off x="4781" y="2389"/>
              <a:ext cx="90" cy="87"/>
            </a:xfrm>
            <a:custGeom>
              <a:avLst/>
              <a:gdLst>
                <a:gd name="T0" fmla="*/ 24 w 37"/>
                <a:gd name="T1" fmla="*/ 3 h 36"/>
                <a:gd name="T2" fmla="*/ 3 w 37"/>
                <a:gd name="T3" fmla="*/ 12 h 36"/>
                <a:gd name="T4" fmla="*/ 13 w 37"/>
                <a:gd name="T5" fmla="*/ 33 h 36"/>
                <a:gd name="T6" fmla="*/ 34 w 37"/>
                <a:gd name="T7" fmla="*/ 23 h 36"/>
                <a:gd name="T8" fmla="*/ 24 w 37"/>
                <a:gd name="T9" fmla="*/ 3 h 36"/>
                <a:gd name="T10" fmla="*/ 28 w 37"/>
                <a:gd name="T11" fmla="*/ 21 h 36"/>
                <a:gd name="T12" fmla="*/ 15 w 37"/>
                <a:gd name="T13" fmla="*/ 27 h 36"/>
                <a:gd name="T14" fmla="*/ 9 w 37"/>
                <a:gd name="T15" fmla="*/ 14 h 36"/>
                <a:gd name="T16" fmla="*/ 22 w 37"/>
                <a:gd name="T17" fmla="*/ 8 h 36"/>
                <a:gd name="T18" fmla="*/ 28 w 37"/>
                <a:gd name="T19"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6">
                  <a:moveTo>
                    <a:pt x="24" y="3"/>
                  </a:moveTo>
                  <a:cubicBezTo>
                    <a:pt x="15" y="0"/>
                    <a:pt x="6" y="4"/>
                    <a:pt x="3" y="12"/>
                  </a:cubicBezTo>
                  <a:cubicBezTo>
                    <a:pt x="0" y="21"/>
                    <a:pt x="5" y="30"/>
                    <a:pt x="13" y="33"/>
                  </a:cubicBezTo>
                  <a:cubicBezTo>
                    <a:pt x="22" y="36"/>
                    <a:pt x="31" y="31"/>
                    <a:pt x="34" y="23"/>
                  </a:cubicBezTo>
                  <a:cubicBezTo>
                    <a:pt x="37" y="15"/>
                    <a:pt x="32" y="6"/>
                    <a:pt x="24" y="3"/>
                  </a:cubicBezTo>
                  <a:close/>
                  <a:moveTo>
                    <a:pt x="28" y="21"/>
                  </a:moveTo>
                  <a:cubicBezTo>
                    <a:pt x="26" y="26"/>
                    <a:pt x="20" y="29"/>
                    <a:pt x="15" y="27"/>
                  </a:cubicBezTo>
                  <a:cubicBezTo>
                    <a:pt x="10" y="25"/>
                    <a:pt x="7" y="20"/>
                    <a:pt x="9" y="14"/>
                  </a:cubicBezTo>
                  <a:cubicBezTo>
                    <a:pt x="11" y="9"/>
                    <a:pt x="16" y="7"/>
                    <a:pt x="22" y="8"/>
                  </a:cubicBezTo>
                  <a:cubicBezTo>
                    <a:pt x="27" y="10"/>
                    <a:pt x="30" y="16"/>
                    <a:pt x="28" y="2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1" name="Freeform 1411"/>
            <p:cNvSpPr>
              <a:spLocks noEditPoints="1"/>
            </p:cNvSpPr>
            <p:nvPr/>
          </p:nvSpPr>
          <p:spPr bwMode="auto">
            <a:xfrm>
              <a:off x="4723" y="2267"/>
              <a:ext cx="94" cy="92"/>
            </a:xfrm>
            <a:custGeom>
              <a:avLst/>
              <a:gdLst>
                <a:gd name="T0" fmla="*/ 36 w 39"/>
                <a:gd name="T1" fmla="*/ 25 h 38"/>
                <a:gd name="T2" fmla="*/ 25 w 39"/>
                <a:gd name="T3" fmla="*/ 3 h 38"/>
                <a:gd name="T4" fmla="*/ 3 w 39"/>
                <a:gd name="T5" fmla="*/ 13 h 38"/>
                <a:gd name="T6" fmla="*/ 13 w 39"/>
                <a:gd name="T7" fmla="*/ 35 h 38"/>
                <a:gd name="T8" fmla="*/ 36 w 39"/>
                <a:gd name="T9" fmla="*/ 25 h 38"/>
                <a:gd name="T10" fmla="*/ 29 w 39"/>
                <a:gd name="T11" fmla="*/ 23 h 38"/>
                <a:gd name="T12" fmla="*/ 16 w 39"/>
                <a:gd name="T13" fmla="*/ 29 h 38"/>
                <a:gd name="T14" fmla="*/ 10 w 39"/>
                <a:gd name="T15" fmla="*/ 17 h 38"/>
                <a:gd name="T16" fmla="*/ 23 w 39"/>
                <a:gd name="T17" fmla="*/ 11 h 38"/>
                <a:gd name="T18" fmla="*/ 29 w 39"/>
                <a:gd name="T19"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8">
                  <a:moveTo>
                    <a:pt x="36" y="25"/>
                  </a:moveTo>
                  <a:cubicBezTo>
                    <a:pt x="39" y="16"/>
                    <a:pt x="34" y="6"/>
                    <a:pt x="25" y="3"/>
                  </a:cubicBezTo>
                  <a:cubicBezTo>
                    <a:pt x="16" y="0"/>
                    <a:pt x="6" y="4"/>
                    <a:pt x="3" y="13"/>
                  </a:cubicBezTo>
                  <a:cubicBezTo>
                    <a:pt x="0" y="22"/>
                    <a:pt x="4" y="32"/>
                    <a:pt x="13" y="35"/>
                  </a:cubicBezTo>
                  <a:cubicBezTo>
                    <a:pt x="22" y="38"/>
                    <a:pt x="32" y="34"/>
                    <a:pt x="36" y="25"/>
                  </a:cubicBezTo>
                  <a:close/>
                  <a:moveTo>
                    <a:pt x="29" y="23"/>
                  </a:moveTo>
                  <a:cubicBezTo>
                    <a:pt x="27" y="28"/>
                    <a:pt x="21" y="31"/>
                    <a:pt x="16" y="29"/>
                  </a:cubicBezTo>
                  <a:cubicBezTo>
                    <a:pt x="11" y="27"/>
                    <a:pt x="8" y="22"/>
                    <a:pt x="10" y="17"/>
                  </a:cubicBezTo>
                  <a:cubicBezTo>
                    <a:pt x="12" y="12"/>
                    <a:pt x="17" y="9"/>
                    <a:pt x="23" y="11"/>
                  </a:cubicBezTo>
                  <a:cubicBezTo>
                    <a:pt x="28" y="12"/>
                    <a:pt x="30" y="18"/>
                    <a:pt x="29" y="2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2" name="Freeform 1412"/>
            <p:cNvSpPr>
              <a:spLocks noEditPoints="1"/>
            </p:cNvSpPr>
            <p:nvPr/>
          </p:nvSpPr>
          <p:spPr bwMode="auto">
            <a:xfrm>
              <a:off x="4441" y="581"/>
              <a:ext cx="141" cy="139"/>
            </a:xfrm>
            <a:custGeom>
              <a:avLst/>
              <a:gdLst>
                <a:gd name="T0" fmla="*/ 5 w 58"/>
                <a:gd name="T1" fmla="*/ 19 h 57"/>
                <a:gd name="T2" fmla="*/ 21 w 58"/>
                <a:gd name="T3" fmla="*/ 52 h 57"/>
                <a:gd name="T4" fmla="*/ 54 w 58"/>
                <a:gd name="T5" fmla="*/ 37 h 57"/>
                <a:gd name="T6" fmla="*/ 37 w 58"/>
                <a:gd name="T7" fmla="*/ 4 h 57"/>
                <a:gd name="T8" fmla="*/ 5 w 58"/>
                <a:gd name="T9" fmla="*/ 19 h 57"/>
                <a:gd name="T10" fmla="*/ 12 w 58"/>
                <a:gd name="T11" fmla="*/ 20 h 57"/>
                <a:gd name="T12" fmla="*/ 32 w 58"/>
                <a:gd name="T13" fmla="*/ 11 h 57"/>
                <a:gd name="T14" fmla="*/ 43 w 58"/>
                <a:gd name="T15" fmla="*/ 33 h 57"/>
                <a:gd name="T16" fmla="*/ 23 w 58"/>
                <a:gd name="T17" fmla="*/ 41 h 57"/>
                <a:gd name="T18" fmla="*/ 12 w 58"/>
                <a:gd name="T19" fmla="*/ 2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57">
                  <a:moveTo>
                    <a:pt x="5" y="19"/>
                  </a:moveTo>
                  <a:cubicBezTo>
                    <a:pt x="0" y="32"/>
                    <a:pt x="8" y="47"/>
                    <a:pt x="21" y="52"/>
                  </a:cubicBezTo>
                  <a:cubicBezTo>
                    <a:pt x="35" y="57"/>
                    <a:pt x="49" y="50"/>
                    <a:pt x="54" y="37"/>
                  </a:cubicBezTo>
                  <a:cubicBezTo>
                    <a:pt x="58" y="24"/>
                    <a:pt x="51" y="9"/>
                    <a:pt x="37" y="4"/>
                  </a:cubicBezTo>
                  <a:cubicBezTo>
                    <a:pt x="24" y="0"/>
                    <a:pt x="9" y="6"/>
                    <a:pt x="5" y="19"/>
                  </a:cubicBezTo>
                  <a:close/>
                  <a:moveTo>
                    <a:pt x="12" y="20"/>
                  </a:moveTo>
                  <a:cubicBezTo>
                    <a:pt x="15" y="12"/>
                    <a:pt x="24" y="8"/>
                    <a:pt x="32" y="11"/>
                  </a:cubicBezTo>
                  <a:cubicBezTo>
                    <a:pt x="41" y="15"/>
                    <a:pt x="46" y="24"/>
                    <a:pt x="43" y="33"/>
                  </a:cubicBezTo>
                  <a:cubicBezTo>
                    <a:pt x="41" y="41"/>
                    <a:pt x="32" y="45"/>
                    <a:pt x="23" y="41"/>
                  </a:cubicBezTo>
                  <a:cubicBezTo>
                    <a:pt x="14" y="38"/>
                    <a:pt x="10" y="28"/>
                    <a:pt x="12" y="2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3" name="Freeform 1413"/>
            <p:cNvSpPr>
              <a:spLocks noEditPoints="1"/>
            </p:cNvSpPr>
            <p:nvPr/>
          </p:nvSpPr>
          <p:spPr bwMode="auto">
            <a:xfrm>
              <a:off x="4445" y="1078"/>
              <a:ext cx="78" cy="75"/>
            </a:xfrm>
            <a:custGeom>
              <a:avLst/>
              <a:gdLst>
                <a:gd name="T0" fmla="*/ 3 w 32"/>
                <a:gd name="T1" fmla="*/ 11 h 31"/>
                <a:gd name="T2" fmla="*/ 12 w 32"/>
                <a:gd name="T3" fmla="*/ 28 h 31"/>
                <a:gd name="T4" fmla="*/ 29 w 32"/>
                <a:gd name="T5" fmla="*/ 20 h 31"/>
                <a:gd name="T6" fmla="*/ 21 w 32"/>
                <a:gd name="T7" fmla="*/ 2 h 31"/>
                <a:gd name="T8" fmla="*/ 3 w 32"/>
                <a:gd name="T9" fmla="*/ 11 h 31"/>
                <a:gd name="T10" fmla="*/ 9 w 32"/>
                <a:gd name="T11" fmla="*/ 13 h 31"/>
                <a:gd name="T12" fmla="*/ 19 w 32"/>
                <a:gd name="T13" fmla="*/ 8 h 31"/>
                <a:gd name="T14" fmla="*/ 23 w 32"/>
                <a:gd name="T15" fmla="*/ 18 h 31"/>
                <a:gd name="T16" fmla="*/ 14 w 32"/>
                <a:gd name="T17" fmla="*/ 22 h 31"/>
                <a:gd name="T18" fmla="*/ 9 w 32"/>
                <a:gd name="T19"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1">
                  <a:moveTo>
                    <a:pt x="3" y="11"/>
                  </a:moveTo>
                  <a:cubicBezTo>
                    <a:pt x="0" y="18"/>
                    <a:pt x="4" y="26"/>
                    <a:pt x="12" y="28"/>
                  </a:cubicBezTo>
                  <a:cubicBezTo>
                    <a:pt x="19" y="31"/>
                    <a:pt x="27" y="27"/>
                    <a:pt x="29" y="20"/>
                  </a:cubicBezTo>
                  <a:cubicBezTo>
                    <a:pt x="32" y="13"/>
                    <a:pt x="28" y="5"/>
                    <a:pt x="21" y="2"/>
                  </a:cubicBezTo>
                  <a:cubicBezTo>
                    <a:pt x="14" y="0"/>
                    <a:pt x="5" y="3"/>
                    <a:pt x="3" y="11"/>
                  </a:cubicBezTo>
                  <a:close/>
                  <a:moveTo>
                    <a:pt x="9" y="13"/>
                  </a:moveTo>
                  <a:cubicBezTo>
                    <a:pt x="10" y="9"/>
                    <a:pt x="15" y="7"/>
                    <a:pt x="19" y="8"/>
                  </a:cubicBezTo>
                  <a:cubicBezTo>
                    <a:pt x="23" y="10"/>
                    <a:pt x="25" y="14"/>
                    <a:pt x="23" y="18"/>
                  </a:cubicBezTo>
                  <a:cubicBezTo>
                    <a:pt x="22" y="21"/>
                    <a:pt x="18" y="23"/>
                    <a:pt x="14" y="22"/>
                  </a:cubicBezTo>
                  <a:cubicBezTo>
                    <a:pt x="10" y="21"/>
                    <a:pt x="8" y="16"/>
                    <a:pt x="9" y="1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4" name="Freeform 1414"/>
            <p:cNvSpPr>
              <a:spLocks noEditPoints="1"/>
            </p:cNvSpPr>
            <p:nvPr/>
          </p:nvSpPr>
          <p:spPr bwMode="auto">
            <a:xfrm>
              <a:off x="4394" y="985"/>
              <a:ext cx="73" cy="71"/>
            </a:xfrm>
            <a:custGeom>
              <a:avLst/>
              <a:gdLst>
                <a:gd name="T0" fmla="*/ 11 w 30"/>
                <a:gd name="T1" fmla="*/ 27 h 29"/>
                <a:gd name="T2" fmla="*/ 28 w 30"/>
                <a:gd name="T3" fmla="*/ 19 h 29"/>
                <a:gd name="T4" fmla="*/ 19 w 30"/>
                <a:gd name="T5" fmla="*/ 2 h 29"/>
                <a:gd name="T6" fmla="*/ 2 w 30"/>
                <a:gd name="T7" fmla="*/ 10 h 29"/>
                <a:gd name="T8" fmla="*/ 11 w 30"/>
                <a:gd name="T9" fmla="*/ 27 h 29"/>
                <a:gd name="T10" fmla="*/ 8 w 30"/>
                <a:gd name="T11" fmla="*/ 12 h 29"/>
                <a:gd name="T12" fmla="*/ 16 w 30"/>
                <a:gd name="T13" fmla="*/ 8 h 29"/>
                <a:gd name="T14" fmla="*/ 20 w 30"/>
                <a:gd name="T15" fmla="*/ 17 h 29"/>
                <a:gd name="T16" fmla="*/ 12 w 30"/>
                <a:gd name="T17" fmla="*/ 20 h 29"/>
                <a:gd name="T18" fmla="*/ 8 w 30"/>
                <a:gd name="T19"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29">
                  <a:moveTo>
                    <a:pt x="11" y="27"/>
                  </a:moveTo>
                  <a:cubicBezTo>
                    <a:pt x="18" y="29"/>
                    <a:pt x="25" y="26"/>
                    <a:pt x="28" y="19"/>
                  </a:cubicBezTo>
                  <a:cubicBezTo>
                    <a:pt x="30" y="12"/>
                    <a:pt x="26" y="5"/>
                    <a:pt x="19" y="2"/>
                  </a:cubicBezTo>
                  <a:cubicBezTo>
                    <a:pt x="12" y="0"/>
                    <a:pt x="5" y="3"/>
                    <a:pt x="2" y="10"/>
                  </a:cubicBezTo>
                  <a:cubicBezTo>
                    <a:pt x="0" y="17"/>
                    <a:pt x="4" y="25"/>
                    <a:pt x="11" y="27"/>
                  </a:cubicBezTo>
                  <a:close/>
                  <a:moveTo>
                    <a:pt x="8" y="12"/>
                  </a:moveTo>
                  <a:cubicBezTo>
                    <a:pt x="9" y="9"/>
                    <a:pt x="13" y="7"/>
                    <a:pt x="16" y="8"/>
                  </a:cubicBezTo>
                  <a:cubicBezTo>
                    <a:pt x="19" y="10"/>
                    <a:pt x="21" y="13"/>
                    <a:pt x="20" y="17"/>
                  </a:cubicBezTo>
                  <a:cubicBezTo>
                    <a:pt x="19" y="20"/>
                    <a:pt x="15" y="22"/>
                    <a:pt x="12" y="20"/>
                  </a:cubicBezTo>
                  <a:cubicBezTo>
                    <a:pt x="8" y="19"/>
                    <a:pt x="6" y="16"/>
                    <a:pt x="8" y="1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5" name="Freeform 1415"/>
            <p:cNvSpPr>
              <a:spLocks noEditPoints="1"/>
            </p:cNvSpPr>
            <p:nvPr/>
          </p:nvSpPr>
          <p:spPr bwMode="auto">
            <a:xfrm>
              <a:off x="4095" y="898"/>
              <a:ext cx="81" cy="77"/>
            </a:xfrm>
            <a:custGeom>
              <a:avLst/>
              <a:gdLst>
                <a:gd name="T0" fmla="*/ 12 w 33"/>
                <a:gd name="T1" fmla="*/ 30 h 32"/>
                <a:gd name="T2" fmla="*/ 30 w 33"/>
                <a:gd name="T3" fmla="*/ 21 h 32"/>
                <a:gd name="T4" fmla="*/ 22 w 33"/>
                <a:gd name="T5" fmla="*/ 3 h 32"/>
                <a:gd name="T6" fmla="*/ 3 w 33"/>
                <a:gd name="T7" fmla="*/ 11 h 32"/>
                <a:gd name="T8" fmla="*/ 12 w 33"/>
                <a:gd name="T9" fmla="*/ 30 h 32"/>
                <a:gd name="T10" fmla="*/ 8 w 33"/>
                <a:gd name="T11" fmla="*/ 14 h 32"/>
                <a:gd name="T12" fmla="*/ 18 w 33"/>
                <a:gd name="T13" fmla="*/ 9 h 32"/>
                <a:gd name="T14" fmla="*/ 22 w 33"/>
                <a:gd name="T15" fmla="*/ 18 h 32"/>
                <a:gd name="T16" fmla="*/ 12 w 33"/>
                <a:gd name="T17" fmla="*/ 23 h 32"/>
                <a:gd name="T18" fmla="*/ 8 w 33"/>
                <a:gd name="T19"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2">
                  <a:moveTo>
                    <a:pt x="12" y="30"/>
                  </a:moveTo>
                  <a:cubicBezTo>
                    <a:pt x="20" y="32"/>
                    <a:pt x="28" y="28"/>
                    <a:pt x="30" y="21"/>
                  </a:cubicBezTo>
                  <a:cubicBezTo>
                    <a:pt x="33" y="14"/>
                    <a:pt x="29" y="5"/>
                    <a:pt x="22" y="3"/>
                  </a:cubicBezTo>
                  <a:cubicBezTo>
                    <a:pt x="14" y="0"/>
                    <a:pt x="6" y="4"/>
                    <a:pt x="3" y="11"/>
                  </a:cubicBezTo>
                  <a:cubicBezTo>
                    <a:pt x="0" y="19"/>
                    <a:pt x="4" y="27"/>
                    <a:pt x="12" y="30"/>
                  </a:cubicBezTo>
                  <a:close/>
                  <a:moveTo>
                    <a:pt x="8" y="14"/>
                  </a:moveTo>
                  <a:cubicBezTo>
                    <a:pt x="10" y="10"/>
                    <a:pt x="14" y="8"/>
                    <a:pt x="18" y="9"/>
                  </a:cubicBezTo>
                  <a:cubicBezTo>
                    <a:pt x="22" y="10"/>
                    <a:pt x="24" y="14"/>
                    <a:pt x="22" y="18"/>
                  </a:cubicBezTo>
                  <a:cubicBezTo>
                    <a:pt x="21" y="22"/>
                    <a:pt x="16" y="24"/>
                    <a:pt x="12" y="23"/>
                  </a:cubicBezTo>
                  <a:cubicBezTo>
                    <a:pt x="8" y="22"/>
                    <a:pt x="7" y="18"/>
                    <a:pt x="8" y="1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6" name="Freeform 1416"/>
            <p:cNvSpPr>
              <a:spLocks noEditPoints="1"/>
            </p:cNvSpPr>
            <p:nvPr/>
          </p:nvSpPr>
          <p:spPr bwMode="auto">
            <a:xfrm>
              <a:off x="4314" y="912"/>
              <a:ext cx="76" cy="76"/>
            </a:xfrm>
            <a:custGeom>
              <a:avLst/>
              <a:gdLst>
                <a:gd name="T0" fmla="*/ 11 w 31"/>
                <a:gd name="T1" fmla="*/ 29 h 31"/>
                <a:gd name="T2" fmla="*/ 29 w 31"/>
                <a:gd name="T3" fmla="*/ 20 h 31"/>
                <a:gd name="T4" fmla="*/ 20 w 31"/>
                <a:gd name="T5" fmla="*/ 3 h 31"/>
                <a:gd name="T6" fmla="*/ 2 w 31"/>
                <a:gd name="T7" fmla="*/ 11 h 31"/>
                <a:gd name="T8" fmla="*/ 11 w 31"/>
                <a:gd name="T9" fmla="*/ 29 h 31"/>
                <a:gd name="T10" fmla="*/ 9 w 31"/>
                <a:gd name="T11" fmla="*/ 13 h 31"/>
                <a:gd name="T12" fmla="*/ 18 w 31"/>
                <a:gd name="T13" fmla="*/ 9 h 31"/>
                <a:gd name="T14" fmla="*/ 22 w 31"/>
                <a:gd name="T15" fmla="*/ 17 h 31"/>
                <a:gd name="T16" fmla="*/ 13 w 31"/>
                <a:gd name="T17" fmla="*/ 21 h 31"/>
                <a:gd name="T18" fmla="*/ 9 w 31"/>
                <a:gd name="T19"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1" y="29"/>
                  </a:moveTo>
                  <a:cubicBezTo>
                    <a:pt x="18" y="31"/>
                    <a:pt x="26" y="27"/>
                    <a:pt x="29" y="20"/>
                  </a:cubicBezTo>
                  <a:cubicBezTo>
                    <a:pt x="31" y="13"/>
                    <a:pt x="28" y="5"/>
                    <a:pt x="20" y="3"/>
                  </a:cubicBezTo>
                  <a:cubicBezTo>
                    <a:pt x="13" y="0"/>
                    <a:pt x="5" y="4"/>
                    <a:pt x="2" y="11"/>
                  </a:cubicBezTo>
                  <a:cubicBezTo>
                    <a:pt x="0" y="18"/>
                    <a:pt x="4" y="26"/>
                    <a:pt x="11" y="29"/>
                  </a:cubicBezTo>
                  <a:close/>
                  <a:moveTo>
                    <a:pt x="9" y="13"/>
                  </a:moveTo>
                  <a:cubicBezTo>
                    <a:pt x="11" y="9"/>
                    <a:pt x="14" y="7"/>
                    <a:pt x="18" y="9"/>
                  </a:cubicBezTo>
                  <a:cubicBezTo>
                    <a:pt x="21" y="10"/>
                    <a:pt x="23" y="14"/>
                    <a:pt x="22" y="17"/>
                  </a:cubicBezTo>
                  <a:cubicBezTo>
                    <a:pt x="21" y="20"/>
                    <a:pt x="17" y="22"/>
                    <a:pt x="13" y="21"/>
                  </a:cubicBezTo>
                  <a:cubicBezTo>
                    <a:pt x="10" y="20"/>
                    <a:pt x="8" y="16"/>
                    <a:pt x="9" y="1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7" name="Freeform 1417"/>
            <p:cNvSpPr>
              <a:spLocks noEditPoints="1"/>
            </p:cNvSpPr>
            <p:nvPr/>
          </p:nvSpPr>
          <p:spPr bwMode="auto">
            <a:xfrm>
              <a:off x="4205" y="878"/>
              <a:ext cx="80" cy="78"/>
            </a:xfrm>
            <a:custGeom>
              <a:avLst/>
              <a:gdLst>
                <a:gd name="T0" fmla="*/ 11 w 33"/>
                <a:gd name="T1" fmla="*/ 29 h 32"/>
                <a:gd name="T2" fmla="*/ 30 w 33"/>
                <a:gd name="T3" fmla="*/ 21 h 32"/>
                <a:gd name="T4" fmla="*/ 21 w 33"/>
                <a:gd name="T5" fmla="*/ 3 h 32"/>
                <a:gd name="T6" fmla="*/ 3 w 33"/>
                <a:gd name="T7" fmla="*/ 11 h 32"/>
                <a:gd name="T8" fmla="*/ 11 w 33"/>
                <a:gd name="T9" fmla="*/ 29 h 32"/>
                <a:gd name="T10" fmla="*/ 8 w 33"/>
                <a:gd name="T11" fmla="*/ 13 h 32"/>
                <a:gd name="T12" fmla="*/ 18 w 33"/>
                <a:gd name="T13" fmla="*/ 9 h 32"/>
                <a:gd name="T14" fmla="*/ 22 w 33"/>
                <a:gd name="T15" fmla="*/ 18 h 32"/>
                <a:gd name="T16" fmla="*/ 13 w 33"/>
                <a:gd name="T17" fmla="*/ 23 h 32"/>
                <a:gd name="T18" fmla="*/ 8 w 33"/>
                <a:gd name="T19" fmla="*/ 1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2">
                  <a:moveTo>
                    <a:pt x="11" y="29"/>
                  </a:moveTo>
                  <a:cubicBezTo>
                    <a:pt x="19" y="32"/>
                    <a:pt x="27" y="28"/>
                    <a:pt x="30" y="21"/>
                  </a:cubicBezTo>
                  <a:cubicBezTo>
                    <a:pt x="33" y="13"/>
                    <a:pt x="29" y="5"/>
                    <a:pt x="21" y="3"/>
                  </a:cubicBezTo>
                  <a:cubicBezTo>
                    <a:pt x="14" y="0"/>
                    <a:pt x="5" y="4"/>
                    <a:pt x="3" y="11"/>
                  </a:cubicBezTo>
                  <a:cubicBezTo>
                    <a:pt x="0" y="18"/>
                    <a:pt x="4" y="27"/>
                    <a:pt x="11" y="29"/>
                  </a:cubicBezTo>
                  <a:close/>
                  <a:moveTo>
                    <a:pt x="8" y="13"/>
                  </a:moveTo>
                  <a:cubicBezTo>
                    <a:pt x="10" y="10"/>
                    <a:pt x="14" y="8"/>
                    <a:pt x="18" y="9"/>
                  </a:cubicBezTo>
                  <a:cubicBezTo>
                    <a:pt x="22" y="10"/>
                    <a:pt x="24" y="15"/>
                    <a:pt x="22" y="18"/>
                  </a:cubicBezTo>
                  <a:cubicBezTo>
                    <a:pt x="21" y="22"/>
                    <a:pt x="17" y="24"/>
                    <a:pt x="13" y="23"/>
                  </a:cubicBezTo>
                  <a:cubicBezTo>
                    <a:pt x="9" y="21"/>
                    <a:pt x="7" y="17"/>
                    <a:pt x="8" y="1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8" name="Freeform 1418"/>
            <p:cNvSpPr>
              <a:spLocks noEditPoints="1"/>
            </p:cNvSpPr>
            <p:nvPr/>
          </p:nvSpPr>
          <p:spPr bwMode="auto">
            <a:xfrm>
              <a:off x="2785" y="1883"/>
              <a:ext cx="134" cy="73"/>
            </a:xfrm>
            <a:custGeom>
              <a:avLst/>
              <a:gdLst>
                <a:gd name="T0" fmla="*/ 93 w 134"/>
                <a:gd name="T1" fmla="*/ 2 h 73"/>
                <a:gd name="T2" fmla="*/ 0 w 134"/>
                <a:gd name="T3" fmla="*/ 24 h 73"/>
                <a:gd name="T4" fmla="*/ 37 w 134"/>
                <a:gd name="T5" fmla="*/ 73 h 73"/>
                <a:gd name="T6" fmla="*/ 134 w 134"/>
                <a:gd name="T7" fmla="*/ 43 h 73"/>
                <a:gd name="T8" fmla="*/ 95 w 134"/>
                <a:gd name="T9" fmla="*/ 0 h 73"/>
                <a:gd name="T10" fmla="*/ 93 w 134"/>
                <a:gd name="T11" fmla="*/ 2 h 73"/>
                <a:gd name="T12" fmla="*/ 42 w 134"/>
                <a:gd name="T13" fmla="*/ 53 h 73"/>
                <a:gd name="T14" fmla="*/ 22 w 134"/>
                <a:gd name="T15" fmla="*/ 31 h 73"/>
                <a:gd name="T16" fmla="*/ 90 w 134"/>
                <a:gd name="T17" fmla="*/ 14 h 73"/>
                <a:gd name="T18" fmla="*/ 110 w 134"/>
                <a:gd name="T19" fmla="*/ 36 h 73"/>
                <a:gd name="T20" fmla="*/ 42 w 134"/>
                <a:gd name="T2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4" h="73">
                  <a:moveTo>
                    <a:pt x="93" y="2"/>
                  </a:moveTo>
                  <a:lnTo>
                    <a:pt x="0" y="24"/>
                  </a:lnTo>
                  <a:lnTo>
                    <a:pt x="37" y="73"/>
                  </a:lnTo>
                  <a:lnTo>
                    <a:pt x="134" y="43"/>
                  </a:lnTo>
                  <a:lnTo>
                    <a:pt x="95" y="0"/>
                  </a:lnTo>
                  <a:lnTo>
                    <a:pt x="93" y="2"/>
                  </a:lnTo>
                  <a:close/>
                  <a:moveTo>
                    <a:pt x="42" y="53"/>
                  </a:moveTo>
                  <a:lnTo>
                    <a:pt x="22" y="31"/>
                  </a:lnTo>
                  <a:lnTo>
                    <a:pt x="90" y="14"/>
                  </a:lnTo>
                  <a:lnTo>
                    <a:pt x="110" y="36"/>
                  </a:lnTo>
                  <a:lnTo>
                    <a:pt x="42" y="53"/>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9" name="Freeform 1419"/>
            <p:cNvSpPr>
              <a:spLocks noEditPoints="1"/>
            </p:cNvSpPr>
            <p:nvPr/>
          </p:nvSpPr>
          <p:spPr bwMode="auto">
            <a:xfrm>
              <a:off x="2785" y="1883"/>
              <a:ext cx="134" cy="73"/>
            </a:xfrm>
            <a:custGeom>
              <a:avLst/>
              <a:gdLst>
                <a:gd name="T0" fmla="*/ 93 w 134"/>
                <a:gd name="T1" fmla="*/ 2 h 73"/>
                <a:gd name="T2" fmla="*/ 0 w 134"/>
                <a:gd name="T3" fmla="*/ 24 h 73"/>
                <a:gd name="T4" fmla="*/ 37 w 134"/>
                <a:gd name="T5" fmla="*/ 73 h 73"/>
                <a:gd name="T6" fmla="*/ 134 w 134"/>
                <a:gd name="T7" fmla="*/ 43 h 73"/>
                <a:gd name="T8" fmla="*/ 95 w 134"/>
                <a:gd name="T9" fmla="*/ 0 h 73"/>
                <a:gd name="T10" fmla="*/ 93 w 134"/>
                <a:gd name="T11" fmla="*/ 2 h 73"/>
                <a:gd name="T12" fmla="*/ 42 w 134"/>
                <a:gd name="T13" fmla="*/ 53 h 73"/>
                <a:gd name="T14" fmla="*/ 22 w 134"/>
                <a:gd name="T15" fmla="*/ 31 h 73"/>
                <a:gd name="T16" fmla="*/ 90 w 134"/>
                <a:gd name="T17" fmla="*/ 14 h 73"/>
                <a:gd name="T18" fmla="*/ 110 w 134"/>
                <a:gd name="T19" fmla="*/ 36 h 73"/>
                <a:gd name="T20" fmla="*/ 42 w 134"/>
                <a:gd name="T2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4" h="73">
                  <a:moveTo>
                    <a:pt x="93" y="2"/>
                  </a:moveTo>
                  <a:lnTo>
                    <a:pt x="0" y="24"/>
                  </a:lnTo>
                  <a:lnTo>
                    <a:pt x="37" y="73"/>
                  </a:lnTo>
                  <a:lnTo>
                    <a:pt x="134" y="43"/>
                  </a:lnTo>
                  <a:lnTo>
                    <a:pt x="95" y="0"/>
                  </a:lnTo>
                  <a:lnTo>
                    <a:pt x="93" y="2"/>
                  </a:lnTo>
                  <a:moveTo>
                    <a:pt x="42" y="53"/>
                  </a:moveTo>
                  <a:lnTo>
                    <a:pt x="22" y="31"/>
                  </a:lnTo>
                  <a:lnTo>
                    <a:pt x="90" y="14"/>
                  </a:lnTo>
                  <a:lnTo>
                    <a:pt x="110" y="36"/>
                  </a:lnTo>
                  <a:lnTo>
                    <a:pt x="42" y="5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0" name="Freeform 1420"/>
            <p:cNvSpPr>
              <a:spLocks noEditPoints="1"/>
            </p:cNvSpPr>
            <p:nvPr/>
          </p:nvSpPr>
          <p:spPr bwMode="auto">
            <a:xfrm>
              <a:off x="6011" y="1238"/>
              <a:ext cx="109" cy="119"/>
            </a:xfrm>
            <a:custGeom>
              <a:avLst/>
              <a:gdLst>
                <a:gd name="T0" fmla="*/ 13 w 45"/>
                <a:gd name="T1" fmla="*/ 42 h 49"/>
                <a:gd name="T2" fmla="*/ 40 w 45"/>
                <a:gd name="T3" fmla="*/ 37 h 49"/>
                <a:gd name="T4" fmla="*/ 33 w 45"/>
                <a:gd name="T5" fmla="*/ 6 h 49"/>
                <a:gd name="T6" fmla="*/ 6 w 45"/>
                <a:gd name="T7" fmla="*/ 11 h 49"/>
                <a:gd name="T8" fmla="*/ 13 w 45"/>
                <a:gd name="T9" fmla="*/ 42 h 49"/>
                <a:gd name="T10" fmla="*/ 12 w 45"/>
                <a:gd name="T11" fmla="*/ 16 h 49"/>
                <a:gd name="T12" fmla="*/ 29 w 45"/>
                <a:gd name="T13" fmla="*/ 13 h 49"/>
                <a:gd name="T14" fmla="*/ 34 w 45"/>
                <a:gd name="T15" fmla="*/ 33 h 49"/>
                <a:gd name="T16" fmla="*/ 17 w 45"/>
                <a:gd name="T17" fmla="*/ 36 h 49"/>
                <a:gd name="T18" fmla="*/ 12 w 45"/>
                <a:gd name="T19" fmla="*/ 1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9">
                  <a:moveTo>
                    <a:pt x="13" y="42"/>
                  </a:moveTo>
                  <a:cubicBezTo>
                    <a:pt x="22" y="49"/>
                    <a:pt x="34" y="47"/>
                    <a:pt x="40" y="37"/>
                  </a:cubicBezTo>
                  <a:cubicBezTo>
                    <a:pt x="45" y="27"/>
                    <a:pt x="42" y="13"/>
                    <a:pt x="33" y="6"/>
                  </a:cubicBezTo>
                  <a:cubicBezTo>
                    <a:pt x="24" y="0"/>
                    <a:pt x="12" y="2"/>
                    <a:pt x="6" y="11"/>
                  </a:cubicBezTo>
                  <a:cubicBezTo>
                    <a:pt x="0" y="21"/>
                    <a:pt x="3" y="35"/>
                    <a:pt x="13" y="42"/>
                  </a:cubicBezTo>
                  <a:close/>
                  <a:moveTo>
                    <a:pt x="12" y="16"/>
                  </a:moveTo>
                  <a:cubicBezTo>
                    <a:pt x="15" y="9"/>
                    <a:pt x="23" y="8"/>
                    <a:pt x="29" y="13"/>
                  </a:cubicBezTo>
                  <a:cubicBezTo>
                    <a:pt x="35" y="18"/>
                    <a:pt x="38" y="27"/>
                    <a:pt x="34" y="33"/>
                  </a:cubicBezTo>
                  <a:cubicBezTo>
                    <a:pt x="31" y="39"/>
                    <a:pt x="23" y="40"/>
                    <a:pt x="17" y="36"/>
                  </a:cubicBezTo>
                  <a:cubicBezTo>
                    <a:pt x="11" y="31"/>
                    <a:pt x="8" y="22"/>
                    <a:pt x="12" y="16"/>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1" name="Freeform 1421"/>
            <p:cNvSpPr>
              <a:spLocks noEditPoints="1"/>
            </p:cNvSpPr>
            <p:nvPr/>
          </p:nvSpPr>
          <p:spPr bwMode="auto">
            <a:xfrm>
              <a:off x="2379" y="1895"/>
              <a:ext cx="120" cy="68"/>
            </a:xfrm>
            <a:custGeom>
              <a:avLst/>
              <a:gdLst>
                <a:gd name="T0" fmla="*/ 100 w 120"/>
                <a:gd name="T1" fmla="*/ 0 h 68"/>
                <a:gd name="T2" fmla="*/ 0 w 120"/>
                <a:gd name="T3" fmla="*/ 19 h 68"/>
                <a:gd name="T4" fmla="*/ 15 w 120"/>
                <a:gd name="T5" fmla="*/ 68 h 68"/>
                <a:gd name="T6" fmla="*/ 120 w 120"/>
                <a:gd name="T7" fmla="*/ 44 h 68"/>
                <a:gd name="T8" fmla="*/ 100 w 120"/>
                <a:gd name="T9" fmla="*/ 0 h 68"/>
                <a:gd name="T10" fmla="*/ 27 w 120"/>
                <a:gd name="T11" fmla="*/ 51 h 68"/>
                <a:gd name="T12" fmla="*/ 15 w 120"/>
                <a:gd name="T13" fmla="*/ 29 h 68"/>
                <a:gd name="T14" fmla="*/ 86 w 120"/>
                <a:gd name="T15" fmla="*/ 14 h 68"/>
                <a:gd name="T16" fmla="*/ 98 w 120"/>
                <a:gd name="T17" fmla="*/ 36 h 68"/>
                <a:gd name="T18" fmla="*/ 27 w 120"/>
                <a:gd name="T19"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68">
                  <a:moveTo>
                    <a:pt x="100" y="0"/>
                  </a:moveTo>
                  <a:lnTo>
                    <a:pt x="0" y="19"/>
                  </a:lnTo>
                  <a:lnTo>
                    <a:pt x="15" y="68"/>
                  </a:lnTo>
                  <a:lnTo>
                    <a:pt x="120" y="44"/>
                  </a:lnTo>
                  <a:lnTo>
                    <a:pt x="100" y="0"/>
                  </a:lnTo>
                  <a:close/>
                  <a:moveTo>
                    <a:pt x="27" y="51"/>
                  </a:moveTo>
                  <a:lnTo>
                    <a:pt x="15" y="29"/>
                  </a:lnTo>
                  <a:lnTo>
                    <a:pt x="86" y="14"/>
                  </a:lnTo>
                  <a:lnTo>
                    <a:pt x="98" y="36"/>
                  </a:lnTo>
                  <a:lnTo>
                    <a:pt x="27" y="51"/>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2" name="Freeform 1422"/>
            <p:cNvSpPr>
              <a:spLocks noEditPoints="1"/>
            </p:cNvSpPr>
            <p:nvPr/>
          </p:nvSpPr>
          <p:spPr bwMode="auto">
            <a:xfrm>
              <a:off x="2379" y="1895"/>
              <a:ext cx="120" cy="68"/>
            </a:xfrm>
            <a:custGeom>
              <a:avLst/>
              <a:gdLst>
                <a:gd name="T0" fmla="*/ 100 w 120"/>
                <a:gd name="T1" fmla="*/ 0 h 68"/>
                <a:gd name="T2" fmla="*/ 0 w 120"/>
                <a:gd name="T3" fmla="*/ 19 h 68"/>
                <a:gd name="T4" fmla="*/ 15 w 120"/>
                <a:gd name="T5" fmla="*/ 68 h 68"/>
                <a:gd name="T6" fmla="*/ 120 w 120"/>
                <a:gd name="T7" fmla="*/ 44 h 68"/>
                <a:gd name="T8" fmla="*/ 100 w 120"/>
                <a:gd name="T9" fmla="*/ 0 h 68"/>
                <a:gd name="T10" fmla="*/ 27 w 120"/>
                <a:gd name="T11" fmla="*/ 51 h 68"/>
                <a:gd name="T12" fmla="*/ 15 w 120"/>
                <a:gd name="T13" fmla="*/ 29 h 68"/>
                <a:gd name="T14" fmla="*/ 86 w 120"/>
                <a:gd name="T15" fmla="*/ 14 h 68"/>
                <a:gd name="T16" fmla="*/ 98 w 120"/>
                <a:gd name="T17" fmla="*/ 36 h 68"/>
                <a:gd name="T18" fmla="*/ 27 w 120"/>
                <a:gd name="T19"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68">
                  <a:moveTo>
                    <a:pt x="100" y="0"/>
                  </a:moveTo>
                  <a:lnTo>
                    <a:pt x="0" y="19"/>
                  </a:lnTo>
                  <a:lnTo>
                    <a:pt x="15" y="68"/>
                  </a:lnTo>
                  <a:lnTo>
                    <a:pt x="120" y="44"/>
                  </a:lnTo>
                  <a:lnTo>
                    <a:pt x="100" y="0"/>
                  </a:lnTo>
                  <a:moveTo>
                    <a:pt x="27" y="51"/>
                  </a:moveTo>
                  <a:lnTo>
                    <a:pt x="15" y="29"/>
                  </a:lnTo>
                  <a:lnTo>
                    <a:pt x="86" y="14"/>
                  </a:lnTo>
                  <a:lnTo>
                    <a:pt x="98" y="36"/>
                  </a:lnTo>
                  <a:lnTo>
                    <a:pt x="27" y="5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3" name="Freeform 1423"/>
            <p:cNvSpPr>
              <a:spLocks noEditPoints="1"/>
            </p:cNvSpPr>
            <p:nvPr/>
          </p:nvSpPr>
          <p:spPr bwMode="auto">
            <a:xfrm>
              <a:off x="2307" y="2002"/>
              <a:ext cx="85" cy="73"/>
            </a:xfrm>
            <a:custGeom>
              <a:avLst/>
              <a:gdLst>
                <a:gd name="T0" fmla="*/ 0 w 85"/>
                <a:gd name="T1" fmla="*/ 19 h 73"/>
                <a:gd name="T2" fmla="*/ 17 w 85"/>
                <a:gd name="T3" fmla="*/ 73 h 73"/>
                <a:gd name="T4" fmla="*/ 85 w 85"/>
                <a:gd name="T5" fmla="*/ 53 h 73"/>
                <a:gd name="T6" fmla="*/ 65 w 85"/>
                <a:gd name="T7" fmla="*/ 0 h 73"/>
                <a:gd name="T8" fmla="*/ 0 w 85"/>
                <a:gd name="T9" fmla="*/ 19 h 73"/>
                <a:gd name="T10" fmla="*/ 29 w 85"/>
                <a:gd name="T11" fmla="*/ 56 h 73"/>
                <a:gd name="T12" fmla="*/ 19 w 85"/>
                <a:gd name="T13" fmla="*/ 27 h 73"/>
                <a:gd name="T14" fmla="*/ 55 w 85"/>
                <a:gd name="T15" fmla="*/ 17 h 73"/>
                <a:gd name="T16" fmla="*/ 68 w 85"/>
                <a:gd name="T17" fmla="*/ 46 h 73"/>
                <a:gd name="T18" fmla="*/ 29 w 85"/>
                <a:gd name="T19" fmla="*/ 5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73">
                  <a:moveTo>
                    <a:pt x="0" y="19"/>
                  </a:moveTo>
                  <a:lnTo>
                    <a:pt x="17" y="73"/>
                  </a:lnTo>
                  <a:lnTo>
                    <a:pt x="85" y="53"/>
                  </a:lnTo>
                  <a:lnTo>
                    <a:pt x="65" y="0"/>
                  </a:lnTo>
                  <a:lnTo>
                    <a:pt x="0" y="19"/>
                  </a:lnTo>
                  <a:close/>
                  <a:moveTo>
                    <a:pt x="29" y="56"/>
                  </a:moveTo>
                  <a:lnTo>
                    <a:pt x="19" y="27"/>
                  </a:lnTo>
                  <a:lnTo>
                    <a:pt x="55" y="17"/>
                  </a:lnTo>
                  <a:lnTo>
                    <a:pt x="68" y="46"/>
                  </a:lnTo>
                  <a:lnTo>
                    <a:pt x="29" y="56"/>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4" name="Freeform 1424"/>
            <p:cNvSpPr>
              <a:spLocks noEditPoints="1"/>
            </p:cNvSpPr>
            <p:nvPr/>
          </p:nvSpPr>
          <p:spPr bwMode="auto">
            <a:xfrm>
              <a:off x="2307" y="2002"/>
              <a:ext cx="85" cy="73"/>
            </a:xfrm>
            <a:custGeom>
              <a:avLst/>
              <a:gdLst>
                <a:gd name="T0" fmla="*/ 0 w 85"/>
                <a:gd name="T1" fmla="*/ 19 h 73"/>
                <a:gd name="T2" fmla="*/ 17 w 85"/>
                <a:gd name="T3" fmla="*/ 73 h 73"/>
                <a:gd name="T4" fmla="*/ 85 w 85"/>
                <a:gd name="T5" fmla="*/ 53 h 73"/>
                <a:gd name="T6" fmla="*/ 65 w 85"/>
                <a:gd name="T7" fmla="*/ 0 h 73"/>
                <a:gd name="T8" fmla="*/ 0 w 85"/>
                <a:gd name="T9" fmla="*/ 19 h 73"/>
                <a:gd name="T10" fmla="*/ 29 w 85"/>
                <a:gd name="T11" fmla="*/ 56 h 73"/>
                <a:gd name="T12" fmla="*/ 19 w 85"/>
                <a:gd name="T13" fmla="*/ 27 h 73"/>
                <a:gd name="T14" fmla="*/ 55 w 85"/>
                <a:gd name="T15" fmla="*/ 17 h 73"/>
                <a:gd name="T16" fmla="*/ 68 w 85"/>
                <a:gd name="T17" fmla="*/ 46 h 73"/>
                <a:gd name="T18" fmla="*/ 29 w 85"/>
                <a:gd name="T19" fmla="*/ 5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73">
                  <a:moveTo>
                    <a:pt x="0" y="19"/>
                  </a:moveTo>
                  <a:lnTo>
                    <a:pt x="17" y="73"/>
                  </a:lnTo>
                  <a:lnTo>
                    <a:pt x="85" y="53"/>
                  </a:lnTo>
                  <a:lnTo>
                    <a:pt x="65" y="0"/>
                  </a:lnTo>
                  <a:lnTo>
                    <a:pt x="0" y="19"/>
                  </a:lnTo>
                  <a:moveTo>
                    <a:pt x="29" y="56"/>
                  </a:moveTo>
                  <a:lnTo>
                    <a:pt x="19" y="27"/>
                  </a:lnTo>
                  <a:lnTo>
                    <a:pt x="55" y="17"/>
                  </a:lnTo>
                  <a:lnTo>
                    <a:pt x="68" y="46"/>
                  </a:lnTo>
                  <a:lnTo>
                    <a:pt x="29" y="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5" name="Freeform 1425"/>
            <p:cNvSpPr>
              <a:spLocks noEditPoints="1"/>
            </p:cNvSpPr>
            <p:nvPr/>
          </p:nvSpPr>
          <p:spPr bwMode="auto">
            <a:xfrm>
              <a:off x="2285" y="1922"/>
              <a:ext cx="85" cy="60"/>
            </a:xfrm>
            <a:custGeom>
              <a:avLst/>
              <a:gdLst>
                <a:gd name="T0" fmla="*/ 68 w 85"/>
                <a:gd name="T1" fmla="*/ 0 h 60"/>
                <a:gd name="T2" fmla="*/ 0 w 85"/>
                <a:gd name="T3" fmla="*/ 14 h 60"/>
                <a:gd name="T4" fmla="*/ 12 w 85"/>
                <a:gd name="T5" fmla="*/ 60 h 60"/>
                <a:gd name="T6" fmla="*/ 85 w 85"/>
                <a:gd name="T7" fmla="*/ 43 h 60"/>
                <a:gd name="T8" fmla="*/ 68 w 85"/>
                <a:gd name="T9" fmla="*/ 0 h 60"/>
                <a:gd name="T10" fmla="*/ 19 w 85"/>
                <a:gd name="T11" fmla="*/ 24 h 60"/>
                <a:gd name="T12" fmla="*/ 58 w 85"/>
                <a:gd name="T13" fmla="*/ 17 h 60"/>
                <a:gd name="T14" fmla="*/ 68 w 85"/>
                <a:gd name="T15" fmla="*/ 34 h 60"/>
                <a:gd name="T16" fmla="*/ 26 w 85"/>
                <a:gd name="T17" fmla="*/ 43 h 60"/>
                <a:gd name="T18" fmla="*/ 19 w 85"/>
                <a:gd name="T19" fmla="*/ 2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60">
                  <a:moveTo>
                    <a:pt x="68" y="0"/>
                  </a:moveTo>
                  <a:lnTo>
                    <a:pt x="0" y="14"/>
                  </a:lnTo>
                  <a:lnTo>
                    <a:pt x="12" y="60"/>
                  </a:lnTo>
                  <a:lnTo>
                    <a:pt x="85" y="43"/>
                  </a:lnTo>
                  <a:lnTo>
                    <a:pt x="68" y="0"/>
                  </a:lnTo>
                  <a:close/>
                  <a:moveTo>
                    <a:pt x="19" y="24"/>
                  </a:moveTo>
                  <a:lnTo>
                    <a:pt x="58" y="17"/>
                  </a:lnTo>
                  <a:lnTo>
                    <a:pt x="68" y="34"/>
                  </a:lnTo>
                  <a:lnTo>
                    <a:pt x="26" y="43"/>
                  </a:lnTo>
                  <a:lnTo>
                    <a:pt x="19" y="24"/>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6" name="Freeform 1426"/>
            <p:cNvSpPr>
              <a:spLocks noEditPoints="1"/>
            </p:cNvSpPr>
            <p:nvPr/>
          </p:nvSpPr>
          <p:spPr bwMode="auto">
            <a:xfrm>
              <a:off x="2285" y="1922"/>
              <a:ext cx="85" cy="60"/>
            </a:xfrm>
            <a:custGeom>
              <a:avLst/>
              <a:gdLst>
                <a:gd name="T0" fmla="*/ 68 w 85"/>
                <a:gd name="T1" fmla="*/ 0 h 60"/>
                <a:gd name="T2" fmla="*/ 0 w 85"/>
                <a:gd name="T3" fmla="*/ 14 h 60"/>
                <a:gd name="T4" fmla="*/ 12 w 85"/>
                <a:gd name="T5" fmla="*/ 60 h 60"/>
                <a:gd name="T6" fmla="*/ 85 w 85"/>
                <a:gd name="T7" fmla="*/ 43 h 60"/>
                <a:gd name="T8" fmla="*/ 68 w 85"/>
                <a:gd name="T9" fmla="*/ 0 h 60"/>
                <a:gd name="T10" fmla="*/ 19 w 85"/>
                <a:gd name="T11" fmla="*/ 24 h 60"/>
                <a:gd name="T12" fmla="*/ 58 w 85"/>
                <a:gd name="T13" fmla="*/ 17 h 60"/>
                <a:gd name="T14" fmla="*/ 68 w 85"/>
                <a:gd name="T15" fmla="*/ 34 h 60"/>
                <a:gd name="T16" fmla="*/ 26 w 85"/>
                <a:gd name="T17" fmla="*/ 43 h 60"/>
                <a:gd name="T18" fmla="*/ 19 w 85"/>
                <a:gd name="T19" fmla="*/ 2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60">
                  <a:moveTo>
                    <a:pt x="68" y="0"/>
                  </a:moveTo>
                  <a:lnTo>
                    <a:pt x="0" y="14"/>
                  </a:lnTo>
                  <a:lnTo>
                    <a:pt x="12" y="60"/>
                  </a:lnTo>
                  <a:lnTo>
                    <a:pt x="85" y="43"/>
                  </a:lnTo>
                  <a:lnTo>
                    <a:pt x="68" y="0"/>
                  </a:lnTo>
                  <a:moveTo>
                    <a:pt x="19" y="24"/>
                  </a:moveTo>
                  <a:lnTo>
                    <a:pt x="58" y="17"/>
                  </a:lnTo>
                  <a:lnTo>
                    <a:pt x="68" y="34"/>
                  </a:lnTo>
                  <a:lnTo>
                    <a:pt x="26" y="43"/>
                  </a:lnTo>
                  <a:lnTo>
                    <a:pt x="19"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7" name="Freeform 1427"/>
            <p:cNvSpPr>
              <a:spLocks noEditPoints="1"/>
            </p:cNvSpPr>
            <p:nvPr/>
          </p:nvSpPr>
          <p:spPr bwMode="auto">
            <a:xfrm>
              <a:off x="2401" y="1973"/>
              <a:ext cx="132" cy="80"/>
            </a:xfrm>
            <a:custGeom>
              <a:avLst/>
              <a:gdLst>
                <a:gd name="T0" fmla="*/ 105 w 132"/>
                <a:gd name="T1" fmla="*/ 0 h 80"/>
                <a:gd name="T2" fmla="*/ 0 w 132"/>
                <a:gd name="T3" fmla="*/ 24 h 80"/>
                <a:gd name="T4" fmla="*/ 25 w 132"/>
                <a:gd name="T5" fmla="*/ 80 h 80"/>
                <a:gd name="T6" fmla="*/ 132 w 132"/>
                <a:gd name="T7" fmla="*/ 51 h 80"/>
                <a:gd name="T8" fmla="*/ 105 w 132"/>
                <a:gd name="T9" fmla="*/ 0 h 80"/>
                <a:gd name="T10" fmla="*/ 20 w 132"/>
                <a:gd name="T11" fmla="*/ 34 h 80"/>
                <a:gd name="T12" fmla="*/ 95 w 132"/>
                <a:gd name="T13" fmla="*/ 17 h 80"/>
                <a:gd name="T14" fmla="*/ 110 w 132"/>
                <a:gd name="T15" fmla="*/ 43 h 80"/>
                <a:gd name="T16" fmla="*/ 37 w 132"/>
                <a:gd name="T17" fmla="*/ 63 h 80"/>
                <a:gd name="T18" fmla="*/ 20 w 132"/>
                <a:gd name="T19" fmla="*/ 34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80">
                  <a:moveTo>
                    <a:pt x="105" y="0"/>
                  </a:moveTo>
                  <a:lnTo>
                    <a:pt x="0" y="24"/>
                  </a:lnTo>
                  <a:lnTo>
                    <a:pt x="25" y="80"/>
                  </a:lnTo>
                  <a:lnTo>
                    <a:pt x="132" y="51"/>
                  </a:lnTo>
                  <a:lnTo>
                    <a:pt x="105" y="0"/>
                  </a:lnTo>
                  <a:close/>
                  <a:moveTo>
                    <a:pt x="20" y="34"/>
                  </a:moveTo>
                  <a:lnTo>
                    <a:pt x="95" y="17"/>
                  </a:lnTo>
                  <a:lnTo>
                    <a:pt x="110" y="43"/>
                  </a:lnTo>
                  <a:lnTo>
                    <a:pt x="37" y="63"/>
                  </a:lnTo>
                  <a:lnTo>
                    <a:pt x="20" y="34"/>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8" name="Freeform 1428"/>
            <p:cNvSpPr>
              <a:spLocks noEditPoints="1"/>
            </p:cNvSpPr>
            <p:nvPr/>
          </p:nvSpPr>
          <p:spPr bwMode="auto">
            <a:xfrm>
              <a:off x="2401" y="1973"/>
              <a:ext cx="132" cy="80"/>
            </a:xfrm>
            <a:custGeom>
              <a:avLst/>
              <a:gdLst>
                <a:gd name="T0" fmla="*/ 105 w 132"/>
                <a:gd name="T1" fmla="*/ 0 h 80"/>
                <a:gd name="T2" fmla="*/ 0 w 132"/>
                <a:gd name="T3" fmla="*/ 24 h 80"/>
                <a:gd name="T4" fmla="*/ 25 w 132"/>
                <a:gd name="T5" fmla="*/ 80 h 80"/>
                <a:gd name="T6" fmla="*/ 132 w 132"/>
                <a:gd name="T7" fmla="*/ 51 h 80"/>
                <a:gd name="T8" fmla="*/ 105 w 132"/>
                <a:gd name="T9" fmla="*/ 0 h 80"/>
                <a:gd name="T10" fmla="*/ 20 w 132"/>
                <a:gd name="T11" fmla="*/ 34 h 80"/>
                <a:gd name="T12" fmla="*/ 95 w 132"/>
                <a:gd name="T13" fmla="*/ 17 h 80"/>
                <a:gd name="T14" fmla="*/ 110 w 132"/>
                <a:gd name="T15" fmla="*/ 43 h 80"/>
                <a:gd name="T16" fmla="*/ 37 w 132"/>
                <a:gd name="T17" fmla="*/ 63 h 80"/>
                <a:gd name="T18" fmla="*/ 20 w 132"/>
                <a:gd name="T19" fmla="*/ 34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80">
                  <a:moveTo>
                    <a:pt x="105" y="0"/>
                  </a:moveTo>
                  <a:lnTo>
                    <a:pt x="0" y="24"/>
                  </a:lnTo>
                  <a:lnTo>
                    <a:pt x="25" y="80"/>
                  </a:lnTo>
                  <a:lnTo>
                    <a:pt x="132" y="51"/>
                  </a:lnTo>
                  <a:lnTo>
                    <a:pt x="105" y="0"/>
                  </a:lnTo>
                  <a:moveTo>
                    <a:pt x="20" y="34"/>
                  </a:moveTo>
                  <a:lnTo>
                    <a:pt x="95" y="17"/>
                  </a:lnTo>
                  <a:lnTo>
                    <a:pt x="110" y="43"/>
                  </a:lnTo>
                  <a:lnTo>
                    <a:pt x="37" y="63"/>
                  </a:lnTo>
                  <a:lnTo>
                    <a:pt x="20" y="3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9" name="Freeform 1429"/>
            <p:cNvSpPr>
              <a:spLocks noEditPoints="1"/>
            </p:cNvSpPr>
            <p:nvPr/>
          </p:nvSpPr>
          <p:spPr bwMode="auto">
            <a:xfrm>
              <a:off x="2533" y="1941"/>
              <a:ext cx="133" cy="75"/>
            </a:xfrm>
            <a:custGeom>
              <a:avLst/>
              <a:gdLst>
                <a:gd name="T0" fmla="*/ 0 w 133"/>
                <a:gd name="T1" fmla="*/ 24 h 75"/>
                <a:gd name="T2" fmla="*/ 34 w 133"/>
                <a:gd name="T3" fmla="*/ 75 h 75"/>
                <a:gd name="T4" fmla="*/ 133 w 133"/>
                <a:gd name="T5" fmla="*/ 49 h 75"/>
                <a:gd name="T6" fmla="*/ 99 w 133"/>
                <a:gd name="T7" fmla="*/ 0 h 75"/>
                <a:gd name="T8" fmla="*/ 0 w 133"/>
                <a:gd name="T9" fmla="*/ 24 h 75"/>
                <a:gd name="T10" fmla="*/ 43 w 133"/>
                <a:gd name="T11" fmla="*/ 58 h 75"/>
                <a:gd name="T12" fmla="*/ 24 w 133"/>
                <a:gd name="T13" fmla="*/ 32 h 75"/>
                <a:gd name="T14" fmla="*/ 90 w 133"/>
                <a:gd name="T15" fmla="*/ 15 h 75"/>
                <a:gd name="T16" fmla="*/ 111 w 133"/>
                <a:gd name="T17" fmla="*/ 41 h 75"/>
                <a:gd name="T18" fmla="*/ 43 w 133"/>
                <a:gd name="T19" fmla="*/ 5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3" h="75">
                  <a:moveTo>
                    <a:pt x="0" y="24"/>
                  </a:moveTo>
                  <a:lnTo>
                    <a:pt x="34" y="75"/>
                  </a:lnTo>
                  <a:lnTo>
                    <a:pt x="133" y="49"/>
                  </a:lnTo>
                  <a:lnTo>
                    <a:pt x="99" y="0"/>
                  </a:lnTo>
                  <a:lnTo>
                    <a:pt x="0" y="24"/>
                  </a:lnTo>
                  <a:close/>
                  <a:moveTo>
                    <a:pt x="43" y="58"/>
                  </a:moveTo>
                  <a:lnTo>
                    <a:pt x="24" y="32"/>
                  </a:lnTo>
                  <a:lnTo>
                    <a:pt x="90" y="15"/>
                  </a:lnTo>
                  <a:lnTo>
                    <a:pt x="111" y="41"/>
                  </a:lnTo>
                  <a:lnTo>
                    <a:pt x="43" y="58"/>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0" name="Freeform 1430"/>
            <p:cNvSpPr>
              <a:spLocks noEditPoints="1"/>
            </p:cNvSpPr>
            <p:nvPr/>
          </p:nvSpPr>
          <p:spPr bwMode="auto">
            <a:xfrm>
              <a:off x="2533" y="1941"/>
              <a:ext cx="133" cy="75"/>
            </a:xfrm>
            <a:custGeom>
              <a:avLst/>
              <a:gdLst>
                <a:gd name="T0" fmla="*/ 0 w 133"/>
                <a:gd name="T1" fmla="*/ 24 h 75"/>
                <a:gd name="T2" fmla="*/ 34 w 133"/>
                <a:gd name="T3" fmla="*/ 75 h 75"/>
                <a:gd name="T4" fmla="*/ 133 w 133"/>
                <a:gd name="T5" fmla="*/ 49 h 75"/>
                <a:gd name="T6" fmla="*/ 99 w 133"/>
                <a:gd name="T7" fmla="*/ 0 h 75"/>
                <a:gd name="T8" fmla="*/ 0 w 133"/>
                <a:gd name="T9" fmla="*/ 24 h 75"/>
                <a:gd name="T10" fmla="*/ 43 w 133"/>
                <a:gd name="T11" fmla="*/ 58 h 75"/>
                <a:gd name="T12" fmla="*/ 24 w 133"/>
                <a:gd name="T13" fmla="*/ 32 h 75"/>
                <a:gd name="T14" fmla="*/ 90 w 133"/>
                <a:gd name="T15" fmla="*/ 15 h 75"/>
                <a:gd name="T16" fmla="*/ 111 w 133"/>
                <a:gd name="T17" fmla="*/ 41 h 75"/>
                <a:gd name="T18" fmla="*/ 43 w 133"/>
                <a:gd name="T19" fmla="*/ 5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3" h="75">
                  <a:moveTo>
                    <a:pt x="0" y="24"/>
                  </a:moveTo>
                  <a:lnTo>
                    <a:pt x="34" y="75"/>
                  </a:lnTo>
                  <a:lnTo>
                    <a:pt x="133" y="49"/>
                  </a:lnTo>
                  <a:lnTo>
                    <a:pt x="99" y="0"/>
                  </a:lnTo>
                  <a:lnTo>
                    <a:pt x="0" y="24"/>
                  </a:lnTo>
                  <a:moveTo>
                    <a:pt x="43" y="58"/>
                  </a:moveTo>
                  <a:lnTo>
                    <a:pt x="24" y="32"/>
                  </a:lnTo>
                  <a:lnTo>
                    <a:pt x="90" y="15"/>
                  </a:lnTo>
                  <a:lnTo>
                    <a:pt x="111" y="41"/>
                  </a:lnTo>
                  <a:lnTo>
                    <a:pt x="43" y="5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1" name="Freeform 1431"/>
            <p:cNvSpPr>
              <a:spLocks noEditPoints="1"/>
            </p:cNvSpPr>
            <p:nvPr/>
          </p:nvSpPr>
          <p:spPr bwMode="auto">
            <a:xfrm>
              <a:off x="2868" y="1790"/>
              <a:ext cx="119" cy="63"/>
            </a:xfrm>
            <a:custGeom>
              <a:avLst/>
              <a:gdLst>
                <a:gd name="T0" fmla="*/ 34 w 119"/>
                <a:gd name="T1" fmla="*/ 63 h 63"/>
                <a:gd name="T2" fmla="*/ 119 w 119"/>
                <a:gd name="T3" fmla="*/ 39 h 63"/>
                <a:gd name="T4" fmla="*/ 83 w 119"/>
                <a:gd name="T5" fmla="*/ 0 h 63"/>
                <a:gd name="T6" fmla="*/ 0 w 119"/>
                <a:gd name="T7" fmla="*/ 20 h 63"/>
                <a:gd name="T8" fmla="*/ 34 w 119"/>
                <a:gd name="T9" fmla="*/ 63 h 63"/>
                <a:gd name="T10" fmla="*/ 95 w 119"/>
                <a:gd name="T11" fmla="*/ 34 h 63"/>
                <a:gd name="T12" fmla="*/ 41 w 119"/>
                <a:gd name="T13" fmla="*/ 49 h 63"/>
                <a:gd name="T14" fmla="*/ 24 w 119"/>
                <a:gd name="T15" fmla="*/ 27 h 63"/>
                <a:gd name="T16" fmla="*/ 75 w 119"/>
                <a:gd name="T17" fmla="*/ 17 h 63"/>
                <a:gd name="T18" fmla="*/ 95 w 119"/>
                <a:gd name="T19" fmla="*/ 3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63">
                  <a:moveTo>
                    <a:pt x="34" y="63"/>
                  </a:moveTo>
                  <a:lnTo>
                    <a:pt x="119" y="39"/>
                  </a:lnTo>
                  <a:lnTo>
                    <a:pt x="83" y="0"/>
                  </a:lnTo>
                  <a:lnTo>
                    <a:pt x="0" y="20"/>
                  </a:lnTo>
                  <a:lnTo>
                    <a:pt x="34" y="63"/>
                  </a:lnTo>
                  <a:close/>
                  <a:moveTo>
                    <a:pt x="95" y="34"/>
                  </a:moveTo>
                  <a:lnTo>
                    <a:pt x="41" y="49"/>
                  </a:lnTo>
                  <a:lnTo>
                    <a:pt x="24" y="27"/>
                  </a:lnTo>
                  <a:lnTo>
                    <a:pt x="75" y="17"/>
                  </a:lnTo>
                  <a:lnTo>
                    <a:pt x="95" y="34"/>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2" name="Freeform 1432"/>
            <p:cNvSpPr>
              <a:spLocks noEditPoints="1"/>
            </p:cNvSpPr>
            <p:nvPr/>
          </p:nvSpPr>
          <p:spPr bwMode="auto">
            <a:xfrm>
              <a:off x="2836" y="1953"/>
              <a:ext cx="134" cy="93"/>
            </a:xfrm>
            <a:custGeom>
              <a:avLst/>
              <a:gdLst>
                <a:gd name="T0" fmla="*/ 134 w 134"/>
                <a:gd name="T1" fmla="*/ 63 h 93"/>
                <a:gd name="T2" fmla="*/ 88 w 134"/>
                <a:gd name="T3" fmla="*/ 0 h 93"/>
                <a:gd name="T4" fmla="*/ 0 w 134"/>
                <a:gd name="T5" fmla="*/ 25 h 93"/>
                <a:gd name="T6" fmla="*/ 51 w 134"/>
                <a:gd name="T7" fmla="*/ 93 h 93"/>
                <a:gd name="T8" fmla="*/ 134 w 134"/>
                <a:gd name="T9" fmla="*/ 63 h 93"/>
                <a:gd name="T10" fmla="*/ 85 w 134"/>
                <a:gd name="T11" fmla="*/ 17 h 93"/>
                <a:gd name="T12" fmla="*/ 115 w 134"/>
                <a:gd name="T13" fmla="*/ 56 h 93"/>
                <a:gd name="T14" fmla="*/ 56 w 134"/>
                <a:gd name="T15" fmla="*/ 73 h 93"/>
                <a:gd name="T16" fmla="*/ 27 w 134"/>
                <a:gd name="T17" fmla="*/ 34 h 93"/>
                <a:gd name="T18" fmla="*/ 85 w 134"/>
                <a:gd name="T19" fmla="*/ 1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93">
                  <a:moveTo>
                    <a:pt x="134" y="63"/>
                  </a:moveTo>
                  <a:lnTo>
                    <a:pt x="88" y="0"/>
                  </a:lnTo>
                  <a:lnTo>
                    <a:pt x="0" y="25"/>
                  </a:lnTo>
                  <a:lnTo>
                    <a:pt x="51" y="93"/>
                  </a:lnTo>
                  <a:lnTo>
                    <a:pt x="134" y="63"/>
                  </a:lnTo>
                  <a:close/>
                  <a:moveTo>
                    <a:pt x="85" y="17"/>
                  </a:moveTo>
                  <a:lnTo>
                    <a:pt x="115" y="56"/>
                  </a:lnTo>
                  <a:lnTo>
                    <a:pt x="56" y="73"/>
                  </a:lnTo>
                  <a:lnTo>
                    <a:pt x="27" y="34"/>
                  </a:lnTo>
                  <a:lnTo>
                    <a:pt x="85" y="17"/>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3" name="Freeform 1433"/>
            <p:cNvSpPr>
              <a:spLocks noEditPoints="1"/>
            </p:cNvSpPr>
            <p:nvPr/>
          </p:nvSpPr>
          <p:spPr bwMode="auto">
            <a:xfrm>
              <a:off x="2912" y="1851"/>
              <a:ext cx="126" cy="71"/>
            </a:xfrm>
            <a:custGeom>
              <a:avLst/>
              <a:gdLst>
                <a:gd name="T0" fmla="*/ 29 w 126"/>
                <a:gd name="T1" fmla="*/ 58 h 71"/>
                <a:gd name="T2" fmla="*/ 39 w 126"/>
                <a:gd name="T3" fmla="*/ 71 h 71"/>
                <a:gd name="T4" fmla="*/ 126 w 126"/>
                <a:gd name="T5" fmla="*/ 41 h 71"/>
                <a:gd name="T6" fmla="*/ 90 w 126"/>
                <a:gd name="T7" fmla="*/ 0 h 71"/>
                <a:gd name="T8" fmla="*/ 82 w 126"/>
                <a:gd name="T9" fmla="*/ 2 h 71"/>
                <a:gd name="T10" fmla="*/ 0 w 126"/>
                <a:gd name="T11" fmla="*/ 27 h 71"/>
                <a:gd name="T12" fmla="*/ 29 w 126"/>
                <a:gd name="T13" fmla="*/ 58 h 71"/>
                <a:gd name="T14" fmla="*/ 85 w 126"/>
                <a:gd name="T15" fmla="*/ 17 h 71"/>
                <a:gd name="T16" fmla="*/ 102 w 126"/>
                <a:gd name="T17" fmla="*/ 34 h 71"/>
                <a:gd name="T18" fmla="*/ 46 w 126"/>
                <a:gd name="T19" fmla="*/ 54 h 71"/>
                <a:gd name="T20" fmla="*/ 29 w 126"/>
                <a:gd name="T21" fmla="*/ 34 h 71"/>
                <a:gd name="T22" fmla="*/ 85 w 126"/>
                <a:gd name="T23" fmla="*/ 1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71">
                  <a:moveTo>
                    <a:pt x="29" y="58"/>
                  </a:moveTo>
                  <a:lnTo>
                    <a:pt x="39" y="71"/>
                  </a:lnTo>
                  <a:lnTo>
                    <a:pt x="126" y="41"/>
                  </a:lnTo>
                  <a:lnTo>
                    <a:pt x="90" y="0"/>
                  </a:lnTo>
                  <a:lnTo>
                    <a:pt x="82" y="2"/>
                  </a:lnTo>
                  <a:lnTo>
                    <a:pt x="0" y="27"/>
                  </a:lnTo>
                  <a:lnTo>
                    <a:pt x="29" y="58"/>
                  </a:lnTo>
                  <a:close/>
                  <a:moveTo>
                    <a:pt x="85" y="17"/>
                  </a:moveTo>
                  <a:lnTo>
                    <a:pt x="102" y="34"/>
                  </a:lnTo>
                  <a:lnTo>
                    <a:pt x="46" y="54"/>
                  </a:lnTo>
                  <a:lnTo>
                    <a:pt x="29" y="34"/>
                  </a:lnTo>
                  <a:lnTo>
                    <a:pt x="85" y="17"/>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4" name="Freeform 1434"/>
            <p:cNvSpPr>
              <a:spLocks noEditPoints="1"/>
            </p:cNvSpPr>
            <p:nvPr/>
          </p:nvSpPr>
          <p:spPr bwMode="auto">
            <a:xfrm>
              <a:off x="2513" y="1868"/>
              <a:ext cx="124" cy="68"/>
            </a:xfrm>
            <a:custGeom>
              <a:avLst/>
              <a:gdLst>
                <a:gd name="T0" fmla="*/ 124 w 124"/>
                <a:gd name="T1" fmla="*/ 44 h 68"/>
                <a:gd name="T2" fmla="*/ 95 w 124"/>
                <a:gd name="T3" fmla="*/ 0 h 68"/>
                <a:gd name="T4" fmla="*/ 0 w 124"/>
                <a:gd name="T5" fmla="*/ 24 h 68"/>
                <a:gd name="T6" fmla="*/ 20 w 124"/>
                <a:gd name="T7" fmla="*/ 68 h 68"/>
                <a:gd name="T8" fmla="*/ 124 w 124"/>
                <a:gd name="T9" fmla="*/ 44 h 68"/>
                <a:gd name="T10" fmla="*/ 85 w 124"/>
                <a:gd name="T11" fmla="*/ 17 h 68"/>
                <a:gd name="T12" fmla="*/ 97 w 124"/>
                <a:gd name="T13" fmla="*/ 34 h 68"/>
                <a:gd name="T14" fmla="*/ 32 w 124"/>
                <a:gd name="T15" fmla="*/ 51 h 68"/>
                <a:gd name="T16" fmla="*/ 20 w 124"/>
                <a:gd name="T17" fmla="*/ 32 h 68"/>
                <a:gd name="T18" fmla="*/ 85 w 124"/>
                <a:gd name="T19" fmla="*/ 1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68">
                  <a:moveTo>
                    <a:pt x="124" y="44"/>
                  </a:moveTo>
                  <a:lnTo>
                    <a:pt x="95" y="0"/>
                  </a:lnTo>
                  <a:lnTo>
                    <a:pt x="0" y="24"/>
                  </a:lnTo>
                  <a:lnTo>
                    <a:pt x="20" y="68"/>
                  </a:lnTo>
                  <a:lnTo>
                    <a:pt x="124" y="44"/>
                  </a:lnTo>
                  <a:close/>
                  <a:moveTo>
                    <a:pt x="85" y="17"/>
                  </a:moveTo>
                  <a:lnTo>
                    <a:pt x="97" y="34"/>
                  </a:lnTo>
                  <a:lnTo>
                    <a:pt x="32" y="51"/>
                  </a:lnTo>
                  <a:lnTo>
                    <a:pt x="20" y="32"/>
                  </a:lnTo>
                  <a:lnTo>
                    <a:pt x="85" y="17"/>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5" name="Freeform 1435"/>
            <p:cNvSpPr>
              <a:spLocks noEditPoints="1"/>
            </p:cNvSpPr>
            <p:nvPr/>
          </p:nvSpPr>
          <p:spPr bwMode="auto">
            <a:xfrm>
              <a:off x="2513" y="1868"/>
              <a:ext cx="124" cy="68"/>
            </a:xfrm>
            <a:custGeom>
              <a:avLst/>
              <a:gdLst>
                <a:gd name="T0" fmla="*/ 124 w 124"/>
                <a:gd name="T1" fmla="*/ 44 h 68"/>
                <a:gd name="T2" fmla="*/ 95 w 124"/>
                <a:gd name="T3" fmla="*/ 0 h 68"/>
                <a:gd name="T4" fmla="*/ 0 w 124"/>
                <a:gd name="T5" fmla="*/ 24 h 68"/>
                <a:gd name="T6" fmla="*/ 20 w 124"/>
                <a:gd name="T7" fmla="*/ 68 h 68"/>
                <a:gd name="T8" fmla="*/ 124 w 124"/>
                <a:gd name="T9" fmla="*/ 44 h 68"/>
                <a:gd name="T10" fmla="*/ 85 w 124"/>
                <a:gd name="T11" fmla="*/ 17 h 68"/>
                <a:gd name="T12" fmla="*/ 97 w 124"/>
                <a:gd name="T13" fmla="*/ 34 h 68"/>
                <a:gd name="T14" fmla="*/ 32 w 124"/>
                <a:gd name="T15" fmla="*/ 51 h 68"/>
                <a:gd name="T16" fmla="*/ 20 w 124"/>
                <a:gd name="T17" fmla="*/ 32 h 68"/>
                <a:gd name="T18" fmla="*/ 85 w 124"/>
                <a:gd name="T19" fmla="*/ 1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68">
                  <a:moveTo>
                    <a:pt x="124" y="44"/>
                  </a:moveTo>
                  <a:lnTo>
                    <a:pt x="95" y="0"/>
                  </a:lnTo>
                  <a:lnTo>
                    <a:pt x="0" y="24"/>
                  </a:lnTo>
                  <a:lnTo>
                    <a:pt x="20" y="68"/>
                  </a:lnTo>
                  <a:lnTo>
                    <a:pt x="124" y="44"/>
                  </a:lnTo>
                  <a:moveTo>
                    <a:pt x="85" y="17"/>
                  </a:moveTo>
                  <a:lnTo>
                    <a:pt x="97" y="34"/>
                  </a:lnTo>
                  <a:lnTo>
                    <a:pt x="32" y="51"/>
                  </a:lnTo>
                  <a:lnTo>
                    <a:pt x="20" y="32"/>
                  </a:lnTo>
                  <a:lnTo>
                    <a:pt x="85"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6" name="Freeform 1436"/>
            <p:cNvSpPr/>
            <p:nvPr/>
          </p:nvSpPr>
          <p:spPr bwMode="auto">
            <a:xfrm>
              <a:off x="1534" y="1182"/>
              <a:ext cx="51" cy="49"/>
            </a:xfrm>
            <a:custGeom>
              <a:avLst/>
              <a:gdLst>
                <a:gd name="T0" fmla="*/ 14 w 21"/>
                <a:gd name="T1" fmla="*/ 2 h 20"/>
                <a:gd name="T2" fmla="*/ 2 w 21"/>
                <a:gd name="T3" fmla="*/ 7 h 20"/>
                <a:gd name="T4" fmla="*/ 8 w 21"/>
                <a:gd name="T5" fmla="*/ 19 h 20"/>
                <a:gd name="T6" fmla="*/ 20 w 21"/>
                <a:gd name="T7" fmla="*/ 13 h 20"/>
                <a:gd name="T8" fmla="*/ 14 w 21"/>
                <a:gd name="T9" fmla="*/ 2 h 20"/>
              </a:gdLst>
              <a:ahLst/>
              <a:cxnLst>
                <a:cxn ang="0">
                  <a:pos x="T0" y="T1"/>
                </a:cxn>
                <a:cxn ang="0">
                  <a:pos x="T2" y="T3"/>
                </a:cxn>
                <a:cxn ang="0">
                  <a:pos x="T4" y="T5"/>
                </a:cxn>
                <a:cxn ang="0">
                  <a:pos x="T6" y="T7"/>
                </a:cxn>
                <a:cxn ang="0">
                  <a:pos x="T8" y="T9"/>
                </a:cxn>
              </a:cxnLst>
              <a:rect l="0" t="0" r="r" b="b"/>
              <a:pathLst>
                <a:path w="21" h="20">
                  <a:moveTo>
                    <a:pt x="14" y="2"/>
                  </a:moveTo>
                  <a:cubicBezTo>
                    <a:pt x="9" y="0"/>
                    <a:pt x="4" y="2"/>
                    <a:pt x="2" y="7"/>
                  </a:cubicBezTo>
                  <a:cubicBezTo>
                    <a:pt x="0" y="12"/>
                    <a:pt x="3" y="17"/>
                    <a:pt x="8" y="19"/>
                  </a:cubicBezTo>
                  <a:cubicBezTo>
                    <a:pt x="13" y="20"/>
                    <a:pt x="18" y="18"/>
                    <a:pt x="20" y="13"/>
                  </a:cubicBezTo>
                  <a:cubicBezTo>
                    <a:pt x="21" y="9"/>
                    <a:pt x="19" y="3"/>
                    <a:pt x="14" y="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7" name="Freeform 1437"/>
            <p:cNvSpPr/>
            <p:nvPr/>
          </p:nvSpPr>
          <p:spPr bwMode="auto">
            <a:xfrm>
              <a:off x="1249" y="156"/>
              <a:ext cx="178" cy="262"/>
            </a:xfrm>
            <a:custGeom>
              <a:avLst/>
              <a:gdLst>
                <a:gd name="T0" fmla="*/ 49 w 73"/>
                <a:gd name="T1" fmla="*/ 108 h 108"/>
                <a:gd name="T2" fmla="*/ 57 w 73"/>
                <a:gd name="T3" fmla="*/ 75 h 108"/>
                <a:gd name="T4" fmla="*/ 73 w 73"/>
                <a:gd name="T5" fmla="*/ 9 h 108"/>
                <a:gd name="T6" fmla="*/ 28 w 73"/>
                <a:gd name="T7" fmla="*/ 0 h 108"/>
                <a:gd name="T8" fmla="*/ 0 w 73"/>
                <a:gd name="T9" fmla="*/ 97 h 108"/>
                <a:gd name="T10" fmla="*/ 49 w 73"/>
                <a:gd name="T11" fmla="*/ 108 h 108"/>
              </a:gdLst>
              <a:ahLst/>
              <a:cxnLst>
                <a:cxn ang="0">
                  <a:pos x="T0" y="T1"/>
                </a:cxn>
                <a:cxn ang="0">
                  <a:pos x="T2" y="T3"/>
                </a:cxn>
                <a:cxn ang="0">
                  <a:pos x="T4" y="T5"/>
                </a:cxn>
                <a:cxn ang="0">
                  <a:pos x="T6" y="T7"/>
                </a:cxn>
                <a:cxn ang="0">
                  <a:pos x="T8" y="T9"/>
                </a:cxn>
                <a:cxn ang="0">
                  <a:pos x="T10" y="T11"/>
                </a:cxn>
              </a:cxnLst>
              <a:rect l="0" t="0" r="r" b="b"/>
              <a:pathLst>
                <a:path w="73" h="108">
                  <a:moveTo>
                    <a:pt x="49" y="108"/>
                  </a:moveTo>
                  <a:cubicBezTo>
                    <a:pt x="51" y="102"/>
                    <a:pt x="54" y="90"/>
                    <a:pt x="57" y="75"/>
                  </a:cubicBezTo>
                  <a:cubicBezTo>
                    <a:pt x="63" y="51"/>
                    <a:pt x="70" y="21"/>
                    <a:pt x="73" y="9"/>
                  </a:cubicBezTo>
                  <a:cubicBezTo>
                    <a:pt x="66" y="7"/>
                    <a:pt x="39" y="1"/>
                    <a:pt x="28" y="0"/>
                  </a:cubicBezTo>
                  <a:cubicBezTo>
                    <a:pt x="25" y="13"/>
                    <a:pt x="3" y="79"/>
                    <a:pt x="0" y="97"/>
                  </a:cubicBezTo>
                  <a:cubicBezTo>
                    <a:pt x="12" y="103"/>
                    <a:pt x="35" y="107"/>
                    <a:pt x="49" y="10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8" name="Freeform 1438"/>
            <p:cNvSpPr>
              <a:spLocks noEditPoints="1"/>
            </p:cNvSpPr>
            <p:nvPr/>
          </p:nvSpPr>
          <p:spPr bwMode="auto">
            <a:xfrm>
              <a:off x="2992" y="1331"/>
              <a:ext cx="270" cy="279"/>
            </a:xfrm>
            <a:custGeom>
              <a:avLst/>
              <a:gdLst>
                <a:gd name="T0" fmla="*/ 209 w 270"/>
                <a:gd name="T1" fmla="*/ 150 h 279"/>
                <a:gd name="T2" fmla="*/ 270 w 270"/>
                <a:gd name="T3" fmla="*/ 97 h 279"/>
                <a:gd name="T4" fmla="*/ 202 w 270"/>
                <a:gd name="T5" fmla="*/ 12 h 279"/>
                <a:gd name="T6" fmla="*/ 139 w 270"/>
                <a:gd name="T7" fmla="*/ 63 h 279"/>
                <a:gd name="T8" fmla="*/ 87 w 270"/>
                <a:gd name="T9" fmla="*/ 0 h 279"/>
                <a:gd name="T10" fmla="*/ 12 w 270"/>
                <a:gd name="T11" fmla="*/ 63 h 279"/>
                <a:gd name="T12" fmla="*/ 66 w 270"/>
                <a:gd name="T13" fmla="*/ 133 h 279"/>
                <a:gd name="T14" fmla="*/ 0 w 270"/>
                <a:gd name="T15" fmla="*/ 187 h 279"/>
                <a:gd name="T16" fmla="*/ 66 w 270"/>
                <a:gd name="T17" fmla="*/ 270 h 279"/>
                <a:gd name="T18" fmla="*/ 136 w 270"/>
                <a:gd name="T19" fmla="*/ 216 h 279"/>
                <a:gd name="T20" fmla="*/ 190 w 270"/>
                <a:gd name="T21" fmla="*/ 279 h 279"/>
                <a:gd name="T22" fmla="*/ 192 w 270"/>
                <a:gd name="T23" fmla="*/ 274 h 279"/>
                <a:gd name="T24" fmla="*/ 260 w 270"/>
                <a:gd name="T25" fmla="*/ 218 h 279"/>
                <a:gd name="T26" fmla="*/ 209 w 270"/>
                <a:gd name="T27" fmla="*/ 150 h 279"/>
                <a:gd name="T28" fmla="*/ 190 w 270"/>
                <a:gd name="T29" fmla="*/ 252 h 279"/>
                <a:gd name="T30" fmla="*/ 139 w 270"/>
                <a:gd name="T31" fmla="*/ 189 h 279"/>
                <a:gd name="T32" fmla="*/ 70 w 270"/>
                <a:gd name="T33" fmla="*/ 243 h 279"/>
                <a:gd name="T34" fmla="*/ 29 w 270"/>
                <a:gd name="T35" fmla="*/ 189 h 279"/>
                <a:gd name="T36" fmla="*/ 95 w 270"/>
                <a:gd name="T37" fmla="*/ 136 h 279"/>
                <a:gd name="T38" fmla="*/ 44 w 270"/>
                <a:gd name="T39" fmla="*/ 65 h 279"/>
                <a:gd name="T40" fmla="*/ 85 w 270"/>
                <a:gd name="T41" fmla="*/ 29 h 279"/>
                <a:gd name="T42" fmla="*/ 136 w 270"/>
                <a:gd name="T43" fmla="*/ 90 h 279"/>
                <a:gd name="T44" fmla="*/ 194 w 270"/>
                <a:gd name="T45" fmla="*/ 43 h 279"/>
                <a:gd name="T46" fmla="*/ 241 w 270"/>
                <a:gd name="T47" fmla="*/ 97 h 279"/>
                <a:gd name="T48" fmla="*/ 185 w 270"/>
                <a:gd name="T49" fmla="*/ 145 h 279"/>
                <a:gd name="T50" fmla="*/ 236 w 270"/>
                <a:gd name="T51" fmla="*/ 214 h 279"/>
                <a:gd name="T52" fmla="*/ 190 w 270"/>
                <a:gd name="T53" fmla="*/ 252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0" h="279">
                  <a:moveTo>
                    <a:pt x="209" y="150"/>
                  </a:moveTo>
                  <a:lnTo>
                    <a:pt x="270" y="97"/>
                  </a:lnTo>
                  <a:lnTo>
                    <a:pt x="202" y="12"/>
                  </a:lnTo>
                  <a:lnTo>
                    <a:pt x="139" y="63"/>
                  </a:lnTo>
                  <a:lnTo>
                    <a:pt x="87" y="0"/>
                  </a:lnTo>
                  <a:lnTo>
                    <a:pt x="12" y="63"/>
                  </a:lnTo>
                  <a:lnTo>
                    <a:pt x="66" y="133"/>
                  </a:lnTo>
                  <a:lnTo>
                    <a:pt x="0" y="187"/>
                  </a:lnTo>
                  <a:lnTo>
                    <a:pt x="66" y="270"/>
                  </a:lnTo>
                  <a:lnTo>
                    <a:pt x="136" y="216"/>
                  </a:lnTo>
                  <a:lnTo>
                    <a:pt x="190" y="279"/>
                  </a:lnTo>
                  <a:lnTo>
                    <a:pt x="192" y="274"/>
                  </a:lnTo>
                  <a:lnTo>
                    <a:pt x="260" y="218"/>
                  </a:lnTo>
                  <a:lnTo>
                    <a:pt x="209" y="150"/>
                  </a:lnTo>
                  <a:close/>
                  <a:moveTo>
                    <a:pt x="190" y="252"/>
                  </a:moveTo>
                  <a:lnTo>
                    <a:pt x="139" y="189"/>
                  </a:lnTo>
                  <a:lnTo>
                    <a:pt x="70" y="243"/>
                  </a:lnTo>
                  <a:lnTo>
                    <a:pt x="29" y="189"/>
                  </a:lnTo>
                  <a:lnTo>
                    <a:pt x="95" y="136"/>
                  </a:lnTo>
                  <a:lnTo>
                    <a:pt x="44" y="65"/>
                  </a:lnTo>
                  <a:lnTo>
                    <a:pt x="85" y="29"/>
                  </a:lnTo>
                  <a:lnTo>
                    <a:pt x="136" y="90"/>
                  </a:lnTo>
                  <a:lnTo>
                    <a:pt x="194" y="43"/>
                  </a:lnTo>
                  <a:lnTo>
                    <a:pt x="241" y="97"/>
                  </a:lnTo>
                  <a:lnTo>
                    <a:pt x="185" y="145"/>
                  </a:lnTo>
                  <a:lnTo>
                    <a:pt x="236" y="214"/>
                  </a:lnTo>
                  <a:lnTo>
                    <a:pt x="190" y="252"/>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9" name="Freeform 1439"/>
            <p:cNvSpPr>
              <a:spLocks noEditPoints="1"/>
            </p:cNvSpPr>
            <p:nvPr/>
          </p:nvSpPr>
          <p:spPr bwMode="auto">
            <a:xfrm>
              <a:off x="2691" y="817"/>
              <a:ext cx="320" cy="314"/>
            </a:xfrm>
            <a:custGeom>
              <a:avLst/>
              <a:gdLst>
                <a:gd name="T0" fmla="*/ 0 w 132"/>
                <a:gd name="T1" fmla="*/ 113 h 129"/>
                <a:gd name="T2" fmla="*/ 63 w 132"/>
                <a:gd name="T3" fmla="*/ 123 h 129"/>
                <a:gd name="T4" fmla="*/ 131 w 132"/>
                <a:gd name="T5" fmla="*/ 91 h 129"/>
                <a:gd name="T6" fmla="*/ 92 w 132"/>
                <a:gd name="T7" fmla="*/ 56 h 129"/>
                <a:gd name="T8" fmla="*/ 80 w 132"/>
                <a:gd name="T9" fmla="*/ 5 h 129"/>
                <a:gd name="T10" fmla="*/ 35 w 132"/>
                <a:gd name="T11" fmla="*/ 40 h 129"/>
                <a:gd name="T12" fmla="*/ 0 w 132"/>
                <a:gd name="T13" fmla="*/ 113 h 129"/>
                <a:gd name="T14" fmla="*/ 79 w 132"/>
                <a:gd name="T15" fmla="*/ 14 h 129"/>
                <a:gd name="T16" fmla="*/ 74 w 132"/>
                <a:gd name="T17" fmla="*/ 69 h 129"/>
                <a:gd name="T18" fmla="*/ 123 w 132"/>
                <a:gd name="T19" fmla="*/ 90 h 129"/>
                <a:gd name="T20" fmla="*/ 65 w 132"/>
                <a:gd name="T21" fmla="*/ 117 h 129"/>
                <a:gd name="T22" fmla="*/ 12 w 132"/>
                <a:gd name="T23" fmla="*/ 107 h 129"/>
                <a:gd name="T24" fmla="*/ 40 w 132"/>
                <a:gd name="T25" fmla="*/ 48 h 129"/>
                <a:gd name="T26" fmla="*/ 79 w 132"/>
                <a:gd name="T27" fmla="*/ 1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 h="129">
                  <a:moveTo>
                    <a:pt x="0" y="113"/>
                  </a:moveTo>
                  <a:cubicBezTo>
                    <a:pt x="23" y="114"/>
                    <a:pt x="45" y="120"/>
                    <a:pt x="63" y="123"/>
                  </a:cubicBezTo>
                  <a:cubicBezTo>
                    <a:pt x="108" y="129"/>
                    <a:pt x="131" y="110"/>
                    <a:pt x="131" y="91"/>
                  </a:cubicBezTo>
                  <a:cubicBezTo>
                    <a:pt x="132" y="67"/>
                    <a:pt x="114" y="57"/>
                    <a:pt x="92" y="56"/>
                  </a:cubicBezTo>
                  <a:cubicBezTo>
                    <a:pt x="106" y="37"/>
                    <a:pt x="99" y="10"/>
                    <a:pt x="80" y="5"/>
                  </a:cubicBezTo>
                  <a:cubicBezTo>
                    <a:pt x="63" y="0"/>
                    <a:pt x="46" y="11"/>
                    <a:pt x="35" y="40"/>
                  </a:cubicBezTo>
                  <a:cubicBezTo>
                    <a:pt x="27" y="62"/>
                    <a:pt x="15" y="91"/>
                    <a:pt x="0" y="113"/>
                  </a:cubicBezTo>
                  <a:close/>
                  <a:moveTo>
                    <a:pt x="79" y="14"/>
                  </a:moveTo>
                  <a:cubicBezTo>
                    <a:pt x="95" y="18"/>
                    <a:pt x="98" y="46"/>
                    <a:pt x="74" y="69"/>
                  </a:cubicBezTo>
                  <a:cubicBezTo>
                    <a:pt x="103" y="56"/>
                    <a:pt x="124" y="68"/>
                    <a:pt x="123" y="90"/>
                  </a:cubicBezTo>
                  <a:cubicBezTo>
                    <a:pt x="123" y="106"/>
                    <a:pt x="105" y="122"/>
                    <a:pt x="65" y="117"/>
                  </a:cubicBezTo>
                  <a:cubicBezTo>
                    <a:pt x="49" y="114"/>
                    <a:pt x="32" y="108"/>
                    <a:pt x="12" y="107"/>
                  </a:cubicBezTo>
                  <a:cubicBezTo>
                    <a:pt x="22" y="90"/>
                    <a:pt x="33" y="67"/>
                    <a:pt x="40" y="48"/>
                  </a:cubicBezTo>
                  <a:cubicBezTo>
                    <a:pt x="50" y="22"/>
                    <a:pt x="63" y="10"/>
                    <a:pt x="79" y="1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0" name="Freeform 1440"/>
            <p:cNvSpPr>
              <a:spLocks noEditPoints="1"/>
            </p:cNvSpPr>
            <p:nvPr/>
          </p:nvSpPr>
          <p:spPr bwMode="auto">
            <a:xfrm>
              <a:off x="2868" y="3700"/>
              <a:ext cx="95" cy="99"/>
            </a:xfrm>
            <a:custGeom>
              <a:avLst/>
              <a:gdLst>
                <a:gd name="T0" fmla="*/ 12 w 39"/>
                <a:gd name="T1" fmla="*/ 5 h 41"/>
                <a:gd name="T2" fmla="*/ 5 w 39"/>
                <a:gd name="T3" fmla="*/ 30 h 41"/>
                <a:gd name="T4" fmla="*/ 27 w 39"/>
                <a:gd name="T5" fmla="*/ 36 h 41"/>
                <a:gd name="T6" fmla="*/ 35 w 39"/>
                <a:gd name="T7" fmla="*/ 12 h 41"/>
                <a:gd name="T8" fmla="*/ 12 w 39"/>
                <a:gd name="T9" fmla="*/ 5 h 41"/>
                <a:gd name="T10" fmla="*/ 24 w 39"/>
                <a:gd name="T11" fmla="*/ 30 h 41"/>
                <a:gd name="T12" fmla="*/ 13 w 39"/>
                <a:gd name="T13" fmla="*/ 26 h 41"/>
                <a:gd name="T14" fmla="*/ 16 w 39"/>
                <a:gd name="T15" fmla="*/ 14 h 41"/>
                <a:gd name="T16" fmla="*/ 28 w 39"/>
                <a:gd name="T17" fmla="*/ 18 h 41"/>
                <a:gd name="T18" fmla="*/ 24 w 39"/>
                <a:gd name="T19" fmla="*/ 3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1">
                  <a:moveTo>
                    <a:pt x="12" y="5"/>
                  </a:moveTo>
                  <a:cubicBezTo>
                    <a:pt x="4" y="10"/>
                    <a:pt x="0" y="21"/>
                    <a:pt x="5" y="30"/>
                  </a:cubicBezTo>
                  <a:cubicBezTo>
                    <a:pt x="9" y="38"/>
                    <a:pt x="19" y="41"/>
                    <a:pt x="27" y="36"/>
                  </a:cubicBezTo>
                  <a:cubicBezTo>
                    <a:pt x="36" y="32"/>
                    <a:pt x="39" y="21"/>
                    <a:pt x="35" y="12"/>
                  </a:cubicBezTo>
                  <a:cubicBezTo>
                    <a:pt x="30" y="3"/>
                    <a:pt x="20" y="0"/>
                    <a:pt x="12" y="5"/>
                  </a:cubicBezTo>
                  <a:close/>
                  <a:moveTo>
                    <a:pt x="24" y="30"/>
                  </a:moveTo>
                  <a:cubicBezTo>
                    <a:pt x="20" y="32"/>
                    <a:pt x="15" y="30"/>
                    <a:pt x="13" y="26"/>
                  </a:cubicBezTo>
                  <a:cubicBezTo>
                    <a:pt x="11" y="22"/>
                    <a:pt x="12" y="17"/>
                    <a:pt x="16" y="14"/>
                  </a:cubicBezTo>
                  <a:cubicBezTo>
                    <a:pt x="20" y="12"/>
                    <a:pt x="25" y="13"/>
                    <a:pt x="28" y="18"/>
                  </a:cubicBezTo>
                  <a:cubicBezTo>
                    <a:pt x="30" y="22"/>
                    <a:pt x="28" y="27"/>
                    <a:pt x="24" y="3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1" name="Freeform 1441"/>
            <p:cNvSpPr>
              <a:spLocks noEditPoints="1"/>
            </p:cNvSpPr>
            <p:nvPr/>
          </p:nvSpPr>
          <p:spPr bwMode="auto">
            <a:xfrm>
              <a:off x="1713" y="1029"/>
              <a:ext cx="112" cy="124"/>
            </a:xfrm>
            <a:custGeom>
              <a:avLst/>
              <a:gdLst>
                <a:gd name="T0" fmla="*/ 17 w 46"/>
                <a:gd name="T1" fmla="*/ 3 h 51"/>
                <a:gd name="T2" fmla="*/ 3 w 46"/>
                <a:gd name="T3" fmla="*/ 31 h 51"/>
                <a:gd name="T4" fmla="*/ 29 w 46"/>
                <a:gd name="T5" fmla="*/ 48 h 51"/>
                <a:gd name="T6" fmla="*/ 43 w 46"/>
                <a:gd name="T7" fmla="*/ 20 h 51"/>
                <a:gd name="T8" fmla="*/ 17 w 46"/>
                <a:gd name="T9" fmla="*/ 3 h 51"/>
                <a:gd name="T10" fmla="*/ 27 w 46"/>
                <a:gd name="T11" fmla="*/ 42 h 51"/>
                <a:gd name="T12" fmla="*/ 11 w 46"/>
                <a:gd name="T13" fmla="*/ 29 h 51"/>
                <a:gd name="T14" fmla="*/ 18 w 46"/>
                <a:gd name="T15" fmla="*/ 9 h 51"/>
                <a:gd name="T16" fmla="*/ 35 w 46"/>
                <a:gd name="T17" fmla="*/ 22 h 51"/>
                <a:gd name="T18" fmla="*/ 27 w 46"/>
                <a:gd name="T19"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51">
                  <a:moveTo>
                    <a:pt x="17" y="3"/>
                  </a:moveTo>
                  <a:cubicBezTo>
                    <a:pt x="4" y="7"/>
                    <a:pt x="0" y="19"/>
                    <a:pt x="3" y="31"/>
                  </a:cubicBezTo>
                  <a:cubicBezTo>
                    <a:pt x="6" y="43"/>
                    <a:pt x="16" y="51"/>
                    <a:pt x="29" y="48"/>
                  </a:cubicBezTo>
                  <a:cubicBezTo>
                    <a:pt x="42" y="44"/>
                    <a:pt x="46" y="32"/>
                    <a:pt x="43" y="20"/>
                  </a:cubicBezTo>
                  <a:cubicBezTo>
                    <a:pt x="39" y="8"/>
                    <a:pt x="30" y="0"/>
                    <a:pt x="17" y="3"/>
                  </a:cubicBezTo>
                  <a:close/>
                  <a:moveTo>
                    <a:pt x="27" y="42"/>
                  </a:moveTo>
                  <a:cubicBezTo>
                    <a:pt x="18" y="44"/>
                    <a:pt x="13" y="37"/>
                    <a:pt x="11" y="29"/>
                  </a:cubicBezTo>
                  <a:cubicBezTo>
                    <a:pt x="9" y="21"/>
                    <a:pt x="9" y="12"/>
                    <a:pt x="18" y="9"/>
                  </a:cubicBezTo>
                  <a:cubicBezTo>
                    <a:pt x="28" y="7"/>
                    <a:pt x="33" y="14"/>
                    <a:pt x="35" y="22"/>
                  </a:cubicBezTo>
                  <a:cubicBezTo>
                    <a:pt x="37" y="30"/>
                    <a:pt x="37" y="39"/>
                    <a:pt x="27" y="4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2" name="Freeform 1442"/>
            <p:cNvSpPr/>
            <p:nvPr/>
          </p:nvSpPr>
          <p:spPr bwMode="auto">
            <a:xfrm>
              <a:off x="1828" y="973"/>
              <a:ext cx="163" cy="136"/>
            </a:xfrm>
            <a:custGeom>
              <a:avLst/>
              <a:gdLst>
                <a:gd name="T0" fmla="*/ 11 w 67"/>
                <a:gd name="T1" fmla="*/ 56 h 56"/>
                <a:gd name="T2" fmla="*/ 19 w 67"/>
                <a:gd name="T3" fmla="*/ 54 h 56"/>
                <a:gd name="T4" fmla="*/ 11 w 67"/>
                <a:gd name="T5" fmla="*/ 24 h 56"/>
                <a:gd name="T6" fmla="*/ 19 w 67"/>
                <a:gd name="T7" fmla="*/ 15 h 56"/>
                <a:gd name="T8" fmla="*/ 28 w 67"/>
                <a:gd name="T9" fmla="*/ 23 h 56"/>
                <a:gd name="T10" fmla="*/ 35 w 67"/>
                <a:gd name="T11" fmla="*/ 49 h 56"/>
                <a:gd name="T12" fmla="*/ 43 w 67"/>
                <a:gd name="T13" fmla="*/ 47 h 56"/>
                <a:gd name="T14" fmla="*/ 34 w 67"/>
                <a:gd name="T15" fmla="*/ 18 h 56"/>
                <a:gd name="T16" fmla="*/ 43 w 67"/>
                <a:gd name="T17" fmla="*/ 8 h 56"/>
                <a:gd name="T18" fmla="*/ 52 w 67"/>
                <a:gd name="T19" fmla="*/ 16 h 56"/>
                <a:gd name="T20" fmla="*/ 59 w 67"/>
                <a:gd name="T21" fmla="*/ 42 h 56"/>
                <a:gd name="T22" fmla="*/ 67 w 67"/>
                <a:gd name="T23" fmla="*/ 40 h 56"/>
                <a:gd name="T24" fmla="*/ 59 w 67"/>
                <a:gd name="T25" fmla="*/ 14 h 56"/>
                <a:gd name="T26" fmla="*/ 42 w 67"/>
                <a:gd name="T27" fmla="*/ 2 h 56"/>
                <a:gd name="T28" fmla="*/ 32 w 67"/>
                <a:gd name="T29" fmla="*/ 13 h 56"/>
                <a:gd name="T30" fmla="*/ 18 w 67"/>
                <a:gd name="T31" fmla="*/ 9 h 56"/>
                <a:gd name="T32" fmla="*/ 9 w 67"/>
                <a:gd name="T33" fmla="*/ 18 h 56"/>
                <a:gd name="T34" fmla="*/ 7 w 67"/>
                <a:gd name="T35" fmla="*/ 13 h 56"/>
                <a:gd name="T36" fmla="*/ 0 w 67"/>
                <a:gd name="T37" fmla="*/ 15 h 56"/>
                <a:gd name="T38" fmla="*/ 11 w 67"/>
                <a:gd name="T39"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 h="56">
                  <a:moveTo>
                    <a:pt x="11" y="56"/>
                  </a:moveTo>
                  <a:cubicBezTo>
                    <a:pt x="19" y="54"/>
                    <a:pt x="19" y="54"/>
                    <a:pt x="19" y="54"/>
                  </a:cubicBezTo>
                  <a:cubicBezTo>
                    <a:pt x="11" y="24"/>
                    <a:pt x="11" y="24"/>
                    <a:pt x="11" y="24"/>
                  </a:cubicBezTo>
                  <a:cubicBezTo>
                    <a:pt x="13" y="19"/>
                    <a:pt x="16" y="16"/>
                    <a:pt x="19" y="15"/>
                  </a:cubicBezTo>
                  <a:cubicBezTo>
                    <a:pt x="25" y="13"/>
                    <a:pt x="27" y="18"/>
                    <a:pt x="28" y="23"/>
                  </a:cubicBezTo>
                  <a:cubicBezTo>
                    <a:pt x="35" y="49"/>
                    <a:pt x="35" y="49"/>
                    <a:pt x="35" y="49"/>
                  </a:cubicBezTo>
                  <a:cubicBezTo>
                    <a:pt x="43" y="47"/>
                    <a:pt x="43" y="47"/>
                    <a:pt x="43" y="47"/>
                  </a:cubicBezTo>
                  <a:cubicBezTo>
                    <a:pt x="34" y="18"/>
                    <a:pt x="34" y="18"/>
                    <a:pt x="34" y="18"/>
                  </a:cubicBezTo>
                  <a:cubicBezTo>
                    <a:pt x="37" y="12"/>
                    <a:pt x="40" y="9"/>
                    <a:pt x="43" y="8"/>
                  </a:cubicBezTo>
                  <a:cubicBezTo>
                    <a:pt x="49" y="7"/>
                    <a:pt x="51" y="11"/>
                    <a:pt x="52" y="16"/>
                  </a:cubicBezTo>
                  <a:cubicBezTo>
                    <a:pt x="59" y="42"/>
                    <a:pt x="59" y="42"/>
                    <a:pt x="59" y="42"/>
                  </a:cubicBezTo>
                  <a:cubicBezTo>
                    <a:pt x="67" y="40"/>
                    <a:pt x="67" y="40"/>
                    <a:pt x="67" y="40"/>
                  </a:cubicBezTo>
                  <a:cubicBezTo>
                    <a:pt x="59" y="14"/>
                    <a:pt x="59" y="14"/>
                    <a:pt x="59" y="14"/>
                  </a:cubicBezTo>
                  <a:cubicBezTo>
                    <a:pt x="56" y="4"/>
                    <a:pt x="51" y="0"/>
                    <a:pt x="42" y="2"/>
                  </a:cubicBezTo>
                  <a:cubicBezTo>
                    <a:pt x="37" y="4"/>
                    <a:pt x="34" y="8"/>
                    <a:pt x="32" y="13"/>
                  </a:cubicBezTo>
                  <a:cubicBezTo>
                    <a:pt x="29" y="8"/>
                    <a:pt x="24" y="7"/>
                    <a:pt x="18" y="9"/>
                  </a:cubicBezTo>
                  <a:cubicBezTo>
                    <a:pt x="14" y="10"/>
                    <a:pt x="11" y="13"/>
                    <a:pt x="9" y="18"/>
                  </a:cubicBezTo>
                  <a:cubicBezTo>
                    <a:pt x="7" y="13"/>
                    <a:pt x="7" y="13"/>
                    <a:pt x="7" y="13"/>
                  </a:cubicBezTo>
                  <a:cubicBezTo>
                    <a:pt x="0" y="15"/>
                    <a:pt x="0" y="15"/>
                    <a:pt x="0" y="15"/>
                  </a:cubicBezTo>
                  <a:lnTo>
                    <a:pt x="11" y="56"/>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3" name="Freeform 1443"/>
            <p:cNvSpPr>
              <a:spLocks noEditPoints="1"/>
            </p:cNvSpPr>
            <p:nvPr/>
          </p:nvSpPr>
          <p:spPr bwMode="auto">
            <a:xfrm>
              <a:off x="2963" y="1919"/>
              <a:ext cx="148" cy="93"/>
            </a:xfrm>
            <a:custGeom>
              <a:avLst/>
              <a:gdLst>
                <a:gd name="T0" fmla="*/ 148 w 148"/>
                <a:gd name="T1" fmla="*/ 63 h 93"/>
                <a:gd name="T2" fmla="*/ 97 w 148"/>
                <a:gd name="T3" fmla="*/ 0 h 93"/>
                <a:gd name="T4" fmla="*/ 0 w 148"/>
                <a:gd name="T5" fmla="*/ 29 h 93"/>
                <a:gd name="T6" fmla="*/ 46 w 148"/>
                <a:gd name="T7" fmla="*/ 93 h 93"/>
                <a:gd name="T8" fmla="*/ 148 w 148"/>
                <a:gd name="T9" fmla="*/ 63 h 93"/>
                <a:gd name="T10" fmla="*/ 92 w 148"/>
                <a:gd name="T11" fmla="*/ 17 h 93"/>
                <a:gd name="T12" fmla="*/ 124 w 148"/>
                <a:gd name="T13" fmla="*/ 56 h 93"/>
                <a:gd name="T14" fmla="*/ 56 w 148"/>
                <a:gd name="T15" fmla="*/ 76 h 93"/>
                <a:gd name="T16" fmla="*/ 24 w 148"/>
                <a:gd name="T17" fmla="*/ 37 h 93"/>
                <a:gd name="T18" fmla="*/ 92 w 148"/>
                <a:gd name="T19" fmla="*/ 1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8" h="93">
                  <a:moveTo>
                    <a:pt x="148" y="63"/>
                  </a:moveTo>
                  <a:lnTo>
                    <a:pt x="97" y="0"/>
                  </a:lnTo>
                  <a:lnTo>
                    <a:pt x="0" y="29"/>
                  </a:lnTo>
                  <a:lnTo>
                    <a:pt x="46" y="93"/>
                  </a:lnTo>
                  <a:lnTo>
                    <a:pt x="148" y="63"/>
                  </a:lnTo>
                  <a:close/>
                  <a:moveTo>
                    <a:pt x="92" y="17"/>
                  </a:moveTo>
                  <a:lnTo>
                    <a:pt x="124" y="56"/>
                  </a:lnTo>
                  <a:lnTo>
                    <a:pt x="56" y="76"/>
                  </a:lnTo>
                  <a:lnTo>
                    <a:pt x="24" y="37"/>
                  </a:lnTo>
                  <a:lnTo>
                    <a:pt x="92" y="17"/>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4" name="Freeform 1444"/>
            <p:cNvSpPr>
              <a:spLocks noEditPoints="1"/>
            </p:cNvSpPr>
            <p:nvPr/>
          </p:nvSpPr>
          <p:spPr bwMode="auto">
            <a:xfrm>
              <a:off x="3954" y="1039"/>
              <a:ext cx="69" cy="68"/>
            </a:xfrm>
            <a:custGeom>
              <a:avLst/>
              <a:gdLst>
                <a:gd name="T0" fmla="*/ 2 w 28"/>
                <a:gd name="T1" fmla="*/ 10 h 28"/>
                <a:gd name="T2" fmla="*/ 10 w 28"/>
                <a:gd name="T3" fmla="*/ 25 h 28"/>
                <a:gd name="T4" fmla="*/ 26 w 28"/>
                <a:gd name="T5" fmla="*/ 18 h 28"/>
                <a:gd name="T6" fmla="*/ 18 w 28"/>
                <a:gd name="T7" fmla="*/ 2 h 28"/>
                <a:gd name="T8" fmla="*/ 2 w 28"/>
                <a:gd name="T9" fmla="*/ 10 h 28"/>
                <a:gd name="T10" fmla="*/ 8 w 28"/>
                <a:gd name="T11" fmla="*/ 12 h 28"/>
                <a:gd name="T12" fmla="*/ 16 w 28"/>
                <a:gd name="T13" fmla="*/ 8 h 28"/>
                <a:gd name="T14" fmla="*/ 20 w 28"/>
                <a:gd name="T15" fmla="*/ 16 h 28"/>
                <a:gd name="T16" fmla="*/ 12 w 28"/>
                <a:gd name="T17" fmla="*/ 20 h 28"/>
                <a:gd name="T18" fmla="*/ 8 w 28"/>
                <a:gd name="T1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2" y="10"/>
                  </a:moveTo>
                  <a:cubicBezTo>
                    <a:pt x="0" y="16"/>
                    <a:pt x="4" y="23"/>
                    <a:pt x="10" y="25"/>
                  </a:cubicBezTo>
                  <a:cubicBezTo>
                    <a:pt x="17" y="28"/>
                    <a:pt x="24" y="24"/>
                    <a:pt x="26" y="18"/>
                  </a:cubicBezTo>
                  <a:cubicBezTo>
                    <a:pt x="28" y="12"/>
                    <a:pt x="25" y="5"/>
                    <a:pt x="18" y="2"/>
                  </a:cubicBezTo>
                  <a:cubicBezTo>
                    <a:pt x="12" y="0"/>
                    <a:pt x="5" y="3"/>
                    <a:pt x="2" y="10"/>
                  </a:cubicBezTo>
                  <a:close/>
                  <a:moveTo>
                    <a:pt x="8" y="12"/>
                  </a:moveTo>
                  <a:cubicBezTo>
                    <a:pt x="9" y="9"/>
                    <a:pt x="13" y="7"/>
                    <a:pt x="16" y="8"/>
                  </a:cubicBezTo>
                  <a:cubicBezTo>
                    <a:pt x="20" y="9"/>
                    <a:pt x="21" y="13"/>
                    <a:pt x="20" y="16"/>
                  </a:cubicBezTo>
                  <a:cubicBezTo>
                    <a:pt x="19" y="19"/>
                    <a:pt x="15" y="21"/>
                    <a:pt x="12" y="20"/>
                  </a:cubicBezTo>
                  <a:cubicBezTo>
                    <a:pt x="9" y="18"/>
                    <a:pt x="7" y="15"/>
                    <a:pt x="8" y="1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5" name="Freeform 1445"/>
            <p:cNvSpPr/>
            <p:nvPr/>
          </p:nvSpPr>
          <p:spPr bwMode="auto">
            <a:xfrm>
              <a:off x="1607" y="1068"/>
              <a:ext cx="111" cy="131"/>
            </a:xfrm>
            <a:custGeom>
              <a:avLst/>
              <a:gdLst>
                <a:gd name="T0" fmla="*/ 28 w 46"/>
                <a:gd name="T1" fmla="*/ 44 h 54"/>
                <a:gd name="T2" fmla="*/ 11 w 46"/>
                <a:gd name="T3" fmla="*/ 29 h 54"/>
                <a:gd name="T4" fmla="*/ 19 w 46"/>
                <a:gd name="T5" fmla="*/ 9 h 54"/>
                <a:gd name="T6" fmla="*/ 33 w 46"/>
                <a:gd name="T7" fmla="*/ 15 h 54"/>
                <a:gd name="T8" fmla="*/ 39 w 46"/>
                <a:gd name="T9" fmla="*/ 13 h 54"/>
                <a:gd name="T10" fmla="*/ 18 w 46"/>
                <a:gd name="T11" fmla="*/ 3 h 54"/>
                <a:gd name="T12" fmla="*/ 4 w 46"/>
                <a:gd name="T13" fmla="*/ 32 h 54"/>
                <a:gd name="T14" fmla="*/ 31 w 46"/>
                <a:gd name="T15" fmla="*/ 50 h 54"/>
                <a:gd name="T16" fmla="*/ 44 w 46"/>
                <a:gd name="T17" fmla="*/ 29 h 54"/>
                <a:gd name="T18" fmla="*/ 37 w 46"/>
                <a:gd name="T19" fmla="*/ 31 h 54"/>
                <a:gd name="T20" fmla="*/ 28 w 46"/>
                <a:gd name="T21"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54">
                  <a:moveTo>
                    <a:pt x="28" y="44"/>
                  </a:moveTo>
                  <a:cubicBezTo>
                    <a:pt x="21" y="46"/>
                    <a:pt x="13" y="38"/>
                    <a:pt x="11" y="29"/>
                  </a:cubicBezTo>
                  <a:cubicBezTo>
                    <a:pt x="8" y="20"/>
                    <a:pt x="13" y="10"/>
                    <a:pt x="19" y="9"/>
                  </a:cubicBezTo>
                  <a:cubicBezTo>
                    <a:pt x="25" y="8"/>
                    <a:pt x="31" y="9"/>
                    <a:pt x="33" y="15"/>
                  </a:cubicBezTo>
                  <a:cubicBezTo>
                    <a:pt x="39" y="13"/>
                    <a:pt x="39" y="13"/>
                    <a:pt x="39" y="13"/>
                  </a:cubicBezTo>
                  <a:cubicBezTo>
                    <a:pt x="35" y="5"/>
                    <a:pt x="26" y="0"/>
                    <a:pt x="18" y="3"/>
                  </a:cubicBezTo>
                  <a:cubicBezTo>
                    <a:pt x="5" y="6"/>
                    <a:pt x="0" y="20"/>
                    <a:pt x="4" y="32"/>
                  </a:cubicBezTo>
                  <a:cubicBezTo>
                    <a:pt x="7" y="44"/>
                    <a:pt x="18" y="54"/>
                    <a:pt x="31" y="50"/>
                  </a:cubicBezTo>
                  <a:cubicBezTo>
                    <a:pt x="40" y="47"/>
                    <a:pt x="46" y="39"/>
                    <a:pt x="44" y="29"/>
                  </a:cubicBezTo>
                  <a:cubicBezTo>
                    <a:pt x="37" y="31"/>
                    <a:pt x="37" y="31"/>
                    <a:pt x="37" y="31"/>
                  </a:cubicBezTo>
                  <a:cubicBezTo>
                    <a:pt x="38" y="37"/>
                    <a:pt x="34" y="42"/>
                    <a:pt x="28" y="4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6" name="Freeform 1446"/>
            <p:cNvSpPr/>
            <p:nvPr/>
          </p:nvSpPr>
          <p:spPr bwMode="auto">
            <a:xfrm>
              <a:off x="6740" y="3349"/>
              <a:ext cx="19" cy="195"/>
            </a:xfrm>
            <a:custGeom>
              <a:avLst/>
              <a:gdLst>
                <a:gd name="T0" fmla="*/ 19 w 19"/>
                <a:gd name="T1" fmla="*/ 0 h 195"/>
                <a:gd name="T2" fmla="*/ 7 w 19"/>
                <a:gd name="T3" fmla="*/ 0 h 195"/>
                <a:gd name="T4" fmla="*/ 0 w 19"/>
                <a:gd name="T5" fmla="*/ 195 h 195"/>
                <a:gd name="T6" fmla="*/ 10 w 19"/>
                <a:gd name="T7" fmla="*/ 195 h 195"/>
                <a:gd name="T8" fmla="*/ 19 w 19"/>
                <a:gd name="T9" fmla="*/ 0 h 195"/>
              </a:gdLst>
              <a:ahLst/>
              <a:cxnLst>
                <a:cxn ang="0">
                  <a:pos x="T0" y="T1"/>
                </a:cxn>
                <a:cxn ang="0">
                  <a:pos x="T2" y="T3"/>
                </a:cxn>
                <a:cxn ang="0">
                  <a:pos x="T4" y="T5"/>
                </a:cxn>
                <a:cxn ang="0">
                  <a:pos x="T6" y="T7"/>
                </a:cxn>
                <a:cxn ang="0">
                  <a:pos x="T8" y="T9"/>
                </a:cxn>
              </a:cxnLst>
              <a:rect l="0" t="0" r="r" b="b"/>
              <a:pathLst>
                <a:path w="19" h="195">
                  <a:moveTo>
                    <a:pt x="19" y="0"/>
                  </a:moveTo>
                  <a:lnTo>
                    <a:pt x="7" y="0"/>
                  </a:lnTo>
                  <a:lnTo>
                    <a:pt x="0" y="195"/>
                  </a:lnTo>
                  <a:lnTo>
                    <a:pt x="10" y="195"/>
                  </a:lnTo>
                  <a:lnTo>
                    <a:pt x="19" y="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7" name="Freeform 1447"/>
            <p:cNvSpPr/>
            <p:nvPr/>
          </p:nvSpPr>
          <p:spPr bwMode="auto">
            <a:xfrm>
              <a:off x="6597" y="3191"/>
              <a:ext cx="24" cy="183"/>
            </a:xfrm>
            <a:custGeom>
              <a:avLst/>
              <a:gdLst>
                <a:gd name="T0" fmla="*/ 24 w 24"/>
                <a:gd name="T1" fmla="*/ 0 h 183"/>
                <a:gd name="T2" fmla="*/ 12 w 24"/>
                <a:gd name="T3" fmla="*/ 0 h 183"/>
                <a:gd name="T4" fmla="*/ 0 w 24"/>
                <a:gd name="T5" fmla="*/ 183 h 183"/>
                <a:gd name="T6" fmla="*/ 9 w 24"/>
                <a:gd name="T7" fmla="*/ 183 h 183"/>
                <a:gd name="T8" fmla="*/ 24 w 24"/>
                <a:gd name="T9" fmla="*/ 0 h 183"/>
              </a:gdLst>
              <a:ahLst/>
              <a:cxnLst>
                <a:cxn ang="0">
                  <a:pos x="T0" y="T1"/>
                </a:cxn>
                <a:cxn ang="0">
                  <a:pos x="T2" y="T3"/>
                </a:cxn>
                <a:cxn ang="0">
                  <a:pos x="T4" y="T5"/>
                </a:cxn>
                <a:cxn ang="0">
                  <a:pos x="T6" y="T7"/>
                </a:cxn>
                <a:cxn ang="0">
                  <a:pos x="T8" y="T9"/>
                </a:cxn>
              </a:cxnLst>
              <a:rect l="0" t="0" r="r" b="b"/>
              <a:pathLst>
                <a:path w="24" h="183">
                  <a:moveTo>
                    <a:pt x="24" y="0"/>
                  </a:moveTo>
                  <a:lnTo>
                    <a:pt x="12" y="0"/>
                  </a:lnTo>
                  <a:lnTo>
                    <a:pt x="0" y="183"/>
                  </a:lnTo>
                  <a:lnTo>
                    <a:pt x="9" y="183"/>
                  </a:lnTo>
                  <a:lnTo>
                    <a:pt x="24" y="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8" name="Freeform 1448"/>
            <p:cNvSpPr/>
            <p:nvPr/>
          </p:nvSpPr>
          <p:spPr bwMode="auto">
            <a:xfrm>
              <a:off x="6796" y="3366"/>
              <a:ext cx="29" cy="195"/>
            </a:xfrm>
            <a:custGeom>
              <a:avLst/>
              <a:gdLst>
                <a:gd name="T0" fmla="*/ 29 w 29"/>
                <a:gd name="T1" fmla="*/ 0 h 195"/>
                <a:gd name="T2" fmla="*/ 17 w 29"/>
                <a:gd name="T3" fmla="*/ 0 h 195"/>
                <a:gd name="T4" fmla="*/ 0 w 29"/>
                <a:gd name="T5" fmla="*/ 193 h 195"/>
                <a:gd name="T6" fmla="*/ 10 w 29"/>
                <a:gd name="T7" fmla="*/ 195 h 195"/>
                <a:gd name="T8" fmla="*/ 29 w 29"/>
                <a:gd name="T9" fmla="*/ 0 h 195"/>
              </a:gdLst>
              <a:ahLst/>
              <a:cxnLst>
                <a:cxn ang="0">
                  <a:pos x="T0" y="T1"/>
                </a:cxn>
                <a:cxn ang="0">
                  <a:pos x="T2" y="T3"/>
                </a:cxn>
                <a:cxn ang="0">
                  <a:pos x="T4" y="T5"/>
                </a:cxn>
                <a:cxn ang="0">
                  <a:pos x="T6" y="T7"/>
                </a:cxn>
                <a:cxn ang="0">
                  <a:pos x="T8" y="T9"/>
                </a:cxn>
              </a:cxnLst>
              <a:rect l="0" t="0" r="r" b="b"/>
              <a:pathLst>
                <a:path w="29" h="195">
                  <a:moveTo>
                    <a:pt x="29" y="0"/>
                  </a:moveTo>
                  <a:lnTo>
                    <a:pt x="17" y="0"/>
                  </a:lnTo>
                  <a:lnTo>
                    <a:pt x="0" y="193"/>
                  </a:lnTo>
                  <a:lnTo>
                    <a:pt x="10" y="195"/>
                  </a:lnTo>
                  <a:lnTo>
                    <a:pt x="29" y="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9" name="Freeform 1449"/>
            <p:cNvSpPr/>
            <p:nvPr/>
          </p:nvSpPr>
          <p:spPr bwMode="auto">
            <a:xfrm>
              <a:off x="6475" y="3196"/>
              <a:ext cx="19" cy="183"/>
            </a:xfrm>
            <a:custGeom>
              <a:avLst/>
              <a:gdLst>
                <a:gd name="T0" fmla="*/ 0 w 19"/>
                <a:gd name="T1" fmla="*/ 180 h 183"/>
                <a:gd name="T2" fmla="*/ 10 w 19"/>
                <a:gd name="T3" fmla="*/ 183 h 183"/>
                <a:gd name="T4" fmla="*/ 19 w 19"/>
                <a:gd name="T5" fmla="*/ 0 h 183"/>
                <a:gd name="T6" fmla="*/ 7 w 19"/>
                <a:gd name="T7" fmla="*/ 0 h 183"/>
                <a:gd name="T8" fmla="*/ 0 w 19"/>
                <a:gd name="T9" fmla="*/ 180 h 183"/>
              </a:gdLst>
              <a:ahLst/>
              <a:cxnLst>
                <a:cxn ang="0">
                  <a:pos x="T0" y="T1"/>
                </a:cxn>
                <a:cxn ang="0">
                  <a:pos x="T2" y="T3"/>
                </a:cxn>
                <a:cxn ang="0">
                  <a:pos x="T4" y="T5"/>
                </a:cxn>
                <a:cxn ang="0">
                  <a:pos x="T6" y="T7"/>
                </a:cxn>
                <a:cxn ang="0">
                  <a:pos x="T8" y="T9"/>
                </a:cxn>
              </a:cxnLst>
              <a:rect l="0" t="0" r="r" b="b"/>
              <a:pathLst>
                <a:path w="19" h="183">
                  <a:moveTo>
                    <a:pt x="0" y="180"/>
                  </a:moveTo>
                  <a:lnTo>
                    <a:pt x="10" y="183"/>
                  </a:lnTo>
                  <a:lnTo>
                    <a:pt x="19" y="0"/>
                  </a:lnTo>
                  <a:lnTo>
                    <a:pt x="7" y="0"/>
                  </a:lnTo>
                  <a:lnTo>
                    <a:pt x="0" y="18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0" name="Freeform 1450"/>
            <p:cNvSpPr/>
            <p:nvPr/>
          </p:nvSpPr>
          <p:spPr bwMode="auto">
            <a:xfrm>
              <a:off x="4623" y="0"/>
              <a:ext cx="352" cy="603"/>
            </a:xfrm>
            <a:custGeom>
              <a:avLst/>
              <a:gdLst>
                <a:gd name="T0" fmla="*/ 145 w 145"/>
                <a:gd name="T1" fmla="*/ 248 h 248"/>
                <a:gd name="T2" fmla="*/ 11 w 145"/>
                <a:gd name="T3" fmla="*/ 0 h 248"/>
                <a:gd name="T4" fmla="*/ 0 w 145"/>
                <a:gd name="T5" fmla="*/ 0 h 248"/>
                <a:gd name="T6" fmla="*/ 145 w 145"/>
                <a:gd name="T7" fmla="*/ 248 h 248"/>
              </a:gdLst>
              <a:ahLst/>
              <a:cxnLst>
                <a:cxn ang="0">
                  <a:pos x="T0" y="T1"/>
                </a:cxn>
                <a:cxn ang="0">
                  <a:pos x="T2" y="T3"/>
                </a:cxn>
                <a:cxn ang="0">
                  <a:pos x="T4" y="T5"/>
                </a:cxn>
                <a:cxn ang="0">
                  <a:pos x="T6" y="T7"/>
                </a:cxn>
              </a:cxnLst>
              <a:rect l="0" t="0" r="r" b="b"/>
              <a:pathLst>
                <a:path w="145" h="248">
                  <a:moveTo>
                    <a:pt x="145" y="248"/>
                  </a:moveTo>
                  <a:cubicBezTo>
                    <a:pt x="139" y="180"/>
                    <a:pt x="94" y="72"/>
                    <a:pt x="11" y="0"/>
                  </a:cubicBezTo>
                  <a:cubicBezTo>
                    <a:pt x="0" y="0"/>
                    <a:pt x="0" y="0"/>
                    <a:pt x="0" y="0"/>
                  </a:cubicBezTo>
                  <a:cubicBezTo>
                    <a:pt x="68" y="57"/>
                    <a:pt x="118" y="149"/>
                    <a:pt x="145" y="248"/>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1" name="Freeform 1451"/>
            <p:cNvSpPr>
              <a:spLocks noEditPoints="1"/>
            </p:cNvSpPr>
            <p:nvPr/>
          </p:nvSpPr>
          <p:spPr bwMode="auto">
            <a:xfrm>
              <a:off x="-3" y="0"/>
              <a:ext cx="7356" cy="4322"/>
            </a:xfrm>
            <a:custGeom>
              <a:avLst/>
              <a:gdLst>
                <a:gd name="T0" fmla="*/ 1335 w 3026"/>
                <a:gd name="T1" fmla="*/ 101 h 1777"/>
                <a:gd name="T2" fmla="*/ 542 w 3026"/>
                <a:gd name="T3" fmla="*/ 0 h 1777"/>
                <a:gd name="T4" fmla="*/ 0 w 3026"/>
                <a:gd name="T5" fmla="*/ 659 h 1777"/>
                <a:gd name="T6" fmla="*/ 0 w 3026"/>
                <a:gd name="T7" fmla="*/ 1451 h 1777"/>
                <a:gd name="T8" fmla="*/ 571 w 3026"/>
                <a:gd name="T9" fmla="*/ 1489 h 1777"/>
                <a:gd name="T10" fmla="*/ 1961 w 3026"/>
                <a:gd name="T11" fmla="*/ 1777 h 1777"/>
                <a:gd name="T12" fmla="*/ 2232 w 3026"/>
                <a:gd name="T13" fmla="*/ 424 h 1777"/>
                <a:gd name="T14" fmla="*/ 648 w 3026"/>
                <a:gd name="T15" fmla="*/ 1698 h 1777"/>
                <a:gd name="T16" fmla="*/ 2357 w 3026"/>
                <a:gd name="T17" fmla="*/ 1080 h 1777"/>
                <a:gd name="T18" fmla="*/ 1993 w 3026"/>
                <a:gd name="T19" fmla="*/ 1493 h 1777"/>
                <a:gd name="T20" fmla="*/ 1182 w 3026"/>
                <a:gd name="T21" fmla="*/ 1488 h 1777"/>
                <a:gd name="T22" fmla="*/ 958 w 3026"/>
                <a:gd name="T23" fmla="*/ 1599 h 1777"/>
                <a:gd name="T24" fmla="*/ 592 w 3026"/>
                <a:gd name="T25" fmla="*/ 1185 h 1777"/>
                <a:gd name="T26" fmla="*/ 437 w 3026"/>
                <a:gd name="T27" fmla="*/ 393 h 1777"/>
                <a:gd name="T28" fmla="*/ 847 w 3026"/>
                <a:gd name="T29" fmla="*/ 390 h 1777"/>
                <a:gd name="T30" fmla="*/ 2107 w 3026"/>
                <a:gd name="T31" fmla="*/ 1407 h 1777"/>
                <a:gd name="T32" fmla="*/ 1856 w 3026"/>
                <a:gd name="T33" fmla="*/ 1283 h 1777"/>
                <a:gd name="T34" fmla="*/ 940 w 3026"/>
                <a:gd name="T35" fmla="*/ 1080 h 1777"/>
                <a:gd name="T36" fmla="*/ 487 w 3026"/>
                <a:gd name="T37" fmla="*/ 866 h 1777"/>
                <a:gd name="T38" fmla="*/ 664 w 3026"/>
                <a:gd name="T39" fmla="*/ 561 h 1777"/>
                <a:gd name="T40" fmla="*/ 887 w 3026"/>
                <a:gd name="T41" fmla="*/ 620 h 1777"/>
                <a:gd name="T42" fmla="*/ 810 w 3026"/>
                <a:gd name="T43" fmla="*/ 957 h 1777"/>
                <a:gd name="T44" fmla="*/ 724 w 3026"/>
                <a:gd name="T45" fmla="*/ 967 h 1777"/>
                <a:gd name="T46" fmla="*/ 929 w 3026"/>
                <a:gd name="T47" fmla="*/ 776 h 1777"/>
                <a:gd name="T48" fmla="*/ 1972 w 3026"/>
                <a:gd name="T49" fmla="*/ 618 h 1777"/>
                <a:gd name="T50" fmla="*/ 2125 w 3026"/>
                <a:gd name="T51" fmla="*/ 821 h 1777"/>
                <a:gd name="T52" fmla="*/ 1517 w 3026"/>
                <a:gd name="T53" fmla="*/ 885 h 1777"/>
                <a:gd name="T54" fmla="*/ 1988 w 3026"/>
                <a:gd name="T55" fmla="*/ 887 h 1777"/>
                <a:gd name="T56" fmla="*/ 1335 w 3026"/>
                <a:gd name="T57" fmla="*/ 756 h 1777"/>
                <a:gd name="T58" fmla="*/ 1547 w 3026"/>
                <a:gd name="T59" fmla="*/ 573 h 1777"/>
                <a:gd name="T60" fmla="*/ 1370 w 3026"/>
                <a:gd name="T61" fmla="*/ 800 h 1777"/>
                <a:gd name="T62" fmla="*/ 1451 w 3026"/>
                <a:gd name="T63" fmla="*/ 843 h 1777"/>
                <a:gd name="T64" fmla="*/ 2029 w 3026"/>
                <a:gd name="T65" fmla="*/ 879 h 1777"/>
                <a:gd name="T66" fmla="*/ 1902 w 3026"/>
                <a:gd name="T67" fmla="*/ 390 h 1777"/>
                <a:gd name="T68" fmla="*/ 974 w 3026"/>
                <a:gd name="T69" fmla="*/ 263 h 1777"/>
                <a:gd name="T70" fmla="*/ 806 w 3026"/>
                <a:gd name="T71" fmla="*/ 547 h 1777"/>
                <a:gd name="T72" fmla="*/ 383 w 3026"/>
                <a:gd name="T73" fmla="*/ 798 h 1777"/>
                <a:gd name="T74" fmla="*/ 880 w 3026"/>
                <a:gd name="T75" fmla="*/ 1259 h 1777"/>
                <a:gd name="T76" fmla="*/ 1336 w 3026"/>
                <a:gd name="T77" fmla="*/ 1087 h 1777"/>
                <a:gd name="T78" fmla="*/ 1725 w 3026"/>
                <a:gd name="T79" fmla="*/ 1277 h 1777"/>
                <a:gd name="T80" fmla="*/ 2630 w 3026"/>
                <a:gd name="T81" fmla="*/ 1180 h 1777"/>
                <a:gd name="T82" fmla="*/ 2521 w 3026"/>
                <a:gd name="T83" fmla="*/ 1077 h 1777"/>
                <a:gd name="T84" fmla="*/ 2321 w 3026"/>
                <a:gd name="T85" fmla="*/ 862 h 1777"/>
                <a:gd name="T86" fmla="*/ 2180 w 3026"/>
                <a:gd name="T87" fmla="*/ 911 h 1777"/>
                <a:gd name="T88" fmla="*/ 2796 w 3026"/>
                <a:gd name="T89" fmla="*/ 1126 h 1777"/>
                <a:gd name="T90" fmla="*/ 2591 w 3026"/>
                <a:gd name="T91" fmla="*/ 691 h 1777"/>
                <a:gd name="T92" fmla="*/ 2195 w 3026"/>
                <a:gd name="T93" fmla="*/ 331 h 1777"/>
                <a:gd name="T94" fmla="*/ 2271 w 3026"/>
                <a:gd name="T95" fmla="*/ 731 h 1777"/>
                <a:gd name="T96" fmla="*/ 1576 w 3026"/>
                <a:gd name="T97" fmla="*/ 36 h 1777"/>
                <a:gd name="T98" fmla="*/ 1261 w 3026"/>
                <a:gd name="T99" fmla="*/ 151 h 1777"/>
                <a:gd name="T100" fmla="*/ 82 w 3026"/>
                <a:gd name="T101" fmla="*/ 160 h 1777"/>
                <a:gd name="T102" fmla="*/ 145 w 3026"/>
                <a:gd name="T103" fmla="*/ 693 h 1777"/>
                <a:gd name="T104" fmla="*/ 246 w 3026"/>
                <a:gd name="T105" fmla="*/ 913 h 1777"/>
                <a:gd name="T106" fmla="*/ 58 w 3026"/>
                <a:gd name="T107" fmla="*/ 1278 h 1777"/>
                <a:gd name="T108" fmla="*/ 98 w 3026"/>
                <a:gd name="T109" fmla="*/ 1406 h 1777"/>
                <a:gd name="T110" fmla="*/ 141 w 3026"/>
                <a:gd name="T111" fmla="*/ 1574 h 1777"/>
                <a:gd name="T112" fmla="*/ 488 w 3026"/>
                <a:gd name="T113" fmla="*/ 1523 h 1777"/>
                <a:gd name="T114" fmla="*/ 372 w 3026"/>
                <a:gd name="T115" fmla="*/ 1151 h 1777"/>
                <a:gd name="T116" fmla="*/ 916 w 3026"/>
                <a:gd name="T117" fmla="*/ 1756 h 1777"/>
                <a:gd name="T118" fmla="*/ 944 w 3026"/>
                <a:gd name="T119" fmla="*/ 1312 h 1777"/>
                <a:gd name="T120" fmla="*/ 1645 w 3026"/>
                <a:gd name="T121" fmla="*/ 1498 h 1777"/>
                <a:gd name="T122" fmla="*/ 1757 w 3026"/>
                <a:gd name="T123" fmla="*/ 1583 h 1777"/>
                <a:gd name="T124" fmla="*/ 2338 w 3026"/>
                <a:gd name="T125" fmla="*/ 1164 h 1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26" h="1777">
                  <a:moveTo>
                    <a:pt x="2758" y="1629"/>
                  </a:moveTo>
                  <a:cubicBezTo>
                    <a:pt x="2783" y="1612"/>
                    <a:pt x="2794" y="1583"/>
                    <a:pt x="2779" y="1546"/>
                  </a:cubicBezTo>
                  <a:cubicBezTo>
                    <a:pt x="2943" y="1550"/>
                    <a:pt x="2943" y="1550"/>
                    <a:pt x="2943" y="1550"/>
                  </a:cubicBezTo>
                  <a:cubicBezTo>
                    <a:pt x="3026" y="1509"/>
                    <a:pt x="3026" y="1509"/>
                    <a:pt x="3026" y="1509"/>
                  </a:cubicBezTo>
                  <a:cubicBezTo>
                    <a:pt x="2941" y="1470"/>
                    <a:pt x="2941" y="1470"/>
                    <a:pt x="2941" y="1470"/>
                  </a:cubicBezTo>
                  <a:cubicBezTo>
                    <a:pt x="2861" y="1468"/>
                    <a:pt x="2861" y="1468"/>
                    <a:pt x="2861" y="1468"/>
                  </a:cubicBezTo>
                  <a:cubicBezTo>
                    <a:pt x="2867" y="1392"/>
                    <a:pt x="2867" y="1392"/>
                    <a:pt x="2867" y="1392"/>
                  </a:cubicBezTo>
                  <a:cubicBezTo>
                    <a:pt x="2950" y="1432"/>
                    <a:pt x="2997" y="1311"/>
                    <a:pt x="2910" y="1277"/>
                  </a:cubicBezTo>
                  <a:cubicBezTo>
                    <a:pt x="2913" y="1255"/>
                    <a:pt x="2911" y="1237"/>
                    <a:pt x="2900" y="1218"/>
                  </a:cubicBezTo>
                  <a:cubicBezTo>
                    <a:pt x="2945" y="1208"/>
                    <a:pt x="2988" y="1180"/>
                    <a:pt x="3009" y="1123"/>
                  </a:cubicBezTo>
                  <a:cubicBezTo>
                    <a:pt x="2918" y="1164"/>
                    <a:pt x="2888" y="1077"/>
                    <a:pt x="2841" y="1000"/>
                  </a:cubicBezTo>
                  <a:cubicBezTo>
                    <a:pt x="2877" y="868"/>
                    <a:pt x="2877" y="868"/>
                    <a:pt x="2877" y="868"/>
                  </a:cubicBezTo>
                  <a:cubicBezTo>
                    <a:pt x="2701" y="821"/>
                    <a:pt x="2701" y="821"/>
                    <a:pt x="2701" y="821"/>
                  </a:cubicBezTo>
                  <a:cubicBezTo>
                    <a:pt x="2708" y="802"/>
                    <a:pt x="2708" y="802"/>
                    <a:pt x="2708" y="802"/>
                  </a:cubicBezTo>
                  <a:cubicBezTo>
                    <a:pt x="2666" y="789"/>
                    <a:pt x="2666" y="789"/>
                    <a:pt x="2666" y="789"/>
                  </a:cubicBezTo>
                  <a:cubicBezTo>
                    <a:pt x="2733" y="667"/>
                    <a:pt x="2733" y="667"/>
                    <a:pt x="2733" y="667"/>
                  </a:cubicBezTo>
                  <a:cubicBezTo>
                    <a:pt x="2623" y="644"/>
                    <a:pt x="2623" y="644"/>
                    <a:pt x="2623" y="644"/>
                  </a:cubicBezTo>
                  <a:cubicBezTo>
                    <a:pt x="2617" y="609"/>
                    <a:pt x="2593" y="577"/>
                    <a:pt x="2568" y="566"/>
                  </a:cubicBezTo>
                  <a:cubicBezTo>
                    <a:pt x="2566" y="504"/>
                    <a:pt x="2523" y="443"/>
                    <a:pt x="2460" y="429"/>
                  </a:cubicBezTo>
                  <a:cubicBezTo>
                    <a:pt x="2433" y="393"/>
                    <a:pt x="2383" y="367"/>
                    <a:pt x="2345" y="354"/>
                  </a:cubicBezTo>
                  <a:cubicBezTo>
                    <a:pt x="2317" y="344"/>
                    <a:pt x="2283" y="332"/>
                    <a:pt x="2251" y="305"/>
                  </a:cubicBezTo>
                  <a:cubicBezTo>
                    <a:pt x="2259" y="242"/>
                    <a:pt x="2264" y="186"/>
                    <a:pt x="2267" y="140"/>
                  </a:cubicBezTo>
                  <a:cubicBezTo>
                    <a:pt x="2248" y="144"/>
                    <a:pt x="2221" y="149"/>
                    <a:pt x="2189" y="157"/>
                  </a:cubicBezTo>
                  <a:cubicBezTo>
                    <a:pt x="2195" y="122"/>
                    <a:pt x="2201" y="89"/>
                    <a:pt x="2206" y="63"/>
                  </a:cubicBezTo>
                  <a:cubicBezTo>
                    <a:pt x="2180" y="63"/>
                    <a:pt x="2142" y="64"/>
                    <a:pt x="2102" y="68"/>
                  </a:cubicBezTo>
                  <a:cubicBezTo>
                    <a:pt x="2091" y="47"/>
                    <a:pt x="2076" y="23"/>
                    <a:pt x="2057" y="0"/>
                  </a:cubicBezTo>
                  <a:cubicBezTo>
                    <a:pt x="2047" y="0"/>
                    <a:pt x="2047" y="0"/>
                    <a:pt x="2047" y="0"/>
                  </a:cubicBezTo>
                  <a:cubicBezTo>
                    <a:pt x="2077" y="35"/>
                    <a:pt x="2099" y="74"/>
                    <a:pt x="2108" y="100"/>
                  </a:cubicBezTo>
                  <a:cubicBezTo>
                    <a:pt x="2098" y="101"/>
                    <a:pt x="2087" y="102"/>
                    <a:pt x="2075" y="104"/>
                  </a:cubicBezTo>
                  <a:cubicBezTo>
                    <a:pt x="2067" y="77"/>
                    <a:pt x="2047" y="36"/>
                    <a:pt x="2019" y="0"/>
                  </a:cubicBezTo>
                  <a:cubicBezTo>
                    <a:pt x="2010" y="0"/>
                    <a:pt x="2010" y="0"/>
                    <a:pt x="2010" y="0"/>
                  </a:cubicBezTo>
                  <a:cubicBezTo>
                    <a:pt x="2039" y="35"/>
                    <a:pt x="2060" y="76"/>
                    <a:pt x="2070" y="105"/>
                  </a:cubicBezTo>
                  <a:cubicBezTo>
                    <a:pt x="2063" y="106"/>
                    <a:pt x="2057" y="107"/>
                    <a:pt x="2050" y="108"/>
                  </a:cubicBezTo>
                  <a:cubicBezTo>
                    <a:pt x="2036" y="69"/>
                    <a:pt x="2017" y="33"/>
                    <a:pt x="1990" y="0"/>
                  </a:cubicBezTo>
                  <a:cubicBezTo>
                    <a:pt x="1978" y="0"/>
                    <a:pt x="1978" y="0"/>
                    <a:pt x="1978" y="0"/>
                  </a:cubicBezTo>
                  <a:cubicBezTo>
                    <a:pt x="1995" y="18"/>
                    <a:pt x="2009" y="38"/>
                    <a:pt x="2020" y="60"/>
                  </a:cubicBezTo>
                  <a:cubicBezTo>
                    <a:pt x="2075" y="163"/>
                    <a:pt x="2069" y="302"/>
                    <a:pt x="2104" y="396"/>
                  </a:cubicBezTo>
                  <a:cubicBezTo>
                    <a:pt x="2120" y="443"/>
                    <a:pt x="2152" y="502"/>
                    <a:pt x="2194" y="509"/>
                  </a:cubicBezTo>
                  <a:cubicBezTo>
                    <a:pt x="2259" y="521"/>
                    <a:pt x="2274" y="469"/>
                    <a:pt x="2251" y="433"/>
                  </a:cubicBezTo>
                  <a:cubicBezTo>
                    <a:pt x="2236" y="409"/>
                    <a:pt x="2186" y="393"/>
                    <a:pt x="2126" y="430"/>
                  </a:cubicBezTo>
                  <a:cubicBezTo>
                    <a:pt x="2124" y="422"/>
                    <a:pt x="2119" y="409"/>
                    <a:pt x="2116" y="403"/>
                  </a:cubicBezTo>
                  <a:cubicBezTo>
                    <a:pt x="2160" y="365"/>
                    <a:pt x="2247" y="379"/>
                    <a:pt x="2279" y="416"/>
                  </a:cubicBezTo>
                  <a:cubicBezTo>
                    <a:pt x="2332" y="478"/>
                    <a:pt x="2279" y="564"/>
                    <a:pt x="2194" y="537"/>
                  </a:cubicBezTo>
                  <a:cubicBezTo>
                    <a:pt x="2143" y="520"/>
                    <a:pt x="2093" y="468"/>
                    <a:pt x="2076" y="422"/>
                  </a:cubicBezTo>
                  <a:cubicBezTo>
                    <a:pt x="2044" y="328"/>
                    <a:pt x="2014" y="214"/>
                    <a:pt x="1971" y="130"/>
                  </a:cubicBezTo>
                  <a:cubicBezTo>
                    <a:pt x="1944" y="76"/>
                    <a:pt x="1902" y="30"/>
                    <a:pt x="1851" y="0"/>
                  </a:cubicBezTo>
                  <a:cubicBezTo>
                    <a:pt x="1830" y="0"/>
                    <a:pt x="1830" y="0"/>
                    <a:pt x="1830" y="0"/>
                  </a:cubicBezTo>
                  <a:cubicBezTo>
                    <a:pt x="1842" y="5"/>
                    <a:pt x="1854" y="11"/>
                    <a:pt x="1865" y="19"/>
                  </a:cubicBezTo>
                  <a:cubicBezTo>
                    <a:pt x="1858" y="38"/>
                    <a:pt x="1858" y="38"/>
                    <a:pt x="1858" y="38"/>
                  </a:cubicBezTo>
                  <a:cubicBezTo>
                    <a:pt x="1850" y="31"/>
                    <a:pt x="1841" y="26"/>
                    <a:pt x="1833" y="23"/>
                  </a:cubicBezTo>
                  <a:cubicBezTo>
                    <a:pt x="1825" y="47"/>
                    <a:pt x="1825" y="47"/>
                    <a:pt x="1825" y="47"/>
                  </a:cubicBezTo>
                  <a:cubicBezTo>
                    <a:pt x="1834" y="51"/>
                    <a:pt x="1842" y="57"/>
                    <a:pt x="1850" y="63"/>
                  </a:cubicBezTo>
                  <a:cubicBezTo>
                    <a:pt x="1822" y="145"/>
                    <a:pt x="1822" y="145"/>
                    <a:pt x="1822" y="145"/>
                  </a:cubicBezTo>
                  <a:cubicBezTo>
                    <a:pt x="1814" y="141"/>
                    <a:pt x="1806" y="139"/>
                    <a:pt x="1797" y="139"/>
                  </a:cubicBezTo>
                  <a:cubicBezTo>
                    <a:pt x="1788" y="31"/>
                    <a:pt x="1788" y="31"/>
                    <a:pt x="1788" y="31"/>
                  </a:cubicBezTo>
                  <a:cubicBezTo>
                    <a:pt x="1796" y="33"/>
                    <a:pt x="1803" y="36"/>
                    <a:pt x="1809" y="38"/>
                  </a:cubicBezTo>
                  <a:cubicBezTo>
                    <a:pt x="1810" y="33"/>
                    <a:pt x="1812" y="18"/>
                    <a:pt x="1813" y="12"/>
                  </a:cubicBezTo>
                  <a:cubicBezTo>
                    <a:pt x="1808" y="9"/>
                    <a:pt x="1798" y="4"/>
                    <a:pt x="1785" y="1"/>
                  </a:cubicBezTo>
                  <a:cubicBezTo>
                    <a:pt x="1785" y="0"/>
                    <a:pt x="1785" y="0"/>
                    <a:pt x="1785" y="0"/>
                  </a:cubicBezTo>
                  <a:cubicBezTo>
                    <a:pt x="1758" y="0"/>
                    <a:pt x="1758" y="0"/>
                    <a:pt x="1758" y="0"/>
                  </a:cubicBezTo>
                  <a:cubicBezTo>
                    <a:pt x="1758" y="25"/>
                    <a:pt x="1758" y="25"/>
                    <a:pt x="1758" y="25"/>
                  </a:cubicBezTo>
                  <a:cubicBezTo>
                    <a:pt x="1766" y="26"/>
                    <a:pt x="1774" y="27"/>
                    <a:pt x="1782" y="29"/>
                  </a:cubicBezTo>
                  <a:cubicBezTo>
                    <a:pt x="1792" y="139"/>
                    <a:pt x="1792" y="139"/>
                    <a:pt x="1792" y="139"/>
                  </a:cubicBezTo>
                  <a:cubicBezTo>
                    <a:pt x="1772" y="139"/>
                    <a:pt x="1753" y="148"/>
                    <a:pt x="1744" y="168"/>
                  </a:cubicBezTo>
                  <a:cubicBezTo>
                    <a:pt x="1732" y="193"/>
                    <a:pt x="1728" y="198"/>
                    <a:pt x="1716" y="191"/>
                  </a:cubicBezTo>
                  <a:cubicBezTo>
                    <a:pt x="1708" y="187"/>
                    <a:pt x="1700" y="168"/>
                    <a:pt x="1694" y="155"/>
                  </a:cubicBezTo>
                  <a:cubicBezTo>
                    <a:pt x="1727" y="144"/>
                    <a:pt x="1740" y="113"/>
                    <a:pt x="1731" y="88"/>
                  </a:cubicBezTo>
                  <a:cubicBezTo>
                    <a:pt x="1724" y="68"/>
                    <a:pt x="1704" y="56"/>
                    <a:pt x="1684" y="55"/>
                  </a:cubicBezTo>
                  <a:cubicBezTo>
                    <a:pt x="1671" y="0"/>
                    <a:pt x="1671" y="0"/>
                    <a:pt x="1671" y="0"/>
                  </a:cubicBezTo>
                  <a:cubicBezTo>
                    <a:pt x="1665" y="0"/>
                    <a:pt x="1665" y="0"/>
                    <a:pt x="1665" y="0"/>
                  </a:cubicBezTo>
                  <a:cubicBezTo>
                    <a:pt x="1678" y="55"/>
                    <a:pt x="1678" y="55"/>
                    <a:pt x="1678" y="55"/>
                  </a:cubicBezTo>
                  <a:cubicBezTo>
                    <a:pt x="1668" y="55"/>
                    <a:pt x="1657" y="58"/>
                    <a:pt x="1649" y="65"/>
                  </a:cubicBezTo>
                  <a:cubicBezTo>
                    <a:pt x="1640" y="48"/>
                    <a:pt x="1640" y="48"/>
                    <a:pt x="1640" y="48"/>
                  </a:cubicBezTo>
                  <a:cubicBezTo>
                    <a:pt x="1649" y="44"/>
                    <a:pt x="1658" y="41"/>
                    <a:pt x="1665" y="38"/>
                  </a:cubicBezTo>
                  <a:cubicBezTo>
                    <a:pt x="1663" y="34"/>
                    <a:pt x="1659" y="19"/>
                    <a:pt x="1656" y="14"/>
                  </a:cubicBezTo>
                  <a:cubicBezTo>
                    <a:pt x="1650" y="15"/>
                    <a:pt x="1639" y="18"/>
                    <a:pt x="1627" y="24"/>
                  </a:cubicBezTo>
                  <a:cubicBezTo>
                    <a:pt x="1617" y="4"/>
                    <a:pt x="1617" y="4"/>
                    <a:pt x="1617" y="4"/>
                  </a:cubicBezTo>
                  <a:cubicBezTo>
                    <a:pt x="1620" y="3"/>
                    <a:pt x="1623" y="1"/>
                    <a:pt x="1625" y="0"/>
                  </a:cubicBezTo>
                  <a:cubicBezTo>
                    <a:pt x="1610" y="0"/>
                    <a:pt x="1610" y="0"/>
                    <a:pt x="1610" y="0"/>
                  </a:cubicBezTo>
                  <a:cubicBezTo>
                    <a:pt x="1587" y="15"/>
                    <a:pt x="1565" y="35"/>
                    <a:pt x="1545" y="62"/>
                  </a:cubicBezTo>
                  <a:cubicBezTo>
                    <a:pt x="1535" y="65"/>
                    <a:pt x="1523" y="70"/>
                    <a:pt x="1514" y="75"/>
                  </a:cubicBezTo>
                  <a:cubicBezTo>
                    <a:pt x="1511" y="68"/>
                    <a:pt x="1507" y="62"/>
                    <a:pt x="1502" y="56"/>
                  </a:cubicBezTo>
                  <a:cubicBezTo>
                    <a:pt x="1566" y="0"/>
                    <a:pt x="1566" y="0"/>
                    <a:pt x="1566" y="0"/>
                  </a:cubicBezTo>
                  <a:cubicBezTo>
                    <a:pt x="1556" y="0"/>
                    <a:pt x="1556" y="0"/>
                    <a:pt x="1556" y="0"/>
                  </a:cubicBezTo>
                  <a:cubicBezTo>
                    <a:pt x="1508" y="42"/>
                    <a:pt x="1508" y="42"/>
                    <a:pt x="1508" y="42"/>
                  </a:cubicBezTo>
                  <a:cubicBezTo>
                    <a:pt x="1509" y="0"/>
                    <a:pt x="1509" y="0"/>
                    <a:pt x="1509" y="0"/>
                  </a:cubicBezTo>
                  <a:cubicBezTo>
                    <a:pt x="1424" y="6"/>
                    <a:pt x="1424" y="6"/>
                    <a:pt x="1424" y="6"/>
                  </a:cubicBezTo>
                  <a:cubicBezTo>
                    <a:pt x="1422" y="0"/>
                    <a:pt x="1422" y="0"/>
                    <a:pt x="1422" y="0"/>
                  </a:cubicBezTo>
                  <a:cubicBezTo>
                    <a:pt x="1415" y="0"/>
                    <a:pt x="1415" y="0"/>
                    <a:pt x="1415" y="0"/>
                  </a:cubicBezTo>
                  <a:cubicBezTo>
                    <a:pt x="1416" y="14"/>
                    <a:pt x="1416" y="14"/>
                    <a:pt x="1416" y="14"/>
                  </a:cubicBezTo>
                  <a:cubicBezTo>
                    <a:pt x="1487" y="13"/>
                    <a:pt x="1487" y="13"/>
                    <a:pt x="1487" y="13"/>
                  </a:cubicBezTo>
                  <a:cubicBezTo>
                    <a:pt x="1482" y="20"/>
                    <a:pt x="1477" y="27"/>
                    <a:pt x="1472" y="35"/>
                  </a:cubicBezTo>
                  <a:cubicBezTo>
                    <a:pt x="1454" y="28"/>
                    <a:pt x="1432" y="29"/>
                    <a:pt x="1416" y="37"/>
                  </a:cubicBezTo>
                  <a:cubicBezTo>
                    <a:pt x="1405" y="33"/>
                    <a:pt x="1397" y="26"/>
                    <a:pt x="1390" y="14"/>
                  </a:cubicBezTo>
                  <a:cubicBezTo>
                    <a:pt x="1391" y="9"/>
                    <a:pt x="1392" y="5"/>
                    <a:pt x="1392" y="0"/>
                  </a:cubicBezTo>
                  <a:cubicBezTo>
                    <a:pt x="1384" y="0"/>
                    <a:pt x="1384" y="0"/>
                    <a:pt x="1384" y="0"/>
                  </a:cubicBezTo>
                  <a:cubicBezTo>
                    <a:pt x="1378" y="37"/>
                    <a:pt x="1361" y="73"/>
                    <a:pt x="1335" y="101"/>
                  </a:cubicBezTo>
                  <a:cubicBezTo>
                    <a:pt x="1326" y="92"/>
                    <a:pt x="1315" y="82"/>
                    <a:pt x="1304" y="71"/>
                  </a:cubicBezTo>
                  <a:cubicBezTo>
                    <a:pt x="1323" y="52"/>
                    <a:pt x="1339" y="27"/>
                    <a:pt x="1350" y="0"/>
                  </a:cubicBezTo>
                  <a:cubicBezTo>
                    <a:pt x="1342" y="0"/>
                    <a:pt x="1342" y="0"/>
                    <a:pt x="1342" y="0"/>
                  </a:cubicBezTo>
                  <a:cubicBezTo>
                    <a:pt x="1331" y="24"/>
                    <a:pt x="1316" y="47"/>
                    <a:pt x="1298" y="65"/>
                  </a:cubicBezTo>
                  <a:cubicBezTo>
                    <a:pt x="1283" y="50"/>
                    <a:pt x="1268" y="34"/>
                    <a:pt x="1252" y="17"/>
                  </a:cubicBezTo>
                  <a:cubicBezTo>
                    <a:pt x="1258" y="11"/>
                    <a:pt x="1263" y="6"/>
                    <a:pt x="1269" y="0"/>
                  </a:cubicBezTo>
                  <a:cubicBezTo>
                    <a:pt x="1257" y="0"/>
                    <a:pt x="1257" y="0"/>
                    <a:pt x="1257" y="0"/>
                  </a:cubicBezTo>
                  <a:cubicBezTo>
                    <a:pt x="1253" y="3"/>
                    <a:pt x="1250" y="7"/>
                    <a:pt x="1246" y="10"/>
                  </a:cubicBezTo>
                  <a:cubicBezTo>
                    <a:pt x="1243" y="7"/>
                    <a:pt x="1240" y="3"/>
                    <a:pt x="1237" y="0"/>
                  </a:cubicBezTo>
                  <a:cubicBezTo>
                    <a:pt x="1228" y="0"/>
                    <a:pt x="1228" y="0"/>
                    <a:pt x="1228" y="0"/>
                  </a:cubicBezTo>
                  <a:cubicBezTo>
                    <a:pt x="1232" y="5"/>
                    <a:pt x="1237" y="10"/>
                    <a:pt x="1241" y="15"/>
                  </a:cubicBezTo>
                  <a:cubicBezTo>
                    <a:pt x="1216" y="39"/>
                    <a:pt x="1189" y="61"/>
                    <a:pt x="1164" y="77"/>
                  </a:cubicBezTo>
                  <a:cubicBezTo>
                    <a:pt x="1159" y="70"/>
                    <a:pt x="1154" y="63"/>
                    <a:pt x="1148" y="56"/>
                  </a:cubicBezTo>
                  <a:cubicBezTo>
                    <a:pt x="1146" y="47"/>
                    <a:pt x="1143" y="37"/>
                    <a:pt x="1138" y="27"/>
                  </a:cubicBezTo>
                  <a:cubicBezTo>
                    <a:pt x="1148" y="19"/>
                    <a:pt x="1159" y="11"/>
                    <a:pt x="1169" y="2"/>
                  </a:cubicBezTo>
                  <a:cubicBezTo>
                    <a:pt x="1180" y="5"/>
                    <a:pt x="1189" y="8"/>
                    <a:pt x="1198" y="10"/>
                  </a:cubicBezTo>
                  <a:cubicBezTo>
                    <a:pt x="1199" y="7"/>
                    <a:pt x="1200" y="4"/>
                    <a:pt x="1201" y="0"/>
                  </a:cubicBezTo>
                  <a:cubicBezTo>
                    <a:pt x="1188" y="0"/>
                    <a:pt x="1188" y="0"/>
                    <a:pt x="1188" y="0"/>
                  </a:cubicBezTo>
                  <a:cubicBezTo>
                    <a:pt x="1187" y="0"/>
                    <a:pt x="1187" y="0"/>
                    <a:pt x="1187" y="0"/>
                  </a:cubicBezTo>
                  <a:cubicBezTo>
                    <a:pt x="1187" y="0"/>
                    <a:pt x="1186" y="0"/>
                    <a:pt x="1186" y="0"/>
                  </a:cubicBezTo>
                  <a:cubicBezTo>
                    <a:pt x="1159" y="0"/>
                    <a:pt x="1159" y="0"/>
                    <a:pt x="1159" y="0"/>
                  </a:cubicBezTo>
                  <a:cubicBezTo>
                    <a:pt x="1151" y="7"/>
                    <a:pt x="1142" y="13"/>
                    <a:pt x="1134" y="19"/>
                  </a:cubicBezTo>
                  <a:cubicBezTo>
                    <a:pt x="1131" y="13"/>
                    <a:pt x="1127" y="6"/>
                    <a:pt x="1123" y="0"/>
                  </a:cubicBezTo>
                  <a:cubicBezTo>
                    <a:pt x="1110" y="0"/>
                    <a:pt x="1110" y="0"/>
                    <a:pt x="1110" y="0"/>
                  </a:cubicBezTo>
                  <a:cubicBezTo>
                    <a:pt x="1129" y="24"/>
                    <a:pt x="1145" y="54"/>
                    <a:pt x="1139" y="74"/>
                  </a:cubicBezTo>
                  <a:cubicBezTo>
                    <a:pt x="1134" y="89"/>
                    <a:pt x="1112" y="109"/>
                    <a:pt x="1082" y="130"/>
                  </a:cubicBezTo>
                  <a:cubicBezTo>
                    <a:pt x="1082" y="125"/>
                    <a:pt x="1083" y="120"/>
                    <a:pt x="1083" y="115"/>
                  </a:cubicBezTo>
                  <a:cubicBezTo>
                    <a:pt x="1107" y="98"/>
                    <a:pt x="1123" y="84"/>
                    <a:pt x="1125" y="76"/>
                  </a:cubicBezTo>
                  <a:cubicBezTo>
                    <a:pt x="1129" y="57"/>
                    <a:pt x="1109" y="23"/>
                    <a:pt x="1090" y="0"/>
                  </a:cubicBezTo>
                  <a:cubicBezTo>
                    <a:pt x="1081" y="0"/>
                    <a:pt x="1081" y="0"/>
                    <a:pt x="1081" y="0"/>
                  </a:cubicBezTo>
                  <a:cubicBezTo>
                    <a:pt x="1100" y="20"/>
                    <a:pt x="1121" y="54"/>
                    <a:pt x="1117" y="75"/>
                  </a:cubicBezTo>
                  <a:cubicBezTo>
                    <a:pt x="1115" y="82"/>
                    <a:pt x="1102" y="93"/>
                    <a:pt x="1084" y="107"/>
                  </a:cubicBezTo>
                  <a:cubicBezTo>
                    <a:pt x="1084" y="96"/>
                    <a:pt x="1085" y="85"/>
                    <a:pt x="1086" y="76"/>
                  </a:cubicBezTo>
                  <a:cubicBezTo>
                    <a:pt x="1078" y="82"/>
                    <a:pt x="1023" y="131"/>
                    <a:pt x="968" y="180"/>
                  </a:cubicBezTo>
                  <a:cubicBezTo>
                    <a:pt x="952" y="189"/>
                    <a:pt x="936" y="198"/>
                    <a:pt x="921" y="206"/>
                  </a:cubicBezTo>
                  <a:cubicBezTo>
                    <a:pt x="903" y="216"/>
                    <a:pt x="887" y="224"/>
                    <a:pt x="873" y="231"/>
                  </a:cubicBezTo>
                  <a:cubicBezTo>
                    <a:pt x="863" y="223"/>
                    <a:pt x="851" y="216"/>
                    <a:pt x="838" y="210"/>
                  </a:cubicBezTo>
                  <a:cubicBezTo>
                    <a:pt x="854" y="203"/>
                    <a:pt x="901" y="204"/>
                    <a:pt x="919" y="202"/>
                  </a:cubicBezTo>
                  <a:cubicBezTo>
                    <a:pt x="920" y="202"/>
                    <a:pt x="921" y="202"/>
                    <a:pt x="921" y="202"/>
                  </a:cubicBezTo>
                  <a:cubicBezTo>
                    <a:pt x="901" y="184"/>
                    <a:pt x="861" y="171"/>
                    <a:pt x="817" y="162"/>
                  </a:cubicBezTo>
                  <a:cubicBezTo>
                    <a:pt x="833" y="104"/>
                    <a:pt x="833" y="104"/>
                    <a:pt x="833" y="104"/>
                  </a:cubicBezTo>
                  <a:cubicBezTo>
                    <a:pt x="887" y="70"/>
                    <a:pt x="962" y="24"/>
                    <a:pt x="1011" y="0"/>
                  </a:cubicBezTo>
                  <a:cubicBezTo>
                    <a:pt x="995" y="0"/>
                    <a:pt x="995" y="0"/>
                    <a:pt x="995" y="0"/>
                  </a:cubicBezTo>
                  <a:cubicBezTo>
                    <a:pt x="948" y="24"/>
                    <a:pt x="886" y="61"/>
                    <a:pt x="837" y="92"/>
                  </a:cubicBezTo>
                  <a:cubicBezTo>
                    <a:pt x="841" y="75"/>
                    <a:pt x="841" y="75"/>
                    <a:pt x="841" y="75"/>
                  </a:cubicBezTo>
                  <a:cubicBezTo>
                    <a:pt x="879" y="49"/>
                    <a:pt x="924" y="21"/>
                    <a:pt x="964" y="0"/>
                  </a:cubicBezTo>
                  <a:cubicBezTo>
                    <a:pt x="940" y="0"/>
                    <a:pt x="940" y="0"/>
                    <a:pt x="940" y="0"/>
                  </a:cubicBezTo>
                  <a:cubicBezTo>
                    <a:pt x="941" y="1"/>
                    <a:pt x="942" y="3"/>
                    <a:pt x="943" y="4"/>
                  </a:cubicBezTo>
                  <a:cubicBezTo>
                    <a:pt x="928" y="12"/>
                    <a:pt x="890" y="32"/>
                    <a:pt x="874" y="43"/>
                  </a:cubicBezTo>
                  <a:cubicBezTo>
                    <a:pt x="863" y="26"/>
                    <a:pt x="851" y="12"/>
                    <a:pt x="838" y="0"/>
                  </a:cubicBezTo>
                  <a:cubicBezTo>
                    <a:pt x="824" y="0"/>
                    <a:pt x="824" y="0"/>
                    <a:pt x="824" y="0"/>
                  </a:cubicBezTo>
                  <a:cubicBezTo>
                    <a:pt x="825" y="0"/>
                    <a:pt x="825" y="1"/>
                    <a:pt x="826" y="1"/>
                  </a:cubicBezTo>
                  <a:cubicBezTo>
                    <a:pt x="822" y="22"/>
                    <a:pt x="814" y="55"/>
                    <a:pt x="809" y="76"/>
                  </a:cubicBezTo>
                  <a:cubicBezTo>
                    <a:pt x="817" y="55"/>
                    <a:pt x="826" y="24"/>
                    <a:pt x="832" y="6"/>
                  </a:cubicBezTo>
                  <a:cubicBezTo>
                    <a:pt x="838" y="11"/>
                    <a:pt x="843" y="17"/>
                    <a:pt x="848" y="23"/>
                  </a:cubicBezTo>
                  <a:cubicBezTo>
                    <a:pt x="809" y="160"/>
                    <a:pt x="809" y="160"/>
                    <a:pt x="809" y="160"/>
                  </a:cubicBezTo>
                  <a:cubicBezTo>
                    <a:pt x="793" y="157"/>
                    <a:pt x="776" y="154"/>
                    <a:pt x="761" y="152"/>
                  </a:cubicBezTo>
                  <a:cubicBezTo>
                    <a:pt x="808" y="0"/>
                    <a:pt x="808" y="0"/>
                    <a:pt x="808" y="0"/>
                  </a:cubicBezTo>
                  <a:cubicBezTo>
                    <a:pt x="799" y="0"/>
                    <a:pt x="799" y="0"/>
                    <a:pt x="799" y="0"/>
                  </a:cubicBezTo>
                  <a:cubicBezTo>
                    <a:pt x="751" y="151"/>
                    <a:pt x="751" y="151"/>
                    <a:pt x="751" y="151"/>
                  </a:cubicBezTo>
                  <a:cubicBezTo>
                    <a:pt x="737" y="149"/>
                    <a:pt x="723" y="148"/>
                    <a:pt x="711" y="148"/>
                  </a:cubicBezTo>
                  <a:cubicBezTo>
                    <a:pt x="754" y="0"/>
                    <a:pt x="754" y="0"/>
                    <a:pt x="754" y="0"/>
                  </a:cubicBezTo>
                  <a:cubicBezTo>
                    <a:pt x="743" y="0"/>
                    <a:pt x="743" y="0"/>
                    <a:pt x="743" y="0"/>
                  </a:cubicBezTo>
                  <a:cubicBezTo>
                    <a:pt x="739" y="16"/>
                    <a:pt x="739" y="16"/>
                    <a:pt x="739" y="16"/>
                  </a:cubicBezTo>
                  <a:cubicBezTo>
                    <a:pt x="735" y="11"/>
                    <a:pt x="731" y="5"/>
                    <a:pt x="726" y="0"/>
                  </a:cubicBezTo>
                  <a:cubicBezTo>
                    <a:pt x="715" y="0"/>
                    <a:pt x="715" y="0"/>
                    <a:pt x="715" y="0"/>
                  </a:cubicBezTo>
                  <a:cubicBezTo>
                    <a:pt x="723" y="8"/>
                    <a:pt x="730" y="17"/>
                    <a:pt x="736" y="27"/>
                  </a:cubicBezTo>
                  <a:cubicBezTo>
                    <a:pt x="731" y="44"/>
                    <a:pt x="731" y="44"/>
                    <a:pt x="731" y="44"/>
                  </a:cubicBezTo>
                  <a:cubicBezTo>
                    <a:pt x="718" y="27"/>
                    <a:pt x="701" y="11"/>
                    <a:pt x="681" y="0"/>
                  </a:cubicBezTo>
                  <a:cubicBezTo>
                    <a:pt x="655" y="0"/>
                    <a:pt x="655" y="0"/>
                    <a:pt x="655" y="0"/>
                  </a:cubicBezTo>
                  <a:cubicBezTo>
                    <a:pt x="685" y="8"/>
                    <a:pt x="711" y="30"/>
                    <a:pt x="727" y="56"/>
                  </a:cubicBezTo>
                  <a:cubicBezTo>
                    <a:pt x="702" y="147"/>
                    <a:pt x="702" y="147"/>
                    <a:pt x="702" y="147"/>
                  </a:cubicBezTo>
                  <a:cubicBezTo>
                    <a:pt x="699" y="147"/>
                    <a:pt x="696" y="147"/>
                    <a:pt x="693" y="147"/>
                  </a:cubicBezTo>
                  <a:cubicBezTo>
                    <a:pt x="700" y="138"/>
                    <a:pt x="696" y="129"/>
                    <a:pt x="689" y="124"/>
                  </a:cubicBezTo>
                  <a:cubicBezTo>
                    <a:pt x="701" y="123"/>
                    <a:pt x="713" y="111"/>
                    <a:pt x="694" y="100"/>
                  </a:cubicBezTo>
                  <a:cubicBezTo>
                    <a:pt x="680" y="92"/>
                    <a:pt x="659" y="93"/>
                    <a:pt x="651" y="85"/>
                  </a:cubicBezTo>
                  <a:cubicBezTo>
                    <a:pt x="644" y="77"/>
                    <a:pt x="660" y="63"/>
                    <a:pt x="666" y="50"/>
                  </a:cubicBezTo>
                  <a:cubicBezTo>
                    <a:pt x="674" y="35"/>
                    <a:pt x="654" y="24"/>
                    <a:pt x="643" y="33"/>
                  </a:cubicBezTo>
                  <a:cubicBezTo>
                    <a:pt x="630" y="42"/>
                    <a:pt x="619" y="63"/>
                    <a:pt x="612" y="71"/>
                  </a:cubicBezTo>
                  <a:cubicBezTo>
                    <a:pt x="607" y="76"/>
                    <a:pt x="603" y="73"/>
                    <a:pt x="601" y="73"/>
                  </a:cubicBezTo>
                  <a:cubicBezTo>
                    <a:pt x="594" y="84"/>
                    <a:pt x="586" y="110"/>
                    <a:pt x="582" y="135"/>
                  </a:cubicBezTo>
                  <a:cubicBezTo>
                    <a:pt x="578" y="151"/>
                    <a:pt x="576" y="167"/>
                    <a:pt x="577" y="176"/>
                  </a:cubicBezTo>
                  <a:cubicBezTo>
                    <a:pt x="590" y="183"/>
                    <a:pt x="637" y="196"/>
                    <a:pt x="662" y="199"/>
                  </a:cubicBezTo>
                  <a:cubicBezTo>
                    <a:pt x="681" y="201"/>
                    <a:pt x="687" y="185"/>
                    <a:pt x="675" y="175"/>
                  </a:cubicBezTo>
                  <a:cubicBezTo>
                    <a:pt x="683" y="174"/>
                    <a:pt x="687" y="170"/>
                    <a:pt x="689" y="165"/>
                  </a:cubicBezTo>
                  <a:cubicBezTo>
                    <a:pt x="691" y="167"/>
                    <a:pt x="692" y="170"/>
                    <a:pt x="694" y="173"/>
                  </a:cubicBezTo>
                  <a:cubicBezTo>
                    <a:pt x="677" y="232"/>
                    <a:pt x="677" y="232"/>
                    <a:pt x="677" y="232"/>
                  </a:cubicBezTo>
                  <a:cubicBezTo>
                    <a:pt x="526" y="195"/>
                    <a:pt x="526" y="195"/>
                    <a:pt x="526" y="195"/>
                  </a:cubicBezTo>
                  <a:cubicBezTo>
                    <a:pt x="523" y="206"/>
                    <a:pt x="523" y="206"/>
                    <a:pt x="523" y="206"/>
                  </a:cubicBezTo>
                  <a:cubicBezTo>
                    <a:pt x="468" y="181"/>
                    <a:pt x="449" y="120"/>
                    <a:pt x="483" y="78"/>
                  </a:cubicBezTo>
                  <a:cubicBezTo>
                    <a:pt x="500" y="70"/>
                    <a:pt x="518" y="61"/>
                    <a:pt x="536" y="51"/>
                  </a:cubicBezTo>
                  <a:cubicBezTo>
                    <a:pt x="564" y="35"/>
                    <a:pt x="592" y="17"/>
                    <a:pt x="618" y="0"/>
                  </a:cubicBezTo>
                  <a:cubicBezTo>
                    <a:pt x="596" y="0"/>
                    <a:pt x="596" y="0"/>
                    <a:pt x="596" y="0"/>
                  </a:cubicBezTo>
                  <a:cubicBezTo>
                    <a:pt x="525" y="45"/>
                    <a:pt x="449" y="109"/>
                    <a:pt x="389" y="75"/>
                  </a:cubicBezTo>
                  <a:cubicBezTo>
                    <a:pt x="404" y="68"/>
                    <a:pt x="417" y="58"/>
                    <a:pt x="429" y="47"/>
                  </a:cubicBezTo>
                  <a:cubicBezTo>
                    <a:pt x="470" y="46"/>
                    <a:pt x="519" y="24"/>
                    <a:pt x="560" y="0"/>
                  </a:cubicBezTo>
                  <a:cubicBezTo>
                    <a:pt x="542" y="0"/>
                    <a:pt x="542" y="0"/>
                    <a:pt x="542" y="0"/>
                  </a:cubicBezTo>
                  <a:cubicBezTo>
                    <a:pt x="509" y="18"/>
                    <a:pt x="472" y="34"/>
                    <a:pt x="440" y="38"/>
                  </a:cubicBezTo>
                  <a:cubicBezTo>
                    <a:pt x="446" y="31"/>
                    <a:pt x="453" y="24"/>
                    <a:pt x="459" y="17"/>
                  </a:cubicBezTo>
                  <a:cubicBezTo>
                    <a:pt x="474" y="14"/>
                    <a:pt x="490" y="8"/>
                    <a:pt x="507" y="0"/>
                  </a:cubicBezTo>
                  <a:cubicBezTo>
                    <a:pt x="484" y="0"/>
                    <a:pt x="484" y="0"/>
                    <a:pt x="484" y="0"/>
                  </a:cubicBezTo>
                  <a:cubicBezTo>
                    <a:pt x="483" y="1"/>
                    <a:pt x="483" y="1"/>
                    <a:pt x="483" y="1"/>
                  </a:cubicBezTo>
                  <a:cubicBezTo>
                    <a:pt x="478" y="3"/>
                    <a:pt x="472" y="5"/>
                    <a:pt x="467" y="6"/>
                  </a:cubicBezTo>
                  <a:cubicBezTo>
                    <a:pt x="469" y="4"/>
                    <a:pt x="470" y="2"/>
                    <a:pt x="472" y="0"/>
                  </a:cubicBezTo>
                  <a:cubicBezTo>
                    <a:pt x="462" y="0"/>
                    <a:pt x="462" y="0"/>
                    <a:pt x="462" y="0"/>
                  </a:cubicBezTo>
                  <a:cubicBezTo>
                    <a:pt x="451" y="15"/>
                    <a:pt x="439" y="29"/>
                    <a:pt x="425" y="40"/>
                  </a:cubicBezTo>
                  <a:cubicBezTo>
                    <a:pt x="378" y="82"/>
                    <a:pt x="328" y="93"/>
                    <a:pt x="276" y="92"/>
                  </a:cubicBezTo>
                  <a:cubicBezTo>
                    <a:pt x="266" y="82"/>
                    <a:pt x="255" y="71"/>
                    <a:pt x="245" y="61"/>
                  </a:cubicBezTo>
                  <a:cubicBezTo>
                    <a:pt x="296" y="64"/>
                    <a:pt x="373" y="36"/>
                    <a:pt x="417" y="0"/>
                  </a:cubicBezTo>
                  <a:cubicBezTo>
                    <a:pt x="410" y="0"/>
                    <a:pt x="410" y="0"/>
                    <a:pt x="410" y="0"/>
                  </a:cubicBezTo>
                  <a:cubicBezTo>
                    <a:pt x="362" y="32"/>
                    <a:pt x="301" y="56"/>
                    <a:pt x="237" y="53"/>
                  </a:cubicBezTo>
                  <a:cubicBezTo>
                    <a:pt x="227" y="42"/>
                    <a:pt x="217" y="31"/>
                    <a:pt x="207" y="21"/>
                  </a:cubicBezTo>
                  <a:cubicBezTo>
                    <a:pt x="245" y="26"/>
                    <a:pt x="293" y="22"/>
                    <a:pt x="343" y="0"/>
                  </a:cubicBezTo>
                  <a:cubicBezTo>
                    <a:pt x="325" y="0"/>
                    <a:pt x="325" y="0"/>
                    <a:pt x="325" y="0"/>
                  </a:cubicBezTo>
                  <a:cubicBezTo>
                    <a:pt x="322" y="2"/>
                    <a:pt x="318" y="3"/>
                    <a:pt x="315" y="5"/>
                  </a:cubicBezTo>
                  <a:cubicBezTo>
                    <a:pt x="313" y="3"/>
                    <a:pt x="312" y="1"/>
                    <a:pt x="310" y="0"/>
                  </a:cubicBezTo>
                  <a:cubicBezTo>
                    <a:pt x="294" y="0"/>
                    <a:pt x="294" y="0"/>
                    <a:pt x="294" y="0"/>
                  </a:cubicBezTo>
                  <a:cubicBezTo>
                    <a:pt x="295" y="2"/>
                    <a:pt x="296" y="4"/>
                    <a:pt x="297" y="6"/>
                  </a:cubicBezTo>
                  <a:cubicBezTo>
                    <a:pt x="291" y="7"/>
                    <a:pt x="285" y="8"/>
                    <a:pt x="279" y="9"/>
                  </a:cubicBezTo>
                  <a:cubicBezTo>
                    <a:pt x="277" y="6"/>
                    <a:pt x="275" y="3"/>
                    <a:pt x="274" y="0"/>
                  </a:cubicBezTo>
                  <a:cubicBezTo>
                    <a:pt x="263" y="0"/>
                    <a:pt x="263" y="0"/>
                    <a:pt x="263" y="0"/>
                  </a:cubicBezTo>
                  <a:cubicBezTo>
                    <a:pt x="265" y="3"/>
                    <a:pt x="266" y="7"/>
                    <a:pt x="269" y="11"/>
                  </a:cubicBezTo>
                  <a:cubicBezTo>
                    <a:pt x="265" y="11"/>
                    <a:pt x="263" y="11"/>
                    <a:pt x="260" y="12"/>
                  </a:cubicBezTo>
                  <a:cubicBezTo>
                    <a:pt x="257" y="8"/>
                    <a:pt x="253" y="4"/>
                    <a:pt x="249" y="0"/>
                  </a:cubicBezTo>
                  <a:cubicBezTo>
                    <a:pt x="234" y="0"/>
                    <a:pt x="234" y="0"/>
                    <a:pt x="234" y="0"/>
                  </a:cubicBezTo>
                  <a:cubicBezTo>
                    <a:pt x="239" y="5"/>
                    <a:pt x="243" y="9"/>
                    <a:pt x="246" y="13"/>
                  </a:cubicBezTo>
                  <a:cubicBezTo>
                    <a:pt x="229" y="14"/>
                    <a:pt x="213" y="14"/>
                    <a:pt x="199" y="12"/>
                  </a:cubicBezTo>
                  <a:cubicBezTo>
                    <a:pt x="194" y="8"/>
                    <a:pt x="191" y="4"/>
                    <a:pt x="187" y="0"/>
                  </a:cubicBezTo>
                  <a:cubicBezTo>
                    <a:pt x="177" y="0"/>
                    <a:pt x="177" y="0"/>
                    <a:pt x="177" y="0"/>
                  </a:cubicBezTo>
                  <a:cubicBezTo>
                    <a:pt x="243" y="71"/>
                    <a:pt x="346" y="176"/>
                    <a:pt x="402" y="234"/>
                  </a:cubicBezTo>
                  <a:cubicBezTo>
                    <a:pt x="384" y="229"/>
                    <a:pt x="366" y="228"/>
                    <a:pt x="349" y="231"/>
                  </a:cubicBezTo>
                  <a:cubicBezTo>
                    <a:pt x="301" y="178"/>
                    <a:pt x="209" y="73"/>
                    <a:pt x="192" y="55"/>
                  </a:cubicBezTo>
                  <a:cubicBezTo>
                    <a:pt x="187" y="80"/>
                    <a:pt x="182" y="123"/>
                    <a:pt x="179" y="162"/>
                  </a:cubicBezTo>
                  <a:cubicBezTo>
                    <a:pt x="172" y="158"/>
                    <a:pt x="165" y="156"/>
                    <a:pt x="158" y="154"/>
                  </a:cubicBezTo>
                  <a:cubicBezTo>
                    <a:pt x="164" y="95"/>
                    <a:pt x="170" y="29"/>
                    <a:pt x="174" y="0"/>
                  </a:cubicBezTo>
                  <a:cubicBezTo>
                    <a:pt x="173" y="0"/>
                    <a:pt x="173" y="0"/>
                    <a:pt x="173" y="0"/>
                  </a:cubicBezTo>
                  <a:cubicBezTo>
                    <a:pt x="170" y="0"/>
                    <a:pt x="167" y="0"/>
                    <a:pt x="164" y="0"/>
                  </a:cubicBezTo>
                  <a:cubicBezTo>
                    <a:pt x="164" y="5"/>
                    <a:pt x="163" y="9"/>
                    <a:pt x="163" y="14"/>
                  </a:cubicBezTo>
                  <a:cubicBezTo>
                    <a:pt x="154" y="13"/>
                    <a:pt x="141" y="13"/>
                    <a:pt x="134" y="14"/>
                  </a:cubicBezTo>
                  <a:cubicBezTo>
                    <a:pt x="134" y="12"/>
                    <a:pt x="134" y="8"/>
                    <a:pt x="135" y="4"/>
                  </a:cubicBezTo>
                  <a:cubicBezTo>
                    <a:pt x="131" y="5"/>
                    <a:pt x="127" y="6"/>
                    <a:pt x="123" y="7"/>
                  </a:cubicBezTo>
                  <a:cubicBezTo>
                    <a:pt x="123" y="9"/>
                    <a:pt x="123" y="12"/>
                    <a:pt x="122" y="14"/>
                  </a:cubicBezTo>
                  <a:cubicBezTo>
                    <a:pt x="111" y="15"/>
                    <a:pt x="100" y="17"/>
                    <a:pt x="89" y="20"/>
                  </a:cubicBezTo>
                  <a:cubicBezTo>
                    <a:pt x="78" y="25"/>
                    <a:pt x="68" y="32"/>
                    <a:pt x="58" y="39"/>
                  </a:cubicBezTo>
                  <a:cubicBezTo>
                    <a:pt x="92" y="24"/>
                    <a:pt x="127" y="17"/>
                    <a:pt x="162" y="21"/>
                  </a:cubicBezTo>
                  <a:cubicBezTo>
                    <a:pt x="161" y="31"/>
                    <a:pt x="159" y="43"/>
                    <a:pt x="158" y="55"/>
                  </a:cubicBezTo>
                  <a:cubicBezTo>
                    <a:pt x="122" y="57"/>
                    <a:pt x="51" y="75"/>
                    <a:pt x="4" y="124"/>
                  </a:cubicBezTo>
                  <a:cubicBezTo>
                    <a:pt x="3" y="127"/>
                    <a:pt x="3" y="130"/>
                    <a:pt x="2" y="133"/>
                  </a:cubicBezTo>
                  <a:cubicBezTo>
                    <a:pt x="38" y="99"/>
                    <a:pt x="87" y="71"/>
                    <a:pt x="157" y="63"/>
                  </a:cubicBezTo>
                  <a:cubicBezTo>
                    <a:pt x="156" y="75"/>
                    <a:pt x="154" y="86"/>
                    <a:pt x="153" y="98"/>
                  </a:cubicBezTo>
                  <a:cubicBezTo>
                    <a:pt x="82" y="97"/>
                    <a:pt x="24" y="136"/>
                    <a:pt x="0" y="192"/>
                  </a:cubicBezTo>
                  <a:cubicBezTo>
                    <a:pt x="0" y="222"/>
                    <a:pt x="0" y="222"/>
                    <a:pt x="0" y="222"/>
                  </a:cubicBezTo>
                  <a:cubicBezTo>
                    <a:pt x="8" y="183"/>
                    <a:pt x="34" y="146"/>
                    <a:pt x="77" y="126"/>
                  </a:cubicBezTo>
                  <a:cubicBezTo>
                    <a:pt x="76" y="135"/>
                    <a:pt x="75" y="149"/>
                    <a:pt x="73" y="164"/>
                  </a:cubicBezTo>
                  <a:cubicBezTo>
                    <a:pt x="55" y="175"/>
                    <a:pt x="41" y="190"/>
                    <a:pt x="32" y="206"/>
                  </a:cubicBezTo>
                  <a:cubicBezTo>
                    <a:pt x="18" y="233"/>
                    <a:pt x="11" y="286"/>
                    <a:pt x="58" y="310"/>
                  </a:cubicBezTo>
                  <a:cubicBezTo>
                    <a:pt x="57" y="326"/>
                    <a:pt x="55" y="340"/>
                    <a:pt x="54" y="353"/>
                  </a:cubicBezTo>
                  <a:cubicBezTo>
                    <a:pt x="24" y="336"/>
                    <a:pt x="7" y="308"/>
                    <a:pt x="0" y="277"/>
                  </a:cubicBezTo>
                  <a:cubicBezTo>
                    <a:pt x="0" y="302"/>
                    <a:pt x="0" y="302"/>
                    <a:pt x="0" y="302"/>
                  </a:cubicBezTo>
                  <a:cubicBezTo>
                    <a:pt x="7" y="321"/>
                    <a:pt x="18" y="340"/>
                    <a:pt x="34" y="358"/>
                  </a:cubicBezTo>
                  <a:cubicBezTo>
                    <a:pt x="22" y="360"/>
                    <a:pt x="11" y="365"/>
                    <a:pt x="0" y="371"/>
                  </a:cubicBezTo>
                  <a:cubicBezTo>
                    <a:pt x="0" y="382"/>
                    <a:pt x="0" y="382"/>
                    <a:pt x="0" y="382"/>
                  </a:cubicBezTo>
                  <a:cubicBezTo>
                    <a:pt x="54" y="346"/>
                    <a:pt x="116" y="366"/>
                    <a:pt x="140" y="394"/>
                  </a:cubicBezTo>
                  <a:cubicBezTo>
                    <a:pt x="190" y="453"/>
                    <a:pt x="144" y="497"/>
                    <a:pt x="158" y="566"/>
                  </a:cubicBezTo>
                  <a:cubicBezTo>
                    <a:pt x="163" y="594"/>
                    <a:pt x="175" y="619"/>
                    <a:pt x="203" y="644"/>
                  </a:cubicBezTo>
                  <a:cubicBezTo>
                    <a:pt x="196" y="647"/>
                    <a:pt x="190" y="649"/>
                    <a:pt x="183" y="652"/>
                  </a:cubicBezTo>
                  <a:cubicBezTo>
                    <a:pt x="167" y="642"/>
                    <a:pt x="139" y="622"/>
                    <a:pt x="130" y="581"/>
                  </a:cubicBezTo>
                  <a:cubicBezTo>
                    <a:pt x="120" y="535"/>
                    <a:pt x="136" y="461"/>
                    <a:pt x="100" y="420"/>
                  </a:cubicBezTo>
                  <a:cubicBezTo>
                    <a:pt x="82" y="400"/>
                    <a:pt x="40" y="380"/>
                    <a:pt x="0" y="413"/>
                  </a:cubicBezTo>
                  <a:cubicBezTo>
                    <a:pt x="0" y="429"/>
                    <a:pt x="0" y="429"/>
                    <a:pt x="0" y="429"/>
                  </a:cubicBezTo>
                  <a:cubicBezTo>
                    <a:pt x="1" y="428"/>
                    <a:pt x="2" y="427"/>
                    <a:pt x="2" y="427"/>
                  </a:cubicBezTo>
                  <a:cubicBezTo>
                    <a:pt x="27" y="403"/>
                    <a:pt x="67" y="395"/>
                    <a:pt x="97" y="433"/>
                  </a:cubicBezTo>
                  <a:cubicBezTo>
                    <a:pt x="123" y="466"/>
                    <a:pt x="121" y="540"/>
                    <a:pt x="110" y="555"/>
                  </a:cubicBezTo>
                  <a:cubicBezTo>
                    <a:pt x="81" y="592"/>
                    <a:pt x="36" y="594"/>
                    <a:pt x="0" y="572"/>
                  </a:cubicBezTo>
                  <a:cubicBezTo>
                    <a:pt x="0" y="585"/>
                    <a:pt x="0" y="585"/>
                    <a:pt x="0" y="585"/>
                  </a:cubicBezTo>
                  <a:cubicBezTo>
                    <a:pt x="0" y="584"/>
                    <a:pt x="1" y="584"/>
                    <a:pt x="1" y="583"/>
                  </a:cubicBezTo>
                  <a:cubicBezTo>
                    <a:pt x="19" y="592"/>
                    <a:pt x="38" y="596"/>
                    <a:pt x="58" y="594"/>
                  </a:cubicBezTo>
                  <a:cubicBezTo>
                    <a:pt x="128" y="606"/>
                    <a:pt x="128" y="606"/>
                    <a:pt x="128" y="606"/>
                  </a:cubicBezTo>
                  <a:cubicBezTo>
                    <a:pt x="129" y="609"/>
                    <a:pt x="130" y="612"/>
                    <a:pt x="132" y="615"/>
                  </a:cubicBezTo>
                  <a:cubicBezTo>
                    <a:pt x="0" y="595"/>
                    <a:pt x="0" y="595"/>
                    <a:pt x="0" y="595"/>
                  </a:cubicBezTo>
                  <a:cubicBezTo>
                    <a:pt x="0" y="600"/>
                    <a:pt x="0" y="600"/>
                    <a:pt x="0" y="600"/>
                  </a:cubicBezTo>
                  <a:cubicBezTo>
                    <a:pt x="135" y="620"/>
                    <a:pt x="135" y="620"/>
                    <a:pt x="135" y="620"/>
                  </a:cubicBezTo>
                  <a:cubicBezTo>
                    <a:pt x="137" y="623"/>
                    <a:pt x="139" y="627"/>
                    <a:pt x="142" y="630"/>
                  </a:cubicBezTo>
                  <a:cubicBezTo>
                    <a:pt x="0" y="612"/>
                    <a:pt x="0" y="612"/>
                    <a:pt x="0" y="612"/>
                  </a:cubicBezTo>
                  <a:cubicBezTo>
                    <a:pt x="0" y="617"/>
                    <a:pt x="0" y="617"/>
                    <a:pt x="0" y="617"/>
                  </a:cubicBezTo>
                  <a:cubicBezTo>
                    <a:pt x="146" y="635"/>
                    <a:pt x="146" y="635"/>
                    <a:pt x="146" y="635"/>
                  </a:cubicBezTo>
                  <a:cubicBezTo>
                    <a:pt x="148" y="638"/>
                    <a:pt x="151" y="641"/>
                    <a:pt x="155" y="644"/>
                  </a:cubicBezTo>
                  <a:cubicBezTo>
                    <a:pt x="0" y="631"/>
                    <a:pt x="0" y="631"/>
                    <a:pt x="0" y="631"/>
                  </a:cubicBezTo>
                  <a:cubicBezTo>
                    <a:pt x="0" y="637"/>
                    <a:pt x="0" y="637"/>
                    <a:pt x="0" y="637"/>
                  </a:cubicBezTo>
                  <a:cubicBezTo>
                    <a:pt x="160" y="649"/>
                    <a:pt x="160" y="649"/>
                    <a:pt x="160" y="649"/>
                  </a:cubicBezTo>
                  <a:cubicBezTo>
                    <a:pt x="163" y="652"/>
                    <a:pt x="167" y="655"/>
                    <a:pt x="171" y="658"/>
                  </a:cubicBezTo>
                  <a:cubicBezTo>
                    <a:pt x="167" y="659"/>
                    <a:pt x="167" y="659"/>
                    <a:pt x="167" y="659"/>
                  </a:cubicBezTo>
                  <a:cubicBezTo>
                    <a:pt x="0" y="654"/>
                    <a:pt x="0" y="654"/>
                    <a:pt x="0" y="654"/>
                  </a:cubicBezTo>
                  <a:cubicBezTo>
                    <a:pt x="0" y="659"/>
                    <a:pt x="0" y="659"/>
                    <a:pt x="0" y="659"/>
                  </a:cubicBezTo>
                  <a:cubicBezTo>
                    <a:pt x="158" y="663"/>
                    <a:pt x="158" y="663"/>
                    <a:pt x="158" y="663"/>
                  </a:cubicBezTo>
                  <a:cubicBezTo>
                    <a:pt x="150" y="667"/>
                    <a:pt x="142" y="670"/>
                    <a:pt x="135" y="673"/>
                  </a:cubicBezTo>
                  <a:cubicBezTo>
                    <a:pt x="136" y="673"/>
                    <a:pt x="136" y="673"/>
                    <a:pt x="136" y="673"/>
                  </a:cubicBezTo>
                  <a:cubicBezTo>
                    <a:pt x="10" y="677"/>
                    <a:pt x="10" y="677"/>
                    <a:pt x="10" y="677"/>
                  </a:cubicBezTo>
                  <a:cubicBezTo>
                    <a:pt x="6" y="672"/>
                    <a:pt x="3" y="667"/>
                    <a:pt x="0" y="662"/>
                  </a:cubicBezTo>
                  <a:cubicBezTo>
                    <a:pt x="0" y="678"/>
                    <a:pt x="0" y="678"/>
                    <a:pt x="0" y="678"/>
                  </a:cubicBezTo>
                  <a:cubicBezTo>
                    <a:pt x="19" y="702"/>
                    <a:pt x="46" y="721"/>
                    <a:pt x="51" y="758"/>
                  </a:cubicBezTo>
                  <a:cubicBezTo>
                    <a:pt x="56" y="799"/>
                    <a:pt x="21" y="859"/>
                    <a:pt x="45" y="914"/>
                  </a:cubicBezTo>
                  <a:cubicBezTo>
                    <a:pt x="56" y="938"/>
                    <a:pt x="78" y="964"/>
                    <a:pt x="118" y="972"/>
                  </a:cubicBezTo>
                  <a:cubicBezTo>
                    <a:pt x="118" y="980"/>
                    <a:pt x="118" y="988"/>
                    <a:pt x="119" y="995"/>
                  </a:cubicBezTo>
                  <a:cubicBezTo>
                    <a:pt x="62" y="992"/>
                    <a:pt x="38" y="960"/>
                    <a:pt x="27" y="934"/>
                  </a:cubicBezTo>
                  <a:cubicBezTo>
                    <a:pt x="4" y="879"/>
                    <a:pt x="34" y="828"/>
                    <a:pt x="24" y="761"/>
                  </a:cubicBezTo>
                  <a:cubicBezTo>
                    <a:pt x="20" y="734"/>
                    <a:pt x="11" y="717"/>
                    <a:pt x="0" y="704"/>
                  </a:cubicBezTo>
                  <a:cubicBezTo>
                    <a:pt x="0" y="723"/>
                    <a:pt x="0" y="723"/>
                    <a:pt x="0" y="723"/>
                  </a:cubicBezTo>
                  <a:cubicBezTo>
                    <a:pt x="6" y="735"/>
                    <a:pt x="12" y="750"/>
                    <a:pt x="15" y="769"/>
                  </a:cubicBezTo>
                  <a:cubicBezTo>
                    <a:pt x="17" y="784"/>
                    <a:pt x="17" y="798"/>
                    <a:pt x="16" y="811"/>
                  </a:cubicBezTo>
                  <a:cubicBezTo>
                    <a:pt x="11" y="811"/>
                    <a:pt x="5" y="811"/>
                    <a:pt x="0" y="810"/>
                  </a:cubicBezTo>
                  <a:cubicBezTo>
                    <a:pt x="0" y="816"/>
                    <a:pt x="0" y="816"/>
                    <a:pt x="0" y="816"/>
                  </a:cubicBezTo>
                  <a:cubicBezTo>
                    <a:pt x="5" y="817"/>
                    <a:pt x="10" y="817"/>
                    <a:pt x="16" y="817"/>
                  </a:cubicBezTo>
                  <a:cubicBezTo>
                    <a:pt x="15" y="820"/>
                    <a:pt x="15" y="823"/>
                    <a:pt x="15" y="826"/>
                  </a:cubicBezTo>
                  <a:cubicBezTo>
                    <a:pt x="10" y="826"/>
                    <a:pt x="5" y="826"/>
                    <a:pt x="0" y="826"/>
                  </a:cubicBezTo>
                  <a:cubicBezTo>
                    <a:pt x="0" y="835"/>
                    <a:pt x="0" y="835"/>
                    <a:pt x="0" y="835"/>
                  </a:cubicBezTo>
                  <a:cubicBezTo>
                    <a:pt x="4" y="835"/>
                    <a:pt x="9" y="835"/>
                    <a:pt x="14" y="835"/>
                  </a:cubicBezTo>
                  <a:cubicBezTo>
                    <a:pt x="11" y="854"/>
                    <a:pt x="8" y="872"/>
                    <a:pt x="8" y="891"/>
                  </a:cubicBezTo>
                  <a:cubicBezTo>
                    <a:pt x="6" y="891"/>
                    <a:pt x="3" y="891"/>
                    <a:pt x="0" y="891"/>
                  </a:cubicBezTo>
                  <a:cubicBezTo>
                    <a:pt x="0" y="898"/>
                    <a:pt x="0" y="898"/>
                    <a:pt x="0" y="898"/>
                  </a:cubicBezTo>
                  <a:cubicBezTo>
                    <a:pt x="1" y="898"/>
                    <a:pt x="2" y="898"/>
                    <a:pt x="3" y="898"/>
                  </a:cubicBezTo>
                  <a:cubicBezTo>
                    <a:pt x="2" y="902"/>
                    <a:pt x="1" y="905"/>
                    <a:pt x="0" y="909"/>
                  </a:cubicBezTo>
                  <a:cubicBezTo>
                    <a:pt x="0" y="934"/>
                    <a:pt x="0" y="934"/>
                    <a:pt x="0" y="934"/>
                  </a:cubicBezTo>
                  <a:cubicBezTo>
                    <a:pt x="4" y="926"/>
                    <a:pt x="7" y="918"/>
                    <a:pt x="10" y="909"/>
                  </a:cubicBezTo>
                  <a:cubicBezTo>
                    <a:pt x="11" y="919"/>
                    <a:pt x="14" y="930"/>
                    <a:pt x="19" y="941"/>
                  </a:cubicBezTo>
                  <a:cubicBezTo>
                    <a:pt x="27" y="958"/>
                    <a:pt x="42" y="984"/>
                    <a:pt x="70" y="998"/>
                  </a:cubicBezTo>
                  <a:cubicBezTo>
                    <a:pt x="71" y="1011"/>
                    <a:pt x="74" y="1026"/>
                    <a:pt x="79" y="1041"/>
                  </a:cubicBezTo>
                  <a:cubicBezTo>
                    <a:pt x="74" y="1043"/>
                    <a:pt x="69" y="1044"/>
                    <a:pt x="63" y="1046"/>
                  </a:cubicBezTo>
                  <a:cubicBezTo>
                    <a:pt x="62" y="1029"/>
                    <a:pt x="46" y="986"/>
                    <a:pt x="10" y="964"/>
                  </a:cubicBezTo>
                  <a:cubicBezTo>
                    <a:pt x="7" y="963"/>
                    <a:pt x="3" y="961"/>
                    <a:pt x="0" y="960"/>
                  </a:cubicBezTo>
                  <a:cubicBezTo>
                    <a:pt x="0" y="970"/>
                    <a:pt x="0" y="970"/>
                    <a:pt x="0" y="970"/>
                  </a:cubicBezTo>
                  <a:cubicBezTo>
                    <a:pt x="2" y="971"/>
                    <a:pt x="5" y="972"/>
                    <a:pt x="7" y="974"/>
                  </a:cubicBezTo>
                  <a:cubicBezTo>
                    <a:pt x="36" y="992"/>
                    <a:pt x="54" y="1030"/>
                    <a:pt x="55" y="1047"/>
                  </a:cubicBezTo>
                  <a:cubicBezTo>
                    <a:pt x="49" y="1049"/>
                    <a:pt x="44" y="1052"/>
                    <a:pt x="38" y="1052"/>
                  </a:cubicBezTo>
                  <a:cubicBezTo>
                    <a:pt x="35" y="1029"/>
                    <a:pt x="18" y="1002"/>
                    <a:pt x="0" y="991"/>
                  </a:cubicBezTo>
                  <a:cubicBezTo>
                    <a:pt x="0" y="1002"/>
                    <a:pt x="0" y="1002"/>
                    <a:pt x="0" y="1002"/>
                  </a:cubicBezTo>
                  <a:cubicBezTo>
                    <a:pt x="1" y="1002"/>
                    <a:pt x="2" y="1003"/>
                    <a:pt x="3" y="1004"/>
                  </a:cubicBezTo>
                  <a:cubicBezTo>
                    <a:pt x="15" y="1013"/>
                    <a:pt x="26" y="1035"/>
                    <a:pt x="30" y="1053"/>
                  </a:cubicBezTo>
                  <a:cubicBezTo>
                    <a:pt x="21" y="1054"/>
                    <a:pt x="10" y="1053"/>
                    <a:pt x="0" y="1049"/>
                  </a:cubicBezTo>
                  <a:cubicBezTo>
                    <a:pt x="0" y="1060"/>
                    <a:pt x="0" y="1060"/>
                    <a:pt x="0" y="1060"/>
                  </a:cubicBezTo>
                  <a:cubicBezTo>
                    <a:pt x="20" y="1065"/>
                    <a:pt x="42" y="1062"/>
                    <a:pt x="60" y="1056"/>
                  </a:cubicBezTo>
                  <a:cubicBezTo>
                    <a:pt x="112" y="1040"/>
                    <a:pt x="184" y="996"/>
                    <a:pt x="213" y="991"/>
                  </a:cubicBezTo>
                  <a:cubicBezTo>
                    <a:pt x="260" y="982"/>
                    <a:pt x="309" y="1002"/>
                    <a:pt x="341" y="1050"/>
                  </a:cubicBezTo>
                  <a:cubicBezTo>
                    <a:pt x="337" y="1055"/>
                    <a:pt x="334" y="1060"/>
                    <a:pt x="330" y="1064"/>
                  </a:cubicBezTo>
                  <a:cubicBezTo>
                    <a:pt x="307" y="1023"/>
                    <a:pt x="255" y="1008"/>
                    <a:pt x="226" y="1013"/>
                  </a:cubicBezTo>
                  <a:cubicBezTo>
                    <a:pt x="176" y="1021"/>
                    <a:pt x="105" y="1060"/>
                    <a:pt x="61" y="1077"/>
                  </a:cubicBezTo>
                  <a:cubicBezTo>
                    <a:pt x="42" y="1084"/>
                    <a:pt x="20" y="1086"/>
                    <a:pt x="0" y="1082"/>
                  </a:cubicBezTo>
                  <a:cubicBezTo>
                    <a:pt x="0" y="1090"/>
                    <a:pt x="0" y="1090"/>
                    <a:pt x="0" y="1090"/>
                  </a:cubicBezTo>
                  <a:cubicBezTo>
                    <a:pt x="9" y="1092"/>
                    <a:pt x="18" y="1093"/>
                    <a:pt x="27" y="1092"/>
                  </a:cubicBezTo>
                  <a:cubicBezTo>
                    <a:pt x="25" y="1100"/>
                    <a:pt x="23" y="1107"/>
                    <a:pt x="21" y="1113"/>
                  </a:cubicBezTo>
                  <a:cubicBezTo>
                    <a:pt x="15" y="1114"/>
                    <a:pt x="7" y="1113"/>
                    <a:pt x="0" y="1112"/>
                  </a:cubicBezTo>
                  <a:cubicBezTo>
                    <a:pt x="0" y="1156"/>
                    <a:pt x="0" y="1156"/>
                    <a:pt x="0" y="1156"/>
                  </a:cubicBezTo>
                  <a:cubicBezTo>
                    <a:pt x="17" y="1139"/>
                    <a:pt x="32" y="1117"/>
                    <a:pt x="36" y="1091"/>
                  </a:cubicBezTo>
                  <a:cubicBezTo>
                    <a:pt x="41" y="1090"/>
                    <a:pt x="46" y="1089"/>
                    <a:pt x="51" y="1088"/>
                  </a:cubicBezTo>
                  <a:cubicBezTo>
                    <a:pt x="46" y="1125"/>
                    <a:pt x="25" y="1155"/>
                    <a:pt x="0" y="1175"/>
                  </a:cubicBezTo>
                  <a:cubicBezTo>
                    <a:pt x="0" y="1184"/>
                    <a:pt x="0" y="1184"/>
                    <a:pt x="0" y="1184"/>
                  </a:cubicBezTo>
                  <a:cubicBezTo>
                    <a:pt x="1" y="1184"/>
                    <a:pt x="2" y="1183"/>
                    <a:pt x="2" y="1183"/>
                  </a:cubicBezTo>
                  <a:cubicBezTo>
                    <a:pt x="37" y="1218"/>
                    <a:pt x="37" y="1218"/>
                    <a:pt x="37" y="1218"/>
                  </a:cubicBezTo>
                  <a:cubicBezTo>
                    <a:pt x="36" y="1220"/>
                    <a:pt x="36" y="1221"/>
                    <a:pt x="35" y="1222"/>
                  </a:cubicBezTo>
                  <a:cubicBezTo>
                    <a:pt x="27" y="1225"/>
                    <a:pt x="19" y="1228"/>
                    <a:pt x="12" y="1231"/>
                  </a:cubicBezTo>
                  <a:cubicBezTo>
                    <a:pt x="0" y="1216"/>
                    <a:pt x="0" y="1216"/>
                    <a:pt x="0" y="1216"/>
                  </a:cubicBezTo>
                  <a:cubicBezTo>
                    <a:pt x="0" y="1228"/>
                    <a:pt x="0" y="1228"/>
                    <a:pt x="0" y="1228"/>
                  </a:cubicBezTo>
                  <a:cubicBezTo>
                    <a:pt x="4" y="1233"/>
                    <a:pt x="4" y="1233"/>
                    <a:pt x="4" y="1233"/>
                  </a:cubicBezTo>
                  <a:cubicBezTo>
                    <a:pt x="0" y="1235"/>
                    <a:pt x="0" y="1235"/>
                    <a:pt x="0" y="1235"/>
                  </a:cubicBezTo>
                  <a:cubicBezTo>
                    <a:pt x="0" y="1245"/>
                    <a:pt x="0" y="1245"/>
                    <a:pt x="0" y="1245"/>
                  </a:cubicBezTo>
                  <a:cubicBezTo>
                    <a:pt x="28" y="1236"/>
                    <a:pt x="59" y="1225"/>
                    <a:pt x="84" y="1215"/>
                  </a:cubicBezTo>
                  <a:cubicBezTo>
                    <a:pt x="84" y="1220"/>
                    <a:pt x="84" y="1225"/>
                    <a:pt x="84" y="1230"/>
                  </a:cubicBezTo>
                  <a:cubicBezTo>
                    <a:pt x="55" y="1241"/>
                    <a:pt x="22" y="1256"/>
                    <a:pt x="0" y="1265"/>
                  </a:cubicBezTo>
                  <a:cubicBezTo>
                    <a:pt x="0" y="1275"/>
                    <a:pt x="0" y="1275"/>
                    <a:pt x="0" y="1275"/>
                  </a:cubicBezTo>
                  <a:cubicBezTo>
                    <a:pt x="16" y="1271"/>
                    <a:pt x="49" y="1254"/>
                    <a:pt x="84" y="1237"/>
                  </a:cubicBezTo>
                  <a:cubicBezTo>
                    <a:pt x="85" y="1243"/>
                    <a:pt x="85" y="1249"/>
                    <a:pt x="86" y="1255"/>
                  </a:cubicBezTo>
                  <a:cubicBezTo>
                    <a:pt x="64" y="1266"/>
                    <a:pt x="44" y="1277"/>
                    <a:pt x="35" y="1282"/>
                  </a:cubicBezTo>
                  <a:cubicBezTo>
                    <a:pt x="39" y="1287"/>
                    <a:pt x="50" y="1300"/>
                    <a:pt x="64" y="1315"/>
                  </a:cubicBezTo>
                  <a:cubicBezTo>
                    <a:pt x="60" y="1318"/>
                    <a:pt x="55" y="1321"/>
                    <a:pt x="51" y="1325"/>
                  </a:cubicBezTo>
                  <a:cubicBezTo>
                    <a:pt x="31" y="1306"/>
                    <a:pt x="12" y="1288"/>
                    <a:pt x="0" y="1277"/>
                  </a:cubicBezTo>
                  <a:cubicBezTo>
                    <a:pt x="0" y="1288"/>
                    <a:pt x="0" y="1288"/>
                    <a:pt x="0" y="1288"/>
                  </a:cubicBezTo>
                  <a:cubicBezTo>
                    <a:pt x="12" y="1299"/>
                    <a:pt x="28" y="1315"/>
                    <a:pt x="45" y="1329"/>
                  </a:cubicBezTo>
                  <a:cubicBezTo>
                    <a:pt x="41" y="1332"/>
                    <a:pt x="37" y="1335"/>
                    <a:pt x="33" y="1337"/>
                  </a:cubicBezTo>
                  <a:cubicBezTo>
                    <a:pt x="22" y="1329"/>
                    <a:pt x="11" y="1320"/>
                    <a:pt x="0" y="1311"/>
                  </a:cubicBezTo>
                  <a:cubicBezTo>
                    <a:pt x="0" y="1336"/>
                    <a:pt x="0" y="1336"/>
                    <a:pt x="0" y="1336"/>
                  </a:cubicBezTo>
                  <a:cubicBezTo>
                    <a:pt x="3" y="1334"/>
                    <a:pt x="5" y="1332"/>
                    <a:pt x="7" y="1330"/>
                  </a:cubicBezTo>
                  <a:cubicBezTo>
                    <a:pt x="13" y="1335"/>
                    <a:pt x="19" y="1339"/>
                    <a:pt x="25" y="1343"/>
                  </a:cubicBezTo>
                  <a:cubicBezTo>
                    <a:pt x="17" y="1349"/>
                    <a:pt x="8" y="1355"/>
                    <a:pt x="0" y="1361"/>
                  </a:cubicBezTo>
                  <a:cubicBezTo>
                    <a:pt x="0" y="1373"/>
                    <a:pt x="0" y="1373"/>
                    <a:pt x="0" y="1373"/>
                  </a:cubicBezTo>
                  <a:cubicBezTo>
                    <a:pt x="33" y="1350"/>
                    <a:pt x="69" y="1323"/>
                    <a:pt x="99" y="1300"/>
                  </a:cubicBezTo>
                  <a:cubicBezTo>
                    <a:pt x="102" y="1307"/>
                    <a:pt x="105" y="1313"/>
                    <a:pt x="108" y="1319"/>
                  </a:cubicBezTo>
                  <a:cubicBezTo>
                    <a:pt x="72" y="1345"/>
                    <a:pt x="28" y="1380"/>
                    <a:pt x="0" y="1402"/>
                  </a:cubicBezTo>
                  <a:cubicBezTo>
                    <a:pt x="0" y="1417"/>
                    <a:pt x="0" y="1417"/>
                    <a:pt x="0" y="1417"/>
                  </a:cubicBezTo>
                  <a:cubicBezTo>
                    <a:pt x="27" y="1427"/>
                    <a:pt x="75" y="1448"/>
                    <a:pt x="117" y="1463"/>
                  </a:cubicBezTo>
                  <a:cubicBezTo>
                    <a:pt x="117" y="1495"/>
                    <a:pt x="117" y="1495"/>
                    <a:pt x="117" y="1495"/>
                  </a:cubicBezTo>
                  <a:cubicBezTo>
                    <a:pt x="81" y="1483"/>
                    <a:pt x="37" y="1466"/>
                    <a:pt x="0" y="1451"/>
                  </a:cubicBezTo>
                  <a:cubicBezTo>
                    <a:pt x="0" y="1462"/>
                    <a:pt x="0" y="1462"/>
                    <a:pt x="0" y="1462"/>
                  </a:cubicBezTo>
                  <a:cubicBezTo>
                    <a:pt x="1" y="1462"/>
                    <a:pt x="1" y="1462"/>
                    <a:pt x="1" y="1462"/>
                  </a:cubicBezTo>
                  <a:cubicBezTo>
                    <a:pt x="0" y="1462"/>
                    <a:pt x="0" y="1462"/>
                    <a:pt x="0" y="1462"/>
                  </a:cubicBezTo>
                  <a:cubicBezTo>
                    <a:pt x="0" y="1493"/>
                    <a:pt x="0" y="1493"/>
                    <a:pt x="0" y="1493"/>
                  </a:cubicBezTo>
                  <a:cubicBezTo>
                    <a:pt x="7" y="1475"/>
                    <a:pt x="14" y="1466"/>
                    <a:pt x="21" y="1470"/>
                  </a:cubicBezTo>
                  <a:cubicBezTo>
                    <a:pt x="32" y="1477"/>
                    <a:pt x="37" y="1547"/>
                    <a:pt x="27" y="1618"/>
                  </a:cubicBezTo>
                  <a:cubicBezTo>
                    <a:pt x="24" y="1641"/>
                    <a:pt x="19" y="1663"/>
                    <a:pt x="13" y="1681"/>
                  </a:cubicBezTo>
                  <a:cubicBezTo>
                    <a:pt x="15" y="1686"/>
                    <a:pt x="18" y="1690"/>
                    <a:pt x="20" y="1694"/>
                  </a:cubicBezTo>
                  <a:cubicBezTo>
                    <a:pt x="23" y="1685"/>
                    <a:pt x="26" y="1676"/>
                    <a:pt x="29" y="1666"/>
                  </a:cubicBezTo>
                  <a:cubicBezTo>
                    <a:pt x="62" y="1668"/>
                    <a:pt x="62" y="1668"/>
                    <a:pt x="62" y="1668"/>
                  </a:cubicBezTo>
                  <a:cubicBezTo>
                    <a:pt x="58" y="1684"/>
                    <a:pt x="53" y="1700"/>
                    <a:pt x="48" y="1713"/>
                  </a:cubicBezTo>
                  <a:cubicBezTo>
                    <a:pt x="34" y="1713"/>
                    <a:pt x="34" y="1713"/>
                    <a:pt x="34" y="1713"/>
                  </a:cubicBezTo>
                  <a:cubicBezTo>
                    <a:pt x="35" y="1715"/>
                    <a:pt x="37" y="1717"/>
                    <a:pt x="38" y="1719"/>
                  </a:cubicBezTo>
                  <a:cubicBezTo>
                    <a:pt x="45" y="1719"/>
                    <a:pt x="45" y="1719"/>
                    <a:pt x="45" y="1719"/>
                  </a:cubicBezTo>
                  <a:cubicBezTo>
                    <a:pt x="44" y="1721"/>
                    <a:pt x="44" y="1722"/>
                    <a:pt x="43" y="1724"/>
                  </a:cubicBezTo>
                  <a:cubicBezTo>
                    <a:pt x="45" y="1726"/>
                    <a:pt x="47" y="1727"/>
                    <a:pt x="49" y="1729"/>
                  </a:cubicBezTo>
                  <a:cubicBezTo>
                    <a:pt x="50" y="1726"/>
                    <a:pt x="52" y="1723"/>
                    <a:pt x="53" y="1719"/>
                  </a:cubicBezTo>
                  <a:cubicBezTo>
                    <a:pt x="113" y="1719"/>
                    <a:pt x="113" y="1719"/>
                    <a:pt x="113" y="1719"/>
                  </a:cubicBezTo>
                  <a:cubicBezTo>
                    <a:pt x="110" y="1729"/>
                    <a:pt x="106" y="1739"/>
                    <a:pt x="102" y="1748"/>
                  </a:cubicBezTo>
                  <a:cubicBezTo>
                    <a:pt x="92" y="1748"/>
                    <a:pt x="82" y="1747"/>
                    <a:pt x="72" y="1747"/>
                  </a:cubicBezTo>
                  <a:cubicBezTo>
                    <a:pt x="78" y="1751"/>
                    <a:pt x="83" y="1754"/>
                    <a:pt x="90" y="1757"/>
                  </a:cubicBezTo>
                  <a:cubicBezTo>
                    <a:pt x="94" y="1757"/>
                    <a:pt x="99" y="1757"/>
                    <a:pt x="104" y="1757"/>
                  </a:cubicBezTo>
                  <a:cubicBezTo>
                    <a:pt x="105" y="1760"/>
                    <a:pt x="105" y="1762"/>
                    <a:pt x="106" y="1765"/>
                  </a:cubicBezTo>
                  <a:cubicBezTo>
                    <a:pt x="109" y="1766"/>
                    <a:pt x="112" y="1767"/>
                    <a:pt x="115" y="1768"/>
                  </a:cubicBezTo>
                  <a:cubicBezTo>
                    <a:pt x="114" y="1764"/>
                    <a:pt x="113" y="1761"/>
                    <a:pt x="112" y="1757"/>
                  </a:cubicBezTo>
                  <a:cubicBezTo>
                    <a:pt x="118" y="1757"/>
                    <a:pt x="124" y="1757"/>
                    <a:pt x="129" y="1757"/>
                  </a:cubicBezTo>
                  <a:cubicBezTo>
                    <a:pt x="129" y="1762"/>
                    <a:pt x="131" y="1767"/>
                    <a:pt x="133" y="1773"/>
                  </a:cubicBezTo>
                  <a:cubicBezTo>
                    <a:pt x="136" y="1773"/>
                    <a:pt x="138" y="1774"/>
                    <a:pt x="141" y="1774"/>
                  </a:cubicBezTo>
                  <a:cubicBezTo>
                    <a:pt x="138" y="1768"/>
                    <a:pt x="137" y="1763"/>
                    <a:pt x="136" y="1757"/>
                  </a:cubicBezTo>
                  <a:cubicBezTo>
                    <a:pt x="143" y="1757"/>
                    <a:pt x="151" y="1757"/>
                    <a:pt x="158" y="1757"/>
                  </a:cubicBezTo>
                  <a:cubicBezTo>
                    <a:pt x="161" y="1764"/>
                    <a:pt x="165" y="1771"/>
                    <a:pt x="169" y="1777"/>
                  </a:cubicBezTo>
                  <a:cubicBezTo>
                    <a:pt x="171" y="1777"/>
                    <a:pt x="172" y="1777"/>
                    <a:pt x="173" y="1777"/>
                  </a:cubicBezTo>
                  <a:cubicBezTo>
                    <a:pt x="179" y="1777"/>
                    <a:pt x="179" y="1777"/>
                    <a:pt x="179" y="1777"/>
                  </a:cubicBezTo>
                  <a:cubicBezTo>
                    <a:pt x="174" y="1771"/>
                    <a:pt x="170" y="1765"/>
                    <a:pt x="167" y="1757"/>
                  </a:cubicBezTo>
                  <a:cubicBezTo>
                    <a:pt x="173" y="1757"/>
                    <a:pt x="179" y="1757"/>
                    <a:pt x="186" y="1757"/>
                  </a:cubicBezTo>
                  <a:cubicBezTo>
                    <a:pt x="189" y="1765"/>
                    <a:pt x="195" y="1771"/>
                    <a:pt x="201" y="1777"/>
                  </a:cubicBezTo>
                  <a:cubicBezTo>
                    <a:pt x="211" y="1777"/>
                    <a:pt x="211" y="1777"/>
                    <a:pt x="211" y="1777"/>
                  </a:cubicBezTo>
                  <a:cubicBezTo>
                    <a:pt x="204" y="1771"/>
                    <a:pt x="198" y="1764"/>
                    <a:pt x="194" y="1757"/>
                  </a:cubicBezTo>
                  <a:cubicBezTo>
                    <a:pt x="204" y="1756"/>
                    <a:pt x="214" y="1756"/>
                    <a:pt x="223" y="1756"/>
                  </a:cubicBezTo>
                  <a:cubicBezTo>
                    <a:pt x="229" y="1765"/>
                    <a:pt x="235" y="1772"/>
                    <a:pt x="243" y="1777"/>
                  </a:cubicBezTo>
                  <a:cubicBezTo>
                    <a:pt x="264" y="1777"/>
                    <a:pt x="264" y="1777"/>
                    <a:pt x="264" y="1777"/>
                  </a:cubicBezTo>
                  <a:cubicBezTo>
                    <a:pt x="249" y="1755"/>
                    <a:pt x="249" y="1755"/>
                    <a:pt x="249" y="1755"/>
                  </a:cubicBezTo>
                  <a:cubicBezTo>
                    <a:pt x="252" y="1755"/>
                    <a:pt x="255" y="1755"/>
                    <a:pt x="257" y="1755"/>
                  </a:cubicBezTo>
                  <a:cubicBezTo>
                    <a:pt x="273" y="1777"/>
                    <a:pt x="273" y="1777"/>
                    <a:pt x="273" y="1777"/>
                  </a:cubicBezTo>
                  <a:cubicBezTo>
                    <a:pt x="276" y="1777"/>
                    <a:pt x="276" y="1777"/>
                    <a:pt x="276" y="1777"/>
                  </a:cubicBezTo>
                  <a:cubicBezTo>
                    <a:pt x="260" y="1755"/>
                    <a:pt x="260" y="1755"/>
                    <a:pt x="260" y="1755"/>
                  </a:cubicBezTo>
                  <a:cubicBezTo>
                    <a:pt x="263" y="1755"/>
                    <a:pt x="266" y="1755"/>
                    <a:pt x="268" y="1755"/>
                  </a:cubicBezTo>
                  <a:cubicBezTo>
                    <a:pt x="284" y="1777"/>
                    <a:pt x="284" y="1777"/>
                    <a:pt x="284" y="1777"/>
                  </a:cubicBezTo>
                  <a:cubicBezTo>
                    <a:pt x="287" y="1777"/>
                    <a:pt x="287" y="1777"/>
                    <a:pt x="287" y="1777"/>
                  </a:cubicBezTo>
                  <a:cubicBezTo>
                    <a:pt x="271" y="1754"/>
                    <a:pt x="271" y="1754"/>
                    <a:pt x="271" y="1754"/>
                  </a:cubicBezTo>
                  <a:cubicBezTo>
                    <a:pt x="274" y="1754"/>
                    <a:pt x="276" y="1754"/>
                    <a:pt x="279" y="1754"/>
                  </a:cubicBezTo>
                  <a:cubicBezTo>
                    <a:pt x="295" y="1777"/>
                    <a:pt x="295" y="1777"/>
                    <a:pt x="295" y="1777"/>
                  </a:cubicBezTo>
                  <a:cubicBezTo>
                    <a:pt x="298" y="1777"/>
                    <a:pt x="298" y="1777"/>
                    <a:pt x="298" y="1777"/>
                  </a:cubicBezTo>
                  <a:cubicBezTo>
                    <a:pt x="282" y="1754"/>
                    <a:pt x="282" y="1754"/>
                    <a:pt x="282" y="1754"/>
                  </a:cubicBezTo>
                  <a:cubicBezTo>
                    <a:pt x="288" y="1754"/>
                    <a:pt x="293" y="1753"/>
                    <a:pt x="297" y="1753"/>
                  </a:cubicBezTo>
                  <a:cubicBezTo>
                    <a:pt x="298" y="1761"/>
                    <a:pt x="300" y="1769"/>
                    <a:pt x="302" y="1777"/>
                  </a:cubicBezTo>
                  <a:cubicBezTo>
                    <a:pt x="310" y="1777"/>
                    <a:pt x="310" y="1777"/>
                    <a:pt x="310" y="1777"/>
                  </a:cubicBezTo>
                  <a:cubicBezTo>
                    <a:pt x="307" y="1768"/>
                    <a:pt x="305" y="1757"/>
                    <a:pt x="304" y="1746"/>
                  </a:cubicBezTo>
                  <a:cubicBezTo>
                    <a:pt x="326" y="1710"/>
                    <a:pt x="333" y="1665"/>
                    <a:pt x="332" y="1624"/>
                  </a:cubicBezTo>
                  <a:cubicBezTo>
                    <a:pt x="337" y="1617"/>
                    <a:pt x="343" y="1610"/>
                    <a:pt x="350" y="1603"/>
                  </a:cubicBezTo>
                  <a:cubicBezTo>
                    <a:pt x="379" y="1607"/>
                    <a:pt x="379" y="1607"/>
                    <a:pt x="379" y="1607"/>
                  </a:cubicBezTo>
                  <a:cubicBezTo>
                    <a:pt x="352" y="1624"/>
                    <a:pt x="339" y="1653"/>
                    <a:pt x="336" y="1676"/>
                  </a:cubicBezTo>
                  <a:cubicBezTo>
                    <a:pt x="331" y="1713"/>
                    <a:pt x="337" y="1746"/>
                    <a:pt x="344" y="1777"/>
                  </a:cubicBezTo>
                  <a:cubicBezTo>
                    <a:pt x="352" y="1777"/>
                    <a:pt x="352" y="1777"/>
                    <a:pt x="352" y="1777"/>
                  </a:cubicBezTo>
                  <a:cubicBezTo>
                    <a:pt x="345" y="1746"/>
                    <a:pt x="340" y="1713"/>
                    <a:pt x="345" y="1679"/>
                  </a:cubicBezTo>
                  <a:cubicBezTo>
                    <a:pt x="348" y="1651"/>
                    <a:pt x="366" y="1621"/>
                    <a:pt x="406" y="1610"/>
                  </a:cubicBezTo>
                  <a:cubicBezTo>
                    <a:pt x="416" y="1612"/>
                    <a:pt x="416" y="1612"/>
                    <a:pt x="416" y="1612"/>
                  </a:cubicBezTo>
                  <a:cubicBezTo>
                    <a:pt x="367" y="1651"/>
                    <a:pt x="373" y="1713"/>
                    <a:pt x="384" y="1777"/>
                  </a:cubicBezTo>
                  <a:cubicBezTo>
                    <a:pt x="389" y="1777"/>
                    <a:pt x="389" y="1777"/>
                    <a:pt x="389" y="1777"/>
                  </a:cubicBezTo>
                  <a:cubicBezTo>
                    <a:pt x="379" y="1712"/>
                    <a:pt x="375" y="1648"/>
                    <a:pt x="425" y="1613"/>
                  </a:cubicBezTo>
                  <a:cubicBezTo>
                    <a:pt x="450" y="1616"/>
                    <a:pt x="450" y="1616"/>
                    <a:pt x="450" y="1616"/>
                  </a:cubicBezTo>
                  <a:cubicBezTo>
                    <a:pt x="404" y="1655"/>
                    <a:pt x="390" y="1721"/>
                    <a:pt x="410" y="1777"/>
                  </a:cubicBezTo>
                  <a:cubicBezTo>
                    <a:pt x="418" y="1777"/>
                    <a:pt x="418" y="1777"/>
                    <a:pt x="418" y="1777"/>
                  </a:cubicBezTo>
                  <a:cubicBezTo>
                    <a:pt x="398" y="1724"/>
                    <a:pt x="414" y="1659"/>
                    <a:pt x="457" y="1621"/>
                  </a:cubicBezTo>
                  <a:cubicBezTo>
                    <a:pt x="517" y="1568"/>
                    <a:pt x="636" y="1570"/>
                    <a:pt x="682" y="1640"/>
                  </a:cubicBezTo>
                  <a:cubicBezTo>
                    <a:pt x="681" y="1650"/>
                    <a:pt x="678" y="1663"/>
                    <a:pt x="675" y="1675"/>
                  </a:cubicBezTo>
                  <a:cubicBezTo>
                    <a:pt x="616" y="1594"/>
                    <a:pt x="544" y="1601"/>
                    <a:pt x="496" y="1647"/>
                  </a:cubicBezTo>
                  <a:cubicBezTo>
                    <a:pt x="452" y="1690"/>
                    <a:pt x="456" y="1743"/>
                    <a:pt x="487" y="1777"/>
                  </a:cubicBezTo>
                  <a:cubicBezTo>
                    <a:pt x="498" y="1777"/>
                    <a:pt x="498" y="1777"/>
                    <a:pt x="498" y="1777"/>
                  </a:cubicBezTo>
                  <a:cubicBezTo>
                    <a:pt x="464" y="1747"/>
                    <a:pt x="462" y="1694"/>
                    <a:pt x="504" y="1651"/>
                  </a:cubicBezTo>
                  <a:cubicBezTo>
                    <a:pt x="549" y="1605"/>
                    <a:pt x="627" y="1610"/>
                    <a:pt x="671" y="1685"/>
                  </a:cubicBezTo>
                  <a:cubicBezTo>
                    <a:pt x="668" y="1693"/>
                    <a:pt x="665" y="1700"/>
                    <a:pt x="661" y="1705"/>
                  </a:cubicBezTo>
                  <a:cubicBezTo>
                    <a:pt x="626" y="1632"/>
                    <a:pt x="559" y="1616"/>
                    <a:pt x="514" y="1664"/>
                  </a:cubicBezTo>
                  <a:cubicBezTo>
                    <a:pt x="478" y="1703"/>
                    <a:pt x="496" y="1768"/>
                    <a:pt x="555" y="1777"/>
                  </a:cubicBezTo>
                  <a:cubicBezTo>
                    <a:pt x="581" y="1777"/>
                    <a:pt x="581" y="1777"/>
                    <a:pt x="581" y="1777"/>
                  </a:cubicBezTo>
                  <a:cubicBezTo>
                    <a:pt x="641" y="1768"/>
                    <a:pt x="707" y="1682"/>
                    <a:pt x="687" y="1620"/>
                  </a:cubicBezTo>
                  <a:cubicBezTo>
                    <a:pt x="671" y="1571"/>
                    <a:pt x="627" y="1539"/>
                    <a:pt x="533" y="1524"/>
                  </a:cubicBezTo>
                  <a:cubicBezTo>
                    <a:pt x="451" y="1510"/>
                    <a:pt x="383" y="1487"/>
                    <a:pt x="360" y="1398"/>
                  </a:cubicBezTo>
                  <a:cubicBezTo>
                    <a:pt x="349" y="1351"/>
                    <a:pt x="361" y="1253"/>
                    <a:pt x="414" y="1206"/>
                  </a:cubicBezTo>
                  <a:cubicBezTo>
                    <a:pt x="418" y="1208"/>
                    <a:pt x="428" y="1213"/>
                    <a:pt x="439" y="1219"/>
                  </a:cubicBezTo>
                  <a:cubicBezTo>
                    <a:pt x="405" y="1271"/>
                    <a:pt x="402" y="1344"/>
                    <a:pt x="416" y="1389"/>
                  </a:cubicBezTo>
                  <a:cubicBezTo>
                    <a:pt x="439" y="1457"/>
                    <a:pt x="479" y="1483"/>
                    <a:pt x="561" y="1497"/>
                  </a:cubicBezTo>
                  <a:cubicBezTo>
                    <a:pt x="655" y="1512"/>
                    <a:pt x="701" y="1569"/>
                    <a:pt x="711" y="1627"/>
                  </a:cubicBezTo>
                  <a:cubicBezTo>
                    <a:pt x="722" y="1688"/>
                    <a:pt x="687" y="1746"/>
                    <a:pt x="641" y="1777"/>
                  </a:cubicBezTo>
                  <a:cubicBezTo>
                    <a:pt x="656" y="1777"/>
                    <a:pt x="656" y="1777"/>
                    <a:pt x="656" y="1777"/>
                  </a:cubicBezTo>
                  <a:cubicBezTo>
                    <a:pt x="700" y="1743"/>
                    <a:pt x="728" y="1686"/>
                    <a:pt x="717" y="1627"/>
                  </a:cubicBezTo>
                  <a:cubicBezTo>
                    <a:pt x="705" y="1564"/>
                    <a:pt x="664" y="1504"/>
                    <a:pt x="571" y="1489"/>
                  </a:cubicBezTo>
                  <a:cubicBezTo>
                    <a:pt x="488" y="1476"/>
                    <a:pt x="448" y="1457"/>
                    <a:pt x="426" y="1388"/>
                  </a:cubicBezTo>
                  <a:cubicBezTo>
                    <a:pt x="411" y="1342"/>
                    <a:pt x="411" y="1277"/>
                    <a:pt x="445" y="1224"/>
                  </a:cubicBezTo>
                  <a:cubicBezTo>
                    <a:pt x="455" y="1228"/>
                    <a:pt x="467" y="1235"/>
                    <a:pt x="479" y="1240"/>
                  </a:cubicBezTo>
                  <a:cubicBezTo>
                    <a:pt x="434" y="1307"/>
                    <a:pt x="457" y="1430"/>
                    <a:pt x="562" y="1455"/>
                  </a:cubicBezTo>
                  <a:cubicBezTo>
                    <a:pt x="677" y="1482"/>
                    <a:pt x="722" y="1526"/>
                    <a:pt x="743" y="1572"/>
                  </a:cubicBezTo>
                  <a:cubicBezTo>
                    <a:pt x="744" y="1594"/>
                    <a:pt x="750" y="1619"/>
                    <a:pt x="763" y="1643"/>
                  </a:cubicBezTo>
                  <a:cubicBezTo>
                    <a:pt x="769" y="1695"/>
                    <a:pt x="754" y="1740"/>
                    <a:pt x="728" y="1777"/>
                  </a:cubicBezTo>
                  <a:cubicBezTo>
                    <a:pt x="739" y="1777"/>
                    <a:pt x="739" y="1777"/>
                    <a:pt x="739" y="1777"/>
                  </a:cubicBezTo>
                  <a:cubicBezTo>
                    <a:pt x="739" y="1776"/>
                    <a:pt x="739" y="1776"/>
                    <a:pt x="739" y="1776"/>
                  </a:cubicBezTo>
                  <a:cubicBezTo>
                    <a:pt x="745" y="1767"/>
                    <a:pt x="751" y="1758"/>
                    <a:pt x="755" y="1749"/>
                  </a:cubicBezTo>
                  <a:cubicBezTo>
                    <a:pt x="757" y="1758"/>
                    <a:pt x="759" y="1768"/>
                    <a:pt x="761" y="1777"/>
                  </a:cubicBezTo>
                  <a:cubicBezTo>
                    <a:pt x="767" y="1777"/>
                    <a:pt x="767" y="1777"/>
                    <a:pt x="767" y="1777"/>
                  </a:cubicBezTo>
                  <a:cubicBezTo>
                    <a:pt x="767" y="1774"/>
                    <a:pt x="766" y="1770"/>
                    <a:pt x="765" y="1766"/>
                  </a:cubicBezTo>
                  <a:cubicBezTo>
                    <a:pt x="775" y="1777"/>
                    <a:pt x="775" y="1777"/>
                    <a:pt x="775" y="1777"/>
                  </a:cubicBezTo>
                  <a:cubicBezTo>
                    <a:pt x="779" y="1777"/>
                    <a:pt x="779" y="1777"/>
                    <a:pt x="779" y="1777"/>
                  </a:cubicBezTo>
                  <a:cubicBezTo>
                    <a:pt x="764" y="1762"/>
                    <a:pt x="764" y="1762"/>
                    <a:pt x="764" y="1762"/>
                  </a:cubicBezTo>
                  <a:cubicBezTo>
                    <a:pt x="763" y="1758"/>
                    <a:pt x="763" y="1753"/>
                    <a:pt x="762" y="1749"/>
                  </a:cubicBezTo>
                  <a:cubicBezTo>
                    <a:pt x="782" y="1771"/>
                    <a:pt x="782" y="1771"/>
                    <a:pt x="782" y="1771"/>
                  </a:cubicBezTo>
                  <a:cubicBezTo>
                    <a:pt x="782" y="1773"/>
                    <a:pt x="781" y="1775"/>
                    <a:pt x="780" y="1777"/>
                  </a:cubicBezTo>
                  <a:cubicBezTo>
                    <a:pt x="787" y="1777"/>
                    <a:pt x="787" y="1777"/>
                    <a:pt x="787" y="1777"/>
                  </a:cubicBezTo>
                  <a:cubicBezTo>
                    <a:pt x="795" y="1753"/>
                    <a:pt x="805" y="1728"/>
                    <a:pt x="813" y="1708"/>
                  </a:cubicBezTo>
                  <a:cubicBezTo>
                    <a:pt x="820" y="1715"/>
                    <a:pt x="828" y="1720"/>
                    <a:pt x="836" y="1725"/>
                  </a:cubicBezTo>
                  <a:cubicBezTo>
                    <a:pt x="826" y="1742"/>
                    <a:pt x="818" y="1759"/>
                    <a:pt x="811" y="1777"/>
                  </a:cubicBezTo>
                  <a:cubicBezTo>
                    <a:pt x="821" y="1777"/>
                    <a:pt x="821" y="1777"/>
                    <a:pt x="821" y="1777"/>
                  </a:cubicBezTo>
                  <a:cubicBezTo>
                    <a:pt x="826" y="1761"/>
                    <a:pt x="833" y="1745"/>
                    <a:pt x="842" y="1730"/>
                  </a:cubicBezTo>
                  <a:cubicBezTo>
                    <a:pt x="846" y="1732"/>
                    <a:pt x="852" y="1734"/>
                    <a:pt x="858" y="1736"/>
                  </a:cubicBezTo>
                  <a:cubicBezTo>
                    <a:pt x="852" y="1750"/>
                    <a:pt x="847" y="1763"/>
                    <a:pt x="842" y="1777"/>
                  </a:cubicBezTo>
                  <a:cubicBezTo>
                    <a:pt x="851" y="1777"/>
                    <a:pt x="851" y="1777"/>
                    <a:pt x="851" y="1777"/>
                  </a:cubicBezTo>
                  <a:cubicBezTo>
                    <a:pt x="855" y="1764"/>
                    <a:pt x="859" y="1752"/>
                    <a:pt x="865" y="1738"/>
                  </a:cubicBezTo>
                  <a:cubicBezTo>
                    <a:pt x="872" y="1741"/>
                    <a:pt x="879" y="1742"/>
                    <a:pt x="885" y="1741"/>
                  </a:cubicBezTo>
                  <a:cubicBezTo>
                    <a:pt x="879" y="1753"/>
                    <a:pt x="874" y="1765"/>
                    <a:pt x="871" y="1777"/>
                  </a:cubicBezTo>
                  <a:cubicBezTo>
                    <a:pt x="879" y="1777"/>
                    <a:pt x="879" y="1777"/>
                    <a:pt x="879" y="1777"/>
                  </a:cubicBezTo>
                  <a:cubicBezTo>
                    <a:pt x="882" y="1766"/>
                    <a:pt x="886" y="1754"/>
                    <a:pt x="891" y="1742"/>
                  </a:cubicBezTo>
                  <a:cubicBezTo>
                    <a:pt x="898" y="1742"/>
                    <a:pt x="905" y="1741"/>
                    <a:pt x="913" y="1739"/>
                  </a:cubicBezTo>
                  <a:cubicBezTo>
                    <a:pt x="907" y="1753"/>
                    <a:pt x="903" y="1765"/>
                    <a:pt x="900" y="1777"/>
                  </a:cubicBezTo>
                  <a:cubicBezTo>
                    <a:pt x="909" y="1777"/>
                    <a:pt x="909" y="1777"/>
                    <a:pt x="909" y="1777"/>
                  </a:cubicBezTo>
                  <a:cubicBezTo>
                    <a:pt x="911" y="1772"/>
                    <a:pt x="912" y="1766"/>
                    <a:pt x="914" y="1761"/>
                  </a:cubicBezTo>
                  <a:cubicBezTo>
                    <a:pt x="925" y="1763"/>
                    <a:pt x="925" y="1763"/>
                    <a:pt x="925" y="1763"/>
                  </a:cubicBezTo>
                  <a:cubicBezTo>
                    <a:pt x="923" y="1768"/>
                    <a:pt x="922" y="1772"/>
                    <a:pt x="920" y="1777"/>
                  </a:cubicBezTo>
                  <a:cubicBezTo>
                    <a:pt x="925" y="1777"/>
                    <a:pt x="925" y="1777"/>
                    <a:pt x="925" y="1777"/>
                  </a:cubicBezTo>
                  <a:cubicBezTo>
                    <a:pt x="927" y="1773"/>
                    <a:pt x="928" y="1768"/>
                    <a:pt x="930" y="1764"/>
                  </a:cubicBezTo>
                  <a:cubicBezTo>
                    <a:pt x="940" y="1767"/>
                    <a:pt x="940" y="1767"/>
                    <a:pt x="940" y="1767"/>
                  </a:cubicBezTo>
                  <a:cubicBezTo>
                    <a:pt x="939" y="1770"/>
                    <a:pt x="938" y="1774"/>
                    <a:pt x="938" y="1777"/>
                  </a:cubicBezTo>
                  <a:cubicBezTo>
                    <a:pt x="944" y="1777"/>
                    <a:pt x="944" y="1777"/>
                    <a:pt x="944" y="1777"/>
                  </a:cubicBezTo>
                  <a:cubicBezTo>
                    <a:pt x="953" y="1742"/>
                    <a:pt x="978" y="1712"/>
                    <a:pt x="1012" y="1696"/>
                  </a:cubicBezTo>
                  <a:cubicBezTo>
                    <a:pt x="1015" y="1701"/>
                    <a:pt x="1019" y="1706"/>
                    <a:pt x="1022" y="1711"/>
                  </a:cubicBezTo>
                  <a:cubicBezTo>
                    <a:pt x="992" y="1717"/>
                    <a:pt x="967" y="1737"/>
                    <a:pt x="956" y="1768"/>
                  </a:cubicBezTo>
                  <a:cubicBezTo>
                    <a:pt x="955" y="1771"/>
                    <a:pt x="954" y="1774"/>
                    <a:pt x="954" y="1777"/>
                  </a:cubicBezTo>
                  <a:cubicBezTo>
                    <a:pt x="963" y="1777"/>
                    <a:pt x="963" y="1777"/>
                    <a:pt x="963" y="1777"/>
                  </a:cubicBezTo>
                  <a:cubicBezTo>
                    <a:pt x="963" y="1775"/>
                    <a:pt x="964" y="1773"/>
                    <a:pt x="965" y="1771"/>
                  </a:cubicBezTo>
                  <a:cubicBezTo>
                    <a:pt x="974" y="1742"/>
                    <a:pt x="999" y="1723"/>
                    <a:pt x="1027" y="1718"/>
                  </a:cubicBezTo>
                  <a:cubicBezTo>
                    <a:pt x="1034" y="1727"/>
                    <a:pt x="1039" y="1734"/>
                    <a:pt x="1044" y="1740"/>
                  </a:cubicBezTo>
                  <a:cubicBezTo>
                    <a:pt x="1055" y="1740"/>
                    <a:pt x="1078" y="1742"/>
                    <a:pt x="1108" y="1747"/>
                  </a:cubicBezTo>
                  <a:cubicBezTo>
                    <a:pt x="1116" y="1756"/>
                    <a:pt x="1122" y="1766"/>
                    <a:pt x="1125" y="1777"/>
                  </a:cubicBezTo>
                  <a:cubicBezTo>
                    <a:pt x="1132" y="1777"/>
                    <a:pt x="1132" y="1777"/>
                    <a:pt x="1132" y="1777"/>
                  </a:cubicBezTo>
                  <a:cubicBezTo>
                    <a:pt x="1131" y="1775"/>
                    <a:pt x="1131" y="1774"/>
                    <a:pt x="1130" y="1772"/>
                  </a:cubicBezTo>
                  <a:cubicBezTo>
                    <a:pt x="1161" y="1776"/>
                    <a:pt x="1161" y="1776"/>
                    <a:pt x="1161" y="1776"/>
                  </a:cubicBezTo>
                  <a:cubicBezTo>
                    <a:pt x="1161" y="1776"/>
                    <a:pt x="1161" y="1777"/>
                    <a:pt x="1161" y="1777"/>
                  </a:cubicBezTo>
                  <a:cubicBezTo>
                    <a:pt x="1173" y="1777"/>
                    <a:pt x="1173" y="1777"/>
                    <a:pt x="1173" y="1777"/>
                  </a:cubicBezTo>
                  <a:cubicBezTo>
                    <a:pt x="1178" y="1735"/>
                    <a:pt x="1179" y="1690"/>
                    <a:pt x="1194" y="1641"/>
                  </a:cubicBezTo>
                  <a:cubicBezTo>
                    <a:pt x="1245" y="1479"/>
                    <a:pt x="1372" y="1414"/>
                    <a:pt x="1467" y="1429"/>
                  </a:cubicBezTo>
                  <a:cubicBezTo>
                    <a:pt x="1385" y="1440"/>
                    <a:pt x="1259" y="1509"/>
                    <a:pt x="1225" y="1658"/>
                  </a:cubicBezTo>
                  <a:cubicBezTo>
                    <a:pt x="1216" y="1700"/>
                    <a:pt x="1211" y="1740"/>
                    <a:pt x="1205" y="1777"/>
                  </a:cubicBezTo>
                  <a:cubicBezTo>
                    <a:pt x="1216" y="1777"/>
                    <a:pt x="1216" y="1777"/>
                    <a:pt x="1216" y="1777"/>
                  </a:cubicBezTo>
                  <a:cubicBezTo>
                    <a:pt x="1224" y="1739"/>
                    <a:pt x="1228" y="1699"/>
                    <a:pt x="1238" y="1658"/>
                  </a:cubicBezTo>
                  <a:cubicBezTo>
                    <a:pt x="1279" y="1474"/>
                    <a:pt x="1445" y="1426"/>
                    <a:pt x="1509" y="1440"/>
                  </a:cubicBezTo>
                  <a:cubicBezTo>
                    <a:pt x="1638" y="1467"/>
                    <a:pt x="1692" y="1652"/>
                    <a:pt x="1638" y="1777"/>
                  </a:cubicBezTo>
                  <a:cubicBezTo>
                    <a:pt x="1648" y="1777"/>
                    <a:pt x="1648" y="1777"/>
                    <a:pt x="1648" y="1777"/>
                  </a:cubicBezTo>
                  <a:cubicBezTo>
                    <a:pt x="1652" y="1767"/>
                    <a:pt x="1656" y="1756"/>
                    <a:pt x="1659" y="1746"/>
                  </a:cubicBezTo>
                  <a:cubicBezTo>
                    <a:pt x="1660" y="1756"/>
                    <a:pt x="1660" y="1766"/>
                    <a:pt x="1660" y="1777"/>
                  </a:cubicBezTo>
                  <a:cubicBezTo>
                    <a:pt x="1667" y="1777"/>
                    <a:pt x="1667" y="1777"/>
                    <a:pt x="1667" y="1777"/>
                  </a:cubicBezTo>
                  <a:cubicBezTo>
                    <a:pt x="1667" y="1770"/>
                    <a:pt x="1667" y="1764"/>
                    <a:pt x="1667" y="1758"/>
                  </a:cubicBezTo>
                  <a:cubicBezTo>
                    <a:pt x="1666" y="1744"/>
                    <a:pt x="1666" y="1731"/>
                    <a:pt x="1666" y="1719"/>
                  </a:cubicBezTo>
                  <a:cubicBezTo>
                    <a:pt x="1667" y="1715"/>
                    <a:pt x="1668" y="1711"/>
                    <a:pt x="1668" y="1706"/>
                  </a:cubicBezTo>
                  <a:cubicBezTo>
                    <a:pt x="1695" y="1702"/>
                    <a:pt x="1731" y="1695"/>
                    <a:pt x="1753" y="1692"/>
                  </a:cubicBezTo>
                  <a:cubicBezTo>
                    <a:pt x="1771" y="1705"/>
                    <a:pt x="1794" y="1710"/>
                    <a:pt x="1818" y="1714"/>
                  </a:cubicBezTo>
                  <a:cubicBezTo>
                    <a:pt x="1806" y="1728"/>
                    <a:pt x="1789" y="1749"/>
                    <a:pt x="1770" y="1774"/>
                  </a:cubicBezTo>
                  <a:cubicBezTo>
                    <a:pt x="1708" y="1719"/>
                    <a:pt x="1708" y="1719"/>
                    <a:pt x="1708" y="1719"/>
                  </a:cubicBezTo>
                  <a:cubicBezTo>
                    <a:pt x="1681" y="1755"/>
                    <a:pt x="1681" y="1755"/>
                    <a:pt x="1681" y="1755"/>
                  </a:cubicBezTo>
                  <a:cubicBezTo>
                    <a:pt x="1706" y="1777"/>
                    <a:pt x="1706" y="1777"/>
                    <a:pt x="1706" y="1777"/>
                  </a:cubicBezTo>
                  <a:cubicBezTo>
                    <a:pt x="1720" y="1777"/>
                    <a:pt x="1720" y="1777"/>
                    <a:pt x="1720" y="1777"/>
                  </a:cubicBezTo>
                  <a:cubicBezTo>
                    <a:pt x="1694" y="1755"/>
                    <a:pt x="1694" y="1755"/>
                    <a:pt x="1694" y="1755"/>
                  </a:cubicBezTo>
                  <a:cubicBezTo>
                    <a:pt x="1711" y="1732"/>
                    <a:pt x="1711" y="1732"/>
                    <a:pt x="1711" y="1732"/>
                  </a:cubicBezTo>
                  <a:cubicBezTo>
                    <a:pt x="1762" y="1777"/>
                    <a:pt x="1762" y="1777"/>
                    <a:pt x="1762" y="1777"/>
                  </a:cubicBezTo>
                  <a:cubicBezTo>
                    <a:pt x="1777" y="1777"/>
                    <a:pt x="1777" y="1777"/>
                    <a:pt x="1777" y="1777"/>
                  </a:cubicBezTo>
                  <a:cubicBezTo>
                    <a:pt x="1797" y="1752"/>
                    <a:pt x="1815" y="1730"/>
                    <a:pt x="1827" y="1716"/>
                  </a:cubicBezTo>
                  <a:cubicBezTo>
                    <a:pt x="1838" y="1717"/>
                    <a:pt x="1849" y="1719"/>
                    <a:pt x="1859" y="1721"/>
                  </a:cubicBezTo>
                  <a:cubicBezTo>
                    <a:pt x="1862" y="1737"/>
                    <a:pt x="1865" y="1757"/>
                    <a:pt x="1868" y="1777"/>
                  </a:cubicBezTo>
                  <a:cubicBezTo>
                    <a:pt x="1878" y="1777"/>
                    <a:pt x="1878" y="1777"/>
                    <a:pt x="1878" y="1777"/>
                  </a:cubicBezTo>
                  <a:cubicBezTo>
                    <a:pt x="1877" y="1771"/>
                    <a:pt x="1877" y="1765"/>
                    <a:pt x="1876" y="1760"/>
                  </a:cubicBezTo>
                  <a:cubicBezTo>
                    <a:pt x="1892" y="1759"/>
                    <a:pt x="1902" y="1747"/>
                    <a:pt x="1906" y="1733"/>
                  </a:cubicBezTo>
                  <a:cubicBezTo>
                    <a:pt x="1914" y="1737"/>
                    <a:pt x="1921" y="1741"/>
                    <a:pt x="1928" y="1747"/>
                  </a:cubicBezTo>
                  <a:cubicBezTo>
                    <a:pt x="1925" y="1760"/>
                    <a:pt x="1918" y="1770"/>
                    <a:pt x="1909" y="1777"/>
                  </a:cubicBezTo>
                  <a:cubicBezTo>
                    <a:pt x="1923" y="1777"/>
                    <a:pt x="1923" y="1777"/>
                    <a:pt x="1923" y="1777"/>
                  </a:cubicBezTo>
                  <a:cubicBezTo>
                    <a:pt x="1929" y="1770"/>
                    <a:pt x="1932" y="1762"/>
                    <a:pt x="1934" y="1753"/>
                  </a:cubicBezTo>
                  <a:cubicBezTo>
                    <a:pt x="1940" y="1760"/>
                    <a:pt x="1945" y="1768"/>
                    <a:pt x="1948" y="1777"/>
                  </a:cubicBezTo>
                  <a:cubicBezTo>
                    <a:pt x="1961" y="1777"/>
                    <a:pt x="1961" y="1777"/>
                    <a:pt x="1961" y="1777"/>
                  </a:cubicBezTo>
                  <a:cubicBezTo>
                    <a:pt x="1923" y="1683"/>
                    <a:pt x="1790" y="1728"/>
                    <a:pt x="1744" y="1667"/>
                  </a:cubicBezTo>
                  <a:cubicBezTo>
                    <a:pt x="1706" y="1619"/>
                    <a:pt x="1766" y="1525"/>
                    <a:pt x="1757" y="1465"/>
                  </a:cubicBezTo>
                  <a:cubicBezTo>
                    <a:pt x="1756" y="1451"/>
                    <a:pt x="1750" y="1438"/>
                    <a:pt x="1739" y="1429"/>
                  </a:cubicBezTo>
                  <a:cubicBezTo>
                    <a:pt x="1740" y="1425"/>
                    <a:pt x="1740" y="1422"/>
                    <a:pt x="1741" y="1418"/>
                  </a:cubicBezTo>
                  <a:cubicBezTo>
                    <a:pt x="1756" y="1427"/>
                    <a:pt x="1764" y="1440"/>
                    <a:pt x="1767" y="1454"/>
                  </a:cubicBezTo>
                  <a:cubicBezTo>
                    <a:pt x="1778" y="1508"/>
                    <a:pt x="1724" y="1592"/>
                    <a:pt x="1756" y="1638"/>
                  </a:cubicBezTo>
                  <a:cubicBezTo>
                    <a:pt x="1814" y="1718"/>
                    <a:pt x="1935" y="1651"/>
                    <a:pt x="1981" y="1769"/>
                  </a:cubicBezTo>
                  <a:cubicBezTo>
                    <a:pt x="1982" y="1772"/>
                    <a:pt x="1983" y="1774"/>
                    <a:pt x="1984" y="1777"/>
                  </a:cubicBezTo>
                  <a:cubicBezTo>
                    <a:pt x="1994" y="1777"/>
                    <a:pt x="1994" y="1777"/>
                    <a:pt x="1994" y="1777"/>
                  </a:cubicBezTo>
                  <a:cubicBezTo>
                    <a:pt x="1993" y="1773"/>
                    <a:pt x="1991" y="1769"/>
                    <a:pt x="1990" y="1765"/>
                  </a:cubicBezTo>
                  <a:cubicBezTo>
                    <a:pt x="2006" y="1758"/>
                    <a:pt x="2014" y="1741"/>
                    <a:pt x="2014" y="1725"/>
                  </a:cubicBezTo>
                  <a:cubicBezTo>
                    <a:pt x="2020" y="1727"/>
                    <a:pt x="2027" y="1729"/>
                    <a:pt x="2034" y="1729"/>
                  </a:cubicBezTo>
                  <a:cubicBezTo>
                    <a:pt x="2036" y="1746"/>
                    <a:pt x="2030" y="1764"/>
                    <a:pt x="2019" y="1777"/>
                  </a:cubicBezTo>
                  <a:cubicBezTo>
                    <a:pt x="2028" y="1777"/>
                    <a:pt x="2028" y="1777"/>
                    <a:pt x="2028" y="1777"/>
                  </a:cubicBezTo>
                  <a:cubicBezTo>
                    <a:pt x="2038" y="1762"/>
                    <a:pt x="2043" y="1744"/>
                    <a:pt x="2040" y="1730"/>
                  </a:cubicBezTo>
                  <a:cubicBezTo>
                    <a:pt x="2048" y="1730"/>
                    <a:pt x="2056" y="1729"/>
                    <a:pt x="2064" y="1728"/>
                  </a:cubicBezTo>
                  <a:cubicBezTo>
                    <a:pt x="2070" y="1744"/>
                    <a:pt x="2069" y="1761"/>
                    <a:pt x="2064" y="1777"/>
                  </a:cubicBezTo>
                  <a:cubicBezTo>
                    <a:pt x="2074" y="1777"/>
                    <a:pt x="2074" y="1777"/>
                    <a:pt x="2074" y="1777"/>
                  </a:cubicBezTo>
                  <a:cubicBezTo>
                    <a:pt x="2074" y="1776"/>
                    <a:pt x="2074" y="1776"/>
                    <a:pt x="2074" y="1775"/>
                  </a:cubicBezTo>
                  <a:cubicBezTo>
                    <a:pt x="2075" y="1776"/>
                    <a:pt x="2075" y="1776"/>
                    <a:pt x="2076" y="1777"/>
                  </a:cubicBezTo>
                  <a:cubicBezTo>
                    <a:pt x="2089" y="1777"/>
                    <a:pt x="2089" y="1777"/>
                    <a:pt x="2089" y="1777"/>
                  </a:cubicBezTo>
                  <a:cubicBezTo>
                    <a:pt x="2083" y="1771"/>
                    <a:pt x="2079" y="1764"/>
                    <a:pt x="2077" y="1757"/>
                  </a:cubicBezTo>
                  <a:cubicBezTo>
                    <a:pt x="2076" y="1753"/>
                    <a:pt x="2079" y="1739"/>
                    <a:pt x="2085" y="1721"/>
                  </a:cubicBezTo>
                  <a:cubicBezTo>
                    <a:pt x="2115" y="1707"/>
                    <a:pt x="2131" y="1676"/>
                    <a:pt x="2130" y="1640"/>
                  </a:cubicBezTo>
                  <a:cubicBezTo>
                    <a:pt x="2130" y="1636"/>
                    <a:pt x="2129" y="1631"/>
                    <a:pt x="2127" y="1626"/>
                  </a:cubicBezTo>
                  <a:cubicBezTo>
                    <a:pt x="2138" y="1606"/>
                    <a:pt x="2150" y="1589"/>
                    <a:pt x="2160" y="1579"/>
                  </a:cubicBezTo>
                  <a:cubicBezTo>
                    <a:pt x="2190" y="1583"/>
                    <a:pt x="2221" y="1586"/>
                    <a:pt x="2254" y="1586"/>
                  </a:cubicBezTo>
                  <a:cubicBezTo>
                    <a:pt x="2277" y="1633"/>
                    <a:pt x="2241" y="1732"/>
                    <a:pt x="2192" y="1777"/>
                  </a:cubicBezTo>
                  <a:cubicBezTo>
                    <a:pt x="2205" y="1777"/>
                    <a:pt x="2205" y="1777"/>
                    <a:pt x="2205" y="1777"/>
                  </a:cubicBezTo>
                  <a:cubicBezTo>
                    <a:pt x="2250" y="1727"/>
                    <a:pt x="2281" y="1637"/>
                    <a:pt x="2263" y="1586"/>
                  </a:cubicBezTo>
                  <a:cubicBezTo>
                    <a:pt x="2269" y="1586"/>
                    <a:pt x="2275" y="1586"/>
                    <a:pt x="2281" y="1586"/>
                  </a:cubicBezTo>
                  <a:cubicBezTo>
                    <a:pt x="2293" y="1635"/>
                    <a:pt x="2265" y="1721"/>
                    <a:pt x="2223" y="1777"/>
                  </a:cubicBezTo>
                  <a:cubicBezTo>
                    <a:pt x="2234" y="1777"/>
                    <a:pt x="2234" y="1777"/>
                    <a:pt x="2234" y="1777"/>
                  </a:cubicBezTo>
                  <a:cubicBezTo>
                    <a:pt x="2235" y="1776"/>
                    <a:pt x="2236" y="1774"/>
                    <a:pt x="2237" y="1773"/>
                  </a:cubicBezTo>
                  <a:cubicBezTo>
                    <a:pt x="2237" y="1774"/>
                    <a:pt x="2237" y="1776"/>
                    <a:pt x="2237" y="1777"/>
                  </a:cubicBezTo>
                  <a:cubicBezTo>
                    <a:pt x="2244" y="1777"/>
                    <a:pt x="2244" y="1777"/>
                    <a:pt x="2244" y="1777"/>
                  </a:cubicBezTo>
                  <a:cubicBezTo>
                    <a:pt x="2243" y="1769"/>
                    <a:pt x="2243" y="1769"/>
                    <a:pt x="2243" y="1769"/>
                  </a:cubicBezTo>
                  <a:cubicBezTo>
                    <a:pt x="2250" y="1769"/>
                    <a:pt x="2257" y="1770"/>
                    <a:pt x="2264" y="1770"/>
                  </a:cubicBezTo>
                  <a:cubicBezTo>
                    <a:pt x="2269" y="1772"/>
                    <a:pt x="2273" y="1775"/>
                    <a:pt x="2277" y="1777"/>
                  </a:cubicBezTo>
                  <a:cubicBezTo>
                    <a:pt x="2295" y="1777"/>
                    <a:pt x="2295" y="1777"/>
                    <a:pt x="2295" y="1777"/>
                  </a:cubicBezTo>
                  <a:cubicBezTo>
                    <a:pt x="2292" y="1775"/>
                    <a:pt x="2289" y="1773"/>
                    <a:pt x="2286" y="1771"/>
                  </a:cubicBezTo>
                  <a:cubicBezTo>
                    <a:pt x="2298" y="1772"/>
                    <a:pt x="2307" y="1772"/>
                    <a:pt x="2311" y="1773"/>
                  </a:cubicBezTo>
                  <a:cubicBezTo>
                    <a:pt x="2307" y="1763"/>
                    <a:pt x="2299" y="1748"/>
                    <a:pt x="2290" y="1732"/>
                  </a:cubicBezTo>
                  <a:cubicBezTo>
                    <a:pt x="2320" y="1721"/>
                    <a:pt x="2361" y="1722"/>
                    <a:pt x="2386" y="1729"/>
                  </a:cubicBezTo>
                  <a:cubicBezTo>
                    <a:pt x="2391" y="1745"/>
                    <a:pt x="2402" y="1762"/>
                    <a:pt x="2417" y="1777"/>
                  </a:cubicBezTo>
                  <a:cubicBezTo>
                    <a:pt x="2430" y="1777"/>
                    <a:pt x="2430" y="1777"/>
                    <a:pt x="2430" y="1777"/>
                  </a:cubicBezTo>
                  <a:cubicBezTo>
                    <a:pt x="2412" y="1761"/>
                    <a:pt x="2400" y="1743"/>
                    <a:pt x="2396" y="1730"/>
                  </a:cubicBezTo>
                  <a:cubicBezTo>
                    <a:pt x="2369" y="1652"/>
                    <a:pt x="2413" y="1602"/>
                    <a:pt x="2471" y="1587"/>
                  </a:cubicBezTo>
                  <a:cubicBezTo>
                    <a:pt x="2521" y="1574"/>
                    <a:pt x="2550" y="1617"/>
                    <a:pt x="2559" y="1647"/>
                  </a:cubicBezTo>
                  <a:cubicBezTo>
                    <a:pt x="2573" y="1689"/>
                    <a:pt x="2547" y="1726"/>
                    <a:pt x="2518" y="1732"/>
                  </a:cubicBezTo>
                  <a:cubicBezTo>
                    <a:pt x="2483" y="1739"/>
                    <a:pt x="2455" y="1717"/>
                    <a:pt x="2448" y="1694"/>
                  </a:cubicBezTo>
                  <a:cubicBezTo>
                    <a:pt x="2439" y="1664"/>
                    <a:pt x="2455" y="1635"/>
                    <a:pt x="2484" y="1632"/>
                  </a:cubicBezTo>
                  <a:cubicBezTo>
                    <a:pt x="2502" y="1631"/>
                    <a:pt x="2521" y="1651"/>
                    <a:pt x="2517" y="1671"/>
                  </a:cubicBezTo>
                  <a:cubicBezTo>
                    <a:pt x="2514" y="1687"/>
                    <a:pt x="2502" y="1701"/>
                    <a:pt x="2486" y="1696"/>
                  </a:cubicBezTo>
                  <a:cubicBezTo>
                    <a:pt x="2470" y="1690"/>
                    <a:pt x="2469" y="1677"/>
                    <a:pt x="2475" y="1670"/>
                  </a:cubicBezTo>
                  <a:cubicBezTo>
                    <a:pt x="2480" y="1663"/>
                    <a:pt x="2490" y="1669"/>
                    <a:pt x="2489" y="1677"/>
                  </a:cubicBezTo>
                  <a:cubicBezTo>
                    <a:pt x="2491" y="1682"/>
                    <a:pt x="2495" y="1681"/>
                    <a:pt x="2497" y="1676"/>
                  </a:cubicBezTo>
                  <a:cubicBezTo>
                    <a:pt x="2498" y="1659"/>
                    <a:pt x="2480" y="1654"/>
                    <a:pt x="2469" y="1665"/>
                  </a:cubicBezTo>
                  <a:cubicBezTo>
                    <a:pt x="2456" y="1679"/>
                    <a:pt x="2464" y="1700"/>
                    <a:pt x="2484" y="1704"/>
                  </a:cubicBezTo>
                  <a:cubicBezTo>
                    <a:pt x="2508" y="1710"/>
                    <a:pt x="2525" y="1688"/>
                    <a:pt x="2526" y="1669"/>
                  </a:cubicBezTo>
                  <a:cubicBezTo>
                    <a:pt x="2527" y="1648"/>
                    <a:pt x="2509" y="1625"/>
                    <a:pt x="2484" y="1625"/>
                  </a:cubicBezTo>
                  <a:cubicBezTo>
                    <a:pt x="2438" y="1625"/>
                    <a:pt x="2427" y="1675"/>
                    <a:pt x="2444" y="1707"/>
                  </a:cubicBezTo>
                  <a:cubicBezTo>
                    <a:pt x="2462" y="1740"/>
                    <a:pt x="2515" y="1761"/>
                    <a:pt x="2568" y="1713"/>
                  </a:cubicBezTo>
                  <a:cubicBezTo>
                    <a:pt x="2598" y="1686"/>
                    <a:pt x="2618" y="1622"/>
                    <a:pt x="2555" y="1557"/>
                  </a:cubicBezTo>
                  <a:cubicBezTo>
                    <a:pt x="2537" y="1538"/>
                    <a:pt x="2514" y="1525"/>
                    <a:pt x="2491" y="1514"/>
                  </a:cubicBezTo>
                  <a:cubicBezTo>
                    <a:pt x="2500" y="1508"/>
                    <a:pt x="2509" y="1500"/>
                    <a:pt x="2518" y="1493"/>
                  </a:cubicBezTo>
                  <a:cubicBezTo>
                    <a:pt x="2559" y="1506"/>
                    <a:pt x="2603" y="1560"/>
                    <a:pt x="2619" y="1598"/>
                  </a:cubicBezTo>
                  <a:cubicBezTo>
                    <a:pt x="2607" y="1552"/>
                    <a:pt x="2570" y="1508"/>
                    <a:pt x="2526" y="1485"/>
                  </a:cubicBezTo>
                  <a:cubicBezTo>
                    <a:pt x="2531" y="1480"/>
                    <a:pt x="2535" y="1475"/>
                    <a:pt x="2540" y="1471"/>
                  </a:cubicBezTo>
                  <a:cubicBezTo>
                    <a:pt x="2567" y="1483"/>
                    <a:pt x="2602" y="1519"/>
                    <a:pt x="2617" y="1544"/>
                  </a:cubicBezTo>
                  <a:cubicBezTo>
                    <a:pt x="2689" y="1665"/>
                    <a:pt x="2639" y="1740"/>
                    <a:pt x="2603" y="1768"/>
                  </a:cubicBezTo>
                  <a:cubicBezTo>
                    <a:pt x="2599" y="1771"/>
                    <a:pt x="2595" y="1774"/>
                    <a:pt x="2591" y="1777"/>
                  </a:cubicBezTo>
                  <a:cubicBezTo>
                    <a:pt x="2604" y="1777"/>
                    <a:pt x="2604" y="1777"/>
                    <a:pt x="2604" y="1777"/>
                  </a:cubicBezTo>
                  <a:cubicBezTo>
                    <a:pt x="2606" y="1775"/>
                    <a:pt x="2608" y="1774"/>
                    <a:pt x="2610" y="1773"/>
                  </a:cubicBezTo>
                  <a:cubicBezTo>
                    <a:pt x="2612" y="1774"/>
                    <a:pt x="2614" y="1775"/>
                    <a:pt x="2615" y="1777"/>
                  </a:cubicBezTo>
                  <a:cubicBezTo>
                    <a:pt x="2629" y="1777"/>
                    <a:pt x="2629" y="1777"/>
                    <a:pt x="2629" y="1777"/>
                  </a:cubicBezTo>
                  <a:cubicBezTo>
                    <a:pt x="2626" y="1775"/>
                    <a:pt x="2623" y="1772"/>
                    <a:pt x="2619" y="1770"/>
                  </a:cubicBezTo>
                  <a:cubicBezTo>
                    <a:pt x="2639" y="1777"/>
                    <a:pt x="2639" y="1777"/>
                    <a:pt x="2639" y="1777"/>
                  </a:cubicBezTo>
                  <a:cubicBezTo>
                    <a:pt x="2646" y="1777"/>
                    <a:pt x="2646" y="1777"/>
                    <a:pt x="2646" y="1777"/>
                  </a:cubicBezTo>
                  <a:cubicBezTo>
                    <a:pt x="2617" y="1766"/>
                    <a:pt x="2617" y="1766"/>
                    <a:pt x="2617" y="1766"/>
                  </a:cubicBezTo>
                  <a:cubicBezTo>
                    <a:pt x="2618" y="1765"/>
                    <a:pt x="2620" y="1764"/>
                    <a:pt x="2621" y="1762"/>
                  </a:cubicBezTo>
                  <a:cubicBezTo>
                    <a:pt x="2649" y="1772"/>
                    <a:pt x="2649" y="1772"/>
                    <a:pt x="2649" y="1772"/>
                  </a:cubicBezTo>
                  <a:cubicBezTo>
                    <a:pt x="2648" y="1777"/>
                    <a:pt x="2648" y="1777"/>
                    <a:pt x="2648" y="1777"/>
                  </a:cubicBezTo>
                  <a:cubicBezTo>
                    <a:pt x="2656" y="1777"/>
                    <a:pt x="2656" y="1777"/>
                    <a:pt x="2656" y="1777"/>
                  </a:cubicBezTo>
                  <a:cubicBezTo>
                    <a:pt x="2658" y="1767"/>
                    <a:pt x="2661" y="1756"/>
                    <a:pt x="2664" y="1744"/>
                  </a:cubicBezTo>
                  <a:cubicBezTo>
                    <a:pt x="2670" y="1746"/>
                    <a:pt x="2677" y="1748"/>
                    <a:pt x="2683" y="1749"/>
                  </a:cubicBezTo>
                  <a:cubicBezTo>
                    <a:pt x="2682" y="1758"/>
                    <a:pt x="2680" y="1768"/>
                    <a:pt x="2678" y="1777"/>
                  </a:cubicBezTo>
                  <a:cubicBezTo>
                    <a:pt x="2686" y="1777"/>
                    <a:pt x="2686" y="1777"/>
                    <a:pt x="2686" y="1777"/>
                  </a:cubicBezTo>
                  <a:cubicBezTo>
                    <a:pt x="2688" y="1768"/>
                    <a:pt x="2689" y="1759"/>
                    <a:pt x="2691" y="1750"/>
                  </a:cubicBezTo>
                  <a:cubicBezTo>
                    <a:pt x="2750" y="1754"/>
                    <a:pt x="2802" y="1700"/>
                    <a:pt x="2758" y="1629"/>
                  </a:cubicBezTo>
                  <a:moveTo>
                    <a:pt x="2205" y="505"/>
                  </a:moveTo>
                  <a:cubicBezTo>
                    <a:pt x="2210" y="486"/>
                    <a:pt x="2210" y="486"/>
                    <a:pt x="2210" y="486"/>
                  </a:cubicBezTo>
                  <a:cubicBezTo>
                    <a:pt x="2237" y="498"/>
                    <a:pt x="2237" y="498"/>
                    <a:pt x="2237" y="498"/>
                  </a:cubicBezTo>
                  <a:cubicBezTo>
                    <a:pt x="2228" y="503"/>
                    <a:pt x="2217" y="506"/>
                    <a:pt x="2205" y="505"/>
                  </a:cubicBezTo>
                  <a:moveTo>
                    <a:pt x="2254" y="472"/>
                  </a:moveTo>
                  <a:cubicBezTo>
                    <a:pt x="2244" y="468"/>
                    <a:pt x="2234" y="463"/>
                    <a:pt x="2224" y="459"/>
                  </a:cubicBezTo>
                  <a:cubicBezTo>
                    <a:pt x="2227" y="447"/>
                    <a:pt x="2229" y="435"/>
                    <a:pt x="2232" y="424"/>
                  </a:cubicBezTo>
                  <a:cubicBezTo>
                    <a:pt x="2247" y="434"/>
                    <a:pt x="2257" y="454"/>
                    <a:pt x="2254" y="472"/>
                  </a:cubicBezTo>
                  <a:moveTo>
                    <a:pt x="2191" y="416"/>
                  </a:moveTo>
                  <a:cubicBezTo>
                    <a:pt x="2203" y="415"/>
                    <a:pt x="2214" y="416"/>
                    <a:pt x="2224" y="420"/>
                  </a:cubicBezTo>
                  <a:cubicBezTo>
                    <a:pt x="2222" y="432"/>
                    <a:pt x="2219" y="443"/>
                    <a:pt x="2216" y="455"/>
                  </a:cubicBezTo>
                  <a:cubicBezTo>
                    <a:pt x="2207" y="452"/>
                    <a:pt x="2196" y="447"/>
                    <a:pt x="2187" y="443"/>
                  </a:cubicBezTo>
                  <a:cubicBezTo>
                    <a:pt x="2188" y="434"/>
                    <a:pt x="2189" y="425"/>
                    <a:pt x="2191" y="416"/>
                  </a:cubicBezTo>
                  <a:moveTo>
                    <a:pt x="2252" y="480"/>
                  </a:moveTo>
                  <a:cubicBezTo>
                    <a:pt x="2250" y="485"/>
                    <a:pt x="2246" y="489"/>
                    <a:pt x="2242" y="493"/>
                  </a:cubicBezTo>
                  <a:cubicBezTo>
                    <a:pt x="2205" y="477"/>
                    <a:pt x="2205" y="477"/>
                    <a:pt x="2205" y="477"/>
                  </a:cubicBezTo>
                  <a:cubicBezTo>
                    <a:pt x="2199" y="504"/>
                    <a:pt x="2199" y="504"/>
                    <a:pt x="2199" y="504"/>
                  </a:cubicBezTo>
                  <a:cubicBezTo>
                    <a:pt x="2192" y="502"/>
                    <a:pt x="2185" y="499"/>
                    <a:pt x="2178" y="494"/>
                  </a:cubicBezTo>
                  <a:cubicBezTo>
                    <a:pt x="2181" y="479"/>
                    <a:pt x="2183" y="465"/>
                    <a:pt x="2186" y="450"/>
                  </a:cubicBezTo>
                  <a:cubicBezTo>
                    <a:pt x="2208" y="459"/>
                    <a:pt x="2230" y="469"/>
                    <a:pt x="2252" y="480"/>
                  </a:cubicBezTo>
                  <a:moveTo>
                    <a:pt x="2156" y="425"/>
                  </a:moveTo>
                  <a:cubicBezTo>
                    <a:pt x="2165" y="421"/>
                    <a:pt x="2174" y="419"/>
                    <a:pt x="2183" y="417"/>
                  </a:cubicBezTo>
                  <a:cubicBezTo>
                    <a:pt x="2179" y="441"/>
                    <a:pt x="2175" y="465"/>
                    <a:pt x="2171" y="489"/>
                  </a:cubicBezTo>
                  <a:cubicBezTo>
                    <a:pt x="2163" y="483"/>
                    <a:pt x="2156" y="476"/>
                    <a:pt x="2149" y="468"/>
                  </a:cubicBezTo>
                  <a:cubicBezTo>
                    <a:pt x="2156" y="425"/>
                    <a:pt x="2156" y="425"/>
                    <a:pt x="2156" y="425"/>
                  </a:cubicBezTo>
                  <a:moveTo>
                    <a:pt x="1765" y="20"/>
                  </a:moveTo>
                  <a:cubicBezTo>
                    <a:pt x="1764" y="6"/>
                    <a:pt x="1764" y="6"/>
                    <a:pt x="1764" y="6"/>
                  </a:cubicBezTo>
                  <a:cubicBezTo>
                    <a:pt x="1784" y="4"/>
                    <a:pt x="1800" y="13"/>
                    <a:pt x="1807" y="17"/>
                  </a:cubicBezTo>
                  <a:cubicBezTo>
                    <a:pt x="1806" y="21"/>
                    <a:pt x="1804" y="26"/>
                    <a:pt x="1803" y="30"/>
                  </a:cubicBezTo>
                  <a:cubicBezTo>
                    <a:pt x="1793" y="26"/>
                    <a:pt x="1781" y="22"/>
                    <a:pt x="1765" y="20"/>
                  </a:cubicBezTo>
                  <a:moveTo>
                    <a:pt x="118" y="560"/>
                  </a:moveTo>
                  <a:cubicBezTo>
                    <a:pt x="118" y="566"/>
                    <a:pt x="119" y="571"/>
                    <a:pt x="119" y="577"/>
                  </a:cubicBezTo>
                  <a:cubicBezTo>
                    <a:pt x="105" y="573"/>
                    <a:pt x="105" y="573"/>
                    <a:pt x="105" y="573"/>
                  </a:cubicBezTo>
                  <a:cubicBezTo>
                    <a:pt x="109" y="569"/>
                    <a:pt x="113" y="565"/>
                    <a:pt x="118" y="560"/>
                  </a:cubicBezTo>
                  <a:moveTo>
                    <a:pt x="100" y="576"/>
                  </a:moveTo>
                  <a:cubicBezTo>
                    <a:pt x="120" y="581"/>
                    <a:pt x="120" y="581"/>
                    <a:pt x="120" y="581"/>
                  </a:cubicBezTo>
                  <a:cubicBezTo>
                    <a:pt x="121" y="584"/>
                    <a:pt x="121" y="586"/>
                    <a:pt x="122" y="589"/>
                  </a:cubicBezTo>
                  <a:cubicBezTo>
                    <a:pt x="91" y="582"/>
                    <a:pt x="91" y="582"/>
                    <a:pt x="91" y="582"/>
                  </a:cubicBezTo>
                  <a:cubicBezTo>
                    <a:pt x="94" y="580"/>
                    <a:pt x="97" y="578"/>
                    <a:pt x="100" y="576"/>
                  </a:cubicBezTo>
                  <a:moveTo>
                    <a:pt x="71" y="591"/>
                  </a:moveTo>
                  <a:cubicBezTo>
                    <a:pt x="76" y="590"/>
                    <a:pt x="81" y="588"/>
                    <a:pt x="85" y="585"/>
                  </a:cubicBezTo>
                  <a:cubicBezTo>
                    <a:pt x="123" y="593"/>
                    <a:pt x="123" y="593"/>
                    <a:pt x="123" y="593"/>
                  </a:cubicBezTo>
                  <a:cubicBezTo>
                    <a:pt x="124" y="596"/>
                    <a:pt x="125" y="598"/>
                    <a:pt x="126" y="601"/>
                  </a:cubicBezTo>
                  <a:cubicBezTo>
                    <a:pt x="71" y="591"/>
                    <a:pt x="71" y="591"/>
                    <a:pt x="71" y="591"/>
                  </a:cubicBezTo>
                  <a:moveTo>
                    <a:pt x="606" y="1656"/>
                  </a:moveTo>
                  <a:cubicBezTo>
                    <a:pt x="621" y="1662"/>
                    <a:pt x="634" y="1673"/>
                    <a:pt x="644" y="1690"/>
                  </a:cubicBezTo>
                  <a:cubicBezTo>
                    <a:pt x="621" y="1695"/>
                    <a:pt x="604" y="1676"/>
                    <a:pt x="606" y="1656"/>
                  </a:cubicBezTo>
                  <a:moveTo>
                    <a:pt x="515" y="1676"/>
                  </a:moveTo>
                  <a:cubicBezTo>
                    <a:pt x="514" y="1682"/>
                    <a:pt x="514" y="1689"/>
                    <a:pt x="514" y="1695"/>
                  </a:cubicBezTo>
                  <a:cubicBezTo>
                    <a:pt x="507" y="1694"/>
                    <a:pt x="507" y="1694"/>
                    <a:pt x="507" y="1694"/>
                  </a:cubicBezTo>
                  <a:cubicBezTo>
                    <a:pt x="508" y="1688"/>
                    <a:pt x="511" y="1682"/>
                    <a:pt x="515" y="1676"/>
                  </a:cubicBezTo>
                  <a:moveTo>
                    <a:pt x="506" y="1697"/>
                  </a:moveTo>
                  <a:cubicBezTo>
                    <a:pt x="514" y="1697"/>
                    <a:pt x="514" y="1697"/>
                    <a:pt x="514" y="1697"/>
                  </a:cubicBezTo>
                  <a:cubicBezTo>
                    <a:pt x="514" y="1700"/>
                    <a:pt x="515" y="1702"/>
                    <a:pt x="515" y="1704"/>
                  </a:cubicBezTo>
                  <a:cubicBezTo>
                    <a:pt x="505" y="1704"/>
                    <a:pt x="505" y="1704"/>
                    <a:pt x="505" y="1704"/>
                  </a:cubicBezTo>
                  <a:cubicBezTo>
                    <a:pt x="505" y="1701"/>
                    <a:pt x="506" y="1699"/>
                    <a:pt x="506" y="1697"/>
                  </a:cubicBezTo>
                  <a:moveTo>
                    <a:pt x="505" y="1706"/>
                  </a:moveTo>
                  <a:cubicBezTo>
                    <a:pt x="516" y="1707"/>
                    <a:pt x="516" y="1707"/>
                    <a:pt x="516" y="1707"/>
                  </a:cubicBezTo>
                  <a:cubicBezTo>
                    <a:pt x="516" y="1709"/>
                    <a:pt x="516" y="1711"/>
                    <a:pt x="517" y="1713"/>
                  </a:cubicBezTo>
                  <a:cubicBezTo>
                    <a:pt x="505" y="1712"/>
                    <a:pt x="505" y="1712"/>
                    <a:pt x="505" y="1712"/>
                  </a:cubicBezTo>
                  <a:cubicBezTo>
                    <a:pt x="505" y="1710"/>
                    <a:pt x="505" y="1708"/>
                    <a:pt x="505" y="1706"/>
                  </a:cubicBezTo>
                  <a:moveTo>
                    <a:pt x="505" y="1715"/>
                  </a:moveTo>
                  <a:cubicBezTo>
                    <a:pt x="517" y="1715"/>
                    <a:pt x="517" y="1715"/>
                    <a:pt x="517" y="1715"/>
                  </a:cubicBezTo>
                  <a:cubicBezTo>
                    <a:pt x="518" y="1717"/>
                    <a:pt x="519" y="1719"/>
                    <a:pt x="519" y="1721"/>
                  </a:cubicBezTo>
                  <a:cubicBezTo>
                    <a:pt x="506" y="1720"/>
                    <a:pt x="506" y="1720"/>
                    <a:pt x="506" y="1720"/>
                  </a:cubicBezTo>
                  <a:cubicBezTo>
                    <a:pt x="505" y="1718"/>
                    <a:pt x="505" y="1716"/>
                    <a:pt x="505" y="1715"/>
                  </a:cubicBezTo>
                  <a:moveTo>
                    <a:pt x="506" y="1723"/>
                  </a:moveTo>
                  <a:cubicBezTo>
                    <a:pt x="520" y="1723"/>
                    <a:pt x="520" y="1723"/>
                    <a:pt x="520" y="1723"/>
                  </a:cubicBezTo>
                  <a:cubicBezTo>
                    <a:pt x="521" y="1725"/>
                    <a:pt x="522" y="1727"/>
                    <a:pt x="523" y="1729"/>
                  </a:cubicBezTo>
                  <a:cubicBezTo>
                    <a:pt x="508" y="1728"/>
                    <a:pt x="508" y="1728"/>
                    <a:pt x="508" y="1728"/>
                  </a:cubicBezTo>
                  <a:cubicBezTo>
                    <a:pt x="507" y="1726"/>
                    <a:pt x="507" y="1724"/>
                    <a:pt x="506" y="1723"/>
                  </a:cubicBezTo>
                  <a:moveTo>
                    <a:pt x="509" y="1731"/>
                  </a:moveTo>
                  <a:cubicBezTo>
                    <a:pt x="524" y="1732"/>
                    <a:pt x="524" y="1732"/>
                    <a:pt x="524" y="1732"/>
                  </a:cubicBezTo>
                  <a:cubicBezTo>
                    <a:pt x="525" y="1734"/>
                    <a:pt x="526" y="1736"/>
                    <a:pt x="528" y="1738"/>
                  </a:cubicBezTo>
                  <a:cubicBezTo>
                    <a:pt x="511" y="1737"/>
                    <a:pt x="511" y="1737"/>
                    <a:pt x="511" y="1737"/>
                  </a:cubicBezTo>
                  <a:cubicBezTo>
                    <a:pt x="510" y="1735"/>
                    <a:pt x="509" y="1733"/>
                    <a:pt x="509" y="1731"/>
                  </a:cubicBezTo>
                  <a:moveTo>
                    <a:pt x="513" y="1740"/>
                  </a:moveTo>
                  <a:cubicBezTo>
                    <a:pt x="529" y="1741"/>
                    <a:pt x="529" y="1741"/>
                    <a:pt x="529" y="1741"/>
                  </a:cubicBezTo>
                  <a:cubicBezTo>
                    <a:pt x="531" y="1743"/>
                    <a:pt x="533" y="1745"/>
                    <a:pt x="535" y="1748"/>
                  </a:cubicBezTo>
                  <a:cubicBezTo>
                    <a:pt x="517" y="1747"/>
                    <a:pt x="517" y="1747"/>
                    <a:pt x="517" y="1747"/>
                  </a:cubicBezTo>
                  <a:cubicBezTo>
                    <a:pt x="516" y="1744"/>
                    <a:pt x="514" y="1742"/>
                    <a:pt x="513" y="1740"/>
                  </a:cubicBezTo>
                  <a:moveTo>
                    <a:pt x="519" y="1749"/>
                  </a:moveTo>
                  <a:cubicBezTo>
                    <a:pt x="537" y="1750"/>
                    <a:pt x="537" y="1750"/>
                    <a:pt x="537" y="1750"/>
                  </a:cubicBezTo>
                  <a:cubicBezTo>
                    <a:pt x="539" y="1752"/>
                    <a:pt x="541" y="1755"/>
                    <a:pt x="544" y="1757"/>
                  </a:cubicBezTo>
                  <a:cubicBezTo>
                    <a:pt x="526" y="1756"/>
                    <a:pt x="526" y="1756"/>
                    <a:pt x="526" y="1756"/>
                  </a:cubicBezTo>
                  <a:cubicBezTo>
                    <a:pt x="524" y="1754"/>
                    <a:pt x="521" y="1752"/>
                    <a:pt x="519" y="1749"/>
                  </a:cubicBezTo>
                  <a:moveTo>
                    <a:pt x="561" y="1769"/>
                  </a:moveTo>
                  <a:cubicBezTo>
                    <a:pt x="548" y="1768"/>
                    <a:pt x="538" y="1764"/>
                    <a:pt x="529" y="1758"/>
                  </a:cubicBezTo>
                  <a:cubicBezTo>
                    <a:pt x="547" y="1759"/>
                    <a:pt x="547" y="1759"/>
                    <a:pt x="547" y="1759"/>
                  </a:cubicBezTo>
                  <a:cubicBezTo>
                    <a:pt x="551" y="1763"/>
                    <a:pt x="556" y="1766"/>
                    <a:pt x="561" y="1769"/>
                  </a:cubicBezTo>
                  <a:cubicBezTo>
                    <a:pt x="561" y="1769"/>
                    <a:pt x="561" y="1769"/>
                    <a:pt x="561" y="1769"/>
                  </a:cubicBezTo>
                  <a:moveTo>
                    <a:pt x="575" y="1769"/>
                  </a:moveTo>
                  <a:cubicBezTo>
                    <a:pt x="532" y="1751"/>
                    <a:pt x="513" y="1710"/>
                    <a:pt x="523" y="1667"/>
                  </a:cubicBezTo>
                  <a:cubicBezTo>
                    <a:pt x="528" y="1662"/>
                    <a:pt x="535" y="1658"/>
                    <a:pt x="543" y="1654"/>
                  </a:cubicBezTo>
                  <a:cubicBezTo>
                    <a:pt x="533" y="1701"/>
                    <a:pt x="558" y="1744"/>
                    <a:pt x="609" y="1759"/>
                  </a:cubicBezTo>
                  <a:cubicBezTo>
                    <a:pt x="599" y="1764"/>
                    <a:pt x="587" y="1768"/>
                    <a:pt x="575" y="1769"/>
                  </a:cubicBezTo>
                  <a:moveTo>
                    <a:pt x="617" y="1754"/>
                  </a:moveTo>
                  <a:cubicBezTo>
                    <a:pt x="566" y="1740"/>
                    <a:pt x="541" y="1698"/>
                    <a:pt x="552" y="1651"/>
                  </a:cubicBezTo>
                  <a:cubicBezTo>
                    <a:pt x="559" y="1650"/>
                    <a:pt x="567" y="1649"/>
                    <a:pt x="574" y="1649"/>
                  </a:cubicBezTo>
                  <a:cubicBezTo>
                    <a:pt x="568" y="1692"/>
                    <a:pt x="602" y="1735"/>
                    <a:pt x="648" y="1726"/>
                  </a:cubicBezTo>
                  <a:cubicBezTo>
                    <a:pt x="640" y="1736"/>
                    <a:pt x="629" y="1746"/>
                    <a:pt x="617" y="1754"/>
                  </a:cubicBezTo>
                  <a:moveTo>
                    <a:pt x="581" y="1649"/>
                  </a:moveTo>
                  <a:cubicBezTo>
                    <a:pt x="587" y="1650"/>
                    <a:pt x="594" y="1651"/>
                    <a:pt x="600" y="1653"/>
                  </a:cubicBezTo>
                  <a:cubicBezTo>
                    <a:pt x="596" y="1678"/>
                    <a:pt x="619" y="1705"/>
                    <a:pt x="648" y="1698"/>
                  </a:cubicBezTo>
                  <a:cubicBezTo>
                    <a:pt x="651" y="1703"/>
                    <a:pt x="653" y="1709"/>
                    <a:pt x="656" y="1715"/>
                  </a:cubicBezTo>
                  <a:cubicBezTo>
                    <a:pt x="610" y="1731"/>
                    <a:pt x="576" y="1691"/>
                    <a:pt x="581" y="1649"/>
                  </a:cubicBezTo>
                  <a:moveTo>
                    <a:pt x="661" y="1589"/>
                  </a:moveTo>
                  <a:cubicBezTo>
                    <a:pt x="669" y="1599"/>
                    <a:pt x="674" y="1609"/>
                    <a:pt x="677" y="1620"/>
                  </a:cubicBezTo>
                  <a:cubicBezTo>
                    <a:pt x="672" y="1615"/>
                    <a:pt x="666" y="1610"/>
                    <a:pt x="660" y="1605"/>
                  </a:cubicBezTo>
                  <a:cubicBezTo>
                    <a:pt x="661" y="1589"/>
                    <a:pt x="661" y="1589"/>
                    <a:pt x="661" y="1589"/>
                  </a:cubicBezTo>
                  <a:moveTo>
                    <a:pt x="652" y="1580"/>
                  </a:moveTo>
                  <a:cubicBezTo>
                    <a:pt x="654" y="1582"/>
                    <a:pt x="656" y="1584"/>
                    <a:pt x="658" y="1587"/>
                  </a:cubicBezTo>
                  <a:cubicBezTo>
                    <a:pt x="658" y="1603"/>
                    <a:pt x="658" y="1603"/>
                    <a:pt x="658" y="1603"/>
                  </a:cubicBezTo>
                  <a:cubicBezTo>
                    <a:pt x="655" y="1602"/>
                    <a:pt x="653" y="1600"/>
                    <a:pt x="651" y="1599"/>
                  </a:cubicBezTo>
                  <a:cubicBezTo>
                    <a:pt x="652" y="1580"/>
                    <a:pt x="652" y="1580"/>
                    <a:pt x="652" y="1580"/>
                  </a:cubicBezTo>
                  <a:moveTo>
                    <a:pt x="642" y="1572"/>
                  </a:moveTo>
                  <a:cubicBezTo>
                    <a:pt x="645" y="1574"/>
                    <a:pt x="647" y="1576"/>
                    <a:pt x="649" y="1578"/>
                  </a:cubicBezTo>
                  <a:cubicBezTo>
                    <a:pt x="649" y="1597"/>
                    <a:pt x="649" y="1597"/>
                    <a:pt x="649" y="1597"/>
                  </a:cubicBezTo>
                  <a:cubicBezTo>
                    <a:pt x="646" y="1596"/>
                    <a:pt x="644" y="1595"/>
                    <a:pt x="642" y="1593"/>
                  </a:cubicBezTo>
                  <a:cubicBezTo>
                    <a:pt x="642" y="1572"/>
                    <a:pt x="642" y="1572"/>
                    <a:pt x="642" y="1572"/>
                  </a:cubicBezTo>
                  <a:moveTo>
                    <a:pt x="633" y="1566"/>
                  </a:moveTo>
                  <a:cubicBezTo>
                    <a:pt x="636" y="1567"/>
                    <a:pt x="638" y="1569"/>
                    <a:pt x="640" y="1570"/>
                  </a:cubicBezTo>
                  <a:cubicBezTo>
                    <a:pt x="639" y="1592"/>
                    <a:pt x="639" y="1592"/>
                    <a:pt x="639" y="1592"/>
                  </a:cubicBezTo>
                  <a:cubicBezTo>
                    <a:pt x="637" y="1591"/>
                    <a:pt x="635" y="1590"/>
                    <a:pt x="632" y="1589"/>
                  </a:cubicBezTo>
                  <a:cubicBezTo>
                    <a:pt x="633" y="1566"/>
                    <a:pt x="633" y="1566"/>
                    <a:pt x="633" y="1566"/>
                  </a:cubicBezTo>
                  <a:moveTo>
                    <a:pt x="624" y="1560"/>
                  </a:moveTo>
                  <a:cubicBezTo>
                    <a:pt x="626" y="1561"/>
                    <a:pt x="629" y="1563"/>
                    <a:pt x="631" y="1564"/>
                  </a:cubicBezTo>
                  <a:cubicBezTo>
                    <a:pt x="630" y="1588"/>
                    <a:pt x="630" y="1588"/>
                    <a:pt x="630" y="1588"/>
                  </a:cubicBezTo>
                  <a:cubicBezTo>
                    <a:pt x="628" y="1587"/>
                    <a:pt x="625" y="1586"/>
                    <a:pt x="623" y="1585"/>
                  </a:cubicBezTo>
                  <a:cubicBezTo>
                    <a:pt x="624" y="1560"/>
                    <a:pt x="624" y="1560"/>
                    <a:pt x="624" y="1560"/>
                  </a:cubicBezTo>
                  <a:moveTo>
                    <a:pt x="614" y="1555"/>
                  </a:moveTo>
                  <a:cubicBezTo>
                    <a:pt x="617" y="1556"/>
                    <a:pt x="619" y="1558"/>
                    <a:pt x="622" y="1559"/>
                  </a:cubicBezTo>
                  <a:cubicBezTo>
                    <a:pt x="621" y="1584"/>
                    <a:pt x="621" y="1584"/>
                    <a:pt x="621" y="1584"/>
                  </a:cubicBezTo>
                  <a:cubicBezTo>
                    <a:pt x="618" y="1583"/>
                    <a:pt x="616" y="1582"/>
                    <a:pt x="613" y="1582"/>
                  </a:cubicBezTo>
                  <a:cubicBezTo>
                    <a:pt x="614" y="1555"/>
                    <a:pt x="614" y="1555"/>
                    <a:pt x="614" y="1555"/>
                  </a:cubicBezTo>
                  <a:moveTo>
                    <a:pt x="604" y="1551"/>
                  </a:moveTo>
                  <a:cubicBezTo>
                    <a:pt x="607" y="1552"/>
                    <a:pt x="609" y="1553"/>
                    <a:pt x="612" y="1554"/>
                  </a:cubicBezTo>
                  <a:cubicBezTo>
                    <a:pt x="611" y="1581"/>
                    <a:pt x="611" y="1581"/>
                    <a:pt x="611" y="1581"/>
                  </a:cubicBezTo>
                  <a:cubicBezTo>
                    <a:pt x="608" y="1580"/>
                    <a:pt x="606" y="1580"/>
                    <a:pt x="603" y="1579"/>
                  </a:cubicBezTo>
                  <a:cubicBezTo>
                    <a:pt x="604" y="1551"/>
                    <a:pt x="604" y="1551"/>
                    <a:pt x="604" y="1551"/>
                  </a:cubicBezTo>
                  <a:moveTo>
                    <a:pt x="595" y="1547"/>
                  </a:moveTo>
                  <a:cubicBezTo>
                    <a:pt x="598" y="1548"/>
                    <a:pt x="600" y="1549"/>
                    <a:pt x="602" y="1550"/>
                  </a:cubicBezTo>
                  <a:cubicBezTo>
                    <a:pt x="601" y="1579"/>
                    <a:pt x="601" y="1579"/>
                    <a:pt x="601" y="1579"/>
                  </a:cubicBezTo>
                  <a:cubicBezTo>
                    <a:pt x="599" y="1578"/>
                    <a:pt x="596" y="1578"/>
                    <a:pt x="594" y="1577"/>
                  </a:cubicBezTo>
                  <a:cubicBezTo>
                    <a:pt x="595" y="1547"/>
                    <a:pt x="595" y="1547"/>
                    <a:pt x="595" y="1547"/>
                  </a:cubicBezTo>
                  <a:moveTo>
                    <a:pt x="586" y="1544"/>
                  </a:moveTo>
                  <a:cubicBezTo>
                    <a:pt x="589" y="1545"/>
                    <a:pt x="591" y="1546"/>
                    <a:pt x="593" y="1547"/>
                  </a:cubicBezTo>
                  <a:cubicBezTo>
                    <a:pt x="592" y="1577"/>
                    <a:pt x="592" y="1577"/>
                    <a:pt x="592" y="1577"/>
                  </a:cubicBezTo>
                  <a:cubicBezTo>
                    <a:pt x="590" y="1577"/>
                    <a:pt x="587" y="1576"/>
                    <a:pt x="585" y="1576"/>
                  </a:cubicBezTo>
                  <a:cubicBezTo>
                    <a:pt x="586" y="1544"/>
                    <a:pt x="586" y="1544"/>
                    <a:pt x="586" y="1544"/>
                  </a:cubicBezTo>
                  <a:moveTo>
                    <a:pt x="577" y="1542"/>
                  </a:moveTo>
                  <a:cubicBezTo>
                    <a:pt x="580" y="1542"/>
                    <a:pt x="582" y="1543"/>
                    <a:pt x="584" y="1544"/>
                  </a:cubicBezTo>
                  <a:cubicBezTo>
                    <a:pt x="583" y="1576"/>
                    <a:pt x="583" y="1576"/>
                    <a:pt x="583" y="1576"/>
                  </a:cubicBezTo>
                  <a:cubicBezTo>
                    <a:pt x="580" y="1576"/>
                    <a:pt x="578" y="1576"/>
                    <a:pt x="576" y="1575"/>
                  </a:cubicBezTo>
                  <a:cubicBezTo>
                    <a:pt x="577" y="1542"/>
                    <a:pt x="577" y="1542"/>
                    <a:pt x="577" y="1542"/>
                  </a:cubicBezTo>
                  <a:moveTo>
                    <a:pt x="566" y="1539"/>
                  </a:moveTo>
                  <a:cubicBezTo>
                    <a:pt x="569" y="1539"/>
                    <a:pt x="572" y="1540"/>
                    <a:pt x="575" y="1541"/>
                  </a:cubicBezTo>
                  <a:cubicBezTo>
                    <a:pt x="574" y="1575"/>
                    <a:pt x="574" y="1575"/>
                    <a:pt x="574" y="1575"/>
                  </a:cubicBezTo>
                  <a:cubicBezTo>
                    <a:pt x="571" y="1575"/>
                    <a:pt x="568" y="1575"/>
                    <a:pt x="566" y="1575"/>
                  </a:cubicBezTo>
                  <a:cubicBezTo>
                    <a:pt x="566" y="1539"/>
                    <a:pt x="566" y="1539"/>
                    <a:pt x="566" y="1539"/>
                  </a:cubicBezTo>
                  <a:moveTo>
                    <a:pt x="1900" y="1731"/>
                  </a:moveTo>
                  <a:cubicBezTo>
                    <a:pt x="1896" y="1743"/>
                    <a:pt x="1887" y="1752"/>
                    <a:pt x="1875" y="1753"/>
                  </a:cubicBezTo>
                  <a:cubicBezTo>
                    <a:pt x="1873" y="1742"/>
                    <a:pt x="1872" y="1732"/>
                    <a:pt x="1870" y="1723"/>
                  </a:cubicBezTo>
                  <a:cubicBezTo>
                    <a:pt x="1880" y="1725"/>
                    <a:pt x="1891" y="1727"/>
                    <a:pt x="1900" y="1731"/>
                  </a:cubicBezTo>
                  <a:moveTo>
                    <a:pt x="2661" y="1623"/>
                  </a:moveTo>
                  <a:cubicBezTo>
                    <a:pt x="2666" y="1616"/>
                    <a:pt x="2670" y="1608"/>
                    <a:pt x="2673" y="1600"/>
                  </a:cubicBezTo>
                  <a:cubicBezTo>
                    <a:pt x="2717" y="1630"/>
                    <a:pt x="2770" y="1591"/>
                    <a:pt x="2744" y="1545"/>
                  </a:cubicBezTo>
                  <a:cubicBezTo>
                    <a:pt x="2770" y="1546"/>
                    <a:pt x="2770" y="1546"/>
                    <a:pt x="2770" y="1546"/>
                  </a:cubicBezTo>
                  <a:cubicBezTo>
                    <a:pt x="2804" y="1613"/>
                    <a:pt x="2722" y="1659"/>
                    <a:pt x="2661" y="1623"/>
                  </a:cubicBezTo>
                  <a:moveTo>
                    <a:pt x="2660" y="1633"/>
                  </a:moveTo>
                  <a:cubicBezTo>
                    <a:pt x="2670" y="1638"/>
                    <a:pt x="2680" y="1641"/>
                    <a:pt x="2689" y="1642"/>
                  </a:cubicBezTo>
                  <a:cubicBezTo>
                    <a:pt x="2702" y="1663"/>
                    <a:pt x="2678" y="1679"/>
                    <a:pt x="2661" y="1670"/>
                  </a:cubicBezTo>
                  <a:cubicBezTo>
                    <a:pt x="2662" y="1658"/>
                    <a:pt x="2662" y="1646"/>
                    <a:pt x="2660" y="1633"/>
                  </a:cubicBezTo>
                  <a:moveTo>
                    <a:pt x="2661" y="1677"/>
                  </a:moveTo>
                  <a:cubicBezTo>
                    <a:pt x="2682" y="1688"/>
                    <a:pt x="2711" y="1669"/>
                    <a:pt x="2697" y="1643"/>
                  </a:cubicBezTo>
                  <a:cubicBezTo>
                    <a:pt x="2704" y="1644"/>
                    <a:pt x="2711" y="1644"/>
                    <a:pt x="2718" y="1643"/>
                  </a:cubicBezTo>
                  <a:cubicBezTo>
                    <a:pt x="2747" y="1690"/>
                    <a:pt x="2693" y="1722"/>
                    <a:pt x="2656" y="1699"/>
                  </a:cubicBezTo>
                  <a:cubicBezTo>
                    <a:pt x="2658" y="1692"/>
                    <a:pt x="2660" y="1685"/>
                    <a:pt x="2661" y="1677"/>
                  </a:cubicBezTo>
                  <a:moveTo>
                    <a:pt x="2600" y="1367"/>
                  </a:moveTo>
                  <a:cubicBezTo>
                    <a:pt x="2609" y="1336"/>
                    <a:pt x="2611" y="1306"/>
                    <a:pt x="2608" y="1279"/>
                  </a:cubicBezTo>
                  <a:cubicBezTo>
                    <a:pt x="2791" y="1285"/>
                    <a:pt x="2791" y="1285"/>
                    <a:pt x="2791" y="1285"/>
                  </a:cubicBezTo>
                  <a:cubicBezTo>
                    <a:pt x="2796" y="1356"/>
                    <a:pt x="2796" y="1356"/>
                    <a:pt x="2796" y="1356"/>
                  </a:cubicBezTo>
                  <a:cubicBezTo>
                    <a:pt x="2859" y="1357"/>
                    <a:pt x="2859" y="1357"/>
                    <a:pt x="2859" y="1357"/>
                  </a:cubicBezTo>
                  <a:cubicBezTo>
                    <a:pt x="2851" y="1495"/>
                    <a:pt x="2851" y="1495"/>
                    <a:pt x="2851" y="1495"/>
                  </a:cubicBezTo>
                  <a:cubicBezTo>
                    <a:pt x="2678" y="1483"/>
                    <a:pt x="2678" y="1483"/>
                    <a:pt x="2678" y="1483"/>
                  </a:cubicBezTo>
                  <a:cubicBezTo>
                    <a:pt x="2671" y="1424"/>
                    <a:pt x="2625" y="1377"/>
                    <a:pt x="2600" y="1367"/>
                  </a:cubicBezTo>
                  <a:moveTo>
                    <a:pt x="2667" y="1523"/>
                  </a:moveTo>
                  <a:cubicBezTo>
                    <a:pt x="2646" y="1476"/>
                    <a:pt x="2600" y="1437"/>
                    <a:pt x="2577" y="1420"/>
                  </a:cubicBezTo>
                  <a:cubicBezTo>
                    <a:pt x="2585" y="1406"/>
                    <a:pt x="2592" y="1392"/>
                    <a:pt x="2597" y="1376"/>
                  </a:cubicBezTo>
                  <a:cubicBezTo>
                    <a:pt x="2628" y="1390"/>
                    <a:pt x="2685" y="1451"/>
                    <a:pt x="2667" y="1523"/>
                  </a:cubicBezTo>
                  <a:moveTo>
                    <a:pt x="2264" y="1065"/>
                  </a:moveTo>
                  <a:cubicBezTo>
                    <a:pt x="2268" y="1060"/>
                    <a:pt x="2271" y="1054"/>
                    <a:pt x="2273" y="1048"/>
                  </a:cubicBezTo>
                  <a:cubicBezTo>
                    <a:pt x="2281" y="1049"/>
                    <a:pt x="2289" y="1049"/>
                    <a:pt x="2299" y="1048"/>
                  </a:cubicBezTo>
                  <a:cubicBezTo>
                    <a:pt x="2393" y="1056"/>
                    <a:pt x="2393" y="1056"/>
                    <a:pt x="2393" y="1056"/>
                  </a:cubicBezTo>
                  <a:cubicBezTo>
                    <a:pt x="2398" y="1100"/>
                    <a:pt x="2398" y="1100"/>
                    <a:pt x="2398" y="1100"/>
                  </a:cubicBezTo>
                  <a:cubicBezTo>
                    <a:pt x="2389" y="1100"/>
                    <a:pt x="2380" y="1100"/>
                    <a:pt x="2371" y="1100"/>
                  </a:cubicBezTo>
                  <a:cubicBezTo>
                    <a:pt x="2369" y="1076"/>
                    <a:pt x="2369" y="1076"/>
                    <a:pt x="2369" y="1076"/>
                  </a:cubicBezTo>
                  <a:cubicBezTo>
                    <a:pt x="2264" y="1065"/>
                    <a:pt x="2264" y="1065"/>
                    <a:pt x="2264" y="1065"/>
                  </a:cubicBezTo>
                  <a:moveTo>
                    <a:pt x="2365" y="1100"/>
                  </a:moveTo>
                  <a:cubicBezTo>
                    <a:pt x="2362" y="1100"/>
                    <a:pt x="2359" y="1100"/>
                    <a:pt x="2357" y="1100"/>
                  </a:cubicBezTo>
                  <a:cubicBezTo>
                    <a:pt x="2357" y="1080"/>
                    <a:pt x="2357" y="1080"/>
                    <a:pt x="2357" y="1080"/>
                  </a:cubicBezTo>
                  <a:cubicBezTo>
                    <a:pt x="2363" y="1080"/>
                    <a:pt x="2363" y="1080"/>
                    <a:pt x="2363" y="1080"/>
                  </a:cubicBezTo>
                  <a:cubicBezTo>
                    <a:pt x="2365" y="1100"/>
                    <a:pt x="2365" y="1100"/>
                    <a:pt x="2365" y="1100"/>
                  </a:cubicBezTo>
                  <a:moveTo>
                    <a:pt x="2354" y="1079"/>
                  </a:moveTo>
                  <a:cubicBezTo>
                    <a:pt x="2354" y="1100"/>
                    <a:pt x="2354" y="1100"/>
                    <a:pt x="2354" y="1100"/>
                  </a:cubicBezTo>
                  <a:cubicBezTo>
                    <a:pt x="2352" y="1100"/>
                    <a:pt x="2349" y="1100"/>
                    <a:pt x="2347" y="1100"/>
                  </a:cubicBezTo>
                  <a:cubicBezTo>
                    <a:pt x="2348" y="1079"/>
                    <a:pt x="2348" y="1079"/>
                    <a:pt x="2348" y="1079"/>
                  </a:cubicBezTo>
                  <a:cubicBezTo>
                    <a:pt x="2354" y="1079"/>
                    <a:pt x="2354" y="1079"/>
                    <a:pt x="2354" y="1079"/>
                  </a:cubicBezTo>
                  <a:moveTo>
                    <a:pt x="2345" y="1078"/>
                  </a:moveTo>
                  <a:cubicBezTo>
                    <a:pt x="2344" y="1099"/>
                    <a:pt x="2344" y="1099"/>
                    <a:pt x="2344" y="1099"/>
                  </a:cubicBezTo>
                  <a:cubicBezTo>
                    <a:pt x="2342" y="1099"/>
                    <a:pt x="2340" y="1099"/>
                    <a:pt x="2338" y="1099"/>
                  </a:cubicBezTo>
                  <a:cubicBezTo>
                    <a:pt x="2338" y="1078"/>
                    <a:pt x="2338" y="1078"/>
                    <a:pt x="2338" y="1078"/>
                  </a:cubicBezTo>
                  <a:cubicBezTo>
                    <a:pt x="2345" y="1078"/>
                    <a:pt x="2345" y="1078"/>
                    <a:pt x="2345" y="1078"/>
                  </a:cubicBezTo>
                  <a:moveTo>
                    <a:pt x="2336" y="1078"/>
                  </a:moveTo>
                  <a:cubicBezTo>
                    <a:pt x="2335" y="1099"/>
                    <a:pt x="2335" y="1099"/>
                    <a:pt x="2335" y="1099"/>
                  </a:cubicBezTo>
                  <a:cubicBezTo>
                    <a:pt x="2333" y="1098"/>
                    <a:pt x="2331" y="1098"/>
                    <a:pt x="2329" y="1098"/>
                  </a:cubicBezTo>
                  <a:cubicBezTo>
                    <a:pt x="2329" y="1077"/>
                    <a:pt x="2329" y="1077"/>
                    <a:pt x="2329" y="1077"/>
                  </a:cubicBezTo>
                  <a:cubicBezTo>
                    <a:pt x="2336" y="1078"/>
                    <a:pt x="2336" y="1078"/>
                    <a:pt x="2336" y="1078"/>
                  </a:cubicBezTo>
                  <a:moveTo>
                    <a:pt x="2327" y="1077"/>
                  </a:moveTo>
                  <a:cubicBezTo>
                    <a:pt x="2326" y="1098"/>
                    <a:pt x="2326" y="1098"/>
                    <a:pt x="2326" y="1098"/>
                  </a:cubicBezTo>
                  <a:cubicBezTo>
                    <a:pt x="2324" y="1097"/>
                    <a:pt x="2322" y="1097"/>
                    <a:pt x="2320" y="1097"/>
                  </a:cubicBezTo>
                  <a:cubicBezTo>
                    <a:pt x="2320" y="1076"/>
                    <a:pt x="2320" y="1076"/>
                    <a:pt x="2320" y="1076"/>
                  </a:cubicBezTo>
                  <a:cubicBezTo>
                    <a:pt x="2327" y="1077"/>
                    <a:pt x="2327" y="1077"/>
                    <a:pt x="2327" y="1077"/>
                  </a:cubicBezTo>
                  <a:moveTo>
                    <a:pt x="2317" y="1076"/>
                  </a:moveTo>
                  <a:cubicBezTo>
                    <a:pt x="2317" y="1096"/>
                    <a:pt x="2317" y="1096"/>
                    <a:pt x="2317" y="1096"/>
                  </a:cubicBezTo>
                  <a:cubicBezTo>
                    <a:pt x="2315" y="1096"/>
                    <a:pt x="2313" y="1095"/>
                    <a:pt x="2311" y="1095"/>
                  </a:cubicBezTo>
                  <a:cubicBezTo>
                    <a:pt x="2311" y="1075"/>
                    <a:pt x="2311" y="1075"/>
                    <a:pt x="2311" y="1075"/>
                  </a:cubicBezTo>
                  <a:cubicBezTo>
                    <a:pt x="2317" y="1076"/>
                    <a:pt x="2317" y="1076"/>
                    <a:pt x="2317" y="1076"/>
                  </a:cubicBezTo>
                  <a:moveTo>
                    <a:pt x="2308" y="1075"/>
                  </a:moveTo>
                  <a:cubicBezTo>
                    <a:pt x="2308" y="1094"/>
                    <a:pt x="2308" y="1094"/>
                    <a:pt x="2308" y="1094"/>
                  </a:cubicBezTo>
                  <a:cubicBezTo>
                    <a:pt x="2306" y="1094"/>
                    <a:pt x="2304" y="1093"/>
                    <a:pt x="2302" y="1093"/>
                  </a:cubicBezTo>
                  <a:cubicBezTo>
                    <a:pt x="2302" y="1075"/>
                    <a:pt x="2302" y="1075"/>
                    <a:pt x="2302" y="1075"/>
                  </a:cubicBezTo>
                  <a:cubicBezTo>
                    <a:pt x="2308" y="1075"/>
                    <a:pt x="2308" y="1075"/>
                    <a:pt x="2308" y="1075"/>
                  </a:cubicBezTo>
                  <a:moveTo>
                    <a:pt x="2300" y="1074"/>
                  </a:moveTo>
                  <a:cubicBezTo>
                    <a:pt x="2299" y="1092"/>
                    <a:pt x="2299" y="1092"/>
                    <a:pt x="2299" y="1092"/>
                  </a:cubicBezTo>
                  <a:cubicBezTo>
                    <a:pt x="2297" y="1092"/>
                    <a:pt x="2295" y="1091"/>
                    <a:pt x="2292" y="1090"/>
                  </a:cubicBezTo>
                  <a:cubicBezTo>
                    <a:pt x="2293" y="1074"/>
                    <a:pt x="2293" y="1074"/>
                    <a:pt x="2293" y="1074"/>
                  </a:cubicBezTo>
                  <a:cubicBezTo>
                    <a:pt x="2300" y="1074"/>
                    <a:pt x="2300" y="1074"/>
                    <a:pt x="2300" y="1074"/>
                  </a:cubicBezTo>
                  <a:moveTo>
                    <a:pt x="2290" y="1074"/>
                  </a:moveTo>
                  <a:cubicBezTo>
                    <a:pt x="2289" y="1090"/>
                    <a:pt x="2289" y="1090"/>
                    <a:pt x="2289" y="1090"/>
                  </a:cubicBezTo>
                  <a:cubicBezTo>
                    <a:pt x="2287" y="1089"/>
                    <a:pt x="2284" y="1088"/>
                    <a:pt x="2282" y="1087"/>
                  </a:cubicBezTo>
                  <a:cubicBezTo>
                    <a:pt x="2282" y="1073"/>
                    <a:pt x="2282" y="1073"/>
                    <a:pt x="2282" y="1073"/>
                  </a:cubicBezTo>
                  <a:cubicBezTo>
                    <a:pt x="2290" y="1074"/>
                    <a:pt x="2290" y="1074"/>
                    <a:pt x="2290" y="1074"/>
                  </a:cubicBezTo>
                  <a:moveTo>
                    <a:pt x="2279" y="1073"/>
                  </a:moveTo>
                  <a:cubicBezTo>
                    <a:pt x="2279" y="1086"/>
                    <a:pt x="2279" y="1086"/>
                    <a:pt x="2279" y="1086"/>
                  </a:cubicBezTo>
                  <a:cubicBezTo>
                    <a:pt x="2277" y="1085"/>
                    <a:pt x="2274" y="1084"/>
                    <a:pt x="2272" y="1083"/>
                  </a:cubicBezTo>
                  <a:cubicBezTo>
                    <a:pt x="2272" y="1072"/>
                    <a:pt x="2272" y="1072"/>
                    <a:pt x="2272" y="1072"/>
                  </a:cubicBezTo>
                  <a:cubicBezTo>
                    <a:pt x="2279" y="1073"/>
                    <a:pt x="2279" y="1073"/>
                    <a:pt x="2279" y="1073"/>
                  </a:cubicBezTo>
                  <a:moveTo>
                    <a:pt x="2102" y="1118"/>
                  </a:moveTo>
                  <a:cubicBezTo>
                    <a:pt x="2091" y="1156"/>
                    <a:pt x="2058" y="1184"/>
                    <a:pt x="2008" y="1144"/>
                  </a:cubicBezTo>
                  <a:cubicBezTo>
                    <a:pt x="2021" y="1122"/>
                    <a:pt x="2047" y="1076"/>
                    <a:pt x="2076" y="1023"/>
                  </a:cubicBezTo>
                  <a:cubicBezTo>
                    <a:pt x="2121" y="1048"/>
                    <a:pt x="2121" y="1048"/>
                    <a:pt x="2121" y="1048"/>
                  </a:cubicBezTo>
                  <a:cubicBezTo>
                    <a:pt x="2104" y="1077"/>
                    <a:pt x="2104" y="1077"/>
                    <a:pt x="2104" y="1077"/>
                  </a:cubicBezTo>
                  <a:cubicBezTo>
                    <a:pt x="2175" y="1069"/>
                    <a:pt x="2175" y="1069"/>
                    <a:pt x="2175" y="1069"/>
                  </a:cubicBezTo>
                  <a:cubicBezTo>
                    <a:pt x="2153" y="993"/>
                    <a:pt x="2153" y="993"/>
                    <a:pt x="2153" y="993"/>
                  </a:cubicBezTo>
                  <a:cubicBezTo>
                    <a:pt x="2135" y="1020"/>
                    <a:pt x="2135" y="1020"/>
                    <a:pt x="2135" y="1020"/>
                  </a:cubicBezTo>
                  <a:cubicBezTo>
                    <a:pt x="2091" y="995"/>
                    <a:pt x="2091" y="995"/>
                    <a:pt x="2091" y="995"/>
                  </a:cubicBezTo>
                  <a:cubicBezTo>
                    <a:pt x="2113" y="956"/>
                    <a:pt x="2135" y="915"/>
                    <a:pt x="2155" y="878"/>
                  </a:cubicBezTo>
                  <a:cubicBezTo>
                    <a:pt x="2165" y="877"/>
                    <a:pt x="2174" y="876"/>
                    <a:pt x="2183" y="876"/>
                  </a:cubicBezTo>
                  <a:cubicBezTo>
                    <a:pt x="2193" y="875"/>
                    <a:pt x="2201" y="874"/>
                    <a:pt x="2209" y="873"/>
                  </a:cubicBezTo>
                  <a:cubicBezTo>
                    <a:pt x="2236" y="871"/>
                    <a:pt x="2257" y="869"/>
                    <a:pt x="2265" y="867"/>
                  </a:cubicBezTo>
                  <a:cubicBezTo>
                    <a:pt x="2249" y="851"/>
                    <a:pt x="2227" y="831"/>
                    <a:pt x="2203" y="809"/>
                  </a:cubicBezTo>
                  <a:cubicBezTo>
                    <a:pt x="2207" y="801"/>
                    <a:pt x="2210" y="793"/>
                    <a:pt x="2212" y="784"/>
                  </a:cubicBezTo>
                  <a:cubicBezTo>
                    <a:pt x="2219" y="784"/>
                    <a:pt x="2225" y="784"/>
                    <a:pt x="2232" y="786"/>
                  </a:cubicBezTo>
                  <a:cubicBezTo>
                    <a:pt x="2230" y="799"/>
                    <a:pt x="2232" y="813"/>
                    <a:pt x="2239" y="827"/>
                  </a:cubicBezTo>
                  <a:cubicBezTo>
                    <a:pt x="2244" y="819"/>
                    <a:pt x="2252" y="809"/>
                    <a:pt x="2261" y="800"/>
                  </a:cubicBezTo>
                  <a:cubicBezTo>
                    <a:pt x="2264" y="803"/>
                    <a:pt x="2268" y="807"/>
                    <a:pt x="2272" y="810"/>
                  </a:cubicBezTo>
                  <a:cubicBezTo>
                    <a:pt x="2264" y="819"/>
                    <a:pt x="2261" y="831"/>
                    <a:pt x="2268" y="845"/>
                  </a:cubicBezTo>
                  <a:cubicBezTo>
                    <a:pt x="2274" y="840"/>
                    <a:pt x="2281" y="835"/>
                    <a:pt x="2287" y="832"/>
                  </a:cubicBezTo>
                  <a:cubicBezTo>
                    <a:pt x="2291" y="840"/>
                    <a:pt x="2294" y="848"/>
                    <a:pt x="2296" y="856"/>
                  </a:cubicBezTo>
                  <a:cubicBezTo>
                    <a:pt x="2290" y="859"/>
                    <a:pt x="2286" y="865"/>
                    <a:pt x="2284" y="871"/>
                  </a:cubicBezTo>
                  <a:cubicBezTo>
                    <a:pt x="2280" y="884"/>
                    <a:pt x="2286" y="899"/>
                    <a:pt x="2297" y="907"/>
                  </a:cubicBezTo>
                  <a:cubicBezTo>
                    <a:pt x="2296" y="911"/>
                    <a:pt x="2295" y="914"/>
                    <a:pt x="2294" y="918"/>
                  </a:cubicBezTo>
                  <a:cubicBezTo>
                    <a:pt x="2280" y="911"/>
                    <a:pt x="2269" y="900"/>
                    <a:pt x="2261" y="890"/>
                  </a:cubicBezTo>
                  <a:cubicBezTo>
                    <a:pt x="2253" y="906"/>
                    <a:pt x="2263" y="931"/>
                    <a:pt x="2280" y="945"/>
                  </a:cubicBezTo>
                  <a:cubicBezTo>
                    <a:pt x="2275" y="951"/>
                    <a:pt x="2270" y="957"/>
                    <a:pt x="2263" y="962"/>
                  </a:cubicBezTo>
                  <a:cubicBezTo>
                    <a:pt x="2243" y="951"/>
                    <a:pt x="2222" y="922"/>
                    <a:pt x="2211" y="883"/>
                  </a:cubicBezTo>
                  <a:cubicBezTo>
                    <a:pt x="2187" y="928"/>
                    <a:pt x="2223" y="978"/>
                    <a:pt x="2264" y="996"/>
                  </a:cubicBezTo>
                  <a:cubicBezTo>
                    <a:pt x="2265" y="1002"/>
                    <a:pt x="2266" y="1009"/>
                    <a:pt x="2266" y="1015"/>
                  </a:cubicBezTo>
                  <a:cubicBezTo>
                    <a:pt x="2220" y="1001"/>
                    <a:pt x="2178" y="957"/>
                    <a:pt x="2188" y="885"/>
                  </a:cubicBezTo>
                  <a:cubicBezTo>
                    <a:pt x="2135" y="943"/>
                    <a:pt x="2194" y="1024"/>
                    <a:pt x="2260" y="1045"/>
                  </a:cubicBezTo>
                  <a:cubicBezTo>
                    <a:pt x="2250" y="1074"/>
                    <a:pt x="2221" y="1101"/>
                    <a:pt x="2189" y="1082"/>
                  </a:cubicBezTo>
                  <a:cubicBezTo>
                    <a:pt x="2194" y="1131"/>
                    <a:pt x="2136" y="1159"/>
                    <a:pt x="2102" y="1118"/>
                  </a:cubicBezTo>
                  <a:moveTo>
                    <a:pt x="1993" y="1493"/>
                  </a:moveTo>
                  <a:cubicBezTo>
                    <a:pt x="2028" y="1488"/>
                    <a:pt x="2072" y="1495"/>
                    <a:pt x="2121" y="1501"/>
                  </a:cubicBezTo>
                  <a:cubicBezTo>
                    <a:pt x="2184" y="1510"/>
                    <a:pt x="2254" y="1519"/>
                    <a:pt x="2323" y="1502"/>
                  </a:cubicBezTo>
                  <a:cubicBezTo>
                    <a:pt x="2390" y="1486"/>
                    <a:pt x="2474" y="1435"/>
                    <a:pt x="2483" y="1343"/>
                  </a:cubicBezTo>
                  <a:cubicBezTo>
                    <a:pt x="2494" y="1234"/>
                    <a:pt x="2386" y="1202"/>
                    <a:pt x="2334" y="1205"/>
                  </a:cubicBezTo>
                  <a:cubicBezTo>
                    <a:pt x="2260" y="1208"/>
                    <a:pt x="2150" y="1206"/>
                    <a:pt x="2096" y="1152"/>
                  </a:cubicBezTo>
                  <a:cubicBezTo>
                    <a:pt x="2097" y="1146"/>
                    <a:pt x="2100" y="1139"/>
                    <a:pt x="2105" y="1132"/>
                  </a:cubicBezTo>
                  <a:cubicBezTo>
                    <a:pt x="2118" y="1150"/>
                    <a:pt x="2149" y="1154"/>
                    <a:pt x="2175" y="1137"/>
                  </a:cubicBezTo>
                  <a:cubicBezTo>
                    <a:pt x="2237" y="1175"/>
                    <a:pt x="2293" y="1174"/>
                    <a:pt x="2337" y="1173"/>
                  </a:cubicBezTo>
                  <a:cubicBezTo>
                    <a:pt x="2351" y="1172"/>
                    <a:pt x="2363" y="1172"/>
                    <a:pt x="2374" y="1172"/>
                  </a:cubicBezTo>
                  <a:cubicBezTo>
                    <a:pt x="2453" y="1177"/>
                    <a:pt x="2524" y="1223"/>
                    <a:pt x="2527" y="1319"/>
                  </a:cubicBezTo>
                  <a:cubicBezTo>
                    <a:pt x="2530" y="1440"/>
                    <a:pt x="2435" y="1507"/>
                    <a:pt x="2331" y="1529"/>
                  </a:cubicBezTo>
                  <a:cubicBezTo>
                    <a:pt x="2246" y="1546"/>
                    <a:pt x="2171" y="1539"/>
                    <a:pt x="2109" y="1532"/>
                  </a:cubicBezTo>
                  <a:cubicBezTo>
                    <a:pt x="2062" y="1526"/>
                    <a:pt x="2023" y="1521"/>
                    <a:pt x="1993" y="1526"/>
                  </a:cubicBezTo>
                  <a:cubicBezTo>
                    <a:pt x="1994" y="1516"/>
                    <a:pt x="1994" y="1505"/>
                    <a:pt x="1993" y="1493"/>
                  </a:cubicBezTo>
                  <a:moveTo>
                    <a:pt x="2066" y="1617"/>
                  </a:moveTo>
                  <a:cubicBezTo>
                    <a:pt x="2089" y="1621"/>
                    <a:pt x="2085" y="1646"/>
                    <a:pt x="2078" y="1663"/>
                  </a:cubicBezTo>
                  <a:cubicBezTo>
                    <a:pt x="2069" y="1684"/>
                    <a:pt x="2042" y="1695"/>
                    <a:pt x="2027" y="1673"/>
                  </a:cubicBezTo>
                  <a:cubicBezTo>
                    <a:pt x="1999" y="1631"/>
                    <a:pt x="2019" y="1583"/>
                    <a:pt x="2027" y="1561"/>
                  </a:cubicBezTo>
                  <a:cubicBezTo>
                    <a:pt x="2055" y="1562"/>
                    <a:pt x="2088" y="1568"/>
                    <a:pt x="2124" y="1574"/>
                  </a:cubicBezTo>
                  <a:cubicBezTo>
                    <a:pt x="2119" y="1580"/>
                    <a:pt x="2114" y="1587"/>
                    <a:pt x="2109" y="1595"/>
                  </a:cubicBezTo>
                  <a:cubicBezTo>
                    <a:pt x="2095" y="1579"/>
                    <a:pt x="2073" y="1568"/>
                    <a:pt x="2046" y="1579"/>
                  </a:cubicBezTo>
                  <a:cubicBezTo>
                    <a:pt x="2031" y="1585"/>
                    <a:pt x="2003" y="1625"/>
                    <a:pt x="2051" y="1648"/>
                  </a:cubicBezTo>
                  <a:cubicBezTo>
                    <a:pt x="2043" y="1627"/>
                    <a:pt x="2053" y="1615"/>
                    <a:pt x="2066" y="1617"/>
                  </a:cubicBezTo>
                  <a:moveTo>
                    <a:pt x="2029" y="1686"/>
                  </a:moveTo>
                  <a:cubicBezTo>
                    <a:pt x="2027" y="1686"/>
                    <a:pt x="2024" y="1685"/>
                    <a:pt x="2021" y="1684"/>
                  </a:cubicBezTo>
                  <a:cubicBezTo>
                    <a:pt x="1962" y="1659"/>
                    <a:pt x="1958" y="1599"/>
                    <a:pt x="1952" y="1546"/>
                  </a:cubicBezTo>
                  <a:cubicBezTo>
                    <a:pt x="1949" y="1511"/>
                    <a:pt x="1945" y="1451"/>
                    <a:pt x="1900" y="1413"/>
                  </a:cubicBezTo>
                  <a:cubicBezTo>
                    <a:pt x="1910" y="1408"/>
                    <a:pt x="1921" y="1405"/>
                    <a:pt x="1933" y="1402"/>
                  </a:cubicBezTo>
                  <a:cubicBezTo>
                    <a:pt x="2000" y="1455"/>
                    <a:pt x="1988" y="1527"/>
                    <a:pt x="1984" y="1556"/>
                  </a:cubicBezTo>
                  <a:cubicBezTo>
                    <a:pt x="1979" y="1610"/>
                    <a:pt x="1980" y="1659"/>
                    <a:pt x="2029" y="1686"/>
                  </a:cubicBezTo>
                  <a:moveTo>
                    <a:pt x="2011" y="1663"/>
                  </a:moveTo>
                  <a:cubicBezTo>
                    <a:pt x="2009" y="1661"/>
                    <a:pt x="2009" y="1661"/>
                    <a:pt x="2009" y="1661"/>
                  </a:cubicBezTo>
                  <a:cubicBezTo>
                    <a:pt x="1985" y="1634"/>
                    <a:pt x="1986" y="1600"/>
                    <a:pt x="1990" y="1562"/>
                  </a:cubicBezTo>
                  <a:cubicBezTo>
                    <a:pt x="1998" y="1560"/>
                    <a:pt x="2008" y="1560"/>
                    <a:pt x="2018" y="1560"/>
                  </a:cubicBezTo>
                  <a:cubicBezTo>
                    <a:pt x="2011" y="1579"/>
                    <a:pt x="1995" y="1622"/>
                    <a:pt x="2011" y="1663"/>
                  </a:cubicBezTo>
                  <a:moveTo>
                    <a:pt x="1977" y="1439"/>
                  </a:moveTo>
                  <a:cubicBezTo>
                    <a:pt x="1980" y="1429"/>
                    <a:pt x="1981" y="1418"/>
                    <a:pt x="1982" y="1407"/>
                  </a:cubicBezTo>
                  <a:cubicBezTo>
                    <a:pt x="1997" y="1424"/>
                    <a:pt x="2013" y="1460"/>
                    <a:pt x="2014" y="1482"/>
                  </a:cubicBezTo>
                  <a:cubicBezTo>
                    <a:pt x="2006" y="1482"/>
                    <a:pt x="1999" y="1483"/>
                    <a:pt x="1992" y="1484"/>
                  </a:cubicBezTo>
                  <a:cubicBezTo>
                    <a:pt x="1989" y="1469"/>
                    <a:pt x="1985" y="1454"/>
                    <a:pt x="1977" y="1439"/>
                  </a:cubicBezTo>
                  <a:moveTo>
                    <a:pt x="1716" y="1390"/>
                  </a:moveTo>
                  <a:cubicBezTo>
                    <a:pt x="1715" y="1380"/>
                    <a:pt x="1713" y="1371"/>
                    <a:pt x="1710" y="1363"/>
                  </a:cubicBezTo>
                  <a:cubicBezTo>
                    <a:pt x="1800" y="1381"/>
                    <a:pt x="1865" y="1334"/>
                    <a:pt x="1929" y="1330"/>
                  </a:cubicBezTo>
                  <a:cubicBezTo>
                    <a:pt x="1982" y="1327"/>
                    <a:pt x="2037" y="1362"/>
                    <a:pt x="2046" y="1403"/>
                  </a:cubicBezTo>
                  <a:cubicBezTo>
                    <a:pt x="2030" y="1372"/>
                    <a:pt x="1994" y="1352"/>
                    <a:pt x="1961" y="1352"/>
                  </a:cubicBezTo>
                  <a:cubicBezTo>
                    <a:pt x="1927" y="1352"/>
                    <a:pt x="1891" y="1363"/>
                    <a:pt x="1855" y="1374"/>
                  </a:cubicBezTo>
                  <a:cubicBezTo>
                    <a:pt x="1806" y="1389"/>
                    <a:pt x="1758" y="1404"/>
                    <a:pt x="1716" y="1390"/>
                  </a:cubicBezTo>
                  <a:moveTo>
                    <a:pt x="1725" y="1438"/>
                  </a:moveTo>
                  <a:cubicBezTo>
                    <a:pt x="1722" y="1439"/>
                    <a:pt x="1716" y="1439"/>
                    <a:pt x="1711" y="1438"/>
                  </a:cubicBezTo>
                  <a:cubicBezTo>
                    <a:pt x="1715" y="1426"/>
                    <a:pt x="1717" y="1414"/>
                    <a:pt x="1717" y="1401"/>
                  </a:cubicBezTo>
                  <a:cubicBezTo>
                    <a:pt x="1722" y="1402"/>
                    <a:pt x="1728" y="1404"/>
                    <a:pt x="1731" y="1407"/>
                  </a:cubicBezTo>
                  <a:cubicBezTo>
                    <a:pt x="1732" y="1413"/>
                    <a:pt x="1732" y="1429"/>
                    <a:pt x="1725" y="1438"/>
                  </a:cubicBezTo>
                  <a:moveTo>
                    <a:pt x="1069" y="1559"/>
                  </a:moveTo>
                  <a:cubicBezTo>
                    <a:pt x="1070" y="1556"/>
                    <a:pt x="1071" y="1553"/>
                    <a:pt x="1072" y="1550"/>
                  </a:cubicBezTo>
                  <a:cubicBezTo>
                    <a:pt x="1098" y="1585"/>
                    <a:pt x="1098" y="1585"/>
                    <a:pt x="1098" y="1585"/>
                  </a:cubicBezTo>
                  <a:cubicBezTo>
                    <a:pt x="1094" y="1585"/>
                    <a:pt x="1090" y="1584"/>
                    <a:pt x="1086" y="1583"/>
                  </a:cubicBezTo>
                  <a:cubicBezTo>
                    <a:pt x="1069" y="1559"/>
                    <a:pt x="1069" y="1559"/>
                    <a:pt x="1069" y="1559"/>
                  </a:cubicBezTo>
                  <a:moveTo>
                    <a:pt x="1081" y="1582"/>
                  </a:moveTo>
                  <a:cubicBezTo>
                    <a:pt x="1075" y="1582"/>
                    <a:pt x="1069" y="1581"/>
                    <a:pt x="1063" y="1580"/>
                  </a:cubicBezTo>
                  <a:cubicBezTo>
                    <a:pt x="1064" y="1575"/>
                    <a:pt x="1066" y="1570"/>
                    <a:pt x="1067" y="1564"/>
                  </a:cubicBezTo>
                  <a:cubicBezTo>
                    <a:pt x="1081" y="1582"/>
                    <a:pt x="1081" y="1582"/>
                    <a:pt x="1081" y="1582"/>
                  </a:cubicBezTo>
                  <a:moveTo>
                    <a:pt x="1073" y="1545"/>
                  </a:moveTo>
                  <a:cubicBezTo>
                    <a:pt x="1074" y="1542"/>
                    <a:pt x="1075" y="1538"/>
                    <a:pt x="1076" y="1535"/>
                  </a:cubicBezTo>
                  <a:cubicBezTo>
                    <a:pt x="1115" y="1588"/>
                    <a:pt x="1115" y="1588"/>
                    <a:pt x="1115" y="1588"/>
                  </a:cubicBezTo>
                  <a:cubicBezTo>
                    <a:pt x="1103" y="1586"/>
                    <a:pt x="1103" y="1586"/>
                    <a:pt x="1103" y="1586"/>
                  </a:cubicBezTo>
                  <a:cubicBezTo>
                    <a:pt x="1073" y="1545"/>
                    <a:pt x="1073" y="1545"/>
                    <a:pt x="1073" y="1545"/>
                  </a:cubicBezTo>
                  <a:moveTo>
                    <a:pt x="1078" y="1530"/>
                  </a:moveTo>
                  <a:cubicBezTo>
                    <a:pt x="1079" y="1526"/>
                    <a:pt x="1080" y="1523"/>
                    <a:pt x="1081" y="1520"/>
                  </a:cubicBezTo>
                  <a:cubicBezTo>
                    <a:pt x="1133" y="1591"/>
                    <a:pt x="1133" y="1591"/>
                    <a:pt x="1133" y="1591"/>
                  </a:cubicBezTo>
                  <a:cubicBezTo>
                    <a:pt x="1121" y="1589"/>
                    <a:pt x="1121" y="1589"/>
                    <a:pt x="1121" y="1589"/>
                  </a:cubicBezTo>
                  <a:cubicBezTo>
                    <a:pt x="1078" y="1530"/>
                    <a:pt x="1078" y="1530"/>
                    <a:pt x="1078" y="1530"/>
                  </a:cubicBezTo>
                  <a:moveTo>
                    <a:pt x="1082" y="1514"/>
                  </a:moveTo>
                  <a:cubicBezTo>
                    <a:pt x="1083" y="1511"/>
                    <a:pt x="1085" y="1507"/>
                    <a:pt x="1086" y="1503"/>
                  </a:cubicBezTo>
                  <a:cubicBezTo>
                    <a:pt x="1150" y="1591"/>
                    <a:pt x="1150" y="1591"/>
                    <a:pt x="1150" y="1591"/>
                  </a:cubicBezTo>
                  <a:cubicBezTo>
                    <a:pt x="1149" y="1594"/>
                    <a:pt x="1149" y="1594"/>
                    <a:pt x="1149" y="1594"/>
                  </a:cubicBezTo>
                  <a:cubicBezTo>
                    <a:pt x="1139" y="1592"/>
                    <a:pt x="1139" y="1592"/>
                    <a:pt x="1139" y="1592"/>
                  </a:cubicBezTo>
                  <a:cubicBezTo>
                    <a:pt x="1082" y="1514"/>
                    <a:pt x="1082" y="1514"/>
                    <a:pt x="1082" y="1514"/>
                  </a:cubicBezTo>
                  <a:moveTo>
                    <a:pt x="1087" y="1498"/>
                  </a:moveTo>
                  <a:cubicBezTo>
                    <a:pt x="1091" y="1488"/>
                    <a:pt x="1091" y="1488"/>
                    <a:pt x="1091" y="1488"/>
                  </a:cubicBezTo>
                  <a:cubicBezTo>
                    <a:pt x="1156" y="1575"/>
                    <a:pt x="1156" y="1575"/>
                    <a:pt x="1156" y="1575"/>
                  </a:cubicBezTo>
                  <a:cubicBezTo>
                    <a:pt x="1154" y="1579"/>
                    <a:pt x="1153" y="1583"/>
                    <a:pt x="1152" y="1586"/>
                  </a:cubicBezTo>
                  <a:cubicBezTo>
                    <a:pt x="1087" y="1498"/>
                    <a:pt x="1087" y="1498"/>
                    <a:pt x="1087" y="1498"/>
                  </a:cubicBezTo>
                  <a:moveTo>
                    <a:pt x="1092" y="1483"/>
                  </a:moveTo>
                  <a:cubicBezTo>
                    <a:pt x="1096" y="1472"/>
                    <a:pt x="1096" y="1472"/>
                    <a:pt x="1096" y="1472"/>
                  </a:cubicBezTo>
                  <a:cubicBezTo>
                    <a:pt x="1161" y="1558"/>
                    <a:pt x="1161" y="1558"/>
                    <a:pt x="1161" y="1558"/>
                  </a:cubicBezTo>
                  <a:cubicBezTo>
                    <a:pt x="1160" y="1562"/>
                    <a:pt x="1158" y="1566"/>
                    <a:pt x="1157" y="1570"/>
                  </a:cubicBezTo>
                  <a:cubicBezTo>
                    <a:pt x="1092" y="1483"/>
                    <a:pt x="1092" y="1483"/>
                    <a:pt x="1092" y="1483"/>
                  </a:cubicBezTo>
                  <a:moveTo>
                    <a:pt x="1097" y="1467"/>
                  </a:moveTo>
                  <a:cubicBezTo>
                    <a:pt x="1101" y="1456"/>
                    <a:pt x="1101" y="1456"/>
                    <a:pt x="1101" y="1456"/>
                  </a:cubicBezTo>
                  <a:cubicBezTo>
                    <a:pt x="1166" y="1541"/>
                    <a:pt x="1166" y="1541"/>
                    <a:pt x="1166" y="1541"/>
                  </a:cubicBezTo>
                  <a:cubicBezTo>
                    <a:pt x="1165" y="1545"/>
                    <a:pt x="1164" y="1549"/>
                    <a:pt x="1163" y="1552"/>
                  </a:cubicBezTo>
                  <a:cubicBezTo>
                    <a:pt x="1097" y="1467"/>
                    <a:pt x="1097" y="1467"/>
                    <a:pt x="1097" y="1467"/>
                  </a:cubicBezTo>
                  <a:moveTo>
                    <a:pt x="1102" y="1451"/>
                  </a:moveTo>
                  <a:cubicBezTo>
                    <a:pt x="1106" y="1440"/>
                    <a:pt x="1106" y="1440"/>
                    <a:pt x="1106" y="1440"/>
                  </a:cubicBezTo>
                  <a:cubicBezTo>
                    <a:pt x="1171" y="1525"/>
                    <a:pt x="1171" y="1525"/>
                    <a:pt x="1171" y="1525"/>
                  </a:cubicBezTo>
                  <a:cubicBezTo>
                    <a:pt x="1170" y="1529"/>
                    <a:pt x="1169" y="1532"/>
                    <a:pt x="1168" y="1536"/>
                  </a:cubicBezTo>
                  <a:cubicBezTo>
                    <a:pt x="1102" y="1451"/>
                    <a:pt x="1102" y="1451"/>
                    <a:pt x="1102" y="1451"/>
                  </a:cubicBezTo>
                  <a:moveTo>
                    <a:pt x="1108" y="1435"/>
                  </a:moveTo>
                  <a:cubicBezTo>
                    <a:pt x="1111" y="1424"/>
                    <a:pt x="1111" y="1424"/>
                    <a:pt x="1111" y="1424"/>
                  </a:cubicBezTo>
                  <a:cubicBezTo>
                    <a:pt x="1176" y="1508"/>
                    <a:pt x="1176" y="1508"/>
                    <a:pt x="1176" y="1508"/>
                  </a:cubicBezTo>
                  <a:cubicBezTo>
                    <a:pt x="1175" y="1512"/>
                    <a:pt x="1174" y="1516"/>
                    <a:pt x="1173" y="1520"/>
                  </a:cubicBezTo>
                  <a:cubicBezTo>
                    <a:pt x="1108" y="1435"/>
                    <a:pt x="1108" y="1435"/>
                    <a:pt x="1108" y="1435"/>
                  </a:cubicBezTo>
                  <a:moveTo>
                    <a:pt x="1113" y="1418"/>
                  </a:moveTo>
                  <a:cubicBezTo>
                    <a:pt x="1116" y="1409"/>
                    <a:pt x="1116" y="1409"/>
                    <a:pt x="1116" y="1409"/>
                  </a:cubicBezTo>
                  <a:cubicBezTo>
                    <a:pt x="1181" y="1493"/>
                    <a:pt x="1181" y="1493"/>
                    <a:pt x="1181" y="1493"/>
                  </a:cubicBezTo>
                  <a:cubicBezTo>
                    <a:pt x="1178" y="1503"/>
                    <a:pt x="1178" y="1503"/>
                    <a:pt x="1178" y="1503"/>
                  </a:cubicBezTo>
                  <a:cubicBezTo>
                    <a:pt x="1113" y="1418"/>
                    <a:pt x="1113" y="1418"/>
                    <a:pt x="1113" y="1418"/>
                  </a:cubicBezTo>
                  <a:moveTo>
                    <a:pt x="1117" y="1404"/>
                  </a:moveTo>
                  <a:cubicBezTo>
                    <a:pt x="1120" y="1395"/>
                    <a:pt x="1120" y="1395"/>
                    <a:pt x="1120" y="1395"/>
                  </a:cubicBezTo>
                  <a:cubicBezTo>
                    <a:pt x="1185" y="1479"/>
                    <a:pt x="1185" y="1479"/>
                    <a:pt x="1185" y="1479"/>
                  </a:cubicBezTo>
                  <a:cubicBezTo>
                    <a:pt x="1182" y="1488"/>
                    <a:pt x="1182" y="1488"/>
                    <a:pt x="1182" y="1488"/>
                  </a:cubicBezTo>
                  <a:cubicBezTo>
                    <a:pt x="1117" y="1404"/>
                    <a:pt x="1117" y="1404"/>
                    <a:pt x="1117" y="1404"/>
                  </a:cubicBezTo>
                  <a:moveTo>
                    <a:pt x="1122" y="1391"/>
                  </a:moveTo>
                  <a:cubicBezTo>
                    <a:pt x="1124" y="1383"/>
                    <a:pt x="1124" y="1383"/>
                    <a:pt x="1124" y="1383"/>
                  </a:cubicBezTo>
                  <a:cubicBezTo>
                    <a:pt x="1188" y="1467"/>
                    <a:pt x="1188" y="1467"/>
                    <a:pt x="1188" y="1467"/>
                  </a:cubicBezTo>
                  <a:cubicBezTo>
                    <a:pt x="1186" y="1475"/>
                    <a:pt x="1186" y="1475"/>
                    <a:pt x="1186" y="1475"/>
                  </a:cubicBezTo>
                  <a:cubicBezTo>
                    <a:pt x="1122" y="1391"/>
                    <a:pt x="1122" y="1391"/>
                    <a:pt x="1122" y="1391"/>
                  </a:cubicBezTo>
                  <a:moveTo>
                    <a:pt x="1125" y="1379"/>
                  </a:moveTo>
                  <a:cubicBezTo>
                    <a:pt x="1128" y="1371"/>
                    <a:pt x="1128" y="1371"/>
                    <a:pt x="1128" y="1371"/>
                  </a:cubicBezTo>
                  <a:cubicBezTo>
                    <a:pt x="1192" y="1455"/>
                    <a:pt x="1192" y="1455"/>
                    <a:pt x="1192" y="1455"/>
                  </a:cubicBezTo>
                  <a:cubicBezTo>
                    <a:pt x="1190" y="1462"/>
                    <a:pt x="1190" y="1462"/>
                    <a:pt x="1190" y="1462"/>
                  </a:cubicBezTo>
                  <a:cubicBezTo>
                    <a:pt x="1125" y="1379"/>
                    <a:pt x="1125" y="1379"/>
                    <a:pt x="1125" y="1379"/>
                  </a:cubicBezTo>
                  <a:moveTo>
                    <a:pt x="1129" y="1367"/>
                  </a:moveTo>
                  <a:cubicBezTo>
                    <a:pt x="1130" y="1364"/>
                    <a:pt x="1131" y="1361"/>
                    <a:pt x="1132" y="1358"/>
                  </a:cubicBezTo>
                  <a:cubicBezTo>
                    <a:pt x="1196" y="1441"/>
                    <a:pt x="1196" y="1441"/>
                    <a:pt x="1196" y="1441"/>
                  </a:cubicBezTo>
                  <a:cubicBezTo>
                    <a:pt x="1193" y="1450"/>
                    <a:pt x="1193" y="1450"/>
                    <a:pt x="1193" y="1450"/>
                  </a:cubicBezTo>
                  <a:cubicBezTo>
                    <a:pt x="1129" y="1367"/>
                    <a:pt x="1129" y="1367"/>
                    <a:pt x="1129" y="1367"/>
                  </a:cubicBezTo>
                  <a:moveTo>
                    <a:pt x="1042" y="1408"/>
                  </a:moveTo>
                  <a:cubicBezTo>
                    <a:pt x="1041" y="1411"/>
                    <a:pt x="1040" y="1415"/>
                    <a:pt x="1039" y="1418"/>
                  </a:cubicBezTo>
                  <a:cubicBezTo>
                    <a:pt x="1017" y="1386"/>
                    <a:pt x="1017" y="1386"/>
                    <a:pt x="1017" y="1386"/>
                  </a:cubicBezTo>
                  <a:cubicBezTo>
                    <a:pt x="1027" y="1387"/>
                    <a:pt x="1027" y="1387"/>
                    <a:pt x="1027" y="1387"/>
                  </a:cubicBezTo>
                  <a:cubicBezTo>
                    <a:pt x="1042" y="1408"/>
                    <a:pt x="1042" y="1408"/>
                    <a:pt x="1042" y="1408"/>
                  </a:cubicBezTo>
                  <a:moveTo>
                    <a:pt x="1032" y="1387"/>
                  </a:moveTo>
                  <a:cubicBezTo>
                    <a:pt x="1038" y="1387"/>
                    <a:pt x="1043" y="1387"/>
                    <a:pt x="1048" y="1387"/>
                  </a:cubicBezTo>
                  <a:cubicBezTo>
                    <a:pt x="1047" y="1391"/>
                    <a:pt x="1045" y="1397"/>
                    <a:pt x="1043" y="1403"/>
                  </a:cubicBezTo>
                  <a:cubicBezTo>
                    <a:pt x="1032" y="1387"/>
                    <a:pt x="1032" y="1387"/>
                    <a:pt x="1032" y="1387"/>
                  </a:cubicBezTo>
                  <a:moveTo>
                    <a:pt x="1037" y="1423"/>
                  </a:moveTo>
                  <a:cubicBezTo>
                    <a:pt x="1036" y="1426"/>
                    <a:pt x="1035" y="1429"/>
                    <a:pt x="1034" y="1433"/>
                  </a:cubicBezTo>
                  <a:cubicBezTo>
                    <a:pt x="1002" y="1386"/>
                    <a:pt x="1002" y="1386"/>
                    <a:pt x="1002" y="1386"/>
                  </a:cubicBezTo>
                  <a:cubicBezTo>
                    <a:pt x="1012" y="1386"/>
                    <a:pt x="1012" y="1386"/>
                    <a:pt x="1012" y="1386"/>
                  </a:cubicBezTo>
                  <a:cubicBezTo>
                    <a:pt x="1037" y="1423"/>
                    <a:pt x="1037" y="1423"/>
                    <a:pt x="1037" y="1423"/>
                  </a:cubicBezTo>
                  <a:moveTo>
                    <a:pt x="1033" y="1438"/>
                  </a:moveTo>
                  <a:cubicBezTo>
                    <a:pt x="1032" y="1441"/>
                    <a:pt x="1031" y="1445"/>
                    <a:pt x="1030" y="1448"/>
                  </a:cubicBezTo>
                  <a:cubicBezTo>
                    <a:pt x="987" y="1386"/>
                    <a:pt x="987" y="1386"/>
                    <a:pt x="987" y="1386"/>
                  </a:cubicBezTo>
                  <a:cubicBezTo>
                    <a:pt x="997" y="1386"/>
                    <a:pt x="997" y="1386"/>
                    <a:pt x="997" y="1386"/>
                  </a:cubicBezTo>
                  <a:cubicBezTo>
                    <a:pt x="1033" y="1438"/>
                    <a:pt x="1033" y="1438"/>
                    <a:pt x="1033" y="1438"/>
                  </a:cubicBezTo>
                  <a:moveTo>
                    <a:pt x="1028" y="1453"/>
                  </a:moveTo>
                  <a:cubicBezTo>
                    <a:pt x="1026" y="1459"/>
                    <a:pt x="1026" y="1459"/>
                    <a:pt x="1026" y="1459"/>
                  </a:cubicBezTo>
                  <a:cubicBezTo>
                    <a:pt x="1021" y="1459"/>
                    <a:pt x="1021" y="1459"/>
                    <a:pt x="1021" y="1459"/>
                  </a:cubicBezTo>
                  <a:cubicBezTo>
                    <a:pt x="970" y="1385"/>
                    <a:pt x="970" y="1385"/>
                    <a:pt x="970" y="1385"/>
                  </a:cubicBezTo>
                  <a:cubicBezTo>
                    <a:pt x="981" y="1385"/>
                    <a:pt x="981" y="1385"/>
                    <a:pt x="981" y="1385"/>
                  </a:cubicBezTo>
                  <a:cubicBezTo>
                    <a:pt x="1028" y="1453"/>
                    <a:pt x="1028" y="1453"/>
                    <a:pt x="1028" y="1453"/>
                  </a:cubicBezTo>
                  <a:moveTo>
                    <a:pt x="785" y="1408"/>
                  </a:moveTo>
                  <a:cubicBezTo>
                    <a:pt x="797" y="1427"/>
                    <a:pt x="797" y="1427"/>
                    <a:pt x="797" y="1427"/>
                  </a:cubicBezTo>
                  <a:cubicBezTo>
                    <a:pt x="778" y="1443"/>
                    <a:pt x="760" y="1453"/>
                    <a:pt x="738" y="1459"/>
                  </a:cubicBezTo>
                  <a:cubicBezTo>
                    <a:pt x="731" y="1451"/>
                    <a:pt x="722" y="1443"/>
                    <a:pt x="714" y="1436"/>
                  </a:cubicBezTo>
                  <a:cubicBezTo>
                    <a:pt x="738" y="1432"/>
                    <a:pt x="763" y="1425"/>
                    <a:pt x="785" y="1408"/>
                  </a:cubicBezTo>
                  <a:moveTo>
                    <a:pt x="705" y="1428"/>
                  </a:moveTo>
                  <a:cubicBezTo>
                    <a:pt x="693" y="1418"/>
                    <a:pt x="680" y="1409"/>
                    <a:pt x="668" y="1402"/>
                  </a:cubicBezTo>
                  <a:cubicBezTo>
                    <a:pt x="685" y="1401"/>
                    <a:pt x="703" y="1398"/>
                    <a:pt x="723" y="1394"/>
                  </a:cubicBezTo>
                  <a:cubicBezTo>
                    <a:pt x="739" y="1390"/>
                    <a:pt x="753" y="1386"/>
                    <a:pt x="767" y="1380"/>
                  </a:cubicBezTo>
                  <a:cubicBezTo>
                    <a:pt x="771" y="1386"/>
                    <a:pt x="776" y="1395"/>
                    <a:pt x="782" y="1403"/>
                  </a:cubicBezTo>
                  <a:cubicBezTo>
                    <a:pt x="758" y="1421"/>
                    <a:pt x="730" y="1426"/>
                    <a:pt x="705" y="1428"/>
                  </a:cubicBezTo>
                  <a:moveTo>
                    <a:pt x="801" y="1432"/>
                  </a:moveTo>
                  <a:cubicBezTo>
                    <a:pt x="807" y="1443"/>
                    <a:pt x="812" y="1451"/>
                    <a:pt x="815" y="1454"/>
                  </a:cubicBezTo>
                  <a:cubicBezTo>
                    <a:pt x="822" y="1455"/>
                    <a:pt x="835" y="1456"/>
                    <a:pt x="850" y="1456"/>
                  </a:cubicBezTo>
                  <a:cubicBezTo>
                    <a:pt x="843" y="1469"/>
                    <a:pt x="832" y="1480"/>
                    <a:pt x="822" y="1487"/>
                  </a:cubicBezTo>
                  <a:cubicBezTo>
                    <a:pt x="809" y="1473"/>
                    <a:pt x="782" y="1474"/>
                    <a:pt x="765" y="1496"/>
                  </a:cubicBezTo>
                  <a:cubicBezTo>
                    <a:pt x="759" y="1485"/>
                    <a:pt x="752" y="1475"/>
                    <a:pt x="743" y="1465"/>
                  </a:cubicBezTo>
                  <a:cubicBezTo>
                    <a:pt x="764" y="1460"/>
                    <a:pt x="784" y="1449"/>
                    <a:pt x="801" y="1432"/>
                  </a:cubicBezTo>
                  <a:moveTo>
                    <a:pt x="824" y="1523"/>
                  </a:moveTo>
                  <a:cubicBezTo>
                    <a:pt x="829" y="1512"/>
                    <a:pt x="829" y="1502"/>
                    <a:pt x="826" y="1494"/>
                  </a:cubicBezTo>
                  <a:cubicBezTo>
                    <a:pt x="839" y="1483"/>
                    <a:pt x="850" y="1471"/>
                    <a:pt x="858" y="1457"/>
                  </a:cubicBezTo>
                  <a:cubicBezTo>
                    <a:pt x="874" y="1458"/>
                    <a:pt x="893" y="1459"/>
                    <a:pt x="913" y="1460"/>
                  </a:cubicBezTo>
                  <a:cubicBezTo>
                    <a:pt x="910" y="1470"/>
                    <a:pt x="904" y="1482"/>
                    <a:pt x="896" y="1493"/>
                  </a:cubicBezTo>
                  <a:cubicBezTo>
                    <a:pt x="888" y="1477"/>
                    <a:pt x="862" y="1475"/>
                    <a:pt x="848" y="1494"/>
                  </a:cubicBezTo>
                  <a:cubicBezTo>
                    <a:pt x="835" y="1513"/>
                    <a:pt x="828" y="1536"/>
                    <a:pt x="830" y="1560"/>
                  </a:cubicBezTo>
                  <a:cubicBezTo>
                    <a:pt x="825" y="1564"/>
                    <a:pt x="819" y="1567"/>
                    <a:pt x="814" y="1569"/>
                  </a:cubicBezTo>
                  <a:cubicBezTo>
                    <a:pt x="815" y="1553"/>
                    <a:pt x="819" y="1537"/>
                    <a:pt x="824" y="1523"/>
                  </a:cubicBezTo>
                  <a:moveTo>
                    <a:pt x="880" y="1574"/>
                  </a:moveTo>
                  <a:cubicBezTo>
                    <a:pt x="894" y="1599"/>
                    <a:pt x="911" y="1603"/>
                    <a:pt x="933" y="1603"/>
                  </a:cubicBezTo>
                  <a:cubicBezTo>
                    <a:pt x="960" y="1603"/>
                    <a:pt x="958" y="1635"/>
                    <a:pt x="940" y="1638"/>
                  </a:cubicBezTo>
                  <a:cubicBezTo>
                    <a:pt x="902" y="1646"/>
                    <a:pt x="868" y="1626"/>
                    <a:pt x="851" y="1593"/>
                  </a:cubicBezTo>
                  <a:cubicBezTo>
                    <a:pt x="837" y="1567"/>
                    <a:pt x="833" y="1529"/>
                    <a:pt x="852" y="1501"/>
                  </a:cubicBezTo>
                  <a:cubicBezTo>
                    <a:pt x="868" y="1478"/>
                    <a:pt x="898" y="1485"/>
                    <a:pt x="885" y="1518"/>
                  </a:cubicBezTo>
                  <a:cubicBezTo>
                    <a:pt x="879" y="1534"/>
                    <a:pt x="869" y="1553"/>
                    <a:pt x="880" y="1574"/>
                  </a:cubicBezTo>
                  <a:moveTo>
                    <a:pt x="831" y="1569"/>
                  </a:moveTo>
                  <a:cubicBezTo>
                    <a:pt x="833" y="1580"/>
                    <a:pt x="836" y="1591"/>
                    <a:pt x="842" y="1602"/>
                  </a:cubicBezTo>
                  <a:cubicBezTo>
                    <a:pt x="846" y="1611"/>
                    <a:pt x="851" y="1618"/>
                    <a:pt x="856" y="1624"/>
                  </a:cubicBezTo>
                  <a:cubicBezTo>
                    <a:pt x="852" y="1630"/>
                    <a:pt x="847" y="1637"/>
                    <a:pt x="843" y="1644"/>
                  </a:cubicBezTo>
                  <a:cubicBezTo>
                    <a:pt x="823" y="1623"/>
                    <a:pt x="815" y="1600"/>
                    <a:pt x="814" y="1577"/>
                  </a:cubicBezTo>
                  <a:cubicBezTo>
                    <a:pt x="820" y="1575"/>
                    <a:pt x="825" y="1572"/>
                    <a:pt x="831" y="1569"/>
                  </a:cubicBezTo>
                  <a:moveTo>
                    <a:pt x="862" y="1629"/>
                  </a:moveTo>
                  <a:cubicBezTo>
                    <a:pt x="872" y="1637"/>
                    <a:pt x="883" y="1643"/>
                    <a:pt x="897" y="1645"/>
                  </a:cubicBezTo>
                  <a:cubicBezTo>
                    <a:pt x="890" y="1652"/>
                    <a:pt x="884" y="1658"/>
                    <a:pt x="878" y="1665"/>
                  </a:cubicBezTo>
                  <a:cubicBezTo>
                    <a:pt x="867" y="1662"/>
                    <a:pt x="857" y="1656"/>
                    <a:pt x="848" y="1649"/>
                  </a:cubicBezTo>
                  <a:cubicBezTo>
                    <a:pt x="853" y="1642"/>
                    <a:pt x="857" y="1635"/>
                    <a:pt x="862" y="1629"/>
                  </a:cubicBezTo>
                  <a:moveTo>
                    <a:pt x="906" y="1646"/>
                  </a:moveTo>
                  <a:cubicBezTo>
                    <a:pt x="918" y="1648"/>
                    <a:pt x="931" y="1647"/>
                    <a:pt x="945" y="1644"/>
                  </a:cubicBezTo>
                  <a:cubicBezTo>
                    <a:pt x="961" y="1641"/>
                    <a:pt x="969" y="1619"/>
                    <a:pt x="962" y="1605"/>
                  </a:cubicBezTo>
                  <a:cubicBezTo>
                    <a:pt x="969" y="1601"/>
                    <a:pt x="976" y="1597"/>
                    <a:pt x="983" y="1593"/>
                  </a:cubicBezTo>
                  <a:cubicBezTo>
                    <a:pt x="978" y="1609"/>
                    <a:pt x="973" y="1624"/>
                    <a:pt x="970" y="1635"/>
                  </a:cubicBezTo>
                  <a:cubicBezTo>
                    <a:pt x="973" y="1641"/>
                    <a:pt x="978" y="1647"/>
                    <a:pt x="983" y="1655"/>
                  </a:cubicBezTo>
                  <a:cubicBezTo>
                    <a:pt x="977" y="1658"/>
                    <a:pt x="970" y="1662"/>
                    <a:pt x="964" y="1668"/>
                  </a:cubicBezTo>
                  <a:cubicBezTo>
                    <a:pt x="957" y="1664"/>
                    <a:pt x="949" y="1664"/>
                    <a:pt x="938" y="1667"/>
                  </a:cubicBezTo>
                  <a:cubicBezTo>
                    <a:pt x="921" y="1672"/>
                    <a:pt x="903" y="1672"/>
                    <a:pt x="885" y="1668"/>
                  </a:cubicBezTo>
                  <a:cubicBezTo>
                    <a:pt x="892" y="1660"/>
                    <a:pt x="899" y="1653"/>
                    <a:pt x="906" y="1646"/>
                  </a:cubicBezTo>
                  <a:moveTo>
                    <a:pt x="958" y="1599"/>
                  </a:moveTo>
                  <a:cubicBezTo>
                    <a:pt x="954" y="1596"/>
                    <a:pt x="948" y="1593"/>
                    <a:pt x="941" y="1593"/>
                  </a:cubicBezTo>
                  <a:cubicBezTo>
                    <a:pt x="936" y="1593"/>
                    <a:pt x="932" y="1593"/>
                    <a:pt x="927" y="1593"/>
                  </a:cubicBezTo>
                  <a:cubicBezTo>
                    <a:pt x="915" y="1593"/>
                    <a:pt x="906" y="1593"/>
                    <a:pt x="898" y="1584"/>
                  </a:cubicBezTo>
                  <a:cubicBezTo>
                    <a:pt x="906" y="1576"/>
                    <a:pt x="914" y="1567"/>
                    <a:pt x="922" y="1559"/>
                  </a:cubicBezTo>
                  <a:cubicBezTo>
                    <a:pt x="940" y="1572"/>
                    <a:pt x="969" y="1565"/>
                    <a:pt x="977" y="1543"/>
                  </a:cubicBezTo>
                  <a:cubicBezTo>
                    <a:pt x="980" y="1532"/>
                    <a:pt x="979" y="1521"/>
                    <a:pt x="973" y="1513"/>
                  </a:cubicBezTo>
                  <a:cubicBezTo>
                    <a:pt x="991" y="1498"/>
                    <a:pt x="1007" y="1486"/>
                    <a:pt x="1021" y="1477"/>
                  </a:cubicBezTo>
                  <a:cubicBezTo>
                    <a:pt x="1009" y="1512"/>
                    <a:pt x="997" y="1551"/>
                    <a:pt x="986" y="1584"/>
                  </a:cubicBezTo>
                  <a:cubicBezTo>
                    <a:pt x="977" y="1588"/>
                    <a:pt x="968" y="1593"/>
                    <a:pt x="958" y="1599"/>
                  </a:cubicBezTo>
                  <a:moveTo>
                    <a:pt x="917" y="1524"/>
                  </a:moveTo>
                  <a:cubicBezTo>
                    <a:pt x="922" y="1510"/>
                    <a:pt x="937" y="1503"/>
                    <a:pt x="952" y="1508"/>
                  </a:cubicBezTo>
                  <a:cubicBezTo>
                    <a:pt x="966" y="1512"/>
                    <a:pt x="974" y="1527"/>
                    <a:pt x="969" y="1541"/>
                  </a:cubicBezTo>
                  <a:cubicBezTo>
                    <a:pt x="964" y="1554"/>
                    <a:pt x="949" y="1562"/>
                    <a:pt x="934" y="1557"/>
                  </a:cubicBezTo>
                  <a:cubicBezTo>
                    <a:pt x="920" y="1552"/>
                    <a:pt x="912" y="1537"/>
                    <a:pt x="917" y="1524"/>
                  </a:cubicBezTo>
                  <a:moveTo>
                    <a:pt x="968" y="1506"/>
                  </a:moveTo>
                  <a:cubicBezTo>
                    <a:pt x="964" y="1503"/>
                    <a:pt x="959" y="1501"/>
                    <a:pt x="954" y="1500"/>
                  </a:cubicBezTo>
                  <a:cubicBezTo>
                    <a:pt x="934" y="1495"/>
                    <a:pt x="917" y="1503"/>
                    <a:pt x="910" y="1521"/>
                  </a:cubicBezTo>
                  <a:cubicBezTo>
                    <a:pt x="906" y="1532"/>
                    <a:pt x="908" y="1545"/>
                    <a:pt x="916" y="1554"/>
                  </a:cubicBezTo>
                  <a:cubicBezTo>
                    <a:pt x="908" y="1561"/>
                    <a:pt x="900" y="1570"/>
                    <a:pt x="893" y="1578"/>
                  </a:cubicBezTo>
                  <a:cubicBezTo>
                    <a:pt x="891" y="1576"/>
                    <a:pt x="890" y="1574"/>
                    <a:pt x="889" y="1572"/>
                  </a:cubicBezTo>
                  <a:cubicBezTo>
                    <a:pt x="876" y="1549"/>
                    <a:pt x="889" y="1534"/>
                    <a:pt x="896" y="1517"/>
                  </a:cubicBezTo>
                  <a:cubicBezTo>
                    <a:pt x="898" y="1511"/>
                    <a:pt x="898" y="1507"/>
                    <a:pt x="898" y="1502"/>
                  </a:cubicBezTo>
                  <a:cubicBezTo>
                    <a:pt x="909" y="1488"/>
                    <a:pt x="916" y="1473"/>
                    <a:pt x="920" y="1460"/>
                  </a:cubicBezTo>
                  <a:cubicBezTo>
                    <a:pt x="956" y="1462"/>
                    <a:pt x="994" y="1464"/>
                    <a:pt x="1022" y="1466"/>
                  </a:cubicBezTo>
                  <a:cubicBezTo>
                    <a:pt x="1007" y="1475"/>
                    <a:pt x="988" y="1489"/>
                    <a:pt x="968" y="1506"/>
                  </a:cubicBezTo>
                  <a:moveTo>
                    <a:pt x="1015" y="1458"/>
                  </a:moveTo>
                  <a:cubicBezTo>
                    <a:pt x="1011" y="1458"/>
                    <a:pt x="1007" y="1458"/>
                    <a:pt x="1003" y="1457"/>
                  </a:cubicBezTo>
                  <a:cubicBezTo>
                    <a:pt x="953" y="1385"/>
                    <a:pt x="953" y="1385"/>
                    <a:pt x="953" y="1385"/>
                  </a:cubicBezTo>
                  <a:cubicBezTo>
                    <a:pt x="964" y="1385"/>
                    <a:pt x="964" y="1385"/>
                    <a:pt x="964" y="1385"/>
                  </a:cubicBezTo>
                  <a:cubicBezTo>
                    <a:pt x="1015" y="1458"/>
                    <a:pt x="1015" y="1458"/>
                    <a:pt x="1015" y="1458"/>
                  </a:cubicBezTo>
                  <a:moveTo>
                    <a:pt x="998" y="1457"/>
                  </a:moveTo>
                  <a:cubicBezTo>
                    <a:pt x="994" y="1457"/>
                    <a:pt x="990" y="1457"/>
                    <a:pt x="986" y="1456"/>
                  </a:cubicBezTo>
                  <a:cubicBezTo>
                    <a:pt x="936" y="1384"/>
                    <a:pt x="936" y="1384"/>
                    <a:pt x="936" y="1384"/>
                  </a:cubicBezTo>
                  <a:cubicBezTo>
                    <a:pt x="947" y="1384"/>
                    <a:pt x="947" y="1384"/>
                    <a:pt x="947" y="1384"/>
                  </a:cubicBezTo>
                  <a:cubicBezTo>
                    <a:pt x="998" y="1457"/>
                    <a:pt x="998" y="1457"/>
                    <a:pt x="998" y="1457"/>
                  </a:cubicBezTo>
                  <a:moveTo>
                    <a:pt x="981" y="1456"/>
                  </a:moveTo>
                  <a:cubicBezTo>
                    <a:pt x="968" y="1455"/>
                    <a:pt x="968" y="1455"/>
                    <a:pt x="968" y="1455"/>
                  </a:cubicBezTo>
                  <a:cubicBezTo>
                    <a:pt x="919" y="1384"/>
                    <a:pt x="919" y="1384"/>
                    <a:pt x="919" y="1384"/>
                  </a:cubicBezTo>
                  <a:cubicBezTo>
                    <a:pt x="931" y="1384"/>
                    <a:pt x="931" y="1384"/>
                    <a:pt x="931" y="1384"/>
                  </a:cubicBezTo>
                  <a:cubicBezTo>
                    <a:pt x="981" y="1456"/>
                    <a:pt x="981" y="1456"/>
                    <a:pt x="981" y="1456"/>
                  </a:cubicBezTo>
                  <a:moveTo>
                    <a:pt x="963" y="1455"/>
                  </a:moveTo>
                  <a:cubicBezTo>
                    <a:pt x="953" y="1454"/>
                    <a:pt x="953" y="1454"/>
                    <a:pt x="953" y="1454"/>
                  </a:cubicBezTo>
                  <a:cubicBezTo>
                    <a:pt x="903" y="1383"/>
                    <a:pt x="903" y="1383"/>
                    <a:pt x="903" y="1383"/>
                  </a:cubicBezTo>
                  <a:cubicBezTo>
                    <a:pt x="914" y="1383"/>
                    <a:pt x="914" y="1383"/>
                    <a:pt x="914" y="1383"/>
                  </a:cubicBezTo>
                  <a:cubicBezTo>
                    <a:pt x="963" y="1455"/>
                    <a:pt x="963" y="1455"/>
                    <a:pt x="963" y="1455"/>
                  </a:cubicBezTo>
                  <a:moveTo>
                    <a:pt x="948" y="1454"/>
                  </a:moveTo>
                  <a:cubicBezTo>
                    <a:pt x="936" y="1454"/>
                    <a:pt x="936" y="1454"/>
                    <a:pt x="936" y="1454"/>
                  </a:cubicBezTo>
                  <a:cubicBezTo>
                    <a:pt x="887" y="1382"/>
                    <a:pt x="887" y="1382"/>
                    <a:pt x="887" y="1382"/>
                  </a:cubicBezTo>
                  <a:cubicBezTo>
                    <a:pt x="898" y="1383"/>
                    <a:pt x="898" y="1383"/>
                    <a:pt x="898" y="1383"/>
                  </a:cubicBezTo>
                  <a:cubicBezTo>
                    <a:pt x="948" y="1454"/>
                    <a:pt x="948" y="1454"/>
                    <a:pt x="948" y="1454"/>
                  </a:cubicBezTo>
                  <a:moveTo>
                    <a:pt x="931" y="1453"/>
                  </a:moveTo>
                  <a:cubicBezTo>
                    <a:pt x="918" y="1453"/>
                    <a:pt x="918" y="1453"/>
                    <a:pt x="918" y="1453"/>
                  </a:cubicBezTo>
                  <a:cubicBezTo>
                    <a:pt x="871" y="1382"/>
                    <a:pt x="871" y="1382"/>
                    <a:pt x="871" y="1382"/>
                  </a:cubicBezTo>
                  <a:cubicBezTo>
                    <a:pt x="882" y="1382"/>
                    <a:pt x="882" y="1382"/>
                    <a:pt x="882" y="1382"/>
                  </a:cubicBezTo>
                  <a:cubicBezTo>
                    <a:pt x="931" y="1453"/>
                    <a:pt x="931" y="1453"/>
                    <a:pt x="931" y="1453"/>
                  </a:cubicBezTo>
                  <a:moveTo>
                    <a:pt x="912" y="1452"/>
                  </a:moveTo>
                  <a:cubicBezTo>
                    <a:pt x="898" y="1451"/>
                    <a:pt x="898" y="1451"/>
                    <a:pt x="898" y="1451"/>
                  </a:cubicBezTo>
                  <a:cubicBezTo>
                    <a:pt x="851" y="1381"/>
                    <a:pt x="851" y="1381"/>
                    <a:pt x="851" y="1381"/>
                  </a:cubicBezTo>
                  <a:cubicBezTo>
                    <a:pt x="866" y="1382"/>
                    <a:pt x="866" y="1382"/>
                    <a:pt x="866" y="1382"/>
                  </a:cubicBezTo>
                  <a:cubicBezTo>
                    <a:pt x="912" y="1452"/>
                    <a:pt x="912" y="1452"/>
                    <a:pt x="912" y="1452"/>
                  </a:cubicBezTo>
                  <a:moveTo>
                    <a:pt x="893" y="1451"/>
                  </a:moveTo>
                  <a:cubicBezTo>
                    <a:pt x="880" y="1450"/>
                    <a:pt x="880" y="1450"/>
                    <a:pt x="880" y="1450"/>
                  </a:cubicBezTo>
                  <a:cubicBezTo>
                    <a:pt x="834" y="1380"/>
                    <a:pt x="834" y="1380"/>
                    <a:pt x="834" y="1380"/>
                  </a:cubicBezTo>
                  <a:cubicBezTo>
                    <a:pt x="846" y="1381"/>
                    <a:pt x="846" y="1381"/>
                    <a:pt x="846" y="1381"/>
                  </a:cubicBezTo>
                  <a:cubicBezTo>
                    <a:pt x="893" y="1451"/>
                    <a:pt x="893" y="1451"/>
                    <a:pt x="893" y="1451"/>
                  </a:cubicBezTo>
                  <a:moveTo>
                    <a:pt x="875" y="1450"/>
                  </a:moveTo>
                  <a:cubicBezTo>
                    <a:pt x="865" y="1450"/>
                    <a:pt x="865" y="1450"/>
                    <a:pt x="865" y="1450"/>
                  </a:cubicBezTo>
                  <a:cubicBezTo>
                    <a:pt x="818" y="1380"/>
                    <a:pt x="818" y="1380"/>
                    <a:pt x="818" y="1380"/>
                  </a:cubicBezTo>
                  <a:cubicBezTo>
                    <a:pt x="829" y="1380"/>
                    <a:pt x="829" y="1380"/>
                    <a:pt x="829" y="1380"/>
                  </a:cubicBezTo>
                  <a:cubicBezTo>
                    <a:pt x="875" y="1450"/>
                    <a:pt x="875" y="1450"/>
                    <a:pt x="875" y="1450"/>
                  </a:cubicBezTo>
                  <a:moveTo>
                    <a:pt x="860" y="1449"/>
                  </a:moveTo>
                  <a:cubicBezTo>
                    <a:pt x="850" y="1449"/>
                    <a:pt x="850" y="1449"/>
                    <a:pt x="850" y="1449"/>
                  </a:cubicBezTo>
                  <a:cubicBezTo>
                    <a:pt x="804" y="1379"/>
                    <a:pt x="804" y="1379"/>
                    <a:pt x="804" y="1379"/>
                  </a:cubicBezTo>
                  <a:cubicBezTo>
                    <a:pt x="813" y="1380"/>
                    <a:pt x="813" y="1380"/>
                    <a:pt x="813" y="1380"/>
                  </a:cubicBezTo>
                  <a:cubicBezTo>
                    <a:pt x="860" y="1449"/>
                    <a:pt x="860" y="1449"/>
                    <a:pt x="860" y="1449"/>
                  </a:cubicBezTo>
                  <a:moveTo>
                    <a:pt x="845" y="1449"/>
                  </a:moveTo>
                  <a:cubicBezTo>
                    <a:pt x="836" y="1448"/>
                    <a:pt x="836" y="1448"/>
                    <a:pt x="836" y="1448"/>
                  </a:cubicBezTo>
                  <a:cubicBezTo>
                    <a:pt x="790" y="1378"/>
                    <a:pt x="790" y="1378"/>
                    <a:pt x="790" y="1378"/>
                  </a:cubicBezTo>
                  <a:cubicBezTo>
                    <a:pt x="793" y="1379"/>
                    <a:pt x="796" y="1379"/>
                    <a:pt x="799" y="1379"/>
                  </a:cubicBezTo>
                  <a:cubicBezTo>
                    <a:pt x="845" y="1449"/>
                    <a:pt x="845" y="1449"/>
                    <a:pt x="845" y="1449"/>
                  </a:cubicBezTo>
                  <a:moveTo>
                    <a:pt x="831" y="1448"/>
                  </a:moveTo>
                  <a:cubicBezTo>
                    <a:pt x="827" y="1448"/>
                    <a:pt x="823" y="1447"/>
                    <a:pt x="820" y="1447"/>
                  </a:cubicBezTo>
                  <a:cubicBezTo>
                    <a:pt x="814" y="1438"/>
                    <a:pt x="788" y="1399"/>
                    <a:pt x="774" y="1378"/>
                  </a:cubicBezTo>
                  <a:cubicBezTo>
                    <a:pt x="778" y="1378"/>
                    <a:pt x="781" y="1378"/>
                    <a:pt x="785" y="1378"/>
                  </a:cubicBezTo>
                  <a:cubicBezTo>
                    <a:pt x="831" y="1448"/>
                    <a:pt x="831" y="1448"/>
                    <a:pt x="831" y="1448"/>
                  </a:cubicBezTo>
                  <a:moveTo>
                    <a:pt x="719" y="1384"/>
                  </a:moveTo>
                  <a:cubicBezTo>
                    <a:pt x="600" y="1410"/>
                    <a:pt x="527" y="1368"/>
                    <a:pt x="525" y="1307"/>
                  </a:cubicBezTo>
                  <a:cubicBezTo>
                    <a:pt x="523" y="1249"/>
                    <a:pt x="588" y="1207"/>
                    <a:pt x="677" y="1187"/>
                  </a:cubicBezTo>
                  <a:cubicBezTo>
                    <a:pt x="686" y="1172"/>
                    <a:pt x="698" y="1136"/>
                    <a:pt x="706" y="1117"/>
                  </a:cubicBezTo>
                  <a:cubicBezTo>
                    <a:pt x="714" y="1127"/>
                    <a:pt x="730" y="1158"/>
                    <a:pt x="742" y="1174"/>
                  </a:cubicBezTo>
                  <a:cubicBezTo>
                    <a:pt x="819" y="1143"/>
                    <a:pt x="868" y="1163"/>
                    <a:pt x="874" y="1236"/>
                  </a:cubicBezTo>
                  <a:cubicBezTo>
                    <a:pt x="879" y="1287"/>
                    <a:pt x="816" y="1362"/>
                    <a:pt x="719" y="1384"/>
                  </a:cubicBezTo>
                  <a:moveTo>
                    <a:pt x="513" y="1212"/>
                  </a:moveTo>
                  <a:cubicBezTo>
                    <a:pt x="518" y="1204"/>
                    <a:pt x="524" y="1195"/>
                    <a:pt x="532" y="1187"/>
                  </a:cubicBezTo>
                  <a:cubicBezTo>
                    <a:pt x="545" y="1190"/>
                    <a:pt x="545" y="1190"/>
                    <a:pt x="545" y="1190"/>
                  </a:cubicBezTo>
                  <a:cubicBezTo>
                    <a:pt x="566" y="1161"/>
                    <a:pt x="566" y="1161"/>
                    <a:pt x="566" y="1161"/>
                  </a:cubicBezTo>
                  <a:cubicBezTo>
                    <a:pt x="592" y="1185"/>
                    <a:pt x="592" y="1185"/>
                    <a:pt x="592" y="1185"/>
                  </a:cubicBezTo>
                  <a:cubicBezTo>
                    <a:pt x="605" y="1174"/>
                    <a:pt x="605" y="1174"/>
                    <a:pt x="605" y="1174"/>
                  </a:cubicBezTo>
                  <a:cubicBezTo>
                    <a:pt x="611" y="1180"/>
                    <a:pt x="618" y="1186"/>
                    <a:pt x="625" y="1190"/>
                  </a:cubicBezTo>
                  <a:cubicBezTo>
                    <a:pt x="585" y="1206"/>
                    <a:pt x="555" y="1227"/>
                    <a:pt x="537" y="1252"/>
                  </a:cubicBezTo>
                  <a:cubicBezTo>
                    <a:pt x="529" y="1243"/>
                    <a:pt x="520" y="1236"/>
                    <a:pt x="513" y="1233"/>
                  </a:cubicBezTo>
                  <a:cubicBezTo>
                    <a:pt x="520" y="1224"/>
                    <a:pt x="520" y="1224"/>
                    <a:pt x="520" y="1224"/>
                  </a:cubicBezTo>
                  <a:cubicBezTo>
                    <a:pt x="513" y="1212"/>
                    <a:pt x="513" y="1212"/>
                    <a:pt x="513" y="1212"/>
                  </a:cubicBezTo>
                  <a:moveTo>
                    <a:pt x="412" y="1093"/>
                  </a:moveTo>
                  <a:cubicBezTo>
                    <a:pt x="422" y="1081"/>
                    <a:pt x="433" y="1068"/>
                    <a:pt x="443" y="1054"/>
                  </a:cubicBezTo>
                  <a:cubicBezTo>
                    <a:pt x="446" y="1054"/>
                    <a:pt x="449" y="1054"/>
                    <a:pt x="453" y="1054"/>
                  </a:cubicBezTo>
                  <a:cubicBezTo>
                    <a:pt x="455" y="1064"/>
                    <a:pt x="460" y="1074"/>
                    <a:pt x="466" y="1083"/>
                  </a:cubicBezTo>
                  <a:cubicBezTo>
                    <a:pt x="455" y="1097"/>
                    <a:pt x="455" y="1097"/>
                    <a:pt x="455" y="1097"/>
                  </a:cubicBezTo>
                  <a:cubicBezTo>
                    <a:pt x="496" y="1139"/>
                    <a:pt x="496" y="1139"/>
                    <a:pt x="496" y="1139"/>
                  </a:cubicBezTo>
                  <a:cubicBezTo>
                    <a:pt x="439" y="1135"/>
                    <a:pt x="439" y="1135"/>
                    <a:pt x="439" y="1135"/>
                  </a:cubicBezTo>
                  <a:cubicBezTo>
                    <a:pt x="460" y="1182"/>
                    <a:pt x="460" y="1182"/>
                    <a:pt x="460" y="1182"/>
                  </a:cubicBezTo>
                  <a:cubicBezTo>
                    <a:pt x="437" y="1172"/>
                    <a:pt x="437" y="1172"/>
                    <a:pt x="437" y="1172"/>
                  </a:cubicBezTo>
                  <a:cubicBezTo>
                    <a:pt x="437" y="1147"/>
                    <a:pt x="428" y="1115"/>
                    <a:pt x="412" y="1093"/>
                  </a:cubicBezTo>
                  <a:moveTo>
                    <a:pt x="427" y="1168"/>
                  </a:moveTo>
                  <a:cubicBezTo>
                    <a:pt x="408" y="1160"/>
                    <a:pt x="408" y="1160"/>
                    <a:pt x="408" y="1160"/>
                  </a:cubicBezTo>
                  <a:cubicBezTo>
                    <a:pt x="405" y="1145"/>
                    <a:pt x="400" y="1130"/>
                    <a:pt x="393" y="1117"/>
                  </a:cubicBezTo>
                  <a:cubicBezTo>
                    <a:pt x="397" y="1112"/>
                    <a:pt x="401" y="1106"/>
                    <a:pt x="406" y="1101"/>
                  </a:cubicBezTo>
                  <a:cubicBezTo>
                    <a:pt x="421" y="1120"/>
                    <a:pt x="428" y="1145"/>
                    <a:pt x="427" y="1168"/>
                  </a:cubicBezTo>
                  <a:moveTo>
                    <a:pt x="284" y="842"/>
                  </a:moveTo>
                  <a:cubicBezTo>
                    <a:pt x="276" y="823"/>
                    <a:pt x="237" y="732"/>
                    <a:pt x="230" y="715"/>
                  </a:cubicBezTo>
                  <a:cubicBezTo>
                    <a:pt x="255" y="701"/>
                    <a:pt x="334" y="668"/>
                    <a:pt x="358" y="658"/>
                  </a:cubicBezTo>
                  <a:cubicBezTo>
                    <a:pt x="368" y="662"/>
                    <a:pt x="379" y="665"/>
                    <a:pt x="389" y="669"/>
                  </a:cubicBezTo>
                  <a:cubicBezTo>
                    <a:pt x="382" y="681"/>
                    <a:pt x="377" y="695"/>
                    <a:pt x="373" y="710"/>
                  </a:cubicBezTo>
                  <a:cubicBezTo>
                    <a:pt x="361" y="705"/>
                    <a:pt x="348" y="700"/>
                    <a:pt x="334" y="695"/>
                  </a:cubicBezTo>
                  <a:cubicBezTo>
                    <a:pt x="328" y="714"/>
                    <a:pt x="307" y="764"/>
                    <a:pt x="298" y="790"/>
                  </a:cubicBezTo>
                  <a:cubicBezTo>
                    <a:pt x="325" y="803"/>
                    <a:pt x="376" y="825"/>
                    <a:pt x="416" y="843"/>
                  </a:cubicBezTo>
                  <a:cubicBezTo>
                    <a:pt x="422" y="847"/>
                    <a:pt x="428" y="851"/>
                    <a:pt x="433" y="854"/>
                  </a:cubicBezTo>
                  <a:cubicBezTo>
                    <a:pt x="434" y="869"/>
                    <a:pt x="432" y="884"/>
                    <a:pt x="428" y="898"/>
                  </a:cubicBezTo>
                  <a:cubicBezTo>
                    <a:pt x="377" y="878"/>
                    <a:pt x="312" y="853"/>
                    <a:pt x="284" y="842"/>
                  </a:cubicBezTo>
                  <a:moveTo>
                    <a:pt x="367" y="882"/>
                  </a:moveTo>
                  <a:cubicBezTo>
                    <a:pt x="365" y="888"/>
                    <a:pt x="362" y="894"/>
                    <a:pt x="358" y="900"/>
                  </a:cubicBezTo>
                  <a:cubicBezTo>
                    <a:pt x="358" y="879"/>
                    <a:pt x="358" y="879"/>
                    <a:pt x="358" y="879"/>
                  </a:cubicBezTo>
                  <a:cubicBezTo>
                    <a:pt x="367" y="882"/>
                    <a:pt x="367" y="882"/>
                    <a:pt x="367" y="882"/>
                  </a:cubicBezTo>
                  <a:moveTo>
                    <a:pt x="356" y="903"/>
                  </a:moveTo>
                  <a:cubicBezTo>
                    <a:pt x="354" y="905"/>
                    <a:pt x="352" y="908"/>
                    <a:pt x="350" y="910"/>
                  </a:cubicBezTo>
                  <a:cubicBezTo>
                    <a:pt x="350" y="876"/>
                    <a:pt x="350" y="876"/>
                    <a:pt x="350" y="876"/>
                  </a:cubicBezTo>
                  <a:cubicBezTo>
                    <a:pt x="355" y="878"/>
                    <a:pt x="355" y="878"/>
                    <a:pt x="355" y="878"/>
                  </a:cubicBezTo>
                  <a:cubicBezTo>
                    <a:pt x="356" y="903"/>
                    <a:pt x="356" y="903"/>
                    <a:pt x="356" y="903"/>
                  </a:cubicBezTo>
                  <a:moveTo>
                    <a:pt x="348" y="913"/>
                  </a:moveTo>
                  <a:cubicBezTo>
                    <a:pt x="346" y="915"/>
                    <a:pt x="344" y="917"/>
                    <a:pt x="342" y="920"/>
                  </a:cubicBezTo>
                  <a:cubicBezTo>
                    <a:pt x="342" y="873"/>
                    <a:pt x="342" y="873"/>
                    <a:pt x="342" y="873"/>
                  </a:cubicBezTo>
                  <a:cubicBezTo>
                    <a:pt x="348" y="875"/>
                    <a:pt x="348" y="875"/>
                    <a:pt x="348" y="875"/>
                  </a:cubicBezTo>
                  <a:cubicBezTo>
                    <a:pt x="348" y="913"/>
                    <a:pt x="348" y="913"/>
                    <a:pt x="348" y="913"/>
                  </a:cubicBezTo>
                  <a:moveTo>
                    <a:pt x="251" y="895"/>
                  </a:moveTo>
                  <a:cubicBezTo>
                    <a:pt x="258" y="893"/>
                    <a:pt x="267" y="890"/>
                    <a:pt x="274" y="887"/>
                  </a:cubicBezTo>
                  <a:cubicBezTo>
                    <a:pt x="279" y="914"/>
                    <a:pt x="297" y="939"/>
                    <a:pt x="313" y="951"/>
                  </a:cubicBezTo>
                  <a:cubicBezTo>
                    <a:pt x="307" y="957"/>
                    <a:pt x="301" y="963"/>
                    <a:pt x="295" y="970"/>
                  </a:cubicBezTo>
                  <a:cubicBezTo>
                    <a:pt x="278" y="958"/>
                    <a:pt x="252" y="933"/>
                    <a:pt x="251" y="895"/>
                  </a:cubicBezTo>
                  <a:moveTo>
                    <a:pt x="263" y="950"/>
                  </a:moveTo>
                  <a:cubicBezTo>
                    <a:pt x="249" y="961"/>
                    <a:pt x="249" y="961"/>
                    <a:pt x="249" y="961"/>
                  </a:cubicBezTo>
                  <a:cubicBezTo>
                    <a:pt x="251" y="954"/>
                    <a:pt x="254" y="949"/>
                    <a:pt x="259" y="943"/>
                  </a:cubicBezTo>
                  <a:cubicBezTo>
                    <a:pt x="260" y="946"/>
                    <a:pt x="262" y="948"/>
                    <a:pt x="263" y="950"/>
                  </a:cubicBezTo>
                  <a:moveTo>
                    <a:pt x="281" y="885"/>
                  </a:moveTo>
                  <a:cubicBezTo>
                    <a:pt x="289" y="882"/>
                    <a:pt x="295" y="880"/>
                    <a:pt x="298" y="879"/>
                  </a:cubicBezTo>
                  <a:cubicBezTo>
                    <a:pt x="295" y="873"/>
                    <a:pt x="291" y="864"/>
                    <a:pt x="286" y="852"/>
                  </a:cubicBezTo>
                  <a:cubicBezTo>
                    <a:pt x="294" y="855"/>
                    <a:pt x="304" y="858"/>
                    <a:pt x="316" y="863"/>
                  </a:cubicBezTo>
                  <a:cubicBezTo>
                    <a:pt x="312" y="880"/>
                    <a:pt x="324" y="914"/>
                    <a:pt x="337" y="926"/>
                  </a:cubicBezTo>
                  <a:cubicBezTo>
                    <a:pt x="331" y="932"/>
                    <a:pt x="325" y="938"/>
                    <a:pt x="318" y="944"/>
                  </a:cubicBezTo>
                  <a:cubicBezTo>
                    <a:pt x="304" y="933"/>
                    <a:pt x="286" y="910"/>
                    <a:pt x="281" y="885"/>
                  </a:cubicBezTo>
                  <a:moveTo>
                    <a:pt x="324" y="866"/>
                  </a:moveTo>
                  <a:cubicBezTo>
                    <a:pt x="330" y="868"/>
                    <a:pt x="330" y="868"/>
                    <a:pt x="330" y="868"/>
                  </a:cubicBezTo>
                  <a:cubicBezTo>
                    <a:pt x="331" y="904"/>
                    <a:pt x="331" y="904"/>
                    <a:pt x="331" y="904"/>
                  </a:cubicBezTo>
                  <a:cubicBezTo>
                    <a:pt x="325" y="891"/>
                    <a:pt x="322" y="876"/>
                    <a:pt x="324" y="866"/>
                  </a:cubicBezTo>
                  <a:moveTo>
                    <a:pt x="333" y="909"/>
                  </a:moveTo>
                  <a:cubicBezTo>
                    <a:pt x="333" y="869"/>
                    <a:pt x="333" y="869"/>
                    <a:pt x="333" y="869"/>
                  </a:cubicBezTo>
                  <a:cubicBezTo>
                    <a:pt x="339" y="872"/>
                    <a:pt x="339" y="872"/>
                    <a:pt x="339" y="872"/>
                  </a:cubicBezTo>
                  <a:cubicBezTo>
                    <a:pt x="340" y="919"/>
                    <a:pt x="340" y="919"/>
                    <a:pt x="340" y="919"/>
                  </a:cubicBezTo>
                  <a:cubicBezTo>
                    <a:pt x="337" y="916"/>
                    <a:pt x="335" y="912"/>
                    <a:pt x="333" y="909"/>
                  </a:cubicBezTo>
                  <a:moveTo>
                    <a:pt x="230" y="216"/>
                  </a:moveTo>
                  <a:cubicBezTo>
                    <a:pt x="289" y="240"/>
                    <a:pt x="306" y="328"/>
                    <a:pt x="304" y="382"/>
                  </a:cubicBezTo>
                  <a:cubicBezTo>
                    <a:pt x="294" y="386"/>
                    <a:pt x="286" y="391"/>
                    <a:pt x="277" y="397"/>
                  </a:cubicBezTo>
                  <a:cubicBezTo>
                    <a:pt x="286" y="336"/>
                    <a:pt x="262" y="267"/>
                    <a:pt x="230" y="216"/>
                  </a:cubicBezTo>
                  <a:moveTo>
                    <a:pt x="230" y="159"/>
                  </a:moveTo>
                  <a:cubicBezTo>
                    <a:pt x="231" y="161"/>
                    <a:pt x="234" y="164"/>
                    <a:pt x="236" y="166"/>
                  </a:cubicBezTo>
                  <a:cubicBezTo>
                    <a:pt x="222" y="204"/>
                    <a:pt x="222" y="204"/>
                    <a:pt x="222" y="204"/>
                  </a:cubicBezTo>
                  <a:cubicBezTo>
                    <a:pt x="220" y="201"/>
                    <a:pt x="218" y="199"/>
                    <a:pt x="215" y="196"/>
                  </a:cubicBezTo>
                  <a:cubicBezTo>
                    <a:pt x="230" y="159"/>
                    <a:pt x="230" y="159"/>
                    <a:pt x="230" y="159"/>
                  </a:cubicBezTo>
                  <a:moveTo>
                    <a:pt x="214" y="192"/>
                  </a:moveTo>
                  <a:cubicBezTo>
                    <a:pt x="216" y="174"/>
                    <a:pt x="218" y="159"/>
                    <a:pt x="220" y="149"/>
                  </a:cubicBezTo>
                  <a:cubicBezTo>
                    <a:pt x="221" y="150"/>
                    <a:pt x="224" y="153"/>
                    <a:pt x="228" y="157"/>
                  </a:cubicBezTo>
                  <a:cubicBezTo>
                    <a:pt x="214" y="192"/>
                    <a:pt x="214" y="192"/>
                    <a:pt x="214" y="192"/>
                  </a:cubicBezTo>
                  <a:moveTo>
                    <a:pt x="238" y="168"/>
                  </a:moveTo>
                  <a:cubicBezTo>
                    <a:pt x="243" y="173"/>
                    <a:pt x="243" y="173"/>
                    <a:pt x="243" y="173"/>
                  </a:cubicBezTo>
                  <a:cubicBezTo>
                    <a:pt x="229" y="208"/>
                    <a:pt x="229" y="208"/>
                    <a:pt x="229" y="208"/>
                  </a:cubicBezTo>
                  <a:cubicBezTo>
                    <a:pt x="228" y="207"/>
                    <a:pt x="226" y="207"/>
                    <a:pt x="224" y="206"/>
                  </a:cubicBezTo>
                  <a:cubicBezTo>
                    <a:pt x="238" y="168"/>
                    <a:pt x="238" y="168"/>
                    <a:pt x="238" y="168"/>
                  </a:cubicBezTo>
                  <a:moveTo>
                    <a:pt x="430" y="389"/>
                  </a:moveTo>
                  <a:cubicBezTo>
                    <a:pt x="423" y="385"/>
                    <a:pt x="416" y="382"/>
                    <a:pt x="408" y="379"/>
                  </a:cubicBezTo>
                  <a:cubicBezTo>
                    <a:pt x="412" y="344"/>
                    <a:pt x="449" y="322"/>
                    <a:pt x="489" y="339"/>
                  </a:cubicBezTo>
                  <a:cubicBezTo>
                    <a:pt x="483" y="364"/>
                    <a:pt x="483" y="364"/>
                    <a:pt x="483" y="364"/>
                  </a:cubicBezTo>
                  <a:cubicBezTo>
                    <a:pt x="459" y="356"/>
                    <a:pt x="442" y="366"/>
                    <a:pt x="430" y="389"/>
                  </a:cubicBezTo>
                  <a:moveTo>
                    <a:pt x="481" y="372"/>
                  </a:moveTo>
                  <a:cubicBezTo>
                    <a:pt x="468" y="422"/>
                    <a:pt x="468" y="422"/>
                    <a:pt x="468" y="422"/>
                  </a:cubicBezTo>
                  <a:cubicBezTo>
                    <a:pt x="459" y="411"/>
                    <a:pt x="449" y="401"/>
                    <a:pt x="437" y="393"/>
                  </a:cubicBezTo>
                  <a:cubicBezTo>
                    <a:pt x="447" y="375"/>
                    <a:pt x="462" y="366"/>
                    <a:pt x="481" y="372"/>
                  </a:cubicBezTo>
                  <a:moveTo>
                    <a:pt x="398" y="375"/>
                  </a:moveTo>
                  <a:cubicBezTo>
                    <a:pt x="391" y="373"/>
                    <a:pt x="383" y="372"/>
                    <a:pt x="376" y="371"/>
                  </a:cubicBezTo>
                  <a:cubicBezTo>
                    <a:pt x="376" y="322"/>
                    <a:pt x="437" y="275"/>
                    <a:pt x="493" y="325"/>
                  </a:cubicBezTo>
                  <a:cubicBezTo>
                    <a:pt x="491" y="331"/>
                    <a:pt x="491" y="331"/>
                    <a:pt x="491" y="331"/>
                  </a:cubicBezTo>
                  <a:cubicBezTo>
                    <a:pt x="446" y="312"/>
                    <a:pt x="403" y="337"/>
                    <a:pt x="398" y="375"/>
                  </a:cubicBezTo>
                  <a:moveTo>
                    <a:pt x="351" y="309"/>
                  </a:moveTo>
                  <a:cubicBezTo>
                    <a:pt x="364" y="305"/>
                    <a:pt x="379" y="307"/>
                    <a:pt x="389" y="318"/>
                  </a:cubicBezTo>
                  <a:cubicBezTo>
                    <a:pt x="374" y="332"/>
                    <a:pt x="365" y="351"/>
                    <a:pt x="366" y="370"/>
                  </a:cubicBezTo>
                  <a:cubicBezTo>
                    <a:pt x="362" y="370"/>
                    <a:pt x="358" y="370"/>
                    <a:pt x="353" y="370"/>
                  </a:cubicBezTo>
                  <a:cubicBezTo>
                    <a:pt x="359" y="350"/>
                    <a:pt x="359" y="329"/>
                    <a:pt x="351" y="309"/>
                  </a:cubicBezTo>
                  <a:moveTo>
                    <a:pt x="396" y="311"/>
                  </a:moveTo>
                  <a:cubicBezTo>
                    <a:pt x="384" y="297"/>
                    <a:pt x="364" y="295"/>
                    <a:pt x="347" y="300"/>
                  </a:cubicBezTo>
                  <a:cubicBezTo>
                    <a:pt x="344" y="295"/>
                    <a:pt x="340" y="289"/>
                    <a:pt x="336" y="283"/>
                  </a:cubicBezTo>
                  <a:cubicBezTo>
                    <a:pt x="362" y="270"/>
                    <a:pt x="399" y="272"/>
                    <a:pt x="420" y="299"/>
                  </a:cubicBezTo>
                  <a:cubicBezTo>
                    <a:pt x="411" y="301"/>
                    <a:pt x="403" y="306"/>
                    <a:pt x="396" y="311"/>
                  </a:cubicBezTo>
                  <a:moveTo>
                    <a:pt x="342" y="371"/>
                  </a:moveTo>
                  <a:cubicBezTo>
                    <a:pt x="332" y="373"/>
                    <a:pt x="322" y="375"/>
                    <a:pt x="312" y="379"/>
                  </a:cubicBezTo>
                  <a:cubicBezTo>
                    <a:pt x="313" y="344"/>
                    <a:pt x="307" y="296"/>
                    <a:pt x="286" y="259"/>
                  </a:cubicBezTo>
                  <a:cubicBezTo>
                    <a:pt x="347" y="282"/>
                    <a:pt x="350" y="333"/>
                    <a:pt x="342" y="371"/>
                  </a:cubicBezTo>
                  <a:moveTo>
                    <a:pt x="295" y="253"/>
                  </a:moveTo>
                  <a:cubicBezTo>
                    <a:pt x="301" y="236"/>
                    <a:pt x="301" y="236"/>
                    <a:pt x="301" y="236"/>
                  </a:cubicBezTo>
                  <a:cubicBezTo>
                    <a:pt x="305" y="240"/>
                    <a:pt x="308" y="243"/>
                    <a:pt x="311" y="247"/>
                  </a:cubicBezTo>
                  <a:cubicBezTo>
                    <a:pt x="307" y="249"/>
                    <a:pt x="304" y="253"/>
                    <a:pt x="301" y="256"/>
                  </a:cubicBezTo>
                  <a:cubicBezTo>
                    <a:pt x="299" y="255"/>
                    <a:pt x="297" y="254"/>
                    <a:pt x="295" y="253"/>
                  </a:cubicBezTo>
                  <a:moveTo>
                    <a:pt x="293" y="252"/>
                  </a:moveTo>
                  <a:cubicBezTo>
                    <a:pt x="291" y="251"/>
                    <a:pt x="289" y="250"/>
                    <a:pt x="287" y="249"/>
                  </a:cubicBezTo>
                  <a:cubicBezTo>
                    <a:pt x="294" y="229"/>
                    <a:pt x="294" y="229"/>
                    <a:pt x="294" y="229"/>
                  </a:cubicBezTo>
                  <a:cubicBezTo>
                    <a:pt x="300" y="234"/>
                    <a:pt x="300" y="234"/>
                    <a:pt x="300" y="234"/>
                  </a:cubicBezTo>
                  <a:cubicBezTo>
                    <a:pt x="293" y="252"/>
                    <a:pt x="293" y="252"/>
                    <a:pt x="293" y="252"/>
                  </a:cubicBezTo>
                  <a:moveTo>
                    <a:pt x="284" y="248"/>
                  </a:moveTo>
                  <a:cubicBezTo>
                    <a:pt x="282" y="247"/>
                    <a:pt x="280" y="247"/>
                    <a:pt x="278" y="246"/>
                  </a:cubicBezTo>
                  <a:cubicBezTo>
                    <a:pt x="287" y="221"/>
                    <a:pt x="287" y="221"/>
                    <a:pt x="287" y="221"/>
                  </a:cubicBezTo>
                  <a:cubicBezTo>
                    <a:pt x="293" y="227"/>
                    <a:pt x="293" y="227"/>
                    <a:pt x="293" y="227"/>
                  </a:cubicBezTo>
                  <a:cubicBezTo>
                    <a:pt x="284" y="248"/>
                    <a:pt x="284" y="248"/>
                    <a:pt x="284" y="248"/>
                  </a:cubicBezTo>
                  <a:moveTo>
                    <a:pt x="276" y="244"/>
                  </a:moveTo>
                  <a:cubicBezTo>
                    <a:pt x="274" y="242"/>
                    <a:pt x="272" y="240"/>
                    <a:pt x="270" y="237"/>
                  </a:cubicBezTo>
                  <a:cubicBezTo>
                    <a:pt x="280" y="213"/>
                    <a:pt x="280" y="213"/>
                    <a:pt x="280" y="213"/>
                  </a:cubicBezTo>
                  <a:cubicBezTo>
                    <a:pt x="285" y="219"/>
                    <a:pt x="285" y="219"/>
                    <a:pt x="285" y="219"/>
                  </a:cubicBezTo>
                  <a:cubicBezTo>
                    <a:pt x="276" y="244"/>
                    <a:pt x="276" y="244"/>
                    <a:pt x="276" y="244"/>
                  </a:cubicBezTo>
                  <a:moveTo>
                    <a:pt x="269" y="235"/>
                  </a:moveTo>
                  <a:cubicBezTo>
                    <a:pt x="267" y="233"/>
                    <a:pt x="265" y="231"/>
                    <a:pt x="263" y="230"/>
                  </a:cubicBezTo>
                  <a:cubicBezTo>
                    <a:pt x="272" y="205"/>
                    <a:pt x="272" y="205"/>
                    <a:pt x="272" y="205"/>
                  </a:cubicBezTo>
                  <a:cubicBezTo>
                    <a:pt x="278" y="211"/>
                    <a:pt x="278" y="211"/>
                    <a:pt x="278" y="211"/>
                  </a:cubicBezTo>
                  <a:cubicBezTo>
                    <a:pt x="269" y="235"/>
                    <a:pt x="269" y="235"/>
                    <a:pt x="269" y="235"/>
                  </a:cubicBezTo>
                  <a:moveTo>
                    <a:pt x="261" y="228"/>
                  </a:moveTo>
                  <a:cubicBezTo>
                    <a:pt x="259" y="226"/>
                    <a:pt x="257" y="225"/>
                    <a:pt x="255" y="223"/>
                  </a:cubicBezTo>
                  <a:cubicBezTo>
                    <a:pt x="265" y="197"/>
                    <a:pt x="265" y="197"/>
                    <a:pt x="265" y="197"/>
                  </a:cubicBezTo>
                  <a:cubicBezTo>
                    <a:pt x="270" y="203"/>
                    <a:pt x="270" y="203"/>
                    <a:pt x="270" y="203"/>
                  </a:cubicBezTo>
                  <a:cubicBezTo>
                    <a:pt x="261" y="228"/>
                    <a:pt x="261" y="228"/>
                    <a:pt x="261" y="228"/>
                  </a:cubicBezTo>
                  <a:moveTo>
                    <a:pt x="253" y="221"/>
                  </a:moveTo>
                  <a:cubicBezTo>
                    <a:pt x="251" y="220"/>
                    <a:pt x="250" y="219"/>
                    <a:pt x="248" y="218"/>
                  </a:cubicBezTo>
                  <a:cubicBezTo>
                    <a:pt x="258" y="190"/>
                    <a:pt x="258" y="190"/>
                    <a:pt x="258" y="190"/>
                  </a:cubicBezTo>
                  <a:cubicBezTo>
                    <a:pt x="263" y="195"/>
                    <a:pt x="263" y="195"/>
                    <a:pt x="263" y="195"/>
                  </a:cubicBezTo>
                  <a:cubicBezTo>
                    <a:pt x="253" y="221"/>
                    <a:pt x="253" y="221"/>
                    <a:pt x="253" y="221"/>
                  </a:cubicBezTo>
                  <a:moveTo>
                    <a:pt x="246" y="216"/>
                  </a:moveTo>
                  <a:cubicBezTo>
                    <a:pt x="244" y="215"/>
                    <a:pt x="242" y="214"/>
                    <a:pt x="240" y="213"/>
                  </a:cubicBezTo>
                  <a:cubicBezTo>
                    <a:pt x="252" y="183"/>
                    <a:pt x="252" y="183"/>
                    <a:pt x="252" y="183"/>
                  </a:cubicBezTo>
                  <a:cubicBezTo>
                    <a:pt x="256" y="188"/>
                    <a:pt x="256" y="188"/>
                    <a:pt x="256" y="188"/>
                  </a:cubicBezTo>
                  <a:cubicBezTo>
                    <a:pt x="246" y="216"/>
                    <a:pt x="246" y="216"/>
                    <a:pt x="246" y="216"/>
                  </a:cubicBezTo>
                  <a:moveTo>
                    <a:pt x="238" y="212"/>
                  </a:moveTo>
                  <a:cubicBezTo>
                    <a:pt x="236" y="211"/>
                    <a:pt x="234" y="210"/>
                    <a:pt x="232" y="209"/>
                  </a:cubicBezTo>
                  <a:cubicBezTo>
                    <a:pt x="245" y="175"/>
                    <a:pt x="245" y="175"/>
                    <a:pt x="245" y="175"/>
                  </a:cubicBezTo>
                  <a:cubicBezTo>
                    <a:pt x="250" y="181"/>
                    <a:pt x="250" y="181"/>
                    <a:pt x="250" y="181"/>
                  </a:cubicBezTo>
                  <a:cubicBezTo>
                    <a:pt x="238" y="212"/>
                    <a:pt x="238" y="212"/>
                    <a:pt x="238" y="212"/>
                  </a:cubicBezTo>
                  <a:moveTo>
                    <a:pt x="410" y="389"/>
                  </a:moveTo>
                  <a:cubicBezTo>
                    <a:pt x="433" y="398"/>
                    <a:pt x="452" y="413"/>
                    <a:pt x="465" y="432"/>
                  </a:cubicBezTo>
                  <a:cubicBezTo>
                    <a:pt x="462" y="447"/>
                    <a:pt x="462" y="447"/>
                    <a:pt x="462" y="447"/>
                  </a:cubicBezTo>
                  <a:cubicBezTo>
                    <a:pt x="448" y="428"/>
                    <a:pt x="429" y="413"/>
                    <a:pt x="406" y="404"/>
                  </a:cubicBezTo>
                  <a:cubicBezTo>
                    <a:pt x="341" y="379"/>
                    <a:pt x="268" y="411"/>
                    <a:pt x="244" y="477"/>
                  </a:cubicBezTo>
                  <a:cubicBezTo>
                    <a:pt x="228" y="523"/>
                    <a:pt x="235" y="580"/>
                    <a:pt x="264" y="619"/>
                  </a:cubicBezTo>
                  <a:cubicBezTo>
                    <a:pt x="252" y="623"/>
                    <a:pt x="252" y="623"/>
                    <a:pt x="252" y="623"/>
                  </a:cubicBezTo>
                  <a:cubicBezTo>
                    <a:pt x="222" y="581"/>
                    <a:pt x="213" y="521"/>
                    <a:pt x="231" y="471"/>
                  </a:cubicBezTo>
                  <a:cubicBezTo>
                    <a:pt x="257" y="397"/>
                    <a:pt x="338" y="360"/>
                    <a:pt x="410" y="389"/>
                  </a:cubicBezTo>
                  <a:moveTo>
                    <a:pt x="252" y="481"/>
                  </a:moveTo>
                  <a:cubicBezTo>
                    <a:pt x="274" y="419"/>
                    <a:pt x="342" y="388"/>
                    <a:pt x="403" y="412"/>
                  </a:cubicBezTo>
                  <a:cubicBezTo>
                    <a:pt x="427" y="422"/>
                    <a:pt x="445" y="438"/>
                    <a:pt x="459" y="458"/>
                  </a:cubicBezTo>
                  <a:cubicBezTo>
                    <a:pt x="448" y="499"/>
                    <a:pt x="448" y="499"/>
                    <a:pt x="448" y="499"/>
                  </a:cubicBezTo>
                  <a:cubicBezTo>
                    <a:pt x="411" y="536"/>
                    <a:pt x="407" y="597"/>
                    <a:pt x="428" y="621"/>
                  </a:cubicBezTo>
                  <a:cubicBezTo>
                    <a:pt x="421" y="627"/>
                    <a:pt x="415" y="633"/>
                    <a:pt x="408" y="641"/>
                  </a:cubicBezTo>
                  <a:cubicBezTo>
                    <a:pt x="398" y="646"/>
                    <a:pt x="387" y="650"/>
                    <a:pt x="375" y="653"/>
                  </a:cubicBezTo>
                  <a:cubicBezTo>
                    <a:pt x="370" y="651"/>
                    <a:pt x="370" y="651"/>
                    <a:pt x="370" y="651"/>
                  </a:cubicBezTo>
                  <a:cubicBezTo>
                    <a:pt x="380" y="646"/>
                    <a:pt x="387" y="643"/>
                    <a:pt x="391" y="641"/>
                  </a:cubicBezTo>
                  <a:cubicBezTo>
                    <a:pt x="386" y="631"/>
                    <a:pt x="371" y="594"/>
                    <a:pt x="364" y="577"/>
                  </a:cubicBezTo>
                  <a:cubicBezTo>
                    <a:pt x="346" y="585"/>
                    <a:pt x="311" y="599"/>
                    <a:pt x="272" y="615"/>
                  </a:cubicBezTo>
                  <a:cubicBezTo>
                    <a:pt x="244" y="579"/>
                    <a:pt x="236" y="525"/>
                    <a:pt x="252" y="481"/>
                  </a:cubicBezTo>
                  <a:moveTo>
                    <a:pt x="791" y="329"/>
                  </a:moveTo>
                  <a:cubicBezTo>
                    <a:pt x="781" y="335"/>
                    <a:pt x="771" y="343"/>
                    <a:pt x="763" y="354"/>
                  </a:cubicBezTo>
                  <a:cubicBezTo>
                    <a:pt x="788" y="252"/>
                    <a:pt x="788" y="252"/>
                    <a:pt x="788" y="252"/>
                  </a:cubicBezTo>
                  <a:cubicBezTo>
                    <a:pt x="794" y="256"/>
                    <a:pt x="800" y="260"/>
                    <a:pt x="806" y="265"/>
                  </a:cubicBezTo>
                  <a:cubicBezTo>
                    <a:pt x="791" y="329"/>
                    <a:pt x="791" y="329"/>
                    <a:pt x="791" y="329"/>
                  </a:cubicBezTo>
                  <a:moveTo>
                    <a:pt x="812" y="270"/>
                  </a:moveTo>
                  <a:cubicBezTo>
                    <a:pt x="817" y="275"/>
                    <a:pt x="822" y="280"/>
                    <a:pt x="826" y="286"/>
                  </a:cubicBezTo>
                  <a:cubicBezTo>
                    <a:pt x="817" y="320"/>
                    <a:pt x="817" y="320"/>
                    <a:pt x="817" y="320"/>
                  </a:cubicBezTo>
                  <a:cubicBezTo>
                    <a:pt x="811" y="321"/>
                    <a:pt x="804" y="323"/>
                    <a:pt x="798" y="326"/>
                  </a:cubicBezTo>
                  <a:cubicBezTo>
                    <a:pt x="812" y="270"/>
                    <a:pt x="812" y="270"/>
                    <a:pt x="812" y="270"/>
                  </a:cubicBezTo>
                  <a:moveTo>
                    <a:pt x="847" y="390"/>
                  </a:moveTo>
                  <a:cubicBezTo>
                    <a:pt x="884" y="372"/>
                    <a:pt x="913" y="391"/>
                    <a:pt x="913" y="423"/>
                  </a:cubicBezTo>
                  <a:cubicBezTo>
                    <a:pt x="913" y="450"/>
                    <a:pt x="880" y="480"/>
                    <a:pt x="824" y="461"/>
                  </a:cubicBezTo>
                  <a:cubicBezTo>
                    <a:pt x="830" y="493"/>
                    <a:pt x="794" y="536"/>
                    <a:pt x="747" y="520"/>
                  </a:cubicBezTo>
                  <a:cubicBezTo>
                    <a:pt x="742" y="534"/>
                    <a:pt x="732" y="615"/>
                    <a:pt x="731" y="640"/>
                  </a:cubicBezTo>
                  <a:cubicBezTo>
                    <a:pt x="711" y="607"/>
                    <a:pt x="687" y="558"/>
                    <a:pt x="677" y="545"/>
                  </a:cubicBezTo>
                  <a:cubicBezTo>
                    <a:pt x="599" y="573"/>
                    <a:pt x="546" y="546"/>
                    <a:pt x="541" y="508"/>
                  </a:cubicBezTo>
                  <a:cubicBezTo>
                    <a:pt x="537" y="481"/>
                    <a:pt x="560" y="453"/>
                    <a:pt x="615" y="456"/>
                  </a:cubicBezTo>
                  <a:cubicBezTo>
                    <a:pt x="538" y="387"/>
                    <a:pt x="706" y="285"/>
                    <a:pt x="759" y="379"/>
                  </a:cubicBezTo>
                  <a:cubicBezTo>
                    <a:pt x="800" y="304"/>
                    <a:pt x="881" y="318"/>
                    <a:pt x="847" y="390"/>
                  </a:cubicBezTo>
                  <a:moveTo>
                    <a:pt x="1764" y="250"/>
                  </a:moveTo>
                  <a:cubicBezTo>
                    <a:pt x="1747" y="242"/>
                    <a:pt x="1747" y="242"/>
                    <a:pt x="1747" y="242"/>
                  </a:cubicBezTo>
                  <a:cubicBezTo>
                    <a:pt x="1752" y="239"/>
                    <a:pt x="1760" y="239"/>
                    <a:pt x="1767" y="239"/>
                  </a:cubicBezTo>
                  <a:cubicBezTo>
                    <a:pt x="1765" y="243"/>
                    <a:pt x="1764" y="247"/>
                    <a:pt x="1764" y="250"/>
                  </a:cubicBezTo>
                  <a:moveTo>
                    <a:pt x="1768" y="288"/>
                  </a:moveTo>
                  <a:cubicBezTo>
                    <a:pt x="1763" y="287"/>
                    <a:pt x="1758" y="286"/>
                    <a:pt x="1753" y="286"/>
                  </a:cubicBezTo>
                  <a:cubicBezTo>
                    <a:pt x="1751" y="281"/>
                    <a:pt x="1749" y="277"/>
                    <a:pt x="1747" y="273"/>
                  </a:cubicBezTo>
                  <a:cubicBezTo>
                    <a:pt x="1766" y="282"/>
                    <a:pt x="1766" y="282"/>
                    <a:pt x="1766" y="282"/>
                  </a:cubicBezTo>
                  <a:cubicBezTo>
                    <a:pt x="1767" y="284"/>
                    <a:pt x="1768" y="286"/>
                    <a:pt x="1768" y="288"/>
                  </a:cubicBezTo>
                  <a:moveTo>
                    <a:pt x="1763" y="253"/>
                  </a:moveTo>
                  <a:cubicBezTo>
                    <a:pt x="1763" y="255"/>
                    <a:pt x="1763" y="257"/>
                    <a:pt x="1763" y="259"/>
                  </a:cubicBezTo>
                  <a:cubicBezTo>
                    <a:pt x="1741" y="248"/>
                    <a:pt x="1741" y="248"/>
                    <a:pt x="1741" y="248"/>
                  </a:cubicBezTo>
                  <a:cubicBezTo>
                    <a:pt x="1741" y="246"/>
                    <a:pt x="1743" y="244"/>
                    <a:pt x="1744" y="243"/>
                  </a:cubicBezTo>
                  <a:cubicBezTo>
                    <a:pt x="1763" y="253"/>
                    <a:pt x="1763" y="253"/>
                    <a:pt x="1763" y="253"/>
                  </a:cubicBezTo>
                  <a:moveTo>
                    <a:pt x="1763" y="262"/>
                  </a:moveTo>
                  <a:cubicBezTo>
                    <a:pt x="1763" y="264"/>
                    <a:pt x="1763" y="267"/>
                    <a:pt x="1763" y="269"/>
                  </a:cubicBezTo>
                  <a:cubicBezTo>
                    <a:pt x="1741" y="258"/>
                    <a:pt x="1741" y="258"/>
                    <a:pt x="1741" y="258"/>
                  </a:cubicBezTo>
                  <a:cubicBezTo>
                    <a:pt x="1740" y="255"/>
                    <a:pt x="1740" y="253"/>
                    <a:pt x="1740" y="251"/>
                  </a:cubicBezTo>
                  <a:cubicBezTo>
                    <a:pt x="1763" y="262"/>
                    <a:pt x="1763" y="262"/>
                    <a:pt x="1763" y="262"/>
                  </a:cubicBezTo>
                  <a:moveTo>
                    <a:pt x="1764" y="272"/>
                  </a:moveTo>
                  <a:cubicBezTo>
                    <a:pt x="1764" y="274"/>
                    <a:pt x="1765" y="277"/>
                    <a:pt x="1765" y="279"/>
                  </a:cubicBezTo>
                  <a:cubicBezTo>
                    <a:pt x="1745" y="269"/>
                    <a:pt x="1745" y="269"/>
                    <a:pt x="1745" y="269"/>
                  </a:cubicBezTo>
                  <a:cubicBezTo>
                    <a:pt x="1744" y="266"/>
                    <a:pt x="1742" y="263"/>
                    <a:pt x="1742" y="262"/>
                  </a:cubicBezTo>
                  <a:cubicBezTo>
                    <a:pt x="1742" y="261"/>
                    <a:pt x="1742" y="261"/>
                    <a:pt x="1742" y="261"/>
                  </a:cubicBezTo>
                  <a:cubicBezTo>
                    <a:pt x="1764" y="272"/>
                    <a:pt x="1764" y="272"/>
                    <a:pt x="1764" y="272"/>
                  </a:cubicBezTo>
                  <a:moveTo>
                    <a:pt x="1762" y="295"/>
                  </a:moveTo>
                  <a:cubicBezTo>
                    <a:pt x="1771" y="296"/>
                    <a:pt x="1780" y="298"/>
                    <a:pt x="1788" y="301"/>
                  </a:cubicBezTo>
                  <a:cubicBezTo>
                    <a:pt x="1759" y="336"/>
                    <a:pt x="1759" y="336"/>
                    <a:pt x="1759" y="336"/>
                  </a:cubicBezTo>
                  <a:cubicBezTo>
                    <a:pt x="1732" y="292"/>
                    <a:pt x="1732" y="292"/>
                    <a:pt x="1732" y="292"/>
                  </a:cubicBezTo>
                  <a:cubicBezTo>
                    <a:pt x="1742" y="292"/>
                    <a:pt x="1752" y="293"/>
                    <a:pt x="1762" y="295"/>
                  </a:cubicBezTo>
                  <a:moveTo>
                    <a:pt x="1801" y="298"/>
                  </a:moveTo>
                  <a:cubicBezTo>
                    <a:pt x="1794" y="295"/>
                    <a:pt x="1786" y="293"/>
                    <a:pt x="1778" y="291"/>
                  </a:cubicBezTo>
                  <a:cubicBezTo>
                    <a:pt x="1771" y="274"/>
                    <a:pt x="1769" y="258"/>
                    <a:pt x="1775" y="240"/>
                  </a:cubicBezTo>
                  <a:cubicBezTo>
                    <a:pt x="1783" y="241"/>
                    <a:pt x="1790" y="240"/>
                    <a:pt x="1796" y="240"/>
                  </a:cubicBezTo>
                  <a:cubicBezTo>
                    <a:pt x="1789" y="259"/>
                    <a:pt x="1792" y="280"/>
                    <a:pt x="1801" y="298"/>
                  </a:cubicBezTo>
                  <a:moveTo>
                    <a:pt x="2079" y="1001"/>
                  </a:moveTo>
                  <a:cubicBezTo>
                    <a:pt x="2063" y="984"/>
                    <a:pt x="2048" y="954"/>
                    <a:pt x="2045" y="930"/>
                  </a:cubicBezTo>
                  <a:cubicBezTo>
                    <a:pt x="2056" y="930"/>
                    <a:pt x="2065" y="931"/>
                    <a:pt x="2071" y="931"/>
                  </a:cubicBezTo>
                  <a:cubicBezTo>
                    <a:pt x="2064" y="923"/>
                    <a:pt x="2051" y="907"/>
                    <a:pt x="2036" y="888"/>
                  </a:cubicBezTo>
                  <a:cubicBezTo>
                    <a:pt x="2046" y="888"/>
                    <a:pt x="2056" y="887"/>
                    <a:pt x="2066" y="886"/>
                  </a:cubicBezTo>
                  <a:cubicBezTo>
                    <a:pt x="2067" y="911"/>
                    <a:pt x="2083" y="941"/>
                    <a:pt x="2102" y="958"/>
                  </a:cubicBezTo>
                  <a:cubicBezTo>
                    <a:pt x="2094" y="972"/>
                    <a:pt x="2086" y="987"/>
                    <a:pt x="2079" y="1001"/>
                  </a:cubicBezTo>
                  <a:moveTo>
                    <a:pt x="2088" y="1002"/>
                  </a:moveTo>
                  <a:cubicBezTo>
                    <a:pt x="2137" y="1030"/>
                    <a:pt x="2137" y="1030"/>
                    <a:pt x="2137" y="1030"/>
                  </a:cubicBezTo>
                  <a:cubicBezTo>
                    <a:pt x="2152" y="1008"/>
                    <a:pt x="2152" y="1008"/>
                    <a:pt x="2152" y="1008"/>
                  </a:cubicBezTo>
                  <a:cubicBezTo>
                    <a:pt x="2166" y="1061"/>
                    <a:pt x="2166" y="1061"/>
                    <a:pt x="2166" y="1061"/>
                  </a:cubicBezTo>
                  <a:cubicBezTo>
                    <a:pt x="2117" y="1068"/>
                    <a:pt x="2117" y="1068"/>
                    <a:pt x="2117" y="1068"/>
                  </a:cubicBezTo>
                  <a:cubicBezTo>
                    <a:pt x="2131" y="1046"/>
                    <a:pt x="2131" y="1046"/>
                    <a:pt x="2131" y="1046"/>
                  </a:cubicBezTo>
                  <a:cubicBezTo>
                    <a:pt x="2080" y="1016"/>
                    <a:pt x="2080" y="1016"/>
                    <a:pt x="2080" y="1016"/>
                  </a:cubicBezTo>
                  <a:cubicBezTo>
                    <a:pt x="2088" y="1002"/>
                    <a:pt x="2088" y="1002"/>
                    <a:pt x="2088" y="1002"/>
                  </a:cubicBezTo>
                  <a:moveTo>
                    <a:pt x="2048" y="1172"/>
                  </a:moveTo>
                  <a:cubicBezTo>
                    <a:pt x="2054" y="1172"/>
                    <a:pt x="2061" y="1172"/>
                    <a:pt x="2067" y="1170"/>
                  </a:cubicBezTo>
                  <a:cubicBezTo>
                    <a:pt x="2072" y="1187"/>
                    <a:pt x="2063" y="1206"/>
                    <a:pt x="2045" y="1216"/>
                  </a:cubicBezTo>
                  <a:cubicBezTo>
                    <a:pt x="2041" y="1212"/>
                    <a:pt x="2038" y="1207"/>
                    <a:pt x="2034" y="1204"/>
                  </a:cubicBezTo>
                  <a:cubicBezTo>
                    <a:pt x="2045" y="1196"/>
                    <a:pt x="2050" y="1184"/>
                    <a:pt x="2048" y="1172"/>
                  </a:cubicBezTo>
                  <a:moveTo>
                    <a:pt x="2073" y="1167"/>
                  </a:moveTo>
                  <a:cubicBezTo>
                    <a:pt x="2078" y="1165"/>
                    <a:pt x="2082" y="1162"/>
                    <a:pt x="2087" y="1158"/>
                  </a:cubicBezTo>
                  <a:cubicBezTo>
                    <a:pt x="2090" y="1162"/>
                    <a:pt x="2094" y="1166"/>
                    <a:pt x="2098" y="1169"/>
                  </a:cubicBezTo>
                  <a:cubicBezTo>
                    <a:pt x="2103" y="1196"/>
                    <a:pt x="2087" y="1227"/>
                    <a:pt x="2055" y="1238"/>
                  </a:cubicBezTo>
                  <a:cubicBezTo>
                    <a:pt x="2054" y="1232"/>
                    <a:pt x="2051" y="1227"/>
                    <a:pt x="2048" y="1222"/>
                  </a:cubicBezTo>
                  <a:cubicBezTo>
                    <a:pt x="2069" y="1210"/>
                    <a:pt x="2079" y="1186"/>
                    <a:pt x="2073" y="1167"/>
                  </a:cubicBezTo>
                  <a:moveTo>
                    <a:pt x="2407" y="1245"/>
                  </a:moveTo>
                  <a:cubicBezTo>
                    <a:pt x="2331" y="1218"/>
                    <a:pt x="2206" y="1245"/>
                    <a:pt x="2154" y="1208"/>
                  </a:cubicBezTo>
                  <a:cubicBezTo>
                    <a:pt x="2157" y="1206"/>
                    <a:pt x="2161" y="1204"/>
                    <a:pt x="2166" y="1203"/>
                  </a:cubicBezTo>
                  <a:cubicBezTo>
                    <a:pt x="2222" y="1217"/>
                    <a:pt x="2288" y="1214"/>
                    <a:pt x="2335" y="1212"/>
                  </a:cubicBezTo>
                  <a:cubicBezTo>
                    <a:pt x="2387" y="1210"/>
                    <a:pt x="2480" y="1246"/>
                    <a:pt x="2472" y="1340"/>
                  </a:cubicBezTo>
                  <a:cubicBezTo>
                    <a:pt x="2466" y="1340"/>
                    <a:pt x="2466" y="1340"/>
                    <a:pt x="2466" y="1340"/>
                  </a:cubicBezTo>
                  <a:cubicBezTo>
                    <a:pt x="2470" y="1284"/>
                    <a:pt x="2426" y="1252"/>
                    <a:pt x="2407" y="1245"/>
                  </a:cubicBezTo>
                  <a:moveTo>
                    <a:pt x="2407" y="1252"/>
                  </a:moveTo>
                  <a:cubicBezTo>
                    <a:pt x="2426" y="1259"/>
                    <a:pt x="2462" y="1288"/>
                    <a:pt x="2461" y="1342"/>
                  </a:cubicBezTo>
                  <a:cubicBezTo>
                    <a:pt x="2305" y="1376"/>
                    <a:pt x="2201" y="1379"/>
                    <a:pt x="2157" y="1346"/>
                  </a:cubicBezTo>
                  <a:cubicBezTo>
                    <a:pt x="2112" y="1312"/>
                    <a:pt x="2113" y="1229"/>
                    <a:pt x="2144" y="1211"/>
                  </a:cubicBezTo>
                  <a:cubicBezTo>
                    <a:pt x="2207" y="1252"/>
                    <a:pt x="2334" y="1226"/>
                    <a:pt x="2407" y="1252"/>
                  </a:cubicBezTo>
                  <a:moveTo>
                    <a:pt x="2150" y="1353"/>
                  </a:moveTo>
                  <a:cubicBezTo>
                    <a:pt x="2197" y="1388"/>
                    <a:pt x="2309" y="1381"/>
                    <a:pt x="2471" y="1348"/>
                  </a:cubicBezTo>
                  <a:cubicBezTo>
                    <a:pt x="2470" y="1352"/>
                    <a:pt x="2469" y="1356"/>
                    <a:pt x="2468" y="1360"/>
                  </a:cubicBezTo>
                  <a:cubicBezTo>
                    <a:pt x="2303" y="1396"/>
                    <a:pt x="2184" y="1403"/>
                    <a:pt x="2137" y="1364"/>
                  </a:cubicBezTo>
                  <a:cubicBezTo>
                    <a:pt x="2076" y="1313"/>
                    <a:pt x="2081" y="1221"/>
                    <a:pt x="2138" y="1194"/>
                  </a:cubicBezTo>
                  <a:cubicBezTo>
                    <a:pt x="2141" y="1195"/>
                    <a:pt x="2143" y="1195"/>
                    <a:pt x="2145" y="1196"/>
                  </a:cubicBezTo>
                  <a:cubicBezTo>
                    <a:pt x="2103" y="1213"/>
                    <a:pt x="2101" y="1316"/>
                    <a:pt x="2150" y="1353"/>
                  </a:cubicBezTo>
                  <a:moveTo>
                    <a:pt x="2112" y="1440"/>
                  </a:moveTo>
                  <a:cubicBezTo>
                    <a:pt x="2113" y="1438"/>
                    <a:pt x="2121" y="1425"/>
                    <a:pt x="2129" y="1411"/>
                  </a:cubicBezTo>
                  <a:cubicBezTo>
                    <a:pt x="2133" y="1412"/>
                    <a:pt x="2138" y="1412"/>
                    <a:pt x="2142" y="1413"/>
                  </a:cubicBezTo>
                  <a:cubicBezTo>
                    <a:pt x="2127" y="1441"/>
                    <a:pt x="2109" y="1476"/>
                    <a:pt x="2106" y="1480"/>
                  </a:cubicBezTo>
                  <a:cubicBezTo>
                    <a:pt x="2101" y="1467"/>
                    <a:pt x="2092" y="1428"/>
                    <a:pt x="2084" y="1402"/>
                  </a:cubicBezTo>
                  <a:cubicBezTo>
                    <a:pt x="2089" y="1404"/>
                    <a:pt x="2094" y="1405"/>
                    <a:pt x="2100" y="1406"/>
                  </a:cubicBezTo>
                  <a:cubicBezTo>
                    <a:pt x="2104" y="1418"/>
                    <a:pt x="2108" y="1430"/>
                    <a:pt x="2112" y="1440"/>
                  </a:cubicBezTo>
                  <a:moveTo>
                    <a:pt x="2107" y="1407"/>
                  </a:moveTo>
                  <a:cubicBezTo>
                    <a:pt x="2112" y="1408"/>
                    <a:pt x="2117" y="1409"/>
                    <a:pt x="2122" y="1410"/>
                  </a:cubicBezTo>
                  <a:cubicBezTo>
                    <a:pt x="2118" y="1418"/>
                    <a:pt x="2115" y="1423"/>
                    <a:pt x="2114" y="1424"/>
                  </a:cubicBezTo>
                  <a:cubicBezTo>
                    <a:pt x="2112" y="1421"/>
                    <a:pt x="2110" y="1415"/>
                    <a:pt x="2107" y="1407"/>
                  </a:cubicBezTo>
                  <a:moveTo>
                    <a:pt x="2144" y="1422"/>
                  </a:moveTo>
                  <a:cubicBezTo>
                    <a:pt x="2150" y="1438"/>
                    <a:pt x="2162" y="1475"/>
                    <a:pt x="2171" y="1500"/>
                  </a:cubicBezTo>
                  <a:cubicBezTo>
                    <a:pt x="2164" y="1499"/>
                    <a:pt x="2157" y="1499"/>
                    <a:pt x="2150" y="1498"/>
                  </a:cubicBezTo>
                  <a:cubicBezTo>
                    <a:pt x="2148" y="1486"/>
                    <a:pt x="2145" y="1474"/>
                    <a:pt x="2142" y="1464"/>
                  </a:cubicBezTo>
                  <a:cubicBezTo>
                    <a:pt x="2138" y="1470"/>
                    <a:pt x="2132" y="1482"/>
                    <a:pt x="2126" y="1494"/>
                  </a:cubicBezTo>
                  <a:cubicBezTo>
                    <a:pt x="2121" y="1494"/>
                    <a:pt x="2116" y="1493"/>
                    <a:pt x="2111" y="1492"/>
                  </a:cubicBezTo>
                  <a:cubicBezTo>
                    <a:pt x="2123" y="1465"/>
                    <a:pt x="2142" y="1428"/>
                    <a:pt x="2144" y="1422"/>
                  </a:cubicBezTo>
                  <a:moveTo>
                    <a:pt x="2148" y="1414"/>
                  </a:moveTo>
                  <a:cubicBezTo>
                    <a:pt x="2152" y="1414"/>
                    <a:pt x="2156" y="1415"/>
                    <a:pt x="2160" y="1415"/>
                  </a:cubicBezTo>
                  <a:cubicBezTo>
                    <a:pt x="2167" y="1428"/>
                    <a:pt x="2174" y="1441"/>
                    <a:pt x="2177" y="1449"/>
                  </a:cubicBezTo>
                  <a:cubicBezTo>
                    <a:pt x="2180" y="1442"/>
                    <a:pt x="2186" y="1430"/>
                    <a:pt x="2191" y="1418"/>
                  </a:cubicBezTo>
                  <a:cubicBezTo>
                    <a:pt x="2196" y="1418"/>
                    <a:pt x="2201" y="1418"/>
                    <a:pt x="2206" y="1419"/>
                  </a:cubicBezTo>
                  <a:cubicBezTo>
                    <a:pt x="2193" y="1451"/>
                    <a:pt x="2179" y="1491"/>
                    <a:pt x="2176" y="1495"/>
                  </a:cubicBezTo>
                  <a:cubicBezTo>
                    <a:pt x="2171" y="1483"/>
                    <a:pt x="2158" y="1442"/>
                    <a:pt x="2148" y="1414"/>
                  </a:cubicBezTo>
                  <a:moveTo>
                    <a:pt x="2167" y="1416"/>
                  </a:moveTo>
                  <a:cubicBezTo>
                    <a:pt x="2173" y="1416"/>
                    <a:pt x="2179" y="1417"/>
                    <a:pt x="2185" y="1417"/>
                  </a:cubicBezTo>
                  <a:cubicBezTo>
                    <a:pt x="2181" y="1427"/>
                    <a:pt x="2179" y="1433"/>
                    <a:pt x="2178" y="1435"/>
                  </a:cubicBezTo>
                  <a:cubicBezTo>
                    <a:pt x="2176" y="1432"/>
                    <a:pt x="2172" y="1425"/>
                    <a:pt x="2167" y="1416"/>
                  </a:cubicBezTo>
                  <a:moveTo>
                    <a:pt x="2210" y="1426"/>
                  </a:moveTo>
                  <a:cubicBezTo>
                    <a:pt x="2215" y="1440"/>
                    <a:pt x="2226" y="1476"/>
                    <a:pt x="2236" y="1503"/>
                  </a:cubicBezTo>
                  <a:cubicBezTo>
                    <a:pt x="2230" y="1504"/>
                    <a:pt x="2223" y="1503"/>
                    <a:pt x="2217" y="1503"/>
                  </a:cubicBezTo>
                  <a:cubicBezTo>
                    <a:pt x="2216" y="1491"/>
                    <a:pt x="2214" y="1477"/>
                    <a:pt x="2212" y="1468"/>
                  </a:cubicBezTo>
                  <a:cubicBezTo>
                    <a:pt x="2208" y="1476"/>
                    <a:pt x="2203" y="1489"/>
                    <a:pt x="2198" y="1502"/>
                  </a:cubicBezTo>
                  <a:cubicBezTo>
                    <a:pt x="2192" y="1502"/>
                    <a:pt x="2187" y="1502"/>
                    <a:pt x="2183" y="1501"/>
                  </a:cubicBezTo>
                  <a:cubicBezTo>
                    <a:pt x="2193" y="1474"/>
                    <a:pt x="2204" y="1442"/>
                    <a:pt x="2210" y="1426"/>
                  </a:cubicBezTo>
                  <a:moveTo>
                    <a:pt x="2215" y="1419"/>
                  </a:moveTo>
                  <a:cubicBezTo>
                    <a:pt x="2220" y="1419"/>
                    <a:pt x="2225" y="1419"/>
                    <a:pt x="2230" y="1419"/>
                  </a:cubicBezTo>
                  <a:cubicBezTo>
                    <a:pt x="2237" y="1435"/>
                    <a:pt x="2244" y="1451"/>
                    <a:pt x="2248" y="1458"/>
                  </a:cubicBezTo>
                  <a:cubicBezTo>
                    <a:pt x="2249" y="1455"/>
                    <a:pt x="2252" y="1450"/>
                    <a:pt x="2256" y="1444"/>
                  </a:cubicBezTo>
                  <a:cubicBezTo>
                    <a:pt x="2258" y="1451"/>
                    <a:pt x="2260" y="1457"/>
                    <a:pt x="2263" y="1464"/>
                  </a:cubicBezTo>
                  <a:cubicBezTo>
                    <a:pt x="2255" y="1479"/>
                    <a:pt x="2247" y="1492"/>
                    <a:pt x="2242" y="1500"/>
                  </a:cubicBezTo>
                  <a:cubicBezTo>
                    <a:pt x="2237" y="1488"/>
                    <a:pt x="2224" y="1447"/>
                    <a:pt x="2215" y="1419"/>
                  </a:cubicBezTo>
                  <a:moveTo>
                    <a:pt x="2237" y="1419"/>
                  </a:moveTo>
                  <a:cubicBezTo>
                    <a:pt x="2242" y="1418"/>
                    <a:pt x="2246" y="1418"/>
                    <a:pt x="2250" y="1418"/>
                  </a:cubicBezTo>
                  <a:cubicBezTo>
                    <a:pt x="2251" y="1424"/>
                    <a:pt x="2252" y="1430"/>
                    <a:pt x="2254" y="1437"/>
                  </a:cubicBezTo>
                  <a:cubicBezTo>
                    <a:pt x="2252" y="1440"/>
                    <a:pt x="2250" y="1443"/>
                    <a:pt x="2249" y="1446"/>
                  </a:cubicBezTo>
                  <a:cubicBezTo>
                    <a:pt x="2247" y="1441"/>
                    <a:pt x="2242" y="1431"/>
                    <a:pt x="2237" y="1419"/>
                  </a:cubicBezTo>
                  <a:moveTo>
                    <a:pt x="2266" y="1471"/>
                  </a:moveTo>
                  <a:cubicBezTo>
                    <a:pt x="2270" y="1481"/>
                    <a:pt x="2276" y="1491"/>
                    <a:pt x="2281" y="1501"/>
                  </a:cubicBezTo>
                  <a:cubicBezTo>
                    <a:pt x="2270" y="1502"/>
                    <a:pt x="2258" y="1503"/>
                    <a:pt x="2247" y="1503"/>
                  </a:cubicBezTo>
                  <a:cubicBezTo>
                    <a:pt x="2253" y="1493"/>
                    <a:pt x="2260" y="1482"/>
                    <a:pt x="2266" y="1471"/>
                  </a:cubicBezTo>
                  <a:moveTo>
                    <a:pt x="2255" y="1397"/>
                  </a:moveTo>
                  <a:cubicBezTo>
                    <a:pt x="2264" y="1396"/>
                    <a:pt x="2274" y="1396"/>
                    <a:pt x="2284" y="1395"/>
                  </a:cubicBezTo>
                  <a:cubicBezTo>
                    <a:pt x="2286" y="1430"/>
                    <a:pt x="2302" y="1463"/>
                    <a:pt x="2325" y="1493"/>
                  </a:cubicBezTo>
                  <a:cubicBezTo>
                    <a:pt x="2314" y="1496"/>
                    <a:pt x="2303" y="1498"/>
                    <a:pt x="2292" y="1499"/>
                  </a:cubicBezTo>
                  <a:cubicBezTo>
                    <a:pt x="2267" y="1463"/>
                    <a:pt x="2253" y="1425"/>
                    <a:pt x="2255" y="1397"/>
                  </a:cubicBezTo>
                  <a:moveTo>
                    <a:pt x="2292" y="1395"/>
                  </a:moveTo>
                  <a:cubicBezTo>
                    <a:pt x="2301" y="1394"/>
                    <a:pt x="2310" y="1393"/>
                    <a:pt x="2320" y="1392"/>
                  </a:cubicBezTo>
                  <a:cubicBezTo>
                    <a:pt x="2322" y="1424"/>
                    <a:pt x="2337" y="1455"/>
                    <a:pt x="2357" y="1482"/>
                  </a:cubicBezTo>
                  <a:cubicBezTo>
                    <a:pt x="2349" y="1486"/>
                    <a:pt x="2341" y="1489"/>
                    <a:pt x="2332" y="1491"/>
                  </a:cubicBezTo>
                  <a:cubicBezTo>
                    <a:pt x="2310" y="1461"/>
                    <a:pt x="2294" y="1428"/>
                    <a:pt x="2292" y="1395"/>
                  </a:cubicBezTo>
                  <a:moveTo>
                    <a:pt x="2328" y="1391"/>
                  </a:moveTo>
                  <a:cubicBezTo>
                    <a:pt x="2338" y="1390"/>
                    <a:pt x="2347" y="1389"/>
                    <a:pt x="2357" y="1387"/>
                  </a:cubicBezTo>
                  <a:cubicBezTo>
                    <a:pt x="2361" y="1416"/>
                    <a:pt x="2375" y="1440"/>
                    <a:pt x="2395" y="1461"/>
                  </a:cubicBezTo>
                  <a:cubicBezTo>
                    <a:pt x="2385" y="1468"/>
                    <a:pt x="2375" y="1474"/>
                    <a:pt x="2364" y="1479"/>
                  </a:cubicBezTo>
                  <a:cubicBezTo>
                    <a:pt x="2344" y="1452"/>
                    <a:pt x="2330" y="1423"/>
                    <a:pt x="2328" y="1391"/>
                  </a:cubicBezTo>
                  <a:moveTo>
                    <a:pt x="2367" y="1386"/>
                  </a:moveTo>
                  <a:cubicBezTo>
                    <a:pt x="2377" y="1385"/>
                    <a:pt x="2387" y="1383"/>
                    <a:pt x="2397" y="1381"/>
                  </a:cubicBezTo>
                  <a:cubicBezTo>
                    <a:pt x="2403" y="1400"/>
                    <a:pt x="2415" y="1416"/>
                    <a:pt x="2430" y="1430"/>
                  </a:cubicBezTo>
                  <a:cubicBezTo>
                    <a:pt x="2421" y="1440"/>
                    <a:pt x="2411" y="1449"/>
                    <a:pt x="2401" y="1457"/>
                  </a:cubicBezTo>
                  <a:cubicBezTo>
                    <a:pt x="2383" y="1437"/>
                    <a:pt x="2370" y="1413"/>
                    <a:pt x="2367" y="1386"/>
                  </a:cubicBezTo>
                  <a:moveTo>
                    <a:pt x="2402" y="1380"/>
                  </a:moveTo>
                  <a:cubicBezTo>
                    <a:pt x="2409" y="1379"/>
                    <a:pt x="2417" y="1378"/>
                    <a:pt x="2424" y="1376"/>
                  </a:cubicBezTo>
                  <a:cubicBezTo>
                    <a:pt x="2430" y="1388"/>
                    <a:pt x="2438" y="1399"/>
                    <a:pt x="2447" y="1408"/>
                  </a:cubicBezTo>
                  <a:cubicBezTo>
                    <a:pt x="2443" y="1414"/>
                    <a:pt x="2439" y="1420"/>
                    <a:pt x="2434" y="1426"/>
                  </a:cubicBezTo>
                  <a:cubicBezTo>
                    <a:pt x="2420" y="1412"/>
                    <a:pt x="2409" y="1398"/>
                    <a:pt x="2402" y="1380"/>
                  </a:cubicBezTo>
                  <a:moveTo>
                    <a:pt x="2091" y="1301"/>
                  </a:moveTo>
                  <a:cubicBezTo>
                    <a:pt x="2092" y="1308"/>
                    <a:pt x="2094" y="1315"/>
                    <a:pt x="2097" y="1322"/>
                  </a:cubicBezTo>
                  <a:cubicBezTo>
                    <a:pt x="2079" y="1332"/>
                    <a:pt x="2057" y="1328"/>
                    <a:pt x="2040" y="1312"/>
                  </a:cubicBezTo>
                  <a:cubicBezTo>
                    <a:pt x="2044" y="1307"/>
                    <a:pt x="2048" y="1301"/>
                    <a:pt x="2051" y="1296"/>
                  </a:cubicBezTo>
                  <a:cubicBezTo>
                    <a:pt x="2064" y="1305"/>
                    <a:pt x="2077" y="1307"/>
                    <a:pt x="2091" y="1301"/>
                  </a:cubicBezTo>
                  <a:moveTo>
                    <a:pt x="2054" y="1289"/>
                  </a:moveTo>
                  <a:cubicBezTo>
                    <a:pt x="2057" y="1281"/>
                    <a:pt x="2058" y="1273"/>
                    <a:pt x="2059" y="1265"/>
                  </a:cubicBezTo>
                  <a:cubicBezTo>
                    <a:pt x="2069" y="1271"/>
                    <a:pt x="2079" y="1273"/>
                    <a:pt x="2087" y="1266"/>
                  </a:cubicBezTo>
                  <a:cubicBezTo>
                    <a:pt x="2087" y="1275"/>
                    <a:pt x="2087" y="1284"/>
                    <a:pt x="2089" y="1293"/>
                  </a:cubicBezTo>
                  <a:cubicBezTo>
                    <a:pt x="2077" y="1299"/>
                    <a:pt x="2065" y="1298"/>
                    <a:pt x="2054" y="1289"/>
                  </a:cubicBezTo>
                  <a:moveTo>
                    <a:pt x="2100" y="1328"/>
                  </a:moveTo>
                  <a:cubicBezTo>
                    <a:pt x="2103" y="1335"/>
                    <a:pt x="2107" y="1342"/>
                    <a:pt x="2111" y="1349"/>
                  </a:cubicBezTo>
                  <a:cubicBezTo>
                    <a:pt x="2084" y="1370"/>
                    <a:pt x="2043" y="1368"/>
                    <a:pt x="2019" y="1329"/>
                  </a:cubicBezTo>
                  <a:cubicBezTo>
                    <a:pt x="2025" y="1325"/>
                    <a:pt x="2029" y="1322"/>
                    <a:pt x="2034" y="1318"/>
                  </a:cubicBezTo>
                  <a:cubicBezTo>
                    <a:pt x="2054" y="1336"/>
                    <a:pt x="2078" y="1339"/>
                    <a:pt x="2100" y="1328"/>
                  </a:cubicBezTo>
                  <a:moveTo>
                    <a:pt x="2029" y="1200"/>
                  </a:moveTo>
                  <a:cubicBezTo>
                    <a:pt x="2027" y="1197"/>
                    <a:pt x="2024" y="1195"/>
                    <a:pt x="2021" y="1193"/>
                  </a:cubicBezTo>
                  <a:cubicBezTo>
                    <a:pt x="2022" y="1184"/>
                    <a:pt x="2021" y="1173"/>
                    <a:pt x="2017" y="1163"/>
                  </a:cubicBezTo>
                  <a:cubicBezTo>
                    <a:pt x="2025" y="1167"/>
                    <a:pt x="2034" y="1170"/>
                    <a:pt x="2042" y="1171"/>
                  </a:cubicBezTo>
                  <a:cubicBezTo>
                    <a:pt x="2044" y="1182"/>
                    <a:pt x="2040" y="1193"/>
                    <a:pt x="2029" y="1200"/>
                  </a:cubicBezTo>
                  <a:moveTo>
                    <a:pt x="2019" y="1199"/>
                  </a:moveTo>
                  <a:cubicBezTo>
                    <a:pt x="2063" y="1231"/>
                    <a:pt x="2063" y="1295"/>
                    <a:pt x="2013" y="1325"/>
                  </a:cubicBezTo>
                  <a:cubicBezTo>
                    <a:pt x="2008" y="1320"/>
                    <a:pt x="2003" y="1315"/>
                    <a:pt x="1998" y="1311"/>
                  </a:cubicBezTo>
                  <a:cubicBezTo>
                    <a:pt x="1997" y="1308"/>
                    <a:pt x="1995" y="1306"/>
                    <a:pt x="1994" y="1303"/>
                  </a:cubicBezTo>
                  <a:cubicBezTo>
                    <a:pt x="2028" y="1292"/>
                    <a:pt x="2034" y="1244"/>
                    <a:pt x="2008" y="1221"/>
                  </a:cubicBezTo>
                  <a:cubicBezTo>
                    <a:pt x="2013" y="1215"/>
                    <a:pt x="2017" y="1207"/>
                    <a:pt x="2019" y="1199"/>
                  </a:cubicBezTo>
                  <a:moveTo>
                    <a:pt x="1987" y="1303"/>
                  </a:moveTo>
                  <a:cubicBezTo>
                    <a:pt x="1947" y="1279"/>
                    <a:pt x="1897" y="1273"/>
                    <a:pt x="1856" y="1283"/>
                  </a:cubicBezTo>
                  <a:cubicBezTo>
                    <a:pt x="1864" y="1271"/>
                    <a:pt x="1868" y="1259"/>
                    <a:pt x="1871" y="1247"/>
                  </a:cubicBezTo>
                  <a:cubicBezTo>
                    <a:pt x="1900" y="1240"/>
                    <a:pt x="1952" y="1244"/>
                    <a:pt x="1987" y="1303"/>
                  </a:cubicBezTo>
                  <a:moveTo>
                    <a:pt x="1951" y="1254"/>
                  </a:moveTo>
                  <a:cubicBezTo>
                    <a:pt x="1962" y="1253"/>
                    <a:pt x="1973" y="1249"/>
                    <a:pt x="1983" y="1243"/>
                  </a:cubicBezTo>
                  <a:cubicBezTo>
                    <a:pt x="1991" y="1257"/>
                    <a:pt x="1989" y="1270"/>
                    <a:pt x="1977" y="1278"/>
                  </a:cubicBezTo>
                  <a:cubicBezTo>
                    <a:pt x="1969" y="1268"/>
                    <a:pt x="1960" y="1260"/>
                    <a:pt x="1951" y="1254"/>
                  </a:cubicBezTo>
                  <a:moveTo>
                    <a:pt x="1981" y="1282"/>
                  </a:moveTo>
                  <a:cubicBezTo>
                    <a:pt x="1996" y="1273"/>
                    <a:pt x="1998" y="1258"/>
                    <a:pt x="1988" y="1240"/>
                  </a:cubicBezTo>
                  <a:cubicBezTo>
                    <a:pt x="1994" y="1236"/>
                    <a:pt x="1999" y="1231"/>
                    <a:pt x="2004" y="1226"/>
                  </a:cubicBezTo>
                  <a:cubicBezTo>
                    <a:pt x="2026" y="1248"/>
                    <a:pt x="2020" y="1289"/>
                    <a:pt x="1991" y="1297"/>
                  </a:cubicBezTo>
                  <a:cubicBezTo>
                    <a:pt x="1987" y="1291"/>
                    <a:pt x="1984" y="1287"/>
                    <a:pt x="1981" y="1282"/>
                  </a:cubicBezTo>
                  <a:moveTo>
                    <a:pt x="1938" y="1248"/>
                  </a:moveTo>
                  <a:cubicBezTo>
                    <a:pt x="1925" y="1242"/>
                    <a:pt x="1911" y="1239"/>
                    <a:pt x="1899" y="1238"/>
                  </a:cubicBezTo>
                  <a:cubicBezTo>
                    <a:pt x="1889" y="1233"/>
                    <a:pt x="1881" y="1227"/>
                    <a:pt x="1874" y="1219"/>
                  </a:cubicBezTo>
                  <a:cubicBezTo>
                    <a:pt x="1874" y="1212"/>
                    <a:pt x="1873" y="1205"/>
                    <a:pt x="1872" y="1199"/>
                  </a:cubicBezTo>
                  <a:cubicBezTo>
                    <a:pt x="1889" y="1214"/>
                    <a:pt x="1910" y="1224"/>
                    <a:pt x="1934" y="1225"/>
                  </a:cubicBezTo>
                  <a:cubicBezTo>
                    <a:pt x="1969" y="1226"/>
                    <a:pt x="2013" y="1178"/>
                    <a:pt x="1979" y="1131"/>
                  </a:cubicBezTo>
                  <a:cubicBezTo>
                    <a:pt x="1991" y="1130"/>
                    <a:pt x="2003" y="1126"/>
                    <a:pt x="2012" y="1121"/>
                  </a:cubicBezTo>
                  <a:cubicBezTo>
                    <a:pt x="2007" y="1130"/>
                    <a:pt x="2001" y="1140"/>
                    <a:pt x="1999" y="1144"/>
                  </a:cubicBezTo>
                  <a:cubicBezTo>
                    <a:pt x="2041" y="1202"/>
                    <a:pt x="1991" y="1248"/>
                    <a:pt x="1938" y="1248"/>
                  </a:cubicBezTo>
                  <a:moveTo>
                    <a:pt x="1970" y="1125"/>
                  </a:moveTo>
                  <a:cubicBezTo>
                    <a:pt x="2004" y="1175"/>
                    <a:pt x="1967" y="1219"/>
                    <a:pt x="1932" y="1219"/>
                  </a:cubicBezTo>
                  <a:cubicBezTo>
                    <a:pt x="1907" y="1218"/>
                    <a:pt x="1884" y="1203"/>
                    <a:pt x="1867" y="1182"/>
                  </a:cubicBezTo>
                  <a:cubicBezTo>
                    <a:pt x="1862" y="1166"/>
                    <a:pt x="1854" y="1153"/>
                    <a:pt x="1845" y="1142"/>
                  </a:cubicBezTo>
                  <a:cubicBezTo>
                    <a:pt x="1834" y="1116"/>
                    <a:pt x="1831" y="1088"/>
                    <a:pt x="1838" y="1067"/>
                  </a:cubicBezTo>
                  <a:cubicBezTo>
                    <a:pt x="1855" y="1008"/>
                    <a:pt x="1947" y="1014"/>
                    <a:pt x="1997" y="1041"/>
                  </a:cubicBezTo>
                  <a:cubicBezTo>
                    <a:pt x="1996" y="1049"/>
                    <a:pt x="2000" y="1056"/>
                    <a:pt x="2008" y="1059"/>
                  </a:cubicBezTo>
                  <a:cubicBezTo>
                    <a:pt x="2012" y="1060"/>
                    <a:pt x="2016" y="1060"/>
                    <a:pt x="2020" y="1059"/>
                  </a:cubicBezTo>
                  <a:cubicBezTo>
                    <a:pt x="2024" y="1063"/>
                    <a:pt x="2027" y="1069"/>
                    <a:pt x="2029" y="1074"/>
                  </a:cubicBezTo>
                  <a:cubicBezTo>
                    <a:pt x="2037" y="1104"/>
                    <a:pt x="2007" y="1123"/>
                    <a:pt x="1970" y="1125"/>
                  </a:cubicBezTo>
                  <a:moveTo>
                    <a:pt x="1828" y="1127"/>
                  </a:moveTo>
                  <a:cubicBezTo>
                    <a:pt x="1821" y="1122"/>
                    <a:pt x="1814" y="1118"/>
                    <a:pt x="1807" y="1115"/>
                  </a:cubicBezTo>
                  <a:cubicBezTo>
                    <a:pt x="1791" y="1070"/>
                    <a:pt x="1810" y="1024"/>
                    <a:pt x="1841" y="1004"/>
                  </a:cubicBezTo>
                  <a:cubicBezTo>
                    <a:pt x="1855" y="1007"/>
                    <a:pt x="1869" y="1009"/>
                    <a:pt x="1882" y="1011"/>
                  </a:cubicBezTo>
                  <a:cubicBezTo>
                    <a:pt x="1824" y="1030"/>
                    <a:pt x="1818" y="1091"/>
                    <a:pt x="1828" y="1127"/>
                  </a:cubicBezTo>
                  <a:moveTo>
                    <a:pt x="1800" y="1112"/>
                  </a:moveTo>
                  <a:cubicBezTo>
                    <a:pt x="1793" y="1110"/>
                    <a:pt x="1787" y="1108"/>
                    <a:pt x="1780" y="1107"/>
                  </a:cubicBezTo>
                  <a:cubicBezTo>
                    <a:pt x="1767" y="1069"/>
                    <a:pt x="1779" y="1025"/>
                    <a:pt x="1801" y="997"/>
                  </a:cubicBezTo>
                  <a:cubicBezTo>
                    <a:pt x="1812" y="999"/>
                    <a:pt x="1822" y="1000"/>
                    <a:pt x="1832" y="1002"/>
                  </a:cubicBezTo>
                  <a:cubicBezTo>
                    <a:pt x="1802" y="1023"/>
                    <a:pt x="1784" y="1068"/>
                    <a:pt x="1800" y="1112"/>
                  </a:cubicBezTo>
                  <a:moveTo>
                    <a:pt x="1773" y="1106"/>
                  </a:moveTo>
                  <a:cubicBezTo>
                    <a:pt x="1766" y="1105"/>
                    <a:pt x="1758" y="1105"/>
                    <a:pt x="1751" y="1106"/>
                  </a:cubicBezTo>
                  <a:cubicBezTo>
                    <a:pt x="1736" y="1067"/>
                    <a:pt x="1745" y="1020"/>
                    <a:pt x="1767" y="990"/>
                  </a:cubicBezTo>
                  <a:cubicBezTo>
                    <a:pt x="1792" y="995"/>
                    <a:pt x="1792" y="995"/>
                    <a:pt x="1792" y="995"/>
                  </a:cubicBezTo>
                  <a:cubicBezTo>
                    <a:pt x="1770" y="1024"/>
                    <a:pt x="1759" y="1068"/>
                    <a:pt x="1773" y="1106"/>
                  </a:cubicBezTo>
                  <a:moveTo>
                    <a:pt x="1516" y="1152"/>
                  </a:moveTo>
                  <a:cubicBezTo>
                    <a:pt x="1525" y="1149"/>
                    <a:pt x="1534" y="1144"/>
                    <a:pt x="1541" y="1138"/>
                  </a:cubicBezTo>
                  <a:cubicBezTo>
                    <a:pt x="1555" y="1158"/>
                    <a:pt x="1569" y="1187"/>
                    <a:pt x="1565" y="1221"/>
                  </a:cubicBezTo>
                  <a:cubicBezTo>
                    <a:pt x="1553" y="1219"/>
                    <a:pt x="1540" y="1216"/>
                    <a:pt x="1527" y="1214"/>
                  </a:cubicBezTo>
                  <a:cubicBezTo>
                    <a:pt x="1529" y="1189"/>
                    <a:pt x="1524" y="1169"/>
                    <a:pt x="1516" y="1152"/>
                  </a:cubicBezTo>
                  <a:moveTo>
                    <a:pt x="1014" y="1146"/>
                  </a:moveTo>
                  <a:cubicBezTo>
                    <a:pt x="1017" y="1115"/>
                    <a:pt x="1020" y="1087"/>
                    <a:pt x="1026" y="1063"/>
                  </a:cubicBezTo>
                  <a:cubicBezTo>
                    <a:pt x="1033" y="1031"/>
                    <a:pt x="1051" y="1035"/>
                    <a:pt x="1070" y="1037"/>
                  </a:cubicBezTo>
                  <a:cubicBezTo>
                    <a:pt x="1096" y="1039"/>
                    <a:pt x="1114" y="1048"/>
                    <a:pt x="1114" y="1078"/>
                  </a:cubicBezTo>
                  <a:cubicBezTo>
                    <a:pt x="1112" y="1144"/>
                    <a:pt x="1093" y="1243"/>
                    <a:pt x="1077" y="1296"/>
                  </a:cubicBezTo>
                  <a:cubicBezTo>
                    <a:pt x="1070" y="1320"/>
                    <a:pt x="1058" y="1321"/>
                    <a:pt x="1026" y="1317"/>
                  </a:cubicBezTo>
                  <a:cubicBezTo>
                    <a:pt x="995" y="1313"/>
                    <a:pt x="987" y="1311"/>
                    <a:pt x="992" y="1290"/>
                  </a:cubicBezTo>
                  <a:cubicBezTo>
                    <a:pt x="994" y="1282"/>
                    <a:pt x="995" y="1274"/>
                    <a:pt x="997" y="1266"/>
                  </a:cubicBezTo>
                  <a:cubicBezTo>
                    <a:pt x="1022" y="1232"/>
                    <a:pt x="1029" y="1186"/>
                    <a:pt x="1014" y="1146"/>
                  </a:cubicBezTo>
                  <a:moveTo>
                    <a:pt x="1010" y="1223"/>
                  </a:moveTo>
                  <a:cubicBezTo>
                    <a:pt x="963" y="1181"/>
                    <a:pt x="963" y="1181"/>
                    <a:pt x="963" y="1181"/>
                  </a:cubicBezTo>
                  <a:cubicBezTo>
                    <a:pt x="1008" y="1157"/>
                    <a:pt x="1008" y="1157"/>
                    <a:pt x="1008" y="1157"/>
                  </a:cubicBezTo>
                  <a:cubicBezTo>
                    <a:pt x="1014" y="1178"/>
                    <a:pt x="1016" y="1200"/>
                    <a:pt x="1010" y="1223"/>
                  </a:cubicBezTo>
                  <a:moveTo>
                    <a:pt x="961" y="1186"/>
                  </a:moveTo>
                  <a:cubicBezTo>
                    <a:pt x="1007" y="1227"/>
                    <a:pt x="1007" y="1227"/>
                    <a:pt x="1007" y="1227"/>
                  </a:cubicBezTo>
                  <a:cubicBezTo>
                    <a:pt x="953" y="1224"/>
                    <a:pt x="953" y="1224"/>
                    <a:pt x="953" y="1224"/>
                  </a:cubicBezTo>
                  <a:cubicBezTo>
                    <a:pt x="959" y="1212"/>
                    <a:pt x="961" y="1199"/>
                    <a:pt x="961" y="1186"/>
                  </a:cubicBezTo>
                  <a:moveTo>
                    <a:pt x="950" y="1148"/>
                  </a:moveTo>
                  <a:cubicBezTo>
                    <a:pt x="1002" y="1154"/>
                    <a:pt x="1002" y="1154"/>
                    <a:pt x="1002" y="1154"/>
                  </a:cubicBezTo>
                  <a:cubicBezTo>
                    <a:pt x="960" y="1177"/>
                    <a:pt x="960" y="1177"/>
                    <a:pt x="960" y="1177"/>
                  </a:cubicBezTo>
                  <a:cubicBezTo>
                    <a:pt x="959" y="1167"/>
                    <a:pt x="955" y="1157"/>
                    <a:pt x="950" y="1148"/>
                  </a:cubicBezTo>
                  <a:moveTo>
                    <a:pt x="950" y="1143"/>
                  </a:moveTo>
                  <a:cubicBezTo>
                    <a:pt x="976" y="1108"/>
                    <a:pt x="976" y="1108"/>
                    <a:pt x="976" y="1108"/>
                  </a:cubicBezTo>
                  <a:cubicBezTo>
                    <a:pt x="989" y="1120"/>
                    <a:pt x="998" y="1134"/>
                    <a:pt x="1005" y="1150"/>
                  </a:cubicBezTo>
                  <a:cubicBezTo>
                    <a:pt x="950" y="1143"/>
                    <a:pt x="950" y="1143"/>
                    <a:pt x="950" y="1143"/>
                  </a:cubicBezTo>
                  <a:moveTo>
                    <a:pt x="946" y="1141"/>
                  </a:moveTo>
                  <a:cubicBezTo>
                    <a:pt x="941" y="1134"/>
                    <a:pt x="935" y="1128"/>
                    <a:pt x="928" y="1123"/>
                  </a:cubicBezTo>
                  <a:cubicBezTo>
                    <a:pt x="930" y="1119"/>
                    <a:pt x="933" y="1114"/>
                    <a:pt x="935" y="1109"/>
                  </a:cubicBezTo>
                  <a:cubicBezTo>
                    <a:pt x="971" y="1106"/>
                    <a:pt x="971" y="1106"/>
                    <a:pt x="971" y="1106"/>
                  </a:cubicBezTo>
                  <a:cubicBezTo>
                    <a:pt x="946" y="1141"/>
                    <a:pt x="946" y="1141"/>
                    <a:pt x="946" y="1141"/>
                  </a:cubicBezTo>
                  <a:moveTo>
                    <a:pt x="937" y="1104"/>
                  </a:moveTo>
                  <a:cubicBezTo>
                    <a:pt x="940" y="1098"/>
                    <a:pt x="942" y="1092"/>
                    <a:pt x="945" y="1086"/>
                  </a:cubicBezTo>
                  <a:cubicBezTo>
                    <a:pt x="954" y="1090"/>
                    <a:pt x="962" y="1096"/>
                    <a:pt x="969" y="1102"/>
                  </a:cubicBezTo>
                  <a:cubicBezTo>
                    <a:pt x="937" y="1104"/>
                    <a:pt x="937" y="1104"/>
                    <a:pt x="937" y="1104"/>
                  </a:cubicBezTo>
                  <a:moveTo>
                    <a:pt x="940" y="1080"/>
                  </a:moveTo>
                  <a:cubicBezTo>
                    <a:pt x="918" y="1130"/>
                    <a:pt x="891" y="1161"/>
                    <a:pt x="847" y="1163"/>
                  </a:cubicBezTo>
                  <a:cubicBezTo>
                    <a:pt x="832" y="1154"/>
                    <a:pt x="812" y="1151"/>
                    <a:pt x="789" y="1153"/>
                  </a:cubicBezTo>
                  <a:cubicBezTo>
                    <a:pt x="743" y="1134"/>
                    <a:pt x="712" y="1089"/>
                    <a:pt x="711" y="1041"/>
                  </a:cubicBezTo>
                  <a:cubicBezTo>
                    <a:pt x="733" y="1067"/>
                    <a:pt x="733" y="1067"/>
                    <a:pt x="733" y="1067"/>
                  </a:cubicBezTo>
                  <a:cubicBezTo>
                    <a:pt x="734" y="1067"/>
                    <a:pt x="734" y="1067"/>
                    <a:pt x="734" y="1067"/>
                  </a:cubicBezTo>
                  <a:cubicBezTo>
                    <a:pt x="742" y="1095"/>
                    <a:pt x="764" y="1118"/>
                    <a:pt x="794" y="1129"/>
                  </a:cubicBezTo>
                  <a:cubicBezTo>
                    <a:pt x="843" y="1146"/>
                    <a:pt x="898" y="1121"/>
                    <a:pt x="915" y="1072"/>
                  </a:cubicBezTo>
                  <a:cubicBezTo>
                    <a:pt x="932" y="1024"/>
                    <a:pt x="906" y="970"/>
                    <a:pt x="857" y="953"/>
                  </a:cubicBezTo>
                  <a:cubicBezTo>
                    <a:pt x="825" y="942"/>
                    <a:pt x="791" y="948"/>
                    <a:pt x="767" y="967"/>
                  </a:cubicBezTo>
                  <a:cubicBezTo>
                    <a:pt x="767" y="940"/>
                    <a:pt x="767" y="940"/>
                    <a:pt x="767" y="940"/>
                  </a:cubicBezTo>
                  <a:cubicBezTo>
                    <a:pt x="796" y="921"/>
                    <a:pt x="834" y="914"/>
                    <a:pt x="869" y="926"/>
                  </a:cubicBezTo>
                  <a:cubicBezTo>
                    <a:pt x="932" y="947"/>
                    <a:pt x="968" y="1014"/>
                    <a:pt x="940" y="1080"/>
                  </a:cubicBezTo>
                  <a:moveTo>
                    <a:pt x="892" y="1163"/>
                  </a:moveTo>
                  <a:cubicBezTo>
                    <a:pt x="898" y="1159"/>
                    <a:pt x="904" y="1154"/>
                    <a:pt x="909" y="1148"/>
                  </a:cubicBezTo>
                  <a:cubicBezTo>
                    <a:pt x="930" y="1177"/>
                    <a:pt x="917" y="1221"/>
                    <a:pt x="882" y="1229"/>
                  </a:cubicBezTo>
                  <a:cubicBezTo>
                    <a:pt x="881" y="1222"/>
                    <a:pt x="880" y="1216"/>
                    <a:pt x="879" y="1211"/>
                  </a:cubicBezTo>
                  <a:cubicBezTo>
                    <a:pt x="895" y="1202"/>
                    <a:pt x="900" y="1180"/>
                    <a:pt x="892" y="1163"/>
                  </a:cubicBezTo>
                  <a:moveTo>
                    <a:pt x="616" y="1134"/>
                  </a:moveTo>
                  <a:cubicBezTo>
                    <a:pt x="621" y="1131"/>
                    <a:pt x="626" y="1128"/>
                    <a:pt x="631" y="1125"/>
                  </a:cubicBezTo>
                  <a:cubicBezTo>
                    <a:pt x="650" y="1136"/>
                    <a:pt x="650" y="1136"/>
                    <a:pt x="650" y="1136"/>
                  </a:cubicBezTo>
                  <a:cubicBezTo>
                    <a:pt x="661" y="1127"/>
                    <a:pt x="661" y="1127"/>
                    <a:pt x="661" y="1127"/>
                  </a:cubicBezTo>
                  <a:cubicBezTo>
                    <a:pt x="666" y="1136"/>
                    <a:pt x="675" y="1145"/>
                    <a:pt x="682" y="1151"/>
                  </a:cubicBezTo>
                  <a:cubicBezTo>
                    <a:pt x="677" y="1162"/>
                    <a:pt x="672" y="1172"/>
                    <a:pt x="669" y="1177"/>
                  </a:cubicBezTo>
                  <a:cubicBezTo>
                    <a:pt x="657" y="1180"/>
                    <a:pt x="645" y="1183"/>
                    <a:pt x="634" y="1187"/>
                  </a:cubicBezTo>
                  <a:cubicBezTo>
                    <a:pt x="625" y="1182"/>
                    <a:pt x="617" y="1176"/>
                    <a:pt x="610" y="1169"/>
                  </a:cubicBezTo>
                  <a:cubicBezTo>
                    <a:pt x="622" y="1159"/>
                    <a:pt x="622" y="1159"/>
                    <a:pt x="622" y="1159"/>
                  </a:cubicBezTo>
                  <a:cubicBezTo>
                    <a:pt x="616" y="1134"/>
                    <a:pt x="616" y="1134"/>
                    <a:pt x="616" y="1134"/>
                  </a:cubicBezTo>
                  <a:moveTo>
                    <a:pt x="675" y="1130"/>
                  </a:moveTo>
                  <a:cubicBezTo>
                    <a:pt x="691" y="1132"/>
                    <a:pt x="691" y="1132"/>
                    <a:pt x="691" y="1132"/>
                  </a:cubicBezTo>
                  <a:cubicBezTo>
                    <a:pt x="689" y="1136"/>
                    <a:pt x="688" y="1140"/>
                    <a:pt x="686" y="1143"/>
                  </a:cubicBezTo>
                  <a:cubicBezTo>
                    <a:pt x="682" y="1139"/>
                    <a:pt x="678" y="1135"/>
                    <a:pt x="675" y="1130"/>
                  </a:cubicBezTo>
                  <a:moveTo>
                    <a:pt x="673" y="1127"/>
                  </a:moveTo>
                  <a:cubicBezTo>
                    <a:pt x="671" y="1125"/>
                    <a:pt x="670" y="1122"/>
                    <a:pt x="669" y="1120"/>
                  </a:cubicBezTo>
                  <a:cubicBezTo>
                    <a:pt x="671" y="1118"/>
                    <a:pt x="671" y="1118"/>
                    <a:pt x="671" y="1118"/>
                  </a:cubicBezTo>
                  <a:cubicBezTo>
                    <a:pt x="696" y="1121"/>
                    <a:pt x="696" y="1121"/>
                    <a:pt x="696" y="1121"/>
                  </a:cubicBezTo>
                  <a:cubicBezTo>
                    <a:pt x="695" y="1123"/>
                    <a:pt x="693" y="1126"/>
                    <a:pt x="692" y="1129"/>
                  </a:cubicBezTo>
                  <a:cubicBezTo>
                    <a:pt x="673" y="1127"/>
                    <a:pt x="673" y="1127"/>
                    <a:pt x="673" y="1127"/>
                  </a:cubicBezTo>
                  <a:moveTo>
                    <a:pt x="675" y="1115"/>
                  </a:moveTo>
                  <a:cubicBezTo>
                    <a:pt x="678" y="1113"/>
                    <a:pt x="678" y="1113"/>
                    <a:pt x="678" y="1113"/>
                  </a:cubicBezTo>
                  <a:cubicBezTo>
                    <a:pt x="676" y="1109"/>
                    <a:pt x="676" y="1109"/>
                    <a:pt x="676" y="1109"/>
                  </a:cubicBezTo>
                  <a:cubicBezTo>
                    <a:pt x="700" y="1111"/>
                    <a:pt x="700" y="1111"/>
                    <a:pt x="700" y="1111"/>
                  </a:cubicBezTo>
                  <a:cubicBezTo>
                    <a:pt x="697" y="1118"/>
                    <a:pt x="697" y="1118"/>
                    <a:pt x="697" y="1118"/>
                  </a:cubicBezTo>
                  <a:cubicBezTo>
                    <a:pt x="675" y="1115"/>
                    <a:pt x="675" y="1115"/>
                    <a:pt x="675" y="1115"/>
                  </a:cubicBezTo>
                  <a:moveTo>
                    <a:pt x="675" y="1105"/>
                  </a:moveTo>
                  <a:cubicBezTo>
                    <a:pt x="671" y="1098"/>
                    <a:pt x="671" y="1098"/>
                    <a:pt x="671" y="1098"/>
                  </a:cubicBezTo>
                  <a:cubicBezTo>
                    <a:pt x="704" y="1102"/>
                    <a:pt x="704" y="1102"/>
                    <a:pt x="704" y="1102"/>
                  </a:cubicBezTo>
                  <a:cubicBezTo>
                    <a:pt x="701" y="1108"/>
                    <a:pt x="701" y="1108"/>
                    <a:pt x="701" y="1108"/>
                  </a:cubicBezTo>
                  <a:cubicBezTo>
                    <a:pt x="675" y="1105"/>
                    <a:pt x="675" y="1105"/>
                    <a:pt x="675" y="1105"/>
                  </a:cubicBezTo>
                  <a:moveTo>
                    <a:pt x="670" y="1095"/>
                  </a:moveTo>
                  <a:cubicBezTo>
                    <a:pt x="667" y="1089"/>
                    <a:pt x="667" y="1089"/>
                    <a:pt x="667" y="1089"/>
                  </a:cubicBezTo>
                  <a:cubicBezTo>
                    <a:pt x="668" y="1088"/>
                    <a:pt x="668" y="1088"/>
                    <a:pt x="668" y="1088"/>
                  </a:cubicBezTo>
                  <a:cubicBezTo>
                    <a:pt x="715" y="1094"/>
                    <a:pt x="715" y="1094"/>
                    <a:pt x="715" y="1094"/>
                  </a:cubicBezTo>
                  <a:cubicBezTo>
                    <a:pt x="716" y="1096"/>
                    <a:pt x="717" y="1098"/>
                    <a:pt x="718" y="1100"/>
                  </a:cubicBezTo>
                  <a:cubicBezTo>
                    <a:pt x="708" y="1099"/>
                    <a:pt x="708" y="1099"/>
                    <a:pt x="708" y="1099"/>
                  </a:cubicBezTo>
                  <a:cubicBezTo>
                    <a:pt x="707" y="1098"/>
                    <a:pt x="707" y="1098"/>
                    <a:pt x="706" y="1097"/>
                  </a:cubicBezTo>
                  <a:cubicBezTo>
                    <a:pt x="705" y="1099"/>
                    <a:pt x="705" y="1099"/>
                    <a:pt x="705" y="1099"/>
                  </a:cubicBezTo>
                  <a:cubicBezTo>
                    <a:pt x="670" y="1095"/>
                    <a:pt x="670" y="1095"/>
                    <a:pt x="670" y="1095"/>
                  </a:cubicBezTo>
                  <a:moveTo>
                    <a:pt x="603" y="1004"/>
                  </a:moveTo>
                  <a:cubicBezTo>
                    <a:pt x="586" y="1012"/>
                    <a:pt x="586" y="1012"/>
                    <a:pt x="586" y="1012"/>
                  </a:cubicBezTo>
                  <a:cubicBezTo>
                    <a:pt x="603" y="1046"/>
                    <a:pt x="603" y="1046"/>
                    <a:pt x="603" y="1046"/>
                  </a:cubicBezTo>
                  <a:cubicBezTo>
                    <a:pt x="549" y="1017"/>
                    <a:pt x="539" y="973"/>
                    <a:pt x="543" y="933"/>
                  </a:cubicBezTo>
                  <a:cubicBezTo>
                    <a:pt x="549" y="859"/>
                    <a:pt x="595" y="761"/>
                    <a:pt x="551" y="700"/>
                  </a:cubicBezTo>
                  <a:cubicBezTo>
                    <a:pt x="531" y="672"/>
                    <a:pt x="496" y="662"/>
                    <a:pt x="469" y="678"/>
                  </a:cubicBezTo>
                  <a:cubicBezTo>
                    <a:pt x="444" y="692"/>
                    <a:pt x="434" y="721"/>
                    <a:pt x="440" y="749"/>
                  </a:cubicBezTo>
                  <a:cubicBezTo>
                    <a:pt x="447" y="790"/>
                    <a:pt x="495" y="806"/>
                    <a:pt x="522" y="767"/>
                  </a:cubicBezTo>
                  <a:cubicBezTo>
                    <a:pt x="532" y="753"/>
                    <a:pt x="531" y="724"/>
                    <a:pt x="510" y="712"/>
                  </a:cubicBezTo>
                  <a:cubicBezTo>
                    <a:pt x="494" y="704"/>
                    <a:pt x="472" y="709"/>
                    <a:pt x="467" y="730"/>
                  </a:cubicBezTo>
                  <a:cubicBezTo>
                    <a:pt x="463" y="743"/>
                    <a:pt x="474" y="757"/>
                    <a:pt x="489" y="755"/>
                  </a:cubicBezTo>
                  <a:cubicBezTo>
                    <a:pt x="500" y="753"/>
                    <a:pt x="504" y="738"/>
                    <a:pt x="494" y="732"/>
                  </a:cubicBezTo>
                  <a:cubicBezTo>
                    <a:pt x="491" y="731"/>
                    <a:pt x="488" y="734"/>
                    <a:pt x="490" y="737"/>
                  </a:cubicBezTo>
                  <a:cubicBezTo>
                    <a:pt x="495" y="740"/>
                    <a:pt x="492" y="749"/>
                    <a:pt x="486" y="749"/>
                  </a:cubicBezTo>
                  <a:cubicBezTo>
                    <a:pt x="479" y="750"/>
                    <a:pt x="474" y="736"/>
                    <a:pt x="478" y="726"/>
                  </a:cubicBezTo>
                  <a:cubicBezTo>
                    <a:pt x="481" y="716"/>
                    <a:pt x="495" y="713"/>
                    <a:pt x="506" y="719"/>
                  </a:cubicBezTo>
                  <a:cubicBezTo>
                    <a:pt x="519" y="727"/>
                    <a:pt x="524" y="749"/>
                    <a:pt x="512" y="765"/>
                  </a:cubicBezTo>
                  <a:cubicBezTo>
                    <a:pt x="501" y="780"/>
                    <a:pt x="469" y="790"/>
                    <a:pt x="452" y="760"/>
                  </a:cubicBezTo>
                  <a:cubicBezTo>
                    <a:pt x="436" y="733"/>
                    <a:pt x="452" y="699"/>
                    <a:pt x="471" y="688"/>
                  </a:cubicBezTo>
                  <a:cubicBezTo>
                    <a:pt x="506" y="668"/>
                    <a:pt x="531" y="681"/>
                    <a:pt x="546" y="706"/>
                  </a:cubicBezTo>
                  <a:cubicBezTo>
                    <a:pt x="558" y="726"/>
                    <a:pt x="569" y="760"/>
                    <a:pt x="538" y="793"/>
                  </a:cubicBezTo>
                  <a:cubicBezTo>
                    <a:pt x="509" y="824"/>
                    <a:pt x="437" y="828"/>
                    <a:pt x="414" y="766"/>
                  </a:cubicBezTo>
                  <a:cubicBezTo>
                    <a:pt x="398" y="726"/>
                    <a:pt x="422" y="676"/>
                    <a:pt x="458" y="652"/>
                  </a:cubicBezTo>
                  <a:cubicBezTo>
                    <a:pt x="502" y="623"/>
                    <a:pt x="565" y="627"/>
                    <a:pt x="603" y="680"/>
                  </a:cubicBezTo>
                  <a:cubicBezTo>
                    <a:pt x="626" y="711"/>
                    <a:pt x="639" y="741"/>
                    <a:pt x="640" y="769"/>
                  </a:cubicBezTo>
                  <a:cubicBezTo>
                    <a:pt x="620" y="774"/>
                    <a:pt x="605" y="780"/>
                    <a:pt x="603" y="787"/>
                  </a:cubicBezTo>
                  <a:cubicBezTo>
                    <a:pt x="597" y="801"/>
                    <a:pt x="615" y="890"/>
                    <a:pt x="627" y="949"/>
                  </a:cubicBezTo>
                  <a:cubicBezTo>
                    <a:pt x="603" y="960"/>
                    <a:pt x="603" y="960"/>
                    <a:pt x="603" y="960"/>
                  </a:cubicBezTo>
                  <a:cubicBezTo>
                    <a:pt x="619" y="996"/>
                    <a:pt x="619" y="996"/>
                    <a:pt x="619" y="996"/>
                  </a:cubicBezTo>
                  <a:cubicBezTo>
                    <a:pt x="611" y="1000"/>
                    <a:pt x="611" y="1000"/>
                    <a:pt x="611" y="1000"/>
                  </a:cubicBezTo>
                  <a:cubicBezTo>
                    <a:pt x="579" y="964"/>
                    <a:pt x="588" y="894"/>
                    <a:pt x="585" y="838"/>
                  </a:cubicBezTo>
                  <a:cubicBezTo>
                    <a:pt x="586" y="877"/>
                    <a:pt x="570" y="969"/>
                    <a:pt x="603" y="1004"/>
                  </a:cubicBezTo>
                  <a:moveTo>
                    <a:pt x="570" y="1082"/>
                  </a:moveTo>
                  <a:cubicBezTo>
                    <a:pt x="554" y="1069"/>
                    <a:pt x="543" y="1053"/>
                    <a:pt x="537" y="1036"/>
                  </a:cubicBezTo>
                  <a:cubicBezTo>
                    <a:pt x="545" y="1032"/>
                    <a:pt x="552" y="1028"/>
                    <a:pt x="558" y="1024"/>
                  </a:cubicBezTo>
                  <a:cubicBezTo>
                    <a:pt x="570" y="1038"/>
                    <a:pt x="586" y="1051"/>
                    <a:pt x="611" y="1061"/>
                  </a:cubicBezTo>
                  <a:cubicBezTo>
                    <a:pt x="619" y="1078"/>
                    <a:pt x="619" y="1078"/>
                    <a:pt x="619" y="1078"/>
                  </a:cubicBezTo>
                  <a:cubicBezTo>
                    <a:pt x="566" y="1055"/>
                    <a:pt x="566" y="1055"/>
                    <a:pt x="566" y="1055"/>
                  </a:cubicBezTo>
                  <a:cubicBezTo>
                    <a:pt x="570" y="1082"/>
                    <a:pt x="570" y="1082"/>
                    <a:pt x="570" y="1082"/>
                  </a:cubicBezTo>
                  <a:moveTo>
                    <a:pt x="571" y="1089"/>
                  </a:moveTo>
                  <a:cubicBezTo>
                    <a:pt x="575" y="1113"/>
                    <a:pt x="575" y="1113"/>
                    <a:pt x="575" y="1113"/>
                  </a:cubicBezTo>
                  <a:cubicBezTo>
                    <a:pt x="521" y="1060"/>
                    <a:pt x="521" y="1060"/>
                    <a:pt x="521" y="1060"/>
                  </a:cubicBezTo>
                  <a:cubicBezTo>
                    <a:pt x="511" y="1071"/>
                    <a:pt x="511" y="1071"/>
                    <a:pt x="511" y="1071"/>
                  </a:cubicBezTo>
                  <a:cubicBezTo>
                    <a:pt x="506" y="1063"/>
                    <a:pt x="502" y="1055"/>
                    <a:pt x="499" y="1047"/>
                  </a:cubicBezTo>
                  <a:cubicBezTo>
                    <a:pt x="510" y="1044"/>
                    <a:pt x="521" y="1041"/>
                    <a:pt x="531" y="1038"/>
                  </a:cubicBezTo>
                  <a:cubicBezTo>
                    <a:pt x="539" y="1056"/>
                    <a:pt x="552" y="1076"/>
                    <a:pt x="571" y="1089"/>
                  </a:cubicBezTo>
                  <a:moveTo>
                    <a:pt x="490" y="912"/>
                  </a:moveTo>
                  <a:cubicBezTo>
                    <a:pt x="508" y="910"/>
                    <a:pt x="528" y="901"/>
                    <a:pt x="543" y="892"/>
                  </a:cubicBezTo>
                  <a:cubicBezTo>
                    <a:pt x="540" y="905"/>
                    <a:pt x="538" y="917"/>
                    <a:pt x="537" y="930"/>
                  </a:cubicBezTo>
                  <a:cubicBezTo>
                    <a:pt x="522" y="938"/>
                    <a:pt x="504" y="946"/>
                    <a:pt x="487" y="948"/>
                  </a:cubicBezTo>
                  <a:cubicBezTo>
                    <a:pt x="489" y="937"/>
                    <a:pt x="490" y="925"/>
                    <a:pt x="490" y="912"/>
                  </a:cubicBezTo>
                  <a:moveTo>
                    <a:pt x="487" y="866"/>
                  </a:moveTo>
                  <a:cubicBezTo>
                    <a:pt x="489" y="866"/>
                    <a:pt x="492" y="865"/>
                    <a:pt x="494" y="865"/>
                  </a:cubicBezTo>
                  <a:cubicBezTo>
                    <a:pt x="497" y="879"/>
                    <a:pt x="497" y="892"/>
                    <a:pt x="497" y="903"/>
                  </a:cubicBezTo>
                  <a:cubicBezTo>
                    <a:pt x="494" y="903"/>
                    <a:pt x="492" y="904"/>
                    <a:pt x="490" y="904"/>
                  </a:cubicBezTo>
                  <a:cubicBezTo>
                    <a:pt x="490" y="892"/>
                    <a:pt x="489" y="879"/>
                    <a:pt x="487" y="866"/>
                  </a:cubicBezTo>
                  <a:moveTo>
                    <a:pt x="497" y="865"/>
                  </a:moveTo>
                  <a:cubicBezTo>
                    <a:pt x="500" y="864"/>
                    <a:pt x="503" y="864"/>
                    <a:pt x="505" y="863"/>
                  </a:cubicBezTo>
                  <a:cubicBezTo>
                    <a:pt x="507" y="876"/>
                    <a:pt x="508" y="889"/>
                    <a:pt x="508" y="900"/>
                  </a:cubicBezTo>
                  <a:cubicBezTo>
                    <a:pt x="505" y="901"/>
                    <a:pt x="502" y="902"/>
                    <a:pt x="500" y="902"/>
                  </a:cubicBezTo>
                  <a:cubicBezTo>
                    <a:pt x="500" y="892"/>
                    <a:pt x="500" y="878"/>
                    <a:pt x="497" y="865"/>
                  </a:cubicBezTo>
                  <a:moveTo>
                    <a:pt x="508" y="862"/>
                  </a:moveTo>
                  <a:cubicBezTo>
                    <a:pt x="511" y="862"/>
                    <a:pt x="513" y="861"/>
                    <a:pt x="515" y="860"/>
                  </a:cubicBezTo>
                  <a:cubicBezTo>
                    <a:pt x="517" y="873"/>
                    <a:pt x="518" y="886"/>
                    <a:pt x="517" y="897"/>
                  </a:cubicBezTo>
                  <a:cubicBezTo>
                    <a:pt x="515" y="898"/>
                    <a:pt x="513" y="898"/>
                    <a:pt x="511" y="899"/>
                  </a:cubicBezTo>
                  <a:cubicBezTo>
                    <a:pt x="511" y="888"/>
                    <a:pt x="510" y="876"/>
                    <a:pt x="508" y="862"/>
                  </a:cubicBezTo>
                  <a:moveTo>
                    <a:pt x="518" y="859"/>
                  </a:moveTo>
                  <a:cubicBezTo>
                    <a:pt x="521" y="858"/>
                    <a:pt x="523" y="857"/>
                    <a:pt x="526" y="856"/>
                  </a:cubicBezTo>
                  <a:cubicBezTo>
                    <a:pt x="527" y="869"/>
                    <a:pt x="528" y="881"/>
                    <a:pt x="527" y="893"/>
                  </a:cubicBezTo>
                  <a:cubicBezTo>
                    <a:pt x="525" y="894"/>
                    <a:pt x="523" y="895"/>
                    <a:pt x="521" y="895"/>
                  </a:cubicBezTo>
                  <a:cubicBezTo>
                    <a:pt x="521" y="885"/>
                    <a:pt x="520" y="872"/>
                    <a:pt x="518" y="859"/>
                  </a:cubicBezTo>
                  <a:moveTo>
                    <a:pt x="528" y="854"/>
                  </a:moveTo>
                  <a:cubicBezTo>
                    <a:pt x="531" y="853"/>
                    <a:pt x="534" y="851"/>
                    <a:pt x="537" y="849"/>
                  </a:cubicBezTo>
                  <a:cubicBezTo>
                    <a:pt x="538" y="863"/>
                    <a:pt x="537" y="876"/>
                    <a:pt x="535" y="888"/>
                  </a:cubicBezTo>
                  <a:cubicBezTo>
                    <a:pt x="534" y="889"/>
                    <a:pt x="532" y="890"/>
                    <a:pt x="530" y="891"/>
                  </a:cubicBezTo>
                  <a:cubicBezTo>
                    <a:pt x="531" y="880"/>
                    <a:pt x="530" y="867"/>
                    <a:pt x="528" y="854"/>
                  </a:cubicBezTo>
                  <a:moveTo>
                    <a:pt x="540" y="847"/>
                  </a:moveTo>
                  <a:cubicBezTo>
                    <a:pt x="545" y="844"/>
                    <a:pt x="550" y="840"/>
                    <a:pt x="554" y="835"/>
                  </a:cubicBezTo>
                  <a:cubicBezTo>
                    <a:pt x="551" y="851"/>
                    <a:pt x="548" y="867"/>
                    <a:pt x="544" y="883"/>
                  </a:cubicBezTo>
                  <a:cubicBezTo>
                    <a:pt x="543" y="884"/>
                    <a:pt x="541" y="885"/>
                    <a:pt x="539" y="886"/>
                  </a:cubicBezTo>
                  <a:cubicBezTo>
                    <a:pt x="540" y="875"/>
                    <a:pt x="541" y="861"/>
                    <a:pt x="540" y="847"/>
                  </a:cubicBezTo>
                  <a:moveTo>
                    <a:pt x="595" y="564"/>
                  </a:moveTo>
                  <a:cubicBezTo>
                    <a:pt x="597" y="564"/>
                    <a:pt x="599" y="565"/>
                    <a:pt x="601" y="565"/>
                  </a:cubicBezTo>
                  <a:cubicBezTo>
                    <a:pt x="597" y="587"/>
                    <a:pt x="597" y="587"/>
                    <a:pt x="597" y="587"/>
                  </a:cubicBezTo>
                  <a:cubicBezTo>
                    <a:pt x="595" y="587"/>
                    <a:pt x="593" y="586"/>
                    <a:pt x="591" y="585"/>
                  </a:cubicBezTo>
                  <a:cubicBezTo>
                    <a:pt x="595" y="564"/>
                    <a:pt x="595" y="564"/>
                    <a:pt x="595" y="564"/>
                  </a:cubicBezTo>
                  <a:moveTo>
                    <a:pt x="588" y="584"/>
                  </a:moveTo>
                  <a:cubicBezTo>
                    <a:pt x="586" y="583"/>
                    <a:pt x="585" y="583"/>
                    <a:pt x="584" y="582"/>
                  </a:cubicBezTo>
                  <a:cubicBezTo>
                    <a:pt x="581" y="574"/>
                    <a:pt x="582" y="567"/>
                    <a:pt x="584" y="561"/>
                  </a:cubicBezTo>
                  <a:cubicBezTo>
                    <a:pt x="587" y="562"/>
                    <a:pt x="589" y="563"/>
                    <a:pt x="591" y="563"/>
                  </a:cubicBezTo>
                  <a:cubicBezTo>
                    <a:pt x="588" y="584"/>
                    <a:pt x="588" y="584"/>
                    <a:pt x="588" y="584"/>
                  </a:cubicBezTo>
                  <a:moveTo>
                    <a:pt x="604" y="566"/>
                  </a:moveTo>
                  <a:cubicBezTo>
                    <a:pt x="606" y="566"/>
                    <a:pt x="608" y="566"/>
                    <a:pt x="610" y="566"/>
                  </a:cubicBezTo>
                  <a:cubicBezTo>
                    <a:pt x="605" y="592"/>
                    <a:pt x="605" y="592"/>
                    <a:pt x="605" y="592"/>
                  </a:cubicBezTo>
                  <a:cubicBezTo>
                    <a:pt x="604" y="591"/>
                    <a:pt x="602" y="590"/>
                    <a:pt x="600" y="589"/>
                  </a:cubicBezTo>
                  <a:cubicBezTo>
                    <a:pt x="604" y="566"/>
                    <a:pt x="604" y="566"/>
                    <a:pt x="604" y="566"/>
                  </a:cubicBezTo>
                  <a:moveTo>
                    <a:pt x="614" y="566"/>
                  </a:moveTo>
                  <a:cubicBezTo>
                    <a:pt x="615" y="567"/>
                    <a:pt x="617" y="567"/>
                    <a:pt x="619" y="567"/>
                  </a:cubicBezTo>
                  <a:cubicBezTo>
                    <a:pt x="614" y="596"/>
                    <a:pt x="614" y="596"/>
                    <a:pt x="614" y="596"/>
                  </a:cubicBezTo>
                  <a:cubicBezTo>
                    <a:pt x="612" y="595"/>
                    <a:pt x="610" y="594"/>
                    <a:pt x="608" y="593"/>
                  </a:cubicBezTo>
                  <a:cubicBezTo>
                    <a:pt x="614" y="566"/>
                    <a:pt x="614" y="566"/>
                    <a:pt x="614" y="566"/>
                  </a:cubicBezTo>
                  <a:moveTo>
                    <a:pt x="623" y="567"/>
                  </a:moveTo>
                  <a:cubicBezTo>
                    <a:pt x="625" y="567"/>
                    <a:pt x="627" y="567"/>
                    <a:pt x="629" y="567"/>
                  </a:cubicBezTo>
                  <a:cubicBezTo>
                    <a:pt x="623" y="602"/>
                    <a:pt x="623" y="602"/>
                    <a:pt x="623" y="602"/>
                  </a:cubicBezTo>
                  <a:cubicBezTo>
                    <a:pt x="621" y="601"/>
                    <a:pt x="619" y="599"/>
                    <a:pt x="617" y="598"/>
                  </a:cubicBezTo>
                  <a:cubicBezTo>
                    <a:pt x="623" y="567"/>
                    <a:pt x="623" y="567"/>
                    <a:pt x="623" y="567"/>
                  </a:cubicBezTo>
                  <a:moveTo>
                    <a:pt x="633" y="566"/>
                  </a:moveTo>
                  <a:cubicBezTo>
                    <a:pt x="635" y="566"/>
                    <a:pt x="637" y="566"/>
                    <a:pt x="640" y="566"/>
                  </a:cubicBezTo>
                  <a:cubicBezTo>
                    <a:pt x="632" y="608"/>
                    <a:pt x="632" y="608"/>
                    <a:pt x="632" y="608"/>
                  </a:cubicBezTo>
                  <a:cubicBezTo>
                    <a:pt x="630" y="607"/>
                    <a:pt x="628" y="605"/>
                    <a:pt x="626" y="604"/>
                  </a:cubicBezTo>
                  <a:cubicBezTo>
                    <a:pt x="633" y="566"/>
                    <a:pt x="633" y="566"/>
                    <a:pt x="633" y="566"/>
                  </a:cubicBezTo>
                  <a:moveTo>
                    <a:pt x="643" y="565"/>
                  </a:moveTo>
                  <a:cubicBezTo>
                    <a:pt x="645" y="565"/>
                    <a:pt x="647" y="565"/>
                    <a:pt x="649" y="564"/>
                  </a:cubicBezTo>
                  <a:cubicBezTo>
                    <a:pt x="640" y="614"/>
                    <a:pt x="640" y="614"/>
                    <a:pt x="640" y="614"/>
                  </a:cubicBezTo>
                  <a:cubicBezTo>
                    <a:pt x="639" y="613"/>
                    <a:pt x="638" y="613"/>
                    <a:pt x="637" y="612"/>
                  </a:cubicBezTo>
                  <a:cubicBezTo>
                    <a:pt x="636" y="612"/>
                    <a:pt x="635" y="611"/>
                    <a:pt x="635" y="611"/>
                  </a:cubicBezTo>
                  <a:cubicBezTo>
                    <a:pt x="643" y="565"/>
                    <a:pt x="643" y="565"/>
                    <a:pt x="643" y="565"/>
                  </a:cubicBezTo>
                  <a:moveTo>
                    <a:pt x="653" y="564"/>
                  </a:moveTo>
                  <a:cubicBezTo>
                    <a:pt x="655" y="563"/>
                    <a:pt x="658" y="563"/>
                    <a:pt x="660" y="562"/>
                  </a:cubicBezTo>
                  <a:cubicBezTo>
                    <a:pt x="650" y="618"/>
                    <a:pt x="650" y="618"/>
                    <a:pt x="650" y="618"/>
                  </a:cubicBezTo>
                  <a:cubicBezTo>
                    <a:pt x="647" y="617"/>
                    <a:pt x="645" y="616"/>
                    <a:pt x="643" y="615"/>
                  </a:cubicBezTo>
                  <a:cubicBezTo>
                    <a:pt x="653" y="564"/>
                    <a:pt x="653" y="564"/>
                    <a:pt x="653" y="564"/>
                  </a:cubicBezTo>
                  <a:moveTo>
                    <a:pt x="699" y="627"/>
                  </a:moveTo>
                  <a:cubicBezTo>
                    <a:pt x="697" y="627"/>
                    <a:pt x="694" y="627"/>
                    <a:pt x="692" y="627"/>
                  </a:cubicBezTo>
                  <a:cubicBezTo>
                    <a:pt x="697" y="600"/>
                    <a:pt x="697" y="600"/>
                    <a:pt x="697" y="600"/>
                  </a:cubicBezTo>
                  <a:cubicBezTo>
                    <a:pt x="699" y="603"/>
                    <a:pt x="701" y="606"/>
                    <a:pt x="702" y="609"/>
                  </a:cubicBezTo>
                  <a:cubicBezTo>
                    <a:pt x="699" y="627"/>
                    <a:pt x="699" y="627"/>
                    <a:pt x="699" y="627"/>
                  </a:cubicBezTo>
                  <a:moveTo>
                    <a:pt x="705" y="613"/>
                  </a:moveTo>
                  <a:cubicBezTo>
                    <a:pt x="708" y="618"/>
                    <a:pt x="710" y="623"/>
                    <a:pt x="713" y="628"/>
                  </a:cubicBezTo>
                  <a:cubicBezTo>
                    <a:pt x="710" y="628"/>
                    <a:pt x="706" y="628"/>
                    <a:pt x="702" y="628"/>
                  </a:cubicBezTo>
                  <a:cubicBezTo>
                    <a:pt x="705" y="613"/>
                    <a:pt x="705" y="613"/>
                    <a:pt x="705" y="613"/>
                  </a:cubicBezTo>
                  <a:moveTo>
                    <a:pt x="689" y="627"/>
                  </a:moveTo>
                  <a:cubicBezTo>
                    <a:pt x="687" y="626"/>
                    <a:pt x="684" y="626"/>
                    <a:pt x="682" y="626"/>
                  </a:cubicBezTo>
                  <a:cubicBezTo>
                    <a:pt x="690" y="586"/>
                    <a:pt x="690" y="586"/>
                    <a:pt x="690" y="586"/>
                  </a:cubicBezTo>
                  <a:cubicBezTo>
                    <a:pt x="691" y="589"/>
                    <a:pt x="693" y="592"/>
                    <a:pt x="695" y="595"/>
                  </a:cubicBezTo>
                  <a:cubicBezTo>
                    <a:pt x="689" y="627"/>
                    <a:pt x="689" y="627"/>
                    <a:pt x="689" y="627"/>
                  </a:cubicBezTo>
                  <a:moveTo>
                    <a:pt x="679" y="625"/>
                  </a:moveTo>
                  <a:cubicBezTo>
                    <a:pt x="677" y="625"/>
                    <a:pt x="675" y="624"/>
                    <a:pt x="673" y="624"/>
                  </a:cubicBezTo>
                  <a:cubicBezTo>
                    <a:pt x="682" y="574"/>
                    <a:pt x="682" y="574"/>
                    <a:pt x="682" y="574"/>
                  </a:cubicBezTo>
                  <a:cubicBezTo>
                    <a:pt x="684" y="576"/>
                    <a:pt x="685" y="579"/>
                    <a:pt x="687" y="582"/>
                  </a:cubicBezTo>
                  <a:cubicBezTo>
                    <a:pt x="679" y="625"/>
                    <a:pt x="679" y="625"/>
                    <a:pt x="679" y="625"/>
                  </a:cubicBezTo>
                  <a:moveTo>
                    <a:pt x="669" y="623"/>
                  </a:moveTo>
                  <a:cubicBezTo>
                    <a:pt x="667" y="623"/>
                    <a:pt x="665" y="622"/>
                    <a:pt x="662" y="622"/>
                  </a:cubicBezTo>
                  <a:cubicBezTo>
                    <a:pt x="674" y="561"/>
                    <a:pt x="674" y="561"/>
                    <a:pt x="674" y="561"/>
                  </a:cubicBezTo>
                  <a:cubicBezTo>
                    <a:pt x="675" y="563"/>
                    <a:pt x="677" y="566"/>
                    <a:pt x="680" y="569"/>
                  </a:cubicBezTo>
                  <a:cubicBezTo>
                    <a:pt x="669" y="623"/>
                    <a:pt x="669" y="623"/>
                    <a:pt x="669" y="623"/>
                  </a:cubicBezTo>
                  <a:moveTo>
                    <a:pt x="659" y="621"/>
                  </a:moveTo>
                  <a:cubicBezTo>
                    <a:pt x="657" y="620"/>
                    <a:pt x="655" y="619"/>
                    <a:pt x="653" y="619"/>
                  </a:cubicBezTo>
                  <a:cubicBezTo>
                    <a:pt x="664" y="561"/>
                    <a:pt x="664" y="561"/>
                    <a:pt x="664" y="561"/>
                  </a:cubicBezTo>
                  <a:cubicBezTo>
                    <a:pt x="666" y="561"/>
                    <a:pt x="668" y="560"/>
                    <a:pt x="671" y="560"/>
                  </a:cubicBezTo>
                  <a:cubicBezTo>
                    <a:pt x="659" y="621"/>
                    <a:pt x="659" y="621"/>
                    <a:pt x="659" y="621"/>
                  </a:cubicBezTo>
                  <a:moveTo>
                    <a:pt x="717" y="635"/>
                  </a:moveTo>
                  <a:cubicBezTo>
                    <a:pt x="724" y="648"/>
                    <a:pt x="731" y="660"/>
                    <a:pt x="737" y="670"/>
                  </a:cubicBezTo>
                  <a:cubicBezTo>
                    <a:pt x="738" y="662"/>
                    <a:pt x="740" y="648"/>
                    <a:pt x="742" y="631"/>
                  </a:cubicBezTo>
                  <a:cubicBezTo>
                    <a:pt x="762" y="626"/>
                    <a:pt x="780" y="618"/>
                    <a:pt x="795" y="604"/>
                  </a:cubicBezTo>
                  <a:cubicBezTo>
                    <a:pt x="797" y="619"/>
                    <a:pt x="799" y="636"/>
                    <a:pt x="802" y="653"/>
                  </a:cubicBezTo>
                  <a:cubicBezTo>
                    <a:pt x="772" y="681"/>
                    <a:pt x="727" y="693"/>
                    <a:pt x="692" y="686"/>
                  </a:cubicBezTo>
                  <a:cubicBezTo>
                    <a:pt x="680" y="661"/>
                    <a:pt x="665" y="638"/>
                    <a:pt x="651" y="625"/>
                  </a:cubicBezTo>
                  <a:cubicBezTo>
                    <a:pt x="669" y="633"/>
                    <a:pt x="693" y="636"/>
                    <a:pt x="717" y="635"/>
                  </a:cubicBezTo>
                  <a:moveTo>
                    <a:pt x="743" y="624"/>
                  </a:moveTo>
                  <a:cubicBezTo>
                    <a:pt x="744" y="615"/>
                    <a:pt x="745" y="606"/>
                    <a:pt x="746" y="596"/>
                  </a:cubicBezTo>
                  <a:cubicBezTo>
                    <a:pt x="762" y="595"/>
                    <a:pt x="778" y="586"/>
                    <a:pt x="792" y="575"/>
                  </a:cubicBezTo>
                  <a:cubicBezTo>
                    <a:pt x="792" y="581"/>
                    <a:pt x="793" y="588"/>
                    <a:pt x="794" y="596"/>
                  </a:cubicBezTo>
                  <a:cubicBezTo>
                    <a:pt x="779" y="610"/>
                    <a:pt x="761" y="619"/>
                    <a:pt x="743" y="624"/>
                  </a:cubicBezTo>
                  <a:moveTo>
                    <a:pt x="803" y="664"/>
                  </a:moveTo>
                  <a:cubicBezTo>
                    <a:pt x="805" y="673"/>
                    <a:pt x="806" y="681"/>
                    <a:pt x="808" y="690"/>
                  </a:cubicBezTo>
                  <a:cubicBezTo>
                    <a:pt x="783" y="718"/>
                    <a:pt x="740" y="731"/>
                    <a:pt x="705" y="725"/>
                  </a:cubicBezTo>
                  <a:cubicBezTo>
                    <a:pt x="703" y="715"/>
                    <a:pt x="699" y="705"/>
                    <a:pt x="695" y="695"/>
                  </a:cubicBezTo>
                  <a:cubicBezTo>
                    <a:pt x="730" y="702"/>
                    <a:pt x="774" y="690"/>
                    <a:pt x="803" y="664"/>
                  </a:cubicBezTo>
                  <a:moveTo>
                    <a:pt x="803" y="705"/>
                  </a:moveTo>
                  <a:cubicBezTo>
                    <a:pt x="805" y="703"/>
                    <a:pt x="807" y="701"/>
                    <a:pt x="809" y="699"/>
                  </a:cubicBezTo>
                  <a:cubicBezTo>
                    <a:pt x="811" y="709"/>
                    <a:pt x="812" y="718"/>
                    <a:pt x="814" y="727"/>
                  </a:cubicBezTo>
                  <a:cubicBezTo>
                    <a:pt x="811" y="727"/>
                    <a:pt x="808" y="728"/>
                    <a:pt x="806" y="729"/>
                  </a:cubicBezTo>
                  <a:cubicBezTo>
                    <a:pt x="803" y="705"/>
                    <a:pt x="803" y="705"/>
                    <a:pt x="803" y="705"/>
                  </a:cubicBezTo>
                  <a:moveTo>
                    <a:pt x="803" y="729"/>
                  </a:moveTo>
                  <a:cubicBezTo>
                    <a:pt x="801" y="730"/>
                    <a:pt x="799" y="730"/>
                    <a:pt x="797" y="731"/>
                  </a:cubicBezTo>
                  <a:cubicBezTo>
                    <a:pt x="795" y="712"/>
                    <a:pt x="795" y="712"/>
                    <a:pt x="795" y="712"/>
                  </a:cubicBezTo>
                  <a:cubicBezTo>
                    <a:pt x="797" y="710"/>
                    <a:pt x="799" y="709"/>
                    <a:pt x="801" y="707"/>
                  </a:cubicBezTo>
                  <a:cubicBezTo>
                    <a:pt x="803" y="729"/>
                    <a:pt x="803" y="729"/>
                    <a:pt x="803" y="729"/>
                  </a:cubicBezTo>
                  <a:moveTo>
                    <a:pt x="794" y="731"/>
                  </a:moveTo>
                  <a:cubicBezTo>
                    <a:pt x="792" y="732"/>
                    <a:pt x="790" y="732"/>
                    <a:pt x="788" y="733"/>
                  </a:cubicBezTo>
                  <a:cubicBezTo>
                    <a:pt x="786" y="717"/>
                    <a:pt x="786" y="717"/>
                    <a:pt x="786" y="717"/>
                  </a:cubicBezTo>
                  <a:cubicBezTo>
                    <a:pt x="788" y="716"/>
                    <a:pt x="790" y="715"/>
                    <a:pt x="792" y="714"/>
                  </a:cubicBezTo>
                  <a:cubicBezTo>
                    <a:pt x="794" y="731"/>
                    <a:pt x="794" y="731"/>
                    <a:pt x="794" y="731"/>
                  </a:cubicBezTo>
                  <a:moveTo>
                    <a:pt x="785" y="733"/>
                  </a:moveTo>
                  <a:cubicBezTo>
                    <a:pt x="783" y="734"/>
                    <a:pt x="781" y="734"/>
                    <a:pt x="780" y="735"/>
                  </a:cubicBezTo>
                  <a:cubicBezTo>
                    <a:pt x="778" y="722"/>
                    <a:pt x="778" y="722"/>
                    <a:pt x="778" y="722"/>
                  </a:cubicBezTo>
                  <a:cubicBezTo>
                    <a:pt x="780" y="721"/>
                    <a:pt x="782" y="720"/>
                    <a:pt x="784" y="719"/>
                  </a:cubicBezTo>
                  <a:cubicBezTo>
                    <a:pt x="785" y="733"/>
                    <a:pt x="785" y="733"/>
                    <a:pt x="785" y="733"/>
                  </a:cubicBezTo>
                  <a:moveTo>
                    <a:pt x="777" y="736"/>
                  </a:moveTo>
                  <a:cubicBezTo>
                    <a:pt x="775" y="736"/>
                    <a:pt x="773" y="737"/>
                    <a:pt x="771" y="737"/>
                  </a:cubicBezTo>
                  <a:cubicBezTo>
                    <a:pt x="769" y="725"/>
                    <a:pt x="769" y="725"/>
                    <a:pt x="769" y="725"/>
                  </a:cubicBezTo>
                  <a:cubicBezTo>
                    <a:pt x="772" y="725"/>
                    <a:pt x="774" y="724"/>
                    <a:pt x="776" y="723"/>
                  </a:cubicBezTo>
                  <a:cubicBezTo>
                    <a:pt x="777" y="736"/>
                    <a:pt x="777" y="736"/>
                    <a:pt x="777" y="736"/>
                  </a:cubicBezTo>
                  <a:moveTo>
                    <a:pt x="768" y="738"/>
                  </a:moveTo>
                  <a:cubicBezTo>
                    <a:pt x="766" y="738"/>
                    <a:pt x="764" y="739"/>
                    <a:pt x="762" y="739"/>
                  </a:cubicBezTo>
                  <a:cubicBezTo>
                    <a:pt x="760" y="728"/>
                    <a:pt x="760" y="728"/>
                    <a:pt x="760" y="728"/>
                  </a:cubicBezTo>
                  <a:cubicBezTo>
                    <a:pt x="763" y="728"/>
                    <a:pt x="765" y="727"/>
                    <a:pt x="767" y="726"/>
                  </a:cubicBezTo>
                  <a:cubicBezTo>
                    <a:pt x="768" y="738"/>
                    <a:pt x="768" y="738"/>
                    <a:pt x="768" y="738"/>
                  </a:cubicBezTo>
                  <a:moveTo>
                    <a:pt x="759" y="740"/>
                  </a:moveTo>
                  <a:cubicBezTo>
                    <a:pt x="753" y="742"/>
                    <a:pt x="753" y="742"/>
                    <a:pt x="753" y="742"/>
                  </a:cubicBezTo>
                  <a:cubicBezTo>
                    <a:pt x="752" y="731"/>
                    <a:pt x="752" y="731"/>
                    <a:pt x="752" y="731"/>
                  </a:cubicBezTo>
                  <a:cubicBezTo>
                    <a:pt x="754" y="730"/>
                    <a:pt x="756" y="730"/>
                    <a:pt x="758" y="729"/>
                  </a:cubicBezTo>
                  <a:cubicBezTo>
                    <a:pt x="759" y="740"/>
                    <a:pt x="759" y="740"/>
                    <a:pt x="759" y="740"/>
                  </a:cubicBezTo>
                  <a:moveTo>
                    <a:pt x="750" y="743"/>
                  </a:moveTo>
                  <a:cubicBezTo>
                    <a:pt x="744" y="744"/>
                    <a:pt x="744" y="744"/>
                    <a:pt x="744" y="744"/>
                  </a:cubicBezTo>
                  <a:cubicBezTo>
                    <a:pt x="743" y="732"/>
                    <a:pt x="743" y="732"/>
                    <a:pt x="743" y="732"/>
                  </a:cubicBezTo>
                  <a:cubicBezTo>
                    <a:pt x="745" y="732"/>
                    <a:pt x="747" y="732"/>
                    <a:pt x="749" y="731"/>
                  </a:cubicBezTo>
                  <a:cubicBezTo>
                    <a:pt x="750" y="743"/>
                    <a:pt x="750" y="743"/>
                    <a:pt x="750" y="743"/>
                  </a:cubicBezTo>
                  <a:moveTo>
                    <a:pt x="742" y="745"/>
                  </a:moveTo>
                  <a:cubicBezTo>
                    <a:pt x="736" y="747"/>
                    <a:pt x="736" y="747"/>
                    <a:pt x="736" y="747"/>
                  </a:cubicBezTo>
                  <a:cubicBezTo>
                    <a:pt x="734" y="733"/>
                    <a:pt x="734" y="733"/>
                    <a:pt x="734" y="733"/>
                  </a:cubicBezTo>
                  <a:cubicBezTo>
                    <a:pt x="736" y="733"/>
                    <a:pt x="738" y="733"/>
                    <a:pt x="740" y="733"/>
                  </a:cubicBezTo>
                  <a:cubicBezTo>
                    <a:pt x="742" y="745"/>
                    <a:pt x="742" y="745"/>
                    <a:pt x="742" y="745"/>
                  </a:cubicBezTo>
                  <a:moveTo>
                    <a:pt x="733" y="747"/>
                  </a:moveTo>
                  <a:cubicBezTo>
                    <a:pt x="727" y="749"/>
                    <a:pt x="727" y="749"/>
                    <a:pt x="727" y="749"/>
                  </a:cubicBezTo>
                  <a:cubicBezTo>
                    <a:pt x="725" y="733"/>
                    <a:pt x="725" y="733"/>
                    <a:pt x="725" y="733"/>
                  </a:cubicBezTo>
                  <a:cubicBezTo>
                    <a:pt x="727" y="733"/>
                    <a:pt x="729" y="733"/>
                    <a:pt x="731" y="733"/>
                  </a:cubicBezTo>
                  <a:cubicBezTo>
                    <a:pt x="733" y="747"/>
                    <a:pt x="733" y="747"/>
                    <a:pt x="733" y="747"/>
                  </a:cubicBezTo>
                  <a:moveTo>
                    <a:pt x="725" y="749"/>
                  </a:moveTo>
                  <a:cubicBezTo>
                    <a:pt x="719" y="751"/>
                    <a:pt x="719" y="751"/>
                    <a:pt x="719" y="751"/>
                  </a:cubicBezTo>
                  <a:cubicBezTo>
                    <a:pt x="717" y="733"/>
                    <a:pt x="717" y="733"/>
                    <a:pt x="717" y="733"/>
                  </a:cubicBezTo>
                  <a:cubicBezTo>
                    <a:pt x="719" y="733"/>
                    <a:pt x="721" y="733"/>
                    <a:pt x="723" y="733"/>
                  </a:cubicBezTo>
                  <a:cubicBezTo>
                    <a:pt x="725" y="749"/>
                    <a:pt x="725" y="749"/>
                    <a:pt x="725" y="749"/>
                  </a:cubicBezTo>
                  <a:moveTo>
                    <a:pt x="717" y="752"/>
                  </a:moveTo>
                  <a:cubicBezTo>
                    <a:pt x="715" y="752"/>
                    <a:pt x="712" y="753"/>
                    <a:pt x="710" y="753"/>
                  </a:cubicBezTo>
                  <a:cubicBezTo>
                    <a:pt x="710" y="746"/>
                    <a:pt x="708" y="739"/>
                    <a:pt x="707" y="732"/>
                  </a:cubicBezTo>
                  <a:cubicBezTo>
                    <a:pt x="709" y="732"/>
                    <a:pt x="712" y="732"/>
                    <a:pt x="715" y="733"/>
                  </a:cubicBezTo>
                  <a:cubicBezTo>
                    <a:pt x="717" y="752"/>
                    <a:pt x="717" y="752"/>
                    <a:pt x="717" y="752"/>
                  </a:cubicBezTo>
                  <a:moveTo>
                    <a:pt x="744" y="754"/>
                  </a:moveTo>
                  <a:cubicBezTo>
                    <a:pt x="819" y="731"/>
                    <a:pt x="902" y="717"/>
                    <a:pt x="906" y="728"/>
                  </a:cubicBezTo>
                  <a:cubicBezTo>
                    <a:pt x="865" y="785"/>
                    <a:pt x="801" y="856"/>
                    <a:pt x="779" y="864"/>
                  </a:cubicBezTo>
                  <a:cubicBezTo>
                    <a:pt x="750" y="875"/>
                    <a:pt x="622" y="800"/>
                    <a:pt x="620" y="792"/>
                  </a:cubicBezTo>
                  <a:cubicBezTo>
                    <a:pt x="624" y="774"/>
                    <a:pt x="710" y="764"/>
                    <a:pt x="744" y="754"/>
                  </a:cubicBezTo>
                  <a:moveTo>
                    <a:pt x="841" y="678"/>
                  </a:moveTo>
                  <a:cubicBezTo>
                    <a:pt x="840" y="672"/>
                    <a:pt x="839" y="667"/>
                    <a:pt x="838" y="662"/>
                  </a:cubicBezTo>
                  <a:cubicBezTo>
                    <a:pt x="857" y="673"/>
                    <a:pt x="875" y="684"/>
                    <a:pt x="888" y="690"/>
                  </a:cubicBezTo>
                  <a:cubicBezTo>
                    <a:pt x="875" y="680"/>
                    <a:pt x="857" y="668"/>
                    <a:pt x="837" y="656"/>
                  </a:cubicBezTo>
                  <a:cubicBezTo>
                    <a:pt x="836" y="649"/>
                    <a:pt x="835" y="642"/>
                    <a:pt x="834" y="635"/>
                  </a:cubicBezTo>
                  <a:cubicBezTo>
                    <a:pt x="856" y="649"/>
                    <a:pt x="877" y="662"/>
                    <a:pt x="892" y="669"/>
                  </a:cubicBezTo>
                  <a:cubicBezTo>
                    <a:pt x="877" y="658"/>
                    <a:pt x="856" y="644"/>
                    <a:pt x="833" y="629"/>
                  </a:cubicBezTo>
                  <a:cubicBezTo>
                    <a:pt x="832" y="623"/>
                    <a:pt x="831" y="617"/>
                    <a:pt x="830" y="611"/>
                  </a:cubicBezTo>
                  <a:cubicBezTo>
                    <a:pt x="856" y="627"/>
                    <a:pt x="882" y="642"/>
                    <a:pt x="898" y="651"/>
                  </a:cubicBezTo>
                  <a:cubicBezTo>
                    <a:pt x="882" y="638"/>
                    <a:pt x="857" y="622"/>
                    <a:pt x="830" y="605"/>
                  </a:cubicBezTo>
                  <a:cubicBezTo>
                    <a:pt x="829" y="598"/>
                    <a:pt x="829" y="592"/>
                    <a:pt x="829" y="587"/>
                  </a:cubicBezTo>
                  <a:cubicBezTo>
                    <a:pt x="851" y="600"/>
                    <a:pt x="873" y="612"/>
                    <a:pt x="887" y="620"/>
                  </a:cubicBezTo>
                  <a:cubicBezTo>
                    <a:pt x="873" y="609"/>
                    <a:pt x="852" y="596"/>
                    <a:pt x="830" y="581"/>
                  </a:cubicBezTo>
                  <a:cubicBezTo>
                    <a:pt x="831" y="578"/>
                    <a:pt x="832" y="575"/>
                    <a:pt x="833" y="573"/>
                  </a:cubicBezTo>
                  <a:cubicBezTo>
                    <a:pt x="835" y="572"/>
                    <a:pt x="837" y="571"/>
                    <a:pt x="839" y="570"/>
                  </a:cubicBezTo>
                  <a:cubicBezTo>
                    <a:pt x="860" y="583"/>
                    <a:pt x="879" y="594"/>
                    <a:pt x="893" y="601"/>
                  </a:cubicBezTo>
                  <a:cubicBezTo>
                    <a:pt x="880" y="592"/>
                    <a:pt x="863" y="580"/>
                    <a:pt x="845" y="568"/>
                  </a:cubicBezTo>
                  <a:cubicBezTo>
                    <a:pt x="849" y="567"/>
                    <a:pt x="856" y="565"/>
                    <a:pt x="863" y="563"/>
                  </a:cubicBezTo>
                  <a:cubicBezTo>
                    <a:pt x="875" y="570"/>
                    <a:pt x="885" y="576"/>
                    <a:pt x="893" y="580"/>
                  </a:cubicBezTo>
                  <a:cubicBezTo>
                    <a:pt x="886" y="575"/>
                    <a:pt x="877" y="569"/>
                    <a:pt x="867" y="562"/>
                  </a:cubicBezTo>
                  <a:cubicBezTo>
                    <a:pt x="899" y="554"/>
                    <a:pt x="948" y="548"/>
                    <a:pt x="995" y="541"/>
                  </a:cubicBezTo>
                  <a:cubicBezTo>
                    <a:pt x="1068" y="530"/>
                    <a:pt x="1138" y="520"/>
                    <a:pt x="1150" y="526"/>
                  </a:cubicBezTo>
                  <a:cubicBezTo>
                    <a:pt x="1153" y="528"/>
                    <a:pt x="1156" y="537"/>
                    <a:pt x="1159" y="548"/>
                  </a:cubicBezTo>
                  <a:cubicBezTo>
                    <a:pt x="1147" y="543"/>
                    <a:pt x="1137" y="538"/>
                    <a:pt x="1129" y="534"/>
                  </a:cubicBezTo>
                  <a:cubicBezTo>
                    <a:pt x="1138" y="540"/>
                    <a:pt x="1148" y="546"/>
                    <a:pt x="1160" y="553"/>
                  </a:cubicBezTo>
                  <a:cubicBezTo>
                    <a:pt x="1161" y="557"/>
                    <a:pt x="1162" y="562"/>
                    <a:pt x="1163" y="567"/>
                  </a:cubicBezTo>
                  <a:cubicBezTo>
                    <a:pt x="1147" y="559"/>
                    <a:pt x="1131" y="552"/>
                    <a:pt x="1120" y="547"/>
                  </a:cubicBezTo>
                  <a:cubicBezTo>
                    <a:pt x="1132" y="554"/>
                    <a:pt x="1147" y="563"/>
                    <a:pt x="1164" y="572"/>
                  </a:cubicBezTo>
                  <a:cubicBezTo>
                    <a:pt x="1165" y="577"/>
                    <a:pt x="1166" y="582"/>
                    <a:pt x="1167" y="587"/>
                  </a:cubicBezTo>
                  <a:cubicBezTo>
                    <a:pt x="1145" y="576"/>
                    <a:pt x="1123" y="565"/>
                    <a:pt x="1109" y="559"/>
                  </a:cubicBezTo>
                  <a:cubicBezTo>
                    <a:pt x="1124" y="569"/>
                    <a:pt x="1145" y="580"/>
                    <a:pt x="1168" y="593"/>
                  </a:cubicBezTo>
                  <a:cubicBezTo>
                    <a:pt x="1169" y="597"/>
                    <a:pt x="1169" y="603"/>
                    <a:pt x="1170" y="608"/>
                  </a:cubicBezTo>
                  <a:cubicBezTo>
                    <a:pt x="1149" y="597"/>
                    <a:pt x="1128" y="587"/>
                    <a:pt x="1115" y="581"/>
                  </a:cubicBezTo>
                  <a:cubicBezTo>
                    <a:pt x="1129" y="590"/>
                    <a:pt x="1149" y="601"/>
                    <a:pt x="1171" y="613"/>
                  </a:cubicBezTo>
                  <a:cubicBezTo>
                    <a:pt x="1171" y="617"/>
                    <a:pt x="1172" y="622"/>
                    <a:pt x="1172" y="626"/>
                  </a:cubicBezTo>
                  <a:cubicBezTo>
                    <a:pt x="1142" y="610"/>
                    <a:pt x="1109" y="594"/>
                    <a:pt x="1090" y="586"/>
                  </a:cubicBezTo>
                  <a:cubicBezTo>
                    <a:pt x="1110" y="599"/>
                    <a:pt x="1141" y="615"/>
                    <a:pt x="1173" y="632"/>
                  </a:cubicBezTo>
                  <a:cubicBezTo>
                    <a:pt x="1174" y="637"/>
                    <a:pt x="1174" y="642"/>
                    <a:pt x="1174" y="646"/>
                  </a:cubicBezTo>
                  <a:cubicBezTo>
                    <a:pt x="1143" y="630"/>
                    <a:pt x="1107" y="612"/>
                    <a:pt x="1087" y="603"/>
                  </a:cubicBezTo>
                  <a:cubicBezTo>
                    <a:pt x="1108" y="617"/>
                    <a:pt x="1141" y="634"/>
                    <a:pt x="1175" y="652"/>
                  </a:cubicBezTo>
                  <a:cubicBezTo>
                    <a:pt x="1175" y="656"/>
                    <a:pt x="1175" y="660"/>
                    <a:pt x="1175" y="664"/>
                  </a:cubicBezTo>
                  <a:cubicBezTo>
                    <a:pt x="1143" y="647"/>
                    <a:pt x="1106" y="629"/>
                    <a:pt x="1085" y="620"/>
                  </a:cubicBezTo>
                  <a:cubicBezTo>
                    <a:pt x="1106" y="633"/>
                    <a:pt x="1140" y="651"/>
                    <a:pt x="1175" y="670"/>
                  </a:cubicBezTo>
                  <a:cubicBezTo>
                    <a:pt x="1175" y="674"/>
                    <a:pt x="1175" y="678"/>
                    <a:pt x="1174" y="681"/>
                  </a:cubicBezTo>
                  <a:cubicBezTo>
                    <a:pt x="1143" y="665"/>
                    <a:pt x="1108" y="647"/>
                    <a:pt x="1088" y="639"/>
                  </a:cubicBezTo>
                  <a:cubicBezTo>
                    <a:pt x="1108" y="652"/>
                    <a:pt x="1140" y="669"/>
                    <a:pt x="1173" y="686"/>
                  </a:cubicBezTo>
                  <a:cubicBezTo>
                    <a:pt x="1172" y="687"/>
                    <a:pt x="1172" y="688"/>
                    <a:pt x="1172" y="688"/>
                  </a:cubicBezTo>
                  <a:cubicBezTo>
                    <a:pt x="1170" y="690"/>
                    <a:pt x="1167" y="691"/>
                    <a:pt x="1162" y="693"/>
                  </a:cubicBezTo>
                  <a:cubicBezTo>
                    <a:pt x="1130" y="677"/>
                    <a:pt x="1094" y="659"/>
                    <a:pt x="1073" y="650"/>
                  </a:cubicBezTo>
                  <a:cubicBezTo>
                    <a:pt x="1092" y="662"/>
                    <a:pt x="1123" y="679"/>
                    <a:pt x="1155" y="696"/>
                  </a:cubicBezTo>
                  <a:cubicBezTo>
                    <a:pt x="1151" y="697"/>
                    <a:pt x="1147" y="699"/>
                    <a:pt x="1142" y="700"/>
                  </a:cubicBezTo>
                  <a:cubicBezTo>
                    <a:pt x="1124" y="691"/>
                    <a:pt x="1107" y="683"/>
                    <a:pt x="1095" y="678"/>
                  </a:cubicBezTo>
                  <a:cubicBezTo>
                    <a:pt x="1106" y="685"/>
                    <a:pt x="1120" y="693"/>
                    <a:pt x="1136" y="701"/>
                  </a:cubicBezTo>
                  <a:cubicBezTo>
                    <a:pt x="1132" y="702"/>
                    <a:pt x="1128" y="704"/>
                    <a:pt x="1123" y="705"/>
                  </a:cubicBezTo>
                  <a:cubicBezTo>
                    <a:pt x="1101" y="694"/>
                    <a:pt x="1080" y="683"/>
                    <a:pt x="1066" y="677"/>
                  </a:cubicBezTo>
                  <a:cubicBezTo>
                    <a:pt x="1079" y="686"/>
                    <a:pt x="1097" y="695"/>
                    <a:pt x="1117" y="706"/>
                  </a:cubicBezTo>
                  <a:cubicBezTo>
                    <a:pt x="1110" y="708"/>
                    <a:pt x="1104" y="709"/>
                    <a:pt x="1097" y="711"/>
                  </a:cubicBezTo>
                  <a:cubicBezTo>
                    <a:pt x="1074" y="699"/>
                    <a:pt x="1053" y="689"/>
                    <a:pt x="1039" y="683"/>
                  </a:cubicBezTo>
                  <a:cubicBezTo>
                    <a:pt x="1052" y="691"/>
                    <a:pt x="1070" y="701"/>
                    <a:pt x="1089" y="712"/>
                  </a:cubicBezTo>
                  <a:cubicBezTo>
                    <a:pt x="1038" y="723"/>
                    <a:pt x="972" y="734"/>
                    <a:pt x="921" y="742"/>
                  </a:cubicBezTo>
                  <a:cubicBezTo>
                    <a:pt x="919" y="734"/>
                    <a:pt x="917" y="728"/>
                    <a:pt x="915" y="725"/>
                  </a:cubicBezTo>
                  <a:cubicBezTo>
                    <a:pt x="911" y="713"/>
                    <a:pt x="886" y="714"/>
                    <a:pt x="850" y="720"/>
                  </a:cubicBezTo>
                  <a:cubicBezTo>
                    <a:pt x="848" y="709"/>
                    <a:pt x="845" y="696"/>
                    <a:pt x="843" y="684"/>
                  </a:cubicBezTo>
                  <a:cubicBezTo>
                    <a:pt x="859" y="694"/>
                    <a:pt x="875" y="703"/>
                    <a:pt x="886" y="709"/>
                  </a:cubicBezTo>
                  <a:cubicBezTo>
                    <a:pt x="875" y="700"/>
                    <a:pt x="859" y="689"/>
                    <a:pt x="841" y="678"/>
                  </a:cubicBezTo>
                  <a:moveTo>
                    <a:pt x="948" y="923"/>
                  </a:moveTo>
                  <a:cubicBezTo>
                    <a:pt x="1016" y="897"/>
                    <a:pt x="1100" y="910"/>
                    <a:pt x="1160" y="948"/>
                  </a:cubicBezTo>
                  <a:cubicBezTo>
                    <a:pt x="1161" y="951"/>
                    <a:pt x="1161" y="954"/>
                    <a:pt x="1163" y="957"/>
                  </a:cubicBezTo>
                  <a:cubicBezTo>
                    <a:pt x="1093" y="917"/>
                    <a:pt x="1007" y="920"/>
                    <a:pt x="938" y="972"/>
                  </a:cubicBezTo>
                  <a:cubicBezTo>
                    <a:pt x="932" y="962"/>
                    <a:pt x="925" y="953"/>
                    <a:pt x="916" y="946"/>
                  </a:cubicBezTo>
                  <a:cubicBezTo>
                    <a:pt x="930" y="942"/>
                    <a:pt x="939" y="940"/>
                    <a:pt x="941" y="939"/>
                  </a:cubicBezTo>
                  <a:cubicBezTo>
                    <a:pt x="945" y="937"/>
                    <a:pt x="947" y="931"/>
                    <a:pt x="948" y="923"/>
                  </a:cubicBezTo>
                  <a:moveTo>
                    <a:pt x="947" y="893"/>
                  </a:moveTo>
                  <a:cubicBezTo>
                    <a:pt x="1029" y="859"/>
                    <a:pt x="1109" y="894"/>
                    <a:pt x="1158" y="936"/>
                  </a:cubicBezTo>
                  <a:cubicBezTo>
                    <a:pt x="1158" y="937"/>
                    <a:pt x="1158" y="939"/>
                    <a:pt x="1158" y="940"/>
                  </a:cubicBezTo>
                  <a:cubicBezTo>
                    <a:pt x="1100" y="903"/>
                    <a:pt x="1017" y="890"/>
                    <a:pt x="949" y="914"/>
                  </a:cubicBezTo>
                  <a:cubicBezTo>
                    <a:pt x="949" y="908"/>
                    <a:pt x="948" y="901"/>
                    <a:pt x="947" y="893"/>
                  </a:cubicBezTo>
                  <a:moveTo>
                    <a:pt x="722" y="923"/>
                  </a:moveTo>
                  <a:cubicBezTo>
                    <a:pt x="723" y="959"/>
                    <a:pt x="723" y="959"/>
                    <a:pt x="723" y="959"/>
                  </a:cubicBezTo>
                  <a:cubicBezTo>
                    <a:pt x="716" y="960"/>
                    <a:pt x="705" y="962"/>
                    <a:pt x="695" y="964"/>
                  </a:cubicBezTo>
                  <a:cubicBezTo>
                    <a:pt x="688" y="956"/>
                    <a:pt x="688" y="956"/>
                    <a:pt x="688" y="956"/>
                  </a:cubicBezTo>
                  <a:cubicBezTo>
                    <a:pt x="686" y="965"/>
                    <a:pt x="686" y="965"/>
                    <a:pt x="686" y="965"/>
                  </a:cubicBezTo>
                  <a:cubicBezTo>
                    <a:pt x="674" y="967"/>
                    <a:pt x="663" y="969"/>
                    <a:pt x="656" y="971"/>
                  </a:cubicBezTo>
                  <a:cubicBezTo>
                    <a:pt x="652" y="960"/>
                    <a:pt x="652" y="960"/>
                    <a:pt x="652" y="960"/>
                  </a:cubicBezTo>
                  <a:cubicBezTo>
                    <a:pt x="676" y="936"/>
                    <a:pt x="721" y="891"/>
                    <a:pt x="749" y="870"/>
                  </a:cubicBezTo>
                  <a:cubicBezTo>
                    <a:pt x="777" y="880"/>
                    <a:pt x="789" y="873"/>
                    <a:pt x="812" y="852"/>
                  </a:cubicBezTo>
                  <a:cubicBezTo>
                    <a:pt x="838" y="866"/>
                    <a:pt x="935" y="916"/>
                    <a:pt x="939" y="930"/>
                  </a:cubicBezTo>
                  <a:cubicBezTo>
                    <a:pt x="935" y="932"/>
                    <a:pt x="925" y="936"/>
                    <a:pt x="909" y="940"/>
                  </a:cubicBezTo>
                  <a:cubicBezTo>
                    <a:pt x="898" y="931"/>
                    <a:pt x="885" y="924"/>
                    <a:pt x="871" y="919"/>
                  </a:cubicBezTo>
                  <a:cubicBezTo>
                    <a:pt x="834" y="907"/>
                    <a:pt x="797" y="914"/>
                    <a:pt x="767" y="933"/>
                  </a:cubicBezTo>
                  <a:cubicBezTo>
                    <a:pt x="767" y="911"/>
                    <a:pt x="767" y="911"/>
                    <a:pt x="767" y="911"/>
                  </a:cubicBezTo>
                  <a:cubicBezTo>
                    <a:pt x="722" y="923"/>
                    <a:pt x="722" y="923"/>
                    <a:pt x="722" y="923"/>
                  </a:cubicBezTo>
                  <a:moveTo>
                    <a:pt x="824" y="992"/>
                  </a:moveTo>
                  <a:cubicBezTo>
                    <a:pt x="852" y="1001"/>
                    <a:pt x="866" y="1031"/>
                    <a:pt x="856" y="1058"/>
                  </a:cubicBezTo>
                  <a:cubicBezTo>
                    <a:pt x="847" y="1085"/>
                    <a:pt x="816" y="1100"/>
                    <a:pt x="788" y="1090"/>
                  </a:cubicBezTo>
                  <a:cubicBezTo>
                    <a:pt x="773" y="1085"/>
                    <a:pt x="762" y="1074"/>
                    <a:pt x="757" y="1060"/>
                  </a:cubicBezTo>
                  <a:cubicBezTo>
                    <a:pt x="765" y="1058"/>
                    <a:pt x="765" y="1058"/>
                    <a:pt x="765" y="1058"/>
                  </a:cubicBezTo>
                  <a:cubicBezTo>
                    <a:pt x="766" y="1006"/>
                    <a:pt x="766" y="1006"/>
                    <a:pt x="766" y="1006"/>
                  </a:cubicBezTo>
                  <a:cubicBezTo>
                    <a:pt x="780" y="991"/>
                    <a:pt x="803" y="984"/>
                    <a:pt x="824" y="992"/>
                  </a:cubicBezTo>
                  <a:moveTo>
                    <a:pt x="793" y="961"/>
                  </a:moveTo>
                  <a:cubicBezTo>
                    <a:pt x="797" y="960"/>
                    <a:pt x="801" y="959"/>
                    <a:pt x="805" y="958"/>
                  </a:cubicBezTo>
                  <a:cubicBezTo>
                    <a:pt x="806" y="981"/>
                    <a:pt x="806" y="981"/>
                    <a:pt x="806" y="981"/>
                  </a:cubicBezTo>
                  <a:cubicBezTo>
                    <a:pt x="803" y="980"/>
                    <a:pt x="800" y="981"/>
                    <a:pt x="796" y="981"/>
                  </a:cubicBezTo>
                  <a:cubicBezTo>
                    <a:pt x="793" y="961"/>
                    <a:pt x="793" y="961"/>
                    <a:pt x="793" y="961"/>
                  </a:cubicBezTo>
                  <a:moveTo>
                    <a:pt x="810" y="957"/>
                  </a:moveTo>
                  <a:cubicBezTo>
                    <a:pt x="815" y="956"/>
                    <a:pt x="820" y="956"/>
                    <a:pt x="825" y="956"/>
                  </a:cubicBezTo>
                  <a:cubicBezTo>
                    <a:pt x="821" y="983"/>
                    <a:pt x="821" y="983"/>
                    <a:pt x="821" y="983"/>
                  </a:cubicBezTo>
                  <a:cubicBezTo>
                    <a:pt x="818" y="982"/>
                    <a:pt x="814" y="981"/>
                    <a:pt x="810" y="981"/>
                  </a:cubicBezTo>
                  <a:cubicBezTo>
                    <a:pt x="810" y="957"/>
                    <a:pt x="810" y="957"/>
                    <a:pt x="810" y="957"/>
                  </a:cubicBezTo>
                  <a:moveTo>
                    <a:pt x="820" y="1100"/>
                  </a:moveTo>
                  <a:cubicBezTo>
                    <a:pt x="823" y="1099"/>
                    <a:pt x="827" y="1098"/>
                    <a:pt x="831" y="1096"/>
                  </a:cubicBezTo>
                  <a:cubicBezTo>
                    <a:pt x="841" y="1123"/>
                    <a:pt x="841" y="1123"/>
                    <a:pt x="841" y="1123"/>
                  </a:cubicBezTo>
                  <a:cubicBezTo>
                    <a:pt x="836" y="1124"/>
                    <a:pt x="830" y="1124"/>
                    <a:pt x="825" y="1124"/>
                  </a:cubicBezTo>
                  <a:cubicBezTo>
                    <a:pt x="820" y="1100"/>
                    <a:pt x="820" y="1100"/>
                    <a:pt x="820" y="1100"/>
                  </a:cubicBezTo>
                  <a:moveTo>
                    <a:pt x="821" y="1124"/>
                  </a:moveTo>
                  <a:cubicBezTo>
                    <a:pt x="815" y="1124"/>
                    <a:pt x="809" y="1123"/>
                    <a:pt x="804" y="1122"/>
                  </a:cubicBezTo>
                  <a:cubicBezTo>
                    <a:pt x="803" y="1101"/>
                    <a:pt x="803" y="1101"/>
                    <a:pt x="803" y="1101"/>
                  </a:cubicBezTo>
                  <a:cubicBezTo>
                    <a:pt x="807" y="1101"/>
                    <a:pt x="811" y="1101"/>
                    <a:pt x="816" y="1100"/>
                  </a:cubicBezTo>
                  <a:cubicBezTo>
                    <a:pt x="821" y="1124"/>
                    <a:pt x="821" y="1124"/>
                    <a:pt x="821" y="1124"/>
                  </a:cubicBezTo>
                  <a:moveTo>
                    <a:pt x="835" y="1094"/>
                  </a:moveTo>
                  <a:cubicBezTo>
                    <a:pt x="837" y="1093"/>
                    <a:pt x="840" y="1092"/>
                    <a:pt x="842" y="1090"/>
                  </a:cubicBezTo>
                  <a:cubicBezTo>
                    <a:pt x="862" y="1116"/>
                    <a:pt x="862" y="1116"/>
                    <a:pt x="862" y="1116"/>
                  </a:cubicBezTo>
                  <a:cubicBezTo>
                    <a:pt x="857" y="1119"/>
                    <a:pt x="851" y="1120"/>
                    <a:pt x="846" y="1122"/>
                  </a:cubicBezTo>
                  <a:cubicBezTo>
                    <a:pt x="835" y="1094"/>
                    <a:pt x="835" y="1094"/>
                    <a:pt x="835" y="1094"/>
                  </a:cubicBezTo>
                  <a:moveTo>
                    <a:pt x="845" y="1087"/>
                  </a:moveTo>
                  <a:cubicBezTo>
                    <a:pt x="849" y="1085"/>
                    <a:pt x="851" y="1082"/>
                    <a:pt x="854" y="1079"/>
                  </a:cubicBezTo>
                  <a:cubicBezTo>
                    <a:pt x="881" y="1103"/>
                    <a:pt x="881" y="1103"/>
                    <a:pt x="881" y="1103"/>
                  </a:cubicBezTo>
                  <a:cubicBezTo>
                    <a:pt x="876" y="1108"/>
                    <a:pt x="871" y="1111"/>
                    <a:pt x="865" y="1114"/>
                  </a:cubicBezTo>
                  <a:cubicBezTo>
                    <a:pt x="845" y="1087"/>
                    <a:pt x="845" y="1087"/>
                    <a:pt x="845" y="1087"/>
                  </a:cubicBezTo>
                  <a:moveTo>
                    <a:pt x="857" y="1076"/>
                  </a:moveTo>
                  <a:cubicBezTo>
                    <a:pt x="859" y="1073"/>
                    <a:pt x="860" y="1070"/>
                    <a:pt x="862" y="1067"/>
                  </a:cubicBezTo>
                  <a:cubicBezTo>
                    <a:pt x="898" y="1084"/>
                    <a:pt x="898" y="1084"/>
                    <a:pt x="898" y="1084"/>
                  </a:cubicBezTo>
                  <a:cubicBezTo>
                    <a:pt x="894" y="1090"/>
                    <a:pt x="889" y="1096"/>
                    <a:pt x="884" y="1101"/>
                  </a:cubicBezTo>
                  <a:cubicBezTo>
                    <a:pt x="857" y="1076"/>
                    <a:pt x="857" y="1076"/>
                    <a:pt x="857" y="1076"/>
                  </a:cubicBezTo>
                  <a:moveTo>
                    <a:pt x="864" y="1063"/>
                  </a:moveTo>
                  <a:cubicBezTo>
                    <a:pt x="864" y="1062"/>
                    <a:pt x="864" y="1062"/>
                    <a:pt x="864" y="1061"/>
                  </a:cubicBezTo>
                  <a:cubicBezTo>
                    <a:pt x="865" y="1058"/>
                    <a:pt x="866" y="1055"/>
                    <a:pt x="867" y="1052"/>
                  </a:cubicBezTo>
                  <a:cubicBezTo>
                    <a:pt x="908" y="1058"/>
                    <a:pt x="908" y="1058"/>
                    <a:pt x="908" y="1058"/>
                  </a:cubicBezTo>
                  <a:cubicBezTo>
                    <a:pt x="907" y="1062"/>
                    <a:pt x="906" y="1065"/>
                    <a:pt x="905" y="1069"/>
                  </a:cubicBezTo>
                  <a:cubicBezTo>
                    <a:pt x="904" y="1073"/>
                    <a:pt x="902" y="1077"/>
                    <a:pt x="900" y="1081"/>
                  </a:cubicBezTo>
                  <a:cubicBezTo>
                    <a:pt x="864" y="1063"/>
                    <a:pt x="864" y="1063"/>
                    <a:pt x="864" y="1063"/>
                  </a:cubicBezTo>
                  <a:moveTo>
                    <a:pt x="867" y="1048"/>
                  </a:moveTo>
                  <a:cubicBezTo>
                    <a:pt x="868" y="1044"/>
                    <a:pt x="868" y="1040"/>
                    <a:pt x="868" y="1037"/>
                  </a:cubicBezTo>
                  <a:cubicBezTo>
                    <a:pt x="909" y="1031"/>
                    <a:pt x="909" y="1031"/>
                    <a:pt x="909" y="1031"/>
                  </a:cubicBezTo>
                  <a:cubicBezTo>
                    <a:pt x="910" y="1038"/>
                    <a:pt x="910" y="1046"/>
                    <a:pt x="909" y="1054"/>
                  </a:cubicBezTo>
                  <a:cubicBezTo>
                    <a:pt x="867" y="1048"/>
                    <a:pt x="867" y="1048"/>
                    <a:pt x="867" y="1048"/>
                  </a:cubicBezTo>
                  <a:moveTo>
                    <a:pt x="867" y="1032"/>
                  </a:moveTo>
                  <a:cubicBezTo>
                    <a:pt x="867" y="1028"/>
                    <a:pt x="865" y="1024"/>
                    <a:pt x="864" y="1020"/>
                  </a:cubicBezTo>
                  <a:cubicBezTo>
                    <a:pt x="900" y="1002"/>
                    <a:pt x="900" y="1002"/>
                    <a:pt x="900" y="1002"/>
                  </a:cubicBezTo>
                  <a:cubicBezTo>
                    <a:pt x="904" y="1009"/>
                    <a:pt x="907" y="1018"/>
                    <a:pt x="909" y="1026"/>
                  </a:cubicBezTo>
                  <a:cubicBezTo>
                    <a:pt x="867" y="1032"/>
                    <a:pt x="867" y="1032"/>
                    <a:pt x="867" y="1032"/>
                  </a:cubicBezTo>
                  <a:moveTo>
                    <a:pt x="862" y="1017"/>
                  </a:moveTo>
                  <a:cubicBezTo>
                    <a:pt x="860" y="1011"/>
                    <a:pt x="857" y="1006"/>
                    <a:pt x="853" y="1002"/>
                  </a:cubicBezTo>
                  <a:cubicBezTo>
                    <a:pt x="880" y="977"/>
                    <a:pt x="880" y="977"/>
                    <a:pt x="880" y="977"/>
                  </a:cubicBezTo>
                  <a:cubicBezTo>
                    <a:pt x="887" y="983"/>
                    <a:pt x="893" y="990"/>
                    <a:pt x="898" y="998"/>
                  </a:cubicBezTo>
                  <a:cubicBezTo>
                    <a:pt x="862" y="1017"/>
                    <a:pt x="862" y="1017"/>
                    <a:pt x="862" y="1017"/>
                  </a:cubicBezTo>
                  <a:moveTo>
                    <a:pt x="850" y="999"/>
                  </a:moveTo>
                  <a:cubicBezTo>
                    <a:pt x="847" y="995"/>
                    <a:pt x="843" y="992"/>
                    <a:pt x="839" y="990"/>
                  </a:cubicBezTo>
                  <a:cubicBezTo>
                    <a:pt x="856" y="962"/>
                    <a:pt x="856" y="962"/>
                    <a:pt x="856" y="962"/>
                  </a:cubicBezTo>
                  <a:cubicBezTo>
                    <a:pt x="863" y="965"/>
                    <a:pt x="871" y="969"/>
                    <a:pt x="877" y="974"/>
                  </a:cubicBezTo>
                  <a:cubicBezTo>
                    <a:pt x="850" y="999"/>
                    <a:pt x="850" y="999"/>
                    <a:pt x="850" y="999"/>
                  </a:cubicBezTo>
                  <a:moveTo>
                    <a:pt x="835" y="988"/>
                  </a:moveTo>
                  <a:cubicBezTo>
                    <a:pt x="832" y="986"/>
                    <a:pt x="829" y="985"/>
                    <a:pt x="826" y="984"/>
                  </a:cubicBezTo>
                  <a:cubicBezTo>
                    <a:pt x="825" y="984"/>
                    <a:pt x="825" y="984"/>
                    <a:pt x="825" y="984"/>
                  </a:cubicBezTo>
                  <a:cubicBezTo>
                    <a:pt x="830" y="956"/>
                    <a:pt x="830" y="956"/>
                    <a:pt x="830" y="956"/>
                  </a:cubicBezTo>
                  <a:cubicBezTo>
                    <a:pt x="837" y="957"/>
                    <a:pt x="844" y="958"/>
                    <a:pt x="851" y="961"/>
                  </a:cubicBezTo>
                  <a:cubicBezTo>
                    <a:pt x="835" y="988"/>
                    <a:pt x="835" y="988"/>
                    <a:pt x="835" y="988"/>
                  </a:cubicBezTo>
                  <a:moveTo>
                    <a:pt x="799" y="1121"/>
                  </a:moveTo>
                  <a:cubicBezTo>
                    <a:pt x="798" y="1120"/>
                    <a:pt x="797" y="1120"/>
                    <a:pt x="795" y="1120"/>
                  </a:cubicBezTo>
                  <a:cubicBezTo>
                    <a:pt x="791" y="1118"/>
                    <a:pt x="787" y="1116"/>
                    <a:pt x="783" y="1114"/>
                  </a:cubicBezTo>
                  <a:cubicBezTo>
                    <a:pt x="787" y="1098"/>
                    <a:pt x="787" y="1098"/>
                    <a:pt x="787" y="1098"/>
                  </a:cubicBezTo>
                  <a:cubicBezTo>
                    <a:pt x="791" y="1099"/>
                    <a:pt x="795" y="1100"/>
                    <a:pt x="799" y="1101"/>
                  </a:cubicBezTo>
                  <a:cubicBezTo>
                    <a:pt x="799" y="1121"/>
                    <a:pt x="799" y="1121"/>
                    <a:pt x="799" y="1121"/>
                  </a:cubicBezTo>
                  <a:moveTo>
                    <a:pt x="760" y="1080"/>
                  </a:moveTo>
                  <a:cubicBezTo>
                    <a:pt x="762" y="1083"/>
                    <a:pt x="765" y="1086"/>
                    <a:pt x="769" y="1088"/>
                  </a:cubicBezTo>
                  <a:cubicBezTo>
                    <a:pt x="763" y="1099"/>
                    <a:pt x="763" y="1099"/>
                    <a:pt x="763" y="1099"/>
                  </a:cubicBezTo>
                  <a:cubicBezTo>
                    <a:pt x="759" y="1096"/>
                    <a:pt x="756" y="1092"/>
                    <a:pt x="753" y="1087"/>
                  </a:cubicBezTo>
                  <a:cubicBezTo>
                    <a:pt x="760" y="1080"/>
                    <a:pt x="760" y="1080"/>
                    <a:pt x="760" y="1080"/>
                  </a:cubicBezTo>
                  <a:moveTo>
                    <a:pt x="750" y="1084"/>
                  </a:moveTo>
                  <a:cubicBezTo>
                    <a:pt x="746" y="1078"/>
                    <a:pt x="744" y="1072"/>
                    <a:pt x="741" y="1065"/>
                  </a:cubicBezTo>
                  <a:cubicBezTo>
                    <a:pt x="749" y="1063"/>
                    <a:pt x="749" y="1063"/>
                    <a:pt x="749" y="1063"/>
                  </a:cubicBezTo>
                  <a:cubicBezTo>
                    <a:pt x="751" y="1068"/>
                    <a:pt x="754" y="1073"/>
                    <a:pt x="757" y="1077"/>
                  </a:cubicBezTo>
                  <a:cubicBezTo>
                    <a:pt x="750" y="1084"/>
                    <a:pt x="750" y="1084"/>
                    <a:pt x="750" y="1084"/>
                  </a:cubicBezTo>
                  <a:moveTo>
                    <a:pt x="772" y="1091"/>
                  </a:moveTo>
                  <a:cubicBezTo>
                    <a:pt x="775" y="1093"/>
                    <a:pt x="779" y="1095"/>
                    <a:pt x="783" y="1097"/>
                  </a:cubicBezTo>
                  <a:cubicBezTo>
                    <a:pt x="779" y="1112"/>
                    <a:pt x="779" y="1112"/>
                    <a:pt x="779" y="1112"/>
                  </a:cubicBezTo>
                  <a:cubicBezTo>
                    <a:pt x="774" y="1109"/>
                    <a:pt x="770" y="1106"/>
                    <a:pt x="766" y="1102"/>
                  </a:cubicBezTo>
                  <a:cubicBezTo>
                    <a:pt x="772" y="1091"/>
                    <a:pt x="772" y="1091"/>
                    <a:pt x="772" y="1091"/>
                  </a:cubicBezTo>
                  <a:moveTo>
                    <a:pt x="783" y="985"/>
                  </a:moveTo>
                  <a:cubicBezTo>
                    <a:pt x="779" y="968"/>
                    <a:pt x="779" y="968"/>
                    <a:pt x="779" y="968"/>
                  </a:cubicBezTo>
                  <a:cubicBezTo>
                    <a:pt x="782" y="966"/>
                    <a:pt x="786" y="964"/>
                    <a:pt x="789" y="963"/>
                  </a:cubicBezTo>
                  <a:cubicBezTo>
                    <a:pt x="792" y="982"/>
                    <a:pt x="792" y="982"/>
                    <a:pt x="792" y="982"/>
                  </a:cubicBezTo>
                  <a:cubicBezTo>
                    <a:pt x="789" y="983"/>
                    <a:pt x="786" y="984"/>
                    <a:pt x="783" y="985"/>
                  </a:cubicBezTo>
                  <a:moveTo>
                    <a:pt x="779" y="987"/>
                  </a:moveTo>
                  <a:cubicBezTo>
                    <a:pt x="774" y="989"/>
                    <a:pt x="770" y="991"/>
                    <a:pt x="766" y="995"/>
                  </a:cubicBezTo>
                  <a:cubicBezTo>
                    <a:pt x="767" y="977"/>
                    <a:pt x="767" y="977"/>
                    <a:pt x="767" y="977"/>
                  </a:cubicBezTo>
                  <a:cubicBezTo>
                    <a:pt x="769" y="975"/>
                    <a:pt x="772" y="973"/>
                    <a:pt x="775" y="971"/>
                  </a:cubicBezTo>
                  <a:cubicBezTo>
                    <a:pt x="779" y="987"/>
                    <a:pt x="779" y="987"/>
                    <a:pt x="779" y="987"/>
                  </a:cubicBezTo>
                  <a:moveTo>
                    <a:pt x="724" y="979"/>
                  </a:moveTo>
                  <a:cubicBezTo>
                    <a:pt x="725" y="984"/>
                    <a:pt x="725" y="984"/>
                    <a:pt x="725" y="984"/>
                  </a:cubicBezTo>
                  <a:cubicBezTo>
                    <a:pt x="712" y="983"/>
                    <a:pt x="712" y="983"/>
                    <a:pt x="712" y="983"/>
                  </a:cubicBezTo>
                  <a:cubicBezTo>
                    <a:pt x="707" y="977"/>
                    <a:pt x="707" y="977"/>
                    <a:pt x="707" y="977"/>
                  </a:cubicBezTo>
                  <a:cubicBezTo>
                    <a:pt x="724" y="979"/>
                    <a:pt x="724" y="979"/>
                    <a:pt x="724" y="979"/>
                  </a:cubicBezTo>
                  <a:moveTo>
                    <a:pt x="704" y="974"/>
                  </a:moveTo>
                  <a:cubicBezTo>
                    <a:pt x="701" y="970"/>
                    <a:pt x="701" y="970"/>
                    <a:pt x="701" y="970"/>
                  </a:cubicBezTo>
                  <a:cubicBezTo>
                    <a:pt x="709" y="969"/>
                    <a:pt x="717" y="968"/>
                    <a:pt x="724" y="967"/>
                  </a:cubicBezTo>
                  <a:cubicBezTo>
                    <a:pt x="724" y="976"/>
                    <a:pt x="724" y="976"/>
                    <a:pt x="724" y="976"/>
                  </a:cubicBezTo>
                  <a:cubicBezTo>
                    <a:pt x="704" y="974"/>
                    <a:pt x="704" y="974"/>
                    <a:pt x="704" y="974"/>
                  </a:cubicBezTo>
                  <a:moveTo>
                    <a:pt x="725" y="987"/>
                  </a:moveTo>
                  <a:cubicBezTo>
                    <a:pt x="725" y="998"/>
                    <a:pt x="725" y="998"/>
                    <a:pt x="725" y="998"/>
                  </a:cubicBezTo>
                  <a:cubicBezTo>
                    <a:pt x="715" y="986"/>
                    <a:pt x="715" y="986"/>
                    <a:pt x="715" y="986"/>
                  </a:cubicBezTo>
                  <a:cubicBezTo>
                    <a:pt x="725" y="987"/>
                    <a:pt x="725" y="987"/>
                    <a:pt x="725" y="987"/>
                  </a:cubicBezTo>
                  <a:moveTo>
                    <a:pt x="665" y="990"/>
                  </a:moveTo>
                  <a:cubicBezTo>
                    <a:pt x="662" y="983"/>
                    <a:pt x="662" y="983"/>
                    <a:pt x="662" y="983"/>
                  </a:cubicBezTo>
                  <a:cubicBezTo>
                    <a:pt x="680" y="985"/>
                    <a:pt x="680" y="985"/>
                    <a:pt x="680" y="985"/>
                  </a:cubicBezTo>
                  <a:cubicBezTo>
                    <a:pt x="678" y="991"/>
                    <a:pt x="678" y="991"/>
                    <a:pt x="678" y="991"/>
                  </a:cubicBezTo>
                  <a:cubicBezTo>
                    <a:pt x="665" y="990"/>
                    <a:pt x="665" y="990"/>
                    <a:pt x="665" y="990"/>
                  </a:cubicBezTo>
                  <a:moveTo>
                    <a:pt x="678" y="994"/>
                  </a:moveTo>
                  <a:cubicBezTo>
                    <a:pt x="673" y="1010"/>
                    <a:pt x="673" y="1010"/>
                    <a:pt x="673" y="1010"/>
                  </a:cubicBezTo>
                  <a:cubicBezTo>
                    <a:pt x="666" y="993"/>
                    <a:pt x="666" y="993"/>
                    <a:pt x="666" y="993"/>
                  </a:cubicBezTo>
                  <a:cubicBezTo>
                    <a:pt x="678" y="994"/>
                    <a:pt x="678" y="994"/>
                    <a:pt x="678" y="994"/>
                  </a:cubicBezTo>
                  <a:moveTo>
                    <a:pt x="660" y="980"/>
                  </a:moveTo>
                  <a:cubicBezTo>
                    <a:pt x="659" y="978"/>
                    <a:pt x="659" y="978"/>
                    <a:pt x="659" y="978"/>
                  </a:cubicBezTo>
                  <a:cubicBezTo>
                    <a:pt x="665" y="977"/>
                    <a:pt x="674" y="975"/>
                    <a:pt x="683" y="973"/>
                  </a:cubicBezTo>
                  <a:cubicBezTo>
                    <a:pt x="681" y="982"/>
                    <a:pt x="681" y="982"/>
                    <a:pt x="681" y="982"/>
                  </a:cubicBezTo>
                  <a:cubicBezTo>
                    <a:pt x="660" y="980"/>
                    <a:pt x="660" y="980"/>
                    <a:pt x="660" y="980"/>
                  </a:cubicBezTo>
                  <a:moveTo>
                    <a:pt x="648" y="951"/>
                  </a:moveTo>
                  <a:cubicBezTo>
                    <a:pt x="643" y="941"/>
                    <a:pt x="643" y="941"/>
                    <a:pt x="643" y="941"/>
                  </a:cubicBezTo>
                  <a:cubicBezTo>
                    <a:pt x="636" y="945"/>
                    <a:pt x="636" y="945"/>
                    <a:pt x="636" y="945"/>
                  </a:cubicBezTo>
                  <a:cubicBezTo>
                    <a:pt x="627" y="901"/>
                    <a:pt x="620" y="848"/>
                    <a:pt x="612" y="801"/>
                  </a:cubicBezTo>
                  <a:cubicBezTo>
                    <a:pt x="653" y="827"/>
                    <a:pt x="715" y="856"/>
                    <a:pt x="741" y="868"/>
                  </a:cubicBezTo>
                  <a:cubicBezTo>
                    <a:pt x="722" y="886"/>
                    <a:pt x="672" y="925"/>
                    <a:pt x="648" y="951"/>
                  </a:cubicBezTo>
                  <a:moveTo>
                    <a:pt x="819" y="844"/>
                  </a:moveTo>
                  <a:cubicBezTo>
                    <a:pt x="841" y="822"/>
                    <a:pt x="893" y="764"/>
                    <a:pt x="912" y="738"/>
                  </a:cubicBezTo>
                  <a:cubicBezTo>
                    <a:pt x="923" y="786"/>
                    <a:pt x="935" y="862"/>
                    <a:pt x="941" y="916"/>
                  </a:cubicBezTo>
                  <a:cubicBezTo>
                    <a:pt x="896" y="886"/>
                    <a:pt x="846" y="863"/>
                    <a:pt x="819" y="844"/>
                  </a:cubicBezTo>
                  <a:moveTo>
                    <a:pt x="612" y="963"/>
                  </a:moveTo>
                  <a:cubicBezTo>
                    <a:pt x="639" y="951"/>
                    <a:pt x="639" y="951"/>
                    <a:pt x="639" y="951"/>
                  </a:cubicBezTo>
                  <a:cubicBezTo>
                    <a:pt x="675" y="1033"/>
                    <a:pt x="675" y="1033"/>
                    <a:pt x="675" y="1033"/>
                  </a:cubicBezTo>
                  <a:cubicBezTo>
                    <a:pt x="690" y="971"/>
                    <a:pt x="690" y="971"/>
                    <a:pt x="690" y="971"/>
                  </a:cubicBezTo>
                  <a:cubicBezTo>
                    <a:pt x="733" y="1016"/>
                    <a:pt x="733" y="1016"/>
                    <a:pt x="733" y="1016"/>
                  </a:cubicBezTo>
                  <a:cubicBezTo>
                    <a:pt x="729" y="927"/>
                    <a:pt x="729" y="927"/>
                    <a:pt x="729" y="927"/>
                  </a:cubicBezTo>
                  <a:cubicBezTo>
                    <a:pt x="762" y="920"/>
                    <a:pt x="762" y="920"/>
                    <a:pt x="762" y="920"/>
                  </a:cubicBezTo>
                  <a:cubicBezTo>
                    <a:pt x="760" y="1053"/>
                    <a:pt x="760" y="1053"/>
                    <a:pt x="760" y="1053"/>
                  </a:cubicBezTo>
                  <a:cubicBezTo>
                    <a:pt x="735" y="1060"/>
                    <a:pt x="735" y="1060"/>
                    <a:pt x="735" y="1060"/>
                  </a:cubicBezTo>
                  <a:cubicBezTo>
                    <a:pt x="702" y="1021"/>
                    <a:pt x="702" y="1021"/>
                    <a:pt x="702" y="1021"/>
                  </a:cubicBezTo>
                  <a:cubicBezTo>
                    <a:pt x="694" y="1074"/>
                    <a:pt x="694" y="1074"/>
                    <a:pt x="694" y="1074"/>
                  </a:cubicBezTo>
                  <a:cubicBezTo>
                    <a:pt x="665" y="1083"/>
                    <a:pt x="665" y="1083"/>
                    <a:pt x="665" y="1083"/>
                  </a:cubicBezTo>
                  <a:cubicBezTo>
                    <a:pt x="612" y="963"/>
                    <a:pt x="612" y="963"/>
                    <a:pt x="612" y="963"/>
                  </a:cubicBezTo>
                  <a:moveTo>
                    <a:pt x="708" y="1072"/>
                  </a:moveTo>
                  <a:cubicBezTo>
                    <a:pt x="708" y="1075"/>
                    <a:pt x="709" y="1077"/>
                    <a:pt x="709" y="1079"/>
                  </a:cubicBezTo>
                  <a:cubicBezTo>
                    <a:pt x="699" y="1078"/>
                    <a:pt x="699" y="1078"/>
                    <a:pt x="699" y="1078"/>
                  </a:cubicBezTo>
                  <a:cubicBezTo>
                    <a:pt x="700" y="1071"/>
                    <a:pt x="700" y="1071"/>
                    <a:pt x="700" y="1071"/>
                  </a:cubicBezTo>
                  <a:cubicBezTo>
                    <a:pt x="708" y="1072"/>
                    <a:pt x="708" y="1072"/>
                    <a:pt x="708" y="1072"/>
                  </a:cubicBezTo>
                  <a:moveTo>
                    <a:pt x="700" y="1068"/>
                  </a:moveTo>
                  <a:cubicBezTo>
                    <a:pt x="704" y="1044"/>
                    <a:pt x="704" y="1044"/>
                    <a:pt x="704" y="1044"/>
                  </a:cubicBezTo>
                  <a:cubicBezTo>
                    <a:pt x="704" y="1052"/>
                    <a:pt x="705" y="1061"/>
                    <a:pt x="707" y="1069"/>
                  </a:cubicBezTo>
                  <a:cubicBezTo>
                    <a:pt x="700" y="1068"/>
                    <a:pt x="700" y="1068"/>
                    <a:pt x="700" y="1068"/>
                  </a:cubicBezTo>
                  <a:moveTo>
                    <a:pt x="710" y="1082"/>
                  </a:moveTo>
                  <a:cubicBezTo>
                    <a:pt x="711" y="1085"/>
                    <a:pt x="712" y="1088"/>
                    <a:pt x="713" y="1090"/>
                  </a:cubicBezTo>
                  <a:cubicBezTo>
                    <a:pt x="675" y="1086"/>
                    <a:pt x="675" y="1086"/>
                    <a:pt x="675" y="1086"/>
                  </a:cubicBezTo>
                  <a:cubicBezTo>
                    <a:pt x="695" y="1081"/>
                    <a:pt x="695" y="1081"/>
                    <a:pt x="695" y="1081"/>
                  </a:cubicBezTo>
                  <a:cubicBezTo>
                    <a:pt x="710" y="1082"/>
                    <a:pt x="710" y="1082"/>
                    <a:pt x="710" y="1082"/>
                  </a:cubicBezTo>
                  <a:moveTo>
                    <a:pt x="720" y="1104"/>
                  </a:moveTo>
                  <a:cubicBezTo>
                    <a:pt x="721" y="1106"/>
                    <a:pt x="723" y="1108"/>
                    <a:pt x="724" y="1111"/>
                  </a:cubicBezTo>
                  <a:cubicBezTo>
                    <a:pt x="714" y="1110"/>
                    <a:pt x="714" y="1110"/>
                    <a:pt x="714" y="1110"/>
                  </a:cubicBezTo>
                  <a:cubicBezTo>
                    <a:pt x="713" y="1107"/>
                    <a:pt x="711" y="1105"/>
                    <a:pt x="710" y="1102"/>
                  </a:cubicBezTo>
                  <a:cubicBezTo>
                    <a:pt x="720" y="1104"/>
                    <a:pt x="720" y="1104"/>
                    <a:pt x="720" y="1104"/>
                  </a:cubicBezTo>
                  <a:moveTo>
                    <a:pt x="726" y="1114"/>
                  </a:moveTo>
                  <a:cubicBezTo>
                    <a:pt x="728" y="1117"/>
                    <a:pt x="730" y="1119"/>
                    <a:pt x="732" y="1122"/>
                  </a:cubicBezTo>
                  <a:cubicBezTo>
                    <a:pt x="720" y="1120"/>
                    <a:pt x="720" y="1120"/>
                    <a:pt x="720" y="1120"/>
                  </a:cubicBezTo>
                  <a:cubicBezTo>
                    <a:pt x="719" y="1118"/>
                    <a:pt x="717" y="1115"/>
                    <a:pt x="716" y="1113"/>
                  </a:cubicBezTo>
                  <a:cubicBezTo>
                    <a:pt x="726" y="1114"/>
                    <a:pt x="726" y="1114"/>
                    <a:pt x="726" y="1114"/>
                  </a:cubicBezTo>
                  <a:moveTo>
                    <a:pt x="735" y="1125"/>
                  </a:moveTo>
                  <a:cubicBezTo>
                    <a:pt x="737" y="1128"/>
                    <a:pt x="740" y="1131"/>
                    <a:pt x="743" y="1134"/>
                  </a:cubicBezTo>
                  <a:cubicBezTo>
                    <a:pt x="727" y="1133"/>
                    <a:pt x="727" y="1133"/>
                    <a:pt x="727" y="1133"/>
                  </a:cubicBezTo>
                  <a:cubicBezTo>
                    <a:pt x="725" y="1130"/>
                    <a:pt x="724" y="1127"/>
                    <a:pt x="722" y="1124"/>
                  </a:cubicBezTo>
                  <a:cubicBezTo>
                    <a:pt x="735" y="1125"/>
                    <a:pt x="735" y="1125"/>
                    <a:pt x="735" y="1125"/>
                  </a:cubicBezTo>
                  <a:moveTo>
                    <a:pt x="747" y="1138"/>
                  </a:moveTo>
                  <a:cubicBezTo>
                    <a:pt x="751" y="1141"/>
                    <a:pt x="755" y="1145"/>
                    <a:pt x="759" y="1148"/>
                  </a:cubicBezTo>
                  <a:cubicBezTo>
                    <a:pt x="734" y="1145"/>
                    <a:pt x="734" y="1145"/>
                    <a:pt x="734" y="1145"/>
                  </a:cubicBezTo>
                  <a:cubicBezTo>
                    <a:pt x="729" y="1136"/>
                    <a:pt x="729" y="1136"/>
                    <a:pt x="729" y="1136"/>
                  </a:cubicBezTo>
                  <a:cubicBezTo>
                    <a:pt x="747" y="1138"/>
                    <a:pt x="747" y="1138"/>
                    <a:pt x="747" y="1138"/>
                  </a:cubicBezTo>
                  <a:moveTo>
                    <a:pt x="764" y="1151"/>
                  </a:moveTo>
                  <a:cubicBezTo>
                    <a:pt x="767" y="1153"/>
                    <a:pt x="769" y="1154"/>
                    <a:pt x="771" y="1156"/>
                  </a:cubicBezTo>
                  <a:cubicBezTo>
                    <a:pt x="763" y="1157"/>
                    <a:pt x="754" y="1160"/>
                    <a:pt x="744" y="1163"/>
                  </a:cubicBezTo>
                  <a:cubicBezTo>
                    <a:pt x="742" y="1159"/>
                    <a:pt x="739" y="1154"/>
                    <a:pt x="736" y="1148"/>
                  </a:cubicBezTo>
                  <a:cubicBezTo>
                    <a:pt x="764" y="1151"/>
                    <a:pt x="764" y="1151"/>
                    <a:pt x="764" y="1151"/>
                  </a:cubicBezTo>
                  <a:moveTo>
                    <a:pt x="942" y="980"/>
                  </a:moveTo>
                  <a:cubicBezTo>
                    <a:pt x="1013" y="926"/>
                    <a:pt x="1098" y="926"/>
                    <a:pt x="1169" y="970"/>
                  </a:cubicBezTo>
                  <a:cubicBezTo>
                    <a:pt x="1185" y="995"/>
                    <a:pt x="1215" y="1009"/>
                    <a:pt x="1246" y="1003"/>
                  </a:cubicBezTo>
                  <a:cubicBezTo>
                    <a:pt x="1209" y="1027"/>
                    <a:pt x="1166" y="1011"/>
                    <a:pt x="1120" y="996"/>
                  </a:cubicBezTo>
                  <a:cubicBezTo>
                    <a:pt x="1067" y="978"/>
                    <a:pt x="1010" y="959"/>
                    <a:pt x="950" y="1001"/>
                  </a:cubicBezTo>
                  <a:cubicBezTo>
                    <a:pt x="948" y="994"/>
                    <a:pt x="946" y="987"/>
                    <a:pt x="942" y="980"/>
                  </a:cubicBezTo>
                  <a:moveTo>
                    <a:pt x="1136" y="910"/>
                  </a:moveTo>
                  <a:cubicBezTo>
                    <a:pt x="1130" y="905"/>
                    <a:pt x="1122" y="901"/>
                    <a:pt x="1115" y="896"/>
                  </a:cubicBezTo>
                  <a:cubicBezTo>
                    <a:pt x="1176" y="881"/>
                    <a:pt x="1176" y="881"/>
                    <a:pt x="1176" y="881"/>
                  </a:cubicBezTo>
                  <a:cubicBezTo>
                    <a:pt x="1170" y="888"/>
                    <a:pt x="1166" y="896"/>
                    <a:pt x="1163" y="905"/>
                  </a:cubicBezTo>
                  <a:cubicBezTo>
                    <a:pt x="1136" y="910"/>
                    <a:pt x="1136" y="910"/>
                    <a:pt x="1136" y="910"/>
                  </a:cubicBezTo>
                  <a:moveTo>
                    <a:pt x="1104" y="891"/>
                  </a:moveTo>
                  <a:cubicBezTo>
                    <a:pt x="1096" y="886"/>
                    <a:pt x="1087" y="882"/>
                    <a:pt x="1078" y="879"/>
                  </a:cubicBezTo>
                  <a:cubicBezTo>
                    <a:pt x="1038" y="864"/>
                    <a:pt x="992" y="859"/>
                    <a:pt x="945" y="875"/>
                  </a:cubicBezTo>
                  <a:cubicBezTo>
                    <a:pt x="940" y="844"/>
                    <a:pt x="935" y="806"/>
                    <a:pt x="929" y="776"/>
                  </a:cubicBezTo>
                  <a:cubicBezTo>
                    <a:pt x="1213" y="723"/>
                    <a:pt x="1213" y="723"/>
                    <a:pt x="1213" y="723"/>
                  </a:cubicBezTo>
                  <a:cubicBezTo>
                    <a:pt x="1221" y="730"/>
                    <a:pt x="1221" y="730"/>
                    <a:pt x="1221" y="730"/>
                  </a:cubicBezTo>
                  <a:cubicBezTo>
                    <a:pt x="1330" y="835"/>
                    <a:pt x="1330" y="835"/>
                    <a:pt x="1330" y="835"/>
                  </a:cubicBezTo>
                  <a:cubicBezTo>
                    <a:pt x="1284" y="846"/>
                    <a:pt x="1284" y="846"/>
                    <a:pt x="1284" y="846"/>
                  </a:cubicBezTo>
                  <a:cubicBezTo>
                    <a:pt x="1250" y="834"/>
                    <a:pt x="1210" y="846"/>
                    <a:pt x="1185" y="871"/>
                  </a:cubicBezTo>
                  <a:cubicBezTo>
                    <a:pt x="1104" y="891"/>
                    <a:pt x="1104" y="891"/>
                    <a:pt x="1104" y="891"/>
                  </a:cubicBezTo>
                  <a:moveTo>
                    <a:pt x="1623" y="586"/>
                  </a:moveTo>
                  <a:cubicBezTo>
                    <a:pt x="1626" y="566"/>
                    <a:pt x="1627" y="545"/>
                    <a:pt x="1626" y="525"/>
                  </a:cubicBezTo>
                  <a:cubicBezTo>
                    <a:pt x="1638" y="561"/>
                    <a:pt x="1644" y="616"/>
                    <a:pt x="1636" y="669"/>
                  </a:cubicBezTo>
                  <a:cubicBezTo>
                    <a:pt x="1639" y="669"/>
                    <a:pt x="1642" y="669"/>
                    <a:pt x="1646" y="668"/>
                  </a:cubicBezTo>
                  <a:cubicBezTo>
                    <a:pt x="1650" y="635"/>
                    <a:pt x="1649" y="600"/>
                    <a:pt x="1644" y="567"/>
                  </a:cubicBezTo>
                  <a:cubicBezTo>
                    <a:pt x="1669" y="570"/>
                    <a:pt x="1691" y="592"/>
                    <a:pt x="1689" y="621"/>
                  </a:cubicBezTo>
                  <a:cubicBezTo>
                    <a:pt x="1729" y="592"/>
                    <a:pt x="1762" y="637"/>
                    <a:pt x="1757" y="675"/>
                  </a:cubicBezTo>
                  <a:cubicBezTo>
                    <a:pt x="1831" y="651"/>
                    <a:pt x="1860" y="753"/>
                    <a:pt x="1794" y="769"/>
                  </a:cubicBezTo>
                  <a:cubicBezTo>
                    <a:pt x="1851" y="816"/>
                    <a:pt x="1807" y="879"/>
                    <a:pt x="1745" y="841"/>
                  </a:cubicBezTo>
                  <a:cubicBezTo>
                    <a:pt x="1781" y="882"/>
                    <a:pt x="1740" y="918"/>
                    <a:pt x="1711" y="908"/>
                  </a:cubicBezTo>
                  <a:cubicBezTo>
                    <a:pt x="1724" y="943"/>
                    <a:pt x="1684" y="975"/>
                    <a:pt x="1667" y="972"/>
                  </a:cubicBezTo>
                  <a:cubicBezTo>
                    <a:pt x="1658" y="944"/>
                    <a:pt x="1646" y="901"/>
                    <a:pt x="1633" y="858"/>
                  </a:cubicBezTo>
                  <a:cubicBezTo>
                    <a:pt x="1680" y="782"/>
                    <a:pt x="1680" y="782"/>
                    <a:pt x="1680" y="782"/>
                  </a:cubicBezTo>
                  <a:cubicBezTo>
                    <a:pt x="1614" y="763"/>
                    <a:pt x="1614" y="763"/>
                    <a:pt x="1614" y="763"/>
                  </a:cubicBezTo>
                  <a:cubicBezTo>
                    <a:pt x="1627" y="742"/>
                    <a:pt x="1637" y="717"/>
                    <a:pt x="1642" y="690"/>
                  </a:cubicBezTo>
                  <a:cubicBezTo>
                    <a:pt x="1639" y="690"/>
                    <a:pt x="1635" y="691"/>
                    <a:pt x="1632" y="691"/>
                  </a:cubicBezTo>
                  <a:cubicBezTo>
                    <a:pt x="1626" y="716"/>
                    <a:pt x="1618" y="740"/>
                    <a:pt x="1605" y="760"/>
                  </a:cubicBezTo>
                  <a:cubicBezTo>
                    <a:pt x="1552" y="745"/>
                    <a:pt x="1552" y="745"/>
                    <a:pt x="1552" y="745"/>
                  </a:cubicBezTo>
                  <a:cubicBezTo>
                    <a:pt x="1565" y="730"/>
                    <a:pt x="1576" y="714"/>
                    <a:pt x="1587" y="695"/>
                  </a:cubicBezTo>
                  <a:cubicBezTo>
                    <a:pt x="1585" y="696"/>
                    <a:pt x="1582" y="696"/>
                    <a:pt x="1580" y="696"/>
                  </a:cubicBezTo>
                  <a:cubicBezTo>
                    <a:pt x="1580" y="695"/>
                    <a:pt x="1579" y="694"/>
                    <a:pt x="1579" y="693"/>
                  </a:cubicBezTo>
                  <a:cubicBezTo>
                    <a:pt x="1568" y="712"/>
                    <a:pt x="1556" y="728"/>
                    <a:pt x="1544" y="742"/>
                  </a:cubicBezTo>
                  <a:cubicBezTo>
                    <a:pt x="1499" y="729"/>
                    <a:pt x="1499" y="729"/>
                    <a:pt x="1499" y="729"/>
                  </a:cubicBezTo>
                  <a:cubicBezTo>
                    <a:pt x="1516" y="769"/>
                    <a:pt x="1516" y="769"/>
                    <a:pt x="1516" y="769"/>
                  </a:cubicBezTo>
                  <a:cubicBezTo>
                    <a:pt x="1501" y="783"/>
                    <a:pt x="1484" y="795"/>
                    <a:pt x="1468" y="805"/>
                  </a:cubicBezTo>
                  <a:cubicBezTo>
                    <a:pt x="1460" y="783"/>
                    <a:pt x="1442" y="763"/>
                    <a:pt x="1409" y="766"/>
                  </a:cubicBezTo>
                  <a:cubicBezTo>
                    <a:pt x="1407" y="763"/>
                    <a:pt x="1406" y="760"/>
                    <a:pt x="1404" y="758"/>
                  </a:cubicBezTo>
                  <a:cubicBezTo>
                    <a:pt x="1463" y="741"/>
                    <a:pt x="1537" y="691"/>
                    <a:pt x="1577" y="606"/>
                  </a:cubicBezTo>
                  <a:cubicBezTo>
                    <a:pt x="1596" y="565"/>
                    <a:pt x="1609" y="482"/>
                    <a:pt x="1575" y="434"/>
                  </a:cubicBezTo>
                  <a:cubicBezTo>
                    <a:pt x="1618" y="468"/>
                    <a:pt x="1625" y="526"/>
                    <a:pt x="1617" y="579"/>
                  </a:cubicBezTo>
                  <a:cubicBezTo>
                    <a:pt x="1619" y="582"/>
                    <a:pt x="1621" y="584"/>
                    <a:pt x="1623" y="586"/>
                  </a:cubicBezTo>
                  <a:moveTo>
                    <a:pt x="1685" y="469"/>
                  </a:moveTo>
                  <a:cubicBezTo>
                    <a:pt x="1674" y="477"/>
                    <a:pt x="1667" y="489"/>
                    <a:pt x="1669" y="505"/>
                  </a:cubicBezTo>
                  <a:cubicBezTo>
                    <a:pt x="1663" y="503"/>
                    <a:pt x="1657" y="501"/>
                    <a:pt x="1651" y="498"/>
                  </a:cubicBezTo>
                  <a:cubicBezTo>
                    <a:pt x="1649" y="476"/>
                    <a:pt x="1666" y="460"/>
                    <a:pt x="1684" y="451"/>
                  </a:cubicBezTo>
                  <a:cubicBezTo>
                    <a:pt x="1683" y="457"/>
                    <a:pt x="1683" y="463"/>
                    <a:pt x="1685" y="469"/>
                  </a:cubicBezTo>
                  <a:moveTo>
                    <a:pt x="1944" y="636"/>
                  </a:moveTo>
                  <a:cubicBezTo>
                    <a:pt x="1970" y="685"/>
                    <a:pt x="1947" y="733"/>
                    <a:pt x="1905" y="751"/>
                  </a:cubicBezTo>
                  <a:cubicBezTo>
                    <a:pt x="1881" y="761"/>
                    <a:pt x="1856" y="760"/>
                    <a:pt x="1834" y="749"/>
                  </a:cubicBezTo>
                  <a:cubicBezTo>
                    <a:pt x="1837" y="744"/>
                    <a:pt x="1838" y="739"/>
                    <a:pt x="1839" y="734"/>
                  </a:cubicBezTo>
                  <a:cubicBezTo>
                    <a:pt x="1858" y="743"/>
                    <a:pt x="1880" y="744"/>
                    <a:pt x="1900" y="736"/>
                  </a:cubicBezTo>
                  <a:cubicBezTo>
                    <a:pt x="1936" y="722"/>
                    <a:pt x="1952" y="683"/>
                    <a:pt x="1931" y="640"/>
                  </a:cubicBezTo>
                  <a:cubicBezTo>
                    <a:pt x="1911" y="601"/>
                    <a:pt x="1868" y="583"/>
                    <a:pt x="1832" y="597"/>
                  </a:cubicBezTo>
                  <a:cubicBezTo>
                    <a:pt x="1806" y="608"/>
                    <a:pt x="1791" y="634"/>
                    <a:pt x="1792" y="662"/>
                  </a:cubicBezTo>
                  <a:cubicBezTo>
                    <a:pt x="1787" y="661"/>
                    <a:pt x="1783" y="661"/>
                    <a:pt x="1778" y="661"/>
                  </a:cubicBezTo>
                  <a:cubicBezTo>
                    <a:pt x="1778" y="630"/>
                    <a:pt x="1794" y="602"/>
                    <a:pt x="1829" y="587"/>
                  </a:cubicBezTo>
                  <a:cubicBezTo>
                    <a:pt x="1878" y="566"/>
                    <a:pt x="1921" y="592"/>
                    <a:pt x="1944" y="636"/>
                  </a:cubicBezTo>
                  <a:moveTo>
                    <a:pt x="1846" y="525"/>
                  </a:moveTo>
                  <a:cubicBezTo>
                    <a:pt x="1853" y="523"/>
                    <a:pt x="1860" y="522"/>
                    <a:pt x="1867" y="522"/>
                  </a:cubicBezTo>
                  <a:cubicBezTo>
                    <a:pt x="1864" y="571"/>
                    <a:pt x="1864" y="571"/>
                    <a:pt x="1864" y="571"/>
                  </a:cubicBezTo>
                  <a:cubicBezTo>
                    <a:pt x="1859" y="571"/>
                    <a:pt x="1854" y="572"/>
                    <a:pt x="1849" y="572"/>
                  </a:cubicBezTo>
                  <a:cubicBezTo>
                    <a:pt x="1846" y="525"/>
                    <a:pt x="1846" y="525"/>
                    <a:pt x="1846" y="525"/>
                  </a:cubicBezTo>
                  <a:moveTo>
                    <a:pt x="1894" y="764"/>
                  </a:moveTo>
                  <a:cubicBezTo>
                    <a:pt x="1898" y="763"/>
                    <a:pt x="1902" y="762"/>
                    <a:pt x="1906" y="760"/>
                  </a:cubicBezTo>
                  <a:cubicBezTo>
                    <a:pt x="1922" y="804"/>
                    <a:pt x="1922" y="804"/>
                    <a:pt x="1922" y="804"/>
                  </a:cubicBezTo>
                  <a:cubicBezTo>
                    <a:pt x="1915" y="806"/>
                    <a:pt x="1909" y="808"/>
                    <a:pt x="1903" y="810"/>
                  </a:cubicBezTo>
                  <a:cubicBezTo>
                    <a:pt x="1894" y="764"/>
                    <a:pt x="1894" y="764"/>
                    <a:pt x="1894" y="764"/>
                  </a:cubicBezTo>
                  <a:moveTo>
                    <a:pt x="1897" y="811"/>
                  </a:moveTo>
                  <a:cubicBezTo>
                    <a:pt x="1891" y="812"/>
                    <a:pt x="1884" y="813"/>
                    <a:pt x="1877" y="813"/>
                  </a:cubicBezTo>
                  <a:cubicBezTo>
                    <a:pt x="1875" y="766"/>
                    <a:pt x="1875" y="766"/>
                    <a:pt x="1875" y="766"/>
                  </a:cubicBezTo>
                  <a:cubicBezTo>
                    <a:pt x="1879" y="766"/>
                    <a:pt x="1884" y="766"/>
                    <a:pt x="1888" y="765"/>
                  </a:cubicBezTo>
                  <a:cubicBezTo>
                    <a:pt x="1897" y="811"/>
                    <a:pt x="1897" y="811"/>
                    <a:pt x="1897" y="811"/>
                  </a:cubicBezTo>
                  <a:moveTo>
                    <a:pt x="1912" y="758"/>
                  </a:moveTo>
                  <a:cubicBezTo>
                    <a:pt x="1915" y="756"/>
                    <a:pt x="1919" y="754"/>
                    <a:pt x="1922" y="752"/>
                  </a:cubicBezTo>
                  <a:cubicBezTo>
                    <a:pt x="1947" y="792"/>
                    <a:pt x="1947" y="792"/>
                    <a:pt x="1947" y="792"/>
                  </a:cubicBezTo>
                  <a:cubicBezTo>
                    <a:pt x="1940" y="795"/>
                    <a:pt x="1934" y="799"/>
                    <a:pt x="1927" y="802"/>
                  </a:cubicBezTo>
                  <a:cubicBezTo>
                    <a:pt x="1912" y="758"/>
                    <a:pt x="1912" y="758"/>
                    <a:pt x="1912" y="758"/>
                  </a:cubicBezTo>
                  <a:moveTo>
                    <a:pt x="1927" y="749"/>
                  </a:moveTo>
                  <a:cubicBezTo>
                    <a:pt x="1930" y="747"/>
                    <a:pt x="1932" y="745"/>
                    <a:pt x="1935" y="742"/>
                  </a:cubicBezTo>
                  <a:cubicBezTo>
                    <a:pt x="1966" y="779"/>
                    <a:pt x="1966" y="779"/>
                    <a:pt x="1966" y="779"/>
                  </a:cubicBezTo>
                  <a:cubicBezTo>
                    <a:pt x="1962" y="782"/>
                    <a:pt x="1957" y="786"/>
                    <a:pt x="1952" y="789"/>
                  </a:cubicBezTo>
                  <a:cubicBezTo>
                    <a:pt x="1927" y="749"/>
                    <a:pt x="1927" y="749"/>
                    <a:pt x="1927" y="749"/>
                  </a:cubicBezTo>
                  <a:moveTo>
                    <a:pt x="1939" y="738"/>
                  </a:moveTo>
                  <a:cubicBezTo>
                    <a:pt x="1942" y="736"/>
                    <a:pt x="1944" y="733"/>
                    <a:pt x="1946" y="730"/>
                  </a:cubicBezTo>
                  <a:cubicBezTo>
                    <a:pt x="1986" y="761"/>
                    <a:pt x="1986" y="761"/>
                    <a:pt x="1986" y="761"/>
                  </a:cubicBezTo>
                  <a:cubicBezTo>
                    <a:pt x="1982" y="766"/>
                    <a:pt x="1976" y="771"/>
                    <a:pt x="1971" y="775"/>
                  </a:cubicBezTo>
                  <a:cubicBezTo>
                    <a:pt x="1939" y="738"/>
                    <a:pt x="1939" y="738"/>
                    <a:pt x="1939" y="738"/>
                  </a:cubicBezTo>
                  <a:moveTo>
                    <a:pt x="1950" y="725"/>
                  </a:moveTo>
                  <a:cubicBezTo>
                    <a:pt x="1951" y="722"/>
                    <a:pt x="1953" y="720"/>
                    <a:pt x="1954" y="717"/>
                  </a:cubicBezTo>
                  <a:cubicBezTo>
                    <a:pt x="2004" y="739"/>
                    <a:pt x="2004" y="739"/>
                    <a:pt x="2004" y="739"/>
                  </a:cubicBezTo>
                  <a:cubicBezTo>
                    <a:pt x="2000" y="745"/>
                    <a:pt x="1995" y="751"/>
                    <a:pt x="1990" y="757"/>
                  </a:cubicBezTo>
                  <a:cubicBezTo>
                    <a:pt x="1950" y="725"/>
                    <a:pt x="1950" y="725"/>
                    <a:pt x="1950" y="725"/>
                  </a:cubicBezTo>
                  <a:moveTo>
                    <a:pt x="1956" y="711"/>
                  </a:moveTo>
                  <a:cubicBezTo>
                    <a:pt x="1958" y="707"/>
                    <a:pt x="1959" y="703"/>
                    <a:pt x="1960" y="699"/>
                  </a:cubicBezTo>
                  <a:cubicBezTo>
                    <a:pt x="2017" y="712"/>
                    <a:pt x="2017" y="712"/>
                    <a:pt x="2017" y="712"/>
                  </a:cubicBezTo>
                  <a:cubicBezTo>
                    <a:pt x="2014" y="719"/>
                    <a:pt x="2011" y="727"/>
                    <a:pt x="2007" y="734"/>
                  </a:cubicBezTo>
                  <a:cubicBezTo>
                    <a:pt x="1956" y="711"/>
                    <a:pt x="1956" y="711"/>
                    <a:pt x="1956" y="711"/>
                  </a:cubicBezTo>
                  <a:moveTo>
                    <a:pt x="1964" y="624"/>
                  </a:moveTo>
                  <a:cubicBezTo>
                    <a:pt x="1958" y="616"/>
                    <a:pt x="1949" y="613"/>
                    <a:pt x="1942" y="618"/>
                  </a:cubicBezTo>
                  <a:cubicBezTo>
                    <a:pt x="1938" y="613"/>
                    <a:pt x="1934" y="608"/>
                    <a:pt x="1930" y="603"/>
                  </a:cubicBezTo>
                  <a:cubicBezTo>
                    <a:pt x="1944" y="594"/>
                    <a:pt x="1962" y="603"/>
                    <a:pt x="1972" y="618"/>
                  </a:cubicBezTo>
                  <a:cubicBezTo>
                    <a:pt x="1991" y="645"/>
                    <a:pt x="1978" y="663"/>
                    <a:pt x="1961" y="666"/>
                  </a:cubicBezTo>
                  <a:cubicBezTo>
                    <a:pt x="1960" y="660"/>
                    <a:pt x="1959" y="655"/>
                    <a:pt x="1957" y="650"/>
                  </a:cubicBezTo>
                  <a:cubicBezTo>
                    <a:pt x="1966" y="646"/>
                    <a:pt x="1972" y="636"/>
                    <a:pt x="1964" y="624"/>
                  </a:cubicBezTo>
                  <a:moveTo>
                    <a:pt x="1958" y="627"/>
                  </a:moveTo>
                  <a:cubicBezTo>
                    <a:pt x="1964" y="635"/>
                    <a:pt x="1960" y="641"/>
                    <a:pt x="1955" y="644"/>
                  </a:cubicBezTo>
                  <a:cubicBezTo>
                    <a:pt x="1952" y="637"/>
                    <a:pt x="1949" y="630"/>
                    <a:pt x="1945" y="623"/>
                  </a:cubicBezTo>
                  <a:cubicBezTo>
                    <a:pt x="1949" y="621"/>
                    <a:pt x="1955" y="622"/>
                    <a:pt x="1958" y="627"/>
                  </a:cubicBezTo>
                  <a:moveTo>
                    <a:pt x="1961" y="693"/>
                  </a:moveTo>
                  <a:cubicBezTo>
                    <a:pt x="1962" y="688"/>
                    <a:pt x="1962" y="683"/>
                    <a:pt x="1962" y="678"/>
                  </a:cubicBezTo>
                  <a:cubicBezTo>
                    <a:pt x="2024" y="680"/>
                    <a:pt x="2024" y="680"/>
                    <a:pt x="2024" y="680"/>
                  </a:cubicBezTo>
                  <a:cubicBezTo>
                    <a:pt x="2023" y="689"/>
                    <a:pt x="2021" y="698"/>
                    <a:pt x="2019" y="706"/>
                  </a:cubicBezTo>
                  <a:cubicBezTo>
                    <a:pt x="1961" y="693"/>
                    <a:pt x="1961" y="693"/>
                    <a:pt x="1961" y="693"/>
                  </a:cubicBezTo>
                  <a:moveTo>
                    <a:pt x="1965" y="672"/>
                  </a:moveTo>
                  <a:cubicBezTo>
                    <a:pt x="1973" y="670"/>
                    <a:pt x="1980" y="665"/>
                    <a:pt x="1984" y="658"/>
                  </a:cubicBezTo>
                  <a:cubicBezTo>
                    <a:pt x="2023" y="652"/>
                    <a:pt x="2023" y="652"/>
                    <a:pt x="2023" y="652"/>
                  </a:cubicBezTo>
                  <a:cubicBezTo>
                    <a:pt x="2024" y="659"/>
                    <a:pt x="2024" y="666"/>
                    <a:pt x="2024" y="674"/>
                  </a:cubicBezTo>
                  <a:cubicBezTo>
                    <a:pt x="1965" y="672"/>
                    <a:pt x="1965" y="672"/>
                    <a:pt x="1965" y="672"/>
                  </a:cubicBezTo>
                  <a:moveTo>
                    <a:pt x="1987" y="652"/>
                  </a:moveTo>
                  <a:cubicBezTo>
                    <a:pt x="1988" y="648"/>
                    <a:pt x="1989" y="643"/>
                    <a:pt x="1988" y="638"/>
                  </a:cubicBezTo>
                  <a:cubicBezTo>
                    <a:pt x="2016" y="624"/>
                    <a:pt x="2016" y="624"/>
                    <a:pt x="2016" y="624"/>
                  </a:cubicBezTo>
                  <a:cubicBezTo>
                    <a:pt x="2018" y="632"/>
                    <a:pt x="2020" y="639"/>
                    <a:pt x="2022" y="646"/>
                  </a:cubicBezTo>
                  <a:cubicBezTo>
                    <a:pt x="1987" y="652"/>
                    <a:pt x="1987" y="652"/>
                    <a:pt x="1987" y="652"/>
                  </a:cubicBezTo>
                  <a:moveTo>
                    <a:pt x="1987" y="632"/>
                  </a:moveTo>
                  <a:cubicBezTo>
                    <a:pt x="1985" y="627"/>
                    <a:pt x="1983" y="622"/>
                    <a:pt x="1980" y="617"/>
                  </a:cubicBezTo>
                  <a:cubicBezTo>
                    <a:pt x="2005" y="600"/>
                    <a:pt x="2005" y="600"/>
                    <a:pt x="2005" y="600"/>
                  </a:cubicBezTo>
                  <a:cubicBezTo>
                    <a:pt x="2008" y="607"/>
                    <a:pt x="2011" y="613"/>
                    <a:pt x="2014" y="619"/>
                  </a:cubicBezTo>
                  <a:cubicBezTo>
                    <a:pt x="1987" y="632"/>
                    <a:pt x="1987" y="632"/>
                    <a:pt x="1987" y="632"/>
                  </a:cubicBezTo>
                  <a:moveTo>
                    <a:pt x="1976" y="612"/>
                  </a:moveTo>
                  <a:cubicBezTo>
                    <a:pt x="1973" y="607"/>
                    <a:pt x="1969" y="603"/>
                    <a:pt x="1964" y="600"/>
                  </a:cubicBezTo>
                  <a:cubicBezTo>
                    <a:pt x="1989" y="577"/>
                    <a:pt x="1989" y="577"/>
                    <a:pt x="1989" y="577"/>
                  </a:cubicBezTo>
                  <a:cubicBezTo>
                    <a:pt x="1993" y="583"/>
                    <a:pt x="1998" y="589"/>
                    <a:pt x="2002" y="595"/>
                  </a:cubicBezTo>
                  <a:cubicBezTo>
                    <a:pt x="1976" y="612"/>
                    <a:pt x="1976" y="612"/>
                    <a:pt x="1976" y="612"/>
                  </a:cubicBezTo>
                  <a:moveTo>
                    <a:pt x="1959" y="596"/>
                  </a:moveTo>
                  <a:cubicBezTo>
                    <a:pt x="1953" y="593"/>
                    <a:pt x="1947" y="591"/>
                    <a:pt x="1940" y="592"/>
                  </a:cubicBezTo>
                  <a:cubicBezTo>
                    <a:pt x="1971" y="559"/>
                    <a:pt x="1971" y="559"/>
                    <a:pt x="1971" y="559"/>
                  </a:cubicBezTo>
                  <a:cubicBezTo>
                    <a:pt x="1976" y="563"/>
                    <a:pt x="1981" y="568"/>
                    <a:pt x="1985" y="573"/>
                  </a:cubicBezTo>
                  <a:cubicBezTo>
                    <a:pt x="1959" y="596"/>
                    <a:pt x="1959" y="596"/>
                    <a:pt x="1959" y="596"/>
                  </a:cubicBezTo>
                  <a:moveTo>
                    <a:pt x="1926" y="598"/>
                  </a:moveTo>
                  <a:cubicBezTo>
                    <a:pt x="1923" y="596"/>
                    <a:pt x="1921" y="594"/>
                    <a:pt x="1918" y="591"/>
                  </a:cubicBezTo>
                  <a:cubicBezTo>
                    <a:pt x="1951" y="543"/>
                    <a:pt x="1951" y="543"/>
                    <a:pt x="1951" y="543"/>
                  </a:cubicBezTo>
                  <a:cubicBezTo>
                    <a:pt x="1957" y="547"/>
                    <a:pt x="1962" y="551"/>
                    <a:pt x="1967" y="555"/>
                  </a:cubicBezTo>
                  <a:cubicBezTo>
                    <a:pt x="1926" y="598"/>
                    <a:pt x="1926" y="598"/>
                    <a:pt x="1926" y="598"/>
                  </a:cubicBezTo>
                  <a:moveTo>
                    <a:pt x="1914" y="588"/>
                  </a:moveTo>
                  <a:cubicBezTo>
                    <a:pt x="1911" y="586"/>
                    <a:pt x="1907" y="584"/>
                    <a:pt x="1904" y="582"/>
                  </a:cubicBezTo>
                  <a:cubicBezTo>
                    <a:pt x="1924" y="530"/>
                    <a:pt x="1924" y="530"/>
                    <a:pt x="1924" y="530"/>
                  </a:cubicBezTo>
                  <a:cubicBezTo>
                    <a:pt x="1932" y="533"/>
                    <a:pt x="1939" y="536"/>
                    <a:pt x="1946" y="540"/>
                  </a:cubicBezTo>
                  <a:cubicBezTo>
                    <a:pt x="1914" y="588"/>
                    <a:pt x="1914" y="588"/>
                    <a:pt x="1914" y="588"/>
                  </a:cubicBezTo>
                  <a:moveTo>
                    <a:pt x="1899" y="579"/>
                  </a:moveTo>
                  <a:cubicBezTo>
                    <a:pt x="1896" y="577"/>
                    <a:pt x="1892" y="576"/>
                    <a:pt x="1888" y="575"/>
                  </a:cubicBezTo>
                  <a:cubicBezTo>
                    <a:pt x="1898" y="523"/>
                    <a:pt x="1898" y="523"/>
                    <a:pt x="1898" y="523"/>
                  </a:cubicBezTo>
                  <a:cubicBezTo>
                    <a:pt x="1905" y="524"/>
                    <a:pt x="1912" y="526"/>
                    <a:pt x="1918" y="528"/>
                  </a:cubicBezTo>
                  <a:cubicBezTo>
                    <a:pt x="1899" y="579"/>
                    <a:pt x="1899" y="579"/>
                    <a:pt x="1899" y="579"/>
                  </a:cubicBezTo>
                  <a:moveTo>
                    <a:pt x="1883" y="573"/>
                  </a:moveTo>
                  <a:cubicBezTo>
                    <a:pt x="1878" y="572"/>
                    <a:pt x="1874" y="572"/>
                    <a:pt x="1869" y="571"/>
                  </a:cubicBezTo>
                  <a:cubicBezTo>
                    <a:pt x="1873" y="522"/>
                    <a:pt x="1873" y="522"/>
                    <a:pt x="1873" y="522"/>
                  </a:cubicBezTo>
                  <a:cubicBezTo>
                    <a:pt x="1879" y="521"/>
                    <a:pt x="1886" y="522"/>
                    <a:pt x="1892" y="522"/>
                  </a:cubicBezTo>
                  <a:cubicBezTo>
                    <a:pt x="1883" y="573"/>
                    <a:pt x="1883" y="573"/>
                    <a:pt x="1883" y="573"/>
                  </a:cubicBezTo>
                  <a:moveTo>
                    <a:pt x="1871" y="814"/>
                  </a:moveTo>
                  <a:cubicBezTo>
                    <a:pt x="1865" y="814"/>
                    <a:pt x="1858" y="813"/>
                    <a:pt x="1851" y="812"/>
                  </a:cubicBezTo>
                  <a:cubicBezTo>
                    <a:pt x="1857" y="765"/>
                    <a:pt x="1857" y="765"/>
                    <a:pt x="1857" y="765"/>
                  </a:cubicBezTo>
                  <a:cubicBezTo>
                    <a:pt x="1861" y="766"/>
                    <a:pt x="1865" y="766"/>
                    <a:pt x="1869" y="766"/>
                  </a:cubicBezTo>
                  <a:cubicBezTo>
                    <a:pt x="1871" y="814"/>
                    <a:pt x="1871" y="814"/>
                    <a:pt x="1871" y="814"/>
                  </a:cubicBezTo>
                  <a:moveTo>
                    <a:pt x="2028" y="764"/>
                  </a:moveTo>
                  <a:cubicBezTo>
                    <a:pt x="2031" y="759"/>
                    <a:pt x="2035" y="754"/>
                    <a:pt x="2037" y="749"/>
                  </a:cubicBezTo>
                  <a:cubicBezTo>
                    <a:pt x="2043" y="771"/>
                    <a:pt x="2043" y="771"/>
                    <a:pt x="2043" y="771"/>
                  </a:cubicBezTo>
                  <a:cubicBezTo>
                    <a:pt x="2077" y="738"/>
                    <a:pt x="2077" y="738"/>
                    <a:pt x="2077" y="738"/>
                  </a:cubicBezTo>
                  <a:cubicBezTo>
                    <a:pt x="2087" y="747"/>
                    <a:pt x="2087" y="747"/>
                    <a:pt x="2087" y="747"/>
                  </a:cubicBezTo>
                  <a:cubicBezTo>
                    <a:pt x="2047" y="785"/>
                    <a:pt x="2047" y="785"/>
                    <a:pt x="2047" y="785"/>
                  </a:cubicBezTo>
                  <a:cubicBezTo>
                    <a:pt x="2066" y="855"/>
                    <a:pt x="2066" y="855"/>
                    <a:pt x="2066" y="855"/>
                  </a:cubicBezTo>
                  <a:cubicBezTo>
                    <a:pt x="2054" y="856"/>
                    <a:pt x="2054" y="856"/>
                    <a:pt x="2054" y="856"/>
                  </a:cubicBezTo>
                  <a:cubicBezTo>
                    <a:pt x="2037" y="796"/>
                    <a:pt x="2037" y="796"/>
                    <a:pt x="2037" y="796"/>
                  </a:cubicBezTo>
                  <a:cubicBezTo>
                    <a:pt x="1995" y="836"/>
                    <a:pt x="1995" y="836"/>
                    <a:pt x="1995" y="836"/>
                  </a:cubicBezTo>
                  <a:cubicBezTo>
                    <a:pt x="1987" y="827"/>
                    <a:pt x="1987" y="827"/>
                    <a:pt x="1987" y="827"/>
                  </a:cubicBezTo>
                  <a:cubicBezTo>
                    <a:pt x="2033" y="782"/>
                    <a:pt x="2033" y="782"/>
                    <a:pt x="2033" y="782"/>
                  </a:cubicBezTo>
                  <a:cubicBezTo>
                    <a:pt x="2028" y="764"/>
                    <a:pt x="2028" y="764"/>
                    <a:pt x="2028" y="764"/>
                  </a:cubicBezTo>
                  <a:moveTo>
                    <a:pt x="2114" y="805"/>
                  </a:moveTo>
                  <a:cubicBezTo>
                    <a:pt x="2134" y="787"/>
                    <a:pt x="2134" y="787"/>
                    <a:pt x="2134" y="787"/>
                  </a:cubicBezTo>
                  <a:cubicBezTo>
                    <a:pt x="2138" y="790"/>
                    <a:pt x="2142" y="794"/>
                    <a:pt x="2145" y="797"/>
                  </a:cubicBezTo>
                  <a:cubicBezTo>
                    <a:pt x="2117" y="820"/>
                    <a:pt x="2117" y="820"/>
                    <a:pt x="2117" y="820"/>
                  </a:cubicBezTo>
                  <a:cubicBezTo>
                    <a:pt x="2123" y="850"/>
                    <a:pt x="2123" y="850"/>
                    <a:pt x="2123" y="850"/>
                  </a:cubicBezTo>
                  <a:cubicBezTo>
                    <a:pt x="2113" y="851"/>
                    <a:pt x="2113" y="851"/>
                    <a:pt x="2113" y="851"/>
                  </a:cubicBezTo>
                  <a:cubicBezTo>
                    <a:pt x="2108" y="827"/>
                    <a:pt x="2108" y="827"/>
                    <a:pt x="2108" y="827"/>
                  </a:cubicBezTo>
                  <a:cubicBezTo>
                    <a:pt x="2075" y="854"/>
                    <a:pt x="2075" y="854"/>
                    <a:pt x="2075" y="854"/>
                  </a:cubicBezTo>
                  <a:cubicBezTo>
                    <a:pt x="2072" y="855"/>
                    <a:pt x="2072" y="855"/>
                    <a:pt x="2072" y="855"/>
                  </a:cubicBezTo>
                  <a:cubicBezTo>
                    <a:pt x="2069" y="844"/>
                    <a:pt x="2069" y="844"/>
                    <a:pt x="2069" y="844"/>
                  </a:cubicBezTo>
                  <a:cubicBezTo>
                    <a:pt x="2105" y="813"/>
                    <a:pt x="2105" y="813"/>
                    <a:pt x="2105" y="813"/>
                  </a:cubicBezTo>
                  <a:cubicBezTo>
                    <a:pt x="2091" y="751"/>
                    <a:pt x="2091" y="751"/>
                    <a:pt x="2091" y="751"/>
                  </a:cubicBezTo>
                  <a:cubicBezTo>
                    <a:pt x="2096" y="754"/>
                    <a:pt x="2100" y="758"/>
                    <a:pt x="2105" y="762"/>
                  </a:cubicBezTo>
                  <a:cubicBezTo>
                    <a:pt x="2114" y="805"/>
                    <a:pt x="2114" y="805"/>
                    <a:pt x="2114" y="805"/>
                  </a:cubicBezTo>
                  <a:moveTo>
                    <a:pt x="2111" y="767"/>
                  </a:moveTo>
                  <a:cubicBezTo>
                    <a:pt x="2116" y="772"/>
                    <a:pt x="2122" y="777"/>
                    <a:pt x="2128" y="782"/>
                  </a:cubicBezTo>
                  <a:cubicBezTo>
                    <a:pt x="2117" y="792"/>
                    <a:pt x="2117" y="792"/>
                    <a:pt x="2117" y="792"/>
                  </a:cubicBezTo>
                  <a:cubicBezTo>
                    <a:pt x="2111" y="767"/>
                    <a:pt x="2111" y="767"/>
                    <a:pt x="2111" y="767"/>
                  </a:cubicBezTo>
                  <a:moveTo>
                    <a:pt x="2150" y="801"/>
                  </a:moveTo>
                  <a:cubicBezTo>
                    <a:pt x="2169" y="818"/>
                    <a:pt x="2186" y="833"/>
                    <a:pt x="2198" y="844"/>
                  </a:cubicBezTo>
                  <a:cubicBezTo>
                    <a:pt x="2188" y="845"/>
                    <a:pt x="2163" y="847"/>
                    <a:pt x="2132" y="850"/>
                  </a:cubicBezTo>
                  <a:cubicBezTo>
                    <a:pt x="2125" y="821"/>
                    <a:pt x="2125" y="821"/>
                    <a:pt x="2125" y="821"/>
                  </a:cubicBezTo>
                  <a:cubicBezTo>
                    <a:pt x="2150" y="801"/>
                    <a:pt x="2150" y="801"/>
                    <a:pt x="2150" y="801"/>
                  </a:cubicBezTo>
                  <a:moveTo>
                    <a:pt x="2106" y="852"/>
                  </a:moveTo>
                  <a:cubicBezTo>
                    <a:pt x="2099" y="852"/>
                    <a:pt x="2092" y="853"/>
                    <a:pt x="2084" y="854"/>
                  </a:cubicBezTo>
                  <a:cubicBezTo>
                    <a:pt x="2103" y="838"/>
                    <a:pt x="2103" y="838"/>
                    <a:pt x="2103" y="838"/>
                  </a:cubicBezTo>
                  <a:cubicBezTo>
                    <a:pt x="2106" y="852"/>
                    <a:pt x="2106" y="852"/>
                    <a:pt x="2106" y="852"/>
                  </a:cubicBezTo>
                  <a:moveTo>
                    <a:pt x="2097" y="810"/>
                  </a:moveTo>
                  <a:cubicBezTo>
                    <a:pt x="2067" y="837"/>
                    <a:pt x="2067" y="837"/>
                    <a:pt x="2067" y="837"/>
                  </a:cubicBezTo>
                  <a:cubicBezTo>
                    <a:pt x="2055" y="788"/>
                    <a:pt x="2055" y="788"/>
                    <a:pt x="2055" y="788"/>
                  </a:cubicBezTo>
                  <a:cubicBezTo>
                    <a:pt x="2086" y="757"/>
                    <a:pt x="2086" y="757"/>
                    <a:pt x="2086" y="757"/>
                  </a:cubicBezTo>
                  <a:cubicBezTo>
                    <a:pt x="2097" y="810"/>
                    <a:pt x="2097" y="810"/>
                    <a:pt x="2097" y="810"/>
                  </a:cubicBezTo>
                  <a:moveTo>
                    <a:pt x="2047" y="856"/>
                  </a:moveTo>
                  <a:cubicBezTo>
                    <a:pt x="2036" y="857"/>
                    <a:pt x="2024" y="858"/>
                    <a:pt x="2013" y="859"/>
                  </a:cubicBezTo>
                  <a:cubicBezTo>
                    <a:pt x="2009" y="853"/>
                    <a:pt x="2004" y="848"/>
                    <a:pt x="1999" y="842"/>
                  </a:cubicBezTo>
                  <a:cubicBezTo>
                    <a:pt x="2033" y="809"/>
                    <a:pt x="2033" y="809"/>
                    <a:pt x="2033" y="809"/>
                  </a:cubicBezTo>
                  <a:cubicBezTo>
                    <a:pt x="2047" y="856"/>
                    <a:pt x="2047" y="856"/>
                    <a:pt x="2047" y="856"/>
                  </a:cubicBezTo>
                  <a:moveTo>
                    <a:pt x="1983" y="821"/>
                  </a:moveTo>
                  <a:cubicBezTo>
                    <a:pt x="1978" y="814"/>
                    <a:pt x="1978" y="814"/>
                    <a:pt x="1978" y="814"/>
                  </a:cubicBezTo>
                  <a:cubicBezTo>
                    <a:pt x="1996" y="802"/>
                    <a:pt x="2011" y="788"/>
                    <a:pt x="2023" y="772"/>
                  </a:cubicBezTo>
                  <a:cubicBezTo>
                    <a:pt x="2025" y="780"/>
                    <a:pt x="2025" y="780"/>
                    <a:pt x="2025" y="780"/>
                  </a:cubicBezTo>
                  <a:cubicBezTo>
                    <a:pt x="1983" y="821"/>
                    <a:pt x="1983" y="821"/>
                    <a:pt x="1983" y="821"/>
                  </a:cubicBezTo>
                  <a:moveTo>
                    <a:pt x="2053" y="922"/>
                  </a:moveTo>
                  <a:cubicBezTo>
                    <a:pt x="2019" y="921"/>
                    <a:pt x="1848" y="897"/>
                    <a:pt x="1767" y="889"/>
                  </a:cubicBezTo>
                  <a:cubicBezTo>
                    <a:pt x="1769" y="883"/>
                    <a:pt x="1770" y="877"/>
                    <a:pt x="1769" y="871"/>
                  </a:cubicBezTo>
                  <a:cubicBezTo>
                    <a:pt x="1844" y="879"/>
                    <a:pt x="1974" y="895"/>
                    <a:pt x="2007" y="897"/>
                  </a:cubicBezTo>
                  <a:cubicBezTo>
                    <a:pt x="2004" y="892"/>
                    <a:pt x="1981" y="861"/>
                    <a:pt x="1956" y="827"/>
                  </a:cubicBezTo>
                  <a:cubicBezTo>
                    <a:pt x="1961" y="824"/>
                    <a:pt x="1966" y="822"/>
                    <a:pt x="1971" y="819"/>
                  </a:cubicBezTo>
                  <a:cubicBezTo>
                    <a:pt x="2006" y="863"/>
                    <a:pt x="2040" y="905"/>
                    <a:pt x="2053" y="922"/>
                  </a:cubicBezTo>
                  <a:moveTo>
                    <a:pt x="1736" y="1070"/>
                  </a:moveTo>
                  <a:cubicBezTo>
                    <a:pt x="1737" y="1074"/>
                    <a:pt x="1737" y="1077"/>
                    <a:pt x="1737" y="1081"/>
                  </a:cubicBezTo>
                  <a:cubicBezTo>
                    <a:pt x="1708" y="1081"/>
                    <a:pt x="1708" y="1081"/>
                    <a:pt x="1708" y="1081"/>
                  </a:cubicBezTo>
                  <a:cubicBezTo>
                    <a:pt x="1708" y="1077"/>
                    <a:pt x="1708" y="1073"/>
                    <a:pt x="1708" y="1069"/>
                  </a:cubicBezTo>
                  <a:cubicBezTo>
                    <a:pt x="1736" y="1070"/>
                    <a:pt x="1736" y="1070"/>
                    <a:pt x="1736" y="1070"/>
                  </a:cubicBezTo>
                  <a:moveTo>
                    <a:pt x="1708" y="1064"/>
                  </a:moveTo>
                  <a:cubicBezTo>
                    <a:pt x="1708" y="1060"/>
                    <a:pt x="1708" y="1056"/>
                    <a:pt x="1708" y="1052"/>
                  </a:cubicBezTo>
                  <a:cubicBezTo>
                    <a:pt x="1737" y="1055"/>
                    <a:pt x="1737" y="1055"/>
                    <a:pt x="1737" y="1055"/>
                  </a:cubicBezTo>
                  <a:cubicBezTo>
                    <a:pt x="1736" y="1059"/>
                    <a:pt x="1736" y="1062"/>
                    <a:pt x="1736" y="1066"/>
                  </a:cubicBezTo>
                  <a:cubicBezTo>
                    <a:pt x="1708" y="1064"/>
                    <a:pt x="1708" y="1064"/>
                    <a:pt x="1708" y="1064"/>
                  </a:cubicBezTo>
                  <a:moveTo>
                    <a:pt x="1737" y="1051"/>
                  </a:moveTo>
                  <a:cubicBezTo>
                    <a:pt x="1709" y="1047"/>
                    <a:pt x="1709" y="1047"/>
                    <a:pt x="1709" y="1047"/>
                  </a:cubicBezTo>
                  <a:cubicBezTo>
                    <a:pt x="1709" y="1043"/>
                    <a:pt x="1710" y="1039"/>
                    <a:pt x="1711" y="1035"/>
                  </a:cubicBezTo>
                  <a:cubicBezTo>
                    <a:pt x="1739" y="1040"/>
                    <a:pt x="1739" y="1040"/>
                    <a:pt x="1739" y="1040"/>
                  </a:cubicBezTo>
                  <a:cubicBezTo>
                    <a:pt x="1738" y="1043"/>
                    <a:pt x="1737" y="1047"/>
                    <a:pt x="1737" y="1051"/>
                  </a:cubicBezTo>
                  <a:moveTo>
                    <a:pt x="1712" y="1030"/>
                  </a:moveTo>
                  <a:cubicBezTo>
                    <a:pt x="1713" y="1026"/>
                    <a:pt x="1714" y="1022"/>
                    <a:pt x="1715" y="1018"/>
                  </a:cubicBezTo>
                  <a:cubicBezTo>
                    <a:pt x="1742" y="1024"/>
                    <a:pt x="1742" y="1024"/>
                    <a:pt x="1742" y="1024"/>
                  </a:cubicBezTo>
                  <a:cubicBezTo>
                    <a:pt x="1741" y="1028"/>
                    <a:pt x="1740" y="1031"/>
                    <a:pt x="1739" y="1035"/>
                  </a:cubicBezTo>
                  <a:cubicBezTo>
                    <a:pt x="1712" y="1030"/>
                    <a:pt x="1712" y="1030"/>
                    <a:pt x="1712" y="1030"/>
                  </a:cubicBezTo>
                  <a:moveTo>
                    <a:pt x="1701" y="1084"/>
                  </a:moveTo>
                  <a:cubicBezTo>
                    <a:pt x="1693" y="1087"/>
                    <a:pt x="1686" y="1090"/>
                    <a:pt x="1679" y="1094"/>
                  </a:cubicBezTo>
                  <a:cubicBezTo>
                    <a:pt x="1683" y="1064"/>
                    <a:pt x="1666" y="1026"/>
                    <a:pt x="1630" y="1015"/>
                  </a:cubicBezTo>
                  <a:cubicBezTo>
                    <a:pt x="1640" y="1000"/>
                    <a:pt x="1645" y="983"/>
                    <a:pt x="1640" y="966"/>
                  </a:cubicBezTo>
                  <a:cubicBezTo>
                    <a:pt x="1657" y="970"/>
                    <a:pt x="1657" y="970"/>
                    <a:pt x="1657" y="970"/>
                  </a:cubicBezTo>
                  <a:cubicBezTo>
                    <a:pt x="1658" y="976"/>
                    <a:pt x="1660" y="981"/>
                    <a:pt x="1661" y="986"/>
                  </a:cubicBezTo>
                  <a:cubicBezTo>
                    <a:pt x="1668" y="987"/>
                    <a:pt x="1680" y="983"/>
                    <a:pt x="1691" y="976"/>
                  </a:cubicBezTo>
                  <a:cubicBezTo>
                    <a:pt x="1702" y="978"/>
                    <a:pt x="1714" y="980"/>
                    <a:pt x="1725" y="982"/>
                  </a:cubicBezTo>
                  <a:cubicBezTo>
                    <a:pt x="1706" y="1008"/>
                    <a:pt x="1697" y="1048"/>
                    <a:pt x="1701" y="1084"/>
                  </a:cubicBezTo>
                  <a:moveTo>
                    <a:pt x="1610" y="1036"/>
                  </a:moveTo>
                  <a:cubicBezTo>
                    <a:pt x="1616" y="1032"/>
                    <a:pt x="1621" y="1027"/>
                    <a:pt x="1625" y="1021"/>
                  </a:cubicBezTo>
                  <a:cubicBezTo>
                    <a:pt x="1661" y="1032"/>
                    <a:pt x="1676" y="1069"/>
                    <a:pt x="1671" y="1099"/>
                  </a:cubicBezTo>
                  <a:cubicBezTo>
                    <a:pt x="1665" y="1104"/>
                    <a:pt x="1659" y="1109"/>
                    <a:pt x="1654" y="1115"/>
                  </a:cubicBezTo>
                  <a:cubicBezTo>
                    <a:pt x="1662" y="1091"/>
                    <a:pt x="1653" y="1040"/>
                    <a:pt x="1610" y="1036"/>
                  </a:cubicBezTo>
                  <a:moveTo>
                    <a:pt x="1502" y="949"/>
                  </a:moveTo>
                  <a:cubicBezTo>
                    <a:pt x="1410" y="985"/>
                    <a:pt x="1410" y="985"/>
                    <a:pt x="1410" y="985"/>
                  </a:cubicBezTo>
                  <a:cubicBezTo>
                    <a:pt x="1414" y="973"/>
                    <a:pt x="1419" y="961"/>
                    <a:pt x="1425" y="950"/>
                  </a:cubicBezTo>
                  <a:cubicBezTo>
                    <a:pt x="1493" y="924"/>
                    <a:pt x="1493" y="924"/>
                    <a:pt x="1493" y="924"/>
                  </a:cubicBezTo>
                  <a:cubicBezTo>
                    <a:pt x="1478" y="887"/>
                    <a:pt x="1478" y="887"/>
                    <a:pt x="1478" y="887"/>
                  </a:cubicBezTo>
                  <a:cubicBezTo>
                    <a:pt x="1551" y="913"/>
                    <a:pt x="1551" y="913"/>
                    <a:pt x="1551" y="913"/>
                  </a:cubicBezTo>
                  <a:cubicBezTo>
                    <a:pt x="1515" y="985"/>
                    <a:pt x="1515" y="985"/>
                    <a:pt x="1515" y="985"/>
                  </a:cubicBezTo>
                  <a:cubicBezTo>
                    <a:pt x="1502" y="949"/>
                    <a:pt x="1502" y="949"/>
                    <a:pt x="1502" y="949"/>
                  </a:cubicBezTo>
                  <a:moveTo>
                    <a:pt x="1508" y="990"/>
                  </a:moveTo>
                  <a:cubicBezTo>
                    <a:pt x="1494" y="987"/>
                    <a:pt x="1479" y="986"/>
                    <a:pt x="1463" y="988"/>
                  </a:cubicBezTo>
                  <a:cubicBezTo>
                    <a:pt x="1462" y="983"/>
                    <a:pt x="1462" y="978"/>
                    <a:pt x="1461" y="973"/>
                  </a:cubicBezTo>
                  <a:cubicBezTo>
                    <a:pt x="1497" y="959"/>
                    <a:pt x="1497" y="959"/>
                    <a:pt x="1497" y="959"/>
                  </a:cubicBezTo>
                  <a:cubicBezTo>
                    <a:pt x="1508" y="990"/>
                    <a:pt x="1508" y="990"/>
                    <a:pt x="1508" y="990"/>
                  </a:cubicBezTo>
                  <a:moveTo>
                    <a:pt x="1457" y="990"/>
                  </a:moveTo>
                  <a:cubicBezTo>
                    <a:pt x="1446" y="992"/>
                    <a:pt x="1435" y="996"/>
                    <a:pt x="1424" y="1002"/>
                  </a:cubicBezTo>
                  <a:cubicBezTo>
                    <a:pt x="1422" y="997"/>
                    <a:pt x="1421" y="993"/>
                    <a:pt x="1421" y="988"/>
                  </a:cubicBezTo>
                  <a:cubicBezTo>
                    <a:pt x="1454" y="976"/>
                    <a:pt x="1454" y="976"/>
                    <a:pt x="1454" y="976"/>
                  </a:cubicBezTo>
                  <a:cubicBezTo>
                    <a:pt x="1455" y="980"/>
                    <a:pt x="1456" y="985"/>
                    <a:pt x="1457" y="990"/>
                  </a:cubicBezTo>
                  <a:moveTo>
                    <a:pt x="1473" y="841"/>
                  </a:moveTo>
                  <a:cubicBezTo>
                    <a:pt x="1543" y="811"/>
                    <a:pt x="1543" y="811"/>
                    <a:pt x="1543" y="811"/>
                  </a:cubicBezTo>
                  <a:cubicBezTo>
                    <a:pt x="1512" y="743"/>
                    <a:pt x="1512" y="743"/>
                    <a:pt x="1512" y="743"/>
                  </a:cubicBezTo>
                  <a:cubicBezTo>
                    <a:pt x="1663" y="785"/>
                    <a:pt x="1663" y="785"/>
                    <a:pt x="1663" y="785"/>
                  </a:cubicBezTo>
                  <a:cubicBezTo>
                    <a:pt x="1584" y="925"/>
                    <a:pt x="1584" y="925"/>
                    <a:pt x="1584" y="925"/>
                  </a:cubicBezTo>
                  <a:cubicBezTo>
                    <a:pt x="1558" y="858"/>
                    <a:pt x="1558" y="858"/>
                    <a:pt x="1558" y="858"/>
                  </a:cubicBezTo>
                  <a:cubicBezTo>
                    <a:pt x="1495" y="885"/>
                    <a:pt x="1495" y="885"/>
                    <a:pt x="1495" y="885"/>
                  </a:cubicBezTo>
                  <a:cubicBezTo>
                    <a:pt x="1466" y="875"/>
                    <a:pt x="1466" y="875"/>
                    <a:pt x="1466" y="875"/>
                  </a:cubicBezTo>
                  <a:cubicBezTo>
                    <a:pt x="1473" y="895"/>
                    <a:pt x="1473" y="895"/>
                    <a:pt x="1473" y="895"/>
                  </a:cubicBezTo>
                  <a:cubicBezTo>
                    <a:pt x="1447" y="906"/>
                    <a:pt x="1447" y="906"/>
                    <a:pt x="1447" y="906"/>
                  </a:cubicBezTo>
                  <a:cubicBezTo>
                    <a:pt x="1460" y="881"/>
                    <a:pt x="1471" y="860"/>
                    <a:pt x="1473" y="841"/>
                  </a:cubicBezTo>
                  <a:moveTo>
                    <a:pt x="1470" y="813"/>
                  </a:moveTo>
                  <a:cubicBezTo>
                    <a:pt x="1487" y="803"/>
                    <a:pt x="1504" y="791"/>
                    <a:pt x="1520" y="777"/>
                  </a:cubicBezTo>
                  <a:cubicBezTo>
                    <a:pt x="1532" y="806"/>
                    <a:pt x="1532" y="806"/>
                    <a:pt x="1532" y="806"/>
                  </a:cubicBezTo>
                  <a:cubicBezTo>
                    <a:pt x="1473" y="832"/>
                    <a:pt x="1473" y="832"/>
                    <a:pt x="1473" y="832"/>
                  </a:cubicBezTo>
                  <a:cubicBezTo>
                    <a:pt x="1473" y="826"/>
                    <a:pt x="1472" y="819"/>
                    <a:pt x="1470" y="813"/>
                  </a:cubicBezTo>
                  <a:moveTo>
                    <a:pt x="1507" y="889"/>
                  </a:moveTo>
                  <a:cubicBezTo>
                    <a:pt x="1517" y="885"/>
                    <a:pt x="1517" y="885"/>
                    <a:pt x="1517" y="885"/>
                  </a:cubicBezTo>
                  <a:cubicBezTo>
                    <a:pt x="1532" y="888"/>
                    <a:pt x="1547" y="892"/>
                    <a:pt x="1563" y="895"/>
                  </a:cubicBezTo>
                  <a:cubicBezTo>
                    <a:pt x="1573" y="919"/>
                    <a:pt x="1573" y="919"/>
                    <a:pt x="1573" y="919"/>
                  </a:cubicBezTo>
                  <a:cubicBezTo>
                    <a:pt x="1559" y="916"/>
                    <a:pt x="1559" y="916"/>
                    <a:pt x="1559" y="916"/>
                  </a:cubicBezTo>
                  <a:cubicBezTo>
                    <a:pt x="1563" y="909"/>
                    <a:pt x="1563" y="909"/>
                    <a:pt x="1563" y="909"/>
                  </a:cubicBezTo>
                  <a:cubicBezTo>
                    <a:pt x="1507" y="889"/>
                    <a:pt x="1507" y="889"/>
                    <a:pt x="1507" y="889"/>
                  </a:cubicBezTo>
                  <a:moveTo>
                    <a:pt x="1576" y="925"/>
                  </a:moveTo>
                  <a:cubicBezTo>
                    <a:pt x="1583" y="941"/>
                    <a:pt x="1583" y="941"/>
                    <a:pt x="1583" y="941"/>
                  </a:cubicBezTo>
                  <a:cubicBezTo>
                    <a:pt x="1591" y="928"/>
                    <a:pt x="1591" y="928"/>
                    <a:pt x="1591" y="928"/>
                  </a:cubicBezTo>
                  <a:cubicBezTo>
                    <a:pt x="1609" y="932"/>
                    <a:pt x="1629" y="935"/>
                    <a:pt x="1648" y="939"/>
                  </a:cubicBezTo>
                  <a:cubicBezTo>
                    <a:pt x="1654" y="961"/>
                    <a:pt x="1654" y="961"/>
                    <a:pt x="1654" y="961"/>
                  </a:cubicBezTo>
                  <a:cubicBezTo>
                    <a:pt x="1615" y="953"/>
                    <a:pt x="1577" y="946"/>
                    <a:pt x="1545" y="940"/>
                  </a:cubicBezTo>
                  <a:cubicBezTo>
                    <a:pt x="1556" y="921"/>
                    <a:pt x="1556" y="921"/>
                    <a:pt x="1556" y="921"/>
                  </a:cubicBezTo>
                  <a:cubicBezTo>
                    <a:pt x="1576" y="925"/>
                    <a:pt x="1576" y="925"/>
                    <a:pt x="1576" y="925"/>
                  </a:cubicBezTo>
                  <a:moveTo>
                    <a:pt x="1594" y="923"/>
                  </a:moveTo>
                  <a:cubicBezTo>
                    <a:pt x="1605" y="904"/>
                    <a:pt x="1605" y="904"/>
                    <a:pt x="1605" y="904"/>
                  </a:cubicBezTo>
                  <a:cubicBezTo>
                    <a:pt x="1617" y="906"/>
                    <a:pt x="1629" y="909"/>
                    <a:pt x="1640" y="911"/>
                  </a:cubicBezTo>
                  <a:cubicBezTo>
                    <a:pt x="1642" y="919"/>
                    <a:pt x="1645" y="926"/>
                    <a:pt x="1647" y="933"/>
                  </a:cubicBezTo>
                  <a:cubicBezTo>
                    <a:pt x="1594" y="923"/>
                    <a:pt x="1594" y="923"/>
                    <a:pt x="1594" y="923"/>
                  </a:cubicBezTo>
                  <a:moveTo>
                    <a:pt x="1476" y="902"/>
                  </a:moveTo>
                  <a:cubicBezTo>
                    <a:pt x="1483" y="920"/>
                    <a:pt x="1483" y="920"/>
                    <a:pt x="1483" y="920"/>
                  </a:cubicBezTo>
                  <a:cubicBezTo>
                    <a:pt x="1461" y="928"/>
                    <a:pt x="1461" y="928"/>
                    <a:pt x="1461" y="928"/>
                  </a:cubicBezTo>
                  <a:cubicBezTo>
                    <a:pt x="1462" y="921"/>
                    <a:pt x="1463" y="914"/>
                    <a:pt x="1464" y="908"/>
                  </a:cubicBezTo>
                  <a:cubicBezTo>
                    <a:pt x="1476" y="902"/>
                    <a:pt x="1476" y="902"/>
                    <a:pt x="1476" y="902"/>
                  </a:cubicBezTo>
                  <a:moveTo>
                    <a:pt x="1455" y="911"/>
                  </a:moveTo>
                  <a:cubicBezTo>
                    <a:pt x="1454" y="918"/>
                    <a:pt x="1453" y="925"/>
                    <a:pt x="1453" y="931"/>
                  </a:cubicBezTo>
                  <a:cubicBezTo>
                    <a:pt x="1429" y="940"/>
                    <a:pt x="1429" y="940"/>
                    <a:pt x="1429" y="940"/>
                  </a:cubicBezTo>
                  <a:cubicBezTo>
                    <a:pt x="1433" y="932"/>
                    <a:pt x="1437" y="925"/>
                    <a:pt x="1441" y="917"/>
                  </a:cubicBezTo>
                  <a:cubicBezTo>
                    <a:pt x="1455" y="911"/>
                    <a:pt x="1455" y="911"/>
                    <a:pt x="1455" y="911"/>
                  </a:cubicBezTo>
                  <a:moveTo>
                    <a:pt x="1568" y="954"/>
                  </a:moveTo>
                  <a:cubicBezTo>
                    <a:pt x="1580" y="958"/>
                    <a:pt x="1590" y="971"/>
                    <a:pt x="1583" y="983"/>
                  </a:cubicBezTo>
                  <a:cubicBezTo>
                    <a:pt x="1577" y="993"/>
                    <a:pt x="1566" y="999"/>
                    <a:pt x="1558" y="991"/>
                  </a:cubicBezTo>
                  <a:cubicBezTo>
                    <a:pt x="1552" y="986"/>
                    <a:pt x="1551" y="976"/>
                    <a:pt x="1556" y="973"/>
                  </a:cubicBezTo>
                  <a:cubicBezTo>
                    <a:pt x="1561" y="970"/>
                    <a:pt x="1567" y="973"/>
                    <a:pt x="1566" y="978"/>
                  </a:cubicBezTo>
                  <a:cubicBezTo>
                    <a:pt x="1566" y="981"/>
                    <a:pt x="1569" y="981"/>
                    <a:pt x="1571" y="978"/>
                  </a:cubicBezTo>
                  <a:cubicBezTo>
                    <a:pt x="1574" y="970"/>
                    <a:pt x="1564" y="961"/>
                    <a:pt x="1555" y="966"/>
                  </a:cubicBezTo>
                  <a:cubicBezTo>
                    <a:pt x="1543" y="972"/>
                    <a:pt x="1544" y="988"/>
                    <a:pt x="1553" y="996"/>
                  </a:cubicBezTo>
                  <a:cubicBezTo>
                    <a:pt x="1565" y="1006"/>
                    <a:pt x="1582" y="998"/>
                    <a:pt x="1588" y="985"/>
                  </a:cubicBezTo>
                  <a:cubicBezTo>
                    <a:pt x="1592" y="976"/>
                    <a:pt x="1591" y="965"/>
                    <a:pt x="1585" y="956"/>
                  </a:cubicBezTo>
                  <a:cubicBezTo>
                    <a:pt x="1604" y="960"/>
                    <a:pt x="1604" y="960"/>
                    <a:pt x="1604" y="960"/>
                  </a:cubicBezTo>
                  <a:cubicBezTo>
                    <a:pt x="1609" y="970"/>
                    <a:pt x="1610" y="980"/>
                    <a:pt x="1606" y="990"/>
                  </a:cubicBezTo>
                  <a:cubicBezTo>
                    <a:pt x="1600" y="1007"/>
                    <a:pt x="1579" y="1025"/>
                    <a:pt x="1559" y="1021"/>
                  </a:cubicBezTo>
                  <a:cubicBezTo>
                    <a:pt x="1552" y="1013"/>
                    <a:pt x="1544" y="1005"/>
                    <a:pt x="1533" y="1000"/>
                  </a:cubicBezTo>
                  <a:cubicBezTo>
                    <a:pt x="1530" y="993"/>
                    <a:pt x="1528" y="986"/>
                    <a:pt x="1528" y="981"/>
                  </a:cubicBezTo>
                  <a:cubicBezTo>
                    <a:pt x="1531" y="957"/>
                    <a:pt x="1552" y="950"/>
                    <a:pt x="1568" y="954"/>
                  </a:cubicBezTo>
                  <a:moveTo>
                    <a:pt x="1613" y="962"/>
                  </a:moveTo>
                  <a:cubicBezTo>
                    <a:pt x="1632" y="965"/>
                    <a:pt x="1632" y="965"/>
                    <a:pt x="1632" y="965"/>
                  </a:cubicBezTo>
                  <a:cubicBezTo>
                    <a:pt x="1648" y="1002"/>
                    <a:pt x="1598" y="1046"/>
                    <a:pt x="1571" y="1043"/>
                  </a:cubicBezTo>
                  <a:cubicBezTo>
                    <a:pt x="1569" y="1038"/>
                    <a:pt x="1567" y="1033"/>
                    <a:pt x="1565" y="1029"/>
                  </a:cubicBezTo>
                  <a:cubicBezTo>
                    <a:pt x="1588" y="1032"/>
                    <a:pt x="1628" y="1001"/>
                    <a:pt x="1613" y="962"/>
                  </a:cubicBezTo>
                  <a:moveTo>
                    <a:pt x="1590" y="1071"/>
                  </a:moveTo>
                  <a:cubicBezTo>
                    <a:pt x="1608" y="1063"/>
                    <a:pt x="1625" y="1077"/>
                    <a:pt x="1628" y="1093"/>
                  </a:cubicBezTo>
                  <a:cubicBezTo>
                    <a:pt x="1630" y="1107"/>
                    <a:pt x="1620" y="1123"/>
                    <a:pt x="1606" y="1124"/>
                  </a:cubicBezTo>
                  <a:cubicBezTo>
                    <a:pt x="1595" y="1124"/>
                    <a:pt x="1589" y="1111"/>
                    <a:pt x="1592" y="1103"/>
                  </a:cubicBezTo>
                  <a:cubicBezTo>
                    <a:pt x="1595" y="1096"/>
                    <a:pt x="1608" y="1095"/>
                    <a:pt x="1609" y="1102"/>
                  </a:cubicBezTo>
                  <a:cubicBezTo>
                    <a:pt x="1612" y="1105"/>
                    <a:pt x="1615" y="1103"/>
                    <a:pt x="1615" y="1099"/>
                  </a:cubicBezTo>
                  <a:cubicBezTo>
                    <a:pt x="1608" y="1086"/>
                    <a:pt x="1591" y="1090"/>
                    <a:pt x="1585" y="1102"/>
                  </a:cubicBezTo>
                  <a:cubicBezTo>
                    <a:pt x="1577" y="1118"/>
                    <a:pt x="1591" y="1131"/>
                    <a:pt x="1606" y="1131"/>
                  </a:cubicBezTo>
                  <a:cubicBezTo>
                    <a:pt x="1627" y="1130"/>
                    <a:pt x="1638" y="1106"/>
                    <a:pt x="1635" y="1088"/>
                  </a:cubicBezTo>
                  <a:cubicBezTo>
                    <a:pt x="1631" y="1070"/>
                    <a:pt x="1612" y="1057"/>
                    <a:pt x="1593" y="1061"/>
                  </a:cubicBezTo>
                  <a:cubicBezTo>
                    <a:pt x="1587" y="1062"/>
                    <a:pt x="1580" y="1067"/>
                    <a:pt x="1575" y="1072"/>
                  </a:cubicBezTo>
                  <a:cubicBezTo>
                    <a:pt x="1575" y="1068"/>
                    <a:pt x="1575" y="1063"/>
                    <a:pt x="1575" y="1059"/>
                  </a:cubicBezTo>
                  <a:cubicBezTo>
                    <a:pt x="1577" y="1056"/>
                    <a:pt x="1579" y="1053"/>
                    <a:pt x="1582" y="1050"/>
                  </a:cubicBezTo>
                  <a:cubicBezTo>
                    <a:pt x="1587" y="1049"/>
                    <a:pt x="1593" y="1046"/>
                    <a:pt x="1599" y="1043"/>
                  </a:cubicBezTo>
                  <a:cubicBezTo>
                    <a:pt x="1621" y="1039"/>
                    <a:pt x="1638" y="1054"/>
                    <a:pt x="1646" y="1075"/>
                  </a:cubicBezTo>
                  <a:cubicBezTo>
                    <a:pt x="1656" y="1098"/>
                    <a:pt x="1649" y="1126"/>
                    <a:pt x="1628" y="1142"/>
                  </a:cubicBezTo>
                  <a:cubicBezTo>
                    <a:pt x="1607" y="1159"/>
                    <a:pt x="1582" y="1148"/>
                    <a:pt x="1573" y="1130"/>
                  </a:cubicBezTo>
                  <a:cubicBezTo>
                    <a:pt x="1562" y="1109"/>
                    <a:pt x="1570" y="1081"/>
                    <a:pt x="1590" y="1071"/>
                  </a:cubicBezTo>
                  <a:moveTo>
                    <a:pt x="1732" y="984"/>
                  </a:moveTo>
                  <a:cubicBezTo>
                    <a:pt x="1741" y="986"/>
                    <a:pt x="1751" y="987"/>
                    <a:pt x="1760" y="989"/>
                  </a:cubicBezTo>
                  <a:cubicBezTo>
                    <a:pt x="1757" y="993"/>
                    <a:pt x="1754" y="997"/>
                    <a:pt x="1752" y="1002"/>
                  </a:cubicBezTo>
                  <a:cubicBezTo>
                    <a:pt x="1725" y="996"/>
                    <a:pt x="1725" y="996"/>
                    <a:pt x="1725" y="996"/>
                  </a:cubicBezTo>
                  <a:cubicBezTo>
                    <a:pt x="1727" y="992"/>
                    <a:pt x="1730" y="988"/>
                    <a:pt x="1732" y="984"/>
                  </a:cubicBezTo>
                  <a:moveTo>
                    <a:pt x="1699" y="970"/>
                  </a:moveTo>
                  <a:cubicBezTo>
                    <a:pt x="1705" y="965"/>
                    <a:pt x="1710" y="959"/>
                    <a:pt x="1714" y="952"/>
                  </a:cubicBezTo>
                  <a:cubicBezTo>
                    <a:pt x="1813" y="972"/>
                    <a:pt x="1906" y="990"/>
                    <a:pt x="1925" y="993"/>
                  </a:cubicBezTo>
                  <a:cubicBezTo>
                    <a:pt x="1919" y="982"/>
                    <a:pt x="1903" y="949"/>
                    <a:pt x="1885" y="913"/>
                  </a:cubicBezTo>
                  <a:cubicBezTo>
                    <a:pt x="1907" y="916"/>
                    <a:pt x="1907" y="916"/>
                    <a:pt x="1907" y="916"/>
                  </a:cubicBezTo>
                  <a:cubicBezTo>
                    <a:pt x="1933" y="965"/>
                    <a:pt x="1956" y="1011"/>
                    <a:pt x="1961" y="1019"/>
                  </a:cubicBezTo>
                  <a:cubicBezTo>
                    <a:pt x="1941" y="1017"/>
                    <a:pt x="1819" y="993"/>
                    <a:pt x="1699" y="970"/>
                  </a:cubicBezTo>
                  <a:moveTo>
                    <a:pt x="1721" y="928"/>
                  </a:moveTo>
                  <a:cubicBezTo>
                    <a:pt x="1794" y="943"/>
                    <a:pt x="1854" y="955"/>
                    <a:pt x="1875" y="958"/>
                  </a:cubicBezTo>
                  <a:cubicBezTo>
                    <a:pt x="1871" y="950"/>
                    <a:pt x="1862" y="932"/>
                    <a:pt x="1851" y="910"/>
                  </a:cubicBezTo>
                  <a:cubicBezTo>
                    <a:pt x="1874" y="912"/>
                    <a:pt x="1874" y="912"/>
                    <a:pt x="1874" y="912"/>
                  </a:cubicBezTo>
                  <a:cubicBezTo>
                    <a:pt x="1893" y="948"/>
                    <a:pt x="1907" y="977"/>
                    <a:pt x="1911" y="983"/>
                  </a:cubicBezTo>
                  <a:cubicBezTo>
                    <a:pt x="1894" y="981"/>
                    <a:pt x="1811" y="965"/>
                    <a:pt x="1717" y="947"/>
                  </a:cubicBezTo>
                  <a:cubicBezTo>
                    <a:pt x="1720" y="941"/>
                    <a:pt x="1721" y="934"/>
                    <a:pt x="1721" y="928"/>
                  </a:cubicBezTo>
                  <a:moveTo>
                    <a:pt x="1719" y="918"/>
                  </a:moveTo>
                  <a:cubicBezTo>
                    <a:pt x="1731" y="921"/>
                    <a:pt x="1749" y="913"/>
                    <a:pt x="1760" y="901"/>
                  </a:cubicBezTo>
                  <a:cubicBezTo>
                    <a:pt x="1780" y="902"/>
                    <a:pt x="1809" y="905"/>
                    <a:pt x="1841" y="909"/>
                  </a:cubicBezTo>
                  <a:cubicBezTo>
                    <a:pt x="1852" y="928"/>
                    <a:pt x="1859" y="943"/>
                    <a:pt x="1861" y="947"/>
                  </a:cubicBezTo>
                  <a:cubicBezTo>
                    <a:pt x="1848" y="945"/>
                    <a:pt x="1791" y="934"/>
                    <a:pt x="1720" y="921"/>
                  </a:cubicBezTo>
                  <a:cubicBezTo>
                    <a:pt x="1720" y="920"/>
                    <a:pt x="1719" y="919"/>
                    <a:pt x="1719" y="918"/>
                  </a:cubicBezTo>
                  <a:moveTo>
                    <a:pt x="1988" y="887"/>
                  </a:moveTo>
                  <a:cubicBezTo>
                    <a:pt x="1955" y="884"/>
                    <a:pt x="1864" y="871"/>
                    <a:pt x="1786" y="861"/>
                  </a:cubicBezTo>
                  <a:cubicBezTo>
                    <a:pt x="1803" y="859"/>
                    <a:pt x="1816" y="850"/>
                    <a:pt x="1823" y="838"/>
                  </a:cubicBezTo>
                  <a:cubicBezTo>
                    <a:pt x="1863" y="850"/>
                    <a:pt x="1908" y="848"/>
                    <a:pt x="1945" y="832"/>
                  </a:cubicBezTo>
                  <a:cubicBezTo>
                    <a:pt x="1964" y="856"/>
                    <a:pt x="1980" y="876"/>
                    <a:pt x="1988" y="887"/>
                  </a:cubicBezTo>
                  <a:moveTo>
                    <a:pt x="1806" y="773"/>
                  </a:moveTo>
                  <a:cubicBezTo>
                    <a:pt x="1817" y="769"/>
                    <a:pt x="1824" y="763"/>
                    <a:pt x="1830" y="756"/>
                  </a:cubicBezTo>
                  <a:cubicBezTo>
                    <a:pt x="1832" y="757"/>
                    <a:pt x="1834" y="758"/>
                    <a:pt x="1836" y="759"/>
                  </a:cubicBezTo>
                  <a:cubicBezTo>
                    <a:pt x="1825" y="798"/>
                    <a:pt x="1825" y="798"/>
                    <a:pt x="1825" y="798"/>
                  </a:cubicBezTo>
                  <a:cubicBezTo>
                    <a:pt x="1822" y="789"/>
                    <a:pt x="1815" y="780"/>
                    <a:pt x="1806" y="773"/>
                  </a:cubicBezTo>
                  <a:moveTo>
                    <a:pt x="1841" y="761"/>
                  </a:moveTo>
                  <a:cubicBezTo>
                    <a:pt x="1844" y="762"/>
                    <a:pt x="1848" y="763"/>
                    <a:pt x="1851" y="764"/>
                  </a:cubicBezTo>
                  <a:cubicBezTo>
                    <a:pt x="1846" y="811"/>
                    <a:pt x="1846" y="811"/>
                    <a:pt x="1846" y="811"/>
                  </a:cubicBezTo>
                  <a:cubicBezTo>
                    <a:pt x="1840" y="810"/>
                    <a:pt x="1834" y="808"/>
                    <a:pt x="1828" y="807"/>
                  </a:cubicBezTo>
                  <a:cubicBezTo>
                    <a:pt x="1841" y="761"/>
                    <a:pt x="1841" y="761"/>
                    <a:pt x="1841" y="761"/>
                  </a:cubicBezTo>
                  <a:moveTo>
                    <a:pt x="1800" y="665"/>
                  </a:moveTo>
                  <a:cubicBezTo>
                    <a:pt x="1797" y="639"/>
                    <a:pt x="1811" y="614"/>
                    <a:pt x="1836" y="604"/>
                  </a:cubicBezTo>
                  <a:cubicBezTo>
                    <a:pt x="1868" y="591"/>
                    <a:pt x="1906" y="608"/>
                    <a:pt x="1924" y="644"/>
                  </a:cubicBezTo>
                  <a:cubicBezTo>
                    <a:pt x="1943" y="682"/>
                    <a:pt x="1928" y="715"/>
                    <a:pt x="1896" y="729"/>
                  </a:cubicBezTo>
                  <a:cubicBezTo>
                    <a:pt x="1877" y="736"/>
                    <a:pt x="1857" y="735"/>
                    <a:pt x="1839" y="725"/>
                  </a:cubicBezTo>
                  <a:cubicBezTo>
                    <a:pt x="1838" y="701"/>
                    <a:pt x="1823" y="675"/>
                    <a:pt x="1800" y="665"/>
                  </a:cubicBezTo>
                  <a:moveTo>
                    <a:pt x="1745" y="609"/>
                  </a:moveTo>
                  <a:cubicBezTo>
                    <a:pt x="1751" y="607"/>
                    <a:pt x="1756" y="605"/>
                    <a:pt x="1762" y="602"/>
                  </a:cubicBezTo>
                  <a:cubicBezTo>
                    <a:pt x="1781" y="616"/>
                    <a:pt x="1781" y="616"/>
                    <a:pt x="1781" y="616"/>
                  </a:cubicBezTo>
                  <a:cubicBezTo>
                    <a:pt x="1779" y="620"/>
                    <a:pt x="1777" y="624"/>
                    <a:pt x="1775" y="628"/>
                  </a:cubicBezTo>
                  <a:cubicBezTo>
                    <a:pt x="1745" y="609"/>
                    <a:pt x="1745" y="609"/>
                    <a:pt x="1745" y="609"/>
                  </a:cubicBezTo>
                  <a:moveTo>
                    <a:pt x="1773" y="634"/>
                  </a:moveTo>
                  <a:cubicBezTo>
                    <a:pt x="1772" y="638"/>
                    <a:pt x="1771" y="642"/>
                    <a:pt x="1770" y="646"/>
                  </a:cubicBezTo>
                  <a:cubicBezTo>
                    <a:pt x="1760" y="642"/>
                    <a:pt x="1760" y="642"/>
                    <a:pt x="1760" y="642"/>
                  </a:cubicBezTo>
                  <a:cubicBezTo>
                    <a:pt x="1756" y="631"/>
                    <a:pt x="1750" y="622"/>
                    <a:pt x="1743" y="615"/>
                  </a:cubicBezTo>
                  <a:cubicBezTo>
                    <a:pt x="1773" y="634"/>
                    <a:pt x="1773" y="634"/>
                    <a:pt x="1773" y="634"/>
                  </a:cubicBezTo>
                  <a:moveTo>
                    <a:pt x="1793" y="601"/>
                  </a:moveTo>
                  <a:cubicBezTo>
                    <a:pt x="1790" y="604"/>
                    <a:pt x="1787" y="608"/>
                    <a:pt x="1784" y="612"/>
                  </a:cubicBezTo>
                  <a:cubicBezTo>
                    <a:pt x="1768" y="599"/>
                    <a:pt x="1768" y="599"/>
                    <a:pt x="1768" y="599"/>
                  </a:cubicBezTo>
                  <a:cubicBezTo>
                    <a:pt x="1773" y="596"/>
                    <a:pt x="1779" y="593"/>
                    <a:pt x="1784" y="589"/>
                  </a:cubicBezTo>
                  <a:cubicBezTo>
                    <a:pt x="1793" y="601"/>
                    <a:pt x="1793" y="601"/>
                    <a:pt x="1793" y="601"/>
                  </a:cubicBezTo>
                  <a:moveTo>
                    <a:pt x="1789" y="586"/>
                  </a:moveTo>
                  <a:cubicBezTo>
                    <a:pt x="1794" y="582"/>
                    <a:pt x="1798" y="578"/>
                    <a:pt x="1802" y="574"/>
                  </a:cubicBezTo>
                  <a:cubicBezTo>
                    <a:pt x="1809" y="588"/>
                    <a:pt x="1809" y="588"/>
                    <a:pt x="1809" y="588"/>
                  </a:cubicBezTo>
                  <a:cubicBezTo>
                    <a:pt x="1805" y="591"/>
                    <a:pt x="1801" y="594"/>
                    <a:pt x="1797" y="597"/>
                  </a:cubicBezTo>
                  <a:cubicBezTo>
                    <a:pt x="1789" y="586"/>
                    <a:pt x="1789" y="586"/>
                    <a:pt x="1789" y="586"/>
                  </a:cubicBezTo>
                  <a:moveTo>
                    <a:pt x="1832" y="577"/>
                  </a:moveTo>
                  <a:cubicBezTo>
                    <a:pt x="1824" y="544"/>
                    <a:pt x="1824" y="544"/>
                    <a:pt x="1824" y="544"/>
                  </a:cubicBezTo>
                  <a:cubicBezTo>
                    <a:pt x="1827" y="539"/>
                    <a:pt x="1828" y="534"/>
                    <a:pt x="1829" y="529"/>
                  </a:cubicBezTo>
                  <a:cubicBezTo>
                    <a:pt x="1833" y="528"/>
                    <a:pt x="1837" y="527"/>
                    <a:pt x="1840" y="526"/>
                  </a:cubicBezTo>
                  <a:cubicBezTo>
                    <a:pt x="1844" y="574"/>
                    <a:pt x="1844" y="574"/>
                    <a:pt x="1844" y="574"/>
                  </a:cubicBezTo>
                  <a:cubicBezTo>
                    <a:pt x="1840" y="574"/>
                    <a:pt x="1836" y="575"/>
                    <a:pt x="1832" y="577"/>
                  </a:cubicBezTo>
                  <a:moveTo>
                    <a:pt x="1827" y="579"/>
                  </a:moveTo>
                  <a:cubicBezTo>
                    <a:pt x="1822" y="581"/>
                    <a:pt x="1818" y="583"/>
                    <a:pt x="1814" y="585"/>
                  </a:cubicBezTo>
                  <a:cubicBezTo>
                    <a:pt x="1806" y="570"/>
                    <a:pt x="1806" y="570"/>
                    <a:pt x="1806" y="570"/>
                  </a:cubicBezTo>
                  <a:cubicBezTo>
                    <a:pt x="1812" y="564"/>
                    <a:pt x="1817" y="558"/>
                    <a:pt x="1820" y="552"/>
                  </a:cubicBezTo>
                  <a:cubicBezTo>
                    <a:pt x="1827" y="579"/>
                    <a:pt x="1827" y="579"/>
                    <a:pt x="1827" y="579"/>
                  </a:cubicBezTo>
                  <a:moveTo>
                    <a:pt x="1809" y="551"/>
                  </a:moveTo>
                  <a:cubicBezTo>
                    <a:pt x="1790" y="584"/>
                    <a:pt x="1747" y="604"/>
                    <a:pt x="1695" y="601"/>
                  </a:cubicBezTo>
                  <a:cubicBezTo>
                    <a:pt x="1691" y="589"/>
                    <a:pt x="1683" y="578"/>
                    <a:pt x="1672" y="571"/>
                  </a:cubicBezTo>
                  <a:cubicBezTo>
                    <a:pt x="1705" y="574"/>
                    <a:pt x="1736" y="570"/>
                    <a:pt x="1762" y="547"/>
                  </a:cubicBezTo>
                  <a:cubicBezTo>
                    <a:pt x="1795" y="517"/>
                    <a:pt x="1790" y="482"/>
                    <a:pt x="1768" y="454"/>
                  </a:cubicBezTo>
                  <a:cubicBezTo>
                    <a:pt x="1751" y="431"/>
                    <a:pt x="1709" y="430"/>
                    <a:pt x="1693" y="462"/>
                  </a:cubicBezTo>
                  <a:cubicBezTo>
                    <a:pt x="1689" y="412"/>
                    <a:pt x="1749" y="400"/>
                    <a:pt x="1780" y="425"/>
                  </a:cubicBezTo>
                  <a:cubicBezTo>
                    <a:pt x="1809" y="448"/>
                    <a:pt x="1839" y="499"/>
                    <a:pt x="1809" y="551"/>
                  </a:cubicBezTo>
                  <a:moveTo>
                    <a:pt x="1753" y="455"/>
                  </a:moveTo>
                  <a:cubicBezTo>
                    <a:pt x="1744" y="446"/>
                    <a:pt x="1729" y="445"/>
                    <a:pt x="1716" y="452"/>
                  </a:cubicBezTo>
                  <a:cubicBezTo>
                    <a:pt x="1708" y="456"/>
                    <a:pt x="1700" y="465"/>
                    <a:pt x="1697" y="472"/>
                  </a:cubicBezTo>
                  <a:cubicBezTo>
                    <a:pt x="1697" y="462"/>
                    <a:pt x="1705" y="452"/>
                    <a:pt x="1712" y="448"/>
                  </a:cubicBezTo>
                  <a:cubicBezTo>
                    <a:pt x="1730" y="437"/>
                    <a:pt x="1753" y="443"/>
                    <a:pt x="1765" y="458"/>
                  </a:cubicBezTo>
                  <a:cubicBezTo>
                    <a:pt x="1787" y="486"/>
                    <a:pt x="1784" y="511"/>
                    <a:pt x="1756" y="540"/>
                  </a:cubicBezTo>
                  <a:cubicBezTo>
                    <a:pt x="1728" y="568"/>
                    <a:pt x="1686" y="565"/>
                    <a:pt x="1642" y="557"/>
                  </a:cubicBezTo>
                  <a:cubicBezTo>
                    <a:pt x="1640" y="547"/>
                    <a:pt x="1637" y="537"/>
                    <a:pt x="1635" y="528"/>
                  </a:cubicBezTo>
                  <a:cubicBezTo>
                    <a:pt x="1669" y="540"/>
                    <a:pt x="1712" y="547"/>
                    <a:pt x="1746" y="523"/>
                  </a:cubicBezTo>
                  <a:cubicBezTo>
                    <a:pt x="1774" y="502"/>
                    <a:pt x="1772" y="472"/>
                    <a:pt x="1753" y="455"/>
                  </a:cubicBezTo>
                  <a:moveTo>
                    <a:pt x="1732" y="511"/>
                  </a:moveTo>
                  <a:cubicBezTo>
                    <a:pt x="1717" y="491"/>
                    <a:pt x="1726" y="470"/>
                    <a:pt x="1740" y="457"/>
                  </a:cubicBezTo>
                  <a:cubicBezTo>
                    <a:pt x="1754" y="460"/>
                    <a:pt x="1762" y="475"/>
                    <a:pt x="1758" y="492"/>
                  </a:cubicBezTo>
                  <a:cubicBezTo>
                    <a:pt x="1754" y="503"/>
                    <a:pt x="1743" y="508"/>
                    <a:pt x="1732" y="511"/>
                  </a:cubicBezTo>
                  <a:moveTo>
                    <a:pt x="1706" y="490"/>
                  </a:moveTo>
                  <a:cubicBezTo>
                    <a:pt x="1703" y="466"/>
                    <a:pt x="1716" y="455"/>
                    <a:pt x="1734" y="456"/>
                  </a:cubicBezTo>
                  <a:cubicBezTo>
                    <a:pt x="1721" y="471"/>
                    <a:pt x="1711" y="490"/>
                    <a:pt x="1726" y="512"/>
                  </a:cubicBezTo>
                  <a:cubicBezTo>
                    <a:pt x="1710" y="514"/>
                    <a:pt x="1692" y="511"/>
                    <a:pt x="1675" y="507"/>
                  </a:cubicBezTo>
                  <a:cubicBezTo>
                    <a:pt x="1674" y="493"/>
                    <a:pt x="1679" y="483"/>
                    <a:pt x="1687" y="475"/>
                  </a:cubicBezTo>
                  <a:cubicBezTo>
                    <a:pt x="1691" y="482"/>
                    <a:pt x="1697" y="488"/>
                    <a:pt x="1706" y="490"/>
                  </a:cubicBezTo>
                  <a:moveTo>
                    <a:pt x="1738" y="518"/>
                  </a:moveTo>
                  <a:cubicBezTo>
                    <a:pt x="1704" y="541"/>
                    <a:pt x="1663" y="531"/>
                    <a:pt x="1631" y="518"/>
                  </a:cubicBezTo>
                  <a:cubicBezTo>
                    <a:pt x="1629" y="510"/>
                    <a:pt x="1626" y="502"/>
                    <a:pt x="1623" y="495"/>
                  </a:cubicBezTo>
                  <a:cubicBezTo>
                    <a:pt x="1656" y="512"/>
                    <a:pt x="1702" y="530"/>
                    <a:pt x="1738" y="518"/>
                  </a:cubicBezTo>
                  <a:moveTo>
                    <a:pt x="1415" y="786"/>
                  </a:moveTo>
                  <a:cubicBezTo>
                    <a:pt x="1429" y="788"/>
                    <a:pt x="1438" y="802"/>
                    <a:pt x="1442" y="819"/>
                  </a:cubicBezTo>
                  <a:cubicBezTo>
                    <a:pt x="1407" y="836"/>
                    <a:pt x="1374" y="846"/>
                    <a:pt x="1348" y="850"/>
                  </a:cubicBezTo>
                  <a:cubicBezTo>
                    <a:pt x="1344" y="836"/>
                    <a:pt x="1344" y="836"/>
                    <a:pt x="1344" y="836"/>
                  </a:cubicBezTo>
                  <a:cubicBezTo>
                    <a:pt x="1286" y="780"/>
                    <a:pt x="1286" y="780"/>
                    <a:pt x="1286" y="780"/>
                  </a:cubicBezTo>
                  <a:cubicBezTo>
                    <a:pt x="1310" y="777"/>
                    <a:pt x="1347" y="771"/>
                    <a:pt x="1378" y="764"/>
                  </a:cubicBezTo>
                  <a:cubicBezTo>
                    <a:pt x="1379" y="766"/>
                    <a:pt x="1380" y="768"/>
                    <a:pt x="1381" y="770"/>
                  </a:cubicBezTo>
                  <a:cubicBezTo>
                    <a:pt x="1373" y="770"/>
                    <a:pt x="1347" y="782"/>
                    <a:pt x="1344" y="799"/>
                  </a:cubicBezTo>
                  <a:cubicBezTo>
                    <a:pt x="1339" y="827"/>
                    <a:pt x="1366" y="842"/>
                    <a:pt x="1386" y="834"/>
                  </a:cubicBezTo>
                  <a:cubicBezTo>
                    <a:pt x="1409" y="825"/>
                    <a:pt x="1418" y="806"/>
                    <a:pt x="1415" y="786"/>
                  </a:cubicBezTo>
                  <a:moveTo>
                    <a:pt x="1293" y="683"/>
                  </a:moveTo>
                  <a:cubicBezTo>
                    <a:pt x="1344" y="662"/>
                    <a:pt x="1380" y="690"/>
                    <a:pt x="1382" y="714"/>
                  </a:cubicBezTo>
                  <a:cubicBezTo>
                    <a:pt x="1385" y="740"/>
                    <a:pt x="1364" y="759"/>
                    <a:pt x="1339" y="764"/>
                  </a:cubicBezTo>
                  <a:cubicBezTo>
                    <a:pt x="1308" y="770"/>
                    <a:pt x="1290" y="742"/>
                    <a:pt x="1307" y="726"/>
                  </a:cubicBezTo>
                  <a:cubicBezTo>
                    <a:pt x="1320" y="715"/>
                    <a:pt x="1348" y="715"/>
                    <a:pt x="1358" y="723"/>
                  </a:cubicBezTo>
                  <a:cubicBezTo>
                    <a:pt x="1358" y="726"/>
                    <a:pt x="1357" y="731"/>
                    <a:pt x="1355" y="734"/>
                  </a:cubicBezTo>
                  <a:cubicBezTo>
                    <a:pt x="1341" y="723"/>
                    <a:pt x="1324" y="725"/>
                    <a:pt x="1317" y="732"/>
                  </a:cubicBezTo>
                  <a:cubicBezTo>
                    <a:pt x="1305" y="744"/>
                    <a:pt x="1321" y="758"/>
                    <a:pt x="1335" y="756"/>
                  </a:cubicBezTo>
                  <a:cubicBezTo>
                    <a:pt x="1354" y="754"/>
                    <a:pt x="1368" y="738"/>
                    <a:pt x="1365" y="718"/>
                  </a:cubicBezTo>
                  <a:cubicBezTo>
                    <a:pt x="1361" y="697"/>
                    <a:pt x="1338" y="680"/>
                    <a:pt x="1301" y="697"/>
                  </a:cubicBezTo>
                  <a:cubicBezTo>
                    <a:pt x="1274" y="709"/>
                    <a:pt x="1256" y="735"/>
                    <a:pt x="1250" y="745"/>
                  </a:cubicBezTo>
                  <a:cubicBezTo>
                    <a:pt x="1241" y="736"/>
                    <a:pt x="1241" y="736"/>
                    <a:pt x="1241" y="736"/>
                  </a:cubicBezTo>
                  <a:cubicBezTo>
                    <a:pt x="1250" y="717"/>
                    <a:pt x="1271" y="691"/>
                    <a:pt x="1293" y="683"/>
                  </a:cubicBezTo>
                  <a:moveTo>
                    <a:pt x="1218" y="687"/>
                  </a:moveTo>
                  <a:cubicBezTo>
                    <a:pt x="1217" y="677"/>
                    <a:pt x="1216" y="666"/>
                    <a:pt x="1215" y="654"/>
                  </a:cubicBezTo>
                  <a:cubicBezTo>
                    <a:pt x="1227" y="673"/>
                    <a:pt x="1244" y="687"/>
                    <a:pt x="1265" y="692"/>
                  </a:cubicBezTo>
                  <a:cubicBezTo>
                    <a:pt x="1259" y="696"/>
                    <a:pt x="1254" y="701"/>
                    <a:pt x="1249" y="707"/>
                  </a:cubicBezTo>
                  <a:cubicBezTo>
                    <a:pt x="1238" y="703"/>
                    <a:pt x="1227" y="696"/>
                    <a:pt x="1218" y="687"/>
                  </a:cubicBezTo>
                  <a:moveTo>
                    <a:pt x="1357" y="556"/>
                  </a:moveTo>
                  <a:cubicBezTo>
                    <a:pt x="1362" y="548"/>
                    <a:pt x="1367" y="541"/>
                    <a:pt x="1374" y="534"/>
                  </a:cubicBezTo>
                  <a:cubicBezTo>
                    <a:pt x="1414" y="585"/>
                    <a:pt x="1414" y="585"/>
                    <a:pt x="1414" y="585"/>
                  </a:cubicBezTo>
                  <a:cubicBezTo>
                    <a:pt x="1384" y="610"/>
                    <a:pt x="1384" y="610"/>
                    <a:pt x="1384" y="610"/>
                  </a:cubicBezTo>
                  <a:cubicBezTo>
                    <a:pt x="1397" y="626"/>
                    <a:pt x="1397" y="626"/>
                    <a:pt x="1397" y="626"/>
                  </a:cubicBezTo>
                  <a:cubicBezTo>
                    <a:pt x="1384" y="641"/>
                    <a:pt x="1372" y="659"/>
                    <a:pt x="1361" y="677"/>
                  </a:cubicBezTo>
                  <a:cubicBezTo>
                    <a:pt x="1356" y="673"/>
                    <a:pt x="1349" y="671"/>
                    <a:pt x="1342" y="670"/>
                  </a:cubicBezTo>
                  <a:cubicBezTo>
                    <a:pt x="1352" y="660"/>
                    <a:pt x="1360" y="649"/>
                    <a:pt x="1365" y="636"/>
                  </a:cubicBezTo>
                  <a:cubicBezTo>
                    <a:pt x="1374" y="610"/>
                    <a:pt x="1370" y="580"/>
                    <a:pt x="1357" y="556"/>
                  </a:cubicBezTo>
                  <a:moveTo>
                    <a:pt x="1322" y="505"/>
                  </a:moveTo>
                  <a:cubicBezTo>
                    <a:pt x="1300" y="522"/>
                    <a:pt x="1300" y="522"/>
                    <a:pt x="1300" y="522"/>
                  </a:cubicBezTo>
                  <a:cubicBezTo>
                    <a:pt x="1278" y="431"/>
                    <a:pt x="1278" y="431"/>
                    <a:pt x="1278" y="431"/>
                  </a:cubicBezTo>
                  <a:cubicBezTo>
                    <a:pt x="1321" y="398"/>
                    <a:pt x="1321" y="398"/>
                    <a:pt x="1321" y="398"/>
                  </a:cubicBezTo>
                  <a:cubicBezTo>
                    <a:pt x="1451" y="565"/>
                    <a:pt x="1451" y="565"/>
                    <a:pt x="1451" y="565"/>
                  </a:cubicBezTo>
                  <a:cubicBezTo>
                    <a:pt x="1480" y="542"/>
                    <a:pt x="1480" y="542"/>
                    <a:pt x="1480" y="542"/>
                  </a:cubicBezTo>
                  <a:cubicBezTo>
                    <a:pt x="1498" y="564"/>
                    <a:pt x="1498" y="564"/>
                    <a:pt x="1498" y="564"/>
                  </a:cubicBezTo>
                  <a:cubicBezTo>
                    <a:pt x="1488" y="573"/>
                    <a:pt x="1442" y="616"/>
                    <a:pt x="1417" y="636"/>
                  </a:cubicBezTo>
                  <a:cubicBezTo>
                    <a:pt x="1395" y="611"/>
                    <a:pt x="1395" y="611"/>
                    <a:pt x="1395" y="611"/>
                  </a:cubicBezTo>
                  <a:cubicBezTo>
                    <a:pt x="1425" y="586"/>
                    <a:pt x="1425" y="586"/>
                    <a:pt x="1425" y="586"/>
                  </a:cubicBezTo>
                  <a:cubicBezTo>
                    <a:pt x="1316" y="447"/>
                    <a:pt x="1316" y="447"/>
                    <a:pt x="1316" y="447"/>
                  </a:cubicBezTo>
                  <a:cubicBezTo>
                    <a:pt x="1322" y="505"/>
                    <a:pt x="1322" y="505"/>
                    <a:pt x="1322" y="505"/>
                  </a:cubicBezTo>
                  <a:moveTo>
                    <a:pt x="1576" y="322"/>
                  </a:moveTo>
                  <a:cubicBezTo>
                    <a:pt x="1567" y="330"/>
                    <a:pt x="1550" y="336"/>
                    <a:pt x="1540" y="328"/>
                  </a:cubicBezTo>
                  <a:cubicBezTo>
                    <a:pt x="1535" y="325"/>
                    <a:pt x="1524" y="309"/>
                    <a:pt x="1547" y="299"/>
                  </a:cubicBezTo>
                  <a:cubicBezTo>
                    <a:pt x="1490" y="278"/>
                    <a:pt x="1480" y="334"/>
                    <a:pt x="1497" y="355"/>
                  </a:cubicBezTo>
                  <a:cubicBezTo>
                    <a:pt x="1514" y="377"/>
                    <a:pt x="1540" y="384"/>
                    <a:pt x="1568" y="379"/>
                  </a:cubicBezTo>
                  <a:cubicBezTo>
                    <a:pt x="1562" y="389"/>
                    <a:pt x="1558" y="399"/>
                    <a:pt x="1555" y="410"/>
                  </a:cubicBezTo>
                  <a:cubicBezTo>
                    <a:pt x="1544" y="405"/>
                    <a:pt x="1533" y="402"/>
                    <a:pt x="1520" y="400"/>
                  </a:cubicBezTo>
                  <a:cubicBezTo>
                    <a:pt x="1532" y="411"/>
                    <a:pt x="1542" y="422"/>
                    <a:pt x="1548" y="434"/>
                  </a:cubicBezTo>
                  <a:cubicBezTo>
                    <a:pt x="1547" y="440"/>
                    <a:pt x="1547" y="446"/>
                    <a:pt x="1546" y="453"/>
                  </a:cubicBezTo>
                  <a:cubicBezTo>
                    <a:pt x="1529" y="447"/>
                    <a:pt x="1512" y="444"/>
                    <a:pt x="1496" y="442"/>
                  </a:cubicBezTo>
                  <a:cubicBezTo>
                    <a:pt x="1505" y="410"/>
                    <a:pt x="1493" y="365"/>
                    <a:pt x="1458" y="347"/>
                  </a:cubicBezTo>
                  <a:cubicBezTo>
                    <a:pt x="1470" y="332"/>
                    <a:pt x="1480" y="316"/>
                    <a:pt x="1486" y="299"/>
                  </a:cubicBezTo>
                  <a:cubicBezTo>
                    <a:pt x="1508" y="282"/>
                    <a:pt x="1531" y="268"/>
                    <a:pt x="1554" y="268"/>
                  </a:cubicBezTo>
                  <a:cubicBezTo>
                    <a:pt x="1576" y="322"/>
                    <a:pt x="1576" y="322"/>
                    <a:pt x="1576" y="322"/>
                  </a:cubicBezTo>
                  <a:moveTo>
                    <a:pt x="1559" y="269"/>
                  </a:moveTo>
                  <a:cubicBezTo>
                    <a:pt x="1580" y="271"/>
                    <a:pt x="1590" y="300"/>
                    <a:pt x="1580" y="317"/>
                  </a:cubicBezTo>
                  <a:cubicBezTo>
                    <a:pt x="1579" y="318"/>
                    <a:pt x="1579" y="318"/>
                    <a:pt x="1579" y="318"/>
                  </a:cubicBezTo>
                  <a:cubicBezTo>
                    <a:pt x="1559" y="269"/>
                    <a:pt x="1559" y="269"/>
                    <a:pt x="1559" y="269"/>
                  </a:cubicBezTo>
                  <a:moveTo>
                    <a:pt x="1384" y="700"/>
                  </a:moveTo>
                  <a:cubicBezTo>
                    <a:pt x="1387" y="699"/>
                    <a:pt x="1387" y="699"/>
                    <a:pt x="1387" y="699"/>
                  </a:cubicBezTo>
                  <a:cubicBezTo>
                    <a:pt x="1436" y="691"/>
                    <a:pt x="1503" y="656"/>
                    <a:pt x="1540" y="601"/>
                  </a:cubicBezTo>
                  <a:cubicBezTo>
                    <a:pt x="1574" y="550"/>
                    <a:pt x="1580" y="479"/>
                    <a:pt x="1557" y="423"/>
                  </a:cubicBezTo>
                  <a:cubicBezTo>
                    <a:pt x="1604" y="474"/>
                    <a:pt x="1596" y="554"/>
                    <a:pt x="1568" y="609"/>
                  </a:cubicBezTo>
                  <a:cubicBezTo>
                    <a:pt x="1532" y="680"/>
                    <a:pt x="1459" y="736"/>
                    <a:pt x="1399" y="752"/>
                  </a:cubicBezTo>
                  <a:cubicBezTo>
                    <a:pt x="1395" y="746"/>
                    <a:pt x="1389" y="741"/>
                    <a:pt x="1385" y="738"/>
                  </a:cubicBezTo>
                  <a:cubicBezTo>
                    <a:pt x="1391" y="726"/>
                    <a:pt x="1391" y="713"/>
                    <a:pt x="1384" y="700"/>
                  </a:cubicBezTo>
                  <a:moveTo>
                    <a:pt x="1431" y="373"/>
                  </a:moveTo>
                  <a:cubicBezTo>
                    <a:pt x="1439" y="367"/>
                    <a:pt x="1447" y="359"/>
                    <a:pt x="1454" y="351"/>
                  </a:cubicBezTo>
                  <a:cubicBezTo>
                    <a:pt x="1487" y="369"/>
                    <a:pt x="1498" y="412"/>
                    <a:pt x="1489" y="441"/>
                  </a:cubicBezTo>
                  <a:cubicBezTo>
                    <a:pt x="1477" y="440"/>
                    <a:pt x="1465" y="440"/>
                    <a:pt x="1454" y="440"/>
                  </a:cubicBezTo>
                  <a:cubicBezTo>
                    <a:pt x="1459" y="413"/>
                    <a:pt x="1447" y="387"/>
                    <a:pt x="1431" y="373"/>
                  </a:cubicBezTo>
                  <a:moveTo>
                    <a:pt x="1447" y="440"/>
                  </a:moveTo>
                  <a:cubicBezTo>
                    <a:pt x="1438" y="441"/>
                    <a:pt x="1429" y="442"/>
                    <a:pt x="1421" y="443"/>
                  </a:cubicBezTo>
                  <a:cubicBezTo>
                    <a:pt x="1422" y="422"/>
                    <a:pt x="1410" y="405"/>
                    <a:pt x="1396" y="394"/>
                  </a:cubicBezTo>
                  <a:cubicBezTo>
                    <a:pt x="1406" y="389"/>
                    <a:pt x="1416" y="384"/>
                    <a:pt x="1425" y="377"/>
                  </a:cubicBezTo>
                  <a:cubicBezTo>
                    <a:pt x="1440" y="392"/>
                    <a:pt x="1451" y="415"/>
                    <a:pt x="1447" y="440"/>
                  </a:cubicBezTo>
                  <a:moveTo>
                    <a:pt x="1415" y="444"/>
                  </a:moveTo>
                  <a:cubicBezTo>
                    <a:pt x="1401" y="447"/>
                    <a:pt x="1388" y="451"/>
                    <a:pt x="1377" y="455"/>
                  </a:cubicBezTo>
                  <a:cubicBezTo>
                    <a:pt x="1338" y="404"/>
                    <a:pt x="1338" y="404"/>
                    <a:pt x="1338" y="404"/>
                  </a:cubicBezTo>
                  <a:cubicBezTo>
                    <a:pt x="1355" y="406"/>
                    <a:pt x="1372" y="403"/>
                    <a:pt x="1388" y="397"/>
                  </a:cubicBezTo>
                  <a:cubicBezTo>
                    <a:pt x="1402" y="407"/>
                    <a:pt x="1415" y="423"/>
                    <a:pt x="1415" y="444"/>
                  </a:cubicBezTo>
                  <a:moveTo>
                    <a:pt x="1561" y="465"/>
                  </a:moveTo>
                  <a:cubicBezTo>
                    <a:pt x="1562" y="473"/>
                    <a:pt x="1563" y="480"/>
                    <a:pt x="1564" y="488"/>
                  </a:cubicBezTo>
                  <a:cubicBezTo>
                    <a:pt x="1498" y="466"/>
                    <a:pt x="1445" y="474"/>
                    <a:pt x="1407" y="495"/>
                  </a:cubicBezTo>
                  <a:cubicBezTo>
                    <a:pt x="1385" y="466"/>
                    <a:pt x="1385" y="466"/>
                    <a:pt x="1385" y="466"/>
                  </a:cubicBezTo>
                  <a:cubicBezTo>
                    <a:pt x="1428" y="445"/>
                    <a:pt x="1489" y="438"/>
                    <a:pt x="1561" y="465"/>
                  </a:cubicBezTo>
                  <a:moveTo>
                    <a:pt x="1564" y="497"/>
                  </a:moveTo>
                  <a:cubicBezTo>
                    <a:pt x="1563" y="510"/>
                    <a:pt x="1562" y="523"/>
                    <a:pt x="1559" y="535"/>
                  </a:cubicBezTo>
                  <a:cubicBezTo>
                    <a:pt x="1538" y="533"/>
                    <a:pt x="1516" y="538"/>
                    <a:pt x="1494" y="548"/>
                  </a:cubicBezTo>
                  <a:cubicBezTo>
                    <a:pt x="1480" y="532"/>
                    <a:pt x="1480" y="532"/>
                    <a:pt x="1480" y="532"/>
                  </a:cubicBezTo>
                  <a:cubicBezTo>
                    <a:pt x="1452" y="555"/>
                    <a:pt x="1452" y="555"/>
                    <a:pt x="1452" y="555"/>
                  </a:cubicBezTo>
                  <a:cubicBezTo>
                    <a:pt x="1413" y="503"/>
                    <a:pt x="1413" y="503"/>
                    <a:pt x="1413" y="503"/>
                  </a:cubicBezTo>
                  <a:cubicBezTo>
                    <a:pt x="1449" y="482"/>
                    <a:pt x="1500" y="475"/>
                    <a:pt x="1564" y="497"/>
                  </a:cubicBezTo>
                  <a:moveTo>
                    <a:pt x="1529" y="544"/>
                  </a:moveTo>
                  <a:cubicBezTo>
                    <a:pt x="1532" y="544"/>
                    <a:pt x="1535" y="543"/>
                    <a:pt x="1537" y="543"/>
                  </a:cubicBezTo>
                  <a:cubicBezTo>
                    <a:pt x="1544" y="579"/>
                    <a:pt x="1544" y="579"/>
                    <a:pt x="1544" y="579"/>
                  </a:cubicBezTo>
                  <a:cubicBezTo>
                    <a:pt x="1541" y="583"/>
                    <a:pt x="1539" y="588"/>
                    <a:pt x="1537" y="591"/>
                  </a:cubicBezTo>
                  <a:cubicBezTo>
                    <a:pt x="1529" y="544"/>
                    <a:pt x="1529" y="544"/>
                    <a:pt x="1529" y="544"/>
                  </a:cubicBezTo>
                  <a:moveTo>
                    <a:pt x="1534" y="597"/>
                  </a:moveTo>
                  <a:cubicBezTo>
                    <a:pt x="1531" y="600"/>
                    <a:pt x="1529" y="604"/>
                    <a:pt x="1526" y="607"/>
                  </a:cubicBezTo>
                  <a:cubicBezTo>
                    <a:pt x="1516" y="548"/>
                    <a:pt x="1516" y="548"/>
                    <a:pt x="1516" y="548"/>
                  </a:cubicBezTo>
                  <a:cubicBezTo>
                    <a:pt x="1519" y="547"/>
                    <a:pt x="1522" y="546"/>
                    <a:pt x="1525" y="545"/>
                  </a:cubicBezTo>
                  <a:cubicBezTo>
                    <a:pt x="1534" y="597"/>
                    <a:pt x="1534" y="597"/>
                    <a:pt x="1534" y="597"/>
                  </a:cubicBezTo>
                  <a:moveTo>
                    <a:pt x="1541" y="543"/>
                  </a:moveTo>
                  <a:cubicBezTo>
                    <a:pt x="1547" y="542"/>
                    <a:pt x="1551" y="542"/>
                    <a:pt x="1556" y="543"/>
                  </a:cubicBezTo>
                  <a:cubicBezTo>
                    <a:pt x="1554" y="553"/>
                    <a:pt x="1551" y="563"/>
                    <a:pt x="1547" y="573"/>
                  </a:cubicBezTo>
                  <a:cubicBezTo>
                    <a:pt x="1541" y="543"/>
                    <a:pt x="1541" y="543"/>
                    <a:pt x="1541" y="543"/>
                  </a:cubicBezTo>
                  <a:moveTo>
                    <a:pt x="1512" y="549"/>
                  </a:moveTo>
                  <a:cubicBezTo>
                    <a:pt x="1523" y="611"/>
                    <a:pt x="1523" y="611"/>
                    <a:pt x="1523" y="611"/>
                  </a:cubicBezTo>
                  <a:cubicBezTo>
                    <a:pt x="1520" y="615"/>
                    <a:pt x="1517" y="618"/>
                    <a:pt x="1515" y="621"/>
                  </a:cubicBezTo>
                  <a:cubicBezTo>
                    <a:pt x="1506" y="571"/>
                    <a:pt x="1506" y="571"/>
                    <a:pt x="1506" y="571"/>
                  </a:cubicBezTo>
                  <a:cubicBezTo>
                    <a:pt x="1510" y="568"/>
                    <a:pt x="1510" y="568"/>
                    <a:pt x="1510" y="568"/>
                  </a:cubicBezTo>
                  <a:cubicBezTo>
                    <a:pt x="1499" y="555"/>
                    <a:pt x="1499" y="555"/>
                    <a:pt x="1499" y="555"/>
                  </a:cubicBezTo>
                  <a:cubicBezTo>
                    <a:pt x="1503" y="553"/>
                    <a:pt x="1508" y="551"/>
                    <a:pt x="1512" y="549"/>
                  </a:cubicBezTo>
                  <a:moveTo>
                    <a:pt x="1503" y="574"/>
                  </a:moveTo>
                  <a:cubicBezTo>
                    <a:pt x="1511" y="624"/>
                    <a:pt x="1511" y="624"/>
                    <a:pt x="1511" y="624"/>
                  </a:cubicBezTo>
                  <a:cubicBezTo>
                    <a:pt x="1508" y="627"/>
                    <a:pt x="1505" y="630"/>
                    <a:pt x="1502" y="633"/>
                  </a:cubicBezTo>
                  <a:cubicBezTo>
                    <a:pt x="1493" y="582"/>
                    <a:pt x="1493" y="582"/>
                    <a:pt x="1493" y="582"/>
                  </a:cubicBezTo>
                  <a:cubicBezTo>
                    <a:pt x="1503" y="574"/>
                    <a:pt x="1503" y="574"/>
                    <a:pt x="1503" y="574"/>
                  </a:cubicBezTo>
                  <a:moveTo>
                    <a:pt x="1498" y="636"/>
                  </a:moveTo>
                  <a:cubicBezTo>
                    <a:pt x="1495" y="639"/>
                    <a:pt x="1492" y="642"/>
                    <a:pt x="1488" y="644"/>
                  </a:cubicBezTo>
                  <a:cubicBezTo>
                    <a:pt x="1480" y="594"/>
                    <a:pt x="1480" y="594"/>
                    <a:pt x="1480" y="594"/>
                  </a:cubicBezTo>
                  <a:cubicBezTo>
                    <a:pt x="1489" y="585"/>
                    <a:pt x="1489" y="585"/>
                    <a:pt x="1489" y="585"/>
                  </a:cubicBezTo>
                  <a:cubicBezTo>
                    <a:pt x="1498" y="636"/>
                    <a:pt x="1498" y="636"/>
                    <a:pt x="1498" y="636"/>
                  </a:cubicBezTo>
                  <a:moveTo>
                    <a:pt x="1485" y="647"/>
                  </a:moveTo>
                  <a:cubicBezTo>
                    <a:pt x="1481" y="649"/>
                    <a:pt x="1478" y="652"/>
                    <a:pt x="1475" y="654"/>
                  </a:cubicBezTo>
                  <a:cubicBezTo>
                    <a:pt x="1467" y="605"/>
                    <a:pt x="1467" y="605"/>
                    <a:pt x="1467" y="605"/>
                  </a:cubicBezTo>
                  <a:cubicBezTo>
                    <a:pt x="1476" y="597"/>
                    <a:pt x="1476" y="597"/>
                    <a:pt x="1476" y="597"/>
                  </a:cubicBezTo>
                  <a:cubicBezTo>
                    <a:pt x="1485" y="647"/>
                    <a:pt x="1485" y="647"/>
                    <a:pt x="1485" y="647"/>
                  </a:cubicBezTo>
                  <a:moveTo>
                    <a:pt x="1471" y="656"/>
                  </a:moveTo>
                  <a:cubicBezTo>
                    <a:pt x="1468" y="658"/>
                    <a:pt x="1465" y="660"/>
                    <a:pt x="1462" y="662"/>
                  </a:cubicBezTo>
                  <a:cubicBezTo>
                    <a:pt x="1454" y="615"/>
                    <a:pt x="1454" y="615"/>
                    <a:pt x="1454" y="615"/>
                  </a:cubicBezTo>
                  <a:cubicBezTo>
                    <a:pt x="1463" y="608"/>
                    <a:pt x="1463" y="608"/>
                    <a:pt x="1463" y="608"/>
                  </a:cubicBezTo>
                  <a:cubicBezTo>
                    <a:pt x="1471" y="656"/>
                    <a:pt x="1471" y="656"/>
                    <a:pt x="1471" y="656"/>
                  </a:cubicBezTo>
                  <a:moveTo>
                    <a:pt x="1458" y="664"/>
                  </a:moveTo>
                  <a:cubicBezTo>
                    <a:pt x="1455" y="665"/>
                    <a:pt x="1452" y="667"/>
                    <a:pt x="1448" y="669"/>
                  </a:cubicBezTo>
                  <a:cubicBezTo>
                    <a:pt x="1441" y="626"/>
                    <a:pt x="1441" y="626"/>
                    <a:pt x="1441" y="626"/>
                  </a:cubicBezTo>
                  <a:cubicBezTo>
                    <a:pt x="1450" y="618"/>
                    <a:pt x="1450" y="618"/>
                    <a:pt x="1450" y="618"/>
                  </a:cubicBezTo>
                  <a:cubicBezTo>
                    <a:pt x="1458" y="664"/>
                    <a:pt x="1458" y="664"/>
                    <a:pt x="1458" y="664"/>
                  </a:cubicBezTo>
                  <a:moveTo>
                    <a:pt x="1444" y="670"/>
                  </a:moveTo>
                  <a:cubicBezTo>
                    <a:pt x="1441" y="672"/>
                    <a:pt x="1438" y="673"/>
                    <a:pt x="1435" y="675"/>
                  </a:cubicBezTo>
                  <a:cubicBezTo>
                    <a:pt x="1428" y="637"/>
                    <a:pt x="1428" y="637"/>
                    <a:pt x="1428" y="637"/>
                  </a:cubicBezTo>
                  <a:cubicBezTo>
                    <a:pt x="1431" y="634"/>
                    <a:pt x="1434" y="632"/>
                    <a:pt x="1437" y="629"/>
                  </a:cubicBezTo>
                  <a:cubicBezTo>
                    <a:pt x="1444" y="670"/>
                    <a:pt x="1444" y="670"/>
                    <a:pt x="1444" y="670"/>
                  </a:cubicBezTo>
                  <a:moveTo>
                    <a:pt x="1431" y="676"/>
                  </a:moveTo>
                  <a:cubicBezTo>
                    <a:pt x="1428" y="677"/>
                    <a:pt x="1425" y="678"/>
                    <a:pt x="1423" y="679"/>
                  </a:cubicBezTo>
                  <a:cubicBezTo>
                    <a:pt x="1417" y="646"/>
                    <a:pt x="1417" y="646"/>
                    <a:pt x="1417" y="646"/>
                  </a:cubicBezTo>
                  <a:cubicBezTo>
                    <a:pt x="1419" y="644"/>
                    <a:pt x="1422" y="642"/>
                    <a:pt x="1425" y="640"/>
                  </a:cubicBezTo>
                  <a:cubicBezTo>
                    <a:pt x="1431" y="676"/>
                    <a:pt x="1431" y="676"/>
                    <a:pt x="1431" y="676"/>
                  </a:cubicBezTo>
                  <a:moveTo>
                    <a:pt x="1419" y="680"/>
                  </a:moveTo>
                  <a:cubicBezTo>
                    <a:pt x="1415" y="681"/>
                    <a:pt x="1412" y="682"/>
                    <a:pt x="1408" y="683"/>
                  </a:cubicBezTo>
                  <a:cubicBezTo>
                    <a:pt x="1400" y="635"/>
                    <a:pt x="1400" y="635"/>
                    <a:pt x="1400" y="635"/>
                  </a:cubicBezTo>
                  <a:cubicBezTo>
                    <a:pt x="1401" y="634"/>
                    <a:pt x="1402" y="633"/>
                    <a:pt x="1402" y="632"/>
                  </a:cubicBezTo>
                  <a:cubicBezTo>
                    <a:pt x="1412" y="644"/>
                    <a:pt x="1412" y="644"/>
                    <a:pt x="1412" y="644"/>
                  </a:cubicBezTo>
                  <a:cubicBezTo>
                    <a:pt x="1419" y="680"/>
                    <a:pt x="1419" y="680"/>
                    <a:pt x="1419" y="680"/>
                  </a:cubicBezTo>
                  <a:moveTo>
                    <a:pt x="1404" y="684"/>
                  </a:moveTo>
                  <a:cubicBezTo>
                    <a:pt x="1400" y="685"/>
                    <a:pt x="1396" y="686"/>
                    <a:pt x="1393" y="686"/>
                  </a:cubicBezTo>
                  <a:cubicBezTo>
                    <a:pt x="1387" y="652"/>
                    <a:pt x="1387" y="652"/>
                    <a:pt x="1387" y="652"/>
                  </a:cubicBezTo>
                  <a:cubicBezTo>
                    <a:pt x="1390" y="647"/>
                    <a:pt x="1393" y="643"/>
                    <a:pt x="1396" y="639"/>
                  </a:cubicBezTo>
                  <a:cubicBezTo>
                    <a:pt x="1404" y="684"/>
                    <a:pt x="1404" y="684"/>
                    <a:pt x="1404" y="684"/>
                  </a:cubicBezTo>
                  <a:moveTo>
                    <a:pt x="1389" y="687"/>
                  </a:moveTo>
                  <a:cubicBezTo>
                    <a:pt x="1384" y="687"/>
                    <a:pt x="1379" y="687"/>
                    <a:pt x="1375" y="687"/>
                  </a:cubicBezTo>
                  <a:cubicBezTo>
                    <a:pt x="1373" y="685"/>
                    <a:pt x="1371" y="683"/>
                    <a:pt x="1369" y="682"/>
                  </a:cubicBezTo>
                  <a:cubicBezTo>
                    <a:pt x="1373" y="673"/>
                    <a:pt x="1378" y="665"/>
                    <a:pt x="1384" y="657"/>
                  </a:cubicBezTo>
                  <a:cubicBezTo>
                    <a:pt x="1389" y="687"/>
                    <a:pt x="1389" y="687"/>
                    <a:pt x="1389" y="687"/>
                  </a:cubicBezTo>
                  <a:moveTo>
                    <a:pt x="1570" y="392"/>
                  </a:moveTo>
                  <a:cubicBezTo>
                    <a:pt x="1590" y="435"/>
                    <a:pt x="1590" y="435"/>
                    <a:pt x="1590" y="435"/>
                  </a:cubicBezTo>
                  <a:cubicBezTo>
                    <a:pt x="1582" y="426"/>
                    <a:pt x="1572" y="418"/>
                    <a:pt x="1561" y="412"/>
                  </a:cubicBezTo>
                  <a:cubicBezTo>
                    <a:pt x="1564" y="405"/>
                    <a:pt x="1567" y="398"/>
                    <a:pt x="1570" y="392"/>
                  </a:cubicBezTo>
                  <a:moveTo>
                    <a:pt x="1326" y="386"/>
                  </a:moveTo>
                  <a:cubicBezTo>
                    <a:pt x="1326" y="381"/>
                    <a:pt x="1325" y="375"/>
                    <a:pt x="1324" y="370"/>
                  </a:cubicBezTo>
                  <a:cubicBezTo>
                    <a:pt x="1390" y="379"/>
                    <a:pt x="1429" y="347"/>
                    <a:pt x="1464" y="317"/>
                  </a:cubicBezTo>
                  <a:cubicBezTo>
                    <a:pt x="1444" y="363"/>
                    <a:pt x="1386" y="403"/>
                    <a:pt x="1326" y="386"/>
                  </a:cubicBezTo>
                  <a:moveTo>
                    <a:pt x="1344" y="495"/>
                  </a:moveTo>
                  <a:cubicBezTo>
                    <a:pt x="1367" y="525"/>
                    <a:pt x="1367" y="525"/>
                    <a:pt x="1367" y="525"/>
                  </a:cubicBezTo>
                  <a:cubicBezTo>
                    <a:pt x="1361" y="532"/>
                    <a:pt x="1355" y="539"/>
                    <a:pt x="1351" y="546"/>
                  </a:cubicBezTo>
                  <a:cubicBezTo>
                    <a:pt x="1343" y="535"/>
                    <a:pt x="1334" y="526"/>
                    <a:pt x="1323" y="521"/>
                  </a:cubicBezTo>
                  <a:cubicBezTo>
                    <a:pt x="1328" y="512"/>
                    <a:pt x="1335" y="503"/>
                    <a:pt x="1344" y="495"/>
                  </a:cubicBezTo>
                  <a:moveTo>
                    <a:pt x="1351" y="740"/>
                  </a:moveTo>
                  <a:cubicBezTo>
                    <a:pt x="1347" y="746"/>
                    <a:pt x="1333" y="751"/>
                    <a:pt x="1326" y="748"/>
                  </a:cubicBezTo>
                  <a:cubicBezTo>
                    <a:pt x="1316" y="743"/>
                    <a:pt x="1321" y="735"/>
                    <a:pt x="1330" y="734"/>
                  </a:cubicBezTo>
                  <a:cubicBezTo>
                    <a:pt x="1337" y="733"/>
                    <a:pt x="1344" y="735"/>
                    <a:pt x="1351" y="740"/>
                  </a:cubicBezTo>
                  <a:moveTo>
                    <a:pt x="1301" y="710"/>
                  </a:moveTo>
                  <a:cubicBezTo>
                    <a:pt x="1333" y="699"/>
                    <a:pt x="1350" y="696"/>
                    <a:pt x="1353" y="714"/>
                  </a:cubicBezTo>
                  <a:cubicBezTo>
                    <a:pt x="1343" y="706"/>
                    <a:pt x="1311" y="711"/>
                    <a:pt x="1298" y="725"/>
                  </a:cubicBezTo>
                  <a:cubicBezTo>
                    <a:pt x="1285" y="740"/>
                    <a:pt x="1294" y="762"/>
                    <a:pt x="1314" y="769"/>
                  </a:cubicBezTo>
                  <a:cubicBezTo>
                    <a:pt x="1303" y="770"/>
                    <a:pt x="1288" y="772"/>
                    <a:pt x="1278" y="772"/>
                  </a:cubicBezTo>
                  <a:cubicBezTo>
                    <a:pt x="1256" y="751"/>
                    <a:pt x="1256" y="751"/>
                    <a:pt x="1256" y="751"/>
                  </a:cubicBezTo>
                  <a:cubicBezTo>
                    <a:pt x="1261" y="740"/>
                    <a:pt x="1279" y="718"/>
                    <a:pt x="1301" y="710"/>
                  </a:cubicBezTo>
                  <a:moveTo>
                    <a:pt x="1385" y="827"/>
                  </a:moveTo>
                  <a:cubicBezTo>
                    <a:pt x="1365" y="835"/>
                    <a:pt x="1347" y="816"/>
                    <a:pt x="1352" y="800"/>
                  </a:cubicBezTo>
                  <a:cubicBezTo>
                    <a:pt x="1356" y="786"/>
                    <a:pt x="1377" y="776"/>
                    <a:pt x="1385" y="777"/>
                  </a:cubicBezTo>
                  <a:cubicBezTo>
                    <a:pt x="1386" y="780"/>
                    <a:pt x="1388" y="783"/>
                    <a:pt x="1387" y="787"/>
                  </a:cubicBezTo>
                  <a:cubicBezTo>
                    <a:pt x="1375" y="785"/>
                    <a:pt x="1362" y="795"/>
                    <a:pt x="1362" y="804"/>
                  </a:cubicBezTo>
                  <a:cubicBezTo>
                    <a:pt x="1360" y="819"/>
                    <a:pt x="1376" y="823"/>
                    <a:pt x="1385" y="815"/>
                  </a:cubicBezTo>
                  <a:cubicBezTo>
                    <a:pt x="1394" y="807"/>
                    <a:pt x="1398" y="794"/>
                    <a:pt x="1396" y="782"/>
                  </a:cubicBezTo>
                  <a:cubicBezTo>
                    <a:pt x="1393" y="769"/>
                    <a:pt x="1384" y="758"/>
                    <a:pt x="1377" y="752"/>
                  </a:cubicBezTo>
                  <a:cubicBezTo>
                    <a:pt x="1379" y="749"/>
                    <a:pt x="1379" y="746"/>
                    <a:pt x="1381" y="744"/>
                  </a:cubicBezTo>
                  <a:cubicBezTo>
                    <a:pt x="1392" y="750"/>
                    <a:pt x="1407" y="768"/>
                    <a:pt x="1409" y="786"/>
                  </a:cubicBezTo>
                  <a:cubicBezTo>
                    <a:pt x="1410" y="800"/>
                    <a:pt x="1401" y="820"/>
                    <a:pt x="1385" y="827"/>
                  </a:cubicBezTo>
                  <a:moveTo>
                    <a:pt x="1388" y="793"/>
                  </a:moveTo>
                  <a:cubicBezTo>
                    <a:pt x="1388" y="799"/>
                    <a:pt x="1385" y="808"/>
                    <a:pt x="1379" y="811"/>
                  </a:cubicBezTo>
                  <a:cubicBezTo>
                    <a:pt x="1372" y="816"/>
                    <a:pt x="1365" y="807"/>
                    <a:pt x="1370" y="800"/>
                  </a:cubicBezTo>
                  <a:cubicBezTo>
                    <a:pt x="1373" y="795"/>
                    <a:pt x="1380" y="794"/>
                    <a:pt x="1388" y="793"/>
                  </a:cubicBezTo>
                  <a:moveTo>
                    <a:pt x="1574" y="389"/>
                  </a:moveTo>
                  <a:cubicBezTo>
                    <a:pt x="1617" y="395"/>
                    <a:pt x="1617" y="395"/>
                    <a:pt x="1617" y="395"/>
                  </a:cubicBezTo>
                  <a:cubicBezTo>
                    <a:pt x="1608" y="407"/>
                    <a:pt x="1600" y="419"/>
                    <a:pt x="1595" y="433"/>
                  </a:cubicBezTo>
                  <a:cubicBezTo>
                    <a:pt x="1574" y="389"/>
                    <a:pt x="1574" y="389"/>
                    <a:pt x="1574" y="389"/>
                  </a:cubicBezTo>
                  <a:moveTo>
                    <a:pt x="1575" y="384"/>
                  </a:moveTo>
                  <a:cubicBezTo>
                    <a:pt x="1576" y="381"/>
                    <a:pt x="1578" y="379"/>
                    <a:pt x="1579" y="377"/>
                  </a:cubicBezTo>
                  <a:cubicBezTo>
                    <a:pt x="1588" y="374"/>
                    <a:pt x="1598" y="370"/>
                    <a:pt x="1607" y="364"/>
                  </a:cubicBezTo>
                  <a:cubicBezTo>
                    <a:pt x="1617" y="390"/>
                    <a:pt x="1617" y="390"/>
                    <a:pt x="1617" y="390"/>
                  </a:cubicBezTo>
                  <a:cubicBezTo>
                    <a:pt x="1575" y="384"/>
                    <a:pt x="1575" y="384"/>
                    <a:pt x="1575" y="384"/>
                  </a:cubicBezTo>
                  <a:moveTo>
                    <a:pt x="1612" y="362"/>
                  </a:moveTo>
                  <a:cubicBezTo>
                    <a:pt x="1618" y="357"/>
                    <a:pt x="1626" y="351"/>
                    <a:pt x="1631" y="344"/>
                  </a:cubicBezTo>
                  <a:cubicBezTo>
                    <a:pt x="1658" y="361"/>
                    <a:pt x="1658" y="361"/>
                    <a:pt x="1658" y="361"/>
                  </a:cubicBezTo>
                  <a:cubicBezTo>
                    <a:pt x="1644" y="369"/>
                    <a:pt x="1632" y="378"/>
                    <a:pt x="1622" y="390"/>
                  </a:cubicBezTo>
                  <a:cubicBezTo>
                    <a:pt x="1612" y="362"/>
                    <a:pt x="1612" y="362"/>
                    <a:pt x="1612" y="362"/>
                  </a:cubicBezTo>
                  <a:moveTo>
                    <a:pt x="1605" y="358"/>
                  </a:moveTo>
                  <a:cubicBezTo>
                    <a:pt x="1563" y="380"/>
                    <a:pt x="1523" y="376"/>
                    <a:pt x="1503" y="349"/>
                  </a:cubicBezTo>
                  <a:cubicBezTo>
                    <a:pt x="1495" y="338"/>
                    <a:pt x="1489" y="310"/>
                    <a:pt x="1528" y="300"/>
                  </a:cubicBezTo>
                  <a:cubicBezTo>
                    <a:pt x="1518" y="313"/>
                    <a:pt x="1528" y="330"/>
                    <a:pt x="1533" y="334"/>
                  </a:cubicBezTo>
                  <a:cubicBezTo>
                    <a:pt x="1551" y="348"/>
                    <a:pt x="1577" y="334"/>
                    <a:pt x="1584" y="325"/>
                  </a:cubicBezTo>
                  <a:cubicBezTo>
                    <a:pt x="1599" y="305"/>
                    <a:pt x="1595" y="268"/>
                    <a:pt x="1561" y="261"/>
                  </a:cubicBezTo>
                  <a:cubicBezTo>
                    <a:pt x="1524" y="254"/>
                    <a:pt x="1497" y="281"/>
                    <a:pt x="1464" y="308"/>
                  </a:cubicBezTo>
                  <a:cubicBezTo>
                    <a:pt x="1428" y="337"/>
                    <a:pt x="1386" y="365"/>
                    <a:pt x="1319" y="352"/>
                  </a:cubicBezTo>
                  <a:cubicBezTo>
                    <a:pt x="1316" y="345"/>
                    <a:pt x="1313" y="338"/>
                    <a:pt x="1309" y="331"/>
                  </a:cubicBezTo>
                  <a:cubicBezTo>
                    <a:pt x="1376" y="321"/>
                    <a:pt x="1432" y="288"/>
                    <a:pt x="1456" y="250"/>
                  </a:cubicBezTo>
                  <a:cubicBezTo>
                    <a:pt x="1492" y="224"/>
                    <a:pt x="1552" y="208"/>
                    <a:pt x="1593" y="245"/>
                  </a:cubicBezTo>
                  <a:cubicBezTo>
                    <a:pt x="1645" y="291"/>
                    <a:pt x="1634" y="343"/>
                    <a:pt x="1605" y="358"/>
                  </a:cubicBezTo>
                  <a:moveTo>
                    <a:pt x="1305" y="323"/>
                  </a:moveTo>
                  <a:cubicBezTo>
                    <a:pt x="1299" y="314"/>
                    <a:pt x="1292" y="306"/>
                    <a:pt x="1284" y="298"/>
                  </a:cubicBezTo>
                  <a:cubicBezTo>
                    <a:pt x="1342" y="296"/>
                    <a:pt x="1400" y="284"/>
                    <a:pt x="1438" y="259"/>
                  </a:cubicBezTo>
                  <a:cubicBezTo>
                    <a:pt x="1415" y="291"/>
                    <a:pt x="1366" y="315"/>
                    <a:pt x="1305" y="323"/>
                  </a:cubicBezTo>
                  <a:moveTo>
                    <a:pt x="1280" y="294"/>
                  </a:moveTo>
                  <a:cubicBezTo>
                    <a:pt x="1271" y="286"/>
                    <a:pt x="1257" y="278"/>
                    <a:pt x="1246" y="273"/>
                  </a:cubicBezTo>
                  <a:cubicBezTo>
                    <a:pt x="1333" y="271"/>
                    <a:pt x="1420" y="254"/>
                    <a:pt x="1466" y="211"/>
                  </a:cubicBezTo>
                  <a:cubicBezTo>
                    <a:pt x="1460" y="261"/>
                    <a:pt x="1376" y="290"/>
                    <a:pt x="1280" y="294"/>
                  </a:cubicBezTo>
                  <a:moveTo>
                    <a:pt x="1226" y="265"/>
                  </a:moveTo>
                  <a:cubicBezTo>
                    <a:pt x="1212" y="261"/>
                    <a:pt x="1197" y="260"/>
                    <a:pt x="1181" y="261"/>
                  </a:cubicBezTo>
                  <a:cubicBezTo>
                    <a:pt x="1186" y="252"/>
                    <a:pt x="1190" y="243"/>
                    <a:pt x="1194" y="235"/>
                  </a:cubicBezTo>
                  <a:cubicBezTo>
                    <a:pt x="1211" y="232"/>
                    <a:pt x="1237" y="232"/>
                    <a:pt x="1266" y="233"/>
                  </a:cubicBezTo>
                  <a:cubicBezTo>
                    <a:pt x="1305" y="233"/>
                    <a:pt x="1351" y="234"/>
                    <a:pt x="1393" y="225"/>
                  </a:cubicBezTo>
                  <a:cubicBezTo>
                    <a:pt x="1415" y="221"/>
                    <a:pt x="1438" y="217"/>
                    <a:pt x="1458" y="207"/>
                  </a:cubicBezTo>
                  <a:cubicBezTo>
                    <a:pt x="1411" y="250"/>
                    <a:pt x="1312" y="261"/>
                    <a:pt x="1226" y="265"/>
                  </a:cubicBezTo>
                  <a:moveTo>
                    <a:pt x="1318" y="387"/>
                  </a:moveTo>
                  <a:cubicBezTo>
                    <a:pt x="1293" y="407"/>
                    <a:pt x="1293" y="407"/>
                    <a:pt x="1293" y="407"/>
                  </a:cubicBezTo>
                  <a:cubicBezTo>
                    <a:pt x="1286" y="336"/>
                    <a:pt x="1230" y="288"/>
                    <a:pt x="1160" y="303"/>
                  </a:cubicBezTo>
                  <a:cubicBezTo>
                    <a:pt x="1165" y="293"/>
                    <a:pt x="1170" y="284"/>
                    <a:pt x="1174" y="275"/>
                  </a:cubicBezTo>
                  <a:cubicBezTo>
                    <a:pt x="1255" y="260"/>
                    <a:pt x="1314" y="318"/>
                    <a:pt x="1318" y="387"/>
                  </a:cubicBezTo>
                  <a:moveTo>
                    <a:pt x="1288" y="411"/>
                  </a:moveTo>
                  <a:cubicBezTo>
                    <a:pt x="1269" y="426"/>
                    <a:pt x="1269" y="426"/>
                    <a:pt x="1269" y="426"/>
                  </a:cubicBezTo>
                  <a:cubicBezTo>
                    <a:pt x="1278" y="461"/>
                    <a:pt x="1278" y="461"/>
                    <a:pt x="1278" y="461"/>
                  </a:cubicBezTo>
                  <a:cubicBezTo>
                    <a:pt x="1262" y="491"/>
                    <a:pt x="1230" y="508"/>
                    <a:pt x="1195" y="512"/>
                  </a:cubicBezTo>
                  <a:cubicBezTo>
                    <a:pt x="1192" y="500"/>
                    <a:pt x="1189" y="492"/>
                    <a:pt x="1186" y="489"/>
                  </a:cubicBezTo>
                  <a:cubicBezTo>
                    <a:pt x="1181" y="484"/>
                    <a:pt x="1149" y="485"/>
                    <a:pt x="1105" y="489"/>
                  </a:cubicBezTo>
                  <a:cubicBezTo>
                    <a:pt x="1094" y="482"/>
                    <a:pt x="1085" y="472"/>
                    <a:pt x="1078" y="462"/>
                  </a:cubicBezTo>
                  <a:cubicBezTo>
                    <a:pt x="1098" y="424"/>
                    <a:pt x="1128" y="367"/>
                    <a:pt x="1154" y="315"/>
                  </a:cubicBezTo>
                  <a:cubicBezTo>
                    <a:pt x="1222" y="297"/>
                    <a:pt x="1283" y="337"/>
                    <a:pt x="1288" y="411"/>
                  </a:cubicBezTo>
                  <a:moveTo>
                    <a:pt x="1280" y="471"/>
                  </a:moveTo>
                  <a:cubicBezTo>
                    <a:pt x="1288" y="502"/>
                    <a:pt x="1288" y="502"/>
                    <a:pt x="1288" y="502"/>
                  </a:cubicBezTo>
                  <a:cubicBezTo>
                    <a:pt x="1266" y="524"/>
                    <a:pt x="1235" y="536"/>
                    <a:pt x="1201" y="538"/>
                  </a:cubicBezTo>
                  <a:cubicBezTo>
                    <a:pt x="1199" y="531"/>
                    <a:pt x="1198" y="525"/>
                    <a:pt x="1197" y="520"/>
                  </a:cubicBezTo>
                  <a:cubicBezTo>
                    <a:pt x="1232" y="516"/>
                    <a:pt x="1262" y="499"/>
                    <a:pt x="1280" y="471"/>
                  </a:cubicBezTo>
                  <a:moveTo>
                    <a:pt x="1231" y="543"/>
                  </a:moveTo>
                  <a:cubicBezTo>
                    <a:pt x="1242" y="541"/>
                    <a:pt x="1252" y="538"/>
                    <a:pt x="1261" y="533"/>
                  </a:cubicBezTo>
                  <a:cubicBezTo>
                    <a:pt x="1268" y="530"/>
                    <a:pt x="1274" y="526"/>
                    <a:pt x="1281" y="521"/>
                  </a:cubicBezTo>
                  <a:cubicBezTo>
                    <a:pt x="1285" y="521"/>
                    <a:pt x="1289" y="521"/>
                    <a:pt x="1293" y="521"/>
                  </a:cubicBezTo>
                  <a:cubicBezTo>
                    <a:pt x="1296" y="532"/>
                    <a:pt x="1296" y="532"/>
                    <a:pt x="1296" y="532"/>
                  </a:cubicBezTo>
                  <a:cubicBezTo>
                    <a:pt x="1308" y="523"/>
                    <a:pt x="1308" y="523"/>
                    <a:pt x="1308" y="523"/>
                  </a:cubicBezTo>
                  <a:cubicBezTo>
                    <a:pt x="1346" y="535"/>
                    <a:pt x="1373" y="589"/>
                    <a:pt x="1357" y="633"/>
                  </a:cubicBezTo>
                  <a:cubicBezTo>
                    <a:pt x="1352" y="647"/>
                    <a:pt x="1342" y="659"/>
                    <a:pt x="1330" y="668"/>
                  </a:cubicBezTo>
                  <a:cubicBezTo>
                    <a:pt x="1326" y="668"/>
                    <a:pt x="1322" y="668"/>
                    <a:pt x="1319" y="669"/>
                  </a:cubicBezTo>
                  <a:cubicBezTo>
                    <a:pt x="1303" y="670"/>
                    <a:pt x="1287" y="676"/>
                    <a:pt x="1274" y="685"/>
                  </a:cubicBezTo>
                  <a:cubicBezTo>
                    <a:pt x="1246" y="681"/>
                    <a:pt x="1223" y="659"/>
                    <a:pt x="1213" y="631"/>
                  </a:cubicBezTo>
                  <a:cubicBezTo>
                    <a:pt x="1212" y="618"/>
                    <a:pt x="1210" y="604"/>
                    <a:pt x="1209" y="591"/>
                  </a:cubicBezTo>
                  <a:cubicBezTo>
                    <a:pt x="1211" y="573"/>
                    <a:pt x="1218" y="556"/>
                    <a:pt x="1231" y="543"/>
                  </a:cubicBezTo>
                  <a:moveTo>
                    <a:pt x="1336" y="840"/>
                  </a:moveTo>
                  <a:cubicBezTo>
                    <a:pt x="1346" y="867"/>
                    <a:pt x="1346" y="867"/>
                    <a:pt x="1346" y="867"/>
                  </a:cubicBezTo>
                  <a:cubicBezTo>
                    <a:pt x="1327" y="871"/>
                    <a:pt x="1327" y="871"/>
                    <a:pt x="1327" y="871"/>
                  </a:cubicBezTo>
                  <a:cubicBezTo>
                    <a:pt x="1318" y="864"/>
                    <a:pt x="1307" y="857"/>
                    <a:pt x="1295" y="851"/>
                  </a:cubicBezTo>
                  <a:cubicBezTo>
                    <a:pt x="1336" y="840"/>
                    <a:pt x="1336" y="840"/>
                    <a:pt x="1336" y="840"/>
                  </a:cubicBezTo>
                  <a:moveTo>
                    <a:pt x="1355" y="874"/>
                  </a:moveTo>
                  <a:cubicBezTo>
                    <a:pt x="1351" y="858"/>
                    <a:pt x="1351" y="858"/>
                    <a:pt x="1351" y="858"/>
                  </a:cubicBezTo>
                  <a:cubicBezTo>
                    <a:pt x="1376" y="853"/>
                    <a:pt x="1409" y="844"/>
                    <a:pt x="1443" y="827"/>
                  </a:cubicBezTo>
                  <a:cubicBezTo>
                    <a:pt x="1444" y="833"/>
                    <a:pt x="1444" y="839"/>
                    <a:pt x="1443" y="844"/>
                  </a:cubicBezTo>
                  <a:cubicBezTo>
                    <a:pt x="1342" y="887"/>
                    <a:pt x="1342" y="887"/>
                    <a:pt x="1342" y="887"/>
                  </a:cubicBezTo>
                  <a:cubicBezTo>
                    <a:pt x="1340" y="884"/>
                    <a:pt x="1337" y="881"/>
                    <a:pt x="1334" y="879"/>
                  </a:cubicBezTo>
                  <a:cubicBezTo>
                    <a:pt x="1355" y="874"/>
                    <a:pt x="1355" y="874"/>
                    <a:pt x="1355" y="874"/>
                  </a:cubicBezTo>
                  <a:moveTo>
                    <a:pt x="1440" y="855"/>
                  </a:moveTo>
                  <a:cubicBezTo>
                    <a:pt x="1434" y="876"/>
                    <a:pt x="1421" y="898"/>
                    <a:pt x="1409" y="922"/>
                  </a:cubicBezTo>
                  <a:cubicBezTo>
                    <a:pt x="1366" y="941"/>
                    <a:pt x="1366" y="941"/>
                    <a:pt x="1366" y="941"/>
                  </a:cubicBezTo>
                  <a:cubicBezTo>
                    <a:pt x="1364" y="926"/>
                    <a:pt x="1358" y="910"/>
                    <a:pt x="1348" y="895"/>
                  </a:cubicBezTo>
                  <a:cubicBezTo>
                    <a:pt x="1440" y="855"/>
                    <a:pt x="1440" y="855"/>
                    <a:pt x="1440" y="855"/>
                  </a:cubicBezTo>
                  <a:moveTo>
                    <a:pt x="1388" y="964"/>
                  </a:moveTo>
                  <a:cubicBezTo>
                    <a:pt x="1383" y="975"/>
                    <a:pt x="1379" y="986"/>
                    <a:pt x="1376" y="998"/>
                  </a:cubicBezTo>
                  <a:cubicBezTo>
                    <a:pt x="1352" y="1007"/>
                    <a:pt x="1352" y="1007"/>
                    <a:pt x="1352" y="1007"/>
                  </a:cubicBezTo>
                  <a:cubicBezTo>
                    <a:pt x="1359" y="996"/>
                    <a:pt x="1363" y="984"/>
                    <a:pt x="1366" y="972"/>
                  </a:cubicBezTo>
                  <a:cubicBezTo>
                    <a:pt x="1388" y="964"/>
                    <a:pt x="1388" y="964"/>
                    <a:pt x="1388" y="964"/>
                  </a:cubicBezTo>
                  <a:moveTo>
                    <a:pt x="1451" y="843"/>
                  </a:moveTo>
                  <a:cubicBezTo>
                    <a:pt x="1456" y="817"/>
                    <a:pt x="1440" y="778"/>
                    <a:pt x="1414" y="781"/>
                  </a:cubicBezTo>
                  <a:cubicBezTo>
                    <a:pt x="1414" y="778"/>
                    <a:pt x="1413" y="776"/>
                    <a:pt x="1412" y="774"/>
                  </a:cubicBezTo>
                  <a:cubicBezTo>
                    <a:pt x="1452" y="770"/>
                    <a:pt x="1464" y="811"/>
                    <a:pt x="1464" y="839"/>
                  </a:cubicBezTo>
                  <a:cubicBezTo>
                    <a:pt x="1464" y="882"/>
                    <a:pt x="1407" y="941"/>
                    <a:pt x="1392" y="1018"/>
                  </a:cubicBezTo>
                  <a:cubicBezTo>
                    <a:pt x="1381" y="1072"/>
                    <a:pt x="1407" y="1120"/>
                    <a:pt x="1465" y="1135"/>
                  </a:cubicBezTo>
                  <a:cubicBezTo>
                    <a:pt x="1521" y="1149"/>
                    <a:pt x="1575" y="1078"/>
                    <a:pt x="1538" y="1034"/>
                  </a:cubicBezTo>
                  <a:cubicBezTo>
                    <a:pt x="1520" y="1012"/>
                    <a:pt x="1457" y="989"/>
                    <a:pt x="1399" y="1047"/>
                  </a:cubicBezTo>
                  <a:cubicBezTo>
                    <a:pt x="1399" y="1043"/>
                    <a:pt x="1399" y="1037"/>
                    <a:pt x="1399" y="1031"/>
                  </a:cubicBezTo>
                  <a:cubicBezTo>
                    <a:pt x="1453" y="982"/>
                    <a:pt x="1521" y="992"/>
                    <a:pt x="1550" y="1023"/>
                  </a:cubicBezTo>
                  <a:cubicBezTo>
                    <a:pt x="1598" y="1076"/>
                    <a:pt x="1542" y="1167"/>
                    <a:pt x="1461" y="1149"/>
                  </a:cubicBezTo>
                  <a:cubicBezTo>
                    <a:pt x="1420" y="1139"/>
                    <a:pt x="1388" y="1104"/>
                    <a:pt x="1380" y="1061"/>
                  </a:cubicBezTo>
                  <a:cubicBezTo>
                    <a:pt x="1365" y="976"/>
                    <a:pt x="1436" y="914"/>
                    <a:pt x="1451" y="843"/>
                  </a:cubicBezTo>
                  <a:moveTo>
                    <a:pt x="1519" y="1111"/>
                  </a:moveTo>
                  <a:cubicBezTo>
                    <a:pt x="1513" y="1116"/>
                    <a:pt x="1505" y="1120"/>
                    <a:pt x="1496" y="1123"/>
                  </a:cubicBezTo>
                  <a:cubicBezTo>
                    <a:pt x="1473" y="1094"/>
                    <a:pt x="1443" y="1070"/>
                    <a:pt x="1435" y="1032"/>
                  </a:cubicBezTo>
                  <a:cubicBezTo>
                    <a:pt x="1444" y="1027"/>
                    <a:pt x="1454" y="1023"/>
                    <a:pt x="1463" y="1021"/>
                  </a:cubicBezTo>
                  <a:cubicBezTo>
                    <a:pt x="1470" y="1059"/>
                    <a:pt x="1496" y="1084"/>
                    <a:pt x="1519" y="1111"/>
                  </a:cubicBezTo>
                  <a:moveTo>
                    <a:pt x="1471" y="1020"/>
                  </a:moveTo>
                  <a:cubicBezTo>
                    <a:pt x="1486" y="1017"/>
                    <a:pt x="1500" y="1019"/>
                    <a:pt x="1511" y="1026"/>
                  </a:cubicBezTo>
                  <a:cubicBezTo>
                    <a:pt x="1546" y="1048"/>
                    <a:pt x="1545" y="1084"/>
                    <a:pt x="1524" y="1107"/>
                  </a:cubicBezTo>
                  <a:cubicBezTo>
                    <a:pt x="1501" y="1081"/>
                    <a:pt x="1478" y="1056"/>
                    <a:pt x="1471" y="1020"/>
                  </a:cubicBezTo>
                  <a:moveTo>
                    <a:pt x="1488" y="1125"/>
                  </a:moveTo>
                  <a:cubicBezTo>
                    <a:pt x="1452" y="1130"/>
                    <a:pt x="1415" y="1117"/>
                    <a:pt x="1400" y="1058"/>
                  </a:cubicBezTo>
                  <a:cubicBezTo>
                    <a:pt x="1409" y="1049"/>
                    <a:pt x="1418" y="1042"/>
                    <a:pt x="1428" y="1035"/>
                  </a:cubicBezTo>
                  <a:cubicBezTo>
                    <a:pt x="1436" y="1074"/>
                    <a:pt x="1465" y="1097"/>
                    <a:pt x="1488" y="1125"/>
                  </a:cubicBezTo>
                  <a:moveTo>
                    <a:pt x="1508" y="1154"/>
                  </a:moveTo>
                  <a:cubicBezTo>
                    <a:pt x="1517" y="1171"/>
                    <a:pt x="1521" y="1190"/>
                    <a:pt x="1520" y="1214"/>
                  </a:cubicBezTo>
                  <a:cubicBezTo>
                    <a:pt x="1507" y="1212"/>
                    <a:pt x="1495" y="1212"/>
                    <a:pt x="1483" y="1214"/>
                  </a:cubicBezTo>
                  <a:cubicBezTo>
                    <a:pt x="1480" y="1194"/>
                    <a:pt x="1473" y="1174"/>
                    <a:pt x="1463" y="1156"/>
                  </a:cubicBezTo>
                  <a:cubicBezTo>
                    <a:pt x="1480" y="1159"/>
                    <a:pt x="1495" y="1158"/>
                    <a:pt x="1508" y="1154"/>
                  </a:cubicBezTo>
                  <a:moveTo>
                    <a:pt x="1564" y="1164"/>
                  </a:moveTo>
                  <a:cubicBezTo>
                    <a:pt x="1593" y="1157"/>
                    <a:pt x="1634" y="1168"/>
                    <a:pt x="1661" y="1189"/>
                  </a:cubicBezTo>
                  <a:cubicBezTo>
                    <a:pt x="1660" y="1198"/>
                    <a:pt x="1661" y="1207"/>
                    <a:pt x="1663" y="1215"/>
                  </a:cubicBezTo>
                  <a:cubicBezTo>
                    <a:pt x="1638" y="1199"/>
                    <a:pt x="1600" y="1189"/>
                    <a:pt x="1573" y="1194"/>
                  </a:cubicBezTo>
                  <a:cubicBezTo>
                    <a:pt x="1571" y="1184"/>
                    <a:pt x="1568" y="1173"/>
                    <a:pt x="1564" y="1164"/>
                  </a:cubicBezTo>
                  <a:moveTo>
                    <a:pt x="1573" y="1203"/>
                  </a:moveTo>
                  <a:cubicBezTo>
                    <a:pt x="1604" y="1197"/>
                    <a:pt x="1645" y="1212"/>
                    <a:pt x="1668" y="1232"/>
                  </a:cubicBezTo>
                  <a:cubicBezTo>
                    <a:pt x="1675" y="1248"/>
                    <a:pt x="1686" y="1263"/>
                    <a:pt x="1702" y="1277"/>
                  </a:cubicBezTo>
                  <a:cubicBezTo>
                    <a:pt x="1653" y="1261"/>
                    <a:pt x="1605" y="1232"/>
                    <a:pt x="1573" y="1223"/>
                  </a:cubicBezTo>
                  <a:cubicBezTo>
                    <a:pt x="1574" y="1216"/>
                    <a:pt x="1574" y="1209"/>
                    <a:pt x="1573" y="1203"/>
                  </a:cubicBezTo>
                  <a:moveTo>
                    <a:pt x="1663" y="1176"/>
                  </a:moveTo>
                  <a:cubicBezTo>
                    <a:pt x="1654" y="1170"/>
                    <a:pt x="1644" y="1166"/>
                    <a:pt x="1634" y="1162"/>
                  </a:cubicBezTo>
                  <a:cubicBezTo>
                    <a:pt x="1645" y="1133"/>
                    <a:pt x="1672" y="1106"/>
                    <a:pt x="1702" y="1091"/>
                  </a:cubicBezTo>
                  <a:cubicBezTo>
                    <a:pt x="1703" y="1100"/>
                    <a:pt x="1706" y="1109"/>
                    <a:pt x="1709" y="1117"/>
                  </a:cubicBezTo>
                  <a:cubicBezTo>
                    <a:pt x="1687" y="1128"/>
                    <a:pt x="1669" y="1148"/>
                    <a:pt x="1663" y="1176"/>
                  </a:cubicBezTo>
                  <a:moveTo>
                    <a:pt x="1709" y="1086"/>
                  </a:moveTo>
                  <a:cubicBezTo>
                    <a:pt x="1738" y="1085"/>
                    <a:pt x="1738" y="1085"/>
                    <a:pt x="1738" y="1085"/>
                  </a:cubicBezTo>
                  <a:cubicBezTo>
                    <a:pt x="1738" y="1088"/>
                    <a:pt x="1739" y="1090"/>
                    <a:pt x="1739" y="1093"/>
                  </a:cubicBezTo>
                  <a:cubicBezTo>
                    <a:pt x="1711" y="1098"/>
                    <a:pt x="1711" y="1098"/>
                    <a:pt x="1711" y="1098"/>
                  </a:cubicBezTo>
                  <a:cubicBezTo>
                    <a:pt x="1710" y="1094"/>
                    <a:pt x="1709" y="1090"/>
                    <a:pt x="1709" y="1086"/>
                  </a:cubicBezTo>
                  <a:moveTo>
                    <a:pt x="1741" y="1097"/>
                  </a:moveTo>
                  <a:cubicBezTo>
                    <a:pt x="1741" y="1100"/>
                    <a:pt x="1742" y="1103"/>
                    <a:pt x="1744" y="1106"/>
                  </a:cubicBezTo>
                  <a:cubicBezTo>
                    <a:pt x="1734" y="1108"/>
                    <a:pt x="1725" y="1110"/>
                    <a:pt x="1716" y="1114"/>
                  </a:cubicBezTo>
                  <a:cubicBezTo>
                    <a:pt x="1715" y="1110"/>
                    <a:pt x="1713" y="1106"/>
                    <a:pt x="1712" y="1102"/>
                  </a:cubicBezTo>
                  <a:cubicBezTo>
                    <a:pt x="1741" y="1097"/>
                    <a:pt x="1741" y="1097"/>
                    <a:pt x="1741" y="1097"/>
                  </a:cubicBezTo>
                  <a:moveTo>
                    <a:pt x="1717" y="1013"/>
                  </a:moveTo>
                  <a:cubicBezTo>
                    <a:pt x="1719" y="1009"/>
                    <a:pt x="1721" y="1004"/>
                    <a:pt x="1723" y="1000"/>
                  </a:cubicBezTo>
                  <a:cubicBezTo>
                    <a:pt x="1749" y="1006"/>
                    <a:pt x="1749" y="1006"/>
                    <a:pt x="1749" y="1006"/>
                  </a:cubicBezTo>
                  <a:cubicBezTo>
                    <a:pt x="1747" y="1010"/>
                    <a:pt x="1745" y="1015"/>
                    <a:pt x="1744" y="1020"/>
                  </a:cubicBezTo>
                  <a:cubicBezTo>
                    <a:pt x="1717" y="1013"/>
                    <a:pt x="1717" y="1013"/>
                    <a:pt x="1717" y="1013"/>
                  </a:cubicBezTo>
                  <a:moveTo>
                    <a:pt x="2004" y="1041"/>
                  </a:moveTo>
                  <a:cubicBezTo>
                    <a:pt x="2006" y="1036"/>
                    <a:pt x="2011" y="1034"/>
                    <a:pt x="2016" y="1035"/>
                  </a:cubicBezTo>
                  <a:cubicBezTo>
                    <a:pt x="2021" y="1037"/>
                    <a:pt x="2024" y="1042"/>
                    <a:pt x="2022" y="1047"/>
                  </a:cubicBezTo>
                  <a:cubicBezTo>
                    <a:pt x="2020" y="1051"/>
                    <a:pt x="2015" y="1054"/>
                    <a:pt x="2010" y="1052"/>
                  </a:cubicBezTo>
                  <a:cubicBezTo>
                    <a:pt x="2005" y="1051"/>
                    <a:pt x="2003" y="1045"/>
                    <a:pt x="2004" y="1041"/>
                  </a:cubicBezTo>
                  <a:moveTo>
                    <a:pt x="2025" y="1054"/>
                  </a:moveTo>
                  <a:cubicBezTo>
                    <a:pt x="2027" y="1053"/>
                    <a:pt x="2028" y="1051"/>
                    <a:pt x="2029" y="1049"/>
                  </a:cubicBezTo>
                  <a:cubicBezTo>
                    <a:pt x="2032" y="1041"/>
                    <a:pt x="2027" y="1032"/>
                    <a:pt x="2019" y="1029"/>
                  </a:cubicBezTo>
                  <a:cubicBezTo>
                    <a:pt x="2012" y="1026"/>
                    <a:pt x="2005" y="1029"/>
                    <a:pt x="2000" y="1034"/>
                  </a:cubicBezTo>
                  <a:cubicBezTo>
                    <a:pt x="1992" y="1028"/>
                    <a:pt x="1982" y="1023"/>
                    <a:pt x="1971" y="1019"/>
                  </a:cubicBezTo>
                  <a:cubicBezTo>
                    <a:pt x="1960" y="998"/>
                    <a:pt x="1939" y="958"/>
                    <a:pt x="1917" y="917"/>
                  </a:cubicBezTo>
                  <a:cubicBezTo>
                    <a:pt x="1942" y="919"/>
                    <a:pt x="1966" y="922"/>
                    <a:pt x="1988" y="924"/>
                  </a:cubicBezTo>
                  <a:cubicBezTo>
                    <a:pt x="1985" y="962"/>
                    <a:pt x="2029" y="1027"/>
                    <a:pt x="2054" y="1046"/>
                  </a:cubicBezTo>
                  <a:cubicBezTo>
                    <a:pt x="2048" y="1058"/>
                    <a:pt x="2042" y="1069"/>
                    <a:pt x="2036" y="1079"/>
                  </a:cubicBezTo>
                  <a:cubicBezTo>
                    <a:pt x="2036" y="1076"/>
                    <a:pt x="2035" y="1073"/>
                    <a:pt x="2035" y="1070"/>
                  </a:cubicBezTo>
                  <a:cubicBezTo>
                    <a:pt x="2033" y="1065"/>
                    <a:pt x="2030" y="1060"/>
                    <a:pt x="2025" y="1054"/>
                  </a:cubicBezTo>
                  <a:moveTo>
                    <a:pt x="1996" y="925"/>
                  </a:moveTo>
                  <a:cubicBezTo>
                    <a:pt x="2012" y="927"/>
                    <a:pt x="2026" y="928"/>
                    <a:pt x="2038" y="929"/>
                  </a:cubicBezTo>
                  <a:cubicBezTo>
                    <a:pt x="2042" y="955"/>
                    <a:pt x="2058" y="989"/>
                    <a:pt x="2076" y="1007"/>
                  </a:cubicBezTo>
                  <a:cubicBezTo>
                    <a:pt x="2069" y="1018"/>
                    <a:pt x="2063" y="1029"/>
                    <a:pt x="2057" y="1040"/>
                  </a:cubicBezTo>
                  <a:cubicBezTo>
                    <a:pt x="2035" y="1021"/>
                    <a:pt x="1999" y="966"/>
                    <a:pt x="1996" y="925"/>
                  </a:cubicBezTo>
                  <a:moveTo>
                    <a:pt x="2075" y="885"/>
                  </a:moveTo>
                  <a:cubicBezTo>
                    <a:pt x="2085" y="884"/>
                    <a:pt x="2094" y="883"/>
                    <a:pt x="2104" y="883"/>
                  </a:cubicBezTo>
                  <a:cubicBezTo>
                    <a:pt x="2107" y="896"/>
                    <a:pt x="2114" y="909"/>
                    <a:pt x="2123" y="920"/>
                  </a:cubicBezTo>
                  <a:cubicBezTo>
                    <a:pt x="2117" y="930"/>
                    <a:pt x="2112" y="940"/>
                    <a:pt x="2106" y="951"/>
                  </a:cubicBezTo>
                  <a:cubicBezTo>
                    <a:pt x="2090" y="934"/>
                    <a:pt x="2076" y="909"/>
                    <a:pt x="2075" y="885"/>
                  </a:cubicBezTo>
                  <a:moveTo>
                    <a:pt x="2111" y="882"/>
                  </a:moveTo>
                  <a:cubicBezTo>
                    <a:pt x="2123" y="881"/>
                    <a:pt x="2134" y="880"/>
                    <a:pt x="2145" y="879"/>
                  </a:cubicBezTo>
                  <a:cubicBezTo>
                    <a:pt x="2139" y="890"/>
                    <a:pt x="2133" y="902"/>
                    <a:pt x="2126" y="913"/>
                  </a:cubicBezTo>
                  <a:cubicBezTo>
                    <a:pt x="2120" y="904"/>
                    <a:pt x="2114" y="893"/>
                    <a:pt x="2111" y="882"/>
                  </a:cubicBezTo>
                  <a:moveTo>
                    <a:pt x="2029" y="879"/>
                  </a:moveTo>
                  <a:cubicBezTo>
                    <a:pt x="2018" y="865"/>
                    <a:pt x="2018" y="865"/>
                    <a:pt x="2018" y="865"/>
                  </a:cubicBezTo>
                  <a:cubicBezTo>
                    <a:pt x="2097" y="860"/>
                    <a:pt x="2190" y="853"/>
                    <a:pt x="2214" y="851"/>
                  </a:cubicBezTo>
                  <a:cubicBezTo>
                    <a:pt x="2178" y="817"/>
                    <a:pt x="2098" y="748"/>
                    <a:pt x="2052" y="708"/>
                  </a:cubicBezTo>
                  <a:cubicBezTo>
                    <a:pt x="2053" y="703"/>
                    <a:pt x="2054" y="698"/>
                    <a:pt x="2055" y="693"/>
                  </a:cubicBezTo>
                  <a:cubicBezTo>
                    <a:pt x="2113" y="745"/>
                    <a:pt x="2232" y="848"/>
                    <a:pt x="2246" y="860"/>
                  </a:cubicBezTo>
                  <a:cubicBezTo>
                    <a:pt x="2222" y="863"/>
                    <a:pt x="2117" y="872"/>
                    <a:pt x="2029" y="879"/>
                  </a:cubicBezTo>
                  <a:moveTo>
                    <a:pt x="2055" y="680"/>
                  </a:moveTo>
                  <a:cubicBezTo>
                    <a:pt x="2056" y="662"/>
                    <a:pt x="2053" y="644"/>
                    <a:pt x="2048" y="627"/>
                  </a:cubicBezTo>
                  <a:cubicBezTo>
                    <a:pt x="2085" y="668"/>
                    <a:pt x="2124" y="694"/>
                    <a:pt x="2126" y="742"/>
                  </a:cubicBezTo>
                  <a:cubicBezTo>
                    <a:pt x="2100" y="719"/>
                    <a:pt x="2075" y="698"/>
                    <a:pt x="2055" y="680"/>
                  </a:cubicBezTo>
                  <a:moveTo>
                    <a:pt x="2050" y="716"/>
                  </a:moveTo>
                  <a:cubicBezTo>
                    <a:pt x="2057" y="722"/>
                    <a:pt x="2064" y="728"/>
                    <a:pt x="2071" y="734"/>
                  </a:cubicBezTo>
                  <a:cubicBezTo>
                    <a:pt x="2047" y="758"/>
                    <a:pt x="2047" y="758"/>
                    <a:pt x="2047" y="758"/>
                  </a:cubicBezTo>
                  <a:cubicBezTo>
                    <a:pt x="2042" y="738"/>
                    <a:pt x="2042" y="738"/>
                    <a:pt x="2042" y="738"/>
                  </a:cubicBezTo>
                  <a:cubicBezTo>
                    <a:pt x="2045" y="731"/>
                    <a:pt x="2048" y="724"/>
                    <a:pt x="2050" y="716"/>
                  </a:cubicBezTo>
                  <a:moveTo>
                    <a:pt x="1944" y="824"/>
                  </a:moveTo>
                  <a:cubicBezTo>
                    <a:pt x="1910" y="840"/>
                    <a:pt x="1866" y="841"/>
                    <a:pt x="1826" y="830"/>
                  </a:cubicBezTo>
                  <a:cubicBezTo>
                    <a:pt x="1828" y="825"/>
                    <a:pt x="1829" y="820"/>
                    <a:pt x="1829" y="815"/>
                  </a:cubicBezTo>
                  <a:cubicBezTo>
                    <a:pt x="1861" y="825"/>
                    <a:pt x="1896" y="823"/>
                    <a:pt x="1928" y="809"/>
                  </a:cubicBezTo>
                  <a:cubicBezTo>
                    <a:pt x="2020" y="770"/>
                    <a:pt x="2060" y="681"/>
                    <a:pt x="2011" y="596"/>
                  </a:cubicBezTo>
                  <a:cubicBezTo>
                    <a:pt x="1974" y="532"/>
                    <a:pt x="1904" y="499"/>
                    <a:pt x="1831" y="519"/>
                  </a:cubicBezTo>
                  <a:cubicBezTo>
                    <a:pt x="1832" y="513"/>
                    <a:pt x="1832" y="507"/>
                    <a:pt x="1831" y="502"/>
                  </a:cubicBezTo>
                  <a:cubicBezTo>
                    <a:pt x="1916" y="478"/>
                    <a:pt x="1983" y="521"/>
                    <a:pt x="2023" y="590"/>
                  </a:cubicBezTo>
                  <a:cubicBezTo>
                    <a:pt x="2077" y="682"/>
                    <a:pt x="2037" y="781"/>
                    <a:pt x="1944" y="824"/>
                  </a:cubicBezTo>
                  <a:moveTo>
                    <a:pt x="1798" y="305"/>
                  </a:moveTo>
                  <a:cubicBezTo>
                    <a:pt x="1814" y="312"/>
                    <a:pt x="1830" y="321"/>
                    <a:pt x="1844" y="332"/>
                  </a:cubicBezTo>
                  <a:cubicBezTo>
                    <a:pt x="1806" y="354"/>
                    <a:pt x="1806" y="354"/>
                    <a:pt x="1806" y="354"/>
                  </a:cubicBezTo>
                  <a:cubicBezTo>
                    <a:pt x="1798" y="305"/>
                    <a:pt x="1798" y="305"/>
                    <a:pt x="1798" y="305"/>
                  </a:cubicBezTo>
                  <a:moveTo>
                    <a:pt x="1801" y="354"/>
                  </a:moveTo>
                  <a:cubicBezTo>
                    <a:pt x="1788" y="347"/>
                    <a:pt x="1775" y="343"/>
                    <a:pt x="1762" y="340"/>
                  </a:cubicBezTo>
                  <a:cubicBezTo>
                    <a:pt x="1792" y="305"/>
                    <a:pt x="1792" y="305"/>
                    <a:pt x="1792" y="305"/>
                  </a:cubicBezTo>
                  <a:cubicBezTo>
                    <a:pt x="1801" y="354"/>
                    <a:pt x="1801" y="354"/>
                    <a:pt x="1801" y="354"/>
                  </a:cubicBezTo>
                  <a:moveTo>
                    <a:pt x="1847" y="336"/>
                  </a:moveTo>
                  <a:cubicBezTo>
                    <a:pt x="1841" y="383"/>
                    <a:pt x="1841" y="383"/>
                    <a:pt x="1841" y="383"/>
                  </a:cubicBezTo>
                  <a:cubicBezTo>
                    <a:pt x="1831" y="373"/>
                    <a:pt x="1821" y="365"/>
                    <a:pt x="1809" y="358"/>
                  </a:cubicBezTo>
                  <a:cubicBezTo>
                    <a:pt x="1847" y="336"/>
                    <a:pt x="1847" y="336"/>
                    <a:pt x="1847" y="336"/>
                  </a:cubicBezTo>
                  <a:moveTo>
                    <a:pt x="1852" y="339"/>
                  </a:moveTo>
                  <a:cubicBezTo>
                    <a:pt x="1866" y="351"/>
                    <a:pt x="1879" y="366"/>
                    <a:pt x="1889" y="382"/>
                  </a:cubicBezTo>
                  <a:cubicBezTo>
                    <a:pt x="1846" y="383"/>
                    <a:pt x="1846" y="383"/>
                    <a:pt x="1846" y="383"/>
                  </a:cubicBezTo>
                  <a:cubicBezTo>
                    <a:pt x="1852" y="339"/>
                    <a:pt x="1852" y="339"/>
                    <a:pt x="1852" y="339"/>
                  </a:cubicBezTo>
                  <a:moveTo>
                    <a:pt x="1888" y="367"/>
                  </a:moveTo>
                  <a:cubicBezTo>
                    <a:pt x="1884" y="362"/>
                    <a:pt x="1880" y="356"/>
                    <a:pt x="1875" y="351"/>
                  </a:cubicBezTo>
                  <a:cubicBezTo>
                    <a:pt x="1904" y="328"/>
                    <a:pt x="1948" y="343"/>
                    <a:pt x="1955" y="388"/>
                  </a:cubicBezTo>
                  <a:cubicBezTo>
                    <a:pt x="1949" y="386"/>
                    <a:pt x="1943" y="384"/>
                    <a:pt x="1937" y="383"/>
                  </a:cubicBezTo>
                  <a:cubicBezTo>
                    <a:pt x="1929" y="360"/>
                    <a:pt x="1904" y="353"/>
                    <a:pt x="1888" y="367"/>
                  </a:cubicBezTo>
                  <a:moveTo>
                    <a:pt x="1930" y="382"/>
                  </a:moveTo>
                  <a:cubicBezTo>
                    <a:pt x="1919" y="380"/>
                    <a:pt x="1908" y="380"/>
                    <a:pt x="1897" y="381"/>
                  </a:cubicBezTo>
                  <a:cubicBezTo>
                    <a:pt x="1895" y="378"/>
                    <a:pt x="1893" y="375"/>
                    <a:pt x="1891" y="371"/>
                  </a:cubicBezTo>
                  <a:cubicBezTo>
                    <a:pt x="1904" y="360"/>
                    <a:pt x="1923" y="364"/>
                    <a:pt x="1930" y="382"/>
                  </a:cubicBezTo>
                  <a:moveTo>
                    <a:pt x="1890" y="388"/>
                  </a:moveTo>
                  <a:cubicBezTo>
                    <a:pt x="1872" y="424"/>
                    <a:pt x="1872" y="424"/>
                    <a:pt x="1872" y="424"/>
                  </a:cubicBezTo>
                  <a:cubicBezTo>
                    <a:pt x="1865" y="412"/>
                    <a:pt x="1857" y="400"/>
                    <a:pt x="1847" y="389"/>
                  </a:cubicBezTo>
                  <a:cubicBezTo>
                    <a:pt x="1890" y="388"/>
                    <a:pt x="1890" y="388"/>
                    <a:pt x="1890" y="388"/>
                  </a:cubicBezTo>
                  <a:moveTo>
                    <a:pt x="1895" y="393"/>
                  </a:moveTo>
                  <a:cubicBezTo>
                    <a:pt x="1904" y="409"/>
                    <a:pt x="1910" y="426"/>
                    <a:pt x="1913" y="443"/>
                  </a:cubicBezTo>
                  <a:cubicBezTo>
                    <a:pt x="1877" y="430"/>
                    <a:pt x="1877" y="430"/>
                    <a:pt x="1877" y="430"/>
                  </a:cubicBezTo>
                  <a:cubicBezTo>
                    <a:pt x="1895" y="393"/>
                    <a:pt x="1895" y="393"/>
                    <a:pt x="1895" y="393"/>
                  </a:cubicBezTo>
                  <a:moveTo>
                    <a:pt x="1913" y="448"/>
                  </a:moveTo>
                  <a:cubicBezTo>
                    <a:pt x="1887" y="479"/>
                    <a:pt x="1887" y="479"/>
                    <a:pt x="1887" y="479"/>
                  </a:cubicBezTo>
                  <a:cubicBezTo>
                    <a:pt x="1887" y="464"/>
                    <a:pt x="1883" y="449"/>
                    <a:pt x="1877" y="435"/>
                  </a:cubicBezTo>
                  <a:cubicBezTo>
                    <a:pt x="1913" y="448"/>
                    <a:pt x="1913" y="448"/>
                    <a:pt x="1913" y="448"/>
                  </a:cubicBezTo>
                  <a:moveTo>
                    <a:pt x="1915" y="453"/>
                  </a:moveTo>
                  <a:cubicBezTo>
                    <a:pt x="1917" y="466"/>
                    <a:pt x="1917" y="478"/>
                    <a:pt x="1916" y="491"/>
                  </a:cubicBezTo>
                  <a:cubicBezTo>
                    <a:pt x="1907" y="488"/>
                    <a:pt x="1898" y="486"/>
                    <a:pt x="1889" y="485"/>
                  </a:cubicBezTo>
                  <a:cubicBezTo>
                    <a:pt x="1915" y="453"/>
                    <a:pt x="1915" y="453"/>
                    <a:pt x="1915" y="453"/>
                  </a:cubicBezTo>
                  <a:moveTo>
                    <a:pt x="1977" y="491"/>
                  </a:moveTo>
                  <a:cubicBezTo>
                    <a:pt x="1979" y="492"/>
                    <a:pt x="1982" y="494"/>
                    <a:pt x="1984" y="495"/>
                  </a:cubicBezTo>
                  <a:cubicBezTo>
                    <a:pt x="1983" y="528"/>
                    <a:pt x="1983" y="528"/>
                    <a:pt x="1983" y="528"/>
                  </a:cubicBezTo>
                  <a:cubicBezTo>
                    <a:pt x="1980" y="525"/>
                    <a:pt x="1977" y="522"/>
                    <a:pt x="1974" y="520"/>
                  </a:cubicBezTo>
                  <a:cubicBezTo>
                    <a:pt x="1977" y="491"/>
                    <a:pt x="1977" y="491"/>
                    <a:pt x="1977" y="491"/>
                  </a:cubicBezTo>
                  <a:moveTo>
                    <a:pt x="1970" y="517"/>
                  </a:moveTo>
                  <a:cubicBezTo>
                    <a:pt x="1967" y="515"/>
                    <a:pt x="1964" y="513"/>
                    <a:pt x="1961" y="511"/>
                  </a:cubicBezTo>
                  <a:cubicBezTo>
                    <a:pt x="1963" y="483"/>
                    <a:pt x="1963" y="483"/>
                    <a:pt x="1963" y="483"/>
                  </a:cubicBezTo>
                  <a:cubicBezTo>
                    <a:pt x="1967" y="485"/>
                    <a:pt x="1970" y="487"/>
                    <a:pt x="1974" y="489"/>
                  </a:cubicBezTo>
                  <a:cubicBezTo>
                    <a:pt x="1970" y="517"/>
                    <a:pt x="1970" y="517"/>
                    <a:pt x="1970" y="517"/>
                  </a:cubicBezTo>
                  <a:moveTo>
                    <a:pt x="1924" y="466"/>
                  </a:moveTo>
                  <a:cubicBezTo>
                    <a:pt x="1923" y="455"/>
                    <a:pt x="1921" y="444"/>
                    <a:pt x="1919" y="434"/>
                  </a:cubicBezTo>
                  <a:cubicBezTo>
                    <a:pt x="1947" y="434"/>
                    <a:pt x="1975" y="447"/>
                    <a:pt x="1996" y="465"/>
                  </a:cubicBezTo>
                  <a:cubicBezTo>
                    <a:pt x="1994" y="475"/>
                    <a:pt x="1993" y="484"/>
                    <a:pt x="1993" y="494"/>
                  </a:cubicBezTo>
                  <a:cubicBezTo>
                    <a:pt x="1973" y="480"/>
                    <a:pt x="1949" y="469"/>
                    <a:pt x="1924" y="466"/>
                  </a:cubicBezTo>
                  <a:moveTo>
                    <a:pt x="1959" y="482"/>
                  </a:moveTo>
                  <a:cubicBezTo>
                    <a:pt x="1957" y="509"/>
                    <a:pt x="1957" y="509"/>
                    <a:pt x="1957" y="509"/>
                  </a:cubicBezTo>
                  <a:cubicBezTo>
                    <a:pt x="1954" y="507"/>
                    <a:pt x="1952" y="505"/>
                    <a:pt x="1949" y="504"/>
                  </a:cubicBezTo>
                  <a:cubicBezTo>
                    <a:pt x="1950" y="478"/>
                    <a:pt x="1950" y="478"/>
                    <a:pt x="1950" y="478"/>
                  </a:cubicBezTo>
                  <a:cubicBezTo>
                    <a:pt x="1953" y="479"/>
                    <a:pt x="1956" y="480"/>
                    <a:pt x="1959" y="482"/>
                  </a:cubicBezTo>
                  <a:moveTo>
                    <a:pt x="1947" y="477"/>
                  </a:moveTo>
                  <a:cubicBezTo>
                    <a:pt x="1945" y="502"/>
                    <a:pt x="1945" y="502"/>
                    <a:pt x="1945" y="502"/>
                  </a:cubicBezTo>
                  <a:cubicBezTo>
                    <a:pt x="1942" y="501"/>
                    <a:pt x="1939" y="499"/>
                    <a:pt x="1937" y="498"/>
                  </a:cubicBezTo>
                  <a:cubicBezTo>
                    <a:pt x="1938" y="475"/>
                    <a:pt x="1938" y="475"/>
                    <a:pt x="1938" y="475"/>
                  </a:cubicBezTo>
                  <a:cubicBezTo>
                    <a:pt x="1941" y="475"/>
                    <a:pt x="1944" y="476"/>
                    <a:pt x="1947" y="477"/>
                  </a:cubicBezTo>
                  <a:moveTo>
                    <a:pt x="1935" y="474"/>
                  </a:moveTo>
                  <a:cubicBezTo>
                    <a:pt x="1933" y="497"/>
                    <a:pt x="1933" y="497"/>
                    <a:pt x="1933" y="497"/>
                  </a:cubicBezTo>
                  <a:cubicBezTo>
                    <a:pt x="1930" y="495"/>
                    <a:pt x="1927" y="494"/>
                    <a:pt x="1923" y="493"/>
                  </a:cubicBezTo>
                  <a:cubicBezTo>
                    <a:pt x="1924" y="486"/>
                    <a:pt x="1924" y="479"/>
                    <a:pt x="1924" y="472"/>
                  </a:cubicBezTo>
                  <a:cubicBezTo>
                    <a:pt x="1928" y="472"/>
                    <a:pt x="1931" y="473"/>
                    <a:pt x="1935" y="474"/>
                  </a:cubicBezTo>
                  <a:moveTo>
                    <a:pt x="1987" y="531"/>
                  </a:moveTo>
                  <a:cubicBezTo>
                    <a:pt x="1987" y="498"/>
                    <a:pt x="1987" y="498"/>
                    <a:pt x="1987" y="498"/>
                  </a:cubicBezTo>
                  <a:cubicBezTo>
                    <a:pt x="1989" y="499"/>
                    <a:pt x="1991" y="501"/>
                    <a:pt x="1993" y="502"/>
                  </a:cubicBezTo>
                  <a:cubicBezTo>
                    <a:pt x="1993" y="516"/>
                    <a:pt x="1996" y="530"/>
                    <a:pt x="2000" y="544"/>
                  </a:cubicBezTo>
                  <a:cubicBezTo>
                    <a:pt x="1996" y="540"/>
                    <a:pt x="1992" y="535"/>
                    <a:pt x="1987" y="531"/>
                  </a:cubicBezTo>
                  <a:moveTo>
                    <a:pt x="1998" y="457"/>
                  </a:moveTo>
                  <a:cubicBezTo>
                    <a:pt x="1975" y="438"/>
                    <a:pt x="1947" y="426"/>
                    <a:pt x="1917" y="427"/>
                  </a:cubicBezTo>
                  <a:cubicBezTo>
                    <a:pt x="1913" y="414"/>
                    <a:pt x="1908" y="402"/>
                    <a:pt x="1902" y="390"/>
                  </a:cubicBezTo>
                  <a:cubicBezTo>
                    <a:pt x="1942" y="385"/>
                    <a:pt x="1982" y="403"/>
                    <a:pt x="2009" y="431"/>
                  </a:cubicBezTo>
                  <a:cubicBezTo>
                    <a:pt x="2004" y="440"/>
                    <a:pt x="2000" y="448"/>
                    <a:pt x="1998" y="457"/>
                  </a:cubicBezTo>
                  <a:moveTo>
                    <a:pt x="1961" y="391"/>
                  </a:moveTo>
                  <a:cubicBezTo>
                    <a:pt x="1955" y="337"/>
                    <a:pt x="1904" y="319"/>
                    <a:pt x="1870" y="346"/>
                  </a:cubicBezTo>
                  <a:cubicBezTo>
                    <a:pt x="1865" y="340"/>
                    <a:pt x="1860" y="335"/>
                    <a:pt x="1854" y="331"/>
                  </a:cubicBezTo>
                  <a:cubicBezTo>
                    <a:pt x="1898" y="276"/>
                    <a:pt x="1981" y="314"/>
                    <a:pt x="1975" y="398"/>
                  </a:cubicBezTo>
                  <a:cubicBezTo>
                    <a:pt x="1971" y="395"/>
                    <a:pt x="1966" y="393"/>
                    <a:pt x="1961" y="391"/>
                  </a:cubicBezTo>
                  <a:moveTo>
                    <a:pt x="1941" y="307"/>
                  </a:moveTo>
                  <a:cubicBezTo>
                    <a:pt x="1936" y="304"/>
                    <a:pt x="1931" y="301"/>
                    <a:pt x="1925" y="299"/>
                  </a:cubicBezTo>
                  <a:cubicBezTo>
                    <a:pt x="1938" y="253"/>
                    <a:pt x="1899" y="197"/>
                    <a:pt x="1850" y="202"/>
                  </a:cubicBezTo>
                  <a:cubicBezTo>
                    <a:pt x="1851" y="196"/>
                    <a:pt x="1851" y="189"/>
                    <a:pt x="1849" y="182"/>
                  </a:cubicBezTo>
                  <a:cubicBezTo>
                    <a:pt x="1910" y="176"/>
                    <a:pt x="1959" y="249"/>
                    <a:pt x="1941" y="307"/>
                  </a:cubicBezTo>
                  <a:moveTo>
                    <a:pt x="1877" y="218"/>
                  </a:moveTo>
                  <a:cubicBezTo>
                    <a:pt x="1905" y="231"/>
                    <a:pt x="1926" y="267"/>
                    <a:pt x="1918" y="297"/>
                  </a:cubicBezTo>
                  <a:cubicBezTo>
                    <a:pt x="1893" y="291"/>
                    <a:pt x="1866" y="299"/>
                    <a:pt x="1846" y="324"/>
                  </a:cubicBezTo>
                  <a:cubicBezTo>
                    <a:pt x="1836" y="316"/>
                    <a:pt x="1825" y="309"/>
                    <a:pt x="1813" y="303"/>
                  </a:cubicBezTo>
                  <a:cubicBezTo>
                    <a:pt x="1799" y="284"/>
                    <a:pt x="1795" y="259"/>
                    <a:pt x="1805" y="239"/>
                  </a:cubicBezTo>
                  <a:cubicBezTo>
                    <a:pt x="1826" y="236"/>
                    <a:pt x="1841" y="226"/>
                    <a:pt x="1847" y="212"/>
                  </a:cubicBezTo>
                  <a:cubicBezTo>
                    <a:pt x="1857" y="212"/>
                    <a:pt x="1867" y="214"/>
                    <a:pt x="1877" y="218"/>
                  </a:cubicBezTo>
                  <a:moveTo>
                    <a:pt x="1756" y="340"/>
                  </a:moveTo>
                  <a:cubicBezTo>
                    <a:pt x="1741" y="338"/>
                    <a:pt x="1726" y="338"/>
                    <a:pt x="1712" y="341"/>
                  </a:cubicBezTo>
                  <a:cubicBezTo>
                    <a:pt x="1728" y="296"/>
                    <a:pt x="1728" y="296"/>
                    <a:pt x="1728" y="296"/>
                  </a:cubicBezTo>
                  <a:cubicBezTo>
                    <a:pt x="1756" y="340"/>
                    <a:pt x="1756" y="340"/>
                    <a:pt x="1756" y="340"/>
                  </a:cubicBezTo>
                  <a:moveTo>
                    <a:pt x="1707" y="338"/>
                  </a:moveTo>
                  <a:cubicBezTo>
                    <a:pt x="1672" y="302"/>
                    <a:pt x="1672" y="302"/>
                    <a:pt x="1672" y="302"/>
                  </a:cubicBezTo>
                  <a:cubicBezTo>
                    <a:pt x="1688" y="297"/>
                    <a:pt x="1706" y="293"/>
                    <a:pt x="1724" y="292"/>
                  </a:cubicBezTo>
                  <a:cubicBezTo>
                    <a:pt x="1707" y="338"/>
                    <a:pt x="1707" y="338"/>
                    <a:pt x="1707" y="338"/>
                  </a:cubicBezTo>
                  <a:moveTo>
                    <a:pt x="1704" y="342"/>
                  </a:moveTo>
                  <a:cubicBezTo>
                    <a:pt x="1691" y="345"/>
                    <a:pt x="1677" y="350"/>
                    <a:pt x="1665" y="357"/>
                  </a:cubicBezTo>
                  <a:cubicBezTo>
                    <a:pt x="1668" y="306"/>
                    <a:pt x="1668" y="306"/>
                    <a:pt x="1668" y="306"/>
                  </a:cubicBezTo>
                  <a:cubicBezTo>
                    <a:pt x="1704" y="342"/>
                    <a:pt x="1704" y="342"/>
                    <a:pt x="1704" y="342"/>
                  </a:cubicBezTo>
                  <a:moveTo>
                    <a:pt x="1785" y="354"/>
                  </a:moveTo>
                  <a:cubicBezTo>
                    <a:pt x="1836" y="373"/>
                    <a:pt x="1879" y="429"/>
                    <a:pt x="1880" y="484"/>
                  </a:cubicBezTo>
                  <a:cubicBezTo>
                    <a:pt x="1863" y="483"/>
                    <a:pt x="1846" y="485"/>
                    <a:pt x="1829" y="489"/>
                  </a:cubicBezTo>
                  <a:cubicBezTo>
                    <a:pt x="1821" y="456"/>
                    <a:pt x="1797" y="426"/>
                    <a:pt x="1772" y="412"/>
                  </a:cubicBezTo>
                  <a:cubicBezTo>
                    <a:pt x="1745" y="396"/>
                    <a:pt x="1698" y="407"/>
                    <a:pt x="1686" y="443"/>
                  </a:cubicBezTo>
                  <a:cubicBezTo>
                    <a:pt x="1665" y="452"/>
                    <a:pt x="1643" y="469"/>
                    <a:pt x="1645" y="496"/>
                  </a:cubicBezTo>
                  <a:cubicBezTo>
                    <a:pt x="1635" y="492"/>
                    <a:pt x="1626" y="488"/>
                    <a:pt x="1618" y="484"/>
                  </a:cubicBezTo>
                  <a:cubicBezTo>
                    <a:pt x="1616" y="476"/>
                    <a:pt x="1613" y="469"/>
                    <a:pt x="1609" y="462"/>
                  </a:cubicBezTo>
                  <a:cubicBezTo>
                    <a:pt x="1608" y="460"/>
                    <a:pt x="1607" y="458"/>
                    <a:pt x="1605" y="456"/>
                  </a:cubicBezTo>
                  <a:cubicBezTo>
                    <a:pt x="1605" y="455"/>
                    <a:pt x="1604" y="454"/>
                    <a:pt x="1604" y="453"/>
                  </a:cubicBezTo>
                  <a:cubicBezTo>
                    <a:pt x="1621" y="376"/>
                    <a:pt x="1706" y="324"/>
                    <a:pt x="1785" y="354"/>
                  </a:cubicBezTo>
                  <a:moveTo>
                    <a:pt x="1660" y="356"/>
                  </a:moveTo>
                  <a:cubicBezTo>
                    <a:pt x="1634" y="341"/>
                    <a:pt x="1634" y="341"/>
                    <a:pt x="1634" y="341"/>
                  </a:cubicBezTo>
                  <a:cubicBezTo>
                    <a:pt x="1641" y="332"/>
                    <a:pt x="1645" y="323"/>
                    <a:pt x="1648" y="313"/>
                  </a:cubicBezTo>
                  <a:cubicBezTo>
                    <a:pt x="1653" y="310"/>
                    <a:pt x="1658" y="308"/>
                    <a:pt x="1663" y="306"/>
                  </a:cubicBezTo>
                  <a:cubicBezTo>
                    <a:pt x="1660" y="356"/>
                    <a:pt x="1660" y="356"/>
                    <a:pt x="1660" y="356"/>
                  </a:cubicBezTo>
                  <a:moveTo>
                    <a:pt x="1631" y="339"/>
                  </a:moveTo>
                  <a:cubicBezTo>
                    <a:pt x="1643" y="312"/>
                    <a:pt x="1639" y="273"/>
                    <a:pt x="1601" y="242"/>
                  </a:cubicBezTo>
                  <a:cubicBezTo>
                    <a:pt x="1558" y="207"/>
                    <a:pt x="1504" y="212"/>
                    <a:pt x="1468" y="232"/>
                  </a:cubicBezTo>
                  <a:cubicBezTo>
                    <a:pt x="1474" y="223"/>
                    <a:pt x="1478" y="213"/>
                    <a:pt x="1479" y="202"/>
                  </a:cubicBezTo>
                  <a:cubicBezTo>
                    <a:pt x="1515" y="180"/>
                    <a:pt x="1570" y="173"/>
                    <a:pt x="1607" y="210"/>
                  </a:cubicBezTo>
                  <a:cubicBezTo>
                    <a:pt x="1646" y="249"/>
                    <a:pt x="1653" y="307"/>
                    <a:pt x="1631" y="339"/>
                  </a:cubicBezTo>
                  <a:moveTo>
                    <a:pt x="1398" y="217"/>
                  </a:moveTo>
                  <a:cubicBezTo>
                    <a:pt x="1357" y="226"/>
                    <a:pt x="1311" y="224"/>
                    <a:pt x="1272" y="223"/>
                  </a:cubicBezTo>
                  <a:cubicBezTo>
                    <a:pt x="1243" y="221"/>
                    <a:pt x="1217" y="220"/>
                    <a:pt x="1200" y="223"/>
                  </a:cubicBezTo>
                  <a:cubicBezTo>
                    <a:pt x="1204" y="214"/>
                    <a:pt x="1207" y="207"/>
                    <a:pt x="1209" y="203"/>
                  </a:cubicBezTo>
                  <a:cubicBezTo>
                    <a:pt x="1200" y="207"/>
                    <a:pt x="1131" y="236"/>
                    <a:pt x="1074" y="261"/>
                  </a:cubicBezTo>
                  <a:cubicBezTo>
                    <a:pt x="1075" y="255"/>
                    <a:pt x="1075" y="249"/>
                    <a:pt x="1075" y="243"/>
                  </a:cubicBezTo>
                  <a:cubicBezTo>
                    <a:pt x="1093" y="221"/>
                    <a:pt x="1118" y="206"/>
                    <a:pt x="1145" y="199"/>
                  </a:cubicBezTo>
                  <a:cubicBezTo>
                    <a:pt x="1204" y="182"/>
                    <a:pt x="1310" y="200"/>
                    <a:pt x="1334" y="204"/>
                  </a:cubicBezTo>
                  <a:cubicBezTo>
                    <a:pt x="1392" y="213"/>
                    <a:pt x="1466" y="191"/>
                    <a:pt x="1499" y="159"/>
                  </a:cubicBezTo>
                  <a:cubicBezTo>
                    <a:pt x="1483" y="198"/>
                    <a:pt x="1443" y="208"/>
                    <a:pt x="1398" y="217"/>
                  </a:cubicBezTo>
                  <a:moveTo>
                    <a:pt x="1193" y="218"/>
                  </a:moveTo>
                  <a:cubicBezTo>
                    <a:pt x="1180" y="245"/>
                    <a:pt x="1105" y="389"/>
                    <a:pt x="1069" y="457"/>
                  </a:cubicBezTo>
                  <a:cubicBezTo>
                    <a:pt x="1067" y="444"/>
                    <a:pt x="1064" y="431"/>
                    <a:pt x="1058" y="420"/>
                  </a:cubicBezTo>
                  <a:cubicBezTo>
                    <a:pt x="1090" y="365"/>
                    <a:pt x="1139" y="279"/>
                    <a:pt x="1146" y="265"/>
                  </a:cubicBezTo>
                  <a:cubicBezTo>
                    <a:pt x="1124" y="273"/>
                    <a:pt x="1065" y="300"/>
                    <a:pt x="1026" y="317"/>
                  </a:cubicBezTo>
                  <a:cubicBezTo>
                    <a:pt x="1027" y="308"/>
                    <a:pt x="1028" y="299"/>
                    <a:pt x="1030" y="291"/>
                  </a:cubicBezTo>
                  <a:cubicBezTo>
                    <a:pt x="1085" y="266"/>
                    <a:pt x="1183" y="223"/>
                    <a:pt x="1193" y="218"/>
                  </a:cubicBezTo>
                  <a:moveTo>
                    <a:pt x="943" y="399"/>
                  </a:moveTo>
                  <a:cubicBezTo>
                    <a:pt x="943" y="387"/>
                    <a:pt x="942" y="376"/>
                    <a:pt x="941" y="364"/>
                  </a:cubicBezTo>
                  <a:cubicBezTo>
                    <a:pt x="1023" y="354"/>
                    <a:pt x="1070" y="424"/>
                    <a:pt x="1061" y="494"/>
                  </a:cubicBezTo>
                  <a:cubicBezTo>
                    <a:pt x="1051" y="495"/>
                    <a:pt x="1041" y="496"/>
                    <a:pt x="1031" y="498"/>
                  </a:cubicBezTo>
                  <a:cubicBezTo>
                    <a:pt x="1038" y="446"/>
                    <a:pt x="996" y="397"/>
                    <a:pt x="943" y="399"/>
                  </a:cubicBezTo>
                  <a:moveTo>
                    <a:pt x="1023" y="499"/>
                  </a:moveTo>
                  <a:cubicBezTo>
                    <a:pt x="1015" y="500"/>
                    <a:pt x="1006" y="501"/>
                    <a:pt x="998" y="502"/>
                  </a:cubicBezTo>
                  <a:cubicBezTo>
                    <a:pt x="998" y="472"/>
                    <a:pt x="970" y="440"/>
                    <a:pt x="940" y="437"/>
                  </a:cubicBezTo>
                  <a:cubicBezTo>
                    <a:pt x="941" y="428"/>
                    <a:pt x="942" y="418"/>
                    <a:pt x="943" y="408"/>
                  </a:cubicBezTo>
                  <a:cubicBezTo>
                    <a:pt x="990" y="406"/>
                    <a:pt x="1029" y="452"/>
                    <a:pt x="1023" y="499"/>
                  </a:cubicBezTo>
                  <a:moveTo>
                    <a:pt x="1008" y="246"/>
                  </a:moveTo>
                  <a:cubicBezTo>
                    <a:pt x="1007" y="248"/>
                    <a:pt x="1007" y="251"/>
                    <a:pt x="1006" y="253"/>
                  </a:cubicBezTo>
                  <a:cubicBezTo>
                    <a:pt x="991" y="246"/>
                    <a:pt x="991" y="246"/>
                    <a:pt x="991" y="246"/>
                  </a:cubicBezTo>
                  <a:cubicBezTo>
                    <a:pt x="996" y="240"/>
                    <a:pt x="996" y="240"/>
                    <a:pt x="996" y="240"/>
                  </a:cubicBezTo>
                  <a:cubicBezTo>
                    <a:pt x="1008" y="246"/>
                    <a:pt x="1008" y="246"/>
                    <a:pt x="1008" y="246"/>
                  </a:cubicBezTo>
                  <a:moveTo>
                    <a:pt x="999" y="238"/>
                  </a:moveTo>
                  <a:cubicBezTo>
                    <a:pt x="1004" y="232"/>
                    <a:pt x="1009" y="228"/>
                    <a:pt x="1011" y="225"/>
                  </a:cubicBezTo>
                  <a:cubicBezTo>
                    <a:pt x="1011" y="230"/>
                    <a:pt x="1010" y="236"/>
                    <a:pt x="1008" y="242"/>
                  </a:cubicBezTo>
                  <a:cubicBezTo>
                    <a:pt x="999" y="238"/>
                    <a:pt x="999" y="238"/>
                    <a:pt x="999" y="238"/>
                  </a:cubicBezTo>
                  <a:moveTo>
                    <a:pt x="1006" y="257"/>
                  </a:moveTo>
                  <a:cubicBezTo>
                    <a:pt x="1005" y="259"/>
                    <a:pt x="1004" y="262"/>
                    <a:pt x="1004" y="265"/>
                  </a:cubicBezTo>
                  <a:cubicBezTo>
                    <a:pt x="982" y="255"/>
                    <a:pt x="982" y="255"/>
                    <a:pt x="982" y="255"/>
                  </a:cubicBezTo>
                  <a:cubicBezTo>
                    <a:pt x="988" y="249"/>
                    <a:pt x="988" y="249"/>
                    <a:pt x="988" y="249"/>
                  </a:cubicBezTo>
                  <a:cubicBezTo>
                    <a:pt x="1006" y="257"/>
                    <a:pt x="1006" y="257"/>
                    <a:pt x="1006" y="257"/>
                  </a:cubicBezTo>
                  <a:moveTo>
                    <a:pt x="1003" y="268"/>
                  </a:moveTo>
                  <a:cubicBezTo>
                    <a:pt x="1003" y="271"/>
                    <a:pt x="1002" y="273"/>
                    <a:pt x="1002" y="276"/>
                  </a:cubicBezTo>
                  <a:cubicBezTo>
                    <a:pt x="974" y="263"/>
                    <a:pt x="974" y="263"/>
                    <a:pt x="974" y="263"/>
                  </a:cubicBezTo>
                  <a:cubicBezTo>
                    <a:pt x="980" y="258"/>
                    <a:pt x="980" y="258"/>
                    <a:pt x="980" y="258"/>
                  </a:cubicBezTo>
                  <a:cubicBezTo>
                    <a:pt x="1003" y="268"/>
                    <a:pt x="1003" y="268"/>
                    <a:pt x="1003" y="268"/>
                  </a:cubicBezTo>
                  <a:moveTo>
                    <a:pt x="1001" y="279"/>
                  </a:moveTo>
                  <a:cubicBezTo>
                    <a:pt x="1000" y="282"/>
                    <a:pt x="1000" y="284"/>
                    <a:pt x="999" y="287"/>
                  </a:cubicBezTo>
                  <a:cubicBezTo>
                    <a:pt x="966" y="272"/>
                    <a:pt x="966" y="272"/>
                    <a:pt x="966" y="272"/>
                  </a:cubicBezTo>
                  <a:cubicBezTo>
                    <a:pt x="972" y="266"/>
                    <a:pt x="972" y="266"/>
                    <a:pt x="972" y="266"/>
                  </a:cubicBezTo>
                  <a:cubicBezTo>
                    <a:pt x="1001" y="279"/>
                    <a:pt x="1001" y="279"/>
                    <a:pt x="1001" y="279"/>
                  </a:cubicBezTo>
                  <a:moveTo>
                    <a:pt x="999" y="291"/>
                  </a:moveTo>
                  <a:cubicBezTo>
                    <a:pt x="998" y="293"/>
                    <a:pt x="997" y="296"/>
                    <a:pt x="997" y="299"/>
                  </a:cubicBezTo>
                  <a:cubicBezTo>
                    <a:pt x="957" y="281"/>
                    <a:pt x="957" y="281"/>
                    <a:pt x="957" y="281"/>
                  </a:cubicBezTo>
                  <a:cubicBezTo>
                    <a:pt x="964" y="274"/>
                    <a:pt x="964" y="274"/>
                    <a:pt x="964" y="274"/>
                  </a:cubicBezTo>
                  <a:cubicBezTo>
                    <a:pt x="999" y="291"/>
                    <a:pt x="999" y="291"/>
                    <a:pt x="999" y="291"/>
                  </a:cubicBezTo>
                  <a:moveTo>
                    <a:pt x="996" y="302"/>
                  </a:moveTo>
                  <a:cubicBezTo>
                    <a:pt x="994" y="310"/>
                    <a:pt x="994" y="310"/>
                    <a:pt x="994" y="310"/>
                  </a:cubicBezTo>
                  <a:cubicBezTo>
                    <a:pt x="949" y="289"/>
                    <a:pt x="949" y="289"/>
                    <a:pt x="949" y="289"/>
                  </a:cubicBezTo>
                  <a:cubicBezTo>
                    <a:pt x="955" y="283"/>
                    <a:pt x="955" y="283"/>
                    <a:pt x="955" y="283"/>
                  </a:cubicBezTo>
                  <a:cubicBezTo>
                    <a:pt x="996" y="302"/>
                    <a:pt x="996" y="302"/>
                    <a:pt x="996" y="302"/>
                  </a:cubicBezTo>
                  <a:moveTo>
                    <a:pt x="994" y="314"/>
                  </a:moveTo>
                  <a:cubicBezTo>
                    <a:pt x="992" y="321"/>
                    <a:pt x="992" y="321"/>
                    <a:pt x="992" y="321"/>
                  </a:cubicBezTo>
                  <a:cubicBezTo>
                    <a:pt x="941" y="298"/>
                    <a:pt x="941" y="298"/>
                    <a:pt x="941" y="298"/>
                  </a:cubicBezTo>
                  <a:cubicBezTo>
                    <a:pt x="947" y="292"/>
                    <a:pt x="947" y="292"/>
                    <a:pt x="947" y="292"/>
                  </a:cubicBezTo>
                  <a:cubicBezTo>
                    <a:pt x="994" y="314"/>
                    <a:pt x="994" y="314"/>
                    <a:pt x="994" y="314"/>
                  </a:cubicBezTo>
                  <a:moveTo>
                    <a:pt x="991" y="324"/>
                  </a:moveTo>
                  <a:cubicBezTo>
                    <a:pt x="989" y="334"/>
                    <a:pt x="989" y="334"/>
                    <a:pt x="989" y="334"/>
                  </a:cubicBezTo>
                  <a:cubicBezTo>
                    <a:pt x="932" y="307"/>
                    <a:pt x="932" y="307"/>
                    <a:pt x="932" y="307"/>
                  </a:cubicBezTo>
                  <a:cubicBezTo>
                    <a:pt x="939" y="300"/>
                    <a:pt x="939" y="300"/>
                    <a:pt x="939" y="300"/>
                  </a:cubicBezTo>
                  <a:cubicBezTo>
                    <a:pt x="991" y="324"/>
                    <a:pt x="991" y="324"/>
                    <a:pt x="991" y="324"/>
                  </a:cubicBezTo>
                  <a:moveTo>
                    <a:pt x="1055" y="352"/>
                  </a:moveTo>
                  <a:cubicBezTo>
                    <a:pt x="1054" y="354"/>
                    <a:pt x="1052" y="356"/>
                    <a:pt x="1051" y="359"/>
                  </a:cubicBezTo>
                  <a:cubicBezTo>
                    <a:pt x="1030" y="349"/>
                    <a:pt x="1030" y="349"/>
                    <a:pt x="1030" y="349"/>
                  </a:cubicBezTo>
                  <a:cubicBezTo>
                    <a:pt x="1034" y="348"/>
                    <a:pt x="1037" y="346"/>
                    <a:pt x="1039" y="345"/>
                  </a:cubicBezTo>
                  <a:cubicBezTo>
                    <a:pt x="1055" y="352"/>
                    <a:pt x="1055" y="352"/>
                    <a:pt x="1055" y="352"/>
                  </a:cubicBezTo>
                  <a:moveTo>
                    <a:pt x="1043" y="344"/>
                  </a:moveTo>
                  <a:cubicBezTo>
                    <a:pt x="1053" y="340"/>
                    <a:pt x="1060" y="337"/>
                    <a:pt x="1064" y="335"/>
                  </a:cubicBezTo>
                  <a:cubicBezTo>
                    <a:pt x="1062" y="339"/>
                    <a:pt x="1059" y="344"/>
                    <a:pt x="1056" y="350"/>
                  </a:cubicBezTo>
                  <a:cubicBezTo>
                    <a:pt x="1043" y="344"/>
                    <a:pt x="1043" y="344"/>
                    <a:pt x="1043" y="344"/>
                  </a:cubicBezTo>
                  <a:moveTo>
                    <a:pt x="1081" y="322"/>
                  </a:moveTo>
                  <a:cubicBezTo>
                    <a:pt x="1077" y="323"/>
                    <a:pt x="1050" y="334"/>
                    <a:pt x="1021" y="345"/>
                  </a:cubicBezTo>
                  <a:cubicBezTo>
                    <a:pt x="1022" y="339"/>
                    <a:pt x="1023" y="333"/>
                    <a:pt x="1024" y="327"/>
                  </a:cubicBezTo>
                  <a:cubicBezTo>
                    <a:pt x="1068" y="307"/>
                    <a:pt x="1116" y="285"/>
                    <a:pt x="1128" y="279"/>
                  </a:cubicBezTo>
                  <a:cubicBezTo>
                    <a:pt x="1112" y="310"/>
                    <a:pt x="1078" y="368"/>
                    <a:pt x="1055" y="412"/>
                  </a:cubicBezTo>
                  <a:cubicBezTo>
                    <a:pt x="1051" y="405"/>
                    <a:pt x="1046" y="398"/>
                    <a:pt x="1041" y="392"/>
                  </a:cubicBezTo>
                  <a:cubicBezTo>
                    <a:pt x="1055" y="368"/>
                    <a:pt x="1071" y="341"/>
                    <a:pt x="1081" y="322"/>
                  </a:cubicBezTo>
                  <a:moveTo>
                    <a:pt x="1027" y="350"/>
                  </a:moveTo>
                  <a:cubicBezTo>
                    <a:pt x="1050" y="361"/>
                    <a:pt x="1050" y="361"/>
                    <a:pt x="1050" y="361"/>
                  </a:cubicBezTo>
                  <a:cubicBezTo>
                    <a:pt x="1049" y="363"/>
                    <a:pt x="1048" y="364"/>
                    <a:pt x="1047" y="366"/>
                  </a:cubicBezTo>
                  <a:cubicBezTo>
                    <a:pt x="1020" y="354"/>
                    <a:pt x="1020" y="354"/>
                    <a:pt x="1020" y="354"/>
                  </a:cubicBezTo>
                  <a:cubicBezTo>
                    <a:pt x="1020" y="353"/>
                    <a:pt x="1020" y="353"/>
                    <a:pt x="1020" y="353"/>
                  </a:cubicBezTo>
                  <a:cubicBezTo>
                    <a:pt x="1027" y="350"/>
                    <a:pt x="1027" y="350"/>
                    <a:pt x="1027" y="350"/>
                  </a:cubicBezTo>
                  <a:moveTo>
                    <a:pt x="1046" y="368"/>
                  </a:moveTo>
                  <a:cubicBezTo>
                    <a:pt x="1042" y="374"/>
                    <a:pt x="1042" y="374"/>
                    <a:pt x="1042" y="374"/>
                  </a:cubicBezTo>
                  <a:cubicBezTo>
                    <a:pt x="1019" y="363"/>
                    <a:pt x="1019" y="363"/>
                    <a:pt x="1019" y="363"/>
                  </a:cubicBezTo>
                  <a:cubicBezTo>
                    <a:pt x="1020" y="356"/>
                    <a:pt x="1020" y="356"/>
                    <a:pt x="1020" y="356"/>
                  </a:cubicBezTo>
                  <a:cubicBezTo>
                    <a:pt x="1046" y="368"/>
                    <a:pt x="1046" y="368"/>
                    <a:pt x="1046" y="368"/>
                  </a:cubicBezTo>
                  <a:moveTo>
                    <a:pt x="1041" y="376"/>
                  </a:moveTo>
                  <a:cubicBezTo>
                    <a:pt x="1036" y="386"/>
                    <a:pt x="1036" y="386"/>
                    <a:pt x="1036" y="386"/>
                  </a:cubicBezTo>
                  <a:cubicBezTo>
                    <a:pt x="1030" y="380"/>
                    <a:pt x="1024" y="375"/>
                    <a:pt x="1018" y="371"/>
                  </a:cubicBezTo>
                  <a:cubicBezTo>
                    <a:pt x="1018" y="366"/>
                    <a:pt x="1018" y="366"/>
                    <a:pt x="1018" y="366"/>
                  </a:cubicBezTo>
                  <a:cubicBezTo>
                    <a:pt x="1041" y="376"/>
                    <a:pt x="1041" y="376"/>
                    <a:pt x="1041" y="376"/>
                  </a:cubicBezTo>
                  <a:moveTo>
                    <a:pt x="1011" y="367"/>
                  </a:moveTo>
                  <a:cubicBezTo>
                    <a:pt x="1005" y="364"/>
                    <a:pt x="999" y="361"/>
                    <a:pt x="992" y="359"/>
                  </a:cubicBezTo>
                  <a:cubicBezTo>
                    <a:pt x="1001" y="310"/>
                    <a:pt x="1017" y="233"/>
                    <a:pt x="1021" y="204"/>
                  </a:cubicBezTo>
                  <a:cubicBezTo>
                    <a:pt x="1000" y="223"/>
                    <a:pt x="961" y="266"/>
                    <a:pt x="925" y="302"/>
                  </a:cubicBezTo>
                  <a:cubicBezTo>
                    <a:pt x="922" y="295"/>
                    <a:pt x="920" y="289"/>
                    <a:pt x="916" y="284"/>
                  </a:cubicBezTo>
                  <a:cubicBezTo>
                    <a:pt x="968" y="234"/>
                    <a:pt x="1036" y="163"/>
                    <a:pt x="1046" y="156"/>
                  </a:cubicBezTo>
                  <a:cubicBezTo>
                    <a:pt x="1039" y="200"/>
                    <a:pt x="1021" y="300"/>
                    <a:pt x="1011" y="367"/>
                  </a:cubicBezTo>
                  <a:moveTo>
                    <a:pt x="929" y="309"/>
                  </a:moveTo>
                  <a:cubicBezTo>
                    <a:pt x="989" y="337"/>
                    <a:pt x="989" y="337"/>
                    <a:pt x="989" y="337"/>
                  </a:cubicBezTo>
                  <a:cubicBezTo>
                    <a:pt x="987" y="345"/>
                    <a:pt x="987" y="345"/>
                    <a:pt x="987" y="345"/>
                  </a:cubicBezTo>
                  <a:cubicBezTo>
                    <a:pt x="932" y="319"/>
                    <a:pt x="932" y="319"/>
                    <a:pt x="932" y="319"/>
                  </a:cubicBezTo>
                  <a:cubicBezTo>
                    <a:pt x="931" y="316"/>
                    <a:pt x="930" y="313"/>
                    <a:pt x="929" y="310"/>
                  </a:cubicBezTo>
                  <a:cubicBezTo>
                    <a:pt x="929" y="309"/>
                    <a:pt x="929" y="309"/>
                    <a:pt x="929" y="309"/>
                  </a:cubicBezTo>
                  <a:moveTo>
                    <a:pt x="986" y="348"/>
                  </a:moveTo>
                  <a:cubicBezTo>
                    <a:pt x="985" y="355"/>
                    <a:pt x="985" y="355"/>
                    <a:pt x="985" y="355"/>
                  </a:cubicBezTo>
                  <a:cubicBezTo>
                    <a:pt x="935" y="333"/>
                    <a:pt x="935" y="333"/>
                    <a:pt x="935" y="333"/>
                  </a:cubicBezTo>
                  <a:cubicBezTo>
                    <a:pt x="935" y="330"/>
                    <a:pt x="934" y="327"/>
                    <a:pt x="933" y="323"/>
                  </a:cubicBezTo>
                  <a:cubicBezTo>
                    <a:pt x="986" y="348"/>
                    <a:pt x="986" y="348"/>
                    <a:pt x="986" y="348"/>
                  </a:cubicBezTo>
                  <a:moveTo>
                    <a:pt x="976" y="355"/>
                  </a:moveTo>
                  <a:cubicBezTo>
                    <a:pt x="965" y="353"/>
                    <a:pt x="953" y="353"/>
                    <a:pt x="940" y="355"/>
                  </a:cubicBezTo>
                  <a:cubicBezTo>
                    <a:pt x="939" y="349"/>
                    <a:pt x="938" y="343"/>
                    <a:pt x="936" y="337"/>
                  </a:cubicBezTo>
                  <a:cubicBezTo>
                    <a:pt x="976" y="355"/>
                    <a:pt x="976" y="355"/>
                    <a:pt x="976" y="355"/>
                  </a:cubicBezTo>
                  <a:moveTo>
                    <a:pt x="988" y="503"/>
                  </a:moveTo>
                  <a:cubicBezTo>
                    <a:pt x="981" y="504"/>
                    <a:pt x="974" y="505"/>
                    <a:pt x="967" y="506"/>
                  </a:cubicBezTo>
                  <a:cubicBezTo>
                    <a:pt x="963" y="489"/>
                    <a:pt x="948" y="475"/>
                    <a:pt x="931" y="473"/>
                  </a:cubicBezTo>
                  <a:cubicBezTo>
                    <a:pt x="934" y="465"/>
                    <a:pt x="936" y="456"/>
                    <a:pt x="938" y="447"/>
                  </a:cubicBezTo>
                  <a:cubicBezTo>
                    <a:pt x="965" y="448"/>
                    <a:pt x="989" y="477"/>
                    <a:pt x="988" y="503"/>
                  </a:cubicBezTo>
                  <a:moveTo>
                    <a:pt x="995" y="511"/>
                  </a:moveTo>
                  <a:cubicBezTo>
                    <a:pt x="1084" y="499"/>
                    <a:pt x="1171" y="490"/>
                    <a:pt x="1178" y="498"/>
                  </a:cubicBezTo>
                  <a:cubicBezTo>
                    <a:pt x="1194" y="509"/>
                    <a:pt x="1214" y="663"/>
                    <a:pt x="1211" y="716"/>
                  </a:cubicBezTo>
                  <a:cubicBezTo>
                    <a:pt x="927" y="768"/>
                    <a:pt x="927" y="768"/>
                    <a:pt x="927" y="768"/>
                  </a:cubicBezTo>
                  <a:cubicBezTo>
                    <a:pt x="926" y="761"/>
                    <a:pt x="925" y="756"/>
                    <a:pt x="923" y="750"/>
                  </a:cubicBezTo>
                  <a:cubicBezTo>
                    <a:pt x="1021" y="735"/>
                    <a:pt x="1170" y="707"/>
                    <a:pt x="1182" y="695"/>
                  </a:cubicBezTo>
                  <a:cubicBezTo>
                    <a:pt x="1194" y="680"/>
                    <a:pt x="1172" y="533"/>
                    <a:pt x="1158" y="520"/>
                  </a:cubicBezTo>
                  <a:cubicBezTo>
                    <a:pt x="1144" y="505"/>
                    <a:pt x="839" y="550"/>
                    <a:pt x="825" y="570"/>
                  </a:cubicBezTo>
                  <a:cubicBezTo>
                    <a:pt x="811" y="584"/>
                    <a:pt x="830" y="667"/>
                    <a:pt x="841" y="722"/>
                  </a:cubicBezTo>
                  <a:cubicBezTo>
                    <a:pt x="835" y="723"/>
                    <a:pt x="829" y="724"/>
                    <a:pt x="823" y="725"/>
                  </a:cubicBezTo>
                  <a:cubicBezTo>
                    <a:pt x="811" y="654"/>
                    <a:pt x="794" y="556"/>
                    <a:pt x="806" y="547"/>
                  </a:cubicBezTo>
                  <a:cubicBezTo>
                    <a:pt x="814" y="536"/>
                    <a:pt x="905" y="522"/>
                    <a:pt x="995" y="511"/>
                  </a:cubicBezTo>
                  <a:moveTo>
                    <a:pt x="795" y="541"/>
                  </a:moveTo>
                  <a:cubicBezTo>
                    <a:pt x="792" y="543"/>
                    <a:pt x="791" y="551"/>
                    <a:pt x="791" y="564"/>
                  </a:cubicBezTo>
                  <a:cubicBezTo>
                    <a:pt x="778" y="576"/>
                    <a:pt x="763" y="584"/>
                    <a:pt x="747" y="587"/>
                  </a:cubicBezTo>
                  <a:cubicBezTo>
                    <a:pt x="751" y="560"/>
                    <a:pt x="754" y="537"/>
                    <a:pt x="756" y="530"/>
                  </a:cubicBezTo>
                  <a:cubicBezTo>
                    <a:pt x="788" y="544"/>
                    <a:pt x="836" y="511"/>
                    <a:pt x="832" y="474"/>
                  </a:cubicBezTo>
                  <a:cubicBezTo>
                    <a:pt x="839" y="475"/>
                    <a:pt x="845" y="476"/>
                    <a:pt x="851" y="476"/>
                  </a:cubicBezTo>
                  <a:cubicBezTo>
                    <a:pt x="848" y="491"/>
                    <a:pt x="837" y="511"/>
                    <a:pt x="823" y="530"/>
                  </a:cubicBezTo>
                  <a:cubicBezTo>
                    <a:pt x="808" y="534"/>
                    <a:pt x="798" y="538"/>
                    <a:pt x="795" y="541"/>
                  </a:cubicBezTo>
                  <a:moveTo>
                    <a:pt x="576" y="580"/>
                  </a:moveTo>
                  <a:cubicBezTo>
                    <a:pt x="570" y="578"/>
                    <a:pt x="564" y="577"/>
                    <a:pt x="558" y="576"/>
                  </a:cubicBezTo>
                  <a:cubicBezTo>
                    <a:pt x="554" y="565"/>
                    <a:pt x="557" y="555"/>
                    <a:pt x="562" y="551"/>
                  </a:cubicBezTo>
                  <a:cubicBezTo>
                    <a:pt x="566" y="554"/>
                    <a:pt x="571" y="556"/>
                    <a:pt x="575" y="558"/>
                  </a:cubicBezTo>
                  <a:cubicBezTo>
                    <a:pt x="573" y="564"/>
                    <a:pt x="573" y="572"/>
                    <a:pt x="576" y="580"/>
                  </a:cubicBezTo>
                  <a:moveTo>
                    <a:pt x="544" y="575"/>
                  </a:moveTo>
                  <a:cubicBezTo>
                    <a:pt x="536" y="575"/>
                    <a:pt x="529" y="575"/>
                    <a:pt x="521" y="576"/>
                  </a:cubicBezTo>
                  <a:cubicBezTo>
                    <a:pt x="514" y="559"/>
                    <a:pt x="519" y="537"/>
                    <a:pt x="540" y="528"/>
                  </a:cubicBezTo>
                  <a:cubicBezTo>
                    <a:pt x="543" y="533"/>
                    <a:pt x="547" y="538"/>
                    <a:pt x="551" y="543"/>
                  </a:cubicBezTo>
                  <a:cubicBezTo>
                    <a:pt x="546" y="549"/>
                    <a:pt x="542" y="562"/>
                    <a:pt x="544" y="575"/>
                  </a:cubicBezTo>
                  <a:moveTo>
                    <a:pt x="514" y="577"/>
                  </a:moveTo>
                  <a:cubicBezTo>
                    <a:pt x="501" y="579"/>
                    <a:pt x="489" y="583"/>
                    <a:pt x="477" y="589"/>
                  </a:cubicBezTo>
                  <a:cubicBezTo>
                    <a:pt x="459" y="565"/>
                    <a:pt x="474" y="505"/>
                    <a:pt x="532" y="499"/>
                  </a:cubicBezTo>
                  <a:cubicBezTo>
                    <a:pt x="532" y="506"/>
                    <a:pt x="534" y="513"/>
                    <a:pt x="536" y="520"/>
                  </a:cubicBezTo>
                  <a:cubicBezTo>
                    <a:pt x="511" y="529"/>
                    <a:pt x="503" y="558"/>
                    <a:pt x="514" y="577"/>
                  </a:cubicBezTo>
                  <a:moveTo>
                    <a:pt x="646" y="343"/>
                  </a:moveTo>
                  <a:cubicBezTo>
                    <a:pt x="641" y="346"/>
                    <a:pt x="635" y="349"/>
                    <a:pt x="630" y="352"/>
                  </a:cubicBezTo>
                  <a:cubicBezTo>
                    <a:pt x="571" y="339"/>
                    <a:pt x="571" y="339"/>
                    <a:pt x="571" y="339"/>
                  </a:cubicBezTo>
                  <a:cubicBezTo>
                    <a:pt x="574" y="327"/>
                    <a:pt x="574" y="327"/>
                    <a:pt x="574" y="327"/>
                  </a:cubicBezTo>
                  <a:cubicBezTo>
                    <a:pt x="646" y="343"/>
                    <a:pt x="646" y="343"/>
                    <a:pt x="646" y="343"/>
                  </a:cubicBezTo>
                  <a:moveTo>
                    <a:pt x="575" y="324"/>
                  </a:moveTo>
                  <a:cubicBezTo>
                    <a:pt x="578" y="312"/>
                    <a:pt x="578" y="312"/>
                    <a:pt x="578" y="312"/>
                  </a:cubicBezTo>
                  <a:cubicBezTo>
                    <a:pt x="679" y="334"/>
                    <a:pt x="679" y="334"/>
                    <a:pt x="679" y="334"/>
                  </a:cubicBezTo>
                  <a:cubicBezTo>
                    <a:pt x="670" y="335"/>
                    <a:pt x="661" y="337"/>
                    <a:pt x="652" y="341"/>
                  </a:cubicBezTo>
                  <a:cubicBezTo>
                    <a:pt x="575" y="324"/>
                    <a:pt x="575" y="324"/>
                    <a:pt x="575" y="324"/>
                  </a:cubicBezTo>
                  <a:moveTo>
                    <a:pt x="626" y="355"/>
                  </a:moveTo>
                  <a:cubicBezTo>
                    <a:pt x="622" y="358"/>
                    <a:pt x="618" y="361"/>
                    <a:pt x="614" y="364"/>
                  </a:cubicBezTo>
                  <a:cubicBezTo>
                    <a:pt x="567" y="354"/>
                    <a:pt x="567" y="354"/>
                    <a:pt x="567" y="354"/>
                  </a:cubicBezTo>
                  <a:cubicBezTo>
                    <a:pt x="570" y="342"/>
                    <a:pt x="570" y="342"/>
                    <a:pt x="570" y="342"/>
                  </a:cubicBezTo>
                  <a:cubicBezTo>
                    <a:pt x="626" y="355"/>
                    <a:pt x="626" y="355"/>
                    <a:pt x="626" y="355"/>
                  </a:cubicBezTo>
                  <a:moveTo>
                    <a:pt x="611" y="367"/>
                  </a:moveTo>
                  <a:cubicBezTo>
                    <a:pt x="608" y="370"/>
                    <a:pt x="605" y="373"/>
                    <a:pt x="602" y="377"/>
                  </a:cubicBezTo>
                  <a:cubicBezTo>
                    <a:pt x="564" y="368"/>
                    <a:pt x="564" y="368"/>
                    <a:pt x="564" y="368"/>
                  </a:cubicBezTo>
                  <a:cubicBezTo>
                    <a:pt x="566" y="357"/>
                    <a:pt x="566" y="357"/>
                    <a:pt x="566" y="357"/>
                  </a:cubicBezTo>
                  <a:cubicBezTo>
                    <a:pt x="611" y="367"/>
                    <a:pt x="611" y="367"/>
                    <a:pt x="611" y="367"/>
                  </a:cubicBezTo>
                  <a:moveTo>
                    <a:pt x="599" y="380"/>
                  </a:moveTo>
                  <a:cubicBezTo>
                    <a:pt x="596" y="383"/>
                    <a:pt x="594" y="387"/>
                    <a:pt x="591" y="391"/>
                  </a:cubicBezTo>
                  <a:cubicBezTo>
                    <a:pt x="559" y="384"/>
                    <a:pt x="559" y="384"/>
                    <a:pt x="559" y="384"/>
                  </a:cubicBezTo>
                  <a:cubicBezTo>
                    <a:pt x="563" y="371"/>
                    <a:pt x="563" y="371"/>
                    <a:pt x="563" y="371"/>
                  </a:cubicBezTo>
                  <a:cubicBezTo>
                    <a:pt x="599" y="380"/>
                    <a:pt x="599" y="380"/>
                    <a:pt x="599" y="380"/>
                  </a:cubicBezTo>
                  <a:moveTo>
                    <a:pt x="590" y="394"/>
                  </a:moveTo>
                  <a:cubicBezTo>
                    <a:pt x="588" y="398"/>
                    <a:pt x="586" y="402"/>
                    <a:pt x="584" y="405"/>
                  </a:cubicBezTo>
                  <a:cubicBezTo>
                    <a:pt x="555" y="399"/>
                    <a:pt x="555" y="399"/>
                    <a:pt x="555" y="399"/>
                  </a:cubicBezTo>
                  <a:cubicBezTo>
                    <a:pt x="559" y="387"/>
                    <a:pt x="559" y="387"/>
                    <a:pt x="559" y="387"/>
                  </a:cubicBezTo>
                  <a:cubicBezTo>
                    <a:pt x="590" y="394"/>
                    <a:pt x="590" y="394"/>
                    <a:pt x="590" y="394"/>
                  </a:cubicBezTo>
                  <a:moveTo>
                    <a:pt x="583" y="409"/>
                  </a:moveTo>
                  <a:cubicBezTo>
                    <a:pt x="582" y="413"/>
                    <a:pt x="581" y="416"/>
                    <a:pt x="581" y="420"/>
                  </a:cubicBezTo>
                  <a:cubicBezTo>
                    <a:pt x="552" y="414"/>
                    <a:pt x="552" y="414"/>
                    <a:pt x="552" y="414"/>
                  </a:cubicBezTo>
                  <a:cubicBezTo>
                    <a:pt x="555" y="402"/>
                    <a:pt x="555" y="402"/>
                    <a:pt x="555" y="402"/>
                  </a:cubicBezTo>
                  <a:cubicBezTo>
                    <a:pt x="583" y="409"/>
                    <a:pt x="583" y="409"/>
                    <a:pt x="583" y="409"/>
                  </a:cubicBezTo>
                  <a:moveTo>
                    <a:pt x="580" y="424"/>
                  </a:moveTo>
                  <a:cubicBezTo>
                    <a:pt x="580" y="428"/>
                    <a:pt x="580" y="431"/>
                    <a:pt x="581" y="435"/>
                  </a:cubicBezTo>
                  <a:cubicBezTo>
                    <a:pt x="548" y="428"/>
                    <a:pt x="548" y="428"/>
                    <a:pt x="548" y="428"/>
                  </a:cubicBezTo>
                  <a:cubicBezTo>
                    <a:pt x="551" y="417"/>
                    <a:pt x="551" y="417"/>
                    <a:pt x="551" y="417"/>
                  </a:cubicBezTo>
                  <a:cubicBezTo>
                    <a:pt x="580" y="424"/>
                    <a:pt x="580" y="424"/>
                    <a:pt x="580" y="424"/>
                  </a:cubicBezTo>
                  <a:moveTo>
                    <a:pt x="582" y="439"/>
                  </a:moveTo>
                  <a:cubicBezTo>
                    <a:pt x="582" y="442"/>
                    <a:pt x="583" y="444"/>
                    <a:pt x="584" y="447"/>
                  </a:cubicBezTo>
                  <a:cubicBezTo>
                    <a:pt x="582" y="447"/>
                    <a:pt x="579" y="448"/>
                    <a:pt x="577" y="449"/>
                  </a:cubicBezTo>
                  <a:cubicBezTo>
                    <a:pt x="544" y="441"/>
                    <a:pt x="544" y="441"/>
                    <a:pt x="544" y="441"/>
                  </a:cubicBezTo>
                  <a:cubicBezTo>
                    <a:pt x="547" y="431"/>
                    <a:pt x="547" y="431"/>
                    <a:pt x="547" y="431"/>
                  </a:cubicBezTo>
                  <a:cubicBezTo>
                    <a:pt x="582" y="439"/>
                    <a:pt x="582" y="439"/>
                    <a:pt x="582" y="439"/>
                  </a:cubicBezTo>
                  <a:moveTo>
                    <a:pt x="570" y="451"/>
                  </a:moveTo>
                  <a:cubicBezTo>
                    <a:pt x="565" y="453"/>
                    <a:pt x="560" y="455"/>
                    <a:pt x="556" y="458"/>
                  </a:cubicBezTo>
                  <a:cubicBezTo>
                    <a:pt x="541" y="454"/>
                    <a:pt x="541" y="454"/>
                    <a:pt x="541" y="454"/>
                  </a:cubicBezTo>
                  <a:cubicBezTo>
                    <a:pt x="543" y="444"/>
                    <a:pt x="543" y="444"/>
                    <a:pt x="543" y="444"/>
                  </a:cubicBezTo>
                  <a:cubicBezTo>
                    <a:pt x="570" y="451"/>
                    <a:pt x="570" y="451"/>
                    <a:pt x="570" y="451"/>
                  </a:cubicBezTo>
                  <a:moveTo>
                    <a:pt x="552" y="460"/>
                  </a:moveTo>
                  <a:cubicBezTo>
                    <a:pt x="548" y="464"/>
                    <a:pt x="544" y="467"/>
                    <a:pt x="542" y="471"/>
                  </a:cubicBezTo>
                  <a:cubicBezTo>
                    <a:pt x="540" y="471"/>
                    <a:pt x="538" y="471"/>
                    <a:pt x="536" y="471"/>
                  </a:cubicBezTo>
                  <a:cubicBezTo>
                    <a:pt x="540" y="458"/>
                    <a:pt x="540" y="458"/>
                    <a:pt x="540" y="458"/>
                  </a:cubicBezTo>
                  <a:cubicBezTo>
                    <a:pt x="552" y="460"/>
                    <a:pt x="552" y="460"/>
                    <a:pt x="552" y="460"/>
                  </a:cubicBezTo>
                  <a:moveTo>
                    <a:pt x="753" y="342"/>
                  </a:moveTo>
                  <a:cubicBezTo>
                    <a:pt x="573" y="302"/>
                    <a:pt x="573" y="302"/>
                    <a:pt x="573" y="302"/>
                  </a:cubicBezTo>
                  <a:cubicBezTo>
                    <a:pt x="529" y="470"/>
                    <a:pt x="529" y="470"/>
                    <a:pt x="529" y="470"/>
                  </a:cubicBezTo>
                  <a:cubicBezTo>
                    <a:pt x="518" y="470"/>
                    <a:pt x="509" y="471"/>
                    <a:pt x="500" y="472"/>
                  </a:cubicBezTo>
                  <a:cubicBezTo>
                    <a:pt x="555" y="256"/>
                    <a:pt x="555" y="256"/>
                    <a:pt x="555" y="256"/>
                  </a:cubicBezTo>
                  <a:cubicBezTo>
                    <a:pt x="717" y="294"/>
                    <a:pt x="717" y="294"/>
                    <a:pt x="717" y="294"/>
                  </a:cubicBezTo>
                  <a:cubicBezTo>
                    <a:pt x="732" y="245"/>
                    <a:pt x="732" y="245"/>
                    <a:pt x="732" y="245"/>
                  </a:cubicBezTo>
                  <a:cubicBezTo>
                    <a:pt x="743" y="270"/>
                    <a:pt x="751" y="293"/>
                    <a:pt x="758" y="311"/>
                  </a:cubicBezTo>
                  <a:cubicBezTo>
                    <a:pt x="753" y="342"/>
                    <a:pt x="753" y="342"/>
                    <a:pt x="753" y="342"/>
                  </a:cubicBezTo>
                  <a:moveTo>
                    <a:pt x="537" y="480"/>
                  </a:moveTo>
                  <a:cubicBezTo>
                    <a:pt x="535" y="483"/>
                    <a:pt x="534" y="487"/>
                    <a:pt x="533" y="490"/>
                  </a:cubicBezTo>
                  <a:cubicBezTo>
                    <a:pt x="466" y="494"/>
                    <a:pt x="447" y="567"/>
                    <a:pt x="470" y="592"/>
                  </a:cubicBezTo>
                  <a:cubicBezTo>
                    <a:pt x="458" y="598"/>
                    <a:pt x="447" y="605"/>
                    <a:pt x="437" y="613"/>
                  </a:cubicBezTo>
                  <a:cubicBezTo>
                    <a:pt x="412" y="578"/>
                    <a:pt x="435" y="467"/>
                    <a:pt x="537" y="480"/>
                  </a:cubicBezTo>
                  <a:moveTo>
                    <a:pt x="382" y="819"/>
                  </a:moveTo>
                  <a:cubicBezTo>
                    <a:pt x="376" y="816"/>
                    <a:pt x="376" y="816"/>
                    <a:pt x="376" y="816"/>
                  </a:cubicBezTo>
                  <a:cubicBezTo>
                    <a:pt x="383" y="798"/>
                    <a:pt x="383" y="798"/>
                    <a:pt x="383" y="798"/>
                  </a:cubicBezTo>
                  <a:cubicBezTo>
                    <a:pt x="384" y="801"/>
                    <a:pt x="385" y="804"/>
                    <a:pt x="387" y="807"/>
                  </a:cubicBezTo>
                  <a:cubicBezTo>
                    <a:pt x="382" y="819"/>
                    <a:pt x="382" y="819"/>
                    <a:pt x="382" y="819"/>
                  </a:cubicBezTo>
                  <a:moveTo>
                    <a:pt x="388" y="810"/>
                  </a:moveTo>
                  <a:cubicBezTo>
                    <a:pt x="392" y="816"/>
                    <a:pt x="396" y="822"/>
                    <a:pt x="400" y="827"/>
                  </a:cubicBezTo>
                  <a:cubicBezTo>
                    <a:pt x="395" y="825"/>
                    <a:pt x="390" y="822"/>
                    <a:pt x="384" y="820"/>
                  </a:cubicBezTo>
                  <a:cubicBezTo>
                    <a:pt x="388" y="810"/>
                    <a:pt x="388" y="810"/>
                    <a:pt x="388" y="810"/>
                  </a:cubicBezTo>
                  <a:moveTo>
                    <a:pt x="373" y="815"/>
                  </a:moveTo>
                  <a:cubicBezTo>
                    <a:pt x="367" y="812"/>
                    <a:pt x="367" y="812"/>
                    <a:pt x="367" y="812"/>
                  </a:cubicBezTo>
                  <a:cubicBezTo>
                    <a:pt x="378" y="785"/>
                    <a:pt x="378" y="785"/>
                    <a:pt x="378" y="785"/>
                  </a:cubicBezTo>
                  <a:cubicBezTo>
                    <a:pt x="378" y="787"/>
                    <a:pt x="378" y="787"/>
                    <a:pt x="378" y="787"/>
                  </a:cubicBezTo>
                  <a:cubicBezTo>
                    <a:pt x="379" y="789"/>
                    <a:pt x="380" y="792"/>
                    <a:pt x="381" y="795"/>
                  </a:cubicBezTo>
                  <a:cubicBezTo>
                    <a:pt x="373" y="815"/>
                    <a:pt x="373" y="815"/>
                    <a:pt x="373" y="815"/>
                  </a:cubicBezTo>
                  <a:moveTo>
                    <a:pt x="349" y="709"/>
                  </a:moveTo>
                  <a:cubicBezTo>
                    <a:pt x="354" y="711"/>
                    <a:pt x="354" y="711"/>
                    <a:pt x="354" y="711"/>
                  </a:cubicBezTo>
                  <a:cubicBezTo>
                    <a:pt x="323" y="792"/>
                    <a:pt x="323" y="792"/>
                    <a:pt x="323" y="792"/>
                  </a:cubicBezTo>
                  <a:cubicBezTo>
                    <a:pt x="318" y="789"/>
                    <a:pt x="318" y="789"/>
                    <a:pt x="318" y="789"/>
                  </a:cubicBezTo>
                  <a:cubicBezTo>
                    <a:pt x="349" y="709"/>
                    <a:pt x="349" y="709"/>
                    <a:pt x="349" y="709"/>
                  </a:cubicBezTo>
                  <a:moveTo>
                    <a:pt x="315" y="788"/>
                  </a:moveTo>
                  <a:cubicBezTo>
                    <a:pt x="313" y="787"/>
                    <a:pt x="311" y="786"/>
                    <a:pt x="309" y="785"/>
                  </a:cubicBezTo>
                  <a:cubicBezTo>
                    <a:pt x="317" y="763"/>
                    <a:pt x="334" y="722"/>
                    <a:pt x="339" y="706"/>
                  </a:cubicBezTo>
                  <a:cubicBezTo>
                    <a:pt x="346" y="708"/>
                    <a:pt x="346" y="708"/>
                    <a:pt x="346" y="708"/>
                  </a:cubicBezTo>
                  <a:cubicBezTo>
                    <a:pt x="315" y="788"/>
                    <a:pt x="315" y="788"/>
                    <a:pt x="315" y="788"/>
                  </a:cubicBezTo>
                  <a:moveTo>
                    <a:pt x="357" y="712"/>
                  </a:moveTo>
                  <a:cubicBezTo>
                    <a:pt x="363" y="714"/>
                    <a:pt x="363" y="714"/>
                    <a:pt x="363" y="714"/>
                  </a:cubicBezTo>
                  <a:cubicBezTo>
                    <a:pt x="331" y="796"/>
                    <a:pt x="331" y="796"/>
                    <a:pt x="331" y="796"/>
                  </a:cubicBezTo>
                  <a:cubicBezTo>
                    <a:pt x="325" y="793"/>
                    <a:pt x="325" y="793"/>
                    <a:pt x="325" y="793"/>
                  </a:cubicBezTo>
                  <a:cubicBezTo>
                    <a:pt x="357" y="712"/>
                    <a:pt x="357" y="712"/>
                    <a:pt x="357" y="712"/>
                  </a:cubicBezTo>
                  <a:moveTo>
                    <a:pt x="365" y="715"/>
                  </a:moveTo>
                  <a:cubicBezTo>
                    <a:pt x="371" y="717"/>
                    <a:pt x="371" y="717"/>
                    <a:pt x="371" y="717"/>
                  </a:cubicBezTo>
                  <a:cubicBezTo>
                    <a:pt x="339" y="799"/>
                    <a:pt x="339" y="799"/>
                    <a:pt x="339" y="799"/>
                  </a:cubicBezTo>
                  <a:cubicBezTo>
                    <a:pt x="333" y="797"/>
                    <a:pt x="333" y="797"/>
                    <a:pt x="333" y="797"/>
                  </a:cubicBezTo>
                  <a:cubicBezTo>
                    <a:pt x="365" y="715"/>
                    <a:pt x="365" y="715"/>
                    <a:pt x="365" y="715"/>
                  </a:cubicBezTo>
                  <a:moveTo>
                    <a:pt x="371" y="724"/>
                  </a:moveTo>
                  <a:cubicBezTo>
                    <a:pt x="370" y="730"/>
                    <a:pt x="370" y="737"/>
                    <a:pt x="370" y="743"/>
                  </a:cubicBezTo>
                  <a:cubicBezTo>
                    <a:pt x="347" y="803"/>
                    <a:pt x="347" y="803"/>
                    <a:pt x="347" y="803"/>
                  </a:cubicBezTo>
                  <a:cubicBezTo>
                    <a:pt x="341" y="800"/>
                    <a:pt x="341" y="800"/>
                    <a:pt x="341" y="800"/>
                  </a:cubicBezTo>
                  <a:cubicBezTo>
                    <a:pt x="371" y="724"/>
                    <a:pt x="371" y="724"/>
                    <a:pt x="371" y="724"/>
                  </a:cubicBezTo>
                  <a:moveTo>
                    <a:pt x="371" y="750"/>
                  </a:moveTo>
                  <a:cubicBezTo>
                    <a:pt x="371" y="755"/>
                    <a:pt x="372" y="759"/>
                    <a:pt x="372" y="764"/>
                  </a:cubicBezTo>
                  <a:cubicBezTo>
                    <a:pt x="356" y="807"/>
                    <a:pt x="356" y="807"/>
                    <a:pt x="356" y="807"/>
                  </a:cubicBezTo>
                  <a:cubicBezTo>
                    <a:pt x="350" y="804"/>
                    <a:pt x="350" y="804"/>
                    <a:pt x="350" y="804"/>
                  </a:cubicBezTo>
                  <a:cubicBezTo>
                    <a:pt x="371" y="750"/>
                    <a:pt x="371" y="750"/>
                    <a:pt x="371" y="750"/>
                  </a:cubicBezTo>
                  <a:moveTo>
                    <a:pt x="373" y="769"/>
                  </a:moveTo>
                  <a:cubicBezTo>
                    <a:pt x="374" y="773"/>
                    <a:pt x="375" y="777"/>
                    <a:pt x="376" y="781"/>
                  </a:cubicBezTo>
                  <a:cubicBezTo>
                    <a:pt x="365" y="811"/>
                    <a:pt x="365" y="811"/>
                    <a:pt x="365" y="811"/>
                  </a:cubicBezTo>
                  <a:cubicBezTo>
                    <a:pt x="358" y="808"/>
                    <a:pt x="358" y="808"/>
                    <a:pt x="358" y="808"/>
                  </a:cubicBezTo>
                  <a:cubicBezTo>
                    <a:pt x="373" y="769"/>
                    <a:pt x="373" y="769"/>
                    <a:pt x="373" y="769"/>
                  </a:cubicBezTo>
                  <a:moveTo>
                    <a:pt x="388" y="785"/>
                  </a:moveTo>
                  <a:cubicBezTo>
                    <a:pt x="359" y="711"/>
                    <a:pt x="403" y="653"/>
                    <a:pt x="444" y="620"/>
                  </a:cubicBezTo>
                  <a:cubicBezTo>
                    <a:pt x="491" y="581"/>
                    <a:pt x="565" y="558"/>
                    <a:pt x="638" y="622"/>
                  </a:cubicBezTo>
                  <a:cubicBezTo>
                    <a:pt x="663" y="645"/>
                    <a:pt x="695" y="707"/>
                    <a:pt x="700" y="756"/>
                  </a:cubicBezTo>
                  <a:cubicBezTo>
                    <a:pt x="693" y="757"/>
                    <a:pt x="686" y="759"/>
                    <a:pt x="679" y="761"/>
                  </a:cubicBezTo>
                  <a:cubicBezTo>
                    <a:pt x="675" y="712"/>
                    <a:pt x="633" y="654"/>
                    <a:pt x="603" y="633"/>
                  </a:cubicBezTo>
                  <a:cubicBezTo>
                    <a:pt x="640" y="671"/>
                    <a:pt x="670" y="725"/>
                    <a:pt x="671" y="762"/>
                  </a:cubicBezTo>
                  <a:cubicBezTo>
                    <a:pt x="663" y="764"/>
                    <a:pt x="654" y="766"/>
                    <a:pt x="646" y="768"/>
                  </a:cubicBezTo>
                  <a:cubicBezTo>
                    <a:pt x="644" y="738"/>
                    <a:pt x="632" y="705"/>
                    <a:pt x="610" y="674"/>
                  </a:cubicBezTo>
                  <a:cubicBezTo>
                    <a:pt x="568" y="615"/>
                    <a:pt x="497" y="613"/>
                    <a:pt x="454" y="643"/>
                  </a:cubicBezTo>
                  <a:cubicBezTo>
                    <a:pt x="409" y="674"/>
                    <a:pt x="390" y="732"/>
                    <a:pt x="408" y="772"/>
                  </a:cubicBezTo>
                  <a:cubicBezTo>
                    <a:pt x="440" y="844"/>
                    <a:pt x="525" y="830"/>
                    <a:pt x="561" y="780"/>
                  </a:cubicBezTo>
                  <a:cubicBezTo>
                    <a:pt x="560" y="795"/>
                    <a:pt x="558" y="810"/>
                    <a:pt x="556" y="826"/>
                  </a:cubicBezTo>
                  <a:cubicBezTo>
                    <a:pt x="503" y="880"/>
                    <a:pt x="418" y="862"/>
                    <a:pt x="388" y="785"/>
                  </a:cubicBezTo>
                  <a:moveTo>
                    <a:pt x="536" y="937"/>
                  </a:moveTo>
                  <a:cubicBezTo>
                    <a:pt x="535" y="950"/>
                    <a:pt x="535" y="964"/>
                    <a:pt x="537" y="977"/>
                  </a:cubicBezTo>
                  <a:cubicBezTo>
                    <a:pt x="521" y="986"/>
                    <a:pt x="495" y="992"/>
                    <a:pt x="476" y="993"/>
                  </a:cubicBezTo>
                  <a:cubicBezTo>
                    <a:pt x="480" y="982"/>
                    <a:pt x="484" y="969"/>
                    <a:pt x="486" y="955"/>
                  </a:cubicBezTo>
                  <a:cubicBezTo>
                    <a:pt x="503" y="954"/>
                    <a:pt x="521" y="946"/>
                    <a:pt x="536" y="937"/>
                  </a:cubicBezTo>
                  <a:moveTo>
                    <a:pt x="539" y="984"/>
                  </a:moveTo>
                  <a:cubicBezTo>
                    <a:pt x="541" y="995"/>
                    <a:pt x="546" y="1006"/>
                    <a:pt x="552" y="1016"/>
                  </a:cubicBezTo>
                  <a:cubicBezTo>
                    <a:pt x="530" y="1036"/>
                    <a:pt x="475" y="1045"/>
                    <a:pt x="449" y="1046"/>
                  </a:cubicBezTo>
                  <a:cubicBezTo>
                    <a:pt x="458" y="1032"/>
                    <a:pt x="466" y="1018"/>
                    <a:pt x="473" y="1001"/>
                  </a:cubicBezTo>
                  <a:cubicBezTo>
                    <a:pt x="493" y="1001"/>
                    <a:pt x="521" y="994"/>
                    <a:pt x="539" y="984"/>
                  </a:cubicBezTo>
                  <a:moveTo>
                    <a:pt x="460" y="1053"/>
                  </a:moveTo>
                  <a:cubicBezTo>
                    <a:pt x="470" y="1052"/>
                    <a:pt x="481" y="1051"/>
                    <a:pt x="493" y="1048"/>
                  </a:cubicBezTo>
                  <a:cubicBezTo>
                    <a:pt x="496" y="1058"/>
                    <a:pt x="500" y="1067"/>
                    <a:pt x="506" y="1076"/>
                  </a:cubicBezTo>
                  <a:cubicBezTo>
                    <a:pt x="498" y="1085"/>
                    <a:pt x="498" y="1085"/>
                    <a:pt x="498" y="1085"/>
                  </a:cubicBezTo>
                  <a:cubicBezTo>
                    <a:pt x="480" y="1066"/>
                    <a:pt x="480" y="1066"/>
                    <a:pt x="480" y="1066"/>
                  </a:cubicBezTo>
                  <a:cubicBezTo>
                    <a:pt x="471" y="1077"/>
                    <a:pt x="471" y="1077"/>
                    <a:pt x="471" y="1077"/>
                  </a:cubicBezTo>
                  <a:cubicBezTo>
                    <a:pt x="466" y="1070"/>
                    <a:pt x="462" y="1062"/>
                    <a:pt x="460" y="1053"/>
                  </a:cubicBezTo>
                  <a:moveTo>
                    <a:pt x="521" y="1070"/>
                  </a:moveTo>
                  <a:cubicBezTo>
                    <a:pt x="581" y="1128"/>
                    <a:pt x="581" y="1128"/>
                    <a:pt x="581" y="1128"/>
                  </a:cubicBezTo>
                  <a:cubicBezTo>
                    <a:pt x="574" y="1065"/>
                    <a:pt x="574" y="1065"/>
                    <a:pt x="574" y="1065"/>
                  </a:cubicBezTo>
                  <a:cubicBezTo>
                    <a:pt x="631" y="1089"/>
                    <a:pt x="631" y="1089"/>
                    <a:pt x="631" y="1089"/>
                  </a:cubicBezTo>
                  <a:cubicBezTo>
                    <a:pt x="597" y="1012"/>
                    <a:pt x="597" y="1012"/>
                    <a:pt x="597" y="1012"/>
                  </a:cubicBezTo>
                  <a:cubicBezTo>
                    <a:pt x="622" y="1002"/>
                    <a:pt x="622" y="1002"/>
                    <a:pt x="622" y="1002"/>
                  </a:cubicBezTo>
                  <a:cubicBezTo>
                    <a:pt x="671" y="1111"/>
                    <a:pt x="671" y="1111"/>
                    <a:pt x="671" y="1111"/>
                  </a:cubicBezTo>
                  <a:cubicBezTo>
                    <a:pt x="649" y="1128"/>
                    <a:pt x="649" y="1128"/>
                    <a:pt x="649" y="1128"/>
                  </a:cubicBezTo>
                  <a:cubicBezTo>
                    <a:pt x="602" y="1103"/>
                    <a:pt x="602" y="1103"/>
                    <a:pt x="602" y="1103"/>
                  </a:cubicBezTo>
                  <a:cubicBezTo>
                    <a:pt x="616" y="1156"/>
                    <a:pt x="616" y="1156"/>
                    <a:pt x="616" y="1156"/>
                  </a:cubicBezTo>
                  <a:cubicBezTo>
                    <a:pt x="591" y="1177"/>
                    <a:pt x="591" y="1177"/>
                    <a:pt x="591" y="1177"/>
                  </a:cubicBezTo>
                  <a:cubicBezTo>
                    <a:pt x="502" y="1089"/>
                    <a:pt x="502" y="1089"/>
                    <a:pt x="502" y="1089"/>
                  </a:cubicBezTo>
                  <a:cubicBezTo>
                    <a:pt x="521" y="1070"/>
                    <a:pt x="521" y="1070"/>
                    <a:pt x="521" y="1070"/>
                  </a:cubicBezTo>
                  <a:moveTo>
                    <a:pt x="875" y="1275"/>
                  </a:moveTo>
                  <a:cubicBezTo>
                    <a:pt x="906" y="1312"/>
                    <a:pt x="906" y="1312"/>
                    <a:pt x="906" y="1312"/>
                  </a:cubicBezTo>
                  <a:cubicBezTo>
                    <a:pt x="887" y="1314"/>
                    <a:pt x="870" y="1312"/>
                    <a:pt x="857" y="1307"/>
                  </a:cubicBezTo>
                  <a:cubicBezTo>
                    <a:pt x="865" y="1296"/>
                    <a:pt x="871" y="1285"/>
                    <a:pt x="875" y="1275"/>
                  </a:cubicBezTo>
                  <a:moveTo>
                    <a:pt x="877" y="1269"/>
                  </a:moveTo>
                  <a:cubicBezTo>
                    <a:pt x="878" y="1266"/>
                    <a:pt x="879" y="1262"/>
                    <a:pt x="880" y="1259"/>
                  </a:cubicBezTo>
                  <a:cubicBezTo>
                    <a:pt x="891" y="1261"/>
                    <a:pt x="902" y="1260"/>
                    <a:pt x="912" y="1258"/>
                  </a:cubicBezTo>
                  <a:cubicBezTo>
                    <a:pt x="909" y="1308"/>
                    <a:pt x="909" y="1308"/>
                    <a:pt x="909" y="1308"/>
                  </a:cubicBezTo>
                  <a:cubicBezTo>
                    <a:pt x="877" y="1269"/>
                    <a:pt x="877" y="1269"/>
                    <a:pt x="877" y="1269"/>
                  </a:cubicBezTo>
                  <a:moveTo>
                    <a:pt x="882" y="1250"/>
                  </a:moveTo>
                  <a:cubicBezTo>
                    <a:pt x="883" y="1246"/>
                    <a:pt x="883" y="1242"/>
                    <a:pt x="883" y="1238"/>
                  </a:cubicBezTo>
                  <a:cubicBezTo>
                    <a:pt x="928" y="1232"/>
                    <a:pt x="944" y="1174"/>
                    <a:pt x="916" y="1141"/>
                  </a:cubicBezTo>
                  <a:cubicBezTo>
                    <a:pt x="918" y="1138"/>
                    <a:pt x="921" y="1134"/>
                    <a:pt x="923" y="1131"/>
                  </a:cubicBezTo>
                  <a:cubicBezTo>
                    <a:pt x="975" y="1165"/>
                    <a:pt x="951" y="1255"/>
                    <a:pt x="882" y="1250"/>
                  </a:cubicBezTo>
                  <a:moveTo>
                    <a:pt x="917" y="1260"/>
                  </a:moveTo>
                  <a:cubicBezTo>
                    <a:pt x="967" y="1288"/>
                    <a:pt x="967" y="1288"/>
                    <a:pt x="967" y="1288"/>
                  </a:cubicBezTo>
                  <a:cubicBezTo>
                    <a:pt x="951" y="1300"/>
                    <a:pt x="933" y="1308"/>
                    <a:pt x="914" y="1311"/>
                  </a:cubicBezTo>
                  <a:cubicBezTo>
                    <a:pt x="917" y="1260"/>
                    <a:pt x="917" y="1260"/>
                    <a:pt x="917" y="1260"/>
                  </a:cubicBezTo>
                  <a:moveTo>
                    <a:pt x="919" y="1256"/>
                  </a:moveTo>
                  <a:cubicBezTo>
                    <a:pt x="931" y="1252"/>
                    <a:pt x="941" y="1244"/>
                    <a:pt x="948" y="1233"/>
                  </a:cubicBezTo>
                  <a:cubicBezTo>
                    <a:pt x="968" y="1283"/>
                    <a:pt x="968" y="1283"/>
                    <a:pt x="968" y="1283"/>
                  </a:cubicBezTo>
                  <a:cubicBezTo>
                    <a:pt x="919" y="1256"/>
                    <a:pt x="919" y="1256"/>
                    <a:pt x="919" y="1256"/>
                  </a:cubicBezTo>
                  <a:moveTo>
                    <a:pt x="952" y="1229"/>
                  </a:moveTo>
                  <a:cubicBezTo>
                    <a:pt x="1007" y="1232"/>
                    <a:pt x="1007" y="1232"/>
                    <a:pt x="1007" y="1232"/>
                  </a:cubicBezTo>
                  <a:cubicBezTo>
                    <a:pt x="1000" y="1251"/>
                    <a:pt x="988" y="1268"/>
                    <a:pt x="973" y="1282"/>
                  </a:cubicBezTo>
                  <a:cubicBezTo>
                    <a:pt x="952" y="1229"/>
                    <a:pt x="952" y="1229"/>
                    <a:pt x="952" y="1229"/>
                  </a:cubicBezTo>
                  <a:moveTo>
                    <a:pt x="977" y="1288"/>
                  </a:moveTo>
                  <a:cubicBezTo>
                    <a:pt x="981" y="1285"/>
                    <a:pt x="984" y="1281"/>
                    <a:pt x="988" y="1277"/>
                  </a:cubicBezTo>
                  <a:cubicBezTo>
                    <a:pt x="987" y="1283"/>
                    <a:pt x="986" y="1289"/>
                    <a:pt x="984" y="1294"/>
                  </a:cubicBezTo>
                  <a:cubicBezTo>
                    <a:pt x="979" y="1316"/>
                    <a:pt x="991" y="1322"/>
                    <a:pt x="1024" y="1327"/>
                  </a:cubicBezTo>
                  <a:cubicBezTo>
                    <a:pt x="1066" y="1334"/>
                    <a:pt x="1077" y="1329"/>
                    <a:pt x="1085" y="1305"/>
                  </a:cubicBezTo>
                  <a:cubicBezTo>
                    <a:pt x="1102" y="1249"/>
                    <a:pt x="1121" y="1140"/>
                    <a:pt x="1123" y="1071"/>
                  </a:cubicBezTo>
                  <a:cubicBezTo>
                    <a:pt x="1124" y="1040"/>
                    <a:pt x="1101" y="1028"/>
                    <a:pt x="1074" y="1025"/>
                  </a:cubicBezTo>
                  <a:cubicBezTo>
                    <a:pt x="1054" y="1024"/>
                    <a:pt x="1026" y="1024"/>
                    <a:pt x="1019" y="1058"/>
                  </a:cubicBezTo>
                  <a:cubicBezTo>
                    <a:pt x="1014" y="1080"/>
                    <a:pt x="1011" y="1105"/>
                    <a:pt x="1008" y="1133"/>
                  </a:cubicBezTo>
                  <a:cubicBezTo>
                    <a:pt x="1006" y="1129"/>
                    <a:pt x="1003" y="1125"/>
                    <a:pt x="1000" y="1121"/>
                  </a:cubicBezTo>
                  <a:cubicBezTo>
                    <a:pt x="1005" y="1094"/>
                    <a:pt x="1010" y="1070"/>
                    <a:pt x="1015" y="1050"/>
                  </a:cubicBezTo>
                  <a:cubicBezTo>
                    <a:pt x="1024" y="1015"/>
                    <a:pt x="1054" y="1016"/>
                    <a:pt x="1075" y="1017"/>
                  </a:cubicBezTo>
                  <a:cubicBezTo>
                    <a:pt x="1104" y="1020"/>
                    <a:pt x="1136" y="1031"/>
                    <a:pt x="1135" y="1064"/>
                  </a:cubicBezTo>
                  <a:cubicBezTo>
                    <a:pt x="1133" y="1137"/>
                    <a:pt x="1107" y="1243"/>
                    <a:pt x="1097" y="1302"/>
                  </a:cubicBezTo>
                  <a:cubicBezTo>
                    <a:pt x="1089" y="1348"/>
                    <a:pt x="1059" y="1342"/>
                    <a:pt x="1020" y="1338"/>
                  </a:cubicBezTo>
                  <a:cubicBezTo>
                    <a:pt x="973" y="1334"/>
                    <a:pt x="965" y="1331"/>
                    <a:pt x="977" y="1288"/>
                  </a:cubicBezTo>
                  <a:moveTo>
                    <a:pt x="1140" y="1127"/>
                  </a:moveTo>
                  <a:cubicBezTo>
                    <a:pt x="1147" y="1127"/>
                    <a:pt x="1154" y="1127"/>
                    <a:pt x="1163" y="1127"/>
                  </a:cubicBezTo>
                  <a:cubicBezTo>
                    <a:pt x="1201" y="1127"/>
                    <a:pt x="1221" y="1139"/>
                    <a:pt x="1222" y="1171"/>
                  </a:cubicBezTo>
                  <a:cubicBezTo>
                    <a:pt x="1223" y="1238"/>
                    <a:pt x="1204" y="1333"/>
                    <a:pt x="1189" y="1398"/>
                  </a:cubicBezTo>
                  <a:cubicBezTo>
                    <a:pt x="1169" y="1372"/>
                    <a:pt x="1141" y="1334"/>
                    <a:pt x="1132" y="1323"/>
                  </a:cubicBezTo>
                  <a:cubicBezTo>
                    <a:pt x="1128" y="1322"/>
                    <a:pt x="1118" y="1321"/>
                    <a:pt x="1106" y="1320"/>
                  </a:cubicBezTo>
                  <a:cubicBezTo>
                    <a:pt x="1113" y="1273"/>
                    <a:pt x="1131" y="1193"/>
                    <a:pt x="1140" y="1127"/>
                  </a:cubicBezTo>
                  <a:moveTo>
                    <a:pt x="1133" y="1353"/>
                  </a:moveTo>
                  <a:cubicBezTo>
                    <a:pt x="1134" y="1350"/>
                    <a:pt x="1135" y="1347"/>
                    <a:pt x="1136" y="1344"/>
                  </a:cubicBezTo>
                  <a:cubicBezTo>
                    <a:pt x="1157" y="1371"/>
                    <a:pt x="1189" y="1413"/>
                    <a:pt x="1200" y="1426"/>
                  </a:cubicBezTo>
                  <a:cubicBezTo>
                    <a:pt x="1199" y="1430"/>
                    <a:pt x="1198" y="1433"/>
                    <a:pt x="1197" y="1437"/>
                  </a:cubicBezTo>
                  <a:cubicBezTo>
                    <a:pt x="1133" y="1353"/>
                    <a:pt x="1133" y="1353"/>
                    <a:pt x="1133" y="1353"/>
                  </a:cubicBezTo>
                  <a:moveTo>
                    <a:pt x="1199" y="1412"/>
                  </a:moveTo>
                  <a:cubicBezTo>
                    <a:pt x="1195" y="1406"/>
                    <a:pt x="1195" y="1406"/>
                    <a:pt x="1195" y="1406"/>
                  </a:cubicBezTo>
                  <a:cubicBezTo>
                    <a:pt x="1210" y="1337"/>
                    <a:pt x="1230" y="1234"/>
                    <a:pt x="1229" y="1164"/>
                  </a:cubicBezTo>
                  <a:cubicBezTo>
                    <a:pt x="1228" y="1130"/>
                    <a:pt x="1204" y="1118"/>
                    <a:pt x="1165" y="1118"/>
                  </a:cubicBezTo>
                  <a:cubicBezTo>
                    <a:pt x="1156" y="1118"/>
                    <a:pt x="1148" y="1118"/>
                    <a:pt x="1141" y="1118"/>
                  </a:cubicBezTo>
                  <a:cubicBezTo>
                    <a:pt x="1142" y="1114"/>
                    <a:pt x="1142" y="1110"/>
                    <a:pt x="1143" y="1106"/>
                  </a:cubicBezTo>
                  <a:cubicBezTo>
                    <a:pt x="1150" y="1106"/>
                    <a:pt x="1157" y="1106"/>
                    <a:pt x="1167" y="1105"/>
                  </a:cubicBezTo>
                  <a:cubicBezTo>
                    <a:pt x="1212" y="1102"/>
                    <a:pt x="1242" y="1118"/>
                    <a:pt x="1242" y="1152"/>
                  </a:cubicBezTo>
                  <a:cubicBezTo>
                    <a:pt x="1244" y="1217"/>
                    <a:pt x="1216" y="1337"/>
                    <a:pt x="1199" y="1412"/>
                  </a:cubicBezTo>
                  <a:moveTo>
                    <a:pt x="1144" y="1094"/>
                  </a:moveTo>
                  <a:cubicBezTo>
                    <a:pt x="1145" y="1083"/>
                    <a:pt x="1145" y="1072"/>
                    <a:pt x="1146" y="1062"/>
                  </a:cubicBezTo>
                  <a:cubicBezTo>
                    <a:pt x="1176" y="1073"/>
                    <a:pt x="1248" y="1057"/>
                    <a:pt x="1263" y="1037"/>
                  </a:cubicBezTo>
                  <a:cubicBezTo>
                    <a:pt x="1233" y="1054"/>
                    <a:pt x="1167" y="1063"/>
                    <a:pt x="1145" y="1054"/>
                  </a:cubicBezTo>
                  <a:cubicBezTo>
                    <a:pt x="1141" y="1028"/>
                    <a:pt x="1108" y="1013"/>
                    <a:pt x="1080" y="1010"/>
                  </a:cubicBezTo>
                  <a:cubicBezTo>
                    <a:pt x="1079" y="1009"/>
                    <a:pt x="1078" y="1009"/>
                    <a:pt x="1076" y="1009"/>
                  </a:cubicBezTo>
                  <a:cubicBezTo>
                    <a:pt x="1054" y="1007"/>
                    <a:pt x="1015" y="1011"/>
                    <a:pt x="1006" y="1047"/>
                  </a:cubicBezTo>
                  <a:cubicBezTo>
                    <a:pt x="1003" y="1059"/>
                    <a:pt x="1000" y="1071"/>
                    <a:pt x="998" y="1085"/>
                  </a:cubicBezTo>
                  <a:cubicBezTo>
                    <a:pt x="989" y="1086"/>
                    <a:pt x="980" y="1088"/>
                    <a:pt x="972" y="1091"/>
                  </a:cubicBezTo>
                  <a:cubicBezTo>
                    <a:pt x="965" y="1085"/>
                    <a:pt x="957" y="1080"/>
                    <a:pt x="948" y="1075"/>
                  </a:cubicBezTo>
                  <a:cubicBezTo>
                    <a:pt x="954" y="1056"/>
                    <a:pt x="956" y="1037"/>
                    <a:pt x="954" y="1019"/>
                  </a:cubicBezTo>
                  <a:cubicBezTo>
                    <a:pt x="999" y="981"/>
                    <a:pt x="1042" y="985"/>
                    <a:pt x="1086" y="997"/>
                  </a:cubicBezTo>
                  <a:cubicBezTo>
                    <a:pt x="1137" y="1010"/>
                    <a:pt x="1188" y="1034"/>
                    <a:pt x="1243" y="1015"/>
                  </a:cubicBezTo>
                  <a:cubicBezTo>
                    <a:pt x="1306" y="993"/>
                    <a:pt x="1339" y="914"/>
                    <a:pt x="1279" y="874"/>
                  </a:cubicBezTo>
                  <a:cubicBezTo>
                    <a:pt x="1248" y="854"/>
                    <a:pt x="1193" y="883"/>
                    <a:pt x="1197" y="929"/>
                  </a:cubicBezTo>
                  <a:cubicBezTo>
                    <a:pt x="1199" y="957"/>
                    <a:pt x="1225" y="977"/>
                    <a:pt x="1249" y="970"/>
                  </a:cubicBezTo>
                  <a:cubicBezTo>
                    <a:pt x="1273" y="963"/>
                    <a:pt x="1288" y="940"/>
                    <a:pt x="1279" y="918"/>
                  </a:cubicBezTo>
                  <a:cubicBezTo>
                    <a:pt x="1271" y="900"/>
                    <a:pt x="1248" y="894"/>
                    <a:pt x="1233" y="910"/>
                  </a:cubicBezTo>
                  <a:cubicBezTo>
                    <a:pt x="1222" y="923"/>
                    <a:pt x="1231" y="942"/>
                    <a:pt x="1247" y="939"/>
                  </a:cubicBezTo>
                  <a:cubicBezTo>
                    <a:pt x="1252" y="938"/>
                    <a:pt x="1252" y="932"/>
                    <a:pt x="1247" y="930"/>
                  </a:cubicBezTo>
                  <a:cubicBezTo>
                    <a:pt x="1234" y="933"/>
                    <a:pt x="1232" y="919"/>
                    <a:pt x="1242" y="913"/>
                  </a:cubicBezTo>
                  <a:cubicBezTo>
                    <a:pt x="1251" y="908"/>
                    <a:pt x="1264" y="909"/>
                    <a:pt x="1269" y="920"/>
                  </a:cubicBezTo>
                  <a:cubicBezTo>
                    <a:pt x="1278" y="936"/>
                    <a:pt x="1267" y="951"/>
                    <a:pt x="1249" y="959"/>
                  </a:cubicBezTo>
                  <a:cubicBezTo>
                    <a:pt x="1225" y="969"/>
                    <a:pt x="1206" y="949"/>
                    <a:pt x="1204" y="927"/>
                  </a:cubicBezTo>
                  <a:cubicBezTo>
                    <a:pt x="1202" y="900"/>
                    <a:pt x="1231" y="873"/>
                    <a:pt x="1261" y="877"/>
                  </a:cubicBezTo>
                  <a:cubicBezTo>
                    <a:pt x="1285" y="880"/>
                    <a:pt x="1304" y="903"/>
                    <a:pt x="1302" y="933"/>
                  </a:cubicBezTo>
                  <a:cubicBezTo>
                    <a:pt x="1299" y="968"/>
                    <a:pt x="1271" y="991"/>
                    <a:pt x="1240" y="995"/>
                  </a:cubicBezTo>
                  <a:cubicBezTo>
                    <a:pt x="1204" y="1000"/>
                    <a:pt x="1168" y="977"/>
                    <a:pt x="1165" y="936"/>
                  </a:cubicBezTo>
                  <a:cubicBezTo>
                    <a:pt x="1161" y="868"/>
                    <a:pt x="1247" y="827"/>
                    <a:pt x="1301" y="863"/>
                  </a:cubicBezTo>
                  <a:cubicBezTo>
                    <a:pt x="1416" y="940"/>
                    <a:pt x="1338" y="1047"/>
                    <a:pt x="1253" y="1078"/>
                  </a:cubicBezTo>
                  <a:cubicBezTo>
                    <a:pt x="1217" y="1091"/>
                    <a:pt x="1180" y="1095"/>
                    <a:pt x="1144" y="1094"/>
                  </a:cubicBezTo>
                  <a:moveTo>
                    <a:pt x="1302" y="1059"/>
                  </a:moveTo>
                  <a:cubicBezTo>
                    <a:pt x="1319" y="1064"/>
                    <a:pt x="1328" y="1079"/>
                    <a:pt x="1331" y="1097"/>
                  </a:cubicBezTo>
                  <a:cubicBezTo>
                    <a:pt x="1328" y="1102"/>
                    <a:pt x="1326" y="1107"/>
                    <a:pt x="1324" y="1113"/>
                  </a:cubicBezTo>
                  <a:cubicBezTo>
                    <a:pt x="1321" y="1094"/>
                    <a:pt x="1307" y="1077"/>
                    <a:pt x="1288" y="1068"/>
                  </a:cubicBezTo>
                  <a:cubicBezTo>
                    <a:pt x="1293" y="1065"/>
                    <a:pt x="1297" y="1062"/>
                    <a:pt x="1302" y="1059"/>
                  </a:cubicBezTo>
                  <a:moveTo>
                    <a:pt x="1310" y="1053"/>
                  </a:moveTo>
                  <a:cubicBezTo>
                    <a:pt x="1313" y="1050"/>
                    <a:pt x="1317" y="1048"/>
                    <a:pt x="1320" y="1045"/>
                  </a:cubicBezTo>
                  <a:cubicBezTo>
                    <a:pt x="1333" y="1048"/>
                    <a:pt x="1341" y="1058"/>
                    <a:pt x="1345" y="1071"/>
                  </a:cubicBezTo>
                  <a:cubicBezTo>
                    <a:pt x="1341" y="1076"/>
                    <a:pt x="1338" y="1081"/>
                    <a:pt x="1336" y="1087"/>
                  </a:cubicBezTo>
                  <a:cubicBezTo>
                    <a:pt x="1332" y="1073"/>
                    <a:pt x="1322" y="1061"/>
                    <a:pt x="1310" y="1053"/>
                  </a:cubicBezTo>
                  <a:moveTo>
                    <a:pt x="1340" y="1047"/>
                  </a:moveTo>
                  <a:cubicBezTo>
                    <a:pt x="1356" y="1053"/>
                    <a:pt x="1356" y="1053"/>
                    <a:pt x="1356" y="1053"/>
                  </a:cubicBezTo>
                  <a:cubicBezTo>
                    <a:pt x="1354" y="1056"/>
                    <a:pt x="1352" y="1059"/>
                    <a:pt x="1350" y="1062"/>
                  </a:cubicBezTo>
                  <a:cubicBezTo>
                    <a:pt x="1347" y="1057"/>
                    <a:pt x="1344" y="1051"/>
                    <a:pt x="1340" y="1047"/>
                  </a:cubicBezTo>
                  <a:moveTo>
                    <a:pt x="1336" y="1044"/>
                  </a:moveTo>
                  <a:cubicBezTo>
                    <a:pt x="1333" y="1042"/>
                    <a:pt x="1330" y="1040"/>
                    <a:pt x="1327" y="1038"/>
                  </a:cubicBezTo>
                  <a:cubicBezTo>
                    <a:pt x="1328" y="1037"/>
                    <a:pt x="1329" y="1037"/>
                    <a:pt x="1329" y="1036"/>
                  </a:cubicBezTo>
                  <a:cubicBezTo>
                    <a:pt x="1361" y="1046"/>
                    <a:pt x="1361" y="1046"/>
                    <a:pt x="1361" y="1046"/>
                  </a:cubicBezTo>
                  <a:cubicBezTo>
                    <a:pt x="1360" y="1048"/>
                    <a:pt x="1359" y="1049"/>
                    <a:pt x="1358" y="1051"/>
                  </a:cubicBezTo>
                  <a:cubicBezTo>
                    <a:pt x="1336" y="1044"/>
                    <a:pt x="1336" y="1044"/>
                    <a:pt x="1336" y="1044"/>
                  </a:cubicBezTo>
                  <a:moveTo>
                    <a:pt x="1331" y="1034"/>
                  </a:moveTo>
                  <a:cubicBezTo>
                    <a:pt x="1332" y="1033"/>
                    <a:pt x="1334" y="1031"/>
                    <a:pt x="1335" y="1030"/>
                  </a:cubicBezTo>
                  <a:cubicBezTo>
                    <a:pt x="1366" y="1040"/>
                    <a:pt x="1366" y="1040"/>
                    <a:pt x="1366" y="1040"/>
                  </a:cubicBezTo>
                  <a:cubicBezTo>
                    <a:pt x="1365" y="1042"/>
                    <a:pt x="1364" y="1043"/>
                    <a:pt x="1363" y="1045"/>
                  </a:cubicBezTo>
                  <a:cubicBezTo>
                    <a:pt x="1331" y="1034"/>
                    <a:pt x="1331" y="1034"/>
                    <a:pt x="1331" y="1034"/>
                  </a:cubicBezTo>
                  <a:moveTo>
                    <a:pt x="1337" y="1028"/>
                  </a:moveTo>
                  <a:cubicBezTo>
                    <a:pt x="1338" y="1027"/>
                    <a:pt x="1339" y="1025"/>
                    <a:pt x="1341" y="1024"/>
                  </a:cubicBezTo>
                  <a:cubicBezTo>
                    <a:pt x="1371" y="1034"/>
                    <a:pt x="1371" y="1034"/>
                    <a:pt x="1371" y="1034"/>
                  </a:cubicBezTo>
                  <a:cubicBezTo>
                    <a:pt x="1371" y="1035"/>
                    <a:pt x="1371" y="1035"/>
                    <a:pt x="1371" y="1035"/>
                  </a:cubicBezTo>
                  <a:cubicBezTo>
                    <a:pt x="1370" y="1036"/>
                    <a:pt x="1369" y="1037"/>
                    <a:pt x="1368" y="1038"/>
                  </a:cubicBezTo>
                  <a:cubicBezTo>
                    <a:pt x="1337" y="1028"/>
                    <a:pt x="1337" y="1028"/>
                    <a:pt x="1337" y="1028"/>
                  </a:cubicBezTo>
                  <a:moveTo>
                    <a:pt x="1342" y="1022"/>
                  </a:moveTo>
                  <a:cubicBezTo>
                    <a:pt x="1343" y="1020"/>
                    <a:pt x="1345" y="1019"/>
                    <a:pt x="1346" y="1017"/>
                  </a:cubicBezTo>
                  <a:cubicBezTo>
                    <a:pt x="1371" y="1025"/>
                    <a:pt x="1371" y="1025"/>
                    <a:pt x="1371" y="1025"/>
                  </a:cubicBezTo>
                  <a:cubicBezTo>
                    <a:pt x="1371" y="1027"/>
                    <a:pt x="1371" y="1029"/>
                    <a:pt x="1371" y="1031"/>
                  </a:cubicBezTo>
                  <a:cubicBezTo>
                    <a:pt x="1342" y="1022"/>
                    <a:pt x="1342" y="1022"/>
                    <a:pt x="1342" y="1022"/>
                  </a:cubicBezTo>
                  <a:moveTo>
                    <a:pt x="1348" y="1016"/>
                  </a:moveTo>
                  <a:cubicBezTo>
                    <a:pt x="1357" y="1012"/>
                    <a:pt x="1357" y="1012"/>
                    <a:pt x="1357" y="1012"/>
                  </a:cubicBezTo>
                  <a:cubicBezTo>
                    <a:pt x="1372" y="1017"/>
                    <a:pt x="1372" y="1017"/>
                    <a:pt x="1372" y="1017"/>
                  </a:cubicBezTo>
                  <a:cubicBezTo>
                    <a:pt x="1372" y="1019"/>
                    <a:pt x="1372" y="1021"/>
                    <a:pt x="1372" y="1023"/>
                  </a:cubicBezTo>
                  <a:cubicBezTo>
                    <a:pt x="1348" y="1016"/>
                    <a:pt x="1348" y="1016"/>
                    <a:pt x="1348" y="1016"/>
                  </a:cubicBezTo>
                  <a:moveTo>
                    <a:pt x="1360" y="1011"/>
                  </a:moveTo>
                  <a:cubicBezTo>
                    <a:pt x="1374" y="1006"/>
                    <a:pt x="1374" y="1006"/>
                    <a:pt x="1374" y="1006"/>
                  </a:cubicBezTo>
                  <a:cubicBezTo>
                    <a:pt x="1374" y="1009"/>
                    <a:pt x="1373" y="1012"/>
                    <a:pt x="1373" y="1015"/>
                  </a:cubicBezTo>
                  <a:cubicBezTo>
                    <a:pt x="1360" y="1011"/>
                    <a:pt x="1360" y="1011"/>
                    <a:pt x="1360" y="1011"/>
                  </a:cubicBezTo>
                  <a:moveTo>
                    <a:pt x="1392" y="1110"/>
                  </a:moveTo>
                  <a:cubicBezTo>
                    <a:pt x="1407" y="1131"/>
                    <a:pt x="1428" y="1148"/>
                    <a:pt x="1453" y="1154"/>
                  </a:cubicBezTo>
                  <a:cubicBezTo>
                    <a:pt x="1465" y="1172"/>
                    <a:pt x="1473" y="1194"/>
                    <a:pt x="1476" y="1216"/>
                  </a:cubicBezTo>
                  <a:cubicBezTo>
                    <a:pt x="1469" y="1217"/>
                    <a:pt x="1463" y="1219"/>
                    <a:pt x="1456" y="1221"/>
                  </a:cubicBezTo>
                  <a:cubicBezTo>
                    <a:pt x="1440" y="1179"/>
                    <a:pt x="1397" y="1148"/>
                    <a:pt x="1344" y="1152"/>
                  </a:cubicBezTo>
                  <a:cubicBezTo>
                    <a:pt x="1347" y="1138"/>
                    <a:pt x="1352" y="1124"/>
                    <a:pt x="1358" y="1111"/>
                  </a:cubicBezTo>
                  <a:cubicBezTo>
                    <a:pt x="1370" y="1108"/>
                    <a:pt x="1381" y="1108"/>
                    <a:pt x="1392" y="1110"/>
                  </a:cubicBezTo>
                  <a:moveTo>
                    <a:pt x="1456" y="1268"/>
                  </a:moveTo>
                  <a:cubicBezTo>
                    <a:pt x="1448" y="1268"/>
                    <a:pt x="1440" y="1268"/>
                    <a:pt x="1432" y="1269"/>
                  </a:cubicBezTo>
                  <a:cubicBezTo>
                    <a:pt x="1424" y="1229"/>
                    <a:pt x="1387" y="1195"/>
                    <a:pt x="1338" y="1205"/>
                  </a:cubicBezTo>
                  <a:cubicBezTo>
                    <a:pt x="1339" y="1193"/>
                    <a:pt x="1339" y="1182"/>
                    <a:pt x="1341" y="1171"/>
                  </a:cubicBezTo>
                  <a:cubicBezTo>
                    <a:pt x="1408" y="1159"/>
                    <a:pt x="1458" y="1208"/>
                    <a:pt x="1456" y="1268"/>
                  </a:cubicBezTo>
                  <a:moveTo>
                    <a:pt x="1426" y="1269"/>
                  </a:moveTo>
                  <a:cubicBezTo>
                    <a:pt x="1412" y="1271"/>
                    <a:pt x="1399" y="1273"/>
                    <a:pt x="1388" y="1276"/>
                  </a:cubicBezTo>
                  <a:cubicBezTo>
                    <a:pt x="1383" y="1256"/>
                    <a:pt x="1364" y="1239"/>
                    <a:pt x="1340" y="1244"/>
                  </a:cubicBezTo>
                  <a:cubicBezTo>
                    <a:pt x="1339" y="1234"/>
                    <a:pt x="1338" y="1223"/>
                    <a:pt x="1338" y="1213"/>
                  </a:cubicBezTo>
                  <a:cubicBezTo>
                    <a:pt x="1383" y="1203"/>
                    <a:pt x="1417" y="1234"/>
                    <a:pt x="1426" y="1269"/>
                  </a:cubicBezTo>
                  <a:moveTo>
                    <a:pt x="1367" y="1257"/>
                  </a:moveTo>
                  <a:cubicBezTo>
                    <a:pt x="1342" y="1260"/>
                    <a:pt x="1342" y="1260"/>
                    <a:pt x="1342" y="1260"/>
                  </a:cubicBezTo>
                  <a:cubicBezTo>
                    <a:pt x="1342" y="1258"/>
                    <a:pt x="1341" y="1255"/>
                    <a:pt x="1341" y="1253"/>
                  </a:cubicBezTo>
                  <a:cubicBezTo>
                    <a:pt x="1351" y="1250"/>
                    <a:pt x="1360" y="1252"/>
                    <a:pt x="1367" y="1257"/>
                  </a:cubicBezTo>
                  <a:moveTo>
                    <a:pt x="1369" y="1259"/>
                  </a:moveTo>
                  <a:cubicBezTo>
                    <a:pt x="1371" y="1261"/>
                    <a:pt x="1373" y="1263"/>
                    <a:pt x="1374" y="1265"/>
                  </a:cubicBezTo>
                  <a:cubicBezTo>
                    <a:pt x="1343" y="1269"/>
                    <a:pt x="1343" y="1269"/>
                    <a:pt x="1343" y="1269"/>
                  </a:cubicBezTo>
                  <a:cubicBezTo>
                    <a:pt x="1343" y="1267"/>
                    <a:pt x="1343" y="1265"/>
                    <a:pt x="1342" y="1263"/>
                  </a:cubicBezTo>
                  <a:cubicBezTo>
                    <a:pt x="1369" y="1259"/>
                    <a:pt x="1369" y="1259"/>
                    <a:pt x="1369" y="1259"/>
                  </a:cubicBezTo>
                  <a:moveTo>
                    <a:pt x="1376" y="1267"/>
                  </a:moveTo>
                  <a:cubicBezTo>
                    <a:pt x="1377" y="1269"/>
                    <a:pt x="1378" y="1272"/>
                    <a:pt x="1379" y="1274"/>
                  </a:cubicBezTo>
                  <a:cubicBezTo>
                    <a:pt x="1345" y="1279"/>
                    <a:pt x="1345" y="1279"/>
                    <a:pt x="1345" y="1279"/>
                  </a:cubicBezTo>
                  <a:cubicBezTo>
                    <a:pt x="1344" y="1276"/>
                    <a:pt x="1344" y="1274"/>
                    <a:pt x="1344" y="1271"/>
                  </a:cubicBezTo>
                  <a:cubicBezTo>
                    <a:pt x="1376" y="1267"/>
                    <a:pt x="1376" y="1267"/>
                    <a:pt x="1376" y="1267"/>
                  </a:cubicBezTo>
                  <a:moveTo>
                    <a:pt x="1380" y="1276"/>
                  </a:moveTo>
                  <a:cubicBezTo>
                    <a:pt x="1380" y="1277"/>
                    <a:pt x="1380" y="1278"/>
                    <a:pt x="1380" y="1278"/>
                  </a:cubicBezTo>
                  <a:cubicBezTo>
                    <a:pt x="1367" y="1282"/>
                    <a:pt x="1356" y="1287"/>
                    <a:pt x="1348" y="1293"/>
                  </a:cubicBezTo>
                  <a:cubicBezTo>
                    <a:pt x="1347" y="1289"/>
                    <a:pt x="1346" y="1285"/>
                    <a:pt x="1345" y="1281"/>
                  </a:cubicBezTo>
                  <a:cubicBezTo>
                    <a:pt x="1380" y="1276"/>
                    <a:pt x="1380" y="1276"/>
                    <a:pt x="1380" y="1276"/>
                  </a:cubicBezTo>
                  <a:moveTo>
                    <a:pt x="1535" y="1283"/>
                  </a:moveTo>
                  <a:cubicBezTo>
                    <a:pt x="1535" y="1287"/>
                    <a:pt x="1535" y="1325"/>
                    <a:pt x="1533" y="1349"/>
                  </a:cubicBezTo>
                  <a:cubicBezTo>
                    <a:pt x="1532" y="1369"/>
                    <a:pt x="1518" y="1382"/>
                    <a:pt x="1490" y="1380"/>
                  </a:cubicBezTo>
                  <a:cubicBezTo>
                    <a:pt x="1478" y="1379"/>
                    <a:pt x="1419" y="1369"/>
                    <a:pt x="1370" y="1363"/>
                  </a:cubicBezTo>
                  <a:cubicBezTo>
                    <a:pt x="1362" y="1345"/>
                    <a:pt x="1356" y="1325"/>
                    <a:pt x="1351" y="1305"/>
                  </a:cubicBezTo>
                  <a:cubicBezTo>
                    <a:pt x="1378" y="1283"/>
                    <a:pt x="1444" y="1266"/>
                    <a:pt x="1535" y="1283"/>
                  </a:cubicBezTo>
                  <a:moveTo>
                    <a:pt x="1464" y="1268"/>
                  </a:moveTo>
                  <a:cubicBezTo>
                    <a:pt x="1464" y="1258"/>
                    <a:pt x="1464" y="1248"/>
                    <a:pt x="1462" y="1238"/>
                  </a:cubicBezTo>
                  <a:cubicBezTo>
                    <a:pt x="1549" y="1194"/>
                    <a:pt x="1602" y="1255"/>
                    <a:pt x="1697" y="1286"/>
                  </a:cubicBezTo>
                  <a:cubicBezTo>
                    <a:pt x="1774" y="1311"/>
                    <a:pt x="1823" y="1264"/>
                    <a:pt x="1820" y="1217"/>
                  </a:cubicBezTo>
                  <a:cubicBezTo>
                    <a:pt x="1815" y="1146"/>
                    <a:pt x="1744" y="1140"/>
                    <a:pt x="1718" y="1162"/>
                  </a:cubicBezTo>
                  <a:cubicBezTo>
                    <a:pt x="1682" y="1194"/>
                    <a:pt x="1700" y="1238"/>
                    <a:pt x="1735" y="1248"/>
                  </a:cubicBezTo>
                  <a:cubicBezTo>
                    <a:pt x="1759" y="1256"/>
                    <a:pt x="1789" y="1238"/>
                    <a:pt x="1790" y="1216"/>
                  </a:cubicBezTo>
                  <a:cubicBezTo>
                    <a:pt x="1792" y="1194"/>
                    <a:pt x="1775" y="1171"/>
                    <a:pt x="1747" y="1175"/>
                  </a:cubicBezTo>
                  <a:cubicBezTo>
                    <a:pt x="1730" y="1176"/>
                    <a:pt x="1720" y="1194"/>
                    <a:pt x="1729" y="1209"/>
                  </a:cubicBezTo>
                  <a:cubicBezTo>
                    <a:pt x="1737" y="1222"/>
                    <a:pt x="1752" y="1219"/>
                    <a:pt x="1757" y="1207"/>
                  </a:cubicBezTo>
                  <a:cubicBezTo>
                    <a:pt x="1757" y="1202"/>
                    <a:pt x="1754" y="1201"/>
                    <a:pt x="1751" y="1205"/>
                  </a:cubicBezTo>
                  <a:cubicBezTo>
                    <a:pt x="1748" y="1210"/>
                    <a:pt x="1739" y="1211"/>
                    <a:pt x="1735" y="1203"/>
                  </a:cubicBezTo>
                  <a:cubicBezTo>
                    <a:pt x="1731" y="1195"/>
                    <a:pt x="1736" y="1182"/>
                    <a:pt x="1750" y="1181"/>
                  </a:cubicBezTo>
                  <a:cubicBezTo>
                    <a:pt x="1767" y="1180"/>
                    <a:pt x="1783" y="1195"/>
                    <a:pt x="1782" y="1212"/>
                  </a:cubicBezTo>
                  <a:cubicBezTo>
                    <a:pt x="1781" y="1233"/>
                    <a:pt x="1758" y="1248"/>
                    <a:pt x="1736" y="1240"/>
                  </a:cubicBezTo>
                  <a:cubicBezTo>
                    <a:pt x="1716" y="1233"/>
                    <a:pt x="1698" y="1207"/>
                    <a:pt x="1712" y="1181"/>
                  </a:cubicBezTo>
                  <a:cubicBezTo>
                    <a:pt x="1723" y="1160"/>
                    <a:pt x="1755" y="1150"/>
                    <a:pt x="1780" y="1164"/>
                  </a:cubicBezTo>
                  <a:cubicBezTo>
                    <a:pt x="1804" y="1178"/>
                    <a:pt x="1819" y="1206"/>
                    <a:pt x="1811" y="1236"/>
                  </a:cubicBezTo>
                  <a:cubicBezTo>
                    <a:pt x="1803" y="1267"/>
                    <a:pt x="1766" y="1291"/>
                    <a:pt x="1725" y="1277"/>
                  </a:cubicBezTo>
                  <a:cubicBezTo>
                    <a:pt x="1666" y="1256"/>
                    <a:pt x="1649" y="1178"/>
                    <a:pt x="1701" y="1134"/>
                  </a:cubicBezTo>
                  <a:cubicBezTo>
                    <a:pt x="1745" y="1097"/>
                    <a:pt x="1842" y="1108"/>
                    <a:pt x="1863" y="1188"/>
                  </a:cubicBezTo>
                  <a:cubicBezTo>
                    <a:pt x="1875" y="1233"/>
                    <a:pt x="1863" y="1291"/>
                    <a:pt x="1796" y="1330"/>
                  </a:cubicBezTo>
                  <a:cubicBezTo>
                    <a:pt x="1781" y="1338"/>
                    <a:pt x="1731" y="1348"/>
                    <a:pt x="1687" y="1334"/>
                  </a:cubicBezTo>
                  <a:cubicBezTo>
                    <a:pt x="1633" y="1288"/>
                    <a:pt x="1534" y="1269"/>
                    <a:pt x="1464" y="1268"/>
                  </a:cubicBezTo>
                  <a:moveTo>
                    <a:pt x="1850" y="1293"/>
                  </a:moveTo>
                  <a:cubicBezTo>
                    <a:pt x="1918" y="1278"/>
                    <a:pt x="2012" y="1299"/>
                    <a:pt x="2037" y="1373"/>
                  </a:cubicBezTo>
                  <a:cubicBezTo>
                    <a:pt x="2015" y="1344"/>
                    <a:pt x="1975" y="1322"/>
                    <a:pt x="1929" y="1324"/>
                  </a:cubicBezTo>
                  <a:cubicBezTo>
                    <a:pt x="1863" y="1327"/>
                    <a:pt x="1801" y="1376"/>
                    <a:pt x="1707" y="1357"/>
                  </a:cubicBezTo>
                  <a:cubicBezTo>
                    <a:pt x="1704" y="1352"/>
                    <a:pt x="1701" y="1348"/>
                    <a:pt x="1697" y="1344"/>
                  </a:cubicBezTo>
                  <a:cubicBezTo>
                    <a:pt x="1755" y="1362"/>
                    <a:pt x="1816" y="1342"/>
                    <a:pt x="1850" y="1293"/>
                  </a:cubicBezTo>
                  <a:moveTo>
                    <a:pt x="2040" y="1362"/>
                  </a:moveTo>
                  <a:cubicBezTo>
                    <a:pt x="2064" y="1376"/>
                    <a:pt x="2092" y="1372"/>
                    <a:pt x="2115" y="1355"/>
                  </a:cubicBezTo>
                  <a:cubicBezTo>
                    <a:pt x="2145" y="1395"/>
                    <a:pt x="2205" y="1397"/>
                    <a:pt x="2249" y="1397"/>
                  </a:cubicBezTo>
                  <a:cubicBezTo>
                    <a:pt x="2249" y="1401"/>
                    <a:pt x="2249" y="1405"/>
                    <a:pt x="2249" y="1410"/>
                  </a:cubicBezTo>
                  <a:cubicBezTo>
                    <a:pt x="2189" y="1419"/>
                    <a:pt x="2081" y="1399"/>
                    <a:pt x="2050" y="1387"/>
                  </a:cubicBezTo>
                  <a:cubicBezTo>
                    <a:pt x="2048" y="1378"/>
                    <a:pt x="2044" y="1370"/>
                    <a:pt x="2040" y="1362"/>
                  </a:cubicBezTo>
                  <a:moveTo>
                    <a:pt x="2073" y="1400"/>
                  </a:moveTo>
                  <a:cubicBezTo>
                    <a:pt x="2069" y="1408"/>
                    <a:pt x="2064" y="1418"/>
                    <a:pt x="2057" y="1430"/>
                  </a:cubicBezTo>
                  <a:cubicBezTo>
                    <a:pt x="2056" y="1417"/>
                    <a:pt x="2054" y="1403"/>
                    <a:pt x="2052" y="1394"/>
                  </a:cubicBezTo>
                  <a:cubicBezTo>
                    <a:pt x="2058" y="1396"/>
                    <a:pt x="2065" y="1398"/>
                    <a:pt x="2073" y="1400"/>
                  </a:cubicBezTo>
                  <a:moveTo>
                    <a:pt x="2055" y="1473"/>
                  </a:moveTo>
                  <a:cubicBezTo>
                    <a:pt x="2057" y="1465"/>
                    <a:pt x="2058" y="1455"/>
                    <a:pt x="2058" y="1443"/>
                  </a:cubicBezTo>
                  <a:cubicBezTo>
                    <a:pt x="2066" y="1428"/>
                    <a:pt x="2073" y="1415"/>
                    <a:pt x="2077" y="1409"/>
                  </a:cubicBezTo>
                  <a:cubicBezTo>
                    <a:pt x="2082" y="1424"/>
                    <a:pt x="2094" y="1463"/>
                    <a:pt x="2103" y="1491"/>
                  </a:cubicBezTo>
                  <a:cubicBezTo>
                    <a:pt x="2097" y="1490"/>
                    <a:pt x="2091" y="1489"/>
                    <a:pt x="2085" y="1489"/>
                  </a:cubicBezTo>
                  <a:cubicBezTo>
                    <a:pt x="2083" y="1478"/>
                    <a:pt x="2081" y="1466"/>
                    <a:pt x="2078" y="1456"/>
                  </a:cubicBezTo>
                  <a:cubicBezTo>
                    <a:pt x="2074" y="1462"/>
                    <a:pt x="2067" y="1473"/>
                    <a:pt x="2060" y="1485"/>
                  </a:cubicBezTo>
                  <a:cubicBezTo>
                    <a:pt x="2052" y="1484"/>
                    <a:pt x="2044" y="1483"/>
                    <a:pt x="2036" y="1483"/>
                  </a:cubicBezTo>
                  <a:cubicBezTo>
                    <a:pt x="2048" y="1460"/>
                    <a:pt x="2048" y="1460"/>
                    <a:pt x="2048" y="1460"/>
                  </a:cubicBezTo>
                  <a:cubicBezTo>
                    <a:pt x="2051" y="1464"/>
                    <a:pt x="2053" y="1469"/>
                    <a:pt x="2055" y="1473"/>
                  </a:cubicBezTo>
                  <a:moveTo>
                    <a:pt x="2029" y="1482"/>
                  </a:moveTo>
                  <a:cubicBezTo>
                    <a:pt x="2026" y="1482"/>
                    <a:pt x="2023" y="1482"/>
                    <a:pt x="2020" y="1482"/>
                  </a:cubicBezTo>
                  <a:cubicBezTo>
                    <a:pt x="2020" y="1460"/>
                    <a:pt x="2003" y="1419"/>
                    <a:pt x="1986" y="1402"/>
                  </a:cubicBezTo>
                  <a:cubicBezTo>
                    <a:pt x="2007" y="1409"/>
                    <a:pt x="2028" y="1426"/>
                    <a:pt x="2045" y="1454"/>
                  </a:cubicBezTo>
                  <a:cubicBezTo>
                    <a:pt x="2039" y="1463"/>
                    <a:pt x="2034" y="1473"/>
                    <a:pt x="2029" y="1482"/>
                  </a:cubicBezTo>
                  <a:moveTo>
                    <a:pt x="2561" y="682"/>
                  </a:moveTo>
                  <a:cubicBezTo>
                    <a:pt x="2538" y="663"/>
                    <a:pt x="2521" y="681"/>
                    <a:pt x="2534" y="703"/>
                  </a:cubicBezTo>
                  <a:cubicBezTo>
                    <a:pt x="2541" y="714"/>
                    <a:pt x="2556" y="723"/>
                    <a:pt x="2573" y="718"/>
                  </a:cubicBezTo>
                  <a:cubicBezTo>
                    <a:pt x="2575" y="722"/>
                    <a:pt x="2575" y="725"/>
                    <a:pt x="2575" y="729"/>
                  </a:cubicBezTo>
                  <a:cubicBezTo>
                    <a:pt x="2560" y="732"/>
                    <a:pt x="2535" y="723"/>
                    <a:pt x="2525" y="707"/>
                  </a:cubicBezTo>
                  <a:cubicBezTo>
                    <a:pt x="2509" y="679"/>
                    <a:pt x="2531" y="653"/>
                    <a:pt x="2562" y="671"/>
                  </a:cubicBezTo>
                  <a:cubicBezTo>
                    <a:pt x="2592" y="690"/>
                    <a:pt x="2596" y="721"/>
                    <a:pt x="2594" y="755"/>
                  </a:cubicBezTo>
                  <a:cubicBezTo>
                    <a:pt x="2592" y="784"/>
                    <a:pt x="2580" y="835"/>
                    <a:pt x="2523" y="853"/>
                  </a:cubicBezTo>
                  <a:cubicBezTo>
                    <a:pt x="2519" y="849"/>
                    <a:pt x="2515" y="845"/>
                    <a:pt x="2510" y="842"/>
                  </a:cubicBezTo>
                  <a:cubicBezTo>
                    <a:pt x="2549" y="833"/>
                    <a:pt x="2572" y="795"/>
                    <a:pt x="2580" y="753"/>
                  </a:cubicBezTo>
                  <a:cubicBezTo>
                    <a:pt x="2585" y="731"/>
                    <a:pt x="2580" y="697"/>
                    <a:pt x="2561" y="682"/>
                  </a:cubicBezTo>
                  <a:moveTo>
                    <a:pt x="2571" y="711"/>
                  </a:moveTo>
                  <a:cubicBezTo>
                    <a:pt x="2557" y="715"/>
                    <a:pt x="2544" y="707"/>
                    <a:pt x="2540" y="698"/>
                  </a:cubicBezTo>
                  <a:cubicBezTo>
                    <a:pt x="2534" y="684"/>
                    <a:pt x="2543" y="678"/>
                    <a:pt x="2554" y="685"/>
                  </a:cubicBezTo>
                  <a:cubicBezTo>
                    <a:pt x="2562" y="689"/>
                    <a:pt x="2569" y="702"/>
                    <a:pt x="2571" y="711"/>
                  </a:cubicBezTo>
                  <a:moveTo>
                    <a:pt x="2737" y="881"/>
                  </a:moveTo>
                  <a:cubicBezTo>
                    <a:pt x="2721" y="928"/>
                    <a:pt x="2721" y="928"/>
                    <a:pt x="2721" y="928"/>
                  </a:cubicBezTo>
                  <a:cubicBezTo>
                    <a:pt x="2717" y="925"/>
                    <a:pt x="2713" y="922"/>
                    <a:pt x="2709" y="919"/>
                  </a:cubicBezTo>
                  <a:cubicBezTo>
                    <a:pt x="2719" y="889"/>
                    <a:pt x="2719" y="889"/>
                    <a:pt x="2719" y="889"/>
                  </a:cubicBezTo>
                  <a:cubicBezTo>
                    <a:pt x="2682" y="876"/>
                    <a:pt x="2682" y="876"/>
                    <a:pt x="2682" y="876"/>
                  </a:cubicBezTo>
                  <a:cubicBezTo>
                    <a:pt x="2686" y="864"/>
                    <a:pt x="2686" y="864"/>
                    <a:pt x="2686" y="864"/>
                  </a:cubicBezTo>
                  <a:cubicBezTo>
                    <a:pt x="2737" y="881"/>
                    <a:pt x="2737" y="881"/>
                    <a:pt x="2737" y="881"/>
                  </a:cubicBezTo>
                  <a:moveTo>
                    <a:pt x="2688" y="857"/>
                  </a:moveTo>
                  <a:cubicBezTo>
                    <a:pt x="2693" y="845"/>
                    <a:pt x="2693" y="845"/>
                    <a:pt x="2693" y="845"/>
                  </a:cubicBezTo>
                  <a:cubicBezTo>
                    <a:pt x="2841" y="891"/>
                    <a:pt x="2841" y="891"/>
                    <a:pt x="2841" y="891"/>
                  </a:cubicBezTo>
                  <a:cubicBezTo>
                    <a:pt x="2819" y="967"/>
                    <a:pt x="2819" y="967"/>
                    <a:pt x="2819" y="967"/>
                  </a:cubicBezTo>
                  <a:cubicBezTo>
                    <a:pt x="2797" y="939"/>
                    <a:pt x="2769" y="917"/>
                    <a:pt x="2735" y="906"/>
                  </a:cubicBezTo>
                  <a:cubicBezTo>
                    <a:pt x="2745" y="876"/>
                    <a:pt x="2745" y="876"/>
                    <a:pt x="2745" y="876"/>
                  </a:cubicBezTo>
                  <a:cubicBezTo>
                    <a:pt x="2688" y="857"/>
                    <a:pt x="2688" y="857"/>
                    <a:pt x="2688" y="857"/>
                  </a:cubicBezTo>
                  <a:moveTo>
                    <a:pt x="2794" y="1263"/>
                  </a:moveTo>
                  <a:cubicBezTo>
                    <a:pt x="2793" y="1244"/>
                    <a:pt x="2818" y="1233"/>
                    <a:pt x="2832" y="1240"/>
                  </a:cubicBezTo>
                  <a:cubicBezTo>
                    <a:pt x="2842" y="1244"/>
                    <a:pt x="2850" y="1256"/>
                    <a:pt x="2846" y="1270"/>
                  </a:cubicBezTo>
                  <a:cubicBezTo>
                    <a:pt x="2842" y="1281"/>
                    <a:pt x="2830" y="1285"/>
                    <a:pt x="2822" y="1277"/>
                  </a:cubicBezTo>
                  <a:cubicBezTo>
                    <a:pt x="2817" y="1272"/>
                    <a:pt x="2818" y="1262"/>
                    <a:pt x="2823" y="1259"/>
                  </a:cubicBezTo>
                  <a:cubicBezTo>
                    <a:pt x="2828" y="1256"/>
                    <a:pt x="2834" y="1260"/>
                    <a:pt x="2832" y="1265"/>
                  </a:cubicBezTo>
                  <a:cubicBezTo>
                    <a:pt x="2831" y="1268"/>
                    <a:pt x="2834" y="1269"/>
                    <a:pt x="2836" y="1267"/>
                  </a:cubicBezTo>
                  <a:cubicBezTo>
                    <a:pt x="2840" y="1258"/>
                    <a:pt x="2831" y="1248"/>
                    <a:pt x="2822" y="1252"/>
                  </a:cubicBezTo>
                  <a:cubicBezTo>
                    <a:pt x="2811" y="1258"/>
                    <a:pt x="2809" y="1275"/>
                    <a:pt x="2818" y="1283"/>
                  </a:cubicBezTo>
                  <a:cubicBezTo>
                    <a:pt x="2828" y="1293"/>
                    <a:pt x="2845" y="1285"/>
                    <a:pt x="2852" y="1272"/>
                  </a:cubicBezTo>
                  <a:cubicBezTo>
                    <a:pt x="2858" y="1259"/>
                    <a:pt x="2852" y="1240"/>
                    <a:pt x="2837" y="1234"/>
                  </a:cubicBezTo>
                  <a:cubicBezTo>
                    <a:pt x="2818" y="1227"/>
                    <a:pt x="2797" y="1235"/>
                    <a:pt x="2789" y="1249"/>
                  </a:cubicBezTo>
                  <a:cubicBezTo>
                    <a:pt x="2790" y="1243"/>
                    <a:pt x="2790" y="1237"/>
                    <a:pt x="2790" y="1230"/>
                  </a:cubicBezTo>
                  <a:cubicBezTo>
                    <a:pt x="2794" y="1226"/>
                    <a:pt x="2801" y="1222"/>
                    <a:pt x="2808" y="1220"/>
                  </a:cubicBezTo>
                  <a:cubicBezTo>
                    <a:pt x="2822" y="1223"/>
                    <a:pt x="2838" y="1224"/>
                    <a:pt x="2855" y="1224"/>
                  </a:cubicBezTo>
                  <a:cubicBezTo>
                    <a:pt x="2870" y="1234"/>
                    <a:pt x="2877" y="1254"/>
                    <a:pt x="2875" y="1267"/>
                  </a:cubicBezTo>
                  <a:cubicBezTo>
                    <a:pt x="2872" y="1301"/>
                    <a:pt x="2854" y="1309"/>
                    <a:pt x="2837" y="1308"/>
                  </a:cubicBezTo>
                  <a:cubicBezTo>
                    <a:pt x="2819" y="1307"/>
                    <a:pt x="2796" y="1287"/>
                    <a:pt x="2794" y="1263"/>
                  </a:cubicBezTo>
                  <a:moveTo>
                    <a:pt x="2855" y="1351"/>
                  </a:moveTo>
                  <a:cubicBezTo>
                    <a:pt x="2802" y="1349"/>
                    <a:pt x="2802" y="1349"/>
                    <a:pt x="2802" y="1349"/>
                  </a:cubicBezTo>
                  <a:cubicBezTo>
                    <a:pt x="2798" y="1293"/>
                    <a:pt x="2798" y="1293"/>
                    <a:pt x="2798" y="1293"/>
                  </a:cubicBezTo>
                  <a:cubicBezTo>
                    <a:pt x="2855" y="1351"/>
                    <a:pt x="2855" y="1351"/>
                    <a:pt x="2855" y="1351"/>
                  </a:cubicBezTo>
                  <a:moveTo>
                    <a:pt x="2785" y="1203"/>
                  </a:moveTo>
                  <a:cubicBezTo>
                    <a:pt x="2782" y="1191"/>
                    <a:pt x="2777" y="1179"/>
                    <a:pt x="2769" y="1170"/>
                  </a:cubicBezTo>
                  <a:cubicBezTo>
                    <a:pt x="2772" y="1167"/>
                    <a:pt x="2775" y="1165"/>
                    <a:pt x="2778" y="1162"/>
                  </a:cubicBezTo>
                  <a:cubicBezTo>
                    <a:pt x="2803" y="1193"/>
                    <a:pt x="2841" y="1211"/>
                    <a:pt x="2860" y="1216"/>
                  </a:cubicBezTo>
                  <a:cubicBezTo>
                    <a:pt x="2847" y="1218"/>
                    <a:pt x="2808" y="1219"/>
                    <a:pt x="2785" y="1203"/>
                  </a:cubicBezTo>
                  <a:moveTo>
                    <a:pt x="2630" y="1180"/>
                  </a:moveTo>
                  <a:cubicBezTo>
                    <a:pt x="2626" y="1151"/>
                    <a:pt x="2626" y="1151"/>
                    <a:pt x="2626" y="1151"/>
                  </a:cubicBezTo>
                  <a:cubicBezTo>
                    <a:pt x="2714" y="1129"/>
                    <a:pt x="2774" y="1213"/>
                    <a:pt x="2742" y="1277"/>
                  </a:cubicBezTo>
                  <a:cubicBezTo>
                    <a:pt x="2716" y="1277"/>
                    <a:pt x="2716" y="1277"/>
                    <a:pt x="2716" y="1277"/>
                  </a:cubicBezTo>
                  <a:cubicBezTo>
                    <a:pt x="2736" y="1229"/>
                    <a:pt x="2682" y="1166"/>
                    <a:pt x="2630" y="1180"/>
                  </a:cubicBezTo>
                  <a:moveTo>
                    <a:pt x="2637" y="1219"/>
                  </a:moveTo>
                  <a:cubicBezTo>
                    <a:pt x="2632" y="1191"/>
                    <a:pt x="2632" y="1191"/>
                    <a:pt x="2632" y="1191"/>
                  </a:cubicBezTo>
                  <a:cubicBezTo>
                    <a:pt x="2676" y="1179"/>
                    <a:pt x="2726" y="1226"/>
                    <a:pt x="2710" y="1276"/>
                  </a:cubicBezTo>
                  <a:cubicBezTo>
                    <a:pt x="2685" y="1276"/>
                    <a:pt x="2685" y="1276"/>
                    <a:pt x="2685" y="1276"/>
                  </a:cubicBezTo>
                  <a:cubicBezTo>
                    <a:pt x="2696" y="1243"/>
                    <a:pt x="2666" y="1213"/>
                    <a:pt x="2637" y="1219"/>
                  </a:cubicBezTo>
                  <a:moveTo>
                    <a:pt x="2677" y="1276"/>
                  </a:moveTo>
                  <a:cubicBezTo>
                    <a:pt x="2646" y="1275"/>
                    <a:pt x="2646" y="1275"/>
                    <a:pt x="2646" y="1275"/>
                  </a:cubicBezTo>
                  <a:cubicBezTo>
                    <a:pt x="2638" y="1227"/>
                    <a:pt x="2638" y="1227"/>
                    <a:pt x="2638" y="1227"/>
                  </a:cubicBezTo>
                  <a:cubicBezTo>
                    <a:pt x="2662" y="1223"/>
                    <a:pt x="2687" y="1248"/>
                    <a:pt x="2677" y="1276"/>
                  </a:cubicBezTo>
                  <a:moveTo>
                    <a:pt x="2761" y="1002"/>
                  </a:moveTo>
                  <a:cubicBezTo>
                    <a:pt x="2799" y="1070"/>
                    <a:pt x="2771" y="1136"/>
                    <a:pt x="2711" y="1155"/>
                  </a:cubicBezTo>
                  <a:cubicBezTo>
                    <a:pt x="2688" y="1140"/>
                    <a:pt x="2658" y="1133"/>
                    <a:pt x="2624" y="1140"/>
                  </a:cubicBezTo>
                  <a:cubicBezTo>
                    <a:pt x="2620" y="1118"/>
                    <a:pt x="2620" y="1118"/>
                    <a:pt x="2620" y="1118"/>
                  </a:cubicBezTo>
                  <a:cubicBezTo>
                    <a:pt x="2719" y="1145"/>
                    <a:pt x="2765" y="1041"/>
                    <a:pt x="2761" y="1002"/>
                  </a:cubicBezTo>
                  <a:moveTo>
                    <a:pt x="2740" y="1185"/>
                  </a:moveTo>
                  <a:cubicBezTo>
                    <a:pt x="2749" y="1182"/>
                    <a:pt x="2757" y="1179"/>
                    <a:pt x="2764" y="1174"/>
                  </a:cubicBezTo>
                  <a:cubicBezTo>
                    <a:pt x="2785" y="1202"/>
                    <a:pt x="2788" y="1242"/>
                    <a:pt x="2772" y="1278"/>
                  </a:cubicBezTo>
                  <a:cubicBezTo>
                    <a:pt x="2750" y="1277"/>
                    <a:pt x="2750" y="1277"/>
                    <a:pt x="2750" y="1277"/>
                  </a:cubicBezTo>
                  <a:cubicBezTo>
                    <a:pt x="2764" y="1246"/>
                    <a:pt x="2759" y="1212"/>
                    <a:pt x="2740" y="1185"/>
                  </a:cubicBezTo>
                  <a:moveTo>
                    <a:pt x="2736" y="1179"/>
                  </a:moveTo>
                  <a:cubicBezTo>
                    <a:pt x="2731" y="1172"/>
                    <a:pt x="2725" y="1166"/>
                    <a:pt x="2718" y="1161"/>
                  </a:cubicBezTo>
                  <a:cubicBezTo>
                    <a:pt x="2754" y="1147"/>
                    <a:pt x="2779" y="1117"/>
                    <a:pt x="2785" y="1081"/>
                  </a:cubicBezTo>
                  <a:cubicBezTo>
                    <a:pt x="2800" y="1129"/>
                    <a:pt x="2774" y="1170"/>
                    <a:pt x="2736" y="1179"/>
                  </a:cubicBezTo>
                  <a:moveTo>
                    <a:pt x="2787" y="1050"/>
                  </a:moveTo>
                  <a:cubicBezTo>
                    <a:pt x="2785" y="1024"/>
                    <a:pt x="2774" y="996"/>
                    <a:pt x="2755" y="979"/>
                  </a:cubicBezTo>
                  <a:cubicBezTo>
                    <a:pt x="2748" y="960"/>
                    <a:pt x="2738" y="945"/>
                    <a:pt x="2726" y="933"/>
                  </a:cubicBezTo>
                  <a:cubicBezTo>
                    <a:pt x="2726" y="931"/>
                    <a:pt x="2727" y="930"/>
                    <a:pt x="2727" y="928"/>
                  </a:cubicBezTo>
                  <a:cubicBezTo>
                    <a:pt x="2781" y="961"/>
                    <a:pt x="2811" y="1095"/>
                    <a:pt x="2893" y="1148"/>
                  </a:cubicBezTo>
                  <a:cubicBezTo>
                    <a:pt x="2867" y="1147"/>
                    <a:pt x="2827" y="1112"/>
                    <a:pt x="2787" y="1050"/>
                  </a:cubicBezTo>
                  <a:moveTo>
                    <a:pt x="2712" y="894"/>
                  </a:moveTo>
                  <a:cubicBezTo>
                    <a:pt x="2704" y="916"/>
                    <a:pt x="2704" y="916"/>
                    <a:pt x="2704" y="916"/>
                  </a:cubicBezTo>
                  <a:cubicBezTo>
                    <a:pt x="2694" y="910"/>
                    <a:pt x="2683" y="906"/>
                    <a:pt x="2672" y="903"/>
                  </a:cubicBezTo>
                  <a:cubicBezTo>
                    <a:pt x="2680" y="883"/>
                    <a:pt x="2680" y="883"/>
                    <a:pt x="2680" y="883"/>
                  </a:cubicBezTo>
                  <a:cubicBezTo>
                    <a:pt x="2712" y="894"/>
                    <a:pt x="2712" y="894"/>
                    <a:pt x="2712" y="894"/>
                  </a:cubicBezTo>
                  <a:moveTo>
                    <a:pt x="2754" y="1008"/>
                  </a:moveTo>
                  <a:cubicBezTo>
                    <a:pt x="2757" y="1029"/>
                    <a:pt x="2721" y="1139"/>
                    <a:pt x="2619" y="1108"/>
                  </a:cubicBezTo>
                  <a:cubicBezTo>
                    <a:pt x="2614" y="1079"/>
                    <a:pt x="2614" y="1079"/>
                    <a:pt x="2614" y="1079"/>
                  </a:cubicBezTo>
                  <a:cubicBezTo>
                    <a:pt x="2569" y="1083"/>
                    <a:pt x="2569" y="1083"/>
                    <a:pt x="2569" y="1083"/>
                  </a:cubicBezTo>
                  <a:cubicBezTo>
                    <a:pt x="2544" y="1062"/>
                    <a:pt x="2530" y="1032"/>
                    <a:pt x="2512" y="1002"/>
                  </a:cubicBezTo>
                  <a:cubicBezTo>
                    <a:pt x="2501" y="906"/>
                    <a:pt x="2501" y="906"/>
                    <a:pt x="2501" y="906"/>
                  </a:cubicBezTo>
                  <a:cubicBezTo>
                    <a:pt x="2436" y="912"/>
                    <a:pt x="2436" y="912"/>
                    <a:pt x="2436" y="912"/>
                  </a:cubicBezTo>
                  <a:cubicBezTo>
                    <a:pt x="2424" y="903"/>
                    <a:pt x="2412" y="895"/>
                    <a:pt x="2399" y="893"/>
                  </a:cubicBezTo>
                  <a:cubicBezTo>
                    <a:pt x="2383" y="891"/>
                    <a:pt x="2366" y="898"/>
                    <a:pt x="2347" y="919"/>
                  </a:cubicBezTo>
                  <a:cubicBezTo>
                    <a:pt x="2307" y="923"/>
                    <a:pt x="2307" y="923"/>
                    <a:pt x="2307" y="923"/>
                  </a:cubicBezTo>
                  <a:cubicBezTo>
                    <a:pt x="2304" y="922"/>
                    <a:pt x="2302" y="921"/>
                    <a:pt x="2300" y="920"/>
                  </a:cubicBezTo>
                  <a:cubicBezTo>
                    <a:pt x="2301" y="917"/>
                    <a:pt x="2302" y="914"/>
                    <a:pt x="2302" y="910"/>
                  </a:cubicBezTo>
                  <a:cubicBezTo>
                    <a:pt x="2303" y="911"/>
                    <a:pt x="2304" y="911"/>
                    <a:pt x="2304" y="911"/>
                  </a:cubicBezTo>
                  <a:cubicBezTo>
                    <a:pt x="2320" y="918"/>
                    <a:pt x="2337" y="910"/>
                    <a:pt x="2342" y="895"/>
                  </a:cubicBezTo>
                  <a:cubicBezTo>
                    <a:pt x="2345" y="886"/>
                    <a:pt x="2343" y="877"/>
                    <a:pt x="2339" y="870"/>
                  </a:cubicBezTo>
                  <a:cubicBezTo>
                    <a:pt x="2345" y="865"/>
                    <a:pt x="2351" y="861"/>
                    <a:pt x="2357" y="858"/>
                  </a:cubicBezTo>
                  <a:cubicBezTo>
                    <a:pt x="2361" y="864"/>
                    <a:pt x="2365" y="872"/>
                    <a:pt x="2368" y="880"/>
                  </a:cubicBezTo>
                  <a:cubicBezTo>
                    <a:pt x="2376" y="869"/>
                    <a:pt x="2378" y="858"/>
                    <a:pt x="2376" y="847"/>
                  </a:cubicBezTo>
                  <a:cubicBezTo>
                    <a:pt x="2383" y="843"/>
                    <a:pt x="2391" y="840"/>
                    <a:pt x="2399" y="838"/>
                  </a:cubicBezTo>
                  <a:cubicBezTo>
                    <a:pt x="2404" y="853"/>
                    <a:pt x="2405" y="874"/>
                    <a:pt x="2406" y="886"/>
                  </a:cubicBezTo>
                  <a:cubicBezTo>
                    <a:pt x="2423" y="871"/>
                    <a:pt x="2426" y="850"/>
                    <a:pt x="2424" y="831"/>
                  </a:cubicBezTo>
                  <a:cubicBezTo>
                    <a:pt x="2452" y="825"/>
                    <a:pt x="2479" y="828"/>
                    <a:pt x="2501" y="843"/>
                  </a:cubicBezTo>
                  <a:cubicBezTo>
                    <a:pt x="2573" y="894"/>
                    <a:pt x="2548" y="962"/>
                    <a:pt x="2595" y="1034"/>
                  </a:cubicBezTo>
                  <a:cubicBezTo>
                    <a:pt x="2642" y="1106"/>
                    <a:pt x="2700" y="1075"/>
                    <a:pt x="2717" y="1033"/>
                  </a:cubicBezTo>
                  <a:cubicBezTo>
                    <a:pt x="2735" y="986"/>
                    <a:pt x="2678" y="924"/>
                    <a:pt x="2639" y="941"/>
                  </a:cubicBezTo>
                  <a:cubicBezTo>
                    <a:pt x="2610" y="955"/>
                    <a:pt x="2592" y="995"/>
                    <a:pt x="2622" y="1028"/>
                  </a:cubicBezTo>
                  <a:cubicBezTo>
                    <a:pt x="2643" y="1052"/>
                    <a:pt x="2673" y="1051"/>
                    <a:pt x="2685" y="1034"/>
                  </a:cubicBezTo>
                  <a:cubicBezTo>
                    <a:pt x="2698" y="1017"/>
                    <a:pt x="2691" y="989"/>
                    <a:pt x="2669" y="978"/>
                  </a:cubicBezTo>
                  <a:cubicBezTo>
                    <a:pt x="2652" y="969"/>
                    <a:pt x="2632" y="977"/>
                    <a:pt x="2632" y="997"/>
                  </a:cubicBezTo>
                  <a:cubicBezTo>
                    <a:pt x="2633" y="1012"/>
                    <a:pt x="2650" y="1020"/>
                    <a:pt x="2658" y="1009"/>
                  </a:cubicBezTo>
                  <a:cubicBezTo>
                    <a:pt x="2661" y="1005"/>
                    <a:pt x="2659" y="1002"/>
                    <a:pt x="2655" y="1004"/>
                  </a:cubicBezTo>
                  <a:cubicBezTo>
                    <a:pt x="2650" y="1010"/>
                    <a:pt x="2640" y="1004"/>
                    <a:pt x="2640" y="995"/>
                  </a:cubicBezTo>
                  <a:cubicBezTo>
                    <a:pt x="2640" y="986"/>
                    <a:pt x="2650" y="979"/>
                    <a:pt x="2663" y="984"/>
                  </a:cubicBezTo>
                  <a:cubicBezTo>
                    <a:pt x="2681" y="990"/>
                    <a:pt x="2686" y="1016"/>
                    <a:pt x="2677" y="1030"/>
                  </a:cubicBezTo>
                  <a:cubicBezTo>
                    <a:pt x="2665" y="1046"/>
                    <a:pt x="2641" y="1039"/>
                    <a:pt x="2627" y="1022"/>
                  </a:cubicBezTo>
                  <a:cubicBezTo>
                    <a:pt x="2609" y="1002"/>
                    <a:pt x="2609" y="971"/>
                    <a:pt x="2632" y="956"/>
                  </a:cubicBezTo>
                  <a:cubicBezTo>
                    <a:pt x="2651" y="943"/>
                    <a:pt x="2680" y="941"/>
                    <a:pt x="2703" y="979"/>
                  </a:cubicBezTo>
                  <a:cubicBezTo>
                    <a:pt x="2724" y="1014"/>
                    <a:pt x="2710" y="1040"/>
                    <a:pt x="2691" y="1058"/>
                  </a:cubicBezTo>
                  <a:cubicBezTo>
                    <a:pt x="2665" y="1080"/>
                    <a:pt x="2631" y="1066"/>
                    <a:pt x="2611" y="1041"/>
                  </a:cubicBezTo>
                  <a:cubicBezTo>
                    <a:pt x="2568" y="988"/>
                    <a:pt x="2566" y="953"/>
                    <a:pt x="2617" y="922"/>
                  </a:cubicBezTo>
                  <a:cubicBezTo>
                    <a:pt x="2662" y="896"/>
                    <a:pt x="2741" y="920"/>
                    <a:pt x="2754" y="1008"/>
                  </a:cubicBezTo>
                  <a:moveTo>
                    <a:pt x="2528" y="1042"/>
                  </a:moveTo>
                  <a:cubicBezTo>
                    <a:pt x="2529" y="1045"/>
                    <a:pt x="2531" y="1047"/>
                    <a:pt x="2532" y="1049"/>
                  </a:cubicBezTo>
                  <a:cubicBezTo>
                    <a:pt x="2518" y="1051"/>
                    <a:pt x="2518" y="1051"/>
                    <a:pt x="2518" y="1051"/>
                  </a:cubicBezTo>
                  <a:cubicBezTo>
                    <a:pt x="2517" y="1044"/>
                    <a:pt x="2517" y="1044"/>
                    <a:pt x="2517" y="1044"/>
                  </a:cubicBezTo>
                  <a:cubicBezTo>
                    <a:pt x="2528" y="1042"/>
                    <a:pt x="2528" y="1042"/>
                    <a:pt x="2528" y="1042"/>
                  </a:cubicBezTo>
                  <a:moveTo>
                    <a:pt x="2517" y="1041"/>
                  </a:moveTo>
                  <a:cubicBezTo>
                    <a:pt x="2515" y="1021"/>
                    <a:pt x="2515" y="1021"/>
                    <a:pt x="2515" y="1021"/>
                  </a:cubicBezTo>
                  <a:cubicBezTo>
                    <a:pt x="2519" y="1028"/>
                    <a:pt x="2522" y="1034"/>
                    <a:pt x="2526" y="1040"/>
                  </a:cubicBezTo>
                  <a:cubicBezTo>
                    <a:pt x="2517" y="1041"/>
                    <a:pt x="2517" y="1041"/>
                    <a:pt x="2517" y="1041"/>
                  </a:cubicBezTo>
                  <a:moveTo>
                    <a:pt x="2534" y="1051"/>
                  </a:moveTo>
                  <a:cubicBezTo>
                    <a:pt x="2535" y="1053"/>
                    <a:pt x="2536" y="1056"/>
                    <a:pt x="2538" y="1058"/>
                  </a:cubicBezTo>
                  <a:cubicBezTo>
                    <a:pt x="2519" y="1060"/>
                    <a:pt x="2519" y="1060"/>
                    <a:pt x="2519" y="1060"/>
                  </a:cubicBezTo>
                  <a:cubicBezTo>
                    <a:pt x="2518" y="1053"/>
                    <a:pt x="2518" y="1053"/>
                    <a:pt x="2518" y="1053"/>
                  </a:cubicBezTo>
                  <a:cubicBezTo>
                    <a:pt x="2534" y="1051"/>
                    <a:pt x="2534" y="1051"/>
                    <a:pt x="2534" y="1051"/>
                  </a:cubicBezTo>
                  <a:moveTo>
                    <a:pt x="2540" y="1060"/>
                  </a:moveTo>
                  <a:cubicBezTo>
                    <a:pt x="2541" y="1062"/>
                    <a:pt x="2542" y="1064"/>
                    <a:pt x="2544" y="1066"/>
                  </a:cubicBezTo>
                  <a:cubicBezTo>
                    <a:pt x="2520" y="1069"/>
                    <a:pt x="2520" y="1069"/>
                    <a:pt x="2520" y="1069"/>
                  </a:cubicBezTo>
                  <a:cubicBezTo>
                    <a:pt x="2520" y="1062"/>
                    <a:pt x="2520" y="1062"/>
                    <a:pt x="2520" y="1062"/>
                  </a:cubicBezTo>
                  <a:cubicBezTo>
                    <a:pt x="2540" y="1060"/>
                    <a:pt x="2540" y="1060"/>
                    <a:pt x="2540" y="1060"/>
                  </a:cubicBezTo>
                  <a:moveTo>
                    <a:pt x="2546" y="1068"/>
                  </a:moveTo>
                  <a:cubicBezTo>
                    <a:pt x="2547" y="1070"/>
                    <a:pt x="2548" y="1072"/>
                    <a:pt x="2550" y="1073"/>
                  </a:cubicBezTo>
                  <a:cubicBezTo>
                    <a:pt x="2521" y="1077"/>
                    <a:pt x="2521" y="1077"/>
                    <a:pt x="2521" y="1077"/>
                  </a:cubicBezTo>
                  <a:cubicBezTo>
                    <a:pt x="2521" y="1071"/>
                    <a:pt x="2521" y="1071"/>
                    <a:pt x="2521" y="1071"/>
                  </a:cubicBezTo>
                  <a:cubicBezTo>
                    <a:pt x="2546" y="1068"/>
                    <a:pt x="2546" y="1068"/>
                    <a:pt x="2546" y="1068"/>
                  </a:cubicBezTo>
                  <a:moveTo>
                    <a:pt x="2552" y="1075"/>
                  </a:moveTo>
                  <a:cubicBezTo>
                    <a:pt x="2554" y="1078"/>
                    <a:pt x="2557" y="1081"/>
                    <a:pt x="2559" y="1084"/>
                  </a:cubicBezTo>
                  <a:cubicBezTo>
                    <a:pt x="2522" y="1087"/>
                    <a:pt x="2522" y="1087"/>
                    <a:pt x="2522" y="1087"/>
                  </a:cubicBezTo>
                  <a:cubicBezTo>
                    <a:pt x="2521" y="1079"/>
                    <a:pt x="2521" y="1079"/>
                    <a:pt x="2521" y="1079"/>
                  </a:cubicBezTo>
                  <a:cubicBezTo>
                    <a:pt x="2552" y="1075"/>
                    <a:pt x="2552" y="1075"/>
                    <a:pt x="2552" y="1075"/>
                  </a:cubicBezTo>
                  <a:moveTo>
                    <a:pt x="2370" y="908"/>
                  </a:moveTo>
                  <a:cubicBezTo>
                    <a:pt x="2372" y="907"/>
                    <a:pt x="2374" y="906"/>
                    <a:pt x="2376" y="905"/>
                  </a:cubicBezTo>
                  <a:cubicBezTo>
                    <a:pt x="2384" y="916"/>
                    <a:pt x="2384" y="916"/>
                    <a:pt x="2384" y="916"/>
                  </a:cubicBezTo>
                  <a:cubicBezTo>
                    <a:pt x="2376" y="917"/>
                    <a:pt x="2376" y="917"/>
                    <a:pt x="2376" y="917"/>
                  </a:cubicBezTo>
                  <a:cubicBezTo>
                    <a:pt x="2370" y="908"/>
                    <a:pt x="2370" y="908"/>
                    <a:pt x="2370" y="908"/>
                  </a:cubicBezTo>
                  <a:moveTo>
                    <a:pt x="2373" y="917"/>
                  </a:moveTo>
                  <a:cubicBezTo>
                    <a:pt x="2357" y="919"/>
                    <a:pt x="2357" y="919"/>
                    <a:pt x="2357" y="919"/>
                  </a:cubicBezTo>
                  <a:cubicBezTo>
                    <a:pt x="2361" y="915"/>
                    <a:pt x="2364" y="912"/>
                    <a:pt x="2368" y="910"/>
                  </a:cubicBezTo>
                  <a:cubicBezTo>
                    <a:pt x="2373" y="917"/>
                    <a:pt x="2373" y="917"/>
                    <a:pt x="2373" y="917"/>
                  </a:cubicBezTo>
                  <a:moveTo>
                    <a:pt x="2379" y="904"/>
                  </a:moveTo>
                  <a:cubicBezTo>
                    <a:pt x="2381" y="903"/>
                    <a:pt x="2383" y="903"/>
                    <a:pt x="2385" y="902"/>
                  </a:cubicBezTo>
                  <a:cubicBezTo>
                    <a:pt x="2394" y="915"/>
                    <a:pt x="2394" y="915"/>
                    <a:pt x="2394" y="915"/>
                  </a:cubicBezTo>
                  <a:cubicBezTo>
                    <a:pt x="2387" y="916"/>
                    <a:pt x="2387" y="916"/>
                    <a:pt x="2387" y="916"/>
                  </a:cubicBezTo>
                  <a:cubicBezTo>
                    <a:pt x="2379" y="904"/>
                    <a:pt x="2379" y="904"/>
                    <a:pt x="2379" y="904"/>
                  </a:cubicBezTo>
                  <a:moveTo>
                    <a:pt x="2388" y="902"/>
                  </a:moveTo>
                  <a:cubicBezTo>
                    <a:pt x="2391" y="901"/>
                    <a:pt x="2394" y="901"/>
                    <a:pt x="2397" y="901"/>
                  </a:cubicBezTo>
                  <a:cubicBezTo>
                    <a:pt x="2405" y="915"/>
                    <a:pt x="2405" y="915"/>
                    <a:pt x="2405" y="915"/>
                  </a:cubicBezTo>
                  <a:cubicBezTo>
                    <a:pt x="2397" y="915"/>
                    <a:pt x="2397" y="915"/>
                    <a:pt x="2397" y="915"/>
                  </a:cubicBezTo>
                  <a:cubicBezTo>
                    <a:pt x="2388" y="902"/>
                    <a:pt x="2388" y="902"/>
                    <a:pt x="2388" y="902"/>
                  </a:cubicBezTo>
                  <a:moveTo>
                    <a:pt x="2400" y="902"/>
                  </a:moveTo>
                  <a:cubicBezTo>
                    <a:pt x="2408" y="903"/>
                    <a:pt x="2415" y="908"/>
                    <a:pt x="2423" y="913"/>
                  </a:cubicBezTo>
                  <a:cubicBezTo>
                    <a:pt x="2408" y="914"/>
                    <a:pt x="2408" y="914"/>
                    <a:pt x="2408" y="914"/>
                  </a:cubicBezTo>
                  <a:cubicBezTo>
                    <a:pt x="2400" y="902"/>
                    <a:pt x="2400" y="902"/>
                    <a:pt x="2400" y="902"/>
                  </a:cubicBezTo>
                  <a:moveTo>
                    <a:pt x="2369" y="862"/>
                  </a:moveTo>
                  <a:cubicBezTo>
                    <a:pt x="2340" y="817"/>
                    <a:pt x="2311" y="809"/>
                    <a:pt x="2271" y="832"/>
                  </a:cubicBezTo>
                  <a:cubicBezTo>
                    <a:pt x="2290" y="772"/>
                    <a:pt x="2371" y="808"/>
                    <a:pt x="2369" y="862"/>
                  </a:cubicBezTo>
                  <a:moveTo>
                    <a:pt x="2276" y="806"/>
                  </a:moveTo>
                  <a:cubicBezTo>
                    <a:pt x="2273" y="802"/>
                    <a:pt x="2270" y="798"/>
                    <a:pt x="2266" y="795"/>
                  </a:cubicBezTo>
                  <a:cubicBezTo>
                    <a:pt x="2278" y="783"/>
                    <a:pt x="2292" y="773"/>
                    <a:pt x="2305" y="769"/>
                  </a:cubicBezTo>
                  <a:cubicBezTo>
                    <a:pt x="2304" y="778"/>
                    <a:pt x="2303" y="786"/>
                    <a:pt x="2301" y="794"/>
                  </a:cubicBezTo>
                  <a:cubicBezTo>
                    <a:pt x="2292" y="796"/>
                    <a:pt x="2283" y="800"/>
                    <a:pt x="2276" y="806"/>
                  </a:cubicBezTo>
                  <a:moveTo>
                    <a:pt x="2371" y="831"/>
                  </a:moveTo>
                  <a:cubicBezTo>
                    <a:pt x="2370" y="830"/>
                    <a:pt x="2370" y="829"/>
                    <a:pt x="2369" y="827"/>
                  </a:cubicBezTo>
                  <a:cubicBezTo>
                    <a:pt x="2389" y="816"/>
                    <a:pt x="2389" y="816"/>
                    <a:pt x="2389" y="816"/>
                  </a:cubicBezTo>
                  <a:cubicBezTo>
                    <a:pt x="2390" y="818"/>
                    <a:pt x="2391" y="819"/>
                    <a:pt x="2391" y="821"/>
                  </a:cubicBezTo>
                  <a:cubicBezTo>
                    <a:pt x="2371" y="831"/>
                    <a:pt x="2371" y="831"/>
                    <a:pt x="2371" y="831"/>
                  </a:cubicBezTo>
                  <a:moveTo>
                    <a:pt x="2393" y="823"/>
                  </a:moveTo>
                  <a:cubicBezTo>
                    <a:pt x="2394" y="825"/>
                    <a:pt x="2395" y="827"/>
                    <a:pt x="2396" y="830"/>
                  </a:cubicBezTo>
                  <a:cubicBezTo>
                    <a:pt x="2389" y="833"/>
                    <a:pt x="2381" y="836"/>
                    <a:pt x="2374" y="840"/>
                  </a:cubicBezTo>
                  <a:cubicBezTo>
                    <a:pt x="2374" y="837"/>
                    <a:pt x="2373" y="835"/>
                    <a:pt x="2372" y="834"/>
                  </a:cubicBezTo>
                  <a:cubicBezTo>
                    <a:pt x="2393" y="823"/>
                    <a:pt x="2393" y="823"/>
                    <a:pt x="2393" y="823"/>
                  </a:cubicBezTo>
                  <a:moveTo>
                    <a:pt x="2368" y="825"/>
                  </a:moveTo>
                  <a:cubicBezTo>
                    <a:pt x="2367" y="824"/>
                    <a:pt x="2366" y="822"/>
                    <a:pt x="2365" y="821"/>
                  </a:cubicBezTo>
                  <a:cubicBezTo>
                    <a:pt x="2384" y="809"/>
                    <a:pt x="2384" y="809"/>
                    <a:pt x="2384" y="809"/>
                  </a:cubicBezTo>
                  <a:cubicBezTo>
                    <a:pt x="2386" y="811"/>
                    <a:pt x="2387" y="812"/>
                    <a:pt x="2388" y="814"/>
                  </a:cubicBezTo>
                  <a:cubicBezTo>
                    <a:pt x="2368" y="825"/>
                    <a:pt x="2368" y="825"/>
                    <a:pt x="2368" y="825"/>
                  </a:cubicBezTo>
                  <a:moveTo>
                    <a:pt x="2363" y="819"/>
                  </a:moveTo>
                  <a:cubicBezTo>
                    <a:pt x="2362" y="818"/>
                    <a:pt x="2361" y="816"/>
                    <a:pt x="2360" y="815"/>
                  </a:cubicBezTo>
                  <a:cubicBezTo>
                    <a:pt x="2380" y="803"/>
                    <a:pt x="2380" y="803"/>
                    <a:pt x="2380" y="803"/>
                  </a:cubicBezTo>
                  <a:cubicBezTo>
                    <a:pt x="2381" y="804"/>
                    <a:pt x="2382" y="806"/>
                    <a:pt x="2383" y="807"/>
                  </a:cubicBezTo>
                  <a:cubicBezTo>
                    <a:pt x="2363" y="819"/>
                    <a:pt x="2363" y="819"/>
                    <a:pt x="2363" y="819"/>
                  </a:cubicBezTo>
                  <a:moveTo>
                    <a:pt x="2358" y="814"/>
                  </a:moveTo>
                  <a:cubicBezTo>
                    <a:pt x="2357" y="812"/>
                    <a:pt x="2355" y="811"/>
                    <a:pt x="2354" y="809"/>
                  </a:cubicBezTo>
                  <a:cubicBezTo>
                    <a:pt x="2361" y="806"/>
                    <a:pt x="2368" y="801"/>
                    <a:pt x="2374" y="796"/>
                  </a:cubicBezTo>
                  <a:cubicBezTo>
                    <a:pt x="2376" y="798"/>
                    <a:pt x="2377" y="799"/>
                    <a:pt x="2379" y="801"/>
                  </a:cubicBezTo>
                  <a:cubicBezTo>
                    <a:pt x="2358" y="814"/>
                    <a:pt x="2358" y="814"/>
                    <a:pt x="2358" y="814"/>
                  </a:cubicBezTo>
                  <a:moveTo>
                    <a:pt x="2347" y="804"/>
                  </a:moveTo>
                  <a:cubicBezTo>
                    <a:pt x="2339" y="799"/>
                    <a:pt x="2330" y="795"/>
                    <a:pt x="2321" y="794"/>
                  </a:cubicBezTo>
                  <a:cubicBezTo>
                    <a:pt x="2333" y="792"/>
                    <a:pt x="2345" y="787"/>
                    <a:pt x="2354" y="779"/>
                  </a:cubicBezTo>
                  <a:cubicBezTo>
                    <a:pt x="2360" y="782"/>
                    <a:pt x="2365" y="786"/>
                    <a:pt x="2370" y="791"/>
                  </a:cubicBezTo>
                  <a:cubicBezTo>
                    <a:pt x="2363" y="797"/>
                    <a:pt x="2355" y="801"/>
                    <a:pt x="2347" y="804"/>
                  </a:cubicBezTo>
                  <a:moveTo>
                    <a:pt x="2317" y="787"/>
                  </a:moveTo>
                  <a:cubicBezTo>
                    <a:pt x="2317" y="780"/>
                    <a:pt x="2317" y="774"/>
                    <a:pt x="2318" y="768"/>
                  </a:cubicBezTo>
                  <a:cubicBezTo>
                    <a:pt x="2327" y="768"/>
                    <a:pt x="2338" y="770"/>
                    <a:pt x="2348" y="776"/>
                  </a:cubicBezTo>
                  <a:cubicBezTo>
                    <a:pt x="2339" y="782"/>
                    <a:pt x="2328" y="786"/>
                    <a:pt x="2317" y="787"/>
                  </a:cubicBezTo>
                  <a:moveTo>
                    <a:pt x="2327" y="830"/>
                  </a:moveTo>
                  <a:cubicBezTo>
                    <a:pt x="2329" y="831"/>
                    <a:pt x="2331" y="832"/>
                    <a:pt x="2333" y="833"/>
                  </a:cubicBezTo>
                  <a:cubicBezTo>
                    <a:pt x="2304" y="851"/>
                    <a:pt x="2304" y="851"/>
                    <a:pt x="2304" y="851"/>
                  </a:cubicBezTo>
                  <a:cubicBezTo>
                    <a:pt x="2305" y="848"/>
                    <a:pt x="2306" y="846"/>
                    <a:pt x="2307" y="843"/>
                  </a:cubicBezTo>
                  <a:cubicBezTo>
                    <a:pt x="2327" y="830"/>
                    <a:pt x="2327" y="830"/>
                    <a:pt x="2327" y="830"/>
                  </a:cubicBezTo>
                  <a:moveTo>
                    <a:pt x="2308" y="839"/>
                  </a:moveTo>
                  <a:cubicBezTo>
                    <a:pt x="2309" y="835"/>
                    <a:pt x="2310" y="831"/>
                    <a:pt x="2311" y="827"/>
                  </a:cubicBezTo>
                  <a:cubicBezTo>
                    <a:pt x="2316" y="827"/>
                    <a:pt x="2320" y="828"/>
                    <a:pt x="2324" y="829"/>
                  </a:cubicBezTo>
                  <a:cubicBezTo>
                    <a:pt x="2308" y="839"/>
                    <a:pt x="2308" y="839"/>
                    <a:pt x="2308" y="839"/>
                  </a:cubicBezTo>
                  <a:moveTo>
                    <a:pt x="2335" y="834"/>
                  </a:moveTo>
                  <a:cubicBezTo>
                    <a:pt x="2337" y="835"/>
                    <a:pt x="2338" y="837"/>
                    <a:pt x="2340" y="838"/>
                  </a:cubicBezTo>
                  <a:cubicBezTo>
                    <a:pt x="2316" y="853"/>
                    <a:pt x="2316" y="853"/>
                    <a:pt x="2316" y="853"/>
                  </a:cubicBezTo>
                  <a:cubicBezTo>
                    <a:pt x="2312" y="852"/>
                    <a:pt x="2309" y="852"/>
                    <a:pt x="2305" y="853"/>
                  </a:cubicBezTo>
                  <a:cubicBezTo>
                    <a:pt x="2335" y="834"/>
                    <a:pt x="2335" y="834"/>
                    <a:pt x="2335" y="834"/>
                  </a:cubicBezTo>
                  <a:moveTo>
                    <a:pt x="2342" y="840"/>
                  </a:moveTo>
                  <a:cubicBezTo>
                    <a:pt x="2343" y="841"/>
                    <a:pt x="2345" y="842"/>
                    <a:pt x="2346" y="844"/>
                  </a:cubicBezTo>
                  <a:cubicBezTo>
                    <a:pt x="2326" y="857"/>
                    <a:pt x="2326" y="857"/>
                    <a:pt x="2326" y="857"/>
                  </a:cubicBezTo>
                  <a:cubicBezTo>
                    <a:pt x="2324" y="855"/>
                    <a:pt x="2321" y="854"/>
                    <a:pt x="2319" y="854"/>
                  </a:cubicBezTo>
                  <a:cubicBezTo>
                    <a:pt x="2342" y="840"/>
                    <a:pt x="2342" y="840"/>
                    <a:pt x="2342" y="840"/>
                  </a:cubicBezTo>
                  <a:moveTo>
                    <a:pt x="2348" y="846"/>
                  </a:moveTo>
                  <a:cubicBezTo>
                    <a:pt x="2350" y="848"/>
                    <a:pt x="2351" y="850"/>
                    <a:pt x="2353" y="852"/>
                  </a:cubicBezTo>
                  <a:cubicBezTo>
                    <a:pt x="2347" y="856"/>
                    <a:pt x="2341" y="860"/>
                    <a:pt x="2335" y="864"/>
                  </a:cubicBezTo>
                  <a:cubicBezTo>
                    <a:pt x="2333" y="862"/>
                    <a:pt x="2331" y="860"/>
                    <a:pt x="2328" y="858"/>
                  </a:cubicBezTo>
                  <a:cubicBezTo>
                    <a:pt x="2348" y="846"/>
                    <a:pt x="2348" y="846"/>
                    <a:pt x="2348" y="846"/>
                  </a:cubicBezTo>
                  <a:moveTo>
                    <a:pt x="2321" y="862"/>
                  </a:moveTo>
                  <a:cubicBezTo>
                    <a:pt x="2333" y="867"/>
                    <a:pt x="2340" y="880"/>
                    <a:pt x="2336" y="892"/>
                  </a:cubicBezTo>
                  <a:cubicBezTo>
                    <a:pt x="2332" y="903"/>
                    <a:pt x="2320" y="909"/>
                    <a:pt x="2308" y="904"/>
                  </a:cubicBezTo>
                  <a:cubicBezTo>
                    <a:pt x="2295" y="899"/>
                    <a:pt x="2289" y="886"/>
                    <a:pt x="2292" y="874"/>
                  </a:cubicBezTo>
                  <a:cubicBezTo>
                    <a:pt x="2296" y="863"/>
                    <a:pt x="2309" y="857"/>
                    <a:pt x="2321" y="862"/>
                  </a:cubicBezTo>
                  <a:moveTo>
                    <a:pt x="2328" y="935"/>
                  </a:moveTo>
                  <a:cubicBezTo>
                    <a:pt x="2307" y="967"/>
                    <a:pt x="2262" y="931"/>
                    <a:pt x="2266" y="905"/>
                  </a:cubicBezTo>
                  <a:cubicBezTo>
                    <a:pt x="2282" y="922"/>
                    <a:pt x="2304" y="939"/>
                    <a:pt x="2328" y="935"/>
                  </a:cubicBezTo>
                  <a:moveTo>
                    <a:pt x="2403" y="757"/>
                  </a:moveTo>
                  <a:cubicBezTo>
                    <a:pt x="2407" y="746"/>
                    <a:pt x="2409" y="735"/>
                    <a:pt x="2409" y="724"/>
                  </a:cubicBezTo>
                  <a:cubicBezTo>
                    <a:pt x="2454" y="732"/>
                    <a:pt x="2479" y="779"/>
                    <a:pt x="2462" y="820"/>
                  </a:cubicBezTo>
                  <a:cubicBezTo>
                    <a:pt x="2455" y="819"/>
                    <a:pt x="2448" y="819"/>
                    <a:pt x="2441" y="819"/>
                  </a:cubicBezTo>
                  <a:cubicBezTo>
                    <a:pt x="2447" y="792"/>
                    <a:pt x="2431" y="764"/>
                    <a:pt x="2403" y="757"/>
                  </a:cubicBezTo>
                  <a:moveTo>
                    <a:pt x="2436" y="820"/>
                  </a:moveTo>
                  <a:cubicBezTo>
                    <a:pt x="2431" y="820"/>
                    <a:pt x="2427" y="821"/>
                    <a:pt x="2422" y="822"/>
                  </a:cubicBezTo>
                  <a:cubicBezTo>
                    <a:pt x="2418" y="803"/>
                    <a:pt x="2409" y="786"/>
                    <a:pt x="2396" y="771"/>
                  </a:cubicBezTo>
                  <a:cubicBezTo>
                    <a:pt x="2398" y="768"/>
                    <a:pt x="2399" y="765"/>
                    <a:pt x="2400" y="763"/>
                  </a:cubicBezTo>
                  <a:cubicBezTo>
                    <a:pt x="2427" y="770"/>
                    <a:pt x="2441" y="794"/>
                    <a:pt x="2436" y="820"/>
                  </a:cubicBezTo>
                  <a:moveTo>
                    <a:pt x="2592" y="923"/>
                  </a:moveTo>
                  <a:cubicBezTo>
                    <a:pt x="2583" y="931"/>
                    <a:pt x="2576" y="942"/>
                    <a:pt x="2571" y="956"/>
                  </a:cubicBezTo>
                  <a:cubicBezTo>
                    <a:pt x="2563" y="919"/>
                    <a:pt x="2553" y="886"/>
                    <a:pt x="2528" y="858"/>
                  </a:cubicBezTo>
                  <a:cubicBezTo>
                    <a:pt x="2537" y="855"/>
                    <a:pt x="2545" y="851"/>
                    <a:pt x="2552" y="847"/>
                  </a:cubicBezTo>
                  <a:cubicBezTo>
                    <a:pt x="2572" y="869"/>
                    <a:pt x="2587" y="896"/>
                    <a:pt x="2592" y="923"/>
                  </a:cubicBezTo>
                  <a:moveTo>
                    <a:pt x="2558" y="843"/>
                  </a:moveTo>
                  <a:cubicBezTo>
                    <a:pt x="2565" y="837"/>
                    <a:pt x="2572" y="831"/>
                    <a:pt x="2577" y="825"/>
                  </a:cubicBezTo>
                  <a:cubicBezTo>
                    <a:pt x="2602" y="846"/>
                    <a:pt x="2621" y="875"/>
                    <a:pt x="2625" y="904"/>
                  </a:cubicBezTo>
                  <a:cubicBezTo>
                    <a:pt x="2615" y="907"/>
                    <a:pt x="2606" y="911"/>
                    <a:pt x="2598" y="918"/>
                  </a:cubicBezTo>
                  <a:cubicBezTo>
                    <a:pt x="2592" y="891"/>
                    <a:pt x="2578" y="865"/>
                    <a:pt x="2558" y="843"/>
                  </a:cubicBezTo>
                  <a:moveTo>
                    <a:pt x="2631" y="902"/>
                  </a:moveTo>
                  <a:cubicBezTo>
                    <a:pt x="2627" y="872"/>
                    <a:pt x="2607" y="841"/>
                    <a:pt x="2581" y="819"/>
                  </a:cubicBezTo>
                  <a:cubicBezTo>
                    <a:pt x="2586" y="813"/>
                    <a:pt x="2589" y="806"/>
                    <a:pt x="2592" y="799"/>
                  </a:cubicBezTo>
                  <a:cubicBezTo>
                    <a:pt x="2665" y="825"/>
                    <a:pt x="2665" y="825"/>
                    <a:pt x="2665" y="825"/>
                  </a:cubicBezTo>
                  <a:cubicBezTo>
                    <a:pt x="2642" y="901"/>
                    <a:pt x="2642" y="901"/>
                    <a:pt x="2642" y="901"/>
                  </a:cubicBezTo>
                  <a:cubicBezTo>
                    <a:pt x="2638" y="901"/>
                    <a:pt x="2635" y="902"/>
                    <a:pt x="2631" y="902"/>
                  </a:cubicBezTo>
                  <a:moveTo>
                    <a:pt x="2551" y="807"/>
                  </a:moveTo>
                  <a:cubicBezTo>
                    <a:pt x="2546" y="813"/>
                    <a:pt x="2541" y="819"/>
                    <a:pt x="2535" y="823"/>
                  </a:cubicBezTo>
                  <a:cubicBezTo>
                    <a:pt x="2527" y="817"/>
                    <a:pt x="2519" y="812"/>
                    <a:pt x="2510" y="809"/>
                  </a:cubicBezTo>
                  <a:cubicBezTo>
                    <a:pt x="2512" y="803"/>
                    <a:pt x="2513" y="798"/>
                    <a:pt x="2513" y="793"/>
                  </a:cubicBezTo>
                  <a:cubicBezTo>
                    <a:pt x="2526" y="796"/>
                    <a:pt x="2539" y="801"/>
                    <a:pt x="2551" y="807"/>
                  </a:cubicBezTo>
                  <a:moveTo>
                    <a:pt x="2514" y="788"/>
                  </a:moveTo>
                  <a:cubicBezTo>
                    <a:pt x="2514" y="782"/>
                    <a:pt x="2514" y="777"/>
                    <a:pt x="2514" y="772"/>
                  </a:cubicBezTo>
                  <a:cubicBezTo>
                    <a:pt x="2562" y="789"/>
                    <a:pt x="2562" y="789"/>
                    <a:pt x="2562" y="789"/>
                  </a:cubicBezTo>
                  <a:cubicBezTo>
                    <a:pt x="2560" y="793"/>
                    <a:pt x="2558" y="797"/>
                    <a:pt x="2555" y="801"/>
                  </a:cubicBezTo>
                  <a:cubicBezTo>
                    <a:pt x="2542" y="795"/>
                    <a:pt x="2528" y="790"/>
                    <a:pt x="2514" y="788"/>
                  </a:cubicBezTo>
                  <a:moveTo>
                    <a:pt x="2565" y="783"/>
                  </a:moveTo>
                  <a:cubicBezTo>
                    <a:pt x="2513" y="765"/>
                    <a:pt x="2513" y="765"/>
                    <a:pt x="2513" y="765"/>
                  </a:cubicBezTo>
                  <a:cubicBezTo>
                    <a:pt x="2512" y="759"/>
                    <a:pt x="2511" y="753"/>
                    <a:pt x="2509" y="747"/>
                  </a:cubicBezTo>
                  <a:cubicBezTo>
                    <a:pt x="2570" y="766"/>
                    <a:pt x="2570" y="766"/>
                    <a:pt x="2570" y="766"/>
                  </a:cubicBezTo>
                  <a:cubicBezTo>
                    <a:pt x="2569" y="772"/>
                    <a:pt x="2567" y="777"/>
                    <a:pt x="2565" y="783"/>
                  </a:cubicBezTo>
                  <a:moveTo>
                    <a:pt x="2529" y="827"/>
                  </a:moveTo>
                  <a:cubicBezTo>
                    <a:pt x="2520" y="831"/>
                    <a:pt x="2510" y="833"/>
                    <a:pt x="2500" y="832"/>
                  </a:cubicBezTo>
                  <a:cubicBezTo>
                    <a:pt x="2503" y="826"/>
                    <a:pt x="2506" y="820"/>
                    <a:pt x="2508" y="815"/>
                  </a:cubicBezTo>
                  <a:cubicBezTo>
                    <a:pt x="2515" y="818"/>
                    <a:pt x="2522" y="822"/>
                    <a:pt x="2529" y="827"/>
                  </a:cubicBezTo>
                  <a:moveTo>
                    <a:pt x="2494" y="830"/>
                  </a:moveTo>
                  <a:cubicBezTo>
                    <a:pt x="2486" y="825"/>
                    <a:pt x="2477" y="822"/>
                    <a:pt x="2468" y="821"/>
                  </a:cubicBezTo>
                  <a:cubicBezTo>
                    <a:pt x="2487" y="776"/>
                    <a:pt x="2460" y="725"/>
                    <a:pt x="2409" y="716"/>
                  </a:cubicBezTo>
                  <a:cubicBezTo>
                    <a:pt x="2408" y="708"/>
                    <a:pt x="2406" y="700"/>
                    <a:pt x="2404" y="692"/>
                  </a:cubicBezTo>
                  <a:cubicBezTo>
                    <a:pt x="2490" y="689"/>
                    <a:pt x="2532" y="765"/>
                    <a:pt x="2494" y="830"/>
                  </a:cubicBezTo>
                  <a:moveTo>
                    <a:pt x="2446" y="687"/>
                  </a:moveTo>
                  <a:cubicBezTo>
                    <a:pt x="2464" y="656"/>
                    <a:pt x="2441" y="620"/>
                    <a:pt x="2413" y="606"/>
                  </a:cubicBezTo>
                  <a:cubicBezTo>
                    <a:pt x="2415" y="600"/>
                    <a:pt x="2418" y="594"/>
                    <a:pt x="2421" y="588"/>
                  </a:cubicBezTo>
                  <a:cubicBezTo>
                    <a:pt x="2458" y="605"/>
                    <a:pt x="2492" y="652"/>
                    <a:pt x="2463" y="694"/>
                  </a:cubicBezTo>
                  <a:cubicBezTo>
                    <a:pt x="2457" y="692"/>
                    <a:pt x="2452" y="689"/>
                    <a:pt x="2446" y="687"/>
                  </a:cubicBezTo>
                  <a:moveTo>
                    <a:pt x="2439" y="685"/>
                  </a:moveTo>
                  <a:cubicBezTo>
                    <a:pt x="2433" y="684"/>
                    <a:pt x="2427" y="683"/>
                    <a:pt x="2421" y="682"/>
                  </a:cubicBezTo>
                  <a:cubicBezTo>
                    <a:pt x="2427" y="665"/>
                    <a:pt x="2416" y="647"/>
                    <a:pt x="2401" y="639"/>
                  </a:cubicBezTo>
                  <a:cubicBezTo>
                    <a:pt x="2404" y="630"/>
                    <a:pt x="2407" y="622"/>
                    <a:pt x="2410" y="613"/>
                  </a:cubicBezTo>
                  <a:cubicBezTo>
                    <a:pt x="2435" y="624"/>
                    <a:pt x="2456" y="658"/>
                    <a:pt x="2439" y="685"/>
                  </a:cubicBezTo>
                  <a:moveTo>
                    <a:pt x="2416" y="682"/>
                  </a:moveTo>
                  <a:cubicBezTo>
                    <a:pt x="2411" y="681"/>
                    <a:pt x="2405" y="681"/>
                    <a:pt x="2399" y="682"/>
                  </a:cubicBezTo>
                  <a:cubicBezTo>
                    <a:pt x="2398" y="678"/>
                    <a:pt x="2396" y="675"/>
                    <a:pt x="2394" y="671"/>
                  </a:cubicBezTo>
                  <a:cubicBezTo>
                    <a:pt x="2395" y="663"/>
                    <a:pt x="2397" y="653"/>
                    <a:pt x="2400" y="644"/>
                  </a:cubicBezTo>
                  <a:cubicBezTo>
                    <a:pt x="2411" y="653"/>
                    <a:pt x="2419" y="668"/>
                    <a:pt x="2416" y="682"/>
                  </a:cubicBezTo>
                  <a:moveTo>
                    <a:pt x="2391" y="765"/>
                  </a:moveTo>
                  <a:cubicBezTo>
                    <a:pt x="2386" y="760"/>
                    <a:pt x="2381" y="755"/>
                    <a:pt x="2375" y="750"/>
                  </a:cubicBezTo>
                  <a:cubicBezTo>
                    <a:pt x="2392" y="702"/>
                    <a:pt x="2346" y="654"/>
                    <a:pt x="2298" y="664"/>
                  </a:cubicBezTo>
                  <a:cubicBezTo>
                    <a:pt x="2293" y="654"/>
                    <a:pt x="2286" y="645"/>
                    <a:pt x="2278" y="637"/>
                  </a:cubicBezTo>
                  <a:cubicBezTo>
                    <a:pt x="2298" y="630"/>
                    <a:pt x="2320" y="629"/>
                    <a:pt x="2342" y="637"/>
                  </a:cubicBezTo>
                  <a:cubicBezTo>
                    <a:pt x="2394" y="657"/>
                    <a:pt x="2416" y="719"/>
                    <a:pt x="2391" y="765"/>
                  </a:cubicBezTo>
                  <a:moveTo>
                    <a:pt x="2370" y="746"/>
                  </a:moveTo>
                  <a:cubicBezTo>
                    <a:pt x="2362" y="740"/>
                    <a:pt x="2354" y="735"/>
                    <a:pt x="2346" y="731"/>
                  </a:cubicBezTo>
                  <a:cubicBezTo>
                    <a:pt x="2347" y="710"/>
                    <a:pt x="2331" y="692"/>
                    <a:pt x="2310" y="691"/>
                  </a:cubicBezTo>
                  <a:cubicBezTo>
                    <a:pt x="2308" y="684"/>
                    <a:pt x="2305" y="678"/>
                    <a:pt x="2302" y="672"/>
                  </a:cubicBezTo>
                  <a:cubicBezTo>
                    <a:pt x="2344" y="663"/>
                    <a:pt x="2383" y="704"/>
                    <a:pt x="2370" y="746"/>
                  </a:cubicBezTo>
                  <a:moveTo>
                    <a:pt x="2340" y="727"/>
                  </a:moveTo>
                  <a:cubicBezTo>
                    <a:pt x="2332" y="724"/>
                    <a:pt x="2324" y="721"/>
                    <a:pt x="2316" y="720"/>
                  </a:cubicBezTo>
                  <a:cubicBezTo>
                    <a:pt x="2315" y="712"/>
                    <a:pt x="2314" y="705"/>
                    <a:pt x="2312" y="698"/>
                  </a:cubicBezTo>
                  <a:cubicBezTo>
                    <a:pt x="2327" y="700"/>
                    <a:pt x="2339" y="713"/>
                    <a:pt x="2340" y="727"/>
                  </a:cubicBezTo>
                  <a:moveTo>
                    <a:pt x="2314" y="731"/>
                  </a:moveTo>
                  <a:cubicBezTo>
                    <a:pt x="2364" y="735"/>
                    <a:pt x="2440" y="797"/>
                    <a:pt x="2410" y="877"/>
                  </a:cubicBezTo>
                  <a:cubicBezTo>
                    <a:pt x="2407" y="800"/>
                    <a:pt x="2355" y="758"/>
                    <a:pt x="2312" y="760"/>
                  </a:cubicBezTo>
                  <a:cubicBezTo>
                    <a:pt x="2285" y="762"/>
                    <a:pt x="2258" y="787"/>
                    <a:pt x="2241" y="809"/>
                  </a:cubicBezTo>
                  <a:cubicBezTo>
                    <a:pt x="2236" y="759"/>
                    <a:pt x="2274" y="728"/>
                    <a:pt x="2314" y="731"/>
                  </a:cubicBezTo>
                  <a:moveTo>
                    <a:pt x="2363" y="969"/>
                  </a:moveTo>
                  <a:cubicBezTo>
                    <a:pt x="2313" y="1032"/>
                    <a:pt x="2204" y="982"/>
                    <a:pt x="2213" y="907"/>
                  </a:cubicBezTo>
                  <a:cubicBezTo>
                    <a:pt x="2241" y="983"/>
                    <a:pt x="2302" y="995"/>
                    <a:pt x="2363" y="969"/>
                  </a:cubicBezTo>
                  <a:moveTo>
                    <a:pt x="2336" y="1021"/>
                  </a:moveTo>
                  <a:cubicBezTo>
                    <a:pt x="2271" y="1083"/>
                    <a:pt x="2149" y="989"/>
                    <a:pt x="2180" y="911"/>
                  </a:cubicBezTo>
                  <a:cubicBezTo>
                    <a:pt x="2182" y="1003"/>
                    <a:pt x="2275" y="1043"/>
                    <a:pt x="2336" y="1021"/>
                  </a:cubicBezTo>
                  <a:moveTo>
                    <a:pt x="2260" y="1071"/>
                  </a:moveTo>
                  <a:cubicBezTo>
                    <a:pt x="2269" y="1072"/>
                    <a:pt x="2269" y="1072"/>
                    <a:pt x="2269" y="1072"/>
                  </a:cubicBezTo>
                  <a:cubicBezTo>
                    <a:pt x="2269" y="1082"/>
                    <a:pt x="2269" y="1082"/>
                    <a:pt x="2269" y="1082"/>
                  </a:cubicBezTo>
                  <a:cubicBezTo>
                    <a:pt x="2265" y="1080"/>
                    <a:pt x="2260" y="1078"/>
                    <a:pt x="2256" y="1075"/>
                  </a:cubicBezTo>
                  <a:cubicBezTo>
                    <a:pt x="2257" y="1074"/>
                    <a:pt x="2258" y="1072"/>
                    <a:pt x="2260" y="1071"/>
                  </a:cubicBezTo>
                  <a:moveTo>
                    <a:pt x="2319" y="1042"/>
                  </a:moveTo>
                  <a:cubicBezTo>
                    <a:pt x="2329" y="1039"/>
                    <a:pt x="2339" y="1033"/>
                    <a:pt x="2347" y="1026"/>
                  </a:cubicBezTo>
                  <a:cubicBezTo>
                    <a:pt x="2418" y="1027"/>
                    <a:pt x="2418" y="1027"/>
                    <a:pt x="2418" y="1027"/>
                  </a:cubicBezTo>
                  <a:cubicBezTo>
                    <a:pt x="2426" y="1100"/>
                    <a:pt x="2426" y="1100"/>
                    <a:pt x="2426" y="1100"/>
                  </a:cubicBezTo>
                  <a:cubicBezTo>
                    <a:pt x="2419" y="1100"/>
                    <a:pt x="2411" y="1099"/>
                    <a:pt x="2404" y="1100"/>
                  </a:cubicBezTo>
                  <a:cubicBezTo>
                    <a:pt x="2399" y="1048"/>
                    <a:pt x="2399" y="1048"/>
                    <a:pt x="2399" y="1048"/>
                  </a:cubicBezTo>
                  <a:cubicBezTo>
                    <a:pt x="2319" y="1042"/>
                    <a:pt x="2319" y="1042"/>
                    <a:pt x="2319" y="1042"/>
                  </a:cubicBezTo>
                  <a:moveTo>
                    <a:pt x="2424" y="1020"/>
                  </a:moveTo>
                  <a:cubicBezTo>
                    <a:pt x="2353" y="1020"/>
                    <a:pt x="2353" y="1020"/>
                    <a:pt x="2353" y="1020"/>
                  </a:cubicBezTo>
                  <a:cubicBezTo>
                    <a:pt x="2359" y="1014"/>
                    <a:pt x="2363" y="1007"/>
                    <a:pt x="2366" y="998"/>
                  </a:cubicBezTo>
                  <a:cubicBezTo>
                    <a:pt x="2344" y="1017"/>
                    <a:pt x="2309" y="1024"/>
                    <a:pt x="2276" y="1017"/>
                  </a:cubicBezTo>
                  <a:cubicBezTo>
                    <a:pt x="2276" y="1012"/>
                    <a:pt x="2275" y="1006"/>
                    <a:pt x="2273" y="999"/>
                  </a:cubicBezTo>
                  <a:cubicBezTo>
                    <a:pt x="2298" y="1007"/>
                    <a:pt x="2329" y="1005"/>
                    <a:pt x="2349" y="991"/>
                  </a:cubicBezTo>
                  <a:cubicBezTo>
                    <a:pt x="2447" y="987"/>
                    <a:pt x="2447" y="987"/>
                    <a:pt x="2447" y="987"/>
                  </a:cubicBezTo>
                  <a:cubicBezTo>
                    <a:pt x="2463" y="1108"/>
                    <a:pt x="2463" y="1108"/>
                    <a:pt x="2463" y="1108"/>
                  </a:cubicBezTo>
                  <a:cubicBezTo>
                    <a:pt x="2454" y="1105"/>
                    <a:pt x="2444" y="1103"/>
                    <a:pt x="2434" y="1101"/>
                  </a:cubicBezTo>
                  <a:cubicBezTo>
                    <a:pt x="2424" y="1020"/>
                    <a:pt x="2424" y="1020"/>
                    <a:pt x="2424" y="1020"/>
                  </a:cubicBezTo>
                  <a:moveTo>
                    <a:pt x="2453" y="980"/>
                  </a:moveTo>
                  <a:cubicBezTo>
                    <a:pt x="2360" y="982"/>
                    <a:pt x="2360" y="982"/>
                    <a:pt x="2360" y="982"/>
                  </a:cubicBezTo>
                  <a:cubicBezTo>
                    <a:pt x="2367" y="975"/>
                    <a:pt x="2371" y="967"/>
                    <a:pt x="2372" y="956"/>
                  </a:cubicBezTo>
                  <a:cubicBezTo>
                    <a:pt x="2335" y="976"/>
                    <a:pt x="2301" y="980"/>
                    <a:pt x="2271" y="966"/>
                  </a:cubicBezTo>
                  <a:cubicBezTo>
                    <a:pt x="2277" y="961"/>
                    <a:pt x="2282" y="955"/>
                    <a:pt x="2286" y="949"/>
                  </a:cubicBezTo>
                  <a:cubicBezTo>
                    <a:pt x="2303" y="959"/>
                    <a:pt x="2325" y="958"/>
                    <a:pt x="2342" y="929"/>
                  </a:cubicBezTo>
                  <a:cubicBezTo>
                    <a:pt x="2494" y="915"/>
                    <a:pt x="2494" y="915"/>
                    <a:pt x="2494" y="915"/>
                  </a:cubicBezTo>
                  <a:cubicBezTo>
                    <a:pt x="2516" y="1095"/>
                    <a:pt x="2516" y="1095"/>
                    <a:pt x="2516" y="1095"/>
                  </a:cubicBezTo>
                  <a:cubicBezTo>
                    <a:pt x="2606" y="1087"/>
                    <a:pt x="2606" y="1087"/>
                    <a:pt x="2606" y="1087"/>
                  </a:cubicBezTo>
                  <a:cubicBezTo>
                    <a:pt x="2638" y="1275"/>
                    <a:pt x="2638" y="1275"/>
                    <a:pt x="2638" y="1275"/>
                  </a:cubicBezTo>
                  <a:cubicBezTo>
                    <a:pt x="2607" y="1274"/>
                    <a:pt x="2607" y="1274"/>
                    <a:pt x="2607" y="1274"/>
                  </a:cubicBezTo>
                  <a:cubicBezTo>
                    <a:pt x="2602" y="1245"/>
                    <a:pt x="2592" y="1220"/>
                    <a:pt x="2578" y="1198"/>
                  </a:cubicBezTo>
                  <a:cubicBezTo>
                    <a:pt x="2569" y="1141"/>
                    <a:pt x="2569" y="1141"/>
                    <a:pt x="2569" y="1141"/>
                  </a:cubicBezTo>
                  <a:cubicBezTo>
                    <a:pt x="2531" y="1144"/>
                    <a:pt x="2531" y="1144"/>
                    <a:pt x="2531" y="1144"/>
                  </a:cubicBezTo>
                  <a:cubicBezTo>
                    <a:pt x="2514" y="1130"/>
                    <a:pt x="2494" y="1118"/>
                    <a:pt x="2472" y="1110"/>
                  </a:cubicBezTo>
                  <a:cubicBezTo>
                    <a:pt x="2453" y="980"/>
                    <a:pt x="2453" y="980"/>
                    <a:pt x="2453" y="980"/>
                  </a:cubicBezTo>
                  <a:moveTo>
                    <a:pt x="2714" y="1545"/>
                  </a:moveTo>
                  <a:cubicBezTo>
                    <a:pt x="2736" y="1545"/>
                    <a:pt x="2736" y="1545"/>
                    <a:pt x="2736" y="1545"/>
                  </a:cubicBezTo>
                  <a:cubicBezTo>
                    <a:pt x="2762" y="1585"/>
                    <a:pt x="2714" y="1621"/>
                    <a:pt x="2676" y="1594"/>
                  </a:cubicBezTo>
                  <a:cubicBezTo>
                    <a:pt x="2677" y="1589"/>
                    <a:pt x="2678" y="1583"/>
                    <a:pt x="2679" y="1578"/>
                  </a:cubicBezTo>
                  <a:cubicBezTo>
                    <a:pt x="2706" y="1598"/>
                    <a:pt x="2735" y="1575"/>
                    <a:pt x="2714" y="1545"/>
                  </a:cubicBezTo>
                  <a:moveTo>
                    <a:pt x="2679" y="1570"/>
                  </a:moveTo>
                  <a:cubicBezTo>
                    <a:pt x="2679" y="1562"/>
                    <a:pt x="2678" y="1553"/>
                    <a:pt x="2675" y="1544"/>
                  </a:cubicBezTo>
                  <a:cubicBezTo>
                    <a:pt x="2705" y="1545"/>
                    <a:pt x="2705" y="1545"/>
                    <a:pt x="2705" y="1545"/>
                  </a:cubicBezTo>
                  <a:cubicBezTo>
                    <a:pt x="2726" y="1572"/>
                    <a:pt x="2702" y="1588"/>
                    <a:pt x="2679" y="1570"/>
                  </a:cubicBezTo>
                  <a:moveTo>
                    <a:pt x="2985" y="1498"/>
                  </a:moveTo>
                  <a:cubicBezTo>
                    <a:pt x="3010" y="1509"/>
                    <a:pt x="3010" y="1509"/>
                    <a:pt x="3010" y="1509"/>
                  </a:cubicBezTo>
                  <a:cubicBezTo>
                    <a:pt x="2986" y="1522"/>
                    <a:pt x="2986" y="1522"/>
                    <a:pt x="2986" y="1522"/>
                  </a:cubicBezTo>
                  <a:cubicBezTo>
                    <a:pt x="2981" y="1517"/>
                    <a:pt x="2980" y="1505"/>
                    <a:pt x="2985" y="1498"/>
                  </a:cubicBezTo>
                  <a:moveTo>
                    <a:pt x="2943" y="1480"/>
                  </a:moveTo>
                  <a:cubicBezTo>
                    <a:pt x="2979" y="1495"/>
                    <a:pt x="2979" y="1495"/>
                    <a:pt x="2979" y="1495"/>
                  </a:cubicBezTo>
                  <a:cubicBezTo>
                    <a:pt x="2974" y="1505"/>
                    <a:pt x="2974" y="1515"/>
                    <a:pt x="2977" y="1525"/>
                  </a:cubicBezTo>
                  <a:cubicBezTo>
                    <a:pt x="2943" y="1541"/>
                    <a:pt x="2943" y="1541"/>
                    <a:pt x="2943" y="1541"/>
                  </a:cubicBezTo>
                  <a:cubicBezTo>
                    <a:pt x="2931" y="1525"/>
                    <a:pt x="2936" y="1490"/>
                    <a:pt x="2943" y="1480"/>
                  </a:cubicBezTo>
                  <a:moveTo>
                    <a:pt x="2936" y="1476"/>
                  </a:moveTo>
                  <a:cubicBezTo>
                    <a:pt x="2927" y="1496"/>
                    <a:pt x="2927" y="1519"/>
                    <a:pt x="2934" y="1542"/>
                  </a:cubicBezTo>
                  <a:cubicBezTo>
                    <a:pt x="2675" y="1539"/>
                    <a:pt x="2675" y="1539"/>
                    <a:pt x="2675" y="1539"/>
                  </a:cubicBezTo>
                  <a:cubicBezTo>
                    <a:pt x="2680" y="1523"/>
                    <a:pt x="2680" y="1505"/>
                    <a:pt x="2679" y="1491"/>
                  </a:cubicBezTo>
                  <a:cubicBezTo>
                    <a:pt x="2859" y="1502"/>
                    <a:pt x="2859" y="1502"/>
                    <a:pt x="2859" y="1502"/>
                  </a:cubicBezTo>
                  <a:cubicBezTo>
                    <a:pt x="2861" y="1475"/>
                    <a:pt x="2861" y="1475"/>
                    <a:pt x="2861" y="1475"/>
                  </a:cubicBezTo>
                  <a:cubicBezTo>
                    <a:pt x="2936" y="1476"/>
                    <a:pt x="2936" y="1476"/>
                    <a:pt x="2936" y="1476"/>
                  </a:cubicBezTo>
                  <a:moveTo>
                    <a:pt x="2947" y="1352"/>
                  </a:moveTo>
                  <a:cubicBezTo>
                    <a:pt x="2942" y="1377"/>
                    <a:pt x="2923" y="1396"/>
                    <a:pt x="2895" y="1393"/>
                  </a:cubicBezTo>
                  <a:cubicBezTo>
                    <a:pt x="2882" y="1391"/>
                    <a:pt x="2873" y="1387"/>
                    <a:pt x="2867" y="1381"/>
                  </a:cubicBezTo>
                  <a:cubicBezTo>
                    <a:pt x="2869" y="1351"/>
                    <a:pt x="2869" y="1351"/>
                    <a:pt x="2869" y="1351"/>
                  </a:cubicBezTo>
                  <a:cubicBezTo>
                    <a:pt x="2869" y="1350"/>
                    <a:pt x="2869" y="1350"/>
                    <a:pt x="2869" y="1350"/>
                  </a:cubicBezTo>
                  <a:cubicBezTo>
                    <a:pt x="2853" y="1335"/>
                    <a:pt x="2853" y="1335"/>
                    <a:pt x="2853" y="1335"/>
                  </a:cubicBezTo>
                  <a:cubicBezTo>
                    <a:pt x="2854" y="1304"/>
                    <a:pt x="2887" y="1291"/>
                    <a:pt x="2908" y="1307"/>
                  </a:cubicBezTo>
                  <a:cubicBezTo>
                    <a:pt x="2920" y="1315"/>
                    <a:pt x="2926" y="1333"/>
                    <a:pt x="2924" y="1348"/>
                  </a:cubicBezTo>
                  <a:cubicBezTo>
                    <a:pt x="2922" y="1365"/>
                    <a:pt x="2901" y="1374"/>
                    <a:pt x="2890" y="1363"/>
                  </a:cubicBezTo>
                  <a:cubicBezTo>
                    <a:pt x="2881" y="1355"/>
                    <a:pt x="2884" y="1338"/>
                    <a:pt x="2889" y="1333"/>
                  </a:cubicBezTo>
                  <a:cubicBezTo>
                    <a:pt x="2897" y="1326"/>
                    <a:pt x="2906" y="1336"/>
                    <a:pt x="2904" y="1342"/>
                  </a:cubicBezTo>
                  <a:cubicBezTo>
                    <a:pt x="2904" y="1346"/>
                    <a:pt x="2906" y="1347"/>
                    <a:pt x="2909" y="1343"/>
                  </a:cubicBezTo>
                  <a:cubicBezTo>
                    <a:pt x="2914" y="1332"/>
                    <a:pt x="2904" y="1317"/>
                    <a:pt x="2889" y="1326"/>
                  </a:cubicBezTo>
                  <a:cubicBezTo>
                    <a:pt x="2880" y="1331"/>
                    <a:pt x="2876" y="1341"/>
                    <a:pt x="2877" y="1351"/>
                  </a:cubicBezTo>
                  <a:cubicBezTo>
                    <a:pt x="2878" y="1359"/>
                    <a:pt x="2881" y="1366"/>
                    <a:pt x="2887" y="1371"/>
                  </a:cubicBezTo>
                  <a:cubicBezTo>
                    <a:pt x="2899" y="1382"/>
                    <a:pt x="2925" y="1372"/>
                    <a:pt x="2930" y="1349"/>
                  </a:cubicBezTo>
                  <a:cubicBezTo>
                    <a:pt x="2934" y="1329"/>
                    <a:pt x="2926" y="1305"/>
                    <a:pt x="2903" y="1296"/>
                  </a:cubicBezTo>
                  <a:cubicBezTo>
                    <a:pt x="2892" y="1291"/>
                    <a:pt x="2881" y="1292"/>
                    <a:pt x="2872" y="1296"/>
                  </a:cubicBezTo>
                  <a:cubicBezTo>
                    <a:pt x="2876" y="1291"/>
                    <a:pt x="2879" y="1286"/>
                    <a:pt x="2880" y="1280"/>
                  </a:cubicBezTo>
                  <a:cubicBezTo>
                    <a:pt x="2918" y="1274"/>
                    <a:pt x="2955" y="1310"/>
                    <a:pt x="2947" y="1352"/>
                  </a:cubicBezTo>
                  <a:moveTo>
                    <a:pt x="2904" y="1275"/>
                  </a:moveTo>
                  <a:cubicBezTo>
                    <a:pt x="2898" y="1273"/>
                    <a:pt x="2890" y="1271"/>
                    <a:pt x="2882" y="1270"/>
                  </a:cubicBezTo>
                  <a:cubicBezTo>
                    <a:pt x="2884" y="1256"/>
                    <a:pt x="2879" y="1240"/>
                    <a:pt x="2863" y="1224"/>
                  </a:cubicBezTo>
                  <a:cubicBezTo>
                    <a:pt x="2873" y="1223"/>
                    <a:pt x="2883" y="1222"/>
                    <a:pt x="2893" y="1220"/>
                  </a:cubicBezTo>
                  <a:cubicBezTo>
                    <a:pt x="2904" y="1238"/>
                    <a:pt x="2907" y="1255"/>
                    <a:pt x="2904" y="1275"/>
                  </a:cubicBezTo>
                  <a:moveTo>
                    <a:pt x="2784" y="1154"/>
                  </a:moveTo>
                  <a:cubicBezTo>
                    <a:pt x="2788" y="1149"/>
                    <a:pt x="2791" y="1143"/>
                    <a:pt x="2793" y="1136"/>
                  </a:cubicBezTo>
                  <a:cubicBezTo>
                    <a:pt x="2840" y="1188"/>
                    <a:pt x="2895" y="1193"/>
                    <a:pt x="2946" y="1193"/>
                  </a:cubicBezTo>
                  <a:cubicBezTo>
                    <a:pt x="2925" y="1206"/>
                    <a:pt x="2865" y="1247"/>
                    <a:pt x="2784" y="1154"/>
                  </a:cubicBezTo>
                  <a:moveTo>
                    <a:pt x="2796" y="1126"/>
                  </a:moveTo>
                  <a:cubicBezTo>
                    <a:pt x="2799" y="1110"/>
                    <a:pt x="2797" y="1093"/>
                    <a:pt x="2791" y="1075"/>
                  </a:cubicBezTo>
                  <a:cubicBezTo>
                    <a:pt x="2847" y="1146"/>
                    <a:pt x="2901" y="1174"/>
                    <a:pt x="2973" y="1163"/>
                  </a:cubicBezTo>
                  <a:cubicBezTo>
                    <a:pt x="2961" y="1175"/>
                    <a:pt x="2878" y="1220"/>
                    <a:pt x="2796" y="1126"/>
                  </a:cubicBezTo>
                  <a:moveTo>
                    <a:pt x="2993" y="1138"/>
                  </a:moveTo>
                  <a:cubicBezTo>
                    <a:pt x="2954" y="1176"/>
                    <a:pt x="2905" y="1161"/>
                    <a:pt x="2867" y="1120"/>
                  </a:cubicBezTo>
                  <a:cubicBezTo>
                    <a:pt x="2799" y="1045"/>
                    <a:pt x="2774" y="942"/>
                    <a:pt x="2728" y="926"/>
                  </a:cubicBezTo>
                  <a:cubicBezTo>
                    <a:pt x="2728" y="923"/>
                    <a:pt x="2729" y="918"/>
                    <a:pt x="2730" y="915"/>
                  </a:cubicBezTo>
                  <a:cubicBezTo>
                    <a:pt x="2866" y="952"/>
                    <a:pt x="2865" y="1177"/>
                    <a:pt x="2993" y="1138"/>
                  </a:cubicBezTo>
                  <a:moveTo>
                    <a:pt x="2868" y="872"/>
                  </a:moveTo>
                  <a:cubicBezTo>
                    <a:pt x="2837" y="994"/>
                    <a:pt x="2837" y="994"/>
                    <a:pt x="2837" y="994"/>
                  </a:cubicBezTo>
                  <a:cubicBezTo>
                    <a:pt x="2833" y="987"/>
                    <a:pt x="2829" y="980"/>
                    <a:pt x="2824" y="974"/>
                  </a:cubicBezTo>
                  <a:cubicBezTo>
                    <a:pt x="2850" y="886"/>
                    <a:pt x="2850" y="886"/>
                    <a:pt x="2850" y="886"/>
                  </a:cubicBezTo>
                  <a:cubicBezTo>
                    <a:pt x="2695" y="839"/>
                    <a:pt x="2695" y="839"/>
                    <a:pt x="2695" y="839"/>
                  </a:cubicBezTo>
                  <a:cubicBezTo>
                    <a:pt x="2699" y="827"/>
                    <a:pt x="2699" y="827"/>
                    <a:pt x="2699" y="827"/>
                  </a:cubicBezTo>
                  <a:cubicBezTo>
                    <a:pt x="2868" y="872"/>
                    <a:pt x="2868" y="872"/>
                    <a:pt x="2868" y="872"/>
                  </a:cubicBezTo>
                  <a:moveTo>
                    <a:pt x="2699" y="806"/>
                  </a:moveTo>
                  <a:cubicBezTo>
                    <a:pt x="2667" y="902"/>
                    <a:pt x="2667" y="902"/>
                    <a:pt x="2667" y="902"/>
                  </a:cubicBezTo>
                  <a:cubicBezTo>
                    <a:pt x="2661" y="901"/>
                    <a:pt x="2654" y="900"/>
                    <a:pt x="2648" y="900"/>
                  </a:cubicBezTo>
                  <a:cubicBezTo>
                    <a:pt x="2673" y="821"/>
                    <a:pt x="2673" y="821"/>
                    <a:pt x="2673" y="821"/>
                  </a:cubicBezTo>
                  <a:cubicBezTo>
                    <a:pt x="2594" y="793"/>
                    <a:pt x="2594" y="793"/>
                    <a:pt x="2594" y="793"/>
                  </a:cubicBezTo>
                  <a:cubicBezTo>
                    <a:pt x="2596" y="787"/>
                    <a:pt x="2598" y="781"/>
                    <a:pt x="2599" y="775"/>
                  </a:cubicBezTo>
                  <a:cubicBezTo>
                    <a:pt x="2699" y="806"/>
                    <a:pt x="2699" y="806"/>
                    <a:pt x="2699" y="806"/>
                  </a:cubicBezTo>
                  <a:moveTo>
                    <a:pt x="2632" y="730"/>
                  </a:moveTo>
                  <a:cubicBezTo>
                    <a:pt x="2629" y="735"/>
                    <a:pt x="2629" y="735"/>
                    <a:pt x="2629" y="735"/>
                  </a:cubicBezTo>
                  <a:cubicBezTo>
                    <a:pt x="2618" y="717"/>
                    <a:pt x="2618" y="717"/>
                    <a:pt x="2618" y="717"/>
                  </a:cubicBezTo>
                  <a:cubicBezTo>
                    <a:pt x="2624" y="718"/>
                    <a:pt x="2624" y="718"/>
                    <a:pt x="2624" y="718"/>
                  </a:cubicBezTo>
                  <a:cubicBezTo>
                    <a:pt x="2632" y="730"/>
                    <a:pt x="2632" y="730"/>
                    <a:pt x="2632" y="730"/>
                  </a:cubicBezTo>
                  <a:moveTo>
                    <a:pt x="2627" y="718"/>
                  </a:moveTo>
                  <a:cubicBezTo>
                    <a:pt x="2639" y="720"/>
                    <a:pt x="2639" y="720"/>
                    <a:pt x="2639" y="720"/>
                  </a:cubicBezTo>
                  <a:cubicBezTo>
                    <a:pt x="2634" y="728"/>
                    <a:pt x="2634" y="728"/>
                    <a:pt x="2634" y="728"/>
                  </a:cubicBezTo>
                  <a:cubicBezTo>
                    <a:pt x="2627" y="718"/>
                    <a:pt x="2627" y="718"/>
                    <a:pt x="2627" y="718"/>
                  </a:cubicBezTo>
                  <a:moveTo>
                    <a:pt x="2628" y="737"/>
                  </a:moveTo>
                  <a:cubicBezTo>
                    <a:pt x="2625" y="741"/>
                    <a:pt x="2625" y="741"/>
                    <a:pt x="2625" y="741"/>
                  </a:cubicBezTo>
                  <a:cubicBezTo>
                    <a:pt x="2608" y="716"/>
                    <a:pt x="2608" y="716"/>
                    <a:pt x="2608" y="716"/>
                  </a:cubicBezTo>
                  <a:cubicBezTo>
                    <a:pt x="2615" y="717"/>
                    <a:pt x="2615" y="717"/>
                    <a:pt x="2615" y="717"/>
                  </a:cubicBezTo>
                  <a:cubicBezTo>
                    <a:pt x="2628" y="737"/>
                    <a:pt x="2628" y="737"/>
                    <a:pt x="2628" y="737"/>
                  </a:cubicBezTo>
                  <a:moveTo>
                    <a:pt x="2623" y="744"/>
                  </a:moveTo>
                  <a:cubicBezTo>
                    <a:pt x="2620" y="749"/>
                    <a:pt x="2620" y="749"/>
                    <a:pt x="2620" y="749"/>
                  </a:cubicBezTo>
                  <a:cubicBezTo>
                    <a:pt x="2602" y="722"/>
                    <a:pt x="2602" y="722"/>
                    <a:pt x="2602" y="722"/>
                  </a:cubicBezTo>
                  <a:cubicBezTo>
                    <a:pt x="2603" y="720"/>
                    <a:pt x="2605" y="719"/>
                    <a:pt x="2606" y="717"/>
                  </a:cubicBezTo>
                  <a:cubicBezTo>
                    <a:pt x="2623" y="744"/>
                    <a:pt x="2623" y="744"/>
                    <a:pt x="2623" y="744"/>
                  </a:cubicBezTo>
                  <a:moveTo>
                    <a:pt x="2619" y="751"/>
                  </a:moveTo>
                  <a:cubicBezTo>
                    <a:pt x="2616" y="755"/>
                    <a:pt x="2616" y="755"/>
                    <a:pt x="2616" y="755"/>
                  </a:cubicBezTo>
                  <a:cubicBezTo>
                    <a:pt x="2603" y="735"/>
                    <a:pt x="2603" y="735"/>
                    <a:pt x="2603" y="735"/>
                  </a:cubicBezTo>
                  <a:cubicBezTo>
                    <a:pt x="2602" y="732"/>
                    <a:pt x="2602" y="728"/>
                    <a:pt x="2601" y="725"/>
                  </a:cubicBezTo>
                  <a:cubicBezTo>
                    <a:pt x="2619" y="751"/>
                    <a:pt x="2619" y="751"/>
                    <a:pt x="2619" y="751"/>
                  </a:cubicBezTo>
                  <a:moveTo>
                    <a:pt x="2603" y="749"/>
                  </a:moveTo>
                  <a:cubicBezTo>
                    <a:pt x="2603" y="746"/>
                    <a:pt x="2603" y="743"/>
                    <a:pt x="2603" y="740"/>
                  </a:cubicBezTo>
                  <a:cubicBezTo>
                    <a:pt x="2614" y="757"/>
                    <a:pt x="2614" y="757"/>
                    <a:pt x="2614" y="757"/>
                  </a:cubicBezTo>
                  <a:cubicBezTo>
                    <a:pt x="2612" y="761"/>
                    <a:pt x="2612" y="761"/>
                    <a:pt x="2612" y="761"/>
                  </a:cubicBezTo>
                  <a:cubicBezTo>
                    <a:pt x="2603" y="749"/>
                    <a:pt x="2603" y="749"/>
                    <a:pt x="2603" y="749"/>
                  </a:cubicBezTo>
                  <a:moveTo>
                    <a:pt x="2610" y="763"/>
                  </a:moveTo>
                  <a:cubicBezTo>
                    <a:pt x="2606" y="769"/>
                    <a:pt x="2606" y="769"/>
                    <a:pt x="2606" y="769"/>
                  </a:cubicBezTo>
                  <a:cubicBezTo>
                    <a:pt x="2602" y="767"/>
                    <a:pt x="2602" y="767"/>
                    <a:pt x="2602" y="767"/>
                  </a:cubicBezTo>
                  <a:cubicBezTo>
                    <a:pt x="2603" y="763"/>
                    <a:pt x="2603" y="758"/>
                    <a:pt x="2603" y="753"/>
                  </a:cubicBezTo>
                  <a:cubicBezTo>
                    <a:pt x="2610" y="763"/>
                    <a:pt x="2610" y="763"/>
                    <a:pt x="2610" y="763"/>
                  </a:cubicBezTo>
                  <a:moveTo>
                    <a:pt x="2624" y="651"/>
                  </a:moveTo>
                  <a:cubicBezTo>
                    <a:pt x="2723" y="671"/>
                    <a:pt x="2723" y="671"/>
                    <a:pt x="2723" y="671"/>
                  </a:cubicBezTo>
                  <a:cubicBezTo>
                    <a:pt x="2659" y="786"/>
                    <a:pt x="2659" y="786"/>
                    <a:pt x="2659" y="786"/>
                  </a:cubicBezTo>
                  <a:cubicBezTo>
                    <a:pt x="2637" y="779"/>
                    <a:pt x="2637" y="779"/>
                    <a:pt x="2637" y="779"/>
                  </a:cubicBezTo>
                  <a:cubicBezTo>
                    <a:pt x="2686" y="693"/>
                    <a:pt x="2686" y="693"/>
                    <a:pt x="2686" y="693"/>
                  </a:cubicBezTo>
                  <a:cubicBezTo>
                    <a:pt x="2623" y="681"/>
                    <a:pt x="2623" y="681"/>
                    <a:pt x="2623" y="681"/>
                  </a:cubicBezTo>
                  <a:cubicBezTo>
                    <a:pt x="2625" y="671"/>
                    <a:pt x="2625" y="661"/>
                    <a:pt x="2624" y="651"/>
                  </a:cubicBezTo>
                  <a:moveTo>
                    <a:pt x="2677" y="698"/>
                  </a:moveTo>
                  <a:cubicBezTo>
                    <a:pt x="2632" y="777"/>
                    <a:pt x="2632" y="777"/>
                    <a:pt x="2632" y="777"/>
                  </a:cubicBezTo>
                  <a:cubicBezTo>
                    <a:pt x="2613" y="771"/>
                    <a:pt x="2613" y="771"/>
                    <a:pt x="2613" y="771"/>
                  </a:cubicBezTo>
                  <a:cubicBezTo>
                    <a:pt x="2650" y="716"/>
                    <a:pt x="2650" y="716"/>
                    <a:pt x="2650" y="716"/>
                  </a:cubicBezTo>
                  <a:cubicBezTo>
                    <a:pt x="2610" y="710"/>
                    <a:pt x="2610" y="710"/>
                    <a:pt x="2610" y="710"/>
                  </a:cubicBezTo>
                  <a:cubicBezTo>
                    <a:pt x="2615" y="703"/>
                    <a:pt x="2619" y="695"/>
                    <a:pt x="2621" y="688"/>
                  </a:cubicBezTo>
                  <a:cubicBezTo>
                    <a:pt x="2677" y="698"/>
                    <a:pt x="2677" y="698"/>
                    <a:pt x="2677" y="698"/>
                  </a:cubicBezTo>
                  <a:moveTo>
                    <a:pt x="2568" y="574"/>
                  </a:moveTo>
                  <a:cubicBezTo>
                    <a:pt x="2605" y="592"/>
                    <a:pt x="2641" y="668"/>
                    <a:pt x="2600" y="715"/>
                  </a:cubicBezTo>
                  <a:cubicBezTo>
                    <a:pt x="2599" y="711"/>
                    <a:pt x="2598" y="706"/>
                    <a:pt x="2596" y="702"/>
                  </a:cubicBezTo>
                  <a:cubicBezTo>
                    <a:pt x="2609" y="673"/>
                    <a:pt x="2608" y="622"/>
                    <a:pt x="2567" y="587"/>
                  </a:cubicBezTo>
                  <a:cubicBezTo>
                    <a:pt x="2568" y="583"/>
                    <a:pt x="2568" y="579"/>
                    <a:pt x="2568" y="574"/>
                  </a:cubicBezTo>
                  <a:moveTo>
                    <a:pt x="2591" y="691"/>
                  </a:moveTo>
                  <a:cubicBezTo>
                    <a:pt x="2585" y="679"/>
                    <a:pt x="2575" y="668"/>
                    <a:pt x="2561" y="660"/>
                  </a:cubicBezTo>
                  <a:cubicBezTo>
                    <a:pt x="2522" y="639"/>
                    <a:pt x="2501" y="679"/>
                    <a:pt x="2515" y="707"/>
                  </a:cubicBezTo>
                  <a:cubicBezTo>
                    <a:pt x="2527" y="731"/>
                    <a:pt x="2553" y="740"/>
                    <a:pt x="2574" y="740"/>
                  </a:cubicBezTo>
                  <a:cubicBezTo>
                    <a:pt x="2574" y="746"/>
                    <a:pt x="2573" y="753"/>
                    <a:pt x="2572" y="760"/>
                  </a:cubicBezTo>
                  <a:cubicBezTo>
                    <a:pt x="2505" y="738"/>
                    <a:pt x="2505" y="738"/>
                    <a:pt x="2505" y="738"/>
                  </a:cubicBezTo>
                  <a:cubicBezTo>
                    <a:pt x="2498" y="723"/>
                    <a:pt x="2487" y="709"/>
                    <a:pt x="2471" y="700"/>
                  </a:cubicBezTo>
                  <a:cubicBezTo>
                    <a:pt x="2489" y="674"/>
                    <a:pt x="2486" y="647"/>
                    <a:pt x="2473" y="625"/>
                  </a:cubicBezTo>
                  <a:cubicBezTo>
                    <a:pt x="2462" y="606"/>
                    <a:pt x="2443" y="591"/>
                    <a:pt x="2424" y="582"/>
                  </a:cubicBezTo>
                  <a:cubicBezTo>
                    <a:pt x="2430" y="570"/>
                    <a:pt x="2437" y="559"/>
                    <a:pt x="2443" y="550"/>
                  </a:cubicBezTo>
                  <a:cubicBezTo>
                    <a:pt x="2399" y="537"/>
                    <a:pt x="2352" y="518"/>
                    <a:pt x="2306" y="497"/>
                  </a:cubicBezTo>
                  <a:cubicBezTo>
                    <a:pt x="2310" y="488"/>
                    <a:pt x="2311" y="479"/>
                    <a:pt x="2311" y="469"/>
                  </a:cubicBezTo>
                  <a:cubicBezTo>
                    <a:pt x="2327" y="420"/>
                    <a:pt x="2285" y="366"/>
                    <a:pt x="2246" y="345"/>
                  </a:cubicBezTo>
                  <a:cubicBezTo>
                    <a:pt x="2246" y="340"/>
                    <a:pt x="2247" y="334"/>
                    <a:pt x="2248" y="328"/>
                  </a:cubicBezTo>
                  <a:cubicBezTo>
                    <a:pt x="2279" y="351"/>
                    <a:pt x="2316" y="369"/>
                    <a:pt x="2341" y="375"/>
                  </a:cubicBezTo>
                  <a:cubicBezTo>
                    <a:pt x="2386" y="387"/>
                    <a:pt x="2419" y="420"/>
                    <a:pt x="2431" y="437"/>
                  </a:cubicBezTo>
                  <a:cubicBezTo>
                    <a:pt x="2406" y="446"/>
                    <a:pt x="2393" y="465"/>
                    <a:pt x="2403" y="493"/>
                  </a:cubicBezTo>
                  <a:cubicBezTo>
                    <a:pt x="2414" y="523"/>
                    <a:pt x="2452" y="541"/>
                    <a:pt x="2470" y="512"/>
                  </a:cubicBezTo>
                  <a:cubicBezTo>
                    <a:pt x="2480" y="497"/>
                    <a:pt x="2481" y="479"/>
                    <a:pt x="2476" y="462"/>
                  </a:cubicBezTo>
                  <a:cubicBezTo>
                    <a:pt x="2509" y="478"/>
                    <a:pt x="2533" y="518"/>
                    <a:pt x="2541" y="556"/>
                  </a:cubicBezTo>
                  <a:cubicBezTo>
                    <a:pt x="2505" y="549"/>
                    <a:pt x="2486" y="568"/>
                    <a:pt x="2480" y="587"/>
                  </a:cubicBezTo>
                  <a:cubicBezTo>
                    <a:pt x="2476" y="598"/>
                    <a:pt x="2478" y="609"/>
                    <a:pt x="2483" y="618"/>
                  </a:cubicBezTo>
                  <a:cubicBezTo>
                    <a:pt x="2492" y="632"/>
                    <a:pt x="2512" y="639"/>
                    <a:pt x="2536" y="630"/>
                  </a:cubicBezTo>
                  <a:cubicBezTo>
                    <a:pt x="2552" y="623"/>
                    <a:pt x="2561" y="611"/>
                    <a:pt x="2566" y="596"/>
                  </a:cubicBezTo>
                  <a:cubicBezTo>
                    <a:pt x="2595" y="624"/>
                    <a:pt x="2601" y="667"/>
                    <a:pt x="2591" y="691"/>
                  </a:cubicBezTo>
                  <a:moveTo>
                    <a:pt x="2558" y="537"/>
                  </a:moveTo>
                  <a:cubicBezTo>
                    <a:pt x="2565" y="576"/>
                    <a:pt x="2564" y="607"/>
                    <a:pt x="2533" y="623"/>
                  </a:cubicBezTo>
                  <a:cubicBezTo>
                    <a:pt x="2507" y="637"/>
                    <a:pt x="2478" y="617"/>
                    <a:pt x="2489" y="587"/>
                  </a:cubicBezTo>
                  <a:cubicBezTo>
                    <a:pt x="2495" y="569"/>
                    <a:pt x="2518" y="557"/>
                    <a:pt x="2542" y="566"/>
                  </a:cubicBezTo>
                  <a:cubicBezTo>
                    <a:pt x="2543" y="569"/>
                    <a:pt x="2542" y="574"/>
                    <a:pt x="2541" y="578"/>
                  </a:cubicBezTo>
                  <a:cubicBezTo>
                    <a:pt x="2517" y="570"/>
                    <a:pt x="2504" y="579"/>
                    <a:pt x="2499" y="590"/>
                  </a:cubicBezTo>
                  <a:cubicBezTo>
                    <a:pt x="2487" y="614"/>
                    <a:pt x="2515" y="629"/>
                    <a:pt x="2534" y="614"/>
                  </a:cubicBezTo>
                  <a:cubicBezTo>
                    <a:pt x="2552" y="599"/>
                    <a:pt x="2551" y="562"/>
                    <a:pt x="2545" y="541"/>
                  </a:cubicBezTo>
                  <a:cubicBezTo>
                    <a:pt x="2531" y="498"/>
                    <a:pt x="2509" y="465"/>
                    <a:pt x="2473" y="453"/>
                  </a:cubicBezTo>
                  <a:cubicBezTo>
                    <a:pt x="2471" y="449"/>
                    <a:pt x="2469" y="445"/>
                    <a:pt x="2467" y="441"/>
                  </a:cubicBezTo>
                  <a:cubicBezTo>
                    <a:pt x="2511" y="448"/>
                    <a:pt x="2552" y="508"/>
                    <a:pt x="2558" y="537"/>
                  </a:cubicBezTo>
                  <a:moveTo>
                    <a:pt x="2518" y="611"/>
                  </a:moveTo>
                  <a:cubicBezTo>
                    <a:pt x="2499" y="611"/>
                    <a:pt x="2500" y="594"/>
                    <a:pt x="2511" y="587"/>
                  </a:cubicBezTo>
                  <a:cubicBezTo>
                    <a:pt x="2517" y="581"/>
                    <a:pt x="2527" y="582"/>
                    <a:pt x="2539" y="585"/>
                  </a:cubicBezTo>
                  <a:cubicBezTo>
                    <a:pt x="2541" y="602"/>
                    <a:pt x="2528" y="610"/>
                    <a:pt x="2518" y="611"/>
                  </a:cubicBezTo>
                  <a:moveTo>
                    <a:pt x="2337" y="359"/>
                  </a:moveTo>
                  <a:cubicBezTo>
                    <a:pt x="2388" y="377"/>
                    <a:pt x="2433" y="408"/>
                    <a:pt x="2445" y="423"/>
                  </a:cubicBezTo>
                  <a:cubicBezTo>
                    <a:pt x="2470" y="453"/>
                    <a:pt x="2479" y="482"/>
                    <a:pt x="2465" y="507"/>
                  </a:cubicBezTo>
                  <a:cubicBezTo>
                    <a:pt x="2452" y="530"/>
                    <a:pt x="2418" y="517"/>
                    <a:pt x="2409" y="487"/>
                  </a:cubicBezTo>
                  <a:cubicBezTo>
                    <a:pt x="2402" y="466"/>
                    <a:pt x="2416" y="449"/>
                    <a:pt x="2435" y="443"/>
                  </a:cubicBezTo>
                  <a:cubicBezTo>
                    <a:pt x="2438" y="447"/>
                    <a:pt x="2440" y="451"/>
                    <a:pt x="2442" y="455"/>
                  </a:cubicBezTo>
                  <a:cubicBezTo>
                    <a:pt x="2433" y="460"/>
                    <a:pt x="2422" y="474"/>
                    <a:pt x="2423" y="486"/>
                  </a:cubicBezTo>
                  <a:cubicBezTo>
                    <a:pt x="2426" y="511"/>
                    <a:pt x="2450" y="514"/>
                    <a:pt x="2457" y="501"/>
                  </a:cubicBezTo>
                  <a:cubicBezTo>
                    <a:pt x="2462" y="487"/>
                    <a:pt x="2460" y="465"/>
                    <a:pt x="2437" y="432"/>
                  </a:cubicBezTo>
                  <a:cubicBezTo>
                    <a:pt x="2425" y="416"/>
                    <a:pt x="2382" y="378"/>
                    <a:pt x="2337" y="366"/>
                  </a:cubicBezTo>
                  <a:cubicBezTo>
                    <a:pt x="2298" y="356"/>
                    <a:pt x="2239" y="325"/>
                    <a:pt x="2210" y="280"/>
                  </a:cubicBezTo>
                  <a:cubicBezTo>
                    <a:pt x="2210" y="276"/>
                    <a:pt x="2210" y="273"/>
                    <a:pt x="2211" y="269"/>
                  </a:cubicBezTo>
                  <a:cubicBezTo>
                    <a:pt x="2244" y="322"/>
                    <a:pt x="2295" y="345"/>
                    <a:pt x="2337" y="359"/>
                  </a:cubicBezTo>
                  <a:moveTo>
                    <a:pt x="2445" y="460"/>
                  </a:moveTo>
                  <a:cubicBezTo>
                    <a:pt x="2447" y="467"/>
                    <a:pt x="2452" y="479"/>
                    <a:pt x="2452" y="492"/>
                  </a:cubicBezTo>
                  <a:cubicBezTo>
                    <a:pt x="2453" y="505"/>
                    <a:pt x="2435" y="505"/>
                    <a:pt x="2432" y="492"/>
                  </a:cubicBezTo>
                  <a:cubicBezTo>
                    <a:pt x="2429" y="483"/>
                    <a:pt x="2435" y="469"/>
                    <a:pt x="2445" y="460"/>
                  </a:cubicBezTo>
                  <a:moveTo>
                    <a:pt x="2241" y="322"/>
                  </a:moveTo>
                  <a:cubicBezTo>
                    <a:pt x="2240" y="329"/>
                    <a:pt x="2239" y="335"/>
                    <a:pt x="2238" y="342"/>
                  </a:cubicBezTo>
                  <a:cubicBezTo>
                    <a:pt x="2227" y="337"/>
                    <a:pt x="2215" y="334"/>
                    <a:pt x="2203" y="332"/>
                  </a:cubicBezTo>
                  <a:cubicBezTo>
                    <a:pt x="2205" y="317"/>
                    <a:pt x="2207" y="302"/>
                    <a:pt x="2208" y="288"/>
                  </a:cubicBezTo>
                  <a:cubicBezTo>
                    <a:pt x="2217" y="300"/>
                    <a:pt x="2228" y="312"/>
                    <a:pt x="2241" y="322"/>
                  </a:cubicBezTo>
                  <a:moveTo>
                    <a:pt x="2259" y="149"/>
                  </a:moveTo>
                  <a:cubicBezTo>
                    <a:pt x="2254" y="192"/>
                    <a:pt x="2251" y="242"/>
                    <a:pt x="2244" y="299"/>
                  </a:cubicBezTo>
                  <a:cubicBezTo>
                    <a:pt x="2232" y="289"/>
                    <a:pt x="2222" y="276"/>
                    <a:pt x="2212" y="261"/>
                  </a:cubicBezTo>
                  <a:cubicBezTo>
                    <a:pt x="2215" y="235"/>
                    <a:pt x="2217" y="212"/>
                    <a:pt x="2219" y="195"/>
                  </a:cubicBezTo>
                  <a:cubicBezTo>
                    <a:pt x="2202" y="198"/>
                    <a:pt x="2177" y="204"/>
                    <a:pt x="2147" y="213"/>
                  </a:cubicBezTo>
                  <a:cubicBezTo>
                    <a:pt x="2150" y="200"/>
                    <a:pt x="2153" y="187"/>
                    <a:pt x="2156" y="174"/>
                  </a:cubicBezTo>
                  <a:cubicBezTo>
                    <a:pt x="2199" y="163"/>
                    <a:pt x="2235" y="155"/>
                    <a:pt x="2259" y="149"/>
                  </a:cubicBezTo>
                  <a:moveTo>
                    <a:pt x="2106" y="77"/>
                  </a:moveTo>
                  <a:cubicBezTo>
                    <a:pt x="2144" y="73"/>
                    <a:pt x="2177" y="72"/>
                    <a:pt x="2195" y="69"/>
                  </a:cubicBezTo>
                  <a:cubicBezTo>
                    <a:pt x="2190" y="93"/>
                    <a:pt x="2185" y="125"/>
                    <a:pt x="2180" y="159"/>
                  </a:cubicBezTo>
                  <a:cubicBezTo>
                    <a:pt x="2173" y="161"/>
                    <a:pt x="2165" y="162"/>
                    <a:pt x="2158" y="164"/>
                  </a:cubicBezTo>
                  <a:cubicBezTo>
                    <a:pt x="2164" y="136"/>
                    <a:pt x="2169" y="110"/>
                    <a:pt x="2174" y="91"/>
                  </a:cubicBezTo>
                  <a:cubicBezTo>
                    <a:pt x="2162" y="92"/>
                    <a:pt x="2141" y="95"/>
                    <a:pt x="2115" y="99"/>
                  </a:cubicBezTo>
                  <a:cubicBezTo>
                    <a:pt x="2113" y="92"/>
                    <a:pt x="2110" y="85"/>
                    <a:pt x="2106" y="77"/>
                  </a:cubicBezTo>
                  <a:moveTo>
                    <a:pt x="2053" y="118"/>
                  </a:moveTo>
                  <a:cubicBezTo>
                    <a:pt x="2100" y="109"/>
                    <a:pt x="2144" y="102"/>
                    <a:pt x="2164" y="99"/>
                  </a:cubicBezTo>
                  <a:cubicBezTo>
                    <a:pt x="2158" y="128"/>
                    <a:pt x="2149" y="171"/>
                    <a:pt x="2139" y="215"/>
                  </a:cubicBezTo>
                  <a:cubicBezTo>
                    <a:pt x="2132" y="217"/>
                    <a:pt x="2125" y="219"/>
                    <a:pt x="2118" y="221"/>
                  </a:cubicBezTo>
                  <a:cubicBezTo>
                    <a:pt x="2127" y="180"/>
                    <a:pt x="2135" y="143"/>
                    <a:pt x="2140" y="124"/>
                  </a:cubicBezTo>
                  <a:cubicBezTo>
                    <a:pt x="2125" y="126"/>
                    <a:pt x="2093" y="129"/>
                    <a:pt x="2058" y="134"/>
                  </a:cubicBezTo>
                  <a:cubicBezTo>
                    <a:pt x="2057" y="129"/>
                    <a:pt x="2055" y="123"/>
                    <a:pt x="2053" y="118"/>
                  </a:cubicBezTo>
                  <a:moveTo>
                    <a:pt x="2061" y="144"/>
                  </a:moveTo>
                  <a:cubicBezTo>
                    <a:pt x="2090" y="139"/>
                    <a:pt x="2114" y="135"/>
                    <a:pt x="2128" y="133"/>
                  </a:cubicBezTo>
                  <a:cubicBezTo>
                    <a:pt x="2123" y="157"/>
                    <a:pt x="2116" y="189"/>
                    <a:pt x="2109" y="223"/>
                  </a:cubicBezTo>
                  <a:cubicBezTo>
                    <a:pt x="2105" y="225"/>
                    <a:pt x="2100" y="226"/>
                    <a:pt x="2095" y="228"/>
                  </a:cubicBezTo>
                  <a:cubicBezTo>
                    <a:pt x="2100" y="200"/>
                    <a:pt x="2104" y="174"/>
                    <a:pt x="2107" y="156"/>
                  </a:cubicBezTo>
                  <a:cubicBezTo>
                    <a:pt x="2098" y="157"/>
                    <a:pt x="2083" y="159"/>
                    <a:pt x="2065" y="162"/>
                  </a:cubicBezTo>
                  <a:cubicBezTo>
                    <a:pt x="2064" y="156"/>
                    <a:pt x="2062" y="150"/>
                    <a:pt x="2061" y="144"/>
                  </a:cubicBezTo>
                  <a:moveTo>
                    <a:pt x="2080" y="169"/>
                  </a:moveTo>
                  <a:cubicBezTo>
                    <a:pt x="2086" y="168"/>
                    <a:pt x="2091" y="167"/>
                    <a:pt x="2095" y="167"/>
                  </a:cubicBezTo>
                  <a:cubicBezTo>
                    <a:pt x="2095" y="171"/>
                    <a:pt x="2094" y="175"/>
                    <a:pt x="2093" y="180"/>
                  </a:cubicBezTo>
                  <a:cubicBezTo>
                    <a:pt x="2080" y="169"/>
                    <a:pt x="2080" y="169"/>
                    <a:pt x="2080" y="169"/>
                  </a:cubicBezTo>
                  <a:moveTo>
                    <a:pt x="2093" y="183"/>
                  </a:moveTo>
                  <a:cubicBezTo>
                    <a:pt x="2092" y="190"/>
                    <a:pt x="2092" y="190"/>
                    <a:pt x="2092" y="190"/>
                  </a:cubicBezTo>
                  <a:cubicBezTo>
                    <a:pt x="2068" y="171"/>
                    <a:pt x="2068" y="171"/>
                    <a:pt x="2068" y="171"/>
                  </a:cubicBezTo>
                  <a:cubicBezTo>
                    <a:pt x="2077" y="170"/>
                    <a:pt x="2077" y="170"/>
                    <a:pt x="2077" y="170"/>
                  </a:cubicBezTo>
                  <a:cubicBezTo>
                    <a:pt x="2093" y="183"/>
                    <a:pt x="2093" y="183"/>
                    <a:pt x="2093" y="183"/>
                  </a:cubicBezTo>
                  <a:moveTo>
                    <a:pt x="2068" y="173"/>
                  </a:moveTo>
                  <a:cubicBezTo>
                    <a:pt x="2092" y="193"/>
                    <a:pt x="2092" y="193"/>
                    <a:pt x="2092" y="193"/>
                  </a:cubicBezTo>
                  <a:cubicBezTo>
                    <a:pt x="2091" y="199"/>
                    <a:pt x="2091" y="199"/>
                    <a:pt x="2091" y="199"/>
                  </a:cubicBezTo>
                  <a:cubicBezTo>
                    <a:pt x="2069" y="182"/>
                    <a:pt x="2069" y="182"/>
                    <a:pt x="2069" y="182"/>
                  </a:cubicBezTo>
                  <a:cubicBezTo>
                    <a:pt x="2069" y="179"/>
                    <a:pt x="2068" y="176"/>
                    <a:pt x="2068" y="173"/>
                  </a:cubicBezTo>
                  <a:moveTo>
                    <a:pt x="2070" y="186"/>
                  </a:moveTo>
                  <a:cubicBezTo>
                    <a:pt x="2091" y="202"/>
                    <a:pt x="2091" y="202"/>
                    <a:pt x="2091" y="202"/>
                  </a:cubicBezTo>
                  <a:cubicBezTo>
                    <a:pt x="2090" y="209"/>
                    <a:pt x="2090" y="209"/>
                    <a:pt x="2090" y="209"/>
                  </a:cubicBezTo>
                  <a:cubicBezTo>
                    <a:pt x="2072" y="195"/>
                    <a:pt x="2072" y="195"/>
                    <a:pt x="2072" y="195"/>
                  </a:cubicBezTo>
                  <a:cubicBezTo>
                    <a:pt x="2071" y="192"/>
                    <a:pt x="2071" y="189"/>
                    <a:pt x="2070" y="186"/>
                  </a:cubicBezTo>
                  <a:moveTo>
                    <a:pt x="2072" y="198"/>
                  </a:moveTo>
                  <a:cubicBezTo>
                    <a:pt x="2089" y="212"/>
                    <a:pt x="2089" y="212"/>
                    <a:pt x="2089" y="212"/>
                  </a:cubicBezTo>
                  <a:cubicBezTo>
                    <a:pt x="2088" y="219"/>
                    <a:pt x="2088" y="219"/>
                    <a:pt x="2088" y="219"/>
                  </a:cubicBezTo>
                  <a:cubicBezTo>
                    <a:pt x="2074" y="208"/>
                    <a:pt x="2074" y="208"/>
                    <a:pt x="2074" y="208"/>
                  </a:cubicBezTo>
                  <a:cubicBezTo>
                    <a:pt x="2074" y="205"/>
                    <a:pt x="2073" y="202"/>
                    <a:pt x="2072" y="198"/>
                  </a:cubicBezTo>
                  <a:moveTo>
                    <a:pt x="2075" y="212"/>
                  </a:moveTo>
                  <a:cubicBezTo>
                    <a:pt x="2088" y="222"/>
                    <a:pt x="2088" y="222"/>
                    <a:pt x="2088" y="222"/>
                  </a:cubicBezTo>
                  <a:cubicBezTo>
                    <a:pt x="2087" y="230"/>
                    <a:pt x="2087" y="230"/>
                    <a:pt x="2087" y="230"/>
                  </a:cubicBezTo>
                  <a:cubicBezTo>
                    <a:pt x="2078" y="233"/>
                    <a:pt x="2078" y="233"/>
                    <a:pt x="2078" y="233"/>
                  </a:cubicBezTo>
                  <a:cubicBezTo>
                    <a:pt x="2077" y="226"/>
                    <a:pt x="2076" y="219"/>
                    <a:pt x="2075" y="212"/>
                  </a:cubicBezTo>
                  <a:moveTo>
                    <a:pt x="2080" y="242"/>
                  </a:moveTo>
                  <a:cubicBezTo>
                    <a:pt x="2137" y="224"/>
                    <a:pt x="2180" y="212"/>
                    <a:pt x="2210" y="203"/>
                  </a:cubicBezTo>
                  <a:cubicBezTo>
                    <a:pt x="2207" y="233"/>
                    <a:pt x="2202" y="279"/>
                    <a:pt x="2195" y="331"/>
                  </a:cubicBezTo>
                  <a:cubicBezTo>
                    <a:pt x="2186" y="330"/>
                    <a:pt x="2178" y="330"/>
                    <a:pt x="2170" y="331"/>
                  </a:cubicBezTo>
                  <a:cubicBezTo>
                    <a:pt x="2175" y="294"/>
                    <a:pt x="2178" y="264"/>
                    <a:pt x="2179" y="245"/>
                  </a:cubicBezTo>
                  <a:cubicBezTo>
                    <a:pt x="2163" y="249"/>
                    <a:pt x="2127" y="260"/>
                    <a:pt x="2085" y="274"/>
                  </a:cubicBezTo>
                  <a:cubicBezTo>
                    <a:pt x="2083" y="264"/>
                    <a:pt x="2082" y="253"/>
                    <a:pt x="2080" y="242"/>
                  </a:cubicBezTo>
                  <a:moveTo>
                    <a:pt x="2086" y="282"/>
                  </a:moveTo>
                  <a:cubicBezTo>
                    <a:pt x="2124" y="269"/>
                    <a:pt x="2155" y="259"/>
                    <a:pt x="2170" y="255"/>
                  </a:cubicBezTo>
                  <a:cubicBezTo>
                    <a:pt x="2169" y="272"/>
                    <a:pt x="2165" y="300"/>
                    <a:pt x="2161" y="331"/>
                  </a:cubicBezTo>
                  <a:cubicBezTo>
                    <a:pt x="2153" y="332"/>
                    <a:pt x="2146" y="334"/>
                    <a:pt x="2139" y="335"/>
                  </a:cubicBezTo>
                  <a:cubicBezTo>
                    <a:pt x="2143" y="314"/>
                    <a:pt x="2146" y="295"/>
                    <a:pt x="2146" y="283"/>
                  </a:cubicBezTo>
                  <a:cubicBezTo>
                    <a:pt x="2136" y="285"/>
                    <a:pt x="2115" y="293"/>
                    <a:pt x="2090" y="303"/>
                  </a:cubicBezTo>
                  <a:cubicBezTo>
                    <a:pt x="2089" y="296"/>
                    <a:pt x="2087" y="289"/>
                    <a:pt x="2086" y="282"/>
                  </a:cubicBezTo>
                  <a:moveTo>
                    <a:pt x="2122" y="299"/>
                  </a:moveTo>
                  <a:cubicBezTo>
                    <a:pt x="2124" y="298"/>
                    <a:pt x="2126" y="297"/>
                    <a:pt x="2128" y="296"/>
                  </a:cubicBezTo>
                  <a:cubicBezTo>
                    <a:pt x="2124" y="340"/>
                    <a:pt x="2124" y="340"/>
                    <a:pt x="2124" y="340"/>
                  </a:cubicBezTo>
                  <a:cubicBezTo>
                    <a:pt x="2122" y="341"/>
                    <a:pt x="2120" y="342"/>
                    <a:pt x="2118" y="343"/>
                  </a:cubicBezTo>
                  <a:cubicBezTo>
                    <a:pt x="2122" y="299"/>
                    <a:pt x="2122" y="299"/>
                    <a:pt x="2122" y="299"/>
                  </a:cubicBezTo>
                  <a:moveTo>
                    <a:pt x="2115" y="344"/>
                  </a:moveTo>
                  <a:cubicBezTo>
                    <a:pt x="2113" y="345"/>
                    <a:pt x="2111" y="346"/>
                    <a:pt x="2109" y="347"/>
                  </a:cubicBezTo>
                  <a:cubicBezTo>
                    <a:pt x="2114" y="302"/>
                    <a:pt x="2114" y="302"/>
                    <a:pt x="2114" y="302"/>
                  </a:cubicBezTo>
                  <a:cubicBezTo>
                    <a:pt x="2116" y="301"/>
                    <a:pt x="2117" y="300"/>
                    <a:pt x="2119" y="300"/>
                  </a:cubicBezTo>
                  <a:cubicBezTo>
                    <a:pt x="2115" y="344"/>
                    <a:pt x="2115" y="344"/>
                    <a:pt x="2115" y="344"/>
                  </a:cubicBezTo>
                  <a:moveTo>
                    <a:pt x="2130" y="295"/>
                  </a:moveTo>
                  <a:cubicBezTo>
                    <a:pt x="2133" y="294"/>
                    <a:pt x="2135" y="294"/>
                    <a:pt x="2138" y="293"/>
                  </a:cubicBezTo>
                  <a:cubicBezTo>
                    <a:pt x="2136" y="305"/>
                    <a:pt x="2135" y="320"/>
                    <a:pt x="2133" y="337"/>
                  </a:cubicBezTo>
                  <a:cubicBezTo>
                    <a:pt x="2130" y="338"/>
                    <a:pt x="2128" y="339"/>
                    <a:pt x="2126" y="339"/>
                  </a:cubicBezTo>
                  <a:cubicBezTo>
                    <a:pt x="2130" y="295"/>
                    <a:pt x="2130" y="295"/>
                    <a:pt x="2130" y="295"/>
                  </a:cubicBezTo>
                  <a:moveTo>
                    <a:pt x="2091" y="311"/>
                  </a:moveTo>
                  <a:cubicBezTo>
                    <a:pt x="2095" y="309"/>
                    <a:pt x="2099" y="308"/>
                    <a:pt x="2103" y="306"/>
                  </a:cubicBezTo>
                  <a:cubicBezTo>
                    <a:pt x="2099" y="348"/>
                    <a:pt x="2099" y="348"/>
                    <a:pt x="2099" y="348"/>
                  </a:cubicBezTo>
                  <a:cubicBezTo>
                    <a:pt x="2096" y="336"/>
                    <a:pt x="2094" y="324"/>
                    <a:pt x="2091" y="311"/>
                  </a:cubicBezTo>
                  <a:moveTo>
                    <a:pt x="2106" y="305"/>
                  </a:moveTo>
                  <a:cubicBezTo>
                    <a:pt x="2107" y="304"/>
                    <a:pt x="2109" y="304"/>
                    <a:pt x="2111" y="303"/>
                  </a:cubicBezTo>
                  <a:cubicBezTo>
                    <a:pt x="2107" y="348"/>
                    <a:pt x="2107" y="348"/>
                    <a:pt x="2107" y="348"/>
                  </a:cubicBezTo>
                  <a:cubicBezTo>
                    <a:pt x="2105" y="349"/>
                    <a:pt x="2103" y="350"/>
                    <a:pt x="2101" y="351"/>
                  </a:cubicBezTo>
                  <a:cubicBezTo>
                    <a:pt x="2106" y="305"/>
                    <a:pt x="2106" y="305"/>
                    <a:pt x="2106" y="305"/>
                  </a:cubicBezTo>
                  <a:moveTo>
                    <a:pt x="2279" y="404"/>
                  </a:moveTo>
                  <a:cubicBezTo>
                    <a:pt x="2241" y="369"/>
                    <a:pt x="2172" y="358"/>
                    <a:pt x="2112" y="391"/>
                  </a:cubicBezTo>
                  <a:cubicBezTo>
                    <a:pt x="2108" y="382"/>
                    <a:pt x="2105" y="373"/>
                    <a:pt x="2103" y="363"/>
                  </a:cubicBezTo>
                  <a:cubicBezTo>
                    <a:pt x="2178" y="316"/>
                    <a:pt x="2297" y="337"/>
                    <a:pt x="2307" y="446"/>
                  </a:cubicBezTo>
                  <a:cubicBezTo>
                    <a:pt x="2302" y="432"/>
                    <a:pt x="2293" y="417"/>
                    <a:pt x="2279" y="404"/>
                  </a:cubicBezTo>
                  <a:moveTo>
                    <a:pt x="2304" y="503"/>
                  </a:moveTo>
                  <a:cubicBezTo>
                    <a:pt x="2346" y="522"/>
                    <a:pt x="2389" y="539"/>
                    <a:pt x="2433" y="552"/>
                  </a:cubicBezTo>
                  <a:cubicBezTo>
                    <a:pt x="2413" y="583"/>
                    <a:pt x="2398" y="622"/>
                    <a:pt x="2388" y="664"/>
                  </a:cubicBezTo>
                  <a:cubicBezTo>
                    <a:pt x="2383" y="657"/>
                    <a:pt x="2377" y="651"/>
                    <a:pt x="2370" y="645"/>
                  </a:cubicBezTo>
                  <a:cubicBezTo>
                    <a:pt x="2403" y="563"/>
                    <a:pt x="2403" y="563"/>
                    <a:pt x="2403" y="563"/>
                  </a:cubicBezTo>
                  <a:cubicBezTo>
                    <a:pt x="2296" y="516"/>
                    <a:pt x="2296" y="516"/>
                    <a:pt x="2296" y="516"/>
                  </a:cubicBezTo>
                  <a:cubicBezTo>
                    <a:pt x="2299" y="512"/>
                    <a:pt x="2302" y="508"/>
                    <a:pt x="2304" y="503"/>
                  </a:cubicBezTo>
                  <a:moveTo>
                    <a:pt x="2195" y="547"/>
                  </a:moveTo>
                  <a:cubicBezTo>
                    <a:pt x="2235" y="559"/>
                    <a:pt x="2271" y="546"/>
                    <a:pt x="2292" y="522"/>
                  </a:cubicBezTo>
                  <a:cubicBezTo>
                    <a:pt x="2394" y="566"/>
                    <a:pt x="2394" y="566"/>
                    <a:pt x="2394" y="566"/>
                  </a:cubicBezTo>
                  <a:cubicBezTo>
                    <a:pt x="2363" y="641"/>
                    <a:pt x="2363" y="641"/>
                    <a:pt x="2363" y="641"/>
                  </a:cubicBezTo>
                  <a:cubicBezTo>
                    <a:pt x="2337" y="623"/>
                    <a:pt x="2303" y="619"/>
                    <a:pt x="2273" y="632"/>
                  </a:cubicBezTo>
                  <a:cubicBezTo>
                    <a:pt x="2245" y="606"/>
                    <a:pt x="2210" y="597"/>
                    <a:pt x="2184" y="590"/>
                  </a:cubicBezTo>
                  <a:cubicBezTo>
                    <a:pt x="2195" y="547"/>
                    <a:pt x="2195" y="547"/>
                    <a:pt x="2195" y="547"/>
                  </a:cubicBezTo>
                  <a:moveTo>
                    <a:pt x="2189" y="545"/>
                  </a:moveTo>
                  <a:cubicBezTo>
                    <a:pt x="2178" y="588"/>
                    <a:pt x="2178" y="588"/>
                    <a:pt x="2178" y="588"/>
                  </a:cubicBezTo>
                  <a:cubicBezTo>
                    <a:pt x="2171" y="586"/>
                    <a:pt x="2165" y="585"/>
                    <a:pt x="2160" y="583"/>
                  </a:cubicBezTo>
                  <a:cubicBezTo>
                    <a:pt x="2164" y="568"/>
                    <a:pt x="2167" y="552"/>
                    <a:pt x="2170" y="537"/>
                  </a:cubicBezTo>
                  <a:cubicBezTo>
                    <a:pt x="2176" y="540"/>
                    <a:pt x="2182" y="542"/>
                    <a:pt x="2189" y="545"/>
                  </a:cubicBezTo>
                  <a:moveTo>
                    <a:pt x="2163" y="533"/>
                  </a:moveTo>
                  <a:cubicBezTo>
                    <a:pt x="2160" y="549"/>
                    <a:pt x="2157" y="565"/>
                    <a:pt x="2154" y="580"/>
                  </a:cubicBezTo>
                  <a:cubicBezTo>
                    <a:pt x="2147" y="576"/>
                    <a:pt x="2140" y="572"/>
                    <a:pt x="2133" y="567"/>
                  </a:cubicBezTo>
                  <a:cubicBezTo>
                    <a:pt x="2141" y="519"/>
                    <a:pt x="2141" y="519"/>
                    <a:pt x="2141" y="519"/>
                  </a:cubicBezTo>
                  <a:cubicBezTo>
                    <a:pt x="2148" y="524"/>
                    <a:pt x="2156" y="529"/>
                    <a:pt x="2163" y="533"/>
                  </a:cubicBezTo>
                  <a:moveTo>
                    <a:pt x="2136" y="516"/>
                  </a:moveTo>
                  <a:cubicBezTo>
                    <a:pt x="2129" y="563"/>
                    <a:pt x="2129" y="563"/>
                    <a:pt x="2129" y="563"/>
                  </a:cubicBezTo>
                  <a:cubicBezTo>
                    <a:pt x="2127" y="562"/>
                    <a:pt x="2126" y="561"/>
                    <a:pt x="2124" y="559"/>
                  </a:cubicBezTo>
                  <a:cubicBezTo>
                    <a:pt x="2132" y="512"/>
                    <a:pt x="2132" y="512"/>
                    <a:pt x="2132" y="512"/>
                  </a:cubicBezTo>
                  <a:cubicBezTo>
                    <a:pt x="2134" y="513"/>
                    <a:pt x="2135" y="515"/>
                    <a:pt x="2136" y="516"/>
                  </a:cubicBezTo>
                  <a:moveTo>
                    <a:pt x="2130" y="510"/>
                  </a:moveTo>
                  <a:cubicBezTo>
                    <a:pt x="2122" y="557"/>
                    <a:pt x="2122" y="557"/>
                    <a:pt x="2122" y="557"/>
                  </a:cubicBezTo>
                  <a:cubicBezTo>
                    <a:pt x="2120" y="556"/>
                    <a:pt x="2119" y="554"/>
                    <a:pt x="2117" y="552"/>
                  </a:cubicBezTo>
                  <a:cubicBezTo>
                    <a:pt x="2125" y="507"/>
                    <a:pt x="2125" y="507"/>
                    <a:pt x="2125" y="507"/>
                  </a:cubicBezTo>
                  <a:cubicBezTo>
                    <a:pt x="2127" y="508"/>
                    <a:pt x="2128" y="509"/>
                    <a:pt x="2130" y="510"/>
                  </a:cubicBezTo>
                  <a:moveTo>
                    <a:pt x="2123" y="505"/>
                  </a:moveTo>
                  <a:cubicBezTo>
                    <a:pt x="2115" y="550"/>
                    <a:pt x="2115" y="550"/>
                    <a:pt x="2115" y="550"/>
                  </a:cubicBezTo>
                  <a:cubicBezTo>
                    <a:pt x="2114" y="548"/>
                    <a:pt x="2112" y="546"/>
                    <a:pt x="2111" y="544"/>
                  </a:cubicBezTo>
                  <a:cubicBezTo>
                    <a:pt x="2118" y="500"/>
                    <a:pt x="2118" y="500"/>
                    <a:pt x="2118" y="500"/>
                  </a:cubicBezTo>
                  <a:cubicBezTo>
                    <a:pt x="2120" y="502"/>
                    <a:pt x="2121" y="503"/>
                    <a:pt x="2123" y="505"/>
                  </a:cubicBezTo>
                  <a:moveTo>
                    <a:pt x="2116" y="498"/>
                  </a:moveTo>
                  <a:cubicBezTo>
                    <a:pt x="2109" y="542"/>
                    <a:pt x="2109" y="542"/>
                    <a:pt x="2109" y="542"/>
                  </a:cubicBezTo>
                  <a:cubicBezTo>
                    <a:pt x="2107" y="539"/>
                    <a:pt x="2106" y="537"/>
                    <a:pt x="2104" y="535"/>
                  </a:cubicBezTo>
                  <a:cubicBezTo>
                    <a:pt x="2111" y="494"/>
                    <a:pt x="2111" y="494"/>
                    <a:pt x="2111" y="494"/>
                  </a:cubicBezTo>
                  <a:cubicBezTo>
                    <a:pt x="2113" y="495"/>
                    <a:pt x="2114" y="497"/>
                    <a:pt x="2116" y="498"/>
                  </a:cubicBezTo>
                  <a:moveTo>
                    <a:pt x="2109" y="492"/>
                  </a:moveTo>
                  <a:cubicBezTo>
                    <a:pt x="2102" y="531"/>
                    <a:pt x="2102" y="531"/>
                    <a:pt x="2102" y="531"/>
                  </a:cubicBezTo>
                  <a:cubicBezTo>
                    <a:pt x="2101" y="529"/>
                    <a:pt x="2100" y="526"/>
                    <a:pt x="2099" y="523"/>
                  </a:cubicBezTo>
                  <a:cubicBezTo>
                    <a:pt x="2105" y="487"/>
                    <a:pt x="2105" y="487"/>
                    <a:pt x="2105" y="487"/>
                  </a:cubicBezTo>
                  <a:cubicBezTo>
                    <a:pt x="2106" y="488"/>
                    <a:pt x="2108" y="490"/>
                    <a:pt x="2109" y="492"/>
                  </a:cubicBezTo>
                  <a:moveTo>
                    <a:pt x="2097" y="478"/>
                  </a:moveTo>
                  <a:cubicBezTo>
                    <a:pt x="2099" y="480"/>
                    <a:pt x="2101" y="482"/>
                    <a:pt x="2103" y="485"/>
                  </a:cubicBezTo>
                  <a:cubicBezTo>
                    <a:pt x="2097" y="518"/>
                    <a:pt x="2097" y="518"/>
                    <a:pt x="2097" y="518"/>
                  </a:cubicBezTo>
                  <a:cubicBezTo>
                    <a:pt x="2093" y="506"/>
                    <a:pt x="2093" y="492"/>
                    <a:pt x="2097" y="478"/>
                  </a:cubicBezTo>
                  <a:moveTo>
                    <a:pt x="2090" y="469"/>
                  </a:moveTo>
                  <a:cubicBezTo>
                    <a:pt x="2071" y="517"/>
                    <a:pt x="2115" y="572"/>
                    <a:pt x="2154" y="590"/>
                  </a:cubicBezTo>
                  <a:cubicBezTo>
                    <a:pt x="2191" y="605"/>
                    <a:pt x="2293" y="605"/>
                    <a:pt x="2307" y="720"/>
                  </a:cubicBezTo>
                  <a:cubicBezTo>
                    <a:pt x="2295" y="720"/>
                    <a:pt x="2283" y="724"/>
                    <a:pt x="2271" y="731"/>
                  </a:cubicBezTo>
                  <a:cubicBezTo>
                    <a:pt x="2247" y="609"/>
                    <a:pt x="2142" y="649"/>
                    <a:pt x="2081" y="546"/>
                  </a:cubicBezTo>
                  <a:cubicBezTo>
                    <a:pt x="2119" y="650"/>
                    <a:pt x="2250" y="617"/>
                    <a:pt x="2264" y="736"/>
                  </a:cubicBezTo>
                  <a:cubicBezTo>
                    <a:pt x="2250" y="746"/>
                    <a:pt x="2239" y="760"/>
                    <a:pt x="2234" y="775"/>
                  </a:cubicBezTo>
                  <a:cubicBezTo>
                    <a:pt x="2227" y="773"/>
                    <a:pt x="2221" y="772"/>
                    <a:pt x="2213" y="773"/>
                  </a:cubicBezTo>
                  <a:cubicBezTo>
                    <a:pt x="2216" y="748"/>
                    <a:pt x="2210" y="724"/>
                    <a:pt x="2201" y="709"/>
                  </a:cubicBezTo>
                  <a:cubicBezTo>
                    <a:pt x="2158" y="644"/>
                    <a:pt x="2131" y="658"/>
                    <a:pt x="2083" y="590"/>
                  </a:cubicBezTo>
                  <a:cubicBezTo>
                    <a:pt x="2056" y="553"/>
                    <a:pt x="2039" y="485"/>
                    <a:pt x="2074" y="440"/>
                  </a:cubicBezTo>
                  <a:cubicBezTo>
                    <a:pt x="2078" y="450"/>
                    <a:pt x="2084" y="460"/>
                    <a:pt x="2090" y="469"/>
                  </a:cubicBezTo>
                  <a:moveTo>
                    <a:pt x="2069" y="427"/>
                  </a:moveTo>
                  <a:cubicBezTo>
                    <a:pt x="2027" y="473"/>
                    <a:pt x="2048" y="554"/>
                    <a:pt x="2075" y="593"/>
                  </a:cubicBezTo>
                  <a:cubicBezTo>
                    <a:pt x="2123" y="661"/>
                    <a:pt x="2164" y="667"/>
                    <a:pt x="2192" y="708"/>
                  </a:cubicBezTo>
                  <a:cubicBezTo>
                    <a:pt x="2206" y="729"/>
                    <a:pt x="2213" y="771"/>
                    <a:pt x="2197" y="803"/>
                  </a:cubicBezTo>
                  <a:cubicBezTo>
                    <a:pt x="2177" y="786"/>
                    <a:pt x="2157" y="768"/>
                    <a:pt x="2137" y="751"/>
                  </a:cubicBezTo>
                  <a:cubicBezTo>
                    <a:pt x="2134" y="685"/>
                    <a:pt x="2064" y="653"/>
                    <a:pt x="2025" y="574"/>
                  </a:cubicBezTo>
                  <a:cubicBezTo>
                    <a:pt x="1998" y="522"/>
                    <a:pt x="1989" y="469"/>
                    <a:pt x="2022" y="423"/>
                  </a:cubicBezTo>
                  <a:cubicBezTo>
                    <a:pt x="2038" y="440"/>
                    <a:pt x="2038" y="440"/>
                    <a:pt x="2038" y="440"/>
                  </a:cubicBezTo>
                  <a:cubicBezTo>
                    <a:pt x="2044" y="399"/>
                    <a:pt x="2044" y="399"/>
                    <a:pt x="2044" y="399"/>
                  </a:cubicBezTo>
                  <a:cubicBezTo>
                    <a:pt x="2048" y="395"/>
                    <a:pt x="2052" y="392"/>
                    <a:pt x="2056" y="388"/>
                  </a:cubicBezTo>
                  <a:cubicBezTo>
                    <a:pt x="2061" y="402"/>
                    <a:pt x="2065" y="415"/>
                    <a:pt x="2069" y="427"/>
                  </a:cubicBezTo>
                  <a:moveTo>
                    <a:pt x="2004" y="393"/>
                  </a:moveTo>
                  <a:cubicBezTo>
                    <a:pt x="2037" y="385"/>
                    <a:pt x="2037" y="385"/>
                    <a:pt x="2037" y="385"/>
                  </a:cubicBezTo>
                  <a:cubicBezTo>
                    <a:pt x="2034" y="426"/>
                    <a:pt x="2034" y="426"/>
                    <a:pt x="2034" y="426"/>
                  </a:cubicBezTo>
                  <a:cubicBezTo>
                    <a:pt x="2004" y="393"/>
                    <a:pt x="2004" y="393"/>
                    <a:pt x="2004" y="393"/>
                  </a:cubicBezTo>
                  <a:moveTo>
                    <a:pt x="1964" y="135"/>
                  </a:moveTo>
                  <a:cubicBezTo>
                    <a:pt x="1999" y="204"/>
                    <a:pt x="2027" y="297"/>
                    <a:pt x="2054" y="380"/>
                  </a:cubicBezTo>
                  <a:cubicBezTo>
                    <a:pt x="2051" y="383"/>
                    <a:pt x="2048" y="385"/>
                    <a:pt x="2045" y="387"/>
                  </a:cubicBezTo>
                  <a:cubicBezTo>
                    <a:pt x="2047" y="375"/>
                    <a:pt x="2047" y="375"/>
                    <a:pt x="2047" y="375"/>
                  </a:cubicBezTo>
                  <a:cubicBezTo>
                    <a:pt x="1989" y="389"/>
                    <a:pt x="1989" y="389"/>
                    <a:pt x="1989" y="389"/>
                  </a:cubicBezTo>
                  <a:cubicBezTo>
                    <a:pt x="2017" y="418"/>
                    <a:pt x="2017" y="418"/>
                    <a:pt x="2017" y="418"/>
                  </a:cubicBezTo>
                  <a:cubicBezTo>
                    <a:pt x="2015" y="421"/>
                    <a:pt x="2013" y="424"/>
                    <a:pt x="2011" y="426"/>
                  </a:cubicBezTo>
                  <a:cubicBezTo>
                    <a:pt x="2003" y="417"/>
                    <a:pt x="1993" y="409"/>
                    <a:pt x="1982" y="402"/>
                  </a:cubicBezTo>
                  <a:cubicBezTo>
                    <a:pt x="1985" y="361"/>
                    <a:pt x="1970" y="329"/>
                    <a:pt x="1947" y="312"/>
                  </a:cubicBezTo>
                  <a:cubicBezTo>
                    <a:pt x="1967" y="247"/>
                    <a:pt x="1915" y="166"/>
                    <a:pt x="1847" y="174"/>
                  </a:cubicBezTo>
                  <a:cubicBezTo>
                    <a:pt x="1846" y="171"/>
                    <a:pt x="1844" y="167"/>
                    <a:pt x="1842" y="164"/>
                  </a:cubicBezTo>
                  <a:cubicBezTo>
                    <a:pt x="1898" y="112"/>
                    <a:pt x="1898" y="112"/>
                    <a:pt x="1898" y="112"/>
                  </a:cubicBezTo>
                  <a:cubicBezTo>
                    <a:pt x="1904" y="122"/>
                    <a:pt x="1911" y="132"/>
                    <a:pt x="1916" y="141"/>
                  </a:cubicBezTo>
                  <a:cubicBezTo>
                    <a:pt x="1921" y="139"/>
                    <a:pt x="1936" y="131"/>
                    <a:pt x="1940" y="128"/>
                  </a:cubicBezTo>
                  <a:cubicBezTo>
                    <a:pt x="1936" y="120"/>
                    <a:pt x="1927" y="106"/>
                    <a:pt x="1917" y="94"/>
                  </a:cubicBezTo>
                  <a:cubicBezTo>
                    <a:pt x="1931" y="80"/>
                    <a:pt x="1931" y="80"/>
                    <a:pt x="1931" y="80"/>
                  </a:cubicBezTo>
                  <a:cubicBezTo>
                    <a:pt x="1944" y="97"/>
                    <a:pt x="1954" y="116"/>
                    <a:pt x="1964" y="135"/>
                  </a:cubicBezTo>
                  <a:moveTo>
                    <a:pt x="1891" y="95"/>
                  </a:moveTo>
                  <a:cubicBezTo>
                    <a:pt x="1901" y="84"/>
                    <a:pt x="1901" y="84"/>
                    <a:pt x="1901" y="84"/>
                  </a:cubicBezTo>
                  <a:cubicBezTo>
                    <a:pt x="1911" y="94"/>
                    <a:pt x="1926" y="115"/>
                    <a:pt x="1931" y="125"/>
                  </a:cubicBezTo>
                  <a:cubicBezTo>
                    <a:pt x="1928" y="127"/>
                    <a:pt x="1923" y="131"/>
                    <a:pt x="1919" y="132"/>
                  </a:cubicBezTo>
                  <a:cubicBezTo>
                    <a:pt x="1914" y="123"/>
                    <a:pt x="1900" y="104"/>
                    <a:pt x="1891" y="95"/>
                  </a:cubicBezTo>
                  <a:moveTo>
                    <a:pt x="1833" y="43"/>
                  </a:moveTo>
                  <a:cubicBezTo>
                    <a:pt x="1836" y="31"/>
                    <a:pt x="1836" y="31"/>
                    <a:pt x="1836" y="31"/>
                  </a:cubicBezTo>
                  <a:cubicBezTo>
                    <a:pt x="1850" y="35"/>
                    <a:pt x="1871" y="55"/>
                    <a:pt x="1876" y="62"/>
                  </a:cubicBezTo>
                  <a:cubicBezTo>
                    <a:pt x="1874" y="65"/>
                    <a:pt x="1870" y="68"/>
                    <a:pt x="1867" y="70"/>
                  </a:cubicBezTo>
                  <a:cubicBezTo>
                    <a:pt x="1859" y="64"/>
                    <a:pt x="1844" y="50"/>
                    <a:pt x="1833" y="43"/>
                  </a:cubicBezTo>
                  <a:moveTo>
                    <a:pt x="1854" y="67"/>
                  </a:moveTo>
                  <a:cubicBezTo>
                    <a:pt x="1860" y="71"/>
                    <a:pt x="1864" y="76"/>
                    <a:pt x="1868" y="79"/>
                  </a:cubicBezTo>
                  <a:cubicBezTo>
                    <a:pt x="1872" y="75"/>
                    <a:pt x="1881" y="66"/>
                    <a:pt x="1885" y="63"/>
                  </a:cubicBezTo>
                  <a:cubicBezTo>
                    <a:pt x="1881" y="58"/>
                    <a:pt x="1873" y="50"/>
                    <a:pt x="1863" y="41"/>
                  </a:cubicBezTo>
                  <a:cubicBezTo>
                    <a:pt x="1870" y="22"/>
                    <a:pt x="1870" y="22"/>
                    <a:pt x="1870" y="22"/>
                  </a:cubicBezTo>
                  <a:cubicBezTo>
                    <a:pt x="1892" y="37"/>
                    <a:pt x="1911" y="55"/>
                    <a:pt x="1928" y="76"/>
                  </a:cubicBezTo>
                  <a:cubicBezTo>
                    <a:pt x="1914" y="89"/>
                    <a:pt x="1914" y="89"/>
                    <a:pt x="1914" y="89"/>
                  </a:cubicBezTo>
                  <a:cubicBezTo>
                    <a:pt x="1909" y="84"/>
                    <a:pt x="1905" y="78"/>
                    <a:pt x="1901" y="74"/>
                  </a:cubicBezTo>
                  <a:cubicBezTo>
                    <a:pt x="1883" y="94"/>
                    <a:pt x="1883" y="94"/>
                    <a:pt x="1883" y="94"/>
                  </a:cubicBezTo>
                  <a:cubicBezTo>
                    <a:pt x="1887" y="98"/>
                    <a:pt x="1890" y="103"/>
                    <a:pt x="1894" y="108"/>
                  </a:cubicBezTo>
                  <a:cubicBezTo>
                    <a:pt x="1840" y="160"/>
                    <a:pt x="1840" y="160"/>
                    <a:pt x="1840" y="160"/>
                  </a:cubicBezTo>
                  <a:cubicBezTo>
                    <a:pt x="1836" y="155"/>
                    <a:pt x="1831" y="151"/>
                    <a:pt x="1826" y="148"/>
                  </a:cubicBezTo>
                  <a:cubicBezTo>
                    <a:pt x="1854" y="67"/>
                    <a:pt x="1854" y="67"/>
                    <a:pt x="1854" y="67"/>
                  </a:cubicBezTo>
                  <a:moveTo>
                    <a:pt x="1710" y="198"/>
                  </a:moveTo>
                  <a:cubicBezTo>
                    <a:pt x="1724" y="206"/>
                    <a:pt x="1738" y="202"/>
                    <a:pt x="1749" y="178"/>
                  </a:cubicBezTo>
                  <a:cubicBezTo>
                    <a:pt x="1768" y="136"/>
                    <a:pt x="1831" y="134"/>
                    <a:pt x="1842" y="184"/>
                  </a:cubicBezTo>
                  <a:cubicBezTo>
                    <a:pt x="1850" y="224"/>
                    <a:pt x="1817" y="236"/>
                    <a:pt x="1762" y="231"/>
                  </a:cubicBezTo>
                  <a:cubicBezTo>
                    <a:pt x="1749" y="230"/>
                    <a:pt x="1726" y="238"/>
                    <a:pt x="1734" y="260"/>
                  </a:cubicBezTo>
                  <a:cubicBezTo>
                    <a:pt x="1736" y="266"/>
                    <a:pt x="1739" y="275"/>
                    <a:pt x="1744" y="285"/>
                  </a:cubicBezTo>
                  <a:cubicBezTo>
                    <a:pt x="1710" y="283"/>
                    <a:pt x="1678" y="289"/>
                    <a:pt x="1650" y="302"/>
                  </a:cubicBezTo>
                  <a:cubicBezTo>
                    <a:pt x="1653" y="278"/>
                    <a:pt x="1647" y="251"/>
                    <a:pt x="1632" y="228"/>
                  </a:cubicBezTo>
                  <a:cubicBezTo>
                    <a:pt x="1644" y="220"/>
                    <a:pt x="1654" y="212"/>
                    <a:pt x="1658" y="210"/>
                  </a:cubicBezTo>
                  <a:cubicBezTo>
                    <a:pt x="1650" y="197"/>
                    <a:pt x="1645" y="188"/>
                    <a:pt x="1642" y="181"/>
                  </a:cubicBezTo>
                  <a:cubicBezTo>
                    <a:pt x="1633" y="161"/>
                    <a:pt x="1647" y="157"/>
                    <a:pt x="1661" y="158"/>
                  </a:cubicBezTo>
                  <a:cubicBezTo>
                    <a:pt x="1670" y="159"/>
                    <a:pt x="1678" y="158"/>
                    <a:pt x="1686" y="157"/>
                  </a:cubicBezTo>
                  <a:cubicBezTo>
                    <a:pt x="1693" y="167"/>
                    <a:pt x="1701" y="192"/>
                    <a:pt x="1710" y="198"/>
                  </a:cubicBezTo>
                  <a:moveTo>
                    <a:pt x="1651" y="23"/>
                  </a:moveTo>
                  <a:cubicBezTo>
                    <a:pt x="1653" y="26"/>
                    <a:pt x="1656" y="31"/>
                    <a:pt x="1657" y="34"/>
                  </a:cubicBezTo>
                  <a:cubicBezTo>
                    <a:pt x="1647" y="38"/>
                    <a:pt x="1631" y="43"/>
                    <a:pt x="1617" y="54"/>
                  </a:cubicBezTo>
                  <a:cubicBezTo>
                    <a:pt x="1608" y="44"/>
                    <a:pt x="1608" y="44"/>
                    <a:pt x="1608" y="44"/>
                  </a:cubicBezTo>
                  <a:cubicBezTo>
                    <a:pt x="1622" y="30"/>
                    <a:pt x="1643" y="24"/>
                    <a:pt x="1651" y="23"/>
                  </a:cubicBezTo>
                  <a:moveTo>
                    <a:pt x="1612" y="7"/>
                  </a:moveTo>
                  <a:cubicBezTo>
                    <a:pt x="1623" y="27"/>
                    <a:pt x="1623" y="27"/>
                    <a:pt x="1623" y="27"/>
                  </a:cubicBezTo>
                  <a:cubicBezTo>
                    <a:pt x="1615" y="31"/>
                    <a:pt x="1607" y="36"/>
                    <a:pt x="1600" y="43"/>
                  </a:cubicBezTo>
                  <a:cubicBezTo>
                    <a:pt x="1615" y="63"/>
                    <a:pt x="1615" y="63"/>
                    <a:pt x="1615" y="63"/>
                  </a:cubicBezTo>
                  <a:cubicBezTo>
                    <a:pt x="1622" y="58"/>
                    <a:pt x="1628" y="53"/>
                    <a:pt x="1635" y="50"/>
                  </a:cubicBezTo>
                  <a:cubicBezTo>
                    <a:pt x="1645" y="69"/>
                    <a:pt x="1645" y="69"/>
                    <a:pt x="1645" y="69"/>
                  </a:cubicBezTo>
                  <a:cubicBezTo>
                    <a:pt x="1641" y="73"/>
                    <a:pt x="1638" y="77"/>
                    <a:pt x="1635" y="82"/>
                  </a:cubicBezTo>
                  <a:cubicBezTo>
                    <a:pt x="1633" y="87"/>
                    <a:pt x="1630" y="94"/>
                    <a:pt x="1625" y="98"/>
                  </a:cubicBezTo>
                  <a:cubicBezTo>
                    <a:pt x="1580" y="32"/>
                    <a:pt x="1580" y="32"/>
                    <a:pt x="1580" y="32"/>
                  </a:cubicBezTo>
                  <a:cubicBezTo>
                    <a:pt x="1591" y="22"/>
                    <a:pt x="1601" y="14"/>
                    <a:pt x="1612" y="7"/>
                  </a:cubicBezTo>
                  <a:moveTo>
                    <a:pt x="1576" y="36"/>
                  </a:moveTo>
                  <a:cubicBezTo>
                    <a:pt x="1621" y="101"/>
                    <a:pt x="1621" y="101"/>
                    <a:pt x="1621" y="101"/>
                  </a:cubicBezTo>
                  <a:cubicBezTo>
                    <a:pt x="1617" y="104"/>
                    <a:pt x="1612" y="104"/>
                    <a:pt x="1605" y="101"/>
                  </a:cubicBezTo>
                  <a:cubicBezTo>
                    <a:pt x="1592" y="95"/>
                    <a:pt x="1583" y="65"/>
                    <a:pt x="1574" y="59"/>
                  </a:cubicBezTo>
                  <a:cubicBezTo>
                    <a:pt x="1570" y="58"/>
                    <a:pt x="1564" y="58"/>
                    <a:pt x="1556" y="59"/>
                  </a:cubicBezTo>
                  <a:cubicBezTo>
                    <a:pt x="1563" y="51"/>
                    <a:pt x="1569" y="43"/>
                    <a:pt x="1576" y="36"/>
                  </a:cubicBezTo>
                  <a:moveTo>
                    <a:pt x="1518" y="83"/>
                  </a:moveTo>
                  <a:cubicBezTo>
                    <a:pt x="1535" y="73"/>
                    <a:pt x="1558" y="66"/>
                    <a:pt x="1570" y="69"/>
                  </a:cubicBezTo>
                  <a:cubicBezTo>
                    <a:pt x="1579" y="75"/>
                    <a:pt x="1584" y="99"/>
                    <a:pt x="1599" y="110"/>
                  </a:cubicBezTo>
                  <a:cubicBezTo>
                    <a:pt x="1618" y="124"/>
                    <a:pt x="1635" y="103"/>
                    <a:pt x="1640" y="93"/>
                  </a:cubicBezTo>
                  <a:cubicBezTo>
                    <a:pt x="1661" y="52"/>
                    <a:pt x="1711" y="54"/>
                    <a:pt x="1725" y="90"/>
                  </a:cubicBezTo>
                  <a:cubicBezTo>
                    <a:pt x="1736" y="120"/>
                    <a:pt x="1707" y="160"/>
                    <a:pt x="1653" y="149"/>
                  </a:cubicBezTo>
                  <a:cubicBezTo>
                    <a:pt x="1642" y="146"/>
                    <a:pt x="1625" y="156"/>
                    <a:pt x="1632" y="176"/>
                  </a:cubicBezTo>
                  <a:cubicBezTo>
                    <a:pt x="1634" y="183"/>
                    <a:pt x="1640" y="195"/>
                    <a:pt x="1647" y="208"/>
                  </a:cubicBezTo>
                  <a:cubicBezTo>
                    <a:pt x="1644" y="210"/>
                    <a:pt x="1636" y="215"/>
                    <a:pt x="1627" y="220"/>
                  </a:cubicBezTo>
                  <a:cubicBezTo>
                    <a:pt x="1596" y="179"/>
                    <a:pt x="1541" y="164"/>
                    <a:pt x="1491" y="183"/>
                  </a:cubicBezTo>
                  <a:cubicBezTo>
                    <a:pt x="1511" y="159"/>
                    <a:pt x="1528" y="113"/>
                    <a:pt x="1518" y="83"/>
                  </a:cubicBezTo>
                  <a:moveTo>
                    <a:pt x="1497" y="13"/>
                  </a:moveTo>
                  <a:cubicBezTo>
                    <a:pt x="1503" y="13"/>
                    <a:pt x="1503" y="13"/>
                    <a:pt x="1503" y="13"/>
                  </a:cubicBezTo>
                  <a:cubicBezTo>
                    <a:pt x="1499" y="53"/>
                    <a:pt x="1499" y="53"/>
                    <a:pt x="1499" y="53"/>
                  </a:cubicBezTo>
                  <a:cubicBezTo>
                    <a:pt x="1493" y="47"/>
                    <a:pt x="1486" y="41"/>
                    <a:pt x="1479" y="38"/>
                  </a:cubicBezTo>
                  <a:cubicBezTo>
                    <a:pt x="1485" y="29"/>
                    <a:pt x="1491" y="21"/>
                    <a:pt x="1497" y="13"/>
                  </a:cubicBezTo>
                  <a:moveTo>
                    <a:pt x="1488" y="53"/>
                  </a:moveTo>
                  <a:cubicBezTo>
                    <a:pt x="1513" y="74"/>
                    <a:pt x="1530" y="120"/>
                    <a:pt x="1490" y="156"/>
                  </a:cubicBezTo>
                  <a:cubicBezTo>
                    <a:pt x="1462" y="182"/>
                    <a:pt x="1398" y="206"/>
                    <a:pt x="1337" y="197"/>
                  </a:cubicBezTo>
                  <a:cubicBezTo>
                    <a:pt x="1304" y="192"/>
                    <a:pt x="1150" y="151"/>
                    <a:pt x="1076" y="227"/>
                  </a:cubicBezTo>
                  <a:cubicBezTo>
                    <a:pt x="1077" y="217"/>
                    <a:pt x="1077" y="217"/>
                    <a:pt x="1077" y="217"/>
                  </a:cubicBezTo>
                  <a:cubicBezTo>
                    <a:pt x="1107" y="180"/>
                    <a:pt x="1165" y="166"/>
                    <a:pt x="1202" y="162"/>
                  </a:cubicBezTo>
                  <a:cubicBezTo>
                    <a:pt x="1224" y="159"/>
                    <a:pt x="1247" y="160"/>
                    <a:pt x="1272" y="161"/>
                  </a:cubicBezTo>
                  <a:cubicBezTo>
                    <a:pt x="1317" y="163"/>
                    <a:pt x="1366" y="165"/>
                    <a:pt x="1415" y="142"/>
                  </a:cubicBezTo>
                  <a:cubicBezTo>
                    <a:pt x="1417" y="141"/>
                    <a:pt x="1418" y="141"/>
                    <a:pt x="1419" y="140"/>
                  </a:cubicBezTo>
                  <a:cubicBezTo>
                    <a:pt x="1452" y="124"/>
                    <a:pt x="1470" y="102"/>
                    <a:pt x="1459" y="75"/>
                  </a:cubicBezTo>
                  <a:cubicBezTo>
                    <a:pt x="1450" y="55"/>
                    <a:pt x="1414" y="52"/>
                    <a:pt x="1398" y="73"/>
                  </a:cubicBezTo>
                  <a:cubicBezTo>
                    <a:pt x="1399" y="64"/>
                    <a:pt x="1403" y="56"/>
                    <a:pt x="1409" y="51"/>
                  </a:cubicBezTo>
                  <a:cubicBezTo>
                    <a:pt x="1428" y="34"/>
                    <a:pt x="1465" y="34"/>
                    <a:pt x="1488" y="53"/>
                  </a:cubicBezTo>
                  <a:moveTo>
                    <a:pt x="1101" y="154"/>
                  </a:moveTo>
                  <a:cubicBezTo>
                    <a:pt x="1104" y="155"/>
                    <a:pt x="1107" y="157"/>
                    <a:pt x="1109" y="158"/>
                  </a:cubicBezTo>
                  <a:cubicBezTo>
                    <a:pt x="1110" y="175"/>
                    <a:pt x="1110" y="175"/>
                    <a:pt x="1110" y="175"/>
                  </a:cubicBezTo>
                  <a:cubicBezTo>
                    <a:pt x="1107" y="177"/>
                    <a:pt x="1104" y="178"/>
                    <a:pt x="1102" y="179"/>
                  </a:cubicBezTo>
                  <a:cubicBezTo>
                    <a:pt x="1101" y="154"/>
                    <a:pt x="1101" y="154"/>
                    <a:pt x="1101" y="154"/>
                  </a:cubicBezTo>
                  <a:moveTo>
                    <a:pt x="1129" y="167"/>
                  </a:moveTo>
                  <a:cubicBezTo>
                    <a:pt x="1123" y="169"/>
                    <a:pt x="1117" y="172"/>
                    <a:pt x="1112" y="174"/>
                  </a:cubicBezTo>
                  <a:cubicBezTo>
                    <a:pt x="1112" y="160"/>
                    <a:pt x="1112" y="160"/>
                    <a:pt x="1112" y="160"/>
                  </a:cubicBezTo>
                  <a:cubicBezTo>
                    <a:pt x="1117" y="163"/>
                    <a:pt x="1123" y="165"/>
                    <a:pt x="1129" y="167"/>
                  </a:cubicBezTo>
                  <a:moveTo>
                    <a:pt x="1112" y="150"/>
                  </a:moveTo>
                  <a:cubicBezTo>
                    <a:pt x="1136" y="152"/>
                    <a:pt x="1163" y="148"/>
                    <a:pt x="1191" y="139"/>
                  </a:cubicBezTo>
                  <a:cubicBezTo>
                    <a:pt x="1193" y="144"/>
                    <a:pt x="1195" y="148"/>
                    <a:pt x="1196" y="152"/>
                  </a:cubicBezTo>
                  <a:cubicBezTo>
                    <a:pt x="1181" y="154"/>
                    <a:pt x="1162" y="157"/>
                    <a:pt x="1143" y="163"/>
                  </a:cubicBezTo>
                  <a:cubicBezTo>
                    <a:pt x="1132" y="160"/>
                    <a:pt x="1122" y="155"/>
                    <a:pt x="1112" y="150"/>
                  </a:cubicBezTo>
                  <a:moveTo>
                    <a:pt x="1279" y="153"/>
                  </a:moveTo>
                  <a:cubicBezTo>
                    <a:pt x="1284" y="150"/>
                    <a:pt x="1289" y="147"/>
                    <a:pt x="1294" y="144"/>
                  </a:cubicBezTo>
                  <a:cubicBezTo>
                    <a:pt x="1294" y="153"/>
                    <a:pt x="1294" y="153"/>
                    <a:pt x="1294" y="153"/>
                  </a:cubicBezTo>
                  <a:cubicBezTo>
                    <a:pt x="1289" y="153"/>
                    <a:pt x="1284" y="153"/>
                    <a:pt x="1279" y="153"/>
                  </a:cubicBezTo>
                  <a:moveTo>
                    <a:pt x="1296" y="143"/>
                  </a:moveTo>
                  <a:cubicBezTo>
                    <a:pt x="1299" y="141"/>
                    <a:pt x="1301" y="140"/>
                    <a:pt x="1304" y="138"/>
                  </a:cubicBezTo>
                  <a:cubicBezTo>
                    <a:pt x="1304" y="154"/>
                    <a:pt x="1304" y="154"/>
                    <a:pt x="1304" y="154"/>
                  </a:cubicBezTo>
                  <a:cubicBezTo>
                    <a:pt x="1302" y="154"/>
                    <a:pt x="1299" y="154"/>
                    <a:pt x="1297" y="153"/>
                  </a:cubicBezTo>
                  <a:cubicBezTo>
                    <a:pt x="1296" y="143"/>
                    <a:pt x="1296" y="143"/>
                    <a:pt x="1296" y="143"/>
                  </a:cubicBezTo>
                  <a:moveTo>
                    <a:pt x="1306" y="137"/>
                  </a:moveTo>
                  <a:cubicBezTo>
                    <a:pt x="1309" y="135"/>
                    <a:pt x="1311" y="133"/>
                    <a:pt x="1313" y="132"/>
                  </a:cubicBezTo>
                  <a:cubicBezTo>
                    <a:pt x="1313" y="154"/>
                    <a:pt x="1313" y="154"/>
                    <a:pt x="1313" y="154"/>
                  </a:cubicBezTo>
                  <a:cubicBezTo>
                    <a:pt x="1311" y="154"/>
                    <a:pt x="1309" y="154"/>
                    <a:pt x="1307" y="154"/>
                  </a:cubicBezTo>
                  <a:cubicBezTo>
                    <a:pt x="1306" y="137"/>
                    <a:pt x="1306" y="137"/>
                    <a:pt x="1306" y="137"/>
                  </a:cubicBezTo>
                  <a:moveTo>
                    <a:pt x="1315" y="130"/>
                  </a:moveTo>
                  <a:cubicBezTo>
                    <a:pt x="1317" y="128"/>
                    <a:pt x="1319" y="127"/>
                    <a:pt x="1321" y="126"/>
                  </a:cubicBezTo>
                  <a:cubicBezTo>
                    <a:pt x="1321" y="126"/>
                    <a:pt x="1322" y="127"/>
                    <a:pt x="1322" y="127"/>
                  </a:cubicBezTo>
                  <a:cubicBezTo>
                    <a:pt x="1323" y="154"/>
                    <a:pt x="1323" y="154"/>
                    <a:pt x="1323" y="154"/>
                  </a:cubicBezTo>
                  <a:cubicBezTo>
                    <a:pt x="1321" y="154"/>
                    <a:pt x="1318" y="154"/>
                    <a:pt x="1316" y="154"/>
                  </a:cubicBezTo>
                  <a:cubicBezTo>
                    <a:pt x="1315" y="130"/>
                    <a:pt x="1315" y="130"/>
                    <a:pt x="1315" y="130"/>
                  </a:cubicBezTo>
                  <a:moveTo>
                    <a:pt x="1325" y="129"/>
                  </a:moveTo>
                  <a:cubicBezTo>
                    <a:pt x="1327" y="131"/>
                    <a:pt x="1329" y="133"/>
                    <a:pt x="1331" y="134"/>
                  </a:cubicBezTo>
                  <a:cubicBezTo>
                    <a:pt x="1332" y="154"/>
                    <a:pt x="1332" y="154"/>
                    <a:pt x="1332" y="154"/>
                  </a:cubicBezTo>
                  <a:cubicBezTo>
                    <a:pt x="1330" y="154"/>
                    <a:pt x="1327" y="154"/>
                    <a:pt x="1325" y="154"/>
                  </a:cubicBezTo>
                  <a:cubicBezTo>
                    <a:pt x="1325" y="129"/>
                    <a:pt x="1325" y="129"/>
                    <a:pt x="1325" y="129"/>
                  </a:cubicBezTo>
                  <a:moveTo>
                    <a:pt x="1334" y="136"/>
                  </a:moveTo>
                  <a:cubicBezTo>
                    <a:pt x="1336" y="138"/>
                    <a:pt x="1338" y="139"/>
                    <a:pt x="1340" y="140"/>
                  </a:cubicBezTo>
                  <a:cubicBezTo>
                    <a:pt x="1340" y="153"/>
                    <a:pt x="1340" y="153"/>
                    <a:pt x="1340" y="153"/>
                  </a:cubicBezTo>
                  <a:cubicBezTo>
                    <a:pt x="1338" y="153"/>
                    <a:pt x="1336" y="153"/>
                    <a:pt x="1334" y="153"/>
                  </a:cubicBezTo>
                  <a:cubicBezTo>
                    <a:pt x="1334" y="136"/>
                    <a:pt x="1334" y="136"/>
                    <a:pt x="1334" y="136"/>
                  </a:cubicBezTo>
                  <a:moveTo>
                    <a:pt x="1343" y="142"/>
                  </a:moveTo>
                  <a:cubicBezTo>
                    <a:pt x="1349" y="146"/>
                    <a:pt x="1356" y="149"/>
                    <a:pt x="1362" y="150"/>
                  </a:cubicBezTo>
                  <a:cubicBezTo>
                    <a:pt x="1355" y="151"/>
                    <a:pt x="1349" y="152"/>
                    <a:pt x="1343" y="153"/>
                  </a:cubicBezTo>
                  <a:cubicBezTo>
                    <a:pt x="1343" y="142"/>
                    <a:pt x="1343" y="142"/>
                    <a:pt x="1343" y="142"/>
                  </a:cubicBezTo>
                  <a:moveTo>
                    <a:pt x="1386" y="25"/>
                  </a:moveTo>
                  <a:cubicBezTo>
                    <a:pt x="1394" y="33"/>
                    <a:pt x="1400" y="39"/>
                    <a:pt x="1406" y="44"/>
                  </a:cubicBezTo>
                  <a:cubicBezTo>
                    <a:pt x="1405" y="44"/>
                    <a:pt x="1405" y="44"/>
                    <a:pt x="1404" y="45"/>
                  </a:cubicBezTo>
                  <a:cubicBezTo>
                    <a:pt x="1391" y="56"/>
                    <a:pt x="1386" y="73"/>
                    <a:pt x="1396" y="94"/>
                  </a:cubicBezTo>
                  <a:cubicBezTo>
                    <a:pt x="1402" y="69"/>
                    <a:pt x="1436" y="61"/>
                    <a:pt x="1448" y="75"/>
                  </a:cubicBezTo>
                  <a:cubicBezTo>
                    <a:pt x="1441" y="84"/>
                    <a:pt x="1433" y="98"/>
                    <a:pt x="1431" y="110"/>
                  </a:cubicBezTo>
                  <a:cubicBezTo>
                    <a:pt x="1429" y="110"/>
                    <a:pt x="1427" y="111"/>
                    <a:pt x="1425" y="111"/>
                  </a:cubicBezTo>
                  <a:cubicBezTo>
                    <a:pt x="1395" y="119"/>
                    <a:pt x="1377" y="111"/>
                    <a:pt x="1354" y="90"/>
                  </a:cubicBezTo>
                  <a:cubicBezTo>
                    <a:pt x="1368" y="70"/>
                    <a:pt x="1379" y="48"/>
                    <a:pt x="1386" y="25"/>
                  </a:cubicBezTo>
                  <a:moveTo>
                    <a:pt x="1346" y="100"/>
                  </a:moveTo>
                  <a:cubicBezTo>
                    <a:pt x="1372" y="122"/>
                    <a:pt x="1393" y="128"/>
                    <a:pt x="1427" y="118"/>
                  </a:cubicBezTo>
                  <a:cubicBezTo>
                    <a:pt x="1428" y="118"/>
                    <a:pt x="1429" y="118"/>
                    <a:pt x="1430" y="117"/>
                  </a:cubicBezTo>
                  <a:cubicBezTo>
                    <a:pt x="1430" y="120"/>
                    <a:pt x="1430" y="122"/>
                    <a:pt x="1430" y="125"/>
                  </a:cubicBezTo>
                  <a:cubicBezTo>
                    <a:pt x="1425" y="129"/>
                    <a:pt x="1418" y="132"/>
                    <a:pt x="1412" y="135"/>
                  </a:cubicBezTo>
                  <a:cubicBezTo>
                    <a:pt x="1401" y="140"/>
                    <a:pt x="1390" y="144"/>
                    <a:pt x="1378" y="147"/>
                  </a:cubicBezTo>
                  <a:cubicBezTo>
                    <a:pt x="1362" y="145"/>
                    <a:pt x="1345" y="138"/>
                    <a:pt x="1326" y="121"/>
                  </a:cubicBezTo>
                  <a:cubicBezTo>
                    <a:pt x="1333" y="114"/>
                    <a:pt x="1340" y="107"/>
                    <a:pt x="1346" y="100"/>
                  </a:cubicBezTo>
                  <a:moveTo>
                    <a:pt x="1299" y="77"/>
                  </a:moveTo>
                  <a:cubicBezTo>
                    <a:pt x="1310" y="88"/>
                    <a:pt x="1320" y="99"/>
                    <a:pt x="1329" y="107"/>
                  </a:cubicBezTo>
                  <a:cubicBezTo>
                    <a:pt x="1310" y="127"/>
                    <a:pt x="1287" y="142"/>
                    <a:pt x="1261" y="151"/>
                  </a:cubicBezTo>
                  <a:cubicBezTo>
                    <a:pt x="1241" y="150"/>
                    <a:pt x="1222" y="150"/>
                    <a:pt x="1203" y="151"/>
                  </a:cubicBezTo>
                  <a:cubicBezTo>
                    <a:pt x="1202" y="147"/>
                    <a:pt x="1200" y="142"/>
                    <a:pt x="1198" y="137"/>
                  </a:cubicBezTo>
                  <a:cubicBezTo>
                    <a:pt x="1234" y="124"/>
                    <a:pt x="1271" y="103"/>
                    <a:pt x="1299" y="77"/>
                  </a:cubicBezTo>
                  <a:moveTo>
                    <a:pt x="1247" y="22"/>
                  </a:moveTo>
                  <a:cubicBezTo>
                    <a:pt x="1263" y="39"/>
                    <a:pt x="1278" y="56"/>
                    <a:pt x="1292" y="70"/>
                  </a:cubicBezTo>
                  <a:cubicBezTo>
                    <a:pt x="1264" y="97"/>
                    <a:pt x="1229" y="118"/>
                    <a:pt x="1194" y="129"/>
                  </a:cubicBezTo>
                  <a:cubicBezTo>
                    <a:pt x="1188" y="115"/>
                    <a:pt x="1179" y="99"/>
                    <a:pt x="1169" y="85"/>
                  </a:cubicBezTo>
                  <a:cubicBezTo>
                    <a:pt x="1195" y="68"/>
                    <a:pt x="1222" y="46"/>
                    <a:pt x="1247" y="22"/>
                  </a:cubicBezTo>
                  <a:moveTo>
                    <a:pt x="1129" y="107"/>
                  </a:moveTo>
                  <a:cubicBezTo>
                    <a:pt x="1140" y="102"/>
                    <a:pt x="1151" y="96"/>
                    <a:pt x="1163" y="89"/>
                  </a:cubicBezTo>
                  <a:cubicBezTo>
                    <a:pt x="1172" y="102"/>
                    <a:pt x="1181" y="117"/>
                    <a:pt x="1188" y="132"/>
                  </a:cubicBezTo>
                  <a:cubicBezTo>
                    <a:pt x="1154" y="142"/>
                    <a:pt x="1120" y="144"/>
                    <a:pt x="1093" y="137"/>
                  </a:cubicBezTo>
                  <a:cubicBezTo>
                    <a:pt x="1107" y="126"/>
                    <a:pt x="1120" y="116"/>
                    <a:pt x="1129" y="107"/>
                  </a:cubicBezTo>
                  <a:moveTo>
                    <a:pt x="1099" y="152"/>
                  </a:moveTo>
                  <a:cubicBezTo>
                    <a:pt x="1099" y="181"/>
                    <a:pt x="1099" y="181"/>
                    <a:pt x="1099" y="181"/>
                  </a:cubicBezTo>
                  <a:cubicBezTo>
                    <a:pt x="1097" y="182"/>
                    <a:pt x="1094" y="184"/>
                    <a:pt x="1092" y="186"/>
                  </a:cubicBezTo>
                  <a:cubicBezTo>
                    <a:pt x="1091" y="148"/>
                    <a:pt x="1091" y="148"/>
                    <a:pt x="1091" y="148"/>
                  </a:cubicBezTo>
                  <a:cubicBezTo>
                    <a:pt x="1094" y="149"/>
                    <a:pt x="1096" y="151"/>
                    <a:pt x="1099" y="152"/>
                  </a:cubicBezTo>
                  <a:moveTo>
                    <a:pt x="1081" y="146"/>
                  </a:moveTo>
                  <a:cubicBezTo>
                    <a:pt x="1082" y="145"/>
                    <a:pt x="1084" y="144"/>
                    <a:pt x="1085" y="143"/>
                  </a:cubicBezTo>
                  <a:cubicBezTo>
                    <a:pt x="1086" y="144"/>
                    <a:pt x="1088" y="145"/>
                    <a:pt x="1089" y="146"/>
                  </a:cubicBezTo>
                  <a:cubicBezTo>
                    <a:pt x="1090" y="187"/>
                    <a:pt x="1090" y="187"/>
                    <a:pt x="1090" y="187"/>
                  </a:cubicBezTo>
                  <a:cubicBezTo>
                    <a:pt x="1085" y="190"/>
                    <a:pt x="1082" y="193"/>
                    <a:pt x="1078" y="197"/>
                  </a:cubicBezTo>
                  <a:cubicBezTo>
                    <a:pt x="1079" y="180"/>
                    <a:pt x="1080" y="163"/>
                    <a:pt x="1081" y="146"/>
                  </a:cubicBezTo>
                  <a:moveTo>
                    <a:pt x="1078" y="94"/>
                  </a:moveTo>
                  <a:cubicBezTo>
                    <a:pt x="1074" y="141"/>
                    <a:pt x="1069" y="209"/>
                    <a:pt x="1064" y="265"/>
                  </a:cubicBezTo>
                  <a:cubicBezTo>
                    <a:pt x="1053" y="270"/>
                    <a:pt x="1042" y="274"/>
                    <a:pt x="1033" y="278"/>
                  </a:cubicBezTo>
                  <a:cubicBezTo>
                    <a:pt x="1041" y="229"/>
                    <a:pt x="1053" y="163"/>
                    <a:pt x="1056" y="136"/>
                  </a:cubicBezTo>
                  <a:cubicBezTo>
                    <a:pt x="1032" y="158"/>
                    <a:pt x="960" y="230"/>
                    <a:pt x="912" y="276"/>
                  </a:cubicBezTo>
                  <a:cubicBezTo>
                    <a:pt x="908" y="270"/>
                    <a:pt x="904" y="264"/>
                    <a:pt x="900" y="259"/>
                  </a:cubicBezTo>
                  <a:cubicBezTo>
                    <a:pt x="957" y="208"/>
                    <a:pt x="1066" y="103"/>
                    <a:pt x="1078" y="94"/>
                  </a:cubicBezTo>
                  <a:moveTo>
                    <a:pt x="947" y="199"/>
                  </a:moveTo>
                  <a:cubicBezTo>
                    <a:pt x="935" y="209"/>
                    <a:pt x="925" y="218"/>
                    <a:pt x="915" y="227"/>
                  </a:cubicBezTo>
                  <a:cubicBezTo>
                    <a:pt x="904" y="232"/>
                    <a:pt x="894" y="237"/>
                    <a:pt x="885" y="242"/>
                  </a:cubicBezTo>
                  <a:cubicBezTo>
                    <a:pt x="883" y="240"/>
                    <a:pt x="881" y="238"/>
                    <a:pt x="878" y="236"/>
                  </a:cubicBezTo>
                  <a:cubicBezTo>
                    <a:pt x="898" y="226"/>
                    <a:pt x="922" y="213"/>
                    <a:pt x="947" y="199"/>
                  </a:cubicBezTo>
                  <a:moveTo>
                    <a:pt x="892" y="194"/>
                  </a:moveTo>
                  <a:cubicBezTo>
                    <a:pt x="875" y="196"/>
                    <a:pt x="827" y="196"/>
                    <a:pt x="811" y="204"/>
                  </a:cubicBezTo>
                  <a:cubicBezTo>
                    <a:pt x="973" y="276"/>
                    <a:pt x="953" y="462"/>
                    <a:pt x="892" y="517"/>
                  </a:cubicBezTo>
                  <a:cubicBezTo>
                    <a:pt x="870" y="521"/>
                    <a:pt x="851" y="524"/>
                    <a:pt x="835" y="528"/>
                  </a:cubicBezTo>
                  <a:cubicBezTo>
                    <a:pt x="848" y="508"/>
                    <a:pt x="856" y="489"/>
                    <a:pt x="859" y="476"/>
                  </a:cubicBezTo>
                  <a:cubicBezTo>
                    <a:pt x="903" y="474"/>
                    <a:pt x="924" y="446"/>
                    <a:pt x="922" y="422"/>
                  </a:cubicBezTo>
                  <a:cubicBezTo>
                    <a:pt x="920" y="395"/>
                    <a:pt x="897" y="373"/>
                    <a:pt x="873" y="375"/>
                  </a:cubicBezTo>
                  <a:cubicBezTo>
                    <a:pt x="868" y="323"/>
                    <a:pt x="841" y="271"/>
                    <a:pt x="773" y="233"/>
                  </a:cubicBezTo>
                  <a:cubicBezTo>
                    <a:pt x="773" y="248"/>
                    <a:pt x="769" y="291"/>
                    <a:pt x="764" y="303"/>
                  </a:cubicBezTo>
                  <a:cubicBezTo>
                    <a:pt x="747" y="262"/>
                    <a:pt x="733" y="217"/>
                    <a:pt x="696" y="161"/>
                  </a:cubicBezTo>
                  <a:cubicBezTo>
                    <a:pt x="753" y="156"/>
                    <a:pt x="871" y="177"/>
                    <a:pt x="892" y="194"/>
                  </a:cubicBezTo>
                  <a:moveTo>
                    <a:pt x="532" y="210"/>
                  </a:moveTo>
                  <a:cubicBezTo>
                    <a:pt x="683" y="244"/>
                    <a:pt x="683" y="244"/>
                    <a:pt x="683" y="244"/>
                  </a:cubicBezTo>
                  <a:cubicBezTo>
                    <a:pt x="701" y="183"/>
                    <a:pt x="701" y="183"/>
                    <a:pt x="701" y="183"/>
                  </a:cubicBezTo>
                  <a:cubicBezTo>
                    <a:pt x="710" y="199"/>
                    <a:pt x="718" y="215"/>
                    <a:pt x="725" y="230"/>
                  </a:cubicBezTo>
                  <a:cubicBezTo>
                    <a:pt x="709" y="281"/>
                    <a:pt x="709" y="281"/>
                    <a:pt x="709" y="281"/>
                  </a:cubicBezTo>
                  <a:cubicBezTo>
                    <a:pt x="549" y="248"/>
                    <a:pt x="549" y="248"/>
                    <a:pt x="549" y="248"/>
                  </a:cubicBezTo>
                  <a:cubicBezTo>
                    <a:pt x="487" y="475"/>
                    <a:pt x="487" y="475"/>
                    <a:pt x="487" y="475"/>
                  </a:cubicBezTo>
                  <a:cubicBezTo>
                    <a:pt x="477" y="479"/>
                    <a:pt x="469" y="483"/>
                    <a:pt x="461" y="488"/>
                  </a:cubicBezTo>
                  <a:cubicBezTo>
                    <a:pt x="532" y="210"/>
                    <a:pt x="532" y="210"/>
                    <a:pt x="532" y="210"/>
                  </a:cubicBezTo>
                  <a:moveTo>
                    <a:pt x="437" y="91"/>
                  </a:moveTo>
                  <a:cubicBezTo>
                    <a:pt x="446" y="90"/>
                    <a:pt x="455" y="88"/>
                    <a:pt x="464" y="85"/>
                  </a:cubicBezTo>
                  <a:cubicBezTo>
                    <a:pt x="444" y="131"/>
                    <a:pt x="470" y="195"/>
                    <a:pt x="521" y="216"/>
                  </a:cubicBezTo>
                  <a:cubicBezTo>
                    <a:pt x="516" y="236"/>
                    <a:pt x="516" y="236"/>
                    <a:pt x="516" y="236"/>
                  </a:cubicBezTo>
                  <a:cubicBezTo>
                    <a:pt x="441" y="217"/>
                    <a:pt x="418" y="145"/>
                    <a:pt x="437" y="91"/>
                  </a:cubicBezTo>
                  <a:moveTo>
                    <a:pt x="375" y="82"/>
                  </a:moveTo>
                  <a:cubicBezTo>
                    <a:pt x="382" y="86"/>
                    <a:pt x="389" y="89"/>
                    <a:pt x="396" y="91"/>
                  </a:cubicBezTo>
                  <a:cubicBezTo>
                    <a:pt x="393" y="96"/>
                    <a:pt x="390" y="102"/>
                    <a:pt x="387" y="108"/>
                  </a:cubicBezTo>
                  <a:cubicBezTo>
                    <a:pt x="373" y="105"/>
                    <a:pt x="360" y="100"/>
                    <a:pt x="349" y="92"/>
                  </a:cubicBezTo>
                  <a:cubicBezTo>
                    <a:pt x="358" y="90"/>
                    <a:pt x="367" y="86"/>
                    <a:pt x="375" y="82"/>
                  </a:cubicBezTo>
                  <a:moveTo>
                    <a:pt x="286" y="102"/>
                  </a:moveTo>
                  <a:cubicBezTo>
                    <a:pt x="299" y="102"/>
                    <a:pt x="313" y="101"/>
                    <a:pt x="327" y="98"/>
                  </a:cubicBezTo>
                  <a:cubicBezTo>
                    <a:pt x="347" y="118"/>
                    <a:pt x="364" y="134"/>
                    <a:pt x="379" y="149"/>
                  </a:cubicBezTo>
                  <a:cubicBezTo>
                    <a:pt x="377" y="158"/>
                    <a:pt x="379" y="186"/>
                    <a:pt x="388" y="207"/>
                  </a:cubicBezTo>
                  <a:cubicBezTo>
                    <a:pt x="359" y="177"/>
                    <a:pt x="322" y="140"/>
                    <a:pt x="286" y="102"/>
                  </a:cubicBezTo>
                  <a:moveTo>
                    <a:pt x="405" y="92"/>
                  </a:moveTo>
                  <a:cubicBezTo>
                    <a:pt x="412" y="93"/>
                    <a:pt x="419" y="93"/>
                    <a:pt x="427" y="93"/>
                  </a:cubicBezTo>
                  <a:cubicBezTo>
                    <a:pt x="409" y="149"/>
                    <a:pt x="435" y="225"/>
                    <a:pt x="514" y="244"/>
                  </a:cubicBezTo>
                  <a:cubicBezTo>
                    <a:pt x="504" y="282"/>
                    <a:pt x="504" y="282"/>
                    <a:pt x="504" y="282"/>
                  </a:cubicBezTo>
                  <a:cubicBezTo>
                    <a:pt x="414" y="262"/>
                    <a:pt x="357" y="168"/>
                    <a:pt x="405" y="92"/>
                  </a:cubicBezTo>
                  <a:moveTo>
                    <a:pt x="452" y="295"/>
                  </a:moveTo>
                  <a:cubicBezTo>
                    <a:pt x="443" y="294"/>
                    <a:pt x="435" y="295"/>
                    <a:pt x="427" y="296"/>
                  </a:cubicBezTo>
                  <a:cubicBezTo>
                    <a:pt x="407" y="260"/>
                    <a:pt x="359" y="258"/>
                    <a:pt x="329" y="277"/>
                  </a:cubicBezTo>
                  <a:cubicBezTo>
                    <a:pt x="324" y="271"/>
                    <a:pt x="317" y="266"/>
                    <a:pt x="310" y="261"/>
                  </a:cubicBezTo>
                  <a:cubicBezTo>
                    <a:pt x="343" y="226"/>
                    <a:pt x="429" y="229"/>
                    <a:pt x="452" y="295"/>
                  </a:cubicBezTo>
                  <a:moveTo>
                    <a:pt x="197" y="75"/>
                  </a:moveTo>
                  <a:cubicBezTo>
                    <a:pt x="209" y="86"/>
                    <a:pt x="291" y="178"/>
                    <a:pt x="341" y="232"/>
                  </a:cubicBezTo>
                  <a:cubicBezTo>
                    <a:pt x="332" y="234"/>
                    <a:pt x="324" y="238"/>
                    <a:pt x="317" y="242"/>
                  </a:cubicBezTo>
                  <a:cubicBezTo>
                    <a:pt x="279" y="203"/>
                    <a:pt x="232" y="152"/>
                    <a:pt x="214" y="133"/>
                  </a:cubicBezTo>
                  <a:cubicBezTo>
                    <a:pt x="211" y="146"/>
                    <a:pt x="208" y="164"/>
                    <a:pt x="206" y="184"/>
                  </a:cubicBezTo>
                  <a:cubicBezTo>
                    <a:pt x="199" y="177"/>
                    <a:pt x="193" y="171"/>
                    <a:pt x="187" y="167"/>
                  </a:cubicBezTo>
                  <a:cubicBezTo>
                    <a:pt x="191" y="128"/>
                    <a:pt x="195" y="93"/>
                    <a:pt x="197" y="75"/>
                  </a:cubicBezTo>
                  <a:moveTo>
                    <a:pt x="125" y="110"/>
                  </a:moveTo>
                  <a:cubicBezTo>
                    <a:pt x="131" y="110"/>
                    <a:pt x="142" y="108"/>
                    <a:pt x="152" y="108"/>
                  </a:cubicBezTo>
                  <a:cubicBezTo>
                    <a:pt x="151" y="123"/>
                    <a:pt x="149" y="137"/>
                    <a:pt x="148" y="151"/>
                  </a:cubicBezTo>
                  <a:cubicBezTo>
                    <a:pt x="139" y="150"/>
                    <a:pt x="130" y="149"/>
                    <a:pt x="122" y="149"/>
                  </a:cubicBezTo>
                  <a:cubicBezTo>
                    <a:pt x="123" y="136"/>
                    <a:pt x="124" y="123"/>
                    <a:pt x="125" y="110"/>
                  </a:cubicBezTo>
                  <a:moveTo>
                    <a:pt x="85" y="123"/>
                  </a:moveTo>
                  <a:cubicBezTo>
                    <a:pt x="94" y="117"/>
                    <a:pt x="104" y="114"/>
                    <a:pt x="114" y="113"/>
                  </a:cubicBezTo>
                  <a:cubicBezTo>
                    <a:pt x="113" y="125"/>
                    <a:pt x="112" y="138"/>
                    <a:pt x="112" y="151"/>
                  </a:cubicBezTo>
                  <a:cubicBezTo>
                    <a:pt x="101" y="152"/>
                    <a:pt x="91" y="155"/>
                    <a:pt x="82" y="160"/>
                  </a:cubicBezTo>
                  <a:cubicBezTo>
                    <a:pt x="83" y="144"/>
                    <a:pt x="84" y="131"/>
                    <a:pt x="85" y="123"/>
                  </a:cubicBezTo>
                  <a:moveTo>
                    <a:pt x="91" y="358"/>
                  </a:moveTo>
                  <a:cubicBezTo>
                    <a:pt x="82" y="356"/>
                    <a:pt x="71" y="354"/>
                    <a:pt x="61" y="355"/>
                  </a:cubicBezTo>
                  <a:cubicBezTo>
                    <a:pt x="65" y="313"/>
                    <a:pt x="65" y="313"/>
                    <a:pt x="65" y="313"/>
                  </a:cubicBezTo>
                  <a:cubicBezTo>
                    <a:pt x="73" y="315"/>
                    <a:pt x="84" y="318"/>
                    <a:pt x="97" y="315"/>
                  </a:cubicBezTo>
                  <a:cubicBezTo>
                    <a:pt x="95" y="330"/>
                    <a:pt x="93" y="344"/>
                    <a:pt x="91" y="358"/>
                  </a:cubicBezTo>
                  <a:moveTo>
                    <a:pt x="104" y="248"/>
                  </a:moveTo>
                  <a:cubicBezTo>
                    <a:pt x="102" y="265"/>
                    <a:pt x="100" y="282"/>
                    <a:pt x="99" y="297"/>
                  </a:cubicBezTo>
                  <a:cubicBezTo>
                    <a:pt x="79" y="286"/>
                    <a:pt x="83" y="255"/>
                    <a:pt x="104" y="248"/>
                  </a:cubicBezTo>
                  <a:moveTo>
                    <a:pt x="126" y="370"/>
                  </a:moveTo>
                  <a:cubicBezTo>
                    <a:pt x="118" y="366"/>
                    <a:pt x="108" y="362"/>
                    <a:pt x="98" y="359"/>
                  </a:cubicBezTo>
                  <a:cubicBezTo>
                    <a:pt x="99" y="347"/>
                    <a:pt x="101" y="332"/>
                    <a:pt x="103" y="313"/>
                  </a:cubicBezTo>
                  <a:cubicBezTo>
                    <a:pt x="109" y="311"/>
                    <a:pt x="114" y="308"/>
                    <a:pt x="118" y="303"/>
                  </a:cubicBezTo>
                  <a:cubicBezTo>
                    <a:pt x="113" y="303"/>
                    <a:pt x="109" y="302"/>
                    <a:pt x="105" y="300"/>
                  </a:cubicBezTo>
                  <a:cubicBezTo>
                    <a:pt x="107" y="284"/>
                    <a:pt x="109" y="266"/>
                    <a:pt x="112" y="247"/>
                  </a:cubicBezTo>
                  <a:cubicBezTo>
                    <a:pt x="122" y="247"/>
                    <a:pt x="131" y="251"/>
                    <a:pt x="138" y="259"/>
                  </a:cubicBezTo>
                  <a:cubicBezTo>
                    <a:pt x="135" y="285"/>
                    <a:pt x="129" y="336"/>
                    <a:pt x="126" y="370"/>
                  </a:cubicBezTo>
                  <a:moveTo>
                    <a:pt x="136" y="377"/>
                  </a:moveTo>
                  <a:cubicBezTo>
                    <a:pt x="138" y="350"/>
                    <a:pt x="144" y="302"/>
                    <a:pt x="147" y="273"/>
                  </a:cubicBezTo>
                  <a:cubicBezTo>
                    <a:pt x="165" y="307"/>
                    <a:pt x="155" y="348"/>
                    <a:pt x="141" y="381"/>
                  </a:cubicBezTo>
                  <a:cubicBezTo>
                    <a:pt x="139" y="380"/>
                    <a:pt x="138" y="378"/>
                    <a:pt x="136" y="377"/>
                  </a:cubicBezTo>
                  <a:moveTo>
                    <a:pt x="150" y="391"/>
                  </a:moveTo>
                  <a:cubicBezTo>
                    <a:pt x="161" y="358"/>
                    <a:pt x="178" y="330"/>
                    <a:pt x="162" y="280"/>
                  </a:cubicBezTo>
                  <a:cubicBezTo>
                    <a:pt x="152" y="249"/>
                    <a:pt x="115" y="227"/>
                    <a:pt x="90" y="248"/>
                  </a:cubicBezTo>
                  <a:cubicBezTo>
                    <a:pt x="76" y="260"/>
                    <a:pt x="70" y="279"/>
                    <a:pt x="87" y="301"/>
                  </a:cubicBezTo>
                  <a:cubicBezTo>
                    <a:pt x="56" y="288"/>
                    <a:pt x="57" y="243"/>
                    <a:pt x="66" y="229"/>
                  </a:cubicBezTo>
                  <a:cubicBezTo>
                    <a:pt x="83" y="204"/>
                    <a:pt x="130" y="192"/>
                    <a:pt x="165" y="227"/>
                  </a:cubicBezTo>
                  <a:cubicBezTo>
                    <a:pt x="220" y="284"/>
                    <a:pt x="190" y="361"/>
                    <a:pt x="170" y="432"/>
                  </a:cubicBezTo>
                  <a:cubicBezTo>
                    <a:pt x="167" y="419"/>
                    <a:pt x="161" y="405"/>
                    <a:pt x="150" y="391"/>
                  </a:cubicBezTo>
                  <a:moveTo>
                    <a:pt x="167" y="560"/>
                  </a:moveTo>
                  <a:cubicBezTo>
                    <a:pt x="161" y="514"/>
                    <a:pt x="170" y="468"/>
                    <a:pt x="184" y="423"/>
                  </a:cubicBezTo>
                  <a:cubicBezTo>
                    <a:pt x="205" y="350"/>
                    <a:pt x="224" y="273"/>
                    <a:pt x="172" y="223"/>
                  </a:cubicBezTo>
                  <a:cubicBezTo>
                    <a:pt x="126" y="179"/>
                    <a:pt x="76" y="198"/>
                    <a:pt x="58" y="226"/>
                  </a:cubicBezTo>
                  <a:cubicBezTo>
                    <a:pt x="46" y="244"/>
                    <a:pt x="45" y="287"/>
                    <a:pt x="81" y="307"/>
                  </a:cubicBezTo>
                  <a:cubicBezTo>
                    <a:pt x="32" y="300"/>
                    <a:pt x="22" y="242"/>
                    <a:pt x="42" y="210"/>
                  </a:cubicBezTo>
                  <a:cubicBezTo>
                    <a:pt x="62" y="178"/>
                    <a:pt x="117" y="138"/>
                    <a:pt x="179" y="173"/>
                  </a:cubicBezTo>
                  <a:cubicBezTo>
                    <a:pt x="205" y="187"/>
                    <a:pt x="256" y="262"/>
                    <a:pt x="266" y="330"/>
                  </a:cubicBezTo>
                  <a:cubicBezTo>
                    <a:pt x="273" y="375"/>
                    <a:pt x="261" y="399"/>
                    <a:pt x="251" y="421"/>
                  </a:cubicBezTo>
                  <a:cubicBezTo>
                    <a:pt x="239" y="434"/>
                    <a:pt x="230" y="450"/>
                    <a:pt x="223" y="468"/>
                  </a:cubicBezTo>
                  <a:cubicBezTo>
                    <a:pt x="204" y="521"/>
                    <a:pt x="211" y="584"/>
                    <a:pt x="242" y="628"/>
                  </a:cubicBezTo>
                  <a:cubicBezTo>
                    <a:pt x="229" y="633"/>
                    <a:pt x="229" y="633"/>
                    <a:pt x="229" y="633"/>
                  </a:cubicBezTo>
                  <a:cubicBezTo>
                    <a:pt x="143" y="528"/>
                    <a:pt x="233" y="435"/>
                    <a:pt x="231" y="348"/>
                  </a:cubicBezTo>
                  <a:cubicBezTo>
                    <a:pt x="219" y="442"/>
                    <a:pt x="142" y="530"/>
                    <a:pt x="221" y="636"/>
                  </a:cubicBezTo>
                  <a:cubicBezTo>
                    <a:pt x="209" y="641"/>
                    <a:pt x="209" y="641"/>
                    <a:pt x="209" y="641"/>
                  </a:cubicBezTo>
                  <a:cubicBezTo>
                    <a:pt x="181" y="616"/>
                    <a:pt x="171" y="589"/>
                    <a:pt x="167" y="560"/>
                  </a:cubicBezTo>
                  <a:moveTo>
                    <a:pt x="359" y="588"/>
                  </a:moveTo>
                  <a:cubicBezTo>
                    <a:pt x="361" y="594"/>
                    <a:pt x="365" y="602"/>
                    <a:pt x="368" y="610"/>
                  </a:cubicBezTo>
                  <a:cubicBezTo>
                    <a:pt x="331" y="626"/>
                    <a:pt x="271" y="653"/>
                    <a:pt x="243" y="669"/>
                  </a:cubicBezTo>
                  <a:cubicBezTo>
                    <a:pt x="274" y="659"/>
                    <a:pt x="325" y="636"/>
                    <a:pt x="371" y="617"/>
                  </a:cubicBezTo>
                  <a:cubicBezTo>
                    <a:pt x="375" y="625"/>
                    <a:pt x="378" y="632"/>
                    <a:pt x="380" y="636"/>
                  </a:cubicBezTo>
                  <a:cubicBezTo>
                    <a:pt x="362" y="646"/>
                    <a:pt x="244" y="695"/>
                    <a:pt x="217" y="708"/>
                  </a:cubicBezTo>
                  <a:cubicBezTo>
                    <a:pt x="228" y="738"/>
                    <a:pt x="279" y="851"/>
                    <a:pt x="287" y="873"/>
                  </a:cubicBezTo>
                  <a:cubicBezTo>
                    <a:pt x="284" y="874"/>
                    <a:pt x="274" y="877"/>
                    <a:pt x="264" y="881"/>
                  </a:cubicBezTo>
                  <a:cubicBezTo>
                    <a:pt x="254" y="853"/>
                    <a:pt x="218" y="765"/>
                    <a:pt x="201" y="730"/>
                  </a:cubicBezTo>
                  <a:cubicBezTo>
                    <a:pt x="210" y="767"/>
                    <a:pt x="237" y="831"/>
                    <a:pt x="256" y="883"/>
                  </a:cubicBezTo>
                  <a:cubicBezTo>
                    <a:pt x="246" y="887"/>
                    <a:pt x="237" y="890"/>
                    <a:pt x="233" y="891"/>
                  </a:cubicBezTo>
                  <a:cubicBezTo>
                    <a:pt x="209" y="830"/>
                    <a:pt x="156" y="695"/>
                    <a:pt x="148" y="677"/>
                  </a:cubicBezTo>
                  <a:cubicBezTo>
                    <a:pt x="204" y="655"/>
                    <a:pt x="322" y="604"/>
                    <a:pt x="359" y="588"/>
                  </a:cubicBezTo>
                  <a:moveTo>
                    <a:pt x="140" y="745"/>
                  </a:moveTo>
                  <a:cubicBezTo>
                    <a:pt x="136" y="743"/>
                    <a:pt x="133" y="742"/>
                    <a:pt x="130" y="741"/>
                  </a:cubicBezTo>
                  <a:cubicBezTo>
                    <a:pt x="130" y="742"/>
                    <a:pt x="129" y="745"/>
                    <a:pt x="128" y="748"/>
                  </a:cubicBezTo>
                  <a:cubicBezTo>
                    <a:pt x="59" y="765"/>
                    <a:pt x="59" y="765"/>
                    <a:pt x="59" y="765"/>
                  </a:cubicBezTo>
                  <a:cubicBezTo>
                    <a:pt x="59" y="762"/>
                    <a:pt x="59" y="758"/>
                    <a:pt x="59" y="755"/>
                  </a:cubicBezTo>
                  <a:cubicBezTo>
                    <a:pt x="161" y="732"/>
                    <a:pt x="161" y="732"/>
                    <a:pt x="161" y="732"/>
                  </a:cubicBezTo>
                  <a:cubicBezTo>
                    <a:pt x="164" y="739"/>
                    <a:pt x="164" y="739"/>
                    <a:pt x="164" y="739"/>
                  </a:cubicBezTo>
                  <a:cubicBezTo>
                    <a:pt x="140" y="745"/>
                    <a:pt x="140" y="745"/>
                    <a:pt x="140" y="745"/>
                  </a:cubicBezTo>
                  <a:moveTo>
                    <a:pt x="165" y="743"/>
                  </a:moveTo>
                  <a:cubicBezTo>
                    <a:pt x="167" y="746"/>
                    <a:pt x="168" y="750"/>
                    <a:pt x="169" y="753"/>
                  </a:cubicBezTo>
                  <a:cubicBezTo>
                    <a:pt x="162" y="751"/>
                    <a:pt x="155" y="749"/>
                    <a:pt x="148" y="747"/>
                  </a:cubicBezTo>
                  <a:cubicBezTo>
                    <a:pt x="165" y="743"/>
                    <a:pt x="165" y="743"/>
                    <a:pt x="165" y="743"/>
                  </a:cubicBezTo>
                  <a:moveTo>
                    <a:pt x="58" y="750"/>
                  </a:moveTo>
                  <a:cubicBezTo>
                    <a:pt x="57" y="747"/>
                    <a:pt x="56" y="744"/>
                    <a:pt x="55" y="740"/>
                  </a:cubicBezTo>
                  <a:cubicBezTo>
                    <a:pt x="156" y="719"/>
                    <a:pt x="156" y="719"/>
                    <a:pt x="156" y="719"/>
                  </a:cubicBezTo>
                  <a:cubicBezTo>
                    <a:pt x="157" y="722"/>
                    <a:pt x="158" y="725"/>
                    <a:pt x="159" y="727"/>
                  </a:cubicBezTo>
                  <a:cubicBezTo>
                    <a:pt x="58" y="750"/>
                    <a:pt x="58" y="750"/>
                    <a:pt x="58" y="750"/>
                  </a:cubicBezTo>
                  <a:moveTo>
                    <a:pt x="57" y="786"/>
                  </a:moveTo>
                  <a:cubicBezTo>
                    <a:pt x="121" y="769"/>
                    <a:pt x="121" y="769"/>
                    <a:pt x="121" y="769"/>
                  </a:cubicBezTo>
                  <a:cubicBezTo>
                    <a:pt x="119" y="774"/>
                    <a:pt x="118" y="778"/>
                    <a:pt x="117" y="781"/>
                  </a:cubicBezTo>
                  <a:cubicBezTo>
                    <a:pt x="55" y="798"/>
                    <a:pt x="55" y="798"/>
                    <a:pt x="55" y="798"/>
                  </a:cubicBezTo>
                  <a:cubicBezTo>
                    <a:pt x="56" y="794"/>
                    <a:pt x="57" y="790"/>
                    <a:pt x="57" y="786"/>
                  </a:cubicBezTo>
                  <a:moveTo>
                    <a:pt x="58" y="780"/>
                  </a:moveTo>
                  <a:cubicBezTo>
                    <a:pt x="58" y="777"/>
                    <a:pt x="59" y="774"/>
                    <a:pt x="59" y="770"/>
                  </a:cubicBezTo>
                  <a:cubicBezTo>
                    <a:pt x="126" y="753"/>
                    <a:pt x="126" y="753"/>
                    <a:pt x="126" y="753"/>
                  </a:cubicBezTo>
                  <a:cubicBezTo>
                    <a:pt x="125" y="756"/>
                    <a:pt x="124" y="760"/>
                    <a:pt x="122" y="764"/>
                  </a:cubicBezTo>
                  <a:cubicBezTo>
                    <a:pt x="58" y="780"/>
                    <a:pt x="58" y="780"/>
                    <a:pt x="58" y="780"/>
                  </a:cubicBezTo>
                  <a:moveTo>
                    <a:pt x="134" y="751"/>
                  </a:moveTo>
                  <a:cubicBezTo>
                    <a:pt x="141" y="754"/>
                    <a:pt x="157" y="759"/>
                    <a:pt x="173" y="763"/>
                  </a:cubicBezTo>
                  <a:cubicBezTo>
                    <a:pt x="178" y="776"/>
                    <a:pt x="183" y="789"/>
                    <a:pt x="189" y="803"/>
                  </a:cubicBezTo>
                  <a:cubicBezTo>
                    <a:pt x="171" y="796"/>
                    <a:pt x="133" y="784"/>
                    <a:pt x="124" y="781"/>
                  </a:cubicBezTo>
                  <a:cubicBezTo>
                    <a:pt x="126" y="773"/>
                    <a:pt x="132" y="756"/>
                    <a:pt x="134" y="751"/>
                  </a:cubicBezTo>
                  <a:moveTo>
                    <a:pt x="14" y="682"/>
                  </a:moveTo>
                  <a:cubicBezTo>
                    <a:pt x="138" y="678"/>
                    <a:pt x="138" y="678"/>
                    <a:pt x="138" y="678"/>
                  </a:cubicBezTo>
                  <a:cubicBezTo>
                    <a:pt x="139" y="681"/>
                    <a:pt x="141" y="685"/>
                    <a:pt x="143" y="689"/>
                  </a:cubicBezTo>
                  <a:cubicBezTo>
                    <a:pt x="28" y="698"/>
                    <a:pt x="28" y="698"/>
                    <a:pt x="28" y="698"/>
                  </a:cubicBezTo>
                  <a:cubicBezTo>
                    <a:pt x="24" y="692"/>
                    <a:pt x="19" y="687"/>
                    <a:pt x="14" y="682"/>
                  </a:cubicBezTo>
                  <a:moveTo>
                    <a:pt x="32" y="702"/>
                  </a:moveTo>
                  <a:cubicBezTo>
                    <a:pt x="145" y="693"/>
                    <a:pt x="145" y="693"/>
                    <a:pt x="145" y="693"/>
                  </a:cubicBezTo>
                  <a:cubicBezTo>
                    <a:pt x="146" y="696"/>
                    <a:pt x="147" y="699"/>
                    <a:pt x="148" y="702"/>
                  </a:cubicBezTo>
                  <a:cubicBezTo>
                    <a:pt x="45" y="719"/>
                    <a:pt x="45" y="719"/>
                    <a:pt x="45" y="719"/>
                  </a:cubicBezTo>
                  <a:cubicBezTo>
                    <a:pt x="41" y="713"/>
                    <a:pt x="37" y="708"/>
                    <a:pt x="32" y="702"/>
                  </a:cubicBezTo>
                  <a:moveTo>
                    <a:pt x="48" y="724"/>
                  </a:moveTo>
                  <a:cubicBezTo>
                    <a:pt x="150" y="706"/>
                    <a:pt x="150" y="706"/>
                    <a:pt x="150" y="706"/>
                  </a:cubicBezTo>
                  <a:cubicBezTo>
                    <a:pt x="151" y="709"/>
                    <a:pt x="153" y="712"/>
                    <a:pt x="154" y="715"/>
                  </a:cubicBezTo>
                  <a:cubicBezTo>
                    <a:pt x="54" y="736"/>
                    <a:pt x="54" y="736"/>
                    <a:pt x="54" y="736"/>
                  </a:cubicBezTo>
                  <a:cubicBezTo>
                    <a:pt x="52" y="731"/>
                    <a:pt x="50" y="727"/>
                    <a:pt x="48" y="724"/>
                  </a:cubicBezTo>
                  <a:moveTo>
                    <a:pt x="54" y="803"/>
                  </a:moveTo>
                  <a:cubicBezTo>
                    <a:pt x="115" y="787"/>
                    <a:pt x="115" y="787"/>
                    <a:pt x="115" y="787"/>
                  </a:cubicBezTo>
                  <a:cubicBezTo>
                    <a:pt x="115" y="788"/>
                    <a:pt x="115" y="788"/>
                    <a:pt x="115" y="788"/>
                  </a:cubicBezTo>
                  <a:cubicBezTo>
                    <a:pt x="118" y="789"/>
                    <a:pt x="124" y="791"/>
                    <a:pt x="132" y="794"/>
                  </a:cubicBezTo>
                  <a:cubicBezTo>
                    <a:pt x="51" y="819"/>
                    <a:pt x="51" y="819"/>
                    <a:pt x="51" y="819"/>
                  </a:cubicBezTo>
                  <a:cubicBezTo>
                    <a:pt x="52" y="813"/>
                    <a:pt x="53" y="808"/>
                    <a:pt x="54" y="803"/>
                  </a:cubicBezTo>
                  <a:moveTo>
                    <a:pt x="50" y="824"/>
                  </a:moveTo>
                  <a:cubicBezTo>
                    <a:pt x="140" y="796"/>
                    <a:pt x="140" y="796"/>
                    <a:pt x="140" y="796"/>
                  </a:cubicBezTo>
                  <a:cubicBezTo>
                    <a:pt x="147" y="798"/>
                    <a:pt x="154" y="801"/>
                    <a:pt x="162" y="803"/>
                  </a:cubicBezTo>
                  <a:cubicBezTo>
                    <a:pt x="48" y="838"/>
                    <a:pt x="48" y="838"/>
                    <a:pt x="48" y="838"/>
                  </a:cubicBezTo>
                  <a:cubicBezTo>
                    <a:pt x="48" y="834"/>
                    <a:pt x="49" y="829"/>
                    <a:pt x="50" y="824"/>
                  </a:cubicBezTo>
                  <a:moveTo>
                    <a:pt x="47" y="844"/>
                  </a:moveTo>
                  <a:cubicBezTo>
                    <a:pt x="169" y="806"/>
                    <a:pt x="169" y="806"/>
                    <a:pt x="169" y="806"/>
                  </a:cubicBezTo>
                  <a:cubicBezTo>
                    <a:pt x="176" y="808"/>
                    <a:pt x="183" y="810"/>
                    <a:pt x="188" y="812"/>
                  </a:cubicBezTo>
                  <a:cubicBezTo>
                    <a:pt x="45" y="861"/>
                    <a:pt x="45" y="861"/>
                    <a:pt x="45" y="861"/>
                  </a:cubicBezTo>
                  <a:cubicBezTo>
                    <a:pt x="46" y="855"/>
                    <a:pt x="46" y="850"/>
                    <a:pt x="47" y="844"/>
                  </a:cubicBezTo>
                  <a:moveTo>
                    <a:pt x="45" y="867"/>
                  </a:moveTo>
                  <a:cubicBezTo>
                    <a:pt x="193" y="815"/>
                    <a:pt x="193" y="815"/>
                    <a:pt x="193" y="815"/>
                  </a:cubicBezTo>
                  <a:cubicBezTo>
                    <a:pt x="197" y="826"/>
                    <a:pt x="197" y="826"/>
                    <a:pt x="197" y="826"/>
                  </a:cubicBezTo>
                  <a:cubicBezTo>
                    <a:pt x="46" y="885"/>
                    <a:pt x="46" y="885"/>
                    <a:pt x="46" y="885"/>
                  </a:cubicBezTo>
                  <a:cubicBezTo>
                    <a:pt x="46" y="879"/>
                    <a:pt x="45" y="873"/>
                    <a:pt x="45" y="867"/>
                  </a:cubicBezTo>
                  <a:moveTo>
                    <a:pt x="47" y="891"/>
                  </a:moveTo>
                  <a:cubicBezTo>
                    <a:pt x="199" y="830"/>
                    <a:pt x="199" y="830"/>
                    <a:pt x="199" y="830"/>
                  </a:cubicBezTo>
                  <a:cubicBezTo>
                    <a:pt x="203" y="840"/>
                    <a:pt x="203" y="840"/>
                    <a:pt x="203" y="840"/>
                  </a:cubicBezTo>
                  <a:cubicBezTo>
                    <a:pt x="52" y="906"/>
                    <a:pt x="52" y="906"/>
                    <a:pt x="52" y="906"/>
                  </a:cubicBezTo>
                  <a:cubicBezTo>
                    <a:pt x="50" y="901"/>
                    <a:pt x="48" y="896"/>
                    <a:pt x="47" y="891"/>
                  </a:cubicBezTo>
                  <a:moveTo>
                    <a:pt x="61" y="924"/>
                  </a:moveTo>
                  <a:cubicBezTo>
                    <a:pt x="58" y="919"/>
                    <a:pt x="56" y="915"/>
                    <a:pt x="54" y="911"/>
                  </a:cubicBezTo>
                  <a:cubicBezTo>
                    <a:pt x="205" y="844"/>
                    <a:pt x="205" y="844"/>
                    <a:pt x="205" y="844"/>
                  </a:cubicBezTo>
                  <a:cubicBezTo>
                    <a:pt x="205" y="846"/>
                    <a:pt x="205" y="846"/>
                    <a:pt x="205" y="846"/>
                  </a:cubicBezTo>
                  <a:cubicBezTo>
                    <a:pt x="194" y="852"/>
                    <a:pt x="183" y="860"/>
                    <a:pt x="174" y="868"/>
                  </a:cubicBezTo>
                  <a:cubicBezTo>
                    <a:pt x="61" y="924"/>
                    <a:pt x="61" y="924"/>
                    <a:pt x="61" y="924"/>
                  </a:cubicBezTo>
                  <a:moveTo>
                    <a:pt x="64" y="928"/>
                  </a:moveTo>
                  <a:cubicBezTo>
                    <a:pt x="162" y="879"/>
                    <a:pt x="162" y="879"/>
                    <a:pt x="162" y="879"/>
                  </a:cubicBezTo>
                  <a:cubicBezTo>
                    <a:pt x="157" y="885"/>
                    <a:pt x="152" y="890"/>
                    <a:pt x="148" y="896"/>
                  </a:cubicBezTo>
                  <a:cubicBezTo>
                    <a:pt x="71" y="936"/>
                    <a:pt x="71" y="936"/>
                    <a:pt x="71" y="936"/>
                  </a:cubicBezTo>
                  <a:cubicBezTo>
                    <a:pt x="68" y="933"/>
                    <a:pt x="66" y="931"/>
                    <a:pt x="64" y="928"/>
                  </a:cubicBezTo>
                  <a:moveTo>
                    <a:pt x="75" y="940"/>
                  </a:moveTo>
                  <a:cubicBezTo>
                    <a:pt x="142" y="905"/>
                    <a:pt x="142" y="905"/>
                    <a:pt x="142" y="905"/>
                  </a:cubicBezTo>
                  <a:cubicBezTo>
                    <a:pt x="138" y="910"/>
                    <a:pt x="135" y="915"/>
                    <a:pt x="133" y="921"/>
                  </a:cubicBezTo>
                  <a:cubicBezTo>
                    <a:pt x="84" y="948"/>
                    <a:pt x="84" y="948"/>
                    <a:pt x="84" y="948"/>
                  </a:cubicBezTo>
                  <a:cubicBezTo>
                    <a:pt x="81" y="945"/>
                    <a:pt x="78" y="943"/>
                    <a:pt x="75" y="940"/>
                  </a:cubicBezTo>
                  <a:moveTo>
                    <a:pt x="104" y="958"/>
                  </a:moveTo>
                  <a:cubicBezTo>
                    <a:pt x="123" y="947"/>
                    <a:pt x="123" y="947"/>
                    <a:pt x="123" y="947"/>
                  </a:cubicBezTo>
                  <a:cubicBezTo>
                    <a:pt x="121" y="953"/>
                    <a:pt x="120" y="958"/>
                    <a:pt x="119" y="963"/>
                  </a:cubicBezTo>
                  <a:cubicBezTo>
                    <a:pt x="114" y="962"/>
                    <a:pt x="109" y="960"/>
                    <a:pt x="104" y="958"/>
                  </a:cubicBezTo>
                  <a:moveTo>
                    <a:pt x="76" y="1001"/>
                  </a:moveTo>
                  <a:cubicBezTo>
                    <a:pt x="80" y="1002"/>
                    <a:pt x="84" y="1003"/>
                    <a:pt x="88" y="1004"/>
                  </a:cubicBezTo>
                  <a:cubicBezTo>
                    <a:pt x="82" y="1024"/>
                    <a:pt x="82" y="1024"/>
                    <a:pt x="82" y="1024"/>
                  </a:cubicBezTo>
                  <a:cubicBezTo>
                    <a:pt x="79" y="1016"/>
                    <a:pt x="77" y="1008"/>
                    <a:pt x="76" y="1001"/>
                  </a:cubicBezTo>
                  <a:moveTo>
                    <a:pt x="83" y="1027"/>
                  </a:moveTo>
                  <a:cubicBezTo>
                    <a:pt x="90" y="1005"/>
                    <a:pt x="90" y="1005"/>
                    <a:pt x="90" y="1005"/>
                  </a:cubicBezTo>
                  <a:cubicBezTo>
                    <a:pt x="93" y="1006"/>
                    <a:pt x="95" y="1006"/>
                    <a:pt x="97" y="1006"/>
                  </a:cubicBezTo>
                  <a:cubicBezTo>
                    <a:pt x="87" y="1036"/>
                    <a:pt x="87" y="1036"/>
                    <a:pt x="87" y="1036"/>
                  </a:cubicBezTo>
                  <a:cubicBezTo>
                    <a:pt x="86" y="1033"/>
                    <a:pt x="84" y="1030"/>
                    <a:pt x="83" y="1027"/>
                  </a:cubicBezTo>
                  <a:moveTo>
                    <a:pt x="89" y="1037"/>
                  </a:moveTo>
                  <a:cubicBezTo>
                    <a:pt x="99" y="1007"/>
                    <a:pt x="99" y="1007"/>
                    <a:pt x="99" y="1007"/>
                  </a:cubicBezTo>
                  <a:cubicBezTo>
                    <a:pt x="101" y="1007"/>
                    <a:pt x="103" y="1007"/>
                    <a:pt x="105" y="1007"/>
                  </a:cubicBezTo>
                  <a:cubicBezTo>
                    <a:pt x="96" y="1033"/>
                    <a:pt x="96" y="1033"/>
                    <a:pt x="96" y="1033"/>
                  </a:cubicBezTo>
                  <a:cubicBezTo>
                    <a:pt x="94" y="1034"/>
                    <a:pt x="92" y="1036"/>
                    <a:pt x="89" y="1037"/>
                  </a:cubicBezTo>
                  <a:moveTo>
                    <a:pt x="99" y="1032"/>
                  </a:moveTo>
                  <a:cubicBezTo>
                    <a:pt x="107" y="1008"/>
                    <a:pt x="107" y="1008"/>
                    <a:pt x="107" y="1008"/>
                  </a:cubicBezTo>
                  <a:cubicBezTo>
                    <a:pt x="109" y="1008"/>
                    <a:pt x="112" y="1008"/>
                    <a:pt x="114" y="1008"/>
                  </a:cubicBezTo>
                  <a:cubicBezTo>
                    <a:pt x="107" y="1028"/>
                    <a:pt x="107" y="1028"/>
                    <a:pt x="107" y="1028"/>
                  </a:cubicBezTo>
                  <a:cubicBezTo>
                    <a:pt x="104" y="1030"/>
                    <a:pt x="102" y="1031"/>
                    <a:pt x="99" y="1032"/>
                  </a:cubicBezTo>
                  <a:moveTo>
                    <a:pt x="110" y="1027"/>
                  </a:moveTo>
                  <a:cubicBezTo>
                    <a:pt x="116" y="1008"/>
                    <a:pt x="116" y="1008"/>
                    <a:pt x="116" y="1008"/>
                  </a:cubicBezTo>
                  <a:cubicBezTo>
                    <a:pt x="118" y="1008"/>
                    <a:pt x="119" y="1008"/>
                    <a:pt x="120" y="1008"/>
                  </a:cubicBezTo>
                  <a:cubicBezTo>
                    <a:pt x="121" y="1012"/>
                    <a:pt x="122" y="1016"/>
                    <a:pt x="123" y="1020"/>
                  </a:cubicBezTo>
                  <a:cubicBezTo>
                    <a:pt x="119" y="1023"/>
                    <a:pt x="114" y="1025"/>
                    <a:pt x="110" y="1027"/>
                  </a:cubicBezTo>
                  <a:moveTo>
                    <a:pt x="98" y="956"/>
                  </a:moveTo>
                  <a:cubicBezTo>
                    <a:pt x="95" y="954"/>
                    <a:pt x="92" y="953"/>
                    <a:pt x="90" y="951"/>
                  </a:cubicBezTo>
                  <a:cubicBezTo>
                    <a:pt x="129" y="929"/>
                    <a:pt x="129" y="929"/>
                    <a:pt x="129" y="929"/>
                  </a:cubicBezTo>
                  <a:cubicBezTo>
                    <a:pt x="127" y="933"/>
                    <a:pt x="126" y="937"/>
                    <a:pt x="125" y="941"/>
                  </a:cubicBezTo>
                  <a:cubicBezTo>
                    <a:pt x="98" y="956"/>
                    <a:pt x="98" y="956"/>
                    <a:pt x="98" y="956"/>
                  </a:cubicBezTo>
                  <a:moveTo>
                    <a:pt x="130" y="1017"/>
                  </a:moveTo>
                  <a:cubicBezTo>
                    <a:pt x="115" y="957"/>
                    <a:pt x="142" y="893"/>
                    <a:pt x="209" y="856"/>
                  </a:cubicBezTo>
                  <a:cubicBezTo>
                    <a:pt x="212" y="862"/>
                    <a:pt x="214" y="868"/>
                    <a:pt x="216" y="875"/>
                  </a:cubicBezTo>
                  <a:cubicBezTo>
                    <a:pt x="171" y="904"/>
                    <a:pt x="161" y="954"/>
                    <a:pt x="168" y="997"/>
                  </a:cubicBezTo>
                  <a:cubicBezTo>
                    <a:pt x="156" y="1003"/>
                    <a:pt x="143" y="1010"/>
                    <a:pt x="130" y="1017"/>
                  </a:cubicBezTo>
                  <a:moveTo>
                    <a:pt x="207" y="982"/>
                  </a:moveTo>
                  <a:cubicBezTo>
                    <a:pt x="197" y="984"/>
                    <a:pt x="186" y="989"/>
                    <a:pt x="175" y="994"/>
                  </a:cubicBezTo>
                  <a:cubicBezTo>
                    <a:pt x="169" y="955"/>
                    <a:pt x="179" y="911"/>
                    <a:pt x="220" y="884"/>
                  </a:cubicBezTo>
                  <a:cubicBezTo>
                    <a:pt x="223" y="891"/>
                    <a:pt x="225" y="898"/>
                    <a:pt x="228" y="903"/>
                  </a:cubicBezTo>
                  <a:cubicBezTo>
                    <a:pt x="230" y="903"/>
                    <a:pt x="236" y="900"/>
                    <a:pt x="244" y="898"/>
                  </a:cubicBezTo>
                  <a:cubicBezTo>
                    <a:pt x="244" y="901"/>
                    <a:pt x="244" y="904"/>
                    <a:pt x="245" y="907"/>
                  </a:cubicBezTo>
                  <a:cubicBezTo>
                    <a:pt x="220" y="922"/>
                    <a:pt x="209" y="951"/>
                    <a:pt x="207" y="982"/>
                  </a:cubicBezTo>
                  <a:moveTo>
                    <a:pt x="215" y="980"/>
                  </a:moveTo>
                  <a:cubicBezTo>
                    <a:pt x="215" y="954"/>
                    <a:pt x="224" y="929"/>
                    <a:pt x="246" y="913"/>
                  </a:cubicBezTo>
                  <a:cubicBezTo>
                    <a:pt x="248" y="922"/>
                    <a:pt x="251" y="930"/>
                    <a:pt x="255" y="937"/>
                  </a:cubicBezTo>
                  <a:cubicBezTo>
                    <a:pt x="246" y="949"/>
                    <a:pt x="240" y="963"/>
                    <a:pt x="238" y="978"/>
                  </a:cubicBezTo>
                  <a:cubicBezTo>
                    <a:pt x="230" y="978"/>
                    <a:pt x="222" y="979"/>
                    <a:pt x="215" y="980"/>
                  </a:cubicBezTo>
                  <a:moveTo>
                    <a:pt x="248" y="965"/>
                  </a:moveTo>
                  <a:cubicBezTo>
                    <a:pt x="265" y="952"/>
                    <a:pt x="265" y="952"/>
                    <a:pt x="265" y="952"/>
                  </a:cubicBezTo>
                  <a:cubicBezTo>
                    <a:pt x="267" y="954"/>
                    <a:pt x="268" y="956"/>
                    <a:pt x="270" y="958"/>
                  </a:cubicBezTo>
                  <a:cubicBezTo>
                    <a:pt x="246" y="976"/>
                    <a:pt x="246" y="976"/>
                    <a:pt x="246" y="976"/>
                  </a:cubicBezTo>
                  <a:cubicBezTo>
                    <a:pt x="246" y="972"/>
                    <a:pt x="247" y="968"/>
                    <a:pt x="248" y="965"/>
                  </a:cubicBezTo>
                  <a:moveTo>
                    <a:pt x="246" y="979"/>
                  </a:moveTo>
                  <a:cubicBezTo>
                    <a:pt x="272" y="959"/>
                    <a:pt x="272" y="959"/>
                    <a:pt x="272" y="959"/>
                  </a:cubicBezTo>
                  <a:cubicBezTo>
                    <a:pt x="273" y="961"/>
                    <a:pt x="274" y="962"/>
                    <a:pt x="276" y="964"/>
                  </a:cubicBezTo>
                  <a:cubicBezTo>
                    <a:pt x="255" y="980"/>
                    <a:pt x="255" y="980"/>
                    <a:pt x="255" y="980"/>
                  </a:cubicBezTo>
                  <a:cubicBezTo>
                    <a:pt x="252" y="979"/>
                    <a:pt x="249" y="979"/>
                    <a:pt x="246" y="979"/>
                  </a:cubicBezTo>
                  <a:moveTo>
                    <a:pt x="258" y="981"/>
                  </a:moveTo>
                  <a:cubicBezTo>
                    <a:pt x="278" y="966"/>
                    <a:pt x="278" y="966"/>
                    <a:pt x="278" y="966"/>
                  </a:cubicBezTo>
                  <a:cubicBezTo>
                    <a:pt x="280" y="967"/>
                    <a:pt x="281" y="969"/>
                    <a:pt x="283" y="970"/>
                  </a:cubicBezTo>
                  <a:cubicBezTo>
                    <a:pt x="266" y="982"/>
                    <a:pt x="266" y="982"/>
                    <a:pt x="266" y="982"/>
                  </a:cubicBezTo>
                  <a:cubicBezTo>
                    <a:pt x="264" y="982"/>
                    <a:pt x="261" y="981"/>
                    <a:pt x="258" y="981"/>
                  </a:cubicBezTo>
                  <a:moveTo>
                    <a:pt x="269" y="983"/>
                  </a:moveTo>
                  <a:cubicBezTo>
                    <a:pt x="285" y="972"/>
                    <a:pt x="285" y="972"/>
                    <a:pt x="285" y="972"/>
                  </a:cubicBezTo>
                  <a:cubicBezTo>
                    <a:pt x="287" y="973"/>
                    <a:pt x="289" y="975"/>
                    <a:pt x="291" y="976"/>
                  </a:cubicBezTo>
                  <a:cubicBezTo>
                    <a:pt x="288" y="980"/>
                    <a:pt x="285" y="984"/>
                    <a:pt x="282" y="988"/>
                  </a:cubicBezTo>
                  <a:cubicBezTo>
                    <a:pt x="278" y="986"/>
                    <a:pt x="274" y="985"/>
                    <a:pt x="269" y="983"/>
                  </a:cubicBezTo>
                  <a:moveTo>
                    <a:pt x="290" y="992"/>
                  </a:moveTo>
                  <a:cubicBezTo>
                    <a:pt x="319" y="948"/>
                    <a:pt x="362" y="921"/>
                    <a:pt x="375" y="885"/>
                  </a:cubicBezTo>
                  <a:cubicBezTo>
                    <a:pt x="381" y="887"/>
                    <a:pt x="387" y="890"/>
                    <a:pt x="393" y="892"/>
                  </a:cubicBezTo>
                  <a:cubicBezTo>
                    <a:pt x="382" y="930"/>
                    <a:pt x="341" y="967"/>
                    <a:pt x="314" y="1008"/>
                  </a:cubicBezTo>
                  <a:cubicBezTo>
                    <a:pt x="306" y="1001"/>
                    <a:pt x="298" y="996"/>
                    <a:pt x="290" y="992"/>
                  </a:cubicBezTo>
                  <a:moveTo>
                    <a:pt x="319" y="1012"/>
                  </a:moveTo>
                  <a:cubicBezTo>
                    <a:pt x="347" y="972"/>
                    <a:pt x="390" y="933"/>
                    <a:pt x="401" y="895"/>
                  </a:cubicBezTo>
                  <a:cubicBezTo>
                    <a:pt x="409" y="899"/>
                    <a:pt x="418" y="902"/>
                    <a:pt x="426" y="905"/>
                  </a:cubicBezTo>
                  <a:cubicBezTo>
                    <a:pt x="411" y="958"/>
                    <a:pt x="373" y="1006"/>
                    <a:pt x="347" y="1042"/>
                  </a:cubicBezTo>
                  <a:cubicBezTo>
                    <a:pt x="338" y="1030"/>
                    <a:pt x="329" y="1020"/>
                    <a:pt x="319" y="1012"/>
                  </a:cubicBezTo>
                  <a:moveTo>
                    <a:pt x="324" y="1074"/>
                  </a:moveTo>
                  <a:cubicBezTo>
                    <a:pt x="321" y="1080"/>
                    <a:pt x="318" y="1085"/>
                    <a:pt x="317" y="1090"/>
                  </a:cubicBezTo>
                  <a:cubicBezTo>
                    <a:pt x="311" y="1084"/>
                    <a:pt x="303" y="1078"/>
                    <a:pt x="295" y="1073"/>
                  </a:cubicBezTo>
                  <a:cubicBezTo>
                    <a:pt x="295" y="1064"/>
                    <a:pt x="297" y="1054"/>
                    <a:pt x="301" y="1045"/>
                  </a:cubicBezTo>
                  <a:cubicBezTo>
                    <a:pt x="309" y="1052"/>
                    <a:pt x="317" y="1062"/>
                    <a:pt x="324" y="1074"/>
                  </a:cubicBezTo>
                  <a:moveTo>
                    <a:pt x="271" y="1027"/>
                  </a:moveTo>
                  <a:cubicBezTo>
                    <a:pt x="279" y="1030"/>
                    <a:pt x="288" y="1034"/>
                    <a:pt x="296" y="1040"/>
                  </a:cubicBezTo>
                  <a:cubicBezTo>
                    <a:pt x="292" y="1050"/>
                    <a:pt x="289" y="1060"/>
                    <a:pt x="289" y="1070"/>
                  </a:cubicBezTo>
                  <a:cubicBezTo>
                    <a:pt x="280" y="1065"/>
                    <a:pt x="271" y="1062"/>
                    <a:pt x="263" y="1060"/>
                  </a:cubicBezTo>
                  <a:cubicBezTo>
                    <a:pt x="264" y="1048"/>
                    <a:pt x="267" y="1037"/>
                    <a:pt x="271" y="1027"/>
                  </a:cubicBezTo>
                  <a:moveTo>
                    <a:pt x="241" y="1021"/>
                  </a:moveTo>
                  <a:cubicBezTo>
                    <a:pt x="244" y="1034"/>
                    <a:pt x="249" y="1046"/>
                    <a:pt x="256" y="1055"/>
                  </a:cubicBezTo>
                  <a:cubicBezTo>
                    <a:pt x="256" y="1056"/>
                    <a:pt x="256" y="1057"/>
                    <a:pt x="255" y="1058"/>
                  </a:cubicBezTo>
                  <a:cubicBezTo>
                    <a:pt x="249" y="1057"/>
                    <a:pt x="242" y="1056"/>
                    <a:pt x="235" y="1056"/>
                  </a:cubicBezTo>
                  <a:cubicBezTo>
                    <a:pt x="229" y="1047"/>
                    <a:pt x="224" y="1036"/>
                    <a:pt x="220" y="1024"/>
                  </a:cubicBezTo>
                  <a:cubicBezTo>
                    <a:pt x="226" y="1022"/>
                    <a:pt x="233" y="1021"/>
                    <a:pt x="241" y="1021"/>
                  </a:cubicBezTo>
                  <a:moveTo>
                    <a:pt x="213" y="1026"/>
                  </a:moveTo>
                  <a:cubicBezTo>
                    <a:pt x="216" y="1038"/>
                    <a:pt x="221" y="1048"/>
                    <a:pt x="227" y="1056"/>
                  </a:cubicBezTo>
                  <a:cubicBezTo>
                    <a:pt x="219" y="1056"/>
                    <a:pt x="211" y="1057"/>
                    <a:pt x="203" y="1059"/>
                  </a:cubicBezTo>
                  <a:cubicBezTo>
                    <a:pt x="198" y="1052"/>
                    <a:pt x="192" y="1044"/>
                    <a:pt x="188" y="1035"/>
                  </a:cubicBezTo>
                  <a:cubicBezTo>
                    <a:pt x="197" y="1031"/>
                    <a:pt x="205" y="1028"/>
                    <a:pt x="213" y="1026"/>
                  </a:cubicBezTo>
                  <a:moveTo>
                    <a:pt x="181" y="1038"/>
                  </a:moveTo>
                  <a:cubicBezTo>
                    <a:pt x="185" y="1046"/>
                    <a:pt x="190" y="1054"/>
                    <a:pt x="195" y="1061"/>
                  </a:cubicBezTo>
                  <a:cubicBezTo>
                    <a:pt x="192" y="1062"/>
                    <a:pt x="188" y="1064"/>
                    <a:pt x="185" y="1065"/>
                  </a:cubicBezTo>
                  <a:cubicBezTo>
                    <a:pt x="172" y="1061"/>
                    <a:pt x="160" y="1059"/>
                    <a:pt x="150" y="1060"/>
                  </a:cubicBezTo>
                  <a:cubicBezTo>
                    <a:pt x="148" y="1057"/>
                    <a:pt x="146" y="1055"/>
                    <a:pt x="145" y="1052"/>
                  </a:cubicBezTo>
                  <a:cubicBezTo>
                    <a:pt x="157" y="1047"/>
                    <a:pt x="169" y="1042"/>
                    <a:pt x="181" y="1038"/>
                  </a:cubicBezTo>
                  <a:moveTo>
                    <a:pt x="94" y="1073"/>
                  </a:moveTo>
                  <a:cubicBezTo>
                    <a:pt x="96" y="1076"/>
                    <a:pt x="98" y="1080"/>
                    <a:pt x="101" y="1084"/>
                  </a:cubicBezTo>
                  <a:cubicBezTo>
                    <a:pt x="96" y="1089"/>
                    <a:pt x="91" y="1094"/>
                    <a:pt x="87" y="1100"/>
                  </a:cubicBezTo>
                  <a:cubicBezTo>
                    <a:pt x="60" y="1085"/>
                    <a:pt x="60" y="1085"/>
                    <a:pt x="60" y="1085"/>
                  </a:cubicBezTo>
                  <a:cubicBezTo>
                    <a:pt x="70" y="1082"/>
                    <a:pt x="82" y="1077"/>
                    <a:pt x="94" y="1073"/>
                  </a:cubicBezTo>
                  <a:moveTo>
                    <a:pt x="59" y="1092"/>
                  </a:moveTo>
                  <a:cubicBezTo>
                    <a:pt x="83" y="1106"/>
                    <a:pt x="83" y="1106"/>
                    <a:pt x="83" y="1106"/>
                  </a:cubicBezTo>
                  <a:cubicBezTo>
                    <a:pt x="80" y="1112"/>
                    <a:pt x="76" y="1118"/>
                    <a:pt x="73" y="1124"/>
                  </a:cubicBezTo>
                  <a:cubicBezTo>
                    <a:pt x="53" y="1112"/>
                    <a:pt x="53" y="1112"/>
                    <a:pt x="53" y="1112"/>
                  </a:cubicBezTo>
                  <a:cubicBezTo>
                    <a:pt x="56" y="1106"/>
                    <a:pt x="57" y="1099"/>
                    <a:pt x="59" y="1092"/>
                  </a:cubicBezTo>
                  <a:moveTo>
                    <a:pt x="51" y="1119"/>
                  </a:moveTo>
                  <a:cubicBezTo>
                    <a:pt x="70" y="1130"/>
                    <a:pt x="70" y="1130"/>
                    <a:pt x="70" y="1130"/>
                  </a:cubicBezTo>
                  <a:cubicBezTo>
                    <a:pt x="67" y="1135"/>
                    <a:pt x="65" y="1141"/>
                    <a:pt x="62" y="1146"/>
                  </a:cubicBezTo>
                  <a:cubicBezTo>
                    <a:pt x="44" y="1134"/>
                    <a:pt x="44" y="1134"/>
                    <a:pt x="44" y="1134"/>
                  </a:cubicBezTo>
                  <a:cubicBezTo>
                    <a:pt x="46" y="1129"/>
                    <a:pt x="49" y="1124"/>
                    <a:pt x="51" y="1119"/>
                  </a:cubicBezTo>
                  <a:moveTo>
                    <a:pt x="40" y="1140"/>
                  </a:moveTo>
                  <a:cubicBezTo>
                    <a:pt x="60" y="1153"/>
                    <a:pt x="60" y="1153"/>
                    <a:pt x="60" y="1153"/>
                  </a:cubicBezTo>
                  <a:cubicBezTo>
                    <a:pt x="57" y="1161"/>
                    <a:pt x="54" y="1169"/>
                    <a:pt x="51" y="1176"/>
                  </a:cubicBezTo>
                  <a:cubicBezTo>
                    <a:pt x="27" y="1158"/>
                    <a:pt x="27" y="1158"/>
                    <a:pt x="27" y="1158"/>
                  </a:cubicBezTo>
                  <a:cubicBezTo>
                    <a:pt x="32" y="1153"/>
                    <a:pt x="36" y="1147"/>
                    <a:pt x="40" y="1140"/>
                  </a:cubicBezTo>
                  <a:moveTo>
                    <a:pt x="8" y="1178"/>
                  </a:moveTo>
                  <a:cubicBezTo>
                    <a:pt x="13" y="1174"/>
                    <a:pt x="18" y="1169"/>
                    <a:pt x="23" y="1164"/>
                  </a:cubicBezTo>
                  <a:cubicBezTo>
                    <a:pt x="49" y="1183"/>
                    <a:pt x="49" y="1183"/>
                    <a:pt x="49" y="1183"/>
                  </a:cubicBezTo>
                  <a:cubicBezTo>
                    <a:pt x="45" y="1193"/>
                    <a:pt x="42" y="1203"/>
                    <a:pt x="39" y="1211"/>
                  </a:cubicBezTo>
                  <a:cubicBezTo>
                    <a:pt x="8" y="1178"/>
                    <a:pt x="8" y="1178"/>
                    <a:pt x="8" y="1178"/>
                  </a:cubicBezTo>
                  <a:moveTo>
                    <a:pt x="86" y="1204"/>
                  </a:moveTo>
                  <a:cubicBezTo>
                    <a:pt x="73" y="1209"/>
                    <a:pt x="58" y="1214"/>
                    <a:pt x="43" y="1219"/>
                  </a:cubicBezTo>
                  <a:cubicBezTo>
                    <a:pt x="63" y="1169"/>
                    <a:pt x="91" y="1051"/>
                    <a:pt x="173" y="1070"/>
                  </a:cubicBezTo>
                  <a:cubicBezTo>
                    <a:pt x="125" y="1096"/>
                    <a:pt x="93" y="1151"/>
                    <a:pt x="86" y="1204"/>
                  </a:cubicBezTo>
                  <a:moveTo>
                    <a:pt x="87" y="1262"/>
                  </a:moveTo>
                  <a:cubicBezTo>
                    <a:pt x="88" y="1266"/>
                    <a:pt x="89" y="1271"/>
                    <a:pt x="90" y="1275"/>
                  </a:cubicBezTo>
                  <a:cubicBezTo>
                    <a:pt x="70" y="1271"/>
                    <a:pt x="70" y="1271"/>
                    <a:pt x="70" y="1271"/>
                  </a:cubicBezTo>
                  <a:cubicBezTo>
                    <a:pt x="87" y="1262"/>
                    <a:pt x="87" y="1262"/>
                    <a:pt x="87" y="1262"/>
                  </a:cubicBezTo>
                  <a:moveTo>
                    <a:pt x="67" y="1273"/>
                  </a:moveTo>
                  <a:cubicBezTo>
                    <a:pt x="91" y="1278"/>
                    <a:pt x="91" y="1278"/>
                    <a:pt x="91" y="1278"/>
                  </a:cubicBezTo>
                  <a:cubicBezTo>
                    <a:pt x="92" y="1280"/>
                    <a:pt x="92" y="1282"/>
                    <a:pt x="93" y="1285"/>
                  </a:cubicBezTo>
                  <a:cubicBezTo>
                    <a:pt x="58" y="1278"/>
                    <a:pt x="58" y="1278"/>
                    <a:pt x="58" y="1278"/>
                  </a:cubicBezTo>
                  <a:cubicBezTo>
                    <a:pt x="61" y="1276"/>
                    <a:pt x="64" y="1274"/>
                    <a:pt x="67" y="1273"/>
                  </a:cubicBezTo>
                  <a:moveTo>
                    <a:pt x="72" y="1309"/>
                  </a:moveTo>
                  <a:cubicBezTo>
                    <a:pt x="67" y="1304"/>
                    <a:pt x="62" y="1300"/>
                    <a:pt x="58" y="1296"/>
                  </a:cubicBezTo>
                  <a:cubicBezTo>
                    <a:pt x="82" y="1301"/>
                    <a:pt x="82" y="1301"/>
                    <a:pt x="82" y="1301"/>
                  </a:cubicBezTo>
                  <a:cubicBezTo>
                    <a:pt x="79" y="1304"/>
                    <a:pt x="75" y="1306"/>
                    <a:pt x="72" y="1309"/>
                  </a:cubicBezTo>
                  <a:moveTo>
                    <a:pt x="85" y="1299"/>
                  </a:moveTo>
                  <a:cubicBezTo>
                    <a:pt x="55" y="1293"/>
                    <a:pt x="55" y="1293"/>
                    <a:pt x="55" y="1293"/>
                  </a:cubicBezTo>
                  <a:cubicBezTo>
                    <a:pt x="52" y="1290"/>
                    <a:pt x="49" y="1288"/>
                    <a:pt x="46" y="1286"/>
                  </a:cubicBezTo>
                  <a:cubicBezTo>
                    <a:pt x="91" y="1295"/>
                    <a:pt x="91" y="1295"/>
                    <a:pt x="91" y="1295"/>
                  </a:cubicBezTo>
                  <a:cubicBezTo>
                    <a:pt x="85" y="1299"/>
                    <a:pt x="85" y="1299"/>
                    <a:pt x="85" y="1299"/>
                  </a:cubicBezTo>
                  <a:moveTo>
                    <a:pt x="93" y="1293"/>
                  </a:moveTo>
                  <a:cubicBezTo>
                    <a:pt x="47" y="1284"/>
                    <a:pt x="47" y="1284"/>
                    <a:pt x="47" y="1284"/>
                  </a:cubicBezTo>
                  <a:cubicBezTo>
                    <a:pt x="50" y="1282"/>
                    <a:pt x="52" y="1281"/>
                    <a:pt x="55" y="1279"/>
                  </a:cubicBezTo>
                  <a:cubicBezTo>
                    <a:pt x="94" y="1287"/>
                    <a:pt x="94" y="1287"/>
                    <a:pt x="94" y="1287"/>
                  </a:cubicBezTo>
                  <a:cubicBezTo>
                    <a:pt x="94" y="1288"/>
                    <a:pt x="95" y="1290"/>
                    <a:pt x="95" y="1291"/>
                  </a:cubicBezTo>
                  <a:cubicBezTo>
                    <a:pt x="93" y="1293"/>
                    <a:pt x="93" y="1293"/>
                    <a:pt x="93" y="1293"/>
                  </a:cubicBezTo>
                  <a:moveTo>
                    <a:pt x="99" y="1180"/>
                  </a:moveTo>
                  <a:cubicBezTo>
                    <a:pt x="120" y="1108"/>
                    <a:pt x="184" y="1050"/>
                    <a:pt x="266" y="1071"/>
                  </a:cubicBezTo>
                  <a:cubicBezTo>
                    <a:pt x="315" y="1083"/>
                    <a:pt x="339" y="1124"/>
                    <a:pt x="335" y="1164"/>
                  </a:cubicBezTo>
                  <a:cubicBezTo>
                    <a:pt x="333" y="1190"/>
                    <a:pt x="309" y="1220"/>
                    <a:pt x="282" y="1227"/>
                  </a:cubicBezTo>
                  <a:cubicBezTo>
                    <a:pt x="283" y="1237"/>
                    <a:pt x="282" y="1257"/>
                    <a:pt x="273" y="1275"/>
                  </a:cubicBezTo>
                  <a:cubicBezTo>
                    <a:pt x="254" y="1314"/>
                    <a:pt x="213" y="1308"/>
                    <a:pt x="196" y="1283"/>
                  </a:cubicBezTo>
                  <a:cubicBezTo>
                    <a:pt x="174" y="1252"/>
                    <a:pt x="186" y="1216"/>
                    <a:pt x="219" y="1198"/>
                  </a:cubicBezTo>
                  <a:cubicBezTo>
                    <a:pt x="199" y="1175"/>
                    <a:pt x="199" y="1175"/>
                    <a:pt x="199" y="1175"/>
                  </a:cubicBezTo>
                  <a:cubicBezTo>
                    <a:pt x="206" y="1159"/>
                    <a:pt x="206" y="1159"/>
                    <a:pt x="206" y="1159"/>
                  </a:cubicBezTo>
                  <a:cubicBezTo>
                    <a:pt x="219" y="1174"/>
                    <a:pt x="243" y="1196"/>
                    <a:pt x="272" y="1196"/>
                  </a:cubicBezTo>
                  <a:cubicBezTo>
                    <a:pt x="305" y="1195"/>
                    <a:pt x="321" y="1165"/>
                    <a:pt x="304" y="1132"/>
                  </a:cubicBezTo>
                  <a:cubicBezTo>
                    <a:pt x="281" y="1086"/>
                    <a:pt x="230" y="1081"/>
                    <a:pt x="181" y="1106"/>
                  </a:cubicBezTo>
                  <a:cubicBezTo>
                    <a:pt x="136" y="1129"/>
                    <a:pt x="90" y="1214"/>
                    <a:pt x="134" y="1287"/>
                  </a:cubicBezTo>
                  <a:cubicBezTo>
                    <a:pt x="150" y="1313"/>
                    <a:pt x="175" y="1347"/>
                    <a:pt x="213" y="1351"/>
                  </a:cubicBezTo>
                  <a:cubicBezTo>
                    <a:pt x="292" y="1360"/>
                    <a:pt x="325" y="1288"/>
                    <a:pt x="325" y="1261"/>
                  </a:cubicBezTo>
                  <a:cubicBezTo>
                    <a:pt x="339" y="1267"/>
                    <a:pt x="339" y="1267"/>
                    <a:pt x="339" y="1267"/>
                  </a:cubicBezTo>
                  <a:cubicBezTo>
                    <a:pt x="341" y="1301"/>
                    <a:pt x="321" y="1337"/>
                    <a:pt x="292" y="1360"/>
                  </a:cubicBezTo>
                  <a:cubicBezTo>
                    <a:pt x="213" y="1354"/>
                    <a:pt x="213" y="1354"/>
                    <a:pt x="213" y="1354"/>
                  </a:cubicBezTo>
                  <a:cubicBezTo>
                    <a:pt x="172" y="1350"/>
                    <a:pt x="172" y="1350"/>
                    <a:pt x="172" y="1350"/>
                  </a:cubicBezTo>
                  <a:cubicBezTo>
                    <a:pt x="163" y="1349"/>
                    <a:pt x="155" y="1350"/>
                    <a:pt x="148" y="1351"/>
                  </a:cubicBezTo>
                  <a:cubicBezTo>
                    <a:pt x="100" y="1307"/>
                    <a:pt x="81" y="1243"/>
                    <a:pt x="99" y="1180"/>
                  </a:cubicBezTo>
                  <a:moveTo>
                    <a:pt x="279" y="1187"/>
                  </a:moveTo>
                  <a:cubicBezTo>
                    <a:pt x="270" y="1190"/>
                    <a:pt x="260" y="1188"/>
                    <a:pt x="251" y="1184"/>
                  </a:cubicBezTo>
                  <a:cubicBezTo>
                    <a:pt x="250" y="1156"/>
                    <a:pt x="221" y="1123"/>
                    <a:pt x="193" y="1111"/>
                  </a:cubicBezTo>
                  <a:cubicBezTo>
                    <a:pt x="202" y="1106"/>
                    <a:pt x="211" y="1103"/>
                    <a:pt x="220" y="1102"/>
                  </a:cubicBezTo>
                  <a:cubicBezTo>
                    <a:pt x="247" y="1118"/>
                    <a:pt x="277" y="1162"/>
                    <a:pt x="279" y="1187"/>
                  </a:cubicBezTo>
                  <a:moveTo>
                    <a:pt x="229" y="1101"/>
                  </a:moveTo>
                  <a:cubicBezTo>
                    <a:pt x="261" y="1098"/>
                    <a:pt x="286" y="1114"/>
                    <a:pt x="297" y="1134"/>
                  </a:cubicBezTo>
                  <a:cubicBezTo>
                    <a:pt x="310" y="1158"/>
                    <a:pt x="302" y="1178"/>
                    <a:pt x="285" y="1186"/>
                  </a:cubicBezTo>
                  <a:cubicBezTo>
                    <a:pt x="282" y="1159"/>
                    <a:pt x="255" y="1119"/>
                    <a:pt x="229" y="1101"/>
                  </a:cubicBezTo>
                  <a:moveTo>
                    <a:pt x="244" y="1181"/>
                  </a:moveTo>
                  <a:cubicBezTo>
                    <a:pt x="229" y="1172"/>
                    <a:pt x="215" y="1158"/>
                    <a:pt x="205" y="1147"/>
                  </a:cubicBezTo>
                  <a:cubicBezTo>
                    <a:pt x="189" y="1178"/>
                    <a:pt x="189" y="1178"/>
                    <a:pt x="189" y="1178"/>
                  </a:cubicBezTo>
                  <a:cubicBezTo>
                    <a:pt x="207" y="1197"/>
                    <a:pt x="207" y="1197"/>
                    <a:pt x="207" y="1197"/>
                  </a:cubicBezTo>
                  <a:cubicBezTo>
                    <a:pt x="199" y="1201"/>
                    <a:pt x="193" y="1207"/>
                    <a:pt x="188" y="1215"/>
                  </a:cubicBezTo>
                  <a:cubicBezTo>
                    <a:pt x="177" y="1197"/>
                    <a:pt x="157" y="1179"/>
                    <a:pt x="136" y="1171"/>
                  </a:cubicBezTo>
                  <a:cubicBezTo>
                    <a:pt x="147" y="1146"/>
                    <a:pt x="166" y="1126"/>
                    <a:pt x="187" y="1114"/>
                  </a:cubicBezTo>
                  <a:cubicBezTo>
                    <a:pt x="213" y="1125"/>
                    <a:pt x="238" y="1156"/>
                    <a:pt x="244" y="1181"/>
                  </a:cubicBezTo>
                  <a:moveTo>
                    <a:pt x="185" y="1220"/>
                  </a:moveTo>
                  <a:cubicBezTo>
                    <a:pt x="181" y="1228"/>
                    <a:pt x="178" y="1237"/>
                    <a:pt x="177" y="1247"/>
                  </a:cubicBezTo>
                  <a:cubicBezTo>
                    <a:pt x="165" y="1233"/>
                    <a:pt x="148" y="1225"/>
                    <a:pt x="127" y="1224"/>
                  </a:cubicBezTo>
                  <a:cubicBezTo>
                    <a:pt x="126" y="1207"/>
                    <a:pt x="129" y="1191"/>
                    <a:pt x="134" y="1177"/>
                  </a:cubicBezTo>
                  <a:cubicBezTo>
                    <a:pt x="155" y="1185"/>
                    <a:pt x="174" y="1202"/>
                    <a:pt x="185" y="1220"/>
                  </a:cubicBezTo>
                  <a:moveTo>
                    <a:pt x="177" y="1253"/>
                  </a:moveTo>
                  <a:cubicBezTo>
                    <a:pt x="177" y="1257"/>
                    <a:pt x="178" y="1262"/>
                    <a:pt x="179" y="1266"/>
                  </a:cubicBezTo>
                  <a:cubicBezTo>
                    <a:pt x="165" y="1265"/>
                    <a:pt x="152" y="1268"/>
                    <a:pt x="139" y="1276"/>
                  </a:cubicBezTo>
                  <a:cubicBezTo>
                    <a:pt x="132" y="1260"/>
                    <a:pt x="129" y="1244"/>
                    <a:pt x="127" y="1229"/>
                  </a:cubicBezTo>
                  <a:cubicBezTo>
                    <a:pt x="149" y="1230"/>
                    <a:pt x="165" y="1238"/>
                    <a:pt x="177" y="1253"/>
                  </a:cubicBezTo>
                  <a:moveTo>
                    <a:pt x="180" y="1272"/>
                  </a:moveTo>
                  <a:cubicBezTo>
                    <a:pt x="182" y="1278"/>
                    <a:pt x="185" y="1283"/>
                    <a:pt x="189" y="1289"/>
                  </a:cubicBezTo>
                  <a:cubicBezTo>
                    <a:pt x="178" y="1293"/>
                    <a:pt x="169" y="1302"/>
                    <a:pt x="164" y="1314"/>
                  </a:cubicBezTo>
                  <a:cubicBezTo>
                    <a:pt x="154" y="1304"/>
                    <a:pt x="147" y="1292"/>
                    <a:pt x="142" y="1282"/>
                  </a:cubicBezTo>
                  <a:cubicBezTo>
                    <a:pt x="154" y="1273"/>
                    <a:pt x="166" y="1270"/>
                    <a:pt x="180" y="1272"/>
                  </a:cubicBezTo>
                  <a:moveTo>
                    <a:pt x="192" y="1293"/>
                  </a:moveTo>
                  <a:cubicBezTo>
                    <a:pt x="197" y="1299"/>
                    <a:pt x="203" y="1303"/>
                    <a:pt x="210" y="1307"/>
                  </a:cubicBezTo>
                  <a:cubicBezTo>
                    <a:pt x="202" y="1314"/>
                    <a:pt x="197" y="1325"/>
                    <a:pt x="197" y="1339"/>
                  </a:cubicBezTo>
                  <a:cubicBezTo>
                    <a:pt x="186" y="1334"/>
                    <a:pt x="176" y="1327"/>
                    <a:pt x="168" y="1319"/>
                  </a:cubicBezTo>
                  <a:cubicBezTo>
                    <a:pt x="173" y="1305"/>
                    <a:pt x="181" y="1297"/>
                    <a:pt x="192" y="1293"/>
                  </a:cubicBezTo>
                  <a:moveTo>
                    <a:pt x="215" y="1309"/>
                  </a:moveTo>
                  <a:cubicBezTo>
                    <a:pt x="220" y="1310"/>
                    <a:pt x="225" y="1311"/>
                    <a:pt x="231" y="1312"/>
                  </a:cubicBezTo>
                  <a:cubicBezTo>
                    <a:pt x="229" y="1322"/>
                    <a:pt x="231" y="1332"/>
                    <a:pt x="237" y="1343"/>
                  </a:cubicBezTo>
                  <a:cubicBezTo>
                    <a:pt x="233" y="1343"/>
                    <a:pt x="229" y="1344"/>
                    <a:pt x="224" y="1344"/>
                  </a:cubicBezTo>
                  <a:cubicBezTo>
                    <a:pt x="216" y="1344"/>
                    <a:pt x="209" y="1343"/>
                    <a:pt x="202" y="1340"/>
                  </a:cubicBezTo>
                  <a:cubicBezTo>
                    <a:pt x="202" y="1327"/>
                    <a:pt x="206" y="1316"/>
                    <a:pt x="215" y="1309"/>
                  </a:cubicBezTo>
                  <a:moveTo>
                    <a:pt x="235" y="1312"/>
                  </a:moveTo>
                  <a:cubicBezTo>
                    <a:pt x="242" y="1312"/>
                    <a:pt x="249" y="1311"/>
                    <a:pt x="255" y="1309"/>
                  </a:cubicBezTo>
                  <a:cubicBezTo>
                    <a:pt x="256" y="1318"/>
                    <a:pt x="260" y="1326"/>
                    <a:pt x="267" y="1333"/>
                  </a:cubicBezTo>
                  <a:cubicBezTo>
                    <a:pt x="260" y="1337"/>
                    <a:pt x="252" y="1340"/>
                    <a:pt x="242" y="1342"/>
                  </a:cubicBezTo>
                  <a:cubicBezTo>
                    <a:pt x="236" y="1332"/>
                    <a:pt x="234" y="1322"/>
                    <a:pt x="235" y="1312"/>
                  </a:cubicBezTo>
                  <a:moveTo>
                    <a:pt x="260" y="1307"/>
                  </a:moveTo>
                  <a:cubicBezTo>
                    <a:pt x="265" y="1304"/>
                    <a:pt x="270" y="1301"/>
                    <a:pt x="275" y="1296"/>
                  </a:cubicBezTo>
                  <a:cubicBezTo>
                    <a:pt x="279" y="1303"/>
                    <a:pt x="284" y="1310"/>
                    <a:pt x="291" y="1314"/>
                  </a:cubicBezTo>
                  <a:cubicBezTo>
                    <a:pt x="286" y="1321"/>
                    <a:pt x="279" y="1326"/>
                    <a:pt x="272" y="1331"/>
                  </a:cubicBezTo>
                  <a:cubicBezTo>
                    <a:pt x="264" y="1324"/>
                    <a:pt x="261" y="1316"/>
                    <a:pt x="260" y="1307"/>
                  </a:cubicBezTo>
                  <a:moveTo>
                    <a:pt x="79" y="1386"/>
                  </a:moveTo>
                  <a:cubicBezTo>
                    <a:pt x="81" y="1385"/>
                    <a:pt x="84" y="1383"/>
                    <a:pt x="86" y="1381"/>
                  </a:cubicBezTo>
                  <a:cubicBezTo>
                    <a:pt x="101" y="1389"/>
                    <a:pt x="101" y="1389"/>
                    <a:pt x="101" y="1389"/>
                  </a:cubicBezTo>
                  <a:cubicBezTo>
                    <a:pt x="100" y="1392"/>
                    <a:pt x="100" y="1394"/>
                    <a:pt x="99" y="1397"/>
                  </a:cubicBezTo>
                  <a:cubicBezTo>
                    <a:pt x="79" y="1386"/>
                    <a:pt x="79" y="1386"/>
                    <a:pt x="79" y="1386"/>
                  </a:cubicBezTo>
                  <a:moveTo>
                    <a:pt x="99" y="1400"/>
                  </a:moveTo>
                  <a:cubicBezTo>
                    <a:pt x="98" y="1402"/>
                    <a:pt x="98" y="1404"/>
                    <a:pt x="98" y="1406"/>
                  </a:cubicBezTo>
                  <a:cubicBezTo>
                    <a:pt x="83" y="1400"/>
                    <a:pt x="72" y="1395"/>
                    <a:pt x="68" y="1394"/>
                  </a:cubicBezTo>
                  <a:cubicBezTo>
                    <a:pt x="71" y="1392"/>
                    <a:pt x="74" y="1390"/>
                    <a:pt x="77" y="1388"/>
                  </a:cubicBezTo>
                  <a:cubicBezTo>
                    <a:pt x="99" y="1400"/>
                    <a:pt x="99" y="1400"/>
                    <a:pt x="99" y="1400"/>
                  </a:cubicBezTo>
                  <a:moveTo>
                    <a:pt x="88" y="1379"/>
                  </a:moveTo>
                  <a:cubicBezTo>
                    <a:pt x="90" y="1378"/>
                    <a:pt x="92" y="1376"/>
                    <a:pt x="94" y="1375"/>
                  </a:cubicBezTo>
                  <a:cubicBezTo>
                    <a:pt x="104" y="1380"/>
                    <a:pt x="104" y="1380"/>
                    <a:pt x="104" y="1380"/>
                  </a:cubicBezTo>
                  <a:cubicBezTo>
                    <a:pt x="103" y="1382"/>
                    <a:pt x="103" y="1384"/>
                    <a:pt x="102" y="1387"/>
                  </a:cubicBezTo>
                  <a:cubicBezTo>
                    <a:pt x="88" y="1379"/>
                    <a:pt x="88" y="1379"/>
                    <a:pt x="88" y="1379"/>
                  </a:cubicBezTo>
                  <a:moveTo>
                    <a:pt x="108" y="1387"/>
                  </a:moveTo>
                  <a:cubicBezTo>
                    <a:pt x="110" y="1385"/>
                    <a:pt x="115" y="1386"/>
                    <a:pt x="119" y="1387"/>
                  </a:cubicBezTo>
                  <a:cubicBezTo>
                    <a:pt x="117" y="1401"/>
                    <a:pt x="118" y="1415"/>
                    <a:pt x="118" y="1430"/>
                  </a:cubicBezTo>
                  <a:cubicBezTo>
                    <a:pt x="113" y="1429"/>
                    <a:pt x="107" y="1427"/>
                    <a:pt x="105" y="1426"/>
                  </a:cubicBezTo>
                  <a:cubicBezTo>
                    <a:pt x="103" y="1412"/>
                    <a:pt x="102" y="1397"/>
                    <a:pt x="108" y="1387"/>
                  </a:cubicBezTo>
                  <a:moveTo>
                    <a:pt x="107" y="1379"/>
                  </a:moveTo>
                  <a:cubicBezTo>
                    <a:pt x="97" y="1373"/>
                    <a:pt x="97" y="1373"/>
                    <a:pt x="97" y="1373"/>
                  </a:cubicBezTo>
                  <a:cubicBezTo>
                    <a:pt x="99" y="1371"/>
                    <a:pt x="101" y="1370"/>
                    <a:pt x="103" y="1368"/>
                  </a:cubicBezTo>
                  <a:cubicBezTo>
                    <a:pt x="121" y="1378"/>
                    <a:pt x="121" y="1378"/>
                    <a:pt x="121" y="1378"/>
                  </a:cubicBezTo>
                  <a:cubicBezTo>
                    <a:pt x="120" y="1378"/>
                    <a:pt x="120" y="1379"/>
                    <a:pt x="120" y="1380"/>
                  </a:cubicBezTo>
                  <a:cubicBezTo>
                    <a:pt x="116" y="1379"/>
                    <a:pt x="111" y="1378"/>
                    <a:pt x="107" y="1379"/>
                  </a:cubicBezTo>
                  <a:moveTo>
                    <a:pt x="105" y="1366"/>
                  </a:moveTo>
                  <a:cubicBezTo>
                    <a:pt x="111" y="1362"/>
                    <a:pt x="111" y="1362"/>
                    <a:pt x="111" y="1362"/>
                  </a:cubicBezTo>
                  <a:cubicBezTo>
                    <a:pt x="124" y="1369"/>
                    <a:pt x="124" y="1369"/>
                    <a:pt x="124" y="1369"/>
                  </a:cubicBezTo>
                  <a:cubicBezTo>
                    <a:pt x="123" y="1371"/>
                    <a:pt x="122" y="1373"/>
                    <a:pt x="121" y="1375"/>
                  </a:cubicBezTo>
                  <a:cubicBezTo>
                    <a:pt x="105" y="1366"/>
                    <a:pt x="105" y="1366"/>
                    <a:pt x="105" y="1366"/>
                  </a:cubicBezTo>
                  <a:moveTo>
                    <a:pt x="113" y="1360"/>
                  </a:moveTo>
                  <a:cubicBezTo>
                    <a:pt x="119" y="1356"/>
                    <a:pt x="119" y="1356"/>
                    <a:pt x="119" y="1356"/>
                  </a:cubicBezTo>
                  <a:cubicBezTo>
                    <a:pt x="129" y="1361"/>
                    <a:pt x="129" y="1361"/>
                    <a:pt x="129" y="1361"/>
                  </a:cubicBezTo>
                  <a:cubicBezTo>
                    <a:pt x="128" y="1363"/>
                    <a:pt x="126" y="1365"/>
                    <a:pt x="125" y="1367"/>
                  </a:cubicBezTo>
                  <a:cubicBezTo>
                    <a:pt x="113" y="1360"/>
                    <a:pt x="113" y="1360"/>
                    <a:pt x="113" y="1360"/>
                  </a:cubicBezTo>
                  <a:moveTo>
                    <a:pt x="121" y="1354"/>
                  </a:moveTo>
                  <a:cubicBezTo>
                    <a:pt x="124" y="1352"/>
                    <a:pt x="126" y="1350"/>
                    <a:pt x="129" y="1348"/>
                  </a:cubicBezTo>
                  <a:cubicBezTo>
                    <a:pt x="132" y="1350"/>
                    <a:pt x="134" y="1353"/>
                    <a:pt x="137" y="1355"/>
                  </a:cubicBezTo>
                  <a:cubicBezTo>
                    <a:pt x="135" y="1356"/>
                    <a:pt x="133" y="1358"/>
                    <a:pt x="131" y="1359"/>
                  </a:cubicBezTo>
                  <a:cubicBezTo>
                    <a:pt x="121" y="1354"/>
                    <a:pt x="121" y="1354"/>
                    <a:pt x="121" y="1354"/>
                  </a:cubicBezTo>
                  <a:moveTo>
                    <a:pt x="6" y="1409"/>
                  </a:moveTo>
                  <a:cubicBezTo>
                    <a:pt x="30" y="1392"/>
                    <a:pt x="73" y="1358"/>
                    <a:pt x="113" y="1326"/>
                  </a:cubicBezTo>
                  <a:cubicBezTo>
                    <a:pt x="116" y="1332"/>
                    <a:pt x="120" y="1337"/>
                    <a:pt x="124" y="1342"/>
                  </a:cubicBezTo>
                  <a:cubicBezTo>
                    <a:pt x="95" y="1363"/>
                    <a:pt x="66" y="1384"/>
                    <a:pt x="52" y="1395"/>
                  </a:cubicBezTo>
                  <a:cubicBezTo>
                    <a:pt x="59" y="1398"/>
                    <a:pt x="77" y="1406"/>
                    <a:pt x="98" y="1415"/>
                  </a:cubicBezTo>
                  <a:cubicBezTo>
                    <a:pt x="98" y="1421"/>
                    <a:pt x="98" y="1426"/>
                    <a:pt x="100" y="1431"/>
                  </a:cubicBezTo>
                  <a:cubicBezTo>
                    <a:pt x="104" y="1434"/>
                    <a:pt x="111" y="1436"/>
                    <a:pt x="118" y="1436"/>
                  </a:cubicBezTo>
                  <a:cubicBezTo>
                    <a:pt x="117" y="1455"/>
                    <a:pt x="117" y="1455"/>
                    <a:pt x="117" y="1455"/>
                  </a:cubicBezTo>
                  <a:cubicBezTo>
                    <a:pt x="66" y="1435"/>
                    <a:pt x="14" y="1412"/>
                    <a:pt x="6" y="1409"/>
                  </a:cubicBezTo>
                  <a:moveTo>
                    <a:pt x="127" y="1565"/>
                  </a:moveTo>
                  <a:cubicBezTo>
                    <a:pt x="85" y="1558"/>
                    <a:pt x="85" y="1558"/>
                    <a:pt x="85" y="1558"/>
                  </a:cubicBezTo>
                  <a:cubicBezTo>
                    <a:pt x="85" y="1546"/>
                    <a:pt x="85" y="1535"/>
                    <a:pt x="84" y="1525"/>
                  </a:cubicBezTo>
                  <a:cubicBezTo>
                    <a:pt x="116" y="1534"/>
                    <a:pt x="116" y="1534"/>
                    <a:pt x="116" y="1534"/>
                  </a:cubicBezTo>
                  <a:cubicBezTo>
                    <a:pt x="116" y="1534"/>
                    <a:pt x="116" y="1534"/>
                    <a:pt x="116" y="1534"/>
                  </a:cubicBezTo>
                  <a:cubicBezTo>
                    <a:pt x="115" y="1549"/>
                    <a:pt x="120" y="1559"/>
                    <a:pt x="127" y="1565"/>
                  </a:cubicBezTo>
                  <a:moveTo>
                    <a:pt x="116" y="1508"/>
                  </a:moveTo>
                  <a:cubicBezTo>
                    <a:pt x="116" y="1527"/>
                    <a:pt x="116" y="1527"/>
                    <a:pt x="116" y="1527"/>
                  </a:cubicBezTo>
                  <a:cubicBezTo>
                    <a:pt x="84" y="1518"/>
                    <a:pt x="84" y="1518"/>
                    <a:pt x="84" y="1518"/>
                  </a:cubicBezTo>
                  <a:cubicBezTo>
                    <a:pt x="83" y="1509"/>
                    <a:pt x="82" y="1501"/>
                    <a:pt x="80" y="1494"/>
                  </a:cubicBezTo>
                  <a:cubicBezTo>
                    <a:pt x="91" y="1499"/>
                    <a:pt x="104" y="1503"/>
                    <a:pt x="116" y="1508"/>
                  </a:cubicBezTo>
                  <a:moveTo>
                    <a:pt x="84" y="1564"/>
                  </a:moveTo>
                  <a:cubicBezTo>
                    <a:pt x="101" y="1567"/>
                    <a:pt x="118" y="1570"/>
                    <a:pt x="135" y="1573"/>
                  </a:cubicBezTo>
                  <a:cubicBezTo>
                    <a:pt x="135" y="1587"/>
                    <a:pt x="134" y="1602"/>
                    <a:pt x="133" y="1617"/>
                  </a:cubicBezTo>
                  <a:cubicBezTo>
                    <a:pt x="80" y="1611"/>
                    <a:pt x="80" y="1611"/>
                    <a:pt x="80" y="1611"/>
                  </a:cubicBezTo>
                  <a:cubicBezTo>
                    <a:pt x="82" y="1595"/>
                    <a:pt x="84" y="1579"/>
                    <a:pt x="84" y="1564"/>
                  </a:cubicBezTo>
                  <a:moveTo>
                    <a:pt x="249" y="1591"/>
                  </a:moveTo>
                  <a:cubicBezTo>
                    <a:pt x="284" y="1595"/>
                    <a:pt x="284" y="1595"/>
                    <a:pt x="284" y="1595"/>
                  </a:cubicBezTo>
                  <a:cubicBezTo>
                    <a:pt x="285" y="1607"/>
                    <a:pt x="285" y="1621"/>
                    <a:pt x="285" y="1636"/>
                  </a:cubicBezTo>
                  <a:cubicBezTo>
                    <a:pt x="249" y="1631"/>
                    <a:pt x="249" y="1631"/>
                    <a:pt x="249" y="1631"/>
                  </a:cubicBezTo>
                  <a:cubicBezTo>
                    <a:pt x="250" y="1617"/>
                    <a:pt x="250" y="1603"/>
                    <a:pt x="249" y="1591"/>
                  </a:cubicBezTo>
                  <a:moveTo>
                    <a:pt x="285" y="1641"/>
                  </a:moveTo>
                  <a:cubicBezTo>
                    <a:pt x="284" y="1652"/>
                    <a:pt x="284" y="1664"/>
                    <a:pt x="282" y="1676"/>
                  </a:cubicBezTo>
                  <a:cubicBezTo>
                    <a:pt x="245" y="1673"/>
                    <a:pt x="245" y="1673"/>
                    <a:pt x="245" y="1673"/>
                  </a:cubicBezTo>
                  <a:cubicBezTo>
                    <a:pt x="246" y="1661"/>
                    <a:pt x="248" y="1649"/>
                    <a:pt x="248" y="1637"/>
                  </a:cubicBezTo>
                  <a:cubicBezTo>
                    <a:pt x="285" y="1641"/>
                    <a:pt x="285" y="1641"/>
                    <a:pt x="285" y="1641"/>
                  </a:cubicBezTo>
                  <a:moveTo>
                    <a:pt x="281" y="1681"/>
                  </a:moveTo>
                  <a:cubicBezTo>
                    <a:pt x="280" y="1692"/>
                    <a:pt x="278" y="1704"/>
                    <a:pt x="275" y="1715"/>
                  </a:cubicBezTo>
                  <a:cubicBezTo>
                    <a:pt x="238" y="1714"/>
                    <a:pt x="238" y="1714"/>
                    <a:pt x="238" y="1714"/>
                  </a:cubicBezTo>
                  <a:cubicBezTo>
                    <a:pt x="240" y="1703"/>
                    <a:pt x="242" y="1691"/>
                    <a:pt x="244" y="1679"/>
                  </a:cubicBezTo>
                  <a:cubicBezTo>
                    <a:pt x="281" y="1681"/>
                    <a:pt x="281" y="1681"/>
                    <a:pt x="281" y="1681"/>
                  </a:cubicBezTo>
                  <a:moveTo>
                    <a:pt x="242" y="1630"/>
                  </a:moveTo>
                  <a:cubicBezTo>
                    <a:pt x="195" y="1625"/>
                    <a:pt x="195" y="1625"/>
                    <a:pt x="195" y="1625"/>
                  </a:cubicBezTo>
                  <a:cubicBezTo>
                    <a:pt x="196" y="1610"/>
                    <a:pt x="196" y="1596"/>
                    <a:pt x="196" y="1583"/>
                  </a:cubicBezTo>
                  <a:cubicBezTo>
                    <a:pt x="211" y="1585"/>
                    <a:pt x="227" y="1588"/>
                    <a:pt x="242" y="1590"/>
                  </a:cubicBezTo>
                  <a:cubicBezTo>
                    <a:pt x="243" y="1602"/>
                    <a:pt x="243" y="1616"/>
                    <a:pt x="242" y="1630"/>
                  </a:cubicBezTo>
                  <a:moveTo>
                    <a:pt x="242" y="1636"/>
                  </a:moveTo>
                  <a:cubicBezTo>
                    <a:pt x="241" y="1648"/>
                    <a:pt x="240" y="1660"/>
                    <a:pt x="238" y="1673"/>
                  </a:cubicBezTo>
                  <a:cubicBezTo>
                    <a:pt x="190" y="1669"/>
                    <a:pt x="190" y="1669"/>
                    <a:pt x="190" y="1669"/>
                  </a:cubicBezTo>
                  <a:cubicBezTo>
                    <a:pt x="192" y="1657"/>
                    <a:pt x="193" y="1644"/>
                    <a:pt x="194" y="1631"/>
                  </a:cubicBezTo>
                  <a:cubicBezTo>
                    <a:pt x="242" y="1636"/>
                    <a:pt x="242" y="1636"/>
                    <a:pt x="242" y="1636"/>
                  </a:cubicBezTo>
                  <a:moveTo>
                    <a:pt x="237" y="1678"/>
                  </a:moveTo>
                  <a:cubicBezTo>
                    <a:pt x="236" y="1691"/>
                    <a:pt x="233" y="1703"/>
                    <a:pt x="231" y="1714"/>
                  </a:cubicBezTo>
                  <a:cubicBezTo>
                    <a:pt x="181" y="1714"/>
                    <a:pt x="181" y="1714"/>
                    <a:pt x="181" y="1714"/>
                  </a:cubicBezTo>
                  <a:cubicBezTo>
                    <a:pt x="184" y="1702"/>
                    <a:pt x="186" y="1689"/>
                    <a:pt x="189" y="1675"/>
                  </a:cubicBezTo>
                  <a:cubicBezTo>
                    <a:pt x="237" y="1678"/>
                    <a:pt x="237" y="1678"/>
                    <a:pt x="237" y="1678"/>
                  </a:cubicBezTo>
                  <a:moveTo>
                    <a:pt x="174" y="1714"/>
                  </a:moveTo>
                  <a:cubicBezTo>
                    <a:pt x="122" y="1714"/>
                    <a:pt x="122" y="1714"/>
                    <a:pt x="122" y="1714"/>
                  </a:cubicBezTo>
                  <a:cubicBezTo>
                    <a:pt x="126" y="1701"/>
                    <a:pt x="129" y="1687"/>
                    <a:pt x="132" y="1672"/>
                  </a:cubicBezTo>
                  <a:cubicBezTo>
                    <a:pt x="182" y="1675"/>
                    <a:pt x="182" y="1675"/>
                    <a:pt x="182" y="1675"/>
                  </a:cubicBezTo>
                  <a:cubicBezTo>
                    <a:pt x="180" y="1688"/>
                    <a:pt x="177" y="1702"/>
                    <a:pt x="174" y="1714"/>
                  </a:cubicBezTo>
                  <a:moveTo>
                    <a:pt x="188" y="1624"/>
                  </a:moveTo>
                  <a:cubicBezTo>
                    <a:pt x="139" y="1618"/>
                    <a:pt x="139" y="1618"/>
                    <a:pt x="139" y="1618"/>
                  </a:cubicBezTo>
                  <a:cubicBezTo>
                    <a:pt x="141" y="1603"/>
                    <a:pt x="141" y="1588"/>
                    <a:pt x="141" y="1574"/>
                  </a:cubicBezTo>
                  <a:cubicBezTo>
                    <a:pt x="157" y="1577"/>
                    <a:pt x="173" y="1579"/>
                    <a:pt x="189" y="1582"/>
                  </a:cubicBezTo>
                  <a:cubicBezTo>
                    <a:pt x="190" y="1595"/>
                    <a:pt x="189" y="1609"/>
                    <a:pt x="188" y="1624"/>
                  </a:cubicBezTo>
                  <a:moveTo>
                    <a:pt x="188" y="1630"/>
                  </a:moveTo>
                  <a:cubicBezTo>
                    <a:pt x="187" y="1643"/>
                    <a:pt x="185" y="1656"/>
                    <a:pt x="183" y="1669"/>
                  </a:cubicBezTo>
                  <a:cubicBezTo>
                    <a:pt x="133" y="1665"/>
                    <a:pt x="133" y="1665"/>
                    <a:pt x="133" y="1665"/>
                  </a:cubicBezTo>
                  <a:cubicBezTo>
                    <a:pt x="136" y="1652"/>
                    <a:pt x="137" y="1638"/>
                    <a:pt x="139" y="1625"/>
                  </a:cubicBezTo>
                  <a:cubicBezTo>
                    <a:pt x="188" y="1630"/>
                    <a:pt x="188" y="1630"/>
                    <a:pt x="188" y="1630"/>
                  </a:cubicBezTo>
                  <a:moveTo>
                    <a:pt x="132" y="1624"/>
                  </a:moveTo>
                  <a:cubicBezTo>
                    <a:pt x="131" y="1638"/>
                    <a:pt x="129" y="1651"/>
                    <a:pt x="127" y="1665"/>
                  </a:cubicBezTo>
                  <a:cubicBezTo>
                    <a:pt x="71" y="1661"/>
                    <a:pt x="71" y="1661"/>
                    <a:pt x="71" y="1661"/>
                  </a:cubicBezTo>
                  <a:cubicBezTo>
                    <a:pt x="74" y="1647"/>
                    <a:pt x="77" y="1633"/>
                    <a:pt x="79" y="1618"/>
                  </a:cubicBezTo>
                  <a:cubicBezTo>
                    <a:pt x="132" y="1624"/>
                    <a:pt x="132" y="1624"/>
                    <a:pt x="132" y="1624"/>
                  </a:cubicBezTo>
                  <a:moveTo>
                    <a:pt x="73" y="1610"/>
                  </a:moveTo>
                  <a:cubicBezTo>
                    <a:pt x="39" y="1606"/>
                    <a:pt x="39" y="1606"/>
                    <a:pt x="39" y="1606"/>
                  </a:cubicBezTo>
                  <a:cubicBezTo>
                    <a:pt x="41" y="1589"/>
                    <a:pt x="42" y="1573"/>
                    <a:pt x="42" y="1557"/>
                  </a:cubicBezTo>
                  <a:cubicBezTo>
                    <a:pt x="54" y="1559"/>
                    <a:pt x="66" y="1561"/>
                    <a:pt x="78" y="1563"/>
                  </a:cubicBezTo>
                  <a:cubicBezTo>
                    <a:pt x="77" y="1578"/>
                    <a:pt x="76" y="1594"/>
                    <a:pt x="73" y="1610"/>
                  </a:cubicBezTo>
                  <a:moveTo>
                    <a:pt x="78" y="1557"/>
                  </a:moveTo>
                  <a:cubicBezTo>
                    <a:pt x="42" y="1551"/>
                    <a:pt x="42" y="1551"/>
                    <a:pt x="42" y="1551"/>
                  </a:cubicBezTo>
                  <a:cubicBezTo>
                    <a:pt x="42" y="1537"/>
                    <a:pt x="41" y="1524"/>
                    <a:pt x="41" y="1513"/>
                  </a:cubicBezTo>
                  <a:cubicBezTo>
                    <a:pt x="78" y="1523"/>
                    <a:pt x="78" y="1523"/>
                    <a:pt x="78" y="1523"/>
                  </a:cubicBezTo>
                  <a:cubicBezTo>
                    <a:pt x="78" y="1534"/>
                    <a:pt x="78" y="1545"/>
                    <a:pt x="78" y="1557"/>
                  </a:cubicBezTo>
                  <a:moveTo>
                    <a:pt x="73" y="1491"/>
                  </a:moveTo>
                  <a:cubicBezTo>
                    <a:pt x="74" y="1498"/>
                    <a:pt x="76" y="1507"/>
                    <a:pt x="77" y="1516"/>
                  </a:cubicBezTo>
                  <a:cubicBezTo>
                    <a:pt x="40" y="1505"/>
                    <a:pt x="40" y="1505"/>
                    <a:pt x="40" y="1505"/>
                  </a:cubicBezTo>
                  <a:cubicBezTo>
                    <a:pt x="38" y="1493"/>
                    <a:pt x="37" y="1483"/>
                    <a:pt x="34" y="1476"/>
                  </a:cubicBezTo>
                  <a:cubicBezTo>
                    <a:pt x="44" y="1480"/>
                    <a:pt x="57" y="1485"/>
                    <a:pt x="73" y="1491"/>
                  </a:cubicBezTo>
                  <a:moveTo>
                    <a:pt x="31" y="1658"/>
                  </a:moveTo>
                  <a:cubicBezTo>
                    <a:pt x="34" y="1644"/>
                    <a:pt x="36" y="1629"/>
                    <a:pt x="38" y="1614"/>
                  </a:cubicBezTo>
                  <a:cubicBezTo>
                    <a:pt x="72" y="1617"/>
                    <a:pt x="72" y="1617"/>
                    <a:pt x="72" y="1617"/>
                  </a:cubicBezTo>
                  <a:cubicBezTo>
                    <a:pt x="70" y="1632"/>
                    <a:pt x="67" y="1647"/>
                    <a:pt x="64" y="1661"/>
                  </a:cubicBezTo>
                  <a:cubicBezTo>
                    <a:pt x="31" y="1658"/>
                    <a:pt x="31" y="1658"/>
                    <a:pt x="31" y="1658"/>
                  </a:cubicBezTo>
                  <a:moveTo>
                    <a:pt x="56" y="1713"/>
                  </a:moveTo>
                  <a:cubicBezTo>
                    <a:pt x="61" y="1700"/>
                    <a:pt x="65" y="1685"/>
                    <a:pt x="69" y="1668"/>
                  </a:cubicBezTo>
                  <a:cubicBezTo>
                    <a:pt x="125" y="1672"/>
                    <a:pt x="125" y="1672"/>
                    <a:pt x="125" y="1672"/>
                  </a:cubicBezTo>
                  <a:cubicBezTo>
                    <a:pt x="122" y="1686"/>
                    <a:pt x="119" y="1700"/>
                    <a:pt x="115" y="1714"/>
                  </a:cubicBezTo>
                  <a:cubicBezTo>
                    <a:pt x="56" y="1713"/>
                    <a:pt x="56" y="1713"/>
                    <a:pt x="56" y="1713"/>
                  </a:cubicBezTo>
                  <a:moveTo>
                    <a:pt x="163" y="1748"/>
                  </a:moveTo>
                  <a:cubicBezTo>
                    <a:pt x="145" y="1748"/>
                    <a:pt x="128" y="1748"/>
                    <a:pt x="111" y="1748"/>
                  </a:cubicBezTo>
                  <a:cubicBezTo>
                    <a:pt x="114" y="1739"/>
                    <a:pt x="118" y="1730"/>
                    <a:pt x="121" y="1719"/>
                  </a:cubicBezTo>
                  <a:cubicBezTo>
                    <a:pt x="172" y="1719"/>
                    <a:pt x="172" y="1719"/>
                    <a:pt x="172" y="1719"/>
                  </a:cubicBezTo>
                  <a:cubicBezTo>
                    <a:pt x="169" y="1729"/>
                    <a:pt x="166" y="1739"/>
                    <a:pt x="163" y="1748"/>
                  </a:cubicBezTo>
                  <a:moveTo>
                    <a:pt x="222" y="1747"/>
                  </a:moveTo>
                  <a:cubicBezTo>
                    <a:pt x="206" y="1747"/>
                    <a:pt x="189" y="1748"/>
                    <a:pt x="171" y="1748"/>
                  </a:cubicBezTo>
                  <a:cubicBezTo>
                    <a:pt x="174" y="1739"/>
                    <a:pt x="177" y="1729"/>
                    <a:pt x="179" y="1720"/>
                  </a:cubicBezTo>
                  <a:cubicBezTo>
                    <a:pt x="229" y="1720"/>
                    <a:pt x="229" y="1720"/>
                    <a:pt x="229" y="1720"/>
                  </a:cubicBezTo>
                  <a:cubicBezTo>
                    <a:pt x="227" y="1729"/>
                    <a:pt x="225" y="1738"/>
                    <a:pt x="222" y="1747"/>
                  </a:cubicBezTo>
                  <a:moveTo>
                    <a:pt x="261" y="1776"/>
                  </a:moveTo>
                  <a:cubicBezTo>
                    <a:pt x="251" y="1771"/>
                    <a:pt x="242" y="1765"/>
                    <a:pt x="234" y="1756"/>
                  </a:cubicBezTo>
                  <a:cubicBezTo>
                    <a:pt x="238" y="1756"/>
                    <a:pt x="242" y="1756"/>
                    <a:pt x="246" y="1755"/>
                  </a:cubicBezTo>
                  <a:cubicBezTo>
                    <a:pt x="261" y="1776"/>
                    <a:pt x="261" y="1776"/>
                    <a:pt x="261" y="1776"/>
                  </a:cubicBezTo>
                  <a:moveTo>
                    <a:pt x="266" y="1747"/>
                  </a:moveTo>
                  <a:cubicBezTo>
                    <a:pt x="256" y="1747"/>
                    <a:pt x="243" y="1747"/>
                    <a:pt x="229" y="1747"/>
                  </a:cubicBezTo>
                  <a:cubicBezTo>
                    <a:pt x="232" y="1738"/>
                    <a:pt x="234" y="1729"/>
                    <a:pt x="236" y="1720"/>
                  </a:cubicBezTo>
                  <a:cubicBezTo>
                    <a:pt x="274" y="1720"/>
                    <a:pt x="274" y="1720"/>
                    <a:pt x="274" y="1720"/>
                  </a:cubicBezTo>
                  <a:cubicBezTo>
                    <a:pt x="272" y="1729"/>
                    <a:pt x="269" y="1738"/>
                    <a:pt x="266" y="1747"/>
                  </a:cubicBezTo>
                  <a:moveTo>
                    <a:pt x="291" y="1746"/>
                  </a:moveTo>
                  <a:cubicBezTo>
                    <a:pt x="286" y="1746"/>
                    <a:pt x="281" y="1746"/>
                    <a:pt x="274" y="1746"/>
                  </a:cubicBezTo>
                  <a:cubicBezTo>
                    <a:pt x="276" y="1738"/>
                    <a:pt x="279" y="1729"/>
                    <a:pt x="281" y="1720"/>
                  </a:cubicBezTo>
                  <a:cubicBezTo>
                    <a:pt x="306" y="1720"/>
                    <a:pt x="306" y="1720"/>
                    <a:pt x="306" y="1720"/>
                  </a:cubicBezTo>
                  <a:cubicBezTo>
                    <a:pt x="302" y="1729"/>
                    <a:pt x="297" y="1738"/>
                    <a:pt x="291" y="1746"/>
                  </a:cubicBezTo>
                  <a:moveTo>
                    <a:pt x="308" y="1715"/>
                  </a:moveTo>
                  <a:cubicBezTo>
                    <a:pt x="282" y="1715"/>
                    <a:pt x="282" y="1715"/>
                    <a:pt x="282" y="1715"/>
                  </a:cubicBezTo>
                  <a:cubicBezTo>
                    <a:pt x="285" y="1704"/>
                    <a:pt x="287" y="1693"/>
                    <a:pt x="288" y="1681"/>
                  </a:cubicBezTo>
                  <a:cubicBezTo>
                    <a:pt x="317" y="1683"/>
                    <a:pt x="317" y="1683"/>
                    <a:pt x="317" y="1683"/>
                  </a:cubicBezTo>
                  <a:cubicBezTo>
                    <a:pt x="315" y="1694"/>
                    <a:pt x="312" y="1705"/>
                    <a:pt x="308" y="1715"/>
                  </a:cubicBezTo>
                  <a:moveTo>
                    <a:pt x="318" y="1678"/>
                  </a:moveTo>
                  <a:cubicBezTo>
                    <a:pt x="289" y="1676"/>
                    <a:pt x="289" y="1676"/>
                    <a:pt x="289" y="1676"/>
                  </a:cubicBezTo>
                  <a:cubicBezTo>
                    <a:pt x="290" y="1665"/>
                    <a:pt x="291" y="1653"/>
                    <a:pt x="291" y="1642"/>
                  </a:cubicBezTo>
                  <a:cubicBezTo>
                    <a:pt x="321" y="1645"/>
                    <a:pt x="321" y="1645"/>
                    <a:pt x="321" y="1645"/>
                  </a:cubicBezTo>
                  <a:cubicBezTo>
                    <a:pt x="320" y="1656"/>
                    <a:pt x="319" y="1667"/>
                    <a:pt x="318" y="1678"/>
                  </a:cubicBezTo>
                  <a:moveTo>
                    <a:pt x="292" y="1636"/>
                  </a:moveTo>
                  <a:cubicBezTo>
                    <a:pt x="292" y="1622"/>
                    <a:pt x="292" y="1608"/>
                    <a:pt x="290" y="1595"/>
                  </a:cubicBezTo>
                  <a:cubicBezTo>
                    <a:pt x="318" y="1599"/>
                    <a:pt x="318" y="1599"/>
                    <a:pt x="318" y="1599"/>
                  </a:cubicBezTo>
                  <a:cubicBezTo>
                    <a:pt x="320" y="1612"/>
                    <a:pt x="321" y="1626"/>
                    <a:pt x="321" y="1640"/>
                  </a:cubicBezTo>
                  <a:cubicBezTo>
                    <a:pt x="292" y="1636"/>
                    <a:pt x="292" y="1636"/>
                    <a:pt x="292" y="1636"/>
                  </a:cubicBezTo>
                  <a:moveTo>
                    <a:pt x="522" y="1530"/>
                  </a:moveTo>
                  <a:cubicBezTo>
                    <a:pt x="525" y="1531"/>
                    <a:pt x="528" y="1531"/>
                    <a:pt x="531" y="1532"/>
                  </a:cubicBezTo>
                  <a:cubicBezTo>
                    <a:pt x="530" y="1537"/>
                    <a:pt x="526" y="1542"/>
                    <a:pt x="522" y="1545"/>
                  </a:cubicBezTo>
                  <a:cubicBezTo>
                    <a:pt x="522" y="1530"/>
                    <a:pt x="522" y="1530"/>
                    <a:pt x="522" y="1530"/>
                  </a:cubicBezTo>
                  <a:moveTo>
                    <a:pt x="514" y="1529"/>
                  </a:moveTo>
                  <a:cubicBezTo>
                    <a:pt x="516" y="1529"/>
                    <a:pt x="518" y="1529"/>
                    <a:pt x="520" y="1530"/>
                  </a:cubicBezTo>
                  <a:cubicBezTo>
                    <a:pt x="519" y="1547"/>
                    <a:pt x="519" y="1547"/>
                    <a:pt x="519" y="1547"/>
                  </a:cubicBezTo>
                  <a:cubicBezTo>
                    <a:pt x="517" y="1548"/>
                    <a:pt x="515" y="1549"/>
                    <a:pt x="513" y="1550"/>
                  </a:cubicBezTo>
                  <a:cubicBezTo>
                    <a:pt x="514" y="1529"/>
                    <a:pt x="514" y="1529"/>
                    <a:pt x="514" y="1529"/>
                  </a:cubicBezTo>
                  <a:moveTo>
                    <a:pt x="505" y="1527"/>
                  </a:moveTo>
                  <a:cubicBezTo>
                    <a:pt x="507" y="1527"/>
                    <a:pt x="510" y="1528"/>
                    <a:pt x="512" y="1528"/>
                  </a:cubicBezTo>
                  <a:cubicBezTo>
                    <a:pt x="511" y="1550"/>
                    <a:pt x="511" y="1550"/>
                    <a:pt x="511" y="1550"/>
                  </a:cubicBezTo>
                  <a:cubicBezTo>
                    <a:pt x="509" y="1551"/>
                    <a:pt x="507" y="1551"/>
                    <a:pt x="504" y="1551"/>
                  </a:cubicBezTo>
                  <a:cubicBezTo>
                    <a:pt x="505" y="1527"/>
                    <a:pt x="505" y="1527"/>
                    <a:pt x="505" y="1527"/>
                  </a:cubicBezTo>
                  <a:moveTo>
                    <a:pt x="497" y="1525"/>
                  </a:moveTo>
                  <a:cubicBezTo>
                    <a:pt x="499" y="1526"/>
                    <a:pt x="501" y="1526"/>
                    <a:pt x="503" y="1526"/>
                  </a:cubicBezTo>
                  <a:cubicBezTo>
                    <a:pt x="502" y="1551"/>
                    <a:pt x="502" y="1551"/>
                    <a:pt x="502" y="1551"/>
                  </a:cubicBezTo>
                  <a:cubicBezTo>
                    <a:pt x="501" y="1551"/>
                    <a:pt x="500" y="1550"/>
                    <a:pt x="499" y="1550"/>
                  </a:cubicBezTo>
                  <a:cubicBezTo>
                    <a:pt x="498" y="1550"/>
                    <a:pt x="497" y="1550"/>
                    <a:pt x="496" y="1549"/>
                  </a:cubicBezTo>
                  <a:cubicBezTo>
                    <a:pt x="497" y="1525"/>
                    <a:pt x="497" y="1525"/>
                    <a:pt x="497" y="1525"/>
                  </a:cubicBezTo>
                  <a:moveTo>
                    <a:pt x="488" y="1523"/>
                  </a:moveTo>
                  <a:cubicBezTo>
                    <a:pt x="490" y="1524"/>
                    <a:pt x="492" y="1524"/>
                    <a:pt x="495" y="1525"/>
                  </a:cubicBezTo>
                  <a:cubicBezTo>
                    <a:pt x="494" y="1548"/>
                    <a:pt x="494" y="1548"/>
                    <a:pt x="494" y="1548"/>
                  </a:cubicBezTo>
                  <a:cubicBezTo>
                    <a:pt x="491" y="1547"/>
                    <a:pt x="489" y="1546"/>
                    <a:pt x="488" y="1544"/>
                  </a:cubicBezTo>
                  <a:cubicBezTo>
                    <a:pt x="488" y="1523"/>
                    <a:pt x="488" y="1523"/>
                    <a:pt x="488" y="1523"/>
                  </a:cubicBezTo>
                  <a:moveTo>
                    <a:pt x="479" y="1521"/>
                  </a:moveTo>
                  <a:cubicBezTo>
                    <a:pt x="481" y="1521"/>
                    <a:pt x="484" y="1522"/>
                    <a:pt x="486" y="1523"/>
                  </a:cubicBezTo>
                  <a:cubicBezTo>
                    <a:pt x="485" y="1542"/>
                    <a:pt x="485" y="1542"/>
                    <a:pt x="485" y="1542"/>
                  </a:cubicBezTo>
                  <a:cubicBezTo>
                    <a:pt x="480" y="1537"/>
                    <a:pt x="477" y="1529"/>
                    <a:pt x="479" y="1521"/>
                  </a:cubicBezTo>
                  <a:moveTo>
                    <a:pt x="458" y="1549"/>
                  </a:moveTo>
                  <a:cubicBezTo>
                    <a:pt x="460" y="1515"/>
                    <a:pt x="460" y="1515"/>
                    <a:pt x="460" y="1515"/>
                  </a:cubicBezTo>
                  <a:cubicBezTo>
                    <a:pt x="464" y="1516"/>
                    <a:pt x="468" y="1518"/>
                    <a:pt x="472" y="1519"/>
                  </a:cubicBezTo>
                  <a:cubicBezTo>
                    <a:pt x="468" y="1536"/>
                    <a:pt x="481" y="1557"/>
                    <a:pt x="498" y="1561"/>
                  </a:cubicBezTo>
                  <a:cubicBezTo>
                    <a:pt x="516" y="1565"/>
                    <a:pt x="535" y="1551"/>
                    <a:pt x="538" y="1533"/>
                  </a:cubicBezTo>
                  <a:cubicBezTo>
                    <a:pt x="545" y="1534"/>
                    <a:pt x="551" y="1535"/>
                    <a:pt x="558" y="1537"/>
                  </a:cubicBezTo>
                  <a:cubicBezTo>
                    <a:pt x="557" y="1575"/>
                    <a:pt x="557" y="1575"/>
                    <a:pt x="557" y="1575"/>
                  </a:cubicBezTo>
                  <a:cubicBezTo>
                    <a:pt x="524" y="1577"/>
                    <a:pt x="490" y="1588"/>
                    <a:pt x="462" y="1608"/>
                  </a:cubicBezTo>
                  <a:cubicBezTo>
                    <a:pt x="165" y="1570"/>
                    <a:pt x="165" y="1570"/>
                    <a:pt x="165" y="1570"/>
                  </a:cubicBezTo>
                  <a:cubicBezTo>
                    <a:pt x="143" y="1567"/>
                    <a:pt x="124" y="1560"/>
                    <a:pt x="125" y="1531"/>
                  </a:cubicBezTo>
                  <a:cubicBezTo>
                    <a:pt x="129" y="1400"/>
                    <a:pt x="129" y="1400"/>
                    <a:pt x="129" y="1400"/>
                  </a:cubicBezTo>
                  <a:cubicBezTo>
                    <a:pt x="130" y="1371"/>
                    <a:pt x="138" y="1354"/>
                    <a:pt x="176" y="1357"/>
                  </a:cubicBezTo>
                  <a:cubicBezTo>
                    <a:pt x="349" y="1373"/>
                    <a:pt x="349" y="1373"/>
                    <a:pt x="349" y="1373"/>
                  </a:cubicBezTo>
                  <a:cubicBezTo>
                    <a:pt x="350" y="1380"/>
                    <a:pt x="351" y="1387"/>
                    <a:pt x="352" y="1393"/>
                  </a:cubicBezTo>
                  <a:cubicBezTo>
                    <a:pt x="188" y="1373"/>
                    <a:pt x="188" y="1373"/>
                    <a:pt x="188" y="1373"/>
                  </a:cubicBezTo>
                  <a:cubicBezTo>
                    <a:pt x="156" y="1370"/>
                    <a:pt x="146" y="1386"/>
                    <a:pt x="146" y="1411"/>
                  </a:cubicBezTo>
                  <a:cubicBezTo>
                    <a:pt x="146" y="1522"/>
                    <a:pt x="146" y="1522"/>
                    <a:pt x="146" y="1522"/>
                  </a:cubicBezTo>
                  <a:cubicBezTo>
                    <a:pt x="147" y="1546"/>
                    <a:pt x="160" y="1549"/>
                    <a:pt x="179" y="1551"/>
                  </a:cubicBezTo>
                  <a:cubicBezTo>
                    <a:pt x="418" y="1581"/>
                    <a:pt x="418" y="1581"/>
                    <a:pt x="418" y="1581"/>
                  </a:cubicBezTo>
                  <a:cubicBezTo>
                    <a:pt x="437" y="1584"/>
                    <a:pt x="456" y="1574"/>
                    <a:pt x="458" y="1549"/>
                  </a:cubicBezTo>
                  <a:moveTo>
                    <a:pt x="374" y="1450"/>
                  </a:moveTo>
                  <a:cubicBezTo>
                    <a:pt x="391" y="1479"/>
                    <a:pt x="417" y="1497"/>
                    <a:pt x="447" y="1510"/>
                  </a:cubicBezTo>
                  <a:cubicBezTo>
                    <a:pt x="447" y="1545"/>
                    <a:pt x="447" y="1545"/>
                    <a:pt x="447" y="1545"/>
                  </a:cubicBezTo>
                  <a:cubicBezTo>
                    <a:pt x="447" y="1551"/>
                    <a:pt x="445" y="1556"/>
                    <a:pt x="443" y="1560"/>
                  </a:cubicBezTo>
                  <a:cubicBezTo>
                    <a:pt x="434" y="1546"/>
                    <a:pt x="425" y="1533"/>
                    <a:pt x="419" y="1525"/>
                  </a:cubicBezTo>
                  <a:cubicBezTo>
                    <a:pt x="424" y="1535"/>
                    <a:pt x="432" y="1549"/>
                    <a:pt x="440" y="1564"/>
                  </a:cubicBezTo>
                  <a:cubicBezTo>
                    <a:pt x="438" y="1567"/>
                    <a:pt x="434" y="1569"/>
                    <a:pt x="431" y="1571"/>
                  </a:cubicBezTo>
                  <a:cubicBezTo>
                    <a:pt x="420" y="1553"/>
                    <a:pt x="408" y="1535"/>
                    <a:pt x="400" y="1525"/>
                  </a:cubicBezTo>
                  <a:cubicBezTo>
                    <a:pt x="407" y="1537"/>
                    <a:pt x="416" y="1554"/>
                    <a:pt x="427" y="1573"/>
                  </a:cubicBezTo>
                  <a:cubicBezTo>
                    <a:pt x="422" y="1574"/>
                    <a:pt x="418" y="1574"/>
                    <a:pt x="414" y="1574"/>
                  </a:cubicBezTo>
                  <a:cubicBezTo>
                    <a:pt x="402" y="1555"/>
                    <a:pt x="389" y="1534"/>
                    <a:pt x="380" y="1523"/>
                  </a:cubicBezTo>
                  <a:cubicBezTo>
                    <a:pt x="387" y="1536"/>
                    <a:pt x="397" y="1554"/>
                    <a:pt x="408" y="1574"/>
                  </a:cubicBezTo>
                  <a:cubicBezTo>
                    <a:pt x="389" y="1571"/>
                    <a:pt x="389" y="1571"/>
                    <a:pt x="389" y="1571"/>
                  </a:cubicBezTo>
                  <a:cubicBezTo>
                    <a:pt x="378" y="1553"/>
                    <a:pt x="366" y="1535"/>
                    <a:pt x="359" y="1524"/>
                  </a:cubicBezTo>
                  <a:cubicBezTo>
                    <a:pt x="365" y="1536"/>
                    <a:pt x="374" y="1553"/>
                    <a:pt x="384" y="1570"/>
                  </a:cubicBezTo>
                  <a:cubicBezTo>
                    <a:pt x="366" y="1568"/>
                    <a:pt x="366" y="1568"/>
                    <a:pt x="366" y="1568"/>
                  </a:cubicBezTo>
                  <a:cubicBezTo>
                    <a:pt x="357" y="1553"/>
                    <a:pt x="347" y="1539"/>
                    <a:pt x="341" y="1530"/>
                  </a:cubicBezTo>
                  <a:cubicBezTo>
                    <a:pt x="346" y="1540"/>
                    <a:pt x="353" y="1553"/>
                    <a:pt x="361" y="1568"/>
                  </a:cubicBezTo>
                  <a:cubicBezTo>
                    <a:pt x="342" y="1565"/>
                    <a:pt x="342" y="1565"/>
                    <a:pt x="342" y="1565"/>
                  </a:cubicBezTo>
                  <a:cubicBezTo>
                    <a:pt x="333" y="1551"/>
                    <a:pt x="325" y="1538"/>
                    <a:pt x="319" y="1529"/>
                  </a:cubicBezTo>
                  <a:cubicBezTo>
                    <a:pt x="323" y="1539"/>
                    <a:pt x="330" y="1551"/>
                    <a:pt x="338" y="1565"/>
                  </a:cubicBezTo>
                  <a:cubicBezTo>
                    <a:pt x="321" y="1562"/>
                    <a:pt x="321" y="1562"/>
                    <a:pt x="321" y="1562"/>
                  </a:cubicBezTo>
                  <a:cubicBezTo>
                    <a:pt x="312" y="1549"/>
                    <a:pt x="304" y="1537"/>
                    <a:pt x="299" y="1529"/>
                  </a:cubicBezTo>
                  <a:cubicBezTo>
                    <a:pt x="303" y="1538"/>
                    <a:pt x="309" y="1549"/>
                    <a:pt x="316" y="1562"/>
                  </a:cubicBezTo>
                  <a:cubicBezTo>
                    <a:pt x="300" y="1560"/>
                    <a:pt x="300" y="1560"/>
                    <a:pt x="300" y="1560"/>
                  </a:cubicBezTo>
                  <a:cubicBezTo>
                    <a:pt x="291" y="1546"/>
                    <a:pt x="283" y="1533"/>
                    <a:pt x="277" y="1524"/>
                  </a:cubicBezTo>
                  <a:cubicBezTo>
                    <a:pt x="281" y="1534"/>
                    <a:pt x="288" y="1546"/>
                    <a:pt x="295" y="1559"/>
                  </a:cubicBezTo>
                  <a:cubicBezTo>
                    <a:pt x="253" y="1554"/>
                    <a:pt x="253" y="1554"/>
                    <a:pt x="253" y="1554"/>
                  </a:cubicBezTo>
                  <a:cubicBezTo>
                    <a:pt x="243" y="1538"/>
                    <a:pt x="233" y="1522"/>
                    <a:pt x="226" y="1513"/>
                  </a:cubicBezTo>
                  <a:cubicBezTo>
                    <a:pt x="231" y="1523"/>
                    <a:pt x="239" y="1538"/>
                    <a:pt x="248" y="1553"/>
                  </a:cubicBezTo>
                  <a:cubicBezTo>
                    <a:pt x="230" y="1551"/>
                    <a:pt x="230" y="1551"/>
                    <a:pt x="230" y="1551"/>
                  </a:cubicBezTo>
                  <a:cubicBezTo>
                    <a:pt x="220" y="1534"/>
                    <a:pt x="209" y="1518"/>
                    <a:pt x="202" y="1509"/>
                  </a:cubicBezTo>
                  <a:cubicBezTo>
                    <a:pt x="208" y="1520"/>
                    <a:pt x="216" y="1534"/>
                    <a:pt x="225" y="1550"/>
                  </a:cubicBezTo>
                  <a:cubicBezTo>
                    <a:pt x="207" y="1548"/>
                    <a:pt x="207" y="1548"/>
                    <a:pt x="207" y="1548"/>
                  </a:cubicBezTo>
                  <a:cubicBezTo>
                    <a:pt x="196" y="1530"/>
                    <a:pt x="184" y="1512"/>
                    <a:pt x="177" y="1502"/>
                  </a:cubicBezTo>
                  <a:cubicBezTo>
                    <a:pt x="183" y="1514"/>
                    <a:pt x="192" y="1530"/>
                    <a:pt x="201" y="1547"/>
                  </a:cubicBezTo>
                  <a:cubicBezTo>
                    <a:pt x="185" y="1545"/>
                    <a:pt x="185" y="1545"/>
                    <a:pt x="185" y="1545"/>
                  </a:cubicBezTo>
                  <a:cubicBezTo>
                    <a:pt x="168" y="1543"/>
                    <a:pt x="156" y="1540"/>
                    <a:pt x="156" y="1518"/>
                  </a:cubicBezTo>
                  <a:cubicBezTo>
                    <a:pt x="154" y="1419"/>
                    <a:pt x="154" y="1419"/>
                    <a:pt x="154" y="1419"/>
                  </a:cubicBezTo>
                  <a:cubicBezTo>
                    <a:pt x="154" y="1396"/>
                    <a:pt x="165" y="1381"/>
                    <a:pt x="193" y="1384"/>
                  </a:cubicBezTo>
                  <a:cubicBezTo>
                    <a:pt x="354" y="1404"/>
                    <a:pt x="354" y="1404"/>
                    <a:pt x="354" y="1404"/>
                  </a:cubicBezTo>
                  <a:cubicBezTo>
                    <a:pt x="359" y="1421"/>
                    <a:pt x="366" y="1437"/>
                    <a:pt x="374" y="1450"/>
                  </a:cubicBezTo>
                  <a:moveTo>
                    <a:pt x="350" y="1337"/>
                  </a:moveTo>
                  <a:cubicBezTo>
                    <a:pt x="346" y="1347"/>
                    <a:pt x="341" y="1356"/>
                    <a:pt x="335" y="1364"/>
                  </a:cubicBezTo>
                  <a:cubicBezTo>
                    <a:pt x="305" y="1361"/>
                    <a:pt x="305" y="1361"/>
                    <a:pt x="305" y="1361"/>
                  </a:cubicBezTo>
                  <a:cubicBezTo>
                    <a:pt x="334" y="1333"/>
                    <a:pt x="352" y="1292"/>
                    <a:pt x="345" y="1261"/>
                  </a:cubicBezTo>
                  <a:cubicBezTo>
                    <a:pt x="317" y="1251"/>
                    <a:pt x="317" y="1251"/>
                    <a:pt x="317" y="1251"/>
                  </a:cubicBezTo>
                  <a:cubicBezTo>
                    <a:pt x="318" y="1265"/>
                    <a:pt x="312" y="1290"/>
                    <a:pt x="295" y="1311"/>
                  </a:cubicBezTo>
                  <a:cubicBezTo>
                    <a:pt x="287" y="1306"/>
                    <a:pt x="282" y="1300"/>
                    <a:pt x="279" y="1292"/>
                  </a:cubicBezTo>
                  <a:cubicBezTo>
                    <a:pt x="293" y="1277"/>
                    <a:pt x="300" y="1254"/>
                    <a:pt x="292" y="1234"/>
                  </a:cubicBezTo>
                  <a:cubicBezTo>
                    <a:pt x="307" y="1227"/>
                    <a:pt x="319" y="1217"/>
                    <a:pt x="327" y="1205"/>
                  </a:cubicBezTo>
                  <a:cubicBezTo>
                    <a:pt x="333" y="1228"/>
                    <a:pt x="350" y="1247"/>
                    <a:pt x="368" y="1256"/>
                  </a:cubicBezTo>
                  <a:cubicBezTo>
                    <a:pt x="358" y="1282"/>
                    <a:pt x="352" y="1311"/>
                    <a:pt x="350" y="1337"/>
                  </a:cubicBezTo>
                  <a:moveTo>
                    <a:pt x="372" y="1249"/>
                  </a:moveTo>
                  <a:cubicBezTo>
                    <a:pt x="352" y="1239"/>
                    <a:pt x="336" y="1215"/>
                    <a:pt x="332" y="1197"/>
                  </a:cubicBezTo>
                  <a:cubicBezTo>
                    <a:pt x="337" y="1188"/>
                    <a:pt x="340" y="1177"/>
                    <a:pt x="342" y="1167"/>
                  </a:cubicBezTo>
                  <a:cubicBezTo>
                    <a:pt x="348" y="1140"/>
                    <a:pt x="339" y="1116"/>
                    <a:pt x="324" y="1097"/>
                  </a:cubicBezTo>
                  <a:cubicBezTo>
                    <a:pt x="328" y="1066"/>
                    <a:pt x="369" y="1032"/>
                    <a:pt x="398" y="988"/>
                  </a:cubicBezTo>
                  <a:cubicBezTo>
                    <a:pt x="418" y="956"/>
                    <a:pt x="445" y="911"/>
                    <a:pt x="442" y="858"/>
                  </a:cubicBezTo>
                  <a:cubicBezTo>
                    <a:pt x="447" y="860"/>
                    <a:pt x="453" y="862"/>
                    <a:pt x="458" y="863"/>
                  </a:cubicBezTo>
                  <a:cubicBezTo>
                    <a:pt x="478" y="965"/>
                    <a:pt x="370" y="1059"/>
                    <a:pt x="365" y="1082"/>
                  </a:cubicBezTo>
                  <a:cubicBezTo>
                    <a:pt x="403" y="1031"/>
                    <a:pt x="473" y="972"/>
                    <a:pt x="467" y="865"/>
                  </a:cubicBezTo>
                  <a:cubicBezTo>
                    <a:pt x="471" y="865"/>
                    <a:pt x="474" y="866"/>
                    <a:pt x="478" y="866"/>
                  </a:cubicBezTo>
                  <a:cubicBezTo>
                    <a:pt x="505" y="1038"/>
                    <a:pt x="364" y="1099"/>
                    <a:pt x="355" y="1179"/>
                  </a:cubicBezTo>
                  <a:cubicBezTo>
                    <a:pt x="352" y="1202"/>
                    <a:pt x="366" y="1219"/>
                    <a:pt x="388" y="1221"/>
                  </a:cubicBezTo>
                  <a:cubicBezTo>
                    <a:pt x="381" y="1230"/>
                    <a:pt x="376" y="1239"/>
                    <a:pt x="372" y="1249"/>
                  </a:cubicBezTo>
                  <a:moveTo>
                    <a:pt x="372" y="1151"/>
                  </a:moveTo>
                  <a:cubicBezTo>
                    <a:pt x="384" y="1168"/>
                    <a:pt x="389" y="1190"/>
                    <a:pt x="388" y="1210"/>
                  </a:cubicBezTo>
                  <a:cubicBezTo>
                    <a:pt x="364" y="1204"/>
                    <a:pt x="362" y="1175"/>
                    <a:pt x="372" y="1151"/>
                  </a:cubicBezTo>
                  <a:moveTo>
                    <a:pt x="377" y="1141"/>
                  </a:moveTo>
                  <a:cubicBezTo>
                    <a:pt x="380" y="1135"/>
                    <a:pt x="383" y="1130"/>
                    <a:pt x="388" y="1124"/>
                  </a:cubicBezTo>
                  <a:cubicBezTo>
                    <a:pt x="396" y="1137"/>
                    <a:pt x="400" y="1153"/>
                    <a:pt x="401" y="1168"/>
                  </a:cubicBezTo>
                  <a:cubicBezTo>
                    <a:pt x="394" y="1179"/>
                    <a:pt x="394" y="1179"/>
                    <a:pt x="394" y="1179"/>
                  </a:cubicBezTo>
                  <a:cubicBezTo>
                    <a:pt x="390" y="1166"/>
                    <a:pt x="384" y="1152"/>
                    <a:pt x="377" y="1141"/>
                  </a:cubicBezTo>
                  <a:moveTo>
                    <a:pt x="394" y="1188"/>
                  </a:moveTo>
                  <a:cubicBezTo>
                    <a:pt x="410" y="1167"/>
                    <a:pt x="410" y="1167"/>
                    <a:pt x="410" y="1167"/>
                  </a:cubicBezTo>
                  <a:cubicBezTo>
                    <a:pt x="471" y="1195"/>
                    <a:pt x="471" y="1195"/>
                    <a:pt x="471" y="1195"/>
                  </a:cubicBezTo>
                  <a:cubicBezTo>
                    <a:pt x="449" y="1143"/>
                    <a:pt x="449" y="1143"/>
                    <a:pt x="449" y="1143"/>
                  </a:cubicBezTo>
                  <a:cubicBezTo>
                    <a:pt x="513" y="1147"/>
                    <a:pt x="513" y="1147"/>
                    <a:pt x="513" y="1147"/>
                  </a:cubicBezTo>
                  <a:cubicBezTo>
                    <a:pt x="464" y="1097"/>
                    <a:pt x="464" y="1097"/>
                    <a:pt x="464" y="1097"/>
                  </a:cubicBezTo>
                  <a:cubicBezTo>
                    <a:pt x="482" y="1077"/>
                    <a:pt x="482" y="1077"/>
                    <a:pt x="482" y="1077"/>
                  </a:cubicBezTo>
                  <a:cubicBezTo>
                    <a:pt x="558" y="1160"/>
                    <a:pt x="558" y="1160"/>
                    <a:pt x="558" y="1160"/>
                  </a:cubicBezTo>
                  <a:cubicBezTo>
                    <a:pt x="542" y="1183"/>
                    <a:pt x="542" y="1183"/>
                    <a:pt x="542" y="1183"/>
                  </a:cubicBezTo>
                  <a:cubicBezTo>
                    <a:pt x="480" y="1171"/>
                    <a:pt x="480" y="1171"/>
                    <a:pt x="480" y="1171"/>
                  </a:cubicBezTo>
                  <a:cubicBezTo>
                    <a:pt x="512" y="1223"/>
                    <a:pt x="512" y="1223"/>
                    <a:pt x="512" y="1223"/>
                  </a:cubicBezTo>
                  <a:cubicBezTo>
                    <a:pt x="498" y="1240"/>
                    <a:pt x="498" y="1240"/>
                    <a:pt x="498" y="1240"/>
                  </a:cubicBezTo>
                  <a:cubicBezTo>
                    <a:pt x="394" y="1188"/>
                    <a:pt x="394" y="1188"/>
                    <a:pt x="394" y="1188"/>
                  </a:cubicBezTo>
                  <a:moveTo>
                    <a:pt x="487" y="1245"/>
                  </a:moveTo>
                  <a:cubicBezTo>
                    <a:pt x="492" y="1247"/>
                    <a:pt x="496" y="1249"/>
                    <a:pt x="499" y="1251"/>
                  </a:cubicBezTo>
                  <a:cubicBezTo>
                    <a:pt x="501" y="1248"/>
                    <a:pt x="505" y="1243"/>
                    <a:pt x="507" y="1238"/>
                  </a:cubicBezTo>
                  <a:cubicBezTo>
                    <a:pt x="517" y="1242"/>
                    <a:pt x="526" y="1248"/>
                    <a:pt x="533" y="1257"/>
                  </a:cubicBezTo>
                  <a:cubicBezTo>
                    <a:pt x="529" y="1264"/>
                    <a:pt x="526" y="1270"/>
                    <a:pt x="523" y="1277"/>
                  </a:cubicBezTo>
                  <a:cubicBezTo>
                    <a:pt x="509" y="1270"/>
                    <a:pt x="492" y="1267"/>
                    <a:pt x="473" y="1273"/>
                  </a:cubicBezTo>
                  <a:cubicBezTo>
                    <a:pt x="477" y="1263"/>
                    <a:pt x="482" y="1254"/>
                    <a:pt x="487" y="1245"/>
                  </a:cubicBezTo>
                  <a:moveTo>
                    <a:pt x="471" y="1279"/>
                  </a:moveTo>
                  <a:cubicBezTo>
                    <a:pt x="489" y="1274"/>
                    <a:pt x="506" y="1277"/>
                    <a:pt x="521" y="1284"/>
                  </a:cubicBezTo>
                  <a:cubicBezTo>
                    <a:pt x="519" y="1293"/>
                    <a:pt x="518" y="1302"/>
                    <a:pt x="518" y="1311"/>
                  </a:cubicBezTo>
                  <a:cubicBezTo>
                    <a:pt x="500" y="1310"/>
                    <a:pt x="481" y="1315"/>
                    <a:pt x="466" y="1328"/>
                  </a:cubicBezTo>
                  <a:cubicBezTo>
                    <a:pt x="465" y="1312"/>
                    <a:pt x="467" y="1295"/>
                    <a:pt x="471" y="1279"/>
                  </a:cubicBezTo>
                  <a:moveTo>
                    <a:pt x="466" y="1336"/>
                  </a:moveTo>
                  <a:cubicBezTo>
                    <a:pt x="481" y="1322"/>
                    <a:pt x="500" y="1316"/>
                    <a:pt x="519" y="1317"/>
                  </a:cubicBezTo>
                  <a:cubicBezTo>
                    <a:pt x="520" y="1325"/>
                    <a:pt x="523" y="1334"/>
                    <a:pt x="527" y="1342"/>
                  </a:cubicBezTo>
                  <a:cubicBezTo>
                    <a:pt x="508" y="1346"/>
                    <a:pt x="489" y="1356"/>
                    <a:pt x="476" y="1374"/>
                  </a:cubicBezTo>
                  <a:cubicBezTo>
                    <a:pt x="471" y="1362"/>
                    <a:pt x="468" y="1349"/>
                    <a:pt x="466" y="1336"/>
                  </a:cubicBezTo>
                  <a:moveTo>
                    <a:pt x="479" y="1381"/>
                  </a:moveTo>
                  <a:cubicBezTo>
                    <a:pt x="491" y="1362"/>
                    <a:pt x="510" y="1352"/>
                    <a:pt x="530" y="1348"/>
                  </a:cubicBezTo>
                  <a:cubicBezTo>
                    <a:pt x="536" y="1357"/>
                    <a:pt x="543" y="1365"/>
                    <a:pt x="551" y="1372"/>
                  </a:cubicBezTo>
                  <a:cubicBezTo>
                    <a:pt x="534" y="1381"/>
                    <a:pt x="517" y="1398"/>
                    <a:pt x="511" y="1421"/>
                  </a:cubicBezTo>
                  <a:cubicBezTo>
                    <a:pt x="497" y="1409"/>
                    <a:pt x="487" y="1396"/>
                    <a:pt x="479" y="1381"/>
                  </a:cubicBezTo>
                  <a:moveTo>
                    <a:pt x="557" y="1446"/>
                  </a:moveTo>
                  <a:cubicBezTo>
                    <a:pt x="541" y="1441"/>
                    <a:pt x="527" y="1433"/>
                    <a:pt x="516" y="1425"/>
                  </a:cubicBezTo>
                  <a:cubicBezTo>
                    <a:pt x="522" y="1402"/>
                    <a:pt x="538" y="1385"/>
                    <a:pt x="557" y="1376"/>
                  </a:cubicBezTo>
                  <a:cubicBezTo>
                    <a:pt x="565" y="1381"/>
                    <a:pt x="573" y="1386"/>
                    <a:pt x="583" y="1390"/>
                  </a:cubicBezTo>
                  <a:cubicBezTo>
                    <a:pt x="569" y="1403"/>
                    <a:pt x="558" y="1423"/>
                    <a:pt x="557" y="1446"/>
                  </a:cubicBezTo>
                  <a:moveTo>
                    <a:pt x="564" y="1448"/>
                  </a:moveTo>
                  <a:cubicBezTo>
                    <a:pt x="564" y="1424"/>
                    <a:pt x="574" y="1405"/>
                    <a:pt x="589" y="1392"/>
                  </a:cubicBezTo>
                  <a:cubicBezTo>
                    <a:pt x="605" y="1398"/>
                    <a:pt x="623" y="1401"/>
                    <a:pt x="644" y="1402"/>
                  </a:cubicBezTo>
                  <a:cubicBezTo>
                    <a:pt x="689" y="1422"/>
                    <a:pt x="736" y="1461"/>
                    <a:pt x="760" y="1503"/>
                  </a:cubicBezTo>
                  <a:cubicBezTo>
                    <a:pt x="752" y="1516"/>
                    <a:pt x="747" y="1531"/>
                    <a:pt x="744" y="1547"/>
                  </a:cubicBezTo>
                  <a:cubicBezTo>
                    <a:pt x="717" y="1507"/>
                    <a:pt x="666" y="1478"/>
                    <a:pt x="564" y="1448"/>
                  </a:cubicBezTo>
                  <a:moveTo>
                    <a:pt x="783" y="1768"/>
                  </a:moveTo>
                  <a:cubicBezTo>
                    <a:pt x="761" y="1744"/>
                    <a:pt x="761" y="1744"/>
                    <a:pt x="761" y="1744"/>
                  </a:cubicBezTo>
                  <a:cubicBezTo>
                    <a:pt x="760" y="1739"/>
                    <a:pt x="760" y="1739"/>
                    <a:pt x="760" y="1739"/>
                  </a:cubicBezTo>
                  <a:cubicBezTo>
                    <a:pt x="760" y="1738"/>
                    <a:pt x="761" y="1737"/>
                    <a:pt x="762" y="1735"/>
                  </a:cubicBezTo>
                  <a:cubicBezTo>
                    <a:pt x="786" y="1761"/>
                    <a:pt x="786" y="1761"/>
                    <a:pt x="786" y="1761"/>
                  </a:cubicBezTo>
                  <a:cubicBezTo>
                    <a:pt x="785" y="1763"/>
                    <a:pt x="784" y="1766"/>
                    <a:pt x="783" y="1768"/>
                  </a:cubicBezTo>
                  <a:moveTo>
                    <a:pt x="787" y="1758"/>
                  </a:moveTo>
                  <a:cubicBezTo>
                    <a:pt x="763" y="1733"/>
                    <a:pt x="763" y="1733"/>
                    <a:pt x="763" y="1733"/>
                  </a:cubicBezTo>
                  <a:cubicBezTo>
                    <a:pt x="764" y="1731"/>
                    <a:pt x="764" y="1728"/>
                    <a:pt x="765" y="1726"/>
                  </a:cubicBezTo>
                  <a:cubicBezTo>
                    <a:pt x="789" y="1751"/>
                    <a:pt x="789" y="1751"/>
                    <a:pt x="789" y="1751"/>
                  </a:cubicBezTo>
                  <a:cubicBezTo>
                    <a:pt x="788" y="1754"/>
                    <a:pt x="788" y="1756"/>
                    <a:pt x="787" y="1758"/>
                  </a:cubicBezTo>
                  <a:moveTo>
                    <a:pt x="790" y="1749"/>
                  </a:moveTo>
                  <a:cubicBezTo>
                    <a:pt x="766" y="1723"/>
                    <a:pt x="766" y="1723"/>
                    <a:pt x="766" y="1723"/>
                  </a:cubicBezTo>
                  <a:cubicBezTo>
                    <a:pt x="767" y="1721"/>
                    <a:pt x="768" y="1719"/>
                    <a:pt x="768" y="1716"/>
                  </a:cubicBezTo>
                  <a:cubicBezTo>
                    <a:pt x="793" y="1742"/>
                    <a:pt x="793" y="1742"/>
                    <a:pt x="793" y="1742"/>
                  </a:cubicBezTo>
                  <a:cubicBezTo>
                    <a:pt x="792" y="1744"/>
                    <a:pt x="791" y="1746"/>
                    <a:pt x="790" y="1749"/>
                  </a:cubicBezTo>
                  <a:moveTo>
                    <a:pt x="794" y="1739"/>
                  </a:moveTo>
                  <a:cubicBezTo>
                    <a:pt x="769" y="1714"/>
                    <a:pt x="769" y="1714"/>
                    <a:pt x="769" y="1714"/>
                  </a:cubicBezTo>
                  <a:cubicBezTo>
                    <a:pt x="770" y="1711"/>
                    <a:pt x="771" y="1709"/>
                    <a:pt x="771" y="1706"/>
                  </a:cubicBezTo>
                  <a:cubicBezTo>
                    <a:pt x="796" y="1732"/>
                    <a:pt x="796" y="1732"/>
                    <a:pt x="796" y="1732"/>
                  </a:cubicBezTo>
                  <a:cubicBezTo>
                    <a:pt x="795" y="1735"/>
                    <a:pt x="795" y="1737"/>
                    <a:pt x="794" y="1739"/>
                  </a:cubicBezTo>
                  <a:moveTo>
                    <a:pt x="797" y="1730"/>
                  </a:moveTo>
                  <a:cubicBezTo>
                    <a:pt x="772" y="1703"/>
                    <a:pt x="772" y="1703"/>
                    <a:pt x="772" y="1703"/>
                  </a:cubicBezTo>
                  <a:cubicBezTo>
                    <a:pt x="772" y="1701"/>
                    <a:pt x="773" y="1698"/>
                    <a:pt x="773" y="1695"/>
                  </a:cubicBezTo>
                  <a:cubicBezTo>
                    <a:pt x="800" y="1723"/>
                    <a:pt x="800" y="1723"/>
                    <a:pt x="800" y="1723"/>
                  </a:cubicBezTo>
                  <a:cubicBezTo>
                    <a:pt x="799" y="1725"/>
                    <a:pt x="798" y="1727"/>
                    <a:pt x="797" y="1730"/>
                  </a:cubicBezTo>
                  <a:moveTo>
                    <a:pt x="801" y="1720"/>
                  </a:moveTo>
                  <a:cubicBezTo>
                    <a:pt x="774" y="1692"/>
                    <a:pt x="774" y="1692"/>
                    <a:pt x="774" y="1692"/>
                  </a:cubicBezTo>
                  <a:cubicBezTo>
                    <a:pt x="774" y="1689"/>
                    <a:pt x="775" y="1686"/>
                    <a:pt x="775" y="1684"/>
                  </a:cubicBezTo>
                  <a:cubicBezTo>
                    <a:pt x="804" y="1713"/>
                    <a:pt x="804" y="1713"/>
                    <a:pt x="804" y="1713"/>
                  </a:cubicBezTo>
                  <a:cubicBezTo>
                    <a:pt x="803" y="1716"/>
                    <a:pt x="802" y="1718"/>
                    <a:pt x="801" y="1720"/>
                  </a:cubicBezTo>
                  <a:moveTo>
                    <a:pt x="805" y="1711"/>
                  </a:moveTo>
                  <a:cubicBezTo>
                    <a:pt x="775" y="1680"/>
                    <a:pt x="775" y="1680"/>
                    <a:pt x="775" y="1680"/>
                  </a:cubicBezTo>
                  <a:cubicBezTo>
                    <a:pt x="776" y="1676"/>
                    <a:pt x="776" y="1671"/>
                    <a:pt x="776" y="1666"/>
                  </a:cubicBezTo>
                  <a:cubicBezTo>
                    <a:pt x="778" y="1669"/>
                    <a:pt x="780" y="1672"/>
                    <a:pt x="783" y="1675"/>
                  </a:cubicBezTo>
                  <a:cubicBezTo>
                    <a:pt x="791" y="1685"/>
                    <a:pt x="799" y="1695"/>
                    <a:pt x="808" y="1704"/>
                  </a:cubicBezTo>
                  <a:cubicBezTo>
                    <a:pt x="807" y="1706"/>
                    <a:pt x="806" y="1708"/>
                    <a:pt x="805" y="1711"/>
                  </a:cubicBezTo>
                  <a:moveTo>
                    <a:pt x="788" y="1671"/>
                  </a:moveTo>
                  <a:cubicBezTo>
                    <a:pt x="755" y="1628"/>
                    <a:pt x="740" y="1568"/>
                    <a:pt x="764" y="1516"/>
                  </a:cubicBezTo>
                  <a:cubicBezTo>
                    <a:pt x="779" y="1482"/>
                    <a:pt x="833" y="1479"/>
                    <a:pt x="812" y="1529"/>
                  </a:cubicBezTo>
                  <a:cubicBezTo>
                    <a:pt x="802" y="1555"/>
                    <a:pt x="796" y="1597"/>
                    <a:pt x="827" y="1639"/>
                  </a:cubicBezTo>
                  <a:cubicBezTo>
                    <a:pt x="856" y="1678"/>
                    <a:pt x="900" y="1688"/>
                    <a:pt x="934" y="1678"/>
                  </a:cubicBezTo>
                  <a:cubicBezTo>
                    <a:pt x="978" y="1665"/>
                    <a:pt x="973" y="1709"/>
                    <a:pt x="944" y="1721"/>
                  </a:cubicBezTo>
                  <a:cubicBezTo>
                    <a:pt x="875" y="1750"/>
                    <a:pt x="825" y="1719"/>
                    <a:pt x="788" y="1671"/>
                  </a:cubicBezTo>
                  <a:moveTo>
                    <a:pt x="942" y="1762"/>
                  </a:moveTo>
                  <a:cubicBezTo>
                    <a:pt x="916" y="1756"/>
                    <a:pt x="916" y="1756"/>
                    <a:pt x="916" y="1756"/>
                  </a:cubicBezTo>
                  <a:cubicBezTo>
                    <a:pt x="918" y="1751"/>
                    <a:pt x="920" y="1747"/>
                    <a:pt x="922" y="1742"/>
                  </a:cubicBezTo>
                  <a:cubicBezTo>
                    <a:pt x="947" y="1751"/>
                    <a:pt x="947" y="1751"/>
                    <a:pt x="947" y="1751"/>
                  </a:cubicBezTo>
                  <a:cubicBezTo>
                    <a:pt x="945" y="1755"/>
                    <a:pt x="943" y="1759"/>
                    <a:pt x="942" y="1762"/>
                  </a:cubicBezTo>
                  <a:moveTo>
                    <a:pt x="948" y="1748"/>
                  </a:moveTo>
                  <a:cubicBezTo>
                    <a:pt x="923" y="1738"/>
                    <a:pt x="923" y="1738"/>
                    <a:pt x="923" y="1738"/>
                  </a:cubicBezTo>
                  <a:cubicBezTo>
                    <a:pt x="924" y="1737"/>
                    <a:pt x="925" y="1735"/>
                    <a:pt x="925" y="1734"/>
                  </a:cubicBezTo>
                  <a:cubicBezTo>
                    <a:pt x="930" y="1732"/>
                    <a:pt x="936" y="1731"/>
                    <a:pt x="941" y="1729"/>
                  </a:cubicBezTo>
                  <a:cubicBezTo>
                    <a:pt x="954" y="1738"/>
                    <a:pt x="954" y="1738"/>
                    <a:pt x="954" y="1738"/>
                  </a:cubicBezTo>
                  <a:cubicBezTo>
                    <a:pt x="952" y="1741"/>
                    <a:pt x="950" y="1745"/>
                    <a:pt x="948" y="1748"/>
                  </a:cubicBezTo>
                  <a:moveTo>
                    <a:pt x="956" y="1735"/>
                  </a:moveTo>
                  <a:cubicBezTo>
                    <a:pt x="945" y="1728"/>
                    <a:pt x="945" y="1728"/>
                    <a:pt x="945" y="1728"/>
                  </a:cubicBezTo>
                  <a:cubicBezTo>
                    <a:pt x="947" y="1727"/>
                    <a:pt x="949" y="1727"/>
                    <a:pt x="950" y="1726"/>
                  </a:cubicBezTo>
                  <a:cubicBezTo>
                    <a:pt x="954" y="1725"/>
                    <a:pt x="957" y="1723"/>
                    <a:pt x="960" y="1721"/>
                  </a:cubicBezTo>
                  <a:cubicBezTo>
                    <a:pt x="964" y="1724"/>
                    <a:pt x="964" y="1724"/>
                    <a:pt x="964" y="1724"/>
                  </a:cubicBezTo>
                  <a:cubicBezTo>
                    <a:pt x="961" y="1728"/>
                    <a:pt x="958" y="1731"/>
                    <a:pt x="956" y="1735"/>
                  </a:cubicBezTo>
                  <a:moveTo>
                    <a:pt x="966" y="1721"/>
                  </a:moveTo>
                  <a:cubicBezTo>
                    <a:pt x="963" y="1719"/>
                    <a:pt x="963" y="1719"/>
                    <a:pt x="963" y="1719"/>
                  </a:cubicBezTo>
                  <a:cubicBezTo>
                    <a:pt x="967" y="1716"/>
                    <a:pt x="970" y="1712"/>
                    <a:pt x="972" y="1708"/>
                  </a:cubicBezTo>
                  <a:cubicBezTo>
                    <a:pt x="976" y="1711"/>
                    <a:pt x="976" y="1711"/>
                    <a:pt x="976" y="1711"/>
                  </a:cubicBezTo>
                  <a:cubicBezTo>
                    <a:pt x="972" y="1715"/>
                    <a:pt x="969" y="1718"/>
                    <a:pt x="966" y="1721"/>
                  </a:cubicBezTo>
                  <a:moveTo>
                    <a:pt x="978" y="1709"/>
                  </a:moveTo>
                  <a:cubicBezTo>
                    <a:pt x="974" y="1704"/>
                    <a:pt x="974" y="1704"/>
                    <a:pt x="974" y="1704"/>
                  </a:cubicBezTo>
                  <a:cubicBezTo>
                    <a:pt x="976" y="1700"/>
                    <a:pt x="977" y="1695"/>
                    <a:pt x="977" y="1690"/>
                  </a:cubicBezTo>
                  <a:cubicBezTo>
                    <a:pt x="987" y="1702"/>
                    <a:pt x="987" y="1702"/>
                    <a:pt x="987" y="1702"/>
                  </a:cubicBezTo>
                  <a:cubicBezTo>
                    <a:pt x="984" y="1704"/>
                    <a:pt x="981" y="1706"/>
                    <a:pt x="978" y="1709"/>
                  </a:cubicBezTo>
                  <a:moveTo>
                    <a:pt x="990" y="1699"/>
                  </a:moveTo>
                  <a:cubicBezTo>
                    <a:pt x="976" y="1684"/>
                    <a:pt x="976" y="1684"/>
                    <a:pt x="976" y="1684"/>
                  </a:cubicBezTo>
                  <a:cubicBezTo>
                    <a:pt x="975" y="1680"/>
                    <a:pt x="974" y="1677"/>
                    <a:pt x="971" y="1674"/>
                  </a:cubicBezTo>
                  <a:cubicBezTo>
                    <a:pt x="973" y="1672"/>
                    <a:pt x="975" y="1671"/>
                    <a:pt x="977" y="1670"/>
                  </a:cubicBezTo>
                  <a:cubicBezTo>
                    <a:pt x="997" y="1694"/>
                    <a:pt x="997" y="1694"/>
                    <a:pt x="997" y="1694"/>
                  </a:cubicBezTo>
                  <a:cubicBezTo>
                    <a:pt x="995" y="1696"/>
                    <a:pt x="992" y="1698"/>
                    <a:pt x="990" y="1699"/>
                  </a:cubicBezTo>
                  <a:moveTo>
                    <a:pt x="1000" y="1693"/>
                  </a:moveTo>
                  <a:cubicBezTo>
                    <a:pt x="980" y="1668"/>
                    <a:pt x="980" y="1668"/>
                    <a:pt x="980" y="1668"/>
                  </a:cubicBezTo>
                  <a:cubicBezTo>
                    <a:pt x="983" y="1666"/>
                    <a:pt x="986" y="1664"/>
                    <a:pt x="989" y="1663"/>
                  </a:cubicBezTo>
                  <a:cubicBezTo>
                    <a:pt x="994" y="1671"/>
                    <a:pt x="1001" y="1680"/>
                    <a:pt x="1007" y="1689"/>
                  </a:cubicBezTo>
                  <a:cubicBezTo>
                    <a:pt x="1005" y="1690"/>
                    <a:pt x="1003" y="1691"/>
                    <a:pt x="1000" y="1693"/>
                  </a:cubicBezTo>
                  <a:moveTo>
                    <a:pt x="1050" y="1731"/>
                  </a:moveTo>
                  <a:cubicBezTo>
                    <a:pt x="1033" y="1710"/>
                    <a:pt x="1001" y="1667"/>
                    <a:pt x="984" y="1641"/>
                  </a:cubicBezTo>
                  <a:cubicBezTo>
                    <a:pt x="987" y="1641"/>
                    <a:pt x="991" y="1642"/>
                    <a:pt x="995" y="1642"/>
                  </a:cubicBezTo>
                  <a:cubicBezTo>
                    <a:pt x="1061" y="1732"/>
                    <a:pt x="1061" y="1732"/>
                    <a:pt x="1061" y="1732"/>
                  </a:cubicBezTo>
                  <a:cubicBezTo>
                    <a:pt x="1056" y="1732"/>
                    <a:pt x="1052" y="1731"/>
                    <a:pt x="1050" y="1731"/>
                  </a:cubicBezTo>
                  <a:moveTo>
                    <a:pt x="1066" y="1732"/>
                  </a:moveTo>
                  <a:cubicBezTo>
                    <a:pt x="1001" y="1643"/>
                    <a:pt x="1001" y="1643"/>
                    <a:pt x="1001" y="1643"/>
                  </a:cubicBezTo>
                  <a:cubicBezTo>
                    <a:pt x="1005" y="1644"/>
                    <a:pt x="1010" y="1645"/>
                    <a:pt x="1014" y="1645"/>
                  </a:cubicBezTo>
                  <a:cubicBezTo>
                    <a:pt x="1079" y="1734"/>
                    <a:pt x="1079" y="1734"/>
                    <a:pt x="1079" y="1734"/>
                  </a:cubicBezTo>
                  <a:cubicBezTo>
                    <a:pt x="1074" y="1733"/>
                    <a:pt x="1070" y="1733"/>
                    <a:pt x="1066" y="1732"/>
                  </a:cubicBezTo>
                  <a:moveTo>
                    <a:pt x="1085" y="1735"/>
                  </a:moveTo>
                  <a:cubicBezTo>
                    <a:pt x="1020" y="1646"/>
                    <a:pt x="1020" y="1646"/>
                    <a:pt x="1020" y="1646"/>
                  </a:cubicBezTo>
                  <a:cubicBezTo>
                    <a:pt x="1025" y="1647"/>
                    <a:pt x="1029" y="1648"/>
                    <a:pt x="1034" y="1648"/>
                  </a:cubicBezTo>
                  <a:cubicBezTo>
                    <a:pt x="1098" y="1736"/>
                    <a:pt x="1098" y="1736"/>
                    <a:pt x="1098" y="1736"/>
                  </a:cubicBezTo>
                  <a:cubicBezTo>
                    <a:pt x="1093" y="1736"/>
                    <a:pt x="1089" y="1735"/>
                    <a:pt x="1085" y="1735"/>
                  </a:cubicBezTo>
                  <a:moveTo>
                    <a:pt x="1104" y="1737"/>
                  </a:moveTo>
                  <a:cubicBezTo>
                    <a:pt x="1040" y="1649"/>
                    <a:pt x="1040" y="1649"/>
                    <a:pt x="1040" y="1649"/>
                  </a:cubicBezTo>
                  <a:cubicBezTo>
                    <a:pt x="1052" y="1651"/>
                    <a:pt x="1052" y="1651"/>
                    <a:pt x="1052" y="1651"/>
                  </a:cubicBezTo>
                  <a:cubicBezTo>
                    <a:pt x="1116" y="1739"/>
                    <a:pt x="1116" y="1739"/>
                    <a:pt x="1116" y="1739"/>
                  </a:cubicBezTo>
                  <a:cubicBezTo>
                    <a:pt x="1112" y="1739"/>
                    <a:pt x="1108" y="1738"/>
                    <a:pt x="1104" y="1737"/>
                  </a:cubicBezTo>
                  <a:moveTo>
                    <a:pt x="1136" y="1742"/>
                  </a:moveTo>
                  <a:cubicBezTo>
                    <a:pt x="1131" y="1742"/>
                    <a:pt x="1127" y="1741"/>
                    <a:pt x="1122" y="1740"/>
                  </a:cubicBezTo>
                  <a:cubicBezTo>
                    <a:pt x="1058" y="1652"/>
                    <a:pt x="1058" y="1652"/>
                    <a:pt x="1058" y="1652"/>
                  </a:cubicBezTo>
                  <a:cubicBezTo>
                    <a:pt x="1071" y="1654"/>
                    <a:pt x="1071" y="1654"/>
                    <a:pt x="1071" y="1654"/>
                  </a:cubicBezTo>
                  <a:cubicBezTo>
                    <a:pt x="1136" y="1742"/>
                    <a:pt x="1136" y="1742"/>
                    <a:pt x="1136" y="1742"/>
                  </a:cubicBezTo>
                  <a:moveTo>
                    <a:pt x="1078" y="1655"/>
                  </a:moveTo>
                  <a:cubicBezTo>
                    <a:pt x="1091" y="1658"/>
                    <a:pt x="1091" y="1658"/>
                    <a:pt x="1091" y="1658"/>
                  </a:cubicBezTo>
                  <a:cubicBezTo>
                    <a:pt x="1155" y="1746"/>
                    <a:pt x="1155" y="1746"/>
                    <a:pt x="1155" y="1746"/>
                  </a:cubicBezTo>
                  <a:cubicBezTo>
                    <a:pt x="1150" y="1745"/>
                    <a:pt x="1146" y="1744"/>
                    <a:pt x="1142" y="1743"/>
                  </a:cubicBezTo>
                  <a:cubicBezTo>
                    <a:pt x="1078" y="1655"/>
                    <a:pt x="1078" y="1655"/>
                    <a:pt x="1078" y="1655"/>
                  </a:cubicBezTo>
                  <a:moveTo>
                    <a:pt x="1162" y="1771"/>
                  </a:moveTo>
                  <a:cubicBezTo>
                    <a:pt x="1128" y="1767"/>
                    <a:pt x="1128" y="1767"/>
                    <a:pt x="1128" y="1767"/>
                  </a:cubicBezTo>
                  <a:cubicBezTo>
                    <a:pt x="1126" y="1761"/>
                    <a:pt x="1122" y="1754"/>
                    <a:pt x="1118" y="1749"/>
                  </a:cubicBezTo>
                  <a:cubicBezTo>
                    <a:pt x="1132" y="1751"/>
                    <a:pt x="1148" y="1753"/>
                    <a:pt x="1164" y="1756"/>
                  </a:cubicBezTo>
                  <a:cubicBezTo>
                    <a:pt x="1164" y="1761"/>
                    <a:pt x="1163" y="1766"/>
                    <a:pt x="1162" y="1771"/>
                  </a:cubicBezTo>
                  <a:moveTo>
                    <a:pt x="1165" y="1748"/>
                  </a:moveTo>
                  <a:cubicBezTo>
                    <a:pt x="1161" y="1747"/>
                    <a:pt x="1161" y="1747"/>
                    <a:pt x="1161" y="1747"/>
                  </a:cubicBezTo>
                  <a:cubicBezTo>
                    <a:pt x="1097" y="1659"/>
                    <a:pt x="1097" y="1659"/>
                    <a:pt x="1097" y="1659"/>
                  </a:cubicBezTo>
                  <a:cubicBezTo>
                    <a:pt x="1110" y="1661"/>
                    <a:pt x="1110" y="1661"/>
                    <a:pt x="1110" y="1661"/>
                  </a:cubicBezTo>
                  <a:cubicBezTo>
                    <a:pt x="1166" y="1738"/>
                    <a:pt x="1166" y="1738"/>
                    <a:pt x="1166" y="1738"/>
                  </a:cubicBezTo>
                  <a:cubicBezTo>
                    <a:pt x="1165" y="1748"/>
                    <a:pt x="1165" y="1748"/>
                    <a:pt x="1165" y="1748"/>
                  </a:cubicBezTo>
                  <a:moveTo>
                    <a:pt x="1167" y="1731"/>
                  </a:moveTo>
                  <a:cubicBezTo>
                    <a:pt x="1117" y="1662"/>
                    <a:pt x="1117" y="1662"/>
                    <a:pt x="1117" y="1662"/>
                  </a:cubicBezTo>
                  <a:cubicBezTo>
                    <a:pt x="1130" y="1664"/>
                    <a:pt x="1130" y="1664"/>
                    <a:pt x="1130" y="1664"/>
                  </a:cubicBezTo>
                  <a:cubicBezTo>
                    <a:pt x="1169" y="1718"/>
                    <a:pt x="1169" y="1718"/>
                    <a:pt x="1169" y="1718"/>
                  </a:cubicBezTo>
                  <a:cubicBezTo>
                    <a:pt x="1168" y="1722"/>
                    <a:pt x="1168" y="1727"/>
                    <a:pt x="1167" y="1731"/>
                  </a:cubicBezTo>
                  <a:moveTo>
                    <a:pt x="1170" y="1711"/>
                  </a:moveTo>
                  <a:cubicBezTo>
                    <a:pt x="1136" y="1665"/>
                    <a:pt x="1136" y="1665"/>
                    <a:pt x="1136" y="1665"/>
                  </a:cubicBezTo>
                  <a:cubicBezTo>
                    <a:pt x="1150" y="1667"/>
                    <a:pt x="1150" y="1667"/>
                    <a:pt x="1150" y="1667"/>
                  </a:cubicBezTo>
                  <a:cubicBezTo>
                    <a:pt x="1171" y="1697"/>
                    <a:pt x="1171" y="1697"/>
                    <a:pt x="1171" y="1697"/>
                  </a:cubicBezTo>
                  <a:cubicBezTo>
                    <a:pt x="1171" y="1702"/>
                    <a:pt x="1170" y="1707"/>
                    <a:pt x="1170" y="1711"/>
                  </a:cubicBezTo>
                  <a:moveTo>
                    <a:pt x="1172" y="1691"/>
                  </a:moveTo>
                  <a:cubicBezTo>
                    <a:pt x="1156" y="1668"/>
                    <a:pt x="1156" y="1668"/>
                    <a:pt x="1156" y="1668"/>
                  </a:cubicBezTo>
                  <a:cubicBezTo>
                    <a:pt x="1176" y="1672"/>
                    <a:pt x="1176" y="1672"/>
                    <a:pt x="1176" y="1672"/>
                  </a:cubicBezTo>
                  <a:cubicBezTo>
                    <a:pt x="1175" y="1678"/>
                    <a:pt x="1173" y="1685"/>
                    <a:pt x="1172" y="1691"/>
                  </a:cubicBezTo>
                  <a:moveTo>
                    <a:pt x="1178" y="1662"/>
                  </a:moveTo>
                  <a:cubicBezTo>
                    <a:pt x="1100" y="1649"/>
                    <a:pt x="1027" y="1636"/>
                    <a:pt x="987" y="1630"/>
                  </a:cubicBezTo>
                  <a:cubicBezTo>
                    <a:pt x="1002" y="1573"/>
                    <a:pt x="1048" y="1419"/>
                    <a:pt x="1057" y="1380"/>
                  </a:cubicBezTo>
                  <a:cubicBezTo>
                    <a:pt x="1000" y="1377"/>
                    <a:pt x="852" y="1373"/>
                    <a:pt x="789" y="1368"/>
                  </a:cubicBezTo>
                  <a:cubicBezTo>
                    <a:pt x="814" y="1354"/>
                    <a:pt x="834" y="1336"/>
                    <a:pt x="849" y="1317"/>
                  </a:cubicBezTo>
                  <a:cubicBezTo>
                    <a:pt x="871" y="1326"/>
                    <a:pt x="905" y="1327"/>
                    <a:pt x="944" y="1312"/>
                  </a:cubicBezTo>
                  <a:cubicBezTo>
                    <a:pt x="951" y="1313"/>
                    <a:pt x="957" y="1313"/>
                    <a:pt x="964" y="1314"/>
                  </a:cubicBezTo>
                  <a:cubicBezTo>
                    <a:pt x="956" y="1331"/>
                    <a:pt x="971" y="1340"/>
                    <a:pt x="1020" y="1346"/>
                  </a:cubicBezTo>
                  <a:cubicBezTo>
                    <a:pt x="1071" y="1353"/>
                    <a:pt x="1091" y="1348"/>
                    <a:pt x="1097" y="1326"/>
                  </a:cubicBezTo>
                  <a:cubicBezTo>
                    <a:pt x="1112" y="1328"/>
                    <a:pt x="1123" y="1330"/>
                    <a:pt x="1128" y="1332"/>
                  </a:cubicBezTo>
                  <a:cubicBezTo>
                    <a:pt x="1118" y="1381"/>
                    <a:pt x="1069" y="1525"/>
                    <a:pt x="1052" y="1589"/>
                  </a:cubicBezTo>
                  <a:cubicBezTo>
                    <a:pt x="1092" y="1595"/>
                    <a:pt x="1141" y="1603"/>
                    <a:pt x="1194" y="1612"/>
                  </a:cubicBezTo>
                  <a:cubicBezTo>
                    <a:pt x="1187" y="1628"/>
                    <a:pt x="1182" y="1645"/>
                    <a:pt x="1178" y="1662"/>
                  </a:cubicBezTo>
                  <a:moveTo>
                    <a:pt x="1198" y="1603"/>
                  </a:moveTo>
                  <a:cubicBezTo>
                    <a:pt x="1184" y="1600"/>
                    <a:pt x="1171" y="1598"/>
                    <a:pt x="1158" y="1596"/>
                  </a:cubicBezTo>
                  <a:cubicBezTo>
                    <a:pt x="1168" y="1567"/>
                    <a:pt x="1183" y="1517"/>
                    <a:pt x="1195" y="1476"/>
                  </a:cubicBezTo>
                  <a:cubicBezTo>
                    <a:pt x="1199" y="1477"/>
                    <a:pt x="1203" y="1479"/>
                    <a:pt x="1206" y="1481"/>
                  </a:cubicBezTo>
                  <a:cubicBezTo>
                    <a:pt x="1204" y="1490"/>
                    <a:pt x="1207" y="1500"/>
                    <a:pt x="1214" y="1505"/>
                  </a:cubicBezTo>
                  <a:cubicBezTo>
                    <a:pt x="1221" y="1508"/>
                    <a:pt x="1229" y="1508"/>
                    <a:pt x="1235" y="1504"/>
                  </a:cubicBezTo>
                  <a:cubicBezTo>
                    <a:pt x="1240" y="1509"/>
                    <a:pt x="1244" y="1514"/>
                    <a:pt x="1248" y="1518"/>
                  </a:cubicBezTo>
                  <a:cubicBezTo>
                    <a:pt x="1230" y="1542"/>
                    <a:pt x="1213" y="1570"/>
                    <a:pt x="1198" y="1603"/>
                  </a:cubicBezTo>
                  <a:moveTo>
                    <a:pt x="1215" y="1478"/>
                  </a:moveTo>
                  <a:cubicBezTo>
                    <a:pt x="1218" y="1472"/>
                    <a:pt x="1226" y="1471"/>
                    <a:pt x="1231" y="1476"/>
                  </a:cubicBezTo>
                  <a:cubicBezTo>
                    <a:pt x="1237" y="1481"/>
                    <a:pt x="1238" y="1490"/>
                    <a:pt x="1235" y="1496"/>
                  </a:cubicBezTo>
                  <a:cubicBezTo>
                    <a:pt x="1231" y="1502"/>
                    <a:pt x="1223" y="1503"/>
                    <a:pt x="1218" y="1498"/>
                  </a:cubicBezTo>
                  <a:cubicBezTo>
                    <a:pt x="1212" y="1493"/>
                    <a:pt x="1211" y="1484"/>
                    <a:pt x="1215" y="1478"/>
                  </a:cubicBezTo>
                  <a:moveTo>
                    <a:pt x="1252" y="1514"/>
                  </a:moveTo>
                  <a:cubicBezTo>
                    <a:pt x="1248" y="1509"/>
                    <a:pt x="1244" y="1504"/>
                    <a:pt x="1239" y="1500"/>
                  </a:cubicBezTo>
                  <a:cubicBezTo>
                    <a:pt x="1247" y="1490"/>
                    <a:pt x="1244" y="1474"/>
                    <a:pt x="1234" y="1469"/>
                  </a:cubicBezTo>
                  <a:cubicBezTo>
                    <a:pt x="1225" y="1464"/>
                    <a:pt x="1214" y="1467"/>
                    <a:pt x="1209" y="1476"/>
                  </a:cubicBezTo>
                  <a:cubicBezTo>
                    <a:pt x="1205" y="1473"/>
                    <a:pt x="1201" y="1471"/>
                    <a:pt x="1197" y="1470"/>
                  </a:cubicBezTo>
                  <a:cubicBezTo>
                    <a:pt x="1199" y="1460"/>
                    <a:pt x="1202" y="1452"/>
                    <a:pt x="1204" y="1444"/>
                  </a:cubicBezTo>
                  <a:cubicBezTo>
                    <a:pt x="1227" y="1452"/>
                    <a:pt x="1252" y="1476"/>
                    <a:pt x="1266" y="1498"/>
                  </a:cubicBezTo>
                  <a:cubicBezTo>
                    <a:pt x="1261" y="1503"/>
                    <a:pt x="1256" y="1508"/>
                    <a:pt x="1252" y="1514"/>
                  </a:cubicBezTo>
                  <a:moveTo>
                    <a:pt x="1270" y="1493"/>
                  </a:moveTo>
                  <a:cubicBezTo>
                    <a:pt x="1256" y="1472"/>
                    <a:pt x="1229" y="1446"/>
                    <a:pt x="1206" y="1438"/>
                  </a:cubicBezTo>
                  <a:cubicBezTo>
                    <a:pt x="1207" y="1433"/>
                    <a:pt x="1208" y="1429"/>
                    <a:pt x="1210" y="1425"/>
                  </a:cubicBezTo>
                  <a:cubicBezTo>
                    <a:pt x="1209" y="1424"/>
                    <a:pt x="1208" y="1423"/>
                    <a:pt x="1206" y="1421"/>
                  </a:cubicBezTo>
                  <a:cubicBezTo>
                    <a:pt x="1209" y="1408"/>
                    <a:pt x="1209" y="1408"/>
                    <a:pt x="1209" y="1408"/>
                  </a:cubicBezTo>
                  <a:cubicBezTo>
                    <a:pt x="1214" y="1410"/>
                    <a:pt x="1220" y="1413"/>
                    <a:pt x="1225" y="1416"/>
                  </a:cubicBezTo>
                  <a:cubicBezTo>
                    <a:pt x="1223" y="1420"/>
                    <a:pt x="1222" y="1425"/>
                    <a:pt x="1223" y="1429"/>
                  </a:cubicBezTo>
                  <a:cubicBezTo>
                    <a:pt x="1224" y="1441"/>
                    <a:pt x="1234" y="1448"/>
                    <a:pt x="1245" y="1446"/>
                  </a:cubicBezTo>
                  <a:cubicBezTo>
                    <a:pt x="1249" y="1445"/>
                    <a:pt x="1253" y="1443"/>
                    <a:pt x="1256" y="1440"/>
                  </a:cubicBezTo>
                  <a:cubicBezTo>
                    <a:pt x="1269" y="1453"/>
                    <a:pt x="1280" y="1467"/>
                    <a:pt x="1286" y="1478"/>
                  </a:cubicBezTo>
                  <a:cubicBezTo>
                    <a:pt x="1280" y="1483"/>
                    <a:pt x="1275" y="1488"/>
                    <a:pt x="1270" y="1493"/>
                  </a:cubicBezTo>
                  <a:moveTo>
                    <a:pt x="1234" y="1418"/>
                  </a:moveTo>
                  <a:cubicBezTo>
                    <a:pt x="1238" y="1414"/>
                    <a:pt x="1245" y="1413"/>
                    <a:pt x="1250" y="1416"/>
                  </a:cubicBezTo>
                  <a:cubicBezTo>
                    <a:pt x="1255" y="1419"/>
                    <a:pt x="1256" y="1427"/>
                    <a:pt x="1252" y="1433"/>
                  </a:cubicBezTo>
                  <a:cubicBezTo>
                    <a:pt x="1248" y="1438"/>
                    <a:pt x="1241" y="1440"/>
                    <a:pt x="1236" y="1436"/>
                  </a:cubicBezTo>
                  <a:cubicBezTo>
                    <a:pt x="1230" y="1432"/>
                    <a:pt x="1230" y="1424"/>
                    <a:pt x="1234" y="1418"/>
                  </a:cubicBezTo>
                  <a:moveTo>
                    <a:pt x="1291" y="1474"/>
                  </a:moveTo>
                  <a:cubicBezTo>
                    <a:pt x="1285" y="1463"/>
                    <a:pt x="1273" y="1449"/>
                    <a:pt x="1259" y="1436"/>
                  </a:cubicBezTo>
                  <a:cubicBezTo>
                    <a:pt x="1262" y="1431"/>
                    <a:pt x="1264" y="1426"/>
                    <a:pt x="1263" y="1421"/>
                  </a:cubicBezTo>
                  <a:cubicBezTo>
                    <a:pt x="1261" y="1409"/>
                    <a:pt x="1251" y="1402"/>
                    <a:pt x="1240" y="1405"/>
                  </a:cubicBezTo>
                  <a:cubicBezTo>
                    <a:pt x="1235" y="1406"/>
                    <a:pt x="1231" y="1408"/>
                    <a:pt x="1228" y="1411"/>
                  </a:cubicBezTo>
                  <a:cubicBezTo>
                    <a:pt x="1222" y="1407"/>
                    <a:pt x="1216" y="1404"/>
                    <a:pt x="1211" y="1402"/>
                  </a:cubicBezTo>
                  <a:cubicBezTo>
                    <a:pt x="1213" y="1389"/>
                    <a:pt x="1216" y="1376"/>
                    <a:pt x="1219" y="1362"/>
                  </a:cubicBezTo>
                  <a:cubicBezTo>
                    <a:pt x="1232" y="1301"/>
                    <a:pt x="1246" y="1229"/>
                    <a:pt x="1250" y="1176"/>
                  </a:cubicBezTo>
                  <a:cubicBezTo>
                    <a:pt x="1251" y="1164"/>
                    <a:pt x="1251" y="1153"/>
                    <a:pt x="1251" y="1143"/>
                  </a:cubicBezTo>
                  <a:cubicBezTo>
                    <a:pt x="1250" y="1120"/>
                    <a:pt x="1235" y="1105"/>
                    <a:pt x="1212" y="1098"/>
                  </a:cubicBezTo>
                  <a:cubicBezTo>
                    <a:pt x="1234" y="1093"/>
                    <a:pt x="1256" y="1085"/>
                    <a:pt x="1275" y="1075"/>
                  </a:cubicBezTo>
                  <a:cubicBezTo>
                    <a:pt x="1306" y="1077"/>
                    <a:pt x="1318" y="1106"/>
                    <a:pt x="1317" y="1134"/>
                  </a:cubicBezTo>
                  <a:cubicBezTo>
                    <a:pt x="1313" y="1149"/>
                    <a:pt x="1310" y="1165"/>
                    <a:pt x="1308" y="1181"/>
                  </a:cubicBezTo>
                  <a:cubicBezTo>
                    <a:pt x="1304" y="1219"/>
                    <a:pt x="1306" y="1258"/>
                    <a:pt x="1314" y="1295"/>
                  </a:cubicBezTo>
                  <a:cubicBezTo>
                    <a:pt x="1302" y="1312"/>
                    <a:pt x="1294" y="1333"/>
                    <a:pt x="1291" y="1357"/>
                  </a:cubicBezTo>
                  <a:cubicBezTo>
                    <a:pt x="1287" y="1387"/>
                    <a:pt x="1293" y="1421"/>
                    <a:pt x="1313" y="1456"/>
                  </a:cubicBezTo>
                  <a:cubicBezTo>
                    <a:pt x="1306" y="1461"/>
                    <a:pt x="1298" y="1467"/>
                    <a:pt x="1291" y="1474"/>
                  </a:cubicBezTo>
                  <a:moveTo>
                    <a:pt x="1319" y="1452"/>
                  </a:moveTo>
                  <a:cubicBezTo>
                    <a:pt x="1291" y="1411"/>
                    <a:pt x="1290" y="1351"/>
                    <a:pt x="1315" y="1313"/>
                  </a:cubicBezTo>
                  <a:cubicBezTo>
                    <a:pt x="1316" y="1317"/>
                    <a:pt x="1318" y="1325"/>
                    <a:pt x="1317" y="1330"/>
                  </a:cubicBezTo>
                  <a:cubicBezTo>
                    <a:pt x="1301" y="1364"/>
                    <a:pt x="1311" y="1415"/>
                    <a:pt x="1332" y="1444"/>
                  </a:cubicBezTo>
                  <a:cubicBezTo>
                    <a:pt x="1328" y="1447"/>
                    <a:pt x="1324" y="1449"/>
                    <a:pt x="1319" y="1452"/>
                  </a:cubicBezTo>
                  <a:moveTo>
                    <a:pt x="1340" y="1440"/>
                  </a:moveTo>
                  <a:cubicBezTo>
                    <a:pt x="1325" y="1419"/>
                    <a:pt x="1316" y="1394"/>
                    <a:pt x="1317" y="1368"/>
                  </a:cubicBezTo>
                  <a:cubicBezTo>
                    <a:pt x="1322" y="1368"/>
                    <a:pt x="1329" y="1369"/>
                    <a:pt x="1336" y="1369"/>
                  </a:cubicBezTo>
                  <a:cubicBezTo>
                    <a:pt x="1345" y="1391"/>
                    <a:pt x="1355" y="1411"/>
                    <a:pt x="1367" y="1428"/>
                  </a:cubicBezTo>
                  <a:cubicBezTo>
                    <a:pt x="1358" y="1432"/>
                    <a:pt x="1349" y="1435"/>
                    <a:pt x="1340" y="1440"/>
                  </a:cubicBezTo>
                  <a:moveTo>
                    <a:pt x="1318" y="1359"/>
                  </a:moveTo>
                  <a:cubicBezTo>
                    <a:pt x="1319" y="1351"/>
                    <a:pt x="1321" y="1344"/>
                    <a:pt x="1324" y="1336"/>
                  </a:cubicBezTo>
                  <a:cubicBezTo>
                    <a:pt x="1327" y="1344"/>
                    <a:pt x="1329" y="1352"/>
                    <a:pt x="1332" y="1360"/>
                  </a:cubicBezTo>
                  <a:cubicBezTo>
                    <a:pt x="1327" y="1359"/>
                    <a:pt x="1322" y="1359"/>
                    <a:pt x="1318" y="1359"/>
                  </a:cubicBezTo>
                  <a:moveTo>
                    <a:pt x="1373" y="1426"/>
                  </a:moveTo>
                  <a:cubicBezTo>
                    <a:pt x="1309" y="1324"/>
                    <a:pt x="1282" y="1149"/>
                    <a:pt x="1371" y="1049"/>
                  </a:cubicBezTo>
                  <a:cubicBezTo>
                    <a:pt x="1372" y="1054"/>
                    <a:pt x="1373" y="1062"/>
                    <a:pt x="1374" y="1067"/>
                  </a:cubicBezTo>
                  <a:cubicBezTo>
                    <a:pt x="1307" y="1154"/>
                    <a:pt x="1321" y="1317"/>
                    <a:pt x="1391" y="1422"/>
                  </a:cubicBezTo>
                  <a:cubicBezTo>
                    <a:pt x="1385" y="1423"/>
                    <a:pt x="1379" y="1424"/>
                    <a:pt x="1373" y="1426"/>
                  </a:cubicBezTo>
                  <a:moveTo>
                    <a:pt x="1530" y="1435"/>
                  </a:moveTo>
                  <a:cubicBezTo>
                    <a:pt x="1525" y="1433"/>
                    <a:pt x="1519" y="1432"/>
                    <a:pt x="1514" y="1430"/>
                  </a:cubicBezTo>
                  <a:cubicBezTo>
                    <a:pt x="1507" y="1428"/>
                    <a:pt x="1500" y="1428"/>
                    <a:pt x="1491" y="1427"/>
                  </a:cubicBezTo>
                  <a:cubicBezTo>
                    <a:pt x="1463" y="1417"/>
                    <a:pt x="1432" y="1414"/>
                    <a:pt x="1400" y="1420"/>
                  </a:cubicBezTo>
                  <a:cubicBezTo>
                    <a:pt x="1391" y="1406"/>
                    <a:pt x="1382" y="1390"/>
                    <a:pt x="1375" y="1374"/>
                  </a:cubicBezTo>
                  <a:cubicBezTo>
                    <a:pt x="1425" y="1379"/>
                    <a:pt x="1486" y="1388"/>
                    <a:pt x="1497" y="1388"/>
                  </a:cubicBezTo>
                  <a:cubicBezTo>
                    <a:pt x="1534" y="1388"/>
                    <a:pt x="1536" y="1411"/>
                    <a:pt x="1530" y="1435"/>
                  </a:cubicBezTo>
                  <a:moveTo>
                    <a:pt x="1537" y="1438"/>
                  </a:moveTo>
                  <a:cubicBezTo>
                    <a:pt x="1542" y="1413"/>
                    <a:pt x="1547" y="1389"/>
                    <a:pt x="1531" y="1377"/>
                  </a:cubicBezTo>
                  <a:cubicBezTo>
                    <a:pt x="1539" y="1371"/>
                    <a:pt x="1543" y="1361"/>
                    <a:pt x="1543" y="1350"/>
                  </a:cubicBezTo>
                  <a:cubicBezTo>
                    <a:pt x="1544" y="1330"/>
                    <a:pt x="1545" y="1299"/>
                    <a:pt x="1545" y="1285"/>
                  </a:cubicBezTo>
                  <a:cubicBezTo>
                    <a:pt x="1578" y="1291"/>
                    <a:pt x="1630" y="1308"/>
                    <a:pt x="1659" y="1327"/>
                  </a:cubicBezTo>
                  <a:cubicBezTo>
                    <a:pt x="1698" y="1352"/>
                    <a:pt x="1713" y="1391"/>
                    <a:pt x="1704" y="1427"/>
                  </a:cubicBezTo>
                  <a:cubicBezTo>
                    <a:pt x="1692" y="1476"/>
                    <a:pt x="1660" y="1493"/>
                    <a:pt x="1613" y="1495"/>
                  </a:cubicBezTo>
                  <a:cubicBezTo>
                    <a:pt x="1593" y="1470"/>
                    <a:pt x="1567" y="1450"/>
                    <a:pt x="1537" y="1438"/>
                  </a:cubicBezTo>
                  <a:moveTo>
                    <a:pt x="1635" y="1527"/>
                  </a:moveTo>
                  <a:cubicBezTo>
                    <a:pt x="1639" y="1518"/>
                    <a:pt x="1643" y="1508"/>
                    <a:pt x="1645" y="1498"/>
                  </a:cubicBezTo>
                  <a:cubicBezTo>
                    <a:pt x="1653" y="1497"/>
                    <a:pt x="1659" y="1495"/>
                    <a:pt x="1666" y="1492"/>
                  </a:cubicBezTo>
                  <a:cubicBezTo>
                    <a:pt x="1663" y="1511"/>
                    <a:pt x="1656" y="1532"/>
                    <a:pt x="1645" y="1546"/>
                  </a:cubicBezTo>
                  <a:cubicBezTo>
                    <a:pt x="1642" y="1540"/>
                    <a:pt x="1638" y="1533"/>
                    <a:pt x="1635" y="1527"/>
                  </a:cubicBezTo>
                  <a:moveTo>
                    <a:pt x="1704" y="1692"/>
                  </a:moveTo>
                  <a:cubicBezTo>
                    <a:pt x="1692" y="1694"/>
                    <a:pt x="1680" y="1696"/>
                    <a:pt x="1669" y="1698"/>
                  </a:cubicBezTo>
                  <a:cubicBezTo>
                    <a:pt x="1673" y="1664"/>
                    <a:pt x="1671" y="1630"/>
                    <a:pt x="1663" y="1597"/>
                  </a:cubicBezTo>
                  <a:cubicBezTo>
                    <a:pt x="1677" y="1583"/>
                    <a:pt x="1694" y="1567"/>
                    <a:pt x="1702" y="1558"/>
                  </a:cubicBezTo>
                  <a:cubicBezTo>
                    <a:pt x="1703" y="1578"/>
                    <a:pt x="1705" y="1642"/>
                    <a:pt x="1704" y="1692"/>
                  </a:cubicBezTo>
                  <a:moveTo>
                    <a:pt x="1736" y="1675"/>
                  </a:moveTo>
                  <a:cubicBezTo>
                    <a:pt x="1739" y="1679"/>
                    <a:pt x="1742" y="1682"/>
                    <a:pt x="1746" y="1686"/>
                  </a:cubicBezTo>
                  <a:cubicBezTo>
                    <a:pt x="1736" y="1687"/>
                    <a:pt x="1725" y="1689"/>
                    <a:pt x="1713" y="1691"/>
                  </a:cubicBezTo>
                  <a:cubicBezTo>
                    <a:pt x="1713" y="1658"/>
                    <a:pt x="1711" y="1558"/>
                    <a:pt x="1715" y="1547"/>
                  </a:cubicBezTo>
                  <a:cubicBezTo>
                    <a:pt x="1719" y="1551"/>
                    <a:pt x="1725" y="1556"/>
                    <a:pt x="1732" y="1562"/>
                  </a:cubicBezTo>
                  <a:cubicBezTo>
                    <a:pt x="1722" y="1602"/>
                    <a:pt x="1715" y="1642"/>
                    <a:pt x="1736" y="1675"/>
                  </a:cubicBezTo>
                  <a:moveTo>
                    <a:pt x="1735" y="1553"/>
                  </a:moveTo>
                  <a:cubicBezTo>
                    <a:pt x="1726" y="1546"/>
                    <a:pt x="1719" y="1540"/>
                    <a:pt x="1714" y="1536"/>
                  </a:cubicBezTo>
                  <a:cubicBezTo>
                    <a:pt x="1710" y="1537"/>
                    <a:pt x="1696" y="1549"/>
                    <a:pt x="1678" y="1565"/>
                  </a:cubicBezTo>
                  <a:cubicBezTo>
                    <a:pt x="1670" y="1559"/>
                    <a:pt x="1663" y="1552"/>
                    <a:pt x="1655" y="1544"/>
                  </a:cubicBezTo>
                  <a:cubicBezTo>
                    <a:pt x="1665" y="1528"/>
                    <a:pt x="1672" y="1507"/>
                    <a:pt x="1673" y="1488"/>
                  </a:cubicBezTo>
                  <a:cubicBezTo>
                    <a:pt x="1676" y="1487"/>
                    <a:pt x="1678" y="1485"/>
                    <a:pt x="1681" y="1483"/>
                  </a:cubicBezTo>
                  <a:cubicBezTo>
                    <a:pt x="1692" y="1500"/>
                    <a:pt x="1720" y="1517"/>
                    <a:pt x="1743" y="1516"/>
                  </a:cubicBezTo>
                  <a:cubicBezTo>
                    <a:pt x="1741" y="1528"/>
                    <a:pt x="1738" y="1540"/>
                    <a:pt x="1735" y="1553"/>
                  </a:cubicBezTo>
                  <a:moveTo>
                    <a:pt x="1745" y="1508"/>
                  </a:moveTo>
                  <a:cubicBezTo>
                    <a:pt x="1722" y="1510"/>
                    <a:pt x="1697" y="1496"/>
                    <a:pt x="1687" y="1478"/>
                  </a:cubicBezTo>
                  <a:cubicBezTo>
                    <a:pt x="1691" y="1474"/>
                    <a:pt x="1694" y="1470"/>
                    <a:pt x="1697" y="1466"/>
                  </a:cubicBezTo>
                  <a:cubicBezTo>
                    <a:pt x="1711" y="1475"/>
                    <a:pt x="1730" y="1479"/>
                    <a:pt x="1748" y="1473"/>
                  </a:cubicBezTo>
                  <a:cubicBezTo>
                    <a:pt x="1748" y="1484"/>
                    <a:pt x="1747" y="1496"/>
                    <a:pt x="1745" y="1508"/>
                  </a:cubicBezTo>
                  <a:moveTo>
                    <a:pt x="1746" y="1464"/>
                  </a:moveTo>
                  <a:cubicBezTo>
                    <a:pt x="1730" y="1469"/>
                    <a:pt x="1714" y="1468"/>
                    <a:pt x="1702" y="1459"/>
                  </a:cubicBezTo>
                  <a:cubicBezTo>
                    <a:pt x="1704" y="1455"/>
                    <a:pt x="1706" y="1451"/>
                    <a:pt x="1708" y="1447"/>
                  </a:cubicBezTo>
                  <a:cubicBezTo>
                    <a:pt x="1715" y="1448"/>
                    <a:pt x="1724" y="1448"/>
                    <a:pt x="1729" y="1446"/>
                  </a:cubicBezTo>
                  <a:cubicBezTo>
                    <a:pt x="1731" y="1444"/>
                    <a:pt x="1733" y="1442"/>
                    <a:pt x="1734" y="1439"/>
                  </a:cubicBezTo>
                  <a:cubicBezTo>
                    <a:pt x="1742" y="1445"/>
                    <a:pt x="1745" y="1453"/>
                    <a:pt x="1746" y="1464"/>
                  </a:cubicBezTo>
                  <a:moveTo>
                    <a:pt x="1738" y="1407"/>
                  </a:moveTo>
                  <a:cubicBezTo>
                    <a:pt x="1809" y="1409"/>
                    <a:pt x="1890" y="1362"/>
                    <a:pt x="1958" y="1360"/>
                  </a:cubicBezTo>
                  <a:cubicBezTo>
                    <a:pt x="2006" y="1359"/>
                    <a:pt x="2059" y="1403"/>
                    <a:pt x="2051" y="1448"/>
                  </a:cubicBezTo>
                  <a:cubicBezTo>
                    <a:pt x="2023" y="1404"/>
                    <a:pt x="1987" y="1388"/>
                    <a:pt x="1949" y="1391"/>
                  </a:cubicBezTo>
                  <a:cubicBezTo>
                    <a:pt x="1872" y="1398"/>
                    <a:pt x="1840" y="1456"/>
                    <a:pt x="1774" y="1446"/>
                  </a:cubicBezTo>
                  <a:cubicBezTo>
                    <a:pt x="1769" y="1430"/>
                    <a:pt x="1758" y="1415"/>
                    <a:pt x="1738" y="1407"/>
                  </a:cubicBezTo>
                  <a:moveTo>
                    <a:pt x="1775" y="1491"/>
                  </a:moveTo>
                  <a:cubicBezTo>
                    <a:pt x="1775" y="1489"/>
                    <a:pt x="1776" y="1488"/>
                    <a:pt x="1776" y="1486"/>
                  </a:cubicBezTo>
                  <a:cubicBezTo>
                    <a:pt x="1797" y="1493"/>
                    <a:pt x="1797" y="1493"/>
                    <a:pt x="1797" y="1493"/>
                  </a:cubicBezTo>
                  <a:cubicBezTo>
                    <a:pt x="1796" y="1494"/>
                    <a:pt x="1795" y="1496"/>
                    <a:pt x="1793" y="1498"/>
                  </a:cubicBezTo>
                  <a:cubicBezTo>
                    <a:pt x="1775" y="1491"/>
                    <a:pt x="1775" y="1491"/>
                    <a:pt x="1775" y="1491"/>
                  </a:cubicBezTo>
                  <a:moveTo>
                    <a:pt x="1791" y="1499"/>
                  </a:moveTo>
                  <a:cubicBezTo>
                    <a:pt x="1786" y="1503"/>
                    <a:pt x="1780" y="1506"/>
                    <a:pt x="1773" y="1505"/>
                  </a:cubicBezTo>
                  <a:cubicBezTo>
                    <a:pt x="1773" y="1501"/>
                    <a:pt x="1774" y="1498"/>
                    <a:pt x="1775" y="1494"/>
                  </a:cubicBezTo>
                  <a:cubicBezTo>
                    <a:pt x="1791" y="1499"/>
                    <a:pt x="1791" y="1499"/>
                    <a:pt x="1791" y="1499"/>
                  </a:cubicBezTo>
                  <a:moveTo>
                    <a:pt x="1776" y="1483"/>
                  </a:moveTo>
                  <a:cubicBezTo>
                    <a:pt x="1776" y="1481"/>
                    <a:pt x="1777" y="1479"/>
                    <a:pt x="1777" y="1477"/>
                  </a:cubicBezTo>
                  <a:cubicBezTo>
                    <a:pt x="1800" y="1485"/>
                    <a:pt x="1800" y="1485"/>
                    <a:pt x="1800" y="1485"/>
                  </a:cubicBezTo>
                  <a:cubicBezTo>
                    <a:pt x="1800" y="1487"/>
                    <a:pt x="1799" y="1489"/>
                    <a:pt x="1798" y="1490"/>
                  </a:cubicBezTo>
                  <a:cubicBezTo>
                    <a:pt x="1776" y="1483"/>
                    <a:pt x="1776" y="1483"/>
                    <a:pt x="1776" y="1483"/>
                  </a:cubicBezTo>
                  <a:moveTo>
                    <a:pt x="1777" y="1462"/>
                  </a:moveTo>
                  <a:cubicBezTo>
                    <a:pt x="1783" y="1462"/>
                    <a:pt x="1789" y="1461"/>
                    <a:pt x="1796" y="1460"/>
                  </a:cubicBezTo>
                  <a:cubicBezTo>
                    <a:pt x="1799" y="1464"/>
                    <a:pt x="1801" y="1469"/>
                    <a:pt x="1801" y="1474"/>
                  </a:cubicBezTo>
                  <a:cubicBezTo>
                    <a:pt x="1777" y="1466"/>
                    <a:pt x="1777" y="1466"/>
                    <a:pt x="1777" y="1466"/>
                  </a:cubicBezTo>
                  <a:cubicBezTo>
                    <a:pt x="1777" y="1465"/>
                    <a:pt x="1777" y="1463"/>
                    <a:pt x="1777" y="1462"/>
                  </a:cubicBezTo>
                  <a:moveTo>
                    <a:pt x="1777" y="1474"/>
                  </a:moveTo>
                  <a:cubicBezTo>
                    <a:pt x="1777" y="1472"/>
                    <a:pt x="1777" y="1470"/>
                    <a:pt x="1777" y="1469"/>
                  </a:cubicBezTo>
                  <a:cubicBezTo>
                    <a:pt x="1801" y="1477"/>
                    <a:pt x="1801" y="1477"/>
                    <a:pt x="1801" y="1477"/>
                  </a:cubicBezTo>
                  <a:cubicBezTo>
                    <a:pt x="1801" y="1479"/>
                    <a:pt x="1801" y="1481"/>
                    <a:pt x="1801" y="1483"/>
                  </a:cubicBezTo>
                  <a:cubicBezTo>
                    <a:pt x="1777" y="1474"/>
                    <a:pt x="1777" y="1474"/>
                    <a:pt x="1777" y="1474"/>
                  </a:cubicBezTo>
                  <a:moveTo>
                    <a:pt x="1771" y="1514"/>
                  </a:moveTo>
                  <a:cubicBezTo>
                    <a:pt x="1802" y="1517"/>
                    <a:pt x="1820" y="1483"/>
                    <a:pt x="1804" y="1458"/>
                  </a:cubicBezTo>
                  <a:cubicBezTo>
                    <a:pt x="1813" y="1455"/>
                    <a:pt x="1822" y="1452"/>
                    <a:pt x="1831" y="1447"/>
                  </a:cubicBezTo>
                  <a:cubicBezTo>
                    <a:pt x="1861" y="1488"/>
                    <a:pt x="1822" y="1549"/>
                    <a:pt x="1766" y="1533"/>
                  </a:cubicBezTo>
                  <a:cubicBezTo>
                    <a:pt x="1768" y="1527"/>
                    <a:pt x="1769" y="1520"/>
                    <a:pt x="1771" y="1514"/>
                  </a:cubicBezTo>
                  <a:moveTo>
                    <a:pt x="1765" y="1539"/>
                  </a:moveTo>
                  <a:cubicBezTo>
                    <a:pt x="1828" y="1557"/>
                    <a:pt x="1871" y="1489"/>
                    <a:pt x="1839" y="1443"/>
                  </a:cubicBezTo>
                  <a:cubicBezTo>
                    <a:pt x="1845" y="1440"/>
                    <a:pt x="1851" y="1437"/>
                    <a:pt x="1857" y="1434"/>
                  </a:cubicBezTo>
                  <a:cubicBezTo>
                    <a:pt x="1863" y="1439"/>
                    <a:pt x="1868" y="1445"/>
                    <a:pt x="1873" y="1450"/>
                  </a:cubicBezTo>
                  <a:cubicBezTo>
                    <a:pt x="1881" y="1475"/>
                    <a:pt x="1879" y="1499"/>
                    <a:pt x="1872" y="1520"/>
                  </a:cubicBezTo>
                  <a:cubicBezTo>
                    <a:pt x="1845" y="1533"/>
                    <a:pt x="1819" y="1554"/>
                    <a:pt x="1800" y="1577"/>
                  </a:cubicBezTo>
                  <a:cubicBezTo>
                    <a:pt x="1788" y="1576"/>
                    <a:pt x="1774" y="1571"/>
                    <a:pt x="1760" y="1561"/>
                  </a:cubicBezTo>
                  <a:cubicBezTo>
                    <a:pt x="1761" y="1553"/>
                    <a:pt x="1763" y="1546"/>
                    <a:pt x="1765" y="1539"/>
                  </a:cubicBezTo>
                  <a:moveTo>
                    <a:pt x="1884" y="1596"/>
                  </a:moveTo>
                  <a:cubicBezTo>
                    <a:pt x="1894" y="1590"/>
                    <a:pt x="1904" y="1584"/>
                    <a:pt x="1914" y="1581"/>
                  </a:cubicBezTo>
                  <a:cubicBezTo>
                    <a:pt x="1915" y="1591"/>
                    <a:pt x="1917" y="1602"/>
                    <a:pt x="1919" y="1612"/>
                  </a:cubicBezTo>
                  <a:cubicBezTo>
                    <a:pt x="1904" y="1619"/>
                    <a:pt x="1890" y="1615"/>
                    <a:pt x="1884" y="1596"/>
                  </a:cubicBezTo>
                  <a:moveTo>
                    <a:pt x="1921" y="1619"/>
                  </a:moveTo>
                  <a:cubicBezTo>
                    <a:pt x="1923" y="1627"/>
                    <a:pt x="1925" y="1635"/>
                    <a:pt x="1928" y="1643"/>
                  </a:cubicBezTo>
                  <a:cubicBezTo>
                    <a:pt x="1906" y="1659"/>
                    <a:pt x="1865" y="1652"/>
                    <a:pt x="1859" y="1616"/>
                  </a:cubicBezTo>
                  <a:cubicBezTo>
                    <a:pt x="1865" y="1611"/>
                    <a:pt x="1872" y="1605"/>
                    <a:pt x="1878" y="1600"/>
                  </a:cubicBezTo>
                  <a:cubicBezTo>
                    <a:pt x="1886" y="1624"/>
                    <a:pt x="1905" y="1626"/>
                    <a:pt x="1921" y="1619"/>
                  </a:cubicBezTo>
                  <a:moveTo>
                    <a:pt x="1828" y="1638"/>
                  </a:moveTo>
                  <a:cubicBezTo>
                    <a:pt x="1824" y="1634"/>
                    <a:pt x="1821" y="1630"/>
                    <a:pt x="1817" y="1627"/>
                  </a:cubicBezTo>
                  <a:cubicBezTo>
                    <a:pt x="1840" y="1598"/>
                    <a:pt x="1877" y="1568"/>
                    <a:pt x="1911" y="1554"/>
                  </a:cubicBezTo>
                  <a:cubicBezTo>
                    <a:pt x="1911" y="1560"/>
                    <a:pt x="1912" y="1565"/>
                    <a:pt x="1913" y="1571"/>
                  </a:cubicBezTo>
                  <a:cubicBezTo>
                    <a:pt x="1880" y="1581"/>
                    <a:pt x="1851" y="1610"/>
                    <a:pt x="1828" y="1638"/>
                  </a:cubicBezTo>
                  <a:moveTo>
                    <a:pt x="1811" y="1621"/>
                  </a:moveTo>
                  <a:cubicBezTo>
                    <a:pt x="1805" y="1615"/>
                    <a:pt x="1798" y="1609"/>
                    <a:pt x="1792" y="1603"/>
                  </a:cubicBezTo>
                  <a:cubicBezTo>
                    <a:pt x="1816" y="1567"/>
                    <a:pt x="1863" y="1529"/>
                    <a:pt x="1904" y="1517"/>
                  </a:cubicBezTo>
                  <a:cubicBezTo>
                    <a:pt x="1907" y="1527"/>
                    <a:pt x="1908" y="1536"/>
                    <a:pt x="1910" y="1546"/>
                  </a:cubicBezTo>
                  <a:cubicBezTo>
                    <a:pt x="1874" y="1558"/>
                    <a:pt x="1835" y="1590"/>
                    <a:pt x="1811" y="1621"/>
                  </a:cubicBezTo>
                  <a:moveTo>
                    <a:pt x="1768" y="1635"/>
                  </a:moveTo>
                  <a:cubicBezTo>
                    <a:pt x="1757" y="1621"/>
                    <a:pt x="1755" y="1603"/>
                    <a:pt x="1757" y="1583"/>
                  </a:cubicBezTo>
                  <a:cubicBezTo>
                    <a:pt x="1788" y="1612"/>
                    <a:pt x="1828" y="1650"/>
                    <a:pt x="1849" y="1674"/>
                  </a:cubicBezTo>
                  <a:cubicBezTo>
                    <a:pt x="1817" y="1669"/>
                    <a:pt x="1788" y="1662"/>
                    <a:pt x="1768" y="1635"/>
                  </a:cubicBezTo>
                  <a:moveTo>
                    <a:pt x="1863" y="1677"/>
                  </a:moveTo>
                  <a:cubicBezTo>
                    <a:pt x="1855" y="1666"/>
                    <a:pt x="1845" y="1655"/>
                    <a:pt x="1833" y="1643"/>
                  </a:cubicBezTo>
                  <a:cubicBezTo>
                    <a:pt x="1840" y="1636"/>
                    <a:pt x="1846" y="1629"/>
                    <a:pt x="1854" y="1622"/>
                  </a:cubicBezTo>
                  <a:cubicBezTo>
                    <a:pt x="1860" y="1660"/>
                    <a:pt x="1912" y="1667"/>
                    <a:pt x="1931" y="1649"/>
                  </a:cubicBezTo>
                  <a:cubicBezTo>
                    <a:pt x="1932" y="1652"/>
                    <a:pt x="1934" y="1655"/>
                    <a:pt x="1935" y="1658"/>
                  </a:cubicBezTo>
                  <a:cubicBezTo>
                    <a:pt x="1937" y="1661"/>
                    <a:pt x="1938" y="1664"/>
                    <a:pt x="1940" y="1666"/>
                  </a:cubicBezTo>
                  <a:cubicBezTo>
                    <a:pt x="1932" y="1678"/>
                    <a:pt x="1919" y="1686"/>
                    <a:pt x="1903" y="1686"/>
                  </a:cubicBezTo>
                  <a:cubicBezTo>
                    <a:pt x="1890" y="1682"/>
                    <a:pt x="1876" y="1679"/>
                    <a:pt x="1863" y="1677"/>
                  </a:cubicBezTo>
                  <a:moveTo>
                    <a:pt x="1917" y="1691"/>
                  </a:moveTo>
                  <a:cubicBezTo>
                    <a:pt x="1928" y="1688"/>
                    <a:pt x="1938" y="1681"/>
                    <a:pt x="1944" y="1673"/>
                  </a:cubicBezTo>
                  <a:cubicBezTo>
                    <a:pt x="1949" y="1679"/>
                    <a:pt x="1954" y="1686"/>
                    <a:pt x="1960" y="1692"/>
                  </a:cubicBezTo>
                  <a:cubicBezTo>
                    <a:pt x="1957" y="1698"/>
                    <a:pt x="1952" y="1704"/>
                    <a:pt x="1946" y="1707"/>
                  </a:cubicBezTo>
                  <a:cubicBezTo>
                    <a:pt x="1937" y="1700"/>
                    <a:pt x="1927" y="1695"/>
                    <a:pt x="1917" y="1691"/>
                  </a:cubicBezTo>
                  <a:moveTo>
                    <a:pt x="1952" y="1712"/>
                  </a:moveTo>
                  <a:cubicBezTo>
                    <a:pt x="1958" y="1708"/>
                    <a:pt x="1962" y="1703"/>
                    <a:pt x="1965" y="1697"/>
                  </a:cubicBezTo>
                  <a:cubicBezTo>
                    <a:pt x="1970" y="1701"/>
                    <a:pt x="1975" y="1706"/>
                    <a:pt x="1981" y="1709"/>
                  </a:cubicBezTo>
                  <a:cubicBezTo>
                    <a:pt x="1978" y="1717"/>
                    <a:pt x="1974" y="1724"/>
                    <a:pt x="1968" y="1729"/>
                  </a:cubicBezTo>
                  <a:cubicBezTo>
                    <a:pt x="1963" y="1723"/>
                    <a:pt x="1958" y="1717"/>
                    <a:pt x="1952" y="1712"/>
                  </a:cubicBezTo>
                  <a:moveTo>
                    <a:pt x="1988" y="1760"/>
                  </a:moveTo>
                  <a:cubicBezTo>
                    <a:pt x="1987" y="1760"/>
                    <a:pt x="1987" y="1760"/>
                    <a:pt x="1987" y="1760"/>
                  </a:cubicBezTo>
                  <a:cubicBezTo>
                    <a:pt x="1983" y="1750"/>
                    <a:pt x="1978" y="1742"/>
                    <a:pt x="1972" y="1735"/>
                  </a:cubicBezTo>
                  <a:cubicBezTo>
                    <a:pt x="1979" y="1729"/>
                    <a:pt x="1984" y="1721"/>
                    <a:pt x="1986" y="1713"/>
                  </a:cubicBezTo>
                  <a:cubicBezTo>
                    <a:pt x="1993" y="1717"/>
                    <a:pt x="2000" y="1721"/>
                    <a:pt x="2008" y="1723"/>
                  </a:cubicBezTo>
                  <a:cubicBezTo>
                    <a:pt x="2007" y="1739"/>
                    <a:pt x="2001" y="1753"/>
                    <a:pt x="1988" y="1760"/>
                  </a:cubicBezTo>
                  <a:moveTo>
                    <a:pt x="2040" y="1722"/>
                  </a:moveTo>
                  <a:cubicBezTo>
                    <a:pt x="2012" y="1722"/>
                    <a:pt x="1969" y="1708"/>
                    <a:pt x="1940" y="1654"/>
                  </a:cubicBezTo>
                  <a:cubicBezTo>
                    <a:pt x="1902" y="1583"/>
                    <a:pt x="1935" y="1493"/>
                    <a:pt x="1864" y="1430"/>
                  </a:cubicBezTo>
                  <a:cubicBezTo>
                    <a:pt x="1872" y="1426"/>
                    <a:pt x="1880" y="1422"/>
                    <a:pt x="1889" y="1418"/>
                  </a:cubicBezTo>
                  <a:cubicBezTo>
                    <a:pt x="1935" y="1450"/>
                    <a:pt x="1941" y="1520"/>
                    <a:pt x="1945" y="1558"/>
                  </a:cubicBezTo>
                  <a:cubicBezTo>
                    <a:pt x="1951" y="1619"/>
                    <a:pt x="1960" y="1659"/>
                    <a:pt x="2013" y="1687"/>
                  </a:cubicBezTo>
                  <a:cubicBezTo>
                    <a:pt x="2045" y="1704"/>
                    <a:pt x="2082" y="1699"/>
                    <a:pt x="2094" y="1660"/>
                  </a:cubicBezTo>
                  <a:cubicBezTo>
                    <a:pt x="2099" y="1644"/>
                    <a:pt x="2091" y="1614"/>
                    <a:pt x="2065" y="1610"/>
                  </a:cubicBezTo>
                  <a:cubicBezTo>
                    <a:pt x="2053" y="1607"/>
                    <a:pt x="2039" y="1617"/>
                    <a:pt x="2042" y="1635"/>
                  </a:cubicBezTo>
                  <a:cubicBezTo>
                    <a:pt x="2019" y="1617"/>
                    <a:pt x="2037" y="1593"/>
                    <a:pt x="2051" y="1587"/>
                  </a:cubicBezTo>
                  <a:cubicBezTo>
                    <a:pt x="2095" y="1569"/>
                    <a:pt x="2116" y="1617"/>
                    <a:pt x="2118" y="1638"/>
                  </a:cubicBezTo>
                  <a:cubicBezTo>
                    <a:pt x="2123" y="1672"/>
                    <a:pt x="2102" y="1721"/>
                    <a:pt x="2040" y="1722"/>
                  </a:cubicBezTo>
                  <a:moveTo>
                    <a:pt x="2122" y="1614"/>
                  </a:moveTo>
                  <a:cubicBezTo>
                    <a:pt x="2120" y="1610"/>
                    <a:pt x="2118" y="1606"/>
                    <a:pt x="2115" y="1602"/>
                  </a:cubicBezTo>
                  <a:cubicBezTo>
                    <a:pt x="2122" y="1592"/>
                    <a:pt x="2128" y="1583"/>
                    <a:pt x="2135" y="1576"/>
                  </a:cubicBezTo>
                  <a:cubicBezTo>
                    <a:pt x="2140" y="1576"/>
                    <a:pt x="2146" y="1577"/>
                    <a:pt x="2152" y="1578"/>
                  </a:cubicBezTo>
                  <a:cubicBezTo>
                    <a:pt x="2143" y="1587"/>
                    <a:pt x="2132" y="1600"/>
                    <a:pt x="2122" y="1614"/>
                  </a:cubicBezTo>
                  <a:moveTo>
                    <a:pt x="2292" y="1637"/>
                  </a:moveTo>
                  <a:cubicBezTo>
                    <a:pt x="2304" y="1653"/>
                    <a:pt x="2320" y="1673"/>
                    <a:pt x="2329" y="1685"/>
                  </a:cubicBezTo>
                  <a:cubicBezTo>
                    <a:pt x="2321" y="1686"/>
                    <a:pt x="2297" y="1692"/>
                    <a:pt x="2277" y="1696"/>
                  </a:cubicBezTo>
                  <a:cubicBezTo>
                    <a:pt x="2285" y="1676"/>
                    <a:pt x="2290" y="1656"/>
                    <a:pt x="2292" y="1637"/>
                  </a:cubicBezTo>
                  <a:moveTo>
                    <a:pt x="2291" y="1585"/>
                  </a:moveTo>
                  <a:cubicBezTo>
                    <a:pt x="2303" y="1584"/>
                    <a:pt x="2316" y="1583"/>
                    <a:pt x="2329" y="1581"/>
                  </a:cubicBezTo>
                  <a:cubicBezTo>
                    <a:pt x="2338" y="1594"/>
                    <a:pt x="2348" y="1608"/>
                    <a:pt x="2354" y="1617"/>
                  </a:cubicBezTo>
                  <a:cubicBezTo>
                    <a:pt x="2346" y="1619"/>
                    <a:pt x="2314" y="1622"/>
                    <a:pt x="2293" y="1626"/>
                  </a:cubicBezTo>
                  <a:cubicBezTo>
                    <a:pt x="2294" y="1611"/>
                    <a:pt x="2294" y="1597"/>
                    <a:pt x="2291" y="1585"/>
                  </a:cubicBezTo>
                  <a:moveTo>
                    <a:pt x="2300" y="1765"/>
                  </a:moveTo>
                  <a:cubicBezTo>
                    <a:pt x="2292" y="1765"/>
                    <a:pt x="2267" y="1762"/>
                    <a:pt x="2245" y="1760"/>
                  </a:cubicBezTo>
                  <a:cubicBezTo>
                    <a:pt x="2255" y="1744"/>
                    <a:pt x="2264" y="1728"/>
                    <a:pt x="2271" y="1711"/>
                  </a:cubicBezTo>
                  <a:cubicBezTo>
                    <a:pt x="2282" y="1731"/>
                    <a:pt x="2294" y="1753"/>
                    <a:pt x="2300" y="1765"/>
                  </a:cubicBezTo>
                  <a:moveTo>
                    <a:pt x="2285" y="1721"/>
                  </a:moveTo>
                  <a:cubicBezTo>
                    <a:pt x="2282" y="1716"/>
                    <a:pt x="2279" y="1710"/>
                    <a:pt x="2276" y="1705"/>
                  </a:cubicBezTo>
                  <a:cubicBezTo>
                    <a:pt x="2301" y="1700"/>
                    <a:pt x="2333" y="1693"/>
                    <a:pt x="2344" y="1692"/>
                  </a:cubicBezTo>
                  <a:cubicBezTo>
                    <a:pt x="2338" y="1683"/>
                    <a:pt x="2330" y="1672"/>
                    <a:pt x="2321" y="1660"/>
                  </a:cubicBezTo>
                  <a:cubicBezTo>
                    <a:pt x="2343" y="1660"/>
                    <a:pt x="2366" y="1665"/>
                    <a:pt x="2382" y="1671"/>
                  </a:cubicBezTo>
                  <a:cubicBezTo>
                    <a:pt x="2380" y="1686"/>
                    <a:pt x="2380" y="1702"/>
                    <a:pt x="2384" y="1720"/>
                  </a:cubicBezTo>
                  <a:cubicBezTo>
                    <a:pt x="2354" y="1713"/>
                    <a:pt x="2311" y="1712"/>
                    <a:pt x="2285" y="1721"/>
                  </a:cubicBezTo>
                  <a:moveTo>
                    <a:pt x="2383" y="1664"/>
                  </a:moveTo>
                  <a:cubicBezTo>
                    <a:pt x="2363" y="1657"/>
                    <a:pt x="2337" y="1651"/>
                    <a:pt x="2313" y="1650"/>
                  </a:cubicBezTo>
                  <a:cubicBezTo>
                    <a:pt x="2308" y="1644"/>
                    <a:pt x="2304" y="1638"/>
                    <a:pt x="2299" y="1632"/>
                  </a:cubicBezTo>
                  <a:cubicBezTo>
                    <a:pt x="2325" y="1628"/>
                    <a:pt x="2358" y="1625"/>
                    <a:pt x="2367" y="1623"/>
                  </a:cubicBezTo>
                  <a:cubicBezTo>
                    <a:pt x="2359" y="1612"/>
                    <a:pt x="2348" y="1596"/>
                    <a:pt x="2337" y="1580"/>
                  </a:cubicBezTo>
                  <a:cubicBezTo>
                    <a:pt x="2341" y="1579"/>
                    <a:pt x="2345" y="1579"/>
                    <a:pt x="2348" y="1578"/>
                  </a:cubicBezTo>
                  <a:cubicBezTo>
                    <a:pt x="2366" y="1592"/>
                    <a:pt x="2386" y="1605"/>
                    <a:pt x="2407" y="1615"/>
                  </a:cubicBezTo>
                  <a:cubicBezTo>
                    <a:pt x="2395" y="1628"/>
                    <a:pt x="2387" y="1645"/>
                    <a:pt x="2383" y="1664"/>
                  </a:cubicBezTo>
                  <a:moveTo>
                    <a:pt x="2416" y="1606"/>
                  </a:moveTo>
                  <a:cubicBezTo>
                    <a:pt x="2398" y="1597"/>
                    <a:pt x="2381" y="1587"/>
                    <a:pt x="2365" y="1575"/>
                  </a:cubicBezTo>
                  <a:cubicBezTo>
                    <a:pt x="2375" y="1572"/>
                    <a:pt x="2386" y="1569"/>
                    <a:pt x="2397" y="1565"/>
                  </a:cubicBezTo>
                  <a:cubicBezTo>
                    <a:pt x="2410" y="1575"/>
                    <a:pt x="2424" y="1584"/>
                    <a:pt x="2436" y="1591"/>
                  </a:cubicBezTo>
                  <a:cubicBezTo>
                    <a:pt x="2429" y="1596"/>
                    <a:pt x="2422" y="1601"/>
                    <a:pt x="2416" y="1606"/>
                  </a:cubicBezTo>
                  <a:moveTo>
                    <a:pt x="2442" y="1588"/>
                  </a:moveTo>
                  <a:cubicBezTo>
                    <a:pt x="2430" y="1581"/>
                    <a:pt x="2417" y="1572"/>
                    <a:pt x="2404" y="1562"/>
                  </a:cubicBezTo>
                  <a:cubicBezTo>
                    <a:pt x="2413" y="1559"/>
                    <a:pt x="2421" y="1555"/>
                    <a:pt x="2429" y="1551"/>
                  </a:cubicBezTo>
                  <a:cubicBezTo>
                    <a:pt x="2442" y="1562"/>
                    <a:pt x="2455" y="1570"/>
                    <a:pt x="2467" y="1578"/>
                  </a:cubicBezTo>
                  <a:cubicBezTo>
                    <a:pt x="2458" y="1581"/>
                    <a:pt x="2450" y="1584"/>
                    <a:pt x="2442" y="1588"/>
                  </a:cubicBezTo>
                  <a:moveTo>
                    <a:pt x="2546" y="1561"/>
                  </a:moveTo>
                  <a:cubicBezTo>
                    <a:pt x="2613" y="1622"/>
                    <a:pt x="2589" y="1693"/>
                    <a:pt x="2559" y="1712"/>
                  </a:cubicBezTo>
                  <a:cubicBezTo>
                    <a:pt x="2567" y="1697"/>
                    <a:pt x="2576" y="1666"/>
                    <a:pt x="2565" y="1640"/>
                  </a:cubicBezTo>
                  <a:cubicBezTo>
                    <a:pt x="2555" y="1612"/>
                    <a:pt x="2527" y="1565"/>
                    <a:pt x="2475" y="1576"/>
                  </a:cubicBezTo>
                  <a:cubicBezTo>
                    <a:pt x="2462" y="1568"/>
                    <a:pt x="2449" y="1559"/>
                    <a:pt x="2435" y="1548"/>
                  </a:cubicBezTo>
                  <a:cubicBezTo>
                    <a:pt x="2451" y="1541"/>
                    <a:pt x="2466" y="1532"/>
                    <a:pt x="2481" y="1521"/>
                  </a:cubicBezTo>
                  <a:cubicBezTo>
                    <a:pt x="2504" y="1531"/>
                    <a:pt x="2527" y="1543"/>
                    <a:pt x="2546" y="1561"/>
                  </a:cubicBezTo>
                  <a:moveTo>
                    <a:pt x="2351" y="1567"/>
                  </a:moveTo>
                  <a:cubicBezTo>
                    <a:pt x="2262" y="1586"/>
                    <a:pt x="2184" y="1575"/>
                    <a:pt x="2119" y="1565"/>
                  </a:cubicBezTo>
                  <a:cubicBezTo>
                    <a:pt x="2067" y="1556"/>
                    <a:pt x="2023" y="1548"/>
                    <a:pt x="1991" y="1555"/>
                  </a:cubicBezTo>
                  <a:cubicBezTo>
                    <a:pt x="1991" y="1549"/>
                    <a:pt x="1992" y="1542"/>
                    <a:pt x="1993" y="1533"/>
                  </a:cubicBezTo>
                  <a:cubicBezTo>
                    <a:pt x="2024" y="1528"/>
                    <a:pt x="2063" y="1534"/>
                    <a:pt x="2110" y="1540"/>
                  </a:cubicBezTo>
                  <a:cubicBezTo>
                    <a:pt x="2172" y="1547"/>
                    <a:pt x="2246" y="1555"/>
                    <a:pt x="2332" y="1537"/>
                  </a:cubicBezTo>
                  <a:cubicBezTo>
                    <a:pt x="2435" y="1516"/>
                    <a:pt x="2541" y="1451"/>
                    <a:pt x="2537" y="1318"/>
                  </a:cubicBezTo>
                  <a:cubicBezTo>
                    <a:pt x="2534" y="1222"/>
                    <a:pt x="2457" y="1169"/>
                    <a:pt x="2374" y="1164"/>
                  </a:cubicBezTo>
                  <a:cubicBezTo>
                    <a:pt x="2364" y="1163"/>
                    <a:pt x="2351" y="1164"/>
                    <a:pt x="2338" y="1164"/>
                  </a:cubicBezTo>
                  <a:cubicBezTo>
                    <a:pt x="2293" y="1165"/>
                    <a:pt x="2236" y="1167"/>
                    <a:pt x="2182" y="1132"/>
                  </a:cubicBezTo>
                  <a:cubicBezTo>
                    <a:pt x="2190" y="1123"/>
                    <a:pt x="2197" y="1111"/>
                    <a:pt x="2199" y="1101"/>
                  </a:cubicBezTo>
                  <a:cubicBezTo>
                    <a:pt x="2231" y="1131"/>
                    <a:pt x="2312" y="1137"/>
                    <a:pt x="2367" y="1137"/>
                  </a:cubicBezTo>
                  <a:cubicBezTo>
                    <a:pt x="2462" y="1137"/>
                    <a:pt x="2524" y="1191"/>
                    <a:pt x="2550" y="1231"/>
                  </a:cubicBezTo>
                  <a:cubicBezTo>
                    <a:pt x="2516" y="1164"/>
                    <a:pt x="2444" y="1135"/>
                    <a:pt x="2373" y="1131"/>
                  </a:cubicBezTo>
                  <a:cubicBezTo>
                    <a:pt x="2299" y="1127"/>
                    <a:pt x="2235" y="1125"/>
                    <a:pt x="2205" y="1095"/>
                  </a:cubicBezTo>
                  <a:cubicBezTo>
                    <a:pt x="2224" y="1099"/>
                    <a:pt x="2242" y="1090"/>
                    <a:pt x="2250" y="1084"/>
                  </a:cubicBezTo>
                  <a:cubicBezTo>
                    <a:pt x="2300" y="1111"/>
                    <a:pt x="2351" y="1111"/>
                    <a:pt x="2400" y="1111"/>
                  </a:cubicBezTo>
                  <a:cubicBezTo>
                    <a:pt x="2521" y="1111"/>
                    <a:pt x="2598" y="1202"/>
                    <a:pt x="2599" y="1299"/>
                  </a:cubicBezTo>
                  <a:cubicBezTo>
                    <a:pt x="2599" y="1452"/>
                    <a:pt x="2454" y="1546"/>
                    <a:pt x="2351" y="1567"/>
                  </a:cubicBezTo>
                  <a:moveTo>
                    <a:pt x="2625" y="1537"/>
                  </a:moveTo>
                  <a:cubicBezTo>
                    <a:pt x="2611" y="1514"/>
                    <a:pt x="2577" y="1479"/>
                    <a:pt x="2548" y="1461"/>
                  </a:cubicBezTo>
                  <a:cubicBezTo>
                    <a:pt x="2556" y="1451"/>
                    <a:pt x="2564" y="1441"/>
                    <a:pt x="2571" y="1430"/>
                  </a:cubicBezTo>
                  <a:cubicBezTo>
                    <a:pt x="2606" y="1456"/>
                    <a:pt x="2708" y="1538"/>
                    <a:pt x="2657" y="1616"/>
                  </a:cubicBezTo>
                  <a:cubicBezTo>
                    <a:pt x="2652" y="1592"/>
                    <a:pt x="2642" y="1566"/>
                    <a:pt x="2625" y="1537"/>
                  </a:cubicBezTo>
                  <a:moveTo>
                    <a:pt x="2649" y="1770"/>
                  </a:moveTo>
                  <a:cubicBezTo>
                    <a:pt x="2623" y="1760"/>
                    <a:pt x="2623" y="1760"/>
                    <a:pt x="2623" y="1760"/>
                  </a:cubicBezTo>
                  <a:cubicBezTo>
                    <a:pt x="2624" y="1759"/>
                    <a:pt x="2626" y="1758"/>
                    <a:pt x="2627" y="1756"/>
                  </a:cubicBezTo>
                  <a:cubicBezTo>
                    <a:pt x="2650" y="1765"/>
                    <a:pt x="2650" y="1765"/>
                    <a:pt x="2650" y="1765"/>
                  </a:cubicBezTo>
                  <a:cubicBezTo>
                    <a:pt x="2649" y="1770"/>
                    <a:pt x="2649" y="1770"/>
                    <a:pt x="2649" y="1770"/>
                  </a:cubicBezTo>
                  <a:moveTo>
                    <a:pt x="2651" y="1762"/>
                  </a:moveTo>
                  <a:cubicBezTo>
                    <a:pt x="2629" y="1754"/>
                    <a:pt x="2629" y="1754"/>
                    <a:pt x="2629" y="1754"/>
                  </a:cubicBezTo>
                  <a:cubicBezTo>
                    <a:pt x="2630" y="1752"/>
                    <a:pt x="2631" y="1751"/>
                    <a:pt x="2633" y="1749"/>
                  </a:cubicBezTo>
                  <a:cubicBezTo>
                    <a:pt x="2652" y="1756"/>
                    <a:pt x="2652" y="1756"/>
                    <a:pt x="2652" y="1756"/>
                  </a:cubicBezTo>
                  <a:cubicBezTo>
                    <a:pt x="2651" y="1762"/>
                    <a:pt x="2651" y="1762"/>
                    <a:pt x="2651" y="1762"/>
                  </a:cubicBezTo>
                  <a:moveTo>
                    <a:pt x="2653" y="1754"/>
                  </a:moveTo>
                  <a:cubicBezTo>
                    <a:pt x="2634" y="1747"/>
                    <a:pt x="2634" y="1747"/>
                    <a:pt x="2634" y="1747"/>
                  </a:cubicBezTo>
                  <a:cubicBezTo>
                    <a:pt x="2635" y="1745"/>
                    <a:pt x="2636" y="1744"/>
                    <a:pt x="2638" y="1742"/>
                  </a:cubicBezTo>
                  <a:cubicBezTo>
                    <a:pt x="2654" y="1748"/>
                    <a:pt x="2654" y="1748"/>
                    <a:pt x="2654" y="1748"/>
                  </a:cubicBezTo>
                  <a:cubicBezTo>
                    <a:pt x="2653" y="1754"/>
                    <a:pt x="2653" y="1754"/>
                    <a:pt x="2653" y="1754"/>
                  </a:cubicBezTo>
                  <a:moveTo>
                    <a:pt x="2655" y="1745"/>
                  </a:moveTo>
                  <a:cubicBezTo>
                    <a:pt x="2639" y="1740"/>
                    <a:pt x="2639" y="1740"/>
                    <a:pt x="2639" y="1740"/>
                  </a:cubicBezTo>
                  <a:cubicBezTo>
                    <a:pt x="2640" y="1737"/>
                    <a:pt x="2642" y="1735"/>
                    <a:pt x="2643" y="1733"/>
                  </a:cubicBezTo>
                  <a:cubicBezTo>
                    <a:pt x="2647" y="1736"/>
                    <a:pt x="2652" y="1738"/>
                    <a:pt x="2656" y="1740"/>
                  </a:cubicBezTo>
                  <a:cubicBezTo>
                    <a:pt x="2655" y="1745"/>
                    <a:pt x="2655" y="1745"/>
                    <a:pt x="2655" y="1745"/>
                  </a:cubicBezTo>
                  <a:moveTo>
                    <a:pt x="2646" y="1727"/>
                  </a:moveTo>
                  <a:cubicBezTo>
                    <a:pt x="2649" y="1721"/>
                    <a:pt x="2652" y="1714"/>
                    <a:pt x="2654" y="1707"/>
                  </a:cubicBezTo>
                  <a:cubicBezTo>
                    <a:pt x="2697" y="1732"/>
                    <a:pt x="2756" y="1696"/>
                    <a:pt x="2725" y="1642"/>
                  </a:cubicBezTo>
                  <a:cubicBezTo>
                    <a:pt x="2735" y="1641"/>
                    <a:pt x="2743" y="1638"/>
                    <a:pt x="2751" y="1634"/>
                  </a:cubicBezTo>
                  <a:cubicBezTo>
                    <a:pt x="2803" y="1716"/>
                    <a:pt x="2712" y="1774"/>
                    <a:pt x="2646" y="1727"/>
                  </a:cubicBezTo>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2" name="Freeform 1452"/>
            <p:cNvSpPr>
              <a:spLocks noEditPoints="1"/>
            </p:cNvSpPr>
            <p:nvPr/>
          </p:nvSpPr>
          <p:spPr bwMode="auto">
            <a:xfrm>
              <a:off x="3060" y="3539"/>
              <a:ext cx="885" cy="783"/>
            </a:xfrm>
            <a:custGeom>
              <a:avLst/>
              <a:gdLst>
                <a:gd name="T0" fmla="*/ 3 w 364"/>
                <a:gd name="T1" fmla="*/ 313 h 322"/>
                <a:gd name="T2" fmla="*/ 11 w 364"/>
                <a:gd name="T3" fmla="*/ 320 h 322"/>
                <a:gd name="T4" fmla="*/ 60 w 364"/>
                <a:gd name="T5" fmla="*/ 320 h 322"/>
                <a:gd name="T6" fmla="*/ 72 w 364"/>
                <a:gd name="T7" fmla="*/ 322 h 322"/>
                <a:gd name="T8" fmla="*/ 34 w 364"/>
                <a:gd name="T9" fmla="*/ 247 h 322"/>
                <a:gd name="T10" fmla="*/ 35 w 364"/>
                <a:gd name="T11" fmla="*/ 242 h 322"/>
                <a:gd name="T12" fmla="*/ 105 w 364"/>
                <a:gd name="T13" fmla="*/ 322 h 322"/>
                <a:gd name="T14" fmla="*/ 64 w 364"/>
                <a:gd name="T15" fmla="*/ 242 h 322"/>
                <a:gd name="T16" fmla="*/ 123 w 364"/>
                <a:gd name="T17" fmla="*/ 322 h 322"/>
                <a:gd name="T18" fmla="*/ 267 w 364"/>
                <a:gd name="T19" fmla="*/ 52 h 322"/>
                <a:gd name="T20" fmla="*/ 177 w 364"/>
                <a:gd name="T21" fmla="*/ 322 h 322"/>
                <a:gd name="T22" fmla="*/ 187 w 364"/>
                <a:gd name="T23" fmla="*/ 322 h 322"/>
                <a:gd name="T24" fmla="*/ 310 w 364"/>
                <a:gd name="T25" fmla="*/ 163 h 322"/>
                <a:gd name="T26" fmla="*/ 217 w 364"/>
                <a:gd name="T27" fmla="*/ 310 h 322"/>
                <a:gd name="T28" fmla="*/ 226 w 364"/>
                <a:gd name="T29" fmla="*/ 313 h 322"/>
                <a:gd name="T30" fmla="*/ 251 w 364"/>
                <a:gd name="T31" fmla="*/ 304 h 322"/>
                <a:gd name="T32" fmla="*/ 261 w 364"/>
                <a:gd name="T33" fmla="*/ 308 h 322"/>
                <a:gd name="T34" fmla="*/ 310 w 364"/>
                <a:gd name="T35" fmla="*/ 322 h 322"/>
                <a:gd name="T36" fmla="*/ 19 w 364"/>
                <a:gd name="T37" fmla="*/ 294 h 322"/>
                <a:gd name="T38" fmla="*/ 54 w 364"/>
                <a:gd name="T39" fmla="*/ 319 h 322"/>
                <a:gd name="T40" fmla="*/ 24 w 364"/>
                <a:gd name="T41" fmla="*/ 278 h 322"/>
                <a:gd name="T42" fmla="*/ 84 w 364"/>
                <a:gd name="T43" fmla="*/ 245 h 322"/>
                <a:gd name="T44" fmla="*/ 70 w 364"/>
                <a:gd name="T45" fmla="*/ 243 h 322"/>
                <a:gd name="T46" fmla="*/ 110 w 364"/>
                <a:gd name="T47" fmla="*/ 250 h 322"/>
                <a:gd name="T48" fmla="*/ 40 w 364"/>
                <a:gd name="T49" fmla="*/ 229 h 322"/>
                <a:gd name="T50" fmla="*/ 111 w 364"/>
                <a:gd name="T51" fmla="*/ 241 h 322"/>
                <a:gd name="T52" fmla="*/ 75 w 364"/>
                <a:gd name="T53" fmla="*/ 144 h 322"/>
                <a:gd name="T54" fmla="*/ 135 w 364"/>
                <a:gd name="T55" fmla="*/ 161 h 322"/>
                <a:gd name="T56" fmla="*/ 143 w 364"/>
                <a:gd name="T57" fmla="*/ 145 h 322"/>
                <a:gd name="T58" fmla="*/ 94 w 364"/>
                <a:gd name="T59" fmla="*/ 112 h 322"/>
                <a:gd name="T60" fmla="*/ 146 w 364"/>
                <a:gd name="T61" fmla="*/ 139 h 322"/>
                <a:gd name="T62" fmla="*/ 124 w 364"/>
                <a:gd name="T63" fmla="*/ 75 h 322"/>
                <a:gd name="T64" fmla="*/ 182 w 364"/>
                <a:gd name="T65" fmla="*/ 88 h 322"/>
                <a:gd name="T66" fmla="*/ 200 w 364"/>
                <a:gd name="T67" fmla="*/ 69 h 322"/>
                <a:gd name="T68" fmla="*/ 172 w 364"/>
                <a:gd name="T69" fmla="*/ 40 h 322"/>
                <a:gd name="T70" fmla="*/ 204 w 364"/>
                <a:gd name="T71" fmla="*/ 64 h 322"/>
                <a:gd name="T72" fmla="*/ 247 w 364"/>
                <a:gd name="T73" fmla="*/ 85 h 322"/>
                <a:gd name="T74" fmla="*/ 294 w 364"/>
                <a:gd name="T75" fmla="*/ 77 h 322"/>
                <a:gd name="T76" fmla="*/ 240 w 364"/>
                <a:gd name="T77" fmla="*/ 93 h 322"/>
                <a:gd name="T78" fmla="*/ 320 w 364"/>
                <a:gd name="T79" fmla="*/ 116 h 322"/>
                <a:gd name="T80" fmla="*/ 183 w 364"/>
                <a:gd name="T81" fmla="*/ 305 h 322"/>
                <a:gd name="T82" fmla="*/ 186 w 364"/>
                <a:gd name="T83" fmla="*/ 295 h 322"/>
                <a:gd name="T84" fmla="*/ 166 w 364"/>
                <a:gd name="T85" fmla="*/ 259 h 322"/>
                <a:gd name="T86" fmla="*/ 189 w 364"/>
                <a:gd name="T87" fmla="*/ 291 h 322"/>
                <a:gd name="T88" fmla="*/ 210 w 364"/>
                <a:gd name="T89" fmla="*/ 267 h 322"/>
                <a:gd name="T90" fmla="*/ 165 w 364"/>
                <a:gd name="T91" fmla="*/ 251 h 322"/>
                <a:gd name="T92" fmla="*/ 216 w 364"/>
                <a:gd name="T93" fmla="*/ 259 h 322"/>
                <a:gd name="T94" fmla="*/ 188 w 364"/>
                <a:gd name="T95" fmla="*/ 176 h 322"/>
                <a:gd name="T96" fmla="*/ 191 w 364"/>
                <a:gd name="T97" fmla="*/ 168 h 322"/>
                <a:gd name="T98" fmla="*/ 329 w 364"/>
                <a:gd name="T99" fmla="*/ 138 h 322"/>
                <a:gd name="T100" fmla="*/ 263 w 364"/>
                <a:gd name="T101" fmla="*/ 30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64" h="322">
                  <a:moveTo>
                    <a:pt x="301" y="65"/>
                  </a:moveTo>
                  <a:cubicBezTo>
                    <a:pt x="242" y="0"/>
                    <a:pt x="171" y="9"/>
                    <a:pt x="108" y="76"/>
                  </a:cubicBezTo>
                  <a:cubicBezTo>
                    <a:pt x="48" y="139"/>
                    <a:pt x="23" y="253"/>
                    <a:pt x="3" y="313"/>
                  </a:cubicBezTo>
                  <a:cubicBezTo>
                    <a:pt x="2" y="316"/>
                    <a:pt x="1" y="319"/>
                    <a:pt x="0" y="322"/>
                  </a:cubicBezTo>
                  <a:cubicBezTo>
                    <a:pt x="10" y="322"/>
                    <a:pt x="10" y="322"/>
                    <a:pt x="10" y="322"/>
                  </a:cubicBezTo>
                  <a:cubicBezTo>
                    <a:pt x="11" y="321"/>
                    <a:pt x="11" y="320"/>
                    <a:pt x="11" y="320"/>
                  </a:cubicBezTo>
                  <a:cubicBezTo>
                    <a:pt x="23" y="322"/>
                    <a:pt x="23" y="322"/>
                    <a:pt x="23" y="322"/>
                  </a:cubicBezTo>
                  <a:cubicBezTo>
                    <a:pt x="68" y="322"/>
                    <a:pt x="68" y="322"/>
                    <a:pt x="68" y="322"/>
                  </a:cubicBezTo>
                  <a:cubicBezTo>
                    <a:pt x="60" y="320"/>
                    <a:pt x="60" y="320"/>
                    <a:pt x="60" y="320"/>
                  </a:cubicBezTo>
                  <a:cubicBezTo>
                    <a:pt x="26" y="273"/>
                    <a:pt x="26" y="273"/>
                    <a:pt x="26" y="273"/>
                  </a:cubicBezTo>
                  <a:cubicBezTo>
                    <a:pt x="27" y="270"/>
                    <a:pt x="28" y="266"/>
                    <a:pt x="29" y="263"/>
                  </a:cubicBezTo>
                  <a:cubicBezTo>
                    <a:pt x="72" y="322"/>
                    <a:pt x="72" y="322"/>
                    <a:pt x="72" y="322"/>
                  </a:cubicBezTo>
                  <a:cubicBezTo>
                    <a:pt x="77" y="322"/>
                    <a:pt x="77" y="322"/>
                    <a:pt x="77" y="322"/>
                  </a:cubicBezTo>
                  <a:cubicBezTo>
                    <a:pt x="30" y="258"/>
                    <a:pt x="30" y="258"/>
                    <a:pt x="30" y="258"/>
                  </a:cubicBezTo>
                  <a:cubicBezTo>
                    <a:pt x="31" y="254"/>
                    <a:pt x="33" y="251"/>
                    <a:pt x="34" y="247"/>
                  </a:cubicBezTo>
                  <a:cubicBezTo>
                    <a:pt x="88" y="322"/>
                    <a:pt x="88" y="322"/>
                    <a:pt x="88" y="322"/>
                  </a:cubicBezTo>
                  <a:cubicBezTo>
                    <a:pt x="93" y="322"/>
                    <a:pt x="93" y="322"/>
                    <a:pt x="93" y="322"/>
                  </a:cubicBezTo>
                  <a:cubicBezTo>
                    <a:pt x="35" y="242"/>
                    <a:pt x="35" y="242"/>
                    <a:pt x="35" y="242"/>
                  </a:cubicBezTo>
                  <a:cubicBezTo>
                    <a:pt x="36" y="241"/>
                    <a:pt x="36" y="239"/>
                    <a:pt x="37" y="237"/>
                  </a:cubicBezTo>
                  <a:cubicBezTo>
                    <a:pt x="44" y="239"/>
                    <a:pt x="44" y="239"/>
                    <a:pt x="44" y="239"/>
                  </a:cubicBezTo>
                  <a:cubicBezTo>
                    <a:pt x="105" y="322"/>
                    <a:pt x="105" y="322"/>
                    <a:pt x="105" y="322"/>
                  </a:cubicBezTo>
                  <a:cubicBezTo>
                    <a:pt x="110" y="322"/>
                    <a:pt x="110" y="322"/>
                    <a:pt x="110" y="322"/>
                  </a:cubicBezTo>
                  <a:cubicBezTo>
                    <a:pt x="50" y="240"/>
                    <a:pt x="50" y="240"/>
                    <a:pt x="50" y="240"/>
                  </a:cubicBezTo>
                  <a:cubicBezTo>
                    <a:pt x="64" y="242"/>
                    <a:pt x="64" y="242"/>
                    <a:pt x="64" y="242"/>
                  </a:cubicBezTo>
                  <a:cubicBezTo>
                    <a:pt x="110" y="305"/>
                    <a:pt x="110" y="305"/>
                    <a:pt x="110" y="305"/>
                  </a:cubicBezTo>
                  <a:cubicBezTo>
                    <a:pt x="111" y="311"/>
                    <a:pt x="112" y="317"/>
                    <a:pt x="113" y="322"/>
                  </a:cubicBezTo>
                  <a:cubicBezTo>
                    <a:pt x="123" y="322"/>
                    <a:pt x="123" y="322"/>
                    <a:pt x="123" y="322"/>
                  </a:cubicBezTo>
                  <a:cubicBezTo>
                    <a:pt x="117" y="297"/>
                    <a:pt x="116" y="270"/>
                    <a:pt x="121" y="242"/>
                  </a:cubicBezTo>
                  <a:cubicBezTo>
                    <a:pt x="134" y="160"/>
                    <a:pt x="189" y="80"/>
                    <a:pt x="250" y="40"/>
                  </a:cubicBezTo>
                  <a:cubicBezTo>
                    <a:pt x="255" y="43"/>
                    <a:pt x="261" y="47"/>
                    <a:pt x="267" y="52"/>
                  </a:cubicBezTo>
                  <a:cubicBezTo>
                    <a:pt x="197" y="108"/>
                    <a:pt x="161" y="203"/>
                    <a:pt x="154" y="253"/>
                  </a:cubicBezTo>
                  <a:cubicBezTo>
                    <a:pt x="150" y="279"/>
                    <a:pt x="154" y="303"/>
                    <a:pt x="163" y="322"/>
                  </a:cubicBezTo>
                  <a:cubicBezTo>
                    <a:pt x="177" y="322"/>
                    <a:pt x="177" y="322"/>
                    <a:pt x="177" y="322"/>
                  </a:cubicBezTo>
                  <a:cubicBezTo>
                    <a:pt x="171" y="312"/>
                    <a:pt x="167" y="300"/>
                    <a:pt x="165" y="287"/>
                  </a:cubicBezTo>
                  <a:cubicBezTo>
                    <a:pt x="183" y="312"/>
                    <a:pt x="183" y="312"/>
                    <a:pt x="183" y="312"/>
                  </a:cubicBezTo>
                  <a:cubicBezTo>
                    <a:pt x="184" y="316"/>
                    <a:pt x="185" y="319"/>
                    <a:pt x="187" y="322"/>
                  </a:cubicBezTo>
                  <a:cubicBezTo>
                    <a:pt x="196" y="322"/>
                    <a:pt x="196" y="322"/>
                    <a:pt x="196" y="322"/>
                  </a:cubicBezTo>
                  <a:cubicBezTo>
                    <a:pt x="189" y="310"/>
                    <a:pt x="191" y="305"/>
                    <a:pt x="200" y="293"/>
                  </a:cubicBezTo>
                  <a:cubicBezTo>
                    <a:pt x="235" y="248"/>
                    <a:pt x="274" y="207"/>
                    <a:pt x="310" y="163"/>
                  </a:cubicBezTo>
                  <a:cubicBezTo>
                    <a:pt x="319" y="159"/>
                    <a:pt x="326" y="152"/>
                    <a:pt x="332" y="147"/>
                  </a:cubicBezTo>
                  <a:cubicBezTo>
                    <a:pt x="333" y="152"/>
                    <a:pt x="335" y="158"/>
                    <a:pt x="336" y="163"/>
                  </a:cubicBezTo>
                  <a:cubicBezTo>
                    <a:pt x="295" y="206"/>
                    <a:pt x="218" y="296"/>
                    <a:pt x="217" y="310"/>
                  </a:cubicBezTo>
                  <a:cubicBezTo>
                    <a:pt x="217" y="313"/>
                    <a:pt x="218" y="317"/>
                    <a:pt x="221" y="322"/>
                  </a:cubicBezTo>
                  <a:cubicBezTo>
                    <a:pt x="230" y="322"/>
                    <a:pt x="230" y="322"/>
                    <a:pt x="230" y="322"/>
                  </a:cubicBezTo>
                  <a:cubicBezTo>
                    <a:pt x="228" y="318"/>
                    <a:pt x="226" y="315"/>
                    <a:pt x="226" y="313"/>
                  </a:cubicBezTo>
                  <a:cubicBezTo>
                    <a:pt x="223" y="297"/>
                    <a:pt x="294" y="224"/>
                    <a:pt x="337" y="172"/>
                  </a:cubicBezTo>
                  <a:cubicBezTo>
                    <a:pt x="338" y="181"/>
                    <a:pt x="339" y="190"/>
                    <a:pt x="339" y="200"/>
                  </a:cubicBezTo>
                  <a:cubicBezTo>
                    <a:pt x="294" y="248"/>
                    <a:pt x="252" y="295"/>
                    <a:pt x="251" y="304"/>
                  </a:cubicBezTo>
                  <a:cubicBezTo>
                    <a:pt x="251" y="309"/>
                    <a:pt x="255" y="315"/>
                    <a:pt x="261" y="322"/>
                  </a:cubicBezTo>
                  <a:cubicBezTo>
                    <a:pt x="271" y="322"/>
                    <a:pt x="271" y="322"/>
                    <a:pt x="271" y="322"/>
                  </a:cubicBezTo>
                  <a:cubicBezTo>
                    <a:pt x="266" y="316"/>
                    <a:pt x="262" y="311"/>
                    <a:pt x="261" y="308"/>
                  </a:cubicBezTo>
                  <a:cubicBezTo>
                    <a:pt x="278" y="305"/>
                    <a:pt x="296" y="302"/>
                    <a:pt x="314" y="299"/>
                  </a:cubicBezTo>
                  <a:cubicBezTo>
                    <a:pt x="309" y="307"/>
                    <a:pt x="304" y="315"/>
                    <a:pt x="299" y="322"/>
                  </a:cubicBezTo>
                  <a:cubicBezTo>
                    <a:pt x="310" y="322"/>
                    <a:pt x="310" y="322"/>
                    <a:pt x="310" y="322"/>
                  </a:cubicBezTo>
                  <a:cubicBezTo>
                    <a:pt x="364" y="250"/>
                    <a:pt x="359" y="129"/>
                    <a:pt x="301" y="65"/>
                  </a:cubicBezTo>
                  <a:close/>
                  <a:moveTo>
                    <a:pt x="14" y="312"/>
                  </a:moveTo>
                  <a:cubicBezTo>
                    <a:pt x="16" y="307"/>
                    <a:pt x="17" y="301"/>
                    <a:pt x="19" y="294"/>
                  </a:cubicBezTo>
                  <a:cubicBezTo>
                    <a:pt x="35" y="316"/>
                    <a:pt x="35" y="316"/>
                    <a:pt x="35" y="316"/>
                  </a:cubicBezTo>
                  <a:lnTo>
                    <a:pt x="14" y="312"/>
                  </a:lnTo>
                  <a:close/>
                  <a:moveTo>
                    <a:pt x="54" y="319"/>
                  </a:moveTo>
                  <a:cubicBezTo>
                    <a:pt x="41" y="317"/>
                    <a:pt x="41" y="317"/>
                    <a:pt x="41" y="317"/>
                  </a:cubicBezTo>
                  <a:cubicBezTo>
                    <a:pt x="21" y="289"/>
                    <a:pt x="21" y="289"/>
                    <a:pt x="21" y="289"/>
                  </a:cubicBezTo>
                  <a:cubicBezTo>
                    <a:pt x="22" y="286"/>
                    <a:pt x="23" y="282"/>
                    <a:pt x="24" y="278"/>
                  </a:cubicBezTo>
                  <a:lnTo>
                    <a:pt x="54" y="319"/>
                  </a:lnTo>
                  <a:close/>
                  <a:moveTo>
                    <a:pt x="70" y="243"/>
                  </a:moveTo>
                  <a:cubicBezTo>
                    <a:pt x="84" y="245"/>
                    <a:pt x="84" y="245"/>
                    <a:pt x="84" y="245"/>
                  </a:cubicBezTo>
                  <a:cubicBezTo>
                    <a:pt x="109" y="280"/>
                    <a:pt x="109" y="280"/>
                    <a:pt x="109" y="280"/>
                  </a:cubicBezTo>
                  <a:cubicBezTo>
                    <a:pt x="109" y="286"/>
                    <a:pt x="109" y="292"/>
                    <a:pt x="109" y="298"/>
                  </a:cubicBezTo>
                  <a:lnTo>
                    <a:pt x="70" y="243"/>
                  </a:lnTo>
                  <a:close/>
                  <a:moveTo>
                    <a:pt x="109" y="273"/>
                  </a:moveTo>
                  <a:cubicBezTo>
                    <a:pt x="89" y="246"/>
                    <a:pt x="89" y="246"/>
                    <a:pt x="89" y="246"/>
                  </a:cubicBezTo>
                  <a:cubicBezTo>
                    <a:pt x="110" y="250"/>
                    <a:pt x="110" y="250"/>
                    <a:pt x="110" y="250"/>
                  </a:cubicBezTo>
                  <a:cubicBezTo>
                    <a:pt x="109" y="258"/>
                    <a:pt x="109" y="266"/>
                    <a:pt x="109" y="273"/>
                  </a:cubicBezTo>
                  <a:close/>
                  <a:moveTo>
                    <a:pt x="111" y="241"/>
                  </a:moveTo>
                  <a:cubicBezTo>
                    <a:pt x="89" y="237"/>
                    <a:pt x="65" y="233"/>
                    <a:pt x="40" y="229"/>
                  </a:cubicBezTo>
                  <a:cubicBezTo>
                    <a:pt x="45" y="212"/>
                    <a:pt x="51" y="195"/>
                    <a:pt x="59" y="179"/>
                  </a:cubicBezTo>
                  <a:cubicBezTo>
                    <a:pt x="81" y="183"/>
                    <a:pt x="103" y="186"/>
                    <a:pt x="123" y="190"/>
                  </a:cubicBezTo>
                  <a:cubicBezTo>
                    <a:pt x="117" y="207"/>
                    <a:pt x="113" y="224"/>
                    <a:pt x="111" y="241"/>
                  </a:cubicBezTo>
                  <a:close/>
                  <a:moveTo>
                    <a:pt x="126" y="182"/>
                  </a:moveTo>
                  <a:cubicBezTo>
                    <a:pt x="106" y="178"/>
                    <a:pt x="84" y="174"/>
                    <a:pt x="62" y="170"/>
                  </a:cubicBezTo>
                  <a:cubicBezTo>
                    <a:pt x="66" y="161"/>
                    <a:pt x="71" y="153"/>
                    <a:pt x="75" y="144"/>
                  </a:cubicBezTo>
                  <a:cubicBezTo>
                    <a:pt x="92" y="156"/>
                    <a:pt x="113" y="164"/>
                    <a:pt x="132" y="168"/>
                  </a:cubicBezTo>
                  <a:cubicBezTo>
                    <a:pt x="130" y="173"/>
                    <a:pt x="128" y="178"/>
                    <a:pt x="126" y="182"/>
                  </a:cubicBezTo>
                  <a:close/>
                  <a:moveTo>
                    <a:pt x="135" y="161"/>
                  </a:moveTo>
                  <a:cubicBezTo>
                    <a:pt x="117" y="157"/>
                    <a:pt x="96" y="148"/>
                    <a:pt x="80" y="135"/>
                  </a:cubicBezTo>
                  <a:cubicBezTo>
                    <a:pt x="83" y="130"/>
                    <a:pt x="87" y="124"/>
                    <a:pt x="90" y="118"/>
                  </a:cubicBezTo>
                  <a:cubicBezTo>
                    <a:pt x="105" y="130"/>
                    <a:pt x="125" y="140"/>
                    <a:pt x="143" y="145"/>
                  </a:cubicBezTo>
                  <a:cubicBezTo>
                    <a:pt x="140" y="150"/>
                    <a:pt x="137" y="156"/>
                    <a:pt x="135" y="161"/>
                  </a:cubicBezTo>
                  <a:close/>
                  <a:moveTo>
                    <a:pt x="146" y="139"/>
                  </a:moveTo>
                  <a:cubicBezTo>
                    <a:pt x="128" y="134"/>
                    <a:pt x="108" y="124"/>
                    <a:pt x="94" y="112"/>
                  </a:cubicBezTo>
                  <a:cubicBezTo>
                    <a:pt x="98" y="106"/>
                    <a:pt x="102" y="101"/>
                    <a:pt x="106" y="95"/>
                  </a:cubicBezTo>
                  <a:cubicBezTo>
                    <a:pt x="120" y="107"/>
                    <a:pt x="140" y="115"/>
                    <a:pt x="158" y="119"/>
                  </a:cubicBezTo>
                  <a:cubicBezTo>
                    <a:pt x="154" y="126"/>
                    <a:pt x="150" y="132"/>
                    <a:pt x="146" y="139"/>
                  </a:cubicBezTo>
                  <a:close/>
                  <a:moveTo>
                    <a:pt x="162" y="114"/>
                  </a:moveTo>
                  <a:cubicBezTo>
                    <a:pt x="144" y="109"/>
                    <a:pt x="125" y="101"/>
                    <a:pt x="111" y="89"/>
                  </a:cubicBezTo>
                  <a:cubicBezTo>
                    <a:pt x="115" y="84"/>
                    <a:pt x="120" y="80"/>
                    <a:pt x="124" y="75"/>
                  </a:cubicBezTo>
                  <a:cubicBezTo>
                    <a:pt x="139" y="85"/>
                    <a:pt x="159" y="92"/>
                    <a:pt x="177" y="94"/>
                  </a:cubicBezTo>
                  <a:cubicBezTo>
                    <a:pt x="172" y="100"/>
                    <a:pt x="167" y="107"/>
                    <a:pt x="162" y="114"/>
                  </a:cubicBezTo>
                  <a:close/>
                  <a:moveTo>
                    <a:pt x="182" y="88"/>
                  </a:moveTo>
                  <a:cubicBezTo>
                    <a:pt x="164" y="86"/>
                    <a:pt x="145" y="79"/>
                    <a:pt x="130" y="69"/>
                  </a:cubicBezTo>
                  <a:cubicBezTo>
                    <a:pt x="142" y="58"/>
                    <a:pt x="153" y="49"/>
                    <a:pt x="165" y="43"/>
                  </a:cubicBezTo>
                  <a:cubicBezTo>
                    <a:pt x="174" y="54"/>
                    <a:pt x="187" y="63"/>
                    <a:pt x="200" y="69"/>
                  </a:cubicBezTo>
                  <a:cubicBezTo>
                    <a:pt x="194" y="75"/>
                    <a:pt x="188" y="81"/>
                    <a:pt x="182" y="88"/>
                  </a:cubicBezTo>
                  <a:close/>
                  <a:moveTo>
                    <a:pt x="204" y="64"/>
                  </a:moveTo>
                  <a:cubicBezTo>
                    <a:pt x="193" y="58"/>
                    <a:pt x="181" y="50"/>
                    <a:pt x="172" y="40"/>
                  </a:cubicBezTo>
                  <a:cubicBezTo>
                    <a:pt x="179" y="37"/>
                    <a:pt x="185" y="35"/>
                    <a:pt x="192" y="33"/>
                  </a:cubicBezTo>
                  <a:cubicBezTo>
                    <a:pt x="201" y="41"/>
                    <a:pt x="210" y="47"/>
                    <a:pt x="219" y="51"/>
                  </a:cubicBezTo>
                  <a:cubicBezTo>
                    <a:pt x="214" y="55"/>
                    <a:pt x="209" y="59"/>
                    <a:pt x="204" y="64"/>
                  </a:cubicBezTo>
                  <a:close/>
                  <a:moveTo>
                    <a:pt x="276" y="59"/>
                  </a:moveTo>
                  <a:cubicBezTo>
                    <a:pt x="280" y="63"/>
                    <a:pt x="285" y="68"/>
                    <a:pt x="290" y="73"/>
                  </a:cubicBezTo>
                  <a:cubicBezTo>
                    <a:pt x="278" y="79"/>
                    <a:pt x="262" y="84"/>
                    <a:pt x="247" y="85"/>
                  </a:cubicBezTo>
                  <a:cubicBezTo>
                    <a:pt x="256" y="76"/>
                    <a:pt x="265" y="67"/>
                    <a:pt x="276" y="59"/>
                  </a:cubicBezTo>
                  <a:close/>
                  <a:moveTo>
                    <a:pt x="240" y="93"/>
                  </a:moveTo>
                  <a:cubicBezTo>
                    <a:pt x="259" y="93"/>
                    <a:pt x="279" y="86"/>
                    <a:pt x="294" y="77"/>
                  </a:cubicBezTo>
                  <a:cubicBezTo>
                    <a:pt x="298" y="82"/>
                    <a:pt x="302" y="86"/>
                    <a:pt x="305" y="91"/>
                  </a:cubicBezTo>
                  <a:cubicBezTo>
                    <a:pt x="288" y="103"/>
                    <a:pt x="253" y="113"/>
                    <a:pt x="225" y="112"/>
                  </a:cubicBezTo>
                  <a:cubicBezTo>
                    <a:pt x="230" y="106"/>
                    <a:pt x="235" y="99"/>
                    <a:pt x="240" y="93"/>
                  </a:cubicBezTo>
                  <a:close/>
                  <a:moveTo>
                    <a:pt x="218" y="122"/>
                  </a:moveTo>
                  <a:cubicBezTo>
                    <a:pt x="247" y="125"/>
                    <a:pt x="289" y="113"/>
                    <a:pt x="310" y="97"/>
                  </a:cubicBezTo>
                  <a:cubicBezTo>
                    <a:pt x="313" y="103"/>
                    <a:pt x="317" y="109"/>
                    <a:pt x="320" y="116"/>
                  </a:cubicBezTo>
                  <a:cubicBezTo>
                    <a:pt x="294" y="135"/>
                    <a:pt x="237" y="147"/>
                    <a:pt x="206" y="142"/>
                  </a:cubicBezTo>
                  <a:cubicBezTo>
                    <a:pt x="209" y="135"/>
                    <a:pt x="214" y="128"/>
                    <a:pt x="218" y="122"/>
                  </a:cubicBezTo>
                  <a:close/>
                  <a:moveTo>
                    <a:pt x="183" y="305"/>
                  </a:moveTo>
                  <a:cubicBezTo>
                    <a:pt x="164" y="279"/>
                    <a:pt x="164" y="279"/>
                    <a:pt x="164" y="279"/>
                  </a:cubicBezTo>
                  <a:cubicBezTo>
                    <a:pt x="163" y="274"/>
                    <a:pt x="163" y="269"/>
                    <a:pt x="164" y="264"/>
                  </a:cubicBezTo>
                  <a:cubicBezTo>
                    <a:pt x="186" y="295"/>
                    <a:pt x="186" y="295"/>
                    <a:pt x="186" y="295"/>
                  </a:cubicBezTo>
                  <a:cubicBezTo>
                    <a:pt x="184" y="298"/>
                    <a:pt x="183" y="301"/>
                    <a:pt x="183" y="305"/>
                  </a:cubicBezTo>
                  <a:close/>
                  <a:moveTo>
                    <a:pt x="189" y="291"/>
                  </a:moveTo>
                  <a:cubicBezTo>
                    <a:pt x="166" y="259"/>
                    <a:pt x="166" y="259"/>
                    <a:pt x="166" y="259"/>
                  </a:cubicBezTo>
                  <a:cubicBezTo>
                    <a:pt x="180" y="262"/>
                    <a:pt x="180" y="262"/>
                    <a:pt x="180" y="262"/>
                  </a:cubicBezTo>
                  <a:cubicBezTo>
                    <a:pt x="195" y="283"/>
                    <a:pt x="195" y="283"/>
                    <a:pt x="195" y="283"/>
                  </a:cubicBezTo>
                  <a:cubicBezTo>
                    <a:pt x="193" y="285"/>
                    <a:pt x="190" y="288"/>
                    <a:pt x="189" y="291"/>
                  </a:cubicBezTo>
                  <a:close/>
                  <a:moveTo>
                    <a:pt x="198" y="280"/>
                  </a:moveTo>
                  <a:cubicBezTo>
                    <a:pt x="185" y="263"/>
                    <a:pt x="185" y="263"/>
                    <a:pt x="185" y="263"/>
                  </a:cubicBezTo>
                  <a:cubicBezTo>
                    <a:pt x="196" y="264"/>
                    <a:pt x="204" y="266"/>
                    <a:pt x="210" y="267"/>
                  </a:cubicBezTo>
                  <a:cubicBezTo>
                    <a:pt x="206" y="271"/>
                    <a:pt x="202" y="275"/>
                    <a:pt x="198" y="280"/>
                  </a:cubicBezTo>
                  <a:close/>
                  <a:moveTo>
                    <a:pt x="216" y="259"/>
                  </a:moveTo>
                  <a:cubicBezTo>
                    <a:pt x="205" y="257"/>
                    <a:pt x="187" y="255"/>
                    <a:pt x="165" y="251"/>
                  </a:cubicBezTo>
                  <a:cubicBezTo>
                    <a:pt x="167" y="237"/>
                    <a:pt x="171" y="219"/>
                    <a:pt x="178" y="200"/>
                  </a:cubicBezTo>
                  <a:cubicBezTo>
                    <a:pt x="215" y="207"/>
                    <a:pt x="243" y="212"/>
                    <a:pt x="256" y="214"/>
                  </a:cubicBezTo>
                  <a:cubicBezTo>
                    <a:pt x="243" y="227"/>
                    <a:pt x="227" y="245"/>
                    <a:pt x="216" y="259"/>
                  </a:cubicBezTo>
                  <a:close/>
                  <a:moveTo>
                    <a:pt x="258" y="206"/>
                  </a:moveTo>
                  <a:cubicBezTo>
                    <a:pt x="230" y="201"/>
                    <a:pt x="195" y="194"/>
                    <a:pt x="182" y="191"/>
                  </a:cubicBezTo>
                  <a:cubicBezTo>
                    <a:pt x="183" y="186"/>
                    <a:pt x="186" y="181"/>
                    <a:pt x="188" y="176"/>
                  </a:cubicBezTo>
                  <a:cubicBezTo>
                    <a:pt x="210" y="183"/>
                    <a:pt x="255" y="181"/>
                    <a:pt x="292" y="168"/>
                  </a:cubicBezTo>
                  <a:cubicBezTo>
                    <a:pt x="282" y="180"/>
                    <a:pt x="270" y="193"/>
                    <a:pt x="258" y="206"/>
                  </a:cubicBezTo>
                  <a:close/>
                  <a:moveTo>
                    <a:pt x="191" y="168"/>
                  </a:moveTo>
                  <a:cubicBezTo>
                    <a:pt x="195" y="161"/>
                    <a:pt x="198" y="154"/>
                    <a:pt x="202" y="147"/>
                  </a:cubicBezTo>
                  <a:cubicBezTo>
                    <a:pt x="233" y="156"/>
                    <a:pt x="296" y="142"/>
                    <a:pt x="323" y="121"/>
                  </a:cubicBezTo>
                  <a:cubicBezTo>
                    <a:pt x="325" y="127"/>
                    <a:pt x="327" y="133"/>
                    <a:pt x="329" y="138"/>
                  </a:cubicBezTo>
                  <a:cubicBezTo>
                    <a:pt x="293" y="170"/>
                    <a:pt x="224" y="177"/>
                    <a:pt x="191" y="168"/>
                  </a:cubicBezTo>
                  <a:close/>
                  <a:moveTo>
                    <a:pt x="318" y="291"/>
                  </a:moveTo>
                  <a:cubicBezTo>
                    <a:pt x="300" y="294"/>
                    <a:pt x="281" y="297"/>
                    <a:pt x="263" y="300"/>
                  </a:cubicBezTo>
                  <a:cubicBezTo>
                    <a:pt x="272" y="285"/>
                    <a:pt x="304" y="250"/>
                    <a:pt x="339" y="212"/>
                  </a:cubicBezTo>
                  <a:cubicBezTo>
                    <a:pt x="337" y="241"/>
                    <a:pt x="329" y="268"/>
                    <a:pt x="318" y="291"/>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3" name="Freeform 1453"/>
            <p:cNvSpPr/>
            <p:nvPr/>
          </p:nvSpPr>
          <p:spPr bwMode="auto">
            <a:xfrm>
              <a:off x="1842" y="0"/>
              <a:ext cx="44" cy="129"/>
            </a:xfrm>
            <a:custGeom>
              <a:avLst/>
              <a:gdLst>
                <a:gd name="T0" fmla="*/ 18 w 18"/>
                <a:gd name="T1" fmla="*/ 0 h 53"/>
                <a:gd name="T2" fmla="*/ 13 w 18"/>
                <a:gd name="T3" fmla="*/ 0 h 53"/>
                <a:gd name="T4" fmla="*/ 0 w 18"/>
                <a:gd name="T5" fmla="*/ 53 h 53"/>
                <a:gd name="T6" fmla="*/ 18 w 18"/>
                <a:gd name="T7" fmla="*/ 0 h 53"/>
              </a:gdLst>
              <a:ahLst/>
              <a:cxnLst>
                <a:cxn ang="0">
                  <a:pos x="T0" y="T1"/>
                </a:cxn>
                <a:cxn ang="0">
                  <a:pos x="T2" y="T3"/>
                </a:cxn>
                <a:cxn ang="0">
                  <a:pos x="T4" y="T5"/>
                </a:cxn>
                <a:cxn ang="0">
                  <a:pos x="T6" y="T7"/>
                </a:cxn>
              </a:cxnLst>
              <a:rect l="0" t="0" r="r" b="b"/>
              <a:pathLst>
                <a:path w="18" h="53">
                  <a:moveTo>
                    <a:pt x="18" y="0"/>
                  </a:moveTo>
                  <a:cubicBezTo>
                    <a:pt x="13" y="0"/>
                    <a:pt x="13" y="0"/>
                    <a:pt x="13" y="0"/>
                  </a:cubicBezTo>
                  <a:cubicBezTo>
                    <a:pt x="8" y="19"/>
                    <a:pt x="2" y="40"/>
                    <a:pt x="0" y="53"/>
                  </a:cubicBezTo>
                  <a:cubicBezTo>
                    <a:pt x="4" y="41"/>
                    <a:pt x="11" y="20"/>
                    <a:pt x="18" y="0"/>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4" name="Freeform 1454"/>
            <p:cNvSpPr/>
            <p:nvPr/>
          </p:nvSpPr>
          <p:spPr bwMode="auto">
            <a:xfrm>
              <a:off x="4377" y="4288"/>
              <a:ext cx="39" cy="34"/>
            </a:xfrm>
            <a:custGeom>
              <a:avLst/>
              <a:gdLst>
                <a:gd name="T0" fmla="*/ 0 w 39"/>
                <a:gd name="T1" fmla="*/ 34 h 34"/>
                <a:gd name="T2" fmla="*/ 39 w 39"/>
                <a:gd name="T3" fmla="*/ 34 h 34"/>
                <a:gd name="T4" fmla="*/ 32 w 39"/>
                <a:gd name="T5" fmla="*/ 0 h 34"/>
                <a:gd name="T6" fmla="*/ 0 w 39"/>
                <a:gd name="T7" fmla="*/ 34 h 34"/>
              </a:gdLst>
              <a:ahLst/>
              <a:cxnLst>
                <a:cxn ang="0">
                  <a:pos x="T0" y="T1"/>
                </a:cxn>
                <a:cxn ang="0">
                  <a:pos x="T2" y="T3"/>
                </a:cxn>
                <a:cxn ang="0">
                  <a:pos x="T4" y="T5"/>
                </a:cxn>
                <a:cxn ang="0">
                  <a:pos x="T6" y="T7"/>
                </a:cxn>
              </a:cxnLst>
              <a:rect l="0" t="0" r="r" b="b"/>
              <a:pathLst>
                <a:path w="39" h="34">
                  <a:moveTo>
                    <a:pt x="0" y="34"/>
                  </a:moveTo>
                  <a:lnTo>
                    <a:pt x="39" y="34"/>
                  </a:lnTo>
                  <a:lnTo>
                    <a:pt x="32" y="0"/>
                  </a:lnTo>
                  <a:lnTo>
                    <a:pt x="0" y="34"/>
                  </a:ln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5" name="Freeform 1455"/>
            <p:cNvSpPr/>
            <p:nvPr/>
          </p:nvSpPr>
          <p:spPr bwMode="auto">
            <a:xfrm>
              <a:off x="-3" y="1068"/>
              <a:ext cx="265" cy="294"/>
            </a:xfrm>
            <a:custGeom>
              <a:avLst/>
              <a:gdLst>
                <a:gd name="T0" fmla="*/ 91 w 109"/>
                <a:gd name="T1" fmla="*/ 87 h 121"/>
                <a:gd name="T2" fmla="*/ 73 w 109"/>
                <a:gd name="T3" fmla="*/ 11 h 121"/>
                <a:gd name="T4" fmla="*/ 19 w 109"/>
                <a:gd name="T5" fmla="*/ 37 h 121"/>
                <a:gd name="T6" fmla="*/ 50 w 109"/>
                <a:gd name="T7" fmla="*/ 68 h 121"/>
                <a:gd name="T8" fmla="*/ 57 w 109"/>
                <a:gd name="T9" fmla="*/ 37 h 121"/>
                <a:gd name="T10" fmla="*/ 52 w 109"/>
                <a:gd name="T11" fmla="*/ 42 h 121"/>
                <a:gd name="T12" fmla="*/ 45 w 109"/>
                <a:gd name="T13" fmla="*/ 61 h 121"/>
                <a:gd name="T14" fmla="*/ 30 w 109"/>
                <a:gd name="T15" fmla="*/ 36 h 121"/>
                <a:gd name="T16" fmla="*/ 68 w 109"/>
                <a:gd name="T17" fmla="*/ 18 h 121"/>
                <a:gd name="T18" fmla="*/ 83 w 109"/>
                <a:gd name="T19" fmla="*/ 85 h 121"/>
                <a:gd name="T20" fmla="*/ 0 w 109"/>
                <a:gd name="T21" fmla="*/ 87 h 121"/>
                <a:gd name="T22" fmla="*/ 0 w 109"/>
                <a:gd name="T23" fmla="*/ 97 h 121"/>
                <a:gd name="T24" fmla="*/ 91 w 109"/>
                <a:gd name="T25" fmla="*/ 8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9" h="121">
                  <a:moveTo>
                    <a:pt x="91" y="87"/>
                  </a:moveTo>
                  <a:cubicBezTo>
                    <a:pt x="109" y="57"/>
                    <a:pt x="95" y="21"/>
                    <a:pt x="73" y="11"/>
                  </a:cubicBezTo>
                  <a:cubicBezTo>
                    <a:pt x="50" y="0"/>
                    <a:pt x="24" y="11"/>
                    <a:pt x="19" y="37"/>
                  </a:cubicBezTo>
                  <a:cubicBezTo>
                    <a:pt x="16" y="56"/>
                    <a:pt x="28" y="72"/>
                    <a:pt x="50" y="68"/>
                  </a:cubicBezTo>
                  <a:cubicBezTo>
                    <a:pt x="66" y="65"/>
                    <a:pt x="72" y="44"/>
                    <a:pt x="57" y="37"/>
                  </a:cubicBezTo>
                  <a:cubicBezTo>
                    <a:pt x="51" y="35"/>
                    <a:pt x="49" y="37"/>
                    <a:pt x="52" y="42"/>
                  </a:cubicBezTo>
                  <a:cubicBezTo>
                    <a:pt x="61" y="46"/>
                    <a:pt x="54" y="59"/>
                    <a:pt x="45" y="61"/>
                  </a:cubicBezTo>
                  <a:cubicBezTo>
                    <a:pt x="35" y="62"/>
                    <a:pt x="28" y="48"/>
                    <a:pt x="30" y="36"/>
                  </a:cubicBezTo>
                  <a:cubicBezTo>
                    <a:pt x="31" y="20"/>
                    <a:pt x="50" y="11"/>
                    <a:pt x="68" y="18"/>
                  </a:cubicBezTo>
                  <a:cubicBezTo>
                    <a:pt x="90" y="27"/>
                    <a:pt x="100" y="62"/>
                    <a:pt x="83" y="85"/>
                  </a:cubicBezTo>
                  <a:cubicBezTo>
                    <a:pt x="61" y="114"/>
                    <a:pt x="24" y="110"/>
                    <a:pt x="0" y="87"/>
                  </a:cubicBezTo>
                  <a:cubicBezTo>
                    <a:pt x="0" y="97"/>
                    <a:pt x="0" y="97"/>
                    <a:pt x="0" y="97"/>
                  </a:cubicBezTo>
                  <a:cubicBezTo>
                    <a:pt x="29" y="121"/>
                    <a:pt x="71" y="121"/>
                    <a:pt x="91" y="87"/>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6" name="Freeform 1456"/>
            <p:cNvSpPr/>
            <p:nvPr/>
          </p:nvSpPr>
          <p:spPr bwMode="auto">
            <a:xfrm>
              <a:off x="5700" y="4235"/>
              <a:ext cx="107" cy="87"/>
            </a:xfrm>
            <a:custGeom>
              <a:avLst/>
              <a:gdLst>
                <a:gd name="T0" fmla="*/ 0 w 44"/>
                <a:gd name="T1" fmla="*/ 36 h 36"/>
                <a:gd name="T2" fmla="*/ 9 w 44"/>
                <a:gd name="T3" fmla="*/ 36 h 36"/>
                <a:gd name="T4" fmla="*/ 10 w 44"/>
                <a:gd name="T5" fmla="*/ 20 h 36"/>
                <a:gd name="T6" fmla="*/ 28 w 44"/>
                <a:gd name="T7" fmla="*/ 36 h 36"/>
                <a:gd name="T8" fmla="*/ 44 w 44"/>
                <a:gd name="T9" fmla="*/ 36 h 36"/>
                <a:gd name="T10" fmla="*/ 1 w 44"/>
                <a:gd name="T11" fmla="*/ 0 h 36"/>
                <a:gd name="T12" fmla="*/ 0 w 44"/>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44" h="36">
                  <a:moveTo>
                    <a:pt x="0" y="36"/>
                  </a:moveTo>
                  <a:cubicBezTo>
                    <a:pt x="9" y="36"/>
                    <a:pt x="9" y="36"/>
                    <a:pt x="9" y="36"/>
                  </a:cubicBezTo>
                  <a:cubicBezTo>
                    <a:pt x="9" y="30"/>
                    <a:pt x="10" y="25"/>
                    <a:pt x="10" y="20"/>
                  </a:cubicBezTo>
                  <a:cubicBezTo>
                    <a:pt x="14" y="25"/>
                    <a:pt x="21" y="30"/>
                    <a:pt x="28" y="36"/>
                  </a:cubicBezTo>
                  <a:cubicBezTo>
                    <a:pt x="44" y="36"/>
                    <a:pt x="44" y="36"/>
                    <a:pt x="44" y="36"/>
                  </a:cubicBezTo>
                  <a:cubicBezTo>
                    <a:pt x="27" y="22"/>
                    <a:pt x="11" y="10"/>
                    <a:pt x="1" y="0"/>
                  </a:cubicBezTo>
                  <a:cubicBezTo>
                    <a:pt x="0" y="11"/>
                    <a:pt x="0" y="23"/>
                    <a:pt x="0" y="36"/>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7" name="Freeform 1457"/>
            <p:cNvSpPr/>
            <p:nvPr/>
          </p:nvSpPr>
          <p:spPr bwMode="auto">
            <a:xfrm>
              <a:off x="6674" y="3357"/>
              <a:ext cx="27" cy="187"/>
            </a:xfrm>
            <a:custGeom>
              <a:avLst/>
              <a:gdLst>
                <a:gd name="T0" fmla="*/ 27 w 27"/>
                <a:gd name="T1" fmla="*/ 0 h 187"/>
                <a:gd name="T2" fmla="*/ 13 w 27"/>
                <a:gd name="T3" fmla="*/ 0 h 187"/>
                <a:gd name="T4" fmla="*/ 0 w 27"/>
                <a:gd name="T5" fmla="*/ 187 h 187"/>
                <a:gd name="T6" fmla="*/ 13 w 27"/>
                <a:gd name="T7" fmla="*/ 187 h 187"/>
                <a:gd name="T8" fmla="*/ 27 w 27"/>
                <a:gd name="T9" fmla="*/ 0 h 187"/>
              </a:gdLst>
              <a:ahLst/>
              <a:cxnLst>
                <a:cxn ang="0">
                  <a:pos x="T0" y="T1"/>
                </a:cxn>
                <a:cxn ang="0">
                  <a:pos x="T2" y="T3"/>
                </a:cxn>
                <a:cxn ang="0">
                  <a:pos x="T4" y="T5"/>
                </a:cxn>
                <a:cxn ang="0">
                  <a:pos x="T6" y="T7"/>
                </a:cxn>
                <a:cxn ang="0">
                  <a:pos x="T8" y="T9"/>
                </a:cxn>
              </a:cxnLst>
              <a:rect l="0" t="0" r="r" b="b"/>
              <a:pathLst>
                <a:path w="27" h="187">
                  <a:moveTo>
                    <a:pt x="27" y="0"/>
                  </a:moveTo>
                  <a:lnTo>
                    <a:pt x="13" y="0"/>
                  </a:lnTo>
                  <a:lnTo>
                    <a:pt x="0" y="187"/>
                  </a:lnTo>
                  <a:lnTo>
                    <a:pt x="13" y="187"/>
                  </a:lnTo>
                  <a:lnTo>
                    <a:pt x="27" y="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8" name="Freeform 1458"/>
            <p:cNvSpPr/>
            <p:nvPr/>
          </p:nvSpPr>
          <p:spPr bwMode="auto">
            <a:xfrm>
              <a:off x="6538" y="3194"/>
              <a:ext cx="32" cy="187"/>
            </a:xfrm>
            <a:custGeom>
              <a:avLst/>
              <a:gdLst>
                <a:gd name="T0" fmla="*/ 32 w 32"/>
                <a:gd name="T1" fmla="*/ 0 h 187"/>
                <a:gd name="T2" fmla="*/ 17 w 32"/>
                <a:gd name="T3" fmla="*/ 0 h 187"/>
                <a:gd name="T4" fmla="*/ 0 w 32"/>
                <a:gd name="T5" fmla="*/ 185 h 187"/>
                <a:gd name="T6" fmla="*/ 10 w 32"/>
                <a:gd name="T7" fmla="*/ 187 h 187"/>
                <a:gd name="T8" fmla="*/ 32 w 32"/>
                <a:gd name="T9" fmla="*/ 0 h 187"/>
              </a:gdLst>
              <a:ahLst/>
              <a:cxnLst>
                <a:cxn ang="0">
                  <a:pos x="T0" y="T1"/>
                </a:cxn>
                <a:cxn ang="0">
                  <a:pos x="T2" y="T3"/>
                </a:cxn>
                <a:cxn ang="0">
                  <a:pos x="T4" y="T5"/>
                </a:cxn>
                <a:cxn ang="0">
                  <a:pos x="T6" y="T7"/>
                </a:cxn>
                <a:cxn ang="0">
                  <a:pos x="T8" y="T9"/>
                </a:cxn>
              </a:cxnLst>
              <a:rect l="0" t="0" r="r" b="b"/>
              <a:pathLst>
                <a:path w="32" h="187">
                  <a:moveTo>
                    <a:pt x="32" y="0"/>
                  </a:moveTo>
                  <a:lnTo>
                    <a:pt x="17" y="0"/>
                  </a:lnTo>
                  <a:lnTo>
                    <a:pt x="0" y="185"/>
                  </a:lnTo>
                  <a:lnTo>
                    <a:pt x="10" y="187"/>
                  </a:lnTo>
                  <a:lnTo>
                    <a:pt x="32" y="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9" name="Freeform 1459"/>
            <p:cNvSpPr/>
            <p:nvPr/>
          </p:nvSpPr>
          <p:spPr bwMode="auto">
            <a:xfrm>
              <a:off x="6373" y="1583"/>
              <a:ext cx="243" cy="329"/>
            </a:xfrm>
            <a:custGeom>
              <a:avLst/>
              <a:gdLst>
                <a:gd name="T0" fmla="*/ 14 w 100"/>
                <a:gd name="T1" fmla="*/ 128 h 135"/>
                <a:gd name="T2" fmla="*/ 36 w 100"/>
                <a:gd name="T3" fmla="*/ 135 h 135"/>
                <a:gd name="T4" fmla="*/ 100 w 100"/>
                <a:gd name="T5" fmla="*/ 20 h 135"/>
                <a:gd name="T6" fmla="*/ 1 w 100"/>
                <a:gd name="T7" fmla="*/ 0 h 135"/>
                <a:gd name="T8" fmla="*/ 0 w 100"/>
                <a:gd name="T9" fmla="*/ 30 h 135"/>
                <a:gd name="T10" fmla="*/ 63 w 100"/>
                <a:gd name="T11" fmla="*/ 42 h 135"/>
                <a:gd name="T12" fmla="*/ 14 w 100"/>
                <a:gd name="T13" fmla="*/ 128 h 135"/>
              </a:gdLst>
              <a:ahLst/>
              <a:cxnLst>
                <a:cxn ang="0">
                  <a:pos x="T0" y="T1"/>
                </a:cxn>
                <a:cxn ang="0">
                  <a:pos x="T2" y="T3"/>
                </a:cxn>
                <a:cxn ang="0">
                  <a:pos x="T4" y="T5"/>
                </a:cxn>
                <a:cxn ang="0">
                  <a:pos x="T6" y="T7"/>
                </a:cxn>
                <a:cxn ang="0">
                  <a:pos x="T8" y="T9"/>
                </a:cxn>
                <a:cxn ang="0">
                  <a:pos x="T10" y="T11"/>
                </a:cxn>
                <a:cxn ang="0">
                  <a:pos x="T12" y="T13"/>
                </a:cxn>
              </a:cxnLst>
              <a:rect l="0" t="0" r="r" b="b"/>
              <a:pathLst>
                <a:path w="100" h="135">
                  <a:moveTo>
                    <a:pt x="14" y="128"/>
                  </a:moveTo>
                  <a:cubicBezTo>
                    <a:pt x="36" y="135"/>
                    <a:pt x="36" y="135"/>
                    <a:pt x="36" y="135"/>
                  </a:cubicBezTo>
                  <a:cubicBezTo>
                    <a:pt x="100" y="20"/>
                    <a:pt x="100" y="20"/>
                    <a:pt x="100" y="20"/>
                  </a:cubicBezTo>
                  <a:cubicBezTo>
                    <a:pt x="1" y="0"/>
                    <a:pt x="1" y="0"/>
                    <a:pt x="1" y="0"/>
                  </a:cubicBezTo>
                  <a:cubicBezTo>
                    <a:pt x="2" y="10"/>
                    <a:pt x="2" y="20"/>
                    <a:pt x="0" y="30"/>
                  </a:cubicBezTo>
                  <a:cubicBezTo>
                    <a:pt x="63" y="42"/>
                    <a:pt x="63" y="42"/>
                    <a:pt x="63" y="42"/>
                  </a:cubicBezTo>
                  <a:lnTo>
                    <a:pt x="14" y="128"/>
                  </a:ln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0" name="Freeform 1460"/>
            <p:cNvSpPr/>
            <p:nvPr/>
          </p:nvSpPr>
          <p:spPr bwMode="auto">
            <a:xfrm>
              <a:off x="6548" y="2012"/>
              <a:ext cx="420" cy="406"/>
            </a:xfrm>
            <a:custGeom>
              <a:avLst/>
              <a:gdLst>
                <a:gd name="T0" fmla="*/ 155 w 173"/>
                <a:gd name="T1" fmla="*/ 59 h 167"/>
                <a:gd name="T2" fmla="*/ 129 w 173"/>
                <a:gd name="T3" fmla="*/ 147 h 167"/>
                <a:gd name="T4" fmla="*/ 142 w 173"/>
                <a:gd name="T5" fmla="*/ 167 h 167"/>
                <a:gd name="T6" fmla="*/ 173 w 173"/>
                <a:gd name="T7" fmla="*/ 45 h 167"/>
                <a:gd name="T8" fmla="*/ 4 w 173"/>
                <a:gd name="T9" fmla="*/ 0 h 167"/>
                <a:gd name="T10" fmla="*/ 0 w 173"/>
                <a:gd name="T11" fmla="*/ 12 h 167"/>
                <a:gd name="T12" fmla="*/ 155 w 173"/>
                <a:gd name="T13" fmla="*/ 59 h 167"/>
              </a:gdLst>
              <a:ahLst/>
              <a:cxnLst>
                <a:cxn ang="0">
                  <a:pos x="T0" y="T1"/>
                </a:cxn>
                <a:cxn ang="0">
                  <a:pos x="T2" y="T3"/>
                </a:cxn>
                <a:cxn ang="0">
                  <a:pos x="T4" y="T5"/>
                </a:cxn>
                <a:cxn ang="0">
                  <a:pos x="T6" y="T7"/>
                </a:cxn>
                <a:cxn ang="0">
                  <a:pos x="T8" y="T9"/>
                </a:cxn>
                <a:cxn ang="0">
                  <a:pos x="T10" y="T11"/>
                </a:cxn>
                <a:cxn ang="0">
                  <a:pos x="T12" y="T13"/>
                </a:cxn>
              </a:cxnLst>
              <a:rect l="0" t="0" r="r" b="b"/>
              <a:pathLst>
                <a:path w="173" h="167">
                  <a:moveTo>
                    <a:pt x="155" y="59"/>
                  </a:moveTo>
                  <a:cubicBezTo>
                    <a:pt x="129" y="147"/>
                    <a:pt x="129" y="147"/>
                    <a:pt x="129" y="147"/>
                  </a:cubicBezTo>
                  <a:cubicBezTo>
                    <a:pt x="134" y="153"/>
                    <a:pt x="138" y="160"/>
                    <a:pt x="142" y="167"/>
                  </a:cubicBezTo>
                  <a:cubicBezTo>
                    <a:pt x="173" y="45"/>
                    <a:pt x="173" y="45"/>
                    <a:pt x="173" y="45"/>
                  </a:cubicBezTo>
                  <a:cubicBezTo>
                    <a:pt x="4" y="0"/>
                    <a:pt x="4" y="0"/>
                    <a:pt x="4" y="0"/>
                  </a:cubicBezTo>
                  <a:cubicBezTo>
                    <a:pt x="0" y="12"/>
                    <a:pt x="0" y="12"/>
                    <a:pt x="0" y="12"/>
                  </a:cubicBezTo>
                  <a:lnTo>
                    <a:pt x="155" y="59"/>
                  </a:ln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1" name="Freeform 1461"/>
            <p:cNvSpPr/>
            <p:nvPr/>
          </p:nvSpPr>
          <p:spPr bwMode="auto">
            <a:xfrm>
              <a:off x="6531" y="2055"/>
              <a:ext cx="372" cy="297"/>
            </a:xfrm>
            <a:custGeom>
              <a:avLst/>
              <a:gdLst>
                <a:gd name="T0" fmla="*/ 47 w 153"/>
                <a:gd name="T1" fmla="*/ 61 h 122"/>
                <a:gd name="T2" fmla="*/ 131 w 153"/>
                <a:gd name="T3" fmla="*/ 122 h 122"/>
                <a:gd name="T4" fmla="*/ 153 w 153"/>
                <a:gd name="T5" fmla="*/ 46 h 122"/>
                <a:gd name="T6" fmla="*/ 5 w 153"/>
                <a:gd name="T7" fmla="*/ 0 h 122"/>
                <a:gd name="T8" fmla="*/ 0 w 153"/>
                <a:gd name="T9" fmla="*/ 12 h 122"/>
                <a:gd name="T10" fmla="*/ 57 w 153"/>
                <a:gd name="T11" fmla="*/ 31 h 122"/>
                <a:gd name="T12" fmla="*/ 47 w 153"/>
                <a:gd name="T13" fmla="*/ 61 h 122"/>
              </a:gdLst>
              <a:ahLst/>
              <a:cxnLst>
                <a:cxn ang="0">
                  <a:pos x="T0" y="T1"/>
                </a:cxn>
                <a:cxn ang="0">
                  <a:pos x="T2" y="T3"/>
                </a:cxn>
                <a:cxn ang="0">
                  <a:pos x="T4" y="T5"/>
                </a:cxn>
                <a:cxn ang="0">
                  <a:pos x="T6" y="T7"/>
                </a:cxn>
                <a:cxn ang="0">
                  <a:pos x="T8" y="T9"/>
                </a:cxn>
                <a:cxn ang="0">
                  <a:pos x="T10" y="T11"/>
                </a:cxn>
                <a:cxn ang="0">
                  <a:pos x="T12" y="T13"/>
                </a:cxn>
              </a:cxnLst>
              <a:rect l="0" t="0" r="r" b="b"/>
              <a:pathLst>
                <a:path w="153" h="122">
                  <a:moveTo>
                    <a:pt x="47" y="61"/>
                  </a:moveTo>
                  <a:cubicBezTo>
                    <a:pt x="81" y="72"/>
                    <a:pt x="109" y="94"/>
                    <a:pt x="131" y="122"/>
                  </a:cubicBezTo>
                  <a:cubicBezTo>
                    <a:pt x="153" y="46"/>
                    <a:pt x="153" y="46"/>
                    <a:pt x="153" y="46"/>
                  </a:cubicBezTo>
                  <a:cubicBezTo>
                    <a:pt x="5" y="0"/>
                    <a:pt x="5" y="0"/>
                    <a:pt x="5" y="0"/>
                  </a:cubicBezTo>
                  <a:cubicBezTo>
                    <a:pt x="0" y="12"/>
                    <a:pt x="0" y="12"/>
                    <a:pt x="0" y="12"/>
                  </a:cubicBezTo>
                  <a:cubicBezTo>
                    <a:pt x="57" y="31"/>
                    <a:pt x="57" y="31"/>
                    <a:pt x="57" y="31"/>
                  </a:cubicBezTo>
                  <a:lnTo>
                    <a:pt x="47" y="61"/>
                  </a:ln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2" name="Freeform 1462"/>
            <p:cNvSpPr/>
            <p:nvPr/>
          </p:nvSpPr>
          <p:spPr bwMode="auto">
            <a:xfrm>
              <a:off x="5994" y="1073"/>
              <a:ext cx="238" cy="476"/>
            </a:xfrm>
            <a:custGeom>
              <a:avLst/>
              <a:gdLst>
                <a:gd name="T0" fmla="*/ 78 w 98"/>
                <a:gd name="T1" fmla="*/ 100 h 196"/>
                <a:gd name="T2" fmla="*/ 67 w 98"/>
                <a:gd name="T3" fmla="*/ 173 h 196"/>
                <a:gd name="T4" fmla="*/ 32 w 98"/>
                <a:gd name="T5" fmla="*/ 149 h 196"/>
                <a:gd name="T6" fmla="*/ 74 w 98"/>
                <a:gd name="T7" fmla="*/ 137 h 196"/>
                <a:gd name="T8" fmla="*/ 75 w 98"/>
                <a:gd name="T9" fmla="*/ 125 h 196"/>
                <a:gd name="T10" fmla="*/ 22 w 98"/>
                <a:gd name="T11" fmla="*/ 146 h 196"/>
                <a:gd name="T12" fmla="*/ 66 w 98"/>
                <a:gd name="T13" fmla="*/ 182 h 196"/>
                <a:gd name="T14" fmla="*/ 91 w 98"/>
                <a:gd name="T15" fmla="*/ 96 h 196"/>
                <a:gd name="T16" fmla="*/ 0 w 98"/>
                <a:gd name="T17" fmla="*/ 0 h 196"/>
                <a:gd name="T18" fmla="*/ 6 w 98"/>
                <a:gd name="T19" fmla="*/ 12 h 196"/>
                <a:gd name="T20" fmla="*/ 78 w 98"/>
                <a:gd name="T21" fmla="*/ 10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8" h="196">
                  <a:moveTo>
                    <a:pt x="78" y="100"/>
                  </a:moveTo>
                  <a:cubicBezTo>
                    <a:pt x="84" y="121"/>
                    <a:pt x="85" y="158"/>
                    <a:pt x="67" y="173"/>
                  </a:cubicBezTo>
                  <a:cubicBezTo>
                    <a:pt x="48" y="188"/>
                    <a:pt x="20" y="173"/>
                    <a:pt x="32" y="149"/>
                  </a:cubicBezTo>
                  <a:cubicBezTo>
                    <a:pt x="37" y="138"/>
                    <a:pt x="50" y="129"/>
                    <a:pt x="74" y="137"/>
                  </a:cubicBezTo>
                  <a:cubicBezTo>
                    <a:pt x="75" y="133"/>
                    <a:pt x="76" y="128"/>
                    <a:pt x="75" y="125"/>
                  </a:cubicBezTo>
                  <a:cubicBezTo>
                    <a:pt x="51" y="116"/>
                    <a:pt x="28" y="128"/>
                    <a:pt x="22" y="146"/>
                  </a:cubicBezTo>
                  <a:cubicBezTo>
                    <a:pt x="11" y="176"/>
                    <a:pt x="40" y="196"/>
                    <a:pt x="66" y="182"/>
                  </a:cubicBezTo>
                  <a:cubicBezTo>
                    <a:pt x="97" y="166"/>
                    <a:pt x="98" y="135"/>
                    <a:pt x="91" y="96"/>
                  </a:cubicBezTo>
                  <a:cubicBezTo>
                    <a:pt x="85" y="67"/>
                    <a:pt x="44" y="7"/>
                    <a:pt x="0" y="0"/>
                  </a:cubicBezTo>
                  <a:cubicBezTo>
                    <a:pt x="2" y="4"/>
                    <a:pt x="4" y="8"/>
                    <a:pt x="6" y="12"/>
                  </a:cubicBezTo>
                  <a:cubicBezTo>
                    <a:pt x="42" y="24"/>
                    <a:pt x="64" y="57"/>
                    <a:pt x="78" y="100"/>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3" name="Freeform 1463"/>
            <p:cNvSpPr/>
            <p:nvPr/>
          </p:nvSpPr>
          <p:spPr bwMode="auto">
            <a:xfrm>
              <a:off x="6341" y="1673"/>
              <a:ext cx="163" cy="217"/>
            </a:xfrm>
            <a:custGeom>
              <a:avLst/>
              <a:gdLst>
                <a:gd name="T0" fmla="*/ 40 w 67"/>
                <a:gd name="T1" fmla="*/ 28 h 89"/>
                <a:gd name="T2" fmla="*/ 3 w 67"/>
                <a:gd name="T3" fmla="*/ 83 h 89"/>
                <a:gd name="T4" fmla="*/ 22 w 67"/>
                <a:gd name="T5" fmla="*/ 89 h 89"/>
                <a:gd name="T6" fmla="*/ 67 w 67"/>
                <a:gd name="T7" fmla="*/ 10 h 89"/>
                <a:gd name="T8" fmla="*/ 11 w 67"/>
                <a:gd name="T9" fmla="*/ 0 h 89"/>
                <a:gd name="T10" fmla="*/ 0 w 67"/>
                <a:gd name="T11" fmla="*/ 22 h 89"/>
                <a:gd name="T12" fmla="*/ 40 w 67"/>
                <a:gd name="T13" fmla="*/ 28 h 89"/>
              </a:gdLst>
              <a:ahLst/>
              <a:cxnLst>
                <a:cxn ang="0">
                  <a:pos x="T0" y="T1"/>
                </a:cxn>
                <a:cxn ang="0">
                  <a:pos x="T2" y="T3"/>
                </a:cxn>
                <a:cxn ang="0">
                  <a:pos x="T4" y="T5"/>
                </a:cxn>
                <a:cxn ang="0">
                  <a:pos x="T6" y="T7"/>
                </a:cxn>
                <a:cxn ang="0">
                  <a:pos x="T8" y="T9"/>
                </a:cxn>
                <a:cxn ang="0">
                  <a:pos x="T10" y="T11"/>
                </a:cxn>
                <a:cxn ang="0">
                  <a:pos x="T12" y="T13"/>
                </a:cxn>
              </a:cxnLst>
              <a:rect l="0" t="0" r="r" b="b"/>
              <a:pathLst>
                <a:path w="67" h="89">
                  <a:moveTo>
                    <a:pt x="40" y="28"/>
                  </a:moveTo>
                  <a:cubicBezTo>
                    <a:pt x="3" y="83"/>
                    <a:pt x="3" y="83"/>
                    <a:pt x="3" y="83"/>
                  </a:cubicBezTo>
                  <a:cubicBezTo>
                    <a:pt x="22" y="89"/>
                    <a:pt x="22" y="89"/>
                    <a:pt x="22" y="89"/>
                  </a:cubicBezTo>
                  <a:cubicBezTo>
                    <a:pt x="67" y="10"/>
                    <a:pt x="67" y="10"/>
                    <a:pt x="67" y="10"/>
                  </a:cubicBezTo>
                  <a:cubicBezTo>
                    <a:pt x="11" y="0"/>
                    <a:pt x="11" y="0"/>
                    <a:pt x="11" y="0"/>
                  </a:cubicBezTo>
                  <a:cubicBezTo>
                    <a:pt x="9" y="7"/>
                    <a:pt x="5" y="15"/>
                    <a:pt x="0" y="22"/>
                  </a:cubicBezTo>
                  <a:lnTo>
                    <a:pt x="40" y="28"/>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4" name="Freeform 1464"/>
            <p:cNvSpPr/>
            <p:nvPr/>
          </p:nvSpPr>
          <p:spPr bwMode="auto">
            <a:xfrm>
              <a:off x="6237" y="1396"/>
              <a:ext cx="180" cy="343"/>
            </a:xfrm>
            <a:custGeom>
              <a:avLst/>
              <a:gdLst>
                <a:gd name="T0" fmla="*/ 29 w 74"/>
                <a:gd name="T1" fmla="*/ 128 h 141"/>
                <a:gd name="T2" fmla="*/ 33 w 74"/>
                <a:gd name="T3" fmla="*/ 141 h 141"/>
                <a:gd name="T4" fmla="*/ 1 w 74"/>
                <a:gd name="T5" fmla="*/ 0 h 141"/>
                <a:gd name="T6" fmla="*/ 0 w 74"/>
                <a:gd name="T7" fmla="*/ 13 h 141"/>
                <a:gd name="T8" fmla="*/ 29 w 74"/>
                <a:gd name="T9" fmla="*/ 128 h 141"/>
              </a:gdLst>
              <a:ahLst/>
              <a:cxnLst>
                <a:cxn ang="0">
                  <a:pos x="T0" y="T1"/>
                </a:cxn>
                <a:cxn ang="0">
                  <a:pos x="T2" y="T3"/>
                </a:cxn>
                <a:cxn ang="0">
                  <a:pos x="T4" y="T5"/>
                </a:cxn>
                <a:cxn ang="0">
                  <a:pos x="T6" y="T7"/>
                </a:cxn>
                <a:cxn ang="0">
                  <a:pos x="T8" y="T9"/>
                </a:cxn>
              </a:cxnLst>
              <a:rect l="0" t="0" r="r" b="b"/>
              <a:pathLst>
                <a:path w="74" h="141">
                  <a:moveTo>
                    <a:pt x="29" y="128"/>
                  </a:moveTo>
                  <a:cubicBezTo>
                    <a:pt x="31" y="132"/>
                    <a:pt x="32" y="137"/>
                    <a:pt x="33" y="141"/>
                  </a:cubicBezTo>
                  <a:cubicBezTo>
                    <a:pt x="74" y="94"/>
                    <a:pt x="38" y="18"/>
                    <a:pt x="1" y="0"/>
                  </a:cubicBezTo>
                  <a:cubicBezTo>
                    <a:pt x="1" y="5"/>
                    <a:pt x="1" y="9"/>
                    <a:pt x="0" y="13"/>
                  </a:cubicBezTo>
                  <a:cubicBezTo>
                    <a:pt x="41" y="48"/>
                    <a:pt x="42" y="99"/>
                    <a:pt x="29" y="128"/>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5" name="Freeform 1465"/>
            <p:cNvSpPr>
              <a:spLocks noEditPoints="1"/>
            </p:cNvSpPr>
            <p:nvPr/>
          </p:nvSpPr>
          <p:spPr bwMode="auto">
            <a:xfrm>
              <a:off x="5457" y="798"/>
              <a:ext cx="717" cy="722"/>
            </a:xfrm>
            <a:custGeom>
              <a:avLst/>
              <a:gdLst>
                <a:gd name="T0" fmla="*/ 234 w 295"/>
                <a:gd name="T1" fmla="*/ 259 h 297"/>
                <a:gd name="T2" fmla="*/ 295 w 295"/>
                <a:gd name="T3" fmla="*/ 228 h 297"/>
                <a:gd name="T4" fmla="*/ 230 w 295"/>
                <a:gd name="T5" fmla="*/ 134 h 297"/>
                <a:gd name="T6" fmla="*/ 224 w 295"/>
                <a:gd name="T7" fmla="*/ 184 h 297"/>
                <a:gd name="T8" fmla="*/ 157 w 295"/>
                <a:gd name="T9" fmla="*/ 165 h 297"/>
                <a:gd name="T10" fmla="*/ 185 w 295"/>
                <a:gd name="T11" fmla="*/ 109 h 297"/>
                <a:gd name="T12" fmla="*/ 95 w 295"/>
                <a:gd name="T13" fmla="*/ 47 h 297"/>
                <a:gd name="T14" fmla="*/ 2 w 295"/>
                <a:gd name="T15" fmla="*/ 0 h 297"/>
                <a:gd name="T16" fmla="*/ 0 w 295"/>
                <a:gd name="T17" fmla="*/ 17 h 297"/>
                <a:gd name="T18" fmla="*/ 65 w 295"/>
                <a:gd name="T19" fmla="*/ 141 h 297"/>
                <a:gd name="T20" fmla="*/ 60 w 295"/>
                <a:gd name="T21" fmla="*/ 169 h 297"/>
                <a:gd name="T22" fmla="*/ 197 w 295"/>
                <a:gd name="T23" fmla="*/ 222 h 297"/>
                <a:gd name="T24" fmla="*/ 178 w 295"/>
                <a:gd name="T25" fmla="*/ 254 h 297"/>
                <a:gd name="T26" fmla="*/ 227 w 295"/>
                <a:gd name="T27" fmla="*/ 297 h 297"/>
                <a:gd name="T28" fmla="*/ 237 w 295"/>
                <a:gd name="T29" fmla="*/ 290 h 297"/>
                <a:gd name="T30" fmla="*/ 234 w 295"/>
                <a:gd name="T31" fmla="*/ 259 h 297"/>
                <a:gd name="T32" fmla="*/ 133 w 295"/>
                <a:gd name="T33" fmla="*/ 167 h 297"/>
                <a:gd name="T34" fmla="*/ 111 w 295"/>
                <a:gd name="T35" fmla="*/ 177 h 297"/>
                <a:gd name="T36" fmla="*/ 101 w 295"/>
                <a:gd name="T37" fmla="*/ 155 h 297"/>
                <a:gd name="T38" fmla="*/ 123 w 295"/>
                <a:gd name="T39" fmla="*/ 145 h 297"/>
                <a:gd name="T40" fmla="*/ 133 w 295"/>
                <a:gd name="T41" fmla="*/ 167 h 297"/>
                <a:gd name="T42" fmla="*/ 144 w 295"/>
                <a:gd name="T43" fmla="*/ 116 h 297"/>
                <a:gd name="T44" fmla="*/ 110 w 295"/>
                <a:gd name="T45" fmla="*/ 130 h 297"/>
                <a:gd name="T46" fmla="*/ 90 w 295"/>
                <a:gd name="T47" fmla="*/ 93 h 297"/>
                <a:gd name="T48" fmla="*/ 124 w 295"/>
                <a:gd name="T49" fmla="*/ 79 h 297"/>
                <a:gd name="T50" fmla="*/ 144 w 295"/>
                <a:gd name="T51" fmla="*/ 116 h 297"/>
                <a:gd name="T52" fmla="*/ 234 w 295"/>
                <a:gd name="T53" fmla="*/ 192 h 297"/>
                <a:gd name="T54" fmla="*/ 261 w 295"/>
                <a:gd name="T55" fmla="*/ 187 h 297"/>
                <a:gd name="T56" fmla="*/ 268 w 295"/>
                <a:gd name="T57" fmla="*/ 218 h 297"/>
                <a:gd name="T58" fmla="*/ 241 w 295"/>
                <a:gd name="T59" fmla="*/ 223 h 297"/>
                <a:gd name="T60" fmla="*/ 234 w 295"/>
                <a:gd name="T61" fmla="*/ 19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5" h="297">
                  <a:moveTo>
                    <a:pt x="234" y="259"/>
                  </a:moveTo>
                  <a:cubicBezTo>
                    <a:pt x="240" y="240"/>
                    <a:pt x="259" y="221"/>
                    <a:pt x="295" y="228"/>
                  </a:cubicBezTo>
                  <a:cubicBezTo>
                    <a:pt x="287" y="190"/>
                    <a:pt x="263" y="150"/>
                    <a:pt x="230" y="134"/>
                  </a:cubicBezTo>
                  <a:cubicBezTo>
                    <a:pt x="235" y="151"/>
                    <a:pt x="234" y="169"/>
                    <a:pt x="224" y="184"/>
                  </a:cubicBezTo>
                  <a:cubicBezTo>
                    <a:pt x="206" y="213"/>
                    <a:pt x="168" y="195"/>
                    <a:pt x="157" y="165"/>
                  </a:cubicBezTo>
                  <a:cubicBezTo>
                    <a:pt x="147" y="137"/>
                    <a:pt x="160" y="118"/>
                    <a:pt x="185" y="109"/>
                  </a:cubicBezTo>
                  <a:cubicBezTo>
                    <a:pt x="173" y="92"/>
                    <a:pt x="140" y="59"/>
                    <a:pt x="95" y="47"/>
                  </a:cubicBezTo>
                  <a:cubicBezTo>
                    <a:pt x="70" y="41"/>
                    <a:pt x="33" y="23"/>
                    <a:pt x="2" y="0"/>
                  </a:cubicBezTo>
                  <a:cubicBezTo>
                    <a:pt x="1" y="6"/>
                    <a:pt x="0" y="12"/>
                    <a:pt x="0" y="17"/>
                  </a:cubicBezTo>
                  <a:cubicBezTo>
                    <a:pt x="39" y="38"/>
                    <a:pt x="81" y="92"/>
                    <a:pt x="65" y="141"/>
                  </a:cubicBezTo>
                  <a:cubicBezTo>
                    <a:pt x="65" y="151"/>
                    <a:pt x="64" y="160"/>
                    <a:pt x="60" y="169"/>
                  </a:cubicBezTo>
                  <a:cubicBezTo>
                    <a:pt x="106" y="190"/>
                    <a:pt x="153" y="209"/>
                    <a:pt x="197" y="222"/>
                  </a:cubicBezTo>
                  <a:cubicBezTo>
                    <a:pt x="191" y="231"/>
                    <a:pt x="184" y="242"/>
                    <a:pt x="178" y="254"/>
                  </a:cubicBezTo>
                  <a:cubicBezTo>
                    <a:pt x="197" y="263"/>
                    <a:pt x="216" y="278"/>
                    <a:pt x="227" y="297"/>
                  </a:cubicBezTo>
                  <a:cubicBezTo>
                    <a:pt x="237" y="290"/>
                    <a:pt x="237" y="290"/>
                    <a:pt x="237" y="290"/>
                  </a:cubicBezTo>
                  <a:cubicBezTo>
                    <a:pt x="232" y="281"/>
                    <a:pt x="230" y="270"/>
                    <a:pt x="234" y="259"/>
                  </a:cubicBezTo>
                  <a:close/>
                  <a:moveTo>
                    <a:pt x="133" y="167"/>
                  </a:moveTo>
                  <a:cubicBezTo>
                    <a:pt x="130" y="176"/>
                    <a:pt x="120" y="180"/>
                    <a:pt x="111" y="177"/>
                  </a:cubicBezTo>
                  <a:cubicBezTo>
                    <a:pt x="102" y="174"/>
                    <a:pt x="98" y="164"/>
                    <a:pt x="101" y="155"/>
                  </a:cubicBezTo>
                  <a:cubicBezTo>
                    <a:pt x="104" y="147"/>
                    <a:pt x="114" y="142"/>
                    <a:pt x="123" y="145"/>
                  </a:cubicBezTo>
                  <a:cubicBezTo>
                    <a:pt x="132" y="148"/>
                    <a:pt x="137" y="158"/>
                    <a:pt x="133" y="167"/>
                  </a:cubicBezTo>
                  <a:close/>
                  <a:moveTo>
                    <a:pt x="144" y="116"/>
                  </a:moveTo>
                  <a:cubicBezTo>
                    <a:pt x="140" y="130"/>
                    <a:pt x="125" y="137"/>
                    <a:pt x="110" y="130"/>
                  </a:cubicBezTo>
                  <a:cubicBezTo>
                    <a:pt x="95" y="124"/>
                    <a:pt x="86" y="107"/>
                    <a:pt x="90" y="93"/>
                  </a:cubicBezTo>
                  <a:cubicBezTo>
                    <a:pt x="94" y="79"/>
                    <a:pt x="109" y="73"/>
                    <a:pt x="124" y="79"/>
                  </a:cubicBezTo>
                  <a:cubicBezTo>
                    <a:pt x="139" y="85"/>
                    <a:pt x="148" y="102"/>
                    <a:pt x="144" y="116"/>
                  </a:cubicBezTo>
                  <a:close/>
                  <a:moveTo>
                    <a:pt x="234" y="192"/>
                  </a:moveTo>
                  <a:cubicBezTo>
                    <a:pt x="240" y="183"/>
                    <a:pt x="252" y="181"/>
                    <a:pt x="261" y="187"/>
                  </a:cubicBezTo>
                  <a:cubicBezTo>
                    <a:pt x="270" y="194"/>
                    <a:pt x="273" y="208"/>
                    <a:pt x="268" y="218"/>
                  </a:cubicBezTo>
                  <a:cubicBezTo>
                    <a:pt x="262" y="228"/>
                    <a:pt x="250" y="230"/>
                    <a:pt x="241" y="223"/>
                  </a:cubicBezTo>
                  <a:cubicBezTo>
                    <a:pt x="231" y="216"/>
                    <a:pt x="228" y="202"/>
                    <a:pt x="234" y="192"/>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6" name="Freeform 1466"/>
            <p:cNvSpPr/>
            <p:nvPr/>
          </p:nvSpPr>
          <p:spPr bwMode="auto">
            <a:xfrm>
              <a:off x="5369" y="654"/>
              <a:ext cx="654" cy="635"/>
            </a:xfrm>
            <a:custGeom>
              <a:avLst/>
              <a:gdLst>
                <a:gd name="T0" fmla="*/ 1 w 269"/>
                <a:gd name="T1" fmla="*/ 0 h 261"/>
                <a:gd name="T2" fmla="*/ 0 w 269"/>
                <a:gd name="T3" fmla="*/ 11 h 261"/>
                <a:gd name="T4" fmla="*/ 127 w 269"/>
                <a:gd name="T5" fmla="*/ 97 h 261"/>
                <a:gd name="T6" fmla="*/ 227 w 269"/>
                <a:gd name="T7" fmla="*/ 163 h 261"/>
                <a:gd name="T8" fmla="*/ 247 w 269"/>
                <a:gd name="T9" fmla="*/ 232 h 261"/>
                <a:gd name="T10" fmla="*/ 213 w 269"/>
                <a:gd name="T11" fmla="*/ 217 h 261"/>
                <a:gd name="T12" fmla="*/ 232 w 269"/>
                <a:gd name="T13" fmla="*/ 186 h 261"/>
                <a:gd name="T14" fmla="*/ 225 w 269"/>
                <a:gd name="T15" fmla="*/ 174 h 261"/>
                <a:gd name="T16" fmla="*/ 199 w 269"/>
                <a:gd name="T17" fmla="*/ 218 h 261"/>
                <a:gd name="T18" fmla="*/ 255 w 269"/>
                <a:gd name="T19" fmla="*/ 238 h 261"/>
                <a:gd name="T20" fmla="*/ 235 w 269"/>
                <a:gd name="T21" fmla="*/ 154 h 261"/>
                <a:gd name="T22" fmla="*/ 127 w 269"/>
                <a:gd name="T23" fmla="*/ 90 h 261"/>
                <a:gd name="T24" fmla="*/ 1 w 269"/>
                <a:gd name="T25"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9" h="261">
                  <a:moveTo>
                    <a:pt x="1" y="0"/>
                  </a:moveTo>
                  <a:cubicBezTo>
                    <a:pt x="0" y="4"/>
                    <a:pt x="0" y="7"/>
                    <a:pt x="0" y="11"/>
                  </a:cubicBezTo>
                  <a:cubicBezTo>
                    <a:pt x="29" y="56"/>
                    <a:pt x="88" y="87"/>
                    <a:pt x="127" y="97"/>
                  </a:cubicBezTo>
                  <a:cubicBezTo>
                    <a:pt x="172" y="109"/>
                    <a:pt x="215" y="147"/>
                    <a:pt x="227" y="163"/>
                  </a:cubicBezTo>
                  <a:cubicBezTo>
                    <a:pt x="250" y="196"/>
                    <a:pt x="252" y="218"/>
                    <a:pt x="247" y="232"/>
                  </a:cubicBezTo>
                  <a:cubicBezTo>
                    <a:pt x="240" y="245"/>
                    <a:pt x="216" y="242"/>
                    <a:pt x="213" y="217"/>
                  </a:cubicBezTo>
                  <a:cubicBezTo>
                    <a:pt x="212" y="205"/>
                    <a:pt x="223" y="191"/>
                    <a:pt x="232" y="186"/>
                  </a:cubicBezTo>
                  <a:cubicBezTo>
                    <a:pt x="230" y="182"/>
                    <a:pt x="228" y="178"/>
                    <a:pt x="225" y="174"/>
                  </a:cubicBezTo>
                  <a:cubicBezTo>
                    <a:pt x="206" y="180"/>
                    <a:pt x="192" y="197"/>
                    <a:pt x="199" y="218"/>
                  </a:cubicBezTo>
                  <a:cubicBezTo>
                    <a:pt x="208" y="248"/>
                    <a:pt x="242" y="261"/>
                    <a:pt x="255" y="238"/>
                  </a:cubicBezTo>
                  <a:cubicBezTo>
                    <a:pt x="269" y="213"/>
                    <a:pt x="260" y="184"/>
                    <a:pt x="235" y="154"/>
                  </a:cubicBezTo>
                  <a:cubicBezTo>
                    <a:pt x="223" y="139"/>
                    <a:pt x="178" y="108"/>
                    <a:pt x="127" y="90"/>
                  </a:cubicBezTo>
                  <a:cubicBezTo>
                    <a:pt x="85" y="76"/>
                    <a:pt x="34" y="53"/>
                    <a:pt x="1" y="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7" name="Freeform 1467"/>
            <p:cNvSpPr/>
            <p:nvPr/>
          </p:nvSpPr>
          <p:spPr bwMode="auto">
            <a:xfrm>
              <a:off x="5116" y="168"/>
              <a:ext cx="217" cy="231"/>
            </a:xfrm>
            <a:custGeom>
              <a:avLst/>
              <a:gdLst>
                <a:gd name="T0" fmla="*/ 68 w 89"/>
                <a:gd name="T1" fmla="*/ 22 h 95"/>
                <a:gd name="T2" fmla="*/ 52 w 89"/>
                <a:gd name="T3" fmla="*/ 95 h 95"/>
                <a:gd name="T4" fmla="*/ 74 w 89"/>
                <a:gd name="T5" fmla="*/ 90 h 95"/>
                <a:gd name="T6" fmla="*/ 89 w 89"/>
                <a:gd name="T7" fmla="*/ 0 h 95"/>
                <a:gd name="T8" fmla="*/ 0 w 89"/>
                <a:gd name="T9" fmla="*/ 8 h 95"/>
                <a:gd name="T10" fmla="*/ 9 w 89"/>
                <a:gd name="T11" fmla="*/ 30 h 95"/>
                <a:gd name="T12" fmla="*/ 68 w 89"/>
                <a:gd name="T13" fmla="*/ 22 h 95"/>
              </a:gdLst>
              <a:ahLst/>
              <a:cxnLst>
                <a:cxn ang="0">
                  <a:pos x="T0" y="T1"/>
                </a:cxn>
                <a:cxn ang="0">
                  <a:pos x="T2" y="T3"/>
                </a:cxn>
                <a:cxn ang="0">
                  <a:pos x="T4" y="T5"/>
                </a:cxn>
                <a:cxn ang="0">
                  <a:pos x="T6" y="T7"/>
                </a:cxn>
                <a:cxn ang="0">
                  <a:pos x="T8" y="T9"/>
                </a:cxn>
                <a:cxn ang="0">
                  <a:pos x="T10" y="T11"/>
                </a:cxn>
                <a:cxn ang="0">
                  <a:pos x="T12" y="T13"/>
                </a:cxn>
              </a:cxnLst>
              <a:rect l="0" t="0" r="r" b="b"/>
              <a:pathLst>
                <a:path w="89" h="95">
                  <a:moveTo>
                    <a:pt x="68" y="22"/>
                  </a:moveTo>
                  <a:cubicBezTo>
                    <a:pt x="63" y="41"/>
                    <a:pt x="58" y="67"/>
                    <a:pt x="52" y="95"/>
                  </a:cubicBezTo>
                  <a:cubicBezTo>
                    <a:pt x="59" y="93"/>
                    <a:pt x="67" y="92"/>
                    <a:pt x="74" y="90"/>
                  </a:cubicBezTo>
                  <a:cubicBezTo>
                    <a:pt x="79" y="56"/>
                    <a:pt x="84" y="24"/>
                    <a:pt x="89" y="0"/>
                  </a:cubicBezTo>
                  <a:cubicBezTo>
                    <a:pt x="71" y="3"/>
                    <a:pt x="38" y="4"/>
                    <a:pt x="0" y="8"/>
                  </a:cubicBezTo>
                  <a:cubicBezTo>
                    <a:pt x="4" y="16"/>
                    <a:pt x="7" y="23"/>
                    <a:pt x="9" y="30"/>
                  </a:cubicBezTo>
                  <a:cubicBezTo>
                    <a:pt x="35" y="26"/>
                    <a:pt x="56" y="23"/>
                    <a:pt x="68" y="22"/>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8" name="Freeform 1468"/>
            <p:cNvSpPr/>
            <p:nvPr/>
          </p:nvSpPr>
          <p:spPr bwMode="auto">
            <a:xfrm>
              <a:off x="6628" y="2226"/>
              <a:ext cx="644" cy="637"/>
            </a:xfrm>
            <a:custGeom>
              <a:avLst/>
              <a:gdLst>
                <a:gd name="T0" fmla="*/ 2 w 265"/>
                <a:gd name="T1" fmla="*/ 0 h 262"/>
                <a:gd name="T2" fmla="*/ 0 w 265"/>
                <a:gd name="T3" fmla="*/ 11 h 262"/>
                <a:gd name="T4" fmla="*/ 139 w 265"/>
                <a:gd name="T5" fmla="*/ 205 h 262"/>
                <a:gd name="T6" fmla="*/ 265 w 265"/>
                <a:gd name="T7" fmla="*/ 223 h 262"/>
                <a:gd name="T8" fmla="*/ 2 w 265"/>
                <a:gd name="T9" fmla="*/ 0 h 262"/>
              </a:gdLst>
              <a:ahLst/>
              <a:cxnLst>
                <a:cxn ang="0">
                  <a:pos x="T0" y="T1"/>
                </a:cxn>
                <a:cxn ang="0">
                  <a:pos x="T2" y="T3"/>
                </a:cxn>
                <a:cxn ang="0">
                  <a:pos x="T4" y="T5"/>
                </a:cxn>
                <a:cxn ang="0">
                  <a:pos x="T6" y="T7"/>
                </a:cxn>
                <a:cxn ang="0">
                  <a:pos x="T8" y="T9"/>
                </a:cxn>
              </a:cxnLst>
              <a:rect l="0" t="0" r="r" b="b"/>
              <a:pathLst>
                <a:path w="265" h="262">
                  <a:moveTo>
                    <a:pt x="2" y="0"/>
                  </a:moveTo>
                  <a:cubicBezTo>
                    <a:pt x="1" y="3"/>
                    <a:pt x="0" y="8"/>
                    <a:pt x="0" y="11"/>
                  </a:cubicBezTo>
                  <a:cubicBezTo>
                    <a:pt x="46" y="27"/>
                    <a:pt x="71" y="130"/>
                    <a:pt x="139" y="205"/>
                  </a:cubicBezTo>
                  <a:cubicBezTo>
                    <a:pt x="177" y="246"/>
                    <a:pt x="226" y="261"/>
                    <a:pt x="265" y="223"/>
                  </a:cubicBezTo>
                  <a:cubicBezTo>
                    <a:pt x="137" y="262"/>
                    <a:pt x="138" y="37"/>
                    <a:pt x="2" y="0"/>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9" name="Freeform 1469"/>
            <p:cNvSpPr>
              <a:spLocks noEditPoints="1"/>
            </p:cNvSpPr>
            <p:nvPr/>
          </p:nvSpPr>
          <p:spPr bwMode="auto">
            <a:xfrm>
              <a:off x="6004" y="1450"/>
              <a:ext cx="315" cy="399"/>
            </a:xfrm>
            <a:custGeom>
              <a:avLst/>
              <a:gdLst>
                <a:gd name="T0" fmla="*/ 65 w 130"/>
                <a:gd name="T1" fmla="*/ 34 h 164"/>
                <a:gd name="T2" fmla="*/ 12 w 130"/>
                <a:gd name="T3" fmla="*/ 22 h 164"/>
                <a:gd name="T4" fmla="*/ 2 w 130"/>
                <a:gd name="T5" fmla="*/ 29 h 164"/>
                <a:gd name="T6" fmla="*/ 0 w 130"/>
                <a:gd name="T7" fmla="*/ 104 h 164"/>
                <a:gd name="T8" fmla="*/ 34 w 130"/>
                <a:gd name="T9" fmla="*/ 142 h 164"/>
                <a:gd name="T10" fmla="*/ 101 w 130"/>
                <a:gd name="T11" fmla="*/ 164 h 164"/>
                <a:gd name="T12" fmla="*/ 103 w 130"/>
                <a:gd name="T13" fmla="*/ 144 h 164"/>
                <a:gd name="T14" fmla="*/ 44 w 130"/>
                <a:gd name="T15" fmla="*/ 111 h 164"/>
                <a:gd name="T16" fmla="*/ 90 w 130"/>
                <a:gd name="T17" fmla="*/ 64 h 164"/>
                <a:gd name="T18" fmla="*/ 120 w 130"/>
                <a:gd name="T19" fmla="*/ 95 h 164"/>
                <a:gd name="T20" fmla="*/ 95 w 130"/>
                <a:gd name="T21" fmla="*/ 0 h 164"/>
                <a:gd name="T22" fmla="*/ 65 w 130"/>
                <a:gd name="T23" fmla="*/ 34 h 164"/>
                <a:gd name="T24" fmla="*/ 100 w 130"/>
                <a:gd name="T25" fmla="*/ 27 h 164"/>
                <a:gd name="T26" fmla="*/ 109 w 130"/>
                <a:gd name="T27" fmla="*/ 44 h 164"/>
                <a:gd name="T28" fmla="*/ 92 w 130"/>
                <a:gd name="T29" fmla="*/ 51 h 164"/>
                <a:gd name="T30" fmla="*/ 84 w 130"/>
                <a:gd name="T31" fmla="*/ 35 h 164"/>
                <a:gd name="T32" fmla="*/ 100 w 130"/>
                <a:gd name="T33" fmla="*/ 27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0" h="164">
                  <a:moveTo>
                    <a:pt x="65" y="34"/>
                  </a:moveTo>
                  <a:cubicBezTo>
                    <a:pt x="41" y="43"/>
                    <a:pt x="21" y="36"/>
                    <a:pt x="12" y="22"/>
                  </a:cubicBezTo>
                  <a:cubicBezTo>
                    <a:pt x="2" y="29"/>
                    <a:pt x="2" y="29"/>
                    <a:pt x="2" y="29"/>
                  </a:cubicBezTo>
                  <a:cubicBezTo>
                    <a:pt x="15" y="51"/>
                    <a:pt x="18" y="78"/>
                    <a:pt x="0" y="104"/>
                  </a:cubicBezTo>
                  <a:cubicBezTo>
                    <a:pt x="16" y="113"/>
                    <a:pt x="27" y="127"/>
                    <a:pt x="34" y="142"/>
                  </a:cubicBezTo>
                  <a:cubicBezTo>
                    <a:pt x="101" y="164"/>
                    <a:pt x="101" y="164"/>
                    <a:pt x="101" y="164"/>
                  </a:cubicBezTo>
                  <a:cubicBezTo>
                    <a:pt x="102" y="157"/>
                    <a:pt x="103" y="150"/>
                    <a:pt x="103" y="144"/>
                  </a:cubicBezTo>
                  <a:cubicBezTo>
                    <a:pt x="82" y="144"/>
                    <a:pt x="56" y="135"/>
                    <a:pt x="44" y="111"/>
                  </a:cubicBezTo>
                  <a:cubicBezTo>
                    <a:pt x="30" y="83"/>
                    <a:pt x="51" y="43"/>
                    <a:pt x="90" y="64"/>
                  </a:cubicBezTo>
                  <a:cubicBezTo>
                    <a:pt x="104" y="72"/>
                    <a:pt x="114" y="83"/>
                    <a:pt x="120" y="95"/>
                  </a:cubicBezTo>
                  <a:cubicBezTo>
                    <a:pt x="130" y="71"/>
                    <a:pt x="124" y="28"/>
                    <a:pt x="95" y="0"/>
                  </a:cubicBezTo>
                  <a:cubicBezTo>
                    <a:pt x="90" y="15"/>
                    <a:pt x="81" y="27"/>
                    <a:pt x="65" y="34"/>
                  </a:cubicBezTo>
                  <a:close/>
                  <a:moveTo>
                    <a:pt x="100" y="27"/>
                  </a:moveTo>
                  <a:cubicBezTo>
                    <a:pt x="107" y="30"/>
                    <a:pt x="111" y="37"/>
                    <a:pt x="109" y="44"/>
                  </a:cubicBezTo>
                  <a:cubicBezTo>
                    <a:pt x="106" y="50"/>
                    <a:pt x="99" y="54"/>
                    <a:pt x="92" y="51"/>
                  </a:cubicBezTo>
                  <a:cubicBezTo>
                    <a:pt x="85" y="49"/>
                    <a:pt x="81" y="42"/>
                    <a:pt x="84" y="35"/>
                  </a:cubicBezTo>
                  <a:cubicBezTo>
                    <a:pt x="86" y="28"/>
                    <a:pt x="94" y="25"/>
                    <a:pt x="100" y="27"/>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0" name="Freeform 1470"/>
            <p:cNvSpPr/>
            <p:nvPr/>
          </p:nvSpPr>
          <p:spPr bwMode="auto">
            <a:xfrm>
              <a:off x="6030" y="1258"/>
              <a:ext cx="73" cy="77"/>
            </a:xfrm>
            <a:custGeom>
              <a:avLst/>
              <a:gdLst>
                <a:gd name="T0" fmla="*/ 26 w 30"/>
                <a:gd name="T1" fmla="*/ 25 h 32"/>
                <a:gd name="T2" fmla="*/ 21 w 30"/>
                <a:gd name="T3" fmla="*/ 5 h 32"/>
                <a:gd name="T4" fmla="*/ 4 w 30"/>
                <a:gd name="T5" fmla="*/ 8 h 32"/>
                <a:gd name="T6" fmla="*/ 9 w 30"/>
                <a:gd name="T7" fmla="*/ 28 h 32"/>
                <a:gd name="T8" fmla="*/ 26 w 30"/>
                <a:gd name="T9" fmla="*/ 25 h 32"/>
              </a:gdLst>
              <a:ahLst/>
              <a:cxnLst>
                <a:cxn ang="0">
                  <a:pos x="T0" y="T1"/>
                </a:cxn>
                <a:cxn ang="0">
                  <a:pos x="T2" y="T3"/>
                </a:cxn>
                <a:cxn ang="0">
                  <a:pos x="T4" y="T5"/>
                </a:cxn>
                <a:cxn ang="0">
                  <a:pos x="T6" y="T7"/>
                </a:cxn>
                <a:cxn ang="0">
                  <a:pos x="T8" y="T9"/>
                </a:cxn>
              </a:cxnLst>
              <a:rect l="0" t="0" r="r" b="b"/>
              <a:pathLst>
                <a:path w="30" h="32">
                  <a:moveTo>
                    <a:pt x="26" y="25"/>
                  </a:moveTo>
                  <a:cubicBezTo>
                    <a:pt x="30" y="19"/>
                    <a:pt x="27" y="10"/>
                    <a:pt x="21" y="5"/>
                  </a:cubicBezTo>
                  <a:cubicBezTo>
                    <a:pt x="15" y="0"/>
                    <a:pt x="7" y="1"/>
                    <a:pt x="4" y="8"/>
                  </a:cubicBezTo>
                  <a:cubicBezTo>
                    <a:pt x="0" y="14"/>
                    <a:pt x="3" y="23"/>
                    <a:pt x="9" y="28"/>
                  </a:cubicBezTo>
                  <a:cubicBezTo>
                    <a:pt x="15" y="32"/>
                    <a:pt x="23" y="31"/>
                    <a:pt x="26" y="25"/>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1" name="Freeform 1471"/>
            <p:cNvSpPr/>
            <p:nvPr/>
          </p:nvSpPr>
          <p:spPr bwMode="auto">
            <a:xfrm>
              <a:off x="5216" y="362"/>
              <a:ext cx="272" cy="365"/>
            </a:xfrm>
            <a:custGeom>
              <a:avLst/>
              <a:gdLst>
                <a:gd name="T0" fmla="*/ 0 w 112"/>
                <a:gd name="T1" fmla="*/ 64 h 150"/>
                <a:gd name="T2" fmla="*/ 72 w 112"/>
                <a:gd name="T3" fmla="*/ 46 h 150"/>
                <a:gd name="T4" fmla="*/ 65 w 112"/>
                <a:gd name="T5" fmla="*/ 112 h 150"/>
                <a:gd name="T6" fmla="*/ 97 w 112"/>
                <a:gd name="T7" fmla="*/ 150 h 150"/>
                <a:gd name="T8" fmla="*/ 112 w 112"/>
                <a:gd name="T9" fmla="*/ 0 h 150"/>
                <a:gd name="T10" fmla="*/ 9 w 112"/>
                <a:gd name="T11" fmla="*/ 25 h 150"/>
                <a:gd name="T12" fmla="*/ 0 w 112"/>
                <a:gd name="T13" fmla="*/ 64 h 150"/>
              </a:gdLst>
              <a:ahLst/>
              <a:cxnLst>
                <a:cxn ang="0">
                  <a:pos x="T0" y="T1"/>
                </a:cxn>
                <a:cxn ang="0">
                  <a:pos x="T2" y="T3"/>
                </a:cxn>
                <a:cxn ang="0">
                  <a:pos x="T4" y="T5"/>
                </a:cxn>
                <a:cxn ang="0">
                  <a:pos x="T6" y="T7"/>
                </a:cxn>
                <a:cxn ang="0">
                  <a:pos x="T8" y="T9"/>
                </a:cxn>
                <a:cxn ang="0">
                  <a:pos x="T10" y="T11"/>
                </a:cxn>
                <a:cxn ang="0">
                  <a:pos x="T12" y="T13"/>
                </a:cxn>
              </a:cxnLst>
              <a:rect l="0" t="0" r="r" b="b"/>
              <a:pathLst>
                <a:path w="112" h="150">
                  <a:moveTo>
                    <a:pt x="0" y="64"/>
                  </a:moveTo>
                  <a:cubicBezTo>
                    <a:pt x="30" y="55"/>
                    <a:pt x="55" y="49"/>
                    <a:pt x="72" y="46"/>
                  </a:cubicBezTo>
                  <a:cubicBezTo>
                    <a:pt x="70" y="63"/>
                    <a:pt x="68" y="86"/>
                    <a:pt x="65" y="112"/>
                  </a:cubicBezTo>
                  <a:cubicBezTo>
                    <a:pt x="75" y="127"/>
                    <a:pt x="85" y="140"/>
                    <a:pt x="97" y="150"/>
                  </a:cubicBezTo>
                  <a:cubicBezTo>
                    <a:pt x="104" y="93"/>
                    <a:pt x="107" y="43"/>
                    <a:pt x="112" y="0"/>
                  </a:cubicBezTo>
                  <a:cubicBezTo>
                    <a:pt x="88" y="6"/>
                    <a:pt x="52" y="14"/>
                    <a:pt x="9" y="25"/>
                  </a:cubicBezTo>
                  <a:cubicBezTo>
                    <a:pt x="6" y="38"/>
                    <a:pt x="3" y="51"/>
                    <a:pt x="0" y="64"/>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2" name="Freeform 1472"/>
            <p:cNvSpPr/>
            <p:nvPr/>
          </p:nvSpPr>
          <p:spPr bwMode="auto">
            <a:xfrm>
              <a:off x="5901" y="1119"/>
              <a:ext cx="59" cy="109"/>
            </a:xfrm>
            <a:custGeom>
              <a:avLst/>
              <a:gdLst>
                <a:gd name="T0" fmla="*/ 3 w 24"/>
                <a:gd name="T1" fmla="*/ 32 h 45"/>
                <a:gd name="T2" fmla="*/ 23 w 24"/>
                <a:gd name="T3" fmla="*/ 32 h 45"/>
                <a:gd name="T4" fmla="*/ 16 w 24"/>
                <a:gd name="T5" fmla="*/ 0 h 45"/>
                <a:gd name="T6" fmla="*/ 3 w 24"/>
                <a:gd name="T7" fmla="*/ 32 h 45"/>
              </a:gdLst>
              <a:ahLst/>
              <a:cxnLst>
                <a:cxn ang="0">
                  <a:pos x="T0" y="T1"/>
                </a:cxn>
                <a:cxn ang="0">
                  <a:pos x="T2" y="T3"/>
                </a:cxn>
                <a:cxn ang="0">
                  <a:pos x="T4" y="T5"/>
                </a:cxn>
                <a:cxn ang="0">
                  <a:pos x="T6" y="T7"/>
                </a:cxn>
              </a:cxnLst>
              <a:rect l="0" t="0" r="r" b="b"/>
              <a:pathLst>
                <a:path w="24" h="45">
                  <a:moveTo>
                    <a:pt x="3" y="32"/>
                  </a:moveTo>
                  <a:cubicBezTo>
                    <a:pt x="6" y="45"/>
                    <a:pt x="24" y="45"/>
                    <a:pt x="23" y="32"/>
                  </a:cubicBezTo>
                  <a:cubicBezTo>
                    <a:pt x="23" y="19"/>
                    <a:pt x="18" y="7"/>
                    <a:pt x="16" y="0"/>
                  </a:cubicBezTo>
                  <a:cubicBezTo>
                    <a:pt x="6" y="9"/>
                    <a:pt x="0" y="23"/>
                    <a:pt x="3" y="32"/>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3" name="Freeform 1473"/>
            <p:cNvSpPr/>
            <p:nvPr/>
          </p:nvSpPr>
          <p:spPr bwMode="auto">
            <a:xfrm>
              <a:off x="6383" y="1746"/>
              <a:ext cx="29" cy="25"/>
            </a:xfrm>
            <a:custGeom>
              <a:avLst/>
              <a:gdLst>
                <a:gd name="T0" fmla="*/ 29 w 29"/>
                <a:gd name="T1" fmla="*/ 5 h 25"/>
                <a:gd name="T2" fmla="*/ 0 w 29"/>
                <a:gd name="T3" fmla="*/ 0 h 25"/>
                <a:gd name="T4" fmla="*/ 17 w 29"/>
                <a:gd name="T5" fmla="*/ 25 h 25"/>
                <a:gd name="T6" fmla="*/ 29 w 29"/>
                <a:gd name="T7" fmla="*/ 5 h 25"/>
              </a:gdLst>
              <a:ahLst/>
              <a:cxnLst>
                <a:cxn ang="0">
                  <a:pos x="T0" y="T1"/>
                </a:cxn>
                <a:cxn ang="0">
                  <a:pos x="T2" y="T3"/>
                </a:cxn>
                <a:cxn ang="0">
                  <a:pos x="T4" y="T5"/>
                </a:cxn>
                <a:cxn ang="0">
                  <a:pos x="T6" y="T7"/>
                </a:cxn>
              </a:cxnLst>
              <a:rect l="0" t="0" r="r" b="b"/>
              <a:pathLst>
                <a:path w="29" h="25">
                  <a:moveTo>
                    <a:pt x="29" y="5"/>
                  </a:moveTo>
                  <a:lnTo>
                    <a:pt x="0" y="0"/>
                  </a:lnTo>
                  <a:lnTo>
                    <a:pt x="17" y="25"/>
                  </a:lnTo>
                  <a:lnTo>
                    <a:pt x="29" y="5"/>
                  </a:ln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4" name="Freeform 1474"/>
            <p:cNvSpPr/>
            <p:nvPr/>
          </p:nvSpPr>
          <p:spPr bwMode="auto">
            <a:xfrm>
              <a:off x="6222" y="1528"/>
              <a:ext cx="29" cy="31"/>
            </a:xfrm>
            <a:custGeom>
              <a:avLst/>
              <a:gdLst>
                <a:gd name="T0" fmla="*/ 4 w 12"/>
                <a:gd name="T1" fmla="*/ 12 h 13"/>
                <a:gd name="T2" fmla="*/ 12 w 12"/>
                <a:gd name="T3" fmla="*/ 9 h 13"/>
                <a:gd name="T4" fmla="*/ 8 w 12"/>
                <a:gd name="T5" fmla="*/ 2 h 13"/>
                <a:gd name="T6" fmla="*/ 0 w 12"/>
                <a:gd name="T7" fmla="*/ 5 h 13"/>
                <a:gd name="T8" fmla="*/ 4 w 12"/>
                <a:gd name="T9" fmla="*/ 12 h 13"/>
              </a:gdLst>
              <a:ahLst/>
              <a:cxnLst>
                <a:cxn ang="0">
                  <a:pos x="T0" y="T1"/>
                </a:cxn>
                <a:cxn ang="0">
                  <a:pos x="T2" y="T3"/>
                </a:cxn>
                <a:cxn ang="0">
                  <a:pos x="T4" y="T5"/>
                </a:cxn>
                <a:cxn ang="0">
                  <a:pos x="T6" y="T7"/>
                </a:cxn>
                <a:cxn ang="0">
                  <a:pos x="T8" y="T9"/>
                </a:cxn>
              </a:cxnLst>
              <a:rect l="0" t="0" r="r" b="b"/>
              <a:pathLst>
                <a:path w="12" h="13">
                  <a:moveTo>
                    <a:pt x="4" y="12"/>
                  </a:moveTo>
                  <a:cubicBezTo>
                    <a:pt x="7" y="13"/>
                    <a:pt x="11" y="12"/>
                    <a:pt x="12" y="9"/>
                  </a:cubicBezTo>
                  <a:cubicBezTo>
                    <a:pt x="12" y="6"/>
                    <a:pt x="11" y="3"/>
                    <a:pt x="8" y="2"/>
                  </a:cubicBezTo>
                  <a:cubicBezTo>
                    <a:pt x="4" y="0"/>
                    <a:pt x="1" y="2"/>
                    <a:pt x="0" y="5"/>
                  </a:cubicBezTo>
                  <a:cubicBezTo>
                    <a:pt x="0" y="8"/>
                    <a:pt x="1" y="11"/>
                    <a:pt x="4" y="12"/>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5" name="Freeform 1475"/>
            <p:cNvSpPr/>
            <p:nvPr/>
          </p:nvSpPr>
          <p:spPr bwMode="auto">
            <a:xfrm>
              <a:off x="6302" y="1885"/>
              <a:ext cx="256" cy="309"/>
            </a:xfrm>
            <a:custGeom>
              <a:avLst/>
              <a:gdLst>
                <a:gd name="T0" fmla="*/ 0 w 105"/>
                <a:gd name="T1" fmla="*/ 18 h 127"/>
                <a:gd name="T2" fmla="*/ 79 w 105"/>
                <a:gd name="T3" fmla="*/ 46 h 127"/>
                <a:gd name="T4" fmla="*/ 54 w 105"/>
                <a:gd name="T5" fmla="*/ 125 h 127"/>
                <a:gd name="T6" fmla="*/ 73 w 105"/>
                <a:gd name="T7" fmla="*/ 127 h 127"/>
                <a:gd name="T8" fmla="*/ 105 w 105"/>
                <a:gd name="T9" fmla="*/ 31 h 127"/>
                <a:gd name="T10" fmla="*/ 5 w 105"/>
                <a:gd name="T11" fmla="*/ 0 h 127"/>
                <a:gd name="T12" fmla="*/ 0 w 105"/>
                <a:gd name="T13" fmla="*/ 18 h 127"/>
              </a:gdLst>
              <a:ahLst/>
              <a:cxnLst>
                <a:cxn ang="0">
                  <a:pos x="T0" y="T1"/>
                </a:cxn>
                <a:cxn ang="0">
                  <a:pos x="T2" y="T3"/>
                </a:cxn>
                <a:cxn ang="0">
                  <a:pos x="T4" y="T5"/>
                </a:cxn>
                <a:cxn ang="0">
                  <a:pos x="T6" y="T7"/>
                </a:cxn>
                <a:cxn ang="0">
                  <a:pos x="T8" y="T9"/>
                </a:cxn>
                <a:cxn ang="0">
                  <a:pos x="T10" y="T11"/>
                </a:cxn>
                <a:cxn ang="0">
                  <a:pos x="T12" y="T13"/>
                </a:cxn>
              </a:cxnLst>
              <a:rect l="0" t="0" r="r" b="b"/>
              <a:pathLst>
                <a:path w="105" h="127">
                  <a:moveTo>
                    <a:pt x="0" y="18"/>
                  </a:moveTo>
                  <a:cubicBezTo>
                    <a:pt x="79" y="46"/>
                    <a:pt x="79" y="46"/>
                    <a:pt x="79" y="46"/>
                  </a:cubicBezTo>
                  <a:cubicBezTo>
                    <a:pt x="54" y="125"/>
                    <a:pt x="54" y="125"/>
                    <a:pt x="54" y="125"/>
                  </a:cubicBezTo>
                  <a:cubicBezTo>
                    <a:pt x="60" y="125"/>
                    <a:pt x="67" y="126"/>
                    <a:pt x="73" y="127"/>
                  </a:cubicBezTo>
                  <a:cubicBezTo>
                    <a:pt x="105" y="31"/>
                    <a:pt x="105" y="31"/>
                    <a:pt x="105" y="31"/>
                  </a:cubicBezTo>
                  <a:cubicBezTo>
                    <a:pt x="5" y="0"/>
                    <a:pt x="5" y="0"/>
                    <a:pt x="5" y="0"/>
                  </a:cubicBezTo>
                  <a:cubicBezTo>
                    <a:pt x="4" y="6"/>
                    <a:pt x="2" y="12"/>
                    <a:pt x="0" y="18"/>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6" name="Freeform 1476"/>
            <p:cNvSpPr/>
            <p:nvPr/>
          </p:nvSpPr>
          <p:spPr bwMode="auto">
            <a:xfrm>
              <a:off x="6072" y="1413"/>
              <a:ext cx="102" cy="73"/>
            </a:xfrm>
            <a:custGeom>
              <a:avLst/>
              <a:gdLst>
                <a:gd name="T0" fmla="*/ 12 w 42"/>
                <a:gd name="T1" fmla="*/ 6 h 30"/>
                <a:gd name="T2" fmla="*/ 19 w 42"/>
                <a:gd name="T3" fmla="*/ 30 h 30"/>
                <a:gd name="T4" fmla="*/ 40 w 42"/>
                <a:gd name="T5" fmla="*/ 4 h 30"/>
                <a:gd name="T6" fmla="*/ 12 w 42"/>
                <a:gd name="T7" fmla="*/ 6 h 30"/>
              </a:gdLst>
              <a:ahLst/>
              <a:cxnLst>
                <a:cxn ang="0">
                  <a:pos x="T0" y="T1"/>
                </a:cxn>
                <a:cxn ang="0">
                  <a:pos x="T2" y="T3"/>
                </a:cxn>
                <a:cxn ang="0">
                  <a:pos x="T4" y="T5"/>
                </a:cxn>
                <a:cxn ang="0">
                  <a:pos x="T6" y="T7"/>
                </a:cxn>
              </a:cxnLst>
              <a:rect l="0" t="0" r="r" b="b"/>
              <a:pathLst>
                <a:path w="42" h="30">
                  <a:moveTo>
                    <a:pt x="12" y="6"/>
                  </a:moveTo>
                  <a:cubicBezTo>
                    <a:pt x="1" y="13"/>
                    <a:pt x="0" y="30"/>
                    <a:pt x="19" y="30"/>
                  </a:cubicBezTo>
                  <a:cubicBezTo>
                    <a:pt x="29" y="29"/>
                    <a:pt x="42" y="21"/>
                    <a:pt x="40" y="4"/>
                  </a:cubicBezTo>
                  <a:cubicBezTo>
                    <a:pt x="28" y="1"/>
                    <a:pt x="18" y="0"/>
                    <a:pt x="12" y="6"/>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7" name="Freeform 1477"/>
            <p:cNvSpPr/>
            <p:nvPr/>
          </p:nvSpPr>
          <p:spPr bwMode="auto">
            <a:xfrm>
              <a:off x="6781" y="2615"/>
              <a:ext cx="443" cy="353"/>
            </a:xfrm>
            <a:custGeom>
              <a:avLst/>
              <a:gdLst>
                <a:gd name="T0" fmla="*/ 0 w 182"/>
                <a:gd name="T1" fmla="*/ 0 h 145"/>
                <a:gd name="T2" fmla="*/ 5 w 182"/>
                <a:gd name="T3" fmla="*/ 51 h 145"/>
                <a:gd name="T4" fmla="*/ 182 w 182"/>
                <a:gd name="T5" fmla="*/ 88 h 145"/>
                <a:gd name="T6" fmla="*/ 0 w 182"/>
                <a:gd name="T7" fmla="*/ 0 h 145"/>
              </a:gdLst>
              <a:ahLst/>
              <a:cxnLst>
                <a:cxn ang="0">
                  <a:pos x="T0" y="T1"/>
                </a:cxn>
                <a:cxn ang="0">
                  <a:pos x="T2" y="T3"/>
                </a:cxn>
                <a:cxn ang="0">
                  <a:pos x="T4" y="T5"/>
                </a:cxn>
                <a:cxn ang="0">
                  <a:pos x="T6" y="T7"/>
                </a:cxn>
              </a:cxnLst>
              <a:rect l="0" t="0" r="r" b="b"/>
              <a:pathLst>
                <a:path w="182" h="145">
                  <a:moveTo>
                    <a:pt x="0" y="0"/>
                  </a:moveTo>
                  <a:cubicBezTo>
                    <a:pt x="6" y="18"/>
                    <a:pt x="8" y="35"/>
                    <a:pt x="5" y="51"/>
                  </a:cubicBezTo>
                  <a:cubicBezTo>
                    <a:pt x="87" y="145"/>
                    <a:pt x="170" y="100"/>
                    <a:pt x="182" y="88"/>
                  </a:cubicBezTo>
                  <a:cubicBezTo>
                    <a:pt x="110" y="99"/>
                    <a:pt x="56" y="71"/>
                    <a:pt x="0" y="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8" name="Freeform 1478"/>
            <p:cNvSpPr/>
            <p:nvPr/>
          </p:nvSpPr>
          <p:spPr bwMode="auto">
            <a:xfrm>
              <a:off x="6361" y="1744"/>
              <a:ext cx="34" cy="44"/>
            </a:xfrm>
            <a:custGeom>
              <a:avLst/>
              <a:gdLst>
                <a:gd name="T0" fmla="*/ 0 w 34"/>
                <a:gd name="T1" fmla="*/ 0 h 44"/>
                <a:gd name="T2" fmla="*/ 27 w 34"/>
                <a:gd name="T3" fmla="*/ 44 h 44"/>
                <a:gd name="T4" fmla="*/ 34 w 34"/>
                <a:gd name="T5" fmla="*/ 32 h 44"/>
                <a:gd name="T6" fmla="*/ 14 w 34"/>
                <a:gd name="T7" fmla="*/ 2 h 44"/>
                <a:gd name="T8" fmla="*/ 0 w 34"/>
                <a:gd name="T9" fmla="*/ 0 h 44"/>
              </a:gdLst>
              <a:ahLst/>
              <a:cxnLst>
                <a:cxn ang="0">
                  <a:pos x="T0" y="T1"/>
                </a:cxn>
                <a:cxn ang="0">
                  <a:pos x="T2" y="T3"/>
                </a:cxn>
                <a:cxn ang="0">
                  <a:pos x="T4" y="T5"/>
                </a:cxn>
                <a:cxn ang="0">
                  <a:pos x="T6" y="T7"/>
                </a:cxn>
                <a:cxn ang="0">
                  <a:pos x="T8" y="T9"/>
                </a:cxn>
              </a:cxnLst>
              <a:rect l="0" t="0" r="r" b="b"/>
              <a:pathLst>
                <a:path w="34" h="44">
                  <a:moveTo>
                    <a:pt x="0" y="0"/>
                  </a:moveTo>
                  <a:lnTo>
                    <a:pt x="27" y="44"/>
                  </a:lnTo>
                  <a:lnTo>
                    <a:pt x="34" y="32"/>
                  </a:lnTo>
                  <a:lnTo>
                    <a:pt x="14" y="2"/>
                  </a:lnTo>
                  <a:lnTo>
                    <a:pt x="0" y="0"/>
                  </a:ln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9" name="Freeform 1479"/>
            <p:cNvSpPr/>
            <p:nvPr/>
          </p:nvSpPr>
          <p:spPr bwMode="auto">
            <a:xfrm>
              <a:off x="6337" y="1742"/>
              <a:ext cx="48" cy="60"/>
            </a:xfrm>
            <a:custGeom>
              <a:avLst/>
              <a:gdLst>
                <a:gd name="T0" fmla="*/ 0 w 48"/>
                <a:gd name="T1" fmla="*/ 0 h 60"/>
                <a:gd name="T2" fmla="*/ 41 w 48"/>
                <a:gd name="T3" fmla="*/ 60 h 60"/>
                <a:gd name="T4" fmla="*/ 48 w 48"/>
                <a:gd name="T5" fmla="*/ 51 h 60"/>
                <a:gd name="T6" fmla="*/ 17 w 48"/>
                <a:gd name="T7" fmla="*/ 2 h 60"/>
                <a:gd name="T8" fmla="*/ 0 w 48"/>
                <a:gd name="T9" fmla="*/ 0 h 60"/>
              </a:gdLst>
              <a:ahLst/>
              <a:cxnLst>
                <a:cxn ang="0">
                  <a:pos x="T0" y="T1"/>
                </a:cxn>
                <a:cxn ang="0">
                  <a:pos x="T2" y="T3"/>
                </a:cxn>
                <a:cxn ang="0">
                  <a:pos x="T4" y="T5"/>
                </a:cxn>
                <a:cxn ang="0">
                  <a:pos x="T6" y="T7"/>
                </a:cxn>
                <a:cxn ang="0">
                  <a:pos x="T8" y="T9"/>
                </a:cxn>
              </a:cxnLst>
              <a:rect l="0" t="0" r="r" b="b"/>
              <a:pathLst>
                <a:path w="48" h="60">
                  <a:moveTo>
                    <a:pt x="0" y="0"/>
                  </a:moveTo>
                  <a:lnTo>
                    <a:pt x="41" y="60"/>
                  </a:lnTo>
                  <a:lnTo>
                    <a:pt x="48" y="51"/>
                  </a:lnTo>
                  <a:lnTo>
                    <a:pt x="17" y="2"/>
                  </a:lnTo>
                  <a:lnTo>
                    <a:pt x="0" y="0"/>
                  </a:ln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0" name="Freeform 1480"/>
            <p:cNvSpPr/>
            <p:nvPr/>
          </p:nvSpPr>
          <p:spPr bwMode="auto">
            <a:xfrm>
              <a:off x="6516" y="2102"/>
              <a:ext cx="134" cy="155"/>
            </a:xfrm>
            <a:custGeom>
              <a:avLst/>
              <a:gdLst>
                <a:gd name="T0" fmla="*/ 0 w 55"/>
                <a:gd name="T1" fmla="*/ 12 h 64"/>
                <a:gd name="T2" fmla="*/ 37 w 55"/>
                <a:gd name="T3" fmla="*/ 25 h 64"/>
                <a:gd name="T4" fmla="*/ 27 w 55"/>
                <a:gd name="T5" fmla="*/ 55 h 64"/>
                <a:gd name="T6" fmla="*/ 39 w 55"/>
                <a:gd name="T7" fmla="*/ 64 h 64"/>
                <a:gd name="T8" fmla="*/ 55 w 55"/>
                <a:gd name="T9" fmla="*/ 17 h 64"/>
                <a:gd name="T10" fmla="*/ 4 w 55"/>
                <a:gd name="T11" fmla="*/ 0 h 64"/>
                <a:gd name="T12" fmla="*/ 0 w 55"/>
                <a:gd name="T13" fmla="*/ 12 h 64"/>
              </a:gdLst>
              <a:ahLst/>
              <a:cxnLst>
                <a:cxn ang="0">
                  <a:pos x="T0" y="T1"/>
                </a:cxn>
                <a:cxn ang="0">
                  <a:pos x="T2" y="T3"/>
                </a:cxn>
                <a:cxn ang="0">
                  <a:pos x="T4" y="T5"/>
                </a:cxn>
                <a:cxn ang="0">
                  <a:pos x="T6" y="T7"/>
                </a:cxn>
                <a:cxn ang="0">
                  <a:pos x="T8" y="T9"/>
                </a:cxn>
                <a:cxn ang="0">
                  <a:pos x="T10" y="T11"/>
                </a:cxn>
                <a:cxn ang="0">
                  <a:pos x="T12" y="T13"/>
                </a:cxn>
              </a:cxnLst>
              <a:rect l="0" t="0" r="r" b="b"/>
              <a:pathLst>
                <a:path w="55" h="64">
                  <a:moveTo>
                    <a:pt x="0" y="12"/>
                  </a:moveTo>
                  <a:cubicBezTo>
                    <a:pt x="37" y="25"/>
                    <a:pt x="37" y="25"/>
                    <a:pt x="37" y="25"/>
                  </a:cubicBezTo>
                  <a:cubicBezTo>
                    <a:pt x="27" y="55"/>
                    <a:pt x="27" y="55"/>
                    <a:pt x="27" y="55"/>
                  </a:cubicBezTo>
                  <a:cubicBezTo>
                    <a:pt x="31" y="58"/>
                    <a:pt x="35" y="61"/>
                    <a:pt x="39" y="64"/>
                  </a:cubicBezTo>
                  <a:cubicBezTo>
                    <a:pt x="55" y="17"/>
                    <a:pt x="55" y="17"/>
                    <a:pt x="55" y="17"/>
                  </a:cubicBezTo>
                  <a:cubicBezTo>
                    <a:pt x="4" y="0"/>
                    <a:pt x="4" y="0"/>
                    <a:pt x="4" y="0"/>
                  </a:cubicBezTo>
                  <a:lnTo>
                    <a:pt x="0" y="12"/>
                  </a:ln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1" name="Freeform 1481"/>
            <p:cNvSpPr/>
            <p:nvPr/>
          </p:nvSpPr>
          <p:spPr bwMode="auto">
            <a:xfrm>
              <a:off x="6322" y="1744"/>
              <a:ext cx="51" cy="78"/>
            </a:xfrm>
            <a:custGeom>
              <a:avLst/>
              <a:gdLst>
                <a:gd name="T0" fmla="*/ 0 w 21"/>
                <a:gd name="T1" fmla="*/ 5 h 32"/>
                <a:gd name="T2" fmla="*/ 18 w 21"/>
                <a:gd name="T3" fmla="*/ 32 h 32"/>
                <a:gd name="T4" fmla="*/ 21 w 21"/>
                <a:gd name="T5" fmla="*/ 27 h 32"/>
                <a:gd name="T6" fmla="*/ 4 w 21"/>
                <a:gd name="T7" fmla="*/ 0 h 32"/>
                <a:gd name="T8" fmla="*/ 0 w 21"/>
                <a:gd name="T9" fmla="*/ 5 h 32"/>
              </a:gdLst>
              <a:ahLst/>
              <a:cxnLst>
                <a:cxn ang="0">
                  <a:pos x="T0" y="T1"/>
                </a:cxn>
                <a:cxn ang="0">
                  <a:pos x="T2" y="T3"/>
                </a:cxn>
                <a:cxn ang="0">
                  <a:pos x="T4" y="T5"/>
                </a:cxn>
                <a:cxn ang="0">
                  <a:pos x="T6" y="T7"/>
                </a:cxn>
                <a:cxn ang="0">
                  <a:pos x="T8" y="T9"/>
                </a:cxn>
              </a:cxnLst>
              <a:rect l="0" t="0" r="r" b="b"/>
              <a:pathLst>
                <a:path w="21" h="32">
                  <a:moveTo>
                    <a:pt x="0" y="5"/>
                  </a:moveTo>
                  <a:cubicBezTo>
                    <a:pt x="18" y="32"/>
                    <a:pt x="18" y="32"/>
                    <a:pt x="18" y="32"/>
                  </a:cubicBezTo>
                  <a:cubicBezTo>
                    <a:pt x="21" y="27"/>
                    <a:pt x="21" y="27"/>
                    <a:pt x="21" y="27"/>
                  </a:cubicBezTo>
                  <a:cubicBezTo>
                    <a:pt x="4" y="0"/>
                    <a:pt x="4" y="0"/>
                    <a:pt x="4" y="0"/>
                  </a:cubicBezTo>
                  <a:cubicBezTo>
                    <a:pt x="3" y="2"/>
                    <a:pt x="1" y="3"/>
                    <a:pt x="0" y="5"/>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2" name="Freeform 1482"/>
            <p:cNvSpPr/>
            <p:nvPr/>
          </p:nvSpPr>
          <p:spPr bwMode="auto">
            <a:xfrm>
              <a:off x="5685" y="990"/>
              <a:ext cx="109" cy="122"/>
            </a:xfrm>
            <a:custGeom>
              <a:avLst/>
              <a:gdLst>
                <a:gd name="T0" fmla="*/ 30 w 45"/>
                <a:gd name="T1" fmla="*/ 7 h 50"/>
                <a:gd name="T2" fmla="*/ 4 w 45"/>
                <a:gd name="T3" fmla="*/ 12 h 50"/>
                <a:gd name="T4" fmla="*/ 15 w 45"/>
                <a:gd name="T5" fmla="*/ 43 h 50"/>
                <a:gd name="T6" fmla="*/ 41 w 45"/>
                <a:gd name="T7" fmla="*/ 38 h 50"/>
                <a:gd name="T8" fmla="*/ 30 w 45"/>
                <a:gd name="T9" fmla="*/ 7 h 50"/>
              </a:gdLst>
              <a:ahLst/>
              <a:cxnLst>
                <a:cxn ang="0">
                  <a:pos x="T0" y="T1"/>
                </a:cxn>
                <a:cxn ang="0">
                  <a:pos x="T2" y="T3"/>
                </a:cxn>
                <a:cxn ang="0">
                  <a:pos x="T4" y="T5"/>
                </a:cxn>
                <a:cxn ang="0">
                  <a:pos x="T6" y="T7"/>
                </a:cxn>
                <a:cxn ang="0">
                  <a:pos x="T8" y="T9"/>
                </a:cxn>
              </a:cxnLst>
              <a:rect l="0" t="0" r="r" b="b"/>
              <a:pathLst>
                <a:path w="45" h="50">
                  <a:moveTo>
                    <a:pt x="30" y="7"/>
                  </a:moveTo>
                  <a:cubicBezTo>
                    <a:pt x="20" y="0"/>
                    <a:pt x="9" y="2"/>
                    <a:pt x="4" y="12"/>
                  </a:cubicBezTo>
                  <a:cubicBezTo>
                    <a:pt x="0" y="22"/>
                    <a:pt x="5" y="36"/>
                    <a:pt x="15" y="43"/>
                  </a:cubicBezTo>
                  <a:cubicBezTo>
                    <a:pt x="25" y="50"/>
                    <a:pt x="36" y="48"/>
                    <a:pt x="41" y="38"/>
                  </a:cubicBezTo>
                  <a:cubicBezTo>
                    <a:pt x="45" y="28"/>
                    <a:pt x="40" y="14"/>
                    <a:pt x="30" y="7"/>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3" name="Freeform 1483"/>
            <p:cNvSpPr/>
            <p:nvPr/>
          </p:nvSpPr>
          <p:spPr bwMode="auto">
            <a:xfrm>
              <a:off x="6096" y="1588"/>
              <a:ext cx="211" cy="487"/>
            </a:xfrm>
            <a:custGeom>
              <a:avLst/>
              <a:gdLst>
                <a:gd name="T0" fmla="*/ 1 w 87"/>
                <a:gd name="T1" fmla="*/ 189 h 200"/>
                <a:gd name="T2" fmla="*/ 14 w 87"/>
                <a:gd name="T3" fmla="*/ 200 h 200"/>
                <a:gd name="T4" fmla="*/ 85 w 87"/>
                <a:gd name="T5" fmla="*/ 102 h 200"/>
                <a:gd name="T6" fmla="*/ 53 w 87"/>
                <a:gd name="T7" fmla="*/ 18 h 200"/>
                <a:gd name="T8" fmla="*/ 16 w 87"/>
                <a:gd name="T9" fmla="*/ 54 h 200"/>
                <a:gd name="T10" fmla="*/ 66 w 87"/>
                <a:gd name="T11" fmla="*/ 76 h 200"/>
                <a:gd name="T12" fmla="*/ 64 w 87"/>
                <a:gd name="T13" fmla="*/ 65 h 200"/>
                <a:gd name="T14" fmla="*/ 25 w 87"/>
                <a:gd name="T15" fmla="*/ 50 h 200"/>
                <a:gd name="T16" fmla="*/ 52 w 87"/>
                <a:gd name="T17" fmla="*/ 29 h 200"/>
                <a:gd name="T18" fmla="*/ 71 w 87"/>
                <a:gd name="T19" fmla="*/ 100 h 200"/>
                <a:gd name="T20" fmla="*/ 1 w 87"/>
                <a:gd name="T21" fmla="*/ 18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 h="200">
                  <a:moveTo>
                    <a:pt x="1" y="189"/>
                  </a:moveTo>
                  <a:cubicBezTo>
                    <a:pt x="6" y="192"/>
                    <a:pt x="10" y="196"/>
                    <a:pt x="14" y="200"/>
                  </a:cubicBezTo>
                  <a:cubicBezTo>
                    <a:pt x="71" y="182"/>
                    <a:pt x="83" y="131"/>
                    <a:pt x="85" y="102"/>
                  </a:cubicBezTo>
                  <a:cubicBezTo>
                    <a:pt x="87" y="68"/>
                    <a:pt x="83" y="37"/>
                    <a:pt x="53" y="18"/>
                  </a:cubicBezTo>
                  <a:cubicBezTo>
                    <a:pt x="22" y="0"/>
                    <a:pt x="0" y="26"/>
                    <a:pt x="16" y="54"/>
                  </a:cubicBezTo>
                  <a:cubicBezTo>
                    <a:pt x="26" y="70"/>
                    <a:pt x="51" y="79"/>
                    <a:pt x="66" y="76"/>
                  </a:cubicBezTo>
                  <a:cubicBezTo>
                    <a:pt x="66" y="72"/>
                    <a:pt x="66" y="69"/>
                    <a:pt x="64" y="65"/>
                  </a:cubicBezTo>
                  <a:cubicBezTo>
                    <a:pt x="47" y="70"/>
                    <a:pt x="32" y="61"/>
                    <a:pt x="25" y="50"/>
                  </a:cubicBezTo>
                  <a:cubicBezTo>
                    <a:pt x="12" y="28"/>
                    <a:pt x="29" y="10"/>
                    <a:pt x="52" y="29"/>
                  </a:cubicBezTo>
                  <a:cubicBezTo>
                    <a:pt x="71" y="44"/>
                    <a:pt x="76" y="78"/>
                    <a:pt x="71" y="100"/>
                  </a:cubicBezTo>
                  <a:cubicBezTo>
                    <a:pt x="63" y="142"/>
                    <a:pt x="40" y="180"/>
                    <a:pt x="1" y="189"/>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4" name="Freeform 1484"/>
            <p:cNvSpPr/>
            <p:nvPr/>
          </p:nvSpPr>
          <p:spPr bwMode="auto">
            <a:xfrm>
              <a:off x="4988" y="241"/>
              <a:ext cx="269" cy="297"/>
            </a:xfrm>
            <a:custGeom>
              <a:avLst/>
              <a:gdLst>
                <a:gd name="T0" fmla="*/ 65 w 111"/>
                <a:gd name="T1" fmla="*/ 122 h 122"/>
                <a:gd name="T2" fmla="*/ 86 w 111"/>
                <a:gd name="T3" fmla="*/ 116 h 122"/>
                <a:gd name="T4" fmla="*/ 111 w 111"/>
                <a:gd name="T5" fmla="*/ 0 h 122"/>
                <a:gd name="T6" fmla="*/ 0 w 111"/>
                <a:gd name="T7" fmla="*/ 19 h 122"/>
                <a:gd name="T8" fmla="*/ 5 w 111"/>
                <a:gd name="T9" fmla="*/ 35 h 122"/>
                <a:gd name="T10" fmla="*/ 87 w 111"/>
                <a:gd name="T11" fmla="*/ 25 h 122"/>
                <a:gd name="T12" fmla="*/ 65 w 111"/>
                <a:gd name="T13" fmla="*/ 122 h 122"/>
              </a:gdLst>
              <a:ahLst/>
              <a:cxnLst>
                <a:cxn ang="0">
                  <a:pos x="T0" y="T1"/>
                </a:cxn>
                <a:cxn ang="0">
                  <a:pos x="T2" y="T3"/>
                </a:cxn>
                <a:cxn ang="0">
                  <a:pos x="T4" y="T5"/>
                </a:cxn>
                <a:cxn ang="0">
                  <a:pos x="T6" y="T7"/>
                </a:cxn>
                <a:cxn ang="0">
                  <a:pos x="T8" y="T9"/>
                </a:cxn>
                <a:cxn ang="0">
                  <a:pos x="T10" y="T11"/>
                </a:cxn>
                <a:cxn ang="0">
                  <a:pos x="T12" y="T13"/>
                </a:cxn>
              </a:cxnLst>
              <a:rect l="0" t="0" r="r" b="b"/>
              <a:pathLst>
                <a:path w="111" h="122">
                  <a:moveTo>
                    <a:pt x="65" y="122"/>
                  </a:moveTo>
                  <a:cubicBezTo>
                    <a:pt x="72" y="120"/>
                    <a:pt x="79" y="118"/>
                    <a:pt x="86" y="116"/>
                  </a:cubicBezTo>
                  <a:cubicBezTo>
                    <a:pt x="96" y="72"/>
                    <a:pt x="105" y="29"/>
                    <a:pt x="111" y="0"/>
                  </a:cubicBezTo>
                  <a:cubicBezTo>
                    <a:pt x="91" y="3"/>
                    <a:pt x="47" y="10"/>
                    <a:pt x="0" y="19"/>
                  </a:cubicBezTo>
                  <a:cubicBezTo>
                    <a:pt x="2" y="24"/>
                    <a:pt x="4" y="30"/>
                    <a:pt x="5" y="35"/>
                  </a:cubicBezTo>
                  <a:cubicBezTo>
                    <a:pt x="40" y="30"/>
                    <a:pt x="72" y="27"/>
                    <a:pt x="87" y="25"/>
                  </a:cubicBezTo>
                  <a:cubicBezTo>
                    <a:pt x="82" y="44"/>
                    <a:pt x="74" y="81"/>
                    <a:pt x="65" y="122"/>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5" name="Freeform 1485"/>
            <p:cNvSpPr/>
            <p:nvPr/>
          </p:nvSpPr>
          <p:spPr bwMode="auto">
            <a:xfrm>
              <a:off x="6319" y="1763"/>
              <a:ext cx="44" cy="73"/>
            </a:xfrm>
            <a:custGeom>
              <a:avLst/>
              <a:gdLst>
                <a:gd name="T0" fmla="*/ 2 w 18"/>
                <a:gd name="T1" fmla="*/ 10 h 30"/>
                <a:gd name="T2" fmla="*/ 15 w 18"/>
                <a:gd name="T3" fmla="*/ 30 h 30"/>
                <a:gd name="T4" fmla="*/ 18 w 18"/>
                <a:gd name="T5" fmla="*/ 26 h 30"/>
                <a:gd name="T6" fmla="*/ 0 w 18"/>
                <a:gd name="T7" fmla="*/ 0 h 30"/>
                <a:gd name="T8" fmla="*/ 2 w 18"/>
                <a:gd name="T9" fmla="*/ 10 h 30"/>
              </a:gdLst>
              <a:ahLst/>
              <a:cxnLst>
                <a:cxn ang="0">
                  <a:pos x="T0" y="T1"/>
                </a:cxn>
                <a:cxn ang="0">
                  <a:pos x="T2" y="T3"/>
                </a:cxn>
                <a:cxn ang="0">
                  <a:pos x="T4" y="T5"/>
                </a:cxn>
                <a:cxn ang="0">
                  <a:pos x="T6" y="T7"/>
                </a:cxn>
                <a:cxn ang="0">
                  <a:pos x="T8" y="T9"/>
                </a:cxn>
              </a:cxnLst>
              <a:rect l="0" t="0" r="r" b="b"/>
              <a:pathLst>
                <a:path w="18" h="30">
                  <a:moveTo>
                    <a:pt x="2" y="10"/>
                  </a:moveTo>
                  <a:cubicBezTo>
                    <a:pt x="15" y="30"/>
                    <a:pt x="15" y="30"/>
                    <a:pt x="15" y="30"/>
                  </a:cubicBezTo>
                  <a:cubicBezTo>
                    <a:pt x="18" y="26"/>
                    <a:pt x="18" y="26"/>
                    <a:pt x="18" y="26"/>
                  </a:cubicBezTo>
                  <a:cubicBezTo>
                    <a:pt x="0" y="0"/>
                    <a:pt x="0" y="0"/>
                    <a:pt x="0" y="0"/>
                  </a:cubicBezTo>
                  <a:cubicBezTo>
                    <a:pt x="1" y="3"/>
                    <a:pt x="1" y="7"/>
                    <a:pt x="2" y="10"/>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6" name="Freeform 1486"/>
            <p:cNvSpPr/>
            <p:nvPr/>
          </p:nvSpPr>
          <p:spPr bwMode="auto">
            <a:xfrm>
              <a:off x="4905" y="0"/>
              <a:ext cx="216" cy="253"/>
            </a:xfrm>
            <a:custGeom>
              <a:avLst/>
              <a:gdLst>
                <a:gd name="T0" fmla="*/ 89 w 89"/>
                <a:gd name="T1" fmla="*/ 100 h 104"/>
                <a:gd name="T2" fmla="*/ 28 w 89"/>
                <a:gd name="T3" fmla="*/ 0 h 104"/>
                <a:gd name="T4" fmla="*/ 0 w 89"/>
                <a:gd name="T5" fmla="*/ 0 h 104"/>
                <a:gd name="T6" fmla="*/ 56 w 89"/>
                <a:gd name="T7" fmla="*/ 104 h 104"/>
                <a:gd name="T8" fmla="*/ 89 w 89"/>
                <a:gd name="T9" fmla="*/ 100 h 104"/>
              </a:gdLst>
              <a:ahLst/>
              <a:cxnLst>
                <a:cxn ang="0">
                  <a:pos x="T0" y="T1"/>
                </a:cxn>
                <a:cxn ang="0">
                  <a:pos x="T2" y="T3"/>
                </a:cxn>
                <a:cxn ang="0">
                  <a:pos x="T4" y="T5"/>
                </a:cxn>
                <a:cxn ang="0">
                  <a:pos x="T6" y="T7"/>
                </a:cxn>
                <a:cxn ang="0">
                  <a:pos x="T8" y="T9"/>
                </a:cxn>
              </a:cxnLst>
              <a:rect l="0" t="0" r="r" b="b"/>
              <a:pathLst>
                <a:path w="89" h="104">
                  <a:moveTo>
                    <a:pt x="89" y="100"/>
                  </a:moveTo>
                  <a:cubicBezTo>
                    <a:pt x="80" y="74"/>
                    <a:pt x="58" y="35"/>
                    <a:pt x="28" y="0"/>
                  </a:cubicBezTo>
                  <a:cubicBezTo>
                    <a:pt x="0" y="0"/>
                    <a:pt x="0" y="0"/>
                    <a:pt x="0" y="0"/>
                  </a:cubicBezTo>
                  <a:cubicBezTo>
                    <a:pt x="28" y="36"/>
                    <a:pt x="48" y="77"/>
                    <a:pt x="56" y="104"/>
                  </a:cubicBezTo>
                  <a:cubicBezTo>
                    <a:pt x="68" y="102"/>
                    <a:pt x="79" y="101"/>
                    <a:pt x="89" y="100"/>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7" name="Freeform 1487"/>
            <p:cNvSpPr/>
            <p:nvPr/>
          </p:nvSpPr>
          <p:spPr bwMode="auto">
            <a:xfrm>
              <a:off x="6324" y="1800"/>
              <a:ext cx="27" cy="51"/>
            </a:xfrm>
            <a:custGeom>
              <a:avLst/>
              <a:gdLst>
                <a:gd name="T0" fmla="*/ 11 w 11"/>
                <a:gd name="T1" fmla="*/ 17 h 21"/>
                <a:gd name="T2" fmla="*/ 0 w 11"/>
                <a:gd name="T3" fmla="*/ 0 h 21"/>
                <a:gd name="T4" fmla="*/ 0 w 11"/>
                <a:gd name="T5" fmla="*/ 9 h 21"/>
                <a:gd name="T6" fmla="*/ 9 w 11"/>
                <a:gd name="T7" fmla="*/ 21 h 21"/>
                <a:gd name="T8" fmla="*/ 11 w 11"/>
                <a:gd name="T9" fmla="*/ 17 h 21"/>
              </a:gdLst>
              <a:ahLst/>
              <a:cxnLst>
                <a:cxn ang="0">
                  <a:pos x="T0" y="T1"/>
                </a:cxn>
                <a:cxn ang="0">
                  <a:pos x="T2" y="T3"/>
                </a:cxn>
                <a:cxn ang="0">
                  <a:pos x="T4" y="T5"/>
                </a:cxn>
                <a:cxn ang="0">
                  <a:pos x="T6" y="T7"/>
                </a:cxn>
                <a:cxn ang="0">
                  <a:pos x="T8" y="T9"/>
                </a:cxn>
              </a:cxnLst>
              <a:rect l="0" t="0" r="r" b="b"/>
              <a:pathLst>
                <a:path w="11" h="21">
                  <a:moveTo>
                    <a:pt x="11" y="17"/>
                  </a:moveTo>
                  <a:cubicBezTo>
                    <a:pt x="0" y="0"/>
                    <a:pt x="0" y="0"/>
                    <a:pt x="0" y="0"/>
                  </a:cubicBezTo>
                  <a:cubicBezTo>
                    <a:pt x="0" y="3"/>
                    <a:pt x="0" y="6"/>
                    <a:pt x="0" y="9"/>
                  </a:cubicBezTo>
                  <a:cubicBezTo>
                    <a:pt x="9" y="21"/>
                    <a:pt x="9" y="21"/>
                    <a:pt x="9" y="21"/>
                  </a:cubicBezTo>
                  <a:lnTo>
                    <a:pt x="11" y="17"/>
                  </a:ln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8" name="Freeform 1488"/>
            <p:cNvSpPr/>
            <p:nvPr/>
          </p:nvSpPr>
          <p:spPr bwMode="auto">
            <a:xfrm>
              <a:off x="6271" y="1943"/>
              <a:ext cx="204" cy="251"/>
            </a:xfrm>
            <a:custGeom>
              <a:avLst/>
              <a:gdLst>
                <a:gd name="T0" fmla="*/ 11 w 84"/>
                <a:gd name="T1" fmla="*/ 0 h 103"/>
                <a:gd name="T2" fmla="*/ 0 w 84"/>
                <a:gd name="T3" fmla="*/ 20 h 103"/>
                <a:gd name="T4" fmla="*/ 50 w 84"/>
                <a:gd name="T5" fmla="*/ 103 h 103"/>
                <a:gd name="T6" fmla="*/ 61 w 84"/>
                <a:gd name="T7" fmla="*/ 102 h 103"/>
                <a:gd name="T8" fmla="*/ 84 w 84"/>
                <a:gd name="T9" fmla="*/ 26 h 103"/>
                <a:gd name="T10" fmla="*/ 11 w 84"/>
                <a:gd name="T11" fmla="*/ 0 h 103"/>
              </a:gdLst>
              <a:ahLst/>
              <a:cxnLst>
                <a:cxn ang="0">
                  <a:pos x="T0" y="T1"/>
                </a:cxn>
                <a:cxn ang="0">
                  <a:pos x="T2" y="T3"/>
                </a:cxn>
                <a:cxn ang="0">
                  <a:pos x="T4" y="T5"/>
                </a:cxn>
                <a:cxn ang="0">
                  <a:pos x="T6" y="T7"/>
                </a:cxn>
                <a:cxn ang="0">
                  <a:pos x="T8" y="T9"/>
                </a:cxn>
                <a:cxn ang="0">
                  <a:pos x="T10" y="T11"/>
                </a:cxn>
              </a:cxnLst>
              <a:rect l="0" t="0" r="r" b="b"/>
              <a:pathLst>
                <a:path w="84" h="103">
                  <a:moveTo>
                    <a:pt x="11" y="0"/>
                  </a:moveTo>
                  <a:cubicBezTo>
                    <a:pt x="8" y="7"/>
                    <a:pt x="5" y="14"/>
                    <a:pt x="0" y="20"/>
                  </a:cubicBezTo>
                  <a:cubicBezTo>
                    <a:pt x="26" y="42"/>
                    <a:pt x="46" y="73"/>
                    <a:pt x="50" y="103"/>
                  </a:cubicBezTo>
                  <a:cubicBezTo>
                    <a:pt x="54" y="103"/>
                    <a:pt x="57" y="102"/>
                    <a:pt x="61" y="102"/>
                  </a:cubicBezTo>
                  <a:cubicBezTo>
                    <a:pt x="84" y="26"/>
                    <a:pt x="84" y="26"/>
                    <a:pt x="84" y="26"/>
                  </a:cubicBezTo>
                  <a:lnTo>
                    <a:pt x="11" y="0"/>
                  </a:ln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9" name="Freeform 1489"/>
            <p:cNvSpPr/>
            <p:nvPr/>
          </p:nvSpPr>
          <p:spPr bwMode="auto">
            <a:xfrm>
              <a:off x="6157" y="1649"/>
              <a:ext cx="90" cy="90"/>
            </a:xfrm>
            <a:custGeom>
              <a:avLst/>
              <a:gdLst>
                <a:gd name="T0" fmla="*/ 20 w 37"/>
                <a:gd name="T1" fmla="*/ 7 h 37"/>
                <a:gd name="T2" fmla="*/ 6 w 37"/>
                <a:gd name="T3" fmla="*/ 20 h 37"/>
                <a:gd name="T4" fmla="*/ 37 w 37"/>
                <a:gd name="T5" fmla="*/ 33 h 37"/>
                <a:gd name="T6" fmla="*/ 20 w 37"/>
                <a:gd name="T7" fmla="*/ 7 h 37"/>
              </a:gdLst>
              <a:ahLst/>
              <a:cxnLst>
                <a:cxn ang="0">
                  <a:pos x="T0" y="T1"/>
                </a:cxn>
                <a:cxn ang="0">
                  <a:pos x="T2" y="T3"/>
                </a:cxn>
                <a:cxn ang="0">
                  <a:pos x="T4" y="T5"/>
                </a:cxn>
                <a:cxn ang="0">
                  <a:pos x="T6" y="T7"/>
                </a:cxn>
              </a:cxnLst>
              <a:rect l="0" t="0" r="r" b="b"/>
              <a:pathLst>
                <a:path w="37" h="37">
                  <a:moveTo>
                    <a:pt x="20" y="7"/>
                  </a:moveTo>
                  <a:cubicBezTo>
                    <a:pt x="9" y="0"/>
                    <a:pt x="0" y="6"/>
                    <a:pt x="6" y="20"/>
                  </a:cubicBezTo>
                  <a:cubicBezTo>
                    <a:pt x="10" y="29"/>
                    <a:pt x="23" y="37"/>
                    <a:pt x="37" y="33"/>
                  </a:cubicBezTo>
                  <a:cubicBezTo>
                    <a:pt x="35" y="24"/>
                    <a:pt x="28" y="11"/>
                    <a:pt x="20" y="7"/>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0" name="Freeform 1490"/>
            <p:cNvSpPr/>
            <p:nvPr/>
          </p:nvSpPr>
          <p:spPr bwMode="auto">
            <a:xfrm>
              <a:off x="6322" y="1832"/>
              <a:ext cx="19" cy="39"/>
            </a:xfrm>
            <a:custGeom>
              <a:avLst/>
              <a:gdLst>
                <a:gd name="T0" fmla="*/ 0 w 8"/>
                <a:gd name="T1" fmla="*/ 14 h 16"/>
                <a:gd name="T2" fmla="*/ 4 w 8"/>
                <a:gd name="T3" fmla="*/ 16 h 16"/>
                <a:gd name="T4" fmla="*/ 8 w 8"/>
                <a:gd name="T5" fmla="*/ 10 h 16"/>
                <a:gd name="T6" fmla="*/ 1 w 8"/>
                <a:gd name="T7" fmla="*/ 0 h 16"/>
                <a:gd name="T8" fmla="*/ 0 w 8"/>
                <a:gd name="T9" fmla="*/ 14 h 16"/>
              </a:gdLst>
              <a:ahLst/>
              <a:cxnLst>
                <a:cxn ang="0">
                  <a:pos x="T0" y="T1"/>
                </a:cxn>
                <a:cxn ang="0">
                  <a:pos x="T2" y="T3"/>
                </a:cxn>
                <a:cxn ang="0">
                  <a:pos x="T4" y="T5"/>
                </a:cxn>
                <a:cxn ang="0">
                  <a:pos x="T6" y="T7"/>
                </a:cxn>
                <a:cxn ang="0">
                  <a:pos x="T8" y="T9"/>
                </a:cxn>
              </a:cxnLst>
              <a:rect l="0" t="0" r="r" b="b"/>
              <a:pathLst>
                <a:path w="8" h="16">
                  <a:moveTo>
                    <a:pt x="0" y="14"/>
                  </a:moveTo>
                  <a:cubicBezTo>
                    <a:pt x="4" y="16"/>
                    <a:pt x="4" y="16"/>
                    <a:pt x="4" y="16"/>
                  </a:cubicBezTo>
                  <a:cubicBezTo>
                    <a:pt x="8" y="10"/>
                    <a:pt x="8" y="10"/>
                    <a:pt x="8" y="10"/>
                  </a:cubicBezTo>
                  <a:cubicBezTo>
                    <a:pt x="1" y="0"/>
                    <a:pt x="1" y="0"/>
                    <a:pt x="1" y="0"/>
                  </a:cubicBezTo>
                  <a:cubicBezTo>
                    <a:pt x="1" y="5"/>
                    <a:pt x="1" y="10"/>
                    <a:pt x="0" y="14"/>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1" name="Freeform 1491"/>
            <p:cNvSpPr/>
            <p:nvPr/>
          </p:nvSpPr>
          <p:spPr bwMode="auto">
            <a:xfrm>
              <a:off x="6492" y="2148"/>
              <a:ext cx="97" cy="80"/>
            </a:xfrm>
            <a:custGeom>
              <a:avLst/>
              <a:gdLst>
                <a:gd name="T0" fmla="*/ 0 w 40"/>
                <a:gd name="T1" fmla="*/ 20 h 33"/>
                <a:gd name="T2" fmla="*/ 32 w 40"/>
                <a:gd name="T3" fmla="*/ 33 h 33"/>
                <a:gd name="T4" fmla="*/ 40 w 40"/>
                <a:gd name="T5" fmla="*/ 11 h 33"/>
                <a:gd name="T6" fmla="*/ 8 w 40"/>
                <a:gd name="T7" fmla="*/ 0 h 33"/>
                <a:gd name="T8" fmla="*/ 0 w 40"/>
                <a:gd name="T9" fmla="*/ 20 h 33"/>
              </a:gdLst>
              <a:ahLst/>
              <a:cxnLst>
                <a:cxn ang="0">
                  <a:pos x="T0" y="T1"/>
                </a:cxn>
                <a:cxn ang="0">
                  <a:pos x="T2" y="T3"/>
                </a:cxn>
                <a:cxn ang="0">
                  <a:pos x="T4" y="T5"/>
                </a:cxn>
                <a:cxn ang="0">
                  <a:pos x="T6" y="T7"/>
                </a:cxn>
                <a:cxn ang="0">
                  <a:pos x="T8" y="T9"/>
                </a:cxn>
              </a:cxnLst>
              <a:rect l="0" t="0" r="r" b="b"/>
              <a:pathLst>
                <a:path w="40" h="33">
                  <a:moveTo>
                    <a:pt x="0" y="20"/>
                  </a:moveTo>
                  <a:cubicBezTo>
                    <a:pt x="11" y="23"/>
                    <a:pt x="22" y="27"/>
                    <a:pt x="32" y="33"/>
                  </a:cubicBezTo>
                  <a:cubicBezTo>
                    <a:pt x="40" y="11"/>
                    <a:pt x="40" y="11"/>
                    <a:pt x="40" y="11"/>
                  </a:cubicBezTo>
                  <a:cubicBezTo>
                    <a:pt x="8" y="0"/>
                    <a:pt x="8" y="0"/>
                    <a:pt x="8" y="0"/>
                  </a:cubicBezTo>
                  <a:lnTo>
                    <a:pt x="0" y="20"/>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2" name="Freeform 1492"/>
            <p:cNvSpPr/>
            <p:nvPr/>
          </p:nvSpPr>
          <p:spPr bwMode="auto">
            <a:xfrm>
              <a:off x="5053" y="494"/>
              <a:ext cx="316" cy="311"/>
            </a:xfrm>
            <a:custGeom>
              <a:avLst/>
              <a:gdLst>
                <a:gd name="T0" fmla="*/ 90 w 130"/>
                <a:gd name="T1" fmla="*/ 128 h 128"/>
                <a:gd name="T2" fmla="*/ 115 w 130"/>
                <a:gd name="T3" fmla="*/ 128 h 128"/>
                <a:gd name="T4" fmla="*/ 130 w 130"/>
                <a:gd name="T5" fmla="*/ 0 h 128"/>
                <a:gd name="T6" fmla="*/ 0 w 130"/>
                <a:gd name="T7" fmla="*/ 39 h 128"/>
                <a:gd name="T8" fmla="*/ 5 w 130"/>
                <a:gd name="T9" fmla="*/ 71 h 128"/>
                <a:gd name="T10" fmla="*/ 99 w 130"/>
                <a:gd name="T11" fmla="*/ 42 h 128"/>
                <a:gd name="T12" fmla="*/ 90 w 130"/>
                <a:gd name="T13" fmla="*/ 128 h 128"/>
              </a:gdLst>
              <a:ahLst/>
              <a:cxnLst>
                <a:cxn ang="0">
                  <a:pos x="T0" y="T1"/>
                </a:cxn>
                <a:cxn ang="0">
                  <a:pos x="T2" y="T3"/>
                </a:cxn>
                <a:cxn ang="0">
                  <a:pos x="T4" y="T5"/>
                </a:cxn>
                <a:cxn ang="0">
                  <a:pos x="T6" y="T7"/>
                </a:cxn>
                <a:cxn ang="0">
                  <a:pos x="T8" y="T9"/>
                </a:cxn>
                <a:cxn ang="0">
                  <a:pos x="T10" y="T11"/>
                </a:cxn>
                <a:cxn ang="0">
                  <a:pos x="T12" y="T13"/>
                </a:cxn>
              </a:cxnLst>
              <a:rect l="0" t="0" r="r" b="b"/>
              <a:pathLst>
                <a:path w="130" h="128">
                  <a:moveTo>
                    <a:pt x="90" y="128"/>
                  </a:moveTo>
                  <a:cubicBezTo>
                    <a:pt x="98" y="127"/>
                    <a:pt x="106" y="127"/>
                    <a:pt x="115" y="128"/>
                  </a:cubicBezTo>
                  <a:cubicBezTo>
                    <a:pt x="122" y="76"/>
                    <a:pt x="127" y="30"/>
                    <a:pt x="130" y="0"/>
                  </a:cubicBezTo>
                  <a:cubicBezTo>
                    <a:pt x="100" y="9"/>
                    <a:pt x="57" y="21"/>
                    <a:pt x="0" y="39"/>
                  </a:cubicBezTo>
                  <a:cubicBezTo>
                    <a:pt x="2" y="50"/>
                    <a:pt x="3" y="61"/>
                    <a:pt x="5" y="71"/>
                  </a:cubicBezTo>
                  <a:cubicBezTo>
                    <a:pt x="47" y="57"/>
                    <a:pt x="83" y="46"/>
                    <a:pt x="99" y="42"/>
                  </a:cubicBezTo>
                  <a:cubicBezTo>
                    <a:pt x="98" y="61"/>
                    <a:pt x="95" y="91"/>
                    <a:pt x="90" y="128"/>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3" name="Freeform 1493"/>
            <p:cNvSpPr/>
            <p:nvPr/>
          </p:nvSpPr>
          <p:spPr bwMode="auto">
            <a:xfrm>
              <a:off x="6623" y="2257"/>
              <a:ext cx="406" cy="535"/>
            </a:xfrm>
            <a:custGeom>
              <a:avLst/>
              <a:gdLst>
                <a:gd name="T0" fmla="*/ 167 w 167"/>
                <a:gd name="T1" fmla="*/ 220 h 220"/>
                <a:gd name="T2" fmla="*/ 1 w 167"/>
                <a:gd name="T3" fmla="*/ 0 h 220"/>
                <a:gd name="T4" fmla="*/ 0 w 167"/>
                <a:gd name="T5" fmla="*/ 5 h 220"/>
                <a:gd name="T6" fmla="*/ 29 w 167"/>
                <a:gd name="T7" fmla="*/ 51 h 220"/>
                <a:gd name="T8" fmla="*/ 61 w 167"/>
                <a:gd name="T9" fmla="*/ 122 h 220"/>
                <a:gd name="T10" fmla="*/ 167 w 167"/>
                <a:gd name="T11" fmla="*/ 220 h 220"/>
              </a:gdLst>
              <a:ahLst/>
              <a:cxnLst>
                <a:cxn ang="0">
                  <a:pos x="T0" y="T1"/>
                </a:cxn>
                <a:cxn ang="0">
                  <a:pos x="T2" y="T3"/>
                </a:cxn>
                <a:cxn ang="0">
                  <a:pos x="T4" y="T5"/>
                </a:cxn>
                <a:cxn ang="0">
                  <a:pos x="T6" y="T7"/>
                </a:cxn>
                <a:cxn ang="0">
                  <a:pos x="T8" y="T9"/>
                </a:cxn>
                <a:cxn ang="0">
                  <a:pos x="T10" y="T11"/>
                </a:cxn>
              </a:cxnLst>
              <a:rect l="0" t="0" r="r" b="b"/>
              <a:pathLst>
                <a:path w="167" h="220">
                  <a:moveTo>
                    <a:pt x="167" y="220"/>
                  </a:moveTo>
                  <a:cubicBezTo>
                    <a:pt x="85" y="167"/>
                    <a:pt x="55" y="33"/>
                    <a:pt x="1" y="0"/>
                  </a:cubicBezTo>
                  <a:cubicBezTo>
                    <a:pt x="1" y="2"/>
                    <a:pt x="0" y="3"/>
                    <a:pt x="0" y="5"/>
                  </a:cubicBezTo>
                  <a:cubicBezTo>
                    <a:pt x="12" y="17"/>
                    <a:pt x="22" y="32"/>
                    <a:pt x="29" y="51"/>
                  </a:cubicBezTo>
                  <a:cubicBezTo>
                    <a:pt x="48" y="68"/>
                    <a:pt x="59" y="96"/>
                    <a:pt x="61" y="122"/>
                  </a:cubicBezTo>
                  <a:cubicBezTo>
                    <a:pt x="101" y="184"/>
                    <a:pt x="141" y="219"/>
                    <a:pt x="167" y="220"/>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4" name="Freeform 1494"/>
            <p:cNvSpPr/>
            <p:nvPr/>
          </p:nvSpPr>
          <p:spPr bwMode="auto">
            <a:xfrm>
              <a:off x="4834" y="0"/>
              <a:ext cx="195" cy="263"/>
            </a:xfrm>
            <a:custGeom>
              <a:avLst/>
              <a:gdLst>
                <a:gd name="T0" fmla="*/ 80 w 80"/>
                <a:gd name="T1" fmla="*/ 105 h 108"/>
                <a:gd name="T2" fmla="*/ 20 w 80"/>
                <a:gd name="T3" fmla="*/ 0 h 108"/>
                <a:gd name="T4" fmla="*/ 0 w 80"/>
                <a:gd name="T5" fmla="*/ 0 h 108"/>
                <a:gd name="T6" fmla="*/ 60 w 80"/>
                <a:gd name="T7" fmla="*/ 108 h 108"/>
                <a:gd name="T8" fmla="*/ 80 w 80"/>
                <a:gd name="T9" fmla="*/ 105 h 108"/>
              </a:gdLst>
              <a:ahLst/>
              <a:cxnLst>
                <a:cxn ang="0">
                  <a:pos x="T0" y="T1"/>
                </a:cxn>
                <a:cxn ang="0">
                  <a:pos x="T2" y="T3"/>
                </a:cxn>
                <a:cxn ang="0">
                  <a:pos x="T4" y="T5"/>
                </a:cxn>
                <a:cxn ang="0">
                  <a:pos x="T6" y="T7"/>
                </a:cxn>
                <a:cxn ang="0">
                  <a:pos x="T8" y="T9"/>
                </a:cxn>
              </a:cxnLst>
              <a:rect l="0" t="0" r="r" b="b"/>
              <a:pathLst>
                <a:path w="80" h="108">
                  <a:moveTo>
                    <a:pt x="80" y="105"/>
                  </a:moveTo>
                  <a:cubicBezTo>
                    <a:pt x="70" y="76"/>
                    <a:pt x="49" y="35"/>
                    <a:pt x="20" y="0"/>
                  </a:cubicBezTo>
                  <a:cubicBezTo>
                    <a:pt x="0" y="0"/>
                    <a:pt x="0" y="0"/>
                    <a:pt x="0" y="0"/>
                  </a:cubicBezTo>
                  <a:cubicBezTo>
                    <a:pt x="27" y="33"/>
                    <a:pt x="46" y="69"/>
                    <a:pt x="60" y="108"/>
                  </a:cubicBezTo>
                  <a:cubicBezTo>
                    <a:pt x="67" y="107"/>
                    <a:pt x="73" y="106"/>
                    <a:pt x="80" y="105"/>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5" name="Freeform 1495"/>
            <p:cNvSpPr/>
            <p:nvPr/>
          </p:nvSpPr>
          <p:spPr bwMode="auto">
            <a:xfrm>
              <a:off x="5007" y="323"/>
              <a:ext cx="163" cy="232"/>
            </a:xfrm>
            <a:custGeom>
              <a:avLst/>
              <a:gdLst>
                <a:gd name="T0" fmla="*/ 34 w 67"/>
                <a:gd name="T1" fmla="*/ 95 h 95"/>
                <a:gd name="T2" fmla="*/ 48 w 67"/>
                <a:gd name="T3" fmla="*/ 90 h 95"/>
                <a:gd name="T4" fmla="*/ 67 w 67"/>
                <a:gd name="T5" fmla="*/ 0 h 95"/>
                <a:gd name="T6" fmla="*/ 0 w 67"/>
                <a:gd name="T7" fmla="*/ 11 h 95"/>
                <a:gd name="T8" fmla="*/ 4 w 67"/>
                <a:gd name="T9" fmla="*/ 29 h 95"/>
                <a:gd name="T10" fmla="*/ 46 w 67"/>
                <a:gd name="T11" fmla="*/ 23 h 95"/>
                <a:gd name="T12" fmla="*/ 34 w 67"/>
                <a:gd name="T13" fmla="*/ 95 h 95"/>
              </a:gdLst>
              <a:ahLst/>
              <a:cxnLst>
                <a:cxn ang="0">
                  <a:pos x="T0" y="T1"/>
                </a:cxn>
                <a:cxn ang="0">
                  <a:pos x="T2" y="T3"/>
                </a:cxn>
                <a:cxn ang="0">
                  <a:pos x="T4" y="T5"/>
                </a:cxn>
                <a:cxn ang="0">
                  <a:pos x="T6" y="T7"/>
                </a:cxn>
                <a:cxn ang="0">
                  <a:pos x="T8" y="T9"/>
                </a:cxn>
                <a:cxn ang="0">
                  <a:pos x="T10" y="T11"/>
                </a:cxn>
                <a:cxn ang="0">
                  <a:pos x="T12" y="T13"/>
                </a:cxn>
              </a:cxnLst>
              <a:rect l="0" t="0" r="r" b="b"/>
              <a:pathLst>
                <a:path w="67" h="95">
                  <a:moveTo>
                    <a:pt x="34" y="95"/>
                  </a:moveTo>
                  <a:cubicBezTo>
                    <a:pt x="39" y="93"/>
                    <a:pt x="44" y="92"/>
                    <a:pt x="48" y="90"/>
                  </a:cubicBezTo>
                  <a:cubicBezTo>
                    <a:pt x="55" y="56"/>
                    <a:pt x="62" y="24"/>
                    <a:pt x="67" y="0"/>
                  </a:cubicBezTo>
                  <a:cubicBezTo>
                    <a:pt x="53" y="2"/>
                    <a:pt x="29" y="6"/>
                    <a:pt x="0" y="11"/>
                  </a:cubicBezTo>
                  <a:cubicBezTo>
                    <a:pt x="1" y="17"/>
                    <a:pt x="3" y="23"/>
                    <a:pt x="4" y="29"/>
                  </a:cubicBezTo>
                  <a:cubicBezTo>
                    <a:pt x="22" y="26"/>
                    <a:pt x="37" y="24"/>
                    <a:pt x="46" y="23"/>
                  </a:cubicBezTo>
                  <a:cubicBezTo>
                    <a:pt x="43" y="41"/>
                    <a:pt x="39" y="67"/>
                    <a:pt x="34" y="95"/>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6" name="Freeform 1496"/>
            <p:cNvSpPr/>
            <p:nvPr/>
          </p:nvSpPr>
          <p:spPr bwMode="auto">
            <a:xfrm>
              <a:off x="5712" y="1163"/>
              <a:ext cx="56" cy="56"/>
            </a:xfrm>
            <a:custGeom>
              <a:avLst/>
              <a:gdLst>
                <a:gd name="T0" fmla="*/ 15 w 23"/>
                <a:gd name="T1" fmla="*/ 2 h 23"/>
                <a:gd name="T2" fmla="*/ 2 w 23"/>
                <a:gd name="T3" fmla="*/ 8 h 23"/>
                <a:gd name="T4" fmla="*/ 8 w 23"/>
                <a:gd name="T5" fmla="*/ 21 h 23"/>
                <a:gd name="T6" fmla="*/ 21 w 23"/>
                <a:gd name="T7" fmla="*/ 15 h 23"/>
                <a:gd name="T8" fmla="*/ 15 w 23"/>
                <a:gd name="T9" fmla="*/ 2 h 23"/>
              </a:gdLst>
              <a:ahLst/>
              <a:cxnLst>
                <a:cxn ang="0">
                  <a:pos x="T0" y="T1"/>
                </a:cxn>
                <a:cxn ang="0">
                  <a:pos x="T2" y="T3"/>
                </a:cxn>
                <a:cxn ang="0">
                  <a:pos x="T4" y="T5"/>
                </a:cxn>
                <a:cxn ang="0">
                  <a:pos x="T6" y="T7"/>
                </a:cxn>
                <a:cxn ang="0">
                  <a:pos x="T8" y="T9"/>
                </a:cxn>
              </a:cxnLst>
              <a:rect l="0" t="0" r="r" b="b"/>
              <a:pathLst>
                <a:path w="23" h="23">
                  <a:moveTo>
                    <a:pt x="15" y="2"/>
                  </a:moveTo>
                  <a:cubicBezTo>
                    <a:pt x="10" y="0"/>
                    <a:pt x="4" y="3"/>
                    <a:pt x="2" y="8"/>
                  </a:cubicBezTo>
                  <a:cubicBezTo>
                    <a:pt x="0" y="13"/>
                    <a:pt x="3" y="19"/>
                    <a:pt x="8" y="21"/>
                  </a:cubicBezTo>
                  <a:cubicBezTo>
                    <a:pt x="14" y="23"/>
                    <a:pt x="19" y="20"/>
                    <a:pt x="21" y="15"/>
                  </a:cubicBezTo>
                  <a:cubicBezTo>
                    <a:pt x="23" y="10"/>
                    <a:pt x="20" y="4"/>
                    <a:pt x="15" y="2"/>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7" name="Freeform 1497"/>
            <p:cNvSpPr/>
            <p:nvPr/>
          </p:nvSpPr>
          <p:spPr bwMode="auto">
            <a:xfrm>
              <a:off x="5352" y="701"/>
              <a:ext cx="92" cy="131"/>
            </a:xfrm>
            <a:custGeom>
              <a:avLst/>
              <a:gdLst>
                <a:gd name="T0" fmla="*/ 5 w 38"/>
                <a:gd name="T1" fmla="*/ 0 h 54"/>
                <a:gd name="T2" fmla="*/ 0 w 38"/>
                <a:gd name="T3" fmla="*/ 44 h 54"/>
                <a:gd name="T4" fmla="*/ 35 w 38"/>
                <a:gd name="T5" fmla="*/ 54 h 54"/>
                <a:gd name="T6" fmla="*/ 38 w 38"/>
                <a:gd name="T7" fmla="*/ 34 h 54"/>
                <a:gd name="T8" fmla="*/ 5 w 38"/>
                <a:gd name="T9" fmla="*/ 0 h 54"/>
              </a:gdLst>
              <a:ahLst/>
              <a:cxnLst>
                <a:cxn ang="0">
                  <a:pos x="T0" y="T1"/>
                </a:cxn>
                <a:cxn ang="0">
                  <a:pos x="T2" y="T3"/>
                </a:cxn>
                <a:cxn ang="0">
                  <a:pos x="T4" y="T5"/>
                </a:cxn>
                <a:cxn ang="0">
                  <a:pos x="T6" y="T7"/>
                </a:cxn>
                <a:cxn ang="0">
                  <a:pos x="T8" y="T9"/>
                </a:cxn>
              </a:cxnLst>
              <a:rect l="0" t="0" r="r" b="b"/>
              <a:pathLst>
                <a:path w="38" h="54">
                  <a:moveTo>
                    <a:pt x="5" y="0"/>
                  </a:moveTo>
                  <a:cubicBezTo>
                    <a:pt x="4" y="14"/>
                    <a:pt x="2" y="29"/>
                    <a:pt x="0" y="44"/>
                  </a:cubicBezTo>
                  <a:cubicBezTo>
                    <a:pt x="12" y="46"/>
                    <a:pt x="24" y="49"/>
                    <a:pt x="35" y="54"/>
                  </a:cubicBezTo>
                  <a:cubicBezTo>
                    <a:pt x="36" y="47"/>
                    <a:pt x="37" y="41"/>
                    <a:pt x="38" y="34"/>
                  </a:cubicBezTo>
                  <a:cubicBezTo>
                    <a:pt x="25" y="24"/>
                    <a:pt x="14" y="12"/>
                    <a:pt x="5" y="0"/>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8" name="Freeform 1498"/>
            <p:cNvSpPr/>
            <p:nvPr/>
          </p:nvSpPr>
          <p:spPr bwMode="auto">
            <a:xfrm>
              <a:off x="6096" y="1817"/>
              <a:ext cx="148" cy="88"/>
            </a:xfrm>
            <a:custGeom>
              <a:avLst/>
              <a:gdLst>
                <a:gd name="T0" fmla="*/ 4 w 61"/>
                <a:gd name="T1" fmla="*/ 18 h 36"/>
                <a:gd name="T2" fmla="*/ 56 w 61"/>
                <a:gd name="T3" fmla="*/ 36 h 36"/>
                <a:gd name="T4" fmla="*/ 61 w 61"/>
                <a:gd name="T5" fmla="*/ 19 h 36"/>
                <a:gd name="T6" fmla="*/ 0 w 61"/>
                <a:gd name="T7" fmla="*/ 0 h 36"/>
                <a:gd name="T8" fmla="*/ 4 w 61"/>
                <a:gd name="T9" fmla="*/ 18 h 36"/>
              </a:gdLst>
              <a:ahLst/>
              <a:cxnLst>
                <a:cxn ang="0">
                  <a:pos x="T0" y="T1"/>
                </a:cxn>
                <a:cxn ang="0">
                  <a:pos x="T2" y="T3"/>
                </a:cxn>
                <a:cxn ang="0">
                  <a:pos x="T4" y="T5"/>
                </a:cxn>
                <a:cxn ang="0">
                  <a:pos x="T6" y="T7"/>
                </a:cxn>
                <a:cxn ang="0">
                  <a:pos x="T8" y="T9"/>
                </a:cxn>
              </a:cxnLst>
              <a:rect l="0" t="0" r="r" b="b"/>
              <a:pathLst>
                <a:path w="61" h="36">
                  <a:moveTo>
                    <a:pt x="4" y="18"/>
                  </a:moveTo>
                  <a:cubicBezTo>
                    <a:pt x="56" y="36"/>
                    <a:pt x="56" y="36"/>
                    <a:pt x="56" y="36"/>
                  </a:cubicBezTo>
                  <a:cubicBezTo>
                    <a:pt x="58" y="30"/>
                    <a:pt x="60" y="25"/>
                    <a:pt x="61" y="19"/>
                  </a:cubicBezTo>
                  <a:cubicBezTo>
                    <a:pt x="0" y="0"/>
                    <a:pt x="0" y="0"/>
                    <a:pt x="0" y="0"/>
                  </a:cubicBezTo>
                  <a:cubicBezTo>
                    <a:pt x="2" y="6"/>
                    <a:pt x="3" y="12"/>
                    <a:pt x="4" y="18"/>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9" name="Freeform 1499"/>
            <p:cNvSpPr/>
            <p:nvPr/>
          </p:nvSpPr>
          <p:spPr bwMode="auto">
            <a:xfrm>
              <a:off x="5829" y="2007"/>
              <a:ext cx="870" cy="764"/>
            </a:xfrm>
            <a:custGeom>
              <a:avLst/>
              <a:gdLst>
                <a:gd name="T0" fmla="*/ 218 w 358"/>
                <a:gd name="T1" fmla="*/ 97 h 314"/>
                <a:gd name="T2" fmla="*/ 212 w 358"/>
                <a:gd name="T3" fmla="*/ 216 h 314"/>
                <a:gd name="T4" fmla="*/ 292 w 358"/>
                <a:gd name="T5" fmla="*/ 233 h 314"/>
                <a:gd name="T6" fmla="*/ 304 w 358"/>
                <a:gd name="T7" fmla="*/ 154 h 314"/>
                <a:gd name="T8" fmla="*/ 233 w 358"/>
                <a:gd name="T9" fmla="*/ 131 h 314"/>
                <a:gd name="T10" fmla="*/ 228 w 358"/>
                <a:gd name="T11" fmla="*/ 197 h 314"/>
                <a:gd name="T12" fmla="*/ 278 w 358"/>
                <a:gd name="T13" fmla="*/ 205 h 314"/>
                <a:gd name="T14" fmla="*/ 264 w 358"/>
                <a:gd name="T15" fmla="*/ 159 h 314"/>
                <a:gd name="T16" fmla="*/ 241 w 358"/>
                <a:gd name="T17" fmla="*/ 170 h 314"/>
                <a:gd name="T18" fmla="*/ 256 w 358"/>
                <a:gd name="T19" fmla="*/ 179 h 314"/>
                <a:gd name="T20" fmla="*/ 259 w 358"/>
                <a:gd name="T21" fmla="*/ 184 h 314"/>
                <a:gd name="T22" fmla="*/ 233 w 358"/>
                <a:gd name="T23" fmla="*/ 172 h 314"/>
                <a:gd name="T24" fmla="*/ 270 w 358"/>
                <a:gd name="T25" fmla="*/ 153 h 314"/>
                <a:gd name="T26" fmla="*/ 286 w 358"/>
                <a:gd name="T27" fmla="*/ 209 h 314"/>
                <a:gd name="T28" fmla="*/ 223 w 358"/>
                <a:gd name="T29" fmla="*/ 203 h 314"/>
                <a:gd name="T30" fmla="*/ 240 w 358"/>
                <a:gd name="T31" fmla="*/ 116 h 314"/>
                <a:gd name="T32" fmla="*/ 318 w 358"/>
                <a:gd name="T33" fmla="*/ 208 h 314"/>
                <a:gd name="T34" fmla="*/ 196 w 358"/>
                <a:gd name="T35" fmla="*/ 209 h 314"/>
                <a:gd name="T36" fmla="*/ 102 w 358"/>
                <a:gd name="T37" fmla="*/ 18 h 314"/>
                <a:gd name="T38" fmla="*/ 25 w 358"/>
                <a:gd name="T39" fmla="*/ 6 h 314"/>
                <a:gd name="T40" fmla="*/ 7 w 358"/>
                <a:gd name="T41" fmla="*/ 61 h 314"/>
                <a:gd name="T42" fmla="*/ 0 w 358"/>
                <a:gd name="T43" fmla="*/ 68 h 314"/>
                <a:gd name="T44" fmla="*/ 37 w 358"/>
                <a:gd name="T45" fmla="*/ 87 h 314"/>
                <a:gd name="T46" fmla="*/ 102 w 358"/>
                <a:gd name="T47" fmla="*/ 81 h 314"/>
                <a:gd name="T48" fmla="*/ 113 w 358"/>
                <a:gd name="T49" fmla="*/ 177 h 314"/>
                <a:gd name="T50" fmla="*/ 170 w 358"/>
                <a:gd name="T51" fmla="*/ 258 h 314"/>
                <a:gd name="T52" fmla="*/ 215 w 358"/>
                <a:gd name="T53" fmla="*/ 254 h 314"/>
                <a:gd name="T54" fmla="*/ 220 w 358"/>
                <a:gd name="T55" fmla="*/ 283 h 314"/>
                <a:gd name="T56" fmla="*/ 355 w 358"/>
                <a:gd name="T57" fmla="*/ 183 h 314"/>
                <a:gd name="T58" fmla="*/ 218 w 358"/>
                <a:gd name="T59" fmla="*/ 97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58" h="314">
                  <a:moveTo>
                    <a:pt x="218" y="97"/>
                  </a:moveTo>
                  <a:cubicBezTo>
                    <a:pt x="167" y="128"/>
                    <a:pt x="169" y="163"/>
                    <a:pt x="212" y="216"/>
                  </a:cubicBezTo>
                  <a:cubicBezTo>
                    <a:pt x="232" y="241"/>
                    <a:pt x="266" y="255"/>
                    <a:pt x="292" y="233"/>
                  </a:cubicBezTo>
                  <a:cubicBezTo>
                    <a:pt x="311" y="215"/>
                    <a:pt x="325" y="189"/>
                    <a:pt x="304" y="154"/>
                  </a:cubicBezTo>
                  <a:cubicBezTo>
                    <a:pt x="281" y="116"/>
                    <a:pt x="252" y="118"/>
                    <a:pt x="233" y="131"/>
                  </a:cubicBezTo>
                  <a:cubicBezTo>
                    <a:pt x="210" y="146"/>
                    <a:pt x="210" y="177"/>
                    <a:pt x="228" y="197"/>
                  </a:cubicBezTo>
                  <a:cubicBezTo>
                    <a:pt x="242" y="214"/>
                    <a:pt x="266" y="221"/>
                    <a:pt x="278" y="205"/>
                  </a:cubicBezTo>
                  <a:cubicBezTo>
                    <a:pt x="287" y="191"/>
                    <a:pt x="282" y="165"/>
                    <a:pt x="264" y="159"/>
                  </a:cubicBezTo>
                  <a:cubicBezTo>
                    <a:pt x="251" y="154"/>
                    <a:pt x="241" y="161"/>
                    <a:pt x="241" y="170"/>
                  </a:cubicBezTo>
                  <a:cubicBezTo>
                    <a:pt x="241" y="179"/>
                    <a:pt x="251" y="185"/>
                    <a:pt x="256" y="179"/>
                  </a:cubicBezTo>
                  <a:cubicBezTo>
                    <a:pt x="260" y="177"/>
                    <a:pt x="262" y="180"/>
                    <a:pt x="259" y="184"/>
                  </a:cubicBezTo>
                  <a:cubicBezTo>
                    <a:pt x="251" y="195"/>
                    <a:pt x="234" y="187"/>
                    <a:pt x="233" y="172"/>
                  </a:cubicBezTo>
                  <a:cubicBezTo>
                    <a:pt x="233" y="152"/>
                    <a:pt x="253" y="144"/>
                    <a:pt x="270" y="153"/>
                  </a:cubicBezTo>
                  <a:cubicBezTo>
                    <a:pt x="292" y="164"/>
                    <a:pt x="299" y="192"/>
                    <a:pt x="286" y="209"/>
                  </a:cubicBezTo>
                  <a:cubicBezTo>
                    <a:pt x="274" y="226"/>
                    <a:pt x="244" y="227"/>
                    <a:pt x="223" y="203"/>
                  </a:cubicBezTo>
                  <a:cubicBezTo>
                    <a:pt x="193" y="170"/>
                    <a:pt x="211" y="130"/>
                    <a:pt x="240" y="116"/>
                  </a:cubicBezTo>
                  <a:cubicBezTo>
                    <a:pt x="279" y="99"/>
                    <a:pt x="336" y="161"/>
                    <a:pt x="318" y="208"/>
                  </a:cubicBezTo>
                  <a:cubicBezTo>
                    <a:pt x="301" y="250"/>
                    <a:pt x="243" y="281"/>
                    <a:pt x="196" y="209"/>
                  </a:cubicBezTo>
                  <a:cubicBezTo>
                    <a:pt x="149" y="137"/>
                    <a:pt x="174" y="69"/>
                    <a:pt x="102" y="18"/>
                  </a:cubicBezTo>
                  <a:cubicBezTo>
                    <a:pt x="80" y="3"/>
                    <a:pt x="53" y="0"/>
                    <a:pt x="25" y="6"/>
                  </a:cubicBezTo>
                  <a:cubicBezTo>
                    <a:pt x="27" y="25"/>
                    <a:pt x="24" y="46"/>
                    <a:pt x="7" y="61"/>
                  </a:cubicBezTo>
                  <a:cubicBezTo>
                    <a:pt x="0" y="68"/>
                    <a:pt x="0" y="68"/>
                    <a:pt x="0" y="68"/>
                  </a:cubicBezTo>
                  <a:cubicBezTo>
                    <a:pt x="13" y="70"/>
                    <a:pt x="25" y="78"/>
                    <a:pt x="37" y="87"/>
                  </a:cubicBezTo>
                  <a:cubicBezTo>
                    <a:pt x="102" y="81"/>
                    <a:pt x="102" y="81"/>
                    <a:pt x="102" y="81"/>
                  </a:cubicBezTo>
                  <a:cubicBezTo>
                    <a:pt x="113" y="177"/>
                    <a:pt x="113" y="177"/>
                    <a:pt x="113" y="177"/>
                  </a:cubicBezTo>
                  <a:cubicBezTo>
                    <a:pt x="131" y="207"/>
                    <a:pt x="145" y="237"/>
                    <a:pt x="170" y="258"/>
                  </a:cubicBezTo>
                  <a:cubicBezTo>
                    <a:pt x="215" y="254"/>
                    <a:pt x="215" y="254"/>
                    <a:pt x="215" y="254"/>
                  </a:cubicBezTo>
                  <a:cubicBezTo>
                    <a:pt x="220" y="283"/>
                    <a:pt x="220" y="283"/>
                    <a:pt x="220" y="283"/>
                  </a:cubicBezTo>
                  <a:cubicBezTo>
                    <a:pt x="322" y="314"/>
                    <a:pt x="358" y="204"/>
                    <a:pt x="355" y="183"/>
                  </a:cubicBezTo>
                  <a:cubicBezTo>
                    <a:pt x="342" y="95"/>
                    <a:pt x="263" y="71"/>
                    <a:pt x="218" y="97"/>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0" name="Freeform 1500"/>
            <p:cNvSpPr/>
            <p:nvPr/>
          </p:nvSpPr>
          <p:spPr bwMode="auto">
            <a:xfrm>
              <a:off x="3648" y="0"/>
              <a:ext cx="263" cy="182"/>
            </a:xfrm>
            <a:custGeom>
              <a:avLst/>
              <a:gdLst>
                <a:gd name="T0" fmla="*/ 12 w 108"/>
                <a:gd name="T1" fmla="*/ 75 h 75"/>
                <a:gd name="T2" fmla="*/ 43 w 108"/>
                <a:gd name="T3" fmla="*/ 62 h 75"/>
                <a:gd name="T4" fmla="*/ 108 w 108"/>
                <a:gd name="T5" fmla="*/ 0 h 75"/>
                <a:gd name="T6" fmla="*/ 64 w 108"/>
                <a:gd name="T7" fmla="*/ 0 h 75"/>
                <a:gd name="T8" fmla="*/ 0 w 108"/>
                <a:gd name="T9" fmla="*/ 56 h 75"/>
                <a:gd name="T10" fmla="*/ 12 w 108"/>
                <a:gd name="T11" fmla="*/ 75 h 75"/>
              </a:gdLst>
              <a:ahLst/>
              <a:cxnLst>
                <a:cxn ang="0">
                  <a:pos x="T0" y="T1"/>
                </a:cxn>
                <a:cxn ang="0">
                  <a:pos x="T2" y="T3"/>
                </a:cxn>
                <a:cxn ang="0">
                  <a:pos x="T4" y="T5"/>
                </a:cxn>
                <a:cxn ang="0">
                  <a:pos x="T6" y="T7"/>
                </a:cxn>
                <a:cxn ang="0">
                  <a:pos x="T8" y="T9"/>
                </a:cxn>
                <a:cxn ang="0">
                  <a:pos x="T10" y="T11"/>
                </a:cxn>
              </a:cxnLst>
              <a:rect l="0" t="0" r="r" b="b"/>
              <a:pathLst>
                <a:path w="108" h="75">
                  <a:moveTo>
                    <a:pt x="12" y="75"/>
                  </a:moveTo>
                  <a:cubicBezTo>
                    <a:pt x="21" y="70"/>
                    <a:pt x="33" y="65"/>
                    <a:pt x="43" y="62"/>
                  </a:cubicBezTo>
                  <a:cubicBezTo>
                    <a:pt x="63" y="35"/>
                    <a:pt x="85" y="15"/>
                    <a:pt x="108" y="0"/>
                  </a:cubicBezTo>
                  <a:cubicBezTo>
                    <a:pt x="64" y="0"/>
                    <a:pt x="64" y="0"/>
                    <a:pt x="64" y="0"/>
                  </a:cubicBezTo>
                  <a:cubicBezTo>
                    <a:pt x="0" y="56"/>
                    <a:pt x="0" y="56"/>
                    <a:pt x="0" y="56"/>
                  </a:cubicBezTo>
                  <a:cubicBezTo>
                    <a:pt x="5" y="62"/>
                    <a:pt x="9" y="68"/>
                    <a:pt x="12" y="75"/>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1" name="Freeform 1501"/>
            <p:cNvSpPr/>
            <p:nvPr/>
          </p:nvSpPr>
          <p:spPr bwMode="auto">
            <a:xfrm>
              <a:off x="4497" y="0"/>
              <a:ext cx="1169" cy="1372"/>
            </a:xfrm>
            <a:custGeom>
              <a:avLst/>
              <a:gdLst>
                <a:gd name="T0" fmla="*/ 120 w 481"/>
                <a:gd name="T1" fmla="*/ 130 h 564"/>
                <a:gd name="T2" fmla="*/ 225 w 481"/>
                <a:gd name="T3" fmla="*/ 422 h 564"/>
                <a:gd name="T4" fmla="*/ 343 w 481"/>
                <a:gd name="T5" fmla="*/ 537 h 564"/>
                <a:gd name="T6" fmla="*/ 428 w 481"/>
                <a:gd name="T7" fmla="*/ 416 h 564"/>
                <a:gd name="T8" fmla="*/ 265 w 481"/>
                <a:gd name="T9" fmla="*/ 403 h 564"/>
                <a:gd name="T10" fmla="*/ 275 w 481"/>
                <a:gd name="T11" fmla="*/ 430 h 564"/>
                <a:gd name="T12" fmla="*/ 400 w 481"/>
                <a:gd name="T13" fmla="*/ 433 h 564"/>
                <a:gd name="T14" fmla="*/ 343 w 481"/>
                <a:gd name="T15" fmla="*/ 509 h 564"/>
                <a:gd name="T16" fmla="*/ 253 w 481"/>
                <a:gd name="T17" fmla="*/ 396 h 564"/>
                <a:gd name="T18" fmla="*/ 169 w 481"/>
                <a:gd name="T19" fmla="*/ 60 h 564"/>
                <a:gd name="T20" fmla="*/ 127 w 481"/>
                <a:gd name="T21" fmla="*/ 0 h 564"/>
                <a:gd name="T22" fmla="*/ 63 w 481"/>
                <a:gd name="T23" fmla="*/ 0 h 564"/>
                <a:gd name="T24" fmla="*/ 197 w 481"/>
                <a:gd name="T25" fmla="*/ 248 h 564"/>
                <a:gd name="T26" fmla="*/ 52 w 481"/>
                <a:gd name="T27" fmla="*/ 0 h 564"/>
                <a:gd name="T28" fmla="*/ 0 w 481"/>
                <a:gd name="T29" fmla="*/ 0 h 564"/>
                <a:gd name="T30" fmla="*/ 120 w 481"/>
                <a:gd name="T31" fmla="*/ 13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1" h="564">
                  <a:moveTo>
                    <a:pt x="120" y="130"/>
                  </a:moveTo>
                  <a:cubicBezTo>
                    <a:pt x="163" y="214"/>
                    <a:pt x="193" y="328"/>
                    <a:pt x="225" y="422"/>
                  </a:cubicBezTo>
                  <a:cubicBezTo>
                    <a:pt x="242" y="468"/>
                    <a:pt x="292" y="520"/>
                    <a:pt x="343" y="537"/>
                  </a:cubicBezTo>
                  <a:cubicBezTo>
                    <a:pt x="428" y="564"/>
                    <a:pt x="481" y="478"/>
                    <a:pt x="428" y="416"/>
                  </a:cubicBezTo>
                  <a:cubicBezTo>
                    <a:pt x="396" y="379"/>
                    <a:pt x="309" y="365"/>
                    <a:pt x="265" y="403"/>
                  </a:cubicBezTo>
                  <a:cubicBezTo>
                    <a:pt x="268" y="409"/>
                    <a:pt x="273" y="422"/>
                    <a:pt x="275" y="430"/>
                  </a:cubicBezTo>
                  <a:cubicBezTo>
                    <a:pt x="335" y="393"/>
                    <a:pt x="385" y="409"/>
                    <a:pt x="400" y="433"/>
                  </a:cubicBezTo>
                  <a:cubicBezTo>
                    <a:pt x="423" y="469"/>
                    <a:pt x="408" y="521"/>
                    <a:pt x="343" y="509"/>
                  </a:cubicBezTo>
                  <a:cubicBezTo>
                    <a:pt x="301" y="502"/>
                    <a:pt x="269" y="443"/>
                    <a:pt x="253" y="396"/>
                  </a:cubicBezTo>
                  <a:cubicBezTo>
                    <a:pt x="218" y="302"/>
                    <a:pt x="224" y="163"/>
                    <a:pt x="169" y="60"/>
                  </a:cubicBezTo>
                  <a:cubicBezTo>
                    <a:pt x="158" y="38"/>
                    <a:pt x="144" y="18"/>
                    <a:pt x="127" y="0"/>
                  </a:cubicBezTo>
                  <a:cubicBezTo>
                    <a:pt x="63" y="0"/>
                    <a:pt x="63" y="0"/>
                    <a:pt x="63" y="0"/>
                  </a:cubicBezTo>
                  <a:cubicBezTo>
                    <a:pt x="146" y="72"/>
                    <a:pt x="191" y="180"/>
                    <a:pt x="197" y="248"/>
                  </a:cubicBezTo>
                  <a:cubicBezTo>
                    <a:pt x="170" y="149"/>
                    <a:pt x="120" y="57"/>
                    <a:pt x="52" y="0"/>
                  </a:cubicBezTo>
                  <a:cubicBezTo>
                    <a:pt x="0" y="0"/>
                    <a:pt x="0" y="0"/>
                    <a:pt x="0" y="0"/>
                  </a:cubicBezTo>
                  <a:cubicBezTo>
                    <a:pt x="51" y="30"/>
                    <a:pt x="93" y="76"/>
                    <a:pt x="120" y="130"/>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2" name="Freeform 1502"/>
            <p:cNvSpPr/>
            <p:nvPr/>
          </p:nvSpPr>
          <p:spPr bwMode="auto">
            <a:xfrm>
              <a:off x="5863" y="1430"/>
              <a:ext cx="192" cy="258"/>
            </a:xfrm>
            <a:custGeom>
              <a:avLst/>
              <a:gdLst>
                <a:gd name="T0" fmla="*/ 8 w 79"/>
                <a:gd name="T1" fmla="*/ 0 h 106"/>
                <a:gd name="T2" fmla="*/ 0 w 79"/>
                <a:gd name="T3" fmla="*/ 18 h 106"/>
                <a:gd name="T4" fmla="*/ 33 w 79"/>
                <a:gd name="T5" fmla="*/ 99 h 106"/>
                <a:gd name="T6" fmla="*/ 50 w 79"/>
                <a:gd name="T7" fmla="*/ 106 h 106"/>
                <a:gd name="T8" fmla="*/ 8 w 79"/>
                <a:gd name="T9" fmla="*/ 0 h 106"/>
              </a:gdLst>
              <a:ahLst/>
              <a:cxnLst>
                <a:cxn ang="0">
                  <a:pos x="T0" y="T1"/>
                </a:cxn>
                <a:cxn ang="0">
                  <a:pos x="T2" y="T3"/>
                </a:cxn>
                <a:cxn ang="0">
                  <a:pos x="T4" y="T5"/>
                </a:cxn>
                <a:cxn ang="0">
                  <a:pos x="T6" y="T7"/>
                </a:cxn>
                <a:cxn ang="0">
                  <a:pos x="T8" y="T9"/>
                </a:cxn>
              </a:cxnLst>
              <a:rect l="0" t="0" r="r" b="b"/>
              <a:pathLst>
                <a:path w="79" h="106">
                  <a:moveTo>
                    <a:pt x="8" y="0"/>
                  </a:moveTo>
                  <a:cubicBezTo>
                    <a:pt x="5" y="6"/>
                    <a:pt x="2" y="12"/>
                    <a:pt x="0" y="18"/>
                  </a:cubicBezTo>
                  <a:cubicBezTo>
                    <a:pt x="28" y="32"/>
                    <a:pt x="51" y="68"/>
                    <a:pt x="33" y="99"/>
                  </a:cubicBezTo>
                  <a:cubicBezTo>
                    <a:pt x="39" y="101"/>
                    <a:pt x="44" y="104"/>
                    <a:pt x="50" y="106"/>
                  </a:cubicBezTo>
                  <a:cubicBezTo>
                    <a:pt x="79" y="64"/>
                    <a:pt x="45" y="17"/>
                    <a:pt x="8" y="0"/>
                  </a:cubicBezTo>
                  <a:close/>
                </a:path>
              </a:pathLst>
            </a:custGeom>
            <a:solidFill>
              <a:srgbClr val="B87A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3" name="Freeform 1503"/>
            <p:cNvSpPr/>
            <p:nvPr/>
          </p:nvSpPr>
          <p:spPr bwMode="auto">
            <a:xfrm>
              <a:off x="5578" y="1223"/>
              <a:ext cx="333" cy="392"/>
            </a:xfrm>
            <a:custGeom>
              <a:avLst/>
              <a:gdLst>
                <a:gd name="T0" fmla="*/ 74 w 137"/>
                <a:gd name="T1" fmla="*/ 142 h 161"/>
                <a:gd name="T2" fmla="*/ 92 w 137"/>
                <a:gd name="T3" fmla="*/ 161 h 161"/>
                <a:gd name="T4" fmla="*/ 137 w 137"/>
                <a:gd name="T5" fmla="*/ 49 h 161"/>
                <a:gd name="T6" fmla="*/ 8 w 137"/>
                <a:gd name="T7" fmla="*/ 0 h 161"/>
                <a:gd name="T8" fmla="*/ 0 w 137"/>
                <a:gd name="T9" fmla="*/ 13 h 161"/>
                <a:gd name="T10" fmla="*/ 107 w 137"/>
                <a:gd name="T11" fmla="*/ 60 h 161"/>
                <a:gd name="T12" fmla="*/ 74 w 137"/>
                <a:gd name="T13" fmla="*/ 142 h 161"/>
              </a:gdLst>
              <a:ahLst/>
              <a:cxnLst>
                <a:cxn ang="0">
                  <a:pos x="T0" y="T1"/>
                </a:cxn>
                <a:cxn ang="0">
                  <a:pos x="T2" y="T3"/>
                </a:cxn>
                <a:cxn ang="0">
                  <a:pos x="T4" y="T5"/>
                </a:cxn>
                <a:cxn ang="0">
                  <a:pos x="T6" y="T7"/>
                </a:cxn>
                <a:cxn ang="0">
                  <a:pos x="T8" y="T9"/>
                </a:cxn>
                <a:cxn ang="0">
                  <a:pos x="T10" y="T11"/>
                </a:cxn>
                <a:cxn ang="0">
                  <a:pos x="T12" y="T13"/>
                </a:cxn>
              </a:cxnLst>
              <a:rect l="0" t="0" r="r" b="b"/>
              <a:pathLst>
                <a:path w="137" h="161">
                  <a:moveTo>
                    <a:pt x="74" y="142"/>
                  </a:moveTo>
                  <a:cubicBezTo>
                    <a:pt x="81" y="148"/>
                    <a:pt x="87" y="154"/>
                    <a:pt x="92" y="161"/>
                  </a:cubicBezTo>
                  <a:cubicBezTo>
                    <a:pt x="102" y="119"/>
                    <a:pt x="117" y="80"/>
                    <a:pt x="137" y="49"/>
                  </a:cubicBezTo>
                  <a:cubicBezTo>
                    <a:pt x="93" y="36"/>
                    <a:pt x="50" y="19"/>
                    <a:pt x="8" y="0"/>
                  </a:cubicBezTo>
                  <a:cubicBezTo>
                    <a:pt x="6" y="5"/>
                    <a:pt x="3" y="9"/>
                    <a:pt x="0" y="13"/>
                  </a:cubicBezTo>
                  <a:cubicBezTo>
                    <a:pt x="107" y="60"/>
                    <a:pt x="107" y="60"/>
                    <a:pt x="107" y="60"/>
                  </a:cubicBezTo>
                  <a:lnTo>
                    <a:pt x="74" y="142"/>
                  </a:ln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4" name="Freeform 1504"/>
            <p:cNvSpPr/>
            <p:nvPr/>
          </p:nvSpPr>
          <p:spPr bwMode="auto">
            <a:xfrm>
              <a:off x="5109" y="769"/>
              <a:ext cx="496" cy="316"/>
            </a:xfrm>
            <a:custGeom>
              <a:avLst/>
              <a:gdLst>
                <a:gd name="T0" fmla="*/ 0 w 204"/>
                <a:gd name="T1" fmla="*/ 47 h 130"/>
                <a:gd name="T2" fmla="*/ 9 w 204"/>
                <a:gd name="T3" fmla="*/ 75 h 130"/>
                <a:gd name="T4" fmla="*/ 176 w 204"/>
                <a:gd name="T5" fmla="*/ 88 h 130"/>
                <a:gd name="T6" fmla="*/ 204 w 204"/>
                <a:gd name="T7" fmla="*/ 130 h 130"/>
                <a:gd name="T8" fmla="*/ 0 w 204"/>
                <a:gd name="T9" fmla="*/ 47 h 130"/>
              </a:gdLst>
              <a:ahLst/>
              <a:cxnLst>
                <a:cxn ang="0">
                  <a:pos x="T0" y="T1"/>
                </a:cxn>
                <a:cxn ang="0">
                  <a:pos x="T2" y="T3"/>
                </a:cxn>
                <a:cxn ang="0">
                  <a:pos x="T4" y="T5"/>
                </a:cxn>
                <a:cxn ang="0">
                  <a:pos x="T6" y="T7"/>
                </a:cxn>
                <a:cxn ang="0">
                  <a:pos x="T8" y="T9"/>
                </a:cxn>
              </a:cxnLst>
              <a:rect l="0" t="0" r="r" b="b"/>
              <a:pathLst>
                <a:path w="204" h="130">
                  <a:moveTo>
                    <a:pt x="0" y="47"/>
                  </a:moveTo>
                  <a:cubicBezTo>
                    <a:pt x="2" y="57"/>
                    <a:pt x="5" y="66"/>
                    <a:pt x="9" y="75"/>
                  </a:cubicBezTo>
                  <a:cubicBezTo>
                    <a:pt x="69" y="42"/>
                    <a:pt x="138" y="53"/>
                    <a:pt x="176" y="88"/>
                  </a:cubicBezTo>
                  <a:cubicBezTo>
                    <a:pt x="190" y="101"/>
                    <a:pt x="199" y="116"/>
                    <a:pt x="204" y="130"/>
                  </a:cubicBezTo>
                  <a:cubicBezTo>
                    <a:pt x="194" y="21"/>
                    <a:pt x="75" y="0"/>
                    <a:pt x="0" y="47"/>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5" name="Freeform 1505"/>
            <p:cNvSpPr/>
            <p:nvPr/>
          </p:nvSpPr>
          <p:spPr bwMode="auto">
            <a:xfrm>
              <a:off x="5053" y="406"/>
              <a:ext cx="37" cy="32"/>
            </a:xfrm>
            <a:custGeom>
              <a:avLst/>
              <a:gdLst>
                <a:gd name="T0" fmla="*/ 15 w 15"/>
                <a:gd name="T1" fmla="*/ 0 h 13"/>
                <a:gd name="T2" fmla="*/ 0 w 15"/>
                <a:gd name="T3" fmla="*/ 2 h 13"/>
                <a:gd name="T4" fmla="*/ 13 w 15"/>
                <a:gd name="T5" fmla="*/ 13 h 13"/>
                <a:gd name="T6" fmla="*/ 15 w 15"/>
                <a:gd name="T7" fmla="*/ 0 h 13"/>
              </a:gdLst>
              <a:ahLst/>
              <a:cxnLst>
                <a:cxn ang="0">
                  <a:pos x="T0" y="T1"/>
                </a:cxn>
                <a:cxn ang="0">
                  <a:pos x="T2" y="T3"/>
                </a:cxn>
                <a:cxn ang="0">
                  <a:pos x="T4" y="T5"/>
                </a:cxn>
                <a:cxn ang="0">
                  <a:pos x="T6" y="T7"/>
                </a:cxn>
              </a:cxnLst>
              <a:rect l="0" t="0" r="r" b="b"/>
              <a:pathLst>
                <a:path w="15" h="13">
                  <a:moveTo>
                    <a:pt x="15" y="0"/>
                  </a:moveTo>
                  <a:cubicBezTo>
                    <a:pt x="11" y="0"/>
                    <a:pt x="6" y="1"/>
                    <a:pt x="0" y="2"/>
                  </a:cubicBezTo>
                  <a:cubicBezTo>
                    <a:pt x="13" y="13"/>
                    <a:pt x="13" y="13"/>
                    <a:pt x="13" y="13"/>
                  </a:cubicBezTo>
                  <a:cubicBezTo>
                    <a:pt x="14" y="8"/>
                    <a:pt x="15" y="4"/>
                    <a:pt x="15" y="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6" name="Freeform 1506"/>
            <p:cNvSpPr>
              <a:spLocks noEditPoints="1"/>
            </p:cNvSpPr>
            <p:nvPr/>
          </p:nvSpPr>
          <p:spPr bwMode="auto">
            <a:xfrm>
              <a:off x="5306" y="1270"/>
              <a:ext cx="510" cy="289"/>
            </a:xfrm>
            <a:custGeom>
              <a:avLst/>
              <a:gdLst>
                <a:gd name="T0" fmla="*/ 89 w 210"/>
                <a:gd name="T1" fmla="*/ 110 h 119"/>
                <a:gd name="T2" fmla="*/ 179 w 210"/>
                <a:gd name="T3" fmla="*/ 119 h 119"/>
                <a:gd name="T4" fmla="*/ 210 w 210"/>
                <a:gd name="T5" fmla="*/ 44 h 119"/>
                <a:gd name="T6" fmla="*/ 108 w 210"/>
                <a:gd name="T7" fmla="*/ 0 h 119"/>
                <a:gd name="T8" fmla="*/ 11 w 210"/>
                <a:gd name="T9" fmla="*/ 25 h 119"/>
                <a:gd name="T10" fmla="*/ 0 w 210"/>
                <a:gd name="T11" fmla="*/ 68 h 119"/>
                <a:gd name="T12" fmla="*/ 89 w 210"/>
                <a:gd name="T13" fmla="*/ 110 h 119"/>
                <a:gd name="T14" fmla="*/ 168 w 210"/>
                <a:gd name="T15" fmla="*/ 50 h 119"/>
                <a:gd name="T16" fmla="*/ 174 w 210"/>
                <a:gd name="T17" fmla="*/ 51 h 119"/>
                <a:gd name="T18" fmla="*/ 159 w 210"/>
                <a:gd name="T19" fmla="*/ 93 h 119"/>
                <a:gd name="T20" fmla="*/ 153 w 210"/>
                <a:gd name="T21" fmla="*/ 92 h 119"/>
                <a:gd name="T22" fmla="*/ 168 w 210"/>
                <a:gd name="T23" fmla="*/ 50 h 119"/>
                <a:gd name="T24" fmla="*/ 142 w 210"/>
                <a:gd name="T25" fmla="*/ 43 h 119"/>
                <a:gd name="T26" fmla="*/ 148 w 210"/>
                <a:gd name="T27" fmla="*/ 45 h 119"/>
                <a:gd name="T28" fmla="*/ 134 w 210"/>
                <a:gd name="T29" fmla="*/ 86 h 119"/>
                <a:gd name="T30" fmla="*/ 127 w 210"/>
                <a:gd name="T31" fmla="*/ 85 h 119"/>
                <a:gd name="T32" fmla="*/ 142 w 210"/>
                <a:gd name="T33" fmla="*/ 43 h 119"/>
                <a:gd name="T34" fmla="*/ 115 w 210"/>
                <a:gd name="T35" fmla="*/ 29 h 119"/>
                <a:gd name="T36" fmla="*/ 122 w 210"/>
                <a:gd name="T37" fmla="*/ 30 h 119"/>
                <a:gd name="T38" fmla="*/ 103 w 210"/>
                <a:gd name="T39" fmla="*/ 92 h 119"/>
                <a:gd name="T40" fmla="*/ 96 w 210"/>
                <a:gd name="T41" fmla="*/ 88 h 119"/>
                <a:gd name="T42" fmla="*/ 115 w 210"/>
                <a:gd name="T43" fmla="*/ 29 h 119"/>
                <a:gd name="T44" fmla="*/ 88 w 210"/>
                <a:gd name="T45" fmla="*/ 36 h 119"/>
                <a:gd name="T46" fmla="*/ 94 w 210"/>
                <a:gd name="T47" fmla="*/ 38 h 119"/>
                <a:gd name="T48" fmla="*/ 79 w 210"/>
                <a:gd name="T49" fmla="*/ 80 h 119"/>
                <a:gd name="T50" fmla="*/ 72 w 210"/>
                <a:gd name="T51" fmla="*/ 81 h 119"/>
                <a:gd name="T52" fmla="*/ 88 w 210"/>
                <a:gd name="T53" fmla="*/ 36 h 119"/>
                <a:gd name="T54" fmla="*/ 60 w 210"/>
                <a:gd name="T55" fmla="*/ 41 h 119"/>
                <a:gd name="T56" fmla="*/ 67 w 210"/>
                <a:gd name="T57" fmla="*/ 42 h 119"/>
                <a:gd name="T58" fmla="*/ 59 w 210"/>
                <a:gd name="T59" fmla="*/ 66 h 119"/>
                <a:gd name="T60" fmla="*/ 53 w 210"/>
                <a:gd name="T61" fmla="*/ 65 h 119"/>
                <a:gd name="T62" fmla="*/ 60 w 210"/>
                <a:gd name="T63" fmla="*/ 4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0" h="119">
                  <a:moveTo>
                    <a:pt x="89" y="110"/>
                  </a:moveTo>
                  <a:cubicBezTo>
                    <a:pt x="119" y="97"/>
                    <a:pt x="153" y="101"/>
                    <a:pt x="179" y="119"/>
                  </a:cubicBezTo>
                  <a:cubicBezTo>
                    <a:pt x="210" y="44"/>
                    <a:pt x="210" y="44"/>
                    <a:pt x="210" y="44"/>
                  </a:cubicBezTo>
                  <a:cubicBezTo>
                    <a:pt x="108" y="0"/>
                    <a:pt x="108" y="0"/>
                    <a:pt x="108" y="0"/>
                  </a:cubicBezTo>
                  <a:cubicBezTo>
                    <a:pt x="87" y="24"/>
                    <a:pt x="51" y="37"/>
                    <a:pt x="11" y="25"/>
                  </a:cubicBezTo>
                  <a:cubicBezTo>
                    <a:pt x="0" y="68"/>
                    <a:pt x="0" y="68"/>
                    <a:pt x="0" y="68"/>
                  </a:cubicBezTo>
                  <a:cubicBezTo>
                    <a:pt x="26" y="75"/>
                    <a:pt x="61" y="84"/>
                    <a:pt x="89" y="110"/>
                  </a:cubicBezTo>
                  <a:close/>
                  <a:moveTo>
                    <a:pt x="168" y="50"/>
                  </a:moveTo>
                  <a:cubicBezTo>
                    <a:pt x="174" y="51"/>
                    <a:pt x="174" y="51"/>
                    <a:pt x="174" y="51"/>
                  </a:cubicBezTo>
                  <a:cubicBezTo>
                    <a:pt x="159" y="93"/>
                    <a:pt x="159" y="93"/>
                    <a:pt x="159" y="93"/>
                  </a:cubicBezTo>
                  <a:cubicBezTo>
                    <a:pt x="153" y="92"/>
                    <a:pt x="153" y="92"/>
                    <a:pt x="153" y="92"/>
                  </a:cubicBezTo>
                  <a:lnTo>
                    <a:pt x="168" y="50"/>
                  </a:lnTo>
                  <a:close/>
                  <a:moveTo>
                    <a:pt x="142" y="43"/>
                  </a:moveTo>
                  <a:cubicBezTo>
                    <a:pt x="148" y="45"/>
                    <a:pt x="148" y="45"/>
                    <a:pt x="148" y="45"/>
                  </a:cubicBezTo>
                  <a:cubicBezTo>
                    <a:pt x="134" y="86"/>
                    <a:pt x="134" y="86"/>
                    <a:pt x="134" y="86"/>
                  </a:cubicBezTo>
                  <a:cubicBezTo>
                    <a:pt x="127" y="85"/>
                    <a:pt x="127" y="85"/>
                    <a:pt x="127" y="85"/>
                  </a:cubicBezTo>
                  <a:lnTo>
                    <a:pt x="142" y="43"/>
                  </a:lnTo>
                  <a:close/>
                  <a:moveTo>
                    <a:pt x="115" y="29"/>
                  </a:moveTo>
                  <a:cubicBezTo>
                    <a:pt x="122" y="30"/>
                    <a:pt x="122" y="30"/>
                    <a:pt x="122" y="30"/>
                  </a:cubicBezTo>
                  <a:cubicBezTo>
                    <a:pt x="103" y="92"/>
                    <a:pt x="103" y="92"/>
                    <a:pt x="103" y="92"/>
                  </a:cubicBezTo>
                  <a:cubicBezTo>
                    <a:pt x="96" y="88"/>
                    <a:pt x="96" y="88"/>
                    <a:pt x="96" y="88"/>
                  </a:cubicBezTo>
                  <a:lnTo>
                    <a:pt x="115" y="29"/>
                  </a:lnTo>
                  <a:close/>
                  <a:moveTo>
                    <a:pt x="88" y="36"/>
                  </a:moveTo>
                  <a:cubicBezTo>
                    <a:pt x="94" y="38"/>
                    <a:pt x="94" y="38"/>
                    <a:pt x="94" y="38"/>
                  </a:cubicBezTo>
                  <a:cubicBezTo>
                    <a:pt x="79" y="80"/>
                    <a:pt x="79" y="80"/>
                    <a:pt x="79" y="80"/>
                  </a:cubicBezTo>
                  <a:cubicBezTo>
                    <a:pt x="72" y="81"/>
                    <a:pt x="72" y="81"/>
                    <a:pt x="72" y="81"/>
                  </a:cubicBezTo>
                  <a:lnTo>
                    <a:pt x="88" y="36"/>
                  </a:lnTo>
                  <a:close/>
                  <a:moveTo>
                    <a:pt x="60" y="41"/>
                  </a:moveTo>
                  <a:cubicBezTo>
                    <a:pt x="67" y="42"/>
                    <a:pt x="67" y="42"/>
                    <a:pt x="67" y="42"/>
                  </a:cubicBezTo>
                  <a:cubicBezTo>
                    <a:pt x="59" y="66"/>
                    <a:pt x="59" y="66"/>
                    <a:pt x="59" y="66"/>
                  </a:cubicBezTo>
                  <a:cubicBezTo>
                    <a:pt x="53" y="65"/>
                    <a:pt x="53" y="65"/>
                    <a:pt x="53" y="65"/>
                  </a:cubicBezTo>
                  <a:lnTo>
                    <a:pt x="60" y="41"/>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7" name="Freeform 1507"/>
            <p:cNvSpPr/>
            <p:nvPr/>
          </p:nvSpPr>
          <p:spPr bwMode="auto">
            <a:xfrm>
              <a:off x="6764" y="2763"/>
              <a:ext cx="394" cy="270"/>
            </a:xfrm>
            <a:custGeom>
              <a:avLst/>
              <a:gdLst>
                <a:gd name="T0" fmla="*/ 9 w 162"/>
                <a:gd name="T1" fmla="*/ 0 h 111"/>
                <a:gd name="T2" fmla="*/ 0 w 162"/>
                <a:gd name="T3" fmla="*/ 18 h 111"/>
                <a:gd name="T4" fmla="*/ 162 w 162"/>
                <a:gd name="T5" fmla="*/ 57 h 111"/>
                <a:gd name="T6" fmla="*/ 9 w 162"/>
                <a:gd name="T7" fmla="*/ 0 h 111"/>
              </a:gdLst>
              <a:ahLst/>
              <a:cxnLst>
                <a:cxn ang="0">
                  <a:pos x="T0" y="T1"/>
                </a:cxn>
                <a:cxn ang="0">
                  <a:pos x="T2" y="T3"/>
                </a:cxn>
                <a:cxn ang="0">
                  <a:pos x="T4" y="T5"/>
                </a:cxn>
                <a:cxn ang="0">
                  <a:pos x="T6" y="T7"/>
                </a:cxn>
              </a:cxnLst>
              <a:rect l="0" t="0" r="r" b="b"/>
              <a:pathLst>
                <a:path w="162" h="111">
                  <a:moveTo>
                    <a:pt x="9" y="0"/>
                  </a:moveTo>
                  <a:cubicBezTo>
                    <a:pt x="7" y="7"/>
                    <a:pt x="4" y="13"/>
                    <a:pt x="0" y="18"/>
                  </a:cubicBezTo>
                  <a:cubicBezTo>
                    <a:pt x="81" y="111"/>
                    <a:pt x="141" y="70"/>
                    <a:pt x="162" y="57"/>
                  </a:cubicBezTo>
                  <a:cubicBezTo>
                    <a:pt x="111" y="57"/>
                    <a:pt x="56" y="52"/>
                    <a:pt x="9" y="0"/>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8" name="Freeform 1508"/>
            <p:cNvSpPr/>
            <p:nvPr/>
          </p:nvSpPr>
          <p:spPr bwMode="auto">
            <a:xfrm>
              <a:off x="6108" y="1878"/>
              <a:ext cx="117" cy="70"/>
            </a:xfrm>
            <a:custGeom>
              <a:avLst/>
              <a:gdLst>
                <a:gd name="T0" fmla="*/ 48 w 48"/>
                <a:gd name="T1" fmla="*/ 17 h 29"/>
                <a:gd name="T2" fmla="*/ 0 w 48"/>
                <a:gd name="T3" fmla="*/ 0 h 29"/>
                <a:gd name="T4" fmla="*/ 0 w 48"/>
                <a:gd name="T5" fmla="*/ 16 h 29"/>
                <a:gd name="T6" fmla="*/ 41 w 48"/>
                <a:gd name="T7" fmla="*/ 29 h 29"/>
                <a:gd name="T8" fmla="*/ 48 w 48"/>
                <a:gd name="T9" fmla="*/ 17 h 29"/>
              </a:gdLst>
              <a:ahLst/>
              <a:cxnLst>
                <a:cxn ang="0">
                  <a:pos x="T0" y="T1"/>
                </a:cxn>
                <a:cxn ang="0">
                  <a:pos x="T2" y="T3"/>
                </a:cxn>
                <a:cxn ang="0">
                  <a:pos x="T4" y="T5"/>
                </a:cxn>
                <a:cxn ang="0">
                  <a:pos x="T6" y="T7"/>
                </a:cxn>
                <a:cxn ang="0">
                  <a:pos x="T8" y="T9"/>
                </a:cxn>
              </a:cxnLst>
              <a:rect l="0" t="0" r="r" b="b"/>
              <a:pathLst>
                <a:path w="48" h="29">
                  <a:moveTo>
                    <a:pt x="48" y="17"/>
                  </a:moveTo>
                  <a:cubicBezTo>
                    <a:pt x="0" y="0"/>
                    <a:pt x="0" y="0"/>
                    <a:pt x="0" y="0"/>
                  </a:cubicBezTo>
                  <a:cubicBezTo>
                    <a:pt x="0" y="5"/>
                    <a:pt x="0" y="10"/>
                    <a:pt x="0" y="16"/>
                  </a:cubicBezTo>
                  <a:cubicBezTo>
                    <a:pt x="14" y="18"/>
                    <a:pt x="28" y="23"/>
                    <a:pt x="41" y="29"/>
                  </a:cubicBezTo>
                  <a:cubicBezTo>
                    <a:pt x="44" y="25"/>
                    <a:pt x="46" y="21"/>
                    <a:pt x="48" y="17"/>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9" name="Freeform 1509"/>
            <p:cNvSpPr/>
            <p:nvPr/>
          </p:nvSpPr>
          <p:spPr bwMode="auto">
            <a:xfrm>
              <a:off x="5024" y="413"/>
              <a:ext cx="61" cy="49"/>
            </a:xfrm>
            <a:custGeom>
              <a:avLst/>
              <a:gdLst>
                <a:gd name="T0" fmla="*/ 0 w 61"/>
                <a:gd name="T1" fmla="*/ 3 h 49"/>
                <a:gd name="T2" fmla="*/ 58 w 61"/>
                <a:gd name="T3" fmla="*/ 49 h 49"/>
                <a:gd name="T4" fmla="*/ 61 w 61"/>
                <a:gd name="T5" fmla="*/ 32 h 49"/>
                <a:gd name="T6" fmla="*/ 22 w 61"/>
                <a:gd name="T7" fmla="*/ 0 h 49"/>
                <a:gd name="T8" fmla="*/ 0 w 61"/>
                <a:gd name="T9" fmla="*/ 3 h 49"/>
              </a:gdLst>
              <a:ahLst/>
              <a:cxnLst>
                <a:cxn ang="0">
                  <a:pos x="T0" y="T1"/>
                </a:cxn>
                <a:cxn ang="0">
                  <a:pos x="T2" y="T3"/>
                </a:cxn>
                <a:cxn ang="0">
                  <a:pos x="T4" y="T5"/>
                </a:cxn>
                <a:cxn ang="0">
                  <a:pos x="T6" y="T7"/>
                </a:cxn>
                <a:cxn ang="0">
                  <a:pos x="T8" y="T9"/>
                </a:cxn>
              </a:cxnLst>
              <a:rect l="0" t="0" r="r" b="b"/>
              <a:pathLst>
                <a:path w="61" h="49">
                  <a:moveTo>
                    <a:pt x="0" y="3"/>
                  </a:moveTo>
                  <a:lnTo>
                    <a:pt x="58" y="49"/>
                  </a:lnTo>
                  <a:lnTo>
                    <a:pt x="61" y="32"/>
                  </a:lnTo>
                  <a:lnTo>
                    <a:pt x="22" y="0"/>
                  </a:lnTo>
                  <a:lnTo>
                    <a:pt x="0" y="3"/>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0" name="Freeform 1510"/>
            <p:cNvSpPr/>
            <p:nvPr/>
          </p:nvSpPr>
          <p:spPr bwMode="auto">
            <a:xfrm>
              <a:off x="5068" y="620"/>
              <a:ext cx="204" cy="195"/>
            </a:xfrm>
            <a:custGeom>
              <a:avLst/>
              <a:gdLst>
                <a:gd name="T0" fmla="*/ 53 w 84"/>
                <a:gd name="T1" fmla="*/ 80 h 80"/>
                <a:gd name="T2" fmla="*/ 75 w 84"/>
                <a:gd name="T3" fmla="*/ 76 h 80"/>
                <a:gd name="T4" fmla="*/ 84 w 84"/>
                <a:gd name="T5" fmla="*/ 0 h 80"/>
                <a:gd name="T6" fmla="*/ 0 w 84"/>
                <a:gd name="T7" fmla="*/ 27 h 80"/>
                <a:gd name="T8" fmla="*/ 4 w 84"/>
                <a:gd name="T9" fmla="*/ 48 h 80"/>
                <a:gd name="T10" fmla="*/ 60 w 84"/>
                <a:gd name="T11" fmla="*/ 28 h 80"/>
                <a:gd name="T12" fmla="*/ 53 w 84"/>
                <a:gd name="T13" fmla="*/ 80 h 80"/>
              </a:gdLst>
              <a:ahLst/>
              <a:cxnLst>
                <a:cxn ang="0">
                  <a:pos x="T0" y="T1"/>
                </a:cxn>
                <a:cxn ang="0">
                  <a:pos x="T2" y="T3"/>
                </a:cxn>
                <a:cxn ang="0">
                  <a:pos x="T4" y="T5"/>
                </a:cxn>
                <a:cxn ang="0">
                  <a:pos x="T6" y="T7"/>
                </a:cxn>
                <a:cxn ang="0">
                  <a:pos x="T8" y="T9"/>
                </a:cxn>
                <a:cxn ang="0">
                  <a:pos x="T10" y="T11"/>
                </a:cxn>
                <a:cxn ang="0">
                  <a:pos x="T12" y="T13"/>
                </a:cxn>
              </a:cxnLst>
              <a:rect l="0" t="0" r="r" b="b"/>
              <a:pathLst>
                <a:path w="84" h="80">
                  <a:moveTo>
                    <a:pt x="53" y="80"/>
                  </a:moveTo>
                  <a:cubicBezTo>
                    <a:pt x="60" y="79"/>
                    <a:pt x="67" y="77"/>
                    <a:pt x="75" y="76"/>
                  </a:cubicBezTo>
                  <a:cubicBezTo>
                    <a:pt x="79" y="45"/>
                    <a:pt x="83" y="17"/>
                    <a:pt x="84" y="0"/>
                  </a:cubicBezTo>
                  <a:cubicBezTo>
                    <a:pt x="69" y="4"/>
                    <a:pt x="38" y="14"/>
                    <a:pt x="0" y="27"/>
                  </a:cubicBezTo>
                  <a:cubicBezTo>
                    <a:pt x="1" y="34"/>
                    <a:pt x="3" y="41"/>
                    <a:pt x="4" y="48"/>
                  </a:cubicBezTo>
                  <a:cubicBezTo>
                    <a:pt x="29" y="38"/>
                    <a:pt x="50" y="30"/>
                    <a:pt x="60" y="28"/>
                  </a:cubicBezTo>
                  <a:cubicBezTo>
                    <a:pt x="60" y="40"/>
                    <a:pt x="57" y="59"/>
                    <a:pt x="53" y="80"/>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1" name="Freeform 1511"/>
            <p:cNvSpPr/>
            <p:nvPr/>
          </p:nvSpPr>
          <p:spPr bwMode="auto">
            <a:xfrm>
              <a:off x="5024" y="421"/>
              <a:ext cx="58" cy="63"/>
            </a:xfrm>
            <a:custGeom>
              <a:avLst/>
              <a:gdLst>
                <a:gd name="T0" fmla="*/ 24 w 24"/>
                <a:gd name="T1" fmla="*/ 20 h 26"/>
                <a:gd name="T2" fmla="*/ 0 w 24"/>
                <a:gd name="T3" fmla="*/ 0 h 26"/>
                <a:gd name="T4" fmla="*/ 1 w 24"/>
                <a:gd name="T5" fmla="*/ 9 h 26"/>
                <a:gd name="T6" fmla="*/ 23 w 24"/>
                <a:gd name="T7" fmla="*/ 26 h 26"/>
                <a:gd name="T8" fmla="*/ 24 w 24"/>
                <a:gd name="T9" fmla="*/ 20 h 26"/>
              </a:gdLst>
              <a:ahLst/>
              <a:cxnLst>
                <a:cxn ang="0">
                  <a:pos x="T0" y="T1"/>
                </a:cxn>
                <a:cxn ang="0">
                  <a:pos x="T2" y="T3"/>
                </a:cxn>
                <a:cxn ang="0">
                  <a:pos x="T4" y="T5"/>
                </a:cxn>
                <a:cxn ang="0">
                  <a:pos x="T6" y="T7"/>
                </a:cxn>
                <a:cxn ang="0">
                  <a:pos x="T8" y="T9"/>
                </a:cxn>
              </a:cxnLst>
              <a:rect l="0" t="0" r="r" b="b"/>
              <a:pathLst>
                <a:path w="24" h="26">
                  <a:moveTo>
                    <a:pt x="24" y="20"/>
                  </a:moveTo>
                  <a:cubicBezTo>
                    <a:pt x="0" y="0"/>
                    <a:pt x="0" y="0"/>
                    <a:pt x="0" y="0"/>
                  </a:cubicBezTo>
                  <a:cubicBezTo>
                    <a:pt x="0" y="3"/>
                    <a:pt x="1" y="6"/>
                    <a:pt x="1" y="9"/>
                  </a:cubicBezTo>
                  <a:cubicBezTo>
                    <a:pt x="23" y="26"/>
                    <a:pt x="23" y="26"/>
                    <a:pt x="23" y="26"/>
                  </a:cubicBezTo>
                  <a:lnTo>
                    <a:pt x="24" y="20"/>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2" name="Freeform 1512"/>
            <p:cNvSpPr/>
            <p:nvPr/>
          </p:nvSpPr>
          <p:spPr bwMode="auto">
            <a:xfrm>
              <a:off x="6956" y="2968"/>
              <a:ext cx="107" cy="133"/>
            </a:xfrm>
            <a:custGeom>
              <a:avLst/>
              <a:gdLst>
                <a:gd name="T0" fmla="*/ 0 w 44"/>
                <a:gd name="T1" fmla="*/ 4 h 55"/>
                <a:gd name="T2" fmla="*/ 19 w 44"/>
                <a:gd name="T3" fmla="*/ 50 h 55"/>
                <a:gd name="T4" fmla="*/ 41 w 44"/>
                <a:gd name="T5" fmla="*/ 55 h 55"/>
                <a:gd name="T6" fmla="*/ 30 w 44"/>
                <a:gd name="T7" fmla="*/ 0 h 55"/>
                <a:gd name="T8" fmla="*/ 0 w 44"/>
                <a:gd name="T9" fmla="*/ 4 h 55"/>
              </a:gdLst>
              <a:ahLst/>
              <a:cxnLst>
                <a:cxn ang="0">
                  <a:pos x="T0" y="T1"/>
                </a:cxn>
                <a:cxn ang="0">
                  <a:pos x="T2" y="T3"/>
                </a:cxn>
                <a:cxn ang="0">
                  <a:pos x="T4" y="T5"/>
                </a:cxn>
                <a:cxn ang="0">
                  <a:pos x="T6" y="T7"/>
                </a:cxn>
                <a:cxn ang="0">
                  <a:pos x="T8" y="T9"/>
                </a:cxn>
              </a:cxnLst>
              <a:rect l="0" t="0" r="r" b="b"/>
              <a:pathLst>
                <a:path w="44" h="55">
                  <a:moveTo>
                    <a:pt x="0" y="4"/>
                  </a:moveTo>
                  <a:cubicBezTo>
                    <a:pt x="16" y="20"/>
                    <a:pt x="21" y="36"/>
                    <a:pt x="19" y="50"/>
                  </a:cubicBezTo>
                  <a:cubicBezTo>
                    <a:pt x="27" y="51"/>
                    <a:pt x="35" y="53"/>
                    <a:pt x="41" y="55"/>
                  </a:cubicBezTo>
                  <a:cubicBezTo>
                    <a:pt x="44" y="35"/>
                    <a:pt x="41" y="18"/>
                    <a:pt x="30" y="0"/>
                  </a:cubicBezTo>
                  <a:cubicBezTo>
                    <a:pt x="20" y="2"/>
                    <a:pt x="10" y="3"/>
                    <a:pt x="0" y="4"/>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3" name="Freeform 1513"/>
            <p:cNvSpPr/>
            <p:nvPr/>
          </p:nvSpPr>
          <p:spPr bwMode="auto">
            <a:xfrm>
              <a:off x="6215" y="2007"/>
              <a:ext cx="163" cy="226"/>
            </a:xfrm>
            <a:custGeom>
              <a:avLst/>
              <a:gdLst>
                <a:gd name="T0" fmla="*/ 67 w 67"/>
                <a:gd name="T1" fmla="*/ 79 h 93"/>
                <a:gd name="T2" fmla="*/ 19 w 67"/>
                <a:gd name="T3" fmla="*/ 0 h 93"/>
                <a:gd name="T4" fmla="*/ 0 w 67"/>
                <a:gd name="T5" fmla="*/ 18 h 93"/>
                <a:gd name="T6" fmla="*/ 40 w 67"/>
                <a:gd name="T7" fmla="*/ 93 h 93"/>
                <a:gd name="T8" fmla="*/ 67 w 67"/>
                <a:gd name="T9" fmla="*/ 79 h 93"/>
              </a:gdLst>
              <a:ahLst/>
              <a:cxnLst>
                <a:cxn ang="0">
                  <a:pos x="T0" y="T1"/>
                </a:cxn>
                <a:cxn ang="0">
                  <a:pos x="T2" y="T3"/>
                </a:cxn>
                <a:cxn ang="0">
                  <a:pos x="T4" y="T5"/>
                </a:cxn>
                <a:cxn ang="0">
                  <a:pos x="T6" y="T7"/>
                </a:cxn>
                <a:cxn ang="0">
                  <a:pos x="T8" y="T9"/>
                </a:cxn>
              </a:cxnLst>
              <a:rect l="0" t="0" r="r" b="b"/>
              <a:pathLst>
                <a:path w="67" h="93">
                  <a:moveTo>
                    <a:pt x="67" y="79"/>
                  </a:moveTo>
                  <a:cubicBezTo>
                    <a:pt x="63" y="50"/>
                    <a:pt x="44" y="21"/>
                    <a:pt x="19" y="0"/>
                  </a:cubicBezTo>
                  <a:cubicBezTo>
                    <a:pt x="14" y="6"/>
                    <a:pt x="7" y="12"/>
                    <a:pt x="0" y="18"/>
                  </a:cubicBezTo>
                  <a:cubicBezTo>
                    <a:pt x="20" y="40"/>
                    <a:pt x="34" y="66"/>
                    <a:pt x="40" y="93"/>
                  </a:cubicBezTo>
                  <a:cubicBezTo>
                    <a:pt x="48" y="86"/>
                    <a:pt x="57" y="82"/>
                    <a:pt x="67" y="79"/>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4" name="Freeform 1514"/>
            <p:cNvSpPr/>
            <p:nvPr/>
          </p:nvSpPr>
          <p:spPr bwMode="auto">
            <a:xfrm>
              <a:off x="5833" y="1491"/>
              <a:ext cx="134" cy="175"/>
            </a:xfrm>
            <a:custGeom>
              <a:avLst/>
              <a:gdLst>
                <a:gd name="T0" fmla="*/ 0 w 55"/>
                <a:gd name="T1" fmla="*/ 26 h 72"/>
                <a:gd name="T2" fmla="*/ 20 w 55"/>
                <a:gd name="T3" fmla="*/ 69 h 72"/>
                <a:gd name="T4" fmla="*/ 38 w 55"/>
                <a:gd name="T5" fmla="*/ 72 h 72"/>
                <a:gd name="T6" fmla="*/ 9 w 55"/>
                <a:gd name="T7" fmla="*/ 0 h 72"/>
                <a:gd name="T8" fmla="*/ 0 w 55"/>
                <a:gd name="T9" fmla="*/ 26 h 72"/>
              </a:gdLst>
              <a:ahLst/>
              <a:cxnLst>
                <a:cxn ang="0">
                  <a:pos x="T0" y="T1"/>
                </a:cxn>
                <a:cxn ang="0">
                  <a:pos x="T2" y="T3"/>
                </a:cxn>
                <a:cxn ang="0">
                  <a:pos x="T4" y="T5"/>
                </a:cxn>
                <a:cxn ang="0">
                  <a:pos x="T6" y="T7"/>
                </a:cxn>
                <a:cxn ang="0">
                  <a:pos x="T8" y="T9"/>
                </a:cxn>
              </a:cxnLst>
              <a:rect l="0" t="0" r="r" b="b"/>
              <a:pathLst>
                <a:path w="55" h="72">
                  <a:moveTo>
                    <a:pt x="0" y="26"/>
                  </a:moveTo>
                  <a:cubicBezTo>
                    <a:pt x="15" y="34"/>
                    <a:pt x="26" y="52"/>
                    <a:pt x="20" y="69"/>
                  </a:cubicBezTo>
                  <a:cubicBezTo>
                    <a:pt x="26" y="70"/>
                    <a:pt x="32" y="71"/>
                    <a:pt x="38" y="72"/>
                  </a:cubicBezTo>
                  <a:cubicBezTo>
                    <a:pt x="55" y="45"/>
                    <a:pt x="34" y="11"/>
                    <a:pt x="9" y="0"/>
                  </a:cubicBezTo>
                  <a:cubicBezTo>
                    <a:pt x="6" y="9"/>
                    <a:pt x="3" y="17"/>
                    <a:pt x="0" y="26"/>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5" name="Freeform 1515"/>
            <p:cNvSpPr/>
            <p:nvPr/>
          </p:nvSpPr>
          <p:spPr bwMode="auto">
            <a:xfrm>
              <a:off x="5029" y="452"/>
              <a:ext cx="51" cy="56"/>
            </a:xfrm>
            <a:custGeom>
              <a:avLst/>
              <a:gdLst>
                <a:gd name="T0" fmla="*/ 21 w 21"/>
                <a:gd name="T1" fmla="*/ 16 h 23"/>
                <a:gd name="T2" fmla="*/ 0 w 21"/>
                <a:gd name="T3" fmla="*/ 0 h 23"/>
                <a:gd name="T4" fmla="*/ 2 w 21"/>
                <a:gd name="T5" fmla="*/ 9 h 23"/>
                <a:gd name="T6" fmla="*/ 20 w 21"/>
                <a:gd name="T7" fmla="*/ 23 h 23"/>
                <a:gd name="T8" fmla="*/ 21 w 21"/>
                <a:gd name="T9" fmla="*/ 16 h 23"/>
              </a:gdLst>
              <a:ahLst/>
              <a:cxnLst>
                <a:cxn ang="0">
                  <a:pos x="T0" y="T1"/>
                </a:cxn>
                <a:cxn ang="0">
                  <a:pos x="T2" y="T3"/>
                </a:cxn>
                <a:cxn ang="0">
                  <a:pos x="T4" y="T5"/>
                </a:cxn>
                <a:cxn ang="0">
                  <a:pos x="T6" y="T7"/>
                </a:cxn>
                <a:cxn ang="0">
                  <a:pos x="T8" y="T9"/>
                </a:cxn>
              </a:cxnLst>
              <a:rect l="0" t="0" r="r" b="b"/>
              <a:pathLst>
                <a:path w="21" h="23">
                  <a:moveTo>
                    <a:pt x="21" y="16"/>
                  </a:moveTo>
                  <a:cubicBezTo>
                    <a:pt x="0" y="0"/>
                    <a:pt x="0" y="0"/>
                    <a:pt x="0" y="0"/>
                  </a:cubicBezTo>
                  <a:cubicBezTo>
                    <a:pt x="1" y="3"/>
                    <a:pt x="1" y="6"/>
                    <a:pt x="2" y="9"/>
                  </a:cubicBezTo>
                  <a:cubicBezTo>
                    <a:pt x="20" y="23"/>
                    <a:pt x="20" y="23"/>
                    <a:pt x="20" y="23"/>
                  </a:cubicBezTo>
                  <a:lnTo>
                    <a:pt x="21" y="16"/>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6" name="Freeform 1516"/>
            <p:cNvSpPr/>
            <p:nvPr/>
          </p:nvSpPr>
          <p:spPr bwMode="auto">
            <a:xfrm>
              <a:off x="5034" y="482"/>
              <a:ext cx="41" cy="51"/>
            </a:xfrm>
            <a:custGeom>
              <a:avLst/>
              <a:gdLst>
                <a:gd name="T0" fmla="*/ 17 w 17"/>
                <a:gd name="T1" fmla="*/ 14 h 21"/>
                <a:gd name="T2" fmla="*/ 0 w 17"/>
                <a:gd name="T3" fmla="*/ 0 h 21"/>
                <a:gd name="T4" fmla="*/ 2 w 17"/>
                <a:gd name="T5" fmla="*/ 10 h 21"/>
                <a:gd name="T6" fmla="*/ 16 w 17"/>
                <a:gd name="T7" fmla="*/ 21 h 21"/>
                <a:gd name="T8" fmla="*/ 17 w 17"/>
                <a:gd name="T9" fmla="*/ 14 h 21"/>
              </a:gdLst>
              <a:ahLst/>
              <a:cxnLst>
                <a:cxn ang="0">
                  <a:pos x="T0" y="T1"/>
                </a:cxn>
                <a:cxn ang="0">
                  <a:pos x="T2" y="T3"/>
                </a:cxn>
                <a:cxn ang="0">
                  <a:pos x="T4" y="T5"/>
                </a:cxn>
                <a:cxn ang="0">
                  <a:pos x="T6" y="T7"/>
                </a:cxn>
                <a:cxn ang="0">
                  <a:pos x="T8" y="T9"/>
                </a:cxn>
              </a:cxnLst>
              <a:rect l="0" t="0" r="r" b="b"/>
              <a:pathLst>
                <a:path w="17" h="21">
                  <a:moveTo>
                    <a:pt x="17" y="14"/>
                  </a:moveTo>
                  <a:cubicBezTo>
                    <a:pt x="0" y="0"/>
                    <a:pt x="0" y="0"/>
                    <a:pt x="0" y="0"/>
                  </a:cubicBezTo>
                  <a:cubicBezTo>
                    <a:pt x="1" y="4"/>
                    <a:pt x="2" y="7"/>
                    <a:pt x="2" y="10"/>
                  </a:cubicBezTo>
                  <a:cubicBezTo>
                    <a:pt x="16" y="21"/>
                    <a:pt x="16" y="21"/>
                    <a:pt x="16" y="21"/>
                  </a:cubicBezTo>
                  <a:lnTo>
                    <a:pt x="17" y="14"/>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7" name="Freeform 1517"/>
            <p:cNvSpPr/>
            <p:nvPr/>
          </p:nvSpPr>
          <p:spPr bwMode="auto">
            <a:xfrm>
              <a:off x="5041" y="516"/>
              <a:ext cx="32" cy="51"/>
            </a:xfrm>
            <a:custGeom>
              <a:avLst/>
              <a:gdLst>
                <a:gd name="T0" fmla="*/ 13 w 13"/>
                <a:gd name="T1" fmla="*/ 10 h 21"/>
                <a:gd name="T2" fmla="*/ 0 w 13"/>
                <a:gd name="T3" fmla="*/ 0 h 21"/>
                <a:gd name="T4" fmla="*/ 3 w 13"/>
                <a:gd name="T5" fmla="*/ 21 h 21"/>
                <a:gd name="T6" fmla="*/ 12 w 13"/>
                <a:gd name="T7" fmla="*/ 18 h 21"/>
                <a:gd name="T8" fmla="*/ 13 w 13"/>
                <a:gd name="T9" fmla="*/ 10 h 21"/>
              </a:gdLst>
              <a:ahLst/>
              <a:cxnLst>
                <a:cxn ang="0">
                  <a:pos x="T0" y="T1"/>
                </a:cxn>
                <a:cxn ang="0">
                  <a:pos x="T2" y="T3"/>
                </a:cxn>
                <a:cxn ang="0">
                  <a:pos x="T4" y="T5"/>
                </a:cxn>
                <a:cxn ang="0">
                  <a:pos x="T6" y="T7"/>
                </a:cxn>
                <a:cxn ang="0">
                  <a:pos x="T8" y="T9"/>
                </a:cxn>
              </a:cxnLst>
              <a:rect l="0" t="0" r="r" b="b"/>
              <a:pathLst>
                <a:path w="13" h="21">
                  <a:moveTo>
                    <a:pt x="13" y="10"/>
                  </a:moveTo>
                  <a:cubicBezTo>
                    <a:pt x="0" y="0"/>
                    <a:pt x="0" y="0"/>
                    <a:pt x="0" y="0"/>
                  </a:cubicBezTo>
                  <a:cubicBezTo>
                    <a:pt x="1" y="7"/>
                    <a:pt x="2" y="14"/>
                    <a:pt x="3" y="21"/>
                  </a:cubicBezTo>
                  <a:cubicBezTo>
                    <a:pt x="12" y="18"/>
                    <a:pt x="12" y="18"/>
                    <a:pt x="12" y="18"/>
                  </a:cubicBezTo>
                  <a:lnTo>
                    <a:pt x="13" y="10"/>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8" name="Freeform 1518"/>
            <p:cNvSpPr/>
            <p:nvPr/>
          </p:nvSpPr>
          <p:spPr bwMode="auto">
            <a:xfrm>
              <a:off x="6776" y="2968"/>
              <a:ext cx="214" cy="216"/>
            </a:xfrm>
            <a:custGeom>
              <a:avLst/>
              <a:gdLst>
                <a:gd name="T0" fmla="*/ 86 w 88"/>
                <a:gd name="T1" fmla="*/ 47 h 89"/>
                <a:gd name="T2" fmla="*/ 66 w 88"/>
                <a:gd name="T3" fmla="*/ 4 h 89"/>
                <a:gd name="T4" fmla="*/ 19 w 88"/>
                <a:gd name="T5" fmla="*/ 0 h 89"/>
                <a:gd name="T6" fmla="*/ 1 w 88"/>
                <a:gd name="T7" fmla="*/ 10 h 89"/>
                <a:gd name="T8" fmla="*/ 0 w 88"/>
                <a:gd name="T9" fmla="*/ 29 h 89"/>
                <a:gd name="T10" fmla="*/ 48 w 88"/>
                <a:gd name="T11" fmla="*/ 14 h 89"/>
                <a:gd name="T12" fmla="*/ 63 w 88"/>
                <a:gd name="T13" fmla="*/ 52 h 89"/>
                <a:gd name="T14" fmla="*/ 29 w 88"/>
                <a:gd name="T15" fmla="*/ 63 h 89"/>
                <a:gd name="T16" fmla="*/ 33 w 88"/>
                <a:gd name="T17" fmla="*/ 32 h 89"/>
                <a:gd name="T18" fmla="*/ 47 w 88"/>
                <a:gd name="T19" fmla="*/ 47 h 89"/>
                <a:gd name="T20" fmla="*/ 43 w 88"/>
                <a:gd name="T21" fmla="*/ 45 h 89"/>
                <a:gd name="T22" fmla="*/ 34 w 88"/>
                <a:gd name="T23" fmla="*/ 39 h 89"/>
                <a:gd name="T24" fmla="*/ 33 w 88"/>
                <a:gd name="T25" fmla="*/ 57 h 89"/>
                <a:gd name="T26" fmla="*/ 57 w 88"/>
                <a:gd name="T27" fmla="*/ 50 h 89"/>
                <a:gd name="T28" fmla="*/ 43 w 88"/>
                <a:gd name="T29" fmla="*/ 20 h 89"/>
                <a:gd name="T30" fmla="*/ 5 w 88"/>
                <a:gd name="T31" fmla="*/ 43 h 89"/>
                <a:gd name="T32" fmla="*/ 48 w 88"/>
                <a:gd name="T33" fmla="*/ 88 h 89"/>
                <a:gd name="T34" fmla="*/ 86 w 88"/>
                <a:gd name="T35" fmla="*/ 4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8" h="89">
                  <a:moveTo>
                    <a:pt x="86" y="47"/>
                  </a:moveTo>
                  <a:cubicBezTo>
                    <a:pt x="88" y="34"/>
                    <a:pt x="81" y="14"/>
                    <a:pt x="66" y="4"/>
                  </a:cubicBezTo>
                  <a:cubicBezTo>
                    <a:pt x="49" y="4"/>
                    <a:pt x="33" y="3"/>
                    <a:pt x="19" y="0"/>
                  </a:cubicBezTo>
                  <a:cubicBezTo>
                    <a:pt x="12" y="2"/>
                    <a:pt x="5" y="6"/>
                    <a:pt x="1" y="10"/>
                  </a:cubicBezTo>
                  <a:cubicBezTo>
                    <a:pt x="1" y="17"/>
                    <a:pt x="1" y="23"/>
                    <a:pt x="0" y="29"/>
                  </a:cubicBezTo>
                  <a:cubicBezTo>
                    <a:pt x="8" y="15"/>
                    <a:pt x="29" y="7"/>
                    <a:pt x="48" y="14"/>
                  </a:cubicBezTo>
                  <a:cubicBezTo>
                    <a:pt x="63" y="20"/>
                    <a:pt x="69" y="39"/>
                    <a:pt x="63" y="52"/>
                  </a:cubicBezTo>
                  <a:cubicBezTo>
                    <a:pt x="56" y="65"/>
                    <a:pt x="39" y="73"/>
                    <a:pt x="29" y="63"/>
                  </a:cubicBezTo>
                  <a:cubicBezTo>
                    <a:pt x="20" y="55"/>
                    <a:pt x="22" y="38"/>
                    <a:pt x="33" y="32"/>
                  </a:cubicBezTo>
                  <a:cubicBezTo>
                    <a:pt x="42" y="28"/>
                    <a:pt x="51" y="38"/>
                    <a:pt x="47" y="47"/>
                  </a:cubicBezTo>
                  <a:cubicBezTo>
                    <a:pt x="45" y="49"/>
                    <a:pt x="42" y="48"/>
                    <a:pt x="43" y="45"/>
                  </a:cubicBezTo>
                  <a:cubicBezTo>
                    <a:pt x="45" y="40"/>
                    <a:pt x="39" y="36"/>
                    <a:pt x="34" y="39"/>
                  </a:cubicBezTo>
                  <a:cubicBezTo>
                    <a:pt x="29" y="42"/>
                    <a:pt x="28" y="52"/>
                    <a:pt x="33" y="57"/>
                  </a:cubicBezTo>
                  <a:cubicBezTo>
                    <a:pt x="41" y="65"/>
                    <a:pt x="53" y="61"/>
                    <a:pt x="57" y="50"/>
                  </a:cubicBezTo>
                  <a:cubicBezTo>
                    <a:pt x="61" y="36"/>
                    <a:pt x="53" y="24"/>
                    <a:pt x="43" y="20"/>
                  </a:cubicBezTo>
                  <a:cubicBezTo>
                    <a:pt x="29" y="13"/>
                    <a:pt x="4" y="24"/>
                    <a:pt x="5" y="43"/>
                  </a:cubicBezTo>
                  <a:cubicBezTo>
                    <a:pt x="7" y="67"/>
                    <a:pt x="30" y="87"/>
                    <a:pt x="48" y="88"/>
                  </a:cubicBezTo>
                  <a:cubicBezTo>
                    <a:pt x="65" y="89"/>
                    <a:pt x="83" y="81"/>
                    <a:pt x="86" y="47"/>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9" name="Freeform 1519"/>
            <p:cNvSpPr/>
            <p:nvPr/>
          </p:nvSpPr>
          <p:spPr bwMode="auto">
            <a:xfrm>
              <a:off x="6098" y="1929"/>
              <a:ext cx="100" cy="73"/>
            </a:xfrm>
            <a:custGeom>
              <a:avLst/>
              <a:gdLst>
                <a:gd name="T0" fmla="*/ 0 w 41"/>
                <a:gd name="T1" fmla="*/ 16 h 30"/>
                <a:gd name="T2" fmla="*/ 25 w 41"/>
                <a:gd name="T3" fmla="*/ 30 h 30"/>
                <a:gd name="T4" fmla="*/ 41 w 41"/>
                <a:gd name="T5" fmla="*/ 14 h 30"/>
                <a:gd name="T6" fmla="*/ 3 w 41"/>
                <a:gd name="T7" fmla="*/ 0 h 30"/>
                <a:gd name="T8" fmla="*/ 0 w 41"/>
                <a:gd name="T9" fmla="*/ 16 h 30"/>
              </a:gdLst>
              <a:ahLst/>
              <a:cxnLst>
                <a:cxn ang="0">
                  <a:pos x="T0" y="T1"/>
                </a:cxn>
                <a:cxn ang="0">
                  <a:pos x="T2" y="T3"/>
                </a:cxn>
                <a:cxn ang="0">
                  <a:pos x="T4" y="T5"/>
                </a:cxn>
                <a:cxn ang="0">
                  <a:pos x="T6" y="T7"/>
                </a:cxn>
                <a:cxn ang="0">
                  <a:pos x="T8" y="T9"/>
                </a:cxn>
              </a:cxnLst>
              <a:rect l="0" t="0" r="r" b="b"/>
              <a:pathLst>
                <a:path w="41" h="30">
                  <a:moveTo>
                    <a:pt x="0" y="16"/>
                  </a:moveTo>
                  <a:cubicBezTo>
                    <a:pt x="9" y="19"/>
                    <a:pt x="17" y="24"/>
                    <a:pt x="25" y="30"/>
                  </a:cubicBezTo>
                  <a:cubicBezTo>
                    <a:pt x="31" y="26"/>
                    <a:pt x="36" y="20"/>
                    <a:pt x="41" y="14"/>
                  </a:cubicBezTo>
                  <a:cubicBezTo>
                    <a:pt x="29" y="8"/>
                    <a:pt x="16" y="3"/>
                    <a:pt x="3" y="0"/>
                  </a:cubicBezTo>
                  <a:cubicBezTo>
                    <a:pt x="3" y="5"/>
                    <a:pt x="2" y="10"/>
                    <a:pt x="0" y="16"/>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0" name="Freeform 1520"/>
            <p:cNvSpPr/>
            <p:nvPr/>
          </p:nvSpPr>
          <p:spPr bwMode="auto">
            <a:xfrm>
              <a:off x="5165" y="713"/>
              <a:ext cx="29" cy="112"/>
            </a:xfrm>
            <a:custGeom>
              <a:avLst/>
              <a:gdLst>
                <a:gd name="T0" fmla="*/ 12 w 12"/>
                <a:gd name="T1" fmla="*/ 0 h 46"/>
                <a:gd name="T2" fmla="*/ 4 w 12"/>
                <a:gd name="T3" fmla="*/ 2 h 46"/>
                <a:gd name="T4" fmla="*/ 0 w 12"/>
                <a:gd name="T5" fmla="*/ 46 h 46"/>
                <a:gd name="T6" fmla="*/ 7 w 12"/>
                <a:gd name="T7" fmla="*/ 44 h 46"/>
                <a:gd name="T8" fmla="*/ 12 w 12"/>
                <a:gd name="T9" fmla="*/ 0 h 46"/>
              </a:gdLst>
              <a:ahLst/>
              <a:cxnLst>
                <a:cxn ang="0">
                  <a:pos x="T0" y="T1"/>
                </a:cxn>
                <a:cxn ang="0">
                  <a:pos x="T2" y="T3"/>
                </a:cxn>
                <a:cxn ang="0">
                  <a:pos x="T4" y="T5"/>
                </a:cxn>
                <a:cxn ang="0">
                  <a:pos x="T6" y="T7"/>
                </a:cxn>
                <a:cxn ang="0">
                  <a:pos x="T8" y="T9"/>
                </a:cxn>
              </a:cxnLst>
              <a:rect l="0" t="0" r="r" b="b"/>
              <a:pathLst>
                <a:path w="12" h="46">
                  <a:moveTo>
                    <a:pt x="12" y="0"/>
                  </a:moveTo>
                  <a:cubicBezTo>
                    <a:pt x="9" y="1"/>
                    <a:pt x="7" y="1"/>
                    <a:pt x="4" y="2"/>
                  </a:cubicBezTo>
                  <a:cubicBezTo>
                    <a:pt x="0" y="46"/>
                    <a:pt x="0" y="46"/>
                    <a:pt x="0" y="46"/>
                  </a:cubicBezTo>
                  <a:cubicBezTo>
                    <a:pt x="2" y="46"/>
                    <a:pt x="4" y="45"/>
                    <a:pt x="7" y="44"/>
                  </a:cubicBezTo>
                  <a:cubicBezTo>
                    <a:pt x="9" y="27"/>
                    <a:pt x="10" y="12"/>
                    <a:pt x="12" y="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1" name="Freeform 1521"/>
            <p:cNvSpPr/>
            <p:nvPr/>
          </p:nvSpPr>
          <p:spPr bwMode="auto">
            <a:xfrm>
              <a:off x="5403" y="1031"/>
              <a:ext cx="80" cy="117"/>
            </a:xfrm>
            <a:custGeom>
              <a:avLst/>
              <a:gdLst>
                <a:gd name="T0" fmla="*/ 30 w 33"/>
                <a:gd name="T1" fmla="*/ 48 h 48"/>
                <a:gd name="T2" fmla="*/ 8 w 33"/>
                <a:gd name="T3" fmla="*/ 0 h 48"/>
                <a:gd name="T4" fmla="*/ 0 w 33"/>
                <a:gd name="T5" fmla="*/ 35 h 48"/>
                <a:gd name="T6" fmla="*/ 30 w 33"/>
                <a:gd name="T7" fmla="*/ 48 h 48"/>
              </a:gdLst>
              <a:ahLst/>
              <a:cxnLst>
                <a:cxn ang="0">
                  <a:pos x="T0" y="T1"/>
                </a:cxn>
                <a:cxn ang="0">
                  <a:pos x="T2" y="T3"/>
                </a:cxn>
                <a:cxn ang="0">
                  <a:pos x="T4" y="T5"/>
                </a:cxn>
                <a:cxn ang="0">
                  <a:pos x="T6" y="T7"/>
                </a:cxn>
              </a:cxnLst>
              <a:rect l="0" t="0" r="r" b="b"/>
              <a:pathLst>
                <a:path w="33" h="48">
                  <a:moveTo>
                    <a:pt x="30" y="48"/>
                  </a:moveTo>
                  <a:cubicBezTo>
                    <a:pt x="33" y="30"/>
                    <a:pt x="23" y="10"/>
                    <a:pt x="8" y="0"/>
                  </a:cubicBezTo>
                  <a:cubicBezTo>
                    <a:pt x="5" y="11"/>
                    <a:pt x="3" y="23"/>
                    <a:pt x="0" y="35"/>
                  </a:cubicBezTo>
                  <a:cubicBezTo>
                    <a:pt x="10" y="39"/>
                    <a:pt x="20" y="44"/>
                    <a:pt x="30" y="48"/>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2" name="Freeform 1522"/>
            <p:cNvSpPr/>
            <p:nvPr/>
          </p:nvSpPr>
          <p:spPr bwMode="auto">
            <a:xfrm>
              <a:off x="6966" y="3099"/>
              <a:ext cx="214" cy="297"/>
            </a:xfrm>
            <a:custGeom>
              <a:avLst/>
              <a:gdLst>
                <a:gd name="T0" fmla="*/ 13 w 88"/>
                <a:gd name="T1" fmla="*/ 6 h 122"/>
                <a:gd name="T2" fmla="*/ 5 w 88"/>
                <a:gd name="T3" fmla="*/ 22 h 122"/>
                <a:gd name="T4" fmla="*/ 36 w 88"/>
                <a:gd name="T5" fmla="*/ 22 h 122"/>
                <a:gd name="T6" fmla="*/ 63 w 88"/>
                <a:gd name="T7" fmla="*/ 75 h 122"/>
                <a:gd name="T8" fmla="*/ 20 w 88"/>
                <a:gd name="T9" fmla="*/ 97 h 122"/>
                <a:gd name="T10" fmla="*/ 10 w 88"/>
                <a:gd name="T11" fmla="*/ 77 h 122"/>
                <a:gd name="T12" fmla="*/ 2 w 88"/>
                <a:gd name="T13" fmla="*/ 77 h 122"/>
                <a:gd name="T14" fmla="*/ 0 w 88"/>
                <a:gd name="T15" fmla="*/ 107 h 122"/>
                <a:gd name="T16" fmla="*/ 28 w 88"/>
                <a:gd name="T17" fmla="*/ 119 h 122"/>
                <a:gd name="T18" fmla="*/ 80 w 88"/>
                <a:gd name="T19" fmla="*/ 78 h 122"/>
                <a:gd name="T20" fmla="*/ 13 w 88"/>
                <a:gd name="T21" fmla="*/ 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22">
                  <a:moveTo>
                    <a:pt x="13" y="6"/>
                  </a:moveTo>
                  <a:cubicBezTo>
                    <a:pt x="12" y="12"/>
                    <a:pt x="9" y="17"/>
                    <a:pt x="5" y="22"/>
                  </a:cubicBezTo>
                  <a:cubicBezTo>
                    <a:pt x="14" y="18"/>
                    <a:pt x="25" y="17"/>
                    <a:pt x="36" y="22"/>
                  </a:cubicBezTo>
                  <a:cubicBezTo>
                    <a:pt x="59" y="31"/>
                    <a:pt x="67" y="55"/>
                    <a:pt x="63" y="75"/>
                  </a:cubicBezTo>
                  <a:cubicBezTo>
                    <a:pt x="58" y="98"/>
                    <a:pt x="32" y="108"/>
                    <a:pt x="20" y="97"/>
                  </a:cubicBezTo>
                  <a:cubicBezTo>
                    <a:pt x="14" y="92"/>
                    <a:pt x="11" y="85"/>
                    <a:pt x="10" y="77"/>
                  </a:cubicBezTo>
                  <a:cubicBezTo>
                    <a:pt x="2" y="77"/>
                    <a:pt x="2" y="77"/>
                    <a:pt x="2" y="77"/>
                  </a:cubicBezTo>
                  <a:cubicBezTo>
                    <a:pt x="0" y="107"/>
                    <a:pt x="0" y="107"/>
                    <a:pt x="0" y="107"/>
                  </a:cubicBezTo>
                  <a:cubicBezTo>
                    <a:pt x="6" y="113"/>
                    <a:pt x="15" y="117"/>
                    <a:pt x="28" y="119"/>
                  </a:cubicBezTo>
                  <a:cubicBezTo>
                    <a:pt x="56" y="122"/>
                    <a:pt x="75" y="103"/>
                    <a:pt x="80" y="78"/>
                  </a:cubicBezTo>
                  <a:cubicBezTo>
                    <a:pt x="88" y="36"/>
                    <a:pt x="51" y="0"/>
                    <a:pt x="13" y="6"/>
                  </a:cubicBezTo>
                  <a:close/>
                </a:path>
              </a:pathLst>
            </a:custGeom>
            <a:solidFill>
              <a:srgbClr val="A076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3" name="Freeform 1523"/>
            <p:cNvSpPr/>
            <p:nvPr/>
          </p:nvSpPr>
          <p:spPr bwMode="auto">
            <a:xfrm>
              <a:off x="5816" y="1566"/>
              <a:ext cx="61" cy="93"/>
            </a:xfrm>
            <a:custGeom>
              <a:avLst/>
              <a:gdLst>
                <a:gd name="T0" fmla="*/ 0 w 25"/>
                <a:gd name="T1" fmla="*/ 27 h 38"/>
                <a:gd name="T2" fmla="*/ 5 w 25"/>
                <a:gd name="T3" fmla="*/ 38 h 38"/>
                <a:gd name="T4" fmla="*/ 22 w 25"/>
                <a:gd name="T5" fmla="*/ 38 h 38"/>
                <a:gd name="T6" fmla="*/ 6 w 25"/>
                <a:gd name="T7" fmla="*/ 0 h 38"/>
                <a:gd name="T8" fmla="*/ 0 w 25"/>
                <a:gd name="T9" fmla="*/ 27 h 38"/>
              </a:gdLst>
              <a:ahLst/>
              <a:cxnLst>
                <a:cxn ang="0">
                  <a:pos x="T0" y="T1"/>
                </a:cxn>
                <a:cxn ang="0">
                  <a:pos x="T2" y="T3"/>
                </a:cxn>
                <a:cxn ang="0">
                  <a:pos x="T4" y="T5"/>
                </a:cxn>
                <a:cxn ang="0">
                  <a:pos x="T6" y="T7"/>
                </a:cxn>
                <a:cxn ang="0">
                  <a:pos x="T8" y="T9"/>
                </a:cxn>
              </a:cxnLst>
              <a:rect l="0" t="0" r="r" b="b"/>
              <a:pathLst>
                <a:path w="25" h="38">
                  <a:moveTo>
                    <a:pt x="0" y="27"/>
                  </a:moveTo>
                  <a:cubicBezTo>
                    <a:pt x="2" y="31"/>
                    <a:pt x="4" y="34"/>
                    <a:pt x="5" y="38"/>
                  </a:cubicBezTo>
                  <a:cubicBezTo>
                    <a:pt x="11" y="37"/>
                    <a:pt x="17" y="37"/>
                    <a:pt x="22" y="38"/>
                  </a:cubicBezTo>
                  <a:cubicBezTo>
                    <a:pt x="25" y="24"/>
                    <a:pt x="17" y="9"/>
                    <a:pt x="6" y="0"/>
                  </a:cubicBezTo>
                  <a:cubicBezTo>
                    <a:pt x="3" y="9"/>
                    <a:pt x="1" y="19"/>
                    <a:pt x="0" y="27"/>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4" name="Freeform 1524"/>
            <p:cNvSpPr/>
            <p:nvPr/>
          </p:nvSpPr>
          <p:spPr bwMode="auto">
            <a:xfrm>
              <a:off x="5145" y="720"/>
              <a:ext cx="25" cy="114"/>
            </a:xfrm>
            <a:custGeom>
              <a:avLst/>
              <a:gdLst>
                <a:gd name="T0" fmla="*/ 10 w 10"/>
                <a:gd name="T1" fmla="*/ 0 h 47"/>
                <a:gd name="T2" fmla="*/ 4 w 10"/>
                <a:gd name="T3" fmla="*/ 3 h 47"/>
                <a:gd name="T4" fmla="*/ 0 w 10"/>
                <a:gd name="T5" fmla="*/ 47 h 47"/>
                <a:gd name="T6" fmla="*/ 6 w 10"/>
                <a:gd name="T7" fmla="*/ 44 h 47"/>
                <a:gd name="T8" fmla="*/ 10 w 10"/>
                <a:gd name="T9" fmla="*/ 0 h 47"/>
              </a:gdLst>
              <a:ahLst/>
              <a:cxnLst>
                <a:cxn ang="0">
                  <a:pos x="T0" y="T1"/>
                </a:cxn>
                <a:cxn ang="0">
                  <a:pos x="T2" y="T3"/>
                </a:cxn>
                <a:cxn ang="0">
                  <a:pos x="T4" y="T5"/>
                </a:cxn>
                <a:cxn ang="0">
                  <a:pos x="T6" y="T7"/>
                </a:cxn>
                <a:cxn ang="0">
                  <a:pos x="T8" y="T9"/>
                </a:cxn>
              </a:cxnLst>
              <a:rect l="0" t="0" r="r" b="b"/>
              <a:pathLst>
                <a:path w="10" h="47">
                  <a:moveTo>
                    <a:pt x="10" y="0"/>
                  </a:moveTo>
                  <a:cubicBezTo>
                    <a:pt x="8" y="1"/>
                    <a:pt x="6" y="2"/>
                    <a:pt x="4" y="3"/>
                  </a:cubicBezTo>
                  <a:cubicBezTo>
                    <a:pt x="0" y="47"/>
                    <a:pt x="0" y="47"/>
                    <a:pt x="0" y="47"/>
                  </a:cubicBezTo>
                  <a:cubicBezTo>
                    <a:pt x="2" y="46"/>
                    <a:pt x="4" y="45"/>
                    <a:pt x="6" y="44"/>
                  </a:cubicBezTo>
                  <a:lnTo>
                    <a:pt x="10" y="0"/>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5" name="Freeform 1525"/>
            <p:cNvSpPr/>
            <p:nvPr/>
          </p:nvSpPr>
          <p:spPr bwMode="auto">
            <a:xfrm>
              <a:off x="6932" y="3140"/>
              <a:ext cx="177" cy="202"/>
            </a:xfrm>
            <a:custGeom>
              <a:avLst/>
              <a:gdLst>
                <a:gd name="T0" fmla="*/ 36 w 73"/>
                <a:gd name="T1" fmla="*/ 35 h 83"/>
                <a:gd name="T2" fmla="*/ 56 w 73"/>
                <a:gd name="T3" fmla="*/ 52 h 83"/>
                <a:gd name="T4" fmla="*/ 51 w 73"/>
                <a:gd name="T5" fmla="*/ 51 h 83"/>
                <a:gd name="T6" fmla="*/ 36 w 73"/>
                <a:gd name="T7" fmla="*/ 42 h 83"/>
                <a:gd name="T8" fmla="*/ 37 w 73"/>
                <a:gd name="T9" fmla="*/ 72 h 83"/>
                <a:gd name="T10" fmla="*/ 71 w 73"/>
                <a:gd name="T11" fmla="*/ 57 h 83"/>
                <a:gd name="T12" fmla="*/ 55 w 73"/>
                <a:gd name="T13" fmla="*/ 16 h 83"/>
                <a:gd name="T14" fmla="*/ 0 w 73"/>
                <a:gd name="T15" fmla="*/ 44 h 83"/>
                <a:gd name="T16" fmla="*/ 16 w 73"/>
                <a:gd name="T17" fmla="*/ 59 h 83"/>
                <a:gd name="T18" fmla="*/ 16 w 73"/>
                <a:gd name="T19" fmla="*/ 60 h 83"/>
                <a:gd name="T20" fmla="*/ 24 w 73"/>
                <a:gd name="T21" fmla="*/ 60 h 83"/>
                <a:gd name="T22" fmla="*/ 36 w 73"/>
                <a:gd name="T23" fmla="*/ 3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3" h="83">
                  <a:moveTo>
                    <a:pt x="36" y="35"/>
                  </a:moveTo>
                  <a:cubicBezTo>
                    <a:pt x="51" y="26"/>
                    <a:pt x="61" y="41"/>
                    <a:pt x="56" y="52"/>
                  </a:cubicBezTo>
                  <a:cubicBezTo>
                    <a:pt x="53" y="56"/>
                    <a:pt x="51" y="55"/>
                    <a:pt x="51" y="51"/>
                  </a:cubicBezTo>
                  <a:cubicBezTo>
                    <a:pt x="53" y="45"/>
                    <a:pt x="44" y="35"/>
                    <a:pt x="36" y="42"/>
                  </a:cubicBezTo>
                  <a:cubicBezTo>
                    <a:pt x="31" y="47"/>
                    <a:pt x="28" y="64"/>
                    <a:pt x="37" y="72"/>
                  </a:cubicBezTo>
                  <a:cubicBezTo>
                    <a:pt x="48" y="83"/>
                    <a:pt x="69" y="74"/>
                    <a:pt x="71" y="57"/>
                  </a:cubicBezTo>
                  <a:cubicBezTo>
                    <a:pt x="73" y="42"/>
                    <a:pt x="67" y="24"/>
                    <a:pt x="55" y="16"/>
                  </a:cubicBezTo>
                  <a:cubicBezTo>
                    <a:pt x="34" y="0"/>
                    <a:pt x="1" y="13"/>
                    <a:pt x="0" y="44"/>
                  </a:cubicBezTo>
                  <a:cubicBezTo>
                    <a:pt x="16" y="59"/>
                    <a:pt x="16" y="59"/>
                    <a:pt x="16" y="59"/>
                  </a:cubicBezTo>
                  <a:cubicBezTo>
                    <a:pt x="16" y="60"/>
                    <a:pt x="16" y="60"/>
                    <a:pt x="16" y="60"/>
                  </a:cubicBezTo>
                  <a:cubicBezTo>
                    <a:pt x="24" y="60"/>
                    <a:pt x="24" y="60"/>
                    <a:pt x="24" y="60"/>
                  </a:cubicBezTo>
                  <a:cubicBezTo>
                    <a:pt x="23" y="50"/>
                    <a:pt x="27" y="40"/>
                    <a:pt x="36" y="35"/>
                  </a:cubicBezTo>
                  <a:close/>
                </a:path>
              </a:pathLst>
            </a:custGeom>
            <a:solidFill>
              <a:srgbClr val="A076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6" name="Freeform 1526"/>
            <p:cNvSpPr/>
            <p:nvPr/>
          </p:nvSpPr>
          <p:spPr bwMode="auto">
            <a:xfrm>
              <a:off x="6142" y="2060"/>
              <a:ext cx="156" cy="265"/>
            </a:xfrm>
            <a:custGeom>
              <a:avLst/>
              <a:gdLst>
                <a:gd name="T0" fmla="*/ 0 w 64"/>
                <a:gd name="T1" fmla="*/ 11 h 109"/>
                <a:gd name="T2" fmla="*/ 43 w 64"/>
                <a:gd name="T3" fmla="*/ 109 h 109"/>
                <a:gd name="T4" fmla="*/ 64 w 64"/>
                <a:gd name="T5" fmla="*/ 76 h 109"/>
                <a:gd name="T6" fmla="*/ 24 w 64"/>
                <a:gd name="T7" fmla="*/ 0 h 109"/>
                <a:gd name="T8" fmla="*/ 0 w 64"/>
                <a:gd name="T9" fmla="*/ 11 h 109"/>
              </a:gdLst>
              <a:ahLst/>
              <a:cxnLst>
                <a:cxn ang="0">
                  <a:pos x="T0" y="T1"/>
                </a:cxn>
                <a:cxn ang="0">
                  <a:pos x="T2" y="T3"/>
                </a:cxn>
                <a:cxn ang="0">
                  <a:pos x="T4" y="T5"/>
                </a:cxn>
                <a:cxn ang="0">
                  <a:pos x="T6" y="T7"/>
                </a:cxn>
                <a:cxn ang="0">
                  <a:pos x="T8" y="T9"/>
                </a:cxn>
              </a:cxnLst>
              <a:rect l="0" t="0" r="r" b="b"/>
              <a:pathLst>
                <a:path w="64" h="109">
                  <a:moveTo>
                    <a:pt x="0" y="11"/>
                  </a:moveTo>
                  <a:cubicBezTo>
                    <a:pt x="25" y="39"/>
                    <a:pt x="35" y="72"/>
                    <a:pt x="43" y="109"/>
                  </a:cubicBezTo>
                  <a:cubicBezTo>
                    <a:pt x="48" y="95"/>
                    <a:pt x="55" y="84"/>
                    <a:pt x="64" y="76"/>
                  </a:cubicBezTo>
                  <a:cubicBezTo>
                    <a:pt x="59" y="49"/>
                    <a:pt x="44" y="22"/>
                    <a:pt x="24" y="0"/>
                  </a:cubicBezTo>
                  <a:cubicBezTo>
                    <a:pt x="17" y="4"/>
                    <a:pt x="9" y="8"/>
                    <a:pt x="0" y="11"/>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7" name="Freeform 1527"/>
            <p:cNvSpPr/>
            <p:nvPr/>
          </p:nvSpPr>
          <p:spPr bwMode="auto">
            <a:xfrm>
              <a:off x="6728" y="2826"/>
              <a:ext cx="221" cy="139"/>
            </a:xfrm>
            <a:custGeom>
              <a:avLst/>
              <a:gdLst>
                <a:gd name="T0" fmla="*/ 9 w 91"/>
                <a:gd name="T1" fmla="*/ 0 h 57"/>
                <a:gd name="T2" fmla="*/ 0 w 91"/>
                <a:gd name="T3" fmla="*/ 8 h 57"/>
                <a:gd name="T4" fmla="*/ 16 w 91"/>
                <a:gd name="T5" fmla="*/ 41 h 57"/>
                <a:gd name="T6" fmla="*/ 91 w 91"/>
                <a:gd name="T7" fmla="*/ 54 h 57"/>
                <a:gd name="T8" fmla="*/ 9 w 91"/>
                <a:gd name="T9" fmla="*/ 0 h 57"/>
              </a:gdLst>
              <a:ahLst/>
              <a:cxnLst>
                <a:cxn ang="0">
                  <a:pos x="T0" y="T1"/>
                </a:cxn>
                <a:cxn ang="0">
                  <a:pos x="T2" y="T3"/>
                </a:cxn>
                <a:cxn ang="0">
                  <a:pos x="T4" y="T5"/>
                </a:cxn>
                <a:cxn ang="0">
                  <a:pos x="T6" y="T7"/>
                </a:cxn>
                <a:cxn ang="0">
                  <a:pos x="T8" y="T9"/>
                </a:cxn>
              </a:cxnLst>
              <a:rect l="0" t="0" r="r" b="b"/>
              <a:pathLst>
                <a:path w="91" h="57">
                  <a:moveTo>
                    <a:pt x="9" y="0"/>
                  </a:moveTo>
                  <a:cubicBezTo>
                    <a:pt x="6" y="3"/>
                    <a:pt x="3" y="5"/>
                    <a:pt x="0" y="8"/>
                  </a:cubicBezTo>
                  <a:cubicBezTo>
                    <a:pt x="8" y="17"/>
                    <a:pt x="13" y="29"/>
                    <a:pt x="16" y="41"/>
                  </a:cubicBezTo>
                  <a:cubicBezTo>
                    <a:pt x="39" y="57"/>
                    <a:pt x="78" y="56"/>
                    <a:pt x="91" y="54"/>
                  </a:cubicBezTo>
                  <a:cubicBezTo>
                    <a:pt x="72" y="49"/>
                    <a:pt x="34" y="31"/>
                    <a:pt x="9" y="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8" name="Freeform 1528"/>
            <p:cNvSpPr/>
            <p:nvPr/>
          </p:nvSpPr>
          <p:spPr bwMode="auto">
            <a:xfrm>
              <a:off x="5124" y="730"/>
              <a:ext cx="24" cy="114"/>
            </a:xfrm>
            <a:custGeom>
              <a:avLst/>
              <a:gdLst>
                <a:gd name="T0" fmla="*/ 0 w 10"/>
                <a:gd name="T1" fmla="*/ 47 h 47"/>
                <a:gd name="T2" fmla="*/ 6 w 10"/>
                <a:gd name="T3" fmla="*/ 44 h 47"/>
                <a:gd name="T4" fmla="*/ 10 w 10"/>
                <a:gd name="T5" fmla="*/ 0 h 47"/>
                <a:gd name="T6" fmla="*/ 5 w 10"/>
                <a:gd name="T7" fmla="*/ 2 h 47"/>
                <a:gd name="T8" fmla="*/ 0 w 10"/>
                <a:gd name="T9" fmla="*/ 47 h 47"/>
              </a:gdLst>
              <a:ahLst/>
              <a:cxnLst>
                <a:cxn ang="0">
                  <a:pos x="T0" y="T1"/>
                </a:cxn>
                <a:cxn ang="0">
                  <a:pos x="T2" y="T3"/>
                </a:cxn>
                <a:cxn ang="0">
                  <a:pos x="T4" y="T5"/>
                </a:cxn>
                <a:cxn ang="0">
                  <a:pos x="T6" y="T7"/>
                </a:cxn>
                <a:cxn ang="0">
                  <a:pos x="T8" y="T9"/>
                </a:cxn>
              </a:cxnLst>
              <a:rect l="0" t="0" r="r" b="b"/>
              <a:pathLst>
                <a:path w="10" h="47">
                  <a:moveTo>
                    <a:pt x="0" y="47"/>
                  </a:moveTo>
                  <a:cubicBezTo>
                    <a:pt x="2" y="46"/>
                    <a:pt x="4" y="45"/>
                    <a:pt x="6" y="44"/>
                  </a:cubicBezTo>
                  <a:cubicBezTo>
                    <a:pt x="10" y="0"/>
                    <a:pt x="10" y="0"/>
                    <a:pt x="10" y="0"/>
                  </a:cubicBezTo>
                  <a:cubicBezTo>
                    <a:pt x="8" y="0"/>
                    <a:pt x="7" y="1"/>
                    <a:pt x="5" y="2"/>
                  </a:cubicBezTo>
                  <a:lnTo>
                    <a:pt x="0" y="47"/>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9" name="Freeform 1529"/>
            <p:cNvSpPr/>
            <p:nvPr/>
          </p:nvSpPr>
          <p:spPr bwMode="auto">
            <a:xfrm>
              <a:off x="6074" y="1982"/>
              <a:ext cx="70" cy="44"/>
            </a:xfrm>
            <a:custGeom>
              <a:avLst/>
              <a:gdLst>
                <a:gd name="T0" fmla="*/ 0 w 29"/>
                <a:gd name="T1" fmla="*/ 17 h 18"/>
                <a:gd name="T2" fmla="*/ 29 w 29"/>
                <a:gd name="T3" fmla="*/ 12 h 18"/>
                <a:gd name="T4" fmla="*/ 8 w 29"/>
                <a:gd name="T5" fmla="*/ 0 h 18"/>
                <a:gd name="T6" fmla="*/ 0 w 29"/>
                <a:gd name="T7" fmla="*/ 17 h 18"/>
              </a:gdLst>
              <a:ahLst/>
              <a:cxnLst>
                <a:cxn ang="0">
                  <a:pos x="T0" y="T1"/>
                </a:cxn>
                <a:cxn ang="0">
                  <a:pos x="T2" y="T3"/>
                </a:cxn>
                <a:cxn ang="0">
                  <a:pos x="T4" y="T5"/>
                </a:cxn>
                <a:cxn ang="0">
                  <a:pos x="T6" y="T7"/>
                </a:cxn>
              </a:cxnLst>
              <a:rect l="0" t="0" r="r" b="b"/>
              <a:pathLst>
                <a:path w="29" h="18">
                  <a:moveTo>
                    <a:pt x="0" y="17"/>
                  </a:moveTo>
                  <a:cubicBezTo>
                    <a:pt x="10" y="18"/>
                    <a:pt x="20" y="16"/>
                    <a:pt x="29" y="12"/>
                  </a:cubicBezTo>
                  <a:cubicBezTo>
                    <a:pt x="22" y="7"/>
                    <a:pt x="15" y="3"/>
                    <a:pt x="8" y="0"/>
                  </a:cubicBezTo>
                  <a:cubicBezTo>
                    <a:pt x="6" y="5"/>
                    <a:pt x="3" y="11"/>
                    <a:pt x="0" y="17"/>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0" name="Freeform 1530"/>
            <p:cNvSpPr/>
            <p:nvPr/>
          </p:nvSpPr>
          <p:spPr bwMode="auto">
            <a:xfrm>
              <a:off x="5104" y="737"/>
              <a:ext cx="24" cy="117"/>
            </a:xfrm>
            <a:custGeom>
              <a:avLst/>
              <a:gdLst>
                <a:gd name="T0" fmla="*/ 10 w 10"/>
                <a:gd name="T1" fmla="*/ 0 h 48"/>
                <a:gd name="T2" fmla="*/ 5 w 10"/>
                <a:gd name="T3" fmla="*/ 2 h 48"/>
                <a:gd name="T4" fmla="*/ 0 w 10"/>
                <a:gd name="T5" fmla="*/ 48 h 48"/>
                <a:gd name="T6" fmla="*/ 6 w 10"/>
                <a:gd name="T7" fmla="*/ 45 h 48"/>
                <a:gd name="T8" fmla="*/ 10 w 10"/>
                <a:gd name="T9" fmla="*/ 0 h 48"/>
              </a:gdLst>
              <a:ahLst/>
              <a:cxnLst>
                <a:cxn ang="0">
                  <a:pos x="T0" y="T1"/>
                </a:cxn>
                <a:cxn ang="0">
                  <a:pos x="T2" y="T3"/>
                </a:cxn>
                <a:cxn ang="0">
                  <a:pos x="T4" y="T5"/>
                </a:cxn>
                <a:cxn ang="0">
                  <a:pos x="T6" y="T7"/>
                </a:cxn>
                <a:cxn ang="0">
                  <a:pos x="T8" y="T9"/>
                </a:cxn>
              </a:cxnLst>
              <a:rect l="0" t="0" r="r" b="b"/>
              <a:pathLst>
                <a:path w="10" h="48">
                  <a:moveTo>
                    <a:pt x="10" y="0"/>
                  </a:moveTo>
                  <a:cubicBezTo>
                    <a:pt x="8" y="1"/>
                    <a:pt x="6" y="1"/>
                    <a:pt x="5" y="2"/>
                  </a:cubicBezTo>
                  <a:cubicBezTo>
                    <a:pt x="0" y="48"/>
                    <a:pt x="0" y="48"/>
                    <a:pt x="0" y="48"/>
                  </a:cubicBezTo>
                  <a:cubicBezTo>
                    <a:pt x="2" y="47"/>
                    <a:pt x="4" y="46"/>
                    <a:pt x="6" y="45"/>
                  </a:cubicBezTo>
                  <a:lnTo>
                    <a:pt x="10" y="0"/>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1" name="Freeform 1531"/>
            <p:cNvSpPr/>
            <p:nvPr/>
          </p:nvSpPr>
          <p:spPr bwMode="auto">
            <a:xfrm>
              <a:off x="5841" y="1676"/>
              <a:ext cx="311" cy="343"/>
            </a:xfrm>
            <a:custGeom>
              <a:avLst/>
              <a:gdLst>
                <a:gd name="T0" fmla="*/ 0 w 128"/>
                <a:gd name="T1" fmla="*/ 3 h 141"/>
                <a:gd name="T2" fmla="*/ 5 w 128"/>
                <a:gd name="T3" fmla="*/ 27 h 141"/>
                <a:gd name="T4" fmla="*/ 64 w 128"/>
                <a:gd name="T5" fmla="*/ 132 h 141"/>
                <a:gd name="T6" fmla="*/ 90 w 128"/>
                <a:gd name="T7" fmla="*/ 141 h 141"/>
                <a:gd name="T8" fmla="*/ 0 w 128"/>
                <a:gd name="T9" fmla="*/ 3 h 141"/>
              </a:gdLst>
              <a:ahLst/>
              <a:cxnLst>
                <a:cxn ang="0">
                  <a:pos x="T0" y="T1"/>
                </a:cxn>
                <a:cxn ang="0">
                  <a:pos x="T2" y="T3"/>
                </a:cxn>
                <a:cxn ang="0">
                  <a:pos x="T4" y="T5"/>
                </a:cxn>
                <a:cxn ang="0">
                  <a:pos x="T6" y="T7"/>
                </a:cxn>
                <a:cxn ang="0">
                  <a:pos x="T8" y="T9"/>
                </a:cxn>
              </a:cxnLst>
              <a:rect l="0" t="0" r="r" b="b"/>
              <a:pathLst>
                <a:path w="128" h="141">
                  <a:moveTo>
                    <a:pt x="0" y="3"/>
                  </a:moveTo>
                  <a:cubicBezTo>
                    <a:pt x="2" y="11"/>
                    <a:pt x="4" y="19"/>
                    <a:pt x="5" y="27"/>
                  </a:cubicBezTo>
                  <a:cubicBezTo>
                    <a:pt x="56" y="36"/>
                    <a:pt x="83" y="87"/>
                    <a:pt x="64" y="132"/>
                  </a:cubicBezTo>
                  <a:cubicBezTo>
                    <a:pt x="73" y="133"/>
                    <a:pt x="82" y="136"/>
                    <a:pt x="90" y="141"/>
                  </a:cubicBezTo>
                  <a:cubicBezTo>
                    <a:pt x="128" y="76"/>
                    <a:pt x="86" y="0"/>
                    <a:pt x="0" y="3"/>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2" name="Freeform 1532"/>
            <p:cNvSpPr/>
            <p:nvPr/>
          </p:nvSpPr>
          <p:spPr bwMode="auto">
            <a:xfrm>
              <a:off x="5313" y="1009"/>
              <a:ext cx="90" cy="98"/>
            </a:xfrm>
            <a:custGeom>
              <a:avLst/>
              <a:gdLst>
                <a:gd name="T0" fmla="*/ 37 w 37"/>
                <a:gd name="T1" fmla="*/ 5 h 40"/>
                <a:gd name="T2" fmla="*/ 4 w 37"/>
                <a:gd name="T3" fmla="*/ 1 h 40"/>
                <a:gd name="T4" fmla="*/ 0 w 37"/>
                <a:gd name="T5" fmla="*/ 28 h 40"/>
                <a:gd name="T6" fmla="*/ 29 w 37"/>
                <a:gd name="T7" fmla="*/ 40 h 40"/>
                <a:gd name="T8" fmla="*/ 37 w 37"/>
                <a:gd name="T9" fmla="*/ 5 h 40"/>
              </a:gdLst>
              <a:ahLst/>
              <a:cxnLst>
                <a:cxn ang="0">
                  <a:pos x="T0" y="T1"/>
                </a:cxn>
                <a:cxn ang="0">
                  <a:pos x="T2" y="T3"/>
                </a:cxn>
                <a:cxn ang="0">
                  <a:pos x="T4" y="T5"/>
                </a:cxn>
                <a:cxn ang="0">
                  <a:pos x="T6" y="T7"/>
                </a:cxn>
                <a:cxn ang="0">
                  <a:pos x="T8" y="T9"/>
                </a:cxn>
              </a:cxnLst>
              <a:rect l="0" t="0" r="r" b="b"/>
              <a:pathLst>
                <a:path w="37" h="40">
                  <a:moveTo>
                    <a:pt x="37" y="5"/>
                  </a:moveTo>
                  <a:cubicBezTo>
                    <a:pt x="27" y="1"/>
                    <a:pt x="16" y="0"/>
                    <a:pt x="4" y="1"/>
                  </a:cubicBezTo>
                  <a:cubicBezTo>
                    <a:pt x="2" y="10"/>
                    <a:pt x="1" y="19"/>
                    <a:pt x="0" y="28"/>
                  </a:cubicBezTo>
                  <a:cubicBezTo>
                    <a:pt x="9" y="32"/>
                    <a:pt x="20" y="37"/>
                    <a:pt x="29" y="40"/>
                  </a:cubicBezTo>
                  <a:cubicBezTo>
                    <a:pt x="32" y="28"/>
                    <a:pt x="35" y="17"/>
                    <a:pt x="37" y="5"/>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3" name="Freeform 1533"/>
            <p:cNvSpPr>
              <a:spLocks noEditPoints="1"/>
            </p:cNvSpPr>
            <p:nvPr/>
          </p:nvSpPr>
          <p:spPr bwMode="auto">
            <a:xfrm>
              <a:off x="4475" y="195"/>
              <a:ext cx="515" cy="841"/>
            </a:xfrm>
            <a:custGeom>
              <a:avLst/>
              <a:gdLst>
                <a:gd name="T0" fmla="*/ 98 w 212"/>
                <a:gd name="T1" fmla="*/ 48 h 346"/>
                <a:gd name="T2" fmla="*/ 74 w 212"/>
                <a:gd name="T3" fmla="*/ 61 h 346"/>
                <a:gd name="T4" fmla="*/ 56 w 212"/>
                <a:gd name="T5" fmla="*/ 32 h 346"/>
                <a:gd name="T6" fmla="*/ 0 w 212"/>
                <a:gd name="T7" fmla="*/ 84 h 346"/>
                <a:gd name="T8" fmla="*/ 5 w 212"/>
                <a:gd name="T9" fmla="*/ 94 h 346"/>
                <a:gd name="T10" fmla="*/ 105 w 212"/>
                <a:gd name="T11" fmla="*/ 232 h 346"/>
                <a:gd name="T12" fmla="*/ 140 w 212"/>
                <a:gd name="T13" fmla="*/ 322 h 346"/>
                <a:gd name="T14" fmla="*/ 169 w 212"/>
                <a:gd name="T15" fmla="*/ 346 h 346"/>
                <a:gd name="T16" fmla="*/ 175 w 212"/>
                <a:gd name="T17" fmla="*/ 338 h 346"/>
                <a:gd name="T18" fmla="*/ 147 w 212"/>
                <a:gd name="T19" fmla="*/ 309 h 346"/>
                <a:gd name="T20" fmla="*/ 205 w 212"/>
                <a:gd name="T21" fmla="*/ 295 h 346"/>
                <a:gd name="T22" fmla="*/ 203 w 212"/>
                <a:gd name="T23" fmla="*/ 307 h 346"/>
                <a:gd name="T24" fmla="*/ 212 w 212"/>
                <a:gd name="T25" fmla="*/ 300 h 346"/>
                <a:gd name="T26" fmla="*/ 122 w 212"/>
                <a:gd name="T27" fmla="*/ 55 h 346"/>
                <a:gd name="T28" fmla="*/ 89 w 212"/>
                <a:gd name="T29" fmla="*/ 0 h 346"/>
                <a:gd name="T30" fmla="*/ 75 w 212"/>
                <a:gd name="T31" fmla="*/ 14 h 346"/>
                <a:gd name="T32" fmla="*/ 98 w 212"/>
                <a:gd name="T33" fmla="*/ 48 h 346"/>
                <a:gd name="T34" fmla="*/ 188 w 212"/>
                <a:gd name="T35" fmla="*/ 289 h 346"/>
                <a:gd name="T36" fmla="*/ 162 w 212"/>
                <a:gd name="T37" fmla="*/ 294 h 346"/>
                <a:gd name="T38" fmla="*/ 145 w 212"/>
                <a:gd name="T39" fmla="*/ 240 h 346"/>
                <a:gd name="T40" fmla="*/ 173 w 212"/>
                <a:gd name="T41" fmla="*/ 234 h 346"/>
                <a:gd name="T42" fmla="*/ 188 w 212"/>
                <a:gd name="T43" fmla="*/ 289 h 346"/>
                <a:gd name="T44" fmla="*/ 164 w 212"/>
                <a:gd name="T45" fmla="*/ 207 h 346"/>
                <a:gd name="T46" fmla="*/ 138 w 212"/>
                <a:gd name="T47" fmla="*/ 214 h 346"/>
                <a:gd name="T48" fmla="*/ 120 w 212"/>
                <a:gd name="T49" fmla="*/ 159 h 346"/>
                <a:gd name="T50" fmla="*/ 143 w 212"/>
                <a:gd name="T51" fmla="*/ 150 h 346"/>
                <a:gd name="T52" fmla="*/ 164 w 212"/>
                <a:gd name="T53" fmla="*/ 207 h 346"/>
                <a:gd name="T54" fmla="*/ 135 w 212"/>
                <a:gd name="T55" fmla="*/ 127 h 346"/>
                <a:gd name="T56" fmla="*/ 111 w 212"/>
                <a:gd name="T57" fmla="*/ 135 h 346"/>
                <a:gd name="T58" fmla="*/ 88 w 212"/>
                <a:gd name="T59" fmla="*/ 86 h 346"/>
                <a:gd name="T60" fmla="*/ 111 w 212"/>
                <a:gd name="T61" fmla="*/ 74 h 346"/>
                <a:gd name="T62" fmla="*/ 135 w 212"/>
                <a:gd name="T63" fmla="*/ 127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2" h="346">
                  <a:moveTo>
                    <a:pt x="98" y="48"/>
                  </a:moveTo>
                  <a:cubicBezTo>
                    <a:pt x="94" y="51"/>
                    <a:pt x="79" y="59"/>
                    <a:pt x="74" y="61"/>
                  </a:cubicBezTo>
                  <a:cubicBezTo>
                    <a:pt x="69" y="52"/>
                    <a:pt x="62" y="42"/>
                    <a:pt x="56" y="32"/>
                  </a:cubicBezTo>
                  <a:cubicBezTo>
                    <a:pt x="0" y="84"/>
                    <a:pt x="0" y="84"/>
                    <a:pt x="0" y="84"/>
                  </a:cubicBezTo>
                  <a:cubicBezTo>
                    <a:pt x="2" y="87"/>
                    <a:pt x="4" y="91"/>
                    <a:pt x="5" y="94"/>
                  </a:cubicBezTo>
                  <a:cubicBezTo>
                    <a:pt x="73" y="86"/>
                    <a:pt x="125" y="167"/>
                    <a:pt x="105" y="232"/>
                  </a:cubicBezTo>
                  <a:cubicBezTo>
                    <a:pt x="128" y="249"/>
                    <a:pt x="143" y="281"/>
                    <a:pt x="140" y="322"/>
                  </a:cubicBezTo>
                  <a:cubicBezTo>
                    <a:pt x="151" y="329"/>
                    <a:pt x="161" y="337"/>
                    <a:pt x="169" y="346"/>
                  </a:cubicBezTo>
                  <a:cubicBezTo>
                    <a:pt x="171" y="344"/>
                    <a:pt x="173" y="341"/>
                    <a:pt x="175" y="338"/>
                  </a:cubicBezTo>
                  <a:cubicBezTo>
                    <a:pt x="147" y="309"/>
                    <a:pt x="147" y="309"/>
                    <a:pt x="147" y="309"/>
                  </a:cubicBezTo>
                  <a:cubicBezTo>
                    <a:pt x="205" y="295"/>
                    <a:pt x="205" y="295"/>
                    <a:pt x="205" y="295"/>
                  </a:cubicBezTo>
                  <a:cubicBezTo>
                    <a:pt x="203" y="307"/>
                    <a:pt x="203" y="307"/>
                    <a:pt x="203" y="307"/>
                  </a:cubicBezTo>
                  <a:cubicBezTo>
                    <a:pt x="206" y="305"/>
                    <a:pt x="209" y="303"/>
                    <a:pt x="212" y="300"/>
                  </a:cubicBezTo>
                  <a:cubicBezTo>
                    <a:pt x="185" y="217"/>
                    <a:pt x="157" y="124"/>
                    <a:pt x="122" y="55"/>
                  </a:cubicBezTo>
                  <a:cubicBezTo>
                    <a:pt x="112" y="36"/>
                    <a:pt x="102" y="17"/>
                    <a:pt x="89" y="0"/>
                  </a:cubicBezTo>
                  <a:cubicBezTo>
                    <a:pt x="75" y="14"/>
                    <a:pt x="75" y="14"/>
                    <a:pt x="75" y="14"/>
                  </a:cubicBezTo>
                  <a:cubicBezTo>
                    <a:pt x="85" y="26"/>
                    <a:pt x="94" y="40"/>
                    <a:pt x="98" y="48"/>
                  </a:cubicBezTo>
                  <a:close/>
                  <a:moveTo>
                    <a:pt x="188" y="289"/>
                  </a:moveTo>
                  <a:cubicBezTo>
                    <a:pt x="183" y="291"/>
                    <a:pt x="167" y="293"/>
                    <a:pt x="162" y="294"/>
                  </a:cubicBezTo>
                  <a:cubicBezTo>
                    <a:pt x="157" y="281"/>
                    <a:pt x="151" y="256"/>
                    <a:pt x="145" y="240"/>
                  </a:cubicBezTo>
                  <a:cubicBezTo>
                    <a:pt x="173" y="234"/>
                    <a:pt x="173" y="234"/>
                    <a:pt x="173" y="234"/>
                  </a:cubicBezTo>
                  <a:cubicBezTo>
                    <a:pt x="179" y="248"/>
                    <a:pt x="185" y="273"/>
                    <a:pt x="188" y="289"/>
                  </a:cubicBezTo>
                  <a:close/>
                  <a:moveTo>
                    <a:pt x="164" y="207"/>
                  </a:moveTo>
                  <a:cubicBezTo>
                    <a:pt x="159" y="209"/>
                    <a:pt x="144" y="213"/>
                    <a:pt x="138" y="214"/>
                  </a:cubicBezTo>
                  <a:cubicBezTo>
                    <a:pt x="134" y="201"/>
                    <a:pt x="126" y="175"/>
                    <a:pt x="120" y="159"/>
                  </a:cubicBezTo>
                  <a:cubicBezTo>
                    <a:pt x="143" y="150"/>
                    <a:pt x="143" y="150"/>
                    <a:pt x="143" y="150"/>
                  </a:cubicBezTo>
                  <a:cubicBezTo>
                    <a:pt x="150" y="164"/>
                    <a:pt x="160" y="192"/>
                    <a:pt x="164" y="207"/>
                  </a:cubicBezTo>
                  <a:close/>
                  <a:moveTo>
                    <a:pt x="135" y="127"/>
                  </a:moveTo>
                  <a:cubicBezTo>
                    <a:pt x="130" y="129"/>
                    <a:pt x="116" y="134"/>
                    <a:pt x="111" y="135"/>
                  </a:cubicBezTo>
                  <a:cubicBezTo>
                    <a:pt x="106" y="123"/>
                    <a:pt x="95" y="102"/>
                    <a:pt x="88" y="86"/>
                  </a:cubicBezTo>
                  <a:cubicBezTo>
                    <a:pt x="111" y="74"/>
                    <a:pt x="111" y="74"/>
                    <a:pt x="111" y="74"/>
                  </a:cubicBezTo>
                  <a:cubicBezTo>
                    <a:pt x="119" y="87"/>
                    <a:pt x="133" y="117"/>
                    <a:pt x="135" y="127"/>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4" name="Freeform 1534"/>
            <p:cNvSpPr/>
            <p:nvPr/>
          </p:nvSpPr>
          <p:spPr bwMode="auto">
            <a:xfrm>
              <a:off x="4436" y="53"/>
              <a:ext cx="248" cy="336"/>
            </a:xfrm>
            <a:custGeom>
              <a:avLst/>
              <a:gdLst>
                <a:gd name="T0" fmla="*/ 14 w 102"/>
                <a:gd name="T1" fmla="*/ 138 h 138"/>
                <a:gd name="T2" fmla="*/ 68 w 102"/>
                <a:gd name="T3" fmla="*/ 86 h 138"/>
                <a:gd name="T4" fmla="*/ 57 w 102"/>
                <a:gd name="T5" fmla="*/ 72 h 138"/>
                <a:gd name="T6" fmla="*/ 75 w 102"/>
                <a:gd name="T7" fmla="*/ 52 h 138"/>
                <a:gd name="T8" fmla="*/ 88 w 102"/>
                <a:gd name="T9" fmla="*/ 67 h 138"/>
                <a:gd name="T10" fmla="*/ 102 w 102"/>
                <a:gd name="T11" fmla="*/ 54 h 138"/>
                <a:gd name="T12" fmla="*/ 44 w 102"/>
                <a:gd name="T13" fmla="*/ 0 h 138"/>
                <a:gd name="T14" fmla="*/ 37 w 102"/>
                <a:gd name="T15" fmla="*/ 19 h 138"/>
                <a:gd name="T16" fmla="*/ 59 w 102"/>
                <a:gd name="T17" fmla="*/ 41 h 138"/>
                <a:gd name="T18" fmla="*/ 42 w 102"/>
                <a:gd name="T19" fmla="*/ 57 h 138"/>
                <a:gd name="T20" fmla="*/ 28 w 102"/>
                <a:gd name="T21" fmla="*/ 45 h 138"/>
                <a:gd name="T22" fmla="*/ 0 w 102"/>
                <a:gd name="T23" fmla="*/ 126 h 138"/>
                <a:gd name="T24" fmla="*/ 14 w 102"/>
                <a:gd name="T25"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 h="138">
                  <a:moveTo>
                    <a:pt x="14" y="138"/>
                  </a:moveTo>
                  <a:cubicBezTo>
                    <a:pt x="68" y="86"/>
                    <a:pt x="68" y="86"/>
                    <a:pt x="68" y="86"/>
                  </a:cubicBezTo>
                  <a:cubicBezTo>
                    <a:pt x="64" y="81"/>
                    <a:pt x="61" y="76"/>
                    <a:pt x="57" y="72"/>
                  </a:cubicBezTo>
                  <a:cubicBezTo>
                    <a:pt x="75" y="52"/>
                    <a:pt x="75" y="52"/>
                    <a:pt x="75" y="52"/>
                  </a:cubicBezTo>
                  <a:cubicBezTo>
                    <a:pt x="79" y="56"/>
                    <a:pt x="83" y="62"/>
                    <a:pt x="88" y="67"/>
                  </a:cubicBezTo>
                  <a:cubicBezTo>
                    <a:pt x="102" y="54"/>
                    <a:pt x="102" y="54"/>
                    <a:pt x="102" y="54"/>
                  </a:cubicBezTo>
                  <a:cubicBezTo>
                    <a:pt x="85" y="33"/>
                    <a:pt x="66" y="15"/>
                    <a:pt x="44" y="0"/>
                  </a:cubicBezTo>
                  <a:cubicBezTo>
                    <a:pt x="37" y="19"/>
                    <a:pt x="37" y="19"/>
                    <a:pt x="37" y="19"/>
                  </a:cubicBezTo>
                  <a:cubicBezTo>
                    <a:pt x="47" y="28"/>
                    <a:pt x="55" y="36"/>
                    <a:pt x="59" y="41"/>
                  </a:cubicBezTo>
                  <a:cubicBezTo>
                    <a:pt x="55" y="44"/>
                    <a:pt x="46" y="53"/>
                    <a:pt x="42" y="57"/>
                  </a:cubicBezTo>
                  <a:cubicBezTo>
                    <a:pt x="38" y="54"/>
                    <a:pt x="34" y="49"/>
                    <a:pt x="28" y="45"/>
                  </a:cubicBezTo>
                  <a:cubicBezTo>
                    <a:pt x="0" y="126"/>
                    <a:pt x="0" y="126"/>
                    <a:pt x="0" y="126"/>
                  </a:cubicBezTo>
                  <a:cubicBezTo>
                    <a:pt x="5" y="129"/>
                    <a:pt x="10" y="133"/>
                    <a:pt x="14" y="138"/>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5" name="Freeform 1535"/>
            <p:cNvSpPr/>
            <p:nvPr/>
          </p:nvSpPr>
          <p:spPr bwMode="auto">
            <a:xfrm>
              <a:off x="6604" y="2629"/>
              <a:ext cx="199" cy="239"/>
            </a:xfrm>
            <a:custGeom>
              <a:avLst/>
              <a:gdLst>
                <a:gd name="T0" fmla="*/ 67 w 82"/>
                <a:gd name="T1" fmla="*/ 0 h 98"/>
                <a:gd name="T2" fmla="*/ 0 w 82"/>
                <a:gd name="T3" fmla="*/ 80 h 98"/>
                <a:gd name="T4" fmla="*/ 18 w 82"/>
                <a:gd name="T5" fmla="*/ 98 h 98"/>
                <a:gd name="T6" fmla="*/ 67 w 82"/>
                <a:gd name="T7" fmla="*/ 0 h 98"/>
              </a:gdLst>
              <a:ahLst/>
              <a:cxnLst>
                <a:cxn ang="0">
                  <a:pos x="T0" y="T1"/>
                </a:cxn>
                <a:cxn ang="0">
                  <a:pos x="T2" y="T3"/>
                </a:cxn>
                <a:cxn ang="0">
                  <a:pos x="T4" y="T5"/>
                </a:cxn>
                <a:cxn ang="0">
                  <a:pos x="T6" y="T7"/>
                </a:cxn>
              </a:cxnLst>
              <a:rect l="0" t="0" r="r" b="b"/>
              <a:pathLst>
                <a:path w="82" h="98">
                  <a:moveTo>
                    <a:pt x="67" y="0"/>
                  </a:moveTo>
                  <a:cubicBezTo>
                    <a:pt x="61" y="36"/>
                    <a:pt x="36" y="66"/>
                    <a:pt x="0" y="80"/>
                  </a:cubicBezTo>
                  <a:cubicBezTo>
                    <a:pt x="7" y="85"/>
                    <a:pt x="13" y="91"/>
                    <a:pt x="18" y="98"/>
                  </a:cubicBezTo>
                  <a:cubicBezTo>
                    <a:pt x="56" y="89"/>
                    <a:pt x="82" y="48"/>
                    <a:pt x="67" y="0"/>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6" name="Freeform 1536"/>
            <p:cNvSpPr/>
            <p:nvPr/>
          </p:nvSpPr>
          <p:spPr bwMode="auto">
            <a:xfrm>
              <a:off x="5080" y="744"/>
              <a:ext cx="29" cy="102"/>
            </a:xfrm>
            <a:custGeom>
              <a:avLst/>
              <a:gdLst>
                <a:gd name="T0" fmla="*/ 0 w 12"/>
                <a:gd name="T1" fmla="*/ 5 h 42"/>
                <a:gd name="T2" fmla="*/ 8 w 12"/>
                <a:gd name="T3" fmla="*/ 42 h 42"/>
                <a:gd name="T4" fmla="*/ 12 w 12"/>
                <a:gd name="T5" fmla="*/ 0 h 42"/>
                <a:gd name="T6" fmla="*/ 0 w 12"/>
                <a:gd name="T7" fmla="*/ 5 h 42"/>
              </a:gdLst>
              <a:ahLst/>
              <a:cxnLst>
                <a:cxn ang="0">
                  <a:pos x="T0" y="T1"/>
                </a:cxn>
                <a:cxn ang="0">
                  <a:pos x="T2" y="T3"/>
                </a:cxn>
                <a:cxn ang="0">
                  <a:pos x="T4" y="T5"/>
                </a:cxn>
                <a:cxn ang="0">
                  <a:pos x="T6" y="T7"/>
                </a:cxn>
              </a:cxnLst>
              <a:rect l="0" t="0" r="r" b="b"/>
              <a:pathLst>
                <a:path w="12" h="42">
                  <a:moveTo>
                    <a:pt x="0" y="5"/>
                  </a:moveTo>
                  <a:cubicBezTo>
                    <a:pt x="3" y="18"/>
                    <a:pt x="5" y="30"/>
                    <a:pt x="8" y="42"/>
                  </a:cubicBezTo>
                  <a:cubicBezTo>
                    <a:pt x="12" y="0"/>
                    <a:pt x="12" y="0"/>
                    <a:pt x="12" y="0"/>
                  </a:cubicBezTo>
                  <a:cubicBezTo>
                    <a:pt x="8" y="2"/>
                    <a:pt x="4" y="3"/>
                    <a:pt x="0" y="5"/>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7" name="Freeform 1537"/>
            <p:cNvSpPr/>
            <p:nvPr/>
          </p:nvSpPr>
          <p:spPr bwMode="auto">
            <a:xfrm>
              <a:off x="6366" y="2437"/>
              <a:ext cx="435" cy="372"/>
            </a:xfrm>
            <a:custGeom>
              <a:avLst/>
              <a:gdLst>
                <a:gd name="T0" fmla="*/ 0 w 179"/>
                <a:gd name="T1" fmla="*/ 116 h 153"/>
                <a:gd name="T2" fmla="*/ 4 w 179"/>
                <a:gd name="T3" fmla="*/ 138 h 153"/>
                <a:gd name="T4" fmla="*/ 91 w 179"/>
                <a:gd name="T5" fmla="*/ 153 h 153"/>
                <a:gd name="T6" fmla="*/ 141 w 179"/>
                <a:gd name="T7" fmla="*/ 0 h 153"/>
                <a:gd name="T8" fmla="*/ 0 w 179"/>
                <a:gd name="T9" fmla="*/ 116 h 153"/>
              </a:gdLst>
              <a:ahLst/>
              <a:cxnLst>
                <a:cxn ang="0">
                  <a:pos x="T0" y="T1"/>
                </a:cxn>
                <a:cxn ang="0">
                  <a:pos x="T2" y="T3"/>
                </a:cxn>
                <a:cxn ang="0">
                  <a:pos x="T4" y="T5"/>
                </a:cxn>
                <a:cxn ang="0">
                  <a:pos x="T6" y="T7"/>
                </a:cxn>
                <a:cxn ang="0">
                  <a:pos x="T8" y="T9"/>
                </a:cxn>
              </a:cxnLst>
              <a:rect l="0" t="0" r="r" b="b"/>
              <a:pathLst>
                <a:path w="179" h="153">
                  <a:moveTo>
                    <a:pt x="0" y="116"/>
                  </a:moveTo>
                  <a:cubicBezTo>
                    <a:pt x="4" y="138"/>
                    <a:pt x="4" y="138"/>
                    <a:pt x="4" y="138"/>
                  </a:cubicBezTo>
                  <a:cubicBezTo>
                    <a:pt x="38" y="131"/>
                    <a:pt x="68" y="138"/>
                    <a:pt x="91" y="153"/>
                  </a:cubicBezTo>
                  <a:cubicBezTo>
                    <a:pt x="151" y="134"/>
                    <a:pt x="179" y="68"/>
                    <a:pt x="141" y="0"/>
                  </a:cubicBezTo>
                  <a:cubicBezTo>
                    <a:pt x="145" y="39"/>
                    <a:pt x="99" y="143"/>
                    <a:pt x="0" y="116"/>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8" name="Freeform 1538"/>
            <p:cNvSpPr/>
            <p:nvPr/>
          </p:nvSpPr>
          <p:spPr bwMode="auto">
            <a:xfrm>
              <a:off x="5291" y="1095"/>
              <a:ext cx="180" cy="131"/>
            </a:xfrm>
            <a:custGeom>
              <a:avLst/>
              <a:gdLst>
                <a:gd name="T0" fmla="*/ 21 w 74"/>
                <a:gd name="T1" fmla="*/ 54 h 54"/>
                <a:gd name="T2" fmla="*/ 27 w 74"/>
                <a:gd name="T3" fmla="*/ 27 h 54"/>
                <a:gd name="T4" fmla="*/ 64 w 74"/>
                <a:gd name="T5" fmla="*/ 43 h 54"/>
                <a:gd name="T6" fmla="*/ 74 w 74"/>
                <a:gd name="T7" fmla="*/ 30 h 54"/>
                <a:gd name="T8" fmla="*/ 8 w 74"/>
                <a:gd name="T9" fmla="*/ 0 h 54"/>
                <a:gd name="T10" fmla="*/ 0 w 74"/>
                <a:gd name="T11" fmla="*/ 44 h 54"/>
                <a:gd name="T12" fmla="*/ 21 w 74"/>
                <a:gd name="T13" fmla="*/ 54 h 54"/>
              </a:gdLst>
              <a:ahLst/>
              <a:cxnLst>
                <a:cxn ang="0">
                  <a:pos x="T0" y="T1"/>
                </a:cxn>
                <a:cxn ang="0">
                  <a:pos x="T2" y="T3"/>
                </a:cxn>
                <a:cxn ang="0">
                  <a:pos x="T4" y="T5"/>
                </a:cxn>
                <a:cxn ang="0">
                  <a:pos x="T6" y="T7"/>
                </a:cxn>
                <a:cxn ang="0">
                  <a:pos x="T8" y="T9"/>
                </a:cxn>
                <a:cxn ang="0">
                  <a:pos x="T10" y="T11"/>
                </a:cxn>
                <a:cxn ang="0">
                  <a:pos x="T12" y="T13"/>
                </a:cxn>
              </a:cxnLst>
              <a:rect l="0" t="0" r="r" b="b"/>
              <a:pathLst>
                <a:path w="74" h="54">
                  <a:moveTo>
                    <a:pt x="21" y="54"/>
                  </a:moveTo>
                  <a:cubicBezTo>
                    <a:pt x="27" y="27"/>
                    <a:pt x="27" y="27"/>
                    <a:pt x="27" y="27"/>
                  </a:cubicBezTo>
                  <a:cubicBezTo>
                    <a:pt x="64" y="43"/>
                    <a:pt x="64" y="43"/>
                    <a:pt x="64" y="43"/>
                  </a:cubicBezTo>
                  <a:cubicBezTo>
                    <a:pt x="68" y="39"/>
                    <a:pt x="72" y="35"/>
                    <a:pt x="74" y="30"/>
                  </a:cubicBezTo>
                  <a:cubicBezTo>
                    <a:pt x="52" y="19"/>
                    <a:pt x="30" y="9"/>
                    <a:pt x="8" y="0"/>
                  </a:cubicBezTo>
                  <a:cubicBezTo>
                    <a:pt x="5" y="15"/>
                    <a:pt x="3" y="29"/>
                    <a:pt x="0" y="44"/>
                  </a:cubicBezTo>
                  <a:cubicBezTo>
                    <a:pt x="7" y="49"/>
                    <a:pt x="14" y="52"/>
                    <a:pt x="21" y="54"/>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9" name="Freeform 1539"/>
            <p:cNvSpPr/>
            <p:nvPr/>
          </p:nvSpPr>
          <p:spPr bwMode="auto">
            <a:xfrm>
              <a:off x="5357" y="1182"/>
              <a:ext cx="78" cy="49"/>
            </a:xfrm>
            <a:custGeom>
              <a:avLst/>
              <a:gdLst>
                <a:gd name="T0" fmla="*/ 0 w 32"/>
                <a:gd name="T1" fmla="*/ 19 h 20"/>
                <a:gd name="T2" fmla="*/ 32 w 32"/>
                <a:gd name="T3" fmla="*/ 12 h 20"/>
                <a:gd name="T4" fmla="*/ 5 w 32"/>
                <a:gd name="T5" fmla="*/ 0 h 20"/>
                <a:gd name="T6" fmla="*/ 0 w 32"/>
                <a:gd name="T7" fmla="*/ 19 h 20"/>
              </a:gdLst>
              <a:ahLst/>
              <a:cxnLst>
                <a:cxn ang="0">
                  <a:pos x="T0" y="T1"/>
                </a:cxn>
                <a:cxn ang="0">
                  <a:pos x="T2" y="T3"/>
                </a:cxn>
                <a:cxn ang="0">
                  <a:pos x="T4" y="T5"/>
                </a:cxn>
                <a:cxn ang="0">
                  <a:pos x="T6" y="T7"/>
                </a:cxn>
              </a:cxnLst>
              <a:rect l="0" t="0" r="r" b="b"/>
              <a:pathLst>
                <a:path w="32" h="20">
                  <a:moveTo>
                    <a:pt x="0" y="19"/>
                  </a:moveTo>
                  <a:cubicBezTo>
                    <a:pt x="12" y="20"/>
                    <a:pt x="23" y="17"/>
                    <a:pt x="32" y="12"/>
                  </a:cubicBezTo>
                  <a:cubicBezTo>
                    <a:pt x="5" y="0"/>
                    <a:pt x="5" y="0"/>
                    <a:pt x="5" y="0"/>
                  </a:cubicBezTo>
                  <a:lnTo>
                    <a:pt x="0" y="19"/>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0" name="Freeform 1540"/>
            <p:cNvSpPr/>
            <p:nvPr/>
          </p:nvSpPr>
          <p:spPr bwMode="auto">
            <a:xfrm>
              <a:off x="5838" y="1761"/>
              <a:ext cx="185" cy="234"/>
            </a:xfrm>
            <a:custGeom>
              <a:avLst/>
              <a:gdLst>
                <a:gd name="T0" fmla="*/ 59 w 76"/>
                <a:gd name="T1" fmla="*/ 96 h 96"/>
                <a:gd name="T2" fmla="*/ 6 w 76"/>
                <a:gd name="T3" fmla="*/ 0 h 96"/>
                <a:gd name="T4" fmla="*/ 0 w 76"/>
                <a:gd name="T5" fmla="*/ 33 h 96"/>
                <a:gd name="T6" fmla="*/ 38 w 76"/>
                <a:gd name="T7" fmla="*/ 95 h 96"/>
                <a:gd name="T8" fmla="*/ 59 w 76"/>
                <a:gd name="T9" fmla="*/ 96 h 96"/>
              </a:gdLst>
              <a:ahLst/>
              <a:cxnLst>
                <a:cxn ang="0">
                  <a:pos x="T0" y="T1"/>
                </a:cxn>
                <a:cxn ang="0">
                  <a:pos x="T2" y="T3"/>
                </a:cxn>
                <a:cxn ang="0">
                  <a:pos x="T4" y="T5"/>
                </a:cxn>
                <a:cxn ang="0">
                  <a:pos x="T6" y="T7"/>
                </a:cxn>
                <a:cxn ang="0">
                  <a:pos x="T8" y="T9"/>
                </a:cxn>
              </a:cxnLst>
              <a:rect l="0" t="0" r="r" b="b"/>
              <a:pathLst>
                <a:path w="76" h="96">
                  <a:moveTo>
                    <a:pt x="59" y="96"/>
                  </a:moveTo>
                  <a:cubicBezTo>
                    <a:pt x="76" y="55"/>
                    <a:pt x="51" y="8"/>
                    <a:pt x="6" y="0"/>
                  </a:cubicBezTo>
                  <a:cubicBezTo>
                    <a:pt x="6" y="11"/>
                    <a:pt x="4" y="22"/>
                    <a:pt x="0" y="33"/>
                  </a:cubicBezTo>
                  <a:cubicBezTo>
                    <a:pt x="28" y="40"/>
                    <a:pt x="44" y="68"/>
                    <a:pt x="38" y="95"/>
                  </a:cubicBezTo>
                  <a:cubicBezTo>
                    <a:pt x="45" y="95"/>
                    <a:pt x="52" y="95"/>
                    <a:pt x="59" y="96"/>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1" name="Freeform 1541"/>
            <p:cNvSpPr/>
            <p:nvPr/>
          </p:nvSpPr>
          <p:spPr bwMode="auto">
            <a:xfrm>
              <a:off x="5534" y="1530"/>
              <a:ext cx="336" cy="331"/>
            </a:xfrm>
            <a:custGeom>
              <a:avLst/>
              <a:gdLst>
                <a:gd name="T0" fmla="*/ 64 w 138"/>
                <a:gd name="T1" fmla="*/ 8 h 136"/>
                <a:gd name="T2" fmla="*/ 0 w 138"/>
                <a:gd name="T3" fmla="*/ 8 h 136"/>
                <a:gd name="T4" fmla="*/ 20 w 138"/>
                <a:gd name="T5" fmla="*/ 35 h 136"/>
                <a:gd name="T6" fmla="*/ 97 w 138"/>
                <a:gd name="T7" fmla="*/ 121 h 136"/>
                <a:gd name="T8" fmla="*/ 113 w 138"/>
                <a:gd name="T9" fmla="*/ 136 h 136"/>
                <a:gd name="T10" fmla="*/ 64 w 138"/>
                <a:gd name="T11" fmla="*/ 8 h 136"/>
              </a:gdLst>
              <a:ahLst/>
              <a:cxnLst>
                <a:cxn ang="0">
                  <a:pos x="T0" y="T1"/>
                </a:cxn>
                <a:cxn ang="0">
                  <a:pos x="T2" y="T3"/>
                </a:cxn>
                <a:cxn ang="0">
                  <a:pos x="T4" y="T5"/>
                </a:cxn>
                <a:cxn ang="0">
                  <a:pos x="T6" y="T7"/>
                </a:cxn>
                <a:cxn ang="0">
                  <a:pos x="T8" y="T9"/>
                </a:cxn>
                <a:cxn ang="0">
                  <a:pos x="T10" y="T11"/>
                </a:cxn>
              </a:cxnLst>
              <a:rect l="0" t="0" r="r" b="b"/>
              <a:pathLst>
                <a:path w="138" h="136">
                  <a:moveTo>
                    <a:pt x="64" y="8"/>
                  </a:moveTo>
                  <a:cubicBezTo>
                    <a:pt x="42" y="0"/>
                    <a:pt x="20" y="1"/>
                    <a:pt x="0" y="8"/>
                  </a:cubicBezTo>
                  <a:cubicBezTo>
                    <a:pt x="8" y="16"/>
                    <a:pt x="15" y="25"/>
                    <a:pt x="20" y="35"/>
                  </a:cubicBezTo>
                  <a:cubicBezTo>
                    <a:pt x="68" y="25"/>
                    <a:pt x="114" y="73"/>
                    <a:pt x="97" y="121"/>
                  </a:cubicBezTo>
                  <a:cubicBezTo>
                    <a:pt x="103" y="126"/>
                    <a:pt x="108" y="131"/>
                    <a:pt x="113" y="136"/>
                  </a:cubicBezTo>
                  <a:cubicBezTo>
                    <a:pt x="138" y="90"/>
                    <a:pt x="116" y="28"/>
                    <a:pt x="64" y="8"/>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2" name="Freeform 1542"/>
            <p:cNvSpPr/>
            <p:nvPr/>
          </p:nvSpPr>
          <p:spPr bwMode="auto">
            <a:xfrm>
              <a:off x="4336" y="0"/>
              <a:ext cx="195" cy="353"/>
            </a:xfrm>
            <a:custGeom>
              <a:avLst/>
              <a:gdLst>
                <a:gd name="T0" fmla="*/ 28 w 80"/>
                <a:gd name="T1" fmla="*/ 12 h 145"/>
                <a:gd name="T2" fmla="*/ 24 w 80"/>
                <a:gd name="T3" fmla="*/ 38 h 145"/>
                <a:gd name="T4" fmla="*/ 3 w 80"/>
                <a:gd name="T5" fmla="*/ 31 h 145"/>
                <a:gd name="T6" fmla="*/ 12 w 80"/>
                <a:gd name="T7" fmla="*/ 139 h 145"/>
                <a:gd name="T8" fmla="*/ 37 w 80"/>
                <a:gd name="T9" fmla="*/ 145 h 145"/>
                <a:gd name="T10" fmla="*/ 65 w 80"/>
                <a:gd name="T11" fmla="*/ 63 h 145"/>
                <a:gd name="T12" fmla="*/ 40 w 80"/>
                <a:gd name="T13" fmla="*/ 47 h 145"/>
                <a:gd name="T14" fmla="*/ 48 w 80"/>
                <a:gd name="T15" fmla="*/ 23 h 145"/>
                <a:gd name="T16" fmla="*/ 73 w 80"/>
                <a:gd name="T17" fmla="*/ 38 h 145"/>
                <a:gd name="T18" fmla="*/ 80 w 80"/>
                <a:gd name="T19" fmla="*/ 19 h 145"/>
                <a:gd name="T20" fmla="*/ 45 w 80"/>
                <a:gd name="T21" fmla="*/ 0 h 145"/>
                <a:gd name="T22" fmla="*/ 0 w 80"/>
                <a:gd name="T23" fmla="*/ 0 h 145"/>
                <a:gd name="T24" fmla="*/ 0 w 80"/>
                <a:gd name="T25" fmla="*/ 1 h 145"/>
                <a:gd name="T26" fmla="*/ 28 w 80"/>
                <a:gd name="T27" fmla="*/ 1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 h="145">
                  <a:moveTo>
                    <a:pt x="28" y="12"/>
                  </a:moveTo>
                  <a:cubicBezTo>
                    <a:pt x="27" y="18"/>
                    <a:pt x="25" y="33"/>
                    <a:pt x="24" y="38"/>
                  </a:cubicBezTo>
                  <a:cubicBezTo>
                    <a:pt x="18" y="36"/>
                    <a:pt x="11" y="33"/>
                    <a:pt x="3" y="31"/>
                  </a:cubicBezTo>
                  <a:cubicBezTo>
                    <a:pt x="12" y="139"/>
                    <a:pt x="12" y="139"/>
                    <a:pt x="12" y="139"/>
                  </a:cubicBezTo>
                  <a:cubicBezTo>
                    <a:pt x="21" y="139"/>
                    <a:pt x="29" y="141"/>
                    <a:pt x="37" y="145"/>
                  </a:cubicBezTo>
                  <a:cubicBezTo>
                    <a:pt x="65" y="63"/>
                    <a:pt x="65" y="63"/>
                    <a:pt x="65" y="63"/>
                  </a:cubicBezTo>
                  <a:cubicBezTo>
                    <a:pt x="57" y="57"/>
                    <a:pt x="49" y="51"/>
                    <a:pt x="40" y="47"/>
                  </a:cubicBezTo>
                  <a:cubicBezTo>
                    <a:pt x="48" y="23"/>
                    <a:pt x="48" y="23"/>
                    <a:pt x="48" y="23"/>
                  </a:cubicBezTo>
                  <a:cubicBezTo>
                    <a:pt x="56" y="26"/>
                    <a:pt x="65" y="31"/>
                    <a:pt x="73" y="38"/>
                  </a:cubicBezTo>
                  <a:cubicBezTo>
                    <a:pt x="80" y="19"/>
                    <a:pt x="80" y="19"/>
                    <a:pt x="80" y="19"/>
                  </a:cubicBezTo>
                  <a:cubicBezTo>
                    <a:pt x="69" y="11"/>
                    <a:pt x="57" y="5"/>
                    <a:pt x="45" y="0"/>
                  </a:cubicBezTo>
                  <a:cubicBezTo>
                    <a:pt x="0" y="0"/>
                    <a:pt x="0" y="0"/>
                    <a:pt x="0" y="0"/>
                  </a:cubicBezTo>
                  <a:cubicBezTo>
                    <a:pt x="0" y="1"/>
                    <a:pt x="0" y="1"/>
                    <a:pt x="0" y="1"/>
                  </a:cubicBezTo>
                  <a:cubicBezTo>
                    <a:pt x="13" y="4"/>
                    <a:pt x="23" y="9"/>
                    <a:pt x="28" y="12"/>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3" name="Freeform 1543"/>
            <p:cNvSpPr/>
            <p:nvPr/>
          </p:nvSpPr>
          <p:spPr bwMode="auto">
            <a:xfrm>
              <a:off x="7241" y="3644"/>
              <a:ext cx="73" cy="58"/>
            </a:xfrm>
            <a:custGeom>
              <a:avLst/>
              <a:gdLst>
                <a:gd name="T0" fmla="*/ 30 w 30"/>
                <a:gd name="T1" fmla="*/ 11 h 24"/>
                <a:gd name="T2" fmla="*/ 5 w 30"/>
                <a:gd name="T3" fmla="*/ 0 h 24"/>
                <a:gd name="T4" fmla="*/ 6 w 30"/>
                <a:gd name="T5" fmla="*/ 24 h 24"/>
                <a:gd name="T6" fmla="*/ 30 w 30"/>
                <a:gd name="T7" fmla="*/ 11 h 24"/>
              </a:gdLst>
              <a:ahLst/>
              <a:cxnLst>
                <a:cxn ang="0">
                  <a:pos x="T0" y="T1"/>
                </a:cxn>
                <a:cxn ang="0">
                  <a:pos x="T2" y="T3"/>
                </a:cxn>
                <a:cxn ang="0">
                  <a:pos x="T4" y="T5"/>
                </a:cxn>
                <a:cxn ang="0">
                  <a:pos x="T6" y="T7"/>
                </a:cxn>
              </a:cxnLst>
              <a:rect l="0" t="0" r="r" b="b"/>
              <a:pathLst>
                <a:path w="30" h="24">
                  <a:moveTo>
                    <a:pt x="30" y="11"/>
                  </a:moveTo>
                  <a:cubicBezTo>
                    <a:pt x="5" y="0"/>
                    <a:pt x="5" y="0"/>
                    <a:pt x="5" y="0"/>
                  </a:cubicBezTo>
                  <a:cubicBezTo>
                    <a:pt x="0" y="7"/>
                    <a:pt x="1" y="19"/>
                    <a:pt x="6" y="24"/>
                  </a:cubicBezTo>
                  <a:lnTo>
                    <a:pt x="30" y="11"/>
                  </a:ln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4" name="Freeform 1544"/>
            <p:cNvSpPr/>
            <p:nvPr/>
          </p:nvSpPr>
          <p:spPr bwMode="auto">
            <a:xfrm>
              <a:off x="6657" y="2856"/>
              <a:ext cx="117" cy="253"/>
            </a:xfrm>
            <a:custGeom>
              <a:avLst/>
              <a:gdLst>
                <a:gd name="T0" fmla="*/ 24 w 48"/>
                <a:gd name="T1" fmla="*/ 0 h 104"/>
                <a:gd name="T2" fmla="*/ 0 w 48"/>
                <a:gd name="T3" fmla="*/ 11 h 104"/>
                <a:gd name="T4" fmla="*/ 10 w 48"/>
                <a:gd name="T5" fmla="*/ 103 h 104"/>
                <a:gd name="T6" fmla="*/ 32 w 48"/>
                <a:gd name="T7" fmla="*/ 104 h 104"/>
                <a:gd name="T8" fmla="*/ 24 w 48"/>
                <a:gd name="T9" fmla="*/ 0 h 104"/>
              </a:gdLst>
              <a:ahLst/>
              <a:cxnLst>
                <a:cxn ang="0">
                  <a:pos x="T0" y="T1"/>
                </a:cxn>
                <a:cxn ang="0">
                  <a:pos x="T2" y="T3"/>
                </a:cxn>
                <a:cxn ang="0">
                  <a:pos x="T4" y="T5"/>
                </a:cxn>
                <a:cxn ang="0">
                  <a:pos x="T6" y="T7"/>
                </a:cxn>
                <a:cxn ang="0">
                  <a:pos x="T8" y="T9"/>
                </a:cxn>
              </a:cxnLst>
              <a:rect l="0" t="0" r="r" b="b"/>
              <a:pathLst>
                <a:path w="48" h="104">
                  <a:moveTo>
                    <a:pt x="24" y="0"/>
                  </a:moveTo>
                  <a:cubicBezTo>
                    <a:pt x="17" y="5"/>
                    <a:pt x="9" y="8"/>
                    <a:pt x="0" y="11"/>
                  </a:cubicBezTo>
                  <a:cubicBezTo>
                    <a:pt x="19" y="38"/>
                    <a:pt x="24" y="72"/>
                    <a:pt x="10" y="103"/>
                  </a:cubicBezTo>
                  <a:cubicBezTo>
                    <a:pt x="32" y="104"/>
                    <a:pt x="32" y="104"/>
                    <a:pt x="32" y="104"/>
                  </a:cubicBezTo>
                  <a:cubicBezTo>
                    <a:pt x="48" y="68"/>
                    <a:pt x="45" y="28"/>
                    <a:pt x="24" y="0"/>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5" name="Freeform 1545"/>
            <p:cNvSpPr/>
            <p:nvPr/>
          </p:nvSpPr>
          <p:spPr bwMode="auto">
            <a:xfrm>
              <a:off x="4594" y="204"/>
              <a:ext cx="97" cy="117"/>
            </a:xfrm>
            <a:custGeom>
              <a:avLst/>
              <a:gdLst>
                <a:gd name="T0" fmla="*/ 40 w 40"/>
                <a:gd name="T1" fmla="*/ 41 h 48"/>
                <a:gd name="T2" fmla="*/ 10 w 40"/>
                <a:gd name="T3" fmla="*/ 0 h 48"/>
                <a:gd name="T4" fmla="*/ 0 w 40"/>
                <a:gd name="T5" fmla="*/ 11 h 48"/>
                <a:gd name="T6" fmla="*/ 28 w 40"/>
                <a:gd name="T7" fmla="*/ 48 h 48"/>
                <a:gd name="T8" fmla="*/ 40 w 40"/>
                <a:gd name="T9" fmla="*/ 41 h 48"/>
              </a:gdLst>
              <a:ahLst/>
              <a:cxnLst>
                <a:cxn ang="0">
                  <a:pos x="T0" y="T1"/>
                </a:cxn>
                <a:cxn ang="0">
                  <a:pos x="T2" y="T3"/>
                </a:cxn>
                <a:cxn ang="0">
                  <a:pos x="T4" y="T5"/>
                </a:cxn>
                <a:cxn ang="0">
                  <a:pos x="T6" y="T7"/>
                </a:cxn>
                <a:cxn ang="0">
                  <a:pos x="T8" y="T9"/>
                </a:cxn>
              </a:cxnLst>
              <a:rect l="0" t="0" r="r" b="b"/>
              <a:pathLst>
                <a:path w="40" h="48">
                  <a:moveTo>
                    <a:pt x="40" y="41"/>
                  </a:moveTo>
                  <a:cubicBezTo>
                    <a:pt x="35" y="31"/>
                    <a:pt x="20" y="10"/>
                    <a:pt x="10" y="0"/>
                  </a:cubicBezTo>
                  <a:cubicBezTo>
                    <a:pt x="0" y="11"/>
                    <a:pt x="0" y="11"/>
                    <a:pt x="0" y="11"/>
                  </a:cubicBezTo>
                  <a:cubicBezTo>
                    <a:pt x="9" y="20"/>
                    <a:pt x="23" y="39"/>
                    <a:pt x="28" y="48"/>
                  </a:cubicBezTo>
                  <a:cubicBezTo>
                    <a:pt x="32" y="47"/>
                    <a:pt x="37" y="43"/>
                    <a:pt x="40" y="41"/>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6" name="Freeform 1546"/>
            <p:cNvSpPr/>
            <p:nvPr/>
          </p:nvSpPr>
          <p:spPr bwMode="auto">
            <a:xfrm>
              <a:off x="5221" y="1014"/>
              <a:ext cx="82" cy="175"/>
            </a:xfrm>
            <a:custGeom>
              <a:avLst/>
              <a:gdLst>
                <a:gd name="T0" fmla="*/ 22 w 34"/>
                <a:gd name="T1" fmla="*/ 72 h 72"/>
                <a:gd name="T2" fmla="*/ 34 w 34"/>
                <a:gd name="T3" fmla="*/ 0 h 72"/>
                <a:gd name="T4" fmla="*/ 7 w 34"/>
                <a:gd name="T5" fmla="*/ 8 h 72"/>
                <a:gd name="T6" fmla="*/ 0 w 34"/>
                <a:gd name="T7" fmla="*/ 51 h 72"/>
                <a:gd name="T8" fmla="*/ 22 w 34"/>
                <a:gd name="T9" fmla="*/ 72 h 72"/>
              </a:gdLst>
              <a:ahLst/>
              <a:cxnLst>
                <a:cxn ang="0">
                  <a:pos x="T0" y="T1"/>
                </a:cxn>
                <a:cxn ang="0">
                  <a:pos x="T2" y="T3"/>
                </a:cxn>
                <a:cxn ang="0">
                  <a:pos x="T4" y="T5"/>
                </a:cxn>
                <a:cxn ang="0">
                  <a:pos x="T6" y="T7"/>
                </a:cxn>
                <a:cxn ang="0">
                  <a:pos x="T8" y="T9"/>
                </a:cxn>
              </a:cxnLst>
              <a:rect l="0" t="0" r="r" b="b"/>
              <a:pathLst>
                <a:path w="34" h="72">
                  <a:moveTo>
                    <a:pt x="22" y="72"/>
                  </a:moveTo>
                  <a:cubicBezTo>
                    <a:pt x="26" y="48"/>
                    <a:pt x="30" y="24"/>
                    <a:pt x="34" y="0"/>
                  </a:cubicBezTo>
                  <a:cubicBezTo>
                    <a:pt x="25" y="2"/>
                    <a:pt x="16" y="4"/>
                    <a:pt x="7" y="8"/>
                  </a:cubicBezTo>
                  <a:cubicBezTo>
                    <a:pt x="0" y="51"/>
                    <a:pt x="0" y="51"/>
                    <a:pt x="0" y="51"/>
                  </a:cubicBezTo>
                  <a:cubicBezTo>
                    <a:pt x="7" y="59"/>
                    <a:pt x="14" y="66"/>
                    <a:pt x="22" y="72"/>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7" name="Freeform 1547"/>
            <p:cNvSpPr/>
            <p:nvPr/>
          </p:nvSpPr>
          <p:spPr bwMode="auto">
            <a:xfrm>
              <a:off x="4453" y="75"/>
              <a:ext cx="104" cy="95"/>
            </a:xfrm>
            <a:custGeom>
              <a:avLst/>
              <a:gdLst>
                <a:gd name="T0" fmla="*/ 43 w 43"/>
                <a:gd name="T1" fmla="*/ 31 h 39"/>
                <a:gd name="T2" fmla="*/ 3 w 43"/>
                <a:gd name="T3" fmla="*/ 0 h 39"/>
                <a:gd name="T4" fmla="*/ 0 w 43"/>
                <a:gd name="T5" fmla="*/ 12 h 39"/>
                <a:gd name="T6" fmla="*/ 34 w 43"/>
                <a:gd name="T7" fmla="*/ 39 h 39"/>
                <a:gd name="T8" fmla="*/ 43 w 43"/>
                <a:gd name="T9" fmla="*/ 31 h 39"/>
              </a:gdLst>
              <a:ahLst/>
              <a:cxnLst>
                <a:cxn ang="0">
                  <a:pos x="T0" y="T1"/>
                </a:cxn>
                <a:cxn ang="0">
                  <a:pos x="T2" y="T3"/>
                </a:cxn>
                <a:cxn ang="0">
                  <a:pos x="T4" y="T5"/>
                </a:cxn>
                <a:cxn ang="0">
                  <a:pos x="T6" y="T7"/>
                </a:cxn>
                <a:cxn ang="0">
                  <a:pos x="T8" y="T9"/>
                </a:cxn>
              </a:cxnLst>
              <a:rect l="0" t="0" r="r" b="b"/>
              <a:pathLst>
                <a:path w="43" h="39">
                  <a:moveTo>
                    <a:pt x="43" y="31"/>
                  </a:moveTo>
                  <a:cubicBezTo>
                    <a:pt x="38" y="24"/>
                    <a:pt x="17" y="4"/>
                    <a:pt x="3" y="0"/>
                  </a:cubicBezTo>
                  <a:cubicBezTo>
                    <a:pt x="0" y="12"/>
                    <a:pt x="0" y="12"/>
                    <a:pt x="0" y="12"/>
                  </a:cubicBezTo>
                  <a:cubicBezTo>
                    <a:pt x="11" y="19"/>
                    <a:pt x="26" y="33"/>
                    <a:pt x="34" y="39"/>
                  </a:cubicBezTo>
                  <a:cubicBezTo>
                    <a:pt x="37" y="37"/>
                    <a:pt x="41" y="34"/>
                    <a:pt x="43" y="31"/>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8" name="Freeform 1548"/>
            <p:cNvSpPr/>
            <p:nvPr/>
          </p:nvSpPr>
          <p:spPr bwMode="auto">
            <a:xfrm>
              <a:off x="4713" y="396"/>
              <a:ext cx="70" cy="107"/>
            </a:xfrm>
            <a:custGeom>
              <a:avLst/>
              <a:gdLst>
                <a:gd name="T0" fmla="*/ 16 w 29"/>
                <a:gd name="T1" fmla="*/ 44 h 44"/>
                <a:gd name="T2" fmla="*/ 29 w 29"/>
                <a:gd name="T3" fmla="*/ 39 h 44"/>
                <a:gd name="T4" fmla="*/ 11 w 29"/>
                <a:gd name="T5" fmla="*/ 0 h 44"/>
                <a:gd name="T6" fmla="*/ 0 w 29"/>
                <a:gd name="T7" fmla="*/ 6 h 44"/>
                <a:gd name="T8" fmla="*/ 16 w 29"/>
                <a:gd name="T9" fmla="*/ 44 h 44"/>
              </a:gdLst>
              <a:ahLst/>
              <a:cxnLst>
                <a:cxn ang="0">
                  <a:pos x="T0" y="T1"/>
                </a:cxn>
                <a:cxn ang="0">
                  <a:pos x="T2" y="T3"/>
                </a:cxn>
                <a:cxn ang="0">
                  <a:pos x="T4" y="T5"/>
                </a:cxn>
                <a:cxn ang="0">
                  <a:pos x="T6" y="T7"/>
                </a:cxn>
                <a:cxn ang="0">
                  <a:pos x="T8" y="T9"/>
                </a:cxn>
              </a:cxnLst>
              <a:rect l="0" t="0" r="r" b="b"/>
              <a:pathLst>
                <a:path w="29" h="44">
                  <a:moveTo>
                    <a:pt x="16" y="44"/>
                  </a:moveTo>
                  <a:cubicBezTo>
                    <a:pt x="20" y="43"/>
                    <a:pt x="26" y="41"/>
                    <a:pt x="29" y="39"/>
                  </a:cubicBezTo>
                  <a:cubicBezTo>
                    <a:pt x="27" y="32"/>
                    <a:pt x="17" y="9"/>
                    <a:pt x="11" y="0"/>
                  </a:cubicBezTo>
                  <a:cubicBezTo>
                    <a:pt x="0" y="6"/>
                    <a:pt x="0" y="6"/>
                    <a:pt x="0" y="6"/>
                  </a:cubicBezTo>
                  <a:cubicBezTo>
                    <a:pt x="5" y="18"/>
                    <a:pt x="12" y="35"/>
                    <a:pt x="16" y="44"/>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9" name="Freeform 1549"/>
            <p:cNvSpPr/>
            <p:nvPr/>
          </p:nvSpPr>
          <p:spPr bwMode="auto">
            <a:xfrm>
              <a:off x="7122" y="3600"/>
              <a:ext cx="116" cy="148"/>
            </a:xfrm>
            <a:custGeom>
              <a:avLst/>
              <a:gdLst>
                <a:gd name="T0" fmla="*/ 46 w 48"/>
                <a:gd name="T1" fmla="*/ 45 h 61"/>
                <a:gd name="T2" fmla="*/ 48 w 48"/>
                <a:gd name="T3" fmla="*/ 15 h 61"/>
                <a:gd name="T4" fmla="*/ 12 w 48"/>
                <a:gd name="T5" fmla="*/ 0 h 61"/>
                <a:gd name="T6" fmla="*/ 12 w 48"/>
                <a:gd name="T7" fmla="*/ 61 h 61"/>
                <a:gd name="T8" fmla="*/ 46 w 48"/>
                <a:gd name="T9" fmla="*/ 45 h 61"/>
              </a:gdLst>
              <a:ahLst/>
              <a:cxnLst>
                <a:cxn ang="0">
                  <a:pos x="T0" y="T1"/>
                </a:cxn>
                <a:cxn ang="0">
                  <a:pos x="T2" y="T3"/>
                </a:cxn>
                <a:cxn ang="0">
                  <a:pos x="T4" y="T5"/>
                </a:cxn>
                <a:cxn ang="0">
                  <a:pos x="T6" y="T7"/>
                </a:cxn>
                <a:cxn ang="0">
                  <a:pos x="T8" y="T9"/>
                </a:cxn>
              </a:cxnLst>
              <a:rect l="0" t="0" r="r" b="b"/>
              <a:pathLst>
                <a:path w="48" h="61">
                  <a:moveTo>
                    <a:pt x="46" y="45"/>
                  </a:moveTo>
                  <a:cubicBezTo>
                    <a:pt x="43" y="35"/>
                    <a:pt x="43" y="25"/>
                    <a:pt x="48" y="15"/>
                  </a:cubicBezTo>
                  <a:cubicBezTo>
                    <a:pt x="12" y="0"/>
                    <a:pt x="12" y="0"/>
                    <a:pt x="12" y="0"/>
                  </a:cubicBezTo>
                  <a:cubicBezTo>
                    <a:pt x="5" y="10"/>
                    <a:pt x="0" y="45"/>
                    <a:pt x="12" y="61"/>
                  </a:cubicBezTo>
                  <a:lnTo>
                    <a:pt x="46" y="45"/>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0" name="Freeform 1550"/>
            <p:cNvSpPr/>
            <p:nvPr/>
          </p:nvSpPr>
          <p:spPr bwMode="auto">
            <a:xfrm>
              <a:off x="5821" y="1856"/>
              <a:ext cx="110" cy="143"/>
            </a:xfrm>
            <a:custGeom>
              <a:avLst/>
              <a:gdLst>
                <a:gd name="T0" fmla="*/ 0 w 45"/>
                <a:gd name="T1" fmla="*/ 8 h 59"/>
                <a:gd name="T2" fmla="*/ 26 w 45"/>
                <a:gd name="T3" fmla="*/ 59 h 59"/>
                <a:gd name="T4" fmla="*/ 40 w 45"/>
                <a:gd name="T5" fmla="*/ 57 h 59"/>
                <a:gd name="T6" fmla="*/ 4 w 45"/>
                <a:gd name="T7" fmla="*/ 0 h 59"/>
                <a:gd name="T8" fmla="*/ 0 w 45"/>
                <a:gd name="T9" fmla="*/ 8 h 59"/>
              </a:gdLst>
              <a:ahLst/>
              <a:cxnLst>
                <a:cxn ang="0">
                  <a:pos x="T0" y="T1"/>
                </a:cxn>
                <a:cxn ang="0">
                  <a:pos x="T2" y="T3"/>
                </a:cxn>
                <a:cxn ang="0">
                  <a:pos x="T4" y="T5"/>
                </a:cxn>
                <a:cxn ang="0">
                  <a:pos x="T6" y="T7"/>
                </a:cxn>
                <a:cxn ang="0">
                  <a:pos x="T8" y="T9"/>
                </a:cxn>
              </a:cxnLst>
              <a:rect l="0" t="0" r="r" b="b"/>
              <a:pathLst>
                <a:path w="45" h="59">
                  <a:moveTo>
                    <a:pt x="0" y="8"/>
                  </a:moveTo>
                  <a:cubicBezTo>
                    <a:pt x="13" y="23"/>
                    <a:pt x="22" y="40"/>
                    <a:pt x="26" y="59"/>
                  </a:cubicBezTo>
                  <a:cubicBezTo>
                    <a:pt x="31" y="58"/>
                    <a:pt x="35" y="57"/>
                    <a:pt x="40" y="57"/>
                  </a:cubicBezTo>
                  <a:cubicBezTo>
                    <a:pt x="45" y="31"/>
                    <a:pt x="31" y="7"/>
                    <a:pt x="4" y="0"/>
                  </a:cubicBezTo>
                  <a:cubicBezTo>
                    <a:pt x="3" y="2"/>
                    <a:pt x="2" y="5"/>
                    <a:pt x="0" y="8"/>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1" name="Freeform 1551"/>
            <p:cNvSpPr/>
            <p:nvPr/>
          </p:nvSpPr>
          <p:spPr bwMode="auto">
            <a:xfrm>
              <a:off x="6798" y="3145"/>
              <a:ext cx="139" cy="141"/>
            </a:xfrm>
            <a:custGeom>
              <a:avLst/>
              <a:gdLst>
                <a:gd name="T0" fmla="*/ 10 w 139"/>
                <a:gd name="T1" fmla="*/ 136 h 141"/>
                <a:gd name="T2" fmla="*/ 139 w 139"/>
                <a:gd name="T3" fmla="*/ 141 h 141"/>
                <a:gd name="T4" fmla="*/ 0 w 139"/>
                <a:gd name="T5" fmla="*/ 0 h 141"/>
                <a:gd name="T6" fmla="*/ 10 w 139"/>
                <a:gd name="T7" fmla="*/ 136 h 141"/>
              </a:gdLst>
              <a:ahLst/>
              <a:cxnLst>
                <a:cxn ang="0">
                  <a:pos x="T0" y="T1"/>
                </a:cxn>
                <a:cxn ang="0">
                  <a:pos x="T2" y="T3"/>
                </a:cxn>
                <a:cxn ang="0">
                  <a:pos x="T4" y="T5"/>
                </a:cxn>
                <a:cxn ang="0">
                  <a:pos x="T6" y="T7"/>
                </a:cxn>
              </a:cxnLst>
              <a:rect l="0" t="0" r="r" b="b"/>
              <a:pathLst>
                <a:path w="139" h="141">
                  <a:moveTo>
                    <a:pt x="10" y="136"/>
                  </a:moveTo>
                  <a:lnTo>
                    <a:pt x="139" y="141"/>
                  </a:lnTo>
                  <a:lnTo>
                    <a:pt x="0" y="0"/>
                  </a:lnTo>
                  <a:lnTo>
                    <a:pt x="10" y="136"/>
                  </a:lnTo>
                  <a:close/>
                </a:path>
              </a:pathLst>
            </a:custGeom>
            <a:solidFill>
              <a:srgbClr val="A8AA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2" name="Freeform 1552"/>
            <p:cNvSpPr>
              <a:spLocks noEditPoints="1"/>
            </p:cNvSpPr>
            <p:nvPr/>
          </p:nvSpPr>
          <p:spPr bwMode="auto">
            <a:xfrm>
              <a:off x="6317" y="3111"/>
              <a:ext cx="630" cy="525"/>
            </a:xfrm>
            <a:custGeom>
              <a:avLst/>
              <a:gdLst>
                <a:gd name="T0" fmla="*/ 251 w 259"/>
                <a:gd name="T1" fmla="*/ 216 h 216"/>
                <a:gd name="T2" fmla="*/ 259 w 259"/>
                <a:gd name="T3" fmla="*/ 78 h 216"/>
                <a:gd name="T4" fmla="*/ 196 w 259"/>
                <a:gd name="T5" fmla="*/ 77 h 216"/>
                <a:gd name="T6" fmla="*/ 191 w 259"/>
                <a:gd name="T7" fmla="*/ 6 h 216"/>
                <a:gd name="T8" fmla="*/ 8 w 259"/>
                <a:gd name="T9" fmla="*/ 0 h 216"/>
                <a:gd name="T10" fmla="*/ 0 w 259"/>
                <a:gd name="T11" fmla="*/ 88 h 216"/>
                <a:gd name="T12" fmla="*/ 78 w 259"/>
                <a:gd name="T13" fmla="*/ 204 h 216"/>
                <a:gd name="T14" fmla="*/ 251 w 259"/>
                <a:gd name="T15" fmla="*/ 216 h 216"/>
                <a:gd name="T16" fmla="*/ 204 w 259"/>
                <a:gd name="T17" fmla="*/ 105 h 216"/>
                <a:gd name="T18" fmla="*/ 209 w 259"/>
                <a:gd name="T19" fmla="*/ 105 h 216"/>
                <a:gd name="T20" fmla="*/ 201 w 259"/>
                <a:gd name="T21" fmla="*/ 185 h 216"/>
                <a:gd name="T22" fmla="*/ 197 w 259"/>
                <a:gd name="T23" fmla="*/ 184 h 216"/>
                <a:gd name="T24" fmla="*/ 204 w 259"/>
                <a:gd name="T25" fmla="*/ 105 h 216"/>
                <a:gd name="T26" fmla="*/ 177 w 259"/>
                <a:gd name="T27" fmla="*/ 98 h 216"/>
                <a:gd name="T28" fmla="*/ 182 w 259"/>
                <a:gd name="T29" fmla="*/ 98 h 216"/>
                <a:gd name="T30" fmla="*/ 178 w 259"/>
                <a:gd name="T31" fmla="*/ 178 h 216"/>
                <a:gd name="T32" fmla="*/ 174 w 259"/>
                <a:gd name="T33" fmla="*/ 178 h 216"/>
                <a:gd name="T34" fmla="*/ 177 w 259"/>
                <a:gd name="T35" fmla="*/ 98 h 216"/>
                <a:gd name="T36" fmla="*/ 152 w 259"/>
                <a:gd name="T37" fmla="*/ 101 h 216"/>
                <a:gd name="T38" fmla="*/ 158 w 259"/>
                <a:gd name="T39" fmla="*/ 101 h 216"/>
                <a:gd name="T40" fmla="*/ 152 w 259"/>
                <a:gd name="T41" fmla="*/ 178 h 216"/>
                <a:gd name="T42" fmla="*/ 147 w 259"/>
                <a:gd name="T43" fmla="*/ 178 h 216"/>
                <a:gd name="T44" fmla="*/ 152 w 259"/>
                <a:gd name="T45" fmla="*/ 101 h 216"/>
                <a:gd name="T46" fmla="*/ 120 w 259"/>
                <a:gd name="T47" fmla="*/ 33 h 216"/>
                <a:gd name="T48" fmla="*/ 125 w 259"/>
                <a:gd name="T49" fmla="*/ 33 h 216"/>
                <a:gd name="T50" fmla="*/ 119 w 259"/>
                <a:gd name="T51" fmla="*/ 108 h 216"/>
                <a:gd name="T52" fmla="*/ 115 w 259"/>
                <a:gd name="T53" fmla="*/ 108 h 216"/>
                <a:gd name="T54" fmla="*/ 120 w 259"/>
                <a:gd name="T55" fmla="*/ 33 h 216"/>
                <a:gd name="T56" fmla="*/ 98 w 259"/>
                <a:gd name="T57" fmla="*/ 34 h 216"/>
                <a:gd name="T58" fmla="*/ 104 w 259"/>
                <a:gd name="T59" fmla="*/ 34 h 216"/>
                <a:gd name="T60" fmla="*/ 95 w 259"/>
                <a:gd name="T61" fmla="*/ 111 h 216"/>
                <a:gd name="T62" fmla="*/ 91 w 259"/>
                <a:gd name="T63" fmla="*/ 110 h 216"/>
                <a:gd name="T64" fmla="*/ 98 w 259"/>
                <a:gd name="T65" fmla="*/ 34 h 216"/>
                <a:gd name="T66" fmla="*/ 69 w 259"/>
                <a:gd name="T67" fmla="*/ 110 h 216"/>
                <a:gd name="T68" fmla="*/ 65 w 259"/>
                <a:gd name="T69" fmla="*/ 109 h 216"/>
                <a:gd name="T70" fmla="*/ 68 w 259"/>
                <a:gd name="T71" fmla="*/ 35 h 216"/>
                <a:gd name="T72" fmla="*/ 73 w 259"/>
                <a:gd name="T73" fmla="*/ 35 h 216"/>
                <a:gd name="T74" fmla="*/ 69 w 259"/>
                <a:gd name="T75" fmla="*/ 11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9" h="216">
                  <a:moveTo>
                    <a:pt x="251" y="216"/>
                  </a:moveTo>
                  <a:cubicBezTo>
                    <a:pt x="259" y="78"/>
                    <a:pt x="259" y="78"/>
                    <a:pt x="259" y="78"/>
                  </a:cubicBezTo>
                  <a:cubicBezTo>
                    <a:pt x="196" y="77"/>
                    <a:pt x="196" y="77"/>
                    <a:pt x="196" y="77"/>
                  </a:cubicBezTo>
                  <a:cubicBezTo>
                    <a:pt x="191" y="6"/>
                    <a:pt x="191" y="6"/>
                    <a:pt x="191" y="6"/>
                  </a:cubicBezTo>
                  <a:cubicBezTo>
                    <a:pt x="8" y="0"/>
                    <a:pt x="8" y="0"/>
                    <a:pt x="8" y="0"/>
                  </a:cubicBezTo>
                  <a:cubicBezTo>
                    <a:pt x="11" y="27"/>
                    <a:pt x="9" y="57"/>
                    <a:pt x="0" y="88"/>
                  </a:cubicBezTo>
                  <a:cubicBezTo>
                    <a:pt x="25" y="98"/>
                    <a:pt x="71" y="145"/>
                    <a:pt x="78" y="204"/>
                  </a:cubicBezTo>
                  <a:lnTo>
                    <a:pt x="251" y="216"/>
                  </a:lnTo>
                  <a:close/>
                  <a:moveTo>
                    <a:pt x="204" y="105"/>
                  </a:moveTo>
                  <a:cubicBezTo>
                    <a:pt x="209" y="105"/>
                    <a:pt x="209" y="105"/>
                    <a:pt x="209" y="105"/>
                  </a:cubicBezTo>
                  <a:cubicBezTo>
                    <a:pt x="201" y="185"/>
                    <a:pt x="201" y="185"/>
                    <a:pt x="201" y="185"/>
                  </a:cubicBezTo>
                  <a:cubicBezTo>
                    <a:pt x="197" y="184"/>
                    <a:pt x="197" y="184"/>
                    <a:pt x="197" y="184"/>
                  </a:cubicBezTo>
                  <a:lnTo>
                    <a:pt x="204" y="105"/>
                  </a:lnTo>
                  <a:close/>
                  <a:moveTo>
                    <a:pt x="177" y="98"/>
                  </a:moveTo>
                  <a:cubicBezTo>
                    <a:pt x="182" y="98"/>
                    <a:pt x="182" y="98"/>
                    <a:pt x="182" y="98"/>
                  </a:cubicBezTo>
                  <a:cubicBezTo>
                    <a:pt x="178" y="178"/>
                    <a:pt x="178" y="178"/>
                    <a:pt x="178" y="178"/>
                  </a:cubicBezTo>
                  <a:cubicBezTo>
                    <a:pt x="174" y="178"/>
                    <a:pt x="174" y="178"/>
                    <a:pt x="174" y="178"/>
                  </a:cubicBezTo>
                  <a:lnTo>
                    <a:pt x="177" y="98"/>
                  </a:lnTo>
                  <a:close/>
                  <a:moveTo>
                    <a:pt x="152" y="101"/>
                  </a:moveTo>
                  <a:cubicBezTo>
                    <a:pt x="158" y="101"/>
                    <a:pt x="158" y="101"/>
                    <a:pt x="158" y="101"/>
                  </a:cubicBezTo>
                  <a:cubicBezTo>
                    <a:pt x="152" y="178"/>
                    <a:pt x="152" y="178"/>
                    <a:pt x="152" y="178"/>
                  </a:cubicBezTo>
                  <a:cubicBezTo>
                    <a:pt x="147" y="178"/>
                    <a:pt x="147" y="178"/>
                    <a:pt x="147" y="178"/>
                  </a:cubicBezTo>
                  <a:lnTo>
                    <a:pt x="152" y="101"/>
                  </a:lnTo>
                  <a:close/>
                  <a:moveTo>
                    <a:pt x="120" y="33"/>
                  </a:moveTo>
                  <a:cubicBezTo>
                    <a:pt x="125" y="33"/>
                    <a:pt x="125" y="33"/>
                    <a:pt x="125" y="33"/>
                  </a:cubicBezTo>
                  <a:cubicBezTo>
                    <a:pt x="119" y="108"/>
                    <a:pt x="119" y="108"/>
                    <a:pt x="119" y="108"/>
                  </a:cubicBezTo>
                  <a:cubicBezTo>
                    <a:pt x="115" y="108"/>
                    <a:pt x="115" y="108"/>
                    <a:pt x="115" y="108"/>
                  </a:cubicBezTo>
                  <a:lnTo>
                    <a:pt x="120" y="33"/>
                  </a:lnTo>
                  <a:close/>
                  <a:moveTo>
                    <a:pt x="98" y="34"/>
                  </a:moveTo>
                  <a:cubicBezTo>
                    <a:pt x="104" y="34"/>
                    <a:pt x="104" y="34"/>
                    <a:pt x="104" y="34"/>
                  </a:cubicBezTo>
                  <a:cubicBezTo>
                    <a:pt x="95" y="111"/>
                    <a:pt x="95" y="111"/>
                    <a:pt x="95" y="111"/>
                  </a:cubicBezTo>
                  <a:cubicBezTo>
                    <a:pt x="91" y="110"/>
                    <a:pt x="91" y="110"/>
                    <a:pt x="91" y="110"/>
                  </a:cubicBezTo>
                  <a:lnTo>
                    <a:pt x="98" y="34"/>
                  </a:lnTo>
                  <a:close/>
                  <a:moveTo>
                    <a:pt x="69" y="110"/>
                  </a:moveTo>
                  <a:cubicBezTo>
                    <a:pt x="65" y="109"/>
                    <a:pt x="65" y="109"/>
                    <a:pt x="65" y="109"/>
                  </a:cubicBezTo>
                  <a:cubicBezTo>
                    <a:pt x="68" y="35"/>
                    <a:pt x="68" y="35"/>
                    <a:pt x="68" y="35"/>
                  </a:cubicBezTo>
                  <a:cubicBezTo>
                    <a:pt x="73" y="35"/>
                    <a:pt x="73" y="35"/>
                    <a:pt x="73" y="35"/>
                  </a:cubicBezTo>
                  <a:lnTo>
                    <a:pt x="69" y="110"/>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3" name="Freeform 1553"/>
            <p:cNvSpPr/>
            <p:nvPr/>
          </p:nvSpPr>
          <p:spPr bwMode="auto">
            <a:xfrm>
              <a:off x="5593" y="1613"/>
              <a:ext cx="197" cy="202"/>
            </a:xfrm>
            <a:custGeom>
              <a:avLst/>
              <a:gdLst>
                <a:gd name="T0" fmla="*/ 44 w 81"/>
                <a:gd name="T1" fmla="*/ 68 h 83"/>
                <a:gd name="T2" fmla="*/ 68 w 81"/>
                <a:gd name="T3" fmla="*/ 83 h 83"/>
                <a:gd name="T4" fmla="*/ 0 w 81"/>
                <a:gd name="T5" fmla="*/ 9 h 83"/>
                <a:gd name="T6" fmla="*/ 8 w 81"/>
                <a:gd name="T7" fmla="*/ 28 h 83"/>
                <a:gd name="T8" fmla="*/ 44 w 81"/>
                <a:gd name="T9" fmla="*/ 68 h 83"/>
              </a:gdLst>
              <a:ahLst/>
              <a:cxnLst>
                <a:cxn ang="0">
                  <a:pos x="T0" y="T1"/>
                </a:cxn>
                <a:cxn ang="0">
                  <a:pos x="T2" y="T3"/>
                </a:cxn>
                <a:cxn ang="0">
                  <a:pos x="T4" y="T5"/>
                </a:cxn>
                <a:cxn ang="0">
                  <a:pos x="T6" y="T7"/>
                </a:cxn>
                <a:cxn ang="0">
                  <a:pos x="T8" y="T9"/>
                </a:cxn>
              </a:cxnLst>
              <a:rect l="0" t="0" r="r" b="b"/>
              <a:pathLst>
                <a:path w="81" h="83">
                  <a:moveTo>
                    <a:pt x="44" y="68"/>
                  </a:moveTo>
                  <a:cubicBezTo>
                    <a:pt x="52" y="72"/>
                    <a:pt x="60" y="77"/>
                    <a:pt x="68" y="83"/>
                  </a:cubicBezTo>
                  <a:cubicBezTo>
                    <a:pt x="81" y="41"/>
                    <a:pt x="42" y="0"/>
                    <a:pt x="0" y="9"/>
                  </a:cubicBezTo>
                  <a:cubicBezTo>
                    <a:pt x="3" y="15"/>
                    <a:pt x="6" y="21"/>
                    <a:pt x="8" y="28"/>
                  </a:cubicBezTo>
                  <a:cubicBezTo>
                    <a:pt x="29" y="29"/>
                    <a:pt x="45" y="47"/>
                    <a:pt x="44" y="68"/>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4" name="Freeform 1554"/>
            <p:cNvSpPr/>
            <p:nvPr/>
          </p:nvSpPr>
          <p:spPr bwMode="auto">
            <a:xfrm>
              <a:off x="4786" y="581"/>
              <a:ext cx="65" cy="115"/>
            </a:xfrm>
            <a:custGeom>
              <a:avLst/>
              <a:gdLst>
                <a:gd name="T0" fmla="*/ 13 w 27"/>
                <a:gd name="T1" fmla="*/ 47 h 47"/>
                <a:gd name="T2" fmla="*/ 27 w 27"/>
                <a:gd name="T3" fmla="*/ 43 h 47"/>
                <a:gd name="T4" fmla="*/ 11 w 27"/>
                <a:gd name="T5" fmla="*/ 0 h 47"/>
                <a:gd name="T6" fmla="*/ 0 w 27"/>
                <a:gd name="T7" fmla="*/ 4 h 47"/>
                <a:gd name="T8" fmla="*/ 13 w 27"/>
                <a:gd name="T9" fmla="*/ 47 h 47"/>
              </a:gdLst>
              <a:ahLst/>
              <a:cxnLst>
                <a:cxn ang="0">
                  <a:pos x="T0" y="T1"/>
                </a:cxn>
                <a:cxn ang="0">
                  <a:pos x="T2" y="T3"/>
                </a:cxn>
                <a:cxn ang="0">
                  <a:pos x="T4" y="T5"/>
                </a:cxn>
                <a:cxn ang="0">
                  <a:pos x="T6" y="T7"/>
                </a:cxn>
                <a:cxn ang="0">
                  <a:pos x="T8" y="T9"/>
                </a:cxn>
              </a:cxnLst>
              <a:rect l="0" t="0" r="r" b="b"/>
              <a:pathLst>
                <a:path w="27" h="47">
                  <a:moveTo>
                    <a:pt x="13" y="47"/>
                  </a:moveTo>
                  <a:cubicBezTo>
                    <a:pt x="18" y="46"/>
                    <a:pt x="24" y="44"/>
                    <a:pt x="27" y="43"/>
                  </a:cubicBezTo>
                  <a:cubicBezTo>
                    <a:pt x="24" y="32"/>
                    <a:pt x="17" y="10"/>
                    <a:pt x="11" y="0"/>
                  </a:cubicBezTo>
                  <a:cubicBezTo>
                    <a:pt x="0" y="4"/>
                    <a:pt x="0" y="4"/>
                    <a:pt x="0" y="4"/>
                  </a:cubicBezTo>
                  <a:cubicBezTo>
                    <a:pt x="4" y="16"/>
                    <a:pt x="10" y="37"/>
                    <a:pt x="13" y="47"/>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5" name="Freeform 1555"/>
            <p:cNvSpPr/>
            <p:nvPr/>
          </p:nvSpPr>
          <p:spPr bwMode="auto">
            <a:xfrm>
              <a:off x="6499" y="3588"/>
              <a:ext cx="635" cy="163"/>
            </a:xfrm>
            <a:custGeom>
              <a:avLst/>
              <a:gdLst>
                <a:gd name="T0" fmla="*/ 184 w 261"/>
                <a:gd name="T1" fmla="*/ 27 h 67"/>
                <a:gd name="T2" fmla="*/ 4 w 261"/>
                <a:gd name="T3" fmla="*/ 16 h 67"/>
                <a:gd name="T4" fmla="*/ 0 w 261"/>
                <a:gd name="T5" fmla="*/ 64 h 67"/>
                <a:gd name="T6" fmla="*/ 259 w 261"/>
                <a:gd name="T7" fmla="*/ 67 h 67"/>
                <a:gd name="T8" fmla="*/ 261 w 261"/>
                <a:gd name="T9" fmla="*/ 1 h 67"/>
                <a:gd name="T10" fmla="*/ 186 w 261"/>
                <a:gd name="T11" fmla="*/ 0 h 67"/>
                <a:gd name="T12" fmla="*/ 184 w 261"/>
                <a:gd name="T13" fmla="*/ 27 h 67"/>
              </a:gdLst>
              <a:ahLst/>
              <a:cxnLst>
                <a:cxn ang="0">
                  <a:pos x="T0" y="T1"/>
                </a:cxn>
                <a:cxn ang="0">
                  <a:pos x="T2" y="T3"/>
                </a:cxn>
                <a:cxn ang="0">
                  <a:pos x="T4" y="T5"/>
                </a:cxn>
                <a:cxn ang="0">
                  <a:pos x="T6" y="T7"/>
                </a:cxn>
                <a:cxn ang="0">
                  <a:pos x="T8" y="T9"/>
                </a:cxn>
                <a:cxn ang="0">
                  <a:pos x="T10" y="T11"/>
                </a:cxn>
                <a:cxn ang="0">
                  <a:pos x="T12" y="T13"/>
                </a:cxn>
              </a:cxnLst>
              <a:rect l="0" t="0" r="r" b="b"/>
              <a:pathLst>
                <a:path w="261" h="67">
                  <a:moveTo>
                    <a:pt x="184" y="27"/>
                  </a:moveTo>
                  <a:cubicBezTo>
                    <a:pt x="4" y="16"/>
                    <a:pt x="4" y="16"/>
                    <a:pt x="4" y="16"/>
                  </a:cubicBezTo>
                  <a:cubicBezTo>
                    <a:pt x="5" y="30"/>
                    <a:pt x="5" y="48"/>
                    <a:pt x="0" y="64"/>
                  </a:cubicBezTo>
                  <a:cubicBezTo>
                    <a:pt x="259" y="67"/>
                    <a:pt x="259" y="67"/>
                    <a:pt x="259" y="67"/>
                  </a:cubicBezTo>
                  <a:cubicBezTo>
                    <a:pt x="252" y="44"/>
                    <a:pt x="252" y="21"/>
                    <a:pt x="261" y="1"/>
                  </a:cubicBezTo>
                  <a:cubicBezTo>
                    <a:pt x="186" y="0"/>
                    <a:pt x="186" y="0"/>
                    <a:pt x="186" y="0"/>
                  </a:cubicBezTo>
                  <a:lnTo>
                    <a:pt x="184" y="27"/>
                  </a:ln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6" name="Freeform 1556"/>
            <p:cNvSpPr/>
            <p:nvPr/>
          </p:nvSpPr>
          <p:spPr bwMode="auto">
            <a:xfrm>
              <a:off x="4059" y="0"/>
              <a:ext cx="294" cy="482"/>
            </a:xfrm>
            <a:custGeom>
              <a:avLst/>
              <a:gdLst>
                <a:gd name="T0" fmla="*/ 60 w 121"/>
                <a:gd name="T1" fmla="*/ 88 h 198"/>
                <a:gd name="T2" fmla="*/ 23 w 121"/>
                <a:gd name="T3" fmla="*/ 155 h 198"/>
                <a:gd name="T4" fmla="*/ 45 w 121"/>
                <a:gd name="T5" fmla="*/ 191 h 198"/>
                <a:gd name="T6" fmla="*/ 73 w 121"/>
                <a:gd name="T7" fmla="*/ 168 h 198"/>
                <a:gd name="T8" fmla="*/ 121 w 121"/>
                <a:gd name="T9" fmla="*/ 139 h 198"/>
                <a:gd name="T10" fmla="*/ 111 w 121"/>
                <a:gd name="T11" fmla="*/ 29 h 198"/>
                <a:gd name="T12" fmla="*/ 87 w 121"/>
                <a:gd name="T13" fmla="*/ 25 h 198"/>
                <a:gd name="T14" fmla="*/ 87 w 121"/>
                <a:gd name="T15" fmla="*/ 0 h 198"/>
                <a:gd name="T16" fmla="*/ 70 w 121"/>
                <a:gd name="T17" fmla="*/ 0 h 198"/>
                <a:gd name="T18" fmla="*/ 70 w 121"/>
                <a:gd name="T19" fmla="*/ 25 h 198"/>
                <a:gd name="T20" fmla="*/ 16 w 121"/>
                <a:gd name="T21" fmla="*/ 30 h 198"/>
                <a:gd name="T22" fmla="*/ 6 w 121"/>
                <a:gd name="T23" fmla="*/ 2 h 198"/>
                <a:gd name="T24" fmla="*/ 13 w 121"/>
                <a:gd name="T25" fmla="*/ 0 h 198"/>
                <a:gd name="T26" fmla="*/ 0 w 121"/>
                <a:gd name="T27" fmla="*/ 0 h 198"/>
                <a:gd name="T28" fmla="*/ 13 w 121"/>
                <a:gd name="T29" fmla="*/ 55 h 198"/>
                <a:gd name="T30" fmla="*/ 60 w 121"/>
                <a:gd name="T31" fmla="*/ 88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1" h="198">
                  <a:moveTo>
                    <a:pt x="60" y="88"/>
                  </a:moveTo>
                  <a:cubicBezTo>
                    <a:pt x="69" y="113"/>
                    <a:pt x="56" y="144"/>
                    <a:pt x="23" y="155"/>
                  </a:cubicBezTo>
                  <a:cubicBezTo>
                    <a:pt x="29" y="168"/>
                    <a:pt x="37" y="187"/>
                    <a:pt x="45" y="191"/>
                  </a:cubicBezTo>
                  <a:cubicBezTo>
                    <a:pt x="57" y="198"/>
                    <a:pt x="61" y="193"/>
                    <a:pt x="73" y="168"/>
                  </a:cubicBezTo>
                  <a:cubicBezTo>
                    <a:pt x="82" y="148"/>
                    <a:pt x="101" y="139"/>
                    <a:pt x="121" y="139"/>
                  </a:cubicBezTo>
                  <a:cubicBezTo>
                    <a:pt x="111" y="29"/>
                    <a:pt x="111" y="29"/>
                    <a:pt x="111" y="29"/>
                  </a:cubicBezTo>
                  <a:cubicBezTo>
                    <a:pt x="103" y="27"/>
                    <a:pt x="95" y="26"/>
                    <a:pt x="87" y="25"/>
                  </a:cubicBezTo>
                  <a:cubicBezTo>
                    <a:pt x="87" y="0"/>
                    <a:pt x="87" y="0"/>
                    <a:pt x="87" y="0"/>
                  </a:cubicBezTo>
                  <a:cubicBezTo>
                    <a:pt x="70" y="0"/>
                    <a:pt x="70" y="0"/>
                    <a:pt x="70" y="0"/>
                  </a:cubicBezTo>
                  <a:cubicBezTo>
                    <a:pt x="70" y="6"/>
                    <a:pt x="71" y="20"/>
                    <a:pt x="70" y="25"/>
                  </a:cubicBezTo>
                  <a:cubicBezTo>
                    <a:pt x="56" y="25"/>
                    <a:pt x="39" y="24"/>
                    <a:pt x="16" y="30"/>
                  </a:cubicBezTo>
                  <a:cubicBezTo>
                    <a:pt x="6" y="2"/>
                    <a:pt x="6" y="2"/>
                    <a:pt x="6" y="2"/>
                  </a:cubicBezTo>
                  <a:cubicBezTo>
                    <a:pt x="8" y="1"/>
                    <a:pt x="11" y="1"/>
                    <a:pt x="13" y="0"/>
                  </a:cubicBezTo>
                  <a:cubicBezTo>
                    <a:pt x="0" y="0"/>
                    <a:pt x="0" y="0"/>
                    <a:pt x="0" y="0"/>
                  </a:cubicBezTo>
                  <a:cubicBezTo>
                    <a:pt x="13" y="55"/>
                    <a:pt x="13" y="55"/>
                    <a:pt x="13" y="55"/>
                  </a:cubicBezTo>
                  <a:cubicBezTo>
                    <a:pt x="33" y="56"/>
                    <a:pt x="53" y="68"/>
                    <a:pt x="60" y="88"/>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7" name="Freeform 1557"/>
            <p:cNvSpPr/>
            <p:nvPr/>
          </p:nvSpPr>
          <p:spPr bwMode="auto">
            <a:xfrm>
              <a:off x="5517" y="2226"/>
              <a:ext cx="892" cy="875"/>
            </a:xfrm>
            <a:custGeom>
              <a:avLst/>
              <a:gdLst>
                <a:gd name="T0" fmla="*/ 260 w 367"/>
                <a:gd name="T1" fmla="*/ 229 h 360"/>
                <a:gd name="T2" fmla="*/ 298 w 367"/>
                <a:gd name="T3" fmla="*/ 226 h 360"/>
                <a:gd name="T4" fmla="*/ 307 w 367"/>
                <a:gd name="T5" fmla="*/ 283 h 360"/>
                <a:gd name="T6" fmla="*/ 336 w 367"/>
                <a:gd name="T7" fmla="*/ 359 h 360"/>
                <a:gd name="T8" fmla="*/ 367 w 367"/>
                <a:gd name="T9" fmla="*/ 360 h 360"/>
                <a:gd name="T10" fmla="*/ 335 w 367"/>
                <a:gd name="T11" fmla="*/ 172 h 360"/>
                <a:gd name="T12" fmla="*/ 245 w 367"/>
                <a:gd name="T13" fmla="*/ 180 h 360"/>
                <a:gd name="T14" fmla="*/ 223 w 367"/>
                <a:gd name="T15" fmla="*/ 0 h 360"/>
                <a:gd name="T16" fmla="*/ 71 w 367"/>
                <a:gd name="T17" fmla="*/ 14 h 360"/>
                <a:gd name="T18" fmla="*/ 15 w 367"/>
                <a:gd name="T19" fmla="*/ 34 h 360"/>
                <a:gd name="T20" fmla="*/ 0 w 367"/>
                <a:gd name="T21" fmla="*/ 51 h 360"/>
                <a:gd name="T22" fmla="*/ 101 w 367"/>
                <a:gd name="T23" fmla="*/ 41 h 360"/>
                <a:gd name="T24" fmla="*/ 89 w 367"/>
                <a:gd name="T25" fmla="*/ 67 h 360"/>
                <a:gd name="T26" fmla="*/ 182 w 367"/>
                <a:gd name="T27" fmla="*/ 65 h 360"/>
                <a:gd name="T28" fmla="*/ 201 w 367"/>
                <a:gd name="T29" fmla="*/ 195 h 360"/>
                <a:gd name="T30" fmla="*/ 260 w 367"/>
                <a:gd name="T31" fmla="*/ 229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7" h="360">
                  <a:moveTo>
                    <a:pt x="260" y="229"/>
                  </a:moveTo>
                  <a:cubicBezTo>
                    <a:pt x="298" y="226"/>
                    <a:pt x="298" y="226"/>
                    <a:pt x="298" y="226"/>
                  </a:cubicBezTo>
                  <a:cubicBezTo>
                    <a:pt x="307" y="283"/>
                    <a:pt x="307" y="283"/>
                    <a:pt x="307" y="283"/>
                  </a:cubicBezTo>
                  <a:cubicBezTo>
                    <a:pt x="321" y="305"/>
                    <a:pt x="331" y="330"/>
                    <a:pt x="336" y="359"/>
                  </a:cubicBezTo>
                  <a:cubicBezTo>
                    <a:pt x="367" y="360"/>
                    <a:pt x="367" y="360"/>
                    <a:pt x="367" y="360"/>
                  </a:cubicBezTo>
                  <a:cubicBezTo>
                    <a:pt x="335" y="172"/>
                    <a:pt x="335" y="172"/>
                    <a:pt x="335" y="172"/>
                  </a:cubicBezTo>
                  <a:cubicBezTo>
                    <a:pt x="245" y="180"/>
                    <a:pt x="245" y="180"/>
                    <a:pt x="245" y="180"/>
                  </a:cubicBezTo>
                  <a:cubicBezTo>
                    <a:pt x="223" y="0"/>
                    <a:pt x="223" y="0"/>
                    <a:pt x="223" y="0"/>
                  </a:cubicBezTo>
                  <a:cubicBezTo>
                    <a:pt x="71" y="14"/>
                    <a:pt x="71" y="14"/>
                    <a:pt x="71" y="14"/>
                  </a:cubicBezTo>
                  <a:cubicBezTo>
                    <a:pt x="54" y="43"/>
                    <a:pt x="32" y="44"/>
                    <a:pt x="15" y="34"/>
                  </a:cubicBezTo>
                  <a:cubicBezTo>
                    <a:pt x="11" y="40"/>
                    <a:pt x="6" y="46"/>
                    <a:pt x="0" y="51"/>
                  </a:cubicBezTo>
                  <a:cubicBezTo>
                    <a:pt x="30" y="65"/>
                    <a:pt x="64" y="61"/>
                    <a:pt x="101" y="41"/>
                  </a:cubicBezTo>
                  <a:cubicBezTo>
                    <a:pt x="100" y="52"/>
                    <a:pt x="96" y="60"/>
                    <a:pt x="89" y="67"/>
                  </a:cubicBezTo>
                  <a:cubicBezTo>
                    <a:pt x="182" y="65"/>
                    <a:pt x="182" y="65"/>
                    <a:pt x="182" y="65"/>
                  </a:cubicBezTo>
                  <a:cubicBezTo>
                    <a:pt x="201" y="195"/>
                    <a:pt x="201" y="195"/>
                    <a:pt x="201" y="195"/>
                  </a:cubicBezTo>
                  <a:cubicBezTo>
                    <a:pt x="223" y="203"/>
                    <a:pt x="243" y="215"/>
                    <a:pt x="260" y="229"/>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8" name="Freeform 1558"/>
            <p:cNvSpPr/>
            <p:nvPr/>
          </p:nvSpPr>
          <p:spPr bwMode="auto">
            <a:xfrm>
              <a:off x="4285" y="10"/>
              <a:ext cx="105" cy="63"/>
            </a:xfrm>
            <a:custGeom>
              <a:avLst/>
              <a:gdLst>
                <a:gd name="T0" fmla="*/ 43 w 43"/>
                <a:gd name="T1" fmla="*/ 13 h 26"/>
                <a:gd name="T2" fmla="*/ 0 w 43"/>
                <a:gd name="T3" fmla="*/ 2 h 26"/>
                <a:gd name="T4" fmla="*/ 1 w 43"/>
                <a:gd name="T5" fmla="*/ 16 h 26"/>
                <a:gd name="T6" fmla="*/ 39 w 43"/>
                <a:gd name="T7" fmla="*/ 26 h 26"/>
                <a:gd name="T8" fmla="*/ 43 w 43"/>
                <a:gd name="T9" fmla="*/ 13 h 26"/>
              </a:gdLst>
              <a:ahLst/>
              <a:cxnLst>
                <a:cxn ang="0">
                  <a:pos x="T0" y="T1"/>
                </a:cxn>
                <a:cxn ang="0">
                  <a:pos x="T2" y="T3"/>
                </a:cxn>
                <a:cxn ang="0">
                  <a:pos x="T4" y="T5"/>
                </a:cxn>
                <a:cxn ang="0">
                  <a:pos x="T6" y="T7"/>
                </a:cxn>
                <a:cxn ang="0">
                  <a:pos x="T8" y="T9"/>
                </a:cxn>
              </a:cxnLst>
              <a:rect l="0" t="0" r="r" b="b"/>
              <a:pathLst>
                <a:path w="43" h="26">
                  <a:moveTo>
                    <a:pt x="43" y="13"/>
                  </a:moveTo>
                  <a:cubicBezTo>
                    <a:pt x="36" y="9"/>
                    <a:pt x="20" y="0"/>
                    <a:pt x="0" y="2"/>
                  </a:cubicBezTo>
                  <a:cubicBezTo>
                    <a:pt x="1" y="16"/>
                    <a:pt x="1" y="16"/>
                    <a:pt x="1" y="16"/>
                  </a:cubicBezTo>
                  <a:cubicBezTo>
                    <a:pt x="17" y="18"/>
                    <a:pt x="29" y="22"/>
                    <a:pt x="39" y="26"/>
                  </a:cubicBezTo>
                  <a:cubicBezTo>
                    <a:pt x="40" y="22"/>
                    <a:pt x="42" y="17"/>
                    <a:pt x="43" y="13"/>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9" name="Freeform 1559"/>
            <p:cNvSpPr/>
            <p:nvPr/>
          </p:nvSpPr>
          <p:spPr bwMode="auto">
            <a:xfrm>
              <a:off x="5617" y="1698"/>
              <a:ext cx="68" cy="70"/>
            </a:xfrm>
            <a:custGeom>
              <a:avLst/>
              <a:gdLst>
                <a:gd name="T0" fmla="*/ 0 w 28"/>
                <a:gd name="T1" fmla="*/ 0 h 29"/>
                <a:gd name="T2" fmla="*/ 4 w 28"/>
                <a:gd name="T3" fmla="*/ 22 h 29"/>
                <a:gd name="T4" fmla="*/ 28 w 28"/>
                <a:gd name="T5" fmla="*/ 29 h 29"/>
                <a:gd name="T6" fmla="*/ 0 w 28"/>
                <a:gd name="T7" fmla="*/ 0 h 29"/>
              </a:gdLst>
              <a:ahLst/>
              <a:cxnLst>
                <a:cxn ang="0">
                  <a:pos x="T0" y="T1"/>
                </a:cxn>
                <a:cxn ang="0">
                  <a:pos x="T2" y="T3"/>
                </a:cxn>
                <a:cxn ang="0">
                  <a:pos x="T4" y="T5"/>
                </a:cxn>
                <a:cxn ang="0">
                  <a:pos x="T6" y="T7"/>
                </a:cxn>
              </a:cxnLst>
              <a:rect l="0" t="0" r="r" b="b"/>
              <a:pathLst>
                <a:path w="28" h="29">
                  <a:moveTo>
                    <a:pt x="0" y="0"/>
                  </a:moveTo>
                  <a:cubicBezTo>
                    <a:pt x="2" y="7"/>
                    <a:pt x="3" y="14"/>
                    <a:pt x="4" y="22"/>
                  </a:cubicBezTo>
                  <a:cubicBezTo>
                    <a:pt x="12" y="23"/>
                    <a:pt x="20" y="26"/>
                    <a:pt x="28" y="29"/>
                  </a:cubicBezTo>
                  <a:cubicBezTo>
                    <a:pt x="27" y="15"/>
                    <a:pt x="15" y="2"/>
                    <a:pt x="0" y="0"/>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0" name="Freeform 1560"/>
            <p:cNvSpPr/>
            <p:nvPr/>
          </p:nvSpPr>
          <p:spPr bwMode="auto">
            <a:xfrm>
              <a:off x="5248" y="1306"/>
              <a:ext cx="70" cy="124"/>
            </a:xfrm>
            <a:custGeom>
              <a:avLst/>
              <a:gdLst>
                <a:gd name="T0" fmla="*/ 18 w 29"/>
                <a:gd name="T1" fmla="*/ 51 h 51"/>
                <a:gd name="T2" fmla="*/ 29 w 29"/>
                <a:gd name="T3" fmla="*/ 8 h 51"/>
                <a:gd name="T4" fmla="*/ 10 w 29"/>
                <a:gd name="T5" fmla="*/ 0 h 51"/>
                <a:gd name="T6" fmla="*/ 0 w 29"/>
                <a:gd name="T7" fmla="*/ 46 h 51"/>
                <a:gd name="T8" fmla="*/ 18 w 29"/>
                <a:gd name="T9" fmla="*/ 51 h 51"/>
              </a:gdLst>
              <a:ahLst/>
              <a:cxnLst>
                <a:cxn ang="0">
                  <a:pos x="T0" y="T1"/>
                </a:cxn>
                <a:cxn ang="0">
                  <a:pos x="T2" y="T3"/>
                </a:cxn>
                <a:cxn ang="0">
                  <a:pos x="T4" y="T5"/>
                </a:cxn>
                <a:cxn ang="0">
                  <a:pos x="T6" y="T7"/>
                </a:cxn>
                <a:cxn ang="0">
                  <a:pos x="T8" y="T9"/>
                </a:cxn>
              </a:cxnLst>
              <a:rect l="0" t="0" r="r" b="b"/>
              <a:pathLst>
                <a:path w="29" h="51">
                  <a:moveTo>
                    <a:pt x="18" y="51"/>
                  </a:moveTo>
                  <a:cubicBezTo>
                    <a:pt x="29" y="8"/>
                    <a:pt x="29" y="8"/>
                    <a:pt x="29" y="8"/>
                  </a:cubicBezTo>
                  <a:cubicBezTo>
                    <a:pt x="22" y="5"/>
                    <a:pt x="16" y="3"/>
                    <a:pt x="10" y="0"/>
                  </a:cubicBezTo>
                  <a:cubicBezTo>
                    <a:pt x="7" y="15"/>
                    <a:pt x="4" y="31"/>
                    <a:pt x="0" y="46"/>
                  </a:cubicBezTo>
                  <a:cubicBezTo>
                    <a:pt x="5" y="48"/>
                    <a:pt x="11" y="49"/>
                    <a:pt x="18" y="51"/>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1" name="Freeform 1561"/>
            <p:cNvSpPr/>
            <p:nvPr/>
          </p:nvSpPr>
          <p:spPr bwMode="auto">
            <a:xfrm>
              <a:off x="4849" y="783"/>
              <a:ext cx="68" cy="110"/>
            </a:xfrm>
            <a:custGeom>
              <a:avLst/>
              <a:gdLst>
                <a:gd name="T0" fmla="*/ 12 w 28"/>
                <a:gd name="T1" fmla="*/ 45 h 45"/>
                <a:gd name="T2" fmla="*/ 28 w 28"/>
                <a:gd name="T3" fmla="*/ 41 h 45"/>
                <a:gd name="T4" fmla="*/ 14 w 28"/>
                <a:gd name="T5" fmla="*/ 0 h 45"/>
                <a:gd name="T6" fmla="*/ 0 w 28"/>
                <a:gd name="T7" fmla="*/ 4 h 45"/>
                <a:gd name="T8" fmla="*/ 12 w 28"/>
                <a:gd name="T9" fmla="*/ 45 h 45"/>
              </a:gdLst>
              <a:ahLst/>
              <a:cxnLst>
                <a:cxn ang="0">
                  <a:pos x="T0" y="T1"/>
                </a:cxn>
                <a:cxn ang="0">
                  <a:pos x="T2" y="T3"/>
                </a:cxn>
                <a:cxn ang="0">
                  <a:pos x="T4" y="T5"/>
                </a:cxn>
                <a:cxn ang="0">
                  <a:pos x="T6" y="T7"/>
                </a:cxn>
                <a:cxn ang="0">
                  <a:pos x="T8" y="T9"/>
                </a:cxn>
              </a:cxnLst>
              <a:rect l="0" t="0" r="r" b="b"/>
              <a:pathLst>
                <a:path w="28" h="45">
                  <a:moveTo>
                    <a:pt x="12" y="45"/>
                  </a:moveTo>
                  <a:cubicBezTo>
                    <a:pt x="17" y="44"/>
                    <a:pt x="24" y="42"/>
                    <a:pt x="28" y="41"/>
                  </a:cubicBezTo>
                  <a:cubicBezTo>
                    <a:pt x="24" y="29"/>
                    <a:pt x="18" y="11"/>
                    <a:pt x="14" y="0"/>
                  </a:cubicBezTo>
                  <a:cubicBezTo>
                    <a:pt x="0" y="4"/>
                    <a:pt x="0" y="4"/>
                    <a:pt x="0" y="4"/>
                  </a:cubicBezTo>
                  <a:cubicBezTo>
                    <a:pt x="4" y="17"/>
                    <a:pt x="9" y="35"/>
                    <a:pt x="12" y="45"/>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2" name="Freeform 1562"/>
            <p:cNvSpPr/>
            <p:nvPr/>
          </p:nvSpPr>
          <p:spPr bwMode="auto">
            <a:xfrm>
              <a:off x="6380" y="2746"/>
              <a:ext cx="360" cy="360"/>
            </a:xfrm>
            <a:custGeom>
              <a:avLst/>
              <a:gdLst>
                <a:gd name="T0" fmla="*/ 116 w 148"/>
                <a:gd name="T1" fmla="*/ 148 h 148"/>
                <a:gd name="T2" fmla="*/ 0 w 148"/>
                <a:gd name="T3" fmla="*/ 22 h 148"/>
                <a:gd name="T4" fmla="*/ 4 w 148"/>
                <a:gd name="T5" fmla="*/ 51 h 148"/>
                <a:gd name="T6" fmla="*/ 90 w 148"/>
                <a:gd name="T7" fmla="*/ 148 h 148"/>
                <a:gd name="T8" fmla="*/ 116 w 148"/>
                <a:gd name="T9" fmla="*/ 148 h 148"/>
              </a:gdLst>
              <a:ahLst/>
              <a:cxnLst>
                <a:cxn ang="0">
                  <a:pos x="T0" y="T1"/>
                </a:cxn>
                <a:cxn ang="0">
                  <a:pos x="T2" y="T3"/>
                </a:cxn>
                <a:cxn ang="0">
                  <a:pos x="T4" y="T5"/>
                </a:cxn>
                <a:cxn ang="0">
                  <a:pos x="T6" y="T7"/>
                </a:cxn>
                <a:cxn ang="0">
                  <a:pos x="T8" y="T9"/>
                </a:cxn>
              </a:cxnLst>
              <a:rect l="0" t="0" r="r" b="b"/>
              <a:pathLst>
                <a:path w="148" h="148">
                  <a:moveTo>
                    <a:pt x="116" y="148"/>
                  </a:moveTo>
                  <a:cubicBezTo>
                    <a:pt x="148" y="84"/>
                    <a:pt x="88" y="0"/>
                    <a:pt x="0" y="22"/>
                  </a:cubicBezTo>
                  <a:cubicBezTo>
                    <a:pt x="4" y="51"/>
                    <a:pt x="4" y="51"/>
                    <a:pt x="4" y="51"/>
                  </a:cubicBezTo>
                  <a:cubicBezTo>
                    <a:pt x="56" y="37"/>
                    <a:pt x="110" y="100"/>
                    <a:pt x="90" y="148"/>
                  </a:cubicBezTo>
                  <a:lnTo>
                    <a:pt x="116" y="148"/>
                  </a:ln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3" name="Freeform 1563"/>
            <p:cNvSpPr/>
            <p:nvPr/>
          </p:nvSpPr>
          <p:spPr bwMode="auto">
            <a:xfrm>
              <a:off x="5719" y="1936"/>
              <a:ext cx="61" cy="44"/>
            </a:xfrm>
            <a:custGeom>
              <a:avLst/>
              <a:gdLst>
                <a:gd name="T0" fmla="*/ 0 w 25"/>
                <a:gd name="T1" fmla="*/ 13 h 18"/>
                <a:gd name="T2" fmla="*/ 4 w 25"/>
                <a:gd name="T3" fmla="*/ 18 h 18"/>
                <a:gd name="T4" fmla="*/ 25 w 25"/>
                <a:gd name="T5" fmla="*/ 5 h 18"/>
                <a:gd name="T6" fmla="*/ 20 w 25"/>
                <a:gd name="T7" fmla="*/ 0 h 18"/>
                <a:gd name="T8" fmla="*/ 0 w 25"/>
                <a:gd name="T9" fmla="*/ 13 h 18"/>
              </a:gdLst>
              <a:ahLst/>
              <a:cxnLst>
                <a:cxn ang="0">
                  <a:pos x="T0" y="T1"/>
                </a:cxn>
                <a:cxn ang="0">
                  <a:pos x="T2" y="T3"/>
                </a:cxn>
                <a:cxn ang="0">
                  <a:pos x="T4" y="T5"/>
                </a:cxn>
                <a:cxn ang="0">
                  <a:pos x="T6" y="T7"/>
                </a:cxn>
                <a:cxn ang="0">
                  <a:pos x="T8" y="T9"/>
                </a:cxn>
              </a:cxnLst>
              <a:rect l="0" t="0" r="r" b="b"/>
              <a:pathLst>
                <a:path w="25" h="18">
                  <a:moveTo>
                    <a:pt x="0" y="13"/>
                  </a:moveTo>
                  <a:cubicBezTo>
                    <a:pt x="1" y="15"/>
                    <a:pt x="3" y="16"/>
                    <a:pt x="4" y="18"/>
                  </a:cubicBezTo>
                  <a:cubicBezTo>
                    <a:pt x="25" y="5"/>
                    <a:pt x="25" y="5"/>
                    <a:pt x="25" y="5"/>
                  </a:cubicBezTo>
                  <a:cubicBezTo>
                    <a:pt x="23" y="3"/>
                    <a:pt x="22" y="2"/>
                    <a:pt x="20" y="0"/>
                  </a:cubicBezTo>
                  <a:cubicBezTo>
                    <a:pt x="14" y="5"/>
                    <a:pt x="7" y="10"/>
                    <a:pt x="0" y="13"/>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4" name="Freeform 1564"/>
            <p:cNvSpPr/>
            <p:nvPr/>
          </p:nvSpPr>
          <p:spPr bwMode="auto">
            <a:xfrm>
              <a:off x="5734" y="1953"/>
              <a:ext cx="56" cy="39"/>
            </a:xfrm>
            <a:custGeom>
              <a:avLst/>
              <a:gdLst>
                <a:gd name="T0" fmla="*/ 0 w 23"/>
                <a:gd name="T1" fmla="*/ 12 h 16"/>
                <a:gd name="T2" fmla="*/ 3 w 23"/>
                <a:gd name="T3" fmla="*/ 16 h 16"/>
                <a:gd name="T4" fmla="*/ 23 w 23"/>
                <a:gd name="T5" fmla="*/ 4 h 16"/>
                <a:gd name="T6" fmla="*/ 20 w 23"/>
                <a:gd name="T7" fmla="*/ 0 h 16"/>
                <a:gd name="T8" fmla="*/ 0 w 23"/>
                <a:gd name="T9" fmla="*/ 12 h 16"/>
              </a:gdLst>
              <a:ahLst/>
              <a:cxnLst>
                <a:cxn ang="0">
                  <a:pos x="T0" y="T1"/>
                </a:cxn>
                <a:cxn ang="0">
                  <a:pos x="T2" y="T3"/>
                </a:cxn>
                <a:cxn ang="0">
                  <a:pos x="T4" y="T5"/>
                </a:cxn>
                <a:cxn ang="0">
                  <a:pos x="T6" y="T7"/>
                </a:cxn>
                <a:cxn ang="0">
                  <a:pos x="T8" y="T9"/>
                </a:cxn>
              </a:cxnLst>
              <a:rect l="0" t="0" r="r" b="b"/>
              <a:pathLst>
                <a:path w="23" h="16">
                  <a:moveTo>
                    <a:pt x="0" y="12"/>
                  </a:moveTo>
                  <a:cubicBezTo>
                    <a:pt x="1" y="13"/>
                    <a:pt x="2" y="15"/>
                    <a:pt x="3" y="16"/>
                  </a:cubicBezTo>
                  <a:cubicBezTo>
                    <a:pt x="23" y="4"/>
                    <a:pt x="23" y="4"/>
                    <a:pt x="23" y="4"/>
                  </a:cubicBezTo>
                  <a:cubicBezTo>
                    <a:pt x="22" y="3"/>
                    <a:pt x="21" y="1"/>
                    <a:pt x="20" y="0"/>
                  </a:cubicBezTo>
                  <a:lnTo>
                    <a:pt x="0" y="12"/>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5" name="Freeform 1565"/>
            <p:cNvSpPr/>
            <p:nvPr/>
          </p:nvSpPr>
          <p:spPr bwMode="auto">
            <a:xfrm>
              <a:off x="5746" y="1968"/>
              <a:ext cx="56" cy="39"/>
            </a:xfrm>
            <a:custGeom>
              <a:avLst/>
              <a:gdLst>
                <a:gd name="T0" fmla="*/ 0 w 23"/>
                <a:gd name="T1" fmla="*/ 12 h 16"/>
                <a:gd name="T2" fmla="*/ 3 w 23"/>
                <a:gd name="T3" fmla="*/ 16 h 16"/>
                <a:gd name="T4" fmla="*/ 23 w 23"/>
                <a:gd name="T5" fmla="*/ 5 h 16"/>
                <a:gd name="T6" fmla="*/ 19 w 23"/>
                <a:gd name="T7" fmla="*/ 0 h 16"/>
                <a:gd name="T8" fmla="*/ 0 w 23"/>
                <a:gd name="T9" fmla="*/ 12 h 16"/>
              </a:gdLst>
              <a:ahLst/>
              <a:cxnLst>
                <a:cxn ang="0">
                  <a:pos x="T0" y="T1"/>
                </a:cxn>
                <a:cxn ang="0">
                  <a:pos x="T2" y="T3"/>
                </a:cxn>
                <a:cxn ang="0">
                  <a:pos x="T4" y="T5"/>
                </a:cxn>
                <a:cxn ang="0">
                  <a:pos x="T6" y="T7"/>
                </a:cxn>
                <a:cxn ang="0">
                  <a:pos x="T8" y="T9"/>
                </a:cxn>
              </a:cxnLst>
              <a:rect l="0" t="0" r="r" b="b"/>
              <a:pathLst>
                <a:path w="23" h="16">
                  <a:moveTo>
                    <a:pt x="0" y="12"/>
                  </a:moveTo>
                  <a:cubicBezTo>
                    <a:pt x="1" y="13"/>
                    <a:pt x="2" y="15"/>
                    <a:pt x="3" y="16"/>
                  </a:cubicBezTo>
                  <a:cubicBezTo>
                    <a:pt x="23" y="5"/>
                    <a:pt x="23" y="5"/>
                    <a:pt x="23" y="5"/>
                  </a:cubicBezTo>
                  <a:cubicBezTo>
                    <a:pt x="22" y="3"/>
                    <a:pt x="21" y="2"/>
                    <a:pt x="19" y="0"/>
                  </a:cubicBezTo>
                  <a:lnTo>
                    <a:pt x="0" y="12"/>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545" name="Group 1767"/>
          <p:cNvGrpSpPr/>
          <p:nvPr/>
        </p:nvGrpSpPr>
        <p:grpSpPr bwMode="auto">
          <a:xfrm>
            <a:off x="4140200" y="0"/>
            <a:ext cx="6675438" cy="6861175"/>
            <a:chOff x="2608" y="0"/>
            <a:chExt cx="4205" cy="4322"/>
          </a:xfrm>
        </p:grpSpPr>
        <p:sp>
          <p:nvSpPr>
            <p:cNvPr id="4496" name="Freeform 1567"/>
            <p:cNvSpPr/>
            <p:nvPr/>
          </p:nvSpPr>
          <p:spPr bwMode="auto">
            <a:xfrm>
              <a:off x="5639" y="1895"/>
              <a:ext cx="119" cy="61"/>
            </a:xfrm>
            <a:custGeom>
              <a:avLst/>
              <a:gdLst>
                <a:gd name="T0" fmla="*/ 0 w 49"/>
                <a:gd name="T1" fmla="*/ 15 h 25"/>
                <a:gd name="T2" fmla="*/ 26 w 49"/>
                <a:gd name="T3" fmla="*/ 25 h 25"/>
                <a:gd name="T4" fmla="*/ 49 w 49"/>
                <a:gd name="T5" fmla="*/ 12 h 25"/>
                <a:gd name="T6" fmla="*/ 33 w 49"/>
                <a:gd name="T7" fmla="*/ 0 h 25"/>
                <a:gd name="T8" fmla="*/ 0 w 49"/>
                <a:gd name="T9" fmla="*/ 15 h 25"/>
              </a:gdLst>
              <a:ahLst/>
              <a:cxnLst>
                <a:cxn ang="0">
                  <a:pos x="T0" y="T1"/>
                </a:cxn>
                <a:cxn ang="0">
                  <a:pos x="T2" y="T3"/>
                </a:cxn>
                <a:cxn ang="0">
                  <a:pos x="T4" y="T5"/>
                </a:cxn>
                <a:cxn ang="0">
                  <a:pos x="T6" y="T7"/>
                </a:cxn>
                <a:cxn ang="0">
                  <a:pos x="T8" y="T9"/>
                </a:cxn>
              </a:cxnLst>
              <a:rect l="0" t="0" r="r" b="b"/>
              <a:pathLst>
                <a:path w="49" h="25">
                  <a:moveTo>
                    <a:pt x="0" y="15"/>
                  </a:moveTo>
                  <a:cubicBezTo>
                    <a:pt x="9" y="16"/>
                    <a:pt x="18" y="20"/>
                    <a:pt x="26" y="25"/>
                  </a:cubicBezTo>
                  <a:cubicBezTo>
                    <a:pt x="34" y="22"/>
                    <a:pt x="42" y="18"/>
                    <a:pt x="49" y="12"/>
                  </a:cubicBezTo>
                  <a:cubicBezTo>
                    <a:pt x="44" y="7"/>
                    <a:pt x="39" y="3"/>
                    <a:pt x="33" y="0"/>
                  </a:cubicBezTo>
                  <a:cubicBezTo>
                    <a:pt x="24" y="8"/>
                    <a:pt x="12" y="13"/>
                    <a:pt x="0" y="15"/>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7" name="Freeform 1568"/>
            <p:cNvSpPr/>
            <p:nvPr/>
          </p:nvSpPr>
          <p:spPr bwMode="auto">
            <a:xfrm>
              <a:off x="5756" y="1985"/>
              <a:ext cx="53" cy="36"/>
            </a:xfrm>
            <a:custGeom>
              <a:avLst/>
              <a:gdLst>
                <a:gd name="T0" fmla="*/ 0 w 22"/>
                <a:gd name="T1" fmla="*/ 11 h 15"/>
                <a:gd name="T2" fmla="*/ 2 w 22"/>
                <a:gd name="T3" fmla="*/ 15 h 15"/>
                <a:gd name="T4" fmla="*/ 22 w 22"/>
                <a:gd name="T5" fmla="*/ 5 h 15"/>
                <a:gd name="T6" fmla="*/ 20 w 22"/>
                <a:gd name="T7" fmla="*/ 0 h 15"/>
                <a:gd name="T8" fmla="*/ 0 w 22"/>
                <a:gd name="T9" fmla="*/ 11 h 15"/>
              </a:gdLst>
              <a:ahLst/>
              <a:cxnLst>
                <a:cxn ang="0">
                  <a:pos x="T0" y="T1"/>
                </a:cxn>
                <a:cxn ang="0">
                  <a:pos x="T2" y="T3"/>
                </a:cxn>
                <a:cxn ang="0">
                  <a:pos x="T4" y="T5"/>
                </a:cxn>
                <a:cxn ang="0">
                  <a:pos x="T6" y="T7"/>
                </a:cxn>
                <a:cxn ang="0">
                  <a:pos x="T8" y="T9"/>
                </a:cxn>
              </a:cxnLst>
              <a:rect l="0" t="0" r="r" b="b"/>
              <a:pathLst>
                <a:path w="22" h="15">
                  <a:moveTo>
                    <a:pt x="0" y="11"/>
                  </a:moveTo>
                  <a:cubicBezTo>
                    <a:pt x="1" y="13"/>
                    <a:pt x="1" y="14"/>
                    <a:pt x="2" y="15"/>
                  </a:cubicBezTo>
                  <a:cubicBezTo>
                    <a:pt x="22" y="5"/>
                    <a:pt x="22" y="5"/>
                    <a:pt x="22" y="5"/>
                  </a:cubicBezTo>
                  <a:cubicBezTo>
                    <a:pt x="22" y="3"/>
                    <a:pt x="21" y="2"/>
                    <a:pt x="20" y="0"/>
                  </a:cubicBezTo>
                  <a:lnTo>
                    <a:pt x="0" y="11"/>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8" name="Freeform 1569"/>
            <p:cNvSpPr/>
            <p:nvPr/>
          </p:nvSpPr>
          <p:spPr bwMode="auto">
            <a:xfrm>
              <a:off x="4832" y="944"/>
              <a:ext cx="544" cy="1009"/>
            </a:xfrm>
            <a:custGeom>
              <a:avLst/>
              <a:gdLst>
                <a:gd name="T0" fmla="*/ 49 w 224"/>
                <a:gd name="T1" fmla="*/ 52 h 415"/>
                <a:gd name="T2" fmla="*/ 33 w 224"/>
                <a:gd name="T3" fmla="*/ 35 h 415"/>
                <a:gd name="T4" fmla="*/ 36 w 224"/>
                <a:gd name="T5" fmla="*/ 186 h 415"/>
                <a:gd name="T6" fmla="*/ 148 w 224"/>
                <a:gd name="T7" fmla="*/ 363 h 415"/>
                <a:gd name="T8" fmla="*/ 208 w 224"/>
                <a:gd name="T9" fmla="*/ 415 h 415"/>
                <a:gd name="T10" fmla="*/ 203 w 224"/>
                <a:gd name="T11" fmla="*/ 320 h 415"/>
                <a:gd name="T12" fmla="*/ 86 w 224"/>
                <a:gd name="T13" fmla="*/ 205 h 415"/>
                <a:gd name="T14" fmla="*/ 80 w 224"/>
                <a:gd name="T15" fmla="*/ 39 h 415"/>
                <a:gd name="T16" fmla="*/ 67 w 224"/>
                <a:gd name="T17" fmla="*/ 0 h 415"/>
                <a:gd name="T18" fmla="*/ 55 w 224"/>
                <a:gd name="T19" fmla="*/ 11 h 415"/>
                <a:gd name="T20" fmla="*/ 49 w 224"/>
                <a:gd name="T21" fmla="*/ 52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415">
                  <a:moveTo>
                    <a:pt x="49" y="52"/>
                  </a:moveTo>
                  <a:cubicBezTo>
                    <a:pt x="33" y="35"/>
                    <a:pt x="33" y="35"/>
                    <a:pt x="33" y="35"/>
                  </a:cubicBezTo>
                  <a:cubicBezTo>
                    <a:pt x="0" y="81"/>
                    <a:pt x="9" y="134"/>
                    <a:pt x="36" y="186"/>
                  </a:cubicBezTo>
                  <a:cubicBezTo>
                    <a:pt x="75" y="265"/>
                    <a:pt x="145" y="297"/>
                    <a:pt x="148" y="363"/>
                  </a:cubicBezTo>
                  <a:cubicBezTo>
                    <a:pt x="168" y="380"/>
                    <a:pt x="188" y="398"/>
                    <a:pt x="208" y="415"/>
                  </a:cubicBezTo>
                  <a:cubicBezTo>
                    <a:pt x="224" y="383"/>
                    <a:pt x="217" y="341"/>
                    <a:pt x="203" y="320"/>
                  </a:cubicBezTo>
                  <a:cubicBezTo>
                    <a:pt x="175" y="279"/>
                    <a:pt x="134" y="273"/>
                    <a:pt x="86" y="205"/>
                  </a:cubicBezTo>
                  <a:cubicBezTo>
                    <a:pt x="59" y="166"/>
                    <a:pt x="38" y="85"/>
                    <a:pt x="80" y="39"/>
                  </a:cubicBezTo>
                  <a:cubicBezTo>
                    <a:pt x="76" y="27"/>
                    <a:pt x="72" y="14"/>
                    <a:pt x="67" y="0"/>
                  </a:cubicBezTo>
                  <a:cubicBezTo>
                    <a:pt x="63" y="4"/>
                    <a:pt x="59" y="7"/>
                    <a:pt x="55" y="11"/>
                  </a:cubicBezTo>
                  <a:lnTo>
                    <a:pt x="49" y="52"/>
                  </a:ln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9" name="Freeform 1570"/>
            <p:cNvSpPr/>
            <p:nvPr/>
          </p:nvSpPr>
          <p:spPr bwMode="auto">
            <a:xfrm>
              <a:off x="5763" y="2002"/>
              <a:ext cx="58" cy="41"/>
            </a:xfrm>
            <a:custGeom>
              <a:avLst/>
              <a:gdLst>
                <a:gd name="T0" fmla="*/ 24 w 24"/>
                <a:gd name="T1" fmla="*/ 7 h 17"/>
                <a:gd name="T2" fmla="*/ 21 w 24"/>
                <a:gd name="T3" fmla="*/ 0 h 17"/>
                <a:gd name="T4" fmla="*/ 0 w 24"/>
                <a:gd name="T5" fmla="*/ 11 h 17"/>
                <a:gd name="T6" fmla="*/ 2 w 24"/>
                <a:gd name="T7" fmla="*/ 17 h 17"/>
                <a:gd name="T8" fmla="*/ 24 w 24"/>
                <a:gd name="T9" fmla="*/ 7 h 17"/>
              </a:gdLst>
              <a:ahLst/>
              <a:cxnLst>
                <a:cxn ang="0">
                  <a:pos x="T0" y="T1"/>
                </a:cxn>
                <a:cxn ang="0">
                  <a:pos x="T2" y="T3"/>
                </a:cxn>
                <a:cxn ang="0">
                  <a:pos x="T4" y="T5"/>
                </a:cxn>
                <a:cxn ang="0">
                  <a:pos x="T6" y="T7"/>
                </a:cxn>
                <a:cxn ang="0">
                  <a:pos x="T8" y="T9"/>
                </a:cxn>
              </a:cxnLst>
              <a:rect l="0" t="0" r="r" b="b"/>
              <a:pathLst>
                <a:path w="24" h="17">
                  <a:moveTo>
                    <a:pt x="24" y="7"/>
                  </a:moveTo>
                  <a:cubicBezTo>
                    <a:pt x="23" y="4"/>
                    <a:pt x="22" y="2"/>
                    <a:pt x="21" y="0"/>
                  </a:cubicBezTo>
                  <a:cubicBezTo>
                    <a:pt x="0" y="11"/>
                    <a:pt x="0" y="11"/>
                    <a:pt x="0" y="11"/>
                  </a:cubicBezTo>
                  <a:cubicBezTo>
                    <a:pt x="1" y="12"/>
                    <a:pt x="2" y="14"/>
                    <a:pt x="2" y="17"/>
                  </a:cubicBezTo>
                  <a:cubicBezTo>
                    <a:pt x="9" y="13"/>
                    <a:pt x="17" y="10"/>
                    <a:pt x="24" y="7"/>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0" name="Freeform 1571"/>
            <p:cNvSpPr/>
            <p:nvPr/>
          </p:nvSpPr>
          <p:spPr bwMode="auto">
            <a:xfrm>
              <a:off x="4953" y="1070"/>
              <a:ext cx="652" cy="815"/>
            </a:xfrm>
            <a:custGeom>
              <a:avLst/>
              <a:gdLst>
                <a:gd name="T0" fmla="*/ 44 w 268"/>
                <a:gd name="T1" fmla="*/ 150 h 335"/>
                <a:gd name="T2" fmla="*/ 162 w 268"/>
                <a:gd name="T3" fmla="*/ 269 h 335"/>
                <a:gd name="T4" fmla="*/ 174 w 268"/>
                <a:gd name="T5" fmla="*/ 333 h 335"/>
                <a:gd name="T6" fmla="*/ 195 w 268"/>
                <a:gd name="T7" fmla="*/ 335 h 335"/>
                <a:gd name="T8" fmla="*/ 225 w 268"/>
                <a:gd name="T9" fmla="*/ 296 h 335"/>
                <a:gd name="T10" fmla="*/ 42 w 268"/>
                <a:gd name="T11" fmla="*/ 106 h 335"/>
                <a:gd name="T12" fmla="*/ 232 w 268"/>
                <a:gd name="T13" fmla="*/ 291 h 335"/>
                <a:gd name="T14" fmla="*/ 268 w 268"/>
                <a:gd name="T15" fmla="*/ 280 h 335"/>
                <a:gd name="T16" fmla="*/ 115 w 268"/>
                <a:gd name="T17" fmla="*/ 150 h 335"/>
                <a:gd name="T18" fmla="*/ 51 w 268"/>
                <a:gd name="T19" fmla="*/ 29 h 335"/>
                <a:gd name="T20" fmla="*/ 35 w 268"/>
                <a:gd name="T21" fmla="*/ 0 h 335"/>
                <a:gd name="T22" fmla="*/ 44 w 268"/>
                <a:gd name="T23" fmla="*/ 150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8" h="335">
                  <a:moveTo>
                    <a:pt x="44" y="150"/>
                  </a:moveTo>
                  <a:cubicBezTo>
                    <a:pt x="92" y="218"/>
                    <a:pt x="119" y="204"/>
                    <a:pt x="162" y="269"/>
                  </a:cubicBezTo>
                  <a:cubicBezTo>
                    <a:pt x="171" y="284"/>
                    <a:pt x="177" y="308"/>
                    <a:pt x="174" y="333"/>
                  </a:cubicBezTo>
                  <a:cubicBezTo>
                    <a:pt x="182" y="332"/>
                    <a:pt x="188" y="333"/>
                    <a:pt x="195" y="335"/>
                  </a:cubicBezTo>
                  <a:cubicBezTo>
                    <a:pt x="200" y="320"/>
                    <a:pt x="211" y="306"/>
                    <a:pt x="225" y="296"/>
                  </a:cubicBezTo>
                  <a:cubicBezTo>
                    <a:pt x="211" y="177"/>
                    <a:pt x="80" y="210"/>
                    <a:pt x="42" y="106"/>
                  </a:cubicBezTo>
                  <a:cubicBezTo>
                    <a:pt x="103" y="209"/>
                    <a:pt x="208" y="169"/>
                    <a:pt x="232" y="291"/>
                  </a:cubicBezTo>
                  <a:cubicBezTo>
                    <a:pt x="244" y="284"/>
                    <a:pt x="256" y="280"/>
                    <a:pt x="268" y="280"/>
                  </a:cubicBezTo>
                  <a:cubicBezTo>
                    <a:pt x="254" y="165"/>
                    <a:pt x="152" y="165"/>
                    <a:pt x="115" y="150"/>
                  </a:cubicBezTo>
                  <a:cubicBezTo>
                    <a:pt x="76" y="132"/>
                    <a:pt x="32" y="77"/>
                    <a:pt x="51" y="29"/>
                  </a:cubicBezTo>
                  <a:cubicBezTo>
                    <a:pt x="45" y="20"/>
                    <a:pt x="39" y="10"/>
                    <a:pt x="35" y="0"/>
                  </a:cubicBezTo>
                  <a:cubicBezTo>
                    <a:pt x="0" y="45"/>
                    <a:pt x="17" y="113"/>
                    <a:pt x="44" y="150"/>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1" name="Freeform 1572"/>
            <p:cNvSpPr/>
            <p:nvPr/>
          </p:nvSpPr>
          <p:spPr bwMode="auto">
            <a:xfrm>
              <a:off x="5432" y="1771"/>
              <a:ext cx="496" cy="362"/>
            </a:xfrm>
            <a:custGeom>
              <a:avLst/>
              <a:gdLst>
                <a:gd name="T0" fmla="*/ 5 w 204"/>
                <a:gd name="T1" fmla="*/ 81 h 149"/>
                <a:gd name="T2" fmla="*/ 76 w 204"/>
                <a:gd name="T3" fmla="*/ 32 h 149"/>
                <a:gd name="T4" fmla="*/ 174 w 204"/>
                <a:gd name="T5" fmla="*/ 149 h 149"/>
                <a:gd name="T6" fmla="*/ 78 w 204"/>
                <a:gd name="T7" fmla="*/ 3 h 149"/>
                <a:gd name="T8" fmla="*/ 5 w 204"/>
                <a:gd name="T9" fmla="*/ 81 h 149"/>
              </a:gdLst>
              <a:ahLst/>
              <a:cxnLst>
                <a:cxn ang="0">
                  <a:pos x="T0" y="T1"/>
                </a:cxn>
                <a:cxn ang="0">
                  <a:pos x="T2" y="T3"/>
                </a:cxn>
                <a:cxn ang="0">
                  <a:pos x="T4" y="T5"/>
                </a:cxn>
                <a:cxn ang="0">
                  <a:pos x="T6" y="T7"/>
                </a:cxn>
                <a:cxn ang="0">
                  <a:pos x="T8" y="T9"/>
                </a:cxn>
              </a:cxnLst>
              <a:rect l="0" t="0" r="r" b="b"/>
              <a:pathLst>
                <a:path w="204" h="149">
                  <a:moveTo>
                    <a:pt x="5" y="81"/>
                  </a:moveTo>
                  <a:cubicBezTo>
                    <a:pt x="22" y="59"/>
                    <a:pt x="49" y="34"/>
                    <a:pt x="76" y="32"/>
                  </a:cubicBezTo>
                  <a:cubicBezTo>
                    <a:pt x="119" y="30"/>
                    <a:pt x="171" y="72"/>
                    <a:pt x="174" y="149"/>
                  </a:cubicBezTo>
                  <a:cubicBezTo>
                    <a:pt x="204" y="69"/>
                    <a:pt x="128" y="7"/>
                    <a:pt x="78" y="3"/>
                  </a:cubicBezTo>
                  <a:cubicBezTo>
                    <a:pt x="38" y="0"/>
                    <a:pt x="0" y="31"/>
                    <a:pt x="5" y="81"/>
                  </a:cubicBezTo>
                  <a:close/>
                </a:path>
              </a:pathLst>
            </a:custGeom>
            <a:solidFill>
              <a:srgbClr val="CEB9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2" name="Freeform 1573"/>
            <p:cNvSpPr/>
            <p:nvPr/>
          </p:nvSpPr>
          <p:spPr bwMode="auto">
            <a:xfrm>
              <a:off x="5182" y="1262"/>
              <a:ext cx="73" cy="149"/>
            </a:xfrm>
            <a:custGeom>
              <a:avLst/>
              <a:gdLst>
                <a:gd name="T0" fmla="*/ 21 w 30"/>
                <a:gd name="T1" fmla="*/ 61 h 61"/>
                <a:gd name="T2" fmla="*/ 30 w 30"/>
                <a:gd name="T3" fmla="*/ 14 h 61"/>
                <a:gd name="T4" fmla="*/ 8 w 30"/>
                <a:gd name="T5" fmla="*/ 0 h 61"/>
                <a:gd name="T6" fmla="*/ 0 w 30"/>
                <a:gd name="T7" fmla="*/ 48 h 61"/>
                <a:gd name="T8" fmla="*/ 21 w 30"/>
                <a:gd name="T9" fmla="*/ 61 h 61"/>
              </a:gdLst>
              <a:ahLst/>
              <a:cxnLst>
                <a:cxn ang="0">
                  <a:pos x="T0" y="T1"/>
                </a:cxn>
                <a:cxn ang="0">
                  <a:pos x="T2" y="T3"/>
                </a:cxn>
                <a:cxn ang="0">
                  <a:pos x="T4" y="T5"/>
                </a:cxn>
                <a:cxn ang="0">
                  <a:pos x="T6" y="T7"/>
                </a:cxn>
                <a:cxn ang="0">
                  <a:pos x="T8" y="T9"/>
                </a:cxn>
              </a:cxnLst>
              <a:rect l="0" t="0" r="r" b="b"/>
              <a:pathLst>
                <a:path w="30" h="61">
                  <a:moveTo>
                    <a:pt x="21" y="61"/>
                  </a:moveTo>
                  <a:cubicBezTo>
                    <a:pt x="24" y="46"/>
                    <a:pt x="27" y="30"/>
                    <a:pt x="30" y="14"/>
                  </a:cubicBezTo>
                  <a:cubicBezTo>
                    <a:pt x="23" y="10"/>
                    <a:pt x="15" y="5"/>
                    <a:pt x="8" y="0"/>
                  </a:cubicBezTo>
                  <a:cubicBezTo>
                    <a:pt x="0" y="48"/>
                    <a:pt x="0" y="48"/>
                    <a:pt x="0" y="48"/>
                  </a:cubicBezTo>
                  <a:cubicBezTo>
                    <a:pt x="7" y="53"/>
                    <a:pt x="14" y="57"/>
                    <a:pt x="21" y="61"/>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3" name="Freeform 1574"/>
            <p:cNvSpPr/>
            <p:nvPr/>
          </p:nvSpPr>
          <p:spPr bwMode="auto">
            <a:xfrm>
              <a:off x="4868" y="936"/>
              <a:ext cx="81" cy="100"/>
            </a:xfrm>
            <a:custGeom>
              <a:avLst/>
              <a:gdLst>
                <a:gd name="T0" fmla="*/ 0 w 81"/>
                <a:gd name="T1" fmla="*/ 20 h 100"/>
                <a:gd name="T2" fmla="*/ 73 w 81"/>
                <a:gd name="T3" fmla="*/ 100 h 100"/>
                <a:gd name="T4" fmla="*/ 81 w 81"/>
                <a:gd name="T5" fmla="*/ 0 h 100"/>
                <a:gd name="T6" fmla="*/ 0 w 81"/>
                <a:gd name="T7" fmla="*/ 20 h 100"/>
              </a:gdLst>
              <a:ahLst/>
              <a:cxnLst>
                <a:cxn ang="0">
                  <a:pos x="T0" y="T1"/>
                </a:cxn>
                <a:cxn ang="0">
                  <a:pos x="T2" y="T3"/>
                </a:cxn>
                <a:cxn ang="0">
                  <a:pos x="T4" y="T5"/>
                </a:cxn>
                <a:cxn ang="0">
                  <a:pos x="T6" y="T7"/>
                </a:cxn>
              </a:cxnLst>
              <a:rect l="0" t="0" r="r" b="b"/>
              <a:pathLst>
                <a:path w="81" h="100">
                  <a:moveTo>
                    <a:pt x="0" y="20"/>
                  </a:moveTo>
                  <a:lnTo>
                    <a:pt x="73" y="100"/>
                  </a:lnTo>
                  <a:lnTo>
                    <a:pt x="81" y="0"/>
                  </a:lnTo>
                  <a:lnTo>
                    <a:pt x="0" y="20"/>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4" name="Freeform 1575"/>
            <p:cNvSpPr/>
            <p:nvPr/>
          </p:nvSpPr>
          <p:spPr bwMode="auto">
            <a:xfrm>
              <a:off x="5588" y="2038"/>
              <a:ext cx="258" cy="207"/>
            </a:xfrm>
            <a:custGeom>
              <a:avLst/>
              <a:gdLst>
                <a:gd name="T0" fmla="*/ 99 w 106"/>
                <a:gd name="T1" fmla="*/ 0 h 85"/>
                <a:gd name="T2" fmla="*/ 76 w 106"/>
                <a:gd name="T3" fmla="*/ 9 h 85"/>
                <a:gd name="T4" fmla="*/ 68 w 106"/>
                <a:gd name="T5" fmla="*/ 42 h 85"/>
                <a:gd name="T6" fmla="*/ 57 w 106"/>
                <a:gd name="T7" fmla="*/ 20 h 85"/>
                <a:gd name="T8" fmla="*/ 39 w 106"/>
                <a:gd name="T9" fmla="*/ 32 h 85"/>
                <a:gd name="T10" fmla="*/ 42 w 106"/>
                <a:gd name="T11" fmla="*/ 57 h 85"/>
                <a:gd name="T12" fmla="*/ 4 w 106"/>
                <a:gd name="T13" fmla="*/ 73 h 85"/>
                <a:gd name="T14" fmla="*/ 2 w 106"/>
                <a:gd name="T15" fmla="*/ 72 h 85"/>
                <a:gd name="T16" fmla="*/ 0 w 106"/>
                <a:gd name="T17" fmla="*/ 82 h 85"/>
                <a:gd name="T18" fmla="*/ 7 w 106"/>
                <a:gd name="T19" fmla="*/ 85 h 85"/>
                <a:gd name="T20" fmla="*/ 47 w 106"/>
                <a:gd name="T21" fmla="*/ 81 h 85"/>
                <a:gd name="T22" fmla="*/ 99 w 106"/>
                <a:gd name="T23" fmla="*/ 55 h 85"/>
                <a:gd name="T24" fmla="*/ 106 w 106"/>
                <a:gd name="T25" fmla="*/ 48 h 85"/>
                <a:gd name="T26" fmla="*/ 99 w 106"/>
                <a:gd name="T27"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6" h="85">
                  <a:moveTo>
                    <a:pt x="99" y="0"/>
                  </a:moveTo>
                  <a:cubicBezTo>
                    <a:pt x="91" y="2"/>
                    <a:pt x="83" y="5"/>
                    <a:pt x="76" y="9"/>
                  </a:cubicBezTo>
                  <a:cubicBezTo>
                    <a:pt x="78" y="20"/>
                    <a:pt x="76" y="31"/>
                    <a:pt x="68" y="42"/>
                  </a:cubicBezTo>
                  <a:cubicBezTo>
                    <a:pt x="65" y="34"/>
                    <a:pt x="61" y="26"/>
                    <a:pt x="57" y="20"/>
                  </a:cubicBezTo>
                  <a:cubicBezTo>
                    <a:pt x="51" y="23"/>
                    <a:pt x="45" y="27"/>
                    <a:pt x="39" y="32"/>
                  </a:cubicBezTo>
                  <a:cubicBezTo>
                    <a:pt x="43" y="39"/>
                    <a:pt x="45" y="48"/>
                    <a:pt x="42" y="57"/>
                  </a:cubicBezTo>
                  <a:cubicBezTo>
                    <a:pt x="37" y="72"/>
                    <a:pt x="20" y="80"/>
                    <a:pt x="4" y="73"/>
                  </a:cubicBezTo>
                  <a:cubicBezTo>
                    <a:pt x="4" y="73"/>
                    <a:pt x="3" y="73"/>
                    <a:pt x="2" y="72"/>
                  </a:cubicBezTo>
                  <a:cubicBezTo>
                    <a:pt x="2" y="76"/>
                    <a:pt x="1" y="79"/>
                    <a:pt x="0" y="82"/>
                  </a:cubicBezTo>
                  <a:cubicBezTo>
                    <a:pt x="2" y="83"/>
                    <a:pt x="4" y="84"/>
                    <a:pt x="7" y="85"/>
                  </a:cubicBezTo>
                  <a:cubicBezTo>
                    <a:pt x="47" y="81"/>
                    <a:pt x="47" y="81"/>
                    <a:pt x="47" y="81"/>
                  </a:cubicBezTo>
                  <a:cubicBezTo>
                    <a:pt x="66" y="60"/>
                    <a:pt x="83" y="53"/>
                    <a:pt x="99" y="55"/>
                  </a:cubicBezTo>
                  <a:cubicBezTo>
                    <a:pt x="106" y="48"/>
                    <a:pt x="106" y="48"/>
                    <a:pt x="106" y="48"/>
                  </a:cubicBezTo>
                  <a:cubicBezTo>
                    <a:pt x="105" y="36"/>
                    <a:pt x="104" y="15"/>
                    <a:pt x="99" y="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5" name="Freeform 1576"/>
            <p:cNvSpPr/>
            <p:nvPr/>
          </p:nvSpPr>
          <p:spPr bwMode="auto">
            <a:xfrm>
              <a:off x="5160" y="1245"/>
              <a:ext cx="29" cy="124"/>
            </a:xfrm>
            <a:custGeom>
              <a:avLst/>
              <a:gdLst>
                <a:gd name="T0" fmla="*/ 5 w 12"/>
                <a:gd name="T1" fmla="*/ 51 h 51"/>
                <a:gd name="T2" fmla="*/ 12 w 12"/>
                <a:gd name="T3" fmla="*/ 4 h 51"/>
                <a:gd name="T4" fmla="*/ 8 w 12"/>
                <a:gd name="T5" fmla="*/ 0 h 51"/>
                <a:gd name="T6" fmla="*/ 0 w 12"/>
                <a:gd name="T7" fmla="*/ 47 h 51"/>
                <a:gd name="T8" fmla="*/ 5 w 12"/>
                <a:gd name="T9" fmla="*/ 51 h 51"/>
              </a:gdLst>
              <a:ahLst/>
              <a:cxnLst>
                <a:cxn ang="0">
                  <a:pos x="T0" y="T1"/>
                </a:cxn>
                <a:cxn ang="0">
                  <a:pos x="T2" y="T3"/>
                </a:cxn>
                <a:cxn ang="0">
                  <a:pos x="T4" y="T5"/>
                </a:cxn>
                <a:cxn ang="0">
                  <a:pos x="T6" y="T7"/>
                </a:cxn>
                <a:cxn ang="0">
                  <a:pos x="T8" y="T9"/>
                </a:cxn>
              </a:cxnLst>
              <a:rect l="0" t="0" r="r" b="b"/>
              <a:pathLst>
                <a:path w="12" h="51">
                  <a:moveTo>
                    <a:pt x="5" y="51"/>
                  </a:moveTo>
                  <a:cubicBezTo>
                    <a:pt x="12" y="4"/>
                    <a:pt x="12" y="4"/>
                    <a:pt x="12" y="4"/>
                  </a:cubicBezTo>
                  <a:cubicBezTo>
                    <a:pt x="11" y="3"/>
                    <a:pt x="10" y="1"/>
                    <a:pt x="8" y="0"/>
                  </a:cubicBezTo>
                  <a:cubicBezTo>
                    <a:pt x="0" y="47"/>
                    <a:pt x="0" y="47"/>
                    <a:pt x="0" y="47"/>
                  </a:cubicBezTo>
                  <a:cubicBezTo>
                    <a:pt x="2" y="49"/>
                    <a:pt x="3" y="50"/>
                    <a:pt x="5" y="51"/>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6" name="Freeform 1577"/>
            <p:cNvSpPr/>
            <p:nvPr/>
          </p:nvSpPr>
          <p:spPr bwMode="auto">
            <a:xfrm>
              <a:off x="5143" y="1233"/>
              <a:ext cx="32" cy="122"/>
            </a:xfrm>
            <a:custGeom>
              <a:avLst/>
              <a:gdLst>
                <a:gd name="T0" fmla="*/ 5 w 13"/>
                <a:gd name="T1" fmla="*/ 50 h 50"/>
                <a:gd name="T2" fmla="*/ 13 w 13"/>
                <a:gd name="T3" fmla="*/ 3 h 50"/>
                <a:gd name="T4" fmla="*/ 8 w 13"/>
                <a:gd name="T5" fmla="*/ 0 h 50"/>
                <a:gd name="T6" fmla="*/ 0 w 13"/>
                <a:gd name="T7" fmla="*/ 45 h 50"/>
                <a:gd name="T8" fmla="*/ 5 w 13"/>
                <a:gd name="T9" fmla="*/ 50 h 50"/>
              </a:gdLst>
              <a:ahLst/>
              <a:cxnLst>
                <a:cxn ang="0">
                  <a:pos x="T0" y="T1"/>
                </a:cxn>
                <a:cxn ang="0">
                  <a:pos x="T2" y="T3"/>
                </a:cxn>
                <a:cxn ang="0">
                  <a:pos x="T4" y="T5"/>
                </a:cxn>
                <a:cxn ang="0">
                  <a:pos x="T6" y="T7"/>
                </a:cxn>
                <a:cxn ang="0">
                  <a:pos x="T8" y="T9"/>
                </a:cxn>
              </a:cxnLst>
              <a:rect l="0" t="0" r="r" b="b"/>
              <a:pathLst>
                <a:path w="13" h="50">
                  <a:moveTo>
                    <a:pt x="5" y="50"/>
                  </a:moveTo>
                  <a:cubicBezTo>
                    <a:pt x="13" y="3"/>
                    <a:pt x="13" y="3"/>
                    <a:pt x="13" y="3"/>
                  </a:cubicBezTo>
                  <a:cubicBezTo>
                    <a:pt x="11" y="2"/>
                    <a:pt x="10" y="1"/>
                    <a:pt x="8" y="0"/>
                  </a:cubicBezTo>
                  <a:cubicBezTo>
                    <a:pt x="0" y="45"/>
                    <a:pt x="0" y="45"/>
                    <a:pt x="0" y="45"/>
                  </a:cubicBezTo>
                  <a:cubicBezTo>
                    <a:pt x="2" y="47"/>
                    <a:pt x="3" y="49"/>
                    <a:pt x="5" y="5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7" name="Freeform 1578"/>
            <p:cNvSpPr/>
            <p:nvPr/>
          </p:nvSpPr>
          <p:spPr bwMode="auto">
            <a:xfrm>
              <a:off x="5128" y="1216"/>
              <a:ext cx="30" cy="122"/>
            </a:xfrm>
            <a:custGeom>
              <a:avLst/>
              <a:gdLst>
                <a:gd name="T0" fmla="*/ 4 w 12"/>
                <a:gd name="T1" fmla="*/ 50 h 50"/>
                <a:gd name="T2" fmla="*/ 12 w 12"/>
                <a:gd name="T3" fmla="*/ 5 h 50"/>
                <a:gd name="T4" fmla="*/ 7 w 12"/>
                <a:gd name="T5" fmla="*/ 0 h 50"/>
                <a:gd name="T6" fmla="*/ 0 w 12"/>
                <a:gd name="T7" fmla="*/ 44 h 50"/>
                <a:gd name="T8" fmla="*/ 4 w 12"/>
                <a:gd name="T9" fmla="*/ 50 h 50"/>
              </a:gdLst>
              <a:ahLst/>
              <a:cxnLst>
                <a:cxn ang="0">
                  <a:pos x="T0" y="T1"/>
                </a:cxn>
                <a:cxn ang="0">
                  <a:pos x="T2" y="T3"/>
                </a:cxn>
                <a:cxn ang="0">
                  <a:pos x="T4" y="T5"/>
                </a:cxn>
                <a:cxn ang="0">
                  <a:pos x="T6" y="T7"/>
                </a:cxn>
                <a:cxn ang="0">
                  <a:pos x="T8" y="T9"/>
                </a:cxn>
              </a:cxnLst>
              <a:rect l="0" t="0" r="r" b="b"/>
              <a:pathLst>
                <a:path w="12" h="50">
                  <a:moveTo>
                    <a:pt x="4" y="50"/>
                  </a:moveTo>
                  <a:cubicBezTo>
                    <a:pt x="12" y="5"/>
                    <a:pt x="12" y="5"/>
                    <a:pt x="12" y="5"/>
                  </a:cubicBezTo>
                  <a:cubicBezTo>
                    <a:pt x="10" y="3"/>
                    <a:pt x="9" y="2"/>
                    <a:pt x="7" y="0"/>
                  </a:cubicBezTo>
                  <a:cubicBezTo>
                    <a:pt x="0" y="44"/>
                    <a:pt x="0" y="44"/>
                    <a:pt x="0" y="44"/>
                  </a:cubicBezTo>
                  <a:cubicBezTo>
                    <a:pt x="1" y="46"/>
                    <a:pt x="3" y="48"/>
                    <a:pt x="4" y="5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8" name="Freeform 1579"/>
            <p:cNvSpPr/>
            <p:nvPr/>
          </p:nvSpPr>
          <p:spPr bwMode="auto">
            <a:xfrm>
              <a:off x="5111" y="1202"/>
              <a:ext cx="30" cy="116"/>
            </a:xfrm>
            <a:custGeom>
              <a:avLst/>
              <a:gdLst>
                <a:gd name="T0" fmla="*/ 5 w 12"/>
                <a:gd name="T1" fmla="*/ 48 h 48"/>
                <a:gd name="T2" fmla="*/ 12 w 12"/>
                <a:gd name="T3" fmla="*/ 4 h 48"/>
                <a:gd name="T4" fmla="*/ 7 w 12"/>
                <a:gd name="T5" fmla="*/ 0 h 48"/>
                <a:gd name="T6" fmla="*/ 0 w 12"/>
                <a:gd name="T7" fmla="*/ 41 h 48"/>
                <a:gd name="T8" fmla="*/ 5 w 12"/>
                <a:gd name="T9" fmla="*/ 48 h 48"/>
              </a:gdLst>
              <a:ahLst/>
              <a:cxnLst>
                <a:cxn ang="0">
                  <a:pos x="T0" y="T1"/>
                </a:cxn>
                <a:cxn ang="0">
                  <a:pos x="T2" y="T3"/>
                </a:cxn>
                <a:cxn ang="0">
                  <a:pos x="T4" y="T5"/>
                </a:cxn>
                <a:cxn ang="0">
                  <a:pos x="T6" y="T7"/>
                </a:cxn>
                <a:cxn ang="0">
                  <a:pos x="T8" y="T9"/>
                </a:cxn>
              </a:cxnLst>
              <a:rect l="0" t="0" r="r" b="b"/>
              <a:pathLst>
                <a:path w="12" h="48">
                  <a:moveTo>
                    <a:pt x="5" y="48"/>
                  </a:moveTo>
                  <a:cubicBezTo>
                    <a:pt x="12" y="4"/>
                    <a:pt x="12" y="4"/>
                    <a:pt x="12" y="4"/>
                  </a:cubicBezTo>
                  <a:cubicBezTo>
                    <a:pt x="10" y="3"/>
                    <a:pt x="9" y="1"/>
                    <a:pt x="7" y="0"/>
                  </a:cubicBezTo>
                  <a:cubicBezTo>
                    <a:pt x="0" y="41"/>
                    <a:pt x="0" y="41"/>
                    <a:pt x="0" y="41"/>
                  </a:cubicBezTo>
                  <a:cubicBezTo>
                    <a:pt x="2" y="43"/>
                    <a:pt x="3" y="45"/>
                    <a:pt x="5" y="48"/>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9" name="Freeform 1580"/>
            <p:cNvSpPr/>
            <p:nvPr/>
          </p:nvSpPr>
          <p:spPr bwMode="auto">
            <a:xfrm>
              <a:off x="5099" y="1185"/>
              <a:ext cx="25" cy="107"/>
            </a:xfrm>
            <a:custGeom>
              <a:avLst/>
              <a:gdLst>
                <a:gd name="T0" fmla="*/ 3 w 10"/>
                <a:gd name="T1" fmla="*/ 44 h 44"/>
                <a:gd name="T2" fmla="*/ 10 w 10"/>
                <a:gd name="T3" fmla="*/ 5 h 44"/>
                <a:gd name="T4" fmla="*/ 6 w 10"/>
                <a:gd name="T5" fmla="*/ 0 h 44"/>
                <a:gd name="T6" fmla="*/ 0 w 10"/>
                <a:gd name="T7" fmla="*/ 36 h 44"/>
                <a:gd name="T8" fmla="*/ 3 w 10"/>
                <a:gd name="T9" fmla="*/ 44 h 44"/>
              </a:gdLst>
              <a:ahLst/>
              <a:cxnLst>
                <a:cxn ang="0">
                  <a:pos x="T0" y="T1"/>
                </a:cxn>
                <a:cxn ang="0">
                  <a:pos x="T2" y="T3"/>
                </a:cxn>
                <a:cxn ang="0">
                  <a:pos x="T4" y="T5"/>
                </a:cxn>
                <a:cxn ang="0">
                  <a:pos x="T6" y="T7"/>
                </a:cxn>
                <a:cxn ang="0">
                  <a:pos x="T8" y="T9"/>
                </a:cxn>
              </a:cxnLst>
              <a:rect l="0" t="0" r="r" b="b"/>
              <a:pathLst>
                <a:path w="10" h="44">
                  <a:moveTo>
                    <a:pt x="3" y="44"/>
                  </a:moveTo>
                  <a:cubicBezTo>
                    <a:pt x="10" y="5"/>
                    <a:pt x="10" y="5"/>
                    <a:pt x="10" y="5"/>
                  </a:cubicBezTo>
                  <a:cubicBezTo>
                    <a:pt x="9" y="3"/>
                    <a:pt x="7" y="1"/>
                    <a:pt x="6" y="0"/>
                  </a:cubicBezTo>
                  <a:cubicBezTo>
                    <a:pt x="0" y="36"/>
                    <a:pt x="0" y="36"/>
                    <a:pt x="0" y="36"/>
                  </a:cubicBezTo>
                  <a:cubicBezTo>
                    <a:pt x="1" y="39"/>
                    <a:pt x="2" y="42"/>
                    <a:pt x="3" y="44"/>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0" name="Freeform 1581"/>
            <p:cNvSpPr/>
            <p:nvPr/>
          </p:nvSpPr>
          <p:spPr bwMode="auto">
            <a:xfrm>
              <a:off x="5085" y="1163"/>
              <a:ext cx="24" cy="97"/>
            </a:xfrm>
            <a:custGeom>
              <a:avLst/>
              <a:gdLst>
                <a:gd name="T0" fmla="*/ 10 w 10"/>
                <a:gd name="T1" fmla="*/ 7 h 40"/>
                <a:gd name="T2" fmla="*/ 4 w 10"/>
                <a:gd name="T3" fmla="*/ 0 h 40"/>
                <a:gd name="T4" fmla="*/ 4 w 10"/>
                <a:gd name="T5" fmla="*/ 40 h 40"/>
                <a:gd name="T6" fmla="*/ 10 w 10"/>
                <a:gd name="T7" fmla="*/ 7 h 40"/>
              </a:gdLst>
              <a:ahLst/>
              <a:cxnLst>
                <a:cxn ang="0">
                  <a:pos x="T0" y="T1"/>
                </a:cxn>
                <a:cxn ang="0">
                  <a:pos x="T2" y="T3"/>
                </a:cxn>
                <a:cxn ang="0">
                  <a:pos x="T4" y="T5"/>
                </a:cxn>
                <a:cxn ang="0">
                  <a:pos x="T6" y="T7"/>
                </a:cxn>
              </a:cxnLst>
              <a:rect l="0" t="0" r="r" b="b"/>
              <a:pathLst>
                <a:path w="10" h="40">
                  <a:moveTo>
                    <a:pt x="10" y="7"/>
                  </a:moveTo>
                  <a:cubicBezTo>
                    <a:pt x="8" y="4"/>
                    <a:pt x="6" y="2"/>
                    <a:pt x="4" y="0"/>
                  </a:cubicBezTo>
                  <a:cubicBezTo>
                    <a:pt x="0" y="14"/>
                    <a:pt x="0" y="28"/>
                    <a:pt x="4" y="40"/>
                  </a:cubicBezTo>
                  <a:lnTo>
                    <a:pt x="10" y="7"/>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1" name="Freeform 1582"/>
            <p:cNvSpPr/>
            <p:nvPr/>
          </p:nvSpPr>
          <p:spPr bwMode="auto">
            <a:xfrm>
              <a:off x="5629" y="1868"/>
              <a:ext cx="76" cy="46"/>
            </a:xfrm>
            <a:custGeom>
              <a:avLst/>
              <a:gdLst>
                <a:gd name="T0" fmla="*/ 0 w 31"/>
                <a:gd name="T1" fmla="*/ 19 h 19"/>
                <a:gd name="T2" fmla="*/ 31 w 31"/>
                <a:gd name="T3" fmla="*/ 8 h 19"/>
                <a:gd name="T4" fmla="*/ 1 w 31"/>
                <a:gd name="T5" fmla="*/ 0 h 19"/>
                <a:gd name="T6" fmla="*/ 0 w 31"/>
                <a:gd name="T7" fmla="*/ 19 h 19"/>
              </a:gdLst>
              <a:ahLst/>
              <a:cxnLst>
                <a:cxn ang="0">
                  <a:pos x="T0" y="T1"/>
                </a:cxn>
                <a:cxn ang="0">
                  <a:pos x="T2" y="T3"/>
                </a:cxn>
                <a:cxn ang="0">
                  <a:pos x="T4" y="T5"/>
                </a:cxn>
                <a:cxn ang="0">
                  <a:pos x="T6" y="T7"/>
                </a:cxn>
              </a:cxnLst>
              <a:rect l="0" t="0" r="r" b="b"/>
              <a:pathLst>
                <a:path w="31" h="19">
                  <a:moveTo>
                    <a:pt x="0" y="19"/>
                  </a:moveTo>
                  <a:cubicBezTo>
                    <a:pt x="11" y="18"/>
                    <a:pt x="22" y="14"/>
                    <a:pt x="31" y="8"/>
                  </a:cubicBezTo>
                  <a:cubicBezTo>
                    <a:pt x="21" y="2"/>
                    <a:pt x="10" y="0"/>
                    <a:pt x="1" y="0"/>
                  </a:cubicBezTo>
                  <a:cubicBezTo>
                    <a:pt x="0" y="6"/>
                    <a:pt x="0" y="12"/>
                    <a:pt x="0" y="19"/>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2" name="Freeform 1583"/>
            <p:cNvSpPr/>
            <p:nvPr/>
          </p:nvSpPr>
          <p:spPr bwMode="auto">
            <a:xfrm>
              <a:off x="6395" y="2868"/>
              <a:ext cx="228" cy="236"/>
            </a:xfrm>
            <a:custGeom>
              <a:avLst/>
              <a:gdLst>
                <a:gd name="T0" fmla="*/ 78 w 94"/>
                <a:gd name="T1" fmla="*/ 97 h 97"/>
                <a:gd name="T2" fmla="*/ 0 w 94"/>
                <a:gd name="T3" fmla="*/ 12 h 97"/>
                <a:gd name="T4" fmla="*/ 5 w 94"/>
                <a:gd name="T5" fmla="*/ 40 h 97"/>
                <a:gd name="T6" fmla="*/ 53 w 94"/>
                <a:gd name="T7" fmla="*/ 97 h 97"/>
                <a:gd name="T8" fmla="*/ 78 w 94"/>
                <a:gd name="T9" fmla="*/ 97 h 97"/>
              </a:gdLst>
              <a:ahLst/>
              <a:cxnLst>
                <a:cxn ang="0">
                  <a:pos x="T0" y="T1"/>
                </a:cxn>
                <a:cxn ang="0">
                  <a:pos x="T2" y="T3"/>
                </a:cxn>
                <a:cxn ang="0">
                  <a:pos x="T4" y="T5"/>
                </a:cxn>
                <a:cxn ang="0">
                  <a:pos x="T6" y="T7"/>
                </a:cxn>
                <a:cxn ang="0">
                  <a:pos x="T8" y="T9"/>
                </a:cxn>
              </a:cxnLst>
              <a:rect l="0" t="0" r="r" b="b"/>
              <a:pathLst>
                <a:path w="94" h="97">
                  <a:moveTo>
                    <a:pt x="78" y="97"/>
                  </a:moveTo>
                  <a:cubicBezTo>
                    <a:pt x="94" y="47"/>
                    <a:pt x="44" y="0"/>
                    <a:pt x="0" y="12"/>
                  </a:cubicBezTo>
                  <a:cubicBezTo>
                    <a:pt x="5" y="40"/>
                    <a:pt x="5" y="40"/>
                    <a:pt x="5" y="40"/>
                  </a:cubicBezTo>
                  <a:cubicBezTo>
                    <a:pt x="34" y="34"/>
                    <a:pt x="64" y="64"/>
                    <a:pt x="53" y="97"/>
                  </a:cubicBezTo>
                  <a:lnTo>
                    <a:pt x="78" y="97"/>
                  </a:ln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3" name="Freeform 1584"/>
            <p:cNvSpPr/>
            <p:nvPr/>
          </p:nvSpPr>
          <p:spPr bwMode="auto">
            <a:xfrm>
              <a:off x="6110" y="2483"/>
              <a:ext cx="27" cy="49"/>
            </a:xfrm>
            <a:custGeom>
              <a:avLst/>
              <a:gdLst>
                <a:gd name="T0" fmla="*/ 2 w 11"/>
                <a:gd name="T1" fmla="*/ 20 h 20"/>
                <a:gd name="T2" fmla="*/ 11 w 11"/>
                <a:gd name="T3" fmla="*/ 19 h 20"/>
                <a:gd name="T4" fmla="*/ 0 w 11"/>
                <a:gd name="T5" fmla="*/ 0 h 20"/>
                <a:gd name="T6" fmla="*/ 2 w 11"/>
                <a:gd name="T7" fmla="*/ 20 h 20"/>
              </a:gdLst>
              <a:ahLst/>
              <a:cxnLst>
                <a:cxn ang="0">
                  <a:pos x="T0" y="T1"/>
                </a:cxn>
                <a:cxn ang="0">
                  <a:pos x="T2" y="T3"/>
                </a:cxn>
                <a:cxn ang="0">
                  <a:pos x="T4" y="T5"/>
                </a:cxn>
                <a:cxn ang="0">
                  <a:pos x="T6" y="T7"/>
                </a:cxn>
              </a:cxnLst>
              <a:rect l="0" t="0" r="r" b="b"/>
              <a:pathLst>
                <a:path w="11" h="20">
                  <a:moveTo>
                    <a:pt x="2" y="20"/>
                  </a:moveTo>
                  <a:cubicBezTo>
                    <a:pt x="11" y="19"/>
                    <a:pt x="11" y="19"/>
                    <a:pt x="11" y="19"/>
                  </a:cubicBezTo>
                  <a:cubicBezTo>
                    <a:pt x="7" y="13"/>
                    <a:pt x="4" y="7"/>
                    <a:pt x="0" y="0"/>
                  </a:cubicBezTo>
                  <a:lnTo>
                    <a:pt x="2" y="20"/>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4" name="Freeform 1585"/>
            <p:cNvSpPr/>
            <p:nvPr/>
          </p:nvSpPr>
          <p:spPr bwMode="auto">
            <a:xfrm>
              <a:off x="4093" y="5"/>
              <a:ext cx="122" cy="53"/>
            </a:xfrm>
            <a:custGeom>
              <a:avLst/>
              <a:gdLst>
                <a:gd name="T0" fmla="*/ 6 w 50"/>
                <a:gd name="T1" fmla="*/ 22 h 22"/>
                <a:gd name="T2" fmla="*/ 49 w 50"/>
                <a:gd name="T3" fmla="*/ 17 h 22"/>
                <a:gd name="T4" fmla="*/ 49 w 50"/>
                <a:gd name="T5" fmla="*/ 1 h 22"/>
                <a:gd name="T6" fmla="*/ 0 w 50"/>
                <a:gd name="T7" fmla="*/ 5 h 22"/>
                <a:gd name="T8" fmla="*/ 6 w 50"/>
                <a:gd name="T9" fmla="*/ 22 h 22"/>
              </a:gdLst>
              <a:ahLst/>
              <a:cxnLst>
                <a:cxn ang="0">
                  <a:pos x="T0" y="T1"/>
                </a:cxn>
                <a:cxn ang="0">
                  <a:pos x="T2" y="T3"/>
                </a:cxn>
                <a:cxn ang="0">
                  <a:pos x="T4" y="T5"/>
                </a:cxn>
                <a:cxn ang="0">
                  <a:pos x="T6" y="T7"/>
                </a:cxn>
                <a:cxn ang="0">
                  <a:pos x="T8" y="T9"/>
                </a:cxn>
              </a:cxnLst>
              <a:rect l="0" t="0" r="r" b="b"/>
              <a:pathLst>
                <a:path w="50" h="22">
                  <a:moveTo>
                    <a:pt x="6" y="22"/>
                  </a:moveTo>
                  <a:cubicBezTo>
                    <a:pt x="24" y="16"/>
                    <a:pt x="39" y="17"/>
                    <a:pt x="49" y="17"/>
                  </a:cubicBezTo>
                  <a:cubicBezTo>
                    <a:pt x="50" y="12"/>
                    <a:pt x="49" y="5"/>
                    <a:pt x="49" y="1"/>
                  </a:cubicBezTo>
                  <a:cubicBezTo>
                    <a:pt x="41" y="0"/>
                    <a:pt x="15" y="1"/>
                    <a:pt x="0" y="5"/>
                  </a:cubicBezTo>
                  <a:lnTo>
                    <a:pt x="6" y="22"/>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5" name="Freeform 1586"/>
            <p:cNvSpPr/>
            <p:nvPr/>
          </p:nvSpPr>
          <p:spPr bwMode="auto">
            <a:xfrm>
              <a:off x="6115" y="2535"/>
              <a:ext cx="37" cy="21"/>
            </a:xfrm>
            <a:custGeom>
              <a:avLst/>
              <a:gdLst>
                <a:gd name="T0" fmla="*/ 15 w 15"/>
                <a:gd name="T1" fmla="*/ 7 h 9"/>
                <a:gd name="T2" fmla="*/ 11 w 15"/>
                <a:gd name="T3" fmla="*/ 0 h 9"/>
                <a:gd name="T4" fmla="*/ 0 w 15"/>
                <a:gd name="T5" fmla="*/ 2 h 9"/>
                <a:gd name="T6" fmla="*/ 1 w 15"/>
                <a:gd name="T7" fmla="*/ 9 h 9"/>
                <a:gd name="T8" fmla="*/ 15 w 15"/>
                <a:gd name="T9" fmla="*/ 7 h 9"/>
              </a:gdLst>
              <a:ahLst/>
              <a:cxnLst>
                <a:cxn ang="0">
                  <a:pos x="T0" y="T1"/>
                </a:cxn>
                <a:cxn ang="0">
                  <a:pos x="T2" y="T3"/>
                </a:cxn>
                <a:cxn ang="0">
                  <a:pos x="T4" y="T5"/>
                </a:cxn>
                <a:cxn ang="0">
                  <a:pos x="T6" y="T7"/>
                </a:cxn>
                <a:cxn ang="0">
                  <a:pos x="T8" y="T9"/>
                </a:cxn>
              </a:cxnLst>
              <a:rect l="0" t="0" r="r" b="b"/>
              <a:pathLst>
                <a:path w="15" h="9">
                  <a:moveTo>
                    <a:pt x="15" y="7"/>
                  </a:moveTo>
                  <a:cubicBezTo>
                    <a:pt x="14" y="5"/>
                    <a:pt x="12" y="3"/>
                    <a:pt x="11" y="0"/>
                  </a:cubicBezTo>
                  <a:cubicBezTo>
                    <a:pt x="0" y="2"/>
                    <a:pt x="0" y="2"/>
                    <a:pt x="0" y="2"/>
                  </a:cubicBezTo>
                  <a:cubicBezTo>
                    <a:pt x="1" y="9"/>
                    <a:pt x="1" y="9"/>
                    <a:pt x="1" y="9"/>
                  </a:cubicBezTo>
                  <a:lnTo>
                    <a:pt x="15" y="7"/>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6" name="Freeform 1587"/>
            <p:cNvSpPr/>
            <p:nvPr/>
          </p:nvSpPr>
          <p:spPr bwMode="auto">
            <a:xfrm>
              <a:off x="6125" y="2615"/>
              <a:ext cx="92" cy="29"/>
            </a:xfrm>
            <a:custGeom>
              <a:avLst/>
              <a:gdLst>
                <a:gd name="T0" fmla="*/ 38 w 38"/>
                <a:gd name="T1" fmla="*/ 9 h 12"/>
                <a:gd name="T2" fmla="*/ 31 w 38"/>
                <a:gd name="T3" fmla="*/ 0 h 12"/>
                <a:gd name="T4" fmla="*/ 0 w 38"/>
                <a:gd name="T5" fmla="*/ 4 h 12"/>
                <a:gd name="T6" fmla="*/ 1 w 38"/>
                <a:gd name="T7" fmla="*/ 12 h 12"/>
                <a:gd name="T8" fmla="*/ 38 w 38"/>
                <a:gd name="T9" fmla="*/ 9 h 12"/>
              </a:gdLst>
              <a:ahLst/>
              <a:cxnLst>
                <a:cxn ang="0">
                  <a:pos x="T0" y="T1"/>
                </a:cxn>
                <a:cxn ang="0">
                  <a:pos x="T2" y="T3"/>
                </a:cxn>
                <a:cxn ang="0">
                  <a:pos x="T4" y="T5"/>
                </a:cxn>
                <a:cxn ang="0">
                  <a:pos x="T6" y="T7"/>
                </a:cxn>
                <a:cxn ang="0">
                  <a:pos x="T8" y="T9"/>
                </a:cxn>
              </a:cxnLst>
              <a:rect l="0" t="0" r="r" b="b"/>
              <a:pathLst>
                <a:path w="38" h="12">
                  <a:moveTo>
                    <a:pt x="38" y="9"/>
                  </a:moveTo>
                  <a:cubicBezTo>
                    <a:pt x="36" y="6"/>
                    <a:pt x="33" y="3"/>
                    <a:pt x="31" y="0"/>
                  </a:cubicBezTo>
                  <a:cubicBezTo>
                    <a:pt x="0" y="4"/>
                    <a:pt x="0" y="4"/>
                    <a:pt x="0" y="4"/>
                  </a:cubicBezTo>
                  <a:cubicBezTo>
                    <a:pt x="1" y="12"/>
                    <a:pt x="1" y="12"/>
                    <a:pt x="1" y="12"/>
                  </a:cubicBezTo>
                  <a:lnTo>
                    <a:pt x="38" y="9"/>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7" name="Freeform 1588"/>
            <p:cNvSpPr/>
            <p:nvPr/>
          </p:nvSpPr>
          <p:spPr bwMode="auto">
            <a:xfrm>
              <a:off x="6118" y="2556"/>
              <a:ext cx="48" cy="22"/>
            </a:xfrm>
            <a:custGeom>
              <a:avLst/>
              <a:gdLst>
                <a:gd name="T0" fmla="*/ 20 w 20"/>
                <a:gd name="T1" fmla="*/ 7 h 9"/>
                <a:gd name="T2" fmla="*/ 16 w 20"/>
                <a:gd name="T3" fmla="*/ 0 h 9"/>
                <a:gd name="T4" fmla="*/ 0 w 20"/>
                <a:gd name="T5" fmla="*/ 2 h 9"/>
                <a:gd name="T6" fmla="*/ 1 w 20"/>
                <a:gd name="T7" fmla="*/ 9 h 9"/>
                <a:gd name="T8" fmla="*/ 20 w 20"/>
                <a:gd name="T9" fmla="*/ 7 h 9"/>
              </a:gdLst>
              <a:ahLst/>
              <a:cxnLst>
                <a:cxn ang="0">
                  <a:pos x="T0" y="T1"/>
                </a:cxn>
                <a:cxn ang="0">
                  <a:pos x="T2" y="T3"/>
                </a:cxn>
                <a:cxn ang="0">
                  <a:pos x="T4" y="T5"/>
                </a:cxn>
                <a:cxn ang="0">
                  <a:pos x="T6" y="T7"/>
                </a:cxn>
                <a:cxn ang="0">
                  <a:pos x="T8" y="T9"/>
                </a:cxn>
              </a:cxnLst>
              <a:rect l="0" t="0" r="r" b="b"/>
              <a:pathLst>
                <a:path w="20" h="9">
                  <a:moveTo>
                    <a:pt x="20" y="7"/>
                  </a:moveTo>
                  <a:cubicBezTo>
                    <a:pt x="18" y="5"/>
                    <a:pt x="17" y="2"/>
                    <a:pt x="16" y="0"/>
                  </a:cubicBezTo>
                  <a:cubicBezTo>
                    <a:pt x="0" y="2"/>
                    <a:pt x="0" y="2"/>
                    <a:pt x="0" y="2"/>
                  </a:cubicBezTo>
                  <a:cubicBezTo>
                    <a:pt x="1" y="9"/>
                    <a:pt x="1" y="9"/>
                    <a:pt x="1" y="9"/>
                  </a:cubicBezTo>
                  <a:lnTo>
                    <a:pt x="20" y="7"/>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8" name="Freeform 1589"/>
            <p:cNvSpPr/>
            <p:nvPr/>
          </p:nvSpPr>
          <p:spPr bwMode="auto">
            <a:xfrm>
              <a:off x="6123" y="2578"/>
              <a:ext cx="58" cy="22"/>
            </a:xfrm>
            <a:custGeom>
              <a:avLst/>
              <a:gdLst>
                <a:gd name="T0" fmla="*/ 24 w 24"/>
                <a:gd name="T1" fmla="*/ 6 h 9"/>
                <a:gd name="T2" fmla="*/ 20 w 24"/>
                <a:gd name="T3" fmla="*/ 0 h 9"/>
                <a:gd name="T4" fmla="*/ 0 w 24"/>
                <a:gd name="T5" fmla="*/ 2 h 9"/>
                <a:gd name="T6" fmla="*/ 0 w 24"/>
                <a:gd name="T7" fmla="*/ 9 h 9"/>
                <a:gd name="T8" fmla="*/ 24 w 24"/>
                <a:gd name="T9" fmla="*/ 6 h 9"/>
              </a:gdLst>
              <a:ahLst/>
              <a:cxnLst>
                <a:cxn ang="0">
                  <a:pos x="T0" y="T1"/>
                </a:cxn>
                <a:cxn ang="0">
                  <a:pos x="T2" y="T3"/>
                </a:cxn>
                <a:cxn ang="0">
                  <a:pos x="T4" y="T5"/>
                </a:cxn>
                <a:cxn ang="0">
                  <a:pos x="T6" y="T7"/>
                </a:cxn>
                <a:cxn ang="0">
                  <a:pos x="T8" y="T9"/>
                </a:cxn>
              </a:cxnLst>
              <a:rect l="0" t="0" r="r" b="b"/>
              <a:pathLst>
                <a:path w="24" h="9">
                  <a:moveTo>
                    <a:pt x="24" y="6"/>
                  </a:moveTo>
                  <a:cubicBezTo>
                    <a:pt x="22" y="4"/>
                    <a:pt x="21" y="2"/>
                    <a:pt x="20" y="0"/>
                  </a:cubicBezTo>
                  <a:cubicBezTo>
                    <a:pt x="0" y="2"/>
                    <a:pt x="0" y="2"/>
                    <a:pt x="0" y="2"/>
                  </a:cubicBezTo>
                  <a:cubicBezTo>
                    <a:pt x="0" y="9"/>
                    <a:pt x="0" y="9"/>
                    <a:pt x="0" y="9"/>
                  </a:cubicBezTo>
                  <a:lnTo>
                    <a:pt x="24" y="6"/>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9" name="Freeform 1590"/>
            <p:cNvSpPr/>
            <p:nvPr/>
          </p:nvSpPr>
          <p:spPr bwMode="auto">
            <a:xfrm>
              <a:off x="6125" y="2598"/>
              <a:ext cx="71" cy="22"/>
            </a:xfrm>
            <a:custGeom>
              <a:avLst/>
              <a:gdLst>
                <a:gd name="T0" fmla="*/ 29 w 29"/>
                <a:gd name="T1" fmla="*/ 5 h 9"/>
                <a:gd name="T2" fmla="*/ 25 w 29"/>
                <a:gd name="T3" fmla="*/ 0 h 9"/>
                <a:gd name="T4" fmla="*/ 0 w 29"/>
                <a:gd name="T5" fmla="*/ 3 h 9"/>
                <a:gd name="T6" fmla="*/ 0 w 29"/>
                <a:gd name="T7" fmla="*/ 9 h 9"/>
                <a:gd name="T8" fmla="*/ 29 w 29"/>
                <a:gd name="T9" fmla="*/ 5 h 9"/>
              </a:gdLst>
              <a:ahLst/>
              <a:cxnLst>
                <a:cxn ang="0">
                  <a:pos x="T0" y="T1"/>
                </a:cxn>
                <a:cxn ang="0">
                  <a:pos x="T2" y="T3"/>
                </a:cxn>
                <a:cxn ang="0">
                  <a:pos x="T4" y="T5"/>
                </a:cxn>
                <a:cxn ang="0">
                  <a:pos x="T6" y="T7"/>
                </a:cxn>
                <a:cxn ang="0">
                  <a:pos x="T8" y="T9"/>
                </a:cxn>
              </a:cxnLst>
              <a:rect l="0" t="0" r="r" b="b"/>
              <a:pathLst>
                <a:path w="29" h="9">
                  <a:moveTo>
                    <a:pt x="29" y="5"/>
                  </a:moveTo>
                  <a:cubicBezTo>
                    <a:pt x="27" y="4"/>
                    <a:pt x="26" y="2"/>
                    <a:pt x="25" y="0"/>
                  </a:cubicBezTo>
                  <a:cubicBezTo>
                    <a:pt x="0" y="3"/>
                    <a:pt x="0" y="3"/>
                    <a:pt x="0" y="3"/>
                  </a:cubicBezTo>
                  <a:cubicBezTo>
                    <a:pt x="0" y="9"/>
                    <a:pt x="0" y="9"/>
                    <a:pt x="0" y="9"/>
                  </a:cubicBezTo>
                  <a:lnTo>
                    <a:pt x="29" y="5"/>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0" name="Freeform 1591"/>
            <p:cNvSpPr/>
            <p:nvPr/>
          </p:nvSpPr>
          <p:spPr bwMode="auto">
            <a:xfrm>
              <a:off x="5831" y="2194"/>
              <a:ext cx="56" cy="29"/>
            </a:xfrm>
            <a:custGeom>
              <a:avLst/>
              <a:gdLst>
                <a:gd name="T0" fmla="*/ 23 w 23"/>
                <a:gd name="T1" fmla="*/ 11 h 12"/>
                <a:gd name="T2" fmla="*/ 0 w 23"/>
                <a:gd name="T3" fmla="*/ 0 h 12"/>
                <a:gd name="T4" fmla="*/ 8 w 23"/>
                <a:gd name="T5" fmla="*/ 12 h 12"/>
                <a:gd name="T6" fmla="*/ 23 w 23"/>
                <a:gd name="T7" fmla="*/ 11 h 12"/>
              </a:gdLst>
              <a:ahLst/>
              <a:cxnLst>
                <a:cxn ang="0">
                  <a:pos x="T0" y="T1"/>
                </a:cxn>
                <a:cxn ang="0">
                  <a:pos x="T2" y="T3"/>
                </a:cxn>
                <a:cxn ang="0">
                  <a:pos x="T4" y="T5"/>
                </a:cxn>
                <a:cxn ang="0">
                  <a:pos x="T6" y="T7"/>
                </a:cxn>
              </a:cxnLst>
              <a:rect l="0" t="0" r="r" b="b"/>
              <a:pathLst>
                <a:path w="23" h="12">
                  <a:moveTo>
                    <a:pt x="23" y="11"/>
                  </a:moveTo>
                  <a:cubicBezTo>
                    <a:pt x="15" y="6"/>
                    <a:pt x="8" y="1"/>
                    <a:pt x="0" y="0"/>
                  </a:cubicBezTo>
                  <a:cubicBezTo>
                    <a:pt x="8" y="12"/>
                    <a:pt x="8" y="12"/>
                    <a:pt x="8" y="12"/>
                  </a:cubicBezTo>
                  <a:lnTo>
                    <a:pt x="23" y="11"/>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1" name="Freeform 1592"/>
            <p:cNvSpPr/>
            <p:nvPr/>
          </p:nvSpPr>
          <p:spPr bwMode="auto">
            <a:xfrm>
              <a:off x="4492" y="428"/>
              <a:ext cx="267" cy="319"/>
            </a:xfrm>
            <a:custGeom>
              <a:avLst/>
              <a:gdLst>
                <a:gd name="T0" fmla="*/ 0 w 110"/>
                <a:gd name="T1" fmla="*/ 6 h 131"/>
                <a:gd name="T2" fmla="*/ 1 w 110"/>
                <a:gd name="T3" fmla="*/ 26 h 131"/>
                <a:gd name="T4" fmla="*/ 76 w 110"/>
                <a:gd name="T5" fmla="*/ 123 h 131"/>
                <a:gd name="T6" fmla="*/ 92 w 110"/>
                <a:gd name="T7" fmla="*/ 131 h 131"/>
                <a:gd name="T8" fmla="*/ 0 w 110"/>
                <a:gd name="T9" fmla="*/ 6 h 131"/>
              </a:gdLst>
              <a:ahLst/>
              <a:cxnLst>
                <a:cxn ang="0">
                  <a:pos x="T0" y="T1"/>
                </a:cxn>
                <a:cxn ang="0">
                  <a:pos x="T2" y="T3"/>
                </a:cxn>
                <a:cxn ang="0">
                  <a:pos x="T4" y="T5"/>
                </a:cxn>
                <a:cxn ang="0">
                  <a:pos x="T6" y="T7"/>
                </a:cxn>
                <a:cxn ang="0">
                  <a:pos x="T8" y="T9"/>
                </a:cxn>
              </a:cxnLst>
              <a:rect l="0" t="0" r="r" b="b"/>
              <a:pathLst>
                <a:path w="110" h="131">
                  <a:moveTo>
                    <a:pt x="0" y="6"/>
                  </a:moveTo>
                  <a:cubicBezTo>
                    <a:pt x="2" y="13"/>
                    <a:pt x="2" y="20"/>
                    <a:pt x="1" y="26"/>
                  </a:cubicBezTo>
                  <a:cubicBezTo>
                    <a:pt x="50" y="21"/>
                    <a:pt x="89" y="77"/>
                    <a:pt x="76" y="123"/>
                  </a:cubicBezTo>
                  <a:cubicBezTo>
                    <a:pt x="82" y="125"/>
                    <a:pt x="87" y="128"/>
                    <a:pt x="92" y="131"/>
                  </a:cubicBezTo>
                  <a:cubicBezTo>
                    <a:pt x="110" y="73"/>
                    <a:pt x="61" y="0"/>
                    <a:pt x="0" y="6"/>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2" name="Freeform 1593"/>
            <p:cNvSpPr>
              <a:spLocks noEditPoints="1"/>
            </p:cNvSpPr>
            <p:nvPr/>
          </p:nvSpPr>
          <p:spPr bwMode="auto">
            <a:xfrm>
              <a:off x="4360" y="516"/>
              <a:ext cx="319" cy="272"/>
            </a:xfrm>
            <a:custGeom>
              <a:avLst/>
              <a:gdLst>
                <a:gd name="T0" fmla="*/ 10 w 131"/>
                <a:gd name="T1" fmla="*/ 27 h 112"/>
                <a:gd name="T2" fmla="*/ 18 w 131"/>
                <a:gd name="T3" fmla="*/ 91 h 112"/>
                <a:gd name="T4" fmla="*/ 51 w 131"/>
                <a:gd name="T5" fmla="*/ 112 h 112"/>
                <a:gd name="T6" fmla="*/ 123 w 131"/>
                <a:gd name="T7" fmla="*/ 85 h 112"/>
                <a:gd name="T8" fmla="*/ 82 w 131"/>
                <a:gd name="T9" fmla="*/ 6 h 112"/>
                <a:gd name="T10" fmla="*/ 52 w 131"/>
                <a:gd name="T11" fmla="*/ 0 h 112"/>
                <a:gd name="T12" fmla="*/ 10 w 131"/>
                <a:gd name="T13" fmla="*/ 27 h 112"/>
                <a:gd name="T14" fmla="*/ 70 w 131"/>
                <a:gd name="T15" fmla="*/ 31 h 112"/>
                <a:gd name="T16" fmla="*/ 87 w 131"/>
                <a:gd name="T17" fmla="*/ 64 h 112"/>
                <a:gd name="T18" fmla="*/ 54 w 131"/>
                <a:gd name="T19" fmla="*/ 79 h 112"/>
                <a:gd name="T20" fmla="*/ 38 w 131"/>
                <a:gd name="T21" fmla="*/ 46 h 112"/>
                <a:gd name="T22" fmla="*/ 70 w 131"/>
                <a:gd name="T23" fmla="*/ 3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1" h="112">
                  <a:moveTo>
                    <a:pt x="10" y="27"/>
                  </a:moveTo>
                  <a:cubicBezTo>
                    <a:pt x="0" y="47"/>
                    <a:pt x="4" y="72"/>
                    <a:pt x="18" y="91"/>
                  </a:cubicBezTo>
                  <a:cubicBezTo>
                    <a:pt x="30" y="97"/>
                    <a:pt x="41" y="104"/>
                    <a:pt x="51" y="112"/>
                  </a:cubicBezTo>
                  <a:cubicBezTo>
                    <a:pt x="71" y="87"/>
                    <a:pt x="98" y="79"/>
                    <a:pt x="123" y="85"/>
                  </a:cubicBezTo>
                  <a:cubicBezTo>
                    <a:pt x="131" y="55"/>
                    <a:pt x="110" y="19"/>
                    <a:pt x="82" y="6"/>
                  </a:cubicBezTo>
                  <a:cubicBezTo>
                    <a:pt x="72" y="2"/>
                    <a:pt x="62" y="0"/>
                    <a:pt x="52" y="0"/>
                  </a:cubicBezTo>
                  <a:cubicBezTo>
                    <a:pt x="46" y="14"/>
                    <a:pt x="31" y="24"/>
                    <a:pt x="10" y="27"/>
                  </a:cubicBezTo>
                  <a:close/>
                  <a:moveTo>
                    <a:pt x="70" y="31"/>
                  </a:moveTo>
                  <a:cubicBezTo>
                    <a:pt x="84" y="36"/>
                    <a:pt x="91" y="51"/>
                    <a:pt x="87" y="64"/>
                  </a:cubicBezTo>
                  <a:cubicBezTo>
                    <a:pt x="82" y="77"/>
                    <a:pt x="68" y="84"/>
                    <a:pt x="54" y="79"/>
                  </a:cubicBezTo>
                  <a:cubicBezTo>
                    <a:pt x="41" y="74"/>
                    <a:pt x="33" y="59"/>
                    <a:pt x="38" y="46"/>
                  </a:cubicBezTo>
                  <a:cubicBezTo>
                    <a:pt x="42" y="33"/>
                    <a:pt x="57" y="27"/>
                    <a:pt x="70" y="31"/>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3" name="Freeform 1594"/>
            <p:cNvSpPr/>
            <p:nvPr/>
          </p:nvSpPr>
          <p:spPr bwMode="auto">
            <a:xfrm>
              <a:off x="5517" y="1878"/>
              <a:ext cx="243" cy="219"/>
            </a:xfrm>
            <a:custGeom>
              <a:avLst/>
              <a:gdLst>
                <a:gd name="T0" fmla="*/ 98 w 100"/>
                <a:gd name="T1" fmla="*/ 90 h 90"/>
                <a:gd name="T2" fmla="*/ 0 w 100"/>
                <a:gd name="T3" fmla="*/ 60 h 90"/>
                <a:gd name="T4" fmla="*/ 98 w 100"/>
                <a:gd name="T5" fmla="*/ 90 h 90"/>
              </a:gdLst>
              <a:ahLst/>
              <a:cxnLst>
                <a:cxn ang="0">
                  <a:pos x="T0" y="T1"/>
                </a:cxn>
                <a:cxn ang="0">
                  <a:pos x="T2" y="T3"/>
                </a:cxn>
                <a:cxn ang="0">
                  <a:pos x="T4" y="T5"/>
                </a:cxn>
              </a:cxnLst>
              <a:rect l="0" t="0" r="r" b="b"/>
              <a:pathLst>
                <a:path w="100" h="90">
                  <a:moveTo>
                    <a:pt x="98" y="90"/>
                  </a:moveTo>
                  <a:cubicBezTo>
                    <a:pt x="100" y="36"/>
                    <a:pt x="19" y="0"/>
                    <a:pt x="0" y="60"/>
                  </a:cubicBezTo>
                  <a:cubicBezTo>
                    <a:pt x="40" y="37"/>
                    <a:pt x="69" y="45"/>
                    <a:pt x="98" y="90"/>
                  </a:cubicBezTo>
                  <a:close/>
                </a:path>
              </a:pathLst>
            </a:custGeom>
            <a:solidFill>
              <a:srgbClr val="CEB9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4" name="Freeform 1595"/>
            <p:cNvSpPr/>
            <p:nvPr/>
          </p:nvSpPr>
          <p:spPr bwMode="auto">
            <a:xfrm>
              <a:off x="3964" y="326"/>
              <a:ext cx="530" cy="409"/>
            </a:xfrm>
            <a:custGeom>
              <a:avLst/>
              <a:gdLst>
                <a:gd name="T0" fmla="*/ 29 w 218"/>
                <a:gd name="T1" fmla="*/ 24 h 168"/>
                <a:gd name="T2" fmla="*/ 10 w 218"/>
                <a:gd name="T3" fmla="*/ 47 h 168"/>
                <a:gd name="T4" fmla="*/ 26 w 218"/>
                <a:gd name="T5" fmla="*/ 76 h 168"/>
                <a:gd name="T6" fmla="*/ 0 w 218"/>
                <a:gd name="T7" fmla="*/ 94 h 168"/>
                <a:gd name="T8" fmla="*/ 18 w 218"/>
                <a:gd name="T9" fmla="*/ 168 h 168"/>
                <a:gd name="T10" fmla="*/ 112 w 218"/>
                <a:gd name="T11" fmla="*/ 151 h 168"/>
                <a:gd name="T12" fmla="*/ 102 w 218"/>
                <a:gd name="T13" fmla="*/ 126 h 168"/>
                <a:gd name="T14" fmla="*/ 130 w 218"/>
                <a:gd name="T15" fmla="*/ 97 h 168"/>
                <a:gd name="T16" fmla="*/ 210 w 218"/>
                <a:gd name="T17" fmla="*/ 50 h 168"/>
                <a:gd name="T18" fmla="*/ 117 w 218"/>
                <a:gd name="T19" fmla="*/ 44 h 168"/>
                <a:gd name="T20" fmla="*/ 78 w 218"/>
                <a:gd name="T21" fmla="*/ 64 h 168"/>
                <a:gd name="T22" fmla="*/ 54 w 218"/>
                <a:gd name="T23" fmla="*/ 23 h 168"/>
                <a:gd name="T24" fmla="*/ 29 w 218"/>
                <a:gd name="T25" fmla="*/ 2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8" h="168">
                  <a:moveTo>
                    <a:pt x="29" y="24"/>
                  </a:moveTo>
                  <a:cubicBezTo>
                    <a:pt x="15" y="23"/>
                    <a:pt x="1" y="27"/>
                    <a:pt x="10" y="47"/>
                  </a:cubicBezTo>
                  <a:cubicBezTo>
                    <a:pt x="13" y="54"/>
                    <a:pt x="18" y="63"/>
                    <a:pt x="26" y="76"/>
                  </a:cubicBezTo>
                  <a:cubicBezTo>
                    <a:pt x="22" y="78"/>
                    <a:pt x="12" y="86"/>
                    <a:pt x="0" y="94"/>
                  </a:cubicBezTo>
                  <a:cubicBezTo>
                    <a:pt x="15" y="117"/>
                    <a:pt x="21" y="144"/>
                    <a:pt x="18" y="168"/>
                  </a:cubicBezTo>
                  <a:cubicBezTo>
                    <a:pt x="46" y="155"/>
                    <a:pt x="78" y="149"/>
                    <a:pt x="112" y="151"/>
                  </a:cubicBezTo>
                  <a:cubicBezTo>
                    <a:pt x="107" y="141"/>
                    <a:pt x="104" y="132"/>
                    <a:pt x="102" y="126"/>
                  </a:cubicBezTo>
                  <a:cubicBezTo>
                    <a:pt x="94" y="104"/>
                    <a:pt x="117" y="96"/>
                    <a:pt x="130" y="97"/>
                  </a:cubicBezTo>
                  <a:cubicBezTo>
                    <a:pt x="185" y="102"/>
                    <a:pt x="218" y="90"/>
                    <a:pt x="210" y="50"/>
                  </a:cubicBezTo>
                  <a:cubicBezTo>
                    <a:pt x="199" y="0"/>
                    <a:pt x="136" y="2"/>
                    <a:pt x="117" y="44"/>
                  </a:cubicBezTo>
                  <a:cubicBezTo>
                    <a:pt x="106" y="68"/>
                    <a:pt x="92" y="72"/>
                    <a:pt x="78" y="64"/>
                  </a:cubicBezTo>
                  <a:cubicBezTo>
                    <a:pt x="69" y="58"/>
                    <a:pt x="61" y="33"/>
                    <a:pt x="54" y="23"/>
                  </a:cubicBezTo>
                  <a:cubicBezTo>
                    <a:pt x="46" y="24"/>
                    <a:pt x="38" y="25"/>
                    <a:pt x="29" y="24"/>
                  </a:cubicBezTo>
                  <a:close/>
                </a:path>
              </a:pathLst>
            </a:custGeom>
            <a:solidFill>
              <a:srgbClr val="B87A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5" name="Freeform 1596"/>
            <p:cNvSpPr/>
            <p:nvPr/>
          </p:nvSpPr>
          <p:spPr bwMode="auto">
            <a:xfrm>
              <a:off x="5802" y="2192"/>
              <a:ext cx="41" cy="34"/>
            </a:xfrm>
            <a:custGeom>
              <a:avLst/>
              <a:gdLst>
                <a:gd name="T0" fmla="*/ 17 w 17"/>
                <a:gd name="T1" fmla="*/ 14 h 14"/>
                <a:gd name="T2" fmla="*/ 9 w 17"/>
                <a:gd name="T3" fmla="*/ 0 h 14"/>
                <a:gd name="T4" fmla="*/ 0 w 17"/>
                <a:gd name="T5" fmla="*/ 1 h 14"/>
                <a:gd name="T6" fmla="*/ 9 w 17"/>
                <a:gd name="T7" fmla="*/ 14 h 14"/>
                <a:gd name="T8" fmla="*/ 17 w 17"/>
                <a:gd name="T9" fmla="*/ 14 h 14"/>
              </a:gdLst>
              <a:ahLst/>
              <a:cxnLst>
                <a:cxn ang="0">
                  <a:pos x="T0" y="T1"/>
                </a:cxn>
                <a:cxn ang="0">
                  <a:pos x="T2" y="T3"/>
                </a:cxn>
                <a:cxn ang="0">
                  <a:pos x="T4" y="T5"/>
                </a:cxn>
                <a:cxn ang="0">
                  <a:pos x="T6" y="T7"/>
                </a:cxn>
                <a:cxn ang="0">
                  <a:pos x="T8" y="T9"/>
                </a:cxn>
              </a:cxnLst>
              <a:rect l="0" t="0" r="r" b="b"/>
              <a:pathLst>
                <a:path w="17" h="14">
                  <a:moveTo>
                    <a:pt x="17" y="14"/>
                  </a:moveTo>
                  <a:cubicBezTo>
                    <a:pt x="9" y="0"/>
                    <a:pt x="9" y="0"/>
                    <a:pt x="9" y="0"/>
                  </a:cubicBezTo>
                  <a:cubicBezTo>
                    <a:pt x="6" y="0"/>
                    <a:pt x="3" y="0"/>
                    <a:pt x="0" y="1"/>
                  </a:cubicBezTo>
                  <a:cubicBezTo>
                    <a:pt x="9" y="14"/>
                    <a:pt x="9" y="14"/>
                    <a:pt x="9" y="14"/>
                  </a:cubicBezTo>
                  <a:lnTo>
                    <a:pt x="17" y="14"/>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6" name="Freeform 1597"/>
            <p:cNvSpPr/>
            <p:nvPr/>
          </p:nvSpPr>
          <p:spPr bwMode="auto">
            <a:xfrm>
              <a:off x="5656" y="2058"/>
              <a:ext cx="61" cy="44"/>
            </a:xfrm>
            <a:custGeom>
              <a:avLst/>
              <a:gdLst>
                <a:gd name="T0" fmla="*/ 25 w 25"/>
                <a:gd name="T1" fmla="*/ 6 h 18"/>
                <a:gd name="T2" fmla="*/ 20 w 25"/>
                <a:gd name="T3" fmla="*/ 0 h 18"/>
                <a:gd name="T4" fmla="*/ 0 w 25"/>
                <a:gd name="T5" fmla="*/ 12 h 18"/>
                <a:gd name="T6" fmla="*/ 7 w 25"/>
                <a:gd name="T7" fmla="*/ 18 h 18"/>
                <a:gd name="T8" fmla="*/ 25 w 25"/>
                <a:gd name="T9" fmla="*/ 6 h 18"/>
              </a:gdLst>
              <a:ahLst/>
              <a:cxnLst>
                <a:cxn ang="0">
                  <a:pos x="T0" y="T1"/>
                </a:cxn>
                <a:cxn ang="0">
                  <a:pos x="T2" y="T3"/>
                </a:cxn>
                <a:cxn ang="0">
                  <a:pos x="T4" y="T5"/>
                </a:cxn>
                <a:cxn ang="0">
                  <a:pos x="T6" y="T7"/>
                </a:cxn>
                <a:cxn ang="0">
                  <a:pos x="T8" y="T9"/>
                </a:cxn>
              </a:cxnLst>
              <a:rect l="0" t="0" r="r" b="b"/>
              <a:pathLst>
                <a:path w="25" h="18">
                  <a:moveTo>
                    <a:pt x="25" y="6"/>
                  </a:moveTo>
                  <a:cubicBezTo>
                    <a:pt x="23" y="4"/>
                    <a:pt x="22" y="2"/>
                    <a:pt x="20" y="0"/>
                  </a:cubicBezTo>
                  <a:cubicBezTo>
                    <a:pt x="0" y="12"/>
                    <a:pt x="0" y="12"/>
                    <a:pt x="0" y="12"/>
                  </a:cubicBezTo>
                  <a:cubicBezTo>
                    <a:pt x="3" y="14"/>
                    <a:pt x="5" y="16"/>
                    <a:pt x="7" y="18"/>
                  </a:cubicBezTo>
                  <a:cubicBezTo>
                    <a:pt x="13" y="14"/>
                    <a:pt x="19" y="10"/>
                    <a:pt x="25" y="6"/>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7" name="Freeform 1598"/>
            <p:cNvSpPr/>
            <p:nvPr/>
          </p:nvSpPr>
          <p:spPr bwMode="auto">
            <a:xfrm>
              <a:off x="5634" y="2043"/>
              <a:ext cx="66" cy="42"/>
            </a:xfrm>
            <a:custGeom>
              <a:avLst/>
              <a:gdLst>
                <a:gd name="T0" fmla="*/ 27 w 27"/>
                <a:gd name="T1" fmla="*/ 4 h 17"/>
                <a:gd name="T2" fmla="*/ 23 w 27"/>
                <a:gd name="T3" fmla="*/ 0 h 17"/>
                <a:gd name="T4" fmla="*/ 0 w 27"/>
                <a:gd name="T5" fmla="*/ 14 h 17"/>
                <a:gd name="T6" fmla="*/ 7 w 27"/>
                <a:gd name="T7" fmla="*/ 17 h 17"/>
                <a:gd name="T8" fmla="*/ 27 w 27"/>
                <a:gd name="T9" fmla="*/ 4 h 17"/>
              </a:gdLst>
              <a:ahLst/>
              <a:cxnLst>
                <a:cxn ang="0">
                  <a:pos x="T0" y="T1"/>
                </a:cxn>
                <a:cxn ang="0">
                  <a:pos x="T2" y="T3"/>
                </a:cxn>
                <a:cxn ang="0">
                  <a:pos x="T4" y="T5"/>
                </a:cxn>
                <a:cxn ang="0">
                  <a:pos x="T6" y="T7"/>
                </a:cxn>
                <a:cxn ang="0">
                  <a:pos x="T8" y="T9"/>
                </a:cxn>
              </a:cxnLst>
              <a:rect l="0" t="0" r="r" b="b"/>
              <a:pathLst>
                <a:path w="27" h="17">
                  <a:moveTo>
                    <a:pt x="27" y="4"/>
                  </a:moveTo>
                  <a:cubicBezTo>
                    <a:pt x="26" y="2"/>
                    <a:pt x="24" y="1"/>
                    <a:pt x="23" y="0"/>
                  </a:cubicBezTo>
                  <a:cubicBezTo>
                    <a:pt x="0" y="14"/>
                    <a:pt x="0" y="14"/>
                    <a:pt x="0" y="14"/>
                  </a:cubicBezTo>
                  <a:cubicBezTo>
                    <a:pt x="2" y="14"/>
                    <a:pt x="5" y="15"/>
                    <a:pt x="7" y="17"/>
                  </a:cubicBezTo>
                  <a:lnTo>
                    <a:pt x="27" y="4"/>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8" name="Freeform 1599"/>
            <p:cNvSpPr/>
            <p:nvPr/>
          </p:nvSpPr>
          <p:spPr bwMode="auto">
            <a:xfrm>
              <a:off x="6409" y="2975"/>
              <a:ext cx="120" cy="129"/>
            </a:xfrm>
            <a:custGeom>
              <a:avLst/>
              <a:gdLst>
                <a:gd name="T0" fmla="*/ 0 w 49"/>
                <a:gd name="T1" fmla="*/ 4 h 53"/>
                <a:gd name="T2" fmla="*/ 8 w 49"/>
                <a:gd name="T3" fmla="*/ 52 h 53"/>
                <a:gd name="T4" fmla="*/ 39 w 49"/>
                <a:gd name="T5" fmla="*/ 53 h 53"/>
                <a:gd name="T6" fmla="*/ 0 w 49"/>
                <a:gd name="T7" fmla="*/ 4 h 53"/>
              </a:gdLst>
              <a:ahLst/>
              <a:cxnLst>
                <a:cxn ang="0">
                  <a:pos x="T0" y="T1"/>
                </a:cxn>
                <a:cxn ang="0">
                  <a:pos x="T2" y="T3"/>
                </a:cxn>
                <a:cxn ang="0">
                  <a:pos x="T4" y="T5"/>
                </a:cxn>
                <a:cxn ang="0">
                  <a:pos x="T6" y="T7"/>
                </a:cxn>
              </a:cxnLst>
              <a:rect l="0" t="0" r="r" b="b"/>
              <a:pathLst>
                <a:path w="49" h="53">
                  <a:moveTo>
                    <a:pt x="0" y="4"/>
                  </a:moveTo>
                  <a:cubicBezTo>
                    <a:pt x="8" y="52"/>
                    <a:pt x="8" y="52"/>
                    <a:pt x="8" y="52"/>
                  </a:cubicBezTo>
                  <a:cubicBezTo>
                    <a:pt x="39" y="53"/>
                    <a:pt x="39" y="53"/>
                    <a:pt x="39" y="53"/>
                  </a:cubicBezTo>
                  <a:cubicBezTo>
                    <a:pt x="49" y="25"/>
                    <a:pt x="24" y="0"/>
                    <a:pt x="0" y="4"/>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9" name="Freeform 1600"/>
            <p:cNvSpPr/>
            <p:nvPr/>
          </p:nvSpPr>
          <p:spPr bwMode="auto">
            <a:xfrm>
              <a:off x="5505" y="1871"/>
              <a:ext cx="95" cy="90"/>
            </a:xfrm>
            <a:custGeom>
              <a:avLst/>
              <a:gdLst>
                <a:gd name="T0" fmla="*/ 39 w 39"/>
                <a:gd name="T1" fmla="*/ 0 h 37"/>
                <a:gd name="T2" fmla="*/ 0 w 39"/>
                <a:gd name="T3" fmla="*/ 26 h 37"/>
                <a:gd name="T4" fmla="*/ 10 w 39"/>
                <a:gd name="T5" fmla="*/ 37 h 37"/>
                <a:gd name="T6" fmla="*/ 35 w 39"/>
                <a:gd name="T7" fmla="*/ 25 h 37"/>
                <a:gd name="T8" fmla="*/ 39 w 39"/>
                <a:gd name="T9" fmla="*/ 0 h 37"/>
              </a:gdLst>
              <a:ahLst/>
              <a:cxnLst>
                <a:cxn ang="0">
                  <a:pos x="T0" y="T1"/>
                </a:cxn>
                <a:cxn ang="0">
                  <a:pos x="T2" y="T3"/>
                </a:cxn>
                <a:cxn ang="0">
                  <a:pos x="T4" y="T5"/>
                </a:cxn>
                <a:cxn ang="0">
                  <a:pos x="T6" y="T7"/>
                </a:cxn>
                <a:cxn ang="0">
                  <a:pos x="T8" y="T9"/>
                </a:cxn>
              </a:cxnLst>
              <a:rect l="0" t="0" r="r" b="b"/>
              <a:pathLst>
                <a:path w="39" h="37">
                  <a:moveTo>
                    <a:pt x="39" y="0"/>
                  </a:moveTo>
                  <a:cubicBezTo>
                    <a:pt x="26" y="4"/>
                    <a:pt x="12" y="14"/>
                    <a:pt x="0" y="26"/>
                  </a:cubicBezTo>
                  <a:cubicBezTo>
                    <a:pt x="4" y="29"/>
                    <a:pt x="7" y="33"/>
                    <a:pt x="10" y="37"/>
                  </a:cubicBezTo>
                  <a:cubicBezTo>
                    <a:pt x="17" y="31"/>
                    <a:pt x="26" y="27"/>
                    <a:pt x="35" y="25"/>
                  </a:cubicBezTo>
                  <a:cubicBezTo>
                    <a:pt x="37" y="17"/>
                    <a:pt x="38" y="9"/>
                    <a:pt x="39" y="0"/>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0" name="Freeform 1601"/>
            <p:cNvSpPr/>
            <p:nvPr/>
          </p:nvSpPr>
          <p:spPr bwMode="auto">
            <a:xfrm>
              <a:off x="5600" y="2029"/>
              <a:ext cx="85" cy="46"/>
            </a:xfrm>
            <a:custGeom>
              <a:avLst/>
              <a:gdLst>
                <a:gd name="T0" fmla="*/ 11 w 35"/>
                <a:gd name="T1" fmla="*/ 19 h 19"/>
                <a:gd name="T2" fmla="*/ 35 w 35"/>
                <a:gd name="T3" fmla="*/ 4 h 19"/>
                <a:gd name="T4" fmla="*/ 30 w 35"/>
                <a:gd name="T5" fmla="*/ 0 h 19"/>
                <a:gd name="T6" fmla="*/ 0 w 35"/>
                <a:gd name="T7" fmla="*/ 19 h 19"/>
                <a:gd name="T8" fmla="*/ 11 w 35"/>
                <a:gd name="T9" fmla="*/ 19 h 19"/>
              </a:gdLst>
              <a:ahLst/>
              <a:cxnLst>
                <a:cxn ang="0">
                  <a:pos x="T0" y="T1"/>
                </a:cxn>
                <a:cxn ang="0">
                  <a:pos x="T2" y="T3"/>
                </a:cxn>
                <a:cxn ang="0">
                  <a:pos x="T4" y="T5"/>
                </a:cxn>
                <a:cxn ang="0">
                  <a:pos x="T6" y="T7"/>
                </a:cxn>
                <a:cxn ang="0">
                  <a:pos x="T8" y="T9"/>
                </a:cxn>
              </a:cxnLst>
              <a:rect l="0" t="0" r="r" b="b"/>
              <a:pathLst>
                <a:path w="35" h="19">
                  <a:moveTo>
                    <a:pt x="11" y="19"/>
                  </a:moveTo>
                  <a:cubicBezTo>
                    <a:pt x="35" y="4"/>
                    <a:pt x="35" y="4"/>
                    <a:pt x="35" y="4"/>
                  </a:cubicBezTo>
                  <a:cubicBezTo>
                    <a:pt x="33" y="3"/>
                    <a:pt x="32" y="1"/>
                    <a:pt x="30" y="0"/>
                  </a:cubicBezTo>
                  <a:cubicBezTo>
                    <a:pt x="0" y="19"/>
                    <a:pt x="0" y="19"/>
                    <a:pt x="0" y="19"/>
                  </a:cubicBezTo>
                  <a:cubicBezTo>
                    <a:pt x="4" y="18"/>
                    <a:pt x="7" y="18"/>
                    <a:pt x="11" y="19"/>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1" name="Freeform 1602"/>
            <p:cNvSpPr/>
            <p:nvPr/>
          </p:nvSpPr>
          <p:spPr bwMode="auto">
            <a:xfrm>
              <a:off x="5598" y="2019"/>
              <a:ext cx="70" cy="51"/>
            </a:xfrm>
            <a:custGeom>
              <a:avLst/>
              <a:gdLst>
                <a:gd name="T0" fmla="*/ 0 w 29"/>
                <a:gd name="T1" fmla="*/ 21 h 21"/>
                <a:gd name="T2" fmla="*/ 29 w 29"/>
                <a:gd name="T3" fmla="*/ 3 h 21"/>
                <a:gd name="T4" fmla="*/ 23 w 29"/>
                <a:gd name="T5" fmla="*/ 0 h 21"/>
                <a:gd name="T6" fmla="*/ 3 w 29"/>
                <a:gd name="T7" fmla="*/ 13 h 21"/>
                <a:gd name="T8" fmla="*/ 0 w 29"/>
                <a:gd name="T9" fmla="*/ 21 h 21"/>
              </a:gdLst>
              <a:ahLst/>
              <a:cxnLst>
                <a:cxn ang="0">
                  <a:pos x="T0" y="T1"/>
                </a:cxn>
                <a:cxn ang="0">
                  <a:pos x="T2" y="T3"/>
                </a:cxn>
                <a:cxn ang="0">
                  <a:pos x="T4" y="T5"/>
                </a:cxn>
                <a:cxn ang="0">
                  <a:pos x="T6" y="T7"/>
                </a:cxn>
                <a:cxn ang="0">
                  <a:pos x="T8" y="T9"/>
                </a:cxn>
              </a:cxnLst>
              <a:rect l="0" t="0" r="r" b="b"/>
              <a:pathLst>
                <a:path w="29" h="21">
                  <a:moveTo>
                    <a:pt x="0" y="21"/>
                  </a:moveTo>
                  <a:cubicBezTo>
                    <a:pt x="29" y="3"/>
                    <a:pt x="29" y="3"/>
                    <a:pt x="29" y="3"/>
                  </a:cubicBezTo>
                  <a:cubicBezTo>
                    <a:pt x="27" y="2"/>
                    <a:pt x="25" y="1"/>
                    <a:pt x="23" y="0"/>
                  </a:cubicBezTo>
                  <a:cubicBezTo>
                    <a:pt x="3" y="13"/>
                    <a:pt x="3" y="13"/>
                    <a:pt x="3" y="13"/>
                  </a:cubicBezTo>
                  <a:cubicBezTo>
                    <a:pt x="2" y="16"/>
                    <a:pt x="1" y="18"/>
                    <a:pt x="0" y="21"/>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2" name="Freeform 1603"/>
            <p:cNvSpPr/>
            <p:nvPr/>
          </p:nvSpPr>
          <p:spPr bwMode="auto">
            <a:xfrm>
              <a:off x="5780" y="2194"/>
              <a:ext cx="36" cy="34"/>
            </a:xfrm>
            <a:custGeom>
              <a:avLst/>
              <a:gdLst>
                <a:gd name="T0" fmla="*/ 15 w 15"/>
                <a:gd name="T1" fmla="*/ 13 h 14"/>
                <a:gd name="T2" fmla="*/ 6 w 15"/>
                <a:gd name="T3" fmla="*/ 0 h 14"/>
                <a:gd name="T4" fmla="*/ 0 w 15"/>
                <a:gd name="T5" fmla="*/ 2 h 14"/>
                <a:gd name="T6" fmla="*/ 8 w 15"/>
                <a:gd name="T7" fmla="*/ 14 h 14"/>
                <a:gd name="T8" fmla="*/ 15 w 15"/>
                <a:gd name="T9" fmla="*/ 13 h 14"/>
              </a:gdLst>
              <a:ahLst/>
              <a:cxnLst>
                <a:cxn ang="0">
                  <a:pos x="T0" y="T1"/>
                </a:cxn>
                <a:cxn ang="0">
                  <a:pos x="T2" y="T3"/>
                </a:cxn>
                <a:cxn ang="0">
                  <a:pos x="T4" y="T5"/>
                </a:cxn>
                <a:cxn ang="0">
                  <a:pos x="T6" y="T7"/>
                </a:cxn>
                <a:cxn ang="0">
                  <a:pos x="T8" y="T9"/>
                </a:cxn>
              </a:cxnLst>
              <a:rect l="0" t="0" r="r" b="b"/>
              <a:pathLst>
                <a:path w="15" h="14">
                  <a:moveTo>
                    <a:pt x="15" y="13"/>
                  </a:moveTo>
                  <a:cubicBezTo>
                    <a:pt x="6" y="0"/>
                    <a:pt x="6" y="0"/>
                    <a:pt x="6" y="0"/>
                  </a:cubicBezTo>
                  <a:cubicBezTo>
                    <a:pt x="4" y="1"/>
                    <a:pt x="2" y="1"/>
                    <a:pt x="0" y="2"/>
                  </a:cubicBezTo>
                  <a:cubicBezTo>
                    <a:pt x="8" y="14"/>
                    <a:pt x="8" y="14"/>
                    <a:pt x="8" y="14"/>
                  </a:cubicBezTo>
                  <a:lnTo>
                    <a:pt x="15" y="13"/>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3" name="Freeform 1604"/>
            <p:cNvSpPr/>
            <p:nvPr/>
          </p:nvSpPr>
          <p:spPr bwMode="auto">
            <a:xfrm>
              <a:off x="5522" y="2401"/>
              <a:ext cx="462" cy="294"/>
            </a:xfrm>
            <a:custGeom>
              <a:avLst/>
              <a:gdLst>
                <a:gd name="T0" fmla="*/ 190 w 190"/>
                <a:gd name="T1" fmla="*/ 121 h 121"/>
                <a:gd name="T2" fmla="*/ 174 w 190"/>
                <a:gd name="T3" fmla="*/ 0 h 121"/>
                <a:gd name="T4" fmla="*/ 76 w 190"/>
                <a:gd name="T5" fmla="*/ 4 h 121"/>
                <a:gd name="T6" fmla="*/ 0 w 190"/>
                <a:gd name="T7" fmla="*/ 12 h 121"/>
                <a:gd name="T8" fmla="*/ 3 w 190"/>
                <a:gd name="T9" fmla="*/ 30 h 121"/>
                <a:gd name="T10" fmla="*/ 93 w 190"/>
                <a:gd name="T11" fmla="*/ 11 h 121"/>
                <a:gd name="T12" fmla="*/ 80 w 190"/>
                <a:gd name="T13" fmla="*/ 33 h 121"/>
                <a:gd name="T14" fmla="*/ 151 w 190"/>
                <a:gd name="T15" fmla="*/ 33 h 121"/>
                <a:gd name="T16" fmla="*/ 161 w 190"/>
                <a:gd name="T17" fmla="*/ 114 h 121"/>
                <a:gd name="T18" fmla="*/ 190 w 190"/>
                <a:gd name="T1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121">
                  <a:moveTo>
                    <a:pt x="190" y="121"/>
                  </a:moveTo>
                  <a:cubicBezTo>
                    <a:pt x="174" y="0"/>
                    <a:pt x="174" y="0"/>
                    <a:pt x="174" y="0"/>
                  </a:cubicBezTo>
                  <a:cubicBezTo>
                    <a:pt x="76" y="4"/>
                    <a:pt x="76" y="4"/>
                    <a:pt x="76" y="4"/>
                  </a:cubicBezTo>
                  <a:cubicBezTo>
                    <a:pt x="56" y="18"/>
                    <a:pt x="25" y="20"/>
                    <a:pt x="0" y="12"/>
                  </a:cubicBezTo>
                  <a:cubicBezTo>
                    <a:pt x="2" y="19"/>
                    <a:pt x="3" y="25"/>
                    <a:pt x="3" y="30"/>
                  </a:cubicBezTo>
                  <a:cubicBezTo>
                    <a:pt x="36" y="37"/>
                    <a:pt x="71" y="30"/>
                    <a:pt x="93" y="11"/>
                  </a:cubicBezTo>
                  <a:cubicBezTo>
                    <a:pt x="90" y="20"/>
                    <a:pt x="86" y="27"/>
                    <a:pt x="80" y="33"/>
                  </a:cubicBezTo>
                  <a:cubicBezTo>
                    <a:pt x="151" y="33"/>
                    <a:pt x="151" y="33"/>
                    <a:pt x="151" y="33"/>
                  </a:cubicBezTo>
                  <a:cubicBezTo>
                    <a:pt x="161" y="114"/>
                    <a:pt x="161" y="114"/>
                    <a:pt x="161" y="114"/>
                  </a:cubicBezTo>
                  <a:cubicBezTo>
                    <a:pt x="171" y="116"/>
                    <a:pt x="181" y="118"/>
                    <a:pt x="190" y="12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4" name="Freeform 1605"/>
            <p:cNvSpPr/>
            <p:nvPr/>
          </p:nvSpPr>
          <p:spPr bwMode="auto">
            <a:xfrm>
              <a:off x="5607" y="2012"/>
              <a:ext cx="39" cy="29"/>
            </a:xfrm>
            <a:custGeom>
              <a:avLst/>
              <a:gdLst>
                <a:gd name="T0" fmla="*/ 0 w 16"/>
                <a:gd name="T1" fmla="*/ 12 h 12"/>
                <a:gd name="T2" fmla="*/ 16 w 16"/>
                <a:gd name="T3" fmla="*/ 2 h 12"/>
                <a:gd name="T4" fmla="*/ 3 w 16"/>
                <a:gd name="T5" fmla="*/ 0 h 12"/>
                <a:gd name="T6" fmla="*/ 0 w 16"/>
                <a:gd name="T7" fmla="*/ 12 h 12"/>
              </a:gdLst>
              <a:ahLst/>
              <a:cxnLst>
                <a:cxn ang="0">
                  <a:pos x="T0" y="T1"/>
                </a:cxn>
                <a:cxn ang="0">
                  <a:pos x="T2" y="T3"/>
                </a:cxn>
                <a:cxn ang="0">
                  <a:pos x="T4" y="T5"/>
                </a:cxn>
                <a:cxn ang="0">
                  <a:pos x="T6" y="T7"/>
                </a:cxn>
              </a:cxnLst>
              <a:rect l="0" t="0" r="r" b="b"/>
              <a:pathLst>
                <a:path w="16" h="12">
                  <a:moveTo>
                    <a:pt x="0" y="12"/>
                  </a:moveTo>
                  <a:cubicBezTo>
                    <a:pt x="16" y="2"/>
                    <a:pt x="16" y="2"/>
                    <a:pt x="16" y="2"/>
                  </a:cubicBezTo>
                  <a:cubicBezTo>
                    <a:pt x="12" y="1"/>
                    <a:pt x="8" y="0"/>
                    <a:pt x="3" y="0"/>
                  </a:cubicBezTo>
                  <a:cubicBezTo>
                    <a:pt x="2" y="4"/>
                    <a:pt x="1" y="8"/>
                    <a:pt x="0" y="12"/>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5" name="Freeform 1606"/>
            <p:cNvSpPr/>
            <p:nvPr/>
          </p:nvSpPr>
          <p:spPr bwMode="auto">
            <a:xfrm>
              <a:off x="5758" y="2201"/>
              <a:ext cx="34" cy="30"/>
            </a:xfrm>
            <a:custGeom>
              <a:avLst/>
              <a:gdLst>
                <a:gd name="T0" fmla="*/ 14 w 14"/>
                <a:gd name="T1" fmla="*/ 11 h 12"/>
                <a:gd name="T2" fmla="*/ 6 w 14"/>
                <a:gd name="T3" fmla="*/ 0 h 12"/>
                <a:gd name="T4" fmla="*/ 0 w 14"/>
                <a:gd name="T5" fmla="*/ 3 h 12"/>
                <a:gd name="T6" fmla="*/ 6 w 14"/>
                <a:gd name="T7" fmla="*/ 12 h 12"/>
                <a:gd name="T8" fmla="*/ 14 w 14"/>
                <a:gd name="T9" fmla="*/ 11 h 12"/>
              </a:gdLst>
              <a:ahLst/>
              <a:cxnLst>
                <a:cxn ang="0">
                  <a:pos x="T0" y="T1"/>
                </a:cxn>
                <a:cxn ang="0">
                  <a:pos x="T2" y="T3"/>
                </a:cxn>
                <a:cxn ang="0">
                  <a:pos x="T4" y="T5"/>
                </a:cxn>
                <a:cxn ang="0">
                  <a:pos x="T6" y="T7"/>
                </a:cxn>
                <a:cxn ang="0">
                  <a:pos x="T8" y="T9"/>
                </a:cxn>
              </a:cxnLst>
              <a:rect l="0" t="0" r="r" b="b"/>
              <a:pathLst>
                <a:path w="14" h="12">
                  <a:moveTo>
                    <a:pt x="14" y="11"/>
                  </a:moveTo>
                  <a:cubicBezTo>
                    <a:pt x="6" y="0"/>
                    <a:pt x="6" y="0"/>
                    <a:pt x="6" y="0"/>
                  </a:cubicBezTo>
                  <a:cubicBezTo>
                    <a:pt x="4" y="1"/>
                    <a:pt x="2" y="2"/>
                    <a:pt x="0" y="3"/>
                  </a:cubicBezTo>
                  <a:cubicBezTo>
                    <a:pt x="6" y="12"/>
                    <a:pt x="6" y="12"/>
                    <a:pt x="6" y="12"/>
                  </a:cubicBezTo>
                  <a:lnTo>
                    <a:pt x="14" y="11"/>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6" name="Freeform 1607"/>
            <p:cNvSpPr/>
            <p:nvPr/>
          </p:nvSpPr>
          <p:spPr bwMode="auto">
            <a:xfrm>
              <a:off x="3928" y="0"/>
              <a:ext cx="148" cy="158"/>
            </a:xfrm>
            <a:custGeom>
              <a:avLst/>
              <a:gdLst>
                <a:gd name="T0" fmla="*/ 10 w 61"/>
                <a:gd name="T1" fmla="*/ 24 h 65"/>
                <a:gd name="T2" fmla="*/ 39 w 61"/>
                <a:gd name="T3" fmla="*/ 14 h 65"/>
                <a:gd name="T4" fmla="*/ 48 w 61"/>
                <a:gd name="T5" fmla="*/ 38 h 65"/>
                <a:gd name="T6" fmla="*/ 23 w 61"/>
                <a:gd name="T7" fmla="*/ 48 h 65"/>
                <a:gd name="T8" fmla="*/ 32 w 61"/>
                <a:gd name="T9" fmla="*/ 65 h 65"/>
                <a:gd name="T10" fmla="*/ 61 w 61"/>
                <a:gd name="T11" fmla="*/ 55 h 65"/>
                <a:gd name="T12" fmla="*/ 48 w 61"/>
                <a:gd name="T13" fmla="*/ 0 h 65"/>
                <a:gd name="T14" fmla="*/ 8 w 61"/>
                <a:gd name="T15" fmla="*/ 0 h 65"/>
                <a:gd name="T16" fmla="*/ 0 w 61"/>
                <a:gd name="T17" fmla="*/ 4 h 65"/>
                <a:gd name="T18" fmla="*/ 10 w 61"/>
                <a:gd name="T19" fmla="*/ 2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5">
                  <a:moveTo>
                    <a:pt x="10" y="24"/>
                  </a:moveTo>
                  <a:cubicBezTo>
                    <a:pt x="22" y="18"/>
                    <a:pt x="33" y="15"/>
                    <a:pt x="39" y="14"/>
                  </a:cubicBezTo>
                  <a:cubicBezTo>
                    <a:pt x="42" y="19"/>
                    <a:pt x="46" y="34"/>
                    <a:pt x="48" y="38"/>
                  </a:cubicBezTo>
                  <a:cubicBezTo>
                    <a:pt x="41" y="41"/>
                    <a:pt x="32" y="44"/>
                    <a:pt x="23" y="48"/>
                  </a:cubicBezTo>
                  <a:cubicBezTo>
                    <a:pt x="32" y="65"/>
                    <a:pt x="32" y="65"/>
                    <a:pt x="32" y="65"/>
                  </a:cubicBezTo>
                  <a:cubicBezTo>
                    <a:pt x="40" y="58"/>
                    <a:pt x="51" y="55"/>
                    <a:pt x="61" y="55"/>
                  </a:cubicBezTo>
                  <a:cubicBezTo>
                    <a:pt x="48" y="0"/>
                    <a:pt x="48" y="0"/>
                    <a:pt x="48" y="0"/>
                  </a:cubicBezTo>
                  <a:cubicBezTo>
                    <a:pt x="8" y="0"/>
                    <a:pt x="8" y="0"/>
                    <a:pt x="8" y="0"/>
                  </a:cubicBezTo>
                  <a:cubicBezTo>
                    <a:pt x="6" y="1"/>
                    <a:pt x="3" y="3"/>
                    <a:pt x="0" y="4"/>
                  </a:cubicBezTo>
                  <a:lnTo>
                    <a:pt x="10" y="24"/>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7" name="Freeform 1608"/>
            <p:cNvSpPr/>
            <p:nvPr/>
          </p:nvSpPr>
          <p:spPr bwMode="auto">
            <a:xfrm>
              <a:off x="4504" y="671"/>
              <a:ext cx="309" cy="297"/>
            </a:xfrm>
            <a:custGeom>
              <a:avLst/>
              <a:gdLst>
                <a:gd name="T0" fmla="*/ 0 w 127"/>
                <a:gd name="T1" fmla="*/ 55 h 122"/>
                <a:gd name="T2" fmla="*/ 16 w 127"/>
                <a:gd name="T3" fmla="*/ 70 h 122"/>
                <a:gd name="T4" fmla="*/ 107 w 127"/>
                <a:gd name="T5" fmla="*/ 115 h 122"/>
                <a:gd name="T6" fmla="*/ 121 w 127"/>
                <a:gd name="T7" fmla="*/ 122 h 122"/>
                <a:gd name="T8" fmla="*/ 0 w 127"/>
                <a:gd name="T9" fmla="*/ 55 h 122"/>
              </a:gdLst>
              <a:ahLst/>
              <a:cxnLst>
                <a:cxn ang="0">
                  <a:pos x="T0" y="T1"/>
                </a:cxn>
                <a:cxn ang="0">
                  <a:pos x="T2" y="T3"/>
                </a:cxn>
                <a:cxn ang="0">
                  <a:pos x="T4" y="T5"/>
                </a:cxn>
                <a:cxn ang="0">
                  <a:pos x="T6" y="T7"/>
                </a:cxn>
                <a:cxn ang="0">
                  <a:pos x="T8" y="T9"/>
                </a:cxn>
              </a:cxnLst>
              <a:rect l="0" t="0" r="r" b="b"/>
              <a:pathLst>
                <a:path w="127" h="122">
                  <a:moveTo>
                    <a:pt x="0" y="55"/>
                  </a:moveTo>
                  <a:cubicBezTo>
                    <a:pt x="6" y="59"/>
                    <a:pt x="11" y="64"/>
                    <a:pt x="16" y="70"/>
                  </a:cubicBezTo>
                  <a:cubicBezTo>
                    <a:pt x="50" y="43"/>
                    <a:pt x="101" y="61"/>
                    <a:pt x="107" y="115"/>
                  </a:cubicBezTo>
                  <a:cubicBezTo>
                    <a:pt x="112" y="117"/>
                    <a:pt x="117" y="119"/>
                    <a:pt x="121" y="122"/>
                  </a:cubicBezTo>
                  <a:cubicBezTo>
                    <a:pt x="127" y="38"/>
                    <a:pt x="44" y="0"/>
                    <a:pt x="0" y="55"/>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8" name="Freeform 1609"/>
            <p:cNvSpPr/>
            <p:nvPr/>
          </p:nvSpPr>
          <p:spPr bwMode="auto">
            <a:xfrm>
              <a:off x="4465" y="601"/>
              <a:ext cx="87" cy="90"/>
            </a:xfrm>
            <a:custGeom>
              <a:avLst/>
              <a:gdLst>
                <a:gd name="T0" fmla="*/ 13 w 36"/>
                <a:gd name="T1" fmla="*/ 33 h 37"/>
                <a:gd name="T2" fmla="*/ 33 w 36"/>
                <a:gd name="T3" fmla="*/ 25 h 37"/>
                <a:gd name="T4" fmla="*/ 22 w 36"/>
                <a:gd name="T5" fmla="*/ 3 h 37"/>
                <a:gd name="T6" fmla="*/ 2 w 36"/>
                <a:gd name="T7" fmla="*/ 12 h 37"/>
                <a:gd name="T8" fmla="*/ 13 w 36"/>
                <a:gd name="T9" fmla="*/ 33 h 37"/>
              </a:gdLst>
              <a:ahLst/>
              <a:cxnLst>
                <a:cxn ang="0">
                  <a:pos x="T0" y="T1"/>
                </a:cxn>
                <a:cxn ang="0">
                  <a:pos x="T2" y="T3"/>
                </a:cxn>
                <a:cxn ang="0">
                  <a:pos x="T4" y="T5"/>
                </a:cxn>
                <a:cxn ang="0">
                  <a:pos x="T6" y="T7"/>
                </a:cxn>
                <a:cxn ang="0">
                  <a:pos x="T8" y="T9"/>
                </a:cxn>
              </a:cxnLst>
              <a:rect l="0" t="0" r="r" b="b"/>
              <a:pathLst>
                <a:path w="36" h="37">
                  <a:moveTo>
                    <a:pt x="13" y="33"/>
                  </a:moveTo>
                  <a:cubicBezTo>
                    <a:pt x="22" y="37"/>
                    <a:pt x="31" y="33"/>
                    <a:pt x="33" y="25"/>
                  </a:cubicBezTo>
                  <a:cubicBezTo>
                    <a:pt x="36" y="16"/>
                    <a:pt x="31" y="7"/>
                    <a:pt x="22" y="3"/>
                  </a:cubicBezTo>
                  <a:cubicBezTo>
                    <a:pt x="14" y="0"/>
                    <a:pt x="5" y="4"/>
                    <a:pt x="2" y="12"/>
                  </a:cubicBezTo>
                  <a:cubicBezTo>
                    <a:pt x="0" y="20"/>
                    <a:pt x="4" y="30"/>
                    <a:pt x="13" y="33"/>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9" name="Freeform 1610"/>
            <p:cNvSpPr/>
            <p:nvPr/>
          </p:nvSpPr>
          <p:spPr bwMode="auto">
            <a:xfrm>
              <a:off x="5726" y="2213"/>
              <a:ext cx="39" cy="22"/>
            </a:xfrm>
            <a:custGeom>
              <a:avLst/>
              <a:gdLst>
                <a:gd name="T0" fmla="*/ 0 w 16"/>
                <a:gd name="T1" fmla="*/ 9 h 9"/>
                <a:gd name="T2" fmla="*/ 16 w 16"/>
                <a:gd name="T3" fmla="*/ 7 h 9"/>
                <a:gd name="T4" fmla="*/ 11 w 16"/>
                <a:gd name="T5" fmla="*/ 0 h 9"/>
                <a:gd name="T6" fmla="*/ 0 w 16"/>
                <a:gd name="T7" fmla="*/ 9 h 9"/>
              </a:gdLst>
              <a:ahLst/>
              <a:cxnLst>
                <a:cxn ang="0">
                  <a:pos x="T0" y="T1"/>
                </a:cxn>
                <a:cxn ang="0">
                  <a:pos x="T2" y="T3"/>
                </a:cxn>
                <a:cxn ang="0">
                  <a:pos x="T4" y="T5"/>
                </a:cxn>
                <a:cxn ang="0">
                  <a:pos x="T6" y="T7"/>
                </a:cxn>
              </a:cxnLst>
              <a:rect l="0" t="0" r="r" b="b"/>
              <a:pathLst>
                <a:path w="16" h="9">
                  <a:moveTo>
                    <a:pt x="0" y="9"/>
                  </a:moveTo>
                  <a:cubicBezTo>
                    <a:pt x="16" y="7"/>
                    <a:pt x="16" y="7"/>
                    <a:pt x="16" y="7"/>
                  </a:cubicBezTo>
                  <a:cubicBezTo>
                    <a:pt x="11" y="0"/>
                    <a:pt x="11" y="0"/>
                    <a:pt x="11" y="0"/>
                  </a:cubicBezTo>
                  <a:cubicBezTo>
                    <a:pt x="7" y="2"/>
                    <a:pt x="4" y="5"/>
                    <a:pt x="0" y="9"/>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0" name="Freeform 1611"/>
            <p:cNvSpPr/>
            <p:nvPr/>
          </p:nvSpPr>
          <p:spPr bwMode="auto">
            <a:xfrm>
              <a:off x="4555" y="798"/>
              <a:ext cx="194" cy="146"/>
            </a:xfrm>
            <a:custGeom>
              <a:avLst/>
              <a:gdLst>
                <a:gd name="T0" fmla="*/ 80 w 80"/>
                <a:gd name="T1" fmla="*/ 60 h 60"/>
                <a:gd name="T2" fmla="*/ 0 w 80"/>
                <a:gd name="T3" fmla="*/ 23 h 60"/>
                <a:gd name="T4" fmla="*/ 13 w 80"/>
                <a:gd name="T5" fmla="*/ 39 h 60"/>
                <a:gd name="T6" fmla="*/ 62 w 80"/>
                <a:gd name="T7" fmla="*/ 55 h 60"/>
                <a:gd name="T8" fmla="*/ 80 w 80"/>
                <a:gd name="T9" fmla="*/ 60 h 60"/>
              </a:gdLst>
              <a:ahLst/>
              <a:cxnLst>
                <a:cxn ang="0">
                  <a:pos x="T0" y="T1"/>
                </a:cxn>
                <a:cxn ang="0">
                  <a:pos x="T2" y="T3"/>
                </a:cxn>
                <a:cxn ang="0">
                  <a:pos x="T4" y="T5"/>
                </a:cxn>
                <a:cxn ang="0">
                  <a:pos x="T6" y="T7"/>
                </a:cxn>
                <a:cxn ang="0">
                  <a:pos x="T8" y="T9"/>
                </a:cxn>
              </a:cxnLst>
              <a:rect l="0" t="0" r="r" b="b"/>
              <a:pathLst>
                <a:path w="80" h="60">
                  <a:moveTo>
                    <a:pt x="80" y="60"/>
                  </a:moveTo>
                  <a:cubicBezTo>
                    <a:pt x="73" y="15"/>
                    <a:pt x="29" y="0"/>
                    <a:pt x="0" y="23"/>
                  </a:cubicBezTo>
                  <a:cubicBezTo>
                    <a:pt x="5" y="28"/>
                    <a:pt x="9" y="34"/>
                    <a:pt x="13" y="39"/>
                  </a:cubicBezTo>
                  <a:cubicBezTo>
                    <a:pt x="29" y="25"/>
                    <a:pt x="54" y="32"/>
                    <a:pt x="62" y="55"/>
                  </a:cubicBezTo>
                  <a:cubicBezTo>
                    <a:pt x="68" y="56"/>
                    <a:pt x="74" y="58"/>
                    <a:pt x="80" y="60"/>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1" name="Freeform 1612"/>
            <p:cNvSpPr/>
            <p:nvPr/>
          </p:nvSpPr>
          <p:spPr bwMode="auto">
            <a:xfrm>
              <a:off x="4620" y="936"/>
              <a:ext cx="261" cy="176"/>
            </a:xfrm>
            <a:custGeom>
              <a:avLst/>
              <a:gdLst>
                <a:gd name="T0" fmla="*/ 0 w 107"/>
                <a:gd name="T1" fmla="*/ 5 h 72"/>
                <a:gd name="T2" fmla="*/ 15 w 107"/>
                <a:gd name="T3" fmla="*/ 42 h 72"/>
                <a:gd name="T4" fmla="*/ 96 w 107"/>
                <a:gd name="T5" fmla="*/ 72 h 72"/>
                <a:gd name="T6" fmla="*/ 107 w 107"/>
                <a:gd name="T7" fmla="*/ 46 h 72"/>
                <a:gd name="T8" fmla="*/ 0 w 107"/>
                <a:gd name="T9" fmla="*/ 5 h 72"/>
              </a:gdLst>
              <a:ahLst/>
              <a:cxnLst>
                <a:cxn ang="0">
                  <a:pos x="T0" y="T1"/>
                </a:cxn>
                <a:cxn ang="0">
                  <a:pos x="T2" y="T3"/>
                </a:cxn>
                <a:cxn ang="0">
                  <a:pos x="T4" y="T5"/>
                </a:cxn>
                <a:cxn ang="0">
                  <a:pos x="T6" y="T7"/>
                </a:cxn>
                <a:cxn ang="0">
                  <a:pos x="T8" y="T9"/>
                </a:cxn>
              </a:cxnLst>
              <a:rect l="0" t="0" r="r" b="b"/>
              <a:pathLst>
                <a:path w="107" h="72">
                  <a:moveTo>
                    <a:pt x="0" y="5"/>
                  </a:moveTo>
                  <a:cubicBezTo>
                    <a:pt x="6" y="17"/>
                    <a:pt x="11" y="29"/>
                    <a:pt x="15" y="42"/>
                  </a:cubicBezTo>
                  <a:cubicBezTo>
                    <a:pt x="45" y="41"/>
                    <a:pt x="73" y="53"/>
                    <a:pt x="96" y="72"/>
                  </a:cubicBezTo>
                  <a:cubicBezTo>
                    <a:pt x="98" y="63"/>
                    <a:pt x="102" y="55"/>
                    <a:pt x="107" y="46"/>
                  </a:cubicBezTo>
                  <a:cubicBezTo>
                    <a:pt x="80" y="18"/>
                    <a:pt x="40" y="0"/>
                    <a:pt x="0" y="5"/>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2" name="Freeform 1613"/>
            <p:cNvSpPr/>
            <p:nvPr/>
          </p:nvSpPr>
          <p:spPr bwMode="auto">
            <a:xfrm>
              <a:off x="3622" y="126"/>
              <a:ext cx="595" cy="409"/>
            </a:xfrm>
            <a:custGeom>
              <a:avLst/>
              <a:gdLst>
                <a:gd name="T0" fmla="*/ 136 w 245"/>
                <a:gd name="T1" fmla="*/ 168 h 168"/>
                <a:gd name="T2" fmla="*/ 156 w 245"/>
                <a:gd name="T3" fmla="*/ 156 h 168"/>
                <a:gd name="T4" fmla="*/ 141 w 245"/>
                <a:gd name="T5" fmla="*/ 124 h 168"/>
                <a:gd name="T6" fmla="*/ 162 w 245"/>
                <a:gd name="T7" fmla="*/ 97 h 168"/>
                <a:gd name="T8" fmla="*/ 234 w 245"/>
                <a:gd name="T9" fmla="*/ 38 h 168"/>
                <a:gd name="T10" fmla="*/ 149 w 245"/>
                <a:gd name="T11" fmla="*/ 41 h 168"/>
                <a:gd name="T12" fmla="*/ 108 w 245"/>
                <a:gd name="T13" fmla="*/ 58 h 168"/>
                <a:gd name="T14" fmla="*/ 79 w 245"/>
                <a:gd name="T15" fmla="*/ 17 h 168"/>
                <a:gd name="T16" fmla="*/ 27 w 245"/>
                <a:gd name="T17" fmla="*/ 31 h 168"/>
                <a:gd name="T18" fmla="*/ 0 w 245"/>
                <a:gd name="T19" fmla="*/ 131 h 168"/>
                <a:gd name="T20" fmla="*/ 136 w 245"/>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5" h="168">
                  <a:moveTo>
                    <a:pt x="136" y="168"/>
                  </a:moveTo>
                  <a:cubicBezTo>
                    <a:pt x="145" y="163"/>
                    <a:pt x="153" y="158"/>
                    <a:pt x="156" y="156"/>
                  </a:cubicBezTo>
                  <a:cubicBezTo>
                    <a:pt x="149" y="143"/>
                    <a:pt x="143" y="131"/>
                    <a:pt x="141" y="124"/>
                  </a:cubicBezTo>
                  <a:cubicBezTo>
                    <a:pt x="134" y="104"/>
                    <a:pt x="151" y="94"/>
                    <a:pt x="162" y="97"/>
                  </a:cubicBezTo>
                  <a:cubicBezTo>
                    <a:pt x="216" y="108"/>
                    <a:pt x="245" y="68"/>
                    <a:pt x="234" y="38"/>
                  </a:cubicBezTo>
                  <a:cubicBezTo>
                    <a:pt x="220" y="2"/>
                    <a:pt x="170" y="0"/>
                    <a:pt x="149" y="41"/>
                  </a:cubicBezTo>
                  <a:cubicBezTo>
                    <a:pt x="144" y="51"/>
                    <a:pt x="127" y="72"/>
                    <a:pt x="108" y="58"/>
                  </a:cubicBezTo>
                  <a:cubicBezTo>
                    <a:pt x="93" y="47"/>
                    <a:pt x="88" y="23"/>
                    <a:pt x="79" y="17"/>
                  </a:cubicBezTo>
                  <a:cubicBezTo>
                    <a:pt x="67" y="14"/>
                    <a:pt x="44" y="21"/>
                    <a:pt x="27" y="31"/>
                  </a:cubicBezTo>
                  <a:cubicBezTo>
                    <a:pt x="37" y="61"/>
                    <a:pt x="20" y="107"/>
                    <a:pt x="0" y="131"/>
                  </a:cubicBezTo>
                  <a:cubicBezTo>
                    <a:pt x="50" y="112"/>
                    <a:pt x="105" y="127"/>
                    <a:pt x="136" y="168"/>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3" name="Freeform 1614"/>
            <p:cNvSpPr/>
            <p:nvPr/>
          </p:nvSpPr>
          <p:spPr bwMode="auto">
            <a:xfrm>
              <a:off x="5561" y="2085"/>
              <a:ext cx="124" cy="126"/>
            </a:xfrm>
            <a:custGeom>
              <a:avLst/>
              <a:gdLst>
                <a:gd name="T0" fmla="*/ 19 w 51"/>
                <a:gd name="T1" fmla="*/ 47 h 52"/>
                <a:gd name="T2" fmla="*/ 47 w 51"/>
                <a:gd name="T3" fmla="*/ 35 h 52"/>
                <a:gd name="T4" fmla="*/ 32 w 51"/>
                <a:gd name="T5" fmla="*/ 5 h 52"/>
                <a:gd name="T6" fmla="*/ 3 w 51"/>
                <a:gd name="T7" fmla="*/ 17 h 52"/>
                <a:gd name="T8" fmla="*/ 19 w 51"/>
                <a:gd name="T9" fmla="*/ 47 h 52"/>
              </a:gdLst>
              <a:ahLst/>
              <a:cxnLst>
                <a:cxn ang="0">
                  <a:pos x="T0" y="T1"/>
                </a:cxn>
                <a:cxn ang="0">
                  <a:pos x="T2" y="T3"/>
                </a:cxn>
                <a:cxn ang="0">
                  <a:pos x="T4" y="T5"/>
                </a:cxn>
                <a:cxn ang="0">
                  <a:pos x="T6" y="T7"/>
                </a:cxn>
                <a:cxn ang="0">
                  <a:pos x="T8" y="T9"/>
                </a:cxn>
              </a:cxnLst>
              <a:rect l="0" t="0" r="r" b="b"/>
              <a:pathLst>
                <a:path w="51" h="52">
                  <a:moveTo>
                    <a:pt x="19" y="47"/>
                  </a:moveTo>
                  <a:cubicBezTo>
                    <a:pt x="31" y="52"/>
                    <a:pt x="43" y="46"/>
                    <a:pt x="47" y="35"/>
                  </a:cubicBezTo>
                  <a:cubicBezTo>
                    <a:pt x="51" y="23"/>
                    <a:pt x="44" y="10"/>
                    <a:pt x="32" y="5"/>
                  </a:cubicBezTo>
                  <a:cubicBezTo>
                    <a:pt x="20" y="0"/>
                    <a:pt x="7" y="6"/>
                    <a:pt x="3" y="17"/>
                  </a:cubicBezTo>
                  <a:cubicBezTo>
                    <a:pt x="0" y="29"/>
                    <a:pt x="6" y="42"/>
                    <a:pt x="19" y="47"/>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4" name="Freeform 1615"/>
            <p:cNvSpPr/>
            <p:nvPr/>
          </p:nvSpPr>
          <p:spPr bwMode="auto">
            <a:xfrm>
              <a:off x="5352" y="1907"/>
              <a:ext cx="229" cy="433"/>
            </a:xfrm>
            <a:custGeom>
              <a:avLst/>
              <a:gdLst>
                <a:gd name="T0" fmla="*/ 60 w 94"/>
                <a:gd name="T1" fmla="*/ 178 h 178"/>
                <a:gd name="T2" fmla="*/ 77 w 94"/>
                <a:gd name="T3" fmla="*/ 161 h 178"/>
                <a:gd name="T4" fmla="*/ 58 w 94"/>
                <a:gd name="T5" fmla="*/ 106 h 178"/>
                <a:gd name="T6" fmla="*/ 91 w 94"/>
                <a:gd name="T7" fmla="*/ 134 h 178"/>
                <a:gd name="T8" fmla="*/ 94 w 94"/>
                <a:gd name="T9" fmla="*/ 123 h 178"/>
                <a:gd name="T10" fmla="*/ 81 w 94"/>
                <a:gd name="T11" fmla="*/ 87 h 178"/>
                <a:gd name="T12" fmla="*/ 93 w 94"/>
                <a:gd name="T13" fmla="*/ 72 h 178"/>
                <a:gd name="T14" fmla="*/ 84 w 94"/>
                <a:gd name="T15" fmla="*/ 48 h 178"/>
                <a:gd name="T16" fmla="*/ 65 w 94"/>
                <a:gd name="T17" fmla="*/ 61 h 178"/>
                <a:gd name="T18" fmla="*/ 69 w 94"/>
                <a:gd name="T19" fmla="*/ 26 h 178"/>
                <a:gd name="T20" fmla="*/ 58 w 94"/>
                <a:gd name="T21" fmla="*/ 16 h 178"/>
                <a:gd name="T22" fmla="*/ 36 w 94"/>
                <a:gd name="T23" fmla="*/ 43 h 178"/>
                <a:gd name="T24" fmla="*/ 29 w 94"/>
                <a:gd name="T25" fmla="*/ 2 h 178"/>
                <a:gd name="T26" fmla="*/ 9 w 94"/>
                <a:gd name="T27" fmla="*/ 0 h 178"/>
                <a:gd name="T28" fmla="*/ 0 w 94"/>
                <a:gd name="T29" fmla="*/ 25 h 178"/>
                <a:gd name="T30" fmla="*/ 62 w 94"/>
                <a:gd name="T31" fmla="*/ 83 h 178"/>
                <a:gd name="T32" fmla="*/ 6 w 94"/>
                <a:gd name="T33" fmla="*/ 89 h 178"/>
                <a:gd name="T34" fmla="*/ 8 w 94"/>
                <a:gd name="T35" fmla="*/ 99 h 178"/>
                <a:gd name="T36" fmla="*/ 60 w 94"/>
                <a:gd name="T37"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78">
                  <a:moveTo>
                    <a:pt x="60" y="178"/>
                  </a:moveTo>
                  <a:cubicBezTo>
                    <a:pt x="67" y="173"/>
                    <a:pt x="72" y="167"/>
                    <a:pt x="77" y="161"/>
                  </a:cubicBezTo>
                  <a:cubicBezTo>
                    <a:pt x="60" y="147"/>
                    <a:pt x="50" y="122"/>
                    <a:pt x="58" y="106"/>
                  </a:cubicBezTo>
                  <a:cubicBezTo>
                    <a:pt x="66" y="116"/>
                    <a:pt x="77" y="127"/>
                    <a:pt x="91" y="134"/>
                  </a:cubicBezTo>
                  <a:cubicBezTo>
                    <a:pt x="92" y="130"/>
                    <a:pt x="93" y="127"/>
                    <a:pt x="94" y="123"/>
                  </a:cubicBezTo>
                  <a:cubicBezTo>
                    <a:pt x="83" y="115"/>
                    <a:pt x="77" y="100"/>
                    <a:pt x="81" y="87"/>
                  </a:cubicBezTo>
                  <a:cubicBezTo>
                    <a:pt x="83" y="81"/>
                    <a:pt x="87" y="75"/>
                    <a:pt x="93" y="72"/>
                  </a:cubicBezTo>
                  <a:cubicBezTo>
                    <a:pt x="91" y="64"/>
                    <a:pt x="88" y="56"/>
                    <a:pt x="84" y="48"/>
                  </a:cubicBezTo>
                  <a:cubicBezTo>
                    <a:pt x="78" y="51"/>
                    <a:pt x="71" y="56"/>
                    <a:pt x="65" y="61"/>
                  </a:cubicBezTo>
                  <a:cubicBezTo>
                    <a:pt x="58" y="47"/>
                    <a:pt x="61" y="35"/>
                    <a:pt x="69" y="26"/>
                  </a:cubicBezTo>
                  <a:cubicBezTo>
                    <a:pt x="65" y="23"/>
                    <a:pt x="61" y="19"/>
                    <a:pt x="58" y="16"/>
                  </a:cubicBezTo>
                  <a:cubicBezTo>
                    <a:pt x="49" y="25"/>
                    <a:pt x="41" y="35"/>
                    <a:pt x="36" y="43"/>
                  </a:cubicBezTo>
                  <a:cubicBezTo>
                    <a:pt x="29" y="29"/>
                    <a:pt x="27" y="15"/>
                    <a:pt x="29" y="2"/>
                  </a:cubicBezTo>
                  <a:cubicBezTo>
                    <a:pt x="22" y="0"/>
                    <a:pt x="16" y="0"/>
                    <a:pt x="9" y="0"/>
                  </a:cubicBezTo>
                  <a:cubicBezTo>
                    <a:pt x="7" y="9"/>
                    <a:pt x="4" y="17"/>
                    <a:pt x="0" y="25"/>
                  </a:cubicBezTo>
                  <a:cubicBezTo>
                    <a:pt x="24" y="47"/>
                    <a:pt x="46" y="67"/>
                    <a:pt x="62" y="83"/>
                  </a:cubicBezTo>
                  <a:cubicBezTo>
                    <a:pt x="54" y="85"/>
                    <a:pt x="33" y="87"/>
                    <a:pt x="6" y="89"/>
                  </a:cubicBezTo>
                  <a:cubicBezTo>
                    <a:pt x="8" y="99"/>
                    <a:pt x="8" y="99"/>
                    <a:pt x="8" y="99"/>
                  </a:cubicBezTo>
                  <a:cubicBezTo>
                    <a:pt x="19" y="138"/>
                    <a:pt x="40" y="167"/>
                    <a:pt x="60" y="178"/>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5" name="Freeform 1616"/>
            <p:cNvSpPr/>
            <p:nvPr/>
          </p:nvSpPr>
          <p:spPr bwMode="auto">
            <a:xfrm>
              <a:off x="4594" y="876"/>
              <a:ext cx="95" cy="53"/>
            </a:xfrm>
            <a:custGeom>
              <a:avLst/>
              <a:gdLst>
                <a:gd name="T0" fmla="*/ 0 w 39"/>
                <a:gd name="T1" fmla="*/ 11 h 22"/>
                <a:gd name="T2" fmla="*/ 6 w 39"/>
                <a:gd name="T3" fmla="*/ 21 h 22"/>
                <a:gd name="T4" fmla="*/ 39 w 39"/>
                <a:gd name="T5" fmla="*/ 22 h 22"/>
                <a:gd name="T6" fmla="*/ 0 w 39"/>
                <a:gd name="T7" fmla="*/ 11 h 22"/>
              </a:gdLst>
              <a:ahLst/>
              <a:cxnLst>
                <a:cxn ang="0">
                  <a:pos x="T0" y="T1"/>
                </a:cxn>
                <a:cxn ang="0">
                  <a:pos x="T2" y="T3"/>
                </a:cxn>
                <a:cxn ang="0">
                  <a:pos x="T4" y="T5"/>
                </a:cxn>
                <a:cxn ang="0">
                  <a:pos x="T6" y="T7"/>
                </a:cxn>
              </a:cxnLst>
              <a:rect l="0" t="0" r="r" b="b"/>
              <a:pathLst>
                <a:path w="39" h="22">
                  <a:moveTo>
                    <a:pt x="0" y="11"/>
                  </a:moveTo>
                  <a:cubicBezTo>
                    <a:pt x="2" y="15"/>
                    <a:pt x="4" y="18"/>
                    <a:pt x="6" y="21"/>
                  </a:cubicBezTo>
                  <a:cubicBezTo>
                    <a:pt x="17" y="20"/>
                    <a:pt x="28" y="20"/>
                    <a:pt x="39" y="22"/>
                  </a:cubicBezTo>
                  <a:cubicBezTo>
                    <a:pt x="32" y="4"/>
                    <a:pt x="13" y="0"/>
                    <a:pt x="0" y="11"/>
                  </a:cubicBezTo>
                  <a:close/>
                </a:path>
              </a:pathLst>
            </a:custGeom>
            <a:solidFill>
              <a:srgbClr val="8E71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6" name="Freeform 1617"/>
            <p:cNvSpPr/>
            <p:nvPr/>
          </p:nvSpPr>
          <p:spPr bwMode="auto">
            <a:xfrm>
              <a:off x="3906" y="56"/>
              <a:ext cx="119" cy="75"/>
            </a:xfrm>
            <a:custGeom>
              <a:avLst/>
              <a:gdLst>
                <a:gd name="T0" fmla="*/ 9 w 49"/>
                <a:gd name="T1" fmla="*/ 31 h 31"/>
                <a:gd name="T2" fmla="*/ 49 w 49"/>
                <a:gd name="T3" fmla="*/ 11 h 31"/>
                <a:gd name="T4" fmla="*/ 43 w 49"/>
                <a:gd name="T5" fmla="*/ 0 h 31"/>
                <a:gd name="T6" fmla="*/ 0 w 49"/>
                <a:gd name="T7" fmla="*/ 21 h 31"/>
                <a:gd name="T8" fmla="*/ 9 w 49"/>
                <a:gd name="T9" fmla="*/ 31 h 31"/>
              </a:gdLst>
              <a:ahLst/>
              <a:cxnLst>
                <a:cxn ang="0">
                  <a:pos x="T0" y="T1"/>
                </a:cxn>
                <a:cxn ang="0">
                  <a:pos x="T2" y="T3"/>
                </a:cxn>
                <a:cxn ang="0">
                  <a:pos x="T4" y="T5"/>
                </a:cxn>
                <a:cxn ang="0">
                  <a:pos x="T6" y="T7"/>
                </a:cxn>
                <a:cxn ang="0">
                  <a:pos x="T8" y="T9"/>
                </a:cxn>
              </a:cxnLst>
              <a:rect l="0" t="0" r="r" b="b"/>
              <a:pathLst>
                <a:path w="49" h="31">
                  <a:moveTo>
                    <a:pt x="9" y="31"/>
                  </a:moveTo>
                  <a:cubicBezTo>
                    <a:pt x="23" y="20"/>
                    <a:pt x="39" y="15"/>
                    <a:pt x="49" y="11"/>
                  </a:cubicBezTo>
                  <a:cubicBezTo>
                    <a:pt x="48" y="8"/>
                    <a:pt x="45" y="3"/>
                    <a:pt x="43" y="0"/>
                  </a:cubicBezTo>
                  <a:cubicBezTo>
                    <a:pt x="35" y="1"/>
                    <a:pt x="14" y="7"/>
                    <a:pt x="0" y="21"/>
                  </a:cubicBezTo>
                  <a:lnTo>
                    <a:pt x="9" y="31"/>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7" name="Freeform 1618"/>
            <p:cNvSpPr/>
            <p:nvPr/>
          </p:nvSpPr>
          <p:spPr bwMode="auto">
            <a:xfrm>
              <a:off x="5634" y="2496"/>
              <a:ext cx="260" cy="180"/>
            </a:xfrm>
            <a:custGeom>
              <a:avLst/>
              <a:gdLst>
                <a:gd name="T0" fmla="*/ 85 w 107"/>
                <a:gd name="T1" fmla="*/ 74 h 74"/>
                <a:gd name="T2" fmla="*/ 107 w 107"/>
                <a:gd name="T3" fmla="*/ 74 h 74"/>
                <a:gd name="T4" fmla="*/ 99 w 107"/>
                <a:gd name="T5" fmla="*/ 1 h 74"/>
                <a:gd name="T6" fmla="*/ 28 w 107"/>
                <a:gd name="T7" fmla="*/ 0 h 74"/>
                <a:gd name="T8" fmla="*/ 0 w 107"/>
                <a:gd name="T9" fmla="*/ 16 h 74"/>
                <a:gd name="T10" fmla="*/ 80 w 107"/>
                <a:gd name="T11" fmla="*/ 22 h 74"/>
                <a:gd name="T12" fmla="*/ 85 w 107"/>
                <a:gd name="T13" fmla="*/ 74 h 74"/>
              </a:gdLst>
              <a:ahLst/>
              <a:cxnLst>
                <a:cxn ang="0">
                  <a:pos x="T0" y="T1"/>
                </a:cxn>
                <a:cxn ang="0">
                  <a:pos x="T2" y="T3"/>
                </a:cxn>
                <a:cxn ang="0">
                  <a:pos x="T4" y="T5"/>
                </a:cxn>
                <a:cxn ang="0">
                  <a:pos x="T6" y="T7"/>
                </a:cxn>
                <a:cxn ang="0">
                  <a:pos x="T8" y="T9"/>
                </a:cxn>
                <a:cxn ang="0">
                  <a:pos x="T10" y="T11"/>
                </a:cxn>
                <a:cxn ang="0">
                  <a:pos x="T12" y="T13"/>
                </a:cxn>
              </a:cxnLst>
              <a:rect l="0" t="0" r="r" b="b"/>
              <a:pathLst>
                <a:path w="107" h="74">
                  <a:moveTo>
                    <a:pt x="85" y="74"/>
                  </a:moveTo>
                  <a:cubicBezTo>
                    <a:pt x="92" y="73"/>
                    <a:pt x="100" y="74"/>
                    <a:pt x="107" y="74"/>
                  </a:cubicBezTo>
                  <a:cubicBezTo>
                    <a:pt x="99" y="1"/>
                    <a:pt x="99" y="1"/>
                    <a:pt x="99" y="1"/>
                  </a:cubicBezTo>
                  <a:cubicBezTo>
                    <a:pt x="28" y="0"/>
                    <a:pt x="28" y="0"/>
                    <a:pt x="28" y="0"/>
                  </a:cubicBezTo>
                  <a:cubicBezTo>
                    <a:pt x="20" y="7"/>
                    <a:pt x="10" y="13"/>
                    <a:pt x="0" y="16"/>
                  </a:cubicBezTo>
                  <a:cubicBezTo>
                    <a:pt x="80" y="22"/>
                    <a:pt x="80" y="22"/>
                    <a:pt x="80" y="22"/>
                  </a:cubicBezTo>
                  <a:lnTo>
                    <a:pt x="85" y="74"/>
                  </a:ln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8" name="Freeform 1619"/>
            <p:cNvSpPr/>
            <p:nvPr/>
          </p:nvSpPr>
          <p:spPr bwMode="auto">
            <a:xfrm>
              <a:off x="4662" y="1056"/>
              <a:ext cx="187" cy="146"/>
            </a:xfrm>
            <a:custGeom>
              <a:avLst/>
              <a:gdLst>
                <a:gd name="T0" fmla="*/ 77 w 77"/>
                <a:gd name="T1" fmla="*/ 31 h 60"/>
                <a:gd name="T2" fmla="*/ 0 w 77"/>
                <a:gd name="T3" fmla="*/ 0 h 60"/>
                <a:gd name="T4" fmla="*/ 5 w 77"/>
                <a:gd name="T5" fmla="*/ 32 h 60"/>
                <a:gd name="T6" fmla="*/ 74 w 77"/>
                <a:gd name="T7" fmla="*/ 60 h 60"/>
                <a:gd name="T8" fmla="*/ 77 w 77"/>
                <a:gd name="T9" fmla="*/ 31 h 60"/>
              </a:gdLst>
              <a:ahLst/>
              <a:cxnLst>
                <a:cxn ang="0">
                  <a:pos x="T0" y="T1"/>
                </a:cxn>
                <a:cxn ang="0">
                  <a:pos x="T2" y="T3"/>
                </a:cxn>
                <a:cxn ang="0">
                  <a:pos x="T4" y="T5"/>
                </a:cxn>
                <a:cxn ang="0">
                  <a:pos x="T6" y="T7"/>
                </a:cxn>
                <a:cxn ang="0">
                  <a:pos x="T8" y="T9"/>
                </a:cxn>
              </a:cxnLst>
              <a:rect l="0" t="0" r="r" b="b"/>
              <a:pathLst>
                <a:path w="77" h="60">
                  <a:moveTo>
                    <a:pt x="77" y="31"/>
                  </a:moveTo>
                  <a:cubicBezTo>
                    <a:pt x="56" y="13"/>
                    <a:pt x="28" y="0"/>
                    <a:pt x="0" y="0"/>
                  </a:cubicBezTo>
                  <a:cubicBezTo>
                    <a:pt x="2" y="10"/>
                    <a:pt x="4" y="21"/>
                    <a:pt x="5" y="32"/>
                  </a:cubicBezTo>
                  <a:cubicBezTo>
                    <a:pt x="30" y="35"/>
                    <a:pt x="54" y="46"/>
                    <a:pt x="74" y="60"/>
                  </a:cubicBezTo>
                  <a:cubicBezTo>
                    <a:pt x="74" y="50"/>
                    <a:pt x="75" y="41"/>
                    <a:pt x="77" y="3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9" name="Freeform 1620"/>
            <p:cNvSpPr/>
            <p:nvPr/>
          </p:nvSpPr>
          <p:spPr bwMode="auto">
            <a:xfrm>
              <a:off x="3838" y="17"/>
              <a:ext cx="158" cy="221"/>
            </a:xfrm>
            <a:custGeom>
              <a:avLst/>
              <a:gdLst>
                <a:gd name="T0" fmla="*/ 55 w 65"/>
                <a:gd name="T1" fmla="*/ 75 h 91"/>
                <a:gd name="T2" fmla="*/ 65 w 65"/>
                <a:gd name="T3" fmla="*/ 62 h 91"/>
                <a:gd name="T4" fmla="*/ 55 w 65"/>
                <a:gd name="T5" fmla="*/ 43 h 91"/>
                <a:gd name="T6" fmla="*/ 35 w 65"/>
                <a:gd name="T7" fmla="*/ 56 h 91"/>
                <a:gd name="T8" fmla="*/ 20 w 65"/>
                <a:gd name="T9" fmla="*/ 36 h 91"/>
                <a:gd name="T10" fmla="*/ 43 w 65"/>
                <a:gd name="T11" fmla="*/ 20 h 91"/>
                <a:gd name="T12" fmla="*/ 32 w 65"/>
                <a:gd name="T13" fmla="*/ 0 h 91"/>
                <a:gd name="T14" fmla="*/ 0 w 65"/>
                <a:gd name="T15" fmla="*/ 25 h 91"/>
                <a:gd name="T16" fmla="*/ 45 w 65"/>
                <a:gd name="T17" fmla="*/ 91 h 91"/>
                <a:gd name="T18" fmla="*/ 55 w 65"/>
                <a:gd name="T19" fmla="*/ 7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91">
                  <a:moveTo>
                    <a:pt x="55" y="75"/>
                  </a:moveTo>
                  <a:cubicBezTo>
                    <a:pt x="58" y="70"/>
                    <a:pt x="61" y="66"/>
                    <a:pt x="65" y="62"/>
                  </a:cubicBezTo>
                  <a:cubicBezTo>
                    <a:pt x="55" y="43"/>
                    <a:pt x="55" y="43"/>
                    <a:pt x="55" y="43"/>
                  </a:cubicBezTo>
                  <a:cubicBezTo>
                    <a:pt x="48" y="46"/>
                    <a:pt x="42" y="51"/>
                    <a:pt x="35" y="56"/>
                  </a:cubicBezTo>
                  <a:cubicBezTo>
                    <a:pt x="20" y="36"/>
                    <a:pt x="20" y="36"/>
                    <a:pt x="20" y="36"/>
                  </a:cubicBezTo>
                  <a:cubicBezTo>
                    <a:pt x="27" y="29"/>
                    <a:pt x="35" y="24"/>
                    <a:pt x="43" y="20"/>
                  </a:cubicBezTo>
                  <a:cubicBezTo>
                    <a:pt x="32" y="0"/>
                    <a:pt x="32" y="0"/>
                    <a:pt x="32" y="0"/>
                  </a:cubicBezTo>
                  <a:cubicBezTo>
                    <a:pt x="21" y="7"/>
                    <a:pt x="11" y="15"/>
                    <a:pt x="0" y="25"/>
                  </a:cubicBezTo>
                  <a:cubicBezTo>
                    <a:pt x="45" y="91"/>
                    <a:pt x="45" y="91"/>
                    <a:pt x="45" y="91"/>
                  </a:cubicBezTo>
                  <a:cubicBezTo>
                    <a:pt x="50" y="87"/>
                    <a:pt x="53" y="80"/>
                    <a:pt x="55" y="7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0" name="Freeform 1621"/>
            <p:cNvSpPr/>
            <p:nvPr/>
          </p:nvSpPr>
          <p:spPr bwMode="auto">
            <a:xfrm>
              <a:off x="4827" y="1211"/>
              <a:ext cx="32" cy="112"/>
            </a:xfrm>
            <a:custGeom>
              <a:avLst/>
              <a:gdLst>
                <a:gd name="T0" fmla="*/ 0 w 13"/>
                <a:gd name="T1" fmla="*/ 0 h 46"/>
                <a:gd name="T2" fmla="*/ 0 w 13"/>
                <a:gd name="T3" fmla="*/ 33 h 46"/>
                <a:gd name="T4" fmla="*/ 13 w 13"/>
                <a:gd name="T5" fmla="*/ 46 h 46"/>
                <a:gd name="T6" fmla="*/ 6 w 13"/>
                <a:gd name="T7" fmla="*/ 4 h 46"/>
                <a:gd name="T8" fmla="*/ 0 w 13"/>
                <a:gd name="T9" fmla="*/ 0 h 46"/>
              </a:gdLst>
              <a:ahLst/>
              <a:cxnLst>
                <a:cxn ang="0">
                  <a:pos x="T0" y="T1"/>
                </a:cxn>
                <a:cxn ang="0">
                  <a:pos x="T2" y="T3"/>
                </a:cxn>
                <a:cxn ang="0">
                  <a:pos x="T4" y="T5"/>
                </a:cxn>
                <a:cxn ang="0">
                  <a:pos x="T6" y="T7"/>
                </a:cxn>
                <a:cxn ang="0">
                  <a:pos x="T8" y="T9"/>
                </a:cxn>
              </a:cxnLst>
              <a:rect l="0" t="0" r="r" b="b"/>
              <a:pathLst>
                <a:path w="13" h="46">
                  <a:moveTo>
                    <a:pt x="0" y="0"/>
                  </a:moveTo>
                  <a:cubicBezTo>
                    <a:pt x="0" y="33"/>
                    <a:pt x="0" y="33"/>
                    <a:pt x="0" y="33"/>
                  </a:cubicBezTo>
                  <a:cubicBezTo>
                    <a:pt x="5" y="37"/>
                    <a:pt x="9" y="42"/>
                    <a:pt x="13" y="46"/>
                  </a:cubicBezTo>
                  <a:cubicBezTo>
                    <a:pt x="9" y="32"/>
                    <a:pt x="6" y="18"/>
                    <a:pt x="6" y="4"/>
                  </a:cubicBezTo>
                  <a:cubicBezTo>
                    <a:pt x="4" y="3"/>
                    <a:pt x="2" y="1"/>
                    <a:pt x="0"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1" name="Freeform 1622"/>
            <p:cNvSpPr/>
            <p:nvPr/>
          </p:nvSpPr>
          <p:spPr bwMode="auto">
            <a:xfrm>
              <a:off x="4795" y="1194"/>
              <a:ext cx="25" cy="90"/>
            </a:xfrm>
            <a:custGeom>
              <a:avLst/>
              <a:gdLst>
                <a:gd name="T0" fmla="*/ 10 w 10"/>
                <a:gd name="T1" fmla="*/ 4 h 37"/>
                <a:gd name="T2" fmla="*/ 3 w 10"/>
                <a:gd name="T3" fmla="*/ 0 h 37"/>
                <a:gd name="T4" fmla="*/ 0 w 10"/>
                <a:gd name="T5" fmla="*/ 29 h 37"/>
                <a:gd name="T6" fmla="*/ 9 w 10"/>
                <a:gd name="T7" fmla="*/ 37 h 37"/>
                <a:gd name="T8" fmla="*/ 10 w 10"/>
                <a:gd name="T9" fmla="*/ 4 h 37"/>
              </a:gdLst>
              <a:ahLst/>
              <a:cxnLst>
                <a:cxn ang="0">
                  <a:pos x="T0" y="T1"/>
                </a:cxn>
                <a:cxn ang="0">
                  <a:pos x="T2" y="T3"/>
                </a:cxn>
                <a:cxn ang="0">
                  <a:pos x="T4" y="T5"/>
                </a:cxn>
                <a:cxn ang="0">
                  <a:pos x="T6" y="T7"/>
                </a:cxn>
                <a:cxn ang="0">
                  <a:pos x="T8" y="T9"/>
                </a:cxn>
              </a:cxnLst>
              <a:rect l="0" t="0" r="r" b="b"/>
              <a:pathLst>
                <a:path w="10" h="37">
                  <a:moveTo>
                    <a:pt x="10" y="4"/>
                  </a:moveTo>
                  <a:cubicBezTo>
                    <a:pt x="8" y="3"/>
                    <a:pt x="5" y="1"/>
                    <a:pt x="3" y="0"/>
                  </a:cubicBezTo>
                  <a:cubicBezTo>
                    <a:pt x="0" y="29"/>
                    <a:pt x="0" y="29"/>
                    <a:pt x="0" y="29"/>
                  </a:cubicBezTo>
                  <a:cubicBezTo>
                    <a:pt x="3" y="31"/>
                    <a:pt x="6" y="34"/>
                    <a:pt x="9" y="37"/>
                  </a:cubicBezTo>
                  <a:lnTo>
                    <a:pt x="10" y="4"/>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2" name="Freeform 1623"/>
            <p:cNvSpPr/>
            <p:nvPr/>
          </p:nvSpPr>
          <p:spPr bwMode="auto">
            <a:xfrm>
              <a:off x="4837" y="2637"/>
              <a:ext cx="1478" cy="1257"/>
            </a:xfrm>
            <a:custGeom>
              <a:avLst/>
              <a:gdLst>
                <a:gd name="T0" fmla="*/ 409 w 608"/>
                <a:gd name="T1" fmla="*/ 27 h 517"/>
                <a:gd name="T2" fmla="*/ 259 w 608"/>
                <a:gd name="T3" fmla="*/ 0 h 517"/>
                <a:gd name="T4" fmla="*/ 214 w 608"/>
                <a:gd name="T5" fmla="*/ 11 h 517"/>
                <a:gd name="T6" fmla="*/ 382 w 608"/>
                <a:gd name="T7" fmla="*/ 47 h 517"/>
                <a:gd name="T8" fmla="*/ 559 w 608"/>
                <a:gd name="T9" fmla="*/ 147 h 517"/>
                <a:gd name="T10" fmla="*/ 376 w 608"/>
                <a:gd name="T11" fmla="*/ 53 h 517"/>
                <a:gd name="T12" fmla="*/ 208 w 608"/>
                <a:gd name="T13" fmla="*/ 17 h 517"/>
                <a:gd name="T14" fmla="*/ 191 w 608"/>
                <a:gd name="T15" fmla="*/ 48 h 517"/>
                <a:gd name="T16" fmla="*/ 383 w 608"/>
                <a:gd name="T17" fmla="*/ 80 h 517"/>
                <a:gd name="T18" fmla="*/ 546 w 608"/>
                <a:gd name="T19" fmla="*/ 234 h 517"/>
                <a:gd name="T20" fmla="*/ 341 w 608"/>
                <a:gd name="T21" fmla="*/ 453 h 517"/>
                <a:gd name="T22" fmla="*/ 2 w 608"/>
                <a:gd name="T23" fmla="*/ 449 h 517"/>
                <a:gd name="T24" fmla="*/ 0 w 608"/>
                <a:gd name="T25" fmla="*/ 471 h 517"/>
                <a:gd name="T26" fmla="*/ 360 w 608"/>
                <a:gd name="T27" fmla="*/ 483 h 517"/>
                <a:gd name="T28" fmla="*/ 608 w 608"/>
                <a:gd name="T29" fmla="*/ 215 h 517"/>
                <a:gd name="T30" fmla="*/ 409 w 608"/>
                <a:gd name="T31" fmla="*/ 27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08" h="517">
                  <a:moveTo>
                    <a:pt x="409" y="27"/>
                  </a:moveTo>
                  <a:cubicBezTo>
                    <a:pt x="360" y="27"/>
                    <a:pt x="309" y="27"/>
                    <a:pt x="259" y="0"/>
                  </a:cubicBezTo>
                  <a:cubicBezTo>
                    <a:pt x="251" y="6"/>
                    <a:pt x="233" y="15"/>
                    <a:pt x="214" y="11"/>
                  </a:cubicBezTo>
                  <a:cubicBezTo>
                    <a:pt x="244" y="41"/>
                    <a:pt x="308" y="43"/>
                    <a:pt x="382" y="47"/>
                  </a:cubicBezTo>
                  <a:cubicBezTo>
                    <a:pt x="453" y="51"/>
                    <a:pt x="525" y="80"/>
                    <a:pt x="559" y="147"/>
                  </a:cubicBezTo>
                  <a:cubicBezTo>
                    <a:pt x="533" y="107"/>
                    <a:pt x="471" y="53"/>
                    <a:pt x="376" y="53"/>
                  </a:cubicBezTo>
                  <a:cubicBezTo>
                    <a:pt x="321" y="53"/>
                    <a:pt x="240" y="47"/>
                    <a:pt x="208" y="17"/>
                  </a:cubicBezTo>
                  <a:cubicBezTo>
                    <a:pt x="206" y="27"/>
                    <a:pt x="199" y="39"/>
                    <a:pt x="191" y="48"/>
                  </a:cubicBezTo>
                  <a:cubicBezTo>
                    <a:pt x="261" y="93"/>
                    <a:pt x="337" y="77"/>
                    <a:pt x="383" y="80"/>
                  </a:cubicBezTo>
                  <a:cubicBezTo>
                    <a:pt x="466" y="85"/>
                    <a:pt x="543" y="138"/>
                    <a:pt x="546" y="234"/>
                  </a:cubicBezTo>
                  <a:cubicBezTo>
                    <a:pt x="550" y="367"/>
                    <a:pt x="444" y="432"/>
                    <a:pt x="341" y="453"/>
                  </a:cubicBezTo>
                  <a:cubicBezTo>
                    <a:pt x="191" y="484"/>
                    <a:pt x="74" y="437"/>
                    <a:pt x="2" y="449"/>
                  </a:cubicBezTo>
                  <a:cubicBezTo>
                    <a:pt x="1" y="458"/>
                    <a:pt x="0" y="465"/>
                    <a:pt x="0" y="471"/>
                  </a:cubicBezTo>
                  <a:cubicBezTo>
                    <a:pt x="73" y="455"/>
                    <a:pt x="200" y="517"/>
                    <a:pt x="360" y="483"/>
                  </a:cubicBezTo>
                  <a:cubicBezTo>
                    <a:pt x="463" y="462"/>
                    <a:pt x="608" y="368"/>
                    <a:pt x="608" y="215"/>
                  </a:cubicBezTo>
                  <a:cubicBezTo>
                    <a:pt x="607" y="118"/>
                    <a:pt x="530" y="27"/>
                    <a:pt x="409" y="27"/>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3" name="Freeform 1624"/>
            <p:cNvSpPr/>
            <p:nvPr/>
          </p:nvSpPr>
          <p:spPr bwMode="auto">
            <a:xfrm>
              <a:off x="3454" y="0"/>
              <a:ext cx="325" cy="102"/>
            </a:xfrm>
            <a:custGeom>
              <a:avLst/>
              <a:gdLst>
                <a:gd name="T0" fmla="*/ 211 w 325"/>
                <a:gd name="T1" fmla="*/ 0 h 102"/>
                <a:gd name="T2" fmla="*/ 209 w 325"/>
                <a:gd name="T3" fmla="*/ 102 h 102"/>
                <a:gd name="T4" fmla="*/ 325 w 325"/>
                <a:gd name="T5" fmla="*/ 0 h 102"/>
                <a:gd name="T6" fmla="*/ 0 w 325"/>
                <a:gd name="T7" fmla="*/ 0 h 102"/>
                <a:gd name="T8" fmla="*/ 5 w 325"/>
                <a:gd name="T9" fmla="*/ 15 h 102"/>
                <a:gd name="T10" fmla="*/ 211 w 325"/>
                <a:gd name="T11" fmla="*/ 0 h 102"/>
              </a:gdLst>
              <a:ahLst/>
              <a:cxnLst>
                <a:cxn ang="0">
                  <a:pos x="T0" y="T1"/>
                </a:cxn>
                <a:cxn ang="0">
                  <a:pos x="T2" y="T3"/>
                </a:cxn>
                <a:cxn ang="0">
                  <a:pos x="T4" y="T5"/>
                </a:cxn>
                <a:cxn ang="0">
                  <a:pos x="T6" y="T7"/>
                </a:cxn>
                <a:cxn ang="0">
                  <a:pos x="T8" y="T9"/>
                </a:cxn>
                <a:cxn ang="0">
                  <a:pos x="T10" y="T11"/>
                </a:cxn>
              </a:cxnLst>
              <a:rect l="0" t="0" r="r" b="b"/>
              <a:pathLst>
                <a:path w="325" h="102">
                  <a:moveTo>
                    <a:pt x="211" y="0"/>
                  </a:moveTo>
                  <a:lnTo>
                    <a:pt x="209" y="102"/>
                  </a:lnTo>
                  <a:lnTo>
                    <a:pt x="325" y="0"/>
                  </a:lnTo>
                  <a:lnTo>
                    <a:pt x="0" y="0"/>
                  </a:lnTo>
                  <a:lnTo>
                    <a:pt x="5" y="15"/>
                  </a:lnTo>
                  <a:lnTo>
                    <a:pt x="211" y="0"/>
                  </a:ln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4" name="Freeform 1625"/>
            <p:cNvSpPr/>
            <p:nvPr/>
          </p:nvSpPr>
          <p:spPr bwMode="auto">
            <a:xfrm>
              <a:off x="4764" y="1175"/>
              <a:ext cx="31" cy="83"/>
            </a:xfrm>
            <a:custGeom>
              <a:avLst/>
              <a:gdLst>
                <a:gd name="T0" fmla="*/ 0 w 13"/>
                <a:gd name="T1" fmla="*/ 28 h 34"/>
                <a:gd name="T2" fmla="*/ 9 w 13"/>
                <a:gd name="T3" fmla="*/ 34 h 34"/>
                <a:gd name="T4" fmla="*/ 13 w 13"/>
                <a:gd name="T5" fmla="*/ 6 h 34"/>
                <a:gd name="T6" fmla="*/ 2 w 13"/>
                <a:gd name="T7" fmla="*/ 0 h 34"/>
                <a:gd name="T8" fmla="*/ 0 w 13"/>
                <a:gd name="T9" fmla="*/ 28 h 34"/>
              </a:gdLst>
              <a:ahLst/>
              <a:cxnLst>
                <a:cxn ang="0">
                  <a:pos x="T0" y="T1"/>
                </a:cxn>
                <a:cxn ang="0">
                  <a:pos x="T2" y="T3"/>
                </a:cxn>
                <a:cxn ang="0">
                  <a:pos x="T4" y="T5"/>
                </a:cxn>
                <a:cxn ang="0">
                  <a:pos x="T6" y="T7"/>
                </a:cxn>
                <a:cxn ang="0">
                  <a:pos x="T8" y="T9"/>
                </a:cxn>
              </a:cxnLst>
              <a:rect l="0" t="0" r="r" b="b"/>
              <a:pathLst>
                <a:path w="13" h="34">
                  <a:moveTo>
                    <a:pt x="0" y="28"/>
                  </a:moveTo>
                  <a:cubicBezTo>
                    <a:pt x="3" y="30"/>
                    <a:pt x="6" y="32"/>
                    <a:pt x="9" y="34"/>
                  </a:cubicBezTo>
                  <a:cubicBezTo>
                    <a:pt x="13" y="6"/>
                    <a:pt x="13" y="6"/>
                    <a:pt x="13" y="6"/>
                  </a:cubicBezTo>
                  <a:cubicBezTo>
                    <a:pt x="9" y="4"/>
                    <a:pt x="6" y="2"/>
                    <a:pt x="2" y="0"/>
                  </a:cubicBezTo>
                  <a:lnTo>
                    <a:pt x="0" y="28"/>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5" name="Freeform 1626"/>
            <p:cNvSpPr/>
            <p:nvPr/>
          </p:nvSpPr>
          <p:spPr bwMode="auto">
            <a:xfrm>
              <a:off x="4297" y="584"/>
              <a:ext cx="78" cy="141"/>
            </a:xfrm>
            <a:custGeom>
              <a:avLst/>
              <a:gdLst>
                <a:gd name="T0" fmla="*/ 6 w 32"/>
                <a:gd name="T1" fmla="*/ 0 h 58"/>
                <a:gd name="T2" fmla="*/ 9 w 32"/>
                <a:gd name="T3" fmla="*/ 51 h 58"/>
                <a:gd name="T4" fmla="*/ 32 w 32"/>
                <a:gd name="T5" fmla="*/ 58 h 58"/>
                <a:gd name="T6" fmla="*/ 27 w 32"/>
                <a:gd name="T7" fmla="*/ 0 h 58"/>
                <a:gd name="T8" fmla="*/ 6 w 32"/>
                <a:gd name="T9" fmla="*/ 0 h 58"/>
              </a:gdLst>
              <a:ahLst/>
              <a:cxnLst>
                <a:cxn ang="0">
                  <a:pos x="T0" y="T1"/>
                </a:cxn>
                <a:cxn ang="0">
                  <a:pos x="T2" y="T3"/>
                </a:cxn>
                <a:cxn ang="0">
                  <a:pos x="T4" y="T5"/>
                </a:cxn>
                <a:cxn ang="0">
                  <a:pos x="T6" y="T7"/>
                </a:cxn>
                <a:cxn ang="0">
                  <a:pos x="T8" y="T9"/>
                </a:cxn>
              </a:cxnLst>
              <a:rect l="0" t="0" r="r" b="b"/>
              <a:pathLst>
                <a:path w="32" h="58">
                  <a:moveTo>
                    <a:pt x="6" y="0"/>
                  </a:moveTo>
                  <a:cubicBezTo>
                    <a:pt x="0" y="18"/>
                    <a:pt x="2" y="34"/>
                    <a:pt x="9" y="51"/>
                  </a:cubicBezTo>
                  <a:cubicBezTo>
                    <a:pt x="17" y="53"/>
                    <a:pt x="25" y="55"/>
                    <a:pt x="32" y="58"/>
                  </a:cubicBezTo>
                  <a:cubicBezTo>
                    <a:pt x="23" y="40"/>
                    <a:pt x="20" y="19"/>
                    <a:pt x="27" y="0"/>
                  </a:cubicBezTo>
                  <a:cubicBezTo>
                    <a:pt x="21" y="0"/>
                    <a:pt x="14" y="1"/>
                    <a:pt x="6" y="0"/>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6" name="Freeform 1627"/>
            <p:cNvSpPr/>
            <p:nvPr/>
          </p:nvSpPr>
          <p:spPr bwMode="auto">
            <a:xfrm>
              <a:off x="5496" y="2201"/>
              <a:ext cx="160" cy="151"/>
            </a:xfrm>
            <a:custGeom>
              <a:avLst/>
              <a:gdLst>
                <a:gd name="T0" fmla="*/ 4 w 66"/>
                <a:gd name="T1" fmla="*/ 0 h 62"/>
                <a:gd name="T2" fmla="*/ 66 w 66"/>
                <a:gd name="T3" fmla="*/ 30 h 62"/>
                <a:gd name="T4" fmla="*/ 4 w 66"/>
                <a:gd name="T5" fmla="*/ 0 h 62"/>
              </a:gdLst>
              <a:ahLst/>
              <a:cxnLst>
                <a:cxn ang="0">
                  <a:pos x="T0" y="T1"/>
                </a:cxn>
                <a:cxn ang="0">
                  <a:pos x="T2" y="T3"/>
                </a:cxn>
                <a:cxn ang="0">
                  <a:pos x="T4" y="T5"/>
                </a:cxn>
              </a:cxnLst>
              <a:rect l="0" t="0" r="r" b="b"/>
              <a:pathLst>
                <a:path w="66" h="62">
                  <a:moveTo>
                    <a:pt x="4" y="0"/>
                  </a:moveTo>
                  <a:cubicBezTo>
                    <a:pt x="0" y="26"/>
                    <a:pt x="45" y="62"/>
                    <a:pt x="66" y="30"/>
                  </a:cubicBezTo>
                  <a:cubicBezTo>
                    <a:pt x="42" y="34"/>
                    <a:pt x="20" y="17"/>
                    <a:pt x="4" y="0"/>
                  </a:cubicBezTo>
                  <a:close/>
                </a:path>
              </a:pathLst>
            </a:custGeom>
            <a:solidFill>
              <a:srgbClr val="CEB9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7" name="Freeform 1628"/>
            <p:cNvSpPr/>
            <p:nvPr/>
          </p:nvSpPr>
          <p:spPr bwMode="auto">
            <a:xfrm>
              <a:off x="5355" y="2206"/>
              <a:ext cx="386" cy="304"/>
            </a:xfrm>
            <a:custGeom>
              <a:avLst/>
              <a:gdLst>
                <a:gd name="T0" fmla="*/ 9 w 159"/>
                <a:gd name="T1" fmla="*/ 0 h 125"/>
                <a:gd name="T2" fmla="*/ 159 w 159"/>
                <a:gd name="T3" fmla="*/ 62 h 125"/>
                <a:gd name="T4" fmla="*/ 9 w 159"/>
                <a:gd name="T5" fmla="*/ 0 h 125"/>
              </a:gdLst>
              <a:ahLst/>
              <a:cxnLst>
                <a:cxn ang="0">
                  <a:pos x="T0" y="T1"/>
                </a:cxn>
                <a:cxn ang="0">
                  <a:pos x="T2" y="T3"/>
                </a:cxn>
                <a:cxn ang="0">
                  <a:pos x="T4" y="T5"/>
                </a:cxn>
              </a:cxnLst>
              <a:rect l="0" t="0" r="r" b="b"/>
              <a:pathLst>
                <a:path w="159" h="125">
                  <a:moveTo>
                    <a:pt x="9" y="0"/>
                  </a:moveTo>
                  <a:cubicBezTo>
                    <a:pt x="0" y="75"/>
                    <a:pt x="109" y="125"/>
                    <a:pt x="159" y="62"/>
                  </a:cubicBezTo>
                  <a:cubicBezTo>
                    <a:pt x="98" y="88"/>
                    <a:pt x="37" y="76"/>
                    <a:pt x="9" y="0"/>
                  </a:cubicBezTo>
                  <a:close/>
                </a:path>
              </a:pathLst>
            </a:custGeom>
            <a:solidFill>
              <a:srgbClr val="CEB9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8" name="Freeform 1629"/>
            <p:cNvSpPr/>
            <p:nvPr/>
          </p:nvSpPr>
          <p:spPr bwMode="auto">
            <a:xfrm>
              <a:off x="4484" y="825"/>
              <a:ext cx="105" cy="107"/>
            </a:xfrm>
            <a:custGeom>
              <a:avLst/>
              <a:gdLst>
                <a:gd name="T0" fmla="*/ 6 w 43"/>
                <a:gd name="T1" fmla="*/ 0 h 44"/>
                <a:gd name="T2" fmla="*/ 0 w 43"/>
                <a:gd name="T3" fmla="*/ 44 h 44"/>
                <a:gd name="T4" fmla="*/ 43 w 43"/>
                <a:gd name="T5" fmla="*/ 43 h 44"/>
                <a:gd name="T6" fmla="*/ 6 w 43"/>
                <a:gd name="T7" fmla="*/ 0 h 44"/>
              </a:gdLst>
              <a:ahLst/>
              <a:cxnLst>
                <a:cxn ang="0">
                  <a:pos x="T0" y="T1"/>
                </a:cxn>
                <a:cxn ang="0">
                  <a:pos x="T2" y="T3"/>
                </a:cxn>
                <a:cxn ang="0">
                  <a:pos x="T4" y="T5"/>
                </a:cxn>
                <a:cxn ang="0">
                  <a:pos x="T6" y="T7"/>
                </a:cxn>
              </a:cxnLst>
              <a:rect l="0" t="0" r="r" b="b"/>
              <a:pathLst>
                <a:path w="43" h="44">
                  <a:moveTo>
                    <a:pt x="6" y="0"/>
                  </a:moveTo>
                  <a:cubicBezTo>
                    <a:pt x="0" y="44"/>
                    <a:pt x="0" y="44"/>
                    <a:pt x="0" y="44"/>
                  </a:cubicBezTo>
                  <a:cubicBezTo>
                    <a:pt x="43" y="43"/>
                    <a:pt x="43" y="43"/>
                    <a:pt x="43" y="43"/>
                  </a:cubicBezTo>
                  <a:cubicBezTo>
                    <a:pt x="33" y="27"/>
                    <a:pt x="20" y="12"/>
                    <a:pt x="6" y="0"/>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9" name="Freeform 1630"/>
            <p:cNvSpPr/>
            <p:nvPr/>
          </p:nvSpPr>
          <p:spPr bwMode="auto">
            <a:xfrm>
              <a:off x="4560" y="956"/>
              <a:ext cx="87" cy="122"/>
            </a:xfrm>
            <a:custGeom>
              <a:avLst/>
              <a:gdLst>
                <a:gd name="T0" fmla="*/ 18 w 36"/>
                <a:gd name="T1" fmla="*/ 0 h 50"/>
                <a:gd name="T2" fmla="*/ 0 w 36"/>
                <a:gd name="T3" fmla="*/ 37 h 50"/>
                <a:gd name="T4" fmla="*/ 36 w 36"/>
                <a:gd name="T5" fmla="*/ 50 h 50"/>
                <a:gd name="T6" fmla="*/ 18 w 36"/>
                <a:gd name="T7" fmla="*/ 0 h 50"/>
              </a:gdLst>
              <a:ahLst/>
              <a:cxnLst>
                <a:cxn ang="0">
                  <a:pos x="T0" y="T1"/>
                </a:cxn>
                <a:cxn ang="0">
                  <a:pos x="T2" y="T3"/>
                </a:cxn>
                <a:cxn ang="0">
                  <a:pos x="T4" y="T5"/>
                </a:cxn>
                <a:cxn ang="0">
                  <a:pos x="T6" y="T7"/>
                </a:cxn>
              </a:cxnLst>
              <a:rect l="0" t="0" r="r" b="b"/>
              <a:pathLst>
                <a:path w="36" h="50">
                  <a:moveTo>
                    <a:pt x="18" y="0"/>
                  </a:moveTo>
                  <a:cubicBezTo>
                    <a:pt x="0" y="37"/>
                    <a:pt x="0" y="37"/>
                    <a:pt x="0" y="37"/>
                  </a:cubicBezTo>
                  <a:cubicBezTo>
                    <a:pt x="36" y="50"/>
                    <a:pt x="36" y="50"/>
                    <a:pt x="36" y="50"/>
                  </a:cubicBezTo>
                  <a:cubicBezTo>
                    <a:pt x="33" y="33"/>
                    <a:pt x="27" y="16"/>
                    <a:pt x="18" y="0"/>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0" name="Freeform 1631"/>
            <p:cNvSpPr/>
            <p:nvPr/>
          </p:nvSpPr>
          <p:spPr bwMode="auto">
            <a:xfrm>
              <a:off x="4487" y="944"/>
              <a:ext cx="104" cy="87"/>
            </a:xfrm>
            <a:custGeom>
              <a:avLst/>
              <a:gdLst>
                <a:gd name="T0" fmla="*/ 43 w 43"/>
                <a:gd name="T1" fmla="*/ 0 h 36"/>
                <a:gd name="T2" fmla="*/ 0 w 43"/>
                <a:gd name="T3" fmla="*/ 1 h 36"/>
                <a:gd name="T4" fmla="*/ 25 w 43"/>
                <a:gd name="T5" fmla="*/ 36 h 36"/>
                <a:gd name="T6" fmla="*/ 43 w 43"/>
                <a:gd name="T7" fmla="*/ 0 h 36"/>
              </a:gdLst>
              <a:ahLst/>
              <a:cxnLst>
                <a:cxn ang="0">
                  <a:pos x="T0" y="T1"/>
                </a:cxn>
                <a:cxn ang="0">
                  <a:pos x="T2" y="T3"/>
                </a:cxn>
                <a:cxn ang="0">
                  <a:pos x="T4" y="T5"/>
                </a:cxn>
                <a:cxn ang="0">
                  <a:pos x="T6" y="T7"/>
                </a:cxn>
              </a:cxnLst>
              <a:rect l="0" t="0" r="r" b="b"/>
              <a:pathLst>
                <a:path w="43" h="36">
                  <a:moveTo>
                    <a:pt x="43" y="0"/>
                  </a:moveTo>
                  <a:cubicBezTo>
                    <a:pt x="0" y="1"/>
                    <a:pt x="0" y="1"/>
                    <a:pt x="0" y="1"/>
                  </a:cubicBezTo>
                  <a:cubicBezTo>
                    <a:pt x="10" y="12"/>
                    <a:pt x="18" y="24"/>
                    <a:pt x="25" y="36"/>
                  </a:cubicBezTo>
                  <a:lnTo>
                    <a:pt x="43" y="0"/>
                  </a:ln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1" name="Freeform 1632"/>
            <p:cNvSpPr/>
            <p:nvPr/>
          </p:nvSpPr>
          <p:spPr bwMode="auto">
            <a:xfrm>
              <a:off x="4368" y="742"/>
              <a:ext cx="112" cy="119"/>
            </a:xfrm>
            <a:custGeom>
              <a:avLst/>
              <a:gdLst>
                <a:gd name="T0" fmla="*/ 46 w 46"/>
                <a:gd name="T1" fmla="*/ 27 h 49"/>
                <a:gd name="T2" fmla="*/ 0 w 46"/>
                <a:gd name="T3" fmla="*/ 0 h 49"/>
                <a:gd name="T4" fmla="*/ 8 w 46"/>
                <a:gd name="T5" fmla="*/ 49 h 49"/>
                <a:gd name="T6" fmla="*/ 46 w 46"/>
                <a:gd name="T7" fmla="*/ 27 h 49"/>
              </a:gdLst>
              <a:ahLst/>
              <a:cxnLst>
                <a:cxn ang="0">
                  <a:pos x="T0" y="T1"/>
                </a:cxn>
                <a:cxn ang="0">
                  <a:pos x="T2" y="T3"/>
                </a:cxn>
                <a:cxn ang="0">
                  <a:pos x="T4" y="T5"/>
                </a:cxn>
                <a:cxn ang="0">
                  <a:pos x="T6" y="T7"/>
                </a:cxn>
              </a:cxnLst>
              <a:rect l="0" t="0" r="r" b="b"/>
              <a:pathLst>
                <a:path w="46" h="49">
                  <a:moveTo>
                    <a:pt x="46" y="27"/>
                  </a:moveTo>
                  <a:cubicBezTo>
                    <a:pt x="32" y="16"/>
                    <a:pt x="16" y="7"/>
                    <a:pt x="0" y="0"/>
                  </a:cubicBezTo>
                  <a:cubicBezTo>
                    <a:pt x="8" y="49"/>
                    <a:pt x="8" y="49"/>
                    <a:pt x="8" y="49"/>
                  </a:cubicBezTo>
                  <a:lnTo>
                    <a:pt x="46" y="27"/>
                  </a:ln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2" name="Freeform 1633"/>
            <p:cNvSpPr/>
            <p:nvPr/>
          </p:nvSpPr>
          <p:spPr bwMode="auto">
            <a:xfrm>
              <a:off x="4735" y="1163"/>
              <a:ext cx="24" cy="75"/>
            </a:xfrm>
            <a:custGeom>
              <a:avLst/>
              <a:gdLst>
                <a:gd name="T0" fmla="*/ 8 w 10"/>
                <a:gd name="T1" fmla="*/ 31 h 31"/>
                <a:gd name="T2" fmla="*/ 10 w 10"/>
                <a:gd name="T3" fmla="*/ 4 h 31"/>
                <a:gd name="T4" fmla="*/ 1 w 10"/>
                <a:gd name="T5" fmla="*/ 0 h 31"/>
                <a:gd name="T6" fmla="*/ 0 w 10"/>
                <a:gd name="T7" fmla="*/ 26 h 31"/>
                <a:gd name="T8" fmla="*/ 8 w 10"/>
                <a:gd name="T9" fmla="*/ 31 h 31"/>
              </a:gdLst>
              <a:ahLst/>
              <a:cxnLst>
                <a:cxn ang="0">
                  <a:pos x="T0" y="T1"/>
                </a:cxn>
                <a:cxn ang="0">
                  <a:pos x="T2" y="T3"/>
                </a:cxn>
                <a:cxn ang="0">
                  <a:pos x="T4" y="T5"/>
                </a:cxn>
                <a:cxn ang="0">
                  <a:pos x="T6" y="T7"/>
                </a:cxn>
                <a:cxn ang="0">
                  <a:pos x="T8" y="T9"/>
                </a:cxn>
              </a:cxnLst>
              <a:rect l="0" t="0" r="r" b="b"/>
              <a:pathLst>
                <a:path w="10" h="31">
                  <a:moveTo>
                    <a:pt x="8" y="31"/>
                  </a:moveTo>
                  <a:cubicBezTo>
                    <a:pt x="10" y="4"/>
                    <a:pt x="10" y="4"/>
                    <a:pt x="10" y="4"/>
                  </a:cubicBezTo>
                  <a:cubicBezTo>
                    <a:pt x="7" y="2"/>
                    <a:pt x="4" y="1"/>
                    <a:pt x="1" y="0"/>
                  </a:cubicBezTo>
                  <a:cubicBezTo>
                    <a:pt x="0" y="26"/>
                    <a:pt x="0" y="26"/>
                    <a:pt x="0" y="26"/>
                  </a:cubicBezTo>
                  <a:cubicBezTo>
                    <a:pt x="3" y="27"/>
                    <a:pt x="5" y="29"/>
                    <a:pt x="8" y="31"/>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3" name="Freeform 1634"/>
            <p:cNvSpPr/>
            <p:nvPr/>
          </p:nvSpPr>
          <p:spPr bwMode="auto">
            <a:xfrm>
              <a:off x="4394" y="817"/>
              <a:ext cx="93" cy="115"/>
            </a:xfrm>
            <a:custGeom>
              <a:avLst/>
              <a:gdLst>
                <a:gd name="T0" fmla="*/ 38 w 38"/>
                <a:gd name="T1" fmla="*/ 0 h 47"/>
                <a:gd name="T2" fmla="*/ 0 w 38"/>
                <a:gd name="T3" fmla="*/ 22 h 47"/>
                <a:gd name="T4" fmla="*/ 32 w 38"/>
                <a:gd name="T5" fmla="*/ 47 h 47"/>
                <a:gd name="T6" fmla="*/ 38 w 38"/>
                <a:gd name="T7" fmla="*/ 0 h 47"/>
              </a:gdLst>
              <a:ahLst/>
              <a:cxnLst>
                <a:cxn ang="0">
                  <a:pos x="T0" y="T1"/>
                </a:cxn>
                <a:cxn ang="0">
                  <a:pos x="T2" y="T3"/>
                </a:cxn>
                <a:cxn ang="0">
                  <a:pos x="T4" y="T5"/>
                </a:cxn>
                <a:cxn ang="0">
                  <a:pos x="T6" y="T7"/>
                </a:cxn>
              </a:cxnLst>
              <a:rect l="0" t="0" r="r" b="b"/>
              <a:pathLst>
                <a:path w="38" h="47">
                  <a:moveTo>
                    <a:pt x="38" y="0"/>
                  </a:moveTo>
                  <a:cubicBezTo>
                    <a:pt x="0" y="22"/>
                    <a:pt x="0" y="22"/>
                    <a:pt x="0" y="22"/>
                  </a:cubicBezTo>
                  <a:cubicBezTo>
                    <a:pt x="12" y="29"/>
                    <a:pt x="22" y="37"/>
                    <a:pt x="32" y="47"/>
                  </a:cubicBezTo>
                  <a:lnTo>
                    <a:pt x="38" y="0"/>
                  </a:ln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4" name="Freeform 1635"/>
            <p:cNvSpPr/>
            <p:nvPr/>
          </p:nvSpPr>
          <p:spPr bwMode="auto">
            <a:xfrm>
              <a:off x="4706" y="1155"/>
              <a:ext cx="24" cy="66"/>
            </a:xfrm>
            <a:custGeom>
              <a:avLst/>
              <a:gdLst>
                <a:gd name="T0" fmla="*/ 8 w 10"/>
                <a:gd name="T1" fmla="*/ 27 h 27"/>
                <a:gd name="T2" fmla="*/ 10 w 10"/>
                <a:gd name="T3" fmla="*/ 2 h 27"/>
                <a:gd name="T4" fmla="*/ 1 w 10"/>
                <a:gd name="T5" fmla="*/ 0 h 27"/>
                <a:gd name="T6" fmla="*/ 0 w 10"/>
                <a:gd name="T7" fmla="*/ 23 h 27"/>
                <a:gd name="T8" fmla="*/ 8 w 10"/>
                <a:gd name="T9" fmla="*/ 27 h 27"/>
              </a:gdLst>
              <a:ahLst/>
              <a:cxnLst>
                <a:cxn ang="0">
                  <a:pos x="T0" y="T1"/>
                </a:cxn>
                <a:cxn ang="0">
                  <a:pos x="T2" y="T3"/>
                </a:cxn>
                <a:cxn ang="0">
                  <a:pos x="T4" y="T5"/>
                </a:cxn>
                <a:cxn ang="0">
                  <a:pos x="T6" y="T7"/>
                </a:cxn>
                <a:cxn ang="0">
                  <a:pos x="T8" y="T9"/>
                </a:cxn>
              </a:cxnLst>
              <a:rect l="0" t="0" r="r" b="b"/>
              <a:pathLst>
                <a:path w="10" h="27">
                  <a:moveTo>
                    <a:pt x="8" y="27"/>
                  </a:moveTo>
                  <a:cubicBezTo>
                    <a:pt x="10" y="2"/>
                    <a:pt x="10" y="2"/>
                    <a:pt x="10" y="2"/>
                  </a:cubicBezTo>
                  <a:cubicBezTo>
                    <a:pt x="7" y="1"/>
                    <a:pt x="4" y="0"/>
                    <a:pt x="1" y="0"/>
                  </a:cubicBezTo>
                  <a:cubicBezTo>
                    <a:pt x="0" y="23"/>
                    <a:pt x="0" y="23"/>
                    <a:pt x="0" y="23"/>
                  </a:cubicBezTo>
                  <a:cubicBezTo>
                    <a:pt x="2" y="24"/>
                    <a:pt x="5" y="26"/>
                    <a:pt x="8" y="27"/>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5" name="Freeform 1636"/>
            <p:cNvSpPr/>
            <p:nvPr/>
          </p:nvSpPr>
          <p:spPr bwMode="auto">
            <a:xfrm>
              <a:off x="5500" y="2549"/>
              <a:ext cx="326" cy="127"/>
            </a:xfrm>
            <a:custGeom>
              <a:avLst/>
              <a:gdLst>
                <a:gd name="T0" fmla="*/ 107 w 134"/>
                <a:gd name="T1" fmla="*/ 52 h 52"/>
                <a:gd name="T2" fmla="*/ 134 w 134"/>
                <a:gd name="T3" fmla="*/ 52 h 52"/>
                <a:gd name="T4" fmla="*/ 129 w 134"/>
                <a:gd name="T5" fmla="*/ 8 h 52"/>
                <a:gd name="T6" fmla="*/ 35 w 134"/>
                <a:gd name="T7" fmla="*/ 0 h 52"/>
                <a:gd name="T8" fmla="*/ 9 w 134"/>
                <a:gd name="T9" fmla="*/ 0 h 52"/>
                <a:gd name="T10" fmla="*/ 0 w 134"/>
                <a:gd name="T11" fmla="*/ 17 h 52"/>
                <a:gd name="T12" fmla="*/ 105 w 134"/>
                <a:gd name="T13" fmla="*/ 28 h 52"/>
                <a:gd name="T14" fmla="*/ 107 w 134"/>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4" h="52">
                  <a:moveTo>
                    <a:pt x="107" y="52"/>
                  </a:moveTo>
                  <a:cubicBezTo>
                    <a:pt x="116" y="52"/>
                    <a:pt x="125" y="52"/>
                    <a:pt x="134" y="52"/>
                  </a:cubicBezTo>
                  <a:cubicBezTo>
                    <a:pt x="129" y="8"/>
                    <a:pt x="129" y="8"/>
                    <a:pt x="129" y="8"/>
                  </a:cubicBezTo>
                  <a:cubicBezTo>
                    <a:pt x="35" y="0"/>
                    <a:pt x="35" y="0"/>
                    <a:pt x="35" y="0"/>
                  </a:cubicBezTo>
                  <a:cubicBezTo>
                    <a:pt x="25" y="1"/>
                    <a:pt x="17" y="1"/>
                    <a:pt x="9" y="0"/>
                  </a:cubicBezTo>
                  <a:cubicBezTo>
                    <a:pt x="7" y="6"/>
                    <a:pt x="4" y="12"/>
                    <a:pt x="0" y="17"/>
                  </a:cubicBezTo>
                  <a:cubicBezTo>
                    <a:pt x="105" y="28"/>
                    <a:pt x="105" y="28"/>
                    <a:pt x="105" y="28"/>
                  </a:cubicBezTo>
                  <a:lnTo>
                    <a:pt x="107" y="52"/>
                  </a:ln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6" name="Freeform 1637"/>
            <p:cNvSpPr/>
            <p:nvPr/>
          </p:nvSpPr>
          <p:spPr bwMode="auto">
            <a:xfrm>
              <a:off x="6465" y="3758"/>
              <a:ext cx="348" cy="277"/>
            </a:xfrm>
            <a:custGeom>
              <a:avLst/>
              <a:gdLst>
                <a:gd name="T0" fmla="*/ 83 w 143"/>
                <a:gd name="T1" fmla="*/ 0 h 114"/>
                <a:gd name="T2" fmla="*/ 12 w 143"/>
                <a:gd name="T3" fmla="*/ 55 h 114"/>
                <a:gd name="T4" fmla="*/ 0 w 143"/>
                <a:gd name="T5" fmla="*/ 78 h 114"/>
                <a:gd name="T6" fmla="*/ 109 w 143"/>
                <a:gd name="T7" fmla="*/ 1 h 114"/>
                <a:gd name="T8" fmla="*/ 83 w 143"/>
                <a:gd name="T9" fmla="*/ 0 h 114"/>
              </a:gdLst>
              <a:ahLst/>
              <a:cxnLst>
                <a:cxn ang="0">
                  <a:pos x="T0" y="T1"/>
                </a:cxn>
                <a:cxn ang="0">
                  <a:pos x="T2" y="T3"/>
                </a:cxn>
                <a:cxn ang="0">
                  <a:pos x="T4" y="T5"/>
                </a:cxn>
                <a:cxn ang="0">
                  <a:pos x="T6" y="T7"/>
                </a:cxn>
                <a:cxn ang="0">
                  <a:pos x="T8" y="T9"/>
                </a:cxn>
              </a:cxnLst>
              <a:rect l="0" t="0" r="r" b="b"/>
              <a:pathLst>
                <a:path w="143" h="114">
                  <a:moveTo>
                    <a:pt x="83" y="0"/>
                  </a:moveTo>
                  <a:cubicBezTo>
                    <a:pt x="109" y="46"/>
                    <a:pt x="56" y="85"/>
                    <a:pt x="12" y="55"/>
                  </a:cubicBezTo>
                  <a:cubicBezTo>
                    <a:pt x="9" y="63"/>
                    <a:pt x="5" y="71"/>
                    <a:pt x="0" y="78"/>
                  </a:cubicBezTo>
                  <a:cubicBezTo>
                    <a:pt x="61" y="114"/>
                    <a:pt x="143" y="68"/>
                    <a:pt x="109" y="1"/>
                  </a:cubicBezTo>
                  <a:lnTo>
                    <a:pt x="83" y="0"/>
                  </a:ln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7" name="Freeform 1638"/>
            <p:cNvSpPr/>
            <p:nvPr/>
          </p:nvSpPr>
          <p:spPr bwMode="auto">
            <a:xfrm>
              <a:off x="4244" y="581"/>
              <a:ext cx="48" cy="27"/>
            </a:xfrm>
            <a:custGeom>
              <a:avLst/>
              <a:gdLst>
                <a:gd name="T0" fmla="*/ 0 w 20"/>
                <a:gd name="T1" fmla="*/ 3 h 11"/>
                <a:gd name="T2" fmla="*/ 17 w 20"/>
                <a:gd name="T3" fmla="*/ 11 h 11"/>
                <a:gd name="T4" fmla="*/ 20 w 20"/>
                <a:gd name="T5" fmla="*/ 0 h 11"/>
                <a:gd name="T6" fmla="*/ 0 w 20"/>
                <a:gd name="T7" fmla="*/ 3 h 11"/>
              </a:gdLst>
              <a:ahLst/>
              <a:cxnLst>
                <a:cxn ang="0">
                  <a:pos x="T0" y="T1"/>
                </a:cxn>
                <a:cxn ang="0">
                  <a:pos x="T2" y="T3"/>
                </a:cxn>
                <a:cxn ang="0">
                  <a:pos x="T4" y="T5"/>
                </a:cxn>
                <a:cxn ang="0">
                  <a:pos x="T6" y="T7"/>
                </a:cxn>
              </a:cxnLst>
              <a:rect l="0" t="0" r="r" b="b"/>
              <a:pathLst>
                <a:path w="20" h="11">
                  <a:moveTo>
                    <a:pt x="0" y="3"/>
                  </a:moveTo>
                  <a:cubicBezTo>
                    <a:pt x="17" y="11"/>
                    <a:pt x="17" y="11"/>
                    <a:pt x="17" y="11"/>
                  </a:cubicBezTo>
                  <a:cubicBezTo>
                    <a:pt x="17" y="8"/>
                    <a:pt x="18" y="4"/>
                    <a:pt x="20" y="0"/>
                  </a:cubicBezTo>
                  <a:cubicBezTo>
                    <a:pt x="13" y="0"/>
                    <a:pt x="5" y="0"/>
                    <a:pt x="0" y="3"/>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8" name="Freeform 1639"/>
            <p:cNvSpPr/>
            <p:nvPr/>
          </p:nvSpPr>
          <p:spPr bwMode="auto">
            <a:xfrm>
              <a:off x="4672" y="1148"/>
              <a:ext cx="29" cy="61"/>
            </a:xfrm>
            <a:custGeom>
              <a:avLst/>
              <a:gdLst>
                <a:gd name="T0" fmla="*/ 10 w 12"/>
                <a:gd name="T1" fmla="*/ 25 h 25"/>
                <a:gd name="T2" fmla="*/ 12 w 12"/>
                <a:gd name="T3" fmla="*/ 2 h 25"/>
                <a:gd name="T4" fmla="*/ 1 w 12"/>
                <a:gd name="T5" fmla="*/ 0 h 25"/>
                <a:gd name="T6" fmla="*/ 0 w 12"/>
                <a:gd name="T7" fmla="*/ 21 h 25"/>
                <a:gd name="T8" fmla="*/ 10 w 12"/>
                <a:gd name="T9" fmla="*/ 25 h 25"/>
              </a:gdLst>
              <a:ahLst/>
              <a:cxnLst>
                <a:cxn ang="0">
                  <a:pos x="T0" y="T1"/>
                </a:cxn>
                <a:cxn ang="0">
                  <a:pos x="T2" y="T3"/>
                </a:cxn>
                <a:cxn ang="0">
                  <a:pos x="T4" y="T5"/>
                </a:cxn>
                <a:cxn ang="0">
                  <a:pos x="T6" y="T7"/>
                </a:cxn>
                <a:cxn ang="0">
                  <a:pos x="T8" y="T9"/>
                </a:cxn>
              </a:cxnLst>
              <a:rect l="0" t="0" r="r" b="b"/>
              <a:pathLst>
                <a:path w="12" h="25">
                  <a:moveTo>
                    <a:pt x="10" y="25"/>
                  </a:moveTo>
                  <a:cubicBezTo>
                    <a:pt x="12" y="2"/>
                    <a:pt x="12" y="2"/>
                    <a:pt x="12" y="2"/>
                  </a:cubicBezTo>
                  <a:cubicBezTo>
                    <a:pt x="8" y="1"/>
                    <a:pt x="5" y="0"/>
                    <a:pt x="1" y="0"/>
                  </a:cubicBezTo>
                  <a:cubicBezTo>
                    <a:pt x="1" y="7"/>
                    <a:pt x="1" y="14"/>
                    <a:pt x="0" y="21"/>
                  </a:cubicBezTo>
                  <a:cubicBezTo>
                    <a:pt x="4" y="22"/>
                    <a:pt x="7" y="23"/>
                    <a:pt x="10" y="25"/>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9" name="Freeform 1640"/>
            <p:cNvSpPr/>
            <p:nvPr/>
          </p:nvSpPr>
          <p:spPr bwMode="auto">
            <a:xfrm>
              <a:off x="4229" y="591"/>
              <a:ext cx="54" cy="39"/>
            </a:xfrm>
            <a:custGeom>
              <a:avLst/>
              <a:gdLst>
                <a:gd name="T0" fmla="*/ 0 w 22"/>
                <a:gd name="T1" fmla="*/ 5 h 16"/>
                <a:gd name="T2" fmla="*/ 22 w 22"/>
                <a:gd name="T3" fmla="*/ 16 h 16"/>
                <a:gd name="T4" fmla="*/ 22 w 22"/>
                <a:gd name="T5" fmla="*/ 10 h 16"/>
                <a:gd name="T6" fmla="*/ 3 w 22"/>
                <a:gd name="T7" fmla="*/ 0 h 16"/>
                <a:gd name="T8" fmla="*/ 0 w 22"/>
                <a:gd name="T9" fmla="*/ 5 h 16"/>
              </a:gdLst>
              <a:ahLst/>
              <a:cxnLst>
                <a:cxn ang="0">
                  <a:pos x="T0" y="T1"/>
                </a:cxn>
                <a:cxn ang="0">
                  <a:pos x="T2" y="T3"/>
                </a:cxn>
                <a:cxn ang="0">
                  <a:pos x="T4" y="T5"/>
                </a:cxn>
                <a:cxn ang="0">
                  <a:pos x="T6" y="T7"/>
                </a:cxn>
                <a:cxn ang="0">
                  <a:pos x="T8" y="T9"/>
                </a:cxn>
              </a:cxnLst>
              <a:rect l="0" t="0" r="r" b="b"/>
              <a:pathLst>
                <a:path w="22" h="16">
                  <a:moveTo>
                    <a:pt x="0" y="5"/>
                  </a:moveTo>
                  <a:cubicBezTo>
                    <a:pt x="22" y="16"/>
                    <a:pt x="22" y="16"/>
                    <a:pt x="22" y="16"/>
                  </a:cubicBezTo>
                  <a:cubicBezTo>
                    <a:pt x="22" y="14"/>
                    <a:pt x="22" y="12"/>
                    <a:pt x="22" y="10"/>
                  </a:cubicBezTo>
                  <a:cubicBezTo>
                    <a:pt x="3" y="0"/>
                    <a:pt x="3" y="0"/>
                    <a:pt x="3" y="0"/>
                  </a:cubicBezTo>
                  <a:cubicBezTo>
                    <a:pt x="2" y="1"/>
                    <a:pt x="0" y="3"/>
                    <a:pt x="0" y="5"/>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0" name="Freeform 1641"/>
            <p:cNvSpPr/>
            <p:nvPr/>
          </p:nvSpPr>
          <p:spPr bwMode="auto">
            <a:xfrm>
              <a:off x="4436" y="1163"/>
              <a:ext cx="610" cy="883"/>
            </a:xfrm>
            <a:custGeom>
              <a:avLst/>
              <a:gdLst>
                <a:gd name="T0" fmla="*/ 5 w 251"/>
                <a:gd name="T1" fmla="*/ 24 h 363"/>
                <a:gd name="T2" fmla="*/ 5 w 251"/>
                <a:gd name="T3" fmla="*/ 41 h 363"/>
                <a:gd name="T4" fmla="*/ 185 w 251"/>
                <a:gd name="T5" fmla="*/ 118 h 363"/>
                <a:gd name="T6" fmla="*/ 102 w 251"/>
                <a:gd name="T7" fmla="*/ 331 h 363"/>
                <a:gd name="T8" fmla="*/ 3 w 251"/>
                <a:gd name="T9" fmla="*/ 337 h 363"/>
                <a:gd name="T10" fmla="*/ 0 w 251"/>
                <a:gd name="T11" fmla="*/ 352 h 363"/>
                <a:gd name="T12" fmla="*/ 118 w 251"/>
                <a:gd name="T13" fmla="*/ 346 h 363"/>
                <a:gd name="T14" fmla="*/ 197 w 251"/>
                <a:gd name="T15" fmla="*/ 112 h 363"/>
                <a:gd name="T16" fmla="*/ 5 w 251"/>
                <a:gd name="T17" fmla="*/ 24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1" h="363">
                  <a:moveTo>
                    <a:pt x="5" y="24"/>
                  </a:moveTo>
                  <a:cubicBezTo>
                    <a:pt x="6" y="29"/>
                    <a:pt x="6" y="35"/>
                    <a:pt x="5" y="41"/>
                  </a:cubicBezTo>
                  <a:cubicBezTo>
                    <a:pt x="78" y="21"/>
                    <a:pt x="148" y="54"/>
                    <a:pt x="185" y="118"/>
                  </a:cubicBezTo>
                  <a:cubicBezTo>
                    <a:pt x="234" y="203"/>
                    <a:pt x="194" y="292"/>
                    <a:pt x="102" y="331"/>
                  </a:cubicBezTo>
                  <a:cubicBezTo>
                    <a:pt x="70" y="345"/>
                    <a:pt x="35" y="347"/>
                    <a:pt x="3" y="337"/>
                  </a:cubicBezTo>
                  <a:cubicBezTo>
                    <a:pt x="3" y="342"/>
                    <a:pt x="2" y="347"/>
                    <a:pt x="0" y="352"/>
                  </a:cubicBezTo>
                  <a:cubicBezTo>
                    <a:pt x="40" y="363"/>
                    <a:pt x="84" y="362"/>
                    <a:pt x="118" y="346"/>
                  </a:cubicBezTo>
                  <a:cubicBezTo>
                    <a:pt x="211" y="303"/>
                    <a:pt x="251" y="204"/>
                    <a:pt x="197" y="112"/>
                  </a:cubicBezTo>
                  <a:cubicBezTo>
                    <a:pt x="157" y="43"/>
                    <a:pt x="90" y="0"/>
                    <a:pt x="5" y="24"/>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1" name="Freeform 1642"/>
            <p:cNvSpPr/>
            <p:nvPr/>
          </p:nvSpPr>
          <p:spPr bwMode="auto">
            <a:xfrm>
              <a:off x="4560" y="1058"/>
              <a:ext cx="87" cy="107"/>
            </a:xfrm>
            <a:custGeom>
              <a:avLst/>
              <a:gdLst>
                <a:gd name="T0" fmla="*/ 36 w 36"/>
                <a:gd name="T1" fmla="*/ 13 h 44"/>
                <a:gd name="T2" fmla="*/ 0 w 36"/>
                <a:gd name="T3" fmla="*/ 0 h 44"/>
                <a:gd name="T4" fmla="*/ 10 w 36"/>
                <a:gd name="T5" fmla="*/ 44 h 44"/>
                <a:gd name="T6" fmla="*/ 36 w 36"/>
                <a:gd name="T7" fmla="*/ 13 h 44"/>
              </a:gdLst>
              <a:ahLst/>
              <a:cxnLst>
                <a:cxn ang="0">
                  <a:pos x="T0" y="T1"/>
                </a:cxn>
                <a:cxn ang="0">
                  <a:pos x="T2" y="T3"/>
                </a:cxn>
                <a:cxn ang="0">
                  <a:pos x="T4" y="T5"/>
                </a:cxn>
                <a:cxn ang="0">
                  <a:pos x="T6" y="T7"/>
                </a:cxn>
              </a:cxnLst>
              <a:rect l="0" t="0" r="r" b="b"/>
              <a:pathLst>
                <a:path w="36" h="44">
                  <a:moveTo>
                    <a:pt x="36" y="13"/>
                  </a:moveTo>
                  <a:cubicBezTo>
                    <a:pt x="0" y="0"/>
                    <a:pt x="0" y="0"/>
                    <a:pt x="0" y="0"/>
                  </a:cubicBezTo>
                  <a:cubicBezTo>
                    <a:pt x="6" y="14"/>
                    <a:pt x="10" y="29"/>
                    <a:pt x="10" y="44"/>
                  </a:cubicBezTo>
                  <a:lnTo>
                    <a:pt x="36" y="13"/>
                  </a:ln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2" name="Freeform 1643"/>
            <p:cNvSpPr/>
            <p:nvPr/>
          </p:nvSpPr>
          <p:spPr bwMode="auto">
            <a:xfrm>
              <a:off x="4589" y="1102"/>
              <a:ext cx="68" cy="92"/>
            </a:xfrm>
            <a:custGeom>
              <a:avLst/>
              <a:gdLst>
                <a:gd name="T0" fmla="*/ 27 w 28"/>
                <a:gd name="T1" fmla="*/ 38 h 38"/>
                <a:gd name="T2" fmla="*/ 26 w 28"/>
                <a:gd name="T3" fmla="*/ 0 h 38"/>
                <a:gd name="T4" fmla="*/ 0 w 28"/>
                <a:gd name="T5" fmla="*/ 32 h 38"/>
                <a:gd name="T6" fmla="*/ 27 w 28"/>
                <a:gd name="T7" fmla="*/ 38 h 38"/>
              </a:gdLst>
              <a:ahLst/>
              <a:cxnLst>
                <a:cxn ang="0">
                  <a:pos x="T0" y="T1"/>
                </a:cxn>
                <a:cxn ang="0">
                  <a:pos x="T2" y="T3"/>
                </a:cxn>
                <a:cxn ang="0">
                  <a:pos x="T4" y="T5"/>
                </a:cxn>
                <a:cxn ang="0">
                  <a:pos x="T6" y="T7"/>
                </a:cxn>
              </a:cxnLst>
              <a:rect l="0" t="0" r="r" b="b"/>
              <a:pathLst>
                <a:path w="28" h="38">
                  <a:moveTo>
                    <a:pt x="27" y="38"/>
                  </a:moveTo>
                  <a:cubicBezTo>
                    <a:pt x="28" y="25"/>
                    <a:pt x="28" y="13"/>
                    <a:pt x="26" y="0"/>
                  </a:cubicBezTo>
                  <a:cubicBezTo>
                    <a:pt x="0" y="32"/>
                    <a:pt x="0" y="32"/>
                    <a:pt x="0" y="32"/>
                  </a:cubicBezTo>
                  <a:cubicBezTo>
                    <a:pt x="9" y="33"/>
                    <a:pt x="18" y="35"/>
                    <a:pt x="27" y="38"/>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3" name="Freeform 1644"/>
            <p:cNvSpPr/>
            <p:nvPr/>
          </p:nvSpPr>
          <p:spPr bwMode="auto">
            <a:xfrm>
              <a:off x="4975" y="1525"/>
              <a:ext cx="190" cy="280"/>
            </a:xfrm>
            <a:custGeom>
              <a:avLst/>
              <a:gdLst>
                <a:gd name="T0" fmla="*/ 7 w 78"/>
                <a:gd name="T1" fmla="*/ 53 h 115"/>
                <a:gd name="T2" fmla="*/ 78 w 78"/>
                <a:gd name="T3" fmla="*/ 115 h 115"/>
                <a:gd name="T4" fmla="*/ 0 w 78"/>
                <a:gd name="T5" fmla="*/ 0 h 115"/>
                <a:gd name="T6" fmla="*/ 7 w 78"/>
                <a:gd name="T7" fmla="*/ 53 h 115"/>
              </a:gdLst>
              <a:ahLst/>
              <a:cxnLst>
                <a:cxn ang="0">
                  <a:pos x="T0" y="T1"/>
                </a:cxn>
                <a:cxn ang="0">
                  <a:pos x="T2" y="T3"/>
                </a:cxn>
                <a:cxn ang="0">
                  <a:pos x="T4" y="T5"/>
                </a:cxn>
                <a:cxn ang="0">
                  <a:pos x="T6" y="T7"/>
                </a:cxn>
              </a:cxnLst>
              <a:rect l="0" t="0" r="r" b="b"/>
              <a:pathLst>
                <a:path w="78" h="115">
                  <a:moveTo>
                    <a:pt x="7" y="53"/>
                  </a:moveTo>
                  <a:cubicBezTo>
                    <a:pt x="27" y="71"/>
                    <a:pt x="52" y="92"/>
                    <a:pt x="78" y="115"/>
                  </a:cubicBezTo>
                  <a:cubicBezTo>
                    <a:pt x="76" y="67"/>
                    <a:pt x="37" y="41"/>
                    <a:pt x="0" y="0"/>
                  </a:cubicBezTo>
                  <a:cubicBezTo>
                    <a:pt x="5" y="17"/>
                    <a:pt x="8" y="35"/>
                    <a:pt x="7" y="53"/>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4" name="Freeform 1645"/>
            <p:cNvSpPr/>
            <p:nvPr/>
          </p:nvSpPr>
          <p:spPr bwMode="auto">
            <a:xfrm>
              <a:off x="4227" y="611"/>
              <a:ext cx="56" cy="43"/>
            </a:xfrm>
            <a:custGeom>
              <a:avLst/>
              <a:gdLst>
                <a:gd name="T0" fmla="*/ 1 w 23"/>
                <a:gd name="T1" fmla="*/ 7 h 18"/>
                <a:gd name="T2" fmla="*/ 23 w 23"/>
                <a:gd name="T3" fmla="*/ 18 h 18"/>
                <a:gd name="T4" fmla="*/ 23 w 23"/>
                <a:gd name="T5" fmla="*/ 11 h 18"/>
                <a:gd name="T6" fmla="*/ 0 w 23"/>
                <a:gd name="T7" fmla="*/ 0 h 18"/>
                <a:gd name="T8" fmla="*/ 1 w 23"/>
                <a:gd name="T9" fmla="*/ 7 h 18"/>
              </a:gdLst>
              <a:ahLst/>
              <a:cxnLst>
                <a:cxn ang="0">
                  <a:pos x="T0" y="T1"/>
                </a:cxn>
                <a:cxn ang="0">
                  <a:pos x="T2" y="T3"/>
                </a:cxn>
                <a:cxn ang="0">
                  <a:pos x="T4" y="T5"/>
                </a:cxn>
                <a:cxn ang="0">
                  <a:pos x="T6" y="T7"/>
                </a:cxn>
                <a:cxn ang="0">
                  <a:pos x="T8" y="T9"/>
                </a:cxn>
              </a:cxnLst>
              <a:rect l="0" t="0" r="r" b="b"/>
              <a:pathLst>
                <a:path w="23" h="18">
                  <a:moveTo>
                    <a:pt x="1" y="7"/>
                  </a:moveTo>
                  <a:cubicBezTo>
                    <a:pt x="23" y="18"/>
                    <a:pt x="23" y="18"/>
                    <a:pt x="23" y="18"/>
                  </a:cubicBezTo>
                  <a:cubicBezTo>
                    <a:pt x="23" y="16"/>
                    <a:pt x="23" y="13"/>
                    <a:pt x="23" y="11"/>
                  </a:cubicBezTo>
                  <a:cubicBezTo>
                    <a:pt x="0" y="0"/>
                    <a:pt x="0" y="0"/>
                    <a:pt x="0" y="0"/>
                  </a:cubicBezTo>
                  <a:cubicBezTo>
                    <a:pt x="0" y="2"/>
                    <a:pt x="0" y="4"/>
                    <a:pt x="1" y="7"/>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5" name="Freeform 1646"/>
            <p:cNvSpPr/>
            <p:nvPr/>
          </p:nvSpPr>
          <p:spPr bwMode="auto">
            <a:xfrm>
              <a:off x="4280" y="742"/>
              <a:ext cx="95" cy="119"/>
            </a:xfrm>
            <a:custGeom>
              <a:avLst/>
              <a:gdLst>
                <a:gd name="T0" fmla="*/ 0 w 39"/>
                <a:gd name="T1" fmla="*/ 35 h 49"/>
                <a:gd name="T2" fmla="*/ 39 w 39"/>
                <a:gd name="T3" fmla="*/ 49 h 49"/>
                <a:gd name="T4" fmla="*/ 30 w 39"/>
                <a:gd name="T5" fmla="*/ 0 h 49"/>
                <a:gd name="T6" fmla="*/ 0 w 39"/>
                <a:gd name="T7" fmla="*/ 35 h 49"/>
              </a:gdLst>
              <a:ahLst/>
              <a:cxnLst>
                <a:cxn ang="0">
                  <a:pos x="T0" y="T1"/>
                </a:cxn>
                <a:cxn ang="0">
                  <a:pos x="T2" y="T3"/>
                </a:cxn>
                <a:cxn ang="0">
                  <a:pos x="T4" y="T5"/>
                </a:cxn>
                <a:cxn ang="0">
                  <a:pos x="T6" y="T7"/>
                </a:cxn>
              </a:cxnLst>
              <a:rect l="0" t="0" r="r" b="b"/>
              <a:pathLst>
                <a:path w="39" h="49">
                  <a:moveTo>
                    <a:pt x="0" y="35"/>
                  </a:moveTo>
                  <a:cubicBezTo>
                    <a:pt x="13" y="38"/>
                    <a:pt x="26" y="42"/>
                    <a:pt x="39" y="49"/>
                  </a:cubicBezTo>
                  <a:cubicBezTo>
                    <a:pt x="30" y="0"/>
                    <a:pt x="30" y="0"/>
                    <a:pt x="30" y="0"/>
                  </a:cubicBezTo>
                  <a:lnTo>
                    <a:pt x="0" y="35"/>
                  </a:ln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6" name="Freeform 1647"/>
            <p:cNvSpPr/>
            <p:nvPr/>
          </p:nvSpPr>
          <p:spPr bwMode="auto">
            <a:xfrm>
              <a:off x="4902" y="1686"/>
              <a:ext cx="555" cy="452"/>
            </a:xfrm>
            <a:custGeom>
              <a:avLst/>
              <a:gdLst>
                <a:gd name="T0" fmla="*/ 37 w 228"/>
                <a:gd name="T1" fmla="*/ 0 h 186"/>
                <a:gd name="T2" fmla="*/ 34 w 228"/>
                <a:gd name="T3" fmla="*/ 15 h 186"/>
                <a:gd name="T4" fmla="*/ 196 w 228"/>
                <a:gd name="T5" fmla="*/ 158 h 186"/>
                <a:gd name="T6" fmla="*/ 0 w 228"/>
                <a:gd name="T7" fmla="*/ 172 h 186"/>
                <a:gd name="T8" fmla="*/ 11 w 228"/>
                <a:gd name="T9" fmla="*/ 186 h 186"/>
                <a:gd name="T10" fmla="*/ 228 w 228"/>
                <a:gd name="T11" fmla="*/ 167 h 186"/>
                <a:gd name="T12" fmla="*/ 37 w 228"/>
                <a:gd name="T13" fmla="*/ 0 h 186"/>
              </a:gdLst>
              <a:ahLst/>
              <a:cxnLst>
                <a:cxn ang="0">
                  <a:pos x="T0" y="T1"/>
                </a:cxn>
                <a:cxn ang="0">
                  <a:pos x="T2" y="T3"/>
                </a:cxn>
                <a:cxn ang="0">
                  <a:pos x="T4" y="T5"/>
                </a:cxn>
                <a:cxn ang="0">
                  <a:pos x="T6" y="T7"/>
                </a:cxn>
                <a:cxn ang="0">
                  <a:pos x="T8" y="T9"/>
                </a:cxn>
                <a:cxn ang="0">
                  <a:pos x="T10" y="T11"/>
                </a:cxn>
                <a:cxn ang="0">
                  <a:pos x="T12" y="T13"/>
                </a:cxn>
              </a:cxnLst>
              <a:rect l="0" t="0" r="r" b="b"/>
              <a:pathLst>
                <a:path w="228" h="186">
                  <a:moveTo>
                    <a:pt x="37" y="0"/>
                  </a:moveTo>
                  <a:cubicBezTo>
                    <a:pt x="36" y="5"/>
                    <a:pt x="35" y="10"/>
                    <a:pt x="34" y="15"/>
                  </a:cubicBezTo>
                  <a:cubicBezTo>
                    <a:pt x="80" y="55"/>
                    <a:pt x="160" y="124"/>
                    <a:pt x="196" y="158"/>
                  </a:cubicBezTo>
                  <a:cubicBezTo>
                    <a:pt x="172" y="160"/>
                    <a:pt x="79" y="167"/>
                    <a:pt x="0" y="172"/>
                  </a:cubicBezTo>
                  <a:cubicBezTo>
                    <a:pt x="11" y="186"/>
                    <a:pt x="11" y="186"/>
                    <a:pt x="11" y="186"/>
                  </a:cubicBezTo>
                  <a:cubicBezTo>
                    <a:pt x="99" y="179"/>
                    <a:pt x="204" y="170"/>
                    <a:pt x="228" y="167"/>
                  </a:cubicBezTo>
                  <a:cubicBezTo>
                    <a:pt x="214" y="155"/>
                    <a:pt x="95" y="52"/>
                    <a:pt x="37" y="0"/>
                  </a:cubicBezTo>
                  <a:close/>
                </a:path>
              </a:pathLst>
            </a:custGeom>
            <a:solidFill>
              <a:srgbClr val="CEB9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7" name="Freeform 1648"/>
            <p:cNvSpPr/>
            <p:nvPr/>
          </p:nvSpPr>
          <p:spPr bwMode="auto">
            <a:xfrm>
              <a:off x="4207" y="710"/>
              <a:ext cx="136" cy="107"/>
            </a:xfrm>
            <a:custGeom>
              <a:avLst/>
              <a:gdLst>
                <a:gd name="T0" fmla="*/ 27 w 56"/>
                <a:gd name="T1" fmla="*/ 44 h 44"/>
                <a:gd name="T2" fmla="*/ 56 w 56"/>
                <a:gd name="T3" fmla="*/ 9 h 44"/>
                <a:gd name="T4" fmla="*/ 30 w 56"/>
                <a:gd name="T5" fmla="*/ 3 h 44"/>
                <a:gd name="T6" fmla="*/ 0 w 56"/>
                <a:gd name="T7" fmla="*/ 0 h 44"/>
                <a:gd name="T8" fmla="*/ 27 w 56"/>
                <a:gd name="T9" fmla="*/ 44 h 44"/>
              </a:gdLst>
              <a:ahLst/>
              <a:cxnLst>
                <a:cxn ang="0">
                  <a:pos x="T0" y="T1"/>
                </a:cxn>
                <a:cxn ang="0">
                  <a:pos x="T2" y="T3"/>
                </a:cxn>
                <a:cxn ang="0">
                  <a:pos x="T4" y="T5"/>
                </a:cxn>
                <a:cxn ang="0">
                  <a:pos x="T6" y="T7"/>
                </a:cxn>
                <a:cxn ang="0">
                  <a:pos x="T8" y="T9"/>
                </a:cxn>
              </a:cxnLst>
              <a:rect l="0" t="0" r="r" b="b"/>
              <a:pathLst>
                <a:path w="56" h="44">
                  <a:moveTo>
                    <a:pt x="27" y="44"/>
                  </a:moveTo>
                  <a:cubicBezTo>
                    <a:pt x="56" y="9"/>
                    <a:pt x="56" y="9"/>
                    <a:pt x="56" y="9"/>
                  </a:cubicBezTo>
                  <a:cubicBezTo>
                    <a:pt x="48" y="6"/>
                    <a:pt x="39" y="4"/>
                    <a:pt x="30" y="3"/>
                  </a:cubicBezTo>
                  <a:cubicBezTo>
                    <a:pt x="20" y="1"/>
                    <a:pt x="10" y="0"/>
                    <a:pt x="0" y="0"/>
                  </a:cubicBezTo>
                  <a:lnTo>
                    <a:pt x="27" y="44"/>
                  </a:ln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8" name="Freeform 1649"/>
            <p:cNvSpPr/>
            <p:nvPr/>
          </p:nvSpPr>
          <p:spPr bwMode="auto">
            <a:xfrm>
              <a:off x="4232" y="635"/>
              <a:ext cx="55" cy="44"/>
            </a:xfrm>
            <a:custGeom>
              <a:avLst/>
              <a:gdLst>
                <a:gd name="T0" fmla="*/ 3 w 23"/>
                <a:gd name="T1" fmla="*/ 8 h 18"/>
                <a:gd name="T2" fmla="*/ 23 w 23"/>
                <a:gd name="T3" fmla="*/ 18 h 18"/>
                <a:gd name="T4" fmla="*/ 22 w 23"/>
                <a:gd name="T5" fmla="*/ 11 h 18"/>
                <a:gd name="T6" fmla="*/ 0 w 23"/>
                <a:gd name="T7" fmla="*/ 0 h 18"/>
                <a:gd name="T8" fmla="*/ 0 w 23"/>
                <a:gd name="T9" fmla="*/ 1 h 18"/>
                <a:gd name="T10" fmla="*/ 3 w 23"/>
                <a:gd name="T11" fmla="*/ 8 h 18"/>
              </a:gdLst>
              <a:ahLst/>
              <a:cxnLst>
                <a:cxn ang="0">
                  <a:pos x="T0" y="T1"/>
                </a:cxn>
                <a:cxn ang="0">
                  <a:pos x="T2" y="T3"/>
                </a:cxn>
                <a:cxn ang="0">
                  <a:pos x="T4" y="T5"/>
                </a:cxn>
                <a:cxn ang="0">
                  <a:pos x="T6" y="T7"/>
                </a:cxn>
                <a:cxn ang="0">
                  <a:pos x="T8" y="T9"/>
                </a:cxn>
                <a:cxn ang="0">
                  <a:pos x="T10" y="T11"/>
                </a:cxn>
              </a:cxnLst>
              <a:rect l="0" t="0" r="r" b="b"/>
              <a:pathLst>
                <a:path w="23" h="18">
                  <a:moveTo>
                    <a:pt x="3" y="8"/>
                  </a:moveTo>
                  <a:cubicBezTo>
                    <a:pt x="23" y="18"/>
                    <a:pt x="23" y="18"/>
                    <a:pt x="23" y="18"/>
                  </a:cubicBezTo>
                  <a:cubicBezTo>
                    <a:pt x="23" y="16"/>
                    <a:pt x="22" y="13"/>
                    <a:pt x="22" y="11"/>
                  </a:cubicBezTo>
                  <a:cubicBezTo>
                    <a:pt x="0" y="0"/>
                    <a:pt x="0" y="0"/>
                    <a:pt x="0" y="0"/>
                  </a:cubicBezTo>
                  <a:cubicBezTo>
                    <a:pt x="0" y="1"/>
                    <a:pt x="0" y="1"/>
                    <a:pt x="0" y="1"/>
                  </a:cubicBezTo>
                  <a:cubicBezTo>
                    <a:pt x="0" y="2"/>
                    <a:pt x="2" y="5"/>
                    <a:pt x="3" y="8"/>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9" name="Freeform 1650"/>
            <p:cNvSpPr/>
            <p:nvPr/>
          </p:nvSpPr>
          <p:spPr bwMode="auto">
            <a:xfrm>
              <a:off x="3779" y="88"/>
              <a:ext cx="158" cy="165"/>
            </a:xfrm>
            <a:custGeom>
              <a:avLst/>
              <a:gdLst>
                <a:gd name="T0" fmla="*/ 18 w 65"/>
                <a:gd name="T1" fmla="*/ 23 h 68"/>
                <a:gd name="T2" fmla="*/ 49 w 65"/>
                <a:gd name="T3" fmla="*/ 65 h 68"/>
                <a:gd name="T4" fmla="*/ 65 w 65"/>
                <a:gd name="T5" fmla="*/ 65 h 68"/>
                <a:gd name="T6" fmla="*/ 20 w 65"/>
                <a:gd name="T7" fmla="*/ 0 h 68"/>
                <a:gd name="T8" fmla="*/ 0 w 65"/>
                <a:gd name="T9" fmla="*/ 23 h 68"/>
                <a:gd name="T10" fmla="*/ 18 w 65"/>
                <a:gd name="T11" fmla="*/ 23 h 68"/>
              </a:gdLst>
              <a:ahLst/>
              <a:cxnLst>
                <a:cxn ang="0">
                  <a:pos x="T0" y="T1"/>
                </a:cxn>
                <a:cxn ang="0">
                  <a:pos x="T2" y="T3"/>
                </a:cxn>
                <a:cxn ang="0">
                  <a:pos x="T4" y="T5"/>
                </a:cxn>
                <a:cxn ang="0">
                  <a:pos x="T6" y="T7"/>
                </a:cxn>
                <a:cxn ang="0">
                  <a:pos x="T8" y="T9"/>
                </a:cxn>
                <a:cxn ang="0">
                  <a:pos x="T10" y="T11"/>
                </a:cxn>
              </a:cxnLst>
              <a:rect l="0" t="0" r="r" b="b"/>
              <a:pathLst>
                <a:path w="65" h="68">
                  <a:moveTo>
                    <a:pt x="18" y="23"/>
                  </a:moveTo>
                  <a:cubicBezTo>
                    <a:pt x="27" y="29"/>
                    <a:pt x="36" y="59"/>
                    <a:pt x="49" y="65"/>
                  </a:cubicBezTo>
                  <a:cubicBezTo>
                    <a:pt x="56" y="68"/>
                    <a:pt x="61" y="68"/>
                    <a:pt x="65" y="65"/>
                  </a:cubicBezTo>
                  <a:cubicBezTo>
                    <a:pt x="20" y="0"/>
                    <a:pt x="20" y="0"/>
                    <a:pt x="20" y="0"/>
                  </a:cubicBezTo>
                  <a:cubicBezTo>
                    <a:pt x="13" y="7"/>
                    <a:pt x="7" y="15"/>
                    <a:pt x="0" y="23"/>
                  </a:cubicBezTo>
                  <a:cubicBezTo>
                    <a:pt x="8" y="22"/>
                    <a:pt x="14" y="22"/>
                    <a:pt x="18" y="23"/>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0" name="Freeform 1651"/>
            <p:cNvSpPr/>
            <p:nvPr/>
          </p:nvSpPr>
          <p:spPr bwMode="auto">
            <a:xfrm>
              <a:off x="4244" y="664"/>
              <a:ext cx="51" cy="37"/>
            </a:xfrm>
            <a:custGeom>
              <a:avLst/>
              <a:gdLst>
                <a:gd name="T0" fmla="*/ 6 w 21"/>
                <a:gd name="T1" fmla="*/ 13 h 15"/>
                <a:gd name="T2" fmla="*/ 21 w 21"/>
                <a:gd name="T3" fmla="*/ 15 h 15"/>
                <a:gd name="T4" fmla="*/ 19 w 21"/>
                <a:gd name="T5" fmla="*/ 9 h 15"/>
                <a:gd name="T6" fmla="*/ 0 w 21"/>
                <a:gd name="T7" fmla="*/ 0 h 15"/>
                <a:gd name="T8" fmla="*/ 6 w 21"/>
                <a:gd name="T9" fmla="*/ 13 h 15"/>
              </a:gdLst>
              <a:ahLst/>
              <a:cxnLst>
                <a:cxn ang="0">
                  <a:pos x="T0" y="T1"/>
                </a:cxn>
                <a:cxn ang="0">
                  <a:pos x="T2" y="T3"/>
                </a:cxn>
                <a:cxn ang="0">
                  <a:pos x="T4" y="T5"/>
                </a:cxn>
                <a:cxn ang="0">
                  <a:pos x="T6" y="T7"/>
                </a:cxn>
                <a:cxn ang="0">
                  <a:pos x="T8" y="T9"/>
                </a:cxn>
              </a:cxnLst>
              <a:rect l="0" t="0" r="r" b="b"/>
              <a:pathLst>
                <a:path w="21" h="15">
                  <a:moveTo>
                    <a:pt x="6" y="13"/>
                  </a:moveTo>
                  <a:cubicBezTo>
                    <a:pt x="11" y="13"/>
                    <a:pt x="16" y="14"/>
                    <a:pt x="21" y="15"/>
                  </a:cubicBezTo>
                  <a:cubicBezTo>
                    <a:pt x="21" y="13"/>
                    <a:pt x="20" y="11"/>
                    <a:pt x="19" y="9"/>
                  </a:cubicBezTo>
                  <a:cubicBezTo>
                    <a:pt x="0" y="0"/>
                    <a:pt x="0" y="0"/>
                    <a:pt x="0" y="0"/>
                  </a:cubicBezTo>
                  <a:cubicBezTo>
                    <a:pt x="2" y="4"/>
                    <a:pt x="4" y="8"/>
                    <a:pt x="6" y="13"/>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1" name="Freeform 1652"/>
            <p:cNvSpPr/>
            <p:nvPr/>
          </p:nvSpPr>
          <p:spPr bwMode="auto">
            <a:xfrm>
              <a:off x="4771" y="1403"/>
              <a:ext cx="93" cy="86"/>
            </a:xfrm>
            <a:custGeom>
              <a:avLst/>
              <a:gdLst>
                <a:gd name="T0" fmla="*/ 0 w 38"/>
                <a:gd name="T1" fmla="*/ 23 h 35"/>
                <a:gd name="T2" fmla="*/ 12 w 38"/>
                <a:gd name="T3" fmla="*/ 35 h 35"/>
                <a:gd name="T4" fmla="*/ 38 w 38"/>
                <a:gd name="T5" fmla="*/ 18 h 35"/>
                <a:gd name="T6" fmla="*/ 25 w 38"/>
                <a:gd name="T7" fmla="*/ 0 h 35"/>
                <a:gd name="T8" fmla="*/ 0 w 38"/>
                <a:gd name="T9" fmla="*/ 23 h 35"/>
              </a:gdLst>
              <a:ahLst/>
              <a:cxnLst>
                <a:cxn ang="0">
                  <a:pos x="T0" y="T1"/>
                </a:cxn>
                <a:cxn ang="0">
                  <a:pos x="T2" y="T3"/>
                </a:cxn>
                <a:cxn ang="0">
                  <a:pos x="T4" y="T5"/>
                </a:cxn>
                <a:cxn ang="0">
                  <a:pos x="T6" y="T7"/>
                </a:cxn>
                <a:cxn ang="0">
                  <a:pos x="T8" y="T9"/>
                </a:cxn>
              </a:cxnLst>
              <a:rect l="0" t="0" r="r" b="b"/>
              <a:pathLst>
                <a:path w="38" h="35">
                  <a:moveTo>
                    <a:pt x="0" y="23"/>
                  </a:moveTo>
                  <a:cubicBezTo>
                    <a:pt x="5" y="26"/>
                    <a:pt x="9" y="30"/>
                    <a:pt x="12" y="35"/>
                  </a:cubicBezTo>
                  <a:cubicBezTo>
                    <a:pt x="38" y="18"/>
                    <a:pt x="38" y="18"/>
                    <a:pt x="38" y="18"/>
                  </a:cubicBezTo>
                  <a:cubicBezTo>
                    <a:pt x="34" y="12"/>
                    <a:pt x="29" y="6"/>
                    <a:pt x="25" y="0"/>
                  </a:cubicBezTo>
                  <a:lnTo>
                    <a:pt x="0" y="23"/>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2" name="Freeform 1653"/>
            <p:cNvSpPr/>
            <p:nvPr/>
          </p:nvSpPr>
          <p:spPr bwMode="auto">
            <a:xfrm>
              <a:off x="4713" y="1360"/>
              <a:ext cx="109" cy="90"/>
            </a:xfrm>
            <a:custGeom>
              <a:avLst/>
              <a:gdLst>
                <a:gd name="T0" fmla="*/ 0 w 45"/>
                <a:gd name="T1" fmla="*/ 33 h 37"/>
                <a:gd name="T2" fmla="*/ 19 w 45"/>
                <a:gd name="T3" fmla="*/ 37 h 37"/>
                <a:gd name="T4" fmla="*/ 45 w 45"/>
                <a:gd name="T5" fmla="*/ 14 h 37"/>
                <a:gd name="T6" fmla="*/ 31 w 45"/>
                <a:gd name="T7" fmla="*/ 0 h 37"/>
                <a:gd name="T8" fmla="*/ 0 w 45"/>
                <a:gd name="T9" fmla="*/ 33 h 37"/>
              </a:gdLst>
              <a:ahLst/>
              <a:cxnLst>
                <a:cxn ang="0">
                  <a:pos x="T0" y="T1"/>
                </a:cxn>
                <a:cxn ang="0">
                  <a:pos x="T2" y="T3"/>
                </a:cxn>
                <a:cxn ang="0">
                  <a:pos x="T4" y="T5"/>
                </a:cxn>
                <a:cxn ang="0">
                  <a:pos x="T6" y="T7"/>
                </a:cxn>
                <a:cxn ang="0">
                  <a:pos x="T8" y="T9"/>
                </a:cxn>
              </a:cxnLst>
              <a:rect l="0" t="0" r="r" b="b"/>
              <a:pathLst>
                <a:path w="45" h="37">
                  <a:moveTo>
                    <a:pt x="0" y="33"/>
                  </a:moveTo>
                  <a:cubicBezTo>
                    <a:pt x="7" y="32"/>
                    <a:pt x="13" y="34"/>
                    <a:pt x="19" y="37"/>
                  </a:cubicBezTo>
                  <a:cubicBezTo>
                    <a:pt x="45" y="14"/>
                    <a:pt x="45" y="14"/>
                    <a:pt x="45" y="14"/>
                  </a:cubicBezTo>
                  <a:cubicBezTo>
                    <a:pt x="41" y="9"/>
                    <a:pt x="36" y="4"/>
                    <a:pt x="31" y="0"/>
                  </a:cubicBezTo>
                  <a:lnTo>
                    <a:pt x="0" y="33"/>
                  </a:ln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3" name="Freeform 1654"/>
            <p:cNvSpPr/>
            <p:nvPr/>
          </p:nvSpPr>
          <p:spPr bwMode="auto">
            <a:xfrm>
              <a:off x="5221" y="2216"/>
              <a:ext cx="454" cy="418"/>
            </a:xfrm>
            <a:custGeom>
              <a:avLst/>
              <a:gdLst>
                <a:gd name="T0" fmla="*/ 31 w 187"/>
                <a:gd name="T1" fmla="*/ 0 h 172"/>
                <a:gd name="T2" fmla="*/ 187 w 187"/>
                <a:gd name="T3" fmla="*/ 110 h 172"/>
                <a:gd name="T4" fmla="*/ 31 w 187"/>
                <a:gd name="T5" fmla="*/ 0 h 172"/>
              </a:gdLst>
              <a:ahLst/>
              <a:cxnLst>
                <a:cxn ang="0">
                  <a:pos x="T0" y="T1"/>
                </a:cxn>
                <a:cxn ang="0">
                  <a:pos x="T2" y="T3"/>
                </a:cxn>
                <a:cxn ang="0">
                  <a:pos x="T4" y="T5"/>
                </a:cxn>
              </a:cxnLst>
              <a:rect l="0" t="0" r="r" b="b"/>
              <a:pathLst>
                <a:path w="187" h="172">
                  <a:moveTo>
                    <a:pt x="31" y="0"/>
                  </a:moveTo>
                  <a:cubicBezTo>
                    <a:pt x="0" y="78"/>
                    <a:pt x="122" y="172"/>
                    <a:pt x="187" y="110"/>
                  </a:cubicBezTo>
                  <a:cubicBezTo>
                    <a:pt x="126" y="132"/>
                    <a:pt x="33" y="92"/>
                    <a:pt x="31" y="0"/>
                  </a:cubicBezTo>
                  <a:close/>
                </a:path>
              </a:pathLst>
            </a:custGeom>
            <a:solidFill>
              <a:srgbClr val="CEB9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4" name="Freeform 1655"/>
            <p:cNvSpPr/>
            <p:nvPr/>
          </p:nvSpPr>
          <p:spPr bwMode="auto">
            <a:xfrm>
              <a:off x="4810" y="1459"/>
              <a:ext cx="83" cy="78"/>
            </a:xfrm>
            <a:custGeom>
              <a:avLst/>
              <a:gdLst>
                <a:gd name="T0" fmla="*/ 0 w 34"/>
                <a:gd name="T1" fmla="*/ 17 h 32"/>
                <a:gd name="T2" fmla="*/ 7 w 34"/>
                <a:gd name="T3" fmla="*/ 32 h 32"/>
                <a:gd name="T4" fmla="*/ 34 w 34"/>
                <a:gd name="T5" fmla="*/ 19 h 32"/>
                <a:gd name="T6" fmla="*/ 25 w 34"/>
                <a:gd name="T7" fmla="*/ 0 h 32"/>
                <a:gd name="T8" fmla="*/ 0 w 34"/>
                <a:gd name="T9" fmla="*/ 17 h 32"/>
              </a:gdLst>
              <a:ahLst/>
              <a:cxnLst>
                <a:cxn ang="0">
                  <a:pos x="T0" y="T1"/>
                </a:cxn>
                <a:cxn ang="0">
                  <a:pos x="T2" y="T3"/>
                </a:cxn>
                <a:cxn ang="0">
                  <a:pos x="T4" y="T5"/>
                </a:cxn>
                <a:cxn ang="0">
                  <a:pos x="T6" y="T7"/>
                </a:cxn>
                <a:cxn ang="0">
                  <a:pos x="T8" y="T9"/>
                </a:cxn>
              </a:cxnLst>
              <a:rect l="0" t="0" r="r" b="b"/>
              <a:pathLst>
                <a:path w="34" h="32">
                  <a:moveTo>
                    <a:pt x="0" y="17"/>
                  </a:moveTo>
                  <a:cubicBezTo>
                    <a:pt x="3" y="22"/>
                    <a:pt x="5" y="27"/>
                    <a:pt x="7" y="32"/>
                  </a:cubicBezTo>
                  <a:cubicBezTo>
                    <a:pt x="34" y="19"/>
                    <a:pt x="34" y="19"/>
                    <a:pt x="34" y="19"/>
                  </a:cubicBezTo>
                  <a:cubicBezTo>
                    <a:pt x="31" y="13"/>
                    <a:pt x="28" y="7"/>
                    <a:pt x="25" y="0"/>
                  </a:cubicBezTo>
                  <a:lnTo>
                    <a:pt x="0" y="17"/>
                  </a:ln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5" name="Freeform 1656"/>
            <p:cNvSpPr/>
            <p:nvPr/>
          </p:nvSpPr>
          <p:spPr bwMode="auto">
            <a:xfrm>
              <a:off x="5163" y="1948"/>
              <a:ext cx="177" cy="120"/>
            </a:xfrm>
            <a:custGeom>
              <a:avLst/>
              <a:gdLst>
                <a:gd name="T0" fmla="*/ 73 w 73"/>
                <a:gd name="T1" fmla="*/ 43 h 49"/>
                <a:gd name="T2" fmla="*/ 25 w 73"/>
                <a:gd name="T3" fmla="*/ 0 h 49"/>
                <a:gd name="T4" fmla="*/ 0 w 73"/>
                <a:gd name="T5" fmla="*/ 20 h 49"/>
                <a:gd name="T6" fmla="*/ 7 w 73"/>
                <a:gd name="T7" fmla="*/ 49 h 49"/>
                <a:gd name="T8" fmla="*/ 73 w 73"/>
                <a:gd name="T9" fmla="*/ 43 h 49"/>
              </a:gdLst>
              <a:ahLst/>
              <a:cxnLst>
                <a:cxn ang="0">
                  <a:pos x="T0" y="T1"/>
                </a:cxn>
                <a:cxn ang="0">
                  <a:pos x="T2" y="T3"/>
                </a:cxn>
                <a:cxn ang="0">
                  <a:pos x="T4" y="T5"/>
                </a:cxn>
                <a:cxn ang="0">
                  <a:pos x="T6" y="T7"/>
                </a:cxn>
                <a:cxn ang="0">
                  <a:pos x="T8" y="T9"/>
                </a:cxn>
              </a:cxnLst>
              <a:rect l="0" t="0" r="r" b="b"/>
              <a:pathLst>
                <a:path w="73" h="49">
                  <a:moveTo>
                    <a:pt x="73" y="43"/>
                  </a:moveTo>
                  <a:cubicBezTo>
                    <a:pt x="61" y="32"/>
                    <a:pt x="44" y="17"/>
                    <a:pt x="25" y="0"/>
                  </a:cubicBezTo>
                  <a:cubicBezTo>
                    <a:pt x="0" y="20"/>
                    <a:pt x="0" y="20"/>
                    <a:pt x="0" y="20"/>
                  </a:cubicBezTo>
                  <a:cubicBezTo>
                    <a:pt x="7" y="49"/>
                    <a:pt x="7" y="49"/>
                    <a:pt x="7" y="49"/>
                  </a:cubicBezTo>
                  <a:cubicBezTo>
                    <a:pt x="38" y="46"/>
                    <a:pt x="63" y="44"/>
                    <a:pt x="73" y="43"/>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6" name="Freeform 1657"/>
            <p:cNvSpPr/>
            <p:nvPr/>
          </p:nvSpPr>
          <p:spPr bwMode="auto">
            <a:xfrm>
              <a:off x="6502" y="3758"/>
              <a:ext cx="209" cy="185"/>
            </a:xfrm>
            <a:custGeom>
              <a:avLst/>
              <a:gdLst>
                <a:gd name="T0" fmla="*/ 3 w 86"/>
                <a:gd name="T1" fmla="*/ 33 h 76"/>
                <a:gd name="T2" fmla="*/ 0 w 86"/>
                <a:gd name="T3" fmla="*/ 49 h 76"/>
                <a:gd name="T4" fmla="*/ 60 w 86"/>
                <a:gd name="T5" fmla="*/ 0 h 76"/>
                <a:gd name="T6" fmla="*/ 38 w 86"/>
                <a:gd name="T7" fmla="*/ 0 h 76"/>
                <a:gd name="T8" fmla="*/ 3 w 86"/>
                <a:gd name="T9" fmla="*/ 33 h 76"/>
              </a:gdLst>
              <a:ahLst/>
              <a:cxnLst>
                <a:cxn ang="0">
                  <a:pos x="T0" y="T1"/>
                </a:cxn>
                <a:cxn ang="0">
                  <a:pos x="T2" y="T3"/>
                </a:cxn>
                <a:cxn ang="0">
                  <a:pos x="T4" y="T5"/>
                </a:cxn>
                <a:cxn ang="0">
                  <a:pos x="T6" y="T7"/>
                </a:cxn>
                <a:cxn ang="0">
                  <a:pos x="T8" y="T9"/>
                </a:cxn>
              </a:cxnLst>
              <a:rect l="0" t="0" r="r" b="b"/>
              <a:pathLst>
                <a:path w="86" h="76">
                  <a:moveTo>
                    <a:pt x="3" y="33"/>
                  </a:moveTo>
                  <a:cubicBezTo>
                    <a:pt x="2" y="38"/>
                    <a:pt x="1" y="44"/>
                    <a:pt x="0" y="49"/>
                  </a:cubicBezTo>
                  <a:cubicBezTo>
                    <a:pt x="38" y="76"/>
                    <a:pt x="86" y="40"/>
                    <a:pt x="60" y="0"/>
                  </a:cubicBezTo>
                  <a:cubicBezTo>
                    <a:pt x="38" y="0"/>
                    <a:pt x="38" y="0"/>
                    <a:pt x="38" y="0"/>
                  </a:cubicBezTo>
                  <a:cubicBezTo>
                    <a:pt x="59" y="30"/>
                    <a:pt x="30" y="53"/>
                    <a:pt x="3" y="33"/>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7" name="Freeform 1658"/>
            <p:cNvSpPr/>
            <p:nvPr/>
          </p:nvSpPr>
          <p:spPr bwMode="auto">
            <a:xfrm>
              <a:off x="4659" y="1321"/>
              <a:ext cx="119" cy="134"/>
            </a:xfrm>
            <a:custGeom>
              <a:avLst/>
              <a:gdLst>
                <a:gd name="T0" fmla="*/ 0 w 49"/>
                <a:gd name="T1" fmla="*/ 48 h 55"/>
                <a:gd name="T2" fmla="*/ 8 w 49"/>
                <a:gd name="T3" fmla="*/ 55 h 55"/>
                <a:gd name="T4" fmla="*/ 49 w 49"/>
                <a:gd name="T5" fmla="*/ 12 h 55"/>
                <a:gd name="T6" fmla="*/ 33 w 49"/>
                <a:gd name="T7" fmla="*/ 0 h 55"/>
                <a:gd name="T8" fmla="*/ 0 w 49"/>
                <a:gd name="T9" fmla="*/ 48 h 55"/>
              </a:gdLst>
              <a:ahLst/>
              <a:cxnLst>
                <a:cxn ang="0">
                  <a:pos x="T0" y="T1"/>
                </a:cxn>
                <a:cxn ang="0">
                  <a:pos x="T2" y="T3"/>
                </a:cxn>
                <a:cxn ang="0">
                  <a:pos x="T4" y="T5"/>
                </a:cxn>
                <a:cxn ang="0">
                  <a:pos x="T6" y="T7"/>
                </a:cxn>
                <a:cxn ang="0">
                  <a:pos x="T8" y="T9"/>
                </a:cxn>
              </a:cxnLst>
              <a:rect l="0" t="0" r="r" b="b"/>
              <a:pathLst>
                <a:path w="49" h="55">
                  <a:moveTo>
                    <a:pt x="0" y="48"/>
                  </a:moveTo>
                  <a:cubicBezTo>
                    <a:pt x="3" y="51"/>
                    <a:pt x="5" y="53"/>
                    <a:pt x="8" y="55"/>
                  </a:cubicBezTo>
                  <a:cubicBezTo>
                    <a:pt x="49" y="12"/>
                    <a:pt x="49" y="12"/>
                    <a:pt x="49" y="12"/>
                  </a:cubicBezTo>
                  <a:cubicBezTo>
                    <a:pt x="44" y="8"/>
                    <a:pt x="39" y="4"/>
                    <a:pt x="33" y="0"/>
                  </a:cubicBezTo>
                  <a:lnTo>
                    <a:pt x="0" y="48"/>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8" name="Freeform 1659"/>
            <p:cNvSpPr/>
            <p:nvPr/>
          </p:nvSpPr>
          <p:spPr bwMode="auto">
            <a:xfrm>
              <a:off x="6261" y="3347"/>
              <a:ext cx="263" cy="358"/>
            </a:xfrm>
            <a:custGeom>
              <a:avLst/>
              <a:gdLst>
                <a:gd name="T0" fmla="*/ 20 w 108"/>
                <a:gd name="T1" fmla="*/ 0 h 147"/>
                <a:gd name="T2" fmla="*/ 0 w 108"/>
                <a:gd name="T3" fmla="*/ 44 h 147"/>
                <a:gd name="T4" fmla="*/ 90 w 108"/>
                <a:gd name="T5" fmla="*/ 147 h 147"/>
                <a:gd name="T6" fmla="*/ 20 w 108"/>
                <a:gd name="T7" fmla="*/ 0 h 147"/>
              </a:gdLst>
              <a:ahLst/>
              <a:cxnLst>
                <a:cxn ang="0">
                  <a:pos x="T0" y="T1"/>
                </a:cxn>
                <a:cxn ang="0">
                  <a:pos x="T2" y="T3"/>
                </a:cxn>
                <a:cxn ang="0">
                  <a:pos x="T4" y="T5"/>
                </a:cxn>
                <a:cxn ang="0">
                  <a:pos x="T6" y="T7"/>
                </a:cxn>
              </a:cxnLst>
              <a:rect l="0" t="0" r="r" b="b"/>
              <a:pathLst>
                <a:path w="108" h="147">
                  <a:moveTo>
                    <a:pt x="20" y="0"/>
                  </a:moveTo>
                  <a:cubicBezTo>
                    <a:pt x="15" y="16"/>
                    <a:pt x="8" y="30"/>
                    <a:pt x="0" y="44"/>
                  </a:cubicBezTo>
                  <a:cubicBezTo>
                    <a:pt x="23" y="61"/>
                    <a:pt x="69" y="100"/>
                    <a:pt x="90" y="147"/>
                  </a:cubicBezTo>
                  <a:cubicBezTo>
                    <a:pt x="108" y="75"/>
                    <a:pt x="51" y="14"/>
                    <a:pt x="20" y="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9" name="Freeform 1660"/>
            <p:cNvSpPr/>
            <p:nvPr/>
          </p:nvSpPr>
          <p:spPr bwMode="auto">
            <a:xfrm>
              <a:off x="5291" y="2123"/>
              <a:ext cx="214" cy="346"/>
            </a:xfrm>
            <a:custGeom>
              <a:avLst/>
              <a:gdLst>
                <a:gd name="T0" fmla="*/ 88 w 88"/>
                <a:gd name="T1" fmla="*/ 142 h 142"/>
                <a:gd name="T2" fmla="*/ 86 w 88"/>
                <a:gd name="T3" fmla="*/ 123 h 142"/>
                <a:gd name="T4" fmla="*/ 33 w 88"/>
                <a:gd name="T5" fmla="*/ 10 h 142"/>
                <a:gd name="T6" fmla="*/ 31 w 88"/>
                <a:gd name="T7" fmla="*/ 0 h 142"/>
                <a:gd name="T8" fmla="*/ 5 w 88"/>
                <a:gd name="T9" fmla="*/ 3 h 142"/>
                <a:gd name="T10" fmla="*/ 10 w 88"/>
                <a:gd name="T11" fmla="*/ 12 h 142"/>
                <a:gd name="T12" fmla="*/ 88 w 88"/>
                <a:gd name="T13" fmla="*/ 142 h 142"/>
              </a:gdLst>
              <a:ahLst/>
              <a:cxnLst>
                <a:cxn ang="0">
                  <a:pos x="T0" y="T1"/>
                </a:cxn>
                <a:cxn ang="0">
                  <a:pos x="T2" y="T3"/>
                </a:cxn>
                <a:cxn ang="0">
                  <a:pos x="T4" y="T5"/>
                </a:cxn>
                <a:cxn ang="0">
                  <a:pos x="T6" y="T7"/>
                </a:cxn>
                <a:cxn ang="0">
                  <a:pos x="T8" y="T9"/>
                </a:cxn>
                <a:cxn ang="0">
                  <a:pos x="T10" y="T11"/>
                </a:cxn>
                <a:cxn ang="0">
                  <a:pos x="T12" y="T13"/>
                </a:cxn>
              </a:cxnLst>
              <a:rect l="0" t="0" r="r" b="b"/>
              <a:pathLst>
                <a:path w="88" h="142">
                  <a:moveTo>
                    <a:pt x="88" y="142"/>
                  </a:moveTo>
                  <a:cubicBezTo>
                    <a:pt x="88" y="136"/>
                    <a:pt x="87" y="129"/>
                    <a:pt x="86" y="123"/>
                  </a:cubicBezTo>
                  <a:cubicBezTo>
                    <a:pt x="45" y="105"/>
                    <a:pt x="9" y="55"/>
                    <a:pt x="33" y="10"/>
                  </a:cubicBezTo>
                  <a:cubicBezTo>
                    <a:pt x="31" y="0"/>
                    <a:pt x="31" y="0"/>
                    <a:pt x="31" y="0"/>
                  </a:cubicBezTo>
                  <a:cubicBezTo>
                    <a:pt x="23" y="1"/>
                    <a:pt x="15" y="2"/>
                    <a:pt x="5" y="3"/>
                  </a:cubicBezTo>
                  <a:cubicBezTo>
                    <a:pt x="10" y="12"/>
                    <a:pt x="10" y="12"/>
                    <a:pt x="10" y="12"/>
                  </a:cubicBezTo>
                  <a:cubicBezTo>
                    <a:pt x="0" y="84"/>
                    <a:pt x="42" y="128"/>
                    <a:pt x="88" y="142"/>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0" name="Freeform 1661"/>
            <p:cNvSpPr/>
            <p:nvPr/>
          </p:nvSpPr>
          <p:spPr bwMode="auto">
            <a:xfrm>
              <a:off x="4827" y="1518"/>
              <a:ext cx="85" cy="68"/>
            </a:xfrm>
            <a:custGeom>
              <a:avLst/>
              <a:gdLst>
                <a:gd name="T0" fmla="*/ 1 w 35"/>
                <a:gd name="T1" fmla="*/ 14 h 28"/>
                <a:gd name="T2" fmla="*/ 0 w 35"/>
                <a:gd name="T3" fmla="*/ 28 h 28"/>
                <a:gd name="T4" fmla="*/ 35 w 35"/>
                <a:gd name="T5" fmla="*/ 22 h 28"/>
                <a:gd name="T6" fmla="*/ 29 w 35"/>
                <a:gd name="T7" fmla="*/ 0 h 28"/>
                <a:gd name="T8" fmla="*/ 1 w 35"/>
                <a:gd name="T9" fmla="*/ 14 h 28"/>
              </a:gdLst>
              <a:ahLst/>
              <a:cxnLst>
                <a:cxn ang="0">
                  <a:pos x="T0" y="T1"/>
                </a:cxn>
                <a:cxn ang="0">
                  <a:pos x="T2" y="T3"/>
                </a:cxn>
                <a:cxn ang="0">
                  <a:pos x="T4" y="T5"/>
                </a:cxn>
                <a:cxn ang="0">
                  <a:pos x="T6" y="T7"/>
                </a:cxn>
                <a:cxn ang="0">
                  <a:pos x="T8" y="T9"/>
                </a:cxn>
              </a:cxnLst>
              <a:rect l="0" t="0" r="r" b="b"/>
              <a:pathLst>
                <a:path w="35" h="28">
                  <a:moveTo>
                    <a:pt x="1" y="14"/>
                  </a:moveTo>
                  <a:cubicBezTo>
                    <a:pt x="2" y="19"/>
                    <a:pt x="1" y="24"/>
                    <a:pt x="0" y="28"/>
                  </a:cubicBezTo>
                  <a:cubicBezTo>
                    <a:pt x="35" y="22"/>
                    <a:pt x="35" y="22"/>
                    <a:pt x="35" y="22"/>
                  </a:cubicBezTo>
                  <a:cubicBezTo>
                    <a:pt x="33" y="15"/>
                    <a:pt x="31" y="8"/>
                    <a:pt x="29" y="0"/>
                  </a:cubicBezTo>
                  <a:lnTo>
                    <a:pt x="1" y="1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1" name="Freeform 1662"/>
            <p:cNvSpPr/>
            <p:nvPr/>
          </p:nvSpPr>
          <p:spPr bwMode="auto">
            <a:xfrm>
              <a:off x="5026" y="1827"/>
              <a:ext cx="185" cy="253"/>
            </a:xfrm>
            <a:custGeom>
              <a:avLst/>
              <a:gdLst>
                <a:gd name="T0" fmla="*/ 22 w 76"/>
                <a:gd name="T1" fmla="*/ 0 h 104"/>
                <a:gd name="T2" fmla="*/ 36 w 76"/>
                <a:gd name="T3" fmla="*/ 62 h 104"/>
                <a:gd name="T4" fmla="*/ 0 w 76"/>
                <a:gd name="T5" fmla="*/ 93 h 104"/>
                <a:gd name="T6" fmla="*/ 3 w 76"/>
                <a:gd name="T7" fmla="*/ 104 h 104"/>
                <a:gd name="T8" fmla="*/ 6 w 76"/>
                <a:gd name="T9" fmla="*/ 103 h 104"/>
                <a:gd name="T10" fmla="*/ 39 w 76"/>
                <a:gd name="T11" fmla="*/ 76 h 104"/>
                <a:gd name="T12" fmla="*/ 44 w 76"/>
                <a:gd name="T13" fmla="*/ 100 h 104"/>
                <a:gd name="T14" fmla="*/ 54 w 76"/>
                <a:gd name="T15" fmla="*/ 99 h 104"/>
                <a:gd name="T16" fmla="*/ 48 w 76"/>
                <a:gd name="T17" fmla="*/ 69 h 104"/>
                <a:gd name="T18" fmla="*/ 76 w 76"/>
                <a:gd name="T19" fmla="*/ 46 h 104"/>
                <a:gd name="T20" fmla="*/ 65 w 76"/>
                <a:gd name="T21" fmla="*/ 36 h 104"/>
                <a:gd name="T22" fmla="*/ 45 w 76"/>
                <a:gd name="T23" fmla="*/ 54 h 104"/>
                <a:gd name="T24" fmla="*/ 36 w 76"/>
                <a:gd name="T25" fmla="*/ 11 h 104"/>
                <a:gd name="T26" fmla="*/ 22 w 76"/>
                <a:gd name="T2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6" h="104">
                  <a:moveTo>
                    <a:pt x="22" y="0"/>
                  </a:moveTo>
                  <a:cubicBezTo>
                    <a:pt x="36" y="62"/>
                    <a:pt x="36" y="62"/>
                    <a:pt x="36" y="62"/>
                  </a:cubicBezTo>
                  <a:cubicBezTo>
                    <a:pt x="0" y="93"/>
                    <a:pt x="0" y="93"/>
                    <a:pt x="0" y="93"/>
                  </a:cubicBezTo>
                  <a:cubicBezTo>
                    <a:pt x="3" y="104"/>
                    <a:pt x="3" y="104"/>
                    <a:pt x="3" y="104"/>
                  </a:cubicBezTo>
                  <a:cubicBezTo>
                    <a:pt x="6" y="103"/>
                    <a:pt x="6" y="103"/>
                    <a:pt x="6" y="103"/>
                  </a:cubicBezTo>
                  <a:cubicBezTo>
                    <a:pt x="39" y="76"/>
                    <a:pt x="39" y="76"/>
                    <a:pt x="39" y="76"/>
                  </a:cubicBezTo>
                  <a:cubicBezTo>
                    <a:pt x="44" y="100"/>
                    <a:pt x="44" y="100"/>
                    <a:pt x="44" y="100"/>
                  </a:cubicBezTo>
                  <a:cubicBezTo>
                    <a:pt x="54" y="99"/>
                    <a:pt x="54" y="99"/>
                    <a:pt x="54" y="99"/>
                  </a:cubicBezTo>
                  <a:cubicBezTo>
                    <a:pt x="48" y="69"/>
                    <a:pt x="48" y="69"/>
                    <a:pt x="48" y="69"/>
                  </a:cubicBezTo>
                  <a:cubicBezTo>
                    <a:pt x="76" y="46"/>
                    <a:pt x="76" y="46"/>
                    <a:pt x="76" y="46"/>
                  </a:cubicBezTo>
                  <a:cubicBezTo>
                    <a:pt x="73" y="43"/>
                    <a:pt x="69" y="39"/>
                    <a:pt x="65" y="36"/>
                  </a:cubicBezTo>
                  <a:cubicBezTo>
                    <a:pt x="45" y="54"/>
                    <a:pt x="45" y="54"/>
                    <a:pt x="45" y="54"/>
                  </a:cubicBezTo>
                  <a:cubicBezTo>
                    <a:pt x="36" y="11"/>
                    <a:pt x="36" y="11"/>
                    <a:pt x="36" y="11"/>
                  </a:cubicBezTo>
                  <a:cubicBezTo>
                    <a:pt x="31" y="7"/>
                    <a:pt x="27" y="3"/>
                    <a:pt x="22" y="0"/>
                  </a:cubicBezTo>
                  <a:close/>
                </a:path>
              </a:pathLst>
            </a:custGeom>
            <a:solidFill>
              <a:srgbClr val="CEB9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2" name="Freeform 1663"/>
            <p:cNvSpPr/>
            <p:nvPr/>
          </p:nvSpPr>
          <p:spPr bwMode="auto">
            <a:xfrm>
              <a:off x="4625" y="1289"/>
              <a:ext cx="102" cy="141"/>
            </a:xfrm>
            <a:custGeom>
              <a:avLst/>
              <a:gdLst>
                <a:gd name="T0" fmla="*/ 0 w 42"/>
                <a:gd name="T1" fmla="*/ 52 h 58"/>
                <a:gd name="T2" fmla="*/ 10 w 42"/>
                <a:gd name="T3" fmla="*/ 58 h 58"/>
                <a:gd name="T4" fmla="*/ 42 w 42"/>
                <a:gd name="T5" fmla="*/ 10 h 58"/>
                <a:gd name="T6" fmla="*/ 20 w 42"/>
                <a:gd name="T7" fmla="*/ 0 h 58"/>
                <a:gd name="T8" fmla="*/ 0 w 42"/>
                <a:gd name="T9" fmla="*/ 52 h 58"/>
              </a:gdLst>
              <a:ahLst/>
              <a:cxnLst>
                <a:cxn ang="0">
                  <a:pos x="T0" y="T1"/>
                </a:cxn>
                <a:cxn ang="0">
                  <a:pos x="T2" y="T3"/>
                </a:cxn>
                <a:cxn ang="0">
                  <a:pos x="T4" y="T5"/>
                </a:cxn>
                <a:cxn ang="0">
                  <a:pos x="T6" y="T7"/>
                </a:cxn>
                <a:cxn ang="0">
                  <a:pos x="T8" y="T9"/>
                </a:cxn>
              </a:cxnLst>
              <a:rect l="0" t="0" r="r" b="b"/>
              <a:pathLst>
                <a:path w="42" h="58">
                  <a:moveTo>
                    <a:pt x="0" y="52"/>
                  </a:moveTo>
                  <a:cubicBezTo>
                    <a:pt x="3" y="54"/>
                    <a:pt x="7" y="56"/>
                    <a:pt x="10" y="58"/>
                  </a:cubicBezTo>
                  <a:cubicBezTo>
                    <a:pt x="42" y="10"/>
                    <a:pt x="42" y="10"/>
                    <a:pt x="42" y="10"/>
                  </a:cubicBezTo>
                  <a:cubicBezTo>
                    <a:pt x="35" y="6"/>
                    <a:pt x="28" y="3"/>
                    <a:pt x="20" y="0"/>
                  </a:cubicBezTo>
                  <a:lnTo>
                    <a:pt x="0" y="52"/>
                  </a:ln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3" name="Freeform 1664"/>
            <p:cNvSpPr/>
            <p:nvPr/>
          </p:nvSpPr>
          <p:spPr bwMode="auto">
            <a:xfrm>
              <a:off x="5726" y="2627"/>
              <a:ext cx="20" cy="49"/>
            </a:xfrm>
            <a:custGeom>
              <a:avLst/>
              <a:gdLst>
                <a:gd name="T0" fmla="*/ 0 w 8"/>
                <a:gd name="T1" fmla="*/ 20 h 20"/>
                <a:gd name="T2" fmla="*/ 8 w 8"/>
                <a:gd name="T3" fmla="*/ 20 h 20"/>
                <a:gd name="T4" fmla="*/ 6 w 8"/>
                <a:gd name="T5" fmla="*/ 0 h 20"/>
                <a:gd name="T6" fmla="*/ 0 w 8"/>
                <a:gd name="T7" fmla="*/ 0 h 20"/>
                <a:gd name="T8" fmla="*/ 0 w 8"/>
                <a:gd name="T9" fmla="*/ 20 h 20"/>
              </a:gdLst>
              <a:ahLst/>
              <a:cxnLst>
                <a:cxn ang="0">
                  <a:pos x="T0" y="T1"/>
                </a:cxn>
                <a:cxn ang="0">
                  <a:pos x="T2" y="T3"/>
                </a:cxn>
                <a:cxn ang="0">
                  <a:pos x="T4" y="T5"/>
                </a:cxn>
                <a:cxn ang="0">
                  <a:pos x="T6" y="T7"/>
                </a:cxn>
                <a:cxn ang="0">
                  <a:pos x="T8" y="T9"/>
                </a:cxn>
              </a:cxnLst>
              <a:rect l="0" t="0" r="r" b="b"/>
              <a:pathLst>
                <a:path w="8" h="20">
                  <a:moveTo>
                    <a:pt x="0" y="20"/>
                  </a:moveTo>
                  <a:cubicBezTo>
                    <a:pt x="2" y="20"/>
                    <a:pt x="5" y="20"/>
                    <a:pt x="8" y="20"/>
                  </a:cubicBezTo>
                  <a:cubicBezTo>
                    <a:pt x="6" y="0"/>
                    <a:pt x="6" y="0"/>
                    <a:pt x="6" y="0"/>
                  </a:cubicBezTo>
                  <a:cubicBezTo>
                    <a:pt x="0" y="0"/>
                    <a:pt x="0" y="0"/>
                    <a:pt x="0" y="0"/>
                  </a:cubicBezTo>
                  <a:lnTo>
                    <a:pt x="0" y="20"/>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4" name="Freeform 1665"/>
            <p:cNvSpPr/>
            <p:nvPr/>
          </p:nvSpPr>
          <p:spPr bwMode="auto">
            <a:xfrm>
              <a:off x="5128" y="1866"/>
              <a:ext cx="42" cy="60"/>
            </a:xfrm>
            <a:custGeom>
              <a:avLst/>
              <a:gdLst>
                <a:gd name="T0" fmla="*/ 17 w 17"/>
                <a:gd name="T1" fmla="*/ 15 h 25"/>
                <a:gd name="T2" fmla="*/ 0 w 17"/>
                <a:gd name="T3" fmla="*/ 0 h 25"/>
                <a:gd name="T4" fmla="*/ 6 w 17"/>
                <a:gd name="T5" fmla="*/ 25 h 25"/>
                <a:gd name="T6" fmla="*/ 17 w 17"/>
                <a:gd name="T7" fmla="*/ 15 h 25"/>
              </a:gdLst>
              <a:ahLst/>
              <a:cxnLst>
                <a:cxn ang="0">
                  <a:pos x="T0" y="T1"/>
                </a:cxn>
                <a:cxn ang="0">
                  <a:pos x="T2" y="T3"/>
                </a:cxn>
                <a:cxn ang="0">
                  <a:pos x="T4" y="T5"/>
                </a:cxn>
                <a:cxn ang="0">
                  <a:pos x="T6" y="T7"/>
                </a:cxn>
              </a:cxnLst>
              <a:rect l="0" t="0" r="r" b="b"/>
              <a:pathLst>
                <a:path w="17" h="25">
                  <a:moveTo>
                    <a:pt x="17" y="15"/>
                  </a:moveTo>
                  <a:cubicBezTo>
                    <a:pt x="11" y="10"/>
                    <a:pt x="5" y="5"/>
                    <a:pt x="0" y="0"/>
                  </a:cubicBezTo>
                  <a:cubicBezTo>
                    <a:pt x="6" y="25"/>
                    <a:pt x="6" y="25"/>
                    <a:pt x="6" y="25"/>
                  </a:cubicBezTo>
                  <a:lnTo>
                    <a:pt x="17" y="15"/>
                  </a:ln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5" name="Freeform 1666"/>
            <p:cNvSpPr/>
            <p:nvPr/>
          </p:nvSpPr>
          <p:spPr bwMode="auto">
            <a:xfrm>
              <a:off x="5702" y="2625"/>
              <a:ext cx="17" cy="51"/>
            </a:xfrm>
            <a:custGeom>
              <a:avLst/>
              <a:gdLst>
                <a:gd name="T0" fmla="*/ 7 w 7"/>
                <a:gd name="T1" fmla="*/ 21 h 21"/>
                <a:gd name="T2" fmla="*/ 7 w 7"/>
                <a:gd name="T3" fmla="*/ 0 h 21"/>
                <a:gd name="T4" fmla="*/ 1 w 7"/>
                <a:gd name="T5" fmla="*/ 0 h 21"/>
                <a:gd name="T6" fmla="*/ 0 w 7"/>
                <a:gd name="T7" fmla="*/ 21 h 21"/>
                <a:gd name="T8" fmla="*/ 7 w 7"/>
                <a:gd name="T9" fmla="*/ 21 h 21"/>
              </a:gdLst>
              <a:ahLst/>
              <a:cxnLst>
                <a:cxn ang="0">
                  <a:pos x="T0" y="T1"/>
                </a:cxn>
                <a:cxn ang="0">
                  <a:pos x="T2" y="T3"/>
                </a:cxn>
                <a:cxn ang="0">
                  <a:pos x="T4" y="T5"/>
                </a:cxn>
                <a:cxn ang="0">
                  <a:pos x="T6" y="T7"/>
                </a:cxn>
                <a:cxn ang="0">
                  <a:pos x="T8" y="T9"/>
                </a:cxn>
              </a:cxnLst>
              <a:rect l="0" t="0" r="r" b="b"/>
              <a:pathLst>
                <a:path w="7" h="21">
                  <a:moveTo>
                    <a:pt x="7" y="21"/>
                  </a:moveTo>
                  <a:cubicBezTo>
                    <a:pt x="7" y="0"/>
                    <a:pt x="7" y="0"/>
                    <a:pt x="7" y="0"/>
                  </a:cubicBezTo>
                  <a:cubicBezTo>
                    <a:pt x="1" y="0"/>
                    <a:pt x="1" y="0"/>
                    <a:pt x="1" y="0"/>
                  </a:cubicBezTo>
                  <a:cubicBezTo>
                    <a:pt x="0" y="21"/>
                    <a:pt x="0" y="21"/>
                    <a:pt x="0" y="21"/>
                  </a:cubicBezTo>
                  <a:cubicBezTo>
                    <a:pt x="2" y="21"/>
                    <a:pt x="5" y="21"/>
                    <a:pt x="7" y="21"/>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6" name="Freeform 1667"/>
            <p:cNvSpPr/>
            <p:nvPr/>
          </p:nvSpPr>
          <p:spPr bwMode="auto">
            <a:xfrm>
              <a:off x="4774" y="1586"/>
              <a:ext cx="143" cy="53"/>
            </a:xfrm>
            <a:custGeom>
              <a:avLst/>
              <a:gdLst>
                <a:gd name="T0" fmla="*/ 58 w 59"/>
                <a:gd name="T1" fmla="*/ 0 h 22"/>
                <a:gd name="T2" fmla="*/ 19 w 59"/>
                <a:gd name="T3" fmla="*/ 6 h 22"/>
                <a:gd name="T4" fmla="*/ 0 w 59"/>
                <a:gd name="T5" fmla="*/ 20 h 22"/>
                <a:gd name="T6" fmla="*/ 59 w 59"/>
                <a:gd name="T7" fmla="*/ 22 h 22"/>
                <a:gd name="T8" fmla="*/ 58 w 59"/>
                <a:gd name="T9" fmla="*/ 0 h 22"/>
              </a:gdLst>
              <a:ahLst/>
              <a:cxnLst>
                <a:cxn ang="0">
                  <a:pos x="T0" y="T1"/>
                </a:cxn>
                <a:cxn ang="0">
                  <a:pos x="T2" y="T3"/>
                </a:cxn>
                <a:cxn ang="0">
                  <a:pos x="T4" y="T5"/>
                </a:cxn>
                <a:cxn ang="0">
                  <a:pos x="T6" y="T7"/>
                </a:cxn>
                <a:cxn ang="0">
                  <a:pos x="T8" y="T9"/>
                </a:cxn>
              </a:cxnLst>
              <a:rect l="0" t="0" r="r" b="b"/>
              <a:pathLst>
                <a:path w="59" h="22">
                  <a:moveTo>
                    <a:pt x="58" y="0"/>
                  </a:moveTo>
                  <a:cubicBezTo>
                    <a:pt x="19" y="6"/>
                    <a:pt x="19" y="6"/>
                    <a:pt x="19" y="6"/>
                  </a:cubicBezTo>
                  <a:cubicBezTo>
                    <a:pt x="15" y="13"/>
                    <a:pt x="8" y="18"/>
                    <a:pt x="0" y="20"/>
                  </a:cubicBezTo>
                  <a:cubicBezTo>
                    <a:pt x="59" y="22"/>
                    <a:pt x="59" y="22"/>
                    <a:pt x="59" y="22"/>
                  </a:cubicBezTo>
                  <a:cubicBezTo>
                    <a:pt x="59" y="14"/>
                    <a:pt x="59" y="7"/>
                    <a:pt x="58" y="0"/>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7" name="Freeform 1668"/>
            <p:cNvSpPr>
              <a:spLocks noEditPoints="1"/>
            </p:cNvSpPr>
            <p:nvPr/>
          </p:nvSpPr>
          <p:spPr bwMode="auto">
            <a:xfrm>
              <a:off x="3896" y="788"/>
              <a:ext cx="671" cy="418"/>
            </a:xfrm>
            <a:custGeom>
              <a:avLst/>
              <a:gdLst>
                <a:gd name="T0" fmla="*/ 0 w 276"/>
                <a:gd name="T1" fmla="*/ 129 h 172"/>
                <a:gd name="T2" fmla="*/ 1 w 276"/>
                <a:gd name="T3" fmla="*/ 132 h 172"/>
                <a:gd name="T4" fmla="*/ 5 w 276"/>
                <a:gd name="T5" fmla="*/ 138 h 172"/>
                <a:gd name="T6" fmla="*/ 14 w 276"/>
                <a:gd name="T7" fmla="*/ 160 h 172"/>
                <a:gd name="T8" fmla="*/ 41 w 276"/>
                <a:gd name="T9" fmla="*/ 172 h 172"/>
                <a:gd name="T10" fmla="*/ 82 w 276"/>
                <a:gd name="T11" fmla="*/ 119 h 172"/>
                <a:gd name="T12" fmla="*/ 168 w 276"/>
                <a:gd name="T13" fmla="*/ 88 h 172"/>
                <a:gd name="T14" fmla="*/ 225 w 276"/>
                <a:gd name="T15" fmla="*/ 165 h 172"/>
                <a:gd name="T16" fmla="*/ 276 w 276"/>
                <a:gd name="T17" fmla="*/ 160 h 172"/>
                <a:gd name="T18" fmla="*/ 181 w 276"/>
                <a:gd name="T19" fmla="*/ 30 h 172"/>
                <a:gd name="T20" fmla="*/ 0 w 276"/>
                <a:gd name="T21" fmla="*/ 129 h 172"/>
                <a:gd name="T22" fmla="*/ 247 w 276"/>
                <a:gd name="T23" fmla="*/ 121 h 172"/>
                <a:gd name="T24" fmla="*/ 255 w 276"/>
                <a:gd name="T25" fmla="*/ 139 h 172"/>
                <a:gd name="T26" fmla="*/ 238 w 276"/>
                <a:gd name="T27" fmla="*/ 147 h 172"/>
                <a:gd name="T28" fmla="*/ 229 w 276"/>
                <a:gd name="T29" fmla="*/ 130 h 172"/>
                <a:gd name="T30" fmla="*/ 247 w 276"/>
                <a:gd name="T31" fmla="*/ 121 h 172"/>
                <a:gd name="T32" fmla="*/ 207 w 276"/>
                <a:gd name="T33" fmla="*/ 91 h 172"/>
                <a:gd name="T34" fmla="*/ 224 w 276"/>
                <a:gd name="T35" fmla="*/ 83 h 172"/>
                <a:gd name="T36" fmla="*/ 233 w 276"/>
                <a:gd name="T37" fmla="*/ 100 h 172"/>
                <a:gd name="T38" fmla="*/ 216 w 276"/>
                <a:gd name="T39" fmla="*/ 108 h 172"/>
                <a:gd name="T40" fmla="*/ 207 w 276"/>
                <a:gd name="T41" fmla="*/ 91 h 172"/>
                <a:gd name="T42" fmla="*/ 174 w 276"/>
                <a:gd name="T43" fmla="*/ 62 h 172"/>
                <a:gd name="T44" fmla="*/ 192 w 276"/>
                <a:gd name="T45" fmla="*/ 54 h 172"/>
                <a:gd name="T46" fmla="*/ 201 w 276"/>
                <a:gd name="T47" fmla="*/ 71 h 172"/>
                <a:gd name="T48" fmla="*/ 183 w 276"/>
                <a:gd name="T49" fmla="*/ 80 h 172"/>
                <a:gd name="T50" fmla="*/ 174 w 276"/>
                <a:gd name="T51" fmla="*/ 62 h 172"/>
                <a:gd name="T52" fmla="*/ 130 w 276"/>
                <a:gd name="T53" fmla="*/ 48 h 172"/>
                <a:gd name="T54" fmla="*/ 148 w 276"/>
                <a:gd name="T55" fmla="*/ 40 h 172"/>
                <a:gd name="T56" fmla="*/ 157 w 276"/>
                <a:gd name="T57" fmla="*/ 58 h 172"/>
                <a:gd name="T58" fmla="*/ 138 w 276"/>
                <a:gd name="T59" fmla="*/ 66 h 172"/>
                <a:gd name="T60" fmla="*/ 130 w 276"/>
                <a:gd name="T61" fmla="*/ 48 h 172"/>
                <a:gd name="T62" fmla="*/ 85 w 276"/>
                <a:gd name="T63" fmla="*/ 56 h 172"/>
                <a:gd name="T64" fmla="*/ 104 w 276"/>
                <a:gd name="T65" fmla="*/ 48 h 172"/>
                <a:gd name="T66" fmla="*/ 112 w 276"/>
                <a:gd name="T67" fmla="*/ 66 h 172"/>
                <a:gd name="T68" fmla="*/ 94 w 276"/>
                <a:gd name="T69" fmla="*/ 75 h 172"/>
                <a:gd name="T70" fmla="*/ 85 w 276"/>
                <a:gd name="T71" fmla="*/ 56 h 172"/>
                <a:gd name="T72" fmla="*/ 55 w 276"/>
                <a:gd name="T73" fmla="*/ 80 h 172"/>
                <a:gd name="T74" fmla="*/ 73 w 276"/>
                <a:gd name="T75" fmla="*/ 71 h 172"/>
                <a:gd name="T76" fmla="*/ 82 w 276"/>
                <a:gd name="T77" fmla="*/ 90 h 172"/>
                <a:gd name="T78" fmla="*/ 64 w 276"/>
                <a:gd name="T79" fmla="*/ 98 h 172"/>
                <a:gd name="T80" fmla="*/ 55 w 276"/>
                <a:gd name="T81" fmla="*/ 80 h 172"/>
                <a:gd name="T82" fmla="*/ 42 w 276"/>
                <a:gd name="T83" fmla="*/ 105 h 172"/>
                <a:gd name="T84" fmla="*/ 50 w 276"/>
                <a:gd name="T85" fmla="*/ 121 h 172"/>
                <a:gd name="T86" fmla="*/ 34 w 276"/>
                <a:gd name="T87" fmla="*/ 128 h 172"/>
                <a:gd name="T88" fmla="*/ 26 w 276"/>
                <a:gd name="T89" fmla="*/ 113 h 172"/>
                <a:gd name="T90" fmla="*/ 42 w 276"/>
                <a:gd name="T91" fmla="*/ 105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6" h="172">
                  <a:moveTo>
                    <a:pt x="0" y="129"/>
                  </a:moveTo>
                  <a:cubicBezTo>
                    <a:pt x="0" y="130"/>
                    <a:pt x="1" y="131"/>
                    <a:pt x="1" y="132"/>
                  </a:cubicBezTo>
                  <a:cubicBezTo>
                    <a:pt x="3" y="134"/>
                    <a:pt x="4" y="136"/>
                    <a:pt x="5" y="138"/>
                  </a:cubicBezTo>
                  <a:cubicBezTo>
                    <a:pt x="9" y="145"/>
                    <a:pt x="12" y="152"/>
                    <a:pt x="14" y="160"/>
                  </a:cubicBezTo>
                  <a:cubicBezTo>
                    <a:pt x="22" y="164"/>
                    <a:pt x="31" y="168"/>
                    <a:pt x="41" y="172"/>
                  </a:cubicBezTo>
                  <a:cubicBezTo>
                    <a:pt x="39" y="145"/>
                    <a:pt x="61" y="128"/>
                    <a:pt x="82" y="119"/>
                  </a:cubicBezTo>
                  <a:cubicBezTo>
                    <a:pt x="94" y="83"/>
                    <a:pt x="141" y="72"/>
                    <a:pt x="168" y="88"/>
                  </a:cubicBezTo>
                  <a:cubicBezTo>
                    <a:pt x="193" y="102"/>
                    <a:pt x="217" y="132"/>
                    <a:pt x="225" y="165"/>
                  </a:cubicBezTo>
                  <a:cubicBezTo>
                    <a:pt x="242" y="161"/>
                    <a:pt x="259" y="159"/>
                    <a:pt x="276" y="160"/>
                  </a:cubicBezTo>
                  <a:cubicBezTo>
                    <a:pt x="275" y="105"/>
                    <a:pt x="232" y="49"/>
                    <a:pt x="181" y="30"/>
                  </a:cubicBezTo>
                  <a:cubicBezTo>
                    <a:pt x="102" y="0"/>
                    <a:pt x="17" y="52"/>
                    <a:pt x="0" y="129"/>
                  </a:cubicBezTo>
                  <a:close/>
                  <a:moveTo>
                    <a:pt x="247" y="121"/>
                  </a:moveTo>
                  <a:cubicBezTo>
                    <a:pt x="254" y="124"/>
                    <a:pt x="258" y="132"/>
                    <a:pt x="255" y="139"/>
                  </a:cubicBezTo>
                  <a:cubicBezTo>
                    <a:pt x="253" y="146"/>
                    <a:pt x="245" y="150"/>
                    <a:pt x="238" y="147"/>
                  </a:cubicBezTo>
                  <a:cubicBezTo>
                    <a:pt x="230" y="145"/>
                    <a:pt x="226" y="137"/>
                    <a:pt x="229" y="130"/>
                  </a:cubicBezTo>
                  <a:cubicBezTo>
                    <a:pt x="231" y="122"/>
                    <a:pt x="240" y="119"/>
                    <a:pt x="247" y="121"/>
                  </a:cubicBezTo>
                  <a:close/>
                  <a:moveTo>
                    <a:pt x="207" y="91"/>
                  </a:moveTo>
                  <a:cubicBezTo>
                    <a:pt x="210" y="84"/>
                    <a:pt x="217" y="81"/>
                    <a:pt x="224" y="83"/>
                  </a:cubicBezTo>
                  <a:cubicBezTo>
                    <a:pt x="231" y="86"/>
                    <a:pt x="235" y="93"/>
                    <a:pt x="233" y="100"/>
                  </a:cubicBezTo>
                  <a:cubicBezTo>
                    <a:pt x="230" y="107"/>
                    <a:pt x="223" y="110"/>
                    <a:pt x="216" y="108"/>
                  </a:cubicBezTo>
                  <a:cubicBezTo>
                    <a:pt x="209" y="106"/>
                    <a:pt x="205" y="98"/>
                    <a:pt x="207" y="91"/>
                  </a:cubicBezTo>
                  <a:close/>
                  <a:moveTo>
                    <a:pt x="174" y="62"/>
                  </a:moveTo>
                  <a:cubicBezTo>
                    <a:pt x="177" y="55"/>
                    <a:pt x="185" y="51"/>
                    <a:pt x="192" y="54"/>
                  </a:cubicBezTo>
                  <a:cubicBezTo>
                    <a:pt x="200" y="56"/>
                    <a:pt x="203" y="64"/>
                    <a:pt x="201" y="71"/>
                  </a:cubicBezTo>
                  <a:cubicBezTo>
                    <a:pt x="198" y="78"/>
                    <a:pt x="190" y="82"/>
                    <a:pt x="183" y="80"/>
                  </a:cubicBezTo>
                  <a:cubicBezTo>
                    <a:pt x="176" y="77"/>
                    <a:pt x="172" y="69"/>
                    <a:pt x="174" y="62"/>
                  </a:cubicBezTo>
                  <a:close/>
                  <a:moveTo>
                    <a:pt x="130" y="48"/>
                  </a:moveTo>
                  <a:cubicBezTo>
                    <a:pt x="132" y="41"/>
                    <a:pt x="141" y="37"/>
                    <a:pt x="148" y="40"/>
                  </a:cubicBezTo>
                  <a:cubicBezTo>
                    <a:pt x="156" y="42"/>
                    <a:pt x="160" y="50"/>
                    <a:pt x="157" y="58"/>
                  </a:cubicBezTo>
                  <a:cubicBezTo>
                    <a:pt x="154" y="65"/>
                    <a:pt x="146" y="69"/>
                    <a:pt x="138" y="66"/>
                  </a:cubicBezTo>
                  <a:cubicBezTo>
                    <a:pt x="131" y="64"/>
                    <a:pt x="127" y="55"/>
                    <a:pt x="130" y="48"/>
                  </a:cubicBezTo>
                  <a:close/>
                  <a:moveTo>
                    <a:pt x="85" y="56"/>
                  </a:moveTo>
                  <a:cubicBezTo>
                    <a:pt x="88" y="49"/>
                    <a:pt x="96" y="45"/>
                    <a:pt x="104" y="48"/>
                  </a:cubicBezTo>
                  <a:cubicBezTo>
                    <a:pt x="111" y="50"/>
                    <a:pt x="115" y="59"/>
                    <a:pt x="112" y="66"/>
                  </a:cubicBezTo>
                  <a:cubicBezTo>
                    <a:pt x="110" y="73"/>
                    <a:pt x="102" y="77"/>
                    <a:pt x="94" y="75"/>
                  </a:cubicBezTo>
                  <a:cubicBezTo>
                    <a:pt x="86" y="72"/>
                    <a:pt x="82" y="64"/>
                    <a:pt x="85" y="56"/>
                  </a:cubicBezTo>
                  <a:close/>
                  <a:moveTo>
                    <a:pt x="55" y="80"/>
                  </a:moveTo>
                  <a:cubicBezTo>
                    <a:pt x="58" y="73"/>
                    <a:pt x="66" y="69"/>
                    <a:pt x="73" y="71"/>
                  </a:cubicBezTo>
                  <a:cubicBezTo>
                    <a:pt x="81" y="74"/>
                    <a:pt x="85" y="82"/>
                    <a:pt x="82" y="90"/>
                  </a:cubicBezTo>
                  <a:cubicBezTo>
                    <a:pt x="80" y="97"/>
                    <a:pt x="71" y="101"/>
                    <a:pt x="64" y="98"/>
                  </a:cubicBezTo>
                  <a:cubicBezTo>
                    <a:pt x="56" y="95"/>
                    <a:pt x="52" y="87"/>
                    <a:pt x="55" y="80"/>
                  </a:cubicBezTo>
                  <a:close/>
                  <a:moveTo>
                    <a:pt x="42" y="105"/>
                  </a:moveTo>
                  <a:cubicBezTo>
                    <a:pt x="49" y="108"/>
                    <a:pt x="52" y="115"/>
                    <a:pt x="50" y="121"/>
                  </a:cubicBezTo>
                  <a:cubicBezTo>
                    <a:pt x="48" y="127"/>
                    <a:pt x="41" y="131"/>
                    <a:pt x="34" y="128"/>
                  </a:cubicBezTo>
                  <a:cubicBezTo>
                    <a:pt x="28" y="126"/>
                    <a:pt x="24" y="119"/>
                    <a:pt x="26" y="113"/>
                  </a:cubicBezTo>
                  <a:cubicBezTo>
                    <a:pt x="29" y="106"/>
                    <a:pt x="36" y="103"/>
                    <a:pt x="42" y="105"/>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8" name="Freeform 1669"/>
            <p:cNvSpPr/>
            <p:nvPr/>
          </p:nvSpPr>
          <p:spPr bwMode="auto">
            <a:xfrm>
              <a:off x="4842" y="2753"/>
              <a:ext cx="1305" cy="1042"/>
            </a:xfrm>
            <a:custGeom>
              <a:avLst/>
              <a:gdLst>
                <a:gd name="T0" fmla="*/ 338 w 537"/>
                <a:gd name="T1" fmla="*/ 397 h 428"/>
                <a:gd name="T2" fmla="*/ 534 w 537"/>
                <a:gd name="T3" fmla="*/ 187 h 428"/>
                <a:gd name="T4" fmla="*/ 381 w 537"/>
                <a:gd name="T5" fmla="*/ 40 h 428"/>
                <a:gd name="T6" fmla="*/ 182 w 537"/>
                <a:gd name="T7" fmla="*/ 5 h 428"/>
                <a:gd name="T8" fmla="*/ 112 w 537"/>
                <a:gd name="T9" fmla="*/ 0 h 428"/>
                <a:gd name="T10" fmla="*/ 103 w 537"/>
                <a:gd name="T11" fmla="*/ 20 h 428"/>
                <a:gd name="T12" fmla="*/ 341 w 537"/>
                <a:gd name="T13" fmla="*/ 73 h 428"/>
                <a:gd name="T14" fmla="*/ 490 w 537"/>
                <a:gd name="T15" fmla="*/ 211 h 428"/>
                <a:gd name="T16" fmla="*/ 330 w 537"/>
                <a:gd name="T17" fmla="*/ 370 h 428"/>
                <a:gd name="T18" fmla="*/ 0 w 537"/>
                <a:gd name="T19" fmla="*/ 361 h 428"/>
                <a:gd name="T20" fmla="*/ 0 w 537"/>
                <a:gd name="T21" fmla="*/ 394 h 428"/>
                <a:gd name="T22" fmla="*/ 338 w 537"/>
                <a:gd name="T23" fmla="*/ 397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7" h="428">
                  <a:moveTo>
                    <a:pt x="338" y="397"/>
                  </a:moveTo>
                  <a:cubicBezTo>
                    <a:pt x="442" y="375"/>
                    <a:pt x="537" y="308"/>
                    <a:pt x="534" y="187"/>
                  </a:cubicBezTo>
                  <a:cubicBezTo>
                    <a:pt x="531" y="91"/>
                    <a:pt x="460" y="45"/>
                    <a:pt x="381" y="40"/>
                  </a:cubicBezTo>
                  <a:cubicBezTo>
                    <a:pt x="334" y="37"/>
                    <a:pt x="264" y="55"/>
                    <a:pt x="182" y="5"/>
                  </a:cubicBezTo>
                  <a:cubicBezTo>
                    <a:pt x="156" y="22"/>
                    <a:pt x="125" y="18"/>
                    <a:pt x="112" y="0"/>
                  </a:cubicBezTo>
                  <a:cubicBezTo>
                    <a:pt x="107" y="7"/>
                    <a:pt x="104" y="14"/>
                    <a:pt x="103" y="20"/>
                  </a:cubicBezTo>
                  <a:cubicBezTo>
                    <a:pt x="157" y="74"/>
                    <a:pt x="267" y="76"/>
                    <a:pt x="341" y="73"/>
                  </a:cubicBezTo>
                  <a:cubicBezTo>
                    <a:pt x="393" y="70"/>
                    <a:pt x="501" y="102"/>
                    <a:pt x="490" y="211"/>
                  </a:cubicBezTo>
                  <a:cubicBezTo>
                    <a:pt x="481" y="303"/>
                    <a:pt x="397" y="354"/>
                    <a:pt x="330" y="370"/>
                  </a:cubicBezTo>
                  <a:cubicBezTo>
                    <a:pt x="207" y="401"/>
                    <a:pt x="80" y="349"/>
                    <a:pt x="0" y="361"/>
                  </a:cubicBezTo>
                  <a:cubicBezTo>
                    <a:pt x="1" y="373"/>
                    <a:pt x="1" y="384"/>
                    <a:pt x="0" y="394"/>
                  </a:cubicBezTo>
                  <a:cubicBezTo>
                    <a:pt x="70" y="382"/>
                    <a:pt x="189" y="428"/>
                    <a:pt x="338" y="397"/>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9" name="Freeform 1670"/>
            <p:cNvSpPr/>
            <p:nvPr/>
          </p:nvSpPr>
          <p:spPr bwMode="auto">
            <a:xfrm>
              <a:off x="5680" y="2622"/>
              <a:ext cx="17" cy="51"/>
            </a:xfrm>
            <a:custGeom>
              <a:avLst/>
              <a:gdLst>
                <a:gd name="T0" fmla="*/ 6 w 7"/>
                <a:gd name="T1" fmla="*/ 21 h 21"/>
                <a:gd name="T2" fmla="*/ 7 w 7"/>
                <a:gd name="T3" fmla="*/ 0 h 21"/>
                <a:gd name="T4" fmla="*/ 0 w 7"/>
                <a:gd name="T5" fmla="*/ 0 h 21"/>
                <a:gd name="T6" fmla="*/ 0 w 7"/>
                <a:gd name="T7" fmla="*/ 21 h 21"/>
                <a:gd name="T8" fmla="*/ 6 w 7"/>
                <a:gd name="T9" fmla="*/ 21 h 21"/>
              </a:gdLst>
              <a:ahLst/>
              <a:cxnLst>
                <a:cxn ang="0">
                  <a:pos x="T0" y="T1"/>
                </a:cxn>
                <a:cxn ang="0">
                  <a:pos x="T2" y="T3"/>
                </a:cxn>
                <a:cxn ang="0">
                  <a:pos x="T4" y="T5"/>
                </a:cxn>
                <a:cxn ang="0">
                  <a:pos x="T6" y="T7"/>
                </a:cxn>
                <a:cxn ang="0">
                  <a:pos x="T8" y="T9"/>
                </a:cxn>
              </a:cxnLst>
              <a:rect l="0" t="0" r="r" b="b"/>
              <a:pathLst>
                <a:path w="7" h="21">
                  <a:moveTo>
                    <a:pt x="6" y="21"/>
                  </a:moveTo>
                  <a:cubicBezTo>
                    <a:pt x="7" y="0"/>
                    <a:pt x="7" y="0"/>
                    <a:pt x="7" y="0"/>
                  </a:cubicBezTo>
                  <a:cubicBezTo>
                    <a:pt x="0" y="0"/>
                    <a:pt x="0" y="0"/>
                    <a:pt x="0" y="0"/>
                  </a:cubicBezTo>
                  <a:cubicBezTo>
                    <a:pt x="0" y="21"/>
                    <a:pt x="0" y="21"/>
                    <a:pt x="0" y="21"/>
                  </a:cubicBezTo>
                  <a:cubicBezTo>
                    <a:pt x="2" y="21"/>
                    <a:pt x="4" y="21"/>
                    <a:pt x="6" y="21"/>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0" name="Freeform 1671"/>
            <p:cNvSpPr/>
            <p:nvPr/>
          </p:nvSpPr>
          <p:spPr bwMode="auto">
            <a:xfrm>
              <a:off x="4586" y="1272"/>
              <a:ext cx="73" cy="136"/>
            </a:xfrm>
            <a:custGeom>
              <a:avLst/>
              <a:gdLst>
                <a:gd name="T0" fmla="*/ 0 w 30"/>
                <a:gd name="T1" fmla="*/ 52 h 56"/>
                <a:gd name="T2" fmla="*/ 11 w 30"/>
                <a:gd name="T3" fmla="*/ 56 h 56"/>
                <a:gd name="T4" fmla="*/ 30 w 30"/>
                <a:gd name="T5" fmla="*/ 5 h 56"/>
                <a:gd name="T6" fmla="*/ 10 w 30"/>
                <a:gd name="T7" fmla="*/ 0 h 56"/>
                <a:gd name="T8" fmla="*/ 0 w 30"/>
                <a:gd name="T9" fmla="*/ 52 h 56"/>
              </a:gdLst>
              <a:ahLst/>
              <a:cxnLst>
                <a:cxn ang="0">
                  <a:pos x="T0" y="T1"/>
                </a:cxn>
                <a:cxn ang="0">
                  <a:pos x="T2" y="T3"/>
                </a:cxn>
                <a:cxn ang="0">
                  <a:pos x="T4" y="T5"/>
                </a:cxn>
                <a:cxn ang="0">
                  <a:pos x="T6" y="T7"/>
                </a:cxn>
                <a:cxn ang="0">
                  <a:pos x="T8" y="T9"/>
                </a:cxn>
              </a:cxnLst>
              <a:rect l="0" t="0" r="r" b="b"/>
              <a:pathLst>
                <a:path w="30" h="56">
                  <a:moveTo>
                    <a:pt x="0" y="52"/>
                  </a:moveTo>
                  <a:cubicBezTo>
                    <a:pt x="4" y="53"/>
                    <a:pt x="8" y="54"/>
                    <a:pt x="11" y="56"/>
                  </a:cubicBezTo>
                  <a:cubicBezTo>
                    <a:pt x="30" y="5"/>
                    <a:pt x="30" y="5"/>
                    <a:pt x="30" y="5"/>
                  </a:cubicBezTo>
                  <a:cubicBezTo>
                    <a:pt x="24" y="3"/>
                    <a:pt x="17" y="1"/>
                    <a:pt x="10" y="0"/>
                  </a:cubicBezTo>
                  <a:lnTo>
                    <a:pt x="0" y="52"/>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1" name="Freeform 1672"/>
            <p:cNvSpPr/>
            <p:nvPr/>
          </p:nvSpPr>
          <p:spPr bwMode="auto">
            <a:xfrm>
              <a:off x="6499" y="3756"/>
              <a:ext cx="124" cy="107"/>
            </a:xfrm>
            <a:custGeom>
              <a:avLst/>
              <a:gdLst>
                <a:gd name="T0" fmla="*/ 0 w 51"/>
                <a:gd name="T1" fmla="*/ 0 h 44"/>
                <a:gd name="T2" fmla="*/ 4 w 51"/>
                <a:gd name="T3" fmla="*/ 26 h 44"/>
                <a:gd name="T4" fmla="*/ 30 w 51"/>
                <a:gd name="T5" fmla="*/ 1 h 44"/>
                <a:gd name="T6" fmla="*/ 0 w 51"/>
                <a:gd name="T7" fmla="*/ 0 h 44"/>
              </a:gdLst>
              <a:ahLst/>
              <a:cxnLst>
                <a:cxn ang="0">
                  <a:pos x="T0" y="T1"/>
                </a:cxn>
                <a:cxn ang="0">
                  <a:pos x="T2" y="T3"/>
                </a:cxn>
                <a:cxn ang="0">
                  <a:pos x="T4" y="T5"/>
                </a:cxn>
                <a:cxn ang="0">
                  <a:pos x="T6" y="T7"/>
                </a:cxn>
              </a:cxnLst>
              <a:rect l="0" t="0" r="r" b="b"/>
              <a:pathLst>
                <a:path w="51" h="44">
                  <a:moveTo>
                    <a:pt x="0" y="0"/>
                  </a:moveTo>
                  <a:cubicBezTo>
                    <a:pt x="3" y="9"/>
                    <a:pt x="4" y="18"/>
                    <a:pt x="4" y="26"/>
                  </a:cubicBezTo>
                  <a:cubicBezTo>
                    <a:pt x="27" y="44"/>
                    <a:pt x="51" y="28"/>
                    <a:pt x="30" y="1"/>
                  </a:cubicBezTo>
                  <a:lnTo>
                    <a:pt x="0" y="0"/>
                  </a:ln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2" name="Freeform 1673"/>
            <p:cNvSpPr/>
            <p:nvPr/>
          </p:nvSpPr>
          <p:spPr bwMode="auto">
            <a:xfrm>
              <a:off x="4827" y="1795"/>
              <a:ext cx="243" cy="287"/>
            </a:xfrm>
            <a:custGeom>
              <a:avLst/>
              <a:gdLst>
                <a:gd name="T0" fmla="*/ 8 w 100"/>
                <a:gd name="T1" fmla="*/ 98 h 118"/>
                <a:gd name="T2" fmla="*/ 50 w 100"/>
                <a:gd name="T3" fmla="*/ 58 h 118"/>
                <a:gd name="T4" fmla="*/ 67 w 100"/>
                <a:gd name="T5" fmla="*/ 118 h 118"/>
                <a:gd name="T6" fmla="*/ 79 w 100"/>
                <a:gd name="T7" fmla="*/ 117 h 118"/>
                <a:gd name="T8" fmla="*/ 60 w 100"/>
                <a:gd name="T9" fmla="*/ 47 h 118"/>
                <a:gd name="T10" fmla="*/ 100 w 100"/>
                <a:gd name="T11" fmla="*/ 9 h 118"/>
                <a:gd name="T12" fmla="*/ 90 w 100"/>
                <a:gd name="T13" fmla="*/ 0 h 118"/>
                <a:gd name="T14" fmla="*/ 56 w 100"/>
                <a:gd name="T15" fmla="*/ 33 h 118"/>
                <a:gd name="T16" fmla="*/ 50 w 100"/>
                <a:gd name="T17" fmla="*/ 11 h 118"/>
                <a:gd name="T18" fmla="*/ 41 w 100"/>
                <a:gd name="T19" fmla="*/ 26 h 118"/>
                <a:gd name="T20" fmla="*/ 46 w 100"/>
                <a:gd name="T21" fmla="*/ 44 h 118"/>
                <a:gd name="T22" fmla="*/ 0 w 100"/>
                <a:gd name="T23" fmla="*/ 89 h 118"/>
                <a:gd name="T24" fmla="*/ 8 w 100"/>
                <a:gd name="T25" fmla="*/ 9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 h="118">
                  <a:moveTo>
                    <a:pt x="8" y="98"/>
                  </a:moveTo>
                  <a:cubicBezTo>
                    <a:pt x="50" y="58"/>
                    <a:pt x="50" y="58"/>
                    <a:pt x="50" y="58"/>
                  </a:cubicBezTo>
                  <a:cubicBezTo>
                    <a:pt x="67" y="118"/>
                    <a:pt x="67" y="118"/>
                    <a:pt x="67" y="118"/>
                  </a:cubicBezTo>
                  <a:cubicBezTo>
                    <a:pt x="79" y="117"/>
                    <a:pt x="79" y="117"/>
                    <a:pt x="79" y="117"/>
                  </a:cubicBezTo>
                  <a:cubicBezTo>
                    <a:pt x="60" y="47"/>
                    <a:pt x="60" y="47"/>
                    <a:pt x="60" y="47"/>
                  </a:cubicBezTo>
                  <a:cubicBezTo>
                    <a:pt x="100" y="9"/>
                    <a:pt x="100" y="9"/>
                    <a:pt x="100" y="9"/>
                  </a:cubicBezTo>
                  <a:cubicBezTo>
                    <a:pt x="90" y="0"/>
                    <a:pt x="90" y="0"/>
                    <a:pt x="90" y="0"/>
                  </a:cubicBezTo>
                  <a:cubicBezTo>
                    <a:pt x="56" y="33"/>
                    <a:pt x="56" y="33"/>
                    <a:pt x="56" y="33"/>
                  </a:cubicBezTo>
                  <a:cubicBezTo>
                    <a:pt x="50" y="11"/>
                    <a:pt x="50" y="11"/>
                    <a:pt x="50" y="11"/>
                  </a:cubicBezTo>
                  <a:cubicBezTo>
                    <a:pt x="48" y="16"/>
                    <a:pt x="44" y="21"/>
                    <a:pt x="41" y="26"/>
                  </a:cubicBezTo>
                  <a:cubicBezTo>
                    <a:pt x="46" y="44"/>
                    <a:pt x="46" y="44"/>
                    <a:pt x="46" y="44"/>
                  </a:cubicBezTo>
                  <a:cubicBezTo>
                    <a:pt x="0" y="89"/>
                    <a:pt x="0" y="89"/>
                    <a:pt x="0" y="89"/>
                  </a:cubicBezTo>
                  <a:lnTo>
                    <a:pt x="8" y="98"/>
                  </a:lnTo>
                  <a:close/>
                </a:path>
              </a:pathLst>
            </a:custGeom>
            <a:solidFill>
              <a:srgbClr val="CEB9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3" name="Freeform 1674"/>
            <p:cNvSpPr/>
            <p:nvPr/>
          </p:nvSpPr>
          <p:spPr bwMode="auto">
            <a:xfrm>
              <a:off x="4878" y="2131"/>
              <a:ext cx="613" cy="749"/>
            </a:xfrm>
            <a:custGeom>
              <a:avLst/>
              <a:gdLst>
                <a:gd name="T0" fmla="*/ 252 w 252"/>
                <a:gd name="T1" fmla="*/ 169 h 308"/>
                <a:gd name="T2" fmla="*/ 180 w 252"/>
                <a:gd name="T3" fmla="*/ 9 h 308"/>
                <a:gd name="T4" fmla="*/ 175 w 252"/>
                <a:gd name="T5" fmla="*/ 0 h 308"/>
                <a:gd name="T6" fmla="*/ 147 w 252"/>
                <a:gd name="T7" fmla="*/ 2 h 308"/>
                <a:gd name="T8" fmla="*/ 83 w 252"/>
                <a:gd name="T9" fmla="*/ 119 h 308"/>
                <a:gd name="T10" fmla="*/ 127 w 252"/>
                <a:gd name="T11" fmla="*/ 144 h 308"/>
                <a:gd name="T12" fmla="*/ 145 w 252"/>
                <a:gd name="T13" fmla="*/ 117 h 308"/>
                <a:gd name="T14" fmla="*/ 167 w 252"/>
                <a:gd name="T15" fmla="*/ 193 h 308"/>
                <a:gd name="T16" fmla="*/ 96 w 252"/>
                <a:gd name="T17" fmla="*/ 201 h 308"/>
                <a:gd name="T18" fmla="*/ 113 w 252"/>
                <a:gd name="T19" fmla="*/ 172 h 308"/>
                <a:gd name="T20" fmla="*/ 68 w 252"/>
                <a:gd name="T21" fmla="*/ 147 h 308"/>
                <a:gd name="T22" fmla="*/ 0 w 252"/>
                <a:gd name="T23" fmla="*/ 268 h 308"/>
                <a:gd name="T24" fmla="*/ 94 w 252"/>
                <a:gd name="T25" fmla="*/ 242 h 308"/>
                <a:gd name="T26" fmla="*/ 181 w 252"/>
                <a:gd name="T27" fmla="*/ 206 h 308"/>
                <a:gd name="T28" fmla="*/ 252 w 252"/>
                <a:gd name="T29" fmla="*/ 16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2" h="308">
                  <a:moveTo>
                    <a:pt x="252" y="169"/>
                  </a:moveTo>
                  <a:cubicBezTo>
                    <a:pt x="186" y="148"/>
                    <a:pt x="127" y="67"/>
                    <a:pt x="180" y="9"/>
                  </a:cubicBezTo>
                  <a:cubicBezTo>
                    <a:pt x="175" y="0"/>
                    <a:pt x="175" y="0"/>
                    <a:pt x="175" y="0"/>
                  </a:cubicBezTo>
                  <a:cubicBezTo>
                    <a:pt x="166" y="0"/>
                    <a:pt x="157" y="1"/>
                    <a:pt x="147" y="2"/>
                  </a:cubicBezTo>
                  <a:cubicBezTo>
                    <a:pt x="127" y="39"/>
                    <a:pt x="105" y="80"/>
                    <a:pt x="83" y="119"/>
                  </a:cubicBezTo>
                  <a:cubicBezTo>
                    <a:pt x="127" y="144"/>
                    <a:pt x="127" y="144"/>
                    <a:pt x="127" y="144"/>
                  </a:cubicBezTo>
                  <a:cubicBezTo>
                    <a:pt x="145" y="117"/>
                    <a:pt x="145" y="117"/>
                    <a:pt x="145" y="117"/>
                  </a:cubicBezTo>
                  <a:cubicBezTo>
                    <a:pt x="167" y="193"/>
                    <a:pt x="167" y="193"/>
                    <a:pt x="167" y="193"/>
                  </a:cubicBezTo>
                  <a:cubicBezTo>
                    <a:pt x="96" y="201"/>
                    <a:pt x="96" y="201"/>
                    <a:pt x="96" y="201"/>
                  </a:cubicBezTo>
                  <a:cubicBezTo>
                    <a:pt x="113" y="172"/>
                    <a:pt x="113" y="172"/>
                    <a:pt x="113" y="172"/>
                  </a:cubicBezTo>
                  <a:cubicBezTo>
                    <a:pt x="68" y="147"/>
                    <a:pt x="68" y="147"/>
                    <a:pt x="68" y="147"/>
                  </a:cubicBezTo>
                  <a:cubicBezTo>
                    <a:pt x="39" y="200"/>
                    <a:pt x="13" y="246"/>
                    <a:pt x="0" y="268"/>
                  </a:cubicBezTo>
                  <a:cubicBezTo>
                    <a:pt x="50" y="308"/>
                    <a:pt x="83" y="280"/>
                    <a:pt x="94" y="242"/>
                  </a:cubicBezTo>
                  <a:cubicBezTo>
                    <a:pt x="128" y="283"/>
                    <a:pt x="186" y="255"/>
                    <a:pt x="181" y="206"/>
                  </a:cubicBezTo>
                  <a:cubicBezTo>
                    <a:pt x="213" y="225"/>
                    <a:pt x="242" y="198"/>
                    <a:pt x="252" y="169"/>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4" name="Freeform 1675"/>
            <p:cNvSpPr/>
            <p:nvPr/>
          </p:nvSpPr>
          <p:spPr bwMode="auto">
            <a:xfrm>
              <a:off x="4409" y="1002"/>
              <a:ext cx="36" cy="37"/>
            </a:xfrm>
            <a:custGeom>
              <a:avLst/>
              <a:gdLst>
                <a:gd name="T0" fmla="*/ 6 w 15"/>
                <a:gd name="T1" fmla="*/ 13 h 15"/>
                <a:gd name="T2" fmla="*/ 14 w 15"/>
                <a:gd name="T3" fmla="*/ 10 h 15"/>
                <a:gd name="T4" fmla="*/ 10 w 15"/>
                <a:gd name="T5" fmla="*/ 1 h 15"/>
                <a:gd name="T6" fmla="*/ 2 w 15"/>
                <a:gd name="T7" fmla="*/ 5 h 15"/>
                <a:gd name="T8" fmla="*/ 6 w 15"/>
                <a:gd name="T9" fmla="*/ 13 h 15"/>
              </a:gdLst>
              <a:ahLst/>
              <a:cxnLst>
                <a:cxn ang="0">
                  <a:pos x="T0" y="T1"/>
                </a:cxn>
                <a:cxn ang="0">
                  <a:pos x="T2" y="T3"/>
                </a:cxn>
                <a:cxn ang="0">
                  <a:pos x="T4" y="T5"/>
                </a:cxn>
                <a:cxn ang="0">
                  <a:pos x="T6" y="T7"/>
                </a:cxn>
                <a:cxn ang="0">
                  <a:pos x="T8" y="T9"/>
                </a:cxn>
              </a:cxnLst>
              <a:rect l="0" t="0" r="r" b="b"/>
              <a:pathLst>
                <a:path w="15" h="15">
                  <a:moveTo>
                    <a:pt x="6" y="13"/>
                  </a:moveTo>
                  <a:cubicBezTo>
                    <a:pt x="9" y="15"/>
                    <a:pt x="13" y="13"/>
                    <a:pt x="14" y="10"/>
                  </a:cubicBezTo>
                  <a:cubicBezTo>
                    <a:pt x="15" y="6"/>
                    <a:pt x="13" y="3"/>
                    <a:pt x="10" y="1"/>
                  </a:cubicBezTo>
                  <a:cubicBezTo>
                    <a:pt x="7" y="0"/>
                    <a:pt x="3" y="2"/>
                    <a:pt x="2" y="5"/>
                  </a:cubicBezTo>
                  <a:cubicBezTo>
                    <a:pt x="0" y="9"/>
                    <a:pt x="2" y="12"/>
                    <a:pt x="6" y="13"/>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5" name="Freeform 1676"/>
            <p:cNvSpPr/>
            <p:nvPr/>
          </p:nvSpPr>
          <p:spPr bwMode="auto">
            <a:xfrm>
              <a:off x="4961" y="1742"/>
              <a:ext cx="70" cy="102"/>
            </a:xfrm>
            <a:custGeom>
              <a:avLst/>
              <a:gdLst>
                <a:gd name="T0" fmla="*/ 5 w 29"/>
                <a:gd name="T1" fmla="*/ 42 h 42"/>
                <a:gd name="T2" fmla="*/ 29 w 29"/>
                <a:gd name="T3" fmla="*/ 18 h 42"/>
                <a:gd name="T4" fmla="*/ 8 w 29"/>
                <a:gd name="T5" fmla="*/ 0 h 42"/>
                <a:gd name="T6" fmla="*/ 0 w 29"/>
                <a:gd name="T7" fmla="*/ 22 h 42"/>
                <a:gd name="T8" fmla="*/ 5 w 29"/>
                <a:gd name="T9" fmla="*/ 42 h 42"/>
              </a:gdLst>
              <a:ahLst/>
              <a:cxnLst>
                <a:cxn ang="0">
                  <a:pos x="T0" y="T1"/>
                </a:cxn>
                <a:cxn ang="0">
                  <a:pos x="T2" y="T3"/>
                </a:cxn>
                <a:cxn ang="0">
                  <a:pos x="T4" y="T5"/>
                </a:cxn>
                <a:cxn ang="0">
                  <a:pos x="T6" y="T7"/>
                </a:cxn>
                <a:cxn ang="0">
                  <a:pos x="T8" y="T9"/>
                </a:cxn>
              </a:cxnLst>
              <a:rect l="0" t="0" r="r" b="b"/>
              <a:pathLst>
                <a:path w="29" h="42">
                  <a:moveTo>
                    <a:pt x="5" y="42"/>
                  </a:moveTo>
                  <a:cubicBezTo>
                    <a:pt x="29" y="18"/>
                    <a:pt x="29" y="18"/>
                    <a:pt x="29" y="18"/>
                  </a:cubicBezTo>
                  <a:cubicBezTo>
                    <a:pt x="22" y="12"/>
                    <a:pt x="15" y="6"/>
                    <a:pt x="8" y="0"/>
                  </a:cubicBezTo>
                  <a:cubicBezTo>
                    <a:pt x="6" y="8"/>
                    <a:pt x="3" y="15"/>
                    <a:pt x="0" y="22"/>
                  </a:cubicBezTo>
                  <a:lnTo>
                    <a:pt x="5" y="42"/>
                  </a:ln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6" name="Freeform 1677"/>
            <p:cNvSpPr/>
            <p:nvPr/>
          </p:nvSpPr>
          <p:spPr bwMode="auto">
            <a:xfrm>
              <a:off x="5658" y="2620"/>
              <a:ext cx="17" cy="53"/>
            </a:xfrm>
            <a:custGeom>
              <a:avLst/>
              <a:gdLst>
                <a:gd name="T0" fmla="*/ 6 w 7"/>
                <a:gd name="T1" fmla="*/ 22 h 22"/>
                <a:gd name="T2" fmla="*/ 7 w 7"/>
                <a:gd name="T3" fmla="*/ 1 h 22"/>
                <a:gd name="T4" fmla="*/ 0 w 7"/>
                <a:gd name="T5" fmla="*/ 0 h 22"/>
                <a:gd name="T6" fmla="*/ 0 w 7"/>
                <a:gd name="T7" fmla="*/ 21 h 22"/>
                <a:gd name="T8" fmla="*/ 6 w 7"/>
                <a:gd name="T9" fmla="*/ 22 h 22"/>
              </a:gdLst>
              <a:ahLst/>
              <a:cxnLst>
                <a:cxn ang="0">
                  <a:pos x="T0" y="T1"/>
                </a:cxn>
                <a:cxn ang="0">
                  <a:pos x="T2" y="T3"/>
                </a:cxn>
                <a:cxn ang="0">
                  <a:pos x="T4" y="T5"/>
                </a:cxn>
                <a:cxn ang="0">
                  <a:pos x="T6" y="T7"/>
                </a:cxn>
                <a:cxn ang="0">
                  <a:pos x="T8" y="T9"/>
                </a:cxn>
              </a:cxnLst>
              <a:rect l="0" t="0" r="r" b="b"/>
              <a:pathLst>
                <a:path w="7" h="22">
                  <a:moveTo>
                    <a:pt x="6" y="22"/>
                  </a:moveTo>
                  <a:cubicBezTo>
                    <a:pt x="7" y="1"/>
                    <a:pt x="7" y="1"/>
                    <a:pt x="7" y="1"/>
                  </a:cubicBezTo>
                  <a:cubicBezTo>
                    <a:pt x="0" y="0"/>
                    <a:pt x="0" y="0"/>
                    <a:pt x="0" y="0"/>
                  </a:cubicBezTo>
                  <a:cubicBezTo>
                    <a:pt x="0" y="21"/>
                    <a:pt x="0" y="21"/>
                    <a:pt x="0" y="21"/>
                  </a:cubicBezTo>
                  <a:cubicBezTo>
                    <a:pt x="2" y="21"/>
                    <a:pt x="4" y="21"/>
                    <a:pt x="6" y="22"/>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7" name="Freeform 1678"/>
            <p:cNvSpPr/>
            <p:nvPr/>
          </p:nvSpPr>
          <p:spPr bwMode="auto">
            <a:xfrm>
              <a:off x="4465" y="1095"/>
              <a:ext cx="41" cy="38"/>
            </a:xfrm>
            <a:custGeom>
              <a:avLst/>
              <a:gdLst>
                <a:gd name="T0" fmla="*/ 6 w 17"/>
                <a:gd name="T1" fmla="*/ 15 h 16"/>
                <a:gd name="T2" fmla="*/ 15 w 17"/>
                <a:gd name="T3" fmla="*/ 11 h 16"/>
                <a:gd name="T4" fmla="*/ 11 w 17"/>
                <a:gd name="T5" fmla="*/ 1 h 16"/>
                <a:gd name="T6" fmla="*/ 1 w 17"/>
                <a:gd name="T7" fmla="*/ 6 h 16"/>
                <a:gd name="T8" fmla="*/ 6 w 17"/>
                <a:gd name="T9" fmla="*/ 15 h 16"/>
              </a:gdLst>
              <a:ahLst/>
              <a:cxnLst>
                <a:cxn ang="0">
                  <a:pos x="T0" y="T1"/>
                </a:cxn>
                <a:cxn ang="0">
                  <a:pos x="T2" y="T3"/>
                </a:cxn>
                <a:cxn ang="0">
                  <a:pos x="T4" y="T5"/>
                </a:cxn>
                <a:cxn ang="0">
                  <a:pos x="T6" y="T7"/>
                </a:cxn>
                <a:cxn ang="0">
                  <a:pos x="T8" y="T9"/>
                </a:cxn>
              </a:cxnLst>
              <a:rect l="0" t="0" r="r" b="b"/>
              <a:pathLst>
                <a:path w="17" h="16">
                  <a:moveTo>
                    <a:pt x="6" y="15"/>
                  </a:moveTo>
                  <a:cubicBezTo>
                    <a:pt x="10" y="16"/>
                    <a:pt x="14" y="14"/>
                    <a:pt x="15" y="11"/>
                  </a:cubicBezTo>
                  <a:cubicBezTo>
                    <a:pt x="17" y="7"/>
                    <a:pt x="15" y="3"/>
                    <a:pt x="11" y="1"/>
                  </a:cubicBezTo>
                  <a:cubicBezTo>
                    <a:pt x="7" y="0"/>
                    <a:pt x="2" y="2"/>
                    <a:pt x="1" y="6"/>
                  </a:cubicBezTo>
                  <a:cubicBezTo>
                    <a:pt x="0" y="9"/>
                    <a:pt x="2" y="14"/>
                    <a:pt x="6" y="15"/>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8" name="Freeform 1679"/>
            <p:cNvSpPr/>
            <p:nvPr/>
          </p:nvSpPr>
          <p:spPr bwMode="auto">
            <a:xfrm>
              <a:off x="4992" y="1841"/>
              <a:ext cx="102" cy="195"/>
            </a:xfrm>
            <a:custGeom>
              <a:avLst/>
              <a:gdLst>
                <a:gd name="T0" fmla="*/ 0 w 102"/>
                <a:gd name="T1" fmla="*/ 76 h 195"/>
                <a:gd name="T2" fmla="*/ 30 w 102"/>
                <a:gd name="T3" fmla="*/ 195 h 195"/>
                <a:gd name="T4" fmla="*/ 102 w 102"/>
                <a:gd name="T5" fmla="*/ 129 h 195"/>
                <a:gd name="T6" fmla="*/ 76 w 102"/>
                <a:gd name="T7" fmla="*/ 0 h 195"/>
                <a:gd name="T8" fmla="*/ 0 w 102"/>
                <a:gd name="T9" fmla="*/ 76 h 195"/>
              </a:gdLst>
              <a:ahLst/>
              <a:cxnLst>
                <a:cxn ang="0">
                  <a:pos x="T0" y="T1"/>
                </a:cxn>
                <a:cxn ang="0">
                  <a:pos x="T2" y="T3"/>
                </a:cxn>
                <a:cxn ang="0">
                  <a:pos x="T4" y="T5"/>
                </a:cxn>
                <a:cxn ang="0">
                  <a:pos x="T6" y="T7"/>
                </a:cxn>
                <a:cxn ang="0">
                  <a:pos x="T8" y="T9"/>
                </a:cxn>
              </a:cxnLst>
              <a:rect l="0" t="0" r="r" b="b"/>
              <a:pathLst>
                <a:path w="102" h="195">
                  <a:moveTo>
                    <a:pt x="0" y="76"/>
                  </a:moveTo>
                  <a:lnTo>
                    <a:pt x="30" y="195"/>
                  </a:lnTo>
                  <a:lnTo>
                    <a:pt x="102" y="129"/>
                  </a:lnTo>
                  <a:lnTo>
                    <a:pt x="76" y="0"/>
                  </a:lnTo>
                  <a:lnTo>
                    <a:pt x="0" y="76"/>
                  </a:ln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9" name="Freeform 1680"/>
            <p:cNvSpPr/>
            <p:nvPr/>
          </p:nvSpPr>
          <p:spPr bwMode="auto">
            <a:xfrm>
              <a:off x="4159" y="720"/>
              <a:ext cx="107" cy="109"/>
            </a:xfrm>
            <a:custGeom>
              <a:avLst/>
              <a:gdLst>
                <a:gd name="T0" fmla="*/ 0 w 44"/>
                <a:gd name="T1" fmla="*/ 45 h 45"/>
                <a:gd name="T2" fmla="*/ 44 w 44"/>
                <a:gd name="T3" fmla="*/ 44 h 45"/>
                <a:gd name="T4" fmla="*/ 16 w 44"/>
                <a:gd name="T5" fmla="*/ 0 h 45"/>
                <a:gd name="T6" fmla="*/ 0 w 44"/>
                <a:gd name="T7" fmla="*/ 45 h 45"/>
              </a:gdLst>
              <a:ahLst/>
              <a:cxnLst>
                <a:cxn ang="0">
                  <a:pos x="T0" y="T1"/>
                </a:cxn>
                <a:cxn ang="0">
                  <a:pos x="T2" y="T3"/>
                </a:cxn>
                <a:cxn ang="0">
                  <a:pos x="T4" y="T5"/>
                </a:cxn>
                <a:cxn ang="0">
                  <a:pos x="T6" y="T7"/>
                </a:cxn>
              </a:cxnLst>
              <a:rect l="0" t="0" r="r" b="b"/>
              <a:pathLst>
                <a:path w="44" h="45">
                  <a:moveTo>
                    <a:pt x="0" y="45"/>
                  </a:moveTo>
                  <a:cubicBezTo>
                    <a:pt x="14" y="42"/>
                    <a:pt x="29" y="42"/>
                    <a:pt x="44" y="44"/>
                  </a:cubicBezTo>
                  <a:cubicBezTo>
                    <a:pt x="16" y="0"/>
                    <a:pt x="16" y="0"/>
                    <a:pt x="16" y="0"/>
                  </a:cubicBezTo>
                  <a:lnTo>
                    <a:pt x="0" y="45"/>
                  </a:ln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0" name="Freeform 1681"/>
            <p:cNvSpPr/>
            <p:nvPr/>
          </p:nvSpPr>
          <p:spPr bwMode="auto">
            <a:xfrm>
              <a:off x="4061" y="710"/>
              <a:ext cx="127" cy="112"/>
            </a:xfrm>
            <a:custGeom>
              <a:avLst/>
              <a:gdLst>
                <a:gd name="T0" fmla="*/ 35 w 52"/>
                <a:gd name="T1" fmla="*/ 46 h 46"/>
                <a:gd name="T2" fmla="*/ 52 w 52"/>
                <a:gd name="T3" fmla="*/ 0 h 46"/>
                <a:gd name="T4" fmla="*/ 0 w 52"/>
                <a:gd name="T5" fmla="*/ 10 h 46"/>
                <a:gd name="T6" fmla="*/ 35 w 52"/>
                <a:gd name="T7" fmla="*/ 46 h 46"/>
              </a:gdLst>
              <a:ahLst/>
              <a:cxnLst>
                <a:cxn ang="0">
                  <a:pos x="T0" y="T1"/>
                </a:cxn>
                <a:cxn ang="0">
                  <a:pos x="T2" y="T3"/>
                </a:cxn>
                <a:cxn ang="0">
                  <a:pos x="T4" y="T5"/>
                </a:cxn>
                <a:cxn ang="0">
                  <a:pos x="T6" y="T7"/>
                </a:cxn>
              </a:cxnLst>
              <a:rect l="0" t="0" r="r" b="b"/>
              <a:pathLst>
                <a:path w="52" h="46">
                  <a:moveTo>
                    <a:pt x="35" y="46"/>
                  </a:moveTo>
                  <a:cubicBezTo>
                    <a:pt x="52" y="0"/>
                    <a:pt x="52" y="0"/>
                    <a:pt x="52" y="0"/>
                  </a:cubicBezTo>
                  <a:cubicBezTo>
                    <a:pt x="34" y="1"/>
                    <a:pt x="16" y="5"/>
                    <a:pt x="0" y="10"/>
                  </a:cubicBezTo>
                  <a:lnTo>
                    <a:pt x="35" y="46"/>
                  </a:ln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1" name="Freeform 1682"/>
            <p:cNvSpPr/>
            <p:nvPr/>
          </p:nvSpPr>
          <p:spPr bwMode="auto">
            <a:xfrm>
              <a:off x="4764" y="1649"/>
              <a:ext cx="153" cy="68"/>
            </a:xfrm>
            <a:custGeom>
              <a:avLst/>
              <a:gdLst>
                <a:gd name="T0" fmla="*/ 63 w 63"/>
                <a:gd name="T1" fmla="*/ 2 h 28"/>
                <a:gd name="T2" fmla="*/ 1 w 63"/>
                <a:gd name="T3" fmla="*/ 0 h 28"/>
                <a:gd name="T4" fmla="*/ 0 w 63"/>
                <a:gd name="T5" fmla="*/ 15 h 28"/>
                <a:gd name="T6" fmla="*/ 58 w 63"/>
                <a:gd name="T7" fmla="*/ 28 h 28"/>
                <a:gd name="T8" fmla="*/ 63 w 63"/>
                <a:gd name="T9" fmla="*/ 2 h 28"/>
              </a:gdLst>
              <a:ahLst/>
              <a:cxnLst>
                <a:cxn ang="0">
                  <a:pos x="T0" y="T1"/>
                </a:cxn>
                <a:cxn ang="0">
                  <a:pos x="T2" y="T3"/>
                </a:cxn>
                <a:cxn ang="0">
                  <a:pos x="T4" y="T5"/>
                </a:cxn>
                <a:cxn ang="0">
                  <a:pos x="T6" y="T7"/>
                </a:cxn>
                <a:cxn ang="0">
                  <a:pos x="T8" y="T9"/>
                </a:cxn>
              </a:cxnLst>
              <a:rect l="0" t="0" r="r" b="b"/>
              <a:pathLst>
                <a:path w="63" h="28">
                  <a:moveTo>
                    <a:pt x="63" y="2"/>
                  </a:moveTo>
                  <a:cubicBezTo>
                    <a:pt x="1" y="0"/>
                    <a:pt x="1" y="0"/>
                    <a:pt x="1" y="0"/>
                  </a:cubicBezTo>
                  <a:cubicBezTo>
                    <a:pt x="1" y="5"/>
                    <a:pt x="1" y="10"/>
                    <a:pt x="0" y="15"/>
                  </a:cubicBezTo>
                  <a:cubicBezTo>
                    <a:pt x="58" y="28"/>
                    <a:pt x="58" y="28"/>
                    <a:pt x="58" y="28"/>
                  </a:cubicBezTo>
                  <a:cubicBezTo>
                    <a:pt x="60" y="20"/>
                    <a:pt x="62" y="11"/>
                    <a:pt x="63" y="2"/>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2" name="Freeform 1683"/>
            <p:cNvSpPr/>
            <p:nvPr/>
          </p:nvSpPr>
          <p:spPr bwMode="auto">
            <a:xfrm>
              <a:off x="4334" y="929"/>
              <a:ext cx="36" cy="37"/>
            </a:xfrm>
            <a:custGeom>
              <a:avLst/>
              <a:gdLst>
                <a:gd name="T0" fmla="*/ 5 w 15"/>
                <a:gd name="T1" fmla="*/ 14 h 15"/>
                <a:gd name="T2" fmla="*/ 14 w 15"/>
                <a:gd name="T3" fmla="*/ 10 h 15"/>
                <a:gd name="T4" fmla="*/ 10 w 15"/>
                <a:gd name="T5" fmla="*/ 2 h 15"/>
                <a:gd name="T6" fmla="*/ 1 w 15"/>
                <a:gd name="T7" fmla="*/ 6 h 15"/>
                <a:gd name="T8" fmla="*/ 5 w 15"/>
                <a:gd name="T9" fmla="*/ 14 h 15"/>
              </a:gdLst>
              <a:ahLst/>
              <a:cxnLst>
                <a:cxn ang="0">
                  <a:pos x="T0" y="T1"/>
                </a:cxn>
                <a:cxn ang="0">
                  <a:pos x="T2" y="T3"/>
                </a:cxn>
                <a:cxn ang="0">
                  <a:pos x="T4" y="T5"/>
                </a:cxn>
                <a:cxn ang="0">
                  <a:pos x="T6" y="T7"/>
                </a:cxn>
                <a:cxn ang="0">
                  <a:pos x="T8" y="T9"/>
                </a:cxn>
              </a:cxnLst>
              <a:rect l="0" t="0" r="r" b="b"/>
              <a:pathLst>
                <a:path w="15" h="15">
                  <a:moveTo>
                    <a:pt x="5" y="14"/>
                  </a:moveTo>
                  <a:cubicBezTo>
                    <a:pt x="9" y="15"/>
                    <a:pt x="13" y="13"/>
                    <a:pt x="14" y="10"/>
                  </a:cubicBezTo>
                  <a:cubicBezTo>
                    <a:pt x="15" y="7"/>
                    <a:pt x="13" y="3"/>
                    <a:pt x="10" y="2"/>
                  </a:cubicBezTo>
                  <a:cubicBezTo>
                    <a:pt x="6" y="0"/>
                    <a:pt x="3" y="2"/>
                    <a:pt x="1" y="6"/>
                  </a:cubicBezTo>
                  <a:cubicBezTo>
                    <a:pt x="0" y="9"/>
                    <a:pt x="2" y="13"/>
                    <a:pt x="5" y="14"/>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3" name="Freeform 1684"/>
            <p:cNvSpPr/>
            <p:nvPr/>
          </p:nvSpPr>
          <p:spPr bwMode="auto">
            <a:xfrm>
              <a:off x="4689" y="1445"/>
              <a:ext cx="148" cy="175"/>
            </a:xfrm>
            <a:custGeom>
              <a:avLst/>
              <a:gdLst>
                <a:gd name="T0" fmla="*/ 27 w 61"/>
                <a:gd name="T1" fmla="*/ 56 h 72"/>
                <a:gd name="T2" fmla="*/ 31 w 61"/>
                <a:gd name="T3" fmla="*/ 72 h 72"/>
                <a:gd name="T4" fmla="*/ 42 w 61"/>
                <a:gd name="T5" fmla="*/ 24 h 72"/>
                <a:gd name="T6" fmla="*/ 0 w 61"/>
                <a:gd name="T7" fmla="*/ 9 h 72"/>
                <a:gd name="T8" fmla="*/ 12 w 61"/>
                <a:gd name="T9" fmla="*/ 24 h 72"/>
                <a:gd name="T10" fmla="*/ 34 w 61"/>
                <a:gd name="T11" fmla="*/ 30 h 72"/>
                <a:gd name="T12" fmla="*/ 27 w 61"/>
                <a:gd name="T13" fmla="*/ 56 h 72"/>
              </a:gdLst>
              <a:ahLst/>
              <a:cxnLst>
                <a:cxn ang="0">
                  <a:pos x="T0" y="T1"/>
                </a:cxn>
                <a:cxn ang="0">
                  <a:pos x="T2" y="T3"/>
                </a:cxn>
                <a:cxn ang="0">
                  <a:pos x="T4" y="T5"/>
                </a:cxn>
                <a:cxn ang="0">
                  <a:pos x="T6" y="T7"/>
                </a:cxn>
                <a:cxn ang="0">
                  <a:pos x="T8" y="T9"/>
                </a:cxn>
                <a:cxn ang="0">
                  <a:pos x="T10" y="T11"/>
                </a:cxn>
                <a:cxn ang="0">
                  <a:pos x="T12" y="T13"/>
                </a:cxn>
              </a:cxnLst>
              <a:rect l="0" t="0" r="r" b="b"/>
              <a:pathLst>
                <a:path w="61" h="72">
                  <a:moveTo>
                    <a:pt x="27" y="56"/>
                  </a:moveTo>
                  <a:cubicBezTo>
                    <a:pt x="29" y="61"/>
                    <a:pt x="30" y="66"/>
                    <a:pt x="31" y="72"/>
                  </a:cubicBezTo>
                  <a:cubicBezTo>
                    <a:pt x="48" y="69"/>
                    <a:pt x="61" y="51"/>
                    <a:pt x="42" y="24"/>
                  </a:cubicBezTo>
                  <a:cubicBezTo>
                    <a:pt x="32" y="9"/>
                    <a:pt x="14" y="0"/>
                    <a:pt x="0" y="9"/>
                  </a:cubicBezTo>
                  <a:cubicBezTo>
                    <a:pt x="4" y="14"/>
                    <a:pt x="8" y="19"/>
                    <a:pt x="12" y="24"/>
                  </a:cubicBezTo>
                  <a:cubicBezTo>
                    <a:pt x="19" y="19"/>
                    <a:pt x="28" y="22"/>
                    <a:pt x="34" y="30"/>
                  </a:cubicBezTo>
                  <a:cubicBezTo>
                    <a:pt x="42" y="42"/>
                    <a:pt x="36" y="52"/>
                    <a:pt x="27" y="56"/>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4" name="Freeform 1685"/>
            <p:cNvSpPr/>
            <p:nvPr/>
          </p:nvSpPr>
          <p:spPr bwMode="auto">
            <a:xfrm>
              <a:off x="5636" y="2617"/>
              <a:ext cx="17" cy="54"/>
            </a:xfrm>
            <a:custGeom>
              <a:avLst/>
              <a:gdLst>
                <a:gd name="T0" fmla="*/ 6 w 7"/>
                <a:gd name="T1" fmla="*/ 22 h 22"/>
                <a:gd name="T2" fmla="*/ 7 w 7"/>
                <a:gd name="T3" fmla="*/ 1 h 22"/>
                <a:gd name="T4" fmla="*/ 0 w 7"/>
                <a:gd name="T5" fmla="*/ 0 h 22"/>
                <a:gd name="T6" fmla="*/ 0 w 7"/>
                <a:gd name="T7" fmla="*/ 21 h 22"/>
                <a:gd name="T8" fmla="*/ 6 w 7"/>
                <a:gd name="T9" fmla="*/ 22 h 22"/>
              </a:gdLst>
              <a:ahLst/>
              <a:cxnLst>
                <a:cxn ang="0">
                  <a:pos x="T0" y="T1"/>
                </a:cxn>
                <a:cxn ang="0">
                  <a:pos x="T2" y="T3"/>
                </a:cxn>
                <a:cxn ang="0">
                  <a:pos x="T4" y="T5"/>
                </a:cxn>
                <a:cxn ang="0">
                  <a:pos x="T6" y="T7"/>
                </a:cxn>
                <a:cxn ang="0">
                  <a:pos x="T8" y="T9"/>
                </a:cxn>
              </a:cxnLst>
              <a:rect l="0" t="0" r="r" b="b"/>
              <a:pathLst>
                <a:path w="7" h="22">
                  <a:moveTo>
                    <a:pt x="6" y="22"/>
                  </a:moveTo>
                  <a:cubicBezTo>
                    <a:pt x="7" y="1"/>
                    <a:pt x="7" y="1"/>
                    <a:pt x="7" y="1"/>
                  </a:cubicBezTo>
                  <a:cubicBezTo>
                    <a:pt x="0" y="0"/>
                    <a:pt x="0" y="0"/>
                    <a:pt x="0" y="0"/>
                  </a:cubicBezTo>
                  <a:cubicBezTo>
                    <a:pt x="0" y="21"/>
                    <a:pt x="0" y="21"/>
                    <a:pt x="0" y="21"/>
                  </a:cubicBezTo>
                  <a:cubicBezTo>
                    <a:pt x="2" y="21"/>
                    <a:pt x="4" y="21"/>
                    <a:pt x="6" y="22"/>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5" name="Freeform 1686"/>
            <p:cNvSpPr/>
            <p:nvPr/>
          </p:nvSpPr>
          <p:spPr bwMode="auto">
            <a:xfrm>
              <a:off x="3592" y="32"/>
              <a:ext cx="59" cy="97"/>
            </a:xfrm>
            <a:custGeom>
              <a:avLst/>
              <a:gdLst>
                <a:gd name="T0" fmla="*/ 24 w 24"/>
                <a:gd name="T1" fmla="*/ 0 h 40"/>
                <a:gd name="T2" fmla="*/ 18 w 24"/>
                <a:gd name="T3" fmla="*/ 0 h 40"/>
                <a:gd name="T4" fmla="*/ 0 w 24"/>
                <a:gd name="T5" fmla="*/ 25 h 40"/>
                <a:gd name="T6" fmla="*/ 20 w 24"/>
                <a:gd name="T7" fmla="*/ 40 h 40"/>
                <a:gd name="T8" fmla="*/ 24 w 24"/>
                <a:gd name="T9" fmla="*/ 0 h 40"/>
              </a:gdLst>
              <a:ahLst/>
              <a:cxnLst>
                <a:cxn ang="0">
                  <a:pos x="T0" y="T1"/>
                </a:cxn>
                <a:cxn ang="0">
                  <a:pos x="T2" y="T3"/>
                </a:cxn>
                <a:cxn ang="0">
                  <a:pos x="T4" y="T5"/>
                </a:cxn>
                <a:cxn ang="0">
                  <a:pos x="T6" y="T7"/>
                </a:cxn>
                <a:cxn ang="0">
                  <a:pos x="T8" y="T9"/>
                </a:cxn>
              </a:cxnLst>
              <a:rect l="0" t="0" r="r" b="b"/>
              <a:pathLst>
                <a:path w="24" h="40">
                  <a:moveTo>
                    <a:pt x="24" y="0"/>
                  </a:moveTo>
                  <a:cubicBezTo>
                    <a:pt x="18" y="0"/>
                    <a:pt x="18" y="0"/>
                    <a:pt x="18" y="0"/>
                  </a:cubicBezTo>
                  <a:cubicBezTo>
                    <a:pt x="12" y="8"/>
                    <a:pt x="6" y="16"/>
                    <a:pt x="0" y="25"/>
                  </a:cubicBezTo>
                  <a:cubicBezTo>
                    <a:pt x="7" y="28"/>
                    <a:pt x="14" y="34"/>
                    <a:pt x="20" y="40"/>
                  </a:cubicBezTo>
                  <a:lnTo>
                    <a:pt x="24" y="0"/>
                  </a:ln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6" name="Freeform 1687"/>
            <p:cNvSpPr/>
            <p:nvPr/>
          </p:nvSpPr>
          <p:spPr bwMode="auto">
            <a:xfrm>
              <a:off x="4540" y="1267"/>
              <a:ext cx="56" cy="127"/>
            </a:xfrm>
            <a:custGeom>
              <a:avLst/>
              <a:gdLst>
                <a:gd name="T0" fmla="*/ 0 w 23"/>
                <a:gd name="T1" fmla="*/ 50 h 52"/>
                <a:gd name="T2" fmla="*/ 14 w 23"/>
                <a:gd name="T3" fmla="*/ 52 h 52"/>
                <a:gd name="T4" fmla="*/ 23 w 23"/>
                <a:gd name="T5" fmla="*/ 1 h 52"/>
                <a:gd name="T6" fmla="*/ 4 w 23"/>
                <a:gd name="T7" fmla="*/ 1 h 52"/>
                <a:gd name="T8" fmla="*/ 0 w 23"/>
                <a:gd name="T9" fmla="*/ 50 h 52"/>
              </a:gdLst>
              <a:ahLst/>
              <a:cxnLst>
                <a:cxn ang="0">
                  <a:pos x="T0" y="T1"/>
                </a:cxn>
                <a:cxn ang="0">
                  <a:pos x="T2" y="T3"/>
                </a:cxn>
                <a:cxn ang="0">
                  <a:pos x="T4" y="T5"/>
                </a:cxn>
                <a:cxn ang="0">
                  <a:pos x="T6" y="T7"/>
                </a:cxn>
                <a:cxn ang="0">
                  <a:pos x="T8" y="T9"/>
                </a:cxn>
              </a:cxnLst>
              <a:rect l="0" t="0" r="r" b="b"/>
              <a:pathLst>
                <a:path w="23" h="52">
                  <a:moveTo>
                    <a:pt x="0" y="50"/>
                  </a:moveTo>
                  <a:cubicBezTo>
                    <a:pt x="5" y="51"/>
                    <a:pt x="9" y="51"/>
                    <a:pt x="14" y="52"/>
                  </a:cubicBezTo>
                  <a:cubicBezTo>
                    <a:pt x="23" y="1"/>
                    <a:pt x="23" y="1"/>
                    <a:pt x="23" y="1"/>
                  </a:cubicBezTo>
                  <a:cubicBezTo>
                    <a:pt x="17" y="1"/>
                    <a:pt x="10" y="0"/>
                    <a:pt x="4" y="1"/>
                  </a:cubicBezTo>
                  <a:lnTo>
                    <a:pt x="0" y="50"/>
                  </a:ln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7" name="Freeform 1688"/>
            <p:cNvSpPr/>
            <p:nvPr/>
          </p:nvSpPr>
          <p:spPr bwMode="auto">
            <a:xfrm>
              <a:off x="5615" y="2615"/>
              <a:ext cx="14" cy="51"/>
            </a:xfrm>
            <a:custGeom>
              <a:avLst/>
              <a:gdLst>
                <a:gd name="T0" fmla="*/ 6 w 6"/>
                <a:gd name="T1" fmla="*/ 21 h 21"/>
                <a:gd name="T2" fmla="*/ 6 w 6"/>
                <a:gd name="T3" fmla="*/ 1 h 21"/>
                <a:gd name="T4" fmla="*/ 0 w 6"/>
                <a:gd name="T5" fmla="*/ 0 h 21"/>
                <a:gd name="T6" fmla="*/ 0 w 6"/>
                <a:gd name="T7" fmla="*/ 20 h 21"/>
                <a:gd name="T8" fmla="*/ 6 w 6"/>
                <a:gd name="T9" fmla="*/ 21 h 21"/>
              </a:gdLst>
              <a:ahLst/>
              <a:cxnLst>
                <a:cxn ang="0">
                  <a:pos x="T0" y="T1"/>
                </a:cxn>
                <a:cxn ang="0">
                  <a:pos x="T2" y="T3"/>
                </a:cxn>
                <a:cxn ang="0">
                  <a:pos x="T4" y="T5"/>
                </a:cxn>
                <a:cxn ang="0">
                  <a:pos x="T6" y="T7"/>
                </a:cxn>
                <a:cxn ang="0">
                  <a:pos x="T8" y="T9"/>
                </a:cxn>
              </a:cxnLst>
              <a:rect l="0" t="0" r="r" b="b"/>
              <a:pathLst>
                <a:path w="6" h="21">
                  <a:moveTo>
                    <a:pt x="6" y="21"/>
                  </a:moveTo>
                  <a:cubicBezTo>
                    <a:pt x="6" y="1"/>
                    <a:pt x="6" y="1"/>
                    <a:pt x="6" y="1"/>
                  </a:cubicBezTo>
                  <a:cubicBezTo>
                    <a:pt x="0" y="0"/>
                    <a:pt x="0" y="0"/>
                    <a:pt x="0" y="0"/>
                  </a:cubicBezTo>
                  <a:cubicBezTo>
                    <a:pt x="0" y="20"/>
                    <a:pt x="0" y="20"/>
                    <a:pt x="0" y="20"/>
                  </a:cubicBezTo>
                  <a:cubicBezTo>
                    <a:pt x="2" y="20"/>
                    <a:pt x="4" y="21"/>
                    <a:pt x="6" y="21"/>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8" name="Freeform 1689"/>
            <p:cNvSpPr/>
            <p:nvPr/>
          </p:nvSpPr>
          <p:spPr bwMode="auto">
            <a:xfrm>
              <a:off x="3376" y="0"/>
              <a:ext cx="236" cy="90"/>
            </a:xfrm>
            <a:custGeom>
              <a:avLst/>
              <a:gdLst>
                <a:gd name="T0" fmla="*/ 26 w 97"/>
                <a:gd name="T1" fmla="*/ 37 h 37"/>
                <a:gd name="T2" fmla="*/ 82 w 97"/>
                <a:gd name="T3" fmla="*/ 35 h 37"/>
                <a:gd name="T4" fmla="*/ 97 w 97"/>
                <a:gd name="T5" fmla="*/ 13 h 37"/>
                <a:gd name="T6" fmla="*/ 26 w 97"/>
                <a:gd name="T7" fmla="*/ 14 h 37"/>
                <a:gd name="T8" fmla="*/ 25 w 97"/>
                <a:gd name="T9" fmla="*/ 0 h 37"/>
                <a:gd name="T10" fmla="*/ 2 w 97"/>
                <a:gd name="T11" fmla="*/ 0 h 37"/>
                <a:gd name="T12" fmla="*/ 0 w 97"/>
                <a:gd name="T13" fmla="*/ 14 h 37"/>
                <a:gd name="T14" fmla="*/ 26 w 97"/>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37">
                  <a:moveTo>
                    <a:pt x="26" y="37"/>
                  </a:moveTo>
                  <a:cubicBezTo>
                    <a:pt x="42" y="29"/>
                    <a:pt x="64" y="28"/>
                    <a:pt x="82" y="35"/>
                  </a:cubicBezTo>
                  <a:cubicBezTo>
                    <a:pt x="87" y="27"/>
                    <a:pt x="92" y="20"/>
                    <a:pt x="97" y="13"/>
                  </a:cubicBezTo>
                  <a:cubicBezTo>
                    <a:pt x="26" y="14"/>
                    <a:pt x="26" y="14"/>
                    <a:pt x="26" y="14"/>
                  </a:cubicBezTo>
                  <a:cubicBezTo>
                    <a:pt x="25" y="0"/>
                    <a:pt x="25" y="0"/>
                    <a:pt x="25" y="0"/>
                  </a:cubicBezTo>
                  <a:cubicBezTo>
                    <a:pt x="2" y="0"/>
                    <a:pt x="2" y="0"/>
                    <a:pt x="2" y="0"/>
                  </a:cubicBezTo>
                  <a:cubicBezTo>
                    <a:pt x="2" y="5"/>
                    <a:pt x="1" y="9"/>
                    <a:pt x="0" y="14"/>
                  </a:cubicBezTo>
                  <a:cubicBezTo>
                    <a:pt x="7" y="26"/>
                    <a:pt x="15" y="33"/>
                    <a:pt x="26" y="37"/>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9" name="Freeform 1690"/>
            <p:cNvSpPr/>
            <p:nvPr/>
          </p:nvSpPr>
          <p:spPr bwMode="auto">
            <a:xfrm>
              <a:off x="5593" y="2615"/>
              <a:ext cx="14" cy="46"/>
            </a:xfrm>
            <a:custGeom>
              <a:avLst/>
              <a:gdLst>
                <a:gd name="T0" fmla="*/ 6 w 6"/>
                <a:gd name="T1" fmla="*/ 19 h 19"/>
                <a:gd name="T2" fmla="*/ 6 w 6"/>
                <a:gd name="T3" fmla="*/ 0 h 19"/>
                <a:gd name="T4" fmla="*/ 0 w 6"/>
                <a:gd name="T5" fmla="*/ 0 h 19"/>
                <a:gd name="T6" fmla="*/ 0 w 6"/>
                <a:gd name="T7" fmla="*/ 18 h 19"/>
                <a:gd name="T8" fmla="*/ 6 w 6"/>
                <a:gd name="T9" fmla="*/ 19 h 19"/>
              </a:gdLst>
              <a:ahLst/>
              <a:cxnLst>
                <a:cxn ang="0">
                  <a:pos x="T0" y="T1"/>
                </a:cxn>
                <a:cxn ang="0">
                  <a:pos x="T2" y="T3"/>
                </a:cxn>
                <a:cxn ang="0">
                  <a:pos x="T4" y="T5"/>
                </a:cxn>
                <a:cxn ang="0">
                  <a:pos x="T6" y="T7"/>
                </a:cxn>
                <a:cxn ang="0">
                  <a:pos x="T8" y="T9"/>
                </a:cxn>
              </a:cxnLst>
              <a:rect l="0" t="0" r="r" b="b"/>
              <a:pathLst>
                <a:path w="6" h="19">
                  <a:moveTo>
                    <a:pt x="6" y="19"/>
                  </a:moveTo>
                  <a:cubicBezTo>
                    <a:pt x="6" y="0"/>
                    <a:pt x="6" y="0"/>
                    <a:pt x="6" y="0"/>
                  </a:cubicBezTo>
                  <a:cubicBezTo>
                    <a:pt x="0" y="0"/>
                    <a:pt x="0" y="0"/>
                    <a:pt x="0" y="0"/>
                  </a:cubicBezTo>
                  <a:cubicBezTo>
                    <a:pt x="0" y="18"/>
                    <a:pt x="0" y="18"/>
                    <a:pt x="0" y="18"/>
                  </a:cubicBezTo>
                  <a:cubicBezTo>
                    <a:pt x="2" y="18"/>
                    <a:pt x="4" y="19"/>
                    <a:pt x="6" y="19"/>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0" name="Freeform 1691"/>
            <p:cNvSpPr/>
            <p:nvPr/>
          </p:nvSpPr>
          <p:spPr bwMode="auto">
            <a:xfrm>
              <a:off x="4725" y="1511"/>
              <a:ext cx="46" cy="55"/>
            </a:xfrm>
            <a:custGeom>
              <a:avLst/>
              <a:gdLst>
                <a:gd name="T0" fmla="*/ 13 w 19"/>
                <a:gd name="T1" fmla="*/ 6 h 23"/>
                <a:gd name="T2" fmla="*/ 0 w 19"/>
                <a:gd name="T3" fmla="*/ 2 h 23"/>
                <a:gd name="T4" fmla="*/ 10 w 19"/>
                <a:gd name="T5" fmla="*/ 23 h 23"/>
                <a:gd name="T6" fmla="*/ 13 w 19"/>
                <a:gd name="T7" fmla="*/ 6 h 23"/>
              </a:gdLst>
              <a:ahLst/>
              <a:cxnLst>
                <a:cxn ang="0">
                  <a:pos x="T0" y="T1"/>
                </a:cxn>
                <a:cxn ang="0">
                  <a:pos x="T2" y="T3"/>
                </a:cxn>
                <a:cxn ang="0">
                  <a:pos x="T4" y="T5"/>
                </a:cxn>
                <a:cxn ang="0">
                  <a:pos x="T6" y="T7"/>
                </a:cxn>
              </a:cxnLst>
              <a:rect l="0" t="0" r="r" b="b"/>
              <a:pathLst>
                <a:path w="19" h="23">
                  <a:moveTo>
                    <a:pt x="13" y="6"/>
                  </a:moveTo>
                  <a:cubicBezTo>
                    <a:pt x="10" y="1"/>
                    <a:pt x="4" y="0"/>
                    <a:pt x="0" y="2"/>
                  </a:cubicBezTo>
                  <a:cubicBezTo>
                    <a:pt x="4" y="9"/>
                    <a:pt x="7" y="16"/>
                    <a:pt x="10" y="23"/>
                  </a:cubicBezTo>
                  <a:cubicBezTo>
                    <a:pt x="15" y="20"/>
                    <a:pt x="19" y="14"/>
                    <a:pt x="13" y="6"/>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1" name="Freeform 1692"/>
            <p:cNvSpPr/>
            <p:nvPr/>
          </p:nvSpPr>
          <p:spPr bwMode="auto">
            <a:xfrm>
              <a:off x="5568" y="2612"/>
              <a:ext cx="20" cy="44"/>
            </a:xfrm>
            <a:custGeom>
              <a:avLst/>
              <a:gdLst>
                <a:gd name="T0" fmla="*/ 7 w 8"/>
                <a:gd name="T1" fmla="*/ 18 h 18"/>
                <a:gd name="T2" fmla="*/ 8 w 8"/>
                <a:gd name="T3" fmla="*/ 0 h 18"/>
                <a:gd name="T4" fmla="*/ 1 w 8"/>
                <a:gd name="T5" fmla="*/ 0 h 18"/>
                <a:gd name="T6" fmla="*/ 0 w 8"/>
                <a:gd name="T7" fmla="*/ 16 h 18"/>
                <a:gd name="T8" fmla="*/ 7 w 8"/>
                <a:gd name="T9" fmla="*/ 18 h 18"/>
              </a:gdLst>
              <a:ahLst/>
              <a:cxnLst>
                <a:cxn ang="0">
                  <a:pos x="T0" y="T1"/>
                </a:cxn>
                <a:cxn ang="0">
                  <a:pos x="T2" y="T3"/>
                </a:cxn>
                <a:cxn ang="0">
                  <a:pos x="T4" y="T5"/>
                </a:cxn>
                <a:cxn ang="0">
                  <a:pos x="T6" y="T7"/>
                </a:cxn>
                <a:cxn ang="0">
                  <a:pos x="T8" y="T9"/>
                </a:cxn>
              </a:cxnLst>
              <a:rect l="0" t="0" r="r" b="b"/>
              <a:pathLst>
                <a:path w="8" h="18">
                  <a:moveTo>
                    <a:pt x="7" y="18"/>
                  </a:moveTo>
                  <a:cubicBezTo>
                    <a:pt x="8" y="0"/>
                    <a:pt x="8" y="0"/>
                    <a:pt x="8" y="0"/>
                  </a:cubicBezTo>
                  <a:cubicBezTo>
                    <a:pt x="1" y="0"/>
                    <a:pt x="1" y="0"/>
                    <a:pt x="1" y="0"/>
                  </a:cubicBezTo>
                  <a:cubicBezTo>
                    <a:pt x="0" y="16"/>
                    <a:pt x="0" y="16"/>
                    <a:pt x="0" y="16"/>
                  </a:cubicBezTo>
                  <a:cubicBezTo>
                    <a:pt x="3" y="17"/>
                    <a:pt x="5" y="18"/>
                    <a:pt x="7" y="18"/>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2" name="Freeform 1693"/>
            <p:cNvSpPr/>
            <p:nvPr/>
          </p:nvSpPr>
          <p:spPr bwMode="auto">
            <a:xfrm>
              <a:off x="4752" y="1700"/>
              <a:ext cx="148" cy="85"/>
            </a:xfrm>
            <a:custGeom>
              <a:avLst/>
              <a:gdLst>
                <a:gd name="T0" fmla="*/ 61 w 61"/>
                <a:gd name="T1" fmla="*/ 13 h 35"/>
                <a:gd name="T2" fmla="*/ 4 w 61"/>
                <a:gd name="T3" fmla="*/ 0 h 35"/>
                <a:gd name="T4" fmla="*/ 0 w 61"/>
                <a:gd name="T5" fmla="*/ 12 h 35"/>
                <a:gd name="T6" fmla="*/ 51 w 61"/>
                <a:gd name="T7" fmla="*/ 35 h 35"/>
                <a:gd name="T8" fmla="*/ 61 w 61"/>
                <a:gd name="T9" fmla="*/ 13 h 35"/>
              </a:gdLst>
              <a:ahLst/>
              <a:cxnLst>
                <a:cxn ang="0">
                  <a:pos x="T0" y="T1"/>
                </a:cxn>
                <a:cxn ang="0">
                  <a:pos x="T2" y="T3"/>
                </a:cxn>
                <a:cxn ang="0">
                  <a:pos x="T4" y="T5"/>
                </a:cxn>
                <a:cxn ang="0">
                  <a:pos x="T6" y="T7"/>
                </a:cxn>
                <a:cxn ang="0">
                  <a:pos x="T8" y="T9"/>
                </a:cxn>
              </a:cxnLst>
              <a:rect l="0" t="0" r="r" b="b"/>
              <a:pathLst>
                <a:path w="61" h="35">
                  <a:moveTo>
                    <a:pt x="61" y="13"/>
                  </a:moveTo>
                  <a:cubicBezTo>
                    <a:pt x="4" y="0"/>
                    <a:pt x="4" y="0"/>
                    <a:pt x="4" y="0"/>
                  </a:cubicBezTo>
                  <a:cubicBezTo>
                    <a:pt x="3" y="4"/>
                    <a:pt x="2" y="8"/>
                    <a:pt x="0" y="12"/>
                  </a:cubicBezTo>
                  <a:cubicBezTo>
                    <a:pt x="51" y="35"/>
                    <a:pt x="51" y="35"/>
                    <a:pt x="51" y="35"/>
                  </a:cubicBezTo>
                  <a:cubicBezTo>
                    <a:pt x="55" y="28"/>
                    <a:pt x="58" y="20"/>
                    <a:pt x="61" y="13"/>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3" name="Freeform 1694"/>
            <p:cNvSpPr/>
            <p:nvPr/>
          </p:nvSpPr>
          <p:spPr bwMode="auto">
            <a:xfrm>
              <a:off x="6191" y="3478"/>
              <a:ext cx="389" cy="453"/>
            </a:xfrm>
            <a:custGeom>
              <a:avLst/>
              <a:gdLst>
                <a:gd name="T0" fmla="*/ 23 w 160"/>
                <a:gd name="T1" fmla="*/ 0 h 186"/>
                <a:gd name="T2" fmla="*/ 0 w 160"/>
                <a:gd name="T3" fmla="*/ 31 h 186"/>
                <a:gd name="T4" fmla="*/ 77 w 160"/>
                <a:gd name="T5" fmla="*/ 107 h 186"/>
                <a:gd name="T6" fmla="*/ 109 w 160"/>
                <a:gd name="T7" fmla="*/ 186 h 186"/>
                <a:gd name="T8" fmla="*/ 23 w 160"/>
                <a:gd name="T9" fmla="*/ 0 h 186"/>
              </a:gdLst>
              <a:ahLst/>
              <a:cxnLst>
                <a:cxn ang="0">
                  <a:pos x="T0" y="T1"/>
                </a:cxn>
                <a:cxn ang="0">
                  <a:pos x="T2" y="T3"/>
                </a:cxn>
                <a:cxn ang="0">
                  <a:pos x="T4" y="T5"/>
                </a:cxn>
                <a:cxn ang="0">
                  <a:pos x="T6" y="T7"/>
                </a:cxn>
                <a:cxn ang="0">
                  <a:pos x="T8" y="T9"/>
                </a:cxn>
              </a:cxnLst>
              <a:rect l="0" t="0" r="r" b="b"/>
              <a:pathLst>
                <a:path w="160" h="186">
                  <a:moveTo>
                    <a:pt x="23" y="0"/>
                  </a:moveTo>
                  <a:cubicBezTo>
                    <a:pt x="16" y="11"/>
                    <a:pt x="8" y="21"/>
                    <a:pt x="0" y="31"/>
                  </a:cubicBezTo>
                  <a:cubicBezTo>
                    <a:pt x="29" y="49"/>
                    <a:pt x="63" y="84"/>
                    <a:pt x="77" y="107"/>
                  </a:cubicBezTo>
                  <a:cubicBezTo>
                    <a:pt x="94" y="136"/>
                    <a:pt x="104" y="162"/>
                    <a:pt x="109" y="186"/>
                  </a:cubicBezTo>
                  <a:cubicBezTo>
                    <a:pt x="160" y="108"/>
                    <a:pt x="58" y="26"/>
                    <a:pt x="23" y="0"/>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4" name="Freeform 1695"/>
            <p:cNvSpPr/>
            <p:nvPr/>
          </p:nvSpPr>
          <p:spPr bwMode="auto">
            <a:xfrm>
              <a:off x="4484" y="1270"/>
              <a:ext cx="51" cy="121"/>
            </a:xfrm>
            <a:custGeom>
              <a:avLst/>
              <a:gdLst>
                <a:gd name="T0" fmla="*/ 21 w 21"/>
                <a:gd name="T1" fmla="*/ 0 h 50"/>
                <a:gd name="T2" fmla="*/ 0 w 21"/>
                <a:gd name="T3" fmla="*/ 3 h 50"/>
                <a:gd name="T4" fmla="*/ 3 w 21"/>
                <a:gd name="T5" fmla="*/ 50 h 50"/>
                <a:gd name="T6" fmla="*/ 18 w 21"/>
                <a:gd name="T7" fmla="*/ 49 h 50"/>
                <a:gd name="T8" fmla="*/ 21 w 21"/>
                <a:gd name="T9" fmla="*/ 0 h 50"/>
              </a:gdLst>
              <a:ahLst/>
              <a:cxnLst>
                <a:cxn ang="0">
                  <a:pos x="T0" y="T1"/>
                </a:cxn>
                <a:cxn ang="0">
                  <a:pos x="T2" y="T3"/>
                </a:cxn>
                <a:cxn ang="0">
                  <a:pos x="T4" y="T5"/>
                </a:cxn>
                <a:cxn ang="0">
                  <a:pos x="T6" y="T7"/>
                </a:cxn>
                <a:cxn ang="0">
                  <a:pos x="T8" y="T9"/>
                </a:cxn>
              </a:cxnLst>
              <a:rect l="0" t="0" r="r" b="b"/>
              <a:pathLst>
                <a:path w="21" h="50">
                  <a:moveTo>
                    <a:pt x="21" y="0"/>
                  </a:moveTo>
                  <a:cubicBezTo>
                    <a:pt x="14" y="0"/>
                    <a:pt x="7" y="1"/>
                    <a:pt x="0" y="3"/>
                  </a:cubicBezTo>
                  <a:cubicBezTo>
                    <a:pt x="3" y="50"/>
                    <a:pt x="3" y="50"/>
                    <a:pt x="3" y="50"/>
                  </a:cubicBezTo>
                  <a:cubicBezTo>
                    <a:pt x="8" y="50"/>
                    <a:pt x="13" y="49"/>
                    <a:pt x="18" y="49"/>
                  </a:cubicBezTo>
                  <a:lnTo>
                    <a:pt x="21"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5" name="Freeform 1696"/>
            <p:cNvSpPr/>
            <p:nvPr/>
          </p:nvSpPr>
          <p:spPr bwMode="auto">
            <a:xfrm>
              <a:off x="4222" y="898"/>
              <a:ext cx="41" cy="38"/>
            </a:xfrm>
            <a:custGeom>
              <a:avLst/>
              <a:gdLst>
                <a:gd name="T0" fmla="*/ 6 w 17"/>
                <a:gd name="T1" fmla="*/ 15 h 16"/>
                <a:gd name="T2" fmla="*/ 15 w 17"/>
                <a:gd name="T3" fmla="*/ 10 h 16"/>
                <a:gd name="T4" fmla="*/ 11 w 17"/>
                <a:gd name="T5" fmla="*/ 1 h 16"/>
                <a:gd name="T6" fmla="*/ 1 w 17"/>
                <a:gd name="T7" fmla="*/ 5 h 16"/>
                <a:gd name="T8" fmla="*/ 6 w 17"/>
                <a:gd name="T9" fmla="*/ 15 h 16"/>
              </a:gdLst>
              <a:ahLst/>
              <a:cxnLst>
                <a:cxn ang="0">
                  <a:pos x="T0" y="T1"/>
                </a:cxn>
                <a:cxn ang="0">
                  <a:pos x="T2" y="T3"/>
                </a:cxn>
                <a:cxn ang="0">
                  <a:pos x="T4" y="T5"/>
                </a:cxn>
                <a:cxn ang="0">
                  <a:pos x="T6" y="T7"/>
                </a:cxn>
                <a:cxn ang="0">
                  <a:pos x="T8" y="T9"/>
                </a:cxn>
              </a:cxnLst>
              <a:rect l="0" t="0" r="r" b="b"/>
              <a:pathLst>
                <a:path w="17" h="16">
                  <a:moveTo>
                    <a:pt x="6" y="15"/>
                  </a:moveTo>
                  <a:cubicBezTo>
                    <a:pt x="10" y="16"/>
                    <a:pt x="14" y="14"/>
                    <a:pt x="15" y="10"/>
                  </a:cubicBezTo>
                  <a:cubicBezTo>
                    <a:pt x="17" y="7"/>
                    <a:pt x="15" y="2"/>
                    <a:pt x="11" y="1"/>
                  </a:cubicBezTo>
                  <a:cubicBezTo>
                    <a:pt x="7" y="0"/>
                    <a:pt x="3" y="2"/>
                    <a:pt x="1" y="5"/>
                  </a:cubicBezTo>
                  <a:cubicBezTo>
                    <a:pt x="0" y="9"/>
                    <a:pt x="2" y="13"/>
                    <a:pt x="6" y="15"/>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6" name="Freeform 1697"/>
            <p:cNvSpPr/>
            <p:nvPr/>
          </p:nvSpPr>
          <p:spPr bwMode="auto">
            <a:xfrm>
              <a:off x="5544" y="2610"/>
              <a:ext cx="20" cy="41"/>
            </a:xfrm>
            <a:custGeom>
              <a:avLst/>
              <a:gdLst>
                <a:gd name="T0" fmla="*/ 7 w 8"/>
                <a:gd name="T1" fmla="*/ 17 h 17"/>
                <a:gd name="T2" fmla="*/ 8 w 8"/>
                <a:gd name="T3" fmla="*/ 1 h 17"/>
                <a:gd name="T4" fmla="*/ 0 w 8"/>
                <a:gd name="T5" fmla="*/ 0 h 17"/>
                <a:gd name="T6" fmla="*/ 0 w 8"/>
                <a:gd name="T7" fmla="*/ 14 h 17"/>
                <a:gd name="T8" fmla="*/ 7 w 8"/>
                <a:gd name="T9" fmla="*/ 17 h 17"/>
              </a:gdLst>
              <a:ahLst/>
              <a:cxnLst>
                <a:cxn ang="0">
                  <a:pos x="T0" y="T1"/>
                </a:cxn>
                <a:cxn ang="0">
                  <a:pos x="T2" y="T3"/>
                </a:cxn>
                <a:cxn ang="0">
                  <a:pos x="T4" y="T5"/>
                </a:cxn>
                <a:cxn ang="0">
                  <a:pos x="T6" y="T7"/>
                </a:cxn>
                <a:cxn ang="0">
                  <a:pos x="T8" y="T9"/>
                </a:cxn>
              </a:cxnLst>
              <a:rect l="0" t="0" r="r" b="b"/>
              <a:pathLst>
                <a:path w="8" h="17">
                  <a:moveTo>
                    <a:pt x="7" y="17"/>
                  </a:moveTo>
                  <a:cubicBezTo>
                    <a:pt x="8" y="1"/>
                    <a:pt x="8" y="1"/>
                    <a:pt x="8" y="1"/>
                  </a:cubicBezTo>
                  <a:cubicBezTo>
                    <a:pt x="0" y="0"/>
                    <a:pt x="0" y="0"/>
                    <a:pt x="0" y="0"/>
                  </a:cubicBezTo>
                  <a:cubicBezTo>
                    <a:pt x="0" y="14"/>
                    <a:pt x="0" y="14"/>
                    <a:pt x="0" y="14"/>
                  </a:cubicBezTo>
                  <a:cubicBezTo>
                    <a:pt x="2" y="15"/>
                    <a:pt x="5" y="16"/>
                    <a:pt x="7" y="17"/>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7" name="Freeform 1698"/>
            <p:cNvSpPr/>
            <p:nvPr/>
          </p:nvSpPr>
          <p:spPr bwMode="auto">
            <a:xfrm>
              <a:off x="6429" y="3975"/>
              <a:ext cx="381" cy="340"/>
            </a:xfrm>
            <a:custGeom>
              <a:avLst/>
              <a:gdLst>
                <a:gd name="T0" fmla="*/ 105 w 157"/>
                <a:gd name="T1" fmla="*/ 0 h 140"/>
                <a:gd name="T2" fmla="*/ 79 w 157"/>
                <a:gd name="T3" fmla="*/ 8 h 140"/>
                <a:gd name="T4" fmla="*/ 8 w 157"/>
                <a:gd name="T5" fmla="*/ 73 h 140"/>
                <a:gd name="T6" fmla="*/ 0 w 157"/>
                <a:gd name="T7" fmla="*/ 93 h 140"/>
                <a:gd name="T8" fmla="*/ 105 w 157"/>
                <a:gd name="T9" fmla="*/ 0 h 140"/>
              </a:gdLst>
              <a:ahLst/>
              <a:cxnLst>
                <a:cxn ang="0">
                  <a:pos x="T0" y="T1"/>
                </a:cxn>
                <a:cxn ang="0">
                  <a:pos x="T2" y="T3"/>
                </a:cxn>
                <a:cxn ang="0">
                  <a:pos x="T4" y="T5"/>
                </a:cxn>
                <a:cxn ang="0">
                  <a:pos x="T6" y="T7"/>
                </a:cxn>
                <a:cxn ang="0">
                  <a:pos x="T8" y="T9"/>
                </a:cxn>
              </a:cxnLst>
              <a:rect l="0" t="0" r="r" b="b"/>
              <a:pathLst>
                <a:path w="157" h="140">
                  <a:moveTo>
                    <a:pt x="105" y="0"/>
                  </a:moveTo>
                  <a:cubicBezTo>
                    <a:pt x="97" y="4"/>
                    <a:pt x="89" y="7"/>
                    <a:pt x="79" y="8"/>
                  </a:cubicBezTo>
                  <a:cubicBezTo>
                    <a:pt x="110" y="62"/>
                    <a:pt x="51" y="98"/>
                    <a:pt x="8" y="73"/>
                  </a:cubicBezTo>
                  <a:cubicBezTo>
                    <a:pt x="6" y="80"/>
                    <a:pt x="3" y="87"/>
                    <a:pt x="0" y="93"/>
                  </a:cubicBezTo>
                  <a:cubicBezTo>
                    <a:pt x="66" y="140"/>
                    <a:pt x="157" y="82"/>
                    <a:pt x="105" y="0"/>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8" name="Freeform 1699"/>
            <p:cNvSpPr/>
            <p:nvPr/>
          </p:nvSpPr>
          <p:spPr bwMode="auto">
            <a:xfrm>
              <a:off x="5063" y="2038"/>
              <a:ext cx="53" cy="39"/>
            </a:xfrm>
            <a:custGeom>
              <a:avLst/>
              <a:gdLst>
                <a:gd name="T0" fmla="*/ 22 w 22"/>
                <a:gd name="T1" fmla="*/ 14 h 16"/>
                <a:gd name="T2" fmla="*/ 19 w 22"/>
                <a:gd name="T3" fmla="*/ 0 h 16"/>
                <a:gd name="T4" fmla="*/ 0 w 22"/>
                <a:gd name="T5" fmla="*/ 16 h 16"/>
                <a:gd name="T6" fmla="*/ 22 w 22"/>
                <a:gd name="T7" fmla="*/ 14 h 16"/>
              </a:gdLst>
              <a:ahLst/>
              <a:cxnLst>
                <a:cxn ang="0">
                  <a:pos x="T0" y="T1"/>
                </a:cxn>
                <a:cxn ang="0">
                  <a:pos x="T2" y="T3"/>
                </a:cxn>
                <a:cxn ang="0">
                  <a:pos x="T4" y="T5"/>
                </a:cxn>
                <a:cxn ang="0">
                  <a:pos x="T6" y="T7"/>
                </a:cxn>
              </a:cxnLst>
              <a:rect l="0" t="0" r="r" b="b"/>
              <a:pathLst>
                <a:path w="22" h="16">
                  <a:moveTo>
                    <a:pt x="22" y="14"/>
                  </a:moveTo>
                  <a:cubicBezTo>
                    <a:pt x="19" y="0"/>
                    <a:pt x="19" y="0"/>
                    <a:pt x="19" y="0"/>
                  </a:cubicBezTo>
                  <a:cubicBezTo>
                    <a:pt x="0" y="16"/>
                    <a:pt x="0" y="16"/>
                    <a:pt x="0" y="16"/>
                  </a:cubicBezTo>
                  <a:cubicBezTo>
                    <a:pt x="8" y="15"/>
                    <a:pt x="15" y="14"/>
                    <a:pt x="22" y="14"/>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9" name="Freeform 1700"/>
            <p:cNvSpPr/>
            <p:nvPr/>
          </p:nvSpPr>
          <p:spPr bwMode="auto">
            <a:xfrm>
              <a:off x="4319" y="1377"/>
              <a:ext cx="467" cy="474"/>
            </a:xfrm>
            <a:custGeom>
              <a:avLst/>
              <a:gdLst>
                <a:gd name="T0" fmla="*/ 0 w 192"/>
                <a:gd name="T1" fmla="*/ 95 h 195"/>
                <a:gd name="T2" fmla="*/ 14 w 192"/>
                <a:gd name="T3" fmla="*/ 96 h 195"/>
                <a:gd name="T4" fmla="*/ 54 w 192"/>
                <a:gd name="T5" fmla="*/ 31 h 195"/>
                <a:gd name="T6" fmla="*/ 153 w 192"/>
                <a:gd name="T7" fmla="*/ 74 h 195"/>
                <a:gd name="T8" fmla="*/ 122 w 192"/>
                <a:gd name="T9" fmla="*/ 170 h 195"/>
                <a:gd name="T10" fmla="*/ 61 w 192"/>
                <a:gd name="T11" fmla="*/ 168 h 195"/>
                <a:gd name="T12" fmla="*/ 56 w 192"/>
                <a:gd name="T13" fmla="*/ 183 h 195"/>
                <a:gd name="T14" fmla="*/ 127 w 192"/>
                <a:gd name="T15" fmla="*/ 185 h 195"/>
                <a:gd name="T16" fmla="*/ 166 w 192"/>
                <a:gd name="T17" fmla="*/ 70 h 195"/>
                <a:gd name="T18" fmla="*/ 51 w 192"/>
                <a:gd name="T19" fmla="*/ 21 h 195"/>
                <a:gd name="T20" fmla="*/ 0 w 192"/>
                <a:gd name="T21" fmla="*/ 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2" h="195">
                  <a:moveTo>
                    <a:pt x="0" y="95"/>
                  </a:moveTo>
                  <a:cubicBezTo>
                    <a:pt x="5" y="95"/>
                    <a:pt x="9" y="95"/>
                    <a:pt x="14" y="96"/>
                  </a:cubicBezTo>
                  <a:cubicBezTo>
                    <a:pt x="13" y="68"/>
                    <a:pt x="28" y="42"/>
                    <a:pt x="54" y="31"/>
                  </a:cubicBezTo>
                  <a:cubicBezTo>
                    <a:pt x="90" y="17"/>
                    <a:pt x="133" y="35"/>
                    <a:pt x="153" y="74"/>
                  </a:cubicBezTo>
                  <a:cubicBezTo>
                    <a:pt x="174" y="117"/>
                    <a:pt x="158" y="156"/>
                    <a:pt x="122" y="170"/>
                  </a:cubicBezTo>
                  <a:cubicBezTo>
                    <a:pt x="102" y="178"/>
                    <a:pt x="80" y="177"/>
                    <a:pt x="61" y="168"/>
                  </a:cubicBezTo>
                  <a:cubicBezTo>
                    <a:pt x="60" y="173"/>
                    <a:pt x="59" y="178"/>
                    <a:pt x="56" y="183"/>
                  </a:cubicBezTo>
                  <a:cubicBezTo>
                    <a:pt x="78" y="194"/>
                    <a:pt x="103" y="195"/>
                    <a:pt x="127" y="185"/>
                  </a:cubicBezTo>
                  <a:cubicBezTo>
                    <a:pt x="169" y="167"/>
                    <a:pt x="192" y="119"/>
                    <a:pt x="166" y="70"/>
                  </a:cubicBezTo>
                  <a:cubicBezTo>
                    <a:pt x="143" y="26"/>
                    <a:pt x="100" y="0"/>
                    <a:pt x="51" y="21"/>
                  </a:cubicBezTo>
                  <a:cubicBezTo>
                    <a:pt x="16" y="36"/>
                    <a:pt x="0" y="64"/>
                    <a:pt x="0" y="95"/>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0" name="Freeform 1701"/>
            <p:cNvSpPr/>
            <p:nvPr/>
          </p:nvSpPr>
          <p:spPr bwMode="auto">
            <a:xfrm>
              <a:off x="4061" y="973"/>
              <a:ext cx="406" cy="496"/>
            </a:xfrm>
            <a:custGeom>
              <a:avLst/>
              <a:gdLst>
                <a:gd name="T0" fmla="*/ 108 w 167"/>
                <a:gd name="T1" fmla="*/ 25 h 204"/>
                <a:gd name="T2" fmla="*/ 21 w 167"/>
                <a:gd name="T3" fmla="*/ 62 h 204"/>
                <a:gd name="T4" fmla="*/ 96 w 167"/>
                <a:gd name="T5" fmla="*/ 54 h 204"/>
                <a:gd name="T6" fmla="*/ 90 w 167"/>
                <a:gd name="T7" fmla="*/ 147 h 204"/>
                <a:gd name="T8" fmla="*/ 0 w 167"/>
                <a:gd name="T9" fmla="*/ 171 h 204"/>
                <a:gd name="T10" fmla="*/ 23 w 167"/>
                <a:gd name="T11" fmla="*/ 201 h 204"/>
                <a:gd name="T12" fmla="*/ 137 w 167"/>
                <a:gd name="T13" fmla="*/ 151 h 204"/>
                <a:gd name="T14" fmla="*/ 108 w 167"/>
                <a:gd name="T15" fmla="*/ 25 h 2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7" h="204">
                  <a:moveTo>
                    <a:pt x="108" y="25"/>
                  </a:moveTo>
                  <a:cubicBezTo>
                    <a:pt x="77" y="0"/>
                    <a:pt x="17" y="12"/>
                    <a:pt x="21" y="62"/>
                  </a:cubicBezTo>
                  <a:cubicBezTo>
                    <a:pt x="37" y="30"/>
                    <a:pt x="79" y="31"/>
                    <a:pt x="96" y="54"/>
                  </a:cubicBezTo>
                  <a:cubicBezTo>
                    <a:pt x="118" y="82"/>
                    <a:pt x="123" y="117"/>
                    <a:pt x="90" y="147"/>
                  </a:cubicBezTo>
                  <a:cubicBezTo>
                    <a:pt x="64" y="170"/>
                    <a:pt x="33" y="174"/>
                    <a:pt x="0" y="171"/>
                  </a:cubicBezTo>
                  <a:cubicBezTo>
                    <a:pt x="11" y="178"/>
                    <a:pt x="19" y="189"/>
                    <a:pt x="23" y="201"/>
                  </a:cubicBezTo>
                  <a:cubicBezTo>
                    <a:pt x="75" y="204"/>
                    <a:pt x="118" y="184"/>
                    <a:pt x="137" y="151"/>
                  </a:cubicBezTo>
                  <a:cubicBezTo>
                    <a:pt x="167" y="99"/>
                    <a:pt x="137" y="48"/>
                    <a:pt x="108" y="25"/>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1" name="Freeform 1702"/>
            <p:cNvSpPr/>
            <p:nvPr/>
          </p:nvSpPr>
          <p:spPr bwMode="auto">
            <a:xfrm>
              <a:off x="5520" y="2608"/>
              <a:ext cx="17" cy="34"/>
            </a:xfrm>
            <a:custGeom>
              <a:avLst/>
              <a:gdLst>
                <a:gd name="T0" fmla="*/ 7 w 7"/>
                <a:gd name="T1" fmla="*/ 14 h 14"/>
                <a:gd name="T2" fmla="*/ 7 w 7"/>
                <a:gd name="T3" fmla="*/ 1 h 14"/>
                <a:gd name="T4" fmla="*/ 0 w 7"/>
                <a:gd name="T5" fmla="*/ 0 h 14"/>
                <a:gd name="T6" fmla="*/ 0 w 7"/>
                <a:gd name="T7" fmla="*/ 11 h 14"/>
                <a:gd name="T8" fmla="*/ 7 w 7"/>
                <a:gd name="T9" fmla="*/ 14 h 14"/>
              </a:gdLst>
              <a:ahLst/>
              <a:cxnLst>
                <a:cxn ang="0">
                  <a:pos x="T0" y="T1"/>
                </a:cxn>
                <a:cxn ang="0">
                  <a:pos x="T2" y="T3"/>
                </a:cxn>
                <a:cxn ang="0">
                  <a:pos x="T4" y="T5"/>
                </a:cxn>
                <a:cxn ang="0">
                  <a:pos x="T6" y="T7"/>
                </a:cxn>
                <a:cxn ang="0">
                  <a:pos x="T8" y="T9"/>
                </a:cxn>
              </a:cxnLst>
              <a:rect l="0" t="0" r="r" b="b"/>
              <a:pathLst>
                <a:path w="7" h="14">
                  <a:moveTo>
                    <a:pt x="7" y="14"/>
                  </a:moveTo>
                  <a:cubicBezTo>
                    <a:pt x="7" y="1"/>
                    <a:pt x="7" y="1"/>
                    <a:pt x="7" y="1"/>
                  </a:cubicBezTo>
                  <a:cubicBezTo>
                    <a:pt x="0" y="0"/>
                    <a:pt x="0" y="0"/>
                    <a:pt x="0" y="0"/>
                  </a:cubicBezTo>
                  <a:cubicBezTo>
                    <a:pt x="0" y="11"/>
                    <a:pt x="0" y="11"/>
                    <a:pt x="0" y="11"/>
                  </a:cubicBezTo>
                  <a:cubicBezTo>
                    <a:pt x="2" y="12"/>
                    <a:pt x="5" y="13"/>
                    <a:pt x="7" y="14"/>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2" name="Freeform 1703"/>
            <p:cNvSpPr/>
            <p:nvPr/>
          </p:nvSpPr>
          <p:spPr bwMode="auto">
            <a:xfrm>
              <a:off x="2613" y="83"/>
              <a:ext cx="1103" cy="469"/>
            </a:xfrm>
            <a:custGeom>
              <a:avLst/>
              <a:gdLst>
                <a:gd name="T0" fmla="*/ 383 w 454"/>
                <a:gd name="T1" fmla="*/ 41 h 193"/>
                <a:gd name="T2" fmla="*/ 343 w 454"/>
                <a:gd name="T3" fmla="*/ 106 h 193"/>
                <a:gd name="T4" fmla="*/ 339 w 454"/>
                <a:gd name="T5" fmla="*/ 108 h 193"/>
                <a:gd name="T6" fmla="*/ 126 w 454"/>
                <a:gd name="T7" fmla="*/ 128 h 193"/>
                <a:gd name="T8" fmla="*/ 1 w 454"/>
                <a:gd name="T9" fmla="*/ 183 h 193"/>
                <a:gd name="T10" fmla="*/ 0 w 454"/>
                <a:gd name="T11" fmla="*/ 193 h 193"/>
                <a:gd name="T12" fmla="*/ 261 w 454"/>
                <a:gd name="T13" fmla="*/ 163 h 193"/>
                <a:gd name="T14" fmla="*/ 414 w 454"/>
                <a:gd name="T15" fmla="*/ 122 h 193"/>
                <a:gd name="T16" fmla="*/ 412 w 454"/>
                <a:gd name="T17" fmla="*/ 19 h 193"/>
                <a:gd name="T18" fmla="*/ 333 w 454"/>
                <a:gd name="T19" fmla="*/ 17 h 193"/>
                <a:gd name="T20" fmla="*/ 322 w 454"/>
                <a:gd name="T21" fmla="*/ 39 h 193"/>
                <a:gd name="T22" fmla="*/ 383 w 454"/>
                <a:gd name="T23" fmla="*/ 4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4" h="193">
                  <a:moveTo>
                    <a:pt x="383" y="41"/>
                  </a:moveTo>
                  <a:cubicBezTo>
                    <a:pt x="394" y="68"/>
                    <a:pt x="376" y="90"/>
                    <a:pt x="343" y="106"/>
                  </a:cubicBezTo>
                  <a:cubicBezTo>
                    <a:pt x="342" y="107"/>
                    <a:pt x="341" y="107"/>
                    <a:pt x="339" y="108"/>
                  </a:cubicBezTo>
                  <a:cubicBezTo>
                    <a:pt x="264" y="143"/>
                    <a:pt x="189" y="120"/>
                    <a:pt x="126" y="128"/>
                  </a:cubicBezTo>
                  <a:cubicBezTo>
                    <a:pt x="89" y="132"/>
                    <a:pt x="31" y="146"/>
                    <a:pt x="1" y="183"/>
                  </a:cubicBezTo>
                  <a:cubicBezTo>
                    <a:pt x="0" y="193"/>
                    <a:pt x="0" y="193"/>
                    <a:pt x="0" y="193"/>
                  </a:cubicBezTo>
                  <a:cubicBezTo>
                    <a:pt x="74" y="117"/>
                    <a:pt x="228" y="158"/>
                    <a:pt x="261" y="163"/>
                  </a:cubicBezTo>
                  <a:cubicBezTo>
                    <a:pt x="322" y="172"/>
                    <a:pt x="386" y="148"/>
                    <a:pt x="414" y="122"/>
                  </a:cubicBezTo>
                  <a:cubicBezTo>
                    <a:pt x="454" y="86"/>
                    <a:pt x="437" y="40"/>
                    <a:pt x="412" y="19"/>
                  </a:cubicBezTo>
                  <a:cubicBezTo>
                    <a:pt x="389" y="0"/>
                    <a:pt x="352" y="0"/>
                    <a:pt x="333" y="17"/>
                  </a:cubicBezTo>
                  <a:cubicBezTo>
                    <a:pt x="327" y="22"/>
                    <a:pt x="323" y="30"/>
                    <a:pt x="322" y="39"/>
                  </a:cubicBezTo>
                  <a:cubicBezTo>
                    <a:pt x="338" y="18"/>
                    <a:pt x="374" y="21"/>
                    <a:pt x="383" y="41"/>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3" name="Freeform 1704"/>
            <p:cNvSpPr/>
            <p:nvPr/>
          </p:nvSpPr>
          <p:spPr bwMode="auto">
            <a:xfrm>
              <a:off x="5128" y="2138"/>
              <a:ext cx="83" cy="83"/>
            </a:xfrm>
            <a:custGeom>
              <a:avLst/>
              <a:gdLst>
                <a:gd name="T0" fmla="*/ 34 w 34"/>
                <a:gd name="T1" fmla="*/ 0 h 34"/>
                <a:gd name="T2" fmla="*/ 0 w 34"/>
                <a:gd name="T3" fmla="*/ 3 h 34"/>
                <a:gd name="T4" fmla="*/ 15 w 34"/>
                <a:gd name="T5" fmla="*/ 34 h 34"/>
                <a:gd name="T6" fmla="*/ 34 w 34"/>
                <a:gd name="T7" fmla="*/ 0 h 34"/>
              </a:gdLst>
              <a:ahLst/>
              <a:cxnLst>
                <a:cxn ang="0">
                  <a:pos x="T0" y="T1"/>
                </a:cxn>
                <a:cxn ang="0">
                  <a:pos x="T2" y="T3"/>
                </a:cxn>
                <a:cxn ang="0">
                  <a:pos x="T4" y="T5"/>
                </a:cxn>
                <a:cxn ang="0">
                  <a:pos x="T6" y="T7"/>
                </a:cxn>
              </a:cxnLst>
              <a:rect l="0" t="0" r="r" b="b"/>
              <a:pathLst>
                <a:path w="34" h="34">
                  <a:moveTo>
                    <a:pt x="34" y="0"/>
                  </a:moveTo>
                  <a:cubicBezTo>
                    <a:pt x="23" y="1"/>
                    <a:pt x="12" y="2"/>
                    <a:pt x="0" y="3"/>
                  </a:cubicBezTo>
                  <a:cubicBezTo>
                    <a:pt x="3" y="14"/>
                    <a:pt x="9" y="25"/>
                    <a:pt x="15" y="34"/>
                  </a:cubicBezTo>
                  <a:cubicBezTo>
                    <a:pt x="22" y="23"/>
                    <a:pt x="28" y="11"/>
                    <a:pt x="34" y="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4" name="Freeform 1705"/>
            <p:cNvSpPr/>
            <p:nvPr/>
          </p:nvSpPr>
          <p:spPr bwMode="auto">
            <a:xfrm>
              <a:off x="3566" y="421"/>
              <a:ext cx="449" cy="404"/>
            </a:xfrm>
            <a:custGeom>
              <a:avLst/>
              <a:gdLst>
                <a:gd name="T0" fmla="*/ 11 w 185"/>
                <a:gd name="T1" fmla="*/ 29 h 166"/>
                <a:gd name="T2" fmla="*/ 0 w 185"/>
                <a:gd name="T3" fmla="*/ 59 h 166"/>
                <a:gd name="T4" fmla="*/ 133 w 185"/>
                <a:gd name="T5" fmla="*/ 69 h 166"/>
                <a:gd name="T6" fmla="*/ 163 w 185"/>
                <a:gd name="T7" fmla="*/ 166 h 166"/>
                <a:gd name="T8" fmla="*/ 139 w 185"/>
                <a:gd name="T9" fmla="*/ 37 h 166"/>
                <a:gd name="T10" fmla="*/ 11 w 185"/>
                <a:gd name="T11" fmla="*/ 29 h 166"/>
              </a:gdLst>
              <a:ahLst/>
              <a:cxnLst>
                <a:cxn ang="0">
                  <a:pos x="T0" y="T1"/>
                </a:cxn>
                <a:cxn ang="0">
                  <a:pos x="T2" y="T3"/>
                </a:cxn>
                <a:cxn ang="0">
                  <a:pos x="T4" y="T5"/>
                </a:cxn>
                <a:cxn ang="0">
                  <a:pos x="T6" y="T7"/>
                </a:cxn>
                <a:cxn ang="0">
                  <a:pos x="T8" y="T9"/>
                </a:cxn>
                <a:cxn ang="0">
                  <a:pos x="T10" y="T11"/>
                </a:cxn>
              </a:cxnLst>
              <a:rect l="0" t="0" r="r" b="b"/>
              <a:pathLst>
                <a:path w="185" h="166">
                  <a:moveTo>
                    <a:pt x="11" y="29"/>
                  </a:moveTo>
                  <a:cubicBezTo>
                    <a:pt x="10" y="40"/>
                    <a:pt x="6" y="50"/>
                    <a:pt x="0" y="59"/>
                  </a:cubicBezTo>
                  <a:cubicBezTo>
                    <a:pt x="36" y="39"/>
                    <a:pt x="90" y="34"/>
                    <a:pt x="133" y="69"/>
                  </a:cubicBezTo>
                  <a:cubicBezTo>
                    <a:pt x="171" y="100"/>
                    <a:pt x="175" y="139"/>
                    <a:pt x="163" y="166"/>
                  </a:cubicBezTo>
                  <a:cubicBezTo>
                    <a:pt x="185" y="134"/>
                    <a:pt x="178" y="76"/>
                    <a:pt x="139" y="37"/>
                  </a:cubicBezTo>
                  <a:cubicBezTo>
                    <a:pt x="102" y="0"/>
                    <a:pt x="47" y="7"/>
                    <a:pt x="11" y="29"/>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5" name="Freeform 1706"/>
            <p:cNvSpPr/>
            <p:nvPr/>
          </p:nvSpPr>
          <p:spPr bwMode="auto">
            <a:xfrm>
              <a:off x="5233" y="2926"/>
              <a:ext cx="792" cy="333"/>
            </a:xfrm>
            <a:custGeom>
              <a:avLst/>
              <a:gdLst>
                <a:gd name="T0" fmla="*/ 318 w 326"/>
                <a:gd name="T1" fmla="*/ 137 h 137"/>
                <a:gd name="T2" fmla="*/ 181 w 326"/>
                <a:gd name="T3" fmla="*/ 9 h 137"/>
                <a:gd name="T4" fmla="*/ 12 w 326"/>
                <a:gd name="T5" fmla="*/ 0 h 137"/>
                <a:gd name="T6" fmla="*/ 0 w 326"/>
                <a:gd name="T7" fmla="*/ 5 h 137"/>
                <a:gd name="T8" fmla="*/ 253 w 326"/>
                <a:gd name="T9" fmla="*/ 42 h 137"/>
                <a:gd name="T10" fmla="*/ 312 w 326"/>
                <a:gd name="T11" fmla="*/ 137 h 137"/>
                <a:gd name="T12" fmla="*/ 318 w 326"/>
                <a:gd name="T13" fmla="*/ 137 h 137"/>
              </a:gdLst>
              <a:ahLst/>
              <a:cxnLst>
                <a:cxn ang="0">
                  <a:pos x="T0" y="T1"/>
                </a:cxn>
                <a:cxn ang="0">
                  <a:pos x="T2" y="T3"/>
                </a:cxn>
                <a:cxn ang="0">
                  <a:pos x="T4" y="T5"/>
                </a:cxn>
                <a:cxn ang="0">
                  <a:pos x="T6" y="T7"/>
                </a:cxn>
                <a:cxn ang="0">
                  <a:pos x="T8" y="T9"/>
                </a:cxn>
                <a:cxn ang="0">
                  <a:pos x="T10" y="T11"/>
                </a:cxn>
                <a:cxn ang="0">
                  <a:pos x="T12" y="T13"/>
                </a:cxn>
              </a:cxnLst>
              <a:rect l="0" t="0" r="r" b="b"/>
              <a:pathLst>
                <a:path w="326" h="137">
                  <a:moveTo>
                    <a:pt x="318" y="137"/>
                  </a:moveTo>
                  <a:cubicBezTo>
                    <a:pt x="326" y="43"/>
                    <a:pt x="233" y="7"/>
                    <a:pt x="181" y="9"/>
                  </a:cubicBezTo>
                  <a:cubicBezTo>
                    <a:pt x="134" y="11"/>
                    <a:pt x="68" y="14"/>
                    <a:pt x="12" y="0"/>
                  </a:cubicBezTo>
                  <a:cubicBezTo>
                    <a:pt x="7" y="1"/>
                    <a:pt x="3" y="3"/>
                    <a:pt x="0" y="5"/>
                  </a:cubicBezTo>
                  <a:cubicBezTo>
                    <a:pt x="52" y="42"/>
                    <a:pt x="177" y="15"/>
                    <a:pt x="253" y="42"/>
                  </a:cubicBezTo>
                  <a:cubicBezTo>
                    <a:pt x="272" y="49"/>
                    <a:pt x="316" y="81"/>
                    <a:pt x="312" y="137"/>
                  </a:cubicBezTo>
                  <a:lnTo>
                    <a:pt x="318" y="137"/>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6" name="Freeform 1707"/>
            <p:cNvSpPr/>
            <p:nvPr/>
          </p:nvSpPr>
          <p:spPr bwMode="auto">
            <a:xfrm>
              <a:off x="5481" y="2605"/>
              <a:ext cx="32" cy="27"/>
            </a:xfrm>
            <a:custGeom>
              <a:avLst/>
              <a:gdLst>
                <a:gd name="T0" fmla="*/ 13 w 13"/>
                <a:gd name="T1" fmla="*/ 1 h 11"/>
                <a:gd name="T2" fmla="*/ 4 w 13"/>
                <a:gd name="T3" fmla="*/ 0 h 11"/>
                <a:gd name="T4" fmla="*/ 0 w 13"/>
                <a:gd name="T5" fmla="*/ 4 h 11"/>
                <a:gd name="T6" fmla="*/ 13 w 13"/>
                <a:gd name="T7" fmla="*/ 11 h 11"/>
                <a:gd name="T8" fmla="*/ 13 w 13"/>
                <a:gd name="T9" fmla="*/ 1 h 11"/>
              </a:gdLst>
              <a:ahLst/>
              <a:cxnLst>
                <a:cxn ang="0">
                  <a:pos x="T0" y="T1"/>
                </a:cxn>
                <a:cxn ang="0">
                  <a:pos x="T2" y="T3"/>
                </a:cxn>
                <a:cxn ang="0">
                  <a:pos x="T4" y="T5"/>
                </a:cxn>
                <a:cxn ang="0">
                  <a:pos x="T6" y="T7"/>
                </a:cxn>
                <a:cxn ang="0">
                  <a:pos x="T8" y="T9"/>
                </a:cxn>
              </a:cxnLst>
              <a:rect l="0" t="0" r="r" b="b"/>
              <a:pathLst>
                <a:path w="13" h="11">
                  <a:moveTo>
                    <a:pt x="13" y="1"/>
                  </a:moveTo>
                  <a:cubicBezTo>
                    <a:pt x="4" y="0"/>
                    <a:pt x="4" y="0"/>
                    <a:pt x="4" y="0"/>
                  </a:cubicBezTo>
                  <a:cubicBezTo>
                    <a:pt x="2" y="1"/>
                    <a:pt x="1" y="3"/>
                    <a:pt x="0" y="4"/>
                  </a:cubicBezTo>
                  <a:cubicBezTo>
                    <a:pt x="4" y="7"/>
                    <a:pt x="9" y="9"/>
                    <a:pt x="13" y="11"/>
                  </a:cubicBezTo>
                  <a:lnTo>
                    <a:pt x="13" y="1"/>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7" name="Freeform 1708"/>
            <p:cNvSpPr/>
            <p:nvPr/>
          </p:nvSpPr>
          <p:spPr bwMode="auto">
            <a:xfrm>
              <a:off x="4044" y="744"/>
              <a:ext cx="95" cy="124"/>
            </a:xfrm>
            <a:custGeom>
              <a:avLst/>
              <a:gdLst>
                <a:gd name="T0" fmla="*/ 0 w 39"/>
                <a:gd name="T1" fmla="*/ 51 h 51"/>
                <a:gd name="T2" fmla="*/ 39 w 39"/>
                <a:gd name="T3" fmla="*/ 36 h 51"/>
                <a:gd name="T4" fmla="*/ 3 w 39"/>
                <a:gd name="T5" fmla="*/ 0 h 51"/>
                <a:gd name="T6" fmla="*/ 0 w 39"/>
                <a:gd name="T7" fmla="*/ 51 h 51"/>
              </a:gdLst>
              <a:ahLst/>
              <a:cxnLst>
                <a:cxn ang="0">
                  <a:pos x="T0" y="T1"/>
                </a:cxn>
                <a:cxn ang="0">
                  <a:pos x="T2" y="T3"/>
                </a:cxn>
                <a:cxn ang="0">
                  <a:pos x="T4" y="T5"/>
                </a:cxn>
                <a:cxn ang="0">
                  <a:pos x="T6" y="T7"/>
                </a:cxn>
              </a:cxnLst>
              <a:rect l="0" t="0" r="r" b="b"/>
              <a:pathLst>
                <a:path w="39" h="51">
                  <a:moveTo>
                    <a:pt x="0" y="51"/>
                  </a:moveTo>
                  <a:cubicBezTo>
                    <a:pt x="12" y="44"/>
                    <a:pt x="26" y="39"/>
                    <a:pt x="39" y="36"/>
                  </a:cubicBezTo>
                  <a:cubicBezTo>
                    <a:pt x="3" y="0"/>
                    <a:pt x="3" y="0"/>
                    <a:pt x="3" y="0"/>
                  </a:cubicBezTo>
                  <a:lnTo>
                    <a:pt x="0" y="51"/>
                  </a:ln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8" name="Freeform 1709"/>
            <p:cNvSpPr/>
            <p:nvPr/>
          </p:nvSpPr>
          <p:spPr bwMode="auto">
            <a:xfrm>
              <a:off x="5476" y="3121"/>
              <a:ext cx="37" cy="34"/>
            </a:xfrm>
            <a:custGeom>
              <a:avLst/>
              <a:gdLst>
                <a:gd name="T0" fmla="*/ 3 w 15"/>
                <a:gd name="T1" fmla="*/ 14 h 14"/>
                <a:gd name="T2" fmla="*/ 15 w 15"/>
                <a:gd name="T3" fmla="*/ 6 h 14"/>
                <a:gd name="T4" fmla="*/ 15 w 15"/>
                <a:gd name="T5" fmla="*/ 5 h 14"/>
                <a:gd name="T6" fmla="*/ 13 w 15"/>
                <a:gd name="T7" fmla="*/ 1 h 14"/>
                <a:gd name="T8" fmla="*/ 7 w 15"/>
                <a:gd name="T9" fmla="*/ 0 h 14"/>
                <a:gd name="T10" fmla="*/ 3 w 15"/>
                <a:gd name="T11" fmla="*/ 1 h 14"/>
                <a:gd name="T12" fmla="*/ 1 w 15"/>
                <a:gd name="T13" fmla="*/ 8 h 14"/>
                <a:gd name="T14" fmla="*/ 3 w 15"/>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4">
                  <a:moveTo>
                    <a:pt x="3" y="14"/>
                  </a:moveTo>
                  <a:cubicBezTo>
                    <a:pt x="10" y="13"/>
                    <a:pt x="14" y="11"/>
                    <a:pt x="15" y="6"/>
                  </a:cubicBezTo>
                  <a:cubicBezTo>
                    <a:pt x="15" y="6"/>
                    <a:pt x="15" y="5"/>
                    <a:pt x="15" y="5"/>
                  </a:cubicBezTo>
                  <a:cubicBezTo>
                    <a:pt x="15" y="3"/>
                    <a:pt x="14" y="2"/>
                    <a:pt x="13" y="1"/>
                  </a:cubicBezTo>
                  <a:cubicBezTo>
                    <a:pt x="11" y="0"/>
                    <a:pt x="9" y="0"/>
                    <a:pt x="7" y="0"/>
                  </a:cubicBezTo>
                  <a:cubicBezTo>
                    <a:pt x="6" y="0"/>
                    <a:pt x="4" y="0"/>
                    <a:pt x="3" y="1"/>
                  </a:cubicBezTo>
                  <a:cubicBezTo>
                    <a:pt x="1" y="2"/>
                    <a:pt x="0" y="5"/>
                    <a:pt x="1" y="8"/>
                  </a:cubicBezTo>
                  <a:cubicBezTo>
                    <a:pt x="1" y="12"/>
                    <a:pt x="2" y="14"/>
                    <a:pt x="3" y="14"/>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9" name="Freeform 1710"/>
            <p:cNvSpPr>
              <a:spLocks noEditPoints="1"/>
            </p:cNvSpPr>
            <p:nvPr/>
          </p:nvSpPr>
          <p:spPr bwMode="auto">
            <a:xfrm>
              <a:off x="5131" y="2946"/>
              <a:ext cx="851" cy="408"/>
            </a:xfrm>
            <a:custGeom>
              <a:avLst/>
              <a:gdLst>
                <a:gd name="T0" fmla="*/ 295 w 350"/>
                <a:gd name="T1" fmla="*/ 41 h 168"/>
                <a:gd name="T2" fmla="*/ 235 w 350"/>
                <a:gd name="T3" fmla="*/ 81 h 168"/>
                <a:gd name="T4" fmla="*/ 260 w 350"/>
                <a:gd name="T5" fmla="*/ 67 h 168"/>
                <a:gd name="T6" fmla="*/ 249 w 350"/>
                <a:gd name="T7" fmla="*/ 65 h 168"/>
                <a:gd name="T8" fmla="*/ 238 w 350"/>
                <a:gd name="T9" fmla="*/ 66 h 168"/>
                <a:gd name="T10" fmla="*/ 253 w 350"/>
                <a:gd name="T11" fmla="*/ 54 h 168"/>
                <a:gd name="T12" fmla="*/ 268 w 350"/>
                <a:gd name="T13" fmla="*/ 79 h 168"/>
                <a:gd name="T14" fmla="*/ 263 w 350"/>
                <a:gd name="T15" fmla="*/ 108 h 168"/>
                <a:gd name="T16" fmla="*/ 257 w 350"/>
                <a:gd name="T17" fmla="*/ 104 h 168"/>
                <a:gd name="T18" fmla="*/ 233 w 350"/>
                <a:gd name="T19" fmla="*/ 90 h 168"/>
                <a:gd name="T20" fmla="*/ 222 w 350"/>
                <a:gd name="T21" fmla="*/ 44 h 168"/>
                <a:gd name="T22" fmla="*/ 227 w 350"/>
                <a:gd name="T23" fmla="*/ 53 h 168"/>
                <a:gd name="T24" fmla="*/ 216 w 350"/>
                <a:gd name="T25" fmla="*/ 54 h 168"/>
                <a:gd name="T26" fmla="*/ 216 w 350"/>
                <a:gd name="T27" fmla="*/ 67 h 168"/>
                <a:gd name="T28" fmla="*/ 227 w 350"/>
                <a:gd name="T29" fmla="*/ 67 h 168"/>
                <a:gd name="T30" fmla="*/ 225 w 350"/>
                <a:gd name="T31" fmla="*/ 83 h 168"/>
                <a:gd name="T32" fmla="*/ 226 w 350"/>
                <a:gd name="T33" fmla="*/ 96 h 168"/>
                <a:gd name="T34" fmla="*/ 220 w 350"/>
                <a:gd name="T35" fmla="*/ 101 h 168"/>
                <a:gd name="T36" fmla="*/ 214 w 350"/>
                <a:gd name="T37" fmla="*/ 85 h 168"/>
                <a:gd name="T38" fmla="*/ 174 w 350"/>
                <a:gd name="T39" fmla="*/ 75 h 168"/>
                <a:gd name="T40" fmla="*/ 196 w 350"/>
                <a:gd name="T41" fmla="*/ 56 h 168"/>
                <a:gd name="T42" fmla="*/ 204 w 350"/>
                <a:gd name="T43" fmla="*/ 45 h 168"/>
                <a:gd name="T44" fmla="*/ 208 w 350"/>
                <a:gd name="T45" fmla="*/ 105 h 168"/>
                <a:gd name="T46" fmla="*/ 199 w 350"/>
                <a:gd name="T47" fmla="*/ 105 h 168"/>
                <a:gd name="T48" fmla="*/ 190 w 350"/>
                <a:gd name="T49" fmla="*/ 102 h 168"/>
                <a:gd name="T50" fmla="*/ 170 w 350"/>
                <a:gd name="T51" fmla="*/ 85 h 168"/>
                <a:gd name="T52" fmla="*/ 148 w 350"/>
                <a:gd name="T53" fmla="*/ 62 h 168"/>
                <a:gd name="T54" fmla="*/ 160 w 350"/>
                <a:gd name="T55" fmla="*/ 88 h 168"/>
                <a:gd name="T56" fmla="*/ 151 w 350"/>
                <a:gd name="T57" fmla="*/ 101 h 168"/>
                <a:gd name="T58" fmla="*/ 169 w 350"/>
                <a:gd name="T59" fmla="*/ 102 h 168"/>
                <a:gd name="T60" fmla="*/ 155 w 350"/>
                <a:gd name="T61" fmla="*/ 110 h 168"/>
                <a:gd name="T62" fmla="*/ 137 w 350"/>
                <a:gd name="T63" fmla="*/ 68 h 168"/>
                <a:gd name="T64" fmla="*/ 78 w 350"/>
                <a:gd name="T65" fmla="*/ 74 h 168"/>
                <a:gd name="T66" fmla="*/ 79 w 350"/>
                <a:gd name="T67" fmla="*/ 84 h 168"/>
                <a:gd name="T68" fmla="*/ 93 w 350"/>
                <a:gd name="T69" fmla="*/ 66 h 168"/>
                <a:gd name="T70" fmla="*/ 101 w 350"/>
                <a:gd name="T71" fmla="*/ 75 h 168"/>
                <a:gd name="T72" fmla="*/ 118 w 350"/>
                <a:gd name="T73" fmla="*/ 67 h 168"/>
                <a:gd name="T74" fmla="*/ 125 w 350"/>
                <a:gd name="T75" fmla="*/ 76 h 168"/>
                <a:gd name="T76" fmla="*/ 119 w 350"/>
                <a:gd name="T77" fmla="*/ 119 h 168"/>
                <a:gd name="T78" fmla="*/ 114 w 350"/>
                <a:gd name="T79" fmla="*/ 115 h 168"/>
                <a:gd name="T80" fmla="*/ 113 w 350"/>
                <a:gd name="T81" fmla="*/ 80 h 168"/>
                <a:gd name="T82" fmla="*/ 99 w 350"/>
                <a:gd name="T83" fmla="*/ 109 h 168"/>
                <a:gd name="T84" fmla="*/ 89 w 350"/>
                <a:gd name="T85" fmla="*/ 103 h 168"/>
                <a:gd name="T86" fmla="*/ 89 w 350"/>
                <a:gd name="T87" fmla="*/ 86 h 168"/>
                <a:gd name="T88" fmla="*/ 73 w 350"/>
                <a:gd name="T89" fmla="*/ 112 h 168"/>
                <a:gd name="T90" fmla="*/ 66 w 350"/>
                <a:gd name="T91" fmla="*/ 96 h 168"/>
                <a:gd name="T92" fmla="*/ 65 w 350"/>
                <a:gd name="T93" fmla="*/ 8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0" h="168">
                  <a:moveTo>
                    <a:pt x="45" y="135"/>
                  </a:moveTo>
                  <a:cubicBezTo>
                    <a:pt x="89" y="168"/>
                    <a:pt x="193" y="165"/>
                    <a:pt x="349" y="131"/>
                  </a:cubicBezTo>
                  <a:cubicBezTo>
                    <a:pt x="350" y="77"/>
                    <a:pt x="314" y="48"/>
                    <a:pt x="295" y="41"/>
                  </a:cubicBezTo>
                  <a:cubicBezTo>
                    <a:pt x="222" y="15"/>
                    <a:pt x="95" y="41"/>
                    <a:pt x="32" y="0"/>
                  </a:cubicBezTo>
                  <a:cubicBezTo>
                    <a:pt x="1" y="18"/>
                    <a:pt x="0" y="101"/>
                    <a:pt x="45" y="135"/>
                  </a:cubicBezTo>
                  <a:close/>
                  <a:moveTo>
                    <a:pt x="235" y="81"/>
                  </a:moveTo>
                  <a:cubicBezTo>
                    <a:pt x="239" y="75"/>
                    <a:pt x="246" y="71"/>
                    <a:pt x="254" y="71"/>
                  </a:cubicBezTo>
                  <a:cubicBezTo>
                    <a:pt x="258" y="70"/>
                    <a:pt x="260" y="70"/>
                    <a:pt x="260" y="71"/>
                  </a:cubicBezTo>
                  <a:cubicBezTo>
                    <a:pt x="260" y="70"/>
                    <a:pt x="260" y="68"/>
                    <a:pt x="260" y="67"/>
                  </a:cubicBezTo>
                  <a:cubicBezTo>
                    <a:pt x="260" y="65"/>
                    <a:pt x="260" y="64"/>
                    <a:pt x="258" y="64"/>
                  </a:cubicBezTo>
                  <a:cubicBezTo>
                    <a:pt x="257" y="63"/>
                    <a:pt x="256" y="63"/>
                    <a:pt x="255" y="63"/>
                  </a:cubicBezTo>
                  <a:cubicBezTo>
                    <a:pt x="253" y="64"/>
                    <a:pt x="251" y="64"/>
                    <a:pt x="249" y="65"/>
                  </a:cubicBezTo>
                  <a:cubicBezTo>
                    <a:pt x="247" y="66"/>
                    <a:pt x="244" y="67"/>
                    <a:pt x="242" y="68"/>
                  </a:cubicBezTo>
                  <a:cubicBezTo>
                    <a:pt x="241" y="69"/>
                    <a:pt x="241" y="69"/>
                    <a:pt x="241" y="69"/>
                  </a:cubicBezTo>
                  <a:cubicBezTo>
                    <a:pt x="240" y="69"/>
                    <a:pt x="239" y="68"/>
                    <a:pt x="238" y="66"/>
                  </a:cubicBezTo>
                  <a:cubicBezTo>
                    <a:pt x="237" y="65"/>
                    <a:pt x="237" y="63"/>
                    <a:pt x="237" y="62"/>
                  </a:cubicBezTo>
                  <a:cubicBezTo>
                    <a:pt x="237" y="61"/>
                    <a:pt x="237" y="60"/>
                    <a:pt x="237" y="60"/>
                  </a:cubicBezTo>
                  <a:cubicBezTo>
                    <a:pt x="242" y="56"/>
                    <a:pt x="247" y="54"/>
                    <a:pt x="253" y="54"/>
                  </a:cubicBezTo>
                  <a:cubicBezTo>
                    <a:pt x="260" y="54"/>
                    <a:pt x="264" y="56"/>
                    <a:pt x="267" y="60"/>
                  </a:cubicBezTo>
                  <a:cubicBezTo>
                    <a:pt x="268" y="63"/>
                    <a:pt x="269" y="65"/>
                    <a:pt x="269" y="68"/>
                  </a:cubicBezTo>
                  <a:cubicBezTo>
                    <a:pt x="269" y="71"/>
                    <a:pt x="269" y="74"/>
                    <a:pt x="268" y="79"/>
                  </a:cubicBezTo>
                  <a:cubicBezTo>
                    <a:pt x="267" y="84"/>
                    <a:pt x="267" y="87"/>
                    <a:pt x="267" y="90"/>
                  </a:cubicBezTo>
                  <a:cubicBezTo>
                    <a:pt x="267" y="95"/>
                    <a:pt x="267" y="99"/>
                    <a:pt x="266" y="101"/>
                  </a:cubicBezTo>
                  <a:cubicBezTo>
                    <a:pt x="266" y="106"/>
                    <a:pt x="265" y="108"/>
                    <a:pt x="263" y="108"/>
                  </a:cubicBezTo>
                  <a:cubicBezTo>
                    <a:pt x="262" y="108"/>
                    <a:pt x="261" y="108"/>
                    <a:pt x="261" y="107"/>
                  </a:cubicBezTo>
                  <a:cubicBezTo>
                    <a:pt x="260" y="107"/>
                    <a:pt x="259" y="106"/>
                    <a:pt x="259" y="105"/>
                  </a:cubicBezTo>
                  <a:cubicBezTo>
                    <a:pt x="258" y="104"/>
                    <a:pt x="257" y="104"/>
                    <a:pt x="257" y="104"/>
                  </a:cubicBezTo>
                  <a:cubicBezTo>
                    <a:pt x="253" y="103"/>
                    <a:pt x="249" y="103"/>
                    <a:pt x="245" y="102"/>
                  </a:cubicBezTo>
                  <a:cubicBezTo>
                    <a:pt x="240" y="101"/>
                    <a:pt x="237" y="100"/>
                    <a:pt x="235" y="96"/>
                  </a:cubicBezTo>
                  <a:cubicBezTo>
                    <a:pt x="234" y="95"/>
                    <a:pt x="233" y="93"/>
                    <a:pt x="233" y="90"/>
                  </a:cubicBezTo>
                  <a:cubicBezTo>
                    <a:pt x="233" y="87"/>
                    <a:pt x="234" y="83"/>
                    <a:pt x="235" y="81"/>
                  </a:cubicBezTo>
                  <a:close/>
                  <a:moveTo>
                    <a:pt x="217" y="46"/>
                  </a:moveTo>
                  <a:cubicBezTo>
                    <a:pt x="218" y="45"/>
                    <a:pt x="220" y="45"/>
                    <a:pt x="222" y="44"/>
                  </a:cubicBezTo>
                  <a:cubicBezTo>
                    <a:pt x="223" y="44"/>
                    <a:pt x="224" y="45"/>
                    <a:pt x="226" y="45"/>
                  </a:cubicBezTo>
                  <a:cubicBezTo>
                    <a:pt x="227" y="46"/>
                    <a:pt x="227" y="47"/>
                    <a:pt x="228" y="49"/>
                  </a:cubicBezTo>
                  <a:cubicBezTo>
                    <a:pt x="228" y="50"/>
                    <a:pt x="227" y="51"/>
                    <a:pt x="227" y="53"/>
                  </a:cubicBezTo>
                  <a:cubicBezTo>
                    <a:pt x="226" y="54"/>
                    <a:pt x="225" y="55"/>
                    <a:pt x="224" y="56"/>
                  </a:cubicBezTo>
                  <a:cubicBezTo>
                    <a:pt x="223" y="56"/>
                    <a:pt x="222" y="57"/>
                    <a:pt x="221" y="57"/>
                  </a:cubicBezTo>
                  <a:cubicBezTo>
                    <a:pt x="219" y="57"/>
                    <a:pt x="217" y="56"/>
                    <a:pt x="216" y="54"/>
                  </a:cubicBezTo>
                  <a:cubicBezTo>
                    <a:pt x="215" y="54"/>
                    <a:pt x="215" y="53"/>
                    <a:pt x="215" y="52"/>
                  </a:cubicBezTo>
                  <a:cubicBezTo>
                    <a:pt x="214" y="49"/>
                    <a:pt x="215" y="47"/>
                    <a:pt x="217" y="46"/>
                  </a:cubicBezTo>
                  <a:close/>
                  <a:moveTo>
                    <a:pt x="216" y="67"/>
                  </a:moveTo>
                  <a:cubicBezTo>
                    <a:pt x="216" y="65"/>
                    <a:pt x="218" y="63"/>
                    <a:pt x="221" y="63"/>
                  </a:cubicBezTo>
                  <a:cubicBezTo>
                    <a:pt x="222" y="63"/>
                    <a:pt x="223" y="63"/>
                    <a:pt x="224" y="64"/>
                  </a:cubicBezTo>
                  <a:cubicBezTo>
                    <a:pt x="226" y="65"/>
                    <a:pt x="227" y="66"/>
                    <a:pt x="227" y="67"/>
                  </a:cubicBezTo>
                  <a:cubicBezTo>
                    <a:pt x="227" y="68"/>
                    <a:pt x="227" y="69"/>
                    <a:pt x="227" y="69"/>
                  </a:cubicBezTo>
                  <a:cubicBezTo>
                    <a:pt x="226" y="71"/>
                    <a:pt x="225" y="73"/>
                    <a:pt x="225" y="76"/>
                  </a:cubicBezTo>
                  <a:cubicBezTo>
                    <a:pt x="225" y="80"/>
                    <a:pt x="225" y="82"/>
                    <a:pt x="225" y="83"/>
                  </a:cubicBezTo>
                  <a:cubicBezTo>
                    <a:pt x="224" y="84"/>
                    <a:pt x="224" y="86"/>
                    <a:pt x="224" y="87"/>
                  </a:cubicBezTo>
                  <a:cubicBezTo>
                    <a:pt x="224" y="88"/>
                    <a:pt x="225" y="89"/>
                    <a:pt x="225" y="91"/>
                  </a:cubicBezTo>
                  <a:cubicBezTo>
                    <a:pt x="226" y="93"/>
                    <a:pt x="226" y="95"/>
                    <a:pt x="226" y="96"/>
                  </a:cubicBezTo>
                  <a:cubicBezTo>
                    <a:pt x="226" y="97"/>
                    <a:pt x="226" y="98"/>
                    <a:pt x="226" y="99"/>
                  </a:cubicBezTo>
                  <a:cubicBezTo>
                    <a:pt x="226" y="100"/>
                    <a:pt x="225" y="100"/>
                    <a:pt x="225" y="100"/>
                  </a:cubicBezTo>
                  <a:cubicBezTo>
                    <a:pt x="223" y="101"/>
                    <a:pt x="222" y="101"/>
                    <a:pt x="220" y="101"/>
                  </a:cubicBezTo>
                  <a:cubicBezTo>
                    <a:pt x="218" y="101"/>
                    <a:pt x="217" y="101"/>
                    <a:pt x="216" y="99"/>
                  </a:cubicBezTo>
                  <a:cubicBezTo>
                    <a:pt x="215" y="97"/>
                    <a:pt x="215" y="94"/>
                    <a:pt x="215" y="91"/>
                  </a:cubicBezTo>
                  <a:cubicBezTo>
                    <a:pt x="214" y="90"/>
                    <a:pt x="214" y="88"/>
                    <a:pt x="214" y="85"/>
                  </a:cubicBezTo>
                  <a:cubicBezTo>
                    <a:pt x="214" y="83"/>
                    <a:pt x="214" y="81"/>
                    <a:pt x="214" y="80"/>
                  </a:cubicBezTo>
                  <a:cubicBezTo>
                    <a:pt x="214" y="74"/>
                    <a:pt x="214" y="69"/>
                    <a:pt x="216" y="67"/>
                  </a:cubicBezTo>
                  <a:close/>
                  <a:moveTo>
                    <a:pt x="174" y="75"/>
                  </a:moveTo>
                  <a:cubicBezTo>
                    <a:pt x="176" y="73"/>
                    <a:pt x="180" y="70"/>
                    <a:pt x="185" y="67"/>
                  </a:cubicBezTo>
                  <a:cubicBezTo>
                    <a:pt x="189" y="65"/>
                    <a:pt x="193" y="62"/>
                    <a:pt x="195" y="61"/>
                  </a:cubicBezTo>
                  <a:cubicBezTo>
                    <a:pt x="195" y="60"/>
                    <a:pt x="196" y="58"/>
                    <a:pt x="196" y="56"/>
                  </a:cubicBezTo>
                  <a:cubicBezTo>
                    <a:pt x="196" y="52"/>
                    <a:pt x="197" y="50"/>
                    <a:pt x="197" y="49"/>
                  </a:cubicBezTo>
                  <a:cubicBezTo>
                    <a:pt x="198" y="46"/>
                    <a:pt x="200" y="45"/>
                    <a:pt x="203" y="45"/>
                  </a:cubicBezTo>
                  <a:cubicBezTo>
                    <a:pt x="203" y="45"/>
                    <a:pt x="204" y="45"/>
                    <a:pt x="204" y="45"/>
                  </a:cubicBezTo>
                  <a:cubicBezTo>
                    <a:pt x="207" y="46"/>
                    <a:pt x="208" y="47"/>
                    <a:pt x="208" y="49"/>
                  </a:cubicBezTo>
                  <a:cubicBezTo>
                    <a:pt x="205" y="58"/>
                    <a:pt x="204" y="69"/>
                    <a:pt x="205" y="80"/>
                  </a:cubicBezTo>
                  <a:cubicBezTo>
                    <a:pt x="205" y="87"/>
                    <a:pt x="206" y="96"/>
                    <a:pt x="208" y="105"/>
                  </a:cubicBezTo>
                  <a:cubicBezTo>
                    <a:pt x="208" y="105"/>
                    <a:pt x="208" y="106"/>
                    <a:pt x="207" y="107"/>
                  </a:cubicBezTo>
                  <a:cubicBezTo>
                    <a:pt x="206" y="107"/>
                    <a:pt x="205" y="108"/>
                    <a:pt x="204" y="108"/>
                  </a:cubicBezTo>
                  <a:cubicBezTo>
                    <a:pt x="202" y="108"/>
                    <a:pt x="201" y="107"/>
                    <a:pt x="199" y="105"/>
                  </a:cubicBezTo>
                  <a:cubicBezTo>
                    <a:pt x="198" y="102"/>
                    <a:pt x="197" y="101"/>
                    <a:pt x="196" y="101"/>
                  </a:cubicBezTo>
                  <a:cubicBezTo>
                    <a:pt x="196" y="101"/>
                    <a:pt x="195" y="101"/>
                    <a:pt x="193" y="101"/>
                  </a:cubicBezTo>
                  <a:cubicBezTo>
                    <a:pt x="192" y="102"/>
                    <a:pt x="191" y="102"/>
                    <a:pt x="190" y="102"/>
                  </a:cubicBezTo>
                  <a:cubicBezTo>
                    <a:pt x="188" y="102"/>
                    <a:pt x="185" y="101"/>
                    <a:pt x="183" y="100"/>
                  </a:cubicBezTo>
                  <a:cubicBezTo>
                    <a:pt x="179" y="98"/>
                    <a:pt x="176" y="96"/>
                    <a:pt x="175" y="95"/>
                  </a:cubicBezTo>
                  <a:cubicBezTo>
                    <a:pt x="172" y="92"/>
                    <a:pt x="170" y="89"/>
                    <a:pt x="170" y="85"/>
                  </a:cubicBezTo>
                  <a:cubicBezTo>
                    <a:pt x="170" y="81"/>
                    <a:pt x="171" y="78"/>
                    <a:pt x="174" y="75"/>
                  </a:cubicBezTo>
                  <a:close/>
                  <a:moveTo>
                    <a:pt x="137" y="68"/>
                  </a:moveTo>
                  <a:cubicBezTo>
                    <a:pt x="139" y="65"/>
                    <a:pt x="143" y="63"/>
                    <a:pt x="148" y="62"/>
                  </a:cubicBezTo>
                  <a:cubicBezTo>
                    <a:pt x="153" y="62"/>
                    <a:pt x="158" y="64"/>
                    <a:pt x="162" y="67"/>
                  </a:cubicBezTo>
                  <a:cubicBezTo>
                    <a:pt x="166" y="71"/>
                    <a:pt x="168" y="75"/>
                    <a:pt x="168" y="80"/>
                  </a:cubicBezTo>
                  <a:cubicBezTo>
                    <a:pt x="168" y="83"/>
                    <a:pt x="165" y="85"/>
                    <a:pt x="160" y="88"/>
                  </a:cubicBezTo>
                  <a:cubicBezTo>
                    <a:pt x="155" y="92"/>
                    <a:pt x="151" y="95"/>
                    <a:pt x="151" y="95"/>
                  </a:cubicBezTo>
                  <a:cubicBezTo>
                    <a:pt x="149" y="96"/>
                    <a:pt x="149" y="97"/>
                    <a:pt x="149" y="97"/>
                  </a:cubicBezTo>
                  <a:cubicBezTo>
                    <a:pt x="149" y="99"/>
                    <a:pt x="150" y="100"/>
                    <a:pt x="151" y="101"/>
                  </a:cubicBezTo>
                  <a:cubicBezTo>
                    <a:pt x="153" y="101"/>
                    <a:pt x="155" y="102"/>
                    <a:pt x="156" y="102"/>
                  </a:cubicBezTo>
                  <a:cubicBezTo>
                    <a:pt x="158" y="102"/>
                    <a:pt x="162" y="100"/>
                    <a:pt x="166" y="97"/>
                  </a:cubicBezTo>
                  <a:cubicBezTo>
                    <a:pt x="168" y="98"/>
                    <a:pt x="169" y="100"/>
                    <a:pt x="169" y="102"/>
                  </a:cubicBezTo>
                  <a:cubicBezTo>
                    <a:pt x="169" y="103"/>
                    <a:pt x="168" y="104"/>
                    <a:pt x="168" y="106"/>
                  </a:cubicBezTo>
                  <a:cubicBezTo>
                    <a:pt x="167" y="107"/>
                    <a:pt x="166" y="108"/>
                    <a:pt x="164" y="108"/>
                  </a:cubicBezTo>
                  <a:cubicBezTo>
                    <a:pt x="160" y="109"/>
                    <a:pt x="157" y="109"/>
                    <a:pt x="155" y="110"/>
                  </a:cubicBezTo>
                  <a:cubicBezTo>
                    <a:pt x="153" y="110"/>
                    <a:pt x="150" y="109"/>
                    <a:pt x="148" y="109"/>
                  </a:cubicBezTo>
                  <a:cubicBezTo>
                    <a:pt x="139" y="105"/>
                    <a:pt x="134" y="96"/>
                    <a:pt x="133" y="81"/>
                  </a:cubicBezTo>
                  <a:cubicBezTo>
                    <a:pt x="133" y="76"/>
                    <a:pt x="134" y="72"/>
                    <a:pt x="137" y="68"/>
                  </a:cubicBezTo>
                  <a:close/>
                  <a:moveTo>
                    <a:pt x="71" y="69"/>
                  </a:moveTo>
                  <a:cubicBezTo>
                    <a:pt x="72" y="69"/>
                    <a:pt x="73" y="69"/>
                    <a:pt x="74" y="70"/>
                  </a:cubicBezTo>
                  <a:cubicBezTo>
                    <a:pt x="76" y="70"/>
                    <a:pt x="78" y="72"/>
                    <a:pt x="78" y="74"/>
                  </a:cubicBezTo>
                  <a:cubicBezTo>
                    <a:pt x="78" y="75"/>
                    <a:pt x="78" y="76"/>
                    <a:pt x="78" y="77"/>
                  </a:cubicBezTo>
                  <a:cubicBezTo>
                    <a:pt x="77" y="79"/>
                    <a:pt x="77" y="80"/>
                    <a:pt x="77" y="81"/>
                  </a:cubicBezTo>
                  <a:cubicBezTo>
                    <a:pt x="77" y="82"/>
                    <a:pt x="78" y="84"/>
                    <a:pt x="79" y="84"/>
                  </a:cubicBezTo>
                  <a:cubicBezTo>
                    <a:pt x="80" y="83"/>
                    <a:pt x="81" y="81"/>
                    <a:pt x="83" y="77"/>
                  </a:cubicBezTo>
                  <a:cubicBezTo>
                    <a:pt x="85" y="73"/>
                    <a:pt x="86" y="71"/>
                    <a:pt x="87" y="70"/>
                  </a:cubicBezTo>
                  <a:cubicBezTo>
                    <a:pt x="89" y="67"/>
                    <a:pt x="91" y="66"/>
                    <a:pt x="93" y="66"/>
                  </a:cubicBezTo>
                  <a:cubicBezTo>
                    <a:pt x="94" y="66"/>
                    <a:pt x="95" y="66"/>
                    <a:pt x="97" y="67"/>
                  </a:cubicBezTo>
                  <a:cubicBezTo>
                    <a:pt x="99" y="69"/>
                    <a:pt x="99" y="69"/>
                    <a:pt x="99" y="69"/>
                  </a:cubicBezTo>
                  <a:cubicBezTo>
                    <a:pt x="100" y="70"/>
                    <a:pt x="100" y="72"/>
                    <a:pt x="101" y="75"/>
                  </a:cubicBezTo>
                  <a:cubicBezTo>
                    <a:pt x="101" y="78"/>
                    <a:pt x="102" y="80"/>
                    <a:pt x="102" y="81"/>
                  </a:cubicBezTo>
                  <a:cubicBezTo>
                    <a:pt x="105" y="78"/>
                    <a:pt x="107" y="75"/>
                    <a:pt x="109" y="72"/>
                  </a:cubicBezTo>
                  <a:cubicBezTo>
                    <a:pt x="112" y="69"/>
                    <a:pt x="115" y="68"/>
                    <a:pt x="118" y="67"/>
                  </a:cubicBezTo>
                  <a:cubicBezTo>
                    <a:pt x="120" y="67"/>
                    <a:pt x="121" y="67"/>
                    <a:pt x="123" y="68"/>
                  </a:cubicBezTo>
                  <a:cubicBezTo>
                    <a:pt x="124" y="69"/>
                    <a:pt x="124" y="70"/>
                    <a:pt x="125" y="72"/>
                  </a:cubicBezTo>
                  <a:cubicBezTo>
                    <a:pt x="125" y="73"/>
                    <a:pt x="125" y="75"/>
                    <a:pt x="125" y="76"/>
                  </a:cubicBezTo>
                  <a:cubicBezTo>
                    <a:pt x="126" y="82"/>
                    <a:pt x="127" y="87"/>
                    <a:pt x="127" y="92"/>
                  </a:cubicBezTo>
                  <a:cubicBezTo>
                    <a:pt x="128" y="101"/>
                    <a:pt x="127" y="109"/>
                    <a:pt x="125" y="116"/>
                  </a:cubicBezTo>
                  <a:cubicBezTo>
                    <a:pt x="124" y="118"/>
                    <a:pt x="122" y="119"/>
                    <a:pt x="119" y="119"/>
                  </a:cubicBezTo>
                  <a:cubicBezTo>
                    <a:pt x="118" y="119"/>
                    <a:pt x="116" y="119"/>
                    <a:pt x="114" y="118"/>
                  </a:cubicBezTo>
                  <a:cubicBezTo>
                    <a:pt x="114" y="118"/>
                    <a:pt x="114" y="118"/>
                    <a:pt x="114" y="117"/>
                  </a:cubicBezTo>
                  <a:cubicBezTo>
                    <a:pt x="113" y="116"/>
                    <a:pt x="113" y="115"/>
                    <a:pt x="114" y="115"/>
                  </a:cubicBezTo>
                  <a:cubicBezTo>
                    <a:pt x="115" y="108"/>
                    <a:pt x="116" y="102"/>
                    <a:pt x="116" y="94"/>
                  </a:cubicBezTo>
                  <a:cubicBezTo>
                    <a:pt x="115" y="90"/>
                    <a:pt x="115" y="86"/>
                    <a:pt x="114" y="81"/>
                  </a:cubicBezTo>
                  <a:cubicBezTo>
                    <a:pt x="114" y="81"/>
                    <a:pt x="114" y="80"/>
                    <a:pt x="113" y="80"/>
                  </a:cubicBezTo>
                  <a:cubicBezTo>
                    <a:pt x="112" y="81"/>
                    <a:pt x="112" y="81"/>
                    <a:pt x="111" y="83"/>
                  </a:cubicBezTo>
                  <a:cubicBezTo>
                    <a:pt x="108" y="89"/>
                    <a:pt x="105" y="97"/>
                    <a:pt x="102" y="106"/>
                  </a:cubicBezTo>
                  <a:cubicBezTo>
                    <a:pt x="102" y="107"/>
                    <a:pt x="101" y="108"/>
                    <a:pt x="99" y="109"/>
                  </a:cubicBezTo>
                  <a:cubicBezTo>
                    <a:pt x="98" y="110"/>
                    <a:pt x="96" y="110"/>
                    <a:pt x="95" y="111"/>
                  </a:cubicBezTo>
                  <a:cubicBezTo>
                    <a:pt x="93" y="111"/>
                    <a:pt x="92" y="110"/>
                    <a:pt x="91" y="109"/>
                  </a:cubicBezTo>
                  <a:cubicBezTo>
                    <a:pt x="90" y="107"/>
                    <a:pt x="89" y="105"/>
                    <a:pt x="89" y="103"/>
                  </a:cubicBezTo>
                  <a:cubicBezTo>
                    <a:pt x="89" y="102"/>
                    <a:pt x="89" y="100"/>
                    <a:pt x="89" y="97"/>
                  </a:cubicBezTo>
                  <a:cubicBezTo>
                    <a:pt x="90" y="94"/>
                    <a:pt x="90" y="92"/>
                    <a:pt x="90" y="90"/>
                  </a:cubicBezTo>
                  <a:cubicBezTo>
                    <a:pt x="90" y="89"/>
                    <a:pt x="89" y="87"/>
                    <a:pt x="89" y="86"/>
                  </a:cubicBezTo>
                  <a:cubicBezTo>
                    <a:pt x="88" y="88"/>
                    <a:pt x="86" y="92"/>
                    <a:pt x="84" y="98"/>
                  </a:cubicBezTo>
                  <a:cubicBezTo>
                    <a:pt x="82" y="103"/>
                    <a:pt x="80" y="107"/>
                    <a:pt x="78" y="109"/>
                  </a:cubicBezTo>
                  <a:cubicBezTo>
                    <a:pt x="77" y="111"/>
                    <a:pt x="76" y="112"/>
                    <a:pt x="73" y="112"/>
                  </a:cubicBezTo>
                  <a:cubicBezTo>
                    <a:pt x="71" y="112"/>
                    <a:pt x="69" y="111"/>
                    <a:pt x="68" y="110"/>
                  </a:cubicBezTo>
                  <a:cubicBezTo>
                    <a:pt x="68" y="108"/>
                    <a:pt x="67" y="106"/>
                    <a:pt x="67" y="103"/>
                  </a:cubicBezTo>
                  <a:cubicBezTo>
                    <a:pt x="66" y="102"/>
                    <a:pt x="66" y="99"/>
                    <a:pt x="66" y="96"/>
                  </a:cubicBezTo>
                  <a:cubicBezTo>
                    <a:pt x="66" y="92"/>
                    <a:pt x="66" y="90"/>
                    <a:pt x="66" y="89"/>
                  </a:cubicBezTo>
                  <a:cubicBezTo>
                    <a:pt x="66" y="88"/>
                    <a:pt x="66" y="87"/>
                    <a:pt x="65" y="85"/>
                  </a:cubicBezTo>
                  <a:cubicBezTo>
                    <a:pt x="65" y="83"/>
                    <a:pt x="65" y="81"/>
                    <a:pt x="65" y="81"/>
                  </a:cubicBezTo>
                  <a:cubicBezTo>
                    <a:pt x="64" y="73"/>
                    <a:pt x="67" y="70"/>
                    <a:pt x="71" y="69"/>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0" name="Freeform 1711"/>
            <p:cNvSpPr/>
            <p:nvPr/>
          </p:nvSpPr>
          <p:spPr bwMode="auto">
            <a:xfrm>
              <a:off x="5571" y="3121"/>
              <a:ext cx="34" cy="48"/>
            </a:xfrm>
            <a:custGeom>
              <a:avLst/>
              <a:gdLst>
                <a:gd name="T0" fmla="*/ 4 w 14"/>
                <a:gd name="T1" fmla="*/ 17 h 20"/>
                <a:gd name="T2" fmla="*/ 11 w 14"/>
                <a:gd name="T3" fmla="*/ 20 h 20"/>
                <a:gd name="T4" fmla="*/ 13 w 14"/>
                <a:gd name="T5" fmla="*/ 19 h 20"/>
                <a:gd name="T6" fmla="*/ 13 w 14"/>
                <a:gd name="T7" fmla="*/ 15 h 20"/>
                <a:gd name="T8" fmla="*/ 13 w 14"/>
                <a:gd name="T9" fmla="*/ 8 h 20"/>
                <a:gd name="T10" fmla="*/ 14 w 14"/>
                <a:gd name="T11" fmla="*/ 0 h 20"/>
                <a:gd name="T12" fmla="*/ 4 w 14"/>
                <a:gd name="T13" fmla="*/ 3 h 20"/>
                <a:gd name="T14" fmla="*/ 0 w 14"/>
                <a:gd name="T15" fmla="*/ 11 h 20"/>
                <a:gd name="T16" fmla="*/ 4 w 14"/>
                <a:gd name="T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0">
                  <a:moveTo>
                    <a:pt x="4" y="17"/>
                  </a:moveTo>
                  <a:cubicBezTo>
                    <a:pt x="6" y="19"/>
                    <a:pt x="8" y="20"/>
                    <a:pt x="11" y="20"/>
                  </a:cubicBezTo>
                  <a:cubicBezTo>
                    <a:pt x="12" y="20"/>
                    <a:pt x="13" y="19"/>
                    <a:pt x="13" y="19"/>
                  </a:cubicBezTo>
                  <a:cubicBezTo>
                    <a:pt x="13" y="18"/>
                    <a:pt x="13" y="17"/>
                    <a:pt x="13" y="15"/>
                  </a:cubicBezTo>
                  <a:cubicBezTo>
                    <a:pt x="13" y="14"/>
                    <a:pt x="13" y="11"/>
                    <a:pt x="13" y="8"/>
                  </a:cubicBezTo>
                  <a:cubicBezTo>
                    <a:pt x="14" y="4"/>
                    <a:pt x="14" y="2"/>
                    <a:pt x="14" y="0"/>
                  </a:cubicBezTo>
                  <a:cubicBezTo>
                    <a:pt x="10" y="0"/>
                    <a:pt x="7" y="1"/>
                    <a:pt x="4" y="3"/>
                  </a:cubicBezTo>
                  <a:cubicBezTo>
                    <a:pt x="1" y="5"/>
                    <a:pt x="0" y="8"/>
                    <a:pt x="0" y="11"/>
                  </a:cubicBezTo>
                  <a:cubicBezTo>
                    <a:pt x="1" y="13"/>
                    <a:pt x="2" y="15"/>
                    <a:pt x="4" y="17"/>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1" name="Freeform 1712"/>
            <p:cNvSpPr/>
            <p:nvPr/>
          </p:nvSpPr>
          <p:spPr bwMode="auto">
            <a:xfrm>
              <a:off x="5717" y="3138"/>
              <a:ext cx="46" cy="39"/>
            </a:xfrm>
            <a:custGeom>
              <a:avLst/>
              <a:gdLst>
                <a:gd name="T0" fmla="*/ 5 w 19"/>
                <a:gd name="T1" fmla="*/ 15 h 16"/>
                <a:gd name="T2" fmla="*/ 14 w 19"/>
                <a:gd name="T3" fmla="*/ 16 h 16"/>
                <a:gd name="T4" fmla="*/ 17 w 19"/>
                <a:gd name="T5" fmla="*/ 15 h 16"/>
                <a:gd name="T6" fmla="*/ 18 w 19"/>
                <a:gd name="T7" fmla="*/ 9 h 16"/>
                <a:gd name="T8" fmla="*/ 19 w 19"/>
                <a:gd name="T9" fmla="*/ 4 h 16"/>
                <a:gd name="T10" fmla="*/ 17 w 19"/>
                <a:gd name="T11" fmla="*/ 0 h 16"/>
                <a:gd name="T12" fmla="*/ 6 w 19"/>
                <a:gd name="T13" fmla="*/ 3 h 16"/>
                <a:gd name="T14" fmla="*/ 0 w 19"/>
                <a:gd name="T15" fmla="*/ 11 h 16"/>
                <a:gd name="T16" fmla="*/ 5 w 19"/>
                <a:gd name="T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5" y="15"/>
                  </a:moveTo>
                  <a:cubicBezTo>
                    <a:pt x="8" y="16"/>
                    <a:pt x="11" y="16"/>
                    <a:pt x="14" y="16"/>
                  </a:cubicBezTo>
                  <a:cubicBezTo>
                    <a:pt x="16" y="16"/>
                    <a:pt x="17" y="16"/>
                    <a:pt x="17" y="15"/>
                  </a:cubicBezTo>
                  <a:cubicBezTo>
                    <a:pt x="17" y="14"/>
                    <a:pt x="17" y="12"/>
                    <a:pt x="18" y="9"/>
                  </a:cubicBezTo>
                  <a:cubicBezTo>
                    <a:pt x="19" y="7"/>
                    <a:pt x="19" y="6"/>
                    <a:pt x="19" y="4"/>
                  </a:cubicBezTo>
                  <a:cubicBezTo>
                    <a:pt x="19" y="3"/>
                    <a:pt x="18" y="1"/>
                    <a:pt x="17" y="0"/>
                  </a:cubicBezTo>
                  <a:cubicBezTo>
                    <a:pt x="14" y="1"/>
                    <a:pt x="10" y="2"/>
                    <a:pt x="6" y="3"/>
                  </a:cubicBezTo>
                  <a:cubicBezTo>
                    <a:pt x="2" y="4"/>
                    <a:pt x="0" y="7"/>
                    <a:pt x="0" y="11"/>
                  </a:cubicBezTo>
                  <a:cubicBezTo>
                    <a:pt x="0" y="13"/>
                    <a:pt x="2" y="14"/>
                    <a:pt x="5" y="15"/>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2" name="Freeform 1713"/>
            <p:cNvSpPr/>
            <p:nvPr/>
          </p:nvSpPr>
          <p:spPr bwMode="auto">
            <a:xfrm>
              <a:off x="4431" y="1279"/>
              <a:ext cx="49" cy="124"/>
            </a:xfrm>
            <a:custGeom>
              <a:avLst/>
              <a:gdLst>
                <a:gd name="T0" fmla="*/ 5 w 20"/>
                <a:gd name="T1" fmla="*/ 3 h 51"/>
                <a:gd name="T2" fmla="*/ 0 w 20"/>
                <a:gd name="T3" fmla="*/ 18 h 51"/>
                <a:gd name="T4" fmla="*/ 8 w 20"/>
                <a:gd name="T5" fmla="*/ 51 h 51"/>
                <a:gd name="T6" fmla="*/ 20 w 20"/>
                <a:gd name="T7" fmla="*/ 48 h 51"/>
                <a:gd name="T8" fmla="*/ 16 w 20"/>
                <a:gd name="T9" fmla="*/ 0 h 51"/>
                <a:gd name="T10" fmla="*/ 5 w 20"/>
                <a:gd name="T11" fmla="*/ 3 h 51"/>
              </a:gdLst>
              <a:ahLst/>
              <a:cxnLst>
                <a:cxn ang="0">
                  <a:pos x="T0" y="T1"/>
                </a:cxn>
                <a:cxn ang="0">
                  <a:pos x="T2" y="T3"/>
                </a:cxn>
                <a:cxn ang="0">
                  <a:pos x="T4" y="T5"/>
                </a:cxn>
                <a:cxn ang="0">
                  <a:pos x="T6" y="T7"/>
                </a:cxn>
                <a:cxn ang="0">
                  <a:pos x="T8" y="T9"/>
                </a:cxn>
                <a:cxn ang="0">
                  <a:pos x="T10" y="T11"/>
                </a:cxn>
              </a:cxnLst>
              <a:rect l="0" t="0" r="r" b="b"/>
              <a:pathLst>
                <a:path w="20" h="51">
                  <a:moveTo>
                    <a:pt x="5" y="3"/>
                  </a:moveTo>
                  <a:cubicBezTo>
                    <a:pt x="4" y="8"/>
                    <a:pt x="3" y="13"/>
                    <a:pt x="0" y="18"/>
                  </a:cubicBezTo>
                  <a:cubicBezTo>
                    <a:pt x="8" y="51"/>
                    <a:pt x="8" y="51"/>
                    <a:pt x="8" y="51"/>
                  </a:cubicBezTo>
                  <a:cubicBezTo>
                    <a:pt x="12" y="49"/>
                    <a:pt x="16" y="48"/>
                    <a:pt x="20" y="48"/>
                  </a:cubicBezTo>
                  <a:cubicBezTo>
                    <a:pt x="16" y="0"/>
                    <a:pt x="16" y="0"/>
                    <a:pt x="16" y="0"/>
                  </a:cubicBezTo>
                  <a:cubicBezTo>
                    <a:pt x="13" y="1"/>
                    <a:pt x="9" y="2"/>
                    <a:pt x="5" y="3"/>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3" name="Freeform 1714"/>
            <p:cNvSpPr/>
            <p:nvPr/>
          </p:nvSpPr>
          <p:spPr bwMode="auto">
            <a:xfrm>
              <a:off x="4737" y="1744"/>
              <a:ext cx="131" cy="97"/>
            </a:xfrm>
            <a:custGeom>
              <a:avLst/>
              <a:gdLst>
                <a:gd name="T0" fmla="*/ 54 w 54"/>
                <a:gd name="T1" fmla="*/ 22 h 40"/>
                <a:gd name="T2" fmla="*/ 4 w 54"/>
                <a:gd name="T3" fmla="*/ 0 h 40"/>
                <a:gd name="T4" fmla="*/ 0 w 54"/>
                <a:gd name="T5" fmla="*/ 8 h 40"/>
                <a:gd name="T6" fmla="*/ 40 w 54"/>
                <a:gd name="T7" fmla="*/ 40 h 40"/>
                <a:gd name="T8" fmla="*/ 54 w 54"/>
                <a:gd name="T9" fmla="*/ 22 h 40"/>
              </a:gdLst>
              <a:ahLst/>
              <a:cxnLst>
                <a:cxn ang="0">
                  <a:pos x="T0" y="T1"/>
                </a:cxn>
                <a:cxn ang="0">
                  <a:pos x="T2" y="T3"/>
                </a:cxn>
                <a:cxn ang="0">
                  <a:pos x="T4" y="T5"/>
                </a:cxn>
                <a:cxn ang="0">
                  <a:pos x="T6" y="T7"/>
                </a:cxn>
                <a:cxn ang="0">
                  <a:pos x="T8" y="T9"/>
                </a:cxn>
              </a:cxnLst>
              <a:rect l="0" t="0" r="r" b="b"/>
              <a:pathLst>
                <a:path w="54" h="40">
                  <a:moveTo>
                    <a:pt x="54" y="22"/>
                  </a:moveTo>
                  <a:cubicBezTo>
                    <a:pt x="4" y="0"/>
                    <a:pt x="4" y="0"/>
                    <a:pt x="4" y="0"/>
                  </a:cubicBezTo>
                  <a:cubicBezTo>
                    <a:pt x="3" y="3"/>
                    <a:pt x="1" y="5"/>
                    <a:pt x="0" y="8"/>
                  </a:cubicBezTo>
                  <a:cubicBezTo>
                    <a:pt x="40" y="40"/>
                    <a:pt x="40" y="40"/>
                    <a:pt x="40" y="40"/>
                  </a:cubicBezTo>
                  <a:cubicBezTo>
                    <a:pt x="45" y="34"/>
                    <a:pt x="50" y="28"/>
                    <a:pt x="54" y="22"/>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4" name="Freeform 1715"/>
            <p:cNvSpPr/>
            <p:nvPr/>
          </p:nvSpPr>
          <p:spPr bwMode="auto">
            <a:xfrm>
              <a:off x="6453" y="3996"/>
              <a:ext cx="221" cy="193"/>
            </a:xfrm>
            <a:custGeom>
              <a:avLst/>
              <a:gdLst>
                <a:gd name="T0" fmla="*/ 62 w 91"/>
                <a:gd name="T1" fmla="*/ 0 h 79"/>
                <a:gd name="T2" fmla="*/ 41 w 91"/>
                <a:gd name="T3" fmla="*/ 0 h 79"/>
                <a:gd name="T4" fmla="*/ 5 w 91"/>
                <a:gd name="T5" fmla="*/ 34 h 79"/>
                <a:gd name="T6" fmla="*/ 0 w 91"/>
                <a:gd name="T7" fmla="*/ 56 h 79"/>
                <a:gd name="T8" fmla="*/ 62 w 91"/>
                <a:gd name="T9" fmla="*/ 0 h 79"/>
              </a:gdLst>
              <a:ahLst/>
              <a:cxnLst>
                <a:cxn ang="0">
                  <a:pos x="T0" y="T1"/>
                </a:cxn>
                <a:cxn ang="0">
                  <a:pos x="T2" y="T3"/>
                </a:cxn>
                <a:cxn ang="0">
                  <a:pos x="T4" y="T5"/>
                </a:cxn>
                <a:cxn ang="0">
                  <a:pos x="T6" y="T7"/>
                </a:cxn>
                <a:cxn ang="0">
                  <a:pos x="T8" y="T9"/>
                </a:cxn>
              </a:cxnLst>
              <a:rect l="0" t="0" r="r" b="b"/>
              <a:pathLst>
                <a:path w="91" h="79">
                  <a:moveTo>
                    <a:pt x="62" y="0"/>
                  </a:moveTo>
                  <a:cubicBezTo>
                    <a:pt x="55" y="1"/>
                    <a:pt x="48" y="1"/>
                    <a:pt x="41" y="0"/>
                  </a:cubicBezTo>
                  <a:cubicBezTo>
                    <a:pt x="55" y="26"/>
                    <a:pt x="26" y="45"/>
                    <a:pt x="5" y="34"/>
                  </a:cubicBezTo>
                  <a:cubicBezTo>
                    <a:pt x="4" y="42"/>
                    <a:pt x="2" y="49"/>
                    <a:pt x="0" y="56"/>
                  </a:cubicBezTo>
                  <a:cubicBezTo>
                    <a:pt x="37" y="79"/>
                    <a:pt x="91" y="47"/>
                    <a:pt x="62"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5" name="Freeform 1716"/>
            <p:cNvSpPr/>
            <p:nvPr/>
          </p:nvSpPr>
          <p:spPr bwMode="auto">
            <a:xfrm>
              <a:off x="3969" y="744"/>
              <a:ext cx="71" cy="122"/>
            </a:xfrm>
            <a:custGeom>
              <a:avLst/>
              <a:gdLst>
                <a:gd name="T0" fmla="*/ 0 w 29"/>
                <a:gd name="T1" fmla="*/ 35 h 50"/>
                <a:gd name="T2" fmla="*/ 26 w 29"/>
                <a:gd name="T3" fmla="*/ 50 h 50"/>
                <a:gd name="T4" fmla="*/ 29 w 29"/>
                <a:gd name="T5" fmla="*/ 0 h 50"/>
                <a:gd name="T6" fmla="*/ 14 w 29"/>
                <a:gd name="T7" fmla="*/ 7 h 50"/>
                <a:gd name="T8" fmla="*/ 0 w 29"/>
                <a:gd name="T9" fmla="*/ 35 h 50"/>
              </a:gdLst>
              <a:ahLst/>
              <a:cxnLst>
                <a:cxn ang="0">
                  <a:pos x="T0" y="T1"/>
                </a:cxn>
                <a:cxn ang="0">
                  <a:pos x="T2" y="T3"/>
                </a:cxn>
                <a:cxn ang="0">
                  <a:pos x="T4" y="T5"/>
                </a:cxn>
                <a:cxn ang="0">
                  <a:pos x="T6" y="T7"/>
                </a:cxn>
                <a:cxn ang="0">
                  <a:pos x="T8" y="T9"/>
                </a:cxn>
              </a:cxnLst>
              <a:rect l="0" t="0" r="r" b="b"/>
              <a:pathLst>
                <a:path w="29" h="50">
                  <a:moveTo>
                    <a:pt x="0" y="35"/>
                  </a:moveTo>
                  <a:cubicBezTo>
                    <a:pt x="26" y="50"/>
                    <a:pt x="26" y="50"/>
                    <a:pt x="26" y="50"/>
                  </a:cubicBezTo>
                  <a:cubicBezTo>
                    <a:pt x="29" y="0"/>
                    <a:pt x="29" y="0"/>
                    <a:pt x="29" y="0"/>
                  </a:cubicBezTo>
                  <a:cubicBezTo>
                    <a:pt x="24" y="2"/>
                    <a:pt x="19" y="4"/>
                    <a:pt x="14" y="7"/>
                  </a:cubicBezTo>
                  <a:cubicBezTo>
                    <a:pt x="11" y="17"/>
                    <a:pt x="7" y="26"/>
                    <a:pt x="0" y="35"/>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6" name="Freeform 1717"/>
            <p:cNvSpPr/>
            <p:nvPr/>
          </p:nvSpPr>
          <p:spPr bwMode="auto">
            <a:xfrm>
              <a:off x="4365" y="1438"/>
              <a:ext cx="355" cy="352"/>
            </a:xfrm>
            <a:custGeom>
              <a:avLst/>
              <a:gdLst>
                <a:gd name="T0" fmla="*/ 99 w 146"/>
                <a:gd name="T1" fmla="*/ 138 h 145"/>
                <a:gd name="T2" fmla="*/ 127 w 146"/>
                <a:gd name="T3" fmla="*/ 53 h 145"/>
                <a:gd name="T4" fmla="*/ 39 w 146"/>
                <a:gd name="T5" fmla="*/ 13 h 145"/>
                <a:gd name="T6" fmla="*/ 3 w 146"/>
                <a:gd name="T7" fmla="*/ 74 h 145"/>
                <a:gd name="T8" fmla="*/ 42 w 146"/>
                <a:gd name="T9" fmla="*/ 134 h 145"/>
                <a:gd name="T10" fmla="*/ 99 w 146"/>
                <a:gd name="T11" fmla="*/ 138 h 145"/>
              </a:gdLst>
              <a:ahLst/>
              <a:cxnLst>
                <a:cxn ang="0">
                  <a:pos x="T0" y="T1"/>
                </a:cxn>
                <a:cxn ang="0">
                  <a:pos x="T2" y="T3"/>
                </a:cxn>
                <a:cxn ang="0">
                  <a:pos x="T4" y="T5"/>
                </a:cxn>
                <a:cxn ang="0">
                  <a:pos x="T6" y="T7"/>
                </a:cxn>
                <a:cxn ang="0">
                  <a:pos x="T8" y="T9"/>
                </a:cxn>
                <a:cxn ang="0">
                  <a:pos x="T10" y="T11"/>
                </a:cxn>
              </a:cxnLst>
              <a:rect l="0" t="0" r="r" b="b"/>
              <a:pathLst>
                <a:path w="146" h="145">
                  <a:moveTo>
                    <a:pt x="99" y="138"/>
                  </a:moveTo>
                  <a:cubicBezTo>
                    <a:pt x="131" y="124"/>
                    <a:pt x="146" y="91"/>
                    <a:pt x="127" y="53"/>
                  </a:cubicBezTo>
                  <a:cubicBezTo>
                    <a:pt x="109" y="17"/>
                    <a:pt x="71" y="0"/>
                    <a:pt x="39" y="13"/>
                  </a:cubicBezTo>
                  <a:cubicBezTo>
                    <a:pt x="14" y="23"/>
                    <a:pt x="0" y="48"/>
                    <a:pt x="3" y="74"/>
                  </a:cubicBezTo>
                  <a:cubicBezTo>
                    <a:pt x="26" y="84"/>
                    <a:pt x="41" y="110"/>
                    <a:pt x="42" y="134"/>
                  </a:cubicBezTo>
                  <a:cubicBezTo>
                    <a:pt x="60" y="144"/>
                    <a:pt x="80" y="145"/>
                    <a:pt x="99" y="138"/>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7" name="Freeform 1718"/>
            <p:cNvSpPr/>
            <p:nvPr/>
          </p:nvSpPr>
          <p:spPr bwMode="auto">
            <a:xfrm>
              <a:off x="4805" y="1878"/>
              <a:ext cx="114" cy="119"/>
            </a:xfrm>
            <a:custGeom>
              <a:avLst/>
              <a:gdLst>
                <a:gd name="T0" fmla="*/ 0 w 47"/>
                <a:gd name="T1" fmla="*/ 42 h 49"/>
                <a:gd name="T2" fmla="*/ 5 w 47"/>
                <a:gd name="T3" fmla="*/ 49 h 49"/>
                <a:gd name="T4" fmla="*/ 47 w 47"/>
                <a:gd name="T5" fmla="*/ 8 h 49"/>
                <a:gd name="T6" fmla="*/ 45 w 47"/>
                <a:gd name="T7" fmla="*/ 0 h 49"/>
                <a:gd name="T8" fmla="*/ 0 w 47"/>
                <a:gd name="T9" fmla="*/ 42 h 49"/>
              </a:gdLst>
              <a:ahLst/>
              <a:cxnLst>
                <a:cxn ang="0">
                  <a:pos x="T0" y="T1"/>
                </a:cxn>
                <a:cxn ang="0">
                  <a:pos x="T2" y="T3"/>
                </a:cxn>
                <a:cxn ang="0">
                  <a:pos x="T4" y="T5"/>
                </a:cxn>
                <a:cxn ang="0">
                  <a:pos x="T6" y="T7"/>
                </a:cxn>
                <a:cxn ang="0">
                  <a:pos x="T8" y="T9"/>
                </a:cxn>
              </a:cxnLst>
              <a:rect l="0" t="0" r="r" b="b"/>
              <a:pathLst>
                <a:path w="47" h="49">
                  <a:moveTo>
                    <a:pt x="0" y="42"/>
                  </a:moveTo>
                  <a:cubicBezTo>
                    <a:pt x="5" y="49"/>
                    <a:pt x="5" y="49"/>
                    <a:pt x="5" y="49"/>
                  </a:cubicBezTo>
                  <a:cubicBezTo>
                    <a:pt x="47" y="8"/>
                    <a:pt x="47" y="8"/>
                    <a:pt x="47" y="8"/>
                  </a:cubicBezTo>
                  <a:cubicBezTo>
                    <a:pt x="45" y="0"/>
                    <a:pt x="45" y="0"/>
                    <a:pt x="45" y="0"/>
                  </a:cubicBezTo>
                  <a:cubicBezTo>
                    <a:pt x="33" y="16"/>
                    <a:pt x="18" y="30"/>
                    <a:pt x="0" y="42"/>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8" name="Freeform 1719"/>
            <p:cNvSpPr/>
            <p:nvPr/>
          </p:nvSpPr>
          <p:spPr bwMode="auto">
            <a:xfrm>
              <a:off x="5756" y="3578"/>
              <a:ext cx="777" cy="744"/>
            </a:xfrm>
            <a:custGeom>
              <a:avLst/>
              <a:gdLst>
                <a:gd name="T0" fmla="*/ 248 w 320"/>
                <a:gd name="T1" fmla="*/ 73 h 306"/>
                <a:gd name="T2" fmla="*/ 171 w 320"/>
                <a:gd name="T3" fmla="*/ 0 h 306"/>
                <a:gd name="T4" fmla="*/ 157 w 320"/>
                <a:gd name="T5" fmla="*/ 14 h 306"/>
                <a:gd name="T6" fmla="*/ 250 w 320"/>
                <a:gd name="T7" fmla="*/ 127 h 306"/>
                <a:gd name="T8" fmla="*/ 149 w 320"/>
                <a:gd name="T9" fmla="*/ 22 h 306"/>
                <a:gd name="T10" fmla="*/ 122 w 320"/>
                <a:gd name="T11" fmla="*/ 43 h 306"/>
                <a:gd name="T12" fmla="*/ 186 w 320"/>
                <a:gd name="T13" fmla="*/ 86 h 306"/>
                <a:gd name="T14" fmla="*/ 199 w 320"/>
                <a:gd name="T15" fmla="*/ 242 h 306"/>
                <a:gd name="T16" fmla="*/ 75 w 320"/>
                <a:gd name="T17" fmla="*/ 236 h 306"/>
                <a:gd name="T18" fmla="*/ 115 w 320"/>
                <a:gd name="T19" fmla="*/ 154 h 306"/>
                <a:gd name="T20" fmla="*/ 157 w 320"/>
                <a:gd name="T21" fmla="*/ 198 h 306"/>
                <a:gd name="T22" fmla="*/ 115 w 320"/>
                <a:gd name="T23" fmla="*/ 233 h 306"/>
                <a:gd name="T24" fmla="*/ 100 w 320"/>
                <a:gd name="T25" fmla="*/ 194 h 306"/>
                <a:gd name="T26" fmla="*/ 128 w 320"/>
                <a:gd name="T27" fmla="*/ 205 h 306"/>
                <a:gd name="T28" fmla="*/ 120 w 320"/>
                <a:gd name="T29" fmla="*/ 206 h 306"/>
                <a:gd name="T30" fmla="*/ 106 w 320"/>
                <a:gd name="T31" fmla="*/ 199 h 306"/>
                <a:gd name="T32" fmla="*/ 117 w 320"/>
                <a:gd name="T33" fmla="*/ 225 h 306"/>
                <a:gd name="T34" fmla="*/ 148 w 320"/>
                <a:gd name="T35" fmla="*/ 200 h 306"/>
                <a:gd name="T36" fmla="*/ 115 w 320"/>
                <a:gd name="T37" fmla="*/ 161 h 306"/>
                <a:gd name="T38" fmla="*/ 79 w 320"/>
                <a:gd name="T39" fmla="*/ 223 h 306"/>
                <a:gd name="T40" fmla="*/ 149 w 320"/>
                <a:gd name="T41" fmla="*/ 261 h 306"/>
                <a:gd name="T42" fmla="*/ 190 w 320"/>
                <a:gd name="T43" fmla="*/ 176 h 306"/>
                <a:gd name="T44" fmla="*/ 102 w 320"/>
                <a:gd name="T45" fmla="*/ 116 h 306"/>
                <a:gd name="T46" fmla="*/ 27 w 320"/>
                <a:gd name="T47" fmla="*/ 259 h 306"/>
                <a:gd name="T48" fmla="*/ 61 w 320"/>
                <a:gd name="T49" fmla="*/ 306 h 306"/>
                <a:gd name="T50" fmla="*/ 222 w 320"/>
                <a:gd name="T51" fmla="*/ 306 h 306"/>
                <a:gd name="T52" fmla="*/ 234 w 320"/>
                <a:gd name="T53" fmla="*/ 297 h 306"/>
                <a:gd name="T54" fmla="*/ 248 w 320"/>
                <a:gd name="T55" fmla="*/ 73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0" h="306">
                  <a:moveTo>
                    <a:pt x="248" y="73"/>
                  </a:moveTo>
                  <a:cubicBezTo>
                    <a:pt x="233" y="48"/>
                    <a:pt x="198" y="12"/>
                    <a:pt x="171" y="0"/>
                  </a:cubicBezTo>
                  <a:cubicBezTo>
                    <a:pt x="166" y="4"/>
                    <a:pt x="162" y="9"/>
                    <a:pt x="157" y="14"/>
                  </a:cubicBezTo>
                  <a:cubicBezTo>
                    <a:pt x="201" y="37"/>
                    <a:pt x="238" y="81"/>
                    <a:pt x="250" y="127"/>
                  </a:cubicBezTo>
                  <a:cubicBezTo>
                    <a:pt x="234" y="89"/>
                    <a:pt x="190" y="35"/>
                    <a:pt x="149" y="22"/>
                  </a:cubicBezTo>
                  <a:cubicBezTo>
                    <a:pt x="140" y="29"/>
                    <a:pt x="131" y="37"/>
                    <a:pt x="122" y="43"/>
                  </a:cubicBezTo>
                  <a:cubicBezTo>
                    <a:pt x="145" y="54"/>
                    <a:pt x="168" y="67"/>
                    <a:pt x="186" y="86"/>
                  </a:cubicBezTo>
                  <a:cubicBezTo>
                    <a:pt x="249" y="151"/>
                    <a:pt x="229" y="215"/>
                    <a:pt x="199" y="242"/>
                  </a:cubicBezTo>
                  <a:cubicBezTo>
                    <a:pt x="146" y="290"/>
                    <a:pt x="93" y="269"/>
                    <a:pt x="75" y="236"/>
                  </a:cubicBezTo>
                  <a:cubicBezTo>
                    <a:pt x="58" y="204"/>
                    <a:pt x="69" y="154"/>
                    <a:pt x="115" y="154"/>
                  </a:cubicBezTo>
                  <a:cubicBezTo>
                    <a:pt x="140" y="154"/>
                    <a:pt x="158" y="177"/>
                    <a:pt x="157" y="198"/>
                  </a:cubicBezTo>
                  <a:cubicBezTo>
                    <a:pt x="156" y="217"/>
                    <a:pt x="139" y="239"/>
                    <a:pt x="115" y="233"/>
                  </a:cubicBezTo>
                  <a:cubicBezTo>
                    <a:pt x="95" y="229"/>
                    <a:pt x="87" y="208"/>
                    <a:pt x="100" y="194"/>
                  </a:cubicBezTo>
                  <a:cubicBezTo>
                    <a:pt x="111" y="183"/>
                    <a:pt x="129" y="188"/>
                    <a:pt x="128" y="205"/>
                  </a:cubicBezTo>
                  <a:cubicBezTo>
                    <a:pt x="126" y="210"/>
                    <a:pt x="122" y="211"/>
                    <a:pt x="120" y="206"/>
                  </a:cubicBezTo>
                  <a:cubicBezTo>
                    <a:pt x="121" y="198"/>
                    <a:pt x="111" y="192"/>
                    <a:pt x="106" y="199"/>
                  </a:cubicBezTo>
                  <a:cubicBezTo>
                    <a:pt x="100" y="206"/>
                    <a:pt x="101" y="219"/>
                    <a:pt x="117" y="225"/>
                  </a:cubicBezTo>
                  <a:cubicBezTo>
                    <a:pt x="133" y="230"/>
                    <a:pt x="145" y="216"/>
                    <a:pt x="148" y="200"/>
                  </a:cubicBezTo>
                  <a:cubicBezTo>
                    <a:pt x="152" y="180"/>
                    <a:pt x="133" y="160"/>
                    <a:pt x="115" y="161"/>
                  </a:cubicBezTo>
                  <a:cubicBezTo>
                    <a:pt x="86" y="164"/>
                    <a:pt x="70" y="193"/>
                    <a:pt x="79" y="223"/>
                  </a:cubicBezTo>
                  <a:cubicBezTo>
                    <a:pt x="86" y="246"/>
                    <a:pt x="114" y="268"/>
                    <a:pt x="149" y="261"/>
                  </a:cubicBezTo>
                  <a:cubicBezTo>
                    <a:pt x="178" y="255"/>
                    <a:pt x="204" y="218"/>
                    <a:pt x="190" y="176"/>
                  </a:cubicBezTo>
                  <a:cubicBezTo>
                    <a:pt x="181" y="146"/>
                    <a:pt x="152" y="103"/>
                    <a:pt x="102" y="116"/>
                  </a:cubicBezTo>
                  <a:cubicBezTo>
                    <a:pt x="44" y="131"/>
                    <a:pt x="0" y="181"/>
                    <a:pt x="27" y="259"/>
                  </a:cubicBezTo>
                  <a:cubicBezTo>
                    <a:pt x="31" y="272"/>
                    <a:pt x="43" y="290"/>
                    <a:pt x="61" y="306"/>
                  </a:cubicBezTo>
                  <a:cubicBezTo>
                    <a:pt x="222" y="306"/>
                    <a:pt x="222" y="306"/>
                    <a:pt x="222" y="306"/>
                  </a:cubicBezTo>
                  <a:cubicBezTo>
                    <a:pt x="226" y="303"/>
                    <a:pt x="230" y="300"/>
                    <a:pt x="234" y="297"/>
                  </a:cubicBezTo>
                  <a:cubicBezTo>
                    <a:pt x="270" y="269"/>
                    <a:pt x="320" y="194"/>
                    <a:pt x="248" y="73"/>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9" name="Freeform 1720"/>
            <p:cNvSpPr/>
            <p:nvPr/>
          </p:nvSpPr>
          <p:spPr bwMode="auto">
            <a:xfrm>
              <a:off x="5043" y="2904"/>
              <a:ext cx="961" cy="509"/>
            </a:xfrm>
            <a:custGeom>
              <a:avLst/>
              <a:gdLst>
                <a:gd name="T0" fmla="*/ 61 w 395"/>
                <a:gd name="T1" fmla="*/ 170 h 209"/>
                <a:gd name="T2" fmla="*/ 392 w 395"/>
                <a:gd name="T3" fmla="*/ 166 h 209"/>
                <a:gd name="T4" fmla="*/ 395 w 395"/>
                <a:gd name="T5" fmla="*/ 154 h 209"/>
                <a:gd name="T6" fmla="*/ 74 w 395"/>
                <a:gd name="T7" fmla="*/ 159 h 209"/>
                <a:gd name="T8" fmla="*/ 69 w 395"/>
                <a:gd name="T9" fmla="*/ 2 h 209"/>
                <a:gd name="T10" fmla="*/ 62 w 395"/>
                <a:gd name="T11" fmla="*/ 0 h 209"/>
                <a:gd name="T12" fmla="*/ 61 w 395"/>
                <a:gd name="T13" fmla="*/ 170 h 209"/>
              </a:gdLst>
              <a:ahLst/>
              <a:cxnLst>
                <a:cxn ang="0">
                  <a:pos x="T0" y="T1"/>
                </a:cxn>
                <a:cxn ang="0">
                  <a:pos x="T2" y="T3"/>
                </a:cxn>
                <a:cxn ang="0">
                  <a:pos x="T4" y="T5"/>
                </a:cxn>
                <a:cxn ang="0">
                  <a:pos x="T6" y="T7"/>
                </a:cxn>
                <a:cxn ang="0">
                  <a:pos x="T8" y="T9"/>
                </a:cxn>
                <a:cxn ang="0">
                  <a:pos x="T10" y="T11"/>
                </a:cxn>
                <a:cxn ang="0">
                  <a:pos x="T12" y="T13"/>
                </a:cxn>
              </a:cxnLst>
              <a:rect l="0" t="0" r="r" b="b"/>
              <a:pathLst>
                <a:path w="395" h="209">
                  <a:moveTo>
                    <a:pt x="61" y="170"/>
                  </a:moveTo>
                  <a:cubicBezTo>
                    <a:pt x="108" y="209"/>
                    <a:pt x="227" y="202"/>
                    <a:pt x="392" y="166"/>
                  </a:cubicBezTo>
                  <a:cubicBezTo>
                    <a:pt x="393" y="162"/>
                    <a:pt x="394" y="158"/>
                    <a:pt x="395" y="154"/>
                  </a:cubicBezTo>
                  <a:cubicBezTo>
                    <a:pt x="233" y="187"/>
                    <a:pt x="121" y="194"/>
                    <a:pt x="74" y="159"/>
                  </a:cubicBezTo>
                  <a:cubicBezTo>
                    <a:pt x="25" y="122"/>
                    <a:pt x="27" y="19"/>
                    <a:pt x="69" y="2"/>
                  </a:cubicBezTo>
                  <a:cubicBezTo>
                    <a:pt x="67" y="1"/>
                    <a:pt x="65" y="1"/>
                    <a:pt x="62" y="0"/>
                  </a:cubicBezTo>
                  <a:cubicBezTo>
                    <a:pt x="5" y="27"/>
                    <a:pt x="0" y="119"/>
                    <a:pt x="61" y="170"/>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0" name="Freeform 1721"/>
            <p:cNvSpPr/>
            <p:nvPr/>
          </p:nvSpPr>
          <p:spPr bwMode="auto">
            <a:xfrm>
              <a:off x="5041" y="2148"/>
              <a:ext cx="117" cy="165"/>
            </a:xfrm>
            <a:custGeom>
              <a:avLst/>
              <a:gdLst>
                <a:gd name="T0" fmla="*/ 48 w 48"/>
                <a:gd name="T1" fmla="*/ 37 h 68"/>
                <a:gd name="T2" fmla="*/ 29 w 48"/>
                <a:gd name="T3" fmla="*/ 0 h 68"/>
                <a:gd name="T4" fmla="*/ 0 w 48"/>
                <a:gd name="T5" fmla="*/ 2 h 68"/>
                <a:gd name="T6" fmla="*/ 31 w 48"/>
                <a:gd name="T7" fmla="*/ 68 h 68"/>
                <a:gd name="T8" fmla="*/ 48 w 48"/>
                <a:gd name="T9" fmla="*/ 37 h 68"/>
              </a:gdLst>
              <a:ahLst/>
              <a:cxnLst>
                <a:cxn ang="0">
                  <a:pos x="T0" y="T1"/>
                </a:cxn>
                <a:cxn ang="0">
                  <a:pos x="T2" y="T3"/>
                </a:cxn>
                <a:cxn ang="0">
                  <a:pos x="T4" y="T5"/>
                </a:cxn>
                <a:cxn ang="0">
                  <a:pos x="T6" y="T7"/>
                </a:cxn>
                <a:cxn ang="0">
                  <a:pos x="T8" y="T9"/>
                </a:cxn>
              </a:cxnLst>
              <a:rect l="0" t="0" r="r" b="b"/>
              <a:pathLst>
                <a:path w="48" h="68">
                  <a:moveTo>
                    <a:pt x="48" y="37"/>
                  </a:moveTo>
                  <a:cubicBezTo>
                    <a:pt x="39" y="26"/>
                    <a:pt x="32" y="13"/>
                    <a:pt x="29" y="0"/>
                  </a:cubicBezTo>
                  <a:cubicBezTo>
                    <a:pt x="19" y="0"/>
                    <a:pt x="10" y="1"/>
                    <a:pt x="0" y="2"/>
                  </a:cubicBezTo>
                  <a:cubicBezTo>
                    <a:pt x="1" y="26"/>
                    <a:pt x="15" y="51"/>
                    <a:pt x="31" y="68"/>
                  </a:cubicBezTo>
                  <a:cubicBezTo>
                    <a:pt x="37" y="57"/>
                    <a:pt x="42" y="47"/>
                    <a:pt x="48" y="37"/>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1" name="Freeform 1722"/>
            <p:cNvSpPr/>
            <p:nvPr/>
          </p:nvSpPr>
          <p:spPr bwMode="auto">
            <a:xfrm>
              <a:off x="4112" y="917"/>
              <a:ext cx="42" cy="39"/>
            </a:xfrm>
            <a:custGeom>
              <a:avLst/>
              <a:gdLst>
                <a:gd name="T0" fmla="*/ 5 w 17"/>
                <a:gd name="T1" fmla="*/ 15 h 16"/>
                <a:gd name="T2" fmla="*/ 15 w 17"/>
                <a:gd name="T3" fmla="*/ 10 h 16"/>
                <a:gd name="T4" fmla="*/ 11 w 17"/>
                <a:gd name="T5" fmla="*/ 1 h 16"/>
                <a:gd name="T6" fmla="*/ 1 w 17"/>
                <a:gd name="T7" fmla="*/ 6 h 16"/>
                <a:gd name="T8" fmla="*/ 5 w 17"/>
                <a:gd name="T9" fmla="*/ 15 h 16"/>
              </a:gdLst>
              <a:ahLst/>
              <a:cxnLst>
                <a:cxn ang="0">
                  <a:pos x="T0" y="T1"/>
                </a:cxn>
                <a:cxn ang="0">
                  <a:pos x="T2" y="T3"/>
                </a:cxn>
                <a:cxn ang="0">
                  <a:pos x="T4" y="T5"/>
                </a:cxn>
                <a:cxn ang="0">
                  <a:pos x="T6" y="T7"/>
                </a:cxn>
                <a:cxn ang="0">
                  <a:pos x="T8" y="T9"/>
                </a:cxn>
              </a:cxnLst>
              <a:rect l="0" t="0" r="r" b="b"/>
              <a:pathLst>
                <a:path w="17" h="16">
                  <a:moveTo>
                    <a:pt x="5" y="15"/>
                  </a:moveTo>
                  <a:cubicBezTo>
                    <a:pt x="9" y="16"/>
                    <a:pt x="14" y="14"/>
                    <a:pt x="15" y="10"/>
                  </a:cubicBezTo>
                  <a:cubicBezTo>
                    <a:pt x="17" y="6"/>
                    <a:pt x="15" y="2"/>
                    <a:pt x="11" y="1"/>
                  </a:cubicBezTo>
                  <a:cubicBezTo>
                    <a:pt x="7" y="0"/>
                    <a:pt x="3" y="2"/>
                    <a:pt x="1" y="6"/>
                  </a:cubicBezTo>
                  <a:cubicBezTo>
                    <a:pt x="0" y="10"/>
                    <a:pt x="1" y="14"/>
                    <a:pt x="5" y="15"/>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2" name="Freeform 1723"/>
            <p:cNvSpPr/>
            <p:nvPr/>
          </p:nvSpPr>
          <p:spPr bwMode="auto">
            <a:xfrm>
              <a:off x="3972" y="1063"/>
              <a:ext cx="369" cy="319"/>
            </a:xfrm>
            <a:custGeom>
              <a:avLst/>
              <a:gdLst>
                <a:gd name="T0" fmla="*/ 0 w 152"/>
                <a:gd name="T1" fmla="*/ 91 h 131"/>
                <a:gd name="T2" fmla="*/ 7 w 152"/>
                <a:gd name="T3" fmla="*/ 120 h 131"/>
                <a:gd name="T4" fmla="*/ 121 w 152"/>
                <a:gd name="T5" fmla="*/ 103 h 131"/>
                <a:gd name="T6" fmla="*/ 130 w 152"/>
                <a:gd name="T7" fmla="*/ 21 h 131"/>
                <a:gd name="T8" fmla="*/ 77 w 152"/>
                <a:gd name="T9" fmla="*/ 11 h 131"/>
                <a:gd name="T10" fmla="*/ 62 w 152"/>
                <a:gd name="T11" fmla="*/ 35 h 131"/>
                <a:gd name="T12" fmla="*/ 81 w 152"/>
                <a:gd name="T13" fmla="*/ 15 h 131"/>
                <a:gd name="T14" fmla="*/ 118 w 152"/>
                <a:gd name="T15" fmla="*/ 18 h 131"/>
                <a:gd name="T16" fmla="*/ 111 w 152"/>
                <a:gd name="T17" fmla="*/ 86 h 131"/>
                <a:gd name="T18" fmla="*/ 0 w 152"/>
                <a:gd name="T19" fmla="*/ 9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2" h="131">
                  <a:moveTo>
                    <a:pt x="0" y="91"/>
                  </a:moveTo>
                  <a:cubicBezTo>
                    <a:pt x="2" y="100"/>
                    <a:pt x="5" y="110"/>
                    <a:pt x="7" y="120"/>
                  </a:cubicBezTo>
                  <a:cubicBezTo>
                    <a:pt x="51" y="128"/>
                    <a:pt x="93" y="131"/>
                    <a:pt x="121" y="103"/>
                  </a:cubicBezTo>
                  <a:cubicBezTo>
                    <a:pt x="149" y="74"/>
                    <a:pt x="152" y="49"/>
                    <a:pt x="130" y="21"/>
                  </a:cubicBezTo>
                  <a:cubicBezTo>
                    <a:pt x="118" y="6"/>
                    <a:pt x="95" y="0"/>
                    <a:pt x="77" y="11"/>
                  </a:cubicBezTo>
                  <a:cubicBezTo>
                    <a:pt x="70" y="15"/>
                    <a:pt x="62" y="25"/>
                    <a:pt x="62" y="35"/>
                  </a:cubicBezTo>
                  <a:cubicBezTo>
                    <a:pt x="65" y="28"/>
                    <a:pt x="73" y="19"/>
                    <a:pt x="81" y="15"/>
                  </a:cubicBezTo>
                  <a:cubicBezTo>
                    <a:pt x="94" y="8"/>
                    <a:pt x="109" y="9"/>
                    <a:pt x="118" y="18"/>
                  </a:cubicBezTo>
                  <a:cubicBezTo>
                    <a:pt x="137" y="35"/>
                    <a:pt x="139" y="65"/>
                    <a:pt x="111" y="86"/>
                  </a:cubicBezTo>
                  <a:cubicBezTo>
                    <a:pt x="77" y="110"/>
                    <a:pt x="34" y="103"/>
                    <a:pt x="0" y="91"/>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3" name="Freeform 1724"/>
            <p:cNvSpPr/>
            <p:nvPr/>
          </p:nvSpPr>
          <p:spPr bwMode="auto">
            <a:xfrm>
              <a:off x="4856" y="1968"/>
              <a:ext cx="117" cy="121"/>
            </a:xfrm>
            <a:custGeom>
              <a:avLst/>
              <a:gdLst>
                <a:gd name="T0" fmla="*/ 0 w 48"/>
                <a:gd name="T1" fmla="*/ 33 h 50"/>
                <a:gd name="T2" fmla="*/ 14 w 48"/>
                <a:gd name="T3" fmla="*/ 50 h 50"/>
                <a:gd name="T4" fmla="*/ 48 w 48"/>
                <a:gd name="T5" fmla="*/ 47 h 50"/>
                <a:gd name="T6" fmla="*/ 34 w 48"/>
                <a:gd name="T7" fmla="*/ 0 h 50"/>
                <a:gd name="T8" fmla="*/ 0 w 48"/>
                <a:gd name="T9" fmla="*/ 33 h 50"/>
              </a:gdLst>
              <a:ahLst/>
              <a:cxnLst>
                <a:cxn ang="0">
                  <a:pos x="T0" y="T1"/>
                </a:cxn>
                <a:cxn ang="0">
                  <a:pos x="T2" y="T3"/>
                </a:cxn>
                <a:cxn ang="0">
                  <a:pos x="T4" y="T5"/>
                </a:cxn>
                <a:cxn ang="0">
                  <a:pos x="T6" y="T7"/>
                </a:cxn>
                <a:cxn ang="0">
                  <a:pos x="T8" y="T9"/>
                </a:cxn>
              </a:cxnLst>
              <a:rect l="0" t="0" r="r" b="b"/>
              <a:pathLst>
                <a:path w="48" h="50">
                  <a:moveTo>
                    <a:pt x="0" y="33"/>
                  </a:moveTo>
                  <a:cubicBezTo>
                    <a:pt x="5" y="39"/>
                    <a:pt x="10" y="44"/>
                    <a:pt x="14" y="50"/>
                  </a:cubicBezTo>
                  <a:cubicBezTo>
                    <a:pt x="25" y="49"/>
                    <a:pt x="37" y="48"/>
                    <a:pt x="48" y="47"/>
                  </a:cubicBezTo>
                  <a:cubicBezTo>
                    <a:pt x="34" y="0"/>
                    <a:pt x="34" y="0"/>
                    <a:pt x="34" y="0"/>
                  </a:cubicBezTo>
                  <a:lnTo>
                    <a:pt x="0" y="33"/>
                  </a:ln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4" name="Freeform 1725"/>
            <p:cNvSpPr/>
            <p:nvPr/>
          </p:nvSpPr>
          <p:spPr bwMode="auto">
            <a:xfrm>
              <a:off x="3179" y="506"/>
              <a:ext cx="817" cy="418"/>
            </a:xfrm>
            <a:custGeom>
              <a:avLst/>
              <a:gdLst>
                <a:gd name="T0" fmla="*/ 284 w 336"/>
                <a:gd name="T1" fmla="*/ 37 h 172"/>
                <a:gd name="T2" fmla="*/ 147 w 336"/>
                <a:gd name="T3" fmla="*/ 42 h 172"/>
                <a:gd name="T4" fmla="*/ 0 w 336"/>
                <a:gd name="T5" fmla="*/ 123 h 172"/>
                <a:gd name="T6" fmla="*/ 10 w 336"/>
                <a:gd name="T7" fmla="*/ 144 h 172"/>
                <a:gd name="T8" fmla="*/ 252 w 336"/>
                <a:gd name="T9" fmla="*/ 53 h 172"/>
                <a:gd name="T10" fmla="*/ 275 w 336"/>
                <a:gd name="T11" fmla="*/ 117 h 172"/>
                <a:gd name="T12" fmla="*/ 224 w 336"/>
                <a:gd name="T13" fmla="*/ 126 h 172"/>
                <a:gd name="T14" fmla="*/ 219 w 336"/>
                <a:gd name="T15" fmla="*/ 92 h 172"/>
                <a:gd name="T16" fmla="*/ 194 w 336"/>
                <a:gd name="T17" fmla="*/ 141 h 172"/>
                <a:gd name="T18" fmla="*/ 296 w 336"/>
                <a:gd name="T19" fmla="*/ 150 h 172"/>
                <a:gd name="T20" fmla="*/ 284 w 336"/>
                <a:gd name="T21" fmla="*/ 37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6" h="172">
                  <a:moveTo>
                    <a:pt x="284" y="37"/>
                  </a:moveTo>
                  <a:cubicBezTo>
                    <a:pt x="243" y="0"/>
                    <a:pt x="183" y="16"/>
                    <a:pt x="147" y="42"/>
                  </a:cubicBezTo>
                  <a:cubicBezTo>
                    <a:pt x="123" y="80"/>
                    <a:pt x="67" y="113"/>
                    <a:pt x="0" y="123"/>
                  </a:cubicBezTo>
                  <a:cubicBezTo>
                    <a:pt x="4" y="130"/>
                    <a:pt x="7" y="137"/>
                    <a:pt x="10" y="144"/>
                  </a:cubicBezTo>
                  <a:cubicBezTo>
                    <a:pt x="140" y="169"/>
                    <a:pt x="175" y="39"/>
                    <a:pt x="252" y="53"/>
                  </a:cubicBezTo>
                  <a:cubicBezTo>
                    <a:pt x="286" y="60"/>
                    <a:pt x="290" y="97"/>
                    <a:pt x="275" y="117"/>
                  </a:cubicBezTo>
                  <a:cubicBezTo>
                    <a:pt x="268" y="126"/>
                    <a:pt x="242" y="140"/>
                    <a:pt x="224" y="126"/>
                  </a:cubicBezTo>
                  <a:cubicBezTo>
                    <a:pt x="219" y="122"/>
                    <a:pt x="209" y="105"/>
                    <a:pt x="219" y="92"/>
                  </a:cubicBezTo>
                  <a:cubicBezTo>
                    <a:pt x="180" y="102"/>
                    <a:pt x="186" y="130"/>
                    <a:pt x="194" y="141"/>
                  </a:cubicBezTo>
                  <a:cubicBezTo>
                    <a:pt x="214" y="168"/>
                    <a:pt x="254" y="172"/>
                    <a:pt x="296" y="150"/>
                  </a:cubicBezTo>
                  <a:cubicBezTo>
                    <a:pt x="325" y="135"/>
                    <a:pt x="336" y="83"/>
                    <a:pt x="284" y="37"/>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5" name="Freeform 1726"/>
            <p:cNvSpPr/>
            <p:nvPr/>
          </p:nvSpPr>
          <p:spPr bwMode="auto">
            <a:xfrm>
              <a:off x="6463" y="3972"/>
              <a:ext cx="102" cy="112"/>
            </a:xfrm>
            <a:custGeom>
              <a:avLst/>
              <a:gdLst>
                <a:gd name="T0" fmla="*/ 29 w 42"/>
                <a:gd name="T1" fmla="*/ 9 h 46"/>
                <a:gd name="T2" fmla="*/ 0 w 42"/>
                <a:gd name="T3" fmla="*/ 0 h 46"/>
                <a:gd name="T4" fmla="*/ 1 w 42"/>
                <a:gd name="T5" fmla="*/ 37 h 46"/>
                <a:gd name="T6" fmla="*/ 29 w 42"/>
                <a:gd name="T7" fmla="*/ 9 h 46"/>
              </a:gdLst>
              <a:ahLst/>
              <a:cxnLst>
                <a:cxn ang="0">
                  <a:pos x="T0" y="T1"/>
                </a:cxn>
                <a:cxn ang="0">
                  <a:pos x="T2" y="T3"/>
                </a:cxn>
                <a:cxn ang="0">
                  <a:pos x="T4" y="T5"/>
                </a:cxn>
                <a:cxn ang="0">
                  <a:pos x="T6" y="T7"/>
                </a:cxn>
              </a:cxnLst>
              <a:rect l="0" t="0" r="r" b="b"/>
              <a:pathLst>
                <a:path w="42" h="46">
                  <a:moveTo>
                    <a:pt x="29" y="9"/>
                  </a:moveTo>
                  <a:cubicBezTo>
                    <a:pt x="20" y="8"/>
                    <a:pt x="10" y="5"/>
                    <a:pt x="0" y="0"/>
                  </a:cubicBezTo>
                  <a:cubicBezTo>
                    <a:pt x="2" y="13"/>
                    <a:pt x="2" y="25"/>
                    <a:pt x="1" y="37"/>
                  </a:cubicBezTo>
                  <a:cubicBezTo>
                    <a:pt x="18" y="46"/>
                    <a:pt x="42" y="30"/>
                    <a:pt x="29" y="9"/>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6" name="Freeform 1727"/>
            <p:cNvSpPr/>
            <p:nvPr/>
          </p:nvSpPr>
          <p:spPr bwMode="auto">
            <a:xfrm>
              <a:off x="4710" y="1776"/>
              <a:ext cx="115" cy="109"/>
            </a:xfrm>
            <a:custGeom>
              <a:avLst/>
              <a:gdLst>
                <a:gd name="T0" fmla="*/ 47 w 47"/>
                <a:gd name="T1" fmla="*/ 31 h 45"/>
                <a:gd name="T2" fmla="*/ 7 w 47"/>
                <a:gd name="T3" fmla="*/ 0 h 45"/>
                <a:gd name="T4" fmla="*/ 0 w 47"/>
                <a:gd name="T5" fmla="*/ 8 h 45"/>
                <a:gd name="T6" fmla="*/ 32 w 47"/>
                <a:gd name="T7" fmla="*/ 45 h 45"/>
                <a:gd name="T8" fmla="*/ 47 w 47"/>
                <a:gd name="T9" fmla="*/ 31 h 45"/>
              </a:gdLst>
              <a:ahLst/>
              <a:cxnLst>
                <a:cxn ang="0">
                  <a:pos x="T0" y="T1"/>
                </a:cxn>
                <a:cxn ang="0">
                  <a:pos x="T2" y="T3"/>
                </a:cxn>
                <a:cxn ang="0">
                  <a:pos x="T4" y="T5"/>
                </a:cxn>
                <a:cxn ang="0">
                  <a:pos x="T6" y="T7"/>
                </a:cxn>
                <a:cxn ang="0">
                  <a:pos x="T8" y="T9"/>
                </a:cxn>
              </a:cxnLst>
              <a:rect l="0" t="0" r="r" b="b"/>
              <a:pathLst>
                <a:path w="47" h="45">
                  <a:moveTo>
                    <a:pt x="47" y="31"/>
                  </a:moveTo>
                  <a:cubicBezTo>
                    <a:pt x="7" y="0"/>
                    <a:pt x="7" y="0"/>
                    <a:pt x="7" y="0"/>
                  </a:cubicBezTo>
                  <a:cubicBezTo>
                    <a:pt x="5" y="3"/>
                    <a:pt x="3" y="6"/>
                    <a:pt x="0" y="8"/>
                  </a:cubicBezTo>
                  <a:cubicBezTo>
                    <a:pt x="32" y="45"/>
                    <a:pt x="32" y="45"/>
                    <a:pt x="32" y="45"/>
                  </a:cubicBezTo>
                  <a:cubicBezTo>
                    <a:pt x="37" y="41"/>
                    <a:pt x="43" y="36"/>
                    <a:pt x="47" y="31"/>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7" name="Freeform 1728"/>
            <p:cNvSpPr/>
            <p:nvPr/>
          </p:nvSpPr>
          <p:spPr bwMode="auto">
            <a:xfrm>
              <a:off x="4387" y="1343"/>
              <a:ext cx="51" cy="80"/>
            </a:xfrm>
            <a:custGeom>
              <a:avLst/>
              <a:gdLst>
                <a:gd name="T0" fmla="*/ 0 w 21"/>
                <a:gd name="T1" fmla="*/ 18 h 33"/>
                <a:gd name="T2" fmla="*/ 8 w 21"/>
                <a:gd name="T3" fmla="*/ 33 h 33"/>
                <a:gd name="T4" fmla="*/ 21 w 21"/>
                <a:gd name="T5" fmla="*/ 27 h 33"/>
                <a:gd name="T6" fmla="*/ 14 w 21"/>
                <a:gd name="T7" fmla="*/ 0 h 33"/>
                <a:gd name="T8" fmla="*/ 0 w 21"/>
                <a:gd name="T9" fmla="*/ 18 h 33"/>
              </a:gdLst>
              <a:ahLst/>
              <a:cxnLst>
                <a:cxn ang="0">
                  <a:pos x="T0" y="T1"/>
                </a:cxn>
                <a:cxn ang="0">
                  <a:pos x="T2" y="T3"/>
                </a:cxn>
                <a:cxn ang="0">
                  <a:pos x="T4" y="T5"/>
                </a:cxn>
                <a:cxn ang="0">
                  <a:pos x="T6" y="T7"/>
                </a:cxn>
                <a:cxn ang="0">
                  <a:pos x="T8" y="T9"/>
                </a:cxn>
              </a:cxnLst>
              <a:rect l="0" t="0" r="r" b="b"/>
              <a:pathLst>
                <a:path w="21" h="33">
                  <a:moveTo>
                    <a:pt x="0" y="18"/>
                  </a:moveTo>
                  <a:cubicBezTo>
                    <a:pt x="8" y="33"/>
                    <a:pt x="8" y="33"/>
                    <a:pt x="8" y="33"/>
                  </a:cubicBezTo>
                  <a:cubicBezTo>
                    <a:pt x="12" y="31"/>
                    <a:pt x="16" y="29"/>
                    <a:pt x="21" y="27"/>
                  </a:cubicBezTo>
                  <a:cubicBezTo>
                    <a:pt x="14" y="0"/>
                    <a:pt x="14" y="0"/>
                    <a:pt x="14" y="0"/>
                  </a:cubicBezTo>
                  <a:cubicBezTo>
                    <a:pt x="11" y="6"/>
                    <a:pt x="6" y="12"/>
                    <a:pt x="0" y="18"/>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8" name="Freeform 1729"/>
            <p:cNvSpPr/>
            <p:nvPr/>
          </p:nvSpPr>
          <p:spPr bwMode="auto">
            <a:xfrm>
              <a:off x="4171" y="1112"/>
              <a:ext cx="109" cy="131"/>
            </a:xfrm>
            <a:custGeom>
              <a:avLst/>
              <a:gdLst>
                <a:gd name="T0" fmla="*/ 23 w 45"/>
                <a:gd name="T1" fmla="*/ 0 h 54"/>
                <a:gd name="T2" fmla="*/ 15 w 45"/>
                <a:gd name="T3" fmla="*/ 54 h 54"/>
                <a:gd name="T4" fmla="*/ 41 w 45"/>
                <a:gd name="T5" fmla="*/ 35 h 54"/>
                <a:gd name="T6" fmla="*/ 23 w 45"/>
                <a:gd name="T7" fmla="*/ 0 h 54"/>
              </a:gdLst>
              <a:ahLst/>
              <a:cxnLst>
                <a:cxn ang="0">
                  <a:pos x="T0" y="T1"/>
                </a:cxn>
                <a:cxn ang="0">
                  <a:pos x="T2" y="T3"/>
                </a:cxn>
                <a:cxn ang="0">
                  <a:pos x="T4" y="T5"/>
                </a:cxn>
                <a:cxn ang="0">
                  <a:pos x="T6" y="T7"/>
                </a:cxn>
              </a:cxnLst>
              <a:rect l="0" t="0" r="r" b="b"/>
              <a:pathLst>
                <a:path w="45" h="54">
                  <a:moveTo>
                    <a:pt x="23" y="0"/>
                  </a:moveTo>
                  <a:cubicBezTo>
                    <a:pt x="9" y="13"/>
                    <a:pt x="0" y="34"/>
                    <a:pt x="15" y="54"/>
                  </a:cubicBezTo>
                  <a:cubicBezTo>
                    <a:pt x="26" y="51"/>
                    <a:pt x="37" y="46"/>
                    <a:pt x="41" y="35"/>
                  </a:cubicBezTo>
                  <a:cubicBezTo>
                    <a:pt x="45" y="18"/>
                    <a:pt x="37" y="3"/>
                    <a:pt x="23" y="0"/>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9" name="Freeform 1730"/>
            <p:cNvSpPr/>
            <p:nvPr/>
          </p:nvSpPr>
          <p:spPr bwMode="auto">
            <a:xfrm>
              <a:off x="3916" y="837"/>
              <a:ext cx="111" cy="112"/>
            </a:xfrm>
            <a:custGeom>
              <a:avLst/>
              <a:gdLst>
                <a:gd name="T0" fmla="*/ 46 w 46"/>
                <a:gd name="T1" fmla="*/ 17 h 46"/>
                <a:gd name="T2" fmla="*/ 19 w 46"/>
                <a:gd name="T3" fmla="*/ 0 h 46"/>
                <a:gd name="T4" fmla="*/ 0 w 46"/>
                <a:gd name="T5" fmla="*/ 18 h 46"/>
                <a:gd name="T6" fmla="*/ 10 w 46"/>
                <a:gd name="T7" fmla="*/ 46 h 46"/>
                <a:gd name="T8" fmla="*/ 46 w 46"/>
                <a:gd name="T9" fmla="*/ 17 h 46"/>
              </a:gdLst>
              <a:ahLst/>
              <a:cxnLst>
                <a:cxn ang="0">
                  <a:pos x="T0" y="T1"/>
                </a:cxn>
                <a:cxn ang="0">
                  <a:pos x="T2" y="T3"/>
                </a:cxn>
                <a:cxn ang="0">
                  <a:pos x="T4" y="T5"/>
                </a:cxn>
                <a:cxn ang="0">
                  <a:pos x="T6" y="T7"/>
                </a:cxn>
                <a:cxn ang="0">
                  <a:pos x="T8" y="T9"/>
                </a:cxn>
              </a:cxnLst>
              <a:rect l="0" t="0" r="r" b="b"/>
              <a:pathLst>
                <a:path w="46" h="46">
                  <a:moveTo>
                    <a:pt x="46" y="17"/>
                  </a:moveTo>
                  <a:cubicBezTo>
                    <a:pt x="19" y="0"/>
                    <a:pt x="19" y="0"/>
                    <a:pt x="19" y="0"/>
                  </a:cubicBezTo>
                  <a:cubicBezTo>
                    <a:pt x="14" y="7"/>
                    <a:pt x="6" y="13"/>
                    <a:pt x="0" y="18"/>
                  </a:cubicBezTo>
                  <a:cubicBezTo>
                    <a:pt x="10" y="46"/>
                    <a:pt x="10" y="46"/>
                    <a:pt x="10" y="46"/>
                  </a:cubicBezTo>
                  <a:cubicBezTo>
                    <a:pt x="20" y="34"/>
                    <a:pt x="32" y="25"/>
                    <a:pt x="46" y="17"/>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0" name="Freeform 1731"/>
            <p:cNvSpPr/>
            <p:nvPr/>
          </p:nvSpPr>
          <p:spPr bwMode="auto">
            <a:xfrm>
              <a:off x="3167" y="0"/>
              <a:ext cx="194" cy="246"/>
            </a:xfrm>
            <a:custGeom>
              <a:avLst/>
              <a:gdLst>
                <a:gd name="T0" fmla="*/ 31 w 80"/>
                <a:gd name="T1" fmla="*/ 101 h 101"/>
                <a:gd name="T2" fmla="*/ 80 w 80"/>
                <a:gd name="T3" fmla="*/ 0 h 101"/>
                <a:gd name="T4" fmla="*/ 46 w 80"/>
                <a:gd name="T5" fmla="*/ 0 h 101"/>
                <a:gd name="T6" fmla="*/ 0 w 80"/>
                <a:gd name="T7" fmla="*/ 71 h 101"/>
                <a:gd name="T8" fmla="*/ 31 w 80"/>
                <a:gd name="T9" fmla="*/ 101 h 101"/>
              </a:gdLst>
              <a:ahLst/>
              <a:cxnLst>
                <a:cxn ang="0">
                  <a:pos x="T0" y="T1"/>
                </a:cxn>
                <a:cxn ang="0">
                  <a:pos x="T2" y="T3"/>
                </a:cxn>
                <a:cxn ang="0">
                  <a:pos x="T4" y="T5"/>
                </a:cxn>
                <a:cxn ang="0">
                  <a:pos x="T6" y="T7"/>
                </a:cxn>
                <a:cxn ang="0">
                  <a:pos x="T8" y="T9"/>
                </a:cxn>
              </a:cxnLst>
              <a:rect l="0" t="0" r="r" b="b"/>
              <a:pathLst>
                <a:path w="80" h="101">
                  <a:moveTo>
                    <a:pt x="31" y="101"/>
                  </a:moveTo>
                  <a:cubicBezTo>
                    <a:pt x="57" y="73"/>
                    <a:pt x="74" y="37"/>
                    <a:pt x="80" y="0"/>
                  </a:cubicBezTo>
                  <a:cubicBezTo>
                    <a:pt x="46" y="0"/>
                    <a:pt x="46" y="0"/>
                    <a:pt x="46" y="0"/>
                  </a:cubicBezTo>
                  <a:cubicBezTo>
                    <a:pt x="35" y="27"/>
                    <a:pt x="19" y="52"/>
                    <a:pt x="0" y="71"/>
                  </a:cubicBezTo>
                  <a:cubicBezTo>
                    <a:pt x="11" y="82"/>
                    <a:pt x="22" y="92"/>
                    <a:pt x="31" y="101"/>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1" name="Freeform 1732"/>
            <p:cNvSpPr/>
            <p:nvPr/>
          </p:nvSpPr>
          <p:spPr bwMode="auto">
            <a:xfrm>
              <a:off x="3289" y="61"/>
              <a:ext cx="228" cy="228"/>
            </a:xfrm>
            <a:custGeom>
              <a:avLst/>
              <a:gdLst>
                <a:gd name="T0" fmla="*/ 71 w 94"/>
                <a:gd name="T1" fmla="*/ 86 h 94"/>
                <a:gd name="T2" fmla="*/ 77 w 94"/>
                <a:gd name="T3" fmla="*/ 85 h 94"/>
                <a:gd name="T4" fmla="*/ 94 w 94"/>
                <a:gd name="T5" fmla="*/ 50 h 94"/>
                <a:gd name="T6" fmla="*/ 42 w 94"/>
                <a:gd name="T7" fmla="*/ 69 h 94"/>
                <a:gd name="T8" fmla="*/ 50 w 94"/>
                <a:gd name="T9" fmla="*/ 20 h 94"/>
                <a:gd name="T10" fmla="*/ 52 w 94"/>
                <a:gd name="T11" fmla="*/ 19 h 94"/>
                <a:gd name="T12" fmla="*/ 32 w 94"/>
                <a:gd name="T13" fmla="*/ 0 h 94"/>
                <a:gd name="T14" fmla="*/ 0 w 94"/>
                <a:gd name="T15" fmla="*/ 65 h 94"/>
                <a:gd name="T16" fmla="*/ 71 w 94"/>
                <a:gd name="T17" fmla="*/ 8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94">
                  <a:moveTo>
                    <a:pt x="71" y="86"/>
                  </a:moveTo>
                  <a:cubicBezTo>
                    <a:pt x="73" y="86"/>
                    <a:pt x="75" y="85"/>
                    <a:pt x="77" y="85"/>
                  </a:cubicBezTo>
                  <a:cubicBezTo>
                    <a:pt x="79" y="73"/>
                    <a:pt x="87" y="59"/>
                    <a:pt x="94" y="50"/>
                  </a:cubicBezTo>
                  <a:cubicBezTo>
                    <a:pt x="82" y="36"/>
                    <a:pt x="48" y="44"/>
                    <a:pt x="42" y="69"/>
                  </a:cubicBezTo>
                  <a:cubicBezTo>
                    <a:pt x="32" y="48"/>
                    <a:pt x="37" y="31"/>
                    <a:pt x="50" y="20"/>
                  </a:cubicBezTo>
                  <a:cubicBezTo>
                    <a:pt x="51" y="19"/>
                    <a:pt x="51" y="19"/>
                    <a:pt x="52" y="19"/>
                  </a:cubicBezTo>
                  <a:cubicBezTo>
                    <a:pt x="46" y="14"/>
                    <a:pt x="40" y="8"/>
                    <a:pt x="32" y="0"/>
                  </a:cubicBezTo>
                  <a:cubicBezTo>
                    <a:pt x="25" y="23"/>
                    <a:pt x="14" y="45"/>
                    <a:pt x="0" y="65"/>
                  </a:cubicBezTo>
                  <a:cubicBezTo>
                    <a:pt x="23" y="86"/>
                    <a:pt x="41" y="94"/>
                    <a:pt x="71" y="86"/>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2" name="Freeform 1733"/>
            <p:cNvSpPr/>
            <p:nvPr/>
          </p:nvSpPr>
          <p:spPr bwMode="auto">
            <a:xfrm>
              <a:off x="5053" y="2437"/>
              <a:ext cx="209" cy="161"/>
            </a:xfrm>
            <a:custGeom>
              <a:avLst/>
              <a:gdLst>
                <a:gd name="T0" fmla="*/ 90 w 209"/>
                <a:gd name="T1" fmla="*/ 161 h 161"/>
                <a:gd name="T2" fmla="*/ 209 w 209"/>
                <a:gd name="T3" fmla="*/ 144 h 161"/>
                <a:gd name="T4" fmla="*/ 175 w 209"/>
                <a:gd name="T5" fmla="*/ 15 h 161"/>
                <a:gd name="T6" fmla="*/ 139 w 209"/>
                <a:gd name="T7" fmla="*/ 68 h 161"/>
                <a:gd name="T8" fmla="*/ 20 w 209"/>
                <a:gd name="T9" fmla="*/ 0 h 161"/>
                <a:gd name="T10" fmla="*/ 0 w 209"/>
                <a:gd name="T11" fmla="*/ 34 h 161"/>
                <a:gd name="T12" fmla="*/ 124 w 209"/>
                <a:gd name="T13" fmla="*/ 107 h 161"/>
                <a:gd name="T14" fmla="*/ 90 w 209"/>
                <a:gd name="T15" fmla="*/ 161 h 1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61">
                  <a:moveTo>
                    <a:pt x="90" y="161"/>
                  </a:moveTo>
                  <a:lnTo>
                    <a:pt x="209" y="144"/>
                  </a:lnTo>
                  <a:lnTo>
                    <a:pt x="175" y="15"/>
                  </a:lnTo>
                  <a:lnTo>
                    <a:pt x="139" y="68"/>
                  </a:lnTo>
                  <a:lnTo>
                    <a:pt x="20" y="0"/>
                  </a:lnTo>
                  <a:lnTo>
                    <a:pt x="0" y="34"/>
                  </a:lnTo>
                  <a:lnTo>
                    <a:pt x="124" y="107"/>
                  </a:lnTo>
                  <a:lnTo>
                    <a:pt x="90" y="161"/>
                  </a:ln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3" name="Freeform 1734"/>
            <p:cNvSpPr/>
            <p:nvPr/>
          </p:nvSpPr>
          <p:spPr bwMode="auto">
            <a:xfrm>
              <a:off x="2608" y="387"/>
              <a:ext cx="1033" cy="248"/>
            </a:xfrm>
            <a:custGeom>
              <a:avLst/>
              <a:gdLst>
                <a:gd name="T0" fmla="*/ 260 w 425"/>
                <a:gd name="T1" fmla="*/ 45 h 102"/>
                <a:gd name="T2" fmla="*/ 71 w 425"/>
                <a:gd name="T3" fmla="*/ 40 h 102"/>
                <a:gd name="T4" fmla="*/ 1 w 425"/>
                <a:gd name="T5" fmla="*/ 84 h 102"/>
                <a:gd name="T6" fmla="*/ 0 w 425"/>
                <a:gd name="T7" fmla="*/ 102 h 102"/>
                <a:gd name="T8" fmla="*/ 135 w 425"/>
                <a:gd name="T9" fmla="*/ 44 h 102"/>
                <a:gd name="T10" fmla="*/ 126 w 425"/>
                <a:gd name="T11" fmla="*/ 64 h 102"/>
                <a:gd name="T12" fmla="*/ 324 w 425"/>
                <a:gd name="T13" fmla="*/ 58 h 102"/>
                <a:gd name="T14" fmla="*/ 425 w 425"/>
                <a:gd name="T15" fmla="*/ 0 h 102"/>
                <a:gd name="T16" fmla="*/ 260 w 425"/>
                <a:gd name="T17" fmla="*/ 45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5" h="102">
                  <a:moveTo>
                    <a:pt x="260" y="45"/>
                  </a:moveTo>
                  <a:cubicBezTo>
                    <a:pt x="236" y="41"/>
                    <a:pt x="130" y="23"/>
                    <a:pt x="71" y="40"/>
                  </a:cubicBezTo>
                  <a:cubicBezTo>
                    <a:pt x="44" y="47"/>
                    <a:pt x="19" y="62"/>
                    <a:pt x="1" y="84"/>
                  </a:cubicBezTo>
                  <a:cubicBezTo>
                    <a:pt x="1" y="90"/>
                    <a:pt x="1" y="96"/>
                    <a:pt x="0" y="102"/>
                  </a:cubicBezTo>
                  <a:cubicBezTo>
                    <a:pt x="57" y="77"/>
                    <a:pt x="126" y="48"/>
                    <a:pt x="135" y="44"/>
                  </a:cubicBezTo>
                  <a:cubicBezTo>
                    <a:pt x="133" y="48"/>
                    <a:pt x="130" y="55"/>
                    <a:pt x="126" y="64"/>
                  </a:cubicBezTo>
                  <a:cubicBezTo>
                    <a:pt x="167" y="57"/>
                    <a:pt x="252" y="73"/>
                    <a:pt x="324" y="58"/>
                  </a:cubicBezTo>
                  <a:cubicBezTo>
                    <a:pt x="369" y="49"/>
                    <a:pt x="409" y="39"/>
                    <a:pt x="425" y="0"/>
                  </a:cubicBezTo>
                  <a:cubicBezTo>
                    <a:pt x="392" y="32"/>
                    <a:pt x="318" y="54"/>
                    <a:pt x="260" y="45"/>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4" name="Freeform 1735"/>
            <p:cNvSpPr/>
            <p:nvPr/>
          </p:nvSpPr>
          <p:spPr bwMode="auto">
            <a:xfrm>
              <a:off x="4042" y="971"/>
              <a:ext cx="39" cy="43"/>
            </a:xfrm>
            <a:custGeom>
              <a:avLst/>
              <a:gdLst>
                <a:gd name="T0" fmla="*/ 7 w 16"/>
                <a:gd name="T1" fmla="*/ 18 h 18"/>
                <a:gd name="T2" fmla="*/ 15 w 16"/>
                <a:gd name="T3" fmla="*/ 7 h 18"/>
                <a:gd name="T4" fmla="*/ 9 w 16"/>
                <a:gd name="T5" fmla="*/ 1 h 18"/>
                <a:gd name="T6" fmla="*/ 1 w 16"/>
                <a:gd name="T7" fmla="*/ 11 h 18"/>
                <a:gd name="T8" fmla="*/ 7 w 16"/>
                <a:gd name="T9" fmla="*/ 18 h 18"/>
              </a:gdLst>
              <a:ahLst/>
              <a:cxnLst>
                <a:cxn ang="0">
                  <a:pos x="T0" y="T1"/>
                </a:cxn>
                <a:cxn ang="0">
                  <a:pos x="T2" y="T3"/>
                </a:cxn>
                <a:cxn ang="0">
                  <a:pos x="T4" y="T5"/>
                </a:cxn>
                <a:cxn ang="0">
                  <a:pos x="T6" y="T7"/>
                </a:cxn>
                <a:cxn ang="0">
                  <a:pos x="T8" y="T9"/>
                </a:cxn>
              </a:cxnLst>
              <a:rect l="0" t="0" r="r" b="b"/>
              <a:pathLst>
                <a:path w="16" h="18">
                  <a:moveTo>
                    <a:pt x="7" y="18"/>
                  </a:moveTo>
                  <a:cubicBezTo>
                    <a:pt x="11" y="17"/>
                    <a:pt x="15" y="12"/>
                    <a:pt x="15" y="7"/>
                  </a:cubicBezTo>
                  <a:cubicBezTo>
                    <a:pt x="16" y="3"/>
                    <a:pt x="13" y="0"/>
                    <a:pt x="9" y="1"/>
                  </a:cubicBezTo>
                  <a:cubicBezTo>
                    <a:pt x="5" y="1"/>
                    <a:pt x="1" y="6"/>
                    <a:pt x="1" y="11"/>
                  </a:cubicBezTo>
                  <a:cubicBezTo>
                    <a:pt x="0" y="15"/>
                    <a:pt x="3" y="18"/>
                    <a:pt x="7" y="18"/>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5" name="Freeform 1736"/>
            <p:cNvSpPr/>
            <p:nvPr/>
          </p:nvSpPr>
          <p:spPr bwMode="auto">
            <a:xfrm>
              <a:off x="4946" y="2155"/>
              <a:ext cx="161" cy="280"/>
            </a:xfrm>
            <a:custGeom>
              <a:avLst/>
              <a:gdLst>
                <a:gd name="T0" fmla="*/ 30 w 66"/>
                <a:gd name="T1" fmla="*/ 0 h 115"/>
                <a:gd name="T2" fmla="*/ 0 w 66"/>
                <a:gd name="T3" fmla="*/ 2 h 115"/>
                <a:gd name="T4" fmla="*/ 35 w 66"/>
                <a:gd name="T5" fmla="*/ 45 h 115"/>
                <a:gd name="T6" fmla="*/ 9 w 66"/>
                <a:gd name="T7" fmla="*/ 44 h 115"/>
                <a:gd name="T8" fmla="*/ 43 w 66"/>
                <a:gd name="T9" fmla="*/ 115 h 115"/>
                <a:gd name="T10" fmla="*/ 66 w 66"/>
                <a:gd name="T11" fmla="*/ 72 h 115"/>
                <a:gd name="T12" fmla="*/ 30 w 66"/>
                <a:gd name="T13" fmla="*/ 0 h 115"/>
              </a:gdLst>
              <a:ahLst/>
              <a:cxnLst>
                <a:cxn ang="0">
                  <a:pos x="T0" y="T1"/>
                </a:cxn>
                <a:cxn ang="0">
                  <a:pos x="T2" y="T3"/>
                </a:cxn>
                <a:cxn ang="0">
                  <a:pos x="T4" y="T5"/>
                </a:cxn>
                <a:cxn ang="0">
                  <a:pos x="T6" y="T7"/>
                </a:cxn>
                <a:cxn ang="0">
                  <a:pos x="T8" y="T9"/>
                </a:cxn>
                <a:cxn ang="0">
                  <a:pos x="T10" y="T11"/>
                </a:cxn>
                <a:cxn ang="0">
                  <a:pos x="T12" y="T13"/>
                </a:cxn>
              </a:cxnLst>
              <a:rect l="0" t="0" r="r" b="b"/>
              <a:pathLst>
                <a:path w="66" h="115">
                  <a:moveTo>
                    <a:pt x="30" y="0"/>
                  </a:moveTo>
                  <a:cubicBezTo>
                    <a:pt x="20" y="1"/>
                    <a:pt x="10" y="2"/>
                    <a:pt x="0" y="2"/>
                  </a:cubicBezTo>
                  <a:cubicBezTo>
                    <a:pt x="15" y="21"/>
                    <a:pt x="28" y="37"/>
                    <a:pt x="35" y="45"/>
                  </a:cubicBezTo>
                  <a:cubicBezTo>
                    <a:pt x="29" y="45"/>
                    <a:pt x="20" y="44"/>
                    <a:pt x="9" y="44"/>
                  </a:cubicBezTo>
                  <a:cubicBezTo>
                    <a:pt x="12" y="68"/>
                    <a:pt x="27" y="98"/>
                    <a:pt x="43" y="115"/>
                  </a:cubicBezTo>
                  <a:cubicBezTo>
                    <a:pt x="50" y="101"/>
                    <a:pt x="58" y="86"/>
                    <a:pt x="66" y="72"/>
                  </a:cubicBezTo>
                  <a:cubicBezTo>
                    <a:pt x="47" y="55"/>
                    <a:pt x="31" y="25"/>
                    <a:pt x="30" y="0"/>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6" name="Freeform 1737"/>
            <p:cNvSpPr/>
            <p:nvPr/>
          </p:nvSpPr>
          <p:spPr bwMode="auto">
            <a:xfrm>
              <a:off x="4681" y="1805"/>
              <a:ext cx="95" cy="114"/>
            </a:xfrm>
            <a:custGeom>
              <a:avLst/>
              <a:gdLst>
                <a:gd name="T0" fmla="*/ 39 w 39"/>
                <a:gd name="T1" fmla="*/ 37 h 47"/>
                <a:gd name="T2" fmla="*/ 8 w 39"/>
                <a:gd name="T3" fmla="*/ 0 h 47"/>
                <a:gd name="T4" fmla="*/ 0 w 39"/>
                <a:gd name="T5" fmla="*/ 7 h 47"/>
                <a:gd name="T6" fmla="*/ 25 w 39"/>
                <a:gd name="T7" fmla="*/ 47 h 47"/>
                <a:gd name="T8" fmla="*/ 39 w 39"/>
                <a:gd name="T9" fmla="*/ 37 h 47"/>
              </a:gdLst>
              <a:ahLst/>
              <a:cxnLst>
                <a:cxn ang="0">
                  <a:pos x="T0" y="T1"/>
                </a:cxn>
                <a:cxn ang="0">
                  <a:pos x="T2" y="T3"/>
                </a:cxn>
                <a:cxn ang="0">
                  <a:pos x="T4" y="T5"/>
                </a:cxn>
                <a:cxn ang="0">
                  <a:pos x="T6" y="T7"/>
                </a:cxn>
                <a:cxn ang="0">
                  <a:pos x="T8" y="T9"/>
                </a:cxn>
              </a:cxnLst>
              <a:rect l="0" t="0" r="r" b="b"/>
              <a:pathLst>
                <a:path w="39" h="47">
                  <a:moveTo>
                    <a:pt x="39" y="37"/>
                  </a:moveTo>
                  <a:cubicBezTo>
                    <a:pt x="8" y="0"/>
                    <a:pt x="8" y="0"/>
                    <a:pt x="8" y="0"/>
                  </a:cubicBezTo>
                  <a:cubicBezTo>
                    <a:pt x="5" y="3"/>
                    <a:pt x="3" y="5"/>
                    <a:pt x="0" y="7"/>
                  </a:cubicBezTo>
                  <a:cubicBezTo>
                    <a:pt x="25" y="47"/>
                    <a:pt x="25" y="47"/>
                    <a:pt x="25" y="47"/>
                  </a:cubicBezTo>
                  <a:cubicBezTo>
                    <a:pt x="30" y="44"/>
                    <a:pt x="35" y="40"/>
                    <a:pt x="39" y="37"/>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7" name="Freeform 1738"/>
            <p:cNvSpPr/>
            <p:nvPr/>
          </p:nvSpPr>
          <p:spPr bwMode="auto">
            <a:xfrm>
              <a:off x="4066" y="1107"/>
              <a:ext cx="146" cy="143"/>
            </a:xfrm>
            <a:custGeom>
              <a:avLst/>
              <a:gdLst>
                <a:gd name="T0" fmla="*/ 1 w 60"/>
                <a:gd name="T1" fmla="*/ 52 h 59"/>
                <a:gd name="T2" fmla="*/ 52 w 60"/>
                <a:gd name="T3" fmla="*/ 57 h 59"/>
                <a:gd name="T4" fmla="*/ 60 w 60"/>
                <a:gd name="T5" fmla="*/ 1 h 59"/>
                <a:gd name="T6" fmla="*/ 32 w 60"/>
                <a:gd name="T7" fmla="*/ 35 h 59"/>
                <a:gd name="T8" fmla="*/ 13 w 60"/>
                <a:gd name="T9" fmla="*/ 20 h 59"/>
                <a:gd name="T10" fmla="*/ 1 w 60"/>
                <a:gd name="T11" fmla="*/ 52 h 59"/>
              </a:gdLst>
              <a:ahLst/>
              <a:cxnLst>
                <a:cxn ang="0">
                  <a:pos x="T0" y="T1"/>
                </a:cxn>
                <a:cxn ang="0">
                  <a:pos x="T2" y="T3"/>
                </a:cxn>
                <a:cxn ang="0">
                  <a:pos x="T4" y="T5"/>
                </a:cxn>
                <a:cxn ang="0">
                  <a:pos x="T6" y="T7"/>
                </a:cxn>
                <a:cxn ang="0">
                  <a:pos x="T8" y="T9"/>
                </a:cxn>
                <a:cxn ang="0">
                  <a:pos x="T10" y="T11"/>
                </a:cxn>
              </a:cxnLst>
              <a:rect l="0" t="0" r="r" b="b"/>
              <a:pathLst>
                <a:path w="60" h="59">
                  <a:moveTo>
                    <a:pt x="1" y="52"/>
                  </a:moveTo>
                  <a:cubicBezTo>
                    <a:pt x="18" y="56"/>
                    <a:pt x="36" y="59"/>
                    <a:pt x="52" y="57"/>
                  </a:cubicBezTo>
                  <a:cubicBezTo>
                    <a:pt x="37" y="35"/>
                    <a:pt x="47" y="16"/>
                    <a:pt x="60" y="1"/>
                  </a:cubicBezTo>
                  <a:cubicBezTo>
                    <a:pt x="42" y="0"/>
                    <a:pt x="29" y="11"/>
                    <a:pt x="32" y="35"/>
                  </a:cubicBezTo>
                  <a:cubicBezTo>
                    <a:pt x="23" y="33"/>
                    <a:pt x="17" y="27"/>
                    <a:pt x="13" y="20"/>
                  </a:cubicBezTo>
                  <a:cubicBezTo>
                    <a:pt x="5" y="28"/>
                    <a:pt x="0" y="38"/>
                    <a:pt x="1" y="52"/>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8" name="Freeform 1739"/>
            <p:cNvSpPr/>
            <p:nvPr/>
          </p:nvSpPr>
          <p:spPr bwMode="auto">
            <a:xfrm>
              <a:off x="4346" y="1396"/>
              <a:ext cx="48" cy="56"/>
            </a:xfrm>
            <a:custGeom>
              <a:avLst/>
              <a:gdLst>
                <a:gd name="T0" fmla="*/ 20 w 20"/>
                <a:gd name="T1" fmla="*/ 14 h 23"/>
                <a:gd name="T2" fmla="*/ 13 w 20"/>
                <a:gd name="T3" fmla="*/ 0 h 23"/>
                <a:gd name="T4" fmla="*/ 0 w 20"/>
                <a:gd name="T5" fmla="*/ 12 h 23"/>
                <a:gd name="T6" fmla="*/ 8 w 20"/>
                <a:gd name="T7" fmla="*/ 23 h 23"/>
                <a:gd name="T8" fmla="*/ 20 w 20"/>
                <a:gd name="T9" fmla="*/ 14 h 23"/>
              </a:gdLst>
              <a:ahLst/>
              <a:cxnLst>
                <a:cxn ang="0">
                  <a:pos x="T0" y="T1"/>
                </a:cxn>
                <a:cxn ang="0">
                  <a:pos x="T2" y="T3"/>
                </a:cxn>
                <a:cxn ang="0">
                  <a:pos x="T4" y="T5"/>
                </a:cxn>
                <a:cxn ang="0">
                  <a:pos x="T6" y="T7"/>
                </a:cxn>
                <a:cxn ang="0">
                  <a:pos x="T8" y="T9"/>
                </a:cxn>
              </a:cxnLst>
              <a:rect l="0" t="0" r="r" b="b"/>
              <a:pathLst>
                <a:path w="20" h="23">
                  <a:moveTo>
                    <a:pt x="20" y="14"/>
                  </a:moveTo>
                  <a:cubicBezTo>
                    <a:pt x="13" y="0"/>
                    <a:pt x="13" y="0"/>
                    <a:pt x="13" y="0"/>
                  </a:cubicBezTo>
                  <a:cubicBezTo>
                    <a:pt x="9" y="4"/>
                    <a:pt x="5" y="8"/>
                    <a:pt x="0" y="12"/>
                  </a:cubicBezTo>
                  <a:cubicBezTo>
                    <a:pt x="8" y="23"/>
                    <a:pt x="8" y="23"/>
                    <a:pt x="8" y="23"/>
                  </a:cubicBezTo>
                  <a:cubicBezTo>
                    <a:pt x="12" y="20"/>
                    <a:pt x="16" y="17"/>
                    <a:pt x="20" y="14"/>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9" name="Freeform 1740"/>
            <p:cNvSpPr/>
            <p:nvPr/>
          </p:nvSpPr>
          <p:spPr bwMode="auto">
            <a:xfrm>
              <a:off x="5836" y="3347"/>
              <a:ext cx="109" cy="122"/>
            </a:xfrm>
            <a:custGeom>
              <a:avLst/>
              <a:gdLst>
                <a:gd name="T0" fmla="*/ 45 w 45"/>
                <a:gd name="T1" fmla="*/ 32 h 50"/>
                <a:gd name="T2" fmla="*/ 22 w 45"/>
                <a:gd name="T3" fmla="*/ 0 h 50"/>
                <a:gd name="T4" fmla="*/ 0 w 45"/>
                <a:gd name="T5" fmla="*/ 4 h 50"/>
                <a:gd name="T6" fmla="*/ 32 w 45"/>
                <a:gd name="T7" fmla="*/ 50 h 50"/>
                <a:gd name="T8" fmla="*/ 45 w 45"/>
                <a:gd name="T9" fmla="*/ 32 h 50"/>
              </a:gdLst>
              <a:ahLst/>
              <a:cxnLst>
                <a:cxn ang="0">
                  <a:pos x="T0" y="T1"/>
                </a:cxn>
                <a:cxn ang="0">
                  <a:pos x="T2" y="T3"/>
                </a:cxn>
                <a:cxn ang="0">
                  <a:pos x="T4" y="T5"/>
                </a:cxn>
                <a:cxn ang="0">
                  <a:pos x="T6" y="T7"/>
                </a:cxn>
                <a:cxn ang="0">
                  <a:pos x="T8" y="T9"/>
                </a:cxn>
              </a:cxnLst>
              <a:rect l="0" t="0" r="r" b="b"/>
              <a:pathLst>
                <a:path w="45" h="50">
                  <a:moveTo>
                    <a:pt x="45" y="32"/>
                  </a:moveTo>
                  <a:cubicBezTo>
                    <a:pt x="36" y="23"/>
                    <a:pt x="28" y="12"/>
                    <a:pt x="22" y="0"/>
                  </a:cubicBezTo>
                  <a:cubicBezTo>
                    <a:pt x="15" y="2"/>
                    <a:pt x="7" y="3"/>
                    <a:pt x="0" y="4"/>
                  </a:cubicBezTo>
                  <a:cubicBezTo>
                    <a:pt x="7" y="22"/>
                    <a:pt x="18" y="36"/>
                    <a:pt x="32" y="50"/>
                  </a:cubicBezTo>
                  <a:cubicBezTo>
                    <a:pt x="37" y="44"/>
                    <a:pt x="41" y="38"/>
                    <a:pt x="45" y="32"/>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0" name="Freeform 1741"/>
            <p:cNvSpPr/>
            <p:nvPr/>
          </p:nvSpPr>
          <p:spPr bwMode="auto">
            <a:xfrm>
              <a:off x="3787" y="654"/>
              <a:ext cx="75" cy="119"/>
            </a:xfrm>
            <a:custGeom>
              <a:avLst/>
              <a:gdLst>
                <a:gd name="T0" fmla="*/ 21 w 31"/>
                <a:gd name="T1" fmla="*/ 48 h 49"/>
                <a:gd name="T2" fmla="*/ 0 w 31"/>
                <a:gd name="T3" fmla="*/ 0 h 49"/>
                <a:gd name="T4" fmla="*/ 20 w 31"/>
                <a:gd name="T5" fmla="*/ 49 h 49"/>
                <a:gd name="T6" fmla="*/ 21 w 31"/>
                <a:gd name="T7" fmla="*/ 48 h 49"/>
              </a:gdLst>
              <a:ahLst/>
              <a:cxnLst>
                <a:cxn ang="0">
                  <a:pos x="T0" y="T1"/>
                </a:cxn>
                <a:cxn ang="0">
                  <a:pos x="T2" y="T3"/>
                </a:cxn>
                <a:cxn ang="0">
                  <a:pos x="T4" y="T5"/>
                </a:cxn>
                <a:cxn ang="0">
                  <a:pos x="T6" y="T7"/>
                </a:cxn>
              </a:cxnLst>
              <a:rect l="0" t="0" r="r" b="b"/>
              <a:pathLst>
                <a:path w="31" h="49">
                  <a:moveTo>
                    <a:pt x="21" y="48"/>
                  </a:moveTo>
                  <a:cubicBezTo>
                    <a:pt x="31" y="31"/>
                    <a:pt x="21" y="2"/>
                    <a:pt x="0" y="0"/>
                  </a:cubicBezTo>
                  <a:cubicBezTo>
                    <a:pt x="20" y="49"/>
                    <a:pt x="20" y="49"/>
                    <a:pt x="20" y="49"/>
                  </a:cubicBezTo>
                  <a:lnTo>
                    <a:pt x="21" y="48"/>
                  </a:lnTo>
                  <a:close/>
                </a:path>
              </a:pathLst>
            </a:custGeom>
            <a:solidFill>
              <a:srgbClr val="B87A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1" name="Freeform 1742"/>
            <p:cNvSpPr/>
            <p:nvPr/>
          </p:nvSpPr>
          <p:spPr bwMode="auto">
            <a:xfrm>
              <a:off x="3041" y="0"/>
              <a:ext cx="218" cy="158"/>
            </a:xfrm>
            <a:custGeom>
              <a:avLst/>
              <a:gdLst>
                <a:gd name="T0" fmla="*/ 46 w 90"/>
                <a:gd name="T1" fmla="*/ 65 h 65"/>
                <a:gd name="T2" fmla="*/ 90 w 90"/>
                <a:gd name="T3" fmla="*/ 0 h 65"/>
                <a:gd name="T4" fmla="*/ 17 w 90"/>
                <a:gd name="T5" fmla="*/ 0 h 65"/>
                <a:gd name="T6" fmla="*/ 0 w 90"/>
                <a:gd name="T7" fmla="*/ 17 h 65"/>
                <a:gd name="T8" fmla="*/ 46 w 90"/>
                <a:gd name="T9" fmla="*/ 65 h 65"/>
              </a:gdLst>
              <a:ahLst/>
              <a:cxnLst>
                <a:cxn ang="0">
                  <a:pos x="T0" y="T1"/>
                </a:cxn>
                <a:cxn ang="0">
                  <a:pos x="T2" y="T3"/>
                </a:cxn>
                <a:cxn ang="0">
                  <a:pos x="T4" y="T5"/>
                </a:cxn>
                <a:cxn ang="0">
                  <a:pos x="T6" y="T7"/>
                </a:cxn>
                <a:cxn ang="0">
                  <a:pos x="T8" y="T9"/>
                </a:cxn>
              </a:cxnLst>
              <a:rect l="0" t="0" r="r" b="b"/>
              <a:pathLst>
                <a:path w="90" h="65">
                  <a:moveTo>
                    <a:pt x="46" y="65"/>
                  </a:moveTo>
                  <a:cubicBezTo>
                    <a:pt x="64" y="47"/>
                    <a:pt x="79" y="24"/>
                    <a:pt x="90" y="0"/>
                  </a:cubicBezTo>
                  <a:cubicBezTo>
                    <a:pt x="17" y="0"/>
                    <a:pt x="17" y="0"/>
                    <a:pt x="17" y="0"/>
                  </a:cubicBezTo>
                  <a:cubicBezTo>
                    <a:pt x="11" y="6"/>
                    <a:pt x="6" y="11"/>
                    <a:pt x="0" y="17"/>
                  </a:cubicBezTo>
                  <a:cubicBezTo>
                    <a:pt x="16" y="34"/>
                    <a:pt x="31" y="50"/>
                    <a:pt x="46" y="65"/>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2" name="Freeform 1743"/>
            <p:cNvSpPr/>
            <p:nvPr/>
          </p:nvSpPr>
          <p:spPr bwMode="auto">
            <a:xfrm>
              <a:off x="3541" y="652"/>
              <a:ext cx="287" cy="450"/>
            </a:xfrm>
            <a:custGeom>
              <a:avLst/>
              <a:gdLst>
                <a:gd name="T0" fmla="*/ 28 w 118"/>
                <a:gd name="T1" fmla="*/ 31 h 185"/>
                <a:gd name="T2" fmla="*/ 0 w 118"/>
                <a:gd name="T3" fmla="*/ 79 h 185"/>
                <a:gd name="T4" fmla="*/ 38 w 118"/>
                <a:gd name="T5" fmla="*/ 174 h 185"/>
                <a:gd name="T6" fmla="*/ 88 w 118"/>
                <a:gd name="T7" fmla="*/ 185 h 185"/>
                <a:gd name="T8" fmla="*/ 90 w 118"/>
                <a:gd name="T9" fmla="*/ 166 h 185"/>
                <a:gd name="T10" fmla="*/ 62 w 118"/>
                <a:gd name="T11" fmla="*/ 132 h 185"/>
                <a:gd name="T12" fmla="*/ 97 w 118"/>
                <a:gd name="T13" fmla="*/ 142 h 185"/>
                <a:gd name="T14" fmla="*/ 110 w 118"/>
                <a:gd name="T15" fmla="*/ 111 h 185"/>
                <a:gd name="T16" fmla="*/ 39 w 118"/>
                <a:gd name="T17" fmla="*/ 87 h 185"/>
                <a:gd name="T18" fmla="*/ 89 w 118"/>
                <a:gd name="T19" fmla="*/ 31 h 185"/>
                <a:gd name="T20" fmla="*/ 82 w 118"/>
                <a:gd name="T21" fmla="*/ 60 h 185"/>
                <a:gd name="T22" fmla="*/ 118 w 118"/>
                <a:gd name="T23" fmla="*/ 54 h 185"/>
                <a:gd name="T24" fmla="*/ 96 w 118"/>
                <a:gd name="T25" fmla="*/ 0 h 185"/>
                <a:gd name="T26" fmla="*/ 28 w 118"/>
                <a:gd name="T27" fmla="*/ 3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8" h="185">
                  <a:moveTo>
                    <a:pt x="28" y="31"/>
                  </a:moveTo>
                  <a:cubicBezTo>
                    <a:pt x="22" y="48"/>
                    <a:pt x="12" y="64"/>
                    <a:pt x="0" y="79"/>
                  </a:cubicBezTo>
                  <a:cubicBezTo>
                    <a:pt x="35" y="97"/>
                    <a:pt x="47" y="142"/>
                    <a:pt x="38" y="174"/>
                  </a:cubicBezTo>
                  <a:cubicBezTo>
                    <a:pt x="54" y="176"/>
                    <a:pt x="71" y="179"/>
                    <a:pt x="88" y="185"/>
                  </a:cubicBezTo>
                  <a:cubicBezTo>
                    <a:pt x="89" y="178"/>
                    <a:pt x="89" y="172"/>
                    <a:pt x="90" y="166"/>
                  </a:cubicBezTo>
                  <a:cubicBezTo>
                    <a:pt x="84" y="154"/>
                    <a:pt x="74" y="143"/>
                    <a:pt x="62" y="132"/>
                  </a:cubicBezTo>
                  <a:cubicBezTo>
                    <a:pt x="75" y="134"/>
                    <a:pt x="86" y="137"/>
                    <a:pt x="97" y="142"/>
                  </a:cubicBezTo>
                  <a:cubicBezTo>
                    <a:pt x="100" y="131"/>
                    <a:pt x="104" y="121"/>
                    <a:pt x="110" y="111"/>
                  </a:cubicBezTo>
                  <a:cubicBezTo>
                    <a:pt x="82" y="116"/>
                    <a:pt x="56" y="109"/>
                    <a:pt x="39" y="87"/>
                  </a:cubicBezTo>
                  <a:cubicBezTo>
                    <a:pt x="22" y="66"/>
                    <a:pt x="32" y="10"/>
                    <a:pt x="89" y="31"/>
                  </a:cubicBezTo>
                  <a:cubicBezTo>
                    <a:pt x="66" y="41"/>
                    <a:pt x="77" y="57"/>
                    <a:pt x="82" y="60"/>
                  </a:cubicBezTo>
                  <a:cubicBezTo>
                    <a:pt x="92" y="68"/>
                    <a:pt x="109" y="62"/>
                    <a:pt x="118" y="54"/>
                  </a:cubicBezTo>
                  <a:cubicBezTo>
                    <a:pt x="96" y="0"/>
                    <a:pt x="96" y="0"/>
                    <a:pt x="96" y="0"/>
                  </a:cubicBezTo>
                  <a:cubicBezTo>
                    <a:pt x="73" y="0"/>
                    <a:pt x="50" y="14"/>
                    <a:pt x="28" y="31"/>
                  </a:cubicBezTo>
                  <a:close/>
                </a:path>
              </a:pathLst>
            </a:custGeom>
            <a:solidFill>
              <a:srgbClr val="624B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3" name="Freeform 1744"/>
            <p:cNvSpPr/>
            <p:nvPr/>
          </p:nvSpPr>
          <p:spPr bwMode="auto">
            <a:xfrm>
              <a:off x="3004" y="0"/>
              <a:ext cx="49" cy="24"/>
            </a:xfrm>
            <a:custGeom>
              <a:avLst/>
              <a:gdLst>
                <a:gd name="T0" fmla="*/ 20 w 20"/>
                <a:gd name="T1" fmla="*/ 0 h 10"/>
                <a:gd name="T2" fmla="*/ 0 w 20"/>
                <a:gd name="T3" fmla="*/ 0 h 10"/>
                <a:gd name="T4" fmla="*/ 9 w 20"/>
                <a:gd name="T5" fmla="*/ 10 h 10"/>
                <a:gd name="T6" fmla="*/ 20 w 20"/>
                <a:gd name="T7" fmla="*/ 0 h 10"/>
              </a:gdLst>
              <a:ahLst/>
              <a:cxnLst>
                <a:cxn ang="0">
                  <a:pos x="T0" y="T1"/>
                </a:cxn>
                <a:cxn ang="0">
                  <a:pos x="T2" y="T3"/>
                </a:cxn>
                <a:cxn ang="0">
                  <a:pos x="T4" y="T5"/>
                </a:cxn>
                <a:cxn ang="0">
                  <a:pos x="T6" y="T7"/>
                </a:cxn>
              </a:cxnLst>
              <a:rect l="0" t="0" r="r" b="b"/>
              <a:pathLst>
                <a:path w="20" h="10">
                  <a:moveTo>
                    <a:pt x="20" y="0"/>
                  </a:moveTo>
                  <a:cubicBezTo>
                    <a:pt x="0" y="0"/>
                    <a:pt x="0" y="0"/>
                    <a:pt x="0" y="0"/>
                  </a:cubicBezTo>
                  <a:cubicBezTo>
                    <a:pt x="3" y="3"/>
                    <a:pt x="6" y="7"/>
                    <a:pt x="9" y="10"/>
                  </a:cubicBezTo>
                  <a:cubicBezTo>
                    <a:pt x="13" y="7"/>
                    <a:pt x="16" y="3"/>
                    <a:pt x="20" y="0"/>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4" name="Freeform 1745"/>
            <p:cNvSpPr/>
            <p:nvPr/>
          </p:nvSpPr>
          <p:spPr bwMode="auto">
            <a:xfrm>
              <a:off x="5916" y="3700"/>
              <a:ext cx="433" cy="464"/>
            </a:xfrm>
            <a:custGeom>
              <a:avLst/>
              <a:gdLst>
                <a:gd name="T0" fmla="*/ 0 w 178"/>
                <a:gd name="T1" fmla="*/ 27 h 191"/>
                <a:gd name="T2" fmla="*/ 40 w 178"/>
                <a:gd name="T3" fmla="*/ 55 h 191"/>
                <a:gd name="T4" fmla="*/ 130 w 178"/>
                <a:gd name="T5" fmla="*/ 119 h 191"/>
                <a:gd name="T6" fmla="*/ 124 w 178"/>
                <a:gd name="T7" fmla="*/ 191 h 191"/>
                <a:gd name="T8" fmla="*/ 111 w 178"/>
                <a:gd name="T9" fmla="*/ 40 h 191"/>
                <a:gd name="T10" fmla="*/ 46 w 178"/>
                <a:gd name="T11" fmla="*/ 0 h 191"/>
                <a:gd name="T12" fmla="*/ 0 w 178"/>
                <a:gd name="T13" fmla="*/ 27 h 191"/>
              </a:gdLst>
              <a:ahLst/>
              <a:cxnLst>
                <a:cxn ang="0">
                  <a:pos x="T0" y="T1"/>
                </a:cxn>
                <a:cxn ang="0">
                  <a:pos x="T2" y="T3"/>
                </a:cxn>
                <a:cxn ang="0">
                  <a:pos x="T4" y="T5"/>
                </a:cxn>
                <a:cxn ang="0">
                  <a:pos x="T6" y="T7"/>
                </a:cxn>
                <a:cxn ang="0">
                  <a:pos x="T8" y="T9"/>
                </a:cxn>
                <a:cxn ang="0">
                  <a:pos x="T10" y="T11"/>
                </a:cxn>
                <a:cxn ang="0">
                  <a:pos x="T12" y="T13"/>
                </a:cxn>
              </a:cxnLst>
              <a:rect l="0" t="0" r="r" b="b"/>
              <a:pathLst>
                <a:path w="178" h="191">
                  <a:moveTo>
                    <a:pt x="0" y="27"/>
                  </a:moveTo>
                  <a:cubicBezTo>
                    <a:pt x="14" y="38"/>
                    <a:pt x="27" y="47"/>
                    <a:pt x="40" y="55"/>
                  </a:cubicBezTo>
                  <a:cubicBezTo>
                    <a:pt x="92" y="44"/>
                    <a:pt x="120" y="91"/>
                    <a:pt x="130" y="119"/>
                  </a:cubicBezTo>
                  <a:cubicBezTo>
                    <a:pt x="141" y="145"/>
                    <a:pt x="132" y="176"/>
                    <a:pt x="124" y="191"/>
                  </a:cubicBezTo>
                  <a:cubicBezTo>
                    <a:pt x="154" y="172"/>
                    <a:pt x="178" y="101"/>
                    <a:pt x="111" y="40"/>
                  </a:cubicBezTo>
                  <a:cubicBezTo>
                    <a:pt x="92" y="22"/>
                    <a:pt x="69" y="10"/>
                    <a:pt x="46" y="0"/>
                  </a:cubicBezTo>
                  <a:cubicBezTo>
                    <a:pt x="31" y="11"/>
                    <a:pt x="16" y="20"/>
                    <a:pt x="0" y="27"/>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5" name="Freeform 1746"/>
            <p:cNvSpPr/>
            <p:nvPr/>
          </p:nvSpPr>
          <p:spPr bwMode="auto">
            <a:xfrm>
              <a:off x="4645" y="1829"/>
              <a:ext cx="85" cy="122"/>
            </a:xfrm>
            <a:custGeom>
              <a:avLst/>
              <a:gdLst>
                <a:gd name="T0" fmla="*/ 35 w 35"/>
                <a:gd name="T1" fmla="*/ 40 h 50"/>
                <a:gd name="T2" fmla="*/ 10 w 35"/>
                <a:gd name="T3" fmla="*/ 0 h 50"/>
                <a:gd name="T4" fmla="*/ 0 w 35"/>
                <a:gd name="T5" fmla="*/ 6 h 50"/>
                <a:gd name="T6" fmla="*/ 15 w 35"/>
                <a:gd name="T7" fmla="*/ 50 h 50"/>
                <a:gd name="T8" fmla="*/ 35 w 35"/>
                <a:gd name="T9" fmla="*/ 40 h 50"/>
              </a:gdLst>
              <a:ahLst/>
              <a:cxnLst>
                <a:cxn ang="0">
                  <a:pos x="T0" y="T1"/>
                </a:cxn>
                <a:cxn ang="0">
                  <a:pos x="T2" y="T3"/>
                </a:cxn>
                <a:cxn ang="0">
                  <a:pos x="T4" y="T5"/>
                </a:cxn>
                <a:cxn ang="0">
                  <a:pos x="T6" y="T7"/>
                </a:cxn>
                <a:cxn ang="0">
                  <a:pos x="T8" y="T9"/>
                </a:cxn>
              </a:cxnLst>
              <a:rect l="0" t="0" r="r" b="b"/>
              <a:pathLst>
                <a:path w="35" h="50">
                  <a:moveTo>
                    <a:pt x="35" y="40"/>
                  </a:moveTo>
                  <a:cubicBezTo>
                    <a:pt x="10" y="0"/>
                    <a:pt x="10" y="0"/>
                    <a:pt x="10" y="0"/>
                  </a:cubicBezTo>
                  <a:cubicBezTo>
                    <a:pt x="7" y="2"/>
                    <a:pt x="3" y="4"/>
                    <a:pt x="0" y="6"/>
                  </a:cubicBezTo>
                  <a:cubicBezTo>
                    <a:pt x="15" y="50"/>
                    <a:pt x="15" y="50"/>
                    <a:pt x="15" y="50"/>
                  </a:cubicBezTo>
                  <a:cubicBezTo>
                    <a:pt x="22" y="47"/>
                    <a:pt x="28" y="43"/>
                    <a:pt x="35" y="40"/>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6" name="Freeform 1747"/>
            <p:cNvSpPr/>
            <p:nvPr/>
          </p:nvSpPr>
          <p:spPr bwMode="auto">
            <a:xfrm>
              <a:off x="3220" y="243"/>
              <a:ext cx="253" cy="115"/>
            </a:xfrm>
            <a:custGeom>
              <a:avLst/>
              <a:gdLst>
                <a:gd name="T0" fmla="*/ 52 w 104"/>
                <a:gd name="T1" fmla="*/ 47 h 47"/>
                <a:gd name="T2" fmla="*/ 86 w 104"/>
                <a:gd name="T3" fmla="*/ 35 h 47"/>
                <a:gd name="T4" fmla="*/ 104 w 104"/>
                <a:gd name="T5" fmla="*/ 25 h 47"/>
                <a:gd name="T6" fmla="*/ 104 w 104"/>
                <a:gd name="T7" fmla="*/ 17 h 47"/>
                <a:gd name="T8" fmla="*/ 101 w 104"/>
                <a:gd name="T9" fmla="*/ 18 h 47"/>
                <a:gd name="T10" fmla="*/ 20 w 104"/>
                <a:gd name="T11" fmla="*/ 0 h 47"/>
                <a:gd name="T12" fmla="*/ 0 w 104"/>
                <a:gd name="T13" fmla="*/ 21 h 47"/>
                <a:gd name="T14" fmla="*/ 52 w 104"/>
                <a:gd name="T15" fmla="*/ 47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47">
                  <a:moveTo>
                    <a:pt x="52" y="47"/>
                  </a:moveTo>
                  <a:cubicBezTo>
                    <a:pt x="64" y="44"/>
                    <a:pt x="75" y="40"/>
                    <a:pt x="86" y="35"/>
                  </a:cubicBezTo>
                  <a:cubicBezTo>
                    <a:pt x="92" y="32"/>
                    <a:pt x="99" y="29"/>
                    <a:pt x="104" y="25"/>
                  </a:cubicBezTo>
                  <a:cubicBezTo>
                    <a:pt x="104" y="22"/>
                    <a:pt x="104" y="20"/>
                    <a:pt x="104" y="17"/>
                  </a:cubicBezTo>
                  <a:cubicBezTo>
                    <a:pt x="103" y="18"/>
                    <a:pt x="102" y="18"/>
                    <a:pt x="101" y="18"/>
                  </a:cubicBezTo>
                  <a:cubicBezTo>
                    <a:pt x="67" y="28"/>
                    <a:pt x="46" y="22"/>
                    <a:pt x="20" y="0"/>
                  </a:cubicBezTo>
                  <a:cubicBezTo>
                    <a:pt x="14" y="7"/>
                    <a:pt x="7" y="14"/>
                    <a:pt x="0" y="21"/>
                  </a:cubicBezTo>
                  <a:cubicBezTo>
                    <a:pt x="19" y="38"/>
                    <a:pt x="36" y="45"/>
                    <a:pt x="52" y="47"/>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7" name="Freeform 1748"/>
            <p:cNvSpPr/>
            <p:nvPr/>
          </p:nvSpPr>
          <p:spPr bwMode="auto">
            <a:xfrm>
              <a:off x="4292" y="1992"/>
              <a:ext cx="696" cy="251"/>
            </a:xfrm>
            <a:custGeom>
              <a:avLst/>
              <a:gdLst>
                <a:gd name="T0" fmla="*/ 189 w 286"/>
                <a:gd name="T1" fmla="*/ 8 h 103"/>
                <a:gd name="T2" fmla="*/ 240 w 286"/>
                <a:gd name="T3" fmla="*/ 78 h 103"/>
                <a:gd name="T4" fmla="*/ 2 w 286"/>
                <a:gd name="T5" fmla="*/ 52 h 103"/>
                <a:gd name="T6" fmla="*/ 0 w 286"/>
                <a:gd name="T7" fmla="*/ 70 h 103"/>
                <a:gd name="T8" fmla="*/ 286 w 286"/>
                <a:gd name="T9" fmla="*/ 103 h 103"/>
                <a:gd name="T10" fmla="*/ 204 w 286"/>
                <a:gd name="T11" fmla="*/ 0 h 103"/>
                <a:gd name="T12" fmla="*/ 189 w 286"/>
                <a:gd name="T13" fmla="*/ 8 h 103"/>
              </a:gdLst>
              <a:ahLst/>
              <a:cxnLst>
                <a:cxn ang="0">
                  <a:pos x="T0" y="T1"/>
                </a:cxn>
                <a:cxn ang="0">
                  <a:pos x="T2" y="T3"/>
                </a:cxn>
                <a:cxn ang="0">
                  <a:pos x="T4" y="T5"/>
                </a:cxn>
                <a:cxn ang="0">
                  <a:pos x="T6" y="T7"/>
                </a:cxn>
                <a:cxn ang="0">
                  <a:pos x="T8" y="T9"/>
                </a:cxn>
                <a:cxn ang="0">
                  <a:pos x="T10" y="T11"/>
                </a:cxn>
                <a:cxn ang="0">
                  <a:pos x="T12" y="T13"/>
                </a:cxn>
              </a:cxnLst>
              <a:rect l="0" t="0" r="r" b="b"/>
              <a:pathLst>
                <a:path w="286" h="103">
                  <a:moveTo>
                    <a:pt x="189" y="8"/>
                  </a:moveTo>
                  <a:cubicBezTo>
                    <a:pt x="214" y="42"/>
                    <a:pt x="237" y="73"/>
                    <a:pt x="240" y="78"/>
                  </a:cubicBezTo>
                  <a:cubicBezTo>
                    <a:pt x="207" y="76"/>
                    <a:pt x="77" y="60"/>
                    <a:pt x="2" y="52"/>
                  </a:cubicBezTo>
                  <a:cubicBezTo>
                    <a:pt x="3" y="58"/>
                    <a:pt x="2" y="64"/>
                    <a:pt x="0" y="70"/>
                  </a:cubicBezTo>
                  <a:cubicBezTo>
                    <a:pt x="81" y="78"/>
                    <a:pt x="252" y="102"/>
                    <a:pt x="286" y="103"/>
                  </a:cubicBezTo>
                  <a:cubicBezTo>
                    <a:pt x="273" y="86"/>
                    <a:pt x="239" y="44"/>
                    <a:pt x="204" y="0"/>
                  </a:cubicBezTo>
                  <a:cubicBezTo>
                    <a:pt x="199" y="3"/>
                    <a:pt x="194" y="5"/>
                    <a:pt x="189" y="8"/>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8" name="Freeform 1749"/>
            <p:cNvSpPr/>
            <p:nvPr/>
          </p:nvSpPr>
          <p:spPr bwMode="auto">
            <a:xfrm>
              <a:off x="4295" y="1433"/>
              <a:ext cx="61" cy="56"/>
            </a:xfrm>
            <a:custGeom>
              <a:avLst/>
              <a:gdLst>
                <a:gd name="T0" fmla="*/ 0 w 25"/>
                <a:gd name="T1" fmla="*/ 10 h 23"/>
                <a:gd name="T2" fmla="*/ 16 w 25"/>
                <a:gd name="T3" fmla="*/ 23 h 23"/>
                <a:gd name="T4" fmla="*/ 25 w 25"/>
                <a:gd name="T5" fmla="*/ 12 h 23"/>
                <a:gd name="T6" fmla="*/ 16 w 25"/>
                <a:gd name="T7" fmla="*/ 0 h 23"/>
                <a:gd name="T8" fmla="*/ 0 w 25"/>
                <a:gd name="T9" fmla="*/ 10 h 23"/>
              </a:gdLst>
              <a:ahLst/>
              <a:cxnLst>
                <a:cxn ang="0">
                  <a:pos x="T0" y="T1"/>
                </a:cxn>
                <a:cxn ang="0">
                  <a:pos x="T2" y="T3"/>
                </a:cxn>
                <a:cxn ang="0">
                  <a:pos x="T4" y="T5"/>
                </a:cxn>
                <a:cxn ang="0">
                  <a:pos x="T6" y="T7"/>
                </a:cxn>
                <a:cxn ang="0">
                  <a:pos x="T8" y="T9"/>
                </a:cxn>
              </a:cxnLst>
              <a:rect l="0" t="0" r="r" b="b"/>
              <a:pathLst>
                <a:path w="25" h="23">
                  <a:moveTo>
                    <a:pt x="0" y="10"/>
                  </a:moveTo>
                  <a:cubicBezTo>
                    <a:pt x="16" y="23"/>
                    <a:pt x="16" y="23"/>
                    <a:pt x="16" y="23"/>
                  </a:cubicBezTo>
                  <a:cubicBezTo>
                    <a:pt x="19" y="19"/>
                    <a:pt x="22" y="15"/>
                    <a:pt x="25" y="12"/>
                  </a:cubicBezTo>
                  <a:cubicBezTo>
                    <a:pt x="16" y="0"/>
                    <a:pt x="16" y="0"/>
                    <a:pt x="16" y="0"/>
                  </a:cubicBezTo>
                  <a:cubicBezTo>
                    <a:pt x="11" y="4"/>
                    <a:pt x="5" y="7"/>
                    <a:pt x="0" y="1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9" name="Freeform 1750"/>
            <p:cNvSpPr/>
            <p:nvPr/>
          </p:nvSpPr>
          <p:spPr bwMode="auto">
            <a:xfrm>
              <a:off x="3826" y="885"/>
              <a:ext cx="102" cy="64"/>
            </a:xfrm>
            <a:custGeom>
              <a:avLst/>
              <a:gdLst>
                <a:gd name="T0" fmla="*/ 4 w 42"/>
                <a:gd name="T1" fmla="*/ 13 h 26"/>
                <a:gd name="T2" fmla="*/ 0 w 42"/>
                <a:gd name="T3" fmla="*/ 20 h 26"/>
                <a:gd name="T4" fmla="*/ 42 w 42"/>
                <a:gd name="T5" fmla="*/ 26 h 26"/>
                <a:gd name="T6" fmla="*/ 32 w 42"/>
                <a:gd name="T7" fmla="*/ 0 h 26"/>
                <a:gd name="T8" fmla="*/ 4 w 42"/>
                <a:gd name="T9" fmla="*/ 13 h 26"/>
              </a:gdLst>
              <a:ahLst/>
              <a:cxnLst>
                <a:cxn ang="0">
                  <a:pos x="T0" y="T1"/>
                </a:cxn>
                <a:cxn ang="0">
                  <a:pos x="T2" y="T3"/>
                </a:cxn>
                <a:cxn ang="0">
                  <a:pos x="T4" y="T5"/>
                </a:cxn>
                <a:cxn ang="0">
                  <a:pos x="T6" y="T7"/>
                </a:cxn>
                <a:cxn ang="0">
                  <a:pos x="T8" y="T9"/>
                </a:cxn>
              </a:cxnLst>
              <a:rect l="0" t="0" r="r" b="b"/>
              <a:pathLst>
                <a:path w="42" h="26">
                  <a:moveTo>
                    <a:pt x="4" y="13"/>
                  </a:moveTo>
                  <a:cubicBezTo>
                    <a:pt x="3" y="15"/>
                    <a:pt x="1" y="17"/>
                    <a:pt x="0" y="20"/>
                  </a:cubicBezTo>
                  <a:cubicBezTo>
                    <a:pt x="42" y="26"/>
                    <a:pt x="42" y="26"/>
                    <a:pt x="42" y="26"/>
                  </a:cubicBezTo>
                  <a:cubicBezTo>
                    <a:pt x="32" y="0"/>
                    <a:pt x="32" y="0"/>
                    <a:pt x="32" y="0"/>
                  </a:cubicBezTo>
                  <a:cubicBezTo>
                    <a:pt x="23" y="6"/>
                    <a:pt x="13" y="10"/>
                    <a:pt x="4" y="13"/>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0" name="Freeform 1751"/>
            <p:cNvSpPr/>
            <p:nvPr/>
          </p:nvSpPr>
          <p:spPr bwMode="auto">
            <a:xfrm>
              <a:off x="4006" y="1097"/>
              <a:ext cx="87" cy="131"/>
            </a:xfrm>
            <a:custGeom>
              <a:avLst/>
              <a:gdLst>
                <a:gd name="T0" fmla="*/ 2 w 36"/>
                <a:gd name="T1" fmla="*/ 47 h 54"/>
                <a:gd name="T2" fmla="*/ 20 w 36"/>
                <a:gd name="T3" fmla="*/ 54 h 54"/>
                <a:gd name="T4" fmla="*/ 36 w 36"/>
                <a:gd name="T5" fmla="*/ 18 h 54"/>
                <a:gd name="T6" fmla="*/ 35 w 36"/>
                <a:gd name="T7" fmla="*/ 0 h 54"/>
                <a:gd name="T8" fmla="*/ 2 w 36"/>
                <a:gd name="T9" fmla="*/ 47 h 54"/>
              </a:gdLst>
              <a:ahLst/>
              <a:cxnLst>
                <a:cxn ang="0">
                  <a:pos x="T0" y="T1"/>
                </a:cxn>
                <a:cxn ang="0">
                  <a:pos x="T2" y="T3"/>
                </a:cxn>
                <a:cxn ang="0">
                  <a:pos x="T4" y="T5"/>
                </a:cxn>
                <a:cxn ang="0">
                  <a:pos x="T6" y="T7"/>
                </a:cxn>
                <a:cxn ang="0">
                  <a:pos x="T8" y="T9"/>
                </a:cxn>
              </a:cxnLst>
              <a:rect l="0" t="0" r="r" b="b"/>
              <a:pathLst>
                <a:path w="36" h="54">
                  <a:moveTo>
                    <a:pt x="2" y="47"/>
                  </a:moveTo>
                  <a:cubicBezTo>
                    <a:pt x="8" y="50"/>
                    <a:pt x="14" y="52"/>
                    <a:pt x="20" y="54"/>
                  </a:cubicBezTo>
                  <a:cubicBezTo>
                    <a:pt x="18" y="38"/>
                    <a:pt x="25" y="26"/>
                    <a:pt x="36" y="18"/>
                  </a:cubicBezTo>
                  <a:cubicBezTo>
                    <a:pt x="34" y="12"/>
                    <a:pt x="34" y="6"/>
                    <a:pt x="35" y="0"/>
                  </a:cubicBezTo>
                  <a:cubicBezTo>
                    <a:pt x="17" y="9"/>
                    <a:pt x="0" y="25"/>
                    <a:pt x="2" y="47"/>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1" name="Freeform 1752"/>
            <p:cNvSpPr/>
            <p:nvPr/>
          </p:nvSpPr>
          <p:spPr bwMode="auto">
            <a:xfrm>
              <a:off x="5751" y="3359"/>
              <a:ext cx="153" cy="185"/>
            </a:xfrm>
            <a:custGeom>
              <a:avLst/>
              <a:gdLst>
                <a:gd name="T0" fmla="*/ 63 w 63"/>
                <a:gd name="T1" fmla="*/ 49 h 76"/>
                <a:gd name="T2" fmla="*/ 30 w 63"/>
                <a:gd name="T3" fmla="*/ 0 h 76"/>
                <a:gd name="T4" fmla="*/ 0 w 63"/>
                <a:gd name="T5" fmla="*/ 5 h 76"/>
                <a:gd name="T6" fmla="*/ 34 w 63"/>
                <a:gd name="T7" fmla="*/ 76 h 76"/>
                <a:gd name="T8" fmla="*/ 63 w 63"/>
                <a:gd name="T9" fmla="*/ 49 h 76"/>
              </a:gdLst>
              <a:ahLst/>
              <a:cxnLst>
                <a:cxn ang="0">
                  <a:pos x="T0" y="T1"/>
                </a:cxn>
                <a:cxn ang="0">
                  <a:pos x="T2" y="T3"/>
                </a:cxn>
                <a:cxn ang="0">
                  <a:pos x="T4" y="T5"/>
                </a:cxn>
                <a:cxn ang="0">
                  <a:pos x="T6" y="T7"/>
                </a:cxn>
                <a:cxn ang="0">
                  <a:pos x="T8" y="T9"/>
                </a:cxn>
              </a:cxnLst>
              <a:rect l="0" t="0" r="r" b="b"/>
              <a:pathLst>
                <a:path w="63" h="76">
                  <a:moveTo>
                    <a:pt x="63" y="49"/>
                  </a:moveTo>
                  <a:cubicBezTo>
                    <a:pt x="48" y="35"/>
                    <a:pt x="36" y="19"/>
                    <a:pt x="30" y="0"/>
                  </a:cubicBezTo>
                  <a:cubicBezTo>
                    <a:pt x="20" y="2"/>
                    <a:pt x="10" y="4"/>
                    <a:pt x="0" y="5"/>
                  </a:cubicBezTo>
                  <a:cubicBezTo>
                    <a:pt x="3" y="32"/>
                    <a:pt x="16" y="56"/>
                    <a:pt x="34" y="76"/>
                  </a:cubicBezTo>
                  <a:cubicBezTo>
                    <a:pt x="44" y="68"/>
                    <a:pt x="54" y="59"/>
                    <a:pt x="63" y="49"/>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2" name="Freeform 1753"/>
            <p:cNvSpPr/>
            <p:nvPr/>
          </p:nvSpPr>
          <p:spPr bwMode="auto">
            <a:xfrm>
              <a:off x="4601" y="1849"/>
              <a:ext cx="68" cy="121"/>
            </a:xfrm>
            <a:custGeom>
              <a:avLst/>
              <a:gdLst>
                <a:gd name="T0" fmla="*/ 28 w 28"/>
                <a:gd name="T1" fmla="*/ 44 h 50"/>
                <a:gd name="T2" fmla="*/ 12 w 28"/>
                <a:gd name="T3" fmla="*/ 0 h 50"/>
                <a:gd name="T4" fmla="*/ 0 w 28"/>
                <a:gd name="T5" fmla="*/ 4 h 50"/>
                <a:gd name="T6" fmla="*/ 9 w 28"/>
                <a:gd name="T7" fmla="*/ 50 h 50"/>
                <a:gd name="T8" fmla="*/ 28 w 28"/>
                <a:gd name="T9" fmla="*/ 44 h 50"/>
              </a:gdLst>
              <a:ahLst/>
              <a:cxnLst>
                <a:cxn ang="0">
                  <a:pos x="T0" y="T1"/>
                </a:cxn>
                <a:cxn ang="0">
                  <a:pos x="T2" y="T3"/>
                </a:cxn>
                <a:cxn ang="0">
                  <a:pos x="T4" y="T5"/>
                </a:cxn>
                <a:cxn ang="0">
                  <a:pos x="T6" y="T7"/>
                </a:cxn>
                <a:cxn ang="0">
                  <a:pos x="T8" y="T9"/>
                </a:cxn>
              </a:cxnLst>
              <a:rect l="0" t="0" r="r" b="b"/>
              <a:pathLst>
                <a:path w="28" h="50">
                  <a:moveTo>
                    <a:pt x="28" y="44"/>
                  </a:moveTo>
                  <a:cubicBezTo>
                    <a:pt x="12" y="0"/>
                    <a:pt x="12" y="0"/>
                    <a:pt x="12" y="0"/>
                  </a:cubicBezTo>
                  <a:cubicBezTo>
                    <a:pt x="8" y="2"/>
                    <a:pt x="4" y="3"/>
                    <a:pt x="0" y="4"/>
                  </a:cubicBezTo>
                  <a:cubicBezTo>
                    <a:pt x="9" y="50"/>
                    <a:pt x="9" y="50"/>
                    <a:pt x="9" y="50"/>
                  </a:cubicBezTo>
                  <a:cubicBezTo>
                    <a:pt x="15" y="48"/>
                    <a:pt x="21" y="46"/>
                    <a:pt x="28" y="44"/>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3" name="Freeform 1754"/>
            <p:cNvSpPr/>
            <p:nvPr/>
          </p:nvSpPr>
          <p:spPr bwMode="auto">
            <a:xfrm>
              <a:off x="6453" y="4242"/>
              <a:ext cx="66" cy="80"/>
            </a:xfrm>
            <a:custGeom>
              <a:avLst/>
              <a:gdLst>
                <a:gd name="T0" fmla="*/ 8 w 27"/>
                <a:gd name="T1" fmla="*/ 0 h 33"/>
                <a:gd name="T2" fmla="*/ 0 w 27"/>
                <a:gd name="T3" fmla="*/ 33 h 33"/>
                <a:gd name="T4" fmla="*/ 22 w 27"/>
                <a:gd name="T5" fmla="*/ 33 h 33"/>
                <a:gd name="T6" fmla="*/ 27 w 27"/>
                <a:gd name="T7" fmla="*/ 5 h 33"/>
                <a:gd name="T8" fmla="*/ 8 w 27"/>
                <a:gd name="T9" fmla="*/ 0 h 33"/>
              </a:gdLst>
              <a:ahLst/>
              <a:cxnLst>
                <a:cxn ang="0">
                  <a:pos x="T0" y="T1"/>
                </a:cxn>
                <a:cxn ang="0">
                  <a:pos x="T2" y="T3"/>
                </a:cxn>
                <a:cxn ang="0">
                  <a:pos x="T4" y="T5"/>
                </a:cxn>
                <a:cxn ang="0">
                  <a:pos x="T6" y="T7"/>
                </a:cxn>
                <a:cxn ang="0">
                  <a:pos x="T8" y="T9"/>
                </a:cxn>
              </a:cxnLst>
              <a:rect l="0" t="0" r="r" b="b"/>
              <a:pathLst>
                <a:path w="27" h="33">
                  <a:moveTo>
                    <a:pt x="8" y="0"/>
                  </a:moveTo>
                  <a:cubicBezTo>
                    <a:pt x="5" y="12"/>
                    <a:pt x="2" y="23"/>
                    <a:pt x="0" y="33"/>
                  </a:cubicBezTo>
                  <a:cubicBezTo>
                    <a:pt x="22" y="33"/>
                    <a:pt x="22" y="33"/>
                    <a:pt x="22" y="33"/>
                  </a:cubicBezTo>
                  <a:cubicBezTo>
                    <a:pt x="24" y="24"/>
                    <a:pt x="26" y="14"/>
                    <a:pt x="27" y="5"/>
                  </a:cubicBezTo>
                  <a:cubicBezTo>
                    <a:pt x="21" y="4"/>
                    <a:pt x="14" y="2"/>
                    <a:pt x="8" y="0"/>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4" name="Freeform 1755"/>
            <p:cNvSpPr/>
            <p:nvPr/>
          </p:nvSpPr>
          <p:spPr bwMode="auto">
            <a:xfrm>
              <a:off x="6327" y="4313"/>
              <a:ext cx="27" cy="9"/>
            </a:xfrm>
            <a:custGeom>
              <a:avLst/>
              <a:gdLst>
                <a:gd name="T0" fmla="*/ 0 w 11"/>
                <a:gd name="T1" fmla="*/ 4 h 4"/>
                <a:gd name="T2" fmla="*/ 11 w 11"/>
                <a:gd name="T3" fmla="*/ 4 h 4"/>
                <a:gd name="T4" fmla="*/ 6 w 11"/>
                <a:gd name="T5" fmla="*/ 0 h 4"/>
                <a:gd name="T6" fmla="*/ 0 w 11"/>
                <a:gd name="T7" fmla="*/ 4 h 4"/>
              </a:gdLst>
              <a:ahLst/>
              <a:cxnLst>
                <a:cxn ang="0">
                  <a:pos x="T0" y="T1"/>
                </a:cxn>
                <a:cxn ang="0">
                  <a:pos x="T2" y="T3"/>
                </a:cxn>
                <a:cxn ang="0">
                  <a:pos x="T4" y="T5"/>
                </a:cxn>
                <a:cxn ang="0">
                  <a:pos x="T6" y="T7"/>
                </a:cxn>
              </a:cxnLst>
              <a:rect l="0" t="0" r="r" b="b"/>
              <a:pathLst>
                <a:path w="11" h="4">
                  <a:moveTo>
                    <a:pt x="0" y="4"/>
                  </a:moveTo>
                  <a:cubicBezTo>
                    <a:pt x="11" y="4"/>
                    <a:pt x="11" y="4"/>
                    <a:pt x="11" y="4"/>
                  </a:cubicBezTo>
                  <a:cubicBezTo>
                    <a:pt x="10" y="2"/>
                    <a:pt x="8" y="1"/>
                    <a:pt x="6" y="0"/>
                  </a:cubicBezTo>
                  <a:cubicBezTo>
                    <a:pt x="4" y="1"/>
                    <a:pt x="2" y="2"/>
                    <a:pt x="0" y="4"/>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5" name="Freeform 1756"/>
            <p:cNvSpPr/>
            <p:nvPr/>
          </p:nvSpPr>
          <p:spPr bwMode="auto">
            <a:xfrm>
              <a:off x="3823" y="946"/>
              <a:ext cx="105" cy="107"/>
            </a:xfrm>
            <a:custGeom>
              <a:avLst/>
              <a:gdLst>
                <a:gd name="T0" fmla="*/ 0 w 43"/>
                <a:gd name="T1" fmla="*/ 0 h 44"/>
                <a:gd name="T2" fmla="*/ 21 w 43"/>
                <a:gd name="T3" fmla="*/ 44 h 44"/>
                <a:gd name="T4" fmla="*/ 43 w 43"/>
                <a:gd name="T5" fmla="*/ 6 h 44"/>
                <a:gd name="T6" fmla="*/ 0 w 43"/>
                <a:gd name="T7" fmla="*/ 0 h 44"/>
              </a:gdLst>
              <a:ahLst/>
              <a:cxnLst>
                <a:cxn ang="0">
                  <a:pos x="T0" y="T1"/>
                </a:cxn>
                <a:cxn ang="0">
                  <a:pos x="T2" y="T3"/>
                </a:cxn>
                <a:cxn ang="0">
                  <a:pos x="T4" y="T5"/>
                </a:cxn>
                <a:cxn ang="0">
                  <a:pos x="T6" y="T7"/>
                </a:cxn>
              </a:cxnLst>
              <a:rect l="0" t="0" r="r" b="b"/>
              <a:pathLst>
                <a:path w="43" h="44">
                  <a:moveTo>
                    <a:pt x="0" y="0"/>
                  </a:moveTo>
                  <a:cubicBezTo>
                    <a:pt x="21" y="44"/>
                    <a:pt x="21" y="44"/>
                    <a:pt x="21" y="44"/>
                  </a:cubicBezTo>
                  <a:cubicBezTo>
                    <a:pt x="26" y="30"/>
                    <a:pt x="34" y="18"/>
                    <a:pt x="43" y="6"/>
                  </a:cubicBezTo>
                  <a:lnTo>
                    <a:pt x="0" y="0"/>
                  </a:ln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6" name="Freeform 1757"/>
            <p:cNvSpPr/>
            <p:nvPr/>
          </p:nvSpPr>
          <p:spPr bwMode="auto">
            <a:xfrm>
              <a:off x="6412" y="4215"/>
              <a:ext cx="41" cy="30"/>
            </a:xfrm>
            <a:custGeom>
              <a:avLst/>
              <a:gdLst>
                <a:gd name="T0" fmla="*/ 0 w 17"/>
                <a:gd name="T1" fmla="*/ 7 h 12"/>
                <a:gd name="T2" fmla="*/ 16 w 17"/>
                <a:gd name="T3" fmla="*/ 12 h 12"/>
                <a:gd name="T4" fmla="*/ 17 w 17"/>
                <a:gd name="T5" fmla="*/ 7 h 12"/>
                <a:gd name="T6" fmla="*/ 4 w 17"/>
                <a:gd name="T7" fmla="*/ 0 h 12"/>
                <a:gd name="T8" fmla="*/ 0 w 17"/>
                <a:gd name="T9" fmla="*/ 7 h 12"/>
              </a:gdLst>
              <a:ahLst/>
              <a:cxnLst>
                <a:cxn ang="0">
                  <a:pos x="T0" y="T1"/>
                </a:cxn>
                <a:cxn ang="0">
                  <a:pos x="T2" y="T3"/>
                </a:cxn>
                <a:cxn ang="0">
                  <a:pos x="T4" y="T5"/>
                </a:cxn>
                <a:cxn ang="0">
                  <a:pos x="T6" y="T7"/>
                </a:cxn>
                <a:cxn ang="0">
                  <a:pos x="T8" y="T9"/>
                </a:cxn>
              </a:cxnLst>
              <a:rect l="0" t="0" r="r" b="b"/>
              <a:pathLst>
                <a:path w="17" h="12">
                  <a:moveTo>
                    <a:pt x="0" y="7"/>
                  </a:moveTo>
                  <a:cubicBezTo>
                    <a:pt x="16" y="12"/>
                    <a:pt x="16" y="12"/>
                    <a:pt x="16" y="12"/>
                  </a:cubicBezTo>
                  <a:cubicBezTo>
                    <a:pt x="17" y="7"/>
                    <a:pt x="17" y="7"/>
                    <a:pt x="17" y="7"/>
                  </a:cubicBezTo>
                  <a:cubicBezTo>
                    <a:pt x="13" y="5"/>
                    <a:pt x="8" y="3"/>
                    <a:pt x="4" y="0"/>
                  </a:cubicBezTo>
                  <a:cubicBezTo>
                    <a:pt x="3" y="2"/>
                    <a:pt x="1" y="4"/>
                    <a:pt x="0" y="7"/>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7" name="Freeform 1758"/>
            <p:cNvSpPr/>
            <p:nvPr/>
          </p:nvSpPr>
          <p:spPr bwMode="auto">
            <a:xfrm>
              <a:off x="3972" y="1056"/>
              <a:ext cx="34" cy="34"/>
            </a:xfrm>
            <a:custGeom>
              <a:avLst/>
              <a:gdLst>
                <a:gd name="T0" fmla="*/ 5 w 14"/>
                <a:gd name="T1" fmla="*/ 13 h 14"/>
                <a:gd name="T2" fmla="*/ 13 w 14"/>
                <a:gd name="T3" fmla="*/ 9 h 14"/>
                <a:gd name="T4" fmla="*/ 9 w 14"/>
                <a:gd name="T5" fmla="*/ 1 h 14"/>
                <a:gd name="T6" fmla="*/ 1 w 14"/>
                <a:gd name="T7" fmla="*/ 5 h 14"/>
                <a:gd name="T8" fmla="*/ 5 w 14"/>
                <a:gd name="T9" fmla="*/ 13 h 14"/>
              </a:gdLst>
              <a:ahLst/>
              <a:cxnLst>
                <a:cxn ang="0">
                  <a:pos x="T0" y="T1"/>
                </a:cxn>
                <a:cxn ang="0">
                  <a:pos x="T2" y="T3"/>
                </a:cxn>
                <a:cxn ang="0">
                  <a:pos x="T4" y="T5"/>
                </a:cxn>
                <a:cxn ang="0">
                  <a:pos x="T6" y="T7"/>
                </a:cxn>
                <a:cxn ang="0">
                  <a:pos x="T8" y="T9"/>
                </a:cxn>
              </a:cxnLst>
              <a:rect l="0" t="0" r="r" b="b"/>
              <a:pathLst>
                <a:path w="14" h="14">
                  <a:moveTo>
                    <a:pt x="5" y="13"/>
                  </a:moveTo>
                  <a:cubicBezTo>
                    <a:pt x="8" y="14"/>
                    <a:pt x="12" y="12"/>
                    <a:pt x="13" y="9"/>
                  </a:cubicBezTo>
                  <a:cubicBezTo>
                    <a:pt x="14" y="6"/>
                    <a:pt x="13" y="2"/>
                    <a:pt x="9" y="1"/>
                  </a:cubicBezTo>
                  <a:cubicBezTo>
                    <a:pt x="6" y="0"/>
                    <a:pt x="2" y="2"/>
                    <a:pt x="1" y="5"/>
                  </a:cubicBezTo>
                  <a:cubicBezTo>
                    <a:pt x="0" y="8"/>
                    <a:pt x="2" y="11"/>
                    <a:pt x="5" y="13"/>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8" name="Freeform 1759"/>
            <p:cNvSpPr/>
            <p:nvPr/>
          </p:nvSpPr>
          <p:spPr bwMode="auto">
            <a:xfrm>
              <a:off x="4239" y="1464"/>
              <a:ext cx="87" cy="64"/>
            </a:xfrm>
            <a:custGeom>
              <a:avLst/>
              <a:gdLst>
                <a:gd name="T0" fmla="*/ 36 w 36"/>
                <a:gd name="T1" fmla="*/ 14 h 26"/>
                <a:gd name="T2" fmla="*/ 17 w 36"/>
                <a:gd name="T3" fmla="*/ 0 h 26"/>
                <a:gd name="T4" fmla="*/ 0 w 36"/>
                <a:gd name="T5" fmla="*/ 7 h 26"/>
                <a:gd name="T6" fmla="*/ 30 w 36"/>
                <a:gd name="T7" fmla="*/ 26 h 26"/>
                <a:gd name="T8" fmla="*/ 36 w 36"/>
                <a:gd name="T9" fmla="*/ 14 h 26"/>
              </a:gdLst>
              <a:ahLst/>
              <a:cxnLst>
                <a:cxn ang="0">
                  <a:pos x="T0" y="T1"/>
                </a:cxn>
                <a:cxn ang="0">
                  <a:pos x="T2" y="T3"/>
                </a:cxn>
                <a:cxn ang="0">
                  <a:pos x="T4" y="T5"/>
                </a:cxn>
                <a:cxn ang="0">
                  <a:pos x="T6" y="T7"/>
                </a:cxn>
                <a:cxn ang="0">
                  <a:pos x="T8" y="T9"/>
                </a:cxn>
              </a:cxnLst>
              <a:rect l="0" t="0" r="r" b="b"/>
              <a:pathLst>
                <a:path w="36" h="26">
                  <a:moveTo>
                    <a:pt x="36" y="14"/>
                  </a:moveTo>
                  <a:cubicBezTo>
                    <a:pt x="17" y="0"/>
                    <a:pt x="17" y="0"/>
                    <a:pt x="17" y="0"/>
                  </a:cubicBezTo>
                  <a:cubicBezTo>
                    <a:pt x="11" y="3"/>
                    <a:pt x="6" y="5"/>
                    <a:pt x="0" y="7"/>
                  </a:cubicBezTo>
                  <a:cubicBezTo>
                    <a:pt x="30" y="26"/>
                    <a:pt x="30" y="26"/>
                    <a:pt x="30" y="26"/>
                  </a:cubicBezTo>
                  <a:cubicBezTo>
                    <a:pt x="32" y="22"/>
                    <a:pt x="34" y="18"/>
                    <a:pt x="36" y="14"/>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9" name="Freeform 1760"/>
            <p:cNvSpPr/>
            <p:nvPr/>
          </p:nvSpPr>
          <p:spPr bwMode="auto">
            <a:xfrm>
              <a:off x="4339" y="2024"/>
              <a:ext cx="491" cy="134"/>
            </a:xfrm>
            <a:custGeom>
              <a:avLst/>
              <a:gdLst>
                <a:gd name="T0" fmla="*/ 37 w 202"/>
                <a:gd name="T1" fmla="*/ 6 h 55"/>
                <a:gd name="T2" fmla="*/ 0 w 202"/>
                <a:gd name="T3" fmla="*/ 29 h 55"/>
                <a:gd name="T4" fmla="*/ 202 w 202"/>
                <a:gd name="T5" fmla="*/ 55 h 55"/>
                <a:gd name="T6" fmla="*/ 159 w 202"/>
                <a:gd name="T7" fmla="*/ 0 h 55"/>
                <a:gd name="T8" fmla="*/ 37 w 202"/>
                <a:gd name="T9" fmla="*/ 6 h 55"/>
              </a:gdLst>
              <a:ahLst/>
              <a:cxnLst>
                <a:cxn ang="0">
                  <a:pos x="T0" y="T1"/>
                </a:cxn>
                <a:cxn ang="0">
                  <a:pos x="T2" y="T3"/>
                </a:cxn>
                <a:cxn ang="0">
                  <a:pos x="T4" y="T5"/>
                </a:cxn>
                <a:cxn ang="0">
                  <a:pos x="T6" y="T7"/>
                </a:cxn>
                <a:cxn ang="0">
                  <a:pos x="T8" y="T9"/>
                </a:cxn>
              </a:cxnLst>
              <a:rect l="0" t="0" r="r" b="b"/>
              <a:pathLst>
                <a:path w="202" h="55">
                  <a:moveTo>
                    <a:pt x="37" y="6"/>
                  </a:moveTo>
                  <a:cubicBezTo>
                    <a:pt x="30" y="18"/>
                    <a:pt x="17" y="27"/>
                    <a:pt x="0" y="29"/>
                  </a:cubicBezTo>
                  <a:cubicBezTo>
                    <a:pt x="78" y="39"/>
                    <a:pt x="169" y="52"/>
                    <a:pt x="202" y="55"/>
                  </a:cubicBezTo>
                  <a:cubicBezTo>
                    <a:pt x="194" y="44"/>
                    <a:pt x="178" y="24"/>
                    <a:pt x="159" y="0"/>
                  </a:cubicBezTo>
                  <a:cubicBezTo>
                    <a:pt x="122" y="16"/>
                    <a:pt x="77" y="18"/>
                    <a:pt x="37" y="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0" name="Freeform 1761"/>
            <p:cNvSpPr/>
            <p:nvPr/>
          </p:nvSpPr>
          <p:spPr bwMode="auto">
            <a:xfrm>
              <a:off x="6400" y="4237"/>
              <a:ext cx="48" cy="29"/>
            </a:xfrm>
            <a:custGeom>
              <a:avLst/>
              <a:gdLst>
                <a:gd name="T0" fmla="*/ 0 w 20"/>
                <a:gd name="T1" fmla="*/ 5 h 12"/>
                <a:gd name="T2" fmla="*/ 19 w 20"/>
                <a:gd name="T3" fmla="*/ 12 h 12"/>
                <a:gd name="T4" fmla="*/ 20 w 20"/>
                <a:gd name="T5" fmla="*/ 6 h 12"/>
                <a:gd name="T6" fmla="*/ 4 w 20"/>
                <a:gd name="T7" fmla="*/ 0 h 12"/>
                <a:gd name="T8" fmla="*/ 0 w 20"/>
                <a:gd name="T9" fmla="*/ 5 h 12"/>
              </a:gdLst>
              <a:ahLst/>
              <a:cxnLst>
                <a:cxn ang="0">
                  <a:pos x="T0" y="T1"/>
                </a:cxn>
                <a:cxn ang="0">
                  <a:pos x="T2" y="T3"/>
                </a:cxn>
                <a:cxn ang="0">
                  <a:pos x="T4" y="T5"/>
                </a:cxn>
                <a:cxn ang="0">
                  <a:pos x="T6" y="T7"/>
                </a:cxn>
                <a:cxn ang="0">
                  <a:pos x="T8" y="T9"/>
                </a:cxn>
              </a:cxnLst>
              <a:rect l="0" t="0" r="r" b="b"/>
              <a:pathLst>
                <a:path w="20" h="12">
                  <a:moveTo>
                    <a:pt x="0" y="5"/>
                  </a:moveTo>
                  <a:cubicBezTo>
                    <a:pt x="19" y="12"/>
                    <a:pt x="19" y="12"/>
                    <a:pt x="19" y="12"/>
                  </a:cubicBezTo>
                  <a:cubicBezTo>
                    <a:pt x="20" y="6"/>
                    <a:pt x="20" y="6"/>
                    <a:pt x="20" y="6"/>
                  </a:cubicBezTo>
                  <a:cubicBezTo>
                    <a:pt x="4" y="0"/>
                    <a:pt x="4" y="0"/>
                    <a:pt x="4" y="0"/>
                  </a:cubicBezTo>
                  <a:cubicBezTo>
                    <a:pt x="2" y="2"/>
                    <a:pt x="1" y="3"/>
                    <a:pt x="0" y="5"/>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1" name="Freeform 1762"/>
            <p:cNvSpPr/>
            <p:nvPr/>
          </p:nvSpPr>
          <p:spPr bwMode="auto">
            <a:xfrm>
              <a:off x="4555" y="1861"/>
              <a:ext cx="53" cy="117"/>
            </a:xfrm>
            <a:custGeom>
              <a:avLst/>
              <a:gdLst>
                <a:gd name="T0" fmla="*/ 0 w 22"/>
                <a:gd name="T1" fmla="*/ 1 h 48"/>
                <a:gd name="T2" fmla="*/ 2 w 22"/>
                <a:gd name="T3" fmla="*/ 48 h 48"/>
                <a:gd name="T4" fmla="*/ 22 w 22"/>
                <a:gd name="T5" fmla="*/ 46 h 48"/>
                <a:gd name="T6" fmla="*/ 13 w 22"/>
                <a:gd name="T7" fmla="*/ 0 h 48"/>
                <a:gd name="T8" fmla="*/ 0 w 22"/>
                <a:gd name="T9" fmla="*/ 1 h 48"/>
              </a:gdLst>
              <a:ahLst/>
              <a:cxnLst>
                <a:cxn ang="0">
                  <a:pos x="T0" y="T1"/>
                </a:cxn>
                <a:cxn ang="0">
                  <a:pos x="T2" y="T3"/>
                </a:cxn>
                <a:cxn ang="0">
                  <a:pos x="T4" y="T5"/>
                </a:cxn>
                <a:cxn ang="0">
                  <a:pos x="T6" y="T7"/>
                </a:cxn>
                <a:cxn ang="0">
                  <a:pos x="T8" y="T9"/>
                </a:cxn>
              </a:cxnLst>
              <a:rect l="0" t="0" r="r" b="b"/>
              <a:pathLst>
                <a:path w="22" h="48">
                  <a:moveTo>
                    <a:pt x="0" y="1"/>
                  </a:moveTo>
                  <a:cubicBezTo>
                    <a:pt x="2" y="48"/>
                    <a:pt x="2" y="48"/>
                    <a:pt x="2" y="48"/>
                  </a:cubicBezTo>
                  <a:cubicBezTo>
                    <a:pt x="9" y="48"/>
                    <a:pt x="16" y="47"/>
                    <a:pt x="22" y="46"/>
                  </a:cubicBezTo>
                  <a:cubicBezTo>
                    <a:pt x="13" y="0"/>
                    <a:pt x="13" y="0"/>
                    <a:pt x="13" y="0"/>
                  </a:cubicBezTo>
                  <a:cubicBezTo>
                    <a:pt x="9" y="1"/>
                    <a:pt x="4" y="1"/>
                    <a:pt x="0" y="1"/>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2" name="Freeform 1763"/>
            <p:cNvSpPr/>
            <p:nvPr/>
          </p:nvSpPr>
          <p:spPr bwMode="auto">
            <a:xfrm>
              <a:off x="4849" y="2250"/>
              <a:ext cx="194" cy="280"/>
            </a:xfrm>
            <a:custGeom>
              <a:avLst/>
              <a:gdLst>
                <a:gd name="T0" fmla="*/ 80 w 80"/>
                <a:gd name="T1" fmla="*/ 82 h 115"/>
                <a:gd name="T2" fmla="*/ 42 w 80"/>
                <a:gd name="T3" fmla="*/ 4 h 115"/>
                <a:gd name="T4" fmla="*/ 0 w 80"/>
                <a:gd name="T5" fmla="*/ 0 h 115"/>
                <a:gd name="T6" fmla="*/ 61 w 80"/>
                <a:gd name="T7" fmla="*/ 115 h 115"/>
                <a:gd name="T8" fmla="*/ 80 w 80"/>
                <a:gd name="T9" fmla="*/ 82 h 115"/>
              </a:gdLst>
              <a:ahLst/>
              <a:cxnLst>
                <a:cxn ang="0">
                  <a:pos x="T0" y="T1"/>
                </a:cxn>
                <a:cxn ang="0">
                  <a:pos x="T2" y="T3"/>
                </a:cxn>
                <a:cxn ang="0">
                  <a:pos x="T4" y="T5"/>
                </a:cxn>
                <a:cxn ang="0">
                  <a:pos x="T6" y="T7"/>
                </a:cxn>
                <a:cxn ang="0">
                  <a:pos x="T8" y="T9"/>
                </a:cxn>
              </a:cxnLst>
              <a:rect l="0" t="0" r="r" b="b"/>
              <a:pathLst>
                <a:path w="80" h="115">
                  <a:moveTo>
                    <a:pt x="80" y="82"/>
                  </a:moveTo>
                  <a:cubicBezTo>
                    <a:pt x="62" y="64"/>
                    <a:pt x="46" y="30"/>
                    <a:pt x="42" y="4"/>
                  </a:cubicBezTo>
                  <a:cubicBezTo>
                    <a:pt x="30" y="3"/>
                    <a:pt x="16" y="2"/>
                    <a:pt x="0" y="0"/>
                  </a:cubicBezTo>
                  <a:cubicBezTo>
                    <a:pt x="3" y="41"/>
                    <a:pt x="39" y="96"/>
                    <a:pt x="61" y="115"/>
                  </a:cubicBezTo>
                  <a:cubicBezTo>
                    <a:pt x="67" y="104"/>
                    <a:pt x="73" y="93"/>
                    <a:pt x="80" y="82"/>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3" name="Freeform 1764"/>
            <p:cNvSpPr/>
            <p:nvPr/>
          </p:nvSpPr>
          <p:spPr bwMode="auto">
            <a:xfrm>
              <a:off x="3026" y="513"/>
              <a:ext cx="535" cy="202"/>
            </a:xfrm>
            <a:custGeom>
              <a:avLst/>
              <a:gdLst>
                <a:gd name="T0" fmla="*/ 34 w 220"/>
                <a:gd name="T1" fmla="*/ 83 h 83"/>
                <a:gd name="T2" fmla="*/ 220 w 220"/>
                <a:gd name="T3" fmla="*/ 0 h 83"/>
                <a:gd name="T4" fmla="*/ 0 w 220"/>
                <a:gd name="T5" fmla="*/ 62 h 83"/>
                <a:gd name="T6" fmla="*/ 34 w 220"/>
                <a:gd name="T7" fmla="*/ 83 h 83"/>
              </a:gdLst>
              <a:ahLst/>
              <a:cxnLst>
                <a:cxn ang="0">
                  <a:pos x="T0" y="T1"/>
                </a:cxn>
                <a:cxn ang="0">
                  <a:pos x="T2" y="T3"/>
                </a:cxn>
                <a:cxn ang="0">
                  <a:pos x="T4" y="T5"/>
                </a:cxn>
                <a:cxn ang="0">
                  <a:pos x="T6" y="T7"/>
                </a:cxn>
              </a:cxnLst>
              <a:rect l="0" t="0" r="r" b="b"/>
              <a:pathLst>
                <a:path w="220" h="83">
                  <a:moveTo>
                    <a:pt x="34" y="83"/>
                  </a:moveTo>
                  <a:cubicBezTo>
                    <a:pt x="130" y="79"/>
                    <a:pt x="214" y="50"/>
                    <a:pt x="220" y="0"/>
                  </a:cubicBezTo>
                  <a:cubicBezTo>
                    <a:pt x="174" y="43"/>
                    <a:pt x="87" y="60"/>
                    <a:pt x="0" y="62"/>
                  </a:cubicBezTo>
                  <a:cubicBezTo>
                    <a:pt x="11" y="67"/>
                    <a:pt x="25" y="75"/>
                    <a:pt x="34" y="83"/>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4" name="Freeform 1765"/>
            <p:cNvSpPr/>
            <p:nvPr/>
          </p:nvSpPr>
          <p:spPr bwMode="auto">
            <a:xfrm>
              <a:off x="2880" y="0"/>
              <a:ext cx="5" cy="0"/>
            </a:xfrm>
            <a:custGeom>
              <a:avLst/>
              <a:gdLst>
                <a:gd name="T0" fmla="*/ 2 w 2"/>
                <a:gd name="T1" fmla="*/ 0 w 2"/>
                <a:gd name="T2" fmla="*/ 1 w 2"/>
                <a:gd name="T3" fmla="*/ 2 w 2"/>
              </a:gdLst>
              <a:ahLst/>
              <a:cxnLst>
                <a:cxn ang="0">
                  <a:pos x="T0" y="0"/>
                </a:cxn>
                <a:cxn ang="0">
                  <a:pos x="T1" y="0"/>
                </a:cxn>
                <a:cxn ang="0">
                  <a:pos x="T2" y="0"/>
                </a:cxn>
                <a:cxn ang="0">
                  <a:pos x="T3" y="0"/>
                </a:cxn>
              </a:cxnLst>
              <a:rect l="0" t="0" r="r" b="b"/>
              <a:pathLst>
                <a:path w="2">
                  <a:moveTo>
                    <a:pt x="2" y="0"/>
                  </a:moveTo>
                  <a:cubicBezTo>
                    <a:pt x="0" y="0"/>
                    <a:pt x="0" y="0"/>
                    <a:pt x="0" y="0"/>
                  </a:cubicBezTo>
                  <a:cubicBezTo>
                    <a:pt x="0" y="0"/>
                    <a:pt x="1" y="0"/>
                    <a:pt x="1" y="0"/>
                  </a:cubicBezTo>
                  <a:lnTo>
                    <a:pt x="2" y="0"/>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5" name="Freeform 1766"/>
            <p:cNvSpPr/>
            <p:nvPr/>
          </p:nvSpPr>
          <p:spPr bwMode="auto">
            <a:xfrm>
              <a:off x="6388" y="4254"/>
              <a:ext cx="55" cy="32"/>
            </a:xfrm>
            <a:custGeom>
              <a:avLst/>
              <a:gdLst>
                <a:gd name="T0" fmla="*/ 0 w 23"/>
                <a:gd name="T1" fmla="*/ 5 h 13"/>
                <a:gd name="T2" fmla="*/ 22 w 23"/>
                <a:gd name="T3" fmla="*/ 13 h 13"/>
                <a:gd name="T4" fmla="*/ 23 w 23"/>
                <a:gd name="T5" fmla="*/ 7 h 13"/>
                <a:gd name="T6" fmla="*/ 4 w 23"/>
                <a:gd name="T7" fmla="*/ 0 h 13"/>
                <a:gd name="T8" fmla="*/ 0 w 23"/>
                <a:gd name="T9" fmla="*/ 5 h 13"/>
              </a:gdLst>
              <a:ahLst/>
              <a:cxnLst>
                <a:cxn ang="0">
                  <a:pos x="T0" y="T1"/>
                </a:cxn>
                <a:cxn ang="0">
                  <a:pos x="T2" y="T3"/>
                </a:cxn>
                <a:cxn ang="0">
                  <a:pos x="T4" y="T5"/>
                </a:cxn>
                <a:cxn ang="0">
                  <a:pos x="T6" y="T7"/>
                </a:cxn>
                <a:cxn ang="0">
                  <a:pos x="T8" y="T9"/>
                </a:cxn>
              </a:cxnLst>
              <a:rect l="0" t="0" r="r" b="b"/>
              <a:pathLst>
                <a:path w="23" h="13">
                  <a:moveTo>
                    <a:pt x="0" y="5"/>
                  </a:moveTo>
                  <a:cubicBezTo>
                    <a:pt x="22" y="13"/>
                    <a:pt x="22" y="13"/>
                    <a:pt x="22" y="13"/>
                  </a:cubicBezTo>
                  <a:cubicBezTo>
                    <a:pt x="23" y="7"/>
                    <a:pt x="23" y="7"/>
                    <a:pt x="23" y="7"/>
                  </a:cubicBezTo>
                  <a:cubicBezTo>
                    <a:pt x="4" y="0"/>
                    <a:pt x="4" y="0"/>
                    <a:pt x="4" y="0"/>
                  </a:cubicBezTo>
                  <a:cubicBezTo>
                    <a:pt x="2" y="2"/>
                    <a:pt x="1" y="3"/>
                    <a:pt x="0" y="5"/>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546" name="Group 1968"/>
          <p:cNvGrpSpPr/>
          <p:nvPr/>
        </p:nvGrpSpPr>
        <p:grpSpPr bwMode="auto">
          <a:xfrm>
            <a:off x="1497013" y="0"/>
            <a:ext cx="8724900" cy="6861175"/>
            <a:chOff x="943" y="0"/>
            <a:chExt cx="5496" cy="4322"/>
          </a:xfrm>
        </p:grpSpPr>
        <p:sp>
          <p:nvSpPr>
            <p:cNvPr id="4296" name="Freeform 1768"/>
            <p:cNvSpPr/>
            <p:nvPr/>
          </p:nvSpPr>
          <p:spPr bwMode="auto">
            <a:xfrm>
              <a:off x="2868" y="503"/>
              <a:ext cx="673" cy="142"/>
            </a:xfrm>
            <a:custGeom>
              <a:avLst/>
              <a:gdLst>
                <a:gd name="T0" fmla="*/ 13 w 277"/>
                <a:gd name="T1" fmla="*/ 28 h 58"/>
                <a:gd name="T2" fmla="*/ 0 w 277"/>
                <a:gd name="T3" fmla="*/ 54 h 58"/>
                <a:gd name="T4" fmla="*/ 45 w 277"/>
                <a:gd name="T5" fmla="*/ 58 h 58"/>
                <a:gd name="T6" fmla="*/ 277 w 277"/>
                <a:gd name="T7" fmla="*/ 0 h 58"/>
                <a:gd name="T8" fmla="*/ 212 w 277"/>
                <a:gd name="T9" fmla="*/ 18 h 58"/>
                <a:gd name="T10" fmla="*/ 13 w 277"/>
                <a:gd name="T11" fmla="*/ 28 h 58"/>
              </a:gdLst>
              <a:ahLst/>
              <a:cxnLst>
                <a:cxn ang="0">
                  <a:pos x="T0" y="T1"/>
                </a:cxn>
                <a:cxn ang="0">
                  <a:pos x="T2" y="T3"/>
                </a:cxn>
                <a:cxn ang="0">
                  <a:pos x="T4" y="T5"/>
                </a:cxn>
                <a:cxn ang="0">
                  <a:pos x="T6" y="T7"/>
                </a:cxn>
                <a:cxn ang="0">
                  <a:pos x="T8" y="T9"/>
                </a:cxn>
                <a:cxn ang="0">
                  <a:pos x="T10" y="T11"/>
                </a:cxn>
              </a:cxnLst>
              <a:rect l="0" t="0" r="r" b="b"/>
              <a:pathLst>
                <a:path w="277" h="58">
                  <a:moveTo>
                    <a:pt x="13" y="28"/>
                  </a:moveTo>
                  <a:cubicBezTo>
                    <a:pt x="9" y="36"/>
                    <a:pt x="5" y="45"/>
                    <a:pt x="0" y="54"/>
                  </a:cubicBezTo>
                  <a:cubicBezTo>
                    <a:pt x="16" y="53"/>
                    <a:pt x="31" y="54"/>
                    <a:pt x="45" y="58"/>
                  </a:cubicBezTo>
                  <a:cubicBezTo>
                    <a:pt x="131" y="54"/>
                    <a:pt x="230" y="43"/>
                    <a:pt x="277" y="0"/>
                  </a:cubicBezTo>
                  <a:cubicBezTo>
                    <a:pt x="257" y="10"/>
                    <a:pt x="234" y="14"/>
                    <a:pt x="212" y="18"/>
                  </a:cubicBezTo>
                  <a:cubicBezTo>
                    <a:pt x="139" y="33"/>
                    <a:pt x="54" y="20"/>
                    <a:pt x="13" y="28"/>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7" name="Freeform 1769"/>
            <p:cNvSpPr/>
            <p:nvPr/>
          </p:nvSpPr>
          <p:spPr bwMode="auto">
            <a:xfrm>
              <a:off x="6373" y="4271"/>
              <a:ext cx="66" cy="34"/>
            </a:xfrm>
            <a:custGeom>
              <a:avLst/>
              <a:gdLst>
                <a:gd name="T0" fmla="*/ 0 w 27"/>
                <a:gd name="T1" fmla="*/ 4 h 14"/>
                <a:gd name="T2" fmla="*/ 26 w 27"/>
                <a:gd name="T3" fmla="*/ 14 h 14"/>
                <a:gd name="T4" fmla="*/ 27 w 27"/>
                <a:gd name="T5" fmla="*/ 9 h 14"/>
                <a:gd name="T6" fmla="*/ 4 w 27"/>
                <a:gd name="T7" fmla="*/ 0 h 14"/>
                <a:gd name="T8" fmla="*/ 0 w 27"/>
                <a:gd name="T9" fmla="*/ 4 h 14"/>
              </a:gdLst>
              <a:ahLst/>
              <a:cxnLst>
                <a:cxn ang="0">
                  <a:pos x="T0" y="T1"/>
                </a:cxn>
                <a:cxn ang="0">
                  <a:pos x="T2" y="T3"/>
                </a:cxn>
                <a:cxn ang="0">
                  <a:pos x="T4" y="T5"/>
                </a:cxn>
                <a:cxn ang="0">
                  <a:pos x="T6" y="T7"/>
                </a:cxn>
                <a:cxn ang="0">
                  <a:pos x="T8" y="T9"/>
                </a:cxn>
              </a:cxnLst>
              <a:rect l="0" t="0" r="r" b="b"/>
              <a:pathLst>
                <a:path w="27" h="14">
                  <a:moveTo>
                    <a:pt x="0" y="4"/>
                  </a:moveTo>
                  <a:cubicBezTo>
                    <a:pt x="26" y="14"/>
                    <a:pt x="26" y="14"/>
                    <a:pt x="26" y="14"/>
                  </a:cubicBezTo>
                  <a:cubicBezTo>
                    <a:pt x="27" y="9"/>
                    <a:pt x="27" y="9"/>
                    <a:pt x="27" y="9"/>
                  </a:cubicBezTo>
                  <a:cubicBezTo>
                    <a:pt x="4" y="0"/>
                    <a:pt x="4" y="0"/>
                    <a:pt x="4" y="0"/>
                  </a:cubicBezTo>
                  <a:cubicBezTo>
                    <a:pt x="3" y="2"/>
                    <a:pt x="1" y="3"/>
                    <a:pt x="0" y="4"/>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8" name="Freeform 1770"/>
            <p:cNvSpPr/>
            <p:nvPr/>
          </p:nvSpPr>
          <p:spPr bwMode="auto">
            <a:xfrm>
              <a:off x="4234" y="1496"/>
              <a:ext cx="73" cy="75"/>
            </a:xfrm>
            <a:custGeom>
              <a:avLst/>
              <a:gdLst>
                <a:gd name="T0" fmla="*/ 17 w 30"/>
                <a:gd name="T1" fmla="*/ 27 h 31"/>
                <a:gd name="T2" fmla="*/ 27 w 30"/>
                <a:gd name="T3" fmla="*/ 31 h 31"/>
                <a:gd name="T4" fmla="*/ 30 w 30"/>
                <a:gd name="T5" fmla="*/ 19 h 31"/>
                <a:gd name="T6" fmla="*/ 0 w 30"/>
                <a:gd name="T7" fmla="*/ 0 h 31"/>
                <a:gd name="T8" fmla="*/ 17 w 30"/>
                <a:gd name="T9" fmla="*/ 27 h 31"/>
              </a:gdLst>
              <a:ahLst/>
              <a:cxnLst>
                <a:cxn ang="0">
                  <a:pos x="T0" y="T1"/>
                </a:cxn>
                <a:cxn ang="0">
                  <a:pos x="T2" y="T3"/>
                </a:cxn>
                <a:cxn ang="0">
                  <a:pos x="T4" y="T5"/>
                </a:cxn>
                <a:cxn ang="0">
                  <a:pos x="T6" y="T7"/>
                </a:cxn>
                <a:cxn ang="0">
                  <a:pos x="T8" y="T9"/>
                </a:cxn>
              </a:cxnLst>
              <a:rect l="0" t="0" r="r" b="b"/>
              <a:pathLst>
                <a:path w="30" h="31">
                  <a:moveTo>
                    <a:pt x="17" y="27"/>
                  </a:moveTo>
                  <a:cubicBezTo>
                    <a:pt x="27" y="31"/>
                    <a:pt x="27" y="31"/>
                    <a:pt x="27" y="31"/>
                  </a:cubicBezTo>
                  <a:cubicBezTo>
                    <a:pt x="28" y="27"/>
                    <a:pt x="29" y="23"/>
                    <a:pt x="30" y="19"/>
                  </a:cubicBezTo>
                  <a:cubicBezTo>
                    <a:pt x="0" y="0"/>
                    <a:pt x="0" y="0"/>
                    <a:pt x="0" y="0"/>
                  </a:cubicBezTo>
                  <a:cubicBezTo>
                    <a:pt x="7" y="7"/>
                    <a:pt x="13" y="16"/>
                    <a:pt x="17" y="27"/>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9" name="Freeform 1771"/>
            <p:cNvSpPr/>
            <p:nvPr/>
          </p:nvSpPr>
          <p:spPr bwMode="auto">
            <a:xfrm>
              <a:off x="3942" y="1204"/>
              <a:ext cx="280" cy="112"/>
            </a:xfrm>
            <a:custGeom>
              <a:avLst/>
              <a:gdLst>
                <a:gd name="T0" fmla="*/ 8 w 115"/>
                <a:gd name="T1" fmla="*/ 23 h 46"/>
                <a:gd name="T2" fmla="*/ 115 w 115"/>
                <a:gd name="T3" fmla="*/ 23 h 46"/>
                <a:gd name="T4" fmla="*/ 0 w 115"/>
                <a:gd name="T5" fmla="*/ 0 h 46"/>
                <a:gd name="T6" fmla="*/ 8 w 115"/>
                <a:gd name="T7" fmla="*/ 23 h 46"/>
              </a:gdLst>
              <a:ahLst/>
              <a:cxnLst>
                <a:cxn ang="0">
                  <a:pos x="T0" y="T1"/>
                </a:cxn>
                <a:cxn ang="0">
                  <a:pos x="T2" y="T3"/>
                </a:cxn>
                <a:cxn ang="0">
                  <a:pos x="T4" y="T5"/>
                </a:cxn>
                <a:cxn ang="0">
                  <a:pos x="T6" y="T7"/>
                </a:cxn>
              </a:cxnLst>
              <a:rect l="0" t="0" r="r" b="b"/>
              <a:pathLst>
                <a:path w="115" h="46">
                  <a:moveTo>
                    <a:pt x="8" y="23"/>
                  </a:moveTo>
                  <a:cubicBezTo>
                    <a:pt x="40" y="36"/>
                    <a:pt x="81" y="46"/>
                    <a:pt x="115" y="23"/>
                  </a:cubicBezTo>
                  <a:cubicBezTo>
                    <a:pt x="79" y="35"/>
                    <a:pt x="33" y="17"/>
                    <a:pt x="0" y="0"/>
                  </a:cubicBezTo>
                  <a:cubicBezTo>
                    <a:pt x="3" y="7"/>
                    <a:pt x="6" y="15"/>
                    <a:pt x="8" y="23"/>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0" name="Freeform 1772"/>
            <p:cNvSpPr/>
            <p:nvPr/>
          </p:nvSpPr>
          <p:spPr bwMode="auto">
            <a:xfrm>
              <a:off x="6358" y="4286"/>
              <a:ext cx="78" cy="36"/>
            </a:xfrm>
            <a:custGeom>
              <a:avLst/>
              <a:gdLst>
                <a:gd name="T0" fmla="*/ 4 w 32"/>
                <a:gd name="T1" fmla="*/ 0 h 15"/>
                <a:gd name="T2" fmla="*/ 0 w 32"/>
                <a:gd name="T3" fmla="*/ 4 h 15"/>
                <a:gd name="T4" fmla="*/ 29 w 32"/>
                <a:gd name="T5" fmla="*/ 15 h 15"/>
                <a:gd name="T6" fmla="*/ 31 w 32"/>
                <a:gd name="T7" fmla="*/ 15 h 15"/>
                <a:gd name="T8" fmla="*/ 32 w 32"/>
                <a:gd name="T9" fmla="*/ 10 h 15"/>
                <a:gd name="T10" fmla="*/ 4 w 32"/>
                <a:gd name="T11" fmla="*/ 0 h 15"/>
              </a:gdLst>
              <a:ahLst/>
              <a:cxnLst>
                <a:cxn ang="0">
                  <a:pos x="T0" y="T1"/>
                </a:cxn>
                <a:cxn ang="0">
                  <a:pos x="T2" y="T3"/>
                </a:cxn>
                <a:cxn ang="0">
                  <a:pos x="T4" y="T5"/>
                </a:cxn>
                <a:cxn ang="0">
                  <a:pos x="T6" y="T7"/>
                </a:cxn>
                <a:cxn ang="0">
                  <a:pos x="T8" y="T9"/>
                </a:cxn>
                <a:cxn ang="0">
                  <a:pos x="T10" y="T11"/>
                </a:cxn>
              </a:cxnLst>
              <a:rect l="0" t="0" r="r" b="b"/>
              <a:pathLst>
                <a:path w="32" h="15">
                  <a:moveTo>
                    <a:pt x="4" y="0"/>
                  </a:moveTo>
                  <a:cubicBezTo>
                    <a:pt x="3" y="2"/>
                    <a:pt x="1" y="3"/>
                    <a:pt x="0" y="4"/>
                  </a:cubicBezTo>
                  <a:cubicBezTo>
                    <a:pt x="29" y="15"/>
                    <a:pt x="29" y="15"/>
                    <a:pt x="29" y="15"/>
                  </a:cubicBezTo>
                  <a:cubicBezTo>
                    <a:pt x="31" y="15"/>
                    <a:pt x="31" y="15"/>
                    <a:pt x="31" y="15"/>
                  </a:cubicBezTo>
                  <a:cubicBezTo>
                    <a:pt x="32" y="10"/>
                    <a:pt x="32" y="10"/>
                    <a:pt x="32" y="10"/>
                  </a:cubicBezTo>
                  <a:lnTo>
                    <a:pt x="4"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1" name="Freeform 1773"/>
            <p:cNvSpPr/>
            <p:nvPr/>
          </p:nvSpPr>
          <p:spPr bwMode="auto">
            <a:xfrm>
              <a:off x="4497" y="1861"/>
              <a:ext cx="48" cy="119"/>
            </a:xfrm>
            <a:custGeom>
              <a:avLst/>
              <a:gdLst>
                <a:gd name="T0" fmla="*/ 0 w 20"/>
                <a:gd name="T1" fmla="*/ 47 h 49"/>
                <a:gd name="T2" fmla="*/ 20 w 20"/>
                <a:gd name="T3" fmla="*/ 49 h 49"/>
                <a:gd name="T4" fmla="*/ 18 w 20"/>
                <a:gd name="T5" fmla="*/ 1 h 49"/>
                <a:gd name="T6" fmla="*/ 6 w 20"/>
                <a:gd name="T7" fmla="*/ 0 h 49"/>
                <a:gd name="T8" fmla="*/ 0 w 20"/>
                <a:gd name="T9" fmla="*/ 47 h 49"/>
              </a:gdLst>
              <a:ahLst/>
              <a:cxnLst>
                <a:cxn ang="0">
                  <a:pos x="T0" y="T1"/>
                </a:cxn>
                <a:cxn ang="0">
                  <a:pos x="T2" y="T3"/>
                </a:cxn>
                <a:cxn ang="0">
                  <a:pos x="T4" y="T5"/>
                </a:cxn>
                <a:cxn ang="0">
                  <a:pos x="T6" y="T7"/>
                </a:cxn>
                <a:cxn ang="0">
                  <a:pos x="T8" y="T9"/>
                </a:cxn>
              </a:cxnLst>
              <a:rect l="0" t="0" r="r" b="b"/>
              <a:pathLst>
                <a:path w="20" h="49">
                  <a:moveTo>
                    <a:pt x="0" y="47"/>
                  </a:moveTo>
                  <a:cubicBezTo>
                    <a:pt x="7" y="48"/>
                    <a:pt x="14" y="49"/>
                    <a:pt x="20" y="49"/>
                  </a:cubicBezTo>
                  <a:cubicBezTo>
                    <a:pt x="18" y="1"/>
                    <a:pt x="18" y="1"/>
                    <a:pt x="18" y="1"/>
                  </a:cubicBezTo>
                  <a:cubicBezTo>
                    <a:pt x="14" y="1"/>
                    <a:pt x="10" y="1"/>
                    <a:pt x="6" y="0"/>
                  </a:cubicBezTo>
                  <a:lnTo>
                    <a:pt x="0" y="47"/>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2" name="Freeform 1774"/>
            <p:cNvSpPr/>
            <p:nvPr/>
          </p:nvSpPr>
          <p:spPr bwMode="auto">
            <a:xfrm>
              <a:off x="6363" y="4305"/>
              <a:ext cx="49" cy="17"/>
            </a:xfrm>
            <a:custGeom>
              <a:avLst/>
              <a:gdLst>
                <a:gd name="T0" fmla="*/ 10 w 20"/>
                <a:gd name="T1" fmla="*/ 7 h 7"/>
                <a:gd name="T2" fmla="*/ 20 w 20"/>
                <a:gd name="T3" fmla="*/ 7 h 7"/>
                <a:gd name="T4" fmla="*/ 0 w 20"/>
                <a:gd name="T5" fmla="*/ 0 h 7"/>
                <a:gd name="T6" fmla="*/ 10 w 20"/>
                <a:gd name="T7" fmla="*/ 7 h 7"/>
              </a:gdLst>
              <a:ahLst/>
              <a:cxnLst>
                <a:cxn ang="0">
                  <a:pos x="T0" y="T1"/>
                </a:cxn>
                <a:cxn ang="0">
                  <a:pos x="T2" y="T3"/>
                </a:cxn>
                <a:cxn ang="0">
                  <a:pos x="T4" y="T5"/>
                </a:cxn>
                <a:cxn ang="0">
                  <a:pos x="T6" y="T7"/>
                </a:cxn>
              </a:cxnLst>
              <a:rect l="0" t="0" r="r" b="b"/>
              <a:pathLst>
                <a:path w="20" h="7">
                  <a:moveTo>
                    <a:pt x="10" y="7"/>
                  </a:moveTo>
                  <a:cubicBezTo>
                    <a:pt x="20" y="7"/>
                    <a:pt x="20" y="7"/>
                    <a:pt x="20" y="7"/>
                  </a:cubicBezTo>
                  <a:cubicBezTo>
                    <a:pt x="0" y="0"/>
                    <a:pt x="0" y="0"/>
                    <a:pt x="0" y="0"/>
                  </a:cubicBezTo>
                  <a:cubicBezTo>
                    <a:pt x="4" y="2"/>
                    <a:pt x="7" y="5"/>
                    <a:pt x="10" y="7"/>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3" name="Freeform 1775"/>
            <p:cNvSpPr/>
            <p:nvPr/>
          </p:nvSpPr>
          <p:spPr bwMode="auto">
            <a:xfrm>
              <a:off x="3792" y="953"/>
              <a:ext cx="70" cy="105"/>
            </a:xfrm>
            <a:custGeom>
              <a:avLst/>
              <a:gdLst>
                <a:gd name="T0" fmla="*/ 9 w 29"/>
                <a:gd name="T1" fmla="*/ 0 h 43"/>
                <a:gd name="T2" fmla="*/ 0 w 29"/>
                <a:gd name="T3" fmla="*/ 20 h 43"/>
                <a:gd name="T4" fmla="*/ 29 w 29"/>
                <a:gd name="T5" fmla="*/ 43 h 43"/>
                <a:gd name="T6" fmla="*/ 9 w 29"/>
                <a:gd name="T7" fmla="*/ 0 h 43"/>
              </a:gdLst>
              <a:ahLst/>
              <a:cxnLst>
                <a:cxn ang="0">
                  <a:pos x="T0" y="T1"/>
                </a:cxn>
                <a:cxn ang="0">
                  <a:pos x="T2" y="T3"/>
                </a:cxn>
                <a:cxn ang="0">
                  <a:pos x="T4" y="T5"/>
                </a:cxn>
                <a:cxn ang="0">
                  <a:pos x="T6" y="T7"/>
                </a:cxn>
              </a:cxnLst>
              <a:rect l="0" t="0" r="r" b="b"/>
              <a:pathLst>
                <a:path w="29" h="43">
                  <a:moveTo>
                    <a:pt x="9" y="0"/>
                  </a:moveTo>
                  <a:cubicBezTo>
                    <a:pt x="6" y="6"/>
                    <a:pt x="3" y="13"/>
                    <a:pt x="0" y="20"/>
                  </a:cubicBezTo>
                  <a:cubicBezTo>
                    <a:pt x="11" y="26"/>
                    <a:pt x="21" y="34"/>
                    <a:pt x="29" y="43"/>
                  </a:cubicBezTo>
                  <a:lnTo>
                    <a:pt x="9" y="0"/>
                  </a:ln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4" name="Freeform 1776"/>
            <p:cNvSpPr/>
            <p:nvPr/>
          </p:nvSpPr>
          <p:spPr bwMode="auto">
            <a:xfrm>
              <a:off x="5656" y="3374"/>
              <a:ext cx="163" cy="224"/>
            </a:xfrm>
            <a:custGeom>
              <a:avLst/>
              <a:gdLst>
                <a:gd name="T0" fmla="*/ 67 w 67"/>
                <a:gd name="T1" fmla="*/ 74 h 92"/>
                <a:gd name="T2" fmla="*/ 29 w 67"/>
                <a:gd name="T3" fmla="*/ 0 h 92"/>
                <a:gd name="T4" fmla="*/ 0 w 67"/>
                <a:gd name="T5" fmla="*/ 4 h 92"/>
                <a:gd name="T6" fmla="*/ 36 w 67"/>
                <a:gd name="T7" fmla="*/ 92 h 92"/>
                <a:gd name="T8" fmla="*/ 67 w 67"/>
                <a:gd name="T9" fmla="*/ 74 h 92"/>
              </a:gdLst>
              <a:ahLst/>
              <a:cxnLst>
                <a:cxn ang="0">
                  <a:pos x="T0" y="T1"/>
                </a:cxn>
                <a:cxn ang="0">
                  <a:pos x="T2" y="T3"/>
                </a:cxn>
                <a:cxn ang="0">
                  <a:pos x="T4" y="T5"/>
                </a:cxn>
                <a:cxn ang="0">
                  <a:pos x="T6" y="T7"/>
                </a:cxn>
                <a:cxn ang="0">
                  <a:pos x="T8" y="T9"/>
                </a:cxn>
              </a:cxnLst>
              <a:rect l="0" t="0" r="r" b="b"/>
              <a:pathLst>
                <a:path w="67" h="92">
                  <a:moveTo>
                    <a:pt x="67" y="74"/>
                  </a:moveTo>
                  <a:cubicBezTo>
                    <a:pt x="47" y="53"/>
                    <a:pt x="33" y="29"/>
                    <a:pt x="29" y="0"/>
                  </a:cubicBezTo>
                  <a:cubicBezTo>
                    <a:pt x="19" y="2"/>
                    <a:pt x="10" y="3"/>
                    <a:pt x="0" y="4"/>
                  </a:cubicBezTo>
                  <a:cubicBezTo>
                    <a:pt x="2" y="36"/>
                    <a:pt x="16" y="65"/>
                    <a:pt x="36" y="92"/>
                  </a:cubicBezTo>
                  <a:cubicBezTo>
                    <a:pt x="47" y="87"/>
                    <a:pt x="57" y="81"/>
                    <a:pt x="67" y="74"/>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5" name="Freeform 1777"/>
            <p:cNvSpPr/>
            <p:nvPr/>
          </p:nvSpPr>
          <p:spPr bwMode="auto">
            <a:xfrm>
              <a:off x="4441" y="1851"/>
              <a:ext cx="56" cy="122"/>
            </a:xfrm>
            <a:custGeom>
              <a:avLst/>
              <a:gdLst>
                <a:gd name="T0" fmla="*/ 23 w 23"/>
                <a:gd name="T1" fmla="*/ 3 h 50"/>
                <a:gd name="T2" fmla="*/ 13 w 23"/>
                <a:gd name="T3" fmla="*/ 0 h 50"/>
                <a:gd name="T4" fmla="*/ 0 w 23"/>
                <a:gd name="T5" fmla="*/ 46 h 50"/>
                <a:gd name="T6" fmla="*/ 18 w 23"/>
                <a:gd name="T7" fmla="*/ 50 h 50"/>
                <a:gd name="T8" fmla="*/ 23 w 23"/>
                <a:gd name="T9" fmla="*/ 3 h 50"/>
              </a:gdLst>
              <a:ahLst/>
              <a:cxnLst>
                <a:cxn ang="0">
                  <a:pos x="T0" y="T1"/>
                </a:cxn>
                <a:cxn ang="0">
                  <a:pos x="T2" y="T3"/>
                </a:cxn>
                <a:cxn ang="0">
                  <a:pos x="T4" y="T5"/>
                </a:cxn>
                <a:cxn ang="0">
                  <a:pos x="T6" y="T7"/>
                </a:cxn>
                <a:cxn ang="0">
                  <a:pos x="T8" y="T9"/>
                </a:cxn>
              </a:cxnLst>
              <a:rect l="0" t="0" r="r" b="b"/>
              <a:pathLst>
                <a:path w="23" h="50">
                  <a:moveTo>
                    <a:pt x="23" y="3"/>
                  </a:moveTo>
                  <a:cubicBezTo>
                    <a:pt x="20" y="2"/>
                    <a:pt x="16" y="1"/>
                    <a:pt x="13" y="0"/>
                  </a:cubicBezTo>
                  <a:cubicBezTo>
                    <a:pt x="0" y="46"/>
                    <a:pt x="0" y="46"/>
                    <a:pt x="0" y="46"/>
                  </a:cubicBezTo>
                  <a:cubicBezTo>
                    <a:pt x="6" y="47"/>
                    <a:pt x="12" y="49"/>
                    <a:pt x="18" y="50"/>
                  </a:cubicBezTo>
                  <a:lnTo>
                    <a:pt x="23" y="3"/>
                  </a:ln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6" name="Freeform 1778"/>
            <p:cNvSpPr/>
            <p:nvPr/>
          </p:nvSpPr>
          <p:spPr bwMode="auto">
            <a:xfrm>
              <a:off x="4387" y="1839"/>
              <a:ext cx="73" cy="102"/>
            </a:xfrm>
            <a:custGeom>
              <a:avLst/>
              <a:gdLst>
                <a:gd name="T0" fmla="*/ 24 w 30"/>
                <a:gd name="T1" fmla="*/ 0 h 42"/>
                <a:gd name="T2" fmla="*/ 0 w 30"/>
                <a:gd name="T3" fmla="*/ 17 h 42"/>
                <a:gd name="T4" fmla="*/ 19 w 30"/>
                <a:gd name="T5" fmla="*/ 42 h 42"/>
                <a:gd name="T6" fmla="*/ 30 w 30"/>
                <a:gd name="T7" fmla="*/ 3 h 42"/>
                <a:gd name="T8" fmla="*/ 24 w 30"/>
                <a:gd name="T9" fmla="*/ 0 h 42"/>
              </a:gdLst>
              <a:ahLst/>
              <a:cxnLst>
                <a:cxn ang="0">
                  <a:pos x="T0" y="T1"/>
                </a:cxn>
                <a:cxn ang="0">
                  <a:pos x="T2" y="T3"/>
                </a:cxn>
                <a:cxn ang="0">
                  <a:pos x="T4" y="T5"/>
                </a:cxn>
                <a:cxn ang="0">
                  <a:pos x="T6" y="T7"/>
                </a:cxn>
                <a:cxn ang="0">
                  <a:pos x="T8" y="T9"/>
                </a:cxn>
              </a:cxnLst>
              <a:rect l="0" t="0" r="r" b="b"/>
              <a:pathLst>
                <a:path w="30" h="42">
                  <a:moveTo>
                    <a:pt x="24" y="0"/>
                  </a:moveTo>
                  <a:cubicBezTo>
                    <a:pt x="18" y="7"/>
                    <a:pt x="11" y="13"/>
                    <a:pt x="0" y="17"/>
                  </a:cubicBezTo>
                  <a:cubicBezTo>
                    <a:pt x="9" y="24"/>
                    <a:pt x="16" y="33"/>
                    <a:pt x="19" y="42"/>
                  </a:cubicBezTo>
                  <a:cubicBezTo>
                    <a:pt x="30" y="3"/>
                    <a:pt x="30" y="3"/>
                    <a:pt x="30" y="3"/>
                  </a:cubicBezTo>
                  <a:cubicBezTo>
                    <a:pt x="28" y="2"/>
                    <a:pt x="26" y="1"/>
                    <a:pt x="24"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7" name="Freeform 1779"/>
            <p:cNvSpPr/>
            <p:nvPr/>
          </p:nvSpPr>
          <p:spPr bwMode="auto">
            <a:xfrm>
              <a:off x="3920" y="1379"/>
              <a:ext cx="598" cy="993"/>
            </a:xfrm>
            <a:custGeom>
              <a:avLst/>
              <a:gdLst>
                <a:gd name="T0" fmla="*/ 109 w 246"/>
                <a:gd name="T1" fmla="*/ 159 h 408"/>
                <a:gd name="T2" fmla="*/ 51 w 246"/>
                <a:gd name="T3" fmla="*/ 176 h 408"/>
                <a:gd name="T4" fmla="*/ 47 w 246"/>
                <a:gd name="T5" fmla="*/ 121 h 408"/>
                <a:gd name="T6" fmla="*/ 28 w 246"/>
                <a:gd name="T7" fmla="*/ 123 h 408"/>
                <a:gd name="T8" fmla="*/ 0 w 246"/>
                <a:gd name="T9" fmla="*/ 196 h 408"/>
                <a:gd name="T10" fmla="*/ 66 w 246"/>
                <a:gd name="T11" fmla="*/ 215 h 408"/>
                <a:gd name="T12" fmla="*/ 19 w 246"/>
                <a:gd name="T13" fmla="*/ 291 h 408"/>
                <a:gd name="T14" fmla="*/ 53 w 246"/>
                <a:gd name="T15" fmla="*/ 405 h 408"/>
                <a:gd name="T16" fmla="*/ 97 w 246"/>
                <a:gd name="T17" fmla="*/ 341 h 408"/>
                <a:gd name="T18" fmla="*/ 131 w 246"/>
                <a:gd name="T19" fmla="*/ 274 h 408"/>
                <a:gd name="T20" fmla="*/ 180 w 246"/>
                <a:gd name="T21" fmla="*/ 202 h 408"/>
                <a:gd name="T22" fmla="*/ 143 w 246"/>
                <a:gd name="T23" fmla="*/ 108 h 408"/>
                <a:gd name="T24" fmla="*/ 75 w 246"/>
                <a:gd name="T25" fmla="*/ 54 h 408"/>
                <a:gd name="T26" fmla="*/ 30 w 246"/>
                <a:gd name="T27" fmla="*/ 0 h 408"/>
                <a:gd name="T28" fmla="*/ 32 w 246"/>
                <a:gd name="T29" fmla="*/ 101 h 408"/>
                <a:gd name="T30" fmla="*/ 85 w 246"/>
                <a:gd name="T31" fmla="*/ 96 h 408"/>
                <a:gd name="T32" fmla="*/ 109 w 246"/>
                <a:gd name="T33" fmla="*/ 159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6" h="408">
                  <a:moveTo>
                    <a:pt x="109" y="159"/>
                  </a:moveTo>
                  <a:cubicBezTo>
                    <a:pt x="103" y="191"/>
                    <a:pt x="69" y="206"/>
                    <a:pt x="51" y="176"/>
                  </a:cubicBezTo>
                  <a:cubicBezTo>
                    <a:pt x="41" y="159"/>
                    <a:pt x="41" y="136"/>
                    <a:pt x="47" y="121"/>
                  </a:cubicBezTo>
                  <a:cubicBezTo>
                    <a:pt x="41" y="122"/>
                    <a:pt x="35" y="122"/>
                    <a:pt x="28" y="123"/>
                  </a:cubicBezTo>
                  <a:cubicBezTo>
                    <a:pt x="23" y="150"/>
                    <a:pt x="13" y="175"/>
                    <a:pt x="0" y="196"/>
                  </a:cubicBezTo>
                  <a:cubicBezTo>
                    <a:pt x="66" y="215"/>
                    <a:pt x="66" y="215"/>
                    <a:pt x="66" y="215"/>
                  </a:cubicBezTo>
                  <a:cubicBezTo>
                    <a:pt x="19" y="291"/>
                    <a:pt x="19" y="291"/>
                    <a:pt x="19" y="291"/>
                  </a:cubicBezTo>
                  <a:cubicBezTo>
                    <a:pt x="32" y="334"/>
                    <a:pt x="44" y="377"/>
                    <a:pt x="53" y="405"/>
                  </a:cubicBezTo>
                  <a:cubicBezTo>
                    <a:pt x="70" y="408"/>
                    <a:pt x="110" y="376"/>
                    <a:pt x="97" y="341"/>
                  </a:cubicBezTo>
                  <a:cubicBezTo>
                    <a:pt x="126" y="351"/>
                    <a:pt x="167" y="315"/>
                    <a:pt x="131" y="274"/>
                  </a:cubicBezTo>
                  <a:cubicBezTo>
                    <a:pt x="193" y="312"/>
                    <a:pt x="237" y="249"/>
                    <a:pt x="180" y="202"/>
                  </a:cubicBezTo>
                  <a:cubicBezTo>
                    <a:pt x="246" y="186"/>
                    <a:pt x="217" y="84"/>
                    <a:pt x="143" y="108"/>
                  </a:cubicBezTo>
                  <a:cubicBezTo>
                    <a:pt x="148" y="70"/>
                    <a:pt x="115" y="25"/>
                    <a:pt x="75" y="54"/>
                  </a:cubicBezTo>
                  <a:cubicBezTo>
                    <a:pt x="77" y="25"/>
                    <a:pt x="55" y="3"/>
                    <a:pt x="30" y="0"/>
                  </a:cubicBezTo>
                  <a:cubicBezTo>
                    <a:pt x="35" y="33"/>
                    <a:pt x="36" y="68"/>
                    <a:pt x="32" y="101"/>
                  </a:cubicBezTo>
                  <a:cubicBezTo>
                    <a:pt x="54" y="99"/>
                    <a:pt x="78" y="97"/>
                    <a:pt x="85" y="96"/>
                  </a:cubicBezTo>
                  <a:cubicBezTo>
                    <a:pt x="108" y="108"/>
                    <a:pt x="114" y="134"/>
                    <a:pt x="109" y="159"/>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8" name="Freeform 1780"/>
            <p:cNvSpPr/>
            <p:nvPr/>
          </p:nvSpPr>
          <p:spPr bwMode="auto">
            <a:xfrm>
              <a:off x="2909" y="187"/>
              <a:ext cx="319" cy="180"/>
            </a:xfrm>
            <a:custGeom>
              <a:avLst/>
              <a:gdLst>
                <a:gd name="T0" fmla="*/ 5 w 131"/>
                <a:gd name="T1" fmla="*/ 74 h 74"/>
                <a:gd name="T2" fmla="*/ 63 w 131"/>
                <a:gd name="T3" fmla="*/ 74 h 74"/>
                <a:gd name="T4" fmla="*/ 131 w 131"/>
                <a:gd name="T5" fmla="*/ 30 h 74"/>
                <a:gd name="T6" fmla="*/ 101 w 131"/>
                <a:gd name="T7" fmla="*/ 0 h 74"/>
                <a:gd name="T8" fmla="*/ 0 w 131"/>
                <a:gd name="T9" fmla="*/ 60 h 74"/>
                <a:gd name="T10" fmla="*/ 5 w 131"/>
                <a:gd name="T11" fmla="*/ 74 h 74"/>
              </a:gdLst>
              <a:ahLst/>
              <a:cxnLst>
                <a:cxn ang="0">
                  <a:pos x="T0" y="T1"/>
                </a:cxn>
                <a:cxn ang="0">
                  <a:pos x="T2" y="T3"/>
                </a:cxn>
                <a:cxn ang="0">
                  <a:pos x="T4" y="T5"/>
                </a:cxn>
                <a:cxn ang="0">
                  <a:pos x="T6" y="T7"/>
                </a:cxn>
                <a:cxn ang="0">
                  <a:pos x="T8" y="T9"/>
                </a:cxn>
                <a:cxn ang="0">
                  <a:pos x="T10" y="T11"/>
                </a:cxn>
              </a:cxnLst>
              <a:rect l="0" t="0" r="r" b="b"/>
              <a:pathLst>
                <a:path w="131" h="74">
                  <a:moveTo>
                    <a:pt x="5" y="74"/>
                  </a:moveTo>
                  <a:cubicBezTo>
                    <a:pt x="24" y="73"/>
                    <a:pt x="43" y="73"/>
                    <a:pt x="63" y="74"/>
                  </a:cubicBezTo>
                  <a:cubicBezTo>
                    <a:pt x="89" y="65"/>
                    <a:pt x="112" y="50"/>
                    <a:pt x="131" y="30"/>
                  </a:cubicBezTo>
                  <a:cubicBezTo>
                    <a:pt x="122" y="22"/>
                    <a:pt x="112" y="11"/>
                    <a:pt x="101" y="0"/>
                  </a:cubicBezTo>
                  <a:cubicBezTo>
                    <a:pt x="73" y="26"/>
                    <a:pt x="36" y="47"/>
                    <a:pt x="0" y="60"/>
                  </a:cubicBezTo>
                  <a:cubicBezTo>
                    <a:pt x="2" y="65"/>
                    <a:pt x="4" y="70"/>
                    <a:pt x="5" y="74"/>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9" name="Freeform 1781"/>
            <p:cNvSpPr/>
            <p:nvPr/>
          </p:nvSpPr>
          <p:spPr bwMode="auto">
            <a:xfrm>
              <a:off x="3410" y="1056"/>
              <a:ext cx="540" cy="902"/>
            </a:xfrm>
            <a:custGeom>
              <a:avLst/>
              <a:gdLst>
                <a:gd name="T0" fmla="*/ 171 w 222"/>
                <a:gd name="T1" fmla="*/ 0 h 371"/>
                <a:gd name="T2" fmla="*/ 173 w 222"/>
                <a:gd name="T3" fmla="*/ 172 h 371"/>
                <a:gd name="T4" fmla="*/ 0 w 222"/>
                <a:gd name="T5" fmla="*/ 324 h 371"/>
                <a:gd name="T6" fmla="*/ 5 w 222"/>
                <a:gd name="T7" fmla="*/ 332 h 371"/>
                <a:gd name="T8" fmla="*/ 64 w 222"/>
                <a:gd name="T9" fmla="*/ 371 h 371"/>
                <a:gd name="T10" fmla="*/ 112 w 222"/>
                <a:gd name="T11" fmla="*/ 335 h 371"/>
                <a:gd name="T12" fmla="*/ 95 w 222"/>
                <a:gd name="T13" fmla="*/ 295 h 371"/>
                <a:gd name="T14" fmla="*/ 140 w 222"/>
                <a:gd name="T15" fmla="*/ 308 h 371"/>
                <a:gd name="T16" fmla="*/ 175 w 222"/>
                <a:gd name="T17" fmla="*/ 259 h 371"/>
                <a:gd name="T18" fmla="*/ 196 w 222"/>
                <a:gd name="T19" fmla="*/ 132 h 371"/>
                <a:gd name="T20" fmla="*/ 213 w 222"/>
                <a:gd name="T21" fmla="*/ 145 h 371"/>
                <a:gd name="T22" fmla="*/ 171 w 222"/>
                <a:gd name="T23"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2" h="371">
                  <a:moveTo>
                    <a:pt x="171" y="0"/>
                  </a:moveTo>
                  <a:cubicBezTo>
                    <a:pt x="205" y="48"/>
                    <a:pt x="192" y="131"/>
                    <a:pt x="173" y="172"/>
                  </a:cubicBezTo>
                  <a:cubicBezTo>
                    <a:pt x="133" y="257"/>
                    <a:pt x="59" y="307"/>
                    <a:pt x="0" y="324"/>
                  </a:cubicBezTo>
                  <a:cubicBezTo>
                    <a:pt x="2" y="326"/>
                    <a:pt x="3" y="329"/>
                    <a:pt x="5" y="332"/>
                  </a:cubicBezTo>
                  <a:cubicBezTo>
                    <a:pt x="38" y="329"/>
                    <a:pt x="56" y="349"/>
                    <a:pt x="64" y="371"/>
                  </a:cubicBezTo>
                  <a:cubicBezTo>
                    <a:pt x="80" y="361"/>
                    <a:pt x="97" y="349"/>
                    <a:pt x="112" y="335"/>
                  </a:cubicBezTo>
                  <a:cubicBezTo>
                    <a:pt x="95" y="295"/>
                    <a:pt x="95" y="295"/>
                    <a:pt x="95" y="295"/>
                  </a:cubicBezTo>
                  <a:cubicBezTo>
                    <a:pt x="140" y="308"/>
                    <a:pt x="140" y="308"/>
                    <a:pt x="140" y="308"/>
                  </a:cubicBezTo>
                  <a:cubicBezTo>
                    <a:pt x="152" y="294"/>
                    <a:pt x="164" y="278"/>
                    <a:pt x="175" y="259"/>
                  </a:cubicBezTo>
                  <a:cubicBezTo>
                    <a:pt x="144" y="197"/>
                    <a:pt x="222" y="200"/>
                    <a:pt x="196" y="132"/>
                  </a:cubicBezTo>
                  <a:cubicBezTo>
                    <a:pt x="203" y="136"/>
                    <a:pt x="209" y="141"/>
                    <a:pt x="213" y="145"/>
                  </a:cubicBezTo>
                  <a:cubicBezTo>
                    <a:pt x="221" y="92"/>
                    <a:pt x="214" y="34"/>
                    <a:pt x="171" y="0"/>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0" name="Freeform 1782"/>
            <p:cNvSpPr>
              <a:spLocks noEditPoints="1"/>
            </p:cNvSpPr>
            <p:nvPr/>
          </p:nvSpPr>
          <p:spPr bwMode="auto">
            <a:xfrm>
              <a:off x="4657" y="2231"/>
              <a:ext cx="333" cy="394"/>
            </a:xfrm>
            <a:custGeom>
              <a:avLst/>
              <a:gdLst>
                <a:gd name="T0" fmla="*/ 119 w 137"/>
                <a:gd name="T1" fmla="*/ 162 h 162"/>
                <a:gd name="T2" fmla="*/ 137 w 137"/>
                <a:gd name="T3" fmla="*/ 129 h 162"/>
                <a:gd name="T4" fmla="*/ 71 w 137"/>
                <a:gd name="T5" fmla="*/ 7 h 162"/>
                <a:gd name="T6" fmla="*/ 0 w 137"/>
                <a:gd name="T7" fmla="*/ 0 h 162"/>
                <a:gd name="T8" fmla="*/ 54 w 137"/>
                <a:gd name="T9" fmla="*/ 102 h 162"/>
                <a:gd name="T10" fmla="*/ 83 w 137"/>
                <a:gd name="T11" fmla="*/ 117 h 162"/>
                <a:gd name="T12" fmla="*/ 102 w 137"/>
                <a:gd name="T13" fmla="*/ 112 h 162"/>
                <a:gd name="T14" fmla="*/ 112 w 137"/>
                <a:gd name="T15" fmla="*/ 132 h 162"/>
                <a:gd name="T16" fmla="*/ 108 w 137"/>
                <a:gd name="T17" fmla="*/ 137 h 162"/>
                <a:gd name="T18" fmla="*/ 118 w 137"/>
                <a:gd name="T19" fmla="*/ 153 h 162"/>
                <a:gd name="T20" fmla="*/ 119 w 137"/>
                <a:gd name="T21" fmla="*/ 162 h 162"/>
                <a:gd name="T22" fmla="*/ 40 w 137"/>
                <a:gd name="T23" fmla="*/ 50 h 162"/>
                <a:gd name="T24" fmla="*/ 30 w 137"/>
                <a:gd name="T25" fmla="*/ 28 h 162"/>
                <a:gd name="T26" fmla="*/ 52 w 137"/>
                <a:gd name="T27" fmla="*/ 18 h 162"/>
                <a:gd name="T28" fmla="*/ 63 w 137"/>
                <a:gd name="T29" fmla="*/ 40 h 162"/>
                <a:gd name="T30" fmla="*/ 40 w 137"/>
                <a:gd name="T31" fmla="*/ 50 h 162"/>
                <a:gd name="T32" fmla="*/ 85 w 137"/>
                <a:gd name="T33" fmla="*/ 88 h 162"/>
                <a:gd name="T34" fmla="*/ 64 w 137"/>
                <a:gd name="T35" fmla="*/ 98 h 162"/>
                <a:gd name="T36" fmla="*/ 54 w 137"/>
                <a:gd name="T37" fmla="*/ 77 h 162"/>
                <a:gd name="T38" fmla="*/ 75 w 137"/>
                <a:gd name="T39" fmla="*/ 68 h 162"/>
                <a:gd name="T40" fmla="*/ 85 w 137"/>
                <a:gd name="T41" fmla="*/ 8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7" h="162">
                  <a:moveTo>
                    <a:pt x="119" y="162"/>
                  </a:moveTo>
                  <a:cubicBezTo>
                    <a:pt x="125" y="152"/>
                    <a:pt x="131" y="141"/>
                    <a:pt x="137" y="129"/>
                  </a:cubicBezTo>
                  <a:cubicBezTo>
                    <a:pt x="112" y="110"/>
                    <a:pt x="68" y="45"/>
                    <a:pt x="71" y="7"/>
                  </a:cubicBezTo>
                  <a:cubicBezTo>
                    <a:pt x="49" y="5"/>
                    <a:pt x="25" y="2"/>
                    <a:pt x="0" y="0"/>
                  </a:cubicBezTo>
                  <a:cubicBezTo>
                    <a:pt x="22" y="41"/>
                    <a:pt x="43" y="81"/>
                    <a:pt x="54" y="102"/>
                  </a:cubicBezTo>
                  <a:cubicBezTo>
                    <a:pt x="65" y="106"/>
                    <a:pt x="75" y="111"/>
                    <a:pt x="83" y="117"/>
                  </a:cubicBezTo>
                  <a:cubicBezTo>
                    <a:pt x="88" y="112"/>
                    <a:pt x="95" y="109"/>
                    <a:pt x="102" y="112"/>
                  </a:cubicBezTo>
                  <a:cubicBezTo>
                    <a:pt x="110" y="115"/>
                    <a:pt x="115" y="124"/>
                    <a:pt x="112" y="132"/>
                  </a:cubicBezTo>
                  <a:cubicBezTo>
                    <a:pt x="111" y="134"/>
                    <a:pt x="110" y="136"/>
                    <a:pt x="108" y="137"/>
                  </a:cubicBezTo>
                  <a:cubicBezTo>
                    <a:pt x="113" y="143"/>
                    <a:pt x="116" y="148"/>
                    <a:pt x="118" y="153"/>
                  </a:cubicBezTo>
                  <a:cubicBezTo>
                    <a:pt x="118" y="156"/>
                    <a:pt x="119" y="159"/>
                    <a:pt x="119" y="162"/>
                  </a:cubicBezTo>
                  <a:close/>
                  <a:moveTo>
                    <a:pt x="40" y="50"/>
                  </a:moveTo>
                  <a:cubicBezTo>
                    <a:pt x="31" y="47"/>
                    <a:pt x="27" y="37"/>
                    <a:pt x="30" y="28"/>
                  </a:cubicBezTo>
                  <a:cubicBezTo>
                    <a:pt x="33" y="19"/>
                    <a:pt x="43" y="15"/>
                    <a:pt x="52" y="18"/>
                  </a:cubicBezTo>
                  <a:cubicBezTo>
                    <a:pt x="61" y="21"/>
                    <a:pt x="66" y="31"/>
                    <a:pt x="63" y="40"/>
                  </a:cubicBezTo>
                  <a:cubicBezTo>
                    <a:pt x="59" y="49"/>
                    <a:pt x="49" y="53"/>
                    <a:pt x="40" y="50"/>
                  </a:cubicBezTo>
                  <a:close/>
                  <a:moveTo>
                    <a:pt x="85" y="88"/>
                  </a:moveTo>
                  <a:cubicBezTo>
                    <a:pt x="82" y="96"/>
                    <a:pt x="73" y="101"/>
                    <a:pt x="64" y="98"/>
                  </a:cubicBezTo>
                  <a:cubicBezTo>
                    <a:pt x="56" y="95"/>
                    <a:pt x="51" y="86"/>
                    <a:pt x="54" y="77"/>
                  </a:cubicBezTo>
                  <a:cubicBezTo>
                    <a:pt x="57" y="69"/>
                    <a:pt x="66" y="65"/>
                    <a:pt x="75" y="68"/>
                  </a:cubicBezTo>
                  <a:cubicBezTo>
                    <a:pt x="83" y="71"/>
                    <a:pt x="88" y="80"/>
                    <a:pt x="85" y="88"/>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1" name="Freeform 1783"/>
            <p:cNvSpPr/>
            <p:nvPr/>
          </p:nvSpPr>
          <p:spPr bwMode="auto">
            <a:xfrm>
              <a:off x="4742" y="2289"/>
              <a:ext cx="53" cy="53"/>
            </a:xfrm>
            <a:custGeom>
              <a:avLst/>
              <a:gdLst>
                <a:gd name="T0" fmla="*/ 15 w 22"/>
                <a:gd name="T1" fmla="*/ 2 h 22"/>
                <a:gd name="T2" fmla="*/ 2 w 22"/>
                <a:gd name="T3" fmla="*/ 8 h 22"/>
                <a:gd name="T4" fmla="*/ 8 w 22"/>
                <a:gd name="T5" fmla="*/ 20 h 22"/>
                <a:gd name="T6" fmla="*/ 21 w 22"/>
                <a:gd name="T7" fmla="*/ 14 h 22"/>
                <a:gd name="T8" fmla="*/ 15 w 22"/>
                <a:gd name="T9" fmla="*/ 2 h 22"/>
              </a:gdLst>
              <a:ahLst/>
              <a:cxnLst>
                <a:cxn ang="0">
                  <a:pos x="T0" y="T1"/>
                </a:cxn>
                <a:cxn ang="0">
                  <a:pos x="T2" y="T3"/>
                </a:cxn>
                <a:cxn ang="0">
                  <a:pos x="T4" y="T5"/>
                </a:cxn>
                <a:cxn ang="0">
                  <a:pos x="T6" y="T7"/>
                </a:cxn>
                <a:cxn ang="0">
                  <a:pos x="T8" y="T9"/>
                </a:cxn>
              </a:cxnLst>
              <a:rect l="0" t="0" r="r" b="b"/>
              <a:pathLst>
                <a:path w="22" h="22">
                  <a:moveTo>
                    <a:pt x="15" y="2"/>
                  </a:moveTo>
                  <a:cubicBezTo>
                    <a:pt x="9" y="0"/>
                    <a:pt x="4" y="3"/>
                    <a:pt x="2" y="8"/>
                  </a:cubicBezTo>
                  <a:cubicBezTo>
                    <a:pt x="0" y="13"/>
                    <a:pt x="3" y="18"/>
                    <a:pt x="8" y="20"/>
                  </a:cubicBezTo>
                  <a:cubicBezTo>
                    <a:pt x="13" y="22"/>
                    <a:pt x="19" y="19"/>
                    <a:pt x="21" y="14"/>
                  </a:cubicBezTo>
                  <a:cubicBezTo>
                    <a:pt x="22" y="9"/>
                    <a:pt x="20" y="3"/>
                    <a:pt x="15" y="2"/>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2" name="Freeform 1784"/>
            <p:cNvSpPr/>
            <p:nvPr/>
          </p:nvSpPr>
          <p:spPr bwMode="auto">
            <a:xfrm>
              <a:off x="3262" y="345"/>
              <a:ext cx="46" cy="27"/>
            </a:xfrm>
            <a:custGeom>
              <a:avLst/>
              <a:gdLst>
                <a:gd name="T0" fmla="*/ 0 w 19"/>
                <a:gd name="T1" fmla="*/ 0 h 11"/>
                <a:gd name="T2" fmla="*/ 0 w 19"/>
                <a:gd name="T3" fmla="*/ 11 h 11"/>
                <a:gd name="T4" fmla="*/ 19 w 19"/>
                <a:gd name="T5" fmla="*/ 8 h 11"/>
                <a:gd name="T6" fmla="*/ 0 w 19"/>
                <a:gd name="T7" fmla="*/ 0 h 11"/>
              </a:gdLst>
              <a:ahLst/>
              <a:cxnLst>
                <a:cxn ang="0">
                  <a:pos x="T0" y="T1"/>
                </a:cxn>
                <a:cxn ang="0">
                  <a:pos x="T2" y="T3"/>
                </a:cxn>
                <a:cxn ang="0">
                  <a:pos x="T4" y="T5"/>
                </a:cxn>
                <a:cxn ang="0">
                  <a:pos x="T6" y="T7"/>
                </a:cxn>
              </a:cxnLst>
              <a:rect l="0" t="0" r="r" b="b"/>
              <a:pathLst>
                <a:path w="19" h="11">
                  <a:moveTo>
                    <a:pt x="0" y="0"/>
                  </a:moveTo>
                  <a:cubicBezTo>
                    <a:pt x="0" y="11"/>
                    <a:pt x="0" y="11"/>
                    <a:pt x="0" y="11"/>
                  </a:cubicBezTo>
                  <a:cubicBezTo>
                    <a:pt x="6" y="10"/>
                    <a:pt x="12" y="9"/>
                    <a:pt x="19" y="8"/>
                  </a:cubicBezTo>
                  <a:cubicBezTo>
                    <a:pt x="13" y="7"/>
                    <a:pt x="6" y="4"/>
                    <a:pt x="0"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3" name="Freeform 1785"/>
            <p:cNvSpPr/>
            <p:nvPr/>
          </p:nvSpPr>
          <p:spPr bwMode="auto">
            <a:xfrm>
              <a:off x="3240" y="331"/>
              <a:ext cx="14" cy="41"/>
            </a:xfrm>
            <a:custGeom>
              <a:avLst/>
              <a:gdLst>
                <a:gd name="T0" fmla="*/ 6 w 6"/>
                <a:gd name="T1" fmla="*/ 4 h 17"/>
                <a:gd name="T2" fmla="*/ 0 w 6"/>
                <a:gd name="T3" fmla="*/ 0 h 17"/>
                <a:gd name="T4" fmla="*/ 0 w 6"/>
                <a:gd name="T5" fmla="*/ 17 h 17"/>
                <a:gd name="T6" fmla="*/ 6 w 6"/>
                <a:gd name="T7" fmla="*/ 17 h 17"/>
                <a:gd name="T8" fmla="*/ 6 w 6"/>
                <a:gd name="T9" fmla="*/ 4 h 17"/>
              </a:gdLst>
              <a:ahLst/>
              <a:cxnLst>
                <a:cxn ang="0">
                  <a:pos x="T0" y="T1"/>
                </a:cxn>
                <a:cxn ang="0">
                  <a:pos x="T2" y="T3"/>
                </a:cxn>
                <a:cxn ang="0">
                  <a:pos x="T4" y="T5"/>
                </a:cxn>
                <a:cxn ang="0">
                  <a:pos x="T6" y="T7"/>
                </a:cxn>
                <a:cxn ang="0">
                  <a:pos x="T8" y="T9"/>
                </a:cxn>
              </a:cxnLst>
              <a:rect l="0" t="0" r="r" b="b"/>
              <a:pathLst>
                <a:path w="6" h="17">
                  <a:moveTo>
                    <a:pt x="6" y="4"/>
                  </a:moveTo>
                  <a:cubicBezTo>
                    <a:pt x="4" y="3"/>
                    <a:pt x="2" y="2"/>
                    <a:pt x="0" y="0"/>
                  </a:cubicBezTo>
                  <a:cubicBezTo>
                    <a:pt x="0" y="17"/>
                    <a:pt x="0" y="17"/>
                    <a:pt x="0" y="17"/>
                  </a:cubicBezTo>
                  <a:cubicBezTo>
                    <a:pt x="2" y="17"/>
                    <a:pt x="4" y="17"/>
                    <a:pt x="6" y="17"/>
                  </a:cubicBezTo>
                  <a:lnTo>
                    <a:pt x="6" y="4"/>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4" name="Freeform 1786"/>
            <p:cNvSpPr/>
            <p:nvPr/>
          </p:nvSpPr>
          <p:spPr bwMode="auto">
            <a:xfrm>
              <a:off x="2839" y="53"/>
              <a:ext cx="299" cy="261"/>
            </a:xfrm>
            <a:custGeom>
              <a:avLst/>
              <a:gdLst>
                <a:gd name="T0" fmla="*/ 123 w 123"/>
                <a:gd name="T1" fmla="*/ 48 h 107"/>
                <a:gd name="T2" fmla="*/ 78 w 123"/>
                <a:gd name="T3" fmla="*/ 0 h 107"/>
                <a:gd name="T4" fmla="*/ 0 w 123"/>
                <a:gd name="T5" fmla="*/ 63 h 107"/>
                <a:gd name="T6" fmla="*/ 25 w 123"/>
                <a:gd name="T7" fmla="*/ 107 h 107"/>
                <a:gd name="T8" fmla="*/ 123 w 123"/>
                <a:gd name="T9" fmla="*/ 48 h 107"/>
              </a:gdLst>
              <a:ahLst/>
              <a:cxnLst>
                <a:cxn ang="0">
                  <a:pos x="T0" y="T1"/>
                </a:cxn>
                <a:cxn ang="0">
                  <a:pos x="T2" y="T3"/>
                </a:cxn>
                <a:cxn ang="0">
                  <a:pos x="T4" y="T5"/>
                </a:cxn>
                <a:cxn ang="0">
                  <a:pos x="T6" y="T7"/>
                </a:cxn>
                <a:cxn ang="0">
                  <a:pos x="T8" y="T9"/>
                </a:cxn>
              </a:cxnLst>
              <a:rect l="0" t="0" r="r" b="b"/>
              <a:pathLst>
                <a:path w="123" h="107">
                  <a:moveTo>
                    <a:pt x="123" y="48"/>
                  </a:moveTo>
                  <a:cubicBezTo>
                    <a:pt x="109" y="34"/>
                    <a:pt x="94" y="17"/>
                    <a:pt x="78" y="0"/>
                  </a:cubicBezTo>
                  <a:cubicBezTo>
                    <a:pt x="53" y="24"/>
                    <a:pt x="26" y="46"/>
                    <a:pt x="0" y="63"/>
                  </a:cubicBezTo>
                  <a:cubicBezTo>
                    <a:pt x="10" y="77"/>
                    <a:pt x="19" y="93"/>
                    <a:pt x="25" y="107"/>
                  </a:cubicBezTo>
                  <a:cubicBezTo>
                    <a:pt x="60" y="96"/>
                    <a:pt x="95" y="75"/>
                    <a:pt x="123" y="48"/>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5" name="Freeform 1787"/>
            <p:cNvSpPr/>
            <p:nvPr/>
          </p:nvSpPr>
          <p:spPr bwMode="auto">
            <a:xfrm>
              <a:off x="3361" y="1029"/>
              <a:ext cx="535" cy="800"/>
            </a:xfrm>
            <a:custGeom>
              <a:avLst/>
              <a:gdLst>
                <a:gd name="T0" fmla="*/ 15 w 220"/>
                <a:gd name="T1" fmla="*/ 329 h 329"/>
                <a:gd name="T2" fmla="*/ 184 w 220"/>
                <a:gd name="T3" fmla="*/ 186 h 329"/>
                <a:gd name="T4" fmla="*/ 173 w 220"/>
                <a:gd name="T5" fmla="*/ 0 h 329"/>
                <a:gd name="T6" fmla="*/ 156 w 220"/>
                <a:gd name="T7" fmla="*/ 178 h 329"/>
                <a:gd name="T8" fmla="*/ 3 w 220"/>
                <a:gd name="T9" fmla="*/ 276 h 329"/>
                <a:gd name="T10" fmla="*/ 0 w 220"/>
                <a:gd name="T11" fmla="*/ 277 h 329"/>
                <a:gd name="T12" fmla="*/ 1 w 220"/>
                <a:gd name="T13" fmla="*/ 315 h 329"/>
                <a:gd name="T14" fmla="*/ 15 w 220"/>
                <a:gd name="T15" fmla="*/ 329 h 3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0" h="329">
                  <a:moveTo>
                    <a:pt x="15" y="329"/>
                  </a:moveTo>
                  <a:cubicBezTo>
                    <a:pt x="75" y="313"/>
                    <a:pt x="148" y="257"/>
                    <a:pt x="184" y="186"/>
                  </a:cubicBezTo>
                  <a:cubicBezTo>
                    <a:pt x="212" y="131"/>
                    <a:pt x="220" y="51"/>
                    <a:pt x="173" y="0"/>
                  </a:cubicBezTo>
                  <a:cubicBezTo>
                    <a:pt x="196" y="56"/>
                    <a:pt x="190" y="127"/>
                    <a:pt x="156" y="178"/>
                  </a:cubicBezTo>
                  <a:cubicBezTo>
                    <a:pt x="119" y="233"/>
                    <a:pt x="52" y="268"/>
                    <a:pt x="3" y="276"/>
                  </a:cubicBezTo>
                  <a:cubicBezTo>
                    <a:pt x="0" y="277"/>
                    <a:pt x="0" y="277"/>
                    <a:pt x="0" y="277"/>
                  </a:cubicBezTo>
                  <a:cubicBezTo>
                    <a:pt x="7" y="290"/>
                    <a:pt x="7" y="303"/>
                    <a:pt x="1" y="315"/>
                  </a:cubicBezTo>
                  <a:cubicBezTo>
                    <a:pt x="5" y="318"/>
                    <a:pt x="11" y="323"/>
                    <a:pt x="15" y="329"/>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6" name="Freeform 1788"/>
            <p:cNvSpPr/>
            <p:nvPr/>
          </p:nvSpPr>
          <p:spPr bwMode="auto">
            <a:xfrm>
              <a:off x="5841" y="3773"/>
              <a:ext cx="153" cy="90"/>
            </a:xfrm>
            <a:custGeom>
              <a:avLst/>
              <a:gdLst>
                <a:gd name="T0" fmla="*/ 0 w 63"/>
                <a:gd name="T1" fmla="*/ 11 h 37"/>
                <a:gd name="T2" fmla="*/ 38 w 63"/>
                <a:gd name="T3" fmla="*/ 37 h 37"/>
                <a:gd name="T4" fmla="*/ 63 w 63"/>
                <a:gd name="T5" fmla="*/ 27 h 37"/>
                <a:gd name="T6" fmla="*/ 25 w 63"/>
                <a:gd name="T7" fmla="*/ 0 h 37"/>
                <a:gd name="T8" fmla="*/ 0 w 63"/>
                <a:gd name="T9" fmla="*/ 11 h 37"/>
              </a:gdLst>
              <a:ahLst/>
              <a:cxnLst>
                <a:cxn ang="0">
                  <a:pos x="T0" y="T1"/>
                </a:cxn>
                <a:cxn ang="0">
                  <a:pos x="T2" y="T3"/>
                </a:cxn>
                <a:cxn ang="0">
                  <a:pos x="T4" y="T5"/>
                </a:cxn>
                <a:cxn ang="0">
                  <a:pos x="T6" y="T7"/>
                </a:cxn>
                <a:cxn ang="0">
                  <a:pos x="T8" y="T9"/>
                </a:cxn>
              </a:cxnLst>
              <a:rect l="0" t="0" r="r" b="b"/>
              <a:pathLst>
                <a:path w="63" h="37">
                  <a:moveTo>
                    <a:pt x="0" y="11"/>
                  </a:moveTo>
                  <a:cubicBezTo>
                    <a:pt x="13" y="21"/>
                    <a:pt x="26" y="30"/>
                    <a:pt x="38" y="37"/>
                  </a:cubicBezTo>
                  <a:cubicBezTo>
                    <a:pt x="46" y="33"/>
                    <a:pt x="54" y="30"/>
                    <a:pt x="63" y="27"/>
                  </a:cubicBezTo>
                  <a:cubicBezTo>
                    <a:pt x="51" y="19"/>
                    <a:pt x="38" y="11"/>
                    <a:pt x="25" y="0"/>
                  </a:cubicBezTo>
                  <a:cubicBezTo>
                    <a:pt x="17" y="4"/>
                    <a:pt x="9" y="8"/>
                    <a:pt x="0" y="11"/>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7" name="Freeform 1789"/>
            <p:cNvSpPr/>
            <p:nvPr/>
          </p:nvSpPr>
          <p:spPr bwMode="auto">
            <a:xfrm>
              <a:off x="3218" y="314"/>
              <a:ext cx="17" cy="61"/>
            </a:xfrm>
            <a:custGeom>
              <a:avLst/>
              <a:gdLst>
                <a:gd name="T0" fmla="*/ 6 w 7"/>
                <a:gd name="T1" fmla="*/ 5 h 25"/>
                <a:gd name="T2" fmla="*/ 0 w 7"/>
                <a:gd name="T3" fmla="*/ 0 h 25"/>
                <a:gd name="T4" fmla="*/ 0 w 7"/>
                <a:gd name="T5" fmla="*/ 25 h 25"/>
                <a:gd name="T6" fmla="*/ 7 w 7"/>
                <a:gd name="T7" fmla="*/ 25 h 25"/>
                <a:gd name="T8" fmla="*/ 6 w 7"/>
                <a:gd name="T9" fmla="*/ 5 h 25"/>
              </a:gdLst>
              <a:ahLst/>
              <a:cxnLst>
                <a:cxn ang="0">
                  <a:pos x="T0" y="T1"/>
                </a:cxn>
                <a:cxn ang="0">
                  <a:pos x="T2" y="T3"/>
                </a:cxn>
                <a:cxn ang="0">
                  <a:pos x="T4" y="T5"/>
                </a:cxn>
                <a:cxn ang="0">
                  <a:pos x="T6" y="T7"/>
                </a:cxn>
                <a:cxn ang="0">
                  <a:pos x="T8" y="T9"/>
                </a:cxn>
              </a:cxnLst>
              <a:rect l="0" t="0" r="r" b="b"/>
              <a:pathLst>
                <a:path w="7" h="25">
                  <a:moveTo>
                    <a:pt x="6" y="5"/>
                  </a:moveTo>
                  <a:cubicBezTo>
                    <a:pt x="4" y="4"/>
                    <a:pt x="2" y="2"/>
                    <a:pt x="0" y="0"/>
                  </a:cubicBezTo>
                  <a:cubicBezTo>
                    <a:pt x="0" y="25"/>
                    <a:pt x="0" y="25"/>
                    <a:pt x="0" y="25"/>
                  </a:cubicBezTo>
                  <a:cubicBezTo>
                    <a:pt x="2" y="25"/>
                    <a:pt x="5" y="25"/>
                    <a:pt x="7" y="25"/>
                  </a:cubicBezTo>
                  <a:lnTo>
                    <a:pt x="6" y="5"/>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8" name="Freeform 1790"/>
            <p:cNvSpPr/>
            <p:nvPr/>
          </p:nvSpPr>
          <p:spPr bwMode="auto">
            <a:xfrm>
              <a:off x="2763" y="0"/>
              <a:ext cx="251" cy="187"/>
            </a:xfrm>
            <a:custGeom>
              <a:avLst/>
              <a:gdLst>
                <a:gd name="T0" fmla="*/ 31 w 103"/>
                <a:gd name="T1" fmla="*/ 2 h 77"/>
                <a:gd name="T2" fmla="*/ 0 w 103"/>
                <a:gd name="T3" fmla="*/ 27 h 77"/>
                <a:gd name="T4" fmla="*/ 10 w 103"/>
                <a:gd name="T5" fmla="*/ 56 h 77"/>
                <a:gd name="T6" fmla="*/ 26 w 103"/>
                <a:gd name="T7" fmla="*/ 77 h 77"/>
                <a:gd name="T8" fmla="*/ 103 w 103"/>
                <a:gd name="T9" fmla="*/ 15 h 77"/>
                <a:gd name="T10" fmla="*/ 90 w 103"/>
                <a:gd name="T11" fmla="*/ 0 h 77"/>
                <a:gd name="T12" fmla="*/ 63 w 103"/>
                <a:gd name="T13" fmla="*/ 0 h 77"/>
                <a:gd name="T14" fmla="*/ 60 w 103"/>
                <a:gd name="T15" fmla="*/ 10 h 77"/>
                <a:gd name="T16" fmla="*/ 31 w 103"/>
                <a:gd name="T17" fmla="*/ 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 h="77">
                  <a:moveTo>
                    <a:pt x="31" y="2"/>
                  </a:moveTo>
                  <a:cubicBezTo>
                    <a:pt x="21" y="11"/>
                    <a:pt x="10" y="19"/>
                    <a:pt x="0" y="27"/>
                  </a:cubicBezTo>
                  <a:cubicBezTo>
                    <a:pt x="5" y="37"/>
                    <a:pt x="8" y="47"/>
                    <a:pt x="10" y="56"/>
                  </a:cubicBezTo>
                  <a:cubicBezTo>
                    <a:pt x="16" y="63"/>
                    <a:pt x="21" y="70"/>
                    <a:pt x="26" y="77"/>
                  </a:cubicBezTo>
                  <a:cubicBezTo>
                    <a:pt x="51" y="61"/>
                    <a:pt x="78" y="39"/>
                    <a:pt x="103" y="15"/>
                  </a:cubicBezTo>
                  <a:cubicBezTo>
                    <a:pt x="99" y="10"/>
                    <a:pt x="94" y="5"/>
                    <a:pt x="90" y="0"/>
                  </a:cubicBezTo>
                  <a:cubicBezTo>
                    <a:pt x="63" y="0"/>
                    <a:pt x="63" y="0"/>
                    <a:pt x="63" y="0"/>
                  </a:cubicBezTo>
                  <a:cubicBezTo>
                    <a:pt x="62" y="4"/>
                    <a:pt x="61" y="7"/>
                    <a:pt x="60" y="10"/>
                  </a:cubicBezTo>
                  <a:cubicBezTo>
                    <a:pt x="51" y="8"/>
                    <a:pt x="42" y="5"/>
                    <a:pt x="31" y="2"/>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9" name="Freeform 1791"/>
            <p:cNvSpPr/>
            <p:nvPr/>
          </p:nvSpPr>
          <p:spPr bwMode="auto">
            <a:xfrm>
              <a:off x="4798" y="2406"/>
              <a:ext cx="56" cy="53"/>
            </a:xfrm>
            <a:custGeom>
              <a:avLst/>
              <a:gdLst>
                <a:gd name="T0" fmla="*/ 15 w 23"/>
                <a:gd name="T1" fmla="*/ 1 h 22"/>
                <a:gd name="T2" fmla="*/ 2 w 23"/>
                <a:gd name="T3" fmla="*/ 7 h 22"/>
                <a:gd name="T4" fmla="*/ 8 w 23"/>
                <a:gd name="T5" fmla="*/ 20 h 22"/>
                <a:gd name="T6" fmla="*/ 21 w 23"/>
                <a:gd name="T7" fmla="*/ 14 h 22"/>
                <a:gd name="T8" fmla="*/ 15 w 23"/>
                <a:gd name="T9" fmla="*/ 1 h 22"/>
              </a:gdLst>
              <a:ahLst/>
              <a:cxnLst>
                <a:cxn ang="0">
                  <a:pos x="T0" y="T1"/>
                </a:cxn>
                <a:cxn ang="0">
                  <a:pos x="T2" y="T3"/>
                </a:cxn>
                <a:cxn ang="0">
                  <a:pos x="T4" y="T5"/>
                </a:cxn>
                <a:cxn ang="0">
                  <a:pos x="T6" y="T7"/>
                </a:cxn>
                <a:cxn ang="0">
                  <a:pos x="T8" y="T9"/>
                </a:cxn>
              </a:cxnLst>
              <a:rect l="0" t="0" r="r" b="b"/>
              <a:pathLst>
                <a:path w="23" h="22">
                  <a:moveTo>
                    <a:pt x="15" y="1"/>
                  </a:moveTo>
                  <a:cubicBezTo>
                    <a:pt x="9" y="0"/>
                    <a:pt x="4" y="2"/>
                    <a:pt x="2" y="7"/>
                  </a:cubicBezTo>
                  <a:cubicBezTo>
                    <a:pt x="0" y="13"/>
                    <a:pt x="3" y="18"/>
                    <a:pt x="8" y="20"/>
                  </a:cubicBezTo>
                  <a:cubicBezTo>
                    <a:pt x="13" y="22"/>
                    <a:pt x="19" y="19"/>
                    <a:pt x="21" y="14"/>
                  </a:cubicBezTo>
                  <a:cubicBezTo>
                    <a:pt x="23" y="9"/>
                    <a:pt x="20" y="3"/>
                    <a:pt x="15" y="1"/>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0" name="Freeform 1792"/>
            <p:cNvSpPr/>
            <p:nvPr/>
          </p:nvSpPr>
          <p:spPr bwMode="auto">
            <a:xfrm>
              <a:off x="3194" y="306"/>
              <a:ext cx="19" cy="69"/>
            </a:xfrm>
            <a:custGeom>
              <a:avLst/>
              <a:gdLst>
                <a:gd name="T0" fmla="*/ 7 w 8"/>
                <a:gd name="T1" fmla="*/ 1 h 28"/>
                <a:gd name="T2" fmla="*/ 6 w 8"/>
                <a:gd name="T3" fmla="*/ 0 h 28"/>
                <a:gd name="T4" fmla="*/ 0 w 8"/>
                <a:gd name="T5" fmla="*/ 4 h 28"/>
                <a:gd name="T6" fmla="*/ 1 w 8"/>
                <a:gd name="T7" fmla="*/ 28 h 28"/>
                <a:gd name="T8" fmla="*/ 8 w 8"/>
                <a:gd name="T9" fmla="*/ 28 h 28"/>
                <a:gd name="T10" fmla="*/ 7 w 8"/>
                <a:gd name="T11" fmla="*/ 1 h 28"/>
              </a:gdLst>
              <a:ahLst/>
              <a:cxnLst>
                <a:cxn ang="0">
                  <a:pos x="T0" y="T1"/>
                </a:cxn>
                <a:cxn ang="0">
                  <a:pos x="T2" y="T3"/>
                </a:cxn>
                <a:cxn ang="0">
                  <a:pos x="T4" y="T5"/>
                </a:cxn>
                <a:cxn ang="0">
                  <a:pos x="T6" y="T7"/>
                </a:cxn>
                <a:cxn ang="0">
                  <a:pos x="T8" y="T9"/>
                </a:cxn>
                <a:cxn ang="0">
                  <a:pos x="T10" y="T11"/>
                </a:cxn>
              </a:cxnLst>
              <a:rect l="0" t="0" r="r" b="b"/>
              <a:pathLst>
                <a:path w="8" h="28">
                  <a:moveTo>
                    <a:pt x="7" y="1"/>
                  </a:moveTo>
                  <a:cubicBezTo>
                    <a:pt x="7" y="1"/>
                    <a:pt x="6" y="0"/>
                    <a:pt x="6" y="0"/>
                  </a:cubicBezTo>
                  <a:cubicBezTo>
                    <a:pt x="4" y="1"/>
                    <a:pt x="2" y="2"/>
                    <a:pt x="0" y="4"/>
                  </a:cubicBezTo>
                  <a:cubicBezTo>
                    <a:pt x="1" y="28"/>
                    <a:pt x="1" y="28"/>
                    <a:pt x="1" y="28"/>
                  </a:cubicBezTo>
                  <a:cubicBezTo>
                    <a:pt x="3" y="28"/>
                    <a:pt x="6" y="28"/>
                    <a:pt x="8" y="28"/>
                  </a:cubicBezTo>
                  <a:lnTo>
                    <a:pt x="7" y="1"/>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1" name="Freeform 1793"/>
            <p:cNvSpPr/>
            <p:nvPr/>
          </p:nvSpPr>
          <p:spPr bwMode="auto">
            <a:xfrm>
              <a:off x="5568" y="3386"/>
              <a:ext cx="158" cy="241"/>
            </a:xfrm>
            <a:custGeom>
              <a:avLst/>
              <a:gdLst>
                <a:gd name="T0" fmla="*/ 65 w 65"/>
                <a:gd name="T1" fmla="*/ 90 h 99"/>
                <a:gd name="T2" fmla="*/ 28 w 65"/>
                <a:gd name="T3" fmla="*/ 0 h 99"/>
                <a:gd name="T4" fmla="*/ 0 w 65"/>
                <a:gd name="T5" fmla="*/ 3 h 99"/>
                <a:gd name="T6" fmla="*/ 40 w 65"/>
                <a:gd name="T7" fmla="*/ 99 h 99"/>
                <a:gd name="T8" fmla="*/ 65 w 65"/>
                <a:gd name="T9" fmla="*/ 90 h 99"/>
              </a:gdLst>
              <a:ahLst/>
              <a:cxnLst>
                <a:cxn ang="0">
                  <a:pos x="T0" y="T1"/>
                </a:cxn>
                <a:cxn ang="0">
                  <a:pos x="T2" y="T3"/>
                </a:cxn>
                <a:cxn ang="0">
                  <a:pos x="T4" y="T5"/>
                </a:cxn>
                <a:cxn ang="0">
                  <a:pos x="T6" y="T7"/>
                </a:cxn>
                <a:cxn ang="0">
                  <a:pos x="T8" y="T9"/>
                </a:cxn>
              </a:cxnLst>
              <a:rect l="0" t="0" r="r" b="b"/>
              <a:pathLst>
                <a:path w="65" h="99">
                  <a:moveTo>
                    <a:pt x="65" y="90"/>
                  </a:moveTo>
                  <a:cubicBezTo>
                    <a:pt x="45" y="63"/>
                    <a:pt x="30" y="32"/>
                    <a:pt x="28" y="0"/>
                  </a:cubicBezTo>
                  <a:cubicBezTo>
                    <a:pt x="18" y="1"/>
                    <a:pt x="9" y="2"/>
                    <a:pt x="0" y="3"/>
                  </a:cubicBezTo>
                  <a:cubicBezTo>
                    <a:pt x="2" y="36"/>
                    <a:pt x="18" y="69"/>
                    <a:pt x="40" y="99"/>
                  </a:cubicBezTo>
                  <a:cubicBezTo>
                    <a:pt x="49" y="97"/>
                    <a:pt x="57" y="94"/>
                    <a:pt x="65" y="90"/>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2" name="Freeform 1794"/>
            <p:cNvSpPr/>
            <p:nvPr/>
          </p:nvSpPr>
          <p:spPr bwMode="auto">
            <a:xfrm>
              <a:off x="4866" y="2515"/>
              <a:ext cx="51" cy="49"/>
            </a:xfrm>
            <a:custGeom>
              <a:avLst/>
              <a:gdLst>
                <a:gd name="T0" fmla="*/ 19 w 21"/>
                <a:gd name="T1" fmla="*/ 13 h 20"/>
                <a:gd name="T2" fmla="*/ 13 w 21"/>
                <a:gd name="T3" fmla="*/ 1 h 20"/>
                <a:gd name="T4" fmla="*/ 1 w 21"/>
                <a:gd name="T5" fmla="*/ 7 h 20"/>
                <a:gd name="T6" fmla="*/ 7 w 21"/>
                <a:gd name="T7" fmla="*/ 18 h 20"/>
                <a:gd name="T8" fmla="*/ 19 w 21"/>
                <a:gd name="T9" fmla="*/ 13 h 20"/>
              </a:gdLst>
              <a:ahLst/>
              <a:cxnLst>
                <a:cxn ang="0">
                  <a:pos x="T0" y="T1"/>
                </a:cxn>
                <a:cxn ang="0">
                  <a:pos x="T2" y="T3"/>
                </a:cxn>
                <a:cxn ang="0">
                  <a:pos x="T4" y="T5"/>
                </a:cxn>
                <a:cxn ang="0">
                  <a:pos x="T6" y="T7"/>
                </a:cxn>
                <a:cxn ang="0">
                  <a:pos x="T8" y="T9"/>
                </a:cxn>
              </a:cxnLst>
              <a:rect l="0" t="0" r="r" b="b"/>
              <a:pathLst>
                <a:path w="21" h="20">
                  <a:moveTo>
                    <a:pt x="19" y="13"/>
                  </a:moveTo>
                  <a:cubicBezTo>
                    <a:pt x="21" y="8"/>
                    <a:pt x="18" y="3"/>
                    <a:pt x="13" y="1"/>
                  </a:cubicBezTo>
                  <a:cubicBezTo>
                    <a:pt x="8" y="0"/>
                    <a:pt x="3" y="2"/>
                    <a:pt x="1" y="7"/>
                  </a:cubicBezTo>
                  <a:cubicBezTo>
                    <a:pt x="0" y="11"/>
                    <a:pt x="2" y="17"/>
                    <a:pt x="7" y="18"/>
                  </a:cubicBezTo>
                  <a:cubicBezTo>
                    <a:pt x="12" y="20"/>
                    <a:pt x="17" y="17"/>
                    <a:pt x="19" y="13"/>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3" name="Freeform 1795"/>
            <p:cNvSpPr/>
            <p:nvPr/>
          </p:nvSpPr>
          <p:spPr bwMode="auto">
            <a:xfrm>
              <a:off x="3172" y="321"/>
              <a:ext cx="17" cy="54"/>
            </a:xfrm>
            <a:custGeom>
              <a:avLst/>
              <a:gdLst>
                <a:gd name="T0" fmla="*/ 7 w 7"/>
                <a:gd name="T1" fmla="*/ 0 h 22"/>
                <a:gd name="T2" fmla="*/ 0 w 7"/>
                <a:gd name="T3" fmla="*/ 5 h 22"/>
                <a:gd name="T4" fmla="*/ 1 w 7"/>
                <a:gd name="T5" fmla="*/ 22 h 22"/>
                <a:gd name="T6" fmla="*/ 7 w 7"/>
                <a:gd name="T7" fmla="*/ 22 h 22"/>
                <a:gd name="T8" fmla="*/ 7 w 7"/>
                <a:gd name="T9" fmla="*/ 0 h 22"/>
              </a:gdLst>
              <a:ahLst/>
              <a:cxnLst>
                <a:cxn ang="0">
                  <a:pos x="T0" y="T1"/>
                </a:cxn>
                <a:cxn ang="0">
                  <a:pos x="T2" y="T3"/>
                </a:cxn>
                <a:cxn ang="0">
                  <a:pos x="T4" y="T5"/>
                </a:cxn>
                <a:cxn ang="0">
                  <a:pos x="T6" y="T7"/>
                </a:cxn>
                <a:cxn ang="0">
                  <a:pos x="T8" y="T9"/>
                </a:cxn>
              </a:cxnLst>
              <a:rect l="0" t="0" r="r" b="b"/>
              <a:pathLst>
                <a:path w="7" h="22">
                  <a:moveTo>
                    <a:pt x="7" y="0"/>
                  </a:moveTo>
                  <a:cubicBezTo>
                    <a:pt x="5" y="1"/>
                    <a:pt x="3" y="3"/>
                    <a:pt x="0" y="5"/>
                  </a:cubicBezTo>
                  <a:cubicBezTo>
                    <a:pt x="1" y="22"/>
                    <a:pt x="1" y="22"/>
                    <a:pt x="1" y="22"/>
                  </a:cubicBezTo>
                  <a:cubicBezTo>
                    <a:pt x="3" y="22"/>
                    <a:pt x="5" y="22"/>
                    <a:pt x="7" y="22"/>
                  </a:cubicBezTo>
                  <a:lnTo>
                    <a:pt x="7"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4" name="Freeform 1796"/>
            <p:cNvSpPr/>
            <p:nvPr/>
          </p:nvSpPr>
          <p:spPr bwMode="auto">
            <a:xfrm>
              <a:off x="3118" y="630"/>
              <a:ext cx="375" cy="156"/>
            </a:xfrm>
            <a:custGeom>
              <a:avLst/>
              <a:gdLst>
                <a:gd name="T0" fmla="*/ 0 w 154"/>
                <a:gd name="T1" fmla="*/ 39 h 64"/>
                <a:gd name="T2" fmla="*/ 21 w 154"/>
                <a:gd name="T3" fmla="*/ 64 h 64"/>
                <a:gd name="T4" fmla="*/ 154 w 154"/>
                <a:gd name="T5" fmla="*/ 0 h 64"/>
                <a:gd name="T6" fmla="*/ 0 w 154"/>
                <a:gd name="T7" fmla="*/ 39 h 64"/>
              </a:gdLst>
              <a:ahLst/>
              <a:cxnLst>
                <a:cxn ang="0">
                  <a:pos x="T0" y="T1"/>
                </a:cxn>
                <a:cxn ang="0">
                  <a:pos x="T2" y="T3"/>
                </a:cxn>
                <a:cxn ang="0">
                  <a:pos x="T4" y="T5"/>
                </a:cxn>
                <a:cxn ang="0">
                  <a:pos x="T6" y="T7"/>
                </a:cxn>
              </a:cxnLst>
              <a:rect l="0" t="0" r="r" b="b"/>
              <a:pathLst>
                <a:path w="154" h="64">
                  <a:moveTo>
                    <a:pt x="0" y="39"/>
                  </a:moveTo>
                  <a:cubicBezTo>
                    <a:pt x="8" y="47"/>
                    <a:pt x="15" y="55"/>
                    <a:pt x="21" y="64"/>
                  </a:cubicBezTo>
                  <a:cubicBezTo>
                    <a:pt x="82" y="56"/>
                    <a:pt x="131" y="32"/>
                    <a:pt x="154" y="0"/>
                  </a:cubicBezTo>
                  <a:cubicBezTo>
                    <a:pt x="116" y="25"/>
                    <a:pt x="58" y="37"/>
                    <a:pt x="0" y="39"/>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5" name="Freeform 1797"/>
            <p:cNvSpPr>
              <a:spLocks noEditPoints="1"/>
            </p:cNvSpPr>
            <p:nvPr/>
          </p:nvSpPr>
          <p:spPr bwMode="auto">
            <a:xfrm>
              <a:off x="4448" y="2452"/>
              <a:ext cx="501" cy="513"/>
            </a:xfrm>
            <a:custGeom>
              <a:avLst/>
              <a:gdLst>
                <a:gd name="T0" fmla="*/ 198 w 206"/>
                <a:gd name="T1" fmla="*/ 66 h 211"/>
                <a:gd name="T2" fmla="*/ 189 w 206"/>
                <a:gd name="T3" fmla="*/ 51 h 211"/>
                <a:gd name="T4" fmla="*/ 177 w 206"/>
                <a:gd name="T5" fmla="*/ 51 h 211"/>
                <a:gd name="T6" fmla="*/ 166 w 206"/>
                <a:gd name="T7" fmla="*/ 33 h 211"/>
                <a:gd name="T8" fmla="*/ 7 w 206"/>
                <a:gd name="T9" fmla="*/ 59 h 211"/>
                <a:gd name="T10" fmla="*/ 14 w 206"/>
                <a:gd name="T11" fmla="*/ 134 h 211"/>
                <a:gd name="T12" fmla="*/ 36 w 206"/>
                <a:gd name="T13" fmla="*/ 174 h 211"/>
                <a:gd name="T14" fmla="*/ 101 w 206"/>
                <a:gd name="T15" fmla="*/ 211 h 211"/>
                <a:gd name="T16" fmla="*/ 139 w 206"/>
                <a:gd name="T17" fmla="*/ 117 h 211"/>
                <a:gd name="T18" fmla="*/ 198 w 206"/>
                <a:gd name="T19" fmla="*/ 66 h 211"/>
                <a:gd name="T20" fmla="*/ 120 w 206"/>
                <a:gd name="T21" fmla="*/ 113 h 211"/>
                <a:gd name="T22" fmla="*/ 98 w 206"/>
                <a:gd name="T23" fmla="*/ 184 h 211"/>
                <a:gd name="T24" fmla="*/ 28 w 206"/>
                <a:gd name="T25" fmla="*/ 68 h 211"/>
                <a:gd name="T26" fmla="*/ 164 w 206"/>
                <a:gd name="T27" fmla="*/ 62 h 211"/>
                <a:gd name="T28" fmla="*/ 120 w 206"/>
                <a:gd name="T29" fmla="*/ 113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6" h="211">
                  <a:moveTo>
                    <a:pt x="198" y="66"/>
                  </a:moveTo>
                  <a:cubicBezTo>
                    <a:pt x="196" y="61"/>
                    <a:pt x="193" y="55"/>
                    <a:pt x="189" y="51"/>
                  </a:cubicBezTo>
                  <a:cubicBezTo>
                    <a:pt x="185" y="52"/>
                    <a:pt x="181" y="52"/>
                    <a:pt x="177" y="51"/>
                  </a:cubicBezTo>
                  <a:cubicBezTo>
                    <a:pt x="169" y="48"/>
                    <a:pt x="165" y="41"/>
                    <a:pt x="166" y="33"/>
                  </a:cubicBezTo>
                  <a:cubicBezTo>
                    <a:pt x="116" y="6"/>
                    <a:pt x="24" y="0"/>
                    <a:pt x="7" y="59"/>
                  </a:cubicBezTo>
                  <a:cubicBezTo>
                    <a:pt x="0" y="80"/>
                    <a:pt x="3" y="108"/>
                    <a:pt x="14" y="134"/>
                  </a:cubicBezTo>
                  <a:cubicBezTo>
                    <a:pt x="23" y="145"/>
                    <a:pt x="31" y="158"/>
                    <a:pt x="36" y="174"/>
                  </a:cubicBezTo>
                  <a:cubicBezTo>
                    <a:pt x="53" y="195"/>
                    <a:pt x="76" y="210"/>
                    <a:pt x="101" y="211"/>
                  </a:cubicBezTo>
                  <a:cubicBezTo>
                    <a:pt x="136" y="211"/>
                    <a:pt x="173" y="167"/>
                    <a:pt x="139" y="117"/>
                  </a:cubicBezTo>
                  <a:cubicBezTo>
                    <a:pt x="176" y="115"/>
                    <a:pt x="206" y="96"/>
                    <a:pt x="198" y="66"/>
                  </a:cubicBezTo>
                  <a:close/>
                  <a:moveTo>
                    <a:pt x="120" y="113"/>
                  </a:moveTo>
                  <a:cubicBezTo>
                    <a:pt x="141" y="156"/>
                    <a:pt x="128" y="184"/>
                    <a:pt x="98" y="184"/>
                  </a:cubicBezTo>
                  <a:cubicBezTo>
                    <a:pt x="59" y="185"/>
                    <a:pt x="44" y="125"/>
                    <a:pt x="28" y="68"/>
                  </a:cubicBezTo>
                  <a:cubicBezTo>
                    <a:pt x="98" y="41"/>
                    <a:pt x="153" y="23"/>
                    <a:pt x="164" y="62"/>
                  </a:cubicBezTo>
                  <a:cubicBezTo>
                    <a:pt x="171" y="87"/>
                    <a:pt x="150" y="112"/>
                    <a:pt x="120" y="113"/>
                  </a:cubicBezTo>
                  <a:close/>
                </a:path>
              </a:pathLst>
            </a:custGeom>
            <a:solidFill>
              <a:srgbClr val="CEB9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6" name="Freeform 1798"/>
            <p:cNvSpPr/>
            <p:nvPr/>
          </p:nvSpPr>
          <p:spPr bwMode="auto">
            <a:xfrm>
              <a:off x="4127" y="2221"/>
              <a:ext cx="637" cy="258"/>
            </a:xfrm>
            <a:custGeom>
              <a:avLst/>
              <a:gdLst>
                <a:gd name="T0" fmla="*/ 208 w 262"/>
                <a:gd name="T1" fmla="*/ 3 h 106"/>
                <a:gd name="T2" fmla="*/ 186 w 262"/>
                <a:gd name="T3" fmla="*/ 0 h 106"/>
                <a:gd name="T4" fmla="*/ 226 w 262"/>
                <a:gd name="T5" fmla="*/ 80 h 106"/>
                <a:gd name="T6" fmla="*/ 15 w 262"/>
                <a:gd name="T7" fmla="*/ 39 h 106"/>
                <a:gd name="T8" fmla="*/ 0 w 262"/>
                <a:gd name="T9" fmla="*/ 57 h 106"/>
                <a:gd name="T10" fmla="*/ 262 w 262"/>
                <a:gd name="T11" fmla="*/ 106 h 106"/>
                <a:gd name="T12" fmla="*/ 208 w 262"/>
                <a:gd name="T13" fmla="*/ 3 h 106"/>
              </a:gdLst>
              <a:ahLst/>
              <a:cxnLst>
                <a:cxn ang="0">
                  <a:pos x="T0" y="T1"/>
                </a:cxn>
                <a:cxn ang="0">
                  <a:pos x="T2" y="T3"/>
                </a:cxn>
                <a:cxn ang="0">
                  <a:pos x="T4" y="T5"/>
                </a:cxn>
                <a:cxn ang="0">
                  <a:pos x="T6" y="T7"/>
                </a:cxn>
                <a:cxn ang="0">
                  <a:pos x="T8" y="T9"/>
                </a:cxn>
                <a:cxn ang="0">
                  <a:pos x="T10" y="T11"/>
                </a:cxn>
                <a:cxn ang="0">
                  <a:pos x="T12" y="T13"/>
                </a:cxn>
              </a:cxnLst>
              <a:rect l="0" t="0" r="r" b="b"/>
              <a:pathLst>
                <a:path w="262" h="106">
                  <a:moveTo>
                    <a:pt x="208" y="3"/>
                  </a:moveTo>
                  <a:cubicBezTo>
                    <a:pt x="186" y="0"/>
                    <a:pt x="186" y="0"/>
                    <a:pt x="186" y="0"/>
                  </a:cubicBezTo>
                  <a:cubicBezTo>
                    <a:pt x="204" y="36"/>
                    <a:pt x="220" y="69"/>
                    <a:pt x="226" y="80"/>
                  </a:cubicBezTo>
                  <a:cubicBezTo>
                    <a:pt x="207" y="77"/>
                    <a:pt x="114" y="59"/>
                    <a:pt x="15" y="39"/>
                  </a:cubicBezTo>
                  <a:cubicBezTo>
                    <a:pt x="11" y="46"/>
                    <a:pt x="6" y="52"/>
                    <a:pt x="0" y="57"/>
                  </a:cubicBezTo>
                  <a:cubicBezTo>
                    <a:pt x="120" y="80"/>
                    <a:pt x="242" y="104"/>
                    <a:pt x="262" y="106"/>
                  </a:cubicBezTo>
                  <a:cubicBezTo>
                    <a:pt x="257" y="98"/>
                    <a:pt x="234" y="52"/>
                    <a:pt x="208" y="3"/>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7" name="Freeform 1799"/>
            <p:cNvSpPr/>
            <p:nvPr/>
          </p:nvSpPr>
          <p:spPr bwMode="auto">
            <a:xfrm>
              <a:off x="3148" y="336"/>
              <a:ext cx="19" cy="39"/>
            </a:xfrm>
            <a:custGeom>
              <a:avLst/>
              <a:gdLst>
                <a:gd name="T0" fmla="*/ 8 w 8"/>
                <a:gd name="T1" fmla="*/ 0 h 16"/>
                <a:gd name="T2" fmla="*/ 0 w 8"/>
                <a:gd name="T3" fmla="*/ 5 h 16"/>
                <a:gd name="T4" fmla="*/ 1 w 8"/>
                <a:gd name="T5" fmla="*/ 15 h 16"/>
                <a:gd name="T6" fmla="*/ 8 w 8"/>
                <a:gd name="T7" fmla="*/ 16 h 16"/>
                <a:gd name="T8" fmla="*/ 8 w 8"/>
                <a:gd name="T9" fmla="*/ 0 h 16"/>
              </a:gdLst>
              <a:ahLst/>
              <a:cxnLst>
                <a:cxn ang="0">
                  <a:pos x="T0" y="T1"/>
                </a:cxn>
                <a:cxn ang="0">
                  <a:pos x="T2" y="T3"/>
                </a:cxn>
                <a:cxn ang="0">
                  <a:pos x="T4" y="T5"/>
                </a:cxn>
                <a:cxn ang="0">
                  <a:pos x="T6" y="T7"/>
                </a:cxn>
                <a:cxn ang="0">
                  <a:pos x="T8" y="T9"/>
                </a:cxn>
              </a:cxnLst>
              <a:rect l="0" t="0" r="r" b="b"/>
              <a:pathLst>
                <a:path w="8" h="16">
                  <a:moveTo>
                    <a:pt x="8" y="0"/>
                  </a:moveTo>
                  <a:cubicBezTo>
                    <a:pt x="5" y="2"/>
                    <a:pt x="3" y="3"/>
                    <a:pt x="0" y="5"/>
                  </a:cubicBezTo>
                  <a:cubicBezTo>
                    <a:pt x="1" y="15"/>
                    <a:pt x="1" y="15"/>
                    <a:pt x="1" y="15"/>
                  </a:cubicBezTo>
                  <a:cubicBezTo>
                    <a:pt x="3" y="16"/>
                    <a:pt x="6" y="16"/>
                    <a:pt x="8" y="16"/>
                  </a:cubicBezTo>
                  <a:lnTo>
                    <a:pt x="8"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8" name="Freeform 1800"/>
            <p:cNvSpPr/>
            <p:nvPr/>
          </p:nvSpPr>
          <p:spPr bwMode="auto">
            <a:xfrm>
              <a:off x="3216" y="771"/>
              <a:ext cx="340" cy="209"/>
            </a:xfrm>
            <a:custGeom>
              <a:avLst/>
              <a:gdLst>
                <a:gd name="T0" fmla="*/ 0 w 140"/>
                <a:gd name="T1" fmla="*/ 53 h 86"/>
                <a:gd name="T2" fmla="*/ 2 w 140"/>
                <a:gd name="T3" fmla="*/ 69 h 86"/>
                <a:gd name="T4" fmla="*/ 140 w 140"/>
                <a:gd name="T5" fmla="*/ 0 h 86"/>
                <a:gd name="T6" fmla="*/ 0 w 140"/>
                <a:gd name="T7" fmla="*/ 53 h 86"/>
              </a:gdLst>
              <a:ahLst/>
              <a:cxnLst>
                <a:cxn ang="0">
                  <a:pos x="T0" y="T1"/>
                </a:cxn>
                <a:cxn ang="0">
                  <a:pos x="T2" y="T3"/>
                </a:cxn>
                <a:cxn ang="0">
                  <a:pos x="T4" y="T5"/>
                </a:cxn>
                <a:cxn ang="0">
                  <a:pos x="T6" y="T7"/>
                </a:cxn>
              </a:cxnLst>
              <a:rect l="0" t="0" r="r" b="b"/>
              <a:pathLst>
                <a:path w="140" h="86">
                  <a:moveTo>
                    <a:pt x="0" y="53"/>
                  </a:moveTo>
                  <a:cubicBezTo>
                    <a:pt x="1" y="58"/>
                    <a:pt x="2" y="64"/>
                    <a:pt x="2" y="69"/>
                  </a:cubicBezTo>
                  <a:cubicBezTo>
                    <a:pt x="62" y="86"/>
                    <a:pt x="120" y="46"/>
                    <a:pt x="140" y="0"/>
                  </a:cubicBezTo>
                  <a:cubicBezTo>
                    <a:pt x="105" y="30"/>
                    <a:pt x="66" y="62"/>
                    <a:pt x="0" y="53"/>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9" name="Freeform 1801"/>
            <p:cNvSpPr/>
            <p:nvPr/>
          </p:nvSpPr>
          <p:spPr bwMode="auto">
            <a:xfrm>
              <a:off x="4975" y="2817"/>
              <a:ext cx="134" cy="194"/>
            </a:xfrm>
            <a:custGeom>
              <a:avLst/>
              <a:gdLst>
                <a:gd name="T0" fmla="*/ 0 w 55"/>
                <a:gd name="T1" fmla="*/ 64 h 80"/>
                <a:gd name="T2" fmla="*/ 7 w 55"/>
                <a:gd name="T3" fmla="*/ 80 h 80"/>
                <a:gd name="T4" fmla="*/ 50 w 55"/>
                <a:gd name="T5" fmla="*/ 11 h 80"/>
                <a:gd name="T6" fmla="*/ 39 w 55"/>
                <a:gd name="T7" fmla="*/ 0 h 80"/>
                <a:gd name="T8" fmla="*/ 25 w 55"/>
                <a:gd name="T9" fmla="*/ 9 h 80"/>
                <a:gd name="T10" fmla="*/ 0 w 55"/>
                <a:gd name="T11" fmla="*/ 64 h 80"/>
              </a:gdLst>
              <a:ahLst/>
              <a:cxnLst>
                <a:cxn ang="0">
                  <a:pos x="T0" y="T1"/>
                </a:cxn>
                <a:cxn ang="0">
                  <a:pos x="T2" y="T3"/>
                </a:cxn>
                <a:cxn ang="0">
                  <a:pos x="T4" y="T5"/>
                </a:cxn>
                <a:cxn ang="0">
                  <a:pos x="T6" y="T7"/>
                </a:cxn>
                <a:cxn ang="0">
                  <a:pos x="T8" y="T9"/>
                </a:cxn>
                <a:cxn ang="0">
                  <a:pos x="T10" y="T11"/>
                </a:cxn>
              </a:cxnLst>
              <a:rect l="0" t="0" r="r" b="b"/>
              <a:pathLst>
                <a:path w="55" h="80">
                  <a:moveTo>
                    <a:pt x="0" y="64"/>
                  </a:moveTo>
                  <a:cubicBezTo>
                    <a:pt x="3" y="69"/>
                    <a:pt x="6" y="74"/>
                    <a:pt x="7" y="80"/>
                  </a:cubicBezTo>
                  <a:cubicBezTo>
                    <a:pt x="39" y="69"/>
                    <a:pt x="55" y="38"/>
                    <a:pt x="50" y="11"/>
                  </a:cubicBezTo>
                  <a:cubicBezTo>
                    <a:pt x="46" y="8"/>
                    <a:pt x="42" y="4"/>
                    <a:pt x="39" y="0"/>
                  </a:cubicBezTo>
                  <a:cubicBezTo>
                    <a:pt x="34" y="4"/>
                    <a:pt x="30" y="7"/>
                    <a:pt x="25" y="9"/>
                  </a:cubicBezTo>
                  <a:cubicBezTo>
                    <a:pt x="31" y="28"/>
                    <a:pt x="21" y="52"/>
                    <a:pt x="0" y="64"/>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0" name="Freeform 1802"/>
            <p:cNvSpPr/>
            <p:nvPr/>
          </p:nvSpPr>
          <p:spPr bwMode="auto">
            <a:xfrm>
              <a:off x="3364" y="1065"/>
              <a:ext cx="435" cy="139"/>
            </a:xfrm>
            <a:custGeom>
              <a:avLst/>
              <a:gdLst>
                <a:gd name="T0" fmla="*/ 179 w 179"/>
                <a:gd name="T1" fmla="*/ 50 h 57"/>
                <a:gd name="T2" fmla="*/ 176 w 179"/>
                <a:gd name="T3" fmla="*/ 27 h 57"/>
                <a:gd name="T4" fmla="*/ 0 w 179"/>
                <a:gd name="T5" fmla="*/ 28 h 57"/>
                <a:gd name="T6" fmla="*/ 22 w 179"/>
                <a:gd name="T7" fmla="*/ 57 h 57"/>
                <a:gd name="T8" fmla="*/ 179 w 179"/>
                <a:gd name="T9" fmla="*/ 50 h 57"/>
              </a:gdLst>
              <a:ahLst/>
              <a:cxnLst>
                <a:cxn ang="0">
                  <a:pos x="T0" y="T1"/>
                </a:cxn>
                <a:cxn ang="0">
                  <a:pos x="T2" y="T3"/>
                </a:cxn>
                <a:cxn ang="0">
                  <a:pos x="T4" y="T5"/>
                </a:cxn>
                <a:cxn ang="0">
                  <a:pos x="T6" y="T7"/>
                </a:cxn>
                <a:cxn ang="0">
                  <a:pos x="T8" y="T9"/>
                </a:cxn>
              </a:cxnLst>
              <a:rect l="0" t="0" r="r" b="b"/>
              <a:pathLst>
                <a:path w="179" h="57">
                  <a:moveTo>
                    <a:pt x="179" y="50"/>
                  </a:moveTo>
                  <a:cubicBezTo>
                    <a:pt x="178" y="42"/>
                    <a:pt x="177" y="35"/>
                    <a:pt x="176" y="27"/>
                  </a:cubicBezTo>
                  <a:cubicBezTo>
                    <a:pt x="104" y="0"/>
                    <a:pt x="43" y="7"/>
                    <a:pt x="0" y="28"/>
                  </a:cubicBezTo>
                  <a:cubicBezTo>
                    <a:pt x="22" y="57"/>
                    <a:pt x="22" y="57"/>
                    <a:pt x="22" y="57"/>
                  </a:cubicBezTo>
                  <a:cubicBezTo>
                    <a:pt x="60" y="36"/>
                    <a:pt x="113" y="28"/>
                    <a:pt x="179" y="5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1" name="Freeform 1803"/>
            <p:cNvSpPr/>
            <p:nvPr/>
          </p:nvSpPr>
          <p:spPr bwMode="auto">
            <a:xfrm>
              <a:off x="5746" y="3807"/>
              <a:ext cx="172" cy="99"/>
            </a:xfrm>
            <a:custGeom>
              <a:avLst/>
              <a:gdLst>
                <a:gd name="T0" fmla="*/ 0 w 71"/>
                <a:gd name="T1" fmla="*/ 10 h 41"/>
                <a:gd name="T2" fmla="*/ 51 w 71"/>
                <a:gd name="T3" fmla="*/ 41 h 41"/>
                <a:gd name="T4" fmla="*/ 71 w 71"/>
                <a:gd name="T5" fmla="*/ 26 h 41"/>
                <a:gd name="T6" fmla="*/ 32 w 71"/>
                <a:gd name="T7" fmla="*/ 0 h 41"/>
                <a:gd name="T8" fmla="*/ 0 w 71"/>
                <a:gd name="T9" fmla="*/ 10 h 41"/>
              </a:gdLst>
              <a:ahLst/>
              <a:cxnLst>
                <a:cxn ang="0">
                  <a:pos x="T0" y="T1"/>
                </a:cxn>
                <a:cxn ang="0">
                  <a:pos x="T2" y="T3"/>
                </a:cxn>
                <a:cxn ang="0">
                  <a:pos x="T4" y="T5"/>
                </a:cxn>
                <a:cxn ang="0">
                  <a:pos x="T6" y="T7"/>
                </a:cxn>
                <a:cxn ang="0">
                  <a:pos x="T8" y="T9"/>
                </a:cxn>
              </a:cxnLst>
              <a:rect l="0" t="0" r="r" b="b"/>
              <a:pathLst>
                <a:path w="71" h="41">
                  <a:moveTo>
                    <a:pt x="0" y="10"/>
                  </a:moveTo>
                  <a:cubicBezTo>
                    <a:pt x="16" y="22"/>
                    <a:pt x="33" y="32"/>
                    <a:pt x="51" y="41"/>
                  </a:cubicBezTo>
                  <a:cubicBezTo>
                    <a:pt x="57" y="36"/>
                    <a:pt x="64" y="31"/>
                    <a:pt x="71" y="26"/>
                  </a:cubicBezTo>
                  <a:cubicBezTo>
                    <a:pt x="59" y="19"/>
                    <a:pt x="45" y="10"/>
                    <a:pt x="32" y="0"/>
                  </a:cubicBezTo>
                  <a:cubicBezTo>
                    <a:pt x="21" y="4"/>
                    <a:pt x="10" y="7"/>
                    <a:pt x="0" y="1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2" name="Freeform 1804"/>
            <p:cNvSpPr/>
            <p:nvPr/>
          </p:nvSpPr>
          <p:spPr bwMode="auto">
            <a:xfrm>
              <a:off x="3476" y="854"/>
              <a:ext cx="163" cy="219"/>
            </a:xfrm>
            <a:custGeom>
              <a:avLst/>
              <a:gdLst>
                <a:gd name="T0" fmla="*/ 58 w 67"/>
                <a:gd name="T1" fmla="*/ 90 h 90"/>
                <a:gd name="T2" fmla="*/ 23 w 67"/>
                <a:gd name="T3" fmla="*/ 0 h 90"/>
                <a:gd name="T4" fmla="*/ 0 w 67"/>
                <a:gd name="T5" fmla="*/ 22 h 90"/>
                <a:gd name="T6" fmla="*/ 23 w 67"/>
                <a:gd name="T7" fmla="*/ 89 h 90"/>
                <a:gd name="T8" fmla="*/ 58 w 67"/>
                <a:gd name="T9" fmla="*/ 90 h 90"/>
              </a:gdLst>
              <a:ahLst/>
              <a:cxnLst>
                <a:cxn ang="0">
                  <a:pos x="T0" y="T1"/>
                </a:cxn>
                <a:cxn ang="0">
                  <a:pos x="T2" y="T3"/>
                </a:cxn>
                <a:cxn ang="0">
                  <a:pos x="T4" y="T5"/>
                </a:cxn>
                <a:cxn ang="0">
                  <a:pos x="T6" y="T7"/>
                </a:cxn>
                <a:cxn ang="0">
                  <a:pos x="T8" y="T9"/>
                </a:cxn>
              </a:cxnLst>
              <a:rect l="0" t="0" r="r" b="b"/>
              <a:pathLst>
                <a:path w="67" h="90">
                  <a:moveTo>
                    <a:pt x="58" y="90"/>
                  </a:moveTo>
                  <a:cubicBezTo>
                    <a:pt x="67" y="61"/>
                    <a:pt x="56" y="18"/>
                    <a:pt x="23" y="0"/>
                  </a:cubicBezTo>
                  <a:cubicBezTo>
                    <a:pt x="16" y="8"/>
                    <a:pt x="8" y="16"/>
                    <a:pt x="0" y="22"/>
                  </a:cubicBezTo>
                  <a:cubicBezTo>
                    <a:pt x="16" y="36"/>
                    <a:pt x="28" y="62"/>
                    <a:pt x="23" y="89"/>
                  </a:cubicBezTo>
                  <a:cubicBezTo>
                    <a:pt x="34" y="89"/>
                    <a:pt x="46" y="89"/>
                    <a:pt x="58" y="9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3" name="Freeform 1805"/>
            <p:cNvSpPr/>
            <p:nvPr/>
          </p:nvSpPr>
          <p:spPr bwMode="auto">
            <a:xfrm>
              <a:off x="3106" y="350"/>
              <a:ext cx="37" cy="22"/>
            </a:xfrm>
            <a:custGeom>
              <a:avLst/>
              <a:gdLst>
                <a:gd name="T0" fmla="*/ 0 w 15"/>
                <a:gd name="T1" fmla="*/ 9 h 9"/>
                <a:gd name="T2" fmla="*/ 15 w 15"/>
                <a:gd name="T3" fmla="*/ 9 h 9"/>
                <a:gd name="T4" fmla="*/ 15 w 15"/>
                <a:gd name="T5" fmla="*/ 0 h 9"/>
                <a:gd name="T6" fmla="*/ 0 w 15"/>
                <a:gd name="T7" fmla="*/ 9 h 9"/>
              </a:gdLst>
              <a:ahLst/>
              <a:cxnLst>
                <a:cxn ang="0">
                  <a:pos x="T0" y="T1"/>
                </a:cxn>
                <a:cxn ang="0">
                  <a:pos x="T2" y="T3"/>
                </a:cxn>
                <a:cxn ang="0">
                  <a:pos x="T4" y="T5"/>
                </a:cxn>
                <a:cxn ang="0">
                  <a:pos x="T6" y="T7"/>
                </a:cxn>
              </a:cxnLst>
              <a:rect l="0" t="0" r="r" b="b"/>
              <a:pathLst>
                <a:path w="15" h="9">
                  <a:moveTo>
                    <a:pt x="0" y="9"/>
                  </a:moveTo>
                  <a:cubicBezTo>
                    <a:pt x="5" y="9"/>
                    <a:pt x="10" y="9"/>
                    <a:pt x="15" y="9"/>
                  </a:cubicBezTo>
                  <a:cubicBezTo>
                    <a:pt x="15" y="0"/>
                    <a:pt x="15" y="0"/>
                    <a:pt x="15" y="0"/>
                  </a:cubicBezTo>
                  <a:cubicBezTo>
                    <a:pt x="10" y="3"/>
                    <a:pt x="5" y="6"/>
                    <a:pt x="0" y="9"/>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4" name="Freeform 1806"/>
            <p:cNvSpPr/>
            <p:nvPr/>
          </p:nvSpPr>
          <p:spPr bwMode="auto">
            <a:xfrm>
              <a:off x="5474" y="3393"/>
              <a:ext cx="175" cy="253"/>
            </a:xfrm>
            <a:custGeom>
              <a:avLst/>
              <a:gdLst>
                <a:gd name="T0" fmla="*/ 72 w 72"/>
                <a:gd name="T1" fmla="*/ 98 h 104"/>
                <a:gd name="T2" fmla="*/ 31 w 72"/>
                <a:gd name="T3" fmla="*/ 0 h 104"/>
                <a:gd name="T4" fmla="*/ 2 w 72"/>
                <a:gd name="T5" fmla="*/ 2 h 104"/>
                <a:gd name="T6" fmla="*/ 39 w 72"/>
                <a:gd name="T7" fmla="*/ 104 h 104"/>
                <a:gd name="T8" fmla="*/ 72 w 72"/>
                <a:gd name="T9" fmla="*/ 98 h 104"/>
              </a:gdLst>
              <a:ahLst/>
              <a:cxnLst>
                <a:cxn ang="0">
                  <a:pos x="T0" y="T1"/>
                </a:cxn>
                <a:cxn ang="0">
                  <a:pos x="T2" y="T3"/>
                </a:cxn>
                <a:cxn ang="0">
                  <a:pos x="T4" y="T5"/>
                </a:cxn>
                <a:cxn ang="0">
                  <a:pos x="T6" y="T7"/>
                </a:cxn>
                <a:cxn ang="0">
                  <a:pos x="T8" y="T9"/>
                </a:cxn>
              </a:cxnLst>
              <a:rect l="0" t="0" r="r" b="b"/>
              <a:pathLst>
                <a:path w="72" h="104">
                  <a:moveTo>
                    <a:pt x="72" y="98"/>
                  </a:moveTo>
                  <a:cubicBezTo>
                    <a:pt x="49" y="68"/>
                    <a:pt x="33" y="35"/>
                    <a:pt x="31" y="0"/>
                  </a:cubicBezTo>
                  <a:cubicBezTo>
                    <a:pt x="21" y="1"/>
                    <a:pt x="11" y="1"/>
                    <a:pt x="2" y="2"/>
                  </a:cubicBezTo>
                  <a:cubicBezTo>
                    <a:pt x="0" y="30"/>
                    <a:pt x="14" y="68"/>
                    <a:pt x="39" y="104"/>
                  </a:cubicBezTo>
                  <a:cubicBezTo>
                    <a:pt x="50" y="103"/>
                    <a:pt x="61" y="101"/>
                    <a:pt x="72" y="98"/>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5" name="Freeform 1807"/>
            <p:cNvSpPr/>
            <p:nvPr/>
          </p:nvSpPr>
          <p:spPr bwMode="auto">
            <a:xfrm>
              <a:off x="4171" y="2213"/>
              <a:ext cx="471" cy="178"/>
            </a:xfrm>
            <a:custGeom>
              <a:avLst/>
              <a:gdLst>
                <a:gd name="T0" fmla="*/ 194 w 194"/>
                <a:gd name="T1" fmla="*/ 73 h 73"/>
                <a:gd name="T2" fmla="*/ 157 w 194"/>
                <a:gd name="T3" fmla="*/ 2 h 73"/>
                <a:gd name="T4" fmla="*/ 134 w 194"/>
                <a:gd name="T5" fmla="*/ 0 h 73"/>
                <a:gd name="T6" fmla="*/ 158 w 194"/>
                <a:gd name="T7" fmla="*/ 48 h 73"/>
                <a:gd name="T8" fmla="*/ 4 w 194"/>
                <a:gd name="T9" fmla="*/ 18 h 73"/>
                <a:gd name="T10" fmla="*/ 0 w 194"/>
                <a:gd name="T11" fmla="*/ 37 h 73"/>
                <a:gd name="T12" fmla="*/ 194 w 194"/>
                <a:gd name="T13" fmla="*/ 73 h 73"/>
              </a:gdLst>
              <a:ahLst/>
              <a:cxnLst>
                <a:cxn ang="0">
                  <a:pos x="T0" y="T1"/>
                </a:cxn>
                <a:cxn ang="0">
                  <a:pos x="T2" y="T3"/>
                </a:cxn>
                <a:cxn ang="0">
                  <a:pos x="T4" y="T5"/>
                </a:cxn>
                <a:cxn ang="0">
                  <a:pos x="T6" y="T7"/>
                </a:cxn>
                <a:cxn ang="0">
                  <a:pos x="T8" y="T9"/>
                </a:cxn>
                <a:cxn ang="0">
                  <a:pos x="T10" y="T11"/>
                </a:cxn>
                <a:cxn ang="0">
                  <a:pos x="T12" y="T13"/>
                </a:cxn>
              </a:cxnLst>
              <a:rect l="0" t="0" r="r" b="b"/>
              <a:pathLst>
                <a:path w="194" h="73">
                  <a:moveTo>
                    <a:pt x="194" y="73"/>
                  </a:moveTo>
                  <a:cubicBezTo>
                    <a:pt x="190" y="67"/>
                    <a:pt x="176" y="38"/>
                    <a:pt x="157" y="2"/>
                  </a:cubicBezTo>
                  <a:cubicBezTo>
                    <a:pt x="134" y="0"/>
                    <a:pt x="134" y="0"/>
                    <a:pt x="134" y="0"/>
                  </a:cubicBezTo>
                  <a:cubicBezTo>
                    <a:pt x="145" y="22"/>
                    <a:pt x="154" y="40"/>
                    <a:pt x="158" y="48"/>
                  </a:cubicBezTo>
                  <a:cubicBezTo>
                    <a:pt x="137" y="45"/>
                    <a:pt x="77" y="33"/>
                    <a:pt x="4" y="18"/>
                  </a:cubicBezTo>
                  <a:cubicBezTo>
                    <a:pt x="4" y="24"/>
                    <a:pt x="3" y="31"/>
                    <a:pt x="0" y="37"/>
                  </a:cubicBezTo>
                  <a:cubicBezTo>
                    <a:pt x="94" y="55"/>
                    <a:pt x="177" y="71"/>
                    <a:pt x="194" y="73"/>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6" name="Freeform 1808"/>
            <p:cNvSpPr/>
            <p:nvPr/>
          </p:nvSpPr>
          <p:spPr bwMode="auto">
            <a:xfrm>
              <a:off x="4956" y="3296"/>
              <a:ext cx="508" cy="156"/>
            </a:xfrm>
            <a:custGeom>
              <a:avLst/>
              <a:gdLst>
                <a:gd name="T0" fmla="*/ 209 w 209"/>
                <a:gd name="T1" fmla="*/ 55 h 64"/>
                <a:gd name="T2" fmla="*/ 209 w 209"/>
                <a:gd name="T3" fmla="*/ 42 h 64"/>
                <a:gd name="T4" fmla="*/ 75 w 209"/>
                <a:gd name="T5" fmla="*/ 0 h 64"/>
                <a:gd name="T6" fmla="*/ 0 w 209"/>
                <a:gd name="T7" fmla="*/ 7 h 64"/>
                <a:gd name="T8" fmla="*/ 10 w 209"/>
                <a:gd name="T9" fmla="*/ 32 h 64"/>
                <a:gd name="T10" fmla="*/ 209 w 209"/>
                <a:gd name="T11" fmla="*/ 55 h 64"/>
              </a:gdLst>
              <a:ahLst/>
              <a:cxnLst>
                <a:cxn ang="0">
                  <a:pos x="T0" y="T1"/>
                </a:cxn>
                <a:cxn ang="0">
                  <a:pos x="T2" y="T3"/>
                </a:cxn>
                <a:cxn ang="0">
                  <a:pos x="T4" y="T5"/>
                </a:cxn>
                <a:cxn ang="0">
                  <a:pos x="T6" y="T7"/>
                </a:cxn>
                <a:cxn ang="0">
                  <a:pos x="T8" y="T9"/>
                </a:cxn>
                <a:cxn ang="0">
                  <a:pos x="T10" y="T11"/>
                </a:cxn>
              </a:cxnLst>
              <a:rect l="0" t="0" r="r" b="b"/>
              <a:pathLst>
                <a:path w="209" h="64">
                  <a:moveTo>
                    <a:pt x="209" y="55"/>
                  </a:moveTo>
                  <a:cubicBezTo>
                    <a:pt x="209" y="50"/>
                    <a:pt x="209" y="46"/>
                    <a:pt x="209" y="42"/>
                  </a:cubicBezTo>
                  <a:cubicBezTo>
                    <a:pt x="165" y="42"/>
                    <a:pt x="105" y="40"/>
                    <a:pt x="75" y="0"/>
                  </a:cubicBezTo>
                  <a:cubicBezTo>
                    <a:pt x="52" y="17"/>
                    <a:pt x="24" y="21"/>
                    <a:pt x="0" y="7"/>
                  </a:cubicBezTo>
                  <a:cubicBezTo>
                    <a:pt x="4" y="15"/>
                    <a:pt x="8" y="23"/>
                    <a:pt x="10" y="32"/>
                  </a:cubicBezTo>
                  <a:cubicBezTo>
                    <a:pt x="41" y="44"/>
                    <a:pt x="149" y="64"/>
                    <a:pt x="209" y="55"/>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7" name="Freeform 1809"/>
            <p:cNvSpPr/>
            <p:nvPr/>
          </p:nvSpPr>
          <p:spPr bwMode="auto">
            <a:xfrm>
              <a:off x="4540" y="2530"/>
              <a:ext cx="302" cy="355"/>
            </a:xfrm>
            <a:custGeom>
              <a:avLst/>
              <a:gdLst>
                <a:gd name="T0" fmla="*/ 0 w 124"/>
                <a:gd name="T1" fmla="*/ 44 h 146"/>
                <a:gd name="T2" fmla="*/ 61 w 124"/>
                <a:gd name="T3" fmla="*/ 143 h 146"/>
                <a:gd name="T4" fmla="*/ 70 w 124"/>
                <a:gd name="T5" fmla="*/ 74 h 146"/>
                <a:gd name="T6" fmla="*/ 118 w 124"/>
                <a:gd name="T7" fmla="*/ 34 h 146"/>
                <a:gd name="T8" fmla="*/ 0 w 124"/>
                <a:gd name="T9" fmla="*/ 44 h 146"/>
              </a:gdLst>
              <a:ahLst/>
              <a:cxnLst>
                <a:cxn ang="0">
                  <a:pos x="T0" y="T1"/>
                </a:cxn>
                <a:cxn ang="0">
                  <a:pos x="T2" y="T3"/>
                </a:cxn>
                <a:cxn ang="0">
                  <a:pos x="T4" y="T5"/>
                </a:cxn>
                <a:cxn ang="0">
                  <a:pos x="T6" y="T7"/>
                </a:cxn>
                <a:cxn ang="0">
                  <a:pos x="T8" y="T9"/>
                </a:cxn>
              </a:cxnLst>
              <a:rect l="0" t="0" r="r" b="b"/>
              <a:pathLst>
                <a:path w="124" h="146">
                  <a:moveTo>
                    <a:pt x="0" y="44"/>
                  </a:moveTo>
                  <a:cubicBezTo>
                    <a:pt x="14" y="94"/>
                    <a:pt x="24" y="146"/>
                    <a:pt x="61" y="143"/>
                  </a:cubicBezTo>
                  <a:cubicBezTo>
                    <a:pt x="87" y="141"/>
                    <a:pt x="92" y="110"/>
                    <a:pt x="70" y="74"/>
                  </a:cubicBezTo>
                  <a:cubicBezTo>
                    <a:pt x="100" y="78"/>
                    <a:pt x="124" y="55"/>
                    <a:pt x="118" y="34"/>
                  </a:cubicBezTo>
                  <a:cubicBezTo>
                    <a:pt x="108" y="0"/>
                    <a:pt x="61" y="20"/>
                    <a:pt x="0" y="44"/>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8" name="Freeform 1810"/>
            <p:cNvSpPr/>
            <p:nvPr/>
          </p:nvSpPr>
          <p:spPr bwMode="auto">
            <a:xfrm>
              <a:off x="3920" y="1277"/>
              <a:ext cx="86" cy="353"/>
            </a:xfrm>
            <a:custGeom>
              <a:avLst/>
              <a:gdLst>
                <a:gd name="T0" fmla="*/ 2 w 35"/>
                <a:gd name="T1" fmla="*/ 145 h 145"/>
                <a:gd name="T2" fmla="*/ 22 w 35"/>
                <a:gd name="T3" fmla="*/ 144 h 145"/>
                <a:gd name="T4" fmla="*/ 12 w 35"/>
                <a:gd name="T5" fmla="*/ 0 h 145"/>
                <a:gd name="T6" fmla="*/ 9 w 35"/>
                <a:gd name="T7" fmla="*/ 61 h 145"/>
                <a:gd name="T8" fmla="*/ 2 w 35"/>
                <a:gd name="T9" fmla="*/ 145 h 145"/>
              </a:gdLst>
              <a:ahLst/>
              <a:cxnLst>
                <a:cxn ang="0">
                  <a:pos x="T0" y="T1"/>
                </a:cxn>
                <a:cxn ang="0">
                  <a:pos x="T2" y="T3"/>
                </a:cxn>
                <a:cxn ang="0">
                  <a:pos x="T4" y="T5"/>
                </a:cxn>
                <a:cxn ang="0">
                  <a:pos x="T6" y="T7"/>
                </a:cxn>
                <a:cxn ang="0">
                  <a:pos x="T8" y="T9"/>
                </a:cxn>
              </a:cxnLst>
              <a:rect l="0" t="0" r="r" b="b"/>
              <a:pathLst>
                <a:path w="35" h="145">
                  <a:moveTo>
                    <a:pt x="2" y="145"/>
                  </a:moveTo>
                  <a:cubicBezTo>
                    <a:pt x="8" y="145"/>
                    <a:pt x="15" y="145"/>
                    <a:pt x="22" y="144"/>
                  </a:cubicBezTo>
                  <a:cubicBezTo>
                    <a:pt x="30" y="91"/>
                    <a:pt x="24" y="36"/>
                    <a:pt x="12" y="0"/>
                  </a:cubicBezTo>
                  <a:cubicBezTo>
                    <a:pt x="13" y="20"/>
                    <a:pt x="12" y="41"/>
                    <a:pt x="9" y="61"/>
                  </a:cubicBezTo>
                  <a:cubicBezTo>
                    <a:pt x="35" y="98"/>
                    <a:pt x="0" y="136"/>
                    <a:pt x="2" y="145"/>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9" name="Freeform 1811"/>
            <p:cNvSpPr/>
            <p:nvPr/>
          </p:nvSpPr>
          <p:spPr bwMode="auto">
            <a:xfrm>
              <a:off x="3770" y="1681"/>
              <a:ext cx="194" cy="168"/>
            </a:xfrm>
            <a:custGeom>
              <a:avLst/>
              <a:gdLst>
                <a:gd name="T0" fmla="*/ 0 w 80"/>
                <a:gd name="T1" fmla="*/ 54 h 69"/>
                <a:gd name="T2" fmla="*/ 53 w 80"/>
                <a:gd name="T3" fmla="*/ 69 h 69"/>
                <a:gd name="T4" fmla="*/ 80 w 80"/>
                <a:gd name="T5" fmla="*/ 0 h 69"/>
                <a:gd name="T6" fmla="*/ 35 w 80"/>
                <a:gd name="T7" fmla="*/ 4 h 69"/>
                <a:gd name="T8" fmla="*/ 0 w 80"/>
                <a:gd name="T9" fmla="*/ 54 h 69"/>
              </a:gdLst>
              <a:ahLst/>
              <a:cxnLst>
                <a:cxn ang="0">
                  <a:pos x="T0" y="T1"/>
                </a:cxn>
                <a:cxn ang="0">
                  <a:pos x="T2" y="T3"/>
                </a:cxn>
                <a:cxn ang="0">
                  <a:pos x="T4" y="T5"/>
                </a:cxn>
                <a:cxn ang="0">
                  <a:pos x="T6" y="T7"/>
                </a:cxn>
                <a:cxn ang="0">
                  <a:pos x="T8" y="T9"/>
                </a:cxn>
              </a:cxnLst>
              <a:rect l="0" t="0" r="r" b="b"/>
              <a:pathLst>
                <a:path w="80" h="69">
                  <a:moveTo>
                    <a:pt x="0" y="54"/>
                  </a:moveTo>
                  <a:cubicBezTo>
                    <a:pt x="53" y="69"/>
                    <a:pt x="53" y="69"/>
                    <a:pt x="53" y="69"/>
                  </a:cubicBezTo>
                  <a:cubicBezTo>
                    <a:pt x="66" y="49"/>
                    <a:pt x="74" y="25"/>
                    <a:pt x="80" y="0"/>
                  </a:cubicBezTo>
                  <a:cubicBezTo>
                    <a:pt x="63" y="1"/>
                    <a:pt x="47" y="3"/>
                    <a:pt x="35" y="4"/>
                  </a:cubicBezTo>
                  <a:cubicBezTo>
                    <a:pt x="24" y="23"/>
                    <a:pt x="13" y="39"/>
                    <a:pt x="0" y="54"/>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0" name="Freeform 1812"/>
            <p:cNvSpPr/>
            <p:nvPr/>
          </p:nvSpPr>
          <p:spPr bwMode="auto">
            <a:xfrm>
              <a:off x="3432" y="1155"/>
              <a:ext cx="367" cy="195"/>
            </a:xfrm>
            <a:custGeom>
              <a:avLst/>
              <a:gdLst>
                <a:gd name="T0" fmla="*/ 67 w 151"/>
                <a:gd name="T1" fmla="*/ 57 h 80"/>
                <a:gd name="T2" fmla="*/ 81 w 151"/>
                <a:gd name="T3" fmla="*/ 73 h 80"/>
                <a:gd name="T4" fmla="*/ 146 w 151"/>
                <a:gd name="T5" fmla="*/ 60 h 80"/>
                <a:gd name="T6" fmla="*/ 151 w 151"/>
                <a:gd name="T7" fmla="*/ 22 h 80"/>
                <a:gd name="T8" fmla="*/ 0 w 151"/>
                <a:gd name="T9" fmla="*/ 28 h 80"/>
                <a:gd name="T10" fmla="*/ 39 w 151"/>
                <a:gd name="T11" fmla="*/ 80 h 80"/>
                <a:gd name="T12" fmla="*/ 67 w 151"/>
                <a:gd name="T13" fmla="*/ 57 h 80"/>
              </a:gdLst>
              <a:ahLst/>
              <a:cxnLst>
                <a:cxn ang="0">
                  <a:pos x="T0" y="T1"/>
                </a:cxn>
                <a:cxn ang="0">
                  <a:pos x="T2" y="T3"/>
                </a:cxn>
                <a:cxn ang="0">
                  <a:pos x="T4" y="T5"/>
                </a:cxn>
                <a:cxn ang="0">
                  <a:pos x="T6" y="T7"/>
                </a:cxn>
                <a:cxn ang="0">
                  <a:pos x="T8" y="T9"/>
                </a:cxn>
                <a:cxn ang="0">
                  <a:pos x="T10" y="T11"/>
                </a:cxn>
                <a:cxn ang="0">
                  <a:pos x="T12" y="T13"/>
                </a:cxn>
              </a:cxnLst>
              <a:rect l="0" t="0" r="r" b="b"/>
              <a:pathLst>
                <a:path w="151" h="80">
                  <a:moveTo>
                    <a:pt x="67" y="57"/>
                  </a:moveTo>
                  <a:cubicBezTo>
                    <a:pt x="81" y="73"/>
                    <a:pt x="81" y="73"/>
                    <a:pt x="81" y="73"/>
                  </a:cubicBezTo>
                  <a:cubicBezTo>
                    <a:pt x="103" y="63"/>
                    <a:pt x="125" y="58"/>
                    <a:pt x="146" y="60"/>
                  </a:cubicBezTo>
                  <a:cubicBezTo>
                    <a:pt x="149" y="48"/>
                    <a:pt x="150" y="35"/>
                    <a:pt x="151" y="22"/>
                  </a:cubicBezTo>
                  <a:cubicBezTo>
                    <a:pt x="87" y="0"/>
                    <a:pt x="36" y="7"/>
                    <a:pt x="0" y="28"/>
                  </a:cubicBezTo>
                  <a:cubicBezTo>
                    <a:pt x="39" y="80"/>
                    <a:pt x="39" y="80"/>
                    <a:pt x="39" y="80"/>
                  </a:cubicBezTo>
                  <a:lnTo>
                    <a:pt x="67" y="57"/>
                  </a:ln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1" name="Freeform 1813"/>
            <p:cNvSpPr/>
            <p:nvPr/>
          </p:nvSpPr>
          <p:spPr bwMode="auto">
            <a:xfrm>
              <a:off x="5435" y="3449"/>
              <a:ext cx="41" cy="68"/>
            </a:xfrm>
            <a:custGeom>
              <a:avLst/>
              <a:gdLst>
                <a:gd name="T0" fmla="*/ 17 w 17"/>
                <a:gd name="T1" fmla="*/ 19 h 28"/>
                <a:gd name="T2" fmla="*/ 13 w 17"/>
                <a:gd name="T3" fmla="*/ 0 h 28"/>
                <a:gd name="T4" fmla="*/ 0 w 17"/>
                <a:gd name="T5" fmla="*/ 1 h 28"/>
                <a:gd name="T6" fmla="*/ 12 w 17"/>
                <a:gd name="T7" fmla="*/ 28 h 28"/>
                <a:gd name="T8" fmla="*/ 17 w 17"/>
                <a:gd name="T9" fmla="*/ 19 h 28"/>
              </a:gdLst>
              <a:ahLst/>
              <a:cxnLst>
                <a:cxn ang="0">
                  <a:pos x="T0" y="T1"/>
                </a:cxn>
                <a:cxn ang="0">
                  <a:pos x="T2" y="T3"/>
                </a:cxn>
                <a:cxn ang="0">
                  <a:pos x="T4" y="T5"/>
                </a:cxn>
                <a:cxn ang="0">
                  <a:pos x="T6" y="T7"/>
                </a:cxn>
                <a:cxn ang="0">
                  <a:pos x="T8" y="T9"/>
                </a:cxn>
              </a:cxnLst>
              <a:rect l="0" t="0" r="r" b="b"/>
              <a:pathLst>
                <a:path w="17" h="28">
                  <a:moveTo>
                    <a:pt x="17" y="19"/>
                  </a:moveTo>
                  <a:cubicBezTo>
                    <a:pt x="15" y="12"/>
                    <a:pt x="14" y="6"/>
                    <a:pt x="13" y="0"/>
                  </a:cubicBezTo>
                  <a:cubicBezTo>
                    <a:pt x="9" y="0"/>
                    <a:pt x="5" y="0"/>
                    <a:pt x="0" y="1"/>
                  </a:cubicBezTo>
                  <a:cubicBezTo>
                    <a:pt x="5" y="13"/>
                    <a:pt x="10" y="23"/>
                    <a:pt x="12" y="28"/>
                  </a:cubicBezTo>
                  <a:cubicBezTo>
                    <a:pt x="13" y="25"/>
                    <a:pt x="15" y="22"/>
                    <a:pt x="17" y="19"/>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2" name="Freeform 1814"/>
            <p:cNvSpPr/>
            <p:nvPr/>
          </p:nvSpPr>
          <p:spPr bwMode="auto">
            <a:xfrm>
              <a:off x="4941" y="2846"/>
              <a:ext cx="93" cy="112"/>
            </a:xfrm>
            <a:custGeom>
              <a:avLst/>
              <a:gdLst>
                <a:gd name="T0" fmla="*/ 0 w 38"/>
                <a:gd name="T1" fmla="*/ 34 h 46"/>
                <a:gd name="T2" fmla="*/ 11 w 38"/>
                <a:gd name="T3" fmla="*/ 46 h 46"/>
                <a:gd name="T4" fmla="*/ 33 w 38"/>
                <a:gd name="T5" fmla="*/ 0 h 46"/>
                <a:gd name="T6" fmla="*/ 14 w 38"/>
                <a:gd name="T7" fmla="*/ 2 h 46"/>
                <a:gd name="T8" fmla="*/ 0 w 38"/>
                <a:gd name="T9" fmla="*/ 34 h 46"/>
              </a:gdLst>
              <a:ahLst/>
              <a:cxnLst>
                <a:cxn ang="0">
                  <a:pos x="T0" y="T1"/>
                </a:cxn>
                <a:cxn ang="0">
                  <a:pos x="T2" y="T3"/>
                </a:cxn>
                <a:cxn ang="0">
                  <a:pos x="T4" y="T5"/>
                </a:cxn>
                <a:cxn ang="0">
                  <a:pos x="T6" y="T7"/>
                </a:cxn>
                <a:cxn ang="0">
                  <a:pos x="T8" y="T9"/>
                </a:cxn>
              </a:cxnLst>
              <a:rect l="0" t="0" r="r" b="b"/>
              <a:pathLst>
                <a:path w="38" h="46">
                  <a:moveTo>
                    <a:pt x="0" y="34"/>
                  </a:moveTo>
                  <a:cubicBezTo>
                    <a:pt x="4" y="37"/>
                    <a:pt x="7" y="42"/>
                    <a:pt x="11" y="46"/>
                  </a:cubicBezTo>
                  <a:cubicBezTo>
                    <a:pt x="29" y="36"/>
                    <a:pt x="38" y="17"/>
                    <a:pt x="33" y="0"/>
                  </a:cubicBezTo>
                  <a:cubicBezTo>
                    <a:pt x="27" y="2"/>
                    <a:pt x="20" y="2"/>
                    <a:pt x="14" y="2"/>
                  </a:cubicBezTo>
                  <a:cubicBezTo>
                    <a:pt x="16" y="14"/>
                    <a:pt x="11" y="26"/>
                    <a:pt x="0" y="34"/>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3" name="Freeform 1815"/>
            <p:cNvSpPr/>
            <p:nvPr/>
          </p:nvSpPr>
          <p:spPr bwMode="auto">
            <a:xfrm>
              <a:off x="3391" y="917"/>
              <a:ext cx="133" cy="161"/>
            </a:xfrm>
            <a:custGeom>
              <a:avLst/>
              <a:gdLst>
                <a:gd name="T0" fmla="*/ 0 w 55"/>
                <a:gd name="T1" fmla="*/ 17 h 66"/>
                <a:gd name="T2" fmla="*/ 25 w 55"/>
                <a:gd name="T3" fmla="*/ 66 h 66"/>
                <a:gd name="T4" fmla="*/ 51 w 55"/>
                <a:gd name="T5" fmla="*/ 63 h 66"/>
                <a:gd name="T6" fmla="*/ 29 w 55"/>
                <a:gd name="T7" fmla="*/ 0 h 66"/>
                <a:gd name="T8" fmla="*/ 0 w 55"/>
                <a:gd name="T9" fmla="*/ 17 h 66"/>
              </a:gdLst>
              <a:ahLst/>
              <a:cxnLst>
                <a:cxn ang="0">
                  <a:pos x="T0" y="T1"/>
                </a:cxn>
                <a:cxn ang="0">
                  <a:pos x="T2" y="T3"/>
                </a:cxn>
                <a:cxn ang="0">
                  <a:pos x="T4" y="T5"/>
                </a:cxn>
                <a:cxn ang="0">
                  <a:pos x="T6" y="T7"/>
                </a:cxn>
                <a:cxn ang="0">
                  <a:pos x="T8" y="T9"/>
                </a:cxn>
              </a:cxnLst>
              <a:rect l="0" t="0" r="r" b="b"/>
              <a:pathLst>
                <a:path w="55" h="66">
                  <a:moveTo>
                    <a:pt x="0" y="17"/>
                  </a:moveTo>
                  <a:cubicBezTo>
                    <a:pt x="14" y="28"/>
                    <a:pt x="26" y="45"/>
                    <a:pt x="25" y="66"/>
                  </a:cubicBezTo>
                  <a:cubicBezTo>
                    <a:pt x="33" y="65"/>
                    <a:pt x="42" y="64"/>
                    <a:pt x="51" y="63"/>
                  </a:cubicBezTo>
                  <a:cubicBezTo>
                    <a:pt x="55" y="38"/>
                    <a:pt x="44" y="15"/>
                    <a:pt x="29" y="0"/>
                  </a:cubicBezTo>
                  <a:cubicBezTo>
                    <a:pt x="20" y="7"/>
                    <a:pt x="10" y="12"/>
                    <a:pt x="0" y="17"/>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4" name="Freeform 1816"/>
            <p:cNvSpPr/>
            <p:nvPr/>
          </p:nvSpPr>
          <p:spPr bwMode="auto">
            <a:xfrm>
              <a:off x="2727" y="0"/>
              <a:ext cx="88" cy="46"/>
            </a:xfrm>
            <a:custGeom>
              <a:avLst/>
              <a:gdLst>
                <a:gd name="T0" fmla="*/ 36 w 36"/>
                <a:gd name="T1" fmla="*/ 0 h 19"/>
                <a:gd name="T2" fmla="*/ 0 w 36"/>
                <a:gd name="T3" fmla="*/ 0 h 19"/>
                <a:gd name="T4" fmla="*/ 11 w 36"/>
                <a:gd name="T5" fmla="*/ 19 h 19"/>
                <a:gd name="T6" fmla="*/ 36 w 36"/>
                <a:gd name="T7" fmla="*/ 0 h 19"/>
              </a:gdLst>
              <a:ahLst/>
              <a:cxnLst>
                <a:cxn ang="0">
                  <a:pos x="T0" y="T1"/>
                </a:cxn>
                <a:cxn ang="0">
                  <a:pos x="T2" y="T3"/>
                </a:cxn>
                <a:cxn ang="0">
                  <a:pos x="T4" y="T5"/>
                </a:cxn>
                <a:cxn ang="0">
                  <a:pos x="T6" y="T7"/>
                </a:cxn>
              </a:cxnLst>
              <a:rect l="0" t="0" r="r" b="b"/>
              <a:pathLst>
                <a:path w="36" h="19">
                  <a:moveTo>
                    <a:pt x="36" y="0"/>
                  </a:moveTo>
                  <a:cubicBezTo>
                    <a:pt x="0" y="0"/>
                    <a:pt x="0" y="0"/>
                    <a:pt x="0" y="0"/>
                  </a:cubicBezTo>
                  <a:cubicBezTo>
                    <a:pt x="4" y="6"/>
                    <a:pt x="8" y="13"/>
                    <a:pt x="11" y="19"/>
                  </a:cubicBezTo>
                  <a:cubicBezTo>
                    <a:pt x="19" y="13"/>
                    <a:pt x="28" y="7"/>
                    <a:pt x="36" y="0"/>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5" name="Freeform 1817"/>
            <p:cNvSpPr/>
            <p:nvPr/>
          </p:nvSpPr>
          <p:spPr bwMode="auto">
            <a:xfrm>
              <a:off x="4176" y="2192"/>
              <a:ext cx="345" cy="111"/>
            </a:xfrm>
            <a:custGeom>
              <a:avLst/>
              <a:gdLst>
                <a:gd name="T0" fmla="*/ 122 w 142"/>
                <a:gd name="T1" fmla="*/ 8 h 46"/>
                <a:gd name="T2" fmla="*/ 41 w 142"/>
                <a:gd name="T3" fmla="*/ 0 h 46"/>
                <a:gd name="T4" fmla="*/ 0 w 142"/>
                <a:gd name="T5" fmla="*/ 17 h 46"/>
                <a:gd name="T6" fmla="*/ 1 w 142"/>
                <a:gd name="T7" fmla="*/ 20 h 46"/>
                <a:gd name="T8" fmla="*/ 142 w 142"/>
                <a:gd name="T9" fmla="*/ 46 h 46"/>
                <a:gd name="T10" fmla="*/ 122 w 142"/>
                <a:gd name="T11" fmla="*/ 8 h 46"/>
              </a:gdLst>
              <a:ahLst/>
              <a:cxnLst>
                <a:cxn ang="0">
                  <a:pos x="T0" y="T1"/>
                </a:cxn>
                <a:cxn ang="0">
                  <a:pos x="T2" y="T3"/>
                </a:cxn>
                <a:cxn ang="0">
                  <a:pos x="T4" y="T5"/>
                </a:cxn>
                <a:cxn ang="0">
                  <a:pos x="T6" y="T7"/>
                </a:cxn>
                <a:cxn ang="0">
                  <a:pos x="T8" y="T9"/>
                </a:cxn>
                <a:cxn ang="0">
                  <a:pos x="T10" y="T11"/>
                </a:cxn>
              </a:cxnLst>
              <a:rect l="0" t="0" r="r" b="b"/>
              <a:pathLst>
                <a:path w="142" h="46">
                  <a:moveTo>
                    <a:pt x="122" y="8"/>
                  </a:moveTo>
                  <a:cubicBezTo>
                    <a:pt x="90" y="4"/>
                    <a:pt x="61" y="1"/>
                    <a:pt x="41" y="0"/>
                  </a:cubicBezTo>
                  <a:cubicBezTo>
                    <a:pt x="30" y="12"/>
                    <a:pt x="12" y="20"/>
                    <a:pt x="0" y="17"/>
                  </a:cubicBezTo>
                  <a:cubicBezTo>
                    <a:pt x="0" y="18"/>
                    <a:pt x="1" y="19"/>
                    <a:pt x="1" y="20"/>
                  </a:cubicBezTo>
                  <a:cubicBezTo>
                    <a:pt x="72" y="33"/>
                    <a:pt x="129" y="44"/>
                    <a:pt x="142" y="46"/>
                  </a:cubicBezTo>
                  <a:cubicBezTo>
                    <a:pt x="140" y="42"/>
                    <a:pt x="133" y="27"/>
                    <a:pt x="122" y="8"/>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6" name="Freeform 1818"/>
            <p:cNvSpPr/>
            <p:nvPr/>
          </p:nvSpPr>
          <p:spPr bwMode="auto">
            <a:xfrm>
              <a:off x="5381" y="3452"/>
              <a:ext cx="117" cy="197"/>
            </a:xfrm>
            <a:custGeom>
              <a:avLst/>
              <a:gdLst>
                <a:gd name="T0" fmla="*/ 48 w 48"/>
                <a:gd name="T1" fmla="*/ 45 h 81"/>
                <a:gd name="T2" fmla="*/ 41 w 48"/>
                <a:gd name="T3" fmla="*/ 25 h 81"/>
                <a:gd name="T4" fmla="*/ 33 w 48"/>
                <a:gd name="T5" fmla="*/ 39 h 81"/>
                <a:gd name="T6" fmla="*/ 15 w 48"/>
                <a:gd name="T7" fmla="*/ 0 h 81"/>
                <a:gd name="T8" fmla="*/ 0 w 48"/>
                <a:gd name="T9" fmla="*/ 0 h 81"/>
                <a:gd name="T10" fmla="*/ 27 w 48"/>
                <a:gd name="T11" fmla="*/ 81 h 81"/>
                <a:gd name="T12" fmla="*/ 48 w 48"/>
                <a:gd name="T13" fmla="*/ 45 h 81"/>
              </a:gdLst>
              <a:ahLst/>
              <a:cxnLst>
                <a:cxn ang="0">
                  <a:pos x="T0" y="T1"/>
                </a:cxn>
                <a:cxn ang="0">
                  <a:pos x="T2" y="T3"/>
                </a:cxn>
                <a:cxn ang="0">
                  <a:pos x="T4" y="T5"/>
                </a:cxn>
                <a:cxn ang="0">
                  <a:pos x="T6" y="T7"/>
                </a:cxn>
                <a:cxn ang="0">
                  <a:pos x="T8" y="T9"/>
                </a:cxn>
                <a:cxn ang="0">
                  <a:pos x="T10" y="T11"/>
                </a:cxn>
                <a:cxn ang="0">
                  <a:pos x="T12" y="T13"/>
                </a:cxn>
              </a:cxnLst>
              <a:rect l="0" t="0" r="r" b="b"/>
              <a:pathLst>
                <a:path w="48" h="81">
                  <a:moveTo>
                    <a:pt x="48" y="45"/>
                  </a:moveTo>
                  <a:cubicBezTo>
                    <a:pt x="45" y="38"/>
                    <a:pt x="43" y="32"/>
                    <a:pt x="41" y="25"/>
                  </a:cubicBezTo>
                  <a:cubicBezTo>
                    <a:pt x="37" y="31"/>
                    <a:pt x="34" y="36"/>
                    <a:pt x="33" y="39"/>
                  </a:cubicBezTo>
                  <a:cubicBezTo>
                    <a:pt x="29" y="32"/>
                    <a:pt x="22" y="16"/>
                    <a:pt x="15" y="0"/>
                  </a:cubicBezTo>
                  <a:cubicBezTo>
                    <a:pt x="10" y="0"/>
                    <a:pt x="5" y="0"/>
                    <a:pt x="0" y="0"/>
                  </a:cubicBezTo>
                  <a:cubicBezTo>
                    <a:pt x="9" y="28"/>
                    <a:pt x="22" y="69"/>
                    <a:pt x="27" y="81"/>
                  </a:cubicBezTo>
                  <a:cubicBezTo>
                    <a:pt x="32" y="73"/>
                    <a:pt x="40" y="60"/>
                    <a:pt x="48" y="45"/>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7" name="Freeform 1819"/>
            <p:cNvSpPr/>
            <p:nvPr/>
          </p:nvSpPr>
          <p:spPr bwMode="auto">
            <a:xfrm>
              <a:off x="4548" y="2727"/>
              <a:ext cx="410" cy="309"/>
            </a:xfrm>
            <a:custGeom>
              <a:avLst/>
              <a:gdLst>
                <a:gd name="T0" fmla="*/ 140 w 169"/>
                <a:gd name="T1" fmla="*/ 0 h 127"/>
                <a:gd name="T2" fmla="*/ 107 w 169"/>
                <a:gd name="T3" fmla="*/ 10 h 127"/>
                <a:gd name="T4" fmla="*/ 62 w 169"/>
                <a:gd name="T5" fmla="*/ 104 h 127"/>
                <a:gd name="T6" fmla="*/ 0 w 169"/>
                <a:gd name="T7" fmla="*/ 78 h 127"/>
                <a:gd name="T8" fmla="*/ 2 w 169"/>
                <a:gd name="T9" fmla="*/ 98 h 127"/>
                <a:gd name="T10" fmla="*/ 27 w 169"/>
                <a:gd name="T11" fmla="*/ 117 h 127"/>
                <a:gd name="T12" fmla="*/ 66 w 169"/>
                <a:gd name="T13" fmla="*/ 127 h 127"/>
                <a:gd name="T14" fmla="*/ 127 w 169"/>
                <a:gd name="T15" fmla="*/ 23 h 127"/>
                <a:gd name="T16" fmla="*/ 140 w 169"/>
                <a:gd name="T17"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9" h="127">
                  <a:moveTo>
                    <a:pt x="140" y="0"/>
                  </a:moveTo>
                  <a:cubicBezTo>
                    <a:pt x="131" y="5"/>
                    <a:pt x="119" y="9"/>
                    <a:pt x="107" y="10"/>
                  </a:cubicBezTo>
                  <a:cubicBezTo>
                    <a:pt x="141" y="57"/>
                    <a:pt x="97" y="105"/>
                    <a:pt x="62" y="104"/>
                  </a:cubicBezTo>
                  <a:cubicBezTo>
                    <a:pt x="38" y="103"/>
                    <a:pt x="17" y="93"/>
                    <a:pt x="0" y="78"/>
                  </a:cubicBezTo>
                  <a:cubicBezTo>
                    <a:pt x="1" y="84"/>
                    <a:pt x="2" y="91"/>
                    <a:pt x="2" y="98"/>
                  </a:cubicBezTo>
                  <a:cubicBezTo>
                    <a:pt x="9" y="106"/>
                    <a:pt x="17" y="112"/>
                    <a:pt x="27" y="117"/>
                  </a:cubicBezTo>
                  <a:cubicBezTo>
                    <a:pt x="39" y="118"/>
                    <a:pt x="53" y="121"/>
                    <a:pt x="66" y="127"/>
                  </a:cubicBezTo>
                  <a:cubicBezTo>
                    <a:pt x="119" y="127"/>
                    <a:pt x="169" y="81"/>
                    <a:pt x="127" y="23"/>
                  </a:cubicBezTo>
                  <a:cubicBezTo>
                    <a:pt x="129" y="19"/>
                    <a:pt x="135" y="9"/>
                    <a:pt x="140" y="0"/>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8" name="Freeform 1820"/>
            <p:cNvSpPr/>
            <p:nvPr/>
          </p:nvSpPr>
          <p:spPr bwMode="auto">
            <a:xfrm>
              <a:off x="5585" y="3838"/>
              <a:ext cx="263" cy="210"/>
            </a:xfrm>
            <a:custGeom>
              <a:avLst/>
              <a:gdLst>
                <a:gd name="T0" fmla="*/ 38 w 108"/>
                <a:gd name="T1" fmla="*/ 2 h 86"/>
                <a:gd name="T2" fmla="*/ 68 w 108"/>
                <a:gd name="T3" fmla="*/ 45 h 86"/>
                <a:gd name="T4" fmla="*/ 0 w 108"/>
                <a:gd name="T5" fmla="*/ 54 h 86"/>
                <a:gd name="T6" fmla="*/ 14 w 108"/>
                <a:gd name="T7" fmla="*/ 72 h 86"/>
                <a:gd name="T8" fmla="*/ 84 w 108"/>
                <a:gd name="T9" fmla="*/ 86 h 86"/>
                <a:gd name="T10" fmla="*/ 108 w 108"/>
                <a:gd name="T11" fmla="*/ 37 h 86"/>
                <a:gd name="T12" fmla="*/ 49 w 108"/>
                <a:gd name="T13" fmla="*/ 0 h 86"/>
                <a:gd name="T14" fmla="*/ 38 w 108"/>
                <a:gd name="T15" fmla="*/ 2 h 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86">
                  <a:moveTo>
                    <a:pt x="38" y="2"/>
                  </a:moveTo>
                  <a:cubicBezTo>
                    <a:pt x="49" y="18"/>
                    <a:pt x="60" y="34"/>
                    <a:pt x="68" y="45"/>
                  </a:cubicBezTo>
                  <a:cubicBezTo>
                    <a:pt x="59" y="47"/>
                    <a:pt x="26" y="50"/>
                    <a:pt x="0" y="54"/>
                  </a:cubicBezTo>
                  <a:cubicBezTo>
                    <a:pt x="5" y="60"/>
                    <a:pt x="9" y="66"/>
                    <a:pt x="14" y="72"/>
                  </a:cubicBezTo>
                  <a:cubicBezTo>
                    <a:pt x="38" y="73"/>
                    <a:pt x="64" y="79"/>
                    <a:pt x="84" y="86"/>
                  </a:cubicBezTo>
                  <a:cubicBezTo>
                    <a:pt x="88" y="67"/>
                    <a:pt x="96" y="50"/>
                    <a:pt x="108" y="37"/>
                  </a:cubicBezTo>
                  <a:cubicBezTo>
                    <a:pt x="87" y="27"/>
                    <a:pt x="67" y="14"/>
                    <a:pt x="49" y="0"/>
                  </a:cubicBezTo>
                  <a:cubicBezTo>
                    <a:pt x="46" y="1"/>
                    <a:pt x="42" y="1"/>
                    <a:pt x="38" y="2"/>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9" name="Freeform 1821"/>
            <p:cNvSpPr/>
            <p:nvPr/>
          </p:nvSpPr>
          <p:spPr bwMode="auto">
            <a:xfrm>
              <a:off x="3743" y="1318"/>
              <a:ext cx="36" cy="76"/>
            </a:xfrm>
            <a:custGeom>
              <a:avLst/>
              <a:gdLst>
                <a:gd name="T0" fmla="*/ 15 w 15"/>
                <a:gd name="T1" fmla="*/ 1 h 31"/>
                <a:gd name="T2" fmla="*/ 0 w 15"/>
                <a:gd name="T3" fmla="*/ 1 h 31"/>
                <a:gd name="T4" fmla="*/ 6 w 15"/>
                <a:gd name="T5" fmla="*/ 31 h 31"/>
                <a:gd name="T6" fmla="*/ 15 w 15"/>
                <a:gd name="T7" fmla="*/ 1 h 31"/>
              </a:gdLst>
              <a:ahLst/>
              <a:cxnLst>
                <a:cxn ang="0">
                  <a:pos x="T0" y="T1"/>
                </a:cxn>
                <a:cxn ang="0">
                  <a:pos x="T2" y="T3"/>
                </a:cxn>
                <a:cxn ang="0">
                  <a:pos x="T4" y="T5"/>
                </a:cxn>
                <a:cxn ang="0">
                  <a:pos x="T6" y="T7"/>
                </a:cxn>
              </a:cxnLst>
              <a:rect l="0" t="0" r="r" b="b"/>
              <a:pathLst>
                <a:path w="15" h="31">
                  <a:moveTo>
                    <a:pt x="15" y="1"/>
                  </a:moveTo>
                  <a:cubicBezTo>
                    <a:pt x="10" y="0"/>
                    <a:pt x="6" y="0"/>
                    <a:pt x="0" y="1"/>
                  </a:cubicBezTo>
                  <a:cubicBezTo>
                    <a:pt x="6" y="31"/>
                    <a:pt x="6" y="31"/>
                    <a:pt x="6" y="31"/>
                  </a:cubicBezTo>
                  <a:cubicBezTo>
                    <a:pt x="10" y="21"/>
                    <a:pt x="13" y="11"/>
                    <a:pt x="15" y="1"/>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0" name="Freeform 1822"/>
            <p:cNvSpPr/>
            <p:nvPr/>
          </p:nvSpPr>
          <p:spPr bwMode="auto">
            <a:xfrm>
              <a:off x="5459" y="3578"/>
              <a:ext cx="83" cy="78"/>
            </a:xfrm>
            <a:custGeom>
              <a:avLst/>
              <a:gdLst>
                <a:gd name="T0" fmla="*/ 19 w 34"/>
                <a:gd name="T1" fmla="*/ 0 h 32"/>
                <a:gd name="T2" fmla="*/ 0 w 34"/>
                <a:gd name="T3" fmla="*/ 32 h 32"/>
                <a:gd name="T4" fmla="*/ 34 w 34"/>
                <a:gd name="T5" fmla="*/ 30 h 32"/>
                <a:gd name="T6" fmla="*/ 19 w 34"/>
                <a:gd name="T7" fmla="*/ 0 h 32"/>
              </a:gdLst>
              <a:ahLst/>
              <a:cxnLst>
                <a:cxn ang="0">
                  <a:pos x="T0" y="T1"/>
                </a:cxn>
                <a:cxn ang="0">
                  <a:pos x="T2" y="T3"/>
                </a:cxn>
                <a:cxn ang="0">
                  <a:pos x="T4" y="T5"/>
                </a:cxn>
                <a:cxn ang="0">
                  <a:pos x="T6" y="T7"/>
                </a:cxn>
              </a:cxnLst>
              <a:rect l="0" t="0" r="r" b="b"/>
              <a:pathLst>
                <a:path w="34" h="32">
                  <a:moveTo>
                    <a:pt x="19" y="0"/>
                  </a:moveTo>
                  <a:cubicBezTo>
                    <a:pt x="13" y="11"/>
                    <a:pt x="6" y="22"/>
                    <a:pt x="0" y="32"/>
                  </a:cubicBezTo>
                  <a:cubicBezTo>
                    <a:pt x="11" y="32"/>
                    <a:pt x="23" y="31"/>
                    <a:pt x="34" y="30"/>
                  </a:cubicBezTo>
                  <a:cubicBezTo>
                    <a:pt x="29" y="20"/>
                    <a:pt x="23" y="10"/>
                    <a:pt x="19" y="0"/>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1" name="Freeform 1823"/>
            <p:cNvSpPr/>
            <p:nvPr/>
          </p:nvSpPr>
          <p:spPr bwMode="auto">
            <a:xfrm>
              <a:off x="4900" y="2829"/>
              <a:ext cx="66" cy="90"/>
            </a:xfrm>
            <a:custGeom>
              <a:avLst/>
              <a:gdLst>
                <a:gd name="T0" fmla="*/ 0 w 27"/>
                <a:gd name="T1" fmla="*/ 0 h 37"/>
                <a:gd name="T2" fmla="*/ 4 w 27"/>
                <a:gd name="T3" fmla="*/ 30 h 37"/>
                <a:gd name="T4" fmla="*/ 12 w 27"/>
                <a:gd name="T5" fmla="*/ 37 h 37"/>
                <a:gd name="T6" fmla="*/ 25 w 27"/>
                <a:gd name="T7" fmla="*/ 8 h 37"/>
                <a:gd name="T8" fmla="*/ 0 w 27"/>
                <a:gd name="T9" fmla="*/ 0 h 37"/>
              </a:gdLst>
              <a:ahLst/>
              <a:cxnLst>
                <a:cxn ang="0">
                  <a:pos x="T0" y="T1"/>
                </a:cxn>
                <a:cxn ang="0">
                  <a:pos x="T2" y="T3"/>
                </a:cxn>
                <a:cxn ang="0">
                  <a:pos x="T4" y="T5"/>
                </a:cxn>
                <a:cxn ang="0">
                  <a:pos x="T6" y="T7"/>
                </a:cxn>
                <a:cxn ang="0">
                  <a:pos x="T8" y="T9"/>
                </a:cxn>
              </a:cxnLst>
              <a:rect l="0" t="0" r="r" b="b"/>
              <a:pathLst>
                <a:path w="27" h="37">
                  <a:moveTo>
                    <a:pt x="0" y="0"/>
                  </a:moveTo>
                  <a:cubicBezTo>
                    <a:pt x="4" y="10"/>
                    <a:pt x="5" y="21"/>
                    <a:pt x="4" y="30"/>
                  </a:cubicBezTo>
                  <a:cubicBezTo>
                    <a:pt x="7" y="32"/>
                    <a:pt x="10" y="34"/>
                    <a:pt x="12" y="37"/>
                  </a:cubicBezTo>
                  <a:cubicBezTo>
                    <a:pt x="23" y="30"/>
                    <a:pt x="27" y="19"/>
                    <a:pt x="25" y="8"/>
                  </a:cubicBezTo>
                  <a:cubicBezTo>
                    <a:pt x="17" y="7"/>
                    <a:pt x="8" y="4"/>
                    <a:pt x="0" y="0"/>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2" name="Freeform 1824"/>
            <p:cNvSpPr/>
            <p:nvPr/>
          </p:nvSpPr>
          <p:spPr bwMode="auto">
            <a:xfrm>
              <a:off x="3714" y="1321"/>
              <a:ext cx="36" cy="117"/>
            </a:xfrm>
            <a:custGeom>
              <a:avLst/>
              <a:gdLst>
                <a:gd name="T0" fmla="*/ 15 w 15"/>
                <a:gd name="T1" fmla="*/ 36 h 48"/>
                <a:gd name="T2" fmla="*/ 8 w 15"/>
                <a:gd name="T3" fmla="*/ 0 h 48"/>
                <a:gd name="T4" fmla="*/ 0 w 15"/>
                <a:gd name="T5" fmla="*/ 1 h 48"/>
                <a:gd name="T6" fmla="*/ 8 w 15"/>
                <a:gd name="T7" fmla="*/ 48 h 48"/>
                <a:gd name="T8" fmla="*/ 15 w 15"/>
                <a:gd name="T9" fmla="*/ 36 h 48"/>
              </a:gdLst>
              <a:ahLst/>
              <a:cxnLst>
                <a:cxn ang="0">
                  <a:pos x="T0" y="T1"/>
                </a:cxn>
                <a:cxn ang="0">
                  <a:pos x="T2" y="T3"/>
                </a:cxn>
                <a:cxn ang="0">
                  <a:pos x="T4" y="T5"/>
                </a:cxn>
                <a:cxn ang="0">
                  <a:pos x="T6" y="T7"/>
                </a:cxn>
                <a:cxn ang="0">
                  <a:pos x="T8" y="T9"/>
                </a:cxn>
              </a:cxnLst>
              <a:rect l="0" t="0" r="r" b="b"/>
              <a:pathLst>
                <a:path w="15" h="48">
                  <a:moveTo>
                    <a:pt x="15" y="36"/>
                  </a:moveTo>
                  <a:cubicBezTo>
                    <a:pt x="8" y="0"/>
                    <a:pt x="8" y="0"/>
                    <a:pt x="8" y="0"/>
                  </a:cubicBezTo>
                  <a:cubicBezTo>
                    <a:pt x="6" y="0"/>
                    <a:pt x="3" y="1"/>
                    <a:pt x="0" y="1"/>
                  </a:cubicBezTo>
                  <a:cubicBezTo>
                    <a:pt x="8" y="48"/>
                    <a:pt x="8" y="48"/>
                    <a:pt x="8" y="48"/>
                  </a:cubicBezTo>
                  <a:cubicBezTo>
                    <a:pt x="10" y="45"/>
                    <a:pt x="12" y="40"/>
                    <a:pt x="15" y="36"/>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3" name="Freeform 1825"/>
            <p:cNvSpPr/>
            <p:nvPr/>
          </p:nvSpPr>
          <p:spPr bwMode="auto">
            <a:xfrm>
              <a:off x="2627" y="0"/>
              <a:ext cx="154" cy="316"/>
            </a:xfrm>
            <a:custGeom>
              <a:avLst/>
              <a:gdLst>
                <a:gd name="T0" fmla="*/ 43 w 63"/>
                <a:gd name="T1" fmla="*/ 76 h 130"/>
                <a:gd name="T2" fmla="*/ 1 w 63"/>
                <a:gd name="T3" fmla="*/ 115 h 130"/>
                <a:gd name="T4" fmla="*/ 0 w 63"/>
                <a:gd name="T5" fmla="*/ 130 h 130"/>
                <a:gd name="T6" fmla="*/ 57 w 63"/>
                <a:gd name="T7" fmla="*/ 74 h 130"/>
                <a:gd name="T8" fmla="*/ 28 w 63"/>
                <a:gd name="T9" fmla="*/ 0 h 130"/>
                <a:gd name="T10" fmla="*/ 8 w 63"/>
                <a:gd name="T11" fmla="*/ 0 h 130"/>
                <a:gd name="T12" fmla="*/ 43 w 63"/>
                <a:gd name="T13" fmla="*/ 76 h 130"/>
              </a:gdLst>
              <a:ahLst/>
              <a:cxnLst>
                <a:cxn ang="0">
                  <a:pos x="T0" y="T1"/>
                </a:cxn>
                <a:cxn ang="0">
                  <a:pos x="T2" y="T3"/>
                </a:cxn>
                <a:cxn ang="0">
                  <a:pos x="T4" y="T5"/>
                </a:cxn>
                <a:cxn ang="0">
                  <a:pos x="T6" y="T7"/>
                </a:cxn>
                <a:cxn ang="0">
                  <a:pos x="T8" y="T9"/>
                </a:cxn>
                <a:cxn ang="0">
                  <a:pos x="T10" y="T11"/>
                </a:cxn>
                <a:cxn ang="0">
                  <a:pos x="T12" y="T13"/>
                </a:cxn>
              </a:cxnLst>
              <a:rect l="0" t="0" r="r" b="b"/>
              <a:pathLst>
                <a:path w="63" h="130">
                  <a:moveTo>
                    <a:pt x="43" y="76"/>
                  </a:moveTo>
                  <a:cubicBezTo>
                    <a:pt x="41" y="84"/>
                    <a:pt x="25" y="98"/>
                    <a:pt x="1" y="115"/>
                  </a:cubicBezTo>
                  <a:cubicBezTo>
                    <a:pt x="1" y="120"/>
                    <a:pt x="0" y="125"/>
                    <a:pt x="0" y="130"/>
                  </a:cubicBezTo>
                  <a:cubicBezTo>
                    <a:pt x="30" y="109"/>
                    <a:pt x="52" y="89"/>
                    <a:pt x="57" y="74"/>
                  </a:cubicBezTo>
                  <a:cubicBezTo>
                    <a:pt x="63" y="54"/>
                    <a:pt x="47" y="24"/>
                    <a:pt x="28" y="0"/>
                  </a:cubicBezTo>
                  <a:cubicBezTo>
                    <a:pt x="8" y="0"/>
                    <a:pt x="8" y="0"/>
                    <a:pt x="8" y="0"/>
                  </a:cubicBezTo>
                  <a:cubicBezTo>
                    <a:pt x="27" y="23"/>
                    <a:pt x="47" y="57"/>
                    <a:pt x="43" y="76"/>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4" name="Freeform 1826"/>
            <p:cNvSpPr/>
            <p:nvPr/>
          </p:nvSpPr>
          <p:spPr bwMode="auto">
            <a:xfrm>
              <a:off x="2032" y="0"/>
              <a:ext cx="384" cy="224"/>
            </a:xfrm>
            <a:custGeom>
              <a:avLst/>
              <a:gdLst>
                <a:gd name="T0" fmla="*/ 0 w 158"/>
                <a:gd name="T1" fmla="*/ 92 h 92"/>
                <a:gd name="T2" fmla="*/ 158 w 158"/>
                <a:gd name="T3" fmla="*/ 0 h 92"/>
                <a:gd name="T4" fmla="*/ 127 w 158"/>
                <a:gd name="T5" fmla="*/ 0 h 92"/>
                <a:gd name="T6" fmla="*/ 4 w 158"/>
                <a:gd name="T7" fmla="*/ 75 h 92"/>
                <a:gd name="T8" fmla="*/ 0 w 158"/>
                <a:gd name="T9" fmla="*/ 92 h 92"/>
              </a:gdLst>
              <a:ahLst/>
              <a:cxnLst>
                <a:cxn ang="0">
                  <a:pos x="T0" y="T1"/>
                </a:cxn>
                <a:cxn ang="0">
                  <a:pos x="T2" y="T3"/>
                </a:cxn>
                <a:cxn ang="0">
                  <a:pos x="T4" y="T5"/>
                </a:cxn>
                <a:cxn ang="0">
                  <a:pos x="T6" y="T7"/>
                </a:cxn>
                <a:cxn ang="0">
                  <a:pos x="T8" y="T9"/>
                </a:cxn>
              </a:cxnLst>
              <a:rect l="0" t="0" r="r" b="b"/>
              <a:pathLst>
                <a:path w="158" h="92">
                  <a:moveTo>
                    <a:pt x="0" y="92"/>
                  </a:moveTo>
                  <a:cubicBezTo>
                    <a:pt x="49" y="61"/>
                    <a:pt x="111" y="24"/>
                    <a:pt x="158" y="0"/>
                  </a:cubicBezTo>
                  <a:cubicBezTo>
                    <a:pt x="127" y="0"/>
                    <a:pt x="127" y="0"/>
                    <a:pt x="127" y="0"/>
                  </a:cubicBezTo>
                  <a:cubicBezTo>
                    <a:pt x="87" y="21"/>
                    <a:pt x="42" y="49"/>
                    <a:pt x="4" y="75"/>
                  </a:cubicBezTo>
                  <a:lnTo>
                    <a:pt x="0" y="92"/>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5" name="Freeform 1827"/>
            <p:cNvSpPr/>
            <p:nvPr/>
          </p:nvSpPr>
          <p:spPr bwMode="auto">
            <a:xfrm>
              <a:off x="4990" y="3077"/>
              <a:ext cx="85" cy="83"/>
            </a:xfrm>
            <a:custGeom>
              <a:avLst/>
              <a:gdLst>
                <a:gd name="T0" fmla="*/ 35 w 35"/>
                <a:gd name="T1" fmla="*/ 28 h 34"/>
                <a:gd name="T2" fmla="*/ 33 w 35"/>
                <a:gd name="T3" fmla="*/ 1 h 34"/>
                <a:gd name="T4" fmla="*/ 5 w 35"/>
                <a:gd name="T5" fmla="*/ 0 h 34"/>
                <a:gd name="T6" fmla="*/ 0 w 35"/>
                <a:gd name="T7" fmla="*/ 24 h 34"/>
                <a:gd name="T8" fmla="*/ 35 w 35"/>
                <a:gd name="T9" fmla="*/ 28 h 34"/>
              </a:gdLst>
              <a:ahLst/>
              <a:cxnLst>
                <a:cxn ang="0">
                  <a:pos x="T0" y="T1"/>
                </a:cxn>
                <a:cxn ang="0">
                  <a:pos x="T2" y="T3"/>
                </a:cxn>
                <a:cxn ang="0">
                  <a:pos x="T4" y="T5"/>
                </a:cxn>
                <a:cxn ang="0">
                  <a:pos x="T6" y="T7"/>
                </a:cxn>
                <a:cxn ang="0">
                  <a:pos x="T8" y="T9"/>
                </a:cxn>
              </a:cxnLst>
              <a:rect l="0" t="0" r="r" b="b"/>
              <a:pathLst>
                <a:path w="35" h="34">
                  <a:moveTo>
                    <a:pt x="35" y="28"/>
                  </a:moveTo>
                  <a:cubicBezTo>
                    <a:pt x="33" y="19"/>
                    <a:pt x="33" y="10"/>
                    <a:pt x="33" y="1"/>
                  </a:cubicBezTo>
                  <a:cubicBezTo>
                    <a:pt x="25" y="8"/>
                    <a:pt x="15" y="6"/>
                    <a:pt x="5" y="0"/>
                  </a:cubicBezTo>
                  <a:cubicBezTo>
                    <a:pt x="4" y="8"/>
                    <a:pt x="3" y="16"/>
                    <a:pt x="0" y="24"/>
                  </a:cubicBezTo>
                  <a:cubicBezTo>
                    <a:pt x="11" y="33"/>
                    <a:pt x="23" y="34"/>
                    <a:pt x="35" y="28"/>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6" name="Freeform 1828"/>
            <p:cNvSpPr/>
            <p:nvPr/>
          </p:nvSpPr>
          <p:spPr bwMode="auto">
            <a:xfrm>
              <a:off x="5566" y="3846"/>
              <a:ext cx="153" cy="109"/>
            </a:xfrm>
            <a:custGeom>
              <a:avLst/>
              <a:gdLst>
                <a:gd name="T0" fmla="*/ 63 w 63"/>
                <a:gd name="T1" fmla="*/ 36 h 45"/>
                <a:gd name="T2" fmla="*/ 38 w 63"/>
                <a:gd name="T3" fmla="*/ 0 h 45"/>
                <a:gd name="T4" fmla="*/ 0 w 63"/>
                <a:gd name="T5" fmla="*/ 4 h 45"/>
                <a:gd name="T6" fmla="*/ 2 w 63"/>
                <a:gd name="T7" fmla="*/ 45 h 45"/>
                <a:gd name="T8" fmla="*/ 63 w 63"/>
                <a:gd name="T9" fmla="*/ 36 h 45"/>
              </a:gdLst>
              <a:ahLst/>
              <a:cxnLst>
                <a:cxn ang="0">
                  <a:pos x="T0" y="T1"/>
                </a:cxn>
                <a:cxn ang="0">
                  <a:pos x="T2" y="T3"/>
                </a:cxn>
                <a:cxn ang="0">
                  <a:pos x="T4" y="T5"/>
                </a:cxn>
                <a:cxn ang="0">
                  <a:pos x="T6" y="T7"/>
                </a:cxn>
                <a:cxn ang="0">
                  <a:pos x="T8" y="T9"/>
                </a:cxn>
              </a:cxnLst>
              <a:rect l="0" t="0" r="r" b="b"/>
              <a:pathLst>
                <a:path w="63" h="45">
                  <a:moveTo>
                    <a:pt x="63" y="36"/>
                  </a:moveTo>
                  <a:cubicBezTo>
                    <a:pt x="57" y="27"/>
                    <a:pt x="47" y="13"/>
                    <a:pt x="38" y="0"/>
                  </a:cubicBezTo>
                  <a:cubicBezTo>
                    <a:pt x="25" y="2"/>
                    <a:pt x="12" y="3"/>
                    <a:pt x="0" y="4"/>
                  </a:cubicBezTo>
                  <a:cubicBezTo>
                    <a:pt x="3" y="16"/>
                    <a:pt x="3" y="30"/>
                    <a:pt x="2" y="45"/>
                  </a:cubicBezTo>
                  <a:cubicBezTo>
                    <a:pt x="23" y="41"/>
                    <a:pt x="55" y="38"/>
                    <a:pt x="63" y="36"/>
                  </a:cubicBezTo>
                  <a:close/>
                </a:path>
              </a:pathLst>
            </a:custGeom>
            <a:solidFill>
              <a:srgbClr val="A076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7" name="Freeform 1829"/>
            <p:cNvSpPr/>
            <p:nvPr/>
          </p:nvSpPr>
          <p:spPr bwMode="auto">
            <a:xfrm>
              <a:off x="3682" y="1326"/>
              <a:ext cx="44" cy="150"/>
            </a:xfrm>
            <a:custGeom>
              <a:avLst/>
              <a:gdLst>
                <a:gd name="T0" fmla="*/ 0 w 18"/>
                <a:gd name="T1" fmla="*/ 3 h 62"/>
                <a:gd name="T2" fmla="*/ 10 w 18"/>
                <a:gd name="T3" fmla="*/ 62 h 62"/>
                <a:gd name="T4" fmla="*/ 18 w 18"/>
                <a:gd name="T5" fmla="*/ 52 h 62"/>
                <a:gd name="T6" fmla="*/ 9 w 18"/>
                <a:gd name="T7" fmla="*/ 0 h 62"/>
                <a:gd name="T8" fmla="*/ 0 w 18"/>
                <a:gd name="T9" fmla="*/ 3 h 62"/>
              </a:gdLst>
              <a:ahLst/>
              <a:cxnLst>
                <a:cxn ang="0">
                  <a:pos x="T0" y="T1"/>
                </a:cxn>
                <a:cxn ang="0">
                  <a:pos x="T2" y="T3"/>
                </a:cxn>
                <a:cxn ang="0">
                  <a:pos x="T4" y="T5"/>
                </a:cxn>
                <a:cxn ang="0">
                  <a:pos x="T6" y="T7"/>
                </a:cxn>
                <a:cxn ang="0">
                  <a:pos x="T8" y="T9"/>
                </a:cxn>
              </a:cxnLst>
              <a:rect l="0" t="0" r="r" b="b"/>
              <a:pathLst>
                <a:path w="18" h="62">
                  <a:moveTo>
                    <a:pt x="0" y="3"/>
                  </a:moveTo>
                  <a:cubicBezTo>
                    <a:pt x="10" y="62"/>
                    <a:pt x="10" y="62"/>
                    <a:pt x="10" y="62"/>
                  </a:cubicBezTo>
                  <a:cubicBezTo>
                    <a:pt x="13" y="59"/>
                    <a:pt x="15" y="55"/>
                    <a:pt x="18" y="52"/>
                  </a:cubicBezTo>
                  <a:cubicBezTo>
                    <a:pt x="9" y="0"/>
                    <a:pt x="9" y="0"/>
                    <a:pt x="9" y="0"/>
                  </a:cubicBezTo>
                  <a:cubicBezTo>
                    <a:pt x="6" y="1"/>
                    <a:pt x="3" y="2"/>
                    <a:pt x="0" y="3"/>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8" name="Freeform 1830"/>
            <p:cNvSpPr/>
            <p:nvPr/>
          </p:nvSpPr>
          <p:spPr bwMode="auto">
            <a:xfrm>
              <a:off x="5218" y="3439"/>
              <a:ext cx="141" cy="197"/>
            </a:xfrm>
            <a:custGeom>
              <a:avLst/>
              <a:gdLst>
                <a:gd name="T0" fmla="*/ 58 w 58"/>
                <a:gd name="T1" fmla="*/ 5 h 81"/>
                <a:gd name="T2" fmla="*/ 43 w 58"/>
                <a:gd name="T3" fmla="*/ 4 h 81"/>
                <a:gd name="T4" fmla="*/ 29 w 58"/>
                <a:gd name="T5" fmla="*/ 35 h 81"/>
                <a:gd name="T6" fmla="*/ 12 w 58"/>
                <a:gd name="T7" fmla="*/ 1 h 81"/>
                <a:gd name="T8" fmla="*/ 0 w 58"/>
                <a:gd name="T9" fmla="*/ 0 h 81"/>
                <a:gd name="T10" fmla="*/ 28 w 58"/>
                <a:gd name="T11" fmla="*/ 81 h 81"/>
                <a:gd name="T12" fmla="*/ 58 w 58"/>
                <a:gd name="T13" fmla="*/ 5 h 81"/>
              </a:gdLst>
              <a:ahLst/>
              <a:cxnLst>
                <a:cxn ang="0">
                  <a:pos x="T0" y="T1"/>
                </a:cxn>
                <a:cxn ang="0">
                  <a:pos x="T2" y="T3"/>
                </a:cxn>
                <a:cxn ang="0">
                  <a:pos x="T4" y="T5"/>
                </a:cxn>
                <a:cxn ang="0">
                  <a:pos x="T6" y="T7"/>
                </a:cxn>
                <a:cxn ang="0">
                  <a:pos x="T8" y="T9"/>
                </a:cxn>
                <a:cxn ang="0">
                  <a:pos x="T10" y="T11"/>
                </a:cxn>
                <a:cxn ang="0">
                  <a:pos x="T12" y="T13"/>
                </a:cxn>
              </a:cxnLst>
              <a:rect l="0" t="0" r="r" b="b"/>
              <a:pathLst>
                <a:path w="58" h="81">
                  <a:moveTo>
                    <a:pt x="58" y="5"/>
                  </a:moveTo>
                  <a:cubicBezTo>
                    <a:pt x="53" y="4"/>
                    <a:pt x="48" y="4"/>
                    <a:pt x="43" y="4"/>
                  </a:cubicBezTo>
                  <a:cubicBezTo>
                    <a:pt x="38" y="16"/>
                    <a:pt x="32" y="28"/>
                    <a:pt x="29" y="35"/>
                  </a:cubicBezTo>
                  <a:cubicBezTo>
                    <a:pt x="26" y="27"/>
                    <a:pt x="19" y="14"/>
                    <a:pt x="12" y="1"/>
                  </a:cubicBezTo>
                  <a:cubicBezTo>
                    <a:pt x="8" y="1"/>
                    <a:pt x="4" y="0"/>
                    <a:pt x="0" y="0"/>
                  </a:cubicBezTo>
                  <a:cubicBezTo>
                    <a:pt x="10" y="28"/>
                    <a:pt x="23" y="69"/>
                    <a:pt x="28" y="81"/>
                  </a:cubicBezTo>
                  <a:cubicBezTo>
                    <a:pt x="31" y="77"/>
                    <a:pt x="45" y="37"/>
                    <a:pt x="58" y="5"/>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9" name="Freeform 1831"/>
            <p:cNvSpPr/>
            <p:nvPr/>
          </p:nvSpPr>
          <p:spPr bwMode="auto">
            <a:xfrm>
              <a:off x="4844" y="2916"/>
              <a:ext cx="168" cy="307"/>
            </a:xfrm>
            <a:custGeom>
              <a:avLst/>
              <a:gdLst>
                <a:gd name="T0" fmla="*/ 0 w 69"/>
                <a:gd name="T1" fmla="*/ 104 h 126"/>
                <a:gd name="T2" fmla="*/ 4 w 69"/>
                <a:gd name="T3" fmla="*/ 112 h 126"/>
                <a:gd name="T4" fmla="*/ 19 w 69"/>
                <a:gd name="T5" fmla="*/ 126 h 126"/>
                <a:gd name="T6" fmla="*/ 25 w 69"/>
                <a:gd name="T7" fmla="*/ 0 h 126"/>
                <a:gd name="T8" fmla="*/ 14 w 69"/>
                <a:gd name="T9" fmla="*/ 22 h 126"/>
                <a:gd name="T10" fmla="*/ 0 w 69"/>
                <a:gd name="T11" fmla="*/ 104 h 126"/>
              </a:gdLst>
              <a:ahLst/>
              <a:cxnLst>
                <a:cxn ang="0">
                  <a:pos x="T0" y="T1"/>
                </a:cxn>
                <a:cxn ang="0">
                  <a:pos x="T2" y="T3"/>
                </a:cxn>
                <a:cxn ang="0">
                  <a:pos x="T4" y="T5"/>
                </a:cxn>
                <a:cxn ang="0">
                  <a:pos x="T6" y="T7"/>
                </a:cxn>
                <a:cxn ang="0">
                  <a:pos x="T8" y="T9"/>
                </a:cxn>
                <a:cxn ang="0">
                  <a:pos x="T10" y="T11"/>
                </a:cxn>
              </a:cxnLst>
              <a:rect l="0" t="0" r="r" b="b"/>
              <a:pathLst>
                <a:path w="69" h="126">
                  <a:moveTo>
                    <a:pt x="0" y="104"/>
                  </a:moveTo>
                  <a:cubicBezTo>
                    <a:pt x="1" y="107"/>
                    <a:pt x="3" y="109"/>
                    <a:pt x="4" y="112"/>
                  </a:cubicBezTo>
                  <a:cubicBezTo>
                    <a:pt x="9" y="116"/>
                    <a:pt x="14" y="121"/>
                    <a:pt x="19" y="126"/>
                  </a:cubicBezTo>
                  <a:cubicBezTo>
                    <a:pt x="69" y="96"/>
                    <a:pt x="69" y="32"/>
                    <a:pt x="25" y="0"/>
                  </a:cubicBezTo>
                  <a:cubicBezTo>
                    <a:pt x="23" y="8"/>
                    <a:pt x="19" y="16"/>
                    <a:pt x="14" y="22"/>
                  </a:cubicBezTo>
                  <a:cubicBezTo>
                    <a:pt x="40" y="45"/>
                    <a:pt x="34" y="93"/>
                    <a:pt x="0" y="104"/>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0" name="Freeform 1832"/>
            <p:cNvSpPr/>
            <p:nvPr/>
          </p:nvSpPr>
          <p:spPr bwMode="auto">
            <a:xfrm>
              <a:off x="5303" y="3469"/>
              <a:ext cx="129" cy="189"/>
            </a:xfrm>
            <a:custGeom>
              <a:avLst/>
              <a:gdLst>
                <a:gd name="T0" fmla="*/ 29 w 53"/>
                <a:gd name="T1" fmla="*/ 42 h 78"/>
                <a:gd name="T2" fmla="*/ 34 w 53"/>
                <a:gd name="T3" fmla="*/ 77 h 78"/>
                <a:gd name="T4" fmla="*/ 53 w 53"/>
                <a:gd name="T5" fmla="*/ 77 h 78"/>
                <a:gd name="T6" fmla="*/ 27 w 53"/>
                <a:gd name="T7" fmla="*/ 0 h 78"/>
                <a:gd name="T8" fmla="*/ 0 w 53"/>
                <a:gd name="T9" fmla="*/ 75 h 78"/>
                <a:gd name="T10" fmla="*/ 15 w 53"/>
                <a:gd name="T11" fmla="*/ 76 h 78"/>
                <a:gd name="T12" fmla="*/ 29 w 53"/>
                <a:gd name="T13" fmla="*/ 42 h 78"/>
              </a:gdLst>
              <a:ahLst/>
              <a:cxnLst>
                <a:cxn ang="0">
                  <a:pos x="T0" y="T1"/>
                </a:cxn>
                <a:cxn ang="0">
                  <a:pos x="T2" y="T3"/>
                </a:cxn>
                <a:cxn ang="0">
                  <a:pos x="T4" y="T5"/>
                </a:cxn>
                <a:cxn ang="0">
                  <a:pos x="T6" y="T7"/>
                </a:cxn>
                <a:cxn ang="0">
                  <a:pos x="T8" y="T9"/>
                </a:cxn>
                <a:cxn ang="0">
                  <a:pos x="T10" y="T11"/>
                </a:cxn>
                <a:cxn ang="0">
                  <a:pos x="T12" y="T13"/>
                </a:cxn>
              </a:cxnLst>
              <a:rect l="0" t="0" r="r" b="b"/>
              <a:pathLst>
                <a:path w="53" h="78">
                  <a:moveTo>
                    <a:pt x="29" y="42"/>
                  </a:moveTo>
                  <a:cubicBezTo>
                    <a:pt x="31" y="51"/>
                    <a:pt x="33" y="65"/>
                    <a:pt x="34" y="77"/>
                  </a:cubicBezTo>
                  <a:cubicBezTo>
                    <a:pt x="40" y="77"/>
                    <a:pt x="47" y="78"/>
                    <a:pt x="53" y="77"/>
                  </a:cubicBezTo>
                  <a:cubicBezTo>
                    <a:pt x="43" y="50"/>
                    <a:pt x="32" y="14"/>
                    <a:pt x="27" y="0"/>
                  </a:cubicBezTo>
                  <a:cubicBezTo>
                    <a:pt x="21" y="16"/>
                    <a:pt x="10" y="48"/>
                    <a:pt x="0" y="75"/>
                  </a:cubicBezTo>
                  <a:cubicBezTo>
                    <a:pt x="4" y="76"/>
                    <a:pt x="9" y="76"/>
                    <a:pt x="15" y="76"/>
                  </a:cubicBezTo>
                  <a:cubicBezTo>
                    <a:pt x="20" y="63"/>
                    <a:pt x="25" y="50"/>
                    <a:pt x="29" y="42"/>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1" name="Freeform 1833"/>
            <p:cNvSpPr/>
            <p:nvPr/>
          </p:nvSpPr>
          <p:spPr bwMode="auto">
            <a:xfrm>
              <a:off x="2654" y="216"/>
              <a:ext cx="231" cy="134"/>
            </a:xfrm>
            <a:custGeom>
              <a:avLst/>
              <a:gdLst>
                <a:gd name="T0" fmla="*/ 95 w 95"/>
                <a:gd name="T1" fmla="*/ 43 h 55"/>
                <a:gd name="T2" fmla="*/ 70 w 95"/>
                <a:gd name="T3" fmla="*/ 0 h 55"/>
                <a:gd name="T4" fmla="*/ 36 w 95"/>
                <a:gd name="T5" fmla="*/ 18 h 55"/>
                <a:gd name="T6" fmla="*/ 0 w 95"/>
                <a:gd name="T7" fmla="*/ 48 h 55"/>
                <a:gd name="T8" fmla="*/ 95 w 95"/>
                <a:gd name="T9" fmla="*/ 43 h 55"/>
              </a:gdLst>
              <a:ahLst/>
              <a:cxnLst>
                <a:cxn ang="0">
                  <a:pos x="T0" y="T1"/>
                </a:cxn>
                <a:cxn ang="0">
                  <a:pos x="T2" y="T3"/>
                </a:cxn>
                <a:cxn ang="0">
                  <a:pos x="T4" y="T5"/>
                </a:cxn>
                <a:cxn ang="0">
                  <a:pos x="T6" y="T7"/>
                </a:cxn>
                <a:cxn ang="0">
                  <a:pos x="T8" y="T9"/>
                </a:cxn>
              </a:cxnLst>
              <a:rect l="0" t="0" r="r" b="b"/>
              <a:pathLst>
                <a:path w="95" h="55">
                  <a:moveTo>
                    <a:pt x="95" y="43"/>
                  </a:moveTo>
                  <a:cubicBezTo>
                    <a:pt x="88" y="28"/>
                    <a:pt x="79" y="13"/>
                    <a:pt x="70" y="0"/>
                  </a:cubicBezTo>
                  <a:cubicBezTo>
                    <a:pt x="58" y="7"/>
                    <a:pt x="47" y="13"/>
                    <a:pt x="36" y="18"/>
                  </a:cubicBezTo>
                  <a:cubicBezTo>
                    <a:pt x="27" y="27"/>
                    <a:pt x="14" y="37"/>
                    <a:pt x="0" y="48"/>
                  </a:cubicBezTo>
                  <a:cubicBezTo>
                    <a:pt x="27" y="55"/>
                    <a:pt x="61" y="53"/>
                    <a:pt x="95" y="43"/>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2" name="Freeform 1834"/>
            <p:cNvSpPr/>
            <p:nvPr/>
          </p:nvSpPr>
          <p:spPr bwMode="auto">
            <a:xfrm>
              <a:off x="3641" y="1335"/>
              <a:ext cx="58" cy="176"/>
            </a:xfrm>
            <a:custGeom>
              <a:avLst/>
              <a:gdLst>
                <a:gd name="T0" fmla="*/ 7 w 24"/>
                <a:gd name="T1" fmla="*/ 22 h 72"/>
                <a:gd name="T2" fmla="*/ 16 w 24"/>
                <a:gd name="T3" fmla="*/ 72 h 72"/>
                <a:gd name="T4" fmla="*/ 24 w 24"/>
                <a:gd name="T5" fmla="*/ 62 h 72"/>
                <a:gd name="T6" fmla="*/ 13 w 24"/>
                <a:gd name="T7" fmla="*/ 0 h 72"/>
                <a:gd name="T8" fmla="*/ 0 w 24"/>
                <a:gd name="T9" fmla="*/ 6 h 72"/>
                <a:gd name="T10" fmla="*/ 11 w 24"/>
                <a:gd name="T11" fmla="*/ 19 h 72"/>
                <a:gd name="T12" fmla="*/ 7 w 24"/>
                <a:gd name="T13" fmla="*/ 22 h 72"/>
              </a:gdLst>
              <a:ahLst/>
              <a:cxnLst>
                <a:cxn ang="0">
                  <a:pos x="T0" y="T1"/>
                </a:cxn>
                <a:cxn ang="0">
                  <a:pos x="T2" y="T3"/>
                </a:cxn>
                <a:cxn ang="0">
                  <a:pos x="T4" y="T5"/>
                </a:cxn>
                <a:cxn ang="0">
                  <a:pos x="T6" y="T7"/>
                </a:cxn>
                <a:cxn ang="0">
                  <a:pos x="T8" y="T9"/>
                </a:cxn>
                <a:cxn ang="0">
                  <a:pos x="T10" y="T11"/>
                </a:cxn>
                <a:cxn ang="0">
                  <a:pos x="T12" y="T13"/>
                </a:cxn>
              </a:cxnLst>
              <a:rect l="0" t="0" r="r" b="b"/>
              <a:pathLst>
                <a:path w="24" h="72">
                  <a:moveTo>
                    <a:pt x="7" y="22"/>
                  </a:moveTo>
                  <a:cubicBezTo>
                    <a:pt x="16" y="72"/>
                    <a:pt x="16" y="72"/>
                    <a:pt x="16" y="72"/>
                  </a:cubicBezTo>
                  <a:cubicBezTo>
                    <a:pt x="18" y="69"/>
                    <a:pt x="21" y="66"/>
                    <a:pt x="24" y="62"/>
                  </a:cubicBezTo>
                  <a:cubicBezTo>
                    <a:pt x="13" y="0"/>
                    <a:pt x="13" y="0"/>
                    <a:pt x="13" y="0"/>
                  </a:cubicBezTo>
                  <a:cubicBezTo>
                    <a:pt x="9" y="2"/>
                    <a:pt x="4" y="4"/>
                    <a:pt x="0" y="6"/>
                  </a:cubicBezTo>
                  <a:cubicBezTo>
                    <a:pt x="11" y="19"/>
                    <a:pt x="11" y="19"/>
                    <a:pt x="11" y="19"/>
                  </a:cubicBezTo>
                  <a:lnTo>
                    <a:pt x="7" y="22"/>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3" name="Freeform 1835"/>
            <p:cNvSpPr/>
            <p:nvPr/>
          </p:nvSpPr>
          <p:spPr bwMode="auto">
            <a:xfrm>
              <a:off x="3250" y="966"/>
              <a:ext cx="187" cy="141"/>
            </a:xfrm>
            <a:custGeom>
              <a:avLst/>
              <a:gdLst>
                <a:gd name="T0" fmla="*/ 0 w 77"/>
                <a:gd name="T1" fmla="*/ 7 h 58"/>
                <a:gd name="T2" fmla="*/ 39 w 77"/>
                <a:gd name="T3" fmla="*/ 58 h 58"/>
                <a:gd name="T4" fmla="*/ 77 w 77"/>
                <a:gd name="T5" fmla="*/ 47 h 58"/>
                <a:gd name="T6" fmla="*/ 50 w 77"/>
                <a:gd name="T7" fmla="*/ 0 h 58"/>
                <a:gd name="T8" fmla="*/ 0 w 77"/>
                <a:gd name="T9" fmla="*/ 7 h 58"/>
              </a:gdLst>
              <a:ahLst/>
              <a:cxnLst>
                <a:cxn ang="0">
                  <a:pos x="T0" y="T1"/>
                </a:cxn>
                <a:cxn ang="0">
                  <a:pos x="T2" y="T3"/>
                </a:cxn>
                <a:cxn ang="0">
                  <a:pos x="T4" y="T5"/>
                </a:cxn>
                <a:cxn ang="0">
                  <a:pos x="T6" y="T7"/>
                </a:cxn>
                <a:cxn ang="0">
                  <a:pos x="T8" y="T9"/>
                </a:cxn>
              </a:cxnLst>
              <a:rect l="0" t="0" r="r" b="b"/>
              <a:pathLst>
                <a:path w="77" h="58">
                  <a:moveTo>
                    <a:pt x="0" y="7"/>
                  </a:moveTo>
                  <a:cubicBezTo>
                    <a:pt x="39" y="58"/>
                    <a:pt x="39" y="58"/>
                    <a:pt x="39" y="58"/>
                  </a:cubicBezTo>
                  <a:cubicBezTo>
                    <a:pt x="50" y="54"/>
                    <a:pt x="63" y="50"/>
                    <a:pt x="77" y="47"/>
                  </a:cubicBezTo>
                  <a:cubicBezTo>
                    <a:pt x="77" y="26"/>
                    <a:pt x="64" y="10"/>
                    <a:pt x="50" y="0"/>
                  </a:cubicBezTo>
                  <a:cubicBezTo>
                    <a:pt x="34" y="6"/>
                    <a:pt x="17" y="9"/>
                    <a:pt x="0" y="7"/>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4" name="Freeform 1836"/>
            <p:cNvSpPr/>
            <p:nvPr/>
          </p:nvSpPr>
          <p:spPr bwMode="auto">
            <a:xfrm>
              <a:off x="2700" y="338"/>
              <a:ext cx="204" cy="58"/>
            </a:xfrm>
            <a:custGeom>
              <a:avLst/>
              <a:gdLst>
                <a:gd name="T0" fmla="*/ 84 w 84"/>
                <a:gd name="T1" fmla="*/ 13 h 24"/>
                <a:gd name="T2" fmla="*/ 79 w 84"/>
                <a:gd name="T3" fmla="*/ 0 h 24"/>
                <a:gd name="T4" fmla="*/ 0 w 84"/>
                <a:gd name="T5" fmla="*/ 11 h 24"/>
                <a:gd name="T6" fmla="*/ 31 w 84"/>
                <a:gd name="T7" fmla="*/ 24 h 24"/>
                <a:gd name="T8" fmla="*/ 84 w 84"/>
                <a:gd name="T9" fmla="*/ 13 h 24"/>
              </a:gdLst>
              <a:ahLst/>
              <a:cxnLst>
                <a:cxn ang="0">
                  <a:pos x="T0" y="T1"/>
                </a:cxn>
                <a:cxn ang="0">
                  <a:pos x="T2" y="T3"/>
                </a:cxn>
                <a:cxn ang="0">
                  <a:pos x="T4" y="T5"/>
                </a:cxn>
                <a:cxn ang="0">
                  <a:pos x="T6" y="T7"/>
                </a:cxn>
                <a:cxn ang="0">
                  <a:pos x="T8" y="T9"/>
                </a:cxn>
              </a:cxnLst>
              <a:rect l="0" t="0" r="r" b="b"/>
              <a:pathLst>
                <a:path w="84" h="24">
                  <a:moveTo>
                    <a:pt x="84" y="13"/>
                  </a:moveTo>
                  <a:cubicBezTo>
                    <a:pt x="83" y="9"/>
                    <a:pt x="81" y="5"/>
                    <a:pt x="79" y="0"/>
                  </a:cubicBezTo>
                  <a:cubicBezTo>
                    <a:pt x="51" y="9"/>
                    <a:pt x="24" y="13"/>
                    <a:pt x="0" y="11"/>
                  </a:cubicBezTo>
                  <a:cubicBezTo>
                    <a:pt x="10" y="16"/>
                    <a:pt x="20" y="21"/>
                    <a:pt x="31" y="24"/>
                  </a:cubicBezTo>
                  <a:cubicBezTo>
                    <a:pt x="50" y="18"/>
                    <a:pt x="69" y="15"/>
                    <a:pt x="84" y="13"/>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5" name="Freeform 1837"/>
            <p:cNvSpPr/>
            <p:nvPr/>
          </p:nvSpPr>
          <p:spPr bwMode="auto">
            <a:xfrm>
              <a:off x="5265" y="3444"/>
              <a:ext cx="43" cy="47"/>
            </a:xfrm>
            <a:custGeom>
              <a:avLst/>
              <a:gdLst>
                <a:gd name="T0" fmla="*/ 18 w 18"/>
                <a:gd name="T1" fmla="*/ 1 h 19"/>
                <a:gd name="T2" fmla="*/ 0 w 18"/>
                <a:gd name="T3" fmla="*/ 0 h 19"/>
                <a:gd name="T4" fmla="*/ 11 w 18"/>
                <a:gd name="T5" fmla="*/ 19 h 19"/>
                <a:gd name="T6" fmla="*/ 18 w 18"/>
                <a:gd name="T7" fmla="*/ 1 h 19"/>
              </a:gdLst>
              <a:ahLst/>
              <a:cxnLst>
                <a:cxn ang="0">
                  <a:pos x="T0" y="T1"/>
                </a:cxn>
                <a:cxn ang="0">
                  <a:pos x="T2" y="T3"/>
                </a:cxn>
                <a:cxn ang="0">
                  <a:pos x="T4" y="T5"/>
                </a:cxn>
                <a:cxn ang="0">
                  <a:pos x="T6" y="T7"/>
                </a:cxn>
              </a:cxnLst>
              <a:rect l="0" t="0" r="r" b="b"/>
              <a:pathLst>
                <a:path w="18" h="19">
                  <a:moveTo>
                    <a:pt x="18" y="1"/>
                  </a:moveTo>
                  <a:cubicBezTo>
                    <a:pt x="12" y="1"/>
                    <a:pt x="6" y="0"/>
                    <a:pt x="0" y="0"/>
                  </a:cubicBezTo>
                  <a:cubicBezTo>
                    <a:pt x="5" y="9"/>
                    <a:pt x="9" y="16"/>
                    <a:pt x="11" y="19"/>
                  </a:cubicBezTo>
                  <a:cubicBezTo>
                    <a:pt x="12" y="17"/>
                    <a:pt x="14" y="11"/>
                    <a:pt x="18" y="1"/>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6" name="Freeform 1838"/>
            <p:cNvSpPr/>
            <p:nvPr/>
          </p:nvSpPr>
          <p:spPr bwMode="auto">
            <a:xfrm>
              <a:off x="4956" y="3152"/>
              <a:ext cx="138" cy="88"/>
            </a:xfrm>
            <a:custGeom>
              <a:avLst/>
              <a:gdLst>
                <a:gd name="T0" fmla="*/ 0 w 57"/>
                <a:gd name="T1" fmla="*/ 16 h 36"/>
                <a:gd name="T2" fmla="*/ 57 w 57"/>
                <a:gd name="T3" fmla="*/ 26 h 36"/>
                <a:gd name="T4" fmla="*/ 51 w 57"/>
                <a:gd name="T5" fmla="*/ 5 h 36"/>
                <a:gd name="T6" fmla="*/ 11 w 57"/>
                <a:gd name="T7" fmla="*/ 0 h 36"/>
                <a:gd name="T8" fmla="*/ 0 w 57"/>
                <a:gd name="T9" fmla="*/ 16 h 36"/>
              </a:gdLst>
              <a:ahLst/>
              <a:cxnLst>
                <a:cxn ang="0">
                  <a:pos x="T0" y="T1"/>
                </a:cxn>
                <a:cxn ang="0">
                  <a:pos x="T2" y="T3"/>
                </a:cxn>
                <a:cxn ang="0">
                  <a:pos x="T4" y="T5"/>
                </a:cxn>
                <a:cxn ang="0">
                  <a:pos x="T6" y="T7"/>
                </a:cxn>
                <a:cxn ang="0">
                  <a:pos x="T8" y="T9"/>
                </a:cxn>
              </a:cxnLst>
              <a:rect l="0" t="0" r="r" b="b"/>
              <a:pathLst>
                <a:path w="57" h="36">
                  <a:moveTo>
                    <a:pt x="0" y="16"/>
                  </a:moveTo>
                  <a:cubicBezTo>
                    <a:pt x="17" y="32"/>
                    <a:pt x="39" y="36"/>
                    <a:pt x="57" y="26"/>
                  </a:cubicBezTo>
                  <a:cubicBezTo>
                    <a:pt x="54" y="19"/>
                    <a:pt x="52" y="12"/>
                    <a:pt x="51" y="5"/>
                  </a:cubicBezTo>
                  <a:cubicBezTo>
                    <a:pt x="37" y="11"/>
                    <a:pt x="24" y="9"/>
                    <a:pt x="11" y="0"/>
                  </a:cubicBezTo>
                  <a:cubicBezTo>
                    <a:pt x="8" y="5"/>
                    <a:pt x="4" y="11"/>
                    <a:pt x="0" y="16"/>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7" name="Freeform 1839"/>
            <p:cNvSpPr/>
            <p:nvPr/>
          </p:nvSpPr>
          <p:spPr bwMode="auto">
            <a:xfrm>
              <a:off x="4351" y="2442"/>
              <a:ext cx="221" cy="299"/>
            </a:xfrm>
            <a:custGeom>
              <a:avLst/>
              <a:gdLst>
                <a:gd name="T0" fmla="*/ 91 w 91"/>
                <a:gd name="T1" fmla="*/ 7 h 123"/>
                <a:gd name="T2" fmla="*/ 50 w 91"/>
                <a:gd name="T3" fmla="*/ 0 h 123"/>
                <a:gd name="T4" fmla="*/ 16 w 91"/>
                <a:gd name="T5" fmla="*/ 111 h 123"/>
                <a:gd name="T6" fmla="*/ 37 w 91"/>
                <a:gd name="T7" fmla="*/ 123 h 123"/>
                <a:gd name="T8" fmla="*/ 91 w 91"/>
                <a:gd name="T9" fmla="*/ 7 h 123"/>
              </a:gdLst>
              <a:ahLst/>
              <a:cxnLst>
                <a:cxn ang="0">
                  <a:pos x="T0" y="T1"/>
                </a:cxn>
                <a:cxn ang="0">
                  <a:pos x="T2" y="T3"/>
                </a:cxn>
                <a:cxn ang="0">
                  <a:pos x="T4" y="T5"/>
                </a:cxn>
                <a:cxn ang="0">
                  <a:pos x="T6" y="T7"/>
                </a:cxn>
                <a:cxn ang="0">
                  <a:pos x="T8" y="T9"/>
                </a:cxn>
              </a:cxnLst>
              <a:rect l="0" t="0" r="r" b="b"/>
              <a:pathLst>
                <a:path w="91" h="123">
                  <a:moveTo>
                    <a:pt x="91" y="7"/>
                  </a:moveTo>
                  <a:cubicBezTo>
                    <a:pt x="78" y="5"/>
                    <a:pt x="64" y="3"/>
                    <a:pt x="50" y="0"/>
                  </a:cubicBezTo>
                  <a:cubicBezTo>
                    <a:pt x="19" y="20"/>
                    <a:pt x="0" y="66"/>
                    <a:pt x="16" y="111"/>
                  </a:cubicBezTo>
                  <a:cubicBezTo>
                    <a:pt x="23" y="114"/>
                    <a:pt x="30" y="118"/>
                    <a:pt x="37" y="123"/>
                  </a:cubicBezTo>
                  <a:cubicBezTo>
                    <a:pt x="27" y="87"/>
                    <a:pt x="33" y="26"/>
                    <a:pt x="91" y="7"/>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8" name="Freeform 1840"/>
            <p:cNvSpPr>
              <a:spLocks noEditPoints="1"/>
            </p:cNvSpPr>
            <p:nvPr/>
          </p:nvSpPr>
          <p:spPr bwMode="auto">
            <a:xfrm>
              <a:off x="1983" y="0"/>
              <a:ext cx="739" cy="501"/>
            </a:xfrm>
            <a:custGeom>
              <a:avLst/>
              <a:gdLst>
                <a:gd name="T0" fmla="*/ 0 w 304"/>
                <a:gd name="T1" fmla="*/ 162 h 206"/>
                <a:gd name="T2" fmla="*/ 104 w 304"/>
                <a:gd name="T3" fmla="*/ 202 h 206"/>
                <a:gd name="T4" fmla="*/ 102 w 304"/>
                <a:gd name="T5" fmla="*/ 202 h 206"/>
                <a:gd name="T6" fmla="*/ 104 w 304"/>
                <a:gd name="T7" fmla="*/ 206 h 206"/>
                <a:gd name="T8" fmla="*/ 151 w 304"/>
                <a:gd name="T9" fmla="*/ 180 h 206"/>
                <a:gd name="T10" fmla="*/ 269 w 304"/>
                <a:gd name="T11" fmla="*/ 76 h 206"/>
                <a:gd name="T12" fmla="*/ 267 w 304"/>
                <a:gd name="T13" fmla="*/ 107 h 206"/>
                <a:gd name="T14" fmla="*/ 300 w 304"/>
                <a:gd name="T15" fmla="*/ 75 h 206"/>
                <a:gd name="T16" fmla="*/ 264 w 304"/>
                <a:gd name="T17" fmla="*/ 0 h 206"/>
                <a:gd name="T18" fmla="*/ 194 w 304"/>
                <a:gd name="T19" fmla="*/ 0 h 206"/>
                <a:gd name="T20" fmla="*/ 16 w 304"/>
                <a:gd name="T21" fmla="*/ 104 h 206"/>
                <a:gd name="T22" fmla="*/ 0 w 304"/>
                <a:gd name="T23" fmla="*/ 162 h 206"/>
                <a:gd name="T24" fmla="*/ 202 w 304"/>
                <a:gd name="T25" fmla="*/ 74 h 206"/>
                <a:gd name="T26" fmla="*/ 189 w 304"/>
                <a:gd name="T27" fmla="*/ 101 h 206"/>
                <a:gd name="T28" fmla="*/ 199 w 304"/>
                <a:gd name="T29" fmla="*/ 119 h 206"/>
                <a:gd name="T30" fmla="*/ 193 w 304"/>
                <a:gd name="T31" fmla="*/ 123 h 206"/>
                <a:gd name="T32" fmla="*/ 166 w 304"/>
                <a:gd name="T33" fmla="*/ 74 h 206"/>
                <a:gd name="T34" fmla="*/ 202 w 304"/>
                <a:gd name="T35" fmla="*/ 74 h 206"/>
                <a:gd name="T36" fmla="*/ 137 w 304"/>
                <a:gd name="T37" fmla="*/ 65 h 206"/>
                <a:gd name="T38" fmla="*/ 147 w 304"/>
                <a:gd name="T39" fmla="*/ 80 h 206"/>
                <a:gd name="T40" fmla="*/ 154 w 304"/>
                <a:gd name="T41" fmla="*/ 75 h 206"/>
                <a:gd name="T42" fmla="*/ 158 w 304"/>
                <a:gd name="T43" fmla="*/ 81 h 206"/>
                <a:gd name="T44" fmla="*/ 150 w 304"/>
                <a:gd name="T45" fmla="*/ 85 h 206"/>
                <a:gd name="T46" fmla="*/ 170 w 304"/>
                <a:gd name="T47" fmla="*/ 116 h 206"/>
                <a:gd name="T48" fmla="*/ 164 w 304"/>
                <a:gd name="T49" fmla="*/ 120 h 206"/>
                <a:gd name="T50" fmla="*/ 144 w 304"/>
                <a:gd name="T51" fmla="*/ 89 h 206"/>
                <a:gd name="T52" fmla="*/ 137 w 304"/>
                <a:gd name="T53" fmla="*/ 94 h 206"/>
                <a:gd name="T54" fmla="*/ 133 w 304"/>
                <a:gd name="T55" fmla="*/ 88 h 206"/>
                <a:gd name="T56" fmla="*/ 140 w 304"/>
                <a:gd name="T57" fmla="*/ 84 h 206"/>
                <a:gd name="T58" fmla="*/ 131 w 304"/>
                <a:gd name="T59" fmla="*/ 69 h 206"/>
                <a:gd name="T60" fmla="*/ 137 w 304"/>
                <a:gd name="T61" fmla="*/ 65 h 206"/>
                <a:gd name="T62" fmla="*/ 102 w 304"/>
                <a:gd name="T63" fmla="*/ 86 h 206"/>
                <a:gd name="T64" fmla="*/ 108 w 304"/>
                <a:gd name="T65" fmla="*/ 83 h 206"/>
                <a:gd name="T66" fmla="*/ 116 w 304"/>
                <a:gd name="T67" fmla="*/ 96 h 206"/>
                <a:gd name="T68" fmla="*/ 124 w 304"/>
                <a:gd name="T69" fmla="*/ 91 h 206"/>
                <a:gd name="T70" fmla="*/ 127 w 304"/>
                <a:gd name="T71" fmla="*/ 97 h 206"/>
                <a:gd name="T72" fmla="*/ 120 w 304"/>
                <a:gd name="T73" fmla="*/ 101 h 206"/>
                <a:gd name="T74" fmla="*/ 139 w 304"/>
                <a:gd name="T75" fmla="*/ 135 h 206"/>
                <a:gd name="T76" fmla="*/ 133 w 304"/>
                <a:gd name="T77" fmla="*/ 138 h 206"/>
                <a:gd name="T78" fmla="*/ 114 w 304"/>
                <a:gd name="T79" fmla="*/ 105 h 206"/>
                <a:gd name="T80" fmla="*/ 103 w 304"/>
                <a:gd name="T81" fmla="*/ 111 h 206"/>
                <a:gd name="T82" fmla="*/ 100 w 304"/>
                <a:gd name="T83" fmla="*/ 106 h 206"/>
                <a:gd name="T84" fmla="*/ 110 w 304"/>
                <a:gd name="T85" fmla="*/ 100 h 206"/>
                <a:gd name="T86" fmla="*/ 102 w 304"/>
                <a:gd name="T87" fmla="*/ 86 h 206"/>
                <a:gd name="T88" fmla="*/ 68 w 304"/>
                <a:gd name="T89" fmla="*/ 104 h 206"/>
                <a:gd name="T90" fmla="*/ 85 w 304"/>
                <a:gd name="T91" fmla="*/ 132 h 206"/>
                <a:gd name="T92" fmla="*/ 85 w 304"/>
                <a:gd name="T93" fmla="*/ 132 h 206"/>
                <a:gd name="T94" fmla="*/ 102 w 304"/>
                <a:gd name="T95" fmla="*/ 121 h 206"/>
                <a:gd name="T96" fmla="*/ 114 w 304"/>
                <a:gd name="T97" fmla="*/ 130 h 206"/>
                <a:gd name="T98" fmla="*/ 124 w 304"/>
                <a:gd name="T99" fmla="*/ 146 h 206"/>
                <a:gd name="T100" fmla="*/ 117 w 304"/>
                <a:gd name="T101" fmla="*/ 150 h 206"/>
                <a:gd name="T102" fmla="*/ 109 w 304"/>
                <a:gd name="T103" fmla="*/ 135 h 206"/>
                <a:gd name="T104" fmla="*/ 95 w 304"/>
                <a:gd name="T105" fmla="*/ 129 h 206"/>
                <a:gd name="T106" fmla="*/ 92 w 304"/>
                <a:gd name="T107" fmla="*/ 146 h 206"/>
                <a:gd name="T108" fmla="*/ 100 w 304"/>
                <a:gd name="T109" fmla="*/ 160 h 206"/>
                <a:gd name="T110" fmla="*/ 94 w 304"/>
                <a:gd name="T111" fmla="*/ 163 h 206"/>
                <a:gd name="T112" fmla="*/ 62 w 304"/>
                <a:gd name="T113" fmla="*/ 107 h 206"/>
                <a:gd name="T114" fmla="*/ 68 w 304"/>
                <a:gd name="T115" fmla="*/ 104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4" h="206">
                  <a:moveTo>
                    <a:pt x="0" y="162"/>
                  </a:moveTo>
                  <a:cubicBezTo>
                    <a:pt x="44" y="171"/>
                    <a:pt x="84" y="184"/>
                    <a:pt x="104" y="202"/>
                  </a:cubicBezTo>
                  <a:cubicBezTo>
                    <a:pt x="104" y="202"/>
                    <a:pt x="103" y="202"/>
                    <a:pt x="102" y="202"/>
                  </a:cubicBezTo>
                  <a:cubicBezTo>
                    <a:pt x="104" y="206"/>
                    <a:pt x="104" y="206"/>
                    <a:pt x="104" y="206"/>
                  </a:cubicBezTo>
                  <a:cubicBezTo>
                    <a:pt x="119" y="198"/>
                    <a:pt x="135" y="189"/>
                    <a:pt x="151" y="180"/>
                  </a:cubicBezTo>
                  <a:cubicBezTo>
                    <a:pt x="206" y="131"/>
                    <a:pt x="261" y="82"/>
                    <a:pt x="269" y="76"/>
                  </a:cubicBezTo>
                  <a:cubicBezTo>
                    <a:pt x="268" y="85"/>
                    <a:pt x="267" y="96"/>
                    <a:pt x="267" y="107"/>
                  </a:cubicBezTo>
                  <a:cubicBezTo>
                    <a:pt x="285" y="93"/>
                    <a:pt x="298" y="82"/>
                    <a:pt x="300" y="75"/>
                  </a:cubicBezTo>
                  <a:cubicBezTo>
                    <a:pt x="304" y="54"/>
                    <a:pt x="283" y="20"/>
                    <a:pt x="264" y="0"/>
                  </a:cubicBezTo>
                  <a:cubicBezTo>
                    <a:pt x="194" y="0"/>
                    <a:pt x="194" y="0"/>
                    <a:pt x="194" y="0"/>
                  </a:cubicBezTo>
                  <a:cubicBezTo>
                    <a:pt x="145" y="24"/>
                    <a:pt x="70" y="70"/>
                    <a:pt x="16" y="104"/>
                  </a:cubicBezTo>
                  <a:lnTo>
                    <a:pt x="0" y="162"/>
                  </a:lnTo>
                  <a:close/>
                  <a:moveTo>
                    <a:pt x="202" y="74"/>
                  </a:moveTo>
                  <a:cubicBezTo>
                    <a:pt x="209" y="85"/>
                    <a:pt x="203" y="97"/>
                    <a:pt x="189" y="101"/>
                  </a:cubicBezTo>
                  <a:cubicBezTo>
                    <a:pt x="199" y="119"/>
                    <a:pt x="199" y="119"/>
                    <a:pt x="199" y="119"/>
                  </a:cubicBezTo>
                  <a:cubicBezTo>
                    <a:pt x="193" y="123"/>
                    <a:pt x="193" y="123"/>
                    <a:pt x="193" y="123"/>
                  </a:cubicBezTo>
                  <a:cubicBezTo>
                    <a:pt x="166" y="74"/>
                    <a:pt x="166" y="74"/>
                    <a:pt x="166" y="74"/>
                  </a:cubicBezTo>
                  <a:cubicBezTo>
                    <a:pt x="179" y="64"/>
                    <a:pt x="193" y="61"/>
                    <a:pt x="202" y="74"/>
                  </a:cubicBezTo>
                  <a:close/>
                  <a:moveTo>
                    <a:pt x="137" y="65"/>
                  </a:moveTo>
                  <a:cubicBezTo>
                    <a:pt x="147" y="80"/>
                    <a:pt x="147" y="80"/>
                    <a:pt x="147" y="80"/>
                  </a:cubicBezTo>
                  <a:cubicBezTo>
                    <a:pt x="154" y="75"/>
                    <a:pt x="154" y="75"/>
                    <a:pt x="154" y="75"/>
                  </a:cubicBezTo>
                  <a:cubicBezTo>
                    <a:pt x="158" y="81"/>
                    <a:pt x="158" y="81"/>
                    <a:pt x="158" y="81"/>
                  </a:cubicBezTo>
                  <a:cubicBezTo>
                    <a:pt x="150" y="85"/>
                    <a:pt x="150" y="85"/>
                    <a:pt x="150" y="85"/>
                  </a:cubicBezTo>
                  <a:cubicBezTo>
                    <a:pt x="170" y="116"/>
                    <a:pt x="170" y="116"/>
                    <a:pt x="170" y="116"/>
                  </a:cubicBezTo>
                  <a:cubicBezTo>
                    <a:pt x="164" y="120"/>
                    <a:pt x="164" y="120"/>
                    <a:pt x="164" y="120"/>
                  </a:cubicBezTo>
                  <a:cubicBezTo>
                    <a:pt x="144" y="89"/>
                    <a:pt x="144" y="89"/>
                    <a:pt x="144" y="89"/>
                  </a:cubicBezTo>
                  <a:cubicBezTo>
                    <a:pt x="137" y="94"/>
                    <a:pt x="137" y="94"/>
                    <a:pt x="137" y="94"/>
                  </a:cubicBezTo>
                  <a:cubicBezTo>
                    <a:pt x="133" y="88"/>
                    <a:pt x="133" y="88"/>
                    <a:pt x="133" y="88"/>
                  </a:cubicBezTo>
                  <a:cubicBezTo>
                    <a:pt x="140" y="84"/>
                    <a:pt x="140" y="84"/>
                    <a:pt x="140" y="84"/>
                  </a:cubicBezTo>
                  <a:cubicBezTo>
                    <a:pt x="131" y="69"/>
                    <a:pt x="131" y="69"/>
                    <a:pt x="131" y="69"/>
                  </a:cubicBezTo>
                  <a:lnTo>
                    <a:pt x="137" y="65"/>
                  </a:lnTo>
                  <a:close/>
                  <a:moveTo>
                    <a:pt x="102" y="86"/>
                  </a:moveTo>
                  <a:cubicBezTo>
                    <a:pt x="108" y="83"/>
                    <a:pt x="108" y="83"/>
                    <a:pt x="108" y="83"/>
                  </a:cubicBezTo>
                  <a:cubicBezTo>
                    <a:pt x="116" y="96"/>
                    <a:pt x="116" y="96"/>
                    <a:pt x="116" y="96"/>
                  </a:cubicBezTo>
                  <a:cubicBezTo>
                    <a:pt x="124" y="91"/>
                    <a:pt x="124" y="91"/>
                    <a:pt x="124" y="91"/>
                  </a:cubicBezTo>
                  <a:cubicBezTo>
                    <a:pt x="127" y="97"/>
                    <a:pt x="127" y="97"/>
                    <a:pt x="127" y="97"/>
                  </a:cubicBezTo>
                  <a:cubicBezTo>
                    <a:pt x="120" y="101"/>
                    <a:pt x="120" y="101"/>
                    <a:pt x="120" y="101"/>
                  </a:cubicBezTo>
                  <a:cubicBezTo>
                    <a:pt x="139" y="135"/>
                    <a:pt x="139" y="135"/>
                    <a:pt x="139" y="135"/>
                  </a:cubicBezTo>
                  <a:cubicBezTo>
                    <a:pt x="133" y="138"/>
                    <a:pt x="133" y="138"/>
                    <a:pt x="133" y="138"/>
                  </a:cubicBezTo>
                  <a:cubicBezTo>
                    <a:pt x="114" y="105"/>
                    <a:pt x="114" y="105"/>
                    <a:pt x="114" y="105"/>
                  </a:cubicBezTo>
                  <a:cubicBezTo>
                    <a:pt x="103" y="111"/>
                    <a:pt x="103" y="111"/>
                    <a:pt x="103" y="111"/>
                  </a:cubicBezTo>
                  <a:cubicBezTo>
                    <a:pt x="100" y="106"/>
                    <a:pt x="100" y="106"/>
                    <a:pt x="100" y="106"/>
                  </a:cubicBezTo>
                  <a:cubicBezTo>
                    <a:pt x="110" y="100"/>
                    <a:pt x="110" y="100"/>
                    <a:pt x="110" y="100"/>
                  </a:cubicBezTo>
                  <a:lnTo>
                    <a:pt x="102" y="86"/>
                  </a:lnTo>
                  <a:close/>
                  <a:moveTo>
                    <a:pt x="68" y="104"/>
                  </a:moveTo>
                  <a:cubicBezTo>
                    <a:pt x="85" y="132"/>
                    <a:pt x="85" y="132"/>
                    <a:pt x="85" y="132"/>
                  </a:cubicBezTo>
                  <a:cubicBezTo>
                    <a:pt x="85" y="132"/>
                    <a:pt x="85" y="132"/>
                    <a:pt x="85" y="132"/>
                  </a:cubicBezTo>
                  <a:cubicBezTo>
                    <a:pt x="86" y="125"/>
                    <a:pt x="95" y="120"/>
                    <a:pt x="102" y="121"/>
                  </a:cubicBezTo>
                  <a:cubicBezTo>
                    <a:pt x="108" y="121"/>
                    <a:pt x="112" y="126"/>
                    <a:pt x="114" y="130"/>
                  </a:cubicBezTo>
                  <a:cubicBezTo>
                    <a:pt x="124" y="146"/>
                    <a:pt x="124" y="146"/>
                    <a:pt x="124" y="146"/>
                  </a:cubicBezTo>
                  <a:cubicBezTo>
                    <a:pt x="117" y="150"/>
                    <a:pt x="117" y="150"/>
                    <a:pt x="117" y="150"/>
                  </a:cubicBezTo>
                  <a:cubicBezTo>
                    <a:pt x="109" y="135"/>
                    <a:pt x="109" y="135"/>
                    <a:pt x="109" y="135"/>
                  </a:cubicBezTo>
                  <a:cubicBezTo>
                    <a:pt x="106" y="130"/>
                    <a:pt x="102" y="125"/>
                    <a:pt x="95" y="129"/>
                  </a:cubicBezTo>
                  <a:cubicBezTo>
                    <a:pt x="87" y="134"/>
                    <a:pt x="89" y="140"/>
                    <a:pt x="92" y="146"/>
                  </a:cubicBezTo>
                  <a:cubicBezTo>
                    <a:pt x="100" y="160"/>
                    <a:pt x="100" y="160"/>
                    <a:pt x="100" y="160"/>
                  </a:cubicBezTo>
                  <a:cubicBezTo>
                    <a:pt x="94" y="163"/>
                    <a:pt x="94" y="163"/>
                    <a:pt x="94" y="163"/>
                  </a:cubicBezTo>
                  <a:cubicBezTo>
                    <a:pt x="62" y="107"/>
                    <a:pt x="62" y="107"/>
                    <a:pt x="62" y="107"/>
                  </a:cubicBezTo>
                  <a:lnTo>
                    <a:pt x="68" y="104"/>
                  </a:ln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9" name="Freeform 1841"/>
            <p:cNvSpPr/>
            <p:nvPr/>
          </p:nvSpPr>
          <p:spPr bwMode="auto">
            <a:xfrm>
              <a:off x="5530" y="4038"/>
              <a:ext cx="262" cy="148"/>
            </a:xfrm>
            <a:custGeom>
              <a:avLst/>
              <a:gdLst>
                <a:gd name="T0" fmla="*/ 106 w 108"/>
                <a:gd name="T1" fmla="*/ 11 h 61"/>
                <a:gd name="T2" fmla="*/ 45 w 108"/>
                <a:gd name="T3" fmla="*/ 0 h 61"/>
                <a:gd name="T4" fmla="*/ 68 w 108"/>
                <a:gd name="T5" fmla="*/ 32 h 61"/>
                <a:gd name="T6" fmla="*/ 0 w 108"/>
                <a:gd name="T7" fmla="*/ 45 h 61"/>
                <a:gd name="T8" fmla="*/ 9 w 108"/>
                <a:gd name="T9" fmla="*/ 61 h 61"/>
                <a:gd name="T10" fmla="*/ 108 w 108"/>
                <a:gd name="T11" fmla="*/ 60 h 61"/>
                <a:gd name="T12" fmla="*/ 106 w 108"/>
                <a:gd name="T13" fmla="*/ 11 h 61"/>
              </a:gdLst>
              <a:ahLst/>
              <a:cxnLst>
                <a:cxn ang="0">
                  <a:pos x="T0" y="T1"/>
                </a:cxn>
                <a:cxn ang="0">
                  <a:pos x="T2" y="T3"/>
                </a:cxn>
                <a:cxn ang="0">
                  <a:pos x="T4" y="T5"/>
                </a:cxn>
                <a:cxn ang="0">
                  <a:pos x="T6" y="T7"/>
                </a:cxn>
                <a:cxn ang="0">
                  <a:pos x="T8" y="T9"/>
                </a:cxn>
                <a:cxn ang="0">
                  <a:pos x="T10" y="T11"/>
                </a:cxn>
                <a:cxn ang="0">
                  <a:pos x="T12" y="T13"/>
                </a:cxn>
              </a:cxnLst>
              <a:rect l="0" t="0" r="r" b="b"/>
              <a:pathLst>
                <a:path w="108" h="61">
                  <a:moveTo>
                    <a:pt x="106" y="11"/>
                  </a:moveTo>
                  <a:cubicBezTo>
                    <a:pt x="90" y="5"/>
                    <a:pt x="67" y="0"/>
                    <a:pt x="45" y="0"/>
                  </a:cubicBezTo>
                  <a:cubicBezTo>
                    <a:pt x="54" y="12"/>
                    <a:pt x="62" y="23"/>
                    <a:pt x="68" y="32"/>
                  </a:cubicBezTo>
                  <a:cubicBezTo>
                    <a:pt x="57" y="33"/>
                    <a:pt x="25" y="40"/>
                    <a:pt x="0" y="45"/>
                  </a:cubicBezTo>
                  <a:cubicBezTo>
                    <a:pt x="3" y="50"/>
                    <a:pt x="6" y="56"/>
                    <a:pt x="9" y="61"/>
                  </a:cubicBezTo>
                  <a:cubicBezTo>
                    <a:pt x="35" y="52"/>
                    <a:pt x="78" y="53"/>
                    <a:pt x="108" y="60"/>
                  </a:cubicBezTo>
                  <a:cubicBezTo>
                    <a:pt x="104" y="42"/>
                    <a:pt x="104" y="26"/>
                    <a:pt x="106" y="11"/>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0" name="Freeform 1842"/>
            <p:cNvSpPr/>
            <p:nvPr/>
          </p:nvSpPr>
          <p:spPr bwMode="auto">
            <a:xfrm>
              <a:off x="4905" y="3206"/>
              <a:ext cx="223" cy="126"/>
            </a:xfrm>
            <a:custGeom>
              <a:avLst/>
              <a:gdLst>
                <a:gd name="T0" fmla="*/ 0 w 92"/>
                <a:gd name="T1" fmla="*/ 11 h 52"/>
                <a:gd name="T2" fmla="*/ 92 w 92"/>
                <a:gd name="T3" fmla="*/ 31 h 52"/>
                <a:gd name="T4" fmla="*/ 81 w 92"/>
                <a:gd name="T5" fmla="*/ 10 h 52"/>
                <a:gd name="T6" fmla="*/ 15 w 92"/>
                <a:gd name="T7" fmla="*/ 0 h 52"/>
                <a:gd name="T8" fmla="*/ 0 w 92"/>
                <a:gd name="T9" fmla="*/ 11 h 52"/>
              </a:gdLst>
              <a:ahLst/>
              <a:cxnLst>
                <a:cxn ang="0">
                  <a:pos x="T0" y="T1"/>
                </a:cxn>
                <a:cxn ang="0">
                  <a:pos x="T2" y="T3"/>
                </a:cxn>
                <a:cxn ang="0">
                  <a:pos x="T4" y="T5"/>
                </a:cxn>
                <a:cxn ang="0">
                  <a:pos x="T6" y="T7"/>
                </a:cxn>
                <a:cxn ang="0">
                  <a:pos x="T8" y="T9"/>
                </a:cxn>
              </a:cxnLst>
              <a:rect l="0" t="0" r="r" b="b"/>
              <a:pathLst>
                <a:path w="92" h="52">
                  <a:moveTo>
                    <a:pt x="0" y="11"/>
                  </a:moveTo>
                  <a:cubicBezTo>
                    <a:pt x="24" y="50"/>
                    <a:pt x="65" y="52"/>
                    <a:pt x="92" y="31"/>
                  </a:cubicBezTo>
                  <a:cubicBezTo>
                    <a:pt x="88" y="24"/>
                    <a:pt x="84" y="17"/>
                    <a:pt x="81" y="10"/>
                  </a:cubicBezTo>
                  <a:cubicBezTo>
                    <a:pt x="59" y="21"/>
                    <a:pt x="35" y="18"/>
                    <a:pt x="15" y="0"/>
                  </a:cubicBezTo>
                  <a:cubicBezTo>
                    <a:pt x="10" y="4"/>
                    <a:pt x="6" y="7"/>
                    <a:pt x="0" y="11"/>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1" name="Freeform 1843"/>
            <p:cNvSpPr/>
            <p:nvPr/>
          </p:nvSpPr>
          <p:spPr bwMode="auto">
            <a:xfrm>
              <a:off x="3104" y="968"/>
              <a:ext cx="535" cy="579"/>
            </a:xfrm>
            <a:custGeom>
              <a:avLst/>
              <a:gdLst>
                <a:gd name="T0" fmla="*/ 117 w 220"/>
                <a:gd name="T1" fmla="*/ 213 h 238"/>
                <a:gd name="T2" fmla="*/ 139 w 220"/>
                <a:gd name="T3" fmla="*/ 238 h 238"/>
                <a:gd name="T4" fmla="*/ 220 w 220"/>
                <a:gd name="T5" fmla="*/ 166 h 238"/>
                <a:gd name="T6" fmla="*/ 202 w 220"/>
                <a:gd name="T7" fmla="*/ 144 h 238"/>
                <a:gd name="T8" fmla="*/ 173 w 220"/>
                <a:gd name="T9" fmla="*/ 167 h 238"/>
                <a:gd name="T10" fmla="*/ 43 w 220"/>
                <a:gd name="T11" fmla="*/ 0 h 238"/>
                <a:gd name="T12" fmla="*/ 0 w 220"/>
                <a:gd name="T13" fmla="*/ 33 h 238"/>
                <a:gd name="T14" fmla="*/ 22 w 220"/>
                <a:gd name="T15" fmla="*/ 124 h 238"/>
                <a:gd name="T16" fmla="*/ 44 w 220"/>
                <a:gd name="T17" fmla="*/ 107 h 238"/>
                <a:gd name="T18" fmla="*/ 38 w 220"/>
                <a:gd name="T19" fmla="*/ 49 h 238"/>
                <a:gd name="T20" fmla="*/ 147 w 220"/>
                <a:gd name="T21" fmla="*/ 188 h 238"/>
                <a:gd name="T22" fmla="*/ 117 w 220"/>
                <a:gd name="T23" fmla="*/ 213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0" h="238">
                  <a:moveTo>
                    <a:pt x="117" y="213"/>
                  </a:moveTo>
                  <a:cubicBezTo>
                    <a:pt x="139" y="238"/>
                    <a:pt x="139" y="238"/>
                    <a:pt x="139" y="238"/>
                  </a:cubicBezTo>
                  <a:cubicBezTo>
                    <a:pt x="164" y="218"/>
                    <a:pt x="210" y="175"/>
                    <a:pt x="220" y="166"/>
                  </a:cubicBezTo>
                  <a:cubicBezTo>
                    <a:pt x="202" y="144"/>
                    <a:pt x="202" y="144"/>
                    <a:pt x="202" y="144"/>
                  </a:cubicBezTo>
                  <a:cubicBezTo>
                    <a:pt x="173" y="167"/>
                    <a:pt x="173" y="167"/>
                    <a:pt x="173" y="167"/>
                  </a:cubicBezTo>
                  <a:cubicBezTo>
                    <a:pt x="43" y="0"/>
                    <a:pt x="43" y="0"/>
                    <a:pt x="43" y="0"/>
                  </a:cubicBezTo>
                  <a:cubicBezTo>
                    <a:pt x="0" y="33"/>
                    <a:pt x="0" y="33"/>
                    <a:pt x="0" y="33"/>
                  </a:cubicBezTo>
                  <a:cubicBezTo>
                    <a:pt x="22" y="124"/>
                    <a:pt x="22" y="124"/>
                    <a:pt x="22" y="124"/>
                  </a:cubicBezTo>
                  <a:cubicBezTo>
                    <a:pt x="44" y="107"/>
                    <a:pt x="44" y="107"/>
                    <a:pt x="44" y="107"/>
                  </a:cubicBezTo>
                  <a:cubicBezTo>
                    <a:pt x="38" y="49"/>
                    <a:pt x="38" y="49"/>
                    <a:pt x="38" y="49"/>
                  </a:cubicBezTo>
                  <a:cubicBezTo>
                    <a:pt x="147" y="188"/>
                    <a:pt x="147" y="188"/>
                    <a:pt x="147" y="188"/>
                  </a:cubicBezTo>
                  <a:lnTo>
                    <a:pt x="117" y="213"/>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2" name="Freeform 1844"/>
            <p:cNvSpPr/>
            <p:nvPr/>
          </p:nvSpPr>
          <p:spPr bwMode="auto">
            <a:xfrm>
              <a:off x="3626" y="1396"/>
              <a:ext cx="44" cy="144"/>
            </a:xfrm>
            <a:custGeom>
              <a:avLst/>
              <a:gdLst>
                <a:gd name="T0" fmla="*/ 9 w 18"/>
                <a:gd name="T1" fmla="*/ 59 h 59"/>
                <a:gd name="T2" fmla="*/ 18 w 18"/>
                <a:gd name="T3" fmla="*/ 50 h 59"/>
                <a:gd name="T4" fmla="*/ 10 w 18"/>
                <a:gd name="T5" fmla="*/ 0 h 59"/>
                <a:gd name="T6" fmla="*/ 0 w 18"/>
                <a:gd name="T7" fmla="*/ 8 h 59"/>
                <a:gd name="T8" fmla="*/ 9 w 18"/>
                <a:gd name="T9" fmla="*/ 59 h 59"/>
              </a:gdLst>
              <a:ahLst/>
              <a:cxnLst>
                <a:cxn ang="0">
                  <a:pos x="T0" y="T1"/>
                </a:cxn>
                <a:cxn ang="0">
                  <a:pos x="T2" y="T3"/>
                </a:cxn>
                <a:cxn ang="0">
                  <a:pos x="T4" y="T5"/>
                </a:cxn>
                <a:cxn ang="0">
                  <a:pos x="T6" y="T7"/>
                </a:cxn>
                <a:cxn ang="0">
                  <a:pos x="T8" y="T9"/>
                </a:cxn>
              </a:cxnLst>
              <a:rect l="0" t="0" r="r" b="b"/>
              <a:pathLst>
                <a:path w="18" h="59">
                  <a:moveTo>
                    <a:pt x="9" y="59"/>
                  </a:moveTo>
                  <a:cubicBezTo>
                    <a:pt x="12" y="56"/>
                    <a:pt x="15" y="53"/>
                    <a:pt x="18" y="50"/>
                  </a:cubicBezTo>
                  <a:cubicBezTo>
                    <a:pt x="10" y="0"/>
                    <a:pt x="10" y="0"/>
                    <a:pt x="10" y="0"/>
                  </a:cubicBezTo>
                  <a:cubicBezTo>
                    <a:pt x="0" y="8"/>
                    <a:pt x="0" y="8"/>
                    <a:pt x="0" y="8"/>
                  </a:cubicBezTo>
                  <a:lnTo>
                    <a:pt x="9" y="59"/>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3" name="Freeform 1845"/>
            <p:cNvSpPr/>
            <p:nvPr/>
          </p:nvSpPr>
          <p:spPr bwMode="auto">
            <a:xfrm>
              <a:off x="4292" y="2425"/>
              <a:ext cx="158" cy="280"/>
            </a:xfrm>
            <a:custGeom>
              <a:avLst/>
              <a:gdLst>
                <a:gd name="T0" fmla="*/ 65 w 65"/>
                <a:gd name="T1" fmla="*/ 5 h 115"/>
                <a:gd name="T2" fmla="*/ 34 w 65"/>
                <a:gd name="T3" fmla="*/ 0 h 115"/>
                <a:gd name="T4" fmla="*/ 13 w 65"/>
                <a:gd name="T5" fmla="*/ 110 h 115"/>
                <a:gd name="T6" fmla="*/ 33 w 65"/>
                <a:gd name="T7" fmla="*/ 115 h 115"/>
                <a:gd name="T8" fmla="*/ 65 w 65"/>
                <a:gd name="T9" fmla="*/ 5 h 115"/>
              </a:gdLst>
              <a:ahLst/>
              <a:cxnLst>
                <a:cxn ang="0">
                  <a:pos x="T0" y="T1"/>
                </a:cxn>
                <a:cxn ang="0">
                  <a:pos x="T2" y="T3"/>
                </a:cxn>
                <a:cxn ang="0">
                  <a:pos x="T4" y="T5"/>
                </a:cxn>
                <a:cxn ang="0">
                  <a:pos x="T6" y="T7"/>
                </a:cxn>
                <a:cxn ang="0">
                  <a:pos x="T8" y="T9"/>
                </a:cxn>
              </a:cxnLst>
              <a:rect l="0" t="0" r="r" b="b"/>
              <a:pathLst>
                <a:path w="65" h="115">
                  <a:moveTo>
                    <a:pt x="65" y="5"/>
                  </a:moveTo>
                  <a:cubicBezTo>
                    <a:pt x="55" y="3"/>
                    <a:pt x="45" y="2"/>
                    <a:pt x="34" y="0"/>
                  </a:cubicBezTo>
                  <a:cubicBezTo>
                    <a:pt x="12" y="28"/>
                    <a:pt x="0" y="72"/>
                    <a:pt x="13" y="110"/>
                  </a:cubicBezTo>
                  <a:cubicBezTo>
                    <a:pt x="20" y="111"/>
                    <a:pt x="26" y="113"/>
                    <a:pt x="33" y="115"/>
                  </a:cubicBezTo>
                  <a:cubicBezTo>
                    <a:pt x="17" y="71"/>
                    <a:pt x="35" y="26"/>
                    <a:pt x="65" y="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4" name="Freeform 1846"/>
            <p:cNvSpPr/>
            <p:nvPr/>
          </p:nvSpPr>
          <p:spPr bwMode="auto">
            <a:xfrm>
              <a:off x="4813" y="2982"/>
              <a:ext cx="109" cy="173"/>
            </a:xfrm>
            <a:custGeom>
              <a:avLst/>
              <a:gdLst>
                <a:gd name="T0" fmla="*/ 23 w 45"/>
                <a:gd name="T1" fmla="*/ 0 h 71"/>
                <a:gd name="T2" fmla="*/ 7 w 45"/>
                <a:gd name="T3" fmla="*/ 14 h 71"/>
                <a:gd name="T4" fmla="*/ 0 w 45"/>
                <a:gd name="T5" fmla="*/ 56 h 71"/>
                <a:gd name="T6" fmla="*/ 10 w 45"/>
                <a:gd name="T7" fmla="*/ 71 h 71"/>
                <a:gd name="T8" fmla="*/ 23 w 45"/>
                <a:gd name="T9" fmla="*/ 0 h 71"/>
              </a:gdLst>
              <a:ahLst/>
              <a:cxnLst>
                <a:cxn ang="0">
                  <a:pos x="T0" y="T1"/>
                </a:cxn>
                <a:cxn ang="0">
                  <a:pos x="T2" y="T3"/>
                </a:cxn>
                <a:cxn ang="0">
                  <a:pos x="T4" y="T5"/>
                </a:cxn>
                <a:cxn ang="0">
                  <a:pos x="T6" y="T7"/>
                </a:cxn>
                <a:cxn ang="0">
                  <a:pos x="T8" y="T9"/>
                </a:cxn>
              </a:cxnLst>
              <a:rect l="0" t="0" r="r" b="b"/>
              <a:pathLst>
                <a:path w="45" h="71">
                  <a:moveTo>
                    <a:pt x="23" y="0"/>
                  </a:moveTo>
                  <a:cubicBezTo>
                    <a:pt x="18" y="5"/>
                    <a:pt x="13" y="10"/>
                    <a:pt x="7" y="14"/>
                  </a:cubicBezTo>
                  <a:cubicBezTo>
                    <a:pt x="17" y="32"/>
                    <a:pt x="15" y="47"/>
                    <a:pt x="0" y="56"/>
                  </a:cubicBezTo>
                  <a:cubicBezTo>
                    <a:pt x="3" y="61"/>
                    <a:pt x="6" y="65"/>
                    <a:pt x="10" y="71"/>
                  </a:cubicBezTo>
                  <a:cubicBezTo>
                    <a:pt x="39" y="63"/>
                    <a:pt x="45" y="22"/>
                    <a:pt x="23"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5" name="Freeform 1847"/>
            <p:cNvSpPr/>
            <p:nvPr/>
          </p:nvSpPr>
          <p:spPr bwMode="auto">
            <a:xfrm>
              <a:off x="3515" y="1807"/>
              <a:ext cx="525" cy="443"/>
            </a:xfrm>
            <a:custGeom>
              <a:avLst/>
              <a:gdLst>
                <a:gd name="T0" fmla="*/ 26 w 216"/>
                <a:gd name="T1" fmla="*/ 152 h 182"/>
                <a:gd name="T2" fmla="*/ 19 w 216"/>
                <a:gd name="T3" fmla="*/ 132 h 182"/>
                <a:gd name="T4" fmla="*/ 48 w 216"/>
                <a:gd name="T5" fmla="*/ 142 h 182"/>
                <a:gd name="T6" fmla="*/ 111 w 216"/>
                <a:gd name="T7" fmla="*/ 115 h 182"/>
                <a:gd name="T8" fmla="*/ 137 w 216"/>
                <a:gd name="T9" fmla="*/ 182 h 182"/>
                <a:gd name="T10" fmla="*/ 216 w 216"/>
                <a:gd name="T11" fmla="*/ 42 h 182"/>
                <a:gd name="T12" fmla="*/ 65 w 216"/>
                <a:gd name="T13" fmla="*/ 0 h 182"/>
                <a:gd name="T14" fmla="*/ 96 w 216"/>
                <a:gd name="T15" fmla="*/ 68 h 182"/>
                <a:gd name="T16" fmla="*/ 26 w 216"/>
                <a:gd name="T17" fmla="*/ 98 h 182"/>
                <a:gd name="T18" fmla="*/ 0 w 216"/>
                <a:gd name="T19" fmla="*/ 163 h 182"/>
                <a:gd name="T20" fmla="*/ 26 w 216"/>
                <a:gd name="T21" fmla="*/ 15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6" h="182">
                  <a:moveTo>
                    <a:pt x="26" y="152"/>
                  </a:moveTo>
                  <a:cubicBezTo>
                    <a:pt x="19" y="132"/>
                    <a:pt x="19" y="132"/>
                    <a:pt x="19" y="132"/>
                  </a:cubicBezTo>
                  <a:cubicBezTo>
                    <a:pt x="48" y="142"/>
                    <a:pt x="48" y="142"/>
                    <a:pt x="48" y="142"/>
                  </a:cubicBezTo>
                  <a:cubicBezTo>
                    <a:pt x="111" y="115"/>
                    <a:pt x="111" y="115"/>
                    <a:pt x="111" y="115"/>
                  </a:cubicBezTo>
                  <a:cubicBezTo>
                    <a:pt x="137" y="182"/>
                    <a:pt x="137" y="182"/>
                    <a:pt x="137" y="182"/>
                  </a:cubicBezTo>
                  <a:cubicBezTo>
                    <a:pt x="216" y="42"/>
                    <a:pt x="216" y="42"/>
                    <a:pt x="216" y="42"/>
                  </a:cubicBezTo>
                  <a:cubicBezTo>
                    <a:pt x="65" y="0"/>
                    <a:pt x="65" y="0"/>
                    <a:pt x="65" y="0"/>
                  </a:cubicBezTo>
                  <a:cubicBezTo>
                    <a:pt x="96" y="68"/>
                    <a:pt x="96" y="68"/>
                    <a:pt x="96" y="68"/>
                  </a:cubicBezTo>
                  <a:cubicBezTo>
                    <a:pt x="26" y="98"/>
                    <a:pt x="26" y="98"/>
                    <a:pt x="26" y="98"/>
                  </a:cubicBezTo>
                  <a:cubicBezTo>
                    <a:pt x="24" y="117"/>
                    <a:pt x="13" y="138"/>
                    <a:pt x="0" y="163"/>
                  </a:cubicBezTo>
                  <a:lnTo>
                    <a:pt x="26" y="152"/>
                  </a:ln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6" name="Freeform 1848"/>
            <p:cNvSpPr/>
            <p:nvPr/>
          </p:nvSpPr>
          <p:spPr bwMode="auto">
            <a:xfrm>
              <a:off x="5039" y="4318"/>
              <a:ext cx="4" cy="4"/>
            </a:xfrm>
            <a:custGeom>
              <a:avLst/>
              <a:gdLst>
                <a:gd name="T0" fmla="*/ 0 w 2"/>
                <a:gd name="T1" fmla="*/ 2 h 2"/>
                <a:gd name="T2" fmla="*/ 2 w 2"/>
                <a:gd name="T3" fmla="*/ 2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2" y="2"/>
                    <a:pt x="2" y="2"/>
                    <a:pt x="2" y="2"/>
                  </a:cubicBezTo>
                  <a:cubicBezTo>
                    <a:pt x="1" y="1"/>
                    <a:pt x="1" y="1"/>
                    <a:pt x="0" y="0"/>
                  </a:cubicBezTo>
                  <a:cubicBezTo>
                    <a:pt x="0" y="1"/>
                    <a:pt x="0" y="1"/>
                    <a:pt x="0" y="2"/>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7" name="Freeform 1849"/>
            <p:cNvSpPr/>
            <p:nvPr/>
          </p:nvSpPr>
          <p:spPr bwMode="auto">
            <a:xfrm>
              <a:off x="5357" y="3858"/>
              <a:ext cx="214" cy="464"/>
            </a:xfrm>
            <a:custGeom>
              <a:avLst/>
              <a:gdLst>
                <a:gd name="T0" fmla="*/ 76 w 88"/>
                <a:gd name="T1" fmla="*/ 0 h 191"/>
                <a:gd name="T2" fmla="*/ 58 w 88"/>
                <a:gd name="T3" fmla="*/ 0 h 191"/>
                <a:gd name="T4" fmla="*/ 0 w 88"/>
                <a:gd name="T5" fmla="*/ 191 h 191"/>
                <a:gd name="T6" fmla="*/ 18 w 88"/>
                <a:gd name="T7" fmla="*/ 191 h 191"/>
                <a:gd name="T8" fmla="*/ 76 w 88"/>
                <a:gd name="T9" fmla="*/ 0 h 191"/>
              </a:gdLst>
              <a:ahLst/>
              <a:cxnLst>
                <a:cxn ang="0">
                  <a:pos x="T0" y="T1"/>
                </a:cxn>
                <a:cxn ang="0">
                  <a:pos x="T2" y="T3"/>
                </a:cxn>
                <a:cxn ang="0">
                  <a:pos x="T4" y="T5"/>
                </a:cxn>
                <a:cxn ang="0">
                  <a:pos x="T6" y="T7"/>
                </a:cxn>
                <a:cxn ang="0">
                  <a:pos x="T8" y="T9"/>
                </a:cxn>
              </a:cxnLst>
              <a:rect l="0" t="0" r="r" b="b"/>
              <a:pathLst>
                <a:path w="88" h="191">
                  <a:moveTo>
                    <a:pt x="76" y="0"/>
                  </a:moveTo>
                  <a:cubicBezTo>
                    <a:pt x="70" y="0"/>
                    <a:pt x="64" y="0"/>
                    <a:pt x="58" y="0"/>
                  </a:cubicBezTo>
                  <a:cubicBezTo>
                    <a:pt x="76" y="51"/>
                    <a:pt x="45" y="141"/>
                    <a:pt x="0" y="191"/>
                  </a:cubicBezTo>
                  <a:cubicBezTo>
                    <a:pt x="18" y="191"/>
                    <a:pt x="18" y="191"/>
                    <a:pt x="18" y="191"/>
                  </a:cubicBezTo>
                  <a:cubicBezTo>
                    <a:pt x="60" y="135"/>
                    <a:pt x="88" y="49"/>
                    <a:pt x="76" y="0"/>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8" name="Freeform 1850"/>
            <p:cNvSpPr/>
            <p:nvPr/>
          </p:nvSpPr>
          <p:spPr bwMode="auto">
            <a:xfrm>
              <a:off x="5063" y="3410"/>
              <a:ext cx="141" cy="190"/>
            </a:xfrm>
            <a:custGeom>
              <a:avLst/>
              <a:gdLst>
                <a:gd name="T0" fmla="*/ 0 w 58"/>
                <a:gd name="T1" fmla="*/ 0 h 78"/>
                <a:gd name="T2" fmla="*/ 22 w 58"/>
                <a:gd name="T3" fmla="*/ 78 h 78"/>
                <a:gd name="T4" fmla="*/ 58 w 58"/>
                <a:gd name="T5" fmla="*/ 11 h 78"/>
                <a:gd name="T6" fmla="*/ 45 w 58"/>
                <a:gd name="T7" fmla="*/ 9 h 78"/>
                <a:gd name="T8" fmla="*/ 28 w 58"/>
                <a:gd name="T9" fmla="*/ 38 h 78"/>
                <a:gd name="T10" fmla="*/ 16 w 58"/>
                <a:gd name="T11" fmla="*/ 4 h 78"/>
                <a:gd name="T12" fmla="*/ 0 w 58"/>
                <a:gd name="T13" fmla="*/ 0 h 78"/>
              </a:gdLst>
              <a:ahLst/>
              <a:cxnLst>
                <a:cxn ang="0">
                  <a:pos x="T0" y="T1"/>
                </a:cxn>
                <a:cxn ang="0">
                  <a:pos x="T2" y="T3"/>
                </a:cxn>
                <a:cxn ang="0">
                  <a:pos x="T4" y="T5"/>
                </a:cxn>
                <a:cxn ang="0">
                  <a:pos x="T6" y="T7"/>
                </a:cxn>
                <a:cxn ang="0">
                  <a:pos x="T8" y="T9"/>
                </a:cxn>
                <a:cxn ang="0">
                  <a:pos x="T10" y="T11"/>
                </a:cxn>
                <a:cxn ang="0">
                  <a:pos x="T12" y="T13"/>
                </a:cxn>
              </a:cxnLst>
              <a:rect l="0" t="0" r="r" b="b"/>
              <a:pathLst>
                <a:path w="58" h="78">
                  <a:moveTo>
                    <a:pt x="0" y="0"/>
                  </a:moveTo>
                  <a:cubicBezTo>
                    <a:pt x="8" y="26"/>
                    <a:pt x="17" y="65"/>
                    <a:pt x="22" y="78"/>
                  </a:cubicBezTo>
                  <a:cubicBezTo>
                    <a:pt x="25" y="74"/>
                    <a:pt x="43" y="39"/>
                    <a:pt x="58" y="11"/>
                  </a:cubicBezTo>
                  <a:cubicBezTo>
                    <a:pt x="54" y="10"/>
                    <a:pt x="49" y="10"/>
                    <a:pt x="45" y="9"/>
                  </a:cubicBezTo>
                  <a:cubicBezTo>
                    <a:pt x="37" y="23"/>
                    <a:pt x="29" y="36"/>
                    <a:pt x="28" y="38"/>
                  </a:cubicBezTo>
                  <a:cubicBezTo>
                    <a:pt x="24" y="28"/>
                    <a:pt x="20" y="16"/>
                    <a:pt x="16" y="4"/>
                  </a:cubicBezTo>
                  <a:cubicBezTo>
                    <a:pt x="10" y="3"/>
                    <a:pt x="5" y="2"/>
                    <a:pt x="0" y="0"/>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9" name="Freeform 1851"/>
            <p:cNvSpPr/>
            <p:nvPr/>
          </p:nvSpPr>
          <p:spPr bwMode="auto">
            <a:xfrm>
              <a:off x="5554" y="4186"/>
              <a:ext cx="318" cy="136"/>
            </a:xfrm>
            <a:custGeom>
              <a:avLst/>
              <a:gdLst>
                <a:gd name="T0" fmla="*/ 100 w 131"/>
                <a:gd name="T1" fmla="*/ 8 h 56"/>
                <a:gd name="T2" fmla="*/ 4 w 131"/>
                <a:gd name="T3" fmla="*/ 11 h 56"/>
                <a:gd name="T4" fmla="*/ 25 w 131"/>
                <a:gd name="T5" fmla="*/ 52 h 56"/>
                <a:gd name="T6" fmla="*/ 0 w 131"/>
                <a:gd name="T7" fmla="*/ 50 h 56"/>
                <a:gd name="T8" fmla="*/ 9 w 131"/>
                <a:gd name="T9" fmla="*/ 56 h 56"/>
                <a:gd name="T10" fmla="*/ 60 w 131"/>
                <a:gd name="T11" fmla="*/ 56 h 56"/>
                <a:gd name="T12" fmla="*/ 61 w 131"/>
                <a:gd name="T13" fmla="*/ 20 h 56"/>
                <a:gd name="T14" fmla="*/ 104 w 131"/>
                <a:gd name="T15" fmla="*/ 56 h 56"/>
                <a:gd name="T16" fmla="*/ 131 w 131"/>
                <a:gd name="T17" fmla="*/ 56 h 56"/>
                <a:gd name="T18" fmla="*/ 100 w 131"/>
                <a:gd name="T19" fmla="*/ 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56">
                  <a:moveTo>
                    <a:pt x="100" y="8"/>
                  </a:moveTo>
                  <a:cubicBezTo>
                    <a:pt x="75" y="1"/>
                    <a:pt x="34" y="0"/>
                    <a:pt x="4" y="11"/>
                  </a:cubicBezTo>
                  <a:cubicBezTo>
                    <a:pt x="13" y="27"/>
                    <a:pt x="21" y="42"/>
                    <a:pt x="25" y="52"/>
                  </a:cubicBezTo>
                  <a:cubicBezTo>
                    <a:pt x="21" y="51"/>
                    <a:pt x="12" y="51"/>
                    <a:pt x="0" y="50"/>
                  </a:cubicBezTo>
                  <a:cubicBezTo>
                    <a:pt x="3" y="52"/>
                    <a:pt x="6" y="54"/>
                    <a:pt x="9" y="56"/>
                  </a:cubicBezTo>
                  <a:cubicBezTo>
                    <a:pt x="60" y="56"/>
                    <a:pt x="60" y="56"/>
                    <a:pt x="60" y="56"/>
                  </a:cubicBezTo>
                  <a:cubicBezTo>
                    <a:pt x="60" y="43"/>
                    <a:pt x="60" y="31"/>
                    <a:pt x="61" y="20"/>
                  </a:cubicBezTo>
                  <a:cubicBezTo>
                    <a:pt x="71" y="30"/>
                    <a:pt x="87" y="42"/>
                    <a:pt x="104" y="56"/>
                  </a:cubicBezTo>
                  <a:cubicBezTo>
                    <a:pt x="131" y="56"/>
                    <a:pt x="131" y="56"/>
                    <a:pt x="131" y="56"/>
                  </a:cubicBezTo>
                  <a:cubicBezTo>
                    <a:pt x="116" y="41"/>
                    <a:pt x="105" y="24"/>
                    <a:pt x="100" y="8"/>
                  </a:cubicBezTo>
                  <a:close/>
                </a:path>
              </a:pathLst>
            </a:custGeom>
            <a:solidFill>
              <a:srgbClr val="624B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0" name="Freeform 1852"/>
            <p:cNvSpPr/>
            <p:nvPr/>
          </p:nvSpPr>
          <p:spPr bwMode="auto">
            <a:xfrm>
              <a:off x="3595" y="1423"/>
              <a:ext cx="44" cy="143"/>
            </a:xfrm>
            <a:custGeom>
              <a:avLst/>
              <a:gdLst>
                <a:gd name="T0" fmla="*/ 0 w 18"/>
                <a:gd name="T1" fmla="*/ 9 h 59"/>
                <a:gd name="T2" fmla="*/ 8 w 18"/>
                <a:gd name="T3" fmla="*/ 59 h 59"/>
                <a:gd name="T4" fmla="*/ 18 w 18"/>
                <a:gd name="T5" fmla="*/ 51 h 59"/>
                <a:gd name="T6" fmla="*/ 9 w 18"/>
                <a:gd name="T7" fmla="*/ 0 h 59"/>
                <a:gd name="T8" fmla="*/ 0 w 18"/>
                <a:gd name="T9" fmla="*/ 9 h 59"/>
              </a:gdLst>
              <a:ahLst/>
              <a:cxnLst>
                <a:cxn ang="0">
                  <a:pos x="T0" y="T1"/>
                </a:cxn>
                <a:cxn ang="0">
                  <a:pos x="T2" y="T3"/>
                </a:cxn>
                <a:cxn ang="0">
                  <a:pos x="T4" y="T5"/>
                </a:cxn>
                <a:cxn ang="0">
                  <a:pos x="T6" y="T7"/>
                </a:cxn>
                <a:cxn ang="0">
                  <a:pos x="T8" y="T9"/>
                </a:cxn>
              </a:cxnLst>
              <a:rect l="0" t="0" r="r" b="b"/>
              <a:pathLst>
                <a:path w="18" h="59">
                  <a:moveTo>
                    <a:pt x="0" y="9"/>
                  </a:moveTo>
                  <a:cubicBezTo>
                    <a:pt x="8" y="59"/>
                    <a:pt x="8" y="59"/>
                    <a:pt x="8" y="59"/>
                  </a:cubicBezTo>
                  <a:cubicBezTo>
                    <a:pt x="12" y="57"/>
                    <a:pt x="15" y="54"/>
                    <a:pt x="18" y="51"/>
                  </a:cubicBezTo>
                  <a:cubicBezTo>
                    <a:pt x="9" y="0"/>
                    <a:pt x="9" y="0"/>
                    <a:pt x="9" y="0"/>
                  </a:cubicBezTo>
                  <a:lnTo>
                    <a:pt x="0" y="9"/>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1" name="Freeform 1853"/>
            <p:cNvSpPr/>
            <p:nvPr/>
          </p:nvSpPr>
          <p:spPr bwMode="auto">
            <a:xfrm>
              <a:off x="5128" y="3459"/>
              <a:ext cx="146" cy="190"/>
            </a:xfrm>
            <a:custGeom>
              <a:avLst/>
              <a:gdLst>
                <a:gd name="T0" fmla="*/ 31 w 60"/>
                <a:gd name="T1" fmla="*/ 42 h 78"/>
                <a:gd name="T2" fmla="*/ 39 w 60"/>
                <a:gd name="T3" fmla="*/ 76 h 78"/>
                <a:gd name="T4" fmla="*/ 60 w 60"/>
                <a:gd name="T5" fmla="*/ 78 h 78"/>
                <a:gd name="T6" fmla="*/ 33 w 60"/>
                <a:gd name="T7" fmla="*/ 0 h 78"/>
                <a:gd name="T8" fmla="*/ 0 w 60"/>
                <a:gd name="T9" fmla="*/ 70 h 78"/>
                <a:gd name="T10" fmla="*/ 15 w 60"/>
                <a:gd name="T11" fmla="*/ 72 h 78"/>
                <a:gd name="T12" fmla="*/ 31 w 60"/>
                <a:gd name="T13" fmla="*/ 42 h 78"/>
              </a:gdLst>
              <a:ahLst/>
              <a:cxnLst>
                <a:cxn ang="0">
                  <a:pos x="T0" y="T1"/>
                </a:cxn>
                <a:cxn ang="0">
                  <a:pos x="T2" y="T3"/>
                </a:cxn>
                <a:cxn ang="0">
                  <a:pos x="T4" y="T5"/>
                </a:cxn>
                <a:cxn ang="0">
                  <a:pos x="T6" y="T7"/>
                </a:cxn>
                <a:cxn ang="0">
                  <a:pos x="T8" y="T9"/>
                </a:cxn>
                <a:cxn ang="0">
                  <a:pos x="T10" y="T11"/>
                </a:cxn>
                <a:cxn ang="0">
                  <a:pos x="T12" y="T13"/>
                </a:cxn>
              </a:cxnLst>
              <a:rect l="0" t="0" r="r" b="b"/>
              <a:pathLst>
                <a:path w="60" h="78">
                  <a:moveTo>
                    <a:pt x="31" y="42"/>
                  </a:moveTo>
                  <a:cubicBezTo>
                    <a:pt x="34" y="52"/>
                    <a:pt x="37" y="64"/>
                    <a:pt x="39" y="76"/>
                  </a:cubicBezTo>
                  <a:cubicBezTo>
                    <a:pt x="46" y="77"/>
                    <a:pt x="53" y="77"/>
                    <a:pt x="60" y="78"/>
                  </a:cubicBezTo>
                  <a:cubicBezTo>
                    <a:pt x="51" y="53"/>
                    <a:pt x="39" y="16"/>
                    <a:pt x="33" y="0"/>
                  </a:cubicBezTo>
                  <a:cubicBezTo>
                    <a:pt x="31" y="6"/>
                    <a:pt x="12" y="43"/>
                    <a:pt x="0" y="70"/>
                  </a:cubicBezTo>
                  <a:cubicBezTo>
                    <a:pt x="5" y="71"/>
                    <a:pt x="10" y="72"/>
                    <a:pt x="15" y="72"/>
                  </a:cubicBezTo>
                  <a:cubicBezTo>
                    <a:pt x="21" y="60"/>
                    <a:pt x="27" y="48"/>
                    <a:pt x="31" y="42"/>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2" name="Freeform 1854"/>
            <p:cNvSpPr/>
            <p:nvPr/>
          </p:nvSpPr>
          <p:spPr bwMode="auto">
            <a:xfrm>
              <a:off x="5532" y="3982"/>
              <a:ext cx="126" cy="143"/>
            </a:xfrm>
            <a:custGeom>
              <a:avLst/>
              <a:gdLst>
                <a:gd name="T0" fmla="*/ 15 w 52"/>
                <a:gd name="T1" fmla="*/ 0 h 59"/>
                <a:gd name="T2" fmla="*/ 0 w 52"/>
                <a:gd name="T3" fmla="*/ 59 h 59"/>
                <a:gd name="T4" fmla="*/ 52 w 52"/>
                <a:gd name="T5" fmla="*/ 48 h 59"/>
                <a:gd name="T6" fmla="*/ 15 w 52"/>
                <a:gd name="T7" fmla="*/ 0 h 59"/>
              </a:gdLst>
              <a:ahLst/>
              <a:cxnLst>
                <a:cxn ang="0">
                  <a:pos x="T0" y="T1"/>
                </a:cxn>
                <a:cxn ang="0">
                  <a:pos x="T2" y="T3"/>
                </a:cxn>
                <a:cxn ang="0">
                  <a:pos x="T4" y="T5"/>
                </a:cxn>
                <a:cxn ang="0">
                  <a:pos x="T6" y="T7"/>
                </a:cxn>
              </a:cxnLst>
              <a:rect l="0" t="0" r="r" b="b"/>
              <a:pathLst>
                <a:path w="52" h="59">
                  <a:moveTo>
                    <a:pt x="15" y="0"/>
                  </a:moveTo>
                  <a:cubicBezTo>
                    <a:pt x="13" y="19"/>
                    <a:pt x="8" y="39"/>
                    <a:pt x="0" y="59"/>
                  </a:cubicBezTo>
                  <a:cubicBezTo>
                    <a:pt x="20" y="55"/>
                    <a:pt x="44" y="49"/>
                    <a:pt x="52" y="48"/>
                  </a:cubicBezTo>
                  <a:cubicBezTo>
                    <a:pt x="43" y="36"/>
                    <a:pt x="27" y="16"/>
                    <a:pt x="15" y="0"/>
                  </a:cubicBezTo>
                  <a:close/>
                </a:path>
              </a:pathLst>
            </a:custGeom>
            <a:solidFill>
              <a:srgbClr val="A076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3" name="Freeform 1855"/>
            <p:cNvSpPr/>
            <p:nvPr/>
          </p:nvSpPr>
          <p:spPr bwMode="auto">
            <a:xfrm>
              <a:off x="5119" y="3422"/>
              <a:ext cx="36" cy="42"/>
            </a:xfrm>
            <a:custGeom>
              <a:avLst/>
              <a:gdLst>
                <a:gd name="T0" fmla="*/ 15 w 15"/>
                <a:gd name="T1" fmla="*/ 3 h 17"/>
                <a:gd name="T2" fmla="*/ 0 w 15"/>
                <a:gd name="T3" fmla="*/ 0 h 17"/>
                <a:gd name="T4" fmla="*/ 7 w 15"/>
                <a:gd name="T5" fmla="*/ 17 h 17"/>
                <a:gd name="T6" fmla="*/ 15 w 15"/>
                <a:gd name="T7" fmla="*/ 3 h 17"/>
              </a:gdLst>
              <a:ahLst/>
              <a:cxnLst>
                <a:cxn ang="0">
                  <a:pos x="T0" y="T1"/>
                </a:cxn>
                <a:cxn ang="0">
                  <a:pos x="T2" y="T3"/>
                </a:cxn>
                <a:cxn ang="0">
                  <a:pos x="T4" y="T5"/>
                </a:cxn>
                <a:cxn ang="0">
                  <a:pos x="T6" y="T7"/>
                </a:cxn>
              </a:cxnLst>
              <a:rect l="0" t="0" r="r" b="b"/>
              <a:pathLst>
                <a:path w="15" h="17">
                  <a:moveTo>
                    <a:pt x="15" y="3"/>
                  </a:moveTo>
                  <a:cubicBezTo>
                    <a:pt x="10" y="2"/>
                    <a:pt x="5" y="1"/>
                    <a:pt x="0" y="0"/>
                  </a:cubicBezTo>
                  <a:cubicBezTo>
                    <a:pt x="3" y="8"/>
                    <a:pt x="5" y="14"/>
                    <a:pt x="7" y="17"/>
                  </a:cubicBezTo>
                  <a:cubicBezTo>
                    <a:pt x="8" y="16"/>
                    <a:pt x="11" y="11"/>
                    <a:pt x="15" y="3"/>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4" name="Freeform 1856"/>
            <p:cNvSpPr/>
            <p:nvPr/>
          </p:nvSpPr>
          <p:spPr bwMode="auto">
            <a:xfrm>
              <a:off x="2817" y="632"/>
              <a:ext cx="384" cy="358"/>
            </a:xfrm>
            <a:custGeom>
              <a:avLst/>
              <a:gdLst>
                <a:gd name="T0" fmla="*/ 0 w 158"/>
                <a:gd name="T1" fmla="*/ 43 h 147"/>
                <a:gd name="T2" fmla="*/ 133 w 158"/>
                <a:gd name="T3" fmla="*/ 147 h 147"/>
                <a:gd name="T4" fmla="*/ 158 w 158"/>
                <a:gd name="T5" fmla="*/ 127 h 147"/>
                <a:gd name="T6" fmla="*/ 14 w 158"/>
                <a:gd name="T7" fmla="*/ 15 h 147"/>
                <a:gd name="T8" fmla="*/ 0 w 158"/>
                <a:gd name="T9" fmla="*/ 43 h 147"/>
              </a:gdLst>
              <a:ahLst/>
              <a:cxnLst>
                <a:cxn ang="0">
                  <a:pos x="T0" y="T1"/>
                </a:cxn>
                <a:cxn ang="0">
                  <a:pos x="T2" y="T3"/>
                </a:cxn>
                <a:cxn ang="0">
                  <a:pos x="T4" y="T5"/>
                </a:cxn>
                <a:cxn ang="0">
                  <a:pos x="T6" y="T7"/>
                </a:cxn>
                <a:cxn ang="0">
                  <a:pos x="T8" y="T9"/>
                </a:cxn>
              </a:cxnLst>
              <a:rect l="0" t="0" r="r" b="b"/>
              <a:pathLst>
                <a:path w="158" h="147">
                  <a:moveTo>
                    <a:pt x="0" y="43"/>
                  </a:moveTo>
                  <a:cubicBezTo>
                    <a:pt x="70" y="28"/>
                    <a:pt x="126" y="76"/>
                    <a:pt x="133" y="147"/>
                  </a:cubicBezTo>
                  <a:cubicBezTo>
                    <a:pt x="158" y="127"/>
                    <a:pt x="158" y="127"/>
                    <a:pt x="158" y="127"/>
                  </a:cubicBezTo>
                  <a:cubicBezTo>
                    <a:pt x="154" y="58"/>
                    <a:pt x="95" y="0"/>
                    <a:pt x="14" y="15"/>
                  </a:cubicBezTo>
                  <a:cubicBezTo>
                    <a:pt x="10" y="24"/>
                    <a:pt x="5" y="33"/>
                    <a:pt x="0" y="43"/>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5" name="Freeform 1857"/>
            <p:cNvSpPr/>
            <p:nvPr/>
          </p:nvSpPr>
          <p:spPr bwMode="auto">
            <a:xfrm>
              <a:off x="4217" y="2408"/>
              <a:ext cx="136" cy="282"/>
            </a:xfrm>
            <a:custGeom>
              <a:avLst/>
              <a:gdLst>
                <a:gd name="T0" fmla="*/ 31 w 56"/>
                <a:gd name="T1" fmla="*/ 0 h 116"/>
                <a:gd name="T2" fmla="*/ 15 w 56"/>
                <a:gd name="T3" fmla="*/ 116 h 116"/>
                <a:gd name="T4" fmla="*/ 37 w 56"/>
                <a:gd name="T5" fmla="*/ 116 h 116"/>
                <a:gd name="T6" fmla="*/ 56 w 56"/>
                <a:gd name="T7" fmla="*/ 5 h 116"/>
                <a:gd name="T8" fmla="*/ 31 w 56"/>
                <a:gd name="T9" fmla="*/ 0 h 116"/>
              </a:gdLst>
              <a:ahLst/>
              <a:cxnLst>
                <a:cxn ang="0">
                  <a:pos x="T0" y="T1"/>
                </a:cxn>
                <a:cxn ang="0">
                  <a:pos x="T2" y="T3"/>
                </a:cxn>
                <a:cxn ang="0">
                  <a:pos x="T4" y="T5"/>
                </a:cxn>
                <a:cxn ang="0">
                  <a:pos x="T6" y="T7"/>
                </a:cxn>
                <a:cxn ang="0">
                  <a:pos x="T8" y="T9"/>
                </a:cxn>
              </a:cxnLst>
              <a:rect l="0" t="0" r="r" b="b"/>
              <a:pathLst>
                <a:path w="56" h="116">
                  <a:moveTo>
                    <a:pt x="31" y="0"/>
                  </a:moveTo>
                  <a:cubicBezTo>
                    <a:pt x="9" y="30"/>
                    <a:pt x="0" y="77"/>
                    <a:pt x="15" y="116"/>
                  </a:cubicBezTo>
                  <a:cubicBezTo>
                    <a:pt x="22" y="115"/>
                    <a:pt x="30" y="115"/>
                    <a:pt x="37" y="116"/>
                  </a:cubicBezTo>
                  <a:cubicBezTo>
                    <a:pt x="23" y="78"/>
                    <a:pt x="34" y="34"/>
                    <a:pt x="56" y="5"/>
                  </a:cubicBezTo>
                  <a:lnTo>
                    <a:pt x="31" y="0"/>
                  </a:ln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6" name="Freeform 1858"/>
            <p:cNvSpPr/>
            <p:nvPr/>
          </p:nvSpPr>
          <p:spPr bwMode="auto">
            <a:xfrm>
              <a:off x="3563" y="1452"/>
              <a:ext cx="44" cy="139"/>
            </a:xfrm>
            <a:custGeom>
              <a:avLst/>
              <a:gdLst>
                <a:gd name="T0" fmla="*/ 0 w 18"/>
                <a:gd name="T1" fmla="*/ 8 h 57"/>
                <a:gd name="T2" fmla="*/ 8 w 18"/>
                <a:gd name="T3" fmla="*/ 57 h 57"/>
                <a:gd name="T4" fmla="*/ 18 w 18"/>
                <a:gd name="T5" fmla="*/ 50 h 57"/>
                <a:gd name="T6" fmla="*/ 9 w 18"/>
                <a:gd name="T7" fmla="*/ 0 h 57"/>
                <a:gd name="T8" fmla="*/ 0 w 18"/>
                <a:gd name="T9" fmla="*/ 8 h 57"/>
              </a:gdLst>
              <a:ahLst/>
              <a:cxnLst>
                <a:cxn ang="0">
                  <a:pos x="T0" y="T1"/>
                </a:cxn>
                <a:cxn ang="0">
                  <a:pos x="T2" y="T3"/>
                </a:cxn>
                <a:cxn ang="0">
                  <a:pos x="T4" y="T5"/>
                </a:cxn>
                <a:cxn ang="0">
                  <a:pos x="T6" y="T7"/>
                </a:cxn>
                <a:cxn ang="0">
                  <a:pos x="T8" y="T9"/>
                </a:cxn>
              </a:cxnLst>
              <a:rect l="0" t="0" r="r" b="b"/>
              <a:pathLst>
                <a:path w="18" h="57">
                  <a:moveTo>
                    <a:pt x="0" y="8"/>
                  </a:moveTo>
                  <a:cubicBezTo>
                    <a:pt x="8" y="57"/>
                    <a:pt x="8" y="57"/>
                    <a:pt x="8" y="57"/>
                  </a:cubicBezTo>
                  <a:cubicBezTo>
                    <a:pt x="11" y="55"/>
                    <a:pt x="14" y="52"/>
                    <a:pt x="18" y="50"/>
                  </a:cubicBezTo>
                  <a:cubicBezTo>
                    <a:pt x="9" y="0"/>
                    <a:pt x="9" y="0"/>
                    <a:pt x="9" y="0"/>
                  </a:cubicBezTo>
                  <a:lnTo>
                    <a:pt x="0" y="8"/>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7" name="Freeform 1859"/>
            <p:cNvSpPr/>
            <p:nvPr/>
          </p:nvSpPr>
          <p:spPr bwMode="auto">
            <a:xfrm>
              <a:off x="5722" y="4283"/>
              <a:ext cx="46" cy="39"/>
            </a:xfrm>
            <a:custGeom>
              <a:avLst/>
              <a:gdLst>
                <a:gd name="T0" fmla="*/ 0 w 19"/>
                <a:gd name="T1" fmla="*/ 16 h 16"/>
                <a:gd name="T2" fmla="*/ 19 w 19"/>
                <a:gd name="T3" fmla="*/ 16 h 16"/>
                <a:gd name="T4" fmla="*/ 1 w 19"/>
                <a:gd name="T5" fmla="*/ 0 h 16"/>
                <a:gd name="T6" fmla="*/ 0 w 19"/>
                <a:gd name="T7" fmla="*/ 16 h 16"/>
              </a:gdLst>
              <a:ahLst/>
              <a:cxnLst>
                <a:cxn ang="0">
                  <a:pos x="T0" y="T1"/>
                </a:cxn>
                <a:cxn ang="0">
                  <a:pos x="T2" y="T3"/>
                </a:cxn>
                <a:cxn ang="0">
                  <a:pos x="T4" y="T5"/>
                </a:cxn>
                <a:cxn ang="0">
                  <a:pos x="T6" y="T7"/>
                </a:cxn>
              </a:cxnLst>
              <a:rect l="0" t="0" r="r" b="b"/>
              <a:pathLst>
                <a:path w="19" h="16">
                  <a:moveTo>
                    <a:pt x="0" y="16"/>
                  </a:moveTo>
                  <a:cubicBezTo>
                    <a:pt x="19" y="16"/>
                    <a:pt x="19" y="16"/>
                    <a:pt x="19" y="16"/>
                  </a:cubicBezTo>
                  <a:cubicBezTo>
                    <a:pt x="12" y="10"/>
                    <a:pt x="5" y="5"/>
                    <a:pt x="1" y="0"/>
                  </a:cubicBezTo>
                  <a:cubicBezTo>
                    <a:pt x="1" y="5"/>
                    <a:pt x="0" y="10"/>
                    <a:pt x="0" y="16"/>
                  </a:cubicBezTo>
                  <a:close/>
                </a:path>
              </a:pathLst>
            </a:custGeom>
            <a:solidFill>
              <a:srgbClr val="B87A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8" name="Freeform 1860"/>
            <p:cNvSpPr/>
            <p:nvPr/>
          </p:nvSpPr>
          <p:spPr bwMode="auto">
            <a:xfrm>
              <a:off x="2185" y="229"/>
              <a:ext cx="433" cy="447"/>
            </a:xfrm>
            <a:custGeom>
              <a:avLst/>
              <a:gdLst>
                <a:gd name="T0" fmla="*/ 12 w 178"/>
                <a:gd name="T1" fmla="*/ 182 h 184"/>
                <a:gd name="T2" fmla="*/ 156 w 178"/>
                <a:gd name="T3" fmla="*/ 42 h 184"/>
                <a:gd name="T4" fmla="*/ 133 w 178"/>
                <a:gd name="T5" fmla="*/ 184 h 184"/>
                <a:gd name="T6" fmla="*/ 164 w 178"/>
                <a:gd name="T7" fmla="*/ 171 h 184"/>
                <a:gd name="T8" fmla="*/ 178 w 178"/>
                <a:gd name="T9" fmla="*/ 0 h 184"/>
                <a:gd name="T10" fmla="*/ 0 w 178"/>
                <a:gd name="T11" fmla="*/ 165 h 184"/>
                <a:gd name="T12" fmla="*/ 12 w 178"/>
                <a:gd name="T13" fmla="*/ 182 h 184"/>
              </a:gdLst>
              <a:ahLst/>
              <a:cxnLst>
                <a:cxn ang="0">
                  <a:pos x="T0" y="T1"/>
                </a:cxn>
                <a:cxn ang="0">
                  <a:pos x="T2" y="T3"/>
                </a:cxn>
                <a:cxn ang="0">
                  <a:pos x="T4" y="T5"/>
                </a:cxn>
                <a:cxn ang="0">
                  <a:pos x="T6" y="T7"/>
                </a:cxn>
                <a:cxn ang="0">
                  <a:pos x="T8" y="T9"/>
                </a:cxn>
                <a:cxn ang="0">
                  <a:pos x="T10" y="T11"/>
                </a:cxn>
                <a:cxn ang="0">
                  <a:pos x="T12" y="T13"/>
                </a:cxn>
              </a:cxnLst>
              <a:rect l="0" t="0" r="r" b="b"/>
              <a:pathLst>
                <a:path w="178" h="184">
                  <a:moveTo>
                    <a:pt x="12" y="182"/>
                  </a:moveTo>
                  <a:cubicBezTo>
                    <a:pt x="60" y="136"/>
                    <a:pt x="132" y="64"/>
                    <a:pt x="156" y="42"/>
                  </a:cubicBezTo>
                  <a:cubicBezTo>
                    <a:pt x="153" y="69"/>
                    <a:pt x="141" y="135"/>
                    <a:pt x="133" y="184"/>
                  </a:cubicBezTo>
                  <a:cubicBezTo>
                    <a:pt x="142" y="180"/>
                    <a:pt x="153" y="176"/>
                    <a:pt x="164" y="171"/>
                  </a:cubicBezTo>
                  <a:cubicBezTo>
                    <a:pt x="169" y="115"/>
                    <a:pt x="174" y="47"/>
                    <a:pt x="178" y="0"/>
                  </a:cubicBezTo>
                  <a:cubicBezTo>
                    <a:pt x="166" y="9"/>
                    <a:pt x="57" y="114"/>
                    <a:pt x="0" y="165"/>
                  </a:cubicBezTo>
                  <a:cubicBezTo>
                    <a:pt x="4" y="170"/>
                    <a:pt x="8" y="176"/>
                    <a:pt x="12" y="182"/>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9" name="Freeform 1861"/>
            <p:cNvSpPr/>
            <p:nvPr/>
          </p:nvSpPr>
          <p:spPr bwMode="auto">
            <a:xfrm>
              <a:off x="1067" y="0"/>
              <a:ext cx="248" cy="92"/>
            </a:xfrm>
            <a:custGeom>
              <a:avLst/>
              <a:gdLst>
                <a:gd name="T0" fmla="*/ 0 w 102"/>
                <a:gd name="T1" fmla="*/ 38 h 38"/>
                <a:gd name="T2" fmla="*/ 102 w 102"/>
                <a:gd name="T3" fmla="*/ 0 h 38"/>
                <a:gd name="T4" fmla="*/ 67 w 102"/>
                <a:gd name="T5" fmla="*/ 0 h 38"/>
                <a:gd name="T6" fmla="*/ 19 w 102"/>
                <a:gd name="T7" fmla="*/ 17 h 38"/>
                <a:gd name="T8" fmla="*/ 0 w 102"/>
                <a:gd name="T9" fmla="*/ 38 h 38"/>
              </a:gdLst>
              <a:ahLst/>
              <a:cxnLst>
                <a:cxn ang="0">
                  <a:pos x="T0" y="T1"/>
                </a:cxn>
                <a:cxn ang="0">
                  <a:pos x="T2" y="T3"/>
                </a:cxn>
                <a:cxn ang="0">
                  <a:pos x="T4" y="T5"/>
                </a:cxn>
                <a:cxn ang="0">
                  <a:pos x="T6" y="T7"/>
                </a:cxn>
                <a:cxn ang="0">
                  <a:pos x="T8" y="T9"/>
                </a:cxn>
              </a:cxnLst>
              <a:rect l="0" t="0" r="r" b="b"/>
              <a:pathLst>
                <a:path w="102" h="38">
                  <a:moveTo>
                    <a:pt x="0" y="38"/>
                  </a:moveTo>
                  <a:cubicBezTo>
                    <a:pt x="32" y="34"/>
                    <a:pt x="69" y="18"/>
                    <a:pt x="102" y="0"/>
                  </a:cubicBezTo>
                  <a:cubicBezTo>
                    <a:pt x="67" y="0"/>
                    <a:pt x="67" y="0"/>
                    <a:pt x="67" y="0"/>
                  </a:cubicBezTo>
                  <a:cubicBezTo>
                    <a:pt x="50" y="8"/>
                    <a:pt x="34" y="14"/>
                    <a:pt x="19" y="17"/>
                  </a:cubicBezTo>
                  <a:cubicBezTo>
                    <a:pt x="13" y="24"/>
                    <a:pt x="6" y="31"/>
                    <a:pt x="0" y="38"/>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0" name="Freeform 1862"/>
            <p:cNvSpPr/>
            <p:nvPr/>
          </p:nvSpPr>
          <p:spPr bwMode="auto">
            <a:xfrm>
              <a:off x="4740" y="3023"/>
              <a:ext cx="97" cy="86"/>
            </a:xfrm>
            <a:custGeom>
              <a:avLst/>
              <a:gdLst>
                <a:gd name="T0" fmla="*/ 26 w 40"/>
                <a:gd name="T1" fmla="*/ 35 h 35"/>
                <a:gd name="T2" fmla="*/ 32 w 40"/>
                <a:gd name="T3" fmla="*/ 0 h 35"/>
                <a:gd name="T4" fmla="*/ 0 w 40"/>
                <a:gd name="T5" fmla="*/ 11 h 35"/>
                <a:gd name="T6" fmla="*/ 26 w 40"/>
                <a:gd name="T7" fmla="*/ 35 h 35"/>
              </a:gdLst>
              <a:ahLst/>
              <a:cxnLst>
                <a:cxn ang="0">
                  <a:pos x="T0" y="T1"/>
                </a:cxn>
                <a:cxn ang="0">
                  <a:pos x="T2" y="T3"/>
                </a:cxn>
                <a:cxn ang="0">
                  <a:pos x="T4" y="T5"/>
                </a:cxn>
                <a:cxn ang="0">
                  <a:pos x="T6" y="T7"/>
                </a:cxn>
              </a:cxnLst>
              <a:rect l="0" t="0" r="r" b="b"/>
              <a:pathLst>
                <a:path w="40" h="35">
                  <a:moveTo>
                    <a:pt x="26" y="35"/>
                  </a:moveTo>
                  <a:cubicBezTo>
                    <a:pt x="38" y="27"/>
                    <a:pt x="40" y="14"/>
                    <a:pt x="32" y="0"/>
                  </a:cubicBezTo>
                  <a:cubicBezTo>
                    <a:pt x="22" y="6"/>
                    <a:pt x="11" y="10"/>
                    <a:pt x="0" y="11"/>
                  </a:cubicBezTo>
                  <a:cubicBezTo>
                    <a:pt x="9" y="17"/>
                    <a:pt x="18" y="25"/>
                    <a:pt x="26" y="3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1" name="Freeform 1863"/>
            <p:cNvSpPr/>
            <p:nvPr/>
          </p:nvSpPr>
          <p:spPr bwMode="auto">
            <a:xfrm>
              <a:off x="3532" y="1479"/>
              <a:ext cx="41" cy="131"/>
            </a:xfrm>
            <a:custGeom>
              <a:avLst/>
              <a:gdLst>
                <a:gd name="T0" fmla="*/ 0 w 17"/>
                <a:gd name="T1" fmla="*/ 7 h 54"/>
                <a:gd name="T2" fmla="*/ 8 w 17"/>
                <a:gd name="T3" fmla="*/ 54 h 54"/>
                <a:gd name="T4" fmla="*/ 17 w 17"/>
                <a:gd name="T5" fmla="*/ 48 h 54"/>
                <a:gd name="T6" fmla="*/ 9 w 17"/>
                <a:gd name="T7" fmla="*/ 0 h 54"/>
                <a:gd name="T8" fmla="*/ 0 w 17"/>
                <a:gd name="T9" fmla="*/ 7 h 54"/>
              </a:gdLst>
              <a:ahLst/>
              <a:cxnLst>
                <a:cxn ang="0">
                  <a:pos x="T0" y="T1"/>
                </a:cxn>
                <a:cxn ang="0">
                  <a:pos x="T2" y="T3"/>
                </a:cxn>
                <a:cxn ang="0">
                  <a:pos x="T4" y="T5"/>
                </a:cxn>
                <a:cxn ang="0">
                  <a:pos x="T6" y="T7"/>
                </a:cxn>
                <a:cxn ang="0">
                  <a:pos x="T8" y="T9"/>
                </a:cxn>
              </a:cxnLst>
              <a:rect l="0" t="0" r="r" b="b"/>
              <a:pathLst>
                <a:path w="17" h="54">
                  <a:moveTo>
                    <a:pt x="0" y="7"/>
                  </a:moveTo>
                  <a:cubicBezTo>
                    <a:pt x="8" y="54"/>
                    <a:pt x="8" y="54"/>
                    <a:pt x="8" y="54"/>
                  </a:cubicBezTo>
                  <a:cubicBezTo>
                    <a:pt x="11" y="52"/>
                    <a:pt x="14" y="50"/>
                    <a:pt x="17" y="48"/>
                  </a:cubicBezTo>
                  <a:cubicBezTo>
                    <a:pt x="9" y="0"/>
                    <a:pt x="9" y="0"/>
                    <a:pt x="9" y="0"/>
                  </a:cubicBezTo>
                  <a:lnTo>
                    <a:pt x="0" y="7"/>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2" name="Freeform 1864"/>
            <p:cNvSpPr/>
            <p:nvPr/>
          </p:nvSpPr>
          <p:spPr bwMode="auto">
            <a:xfrm>
              <a:off x="2700" y="389"/>
              <a:ext cx="42" cy="34"/>
            </a:xfrm>
            <a:custGeom>
              <a:avLst/>
              <a:gdLst>
                <a:gd name="T0" fmla="*/ 0 w 17"/>
                <a:gd name="T1" fmla="*/ 14 h 14"/>
                <a:gd name="T2" fmla="*/ 17 w 17"/>
                <a:gd name="T3" fmla="*/ 7 h 14"/>
                <a:gd name="T4" fmla="*/ 0 w 17"/>
                <a:gd name="T5" fmla="*/ 0 h 14"/>
                <a:gd name="T6" fmla="*/ 0 w 17"/>
                <a:gd name="T7" fmla="*/ 14 h 14"/>
              </a:gdLst>
              <a:ahLst/>
              <a:cxnLst>
                <a:cxn ang="0">
                  <a:pos x="T0" y="T1"/>
                </a:cxn>
                <a:cxn ang="0">
                  <a:pos x="T2" y="T3"/>
                </a:cxn>
                <a:cxn ang="0">
                  <a:pos x="T4" y="T5"/>
                </a:cxn>
                <a:cxn ang="0">
                  <a:pos x="T6" y="T7"/>
                </a:cxn>
              </a:cxnLst>
              <a:rect l="0" t="0" r="r" b="b"/>
              <a:pathLst>
                <a:path w="17" h="14">
                  <a:moveTo>
                    <a:pt x="0" y="14"/>
                  </a:moveTo>
                  <a:cubicBezTo>
                    <a:pt x="5" y="12"/>
                    <a:pt x="11" y="9"/>
                    <a:pt x="17" y="7"/>
                  </a:cubicBezTo>
                  <a:cubicBezTo>
                    <a:pt x="11" y="5"/>
                    <a:pt x="5" y="3"/>
                    <a:pt x="0" y="0"/>
                  </a:cubicBezTo>
                  <a:lnTo>
                    <a:pt x="0" y="14"/>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3" name="Freeform 1865"/>
            <p:cNvSpPr/>
            <p:nvPr/>
          </p:nvSpPr>
          <p:spPr bwMode="auto">
            <a:xfrm>
              <a:off x="2674" y="375"/>
              <a:ext cx="21" cy="60"/>
            </a:xfrm>
            <a:custGeom>
              <a:avLst/>
              <a:gdLst>
                <a:gd name="T0" fmla="*/ 8 w 9"/>
                <a:gd name="T1" fmla="*/ 4 h 25"/>
                <a:gd name="T2" fmla="*/ 0 w 9"/>
                <a:gd name="T3" fmla="*/ 0 h 25"/>
                <a:gd name="T4" fmla="*/ 1 w 9"/>
                <a:gd name="T5" fmla="*/ 25 h 25"/>
                <a:gd name="T6" fmla="*/ 9 w 9"/>
                <a:gd name="T7" fmla="*/ 21 h 25"/>
                <a:gd name="T8" fmla="*/ 8 w 9"/>
                <a:gd name="T9" fmla="*/ 4 h 25"/>
              </a:gdLst>
              <a:ahLst/>
              <a:cxnLst>
                <a:cxn ang="0">
                  <a:pos x="T0" y="T1"/>
                </a:cxn>
                <a:cxn ang="0">
                  <a:pos x="T2" y="T3"/>
                </a:cxn>
                <a:cxn ang="0">
                  <a:pos x="T4" y="T5"/>
                </a:cxn>
                <a:cxn ang="0">
                  <a:pos x="T6" y="T7"/>
                </a:cxn>
                <a:cxn ang="0">
                  <a:pos x="T8" y="T9"/>
                </a:cxn>
              </a:cxnLst>
              <a:rect l="0" t="0" r="r" b="b"/>
              <a:pathLst>
                <a:path w="9" h="25">
                  <a:moveTo>
                    <a:pt x="8" y="4"/>
                  </a:moveTo>
                  <a:cubicBezTo>
                    <a:pt x="6" y="3"/>
                    <a:pt x="3" y="1"/>
                    <a:pt x="0" y="0"/>
                  </a:cubicBezTo>
                  <a:cubicBezTo>
                    <a:pt x="1" y="25"/>
                    <a:pt x="1" y="25"/>
                    <a:pt x="1" y="25"/>
                  </a:cubicBezTo>
                  <a:cubicBezTo>
                    <a:pt x="3" y="24"/>
                    <a:pt x="6" y="23"/>
                    <a:pt x="9" y="21"/>
                  </a:cubicBezTo>
                  <a:lnTo>
                    <a:pt x="8" y="4"/>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4" name="Freeform 1866"/>
            <p:cNvSpPr/>
            <p:nvPr/>
          </p:nvSpPr>
          <p:spPr bwMode="auto">
            <a:xfrm>
              <a:off x="4190" y="2393"/>
              <a:ext cx="85" cy="44"/>
            </a:xfrm>
            <a:custGeom>
              <a:avLst/>
              <a:gdLst>
                <a:gd name="T0" fmla="*/ 35 w 35"/>
                <a:gd name="T1" fmla="*/ 5 h 18"/>
                <a:gd name="T2" fmla="*/ 7 w 35"/>
                <a:gd name="T3" fmla="*/ 0 h 18"/>
                <a:gd name="T4" fmla="*/ 0 w 35"/>
                <a:gd name="T5" fmla="*/ 12 h 18"/>
                <a:gd name="T6" fmla="*/ 27 w 35"/>
                <a:gd name="T7" fmla="*/ 18 h 18"/>
                <a:gd name="T8" fmla="*/ 35 w 35"/>
                <a:gd name="T9" fmla="*/ 5 h 18"/>
              </a:gdLst>
              <a:ahLst/>
              <a:cxnLst>
                <a:cxn ang="0">
                  <a:pos x="T0" y="T1"/>
                </a:cxn>
                <a:cxn ang="0">
                  <a:pos x="T2" y="T3"/>
                </a:cxn>
                <a:cxn ang="0">
                  <a:pos x="T4" y="T5"/>
                </a:cxn>
                <a:cxn ang="0">
                  <a:pos x="T6" y="T7"/>
                </a:cxn>
                <a:cxn ang="0">
                  <a:pos x="T8" y="T9"/>
                </a:cxn>
              </a:cxnLst>
              <a:rect l="0" t="0" r="r" b="b"/>
              <a:pathLst>
                <a:path w="35" h="18">
                  <a:moveTo>
                    <a:pt x="35" y="5"/>
                  </a:moveTo>
                  <a:cubicBezTo>
                    <a:pt x="26" y="3"/>
                    <a:pt x="16" y="2"/>
                    <a:pt x="7" y="0"/>
                  </a:cubicBezTo>
                  <a:cubicBezTo>
                    <a:pt x="5" y="4"/>
                    <a:pt x="2" y="8"/>
                    <a:pt x="0" y="12"/>
                  </a:cubicBezTo>
                  <a:cubicBezTo>
                    <a:pt x="27" y="18"/>
                    <a:pt x="27" y="18"/>
                    <a:pt x="27" y="18"/>
                  </a:cubicBezTo>
                  <a:cubicBezTo>
                    <a:pt x="29" y="13"/>
                    <a:pt x="32" y="9"/>
                    <a:pt x="35" y="5"/>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5" name="Freeform 1867"/>
            <p:cNvSpPr/>
            <p:nvPr/>
          </p:nvSpPr>
          <p:spPr bwMode="auto">
            <a:xfrm>
              <a:off x="2649" y="360"/>
              <a:ext cx="20" cy="92"/>
            </a:xfrm>
            <a:custGeom>
              <a:avLst/>
              <a:gdLst>
                <a:gd name="T0" fmla="*/ 8 w 8"/>
                <a:gd name="T1" fmla="*/ 33 h 38"/>
                <a:gd name="T2" fmla="*/ 8 w 8"/>
                <a:gd name="T3" fmla="*/ 4 h 38"/>
                <a:gd name="T4" fmla="*/ 0 w 8"/>
                <a:gd name="T5" fmla="*/ 0 h 38"/>
                <a:gd name="T6" fmla="*/ 1 w 8"/>
                <a:gd name="T7" fmla="*/ 38 h 38"/>
                <a:gd name="T8" fmla="*/ 8 w 8"/>
                <a:gd name="T9" fmla="*/ 33 h 38"/>
              </a:gdLst>
              <a:ahLst/>
              <a:cxnLst>
                <a:cxn ang="0">
                  <a:pos x="T0" y="T1"/>
                </a:cxn>
                <a:cxn ang="0">
                  <a:pos x="T2" y="T3"/>
                </a:cxn>
                <a:cxn ang="0">
                  <a:pos x="T4" y="T5"/>
                </a:cxn>
                <a:cxn ang="0">
                  <a:pos x="T6" y="T7"/>
                </a:cxn>
                <a:cxn ang="0">
                  <a:pos x="T8" y="T9"/>
                </a:cxn>
              </a:cxnLst>
              <a:rect l="0" t="0" r="r" b="b"/>
              <a:pathLst>
                <a:path w="8" h="38">
                  <a:moveTo>
                    <a:pt x="8" y="33"/>
                  </a:moveTo>
                  <a:cubicBezTo>
                    <a:pt x="8" y="4"/>
                    <a:pt x="8" y="4"/>
                    <a:pt x="8" y="4"/>
                  </a:cubicBezTo>
                  <a:cubicBezTo>
                    <a:pt x="5" y="3"/>
                    <a:pt x="3" y="1"/>
                    <a:pt x="0" y="0"/>
                  </a:cubicBezTo>
                  <a:cubicBezTo>
                    <a:pt x="1" y="38"/>
                    <a:pt x="1" y="38"/>
                    <a:pt x="1" y="38"/>
                  </a:cubicBezTo>
                  <a:cubicBezTo>
                    <a:pt x="3" y="36"/>
                    <a:pt x="6" y="34"/>
                    <a:pt x="8" y="33"/>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6" name="Freeform 1868"/>
            <p:cNvSpPr/>
            <p:nvPr/>
          </p:nvSpPr>
          <p:spPr bwMode="auto">
            <a:xfrm>
              <a:off x="4509" y="3016"/>
              <a:ext cx="318" cy="153"/>
            </a:xfrm>
            <a:custGeom>
              <a:avLst/>
              <a:gdLst>
                <a:gd name="T0" fmla="*/ 15 w 131"/>
                <a:gd name="T1" fmla="*/ 7 h 63"/>
                <a:gd name="T2" fmla="*/ 0 w 131"/>
                <a:gd name="T3" fmla="*/ 43 h 63"/>
                <a:gd name="T4" fmla="*/ 131 w 131"/>
                <a:gd name="T5" fmla="*/ 63 h 63"/>
                <a:gd name="T6" fmla="*/ 15 w 131"/>
                <a:gd name="T7" fmla="*/ 7 h 63"/>
              </a:gdLst>
              <a:ahLst/>
              <a:cxnLst>
                <a:cxn ang="0">
                  <a:pos x="T0" y="T1"/>
                </a:cxn>
                <a:cxn ang="0">
                  <a:pos x="T2" y="T3"/>
                </a:cxn>
                <a:cxn ang="0">
                  <a:pos x="T4" y="T5"/>
                </a:cxn>
                <a:cxn ang="0">
                  <a:pos x="T6" y="T7"/>
                </a:cxn>
              </a:cxnLst>
              <a:rect l="0" t="0" r="r" b="b"/>
              <a:pathLst>
                <a:path w="131" h="63">
                  <a:moveTo>
                    <a:pt x="15" y="7"/>
                  </a:moveTo>
                  <a:cubicBezTo>
                    <a:pt x="12" y="19"/>
                    <a:pt x="8" y="31"/>
                    <a:pt x="0" y="43"/>
                  </a:cubicBezTo>
                  <a:cubicBezTo>
                    <a:pt x="41" y="33"/>
                    <a:pt x="91" y="39"/>
                    <a:pt x="131" y="63"/>
                  </a:cubicBezTo>
                  <a:cubicBezTo>
                    <a:pt x="96" y="4"/>
                    <a:pt x="44" y="0"/>
                    <a:pt x="15" y="7"/>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7" name="Freeform 1869"/>
            <p:cNvSpPr/>
            <p:nvPr/>
          </p:nvSpPr>
          <p:spPr bwMode="auto">
            <a:xfrm>
              <a:off x="4985" y="3391"/>
              <a:ext cx="51" cy="87"/>
            </a:xfrm>
            <a:custGeom>
              <a:avLst/>
              <a:gdLst>
                <a:gd name="T0" fmla="*/ 21 w 21"/>
                <a:gd name="T1" fmla="*/ 6 h 36"/>
                <a:gd name="T2" fmla="*/ 0 w 21"/>
                <a:gd name="T3" fmla="*/ 0 h 36"/>
                <a:gd name="T4" fmla="*/ 5 w 21"/>
                <a:gd name="T5" fmla="*/ 36 h 36"/>
                <a:gd name="T6" fmla="*/ 21 w 21"/>
                <a:gd name="T7" fmla="*/ 6 h 36"/>
              </a:gdLst>
              <a:ahLst/>
              <a:cxnLst>
                <a:cxn ang="0">
                  <a:pos x="T0" y="T1"/>
                </a:cxn>
                <a:cxn ang="0">
                  <a:pos x="T2" y="T3"/>
                </a:cxn>
                <a:cxn ang="0">
                  <a:pos x="T4" y="T5"/>
                </a:cxn>
                <a:cxn ang="0">
                  <a:pos x="T6" y="T7"/>
                </a:cxn>
              </a:cxnLst>
              <a:rect l="0" t="0" r="r" b="b"/>
              <a:pathLst>
                <a:path w="21" h="36">
                  <a:moveTo>
                    <a:pt x="21" y="6"/>
                  </a:moveTo>
                  <a:cubicBezTo>
                    <a:pt x="13" y="4"/>
                    <a:pt x="6" y="2"/>
                    <a:pt x="0" y="0"/>
                  </a:cubicBezTo>
                  <a:cubicBezTo>
                    <a:pt x="2" y="9"/>
                    <a:pt x="4" y="23"/>
                    <a:pt x="5" y="36"/>
                  </a:cubicBezTo>
                  <a:cubicBezTo>
                    <a:pt x="12" y="24"/>
                    <a:pt x="17" y="14"/>
                    <a:pt x="21" y="6"/>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8" name="Freeform 1870"/>
            <p:cNvSpPr/>
            <p:nvPr/>
          </p:nvSpPr>
          <p:spPr bwMode="auto">
            <a:xfrm>
              <a:off x="4122" y="3109"/>
              <a:ext cx="827" cy="238"/>
            </a:xfrm>
            <a:custGeom>
              <a:avLst/>
              <a:gdLst>
                <a:gd name="T0" fmla="*/ 232 w 340"/>
                <a:gd name="T1" fmla="*/ 46 h 98"/>
                <a:gd name="T2" fmla="*/ 340 w 340"/>
                <a:gd name="T3" fmla="*/ 95 h 98"/>
                <a:gd name="T4" fmla="*/ 153 w 340"/>
                <a:gd name="T5" fmla="*/ 15 h 98"/>
                <a:gd name="T6" fmla="*/ 0 w 340"/>
                <a:gd name="T7" fmla="*/ 66 h 98"/>
                <a:gd name="T8" fmla="*/ 10 w 340"/>
                <a:gd name="T9" fmla="*/ 79 h 98"/>
                <a:gd name="T10" fmla="*/ 232 w 340"/>
                <a:gd name="T11" fmla="*/ 46 h 98"/>
              </a:gdLst>
              <a:ahLst/>
              <a:cxnLst>
                <a:cxn ang="0">
                  <a:pos x="T0" y="T1"/>
                </a:cxn>
                <a:cxn ang="0">
                  <a:pos x="T2" y="T3"/>
                </a:cxn>
                <a:cxn ang="0">
                  <a:pos x="T4" y="T5"/>
                </a:cxn>
                <a:cxn ang="0">
                  <a:pos x="T6" y="T7"/>
                </a:cxn>
                <a:cxn ang="0">
                  <a:pos x="T8" y="T9"/>
                </a:cxn>
                <a:cxn ang="0">
                  <a:pos x="T10" y="T11"/>
                </a:cxn>
              </a:cxnLst>
              <a:rect l="0" t="0" r="r" b="b"/>
              <a:pathLst>
                <a:path w="340" h="98">
                  <a:moveTo>
                    <a:pt x="232" y="46"/>
                  </a:moveTo>
                  <a:cubicBezTo>
                    <a:pt x="278" y="44"/>
                    <a:pt x="318" y="66"/>
                    <a:pt x="340" y="95"/>
                  </a:cubicBezTo>
                  <a:cubicBezTo>
                    <a:pt x="315" y="21"/>
                    <a:pt x="221" y="0"/>
                    <a:pt x="153" y="15"/>
                  </a:cubicBezTo>
                  <a:cubicBezTo>
                    <a:pt x="119" y="64"/>
                    <a:pt x="58" y="84"/>
                    <a:pt x="0" y="66"/>
                  </a:cubicBezTo>
                  <a:cubicBezTo>
                    <a:pt x="4" y="70"/>
                    <a:pt x="7" y="74"/>
                    <a:pt x="10" y="79"/>
                  </a:cubicBezTo>
                  <a:cubicBezTo>
                    <a:pt x="104" y="98"/>
                    <a:pt x="166" y="49"/>
                    <a:pt x="232" y="46"/>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9" name="Freeform 1871"/>
            <p:cNvSpPr/>
            <p:nvPr/>
          </p:nvSpPr>
          <p:spPr bwMode="auto">
            <a:xfrm>
              <a:off x="2618" y="348"/>
              <a:ext cx="29" cy="131"/>
            </a:xfrm>
            <a:custGeom>
              <a:avLst/>
              <a:gdLst>
                <a:gd name="T0" fmla="*/ 11 w 12"/>
                <a:gd name="T1" fmla="*/ 3 h 54"/>
                <a:gd name="T2" fmla="*/ 7 w 12"/>
                <a:gd name="T3" fmla="*/ 0 h 54"/>
                <a:gd name="T4" fmla="*/ 3 w 12"/>
                <a:gd name="T5" fmla="*/ 3 h 54"/>
                <a:gd name="T6" fmla="*/ 0 w 12"/>
                <a:gd name="T7" fmla="*/ 54 h 54"/>
                <a:gd name="T8" fmla="*/ 12 w 12"/>
                <a:gd name="T9" fmla="*/ 44 h 54"/>
                <a:gd name="T10" fmla="*/ 11 w 12"/>
                <a:gd name="T11" fmla="*/ 3 h 54"/>
              </a:gdLst>
              <a:ahLst/>
              <a:cxnLst>
                <a:cxn ang="0">
                  <a:pos x="T0" y="T1"/>
                </a:cxn>
                <a:cxn ang="0">
                  <a:pos x="T2" y="T3"/>
                </a:cxn>
                <a:cxn ang="0">
                  <a:pos x="T4" y="T5"/>
                </a:cxn>
                <a:cxn ang="0">
                  <a:pos x="T6" y="T7"/>
                </a:cxn>
                <a:cxn ang="0">
                  <a:pos x="T8" y="T9"/>
                </a:cxn>
                <a:cxn ang="0">
                  <a:pos x="T10" y="T11"/>
                </a:cxn>
              </a:cxnLst>
              <a:rect l="0" t="0" r="r" b="b"/>
              <a:pathLst>
                <a:path w="12" h="54">
                  <a:moveTo>
                    <a:pt x="11" y="3"/>
                  </a:moveTo>
                  <a:cubicBezTo>
                    <a:pt x="10" y="2"/>
                    <a:pt x="8" y="1"/>
                    <a:pt x="7" y="0"/>
                  </a:cubicBezTo>
                  <a:cubicBezTo>
                    <a:pt x="6" y="1"/>
                    <a:pt x="4" y="2"/>
                    <a:pt x="3" y="3"/>
                  </a:cubicBezTo>
                  <a:cubicBezTo>
                    <a:pt x="2" y="20"/>
                    <a:pt x="1" y="37"/>
                    <a:pt x="0" y="54"/>
                  </a:cubicBezTo>
                  <a:cubicBezTo>
                    <a:pt x="4" y="50"/>
                    <a:pt x="7" y="47"/>
                    <a:pt x="12" y="44"/>
                  </a:cubicBezTo>
                  <a:lnTo>
                    <a:pt x="11" y="3"/>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0" name="Freeform 1872"/>
            <p:cNvSpPr>
              <a:spLocks noEditPoints="1"/>
            </p:cNvSpPr>
            <p:nvPr/>
          </p:nvSpPr>
          <p:spPr bwMode="auto">
            <a:xfrm>
              <a:off x="2618" y="722"/>
              <a:ext cx="510" cy="523"/>
            </a:xfrm>
            <a:custGeom>
              <a:avLst/>
              <a:gdLst>
                <a:gd name="T0" fmla="*/ 0 w 210"/>
                <a:gd name="T1" fmla="*/ 165 h 215"/>
                <a:gd name="T2" fmla="*/ 27 w 210"/>
                <a:gd name="T3" fmla="*/ 192 h 215"/>
                <a:gd name="T4" fmla="*/ 108 w 210"/>
                <a:gd name="T5" fmla="*/ 192 h 215"/>
                <a:gd name="T6" fmla="*/ 117 w 210"/>
                <a:gd name="T7" fmla="*/ 215 h 215"/>
                <a:gd name="T8" fmla="*/ 200 w 210"/>
                <a:gd name="T9" fmla="*/ 164 h 215"/>
                <a:gd name="T10" fmla="*/ 191 w 210"/>
                <a:gd name="T11" fmla="*/ 129 h 215"/>
                <a:gd name="T12" fmla="*/ 210 w 210"/>
                <a:gd name="T13" fmla="*/ 114 h 215"/>
                <a:gd name="T14" fmla="*/ 76 w 210"/>
                <a:gd name="T15" fmla="*/ 18 h 215"/>
                <a:gd name="T16" fmla="*/ 0 w 210"/>
                <a:gd name="T17" fmla="*/ 165 h 215"/>
                <a:gd name="T18" fmla="*/ 110 w 210"/>
                <a:gd name="T19" fmla="*/ 44 h 215"/>
                <a:gd name="T20" fmla="*/ 122 w 210"/>
                <a:gd name="T21" fmla="*/ 95 h 215"/>
                <a:gd name="T22" fmla="*/ 161 w 210"/>
                <a:gd name="T23" fmla="*/ 130 h 215"/>
                <a:gd name="T24" fmla="*/ 93 w 210"/>
                <a:gd name="T25" fmla="*/ 162 h 215"/>
                <a:gd name="T26" fmla="*/ 30 w 210"/>
                <a:gd name="T27" fmla="*/ 152 h 215"/>
                <a:gd name="T28" fmla="*/ 65 w 210"/>
                <a:gd name="T29" fmla="*/ 79 h 215"/>
                <a:gd name="T30" fmla="*/ 110 w 210"/>
                <a:gd name="T31" fmla="*/ 44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0" h="215">
                  <a:moveTo>
                    <a:pt x="0" y="165"/>
                  </a:moveTo>
                  <a:cubicBezTo>
                    <a:pt x="7" y="175"/>
                    <a:pt x="16" y="185"/>
                    <a:pt x="27" y="192"/>
                  </a:cubicBezTo>
                  <a:cubicBezTo>
                    <a:pt x="71" y="188"/>
                    <a:pt x="103" y="187"/>
                    <a:pt x="108" y="192"/>
                  </a:cubicBezTo>
                  <a:cubicBezTo>
                    <a:pt x="111" y="195"/>
                    <a:pt x="114" y="203"/>
                    <a:pt x="117" y="215"/>
                  </a:cubicBezTo>
                  <a:cubicBezTo>
                    <a:pt x="152" y="211"/>
                    <a:pt x="184" y="194"/>
                    <a:pt x="200" y="164"/>
                  </a:cubicBezTo>
                  <a:cubicBezTo>
                    <a:pt x="191" y="129"/>
                    <a:pt x="191" y="129"/>
                    <a:pt x="191" y="129"/>
                  </a:cubicBezTo>
                  <a:cubicBezTo>
                    <a:pt x="210" y="114"/>
                    <a:pt x="210" y="114"/>
                    <a:pt x="210" y="114"/>
                  </a:cubicBezTo>
                  <a:cubicBezTo>
                    <a:pt x="205" y="40"/>
                    <a:pt x="144" y="0"/>
                    <a:pt x="76" y="18"/>
                  </a:cubicBezTo>
                  <a:cubicBezTo>
                    <a:pt x="50" y="70"/>
                    <a:pt x="20" y="127"/>
                    <a:pt x="0" y="165"/>
                  </a:cubicBezTo>
                  <a:close/>
                  <a:moveTo>
                    <a:pt x="110" y="44"/>
                  </a:moveTo>
                  <a:cubicBezTo>
                    <a:pt x="129" y="49"/>
                    <a:pt x="136" y="76"/>
                    <a:pt x="122" y="95"/>
                  </a:cubicBezTo>
                  <a:cubicBezTo>
                    <a:pt x="144" y="96"/>
                    <a:pt x="162" y="106"/>
                    <a:pt x="161" y="130"/>
                  </a:cubicBezTo>
                  <a:cubicBezTo>
                    <a:pt x="161" y="149"/>
                    <a:pt x="138" y="168"/>
                    <a:pt x="93" y="162"/>
                  </a:cubicBezTo>
                  <a:cubicBezTo>
                    <a:pt x="75" y="159"/>
                    <a:pt x="53" y="153"/>
                    <a:pt x="30" y="152"/>
                  </a:cubicBezTo>
                  <a:cubicBezTo>
                    <a:pt x="45" y="130"/>
                    <a:pt x="57" y="101"/>
                    <a:pt x="65" y="79"/>
                  </a:cubicBezTo>
                  <a:cubicBezTo>
                    <a:pt x="76" y="50"/>
                    <a:pt x="93" y="39"/>
                    <a:pt x="110" y="44"/>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1" name="Freeform 1873"/>
            <p:cNvSpPr/>
            <p:nvPr/>
          </p:nvSpPr>
          <p:spPr bwMode="auto">
            <a:xfrm>
              <a:off x="3500" y="1503"/>
              <a:ext cx="41" cy="124"/>
            </a:xfrm>
            <a:custGeom>
              <a:avLst/>
              <a:gdLst>
                <a:gd name="T0" fmla="*/ 0 w 17"/>
                <a:gd name="T1" fmla="*/ 8 h 51"/>
                <a:gd name="T2" fmla="*/ 7 w 17"/>
                <a:gd name="T3" fmla="*/ 51 h 51"/>
                <a:gd name="T4" fmla="*/ 17 w 17"/>
                <a:gd name="T5" fmla="*/ 46 h 51"/>
                <a:gd name="T6" fmla="*/ 9 w 17"/>
                <a:gd name="T7" fmla="*/ 0 h 51"/>
                <a:gd name="T8" fmla="*/ 0 w 17"/>
                <a:gd name="T9" fmla="*/ 8 h 51"/>
              </a:gdLst>
              <a:ahLst/>
              <a:cxnLst>
                <a:cxn ang="0">
                  <a:pos x="T0" y="T1"/>
                </a:cxn>
                <a:cxn ang="0">
                  <a:pos x="T2" y="T3"/>
                </a:cxn>
                <a:cxn ang="0">
                  <a:pos x="T4" y="T5"/>
                </a:cxn>
                <a:cxn ang="0">
                  <a:pos x="T6" y="T7"/>
                </a:cxn>
                <a:cxn ang="0">
                  <a:pos x="T8" y="T9"/>
                </a:cxn>
              </a:cxnLst>
              <a:rect l="0" t="0" r="r" b="b"/>
              <a:pathLst>
                <a:path w="17" h="51">
                  <a:moveTo>
                    <a:pt x="0" y="8"/>
                  </a:moveTo>
                  <a:cubicBezTo>
                    <a:pt x="7" y="51"/>
                    <a:pt x="7" y="51"/>
                    <a:pt x="7" y="51"/>
                  </a:cubicBezTo>
                  <a:cubicBezTo>
                    <a:pt x="11" y="49"/>
                    <a:pt x="14" y="47"/>
                    <a:pt x="17" y="46"/>
                  </a:cubicBezTo>
                  <a:cubicBezTo>
                    <a:pt x="9" y="0"/>
                    <a:pt x="9" y="0"/>
                    <a:pt x="9" y="0"/>
                  </a:cubicBezTo>
                  <a:lnTo>
                    <a:pt x="0" y="8"/>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2" name="Freeform 1874"/>
            <p:cNvSpPr/>
            <p:nvPr/>
          </p:nvSpPr>
          <p:spPr bwMode="auto">
            <a:xfrm>
              <a:off x="4946" y="3427"/>
              <a:ext cx="163" cy="200"/>
            </a:xfrm>
            <a:custGeom>
              <a:avLst/>
              <a:gdLst>
                <a:gd name="T0" fmla="*/ 0 w 67"/>
                <a:gd name="T1" fmla="*/ 74 h 82"/>
                <a:gd name="T2" fmla="*/ 24 w 67"/>
                <a:gd name="T3" fmla="*/ 76 h 82"/>
                <a:gd name="T4" fmla="*/ 42 w 67"/>
                <a:gd name="T5" fmla="*/ 47 h 82"/>
                <a:gd name="T6" fmla="*/ 49 w 67"/>
                <a:gd name="T7" fmla="*/ 80 h 82"/>
                <a:gd name="T8" fmla="*/ 67 w 67"/>
                <a:gd name="T9" fmla="*/ 82 h 82"/>
                <a:gd name="T10" fmla="*/ 41 w 67"/>
                <a:gd name="T11" fmla="*/ 0 h 82"/>
                <a:gd name="T12" fmla="*/ 22 w 67"/>
                <a:gd name="T13" fmla="*/ 34 h 82"/>
                <a:gd name="T14" fmla="*/ 19 w 67"/>
                <a:gd name="T15" fmla="*/ 64 h 82"/>
                <a:gd name="T16" fmla="*/ 12 w 67"/>
                <a:gd name="T17" fmla="*/ 51 h 82"/>
                <a:gd name="T18" fmla="*/ 0 w 67"/>
                <a:gd name="T19" fmla="*/ 7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82">
                  <a:moveTo>
                    <a:pt x="0" y="74"/>
                  </a:moveTo>
                  <a:cubicBezTo>
                    <a:pt x="8" y="74"/>
                    <a:pt x="16" y="75"/>
                    <a:pt x="24" y="76"/>
                  </a:cubicBezTo>
                  <a:cubicBezTo>
                    <a:pt x="31" y="64"/>
                    <a:pt x="38" y="53"/>
                    <a:pt x="42" y="47"/>
                  </a:cubicBezTo>
                  <a:cubicBezTo>
                    <a:pt x="45" y="57"/>
                    <a:pt x="47" y="69"/>
                    <a:pt x="49" y="80"/>
                  </a:cubicBezTo>
                  <a:cubicBezTo>
                    <a:pt x="55" y="80"/>
                    <a:pt x="61" y="81"/>
                    <a:pt x="67" y="82"/>
                  </a:cubicBezTo>
                  <a:cubicBezTo>
                    <a:pt x="58" y="54"/>
                    <a:pt x="46" y="15"/>
                    <a:pt x="41" y="0"/>
                  </a:cubicBezTo>
                  <a:cubicBezTo>
                    <a:pt x="37" y="6"/>
                    <a:pt x="30" y="19"/>
                    <a:pt x="22" y="34"/>
                  </a:cubicBezTo>
                  <a:cubicBezTo>
                    <a:pt x="22" y="46"/>
                    <a:pt x="21" y="56"/>
                    <a:pt x="19" y="64"/>
                  </a:cubicBezTo>
                  <a:cubicBezTo>
                    <a:pt x="17" y="60"/>
                    <a:pt x="15" y="55"/>
                    <a:pt x="12" y="51"/>
                  </a:cubicBezTo>
                  <a:lnTo>
                    <a:pt x="0" y="74"/>
                  </a:ln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3" name="Freeform 1875"/>
            <p:cNvSpPr/>
            <p:nvPr/>
          </p:nvSpPr>
          <p:spPr bwMode="auto">
            <a:xfrm>
              <a:off x="4171" y="2432"/>
              <a:ext cx="78" cy="49"/>
            </a:xfrm>
            <a:custGeom>
              <a:avLst/>
              <a:gdLst>
                <a:gd name="T0" fmla="*/ 32 w 32"/>
                <a:gd name="T1" fmla="*/ 6 h 20"/>
                <a:gd name="T2" fmla="*/ 6 w 32"/>
                <a:gd name="T3" fmla="*/ 0 h 20"/>
                <a:gd name="T4" fmla="*/ 0 w 32"/>
                <a:gd name="T5" fmla="*/ 13 h 20"/>
                <a:gd name="T6" fmla="*/ 27 w 32"/>
                <a:gd name="T7" fmla="*/ 20 h 20"/>
                <a:gd name="T8" fmla="*/ 32 w 32"/>
                <a:gd name="T9" fmla="*/ 6 h 20"/>
              </a:gdLst>
              <a:ahLst/>
              <a:cxnLst>
                <a:cxn ang="0">
                  <a:pos x="T0" y="T1"/>
                </a:cxn>
                <a:cxn ang="0">
                  <a:pos x="T2" y="T3"/>
                </a:cxn>
                <a:cxn ang="0">
                  <a:pos x="T4" y="T5"/>
                </a:cxn>
                <a:cxn ang="0">
                  <a:pos x="T6" y="T7"/>
                </a:cxn>
                <a:cxn ang="0">
                  <a:pos x="T8" y="T9"/>
                </a:cxn>
              </a:cxnLst>
              <a:rect l="0" t="0" r="r" b="b"/>
              <a:pathLst>
                <a:path w="32" h="20">
                  <a:moveTo>
                    <a:pt x="32" y="6"/>
                  </a:moveTo>
                  <a:cubicBezTo>
                    <a:pt x="6" y="0"/>
                    <a:pt x="6" y="0"/>
                    <a:pt x="6" y="0"/>
                  </a:cubicBezTo>
                  <a:cubicBezTo>
                    <a:pt x="4" y="4"/>
                    <a:pt x="2" y="9"/>
                    <a:pt x="0" y="13"/>
                  </a:cubicBezTo>
                  <a:cubicBezTo>
                    <a:pt x="27" y="20"/>
                    <a:pt x="27" y="20"/>
                    <a:pt x="27" y="20"/>
                  </a:cubicBezTo>
                  <a:cubicBezTo>
                    <a:pt x="28" y="15"/>
                    <a:pt x="30" y="10"/>
                    <a:pt x="32" y="6"/>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4" name="Freeform 1876"/>
            <p:cNvSpPr/>
            <p:nvPr/>
          </p:nvSpPr>
          <p:spPr bwMode="auto">
            <a:xfrm>
              <a:off x="4154" y="3228"/>
              <a:ext cx="816" cy="211"/>
            </a:xfrm>
            <a:custGeom>
              <a:avLst/>
              <a:gdLst>
                <a:gd name="T0" fmla="*/ 251 w 336"/>
                <a:gd name="T1" fmla="*/ 25 h 87"/>
                <a:gd name="T2" fmla="*/ 336 w 336"/>
                <a:gd name="T3" fmla="*/ 76 h 87"/>
                <a:gd name="T4" fmla="*/ 219 w 336"/>
                <a:gd name="T5" fmla="*/ 3 h 87"/>
                <a:gd name="T6" fmla="*/ 0 w 336"/>
                <a:gd name="T7" fmla="*/ 36 h 87"/>
                <a:gd name="T8" fmla="*/ 6 w 336"/>
                <a:gd name="T9" fmla="*/ 63 h 87"/>
                <a:gd name="T10" fmla="*/ 251 w 336"/>
                <a:gd name="T11" fmla="*/ 25 h 87"/>
              </a:gdLst>
              <a:ahLst/>
              <a:cxnLst>
                <a:cxn ang="0">
                  <a:pos x="T0" y="T1"/>
                </a:cxn>
                <a:cxn ang="0">
                  <a:pos x="T2" y="T3"/>
                </a:cxn>
                <a:cxn ang="0">
                  <a:pos x="T4" y="T5"/>
                </a:cxn>
                <a:cxn ang="0">
                  <a:pos x="T6" y="T7"/>
                </a:cxn>
                <a:cxn ang="0">
                  <a:pos x="T8" y="T9"/>
                </a:cxn>
                <a:cxn ang="0">
                  <a:pos x="T10" y="T11"/>
                </a:cxn>
              </a:cxnLst>
              <a:rect l="0" t="0" r="r" b="b"/>
              <a:pathLst>
                <a:path w="336" h="87">
                  <a:moveTo>
                    <a:pt x="251" y="25"/>
                  </a:moveTo>
                  <a:cubicBezTo>
                    <a:pt x="284" y="25"/>
                    <a:pt x="320" y="45"/>
                    <a:pt x="336" y="76"/>
                  </a:cubicBezTo>
                  <a:cubicBezTo>
                    <a:pt x="327" y="35"/>
                    <a:pt x="272" y="0"/>
                    <a:pt x="219" y="3"/>
                  </a:cubicBezTo>
                  <a:cubicBezTo>
                    <a:pt x="155" y="7"/>
                    <a:pt x="90" y="54"/>
                    <a:pt x="0" y="36"/>
                  </a:cubicBezTo>
                  <a:cubicBezTo>
                    <a:pt x="3" y="44"/>
                    <a:pt x="5" y="53"/>
                    <a:pt x="6" y="63"/>
                  </a:cubicBezTo>
                  <a:cubicBezTo>
                    <a:pt x="78" y="87"/>
                    <a:pt x="171" y="24"/>
                    <a:pt x="251" y="25"/>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5" name="Freeform 1877"/>
            <p:cNvSpPr/>
            <p:nvPr/>
          </p:nvSpPr>
          <p:spPr bwMode="auto">
            <a:xfrm>
              <a:off x="3259" y="1299"/>
              <a:ext cx="175" cy="348"/>
            </a:xfrm>
            <a:custGeom>
              <a:avLst/>
              <a:gdLst>
                <a:gd name="T0" fmla="*/ 0 w 72"/>
                <a:gd name="T1" fmla="*/ 136 h 143"/>
                <a:gd name="T2" fmla="*/ 19 w 72"/>
                <a:gd name="T3" fmla="*/ 143 h 143"/>
                <a:gd name="T4" fmla="*/ 55 w 72"/>
                <a:gd name="T5" fmla="*/ 92 h 143"/>
                <a:gd name="T6" fmla="*/ 42 w 72"/>
                <a:gd name="T7" fmla="*/ 76 h 143"/>
                <a:gd name="T8" fmla="*/ 72 w 72"/>
                <a:gd name="T9" fmla="*/ 51 h 143"/>
                <a:gd name="T10" fmla="*/ 32 w 72"/>
                <a:gd name="T11" fmla="*/ 0 h 143"/>
                <a:gd name="T12" fmla="*/ 15 w 72"/>
                <a:gd name="T13" fmla="*/ 22 h 143"/>
                <a:gd name="T14" fmla="*/ 23 w 72"/>
                <a:gd name="T15" fmla="*/ 102 h 143"/>
                <a:gd name="T16" fmla="*/ 0 w 72"/>
                <a:gd name="T17" fmla="*/ 13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143">
                  <a:moveTo>
                    <a:pt x="0" y="136"/>
                  </a:moveTo>
                  <a:cubicBezTo>
                    <a:pt x="7" y="137"/>
                    <a:pt x="14" y="139"/>
                    <a:pt x="19" y="143"/>
                  </a:cubicBezTo>
                  <a:cubicBezTo>
                    <a:pt x="30" y="125"/>
                    <a:pt x="42" y="107"/>
                    <a:pt x="55" y="92"/>
                  </a:cubicBezTo>
                  <a:cubicBezTo>
                    <a:pt x="42" y="76"/>
                    <a:pt x="42" y="76"/>
                    <a:pt x="42" y="76"/>
                  </a:cubicBezTo>
                  <a:cubicBezTo>
                    <a:pt x="72" y="51"/>
                    <a:pt x="72" y="51"/>
                    <a:pt x="72" y="51"/>
                  </a:cubicBezTo>
                  <a:cubicBezTo>
                    <a:pt x="32" y="0"/>
                    <a:pt x="32" y="0"/>
                    <a:pt x="32" y="0"/>
                  </a:cubicBezTo>
                  <a:cubicBezTo>
                    <a:pt x="25" y="7"/>
                    <a:pt x="20" y="14"/>
                    <a:pt x="15" y="22"/>
                  </a:cubicBezTo>
                  <a:cubicBezTo>
                    <a:pt x="28" y="46"/>
                    <a:pt x="32" y="76"/>
                    <a:pt x="23" y="102"/>
                  </a:cubicBezTo>
                  <a:cubicBezTo>
                    <a:pt x="18" y="115"/>
                    <a:pt x="10" y="126"/>
                    <a:pt x="0" y="136"/>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6" name="Freeform 1878"/>
            <p:cNvSpPr/>
            <p:nvPr/>
          </p:nvSpPr>
          <p:spPr bwMode="auto">
            <a:xfrm>
              <a:off x="3213" y="1204"/>
              <a:ext cx="107" cy="124"/>
            </a:xfrm>
            <a:custGeom>
              <a:avLst/>
              <a:gdLst>
                <a:gd name="T0" fmla="*/ 28 w 44"/>
                <a:gd name="T1" fmla="*/ 51 h 51"/>
                <a:gd name="T2" fmla="*/ 44 w 44"/>
                <a:gd name="T3" fmla="*/ 30 h 51"/>
                <a:gd name="T4" fmla="*/ 21 w 44"/>
                <a:gd name="T5" fmla="*/ 0 h 51"/>
                <a:gd name="T6" fmla="*/ 0 w 44"/>
                <a:gd name="T7" fmla="*/ 26 h 51"/>
                <a:gd name="T8" fmla="*/ 28 w 44"/>
                <a:gd name="T9" fmla="*/ 51 h 51"/>
              </a:gdLst>
              <a:ahLst/>
              <a:cxnLst>
                <a:cxn ang="0">
                  <a:pos x="T0" y="T1"/>
                </a:cxn>
                <a:cxn ang="0">
                  <a:pos x="T2" y="T3"/>
                </a:cxn>
                <a:cxn ang="0">
                  <a:pos x="T4" y="T5"/>
                </a:cxn>
                <a:cxn ang="0">
                  <a:pos x="T6" y="T7"/>
                </a:cxn>
                <a:cxn ang="0">
                  <a:pos x="T8" y="T9"/>
                </a:cxn>
              </a:cxnLst>
              <a:rect l="0" t="0" r="r" b="b"/>
              <a:pathLst>
                <a:path w="44" h="51">
                  <a:moveTo>
                    <a:pt x="28" y="51"/>
                  </a:moveTo>
                  <a:cubicBezTo>
                    <a:pt x="32" y="44"/>
                    <a:pt x="38" y="37"/>
                    <a:pt x="44" y="30"/>
                  </a:cubicBezTo>
                  <a:cubicBezTo>
                    <a:pt x="21" y="0"/>
                    <a:pt x="21" y="0"/>
                    <a:pt x="21" y="0"/>
                  </a:cubicBezTo>
                  <a:cubicBezTo>
                    <a:pt x="12" y="8"/>
                    <a:pt x="5" y="17"/>
                    <a:pt x="0" y="26"/>
                  </a:cubicBezTo>
                  <a:cubicBezTo>
                    <a:pt x="11" y="31"/>
                    <a:pt x="20" y="40"/>
                    <a:pt x="28" y="51"/>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7" name="Freeform 1879"/>
            <p:cNvSpPr/>
            <p:nvPr/>
          </p:nvSpPr>
          <p:spPr bwMode="auto">
            <a:xfrm>
              <a:off x="2413" y="170"/>
              <a:ext cx="59" cy="59"/>
            </a:xfrm>
            <a:custGeom>
              <a:avLst/>
              <a:gdLst>
                <a:gd name="T0" fmla="*/ 19 w 24"/>
                <a:gd name="T1" fmla="*/ 7 h 24"/>
                <a:gd name="T2" fmla="*/ 0 w 24"/>
                <a:gd name="T3" fmla="*/ 7 h 24"/>
                <a:gd name="T4" fmla="*/ 9 w 24"/>
                <a:gd name="T5" fmla="*/ 24 h 24"/>
                <a:gd name="T6" fmla="*/ 19 w 24"/>
                <a:gd name="T7" fmla="*/ 7 h 24"/>
              </a:gdLst>
              <a:ahLst/>
              <a:cxnLst>
                <a:cxn ang="0">
                  <a:pos x="T0" y="T1"/>
                </a:cxn>
                <a:cxn ang="0">
                  <a:pos x="T2" y="T3"/>
                </a:cxn>
                <a:cxn ang="0">
                  <a:pos x="T4" y="T5"/>
                </a:cxn>
                <a:cxn ang="0">
                  <a:pos x="T6" y="T7"/>
                </a:cxn>
              </a:cxnLst>
              <a:rect l="0" t="0" r="r" b="b"/>
              <a:pathLst>
                <a:path w="24" h="24">
                  <a:moveTo>
                    <a:pt x="19" y="7"/>
                  </a:moveTo>
                  <a:cubicBezTo>
                    <a:pt x="14" y="0"/>
                    <a:pt x="5" y="0"/>
                    <a:pt x="0" y="7"/>
                  </a:cubicBezTo>
                  <a:cubicBezTo>
                    <a:pt x="1" y="10"/>
                    <a:pt x="7" y="21"/>
                    <a:pt x="9" y="24"/>
                  </a:cubicBezTo>
                  <a:cubicBezTo>
                    <a:pt x="20" y="24"/>
                    <a:pt x="24" y="14"/>
                    <a:pt x="19" y="7"/>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8" name="Freeform 1880"/>
            <p:cNvSpPr/>
            <p:nvPr/>
          </p:nvSpPr>
          <p:spPr bwMode="auto">
            <a:xfrm>
              <a:off x="3468" y="1530"/>
              <a:ext cx="39" cy="112"/>
            </a:xfrm>
            <a:custGeom>
              <a:avLst/>
              <a:gdLst>
                <a:gd name="T0" fmla="*/ 0 w 16"/>
                <a:gd name="T1" fmla="*/ 8 h 46"/>
                <a:gd name="T2" fmla="*/ 7 w 16"/>
                <a:gd name="T3" fmla="*/ 46 h 46"/>
                <a:gd name="T4" fmla="*/ 16 w 16"/>
                <a:gd name="T5" fmla="*/ 41 h 46"/>
                <a:gd name="T6" fmla="*/ 9 w 16"/>
                <a:gd name="T7" fmla="*/ 0 h 46"/>
                <a:gd name="T8" fmla="*/ 0 w 16"/>
                <a:gd name="T9" fmla="*/ 8 h 46"/>
              </a:gdLst>
              <a:ahLst/>
              <a:cxnLst>
                <a:cxn ang="0">
                  <a:pos x="T0" y="T1"/>
                </a:cxn>
                <a:cxn ang="0">
                  <a:pos x="T2" y="T3"/>
                </a:cxn>
                <a:cxn ang="0">
                  <a:pos x="T4" y="T5"/>
                </a:cxn>
                <a:cxn ang="0">
                  <a:pos x="T6" y="T7"/>
                </a:cxn>
                <a:cxn ang="0">
                  <a:pos x="T8" y="T9"/>
                </a:cxn>
              </a:cxnLst>
              <a:rect l="0" t="0" r="r" b="b"/>
              <a:pathLst>
                <a:path w="16" h="46">
                  <a:moveTo>
                    <a:pt x="0" y="8"/>
                  </a:moveTo>
                  <a:cubicBezTo>
                    <a:pt x="7" y="46"/>
                    <a:pt x="7" y="46"/>
                    <a:pt x="7" y="46"/>
                  </a:cubicBezTo>
                  <a:cubicBezTo>
                    <a:pt x="10" y="44"/>
                    <a:pt x="13" y="43"/>
                    <a:pt x="16" y="41"/>
                  </a:cubicBezTo>
                  <a:cubicBezTo>
                    <a:pt x="9" y="0"/>
                    <a:pt x="9" y="0"/>
                    <a:pt x="9" y="0"/>
                  </a:cubicBezTo>
                  <a:cubicBezTo>
                    <a:pt x="6" y="3"/>
                    <a:pt x="3" y="5"/>
                    <a:pt x="0" y="8"/>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9" name="Freeform 1881"/>
            <p:cNvSpPr/>
            <p:nvPr/>
          </p:nvSpPr>
          <p:spPr bwMode="auto">
            <a:xfrm>
              <a:off x="4159" y="2476"/>
              <a:ext cx="73" cy="42"/>
            </a:xfrm>
            <a:custGeom>
              <a:avLst/>
              <a:gdLst>
                <a:gd name="T0" fmla="*/ 30 w 30"/>
                <a:gd name="T1" fmla="*/ 6 h 17"/>
                <a:gd name="T2" fmla="*/ 3 w 30"/>
                <a:gd name="T3" fmla="*/ 0 h 17"/>
                <a:gd name="T4" fmla="*/ 0 w 30"/>
                <a:gd name="T5" fmla="*/ 12 h 17"/>
                <a:gd name="T6" fmla="*/ 27 w 30"/>
                <a:gd name="T7" fmla="*/ 17 h 17"/>
                <a:gd name="T8" fmla="*/ 30 w 30"/>
                <a:gd name="T9" fmla="*/ 6 h 17"/>
              </a:gdLst>
              <a:ahLst/>
              <a:cxnLst>
                <a:cxn ang="0">
                  <a:pos x="T0" y="T1"/>
                </a:cxn>
                <a:cxn ang="0">
                  <a:pos x="T2" y="T3"/>
                </a:cxn>
                <a:cxn ang="0">
                  <a:pos x="T4" y="T5"/>
                </a:cxn>
                <a:cxn ang="0">
                  <a:pos x="T6" y="T7"/>
                </a:cxn>
                <a:cxn ang="0">
                  <a:pos x="T8" y="T9"/>
                </a:cxn>
              </a:cxnLst>
              <a:rect l="0" t="0" r="r" b="b"/>
              <a:pathLst>
                <a:path w="30" h="17">
                  <a:moveTo>
                    <a:pt x="30" y="6"/>
                  </a:moveTo>
                  <a:cubicBezTo>
                    <a:pt x="3" y="0"/>
                    <a:pt x="3" y="0"/>
                    <a:pt x="3" y="0"/>
                  </a:cubicBezTo>
                  <a:cubicBezTo>
                    <a:pt x="2" y="4"/>
                    <a:pt x="1" y="8"/>
                    <a:pt x="0" y="12"/>
                  </a:cubicBezTo>
                  <a:cubicBezTo>
                    <a:pt x="27" y="17"/>
                    <a:pt x="27" y="17"/>
                    <a:pt x="27" y="17"/>
                  </a:cubicBezTo>
                  <a:cubicBezTo>
                    <a:pt x="28" y="13"/>
                    <a:pt x="29" y="10"/>
                    <a:pt x="30" y="6"/>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0" name="Freeform 1882"/>
            <p:cNvSpPr/>
            <p:nvPr/>
          </p:nvSpPr>
          <p:spPr bwMode="auto">
            <a:xfrm>
              <a:off x="3959" y="2350"/>
              <a:ext cx="231" cy="311"/>
            </a:xfrm>
            <a:custGeom>
              <a:avLst/>
              <a:gdLst>
                <a:gd name="T0" fmla="*/ 61 w 95"/>
                <a:gd name="T1" fmla="*/ 10 h 128"/>
                <a:gd name="T2" fmla="*/ 31 w 95"/>
                <a:gd name="T3" fmla="*/ 20 h 128"/>
                <a:gd name="T4" fmla="*/ 27 w 95"/>
                <a:gd name="T5" fmla="*/ 4 h 128"/>
                <a:gd name="T6" fmla="*/ 10 w 95"/>
                <a:gd name="T7" fmla="*/ 0 h 128"/>
                <a:gd name="T8" fmla="*/ 0 w 95"/>
                <a:gd name="T9" fmla="*/ 49 h 128"/>
                <a:gd name="T10" fmla="*/ 49 w 95"/>
                <a:gd name="T11" fmla="*/ 128 h 128"/>
                <a:gd name="T12" fmla="*/ 71 w 95"/>
                <a:gd name="T13" fmla="*/ 118 h 128"/>
                <a:gd name="T14" fmla="*/ 95 w 95"/>
                <a:gd name="T15" fmla="*/ 16 h 128"/>
                <a:gd name="T16" fmla="*/ 61 w 95"/>
                <a:gd name="T17" fmla="*/ 1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128">
                  <a:moveTo>
                    <a:pt x="61" y="10"/>
                  </a:moveTo>
                  <a:cubicBezTo>
                    <a:pt x="50" y="17"/>
                    <a:pt x="38" y="21"/>
                    <a:pt x="31" y="20"/>
                  </a:cubicBezTo>
                  <a:cubicBezTo>
                    <a:pt x="30" y="15"/>
                    <a:pt x="28" y="10"/>
                    <a:pt x="27" y="4"/>
                  </a:cubicBezTo>
                  <a:cubicBezTo>
                    <a:pt x="10" y="0"/>
                    <a:pt x="10" y="0"/>
                    <a:pt x="10" y="0"/>
                  </a:cubicBezTo>
                  <a:cubicBezTo>
                    <a:pt x="15" y="17"/>
                    <a:pt x="10" y="34"/>
                    <a:pt x="0" y="49"/>
                  </a:cubicBezTo>
                  <a:cubicBezTo>
                    <a:pt x="36" y="60"/>
                    <a:pt x="53" y="98"/>
                    <a:pt x="49" y="128"/>
                  </a:cubicBezTo>
                  <a:cubicBezTo>
                    <a:pt x="56" y="124"/>
                    <a:pt x="63" y="121"/>
                    <a:pt x="71" y="118"/>
                  </a:cubicBezTo>
                  <a:cubicBezTo>
                    <a:pt x="67" y="82"/>
                    <a:pt x="76" y="42"/>
                    <a:pt x="95" y="16"/>
                  </a:cubicBezTo>
                  <a:cubicBezTo>
                    <a:pt x="84" y="14"/>
                    <a:pt x="72" y="12"/>
                    <a:pt x="61" y="10"/>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1" name="Freeform 1883"/>
            <p:cNvSpPr>
              <a:spLocks noEditPoints="1"/>
            </p:cNvSpPr>
            <p:nvPr/>
          </p:nvSpPr>
          <p:spPr bwMode="auto">
            <a:xfrm>
              <a:off x="5043" y="3841"/>
              <a:ext cx="489" cy="481"/>
            </a:xfrm>
            <a:custGeom>
              <a:avLst/>
              <a:gdLst>
                <a:gd name="T0" fmla="*/ 84 w 201"/>
                <a:gd name="T1" fmla="*/ 0 h 198"/>
                <a:gd name="T2" fmla="*/ 54 w 201"/>
                <a:gd name="T3" fmla="*/ 61 h 198"/>
                <a:gd name="T4" fmla="*/ 1 w 201"/>
                <a:gd name="T5" fmla="*/ 178 h 198"/>
                <a:gd name="T6" fmla="*/ 116 w 201"/>
                <a:gd name="T7" fmla="*/ 198 h 198"/>
                <a:gd name="T8" fmla="*/ 90 w 201"/>
                <a:gd name="T9" fmla="*/ 47 h 198"/>
                <a:gd name="T10" fmla="*/ 106 w 201"/>
                <a:gd name="T11" fmla="*/ 18 h 198"/>
                <a:gd name="T12" fmla="*/ 111 w 201"/>
                <a:gd name="T13" fmla="*/ 24 h 198"/>
                <a:gd name="T14" fmla="*/ 100 w 201"/>
                <a:gd name="T15" fmla="*/ 48 h 198"/>
                <a:gd name="T16" fmla="*/ 125 w 201"/>
                <a:gd name="T17" fmla="*/ 33 h 198"/>
                <a:gd name="T18" fmla="*/ 132 w 201"/>
                <a:gd name="T19" fmla="*/ 36 h 198"/>
                <a:gd name="T20" fmla="*/ 139 w 201"/>
                <a:gd name="T21" fmla="*/ 68 h 198"/>
                <a:gd name="T22" fmla="*/ 151 w 201"/>
                <a:gd name="T23" fmla="*/ 47 h 198"/>
                <a:gd name="T24" fmla="*/ 158 w 201"/>
                <a:gd name="T25" fmla="*/ 50 h 198"/>
                <a:gd name="T26" fmla="*/ 142 w 201"/>
                <a:gd name="T27" fmla="*/ 75 h 198"/>
                <a:gd name="T28" fmla="*/ 96 w 201"/>
                <a:gd name="T29" fmla="*/ 54 h 198"/>
                <a:gd name="T30" fmla="*/ 71 w 201"/>
                <a:gd name="T31" fmla="*/ 87 h 198"/>
                <a:gd name="T32" fmla="*/ 96 w 201"/>
                <a:gd name="T33" fmla="*/ 96 h 198"/>
                <a:gd name="T34" fmla="*/ 90 w 201"/>
                <a:gd name="T35" fmla="*/ 61 h 198"/>
                <a:gd name="T36" fmla="*/ 103 w 201"/>
                <a:gd name="T37" fmla="*/ 94 h 198"/>
                <a:gd name="T38" fmla="*/ 131 w 201"/>
                <a:gd name="T39" fmla="*/ 83 h 198"/>
                <a:gd name="T40" fmla="*/ 137 w 201"/>
                <a:gd name="T41" fmla="*/ 87 h 198"/>
                <a:gd name="T42" fmla="*/ 106 w 201"/>
                <a:gd name="T43" fmla="*/ 101 h 198"/>
                <a:gd name="T44" fmla="*/ 125 w 201"/>
                <a:gd name="T45" fmla="*/ 115 h 198"/>
                <a:gd name="T46" fmla="*/ 73 w 201"/>
                <a:gd name="T47" fmla="*/ 92 h 198"/>
                <a:gd name="T48" fmla="*/ 91 w 201"/>
                <a:gd name="T49" fmla="*/ 177 h 198"/>
                <a:gd name="T50" fmla="*/ 76 w 201"/>
                <a:gd name="T51" fmla="*/ 194 h 198"/>
                <a:gd name="T52" fmla="*/ 31 w 201"/>
                <a:gd name="T53" fmla="*/ 164 h 198"/>
                <a:gd name="T54" fmla="*/ 69 w 201"/>
                <a:gd name="T55" fmla="*/ 181 h 198"/>
                <a:gd name="T56" fmla="*/ 86 w 201"/>
                <a:gd name="T57" fmla="*/ 163 h 198"/>
                <a:gd name="T58" fmla="*/ 94 w 201"/>
                <a:gd name="T59" fmla="*/ 164 h 198"/>
                <a:gd name="T60" fmla="*/ 113 w 201"/>
                <a:gd name="T61" fmla="*/ 131 h 198"/>
                <a:gd name="T62" fmla="*/ 101 w 201"/>
                <a:gd name="T63" fmla="*/ 156 h 198"/>
                <a:gd name="T64" fmla="*/ 95 w 201"/>
                <a:gd name="T65" fmla="*/ 152 h 198"/>
                <a:gd name="T66" fmla="*/ 86 w 201"/>
                <a:gd name="T67" fmla="*/ 138 h 198"/>
                <a:gd name="T68" fmla="*/ 57 w 201"/>
                <a:gd name="T69" fmla="*/ 134 h 198"/>
                <a:gd name="T70" fmla="*/ 50 w 201"/>
                <a:gd name="T71" fmla="*/ 130 h 198"/>
                <a:gd name="T72" fmla="*/ 65 w 201"/>
                <a:gd name="T73" fmla="*/ 104 h 198"/>
                <a:gd name="T74" fmla="*/ 72 w 201"/>
                <a:gd name="T75" fmla="*/ 108 h 198"/>
                <a:gd name="T76" fmla="*/ 89 w 201"/>
                <a:gd name="T77" fmla="*/ 131 h 198"/>
                <a:gd name="T78" fmla="*/ 106 w 201"/>
                <a:gd name="T79" fmla="*/ 127 h 198"/>
                <a:gd name="T80" fmla="*/ 113 w 201"/>
                <a:gd name="T81" fmla="*/ 131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1" h="198">
                  <a:moveTo>
                    <a:pt x="178" y="7"/>
                  </a:moveTo>
                  <a:cubicBezTo>
                    <a:pt x="145" y="7"/>
                    <a:pt x="114" y="4"/>
                    <a:pt x="84" y="0"/>
                  </a:cubicBezTo>
                  <a:cubicBezTo>
                    <a:pt x="74" y="10"/>
                    <a:pt x="62" y="27"/>
                    <a:pt x="51" y="47"/>
                  </a:cubicBezTo>
                  <a:cubicBezTo>
                    <a:pt x="53" y="52"/>
                    <a:pt x="54" y="57"/>
                    <a:pt x="54" y="61"/>
                  </a:cubicBezTo>
                  <a:cubicBezTo>
                    <a:pt x="55" y="97"/>
                    <a:pt x="39" y="128"/>
                    <a:pt x="9" y="142"/>
                  </a:cubicBezTo>
                  <a:cubicBezTo>
                    <a:pt x="3" y="160"/>
                    <a:pt x="0" y="174"/>
                    <a:pt x="1" y="178"/>
                  </a:cubicBezTo>
                  <a:cubicBezTo>
                    <a:pt x="3" y="185"/>
                    <a:pt x="7" y="192"/>
                    <a:pt x="13" y="198"/>
                  </a:cubicBezTo>
                  <a:cubicBezTo>
                    <a:pt x="116" y="198"/>
                    <a:pt x="116" y="198"/>
                    <a:pt x="116" y="198"/>
                  </a:cubicBezTo>
                  <a:cubicBezTo>
                    <a:pt x="165" y="153"/>
                    <a:pt x="201" y="54"/>
                    <a:pt x="178" y="7"/>
                  </a:cubicBezTo>
                  <a:close/>
                  <a:moveTo>
                    <a:pt x="90" y="47"/>
                  </a:moveTo>
                  <a:cubicBezTo>
                    <a:pt x="93" y="42"/>
                    <a:pt x="95" y="36"/>
                    <a:pt x="97" y="30"/>
                  </a:cubicBezTo>
                  <a:cubicBezTo>
                    <a:pt x="100" y="25"/>
                    <a:pt x="103" y="21"/>
                    <a:pt x="106" y="18"/>
                  </a:cubicBezTo>
                  <a:cubicBezTo>
                    <a:pt x="107" y="17"/>
                    <a:pt x="109" y="17"/>
                    <a:pt x="110" y="18"/>
                  </a:cubicBezTo>
                  <a:cubicBezTo>
                    <a:pt x="113" y="19"/>
                    <a:pt x="113" y="22"/>
                    <a:pt x="111" y="24"/>
                  </a:cubicBezTo>
                  <a:cubicBezTo>
                    <a:pt x="108" y="27"/>
                    <a:pt x="106" y="30"/>
                    <a:pt x="104" y="34"/>
                  </a:cubicBezTo>
                  <a:cubicBezTo>
                    <a:pt x="102" y="38"/>
                    <a:pt x="101" y="43"/>
                    <a:pt x="100" y="48"/>
                  </a:cubicBezTo>
                  <a:cubicBezTo>
                    <a:pt x="105" y="50"/>
                    <a:pt x="110" y="53"/>
                    <a:pt x="116" y="56"/>
                  </a:cubicBezTo>
                  <a:cubicBezTo>
                    <a:pt x="119" y="49"/>
                    <a:pt x="121" y="40"/>
                    <a:pt x="125" y="33"/>
                  </a:cubicBezTo>
                  <a:cubicBezTo>
                    <a:pt x="126" y="31"/>
                    <a:pt x="128" y="30"/>
                    <a:pt x="130" y="31"/>
                  </a:cubicBezTo>
                  <a:cubicBezTo>
                    <a:pt x="132" y="32"/>
                    <a:pt x="133" y="34"/>
                    <a:pt x="132" y="36"/>
                  </a:cubicBezTo>
                  <a:cubicBezTo>
                    <a:pt x="122" y="60"/>
                    <a:pt x="122" y="60"/>
                    <a:pt x="122" y="60"/>
                  </a:cubicBezTo>
                  <a:cubicBezTo>
                    <a:pt x="126" y="62"/>
                    <a:pt x="135" y="69"/>
                    <a:pt x="139" y="68"/>
                  </a:cubicBezTo>
                  <a:cubicBezTo>
                    <a:pt x="142" y="68"/>
                    <a:pt x="145" y="60"/>
                    <a:pt x="146" y="57"/>
                  </a:cubicBezTo>
                  <a:cubicBezTo>
                    <a:pt x="148" y="54"/>
                    <a:pt x="149" y="50"/>
                    <a:pt x="151" y="47"/>
                  </a:cubicBezTo>
                  <a:cubicBezTo>
                    <a:pt x="152" y="45"/>
                    <a:pt x="154" y="44"/>
                    <a:pt x="156" y="45"/>
                  </a:cubicBezTo>
                  <a:cubicBezTo>
                    <a:pt x="158" y="46"/>
                    <a:pt x="159" y="48"/>
                    <a:pt x="158" y="50"/>
                  </a:cubicBezTo>
                  <a:cubicBezTo>
                    <a:pt x="157" y="52"/>
                    <a:pt x="155" y="57"/>
                    <a:pt x="152" y="64"/>
                  </a:cubicBezTo>
                  <a:cubicBezTo>
                    <a:pt x="148" y="71"/>
                    <a:pt x="145" y="74"/>
                    <a:pt x="142" y="75"/>
                  </a:cubicBezTo>
                  <a:cubicBezTo>
                    <a:pt x="136" y="78"/>
                    <a:pt x="128" y="72"/>
                    <a:pt x="122" y="69"/>
                  </a:cubicBezTo>
                  <a:cubicBezTo>
                    <a:pt x="114" y="64"/>
                    <a:pt x="105" y="58"/>
                    <a:pt x="96" y="54"/>
                  </a:cubicBezTo>
                  <a:cubicBezTo>
                    <a:pt x="93" y="53"/>
                    <a:pt x="88" y="52"/>
                    <a:pt x="90" y="47"/>
                  </a:cubicBezTo>
                  <a:close/>
                  <a:moveTo>
                    <a:pt x="71" y="87"/>
                  </a:moveTo>
                  <a:cubicBezTo>
                    <a:pt x="72" y="85"/>
                    <a:pt x="74" y="84"/>
                    <a:pt x="76" y="85"/>
                  </a:cubicBezTo>
                  <a:cubicBezTo>
                    <a:pt x="83" y="89"/>
                    <a:pt x="89" y="93"/>
                    <a:pt x="96" y="96"/>
                  </a:cubicBezTo>
                  <a:cubicBezTo>
                    <a:pt x="93" y="86"/>
                    <a:pt x="89" y="76"/>
                    <a:pt x="85" y="66"/>
                  </a:cubicBezTo>
                  <a:cubicBezTo>
                    <a:pt x="83" y="62"/>
                    <a:pt x="87" y="59"/>
                    <a:pt x="90" y="61"/>
                  </a:cubicBezTo>
                  <a:cubicBezTo>
                    <a:pt x="91" y="62"/>
                    <a:pt x="94" y="66"/>
                    <a:pt x="97" y="75"/>
                  </a:cubicBezTo>
                  <a:cubicBezTo>
                    <a:pt x="99" y="82"/>
                    <a:pt x="101" y="88"/>
                    <a:pt x="103" y="94"/>
                  </a:cubicBezTo>
                  <a:cubicBezTo>
                    <a:pt x="107" y="93"/>
                    <a:pt x="114" y="91"/>
                    <a:pt x="122" y="88"/>
                  </a:cubicBezTo>
                  <a:cubicBezTo>
                    <a:pt x="125" y="87"/>
                    <a:pt x="128" y="86"/>
                    <a:pt x="131" y="83"/>
                  </a:cubicBezTo>
                  <a:cubicBezTo>
                    <a:pt x="132" y="82"/>
                    <a:pt x="134" y="81"/>
                    <a:pt x="135" y="82"/>
                  </a:cubicBezTo>
                  <a:cubicBezTo>
                    <a:pt x="137" y="83"/>
                    <a:pt x="138" y="85"/>
                    <a:pt x="137" y="87"/>
                  </a:cubicBezTo>
                  <a:cubicBezTo>
                    <a:pt x="135" y="90"/>
                    <a:pt x="130" y="94"/>
                    <a:pt x="121" y="97"/>
                  </a:cubicBezTo>
                  <a:cubicBezTo>
                    <a:pt x="106" y="101"/>
                    <a:pt x="106" y="101"/>
                    <a:pt x="106" y="101"/>
                  </a:cubicBezTo>
                  <a:cubicBezTo>
                    <a:pt x="124" y="111"/>
                    <a:pt x="124" y="111"/>
                    <a:pt x="124" y="111"/>
                  </a:cubicBezTo>
                  <a:cubicBezTo>
                    <a:pt x="126" y="112"/>
                    <a:pt x="126" y="113"/>
                    <a:pt x="125" y="115"/>
                  </a:cubicBezTo>
                  <a:cubicBezTo>
                    <a:pt x="124" y="118"/>
                    <a:pt x="121" y="118"/>
                    <a:pt x="119" y="117"/>
                  </a:cubicBezTo>
                  <a:cubicBezTo>
                    <a:pt x="103" y="109"/>
                    <a:pt x="88" y="100"/>
                    <a:pt x="73" y="92"/>
                  </a:cubicBezTo>
                  <a:cubicBezTo>
                    <a:pt x="71" y="91"/>
                    <a:pt x="70" y="89"/>
                    <a:pt x="71" y="87"/>
                  </a:cubicBezTo>
                  <a:close/>
                  <a:moveTo>
                    <a:pt x="91" y="177"/>
                  </a:moveTo>
                  <a:cubicBezTo>
                    <a:pt x="89" y="182"/>
                    <a:pt x="87" y="192"/>
                    <a:pt x="82" y="194"/>
                  </a:cubicBezTo>
                  <a:cubicBezTo>
                    <a:pt x="81" y="195"/>
                    <a:pt x="79" y="195"/>
                    <a:pt x="76" y="194"/>
                  </a:cubicBezTo>
                  <a:cubicBezTo>
                    <a:pt x="62" y="185"/>
                    <a:pt x="47" y="177"/>
                    <a:pt x="32" y="169"/>
                  </a:cubicBezTo>
                  <a:cubicBezTo>
                    <a:pt x="30" y="168"/>
                    <a:pt x="30" y="166"/>
                    <a:pt x="31" y="164"/>
                  </a:cubicBezTo>
                  <a:cubicBezTo>
                    <a:pt x="32" y="162"/>
                    <a:pt x="34" y="162"/>
                    <a:pt x="36" y="163"/>
                  </a:cubicBezTo>
                  <a:cubicBezTo>
                    <a:pt x="48" y="169"/>
                    <a:pt x="59" y="175"/>
                    <a:pt x="69" y="181"/>
                  </a:cubicBezTo>
                  <a:cubicBezTo>
                    <a:pt x="72" y="183"/>
                    <a:pt x="75" y="185"/>
                    <a:pt x="79" y="187"/>
                  </a:cubicBezTo>
                  <a:cubicBezTo>
                    <a:pt x="82" y="181"/>
                    <a:pt x="84" y="173"/>
                    <a:pt x="86" y="163"/>
                  </a:cubicBezTo>
                  <a:cubicBezTo>
                    <a:pt x="87" y="160"/>
                    <a:pt x="89" y="159"/>
                    <a:pt x="92" y="160"/>
                  </a:cubicBezTo>
                  <a:cubicBezTo>
                    <a:pt x="93" y="161"/>
                    <a:pt x="94" y="162"/>
                    <a:pt x="94" y="164"/>
                  </a:cubicBezTo>
                  <a:cubicBezTo>
                    <a:pt x="94" y="167"/>
                    <a:pt x="93" y="172"/>
                    <a:pt x="91" y="177"/>
                  </a:cubicBezTo>
                  <a:close/>
                  <a:moveTo>
                    <a:pt x="113" y="131"/>
                  </a:moveTo>
                  <a:cubicBezTo>
                    <a:pt x="111" y="134"/>
                    <a:pt x="109" y="138"/>
                    <a:pt x="107" y="142"/>
                  </a:cubicBezTo>
                  <a:cubicBezTo>
                    <a:pt x="105" y="146"/>
                    <a:pt x="104" y="151"/>
                    <a:pt x="101" y="156"/>
                  </a:cubicBezTo>
                  <a:cubicBezTo>
                    <a:pt x="100" y="157"/>
                    <a:pt x="98" y="158"/>
                    <a:pt x="96" y="157"/>
                  </a:cubicBezTo>
                  <a:cubicBezTo>
                    <a:pt x="94" y="156"/>
                    <a:pt x="94" y="154"/>
                    <a:pt x="95" y="152"/>
                  </a:cubicBezTo>
                  <a:cubicBezTo>
                    <a:pt x="95" y="151"/>
                    <a:pt x="96" y="148"/>
                    <a:pt x="98" y="144"/>
                  </a:cubicBezTo>
                  <a:cubicBezTo>
                    <a:pt x="94" y="142"/>
                    <a:pt x="90" y="140"/>
                    <a:pt x="86" y="138"/>
                  </a:cubicBezTo>
                  <a:cubicBezTo>
                    <a:pt x="77" y="135"/>
                    <a:pt x="69" y="130"/>
                    <a:pt x="62" y="125"/>
                  </a:cubicBezTo>
                  <a:cubicBezTo>
                    <a:pt x="57" y="134"/>
                    <a:pt x="57" y="134"/>
                    <a:pt x="57" y="134"/>
                  </a:cubicBezTo>
                  <a:cubicBezTo>
                    <a:pt x="56" y="135"/>
                    <a:pt x="54" y="136"/>
                    <a:pt x="52" y="135"/>
                  </a:cubicBezTo>
                  <a:cubicBezTo>
                    <a:pt x="50" y="134"/>
                    <a:pt x="50" y="132"/>
                    <a:pt x="50" y="130"/>
                  </a:cubicBezTo>
                  <a:cubicBezTo>
                    <a:pt x="51" y="128"/>
                    <a:pt x="53" y="125"/>
                    <a:pt x="55" y="120"/>
                  </a:cubicBezTo>
                  <a:cubicBezTo>
                    <a:pt x="58" y="116"/>
                    <a:pt x="61" y="110"/>
                    <a:pt x="65" y="104"/>
                  </a:cubicBezTo>
                  <a:cubicBezTo>
                    <a:pt x="67" y="102"/>
                    <a:pt x="68" y="102"/>
                    <a:pt x="71" y="103"/>
                  </a:cubicBezTo>
                  <a:cubicBezTo>
                    <a:pt x="72" y="104"/>
                    <a:pt x="73" y="106"/>
                    <a:pt x="72" y="108"/>
                  </a:cubicBezTo>
                  <a:cubicBezTo>
                    <a:pt x="70" y="112"/>
                    <a:pt x="68" y="115"/>
                    <a:pt x="65" y="118"/>
                  </a:cubicBezTo>
                  <a:cubicBezTo>
                    <a:pt x="73" y="123"/>
                    <a:pt x="81" y="128"/>
                    <a:pt x="89" y="131"/>
                  </a:cubicBezTo>
                  <a:cubicBezTo>
                    <a:pt x="93" y="133"/>
                    <a:pt x="97" y="135"/>
                    <a:pt x="100" y="138"/>
                  </a:cubicBezTo>
                  <a:cubicBezTo>
                    <a:pt x="106" y="127"/>
                    <a:pt x="106" y="127"/>
                    <a:pt x="106" y="127"/>
                  </a:cubicBezTo>
                  <a:cubicBezTo>
                    <a:pt x="107" y="125"/>
                    <a:pt x="109" y="125"/>
                    <a:pt x="111" y="125"/>
                  </a:cubicBezTo>
                  <a:cubicBezTo>
                    <a:pt x="113" y="127"/>
                    <a:pt x="113" y="129"/>
                    <a:pt x="113" y="131"/>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2" name="Freeform 1884"/>
            <p:cNvSpPr/>
            <p:nvPr/>
          </p:nvSpPr>
          <p:spPr bwMode="auto">
            <a:xfrm>
              <a:off x="3551" y="2668"/>
              <a:ext cx="1004" cy="611"/>
            </a:xfrm>
            <a:custGeom>
              <a:avLst/>
              <a:gdLst>
                <a:gd name="T0" fmla="*/ 334 w 413"/>
                <a:gd name="T1" fmla="*/ 233 h 251"/>
                <a:gd name="T2" fmla="*/ 401 w 413"/>
                <a:gd name="T3" fmla="*/ 91 h 251"/>
                <a:gd name="T4" fmla="*/ 239 w 413"/>
                <a:gd name="T5" fmla="*/ 37 h 251"/>
                <a:gd name="T6" fmla="*/ 263 w 413"/>
                <a:gd name="T7" fmla="*/ 180 h 251"/>
                <a:gd name="T8" fmla="*/ 349 w 413"/>
                <a:gd name="T9" fmla="*/ 139 h 251"/>
                <a:gd name="T10" fmla="*/ 318 w 413"/>
                <a:gd name="T11" fmla="*/ 67 h 251"/>
                <a:gd name="T12" fmla="*/ 250 w 413"/>
                <a:gd name="T13" fmla="*/ 84 h 251"/>
                <a:gd name="T14" fmla="*/ 274 w 413"/>
                <a:gd name="T15" fmla="*/ 143 h 251"/>
                <a:gd name="T16" fmla="*/ 320 w 413"/>
                <a:gd name="T17" fmla="*/ 115 h 251"/>
                <a:gd name="T18" fmla="*/ 288 w 413"/>
                <a:gd name="T19" fmla="*/ 84 h 251"/>
                <a:gd name="T20" fmla="*/ 273 w 413"/>
                <a:gd name="T21" fmla="*/ 106 h 251"/>
                <a:gd name="T22" fmla="*/ 289 w 413"/>
                <a:gd name="T23" fmla="*/ 108 h 251"/>
                <a:gd name="T24" fmla="*/ 295 w 413"/>
                <a:gd name="T25" fmla="*/ 110 h 251"/>
                <a:gd name="T26" fmla="*/ 267 w 413"/>
                <a:gd name="T27" fmla="*/ 112 h 251"/>
                <a:gd name="T28" fmla="*/ 285 w 413"/>
                <a:gd name="T29" fmla="*/ 78 h 251"/>
                <a:gd name="T30" fmla="*/ 328 w 413"/>
                <a:gd name="T31" fmla="*/ 119 h 251"/>
                <a:gd name="T32" fmla="*/ 273 w 413"/>
                <a:gd name="T33" fmla="*/ 151 h 251"/>
                <a:gd name="T34" fmla="*/ 256 w 413"/>
                <a:gd name="T35" fmla="*/ 65 h 251"/>
                <a:gd name="T36" fmla="*/ 358 w 413"/>
                <a:gd name="T37" fmla="*/ 120 h 251"/>
                <a:gd name="T38" fmla="*/ 235 w 413"/>
                <a:gd name="T39" fmla="*/ 189 h 251"/>
                <a:gd name="T40" fmla="*/ 0 w 413"/>
                <a:gd name="T41" fmla="*/ 141 h 251"/>
                <a:gd name="T42" fmla="*/ 2 w 413"/>
                <a:gd name="T43" fmla="*/ 171 h 251"/>
                <a:gd name="T44" fmla="*/ 225 w 413"/>
                <a:gd name="T45" fmla="*/ 237 h 251"/>
                <a:gd name="T46" fmla="*/ 334 w 413"/>
                <a:gd name="T47" fmla="*/ 233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3" h="251">
                  <a:moveTo>
                    <a:pt x="334" y="233"/>
                  </a:moveTo>
                  <a:cubicBezTo>
                    <a:pt x="401" y="194"/>
                    <a:pt x="413" y="136"/>
                    <a:pt x="401" y="91"/>
                  </a:cubicBezTo>
                  <a:cubicBezTo>
                    <a:pt x="380" y="11"/>
                    <a:pt x="283" y="0"/>
                    <a:pt x="239" y="37"/>
                  </a:cubicBezTo>
                  <a:cubicBezTo>
                    <a:pt x="187" y="81"/>
                    <a:pt x="204" y="159"/>
                    <a:pt x="263" y="180"/>
                  </a:cubicBezTo>
                  <a:cubicBezTo>
                    <a:pt x="304" y="194"/>
                    <a:pt x="341" y="170"/>
                    <a:pt x="349" y="139"/>
                  </a:cubicBezTo>
                  <a:cubicBezTo>
                    <a:pt x="357" y="109"/>
                    <a:pt x="342" y="81"/>
                    <a:pt x="318" y="67"/>
                  </a:cubicBezTo>
                  <a:cubicBezTo>
                    <a:pt x="293" y="53"/>
                    <a:pt x="261" y="63"/>
                    <a:pt x="250" y="84"/>
                  </a:cubicBezTo>
                  <a:cubicBezTo>
                    <a:pt x="236" y="110"/>
                    <a:pt x="254" y="136"/>
                    <a:pt x="274" y="143"/>
                  </a:cubicBezTo>
                  <a:cubicBezTo>
                    <a:pt x="296" y="151"/>
                    <a:pt x="319" y="136"/>
                    <a:pt x="320" y="115"/>
                  </a:cubicBezTo>
                  <a:cubicBezTo>
                    <a:pt x="321" y="98"/>
                    <a:pt x="305" y="83"/>
                    <a:pt x="288" y="84"/>
                  </a:cubicBezTo>
                  <a:cubicBezTo>
                    <a:pt x="274" y="85"/>
                    <a:pt x="269" y="98"/>
                    <a:pt x="273" y="106"/>
                  </a:cubicBezTo>
                  <a:cubicBezTo>
                    <a:pt x="277" y="114"/>
                    <a:pt x="286" y="113"/>
                    <a:pt x="289" y="108"/>
                  </a:cubicBezTo>
                  <a:cubicBezTo>
                    <a:pt x="292" y="104"/>
                    <a:pt x="295" y="105"/>
                    <a:pt x="295" y="110"/>
                  </a:cubicBezTo>
                  <a:cubicBezTo>
                    <a:pt x="290" y="122"/>
                    <a:pt x="275" y="125"/>
                    <a:pt x="267" y="112"/>
                  </a:cubicBezTo>
                  <a:cubicBezTo>
                    <a:pt x="258" y="97"/>
                    <a:pt x="268" y="79"/>
                    <a:pt x="285" y="78"/>
                  </a:cubicBezTo>
                  <a:cubicBezTo>
                    <a:pt x="313" y="74"/>
                    <a:pt x="330" y="97"/>
                    <a:pt x="328" y="119"/>
                  </a:cubicBezTo>
                  <a:cubicBezTo>
                    <a:pt x="327" y="141"/>
                    <a:pt x="297" y="159"/>
                    <a:pt x="273" y="151"/>
                  </a:cubicBezTo>
                  <a:cubicBezTo>
                    <a:pt x="238" y="141"/>
                    <a:pt x="220" y="97"/>
                    <a:pt x="256" y="65"/>
                  </a:cubicBezTo>
                  <a:cubicBezTo>
                    <a:pt x="282" y="43"/>
                    <a:pt x="353" y="49"/>
                    <a:pt x="358" y="120"/>
                  </a:cubicBezTo>
                  <a:cubicBezTo>
                    <a:pt x="361" y="167"/>
                    <a:pt x="312" y="214"/>
                    <a:pt x="235" y="189"/>
                  </a:cubicBezTo>
                  <a:cubicBezTo>
                    <a:pt x="140" y="158"/>
                    <a:pt x="87" y="97"/>
                    <a:pt x="0" y="141"/>
                  </a:cubicBezTo>
                  <a:cubicBezTo>
                    <a:pt x="2" y="151"/>
                    <a:pt x="2" y="161"/>
                    <a:pt x="2" y="171"/>
                  </a:cubicBezTo>
                  <a:cubicBezTo>
                    <a:pt x="72" y="172"/>
                    <a:pt x="171" y="191"/>
                    <a:pt x="225" y="237"/>
                  </a:cubicBezTo>
                  <a:cubicBezTo>
                    <a:pt x="269" y="251"/>
                    <a:pt x="319" y="241"/>
                    <a:pt x="334" y="233"/>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3" name="Freeform 1885"/>
            <p:cNvSpPr/>
            <p:nvPr/>
          </p:nvSpPr>
          <p:spPr bwMode="auto">
            <a:xfrm>
              <a:off x="2491" y="530"/>
              <a:ext cx="406" cy="582"/>
            </a:xfrm>
            <a:custGeom>
              <a:avLst/>
              <a:gdLst>
                <a:gd name="T0" fmla="*/ 0 w 167"/>
                <a:gd name="T1" fmla="*/ 99 h 239"/>
                <a:gd name="T2" fmla="*/ 120 w 167"/>
                <a:gd name="T3" fmla="*/ 47 h 239"/>
                <a:gd name="T4" fmla="*/ 32 w 167"/>
                <a:gd name="T5" fmla="*/ 202 h 239"/>
                <a:gd name="T6" fmla="*/ 43 w 167"/>
                <a:gd name="T7" fmla="*/ 239 h 239"/>
                <a:gd name="T8" fmla="*/ 167 w 167"/>
                <a:gd name="T9" fmla="*/ 0 h 239"/>
                <a:gd name="T10" fmla="*/ 4 w 167"/>
                <a:gd name="T11" fmla="*/ 73 h 239"/>
                <a:gd name="T12" fmla="*/ 0 w 167"/>
                <a:gd name="T13" fmla="*/ 99 h 239"/>
              </a:gdLst>
              <a:ahLst/>
              <a:cxnLst>
                <a:cxn ang="0">
                  <a:pos x="T0" y="T1"/>
                </a:cxn>
                <a:cxn ang="0">
                  <a:pos x="T2" y="T3"/>
                </a:cxn>
                <a:cxn ang="0">
                  <a:pos x="T4" y="T5"/>
                </a:cxn>
                <a:cxn ang="0">
                  <a:pos x="T6" y="T7"/>
                </a:cxn>
                <a:cxn ang="0">
                  <a:pos x="T8" y="T9"/>
                </a:cxn>
                <a:cxn ang="0">
                  <a:pos x="T10" y="T11"/>
                </a:cxn>
                <a:cxn ang="0">
                  <a:pos x="T12" y="T13"/>
                </a:cxn>
              </a:cxnLst>
              <a:rect l="0" t="0" r="r" b="b"/>
              <a:pathLst>
                <a:path w="167" h="239">
                  <a:moveTo>
                    <a:pt x="0" y="99"/>
                  </a:moveTo>
                  <a:cubicBezTo>
                    <a:pt x="39" y="82"/>
                    <a:pt x="98" y="55"/>
                    <a:pt x="120" y="47"/>
                  </a:cubicBezTo>
                  <a:cubicBezTo>
                    <a:pt x="113" y="61"/>
                    <a:pt x="64" y="147"/>
                    <a:pt x="32" y="202"/>
                  </a:cubicBezTo>
                  <a:cubicBezTo>
                    <a:pt x="38" y="213"/>
                    <a:pt x="41" y="226"/>
                    <a:pt x="43" y="239"/>
                  </a:cubicBezTo>
                  <a:cubicBezTo>
                    <a:pt x="79" y="171"/>
                    <a:pt x="154" y="27"/>
                    <a:pt x="167" y="0"/>
                  </a:cubicBezTo>
                  <a:cubicBezTo>
                    <a:pt x="157" y="5"/>
                    <a:pt x="59" y="48"/>
                    <a:pt x="4" y="73"/>
                  </a:cubicBezTo>
                  <a:cubicBezTo>
                    <a:pt x="2" y="81"/>
                    <a:pt x="1" y="90"/>
                    <a:pt x="0" y="99"/>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4" name="Freeform 1886"/>
            <p:cNvSpPr/>
            <p:nvPr/>
          </p:nvSpPr>
          <p:spPr bwMode="auto">
            <a:xfrm>
              <a:off x="5454" y="4162"/>
              <a:ext cx="134" cy="131"/>
            </a:xfrm>
            <a:custGeom>
              <a:avLst/>
              <a:gdLst>
                <a:gd name="T0" fmla="*/ 0 w 55"/>
                <a:gd name="T1" fmla="*/ 49 h 54"/>
                <a:gd name="T2" fmla="*/ 55 w 55"/>
                <a:gd name="T3" fmla="*/ 54 h 54"/>
                <a:gd name="T4" fmla="*/ 26 w 55"/>
                <a:gd name="T5" fmla="*/ 0 h 54"/>
                <a:gd name="T6" fmla="*/ 0 w 55"/>
                <a:gd name="T7" fmla="*/ 49 h 54"/>
              </a:gdLst>
              <a:ahLst/>
              <a:cxnLst>
                <a:cxn ang="0">
                  <a:pos x="T0" y="T1"/>
                </a:cxn>
                <a:cxn ang="0">
                  <a:pos x="T2" y="T3"/>
                </a:cxn>
                <a:cxn ang="0">
                  <a:pos x="T4" y="T5"/>
                </a:cxn>
                <a:cxn ang="0">
                  <a:pos x="T6" y="T7"/>
                </a:cxn>
              </a:cxnLst>
              <a:rect l="0" t="0" r="r" b="b"/>
              <a:pathLst>
                <a:path w="55" h="54">
                  <a:moveTo>
                    <a:pt x="0" y="49"/>
                  </a:moveTo>
                  <a:cubicBezTo>
                    <a:pt x="22" y="51"/>
                    <a:pt x="47" y="54"/>
                    <a:pt x="55" y="54"/>
                  </a:cubicBezTo>
                  <a:cubicBezTo>
                    <a:pt x="49" y="42"/>
                    <a:pt x="37" y="20"/>
                    <a:pt x="26" y="0"/>
                  </a:cubicBezTo>
                  <a:cubicBezTo>
                    <a:pt x="19" y="17"/>
                    <a:pt x="10" y="33"/>
                    <a:pt x="0" y="49"/>
                  </a:cubicBezTo>
                  <a:close/>
                </a:path>
              </a:pathLst>
            </a:custGeom>
            <a:solidFill>
              <a:srgbClr val="A076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5" name="Freeform 1887"/>
            <p:cNvSpPr/>
            <p:nvPr/>
          </p:nvSpPr>
          <p:spPr bwMode="auto">
            <a:xfrm>
              <a:off x="3872" y="2199"/>
              <a:ext cx="129" cy="70"/>
            </a:xfrm>
            <a:custGeom>
              <a:avLst/>
              <a:gdLst>
                <a:gd name="T0" fmla="*/ 11 w 53"/>
                <a:gd name="T1" fmla="*/ 0 h 29"/>
                <a:gd name="T2" fmla="*/ 0 w 53"/>
                <a:gd name="T3" fmla="*/ 19 h 29"/>
                <a:gd name="T4" fmla="*/ 53 w 53"/>
                <a:gd name="T5" fmla="*/ 29 h 29"/>
                <a:gd name="T6" fmla="*/ 46 w 53"/>
                <a:gd name="T7" fmla="*/ 7 h 29"/>
                <a:gd name="T8" fmla="*/ 11 w 53"/>
                <a:gd name="T9" fmla="*/ 0 h 29"/>
              </a:gdLst>
              <a:ahLst/>
              <a:cxnLst>
                <a:cxn ang="0">
                  <a:pos x="T0" y="T1"/>
                </a:cxn>
                <a:cxn ang="0">
                  <a:pos x="T2" y="T3"/>
                </a:cxn>
                <a:cxn ang="0">
                  <a:pos x="T4" y="T5"/>
                </a:cxn>
                <a:cxn ang="0">
                  <a:pos x="T6" y="T7"/>
                </a:cxn>
                <a:cxn ang="0">
                  <a:pos x="T8" y="T9"/>
                </a:cxn>
              </a:cxnLst>
              <a:rect l="0" t="0" r="r" b="b"/>
              <a:pathLst>
                <a:path w="53" h="29">
                  <a:moveTo>
                    <a:pt x="11" y="0"/>
                  </a:moveTo>
                  <a:cubicBezTo>
                    <a:pt x="0" y="19"/>
                    <a:pt x="0" y="19"/>
                    <a:pt x="0" y="19"/>
                  </a:cubicBezTo>
                  <a:cubicBezTo>
                    <a:pt x="53" y="29"/>
                    <a:pt x="53" y="29"/>
                    <a:pt x="53" y="29"/>
                  </a:cubicBezTo>
                  <a:cubicBezTo>
                    <a:pt x="51" y="22"/>
                    <a:pt x="48" y="15"/>
                    <a:pt x="46" y="7"/>
                  </a:cubicBezTo>
                  <a:cubicBezTo>
                    <a:pt x="35" y="5"/>
                    <a:pt x="23" y="2"/>
                    <a:pt x="11"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6" name="Freeform 1888"/>
            <p:cNvSpPr/>
            <p:nvPr/>
          </p:nvSpPr>
          <p:spPr bwMode="auto">
            <a:xfrm>
              <a:off x="4151" y="2518"/>
              <a:ext cx="73" cy="38"/>
            </a:xfrm>
            <a:custGeom>
              <a:avLst/>
              <a:gdLst>
                <a:gd name="T0" fmla="*/ 2 w 30"/>
                <a:gd name="T1" fmla="*/ 0 h 16"/>
                <a:gd name="T2" fmla="*/ 0 w 30"/>
                <a:gd name="T3" fmla="*/ 12 h 16"/>
                <a:gd name="T4" fmla="*/ 28 w 30"/>
                <a:gd name="T5" fmla="*/ 16 h 16"/>
                <a:gd name="T6" fmla="*/ 30 w 30"/>
                <a:gd name="T7" fmla="*/ 5 h 16"/>
                <a:gd name="T8" fmla="*/ 2 w 30"/>
                <a:gd name="T9" fmla="*/ 0 h 16"/>
              </a:gdLst>
              <a:ahLst/>
              <a:cxnLst>
                <a:cxn ang="0">
                  <a:pos x="T0" y="T1"/>
                </a:cxn>
                <a:cxn ang="0">
                  <a:pos x="T2" y="T3"/>
                </a:cxn>
                <a:cxn ang="0">
                  <a:pos x="T4" y="T5"/>
                </a:cxn>
                <a:cxn ang="0">
                  <a:pos x="T6" y="T7"/>
                </a:cxn>
                <a:cxn ang="0">
                  <a:pos x="T8" y="T9"/>
                </a:cxn>
              </a:cxnLst>
              <a:rect l="0" t="0" r="r" b="b"/>
              <a:pathLst>
                <a:path w="30" h="16">
                  <a:moveTo>
                    <a:pt x="2" y="0"/>
                  </a:moveTo>
                  <a:cubicBezTo>
                    <a:pt x="1" y="4"/>
                    <a:pt x="0" y="8"/>
                    <a:pt x="0" y="12"/>
                  </a:cubicBezTo>
                  <a:cubicBezTo>
                    <a:pt x="28" y="16"/>
                    <a:pt x="28" y="16"/>
                    <a:pt x="28" y="16"/>
                  </a:cubicBezTo>
                  <a:cubicBezTo>
                    <a:pt x="28" y="12"/>
                    <a:pt x="29" y="8"/>
                    <a:pt x="30" y="5"/>
                  </a:cubicBezTo>
                  <a:lnTo>
                    <a:pt x="2" y="0"/>
                  </a:ln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7" name="Freeform 1889"/>
            <p:cNvSpPr/>
            <p:nvPr/>
          </p:nvSpPr>
          <p:spPr bwMode="auto">
            <a:xfrm>
              <a:off x="4222" y="3306"/>
              <a:ext cx="780" cy="236"/>
            </a:xfrm>
            <a:custGeom>
              <a:avLst/>
              <a:gdLst>
                <a:gd name="T0" fmla="*/ 211 w 321"/>
                <a:gd name="T1" fmla="*/ 32 h 97"/>
                <a:gd name="T2" fmla="*/ 313 w 321"/>
                <a:gd name="T3" fmla="*/ 89 h 97"/>
                <a:gd name="T4" fmla="*/ 220 w 321"/>
                <a:gd name="T5" fmla="*/ 1 h 97"/>
                <a:gd name="T6" fmla="*/ 0 w 321"/>
                <a:gd name="T7" fmla="*/ 48 h 97"/>
                <a:gd name="T8" fmla="*/ 36 w 321"/>
                <a:gd name="T9" fmla="*/ 87 h 97"/>
                <a:gd name="T10" fmla="*/ 211 w 321"/>
                <a:gd name="T11" fmla="*/ 32 h 97"/>
              </a:gdLst>
              <a:ahLst/>
              <a:cxnLst>
                <a:cxn ang="0">
                  <a:pos x="T0" y="T1"/>
                </a:cxn>
                <a:cxn ang="0">
                  <a:pos x="T2" y="T3"/>
                </a:cxn>
                <a:cxn ang="0">
                  <a:pos x="T4" y="T5"/>
                </a:cxn>
                <a:cxn ang="0">
                  <a:pos x="T6" y="T7"/>
                </a:cxn>
                <a:cxn ang="0">
                  <a:pos x="T8" y="T9"/>
                </a:cxn>
                <a:cxn ang="0">
                  <a:pos x="T10" y="T11"/>
                </a:cxn>
              </a:cxnLst>
              <a:rect l="0" t="0" r="r" b="b"/>
              <a:pathLst>
                <a:path w="321" h="97">
                  <a:moveTo>
                    <a:pt x="211" y="32"/>
                  </a:moveTo>
                  <a:cubicBezTo>
                    <a:pt x="249" y="29"/>
                    <a:pt x="285" y="45"/>
                    <a:pt x="313" y="89"/>
                  </a:cubicBezTo>
                  <a:cubicBezTo>
                    <a:pt x="321" y="44"/>
                    <a:pt x="268" y="0"/>
                    <a:pt x="220" y="1"/>
                  </a:cubicBezTo>
                  <a:cubicBezTo>
                    <a:pt x="152" y="3"/>
                    <a:pt x="71" y="50"/>
                    <a:pt x="0" y="48"/>
                  </a:cubicBezTo>
                  <a:cubicBezTo>
                    <a:pt x="20" y="56"/>
                    <a:pt x="31" y="71"/>
                    <a:pt x="36" y="87"/>
                  </a:cubicBezTo>
                  <a:cubicBezTo>
                    <a:pt x="102" y="97"/>
                    <a:pt x="134" y="39"/>
                    <a:pt x="211" y="32"/>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8" name="Freeform 1890"/>
            <p:cNvSpPr/>
            <p:nvPr/>
          </p:nvSpPr>
          <p:spPr bwMode="auto">
            <a:xfrm>
              <a:off x="3442" y="1557"/>
              <a:ext cx="34" cy="95"/>
            </a:xfrm>
            <a:custGeom>
              <a:avLst/>
              <a:gdLst>
                <a:gd name="T0" fmla="*/ 0 w 14"/>
                <a:gd name="T1" fmla="*/ 6 h 39"/>
                <a:gd name="T2" fmla="*/ 6 w 14"/>
                <a:gd name="T3" fmla="*/ 39 h 39"/>
                <a:gd name="T4" fmla="*/ 14 w 14"/>
                <a:gd name="T5" fmla="*/ 36 h 39"/>
                <a:gd name="T6" fmla="*/ 8 w 14"/>
                <a:gd name="T7" fmla="*/ 0 h 39"/>
                <a:gd name="T8" fmla="*/ 0 w 14"/>
                <a:gd name="T9" fmla="*/ 6 h 39"/>
              </a:gdLst>
              <a:ahLst/>
              <a:cxnLst>
                <a:cxn ang="0">
                  <a:pos x="T0" y="T1"/>
                </a:cxn>
                <a:cxn ang="0">
                  <a:pos x="T2" y="T3"/>
                </a:cxn>
                <a:cxn ang="0">
                  <a:pos x="T4" y="T5"/>
                </a:cxn>
                <a:cxn ang="0">
                  <a:pos x="T6" y="T7"/>
                </a:cxn>
                <a:cxn ang="0">
                  <a:pos x="T8" y="T9"/>
                </a:cxn>
              </a:cxnLst>
              <a:rect l="0" t="0" r="r" b="b"/>
              <a:pathLst>
                <a:path w="14" h="39">
                  <a:moveTo>
                    <a:pt x="0" y="6"/>
                  </a:moveTo>
                  <a:cubicBezTo>
                    <a:pt x="6" y="39"/>
                    <a:pt x="6" y="39"/>
                    <a:pt x="6" y="39"/>
                  </a:cubicBezTo>
                  <a:cubicBezTo>
                    <a:pt x="8" y="38"/>
                    <a:pt x="11" y="37"/>
                    <a:pt x="14" y="36"/>
                  </a:cubicBezTo>
                  <a:cubicBezTo>
                    <a:pt x="8" y="0"/>
                    <a:pt x="8" y="0"/>
                    <a:pt x="8" y="0"/>
                  </a:cubicBezTo>
                  <a:cubicBezTo>
                    <a:pt x="5" y="2"/>
                    <a:pt x="2" y="4"/>
                    <a:pt x="0" y="6"/>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9" name="Freeform 1891"/>
            <p:cNvSpPr/>
            <p:nvPr/>
          </p:nvSpPr>
          <p:spPr bwMode="auto">
            <a:xfrm>
              <a:off x="2224" y="379"/>
              <a:ext cx="316" cy="514"/>
            </a:xfrm>
            <a:custGeom>
              <a:avLst/>
              <a:gdLst>
                <a:gd name="T0" fmla="*/ 0 w 130"/>
                <a:gd name="T1" fmla="*/ 128 h 211"/>
                <a:gd name="T2" fmla="*/ 9 w 130"/>
                <a:gd name="T3" fmla="*/ 146 h 211"/>
                <a:gd name="T4" fmla="*/ 105 w 130"/>
                <a:gd name="T5" fmla="*/ 48 h 211"/>
                <a:gd name="T6" fmla="*/ 76 w 130"/>
                <a:gd name="T7" fmla="*/ 203 h 211"/>
                <a:gd name="T8" fmla="*/ 95 w 130"/>
                <a:gd name="T9" fmla="*/ 211 h 211"/>
                <a:gd name="T10" fmla="*/ 130 w 130"/>
                <a:gd name="T11" fmla="*/ 0 h 211"/>
                <a:gd name="T12" fmla="*/ 0 w 130"/>
                <a:gd name="T13" fmla="*/ 128 h 211"/>
              </a:gdLst>
              <a:ahLst/>
              <a:cxnLst>
                <a:cxn ang="0">
                  <a:pos x="T0" y="T1"/>
                </a:cxn>
                <a:cxn ang="0">
                  <a:pos x="T2" y="T3"/>
                </a:cxn>
                <a:cxn ang="0">
                  <a:pos x="T4" y="T5"/>
                </a:cxn>
                <a:cxn ang="0">
                  <a:pos x="T6" y="T7"/>
                </a:cxn>
                <a:cxn ang="0">
                  <a:pos x="T8" y="T9"/>
                </a:cxn>
                <a:cxn ang="0">
                  <a:pos x="T10" y="T11"/>
                </a:cxn>
                <a:cxn ang="0">
                  <a:pos x="T12" y="T13"/>
                </a:cxn>
              </a:cxnLst>
              <a:rect l="0" t="0" r="r" b="b"/>
              <a:pathLst>
                <a:path w="130" h="211">
                  <a:moveTo>
                    <a:pt x="0" y="128"/>
                  </a:moveTo>
                  <a:cubicBezTo>
                    <a:pt x="4" y="133"/>
                    <a:pt x="6" y="139"/>
                    <a:pt x="9" y="146"/>
                  </a:cubicBezTo>
                  <a:cubicBezTo>
                    <a:pt x="45" y="110"/>
                    <a:pt x="84" y="67"/>
                    <a:pt x="105" y="48"/>
                  </a:cubicBezTo>
                  <a:cubicBezTo>
                    <a:pt x="101" y="77"/>
                    <a:pt x="85" y="154"/>
                    <a:pt x="76" y="203"/>
                  </a:cubicBezTo>
                  <a:cubicBezTo>
                    <a:pt x="83" y="205"/>
                    <a:pt x="89" y="208"/>
                    <a:pt x="95" y="211"/>
                  </a:cubicBezTo>
                  <a:cubicBezTo>
                    <a:pt x="105" y="144"/>
                    <a:pt x="123" y="44"/>
                    <a:pt x="130" y="0"/>
                  </a:cubicBezTo>
                  <a:cubicBezTo>
                    <a:pt x="120" y="7"/>
                    <a:pt x="52" y="78"/>
                    <a:pt x="0" y="128"/>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0" name="Freeform 1892"/>
            <p:cNvSpPr/>
            <p:nvPr/>
          </p:nvSpPr>
          <p:spPr bwMode="auto">
            <a:xfrm>
              <a:off x="5138" y="3833"/>
              <a:ext cx="90" cy="93"/>
            </a:xfrm>
            <a:custGeom>
              <a:avLst/>
              <a:gdLst>
                <a:gd name="T0" fmla="*/ 0 w 37"/>
                <a:gd name="T1" fmla="*/ 26 h 38"/>
                <a:gd name="T2" fmla="*/ 7 w 37"/>
                <a:gd name="T3" fmla="*/ 38 h 38"/>
                <a:gd name="T4" fmla="*/ 37 w 37"/>
                <a:gd name="T5" fmla="*/ 2 h 38"/>
                <a:gd name="T6" fmla="*/ 20 w 37"/>
                <a:gd name="T7" fmla="*/ 0 h 38"/>
                <a:gd name="T8" fmla="*/ 0 w 37"/>
                <a:gd name="T9" fmla="*/ 26 h 38"/>
              </a:gdLst>
              <a:ahLst/>
              <a:cxnLst>
                <a:cxn ang="0">
                  <a:pos x="T0" y="T1"/>
                </a:cxn>
                <a:cxn ang="0">
                  <a:pos x="T2" y="T3"/>
                </a:cxn>
                <a:cxn ang="0">
                  <a:pos x="T4" y="T5"/>
                </a:cxn>
                <a:cxn ang="0">
                  <a:pos x="T6" y="T7"/>
                </a:cxn>
                <a:cxn ang="0">
                  <a:pos x="T8" y="T9"/>
                </a:cxn>
              </a:cxnLst>
              <a:rect l="0" t="0" r="r" b="b"/>
              <a:pathLst>
                <a:path w="37" h="38">
                  <a:moveTo>
                    <a:pt x="0" y="26"/>
                  </a:moveTo>
                  <a:cubicBezTo>
                    <a:pt x="3" y="30"/>
                    <a:pt x="5" y="34"/>
                    <a:pt x="7" y="38"/>
                  </a:cubicBezTo>
                  <a:cubicBezTo>
                    <a:pt x="17" y="24"/>
                    <a:pt x="28" y="11"/>
                    <a:pt x="37" y="2"/>
                  </a:cubicBezTo>
                  <a:cubicBezTo>
                    <a:pt x="31" y="1"/>
                    <a:pt x="25" y="0"/>
                    <a:pt x="20" y="0"/>
                  </a:cubicBezTo>
                  <a:cubicBezTo>
                    <a:pt x="13" y="7"/>
                    <a:pt x="7" y="16"/>
                    <a:pt x="0" y="26"/>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1" name="Freeform 1893"/>
            <p:cNvSpPr/>
            <p:nvPr/>
          </p:nvSpPr>
          <p:spPr bwMode="auto">
            <a:xfrm>
              <a:off x="3753" y="2240"/>
              <a:ext cx="265" cy="98"/>
            </a:xfrm>
            <a:custGeom>
              <a:avLst/>
              <a:gdLst>
                <a:gd name="T0" fmla="*/ 109 w 109"/>
                <a:gd name="T1" fmla="*/ 40 h 40"/>
                <a:gd name="T2" fmla="*/ 103 w 109"/>
                <a:gd name="T3" fmla="*/ 18 h 40"/>
                <a:gd name="T4" fmla="*/ 46 w 109"/>
                <a:gd name="T5" fmla="*/ 7 h 40"/>
                <a:gd name="T6" fmla="*/ 38 w 109"/>
                <a:gd name="T7" fmla="*/ 20 h 40"/>
                <a:gd name="T8" fmla="*/ 31 w 109"/>
                <a:gd name="T9" fmla="*/ 4 h 40"/>
                <a:gd name="T10" fmla="*/ 11 w 109"/>
                <a:gd name="T11" fmla="*/ 0 h 40"/>
                <a:gd name="T12" fmla="*/ 0 w 109"/>
                <a:gd name="T13" fmla="*/ 19 h 40"/>
                <a:gd name="T14" fmla="*/ 109 w 109"/>
                <a:gd name="T15" fmla="*/ 4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0">
                  <a:moveTo>
                    <a:pt x="109" y="40"/>
                  </a:moveTo>
                  <a:cubicBezTo>
                    <a:pt x="103" y="18"/>
                    <a:pt x="103" y="18"/>
                    <a:pt x="103" y="18"/>
                  </a:cubicBezTo>
                  <a:cubicBezTo>
                    <a:pt x="84" y="14"/>
                    <a:pt x="64" y="11"/>
                    <a:pt x="46" y="7"/>
                  </a:cubicBezTo>
                  <a:cubicBezTo>
                    <a:pt x="38" y="20"/>
                    <a:pt x="38" y="20"/>
                    <a:pt x="38" y="20"/>
                  </a:cubicBezTo>
                  <a:cubicBezTo>
                    <a:pt x="31" y="4"/>
                    <a:pt x="31" y="4"/>
                    <a:pt x="31" y="4"/>
                  </a:cubicBezTo>
                  <a:cubicBezTo>
                    <a:pt x="11" y="0"/>
                    <a:pt x="11" y="0"/>
                    <a:pt x="11" y="0"/>
                  </a:cubicBezTo>
                  <a:cubicBezTo>
                    <a:pt x="0" y="19"/>
                    <a:pt x="0" y="19"/>
                    <a:pt x="0" y="19"/>
                  </a:cubicBezTo>
                  <a:cubicBezTo>
                    <a:pt x="32" y="25"/>
                    <a:pt x="70" y="32"/>
                    <a:pt x="109" y="40"/>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2" name="Freeform 1894"/>
            <p:cNvSpPr/>
            <p:nvPr/>
          </p:nvSpPr>
          <p:spPr bwMode="auto">
            <a:xfrm>
              <a:off x="4825" y="3410"/>
              <a:ext cx="143" cy="195"/>
            </a:xfrm>
            <a:custGeom>
              <a:avLst/>
              <a:gdLst>
                <a:gd name="T0" fmla="*/ 0 w 59"/>
                <a:gd name="T1" fmla="*/ 0 h 80"/>
                <a:gd name="T2" fmla="*/ 34 w 59"/>
                <a:gd name="T3" fmla="*/ 80 h 80"/>
                <a:gd name="T4" fmla="*/ 43 w 59"/>
                <a:gd name="T5" fmla="*/ 80 h 80"/>
                <a:gd name="T6" fmla="*/ 59 w 59"/>
                <a:gd name="T7" fmla="*/ 52 h 80"/>
                <a:gd name="T8" fmla="*/ 0 w 59"/>
                <a:gd name="T9" fmla="*/ 0 h 80"/>
              </a:gdLst>
              <a:ahLst/>
              <a:cxnLst>
                <a:cxn ang="0">
                  <a:pos x="T0" y="T1"/>
                </a:cxn>
                <a:cxn ang="0">
                  <a:pos x="T2" y="T3"/>
                </a:cxn>
                <a:cxn ang="0">
                  <a:pos x="T4" y="T5"/>
                </a:cxn>
                <a:cxn ang="0">
                  <a:pos x="T6" y="T7"/>
                </a:cxn>
                <a:cxn ang="0">
                  <a:pos x="T8" y="T9"/>
                </a:cxn>
              </a:cxnLst>
              <a:rect l="0" t="0" r="r" b="b"/>
              <a:pathLst>
                <a:path w="59" h="80">
                  <a:moveTo>
                    <a:pt x="0" y="0"/>
                  </a:moveTo>
                  <a:cubicBezTo>
                    <a:pt x="17" y="17"/>
                    <a:pt x="34" y="58"/>
                    <a:pt x="34" y="80"/>
                  </a:cubicBezTo>
                  <a:cubicBezTo>
                    <a:pt x="37" y="80"/>
                    <a:pt x="40" y="80"/>
                    <a:pt x="43" y="80"/>
                  </a:cubicBezTo>
                  <a:cubicBezTo>
                    <a:pt x="48" y="71"/>
                    <a:pt x="53" y="61"/>
                    <a:pt x="59" y="52"/>
                  </a:cubicBezTo>
                  <a:cubicBezTo>
                    <a:pt x="42" y="24"/>
                    <a:pt x="21" y="7"/>
                    <a:pt x="0" y="0"/>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3" name="Freeform 1895"/>
            <p:cNvSpPr/>
            <p:nvPr/>
          </p:nvSpPr>
          <p:spPr bwMode="auto">
            <a:xfrm>
              <a:off x="4149" y="2559"/>
              <a:ext cx="70" cy="34"/>
            </a:xfrm>
            <a:custGeom>
              <a:avLst/>
              <a:gdLst>
                <a:gd name="T0" fmla="*/ 0 w 29"/>
                <a:gd name="T1" fmla="*/ 0 h 14"/>
                <a:gd name="T2" fmla="*/ 0 w 29"/>
                <a:gd name="T3" fmla="*/ 12 h 14"/>
                <a:gd name="T4" fmla="*/ 28 w 29"/>
                <a:gd name="T5" fmla="*/ 14 h 14"/>
                <a:gd name="T6" fmla="*/ 29 w 29"/>
                <a:gd name="T7" fmla="*/ 3 h 14"/>
                <a:gd name="T8" fmla="*/ 0 w 29"/>
                <a:gd name="T9" fmla="*/ 0 h 14"/>
              </a:gdLst>
              <a:ahLst/>
              <a:cxnLst>
                <a:cxn ang="0">
                  <a:pos x="T0" y="T1"/>
                </a:cxn>
                <a:cxn ang="0">
                  <a:pos x="T2" y="T3"/>
                </a:cxn>
                <a:cxn ang="0">
                  <a:pos x="T4" y="T5"/>
                </a:cxn>
                <a:cxn ang="0">
                  <a:pos x="T6" y="T7"/>
                </a:cxn>
                <a:cxn ang="0">
                  <a:pos x="T8" y="T9"/>
                </a:cxn>
              </a:cxnLst>
              <a:rect l="0" t="0" r="r" b="b"/>
              <a:pathLst>
                <a:path w="29" h="14">
                  <a:moveTo>
                    <a:pt x="0" y="0"/>
                  </a:moveTo>
                  <a:cubicBezTo>
                    <a:pt x="0" y="4"/>
                    <a:pt x="0" y="8"/>
                    <a:pt x="0" y="12"/>
                  </a:cubicBezTo>
                  <a:cubicBezTo>
                    <a:pt x="28" y="14"/>
                    <a:pt x="28" y="14"/>
                    <a:pt x="28" y="14"/>
                  </a:cubicBezTo>
                  <a:cubicBezTo>
                    <a:pt x="28" y="10"/>
                    <a:pt x="28" y="7"/>
                    <a:pt x="29" y="3"/>
                  </a:cubicBezTo>
                  <a:lnTo>
                    <a:pt x="0" y="0"/>
                  </a:ln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4" name="Freeform 1896"/>
            <p:cNvSpPr/>
            <p:nvPr/>
          </p:nvSpPr>
          <p:spPr bwMode="auto">
            <a:xfrm>
              <a:off x="3570" y="1890"/>
              <a:ext cx="151" cy="134"/>
            </a:xfrm>
            <a:custGeom>
              <a:avLst/>
              <a:gdLst>
                <a:gd name="T0" fmla="*/ 62 w 62"/>
                <a:gd name="T1" fmla="*/ 29 h 55"/>
                <a:gd name="T2" fmla="*/ 50 w 62"/>
                <a:gd name="T3" fmla="*/ 0 h 55"/>
                <a:gd name="T4" fmla="*/ 0 w 62"/>
                <a:gd name="T5" fmla="*/ 36 h 55"/>
                <a:gd name="T6" fmla="*/ 3 w 62"/>
                <a:gd name="T7" fmla="*/ 55 h 55"/>
                <a:gd name="T8" fmla="*/ 62 w 62"/>
                <a:gd name="T9" fmla="*/ 29 h 55"/>
              </a:gdLst>
              <a:ahLst/>
              <a:cxnLst>
                <a:cxn ang="0">
                  <a:pos x="T0" y="T1"/>
                </a:cxn>
                <a:cxn ang="0">
                  <a:pos x="T2" y="T3"/>
                </a:cxn>
                <a:cxn ang="0">
                  <a:pos x="T4" y="T5"/>
                </a:cxn>
                <a:cxn ang="0">
                  <a:pos x="T6" y="T7"/>
                </a:cxn>
                <a:cxn ang="0">
                  <a:pos x="T8" y="T9"/>
                </a:cxn>
              </a:cxnLst>
              <a:rect l="0" t="0" r="r" b="b"/>
              <a:pathLst>
                <a:path w="62" h="55">
                  <a:moveTo>
                    <a:pt x="62" y="29"/>
                  </a:moveTo>
                  <a:cubicBezTo>
                    <a:pt x="50" y="0"/>
                    <a:pt x="50" y="0"/>
                    <a:pt x="50" y="0"/>
                  </a:cubicBezTo>
                  <a:cubicBezTo>
                    <a:pt x="34" y="14"/>
                    <a:pt x="17" y="26"/>
                    <a:pt x="0" y="36"/>
                  </a:cubicBezTo>
                  <a:cubicBezTo>
                    <a:pt x="2" y="42"/>
                    <a:pt x="3" y="49"/>
                    <a:pt x="3" y="55"/>
                  </a:cubicBezTo>
                  <a:lnTo>
                    <a:pt x="62" y="29"/>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5" name="Freeform 1897"/>
            <p:cNvSpPr/>
            <p:nvPr/>
          </p:nvSpPr>
          <p:spPr bwMode="auto">
            <a:xfrm>
              <a:off x="2720" y="842"/>
              <a:ext cx="272" cy="272"/>
            </a:xfrm>
            <a:custGeom>
              <a:avLst/>
              <a:gdLst>
                <a:gd name="T0" fmla="*/ 53 w 112"/>
                <a:gd name="T1" fmla="*/ 107 h 112"/>
                <a:gd name="T2" fmla="*/ 111 w 112"/>
                <a:gd name="T3" fmla="*/ 80 h 112"/>
                <a:gd name="T4" fmla="*/ 62 w 112"/>
                <a:gd name="T5" fmla="*/ 59 h 112"/>
                <a:gd name="T6" fmla="*/ 67 w 112"/>
                <a:gd name="T7" fmla="*/ 4 h 112"/>
                <a:gd name="T8" fmla="*/ 28 w 112"/>
                <a:gd name="T9" fmla="*/ 38 h 112"/>
                <a:gd name="T10" fmla="*/ 0 w 112"/>
                <a:gd name="T11" fmla="*/ 97 h 112"/>
                <a:gd name="T12" fmla="*/ 53 w 112"/>
                <a:gd name="T13" fmla="*/ 107 h 112"/>
              </a:gdLst>
              <a:ahLst/>
              <a:cxnLst>
                <a:cxn ang="0">
                  <a:pos x="T0" y="T1"/>
                </a:cxn>
                <a:cxn ang="0">
                  <a:pos x="T2" y="T3"/>
                </a:cxn>
                <a:cxn ang="0">
                  <a:pos x="T4" y="T5"/>
                </a:cxn>
                <a:cxn ang="0">
                  <a:pos x="T6" y="T7"/>
                </a:cxn>
                <a:cxn ang="0">
                  <a:pos x="T8" y="T9"/>
                </a:cxn>
                <a:cxn ang="0">
                  <a:pos x="T10" y="T11"/>
                </a:cxn>
                <a:cxn ang="0">
                  <a:pos x="T12" y="T13"/>
                </a:cxn>
              </a:cxnLst>
              <a:rect l="0" t="0" r="r" b="b"/>
              <a:pathLst>
                <a:path w="112" h="112">
                  <a:moveTo>
                    <a:pt x="53" y="107"/>
                  </a:moveTo>
                  <a:cubicBezTo>
                    <a:pt x="93" y="112"/>
                    <a:pt x="111" y="96"/>
                    <a:pt x="111" y="80"/>
                  </a:cubicBezTo>
                  <a:cubicBezTo>
                    <a:pt x="112" y="58"/>
                    <a:pt x="91" y="46"/>
                    <a:pt x="62" y="59"/>
                  </a:cubicBezTo>
                  <a:cubicBezTo>
                    <a:pt x="86" y="36"/>
                    <a:pt x="83" y="8"/>
                    <a:pt x="67" y="4"/>
                  </a:cubicBezTo>
                  <a:cubicBezTo>
                    <a:pt x="51" y="0"/>
                    <a:pt x="38" y="12"/>
                    <a:pt x="28" y="38"/>
                  </a:cubicBezTo>
                  <a:cubicBezTo>
                    <a:pt x="21" y="57"/>
                    <a:pt x="10" y="80"/>
                    <a:pt x="0" y="97"/>
                  </a:cubicBezTo>
                  <a:cubicBezTo>
                    <a:pt x="20" y="98"/>
                    <a:pt x="37" y="104"/>
                    <a:pt x="53" y="107"/>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6" name="Freeform 1898"/>
            <p:cNvSpPr/>
            <p:nvPr/>
          </p:nvSpPr>
          <p:spPr bwMode="auto">
            <a:xfrm>
              <a:off x="2907" y="1146"/>
              <a:ext cx="221" cy="163"/>
            </a:xfrm>
            <a:custGeom>
              <a:avLst/>
              <a:gdLst>
                <a:gd name="T0" fmla="*/ 91 w 91"/>
                <a:gd name="T1" fmla="*/ 31 h 67"/>
                <a:gd name="T2" fmla="*/ 83 w 91"/>
                <a:gd name="T3" fmla="*/ 0 h 67"/>
                <a:gd name="T4" fmla="*/ 0 w 91"/>
                <a:gd name="T5" fmla="*/ 49 h 67"/>
                <a:gd name="T6" fmla="*/ 4 w 91"/>
                <a:gd name="T7" fmla="*/ 67 h 67"/>
                <a:gd name="T8" fmla="*/ 91 w 91"/>
                <a:gd name="T9" fmla="*/ 31 h 67"/>
              </a:gdLst>
              <a:ahLst/>
              <a:cxnLst>
                <a:cxn ang="0">
                  <a:pos x="T0" y="T1"/>
                </a:cxn>
                <a:cxn ang="0">
                  <a:pos x="T2" y="T3"/>
                </a:cxn>
                <a:cxn ang="0">
                  <a:pos x="T4" y="T5"/>
                </a:cxn>
                <a:cxn ang="0">
                  <a:pos x="T6" y="T7"/>
                </a:cxn>
                <a:cxn ang="0">
                  <a:pos x="T8" y="T9"/>
                </a:cxn>
              </a:cxnLst>
              <a:rect l="0" t="0" r="r" b="b"/>
              <a:pathLst>
                <a:path w="91" h="67">
                  <a:moveTo>
                    <a:pt x="91" y="31"/>
                  </a:moveTo>
                  <a:cubicBezTo>
                    <a:pt x="83" y="0"/>
                    <a:pt x="83" y="0"/>
                    <a:pt x="83" y="0"/>
                  </a:cubicBezTo>
                  <a:cubicBezTo>
                    <a:pt x="65" y="28"/>
                    <a:pt x="35" y="45"/>
                    <a:pt x="0" y="49"/>
                  </a:cubicBezTo>
                  <a:cubicBezTo>
                    <a:pt x="1" y="54"/>
                    <a:pt x="2" y="60"/>
                    <a:pt x="4" y="67"/>
                  </a:cubicBezTo>
                  <a:cubicBezTo>
                    <a:pt x="38" y="65"/>
                    <a:pt x="69" y="53"/>
                    <a:pt x="91" y="31"/>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7" name="Freeform 1899"/>
            <p:cNvSpPr/>
            <p:nvPr/>
          </p:nvSpPr>
          <p:spPr bwMode="auto">
            <a:xfrm>
              <a:off x="3400" y="1537"/>
              <a:ext cx="46" cy="124"/>
            </a:xfrm>
            <a:custGeom>
              <a:avLst/>
              <a:gdLst>
                <a:gd name="T0" fmla="*/ 2 w 19"/>
                <a:gd name="T1" fmla="*/ 0 h 51"/>
                <a:gd name="T2" fmla="*/ 0 w 19"/>
                <a:gd name="T3" fmla="*/ 3 h 51"/>
                <a:gd name="T4" fmla="*/ 8 w 19"/>
                <a:gd name="T5" fmla="*/ 51 h 51"/>
                <a:gd name="T6" fmla="*/ 19 w 19"/>
                <a:gd name="T7" fmla="*/ 48 h 51"/>
                <a:gd name="T8" fmla="*/ 12 w 19"/>
                <a:gd name="T9" fmla="*/ 12 h 51"/>
                <a:gd name="T10" fmla="*/ 2 w 19"/>
                <a:gd name="T11" fmla="*/ 0 h 51"/>
              </a:gdLst>
              <a:ahLst/>
              <a:cxnLst>
                <a:cxn ang="0">
                  <a:pos x="T0" y="T1"/>
                </a:cxn>
                <a:cxn ang="0">
                  <a:pos x="T2" y="T3"/>
                </a:cxn>
                <a:cxn ang="0">
                  <a:pos x="T4" y="T5"/>
                </a:cxn>
                <a:cxn ang="0">
                  <a:pos x="T6" y="T7"/>
                </a:cxn>
                <a:cxn ang="0">
                  <a:pos x="T8" y="T9"/>
                </a:cxn>
                <a:cxn ang="0">
                  <a:pos x="T10" y="T11"/>
                </a:cxn>
              </a:cxnLst>
              <a:rect l="0" t="0" r="r" b="b"/>
              <a:pathLst>
                <a:path w="19" h="51">
                  <a:moveTo>
                    <a:pt x="2" y="0"/>
                  </a:moveTo>
                  <a:cubicBezTo>
                    <a:pt x="2" y="1"/>
                    <a:pt x="1" y="2"/>
                    <a:pt x="0" y="3"/>
                  </a:cubicBezTo>
                  <a:cubicBezTo>
                    <a:pt x="8" y="51"/>
                    <a:pt x="8" y="51"/>
                    <a:pt x="8" y="51"/>
                  </a:cubicBezTo>
                  <a:cubicBezTo>
                    <a:pt x="12" y="50"/>
                    <a:pt x="15" y="49"/>
                    <a:pt x="19" y="48"/>
                  </a:cubicBezTo>
                  <a:cubicBezTo>
                    <a:pt x="12" y="12"/>
                    <a:pt x="12" y="12"/>
                    <a:pt x="12" y="12"/>
                  </a:cubicBezTo>
                  <a:lnTo>
                    <a:pt x="2" y="0"/>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8" name="Freeform 1900"/>
            <p:cNvSpPr/>
            <p:nvPr/>
          </p:nvSpPr>
          <p:spPr bwMode="auto">
            <a:xfrm>
              <a:off x="4149" y="2600"/>
              <a:ext cx="70" cy="29"/>
            </a:xfrm>
            <a:custGeom>
              <a:avLst/>
              <a:gdLst>
                <a:gd name="T0" fmla="*/ 0 w 29"/>
                <a:gd name="T1" fmla="*/ 12 h 12"/>
                <a:gd name="T2" fmla="*/ 29 w 29"/>
                <a:gd name="T3" fmla="*/ 12 h 12"/>
                <a:gd name="T4" fmla="*/ 28 w 29"/>
                <a:gd name="T5" fmla="*/ 1 h 12"/>
                <a:gd name="T6" fmla="*/ 0 w 29"/>
                <a:gd name="T7" fmla="*/ 0 h 12"/>
                <a:gd name="T8" fmla="*/ 0 w 29"/>
                <a:gd name="T9" fmla="*/ 12 h 12"/>
              </a:gdLst>
              <a:ahLst/>
              <a:cxnLst>
                <a:cxn ang="0">
                  <a:pos x="T0" y="T1"/>
                </a:cxn>
                <a:cxn ang="0">
                  <a:pos x="T2" y="T3"/>
                </a:cxn>
                <a:cxn ang="0">
                  <a:pos x="T4" y="T5"/>
                </a:cxn>
                <a:cxn ang="0">
                  <a:pos x="T6" y="T7"/>
                </a:cxn>
                <a:cxn ang="0">
                  <a:pos x="T8" y="T9"/>
                </a:cxn>
              </a:cxnLst>
              <a:rect l="0" t="0" r="r" b="b"/>
              <a:pathLst>
                <a:path w="29" h="12">
                  <a:moveTo>
                    <a:pt x="0" y="12"/>
                  </a:moveTo>
                  <a:cubicBezTo>
                    <a:pt x="29" y="12"/>
                    <a:pt x="29" y="12"/>
                    <a:pt x="29" y="12"/>
                  </a:cubicBezTo>
                  <a:cubicBezTo>
                    <a:pt x="29" y="8"/>
                    <a:pt x="29" y="5"/>
                    <a:pt x="28" y="1"/>
                  </a:cubicBezTo>
                  <a:cubicBezTo>
                    <a:pt x="0" y="0"/>
                    <a:pt x="0" y="0"/>
                    <a:pt x="0" y="0"/>
                  </a:cubicBezTo>
                  <a:cubicBezTo>
                    <a:pt x="0" y="4"/>
                    <a:pt x="0" y="8"/>
                    <a:pt x="0" y="12"/>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9" name="Freeform 1901"/>
            <p:cNvSpPr/>
            <p:nvPr/>
          </p:nvSpPr>
          <p:spPr bwMode="auto">
            <a:xfrm>
              <a:off x="3062" y="1267"/>
              <a:ext cx="273" cy="360"/>
            </a:xfrm>
            <a:custGeom>
              <a:avLst/>
              <a:gdLst>
                <a:gd name="T0" fmla="*/ 28 w 112"/>
                <a:gd name="T1" fmla="*/ 52 h 148"/>
                <a:gd name="T2" fmla="*/ 54 w 112"/>
                <a:gd name="T3" fmla="*/ 31 h 148"/>
                <a:gd name="T4" fmla="*/ 82 w 112"/>
                <a:gd name="T5" fmla="*/ 66 h 148"/>
                <a:gd name="T6" fmla="*/ 57 w 112"/>
                <a:gd name="T7" fmla="*/ 88 h 148"/>
                <a:gd name="T8" fmla="*/ 78 w 112"/>
                <a:gd name="T9" fmla="*/ 116 h 148"/>
                <a:gd name="T10" fmla="*/ 50 w 112"/>
                <a:gd name="T11" fmla="*/ 139 h 148"/>
                <a:gd name="T12" fmla="*/ 58 w 112"/>
                <a:gd name="T13" fmla="*/ 148 h 148"/>
                <a:gd name="T14" fmla="*/ 69 w 112"/>
                <a:gd name="T15" fmla="*/ 147 h 148"/>
                <a:gd name="T16" fmla="*/ 96 w 112"/>
                <a:gd name="T17" fmla="*/ 112 h 148"/>
                <a:gd name="T18" fmla="*/ 47 w 112"/>
                <a:gd name="T19" fmla="*/ 2 h 148"/>
                <a:gd name="T20" fmla="*/ 35 w 112"/>
                <a:gd name="T21" fmla="*/ 11 h 148"/>
                <a:gd name="T22" fmla="*/ 32 w 112"/>
                <a:gd name="T23" fmla="*/ 0 h 148"/>
                <a:gd name="T24" fmla="*/ 20 w 112"/>
                <a:gd name="T25" fmla="*/ 0 h 148"/>
                <a:gd name="T26" fmla="*/ 0 w 112"/>
                <a:gd name="T27" fmla="*/ 12 h 148"/>
                <a:gd name="T28" fmla="*/ 7 w 112"/>
                <a:gd name="T29" fmla="*/ 26 h 148"/>
                <a:gd name="T30" fmla="*/ 28 w 112"/>
                <a:gd name="T31" fmla="*/ 5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48">
                  <a:moveTo>
                    <a:pt x="28" y="52"/>
                  </a:moveTo>
                  <a:cubicBezTo>
                    <a:pt x="54" y="31"/>
                    <a:pt x="54" y="31"/>
                    <a:pt x="54" y="31"/>
                  </a:cubicBezTo>
                  <a:cubicBezTo>
                    <a:pt x="82" y="66"/>
                    <a:pt x="82" y="66"/>
                    <a:pt x="82" y="66"/>
                  </a:cubicBezTo>
                  <a:cubicBezTo>
                    <a:pt x="57" y="88"/>
                    <a:pt x="57" y="88"/>
                    <a:pt x="57" y="88"/>
                  </a:cubicBezTo>
                  <a:cubicBezTo>
                    <a:pt x="78" y="116"/>
                    <a:pt x="78" y="116"/>
                    <a:pt x="78" y="116"/>
                  </a:cubicBezTo>
                  <a:cubicBezTo>
                    <a:pt x="50" y="139"/>
                    <a:pt x="50" y="139"/>
                    <a:pt x="50" y="139"/>
                  </a:cubicBezTo>
                  <a:cubicBezTo>
                    <a:pt x="58" y="148"/>
                    <a:pt x="58" y="148"/>
                    <a:pt x="58" y="148"/>
                  </a:cubicBezTo>
                  <a:cubicBezTo>
                    <a:pt x="61" y="147"/>
                    <a:pt x="65" y="147"/>
                    <a:pt x="69" y="147"/>
                  </a:cubicBezTo>
                  <a:cubicBezTo>
                    <a:pt x="81" y="138"/>
                    <a:pt x="91" y="126"/>
                    <a:pt x="96" y="112"/>
                  </a:cubicBezTo>
                  <a:cubicBezTo>
                    <a:pt x="112" y="68"/>
                    <a:pt x="85" y="14"/>
                    <a:pt x="47" y="2"/>
                  </a:cubicBezTo>
                  <a:cubicBezTo>
                    <a:pt x="35" y="11"/>
                    <a:pt x="35" y="11"/>
                    <a:pt x="35" y="11"/>
                  </a:cubicBezTo>
                  <a:cubicBezTo>
                    <a:pt x="32" y="0"/>
                    <a:pt x="32" y="0"/>
                    <a:pt x="32" y="0"/>
                  </a:cubicBezTo>
                  <a:cubicBezTo>
                    <a:pt x="28" y="0"/>
                    <a:pt x="24" y="0"/>
                    <a:pt x="20" y="0"/>
                  </a:cubicBezTo>
                  <a:cubicBezTo>
                    <a:pt x="13" y="5"/>
                    <a:pt x="7" y="9"/>
                    <a:pt x="0" y="12"/>
                  </a:cubicBezTo>
                  <a:cubicBezTo>
                    <a:pt x="7" y="26"/>
                    <a:pt x="7" y="26"/>
                    <a:pt x="7" y="26"/>
                  </a:cubicBezTo>
                  <a:lnTo>
                    <a:pt x="28" y="52"/>
                  </a:ln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0" name="Freeform 1902"/>
            <p:cNvSpPr/>
            <p:nvPr/>
          </p:nvSpPr>
          <p:spPr bwMode="auto">
            <a:xfrm>
              <a:off x="3369" y="1554"/>
              <a:ext cx="41" cy="115"/>
            </a:xfrm>
            <a:custGeom>
              <a:avLst/>
              <a:gdLst>
                <a:gd name="T0" fmla="*/ 0 w 17"/>
                <a:gd name="T1" fmla="*/ 13 h 47"/>
                <a:gd name="T2" fmla="*/ 6 w 17"/>
                <a:gd name="T3" fmla="*/ 47 h 47"/>
                <a:gd name="T4" fmla="*/ 17 w 17"/>
                <a:gd name="T5" fmla="*/ 45 h 47"/>
                <a:gd name="T6" fmla="*/ 9 w 17"/>
                <a:gd name="T7" fmla="*/ 0 h 47"/>
                <a:gd name="T8" fmla="*/ 0 w 17"/>
                <a:gd name="T9" fmla="*/ 13 h 47"/>
              </a:gdLst>
              <a:ahLst/>
              <a:cxnLst>
                <a:cxn ang="0">
                  <a:pos x="T0" y="T1"/>
                </a:cxn>
                <a:cxn ang="0">
                  <a:pos x="T2" y="T3"/>
                </a:cxn>
                <a:cxn ang="0">
                  <a:pos x="T4" y="T5"/>
                </a:cxn>
                <a:cxn ang="0">
                  <a:pos x="T6" y="T7"/>
                </a:cxn>
                <a:cxn ang="0">
                  <a:pos x="T8" y="T9"/>
                </a:cxn>
              </a:cxnLst>
              <a:rect l="0" t="0" r="r" b="b"/>
              <a:pathLst>
                <a:path w="17" h="47">
                  <a:moveTo>
                    <a:pt x="0" y="13"/>
                  </a:moveTo>
                  <a:cubicBezTo>
                    <a:pt x="6" y="47"/>
                    <a:pt x="6" y="47"/>
                    <a:pt x="6" y="47"/>
                  </a:cubicBezTo>
                  <a:cubicBezTo>
                    <a:pt x="9" y="47"/>
                    <a:pt x="13" y="46"/>
                    <a:pt x="17" y="45"/>
                  </a:cubicBezTo>
                  <a:cubicBezTo>
                    <a:pt x="9" y="0"/>
                    <a:pt x="9" y="0"/>
                    <a:pt x="9" y="0"/>
                  </a:cubicBezTo>
                  <a:cubicBezTo>
                    <a:pt x="6" y="4"/>
                    <a:pt x="3" y="8"/>
                    <a:pt x="0" y="13"/>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1" name="Freeform 1903"/>
            <p:cNvSpPr/>
            <p:nvPr/>
          </p:nvSpPr>
          <p:spPr bwMode="auto">
            <a:xfrm>
              <a:off x="4151" y="2639"/>
              <a:ext cx="73" cy="32"/>
            </a:xfrm>
            <a:custGeom>
              <a:avLst/>
              <a:gdLst>
                <a:gd name="T0" fmla="*/ 30 w 30"/>
                <a:gd name="T1" fmla="*/ 8 h 13"/>
                <a:gd name="T2" fmla="*/ 29 w 30"/>
                <a:gd name="T3" fmla="*/ 0 h 13"/>
                <a:gd name="T4" fmla="*/ 0 w 30"/>
                <a:gd name="T5" fmla="*/ 1 h 13"/>
                <a:gd name="T6" fmla="*/ 2 w 30"/>
                <a:gd name="T7" fmla="*/ 13 h 13"/>
                <a:gd name="T8" fmla="*/ 30 w 30"/>
                <a:gd name="T9" fmla="*/ 8 h 13"/>
              </a:gdLst>
              <a:ahLst/>
              <a:cxnLst>
                <a:cxn ang="0">
                  <a:pos x="T0" y="T1"/>
                </a:cxn>
                <a:cxn ang="0">
                  <a:pos x="T2" y="T3"/>
                </a:cxn>
                <a:cxn ang="0">
                  <a:pos x="T4" y="T5"/>
                </a:cxn>
                <a:cxn ang="0">
                  <a:pos x="T6" y="T7"/>
                </a:cxn>
                <a:cxn ang="0">
                  <a:pos x="T8" y="T9"/>
                </a:cxn>
              </a:cxnLst>
              <a:rect l="0" t="0" r="r" b="b"/>
              <a:pathLst>
                <a:path w="30" h="13">
                  <a:moveTo>
                    <a:pt x="30" y="8"/>
                  </a:moveTo>
                  <a:cubicBezTo>
                    <a:pt x="30" y="5"/>
                    <a:pt x="29" y="3"/>
                    <a:pt x="29" y="0"/>
                  </a:cubicBezTo>
                  <a:cubicBezTo>
                    <a:pt x="0" y="1"/>
                    <a:pt x="0" y="1"/>
                    <a:pt x="0" y="1"/>
                  </a:cubicBezTo>
                  <a:cubicBezTo>
                    <a:pt x="0" y="5"/>
                    <a:pt x="1" y="9"/>
                    <a:pt x="2" y="13"/>
                  </a:cubicBezTo>
                  <a:lnTo>
                    <a:pt x="30" y="8"/>
                  </a:ln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2" name="Freeform 1904"/>
            <p:cNvSpPr/>
            <p:nvPr/>
          </p:nvSpPr>
          <p:spPr bwMode="auto">
            <a:xfrm>
              <a:off x="5449" y="4303"/>
              <a:ext cx="83" cy="19"/>
            </a:xfrm>
            <a:custGeom>
              <a:avLst/>
              <a:gdLst>
                <a:gd name="T0" fmla="*/ 0 w 34"/>
                <a:gd name="T1" fmla="*/ 0 h 8"/>
                <a:gd name="T2" fmla="*/ 1 w 34"/>
                <a:gd name="T3" fmla="*/ 8 h 8"/>
                <a:gd name="T4" fmla="*/ 34 w 34"/>
                <a:gd name="T5" fmla="*/ 8 h 8"/>
                <a:gd name="T6" fmla="*/ 21 w 34"/>
                <a:gd name="T7" fmla="*/ 1 h 8"/>
                <a:gd name="T8" fmla="*/ 0 w 34"/>
                <a:gd name="T9" fmla="*/ 0 h 8"/>
              </a:gdLst>
              <a:ahLst/>
              <a:cxnLst>
                <a:cxn ang="0">
                  <a:pos x="T0" y="T1"/>
                </a:cxn>
                <a:cxn ang="0">
                  <a:pos x="T2" y="T3"/>
                </a:cxn>
                <a:cxn ang="0">
                  <a:pos x="T4" y="T5"/>
                </a:cxn>
                <a:cxn ang="0">
                  <a:pos x="T6" y="T7"/>
                </a:cxn>
                <a:cxn ang="0">
                  <a:pos x="T8" y="T9"/>
                </a:cxn>
              </a:cxnLst>
              <a:rect l="0" t="0" r="r" b="b"/>
              <a:pathLst>
                <a:path w="34" h="8">
                  <a:moveTo>
                    <a:pt x="0" y="0"/>
                  </a:moveTo>
                  <a:cubicBezTo>
                    <a:pt x="1" y="8"/>
                    <a:pt x="1" y="8"/>
                    <a:pt x="1" y="8"/>
                  </a:cubicBezTo>
                  <a:cubicBezTo>
                    <a:pt x="34" y="8"/>
                    <a:pt x="34" y="8"/>
                    <a:pt x="34" y="8"/>
                  </a:cubicBezTo>
                  <a:cubicBezTo>
                    <a:pt x="30" y="6"/>
                    <a:pt x="26" y="3"/>
                    <a:pt x="21" y="1"/>
                  </a:cubicBezTo>
                  <a:cubicBezTo>
                    <a:pt x="14" y="1"/>
                    <a:pt x="7" y="0"/>
                    <a:pt x="0" y="0"/>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3" name="Freeform 1905"/>
            <p:cNvSpPr/>
            <p:nvPr/>
          </p:nvSpPr>
          <p:spPr bwMode="auto">
            <a:xfrm>
              <a:off x="943" y="0"/>
              <a:ext cx="503" cy="265"/>
            </a:xfrm>
            <a:custGeom>
              <a:avLst/>
              <a:gdLst>
                <a:gd name="T0" fmla="*/ 0 w 207"/>
                <a:gd name="T1" fmla="*/ 75 h 109"/>
                <a:gd name="T2" fmla="*/ 207 w 207"/>
                <a:gd name="T3" fmla="*/ 0 h 109"/>
                <a:gd name="T4" fmla="*/ 171 w 207"/>
                <a:gd name="T5" fmla="*/ 0 h 109"/>
                <a:gd name="T6" fmla="*/ 40 w 207"/>
                <a:gd name="T7" fmla="*/ 47 h 109"/>
                <a:gd name="T8" fmla="*/ 0 w 207"/>
                <a:gd name="T9" fmla="*/ 75 h 109"/>
              </a:gdLst>
              <a:ahLst/>
              <a:cxnLst>
                <a:cxn ang="0">
                  <a:pos x="T0" y="T1"/>
                </a:cxn>
                <a:cxn ang="0">
                  <a:pos x="T2" y="T3"/>
                </a:cxn>
                <a:cxn ang="0">
                  <a:pos x="T4" y="T5"/>
                </a:cxn>
                <a:cxn ang="0">
                  <a:pos x="T6" y="T7"/>
                </a:cxn>
                <a:cxn ang="0">
                  <a:pos x="T8" y="T9"/>
                </a:cxn>
              </a:cxnLst>
              <a:rect l="0" t="0" r="r" b="b"/>
              <a:pathLst>
                <a:path w="207" h="109">
                  <a:moveTo>
                    <a:pt x="0" y="75"/>
                  </a:moveTo>
                  <a:cubicBezTo>
                    <a:pt x="60" y="109"/>
                    <a:pt x="136" y="45"/>
                    <a:pt x="207" y="0"/>
                  </a:cubicBezTo>
                  <a:cubicBezTo>
                    <a:pt x="171" y="0"/>
                    <a:pt x="171" y="0"/>
                    <a:pt x="171" y="0"/>
                  </a:cubicBezTo>
                  <a:cubicBezTo>
                    <a:pt x="130" y="24"/>
                    <a:pt x="81" y="46"/>
                    <a:pt x="40" y="47"/>
                  </a:cubicBezTo>
                  <a:cubicBezTo>
                    <a:pt x="28" y="58"/>
                    <a:pt x="15" y="68"/>
                    <a:pt x="0" y="75"/>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4" name="Freeform 1906"/>
            <p:cNvSpPr/>
            <p:nvPr/>
          </p:nvSpPr>
          <p:spPr bwMode="auto">
            <a:xfrm>
              <a:off x="2034" y="0"/>
              <a:ext cx="256" cy="105"/>
            </a:xfrm>
            <a:custGeom>
              <a:avLst/>
              <a:gdLst>
                <a:gd name="T0" fmla="*/ 36 w 105"/>
                <a:gd name="T1" fmla="*/ 43 h 43"/>
                <a:gd name="T2" fmla="*/ 105 w 105"/>
                <a:gd name="T3" fmla="*/ 4 h 43"/>
                <a:gd name="T4" fmla="*/ 102 w 105"/>
                <a:gd name="T5" fmla="*/ 0 h 43"/>
                <a:gd name="T6" fmla="*/ 0 w 105"/>
                <a:gd name="T7" fmla="*/ 0 h 43"/>
                <a:gd name="T8" fmla="*/ 36 w 105"/>
                <a:gd name="T9" fmla="*/ 43 h 43"/>
              </a:gdLst>
              <a:ahLst/>
              <a:cxnLst>
                <a:cxn ang="0">
                  <a:pos x="T0" y="T1"/>
                </a:cxn>
                <a:cxn ang="0">
                  <a:pos x="T2" y="T3"/>
                </a:cxn>
                <a:cxn ang="0">
                  <a:pos x="T4" y="T5"/>
                </a:cxn>
                <a:cxn ang="0">
                  <a:pos x="T6" y="T7"/>
                </a:cxn>
                <a:cxn ang="0">
                  <a:pos x="T8" y="T9"/>
                </a:cxn>
              </a:cxnLst>
              <a:rect l="0" t="0" r="r" b="b"/>
              <a:pathLst>
                <a:path w="105" h="43">
                  <a:moveTo>
                    <a:pt x="36" y="43"/>
                  </a:moveTo>
                  <a:cubicBezTo>
                    <a:pt x="52" y="32"/>
                    <a:pt x="90" y="12"/>
                    <a:pt x="105" y="4"/>
                  </a:cubicBezTo>
                  <a:cubicBezTo>
                    <a:pt x="104" y="3"/>
                    <a:pt x="103" y="1"/>
                    <a:pt x="102" y="0"/>
                  </a:cubicBezTo>
                  <a:cubicBezTo>
                    <a:pt x="0" y="0"/>
                    <a:pt x="0" y="0"/>
                    <a:pt x="0" y="0"/>
                  </a:cubicBezTo>
                  <a:cubicBezTo>
                    <a:pt x="13" y="12"/>
                    <a:pt x="25" y="26"/>
                    <a:pt x="36" y="43"/>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5" name="Freeform 1907"/>
            <p:cNvSpPr/>
            <p:nvPr/>
          </p:nvSpPr>
          <p:spPr bwMode="auto">
            <a:xfrm>
              <a:off x="4803" y="3422"/>
              <a:ext cx="90" cy="188"/>
            </a:xfrm>
            <a:custGeom>
              <a:avLst/>
              <a:gdLst>
                <a:gd name="T0" fmla="*/ 37 w 37"/>
                <a:gd name="T1" fmla="*/ 75 h 77"/>
                <a:gd name="T2" fmla="*/ 5 w 37"/>
                <a:gd name="T3" fmla="*/ 0 h 77"/>
                <a:gd name="T4" fmla="*/ 0 w 37"/>
                <a:gd name="T5" fmla="*/ 32 h 77"/>
                <a:gd name="T6" fmla="*/ 15 w 37"/>
                <a:gd name="T7" fmla="*/ 77 h 77"/>
                <a:gd name="T8" fmla="*/ 37 w 37"/>
                <a:gd name="T9" fmla="*/ 75 h 77"/>
              </a:gdLst>
              <a:ahLst/>
              <a:cxnLst>
                <a:cxn ang="0">
                  <a:pos x="T0" y="T1"/>
                </a:cxn>
                <a:cxn ang="0">
                  <a:pos x="T2" y="T3"/>
                </a:cxn>
                <a:cxn ang="0">
                  <a:pos x="T4" y="T5"/>
                </a:cxn>
                <a:cxn ang="0">
                  <a:pos x="T6" y="T7"/>
                </a:cxn>
                <a:cxn ang="0">
                  <a:pos x="T8" y="T9"/>
                </a:cxn>
              </a:cxnLst>
              <a:rect l="0" t="0" r="r" b="b"/>
              <a:pathLst>
                <a:path w="37" h="77">
                  <a:moveTo>
                    <a:pt x="37" y="75"/>
                  </a:moveTo>
                  <a:cubicBezTo>
                    <a:pt x="36" y="53"/>
                    <a:pt x="20" y="17"/>
                    <a:pt x="5" y="0"/>
                  </a:cubicBezTo>
                  <a:cubicBezTo>
                    <a:pt x="4" y="11"/>
                    <a:pt x="3" y="22"/>
                    <a:pt x="0" y="32"/>
                  </a:cubicBezTo>
                  <a:cubicBezTo>
                    <a:pt x="8" y="47"/>
                    <a:pt x="12" y="62"/>
                    <a:pt x="15" y="77"/>
                  </a:cubicBezTo>
                  <a:cubicBezTo>
                    <a:pt x="22" y="76"/>
                    <a:pt x="29" y="75"/>
                    <a:pt x="37" y="75"/>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6" name="Freeform 1908"/>
            <p:cNvSpPr/>
            <p:nvPr/>
          </p:nvSpPr>
          <p:spPr bwMode="auto">
            <a:xfrm>
              <a:off x="4159" y="2668"/>
              <a:ext cx="77" cy="42"/>
            </a:xfrm>
            <a:custGeom>
              <a:avLst/>
              <a:gdLst>
                <a:gd name="T0" fmla="*/ 32 w 32"/>
                <a:gd name="T1" fmla="*/ 9 h 17"/>
                <a:gd name="T2" fmla="*/ 29 w 32"/>
                <a:gd name="T3" fmla="*/ 0 h 17"/>
                <a:gd name="T4" fmla="*/ 0 w 32"/>
                <a:gd name="T5" fmla="*/ 5 h 17"/>
                <a:gd name="T6" fmla="*/ 4 w 32"/>
                <a:gd name="T7" fmla="*/ 17 h 17"/>
                <a:gd name="T8" fmla="*/ 32 w 32"/>
                <a:gd name="T9" fmla="*/ 9 h 17"/>
              </a:gdLst>
              <a:ahLst/>
              <a:cxnLst>
                <a:cxn ang="0">
                  <a:pos x="T0" y="T1"/>
                </a:cxn>
                <a:cxn ang="0">
                  <a:pos x="T2" y="T3"/>
                </a:cxn>
                <a:cxn ang="0">
                  <a:pos x="T4" y="T5"/>
                </a:cxn>
                <a:cxn ang="0">
                  <a:pos x="T6" y="T7"/>
                </a:cxn>
                <a:cxn ang="0">
                  <a:pos x="T8" y="T9"/>
                </a:cxn>
              </a:cxnLst>
              <a:rect l="0" t="0" r="r" b="b"/>
              <a:pathLst>
                <a:path w="32" h="17">
                  <a:moveTo>
                    <a:pt x="32" y="9"/>
                  </a:moveTo>
                  <a:cubicBezTo>
                    <a:pt x="30" y="6"/>
                    <a:pt x="29" y="3"/>
                    <a:pt x="29" y="0"/>
                  </a:cubicBezTo>
                  <a:cubicBezTo>
                    <a:pt x="0" y="5"/>
                    <a:pt x="0" y="5"/>
                    <a:pt x="0" y="5"/>
                  </a:cubicBezTo>
                  <a:cubicBezTo>
                    <a:pt x="1" y="9"/>
                    <a:pt x="3" y="13"/>
                    <a:pt x="4" y="17"/>
                  </a:cubicBezTo>
                  <a:cubicBezTo>
                    <a:pt x="13" y="13"/>
                    <a:pt x="22" y="11"/>
                    <a:pt x="32" y="9"/>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7" name="Freeform 1909"/>
            <p:cNvSpPr/>
            <p:nvPr/>
          </p:nvSpPr>
          <p:spPr bwMode="auto">
            <a:xfrm>
              <a:off x="3801" y="2340"/>
              <a:ext cx="202" cy="204"/>
            </a:xfrm>
            <a:custGeom>
              <a:avLst/>
              <a:gdLst>
                <a:gd name="T0" fmla="*/ 67 w 83"/>
                <a:gd name="T1" fmla="*/ 3 h 84"/>
                <a:gd name="T2" fmla="*/ 48 w 83"/>
                <a:gd name="T3" fmla="*/ 0 h 84"/>
                <a:gd name="T4" fmla="*/ 0 w 83"/>
                <a:gd name="T5" fmla="*/ 67 h 84"/>
                <a:gd name="T6" fmla="*/ 6 w 83"/>
                <a:gd name="T7" fmla="*/ 81 h 84"/>
                <a:gd name="T8" fmla="*/ 67 w 83"/>
                <a:gd name="T9" fmla="*/ 3 h 84"/>
              </a:gdLst>
              <a:ahLst/>
              <a:cxnLst>
                <a:cxn ang="0">
                  <a:pos x="T0" y="T1"/>
                </a:cxn>
                <a:cxn ang="0">
                  <a:pos x="T2" y="T3"/>
                </a:cxn>
                <a:cxn ang="0">
                  <a:pos x="T4" y="T5"/>
                </a:cxn>
                <a:cxn ang="0">
                  <a:pos x="T6" y="T7"/>
                </a:cxn>
                <a:cxn ang="0">
                  <a:pos x="T8" y="T9"/>
                </a:cxn>
              </a:cxnLst>
              <a:rect l="0" t="0" r="r" b="b"/>
              <a:pathLst>
                <a:path w="83" h="84">
                  <a:moveTo>
                    <a:pt x="67" y="3"/>
                  </a:moveTo>
                  <a:cubicBezTo>
                    <a:pt x="48" y="0"/>
                    <a:pt x="48" y="0"/>
                    <a:pt x="48" y="0"/>
                  </a:cubicBezTo>
                  <a:cubicBezTo>
                    <a:pt x="63" y="39"/>
                    <a:pt x="23" y="70"/>
                    <a:pt x="0" y="67"/>
                  </a:cubicBezTo>
                  <a:cubicBezTo>
                    <a:pt x="2" y="71"/>
                    <a:pt x="4" y="76"/>
                    <a:pt x="6" y="81"/>
                  </a:cubicBezTo>
                  <a:cubicBezTo>
                    <a:pt x="33" y="84"/>
                    <a:pt x="83" y="40"/>
                    <a:pt x="67" y="3"/>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8" name="Freeform 1910"/>
            <p:cNvSpPr/>
            <p:nvPr/>
          </p:nvSpPr>
          <p:spPr bwMode="auto">
            <a:xfrm>
              <a:off x="4856" y="3797"/>
              <a:ext cx="304" cy="326"/>
            </a:xfrm>
            <a:custGeom>
              <a:avLst/>
              <a:gdLst>
                <a:gd name="T0" fmla="*/ 47 w 125"/>
                <a:gd name="T1" fmla="*/ 18 h 134"/>
                <a:gd name="T2" fmla="*/ 110 w 125"/>
                <a:gd name="T3" fmla="*/ 34 h 134"/>
                <a:gd name="T4" fmla="*/ 125 w 125"/>
                <a:gd name="T5" fmla="*/ 13 h 134"/>
                <a:gd name="T6" fmla="*/ 28 w 125"/>
                <a:gd name="T7" fmla="*/ 0 h 134"/>
                <a:gd name="T8" fmla="*/ 28 w 125"/>
                <a:gd name="T9" fmla="*/ 112 h 134"/>
                <a:gd name="T10" fmla="*/ 79 w 125"/>
                <a:gd name="T11" fmla="*/ 102 h 134"/>
                <a:gd name="T12" fmla="*/ 67 w 125"/>
                <a:gd name="T13" fmla="*/ 56 h 134"/>
                <a:gd name="T14" fmla="*/ 52 w 125"/>
                <a:gd name="T15" fmla="*/ 87 h 134"/>
                <a:gd name="T16" fmla="*/ 47 w 125"/>
                <a:gd name="T17" fmla="*/ 1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5" h="134">
                  <a:moveTo>
                    <a:pt x="47" y="18"/>
                  </a:moveTo>
                  <a:cubicBezTo>
                    <a:pt x="74" y="7"/>
                    <a:pt x="96" y="18"/>
                    <a:pt x="110" y="34"/>
                  </a:cubicBezTo>
                  <a:cubicBezTo>
                    <a:pt x="115" y="26"/>
                    <a:pt x="120" y="19"/>
                    <a:pt x="125" y="13"/>
                  </a:cubicBezTo>
                  <a:cubicBezTo>
                    <a:pt x="89" y="7"/>
                    <a:pt x="56" y="1"/>
                    <a:pt x="28" y="0"/>
                  </a:cubicBezTo>
                  <a:cubicBezTo>
                    <a:pt x="20" y="22"/>
                    <a:pt x="0" y="70"/>
                    <a:pt x="28" y="112"/>
                  </a:cubicBezTo>
                  <a:cubicBezTo>
                    <a:pt x="43" y="134"/>
                    <a:pt x="70" y="123"/>
                    <a:pt x="79" y="102"/>
                  </a:cubicBezTo>
                  <a:cubicBezTo>
                    <a:pt x="86" y="85"/>
                    <a:pt x="90" y="60"/>
                    <a:pt x="67" y="56"/>
                  </a:cubicBezTo>
                  <a:cubicBezTo>
                    <a:pt x="54" y="54"/>
                    <a:pt x="44" y="66"/>
                    <a:pt x="52" y="87"/>
                  </a:cubicBezTo>
                  <a:cubicBezTo>
                    <a:pt x="4" y="64"/>
                    <a:pt x="32" y="24"/>
                    <a:pt x="47" y="18"/>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9" name="Freeform 1911"/>
            <p:cNvSpPr/>
            <p:nvPr/>
          </p:nvSpPr>
          <p:spPr bwMode="auto">
            <a:xfrm>
              <a:off x="3021" y="1360"/>
              <a:ext cx="212" cy="223"/>
            </a:xfrm>
            <a:custGeom>
              <a:avLst/>
              <a:gdLst>
                <a:gd name="T0" fmla="*/ 156 w 212"/>
                <a:gd name="T1" fmla="*/ 116 h 223"/>
                <a:gd name="T2" fmla="*/ 212 w 212"/>
                <a:gd name="T3" fmla="*/ 68 h 223"/>
                <a:gd name="T4" fmla="*/ 165 w 212"/>
                <a:gd name="T5" fmla="*/ 14 h 223"/>
                <a:gd name="T6" fmla="*/ 107 w 212"/>
                <a:gd name="T7" fmla="*/ 61 h 223"/>
                <a:gd name="T8" fmla="*/ 56 w 212"/>
                <a:gd name="T9" fmla="*/ 0 h 223"/>
                <a:gd name="T10" fmla="*/ 15 w 212"/>
                <a:gd name="T11" fmla="*/ 36 h 223"/>
                <a:gd name="T12" fmla="*/ 66 w 212"/>
                <a:gd name="T13" fmla="*/ 107 h 223"/>
                <a:gd name="T14" fmla="*/ 0 w 212"/>
                <a:gd name="T15" fmla="*/ 160 h 223"/>
                <a:gd name="T16" fmla="*/ 41 w 212"/>
                <a:gd name="T17" fmla="*/ 214 h 223"/>
                <a:gd name="T18" fmla="*/ 110 w 212"/>
                <a:gd name="T19" fmla="*/ 160 h 223"/>
                <a:gd name="T20" fmla="*/ 161 w 212"/>
                <a:gd name="T21" fmla="*/ 223 h 223"/>
                <a:gd name="T22" fmla="*/ 207 w 212"/>
                <a:gd name="T23" fmla="*/ 185 h 223"/>
                <a:gd name="T24" fmla="*/ 156 w 212"/>
                <a:gd name="T25" fmla="*/ 11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2" h="223">
                  <a:moveTo>
                    <a:pt x="156" y="116"/>
                  </a:moveTo>
                  <a:lnTo>
                    <a:pt x="212" y="68"/>
                  </a:lnTo>
                  <a:lnTo>
                    <a:pt x="165" y="14"/>
                  </a:lnTo>
                  <a:lnTo>
                    <a:pt x="107" y="61"/>
                  </a:lnTo>
                  <a:lnTo>
                    <a:pt x="56" y="0"/>
                  </a:lnTo>
                  <a:lnTo>
                    <a:pt x="15" y="36"/>
                  </a:lnTo>
                  <a:lnTo>
                    <a:pt x="66" y="107"/>
                  </a:lnTo>
                  <a:lnTo>
                    <a:pt x="0" y="160"/>
                  </a:lnTo>
                  <a:lnTo>
                    <a:pt x="41" y="214"/>
                  </a:lnTo>
                  <a:lnTo>
                    <a:pt x="110" y="160"/>
                  </a:lnTo>
                  <a:lnTo>
                    <a:pt x="161" y="223"/>
                  </a:lnTo>
                  <a:lnTo>
                    <a:pt x="207" y="185"/>
                  </a:lnTo>
                  <a:lnTo>
                    <a:pt x="156" y="116"/>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0" name="Freeform 1912"/>
            <p:cNvSpPr/>
            <p:nvPr/>
          </p:nvSpPr>
          <p:spPr bwMode="auto">
            <a:xfrm>
              <a:off x="3325" y="1598"/>
              <a:ext cx="49" cy="73"/>
            </a:xfrm>
            <a:custGeom>
              <a:avLst/>
              <a:gdLst>
                <a:gd name="T0" fmla="*/ 0 w 20"/>
                <a:gd name="T1" fmla="*/ 25 h 30"/>
                <a:gd name="T2" fmla="*/ 6 w 20"/>
                <a:gd name="T3" fmla="*/ 30 h 30"/>
                <a:gd name="T4" fmla="*/ 20 w 20"/>
                <a:gd name="T5" fmla="*/ 30 h 30"/>
                <a:gd name="T6" fmla="*/ 15 w 20"/>
                <a:gd name="T7" fmla="*/ 0 h 30"/>
                <a:gd name="T8" fmla="*/ 0 w 20"/>
                <a:gd name="T9" fmla="*/ 25 h 30"/>
              </a:gdLst>
              <a:ahLst/>
              <a:cxnLst>
                <a:cxn ang="0">
                  <a:pos x="T0" y="T1"/>
                </a:cxn>
                <a:cxn ang="0">
                  <a:pos x="T2" y="T3"/>
                </a:cxn>
                <a:cxn ang="0">
                  <a:pos x="T4" y="T5"/>
                </a:cxn>
                <a:cxn ang="0">
                  <a:pos x="T6" y="T7"/>
                </a:cxn>
                <a:cxn ang="0">
                  <a:pos x="T8" y="T9"/>
                </a:cxn>
              </a:cxnLst>
              <a:rect l="0" t="0" r="r" b="b"/>
              <a:pathLst>
                <a:path w="20" h="30">
                  <a:moveTo>
                    <a:pt x="0" y="25"/>
                  </a:moveTo>
                  <a:cubicBezTo>
                    <a:pt x="2" y="26"/>
                    <a:pt x="4" y="28"/>
                    <a:pt x="6" y="30"/>
                  </a:cubicBezTo>
                  <a:cubicBezTo>
                    <a:pt x="10" y="30"/>
                    <a:pt x="15" y="30"/>
                    <a:pt x="20" y="30"/>
                  </a:cubicBezTo>
                  <a:cubicBezTo>
                    <a:pt x="15" y="0"/>
                    <a:pt x="15" y="0"/>
                    <a:pt x="15" y="0"/>
                  </a:cubicBezTo>
                  <a:cubicBezTo>
                    <a:pt x="9" y="8"/>
                    <a:pt x="4" y="16"/>
                    <a:pt x="0" y="25"/>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1" name="Freeform 1913"/>
            <p:cNvSpPr/>
            <p:nvPr/>
          </p:nvSpPr>
          <p:spPr bwMode="auto">
            <a:xfrm>
              <a:off x="3660" y="2153"/>
              <a:ext cx="161" cy="82"/>
            </a:xfrm>
            <a:custGeom>
              <a:avLst/>
              <a:gdLst>
                <a:gd name="T0" fmla="*/ 66 w 66"/>
                <a:gd name="T1" fmla="*/ 34 h 34"/>
                <a:gd name="T2" fmla="*/ 56 w 66"/>
                <a:gd name="T3" fmla="*/ 10 h 34"/>
                <a:gd name="T4" fmla="*/ 10 w 66"/>
                <a:gd name="T5" fmla="*/ 0 h 34"/>
                <a:gd name="T6" fmla="*/ 0 w 66"/>
                <a:gd name="T7" fmla="*/ 4 h 34"/>
                <a:gd name="T8" fmla="*/ 56 w 66"/>
                <a:gd name="T9" fmla="*/ 24 h 34"/>
                <a:gd name="T10" fmla="*/ 52 w 66"/>
                <a:gd name="T11" fmla="*/ 31 h 34"/>
                <a:gd name="T12" fmla="*/ 66 w 66"/>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66" h="34">
                  <a:moveTo>
                    <a:pt x="66" y="34"/>
                  </a:moveTo>
                  <a:cubicBezTo>
                    <a:pt x="56" y="10"/>
                    <a:pt x="56" y="10"/>
                    <a:pt x="56" y="10"/>
                  </a:cubicBezTo>
                  <a:cubicBezTo>
                    <a:pt x="40" y="7"/>
                    <a:pt x="25" y="3"/>
                    <a:pt x="10" y="0"/>
                  </a:cubicBezTo>
                  <a:cubicBezTo>
                    <a:pt x="0" y="4"/>
                    <a:pt x="0" y="4"/>
                    <a:pt x="0" y="4"/>
                  </a:cubicBezTo>
                  <a:cubicBezTo>
                    <a:pt x="56" y="24"/>
                    <a:pt x="56" y="24"/>
                    <a:pt x="56" y="24"/>
                  </a:cubicBezTo>
                  <a:cubicBezTo>
                    <a:pt x="52" y="31"/>
                    <a:pt x="52" y="31"/>
                    <a:pt x="52" y="31"/>
                  </a:cubicBezTo>
                  <a:lnTo>
                    <a:pt x="66" y="3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2" name="Freeform 1914"/>
            <p:cNvSpPr/>
            <p:nvPr/>
          </p:nvSpPr>
          <p:spPr bwMode="auto">
            <a:xfrm>
              <a:off x="2479" y="679"/>
              <a:ext cx="260" cy="323"/>
            </a:xfrm>
            <a:custGeom>
              <a:avLst/>
              <a:gdLst>
                <a:gd name="T0" fmla="*/ 34 w 107"/>
                <a:gd name="T1" fmla="*/ 133 h 133"/>
                <a:gd name="T2" fmla="*/ 107 w 107"/>
                <a:gd name="T3" fmla="*/ 0 h 133"/>
                <a:gd name="T4" fmla="*/ 3 w 107"/>
                <a:gd name="T5" fmla="*/ 48 h 133"/>
                <a:gd name="T6" fmla="*/ 0 w 107"/>
                <a:gd name="T7" fmla="*/ 66 h 133"/>
                <a:gd name="T8" fmla="*/ 60 w 107"/>
                <a:gd name="T9" fmla="*/ 43 h 133"/>
                <a:gd name="T10" fmla="*/ 20 w 107"/>
                <a:gd name="T11" fmla="*/ 113 h 133"/>
                <a:gd name="T12" fmla="*/ 34 w 107"/>
                <a:gd name="T13" fmla="*/ 133 h 133"/>
              </a:gdLst>
              <a:ahLst/>
              <a:cxnLst>
                <a:cxn ang="0">
                  <a:pos x="T0" y="T1"/>
                </a:cxn>
                <a:cxn ang="0">
                  <a:pos x="T2" y="T3"/>
                </a:cxn>
                <a:cxn ang="0">
                  <a:pos x="T4" y="T5"/>
                </a:cxn>
                <a:cxn ang="0">
                  <a:pos x="T6" y="T7"/>
                </a:cxn>
                <a:cxn ang="0">
                  <a:pos x="T8" y="T9"/>
                </a:cxn>
                <a:cxn ang="0">
                  <a:pos x="T10" y="T11"/>
                </a:cxn>
                <a:cxn ang="0">
                  <a:pos x="T12" y="T13"/>
                </a:cxn>
              </a:cxnLst>
              <a:rect l="0" t="0" r="r" b="b"/>
              <a:pathLst>
                <a:path w="107" h="133">
                  <a:moveTo>
                    <a:pt x="34" y="133"/>
                  </a:moveTo>
                  <a:cubicBezTo>
                    <a:pt x="57" y="89"/>
                    <a:pt x="91" y="31"/>
                    <a:pt x="107" y="0"/>
                  </a:cubicBezTo>
                  <a:cubicBezTo>
                    <a:pt x="95" y="6"/>
                    <a:pt x="47" y="28"/>
                    <a:pt x="3" y="48"/>
                  </a:cubicBezTo>
                  <a:cubicBezTo>
                    <a:pt x="2" y="54"/>
                    <a:pt x="1" y="60"/>
                    <a:pt x="0" y="66"/>
                  </a:cubicBezTo>
                  <a:cubicBezTo>
                    <a:pt x="29" y="55"/>
                    <a:pt x="56" y="44"/>
                    <a:pt x="60" y="43"/>
                  </a:cubicBezTo>
                  <a:cubicBezTo>
                    <a:pt x="50" y="62"/>
                    <a:pt x="34" y="89"/>
                    <a:pt x="20" y="113"/>
                  </a:cubicBezTo>
                  <a:cubicBezTo>
                    <a:pt x="25" y="119"/>
                    <a:pt x="30" y="126"/>
                    <a:pt x="34" y="133"/>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3" name="Freeform 1915"/>
            <p:cNvSpPr/>
            <p:nvPr/>
          </p:nvSpPr>
          <p:spPr bwMode="auto">
            <a:xfrm>
              <a:off x="3711" y="2311"/>
              <a:ext cx="200" cy="182"/>
            </a:xfrm>
            <a:custGeom>
              <a:avLst/>
              <a:gdLst>
                <a:gd name="T0" fmla="*/ 31 w 82"/>
                <a:gd name="T1" fmla="*/ 71 h 75"/>
                <a:gd name="T2" fmla="*/ 78 w 82"/>
                <a:gd name="T3" fmla="*/ 40 h 75"/>
                <a:gd name="T4" fmla="*/ 76 w 82"/>
                <a:gd name="T5" fmla="*/ 10 h 75"/>
                <a:gd name="T6" fmla="*/ 57 w 82"/>
                <a:gd name="T7" fmla="*/ 6 h 75"/>
                <a:gd name="T8" fmla="*/ 60 w 82"/>
                <a:gd name="T9" fmla="*/ 35 h 75"/>
                <a:gd name="T10" fmla="*/ 25 w 82"/>
                <a:gd name="T11" fmla="*/ 46 h 75"/>
                <a:gd name="T12" fmla="*/ 27 w 82"/>
                <a:gd name="T13" fmla="*/ 16 h 75"/>
                <a:gd name="T14" fmla="*/ 43 w 82"/>
                <a:gd name="T15" fmla="*/ 28 h 75"/>
                <a:gd name="T16" fmla="*/ 38 w 82"/>
                <a:gd name="T17" fmla="*/ 28 h 75"/>
                <a:gd name="T18" fmla="*/ 28 w 82"/>
                <a:gd name="T19" fmla="*/ 23 h 75"/>
                <a:gd name="T20" fmla="*/ 30 w 82"/>
                <a:gd name="T21" fmla="*/ 41 h 75"/>
                <a:gd name="T22" fmla="*/ 55 w 82"/>
                <a:gd name="T23" fmla="*/ 33 h 75"/>
                <a:gd name="T24" fmla="*/ 40 w 82"/>
                <a:gd name="T25" fmla="*/ 4 h 75"/>
                <a:gd name="T26" fmla="*/ 0 w 82"/>
                <a:gd name="T27" fmla="*/ 31 h 75"/>
                <a:gd name="T28" fmla="*/ 5 w 82"/>
                <a:gd name="T29" fmla="*/ 50 h 75"/>
                <a:gd name="T30" fmla="*/ 31 w 82"/>
                <a:gd name="T31" fmla="*/ 7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2" h="75">
                  <a:moveTo>
                    <a:pt x="31" y="71"/>
                  </a:moveTo>
                  <a:cubicBezTo>
                    <a:pt x="51" y="75"/>
                    <a:pt x="72" y="57"/>
                    <a:pt x="78" y="40"/>
                  </a:cubicBezTo>
                  <a:cubicBezTo>
                    <a:pt x="82" y="30"/>
                    <a:pt x="81" y="20"/>
                    <a:pt x="76" y="10"/>
                  </a:cubicBezTo>
                  <a:cubicBezTo>
                    <a:pt x="57" y="6"/>
                    <a:pt x="57" y="6"/>
                    <a:pt x="57" y="6"/>
                  </a:cubicBezTo>
                  <a:cubicBezTo>
                    <a:pt x="63" y="15"/>
                    <a:pt x="64" y="26"/>
                    <a:pt x="60" y="35"/>
                  </a:cubicBezTo>
                  <a:cubicBezTo>
                    <a:pt x="54" y="48"/>
                    <a:pt x="37" y="56"/>
                    <a:pt x="25" y="46"/>
                  </a:cubicBezTo>
                  <a:cubicBezTo>
                    <a:pt x="16" y="38"/>
                    <a:pt x="15" y="22"/>
                    <a:pt x="27" y="16"/>
                  </a:cubicBezTo>
                  <a:cubicBezTo>
                    <a:pt x="36" y="11"/>
                    <a:pt x="46" y="20"/>
                    <a:pt x="43" y="28"/>
                  </a:cubicBezTo>
                  <a:cubicBezTo>
                    <a:pt x="41" y="31"/>
                    <a:pt x="38" y="31"/>
                    <a:pt x="38" y="28"/>
                  </a:cubicBezTo>
                  <a:cubicBezTo>
                    <a:pt x="39" y="23"/>
                    <a:pt x="33" y="20"/>
                    <a:pt x="28" y="23"/>
                  </a:cubicBezTo>
                  <a:cubicBezTo>
                    <a:pt x="23" y="26"/>
                    <a:pt x="24" y="36"/>
                    <a:pt x="30" y="41"/>
                  </a:cubicBezTo>
                  <a:cubicBezTo>
                    <a:pt x="38" y="49"/>
                    <a:pt x="49" y="43"/>
                    <a:pt x="55" y="33"/>
                  </a:cubicBezTo>
                  <a:cubicBezTo>
                    <a:pt x="62" y="21"/>
                    <a:pt x="52" y="8"/>
                    <a:pt x="40" y="4"/>
                  </a:cubicBezTo>
                  <a:cubicBezTo>
                    <a:pt x="24" y="0"/>
                    <a:pt x="3" y="7"/>
                    <a:pt x="0" y="31"/>
                  </a:cubicBezTo>
                  <a:cubicBezTo>
                    <a:pt x="0" y="36"/>
                    <a:pt x="2" y="43"/>
                    <a:pt x="5" y="50"/>
                  </a:cubicBezTo>
                  <a:cubicBezTo>
                    <a:pt x="16" y="55"/>
                    <a:pt x="24" y="63"/>
                    <a:pt x="31" y="71"/>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4" name="Freeform 1916"/>
            <p:cNvSpPr/>
            <p:nvPr/>
          </p:nvSpPr>
          <p:spPr bwMode="auto">
            <a:xfrm>
              <a:off x="4528" y="3449"/>
              <a:ext cx="630" cy="740"/>
            </a:xfrm>
            <a:custGeom>
              <a:avLst/>
              <a:gdLst>
                <a:gd name="T0" fmla="*/ 187 w 259"/>
                <a:gd name="T1" fmla="*/ 169 h 304"/>
                <a:gd name="T2" fmla="*/ 178 w 259"/>
                <a:gd name="T3" fmla="*/ 217 h 304"/>
                <a:gd name="T4" fmla="*/ 201 w 259"/>
                <a:gd name="T5" fmla="*/ 192 h 304"/>
                <a:gd name="T6" fmla="*/ 230 w 259"/>
                <a:gd name="T7" fmla="*/ 242 h 304"/>
                <a:gd name="T8" fmla="*/ 149 w 259"/>
                <a:gd name="T9" fmla="*/ 269 h 304"/>
                <a:gd name="T10" fmla="*/ 81 w 259"/>
                <a:gd name="T11" fmla="*/ 140 h 304"/>
                <a:gd name="T12" fmla="*/ 25 w 259"/>
                <a:gd name="T13" fmla="*/ 0 h 304"/>
                <a:gd name="T14" fmla="*/ 0 w 259"/>
                <a:gd name="T15" fmla="*/ 12 h 304"/>
                <a:gd name="T16" fmla="*/ 76 w 259"/>
                <a:gd name="T17" fmla="*/ 236 h 304"/>
                <a:gd name="T18" fmla="*/ 176 w 259"/>
                <a:gd name="T19" fmla="*/ 304 h 304"/>
                <a:gd name="T20" fmla="*/ 254 w 259"/>
                <a:gd name="T21" fmla="*/ 220 h 304"/>
                <a:gd name="T22" fmla="*/ 187 w 259"/>
                <a:gd name="T23" fmla="*/ 169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304">
                  <a:moveTo>
                    <a:pt x="187" y="169"/>
                  </a:moveTo>
                  <a:cubicBezTo>
                    <a:pt x="173" y="175"/>
                    <a:pt x="155" y="199"/>
                    <a:pt x="178" y="217"/>
                  </a:cubicBezTo>
                  <a:cubicBezTo>
                    <a:pt x="175" y="199"/>
                    <a:pt x="189" y="189"/>
                    <a:pt x="201" y="192"/>
                  </a:cubicBezTo>
                  <a:cubicBezTo>
                    <a:pt x="227" y="196"/>
                    <a:pt x="235" y="226"/>
                    <a:pt x="230" y="242"/>
                  </a:cubicBezTo>
                  <a:cubicBezTo>
                    <a:pt x="218" y="281"/>
                    <a:pt x="181" y="286"/>
                    <a:pt x="149" y="269"/>
                  </a:cubicBezTo>
                  <a:cubicBezTo>
                    <a:pt x="96" y="241"/>
                    <a:pt x="87" y="201"/>
                    <a:pt x="81" y="140"/>
                  </a:cubicBezTo>
                  <a:cubicBezTo>
                    <a:pt x="77" y="102"/>
                    <a:pt x="71" y="32"/>
                    <a:pt x="25" y="0"/>
                  </a:cubicBezTo>
                  <a:cubicBezTo>
                    <a:pt x="16" y="4"/>
                    <a:pt x="8" y="8"/>
                    <a:pt x="0" y="12"/>
                  </a:cubicBezTo>
                  <a:cubicBezTo>
                    <a:pt x="71" y="75"/>
                    <a:pt x="38" y="165"/>
                    <a:pt x="76" y="236"/>
                  </a:cubicBezTo>
                  <a:cubicBezTo>
                    <a:pt x="105" y="290"/>
                    <a:pt x="148" y="304"/>
                    <a:pt x="176" y="304"/>
                  </a:cubicBezTo>
                  <a:cubicBezTo>
                    <a:pt x="238" y="303"/>
                    <a:pt x="259" y="254"/>
                    <a:pt x="254" y="220"/>
                  </a:cubicBezTo>
                  <a:cubicBezTo>
                    <a:pt x="252" y="199"/>
                    <a:pt x="231" y="151"/>
                    <a:pt x="187" y="169"/>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5" name="Freeform 1917"/>
            <p:cNvSpPr/>
            <p:nvPr/>
          </p:nvSpPr>
          <p:spPr bwMode="auto">
            <a:xfrm>
              <a:off x="5427" y="4313"/>
              <a:ext cx="8" cy="9"/>
            </a:xfrm>
            <a:custGeom>
              <a:avLst/>
              <a:gdLst>
                <a:gd name="T0" fmla="*/ 0 w 3"/>
                <a:gd name="T1" fmla="*/ 4 h 4"/>
                <a:gd name="T2" fmla="*/ 3 w 3"/>
                <a:gd name="T3" fmla="*/ 4 h 4"/>
                <a:gd name="T4" fmla="*/ 3 w 3"/>
                <a:gd name="T5" fmla="*/ 0 h 4"/>
                <a:gd name="T6" fmla="*/ 0 w 3"/>
                <a:gd name="T7" fmla="*/ 4 h 4"/>
              </a:gdLst>
              <a:ahLst/>
              <a:cxnLst>
                <a:cxn ang="0">
                  <a:pos x="T0" y="T1"/>
                </a:cxn>
                <a:cxn ang="0">
                  <a:pos x="T2" y="T3"/>
                </a:cxn>
                <a:cxn ang="0">
                  <a:pos x="T4" y="T5"/>
                </a:cxn>
                <a:cxn ang="0">
                  <a:pos x="T6" y="T7"/>
                </a:cxn>
              </a:cxnLst>
              <a:rect l="0" t="0" r="r" b="b"/>
              <a:pathLst>
                <a:path w="3" h="4">
                  <a:moveTo>
                    <a:pt x="0" y="4"/>
                  </a:moveTo>
                  <a:cubicBezTo>
                    <a:pt x="3" y="4"/>
                    <a:pt x="3" y="4"/>
                    <a:pt x="3" y="4"/>
                  </a:cubicBezTo>
                  <a:cubicBezTo>
                    <a:pt x="3" y="3"/>
                    <a:pt x="3" y="1"/>
                    <a:pt x="3" y="0"/>
                  </a:cubicBezTo>
                  <a:cubicBezTo>
                    <a:pt x="2" y="1"/>
                    <a:pt x="1" y="3"/>
                    <a:pt x="0" y="4"/>
                  </a:cubicBezTo>
                  <a:close/>
                </a:path>
              </a:pathLst>
            </a:custGeom>
            <a:solidFill>
              <a:srgbClr val="A076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6" name="Freeform 1918"/>
            <p:cNvSpPr/>
            <p:nvPr/>
          </p:nvSpPr>
          <p:spPr bwMode="auto">
            <a:xfrm>
              <a:off x="4616" y="3410"/>
              <a:ext cx="313" cy="691"/>
            </a:xfrm>
            <a:custGeom>
              <a:avLst/>
              <a:gdLst>
                <a:gd name="T0" fmla="*/ 33 w 129"/>
                <a:gd name="T1" fmla="*/ 0 h 284"/>
                <a:gd name="T2" fmla="*/ 0 w 129"/>
                <a:gd name="T3" fmla="*/ 11 h 284"/>
                <a:gd name="T4" fmla="*/ 52 w 129"/>
                <a:gd name="T5" fmla="*/ 144 h 284"/>
                <a:gd name="T6" fmla="*/ 121 w 129"/>
                <a:gd name="T7" fmla="*/ 282 h 284"/>
                <a:gd name="T8" fmla="*/ 129 w 129"/>
                <a:gd name="T9" fmla="*/ 284 h 284"/>
                <a:gd name="T10" fmla="*/ 84 w 129"/>
                <a:gd name="T11" fmla="*/ 154 h 284"/>
                <a:gd name="T12" fmla="*/ 33 w 129"/>
                <a:gd name="T13" fmla="*/ 0 h 284"/>
              </a:gdLst>
              <a:ahLst/>
              <a:cxnLst>
                <a:cxn ang="0">
                  <a:pos x="T0" y="T1"/>
                </a:cxn>
                <a:cxn ang="0">
                  <a:pos x="T2" y="T3"/>
                </a:cxn>
                <a:cxn ang="0">
                  <a:pos x="T4" y="T5"/>
                </a:cxn>
                <a:cxn ang="0">
                  <a:pos x="T6" y="T7"/>
                </a:cxn>
                <a:cxn ang="0">
                  <a:pos x="T8" y="T9"/>
                </a:cxn>
                <a:cxn ang="0">
                  <a:pos x="T10" y="T11"/>
                </a:cxn>
                <a:cxn ang="0">
                  <a:pos x="T12" y="T13"/>
                </a:cxn>
              </a:cxnLst>
              <a:rect l="0" t="0" r="r" b="b"/>
              <a:pathLst>
                <a:path w="129" h="284">
                  <a:moveTo>
                    <a:pt x="33" y="0"/>
                  </a:moveTo>
                  <a:cubicBezTo>
                    <a:pt x="21" y="3"/>
                    <a:pt x="10" y="6"/>
                    <a:pt x="0" y="11"/>
                  </a:cubicBezTo>
                  <a:cubicBezTo>
                    <a:pt x="45" y="49"/>
                    <a:pt x="49" y="109"/>
                    <a:pt x="52" y="144"/>
                  </a:cubicBezTo>
                  <a:cubicBezTo>
                    <a:pt x="58" y="197"/>
                    <a:pt x="62" y="257"/>
                    <a:pt x="121" y="282"/>
                  </a:cubicBezTo>
                  <a:cubicBezTo>
                    <a:pt x="124" y="283"/>
                    <a:pt x="127" y="284"/>
                    <a:pt x="129" y="284"/>
                  </a:cubicBezTo>
                  <a:cubicBezTo>
                    <a:pt x="80" y="257"/>
                    <a:pt x="79" y="208"/>
                    <a:pt x="84" y="154"/>
                  </a:cubicBezTo>
                  <a:cubicBezTo>
                    <a:pt x="88" y="125"/>
                    <a:pt x="100" y="53"/>
                    <a:pt x="33" y="0"/>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7" name="Freeform 1919"/>
            <p:cNvSpPr/>
            <p:nvPr/>
          </p:nvSpPr>
          <p:spPr bwMode="auto">
            <a:xfrm>
              <a:off x="2936" y="1296"/>
              <a:ext cx="267" cy="370"/>
            </a:xfrm>
            <a:custGeom>
              <a:avLst/>
              <a:gdLst>
                <a:gd name="T0" fmla="*/ 65 w 110"/>
                <a:gd name="T1" fmla="*/ 152 h 152"/>
                <a:gd name="T2" fmla="*/ 110 w 110"/>
                <a:gd name="T3" fmla="*/ 136 h 152"/>
                <a:gd name="T4" fmla="*/ 102 w 110"/>
                <a:gd name="T5" fmla="*/ 127 h 152"/>
                <a:gd name="T6" fmla="*/ 101 w 110"/>
                <a:gd name="T7" fmla="*/ 129 h 152"/>
                <a:gd name="T8" fmla="*/ 79 w 110"/>
                <a:gd name="T9" fmla="*/ 103 h 152"/>
                <a:gd name="T10" fmla="*/ 50 w 110"/>
                <a:gd name="T11" fmla="*/ 125 h 152"/>
                <a:gd name="T12" fmla="*/ 23 w 110"/>
                <a:gd name="T13" fmla="*/ 91 h 152"/>
                <a:gd name="T14" fmla="*/ 50 w 110"/>
                <a:gd name="T15" fmla="*/ 69 h 152"/>
                <a:gd name="T16" fmla="*/ 28 w 110"/>
                <a:gd name="T17" fmla="*/ 40 h 152"/>
                <a:gd name="T18" fmla="*/ 59 w 110"/>
                <a:gd name="T19" fmla="*/ 14 h 152"/>
                <a:gd name="T20" fmla="*/ 52 w 110"/>
                <a:gd name="T21" fmla="*/ 0 h 152"/>
                <a:gd name="T22" fmla="*/ 22 w 110"/>
                <a:gd name="T23" fmla="*/ 10 h 152"/>
                <a:gd name="T24" fmla="*/ 0 w 110"/>
                <a:gd name="T25" fmla="*/ 58 h 152"/>
                <a:gd name="T26" fmla="*/ 4 w 110"/>
                <a:gd name="T27" fmla="*/ 98 h 152"/>
                <a:gd name="T28" fmla="*/ 65 w 110"/>
                <a:gd name="T29"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0" h="152">
                  <a:moveTo>
                    <a:pt x="65" y="152"/>
                  </a:moveTo>
                  <a:cubicBezTo>
                    <a:pt x="78" y="143"/>
                    <a:pt x="94" y="137"/>
                    <a:pt x="110" y="136"/>
                  </a:cubicBezTo>
                  <a:cubicBezTo>
                    <a:pt x="102" y="127"/>
                    <a:pt x="102" y="127"/>
                    <a:pt x="102" y="127"/>
                  </a:cubicBezTo>
                  <a:cubicBezTo>
                    <a:pt x="101" y="129"/>
                    <a:pt x="101" y="129"/>
                    <a:pt x="101" y="129"/>
                  </a:cubicBezTo>
                  <a:cubicBezTo>
                    <a:pt x="79" y="103"/>
                    <a:pt x="79" y="103"/>
                    <a:pt x="79" y="103"/>
                  </a:cubicBezTo>
                  <a:cubicBezTo>
                    <a:pt x="50" y="125"/>
                    <a:pt x="50" y="125"/>
                    <a:pt x="50" y="125"/>
                  </a:cubicBezTo>
                  <a:cubicBezTo>
                    <a:pt x="23" y="91"/>
                    <a:pt x="23" y="91"/>
                    <a:pt x="23" y="91"/>
                  </a:cubicBezTo>
                  <a:cubicBezTo>
                    <a:pt x="50" y="69"/>
                    <a:pt x="50" y="69"/>
                    <a:pt x="50" y="69"/>
                  </a:cubicBezTo>
                  <a:cubicBezTo>
                    <a:pt x="28" y="40"/>
                    <a:pt x="28" y="40"/>
                    <a:pt x="28" y="40"/>
                  </a:cubicBezTo>
                  <a:cubicBezTo>
                    <a:pt x="59" y="14"/>
                    <a:pt x="59" y="14"/>
                    <a:pt x="59" y="14"/>
                  </a:cubicBezTo>
                  <a:cubicBezTo>
                    <a:pt x="52" y="0"/>
                    <a:pt x="52" y="0"/>
                    <a:pt x="52" y="0"/>
                  </a:cubicBezTo>
                  <a:cubicBezTo>
                    <a:pt x="43" y="5"/>
                    <a:pt x="33" y="8"/>
                    <a:pt x="22" y="10"/>
                  </a:cubicBezTo>
                  <a:cubicBezTo>
                    <a:pt x="9" y="23"/>
                    <a:pt x="2" y="40"/>
                    <a:pt x="0" y="58"/>
                  </a:cubicBezTo>
                  <a:cubicBezTo>
                    <a:pt x="1" y="71"/>
                    <a:pt x="3" y="85"/>
                    <a:pt x="4" y="98"/>
                  </a:cubicBezTo>
                  <a:cubicBezTo>
                    <a:pt x="14" y="126"/>
                    <a:pt x="37" y="148"/>
                    <a:pt x="65" y="152"/>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8" name="Freeform 1920"/>
            <p:cNvSpPr/>
            <p:nvPr/>
          </p:nvSpPr>
          <p:spPr bwMode="auto">
            <a:xfrm>
              <a:off x="3969" y="2654"/>
              <a:ext cx="182" cy="207"/>
            </a:xfrm>
            <a:custGeom>
              <a:avLst/>
              <a:gdLst>
                <a:gd name="T0" fmla="*/ 75 w 75"/>
                <a:gd name="T1" fmla="*/ 26 h 85"/>
                <a:gd name="T2" fmla="*/ 68 w 75"/>
                <a:gd name="T3" fmla="*/ 0 h 85"/>
                <a:gd name="T4" fmla="*/ 0 w 75"/>
                <a:gd name="T5" fmla="*/ 71 h 85"/>
                <a:gd name="T6" fmla="*/ 29 w 75"/>
                <a:gd name="T7" fmla="*/ 85 h 85"/>
                <a:gd name="T8" fmla="*/ 75 w 75"/>
                <a:gd name="T9" fmla="*/ 26 h 85"/>
              </a:gdLst>
              <a:ahLst/>
              <a:cxnLst>
                <a:cxn ang="0">
                  <a:pos x="T0" y="T1"/>
                </a:cxn>
                <a:cxn ang="0">
                  <a:pos x="T2" y="T3"/>
                </a:cxn>
                <a:cxn ang="0">
                  <a:pos x="T4" y="T5"/>
                </a:cxn>
                <a:cxn ang="0">
                  <a:pos x="T6" y="T7"/>
                </a:cxn>
                <a:cxn ang="0">
                  <a:pos x="T8" y="T9"/>
                </a:cxn>
              </a:cxnLst>
              <a:rect l="0" t="0" r="r" b="b"/>
              <a:pathLst>
                <a:path w="75" h="85">
                  <a:moveTo>
                    <a:pt x="75" y="26"/>
                  </a:moveTo>
                  <a:cubicBezTo>
                    <a:pt x="72" y="18"/>
                    <a:pt x="69" y="9"/>
                    <a:pt x="68" y="0"/>
                  </a:cubicBezTo>
                  <a:cubicBezTo>
                    <a:pt x="38" y="15"/>
                    <a:pt x="11" y="42"/>
                    <a:pt x="0" y="71"/>
                  </a:cubicBezTo>
                  <a:cubicBezTo>
                    <a:pt x="10" y="75"/>
                    <a:pt x="20" y="79"/>
                    <a:pt x="29" y="85"/>
                  </a:cubicBezTo>
                  <a:cubicBezTo>
                    <a:pt x="35" y="57"/>
                    <a:pt x="53" y="37"/>
                    <a:pt x="75" y="26"/>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9" name="Freeform 1921"/>
            <p:cNvSpPr/>
            <p:nvPr/>
          </p:nvSpPr>
          <p:spPr bwMode="auto">
            <a:xfrm>
              <a:off x="3425" y="2158"/>
              <a:ext cx="342" cy="238"/>
            </a:xfrm>
            <a:custGeom>
              <a:avLst/>
              <a:gdLst>
                <a:gd name="T0" fmla="*/ 141 w 141"/>
                <a:gd name="T1" fmla="*/ 26 h 98"/>
                <a:gd name="T2" fmla="*/ 68 w 141"/>
                <a:gd name="T3" fmla="*/ 0 h 98"/>
                <a:gd name="T4" fmla="*/ 83 w 141"/>
                <a:gd name="T5" fmla="*/ 37 h 98"/>
                <a:gd name="T6" fmla="*/ 15 w 141"/>
                <a:gd name="T7" fmla="*/ 63 h 98"/>
                <a:gd name="T8" fmla="*/ 0 w 141"/>
                <a:gd name="T9" fmla="*/ 98 h 98"/>
                <a:gd name="T10" fmla="*/ 92 w 141"/>
                <a:gd name="T11" fmla="*/ 62 h 98"/>
                <a:gd name="T12" fmla="*/ 105 w 141"/>
                <a:gd name="T13" fmla="*/ 98 h 98"/>
                <a:gd name="T14" fmla="*/ 141 w 141"/>
                <a:gd name="T15" fmla="*/ 26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1" h="98">
                  <a:moveTo>
                    <a:pt x="141" y="26"/>
                  </a:moveTo>
                  <a:cubicBezTo>
                    <a:pt x="68" y="0"/>
                    <a:pt x="68" y="0"/>
                    <a:pt x="68" y="0"/>
                  </a:cubicBezTo>
                  <a:cubicBezTo>
                    <a:pt x="83" y="37"/>
                    <a:pt x="83" y="37"/>
                    <a:pt x="83" y="37"/>
                  </a:cubicBezTo>
                  <a:cubicBezTo>
                    <a:pt x="15" y="63"/>
                    <a:pt x="15" y="63"/>
                    <a:pt x="15" y="63"/>
                  </a:cubicBezTo>
                  <a:cubicBezTo>
                    <a:pt x="9" y="74"/>
                    <a:pt x="4" y="86"/>
                    <a:pt x="0" y="98"/>
                  </a:cubicBezTo>
                  <a:cubicBezTo>
                    <a:pt x="92" y="62"/>
                    <a:pt x="92" y="62"/>
                    <a:pt x="92" y="62"/>
                  </a:cubicBezTo>
                  <a:cubicBezTo>
                    <a:pt x="105" y="98"/>
                    <a:pt x="105" y="98"/>
                    <a:pt x="105" y="98"/>
                  </a:cubicBezTo>
                  <a:lnTo>
                    <a:pt x="141" y="26"/>
                  </a:ln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0" name="Freeform 1922"/>
            <p:cNvSpPr/>
            <p:nvPr/>
          </p:nvSpPr>
          <p:spPr bwMode="auto">
            <a:xfrm>
              <a:off x="3911" y="2483"/>
              <a:ext cx="160" cy="229"/>
            </a:xfrm>
            <a:custGeom>
              <a:avLst/>
              <a:gdLst>
                <a:gd name="T0" fmla="*/ 61 w 66"/>
                <a:gd name="T1" fmla="*/ 78 h 94"/>
                <a:gd name="T2" fmla="*/ 15 w 66"/>
                <a:gd name="T3" fmla="*/ 0 h 94"/>
                <a:gd name="T4" fmla="*/ 0 w 66"/>
                <a:gd name="T5" fmla="*/ 15 h 94"/>
                <a:gd name="T6" fmla="*/ 44 w 66"/>
                <a:gd name="T7" fmla="*/ 94 h 94"/>
                <a:gd name="T8" fmla="*/ 61 w 66"/>
                <a:gd name="T9" fmla="*/ 78 h 94"/>
              </a:gdLst>
              <a:ahLst/>
              <a:cxnLst>
                <a:cxn ang="0">
                  <a:pos x="T0" y="T1"/>
                </a:cxn>
                <a:cxn ang="0">
                  <a:pos x="T2" y="T3"/>
                </a:cxn>
                <a:cxn ang="0">
                  <a:pos x="T4" y="T5"/>
                </a:cxn>
                <a:cxn ang="0">
                  <a:pos x="T6" y="T7"/>
                </a:cxn>
                <a:cxn ang="0">
                  <a:pos x="T8" y="T9"/>
                </a:cxn>
              </a:cxnLst>
              <a:rect l="0" t="0" r="r" b="b"/>
              <a:pathLst>
                <a:path w="66" h="94">
                  <a:moveTo>
                    <a:pt x="61" y="78"/>
                  </a:moveTo>
                  <a:cubicBezTo>
                    <a:pt x="66" y="48"/>
                    <a:pt x="51" y="11"/>
                    <a:pt x="15" y="0"/>
                  </a:cubicBezTo>
                  <a:cubicBezTo>
                    <a:pt x="11" y="6"/>
                    <a:pt x="6" y="11"/>
                    <a:pt x="0" y="15"/>
                  </a:cubicBezTo>
                  <a:cubicBezTo>
                    <a:pt x="43" y="19"/>
                    <a:pt x="52" y="70"/>
                    <a:pt x="44" y="94"/>
                  </a:cubicBezTo>
                  <a:cubicBezTo>
                    <a:pt x="49" y="88"/>
                    <a:pt x="55" y="83"/>
                    <a:pt x="61" y="78"/>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1" name="Freeform 1923"/>
            <p:cNvSpPr/>
            <p:nvPr/>
          </p:nvSpPr>
          <p:spPr bwMode="auto">
            <a:xfrm>
              <a:off x="3014" y="1610"/>
              <a:ext cx="350" cy="263"/>
            </a:xfrm>
            <a:custGeom>
              <a:avLst/>
              <a:gdLst>
                <a:gd name="T0" fmla="*/ 60 w 144"/>
                <a:gd name="T1" fmla="*/ 35 h 108"/>
                <a:gd name="T2" fmla="*/ 124 w 144"/>
                <a:gd name="T3" fmla="*/ 56 h 108"/>
                <a:gd name="T4" fmla="*/ 94 w 144"/>
                <a:gd name="T5" fmla="*/ 94 h 108"/>
                <a:gd name="T6" fmla="*/ 76 w 144"/>
                <a:gd name="T7" fmla="*/ 70 h 108"/>
                <a:gd name="T8" fmla="*/ 114 w 144"/>
                <a:gd name="T9" fmla="*/ 72 h 108"/>
                <a:gd name="T10" fmla="*/ 117 w 144"/>
                <a:gd name="T11" fmla="*/ 61 h 108"/>
                <a:gd name="T12" fmla="*/ 66 w 144"/>
                <a:gd name="T13" fmla="*/ 64 h 108"/>
                <a:gd name="T14" fmla="*/ 98 w 144"/>
                <a:gd name="T15" fmla="*/ 102 h 108"/>
                <a:gd name="T16" fmla="*/ 141 w 144"/>
                <a:gd name="T17" fmla="*/ 52 h 108"/>
                <a:gd name="T18" fmla="*/ 52 w 144"/>
                <a:gd name="T19" fmla="*/ 21 h 108"/>
                <a:gd name="T20" fmla="*/ 0 w 144"/>
                <a:gd name="T21" fmla="*/ 74 h 108"/>
                <a:gd name="T22" fmla="*/ 9 w 144"/>
                <a:gd name="T23" fmla="*/ 83 h 108"/>
                <a:gd name="T24" fmla="*/ 60 w 144"/>
                <a:gd name="T25" fmla="*/ 3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4" h="108">
                  <a:moveTo>
                    <a:pt x="60" y="35"/>
                  </a:moveTo>
                  <a:cubicBezTo>
                    <a:pt x="97" y="18"/>
                    <a:pt x="120" y="35"/>
                    <a:pt x="124" y="56"/>
                  </a:cubicBezTo>
                  <a:cubicBezTo>
                    <a:pt x="127" y="76"/>
                    <a:pt x="113" y="92"/>
                    <a:pt x="94" y="94"/>
                  </a:cubicBezTo>
                  <a:cubicBezTo>
                    <a:pt x="80" y="96"/>
                    <a:pt x="64" y="82"/>
                    <a:pt x="76" y="70"/>
                  </a:cubicBezTo>
                  <a:cubicBezTo>
                    <a:pt x="83" y="63"/>
                    <a:pt x="100" y="61"/>
                    <a:pt x="114" y="72"/>
                  </a:cubicBezTo>
                  <a:cubicBezTo>
                    <a:pt x="116" y="69"/>
                    <a:pt x="117" y="64"/>
                    <a:pt x="117" y="61"/>
                  </a:cubicBezTo>
                  <a:cubicBezTo>
                    <a:pt x="107" y="53"/>
                    <a:pt x="79" y="53"/>
                    <a:pt x="66" y="64"/>
                  </a:cubicBezTo>
                  <a:cubicBezTo>
                    <a:pt x="49" y="80"/>
                    <a:pt x="67" y="108"/>
                    <a:pt x="98" y="102"/>
                  </a:cubicBezTo>
                  <a:cubicBezTo>
                    <a:pt x="123" y="97"/>
                    <a:pt x="144" y="78"/>
                    <a:pt x="141" y="52"/>
                  </a:cubicBezTo>
                  <a:cubicBezTo>
                    <a:pt x="139" y="28"/>
                    <a:pt x="103" y="0"/>
                    <a:pt x="52" y="21"/>
                  </a:cubicBezTo>
                  <a:cubicBezTo>
                    <a:pt x="30" y="29"/>
                    <a:pt x="9" y="55"/>
                    <a:pt x="0" y="74"/>
                  </a:cubicBezTo>
                  <a:cubicBezTo>
                    <a:pt x="9" y="83"/>
                    <a:pt x="9" y="83"/>
                    <a:pt x="9" y="83"/>
                  </a:cubicBezTo>
                  <a:cubicBezTo>
                    <a:pt x="15" y="73"/>
                    <a:pt x="33" y="47"/>
                    <a:pt x="60" y="35"/>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2" name="Freeform 1924"/>
            <p:cNvSpPr/>
            <p:nvPr/>
          </p:nvSpPr>
          <p:spPr bwMode="auto">
            <a:xfrm>
              <a:off x="1847" y="0"/>
              <a:ext cx="212" cy="389"/>
            </a:xfrm>
            <a:custGeom>
              <a:avLst/>
              <a:gdLst>
                <a:gd name="T0" fmla="*/ 48 w 87"/>
                <a:gd name="T1" fmla="*/ 160 h 160"/>
                <a:gd name="T2" fmla="*/ 87 w 87"/>
                <a:gd name="T3" fmla="*/ 23 h 160"/>
                <a:gd name="T4" fmla="*/ 71 w 87"/>
                <a:gd name="T5" fmla="*/ 6 h 160"/>
                <a:gd name="T6" fmla="*/ 48 w 87"/>
                <a:gd name="T7" fmla="*/ 76 h 160"/>
                <a:gd name="T8" fmla="*/ 65 w 87"/>
                <a:gd name="T9" fmla="*/ 1 h 160"/>
                <a:gd name="T10" fmla="*/ 63 w 87"/>
                <a:gd name="T11" fmla="*/ 0 h 160"/>
                <a:gd name="T12" fmla="*/ 47 w 87"/>
                <a:gd name="T13" fmla="*/ 0 h 160"/>
                <a:gd name="T14" fmla="*/ 0 w 87"/>
                <a:gd name="T15" fmla="*/ 152 h 160"/>
                <a:gd name="T16" fmla="*/ 48 w 87"/>
                <a:gd name="T17"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160">
                  <a:moveTo>
                    <a:pt x="48" y="160"/>
                  </a:moveTo>
                  <a:cubicBezTo>
                    <a:pt x="87" y="23"/>
                    <a:pt x="87" y="23"/>
                    <a:pt x="87" y="23"/>
                  </a:cubicBezTo>
                  <a:cubicBezTo>
                    <a:pt x="82" y="17"/>
                    <a:pt x="77" y="11"/>
                    <a:pt x="71" y="6"/>
                  </a:cubicBezTo>
                  <a:cubicBezTo>
                    <a:pt x="65" y="24"/>
                    <a:pt x="56" y="55"/>
                    <a:pt x="48" y="76"/>
                  </a:cubicBezTo>
                  <a:cubicBezTo>
                    <a:pt x="53" y="55"/>
                    <a:pt x="61" y="22"/>
                    <a:pt x="65" y="1"/>
                  </a:cubicBezTo>
                  <a:cubicBezTo>
                    <a:pt x="64" y="1"/>
                    <a:pt x="64" y="0"/>
                    <a:pt x="63" y="0"/>
                  </a:cubicBezTo>
                  <a:cubicBezTo>
                    <a:pt x="47" y="0"/>
                    <a:pt x="47" y="0"/>
                    <a:pt x="47" y="0"/>
                  </a:cubicBezTo>
                  <a:cubicBezTo>
                    <a:pt x="0" y="152"/>
                    <a:pt x="0" y="152"/>
                    <a:pt x="0" y="152"/>
                  </a:cubicBezTo>
                  <a:cubicBezTo>
                    <a:pt x="15" y="154"/>
                    <a:pt x="32" y="157"/>
                    <a:pt x="48" y="160"/>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3" name="Freeform 1925"/>
            <p:cNvSpPr/>
            <p:nvPr/>
          </p:nvSpPr>
          <p:spPr bwMode="auto">
            <a:xfrm>
              <a:off x="2426" y="547"/>
              <a:ext cx="29" cy="42"/>
            </a:xfrm>
            <a:custGeom>
              <a:avLst/>
              <a:gdLst>
                <a:gd name="T0" fmla="*/ 12 w 12"/>
                <a:gd name="T1" fmla="*/ 0 h 17"/>
                <a:gd name="T2" fmla="*/ 0 w 12"/>
                <a:gd name="T3" fmla="*/ 13 h 17"/>
                <a:gd name="T4" fmla="*/ 9 w 12"/>
                <a:gd name="T5" fmla="*/ 17 h 17"/>
                <a:gd name="T6" fmla="*/ 12 w 12"/>
                <a:gd name="T7" fmla="*/ 0 h 17"/>
              </a:gdLst>
              <a:ahLst/>
              <a:cxnLst>
                <a:cxn ang="0">
                  <a:pos x="T0" y="T1"/>
                </a:cxn>
                <a:cxn ang="0">
                  <a:pos x="T2" y="T3"/>
                </a:cxn>
                <a:cxn ang="0">
                  <a:pos x="T4" y="T5"/>
                </a:cxn>
                <a:cxn ang="0">
                  <a:pos x="T6" y="T7"/>
                </a:cxn>
              </a:cxnLst>
              <a:rect l="0" t="0" r="r" b="b"/>
              <a:pathLst>
                <a:path w="12" h="17">
                  <a:moveTo>
                    <a:pt x="12" y="0"/>
                  </a:moveTo>
                  <a:cubicBezTo>
                    <a:pt x="10" y="3"/>
                    <a:pt x="5" y="7"/>
                    <a:pt x="0" y="13"/>
                  </a:cubicBezTo>
                  <a:cubicBezTo>
                    <a:pt x="9" y="17"/>
                    <a:pt x="9" y="17"/>
                    <a:pt x="9" y="17"/>
                  </a:cubicBezTo>
                  <a:cubicBezTo>
                    <a:pt x="11" y="11"/>
                    <a:pt x="12" y="5"/>
                    <a:pt x="12"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4" name="Freeform 1926"/>
            <p:cNvSpPr/>
            <p:nvPr/>
          </p:nvSpPr>
          <p:spPr bwMode="auto">
            <a:xfrm>
              <a:off x="2406" y="584"/>
              <a:ext cx="42" cy="31"/>
            </a:xfrm>
            <a:custGeom>
              <a:avLst/>
              <a:gdLst>
                <a:gd name="T0" fmla="*/ 0 w 17"/>
                <a:gd name="T1" fmla="*/ 6 h 13"/>
                <a:gd name="T2" fmla="*/ 15 w 17"/>
                <a:gd name="T3" fmla="*/ 13 h 13"/>
                <a:gd name="T4" fmla="*/ 17 w 17"/>
                <a:gd name="T5" fmla="*/ 6 h 13"/>
                <a:gd name="T6" fmla="*/ 5 w 17"/>
                <a:gd name="T7" fmla="*/ 0 h 13"/>
                <a:gd name="T8" fmla="*/ 0 w 17"/>
                <a:gd name="T9" fmla="*/ 6 h 13"/>
              </a:gdLst>
              <a:ahLst/>
              <a:cxnLst>
                <a:cxn ang="0">
                  <a:pos x="T0" y="T1"/>
                </a:cxn>
                <a:cxn ang="0">
                  <a:pos x="T2" y="T3"/>
                </a:cxn>
                <a:cxn ang="0">
                  <a:pos x="T4" y="T5"/>
                </a:cxn>
                <a:cxn ang="0">
                  <a:pos x="T6" y="T7"/>
                </a:cxn>
                <a:cxn ang="0">
                  <a:pos x="T8" y="T9"/>
                </a:cxn>
              </a:cxnLst>
              <a:rect l="0" t="0" r="r" b="b"/>
              <a:pathLst>
                <a:path w="17" h="13">
                  <a:moveTo>
                    <a:pt x="0" y="6"/>
                  </a:moveTo>
                  <a:cubicBezTo>
                    <a:pt x="15" y="13"/>
                    <a:pt x="15" y="13"/>
                    <a:pt x="15" y="13"/>
                  </a:cubicBezTo>
                  <a:cubicBezTo>
                    <a:pt x="16" y="11"/>
                    <a:pt x="16" y="8"/>
                    <a:pt x="17" y="6"/>
                  </a:cubicBezTo>
                  <a:cubicBezTo>
                    <a:pt x="5" y="0"/>
                    <a:pt x="5" y="0"/>
                    <a:pt x="5" y="0"/>
                  </a:cubicBezTo>
                  <a:lnTo>
                    <a:pt x="0" y="6"/>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5" name="Freeform 1927"/>
            <p:cNvSpPr/>
            <p:nvPr/>
          </p:nvSpPr>
          <p:spPr bwMode="auto">
            <a:xfrm>
              <a:off x="3315" y="1873"/>
              <a:ext cx="567" cy="966"/>
            </a:xfrm>
            <a:custGeom>
              <a:avLst/>
              <a:gdLst>
                <a:gd name="T0" fmla="*/ 96 w 233"/>
                <a:gd name="T1" fmla="*/ 379 h 397"/>
                <a:gd name="T2" fmla="*/ 185 w 233"/>
                <a:gd name="T3" fmla="*/ 253 h 397"/>
                <a:gd name="T4" fmla="*/ 34 w 233"/>
                <a:gd name="T5" fmla="*/ 261 h 397"/>
                <a:gd name="T6" fmla="*/ 34 w 233"/>
                <a:gd name="T7" fmla="*/ 277 h 397"/>
                <a:gd name="T8" fmla="*/ 173 w 233"/>
                <a:gd name="T9" fmla="*/ 264 h 397"/>
                <a:gd name="T10" fmla="*/ 100 w 233"/>
                <a:gd name="T11" fmla="*/ 365 h 397"/>
                <a:gd name="T12" fmla="*/ 27 w 233"/>
                <a:gd name="T13" fmla="*/ 248 h 397"/>
                <a:gd name="T14" fmla="*/ 99 w 233"/>
                <a:gd name="T15" fmla="*/ 69 h 397"/>
                <a:gd name="T16" fmla="*/ 47 w 233"/>
                <a:gd name="T17" fmla="*/ 4 h 397"/>
                <a:gd name="T18" fmla="*/ 49 w 233"/>
                <a:gd name="T19" fmla="*/ 11 h 397"/>
                <a:gd name="T20" fmla="*/ 86 w 233"/>
                <a:gd name="T21" fmla="*/ 73 h 397"/>
                <a:gd name="T22" fmla="*/ 15 w 233"/>
                <a:gd name="T23" fmla="*/ 291 h 397"/>
                <a:gd name="T24" fmla="*/ 96 w 233"/>
                <a:gd name="T25" fmla="*/ 379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3" h="397">
                  <a:moveTo>
                    <a:pt x="96" y="379"/>
                  </a:moveTo>
                  <a:cubicBezTo>
                    <a:pt x="177" y="397"/>
                    <a:pt x="233" y="306"/>
                    <a:pt x="185" y="253"/>
                  </a:cubicBezTo>
                  <a:cubicBezTo>
                    <a:pt x="156" y="222"/>
                    <a:pt x="88" y="212"/>
                    <a:pt x="34" y="261"/>
                  </a:cubicBezTo>
                  <a:cubicBezTo>
                    <a:pt x="34" y="267"/>
                    <a:pt x="34" y="273"/>
                    <a:pt x="34" y="277"/>
                  </a:cubicBezTo>
                  <a:cubicBezTo>
                    <a:pt x="92" y="219"/>
                    <a:pt x="155" y="242"/>
                    <a:pt x="173" y="264"/>
                  </a:cubicBezTo>
                  <a:cubicBezTo>
                    <a:pt x="210" y="308"/>
                    <a:pt x="156" y="379"/>
                    <a:pt x="100" y="365"/>
                  </a:cubicBezTo>
                  <a:cubicBezTo>
                    <a:pt x="42" y="350"/>
                    <a:pt x="16" y="302"/>
                    <a:pt x="27" y="248"/>
                  </a:cubicBezTo>
                  <a:cubicBezTo>
                    <a:pt x="42" y="171"/>
                    <a:pt x="99" y="112"/>
                    <a:pt x="99" y="69"/>
                  </a:cubicBezTo>
                  <a:cubicBezTo>
                    <a:pt x="99" y="41"/>
                    <a:pt x="87" y="0"/>
                    <a:pt x="47" y="4"/>
                  </a:cubicBezTo>
                  <a:cubicBezTo>
                    <a:pt x="48" y="6"/>
                    <a:pt x="49" y="8"/>
                    <a:pt x="49" y="11"/>
                  </a:cubicBezTo>
                  <a:cubicBezTo>
                    <a:pt x="75" y="8"/>
                    <a:pt x="91" y="47"/>
                    <a:pt x="86" y="73"/>
                  </a:cubicBezTo>
                  <a:cubicBezTo>
                    <a:pt x="71" y="144"/>
                    <a:pt x="0" y="206"/>
                    <a:pt x="15" y="291"/>
                  </a:cubicBezTo>
                  <a:cubicBezTo>
                    <a:pt x="23" y="334"/>
                    <a:pt x="55" y="369"/>
                    <a:pt x="96" y="379"/>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6" name="Freeform 1928"/>
            <p:cNvSpPr/>
            <p:nvPr/>
          </p:nvSpPr>
          <p:spPr bwMode="auto">
            <a:xfrm>
              <a:off x="1726" y="0"/>
              <a:ext cx="214" cy="367"/>
            </a:xfrm>
            <a:custGeom>
              <a:avLst/>
              <a:gdLst>
                <a:gd name="T0" fmla="*/ 40 w 88"/>
                <a:gd name="T1" fmla="*/ 151 h 151"/>
                <a:gd name="T2" fmla="*/ 88 w 88"/>
                <a:gd name="T3" fmla="*/ 0 h 151"/>
                <a:gd name="T4" fmla="*/ 66 w 88"/>
                <a:gd name="T5" fmla="*/ 0 h 151"/>
                <a:gd name="T6" fmla="*/ 48 w 88"/>
                <a:gd name="T7" fmla="*/ 53 h 151"/>
                <a:gd name="T8" fmla="*/ 61 w 88"/>
                <a:gd name="T9" fmla="*/ 0 h 151"/>
                <a:gd name="T10" fmla="*/ 43 w 88"/>
                <a:gd name="T11" fmla="*/ 0 h 151"/>
                <a:gd name="T12" fmla="*/ 0 w 88"/>
                <a:gd name="T13" fmla="*/ 148 h 151"/>
                <a:gd name="T14" fmla="*/ 40 w 88"/>
                <a:gd name="T15" fmla="*/ 151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151">
                  <a:moveTo>
                    <a:pt x="40" y="151"/>
                  </a:moveTo>
                  <a:cubicBezTo>
                    <a:pt x="88" y="0"/>
                    <a:pt x="88" y="0"/>
                    <a:pt x="88" y="0"/>
                  </a:cubicBezTo>
                  <a:cubicBezTo>
                    <a:pt x="66" y="0"/>
                    <a:pt x="66" y="0"/>
                    <a:pt x="66" y="0"/>
                  </a:cubicBezTo>
                  <a:cubicBezTo>
                    <a:pt x="59" y="20"/>
                    <a:pt x="52" y="41"/>
                    <a:pt x="48" y="53"/>
                  </a:cubicBezTo>
                  <a:cubicBezTo>
                    <a:pt x="50" y="40"/>
                    <a:pt x="56" y="19"/>
                    <a:pt x="61" y="0"/>
                  </a:cubicBezTo>
                  <a:cubicBezTo>
                    <a:pt x="43" y="0"/>
                    <a:pt x="43" y="0"/>
                    <a:pt x="43" y="0"/>
                  </a:cubicBezTo>
                  <a:cubicBezTo>
                    <a:pt x="0" y="148"/>
                    <a:pt x="0" y="148"/>
                    <a:pt x="0" y="148"/>
                  </a:cubicBezTo>
                  <a:cubicBezTo>
                    <a:pt x="12" y="148"/>
                    <a:pt x="26" y="149"/>
                    <a:pt x="40" y="151"/>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7" name="Freeform 1929"/>
            <p:cNvSpPr/>
            <p:nvPr/>
          </p:nvSpPr>
          <p:spPr bwMode="auto">
            <a:xfrm>
              <a:off x="3794" y="2527"/>
              <a:ext cx="229" cy="292"/>
            </a:xfrm>
            <a:custGeom>
              <a:avLst/>
              <a:gdLst>
                <a:gd name="T0" fmla="*/ 66 w 94"/>
                <a:gd name="T1" fmla="*/ 103 h 120"/>
                <a:gd name="T2" fmla="*/ 84 w 94"/>
                <a:gd name="T3" fmla="*/ 36 h 120"/>
                <a:gd name="T4" fmla="*/ 37 w 94"/>
                <a:gd name="T5" fmla="*/ 4 h 120"/>
                <a:gd name="T6" fmla="*/ 20 w 94"/>
                <a:gd name="T7" fmla="*/ 11 h 120"/>
                <a:gd name="T8" fmla="*/ 13 w 94"/>
                <a:gd name="T9" fmla="*/ 20 h 120"/>
                <a:gd name="T10" fmla="*/ 13 w 94"/>
                <a:gd name="T11" fmla="*/ 33 h 120"/>
                <a:gd name="T12" fmla="*/ 31 w 94"/>
                <a:gd name="T13" fmla="*/ 22 h 120"/>
                <a:gd name="T14" fmla="*/ 73 w 94"/>
                <a:gd name="T15" fmla="*/ 49 h 120"/>
                <a:gd name="T16" fmla="*/ 44 w 94"/>
                <a:gd name="T17" fmla="*/ 92 h 120"/>
                <a:gd name="T18" fmla="*/ 23 w 94"/>
                <a:gd name="T19" fmla="*/ 63 h 120"/>
                <a:gd name="T20" fmla="*/ 53 w 94"/>
                <a:gd name="T21" fmla="*/ 60 h 120"/>
                <a:gd name="T22" fmla="*/ 47 w 94"/>
                <a:gd name="T23" fmla="*/ 63 h 120"/>
                <a:gd name="T24" fmla="*/ 30 w 94"/>
                <a:gd name="T25" fmla="*/ 64 h 120"/>
                <a:gd name="T26" fmla="*/ 44 w 94"/>
                <a:gd name="T27" fmla="*/ 85 h 120"/>
                <a:gd name="T28" fmla="*/ 66 w 94"/>
                <a:gd name="T29" fmla="*/ 54 h 120"/>
                <a:gd name="T30" fmla="*/ 28 w 94"/>
                <a:gd name="T31" fmla="*/ 32 h 120"/>
                <a:gd name="T32" fmla="*/ 11 w 94"/>
                <a:gd name="T33" fmla="*/ 91 h 120"/>
                <a:gd name="T34" fmla="*/ 66 w 94"/>
                <a:gd name="T35" fmla="*/ 10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4" h="120">
                  <a:moveTo>
                    <a:pt x="66" y="103"/>
                  </a:moveTo>
                  <a:cubicBezTo>
                    <a:pt x="87" y="87"/>
                    <a:pt x="94" y="59"/>
                    <a:pt x="84" y="36"/>
                  </a:cubicBezTo>
                  <a:cubicBezTo>
                    <a:pt x="76" y="15"/>
                    <a:pt x="59" y="0"/>
                    <a:pt x="37" y="4"/>
                  </a:cubicBezTo>
                  <a:cubicBezTo>
                    <a:pt x="31" y="7"/>
                    <a:pt x="25" y="10"/>
                    <a:pt x="20" y="11"/>
                  </a:cubicBezTo>
                  <a:cubicBezTo>
                    <a:pt x="17" y="14"/>
                    <a:pt x="15" y="17"/>
                    <a:pt x="13" y="20"/>
                  </a:cubicBezTo>
                  <a:cubicBezTo>
                    <a:pt x="13" y="24"/>
                    <a:pt x="13" y="29"/>
                    <a:pt x="13" y="33"/>
                  </a:cubicBezTo>
                  <a:cubicBezTo>
                    <a:pt x="18" y="28"/>
                    <a:pt x="25" y="23"/>
                    <a:pt x="31" y="22"/>
                  </a:cubicBezTo>
                  <a:cubicBezTo>
                    <a:pt x="50" y="18"/>
                    <a:pt x="69" y="31"/>
                    <a:pt x="73" y="49"/>
                  </a:cubicBezTo>
                  <a:cubicBezTo>
                    <a:pt x="76" y="67"/>
                    <a:pt x="65" y="91"/>
                    <a:pt x="44" y="92"/>
                  </a:cubicBezTo>
                  <a:cubicBezTo>
                    <a:pt x="29" y="92"/>
                    <a:pt x="15" y="79"/>
                    <a:pt x="23" y="63"/>
                  </a:cubicBezTo>
                  <a:cubicBezTo>
                    <a:pt x="29" y="51"/>
                    <a:pt x="46" y="47"/>
                    <a:pt x="53" y="60"/>
                  </a:cubicBezTo>
                  <a:cubicBezTo>
                    <a:pt x="53" y="64"/>
                    <a:pt x="50" y="66"/>
                    <a:pt x="47" y="63"/>
                  </a:cubicBezTo>
                  <a:cubicBezTo>
                    <a:pt x="46" y="56"/>
                    <a:pt x="33" y="57"/>
                    <a:pt x="30" y="64"/>
                  </a:cubicBezTo>
                  <a:cubicBezTo>
                    <a:pt x="27" y="72"/>
                    <a:pt x="33" y="85"/>
                    <a:pt x="44" y="85"/>
                  </a:cubicBezTo>
                  <a:cubicBezTo>
                    <a:pt x="58" y="84"/>
                    <a:pt x="68" y="68"/>
                    <a:pt x="66" y="54"/>
                  </a:cubicBezTo>
                  <a:cubicBezTo>
                    <a:pt x="63" y="38"/>
                    <a:pt x="46" y="24"/>
                    <a:pt x="28" y="32"/>
                  </a:cubicBezTo>
                  <a:cubicBezTo>
                    <a:pt x="8" y="42"/>
                    <a:pt x="0" y="70"/>
                    <a:pt x="11" y="91"/>
                  </a:cubicBezTo>
                  <a:cubicBezTo>
                    <a:pt x="20" y="109"/>
                    <a:pt x="45" y="120"/>
                    <a:pt x="66" y="103"/>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8" name="Freeform 1930"/>
            <p:cNvSpPr/>
            <p:nvPr/>
          </p:nvSpPr>
          <p:spPr bwMode="auto">
            <a:xfrm>
              <a:off x="3123" y="1858"/>
              <a:ext cx="379" cy="210"/>
            </a:xfrm>
            <a:custGeom>
              <a:avLst/>
              <a:gdLst>
                <a:gd name="T0" fmla="*/ 100 w 156"/>
                <a:gd name="T1" fmla="*/ 70 h 86"/>
                <a:gd name="T2" fmla="*/ 58 w 156"/>
                <a:gd name="T3" fmla="*/ 35 h 86"/>
                <a:gd name="T4" fmla="*/ 95 w 156"/>
                <a:gd name="T5" fmla="*/ 6 h 86"/>
                <a:gd name="T6" fmla="*/ 92 w 156"/>
                <a:gd name="T7" fmla="*/ 0 h 86"/>
                <a:gd name="T8" fmla="*/ 0 w 156"/>
                <a:gd name="T9" fmla="*/ 16 h 86"/>
                <a:gd name="T10" fmla="*/ 58 w 156"/>
                <a:gd name="T11" fmla="*/ 72 h 86"/>
                <a:gd name="T12" fmla="*/ 62 w 156"/>
                <a:gd name="T13" fmla="*/ 86 h 86"/>
                <a:gd name="T14" fmla="*/ 156 w 156"/>
                <a:gd name="T15" fmla="*/ 55 h 86"/>
                <a:gd name="T16" fmla="*/ 129 w 156"/>
                <a:gd name="T17" fmla="*/ 22 h 86"/>
                <a:gd name="T18" fmla="*/ 100 w 156"/>
                <a:gd name="T19" fmla="*/ 7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86">
                  <a:moveTo>
                    <a:pt x="100" y="70"/>
                  </a:moveTo>
                  <a:cubicBezTo>
                    <a:pt x="80" y="78"/>
                    <a:pt x="53" y="63"/>
                    <a:pt x="58" y="35"/>
                  </a:cubicBezTo>
                  <a:cubicBezTo>
                    <a:pt x="61" y="18"/>
                    <a:pt x="87" y="6"/>
                    <a:pt x="95" y="6"/>
                  </a:cubicBezTo>
                  <a:cubicBezTo>
                    <a:pt x="94" y="4"/>
                    <a:pt x="93" y="2"/>
                    <a:pt x="92" y="0"/>
                  </a:cubicBezTo>
                  <a:cubicBezTo>
                    <a:pt x="61" y="7"/>
                    <a:pt x="24" y="13"/>
                    <a:pt x="0" y="16"/>
                  </a:cubicBezTo>
                  <a:cubicBezTo>
                    <a:pt x="58" y="72"/>
                    <a:pt x="58" y="72"/>
                    <a:pt x="58" y="72"/>
                  </a:cubicBezTo>
                  <a:cubicBezTo>
                    <a:pt x="62" y="86"/>
                    <a:pt x="62" y="86"/>
                    <a:pt x="62" y="86"/>
                  </a:cubicBezTo>
                  <a:cubicBezTo>
                    <a:pt x="88" y="82"/>
                    <a:pt x="121" y="72"/>
                    <a:pt x="156" y="55"/>
                  </a:cubicBezTo>
                  <a:cubicBezTo>
                    <a:pt x="152" y="38"/>
                    <a:pt x="143" y="24"/>
                    <a:pt x="129" y="22"/>
                  </a:cubicBezTo>
                  <a:cubicBezTo>
                    <a:pt x="132" y="42"/>
                    <a:pt x="123" y="61"/>
                    <a:pt x="100" y="70"/>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9" name="Freeform 1931"/>
            <p:cNvSpPr/>
            <p:nvPr/>
          </p:nvSpPr>
          <p:spPr bwMode="auto">
            <a:xfrm>
              <a:off x="2384" y="606"/>
              <a:ext cx="59" cy="39"/>
            </a:xfrm>
            <a:custGeom>
              <a:avLst/>
              <a:gdLst>
                <a:gd name="T0" fmla="*/ 0 w 24"/>
                <a:gd name="T1" fmla="*/ 6 h 16"/>
                <a:gd name="T2" fmla="*/ 22 w 24"/>
                <a:gd name="T3" fmla="*/ 16 h 16"/>
                <a:gd name="T4" fmla="*/ 24 w 24"/>
                <a:gd name="T5" fmla="*/ 8 h 16"/>
                <a:gd name="T6" fmla="*/ 6 w 24"/>
                <a:gd name="T7" fmla="*/ 0 h 16"/>
                <a:gd name="T8" fmla="*/ 0 w 24"/>
                <a:gd name="T9" fmla="*/ 6 h 16"/>
              </a:gdLst>
              <a:ahLst/>
              <a:cxnLst>
                <a:cxn ang="0">
                  <a:pos x="T0" y="T1"/>
                </a:cxn>
                <a:cxn ang="0">
                  <a:pos x="T2" y="T3"/>
                </a:cxn>
                <a:cxn ang="0">
                  <a:pos x="T4" y="T5"/>
                </a:cxn>
                <a:cxn ang="0">
                  <a:pos x="T6" y="T7"/>
                </a:cxn>
                <a:cxn ang="0">
                  <a:pos x="T8" y="T9"/>
                </a:cxn>
              </a:cxnLst>
              <a:rect l="0" t="0" r="r" b="b"/>
              <a:pathLst>
                <a:path w="24" h="16">
                  <a:moveTo>
                    <a:pt x="0" y="6"/>
                  </a:moveTo>
                  <a:cubicBezTo>
                    <a:pt x="22" y="16"/>
                    <a:pt x="22" y="16"/>
                    <a:pt x="22" y="16"/>
                  </a:cubicBezTo>
                  <a:cubicBezTo>
                    <a:pt x="22" y="13"/>
                    <a:pt x="23" y="10"/>
                    <a:pt x="24" y="8"/>
                  </a:cubicBezTo>
                  <a:cubicBezTo>
                    <a:pt x="6" y="0"/>
                    <a:pt x="6" y="0"/>
                    <a:pt x="6" y="0"/>
                  </a:cubicBezTo>
                  <a:lnTo>
                    <a:pt x="0" y="6"/>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0" name="Freeform 1932"/>
            <p:cNvSpPr/>
            <p:nvPr/>
          </p:nvSpPr>
          <p:spPr bwMode="auto">
            <a:xfrm>
              <a:off x="3271" y="1810"/>
              <a:ext cx="154" cy="221"/>
            </a:xfrm>
            <a:custGeom>
              <a:avLst/>
              <a:gdLst>
                <a:gd name="T0" fmla="*/ 34 w 63"/>
                <a:gd name="T1" fmla="*/ 0 h 91"/>
                <a:gd name="T2" fmla="*/ 30 w 63"/>
                <a:gd name="T3" fmla="*/ 8 h 91"/>
                <a:gd name="T4" fmla="*/ 49 w 63"/>
                <a:gd name="T5" fmla="*/ 38 h 91"/>
                <a:gd name="T6" fmla="*/ 38 w 63"/>
                <a:gd name="T7" fmla="*/ 71 h 91"/>
                <a:gd name="T8" fmla="*/ 15 w 63"/>
                <a:gd name="T9" fmla="*/ 60 h 91"/>
                <a:gd name="T10" fmla="*/ 40 w 63"/>
                <a:gd name="T11" fmla="*/ 43 h 91"/>
                <a:gd name="T12" fmla="*/ 38 w 63"/>
                <a:gd name="T13" fmla="*/ 33 h 91"/>
                <a:gd name="T14" fmla="*/ 5 w 63"/>
                <a:gd name="T15" fmla="*/ 56 h 91"/>
                <a:gd name="T16" fmla="*/ 38 w 63"/>
                <a:gd name="T17" fmla="*/ 83 h 91"/>
                <a:gd name="T18" fmla="*/ 62 w 63"/>
                <a:gd name="T19" fmla="*/ 42 h 91"/>
                <a:gd name="T20" fmla="*/ 34 w 63"/>
                <a:gd name="T21"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91">
                  <a:moveTo>
                    <a:pt x="34" y="0"/>
                  </a:moveTo>
                  <a:cubicBezTo>
                    <a:pt x="32" y="2"/>
                    <a:pt x="32" y="5"/>
                    <a:pt x="30" y="8"/>
                  </a:cubicBezTo>
                  <a:cubicBezTo>
                    <a:pt x="37" y="14"/>
                    <a:pt x="46" y="25"/>
                    <a:pt x="49" y="38"/>
                  </a:cubicBezTo>
                  <a:cubicBezTo>
                    <a:pt x="51" y="50"/>
                    <a:pt x="47" y="63"/>
                    <a:pt x="38" y="71"/>
                  </a:cubicBezTo>
                  <a:cubicBezTo>
                    <a:pt x="29" y="79"/>
                    <a:pt x="13" y="75"/>
                    <a:pt x="15" y="60"/>
                  </a:cubicBezTo>
                  <a:cubicBezTo>
                    <a:pt x="15" y="51"/>
                    <a:pt x="28" y="41"/>
                    <a:pt x="40" y="43"/>
                  </a:cubicBezTo>
                  <a:cubicBezTo>
                    <a:pt x="41" y="39"/>
                    <a:pt x="39" y="36"/>
                    <a:pt x="38" y="33"/>
                  </a:cubicBezTo>
                  <a:cubicBezTo>
                    <a:pt x="30" y="32"/>
                    <a:pt x="9" y="42"/>
                    <a:pt x="5" y="56"/>
                  </a:cubicBezTo>
                  <a:cubicBezTo>
                    <a:pt x="0" y="72"/>
                    <a:pt x="18" y="91"/>
                    <a:pt x="38" y="83"/>
                  </a:cubicBezTo>
                  <a:cubicBezTo>
                    <a:pt x="54" y="76"/>
                    <a:pt x="63" y="56"/>
                    <a:pt x="62" y="42"/>
                  </a:cubicBezTo>
                  <a:cubicBezTo>
                    <a:pt x="60" y="24"/>
                    <a:pt x="45" y="6"/>
                    <a:pt x="34" y="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1" name="Freeform 1933"/>
            <p:cNvSpPr/>
            <p:nvPr/>
          </p:nvSpPr>
          <p:spPr bwMode="auto">
            <a:xfrm>
              <a:off x="3050" y="1693"/>
              <a:ext cx="236" cy="185"/>
            </a:xfrm>
            <a:custGeom>
              <a:avLst/>
              <a:gdLst>
                <a:gd name="T0" fmla="*/ 58 w 97"/>
                <a:gd name="T1" fmla="*/ 73 h 76"/>
                <a:gd name="T2" fmla="*/ 42 w 97"/>
                <a:gd name="T3" fmla="*/ 29 h 76"/>
                <a:gd name="T4" fmla="*/ 97 w 97"/>
                <a:gd name="T5" fmla="*/ 18 h 76"/>
                <a:gd name="T6" fmla="*/ 45 w 97"/>
                <a:gd name="T7" fmla="*/ 14 h 76"/>
                <a:gd name="T8" fmla="*/ 0 w 97"/>
                <a:gd name="T9" fmla="*/ 55 h 76"/>
                <a:gd name="T10" fmla="*/ 22 w 97"/>
                <a:gd name="T11" fmla="*/ 76 h 76"/>
                <a:gd name="T12" fmla="*/ 58 w 97"/>
                <a:gd name="T13" fmla="*/ 73 h 76"/>
              </a:gdLst>
              <a:ahLst/>
              <a:cxnLst>
                <a:cxn ang="0">
                  <a:pos x="T0" y="T1"/>
                </a:cxn>
                <a:cxn ang="0">
                  <a:pos x="T2" y="T3"/>
                </a:cxn>
                <a:cxn ang="0">
                  <a:pos x="T4" y="T5"/>
                </a:cxn>
                <a:cxn ang="0">
                  <a:pos x="T6" y="T7"/>
                </a:cxn>
                <a:cxn ang="0">
                  <a:pos x="T8" y="T9"/>
                </a:cxn>
                <a:cxn ang="0">
                  <a:pos x="T10" y="T11"/>
                </a:cxn>
                <a:cxn ang="0">
                  <a:pos x="T12" y="T13"/>
                </a:cxn>
              </a:cxnLst>
              <a:rect l="0" t="0" r="r" b="b"/>
              <a:pathLst>
                <a:path w="97" h="76">
                  <a:moveTo>
                    <a:pt x="58" y="73"/>
                  </a:moveTo>
                  <a:cubicBezTo>
                    <a:pt x="38" y="66"/>
                    <a:pt x="29" y="44"/>
                    <a:pt x="42" y="29"/>
                  </a:cubicBezTo>
                  <a:cubicBezTo>
                    <a:pt x="55" y="15"/>
                    <a:pt x="87" y="10"/>
                    <a:pt x="97" y="18"/>
                  </a:cubicBezTo>
                  <a:cubicBezTo>
                    <a:pt x="94" y="0"/>
                    <a:pt x="77" y="3"/>
                    <a:pt x="45" y="14"/>
                  </a:cubicBezTo>
                  <a:cubicBezTo>
                    <a:pt x="23" y="22"/>
                    <a:pt x="5" y="44"/>
                    <a:pt x="0" y="55"/>
                  </a:cubicBezTo>
                  <a:cubicBezTo>
                    <a:pt x="22" y="76"/>
                    <a:pt x="22" y="76"/>
                    <a:pt x="22" y="76"/>
                  </a:cubicBezTo>
                  <a:cubicBezTo>
                    <a:pt x="32" y="76"/>
                    <a:pt x="47" y="74"/>
                    <a:pt x="58" y="73"/>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2" name="Freeform 1934"/>
            <p:cNvSpPr/>
            <p:nvPr/>
          </p:nvSpPr>
          <p:spPr bwMode="auto">
            <a:xfrm>
              <a:off x="2365" y="628"/>
              <a:ext cx="70" cy="43"/>
            </a:xfrm>
            <a:custGeom>
              <a:avLst/>
              <a:gdLst>
                <a:gd name="T0" fmla="*/ 0 w 29"/>
                <a:gd name="T1" fmla="*/ 5 h 18"/>
                <a:gd name="T2" fmla="*/ 28 w 29"/>
                <a:gd name="T3" fmla="*/ 18 h 18"/>
                <a:gd name="T4" fmla="*/ 29 w 29"/>
                <a:gd name="T5" fmla="*/ 10 h 18"/>
                <a:gd name="T6" fmla="*/ 6 w 29"/>
                <a:gd name="T7" fmla="*/ 0 h 18"/>
                <a:gd name="T8" fmla="*/ 0 w 29"/>
                <a:gd name="T9" fmla="*/ 5 h 18"/>
              </a:gdLst>
              <a:ahLst/>
              <a:cxnLst>
                <a:cxn ang="0">
                  <a:pos x="T0" y="T1"/>
                </a:cxn>
                <a:cxn ang="0">
                  <a:pos x="T2" y="T3"/>
                </a:cxn>
                <a:cxn ang="0">
                  <a:pos x="T4" y="T5"/>
                </a:cxn>
                <a:cxn ang="0">
                  <a:pos x="T6" y="T7"/>
                </a:cxn>
                <a:cxn ang="0">
                  <a:pos x="T8" y="T9"/>
                </a:cxn>
              </a:cxnLst>
              <a:rect l="0" t="0" r="r" b="b"/>
              <a:pathLst>
                <a:path w="29" h="18">
                  <a:moveTo>
                    <a:pt x="0" y="5"/>
                  </a:moveTo>
                  <a:cubicBezTo>
                    <a:pt x="28" y="18"/>
                    <a:pt x="28" y="18"/>
                    <a:pt x="28" y="18"/>
                  </a:cubicBezTo>
                  <a:cubicBezTo>
                    <a:pt x="28" y="15"/>
                    <a:pt x="29" y="13"/>
                    <a:pt x="29" y="10"/>
                  </a:cubicBezTo>
                  <a:cubicBezTo>
                    <a:pt x="6" y="0"/>
                    <a:pt x="6" y="0"/>
                    <a:pt x="6" y="0"/>
                  </a:cubicBezTo>
                  <a:lnTo>
                    <a:pt x="0" y="5"/>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3" name="Freeform 1935"/>
            <p:cNvSpPr/>
            <p:nvPr/>
          </p:nvSpPr>
          <p:spPr bwMode="auto">
            <a:xfrm>
              <a:off x="1927" y="1192"/>
              <a:ext cx="1021" cy="676"/>
            </a:xfrm>
            <a:custGeom>
              <a:avLst/>
              <a:gdLst>
                <a:gd name="T0" fmla="*/ 29 w 420"/>
                <a:gd name="T1" fmla="*/ 235 h 278"/>
                <a:gd name="T2" fmla="*/ 47 w 420"/>
                <a:gd name="T3" fmla="*/ 232 h 278"/>
                <a:gd name="T4" fmla="*/ 31 w 420"/>
                <a:gd name="T5" fmla="*/ 80 h 278"/>
                <a:gd name="T6" fmla="*/ 364 w 420"/>
                <a:gd name="T7" fmla="*/ 30 h 278"/>
                <a:gd name="T8" fmla="*/ 388 w 420"/>
                <a:gd name="T9" fmla="*/ 205 h 278"/>
                <a:gd name="T10" fmla="*/ 129 w 420"/>
                <a:gd name="T11" fmla="*/ 260 h 278"/>
                <a:gd name="T12" fmla="*/ 133 w 420"/>
                <a:gd name="T13" fmla="*/ 278 h 278"/>
                <a:gd name="T14" fmla="*/ 417 w 420"/>
                <a:gd name="T15" fmla="*/ 226 h 278"/>
                <a:gd name="T16" fmla="*/ 384 w 420"/>
                <a:gd name="T17" fmla="*/ 8 h 278"/>
                <a:gd name="T18" fmla="*/ 201 w 420"/>
                <a:gd name="T19" fmla="*/ 21 h 278"/>
                <a:gd name="T20" fmla="*/ 12 w 420"/>
                <a:gd name="T21" fmla="*/ 57 h 278"/>
                <a:gd name="T22" fmla="*/ 29 w 420"/>
                <a:gd name="T23" fmla="*/ 235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0" h="278">
                  <a:moveTo>
                    <a:pt x="29" y="235"/>
                  </a:moveTo>
                  <a:cubicBezTo>
                    <a:pt x="35" y="234"/>
                    <a:pt x="41" y="233"/>
                    <a:pt x="47" y="232"/>
                  </a:cubicBezTo>
                  <a:cubicBezTo>
                    <a:pt x="36" y="177"/>
                    <a:pt x="17" y="94"/>
                    <a:pt x="31" y="80"/>
                  </a:cubicBezTo>
                  <a:cubicBezTo>
                    <a:pt x="45" y="60"/>
                    <a:pt x="350" y="15"/>
                    <a:pt x="364" y="30"/>
                  </a:cubicBezTo>
                  <a:cubicBezTo>
                    <a:pt x="378" y="43"/>
                    <a:pt x="400" y="190"/>
                    <a:pt x="388" y="205"/>
                  </a:cubicBezTo>
                  <a:cubicBezTo>
                    <a:pt x="376" y="217"/>
                    <a:pt x="227" y="245"/>
                    <a:pt x="129" y="260"/>
                  </a:cubicBezTo>
                  <a:cubicBezTo>
                    <a:pt x="131" y="266"/>
                    <a:pt x="132" y="271"/>
                    <a:pt x="133" y="278"/>
                  </a:cubicBezTo>
                  <a:cubicBezTo>
                    <a:pt x="417" y="226"/>
                    <a:pt x="417" y="226"/>
                    <a:pt x="417" y="226"/>
                  </a:cubicBezTo>
                  <a:cubicBezTo>
                    <a:pt x="420" y="173"/>
                    <a:pt x="400" y="19"/>
                    <a:pt x="384" y="8"/>
                  </a:cubicBezTo>
                  <a:cubicBezTo>
                    <a:pt x="377" y="0"/>
                    <a:pt x="290" y="9"/>
                    <a:pt x="201" y="21"/>
                  </a:cubicBezTo>
                  <a:cubicBezTo>
                    <a:pt x="111" y="32"/>
                    <a:pt x="20" y="46"/>
                    <a:pt x="12" y="57"/>
                  </a:cubicBezTo>
                  <a:cubicBezTo>
                    <a:pt x="0" y="66"/>
                    <a:pt x="17" y="164"/>
                    <a:pt x="29" y="235"/>
                  </a:cubicBezTo>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4" name="Freeform 1936"/>
            <p:cNvSpPr/>
            <p:nvPr/>
          </p:nvSpPr>
          <p:spPr bwMode="auto">
            <a:xfrm>
              <a:off x="3240" y="2012"/>
              <a:ext cx="267" cy="146"/>
            </a:xfrm>
            <a:custGeom>
              <a:avLst/>
              <a:gdLst>
                <a:gd name="T0" fmla="*/ 109 w 110"/>
                <a:gd name="T1" fmla="*/ 17 h 60"/>
                <a:gd name="T2" fmla="*/ 109 w 110"/>
                <a:gd name="T3" fmla="*/ 0 h 60"/>
                <a:gd name="T4" fmla="*/ 17 w 110"/>
                <a:gd name="T5" fmla="*/ 31 h 60"/>
                <a:gd name="T6" fmla="*/ 21 w 110"/>
                <a:gd name="T7" fmla="*/ 47 h 60"/>
                <a:gd name="T8" fmla="*/ 0 w 110"/>
                <a:gd name="T9" fmla="*/ 52 h 60"/>
                <a:gd name="T10" fmla="*/ 8 w 110"/>
                <a:gd name="T11" fmla="*/ 60 h 60"/>
                <a:gd name="T12" fmla="*/ 109 w 110"/>
                <a:gd name="T13" fmla="*/ 17 h 60"/>
              </a:gdLst>
              <a:ahLst/>
              <a:cxnLst>
                <a:cxn ang="0">
                  <a:pos x="T0" y="T1"/>
                </a:cxn>
                <a:cxn ang="0">
                  <a:pos x="T2" y="T3"/>
                </a:cxn>
                <a:cxn ang="0">
                  <a:pos x="T4" y="T5"/>
                </a:cxn>
                <a:cxn ang="0">
                  <a:pos x="T6" y="T7"/>
                </a:cxn>
                <a:cxn ang="0">
                  <a:pos x="T8" y="T9"/>
                </a:cxn>
                <a:cxn ang="0">
                  <a:pos x="T10" y="T11"/>
                </a:cxn>
                <a:cxn ang="0">
                  <a:pos x="T12" y="T13"/>
                </a:cxn>
              </a:cxnLst>
              <a:rect l="0" t="0" r="r" b="b"/>
              <a:pathLst>
                <a:path w="110" h="60">
                  <a:moveTo>
                    <a:pt x="109" y="17"/>
                  </a:moveTo>
                  <a:cubicBezTo>
                    <a:pt x="110" y="12"/>
                    <a:pt x="110" y="6"/>
                    <a:pt x="109" y="0"/>
                  </a:cubicBezTo>
                  <a:cubicBezTo>
                    <a:pt x="75" y="17"/>
                    <a:pt x="42" y="26"/>
                    <a:pt x="17" y="31"/>
                  </a:cubicBezTo>
                  <a:cubicBezTo>
                    <a:pt x="21" y="47"/>
                    <a:pt x="21" y="47"/>
                    <a:pt x="21" y="47"/>
                  </a:cubicBezTo>
                  <a:cubicBezTo>
                    <a:pt x="0" y="52"/>
                    <a:pt x="0" y="52"/>
                    <a:pt x="0" y="52"/>
                  </a:cubicBezTo>
                  <a:cubicBezTo>
                    <a:pt x="3" y="54"/>
                    <a:pt x="6" y="57"/>
                    <a:pt x="8" y="60"/>
                  </a:cubicBezTo>
                  <a:lnTo>
                    <a:pt x="109" y="17"/>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5" name="Freeform 1937"/>
            <p:cNvSpPr/>
            <p:nvPr/>
          </p:nvSpPr>
          <p:spPr bwMode="auto">
            <a:xfrm>
              <a:off x="2533" y="815"/>
              <a:ext cx="51" cy="36"/>
            </a:xfrm>
            <a:custGeom>
              <a:avLst/>
              <a:gdLst>
                <a:gd name="T0" fmla="*/ 21 w 21"/>
                <a:gd name="T1" fmla="*/ 0 h 15"/>
                <a:gd name="T2" fmla="*/ 0 w 21"/>
                <a:gd name="T3" fmla="*/ 9 h 15"/>
                <a:gd name="T4" fmla="*/ 13 w 21"/>
                <a:gd name="T5" fmla="*/ 15 h 15"/>
                <a:gd name="T6" fmla="*/ 21 w 21"/>
                <a:gd name="T7" fmla="*/ 0 h 15"/>
              </a:gdLst>
              <a:ahLst/>
              <a:cxnLst>
                <a:cxn ang="0">
                  <a:pos x="T0" y="T1"/>
                </a:cxn>
                <a:cxn ang="0">
                  <a:pos x="T2" y="T3"/>
                </a:cxn>
                <a:cxn ang="0">
                  <a:pos x="T4" y="T5"/>
                </a:cxn>
                <a:cxn ang="0">
                  <a:pos x="T6" y="T7"/>
                </a:cxn>
              </a:cxnLst>
              <a:rect l="0" t="0" r="r" b="b"/>
              <a:pathLst>
                <a:path w="21" h="15">
                  <a:moveTo>
                    <a:pt x="21" y="0"/>
                  </a:moveTo>
                  <a:cubicBezTo>
                    <a:pt x="17" y="2"/>
                    <a:pt x="10" y="5"/>
                    <a:pt x="0" y="9"/>
                  </a:cubicBezTo>
                  <a:cubicBezTo>
                    <a:pt x="13" y="15"/>
                    <a:pt x="13" y="15"/>
                    <a:pt x="13" y="15"/>
                  </a:cubicBezTo>
                  <a:cubicBezTo>
                    <a:pt x="16" y="9"/>
                    <a:pt x="19" y="4"/>
                    <a:pt x="21" y="0"/>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6" name="Freeform 1938"/>
            <p:cNvSpPr/>
            <p:nvPr/>
          </p:nvSpPr>
          <p:spPr bwMode="auto">
            <a:xfrm>
              <a:off x="2345" y="647"/>
              <a:ext cx="85" cy="51"/>
            </a:xfrm>
            <a:custGeom>
              <a:avLst/>
              <a:gdLst>
                <a:gd name="T0" fmla="*/ 0 w 35"/>
                <a:gd name="T1" fmla="*/ 6 h 21"/>
                <a:gd name="T2" fmla="*/ 33 w 35"/>
                <a:gd name="T3" fmla="*/ 21 h 21"/>
                <a:gd name="T4" fmla="*/ 35 w 35"/>
                <a:gd name="T5" fmla="*/ 13 h 21"/>
                <a:gd name="T6" fmla="*/ 6 w 35"/>
                <a:gd name="T7" fmla="*/ 0 h 21"/>
                <a:gd name="T8" fmla="*/ 0 w 35"/>
                <a:gd name="T9" fmla="*/ 6 h 21"/>
              </a:gdLst>
              <a:ahLst/>
              <a:cxnLst>
                <a:cxn ang="0">
                  <a:pos x="T0" y="T1"/>
                </a:cxn>
                <a:cxn ang="0">
                  <a:pos x="T2" y="T3"/>
                </a:cxn>
                <a:cxn ang="0">
                  <a:pos x="T4" y="T5"/>
                </a:cxn>
                <a:cxn ang="0">
                  <a:pos x="T6" y="T7"/>
                </a:cxn>
                <a:cxn ang="0">
                  <a:pos x="T8" y="T9"/>
                </a:cxn>
              </a:cxnLst>
              <a:rect l="0" t="0" r="r" b="b"/>
              <a:pathLst>
                <a:path w="35" h="21">
                  <a:moveTo>
                    <a:pt x="0" y="6"/>
                  </a:moveTo>
                  <a:cubicBezTo>
                    <a:pt x="33" y="21"/>
                    <a:pt x="33" y="21"/>
                    <a:pt x="33" y="21"/>
                  </a:cubicBezTo>
                  <a:cubicBezTo>
                    <a:pt x="34" y="18"/>
                    <a:pt x="34" y="16"/>
                    <a:pt x="35" y="13"/>
                  </a:cubicBezTo>
                  <a:cubicBezTo>
                    <a:pt x="6" y="0"/>
                    <a:pt x="6" y="0"/>
                    <a:pt x="6" y="0"/>
                  </a:cubicBezTo>
                  <a:lnTo>
                    <a:pt x="0" y="6"/>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7" name="Freeform 1939"/>
            <p:cNvSpPr/>
            <p:nvPr/>
          </p:nvSpPr>
          <p:spPr bwMode="auto">
            <a:xfrm>
              <a:off x="4822" y="3795"/>
              <a:ext cx="80" cy="250"/>
            </a:xfrm>
            <a:custGeom>
              <a:avLst/>
              <a:gdLst>
                <a:gd name="T0" fmla="*/ 24 w 33"/>
                <a:gd name="T1" fmla="*/ 101 h 103"/>
                <a:gd name="T2" fmla="*/ 26 w 33"/>
                <a:gd name="T3" fmla="*/ 103 h 103"/>
                <a:gd name="T4" fmla="*/ 33 w 33"/>
                <a:gd name="T5" fmla="*/ 0 h 103"/>
                <a:gd name="T6" fmla="*/ 5 w 33"/>
                <a:gd name="T7" fmla="*/ 2 h 103"/>
                <a:gd name="T8" fmla="*/ 24 w 33"/>
                <a:gd name="T9" fmla="*/ 101 h 103"/>
              </a:gdLst>
              <a:ahLst/>
              <a:cxnLst>
                <a:cxn ang="0">
                  <a:pos x="T0" y="T1"/>
                </a:cxn>
                <a:cxn ang="0">
                  <a:pos x="T2" y="T3"/>
                </a:cxn>
                <a:cxn ang="0">
                  <a:pos x="T4" y="T5"/>
                </a:cxn>
                <a:cxn ang="0">
                  <a:pos x="T6" y="T7"/>
                </a:cxn>
                <a:cxn ang="0">
                  <a:pos x="T8" y="T9"/>
                </a:cxn>
              </a:cxnLst>
              <a:rect l="0" t="0" r="r" b="b"/>
              <a:pathLst>
                <a:path w="33" h="103">
                  <a:moveTo>
                    <a:pt x="24" y="101"/>
                  </a:moveTo>
                  <a:cubicBezTo>
                    <a:pt x="26" y="103"/>
                    <a:pt x="26" y="103"/>
                    <a:pt x="26" y="103"/>
                  </a:cubicBezTo>
                  <a:cubicBezTo>
                    <a:pt x="10" y="62"/>
                    <a:pt x="26" y="19"/>
                    <a:pt x="33" y="0"/>
                  </a:cubicBezTo>
                  <a:cubicBezTo>
                    <a:pt x="23" y="0"/>
                    <a:pt x="13" y="0"/>
                    <a:pt x="5" y="2"/>
                  </a:cubicBezTo>
                  <a:cubicBezTo>
                    <a:pt x="1" y="40"/>
                    <a:pt x="0" y="74"/>
                    <a:pt x="24" y="101"/>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8" name="Freeform 1940"/>
            <p:cNvSpPr/>
            <p:nvPr/>
          </p:nvSpPr>
          <p:spPr bwMode="auto">
            <a:xfrm>
              <a:off x="2501" y="839"/>
              <a:ext cx="61" cy="34"/>
            </a:xfrm>
            <a:custGeom>
              <a:avLst/>
              <a:gdLst>
                <a:gd name="T0" fmla="*/ 0 w 25"/>
                <a:gd name="T1" fmla="*/ 4 h 14"/>
                <a:gd name="T2" fmla="*/ 21 w 25"/>
                <a:gd name="T3" fmla="*/ 14 h 14"/>
                <a:gd name="T4" fmla="*/ 25 w 25"/>
                <a:gd name="T5" fmla="*/ 7 h 14"/>
                <a:gd name="T6" fmla="*/ 9 w 25"/>
                <a:gd name="T7" fmla="*/ 0 h 14"/>
                <a:gd name="T8" fmla="*/ 0 w 25"/>
                <a:gd name="T9" fmla="*/ 4 h 14"/>
              </a:gdLst>
              <a:ahLst/>
              <a:cxnLst>
                <a:cxn ang="0">
                  <a:pos x="T0" y="T1"/>
                </a:cxn>
                <a:cxn ang="0">
                  <a:pos x="T2" y="T3"/>
                </a:cxn>
                <a:cxn ang="0">
                  <a:pos x="T4" y="T5"/>
                </a:cxn>
                <a:cxn ang="0">
                  <a:pos x="T6" y="T7"/>
                </a:cxn>
                <a:cxn ang="0">
                  <a:pos x="T8" y="T9"/>
                </a:cxn>
              </a:cxnLst>
              <a:rect l="0" t="0" r="r" b="b"/>
              <a:pathLst>
                <a:path w="25" h="14">
                  <a:moveTo>
                    <a:pt x="0" y="4"/>
                  </a:moveTo>
                  <a:cubicBezTo>
                    <a:pt x="21" y="14"/>
                    <a:pt x="21" y="14"/>
                    <a:pt x="21" y="14"/>
                  </a:cubicBezTo>
                  <a:cubicBezTo>
                    <a:pt x="22" y="11"/>
                    <a:pt x="24" y="9"/>
                    <a:pt x="25" y="7"/>
                  </a:cubicBezTo>
                  <a:cubicBezTo>
                    <a:pt x="9" y="0"/>
                    <a:pt x="9" y="0"/>
                    <a:pt x="9" y="0"/>
                  </a:cubicBezTo>
                  <a:cubicBezTo>
                    <a:pt x="7" y="1"/>
                    <a:pt x="4" y="3"/>
                    <a:pt x="0" y="4"/>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9" name="Freeform 1941"/>
            <p:cNvSpPr/>
            <p:nvPr/>
          </p:nvSpPr>
          <p:spPr bwMode="auto">
            <a:xfrm>
              <a:off x="3274" y="2080"/>
              <a:ext cx="224" cy="209"/>
            </a:xfrm>
            <a:custGeom>
              <a:avLst/>
              <a:gdLst>
                <a:gd name="T0" fmla="*/ 61 w 92"/>
                <a:gd name="T1" fmla="*/ 67 h 86"/>
                <a:gd name="T2" fmla="*/ 92 w 92"/>
                <a:gd name="T3" fmla="*/ 0 h 86"/>
                <a:gd name="T4" fmla="*/ 0 w 92"/>
                <a:gd name="T5" fmla="*/ 40 h 86"/>
                <a:gd name="T6" fmla="*/ 18 w 92"/>
                <a:gd name="T7" fmla="*/ 86 h 86"/>
                <a:gd name="T8" fmla="*/ 61 w 92"/>
                <a:gd name="T9" fmla="*/ 67 h 86"/>
              </a:gdLst>
              <a:ahLst/>
              <a:cxnLst>
                <a:cxn ang="0">
                  <a:pos x="T0" y="T1"/>
                </a:cxn>
                <a:cxn ang="0">
                  <a:pos x="T2" y="T3"/>
                </a:cxn>
                <a:cxn ang="0">
                  <a:pos x="T4" y="T5"/>
                </a:cxn>
                <a:cxn ang="0">
                  <a:pos x="T6" y="T7"/>
                </a:cxn>
                <a:cxn ang="0">
                  <a:pos x="T8" y="T9"/>
                </a:cxn>
              </a:cxnLst>
              <a:rect l="0" t="0" r="r" b="b"/>
              <a:pathLst>
                <a:path w="92" h="86">
                  <a:moveTo>
                    <a:pt x="61" y="67"/>
                  </a:moveTo>
                  <a:cubicBezTo>
                    <a:pt x="73" y="43"/>
                    <a:pt x="86" y="21"/>
                    <a:pt x="92" y="0"/>
                  </a:cubicBezTo>
                  <a:cubicBezTo>
                    <a:pt x="0" y="40"/>
                    <a:pt x="0" y="40"/>
                    <a:pt x="0" y="40"/>
                  </a:cubicBezTo>
                  <a:cubicBezTo>
                    <a:pt x="10" y="55"/>
                    <a:pt x="16" y="71"/>
                    <a:pt x="18" y="86"/>
                  </a:cubicBezTo>
                  <a:lnTo>
                    <a:pt x="61" y="67"/>
                  </a:ln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0" name="Freeform 1942"/>
            <p:cNvSpPr/>
            <p:nvPr/>
          </p:nvSpPr>
          <p:spPr bwMode="auto">
            <a:xfrm>
              <a:off x="3549" y="2194"/>
              <a:ext cx="53" cy="63"/>
            </a:xfrm>
            <a:custGeom>
              <a:avLst/>
              <a:gdLst>
                <a:gd name="T0" fmla="*/ 0 w 22"/>
                <a:gd name="T1" fmla="*/ 26 h 26"/>
                <a:gd name="T2" fmla="*/ 22 w 22"/>
                <a:gd name="T3" fmla="*/ 18 h 26"/>
                <a:gd name="T4" fmla="*/ 15 w 22"/>
                <a:gd name="T5" fmla="*/ 0 h 26"/>
                <a:gd name="T6" fmla="*/ 3 w 22"/>
                <a:gd name="T7" fmla="*/ 6 h 26"/>
                <a:gd name="T8" fmla="*/ 0 w 22"/>
                <a:gd name="T9" fmla="*/ 26 h 26"/>
              </a:gdLst>
              <a:ahLst/>
              <a:cxnLst>
                <a:cxn ang="0">
                  <a:pos x="T0" y="T1"/>
                </a:cxn>
                <a:cxn ang="0">
                  <a:pos x="T2" y="T3"/>
                </a:cxn>
                <a:cxn ang="0">
                  <a:pos x="T4" y="T5"/>
                </a:cxn>
                <a:cxn ang="0">
                  <a:pos x="T6" y="T7"/>
                </a:cxn>
                <a:cxn ang="0">
                  <a:pos x="T8" y="T9"/>
                </a:cxn>
              </a:cxnLst>
              <a:rect l="0" t="0" r="r" b="b"/>
              <a:pathLst>
                <a:path w="22" h="26">
                  <a:moveTo>
                    <a:pt x="0" y="26"/>
                  </a:moveTo>
                  <a:cubicBezTo>
                    <a:pt x="22" y="18"/>
                    <a:pt x="22" y="18"/>
                    <a:pt x="22" y="18"/>
                  </a:cubicBezTo>
                  <a:cubicBezTo>
                    <a:pt x="15" y="0"/>
                    <a:pt x="15" y="0"/>
                    <a:pt x="15" y="0"/>
                  </a:cubicBezTo>
                  <a:cubicBezTo>
                    <a:pt x="3" y="6"/>
                    <a:pt x="3" y="6"/>
                    <a:pt x="3" y="6"/>
                  </a:cubicBezTo>
                  <a:cubicBezTo>
                    <a:pt x="2" y="12"/>
                    <a:pt x="1" y="19"/>
                    <a:pt x="0" y="26"/>
                  </a:cubicBezTo>
                  <a:close/>
                </a:path>
              </a:pathLst>
            </a:custGeom>
            <a:solidFill>
              <a:srgbClr val="624B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1" name="Freeform 1943"/>
            <p:cNvSpPr/>
            <p:nvPr/>
          </p:nvSpPr>
          <p:spPr bwMode="auto">
            <a:xfrm>
              <a:off x="3196" y="1783"/>
              <a:ext cx="85" cy="44"/>
            </a:xfrm>
            <a:custGeom>
              <a:avLst/>
              <a:gdLst>
                <a:gd name="T0" fmla="*/ 10 w 35"/>
                <a:gd name="T1" fmla="*/ 15 h 18"/>
                <a:gd name="T2" fmla="*/ 35 w 35"/>
                <a:gd name="T3" fmla="*/ 7 h 18"/>
                <a:gd name="T4" fmla="*/ 14 w 35"/>
                <a:gd name="T5" fmla="*/ 1 h 18"/>
                <a:gd name="T6" fmla="*/ 10 w 35"/>
                <a:gd name="T7" fmla="*/ 15 h 18"/>
              </a:gdLst>
              <a:ahLst/>
              <a:cxnLst>
                <a:cxn ang="0">
                  <a:pos x="T0" y="T1"/>
                </a:cxn>
                <a:cxn ang="0">
                  <a:pos x="T2" y="T3"/>
                </a:cxn>
                <a:cxn ang="0">
                  <a:pos x="T4" y="T5"/>
                </a:cxn>
                <a:cxn ang="0">
                  <a:pos x="T6" y="T7"/>
                </a:cxn>
              </a:cxnLst>
              <a:rect l="0" t="0" r="r" b="b"/>
              <a:pathLst>
                <a:path w="35" h="18">
                  <a:moveTo>
                    <a:pt x="10" y="15"/>
                  </a:moveTo>
                  <a:cubicBezTo>
                    <a:pt x="17" y="18"/>
                    <a:pt x="31" y="13"/>
                    <a:pt x="35" y="7"/>
                  </a:cubicBezTo>
                  <a:cubicBezTo>
                    <a:pt x="28" y="2"/>
                    <a:pt x="21" y="0"/>
                    <a:pt x="14" y="1"/>
                  </a:cubicBezTo>
                  <a:cubicBezTo>
                    <a:pt x="5" y="2"/>
                    <a:pt x="0" y="10"/>
                    <a:pt x="10" y="15"/>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2" name="Freeform 1944"/>
            <p:cNvSpPr/>
            <p:nvPr/>
          </p:nvSpPr>
          <p:spPr bwMode="auto">
            <a:xfrm>
              <a:off x="2324" y="666"/>
              <a:ext cx="102" cy="61"/>
            </a:xfrm>
            <a:custGeom>
              <a:avLst/>
              <a:gdLst>
                <a:gd name="T0" fmla="*/ 0 w 42"/>
                <a:gd name="T1" fmla="*/ 7 h 25"/>
                <a:gd name="T2" fmla="*/ 40 w 42"/>
                <a:gd name="T3" fmla="*/ 25 h 25"/>
                <a:gd name="T4" fmla="*/ 42 w 42"/>
                <a:gd name="T5" fmla="*/ 17 h 25"/>
                <a:gd name="T6" fmla="*/ 7 w 42"/>
                <a:gd name="T7" fmla="*/ 0 h 25"/>
                <a:gd name="T8" fmla="*/ 0 w 42"/>
                <a:gd name="T9" fmla="*/ 7 h 25"/>
              </a:gdLst>
              <a:ahLst/>
              <a:cxnLst>
                <a:cxn ang="0">
                  <a:pos x="T0" y="T1"/>
                </a:cxn>
                <a:cxn ang="0">
                  <a:pos x="T2" y="T3"/>
                </a:cxn>
                <a:cxn ang="0">
                  <a:pos x="T4" y="T5"/>
                </a:cxn>
                <a:cxn ang="0">
                  <a:pos x="T6" y="T7"/>
                </a:cxn>
                <a:cxn ang="0">
                  <a:pos x="T8" y="T9"/>
                </a:cxn>
              </a:cxnLst>
              <a:rect l="0" t="0" r="r" b="b"/>
              <a:pathLst>
                <a:path w="42" h="25">
                  <a:moveTo>
                    <a:pt x="0" y="7"/>
                  </a:moveTo>
                  <a:cubicBezTo>
                    <a:pt x="40" y="25"/>
                    <a:pt x="40" y="25"/>
                    <a:pt x="40" y="25"/>
                  </a:cubicBezTo>
                  <a:cubicBezTo>
                    <a:pt x="40" y="22"/>
                    <a:pt x="41" y="19"/>
                    <a:pt x="42" y="17"/>
                  </a:cubicBezTo>
                  <a:cubicBezTo>
                    <a:pt x="7" y="0"/>
                    <a:pt x="7" y="0"/>
                    <a:pt x="7" y="0"/>
                  </a:cubicBezTo>
                  <a:lnTo>
                    <a:pt x="0" y="7"/>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3" name="Freeform 1945"/>
            <p:cNvSpPr/>
            <p:nvPr/>
          </p:nvSpPr>
          <p:spPr bwMode="auto">
            <a:xfrm>
              <a:off x="2477" y="851"/>
              <a:ext cx="73" cy="39"/>
            </a:xfrm>
            <a:custGeom>
              <a:avLst/>
              <a:gdLst>
                <a:gd name="T0" fmla="*/ 0 w 30"/>
                <a:gd name="T1" fmla="*/ 4 h 16"/>
                <a:gd name="T2" fmla="*/ 27 w 30"/>
                <a:gd name="T3" fmla="*/ 16 h 16"/>
                <a:gd name="T4" fmla="*/ 30 w 30"/>
                <a:gd name="T5" fmla="*/ 11 h 16"/>
                <a:gd name="T6" fmla="*/ 7 w 30"/>
                <a:gd name="T7" fmla="*/ 0 h 16"/>
                <a:gd name="T8" fmla="*/ 0 w 30"/>
                <a:gd name="T9" fmla="*/ 3 h 16"/>
                <a:gd name="T10" fmla="*/ 0 w 30"/>
                <a:gd name="T11" fmla="*/ 4 h 16"/>
              </a:gdLst>
              <a:ahLst/>
              <a:cxnLst>
                <a:cxn ang="0">
                  <a:pos x="T0" y="T1"/>
                </a:cxn>
                <a:cxn ang="0">
                  <a:pos x="T2" y="T3"/>
                </a:cxn>
                <a:cxn ang="0">
                  <a:pos x="T4" y="T5"/>
                </a:cxn>
                <a:cxn ang="0">
                  <a:pos x="T6" y="T7"/>
                </a:cxn>
                <a:cxn ang="0">
                  <a:pos x="T8" y="T9"/>
                </a:cxn>
                <a:cxn ang="0">
                  <a:pos x="T10" y="T11"/>
                </a:cxn>
              </a:cxnLst>
              <a:rect l="0" t="0" r="r" b="b"/>
              <a:pathLst>
                <a:path w="30" h="16">
                  <a:moveTo>
                    <a:pt x="0" y="4"/>
                  </a:moveTo>
                  <a:cubicBezTo>
                    <a:pt x="27" y="16"/>
                    <a:pt x="27" y="16"/>
                    <a:pt x="27" y="16"/>
                  </a:cubicBezTo>
                  <a:cubicBezTo>
                    <a:pt x="28" y="14"/>
                    <a:pt x="29" y="13"/>
                    <a:pt x="30" y="11"/>
                  </a:cubicBezTo>
                  <a:cubicBezTo>
                    <a:pt x="7" y="0"/>
                    <a:pt x="7" y="0"/>
                    <a:pt x="7" y="0"/>
                  </a:cubicBezTo>
                  <a:cubicBezTo>
                    <a:pt x="0" y="3"/>
                    <a:pt x="0" y="3"/>
                    <a:pt x="0" y="3"/>
                  </a:cubicBezTo>
                  <a:lnTo>
                    <a:pt x="0" y="4"/>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4" name="Freeform 1946"/>
            <p:cNvSpPr/>
            <p:nvPr/>
          </p:nvSpPr>
          <p:spPr bwMode="auto">
            <a:xfrm>
              <a:off x="2034" y="491"/>
              <a:ext cx="202" cy="71"/>
            </a:xfrm>
            <a:custGeom>
              <a:avLst/>
              <a:gdLst>
                <a:gd name="T0" fmla="*/ 0 w 83"/>
                <a:gd name="T1" fmla="*/ 8 h 29"/>
                <a:gd name="T2" fmla="*/ 35 w 83"/>
                <a:gd name="T3" fmla="*/ 29 h 29"/>
                <a:gd name="T4" fmla="*/ 83 w 83"/>
                <a:gd name="T5" fmla="*/ 4 h 29"/>
                <a:gd name="T6" fmla="*/ 81 w 83"/>
                <a:gd name="T7" fmla="*/ 0 h 29"/>
                <a:gd name="T8" fmla="*/ 0 w 83"/>
                <a:gd name="T9" fmla="*/ 8 h 29"/>
              </a:gdLst>
              <a:ahLst/>
              <a:cxnLst>
                <a:cxn ang="0">
                  <a:pos x="T0" y="T1"/>
                </a:cxn>
                <a:cxn ang="0">
                  <a:pos x="T2" y="T3"/>
                </a:cxn>
                <a:cxn ang="0">
                  <a:pos x="T4" y="T5"/>
                </a:cxn>
                <a:cxn ang="0">
                  <a:pos x="T6" y="T7"/>
                </a:cxn>
                <a:cxn ang="0">
                  <a:pos x="T8" y="T9"/>
                </a:cxn>
              </a:cxnLst>
              <a:rect l="0" t="0" r="r" b="b"/>
              <a:pathLst>
                <a:path w="83" h="29">
                  <a:moveTo>
                    <a:pt x="0" y="8"/>
                  </a:moveTo>
                  <a:cubicBezTo>
                    <a:pt x="13" y="14"/>
                    <a:pt x="25" y="21"/>
                    <a:pt x="35" y="29"/>
                  </a:cubicBezTo>
                  <a:cubicBezTo>
                    <a:pt x="49" y="22"/>
                    <a:pt x="65" y="14"/>
                    <a:pt x="83" y="4"/>
                  </a:cubicBezTo>
                  <a:cubicBezTo>
                    <a:pt x="81" y="0"/>
                    <a:pt x="81" y="0"/>
                    <a:pt x="81" y="0"/>
                  </a:cubicBezTo>
                  <a:cubicBezTo>
                    <a:pt x="63" y="2"/>
                    <a:pt x="16" y="1"/>
                    <a:pt x="0" y="8"/>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5" name="Freeform 1947"/>
            <p:cNvSpPr/>
            <p:nvPr/>
          </p:nvSpPr>
          <p:spPr bwMode="auto">
            <a:xfrm>
              <a:off x="2304" y="688"/>
              <a:ext cx="114" cy="66"/>
            </a:xfrm>
            <a:custGeom>
              <a:avLst/>
              <a:gdLst>
                <a:gd name="T0" fmla="*/ 0 w 114"/>
                <a:gd name="T1" fmla="*/ 15 h 66"/>
                <a:gd name="T2" fmla="*/ 109 w 114"/>
                <a:gd name="T3" fmla="*/ 66 h 66"/>
                <a:gd name="T4" fmla="*/ 114 w 114"/>
                <a:gd name="T5" fmla="*/ 47 h 66"/>
                <a:gd name="T6" fmla="*/ 15 w 114"/>
                <a:gd name="T7" fmla="*/ 0 h 66"/>
                <a:gd name="T8" fmla="*/ 0 w 114"/>
                <a:gd name="T9" fmla="*/ 15 h 66"/>
              </a:gdLst>
              <a:ahLst/>
              <a:cxnLst>
                <a:cxn ang="0">
                  <a:pos x="T0" y="T1"/>
                </a:cxn>
                <a:cxn ang="0">
                  <a:pos x="T2" y="T3"/>
                </a:cxn>
                <a:cxn ang="0">
                  <a:pos x="T4" y="T5"/>
                </a:cxn>
                <a:cxn ang="0">
                  <a:pos x="T6" y="T7"/>
                </a:cxn>
                <a:cxn ang="0">
                  <a:pos x="T8" y="T9"/>
                </a:cxn>
              </a:cxnLst>
              <a:rect l="0" t="0" r="r" b="b"/>
              <a:pathLst>
                <a:path w="114" h="66">
                  <a:moveTo>
                    <a:pt x="0" y="15"/>
                  </a:moveTo>
                  <a:lnTo>
                    <a:pt x="109" y="66"/>
                  </a:lnTo>
                  <a:lnTo>
                    <a:pt x="114" y="47"/>
                  </a:lnTo>
                  <a:lnTo>
                    <a:pt x="15" y="0"/>
                  </a:lnTo>
                  <a:lnTo>
                    <a:pt x="0" y="15"/>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6" name="Freeform 1948"/>
            <p:cNvSpPr/>
            <p:nvPr/>
          </p:nvSpPr>
          <p:spPr bwMode="auto">
            <a:xfrm>
              <a:off x="2474" y="866"/>
              <a:ext cx="66" cy="44"/>
            </a:xfrm>
            <a:custGeom>
              <a:avLst/>
              <a:gdLst>
                <a:gd name="T0" fmla="*/ 0 w 66"/>
                <a:gd name="T1" fmla="*/ 17 h 44"/>
                <a:gd name="T2" fmla="*/ 56 w 66"/>
                <a:gd name="T3" fmla="*/ 44 h 44"/>
                <a:gd name="T4" fmla="*/ 66 w 66"/>
                <a:gd name="T5" fmla="*/ 29 h 44"/>
                <a:gd name="T6" fmla="*/ 3 w 66"/>
                <a:gd name="T7" fmla="*/ 0 h 44"/>
                <a:gd name="T8" fmla="*/ 0 w 66"/>
                <a:gd name="T9" fmla="*/ 17 h 44"/>
              </a:gdLst>
              <a:ahLst/>
              <a:cxnLst>
                <a:cxn ang="0">
                  <a:pos x="T0" y="T1"/>
                </a:cxn>
                <a:cxn ang="0">
                  <a:pos x="T2" y="T3"/>
                </a:cxn>
                <a:cxn ang="0">
                  <a:pos x="T4" y="T5"/>
                </a:cxn>
                <a:cxn ang="0">
                  <a:pos x="T6" y="T7"/>
                </a:cxn>
                <a:cxn ang="0">
                  <a:pos x="T8" y="T9"/>
                </a:cxn>
              </a:cxnLst>
              <a:rect l="0" t="0" r="r" b="b"/>
              <a:pathLst>
                <a:path w="66" h="44">
                  <a:moveTo>
                    <a:pt x="0" y="17"/>
                  </a:moveTo>
                  <a:lnTo>
                    <a:pt x="56" y="44"/>
                  </a:lnTo>
                  <a:lnTo>
                    <a:pt x="66" y="29"/>
                  </a:lnTo>
                  <a:lnTo>
                    <a:pt x="3" y="0"/>
                  </a:lnTo>
                  <a:lnTo>
                    <a:pt x="0" y="17"/>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7" name="Freeform 1949"/>
            <p:cNvSpPr/>
            <p:nvPr/>
          </p:nvSpPr>
          <p:spPr bwMode="auto">
            <a:xfrm>
              <a:off x="3315" y="1929"/>
              <a:ext cx="56" cy="56"/>
            </a:xfrm>
            <a:custGeom>
              <a:avLst/>
              <a:gdLst>
                <a:gd name="T0" fmla="*/ 14 w 23"/>
                <a:gd name="T1" fmla="*/ 18 h 23"/>
                <a:gd name="T2" fmla="*/ 23 w 23"/>
                <a:gd name="T3" fmla="*/ 0 h 23"/>
                <a:gd name="T4" fmla="*/ 5 w 23"/>
                <a:gd name="T5" fmla="*/ 7 h 23"/>
                <a:gd name="T6" fmla="*/ 14 w 23"/>
                <a:gd name="T7" fmla="*/ 18 h 23"/>
              </a:gdLst>
              <a:ahLst/>
              <a:cxnLst>
                <a:cxn ang="0">
                  <a:pos x="T0" y="T1"/>
                </a:cxn>
                <a:cxn ang="0">
                  <a:pos x="T2" y="T3"/>
                </a:cxn>
                <a:cxn ang="0">
                  <a:pos x="T4" y="T5"/>
                </a:cxn>
                <a:cxn ang="0">
                  <a:pos x="T6" y="T7"/>
                </a:cxn>
              </a:cxnLst>
              <a:rect l="0" t="0" r="r" b="b"/>
              <a:pathLst>
                <a:path w="23" h="23">
                  <a:moveTo>
                    <a:pt x="14" y="18"/>
                  </a:moveTo>
                  <a:cubicBezTo>
                    <a:pt x="20" y="15"/>
                    <a:pt x="23" y="6"/>
                    <a:pt x="23" y="0"/>
                  </a:cubicBezTo>
                  <a:cubicBezTo>
                    <a:pt x="15" y="1"/>
                    <a:pt x="8" y="2"/>
                    <a:pt x="5" y="7"/>
                  </a:cubicBezTo>
                  <a:cubicBezTo>
                    <a:pt x="0" y="14"/>
                    <a:pt x="7" y="23"/>
                    <a:pt x="14" y="18"/>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8" name="Freeform 1950"/>
            <p:cNvSpPr/>
            <p:nvPr/>
          </p:nvSpPr>
          <p:spPr bwMode="auto">
            <a:xfrm>
              <a:off x="3549" y="2333"/>
              <a:ext cx="114" cy="75"/>
            </a:xfrm>
            <a:custGeom>
              <a:avLst/>
              <a:gdLst>
                <a:gd name="T0" fmla="*/ 0 w 47"/>
                <a:gd name="T1" fmla="*/ 14 h 31"/>
                <a:gd name="T2" fmla="*/ 2 w 47"/>
                <a:gd name="T3" fmla="*/ 29 h 31"/>
                <a:gd name="T4" fmla="*/ 47 w 47"/>
                <a:gd name="T5" fmla="*/ 31 h 31"/>
                <a:gd name="T6" fmla="*/ 36 w 47"/>
                <a:gd name="T7" fmla="*/ 0 h 31"/>
                <a:gd name="T8" fmla="*/ 0 w 47"/>
                <a:gd name="T9" fmla="*/ 14 h 31"/>
              </a:gdLst>
              <a:ahLst/>
              <a:cxnLst>
                <a:cxn ang="0">
                  <a:pos x="T0" y="T1"/>
                </a:cxn>
                <a:cxn ang="0">
                  <a:pos x="T2" y="T3"/>
                </a:cxn>
                <a:cxn ang="0">
                  <a:pos x="T4" y="T5"/>
                </a:cxn>
                <a:cxn ang="0">
                  <a:pos x="T6" y="T7"/>
                </a:cxn>
                <a:cxn ang="0">
                  <a:pos x="T8" y="T9"/>
                </a:cxn>
              </a:cxnLst>
              <a:rect l="0" t="0" r="r" b="b"/>
              <a:pathLst>
                <a:path w="47" h="31">
                  <a:moveTo>
                    <a:pt x="0" y="14"/>
                  </a:moveTo>
                  <a:cubicBezTo>
                    <a:pt x="1" y="19"/>
                    <a:pt x="1" y="24"/>
                    <a:pt x="2" y="29"/>
                  </a:cubicBezTo>
                  <a:cubicBezTo>
                    <a:pt x="18" y="27"/>
                    <a:pt x="33" y="28"/>
                    <a:pt x="47" y="31"/>
                  </a:cubicBezTo>
                  <a:cubicBezTo>
                    <a:pt x="36" y="0"/>
                    <a:pt x="36" y="0"/>
                    <a:pt x="36" y="0"/>
                  </a:cubicBezTo>
                  <a:lnTo>
                    <a:pt x="0" y="14"/>
                  </a:lnTo>
                  <a:close/>
                </a:path>
              </a:pathLst>
            </a:custGeom>
            <a:solidFill>
              <a:srgbClr val="624B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9" name="Freeform 1951"/>
            <p:cNvSpPr/>
            <p:nvPr/>
          </p:nvSpPr>
          <p:spPr bwMode="auto">
            <a:xfrm>
              <a:off x="2132" y="484"/>
              <a:ext cx="167" cy="105"/>
            </a:xfrm>
            <a:custGeom>
              <a:avLst/>
              <a:gdLst>
                <a:gd name="T0" fmla="*/ 37 w 69"/>
                <a:gd name="T1" fmla="*/ 28 h 43"/>
                <a:gd name="T2" fmla="*/ 69 w 69"/>
                <a:gd name="T3" fmla="*/ 0 h 43"/>
                <a:gd name="T4" fmla="*/ 0 w 69"/>
                <a:gd name="T5" fmla="*/ 37 h 43"/>
                <a:gd name="T6" fmla="*/ 7 w 69"/>
                <a:gd name="T7" fmla="*/ 43 h 43"/>
                <a:gd name="T8" fmla="*/ 37 w 69"/>
                <a:gd name="T9" fmla="*/ 28 h 43"/>
              </a:gdLst>
              <a:ahLst/>
              <a:cxnLst>
                <a:cxn ang="0">
                  <a:pos x="T0" y="T1"/>
                </a:cxn>
                <a:cxn ang="0">
                  <a:pos x="T2" y="T3"/>
                </a:cxn>
                <a:cxn ang="0">
                  <a:pos x="T4" y="T5"/>
                </a:cxn>
                <a:cxn ang="0">
                  <a:pos x="T6" y="T7"/>
                </a:cxn>
                <a:cxn ang="0">
                  <a:pos x="T8" y="T9"/>
                </a:cxn>
              </a:cxnLst>
              <a:rect l="0" t="0" r="r" b="b"/>
              <a:pathLst>
                <a:path w="69" h="43">
                  <a:moveTo>
                    <a:pt x="37" y="28"/>
                  </a:moveTo>
                  <a:cubicBezTo>
                    <a:pt x="47" y="19"/>
                    <a:pt x="57" y="10"/>
                    <a:pt x="69" y="0"/>
                  </a:cubicBezTo>
                  <a:cubicBezTo>
                    <a:pt x="44" y="14"/>
                    <a:pt x="20" y="27"/>
                    <a:pt x="0" y="37"/>
                  </a:cubicBezTo>
                  <a:cubicBezTo>
                    <a:pt x="3" y="39"/>
                    <a:pt x="5" y="41"/>
                    <a:pt x="7" y="43"/>
                  </a:cubicBezTo>
                  <a:cubicBezTo>
                    <a:pt x="16" y="38"/>
                    <a:pt x="26" y="33"/>
                    <a:pt x="37" y="28"/>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0" name="Freeform 1952"/>
            <p:cNvSpPr/>
            <p:nvPr/>
          </p:nvSpPr>
          <p:spPr bwMode="auto">
            <a:xfrm>
              <a:off x="2285" y="710"/>
              <a:ext cx="128" cy="71"/>
            </a:xfrm>
            <a:custGeom>
              <a:avLst/>
              <a:gdLst>
                <a:gd name="T0" fmla="*/ 0 w 128"/>
                <a:gd name="T1" fmla="*/ 15 h 71"/>
                <a:gd name="T2" fmla="*/ 124 w 128"/>
                <a:gd name="T3" fmla="*/ 71 h 71"/>
                <a:gd name="T4" fmla="*/ 128 w 128"/>
                <a:gd name="T5" fmla="*/ 54 h 71"/>
                <a:gd name="T6" fmla="*/ 14 w 128"/>
                <a:gd name="T7" fmla="*/ 0 h 71"/>
                <a:gd name="T8" fmla="*/ 0 w 128"/>
                <a:gd name="T9" fmla="*/ 15 h 71"/>
              </a:gdLst>
              <a:ahLst/>
              <a:cxnLst>
                <a:cxn ang="0">
                  <a:pos x="T0" y="T1"/>
                </a:cxn>
                <a:cxn ang="0">
                  <a:pos x="T2" y="T3"/>
                </a:cxn>
                <a:cxn ang="0">
                  <a:pos x="T4" y="T5"/>
                </a:cxn>
                <a:cxn ang="0">
                  <a:pos x="T6" y="T7"/>
                </a:cxn>
                <a:cxn ang="0">
                  <a:pos x="T8" y="T9"/>
                </a:cxn>
              </a:cxnLst>
              <a:rect l="0" t="0" r="r" b="b"/>
              <a:pathLst>
                <a:path w="128" h="71">
                  <a:moveTo>
                    <a:pt x="0" y="15"/>
                  </a:moveTo>
                  <a:lnTo>
                    <a:pt x="124" y="71"/>
                  </a:lnTo>
                  <a:lnTo>
                    <a:pt x="128" y="54"/>
                  </a:lnTo>
                  <a:lnTo>
                    <a:pt x="14" y="0"/>
                  </a:lnTo>
                  <a:lnTo>
                    <a:pt x="0" y="15"/>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1" name="Freeform 1953"/>
            <p:cNvSpPr/>
            <p:nvPr/>
          </p:nvSpPr>
          <p:spPr bwMode="auto">
            <a:xfrm>
              <a:off x="2472" y="890"/>
              <a:ext cx="56" cy="49"/>
            </a:xfrm>
            <a:custGeom>
              <a:avLst/>
              <a:gdLst>
                <a:gd name="T0" fmla="*/ 0 w 23"/>
                <a:gd name="T1" fmla="*/ 5 h 20"/>
                <a:gd name="T2" fmla="*/ 18 w 23"/>
                <a:gd name="T3" fmla="*/ 20 h 20"/>
                <a:gd name="T4" fmla="*/ 23 w 23"/>
                <a:gd name="T5" fmla="*/ 10 h 20"/>
                <a:gd name="T6" fmla="*/ 0 w 23"/>
                <a:gd name="T7" fmla="*/ 0 h 20"/>
                <a:gd name="T8" fmla="*/ 0 w 23"/>
                <a:gd name="T9" fmla="*/ 5 h 20"/>
              </a:gdLst>
              <a:ahLst/>
              <a:cxnLst>
                <a:cxn ang="0">
                  <a:pos x="T0" y="T1"/>
                </a:cxn>
                <a:cxn ang="0">
                  <a:pos x="T2" y="T3"/>
                </a:cxn>
                <a:cxn ang="0">
                  <a:pos x="T4" y="T5"/>
                </a:cxn>
                <a:cxn ang="0">
                  <a:pos x="T6" y="T7"/>
                </a:cxn>
                <a:cxn ang="0">
                  <a:pos x="T8" y="T9"/>
                </a:cxn>
              </a:cxnLst>
              <a:rect l="0" t="0" r="r" b="b"/>
              <a:pathLst>
                <a:path w="23" h="20">
                  <a:moveTo>
                    <a:pt x="0" y="5"/>
                  </a:moveTo>
                  <a:cubicBezTo>
                    <a:pt x="6" y="9"/>
                    <a:pt x="12" y="14"/>
                    <a:pt x="18" y="20"/>
                  </a:cubicBezTo>
                  <a:cubicBezTo>
                    <a:pt x="23" y="10"/>
                    <a:pt x="23" y="10"/>
                    <a:pt x="23" y="10"/>
                  </a:cubicBezTo>
                  <a:cubicBezTo>
                    <a:pt x="0" y="0"/>
                    <a:pt x="0" y="0"/>
                    <a:pt x="0" y="0"/>
                  </a:cubicBezTo>
                  <a:lnTo>
                    <a:pt x="0" y="5"/>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2" name="Freeform 1954"/>
            <p:cNvSpPr/>
            <p:nvPr/>
          </p:nvSpPr>
          <p:spPr bwMode="auto">
            <a:xfrm>
              <a:off x="3471" y="2216"/>
              <a:ext cx="63" cy="70"/>
            </a:xfrm>
            <a:custGeom>
              <a:avLst/>
              <a:gdLst>
                <a:gd name="T0" fmla="*/ 0 w 26"/>
                <a:gd name="T1" fmla="*/ 29 h 29"/>
                <a:gd name="T2" fmla="*/ 24 w 26"/>
                <a:gd name="T3" fmla="*/ 20 h 29"/>
                <a:gd name="T4" fmla="*/ 26 w 26"/>
                <a:gd name="T5" fmla="*/ 0 h 29"/>
                <a:gd name="T6" fmla="*/ 12 w 26"/>
                <a:gd name="T7" fmla="*/ 6 h 29"/>
                <a:gd name="T8" fmla="*/ 0 w 26"/>
                <a:gd name="T9" fmla="*/ 29 h 29"/>
              </a:gdLst>
              <a:ahLst/>
              <a:cxnLst>
                <a:cxn ang="0">
                  <a:pos x="T0" y="T1"/>
                </a:cxn>
                <a:cxn ang="0">
                  <a:pos x="T2" y="T3"/>
                </a:cxn>
                <a:cxn ang="0">
                  <a:pos x="T4" y="T5"/>
                </a:cxn>
                <a:cxn ang="0">
                  <a:pos x="T6" y="T7"/>
                </a:cxn>
                <a:cxn ang="0">
                  <a:pos x="T8" y="T9"/>
                </a:cxn>
              </a:cxnLst>
              <a:rect l="0" t="0" r="r" b="b"/>
              <a:pathLst>
                <a:path w="26" h="29">
                  <a:moveTo>
                    <a:pt x="0" y="29"/>
                  </a:moveTo>
                  <a:cubicBezTo>
                    <a:pt x="24" y="20"/>
                    <a:pt x="24" y="20"/>
                    <a:pt x="24" y="20"/>
                  </a:cubicBezTo>
                  <a:cubicBezTo>
                    <a:pt x="24" y="14"/>
                    <a:pt x="25" y="7"/>
                    <a:pt x="26" y="0"/>
                  </a:cubicBezTo>
                  <a:cubicBezTo>
                    <a:pt x="12" y="6"/>
                    <a:pt x="12" y="6"/>
                    <a:pt x="12" y="6"/>
                  </a:cubicBezTo>
                  <a:cubicBezTo>
                    <a:pt x="8" y="14"/>
                    <a:pt x="4" y="21"/>
                    <a:pt x="0" y="29"/>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3" name="Freeform 1955"/>
            <p:cNvSpPr/>
            <p:nvPr/>
          </p:nvSpPr>
          <p:spPr bwMode="auto">
            <a:xfrm>
              <a:off x="1762" y="0"/>
              <a:ext cx="41" cy="39"/>
            </a:xfrm>
            <a:custGeom>
              <a:avLst/>
              <a:gdLst>
                <a:gd name="T0" fmla="*/ 17 w 17"/>
                <a:gd name="T1" fmla="*/ 0 h 16"/>
                <a:gd name="T2" fmla="*/ 0 w 17"/>
                <a:gd name="T3" fmla="*/ 0 h 16"/>
                <a:gd name="T4" fmla="*/ 13 w 17"/>
                <a:gd name="T5" fmla="*/ 16 h 16"/>
                <a:gd name="T6" fmla="*/ 17 w 17"/>
                <a:gd name="T7" fmla="*/ 0 h 16"/>
              </a:gdLst>
              <a:ahLst/>
              <a:cxnLst>
                <a:cxn ang="0">
                  <a:pos x="T0" y="T1"/>
                </a:cxn>
                <a:cxn ang="0">
                  <a:pos x="T2" y="T3"/>
                </a:cxn>
                <a:cxn ang="0">
                  <a:pos x="T4" y="T5"/>
                </a:cxn>
                <a:cxn ang="0">
                  <a:pos x="T6" y="T7"/>
                </a:cxn>
              </a:cxnLst>
              <a:rect l="0" t="0" r="r" b="b"/>
              <a:pathLst>
                <a:path w="17" h="16">
                  <a:moveTo>
                    <a:pt x="17" y="0"/>
                  </a:moveTo>
                  <a:cubicBezTo>
                    <a:pt x="0" y="0"/>
                    <a:pt x="0" y="0"/>
                    <a:pt x="0" y="0"/>
                  </a:cubicBezTo>
                  <a:cubicBezTo>
                    <a:pt x="5" y="5"/>
                    <a:pt x="9" y="11"/>
                    <a:pt x="13" y="16"/>
                  </a:cubicBezTo>
                  <a:lnTo>
                    <a:pt x="17" y="0"/>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4" name="Freeform 1956"/>
            <p:cNvSpPr/>
            <p:nvPr/>
          </p:nvSpPr>
          <p:spPr bwMode="auto">
            <a:xfrm>
              <a:off x="4275" y="3488"/>
              <a:ext cx="294" cy="348"/>
            </a:xfrm>
            <a:custGeom>
              <a:avLst/>
              <a:gdLst>
                <a:gd name="T0" fmla="*/ 112 w 121"/>
                <a:gd name="T1" fmla="*/ 86 h 143"/>
                <a:gd name="T2" fmla="*/ 113 w 121"/>
                <a:gd name="T3" fmla="*/ 16 h 143"/>
                <a:gd name="T4" fmla="*/ 97 w 121"/>
                <a:gd name="T5" fmla="*/ 0 h 143"/>
                <a:gd name="T6" fmla="*/ 79 w 121"/>
                <a:gd name="T7" fmla="*/ 9 h 143"/>
                <a:gd name="T8" fmla="*/ 5 w 121"/>
                <a:gd name="T9" fmla="*/ 105 h 143"/>
                <a:gd name="T10" fmla="*/ 0 w 121"/>
                <a:gd name="T11" fmla="*/ 127 h 143"/>
                <a:gd name="T12" fmla="*/ 40 w 121"/>
                <a:gd name="T13" fmla="*/ 143 h 143"/>
                <a:gd name="T14" fmla="*/ 112 w 121"/>
                <a:gd name="T15" fmla="*/ 86 h 1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1" h="143">
                  <a:moveTo>
                    <a:pt x="112" y="86"/>
                  </a:moveTo>
                  <a:cubicBezTo>
                    <a:pt x="119" y="65"/>
                    <a:pt x="121" y="41"/>
                    <a:pt x="113" y="16"/>
                  </a:cubicBezTo>
                  <a:cubicBezTo>
                    <a:pt x="108" y="11"/>
                    <a:pt x="103" y="5"/>
                    <a:pt x="97" y="0"/>
                  </a:cubicBezTo>
                  <a:cubicBezTo>
                    <a:pt x="91" y="3"/>
                    <a:pt x="85" y="6"/>
                    <a:pt x="79" y="9"/>
                  </a:cubicBezTo>
                  <a:cubicBezTo>
                    <a:pt x="111" y="55"/>
                    <a:pt x="68" y="123"/>
                    <a:pt x="5" y="105"/>
                  </a:cubicBezTo>
                  <a:cubicBezTo>
                    <a:pt x="3" y="112"/>
                    <a:pt x="1" y="119"/>
                    <a:pt x="0" y="127"/>
                  </a:cubicBezTo>
                  <a:cubicBezTo>
                    <a:pt x="14" y="137"/>
                    <a:pt x="28" y="142"/>
                    <a:pt x="40" y="143"/>
                  </a:cubicBezTo>
                  <a:cubicBezTo>
                    <a:pt x="59" y="120"/>
                    <a:pt x="85" y="99"/>
                    <a:pt x="112" y="86"/>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5" name="Freeform 1957"/>
            <p:cNvSpPr>
              <a:spLocks noEditPoints="1"/>
            </p:cNvSpPr>
            <p:nvPr/>
          </p:nvSpPr>
          <p:spPr bwMode="auto">
            <a:xfrm>
              <a:off x="2012" y="1265"/>
              <a:ext cx="841" cy="540"/>
            </a:xfrm>
            <a:custGeom>
              <a:avLst/>
              <a:gdLst>
                <a:gd name="T0" fmla="*/ 86 w 346"/>
                <a:gd name="T1" fmla="*/ 205 h 222"/>
                <a:gd name="T2" fmla="*/ 260 w 346"/>
                <a:gd name="T3" fmla="*/ 192 h 222"/>
                <a:gd name="T4" fmla="*/ 268 w 346"/>
                <a:gd name="T5" fmla="*/ 191 h 222"/>
                <a:gd name="T6" fmla="*/ 237 w 346"/>
                <a:gd name="T7" fmla="*/ 157 h 222"/>
                <a:gd name="T8" fmla="*/ 307 w 346"/>
                <a:gd name="T9" fmla="*/ 181 h 222"/>
                <a:gd name="T10" fmla="*/ 313 w 346"/>
                <a:gd name="T11" fmla="*/ 180 h 222"/>
                <a:gd name="T12" fmla="*/ 244 w 346"/>
                <a:gd name="T13" fmla="*/ 130 h 222"/>
                <a:gd name="T14" fmla="*/ 343 w 346"/>
                <a:gd name="T15" fmla="*/ 168 h 222"/>
                <a:gd name="T16" fmla="*/ 259 w 346"/>
                <a:gd name="T17" fmla="*/ 119 h 222"/>
                <a:gd name="T18" fmla="*/ 346 w 346"/>
                <a:gd name="T19" fmla="*/ 150 h 222"/>
                <a:gd name="T20" fmla="*/ 346 w 346"/>
                <a:gd name="T21" fmla="*/ 144 h 222"/>
                <a:gd name="T22" fmla="*/ 258 w 346"/>
                <a:gd name="T23" fmla="*/ 83 h 222"/>
                <a:gd name="T24" fmla="*/ 344 w 346"/>
                <a:gd name="T25" fmla="*/ 112 h 222"/>
                <a:gd name="T26" fmla="*/ 343 w 346"/>
                <a:gd name="T27" fmla="*/ 106 h 222"/>
                <a:gd name="T28" fmla="*/ 286 w 346"/>
                <a:gd name="T29" fmla="*/ 61 h 222"/>
                <a:gd name="T30" fmla="*/ 339 w 346"/>
                <a:gd name="T31" fmla="*/ 73 h 222"/>
                <a:gd name="T32" fmla="*/ 338 w 346"/>
                <a:gd name="T33" fmla="*/ 67 h 222"/>
                <a:gd name="T34" fmla="*/ 291 w 346"/>
                <a:gd name="T35" fmla="*/ 27 h 222"/>
                <a:gd name="T36" fmla="*/ 331 w 346"/>
                <a:gd name="T37" fmla="*/ 33 h 222"/>
                <a:gd name="T38" fmla="*/ 330 w 346"/>
                <a:gd name="T39" fmla="*/ 28 h 222"/>
                <a:gd name="T40" fmla="*/ 166 w 346"/>
                <a:gd name="T41" fmla="*/ 21 h 222"/>
                <a:gd name="T42" fmla="*/ 64 w 346"/>
                <a:gd name="T43" fmla="*/ 60 h 222"/>
                <a:gd name="T44" fmla="*/ 16 w 346"/>
                <a:gd name="T45" fmla="*/ 48 h 222"/>
                <a:gd name="T46" fmla="*/ 10 w 346"/>
                <a:gd name="T47" fmla="*/ 50 h 222"/>
                <a:gd name="T48" fmla="*/ 1 w 346"/>
                <a:gd name="T49" fmla="*/ 61 h 222"/>
                <a:gd name="T50" fmla="*/ 0 w 346"/>
                <a:gd name="T51" fmla="*/ 67 h 222"/>
                <a:gd name="T52" fmla="*/ 69 w 346"/>
                <a:gd name="T53" fmla="*/ 131 h 222"/>
                <a:gd name="T54" fmla="*/ 4 w 346"/>
                <a:gd name="T55" fmla="*/ 109 h 222"/>
                <a:gd name="T56" fmla="*/ 5 w 346"/>
                <a:gd name="T57" fmla="*/ 115 h 222"/>
                <a:gd name="T58" fmla="*/ 59 w 346"/>
                <a:gd name="T59" fmla="*/ 170 h 222"/>
                <a:gd name="T60" fmla="*/ 12 w 346"/>
                <a:gd name="T61" fmla="*/ 158 h 222"/>
                <a:gd name="T62" fmla="*/ 14 w 346"/>
                <a:gd name="T63" fmla="*/ 164 h 222"/>
                <a:gd name="T64" fmla="*/ 208 w 346"/>
                <a:gd name="T65" fmla="*/ 68 h 222"/>
                <a:gd name="T66" fmla="*/ 235 w 346"/>
                <a:gd name="T67" fmla="*/ 118 h 222"/>
                <a:gd name="T68" fmla="*/ 173 w 346"/>
                <a:gd name="T69" fmla="*/ 135 h 222"/>
                <a:gd name="T70" fmla="*/ 85 w 346"/>
                <a:gd name="T71" fmla="*/ 94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6" h="222">
                  <a:moveTo>
                    <a:pt x="21" y="200"/>
                  </a:moveTo>
                  <a:cubicBezTo>
                    <a:pt x="57" y="194"/>
                    <a:pt x="82" y="193"/>
                    <a:pt x="86" y="205"/>
                  </a:cubicBezTo>
                  <a:cubicBezTo>
                    <a:pt x="88" y="208"/>
                    <a:pt x="90" y="214"/>
                    <a:pt x="92" y="222"/>
                  </a:cubicBezTo>
                  <a:cubicBezTo>
                    <a:pt x="143" y="214"/>
                    <a:pt x="209" y="203"/>
                    <a:pt x="260" y="192"/>
                  </a:cubicBezTo>
                  <a:cubicBezTo>
                    <a:pt x="241" y="181"/>
                    <a:pt x="223" y="171"/>
                    <a:pt x="210" y="163"/>
                  </a:cubicBezTo>
                  <a:cubicBezTo>
                    <a:pt x="224" y="169"/>
                    <a:pt x="245" y="179"/>
                    <a:pt x="268" y="191"/>
                  </a:cubicBezTo>
                  <a:cubicBezTo>
                    <a:pt x="275" y="189"/>
                    <a:pt x="281" y="188"/>
                    <a:pt x="288" y="186"/>
                  </a:cubicBezTo>
                  <a:cubicBezTo>
                    <a:pt x="268" y="175"/>
                    <a:pt x="250" y="166"/>
                    <a:pt x="237" y="157"/>
                  </a:cubicBezTo>
                  <a:cubicBezTo>
                    <a:pt x="251" y="163"/>
                    <a:pt x="272" y="174"/>
                    <a:pt x="294" y="185"/>
                  </a:cubicBezTo>
                  <a:cubicBezTo>
                    <a:pt x="299" y="184"/>
                    <a:pt x="303" y="182"/>
                    <a:pt x="307" y="181"/>
                  </a:cubicBezTo>
                  <a:cubicBezTo>
                    <a:pt x="291" y="173"/>
                    <a:pt x="277" y="165"/>
                    <a:pt x="266" y="158"/>
                  </a:cubicBezTo>
                  <a:cubicBezTo>
                    <a:pt x="278" y="163"/>
                    <a:pt x="295" y="171"/>
                    <a:pt x="313" y="180"/>
                  </a:cubicBezTo>
                  <a:cubicBezTo>
                    <a:pt x="318" y="179"/>
                    <a:pt x="322" y="177"/>
                    <a:pt x="326" y="176"/>
                  </a:cubicBezTo>
                  <a:cubicBezTo>
                    <a:pt x="294" y="159"/>
                    <a:pt x="263" y="142"/>
                    <a:pt x="244" y="130"/>
                  </a:cubicBezTo>
                  <a:cubicBezTo>
                    <a:pt x="265" y="139"/>
                    <a:pt x="301" y="157"/>
                    <a:pt x="333" y="173"/>
                  </a:cubicBezTo>
                  <a:cubicBezTo>
                    <a:pt x="338" y="171"/>
                    <a:pt x="341" y="170"/>
                    <a:pt x="343" y="168"/>
                  </a:cubicBezTo>
                  <a:cubicBezTo>
                    <a:pt x="343" y="168"/>
                    <a:pt x="343" y="167"/>
                    <a:pt x="344" y="166"/>
                  </a:cubicBezTo>
                  <a:cubicBezTo>
                    <a:pt x="311" y="149"/>
                    <a:pt x="279" y="132"/>
                    <a:pt x="259" y="119"/>
                  </a:cubicBezTo>
                  <a:cubicBezTo>
                    <a:pt x="279" y="127"/>
                    <a:pt x="314" y="145"/>
                    <a:pt x="345" y="161"/>
                  </a:cubicBezTo>
                  <a:cubicBezTo>
                    <a:pt x="346" y="158"/>
                    <a:pt x="346" y="154"/>
                    <a:pt x="346" y="150"/>
                  </a:cubicBezTo>
                  <a:cubicBezTo>
                    <a:pt x="311" y="131"/>
                    <a:pt x="277" y="113"/>
                    <a:pt x="256" y="100"/>
                  </a:cubicBezTo>
                  <a:cubicBezTo>
                    <a:pt x="277" y="109"/>
                    <a:pt x="314" y="127"/>
                    <a:pt x="346" y="144"/>
                  </a:cubicBezTo>
                  <a:cubicBezTo>
                    <a:pt x="346" y="140"/>
                    <a:pt x="346" y="136"/>
                    <a:pt x="346" y="132"/>
                  </a:cubicBezTo>
                  <a:cubicBezTo>
                    <a:pt x="312" y="114"/>
                    <a:pt x="279" y="97"/>
                    <a:pt x="258" y="83"/>
                  </a:cubicBezTo>
                  <a:cubicBezTo>
                    <a:pt x="278" y="92"/>
                    <a:pt x="314" y="110"/>
                    <a:pt x="345" y="126"/>
                  </a:cubicBezTo>
                  <a:cubicBezTo>
                    <a:pt x="345" y="122"/>
                    <a:pt x="345" y="117"/>
                    <a:pt x="344" y="112"/>
                  </a:cubicBezTo>
                  <a:cubicBezTo>
                    <a:pt x="312" y="95"/>
                    <a:pt x="281" y="79"/>
                    <a:pt x="261" y="66"/>
                  </a:cubicBezTo>
                  <a:cubicBezTo>
                    <a:pt x="280" y="74"/>
                    <a:pt x="313" y="90"/>
                    <a:pt x="343" y="106"/>
                  </a:cubicBezTo>
                  <a:cubicBezTo>
                    <a:pt x="343" y="102"/>
                    <a:pt x="342" y="97"/>
                    <a:pt x="342" y="93"/>
                  </a:cubicBezTo>
                  <a:cubicBezTo>
                    <a:pt x="320" y="81"/>
                    <a:pt x="300" y="70"/>
                    <a:pt x="286" y="61"/>
                  </a:cubicBezTo>
                  <a:cubicBezTo>
                    <a:pt x="299" y="67"/>
                    <a:pt x="320" y="77"/>
                    <a:pt x="341" y="88"/>
                  </a:cubicBezTo>
                  <a:cubicBezTo>
                    <a:pt x="340" y="83"/>
                    <a:pt x="340" y="77"/>
                    <a:pt x="339" y="73"/>
                  </a:cubicBezTo>
                  <a:cubicBezTo>
                    <a:pt x="316" y="60"/>
                    <a:pt x="295" y="49"/>
                    <a:pt x="280" y="39"/>
                  </a:cubicBezTo>
                  <a:cubicBezTo>
                    <a:pt x="294" y="45"/>
                    <a:pt x="316" y="56"/>
                    <a:pt x="338" y="67"/>
                  </a:cubicBezTo>
                  <a:cubicBezTo>
                    <a:pt x="337" y="62"/>
                    <a:pt x="336" y="57"/>
                    <a:pt x="335" y="52"/>
                  </a:cubicBezTo>
                  <a:cubicBezTo>
                    <a:pt x="318" y="43"/>
                    <a:pt x="303" y="34"/>
                    <a:pt x="291" y="27"/>
                  </a:cubicBezTo>
                  <a:cubicBezTo>
                    <a:pt x="302" y="32"/>
                    <a:pt x="318" y="39"/>
                    <a:pt x="334" y="47"/>
                  </a:cubicBezTo>
                  <a:cubicBezTo>
                    <a:pt x="333" y="42"/>
                    <a:pt x="332" y="37"/>
                    <a:pt x="331" y="33"/>
                  </a:cubicBezTo>
                  <a:cubicBezTo>
                    <a:pt x="319" y="26"/>
                    <a:pt x="309" y="20"/>
                    <a:pt x="300" y="14"/>
                  </a:cubicBezTo>
                  <a:cubicBezTo>
                    <a:pt x="308" y="18"/>
                    <a:pt x="318" y="23"/>
                    <a:pt x="330" y="28"/>
                  </a:cubicBezTo>
                  <a:cubicBezTo>
                    <a:pt x="327" y="17"/>
                    <a:pt x="324" y="8"/>
                    <a:pt x="321" y="6"/>
                  </a:cubicBezTo>
                  <a:cubicBezTo>
                    <a:pt x="309" y="0"/>
                    <a:pt x="239" y="10"/>
                    <a:pt x="166" y="21"/>
                  </a:cubicBezTo>
                  <a:cubicBezTo>
                    <a:pt x="119" y="28"/>
                    <a:pt x="70" y="34"/>
                    <a:pt x="38" y="42"/>
                  </a:cubicBezTo>
                  <a:cubicBezTo>
                    <a:pt x="48" y="49"/>
                    <a:pt x="57" y="55"/>
                    <a:pt x="64" y="60"/>
                  </a:cubicBezTo>
                  <a:cubicBezTo>
                    <a:pt x="56" y="56"/>
                    <a:pt x="46" y="50"/>
                    <a:pt x="34" y="43"/>
                  </a:cubicBezTo>
                  <a:cubicBezTo>
                    <a:pt x="27" y="45"/>
                    <a:pt x="20" y="47"/>
                    <a:pt x="16" y="48"/>
                  </a:cubicBezTo>
                  <a:cubicBezTo>
                    <a:pt x="34" y="60"/>
                    <a:pt x="51" y="72"/>
                    <a:pt x="64" y="81"/>
                  </a:cubicBezTo>
                  <a:cubicBezTo>
                    <a:pt x="50" y="74"/>
                    <a:pt x="31" y="63"/>
                    <a:pt x="10" y="50"/>
                  </a:cubicBezTo>
                  <a:cubicBezTo>
                    <a:pt x="8" y="51"/>
                    <a:pt x="6" y="52"/>
                    <a:pt x="4" y="53"/>
                  </a:cubicBezTo>
                  <a:cubicBezTo>
                    <a:pt x="3" y="55"/>
                    <a:pt x="2" y="58"/>
                    <a:pt x="1" y="61"/>
                  </a:cubicBezTo>
                  <a:cubicBezTo>
                    <a:pt x="23" y="76"/>
                    <a:pt x="44" y="89"/>
                    <a:pt x="58" y="100"/>
                  </a:cubicBezTo>
                  <a:cubicBezTo>
                    <a:pt x="44" y="92"/>
                    <a:pt x="22" y="80"/>
                    <a:pt x="0" y="67"/>
                  </a:cubicBezTo>
                  <a:cubicBezTo>
                    <a:pt x="0" y="72"/>
                    <a:pt x="0" y="78"/>
                    <a:pt x="1" y="85"/>
                  </a:cubicBezTo>
                  <a:cubicBezTo>
                    <a:pt x="28" y="102"/>
                    <a:pt x="53" y="118"/>
                    <a:pt x="69" y="131"/>
                  </a:cubicBezTo>
                  <a:cubicBezTo>
                    <a:pt x="53" y="122"/>
                    <a:pt x="27" y="107"/>
                    <a:pt x="1" y="91"/>
                  </a:cubicBezTo>
                  <a:cubicBezTo>
                    <a:pt x="2" y="97"/>
                    <a:pt x="3" y="103"/>
                    <a:pt x="4" y="109"/>
                  </a:cubicBezTo>
                  <a:cubicBezTo>
                    <a:pt x="27" y="124"/>
                    <a:pt x="48" y="138"/>
                    <a:pt x="63" y="149"/>
                  </a:cubicBezTo>
                  <a:cubicBezTo>
                    <a:pt x="48" y="142"/>
                    <a:pt x="27" y="129"/>
                    <a:pt x="5" y="115"/>
                  </a:cubicBezTo>
                  <a:cubicBezTo>
                    <a:pt x="6" y="122"/>
                    <a:pt x="7" y="129"/>
                    <a:pt x="8" y="136"/>
                  </a:cubicBezTo>
                  <a:cubicBezTo>
                    <a:pt x="28" y="148"/>
                    <a:pt x="46" y="160"/>
                    <a:pt x="59" y="170"/>
                  </a:cubicBezTo>
                  <a:cubicBezTo>
                    <a:pt x="46" y="164"/>
                    <a:pt x="28" y="153"/>
                    <a:pt x="9" y="142"/>
                  </a:cubicBezTo>
                  <a:cubicBezTo>
                    <a:pt x="10" y="147"/>
                    <a:pt x="11" y="152"/>
                    <a:pt x="12" y="158"/>
                  </a:cubicBezTo>
                  <a:cubicBezTo>
                    <a:pt x="30" y="169"/>
                    <a:pt x="46" y="180"/>
                    <a:pt x="57" y="189"/>
                  </a:cubicBezTo>
                  <a:cubicBezTo>
                    <a:pt x="46" y="183"/>
                    <a:pt x="30" y="174"/>
                    <a:pt x="14" y="164"/>
                  </a:cubicBezTo>
                  <a:cubicBezTo>
                    <a:pt x="16" y="176"/>
                    <a:pt x="19" y="189"/>
                    <a:pt x="21" y="200"/>
                  </a:cubicBezTo>
                  <a:moveTo>
                    <a:pt x="208" y="68"/>
                  </a:moveTo>
                  <a:cubicBezTo>
                    <a:pt x="180" y="103"/>
                    <a:pt x="180" y="103"/>
                    <a:pt x="180" y="103"/>
                  </a:cubicBezTo>
                  <a:cubicBezTo>
                    <a:pt x="235" y="118"/>
                    <a:pt x="235" y="118"/>
                    <a:pt x="235" y="118"/>
                  </a:cubicBezTo>
                  <a:cubicBezTo>
                    <a:pt x="227" y="148"/>
                    <a:pt x="227" y="148"/>
                    <a:pt x="227" y="148"/>
                  </a:cubicBezTo>
                  <a:cubicBezTo>
                    <a:pt x="173" y="135"/>
                    <a:pt x="173" y="135"/>
                    <a:pt x="173" y="135"/>
                  </a:cubicBezTo>
                  <a:cubicBezTo>
                    <a:pt x="179" y="180"/>
                    <a:pt x="179" y="180"/>
                    <a:pt x="179" y="180"/>
                  </a:cubicBezTo>
                  <a:cubicBezTo>
                    <a:pt x="85" y="94"/>
                    <a:pt x="85" y="94"/>
                    <a:pt x="85" y="94"/>
                  </a:cubicBezTo>
                  <a:cubicBezTo>
                    <a:pt x="208" y="68"/>
                    <a:pt x="208" y="68"/>
                    <a:pt x="208" y="68"/>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6" name="Freeform 1958"/>
            <p:cNvSpPr/>
            <p:nvPr/>
          </p:nvSpPr>
          <p:spPr bwMode="auto">
            <a:xfrm>
              <a:off x="2263" y="730"/>
              <a:ext cx="143" cy="82"/>
            </a:xfrm>
            <a:custGeom>
              <a:avLst/>
              <a:gdLst>
                <a:gd name="T0" fmla="*/ 0 w 143"/>
                <a:gd name="T1" fmla="*/ 17 h 82"/>
                <a:gd name="T2" fmla="*/ 138 w 143"/>
                <a:gd name="T3" fmla="*/ 82 h 82"/>
                <a:gd name="T4" fmla="*/ 143 w 143"/>
                <a:gd name="T5" fmla="*/ 58 h 82"/>
                <a:gd name="T6" fmla="*/ 17 w 143"/>
                <a:gd name="T7" fmla="*/ 0 h 82"/>
                <a:gd name="T8" fmla="*/ 0 w 143"/>
                <a:gd name="T9" fmla="*/ 17 h 82"/>
              </a:gdLst>
              <a:ahLst/>
              <a:cxnLst>
                <a:cxn ang="0">
                  <a:pos x="T0" y="T1"/>
                </a:cxn>
                <a:cxn ang="0">
                  <a:pos x="T2" y="T3"/>
                </a:cxn>
                <a:cxn ang="0">
                  <a:pos x="T4" y="T5"/>
                </a:cxn>
                <a:cxn ang="0">
                  <a:pos x="T6" y="T7"/>
                </a:cxn>
                <a:cxn ang="0">
                  <a:pos x="T8" y="T9"/>
                </a:cxn>
              </a:cxnLst>
              <a:rect l="0" t="0" r="r" b="b"/>
              <a:pathLst>
                <a:path w="143" h="82">
                  <a:moveTo>
                    <a:pt x="0" y="17"/>
                  </a:moveTo>
                  <a:lnTo>
                    <a:pt x="138" y="82"/>
                  </a:lnTo>
                  <a:lnTo>
                    <a:pt x="143" y="58"/>
                  </a:lnTo>
                  <a:lnTo>
                    <a:pt x="17" y="0"/>
                  </a:lnTo>
                  <a:lnTo>
                    <a:pt x="0" y="17"/>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7" name="Freeform 1959"/>
            <p:cNvSpPr/>
            <p:nvPr/>
          </p:nvSpPr>
          <p:spPr bwMode="auto">
            <a:xfrm>
              <a:off x="2255" y="752"/>
              <a:ext cx="146" cy="87"/>
            </a:xfrm>
            <a:custGeom>
              <a:avLst/>
              <a:gdLst>
                <a:gd name="T0" fmla="*/ 58 w 60"/>
                <a:gd name="T1" fmla="*/ 36 h 36"/>
                <a:gd name="T2" fmla="*/ 60 w 60"/>
                <a:gd name="T3" fmla="*/ 28 h 36"/>
                <a:gd name="T4" fmla="*/ 0 w 60"/>
                <a:gd name="T5" fmla="*/ 0 h 36"/>
                <a:gd name="T6" fmla="*/ 0 w 60"/>
                <a:gd name="T7" fmla="*/ 1 h 36"/>
                <a:gd name="T8" fmla="*/ 3 w 60"/>
                <a:gd name="T9" fmla="*/ 10 h 36"/>
                <a:gd name="T10" fmla="*/ 58 w 60"/>
                <a:gd name="T11" fmla="*/ 36 h 36"/>
              </a:gdLst>
              <a:ahLst/>
              <a:cxnLst>
                <a:cxn ang="0">
                  <a:pos x="T0" y="T1"/>
                </a:cxn>
                <a:cxn ang="0">
                  <a:pos x="T2" y="T3"/>
                </a:cxn>
                <a:cxn ang="0">
                  <a:pos x="T4" y="T5"/>
                </a:cxn>
                <a:cxn ang="0">
                  <a:pos x="T6" y="T7"/>
                </a:cxn>
                <a:cxn ang="0">
                  <a:pos x="T8" y="T9"/>
                </a:cxn>
                <a:cxn ang="0">
                  <a:pos x="T10" y="T11"/>
                </a:cxn>
              </a:cxnLst>
              <a:rect l="0" t="0" r="r" b="b"/>
              <a:pathLst>
                <a:path w="60" h="36">
                  <a:moveTo>
                    <a:pt x="58" y="36"/>
                  </a:moveTo>
                  <a:cubicBezTo>
                    <a:pt x="60" y="28"/>
                    <a:pt x="60" y="28"/>
                    <a:pt x="60" y="28"/>
                  </a:cubicBezTo>
                  <a:cubicBezTo>
                    <a:pt x="0" y="0"/>
                    <a:pt x="0" y="0"/>
                    <a:pt x="0" y="0"/>
                  </a:cubicBezTo>
                  <a:cubicBezTo>
                    <a:pt x="0" y="1"/>
                    <a:pt x="0" y="1"/>
                    <a:pt x="0" y="1"/>
                  </a:cubicBezTo>
                  <a:cubicBezTo>
                    <a:pt x="1" y="4"/>
                    <a:pt x="2" y="7"/>
                    <a:pt x="3" y="10"/>
                  </a:cubicBezTo>
                  <a:lnTo>
                    <a:pt x="58" y="36"/>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8" name="Freeform 1960"/>
            <p:cNvSpPr/>
            <p:nvPr/>
          </p:nvSpPr>
          <p:spPr bwMode="auto">
            <a:xfrm>
              <a:off x="3799" y="2814"/>
              <a:ext cx="241" cy="141"/>
            </a:xfrm>
            <a:custGeom>
              <a:avLst/>
              <a:gdLst>
                <a:gd name="T0" fmla="*/ 99 w 99"/>
                <a:gd name="T1" fmla="*/ 58 h 58"/>
                <a:gd name="T2" fmla="*/ 97 w 99"/>
                <a:gd name="T3" fmla="*/ 32 h 58"/>
                <a:gd name="T4" fmla="*/ 0 w 99"/>
                <a:gd name="T5" fmla="*/ 7 h 58"/>
                <a:gd name="T6" fmla="*/ 9 w 99"/>
                <a:gd name="T7" fmla="*/ 37 h 58"/>
                <a:gd name="T8" fmla="*/ 99 w 99"/>
                <a:gd name="T9" fmla="*/ 58 h 58"/>
              </a:gdLst>
              <a:ahLst/>
              <a:cxnLst>
                <a:cxn ang="0">
                  <a:pos x="T0" y="T1"/>
                </a:cxn>
                <a:cxn ang="0">
                  <a:pos x="T2" y="T3"/>
                </a:cxn>
                <a:cxn ang="0">
                  <a:pos x="T4" y="T5"/>
                </a:cxn>
                <a:cxn ang="0">
                  <a:pos x="T6" y="T7"/>
                </a:cxn>
                <a:cxn ang="0">
                  <a:pos x="T8" y="T9"/>
                </a:cxn>
              </a:cxnLst>
              <a:rect l="0" t="0" r="r" b="b"/>
              <a:pathLst>
                <a:path w="99" h="58">
                  <a:moveTo>
                    <a:pt x="99" y="58"/>
                  </a:moveTo>
                  <a:cubicBezTo>
                    <a:pt x="97" y="50"/>
                    <a:pt x="96" y="41"/>
                    <a:pt x="97" y="32"/>
                  </a:cubicBezTo>
                  <a:cubicBezTo>
                    <a:pt x="70" y="11"/>
                    <a:pt x="29" y="0"/>
                    <a:pt x="0" y="7"/>
                  </a:cubicBezTo>
                  <a:cubicBezTo>
                    <a:pt x="4" y="16"/>
                    <a:pt x="7" y="27"/>
                    <a:pt x="9" y="37"/>
                  </a:cubicBezTo>
                  <a:cubicBezTo>
                    <a:pt x="36" y="32"/>
                    <a:pt x="74" y="42"/>
                    <a:pt x="99" y="58"/>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9" name="Freeform 1961"/>
            <p:cNvSpPr/>
            <p:nvPr/>
          </p:nvSpPr>
          <p:spPr bwMode="auto">
            <a:xfrm>
              <a:off x="3573" y="2474"/>
              <a:ext cx="182" cy="219"/>
            </a:xfrm>
            <a:custGeom>
              <a:avLst/>
              <a:gdLst>
                <a:gd name="T0" fmla="*/ 40 w 75"/>
                <a:gd name="T1" fmla="*/ 9 h 90"/>
                <a:gd name="T2" fmla="*/ 0 w 75"/>
                <a:gd name="T3" fmla="*/ 3 h 90"/>
                <a:gd name="T4" fmla="*/ 53 w 75"/>
                <a:gd name="T5" fmla="*/ 90 h 90"/>
                <a:gd name="T6" fmla="*/ 40 w 75"/>
                <a:gd name="T7" fmla="*/ 9 h 90"/>
              </a:gdLst>
              <a:ahLst/>
              <a:cxnLst>
                <a:cxn ang="0">
                  <a:pos x="T0" y="T1"/>
                </a:cxn>
                <a:cxn ang="0">
                  <a:pos x="T2" y="T3"/>
                </a:cxn>
                <a:cxn ang="0">
                  <a:pos x="T4" y="T5"/>
                </a:cxn>
                <a:cxn ang="0">
                  <a:pos x="T6" y="T7"/>
                </a:cxn>
              </a:cxnLst>
              <a:rect l="0" t="0" r="r" b="b"/>
              <a:pathLst>
                <a:path w="75" h="90">
                  <a:moveTo>
                    <a:pt x="40" y="9"/>
                  </a:moveTo>
                  <a:cubicBezTo>
                    <a:pt x="29" y="2"/>
                    <a:pt x="15" y="0"/>
                    <a:pt x="0" y="3"/>
                  </a:cubicBezTo>
                  <a:cubicBezTo>
                    <a:pt x="7" y="39"/>
                    <a:pt x="30" y="64"/>
                    <a:pt x="53" y="90"/>
                  </a:cubicBezTo>
                  <a:cubicBezTo>
                    <a:pt x="74" y="67"/>
                    <a:pt x="75" y="31"/>
                    <a:pt x="40" y="9"/>
                  </a:cubicBezTo>
                  <a:close/>
                </a:path>
              </a:pathLst>
            </a:custGeom>
            <a:solidFill>
              <a:srgbClr val="624B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0" name="Freeform 1962"/>
            <p:cNvSpPr/>
            <p:nvPr/>
          </p:nvSpPr>
          <p:spPr bwMode="auto">
            <a:xfrm>
              <a:off x="4353" y="3690"/>
              <a:ext cx="287" cy="253"/>
            </a:xfrm>
            <a:custGeom>
              <a:avLst/>
              <a:gdLst>
                <a:gd name="T0" fmla="*/ 0 w 118"/>
                <a:gd name="T1" fmla="*/ 86 h 104"/>
                <a:gd name="T2" fmla="*/ 19 w 118"/>
                <a:gd name="T3" fmla="*/ 104 h 104"/>
                <a:gd name="T4" fmla="*/ 118 w 118"/>
                <a:gd name="T5" fmla="*/ 29 h 104"/>
                <a:gd name="T6" fmla="*/ 112 w 118"/>
                <a:gd name="T7" fmla="*/ 0 h 104"/>
                <a:gd name="T8" fmla="*/ 0 w 118"/>
                <a:gd name="T9" fmla="*/ 86 h 104"/>
              </a:gdLst>
              <a:ahLst/>
              <a:cxnLst>
                <a:cxn ang="0">
                  <a:pos x="T0" y="T1"/>
                </a:cxn>
                <a:cxn ang="0">
                  <a:pos x="T2" y="T3"/>
                </a:cxn>
                <a:cxn ang="0">
                  <a:pos x="T4" y="T5"/>
                </a:cxn>
                <a:cxn ang="0">
                  <a:pos x="T6" y="T7"/>
                </a:cxn>
                <a:cxn ang="0">
                  <a:pos x="T8" y="T9"/>
                </a:cxn>
              </a:cxnLst>
              <a:rect l="0" t="0" r="r" b="b"/>
              <a:pathLst>
                <a:path w="118" h="104">
                  <a:moveTo>
                    <a:pt x="0" y="86"/>
                  </a:moveTo>
                  <a:cubicBezTo>
                    <a:pt x="6" y="92"/>
                    <a:pt x="13" y="98"/>
                    <a:pt x="19" y="104"/>
                  </a:cubicBezTo>
                  <a:cubicBezTo>
                    <a:pt x="43" y="73"/>
                    <a:pt x="82" y="41"/>
                    <a:pt x="118" y="29"/>
                  </a:cubicBezTo>
                  <a:cubicBezTo>
                    <a:pt x="116" y="19"/>
                    <a:pt x="115" y="10"/>
                    <a:pt x="112" y="0"/>
                  </a:cubicBezTo>
                  <a:cubicBezTo>
                    <a:pt x="71" y="12"/>
                    <a:pt x="24" y="50"/>
                    <a:pt x="0" y="86"/>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1" name="Freeform 1963"/>
            <p:cNvSpPr/>
            <p:nvPr/>
          </p:nvSpPr>
          <p:spPr bwMode="auto">
            <a:xfrm>
              <a:off x="2265" y="786"/>
              <a:ext cx="129" cy="77"/>
            </a:xfrm>
            <a:custGeom>
              <a:avLst/>
              <a:gdLst>
                <a:gd name="T0" fmla="*/ 52 w 53"/>
                <a:gd name="T1" fmla="*/ 32 h 32"/>
                <a:gd name="T2" fmla="*/ 53 w 53"/>
                <a:gd name="T3" fmla="*/ 25 h 32"/>
                <a:gd name="T4" fmla="*/ 0 w 53"/>
                <a:gd name="T5" fmla="*/ 0 h 32"/>
                <a:gd name="T6" fmla="*/ 2 w 53"/>
                <a:gd name="T7" fmla="*/ 10 h 32"/>
                <a:gd name="T8" fmla="*/ 52 w 53"/>
                <a:gd name="T9" fmla="*/ 32 h 32"/>
              </a:gdLst>
              <a:ahLst/>
              <a:cxnLst>
                <a:cxn ang="0">
                  <a:pos x="T0" y="T1"/>
                </a:cxn>
                <a:cxn ang="0">
                  <a:pos x="T2" y="T3"/>
                </a:cxn>
                <a:cxn ang="0">
                  <a:pos x="T4" y="T5"/>
                </a:cxn>
                <a:cxn ang="0">
                  <a:pos x="T6" y="T7"/>
                </a:cxn>
                <a:cxn ang="0">
                  <a:pos x="T8" y="T9"/>
                </a:cxn>
              </a:cxnLst>
              <a:rect l="0" t="0" r="r" b="b"/>
              <a:pathLst>
                <a:path w="53" h="32">
                  <a:moveTo>
                    <a:pt x="52" y="32"/>
                  </a:moveTo>
                  <a:cubicBezTo>
                    <a:pt x="53" y="25"/>
                    <a:pt x="53" y="25"/>
                    <a:pt x="53" y="25"/>
                  </a:cubicBezTo>
                  <a:cubicBezTo>
                    <a:pt x="0" y="0"/>
                    <a:pt x="0" y="0"/>
                    <a:pt x="0" y="0"/>
                  </a:cubicBezTo>
                  <a:cubicBezTo>
                    <a:pt x="1" y="4"/>
                    <a:pt x="2" y="7"/>
                    <a:pt x="2" y="10"/>
                  </a:cubicBezTo>
                  <a:lnTo>
                    <a:pt x="52" y="32"/>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2" name="Freeform 1964"/>
            <p:cNvSpPr/>
            <p:nvPr/>
          </p:nvSpPr>
          <p:spPr bwMode="auto">
            <a:xfrm>
              <a:off x="1653" y="0"/>
              <a:ext cx="133" cy="107"/>
            </a:xfrm>
            <a:custGeom>
              <a:avLst/>
              <a:gdLst>
                <a:gd name="T0" fmla="*/ 50 w 55"/>
                <a:gd name="T1" fmla="*/ 44 h 44"/>
                <a:gd name="T2" fmla="*/ 55 w 55"/>
                <a:gd name="T3" fmla="*/ 27 h 44"/>
                <a:gd name="T4" fmla="*/ 34 w 55"/>
                <a:gd name="T5" fmla="*/ 0 h 44"/>
                <a:gd name="T6" fmla="*/ 0 w 55"/>
                <a:gd name="T7" fmla="*/ 0 h 44"/>
                <a:gd name="T8" fmla="*/ 50 w 55"/>
                <a:gd name="T9" fmla="*/ 44 h 44"/>
              </a:gdLst>
              <a:ahLst/>
              <a:cxnLst>
                <a:cxn ang="0">
                  <a:pos x="T0" y="T1"/>
                </a:cxn>
                <a:cxn ang="0">
                  <a:pos x="T2" y="T3"/>
                </a:cxn>
                <a:cxn ang="0">
                  <a:pos x="T4" y="T5"/>
                </a:cxn>
                <a:cxn ang="0">
                  <a:pos x="T6" y="T7"/>
                </a:cxn>
                <a:cxn ang="0">
                  <a:pos x="T8" y="T9"/>
                </a:cxn>
              </a:cxnLst>
              <a:rect l="0" t="0" r="r" b="b"/>
              <a:pathLst>
                <a:path w="55" h="44">
                  <a:moveTo>
                    <a:pt x="50" y="44"/>
                  </a:moveTo>
                  <a:cubicBezTo>
                    <a:pt x="55" y="27"/>
                    <a:pt x="55" y="27"/>
                    <a:pt x="55" y="27"/>
                  </a:cubicBezTo>
                  <a:cubicBezTo>
                    <a:pt x="49" y="17"/>
                    <a:pt x="42" y="8"/>
                    <a:pt x="34" y="0"/>
                  </a:cubicBezTo>
                  <a:cubicBezTo>
                    <a:pt x="0" y="0"/>
                    <a:pt x="0" y="0"/>
                    <a:pt x="0" y="0"/>
                  </a:cubicBezTo>
                  <a:cubicBezTo>
                    <a:pt x="20" y="11"/>
                    <a:pt x="37" y="27"/>
                    <a:pt x="50" y="44"/>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3" name="Freeform 1965"/>
            <p:cNvSpPr/>
            <p:nvPr/>
          </p:nvSpPr>
          <p:spPr bwMode="auto">
            <a:xfrm>
              <a:off x="3821" y="2912"/>
              <a:ext cx="313" cy="194"/>
            </a:xfrm>
            <a:custGeom>
              <a:avLst/>
              <a:gdLst>
                <a:gd name="T0" fmla="*/ 129 w 129"/>
                <a:gd name="T1" fmla="*/ 80 h 80"/>
                <a:gd name="T2" fmla="*/ 95 w 129"/>
                <a:gd name="T3" fmla="*/ 35 h 80"/>
                <a:gd name="T4" fmla="*/ 0 w 129"/>
                <a:gd name="T5" fmla="*/ 6 h 80"/>
                <a:gd name="T6" fmla="*/ 0 w 129"/>
                <a:gd name="T7" fmla="*/ 26 h 80"/>
                <a:gd name="T8" fmla="*/ 129 w 129"/>
                <a:gd name="T9" fmla="*/ 80 h 80"/>
              </a:gdLst>
              <a:ahLst/>
              <a:cxnLst>
                <a:cxn ang="0">
                  <a:pos x="T0" y="T1"/>
                </a:cxn>
                <a:cxn ang="0">
                  <a:pos x="T2" y="T3"/>
                </a:cxn>
                <a:cxn ang="0">
                  <a:pos x="T4" y="T5"/>
                </a:cxn>
                <a:cxn ang="0">
                  <a:pos x="T6" y="T7"/>
                </a:cxn>
                <a:cxn ang="0">
                  <a:pos x="T8" y="T9"/>
                </a:cxn>
              </a:cxnLst>
              <a:rect l="0" t="0" r="r" b="b"/>
              <a:pathLst>
                <a:path w="129" h="80">
                  <a:moveTo>
                    <a:pt x="129" y="80"/>
                  </a:moveTo>
                  <a:cubicBezTo>
                    <a:pt x="113" y="66"/>
                    <a:pt x="102" y="51"/>
                    <a:pt x="95" y="35"/>
                  </a:cubicBezTo>
                  <a:cubicBezTo>
                    <a:pt x="72" y="15"/>
                    <a:pt x="31" y="0"/>
                    <a:pt x="0" y="6"/>
                  </a:cubicBezTo>
                  <a:cubicBezTo>
                    <a:pt x="1" y="12"/>
                    <a:pt x="1" y="19"/>
                    <a:pt x="0" y="26"/>
                  </a:cubicBezTo>
                  <a:cubicBezTo>
                    <a:pt x="32" y="35"/>
                    <a:pt x="80" y="64"/>
                    <a:pt x="129" y="80"/>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4" name="Freeform 1966"/>
            <p:cNvSpPr/>
            <p:nvPr/>
          </p:nvSpPr>
          <p:spPr bwMode="auto">
            <a:xfrm>
              <a:off x="2951" y="1591"/>
              <a:ext cx="121" cy="129"/>
            </a:xfrm>
            <a:custGeom>
              <a:avLst/>
              <a:gdLst>
                <a:gd name="T0" fmla="*/ 50 w 50"/>
                <a:gd name="T1" fmla="*/ 38 h 53"/>
                <a:gd name="T2" fmla="*/ 0 w 50"/>
                <a:gd name="T3" fmla="*/ 0 h 53"/>
                <a:gd name="T4" fmla="*/ 3 w 50"/>
                <a:gd name="T5" fmla="*/ 33 h 53"/>
                <a:gd name="T6" fmla="*/ 34 w 50"/>
                <a:gd name="T7" fmla="*/ 53 h 53"/>
                <a:gd name="T8" fmla="*/ 50 w 50"/>
                <a:gd name="T9" fmla="*/ 38 h 53"/>
              </a:gdLst>
              <a:ahLst/>
              <a:cxnLst>
                <a:cxn ang="0">
                  <a:pos x="T0" y="T1"/>
                </a:cxn>
                <a:cxn ang="0">
                  <a:pos x="T2" y="T3"/>
                </a:cxn>
                <a:cxn ang="0">
                  <a:pos x="T4" y="T5"/>
                </a:cxn>
                <a:cxn ang="0">
                  <a:pos x="T6" y="T7"/>
                </a:cxn>
                <a:cxn ang="0">
                  <a:pos x="T8" y="T9"/>
                </a:cxn>
              </a:cxnLst>
              <a:rect l="0" t="0" r="r" b="b"/>
              <a:pathLst>
                <a:path w="50" h="53">
                  <a:moveTo>
                    <a:pt x="50" y="38"/>
                  </a:moveTo>
                  <a:cubicBezTo>
                    <a:pt x="29" y="33"/>
                    <a:pt x="12" y="19"/>
                    <a:pt x="0" y="0"/>
                  </a:cubicBezTo>
                  <a:cubicBezTo>
                    <a:pt x="1" y="12"/>
                    <a:pt x="2" y="23"/>
                    <a:pt x="3" y="33"/>
                  </a:cubicBezTo>
                  <a:cubicBezTo>
                    <a:pt x="12" y="42"/>
                    <a:pt x="23" y="49"/>
                    <a:pt x="34" y="53"/>
                  </a:cubicBezTo>
                  <a:cubicBezTo>
                    <a:pt x="39" y="47"/>
                    <a:pt x="44" y="42"/>
                    <a:pt x="50" y="38"/>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5" name="Freeform 1967"/>
            <p:cNvSpPr/>
            <p:nvPr/>
          </p:nvSpPr>
          <p:spPr bwMode="auto">
            <a:xfrm>
              <a:off x="4414" y="3780"/>
              <a:ext cx="233" cy="204"/>
            </a:xfrm>
            <a:custGeom>
              <a:avLst/>
              <a:gdLst>
                <a:gd name="T0" fmla="*/ 0 w 96"/>
                <a:gd name="T1" fmla="*/ 73 h 84"/>
                <a:gd name="T2" fmla="*/ 11 w 96"/>
                <a:gd name="T3" fmla="*/ 84 h 84"/>
                <a:gd name="T4" fmla="*/ 96 w 96"/>
                <a:gd name="T5" fmla="*/ 17 h 84"/>
                <a:gd name="T6" fmla="*/ 94 w 96"/>
                <a:gd name="T7" fmla="*/ 0 h 84"/>
                <a:gd name="T8" fmla="*/ 0 w 96"/>
                <a:gd name="T9" fmla="*/ 73 h 84"/>
              </a:gdLst>
              <a:ahLst/>
              <a:cxnLst>
                <a:cxn ang="0">
                  <a:pos x="T0" y="T1"/>
                </a:cxn>
                <a:cxn ang="0">
                  <a:pos x="T2" y="T3"/>
                </a:cxn>
                <a:cxn ang="0">
                  <a:pos x="T4" y="T5"/>
                </a:cxn>
                <a:cxn ang="0">
                  <a:pos x="T6" y="T7"/>
                </a:cxn>
                <a:cxn ang="0">
                  <a:pos x="T8" y="T9"/>
                </a:cxn>
              </a:cxnLst>
              <a:rect l="0" t="0" r="r" b="b"/>
              <a:pathLst>
                <a:path w="96" h="84">
                  <a:moveTo>
                    <a:pt x="0" y="73"/>
                  </a:moveTo>
                  <a:cubicBezTo>
                    <a:pt x="4" y="76"/>
                    <a:pt x="7" y="80"/>
                    <a:pt x="11" y="84"/>
                  </a:cubicBezTo>
                  <a:cubicBezTo>
                    <a:pt x="34" y="56"/>
                    <a:pt x="63" y="27"/>
                    <a:pt x="96" y="17"/>
                  </a:cubicBezTo>
                  <a:cubicBezTo>
                    <a:pt x="95" y="11"/>
                    <a:pt x="94" y="6"/>
                    <a:pt x="94" y="0"/>
                  </a:cubicBezTo>
                  <a:cubicBezTo>
                    <a:pt x="60" y="14"/>
                    <a:pt x="23" y="44"/>
                    <a:pt x="0" y="73"/>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547" name="Group 2169"/>
          <p:cNvGrpSpPr/>
          <p:nvPr/>
        </p:nvGrpSpPr>
        <p:grpSpPr bwMode="auto">
          <a:xfrm>
            <a:off x="512763" y="0"/>
            <a:ext cx="7470775" cy="6861175"/>
            <a:chOff x="323" y="0"/>
            <a:chExt cx="4706" cy="4322"/>
          </a:xfrm>
        </p:grpSpPr>
        <p:sp>
          <p:nvSpPr>
            <p:cNvPr id="4096" name="Freeform 1969"/>
            <p:cNvSpPr/>
            <p:nvPr/>
          </p:nvSpPr>
          <p:spPr bwMode="auto">
            <a:xfrm>
              <a:off x="4927" y="4203"/>
              <a:ext cx="102" cy="119"/>
            </a:xfrm>
            <a:custGeom>
              <a:avLst/>
              <a:gdLst>
                <a:gd name="T0" fmla="*/ 36 w 42"/>
                <a:gd name="T1" fmla="*/ 0 h 49"/>
                <a:gd name="T2" fmla="*/ 12 w 42"/>
                <a:gd name="T3" fmla="*/ 2 h 49"/>
                <a:gd name="T4" fmla="*/ 0 w 42"/>
                <a:gd name="T5" fmla="*/ 49 h 49"/>
                <a:gd name="T6" fmla="*/ 36 w 42"/>
                <a:gd name="T7" fmla="*/ 49 h 49"/>
                <a:gd name="T8" fmla="*/ 36 w 42"/>
                <a:gd name="T9" fmla="*/ 0 h 49"/>
              </a:gdLst>
              <a:ahLst/>
              <a:cxnLst>
                <a:cxn ang="0">
                  <a:pos x="T0" y="T1"/>
                </a:cxn>
                <a:cxn ang="0">
                  <a:pos x="T2" y="T3"/>
                </a:cxn>
                <a:cxn ang="0">
                  <a:pos x="T4" y="T5"/>
                </a:cxn>
                <a:cxn ang="0">
                  <a:pos x="T6" y="T7"/>
                </a:cxn>
                <a:cxn ang="0">
                  <a:pos x="T8" y="T9"/>
                </a:cxn>
              </a:cxnLst>
              <a:rect l="0" t="0" r="r" b="b"/>
              <a:pathLst>
                <a:path w="42" h="49">
                  <a:moveTo>
                    <a:pt x="36" y="0"/>
                  </a:moveTo>
                  <a:cubicBezTo>
                    <a:pt x="28" y="1"/>
                    <a:pt x="20" y="2"/>
                    <a:pt x="12" y="2"/>
                  </a:cubicBezTo>
                  <a:cubicBezTo>
                    <a:pt x="15" y="16"/>
                    <a:pt x="10" y="34"/>
                    <a:pt x="0" y="49"/>
                  </a:cubicBezTo>
                  <a:cubicBezTo>
                    <a:pt x="36" y="49"/>
                    <a:pt x="36" y="49"/>
                    <a:pt x="36" y="49"/>
                  </a:cubicBezTo>
                  <a:cubicBezTo>
                    <a:pt x="41" y="33"/>
                    <a:pt x="42" y="16"/>
                    <a:pt x="36" y="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7" name="Freeform 1970"/>
            <p:cNvSpPr/>
            <p:nvPr/>
          </p:nvSpPr>
          <p:spPr bwMode="auto">
            <a:xfrm>
              <a:off x="1689" y="379"/>
              <a:ext cx="673" cy="905"/>
            </a:xfrm>
            <a:custGeom>
              <a:avLst/>
              <a:gdLst>
                <a:gd name="T0" fmla="*/ 77 w 277"/>
                <a:gd name="T1" fmla="*/ 77 h 372"/>
                <a:gd name="T2" fmla="*/ 177 w 277"/>
                <a:gd name="T3" fmla="*/ 219 h 372"/>
                <a:gd name="T4" fmla="*/ 226 w 277"/>
                <a:gd name="T5" fmla="*/ 266 h 372"/>
                <a:gd name="T6" fmla="*/ 163 w 277"/>
                <a:gd name="T7" fmla="*/ 320 h 372"/>
                <a:gd name="T8" fmla="*/ 139 w 277"/>
                <a:gd name="T9" fmla="*/ 372 h 372"/>
                <a:gd name="T10" fmla="*/ 196 w 277"/>
                <a:gd name="T11" fmla="*/ 361 h 372"/>
                <a:gd name="T12" fmla="*/ 115 w 277"/>
                <a:gd name="T13" fmla="*/ 48 h 372"/>
                <a:gd name="T14" fmla="*/ 196 w 277"/>
                <a:gd name="T15" fmla="*/ 38 h 372"/>
                <a:gd name="T16" fmla="*/ 0 w 277"/>
                <a:gd name="T17" fmla="*/ 5 h 372"/>
                <a:gd name="T18" fmla="*/ 68 w 277"/>
                <a:gd name="T19" fmla="*/ 147 h 372"/>
                <a:gd name="T20" fmla="*/ 77 w 277"/>
                <a:gd name="T21" fmla="*/ 77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7" h="372">
                  <a:moveTo>
                    <a:pt x="77" y="77"/>
                  </a:moveTo>
                  <a:cubicBezTo>
                    <a:pt x="145" y="115"/>
                    <a:pt x="172" y="167"/>
                    <a:pt x="177" y="219"/>
                  </a:cubicBezTo>
                  <a:cubicBezTo>
                    <a:pt x="201" y="217"/>
                    <a:pt x="224" y="239"/>
                    <a:pt x="226" y="266"/>
                  </a:cubicBezTo>
                  <a:cubicBezTo>
                    <a:pt x="228" y="290"/>
                    <a:pt x="207" y="318"/>
                    <a:pt x="163" y="320"/>
                  </a:cubicBezTo>
                  <a:cubicBezTo>
                    <a:pt x="160" y="333"/>
                    <a:pt x="152" y="352"/>
                    <a:pt x="139" y="372"/>
                  </a:cubicBezTo>
                  <a:cubicBezTo>
                    <a:pt x="155" y="368"/>
                    <a:pt x="174" y="365"/>
                    <a:pt x="196" y="361"/>
                  </a:cubicBezTo>
                  <a:cubicBezTo>
                    <a:pt x="257" y="306"/>
                    <a:pt x="277" y="120"/>
                    <a:pt x="115" y="48"/>
                  </a:cubicBezTo>
                  <a:cubicBezTo>
                    <a:pt x="131" y="40"/>
                    <a:pt x="179" y="40"/>
                    <a:pt x="196" y="38"/>
                  </a:cubicBezTo>
                  <a:cubicBezTo>
                    <a:pt x="175" y="21"/>
                    <a:pt x="57" y="0"/>
                    <a:pt x="0" y="5"/>
                  </a:cubicBezTo>
                  <a:cubicBezTo>
                    <a:pt x="37" y="61"/>
                    <a:pt x="51" y="106"/>
                    <a:pt x="68" y="147"/>
                  </a:cubicBezTo>
                  <a:cubicBezTo>
                    <a:pt x="73" y="135"/>
                    <a:pt x="77" y="92"/>
                    <a:pt x="77" y="77"/>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8" name="Freeform 1971"/>
            <p:cNvSpPr/>
            <p:nvPr/>
          </p:nvSpPr>
          <p:spPr bwMode="auto">
            <a:xfrm>
              <a:off x="2273" y="820"/>
              <a:ext cx="97" cy="43"/>
            </a:xfrm>
            <a:custGeom>
              <a:avLst/>
              <a:gdLst>
                <a:gd name="T0" fmla="*/ 40 w 40"/>
                <a:gd name="T1" fmla="*/ 18 h 18"/>
                <a:gd name="T2" fmla="*/ 0 w 40"/>
                <a:gd name="T3" fmla="*/ 0 h 18"/>
                <a:gd name="T4" fmla="*/ 4 w 40"/>
                <a:gd name="T5" fmla="*/ 18 h 18"/>
                <a:gd name="T6" fmla="*/ 40 w 40"/>
                <a:gd name="T7" fmla="*/ 18 h 18"/>
              </a:gdLst>
              <a:ahLst/>
              <a:cxnLst>
                <a:cxn ang="0">
                  <a:pos x="T0" y="T1"/>
                </a:cxn>
                <a:cxn ang="0">
                  <a:pos x="T2" y="T3"/>
                </a:cxn>
                <a:cxn ang="0">
                  <a:pos x="T4" y="T5"/>
                </a:cxn>
                <a:cxn ang="0">
                  <a:pos x="T6" y="T7"/>
                </a:cxn>
              </a:cxnLst>
              <a:rect l="0" t="0" r="r" b="b"/>
              <a:pathLst>
                <a:path w="40" h="18">
                  <a:moveTo>
                    <a:pt x="40" y="18"/>
                  </a:moveTo>
                  <a:cubicBezTo>
                    <a:pt x="0" y="0"/>
                    <a:pt x="0" y="0"/>
                    <a:pt x="0" y="0"/>
                  </a:cubicBezTo>
                  <a:cubicBezTo>
                    <a:pt x="2" y="6"/>
                    <a:pt x="3" y="12"/>
                    <a:pt x="4" y="18"/>
                  </a:cubicBezTo>
                  <a:cubicBezTo>
                    <a:pt x="17" y="16"/>
                    <a:pt x="29" y="16"/>
                    <a:pt x="40" y="18"/>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9" name="Freeform 1972"/>
            <p:cNvSpPr/>
            <p:nvPr/>
          </p:nvSpPr>
          <p:spPr bwMode="auto">
            <a:xfrm>
              <a:off x="3451" y="2374"/>
              <a:ext cx="88" cy="63"/>
            </a:xfrm>
            <a:custGeom>
              <a:avLst/>
              <a:gdLst>
                <a:gd name="T0" fmla="*/ 3 w 36"/>
                <a:gd name="T1" fmla="*/ 26 h 26"/>
                <a:gd name="T2" fmla="*/ 36 w 36"/>
                <a:gd name="T3" fmla="*/ 14 h 26"/>
                <a:gd name="T4" fmla="*/ 33 w 36"/>
                <a:gd name="T5" fmla="*/ 0 h 26"/>
                <a:gd name="T6" fmla="*/ 0 w 36"/>
                <a:gd name="T7" fmla="*/ 12 h 26"/>
                <a:gd name="T8" fmla="*/ 3 w 36"/>
                <a:gd name="T9" fmla="*/ 26 h 26"/>
              </a:gdLst>
              <a:ahLst/>
              <a:cxnLst>
                <a:cxn ang="0">
                  <a:pos x="T0" y="T1"/>
                </a:cxn>
                <a:cxn ang="0">
                  <a:pos x="T2" y="T3"/>
                </a:cxn>
                <a:cxn ang="0">
                  <a:pos x="T4" y="T5"/>
                </a:cxn>
                <a:cxn ang="0">
                  <a:pos x="T6" y="T7"/>
                </a:cxn>
                <a:cxn ang="0">
                  <a:pos x="T8" y="T9"/>
                </a:cxn>
              </a:cxnLst>
              <a:rect l="0" t="0" r="r" b="b"/>
              <a:pathLst>
                <a:path w="36" h="26">
                  <a:moveTo>
                    <a:pt x="3" y="26"/>
                  </a:moveTo>
                  <a:cubicBezTo>
                    <a:pt x="14" y="20"/>
                    <a:pt x="25" y="16"/>
                    <a:pt x="36" y="14"/>
                  </a:cubicBezTo>
                  <a:cubicBezTo>
                    <a:pt x="35" y="9"/>
                    <a:pt x="34" y="4"/>
                    <a:pt x="33" y="0"/>
                  </a:cubicBezTo>
                  <a:cubicBezTo>
                    <a:pt x="0" y="12"/>
                    <a:pt x="0" y="12"/>
                    <a:pt x="0" y="12"/>
                  </a:cubicBezTo>
                  <a:cubicBezTo>
                    <a:pt x="0" y="17"/>
                    <a:pt x="1" y="21"/>
                    <a:pt x="3" y="26"/>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0" name="Freeform 1973"/>
            <p:cNvSpPr/>
            <p:nvPr/>
          </p:nvSpPr>
          <p:spPr bwMode="auto">
            <a:xfrm>
              <a:off x="3145" y="2043"/>
              <a:ext cx="124" cy="76"/>
            </a:xfrm>
            <a:custGeom>
              <a:avLst/>
              <a:gdLst>
                <a:gd name="T0" fmla="*/ 51 w 51"/>
                <a:gd name="T1" fmla="*/ 27 h 31"/>
                <a:gd name="T2" fmla="*/ 41 w 51"/>
                <a:gd name="T3" fmla="*/ 0 h 31"/>
                <a:gd name="T4" fmla="*/ 0 w 51"/>
                <a:gd name="T5" fmla="*/ 11 h 31"/>
                <a:gd name="T6" fmla="*/ 32 w 51"/>
                <a:gd name="T7" fmla="*/ 31 h 31"/>
                <a:gd name="T8" fmla="*/ 51 w 51"/>
                <a:gd name="T9" fmla="*/ 27 h 31"/>
              </a:gdLst>
              <a:ahLst/>
              <a:cxnLst>
                <a:cxn ang="0">
                  <a:pos x="T0" y="T1"/>
                </a:cxn>
                <a:cxn ang="0">
                  <a:pos x="T2" y="T3"/>
                </a:cxn>
                <a:cxn ang="0">
                  <a:pos x="T4" y="T5"/>
                </a:cxn>
                <a:cxn ang="0">
                  <a:pos x="T6" y="T7"/>
                </a:cxn>
                <a:cxn ang="0">
                  <a:pos x="T8" y="T9"/>
                </a:cxn>
              </a:cxnLst>
              <a:rect l="0" t="0" r="r" b="b"/>
              <a:pathLst>
                <a:path w="51" h="31">
                  <a:moveTo>
                    <a:pt x="51" y="27"/>
                  </a:moveTo>
                  <a:cubicBezTo>
                    <a:pt x="41" y="0"/>
                    <a:pt x="41" y="0"/>
                    <a:pt x="41" y="0"/>
                  </a:cubicBezTo>
                  <a:cubicBezTo>
                    <a:pt x="0" y="11"/>
                    <a:pt x="0" y="11"/>
                    <a:pt x="0" y="11"/>
                  </a:cubicBezTo>
                  <a:cubicBezTo>
                    <a:pt x="12" y="17"/>
                    <a:pt x="23" y="24"/>
                    <a:pt x="32" y="31"/>
                  </a:cubicBezTo>
                  <a:lnTo>
                    <a:pt x="51" y="27"/>
                  </a:ln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1" name="Freeform 1974"/>
            <p:cNvSpPr>
              <a:spLocks noEditPoints="1"/>
            </p:cNvSpPr>
            <p:nvPr/>
          </p:nvSpPr>
          <p:spPr bwMode="auto">
            <a:xfrm>
              <a:off x="2618" y="1776"/>
              <a:ext cx="612" cy="391"/>
            </a:xfrm>
            <a:custGeom>
              <a:avLst/>
              <a:gdLst>
                <a:gd name="T0" fmla="*/ 206 w 252"/>
                <a:gd name="T1" fmla="*/ 116 h 161"/>
                <a:gd name="T2" fmla="*/ 252 w 252"/>
                <a:gd name="T3" fmla="*/ 105 h 161"/>
                <a:gd name="T4" fmla="*/ 143 w 252"/>
                <a:gd name="T5" fmla="*/ 0 h 161"/>
                <a:gd name="T6" fmla="*/ 137 w 252"/>
                <a:gd name="T7" fmla="*/ 6 h 161"/>
                <a:gd name="T8" fmla="*/ 152 w 252"/>
                <a:gd name="T9" fmla="*/ 22 h 161"/>
                <a:gd name="T10" fmla="*/ 155 w 252"/>
                <a:gd name="T11" fmla="*/ 32 h 161"/>
                <a:gd name="T12" fmla="*/ 158 w 252"/>
                <a:gd name="T13" fmla="*/ 31 h 161"/>
                <a:gd name="T14" fmla="*/ 173 w 252"/>
                <a:gd name="T15" fmla="*/ 48 h 161"/>
                <a:gd name="T16" fmla="*/ 137 w 252"/>
                <a:gd name="T17" fmla="*/ 60 h 161"/>
                <a:gd name="T18" fmla="*/ 133 w 252"/>
                <a:gd name="T19" fmla="*/ 55 h 161"/>
                <a:gd name="T20" fmla="*/ 124 w 252"/>
                <a:gd name="T21" fmla="*/ 62 h 161"/>
                <a:gd name="T22" fmla="*/ 84 w 252"/>
                <a:gd name="T23" fmla="*/ 74 h 161"/>
                <a:gd name="T24" fmla="*/ 69 w 252"/>
                <a:gd name="T25" fmla="*/ 54 h 161"/>
                <a:gd name="T26" fmla="*/ 107 w 252"/>
                <a:gd name="T27" fmla="*/ 45 h 161"/>
                <a:gd name="T28" fmla="*/ 105 w 252"/>
                <a:gd name="T29" fmla="*/ 36 h 161"/>
                <a:gd name="T30" fmla="*/ 69 w 252"/>
                <a:gd name="T31" fmla="*/ 45 h 161"/>
                <a:gd name="T32" fmla="*/ 56 w 252"/>
                <a:gd name="T33" fmla="*/ 26 h 161"/>
                <a:gd name="T34" fmla="*/ 49 w 252"/>
                <a:gd name="T35" fmla="*/ 30 h 161"/>
                <a:gd name="T36" fmla="*/ 58 w 252"/>
                <a:gd name="T37" fmla="*/ 43 h 161"/>
                <a:gd name="T38" fmla="*/ 17 w 252"/>
                <a:gd name="T39" fmla="*/ 53 h 161"/>
                <a:gd name="T40" fmla="*/ 19 w 252"/>
                <a:gd name="T41" fmla="*/ 62 h 161"/>
                <a:gd name="T42" fmla="*/ 57 w 252"/>
                <a:gd name="T43" fmla="*/ 54 h 161"/>
                <a:gd name="T44" fmla="*/ 72 w 252"/>
                <a:gd name="T45" fmla="*/ 76 h 161"/>
                <a:gd name="T46" fmla="*/ 33 w 252"/>
                <a:gd name="T47" fmla="*/ 86 h 161"/>
                <a:gd name="T48" fmla="*/ 36 w 252"/>
                <a:gd name="T49" fmla="*/ 97 h 161"/>
                <a:gd name="T50" fmla="*/ 76 w 252"/>
                <a:gd name="T51" fmla="*/ 87 h 161"/>
                <a:gd name="T52" fmla="*/ 99 w 252"/>
                <a:gd name="T53" fmla="*/ 118 h 161"/>
                <a:gd name="T54" fmla="*/ 7 w 252"/>
                <a:gd name="T55" fmla="*/ 142 h 161"/>
                <a:gd name="T56" fmla="*/ 4 w 252"/>
                <a:gd name="T57" fmla="*/ 141 h 161"/>
                <a:gd name="T58" fmla="*/ 0 w 252"/>
                <a:gd name="T59" fmla="*/ 149 h 161"/>
                <a:gd name="T60" fmla="*/ 26 w 252"/>
                <a:gd name="T61" fmla="*/ 161 h 161"/>
                <a:gd name="T62" fmla="*/ 107 w 252"/>
                <a:gd name="T63" fmla="*/ 141 h 161"/>
                <a:gd name="T64" fmla="*/ 206 w 252"/>
                <a:gd name="T65" fmla="*/ 116 h 161"/>
                <a:gd name="T66" fmla="*/ 182 w 252"/>
                <a:gd name="T67" fmla="*/ 59 h 161"/>
                <a:gd name="T68" fmla="*/ 203 w 252"/>
                <a:gd name="T69" fmla="*/ 85 h 161"/>
                <a:gd name="T70" fmla="*/ 161 w 252"/>
                <a:gd name="T71" fmla="*/ 97 h 161"/>
                <a:gd name="T72" fmla="*/ 142 w 252"/>
                <a:gd name="T73" fmla="*/ 71 h 161"/>
                <a:gd name="T74" fmla="*/ 182 w 252"/>
                <a:gd name="T75" fmla="*/ 59 h 161"/>
                <a:gd name="T76" fmla="*/ 90 w 252"/>
                <a:gd name="T77" fmla="*/ 83 h 161"/>
                <a:gd name="T78" fmla="*/ 126 w 252"/>
                <a:gd name="T79" fmla="*/ 73 h 161"/>
                <a:gd name="T80" fmla="*/ 145 w 252"/>
                <a:gd name="T81" fmla="*/ 99 h 161"/>
                <a:gd name="T82" fmla="*/ 111 w 252"/>
                <a:gd name="T83" fmla="*/ 111 h 161"/>
                <a:gd name="T84" fmla="*/ 90 w 252"/>
                <a:gd name="T85" fmla="*/ 8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2" h="161">
                  <a:moveTo>
                    <a:pt x="206" y="116"/>
                  </a:moveTo>
                  <a:cubicBezTo>
                    <a:pt x="252" y="105"/>
                    <a:pt x="252" y="105"/>
                    <a:pt x="252" y="105"/>
                  </a:cubicBezTo>
                  <a:cubicBezTo>
                    <a:pt x="143" y="0"/>
                    <a:pt x="143" y="0"/>
                    <a:pt x="143" y="0"/>
                  </a:cubicBezTo>
                  <a:cubicBezTo>
                    <a:pt x="137" y="6"/>
                    <a:pt x="137" y="6"/>
                    <a:pt x="137" y="6"/>
                  </a:cubicBezTo>
                  <a:cubicBezTo>
                    <a:pt x="152" y="22"/>
                    <a:pt x="152" y="22"/>
                    <a:pt x="152" y="22"/>
                  </a:cubicBezTo>
                  <a:cubicBezTo>
                    <a:pt x="155" y="32"/>
                    <a:pt x="155" y="32"/>
                    <a:pt x="155" y="32"/>
                  </a:cubicBezTo>
                  <a:cubicBezTo>
                    <a:pt x="158" y="31"/>
                    <a:pt x="158" y="31"/>
                    <a:pt x="158" y="31"/>
                  </a:cubicBezTo>
                  <a:cubicBezTo>
                    <a:pt x="173" y="48"/>
                    <a:pt x="173" y="48"/>
                    <a:pt x="173" y="48"/>
                  </a:cubicBezTo>
                  <a:cubicBezTo>
                    <a:pt x="137" y="60"/>
                    <a:pt x="137" y="60"/>
                    <a:pt x="137" y="60"/>
                  </a:cubicBezTo>
                  <a:cubicBezTo>
                    <a:pt x="133" y="55"/>
                    <a:pt x="133" y="55"/>
                    <a:pt x="133" y="55"/>
                  </a:cubicBezTo>
                  <a:cubicBezTo>
                    <a:pt x="124" y="62"/>
                    <a:pt x="124" y="62"/>
                    <a:pt x="124" y="62"/>
                  </a:cubicBezTo>
                  <a:cubicBezTo>
                    <a:pt x="84" y="74"/>
                    <a:pt x="84" y="74"/>
                    <a:pt x="84" y="74"/>
                  </a:cubicBezTo>
                  <a:cubicBezTo>
                    <a:pt x="69" y="54"/>
                    <a:pt x="69" y="54"/>
                    <a:pt x="69" y="54"/>
                  </a:cubicBezTo>
                  <a:cubicBezTo>
                    <a:pt x="107" y="45"/>
                    <a:pt x="107" y="45"/>
                    <a:pt x="107" y="45"/>
                  </a:cubicBezTo>
                  <a:cubicBezTo>
                    <a:pt x="105" y="36"/>
                    <a:pt x="105" y="36"/>
                    <a:pt x="105" y="36"/>
                  </a:cubicBezTo>
                  <a:cubicBezTo>
                    <a:pt x="69" y="45"/>
                    <a:pt x="69" y="45"/>
                    <a:pt x="69" y="45"/>
                  </a:cubicBezTo>
                  <a:cubicBezTo>
                    <a:pt x="56" y="26"/>
                    <a:pt x="56" y="26"/>
                    <a:pt x="56" y="26"/>
                  </a:cubicBezTo>
                  <a:cubicBezTo>
                    <a:pt x="49" y="30"/>
                    <a:pt x="49" y="30"/>
                    <a:pt x="49" y="30"/>
                  </a:cubicBezTo>
                  <a:cubicBezTo>
                    <a:pt x="58" y="43"/>
                    <a:pt x="58" y="43"/>
                    <a:pt x="58" y="43"/>
                  </a:cubicBezTo>
                  <a:cubicBezTo>
                    <a:pt x="17" y="53"/>
                    <a:pt x="17" y="53"/>
                    <a:pt x="17" y="53"/>
                  </a:cubicBezTo>
                  <a:cubicBezTo>
                    <a:pt x="19" y="62"/>
                    <a:pt x="19" y="62"/>
                    <a:pt x="19" y="62"/>
                  </a:cubicBezTo>
                  <a:cubicBezTo>
                    <a:pt x="57" y="54"/>
                    <a:pt x="57" y="54"/>
                    <a:pt x="57" y="54"/>
                  </a:cubicBezTo>
                  <a:cubicBezTo>
                    <a:pt x="72" y="76"/>
                    <a:pt x="72" y="76"/>
                    <a:pt x="72" y="76"/>
                  </a:cubicBezTo>
                  <a:cubicBezTo>
                    <a:pt x="33" y="86"/>
                    <a:pt x="33" y="86"/>
                    <a:pt x="33" y="86"/>
                  </a:cubicBezTo>
                  <a:cubicBezTo>
                    <a:pt x="36" y="97"/>
                    <a:pt x="36" y="97"/>
                    <a:pt x="36" y="97"/>
                  </a:cubicBezTo>
                  <a:cubicBezTo>
                    <a:pt x="76" y="87"/>
                    <a:pt x="76" y="87"/>
                    <a:pt x="76" y="87"/>
                  </a:cubicBezTo>
                  <a:cubicBezTo>
                    <a:pt x="99" y="118"/>
                    <a:pt x="99" y="118"/>
                    <a:pt x="99" y="118"/>
                  </a:cubicBezTo>
                  <a:cubicBezTo>
                    <a:pt x="7" y="142"/>
                    <a:pt x="7" y="142"/>
                    <a:pt x="7" y="142"/>
                  </a:cubicBezTo>
                  <a:cubicBezTo>
                    <a:pt x="4" y="141"/>
                    <a:pt x="4" y="141"/>
                    <a:pt x="4" y="141"/>
                  </a:cubicBezTo>
                  <a:cubicBezTo>
                    <a:pt x="0" y="149"/>
                    <a:pt x="0" y="149"/>
                    <a:pt x="0" y="149"/>
                  </a:cubicBezTo>
                  <a:cubicBezTo>
                    <a:pt x="9" y="152"/>
                    <a:pt x="18" y="156"/>
                    <a:pt x="26" y="161"/>
                  </a:cubicBezTo>
                  <a:cubicBezTo>
                    <a:pt x="107" y="141"/>
                    <a:pt x="107" y="141"/>
                    <a:pt x="107" y="141"/>
                  </a:cubicBezTo>
                  <a:cubicBezTo>
                    <a:pt x="132" y="116"/>
                    <a:pt x="172" y="104"/>
                    <a:pt x="206" y="116"/>
                  </a:cubicBezTo>
                  <a:moveTo>
                    <a:pt x="182" y="59"/>
                  </a:moveTo>
                  <a:cubicBezTo>
                    <a:pt x="203" y="85"/>
                    <a:pt x="203" y="85"/>
                    <a:pt x="203" y="85"/>
                  </a:cubicBezTo>
                  <a:cubicBezTo>
                    <a:pt x="161" y="97"/>
                    <a:pt x="161" y="97"/>
                    <a:pt x="161" y="97"/>
                  </a:cubicBezTo>
                  <a:cubicBezTo>
                    <a:pt x="142" y="71"/>
                    <a:pt x="142" y="71"/>
                    <a:pt x="142" y="71"/>
                  </a:cubicBezTo>
                  <a:cubicBezTo>
                    <a:pt x="182" y="59"/>
                    <a:pt x="182" y="59"/>
                    <a:pt x="182" y="59"/>
                  </a:cubicBezTo>
                  <a:moveTo>
                    <a:pt x="90" y="83"/>
                  </a:moveTo>
                  <a:cubicBezTo>
                    <a:pt x="126" y="73"/>
                    <a:pt x="126" y="73"/>
                    <a:pt x="126" y="73"/>
                  </a:cubicBezTo>
                  <a:cubicBezTo>
                    <a:pt x="145" y="99"/>
                    <a:pt x="145" y="99"/>
                    <a:pt x="145" y="99"/>
                  </a:cubicBezTo>
                  <a:cubicBezTo>
                    <a:pt x="111" y="111"/>
                    <a:pt x="111" y="111"/>
                    <a:pt x="111" y="111"/>
                  </a:cubicBezTo>
                  <a:cubicBezTo>
                    <a:pt x="90" y="83"/>
                    <a:pt x="90" y="83"/>
                    <a:pt x="90" y="83"/>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2" name="Freeform 1975"/>
            <p:cNvSpPr/>
            <p:nvPr/>
          </p:nvSpPr>
          <p:spPr bwMode="auto">
            <a:xfrm>
              <a:off x="4290" y="3520"/>
              <a:ext cx="231" cy="248"/>
            </a:xfrm>
            <a:custGeom>
              <a:avLst/>
              <a:gdLst>
                <a:gd name="T0" fmla="*/ 65 w 95"/>
                <a:gd name="T1" fmla="*/ 0 h 102"/>
                <a:gd name="T2" fmla="*/ 38 w 95"/>
                <a:gd name="T3" fmla="*/ 11 h 102"/>
                <a:gd name="T4" fmla="*/ 5 w 95"/>
                <a:gd name="T5" fmla="*/ 67 h 102"/>
                <a:gd name="T6" fmla="*/ 0 w 95"/>
                <a:gd name="T7" fmla="*/ 86 h 102"/>
                <a:gd name="T8" fmla="*/ 65 w 95"/>
                <a:gd name="T9" fmla="*/ 0 h 102"/>
              </a:gdLst>
              <a:ahLst/>
              <a:cxnLst>
                <a:cxn ang="0">
                  <a:pos x="T0" y="T1"/>
                </a:cxn>
                <a:cxn ang="0">
                  <a:pos x="T2" y="T3"/>
                </a:cxn>
                <a:cxn ang="0">
                  <a:pos x="T4" y="T5"/>
                </a:cxn>
                <a:cxn ang="0">
                  <a:pos x="T6" y="T7"/>
                </a:cxn>
                <a:cxn ang="0">
                  <a:pos x="T8" y="T9"/>
                </a:cxn>
              </a:cxnLst>
              <a:rect l="0" t="0" r="r" b="b"/>
              <a:pathLst>
                <a:path w="95" h="102">
                  <a:moveTo>
                    <a:pt x="65" y="0"/>
                  </a:moveTo>
                  <a:cubicBezTo>
                    <a:pt x="56" y="5"/>
                    <a:pt x="47" y="8"/>
                    <a:pt x="38" y="11"/>
                  </a:cubicBezTo>
                  <a:cubicBezTo>
                    <a:pt x="54" y="36"/>
                    <a:pt x="36" y="70"/>
                    <a:pt x="5" y="67"/>
                  </a:cubicBezTo>
                  <a:cubicBezTo>
                    <a:pt x="3" y="73"/>
                    <a:pt x="2" y="80"/>
                    <a:pt x="0" y="86"/>
                  </a:cubicBezTo>
                  <a:cubicBezTo>
                    <a:pt x="56" y="102"/>
                    <a:pt x="95" y="41"/>
                    <a:pt x="65" y="0"/>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3" name="Freeform 1976"/>
            <p:cNvSpPr/>
            <p:nvPr/>
          </p:nvSpPr>
          <p:spPr bwMode="auto">
            <a:xfrm>
              <a:off x="2285" y="861"/>
              <a:ext cx="313" cy="350"/>
            </a:xfrm>
            <a:custGeom>
              <a:avLst/>
              <a:gdLst>
                <a:gd name="T0" fmla="*/ 120 w 129"/>
                <a:gd name="T1" fmla="*/ 140 h 144"/>
                <a:gd name="T2" fmla="*/ 0 w 129"/>
                <a:gd name="T3" fmla="*/ 10 h 144"/>
                <a:gd name="T4" fmla="*/ 2 w 129"/>
                <a:gd name="T5" fmla="*/ 45 h 144"/>
                <a:gd name="T6" fmla="*/ 90 w 129"/>
                <a:gd name="T7" fmla="*/ 144 h 144"/>
                <a:gd name="T8" fmla="*/ 120 w 129"/>
                <a:gd name="T9" fmla="*/ 140 h 144"/>
              </a:gdLst>
              <a:ahLst/>
              <a:cxnLst>
                <a:cxn ang="0">
                  <a:pos x="T0" y="T1"/>
                </a:cxn>
                <a:cxn ang="0">
                  <a:pos x="T2" y="T3"/>
                </a:cxn>
                <a:cxn ang="0">
                  <a:pos x="T4" y="T5"/>
                </a:cxn>
                <a:cxn ang="0">
                  <a:pos x="T6" y="T7"/>
                </a:cxn>
                <a:cxn ang="0">
                  <a:pos x="T8" y="T9"/>
                </a:cxn>
              </a:cxnLst>
              <a:rect l="0" t="0" r="r" b="b"/>
              <a:pathLst>
                <a:path w="129" h="144">
                  <a:moveTo>
                    <a:pt x="120" y="140"/>
                  </a:moveTo>
                  <a:cubicBezTo>
                    <a:pt x="129" y="70"/>
                    <a:pt x="82" y="0"/>
                    <a:pt x="0" y="10"/>
                  </a:cubicBezTo>
                  <a:cubicBezTo>
                    <a:pt x="1" y="22"/>
                    <a:pt x="2" y="33"/>
                    <a:pt x="2" y="45"/>
                  </a:cubicBezTo>
                  <a:cubicBezTo>
                    <a:pt x="55" y="43"/>
                    <a:pt x="97" y="92"/>
                    <a:pt x="90" y="144"/>
                  </a:cubicBezTo>
                  <a:cubicBezTo>
                    <a:pt x="100" y="142"/>
                    <a:pt x="110" y="141"/>
                    <a:pt x="120" y="14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4" name="Freeform 1977"/>
            <p:cNvSpPr/>
            <p:nvPr/>
          </p:nvSpPr>
          <p:spPr bwMode="auto">
            <a:xfrm>
              <a:off x="4834" y="4196"/>
              <a:ext cx="112" cy="126"/>
            </a:xfrm>
            <a:custGeom>
              <a:avLst/>
              <a:gdLst>
                <a:gd name="T0" fmla="*/ 44 w 46"/>
                <a:gd name="T1" fmla="*/ 4 h 52"/>
                <a:gd name="T2" fmla="*/ 24 w 46"/>
                <a:gd name="T3" fmla="*/ 0 h 52"/>
                <a:gd name="T4" fmla="*/ 0 w 46"/>
                <a:gd name="T5" fmla="*/ 40 h 52"/>
                <a:gd name="T6" fmla="*/ 4 w 46"/>
                <a:gd name="T7" fmla="*/ 52 h 52"/>
                <a:gd name="T8" fmla="*/ 29 w 46"/>
                <a:gd name="T9" fmla="*/ 52 h 52"/>
                <a:gd name="T10" fmla="*/ 44 w 46"/>
                <a:gd name="T11" fmla="*/ 4 h 52"/>
              </a:gdLst>
              <a:ahLst/>
              <a:cxnLst>
                <a:cxn ang="0">
                  <a:pos x="T0" y="T1"/>
                </a:cxn>
                <a:cxn ang="0">
                  <a:pos x="T2" y="T3"/>
                </a:cxn>
                <a:cxn ang="0">
                  <a:pos x="T4" y="T5"/>
                </a:cxn>
                <a:cxn ang="0">
                  <a:pos x="T6" y="T7"/>
                </a:cxn>
                <a:cxn ang="0">
                  <a:pos x="T8" y="T9"/>
                </a:cxn>
                <a:cxn ang="0">
                  <a:pos x="T10" y="T11"/>
                </a:cxn>
              </a:cxnLst>
              <a:rect l="0" t="0" r="r" b="b"/>
              <a:pathLst>
                <a:path w="46" h="52">
                  <a:moveTo>
                    <a:pt x="44" y="4"/>
                  </a:moveTo>
                  <a:cubicBezTo>
                    <a:pt x="37" y="4"/>
                    <a:pt x="30" y="2"/>
                    <a:pt x="24" y="0"/>
                  </a:cubicBezTo>
                  <a:cubicBezTo>
                    <a:pt x="24" y="16"/>
                    <a:pt x="16" y="33"/>
                    <a:pt x="0" y="40"/>
                  </a:cubicBezTo>
                  <a:cubicBezTo>
                    <a:pt x="1" y="44"/>
                    <a:pt x="3" y="48"/>
                    <a:pt x="4" y="52"/>
                  </a:cubicBezTo>
                  <a:cubicBezTo>
                    <a:pt x="29" y="52"/>
                    <a:pt x="29" y="52"/>
                    <a:pt x="29" y="52"/>
                  </a:cubicBezTo>
                  <a:cubicBezTo>
                    <a:pt x="40" y="39"/>
                    <a:pt x="46" y="21"/>
                    <a:pt x="44" y="4"/>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5" name="Freeform 1978"/>
            <p:cNvSpPr/>
            <p:nvPr/>
          </p:nvSpPr>
          <p:spPr bwMode="auto">
            <a:xfrm>
              <a:off x="4577" y="3846"/>
              <a:ext cx="85" cy="92"/>
            </a:xfrm>
            <a:custGeom>
              <a:avLst/>
              <a:gdLst>
                <a:gd name="T0" fmla="*/ 0 w 35"/>
                <a:gd name="T1" fmla="*/ 15 h 38"/>
                <a:gd name="T2" fmla="*/ 35 w 35"/>
                <a:gd name="T3" fmla="*/ 31 h 38"/>
                <a:gd name="T4" fmla="*/ 30 w 35"/>
                <a:gd name="T5" fmla="*/ 0 h 38"/>
                <a:gd name="T6" fmla="*/ 0 w 35"/>
                <a:gd name="T7" fmla="*/ 15 h 38"/>
              </a:gdLst>
              <a:ahLst/>
              <a:cxnLst>
                <a:cxn ang="0">
                  <a:pos x="T0" y="T1"/>
                </a:cxn>
                <a:cxn ang="0">
                  <a:pos x="T2" y="T3"/>
                </a:cxn>
                <a:cxn ang="0">
                  <a:pos x="T4" y="T5"/>
                </a:cxn>
                <a:cxn ang="0">
                  <a:pos x="T6" y="T7"/>
                </a:cxn>
              </a:cxnLst>
              <a:rect l="0" t="0" r="r" b="b"/>
              <a:pathLst>
                <a:path w="35" h="38">
                  <a:moveTo>
                    <a:pt x="0" y="15"/>
                  </a:moveTo>
                  <a:cubicBezTo>
                    <a:pt x="6" y="34"/>
                    <a:pt x="20" y="38"/>
                    <a:pt x="35" y="31"/>
                  </a:cubicBezTo>
                  <a:cubicBezTo>
                    <a:pt x="33" y="21"/>
                    <a:pt x="31" y="10"/>
                    <a:pt x="30" y="0"/>
                  </a:cubicBezTo>
                  <a:cubicBezTo>
                    <a:pt x="20" y="3"/>
                    <a:pt x="10" y="9"/>
                    <a:pt x="0" y="1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6" name="Freeform 1979"/>
            <p:cNvSpPr/>
            <p:nvPr/>
          </p:nvSpPr>
          <p:spPr bwMode="auto">
            <a:xfrm>
              <a:off x="4791" y="4167"/>
              <a:ext cx="87" cy="114"/>
            </a:xfrm>
            <a:custGeom>
              <a:avLst/>
              <a:gdLst>
                <a:gd name="T0" fmla="*/ 0 w 36"/>
                <a:gd name="T1" fmla="*/ 22 h 47"/>
                <a:gd name="T2" fmla="*/ 15 w 36"/>
                <a:gd name="T3" fmla="*/ 47 h 47"/>
                <a:gd name="T4" fmla="*/ 16 w 36"/>
                <a:gd name="T5" fmla="*/ 47 h 47"/>
                <a:gd name="T6" fmla="*/ 36 w 36"/>
                <a:gd name="T7" fmla="*/ 10 h 47"/>
                <a:gd name="T8" fmla="*/ 14 w 36"/>
                <a:gd name="T9" fmla="*/ 0 h 47"/>
                <a:gd name="T10" fmla="*/ 0 w 36"/>
                <a:gd name="T11" fmla="*/ 22 h 47"/>
              </a:gdLst>
              <a:ahLst/>
              <a:cxnLst>
                <a:cxn ang="0">
                  <a:pos x="T0" y="T1"/>
                </a:cxn>
                <a:cxn ang="0">
                  <a:pos x="T2" y="T3"/>
                </a:cxn>
                <a:cxn ang="0">
                  <a:pos x="T4" y="T5"/>
                </a:cxn>
                <a:cxn ang="0">
                  <a:pos x="T6" y="T7"/>
                </a:cxn>
                <a:cxn ang="0">
                  <a:pos x="T8" y="T9"/>
                </a:cxn>
                <a:cxn ang="0">
                  <a:pos x="T10" y="T11"/>
                </a:cxn>
              </a:cxnLst>
              <a:rect l="0" t="0" r="r" b="b"/>
              <a:pathLst>
                <a:path w="36" h="47">
                  <a:moveTo>
                    <a:pt x="0" y="22"/>
                  </a:moveTo>
                  <a:cubicBezTo>
                    <a:pt x="6" y="29"/>
                    <a:pt x="11" y="37"/>
                    <a:pt x="15" y="47"/>
                  </a:cubicBezTo>
                  <a:cubicBezTo>
                    <a:pt x="16" y="47"/>
                    <a:pt x="16" y="47"/>
                    <a:pt x="16" y="47"/>
                  </a:cubicBezTo>
                  <a:cubicBezTo>
                    <a:pt x="29" y="40"/>
                    <a:pt x="35" y="26"/>
                    <a:pt x="36" y="10"/>
                  </a:cubicBezTo>
                  <a:cubicBezTo>
                    <a:pt x="28" y="8"/>
                    <a:pt x="21" y="4"/>
                    <a:pt x="14" y="0"/>
                  </a:cubicBezTo>
                  <a:cubicBezTo>
                    <a:pt x="12" y="8"/>
                    <a:pt x="7" y="16"/>
                    <a:pt x="0" y="22"/>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7" name="Freeform 1980"/>
            <p:cNvSpPr/>
            <p:nvPr/>
          </p:nvSpPr>
          <p:spPr bwMode="auto">
            <a:xfrm>
              <a:off x="4317" y="3551"/>
              <a:ext cx="58" cy="34"/>
            </a:xfrm>
            <a:custGeom>
              <a:avLst/>
              <a:gdLst>
                <a:gd name="T0" fmla="*/ 24 w 24"/>
                <a:gd name="T1" fmla="*/ 14 h 14"/>
                <a:gd name="T2" fmla="*/ 19 w 24"/>
                <a:gd name="T3" fmla="*/ 0 h 14"/>
                <a:gd name="T4" fmla="*/ 0 w 24"/>
                <a:gd name="T5" fmla="*/ 2 h 14"/>
                <a:gd name="T6" fmla="*/ 0 w 24"/>
                <a:gd name="T7" fmla="*/ 6 h 14"/>
                <a:gd name="T8" fmla="*/ 24 w 24"/>
                <a:gd name="T9" fmla="*/ 14 h 14"/>
              </a:gdLst>
              <a:ahLst/>
              <a:cxnLst>
                <a:cxn ang="0">
                  <a:pos x="T0" y="T1"/>
                </a:cxn>
                <a:cxn ang="0">
                  <a:pos x="T2" y="T3"/>
                </a:cxn>
                <a:cxn ang="0">
                  <a:pos x="T4" y="T5"/>
                </a:cxn>
                <a:cxn ang="0">
                  <a:pos x="T6" y="T7"/>
                </a:cxn>
                <a:cxn ang="0">
                  <a:pos x="T8" y="T9"/>
                </a:cxn>
              </a:cxnLst>
              <a:rect l="0" t="0" r="r" b="b"/>
              <a:pathLst>
                <a:path w="24" h="14">
                  <a:moveTo>
                    <a:pt x="24" y="14"/>
                  </a:moveTo>
                  <a:cubicBezTo>
                    <a:pt x="24" y="9"/>
                    <a:pt x="22" y="4"/>
                    <a:pt x="19" y="0"/>
                  </a:cubicBezTo>
                  <a:cubicBezTo>
                    <a:pt x="12" y="1"/>
                    <a:pt x="6" y="2"/>
                    <a:pt x="0" y="2"/>
                  </a:cubicBezTo>
                  <a:cubicBezTo>
                    <a:pt x="0" y="3"/>
                    <a:pt x="0" y="5"/>
                    <a:pt x="0" y="6"/>
                  </a:cubicBezTo>
                  <a:lnTo>
                    <a:pt x="24" y="14"/>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8" name="Freeform 1981"/>
            <p:cNvSpPr/>
            <p:nvPr/>
          </p:nvSpPr>
          <p:spPr bwMode="auto">
            <a:xfrm>
              <a:off x="3682" y="2768"/>
              <a:ext cx="129" cy="202"/>
            </a:xfrm>
            <a:custGeom>
              <a:avLst/>
              <a:gdLst>
                <a:gd name="T0" fmla="*/ 49 w 53"/>
                <a:gd name="T1" fmla="*/ 83 h 83"/>
                <a:gd name="T2" fmla="*/ 25 w 53"/>
                <a:gd name="T3" fmla="*/ 0 h 83"/>
                <a:gd name="T4" fmla="*/ 0 w 53"/>
                <a:gd name="T5" fmla="*/ 14 h 83"/>
                <a:gd name="T6" fmla="*/ 11 w 53"/>
                <a:gd name="T7" fmla="*/ 76 h 83"/>
                <a:gd name="T8" fmla="*/ 49 w 53"/>
                <a:gd name="T9" fmla="*/ 83 h 83"/>
              </a:gdLst>
              <a:ahLst/>
              <a:cxnLst>
                <a:cxn ang="0">
                  <a:pos x="T0" y="T1"/>
                </a:cxn>
                <a:cxn ang="0">
                  <a:pos x="T2" y="T3"/>
                </a:cxn>
                <a:cxn ang="0">
                  <a:pos x="T4" y="T5"/>
                </a:cxn>
                <a:cxn ang="0">
                  <a:pos x="T6" y="T7"/>
                </a:cxn>
                <a:cxn ang="0">
                  <a:pos x="T8" y="T9"/>
                </a:cxn>
              </a:cxnLst>
              <a:rect l="0" t="0" r="r" b="b"/>
              <a:pathLst>
                <a:path w="53" h="83">
                  <a:moveTo>
                    <a:pt x="49" y="83"/>
                  </a:moveTo>
                  <a:cubicBezTo>
                    <a:pt x="53" y="49"/>
                    <a:pt x="39" y="20"/>
                    <a:pt x="25" y="0"/>
                  </a:cubicBezTo>
                  <a:cubicBezTo>
                    <a:pt x="18" y="6"/>
                    <a:pt x="9" y="11"/>
                    <a:pt x="0" y="14"/>
                  </a:cubicBezTo>
                  <a:cubicBezTo>
                    <a:pt x="8" y="31"/>
                    <a:pt x="13" y="51"/>
                    <a:pt x="11" y="76"/>
                  </a:cubicBezTo>
                  <a:cubicBezTo>
                    <a:pt x="24" y="78"/>
                    <a:pt x="37" y="81"/>
                    <a:pt x="49" y="83"/>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9" name="Freeform 1982"/>
            <p:cNvSpPr/>
            <p:nvPr/>
          </p:nvSpPr>
          <p:spPr bwMode="auto">
            <a:xfrm>
              <a:off x="3485" y="2483"/>
              <a:ext cx="205" cy="249"/>
            </a:xfrm>
            <a:custGeom>
              <a:avLst/>
              <a:gdLst>
                <a:gd name="T0" fmla="*/ 0 w 84"/>
                <a:gd name="T1" fmla="*/ 11 h 102"/>
                <a:gd name="T2" fmla="*/ 61 w 84"/>
                <a:gd name="T3" fmla="*/ 102 h 102"/>
                <a:gd name="T4" fmla="*/ 84 w 84"/>
                <a:gd name="T5" fmla="*/ 90 h 102"/>
                <a:gd name="T6" fmla="*/ 28 w 84"/>
                <a:gd name="T7" fmla="*/ 0 h 102"/>
                <a:gd name="T8" fmla="*/ 0 w 84"/>
                <a:gd name="T9" fmla="*/ 11 h 102"/>
              </a:gdLst>
              <a:ahLst/>
              <a:cxnLst>
                <a:cxn ang="0">
                  <a:pos x="T0" y="T1"/>
                </a:cxn>
                <a:cxn ang="0">
                  <a:pos x="T2" y="T3"/>
                </a:cxn>
                <a:cxn ang="0">
                  <a:pos x="T4" y="T5"/>
                </a:cxn>
                <a:cxn ang="0">
                  <a:pos x="T6" y="T7"/>
                </a:cxn>
                <a:cxn ang="0">
                  <a:pos x="T8" y="T9"/>
                </a:cxn>
              </a:cxnLst>
              <a:rect l="0" t="0" r="r" b="b"/>
              <a:pathLst>
                <a:path w="84" h="102">
                  <a:moveTo>
                    <a:pt x="0" y="11"/>
                  </a:moveTo>
                  <a:cubicBezTo>
                    <a:pt x="8" y="49"/>
                    <a:pt x="38" y="73"/>
                    <a:pt x="61" y="102"/>
                  </a:cubicBezTo>
                  <a:cubicBezTo>
                    <a:pt x="70" y="99"/>
                    <a:pt x="78" y="95"/>
                    <a:pt x="84" y="90"/>
                  </a:cubicBezTo>
                  <a:cubicBezTo>
                    <a:pt x="61" y="63"/>
                    <a:pt x="35" y="38"/>
                    <a:pt x="28" y="0"/>
                  </a:cubicBezTo>
                  <a:cubicBezTo>
                    <a:pt x="19" y="2"/>
                    <a:pt x="9" y="6"/>
                    <a:pt x="0" y="1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0" name="Freeform 1983"/>
            <p:cNvSpPr/>
            <p:nvPr/>
          </p:nvSpPr>
          <p:spPr bwMode="auto">
            <a:xfrm>
              <a:off x="4516" y="3892"/>
              <a:ext cx="168" cy="143"/>
            </a:xfrm>
            <a:custGeom>
              <a:avLst/>
              <a:gdLst>
                <a:gd name="T0" fmla="*/ 19 w 69"/>
                <a:gd name="T1" fmla="*/ 0 h 59"/>
                <a:gd name="T2" fmla="*/ 0 w 69"/>
                <a:gd name="T3" fmla="*/ 16 h 59"/>
                <a:gd name="T4" fmla="*/ 69 w 69"/>
                <a:gd name="T5" fmla="*/ 43 h 59"/>
                <a:gd name="T6" fmla="*/ 62 w 69"/>
                <a:gd name="T7" fmla="*/ 19 h 59"/>
                <a:gd name="T8" fmla="*/ 19 w 69"/>
                <a:gd name="T9" fmla="*/ 0 h 59"/>
              </a:gdLst>
              <a:ahLst/>
              <a:cxnLst>
                <a:cxn ang="0">
                  <a:pos x="T0" y="T1"/>
                </a:cxn>
                <a:cxn ang="0">
                  <a:pos x="T2" y="T3"/>
                </a:cxn>
                <a:cxn ang="0">
                  <a:pos x="T4" y="T5"/>
                </a:cxn>
                <a:cxn ang="0">
                  <a:pos x="T6" y="T7"/>
                </a:cxn>
                <a:cxn ang="0">
                  <a:pos x="T8" y="T9"/>
                </a:cxn>
              </a:cxnLst>
              <a:rect l="0" t="0" r="r" b="b"/>
              <a:pathLst>
                <a:path w="69" h="59">
                  <a:moveTo>
                    <a:pt x="19" y="0"/>
                  </a:moveTo>
                  <a:cubicBezTo>
                    <a:pt x="13" y="5"/>
                    <a:pt x="6" y="11"/>
                    <a:pt x="0" y="16"/>
                  </a:cubicBezTo>
                  <a:cubicBezTo>
                    <a:pt x="6" y="52"/>
                    <a:pt x="47" y="59"/>
                    <a:pt x="69" y="43"/>
                  </a:cubicBezTo>
                  <a:cubicBezTo>
                    <a:pt x="66" y="35"/>
                    <a:pt x="64" y="27"/>
                    <a:pt x="62" y="19"/>
                  </a:cubicBezTo>
                  <a:cubicBezTo>
                    <a:pt x="46" y="26"/>
                    <a:pt x="27" y="24"/>
                    <a:pt x="19"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1" name="Freeform 1984"/>
            <p:cNvSpPr/>
            <p:nvPr/>
          </p:nvSpPr>
          <p:spPr bwMode="auto">
            <a:xfrm>
              <a:off x="4317" y="3573"/>
              <a:ext cx="58" cy="34"/>
            </a:xfrm>
            <a:custGeom>
              <a:avLst/>
              <a:gdLst>
                <a:gd name="T0" fmla="*/ 24 w 24"/>
                <a:gd name="T1" fmla="*/ 8 h 14"/>
                <a:gd name="T2" fmla="*/ 0 w 24"/>
                <a:gd name="T3" fmla="*/ 0 h 14"/>
                <a:gd name="T4" fmla="*/ 0 w 24"/>
                <a:gd name="T5" fmla="*/ 5 h 14"/>
                <a:gd name="T6" fmla="*/ 24 w 24"/>
                <a:gd name="T7" fmla="*/ 14 h 14"/>
                <a:gd name="T8" fmla="*/ 24 w 24"/>
                <a:gd name="T9" fmla="*/ 8 h 14"/>
              </a:gdLst>
              <a:ahLst/>
              <a:cxnLst>
                <a:cxn ang="0">
                  <a:pos x="T0" y="T1"/>
                </a:cxn>
                <a:cxn ang="0">
                  <a:pos x="T2" y="T3"/>
                </a:cxn>
                <a:cxn ang="0">
                  <a:pos x="T4" y="T5"/>
                </a:cxn>
                <a:cxn ang="0">
                  <a:pos x="T6" y="T7"/>
                </a:cxn>
                <a:cxn ang="0">
                  <a:pos x="T8" y="T9"/>
                </a:cxn>
              </a:cxnLst>
              <a:rect l="0" t="0" r="r" b="b"/>
              <a:pathLst>
                <a:path w="24" h="14">
                  <a:moveTo>
                    <a:pt x="24" y="8"/>
                  </a:moveTo>
                  <a:cubicBezTo>
                    <a:pt x="0" y="0"/>
                    <a:pt x="0" y="0"/>
                    <a:pt x="0" y="0"/>
                  </a:cubicBezTo>
                  <a:cubicBezTo>
                    <a:pt x="0" y="1"/>
                    <a:pt x="0" y="3"/>
                    <a:pt x="0" y="5"/>
                  </a:cubicBezTo>
                  <a:cubicBezTo>
                    <a:pt x="24" y="14"/>
                    <a:pt x="24" y="14"/>
                    <a:pt x="24" y="14"/>
                  </a:cubicBezTo>
                  <a:cubicBezTo>
                    <a:pt x="24" y="12"/>
                    <a:pt x="24" y="10"/>
                    <a:pt x="24" y="8"/>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2" name="Freeform 1985"/>
            <p:cNvSpPr>
              <a:spLocks noEditPoints="1"/>
            </p:cNvSpPr>
            <p:nvPr/>
          </p:nvSpPr>
          <p:spPr bwMode="auto">
            <a:xfrm>
              <a:off x="2255" y="1759"/>
              <a:ext cx="739" cy="379"/>
            </a:xfrm>
            <a:custGeom>
              <a:avLst/>
              <a:gdLst>
                <a:gd name="T0" fmla="*/ 114 w 304"/>
                <a:gd name="T1" fmla="*/ 130 h 156"/>
                <a:gd name="T2" fmla="*/ 115 w 304"/>
                <a:gd name="T3" fmla="*/ 122 h 156"/>
                <a:gd name="T4" fmla="*/ 185 w 304"/>
                <a:gd name="T5" fmla="*/ 104 h 156"/>
                <a:gd name="T6" fmla="*/ 182 w 304"/>
                <a:gd name="T7" fmla="*/ 93 h 156"/>
                <a:gd name="T8" fmla="*/ 165 w 304"/>
                <a:gd name="T9" fmla="*/ 70 h 156"/>
                <a:gd name="T10" fmla="*/ 168 w 304"/>
                <a:gd name="T11" fmla="*/ 69 h 156"/>
                <a:gd name="T12" fmla="*/ 166 w 304"/>
                <a:gd name="T13" fmla="*/ 60 h 156"/>
                <a:gd name="T14" fmla="*/ 155 w 304"/>
                <a:gd name="T15" fmla="*/ 41 h 156"/>
                <a:gd name="T16" fmla="*/ 195 w 304"/>
                <a:gd name="T17" fmla="*/ 33 h 156"/>
                <a:gd name="T18" fmla="*/ 198 w 304"/>
                <a:gd name="T19" fmla="*/ 37 h 156"/>
                <a:gd name="T20" fmla="*/ 205 w 304"/>
                <a:gd name="T21" fmla="*/ 33 h 156"/>
                <a:gd name="T22" fmla="*/ 240 w 304"/>
                <a:gd name="T23" fmla="*/ 26 h 156"/>
                <a:gd name="T24" fmla="*/ 254 w 304"/>
                <a:gd name="T25" fmla="*/ 43 h 156"/>
                <a:gd name="T26" fmla="*/ 256 w 304"/>
                <a:gd name="T27" fmla="*/ 52 h 156"/>
                <a:gd name="T28" fmla="*/ 257 w 304"/>
                <a:gd name="T29" fmla="*/ 51 h 156"/>
                <a:gd name="T30" fmla="*/ 273 w 304"/>
                <a:gd name="T31" fmla="*/ 69 h 156"/>
                <a:gd name="T32" fmla="*/ 282 w 304"/>
                <a:gd name="T33" fmla="*/ 62 h 156"/>
                <a:gd name="T34" fmla="*/ 270 w 304"/>
                <a:gd name="T35" fmla="*/ 49 h 156"/>
                <a:gd name="T36" fmla="*/ 304 w 304"/>
                <a:gd name="T37" fmla="*/ 39 h 156"/>
                <a:gd name="T38" fmla="*/ 301 w 304"/>
                <a:gd name="T39" fmla="*/ 29 h 156"/>
                <a:gd name="T40" fmla="*/ 266 w 304"/>
                <a:gd name="T41" fmla="*/ 39 h 156"/>
                <a:gd name="T42" fmla="*/ 252 w 304"/>
                <a:gd name="T43" fmla="*/ 21 h 156"/>
                <a:gd name="T44" fmla="*/ 286 w 304"/>
                <a:gd name="T45" fmla="*/ 13 h 156"/>
                <a:gd name="T46" fmla="*/ 292 w 304"/>
                <a:gd name="T47" fmla="*/ 7 h 156"/>
                <a:gd name="T48" fmla="*/ 284 w 304"/>
                <a:gd name="T49" fmla="*/ 0 h 156"/>
                <a:gd name="T50" fmla="*/ 0 w 304"/>
                <a:gd name="T51" fmla="*/ 53 h 156"/>
                <a:gd name="T52" fmla="*/ 16 w 304"/>
                <a:gd name="T53" fmla="*/ 152 h 156"/>
                <a:gd name="T54" fmla="*/ 149 w 304"/>
                <a:gd name="T55" fmla="*/ 156 h 156"/>
                <a:gd name="T56" fmla="*/ 153 w 304"/>
                <a:gd name="T57" fmla="*/ 148 h 156"/>
                <a:gd name="T58" fmla="*/ 114 w 304"/>
                <a:gd name="T59" fmla="*/ 130 h 156"/>
                <a:gd name="T60" fmla="*/ 169 w 304"/>
                <a:gd name="T61" fmla="*/ 95 h 156"/>
                <a:gd name="T62" fmla="*/ 128 w 304"/>
                <a:gd name="T63" fmla="*/ 106 h 156"/>
                <a:gd name="T64" fmla="*/ 114 w 304"/>
                <a:gd name="T65" fmla="*/ 85 h 156"/>
                <a:gd name="T66" fmla="*/ 155 w 304"/>
                <a:gd name="T67" fmla="*/ 75 h 156"/>
                <a:gd name="T68" fmla="*/ 169 w 304"/>
                <a:gd name="T69" fmla="*/ 95 h 156"/>
                <a:gd name="T70" fmla="*/ 145 w 304"/>
                <a:gd name="T71" fmla="*/ 45 h 156"/>
                <a:gd name="T72" fmla="*/ 157 w 304"/>
                <a:gd name="T73" fmla="*/ 63 h 156"/>
                <a:gd name="T74" fmla="*/ 114 w 304"/>
                <a:gd name="T75" fmla="*/ 73 h 156"/>
                <a:gd name="T76" fmla="*/ 106 w 304"/>
                <a:gd name="T77" fmla="*/ 55 h 156"/>
                <a:gd name="T78" fmla="*/ 145 w 304"/>
                <a:gd name="T79" fmla="*/ 45 h 156"/>
                <a:gd name="T80" fmla="*/ 12 w 304"/>
                <a:gd name="T81" fmla="*/ 73 h 156"/>
                <a:gd name="T82" fmla="*/ 40 w 304"/>
                <a:gd name="T83" fmla="*/ 67 h 156"/>
                <a:gd name="T84" fmla="*/ 47 w 304"/>
                <a:gd name="T85" fmla="*/ 85 h 156"/>
                <a:gd name="T86" fmla="*/ 17 w 304"/>
                <a:gd name="T87" fmla="*/ 92 h 156"/>
                <a:gd name="T88" fmla="*/ 12 w 304"/>
                <a:gd name="T89" fmla="*/ 73 h 156"/>
                <a:gd name="T90" fmla="*/ 28 w 304"/>
                <a:gd name="T91" fmla="*/ 130 h 156"/>
                <a:gd name="T92" fmla="*/ 21 w 304"/>
                <a:gd name="T93" fmla="*/ 108 h 156"/>
                <a:gd name="T94" fmla="*/ 48 w 304"/>
                <a:gd name="T95" fmla="*/ 100 h 156"/>
                <a:gd name="T96" fmla="*/ 56 w 304"/>
                <a:gd name="T97" fmla="*/ 122 h 156"/>
                <a:gd name="T98" fmla="*/ 28 w 304"/>
                <a:gd name="T99" fmla="*/ 130 h 156"/>
                <a:gd name="T100" fmla="*/ 51 w 304"/>
                <a:gd name="T101" fmla="*/ 64 h 156"/>
                <a:gd name="T102" fmla="*/ 92 w 304"/>
                <a:gd name="T103" fmla="*/ 56 h 156"/>
                <a:gd name="T104" fmla="*/ 100 w 304"/>
                <a:gd name="T105" fmla="*/ 74 h 156"/>
                <a:gd name="T106" fmla="*/ 57 w 304"/>
                <a:gd name="T107" fmla="*/ 84 h 156"/>
                <a:gd name="T108" fmla="*/ 51 w 304"/>
                <a:gd name="T109" fmla="*/ 64 h 156"/>
                <a:gd name="T110" fmla="*/ 60 w 304"/>
                <a:gd name="T111" fmla="*/ 98 h 156"/>
                <a:gd name="T112" fmla="*/ 103 w 304"/>
                <a:gd name="T113" fmla="*/ 88 h 156"/>
                <a:gd name="T114" fmla="*/ 114 w 304"/>
                <a:gd name="T115" fmla="*/ 109 h 156"/>
                <a:gd name="T116" fmla="*/ 70 w 304"/>
                <a:gd name="T117" fmla="*/ 121 h 156"/>
                <a:gd name="T118" fmla="*/ 60 w 304"/>
                <a:gd name="T119" fmla="*/ 9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4" h="156">
                  <a:moveTo>
                    <a:pt x="114" y="130"/>
                  </a:moveTo>
                  <a:cubicBezTo>
                    <a:pt x="115" y="122"/>
                    <a:pt x="115" y="122"/>
                    <a:pt x="115" y="122"/>
                  </a:cubicBezTo>
                  <a:cubicBezTo>
                    <a:pt x="185" y="104"/>
                    <a:pt x="185" y="104"/>
                    <a:pt x="185" y="104"/>
                  </a:cubicBezTo>
                  <a:cubicBezTo>
                    <a:pt x="182" y="93"/>
                    <a:pt x="182" y="93"/>
                    <a:pt x="182" y="93"/>
                  </a:cubicBezTo>
                  <a:cubicBezTo>
                    <a:pt x="165" y="70"/>
                    <a:pt x="165" y="70"/>
                    <a:pt x="165" y="70"/>
                  </a:cubicBezTo>
                  <a:cubicBezTo>
                    <a:pt x="168" y="69"/>
                    <a:pt x="168" y="69"/>
                    <a:pt x="168" y="69"/>
                  </a:cubicBezTo>
                  <a:cubicBezTo>
                    <a:pt x="166" y="60"/>
                    <a:pt x="166" y="60"/>
                    <a:pt x="166" y="60"/>
                  </a:cubicBezTo>
                  <a:cubicBezTo>
                    <a:pt x="155" y="41"/>
                    <a:pt x="155" y="41"/>
                    <a:pt x="155" y="41"/>
                  </a:cubicBezTo>
                  <a:cubicBezTo>
                    <a:pt x="195" y="33"/>
                    <a:pt x="195" y="33"/>
                    <a:pt x="195" y="33"/>
                  </a:cubicBezTo>
                  <a:cubicBezTo>
                    <a:pt x="198" y="37"/>
                    <a:pt x="198" y="37"/>
                    <a:pt x="198" y="37"/>
                  </a:cubicBezTo>
                  <a:cubicBezTo>
                    <a:pt x="205" y="33"/>
                    <a:pt x="205" y="33"/>
                    <a:pt x="205" y="33"/>
                  </a:cubicBezTo>
                  <a:cubicBezTo>
                    <a:pt x="240" y="26"/>
                    <a:pt x="240" y="26"/>
                    <a:pt x="240" y="26"/>
                  </a:cubicBezTo>
                  <a:cubicBezTo>
                    <a:pt x="254" y="43"/>
                    <a:pt x="254" y="43"/>
                    <a:pt x="254" y="43"/>
                  </a:cubicBezTo>
                  <a:cubicBezTo>
                    <a:pt x="256" y="52"/>
                    <a:pt x="256" y="52"/>
                    <a:pt x="256" y="52"/>
                  </a:cubicBezTo>
                  <a:cubicBezTo>
                    <a:pt x="257" y="51"/>
                    <a:pt x="257" y="51"/>
                    <a:pt x="257" y="51"/>
                  </a:cubicBezTo>
                  <a:cubicBezTo>
                    <a:pt x="273" y="69"/>
                    <a:pt x="273" y="69"/>
                    <a:pt x="273" y="69"/>
                  </a:cubicBezTo>
                  <a:cubicBezTo>
                    <a:pt x="282" y="62"/>
                    <a:pt x="282" y="62"/>
                    <a:pt x="282" y="62"/>
                  </a:cubicBezTo>
                  <a:cubicBezTo>
                    <a:pt x="270" y="49"/>
                    <a:pt x="270" y="49"/>
                    <a:pt x="270" y="49"/>
                  </a:cubicBezTo>
                  <a:cubicBezTo>
                    <a:pt x="304" y="39"/>
                    <a:pt x="304" y="39"/>
                    <a:pt x="304" y="39"/>
                  </a:cubicBezTo>
                  <a:cubicBezTo>
                    <a:pt x="301" y="29"/>
                    <a:pt x="301" y="29"/>
                    <a:pt x="301" y="29"/>
                  </a:cubicBezTo>
                  <a:cubicBezTo>
                    <a:pt x="266" y="39"/>
                    <a:pt x="266" y="39"/>
                    <a:pt x="266" y="39"/>
                  </a:cubicBezTo>
                  <a:cubicBezTo>
                    <a:pt x="252" y="21"/>
                    <a:pt x="252" y="21"/>
                    <a:pt x="252" y="21"/>
                  </a:cubicBezTo>
                  <a:cubicBezTo>
                    <a:pt x="286" y="13"/>
                    <a:pt x="286" y="13"/>
                    <a:pt x="286" y="13"/>
                  </a:cubicBezTo>
                  <a:cubicBezTo>
                    <a:pt x="292" y="7"/>
                    <a:pt x="292" y="7"/>
                    <a:pt x="292" y="7"/>
                  </a:cubicBezTo>
                  <a:cubicBezTo>
                    <a:pt x="284" y="0"/>
                    <a:pt x="284" y="0"/>
                    <a:pt x="284" y="0"/>
                  </a:cubicBezTo>
                  <a:cubicBezTo>
                    <a:pt x="0" y="53"/>
                    <a:pt x="0" y="53"/>
                    <a:pt x="0" y="53"/>
                  </a:cubicBezTo>
                  <a:cubicBezTo>
                    <a:pt x="6" y="83"/>
                    <a:pt x="11" y="121"/>
                    <a:pt x="16" y="152"/>
                  </a:cubicBezTo>
                  <a:cubicBezTo>
                    <a:pt x="63" y="136"/>
                    <a:pt x="109" y="141"/>
                    <a:pt x="149" y="156"/>
                  </a:cubicBezTo>
                  <a:cubicBezTo>
                    <a:pt x="153" y="148"/>
                    <a:pt x="153" y="148"/>
                    <a:pt x="153" y="148"/>
                  </a:cubicBezTo>
                  <a:cubicBezTo>
                    <a:pt x="114" y="130"/>
                    <a:pt x="114" y="130"/>
                    <a:pt x="114" y="130"/>
                  </a:cubicBezTo>
                  <a:moveTo>
                    <a:pt x="169" y="95"/>
                  </a:moveTo>
                  <a:cubicBezTo>
                    <a:pt x="128" y="106"/>
                    <a:pt x="128" y="106"/>
                    <a:pt x="128" y="106"/>
                  </a:cubicBezTo>
                  <a:cubicBezTo>
                    <a:pt x="114" y="85"/>
                    <a:pt x="114" y="85"/>
                    <a:pt x="114" y="85"/>
                  </a:cubicBezTo>
                  <a:cubicBezTo>
                    <a:pt x="155" y="75"/>
                    <a:pt x="155" y="75"/>
                    <a:pt x="155" y="75"/>
                  </a:cubicBezTo>
                  <a:cubicBezTo>
                    <a:pt x="169" y="95"/>
                    <a:pt x="169" y="95"/>
                    <a:pt x="169" y="95"/>
                  </a:cubicBezTo>
                  <a:moveTo>
                    <a:pt x="145" y="45"/>
                  </a:moveTo>
                  <a:cubicBezTo>
                    <a:pt x="157" y="63"/>
                    <a:pt x="157" y="63"/>
                    <a:pt x="157" y="63"/>
                  </a:cubicBezTo>
                  <a:cubicBezTo>
                    <a:pt x="114" y="73"/>
                    <a:pt x="114" y="73"/>
                    <a:pt x="114" y="73"/>
                  </a:cubicBezTo>
                  <a:cubicBezTo>
                    <a:pt x="106" y="55"/>
                    <a:pt x="106" y="55"/>
                    <a:pt x="106" y="55"/>
                  </a:cubicBezTo>
                  <a:cubicBezTo>
                    <a:pt x="145" y="45"/>
                    <a:pt x="145" y="45"/>
                    <a:pt x="145" y="45"/>
                  </a:cubicBezTo>
                  <a:moveTo>
                    <a:pt x="12" y="73"/>
                  </a:moveTo>
                  <a:cubicBezTo>
                    <a:pt x="40" y="67"/>
                    <a:pt x="40" y="67"/>
                    <a:pt x="40" y="67"/>
                  </a:cubicBezTo>
                  <a:cubicBezTo>
                    <a:pt x="47" y="85"/>
                    <a:pt x="47" y="85"/>
                    <a:pt x="47" y="85"/>
                  </a:cubicBezTo>
                  <a:cubicBezTo>
                    <a:pt x="17" y="92"/>
                    <a:pt x="17" y="92"/>
                    <a:pt x="17" y="92"/>
                  </a:cubicBezTo>
                  <a:cubicBezTo>
                    <a:pt x="12" y="73"/>
                    <a:pt x="12" y="73"/>
                    <a:pt x="12" y="73"/>
                  </a:cubicBezTo>
                  <a:moveTo>
                    <a:pt x="28" y="130"/>
                  </a:moveTo>
                  <a:cubicBezTo>
                    <a:pt x="21" y="108"/>
                    <a:pt x="21" y="108"/>
                    <a:pt x="21" y="108"/>
                  </a:cubicBezTo>
                  <a:cubicBezTo>
                    <a:pt x="48" y="100"/>
                    <a:pt x="48" y="100"/>
                    <a:pt x="48" y="100"/>
                  </a:cubicBezTo>
                  <a:cubicBezTo>
                    <a:pt x="56" y="122"/>
                    <a:pt x="56" y="122"/>
                    <a:pt x="56" y="122"/>
                  </a:cubicBezTo>
                  <a:cubicBezTo>
                    <a:pt x="28" y="130"/>
                    <a:pt x="28" y="130"/>
                    <a:pt x="28" y="130"/>
                  </a:cubicBezTo>
                  <a:moveTo>
                    <a:pt x="51" y="64"/>
                  </a:moveTo>
                  <a:cubicBezTo>
                    <a:pt x="92" y="56"/>
                    <a:pt x="92" y="56"/>
                    <a:pt x="92" y="56"/>
                  </a:cubicBezTo>
                  <a:cubicBezTo>
                    <a:pt x="100" y="74"/>
                    <a:pt x="100" y="74"/>
                    <a:pt x="100" y="74"/>
                  </a:cubicBezTo>
                  <a:cubicBezTo>
                    <a:pt x="57" y="84"/>
                    <a:pt x="57" y="84"/>
                    <a:pt x="57" y="84"/>
                  </a:cubicBezTo>
                  <a:cubicBezTo>
                    <a:pt x="51" y="64"/>
                    <a:pt x="51" y="64"/>
                    <a:pt x="51" y="64"/>
                  </a:cubicBezTo>
                  <a:moveTo>
                    <a:pt x="60" y="98"/>
                  </a:moveTo>
                  <a:cubicBezTo>
                    <a:pt x="103" y="88"/>
                    <a:pt x="103" y="88"/>
                    <a:pt x="103" y="88"/>
                  </a:cubicBezTo>
                  <a:cubicBezTo>
                    <a:pt x="114" y="109"/>
                    <a:pt x="114" y="109"/>
                    <a:pt x="114" y="109"/>
                  </a:cubicBezTo>
                  <a:cubicBezTo>
                    <a:pt x="70" y="121"/>
                    <a:pt x="70" y="121"/>
                    <a:pt x="70" y="121"/>
                  </a:cubicBezTo>
                  <a:cubicBezTo>
                    <a:pt x="60" y="98"/>
                    <a:pt x="60" y="98"/>
                    <a:pt x="60" y="98"/>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3" name="Freeform 1986"/>
            <p:cNvSpPr/>
            <p:nvPr/>
          </p:nvSpPr>
          <p:spPr bwMode="auto">
            <a:xfrm>
              <a:off x="4453" y="3945"/>
              <a:ext cx="260" cy="156"/>
            </a:xfrm>
            <a:custGeom>
              <a:avLst/>
              <a:gdLst>
                <a:gd name="T0" fmla="*/ 107 w 107"/>
                <a:gd name="T1" fmla="*/ 44 h 64"/>
                <a:gd name="T2" fmla="*/ 102 w 107"/>
                <a:gd name="T3" fmla="*/ 36 h 64"/>
                <a:gd name="T4" fmla="*/ 98 w 107"/>
                <a:gd name="T5" fmla="*/ 27 h 64"/>
                <a:gd name="T6" fmla="*/ 21 w 107"/>
                <a:gd name="T7" fmla="*/ 0 h 64"/>
                <a:gd name="T8" fmla="*/ 0 w 107"/>
                <a:gd name="T9" fmla="*/ 21 h 64"/>
                <a:gd name="T10" fmla="*/ 30 w 107"/>
                <a:gd name="T11" fmla="*/ 55 h 64"/>
                <a:gd name="T12" fmla="*/ 70 w 107"/>
                <a:gd name="T13" fmla="*/ 64 h 64"/>
                <a:gd name="T14" fmla="*/ 107 w 107"/>
                <a:gd name="T15" fmla="*/ 44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64">
                  <a:moveTo>
                    <a:pt x="107" y="44"/>
                  </a:moveTo>
                  <a:cubicBezTo>
                    <a:pt x="105" y="42"/>
                    <a:pt x="104" y="39"/>
                    <a:pt x="102" y="36"/>
                  </a:cubicBezTo>
                  <a:cubicBezTo>
                    <a:pt x="101" y="33"/>
                    <a:pt x="99" y="30"/>
                    <a:pt x="98" y="27"/>
                  </a:cubicBezTo>
                  <a:cubicBezTo>
                    <a:pt x="79" y="45"/>
                    <a:pt x="27" y="38"/>
                    <a:pt x="21" y="0"/>
                  </a:cubicBezTo>
                  <a:cubicBezTo>
                    <a:pt x="13" y="7"/>
                    <a:pt x="7" y="14"/>
                    <a:pt x="0" y="21"/>
                  </a:cubicBezTo>
                  <a:cubicBezTo>
                    <a:pt x="12" y="33"/>
                    <a:pt x="22" y="44"/>
                    <a:pt x="30" y="55"/>
                  </a:cubicBezTo>
                  <a:cubicBezTo>
                    <a:pt x="43" y="57"/>
                    <a:pt x="57" y="60"/>
                    <a:pt x="70" y="64"/>
                  </a:cubicBezTo>
                  <a:cubicBezTo>
                    <a:pt x="86" y="64"/>
                    <a:pt x="99" y="56"/>
                    <a:pt x="107" y="44"/>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4" name="Freeform 1987"/>
            <p:cNvSpPr/>
            <p:nvPr/>
          </p:nvSpPr>
          <p:spPr bwMode="auto">
            <a:xfrm>
              <a:off x="4742" y="4128"/>
              <a:ext cx="71" cy="78"/>
            </a:xfrm>
            <a:custGeom>
              <a:avLst/>
              <a:gdLst>
                <a:gd name="T0" fmla="*/ 13 w 29"/>
                <a:gd name="T1" fmla="*/ 0 h 32"/>
                <a:gd name="T2" fmla="*/ 0 w 29"/>
                <a:gd name="T3" fmla="*/ 15 h 32"/>
                <a:gd name="T4" fmla="*/ 16 w 29"/>
                <a:gd name="T5" fmla="*/ 32 h 32"/>
                <a:gd name="T6" fmla="*/ 29 w 29"/>
                <a:gd name="T7" fmla="*/ 12 h 32"/>
                <a:gd name="T8" fmla="*/ 13 w 29"/>
                <a:gd name="T9" fmla="*/ 0 h 32"/>
              </a:gdLst>
              <a:ahLst/>
              <a:cxnLst>
                <a:cxn ang="0">
                  <a:pos x="T0" y="T1"/>
                </a:cxn>
                <a:cxn ang="0">
                  <a:pos x="T2" y="T3"/>
                </a:cxn>
                <a:cxn ang="0">
                  <a:pos x="T4" y="T5"/>
                </a:cxn>
                <a:cxn ang="0">
                  <a:pos x="T6" y="T7"/>
                </a:cxn>
                <a:cxn ang="0">
                  <a:pos x="T8" y="T9"/>
                </a:cxn>
              </a:cxnLst>
              <a:rect l="0" t="0" r="r" b="b"/>
              <a:pathLst>
                <a:path w="29" h="32">
                  <a:moveTo>
                    <a:pt x="13" y="0"/>
                  </a:moveTo>
                  <a:cubicBezTo>
                    <a:pt x="10" y="6"/>
                    <a:pt x="6" y="11"/>
                    <a:pt x="0" y="15"/>
                  </a:cubicBezTo>
                  <a:cubicBezTo>
                    <a:pt x="6" y="20"/>
                    <a:pt x="11" y="26"/>
                    <a:pt x="16" y="32"/>
                  </a:cubicBezTo>
                  <a:cubicBezTo>
                    <a:pt x="22" y="27"/>
                    <a:pt x="26" y="20"/>
                    <a:pt x="29" y="12"/>
                  </a:cubicBezTo>
                  <a:cubicBezTo>
                    <a:pt x="23" y="9"/>
                    <a:pt x="18" y="4"/>
                    <a:pt x="13"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5" name="Freeform 1988"/>
            <p:cNvSpPr/>
            <p:nvPr/>
          </p:nvSpPr>
          <p:spPr bwMode="auto">
            <a:xfrm>
              <a:off x="4314" y="3593"/>
              <a:ext cx="59" cy="31"/>
            </a:xfrm>
            <a:custGeom>
              <a:avLst/>
              <a:gdLst>
                <a:gd name="T0" fmla="*/ 24 w 24"/>
                <a:gd name="T1" fmla="*/ 8 h 13"/>
                <a:gd name="T2" fmla="*/ 1 w 24"/>
                <a:gd name="T3" fmla="*/ 0 h 13"/>
                <a:gd name="T4" fmla="*/ 0 w 24"/>
                <a:gd name="T5" fmla="*/ 6 h 13"/>
                <a:gd name="T6" fmla="*/ 22 w 24"/>
                <a:gd name="T7" fmla="*/ 13 h 13"/>
                <a:gd name="T8" fmla="*/ 24 w 24"/>
                <a:gd name="T9" fmla="*/ 8 h 13"/>
              </a:gdLst>
              <a:ahLst/>
              <a:cxnLst>
                <a:cxn ang="0">
                  <a:pos x="T0" y="T1"/>
                </a:cxn>
                <a:cxn ang="0">
                  <a:pos x="T2" y="T3"/>
                </a:cxn>
                <a:cxn ang="0">
                  <a:pos x="T4" y="T5"/>
                </a:cxn>
                <a:cxn ang="0">
                  <a:pos x="T6" y="T7"/>
                </a:cxn>
                <a:cxn ang="0">
                  <a:pos x="T8" y="T9"/>
                </a:cxn>
              </a:cxnLst>
              <a:rect l="0" t="0" r="r" b="b"/>
              <a:pathLst>
                <a:path w="24" h="13">
                  <a:moveTo>
                    <a:pt x="24" y="8"/>
                  </a:moveTo>
                  <a:cubicBezTo>
                    <a:pt x="1" y="0"/>
                    <a:pt x="1" y="0"/>
                    <a:pt x="1" y="0"/>
                  </a:cubicBezTo>
                  <a:cubicBezTo>
                    <a:pt x="1" y="2"/>
                    <a:pt x="0" y="4"/>
                    <a:pt x="0" y="6"/>
                  </a:cubicBezTo>
                  <a:cubicBezTo>
                    <a:pt x="22" y="13"/>
                    <a:pt x="22" y="13"/>
                    <a:pt x="22" y="13"/>
                  </a:cubicBezTo>
                  <a:cubicBezTo>
                    <a:pt x="23" y="12"/>
                    <a:pt x="24" y="10"/>
                    <a:pt x="24" y="8"/>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6" name="Freeform 1989"/>
            <p:cNvSpPr/>
            <p:nvPr/>
          </p:nvSpPr>
          <p:spPr bwMode="auto">
            <a:xfrm>
              <a:off x="4657" y="4069"/>
              <a:ext cx="104" cy="83"/>
            </a:xfrm>
            <a:custGeom>
              <a:avLst/>
              <a:gdLst>
                <a:gd name="T0" fmla="*/ 43 w 43"/>
                <a:gd name="T1" fmla="*/ 19 h 34"/>
                <a:gd name="T2" fmla="*/ 27 w 43"/>
                <a:gd name="T3" fmla="*/ 0 h 34"/>
                <a:gd name="T4" fmla="*/ 0 w 43"/>
                <a:gd name="T5" fmla="*/ 18 h 34"/>
                <a:gd name="T6" fmla="*/ 29 w 43"/>
                <a:gd name="T7" fmla="*/ 34 h 34"/>
                <a:gd name="T8" fmla="*/ 43 w 43"/>
                <a:gd name="T9" fmla="*/ 19 h 34"/>
              </a:gdLst>
              <a:ahLst/>
              <a:cxnLst>
                <a:cxn ang="0">
                  <a:pos x="T0" y="T1"/>
                </a:cxn>
                <a:cxn ang="0">
                  <a:pos x="T2" y="T3"/>
                </a:cxn>
                <a:cxn ang="0">
                  <a:pos x="T4" y="T5"/>
                </a:cxn>
                <a:cxn ang="0">
                  <a:pos x="T6" y="T7"/>
                </a:cxn>
                <a:cxn ang="0">
                  <a:pos x="T8" y="T9"/>
                </a:cxn>
              </a:cxnLst>
              <a:rect l="0" t="0" r="r" b="b"/>
              <a:pathLst>
                <a:path w="43" h="34">
                  <a:moveTo>
                    <a:pt x="43" y="19"/>
                  </a:moveTo>
                  <a:cubicBezTo>
                    <a:pt x="37" y="13"/>
                    <a:pt x="32" y="6"/>
                    <a:pt x="27" y="0"/>
                  </a:cubicBezTo>
                  <a:cubicBezTo>
                    <a:pt x="21" y="8"/>
                    <a:pt x="11" y="15"/>
                    <a:pt x="0" y="18"/>
                  </a:cubicBezTo>
                  <a:cubicBezTo>
                    <a:pt x="10" y="22"/>
                    <a:pt x="20" y="27"/>
                    <a:pt x="29" y="34"/>
                  </a:cubicBezTo>
                  <a:cubicBezTo>
                    <a:pt x="35" y="31"/>
                    <a:pt x="40" y="25"/>
                    <a:pt x="43" y="19"/>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7" name="Freeform 1990"/>
            <p:cNvSpPr/>
            <p:nvPr/>
          </p:nvSpPr>
          <p:spPr bwMode="auto">
            <a:xfrm>
              <a:off x="4144" y="3449"/>
              <a:ext cx="676" cy="873"/>
            </a:xfrm>
            <a:custGeom>
              <a:avLst/>
              <a:gdLst>
                <a:gd name="T0" fmla="*/ 50 w 278"/>
                <a:gd name="T1" fmla="*/ 220 h 359"/>
                <a:gd name="T2" fmla="*/ 61 w 278"/>
                <a:gd name="T3" fmla="*/ 36 h 359"/>
                <a:gd name="T4" fmla="*/ 35 w 278"/>
                <a:gd name="T5" fmla="*/ 0 h 359"/>
                <a:gd name="T6" fmla="*/ 33 w 278"/>
                <a:gd name="T7" fmla="*/ 11 h 359"/>
                <a:gd name="T8" fmla="*/ 51 w 278"/>
                <a:gd name="T9" fmla="*/ 47 h 359"/>
                <a:gd name="T10" fmla="*/ 38 w 278"/>
                <a:gd name="T11" fmla="*/ 249 h 359"/>
                <a:gd name="T12" fmla="*/ 255 w 278"/>
                <a:gd name="T13" fmla="*/ 359 h 359"/>
                <a:gd name="T14" fmla="*/ 278 w 278"/>
                <a:gd name="T15" fmla="*/ 359 h 359"/>
                <a:gd name="T16" fmla="*/ 275 w 278"/>
                <a:gd name="T17" fmla="*/ 351 h 359"/>
                <a:gd name="T18" fmla="*/ 50 w 278"/>
                <a:gd name="T19" fmla="*/ 220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8" h="359">
                  <a:moveTo>
                    <a:pt x="50" y="220"/>
                  </a:moveTo>
                  <a:cubicBezTo>
                    <a:pt x="18" y="174"/>
                    <a:pt x="72" y="90"/>
                    <a:pt x="61" y="36"/>
                  </a:cubicBezTo>
                  <a:cubicBezTo>
                    <a:pt x="58" y="22"/>
                    <a:pt x="50" y="9"/>
                    <a:pt x="35" y="0"/>
                  </a:cubicBezTo>
                  <a:cubicBezTo>
                    <a:pt x="34" y="4"/>
                    <a:pt x="34" y="7"/>
                    <a:pt x="33" y="11"/>
                  </a:cubicBezTo>
                  <a:cubicBezTo>
                    <a:pt x="44" y="20"/>
                    <a:pt x="50" y="33"/>
                    <a:pt x="51" y="47"/>
                  </a:cubicBezTo>
                  <a:cubicBezTo>
                    <a:pt x="60" y="107"/>
                    <a:pt x="0" y="201"/>
                    <a:pt x="38" y="249"/>
                  </a:cubicBezTo>
                  <a:cubicBezTo>
                    <a:pt x="84" y="310"/>
                    <a:pt x="217" y="265"/>
                    <a:pt x="255" y="359"/>
                  </a:cubicBezTo>
                  <a:cubicBezTo>
                    <a:pt x="278" y="359"/>
                    <a:pt x="278" y="359"/>
                    <a:pt x="278" y="359"/>
                  </a:cubicBezTo>
                  <a:cubicBezTo>
                    <a:pt x="277" y="356"/>
                    <a:pt x="276" y="354"/>
                    <a:pt x="275" y="351"/>
                  </a:cubicBezTo>
                  <a:cubicBezTo>
                    <a:pt x="229" y="233"/>
                    <a:pt x="108" y="300"/>
                    <a:pt x="50" y="22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8" name="Freeform 1991"/>
            <p:cNvSpPr/>
            <p:nvPr/>
          </p:nvSpPr>
          <p:spPr bwMode="auto">
            <a:xfrm>
              <a:off x="2987" y="1936"/>
              <a:ext cx="100" cy="59"/>
            </a:xfrm>
            <a:custGeom>
              <a:avLst/>
              <a:gdLst>
                <a:gd name="T0" fmla="*/ 100 w 100"/>
                <a:gd name="T1" fmla="*/ 39 h 59"/>
                <a:gd name="T2" fmla="*/ 68 w 100"/>
                <a:gd name="T3" fmla="*/ 0 h 59"/>
                <a:gd name="T4" fmla="*/ 0 w 100"/>
                <a:gd name="T5" fmla="*/ 20 h 59"/>
                <a:gd name="T6" fmla="*/ 32 w 100"/>
                <a:gd name="T7" fmla="*/ 59 h 59"/>
                <a:gd name="T8" fmla="*/ 100 w 100"/>
                <a:gd name="T9" fmla="*/ 39 h 59"/>
              </a:gdLst>
              <a:ahLst/>
              <a:cxnLst>
                <a:cxn ang="0">
                  <a:pos x="T0" y="T1"/>
                </a:cxn>
                <a:cxn ang="0">
                  <a:pos x="T2" y="T3"/>
                </a:cxn>
                <a:cxn ang="0">
                  <a:pos x="T4" y="T5"/>
                </a:cxn>
                <a:cxn ang="0">
                  <a:pos x="T6" y="T7"/>
                </a:cxn>
                <a:cxn ang="0">
                  <a:pos x="T8" y="T9"/>
                </a:cxn>
              </a:cxnLst>
              <a:rect l="0" t="0" r="r" b="b"/>
              <a:pathLst>
                <a:path w="100" h="59">
                  <a:moveTo>
                    <a:pt x="100" y="39"/>
                  </a:moveTo>
                  <a:lnTo>
                    <a:pt x="68" y="0"/>
                  </a:lnTo>
                  <a:lnTo>
                    <a:pt x="0" y="20"/>
                  </a:lnTo>
                  <a:lnTo>
                    <a:pt x="32" y="59"/>
                  </a:lnTo>
                  <a:lnTo>
                    <a:pt x="100" y="39"/>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9" name="Freeform 1992"/>
            <p:cNvSpPr/>
            <p:nvPr/>
          </p:nvSpPr>
          <p:spPr bwMode="auto">
            <a:xfrm>
              <a:off x="3284" y="2345"/>
              <a:ext cx="87" cy="104"/>
            </a:xfrm>
            <a:custGeom>
              <a:avLst/>
              <a:gdLst>
                <a:gd name="T0" fmla="*/ 24 w 36"/>
                <a:gd name="T1" fmla="*/ 34 h 43"/>
                <a:gd name="T2" fmla="*/ 36 w 36"/>
                <a:gd name="T3" fmla="*/ 0 h 43"/>
                <a:gd name="T4" fmla="*/ 14 w 36"/>
                <a:gd name="T5" fmla="*/ 8 h 43"/>
                <a:gd name="T6" fmla="*/ 0 w 36"/>
                <a:gd name="T7" fmla="*/ 43 h 43"/>
                <a:gd name="T8" fmla="*/ 24 w 36"/>
                <a:gd name="T9" fmla="*/ 34 h 43"/>
              </a:gdLst>
              <a:ahLst/>
              <a:cxnLst>
                <a:cxn ang="0">
                  <a:pos x="T0" y="T1"/>
                </a:cxn>
                <a:cxn ang="0">
                  <a:pos x="T2" y="T3"/>
                </a:cxn>
                <a:cxn ang="0">
                  <a:pos x="T4" y="T5"/>
                </a:cxn>
                <a:cxn ang="0">
                  <a:pos x="T6" y="T7"/>
                </a:cxn>
                <a:cxn ang="0">
                  <a:pos x="T8" y="T9"/>
                </a:cxn>
              </a:cxnLst>
              <a:rect l="0" t="0" r="r" b="b"/>
              <a:pathLst>
                <a:path w="36" h="43">
                  <a:moveTo>
                    <a:pt x="24" y="34"/>
                  </a:moveTo>
                  <a:cubicBezTo>
                    <a:pt x="27" y="22"/>
                    <a:pt x="31" y="11"/>
                    <a:pt x="36" y="0"/>
                  </a:cubicBezTo>
                  <a:cubicBezTo>
                    <a:pt x="14" y="8"/>
                    <a:pt x="14" y="8"/>
                    <a:pt x="14" y="8"/>
                  </a:cubicBezTo>
                  <a:cubicBezTo>
                    <a:pt x="11" y="20"/>
                    <a:pt x="7" y="32"/>
                    <a:pt x="0" y="43"/>
                  </a:cubicBezTo>
                  <a:lnTo>
                    <a:pt x="24" y="34"/>
                  </a:ln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0" name="Freeform 1993"/>
            <p:cNvSpPr/>
            <p:nvPr/>
          </p:nvSpPr>
          <p:spPr bwMode="auto">
            <a:xfrm>
              <a:off x="4312" y="3615"/>
              <a:ext cx="53" cy="29"/>
            </a:xfrm>
            <a:custGeom>
              <a:avLst/>
              <a:gdLst>
                <a:gd name="T0" fmla="*/ 22 w 22"/>
                <a:gd name="T1" fmla="*/ 7 h 12"/>
                <a:gd name="T2" fmla="*/ 1 w 22"/>
                <a:gd name="T3" fmla="*/ 0 h 12"/>
                <a:gd name="T4" fmla="*/ 0 w 22"/>
                <a:gd name="T5" fmla="*/ 5 h 12"/>
                <a:gd name="T6" fmla="*/ 18 w 22"/>
                <a:gd name="T7" fmla="*/ 12 h 12"/>
                <a:gd name="T8" fmla="*/ 22 w 22"/>
                <a:gd name="T9" fmla="*/ 7 h 12"/>
              </a:gdLst>
              <a:ahLst/>
              <a:cxnLst>
                <a:cxn ang="0">
                  <a:pos x="T0" y="T1"/>
                </a:cxn>
                <a:cxn ang="0">
                  <a:pos x="T2" y="T3"/>
                </a:cxn>
                <a:cxn ang="0">
                  <a:pos x="T4" y="T5"/>
                </a:cxn>
                <a:cxn ang="0">
                  <a:pos x="T6" y="T7"/>
                </a:cxn>
                <a:cxn ang="0">
                  <a:pos x="T8" y="T9"/>
                </a:cxn>
              </a:cxnLst>
              <a:rect l="0" t="0" r="r" b="b"/>
              <a:pathLst>
                <a:path w="22" h="12">
                  <a:moveTo>
                    <a:pt x="22" y="7"/>
                  </a:moveTo>
                  <a:cubicBezTo>
                    <a:pt x="1" y="0"/>
                    <a:pt x="1" y="0"/>
                    <a:pt x="1" y="0"/>
                  </a:cubicBezTo>
                  <a:cubicBezTo>
                    <a:pt x="1" y="2"/>
                    <a:pt x="0" y="3"/>
                    <a:pt x="0" y="5"/>
                  </a:cubicBezTo>
                  <a:cubicBezTo>
                    <a:pt x="18" y="12"/>
                    <a:pt x="18" y="12"/>
                    <a:pt x="18" y="12"/>
                  </a:cubicBezTo>
                  <a:cubicBezTo>
                    <a:pt x="20" y="10"/>
                    <a:pt x="21" y="8"/>
                    <a:pt x="22" y="7"/>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1" name="Freeform 1994"/>
            <p:cNvSpPr/>
            <p:nvPr/>
          </p:nvSpPr>
          <p:spPr bwMode="auto">
            <a:xfrm>
              <a:off x="2941" y="1868"/>
              <a:ext cx="73" cy="37"/>
            </a:xfrm>
            <a:custGeom>
              <a:avLst/>
              <a:gdLst>
                <a:gd name="T0" fmla="*/ 73 w 73"/>
                <a:gd name="T1" fmla="*/ 17 h 37"/>
                <a:gd name="T2" fmla="*/ 56 w 73"/>
                <a:gd name="T3" fmla="*/ 0 h 37"/>
                <a:gd name="T4" fmla="*/ 0 w 73"/>
                <a:gd name="T5" fmla="*/ 17 h 37"/>
                <a:gd name="T6" fmla="*/ 17 w 73"/>
                <a:gd name="T7" fmla="*/ 37 h 37"/>
                <a:gd name="T8" fmla="*/ 73 w 73"/>
                <a:gd name="T9" fmla="*/ 17 h 37"/>
              </a:gdLst>
              <a:ahLst/>
              <a:cxnLst>
                <a:cxn ang="0">
                  <a:pos x="T0" y="T1"/>
                </a:cxn>
                <a:cxn ang="0">
                  <a:pos x="T2" y="T3"/>
                </a:cxn>
                <a:cxn ang="0">
                  <a:pos x="T4" y="T5"/>
                </a:cxn>
                <a:cxn ang="0">
                  <a:pos x="T6" y="T7"/>
                </a:cxn>
                <a:cxn ang="0">
                  <a:pos x="T8" y="T9"/>
                </a:cxn>
              </a:cxnLst>
              <a:rect l="0" t="0" r="r" b="b"/>
              <a:pathLst>
                <a:path w="73" h="37">
                  <a:moveTo>
                    <a:pt x="73" y="17"/>
                  </a:moveTo>
                  <a:lnTo>
                    <a:pt x="56" y="0"/>
                  </a:lnTo>
                  <a:lnTo>
                    <a:pt x="0" y="17"/>
                  </a:lnTo>
                  <a:lnTo>
                    <a:pt x="17" y="37"/>
                  </a:lnTo>
                  <a:lnTo>
                    <a:pt x="73" y="17"/>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2" name="Freeform 1995"/>
            <p:cNvSpPr/>
            <p:nvPr/>
          </p:nvSpPr>
          <p:spPr bwMode="auto">
            <a:xfrm>
              <a:off x="2282" y="988"/>
              <a:ext cx="217" cy="233"/>
            </a:xfrm>
            <a:custGeom>
              <a:avLst/>
              <a:gdLst>
                <a:gd name="T0" fmla="*/ 3 w 89"/>
                <a:gd name="T1" fmla="*/ 2 h 96"/>
                <a:gd name="T2" fmla="*/ 0 w 89"/>
                <a:gd name="T3" fmla="*/ 31 h 96"/>
                <a:gd name="T4" fmla="*/ 58 w 89"/>
                <a:gd name="T5" fmla="*/ 96 h 96"/>
                <a:gd name="T6" fmla="*/ 83 w 89"/>
                <a:gd name="T7" fmla="*/ 93 h 96"/>
                <a:gd name="T8" fmla="*/ 3 w 89"/>
                <a:gd name="T9" fmla="*/ 2 h 96"/>
              </a:gdLst>
              <a:ahLst/>
              <a:cxnLst>
                <a:cxn ang="0">
                  <a:pos x="T0" y="T1"/>
                </a:cxn>
                <a:cxn ang="0">
                  <a:pos x="T2" y="T3"/>
                </a:cxn>
                <a:cxn ang="0">
                  <a:pos x="T4" y="T5"/>
                </a:cxn>
                <a:cxn ang="0">
                  <a:pos x="T6" y="T7"/>
                </a:cxn>
                <a:cxn ang="0">
                  <a:pos x="T8" y="T9"/>
                </a:cxn>
              </a:cxnLst>
              <a:rect l="0" t="0" r="r" b="b"/>
              <a:pathLst>
                <a:path w="89" h="96">
                  <a:moveTo>
                    <a:pt x="3" y="2"/>
                  </a:moveTo>
                  <a:cubicBezTo>
                    <a:pt x="2" y="12"/>
                    <a:pt x="1" y="22"/>
                    <a:pt x="0" y="31"/>
                  </a:cubicBezTo>
                  <a:cubicBezTo>
                    <a:pt x="30" y="34"/>
                    <a:pt x="58" y="66"/>
                    <a:pt x="58" y="96"/>
                  </a:cubicBezTo>
                  <a:cubicBezTo>
                    <a:pt x="66" y="95"/>
                    <a:pt x="75" y="94"/>
                    <a:pt x="83" y="93"/>
                  </a:cubicBezTo>
                  <a:cubicBezTo>
                    <a:pt x="89" y="46"/>
                    <a:pt x="50" y="0"/>
                    <a:pt x="3" y="2"/>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3" name="Freeform 1996"/>
            <p:cNvSpPr/>
            <p:nvPr/>
          </p:nvSpPr>
          <p:spPr bwMode="auto">
            <a:xfrm>
              <a:off x="2892" y="1807"/>
              <a:ext cx="71" cy="32"/>
            </a:xfrm>
            <a:custGeom>
              <a:avLst/>
              <a:gdLst>
                <a:gd name="T0" fmla="*/ 17 w 71"/>
                <a:gd name="T1" fmla="*/ 32 h 32"/>
                <a:gd name="T2" fmla="*/ 71 w 71"/>
                <a:gd name="T3" fmla="*/ 17 h 32"/>
                <a:gd name="T4" fmla="*/ 51 w 71"/>
                <a:gd name="T5" fmla="*/ 0 h 32"/>
                <a:gd name="T6" fmla="*/ 0 w 71"/>
                <a:gd name="T7" fmla="*/ 10 h 32"/>
                <a:gd name="T8" fmla="*/ 17 w 71"/>
                <a:gd name="T9" fmla="*/ 32 h 32"/>
              </a:gdLst>
              <a:ahLst/>
              <a:cxnLst>
                <a:cxn ang="0">
                  <a:pos x="T0" y="T1"/>
                </a:cxn>
                <a:cxn ang="0">
                  <a:pos x="T2" y="T3"/>
                </a:cxn>
                <a:cxn ang="0">
                  <a:pos x="T4" y="T5"/>
                </a:cxn>
                <a:cxn ang="0">
                  <a:pos x="T6" y="T7"/>
                </a:cxn>
                <a:cxn ang="0">
                  <a:pos x="T8" y="T9"/>
                </a:cxn>
              </a:cxnLst>
              <a:rect l="0" t="0" r="r" b="b"/>
              <a:pathLst>
                <a:path w="71" h="32">
                  <a:moveTo>
                    <a:pt x="17" y="32"/>
                  </a:moveTo>
                  <a:lnTo>
                    <a:pt x="71" y="17"/>
                  </a:lnTo>
                  <a:lnTo>
                    <a:pt x="51" y="0"/>
                  </a:lnTo>
                  <a:lnTo>
                    <a:pt x="0" y="10"/>
                  </a:lnTo>
                  <a:lnTo>
                    <a:pt x="17" y="32"/>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4" name="Freeform 1997"/>
            <p:cNvSpPr/>
            <p:nvPr/>
          </p:nvSpPr>
          <p:spPr bwMode="auto">
            <a:xfrm>
              <a:off x="2623" y="2012"/>
              <a:ext cx="816" cy="651"/>
            </a:xfrm>
            <a:custGeom>
              <a:avLst/>
              <a:gdLst>
                <a:gd name="T0" fmla="*/ 221 w 336"/>
                <a:gd name="T1" fmla="*/ 36 h 268"/>
                <a:gd name="T2" fmla="*/ 85 w 336"/>
                <a:gd name="T3" fmla="*/ 109 h 268"/>
                <a:gd name="T4" fmla="*/ 160 w 336"/>
                <a:gd name="T5" fmla="*/ 168 h 268"/>
                <a:gd name="T6" fmla="*/ 222 w 336"/>
                <a:gd name="T7" fmla="*/ 106 h 268"/>
                <a:gd name="T8" fmla="*/ 181 w 336"/>
                <a:gd name="T9" fmla="*/ 50 h 268"/>
                <a:gd name="T10" fmla="*/ 124 w 336"/>
                <a:gd name="T11" fmla="*/ 100 h 268"/>
                <a:gd name="T12" fmla="*/ 169 w 336"/>
                <a:gd name="T13" fmla="*/ 132 h 268"/>
                <a:gd name="T14" fmla="*/ 189 w 336"/>
                <a:gd name="T15" fmla="*/ 93 h 268"/>
                <a:gd name="T16" fmla="*/ 162 w 336"/>
                <a:gd name="T17" fmla="*/ 86 h 268"/>
                <a:gd name="T18" fmla="*/ 167 w 336"/>
                <a:gd name="T19" fmla="*/ 103 h 268"/>
                <a:gd name="T20" fmla="*/ 167 w 336"/>
                <a:gd name="T21" fmla="*/ 112 h 268"/>
                <a:gd name="T22" fmla="*/ 153 w 336"/>
                <a:gd name="T23" fmla="*/ 83 h 268"/>
                <a:gd name="T24" fmla="*/ 199 w 336"/>
                <a:gd name="T25" fmla="*/ 91 h 268"/>
                <a:gd name="T26" fmla="*/ 169 w 336"/>
                <a:gd name="T27" fmla="*/ 143 h 268"/>
                <a:gd name="T28" fmla="*/ 117 w 336"/>
                <a:gd name="T29" fmla="*/ 102 h 268"/>
                <a:gd name="T30" fmla="*/ 199 w 336"/>
                <a:gd name="T31" fmla="*/ 47 h 268"/>
                <a:gd name="T32" fmla="*/ 163 w 336"/>
                <a:gd name="T33" fmla="*/ 188 h 268"/>
                <a:gd name="T34" fmla="*/ 6 w 336"/>
                <a:gd name="T35" fmla="*/ 170 h 268"/>
                <a:gd name="T36" fmla="*/ 0 w 336"/>
                <a:gd name="T37" fmla="*/ 183 h 268"/>
                <a:gd name="T38" fmla="*/ 65 w 336"/>
                <a:gd name="T39" fmla="*/ 227 h 268"/>
                <a:gd name="T40" fmla="*/ 183 w 336"/>
                <a:gd name="T41" fmla="*/ 210 h 268"/>
                <a:gd name="T42" fmla="*/ 66 w 336"/>
                <a:gd name="T43" fmla="*/ 235 h 268"/>
                <a:gd name="T44" fmla="*/ 64 w 336"/>
                <a:gd name="T45" fmla="*/ 267 h 268"/>
                <a:gd name="T46" fmla="*/ 173 w 336"/>
                <a:gd name="T47" fmla="*/ 251 h 268"/>
                <a:gd name="T48" fmla="*/ 221 w 336"/>
                <a:gd name="T49" fmla="*/ 36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6" h="268">
                  <a:moveTo>
                    <a:pt x="221" y="36"/>
                  </a:moveTo>
                  <a:cubicBezTo>
                    <a:pt x="167" y="0"/>
                    <a:pt x="81" y="41"/>
                    <a:pt x="85" y="109"/>
                  </a:cubicBezTo>
                  <a:cubicBezTo>
                    <a:pt x="88" y="150"/>
                    <a:pt x="124" y="173"/>
                    <a:pt x="160" y="168"/>
                  </a:cubicBezTo>
                  <a:cubicBezTo>
                    <a:pt x="191" y="164"/>
                    <a:pt x="219" y="141"/>
                    <a:pt x="222" y="106"/>
                  </a:cubicBezTo>
                  <a:cubicBezTo>
                    <a:pt x="224" y="76"/>
                    <a:pt x="205" y="53"/>
                    <a:pt x="181" y="50"/>
                  </a:cubicBezTo>
                  <a:cubicBezTo>
                    <a:pt x="151" y="46"/>
                    <a:pt x="122" y="73"/>
                    <a:pt x="124" y="100"/>
                  </a:cubicBezTo>
                  <a:cubicBezTo>
                    <a:pt x="126" y="122"/>
                    <a:pt x="145" y="142"/>
                    <a:pt x="169" y="132"/>
                  </a:cubicBezTo>
                  <a:cubicBezTo>
                    <a:pt x="187" y="124"/>
                    <a:pt x="198" y="109"/>
                    <a:pt x="189" y="93"/>
                  </a:cubicBezTo>
                  <a:cubicBezTo>
                    <a:pt x="184" y="82"/>
                    <a:pt x="171" y="81"/>
                    <a:pt x="162" y="86"/>
                  </a:cubicBezTo>
                  <a:cubicBezTo>
                    <a:pt x="152" y="92"/>
                    <a:pt x="154" y="106"/>
                    <a:pt x="167" y="103"/>
                  </a:cubicBezTo>
                  <a:cubicBezTo>
                    <a:pt x="172" y="105"/>
                    <a:pt x="172" y="111"/>
                    <a:pt x="167" y="112"/>
                  </a:cubicBezTo>
                  <a:cubicBezTo>
                    <a:pt x="151" y="115"/>
                    <a:pt x="142" y="96"/>
                    <a:pt x="153" y="83"/>
                  </a:cubicBezTo>
                  <a:cubicBezTo>
                    <a:pt x="168" y="67"/>
                    <a:pt x="191" y="73"/>
                    <a:pt x="199" y="91"/>
                  </a:cubicBezTo>
                  <a:cubicBezTo>
                    <a:pt x="208" y="113"/>
                    <a:pt x="193" y="136"/>
                    <a:pt x="169" y="143"/>
                  </a:cubicBezTo>
                  <a:cubicBezTo>
                    <a:pt x="145" y="150"/>
                    <a:pt x="119" y="130"/>
                    <a:pt x="117" y="102"/>
                  </a:cubicBezTo>
                  <a:cubicBezTo>
                    <a:pt x="113" y="56"/>
                    <a:pt x="168" y="27"/>
                    <a:pt x="199" y="47"/>
                  </a:cubicBezTo>
                  <a:cubicBezTo>
                    <a:pt x="259" y="87"/>
                    <a:pt x="226" y="166"/>
                    <a:pt x="163" y="188"/>
                  </a:cubicBezTo>
                  <a:cubicBezTo>
                    <a:pt x="108" y="207"/>
                    <a:pt x="57" y="183"/>
                    <a:pt x="6" y="170"/>
                  </a:cubicBezTo>
                  <a:cubicBezTo>
                    <a:pt x="0" y="183"/>
                    <a:pt x="0" y="183"/>
                    <a:pt x="0" y="183"/>
                  </a:cubicBezTo>
                  <a:cubicBezTo>
                    <a:pt x="28" y="186"/>
                    <a:pt x="61" y="201"/>
                    <a:pt x="65" y="227"/>
                  </a:cubicBezTo>
                  <a:cubicBezTo>
                    <a:pt x="87" y="236"/>
                    <a:pt x="153" y="227"/>
                    <a:pt x="183" y="210"/>
                  </a:cubicBezTo>
                  <a:cubicBezTo>
                    <a:pt x="168" y="230"/>
                    <a:pt x="96" y="246"/>
                    <a:pt x="66" y="235"/>
                  </a:cubicBezTo>
                  <a:cubicBezTo>
                    <a:pt x="65" y="245"/>
                    <a:pt x="65" y="256"/>
                    <a:pt x="64" y="267"/>
                  </a:cubicBezTo>
                  <a:cubicBezTo>
                    <a:pt x="100" y="268"/>
                    <a:pt x="137" y="264"/>
                    <a:pt x="173" y="251"/>
                  </a:cubicBezTo>
                  <a:cubicBezTo>
                    <a:pt x="258" y="220"/>
                    <a:pt x="336" y="113"/>
                    <a:pt x="221" y="36"/>
                  </a:cubicBezTo>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5" name="Freeform 1998"/>
            <p:cNvSpPr/>
            <p:nvPr/>
          </p:nvSpPr>
          <p:spPr bwMode="auto">
            <a:xfrm>
              <a:off x="3719" y="3126"/>
              <a:ext cx="442" cy="510"/>
            </a:xfrm>
            <a:custGeom>
              <a:avLst/>
              <a:gdLst>
                <a:gd name="T0" fmla="*/ 173 w 182"/>
                <a:gd name="T1" fmla="*/ 142 h 210"/>
                <a:gd name="T2" fmla="*/ 128 w 182"/>
                <a:gd name="T3" fmla="*/ 42 h 210"/>
                <a:gd name="T4" fmla="*/ 14 w 182"/>
                <a:gd name="T5" fmla="*/ 0 h 210"/>
                <a:gd name="T6" fmla="*/ 12 w 182"/>
                <a:gd name="T7" fmla="*/ 65 h 210"/>
                <a:gd name="T8" fmla="*/ 0 w 182"/>
                <a:gd name="T9" fmla="*/ 92 h 210"/>
                <a:gd name="T10" fmla="*/ 6 w 182"/>
                <a:gd name="T11" fmla="*/ 153 h 210"/>
                <a:gd name="T12" fmla="*/ 82 w 182"/>
                <a:gd name="T13" fmla="*/ 210 h 210"/>
                <a:gd name="T14" fmla="*/ 173 w 182"/>
                <a:gd name="T15" fmla="*/ 142 h 2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2" h="210">
                  <a:moveTo>
                    <a:pt x="173" y="142"/>
                  </a:moveTo>
                  <a:cubicBezTo>
                    <a:pt x="182" y="106"/>
                    <a:pt x="167" y="67"/>
                    <a:pt x="128" y="42"/>
                  </a:cubicBezTo>
                  <a:cubicBezTo>
                    <a:pt x="99" y="23"/>
                    <a:pt x="47" y="6"/>
                    <a:pt x="14" y="0"/>
                  </a:cubicBezTo>
                  <a:cubicBezTo>
                    <a:pt x="14" y="14"/>
                    <a:pt x="13" y="45"/>
                    <a:pt x="12" y="65"/>
                  </a:cubicBezTo>
                  <a:cubicBezTo>
                    <a:pt x="12" y="76"/>
                    <a:pt x="8" y="86"/>
                    <a:pt x="0" y="92"/>
                  </a:cubicBezTo>
                  <a:cubicBezTo>
                    <a:pt x="16" y="104"/>
                    <a:pt x="11" y="128"/>
                    <a:pt x="6" y="153"/>
                  </a:cubicBezTo>
                  <a:cubicBezTo>
                    <a:pt x="36" y="165"/>
                    <a:pt x="62" y="185"/>
                    <a:pt x="82" y="210"/>
                  </a:cubicBezTo>
                  <a:cubicBezTo>
                    <a:pt x="129" y="208"/>
                    <a:pt x="161" y="191"/>
                    <a:pt x="173" y="142"/>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6" name="Freeform 1999"/>
            <p:cNvSpPr/>
            <p:nvPr/>
          </p:nvSpPr>
          <p:spPr bwMode="auto">
            <a:xfrm>
              <a:off x="4156" y="3408"/>
              <a:ext cx="51" cy="92"/>
            </a:xfrm>
            <a:custGeom>
              <a:avLst/>
              <a:gdLst>
                <a:gd name="T0" fmla="*/ 0 w 21"/>
                <a:gd name="T1" fmla="*/ 37 h 38"/>
                <a:gd name="T2" fmla="*/ 14 w 21"/>
                <a:gd name="T3" fmla="*/ 37 h 38"/>
                <a:gd name="T4" fmla="*/ 20 w 21"/>
                <a:gd name="T5" fmla="*/ 6 h 38"/>
                <a:gd name="T6" fmla="*/ 6 w 21"/>
                <a:gd name="T7" fmla="*/ 0 h 38"/>
                <a:gd name="T8" fmla="*/ 0 w 21"/>
                <a:gd name="T9" fmla="*/ 37 h 38"/>
              </a:gdLst>
              <a:ahLst/>
              <a:cxnLst>
                <a:cxn ang="0">
                  <a:pos x="T0" y="T1"/>
                </a:cxn>
                <a:cxn ang="0">
                  <a:pos x="T2" y="T3"/>
                </a:cxn>
                <a:cxn ang="0">
                  <a:pos x="T4" y="T5"/>
                </a:cxn>
                <a:cxn ang="0">
                  <a:pos x="T6" y="T7"/>
                </a:cxn>
                <a:cxn ang="0">
                  <a:pos x="T8" y="T9"/>
                </a:cxn>
              </a:cxnLst>
              <a:rect l="0" t="0" r="r" b="b"/>
              <a:pathLst>
                <a:path w="21" h="38">
                  <a:moveTo>
                    <a:pt x="0" y="37"/>
                  </a:moveTo>
                  <a:cubicBezTo>
                    <a:pt x="5" y="38"/>
                    <a:pt x="11" y="38"/>
                    <a:pt x="14" y="37"/>
                  </a:cubicBezTo>
                  <a:cubicBezTo>
                    <a:pt x="21" y="28"/>
                    <a:pt x="21" y="12"/>
                    <a:pt x="20" y="6"/>
                  </a:cubicBezTo>
                  <a:cubicBezTo>
                    <a:pt x="17" y="3"/>
                    <a:pt x="11" y="1"/>
                    <a:pt x="6" y="0"/>
                  </a:cubicBezTo>
                  <a:cubicBezTo>
                    <a:pt x="6" y="13"/>
                    <a:pt x="4" y="25"/>
                    <a:pt x="0" y="37"/>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7" name="Freeform 2000"/>
            <p:cNvSpPr/>
            <p:nvPr/>
          </p:nvSpPr>
          <p:spPr bwMode="auto">
            <a:xfrm>
              <a:off x="4307" y="3634"/>
              <a:ext cx="44" cy="29"/>
            </a:xfrm>
            <a:custGeom>
              <a:avLst/>
              <a:gdLst>
                <a:gd name="T0" fmla="*/ 0 w 18"/>
                <a:gd name="T1" fmla="*/ 11 h 12"/>
                <a:gd name="T2" fmla="*/ 18 w 18"/>
                <a:gd name="T3" fmla="*/ 5 h 12"/>
                <a:gd name="T4" fmla="*/ 2 w 18"/>
                <a:gd name="T5" fmla="*/ 0 h 12"/>
                <a:gd name="T6" fmla="*/ 0 w 18"/>
                <a:gd name="T7" fmla="*/ 11 h 12"/>
              </a:gdLst>
              <a:ahLst/>
              <a:cxnLst>
                <a:cxn ang="0">
                  <a:pos x="T0" y="T1"/>
                </a:cxn>
                <a:cxn ang="0">
                  <a:pos x="T2" y="T3"/>
                </a:cxn>
                <a:cxn ang="0">
                  <a:pos x="T4" y="T5"/>
                </a:cxn>
                <a:cxn ang="0">
                  <a:pos x="T6" y="T7"/>
                </a:cxn>
              </a:cxnLst>
              <a:rect l="0" t="0" r="r" b="b"/>
              <a:pathLst>
                <a:path w="18" h="12">
                  <a:moveTo>
                    <a:pt x="0" y="11"/>
                  </a:moveTo>
                  <a:cubicBezTo>
                    <a:pt x="7" y="12"/>
                    <a:pt x="13" y="9"/>
                    <a:pt x="18" y="5"/>
                  </a:cubicBezTo>
                  <a:cubicBezTo>
                    <a:pt x="2" y="0"/>
                    <a:pt x="2" y="0"/>
                    <a:pt x="2" y="0"/>
                  </a:cubicBezTo>
                  <a:cubicBezTo>
                    <a:pt x="1" y="4"/>
                    <a:pt x="0" y="7"/>
                    <a:pt x="0" y="11"/>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8" name="Freeform 2001"/>
            <p:cNvSpPr/>
            <p:nvPr/>
          </p:nvSpPr>
          <p:spPr bwMode="auto">
            <a:xfrm>
              <a:off x="4134" y="3500"/>
              <a:ext cx="107" cy="73"/>
            </a:xfrm>
            <a:custGeom>
              <a:avLst/>
              <a:gdLst>
                <a:gd name="T0" fmla="*/ 27 w 44"/>
                <a:gd name="T1" fmla="*/ 7 h 30"/>
                <a:gd name="T2" fmla="*/ 6 w 44"/>
                <a:gd name="T3" fmla="*/ 8 h 30"/>
                <a:gd name="T4" fmla="*/ 0 w 44"/>
                <a:gd name="T5" fmla="*/ 20 h 30"/>
                <a:gd name="T6" fmla="*/ 44 w 44"/>
                <a:gd name="T7" fmla="*/ 25 h 30"/>
                <a:gd name="T8" fmla="*/ 32 w 44"/>
                <a:gd name="T9" fmla="*/ 0 h 30"/>
                <a:gd name="T10" fmla="*/ 27 w 44"/>
                <a:gd name="T11" fmla="*/ 7 h 30"/>
              </a:gdLst>
              <a:ahLst/>
              <a:cxnLst>
                <a:cxn ang="0">
                  <a:pos x="T0" y="T1"/>
                </a:cxn>
                <a:cxn ang="0">
                  <a:pos x="T2" y="T3"/>
                </a:cxn>
                <a:cxn ang="0">
                  <a:pos x="T4" y="T5"/>
                </a:cxn>
                <a:cxn ang="0">
                  <a:pos x="T6" y="T7"/>
                </a:cxn>
                <a:cxn ang="0">
                  <a:pos x="T8" y="T9"/>
                </a:cxn>
                <a:cxn ang="0">
                  <a:pos x="T10" y="T11"/>
                </a:cxn>
              </a:cxnLst>
              <a:rect l="0" t="0" r="r" b="b"/>
              <a:pathLst>
                <a:path w="44" h="30">
                  <a:moveTo>
                    <a:pt x="27" y="7"/>
                  </a:moveTo>
                  <a:cubicBezTo>
                    <a:pt x="22" y="9"/>
                    <a:pt x="13" y="9"/>
                    <a:pt x="6" y="8"/>
                  </a:cubicBezTo>
                  <a:cubicBezTo>
                    <a:pt x="4" y="12"/>
                    <a:pt x="2" y="16"/>
                    <a:pt x="0" y="20"/>
                  </a:cubicBezTo>
                  <a:cubicBezTo>
                    <a:pt x="12" y="29"/>
                    <a:pt x="28" y="30"/>
                    <a:pt x="44" y="25"/>
                  </a:cubicBezTo>
                  <a:cubicBezTo>
                    <a:pt x="43" y="14"/>
                    <a:pt x="40" y="6"/>
                    <a:pt x="32" y="0"/>
                  </a:cubicBezTo>
                  <a:cubicBezTo>
                    <a:pt x="31" y="3"/>
                    <a:pt x="29" y="5"/>
                    <a:pt x="27" y="7"/>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9" name="Freeform 2002"/>
            <p:cNvSpPr/>
            <p:nvPr/>
          </p:nvSpPr>
          <p:spPr bwMode="auto">
            <a:xfrm>
              <a:off x="3400" y="2518"/>
              <a:ext cx="214" cy="231"/>
            </a:xfrm>
            <a:custGeom>
              <a:avLst/>
              <a:gdLst>
                <a:gd name="T0" fmla="*/ 0 w 88"/>
                <a:gd name="T1" fmla="*/ 23 h 95"/>
                <a:gd name="T2" fmla="*/ 88 w 88"/>
                <a:gd name="T3" fmla="*/ 90 h 95"/>
                <a:gd name="T4" fmla="*/ 28 w 88"/>
                <a:gd name="T5" fmla="*/ 0 h 95"/>
                <a:gd name="T6" fmla="*/ 0 w 88"/>
                <a:gd name="T7" fmla="*/ 23 h 95"/>
              </a:gdLst>
              <a:ahLst/>
              <a:cxnLst>
                <a:cxn ang="0">
                  <a:pos x="T0" y="T1"/>
                </a:cxn>
                <a:cxn ang="0">
                  <a:pos x="T2" y="T3"/>
                </a:cxn>
                <a:cxn ang="0">
                  <a:pos x="T4" y="T5"/>
                </a:cxn>
                <a:cxn ang="0">
                  <a:pos x="T6" y="T7"/>
                </a:cxn>
              </a:cxnLst>
              <a:rect l="0" t="0" r="r" b="b"/>
              <a:pathLst>
                <a:path w="88" h="95">
                  <a:moveTo>
                    <a:pt x="0" y="23"/>
                  </a:moveTo>
                  <a:cubicBezTo>
                    <a:pt x="15" y="82"/>
                    <a:pt x="52" y="95"/>
                    <a:pt x="88" y="90"/>
                  </a:cubicBezTo>
                  <a:cubicBezTo>
                    <a:pt x="65" y="62"/>
                    <a:pt x="36" y="39"/>
                    <a:pt x="28" y="0"/>
                  </a:cubicBezTo>
                  <a:cubicBezTo>
                    <a:pt x="18" y="7"/>
                    <a:pt x="9" y="14"/>
                    <a:pt x="0" y="23"/>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0" name="Freeform 2003"/>
            <p:cNvSpPr/>
            <p:nvPr/>
          </p:nvSpPr>
          <p:spPr bwMode="auto">
            <a:xfrm>
              <a:off x="3553" y="2807"/>
              <a:ext cx="141" cy="146"/>
            </a:xfrm>
            <a:custGeom>
              <a:avLst/>
              <a:gdLst>
                <a:gd name="T0" fmla="*/ 57 w 58"/>
                <a:gd name="T1" fmla="*/ 60 h 60"/>
                <a:gd name="T2" fmla="*/ 45 w 58"/>
                <a:gd name="T3" fmla="*/ 0 h 60"/>
                <a:gd name="T4" fmla="*/ 0 w 58"/>
                <a:gd name="T5" fmla="*/ 2 h 60"/>
                <a:gd name="T6" fmla="*/ 20 w 58"/>
                <a:gd name="T7" fmla="*/ 60 h 60"/>
                <a:gd name="T8" fmla="*/ 57 w 58"/>
                <a:gd name="T9" fmla="*/ 60 h 60"/>
              </a:gdLst>
              <a:ahLst/>
              <a:cxnLst>
                <a:cxn ang="0">
                  <a:pos x="T0" y="T1"/>
                </a:cxn>
                <a:cxn ang="0">
                  <a:pos x="T2" y="T3"/>
                </a:cxn>
                <a:cxn ang="0">
                  <a:pos x="T4" y="T5"/>
                </a:cxn>
                <a:cxn ang="0">
                  <a:pos x="T6" y="T7"/>
                </a:cxn>
                <a:cxn ang="0">
                  <a:pos x="T8" y="T9"/>
                </a:cxn>
              </a:cxnLst>
              <a:rect l="0" t="0" r="r" b="b"/>
              <a:pathLst>
                <a:path w="58" h="60">
                  <a:moveTo>
                    <a:pt x="57" y="60"/>
                  </a:moveTo>
                  <a:cubicBezTo>
                    <a:pt x="58" y="36"/>
                    <a:pt x="54" y="17"/>
                    <a:pt x="45" y="0"/>
                  </a:cubicBezTo>
                  <a:cubicBezTo>
                    <a:pt x="32" y="4"/>
                    <a:pt x="17" y="5"/>
                    <a:pt x="0" y="2"/>
                  </a:cubicBezTo>
                  <a:cubicBezTo>
                    <a:pt x="10" y="20"/>
                    <a:pt x="17" y="40"/>
                    <a:pt x="20" y="60"/>
                  </a:cubicBezTo>
                  <a:cubicBezTo>
                    <a:pt x="32" y="58"/>
                    <a:pt x="44" y="58"/>
                    <a:pt x="57" y="6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1" name="Freeform 2004"/>
            <p:cNvSpPr/>
            <p:nvPr/>
          </p:nvSpPr>
          <p:spPr bwMode="auto">
            <a:xfrm>
              <a:off x="1937" y="657"/>
              <a:ext cx="68" cy="136"/>
            </a:xfrm>
            <a:custGeom>
              <a:avLst/>
              <a:gdLst>
                <a:gd name="T0" fmla="*/ 28 w 28"/>
                <a:gd name="T1" fmla="*/ 16 h 56"/>
                <a:gd name="T2" fmla="*/ 14 w 28"/>
                <a:gd name="T3" fmla="*/ 0 h 56"/>
                <a:gd name="T4" fmla="*/ 0 w 28"/>
                <a:gd name="T5" fmla="*/ 56 h 56"/>
                <a:gd name="T6" fmla="*/ 19 w 28"/>
                <a:gd name="T7" fmla="*/ 50 h 56"/>
                <a:gd name="T8" fmla="*/ 28 w 28"/>
                <a:gd name="T9" fmla="*/ 16 h 56"/>
              </a:gdLst>
              <a:ahLst/>
              <a:cxnLst>
                <a:cxn ang="0">
                  <a:pos x="T0" y="T1"/>
                </a:cxn>
                <a:cxn ang="0">
                  <a:pos x="T2" y="T3"/>
                </a:cxn>
                <a:cxn ang="0">
                  <a:pos x="T4" y="T5"/>
                </a:cxn>
                <a:cxn ang="0">
                  <a:pos x="T6" y="T7"/>
                </a:cxn>
                <a:cxn ang="0">
                  <a:pos x="T8" y="T9"/>
                </a:cxn>
              </a:cxnLst>
              <a:rect l="0" t="0" r="r" b="b"/>
              <a:pathLst>
                <a:path w="28" h="56">
                  <a:moveTo>
                    <a:pt x="28" y="16"/>
                  </a:moveTo>
                  <a:cubicBezTo>
                    <a:pt x="24" y="10"/>
                    <a:pt x="19" y="5"/>
                    <a:pt x="14" y="0"/>
                  </a:cubicBezTo>
                  <a:cubicBezTo>
                    <a:pt x="0" y="56"/>
                    <a:pt x="0" y="56"/>
                    <a:pt x="0" y="56"/>
                  </a:cubicBezTo>
                  <a:cubicBezTo>
                    <a:pt x="6" y="53"/>
                    <a:pt x="13" y="51"/>
                    <a:pt x="19" y="50"/>
                  </a:cubicBezTo>
                  <a:lnTo>
                    <a:pt x="28" y="16"/>
                  </a:ln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2" name="Freeform 2005"/>
            <p:cNvSpPr/>
            <p:nvPr/>
          </p:nvSpPr>
          <p:spPr bwMode="auto">
            <a:xfrm>
              <a:off x="2260" y="1087"/>
              <a:ext cx="141" cy="144"/>
            </a:xfrm>
            <a:custGeom>
              <a:avLst/>
              <a:gdLst>
                <a:gd name="T0" fmla="*/ 36 w 58"/>
                <a:gd name="T1" fmla="*/ 59 h 59"/>
                <a:gd name="T2" fmla="*/ 57 w 58"/>
                <a:gd name="T3" fmla="*/ 56 h 59"/>
                <a:gd name="T4" fmla="*/ 7 w 58"/>
                <a:gd name="T5" fmla="*/ 0 h 59"/>
                <a:gd name="T6" fmla="*/ 0 w 58"/>
                <a:gd name="T7" fmla="*/ 26 h 59"/>
                <a:gd name="T8" fmla="*/ 36 w 58"/>
                <a:gd name="T9" fmla="*/ 59 h 59"/>
              </a:gdLst>
              <a:ahLst/>
              <a:cxnLst>
                <a:cxn ang="0">
                  <a:pos x="T0" y="T1"/>
                </a:cxn>
                <a:cxn ang="0">
                  <a:pos x="T2" y="T3"/>
                </a:cxn>
                <a:cxn ang="0">
                  <a:pos x="T4" y="T5"/>
                </a:cxn>
                <a:cxn ang="0">
                  <a:pos x="T6" y="T7"/>
                </a:cxn>
                <a:cxn ang="0">
                  <a:pos x="T8" y="T9"/>
                </a:cxn>
              </a:cxnLst>
              <a:rect l="0" t="0" r="r" b="b"/>
              <a:pathLst>
                <a:path w="58" h="59">
                  <a:moveTo>
                    <a:pt x="36" y="59"/>
                  </a:moveTo>
                  <a:cubicBezTo>
                    <a:pt x="43" y="58"/>
                    <a:pt x="50" y="57"/>
                    <a:pt x="57" y="56"/>
                  </a:cubicBezTo>
                  <a:cubicBezTo>
                    <a:pt x="58" y="30"/>
                    <a:pt x="34" y="1"/>
                    <a:pt x="7" y="0"/>
                  </a:cubicBezTo>
                  <a:cubicBezTo>
                    <a:pt x="5" y="9"/>
                    <a:pt x="3" y="18"/>
                    <a:pt x="0" y="26"/>
                  </a:cubicBezTo>
                  <a:cubicBezTo>
                    <a:pt x="17" y="28"/>
                    <a:pt x="32" y="42"/>
                    <a:pt x="36" y="59"/>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3" name="Freeform 2006"/>
            <p:cNvSpPr/>
            <p:nvPr/>
          </p:nvSpPr>
          <p:spPr bwMode="auto">
            <a:xfrm>
              <a:off x="1852" y="613"/>
              <a:ext cx="105" cy="248"/>
            </a:xfrm>
            <a:custGeom>
              <a:avLst/>
              <a:gdLst>
                <a:gd name="T0" fmla="*/ 0 w 43"/>
                <a:gd name="T1" fmla="*/ 102 h 102"/>
                <a:gd name="T2" fmla="*/ 28 w 43"/>
                <a:gd name="T3" fmla="*/ 77 h 102"/>
                <a:gd name="T4" fmla="*/ 43 w 43"/>
                <a:gd name="T5" fmla="*/ 13 h 102"/>
                <a:gd name="T6" fmla="*/ 25 w 43"/>
                <a:gd name="T7" fmla="*/ 0 h 102"/>
                <a:gd name="T8" fmla="*/ 0 w 43"/>
                <a:gd name="T9" fmla="*/ 102 h 102"/>
              </a:gdLst>
              <a:ahLst/>
              <a:cxnLst>
                <a:cxn ang="0">
                  <a:pos x="T0" y="T1"/>
                </a:cxn>
                <a:cxn ang="0">
                  <a:pos x="T2" y="T3"/>
                </a:cxn>
                <a:cxn ang="0">
                  <a:pos x="T4" y="T5"/>
                </a:cxn>
                <a:cxn ang="0">
                  <a:pos x="T6" y="T7"/>
                </a:cxn>
                <a:cxn ang="0">
                  <a:pos x="T8" y="T9"/>
                </a:cxn>
              </a:cxnLst>
              <a:rect l="0" t="0" r="r" b="b"/>
              <a:pathLst>
                <a:path w="43" h="102">
                  <a:moveTo>
                    <a:pt x="0" y="102"/>
                  </a:moveTo>
                  <a:cubicBezTo>
                    <a:pt x="8" y="91"/>
                    <a:pt x="18" y="83"/>
                    <a:pt x="28" y="77"/>
                  </a:cubicBezTo>
                  <a:cubicBezTo>
                    <a:pt x="43" y="13"/>
                    <a:pt x="43" y="13"/>
                    <a:pt x="43" y="13"/>
                  </a:cubicBezTo>
                  <a:cubicBezTo>
                    <a:pt x="37" y="8"/>
                    <a:pt x="31" y="4"/>
                    <a:pt x="25" y="0"/>
                  </a:cubicBezTo>
                  <a:lnTo>
                    <a:pt x="0" y="102"/>
                  </a:ln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4" name="Freeform 2007"/>
            <p:cNvSpPr/>
            <p:nvPr/>
          </p:nvSpPr>
          <p:spPr bwMode="auto">
            <a:xfrm>
              <a:off x="501" y="0"/>
              <a:ext cx="493" cy="136"/>
            </a:xfrm>
            <a:custGeom>
              <a:avLst/>
              <a:gdLst>
                <a:gd name="T0" fmla="*/ 0 w 203"/>
                <a:gd name="T1" fmla="*/ 21 h 56"/>
                <a:gd name="T2" fmla="*/ 30 w 203"/>
                <a:gd name="T3" fmla="*/ 53 h 56"/>
                <a:gd name="T4" fmla="*/ 203 w 203"/>
                <a:gd name="T5" fmla="*/ 0 h 56"/>
                <a:gd name="T6" fmla="*/ 136 w 203"/>
                <a:gd name="T7" fmla="*/ 0 h 56"/>
                <a:gd name="T8" fmla="*/ 0 w 203"/>
                <a:gd name="T9" fmla="*/ 21 h 56"/>
              </a:gdLst>
              <a:ahLst/>
              <a:cxnLst>
                <a:cxn ang="0">
                  <a:pos x="T0" y="T1"/>
                </a:cxn>
                <a:cxn ang="0">
                  <a:pos x="T2" y="T3"/>
                </a:cxn>
                <a:cxn ang="0">
                  <a:pos x="T4" y="T5"/>
                </a:cxn>
                <a:cxn ang="0">
                  <a:pos x="T6" y="T7"/>
                </a:cxn>
                <a:cxn ang="0">
                  <a:pos x="T8" y="T9"/>
                </a:cxn>
              </a:cxnLst>
              <a:rect l="0" t="0" r="r" b="b"/>
              <a:pathLst>
                <a:path w="203" h="56">
                  <a:moveTo>
                    <a:pt x="0" y="21"/>
                  </a:moveTo>
                  <a:cubicBezTo>
                    <a:pt x="10" y="31"/>
                    <a:pt x="20" y="42"/>
                    <a:pt x="30" y="53"/>
                  </a:cubicBezTo>
                  <a:cubicBezTo>
                    <a:pt x="94" y="56"/>
                    <a:pt x="155" y="32"/>
                    <a:pt x="203" y="0"/>
                  </a:cubicBezTo>
                  <a:cubicBezTo>
                    <a:pt x="136" y="0"/>
                    <a:pt x="136" y="0"/>
                    <a:pt x="136" y="0"/>
                  </a:cubicBezTo>
                  <a:cubicBezTo>
                    <a:pt x="86" y="22"/>
                    <a:pt x="38" y="26"/>
                    <a:pt x="0" y="21"/>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5" name="Freeform 2008"/>
            <p:cNvSpPr/>
            <p:nvPr/>
          </p:nvSpPr>
          <p:spPr bwMode="auto">
            <a:xfrm>
              <a:off x="593" y="0"/>
              <a:ext cx="527" cy="226"/>
            </a:xfrm>
            <a:custGeom>
              <a:avLst/>
              <a:gdLst>
                <a:gd name="T0" fmla="*/ 0 w 217"/>
                <a:gd name="T1" fmla="*/ 61 h 93"/>
                <a:gd name="T2" fmla="*/ 31 w 217"/>
                <a:gd name="T3" fmla="*/ 92 h 93"/>
                <a:gd name="T4" fmla="*/ 180 w 217"/>
                <a:gd name="T5" fmla="*/ 40 h 93"/>
                <a:gd name="T6" fmla="*/ 217 w 217"/>
                <a:gd name="T7" fmla="*/ 0 h 93"/>
                <a:gd name="T8" fmla="*/ 172 w 217"/>
                <a:gd name="T9" fmla="*/ 0 h 93"/>
                <a:gd name="T10" fmla="*/ 0 w 217"/>
                <a:gd name="T11" fmla="*/ 61 h 93"/>
              </a:gdLst>
              <a:ahLst/>
              <a:cxnLst>
                <a:cxn ang="0">
                  <a:pos x="T0" y="T1"/>
                </a:cxn>
                <a:cxn ang="0">
                  <a:pos x="T2" y="T3"/>
                </a:cxn>
                <a:cxn ang="0">
                  <a:pos x="T4" y="T5"/>
                </a:cxn>
                <a:cxn ang="0">
                  <a:pos x="T6" y="T7"/>
                </a:cxn>
                <a:cxn ang="0">
                  <a:pos x="T8" y="T9"/>
                </a:cxn>
                <a:cxn ang="0">
                  <a:pos x="T10" y="T11"/>
                </a:cxn>
              </a:cxnLst>
              <a:rect l="0" t="0" r="r" b="b"/>
              <a:pathLst>
                <a:path w="217" h="93">
                  <a:moveTo>
                    <a:pt x="0" y="61"/>
                  </a:moveTo>
                  <a:cubicBezTo>
                    <a:pt x="10" y="71"/>
                    <a:pt x="21" y="82"/>
                    <a:pt x="31" y="92"/>
                  </a:cubicBezTo>
                  <a:cubicBezTo>
                    <a:pt x="83" y="93"/>
                    <a:pt x="133" y="82"/>
                    <a:pt x="180" y="40"/>
                  </a:cubicBezTo>
                  <a:cubicBezTo>
                    <a:pt x="194" y="29"/>
                    <a:pt x="206" y="15"/>
                    <a:pt x="217" y="0"/>
                  </a:cubicBezTo>
                  <a:cubicBezTo>
                    <a:pt x="172" y="0"/>
                    <a:pt x="172" y="0"/>
                    <a:pt x="172" y="0"/>
                  </a:cubicBezTo>
                  <a:cubicBezTo>
                    <a:pt x="128" y="36"/>
                    <a:pt x="51" y="64"/>
                    <a:pt x="0" y="61"/>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6" name="Freeform 2009"/>
            <p:cNvSpPr/>
            <p:nvPr/>
          </p:nvSpPr>
          <p:spPr bwMode="auto">
            <a:xfrm>
              <a:off x="751" y="0"/>
              <a:ext cx="36" cy="12"/>
            </a:xfrm>
            <a:custGeom>
              <a:avLst/>
              <a:gdLst>
                <a:gd name="T0" fmla="*/ 15 w 15"/>
                <a:gd name="T1" fmla="*/ 0 h 5"/>
                <a:gd name="T2" fmla="*/ 0 w 15"/>
                <a:gd name="T3" fmla="*/ 0 h 5"/>
                <a:gd name="T4" fmla="*/ 5 w 15"/>
                <a:gd name="T5" fmla="*/ 5 h 5"/>
                <a:gd name="T6" fmla="*/ 15 w 15"/>
                <a:gd name="T7" fmla="*/ 0 h 5"/>
              </a:gdLst>
              <a:ahLst/>
              <a:cxnLst>
                <a:cxn ang="0">
                  <a:pos x="T0" y="T1"/>
                </a:cxn>
                <a:cxn ang="0">
                  <a:pos x="T2" y="T3"/>
                </a:cxn>
                <a:cxn ang="0">
                  <a:pos x="T4" y="T5"/>
                </a:cxn>
                <a:cxn ang="0">
                  <a:pos x="T6" y="T7"/>
                </a:cxn>
              </a:cxnLst>
              <a:rect l="0" t="0" r="r" b="b"/>
              <a:pathLst>
                <a:path w="15" h="5">
                  <a:moveTo>
                    <a:pt x="15" y="0"/>
                  </a:moveTo>
                  <a:cubicBezTo>
                    <a:pt x="0" y="0"/>
                    <a:pt x="0" y="0"/>
                    <a:pt x="0" y="0"/>
                  </a:cubicBezTo>
                  <a:cubicBezTo>
                    <a:pt x="2" y="1"/>
                    <a:pt x="3" y="3"/>
                    <a:pt x="5" y="5"/>
                  </a:cubicBezTo>
                  <a:cubicBezTo>
                    <a:pt x="8" y="3"/>
                    <a:pt x="12" y="2"/>
                    <a:pt x="15" y="0"/>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7" name="Freeform 2010"/>
            <p:cNvSpPr/>
            <p:nvPr/>
          </p:nvSpPr>
          <p:spPr bwMode="auto">
            <a:xfrm>
              <a:off x="3303" y="2447"/>
              <a:ext cx="34" cy="22"/>
            </a:xfrm>
            <a:custGeom>
              <a:avLst/>
              <a:gdLst>
                <a:gd name="T0" fmla="*/ 14 w 14"/>
                <a:gd name="T1" fmla="*/ 0 h 9"/>
                <a:gd name="T2" fmla="*/ 0 w 14"/>
                <a:gd name="T3" fmla="*/ 5 h 9"/>
                <a:gd name="T4" fmla="*/ 13 w 14"/>
                <a:gd name="T5" fmla="*/ 9 h 9"/>
                <a:gd name="T6" fmla="*/ 14 w 14"/>
                <a:gd name="T7" fmla="*/ 0 h 9"/>
              </a:gdLst>
              <a:ahLst/>
              <a:cxnLst>
                <a:cxn ang="0">
                  <a:pos x="T0" y="T1"/>
                </a:cxn>
                <a:cxn ang="0">
                  <a:pos x="T2" y="T3"/>
                </a:cxn>
                <a:cxn ang="0">
                  <a:pos x="T4" y="T5"/>
                </a:cxn>
                <a:cxn ang="0">
                  <a:pos x="T6" y="T7"/>
                </a:cxn>
              </a:cxnLst>
              <a:rect l="0" t="0" r="r" b="b"/>
              <a:pathLst>
                <a:path w="14" h="9">
                  <a:moveTo>
                    <a:pt x="14" y="0"/>
                  </a:moveTo>
                  <a:cubicBezTo>
                    <a:pt x="0" y="5"/>
                    <a:pt x="0" y="5"/>
                    <a:pt x="0" y="5"/>
                  </a:cubicBezTo>
                  <a:cubicBezTo>
                    <a:pt x="13" y="9"/>
                    <a:pt x="13" y="9"/>
                    <a:pt x="13" y="9"/>
                  </a:cubicBezTo>
                  <a:cubicBezTo>
                    <a:pt x="13" y="6"/>
                    <a:pt x="14" y="3"/>
                    <a:pt x="14"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8" name="Freeform 2011"/>
            <p:cNvSpPr/>
            <p:nvPr/>
          </p:nvSpPr>
          <p:spPr bwMode="auto">
            <a:xfrm>
              <a:off x="1133" y="0"/>
              <a:ext cx="41" cy="15"/>
            </a:xfrm>
            <a:custGeom>
              <a:avLst/>
              <a:gdLst>
                <a:gd name="T0" fmla="*/ 16 w 17"/>
                <a:gd name="T1" fmla="*/ 1 h 6"/>
                <a:gd name="T2" fmla="*/ 17 w 17"/>
                <a:gd name="T3" fmla="*/ 0 h 6"/>
                <a:gd name="T4" fmla="*/ 5 w 17"/>
                <a:gd name="T5" fmla="*/ 0 h 6"/>
                <a:gd name="T6" fmla="*/ 0 w 17"/>
                <a:gd name="T7" fmla="*/ 6 h 6"/>
                <a:gd name="T8" fmla="*/ 16 w 17"/>
                <a:gd name="T9" fmla="*/ 1 h 6"/>
              </a:gdLst>
              <a:ahLst/>
              <a:cxnLst>
                <a:cxn ang="0">
                  <a:pos x="T0" y="T1"/>
                </a:cxn>
                <a:cxn ang="0">
                  <a:pos x="T2" y="T3"/>
                </a:cxn>
                <a:cxn ang="0">
                  <a:pos x="T4" y="T5"/>
                </a:cxn>
                <a:cxn ang="0">
                  <a:pos x="T6" y="T7"/>
                </a:cxn>
                <a:cxn ang="0">
                  <a:pos x="T8" y="T9"/>
                </a:cxn>
              </a:cxnLst>
              <a:rect l="0" t="0" r="r" b="b"/>
              <a:pathLst>
                <a:path w="17" h="6">
                  <a:moveTo>
                    <a:pt x="16" y="1"/>
                  </a:moveTo>
                  <a:cubicBezTo>
                    <a:pt x="17" y="0"/>
                    <a:pt x="17" y="0"/>
                    <a:pt x="17" y="0"/>
                  </a:cubicBezTo>
                  <a:cubicBezTo>
                    <a:pt x="5" y="0"/>
                    <a:pt x="5" y="0"/>
                    <a:pt x="5" y="0"/>
                  </a:cubicBezTo>
                  <a:cubicBezTo>
                    <a:pt x="3" y="2"/>
                    <a:pt x="2" y="4"/>
                    <a:pt x="0" y="6"/>
                  </a:cubicBezTo>
                  <a:cubicBezTo>
                    <a:pt x="5" y="5"/>
                    <a:pt x="11" y="3"/>
                    <a:pt x="16" y="1"/>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9" name="Freeform 2012"/>
            <p:cNvSpPr>
              <a:spLocks noEditPoints="1"/>
            </p:cNvSpPr>
            <p:nvPr/>
          </p:nvSpPr>
          <p:spPr bwMode="auto">
            <a:xfrm>
              <a:off x="1303" y="693"/>
              <a:ext cx="914" cy="864"/>
            </a:xfrm>
            <a:custGeom>
              <a:avLst/>
              <a:gdLst>
                <a:gd name="T0" fmla="*/ 78 w 376"/>
                <a:gd name="T1" fmla="*/ 171 h 355"/>
                <a:gd name="T2" fmla="*/ 4 w 376"/>
                <a:gd name="T3" fmla="*/ 223 h 355"/>
                <a:gd name="T4" fmla="*/ 140 w 376"/>
                <a:gd name="T5" fmla="*/ 260 h 355"/>
                <a:gd name="T6" fmla="*/ 194 w 376"/>
                <a:gd name="T7" fmla="*/ 355 h 355"/>
                <a:gd name="T8" fmla="*/ 210 w 376"/>
                <a:gd name="T9" fmla="*/ 235 h 355"/>
                <a:gd name="T10" fmla="*/ 287 w 376"/>
                <a:gd name="T11" fmla="*/ 176 h 355"/>
                <a:gd name="T12" fmla="*/ 376 w 376"/>
                <a:gd name="T13" fmla="*/ 138 h 355"/>
                <a:gd name="T14" fmla="*/ 310 w 376"/>
                <a:gd name="T15" fmla="*/ 105 h 355"/>
                <a:gd name="T16" fmla="*/ 222 w 376"/>
                <a:gd name="T17" fmla="*/ 94 h 355"/>
                <a:gd name="T18" fmla="*/ 78 w 376"/>
                <a:gd name="T19" fmla="*/ 171 h 355"/>
                <a:gd name="T20" fmla="*/ 115 w 376"/>
                <a:gd name="T21" fmla="*/ 214 h 355"/>
                <a:gd name="T22" fmla="*/ 103 w 376"/>
                <a:gd name="T23" fmla="*/ 220 h 355"/>
                <a:gd name="T24" fmla="*/ 97 w 376"/>
                <a:gd name="T25" fmla="*/ 208 h 355"/>
                <a:gd name="T26" fmla="*/ 109 w 376"/>
                <a:gd name="T27" fmla="*/ 203 h 355"/>
                <a:gd name="T28" fmla="*/ 115 w 376"/>
                <a:gd name="T29" fmla="*/ 214 h 355"/>
                <a:gd name="T30" fmla="*/ 156 w 376"/>
                <a:gd name="T31" fmla="*/ 204 h 355"/>
                <a:gd name="T32" fmla="*/ 129 w 376"/>
                <a:gd name="T33" fmla="*/ 186 h 355"/>
                <a:gd name="T34" fmla="*/ 143 w 376"/>
                <a:gd name="T35" fmla="*/ 157 h 355"/>
                <a:gd name="T36" fmla="*/ 164 w 376"/>
                <a:gd name="T37" fmla="*/ 167 h 355"/>
                <a:gd name="T38" fmla="*/ 158 w 376"/>
                <a:gd name="T39" fmla="*/ 169 h 355"/>
                <a:gd name="T40" fmla="*/ 144 w 376"/>
                <a:gd name="T41" fmla="*/ 163 h 355"/>
                <a:gd name="T42" fmla="*/ 136 w 376"/>
                <a:gd name="T43" fmla="*/ 183 h 355"/>
                <a:gd name="T44" fmla="*/ 153 w 376"/>
                <a:gd name="T45" fmla="*/ 198 h 355"/>
                <a:gd name="T46" fmla="*/ 162 w 376"/>
                <a:gd name="T47" fmla="*/ 185 h 355"/>
                <a:gd name="T48" fmla="*/ 169 w 376"/>
                <a:gd name="T49" fmla="*/ 183 h 355"/>
                <a:gd name="T50" fmla="*/ 156 w 376"/>
                <a:gd name="T51" fmla="*/ 204 h 355"/>
                <a:gd name="T52" fmla="*/ 198 w 376"/>
                <a:gd name="T53" fmla="*/ 186 h 355"/>
                <a:gd name="T54" fmla="*/ 172 w 376"/>
                <a:gd name="T55" fmla="*/ 169 h 355"/>
                <a:gd name="T56" fmla="*/ 186 w 376"/>
                <a:gd name="T57" fmla="*/ 141 h 355"/>
                <a:gd name="T58" fmla="*/ 212 w 376"/>
                <a:gd name="T59" fmla="*/ 158 h 355"/>
                <a:gd name="T60" fmla="*/ 198 w 376"/>
                <a:gd name="T61" fmla="*/ 186 h 355"/>
                <a:gd name="T62" fmla="*/ 225 w 376"/>
                <a:gd name="T63" fmla="*/ 133 h 355"/>
                <a:gd name="T64" fmla="*/ 234 w 376"/>
                <a:gd name="T65" fmla="*/ 124 h 355"/>
                <a:gd name="T66" fmla="*/ 248 w 376"/>
                <a:gd name="T67" fmla="*/ 128 h 355"/>
                <a:gd name="T68" fmla="*/ 258 w 376"/>
                <a:gd name="T69" fmla="*/ 117 h 355"/>
                <a:gd name="T70" fmla="*/ 275 w 376"/>
                <a:gd name="T71" fmla="*/ 129 h 355"/>
                <a:gd name="T72" fmla="*/ 283 w 376"/>
                <a:gd name="T73" fmla="*/ 155 h 355"/>
                <a:gd name="T74" fmla="*/ 275 w 376"/>
                <a:gd name="T75" fmla="*/ 157 h 355"/>
                <a:gd name="T76" fmla="*/ 268 w 376"/>
                <a:gd name="T77" fmla="*/ 131 h 355"/>
                <a:gd name="T78" fmla="*/ 259 w 376"/>
                <a:gd name="T79" fmla="*/ 123 h 355"/>
                <a:gd name="T80" fmla="*/ 250 w 376"/>
                <a:gd name="T81" fmla="*/ 133 h 355"/>
                <a:gd name="T82" fmla="*/ 259 w 376"/>
                <a:gd name="T83" fmla="*/ 162 h 355"/>
                <a:gd name="T84" fmla="*/ 251 w 376"/>
                <a:gd name="T85" fmla="*/ 164 h 355"/>
                <a:gd name="T86" fmla="*/ 244 w 376"/>
                <a:gd name="T87" fmla="*/ 138 h 355"/>
                <a:gd name="T88" fmla="*/ 235 w 376"/>
                <a:gd name="T89" fmla="*/ 130 h 355"/>
                <a:gd name="T90" fmla="*/ 227 w 376"/>
                <a:gd name="T91" fmla="*/ 139 h 355"/>
                <a:gd name="T92" fmla="*/ 235 w 376"/>
                <a:gd name="T93" fmla="*/ 169 h 355"/>
                <a:gd name="T94" fmla="*/ 227 w 376"/>
                <a:gd name="T95" fmla="*/ 171 h 355"/>
                <a:gd name="T96" fmla="*/ 216 w 376"/>
                <a:gd name="T97" fmla="*/ 130 h 355"/>
                <a:gd name="T98" fmla="*/ 223 w 376"/>
                <a:gd name="T99" fmla="*/ 128 h 355"/>
                <a:gd name="T100" fmla="*/ 225 w 376"/>
                <a:gd name="T101" fmla="*/ 133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6" h="355">
                  <a:moveTo>
                    <a:pt x="78" y="171"/>
                  </a:moveTo>
                  <a:cubicBezTo>
                    <a:pt x="23" y="168"/>
                    <a:pt x="0" y="196"/>
                    <a:pt x="4" y="223"/>
                  </a:cubicBezTo>
                  <a:cubicBezTo>
                    <a:pt x="9" y="261"/>
                    <a:pt x="62" y="288"/>
                    <a:pt x="140" y="260"/>
                  </a:cubicBezTo>
                  <a:cubicBezTo>
                    <a:pt x="150" y="273"/>
                    <a:pt x="174" y="322"/>
                    <a:pt x="194" y="355"/>
                  </a:cubicBezTo>
                  <a:cubicBezTo>
                    <a:pt x="195" y="330"/>
                    <a:pt x="205" y="249"/>
                    <a:pt x="210" y="235"/>
                  </a:cubicBezTo>
                  <a:cubicBezTo>
                    <a:pt x="257" y="251"/>
                    <a:pt x="293" y="208"/>
                    <a:pt x="287" y="176"/>
                  </a:cubicBezTo>
                  <a:cubicBezTo>
                    <a:pt x="343" y="195"/>
                    <a:pt x="376" y="165"/>
                    <a:pt x="376" y="138"/>
                  </a:cubicBezTo>
                  <a:cubicBezTo>
                    <a:pt x="376" y="106"/>
                    <a:pt x="347" y="87"/>
                    <a:pt x="310" y="105"/>
                  </a:cubicBezTo>
                  <a:cubicBezTo>
                    <a:pt x="344" y="33"/>
                    <a:pt x="263" y="19"/>
                    <a:pt x="222" y="94"/>
                  </a:cubicBezTo>
                  <a:cubicBezTo>
                    <a:pt x="169" y="0"/>
                    <a:pt x="1" y="102"/>
                    <a:pt x="78" y="171"/>
                  </a:cubicBezTo>
                  <a:moveTo>
                    <a:pt x="115" y="214"/>
                  </a:moveTo>
                  <a:cubicBezTo>
                    <a:pt x="113" y="219"/>
                    <a:pt x="108" y="221"/>
                    <a:pt x="103" y="220"/>
                  </a:cubicBezTo>
                  <a:cubicBezTo>
                    <a:pt x="98" y="218"/>
                    <a:pt x="95" y="213"/>
                    <a:pt x="97" y="208"/>
                  </a:cubicBezTo>
                  <a:cubicBezTo>
                    <a:pt x="99" y="203"/>
                    <a:pt x="104" y="201"/>
                    <a:pt x="109" y="203"/>
                  </a:cubicBezTo>
                  <a:cubicBezTo>
                    <a:pt x="114" y="204"/>
                    <a:pt x="116" y="210"/>
                    <a:pt x="115" y="214"/>
                  </a:cubicBezTo>
                  <a:moveTo>
                    <a:pt x="156" y="204"/>
                  </a:moveTo>
                  <a:cubicBezTo>
                    <a:pt x="143" y="208"/>
                    <a:pt x="132" y="198"/>
                    <a:pt x="129" y="186"/>
                  </a:cubicBezTo>
                  <a:cubicBezTo>
                    <a:pt x="125" y="174"/>
                    <a:pt x="130" y="160"/>
                    <a:pt x="143" y="157"/>
                  </a:cubicBezTo>
                  <a:cubicBezTo>
                    <a:pt x="151" y="154"/>
                    <a:pt x="160" y="159"/>
                    <a:pt x="164" y="167"/>
                  </a:cubicBezTo>
                  <a:cubicBezTo>
                    <a:pt x="158" y="169"/>
                    <a:pt x="158" y="169"/>
                    <a:pt x="158" y="169"/>
                  </a:cubicBezTo>
                  <a:cubicBezTo>
                    <a:pt x="156" y="163"/>
                    <a:pt x="150" y="162"/>
                    <a:pt x="144" y="163"/>
                  </a:cubicBezTo>
                  <a:cubicBezTo>
                    <a:pt x="138" y="164"/>
                    <a:pt x="133" y="174"/>
                    <a:pt x="136" y="183"/>
                  </a:cubicBezTo>
                  <a:cubicBezTo>
                    <a:pt x="138" y="192"/>
                    <a:pt x="146" y="200"/>
                    <a:pt x="153" y="198"/>
                  </a:cubicBezTo>
                  <a:cubicBezTo>
                    <a:pt x="159" y="196"/>
                    <a:pt x="163" y="191"/>
                    <a:pt x="162" y="185"/>
                  </a:cubicBezTo>
                  <a:cubicBezTo>
                    <a:pt x="169" y="183"/>
                    <a:pt x="169" y="183"/>
                    <a:pt x="169" y="183"/>
                  </a:cubicBezTo>
                  <a:cubicBezTo>
                    <a:pt x="171" y="193"/>
                    <a:pt x="165" y="201"/>
                    <a:pt x="156" y="204"/>
                  </a:cubicBezTo>
                  <a:moveTo>
                    <a:pt x="198" y="186"/>
                  </a:moveTo>
                  <a:cubicBezTo>
                    <a:pt x="185" y="189"/>
                    <a:pt x="175" y="181"/>
                    <a:pt x="172" y="169"/>
                  </a:cubicBezTo>
                  <a:cubicBezTo>
                    <a:pt x="169" y="157"/>
                    <a:pt x="173" y="145"/>
                    <a:pt x="186" y="141"/>
                  </a:cubicBezTo>
                  <a:cubicBezTo>
                    <a:pt x="199" y="138"/>
                    <a:pt x="208" y="146"/>
                    <a:pt x="212" y="158"/>
                  </a:cubicBezTo>
                  <a:cubicBezTo>
                    <a:pt x="215" y="170"/>
                    <a:pt x="211" y="182"/>
                    <a:pt x="198" y="186"/>
                  </a:cubicBezTo>
                  <a:moveTo>
                    <a:pt x="225" y="133"/>
                  </a:moveTo>
                  <a:cubicBezTo>
                    <a:pt x="227" y="128"/>
                    <a:pt x="230" y="125"/>
                    <a:pt x="234" y="124"/>
                  </a:cubicBezTo>
                  <a:cubicBezTo>
                    <a:pt x="240" y="122"/>
                    <a:pt x="245" y="123"/>
                    <a:pt x="248" y="128"/>
                  </a:cubicBezTo>
                  <a:cubicBezTo>
                    <a:pt x="250" y="123"/>
                    <a:pt x="253" y="119"/>
                    <a:pt x="258" y="117"/>
                  </a:cubicBezTo>
                  <a:cubicBezTo>
                    <a:pt x="267" y="115"/>
                    <a:pt x="272" y="119"/>
                    <a:pt x="275" y="129"/>
                  </a:cubicBezTo>
                  <a:cubicBezTo>
                    <a:pt x="283" y="155"/>
                    <a:pt x="283" y="155"/>
                    <a:pt x="283" y="155"/>
                  </a:cubicBezTo>
                  <a:cubicBezTo>
                    <a:pt x="275" y="157"/>
                    <a:pt x="275" y="157"/>
                    <a:pt x="275" y="157"/>
                  </a:cubicBezTo>
                  <a:cubicBezTo>
                    <a:pt x="268" y="131"/>
                    <a:pt x="268" y="131"/>
                    <a:pt x="268" y="131"/>
                  </a:cubicBezTo>
                  <a:cubicBezTo>
                    <a:pt x="267" y="126"/>
                    <a:pt x="265" y="122"/>
                    <a:pt x="259" y="123"/>
                  </a:cubicBezTo>
                  <a:cubicBezTo>
                    <a:pt x="256" y="124"/>
                    <a:pt x="253" y="127"/>
                    <a:pt x="250" y="133"/>
                  </a:cubicBezTo>
                  <a:cubicBezTo>
                    <a:pt x="259" y="162"/>
                    <a:pt x="259" y="162"/>
                    <a:pt x="259" y="162"/>
                  </a:cubicBezTo>
                  <a:cubicBezTo>
                    <a:pt x="251" y="164"/>
                    <a:pt x="251" y="164"/>
                    <a:pt x="251" y="164"/>
                  </a:cubicBezTo>
                  <a:cubicBezTo>
                    <a:pt x="244" y="138"/>
                    <a:pt x="244" y="138"/>
                    <a:pt x="244" y="138"/>
                  </a:cubicBezTo>
                  <a:cubicBezTo>
                    <a:pt x="243" y="133"/>
                    <a:pt x="241" y="128"/>
                    <a:pt x="235" y="130"/>
                  </a:cubicBezTo>
                  <a:cubicBezTo>
                    <a:pt x="232" y="131"/>
                    <a:pt x="229" y="134"/>
                    <a:pt x="227" y="139"/>
                  </a:cubicBezTo>
                  <a:cubicBezTo>
                    <a:pt x="235" y="169"/>
                    <a:pt x="235" y="169"/>
                    <a:pt x="235" y="169"/>
                  </a:cubicBezTo>
                  <a:cubicBezTo>
                    <a:pt x="227" y="171"/>
                    <a:pt x="227" y="171"/>
                    <a:pt x="227" y="171"/>
                  </a:cubicBezTo>
                  <a:cubicBezTo>
                    <a:pt x="216" y="130"/>
                    <a:pt x="216" y="130"/>
                    <a:pt x="216" y="130"/>
                  </a:cubicBezTo>
                  <a:cubicBezTo>
                    <a:pt x="223" y="128"/>
                    <a:pt x="223" y="128"/>
                    <a:pt x="223" y="128"/>
                  </a:cubicBezTo>
                  <a:cubicBezTo>
                    <a:pt x="225" y="133"/>
                    <a:pt x="225" y="133"/>
                    <a:pt x="225" y="133"/>
                  </a:cubicBezTo>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0" name="Freeform 2013"/>
            <p:cNvSpPr/>
            <p:nvPr/>
          </p:nvSpPr>
          <p:spPr bwMode="auto">
            <a:xfrm>
              <a:off x="3274" y="2462"/>
              <a:ext cx="58" cy="26"/>
            </a:xfrm>
            <a:custGeom>
              <a:avLst/>
              <a:gdLst>
                <a:gd name="T0" fmla="*/ 24 w 24"/>
                <a:gd name="T1" fmla="*/ 5 h 11"/>
                <a:gd name="T2" fmla="*/ 9 w 24"/>
                <a:gd name="T3" fmla="*/ 0 h 11"/>
                <a:gd name="T4" fmla="*/ 0 w 24"/>
                <a:gd name="T5" fmla="*/ 4 h 11"/>
                <a:gd name="T6" fmla="*/ 24 w 24"/>
                <a:gd name="T7" fmla="*/ 11 h 11"/>
                <a:gd name="T8" fmla="*/ 24 w 24"/>
                <a:gd name="T9" fmla="*/ 5 h 11"/>
              </a:gdLst>
              <a:ahLst/>
              <a:cxnLst>
                <a:cxn ang="0">
                  <a:pos x="T0" y="T1"/>
                </a:cxn>
                <a:cxn ang="0">
                  <a:pos x="T2" y="T3"/>
                </a:cxn>
                <a:cxn ang="0">
                  <a:pos x="T4" y="T5"/>
                </a:cxn>
                <a:cxn ang="0">
                  <a:pos x="T6" y="T7"/>
                </a:cxn>
                <a:cxn ang="0">
                  <a:pos x="T8" y="T9"/>
                </a:cxn>
              </a:cxnLst>
              <a:rect l="0" t="0" r="r" b="b"/>
              <a:pathLst>
                <a:path w="24" h="11">
                  <a:moveTo>
                    <a:pt x="24" y="5"/>
                  </a:moveTo>
                  <a:cubicBezTo>
                    <a:pt x="9" y="0"/>
                    <a:pt x="9" y="0"/>
                    <a:pt x="9" y="0"/>
                  </a:cubicBezTo>
                  <a:cubicBezTo>
                    <a:pt x="0" y="4"/>
                    <a:pt x="0" y="4"/>
                    <a:pt x="0" y="4"/>
                  </a:cubicBezTo>
                  <a:cubicBezTo>
                    <a:pt x="24" y="11"/>
                    <a:pt x="24" y="11"/>
                    <a:pt x="24" y="11"/>
                  </a:cubicBezTo>
                  <a:cubicBezTo>
                    <a:pt x="24" y="9"/>
                    <a:pt x="24" y="7"/>
                    <a:pt x="24" y="5"/>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1" name="Freeform 2014"/>
            <p:cNvSpPr/>
            <p:nvPr/>
          </p:nvSpPr>
          <p:spPr bwMode="auto">
            <a:xfrm>
              <a:off x="2778" y="1836"/>
              <a:ext cx="71" cy="32"/>
            </a:xfrm>
            <a:custGeom>
              <a:avLst/>
              <a:gdLst>
                <a:gd name="T0" fmla="*/ 0 w 71"/>
                <a:gd name="T1" fmla="*/ 10 h 32"/>
                <a:gd name="T2" fmla="*/ 15 w 71"/>
                <a:gd name="T3" fmla="*/ 32 h 32"/>
                <a:gd name="T4" fmla="*/ 71 w 71"/>
                <a:gd name="T5" fmla="*/ 20 h 32"/>
                <a:gd name="T6" fmla="*/ 54 w 71"/>
                <a:gd name="T7" fmla="*/ 0 h 32"/>
                <a:gd name="T8" fmla="*/ 0 w 71"/>
                <a:gd name="T9" fmla="*/ 10 h 32"/>
              </a:gdLst>
              <a:ahLst/>
              <a:cxnLst>
                <a:cxn ang="0">
                  <a:pos x="T0" y="T1"/>
                </a:cxn>
                <a:cxn ang="0">
                  <a:pos x="T2" y="T3"/>
                </a:cxn>
                <a:cxn ang="0">
                  <a:pos x="T4" y="T5"/>
                </a:cxn>
                <a:cxn ang="0">
                  <a:pos x="T6" y="T7"/>
                </a:cxn>
                <a:cxn ang="0">
                  <a:pos x="T8" y="T9"/>
                </a:cxn>
              </a:cxnLst>
              <a:rect l="0" t="0" r="r" b="b"/>
              <a:pathLst>
                <a:path w="71" h="32">
                  <a:moveTo>
                    <a:pt x="0" y="10"/>
                  </a:moveTo>
                  <a:lnTo>
                    <a:pt x="15" y="32"/>
                  </a:lnTo>
                  <a:lnTo>
                    <a:pt x="71" y="20"/>
                  </a:lnTo>
                  <a:lnTo>
                    <a:pt x="54" y="0"/>
                  </a:lnTo>
                  <a:lnTo>
                    <a:pt x="0" y="10"/>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2" name="Freeform 2015"/>
            <p:cNvSpPr/>
            <p:nvPr/>
          </p:nvSpPr>
          <p:spPr bwMode="auto">
            <a:xfrm>
              <a:off x="4098" y="3566"/>
              <a:ext cx="148" cy="107"/>
            </a:xfrm>
            <a:custGeom>
              <a:avLst/>
              <a:gdLst>
                <a:gd name="T0" fmla="*/ 10 w 61"/>
                <a:gd name="T1" fmla="*/ 0 h 44"/>
                <a:gd name="T2" fmla="*/ 0 w 61"/>
                <a:gd name="T3" fmla="*/ 12 h 44"/>
                <a:gd name="T4" fmla="*/ 58 w 61"/>
                <a:gd name="T5" fmla="*/ 42 h 44"/>
                <a:gd name="T6" fmla="*/ 61 w 61"/>
                <a:gd name="T7" fmla="*/ 7 h 44"/>
                <a:gd name="T8" fmla="*/ 10 w 61"/>
                <a:gd name="T9" fmla="*/ 0 h 44"/>
              </a:gdLst>
              <a:ahLst/>
              <a:cxnLst>
                <a:cxn ang="0">
                  <a:pos x="T0" y="T1"/>
                </a:cxn>
                <a:cxn ang="0">
                  <a:pos x="T2" y="T3"/>
                </a:cxn>
                <a:cxn ang="0">
                  <a:pos x="T4" y="T5"/>
                </a:cxn>
                <a:cxn ang="0">
                  <a:pos x="T6" y="T7"/>
                </a:cxn>
                <a:cxn ang="0">
                  <a:pos x="T8" y="T9"/>
                </a:cxn>
              </a:cxnLst>
              <a:rect l="0" t="0" r="r" b="b"/>
              <a:pathLst>
                <a:path w="61" h="44">
                  <a:moveTo>
                    <a:pt x="10" y="0"/>
                  </a:moveTo>
                  <a:cubicBezTo>
                    <a:pt x="7" y="4"/>
                    <a:pt x="4" y="8"/>
                    <a:pt x="0" y="12"/>
                  </a:cubicBezTo>
                  <a:cubicBezTo>
                    <a:pt x="10" y="30"/>
                    <a:pt x="35" y="44"/>
                    <a:pt x="58" y="42"/>
                  </a:cubicBezTo>
                  <a:cubicBezTo>
                    <a:pt x="60" y="30"/>
                    <a:pt x="61" y="18"/>
                    <a:pt x="61" y="7"/>
                  </a:cubicBezTo>
                  <a:cubicBezTo>
                    <a:pt x="43" y="13"/>
                    <a:pt x="24" y="9"/>
                    <a:pt x="10"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3" name="Freeform 2016"/>
            <p:cNvSpPr/>
            <p:nvPr/>
          </p:nvSpPr>
          <p:spPr bwMode="auto">
            <a:xfrm>
              <a:off x="2807" y="1897"/>
              <a:ext cx="88" cy="39"/>
            </a:xfrm>
            <a:custGeom>
              <a:avLst/>
              <a:gdLst>
                <a:gd name="T0" fmla="*/ 0 w 88"/>
                <a:gd name="T1" fmla="*/ 17 h 39"/>
                <a:gd name="T2" fmla="*/ 20 w 88"/>
                <a:gd name="T3" fmla="*/ 39 h 39"/>
                <a:gd name="T4" fmla="*/ 88 w 88"/>
                <a:gd name="T5" fmla="*/ 22 h 39"/>
                <a:gd name="T6" fmla="*/ 68 w 88"/>
                <a:gd name="T7" fmla="*/ 0 h 39"/>
                <a:gd name="T8" fmla="*/ 0 w 88"/>
                <a:gd name="T9" fmla="*/ 17 h 39"/>
              </a:gdLst>
              <a:ahLst/>
              <a:cxnLst>
                <a:cxn ang="0">
                  <a:pos x="T0" y="T1"/>
                </a:cxn>
                <a:cxn ang="0">
                  <a:pos x="T2" y="T3"/>
                </a:cxn>
                <a:cxn ang="0">
                  <a:pos x="T4" y="T5"/>
                </a:cxn>
                <a:cxn ang="0">
                  <a:pos x="T6" y="T7"/>
                </a:cxn>
                <a:cxn ang="0">
                  <a:pos x="T8" y="T9"/>
                </a:cxn>
              </a:cxnLst>
              <a:rect l="0" t="0" r="r" b="b"/>
              <a:pathLst>
                <a:path w="88" h="39">
                  <a:moveTo>
                    <a:pt x="0" y="17"/>
                  </a:moveTo>
                  <a:lnTo>
                    <a:pt x="20" y="39"/>
                  </a:lnTo>
                  <a:lnTo>
                    <a:pt x="88" y="22"/>
                  </a:lnTo>
                  <a:lnTo>
                    <a:pt x="68" y="0"/>
                  </a:lnTo>
                  <a:lnTo>
                    <a:pt x="0" y="17"/>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4" name="Freeform 2017"/>
            <p:cNvSpPr/>
            <p:nvPr/>
          </p:nvSpPr>
          <p:spPr bwMode="auto">
            <a:xfrm>
              <a:off x="3259" y="2474"/>
              <a:ext cx="71" cy="34"/>
            </a:xfrm>
            <a:custGeom>
              <a:avLst/>
              <a:gdLst>
                <a:gd name="T0" fmla="*/ 29 w 29"/>
                <a:gd name="T1" fmla="*/ 8 h 14"/>
                <a:gd name="T2" fmla="*/ 4 w 29"/>
                <a:gd name="T3" fmla="*/ 0 h 14"/>
                <a:gd name="T4" fmla="*/ 0 w 29"/>
                <a:gd name="T5" fmla="*/ 5 h 14"/>
                <a:gd name="T6" fmla="*/ 29 w 29"/>
                <a:gd name="T7" fmla="*/ 14 h 14"/>
                <a:gd name="T8" fmla="*/ 29 w 29"/>
                <a:gd name="T9" fmla="*/ 8 h 14"/>
              </a:gdLst>
              <a:ahLst/>
              <a:cxnLst>
                <a:cxn ang="0">
                  <a:pos x="T0" y="T1"/>
                </a:cxn>
                <a:cxn ang="0">
                  <a:pos x="T2" y="T3"/>
                </a:cxn>
                <a:cxn ang="0">
                  <a:pos x="T4" y="T5"/>
                </a:cxn>
                <a:cxn ang="0">
                  <a:pos x="T6" y="T7"/>
                </a:cxn>
                <a:cxn ang="0">
                  <a:pos x="T8" y="T9"/>
                </a:cxn>
              </a:cxnLst>
              <a:rect l="0" t="0" r="r" b="b"/>
              <a:pathLst>
                <a:path w="29" h="14">
                  <a:moveTo>
                    <a:pt x="29" y="8"/>
                  </a:moveTo>
                  <a:cubicBezTo>
                    <a:pt x="4" y="0"/>
                    <a:pt x="4" y="0"/>
                    <a:pt x="4" y="0"/>
                  </a:cubicBezTo>
                  <a:cubicBezTo>
                    <a:pt x="3" y="2"/>
                    <a:pt x="1" y="3"/>
                    <a:pt x="0" y="5"/>
                  </a:cubicBezTo>
                  <a:cubicBezTo>
                    <a:pt x="29" y="14"/>
                    <a:pt x="29" y="14"/>
                    <a:pt x="29" y="14"/>
                  </a:cubicBezTo>
                  <a:cubicBezTo>
                    <a:pt x="29" y="12"/>
                    <a:pt x="29" y="10"/>
                    <a:pt x="29" y="8"/>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5" name="Freeform 2018"/>
            <p:cNvSpPr/>
            <p:nvPr/>
          </p:nvSpPr>
          <p:spPr bwMode="auto">
            <a:xfrm>
              <a:off x="4672" y="4264"/>
              <a:ext cx="60" cy="58"/>
            </a:xfrm>
            <a:custGeom>
              <a:avLst/>
              <a:gdLst>
                <a:gd name="T0" fmla="*/ 0 w 25"/>
                <a:gd name="T1" fmla="*/ 24 h 24"/>
                <a:gd name="T2" fmla="*/ 25 w 25"/>
                <a:gd name="T3" fmla="*/ 24 h 24"/>
                <a:gd name="T4" fmla="*/ 11 w 25"/>
                <a:gd name="T5" fmla="*/ 0 h 24"/>
                <a:gd name="T6" fmla="*/ 0 w 25"/>
                <a:gd name="T7" fmla="*/ 24 h 24"/>
              </a:gdLst>
              <a:ahLst/>
              <a:cxnLst>
                <a:cxn ang="0">
                  <a:pos x="T0" y="T1"/>
                </a:cxn>
                <a:cxn ang="0">
                  <a:pos x="T2" y="T3"/>
                </a:cxn>
                <a:cxn ang="0">
                  <a:pos x="T4" y="T5"/>
                </a:cxn>
                <a:cxn ang="0">
                  <a:pos x="T6" y="T7"/>
                </a:cxn>
              </a:cxnLst>
              <a:rect l="0" t="0" r="r" b="b"/>
              <a:pathLst>
                <a:path w="25" h="24">
                  <a:moveTo>
                    <a:pt x="0" y="24"/>
                  </a:moveTo>
                  <a:cubicBezTo>
                    <a:pt x="25" y="24"/>
                    <a:pt x="25" y="24"/>
                    <a:pt x="25" y="24"/>
                  </a:cubicBezTo>
                  <a:cubicBezTo>
                    <a:pt x="22" y="15"/>
                    <a:pt x="17" y="7"/>
                    <a:pt x="11" y="0"/>
                  </a:cubicBezTo>
                  <a:cubicBezTo>
                    <a:pt x="9" y="9"/>
                    <a:pt x="6" y="17"/>
                    <a:pt x="0" y="24"/>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6" name="Freeform 2019"/>
            <p:cNvSpPr/>
            <p:nvPr/>
          </p:nvSpPr>
          <p:spPr bwMode="auto">
            <a:xfrm>
              <a:off x="2863" y="1970"/>
              <a:ext cx="88" cy="56"/>
            </a:xfrm>
            <a:custGeom>
              <a:avLst/>
              <a:gdLst>
                <a:gd name="T0" fmla="*/ 88 w 88"/>
                <a:gd name="T1" fmla="*/ 39 h 56"/>
                <a:gd name="T2" fmla="*/ 58 w 88"/>
                <a:gd name="T3" fmla="*/ 0 h 56"/>
                <a:gd name="T4" fmla="*/ 0 w 88"/>
                <a:gd name="T5" fmla="*/ 17 h 56"/>
                <a:gd name="T6" fmla="*/ 29 w 88"/>
                <a:gd name="T7" fmla="*/ 56 h 56"/>
                <a:gd name="T8" fmla="*/ 88 w 88"/>
                <a:gd name="T9" fmla="*/ 39 h 56"/>
              </a:gdLst>
              <a:ahLst/>
              <a:cxnLst>
                <a:cxn ang="0">
                  <a:pos x="T0" y="T1"/>
                </a:cxn>
                <a:cxn ang="0">
                  <a:pos x="T2" y="T3"/>
                </a:cxn>
                <a:cxn ang="0">
                  <a:pos x="T4" y="T5"/>
                </a:cxn>
                <a:cxn ang="0">
                  <a:pos x="T6" y="T7"/>
                </a:cxn>
                <a:cxn ang="0">
                  <a:pos x="T8" y="T9"/>
                </a:cxn>
              </a:cxnLst>
              <a:rect l="0" t="0" r="r" b="b"/>
              <a:pathLst>
                <a:path w="88" h="56">
                  <a:moveTo>
                    <a:pt x="88" y="39"/>
                  </a:moveTo>
                  <a:lnTo>
                    <a:pt x="58" y="0"/>
                  </a:lnTo>
                  <a:lnTo>
                    <a:pt x="0" y="17"/>
                  </a:lnTo>
                  <a:lnTo>
                    <a:pt x="29" y="56"/>
                  </a:lnTo>
                  <a:lnTo>
                    <a:pt x="88" y="39"/>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7" name="Freeform 2020"/>
            <p:cNvSpPr/>
            <p:nvPr/>
          </p:nvSpPr>
          <p:spPr bwMode="auto">
            <a:xfrm>
              <a:off x="3247" y="2491"/>
              <a:ext cx="83" cy="34"/>
            </a:xfrm>
            <a:custGeom>
              <a:avLst/>
              <a:gdLst>
                <a:gd name="T0" fmla="*/ 34 w 34"/>
                <a:gd name="T1" fmla="*/ 11 h 14"/>
                <a:gd name="T2" fmla="*/ 34 w 34"/>
                <a:gd name="T3" fmla="*/ 10 h 14"/>
                <a:gd name="T4" fmla="*/ 4 w 34"/>
                <a:gd name="T5" fmla="*/ 0 h 14"/>
                <a:gd name="T6" fmla="*/ 0 w 34"/>
                <a:gd name="T7" fmla="*/ 4 h 14"/>
                <a:gd name="T8" fmla="*/ 31 w 34"/>
                <a:gd name="T9" fmla="*/ 14 h 14"/>
                <a:gd name="T10" fmla="*/ 34 w 34"/>
                <a:gd name="T11" fmla="*/ 11 h 14"/>
              </a:gdLst>
              <a:ahLst/>
              <a:cxnLst>
                <a:cxn ang="0">
                  <a:pos x="T0" y="T1"/>
                </a:cxn>
                <a:cxn ang="0">
                  <a:pos x="T2" y="T3"/>
                </a:cxn>
                <a:cxn ang="0">
                  <a:pos x="T4" y="T5"/>
                </a:cxn>
                <a:cxn ang="0">
                  <a:pos x="T6" y="T7"/>
                </a:cxn>
                <a:cxn ang="0">
                  <a:pos x="T8" y="T9"/>
                </a:cxn>
                <a:cxn ang="0">
                  <a:pos x="T10" y="T11"/>
                </a:cxn>
              </a:cxnLst>
              <a:rect l="0" t="0" r="r" b="b"/>
              <a:pathLst>
                <a:path w="34" h="14">
                  <a:moveTo>
                    <a:pt x="34" y="11"/>
                  </a:moveTo>
                  <a:cubicBezTo>
                    <a:pt x="34" y="10"/>
                    <a:pt x="34" y="10"/>
                    <a:pt x="34" y="10"/>
                  </a:cubicBezTo>
                  <a:cubicBezTo>
                    <a:pt x="4" y="0"/>
                    <a:pt x="4" y="0"/>
                    <a:pt x="4" y="0"/>
                  </a:cubicBezTo>
                  <a:cubicBezTo>
                    <a:pt x="2" y="1"/>
                    <a:pt x="1" y="3"/>
                    <a:pt x="0" y="4"/>
                  </a:cubicBezTo>
                  <a:cubicBezTo>
                    <a:pt x="31" y="14"/>
                    <a:pt x="31" y="14"/>
                    <a:pt x="31" y="14"/>
                  </a:cubicBezTo>
                  <a:cubicBezTo>
                    <a:pt x="32" y="13"/>
                    <a:pt x="33" y="12"/>
                    <a:pt x="34" y="11"/>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8" name="Freeform 2021"/>
            <p:cNvSpPr/>
            <p:nvPr/>
          </p:nvSpPr>
          <p:spPr bwMode="auto">
            <a:xfrm>
              <a:off x="4557" y="4215"/>
              <a:ext cx="127" cy="107"/>
            </a:xfrm>
            <a:custGeom>
              <a:avLst/>
              <a:gdLst>
                <a:gd name="T0" fmla="*/ 52 w 52"/>
                <a:gd name="T1" fmla="*/ 14 h 44"/>
                <a:gd name="T2" fmla="*/ 30 w 52"/>
                <a:gd name="T3" fmla="*/ 0 h 44"/>
                <a:gd name="T4" fmla="*/ 0 w 52"/>
                <a:gd name="T5" fmla="*/ 27 h 44"/>
                <a:gd name="T6" fmla="*/ 2 w 52"/>
                <a:gd name="T7" fmla="*/ 44 h 44"/>
                <a:gd name="T8" fmla="*/ 33 w 52"/>
                <a:gd name="T9" fmla="*/ 44 h 44"/>
                <a:gd name="T10" fmla="*/ 52 w 52"/>
                <a:gd name="T11" fmla="*/ 14 h 44"/>
              </a:gdLst>
              <a:ahLst/>
              <a:cxnLst>
                <a:cxn ang="0">
                  <a:pos x="T0" y="T1"/>
                </a:cxn>
                <a:cxn ang="0">
                  <a:pos x="T2" y="T3"/>
                </a:cxn>
                <a:cxn ang="0">
                  <a:pos x="T4" y="T5"/>
                </a:cxn>
                <a:cxn ang="0">
                  <a:pos x="T6" y="T7"/>
                </a:cxn>
                <a:cxn ang="0">
                  <a:pos x="T8" y="T9"/>
                </a:cxn>
                <a:cxn ang="0">
                  <a:pos x="T10" y="T11"/>
                </a:cxn>
              </a:cxnLst>
              <a:rect l="0" t="0" r="r" b="b"/>
              <a:pathLst>
                <a:path w="52" h="44">
                  <a:moveTo>
                    <a:pt x="52" y="14"/>
                  </a:moveTo>
                  <a:cubicBezTo>
                    <a:pt x="45" y="8"/>
                    <a:pt x="38" y="4"/>
                    <a:pt x="30" y="0"/>
                  </a:cubicBezTo>
                  <a:cubicBezTo>
                    <a:pt x="26" y="14"/>
                    <a:pt x="16" y="26"/>
                    <a:pt x="0" y="27"/>
                  </a:cubicBezTo>
                  <a:cubicBezTo>
                    <a:pt x="1" y="32"/>
                    <a:pt x="1" y="38"/>
                    <a:pt x="2" y="44"/>
                  </a:cubicBezTo>
                  <a:cubicBezTo>
                    <a:pt x="33" y="44"/>
                    <a:pt x="33" y="44"/>
                    <a:pt x="33" y="44"/>
                  </a:cubicBezTo>
                  <a:cubicBezTo>
                    <a:pt x="42" y="37"/>
                    <a:pt x="49" y="27"/>
                    <a:pt x="52" y="14"/>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9" name="Freeform 2022"/>
            <p:cNvSpPr/>
            <p:nvPr/>
          </p:nvSpPr>
          <p:spPr bwMode="auto">
            <a:xfrm>
              <a:off x="3233" y="2505"/>
              <a:ext cx="85" cy="37"/>
            </a:xfrm>
            <a:custGeom>
              <a:avLst/>
              <a:gdLst>
                <a:gd name="T0" fmla="*/ 35 w 35"/>
                <a:gd name="T1" fmla="*/ 10 h 15"/>
                <a:gd name="T2" fmla="*/ 4 w 35"/>
                <a:gd name="T3" fmla="*/ 0 h 15"/>
                <a:gd name="T4" fmla="*/ 0 w 35"/>
                <a:gd name="T5" fmla="*/ 4 h 15"/>
                <a:gd name="T6" fmla="*/ 32 w 35"/>
                <a:gd name="T7" fmla="*/ 15 h 15"/>
                <a:gd name="T8" fmla="*/ 35 w 35"/>
                <a:gd name="T9" fmla="*/ 10 h 15"/>
              </a:gdLst>
              <a:ahLst/>
              <a:cxnLst>
                <a:cxn ang="0">
                  <a:pos x="T0" y="T1"/>
                </a:cxn>
                <a:cxn ang="0">
                  <a:pos x="T2" y="T3"/>
                </a:cxn>
                <a:cxn ang="0">
                  <a:pos x="T4" y="T5"/>
                </a:cxn>
                <a:cxn ang="0">
                  <a:pos x="T6" y="T7"/>
                </a:cxn>
                <a:cxn ang="0">
                  <a:pos x="T8" y="T9"/>
                </a:cxn>
              </a:cxnLst>
              <a:rect l="0" t="0" r="r" b="b"/>
              <a:pathLst>
                <a:path w="35" h="15">
                  <a:moveTo>
                    <a:pt x="35" y="10"/>
                  </a:moveTo>
                  <a:cubicBezTo>
                    <a:pt x="4" y="0"/>
                    <a:pt x="4" y="0"/>
                    <a:pt x="4" y="0"/>
                  </a:cubicBezTo>
                  <a:cubicBezTo>
                    <a:pt x="3" y="1"/>
                    <a:pt x="1" y="3"/>
                    <a:pt x="0" y="4"/>
                  </a:cubicBezTo>
                  <a:cubicBezTo>
                    <a:pt x="32" y="15"/>
                    <a:pt x="32" y="15"/>
                    <a:pt x="32" y="15"/>
                  </a:cubicBezTo>
                  <a:cubicBezTo>
                    <a:pt x="33" y="13"/>
                    <a:pt x="34" y="12"/>
                    <a:pt x="35" y="1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0" name="Freeform 2023"/>
            <p:cNvSpPr/>
            <p:nvPr/>
          </p:nvSpPr>
          <p:spPr bwMode="auto">
            <a:xfrm>
              <a:off x="1089" y="0"/>
              <a:ext cx="676" cy="564"/>
            </a:xfrm>
            <a:custGeom>
              <a:avLst/>
              <a:gdLst>
                <a:gd name="T0" fmla="*/ 253 w 278"/>
                <a:gd name="T1" fmla="*/ 147 h 232"/>
                <a:gd name="T2" fmla="*/ 278 w 278"/>
                <a:gd name="T3" fmla="*/ 56 h 232"/>
                <a:gd name="T4" fmla="*/ 206 w 278"/>
                <a:gd name="T5" fmla="*/ 0 h 232"/>
                <a:gd name="T6" fmla="*/ 169 w 278"/>
                <a:gd name="T7" fmla="*/ 0 h 232"/>
                <a:gd name="T8" fmla="*/ 87 w 278"/>
                <a:gd name="T9" fmla="*/ 51 h 232"/>
                <a:gd name="T10" fmla="*/ 34 w 278"/>
                <a:gd name="T11" fmla="*/ 78 h 232"/>
                <a:gd name="T12" fmla="*/ 74 w 278"/>
                <a:gd name="T13" fmla="*/ 206 h 232"/>
                <a:gd name="T14" fmla="*/ 77 w 278"/>
                <a:gd name="T15" fmla="*/ 195 h 232"/>
                <a:gd name="T16" fmla="*/ 228 w 278"/>
                <a:gd name="T17" fmla="*/ 232 h 232"/>
                <a:gd name="T18" fmla="*/ 245 w 278"/>
                <a:gd name="T19" fmla="*/ 173 h 232"/>
                <a:gd name="T20" fmla="*/ 240 w 278"/>
                <a:gd name="T21" fmla="*/ 165 h 232"/>
                <a:gd name="T22" fmla="*/ 226 w 278"/>
                <a:gd name="T23" fmla="*/ 175 h 232"/>
                <a:gd name="T24" fmla="*/ 240 w 278"/>
                <a:gd name="T25" fmla="*/ 124 h 232"/>
                <a:gd name="T26" fmla="*/ 244 w 278"/>
                <a:gd name="T27" fmla="*/ 147 h 232"/>
                <a:gd name="T28" fmla="*/ 253 w 278"/>
                <a:gd name="T29" fmla="*/ 14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8" h="232">
                  <a:moveTo>
                    <a:pt x="253" y="147"/>
                  </a:moveTo>
                  <a:cubicBezTo>
                    <a:pt x="278" y="56"/>
                    <a:pt x="278" y="56"/>
                    <a:pt x="278" y="56"/>
                  </a:cubicBezTo>
                  <a:cubicBezTo>
                    <a:pt x="262" y="30"/>
                    <a:pt x="236" y="8"/>
                    <a:pt x="206" y="0"/>
                  </a:cubicBezTo>
                  <a:cubicBezTo>
                    <a:pt x="169" y="0"/>
                    <a:pt x="169" y="0"/>
                    <a:pt x="169" y="0"/>
                  </a:cubicBezTo>
                  <a:cubicBezTo>
                    <a:pt x="143" y="17"/>
                    <a:pt x="115" y="35"/>
                    <a:pt x="87" y="51"/>
                  </a:cubicBezTo>
                  <a:cubicBezTo>
                    <a:pt x="69" y="61"/>
                    <a:pt x="51" y="70"/>
                    <a:pt x="34" y="78"/>
                  </a:cubicBezTo>
                  <a:cubicBezTo>
                    <a:pt x="0" y="120"/>
                    <a:pt x="19" y="181"/>
                    <a:pt x="74" y="206"/>
                  </a:cubicBezTo>
                  <a:cubicBezTo>
                    <a:pt x="77" y="195"/>
                    <a:pt x="77" y="195"/>
                    <a:pt x="77" y="195"/>
                  </a:cubicBezTo>
                  <a:cubicBezTo>
                    <a:pt x="228" y="232"/>
                    <a:pt x="228" y="232"/>
                    <a:pt x="228" y="232"/>
                  </a:cubicBezTo>
                  <a:cubicBezTo>
                    <a:pt x="245" y="173"/>
                    <a:pt x="245" y="173"/>
                    <a:pt x="245" y="173"/>
                  </a:cubicBezTo>
                  <a:cubicBezTo>
                    <a:pt x="243" y="170"/>
                    <a:pt x="242" y="167"/>
                    <a:pt x="240" y="165"/>
                  </a:cubicBezTo>
                  <a:cubicBezTo>
                    <a:pt x="238" y="170"/>
                    <a:pt x="234" y="174"/>
                    <a:pt x="226" y="175"/>
                  </a:cubicBezTo>
                  <a:cubicBezTo>
                    <a:pt x="238" y="185"/>
                    <a:pt x="252" y="123"/>
                    <a:pt x="240" y="124"/>
                  </a:cubicBezTo>
                  <a:cubicBezTo>
                    <a:pt x="247" y="129"/>
                    <a:pt x="251" y="138"/>
                    <a:pt x="244" y="147"/>
                  </a:cubicBezTo>
                  <a:cubicBezTo>
                    <a:pt x="247" y="147"/>
                    <a:pt x="250" y="147"/>
                    <a:pt x="253" y="147"/>
                  </a:cubicBezTo>
                  <a:close/>
                </a:path>
              </a:pathLst>
            </a:custGeom>
            <a:solidFill>
              <a:srgbClr val="A98C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1" name="Freeform 2024"/>
            <p:cNvSpPr/>
            <p:nvPr/>
          </p:nvSpPr>
          <p:spPr bwMode="auto">
            <a:xfrm>
              <a:off x="1118" y="445"/>
              <a:ext cx="642" cy="742"/>
            </a:xfrm>
            <a:custGeom>
              <a:avLst/>
              <a:gdLst>
                <a:gd name="T0" fmla="*/ 26 w 264"/>
                <a:gd name="T1" fmla="*/ 292 h 305"/>
                <a:gd name="T2" fmla="*/ 88 w 264"/>
                <a:gd name="T3" fmla="*/ 65 h 305"/>
                <a:gd name="T4" fmla="*/ 248 w 264"/>
                <a:gd name="T5" fmla="*/ 98 h 305"/>
                <a:gd name="T6" fmla="*/ 264 w 264"/>
                <a:gd name="T7" fmla="*/ 47 h 305"/>
                <a:gd name="T8" fmla="*/ 240 w 264"/>
                <a:gd name="T9" fmla="*/ 0 h 305"/>
                <a:gd name="T10" fmla="*/ 222 w 264"/>
                <a:gd name="T11" fmla="*/ 61 h 305"/>
                <a:gd name="T12" fmla="*/ 71 w 264"/>
                <a:gd name="T13" fmla="*/ 27 h 305"/>
                <a:gd name="T14" fmla="*/ 0 w 264"/>
                <a:gd name="T15" fmla="*/ 305 h 305"/>
                <a:gd name="T16" fmla="*/ 26 w 264"/>
                <a:gd name="T17" fmla="*/ 29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4" h="305">
                  <a:moveTo>
                    <a:pt x="26" y="292"/>
                  </a:moveTo>
                  <a:cubicBezTo>
                    <a:pt x="88" y="65"/>
                    <a:pt x="88" y="65"/>
                    <a:pt x="88" y="65"/>
                  </a:cubicBezTo>
                  <a:cubicBezTo>
                    <a:pt x="248" y="98"/>
                    <a:pt x="248" y="98"/>
                    <a:pt x="248" y="98"/>
                  </a:cubicBezTo>
                  <a:cubicBezTo>
                    <a:pt x="264" y="47"/>
                    <a:pt x="264" y="47"/>
                    <a:pt x="264" y="47"/>
                  </a:cubicBezTo>
                  <a:cubicBezTo>
                    <a:pt x="257" y="32"/>
                    <a:pt x="249" y="16"/>
                    <a:pt x="240" y="0"/>
                  </a:cubicBezTo>
                  <a:cubicBezTo>
                    <a:pt x="222" y="61"/>
                    <a:pt x="222" y="61"/>
                    <a:pt x="222" y="61"/>
                  </a:cubicBezTo>
                  <a:cubicBezTo>
                    <a:pt x="71" y="27"/>
                    <a:pt x="71" y="27"/>
                    <a:pt x="71" y="27"/>
                  </a:cubicBezTo>
                  <a:cubicBezTo>
                    <a:pt x="0" y="305"/>
                    <a:pt x="0" y="305"/>
                    <a:pt x="0" y="305"/>
                  </a:cubicBezTo>
                  <a:cubicBezTo>
                    <a:pt x="8" y="300"/>
                    <a:pt x="16" y="296"/>
                    <a:pt x="26" y="292"/>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2" name="Freeform 2025"/>
            <p:cNvSpPr/>
            <p:nvPr/>
          </p:nvSpPr>
          <p:spPr bwMode="auto">
            <a:xfrm>
              <a:off x="2260" y="1459"/>
              <a:ext cx="302" cy="205"/>
            </a:xfrm>
            <a:custGeom>
              <a:avLst/>
              <a:gdLst>
                <a:gd name="T0" fmla="*/ 292 w 302"/>
                <a:gd name="T1" fmla="*/ 146 h 205"/>
                <a:gd name="T2" fmla="*/ 302 w 302"/>
                <a:gd name="T3" fmla="*/ 103 h 205"/>
                <a:gd name="T4" fmla="*/ 161 w 302"/>
                <a:gd name="T5" fmla="*/ 66 h 205"/>
                <a:gd name="T6" fmla="*/ 209 w 302"/>
                <a:gd name="T7" fmla="*/ 0 h 205"/>
                <a:gd name="T8" fmla="*/ 0 w 302"/>
                <a:gd name="T9" fmla="*/ 44 h 205"/>
                <a:gd name="T10" fmla="*/ 166 w 302"/>
                <a:gd name="T11" fmla="*/ 205 h 205"/>
                <a:gd name="T12" fmla="*/ 146 w 302"/>
                <a:gd name="T13" fmla="*/ 107 h 205"/>
                <a:gd name="T14" fmla="*/ 292 w 302"/>
                <a:gd name="T15" fmla="*/ 146 h 2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2" h="205">
                  <a:moveTo>
                    <a:pt x="292" y="146"/>
                  </a:moveTo>
                  <a:lnTo>
                    <a:pt x="302" y="103"/>
                  </a:lnTo>
                  <a:lnTo>
                    <a:pt x="161" y="66"/>
                  </a:lnTo>
                  <a:lnTo>
                    <a:pt x="209" y="0"/>
                  </a:lnTo>
                  <a:lnTo>
                    <a:pt x="0" y="44"/>
                  </a:lnTo>
                  <a:lnTo>
                    <a:pt x="166" y="205"/>
                  </a:lnTo>
                  <a:lnTo>
                    <a:pt x="146" y="107"/>
                  </a:lnTo>
                  <a:lnTo>
                    <a:pt x="292" y="146"/>
                  </a:ln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3" name="Freeform 2026"/>
            <p:cNvSpPr/>
            <p:nvPr/>
          </p:nvSpPr>
          <p:spPr bwMode="auto">
            <a:xfrm>
              <a:off x="2260" y="1459"/>
              <a:ext cx="302" cy="205"/>
            </a:xfrm>
            <a:custGeom>
              <a:avLst/>
              <a:gdLst>
                <a:gd name="T0" fmla="*/ 292 w 302"/>
                <a:gd name="T1" fmla="*/ 146 h 205"/>
                <a:gd name="T2" fmla="*/ 302 w 302"/>
                <a:gd name="T3" fmla="*/ 103 h 205"/>
                <a:gd name="T4" fmla="*/ 161 w 302"/>
                <a:gd name="T5" fmla="*/ 66 h 205"/>
                <a:gd name="T6" fmla="*/ 209 w 302"/>
                <a:gd name="T7" fmla="*/ 0 h 205"/>
                <a:gd name="T8" fmla="*/ 0 w 302"/>
                <a:gd name="T9" fmla="*/ 44 h 205"/>
                <a:gd name="T10" fmla="*/ 166 w 302"/>
                <a:gd name="T11" fmla="*/ 205 h 205"/>
                <a:gd name="T12" fmla="*/ 146 w 302"/>
                <a:gd name="T13" fmla="*/ 107 h 205"/>
                <a:gd name="T14" fmla="*/ 292 w 302"/>
                <a:gd name="T15" fmla="*/ 146 h 2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2" h="205">
                  <a:moveTo>
                    <a:pt x="292" y="146"/>
                  </a:moveTo>
                  <a:lnTo>
                    <a:pt x="302" y="103"/>
                  </a:lnTo>
                  <a:lnTo>
                    <a:pt x="161" y="66"/>
                  </a:lnTo>
                  <a:lnTo>
                    <a:pt x="209" y="0"/>
                  </a:lnTo>
                  <a:lnTo>
                    <a:pt x="0" y="44"/>
                  </a:lnTo>
                  <a:lnTo>
                    <a:pt x="166" y="205"/>
                  </a:lnTo>
                  <a:lnTo>
                    <a:pt x="146" y="107"/>
                  </a:lnTo>
                  <a:lnTo>
                    <a:pt x="292" y="1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4" name="Freeform 2027"/>
            <p:cNvSpPr/>
            <p:nvPr/>
          </p:nvSpPr>
          <p:spPr bwMode="auto">
            <a:xfrm>
              <a:off x="3264" y="2695"/>
              <a:ext cx="321" cy="275"/>
            </a:xfrm>
            <a:custGeom>
              <a:avLst/>
              <a:gdLst>
                <a:gd name="T0" fmla="*/ 0 w 132"/>
                <a:gd name="T1" fmla="*/ 44 h 113"/>
                <a:gd name="T2" fmla="*/ 112 w 132"/>
                <a:gd name="T3" fmla="*/ 113 h 113"/>
                <a:gd name="T4" fmla="*/ 132 w 132"/>
                <a:gd name="T5" fmla="*/ 108 h 113"/>
                <a:gd name="T6" fmla="*/ 109 w 132"/>
                <a:gd name="T7" fmla="*/ 46 h 113"/>
                <a:gd name="T8" fmla="*/ 48 w 132"/>
                <a:gd name="T9" fmla="*/ 2 h 113"/>
                <a:gd name="T10" fmla="*/ 14 w 132"/>
                <a:gd name="T11" fmla="*/ 3 h 113"/>
                <a:gd name="T12" fmla="*/ 0 w 132"/>
                <a:gd name="T13" fmla="*/ 44 h 113"/>
              </a:gdLst>
              <a:ahLst/>
              <a:cxnLst>
                <a:cxn ang="0">
                  <a:pos x="T0" y="T1"/>
                </a:cxn>
                <a:cxn ang="0">
                  <a:pos x="T2" y="T3"/>
                </a:cxn>
                <a:cxn ang="0">
                  <a:pos x="T4" y="T5"/>
                </a:cxn>
                <a:cxn ang="0">
                  <a:pos x="T6" y="T7"/>
                </a:cxn>
                <a:cxn ang="0">
                  <a:pos x="T8" y="T9"/>
                </a:cxn>
                <a:cxn ang="0">
                  <a:pos x="T10" y="T11"/>
                </a:cxn>
                <a:cxn ang="0">
                  <a:pos x="T12" y="T13"/>
                </a:cxn>
              </a:cxnLst>
              <a:rect l="0" t="0" r="r" b="b"/>
              <a:pathLst>
                <a:path w="132" h="113">
                  <a:moveTo>
                    <a:pt x="0" y="44"/>
                  </a:moveTo>
                  <a:cubicBezTo>
                    <a:pt x="53" y="40"/>
                    <a:pt x="96" y="71"/>
                    <a:pt x="112" y="113"/>
                  </a:cubicBezTo>
                  <a:cubicBezTo>
                    <a:pt x="119" y="111"/>
                    <a:pt x="125" y="109"/>
                    <a:pt x="132" y="108"/>
                  </a:cubicBezTo>
                  <a:cubicBezTo>
                    <a:pt x="129" y="86"/>
                    <a:pt x="121" y="64"/>
                    <a:pt x="109" y="46"/>
                  </a:cubicBezTo>
                  <a:cubicBezTo>
                    <a:pt x="84" y="40"/>
                    <a:pt x="63" y="23"/>
                    <a:pt x="48" y="2"/>
                  </a:cubicBezTo>
                  <a:cubicBezTo>
                    <a:pt x="37" y="0"/>
                    <a:pt x="26" y="0"/>
                    <a:pt x="14" y="3"/>
                  </a:cubicBezTo>
                  <a:cubicBezTo>
                    <a:pt x="8" y="16"/>
                    <a:pt x="3" y="30"/>
                    <a:pt x="0" y="44"/>
                  </a:cubicBezTo>
                  <a:close/>
                </a:path>
              </a:pathLst>
            </a:custGeom>
            <a:solidFill>
              <a:srgbClr val="624B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5" name="Freeform 2028"/>
            <p:cNvSpPr/>
            <p:nvPr/>
          </p:nvSpPr>
          <p:spPr bwMode="auto">
            <a:xfrm>
              <a:off x="3223" y="2520"/>
              <a:ext cx="83" cy="36"/>
            </a:xfrm>
            <a:custGeom>
              <a:avLst/>
              <a:gdLst>
                <a:gd name="T0" fmla="*/ 34 w 34"/>
                <a:gd name="T1" fmla="*/ 10 h 15"/>
                <a:gd name="T2" fmla="*/ 2 w 34"/>
                <a:gd name="T3" fmla="*/ 0 h 15"/>
                <a:gd name="T4" fmla="*/ 0 w 34"/>
                <a:gd name="T5" fmla="*/ 2 h 15"/>
                <a:gd name="T6" fmla="*/ 9 w 34"/>
                <a:gd name="T7" fmla="*/ 8 h 15"/>
                <a:gd name="T8" fmla="*/ 31 w 34"/>
                <a:gd name="T9" fmla="*/ 15 h 15"/>
                <a:gd name="T10" fmla="*/ 34 w 34"/>
                <a:gd name="T11" fmla="*/ 10 h 15"/>
              </a:gdLst>
              <a:ahLst/>
              <a:cxnLst>
                <a:cxn ang="0">
                  <a:pos x="T0" y="T1"/>
                </a:cxn>
                <a:cxn ang="0">
                  <a:pos x="T2" y="T3"/>
                </a:cxn>
                <a:cxn ang="0">
                  <a:pos x="T4" y="T5"/>
                </a:cxn>
                <a:cxn ang="0">
                  <a:pos x="T6" y="T7"/>
                </a:cxn>
                <a:cxn ang="0">
                  <a:pos x="T8" y="T9"/>
                </a:cxn>
                <a:cxn ang="0">
                  <a:pos x="T10" y="T11"/>
                </a:cxn>
              </a:cxnLst>
              <a:rect l="0" t="0" r="r" b="b"/>
              <a:pathLst>
                <a:path w="34" h="15">
                  <a:moveTo>
                    <a:pt x="34" y="10"/>
                  </a:moveTo>
                  <a:cubicBezTo>
                    <a:pt x="2" y="0"/>
                    <a:pt x="2" y="0"/>
                    <a:pt x="2" y="0"/>
                  </a:cubicBezTo>
                  <a:cubicBezTo>
                    <a:pt x="2" y="1"/>
                    <a:pt x="1" y="1"/>
                    <a:pt x="0" y="2"/>
                  </a:cubicBezTo>
                  <a:cubicBezTo>
                    <a:pt x="3" y="4"/>
                    <a:pt x="6" y="6"/>
                    <a:pt x="9" y="8"/>
                  </a:cubicBezTo>
                  <a:cubicBezTo>
                    <a:pt x="31" y="15"/>
                    <a:pt x="31" y="15"/>
                    <a:pt x="31" y="15"/>
                  </a:cubicBezTo>
                  <a:cubicBezTo>
                    <a:pt x="32" y="13"/>
                    <a:pt x="33" y="12"/>
                    <a:pt x="34" y="1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6" name="Freeform 2029"/>
            <p:cNvSpPr/>
            <p:nvPr/>
          </p:nvSpPr>
          <p:spPr bwMode="auto">
            <a:xfrm>
              <a:off x="3114" y="2552"/>
              <a:ext cx="264" cy="917"/>
            </a:xfrm>
            <a:custGeom>
              <a:avLst/>
              <a:gdLst>
                <a:gd name="T0" fmla="*/ 92 w 109"/>
                <a:gd name="T1" fmla="*/ 18 h 377"/>
                <a:gd name="T2" fmla="*/ 89 w 109"/>
                <a:gd name="T3" fmla="*/ 0 h 377"/>
                <a:gd name="T4" fmla="*/ 91 w 109"/>
                <a:gd name="T5" fmla="*/ 377 h 377"/>
                <a:gd name="T6" fmla="*/ 109 w 109"/>
                <a:gd name="T7" fmla="*/ 373 h 377"/>
                <a:gd name="T8" fmla="*/ 92 w 109"/>
                <a:gd name="T9" fmla="*/ 18 h 377"/>
              </a:gdLst>
              <a:ahLst/>
              <a:cxnLst>
                <a:cxn ang="0">
                  <a:pos x="T0" y="T1"/>
                </a:cxn>
                <a:cxn ang="0">
                  <a:pos x="T2" y="T3"/>
                </a:cxn>
                <a:cxn ang="0">
                  <a:pos x="T4" y="T5"/>
                </a:cxn>
                <a:cxn ang="0">
                  <a:pos x="T6" y="T7"/>
                </a:cxn>
                <a:cxn ang="0">
                  <a:pos x="T8" y="T9"/>
                </a:cxn>
              </a:cxnLst>
              <a:rect l="0" t="0" r="r" b="b"/>
              <a:pathLst>
                <a:path w="109" h="377">
                  <a:moveTo>
                    <a:pt x="92" y="18"/>
                  </a:moveTo>
                  <a:cubicBezTo>
                    <a:pt x="91" y="13"/>
                    <a:pt x="90" y="5"/>
                    <a:pt x="89" y="0"/>
                  </a:cubicBezTo>
                  <a:cubicBezTo>
                    <a:pt x="0" y="100"/>
                    <a:pt x="27" y="275"/>
                    <a:pt x="91" y="377"/>
                  </a:cubicBezTo>
                  <a:cubicBezTo>
                    <a:pt x="97" y="375"/>
                    <a:pt x="103" y="374"/>
                    <a:pt x="109" y="373"/>
                  </a:cubicBezTo>
                  <a:cubicBezTo>
                    <a:pt x="39" y="268"/>
                    <a:pt x="25" y="105"/>
                    <a:pt x="92" y="18"/>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7" name="Freeform 2030"/>
            <p:cNvSpPr/>
            <p:nvPr/>
          </p:nvSpPr>
          <p:spPr bwMode="auto">
            <a:xfrm>
              <a:off x="4263" y="3851"/>
              <a:ext cx="229" cy="221"/>
            </a:xfrm>
            <a:custGeom>
              <a:avLst/>
              <a:gdLst>
                <a:gd name="T0" fmla="*/ 2 w 94"/>
                <a:gd name="T1" fmla="*/ 0 h 91"/>
                <a:gd name="T2" fmla="*/ 13 w 94"/>
                <a:gd name="T3" fmla="*/ 52 h 91"/>
                <a:gd name="T4" fmla="*/ 94 w 94"/>
                <a:gd name="T5" fmla="*/ 91 h 91"/>
                <a:gd name="T6" fmla="*/ 2 w 94"/>
                <a:gd name="T7" fmla="*/ 0 h 91"/>
              </a:gdLst>
              <a:ahLst/>
              <a:cxnLst>
                <a:cxn ang="0">
                  <a:pos x="T0" y="T1"/>
                </a:cxn>
                <a:cxn ang="0">
                  <a:pos x="T2" y="T3"/>
                </a:cxn>
                <a:cxn ang="0">
                  <a:pos x="T4" y="T5"/>
                </a:cxn>
                <a:cxn ang="0">
                  <a:pos x="T6" y="T7"/>
                </a:cxn>
              </a:cxnLst>
              <a:rect l="0" t="0" r="r" b="b"/>
              <a:pathLst>
                <a:path w="94" h="91">
                  <a:moveTo>
                    <a:pt x="2" y="0"/>
                  </a:moveTo>
                  <a:cubicBezTo>
                    <a:pt x="0" y="20"/>
                    <a:pt x="2" y="38"/>
                    <a:pt x="13" y="52"/>
                  </a:cubicBezTo>
                  <a:cubicBezTo>
                    <a:pt x="33" y="79"/>
                    <a:pt x="62" y="86"/>
                    <a:pt x="94" y="91"/>
                  </a:cubicBezTo>
                  <a:cubicBezTo>
                    <a:pt x="73" y="67"/>
                    <a:pt x="33" y="29"/>
                    <a:pt x="2" y="0"/>
                  </a:cubicBezTo>
                  <a:close/>
                </a:path>
              </a:pathLst>
            </a:custGeom>
            <a:solidFill>
              <a:srgbClr val="C6D9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8" name="Freeform 2031"/>
            <p:cNvSpPr/>
            <p:nvPr/>
          </p:nvSpPr>
          <p:spPr bwMode="auto">
            <a:xfrm>
              <a:off x="4020" y="3607"/>
              <a:ext cx="214" cy="200"/>
            </a:xfrm>
            <a:custGeom>
              <a:avLst/>
              <a:gdLst>
                <a:gd name="T0" fmla="*/ 26 w 88"/>
                <a:gd name="T1" fmla="*/ 0 h 82"/>
                <a:gd name="T2" fmla="*/ 18 w 88"/>
                <a:gd name="T3" fmla="*/ 5 h 82"/>
                <a:gd name="T4" fmla="*/ 0 w 88"/>
                <a:gd name="T5" fmla="*/ 61 h 82"/>
                <a:gd name="T6" fmla="*/ 23 w 88"/>
                <a:gd name="T7" fmla="*/ 82 h 82"/>
                <a:gd name="T8" fmla="*/ 59 w 88"/>
                <a:gd name="T9" fmla="*/ 53 h 82"/>
                <a:gd name="T10" fmla="*/ 80 w 88"/>
                <a:gd name="T11" fmla="*/ 70 h 82"/>
                <a:gd name="T12" fmla="*/ 88 w 88"/>
                <a:gd name="T13" fmla="*/ 33 h 82"/>
                <a:gd name="T14" fmla="*/ 26 w 88"/>
                <a:gd name="T15" fmla="*/ 0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2">
                  <a:moveTo>
                    <a:pt x="26" y="0"/>
                  </a:moveTo>
                  <a:cubicBezTo>
                    <a:pt x="23" y="2"/>
                    <a:pt x="21" y="4"/>
                    <a:pt x="18" y="5"/>
                  </a:cubicBezTo>
                  <a:cubicBezTo>
                    <a:pt x="17" y="24"/>
                    <a:pt x="10" y="45"/>
                    <a:pt x="0" y="61"/>
                  </a:cubicBezTo>
                  <a:cubicBezTo>
                    <a:pt x="8" y="69"/>
                    <a:pt x="15" y="76"/>
                    <a:pt x="23" y="82"/>
                  </a:cubicBezTo>
                  <a:cubicBezTo>
                    <a:pt x="41" y="66"/>
                    <a:pt x="55" y="54"/>
                    <a:pt x="59" y="53"/>
                  </a:cubicBezTo>
                  <a:cubicBezTo>
                    <a:pt x="64" y="57"/>
                    <a:pt x="71" y="63"/>
                    <a:pt x="80" y="70"/>
                  </a:cubicBezTo>
                  <a:cubicBezTo>
                    <a:pt x="83" y="57"/>
                    <a:pt x="86" y="45"/>
                    <a:pt x="88" y="33"/>
                  </a:cubicBezTo>
                  <a:cubicBezTo>
                    <a:pt x="65" y="34"/>
                    <a:pt x="37" y="17"/>
                    <a:pt x="26" y="0"/>
                  </a:cubicBezTo>
                  <a:close/>
                </a:path>
              </a:pathLst>
            </a:custGeom>
            <a:solidFill>
              <a:srgbClr val="624B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9" name="Freeform 2032"/>
            <p:cNvSpPr/>
            <p:nvPr/>
          </p:nvSpPr>
          <p:spPr bwMode="auto">
            <a:xfrm>
              <a:off x="1213" y="596"/>
              <a:ext cx="627" cy="552"/>
            </a:xfrm>
            <a:custGeom>
              <a:avLst/>
              <a:gdLst>
                <a:gd name="T0" fmla="*/ 217 w 258"/>
                <a:gd name="T1" fmla="*/ 49 h 227"/>
                <a:gd name="T2" fmla="*/ 55 w 258"/>
                <a:gd name="T3" fmla="*/ 11 h 227"/>
                <a:gd name="T4" fmla="*/ 0 w 258"/>
                <a:gd name="T5" fmla="*/ 227 h 227"/>
                <a:gd name="T6" fmla="*/ 29 w 258"/>
                <a:gd name="T7" fmla="*/ 225 h 227"/>
                <a:gd name="T8" fmla="*/ 73 w 258"/>
                <a:gd name="T9" fmla="*/ 57 h 227"/>
                <a:gd name="T10" fmla="*/ 253 w 258"/>
                <a:gd name="T11" fmla="*/ 97 h 227"/>
                <a:gd name="T12" fmla="*/ 258 w 258"/>
                <a:gd name="T13" fmla="*/ 66 h 227"/>
                <a:gd name="T14" fmla="*/ 232 w 258"/>
                <a:gd name="T15" fmla="*/ 0 h 227"/>
                <a:gd name="T16" fmla="*/ 217 w 258"/>
                <a:gd name="T17" fmla="*/ 49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8" h="227">
                  <a:moveTo>
                    <a:pt x="217" y="49"/>
                  </a:moveTo>
                  <a:cubicBezTo>
                    <a:pt x="55" y="11"/>
                    <a:pt x="55" y="11"/>
                    <a:pt x="55" y="11"/>
                  </a:cubicBezTo>
                  <a:cubicBezTo>
                    <a:pt x="0" y="227"/>
                    <a:pt x="0" y="227"/>
                    <a:pt x="0" y="227"/>
                  </a:cubicBezTo>
                  <a:cubicBezTo>
                    <a:pt x="9" y="226"/>
                    <a:pt x="18" y="225"/>
                    <a:pt x="29" y="225"/>
                  </a:cubicBezTo>
                  <a:cubicBezTo>
                    <a:pt x="73" y="57"/>
                    <a:pt x="73" y="57"/>
                    <a:pt x="73" y="57"/>
                  </a:cubicBezTo>
                  <a:cubicBezTo>
                    <a:pt x="253" y="97"/>
                    <a:pt x="253" y="97"/>
                    <a:pt x="253" y="97"/>
                  </a:cubicBezTo>
                  <a:cubicBezTo>
                    <a:pt x="258" y="66"/>
                    <a:pt x="258" y="66"/>
                    <a:pt x="258" y="66"/>
                  </a:cubicBezTo>
                  <a:cubicBezTo>
                    <a:pt x="251" y="48"/>
                    <a:pt x="243" y="25"/>
                    <a:pt x="232" y="0"/>
                  </a:cubicBezTo>
                  <a:lnTo>
                    <a:pt x="217" y="49"/>
                  </a:ln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0" name="Freeform 2033"/>
            <p:cNvSpPr/>
            <p:nvPr/>
          </p:nvSpPr>
          <p:spPr bwMode="auto">
            <a:xfrm>
              <a:off x="3254" y="2547"/>
              <a:ext cx="39" cy="36"/>
            </a:xfrm>
            <a:custGeom>
              <a:avLst/>
              <a:gdLst>
                <a:gd name="T0" fmla="*/ 16 w 16"/>
                <a:gd name="T1" fmla="*/ 6 h 15"/>
                <a:gd name="T2" fmla="*/ 0 w 16"/>
                <a:gd name="T3" fmla="*/ 0 h 15"/>
                <a:gd name="T4" fmla="*/ 10 w 16"/>
                <a:gd name="T5" fmla="*/ 15 h 15"/>
                <a:gd name="T6" fmla="*/ 16 w 16"/>
                <a:gd name="T7" fmla="*/ 6 h 15"/>
              </a:gdLst>
              <a:ahLst/>
              <a:cxnLst>
                <a:cxn ang="0">
                  <a:pos x="T0" y="T1"/>
                </a:cxn>
                <a:cxn ang="0">
                  <a:pos x="T2" y="T3"/>
                </a:cxn>
                <a:cxn ang="0">
                  <a:pos x="T4" y="T5"/>
                </a:cxn>
                <a:cxn ang="0">
                  <a:pos x="T6" y="T7"/>
                </a:cxn>
              </a:cxnLst>
              <a:rect l="0" t="0" r="r" b="b"/>
              <a:pathLst>
                <a:path w="16" h="15">
                  <a:moveTo>
                    <a:pt x="16" y="6"/>
                  </a:moveTo>
                  <a:cubicBezTo>
                    <a:pt x="0" y="0"/>
                    <a:pt x="0" y="0"/>
                    <a:pt x="0" y="0"/>
                  </a:cubicBezTo>
                  <a:cubicBezTo>
                    <a:pt x="4" y="4"/>
                    <a:pt x="7" y="10"/>
                    <a:pt x="10" y="15"/>
                  </a:cubicBezTo>
                  <a:cubicBezTo>
                    <a:pt x="12" y="12"/>
                    <a:pt x="14" y="9"/>
                    <a:pt x="16" y="6"/>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1" name="Freeform 2034"/>
            <p:cNvSpPr/>
            <p:nvPr/>
          </p:nvSpPr>
          <p:spPr bwMode="auto">
            <a:xfrm>
              <a:off x="4543" y="4191"/>
              <a:ext cx="73" cy="73"/>
            </a:xfrm>
            <a:custGeom>
              <a:avLst/>
              <a:gdLst>
                <a:gd name="T0" fmla="*/ 30 w 30"/>
                <a:gd name="T1" fmla="*/ 8 h 30"/>
                <a:gd name="T2" fmla="*/ 0 w 30"/>
                <a:gd name="T3" fmla="*/ 0 h 30"/>
                <a:gd name="T4" fmla="*/ 5 w 30"/>
                <a:gd name="T5" fmla="*/ 30 h 30"/>
                <a:gd name="T6" fmla="*/ 30 w 30"/>
                <a:gd name="T7" fmla="*/ 8 h 30"/>
              </a:gdLst>
              <a:ahLst/>
              <a:cxnLst>
                <a:cxn ang="0">
                  <a:pos x="T0" y="T1"/>
                </a:cxn>
                <a:cxn ang="0">
                  <a:pos x="T2" y="T3"/>
                </a:cxn>
                <a:cxn ang="0">
                  <a:pos x="T4" y="T5"/>
                </a:cxn>
                <a:cxn ang="0">
                  <a:pos x="T6" y="T7"/>
                </a:cxn>
              </a:cxnLst>
              <a:rect l="0" t="0" r="r" b="b"/>
              <a:pathLst>
                <a:path w="30" h="30">
                  <a:moveTo>
                    <a:pt x="30" y="8"/>
                  </a:moveTo>
                  <a:cubicBezTo>
                    <a:pt x="21" y="4"/>
                    <a:pt x="10" y="2"/>
                    <a:pt x="0" y="0"/>
                  </a:cubicBezTo>
                  <a:cubicBezTo>
                    <a:pt x="2" y="9"/>
                    <a:pt x="3" y="19"/>
                    <a:pt x="5" y="30"/>
                  </a:cubicBezTo>
                  <a:cubicBezTo>
                    <a:pt x="17" y="29"/>
                    <a:pt x="26" y="20"/>
                    <a:pt x="30" y="8"/>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2" name="Freeform 2035"/>
            <p:cNvSpPr/>
            <p:nvPr/>
          </p:nvSpPr>
          <p:spPr bwMode="auto">
            <a:xfrm>
              <a:off x="2652" y="1853"/>
              <a:ext cx="82" cy="37"/>
            </a:xfrm>
            <a:custGeom>
              <a:avLst/>
              <a:gdLst>
                <a:gd name="T0" fmla="*/ 0 w 82"/>
                <a:gd name="T1" fmla="*/ 13 h 37"/>
                <a:gd name="T2" fmla="*/ 14 w 82"/>
                <a:gd name="T3" fmla="*/ 37 h 37"/>
                <a:gd name="T4" fmla="*/ 82 w 82"/>
                <a:gd name="T5" fmla="*/ 20 h 37"/>
                <a:gd name="T6" fmla="*/ 70 w 82"/>
                <a:gd name="T7" fmla="*/ 0 h 37"/>
                <a:gd name="T8" fmla="*/ 0 w 82"/>
                <a:gd name="T9" fmla="*/ 13 h 37"/>
              </a:gdLst>
              <a:ahLst/>
              <a:cxnLst>
                <a:cxn ang="0">
                  <a:pos x="T0" y="T1"/>
                </a:cxn>
                <a:cxn ang="0">
                  <a:pos x="T2" y="T3"/>
                </a:cxn>
                <a:cxn ang="0">
                  <a:pos x="T4" y="T5"/>
                </a:cxn>
                <a:cxn ang="0">
                  <a:pos x="T6" y="T7"/>
                </a:cxn>
                <a:cxn ang="0">
                  <a:pos x="T8" y="T9"/>
                </a:cxn>
              </a:cxnLst>
              <a:rect l="0" t="0" r="r" b="b"/>
              <a:pathLst>
                <a:path w="82" h="37">
                  <a:moveTo>
                    <a:pt x="0" y="13"/>
                  </a:moveTo>
                  <a:lnTo>
                    <a:pt x="14" y="37"/>
                  </a:lnTo>
                  <a:lnTo>
                    <a:pt x="82" y="20"/>
                  </a:lnTo>
                  <a:lnTo>
                    <a:pt x="70" y="0"/>
                  </a:lnTo>
                  <a:lnTo>
                    <a:pt x="0" y="13"/>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3" name="Freeform 2036"/>
            <p:cNvSpPr/>
            <p:nvPr/>
          </p:nvSpPr>
          <p:spPr bwMode="auto">
            <a:xfrm>
              <a:off x="2652" y="1853"/>
              <a:ext cx="82" cy="37"/>
            </a:xfrm>
            <a:custGeom>
              <a:avLst/>
              <a:gdLst>
                <a:gd name="T0" fmla="*/ 0 w 82"/>
                <a:gd name="T1" fmla="*/ 13 h 37"/>
                <a:gd name="T2" fmla="*/ 14 w 82"/>
                <a:gd name="T3" fmla="*/ 37 h 37"/>
                <a:gd name="T4" fmla="*/ 82 w 82"/>
                <a:gd name="T5" fmla="*/ 20 h 37"/>
                <a:gd name="T6" fmla="*/ 70 w 82"/>
                <a:gd name="T7" fmla="*/ 0 h 37"/>
                <a:gd name="T8" fmla="*/ 0 w 82"/>
                <a:gd name="T9" fmla="*/ 13 h 37"/>
              </a:gdLst>
              <a:ahLst/>
              <a:cxnLst>
                <a:cxn ang="0">
                  <a:pos x="T0" y="T1"/>
                </a:cxn>
                <a:cxn ang="0">
                  <a:pos x="T2" y="T3"/>
                </a:cxn>
                <a:cxn ang="0">
                  <a:pos x="T4" y="T5"/>
                </a:cxn>
                <a:cxn ang="0">
                  <a:pos x="T6" y="T7"/>
                </a:cxn>
                <a:cxn ang="0">
                  <a:pos x="T8" y="T9"/>
                </a:cxn>
              </a:cxnLst>
              <a:rect l="0" t="0" r="r" b="b"/>
              <a:pathLst>
                <a:path w="82" h="37">
                  <a:moveTo>
                    <a:pt x="0" y="13"/>
                  </a:moveTo>
                  <a:lnTo>
                    <a:pt x="14" y="37"/>
                  </a:lnTo>
                  <a:lnTo>
                    <a:pt x="82" y="20"/>
                  </a:lnTo>
                  <a:lnTo>
                    <a:pt x="70" y="0"/>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4" name="Freeform 2037"/>
            <p:cNvSpPr/>
            <p:nvPr/>
          </p:nvSpPr>
          <p:spPr bwMode="auto">
            <a:xfrm>
              <a:off x="3281" y="3079"/>
              <a:ext cx="447" cy="283"/>
            </a:xfrm>
            <a:custGeom>
              <a:avLst/>
              <a:gdLst>
                <a:gd name="T0" fmla="*/ 139 w 184"/>
                <a:gd name="T1" fmla="*/ 114 h 116"/>
                <a:gd name="T2" fmla="*/ 182 w 184"/>
                <a:gd name="T3" fmla="*/ 83 h 116"/>
                <a:gd name="T4" fmla="*/ 184 w 184"/>
                <a:gd name="T5" fmla="*/ 17 h 116"/>
                <a:gd name="T6" fmla="*/ 0 w 184"/>
                <a:gd name="T7" fmla="*/ 39 h 116"/>
                <a:gd name="T8" fmla="*/ 19 w 184"/>
                <a:gd name="T9" fmla="*/ 97 h 116"/>
                <a:gd name="T10" fmla="*/ 139 w 184"/>
                <a:gd name="T11" fmla="*/ 114 h 116"/>
              </a:gdLst>
              <a:ahLst/>
              <a:cxnLst>
                <a:cxn ang="0">
                  <a:pos x="T0" y="T1"/>
                </a:cxn>
                <a:cxn ang="0">
                  <a:pos x="T2" y="T3"/>
                </a:cxn>
                <a:cxn ang="0">
                  <a:pos x="T4" y="T5"/>
                </a:cxn>
                <a:cxn ang="0">
                  <a:pos x="T6" y="T7"/>
                </a:cxn>
                <a:cxn ang="0">
                  <a:pos x="T8" y="T9"/>
                </a:cxn>
                <a:cxn ang="0">
                  <a:pos x="T10" y="T11"/>
                </a:cxn>
              </a:cxnLst>
              <a:rect l="0" t="0" r="r" b="b"/>
              <a:pathLst>
                <a:path w="184" h="116">
                  <a:moveTo>
                    <a:pt x="139" y="114"/>
                  </a:moveTo>
                  <a:cubicBezTo>
                    <a:pt x="167" y="116"/>
                    <a:pt x="181" y="103"/>
                    <a:pt x="182" y="83"/>
                  </a:cubicBezTo>
                  <a:cubicBezTo>
                    <a:pt x="184" y="59"/>
                    <a:pt x="184" y="21"/>
                    <a:pt x="184" y="17"/>
                  </a:cubicBezTo>
                  <a:cubicBezTo>
                    <a:pt x="93" y="0"/>
                    <a:pt x="27" y="17"/>
                    <a:pt x="0" y="39"/>
                  </a:cubicBezTo>
                  <a:cubicBezTo>
                    <a:pt x="5" y="59"/>
                    <a:pt x="11" y="79"/>
                    <a:pt x="19" y="97"/>
                  </a:cubicBezTo>
                  <a:cubicBezTo>
                    <a:pt x="68" y="103"/>
                    <a:pt x="127" y="113"/>
                    <a:pt x="139" y="114"/>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5" name="Freeform 2038"/>
            <p:cNvSpPr/>
            <p:nvPr/>
          </p:nvSpPr>
          <p:spPr bwMode="auto">
            <a:xfrm>
              <a:off x="2683" y="1924"/>
              <a:ext cx="88" cy="41"/>
            </a:xfrm>
            <a:custGeom>
              <a:avLst/>
              <a:gdLst>
                <a:gd name="T0" fmla="*/ 88 w 88"/>
                <a:gd name="T1" fmla="*/ 27 h 41"/>
                <a:gd name="T2" fmla="*/ 68 w 88"/>
                <a:gd name="T3" fmla="*/ 0 h 41"/>
                <a:gd name="T4" fmla="*/ 0 w 88"/>
                <a:gd name="T5" fmla="*/ 15 h 41"/>
                <a:gd name="T6" fmla="*/ 20 w 88"/>
                <a:gd name="T7" fmla="*/ 41 h 41"/>
                <a:gd name="T8" fmla="*/ 88 w 88"/>
                <a:gd name="T9" fmla="*/ 27 h 41"/>
              </a:gdLst>
              <a:ahLst/>
              <a:cxnLst>
                <a:cxn ang="0">
                  <a:pos x="T0" y="T1"/>
                </a:cxn>
                <a:cxn ang="0">
                  <a:pos x="T2" y="T3"/>
                </a:cxn>
                <a:cxn ang="0">
                  <a:pos x="T4" y="T5"/>
                </a:cxn>
                <a:cxn ang="0">
                  <a:pos x="T6" y="T7"/>
                </a:cxn>
                <a:cxn ang="0">
                  <a:pos x="T8" y="T9"/>
                </a:cxn>
              </a:cxnLst>
              <a:rect l="0" t="0" r="r" b="b"/>
              <a:pathLst>
                <a:path w="88" h="41">
                  <a:moveTo>
                    <a:pt x="88" y="27"/>
                  </a:moveTo>
                  <a:lnTo>
                    <a:pt x="68" y="0"/>
                  </a:lnTo>
                  <a:lnTo>
                    <a:pt x="0" y="15"/>
                  </a:lnTo>
                  <a:lnTo>
                    <a:pt x="20" y="41"/>
                  </a:lnTo>
                  <a:lnTo>
                    <a:pt x="88" y="27"/>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6" name="Freeform 2039"/>
            <p:cNvSpPr/>
            <p:nvPr/>
          </p:nvSpPr>
          <p:spPr bwMode="auto">
            <a:xfrm>
              <a:off x="2683" y="1924"/>
              <a:ext cx="88" cy="41"/>
            </a:xfrm>
            <a:custGeom>
              <a:avLst/>
              <a:gdLst>
                <a:gd name="T0" fmla="*/ 88 w 88"/>
                <a:gd name="T1" fmla="*/ 27 h 41"/>
                <a:gd name="T2" fmla="*/ 68 w 88"/>
                <a:gd name="T3" fmla="*/ 0 h 41"/>
                <a:gd name="T4" fmla="*/ 0 w 88"/>
                <a:gd name="T5" fmla="*/ 15 h 41"/>
                <a:gd name="T6" fmla="*/ 20 w 88"/>
                <a:gd name="T7" fmla="*/ 41 h 41"/>
                <a:gd name="T8" fmla="*/ 88 w 88"/>
                <a:gd name="T9" fmla="*/ 27 h 41"/>
              </a:gdLst>
              <a:ahLst/>
              <a:cxnLst>
                <a:cxn ang="0">
                  <a:pos x="T0" y="T1"/>
                </a:cxn>
                <a:cxn ang="0">
                  <a:pos x="T2" y="T3"/>
                </a:cxn>
                <a:cxn ang="0">
                  <a:pos x="T4" y="T5"/>
                </a:cxn>
                <a:cxn ang="0">
                  <a:pos x="T6" y="T7"/>
                </a:cxn>
                <a:cxn ang="0">
                  <a:pos x="T8" y="T9"/>
                </a:cxn>
              </a:cxnLst>
              <a:rect l="0" t="0" r="r" b="b"/>
              <a:pathLst>
                <a:path w="88" h="41">
                  <a:moveTo>
                    <a:pt x="88" y="27"/>
                  </a:moveTo>
                  <a:lnTo>
                    <a:pt x="68" y="0"/>
                  </a:lnTo>
                  <a:lnTo>
                    <a:pt x="0" y="15"/>
                  </a:lnTo>
                  <a:lnTo>
                    <a:pt x="20" y="41"/>
                  </a:lnTo>
                  <a:lnTo>
                    <a:pt x="88" y="2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7" name="Freeform 2040"/>
            <p:cNvSpPr/>
            <p:nvPr/>
          </p:nvSpPr>
          <p:spPr bwMode="auto">
            <a:xfrm>
              <a:off x="4156" y="3763"/>
              <a:ext cx="85" cy="350"/>
            </a:xfrm>
            <a:custGeom>
              <a:avLst/>
              <a:gdLst>
                <a:gd name="T0" fmla="*/ 2 w 35"/>
                <a:gd name="T1" fmla="*/ 144 h 144"/>
                <a:gd name="T2" fmla="*/ 35 w 35"/>
                <a:gd name="T3" fmla="*/ 139 h 144"/>
                <a:gd name="T4" fmla="*/ 25 w 35"/>
                <a:gd name="T5" fmla="*/ 128 h 144"/>
                <a:gd name="T6" fmla="*/ 21 w 35"/>
                <a:gd name="T7" fmla="*/ 15 h 144"/>
                <a:gd name="T8" fmla="*/ 4 w 35"/>
                <a:gd name="T9" fmla="*/ 0 h 144"/>
                <a:gd name="T10" fmla="*/ 2 w 35"/>
                <a:gd name="T11" fmla="*/ 144 h 144"/>
              </a:gdLst>
              <a:ahLst/>
              <a:cxnLst>
                <a:cxn ang="0">
                  <a:pos x="T0" y="T1"/>
                </a:cxn>
                <a:cxn ang="0">
                  <a:pos x="T2" y="T3"/>
                </a:cxn>
                <a:cxn ang="0">
                  <a:pos x="T4" y="T5"/>
                </a:cxn>
                <a:cxn ang="0">
                  <a:pos x="T6" y="T7"/>
                </a:cxn>
                <a:cxn ang="0">
                  <a:pos x="T8" y="T9"/>
                </a:cxn>
                <a:cxn ang="0">
                  <a:pos x="T10" y="T11"/>
                </a:cxn>
              </a:cxnLst>
              <a:rect l="0" t="0" r="r" b="b"/>
              <a:pathLst>
                <a:path w="35" h="144">
                  <a:moveTo>
                    <a:pt x="2" y="144"/>
                  </a:moveTo>
                  <a:cubicBezTo>
                    <a:pt x="14" y="142"/>
                    <a:pt x="25" y="140"/>
                    <a:pt x="35" y="139"/>
                  </a:cubicBezTo>
                  <a:cubicBezTo>
                    <a:pt x="31" y="135"/>
                    <a:pt x="28" y="132"/>
                    <a:pt x="25" y="128"/>
                  </a:cubicBezTo>
                  <a:cubicBezTo>
                    <a:pt x="4" y="95"/>
                    <a:pt x="11" y="55"/>
                    <a:pt x="21" y="15"/>
                  </a:cubicBezTo>
                  <a:cubicBezTo>
                    <a:pt x="14" y="9"/>
                    <a:pt x="8" y="4"/>
                    <a:pt x="4" y="0"/>
                  </a:cubicBezTo>
                  <a:cubicBezTo>
                    <a:pt x="0" y="11"/>
                    <a:pt x="2" y="111"/>
                    <a:pt x="2" y="144"/>
                  </a:cubicBezTo>
                  <a:close/>
                </a:path>
              </a:pathLst>
            </a:custGeom>
            <a:solidFill>
              <a:srgbClr val="C6D9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8" name="Freeform 2041"/>
            <p:cNvSpPr/>
            <p:nvPr/>
          </p:nvSpPr>
          <p:spPr bwMode="auto">
            <a:xfrm>
              <a:off x="3182" y="2542"/>
              <a:ext cx="85" cy="102"/>
            </a:xfrm>
            <a:custGeom>
              <a:avLst/>
              <a:gdLst>
                <a:gd name="T0" fmla="*/ 35 w 35"/>
                <a:gd name="T1" fmla="*/ 26 h 42"/>
                <a:gd name="T2" fmla="*/ 10 w 35"/>
                <a:gd name="T3" fmla="*/ 0 h 42"/>
                <a:gd name="T4" fmla="*/ 0 w 35"/>
                <a:gd name="T5" fmla="*/ 8 h 42"/>
                <a:gd name="T6" fmla="*/ 26 w 35"/>
                <a:gd name="T7" fmla="*/ 42 h 42"/>
                <a:gd name="T8" fmla="*/ 35 w 35"/>
                <a:gd name="T9" fmla="*/ 26 h 42"/>
              </a:gdLst>
              <a:ahLst/>
              <a:cxnLst>
                <a:cxn ang="0">
                  <a:pos x="T0" y="T1"/>
                </a:cxn>
                <a:cxn ang="0">
                  <a:pos x="T2" y="T3"/>
                </a:cxn>
                <a:cxn ang="0">
                  <a:pos x="T4" y="T5"/>
                </a:cxn>
                <a:cxn ang="0">
                  <a:pos x="T6" y="T7"/>
                </a:cxn>
                <a:cxn ang="0">
                  <a:pos x="T8" y="T9"/>
                </a:cxn>
              </a:cxnLst>
              <a:rect l="0" t="0" r="r" b="b"/>
              <a:pathLst>
                <a:path w="35" h="42">
                  <a:moveTo>
                    <a:pt x="35" y="26"/>
                  </a:moveTo>
                  <a:cubicBezTo>
                    <a:pt x="31" y="13"/>
                    <a:pt x="23" y="3"/>
                    <a:pt x="10" y="0"/>
                  </a:cubicBezTo>
                  <a:cubicBezTo>
                    <a:pt x="7" y="3"/>
                    <a:pt x="3" y="5"/>
                    <a:pt x="0" y="8"/>
                  </a:cubicBezTo>
                  <a:cubicBezTo>
                    <a:pt x="12" y="16"/>
                    <a:pt x="22" y="28"/>
                    <a:pt x="26" y="42"/>
                  </a:cubicBezTo>
                  <a:cubicBezTo>
                    <a:pt x="28" y="36"/>
                    <a:pt x="31" y="31"/>
                    <a:pt x="35" y="2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9" name="Freeform 2042"/>
            <p:cNvSpPr/>
            <p:nvPr/>
          </p:nvSpPr>
          <p:spPr bwMode="auto">
            <a:xfrm>
              <a:off x="2552" y="2004"/>
              <a:ext cx="277" cy="98"/>
            </a:xfrm>
            <a:custGeom>
              <a:avLst/>
              <a:gdLst>
                <a:gd name="T0" fmla="*/ 277 w 277"/>
                <a:gd name="T1" fmla="*/ 47 h 98"/>
                <a:gd name="T2" fmla="*/ 241 w 277"/>
                <a:gd name="T3" fmla="*/ 0 h 98"/>
                <a:gd name="T4" fmla="*/ 0 w 277"/>
                <a:gd name="T5" fmla="*/ 64 h 98"/>
                <a:gd name="T6" fmla="*/ 88 w 277"/>
                <a:gd name="T7" fmla="*/ 98 h 98"/>
                <a:gd name="T8" fmla="*/ 277 w 277"/>
                <a:gd name="T9" fmla="*/ 47 h 98"/>
              </a:gdLst>
              <a:ahLst/>
              <a:cxnLst>
                <a:cxn ang="0">
                  <a:pos x="T0" y="T1"/>
                </a:cxn>
                <a:cxn ang="0">
                  <a:pos x="T2" y="T3"/>
                </a:cxn>
                <a:cxn ang="0">
                  <a:pos x="T4" y="T5"/>
                </a:cxn>
                <a:cxn ang="0">
                  <a:pos x="T6" y="T7"/>
                </a:cxn>
                <a:cxn ang="0">
                  <a:pos x="T8" y="T9"/>
                </a:cxn>
              </a:cxnLst>
              <a:rect l="0" t="0" r="r" b="b"/>
              <a:pathLst>
                <a:path w="277" h="98">
                  <a:moveTo>
                    <a:pt x="277" y="47"/>
                  </a:moveTo>
                  <a:lnTo>
                    <a:pt x="241" y="0"/>
                  </a:lnTo>
                  <a:lnTo>
                    <a:pt x="0" y="64"/>
                  </a:lnTo>
                  <a:lnTo>
                    <a:pt x="88" y="98"/>
                  </a:lnTo>
                  <a:lnTo>
                    <a:pt x="277" y="47"/>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0" name="Freeform 2043"/>
            <p:cNvSpPr/>
            <p:nvPr/>
          </p:nvSpPr>
          <p:spPr bwMode="auto">
            <a:xfrm>
              <a:off x="2552" y="2004"/>
              <a:ext cx="277" cy="98"/>
            </a:xfrm>
            <a:custGeom>
              <a:avLst/>
              <a:gdLst>
                <a:gd name="T0" fmla="*/ 277 w 277"/>
                <a:gd name="T1" fmla="*/ 47 h 98"/>
                <a:gd name="T2" fmla="*/ 241 w 277"/>
                <a:gd name="T3" fmla="*/ 0 h 98"/>
                <a:gd name="T4" fmla="*/ 0 w 277"/>
                <a:gd name="T5" fmla="*/ 64 h 98"/>
                <a:gd name="T6" fmla="*/ 88 w 277"/>
                <a:gd name="T7" fmla="*/ 98 h 98"/>
                <a:gd name="T8" fmla="*/ 277 w 277"/>
                <a:gd name="T9" fmla="*/ 47 h 98"/>
              </a:gdLst>
              <a:ahLst/>
              <a:cxnLst>
                <a:cxn ang="0">
                  <a:pos x="T0" y="T1"/>
                </a:cxn>
                <a:cxn ang="0">
                  <a:pos x="T2" y="T3"/>
                </a:cxn>
                <a:cxn ang="0">
                  <a:pos x="T4" y="T5"/>
                </a:cxn>
                <a:cxn ang="0">
                  <a:pos x="T6" y="T7"/>
                </a:cxn>
                <a:cxn ang="0">
                  <a:pos x="T8" y="T9"/>
                </a:cxn>
              </a:cxnLst>
              <a:rect l="0" t="0" r="r" b="b"/>
              <a:pathLst>
                <a:path w="277" h="98">
                  <a:moveTo>
                    <a:pt x="277" y="47"/>
                  </a:moveTo>
                  <a:lnTo>
                    <a:pt x="241" y="0"/>
                  </a:lnTo>
                  <a:lnTo>
                    <a:pt x="0" y="64"/>
                  </a:lnTo>
                  <a:lnTo>
                    <a:pt x="88" y="98"/>
                  </a:lnTo>
                  <a:lnTo>
                    <a:pt x="277" y="4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1" name="Freeform 2044"/>
            <p:cNvSpPr/>
            <p:nvPr/>
          </p:nvSpPr>
          <p:spPr bwMode="auto">
            <a:xfrm>
              <a:off x="4317" y="4174"/>
              <a:ext cx="221" cy="148"/>
            </a:xfrm>
            <a:custGeom>
              <a:avLst/>
              <a:gdLst>
                <a:gd name="T0" fmla="*/ 50 w 91"/>
                <a:gd name="T1" fmla="*/ 0 h 61"/>
                <a:gd name="T2" fmla="*/ 0 w 91"/>
                <a:gd name="T3" fmla="*/ 61 h 61"/>
                <a:gd name="T4" fmla="*/ 25 w 91"/>
                <a:gd name="T5" fmla="*/ 61 h 61"/>
                <a:gd name="T6" fmla="*/ 38 w 91"/>
                <a:gd name="T7" fmla="*/ 47 h 61"/>
                <a:gd name="T8" fmla="*/ 41 w 91"/>
                <a:gd name="T9" fmla="*/ 61 h 61"/>
                <a:gd name="T10" fmla="*/ 91 w 91"/>
                <a:gd name="T11" fmla="*/ 61 h 61"/>
                <a:gd name="T12" fmla="*/ 82 w 91"/>
                <a:gd name="T13" fmla="*/ 5 h 61"/>
                <a:gd name="T14" fmla="*/ 50 w 91"/>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1" h="61">
                  <a:moveTo>
                    <a:pt x="50" y="0"/>
                  </a:moveTo>
                  <a:cubicBezTo>
                    <a:pt x="38" y="14"/>
                    <a:pt x="20" y="36"/>
                    <a:pt x="0" y="61"/>
                  </a:cubicBezTo>
                  <a:cubicBezTo>
                    <a:pt x="25" y="61"/>
                    <a:pt x="25" y="61"/>
                    <a:pt x="25" y="61"/>
                  </a:cubicBezTo>
                  <a:cubicBezTo>
                    <a:pt x="38" y="47"/>
                    <a:pt x="38" y="47"/>
                    <a:pt x="38" y="47"/>
                  </a:cubicBezTo>
                  <a:cubicBezTo>
                    <a:pt x="41" y="61"/>
                    <a:pt x="41" y="61"/>
                    <a:pt x="41" y="61"/>
                  </a:cubicBezTo>
                  <a:cubicBezTo>
                    <a:pt x="91" y="61"/>
                    <a:pt x="91" y="61"/>
                    <a:pt x="91" y="61"/>
                  </a:cubicBezTo>
                  <a:cubicBezTo>
                    <a:pt x="88" y="41"/>
                    <a:pt x="85" y="21"/>
                    <a:pt x="82" y="5"/>
                  </a:cubicBezTo>
                  <a:cubicBezTo>
                    <a:pt x="72" y="3"/>
                    <a:pt x="61" y="1"/>
                    <a:pt x="50" y="0"/>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2" name="Freeform 2045"/>
            <p:cNvSpPr/>
            <p:nvPr/>
          </p:nvSpPr>
          <p:spPr bwMode="auto">
            <a:xfrm>
              <a:off x="2708" y="2143"/>
              <a:ext cx="148" cy="70"/>
            </a:xfrm>
            <a:custGeom>
              <a:avLst/>
              <a:gdLst>
                <a:gd name="T0" fmla="*/ 0 w 61"/>
                <a:gd name="T1" fmla="*/ 15 h 29"/>
                <a:gd name="T2" fmla="*/ 21 w 61"/>
                <a:gd name="T3" fmla="*/ 29 h 29"/>
                <a:gd name="T4" fmla="*/ 48 w 61"/>
                <a:gd name="T5" fmla="*/ 24 h 29"/>
                <a:gd name="T6" fmla="*/ 61 w 61"/>
                <a:gd name="T7" fmla="*/ 0 h 29"/>
                <a:gd name="T8" fmla="*/ 0 w 61"/>
                <a:gd name="T9" fmla="*/ 15 h 29"/>
              </a:gdLst>
              <a:ahLst/>
              <a:cxnLst>
                <a:cxn ang="0">
                  <a:pos x="T0" y="T1"/>
                </a:cxn>
                <a:cxn ang="0">
                  <a:pos x="T2" y="T3"/>
                </a:cxn>
                <a:cxn ang="0">
                  <a:pos x="T4" y="T5"/>
                </a:cxn>
                <a:cxn ang="0">
                  <a:pos x="T6" y="T7"/>
                </a:cxn>
                <a:cxn ang="0">
                  <a:pos x="T8" y="T9"/>
                </a:cxn>
              </a:cxnLst>
              <a:rect l="0" t="0" r="r" b="b"/>
              <a:pathLst>
                <a:path w="61" h="29">
                  <a:moveTo>
                    <a:pt x="0" y="15"/>
                  </a:moveTo>
                  <a:cubicBezTo>
                    <a:pt x="7" y="20"/>
                    <a:pt x="15" y="24"/>
                    <a:pt x="21" y="29"/>
                  </a:cubicBezTo>
                  <a:cubicBezTo>
                    <a:pt x="48" y="24"/>
                    <a:pt x="48" y="24"/>
                    <a:pt x="48" y="24"/>
                  </a:cubicBezTo>
                  <a:cubicBezTo>
                    <a:pt x="51" y="15"/>
                    <a:pt x="55" y="7"/>
                    <a:pt x="61" y="0"/>
                  </a:cubicBezTo>
                  <a:cubicBezTo>
                    <a:pt x="0" y="15"/>
                    <a:pt x="0" y="15"/>
                    <a:pt x="0" y="15"/>
                  </a:cubicBezTo>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3" name="Freeform 2046"/>
            <p:cNvSpPr/>
            <p:nvPr/>
          </p:nvSpPr>
          <p:spPr bwMode="auto">
            <a:xfrm>
              <a:off x="3972" y="3629"/>
              <a:ext cx="75" cy="132"/>
            </a:xfrm>
            <a:custGeom>
              <a:avLst/>
              <a:gdLst>
                <a:gd name="T0" fmla="*/ 10 w 31"/>
                <a:gd name="T1" fmla="*/ 6 h 54"/>
                <a:gd name="T2" fmla="*/ 0 w 31"/>
                <a:gd name="T3" fmla="*/ 35 h 54"/>
                <a:gd name="T4" fmla="*/ 10 w 31"/>
                <a:gd name="T5" fmla="*/ 54 h 54"/>
                <a:gd name="T6" fmla="*/ 31 w 31"/>
                <a:gd name="T7" fmla="*/ 0 h 54"/>
                <a:gd name="T8" fmla="*/ 10 w 31"/>
                <a:gd name="T9" fmla="*/ 6 h 54"/>
              </a:gdLst>
              <a:ahLst/>
              <a:cxnLst>
                <a:cxn ang="0">
                  <a:pos x="T0" y="T1"/>
                </a:cxn>
                <a:cxn ang="0">
                  <a:pos x="T2" y="T3"/>
                </a:cxn>
                <a:cxn ang="0">
                  <a:pos x="T4" y="T5"/>
                </a:cxn>
                <a:cxn ang="0">
                  <a:pos x="T6" y="T7"/>
                </a:cxn>
                <a:cxn ang="0">
                  <a:pos x="T8" y="T9"/>
                </a:cxn>
              </a:cxnLst>
              <a:rect l="0" t="0" r="r" b="b"/>
              <a:pathLst>
                <a:path w="31" h="54">
                  <a:moveTo>
                    <a:pt x="10" y="6"/>
                  </a:moveTo>
                  <a:cubicBezTo>
                    <a:pt x="8" y="16"/>
                    <a:pt x="4" y="26"/>
                    <a:pt x="0" y="35"/>
                  </a:cubicBezTo>
                  <a:cubicBezTo>
                    <a:pt x="3" y="41"/>
                    <a:pt x="7" y="48"/>
                    <a:pt x="10" y="54"/>
                  </a:cubicBezTo>
                  <a:cubicBezTo>
                    <a:pt x="21" y="40"/>
                    <a:pt x="28" y="19"/>
                    <a:pt x="31" y="0"/>
                  </a:cubicBezTo>
                  <a:cubicBezTo>
                    <a:pt x="24" y="3"/>
                    <a:pt x="18" y="5"/>
                    <a:pt x="10" y="6"/>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4" name="Freeform 2047"/>
            <p:cNvSpPr/>
            <p:nvPr/>
          </p:nvSpPr>
          <p:spPr bwMode="auto">
            <a:xfrm>
              <a:off x="3128" y="2576"/>
              <a:ext cx="105" cy="131"/>
            </a:xfrm>
            <a:custGeom>
              <a:avLst/>
              <a:gdLst>
                <a:gd name="T0" fmla="*/ 36 w 43"/>
                <a:gd name="T1" fmla="*/ 54 h 54"/>
                <a:gd name="T2" fmla="*/ 43 w 43"/>
                <a:gd name="T3" fmla="*/ 38 h 54"/>
                <a:gd name="T4" fmla="*/ 14 w 43"/>
                <a:gd name="T5" fmla="*/ 0 h 54"/>
                <a:gd name="T6" fmla="*/ 0 w 43"/>
                <a:gd name="T7" fmla="*/ 9 h 54"/>
                <a:gd name="T8" fmla="*/ 36 w 43"/>
                <a:gd name="T9" fmla="*/ 54 h 54"/>
              </a:gdLst>
              <a:ahLst/>
              <a:cxnLst>
                <a:cxn ang="0">
                  <a:pos x="T0" y="T1"/>
                </a:cxn>
                <a:cxn ang="0">
                  <a:pos x="T2" y="T3"/>
                </a:cxn>
                <a:cxn ang="0">
                  <a:pos x="T4" y="T5"/>
                </a:cxn>
                <a:cxn ang="0">
                  <a:pos x="T6" y="T7"/>
                </a:cxn>
                <a:cxn ang="0">
                  <a:pos x="T8" y="T9"/>
                </a:cxn>
              </a:cxnLst>
              <a:rect l="0" t="0" r="r" b="b"/>
              <a:pathLst>
                <a:path w="43" h="54">
                  <a:moveTo>
                    <a:pt x="36" y="54"/>
                  </a:moveTo>
                  <a:cubicBezTo>
                    <a:pt x="38" y="48"/>
                    <a:pt x="40" y="43"/>
                    <a:pt x="43" y="38"/>
                  </a:cubicBezTo>
                  <a:cubicBezTo>
                    <a:pt x="40" y="20"/>
                    <a:pt x="31" y="5"/>
                    <a:pt x="14" y="0"/>
                  </a:cubicBezTo>
                  <a:cubicBezTo>
                    <a:pt x="9" y="3"/>
                    <a:pt x="5" y="6"/>
                    <a:pt x="0" y="9"/>
                  </a:cubicBezTo>
                  <a:cubicBezTo>
                    <a:pt x="19" y="18"/>
                    <a:pt x="33" y="35"/>
                    <a:pt x="36" y="54"/>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5" name="Freeform 2048"/>
            <p:cNvSpPr/>
            <p:nvPr/>
          </p:nvSpPr>
          <p:spPr bwMode="auto">
            <a:xfrm>
              <a:off x="3250" y="2819"/>
              <a:ext cx="291" cy="268"/>
            </a:xfrm>
            <a:custGeom>
              <a:avLst/>
              <a:gdLst>
                <a:gd name="T0" fmla="*/ 0 w 120"/>
                <a:gd name="T1" fmla="*/ 46 h 110"/>
                <a:gd name="T2" fmla="*/ 94 w 120"/>
                <a:gd name="T3" fmla="*/ 110 h 110"/>
                <a:gd name="T4" fmla="*/ 118 w 120"/>
                <a:gd name="T5" fmla="*/ 109 h 110"/>
                <a:gd name="T6" fmla="*/ 3 w 120"/>
                <a:gd name="T7" fmla="*/ 12 h 110"/>
                <a:gd name="T8" fmla="*/ 0 w 120"/>
                <a:gd name="T9" fmla="*/ 46 h 110"/>
              </a:gdLst>
              <a:ahLst/>
              <a:cxnLst>
                <a:cxn ang="0">
                  <a:pos x="T0" y="T1"/>
                </a:cxn>
                <a:cxn ang="0">
                  <a:pos x="T2" y="T3"/>
                </a:cxn>
                <a:cxn ang="0">
                  <a:pos x="T4" y="T5"/>
                </a:cxn>
                <a:cxn ang="0">
                  <a:pos x="T6" y="T7"/>
                </a:cxn>
                <a:cxn ang="0">
                  <a:pos x="T8" y="T9"/>
                </a:cxn>
              </a:cxnLst>
              <a:rect l="0" t="0" r="r" b="b"/>
              <a:pathLst>
                <a:path w="120" h="110">
                  <a:moveTo>
                    <a:pt x="0" y="46"/>
                  </a:moveTo>
                  <a:cubicBezTo>
                    <a:pt x="49" y="36"/>
                    <a:pt x="86" y="70"/>
                    <a:pt x="94" y="110"/>
                  </a:cubicBezTo>
                  <a:cubicBezTo>
                    <a:pt x="102" y="109"/>
                    <a:pt x="110" y="109"/>
                    <a:pt x="118" y="109"/>
                  </a:cubicBezTo>
                  <a:cubicBezTo>
                    <a:pt x="120" y="49"/>
                    <a:pt x="70" y="0"/>
                    <a:pt x="3" y="12"/>
                  </a:cubicBezTo>
                  <a:cubicBezTo>
                    <a:pt x="1" y="23"/>
                    <a:pt x="1" y="34"/>
                    <a:pt x="0" y="46"/>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6" name="Freeform 2049"/>
            <p:cNvSpPr/>
            <p:nvPr/>
          </p:nvSpPr>
          <p:spPr bwMode="auto">
            <a:xfrm>
              <a:off x="2533" y="1885"/>
              <a:ext cx="77" cy="34"/>
            </a:xfrm>
            <a:custGeom>
              <a:avLst/>
              <a:gdLst>
                <a:gd name="T0" fmla="*/ 77 w 77"/>
                <a:gd name="T1" fmla="*/ 17 h 34"/>
                <a:gd name="T2" fmla="*/ 65 w 77"/>
                <a:gd name="T3" fmla="*/ 0 h 34"/>
                <a:gd name="T4" fmla="*/ 0 w 77"/>
                <a:gd name="T5" fmla="*/ 15 h 34"/>
                <a:gd name="T6" fmla="*/ 12 w 77"/>
                <a:gd name="T7" fmla="*/ 34 h 34"/>
                <a:gd name="T8" fmla="*/ 77 w 77"/>
                <a:gd name="T9" fmla="*/ 17 h 34"/>
              </a:gdLst>
              <a:ahLst/>
              <a:cxnLst>
                <a:cxn ang="0">
                  <a:pos x="T0" y="T1"/>
                </a:cxn>
                <a:cxn ang="0">
                  <a:pos x="T2" y="T3"/>
                </a:cxn>
                <a:cxn ang="0">
                  <a:pos x="T4" y="T5"/>
                </a:cxn>
                <a:cxn ang="0">
                  <a:pos x="T6" y="T7"/>
                </a:cxn>
                <a:cxn ang="0">
                  <a:pos x="T8" y="T9"/>
                </a:cxn>
              </a:cxnLst>
              <a:rect l="0" t="0" r="r" b="b"/>
              <a:pathLst>
                <a:path w="77" h="34">
                  <a:moveTo>
                    <a:pt x="77" y="17"/>
                  </a:moveTo>
                  <a:lnTo>
                    <a:pt x="65" y="0"/>
                  </a:lnTo>
                  <a:lnTo>
                    <a:pt x="0" y="15"/>
                  </a:lnTo>
                  <a:lnTo>
                    <a:pt x="12" y="34"/>
                  </a:lnTo>
                  <a:lnTo>
                    <a:pt x="77" y="17"/>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7" name="Freeform 2050"/>
            <p:cNvSpPr/>
            <p:nvPr/>
          </p:nvSpPr>
          <p:spPr bwMode="auto">
            <a:xfrm>
              <a:off x="2533" y="1885"/>
              <a:ext cx="77" cy="34"/>
            </a:xfrm>
            <a:custGeom>
              <a:avLst/>
              <a:gdLst>
                <a:gd name="T0" fmla="*/ 77 w 77"/>
                <a:gd name="T1" fmla="*/ 17 h 34"/>
                <a:gd name="T2" fmla="*/ 65 w 77"/>
                <a:gd name="T3" fmla="*/ 0 h 34"/>
                <a:gd name="T4" fmla="*/ 0 w 77"/>
                <a:gd name="T5" fmla="*/ 15 h 34"/>
                <a:gd name="T6" fmla="*/ 12 w 77"/>
                <a:gd name="T7" fmla="*/ 34 h 34"/>
                <a:gd name="T8" fmla="*/ 77 w 77"/>
                <a:gd name="T9" fmla="*/ 17 h 34"/>
              </a:gdLst>
              <a:ahLst/>
              <a:cxnLst>
                <a:cxn ang="0">
                  <a:pos x="T0" y="T1"/>
                </a:cxn>
                <a:cxn ang="0">
                  <a:pos x="T2" y="T3"/>
                </a:cxn>
                <a:cxn ang="0">
                  <a:pos x="T4" y="T5"/>
                </a:cxn>
                <a:cxn ang="0">
                  <a:pos x="T6" y="T7"/>
                </a:cxn>
                <a:cxn ang="0">
                  <a:pos x="T8" y="T9"/>
                </a:cxn>
              </a:cxnLst>
              <a:rect l="0" t="0" r="r" b="b"/>
              <a:pathLst>
                <a:path w="77" h="34">
                  <a:moveTo>
                    <a:pt x="77" y="17"/>
                  </a:moveTo>
                  <a:lnTo>
                    <a:pt x="65" y="0"/>
                  </a:lnTo>
                  <a:lnTo>
                    <a:pt x="0" y="15"/>
                  </a:lnTo>
                  <a:lnTo>
                    <a:pt x="12" y="34"/>
                  </a:lnTo>
                  <a:lnTo>
                    <a:pt x="77"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8" name="Freeform 2051"/>
            <p:cNvSpPr/>
            <p:nvPr/>
          </p:nvSpPr>
          <p:spPr bwMode="auto">
            <a:xfrm>
              <a:off x="1813" y="1153"/>
              <a:ext cx="253" cy="275"/>
            </a:xfrm>
            <a:custGeom>
              <a:avLst/>
              <a:gdLst>
                <a:gd name="T0" fmla="*/ 85 w 104"/>
                <a:gd name="T1" fmla="*/ 0 h 113"/>
                <a:gd name="T2" fmla="*/ 9 w 104"/>
                <a:gd name="T3" fmla="*/ 56 h 113"/>
                <a:gd name="T4" fmla="*/ 0 w 104"/>
                <a:gd name="T5" fmla="*/ 113 h 113"/>
                <a:gd name="T6" fmla="*/ 44 w 104"/>
                <a:gd name="T7" fmla="*/ 90 h 113"/>
                <a:gd name="T8" fmla="*/ 48 w 104"/>
                <a:gd name="T9" fmla="*/ 67 h 113"/>
                <a:gd name="T10" fmla="*/ 76 w 104"/>
                <a:gd name="T11" fmla="*/ 56 h 113"/>
                <a:gd name="T12" fmla="*/ 104 w 104"/>
                <a:gd name="T13" fmla="*/ 2 h 113"/>
                <a:gd name="T14" fmla="*/ 85 w 104"/>
                <a:gd name="T15" fmla="*/ 0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113">
                  <a:moveTo>
                    <a:pt x="85" y="0"/>
                  </a:moveTo>
                  <a:cubicBezTo>
                    <a:pt x="89" y="37"/>
                    <a:pt x="41" y="70"/>
                    <a:pt x="9" y="56"/>
                  </a:cubicBezTo>
                  <a:cubicBezTo>
                    <a:pt x="7" y="63"/>
                    <a:pt x="4" y="86"/>
                    <a:pt x="0" y="113"/>
                  </a:cubicBezTo>
                  <a:cubicBezTo>
                    <a:pt x="16" y="110"/>
                    <a:pt x="31" y="102"/>
                    <a:pt x="44" y="90"/>
                  </a:cubicBezTo>
                  <a:cubicBezTo>
                    <a:pt x="44" y="77"/>
                    <a:pt x="45" y="69"/>
                    <a:pt x="48" y="67"/>
                  </a:cubicBezTo>
                  <a:cubicBezTo>
                    <a:pt x="51" y="64"/>
                    <a:pt x="61" y="60"/>
                    <a:pt x="76" y="56"/>
                  </a:cubicBezTo>
                  <a:cubicBezTo>
                    <a:pt x="90" y="37"/>
                    <a:pt x="101" y="17"/>
                    <a:pt x="104" y="2"/>
                  </a:cubicBezTo>
                  <a:cubicBezTo>
                    <a:pt x="98" y="2"/>
                    <a:pt x="92" y="1"/>
                    <a:pt x="85" y="0"/>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9" name="Freeform 2052"/>
            <p:cNvSpPr/>
            <p:nvPr/>
          </p:nvSpPr>
          <p:spPr bwMode="auto">
            <a:xfrm>
              <a:off x="4040" y="3790"/>
              <a:ext cx="102" cy="340"/>
            </a:xfrm>
            <a:custGeom>
              <a:avLst/>
              <a:gdLst>
                <a:gd name="T0" fmla="*/ 0 w 42"/>
                <a:gd name="T1" fmla="*/ 39 h 140"/>
                <a:gd name="T2" fmla="*/ 6 w 42"/>
                <a:gd name="T3" fmla="*/ 140 h 140"/>
                <a:gd name="T4" fmla="*/ 41 w 42"/>
                <a:gd name="T5" fmla="*/ 134 h 140"/>
                <a:gd name="T6" fmla="*/ 39 w 42"/>
                <a:gd name="T7" fmla="*/ 0 h 140"/>
                <a:gd name="T8" fmla="*/ 0 w 42"/>
                <a:gd name="T9" fmla="*/ 39 h 140"/>
              </a:gdLst>
              <a:ahLst/>
              <a:cxnLst>
                <a:cxn ang="0">
                  <a:pos x="T0" y="T1"/>
                </a:cxn>
                <a:cxn ang="0">
                  <a:pos x="T2" y="T3"/>
                </a:cxn>
                <a:cxn ang="0">
                  <a:pos x="T4" y="T5"/>
                </a:cxn>
                <a:cxn ang="0">
                  <a:pos x="T6" y="T7"/>
                </a:cxn>
                <a:cxn ang="0">
                  <a:pos x="T8" y="T9"/>
                </a:cxn>
              </a:cxnLst>
              <a:rect l="0" t="0" r="r" b="b"/>
              <a:pathLst>
                <a:path w="42" h="140">
                  <a:moveTo>
                    <a:pt x="0" y="39"/>
                  </a:moveTo>
                  <a:cubicBezTo>
                    <a:pt x="8" y="72"/>
                    <a:pt x="10" y="106"/>
                    <a:pt x="6" y="140"/>
                  </a:cubicBezTo>
                  <a:cubicBezTo>
                    <a:pt x="17" y="138"/>
                    <a:pt x="29" y="136"/>
                    <a:pt x="41" y="134"/>
                  </a:cubicBezTo>
                  <a:cubicBezTo>
                    <a:pt x="42" y="84"/>
                    <a:pt x="40" y="20"/>
                    <a:pt x="39" y="0"/>
                  </a:cubicBezTo>
                  <a:cubicBezTo>
                    <a:pt x="31" y="9"/>
                    <a:pt x="14" y="25"/>
                    <a:pt x="0" y="39"/>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0" name="Freeform 2053"/>
            <p:cNvSpPr/>
            <p:nvPr/>
          </p:nvSpPr>
          <p:spPr bwMode="auto">
            <a:xfrm>
              <a:off x="4047" y="4116"/>
              <a:ext cx="369" cy="199"/>
            </a:xfrm>
            <a:custGeom>
              <a:avLst/>
              <a:gdLst>
                <a:gd name="T0" fmla="*/ 42 w 152"/>
                <a:gd name="T1" fmla="*/ 27 h 82"/>
                <a:gd name="T2" fmla="*/ 104 w 152"/>
                <a:gd name="T3" fmla="*/ 82 h 82"/>
                <a:gd name="T4" fmla="*/ 152 w 152"/>
                <a:gd name="T5" fmla="*/ 22 h 82"/>
                <a:gd name="T6" fmla="*/ 87 w 152"/>
                <a:gd name="T7" fmla="*/ 0 h 82"/>
                <a:gd name="T8" fmla="*/ 2 w 152"/>
                <a:gd name="T9" fmla="*/ 14 h 82"/>
                <a:gd name="T10" fmla="*/ 0 w 152"/>
                <a:gd name="T11" fmla="*/ 27 h 82"/>
                <a:gd name="T12" fmla="*/ 1 w 152"/>
                <a:gd name="T13" fmla="*/ 66 h 82"/>
                <a:gd name="T14" fmla="*/ 15 w 152"/>
                <a:gd name="T15" fmla="*/ 63 h 82"/>
                <a:gd name="T16" fmla="*/ 42 w 152"/>
                <a:gd name="T17" fmla="*/ 2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82">
                  <a:moveTo>
                    <a:pt x="42" y="27"/>
                  </a:moveTo>
                  <a:cubicBezTo>
                    <a:pt x="104" y="82"/>
                    <a:pt x="104" y="82"/>
                    <a:pt x="104" y="82"/>
                  </a:cubicBezTo>
                  <a:cubicBezTo>
                    <a:pt x="123" y="57"/>
                    <a:pt x="140" y="36"/>
                    <a:pt x="152" y="22"/>
                  </a:cubicBezTo>
                  <a:cubicBezTo>
                    <a:pt x="128" y="18"/>
                    <a:pt x="105" y="13"/>
                    <a:pt x="87" y="0"/>
                  </a:cubicBezTo>
                  <a:cubicBezTo>
                    <a:pt x="65" y="3"/>
                    <a:pt x="29" y="10"/>
                    <a:pt x="2" y="14"/>
                  </a:cubicBezTo>
                  <a:cubicBezTo>
                    <a:pt x="2" y="19"/>
                    <a:pt x="1" y="23"/>
                    <a:pt x="0" y="27"/>
                  </a:cubicBezTo>
                  <a:cubicBezTo>
                    <a:pt x="0" y="39"/>
                    <a:pt x="0" y="52"/>
                    <a:pt x="1" y="66"/>
                  </a:cubicBezTo>
                  <a:cubicBezTo>
                    <a:pt x="15" y="63"/>
                    <a:pt x="15" y="63"/>
                    <a:pt x="15" y="63"/>
                  </a:cubicBezTo>
                  <a:lnTo>
                    <a:pt x="42" y="27"/>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1" name="Freeform 2054"/>
            <p:cNvSpPr/>
            <p:nvPr/>
          </p:nvSpPr>
          <p:spPr bwMode="auto">
            <a:xfrm>
              <a:off x="2557" y="1956"/>
              <a:ext cx="87" cy="43"/>
            </a:xfrm>
            <a:custGeom>
              <a:avLst/>
              <a:gdLst>
                <a:gd name="T0" fmla="*/ 0 w 87"/>
                <a:gd name="T1" fmla="*/ 17 h 43"/>
                <a:gd name="T2" fmla="*/ 19 w 87"/>
                <a:gd name="T3" fmla="*/ 43 h 43"/>
                <a:gd name="T4" fmla="*/ 87 w 87"/>
                <a:gd name="T5" fmla="*/ 26 h 43"/>
                <a:gd name="T6" fmla="*/ 66 w 87"/>
                <a:gd name="T7" fmla="*/ 0 h 43"/>
                <a:gd name="T8" fmla="*/ 0 w 87"/>
                <a:gd name="T9" fmla="*/ 17 h 43"/>
              </a:gdLst>
              <a:ahLst/>
              <a:cxnLst>
                <a:cxn ang="0">
                  <a:pos x="T0" y="T1"/>
                </a:cxn>
                <a:cxn ang="0">
                  <a:pos x="T2" y="T3"/>
                </a:cxn>
                <a:cxn ang="0">
                  <a:pos x="T4" y="T5"/>
                </a:cxn>
                <a:cxn ang="0">
                  <a:pos x="T6" y="T7"/>
                </a:cxn>
                <a:cxn ang="0">
                  <a:pos x="T8" y="T9"/>
                </a:cxn>
              </a:cxnLst>
              <a:rect l="0" t="0" r="r" b="b"/>
              <a:pathLst>
                <a:path w="87" h="43">
                  <a:moveTo>
                    <a:pt x="0" y="17"/>
                  </a:moveTo>
                  <a:lnTo>
                    <a:pt x="19" y="43"/>
                  </a:lnTo>
                  <a:lnTo>
                    <a:pt x="87" y="26"/>
                  </a:lnTo>
                  <a:lnTo>
                    <a:pt x="66" y="0"/>
                  </a:lnTo>
                  <a:lnTo>
                    <a:pt x="0" y="17"/>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2" name="Freeform 2055"/>
            <p:cNvSpPr/>
            <p:nvPr/>
          </p:nvSpPr>
          <p:spPr bwMode="auto">
            <a:xfrm>
              <a:off x="2557" y="1956"/>
              <a:ext cx="87" cy="43"/>
            </a:xfrm>
            <a:custGeom>
              <a:avLst/>
              <a:gdLst>
                <a:gd name="T0" fmla="*/ 0 w 87"/>
                <a:gd name="T1" fmla="*/ 17 h 43"/>
                <a:gd name="T2" fmla="*/ 19 w 87"/>
                <a:gd name="T3" fmla="*/ 43 h 43"/>
                <a:gd name="T4" fmla="*/ 87 w 87"/>
                <a:gd name="T5" fmla="*/ 26 h 43"/>
                <a:gd name="T6" fmla="*/ 66 w 87"/>
                <a:gd name="T7" fmla="*/ 0 h 43"/>
                <a:gd name="T8" fmla="*/ 0 w 87"/>
                <a:gd name="T9" fmla="*/ 17 h 43"/>
              </a:gdLst>
              <a:ahLst/>
              <a:cxnLst>
                <a:cxn ang="0">
                  <a:pos x="T0" y="T1"/>
                </a:cxn>
                <a:cxn ang="0">
                  <a:pos x="T2" y="T3"/>
                </a:cxn>
                <a:cxn ang="0">
                  <a:pos x="T4" y="T5"/>
                </a:cxn>
                <a:cxn ang="0">
                  <a:pos x="T6" y="T7"/>
                </a:cxn>
                <a:cxn ang="0">
                  <a:pos x="T8" y="T9"/>
                </a:cxn>
              </a:cxnLst>
              <a:rect l="0" t="0" r="r" b="b"/>
              <a:pathLst>
                <a:path w="87" h="43">
                  <a:moveTo>
                    <a:pt x="0" y="17"/>
                  </a:moveTo>
                  <a:lnTo>
                    <a:pt x="19" y="43"/>
                  </a:lnTo>
                  <a:lnTo>
                    <a:pt x="87" y="26"/>
                  </a:lnTo>
                  <a:lnTo>
                    <a:pt x="66" y="0"/>
                  </a:lnTo>
                  <a:lnTo>
                    <a:pt x="0"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3" name="Freeform 2056"/>
            <p:cNvSpPr>
              <a:spLocks noEditPoints="1"/>
            </p:cNvSpPr>
            <p:nvPr/>
          </p:nvSpPr>
          <p:spPr bwMode="auto">
            <a:xfrm>
              <a:off x="2943" y="2615"/>
              <a:ext cx="258" cy="258"/>
            </a:xfrm>
            <a:custGeom>
              <a:avLst/>
              <a:gdLst>
                <a:gd name="T0" fmla="*/ 48 w 106"/>
                <a:gd name="T1" fmla="*/ 97 h 106"/>
                <a:gd name="T2" fmla="*/ 76 w 106"/>
                <a:gd name="T3" fmla="*/ 83 h 106"/>
                <a:gd name="T4" fmla="*/ 91 w 106"/>
                <a:gd name="T5" fmla="*/ 106 h 106"/>
                <a:gd name="T6" fmla="*/ 96 w 106"/>
                <a:gd name="T7" fmla="*/ 106 h 106"/>
                <a:gd name="T8" fmla="*/ 105 w 106"/>
                <a:gd name="T9" fmla="*/ 59 h 106"/>
                <a:gd name="T10" fmla="*/ 63 w 106"/>
                <a:gd name="T11" fmla="*/ 0 h 106"/>
                <a:gd name="T12" fmla="*/ 0 w 106"/>
                <a:gd name="T13" fmla="*/ 23 h 106"/>
                <a:gd name="T14" fmla="*/ 39 w 106"/>
                <a:gd name="T15" fmla="*/ 68 h 106"/>
                <a:gd name="T16" fmla="*/ 38 w 106"/>
                <a:gd name="T17" fmla="*/ 101 h 106"/>
                <a:gd name="T18" fmla="*/ 47 w 106"/>
                <a:gd name="T19" fmla="*/ 99 h 106"/>
                <a:gd name="T20" fmla="*/ 48 w 106"/>
                <a:gd name="T21" fmla="*/ 97 h 106"/>
                <a:gd name="T22" fmla="*/ 44 w 106"/>
                <a:gd name="T23" fmla="*/ 33 h 106"/>
                <a:gd name="T24" fmla="*/ 72 w 106"/>
                <a:gd name="T25" fmla="*/ 20 h 106"/>
                <a:gd name="T26" fmla="*/ 86 w 106"/>
                <a:gd name="T27" fmla="*/ 48 h 106"/>
                <a:gd name="T28" fmla="*/ 57 w 106"/>
                <a:gd name="T29" fmla="*/ 61 h 106"/>
                <a:gd name="T30" fmla="*/ 44 w 106"/>
                <a:gd name="T31" fmla="*/ 3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6" h="106">
                  <a:moveTo>
                    <a:pt x="48" y="97"/>
                  </a:moveTo>
                  <a:cubicBezTo>
                    <a:pt x="52" y="85"/>
                    <a:pt x="65" y="79"/>
                    <a:pt x="76" y="83"/>
                  </a:cubicBezTo>
                  <a:cubicBezTo>
                    <a:pt x="86" y="87"/>
                    <a:pt x="92" y="96"/>
                    <a:pt x="91" y="106"/>
                  </a:cubicBezTo>
                  <a:cubicBezTo>
                    <a:pt x="96" y="106"/>
                    <a:pt x="96" y="106"/>
                    <a:pt x="96" y="106"/>
                  </a:cubicBezTo>
                  <a:cubicBezTo>
                    <a:pt x="98" y="90"/>
                    <a:pt x="101" y="74"/>
                    <a:pt x="105" y="59"/>
                  </a:cubicBezTo>
                  <a:cubicBezTo>
                    <a:pt x="106" y="31"/>
                    <a:pt x="94" y="2"/>
                    <a:pt x="63" y="0"/>
                  </a:cubicBezTo>
                  <a:cubicBezTo>
                    <a:pt x="44" y="10"/>
                    <a:pt x="22" y="18"/>
                    <a:pt x="0" y="23"/>
                  </a:cubicBezTo>
                  <a:cubicBezTo>
                    <a:pt x="23" y="30"/>
                    <a:pt x="38" y="45"/>
                    <a:pt x="39" y="68"/>
                  </a:cubicBezTo>
                  <a:cubicBezTo>
                    <a:pt x="39" y="78"/>
                    <a:pt x="39" y="89"/>
                    <a:pt x="38" y="101"/>
                  </a:cubicBezTo>
                  <a:cubicBezTo>
                    <a:pt x="47" y="99"/>
                    <a:pt x="47" y="99"/>
                    <a:pt x="47" y="99"/>
                  </a:cubicBezTo>
                  <a:cubicBezTo>
                    <a:pt x="48" y="98"/>
                    <a:pt x="48" y="97"/>
                    <a:pt x="48" y="97"/>
                  </a:cubicBezTo>
                  <a:close/>
                  <a:moveTo>
                    <a:pt x="44" y="33"/>
                  </a:moveTo>
                  <a:cubicBezTo>
                    <a:pt x="48" y="22"/>
                    <a:pt x="61" y="16"/>
                    <a:pt x="72" y="20"/>
                  </a:cubicBezTo>
                  <a:cubicBezTo>
                    <a:pt x="84" y="24"/>
                    <a:pt x="90" y="36"/>
                    <a:pt x="86" y="48"/>
                  </a:cubicBezTo>
                  <a:cubicBezTo>
                    <a:pt x="82" y="59"/>
                    <a:pt x="69" y="65"/>
                    <a:pt x="57" y="61"/>
                  </a:cubicBezTo>
                  <a:cubicBezTo>
                    <a:pt x="46" y="57"/>
                    <a:pt x="40" y="44"/>
                    <a:pt x="44" y="33"/>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4" name="Freeform 2057"/>
            <p:cNvSpPr/>
            <p:nvPr/>
          </p:nvSpPr>
          <p:spPr bwMode="auto">
            <a:xfrm>
              <a:off x="3250" y="2926"/>
              <a:ext cx="214" cy="178"/>
            </a:xfrm>
            <a:custGeom>
              <a:avLst/>
              <a:gdLst>
                <a:gd name="T0" fmla="*/ 2 w 88"/>
                <a:gd name="T1" fmla="*/ 41 h 73"/>
                <a:gd name="T2" fmla="*/ 50 w 88"/>
                <a:gd name="T3" fmla="*/ 73 h 73"/>
                <a:gd name="T4" fmla="*/ 88 w 88"/>
                <a:gd name="T5" fmla="*/ 66 h 73"/>
                <a:gd name="T6" fmla="*/ 0 w 88"/>
                <a:gd name="T7" fmla="*/ 10 h 73"/>
                <a:gd name="T8" fmla="*/ 2 w 88"/>
                <a:gd name="T9" fmla="*/ 41 h 73"/>
              </a:gdLst>
              <a:ahLst/>
              <a:cxnLst>
                <a:cxn ang="0">
                  <a:pos x="T0" y="T1"/>
                </a:cxn>
                <a:cxn ang="0">
                  <a:pos x="T2" y="T3"/>
                </a:cxn>
                <a:cxn ang="0">
                  <a:pos x="T4" y="T5"/>
                </a:cxn>
                <a:cxn ang="0">
                  <a:pos x="T6" y="T7"/>
                </a:cxn>
                <a:cxn ang="0">
                  <a:pos x="T8" y="T9"/>
                </a:cxn>
              </a:cxnLst>
              <a:rect l="0" t="0" r="r" b="b"/>
              <a:pathLst>
                <a:path w="88" h="73">
                  <a:moveTo>
                    <a:pt x="2" y="41"/>
                  </a:moveTo>
                  <a:cubicBezTo>
                    <a:pt x="26" y="36"/>
                    <a:pt x="45" y="53"/>
                    <a:pt x="50" y="73"/>
                  </a:cubicBezTo>
                  <a:cubicBezTo>
                    <a:pt x="61" y="70"/>
                    <a:pt x="74" y="68"/>
                    <a:pt x="88" y="66"/>
                  </a:cubicBezTo>
                  <a:cubicBezTo>
                    <a:pt x="79" y="31"/>
                    <a:pt x="45" y="0"/>
                    <a:pt x="0" y="10"/>
                  </a:cubicBezTo>
                  <a:cubicBezTo>
                    <a:pt x="0" y="20"/>
                    <a:pt x="1" y="31"/>
                    <a:pt x="2" y="41"/>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5" name="Freeform 2058"/>
            <p:cNvSpPr/>
            <p:nvPr/>
          </p:nvSpPr>
          <p:spPr bwMode="auto">
            <a:xfrm>
              <a:off x="2299" y="2089"/>
              <a:ext cx="513" cy="197"/>
            </a:xfrm>
            <a:custGeom>
              <a:avLst/>
              <a:gdLst>
                <a:gd name="T0" fmla="*/ 211 w 211"/>
                <a:gd name="T1" fmla="*/ 81 h 81"/>
                <a:gd name="T2" fmla="*/ 211 w 211"/>
                <a:gd name="T3" fmla="*/ 77 h 81"/>
                <a:gd name="T4" fmla="*/ 0 w 211"/>
                <a:gd name="T5" fmla="*/ 34 h 81"/>
                <a:gd name="T6" fmla="*/ 2 w 211"/>
                <a:gd name="T7" fmla="*/ 55 h 81"/>
                <a:gd name="T8" fmla="*/ 211 w 211"/>
                <a:gd name="T9" fmla="*/ 81 h 81"/>
              </a:gdLst>
              <a:ahLst/>
              <a:cxnLst>
                <a:cxn ang="0">
                  <a:pos x="T0" y="T1"/>
                </a:cxn>
                <a:cxn ang="0">
                  <a:pos x="T2" y="T3"/>
                </a:cxn>
                <a:cxn ang="0">
                  <a:pos x="T4" y="T5"/>
                </a:cxn>
                <a:cxn ang="0">
                  <a:pos x="T6" y="T7"/>
                </a:cxn>
                <a:cxn ang="0">
                  <a:pos x="T8" y="T9"/>
                </a:cxn>
              </a:cxnLst>
              <a:rect l="0" t="0" r="r" b="b"/>
              <a:pathLst>
                <a:path w="211" h="81">
                  <a:moveTo>
                    <a:pt x="211" y="81"/>
                  </a:moveTo>
                  <a:cubicBezTo>
                    <a:pt x="211" y="80"/>
                    <a:pt x="211" y="78"/>
                    <a:pt x="211" y="77"/>
                  </a:cubicBezTo>
                  <a:cubicBezTo>
                    <a:pt x="162" y="35"/>
                    <a:pt x="82" y="0"/>
                    <a:pt x="0" y="34"/>
                  </a:cubicBezTo>
                  <a:cubicBezTo>
                    <a:pt x="1" y="42"/>
                    <a:pt x="2" y="49"/>
                    <a:pt x="2" y="55"/>
                  </a:cubicBezTo>
                  <a:cubicBezTo>
                    <a:pt x="70" y="31"/>
                    <a:pt x="153" y="44"/>
                    <a:pt x="211" y="81"/>
                  </a:cubicBezTo>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6" name="Freeform 2059"/>
            <p:cNvSpPr/>
            <p:nvPr/>
          </p:nvSpPr>
          <p:spPr bwMode="auto">
            <a:xfrm>
              <a:off x="4115" y="4213"/>
              <a:ext cx="165" cy="109"/>
            </a:xfrm>
            <a:custGeom>
              <a:avLst/>
              <a:gdLst>
                <a:gd name="T0" fmla="*/ 0 w 165"/>
                <a:gd name="T1" fmla="*/ 56 h 109"/>
                <a:gd name="T2" fmla="*/ 63 w 165"/>
                <a:gd name="T3" fmla="*/ 109 h 109"/>
                <a:gd name="T4" fmla="*/ 165 w 165"/>
                <a:gd name="T5" fmla="*/ 109 h 109"/>
                <a:gd name="T6" fmla="*/ 41 w 165"/>
                <a:gd name="T7" fmla="*/ 0 h 109"/>
                <a:gd name="T8" fmla="*/ 0 w 165"/>
                <a:gd name="T9" fmla="*/ 56 h 109"/>
              </a:gdLst>
              <a:ahLst/>
              <a:cxnLst>
                <a:cxn ang="0">
                  <a:pos x="T0" y="T1"/>
                </a:cxn>
                <a:cxn ang="0">
                  <a:pos x="T2" y="T3"/>
                </a:cxn>
                <a:cxn ang="0">
                  <a:pos x="T4" y="T5"/>
                </a:cxn>
                <a:cxn ang="0">
                  <a:pos x="T6" y="T7"/>
                </a:cxn>
                <a:cxn ang="0">
                  <a:pos x="T8" y="T9"/>
                </a:cxn>
              </a:cxnLst>
              <a:rect l="0" t="0" r="r" b="b"/>
              <a:pathLst>
                <a:path w="165" h="109">
                  <a:moveTo>
                    <a:pt x="0" y="56"/>
                  </a:moveTo>
                  <a:lnTo>
                    <a:pt x="63" y="109"/>
                  </a:lnTo>
                  <a:lnTo>
                    <a:pt x="165" y="109"/>
                  </a:lnTo>
                  <a:lnTo>
                    <a:pt x="41" y="0"/>
                  </a:lnTo>
                  <a:lnTo>
                    <a:pt x="0" y="56"/>
                  </a:ln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7" name="Freeform 2060"/>
            <p:cNvSpPr/>
            <p:nvPr/>
          </p:nvSpPr>
          <p:spPr bwMode="auto">
            <a:xfrm>
              <a:off x="3067" y="2678"/>
              <a:ext cx="66" cy="68"/>
            </a:xfrm>
            <a:custGeom>
              <a:avLst/>
              <a:gdLst>
                <a:gd name="T0" fmla="*/ 23 w 27"/>
                <a:gd name="T1" fmla="*/ 23 h 28"/>
                <a:gd name="T2" fmla="*/ 22 w 27"/>
                <a:gd name="T3" fmla="*/ 5 h 28"/>
                <a:gd name="T4" fmla="*/ 5 w 27"/>
                <a:gd name="T5" fmla="*/ 5 h 28"/>
                <a:gd name="T6" fmla="*/ 6 w 27"/>
                <a:gd name="T7" fmla="*/ 23 h 28"/>
                <a:gd name="T8" fmla="*/ 23 w 27"/>
                <a:gd name="T9" fmla="*/ 23 h 28"/>
              </a:gdLst>
              <a:ahLst/>
              <a:cxnLst>
                <a:cxn ang="0">
                  <a:pos x="T0" y="T1"/>
                </a:cxn>
                <a:cxn ang="0">
                  <a:pos x="T2" y="T3"/>
                </a:cxn>
                <a:cxn ang="0">
                  <a:pos x="T4" y="T5"/>
                </a:cxn>
                <a:cxn ang="0">
                  <a:pos x="T6" y="T7"/>
                </a:cxn>
                <a:cxn ang="0">
                  <a:pos x="T8" y="T9"/>
                </a:cxn>
              </a:cxnLst>
              <a:rect l="0" t="0" r="r" b="b"/>
              <a:pathLst>
                <a:path w="27" h="28">
                  <a:moveTo>
                    <a:pt x="23" y="23"/>
                  </a:moveTo>
                  <a:cubicBezTo>
                    <a:pt x="27" y="18"/>
                    <a:pt x="27" y="10"/>
                    <a:pt x="22" y="5"/>
                  </a:cubicBezTo>
                  <a:cubicBezTo>
                    <a:pt x="17" y="0"/>
                    <a:pt x="9" y="0"/>
                    <a:pt x="5" y="5"/>
                  </a:cubicBezTo>
                  <a:cubicBezTo>
                    <a:pt x="0" y="10"/>
                    <a:pt x="1" y="18"/>
                    <a:pt x="6" y="23"/>
                  </a:cubicBezTo>
                  <a:cubicBezTo>
                    <a:pt x="11" y="28"/>
                    <a:pt x="19" y="28"/>
                    <a:pt x="23" y="23"/>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8" name="Freeform 2061"/>
            <p:cNvSpPr/>
            <p:nvPr/>
          </p:nvSpPr>
          <p:spPr bwMode="auto">
            <a:xfrm>
              <a:off x="3340" y="3342"/>
              <a:ext cx="391" cy="149"/>
            </a:xfrm>
            <a:custGeom>
              <a:avLst/>
              <a:gdLst>
                <a:gd name="T0" fmla="*/ 122 w 161"/>
                <a:gd name="T1" fmla="*/ 14 h 61"/>
                <a:gd name="T2" fmla="*/ 0 w 161"/>
                <a:gd name="T3" fmla="*/ 0 h 61"/>
                <a:gd name="T4" fmla="*/ 25 w 161"/>
                <a:gd name="T5" fmla="*/ 46 h 61"/>
                <a:gd name="T6" fmla="*/ 116 w 161"/>
                <a:gd name="T7" fmla="*/ 53 h 61"/>
                <a:gd name="T8" fmla="*/ 139 w 161"/>
                <a:gd name="T9" fmla="*/ 56 h 61"/>
                <a:gd name="T10" fmla="*/ 155 w 161"/>
                <a:gd name="T11" fmla="*/ 61 h 61"/>
                <a:gd name="T12" fmla="*/ 122 w 161"/>
                <a:gd name="T13" fmla="*/ 14 h 61"/>
              </a:gdLst>
              <a:ahLst/>
              <a:cxnLst>
                <a:cxn ang="0">
                  <a:pos x="T0" y="T1"/>
                </a:cxn>
                <a:cxn ang="0">
                  <a:pos x="T2" y="T3"/>
                </a:cxn>
                <a:cxn ang="0">
                  <a:pos x="T4" y="T5"/>
                </a:cxn>
                <a:cxn ang="0">
                  <a:pos x="T6" y="T7"/>
                </a:cxn>
                <a:cxn ang="0">
                  <a:pos x="T8" y="T9"/>
                </a:cxn>
                <a:cxn ang="0">
                  <a:pos x="T10" y="T11"/>
                </a:cxn>
                <a:cxn ang="0">
                  <a:pos x="T12" y="T13"/>
                </a:cxn>
              </a:cxnLst>
              <a:rect l="0" t="0" r="r" b="b"/>
              <a:pathLst>
                <a:path w="161" h="61">
                  <a:moveTo>
                    <a:pt x="122" y="14"/>
                  </a:moveTo>
                  <a:cubicBezTo>
                    <a:pt x="111" y="14"/>
                    <a:pt x="50" y="5"/>
                    <a:pt x="0" y="0"/>
                  </a:cubicBezTo>
                  <a:cubicBezTo>
                    <a:pt x="7" y="16"/>
                    <a:pt x="16" y="32"/>
                    <a:pt x="25" y="46"/>
                  </a:cubicBezTo>
                  <a:cubicBezTo>
                    <a:pt x="57" y="40"/>
                    <a:pt x="88" y="43"/>
                    <a:pt x="116" y="53"/>
                  </a:cubicBezTo>
                  <a:cubicBezTo>
                    <a:pt x="125" y="54"/>
                    <a:pt x="132" y="54"/>
                    <a:pt x="139" y="56"/>
                  </a:cubicBezTo>
                  <a:cubicBezTo>
                    <a:pt x="144" y="58"/>
                    <a:pt x="150" y="59"/>
                    <a:pt x="155" y="61"/>
                  </a:cubicBezTo>
                  <a:cubicBezTo>
                    <a:pt x="161" y="37"/>
                    <a:pt x="159" y="14"/>
                    <a:pt x="122" y="14"/>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9" name="Freeform 2062"/>
            <p:cNvSpPr/>
            <p:nvPr/>
          </p:nvSpPr>
          <p:spPr bwMode="auto">
            <a:xfrm>
              <a:off x="2224" y="2182"/>
              <a:ext cx="600" cy="182"/>
            </a:xfrm>
            <a:custGeom>
              <a:avLst/>
              <a:gdLst>
                <a:gd name="T0" fmla="*/ 25 w 247"/>
                <a:gd name="T1" fmla="*/ 42 h 75"/>
                <a:gd name="T2" fmla="*/ 0 w 247"/>
                <a:gd name="T3" fmla="*/ 49 h 75"/>
                <a:gd name="T4" fmla="*/ 22 w 247"/>
                <a:gd name="T5" fmla="*/ 75 h 75"/>
                <a:gd name="T6" fmla="*/ 247 w 247"/>
                <a:gd name="T7" fmla="*/ 60 h 75"/>
                <a:gd name="T8" fmla="*/ 244 w 247"/>
                <a:gd name="T9" fmla="*/ 51 h 75"/>
                <a:gd name="T10" fmla="*/ 32 w 247"/>
                <a:gd name="T11" fmla="*/ 26 h 75"/>
                <a:gd name="T12" fmla="*/ 25 w 247"/>
                <a:gd name="T13" fmla="*/ 42 h 75"/>
              </a:gdLst>
              <a:ahLst/>
              <a:cxnLst>
                <a:cxn ang="0">
                  <a:pos x="T0" y="T1"/>
                </a:cxn>
                <a:cxn ang="0">
                  <a:pos x="T2" y="T3"/>
                </a:cxn>
                <a:cxn ang="0">
                  <a:pos x="T4" y="T5"/>
                </a:cxn>
                <a:cxn ang="0">
                  <a:pos x="T6" y="T7"/>
                </a:cxn>
                <a:cxn ang="0">
                  <a:pos x="T8" y="T9"/>
                </a:cxn>
                <a:cxn ang="0">
                  <a:pos x="T10" y="T11"/>
                </a:cxn>
                <a:cxn ang="0">
                  <a:pos x="T12" y="T13"/>
                </a:cxn>
              </a:cxnLst>
              <a:rect l="0" t="0" r="r" b="b"/>
              <a:pathLst>
                <a:path w="247" h="75">
                  <a:moveTo>
                    <a:pt x="25" y="42"/>
                  </a:moveTo>
                  <a:cubicBezTo>
                    <a:pt x="23" y="43"/>
                    <a:pt x="14" y="45"/>
                    <a:pt x="0" y="49"/>
                  </a:cubicBezTo>
                  <a:cubicBezTo>
                    <a:pt x="9" y="56"/>
                    <a:pt x="16" y="65"/>
                    <a:pt x="22" y="75"/>
                  </a:cubicBezTo>
                  <a:cubicBezTo>
                    <a:pt x="91" y="23"/>
                    <a:pt x="177" y="20"/>
                    <a:pt x="247" y="60"/>
                  </a:cubicBezTo>
                  <a:cubicBezTo>
                    <a:pt x="245" y="57"/>
                    <a:pt x="245" y="54"/>
                    <a:pt x="244" y="51"/>
                  </a:cubicBezTo>
                  <a:cubicBezTo>
                    <a:pt x="184" y="13"/>
                    <a:pt x="100" y="0"/>
                    <a:pt x="32" y="26"/>
                  </a:cubicBezTo>
                  <a:cubicBezTo>
                    <a:pt x="31" y="34"/>
                    <a:pt x="29" y="40"/>
                    <a:pt x="25" y="42"/>
                  </a:cubicBezTo>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0" name="Freeform 2063"/>
            <p:cNvSpPr/>
            <p:nvPr/>
          </p:nvSpPr>
          <p:spPr bwMode="auto">
            <a:xfrm>
              <a:off x="1395" y="759"/>
              <a:ext cx="253" cy="70"/>
            </a:xfrm>
            <a:custGeom>
              <a:avLst/>
              <a:gdLst>
                <a:gd name="T0" fmla="*/ 104 w 104"/>
                <a:gd name="T1" fmla="*/ 22 h 29"/>
                <a:gd name="T2" fmla="*/ 3 w 104"/>
                <a:gd name="T3" fmla="*/ 0 h 29"/>
                <a:gd name="T4" fmla="*/ 0 w 104"/>
                <a:gd name="T5" fmla="*/ 12 h 29"/>
                <a:gd name="T6" fmla="*/ 77 w 104"/>
                <a:gd name="T7" fmla="*/ 29 h 29"/>
                <a:gd name="T8" fmla="*/ 104 w 104"/>
                <a:gd name="T9" fmla="*/ 22 h 29"/>
              </a:gdLst>
              <a:ahLst/>
              <a:cxnLst>
                <a:cxn ang="0">
                  <a:pos x="T0" y="T1"/>
                </a:cxn>
                <a:cxn ang="0">
                  <a:pos x="T2" y="T3"/>
                </a:cxn>
                <a:cxn ang="0">
                  <a:pos x="T4" y="T5"/>
                </a:cxn>
                <a:cxn ang="0">
                  <a:pos x="T6" y="T7"/>
                </a:cxn>
                <a:cxn ang="0">
                  <a:pos x="T8" y="T9"/>
                </a:cxn>
              </a:cxnLst>
              <a:rect l="0" t="0" r="r" b="b"/>
              <a:pathLst>
                <a:path w="104" h="29">
                  <a:moveTo>
                    <a:pt x="104" y="22"/>
                  </a:moveTo>
                  <a:cubicBezTo>
                    <a:pt x="3" y="0"/>
                    <a:pt x="3" y="0"/>
                    <a:pt x="3" y="0"/>
                  </a:cubicBezTo>
                  <a:cubicBezTo>
                    <a:pt x="0" y="12"/>
                    <a:pt x="0" y="12"/>
                    <a:pt x="0" y="12"/>
                  </a:cubicBezTo>
                  <a:cubicBezTo>
                    <a:pt x="77" y="29"/>
                    <a:pt x="77" y="29"/>
                    <a:pt x="77" y="29"/>
                  </a:cubicBezTo>
                  <a:cubicBezTo>
                    <a:pt x="86" y="25"/>
                    <a:pt x="95" y="23"/>
                    <a:pt x="104" y="22"/>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1" name="Freeform 2064"/>
            <p:cNvSpPr/>
            <p:nvPr/>
          </p:nvSpPr>
          <p:spPr bwMode="auto">
            <a:xfrm>
              <a:off x="2287" y="2252"/>
              <a:ext cx="739" cy="246"/>
            </a:xfrm>
            <a:custGeom>
              <a:avLst/>
              <a:gdLst>
                <a:gd name="T0" fmla="*/ 304 w 304"/>
                <a:gd name="T1" fmla="*/ 77 h 101"/>
                <a:gd name="T2" fmla="*/ 227 w 304"/>
                <a:gd name="T3" fmla="*/ 44 h 101"/>
                <a:gd name="T4" fmla="*/ 0 w 304"/>
                <a:gd name="T5" fmla="*/ 54 h 101"/>
                <a:gd name="T6" fmla="*/ 8 w 304"/>
                <a:gd name="T7" fmla="*/ 75 h 101"/>
                <a:gd name="T8" fmla="*/ 178 w 304"/>
                <a:gd name="T9" fmla="*/ 70 h 101"/>
                <a:gd name="T10" fmla="*/ 304 w 304"/>
                <a:gd name="T11" fmla="*/ 77 h 101"/>
              </a:gdLst>
              <a:ahLst/>
              <a:cxnLst>
                <a:cxn ang="0">
                  <a:pos x="T0" y="T1"/>
                </a:cxn>
                <a:cxn ang="0">
                  <a:pos x="T2" y="T3"/>
                </a:cxn>
                <a:cxn ang="0">
                  <a:pos x="T4" y="T5"/>
                </a:cxn>
                <a:cxn ang="0">
                  <a:pos x="T6" y="T7"/>
                </a:cxn>
                <a:cxn ang="0">
                  <a:pos x="T8" y="T9"/>
                </a:cxn>
                <a:cxn ang="0">
                  <a:pos x="T10" y="T11"/>
                </a:cxn>
              </a:cxnLst>
              <a:rect l="0" t="0" r="r" b="b"/>
              <a:pathLst>
                <a:path w="304" h="101">
                  <a:moveTo>
                    <a:pt x="304" y="77"/>
                  </a:moveTo>
                  <a:cubicBezTo>
                    <a:pt x="273" y="83"/>
                    <a:pt x="243" y="69"/>
                    <a:pt x="227" y="44"/>
                  </a:cubicBezTo>
                  <a:cubicBezTo>
                    <a:pt x="156" y="0"/>
                    <a:pt x="71" y="0"/>
                    <a:pt x="0" y="54"/>
                  </a:cubicBezTo>
                  <a:cubicBezTo>
                    <a:pt x="4" y="61"/>
                    <a:pt x="6" y="68"/>
                    <a:pt x="8" y="75"/>
                  </a:cubicBezTo>
                  <a:cubicBezTo>
                    <a:pt x="68" y="33"/>
                    <a:pt x="125" y="52"/>
                    <a:pt x="178" y="70"/>
                  </a:cubicBezTo>
                  <a:cubicBezTo>
                    <a:pt x="224" y="85"/>
                    <a:pt x="267" y="101"/>
                    <a:pt x="304" y="77"/>
                  </a:cubicBezTo>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2" name="Freeform 2065"/>
            <p:cNvSpPr/>
            <p:nvPr/>
          </p:nvSpPr>
          <p:spPr bwMode="auto">
            <a:xfrm>
              <a:off x="2394" y="1909"/>
              <a:ext cx="83" cy="37"/>
            </a:xfrm>
            <a:custGeom>
              <a:avLst/>
              <a:gdLst>
                <a:gd name="T0" fmla="*/ 0 w 83"/>
                <a:gd name="T1" fmla="*/ 15 h 37"/>
                <a:gd name="T2" fmla="*/ 12 w 83"/>
                <a:gd name="T3" fmla="*/ 37 h 37"/>
                <a:gd name="T4" fmla="*/ 83 w 83"/>
                <a:gd name="T5" fmla="*/ 22 h 37"/>
                <a:gd name="T6" fmla="*/ 71 w 83"/>
                <a:gd name="T7" fmla="*/ 0 h 37"/>
                <a:gd name="T8" fmla="*/ 0 w 83"/>
                <a:gd name="T9" fmla="*/ 15 h 37"/>
              </a:gdLst>
              <a:ahLst/>
              <a:cxnLst>
                <a:cxn ang="0">
                  <a:pos x="T0" y="T1"/>
                </a:cxn>
                <a:cxn ang="0">
                  <a:pos x="T2" y="T3"/>
                </a:cxn>
                <a:cxn ang="0">
                  <a:pos x="T4" y="T5"/>
                </a:cxn>
                <a:cxn ang="0">
                  <a:pos x="T6" y="T7"/>
                </a:cxn>
                <a:cxn ang="0">
                  <a:pos x="T8" y="T9"/>
                </a:cxn>
              </a:cxnLst>
              <a:rect l="0" t="0" r="r" b="b"/>
              <a:pathLst>
                <a:path w="83" h="37">
                  <a:moveTo>
                    <a:pt x="0" y="15"/>
                  </a:moveTo>
                  <a:lnTo>
                    <a:pt x="12" y="37"/>
                  </a:lnTo>
                  <a:lnTo>
                    <a:pt x="83" y="22"/>
                  </a:lnTo>
                  <a:lnTo>
                    <a:pt x="71" y="0"/>
                  </a:lnTo>
                  <a:lnTo>
                    <a:pt x="0" y="15"/>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3" name="Freeform 2066"/>
            <p:cNvSpPr/>
            <p:nvPr/>
          </p:nvSpPr>
          <p:spPr bwMode="auto">
            <a:xfrm>
              <a:off x="2394" y="1909"/>
              <a:ext cx="83" cy="37"/>
            </a:xfrm>
            <a:custGeom>
              <a:avLst/>
              <a:gdLst>
                <a:gd name="T0" fmla="*/ 0 w 83"/>
                <a:gd name="T1" fmla="*/ 15 h 37"/>
                <a:gd name="T2" fmla="*/ 12 w 83"/>
                <a:gd name="T3" fmla="*/ 37 h 37"/>
                <a:gd name="T4" fmla="*/ 83 w 83"/>
                <a:gd name="T5" fmla="*/ 22 h 37"/>
                <a:gd name="T6" fmla="*/ 71 w 83"/>
                <a:gd name="T7" fmla="*/ 0 h 37"/>
                <a:gd name="T8" fmla="*/ 0 w 83"/>
                <a:gd name="T9" fmla="*/ 15 h 37"/>
              </a:gdLst>
              <a:ahLst/>
              <a:cxnLst>
                <a:cxn ang="0">
                  <a:pos x="T0" y="T1"/>
                </a:cxn>
                <a:cxn ang="0">
                  <a:pos x="T2" y="T3"/>
                </a:cxn>
                <a:cxn ang="0">
                  <a:pos x="T4" y="T5"/>
                </a:cxn>
                <a:cxn ang="0">
                  <a:pos x="T6" y="T7"/>
                </a:cxn>
                <a:cxn ang="0">
                  <a:pos x="T8" y="T9"/>
                </a:cxn>
              </a:cxnLst>
              <a:rect l="0" t="0" r="r" b="b"/>
              <a:pathLst>
                <a:path w="83" h="37">
                  <a:moveTo>
                    <a:pt x="0" y="15"/>
                  </a:moveTo>
                  <a:lnTo>
                    <a:pt x="12" y="37"/>
                  </a:lnTo>
                  <a:lnTo>
                    <a:pt x="83" y="22"/>
                  </a:lnTo>
                  <a:lnTo>
                    <a:pt x="71" y="0"/>
                  </a:lnTo>
                  <a:lnTo>
                    <a:pt x="0"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4" name="Freeform 2067"/>
            <p:cNvSpPr/>
            <p:nvPr/>
          </p:nvSpPr>
          <p:spPr bwMode="auto">
            <a:xfrm>
              <a:off x="2066" y="4228"/>
              <a:ext cx="83" cy="94"/>
            </a:xfrm>
            <a:custGeom>
              <a:avLst/>
              <a:gdLst>
                <a:gd name="T0" fmla="*/ 14 w 34"/>
                <a:gd name="T1" fmla="*/ 0 h 39"/>
                <a:gd name="T2" fmla="*/ 0 w 34"/>
                <a:gd name="T3" fmla="*/ 39 h 39"/>
                <a:gd name="T4" fmla="*/ 20 w 34"/>
                <a:gd name="T5" fmla="*/ 39 h 39"/>
                <a:gd name="T6" fmla="*/ 34 w 34"/>
                <a:gd name="T7" fmla="*/ 3 h 39"/>
                <a:gd name="T8" fmla="*/ 14 w 34"/>
                <a:gd name="T9" fmla="*/ 0 h 39"/>
              </a:gdLst>
              <a:ahLst/>
              <a:cxnLst>
                <a:cxn ang="0">
                  <a:pos x="T0" y="T1"/>
                </a:cxn>
                <a:cxn ang="0">
                  <a:pos x="T2" y="T3"/>
                </a:cxn>
                <a:cxn ang="0">
                  <a:pos x="T4" y="T5"/>
                </a:cxn>
                <a:cxn ang="0">
                  <a:pos x="T6" y="T7"/>
                </a:cxn>
                <a:cxn ang="0">
                  <a:pos x="T8" y="T9"/>
                </a:cxn>
              </a:cxnLst>
              <a:rect l="0" t="0" r="r" b="b"/>
              <a:pathLst>
                <a:path w="34" h="39">
                  <a:moveTo>
                    <a:pt x="14" y="0"/>
                  </a:moveTo>
                  <a:cubicBezTo>
                    <a:pt x="8" y="14"/>
                    <a:pt x="4" y="26"/>
                    <a:pt x="0" y="39"/>
                  </a:cubicBezTo>
                  <a:cubicBezTo>
                    <a:pt x="20" y="39"/>
                    <a:pt x="20" y="39"/>
                    <a:pt x="20" y="39"/>
                  </a:cubicBezTo>
                  <a:cubicBezTo>
                    <a:pt x="23" y="27"/>
                    <a:pt x="28" y="15"/>
                    <a:pt x="34" y="3"/>
                  </a:cubicBezTo>
                  <a:cubicBezTo>
                    <a:pt x="28" y="4"/>
                    <a:pt x="21" y="3"/>
                    <a:pt x="14" y="0"/>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5" name="Freeform 2068"/>
            <p:cNvSpPr/>
            <p:nvPr/>
          </p:nvSpPr>
          <p:spPr bwMode="auto">
            <a:xfrm>
              <a:off x="1993" y="4208"/>
              <a:ext cx="90" cy="114"/>
            </a:xfrm>
            <a:custGeom>
              <a:avLst/>
              <a:gdLst>
                <a:gd name="T0" fmla="*/ 21 w 37"/>
                <a:gd name="T1" fmla="*/ 0 h 47"/>
                <a:gd name="T2" fmla="*/ 0 w 37"/>
                <a:gd name="T3" fmla="*/ 47 h 47"/>
                <a:gd name="T4" fmla="*/ 21 w 37"/>
                <a:gd name="T5" fmla="*/ 47 h 47"/>
                <a:gd name="T6" fmla="*/ 37 w 37"/>
                <a:gd name="T7" fmla="*/ 6 h 47"/>
                <a:gd name="T8" fmla="*/ 21 w 37"/>
                <a:gd name="T9" fmla="*/ 0 h 47"/>
              </a:gdLst>
              <a:ahLst/>
              <a:cxnLst>
                <a:cxn ang="0">
                  <a:pos x="T0" y="T1"/>
                </a:cxn>
                <a:cxn ang="0">
                  <a:pos x="T2" y="T3"/>
                </a:cxn>
                <a:cxn ang="0">
                  <a:pos x="T4" y="T5"/>
                </a:cxn>
                <a:cxn ang="0">
                  <a:pos x="T6" y="T7"/>
                </a:cxn>
                <a:cxn ang="0">
                  <a:pos x="T8" y="T9"/>
                </a:cxn>
              </a:cxnLst>
              <a:rect l="0" t="0" r="r" b="b"/>
              <a:pathLst>
                <a:path w="37" h="47">
                  <a:moveTo>
                    <a:pt x="21" y="0"/>
                  </a:moveTo>
                  <a:cubicBezTo>
                    <a:pt x="12" y="15"/>
                    <a:pt x="5" y="31"/>
                    <a:pt x="0" y="47"/>
                  </a:cubicBezTo>
                  <a:cubicBezTo>
                    <a:pt x="21" y="47"/>
                    <a:pt x="21" y="47"/>
                    <a:pt x="21" y="47"/>
                  </a:cubicBezTo>
                  <a:cubicBezTo>
                    <a:pt x="26" y="33"/>
                    <a:pt x="31" y="20"/>
                    <a:pt x="37" y="6"/>
                  </a:cubicBezTo>
                  <a:cubicBezTo>
                    <a:pt x="31" y="4"/>
                    <a:pt x="25" y="2"/>
                    <a:pt x="21" y="0"/>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6" name="Freeform 2069"/>
            <p:cNvSpPr/>
            <p:nvPr/>
          </p:nvSpPr>
          <p:spPr bwMode="auto">
            <a:xfrm>
              <a:off x="2953" y="3469"/>
              <a:ext cx="1157" cy="853"/>
            </a:xfrm>
            <a:custGeom>
              <a:avLst/>
              <a:gdLst>
                <a:gd name="T0" fmla="*/ 293 w 476"/>
                <a:gd name="T1" fmla="*/ 14 h 351"/>
                <a:gd name="T2" fmla="*/ 22 w 476"/>
                <a:gd name="T3" fmla="*/ 232 h 351"/>
                <a:gd name="T4" fmla="*/ 0 w 476"/>
                <a:gd name="T5" fmla="*/ 351 h 351"/>
                <a:gd name="T6" fmla="*/ 44 w 476"/>
                <a:gd name="T7" fmla="*/ 351 h 351"/>
                <a:gd name="T8" fmla="*/ 47 w 476"/>
                <a:gd name="T9" fmla="*/ 342 h 351"/>
                <a:gd name="T10" fmla="*/ 152 w 476"/>
                <a:gd name="T11" fmla="*/ 105 h 351"/>
                <a:gd name="T12" fmla="*/ 345 w 476"/>
                <a:gd name="T13" fmla="*/ 94 h 351"/>
                <a:gd name="T14" fmla="*/ 354 w 476"/>
                <a:gd name="T15" fmla="*/ 351 h 351"/>
                <a:gd name="T16" fmla="*/ 422 w 476"/>
                <a:gd name="T17" fmla="*/ 351 h 351"/>
                <a:gd name="T18" fmla="*/ 293 w 476"/>
                <a:gd name="T19" fmla="*/ 1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6" h="351">
                  <a:moveTo>
                    <a:pt x="293" y="14"/>
                  </a:moveTo>
                  <a:cubicBezTo>
                    <a:pt x="229" y="0"/>
                    <a:pt x="63" y="48"/>
                    <a:pt x="22" y="232"/>
                  </a:cubicBezTo>
                  <a:cubicBezTo>
                    <a:pt x="12" y="273"/>
                    <a:pt x="8" y="313"/>
                    <a:pt x="0" y="351"/>
                  </a:cubicBezTo>
                  <a:cubicBezTo>
                    <a:pt x="44" y="351"/>
                    <a:pt x="44" y="351"/>
                    <a:pt x="44" y="351"/>
                  </a:cubicBezTo>
                  <a:cubicBezTo>
                    <a:pt x="45" y="348"/>
                    <a:pt x="46" y="345"/>
                    <a:pt x="47" y="342"/>
                  </a:cubicBezTo>
                  <a:cubicBezTo>
                    <a:pt x="67" y="282"/>
                    <a:pt x="92" y="168"/>
                    <a:pt x="152" y="105"/>
                  </a:cubicBezTo>
                  <a:cubicBezTo>
                    <a:pt x="215" y="38"/>
                    <a:pt x="286" y="29"/>
                    <a:pt x="345" y="94"/>
                  </a:cubicBezTo>
                  <a:cubicBezTo>
                    <a:pt x="403" y="158"/>
                    <a:pt x="408" y="279"/>
                    <a:pt x="354" y="351"/>
                  </a:cubicBezTo>
                  <a:cubicBezTo>
                    <a:pt x="422" y="351"/>
                    <a:pt x="422" y="351"/>
                    <a:pt x="422" y="351"/>
                  </a:cubicBezTo>
                  <a:cubicBezTo>
                    <a:pt x="476" y="226"/>
                    <a:pt x="422" y="41"/>
                    <a:pt x="293" y="14"/>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7" name="Freeform 2070"/>
            <p:cNvSpPr/>
            <p:nvPr/>
          </p:nvSpPr>
          <p:spPr bwMode="auto">
            <a:xfrm>
              <a:off x="3342" y="3636"/>
              <a:ext cx="367" cy="686"/>
            </a:xfrm>
            <a:custGeom>
              <a:avLst/>
              <a:gdLst>
                <a:gd name="T0" fmla="*/ 38 w 151"/>
                <a:gd name="T1" fmla="*/ 213 h 282"/>
                <a:gd name="T2" fmla="*/ 151 w 151"/>
                <a:gd name="T3" fmla="*/ 12 h 282"/>
                <a:gd name="T4" fmla="*/ 134 w 151"/>
                <a:gd name="T5" fmla="*/ 0 h 282"/>
                <a:gd name="T6" fmla="*/ 5 w 151"/>
                <a:gd name="T7" fmla="*/ 202 h 282"/>
                <a:gd name="T8" fmla="*/ 7 w 151"/>
                <a:gd name="T9" fmla="*/ 282 h 282"/>
                <a:gd name="T10" fmla="*/ 47 w 151"/>
                <a:gd name="T11" fmla="*/ 282 h 282"/>
                <a:gd name="T12" fmla="*/ 38 w 151"/>
                <a:gd name="T13" fmla="*/ 213 h 282"/>
              </a:gdLst>
              <a:ahLst/>
              <a:cxnLst>
                <a:cxn ang="0">
                  <a:pos x="T0" y="T1"/>
                </a:cxn>
                <a:cxn ang="0">
                  <a:pos x="T2" y="T3"/>
                </a:cxn>
                <a:cxn ang="0">
                  <a:pos x="T4" y="T5"/>
                </a:cxn>
                <a:cxn ang="0">
                  <a:pos x="T6" y="T7"/>
                </a:cxn>
                <a:cxn ang="0">
                  <a:pos x="T8" y="T9"/>
                </a:cxn>
                <a:cxn ang="0">
                  <a:pos x="T10" y="T11"/>
                </a:cxn>
                <a:cxn ang="0">
                  <a:pos x="T12" y="T13"/>
                </a:cxn>
              </a:cxnLst>
              <a:rect l="0" t="0" r="r" b="b"/>
              <a:pathLst>
                <a:path w="151" h="282">
                  <a:moveTo>
                    <a:pt x="38" y="213"/>
                  </a:moveTo>
                  <a:cubicBezTo>
                    <a:pt x="45" y="163"/>
                    <a:pt x="81" y="68"/>
                    <a:pt x="151" y="12"/>
                  </a:cubicBezTo>
                  <a:cubicBezTo>
                    <a:pt x="145" y="7"/>
                    <a:pt x="139" y="3"/>
                    <a:pt x="134" y="0"/>
                  </a:cubicBezTo>
                  <a:cubicBezTo>
                    <a:pt x="73" y="40"/>
                    <a:pt x="18" y="120"/>
                    <a:pt x="5" y="202"/>
                  </a:cubicBezTo>
                  <a:cubicBezTo>
                    <a:pt x="0" y="230"/>
                    <a:pt x="1" y="257"/>
                    <a:pt x="7" y="282"/>
                  </a:cubicBezTo>
                  <a:cubicBezTo>
                    <a:pt x="47" y="282"/>
                    <a:pt x="47" y="282"/>
                    <a:pt x="47" y="282"/>
                  </a:cubicBezTo>
                  <a:cubicBezTo>
                    <a:pt x="38" y="263"/>
                    <a:pt x="34" y="239"/>
                    <a:pt x="38" y="213"/>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8" name="Freeform 2071"/>
            <p:cNvSpPr/>
            <p:nvPr/>
          </p:nvSpPr>
          <p:spPr bwMode="auto">
            <a:xfrm>
              <a:off x="1735" y="1046"/>
              <a:ext cx="68" cy="90"/>
            </a:xfrm>
            <a:custGeom>
              <a:avLst/>
              <a:gdLst>
                <a:gd name="T0" fmla="*/ 9 w 28"/>
                <a:gd name="T1" fmla="*/ 2 h 37"/>
                <a:gd name="T2" fmla="*/ 2 w 28"/>
                <a:gd name="T3" fmla="*/ 22 h 37"/>
                <a:gd name="T4" fmla="*/ 18 w 28"/>
                <a:gd name="T5" fmla="*/ 35 h 37"/>
                <a:gd name="T6" fmla="*/ 26 w 28"/>
                <a:gd name="T7" fmla="*/ 15 h 37"/>
                <a:gd name="T8" fmla="*/ 9 w 28"/>
                <a:gd name="T9" fmla="*/ 2 h 37"/>
              </a:gdLst>
              <a:ahLst/>
              <a:cxnLst>
                <a:cxn ang="0">
                  <a:pos x="T0" y="T1"/>
                </a:cxn>
                <a:cxn ang="0">
                  <a:pos x="T2" y="T3"/>
                </a:cxn>
                <a:cxn ang="0">
                  <a:pos x="T4" y="T5"/>
                </a:cxn>
                <a:cxn ang="0">
                  <a:pos x="T6" y="T7"/>
                </a:cxn>
                <a:cxn ang="0">
                  <a:pos x="T8" y="T9"/>
                </a:cxn>
              </a:cxnLst>
              <a:rect l="0" t="0" r="r" b="b"/>
              <a:pathLst>
                <a:path w="28" h="37">
                  <a:moveTo>
                    <a:pt x="9" y="2"/>
                  </a:moveTo>
                  <a:cubicBezTo>
                    <a:pt x="0" y="5"/>
                    <a:pt x="0" y="14"/>
                    <a:pt x="2" y="22"/>
                  </a:cubicBezTo>
                  <a:cubicBezTo>
                    <a:pt x="4" y="30"/>
                    <a:pt x="9" y="37"/>
                    <a:pt x="18" y="35"/>
                  </a:cubicBezTo>
                  <a:cubicBezTo>
                    <a:pt x="28" y="32"/>
                    <a:pt x="28" y="23"/>
                    <a:pt x="26" y="15"/>
                  </a:cubicBezTo>
                  <a:cubicBezTo>
                    <a:pt x="24" y="7"/>
                    <a:pt x="19" y="0"/>
                    <a:pt x="9" y="2"/>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9" name="Freeform 2072"/>
            <p:cNvSpPr/>
            <p:nvPr/>
          </p:nvSpPr>
          <p:spPr bwMode="auto">
            <a:xfrm>
              <a:off x="3259" y="3062"/>
              <a:ext cx="78" cy="25"/>
            </a:xfrm>
            <a:custGeom>
              <a:avLst/>
              <a:gdLst>
                <a:gd name="T0" fmla="*/ 32 w 32"/>
                <a:gd name="T1" fmla="*/ 6 h 10"/>
                <a:gd name="T2" fmla="*/ 27 w 32"/>
                <a:gd name="T3" fmla="*/ 0 h 10"/>
                <a:gd name="T4" fmla="*/ 0 w 32"/>
                <a:gd name="T5" fmla="*/ 4 h 10"/>
                <a:gd name="T6" fmla="*/ 1 w 32"/>
                <a:gd name="T7" fmla="*/ 10 h 10"/>
                <a:gd name="T8" fmla="*/ 32 w 32"/>
                <a:gd name="T9" fmla="*/ 6 h 10"/>
              </a:gdLst>
              <a:ahLst/>
              <a:cxnLst>
                <a:cxn ang="0">
                  <a:pos x="T0" y="T1"/>
                </a:cxn>
                <a:cxn ang="0">
                  <a:pos x="T2" y="T3"/>
                </a:cxn>
                <a:cxn ang="0">
                  <a:pos x="T4" y="T5"/>
                </a:cxn>
                <a:cxn ang="0">
                  <a:pos x="T6" y="T7"/>
                </a:cxn>
                <a:cxn ang="0">
                  <a:pos x="T8" y="T9"/>
                </a:cxn>
              </a:cxnLst>
              <a:rect l="0" t="0" r="r" b="b"/>
              <a:pathLst>
                <a:path w="32" h="10">
                  <a:moveTo>
                    <a:pt x="32" y="6"/>
                  </a:moveTo>
                  <a:cubicBezTo>
                    <a:pt x="31" y="4"/>
                    <a:pt x="29" y="2"/>
                    <a:pt x="27" y="0"/>
                  </a:cubicBezTo>
                  <a:cubicBezTo>
                    <a:pt x="0" y="4"/>
                    <a:pt x="0" y="4"/>
                    <a:pt x="0" y="4"/>
                  </a:cubicBezTo>
                  <a:cubicBezTo>
                    <a:pt x="1" y="6"/>
                    <a:pt x="1" y="8"/>
                    <a:pt x="1" y="10"/>
                  </a:cubicBezTo>
                  <a:lnTo>
                    <a:pt x="32" y="6"/>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0" name="Freeform 2073"/>
            <p:cNvSpPr/>
            <p:nvPr/>
          </p:nvSpPr>
          <p:spPr bwMode="auto">
            <a:xfrm>
              <a:off x="3264" y="3082"/>
              <a:ext cx="85" cy="29"/>
            </a:xfrm>
            <a:custGeom>
              <a:avLst/>
              <a:gdLst>
                <a:gd name="T0" fmla="*/ 35 w 35"/>
                <a:gd name="T1" fmla="*/ 7 h 12"/>
                <a:gd name="T2" fmla="*/ 32 w 35"/>
                <a:gd name="T3" fmla="*/ 0 h 12"/>
                <a:gd name="T4" fmla="*/ 0 w 35"/>
                <a:gd name="T5" fmla="*/ 4 h 12"/>
                <a:gd name="T6" fmla="*/ 1 w 35"/>
                <a:gd name="T7" fmla="*/ 12 h 12"/>
                <a:gd name="T8" fmla="*/ 35 w 35"/>
                <a:gd name="T9" fmla="*/ 7 h 12"/>
              </a:gdLst>
              <a:ahLst/>
              <a:cxnLst>
                <a:cxn ang="0">
                  <a:pos x="T0" y="T1"/>
                </a:cxn>
                <a:cxn ang="0">
                  <a:pos x="T2" y="T3"/>
                </a:cxn>
                <a:cxn ang="0">
                  <a:pos x="T4" y="T5"/>
                </a:cxn>
                <a:cxn ang="0">
                  <a:pos x="T6" y="T7"/>
                </a:cxn>
                <a:cxn ang="0">
                  <a:pos x="T8" y="T9"/>
                </a:cxn>
              </a:cxnLst>
              <a:rect l="0" t="0" r="r" b="b"/>
              <a:pathLst>
                <a:path w="35" h="12">
                  <a:moveTo>
                    <a:pt x="35" y="7"/>
                  </a:moveTo>
                  <a:cubicBezTo>
                    <a:pt x="34" y="5"/>
                    <a:pt x="33" y="2"/>
                    <a:pt x="32" y="0"/>
                  </a:cubicBezTo>
                  <a:cubicBezTo>
                    <a:pt x="0" y="4"/>
                    <a:pt x="0" y="4"/>
                    <a:pt x="0" y="4"/>
                  </a:cubicBezTo>
                  <a:cubicBezTo>
                    <a:pt x="0" y="7"/>
                    <a:pt x="0" y="9"/>
                    <a:pt x="1" y="12"/>
                  </a:cubicBezTo>
                  <a:lnTo>
                    <a:pt x="35" y="7"/>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1" name="Freeform 2074"/>
            <p:cNvSpPr/>
            <p:nvPr/>
          </p:nvSpPr>
          <p:spPr bwMode="auto">
            <a:xfrm>
              <a:off x="2421" y="1990"/>
              <a:ext cx="90" cy="46"/>
            </a:xfrm>
            <a:custGeom>
              <a:avLst/>
              <a:gdLst>
                <a:gd name="T0" fmla="*/ 75 w 90"/>
                <a:gd name="T1" fmla="*/ 0 h 46"/>
                <a:gd name="T2" fmla="*/ 0 w 90"/>
                <a:gd name="T3" fmla="*/ 17 h 46"/>
                <a:gd name="T4" fmla="*/ 17 w 90"/>
                <a:gd name="T5" fmla="*/ 46 h 46"/>
                <a:gd name="T6" fmla="*/ 90 w 90"/>
                <a:gd name="T7" fmla="*/ 26 h 46"/>
                <a:gd name="T8" fmla="*/ 75 w 90"/>
                <a:gd name="T9" fmla="*/ 0 h 46"/>
              </a:gdLst>
              <a:ahLst/>
              <a:cxnLst>
                <a:cxn ang="0">
                  <a:pos x="T0" y="T1"/>
                </a:cxn>
                <a:cxn ang="0">
                  <a:pos x="T2" y="T3"/>
                </a:cxn>
                <a:cxn ang="0">
                  <a:pos x="T4" y="T5"/>
                </a:cxn>
                <a:cxn ang="0">
                  <a:pos x="T6" y="T7"/>
                </a:cxn>
                <a:cxn ang="0">
                  <a:pos x="T8" y="T9"/>
                </a:cxn>
              </a:cxnLst>
              <a:rect l="0" t="0" r="r" b="b"/>
              <a:pathLst>
                <a:path w="90" h="46">
                  <a:moveTo>
                    <a:pt x="75" y="0"/>
                  </a:moveTo>
                  <a:lnTo>
                    <a:pt x="0" y="17"/>
                  </a:lnTo>
                  <a:lnTo>
                    <a:pt x="17" y="46"/>
                  </a:lnTo>
                  <a:lnTo>
                    <a:pt x="90" y="26"/>
                  </a:lnTo>
                  <a:lnTo>
                    <a:pt x="75" y="0"/>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2" name="Freeform 2075"/>
            <p:cNvSpPr/>
            <p:nvPr/>
          </p:nvSpPr>
          <p:spPr bwMode="auto">
            <a:xfrm>
              <a:off x="2421" y="1990"/>
              <a:ext cx="90" cy="46"/>
            </a:xfrm>
            <a:custGeom>
              <a:avLst/>
              <a:gdLst>
                <a:gd name="T0" fmla="*/ 75 w 90"/>
                <a:gd name="T1" fmla="*/ 0 h 46"/>
                <a:gd name="T2" fmla="*/ 0 w 90"/>
                <a:gd name="T3" fmla="*/ 17 h 46"/>
                <a:gd name="T4" fmla="*/ 17 w 90"/>
                <a:gd name="T5" fmla="*/ 46 h 46"/>
                <a:gd name="T6" fmla="*/ 90 w 90"/>
                <a:gd name="T7" fmla="*/ 26 h 46"/>
                <a:gd name="T8" fmla="*/ 75 w 90"/>
                <a:gd name="T9" fmla="*/ 0 h 46"/>
              </a:gdLst>
              <a:ahLst/>
              <a:cxnLst>
                <a:cxn ang="0">
                  <a:pos x="T0" y="T1"/>
                </a:cxn>
                <a:cxn ang="0">
                  <a:pos x="T2" y="T3"/>
                </a:cxn>
                <a:cxn ang="0">
                  <a:pos x="T4" y="T5"/>
                </a:cxn>
                <a:cxn ang="0">
                  <a:pos x="T6" y="T7"/>
                </a:cxn>
                <a:cxn ang="0">
                  <a:pos x="T8" y="T9"/>
                </a:cxn>
              </a:cxnLst>
              <a:rect l="0" t="0" r="r" b="b"/>
              <a:pathLst>
                <a:path w="90" h="46">
                  <a:moveTo>
                    <a:pt x="75" y="0"/>
                  </a:moveTo>
                  <a:lnTo>
                    <a:pt x="0" y="17"/>
                  </a:lnTo>
                  <a:lnTo>
                    <a:pt x="17" y="46"/>
                  </a:lnTo>
                  <a:lnTo>
                    <a:pt x="90" y="26"/>
                  </a:lnTo>
                  <a:lnTo>
                    <a:pt x="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3" name="Freeform 2076"/>
            <p:cNvSpPr>
              <a:spLocks noEditPoints="1"/>
            </p:cNvSpPr>
            <p:nvPr/>
          </p:nvSpPr>
          <p:spPr bwMode="auto">
            <a:xfrm>
              <a:off x="2960" y="2856"/>
              <a:ext cx="231" cy="464"/>
            </a:xfrm>
            <a:custGeom>
              <a:avLst/>
              <a:gdLst>
                <a:gd name="T0" fmla="*/ 12 w 95"/>
                <a:gd name="T1" fmla="*/ 184 h 191"/>
                <a:gd name="T2" fmla="*/ 43 w 95"/>
                <a:gd name="T3" fmla="*/ 169 h 191"/>
                <a:gd name="T4" fmla="*/ 60 w 95"/>
                <a:gd name="T5" fmla="*/ 191 h 191"/>
                <a:gd name="T6" fmla="*/ 72 w 95"/>
                <a:gd name="T7" fmla="*/ 183 h 191"/>
                <a:gd name="T8" fmla="*/ 95 w 95"/>
                <a:gd name="T9" fmla="*/ 121 h 191"/>
                <a:gd name="T10" fmla="*/ 89 w 95"/>
                <a:gd name="T11" fmla="*/ 7 h 191"/>
                <a:gd name="T12" fmla="*/ 84 w 95"/>
                <a:gd name="T13" fmla="*/ 7 h 191"/>
                <a:gd name="T14" fmla="*/ 83 w 95"/>
                <a:gd name="T15" fmla="*/ 12 h 191"/>
                <a:gd name="T16" fmla="*/ 55 w 95"/>
                <a:gd name="T17" fmla="*/ 25 h 191"/>
                <a:gd name="T18" fmla="*/ 40 w 95"/>
                <a:gd name="T19" fmla="*/ 0 h 191"/>
                <a:gd name="T20" fmla="*/ 31 w 95"/>
                <a:gd name="T21" fmla="*/ 2 h 191"/>
                <a:gd name="T22" fmla="*/ 0 w 95"/>
                <a:gd name="T23" fmla="*/ 188 h 191"/>
                <a:gd name="T24" fmla="*/ 11 w 95"/>
                <a:gd name="T25" fmla="*/ 187 h 191"/>
                <a:gd name="T26" fmla="*/ 12 w 95"/>
                <a:gd name="T27" fmla="*/ 184 h 191"/>
                <a:gd name="T28" fmla="*/ 41 w 95"/>
                <a:gd name="T29" fmla="*/ 50 h 191"/>
                <a:gd name="T30" fmla="*/ 72 w 95"/>
                <a:gd name="T31" fmla="*/ 54 h 191"/>
                <a:gd name="T32" fmla="*/ 68 w 95"/>
                <a:gd name="T33" fmla="*/ 88 h 191"/>
                <a:gd name="T34" fmla="*/ 37 w 95"/>
                <a:gd name="T35" fmla="*/ 84 h 191"/>
                <a:gd name="T36" fmla="*/ 41 w 95"/>
                <a:gd name="T37" fmla="*/ 50 h 191"/>
                <a:gd name="T38" fmla="*/ 25 w 95"/>
                <a:gd name="T39" fmla="*/ 126 h 191"/>
                <a:gd name="T40" fmla="*/ 53 w 95"/>
                <a:gd name="T41" fmla="*/ 113 h 191"/>
                <a:gd name="T42" fmla="*/ 66 w 95"/>
                <a:gd name="T43" fmla="*/ 140 h 191"/>
                <a:gd name="T44" fmla="*/ 38 w 95"/>
                <a:gd name="T45" fmla="*/ 153 h 191"/>
                <a:gd name="T46" fmla="*/ 25 w 95"/>
                <a:gd name="T47" fmla="*/ 126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5" h="191">
                  <a:moveTo>
                    <a:pt x="12" y="184"/>
                  </a:moveTo>
                  <a:cubicBezTo>
                    <a:pt x="16" y="171"/>
                    <a:pt x="30" y="164"/>
                    <a:pt x="43" y="169"/>
                  </a:cubicBezTo>
                  <a:cubicBezTo>
                    <a:pt x="53" y="172"/>
                    <a:pt x="60" y="181"/>
                    <a:pt x="60" y="191"/>
                  </a:cubicBezTo>
                  <a:cubicBezTo>
                    <a:pt x="72" y="183"/>
                    <a:pt x="72" y="183"/>
                    <a:pt x="72" y="183"/>
                  </a:cubicBezTo>
                  <a:cubicBezTo>
                    <a:pt x="75" y="159"/>
                    <a:pt x="83" y="138"/>
                    <a:pt x="95" y="121"/>
                  </a:cubicBezTo>
                  <a:cubicBezTo>
                    <a:pt x="87" y="84"/>
                    <a:pt x="85" y="45"/>
                    <a:pt x="89" y="7"/>
                  </a:cubicBezTo>
                  <a:cubicBezTo>
                    <a:pt x="84" y="7"/>
                    <a:pt x="84" y="7"/>
                    <a:pt x="84" y="7"/>
                  </a:cubicBezTo>
                  <a:cubicBezTo>
                    <a:pt x="84" y="9"/>
                    <a:pt x="84" y="10"/>
                    <a:pt x="83" y="12"/>
                  </a:cubicBezTo>
                  <a:cubicBezTo>
                    <a:pt x="79" y="23"/>
                    <a:pt x="66" y="29"/>
                    <a:pt x="55" y="25"/>
                  </a:cubicBezTo>
                  <a:cubicBezTo>
                    <a:pt x="44" y="22"/>
                    <a:pt x="38" y="11"/>
                    <a:pt x="40" y="0"/>
                  </a:cubicBezTo>
                  <a:cubicBezTo>
                    <a:pt x="31" y="2"/>
                    <a:pt x="31" y="2"/>
                    <a:pt x="31" y="2"/>
                  </a:cubicBezTo>
                  <a:cubicBezTo>
                    <a:pt x="27" y="55"/>
                    <a:pt x="13" y="127"/>
                    <a:pt x="0" y="188"/>
                  </a:cubicBezTo>
                  <a:cubicBezTo>
                    <a:pt x="11" y="187"/>
                    <a:pt x="11" y="187"/>
                    <a:pt x="11" y="187"/>
                  </a:cubicBezTo>
                  <a:cubicBezTo>
                    <a:pt x="11" y="186"/>
                    <a:pt x="11" y="185"/>
                    <a:pt x="12" y="184"/>
                  </a:cubicBezTo>
                  <a:close/>
                  <a:moveTo>
                    <a:pt x="41" y="50"/>
                  </a:moveTo>
                  <a:cubicBezTo>
                    <a:pt x="50" y="42"/>
                    <a:pt x="64" y="43"/>
                    <a:pt x="72" y="54"/>
                  </a:cubicBezTo>
                  <a:cubicBezTo>
                    <a:pt x="79" y="64"/>
                    <a:pt x="78" y="80"/>
                    <a:pt x="68" y="88"/>
                  </a:cubicBezTo>
                  <a:cubicBezTo>
                    <a:pt x="59" y="96"/>
                    <a:pt x="45" y="95"/>
                    <a:pt x="37" y="84"/>
                  </a:cubicBezTo>
                  <a:cubicBezTo>
                    <a:pt x="30" y="74"/>
                    <a:pt x="31" y="59"/>
                    <a:pt x="41" y="50"/>
                  </a:cubicBezTo>
                  <a:close/>
                  <a:moveTo>
                    <a:pt x="25" y="126"/>
                  </a:moveTo>
                  <a:cubicBezTo>
                    <a:pt x="29" y="115"/>
                    <a:pt x="41" y="109"/>
                    <a:pt x="53" y="113"/>
                  </a:cubicBezTo>
                  <a:cubicBezTo>
                    <a:pt x="64" y="117"/>
                    <a:pt x="70" y="129"/>
                    <a:pt x="66" y="140"/>
                  </a:cubicBezTo>
                  <a:cubicBezTo>
                    <a:pt x="62" y="151"/>
                    <a:pt x="50" y="157"/>
                    <a:pt x="38" y="153"/>
                  </a:cubicBezTo>
                  <a:cubicBezTo>
                    <a:pt x="27" y="149"/>
                    <a:pt x="21" y="137"/>
                    <a:pt x="25" y="12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4" name="Freeform 2077"/>
            <p:cNvSpPr/>
            <p:nvPr/>
          </p:nvSpPr>
          <p:spPr bwMode="auto">
            <a:xfrm>
              <a:off x="3257" y="3041"/>
              <a:ext cx="63" cy="24"/>
            </a:xfrm>
            <a:custGeom>
              <a:avLst/>
              <a:gdLst>
                <a:gd name="T0" fmla="*/ 26 w 26"/>
                <a:gd name="T1" fmla="*/ 7 h 10"/>
                <a:gd name="T2" fmla="*/ 0 w 26"/>
                <a:gd name="T3" fmla="*/ 3 h 10"/>
                <a:gd name="T4" fmla="*/ 1 w 26"/>
                <a:gd name="T5" fmla="*/ 10 h 10"/>
                <a:gd name="T6" fmla="*/ 26 w 26"/>
                <a:gd name="T7" fmla="*/ 7 h 10"/>
              </a:gdLst>
              <a:ahLst/>
              <a:cxnLst>
                <a:cxn ang="0">
                  <a:pos x="T0" y="T1"/>
                </a:cxn>
                <a:cxn ang="0">
                  <a:pos x="T2" y="T3"/>
                </a:cxn>
                <a:cxn ang="0">
                  <a:pos x="T4" y="T5"/>
                </a:cxn>
                <a:cxn ang="0">
                  <a:pos x="T6" y="T7"/>
                </a:cxn>
              </a:cxnLst>
              <a:rect l="0" t="0" r="r" b="b"/>
              <a:pathLst>
                <a:path w="26" h="10">
                  <a:moveTo>
                    <a:pt x="26" y="7"/>
                  </a:moveTo>
                  <a:cubicBezTo>
                    <a:pt x="19" y="2"/>
                    <a:pt x="10" y="0"/>
                    <a:pt x="0" y="3"/>
                  </a:cubicBezTo>
                  <a:cubicBezTo>
                    <a:pt x="0" y="5"/>
                    <a:pt x="1" y="8"/>
                    <a:pt x="1" y="10"/>
                  </a:cubicBezTo>
                  <a:lnTo>
                    <a:pt x="26" y="7"/>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5" name="Freeform 2078"/>
            <p:cNvSpPr/>
            <p:nvPr/>
          </p:nvSpPr>
          <p:spPr bwMode="auto">
            <a:xfrm>
              <a:off x="3267" y="3104"/>
              <a:ext cx="85" cy="41"/>
            </a:xfrm>
            <a:custGeom>
              <a:avLst/>
              <a:gdLst>
                <a:gd name="T0" fmla="*/ 35 w 35"/>
                <a:gd name="T1" fmla="*/ 2 h 17"/>
                <a:gd name="T2" fmla="*/ 35 w 35"/>
                <a:gd name="T3" fmla="*/ 0 h 17"/>
                <a:gd name="T4" fmla="*/ 0 w 35"/>
                <a:gd name="T5" fmla="*/ 5 h 17"/>
                <a:gd name="T6" fmla="*/ 3 w 35"/>
                <a:gd name="T7" fmla="*/ 17 h 17"/>
                <a:gd name="T8" fmla="*/ 35 w 35"/>
                <a:gd name="T9" fmla="*/ 2 h 17"/>
              </a:gdLst>
              <a:ahLst/>
              <a:cxnLst>
                <a:cxn ang="0">
                  <a:pos x="T0" y="T1"/>
                </a:cxn>
                <a:cxn ang="0">
                  <a:pos x="T2" y="T3"/>
                </a:cxn>
                <a:cxn ang="0">
                  <a:pos x="T4" y="T5"/>
                </a:cxn>
                <a:cxn ang="0">
                  <a:pos x="T6" y="T7"/>
                </a:cxn>
                <a:cxn ang="0">
                  <a:pos x="T8" y="T9"/>
                </a:cxn>
              </a:cxnLst>
              <a:rect l="0" t="0" r="r" b="b"/>
              <a:pathLst>
                <a:path w="35" h="17">
                  <a:moveTo>
                    <a:pt x="35" y="2"/>
                  </a:moveTo>
                  <a:cubicBezTo>
                    <a:pt x="35" y="2"/>
                    <a:pt x="35" y="1"/>
                    <a:pt x="35" y="0"/>
                  </a:cubicBezTo>
                  <a:cubicBezTo>
                    <a:pt x="0" y="5"/>
                    <a:pt x="0" y="5"/>
                    <a:pt x="0" y="5"/>
                  </a:cubicBezTo>
                  <a:cubicBezTo>
                    <a:pt x="1" y="9"/>
                    <a:pt x="2" y="13"/>
                    <a:pt x="3" y="17"/>
                  </a:cubicBezTo>
                  <a:cubicBezTo>
                    <a:pt x="11" y="11"/>
                    <a:pt x="22" y="6"/>
                    <a:pt x="35" y="2"/>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6" name="Freeform 2079"/>
            <p:cNvSpPr/>
            <p:nvPr/>
          </p:nvSpPr>
          <p:spPr bwMode="auto">
            <a:xfrm>
              <a:off x="3077" y="2831"/>
              <a:ext cx="66" cy="76"/>
            </a:xfrm>
            <a:custGeom>
              <a:avLst/>
              <a:gdLst>
                <a:gd name="T0" fmla="*/ 10 w 27"/>
                <a:gd name="T1" fmla="*/ 3 h 31"/>
                <a:gd name="T2" fmla="*/ 1 w 27"/>
                <a:gd name="T3" fmla="*/ 20 h 31"/>
                <a:gd name="T4" fmla="*/ 16 w 27"/>
                <a:gd name="T5" fmla="*/ 28 h 31"/>
                <a:gd name="T6" fmla="*/ 25 w 27"/>
                <a:gd name="T7" fmla="*/ 11 h 31"/>
                <a:gd name="T8" fmla="*/ 10 w 27"/>
                <a:gd name="T9" fmla="*/ 3 h 31"/>
              </a:gdLst>
              <a:ahLst/>
              <a:cxnLst>
                <a:cxn ang="0">
                  <a:pos x="T0" y="T1"/>
                </a:cxn>
                <a:cxn ang="0">
                  <a:pos x="T2" y="T3"/>
                </a:cxn>
                <a:cxn ang="0">
                  <a:pos x="T4" y="T5"/>
                </a:cxn>
                <a:cxn ang="0">
                  <a:pos x="T6" y="T7"/>
                </a:cxn>
                <a:cxn ang="0">
                  <a:pos x="T8" y="T9"/>
                </a:cxn>
              </a:cxnLst>
              <a:rect l="0" t="0" r="r" b="b"/>
              <a:pathLst>
                <a:path w="27" h="31">
                  <a:moveTo>
                    <a:pt x="10" y="3"/>
                  </a:moveTo>
                  <a:cubicBezTo>
                    <a:pt x="4" y="5"/>
                    <a:pt x="0" y="13"/>
                    <a:pt x="1" y="20"/>
                  </a:cubicBezTo>
                  <a:cubicBezTo>
                    <a:pt x="3" y="27"/>
                    <a:pt x="10" y="31"/>
                    <a:pt x="16" y="28"/>
                  </a:cubicBezTo>
                  <a:cubicBezTo>
                    <a:pt x="23" y="26"/>
                    <a:pt x="27" y="18"/>
                    <a:pt x="25" y="11"/>
                  </a:cubicBezTo>
                  <a:cubicBezTo>
                    <a:pt x="24" y="4"/>
                    <a:pt x="17" y="0"/>
                    <a:pt x="10" y="3"/>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7" name="Freeform 2080"/>
            <p:cNvSpPr/>
            <p:nvPr/>
          </p:nvSpPr>
          <p:spPr bwMode="auto">
            <a:xfrm>
              <a:off x="1385" y="795"/>
              <a:ext cx="183" cy="61"/>
            </a:xfrm>
            <a:custGeom>
              <a:avLst/>
              <a:gdLst>
                <a:gd name="T0" fmla="*/ 0 w 75"/>
                <a:gd name="T1" fmla="*/ 12 h 25"/>
                <a:gd name="T2" fmla="*/ 59 w 75"/>
                <a:gd name="T3" fmla="*/ 25 h 25"/>
                <a:gd name="T4" fmla="*/ 75 w 75"/>
                <a:gd name="T5" fmla="*/ 16 h 25"/>
                <a:gd name="T6" fmla="*/ 3 w 75"/>
                <a:gd name="T7" fmla="*/ 0 h 25"/>
                <a:gd name="T8" fmla="*/ 0 w 75"/>
                <a:gd name="T9" fmla="*/ 12 h 25"/>
              </a:gdLst>
              <a:ahLst/>
              <a:cxnLst>
                <a:cxn ang="0">
                  <a:pos x="T0" y="T1"/>
                </a:cxn>
                <a:cxn ang="0">
                  <a:pos x="T2" y="T3"/>
                </a:cxn>
                <a:cxn ang="0">
                  <a:pos x="T4" y="T5"/>
                </a:cxn>
                <a:cxn ang="0">
                  <a:pos x="T6" y="T7"/>
                </a:cxn>
                <a:cxn ang="0">
                  <a:pos x="T8" y="T9"/>
                </a:cxn>
              </a:cxnLst>
              <a:rect l="0" t="0" r="r" b="b"/>
              <a:pathLst>
                <a:path w="75" h="25">
                  <a:moveTo>
                    <a:pt x="0" y="12"/>
                  </a:moveTo>
                  <a:cubicBezTo>
                    <a:pt x="59" y="25"/>
                    <a:pt x="59" y="25"/>
                    <a:pt x="59" y="25"/>
                  </a:cubicBezTo>
                  <a:cubicBezTo>
                    <a:pt x="64" y="22"/>
                    <a:pt x="70" y="19"/>
                    <a:pt x="75" y="16"/>
                  </a:cubicBezTo>
                  <a:cubicBezTo>
                    <a:pt x="3" y="0"/>
                    <a:pt x="3" y="0"/>
                    <a:pt x="3" y="0"/>
                  </a:cubicBezTo>
                  <a:lnTo>
                    <a:pt x="0" y="12"/>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8" name="Freeform 2081"/>
            <p:cNvSpPr/>
            <p:nvPr/>
          </p:nvSpPr>
          <p:spPr bwMode="auto">
            <a:xfrm>
              <a:off x="1013" y="207"/>
              <a:ext cx="251" cy="367"/>
            </a:xfrm>
            <a:custGeom>
              <a:avLst/>
              <a:gdLst>
                <a:gd name="T0" fmla="*/ 98 w 103"/>
                <a:gd name="T1" fmla="*/ 151 h 151"/>
                <a:gd name="T2" fmla="*/ 103 w 103"/>
                <a:gd name="T3" fmla="*/ 131 h 151"/>
                <a:gd name="T4" fmla="*/ 46 w 103"/>
                <a:gd name="T5" fmla="*/ 0 h 151"/>
                <a:gd name="T6" fmla="*/ 19 w 103"/>
                <a:gd name="T7" fmla="*/ 6 h 151"/>
                <a:gd name="T8" fmla="*/ 98 w 103"/>
                <a:gd name="T9" fmla="*/ 151 h 151"/>
              </a:gdLst>
              <a:ahLst/>
              <a:cxnLst>
                <a:cxn ang="0">
                  <a:pos x="T0" y="T1"/>
                </a:cxn>
                <a:cxn ang="0">
                  <a:pos x="T2" y="T3"/>
                </a:cxn>
                <a:cxn ang="0">
                  <a:pos x="T4" y="T5"/>
                </a:cxn>
                <a:cxn ang="0">
                  <a:pos x="T6" y="T7"/>
                </a:cxn>
                <a:cxn ang="0">
                  <a:pos x="T8" y="T9"/>
                </a:cxn>
              </a:cxnLst>
              <a:rect l="0" t="0" r="r" b="b"/>
              <a:pathLst>
                <a:path w="103" h="151">
                  <a:moveTo>
                    <a:pt x="98" y="151"/>
                  </a:moveTo>
                  <a:cubicBezTo>
                    <a:pt x="103" y="131"/>
                    <a:pt x="103" y="131"/>
                    <a:pt x="103" y="131"/>
                  </a:cubicBezTo>
                  <a:cubicBezTo>
                    <a:pt x="52" y="110"/>
                    <a:pt x="26" y="46"/>
                    <a:pt x="46" y="0"/>
                  </a:cubicBezTo>
                  <a:cubicBezTo>
                    <a:pt x="37" y="3"/>
                    <a:pt x="28" y="5"/>
                    <a:pt x="19" y="6"/>
                  </a:cubicBezTo>
                  <a:cubicBezTo>
                    <a:pt x="0" y="60"/>
                    <a:pt x="23" y="132"/>
                    <a:pt x="98" y="151"/>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9" name="Freeform 2082"/>
            <p:cNvSpPr/>
            <p:nvPr/>
          </p:nvSpPr>
          <p:spPr bwMode="auto">
            <a:xfrm>
              <a:off x="3607" y="3726"/>
              <a:ext cx="194" cy="88"/>
            </a:xfrm>
            <a:custGeom>
              <a:avLst/>
              <a:gdLst>
                <a:gd name="T0" fmla="*/ 69 w 80"/>
                <a:gd name="T1" fmla="*/ 0 h 36"/>
                <a:gd name="T2" fmla="*/ 15 w 80"/>
                <a:gd name="T3" fmla="*/ 16 h 36"/>
                <a:gd name="T4" fmla="*/ 0 w 80"/>
                <a:gd name="T5" fmla="*/ 35 h 36"/>
                <a:gd name="T6" fmla="*/ 80 w 80"/>
                <a:gd name="T7" fmla="*/ 14 h 36"/>
                <a:gd name="T8" fmla="*/ 69 w 80"/>
                <a:gd name="T9" fmla="*/ 0 h 36"/>
              </a:gdLst>
              <a:ahLst/>
              <a:cxnLst>
                <a:cxn ang="0">
                  <a:pos x="T0" y="T1"/>
                </a:cxn>
                <a:cxn ang="0">
                  <a:pos x="T2" y="T3"/>
                </a:cxn>
                <a:cxn ang="0">
                  <a:pos x="T4" y="T5"/>
                </a:cxn>
                <a:cxn ang="0">
                  <a:pos x="T6" y="T7"/>
                </a:cxn>
                <a:cxn ang="0">
                  <a:pos x="T8" y="T9"/>
                </a:cxn>
              </a:cxnLst>
              <a:rect l="0" t="0" r="r" b="b"/>
              <a:pathLst>
                <a:path w="80" h="36">
                  <a:moveTo>
                    <a:pt x="69" y="0"/>
                  </a:moveTo>
                  <a:cubicBezTo>
                    <a:pt x="54" y="9"/>
                    <a:pt x="34" y="16"/>
                    <a:pt x="15" y="16"/>
                  </a:cubicBezTo>
                  <a:cubicBezTo>
                    <a:pt x="10" y="22"/>
                    <a:pt x="5" y="29"/>
                    <a:pt x="0" y="35"/>
                  </a:cubicBezTo>
                  <a:cubicBezTo>
                    <a:pt x="28" y="36"/>
                    <a:pt x="63" y="26"/>
                    <a:pt x="80" y="14"/>
                  </a:cubicBezTo>
                  <a:cubicBezTo>
                    <a:pt x="77" y="9"/>
                    <a:pt x="73" y="5"/>
                    <a:pt x="69"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0" name="Freeform 2083"/>
            <p:cNvSpPr/>
            <p:nvPr/>
          </p:nvSpPr>
          <p:spPr bwMode="auto">
            <a:xfrm>
              <a:off x="3561" y="3775"/>
              <a:ext cx="277" cy="122"/>
            </a:xfrm>
            <a:custGeom>
              <a:avLst/>
              <a:gdLst>
                <a:gd name="T0" fmla="*/ 114 w 114"/>
                <a:gd name="T1" fmla="*/ 19 h 50"/>
                <a:gd name="T2" fmla="*/ 104 w 114"/>
                <a:gd name="T3" fmla="*/ 0 h 50"/>
                <a:gd name="T4" fmla="*/ 12 w 114"/>
                <a:gd name="T5" fmla="*/ 25 h 50"/>
                <a:gd name="T6" fmla="*/ 0 w 114"/>
                <a:gd name="T7" fmla="*/ 45 h 50"/>
                <a:gd name="T8" fmla="*/ 114 w 114"/>
                <a:gd name="T9" fmla="*/ 19 h 50"/>
              </a:gdLst>
              <a:ahLst/>
              <a:cxnLst>
                <a:cxn ang="0">
                  <a:pos x="T0" y="T1"/>
                </a:cxn>
                <a:cxn ang="0">
                  <a:pos x="T2" y="T3"/>
                </a:cxn>
                <a:cxn ang="0">
                  <a:pos x="T4" y="T5"/>
                </a:cxn>
                <a:cxn ang="0">
                  <a:pos x="T6" y="T7"/>
                </a:cxn>
                <a:cxn ang="0">
                  <a:pos x="T8" y="T9"/>
                </a:cxn>
              </a:cxnLst>
              <a:rect l="0" t="0" r="r" b="b"/>
              <a:pathLst>
                <a:path w="114" h="50">
                  <a:moveTo>
                    <a:pt x="114" y="19"/>
                  </a:moveTo>
                  <a:cubicBezTo>
                    <a:pt x="111" y="12"/>
                    <a:pt x="107" y="6"/>
                    <a:pt x="104" y="0"/>
                  </a:cubicBezTo>
                  <a:cubicBezTo>
                    <a:pt x="83" y="16"/>
                    <a:pt x="41" y="28"/>
                    <a:pt x="12" y="25"/>
                  </a:cubicBezTo>
                  <a:cubicBezTo>
                    <a:pt x="8" y="31"/>
                    <a:pt x="3" y="38"/>
                    <a:pt x="0" y="45"/>
                  </a:cubicBezTo>
                  <a:cubicBezTo>
                    <a:pt x="31" y="50"/>
                    <a:pt x="88" y="38"/>
                    <a:pt x="114" y="19"/>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1" name="Freeform 2084"/>
            <p:cNvSpPr/>
            <p:nvPr/>
          </p:nvSpPr>
          <p:spPr bwMode="auto">
            <a:xfrm>
              <a:off x="3660" y="3683"/>
              <a:ext cx="105" cy="63"/>
            </a:xfrm>
            <a:custGeom>
              <a:avLst/>
              <a:gdLst>
                <a:gd name="T0" fmla="*/ 29 w 43"/>
                <a:gd name="T1" fmla="*/ 0 h 26"/>
                <a:gd name="T2" fmla="*/ 0 w 43"/>
                <a:gd name="T3" fmla="*/ 26 h 26"/>
                <a:gd name="T4" fmla="*/ 43 w 43"/>
                <a:gd name="T5" fmla="*/ 14 h 26"/>
                <a:gd name="T6" fmla="*/ 29 w 43"/>
                <a:gd name="T7" fmla="*/ 0 h 26"/>
              </a:gdLst>
              <a:ahLst/>
              <a:cxnLst>
                <a:cxn ang="0">
                  <a:pos x="T0" y="T1"/>
                </a:cxn>
                <a:cxn ang="0">
                  <a:pos x="T2" y="T3"/>
                </a:cxn>
                <a:cxn ang="0">
                  <a:pos x="T4" y="T5"/>
                </a:cxn>
                <a:cxn ang="0">
                  <a:pos x="T6" y="T7"/>
                </a:cxn>
              </a:cxnLst>
              <a:rect l="0" t="0" r="r" b="b"/>
              <a:pathLst>
                <a:path w="43" h="26">
                  <a:moveTo>
                    <a:pt x="29" y="0"/>
                  </a:moveTo>
                  <a:cubicBezTo>
                    <a:pt x="18" y="8"/>
                    <a:pt x="9" y="17"/>
                    <a:pt x="0" y="26"/>
                  </a:cubicBezTo>
                  <a:cubicBezTo>
                    <a:pt x="15" y="25"/>
                    <a:pt x="31" y="20"/>
                    <a:pt x="43" y="14"/>
                  </a:cubicBezTo>
                  <a:cubicBezTo>
                    <a:pt x="38" y="9"/>
                    <a:pt x="33" y="4"/>
                    <a:pt x="29" y="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2" name="Freeform 2085"/>
            <p:cNvSpPr/>
            <p:nvPr/>
          </p:nvSpPr>
          <p:spPr bwMode="auto">
            <a:xfrm>
              <a:off x="3524" y="3833"/>
              <a:ext cx="336" cy="137"/>
            </a:xfrm>
            <a:custGeom>
              <a:avLst/>
              <a:gdLst>
                <a:gd name="T0" fmla="*/ 11 w 138"/>
                <a:gd name="T1" fmla="*/ 26 h 56"/>
                <a:gd name="T2" fmla="*/ 0 w 138"/>
                <a:gd name="T3" fmla="*/ 47 h 56"/>
                <a:gd name="T4" fmla="*/ 138 w 138"/>
                <a:gd name="T5" fmla="*/ 17 h 56"/>
                <a:gd name="T6" fmla="*/ 132 w 138"/>
                <a:gd name="T7" fmla="*/ 0 h 56"/>
                <a:gd name="T8" fmla="*/ 11 w 138"/>
                <a:gd name="T9" fmla="*/ 26 h 56"/>
              </a:gdLst>
              <a:ahLst/>
              <a:cxnLst>
                <a:cxn ang="0">
                  <a:pos x="T0" y="T1"/>
                </a:cxn>
                <a:cxn ang="0">
                  <a:pos x="T2" y="T3"/>
                </a:cxn>
                <a:cxn ang="0">
                  <a:pos x="T4" y="T5"/>
                </a:cxn>
                <a:cxn ang="0">
                  <a:pos x="T6" y="T7"/>
                </a:cxn>
                <a:cxn ang="0">
                  <a:pos x="T8" y="T9"/>
                </a:cxn>
              </a:cxnLst>
              <a:rect l="0" t="0" r="r" b="b"/>
              <a:pathLst>
                <a:path w="138" h="56">
                  <a:moveTo>
                    <a:pt x="11" y="26"/>
                  </a:moveTo>
                  <a:cubicBezTo>
                    <a:pt x="7" y="33"/>
                    <a:pt x="4" y="40"/>
                    <a:pt x="0" y="47"/>
                  </a:cubicBezTo>
                  <a:cubicBezTo>
                    <a:pt x="33" y="56"/>
                    <a:pt x="102" y="49"/>
                    <a:pt x="138" y="17"/>
                  </a:cubicBezTo>
                  <a:cubicBezTo>
                    <a:pt x="136" y="12"/>
                    <a:pt x="134" y="6"/>
                    <a:pt x="132" y="0"/>
                  </a:cubicBezTo>
                  <a:cubicBezTo>
                    <a:pt x="105" y="21"/>
                    <a:pt x="42" y="35"/>
                    <a:pt x="11" y="26"/>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3" name="Freeform 2086"/>
            <p:cNvSpPr/>
            <p:nvPr/>
          </p:nvSpPr>
          <p:spPr bwMode="auto">
            <a:xfrm>
              <a:off x="2771" y="2681"/>
              <a:ext cx="250" cy="754"/>
            </a:xfrm>
            <a:custGeom>
              <a:avLst/>
              <a:gdLst>
                <a:gd name="T0" fmla="*/ 26 w 103"/>
                <a:gd name="T1" fmla="*/ 3 h 310"/>
                <a:gd name="T2" fmla="*/ 2 w 103"/>
                <a:gd name="T3" fmla="*/ 4 h 310"/>
                <a:gd name="T4" fmla="*/ 0 w 103"/>
                <a:gd name="T5" fmla="*/ 16 h 310"/>
                <a:gd name="T6" fmla="*/ 24 w 103"/>
                <a:gd name="T7" fmla="*/ 16 h 310"/>
                <a:gd name="T8" fmla="*/ 88 w 103"/>
                <a:gd name="T9" fmla="*/ 62 h 310"/>
                <a:gd name="T10" fmla="*/ 54 w 103"/>
                <a:gd name="T11" fmla="*/ 304 h 310"/>
                <a:gd name="T12" fmla="*/ 58 w 103"/>
                <a:gd name="T13" fmla="*/ 310 h 310"/>
                <a:gd name="T14" fmla="*/ 101 w 103"/>
                <a:gd name="T15" fmla="*/ 50 h 310"/>
                <a:gd name="T16" fmla="*/ 26 w 103"/>
                <a:gd name="T17" fmla="*/ 3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 h="310">
                  <a:moveTo>
                    <a:pt x="26" y="3"/>
                  </a:moveTo>
                  <a:cubicBezTo>
                    <a:pt x="16" y="4"/>
                    <a:pt x="9" y="4"/>
                    <a:pt x="2" y="4"/>
                  </a:cubicBezTo>
                  <a:cubicBezTo>
                    <a:pt x="1" y="8"/>
                    <a:pt x="1" y="12"/>
                    <a:pt x="0" y="16"/>
                  </a:cubicBezTo>
                  <a:cubicBezTo>
                    <a:pt x="7" y="16"/>
                    <a:pt x="15" y="16"/>
                    <a:pt x="24" y="16"/>
                  </a:cubicBezTo>
                  <a:cubicBezTo>
                    <a:pt x="63" y="16"/>
                    <a:pt x="87" y="28"/>
                    <a:pt x="88" y="62"/>
                  </a:cubicBezTo>
                  <a:cubicBezTo>
                    <a:pt x="89" y="132"/>
                    <a:pt x="69" y="235"/>
                    <a:pt x="54" y="304"/>
                  </a:cubicBezTo>
                  <a:cubicBezTo>
                    <a:pt x="58" y="310"/>
                    <a:pt x="58" y="310"/>
                    <a:pt x="58" y="310"/>
                  </a:cubicBezTo>
                  <a:cubicBezTo>
                    <a:pt x="75" y="235"/>
                    <a:pt x="103" y="115"/>
                    <a:pt x="101" y="50"/>
                  </a:cubicBezTo>
                  <a:cubicBezTo>
                    <a:pt x="101" y="16"/>
                    <a:pt x="71" y="0"/>
                    <a:pt x="26" y="3"/>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4" name="Freeform 2087"/>
            <p:cNvSpPr/>
            <p:nvPr/>
          </p:nvSpPr>
          <p:spPr bwMode="auto">
            <a:xfrm>
              <a:off x="1376" y="832"/>
              <a:ext cx="143" cy="53"/>
            </a:xfrm>
            <a:custGeom>
              <a:avLst/>
              <a:gdLst>
                <a:gd name="T0" fmla="*/ 0 w 59"/>
                <a:gd name="T1" fmla="*/ 12 h 22"/>
                <a:gd name="T2" fmla="*/ 47 w 59"/>
                <a:gd name="T3" fmla="*/ 22 h 22"/>
                <a:gd name="T4" fmla="*/ 59 w 59"/>
                <a:gd name="T5" fmla="*/ 13 h 22"/>
                <a:gd name="T6" fmla="*/ 3 w 59"/>
                <a:gd name="T7" fmla="*/ 0 h 22"/>
                <a:gd name="T8" fmla="*/ 0 w 59"/>
                <a:gd name="T9" fmla="*/ 12 h 22"/>
              </a:gdLst>
              <a:ahLst/>
              <a:cxnLst>
                <a:cxn ang="0">
                  <a:pos x="T0" y="T1"/>
                </a:cxn>
                <a:cxn ang="0">
                  <a:pos x="T2" y="T3"/>
                </a:cxn>
                <a:cxn ang="0">
                  <a:pos x="T4" y="T5"/>
                </a:cxn>
                <a:cxn ang="0">
                  <a:pos x="T6" y="T7"/>
                </a:cxn>
                <a:cxn ang="0">
                  <a:pos x="T8" y="T9"/>
                </a:cxn>
              </a:cxnLst>
              <a:rect l="0" t="0" r="r" b="b"/>
              <a:pathLst>
                <a:path w="59" h="22">
                  <a:moveTo>
                    <a:pt x="0" y="12"/>
                  </a:moveTo>
                  <a:cubicBezTo>
                    <a:pt x="47" y="22"/>
                    <a:pt x="47" y="22"/>
                    <a:pt x="47" y="22"/>
                  </a:cubicBezTo>
                  <a:cubicBezTo>
                    <a:pt x="51" y="19"/>
                    <a:pt x="55" y="16"/>
                    <a:pt x="59" y="13"/>
                  </a:cubicBezTo>
                  <a:cubicBezTo>
                    <a:pt x="3" y="0"/>
                    <a:pt x="3" y="0"/>
                    <a:pt x="3" y="0"/>
                  </a:cubicBezTo>
                  <a:lnTo>
                    <a:pt x="0" y="12"/>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5" name="Freeform 2088"/>
            <p:cNvSpPr/>
            <p:nvPr/>
          </p:nvSpPr>
          <p:spPr bwMode="auto">
            <a:xfrm>
              <a:off x="2304" y="1939"/>
              <a:ext cx="49" cy="26"/>
            </a:xfrm>
            <a:custGeom>
              <a:avLst/>
              <a:gdLst>
                <a:gd name="T0" fmla="*/ 39 w 49"/>
                <a:gd name="T1" fmla="*/ 0 h 26"/>
                <a:gd name="T2" fmla="*/ 0 w 49"/>
                <a:gd name="T3" fmla="*/ 7 h 26"/>
                <a:gd name="T4" fmla="*/ 7 w 49"/>
                <a:gd name="T5" fmla="*/ 26 h 26"/>
                <a:gd name="T6" fmla="*/ 49 w 49"/>
                <a:gd name="T7" fmla="*/ 17 h 26"/>
                <a:gd name="T8" fmla="*/ 39 w 49"/>
                <a:gd name="T9" fmla="*/ 0 h 26"/>
              </a:gdLst>
              <a:ahLst/>
              <a:cxnLst>
                <a:cxn ang="0">
                  <a:pos x="T0" y="T1"/>
                </a:cxn>
                <a:cxn ang="0">
                  <a:pos x="T2" y="T3"/>
                </a:cxn>
                <a:cxn ang="0">
                  <a:pos x="T4" y="T5"/>
                </a:cxn>
                <a:cxn ang="0">
                  <a:pos x="T6" y="T7"/>
                </a:cxn>
                <a:cxn ang="0">
                  <a:pos x="T8" y="T9"/>
                </a:cxn>
              </a:cxnLst>
              <a:rect l="0" t="0" r="r" b="b"/>
              <a:pathLst>
                <a:path w="49" h="26">
                  <a:moveTo>
                    <a:pt x="39" y="0"/>
                  </a:moveTo>
                  <a:lnTo>
                    <a:pt x="0" y="7"/>
                  </a:lnTo>
                  <a:lnTo>
                    <a:pt x="7" y="26"/>
                  </a:lnTo>
                  <a:lnTo>
                    <a:pt x="49" y="17"/>
                  </a:lnTo>
                  <a:lnTo>
                    <a:pt x="39" y="0"/>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6" name="Freeform 2089"/>
            <p:cNvSpPr/>
            <p:nvPr/>
          </p:nvSpPr>
          <p:spPr bwMode="auto">
            <a:xfrm>
              <a:off x="2304" y="1939"/>
              <a:ext cx="49" cy="26"/>
            </a:xfrm>
            <a:custGeom>
              <a:avLst/>
              <a:gdLst>
                <a:gd name="T0" fmla="*/ 39 w 49"/>
                <a:gd name="T1" fmla="*/ 0 h 26"/>
                <a:gd name="T2" fmla="*/ 0 w 49"/>
                <a:gd name="T3" fmla="*/ 7 h 26"/>
                <a:gd name="T4" fmla="*/ 7 w 49"/>
                <a:gd name="T5" fmla="*/ 26 h 26"/>
                <a:gd name="T6" fmla="*/ 49 w 49"/>
                <a:gd name="T7" fmla="*/ 17 h 26"/>
                <a:gd name="T8" fmla="*/ 39 w 49"/>
                <a:gd name="T9" fmla="*/ 0 h 26"/>
              </a:gdLst>
              <a:ahLst/>
              <a:cxnLst>
                <a:cxn ang="0">
                  <a:pos x="T0" y="T1"/>
                </a:cxn>
                <a:cxn ang="0">
                  <a:pos x="T2" y="T3"/>
                </a:cxn>
                <a:cxn ang="0">
                  <a:pos x="T4" y="T5"/>
                </a:cxn>
                <a:cxn ang="0">
                  <a:pos x="T6" y="T7"/>
                </a:cxn>
                <a:cxn ang="0">
                  <a:pos x="T8" y="T9"/>
                </a:cxn>
              </a:cxnLst>
              <a:rect l="0" t="0" r="r" b="b"/>
              <a:pathLst>
                <a:path w="49" h="26">
                  <a:moveTo>
                    <a:pt x="39" y="0"/>
                  </a:moveTo>
                  <a:lnTo>
                    <a:pt x="0" y="7"/>
                  </a:lnTo>
                  <a:lnTo>
                    <a:pt x="7" y="26"/>
                  </a:lnTo>
                  <a:lnTo>
                    <a:pt x="49" y="17"/>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7" name="Freeform 2090"/>
            <p:cNvSpPr/>
            <p:nvPr/>
          </p:nvSpPr>
          <p:spPr bwMode="auto">
            <a:xfrm>
              <a:off x="3519" y="3897"/>
              <a:ext cx="358" cy="425"/>
            </a:xfrm>
            <a:custGeom>
              <a:avLst/>
              <a:gdLst>
                <a:gd name="T0" fmla="*/ 147 w 147"/>
                <a:gd name="T1" fmla="*/ 16 h 175"/>
                <a:gd name="T2" fmla="*/ 143 w 147"/>
                <a:gd name="T3" fmla="*/ 0 h 175"/>
                <a:gd name="T4" fmla="*/ 121 w 147"/>
                <a:gd name="T5" fmla="*/ 16 h 175"/>
                <a:gd name="T6" fmla="*/ 11 w 147"/>
                <a:gd name="T7" fmla="*/ 146 h 175"/>
                <a:gd name="T8" fmla="*/ 7 w 147"/>
                <a:gd name="T9" fmla="*/ 175 h 175"/>
                <a:gd name="T10" fmla="*/ 32 w 147"/>
                <a:gd name="T11" fmla="*/ 175 h 175"/>
                <a:gd name="T12" fmla="*/ 28 w 147"/>
                <a:gd name="T13" fmla="*/ 163 h 175"/>
                <a:gd name="T14" fmla="*/ 147 w 147"/>
                <a:gd name="T15" fmla="*/ 16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175">
                  <a:moveTo>
                    <a:pt x="147" y="16"/>
                  </a:moveTo>
                  <a:cubicBezTo>
                    <a:pt x="146" y="11"/>
                    <a:pt x="144" y="5"/>
                    <a:pt x="143" y="0"/>
                  </a:cubicBezTo>
                  <a:cubicBezTo>
                    <a:pt x="137" y="5"/>
                    <a:pt x="130" y="12"/>
                    <a:pt x="121" y="16"/>
                  </a:cubicBezTo>
                  <a:cubicBezTo>
                    <a:pt x="85" y="60"/>
                    <a:pt x="46" y="101"/>
                    <a:pt x="11" y="146"/>
                  </a:cubicBezTo>
                  <a:cubicBezTo>
                    <a:pt x="2" y="158"/>
                    <a:pt x="0" y="163"/>
                    <a:pt x="7" y="175"/>
                  </a:cubicBezTo>
                  <a:cubicBezTo>
                    <a:pt x="32" y="175"/>
                    <a:pt x="32" y="175"/>
                    <a:pt x="32" y="175"/>
                  </a:cubicBezTo>
                  <a:cubicBezTo>
                    <a:pt x="29" y="170"/>
                    <a:pt x="28" y="166"/>
                    <a:pt x="28" y="163"/>
                  </a:cubicBezTo>
                  <a:cubicBezTo>
                    <a:pt x="29" y="149"/>
                    <a:pt x="106" y="59"/>
                    <a:pt x="147" y="16"/>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8" name="Freeform 2091"/>
            <p:cNvSpPr/>
            <p:nvPr/>
          </p:nvSpPr>
          <p:spPr bwMode="auto">
            <a:xfrm>
              <a:off x="1803" y="1399"/>
              <a:ext cx="124" cy="119"/>
            </a:xfrm>
            <a:custGeom>
              <a:avLst/>
              <a:gdLst>
                <a:gd name="T0" fmla="*/ 3 w 51"/>
                <a:gd name="T1" fmla="*/ 21 h 49"/>
                <a:gd name="T2" fmla="*/ 0 w 51"/>
                <a:gd name="T3" fmla="*/ 49 h 49"/>
                <a:gd name="T4" fmla="*/ 51 w 51"/>
                <a:gd name="T5" fmla="*/ 21 h 49"/>
                <a:gd name="T6" fmla="*/ 49 w 51"/>
                <a:gd name="T7" fmla="*/ 0 h 49"/>
                <a:gd name="T8" fmla="*/ 3 w 51"/>
                <a:gd name="T9" fmla="*/ 21 h 49"/>
              </a:gdLst>
              <a:ahLst/>
              <a:cxnLst>
                <a:cxn ang="0">
                  <a:pos x="T0" y="T1"/>
                </a:cxn>
                <a:cxn ang="0">
                  <a:pos x="T2" y="T3"/>
                </a:cxn>
                <a:cxn ang="0">
                  <a:pos x="T4" y="T5"/>
                </a:cxn>
                <a:cxn ang="0">
                  <a:pos x="T6" y="T7"/>
                </a:cxn>
                <a:cxn ang="0">
                  <a:pos x="T8" y="T9"/>
                </a:cxn>
              </a:cxnLst>
              <a:rect l="0" t="0" r="r" b="b"/>
              <a:pathLst>
                <a:path w="51" h="49">
                  <a:moveTo>
                    <a:pt x="3" y="21"/>
                  </a:moveTo>
                  <a:cubicBezTo>
                    <a:pt x="2" y="31"/>
                    <a:pt x="1" y="40"/>
                    <a:pt x="0" y="49"/>
                  </a:cubicBezTo>
                  <a:cubicBezTo>
                    <a:pt x="18" y="44"/>
                    <a:pt x="36" y="35"/>
                    <a:pt x="51" y="21"/>
                  </a:cubicBezTo>
                  <a:cubicBezTo>
                    <a:pt x="50" y="13"/>
                    <a:pt x="49" y="6"/>
                    <a:pt x="49" y="0"/>
                  </a:cubicBezTo>
                  <a:cubicBezTo>
                    <a:pt x="35" y="11"/>
                    <a:pt x="19" y="20"/>
                    <a:pt x="3" y="21"/>
                  </a:cubicBezTo>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9" name="Freeform 2092"/>
            <p:cNvSpPr/>
            <p:nvPr/>
          </p:nvSpPr>
          <p:spPr bwMode="auto">
            <a:xfrm>
              <a:off x="4049" y="4269"/>
              <a:ext cx="95" cy="53"/>
            </a:xfrm>
            <a:custGeom>
              <a:avLst/>
              <a:gdLst>
                <a:gd name="T0" fmla="*/ 0 w 39"/>
                <a:gd name="T1" fmla="*/ 3 h 22"/>
                <a:gd name="T2" fmla="*/ 0 w 39"/>
                <a:gd name="T3" fmla="*/ 22 h 22"/>
                <a:gd name="T4" fmla="*/ 39 w 39"/>
                <a:gd name="T5" fmla="*/ 22 h 22"/>
                <a:gd name="T6" fmla="*/ 14 w 39"/>
                <a:gd name="T7" fmla="*/ 0 h 22"/>
                <a:gd name="T8" fmla="*/ 0 w 39"/>
                <a:gd name="T9" fmla="*/ 3 h 22"/>
              </a:gdLst>
              <a:ahLst/>
              <a:cxnLst>
                <a:cxn ang="0">
                  <a:pos x="T0" y="T1"/>
                </a:cxn>
                <a:cxn ang="0">
                  <a:pos x="T2" y="T3"/>
                </a:cxn>
                <a:cxn ang="0">
                  <a:pos x="T4" y="T5"/>
                </a:cxn>
                <a:cxn ang="0">
                  <a:pos x="T6" y="T7"/>
                </a:cxn>
                <a:cxn ang="0">
                  <a:pos x="T8" y="T9"/>
                </a:cxn>
              </a:cxnLst>
              <a:rect l="0" t="0" r="r" b="b"/>
              <a:pathLst>
                <a:path w="39" h="22">
                  <a:moveTo>
                    <a:pt x="0" y="3"/>
                  </a:moveTo>
                  <a:cubicBezTo>
                    <a:pt x="0" y="9"/>
                    <a:pt x="0" y="15"/>
                    <a:pt x="0" y="22"/>
                  </a:cubicBezTo>
                  <a:cubicBezTo>
                    <a:pt x="39" y="22"/>
                    <a:pt x="39" y="22"/>
                    <a:pt x="39" y="22"/>
                  </a:cubicBezTo>
                  <a:cubicBezTo>
                    <a:pt x="14" y="0"/>
                    <a:pt x="14" y="0"/>
                    <a:pt x="14" y="0"/>
                  </a:cubicBezTo>
                  <a:lnTo>
                    <a:pt x="0" y="3"/>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0" name="Freeform 2093"/>
            <p:cNvSpPr/>
            <p:nvPr/>
          </p:nvSpPr>
          <p:spPr bwMode="auto">
            <a:xfrm>
              <a:off x="1504" y="1744"/>
              <a:ext cx="696" cy="384"/>
            </a:xfrm>
            <a:custGeom>
              <a:avLst/>
              <a:gdLst>
                <a:gd name="T0" fmla="*/ 0 w 286"/>
                <a:gd name="T1" fmla="*/ 75 h 158"/>
                <a:gd name="T2" fmla="*/ 159 w 286"/>
                <a:gd name="T3" fmla="*/ 147 h 158"/>
                <a:gd name="T4" fmla="*/ 286 w 286"/>
                <a:gd name="T5" fmla="*/ 11 h 158"/>
                <a:gd name="T6" fmla="*/ 124 w 286"/>
                <a:gd name="T7" fmla="*/ 37 h 158"/>
                <a:gd name="T8" fmla="*/ 0 w 286"/>
                <a:gd name="T9" fmla="*/ 75 h 158"/>
              </a:gdLst>
              <a:ahLst/>
              <a:cxnLst>
                <a:cxn ang="0">
                  <a:pos x="T0" y="T1"/>
                </a:cxn>
                <a:cxn ang="0">
                  <a:pos x="T2" y="T3"/>
                </a:cxn>
                <a:cxn ang="0">
                  <a:pos x="T4" y="T5"/>
                </a:cxn>
                <a:cxn ang="0">
                  <a:pos x="T6" y="T7"/>
                </a:cxn>
                <a:cxn ang="0">
                  <a:pos x="T8" y="T9"/>
                </a:cxn>
              </a:cxnLst>
              <a:rect l="0" t="0" r="r" b="b"/>
              <a:pathLst>
                <a:path w="286" h="158">
                  <a:moveTo>
                    <a:pt x="0" y="75"/>
                  </a:moveTo>
                  <a:cubicBezTo>
                    <a:pt x="2" y="83"/>
                    <a:pt x="130" y="158"/>
                    <a:pt x="159" y="147"/>
                  </a:cubicBezTo>
                  <a:cubicBezTo>
                    <a:pt x="181" y="139"/>
                    <a:pt x="245" y="68"/>
                    <a:pt x="286" y="11"/>
                  </a:cubicBezTo>
                  <a:cubicBezTo>
                    <a:pt x="282" y="0"/>
                    <a:pt x="199" y="14"/>
                    <a:pt x="124" y="37"/>
                  </a:cubicBezTo>
                  <a:cubicBezTo>
                    <a:pt x="90" y="47"/>
                    <a:pt x="4" y="57"/>
                    <a:pt x="0" y="75"/>
                  </a:cubicBezTo>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1" name="Freeform 2094"/>
            <p:cNvSpPr/>
            <p:nvPr/>
          </p:nvSpPr>
          <p:spPr bwMode="auto">
            <a:xfrm>
              <a:off x="865" y="224"/>
              <a:ext cx="382" cy="462"/>
            </a:xfrm>
            <a:custGeom>
              <a:avLst/>
              <a:gdLst>
                <a:gd name="T0" fmla="*/ 147 w 157"/>
                <a:gd name="T1" fmla="*/ 190 h 190"/>
                <a:gd name="T2" fmla="*/ 157 w 157"/>
                <a:gd name="T3" fmla="*/ 152 h 190"/>
                <a:gd name="T4" fmla="*/ 70 w 157"/>
                <a:gd name="T5" fmla="*/ 1 h 190"/>
                <a:gd name="T6" fmla="*/ 48 w 157"/>
                <a:gd name="T7" fmla="*/ 0 h 190"/>
                <a:gd name="T8" fmla="*/ 147 w 157"/>
                <a:gd name="T9" fmla="*/ 190 h 190"/>
              </a:gdLst>
              <a:ahLst/>
              <a:cxnLst>
                <a:cxn ang="0">
                  <a:pos x="T0" y="T1"/>
                </a:cxn>
                <a:cxn ang="0">
                  <a:pos x="T2" y="T3"/>
                </a:cxn>
                <a:cxn ang="0">
                  <a:pos x="T4" y="T5"/>
                </a:cxn>
                <a:cxn ang="0">
                  <a:pos x="T6" y="T7"/>
                </a:cxn>
                <a:cxn ang="0">
                  <a:pos x="T8" y="T9"/>
                </a:cxn>
              </a:cxnLst>
              <a:rect l="0" t="0" r="r" b="b"/>
              <a:pathLst>
                <a:path w="157" h="190">
                  <a:moveTo>
                    <a:pt x="147" y="190"/>
                  </a:moveTo>
                  <a:cubicBezTo>
                    <a:pt x="157" y="152"/>
                    <a:pt x="157" y="152"/>
                    <a:pt x="157" y="152"/>
                  </a:cubicBezTo>
                  <a:cubicBezTo>
                    <a:pt x="78" y="133"/>
                    <a:pt x="52" y="57"/>
                    <a:pt x="70" y="1"/>
                  </a:cubicBezTo>
                  <a:cubicBezTo>
                    <a:pt x="62" y="1"/>
                    <a:pt x="55" y="1"/>
                    <a:pt x="48" y="0"/>
                  </a:cubicBezTo>
                  <a:cubicBezTo>
                    <a:pt x="0" y="76"/>
                    <a:pt x="57" y="170"/>
                    <a:pt x="147" y="19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2" name="Freeform 2095"/>
            <p:cNvSpPr/>
            <p:nvPr/>
          </p:nvSpPr>
          <p:spPr bwMode="auto">
            <a:xfrm>
              <a:off x="2326" y="2019"/>
              <a:ext cx="49" cy="39"/>
            </a:xfrm>
            <a:custGeom>
              <a:avLst/>
              <a:gdLst>
                <a:gd name="T0" fmla="*/ 0 w 49"/>
                <a:gd name="T1" fmla="*/ 10 h 39"/>
                <a:gd name="T2" fmla="*/ 10 w 49"/>
                <a:gd name="T3" fmla="*/ 39 h 39"/>
                <a:gd name="T4" fmla="*/ 49 w 49"/>
                <a:gd name="T5" fmla="*/ 29 h 39"/>
                <a:gd name="T6" fmla="*/ 36 w 49"/>
                <a:gd name="T7" fmla="*/ 0 h 39"/>
                <a:gd name="T8" fmla="*/ 0 w 49"/>
                <a:gd name="T9" fmla="*/ 10 h 39"/>
              </a:gdLst>
              <a:ahLst/>
              <a:cxnLst>
                <a:cxn ang="0">
                  <a:pos x="T0" y="T1"/>
                </a:cxn>
                <a:cxn ang="0">
                  <a:pos x="T2" y="T3"/>
                </a:cxn>
                <a:cxn ang="0">
                  <a:pos x="T4" y="T5"/>
                </a:cxn>
                <a:cxn ang="0">
                  <a:pos x="T6" y="T7"/>
                </a:cxn>
                <a:cxn ang="0">
                  <a:pos x="T8" y="T9"/>
                </a:cxn>
              </a:cxnLst>
              <a:rect l="0" t="0" r="r" b="b"/>
              <a:pathLst>
                <a:path w="49" h="39">
                  <a:moveTo>
                    <a:pt x="0" y="10"/>
                  </a:moveTo>
                  <a:lnTo>
                    <a:pt x="10" y="39"/>
                  </a:lnTo>
                  <a:lnTo>
                    <a:pt x="49" y="29"/>
                  </a:lnTo>
                  <a:lnTo>
                    <a:pt x="36" y="0"/>
                  </a:lnTo>
                  <a:lnTo>
                    <a:pt x="0" y="10"/>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3" name="Freeform 2096"/>
            <p:cNvSpPr/>
            <p:nvPr/>
          </p:nvSpPr>
          <p:spPr bwMode="auto">
            <a:xfrm>
              <a:off x="2326" y="2019"/>
              <a:ext cx="49" cy="39"/>
            </a:xfrm>
            <a:custGeom>
              <a:avLst/>
              <a:gdLst>
                <a:gd name="T0" fmla="*/ 0 w 49"/>
                <a:gd name="T1" fmla="*/ 10 h 39"/>
                <a:gd name="T2" fmla="*/ 10 w 49"/>
                <a:gd name="T3" fmla="*/ 39 h 39"/>
                <a:gd name="T4" fmla="*/ 49 w 49"/>
                <a:gd name="T5" fmla="*/ 29 h 39"/>
                <a:gd name="T6" fmla="*/ 36 w 49"/>
                <a:gd name="T7" fmla="*/ 0 h 39"/>
                <a:gd name="T8" fmla="*/ 0 w 49"/>
                <a:gd name="T9" fmla="*/ 10 h 39"/>
              </a:gdLst>
              <a:ahLst/>
              <a:cxnLst>
                <a:cxn ang="0">
                  <a:pos x="T0" y="T1"/>
                </a:cxn>
                <a:cxn ang="0">
                  <a:pos x="T2" y="T3"/>
                </a:cxn>
                <a:cxn ang="0">
                  <a:pos x="T4" y="T5"/>
                </a:cxn>
                <a:cxn ang="0">
                  <a:pos x="T6" y="T7"/>
                </a:cxn>
                <a:cxn ang="0">
                  <a:pos x="T8" y="T9"/>
                </a:cxn>
              </a:cxnLst>
              <a:rect l="0" t="0" r="r" b="b"/>
              <a:pathLst>
                <a:path w="49" h="39">
                  <a:moveTo>
                    <a:pt x="0" y="10"/>
                  </a:moveTo>
                  <a:lnTo>
                    <a:pt x="10" y="39"/>
                  </a:lnTo>
                  <a:lnTo>
                    <a:pt x="49" y="29"/>
                  </a:lnTo>
                  <a:lnTo>
                    <a:pt x="36" y="0"/>
                  </a:lnTo>
                  <a:lnTo>
                    <a:pt x="0"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4" name="Freeform 2097"/>
            <p:cNvSpPr/>
            <p:nvPr/>
          </p:nvSpPr>
          <p:spPr bwMode="auto">
            <a:xfrm>
              <a:off x="3058" y="2987"/>
              <a:ext cx="70" cy="80"/>
            </a:xfrm>
            <a:custGeom>
              <a:avLst/>
              <a:gdLst>
                <a:gd name="T0" fmla="*/ 23 w 29"/>
                <a:gd name="T1" fmla="*/ 29 h 33"/>
                <a:gd name="T2" fmla="*/ 25 w 29"/>
                <a:gd name="T3" fmla="*/ 8 h 33"/>
                <a:gd name="T4" fmla="*/ 6 w 29"/>
                <a:gd name="T5" fmla="*/ 5 h 33"/>
                <a:gd name="T6" fmla="*/ 5 w 29"/>
                <a:gd name="T7" fmla="*/ 26 h 33"/>
                <a:gd name="T8" fmla="*/ 23 w 29"/>
                <a:gd name="T9" fmla="*/ 29 h 33"/>
              </a:gdLst>
              <a:ahLst/>
              <a:cxnLst>
                <a:cxn ang="0">
                  <a:pos x="T0" y="T1"/>
                </a:cxn>
                <a:cxn ang="0">
                  <a:pos x="T2" y="T3"/>
                </a:cxn>
                <a:cxn ang="0">
                  <a:pos x="T4" y="T5"/>
                </a:cxn>
                <a:cxn ang="0">
                  <a:pos x="T6" y="T7"/>
                </a:cxn>
                <a:cxn ang="0">
                  <a:pos x="T8" y="T9"/>
                </a:cxn>
              </a:cxnLst>
              <a:rect l="0" t="0" r="r" b="b"/>
              <a:pathLst>
                <a:path w="29" h="33">
                  <a:moveTo>
                    <a:pt x="23" y="29"/>
                  </a:moveTo>
                  <a:cubicBezTo>
                    <a:pt x="29" y="24"/>
                    <a:pt x="29" y="14"/>
                    <a:pt x="25" y="8"/>
                  </a:cubicBezTo>
                  <a:cubicBezTo>
                    <a:pt x="20" y="1"/>
                    <a:pt x="12" y="0"/>
                    <a:pt x="6" y="5"/>
                  </a:cubicBezTo>
                  <a:cubicBezTo>
                    <a:pt x="1" y="10"/>
                    <a:pt x="0" y="19"/>
                    <a:pt x="5" y="26"/>
                  </a:cubicBezTo>
                  <a:cubicBezTo>
                    <a:pt x="10" y="32"/>
                    <a:pt x="18" y="33"/>
                    <a:pt x="23" y="29"/>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5" name="Freeform 2098"/>
            <p:cNvSpPr/>
            <p:nvPr/>
          </p:nvSpPr>
          <p:spPr bwMode="auto">
            <a:xfrm>
              <a:off x="1368" y="868"/>
              <a:ext cx="115" cy="49"/>
            </a:xfrm>
            <a:custGeom>
              <a:avLst/>
              <a:gdLst>
                <a:gd name="T0" fmla="*/ 0 w 47"/>
                <a:gd name="T1" fmla="*/ 11 h 20"/>
                <a:gd name="T2" fmla="*/ 38 w 47"/>
                <a:gd name="T3" fmla="*/ 20 h 20"/>
                <a:gd name="T4" fmla="*/ 47 w 47"/>
                <a:gd name="T5" fmla="*/ 10 h 20"/>
                <a:gd name="T6" fmla="*/ 2 w 47"/>
                <a:gd name="T7" fmla="*/ 0 h 20"/>
                <a:gd name="T8" fmla="*/ 0 w 47"/>
                <a:gd name="T9" fmla="*/ 11 h 20"/>
              </a:gdLst>
              <a:ahLst/>
              <a:cxnLst>
                <a:cxn ang="0">
                  <a:pos x="T0" y="T1"/>
                </a:cxn>
                <a:cxn ang="0">
                  <a:pos x="T2" y="T3"/>
                </a:cxn>
                <a:cxn ang="0">
                  <a:pos x="T4" y="T5"/>
                </a:cxn>
                <a:cxn ang="0">
                  <a:pos x="T6" y="T7"/>
                </a:cxn>
                <a:cxn ang="0">
                  <a:pos x="T8" y="T9"/>
                </a:cxn>
              </a:cxnLst>
              <a:rect l="0" t="0" r="r" b="b"/>
              <a:pathLst>
                <a:path w="47" h="20">
                  <a:moveTo>
                    <a:pt x="0" y="11"/>
                  </a:moveTo>
                  <a:cubicBezTo>
                    <a:pt x="38" y="20"/>
                    <a:pt x="38" y="20"/>
                    <a:pt x="38" y="20"/>
                  </a:cubicBezTo>
                  <a:cubicBezTo>
                    <a:pt x="41" y="16"/>
                    <a:pt x="44" y="13"/>
                    <a:pt x="47" y="10"/>
                  </a:cubicBezTo>
                  <a:cubicBezTo>
                    <a:pt x="2" y="0"/>
                    <a:pt x="2" y="0"/>
                    <a:pt x="2" y="0"/>
                  </a:cubicBezTo>
                  <a:lnTo>
                    <a:pt x="0" y="11"/>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6" name="Freeform 2099"/>
            <p:cNvSpPr/>
            <p:nvPr/>
          </p:nvSpPr>
          <p:spPr bwMode="auto">
            <a:xfrm>
              <a:off x="3602" y="3958"/>
              <a:ext cx="282" cy="364"/>
            </a:xfrm>
            <a:custGeom>
              <a:avLst/>
              <a:gdLst>
                <a:gd name="T0" fmla="*/ 116 w 116"/>
                <a:gd name="T1" fmla="*/ 28 h 150"/>
                <a:gd name="T2" fmla="*/ 114 w 116"/>
                <a:gd name="T3" fmla="*/ 0 h 150"/>
                <a:gd name="T4" fmla="*/ 3 w 116"/>
                <a:gd name="T5" fmla="*/ 141 h 150"/>
                <a:gd name="T6" fmla="*/ 7 w 116"/>
                <a:gd name="T7" fmla="*/ 150 h 150"/>
                <a:gd name="T8" fmla="*/ 38 w 116"/>
                <a:gd name="T9" fmla="*/ 150 h 150"/>
                <a:gd name="T10" fmla="*/ 28 w 116"/>
                <a:gd name="T11" fmla="*/ 132 h 150"/>
                <a:gd name="T12" fmla="*/ 116 w 116"/>
                <a:gd name="T13" fmla="*/ 28 h 150"/>
              </a:gdLst>
              <a:ahLst/>
              <a:cxnLst>
                <a:cxn ang="0">
                  <a:pos x="T0" y="T1"/>
                </a:cxn>
                <a:cxn ang="0">
                  <a:pos x="T2" y="T3"/>
                </a:cxn>
                <a:cxn ang="0">
                  <a:pos x="T4" y="T5"/>
                </a:cxn>
                <a:cxn ang="0">
                  <a:pos x="T6" y="T7"/>
                </a:cxn>
                <a:cxn ang="0">
                  <a:pos x="T8" y="T9"/>
                </a:cxn>
                <a:cxn ang="0">
                  <a:pos x="T10" y="T11"/>
                </a:cxn>
                <a:cxn ang="0">
                  <a:pos x="T12" y="T13"/>
                </a:cxn>
              </a:cxnLst>
              <a:rect l="0" t="0" r="r" b="b"/>
              <a:pathLst>
                <a:path w="116" h="150">
                  <a:moveTo>
                    <a:pt x="116" y="28"/>
                  </a:moveTo>
                  <a:cubicBezTo>
                    <a:pt x="116" y="18"/>
                    <a:pt x="115" y="9"/>
                    <a:pt x="114" y="0"/>
                  </a:cubicBezTo>
                  <a:cubicBezTo>
                    <a:pt x="71" y="52"/>
                    <a:pt x="0" y="125"/>
                    <a:pt x="3" y="141"/>
                  </a:cubicBezTo>
                  <a:cubicBezTo>
                    <a:pt x="3" y="143"/>
                    <a:pt x="5" y="146"/>
                    <a:pt x="7" y="150"/>
                  </a:cubicBezTo>
                  <a:cubicBezTo>
                    <a:pt x="38" y="150"/>
                    <a:pt x="38" y="150"/>
                    <a:pt x="38" y="150"/>
                  </a:cubicBezTo>
                  <a:cubicBezTo>
                    <a:pt x="32" y="143"/>
                    <a:pt x="28" y="137"/>
                    <a:pt x="28" y="132"/>
                  </a:cubicBezTo>
                  <a:cubicBezTo>
                    <a:pt x="29" y="123"/>
                    <a:pt x="71" y="76"/>
                    <a:pt x="116" y="28"/>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7" name="Freeform 2100"/>
            <p:cNvSpPr/>
            <p:nvPr/>
          </p:nvSpPr>
          <p:spPr bwMode="auto">
            <a:xfrm>
              <a:off x="1580" y="1469"/>
              <a:ext cx="367" cy="217"/>
            </a:xfrm>
            <a:custGeom>
              <a:avLst/>
              <a:gdLst>
                <a:gd name="T0" fmla="*/ 151 w 151"/>
                <a:gd name="T1" fmla="*/ 49 h 89"/>
                <a:gd name="T2" fmla="*/ 144 w 151"/>
                <a:gd name="T3" fmla="*/ 0 h 89"/>
                <a:gd name="T4" fmla="*/ 91 w 151"/>
                <a:gd name="T5" fmla="*/ 27 h 89"/>
                <a:gd name="T6" fmla="*/ 86 w 151"/>
                <a:gd name="T7" fmla="*/ 66 h 89"/>
                <a:gd name="T8" fmla="*/ 66 w 151"/>
                <a:gd name="T9" fmla="*/ 31 h 89"/>
                <a:gd name="T10" fmla="*/ 0 w 151"/>
                <a:gd name="T11" fmla="*/ 21 h 89"/>
                <a:gd name="T12" fmla="*/ 41 w 151"/>
                <a:gd name="T13" fmla="*/ 82 h 89"/>
                <a:gd name="T14" fmla="*/ 151 w 151"/>
                <a:gd name="T15" fmla="*/ 49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1" h="89">
                  <a:moveTo>
                    <a:pt x="151" y="49"/>
                  </a:moveTo>
                  <a:cubicBezTo>
                    <a:pt x="148" y="32"/>
                    <a:pt x="146" y="15"/>
                    <a:pt x="144" y="0"/>
                  </a:cubicBezTo>
                  <a:cubicBezTo>
                    <a:pt x="129" y="14"/>
                    <a:pt x="111" y="22"/>
                    <a:pt x="91" y="27"/>
                  </a:cubicBezTo>
                  <a:cubicBezTo>
                    <a:pt x="89" y="44"/>
                    <a:pt x="87" y="58"/>
                    <a:pt x="86" y="66"/>
                  </a:cubicBezTo>
                  <a:cubicBezTo>
                    <a:pt x="80" y="56"/>
                    <a:pt x="73" y="44"/>
                    <a:pt x="66" y="31"/>
                  </a:cubicBezTo>
                  <a:cubicBezTo>
                    <a:pt x="42" y="32"/>
                    <a:pt x="18" y="29"/>
                    <a:pt x="0" y="21"/>
                  </a:cubicBezTo>
                  <a:cubicBezTo>
                    <a:pt x="14" y="34"/>
                    <a:pt x="29" y="57"/>
                    <a:pt x="41" y="82"/>
                  </a:cubicBezTo>
                  <a:cubicBezTo>
                    <a:pt x="76" y="89"/>
                    <a:pt x="121" y="77"/>
                    <a:pt x="151" y="49"/>
                  </a:cubicBezTo>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8" name="Freeform 2101"/>
            <p:cNvSpPr>
              <a:spLocks noEditPoints="1"/>
            </p:cNvSpPr>
            <p:nvPr/>
          </p:nvSpPr>
          <p:spPr bwMode="auto">
            <a:xfrm>
              <a:off x="2686" y="2741"/>
              <a:ext cx="284" cy="660"/>
            </a:xfrm>
            <a:custGeom>
              <a:avLst/>
              <a:gdLst>
                <a:gd name="T0" fmla="*/ 116 w 117"/>
                <a:gd name="T1" fmla="*/ 44 h 271"/>
                <a:gd name="T2" fmla="*/ 34 w 117"/>
                <a:gd name="T3" fmla="*/ 0 h 271"/>
                <a:gd name="T4" fmla="*/ 26 w 117"/>
                <a:gd name="T5" fmla="*/ 196 h 271"/>
                <a:gd name="T6" fmla="*/ 96 w 117"/>
                <a:gd name="T7" fmla="*/ 69 h 271"/>
                <a:gd name="T8" fmla="*/ 101 w 117"/>
                <a:gd name="T9" fmla="*/ 71 h 271"/>
                <a:gd name="T10" fmla="*/ 96 w 117"/>
                <a:gd name="T11" fmla="*/ 76 h 271"/>
                <a:gd name="T12" fmla="*/ 96 w 117"/>
                <a:gd name="T13" fmla="*/ 69 h 271"/>
                <a:gd name="T14" fmla="*/ 41 w 117"/>
                <a:gd name="T15" fmla="*/ 62 h 271"/>
                <a:gd name="T16" fmla="*/ 50 w 117"/>
                <a:gd name="T17" fmla="*/ 64 h 271"/>
                <a:gd name="T18" fmla="*/ 61 w 117"/>
                <a:gd name="T19" fmla="*/ 66 h 271"/>
                <a:gd name="T20" fmla="*/ 77 w 117"/>
                <a:gd name="T21" fmla="*/ 68 h 271"/>
                <a:gd name="T22" fmla="*/ 79 w 117"/>
                <a:gd name="T23" fmla="*/ 65 h 271"/>
                <a:gd name="T24" fmla="*/ 84 w 117"/>
                <a:gd name="T25" fmla="*/ 68 h 271"/>
                <a:gd name="T26" fmla="*/ 81 w 117"/>
                <a:gd name="T27" fmla="*/ 72 h 271"/>
                <a:gd name="T28" fmla="*/ 48 w 117"/>
                <a:gd name="T29" fmla="*/ 68 h 271"/>
                <a:gd name="T30" fmla="*/ 38 w 117"/>
                <a:gd name="T31" fmla="*/ 63 h 271"/>
                <a:gd name="T32" fmla="*/ 39 w 117"/>
                <a:gd name="T33" fmla="*/ 99 h 271"/>
                <a:gd name="T34" fmla="*/ 48 w 117"/>
                <a:gd name="T35" fmla="*/ 100 h 271"/>
                <a:gd name="T36" fmla="*/ 66 w 117"/>
                <a:gd name="T37" fmla="*/ 102 h 271"/>
                <a:gd name="T38" fmla="*/ 77 w 117"/>
                <a:gd name="T39" fmla="*/ 101 h 271"/>
                <a:gd name="T40" fmla="*/ 77 w 117"/>
                <a:gd name="T41" fmla="*/ 91 h 271"/>
                <a:gd name="T42" fmla="*/ 46 w 117"/>
                <a:gd name="T43" fmla="*/ 87 h 271"/>
                <a:gd name="T44" fmla="*/ 46 w 117"/>
                <a:gd name="T45" fmla="*/ 83 h 271"/>
                <a:gd name="T46" fmla="*/ 68 w 117"/>
                <a:gd name="T47" fmla="*/ 86 h 271"/>
                <a:gd name="T48" fmla="*/ 84 w 117"/>
                <a:gd name="T49" fmla="*/ 85 h 271"/>
                <a:gd name="T50" fmla="*/ 87 w 117"/>
                <a:gd name="T51" fmla="*/ 85 h 271"/>
                <a:gd name="T52" fmla="*/ 84 w 117"/>
                <a:gd name="T53" fmla="*/ 94 h 271"/>
                <a:gd name="T54" fmla="*/ 71 w 117"/>
                <a:gd name="T55" fmla="*/ 106 h 271"/>
                <a:gd name="T56" fmla="*/ 61 w 117"/>
                <a:gd name="T57" fmla="*/ 105 h 271"/>
                <a:gd name="T58" fmla="*/ 38 w 117"/>
                <a:gd name="T59" fmla="*/ 102 h 271"/>
                <a:gd name="T60" fmla="*/ 32 w 117"/>
                <a:gd name="T61" fmla="*/ 104 h 271"/>
                <a:gd name="T62" fmla="*/ 30 w 117"/>
                <a:gd name="T63" fmla="*/ 118 h 271"/>
                <a:gd name="T64" fmla="*/ 40 w 117"/>
                <a:gd name="T65" fmla="*/ 119 h 271"/>
                <a:gd name="T66" fmla="*/ 60 w 117"/>
                <a:gd name="T67" fmla="*/ 122 h 271"/>
                <a:gd name="T68" fmla="*/ 74 w 117"/>
                <a:gd name="T69" fmla="*/ 124 h 271"/>
                <a:gd name="T70" fmla="*/ 76 w 117"/>
                <a:gd name="T71" fmla="*/ 118 h 271"/>
                <a:gd name="T72" fmla="*/ 79 w 117"/>
                <a:gd name="T73" fmla="*/ 126 h 271"/>
                <a:gd name="T74" fmla="*/ 96 w 117"/>
                <a:gd name="T75" fmla="*/ 134 h 271"/>
                <a:gd name="T76" fmla="*/ 89 w 117"/>
                <a:gd name="T77" fmla="*/ 146 h 271"/>
                <a:gd name="T78" fmla="*/ 87 w 117"/>
                <a:gd name="T79" fmla="*/ 142 h 271"/>
                <a:gd name="T80" fmla="*/ 92 w 117"/>
                <a:gd name="T81" fmla="*/ 133 h 271"/>
                <a:gd name="T82" fmla="*/ 78 w 117"/>
                <a:gd name="T83" fmla="*/ 129 h 271"/>
                <a:gd name="T84" fmla="*/ 75 w 117"/>
                <a:gd name="T85" fmla="*/ 140 h 271"/>
                <a:gd name="T86" fmla="*/ 72 w 117"/>
                <a:gd name="T87" fmla="*/ 138 h 271"/>
                <a:gd name="T88" fmla="*/ 73 w 117"/>
                <a:gd name="T89" fmla="*/ 129 h 271"/>
                <a:gd name="T90" fmla="*/ 70 w 117"/>
                <a:gd name="T91" fmla="*/ 127 h 271"/>
                <a:gd name="T92" fmla="*/ 55 w 117"/>
                <a:gd name="T93" fmla="*/ 124 h 271"/>
                <a:gd name="T94" fmla="*/ 44 w 117"/>
                <a:gd name="T95" fmla="*/ 123 h 271"/>
                <a:gd name="T96" fmla="*/ 33 w 117"/>
                <a:gd name="T97" fmla="*/ 122 h 271"/>
                <a:gd name="T98" fmla="*/ 30 w 117"/>
                <a:gd name="T99" fmla="*/ 118 h 271"/>
                <a:gd name="T100" fmla="*/ 28 w 117"/>
                <a:gd name="T101" fmla="*/ 150 h 271"/>
                <a:gd name="T102" fmla="*/ 55 w 117"/>
                <a:gd name="T103" fmla="*/ 149 h 271"/>
                <a:gd name="T104" fmla="*/ 76 w 117"/>
                <a:gd name="T105" fmla="*/ 156 h 271"/>
                <a:gd name="T106" fmla="*/ 75 w 117"/>
                <a:gd name="T107" fmla="*/ 164 h 271"/>
                <a:gd name="T108" fmla="*/ 54 w 117"/>
                <a:gd name="T109" fmla="*/ 170 h 271"/>
                <a:gd name="T110" fmla="*/ 45 w 117"/>
                <a:gd name="T111" fmla="*/ 169 h 271"/>
                <a:gd name="T112" fmla="*/ 24 w 117"/>
                <a:gd name="T113" fmla="*/ 158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 h="271">
                  <a:moveTo>
                    <a:pt x="83" y="271"/>
                  </a:moveTo>
                  <a:cubicBezTo>
                    <a:pt x="98" y="206"/>
                    <a:pt x="117" y="111"/>
                    <a:pt x="116" y="44"/>
                  </a:cubicBezTo>
                  <a:cubicBezTo>
                    <a:pt x="115" y="12"/>
                    <a:pt x="95" y="0"/>
                    <a:pt x="57" y="0"/>
                  </a:cubicBezTo>
                  <a:cubicBezTo>
                    <a:pt x="48" y="0"/>
                    <a:pt x="41" y="0"/>
                    <a:pt x="34" y="0"/>
                  </a:cubicBezTo>
                  <a:cubicBezTo>
                    <a:pt x="25" y="66"/>
                    <a:pt x="7" y="146"/>
                    <a:pt x="0" y="193"/>
                  </a:cubicBezTo>
                  <a:cubicBezTo>
                    <a:pt x="12" y="194"/>
                    <a:pt x="22" y="195"/>
                    <a:pt x="26" y="196"/>
                  </a:cubicBezTo>
                  <a:cubicBezTo>
                    <a:pt x="35" y="207"/>
                    <a:pt x="63" y="245"/>
                    <a:pt x="83" y="271"/>
                  </a:cubicBezTo>
                  <a:moveTo>
                    <a:pt x="96" y="69"/>
                  </a:moveTo>
                  <a:cubicBezTo>
                    <a:pt x="97" y="69"/>
                    <a:pt x="98" y="69"/>
                    <a:pt x="98" y="69"/>
                  </a:cubicBezTo>
                  <a:cubicBezTo>
                    <a:pt x="100" y="69"/>
                    <a:pt x="100" y="70"/>
                    <a:pt x="101" y="71"/>
                  </a:cubicBezTo>
                  <a:cubicBezTo>
                    <a:pt x="101" y="72"/>
                    <a:pt x="101" y="74"/>
                    <a:pt x="100" y="75"/>
                  </a:cubicBezTo>
                  <a:cubicBezTo>
                    <a:pt x="99" y="77"/>
                    <a:pt x="98" y="77"/>
                    <a:pt x="96" y="76"/>
                  </a:cubicBezTo>
                  <a:cubicBezTo>
                    <a:pt x="95" y="76"/>
                    <a:pt x="94" y="75"/>
                    <a:pt x="94" y="73"/>
                  </a:cubicBezTo>
                  <a:cubicBezTo>
                    <a:pt x="94" y="71"/>
                    <a:pt x="94" y="70"/>
                    <a:pt x="96" y="69"/>
                  </a:cubicBezTo>
                  <a:moveTo>
                    <a:pt x="38" y="63"/>
                  </a:moveTo>
                  <a:cubicBezTo>
                    <a:pt x="39" y="62"/>
                    <a:pt x="40" y="62"/>
                    <a:pt x="41" y="62"/>
                  </a:cubicBezTo>
                  <a:cubicBezTo>
                    <a:pt x="42" y="62"/>
                    <a:pt x="44" y="62"/>
                    <a:pt x="46" y="63"/>
                  </a:cubicBezTo>
                  <a:cubicBezTo>
                    <a:pt x="48" y="63"/>
                    <a:pt x="50" y="64"/>
                    <a:pt x="50" y="64"/>
                  </a:cubicBezTo>
                  <a:cubicBezTo>
                    <a:pt x="51" y="64"/>
                    <a:pt x="53" y="64"/>
                    <a:pt x="56" y="65"/>
                  </a:cubicBezTo>
                  <a:cubicBezTo>
                    <a:pt x="58" y="65"/>
                    <a:pt x="60" y="66"/>
                    <a:pt x="61" y="66"/>
                  </a:cubicBezTo>
                  <a:cubicBezTo>
                    <a:pt x="66" y="67"/>
                    <a:pt x="70" y="68"/>
                    <a:pt x="70" y="68"/>
                  </a:cubicBezTo>
                  <a:cubicBezTo>
                    <a:pt x="74" y="69"/>
                    <a:pt x="76" y="69"/>
                    <a:pt x="77" y="68"/>
                  </a:cubicBezTo>
                  <a:cubicBezTo>
                    <a:pt x="77" y="68"/>
                    <a:pt x="78" y="67"/>
                    <a:pt x="78" y="66"/>
                  </a:cubicBezTo>
                  <a:cubicBezTo>
                    <a:pt x="78" y="66"/>
                    <a:pt x="78" y="65"/>
                    <a:pt x="79" y="65"/>
                  </a:cubicBezTo>
                  <a:cubicBezTo>
                    <a:pt x="80" y="65"/>
                    <a:pt x="81" y="66"/>
                    <a:pt x="82" y="67"/>
                  </a:cubicBezTo>
                  <a:cubicBezTo>
                    <a:pt x="84" y="68"/>
                    <a:pt x="84" y="68"/>
                    <a:pt x="84" y="68"/>
                  </a:cubicBezTo>
                  <a:cubicBezTo>
                    <a:pt x="84" y="68"/>
                    <a:pt x="84" y="69"/>
                    <a:pt x="84" y="70"/>
                  </a:cubicBezTo>
                  <a:cubicBezTo>
                    <a:pt x="84" y="72"/>
                    <a:pt x="83" y="72"/>
                    <a:pt x="81" y="72"/>
                  </a:cubicBezTo>
                  <a:cubicBezTo>
                    <a:pt x="81" y="72"/>
                    <a:pt x="72" y="71"/>
                    <a:pt x="54" y="69"/>
                  </a:cubicBezTo>
                  <a:cubicBezTo>
                    <a:pt x="48" y="68"/>
                    <a:pt x="48" y="68"/>
                    <a:pt x="48" y="68"/>
                  </a:cubicBezTo>
                  <a:cubicBezTo>
                    <a:pt x="44" y="67"/>
                    <a:pt x="41" y="67"/>
                    <a:pt x="38" y="65"/>
                  </a:cubicBezTo>
                  <a:cubicBezTo>
                    <a:pt x="37" y="64"/>
                    <a:pt x="37" y="63"/>
                    <a:pt x="38" y="63"/>
                  </a:cubicBezTo>
                  <a:moveTo>
                    <a:pt x="32" y="100"/>
                  </a:moveTo>
                  <a:cubicBezTo>
                    <a:pt x="33" y="99"/>
                    <a:pt x="35" y="98"/>
                    <a:pt x="39" y="99"/>
                  </a:cubicBezTo>
                  <a:cubicBezTo>
                    <a:pt x="40" y="99"/>
                    <a:pt x="41" y="99"/>
                    <a:pt x="43" y="99"/>
                  </a:cubicBezTo>
                  <a:cubicBezTo>
                    <a:pt x="45" y="100"/>
                    <a:pt x="47" y="100"/>
                    <a:pt x="48" y="100"/>
                  </a:cubicBezTo>
                  <a:cubicBezTo>
                    <a:pt x="56" y="101"/>
                    <a:pt x="61" y="102"/>
                    <a:pt x="62" y="102"/>
                  </a:cubicBezTo>
                  <a:cubicBezTo>
                    <a:pt x="63" y="102"/>
                    <a:pt x="64" y="102"/>
                    <a:pt x="66" y="102"/>
                  </a:cubicBezTo>
                  <a:cubicBezTo>
                    <a:pt x="67" y="102"/>
                    <a:pt x="69" y="102"/>
                    <a:pt x="69" y="102"/>
                  </a:cubicBezTo>
                  <a:cubicBezTo>
                    <a:pt x="72" y="103"/>
                    <a:pt x="75" y="102"/>
                    <a:pt x="77" y="101"/>
                  </a:cubicBezTo>
                  <a:cubicBezTo>
                    <a:pt x="78" y="100"/>
                    <a:pt x="79" y="98"/>
                    <a:pt x="79" y="96"/>
                  </a:cubicBezTo>
                  <a:cubicBezTo>
                    <a:pt x="79" y="94"/>
                    <a:pt x="78" y="92"/>
                    <a:pt x="77" y="91"/>
                  </a:cubicBezTo>
                  <a:cubicBezTo>
                    <a:pt x="76" y="90"/>
                    <a:pt x="72" y="90"/>
                    <a:pt x="65" y="89"/>
                  </a:cubicBezTo>
                  <a:cubicBezTo>
                    <a:pt x="58" y="89"/>
                    <a:pt x="51" y="88"/>
                    <a:pt x="46" y="87"/>
                  </a:cubicBezTo>
                  <a:cubicBezTo>
                    <a:pt x="37" y="86"/>
                    <a:pt x="34" y="84"/>
                    <a:pt x="36" y="83"/>
                  </a:cubicBezTo>
                  <a:cubicBezTo>
                    <a:pt x="37" y="82"/>
                    <a:pt x="40" y="82"/>
                    <a:pt x="46" y="83"/>
                  </a:cubicBezTo>
                  <a:cubicBezTo>
                    <a:pt x="45" y="83"/>
                    <a:pt x="50" y="84"/>
                    <a:pt x="60" y="85"/>
                  </a:cubicBezTo>
                  <a:cubicBezTo>
                    <a:pt x="61" y="85"/>
                    <a:pt x="64" y="86"/>
                    <a:pt x="68" y="86"/>
                  </a:cubicBezTo>
                  <a:cubicBezTo>
                    <a:pt x="71" y="87"/>
                    <a:pt x="73" y="87"/>
                    <a:pt x="75" y="87"/>
                  </a:cubicBezTo>
                  <a:cubicBezTo>
                    <a:pt x="79" y="88"/>
                    <a:pt x="82" y="87"/>
                    <a:pt x="84" y="85"/>
                  </a:cubicBezTo>
                  <a:cubicBezTo>
                    <a:pt x="85" y="84"/>
                    <a:pt x="86" y="84"/>
                    <a:pt x="87" y="84"/>
                  </a:cubicBezTo>
                  <a:cubicBezTo>
                    <a:pt x="87" y="85"/>
                    <a:pt x="87" y="85"/>
                    <a:pt x="87" y="85"/>
                  </a:cubicBezTo>
                  <a:cubicBezTo>
                    <a:pt x="88" y="86"/>
                    <a:pt x="87" y="88"/>
                    <a:pt x="86" y="90"/>
                  </a:cubicBezTo>
                  <a:cubicBezTo>
                    <a:pt x="85" y="92"/>
                    <a:pt x="84" y="93"/>
                    <a:pt x="84" y="94"/>
                  </a:cubicBezTo>
                  <a:cubicBezTo>
                    <a:pt x="83" y="99"/>
                    <a:pt x="82" y="103"/>
                    <a:pt x="80" y="104"/>
                  </a:cubicBezTo>
                  <a:cubicBezTo>
                    <a:pt x="78" y="105"/>
                    <a:pt x="76" y="106"/>
                    <a:pt x="71" y="106"/>
                  </a:cubicBezTo>
                  <a:cubicBezTo>
                    <a:pt x="70" y="106"/>
                    <a:pt x="68" y="106"/>
                    <a:pt x="66" y="105"/>
                  </a:cubicBezTo>
                  <a:cubicBezTo>
                    <a:pt x="64" y="105"/>
                    <a:pt x="62" y="105"/>
                    <a:pt x="61" y="105"/>
                  </a:cubicBezTo>
                  <a:cubicBezTo>
                    <a:pt x="56" y="105"/>
                    <a:pt x="50" y="104"/>
                    <a:pt x="44" y="102"/>
                  </a:cubicBezTo>
                  <a:cubicBezTo>
                    <a:pt x="41" y="101"/>
                    <a:pt x="40" y="101"/>
                    <a:pt x="38" y="102"/>
                  </a:cubicBezTo>
                  <a:cubicBezTo>
                    <a:pt x="38" y="102"/>
                    <a:pt x="37" y="102"/>
                    <a:pt x="35" y="104"/>
                  </a:cubicBezTo>
                  <a:cubicBezTo>
                    <a:pt x="34" y="105"/>
                    <a:pt x="32" y="105"/>
                    <a:pt x="32" y="104"/>
                  </a:cubicBezTo>
                  <a:cubicBezTo>
                    <a:pt x="31" y="103"/>
                    <a:pt x="31" y="102"/>
                    <a:pt x="32" y="100"/>
                  </a:cubicBezTo>
                  <a:moveTo>
                    <a:pt x="30" y="118"/>
                  </a:moveTo>
                  <a:cubicBezTo>
                    <a:pt x="31" y="118"/>
                    <a:pt x="32" y="117"/>
                    <a:pt x="33" y="118"/>
                  </a:cubicBezTo>
                  <a:cubicBezTo>
                    <a:pt x="34" y="118"/>
                    <a:pt x="36" y="118"/>
                    <a:pt x="40" y="119"/>
                  </a:cubicBezTo>
                  <a:cubicBezTo>
                    <a:pt x="41" y="119"/>
                    <a:pt x="44" y="119"/>
                    <a:pt x="50" y="120"/>
                  </a:cubicBezTo>
                  <a:cubicBezTo>
                    <a:pt x="54" y="121"/>
                    <a:pt x="58" y="122"/>
                    <a:pt x="60" y="122"/>
                  </a:cubicBezTo>
                  <a:cubicBezTo>
                    <a:pt x="69" y="123"/>
                    <a:pt x="73" y="124"/>
                    <a:pt x="72" y="124"/>
                  </a:cubicBezTo>
                  <a:cubicBezTo>
                    <a:pt x="74" y="124"/>
                    <a:pt x="74" y="124"/>
                    <a:pt x="74" y="124"/>
                  </a:cubicBezTo>
                  <a:cubicBezTo>
                    <a:pt x="75" y="124"/>
                    <a:pt x="75" y="123"/>
                    <a:pt x="75" y="121"/>
                  </a:cubicBezTo>
                  <a:cubicBezTo>
                    <a:pt x="75" y="119"/>
                    <a:pt x="75" y="118"/>
                    <a:pt x="76" y="118"/>
                  </a:cubicBezTo>
                  <a:cubicBezTo>
                    <a:pt x="78" y="117"/>
                    <a:pt x="79" y="118"/>
                    <a:pt x="79" y="121"/>
                  </a:cubicBezTo>
                  <a:cubicBezTo>
                    <a:pt x="79" y="121"/>
                    <a:pt x="79" y="123"/>
                    <a:pt x="79" y="126"/>
                  </a:cubicBezTo>
                  <a:cubicBezTo>
                    <a:pt x="86" y="127"/>
                    <a:pt x="90" y="128"/>
                    <a:pt x="91" y="128"/>
                  </a:cubicBezTo>
                  <a:cubicBezTo>
                    <a:pt x="94" y="129"/>
                    <a:pt x="96" y="131"/>
                    <a:pt x="96" y="134"/>
                  </a:cubicBezTo>
                  <a:cubicBezTo>
                    <a:pt x="96" y="138"/>
                    <a:pt x="95" y="141"/>
                    <a:pt x="93" y="143"/>
                  </a:cubicBezTo>
                  <a:cubicBezTo>
                    <a:pt x="92" y="145"/>
                    <a:pt x="91" y="146"/>
                    <a:pt x="89" y="146"/>
                  </a:cubicBezTo>
                  <a:cubicBezTo>
                    <a:pt x="87" y="147"/>
                    <a:pt x="86" y="146"/>
                    <a:pt x="85" y="144"/>
                  </a:cubicBezTo>
                  <a:cubicBezTo>
                    <a:pt x="84" y="143"/>
                    <a:pt x="85" y="142"/>
                    <a:pt x="87" y="142"/>
                  </a:cubicBezTo>
                  <a:cubicBezTo>
                    <a:pt x="89" y="142"/>
                    <a:pt x="91" y="141"/>
                    <a:pt x="92" y="139"/>
                  </a:cubicBezTo>
                  <a:cubicBezTo>
                    <a:pt x="93" y="136"/>
                    <a:pt x="93" y="134"/>
                    <a:pt x="92" y="133"/>
                  </a:cubicBezTo>
                  <a:cubicBezTo>
                    <a:pt x="90" y="131"/>
                    <a:pt x="88" y="130"/>
                    <a:pt x="85" y="130"/>
                  </a:cubicBezTo>
                  <a:cubicBezTo>
                    <a:pt x="81" y="129"/>
                    <a:pt x="79" y="128"/>
                    <a:pt x="78" y="129"/>
                  </a:cubicBezTo>
                  <a:cubicBezTo>
                    <a:pt x="77" y="129"/>
                    <a:pt x="76" y="131"/>
                    <a:pt x="76" y="134"/>
                  </a:cubicBezTo>
                  <a:cubicBezTo>
                    <a:pt x="76" y="137"/>
                    <a:pt x="76" y="139"/>
                    <a:pt x="75" y="140"/>
                  </a:cubicBezTo>
                  <a:cubicBezTo>
                    <a:pt x="74" y="141"/>
                    <a:pt x="73" y="141"/>
                    <a:pt x="72" y="141"/>
                  </a:cubicBezTo>
                  <a:cubicBezTo>
                    <a:pt x="72" y="140"/>
                    <a:pt x="71" y="139"/>
                    <a:pt x="72" y="138"/>
                  </a:cubicBezTo>
                  <a:cubicBezTo>
                    <a:pt x="72" y="137"/>
                    <a:pt x="72" y="135"/>
                    <a:pt x="73" y="133"/>
                  </a:cubicBezTo>
                  <a:cubicBezTo>
                    <a:pt x="73" y="131"/>
                    <a:pt x="73" y="130"/>
                    <a:pt x="73" y="129"/>
                  </a:cubicBezTo>
                  <a:cubicBezTo>
                    <a:pt x="74" y="128"/>
                    <a:pt x="73" y="128"/>
                    <a:pt x="73" y="127"/>
                  </a:cubicBezTo>
                  <a:cubicBezTo>
                    <a:pt x="73" y="127"/>
                    <a:pt x="72" y="127"/>
                    <a:pt x="70" y="127"/>
                  </a:cubicBezTo>
                  <a:cubicBezTo>
                    <a:pt x="63" y="126"/>
                    <a:pt x="60" y="125"/>
                    <a:pt x="61" y="125"/>
                  </a:cubicBezTo>
                  <a:cubicBezTo>
                    <a:pt x="59" y="125"/>
                    <a:pt x="58" y="125"/>
                    <a:pt x="55" y="124"/>
                  </a:cubicBezTo>
                  <a:cubicBezTo>
                    <a:pt x="52" y="124"/>
                    <a:pt x="51" y="124"/>
                    <a:pt x="49" y="123"/>
                  </a:cubicBezTo>
                  <a:cubicBezTo>
                    <a:pt x="48" y="123"/>
                    <a:pt x="47" y="123"/>
                    <a:pt x="44" y="123"/>
                  </a:cubicBezTo>
                  <a:cubicBezTo>
                    <a:pt x="42" y="123"/>
                    <a:pt x="41" y="123"/>
                    <a:pt x="39" y="123"/>
                  </a:cubicBezTo>
                  <a:cubicBezTo>
                    <a:pt x="36" y="122"/>
                    <a:pt x="34" y="122"/>
                    <a:pt x="33" y="122"/>
                  </a:cubicBezTo>
                  <a:cubicBezTo>
                    <a:pt x="31" y="122"/>
                    <a:pt x="29" y="122"/>
                    <a:pt x="29" y="120"/>
                  </a:cubicBezTo>
                  <a:cubicBezTo>
                    <a:pt x="29" y="120"/>
                    <a:pt x="29" y="119"/>
                    <a:pt x="30" y="118"/>
                  </a:cubicBezTo>
                  <a:moveTo>
                    <a:pt x="24" y="158"/>
                  </a:moveTo>
                  <a:cubicBezTo>
                    <a:pt x="24" y="154"/>
                    <a:pt x="25" y="152"/>
                    <a:pt x="28" y="150"/>
                  </a:cubicBezTo>
                  <a:cubicBezTo>
                    <a:pt x="30" y="148"/>
                    <a:pt x="34" y="147"/>
                    <a:pt x="39" y="147"/>
                  </a:cubicBezTo>
                  <a:cubicBezTo>
                    <a:pt x="43" y="148"/>
                    <a:pt x="48" y="148"/>
                    <a:pt x="55" y="149"/>
                  </a:cubicBezTo>
                  <a:cubicBezTo>
                    <a:pt x="58" y="150"/>
                    <a:pt x="63" y="151"/>
                    <a:pt x="69" y="152"/>
                  </a:cubicBezTo>
                  <a:cubicBezTo>
                    <a:pt x="73" y="153"/>
                    <a:pt x="76" y="154"/>
                    <a:pt x="76" y="156"/>
                  </a:cubicBezTo>
                  <a:cubicBezTo>
                    <a:pt x="77" y="157"/>
                    <a:pt x="77" y="159"/>
                    <a:pt x="76" y="161"/>
                  </a:cubicBezTo>
                  <a:cubicBezTo>
                    <a:pt x="76" y="162"/>
                    <a:pt x="75" y="163"/>
                    <a:pt x="75" y="164"/>
                  </a:cubicBezTo>
                  <a:cubicBezTo>
                    <a:pt x="73" y="167"/>
                    <a:pt x="71" y="169"/>
                    <a:pt x="71" y="169"/>
                  </a:cubicBezTo>
                  <a:cubicBezTo>
                    <a:pt x="68" y="171"/>
                    <a:pt x="62" y="172"/>
                    <a:pt x="54" y="170"/>
                  </a:cubicBezTo>
                  <a:cubicBezTo>
                    <a:pt x="53" y="170"/>
                    <a:pt x="52" y="170"/>
                    <a:pt x="50" y="170"/>
                  </a:cubicBezTo>
                  <a:cubicBezTo>
                    <a:pt x="48" y="169"/>
                    <a:pt x="46" y="169"/>
                    <a:pt x="45" y="169"/>
                  </a:cubicBezTo>
                  <a:cubicBezTo>
                    <a:pt x="41" y="168"/>
                    <a:pt x="36" y="167"/>
                    <a:pt x="31" y="165"/>
                  </a:cubicBezTo>
                  <a:cubicBezTo>
                    <a:pt x="26" y="163"/>
                    <a:pt x="24" y="160"/>
                    <a:pt x="24" y="158"/>
                  </a:cubicBezTo>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9" name="Freeform 2102"/>
            <p:cNvSpPr/>
            <p:nvPr/>
          </p:nvSpPr>
          <p:spPr bwMode="auto">
            <a:xfrm>
              <a:off x="2754" y="3106"/>
              <a:ext cx="112" cy="49"/>
            </a:xfrm>
            <a:custGeom>
              <a:avLst/>
              <a:gdLst>
                <a:gd name="T0" fmla="*/ 21 w 46"/>
                <a:gd name="T1" fmla="*/ 17 h 20"/>
                <a:gd name="T2" fmla="*/ 45 w 46"/>
                <a:gd name="T3" fmla="*/ 12 h 20"/>
                <a:gd name="T4" fmla="*/ 45 w 46"/>
                <a:gd name="T5" fmla="*/ 7 h 20"/>
                <a:gd name="T6" fmla="*/ 44 w 46"/>
                <a:gd name="T7" fmla="*/ 6 h 20"/>
                <a:gd name="T8" fmla="*/ 38 w 46"/>
                <a:gd name="T9" fmla="*/ 4 h 20"/>
                <a:gd name="T10" fmla="*/ 34 w 46"/>
                <a:gd name="T11" fmla="*/ 3 h 20"/>
                <a:gd name="T12" fmla="*/ 20 w 46"/>
                <a:gd name="T13" fmla="*/ 1 h 20"/>
                <a:gd name="T14" fmla="*/ 17 w 46"/>
                <a:gd name="T15" fmla="*/ 1 h 20"/>
                <a:gd name="T16" fmla="*/ 15 w 46"/>
                <a:gd name="T17" fmla="*/ 0 h 20"/>
                <a:gd name="T18" fmla="*/ 5 w 46"/>
                <a:gd name="T19" fmla="*/ 1 h 20"/>
                <a:gd name="T20" fmla="*/ 1 w 46"/>
                <a:gd name="T21" fmla="*/ 7 h 20"/>
                <a:gd name="T22" fmla="*/ 10 w 46"/>
                <a:gd name="T23" fmla="*/ 14 h 20"/>
                <a:gd name="T24" fmla="*/ 21 w 46"/>
                <a:gd name="T25"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20">
                  <a:moveTo>
                    <a:pt x="21" y="17"/>
                  </a:moveTo>
                  <a:cubicBezTo>
                    <a:pt x="35" y="20"/>
                    <a:pt x="43" y="18"/>
                    <a:pt x="45" y="12"/>
                  </a:cubicBezTo>
                  <a:cubicBezTo>
                    <a:pt x="46" y="9"/>
                    <a:pt x="46" y="8"/>
                    <a:pt x="45" y="7"/>
                  </a:cubicBezTo>
                  <a:cubicBezTo>
                    <a:pt x="44" y="6"/>
                    <a:pt x="44" y="6"/>
                    <a:pt x="44" y="6"/>
                  </a:cubicBezTo>
                  <a:cubicBezTo>
                    <a:pt x="43" y="5"/>
                    <a:pt x="41" y="4"/>
                    <a:pt x="38" y="4"/>
                  </a:cubicBezTo>
                  <a:cubicBezTo>
                    <a:pt x="34" y="3"/>
                    <a:pt x="34" y="3"/>
                    <a:pt x="34" y="3"/>
                  </a:cubicBezTo>
                  <a:cubicBezTo>
                    <a:pt x="25" y="2"/>
                    <a:pt x="20" y="1"/>
                    <a:pt x="20" y="1"/>
                  </a:cubicBezTo>
                  <a:cubicBezTo>
                    <a:pt x="19" y="1"/>
                    <a:pt x="18" y="1"/>
                    <a:pt x="17" y="1"/>
                  </a:cubicBezTo>
                  <a:cubicBezTo>
                    <a:pt x="16" y="1"/>
                    <a:pt x="15" y="0"/>
                    <a:pt x="15" y="0"/>
                  </a:cubicBezTo>
                  <a:cubicBezTo>
                    <a:pt x="11" y="0"/>
                    <a:pt x="8" y="0"/>
                    <a:pt x="5" y="1"/>
                  </a:cubicBezTo>
                  <a:cubicBezTo>
                    <a:pt x="3" y="1"/>
                    <a:pt x="1" y="3"/>
                    <a:pt x="1" y="7"/>
                  </a:cubicBezTo>
                  <a:cubicBezTo>
                    <a:pt x="0" y="10"/>
                    <a:pt x="3" y="12"/>
                    <a:pt x="10" y="14"/>
                  </a:cubicBezTo>
                  <a:cubicBezTo>
                    <a:pt x="15" y="16"/>
                    <a:pt x="19" y="17"/>
                    <a:pt x="21" y="17"/>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0" name="Freeform 2103"/>
            <p:cNvSpPr/>
            <p:nvPr/>
          </p:nvSpPr>
          <p:spPr bwMode="auto">
            <a:xfrm>
              <a:off x="2302" y="2386"/>
              <a:ext cx="335" cy="268"/>
            </a:xfrm>
            <a:custGeom>
              <a:avLst/>
              <a:gdLst>
                <a:gd name="T0" fmla="*/ 6 w 138"/>
                <a:gd name="T1" fmla="*/ 38 h 110"/>
                <a:gd name="T2" fmla="*/ 0 w 138"/>
                <a:gd name="T3" fmla="*/ 94 h 110"/>
                <a:gd name="T4" fmla="*/ 24 w 138"/>
                <a:gd name="T5" fmla="*/ 110 h 110"/>
                <a:gd name="T6" fmla="*/ 50 w 138"/>
                <a:gd name="T7" fmla="*/ 104 h 110"/>
                <a:gd name="T8" fmla="*/ 58 w 138"/>
                <a:gd name="T9" fmla="*/ 66 h 110"/>
                <a:gd name="T10" fmla="*/ 128 w 138"/>
                <a:gd name="T11" fmla="*/ 28 h 110"/>
                <a:gd name="T12" fmla="*/ 132 w 138"/>
                <a:gd name="T13" fmla="*/ 29 h 110"/>
                <a:gd name="T14" fmla="*/ 138 w 138"/>
                <a:gd name="T15" fmla="*/ 16 h 110"/>
                <a:gd name="T16" fmla="*/ 6 w 138"/>
                <a:gd name="T17" fmla="*/ 38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8" h="110">
                  <a:moveTo>
                    <a:pt x="6" y="38"/>
                  </a:moveTo>
                  <a:cubicBezTo>
                    <a:pt x="8" y="56"/>
                    <a:pt x="6" y="75"/>
                    <a:pt x="0" y="94"/>
                  </a:cubicBezTo>
                  <a:cubicBezTo>
                    <a:pt x="9" y="99"/>
                    <a:pt x="17" y="104"/>
                    <a:pt x="24" y="110"/>
                  </a:cubicBezTo>
                  <a:cubicBezTo>
                    <a:pt x="32" y="107"/>
                    <a:pt x="41" y="105"/>
                    <a:pt x="50" y="104"/>
                  </a:cubicBezTo>
                  <a:cubicBezTo>
                    <a:pt x="52" y="90"/>
                    <a:pt x="55" y="78"/>
                    <a:pt x="58" y="66"/>
                  </a:cubicBezTo>
                  <a:cubicBezTo>
                    <a:pt x="67" y="30"/>
                    <a:pt x="106" y="26"/>
                    <a:pt x="128" y="28"/>
                  </a:cubicBezTo>
                  <a:cubicBezTo>
                    <a:pt x="130" y="28"/>
                    <a:pt x="131" y="28"/>
                    <a:pt x="132" y="29"/>
                  </a:cubicBezTo>
                  <a:cubicBezTo>
                    <a:pt x="138" y="16"/>
                    <a:pt x="138" y="16"/>
                    <a:pt x="138" y="16"/>
                  </a:cubicBezTo>
                  <a:cubicBezTo>
                    <a:pt x="94" y="4"/>
                    <a:pt x="51" y="0"/>
                    <a:pt x="6" y="38"/>
                  </a:cubicBezTo>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1" name="Freeform 2104"/>
            <p:cNvSpPr/>
            <p:nvPr/>
          </p:nvSpPr>
          <p:spPr bwMode="auto">
            <a:xfrm>
              <a:off x="846" y="199"/>
              <a:ext cx="114" cy="64"/>
            </a:xfrm>
            <a:custGeom>
              <a:avLst/>
              <a:gdLst>
                <a:gd name="T0" fmla="*/ 47 w 47"/>
                <a:gd name="T1" fmla="*/ 9 h 26"/>
                <a:gd name="T2" fmla="*/ 26 w 47"/>
                <a:gd name="T3" fmla="*/ 0 h 26"/>
                <a:gd name="T4" fmla="*/ 0 w 47"/>
                <a:gd name="T5" fmla="*/ 10 h 26"/>
                <a:gd name="T6" fmla="*/ 38 w 47"/>
                <a:gd name="T7" fmla="*/ 26 h 26"/>
                <a:gd name="T8" fmla="*/ 47 w 47"/>
                <a:gd name="T9" fmla="*/ 9 h 26"/>
              </a:gdLst>
              <a:ahLst/>
              <a:cxnLst>
                <a:cxn ang="0">
                  <a:pos x="T0" y="T1"/>
                </a:cxn>
                <a:cxn ang="0">
                  <a:pos x="T2" y="T3"/>
                </a:cxn>
                <a:cxn ang="0">
                  <a:pos x="T4" y="T5"/>
                </a:cxn>
                <a:cxn ang="0">
                  <a:pos x="T6" y="T7"/>
                </a:cxn>
                <a:cxn ang="0">
                  <a:pos x="T8" y="T9"/>
                </a:cxn>
              </a:cxnLst>
              <a:rect l="0" t="0" r="r" b="b"/>
              <a:pathLst>
                <a:path w="47" h="26">
                  <a:moveTo>
                    <a:pt x="47" y="9"/>
                  </a:moveTo>
                  <a:cubicBezTo>
                    <a:pt x="40" y="7"/>
                    <a:pt x="33" y="4"/>
                    <a:pt x="26" y="0"/>
                  </a:cubicBezTo>
                  <a:cubicBezTo>
                    <a:pt x="18" y="4"/>
                    <a:pt x="9" y="8"/>
                    <a:pt x="0" y="10"/>
                  </a:cubicBezTo>
                  <a:cubicBezTo>
                    <a:pt x="11" y="18"/>
                    <a:pt x="24" y="23"/>
                    <a:pt x="38" y="26"/>
                  </a:cubicBezTo>
                  <a:cubicBezTo>
                    <a:pt x="41" y="20"/>
                    <a:pt x="44" y="14"/>
                    <a:pt x="47" y="9"/>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2" name="Freeform 2105"/>
            <p:cNvSpPr/>
            <p:nvPr/>
          </p:nvSpPr>
          <p:spPr bwMode="auto">
            <a:xfrm>
              <a:off x="2343" y="2469"/>
              <a:ext cx="416" cy="810"/>
            </a:xfrm>
            <a:custGeom>
              <a:avLst/>
              <a:gdLst>
                <a:gd name="T0" fmla="*/ 55 w 171"/>
                <a:gd name="T1" fmla="*/ 323 h 333"/>
                <a:gd name="T2" fmla="*/ 132 w 171"/>
                <a:gd name="T3" fmla="*/ 287 h 333"/>
                <a:gd name="T4" fmla="*/ 170 w 171"/>
                <a:gd name="T5" fmla="*/ 49 h 333"/>
                <a:gd name="T6" fmla="*/ 110 w 171"/>
                <a:gd name="T7" fmla="*/ 2 h 333"/>
                <a:gd name="T8" fmla="*/ 50 w 171"/>
                <a:gd name="T9" fmla="*/ 35 h 333"/>
                <a:gd name="T10" fmla="*/ 35 w 171"/>
                <a:gd name="T11" fmla="*/ 106 h 333"/>
                <a:gd name="T12" fmla="*/ 43 w 171"/>
                <a:gd name="T13" fmla="*/ 118 h 333"/>
                <a:gd name="T14" fmla="*/ 54 w 171"/>
                <a:gd name="T15" fmla="*/ 43 h 333"/>
                <a:gd name="T16" fmla="*/ 109 w 171"/>
                <a:gd name="T17" fmla="*/ 10 h 333"/>
                <a:gd name="T18" fmla="*/ 158 w 171"/>
                <a:gd name="T19" fmla="*/ 56 h 333"/>
                <a:gd name="T20" fmla="*/ 120 w 171"/>
                <a:gd name="T21" fmla="*/ 290 h 333"/>
                <a:gd name="T22" fmla="*/ 59 w 171"/>
                <a:gd name="T23" fmla="*/ 312 h 333"/>
                <a:gd name="T24" fmla="*/ 19 w 171"/>
                <a:gd name="T25" fmla="*/ 279 h 333"/>
                <a:gd name="T26" fmla="*/ 23 w 171"/>
                <a:gd name="T27" fmla="*/ 262 h 333"/>
                <a:gd name="T28" fmla="*/ 12 w 171"/>
                <a:gd name="T29" fmla="*/ 273 h 333"/>
                <a:gd name="T30" fmla="*/ 55 w 171"/>
                <a:gd name="T31" fmla="*/ 32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1" h="333">
                  <a:moveTo>
                    <a:pt x="55" y="323"/>
                  </a:moveTo>
                  <a:cubicBezTo>
                    <a:pt x="94" y="327"/>
                    <a:pt x="124" y="333"/>
                    <a:pt x="132" y="287"/>
                  </a:cubicBezTo>
                  <a:cubicBezTo>
                    <a:pt x="142" y="228"/>
                    <a:pt x="168" y="122"/>
                    <a:pt x="170" y="49"/>
                  </a:cubicBezTo>
                  <a:cubicBezTo>
                    <a:pt x="171" y="16"/>
                    <a:pt x="139" y="5"/>
                    <a:pt x="110" y="2"/>
                  </a:cubicBezTo>
                  <a:cubicBezTo>
                    <a:pt x="89" y="1"/>
                    <a:pt x="59" y="0"/>
                    <a:pt x="50" y="35"/>
                  </a:cubicBezTo>
                  <a:cubicBezTo>
                    <a:pt x="45" y="55"/>
                    <a:pt x="40" y="79"/>
                    <a:pt x="35" y="106"/>
                  </a:cubicBezTo>
                  <a:cubicBezTo>
                    <a:pt x="38" y="110"/>
                    <a:pt x="41" y="114"/>
                    <a:pt x="43" y="118"/>
                  </a:cubicBezTo>
                  <a:cubicBezTo>
                    <a:pt x="46" y="90"/>
                    <a:pt x="49" y="65"/>
                    <a:pt x="54" y="43"/>
                  </a:cubicBezTo>
                  <a:cubicBezTo>
                    <a:pt x="61" y="9"/>
                    <a:pt x="89" y="9"/>
                    <a:pt x="109" y="10"/>
                  </a:cubicBezTo>
                  <a:cubicBezTo>
                    <a:pt x="136" y="13"/>
                    <a:pt x="159" y="25"/>
                    <a:pt x="158" y="56"/>
                  </a:cubicBezTo>
                  <a:cubicBezTo>
                    <a:pt x="156" y="125"/>
                    <a:pt x="137" y="234"/>
                    <a:pt x="120" y="290"/>
                  </a:cubicBezTo>
                  <a:cubicBezTo>
                    <a:pt x="112" y="314"/>
                    <a:pt x="101" y="319"/>
                    <a:pt x="59" y="312"/>
                  </a:cubicBezTo>
                  <a:cubicBezTo>
                    <a:pt x="26" y="307"/>
                    <a:pt x="14" y="301"/>
                    <a:pt x="19" y="279"/>
                  </a:cubicBezTo>
                  <a:cubicBezTo>
                    <a:pt x="21" y="274"/>
                    <a:pt x="22" y="268"/>
                    <a:pt x="23" y="262"/>
                  </a:cubicBezTo>
                  <a:cubicBezTo>
                    <a:pt x="19" y="266"/>
                    <a:pt x="16" y="270"/>
                    <a:pt x="12" y="273"/>
                  </a:cubicBezTo>
                  <a:cubicBezTo>
                    <a:pt x="0" y="316"/>
                    <a:pt x="8" y="319"/>
                    <a:pt x="55" y="323"/>
                  </a:cubicBezTo>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3" name="Freeform 2106"/>
            <p:cNvSpPr/>
            <p:nvPr/>
          </p:nvSpPr>
          <p:spPr bwMode="auto">
            <a:xfrm>
              <a:off x="1356" y="902"/>
              <a:ext cx="97" cy="49"/>
            </a:xfrm>
            <a:custGeom>
              <a:avLst/>
              <a:gdLst>
                <a:gd name="T0" fmla="*/ 0 w 40"/>
                <a:gd name="T1" fmla="*/ 13 h 20"/>
                <a:gd name="T2" fmla="*/ 32 w 40"/>
                <a:gd name="T3" fmla="*/ 20 h 20"/>
                <a:gd name="T4" fmla="*/ 40 w 40"/>
                <a:gd name="T5" fmla="*/ 9 h 20"/>
                <a:gd name="T6" fmla="*/ 4 w 40"/>
                <a:gd name="T7" fmla="*/ 0 h 20"/>
                <a:gd name="T8" fmla="*/ 0 w 40"/>
                <a:gd name="T9" fmla="*/ 13 h 20"/>
              </a:gdLst>
              <a:ahLst/>
              <a:cxnLst>
                <a:cxn ang="0">
                  <a:pos x="T0" y="T1"/>
                </a:cxn>
                <a:cxn ang="0">
                  <a:pos x="T2" y="T3"/>
                </a:cxn>
                <a:cxn ang="0">
                  <a:pos x="T4" y="T5"/>
                </a:cxn>
                <a:cxn ang="0">
                  <a:pos x="T6" y="T7"/>
                </a:cxn>
                <a:cxn ang="0">
                  <a:pos x="T8" y="T9"/>
                </a:cxn>
              </a:cxnLst>
              <a:rect l="0" t="0" r="r" b="b"/>
              <a:pathLst>
                <a:path w="40" h="20">
                  <a:moveTo>
                    <a:pt x="0" y="13"/>
                  </a:moveTo>
                  <a:cubicBezTo>
                    <a:pt x="32" y="20"/>
                    <a:pt x="32" y="20"/>
                    <a:pt x="32" y="20"/>
                  </a:cubicBezTo>
                  <a:cubicBezTo>
                    <a:pt x="35" y="16"/>
                    <a:pt x="37" y="12"/>
                    <a:pt x="40" y="9"/>
                  </a:cubicBezTo>
                  <a:cubicBezTo>
                    <a:pt x="4" y="0"/>
                    <a:pt x="4" y="0"/>
                    <a:pt x="4" y="0"/>
                  </a:cubicBezTo>
                  <a:lnTo>
                    <a:pt x="0" y="13"/>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4" name="Freeform 2107"/>
            <p:cNvSpPr/>
            <p:nvPr/>
          </p:nvSpPr>
          <p:spPr bwMode="auto">
            <a:xfrm>
              <a:off x="3478" y="3619"/>
              <a:ext cx="114" cy="76"/>
            </a:xfrm>
            <a:custGeom>
              <a:avLst/>
              <a:gdLst>
                <a:gd name="T0" fmla="*/ 0 w 47"/>
                <a:gd name="T1" fmla="*/ 7 h 31"/>
                <a:gd name="T2" fmla="*/ 32 w 47"/>
                <a:gd name="T3" fmla="*/ 31 h 31"/>
                <a:gd name="T4" fmla="*/ 47 w 47"/>
                <a:gd name="T5" fmla="*/ 18 h 31"/>
                <a:gd name="T6" fmla="*/ 20 w 47"/>
                <a:gd name="T7" fmla="*/ 0 h 31"/>
                <a:gd name="T8" fmla="*/ 0 w 47"/>
                <a:gd name="T9" fmla="*/ 7 h 31"/>
              </a:gdLst>
              <a:ahLst/>
              <a:cxnLst>
                <a:cxn ang="0">
                  <a:pos x="T0" y="T1"/>
                </a:cxn>
                <a:cxn ang="0">
                  <a:pos x="T2" y="T3"/>
                </a:cxn>
                <a:cxn ang="0">
                  <a:pos x="T4" y="T5"/>
                </a:cxn>
                <a:cxn ang="0">
                  <a:pos x="T6" y="T7"/>
                </a:cxn>
                <a:cxn ang="0">
                  <a:pos x="T8" y="T9"/>
                </a:cxn>
              </a:cxnLst>
              <a:rect l="0" t="0" r="r" b="b"/>
              <a:pathLst>
                <a:path w="47" h="31">
                  <a:moveTo>
                    <a:pt x="0" y="7"/>
                  </a:moveTo>
                  <a:cubicBezTo>
                    <a:pt x="9" y="17"/>
                    <a:pt x="21" y="25"/>
                    <a:pt x="32" y="31"/>
                  </a:cubicBezTo>
                  <a:cubicBezTo>
                    <a:pt x="37" y="26"/>
                    <a:pt x="42" y="22"/>
                    <a:pt x="47" y="18"/>
                  </a:cubicBezTo>
                  <a:cubicBezTo>
                    <a:pt x="38" y="14"/>
                    <a:pt x="29" y="8"/>
                    <a:pt x="20" y="0"/>
                  </a:cubicBezTo>
                  <a:cubicBezTo>
                    <a:pt x="13" y="2"/>
                    <a:pt x="7" y="4"/>
                    <a:pt x="0" y="7"/>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5" name="Freeform 2108"/>
            <p:cNvSpPr/>
            <p:nvPr/>
          </p:nvSpPr>
          <p:spPr bwMode="auto">
            <a:xfrm>
              <a:off x="1988" y="1795"/>
              <a:ext cx="297" cy="433"/>
            </a:xfrm>
            <a:custGeom>
              <a:avLst/>
              <a:gdLst>
                <a:gd name="T0" fmla="*/ 0 w 122"/>
                <a:gd name="T1" fmla="*/ 106 h 178"/>
                <a:gd name="T2" fmla="*/ 122 w 122"/>
                <a:gd name="T3" fmla="*/ 178 h 178"/>
                <a:gd name="T4" fmla="*/ 93 w 122"/>
                <a:gd name="T5" fmla="*/ 0 h 178"/>
                <a:gd name="T6" fmla="*/ 0 w 122"/>
                <a:gd name="T7" fmla="*/ 106 h 178"/>
              </a:gdLst>
              <a:ahLst/>
              <a:cxnLst>
                <a:cxn ang="0">
                  <a:pos x="T0" y="T1"/>
                </a:cxn>
                <a:cxn ang="0">
                  <a:pos x="T2" y="T3"/>
                </a:cxn>
                <a:cxn ang="0">
                  <a:pos x="T4" y="T5"/>
                </a:cxn>
                <a:cxn ang="0">
                  <a:pos x="T6" y="T7"/>
                </a:cxn>
              </a:cxnLst>
              <a:rect l="0" t="0" r="r" b="b"/>
              <a:pathLst>
                <a:path w="122" h="178">
                  <a:moveTo>
                    <a:pt x="0" y="106"/>
                  </a:moveTo>
                  <a:cubicBezTo>
                    <a:pt x="27" y="125"/>
                    <a:pt x="77" y="148"/>
                    <a:pt x="122" y="178"/>
                  </a:cubicBezTo>
                  <a:cubicBezTo>
                    <a:pt x="116" y="124"/>
                    <a:pt x="104" y="48"/>
                    <a:pt x="93" y="0"/>
                  </a:cubicBezTo>
                  <a:cubicBezTo>
                    <a:pt x="74" y="26"/>
                    <a:pt x="22" y="84"/>
                    <a:pt x="0" y="106"/>
                  </a:cubicBezTo>
                </a:path>
              </a:pathLst>
            </a:custGeom>
            <a:solidFill>
              <a:srgbClr val="C6D9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6" name="Freeform 2109"/>
            <p:cNvSpPr/>
            <p:nvPr/>
          </p:nvSpPr>
          <p:spPr bwMode="auto">
            <a:xfrm>
              <a:off x="663" y="0"/>
              <a:ext cx="56" cy="22"/>
            </a:xfrm>
            <a:custGeom>
              <a:avLst/>
              <a:gdLst>
                <a:gd name="T0" fmla="*/ 23 w 23"/>
                <a:gd name="T1" fmla="*/ 6 h 9"/>
                <a:gd name="T2" fmla="*/ 20 w 23"/>
                <a:gd name="T3" fmla="*/ 0 h 9"/>
                <a:gd name="T4" fmla="*/ 0 w 23"/>
                <a:gd name="T5" fmla="*/ 0 h 9"/>
                <a:gd name="T6" fmla="*/ 5 w 23"/>
                <a:gd name="T7" fmla="*/ 9 h 9"/>
                <a:gd name="T8" fmla="*/ 23 w 23"/>
                <a:gd name="T9" fmla="*/ 6 h 9"/>
              </a:gdLst>
              <a:ahLst/>
              <a:cxnLst>
                <a:cxn ang="0">
                  <a:pos x="T0" y="T1"/>
                </a:cxn>
                <a:cxn ang="0">
                  <a:pos x="T2" y="T3"/>
                </a:cxn>
                <a:cxn ang="0">
                  <a:pos x="T4" y="T5"/>
                </a:cxn>
                <a:cxn ang="0">
                  <a:pos x="T6" y="T7"/>
                </a:cxn>
                <a:cxn ang="0">
                  <a:pos x="T8" y="T9"/>
                </a:cxn>
              </a:cxnLst>
              <a:rect l="0" t="0" r="r" b="b"/>
              <a:pathLst>
                <a:path w="23" h="9">
                  <a:moveTo>
                    <a:pt x="23" y="6"/>
                  </a:moveTo>
                  <a:cubicBezTo>
                    <a:pt x="22" y="4"/>
                    <a:pt x="21" y="2"/>
                    <a:pt x="20" y="0"/>
                  </a:cubicBezTo>
                  <a:cubicBezTo>
                    <a:pt x="0" y="0"/>
                    <a:pt x="0" y="0"/>
                    <a:pt x="0" y="0"/>
                  </a:cubicBezTo>
                  <a:cubicBezTo>
                    <a:pt x="1" y="3"/>
                    <a:pt x="3" y="6"/>
                    <a:pt x="5" y="9"/>
                  </a:cubicBezTo>
                  <a:cubicBezTo>
                    <a:pt x="11" y="8"/>
                    <a:pt x="17" y="7"/>
                    <a:pt x="23" y="6"/>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7" name="Freeform 2110"/>
            <p:cNvSpPr/>
            <p:nvPr/>
          </p:nvSpPr>
          <p:spPr bwMode="auto">
            <a:xfrm>
              <a:off x="3133" y="3194"/>
              <a:ext cx="102" cy="338"/>
            </a:xfrm>
            <a:custGeom>
              <a:avLst/>
              <a:gdLst>
                <a:gd name="T0" fmla="*/ 27 w 42"/>
                <a:gd name="T1" fmla="*/ 17 h 139"/>
                <a:gd name="T2" fmla="*/ 25 w 42"/>
                <a:gd name="T3" fmla="*/ 0 h 139"/>
                <a:gd name="T4" fmla="*/ 29 w 42"/>
                <a:gd name="T5" fmla="*/ 139 h 139"/>
                <a:gd name="T6" fmla="*/ 42 w 42"/>
                <a:gd name="T7" fmla="*/ 131 h 139"/>
                <a:gd name="T8" fmla="*/ 27 w 42"/>
                <a:gd name="T9" fmla="*/ 17 h 139"/>
              </a:gdLst>
              <a:ahLst/>
              <a:cxnLst>
                <a:cxn ang="0">
                  <a:pos x="T0" y="T1"/>
                </a:cxn>
                <a:cxn ang="0">
                  <a:pos x="T2" y="T3"/>
                </a:cxn>
                <a:cxn ang="0">
                  <a:pos x="T4" y="T5"/>
                </a:cxn>
                <a:cxn ang="0">
                  <a:pos x="T6" y="T7"/>
                </a:cxn>
                <a:cxn ang="0">
                  <a:pos x="T8" y="T9"/>
                </a:cxn>
              </a:cxnLst>
              <a:rect l="0" t="0" r="r" b="b"/>
              <a:pathLst>
                <a:path w="42" h="139">
                  <a:moveTo>
                    <a:pt x="27" y="17"/>
                  </a:moveTo>
                  <a:cubicBezTo>
                    <a:pt x="28" y="12"/>
                    <a:pt x="26" y="4"/>
                    <a:pt x="25" y="0"/>
                  </a:cubicBezTo>
                  <a:cubicBezTo>
                    <a:pt x="0" y="38"/>
                    <a:pt x="1" y="98"/>
                    <a:pt x="29" y="139"/>
                  </a:cubicBezTo>
                  <a:cubicBezTo>
                    <a:pt x="34" y="136"/>
                    <a:pt x="38" y="134"/>
                    <a:pt x="42" y="131"/>
                  </a:cubicBezTo>
                  <a:cubicBezTo>
                    <a:pt x="21" y="102"/>
                    <a:pt x="11" y="51"/>
                    <a:pt x="27" y="17"/>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8" name="Freeform 2111"/>
            <p:cNvSpPr/>
            <p:nvPr/>
          </p:nvSpPr>
          <p:spPr bwMode="auto">
            <a:xfrm>
              <a:off x="1346" y="941"/>
              <a:ext cx="86" cy="44"/>
            </a:xfrm>
            <a:custGeom>
              <a:avLst/>
              <a:gdLst>
                <a:gd name="T0" fmla="*/ 0 w 35"/>
                <a:gd name="T1" fmla="*/ 12 h 18"/>
                <a:gd name="T2" fmla="*/ 29 w 35"/>
                <a:gd name="T3" fmla="*/ 18 h 18"/>
                <a:gd name="T4" fmla="*/ 35 w 35"/>
                <a:gd name="T5" fmla="*/ 7 h 18"/>
                <a:gd name="T6" fmla="*/ 4 w 35"/>
                <a:gd name="T7" fmla="*/ 0 h 18"/>
                <a:gd name="T8" fmla="*/ 0 w 35"/>
                <a:gd name="T9" fmla="*/ 12 h 18"/>
              </a:gdLst>
              <a:ahLst/>
              <a:cxnLst>
                <a:cxn ang="0">
                  <a:pos x="T0" y="T1"/>
                </a:cxn>
                <a:cxn ang="0">
                  <a:pos x="T2" y="T3"/>
                </a:cxn>
                <a:cxn ang="0">
                  <a:pos x="T4" y="T5"/>
                </a:cxn>
                <a:cxn ang="0">
                  <a:pos x="T6" y="T7"/>
                </a:cxn>
                <a:cxn ang="0">
                  <a:pos x="T8" y="T9"/>
                </a:cxn>
              </a:cxnLst>
              <a:rect l="0" t="0" r="r" b="b"/>
              <a:pathLst>
                <a:path w="35" h="18">
                  <a:moveTo>
                    <a:pt x="0" y="12"/>
                  </a:moveTo>
                  <a:cubicBezTo>
                    <a:pt x="29" y="18"/>
                    <a:pt x="29" y="18"/>
                    <a:pt x="29" y="18"/>
                  </a:cubicBezTo>
                  <a:cubicBezTo>
                    <a:pt x="31" y="15"/>
                    <a:pt x="33" y="11"/>
                    <a:pt x="35" y="7"/>
                  </a:cubicBezTo>
                  <a:cubicBezTo>
                    <a:pt x="4" y="0"/>
                    <a:pt x="4" y="0"/>
                    <a:pt x="4" y="0"/>
                  </a:cubicBezTo>
                  <a:lnTo>
                    <a:pt x="0" y="12"/>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9" name="Freeform 2112"/>
            <p:cNvSpPr/>
            <p:nvPr/>
          </p:nvSpPr>
          <p:spPr bwMode="auto">
            <a:xfrm>
              <a:off x="1687" y="1615"/>
              <a:ext cx="274" cy="163"/>
            </a:xfrm>
            <a:custGeom>
              <a:avLst/>
              <a:gdLst>
                <a:gd name="T0" fmla="*/ 113 w 113"/>
                <a:gd name="T1" fmla="*/ 26 h 67"/>
                <a:gd name="T2" fmla="*/ 108 w 113"/>
                <a:gd name="T3" fmla="*/ 0 h 67"/>
                <a:gd name="T4" fmla="*/ 0 w 113"/>
                <a:gd name="T5" fmla="*/ 31 h 67"/>
                <a:gd name="T6" fmla="*/ 10 w 113"/>
                <a:gd name="T7" fmla="*/ 61 h 67"/>
                <a:gd name="T8" fmla="*/ 113 w 113"/>
                <a:gd name="T9" fmla="*/ 26 h 67"/>
              </a:gdLst>
              <a:ahLst/>
              <a:cxnLst>
                <a:cxn ang="0">
                  <a:pos x="T0" y="T1"/>
                </a:cxn>
                <a:cxn ang="0">
                  <a:pos x="T2" y="T3"/>
                </a:cxn>
                <a:cxn ang="0">
                  <a:pos x="T4" y="T5"/>
                </a:cxn>
                <a:cxn ang="0">
                  <a:pos x="T6" y="T7"/>
                </a:cxn>
                <a:cxn ang="0">
                  <a:pos x="T8" y="T9"/>
                </a:cxn>
              </a:cxnLst>
              <a:rect l="0" t="0" r="r" b="b"/>
              <a:pathLst>
                <a:path w="113" h="67">
                  <a:moveTo>
                    <a:pt x="113" y="26"/>
                  </a:moveTo>
                  <a:cubicBezTo>
                    <a:pt x="111" y="17"/>
                    <a:pt x="110" y="9"/>
                    <a:pt x="108" y="0"/>
                  </a:cubicBezTo>
                  <a:cubicBezTo>
                    <a:pt x="79" y="26"/>
                    <a:pt x="35" y="38"/>
                    <a:pt x="0" y="31"/>
                  </a:cubicBezTo>
                  <a:cubicBezTo>
                    <a:pt x="4" y="41"/>
                    <a:pt x="8" y="51"/>
                    <a:pt x="10" y="61"/>
                  </a:cubicBezTo>
                  <a:cubicBezTo>
                    <a:pt x="45" y="67"/>
                    <a:pt x="88" y="54"/>
                    <a:pt x="113" y="26"/>
                  </a:cubicBezTo>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0" name="Freeform 2113"/>
            <p:cNvSpPr>
              <a:spLocks noEditPoints="1"/>
            </p:cNvSpPr>
            <p:nvPr/>
          </p:nvSpPr>
          <p:spPr bwMode="auto">
            <a:xfrm>
              <a:off x="2396" y="2508"/>
              <a:ext cx="309" cy="705"/>
            </a:xfrm>
            <a:custGeom>
              <a:avLst/>
              <a:gdLst>
                <a:gd name="T0" fmla="*/ 90 w 127"/>
                <a:gd name="T1" fmla="*/ 265 h 290"/>
                <a:gd name="T2" fmla="*/ 39 w 127"/>
                <a:gd name="T3" fmla="*/ 32 h 290"/>
                <a:gd name="T4" fmla="*/ 5 w 127"/>
                <a:gd name="T5" fmla="*/ 259 h 290"/>
                <a:gd name="T6" fmla="*/ 63 w 127"/>
                <a:gd name="T7" fmla="*/ 78 h 290"/>
                <a:gd name="T8" fmla="*/ 60 w 127"/>
                <a:gd name="T9" fmla="*/ 81 h 290"/>
                <a:gd name="T10" fmla="*/ 72 w 127"/>
                <a:gd name="T11" fmla="*/ 88 h 290"/>
                <a:gd name="T12" fmla="*/ 85 w 127"/>
                <a:gd name="T13" fmla="*/ 81 h 290"/>
                <a:gd name="T14" fmla="*/ 95 w 127"/>
                <a:gd name="T15" fmla="*/ 96 h 290"/>
                <a:gd name="T16" fmla="*/ 83 w 127"/>
                <a:gd name="T17" fmla="*/ 99 h 290"/>
                <a:gd name="T18" fmla="*/ 81 w 127"/>
                <a:gd name="T19" fmla="*/ 95 h 290"/>
                <a:gd name="T20" fmla="*/ 94 w 127"/>
                <a:gd name="T21" fmla="*/ 90 h 290"/>
                <a:gd name="T22" fmla="*/ 80 w 127"/>
                <a:gd name="T23" fmla="*/ 86 h 290"/>
                <a:gd name="T24" fmla="*/ 61 w 127"/>
                <a:gd name="T25" fmla="*/ 93 h 290"/>
                <a:gd name="T26" fmla="*/ 55 w 127"/>
                <a:gd name="T27" fmla="*/ 116 h 290"/>
                <a:gd name="T28" fmla="*/ 93 w 127"/>
                <a:gd name="T29" fmla="*/ 118 h 290"/>
                <a:gd name="T30" fmla="*/ 86 w 127"/>
                <a:gd name="T31" fmla="*/ 111 h 290"/>
                <a:gd name="T32" fmla="*/ 53 w 127"/>
                <a:gd name="T33" fmla="*/ 106 h 290"/>
                <a:gd name="T34" fmla="*/ 51 w 127"/>
                <a:gd name="T35" fmla="*/ 105 h 290"/>
                <a:gd name="T36" fmla="*/ 72 w 127"/>
                <a:gd name="T37" fmla="*/ 107 h 290"/>
                <a:gd name="T38" fmla="*/ 85 w 127"/>
                <a:gd name="T39" fmla="*/ 108 h 290"/>
                <a:gd name="T40" fmla="*/ 98 w 127"/>
                <a:gd name="T41" fmla="*/ 110 h 290"/>
                <a:gd name="T42" fmla="*/ 115 w 127"/>
                <a:gd name="T43" fmla="*/ 112 h 290"/>
                <a:gd name="T44" fmla="*/ 116 w 127"/>
                <a:gd name="T45" fmla="*/ 115 h 290"/>
                <a:gd name="T46" fmla="*/ 99 w 127"/>
                <a:gd name="T47" fmla="*/ 113 h 290"/>
                <a:gd name="T48" fmla="*/ 85 w 127"/>
                <a:gd name="T49" fmla="*/ 124 h 290"/>
                <a:gd name="T50" fmla="*/ 56 w 127"/>
                <a:gd name="T51" fmla="*/ 120 h 290"/>
                <a:gd name="T52" fmla="*/ 55 w 127"/>
                <a:gd name="T53" fmla="*/ 116 h 290"/>
                <a:gd name="T54" fmla="*/ 50 w 127"/>
                <a:gd name="T55" fmla="*/ 133 h 290"/>
                <a:gd name="T56" fmla="*/ 71 w 127"/>
                <a:gd name="T57" fmla="*/ 140 h 290"/>
                <a:gd name="T58" fmla="*/ 80 w 127"/>
                <a:gd name="T59" fmla="*/ 149 h 290"/>
                <a:gd name="T60" fmla="*/ 87 w 127"/>
                <a:gd name="T61" fmla="*/ 138 h 290"/>
                <a:gd name="T62" fmla="*/ 84 w 127"/>
                <a:gd name="T63" fmla="*/ 132 h 290"/>
                <a:gd name="T64" fmla="*/ 91 w 127"/>
                <a:gd name="T65" fmla="*/ 145 h 290"/>
                <a:gd name="T66" fmla="*/ 68 w 127"/>
                <a:gd name="T67" fmla="*/ 150 h 290"/>
                <a:gd name="T68" fmla="*/ 51 w 127"/>
                <a:gd name="T69" fmla="*/ 151 h 290"/>
                <a:gd name="T70" fmla="*/ 46 w 127"/>
                <a:gd name="T71" fmla="*/ 161 h 290"/>
                <a:gd name="T72" fmla="*/ 68 w 127"/>
                <a:gd name="T73" fmla="*/ 163 h 290"/>
                <a:gd name="T74" fmla="*/ 86 w 127"/>
                <a:gd name="T75" fmla="*/ 163 h 290"/>
                <a:gd name="T76" fmla="*/ 89 w 127"/>
                <a:gd name="T77" fmla="*/ 163 h 290"/>
                <a:gd name="T78" fmla="*/ 87 w 127"/>
                <a:gd name="T79" fmla="*/ 169 h 290"/>
                <a:gd name="T80" fmla="*/ 80 w 127"/>
                <a:gd name="T81" fmla="*/ 185 h 290"/>
                <a:gd name="T82" fmla="*/ 82 w 127"/>
                <a:gd name="T83" fmla="*/ 182 h 290"/>
                <a:gd name="T84" fmla="*/ 75 w 127"/>
                <a:gd name="T85" fmla="*/ 166 h 290"/>
                <a:gd name="T86" fmla="*/ 53 w 127"/>
                <a:gd name="T87" fmla="*/ 163 h 290"/>
                <a:gd name="T88" fmla="*/ 41 w 127"/>
                <a:gd name="T89" fmla="*/ 198 h 290"/>
                <a:gd name="T90" fmla="*/ 70 w 127"/>
                <a:gd name="T91" fmla="*/ 191 h 290"/>
                <a:gd name="T92" fmla="*/ 86 w 127"/>
                <a:gd name="T93" fmla="*/ 203 h 290"/>
                <a:gd name="T94" fmla="*/ 61 w 127"/>
                <a:gd name="T95" fmla="*/ 205 h 290"/>
                <a:gd name="T96" fmla="*/ 57 w 127"/>
                <a:gd name="T97" fmla="*/ 192 h 290"/>
                <a:gd name="T98" fmla="*/ 45 w 127"/>
                <a:gd name="T99" fmla="*/ 200 h 290"/>
                <a:gd name="T100" fmla="*/ 41 w 127"/>
                <a:gd name="T101" fmla="*/ 198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7" h="290">
                  <a:moveTo>
                    <a:pt x="5" y="259"/>
                  </a:moveTo>
                  <a:cubicBezTo>
                    <a:pt x="0" y="280"/>
                    <a:pt x="8" y="282"/>
                    <a:pt x="39" y="286"/>
                  </a:cubicBezTo>
                  <a:cubicBezTo>
                    <a:pt x="71" y="290"/>
                    <a:pt x="83" y="289"/>
                    <a:pt x="90" y="265"/>
                  </a:cubicBezTo>
                  <a:cubicBezTo>
                    <a:pt x="106" y="212"/>
                    <a:pt x="125" y="113"/>
                    <a:pt x="127" y="47"/>
                  </a:cubicBezTo>
                  <a:cubicBezTo>
                    <a:pt x="127" y="17"/>
                    <a:pt x="109" y="8"/>
                    <a:pt x="83" y="6"/>
                  </a:cubicBezTo>
                  <a:cubicBezTo>
                    <a:pt x="64" y="4"/>
                    <a:pt x="46" y="0"/>
                    <a:pt x="39" y="32"/>
                  </a:cubicBezTo>
                  <a:cubicBezTo>
                    <a:pt x="33" y="56"/>
                    <a:pt x="30" y="84"/>
                    <a:pt x="27" y="115"/>
                  </a:cubicBezTo>
                  <a:cubicBezTo>
                    <a:pt x="42" y="155"/>
                    <a:pt x="35" y="201"/>
                    <a:pt x="10" y="235"/>
                  </a:cubicBezTo>
                  <a:cubicBezTo>
                    <a:pt x="8" y="243"/>
                    <a:pt x="7" y="251"/>
                    <a:pt x="5" y="259"/>
                  </a:cubicBezTo>
                  <a:moveTo>
                    <a:pt x="56" y="81"/>
                  </a:moveTo>
                  <a:cubicBezTo>
                    <a:pt x="57" y="79"/>
                    <a:pt x="58" y="78"/>
                    <a:pt x="61" y="78"/>
                  </a:cubicBezTo>
                  <a:cubicBezTo>
                    <a:pt x="62" y="78"/>
                    <a:pt x="63" y="78"/>
                    <a:pt x="63" y="78"/>
                  </a:cubicBezTo>
                  <a:cubicBezTo>
                    <a:pt x="64" y="78"/>
                    <a:pt x="64" y="79"/>
                    <a:pt x="64" y="80"/>
                  </a:cubicBezTo>
                  <a:cubicBezTo>
                    <a:pt x="64" y="80"/>
                    <a:pt x="63" y="80"/>
                    <a:pt x="62" y="80"/>
                  </a:cubicBezTo>
                  <a:cubicBezTo>
                    <a:pt x="61" y="81"/>
                    <a:pt x="60" y="81"/>
                    <a:pt x="60" y="81"/>
                  </a:cubicBezTo>
                  <a:cubicBezTo>
                    <a:pt x="58" y="83"/>
                    <a:pt x="58" y="84"/>
                    <a:pt x="59" y="86"/>
                  </a:cubicBezTo>
                  <a:cubicBezTo>
                    <a:pt x="60" y="88"/>
                    <a:pt x="61" y="90"/>
                    <a:pt x="63" y="90"/>
                  </a:cubicBezTo>
                  <a:cubicBezTo>
                    <a:pt x="66" y="91"/>
                    <a:pt x="69" y="90"/>
                    <a:pt x="72" y="88"/>
                  </a:cubicBezTo>
                  <a:cubicBezTo>
                    <a:pt x="73" y="88"/>
                    <a:pt x="73" y="88"/>
                    <a:pt x="74" y="87"/>
                  </a:cubicBezTo>
                  <a:cubicBezTo>
                    <a:pt x="75" y="86"/>
                    <a:pt x="76" y="85"/>
                    <a:pt x="76" y="85"/>
                  </a:cubicBezTo>
                  <a:cubicBezTo>
                    <a:pt x="79" y="83"/>
                    <a:pt x="82" y="81"/>
                    <a:pt x="85" y="81"/>
                  </a:cubicBezTo>
                  <a:cubicBezTo>
                    <a:pt x="88" y="80"/>
                    <a:pt x="91" y="80"/>
                    <a:pt x="93" y="82"/>
                  </a:cubicBezTo>
                  <a:cubicBezTo>
                    <a:pt x="95" y="83"/>
                    <a:pt x="96" y="85"/>
                    <a:pt x="97" y="86"/>
                  </a:cubicBezTo>
                  <a:cubicBezTo>
                    <a:pt x="98" y="90"/>
                    <a:pt x="98" y="93"/>
                    <a:pt x="95" y="96"/>
                  </a:cubicBezTo>
                  <a:cubicBezTo>
                    <a:pt x="93" y="99"/>
                    <a:pt x="90" y="100"/>
                    <a:pt x="87" y="99"/>
                  </a:cubicBezTo>
                  <a:cubicBezTo>
                    <a:pt x="86" y="99"/>
                    <a:pt x="85" y="99"/>
                    <a:pt x="84" y="99"/>
                  </a:cubicBezTo>
                  <a:cubicBezTo>
                    <a:pt x="83" y="99"/>
                    <a:pt x="83" y="99"/>
                    <a:pt x="83" y="99"/>
                  </a:cubicBezTo>
                  <a:cubicBezTo>
                    <a:pt x="83" y="99"/>
                    <a:pt x="82" y="98"/>
                    <a:pt x="82" y="98"/>
                  </a:cubicBezTo>
                  <a:cubicBezTo>
                    <a:pt x="80" y="97"/>
                    <a:pt x="80" y="97"/>
                    <a:pt x="80" y="96"/>
                  </a:cubicBezTo>
                  <a:cubicBezTo>
                    <a:pt x="80" y="95"/>
                    <a:pt x="80" y="95"/>
                    <a:pt x="81" y="95"/>
                  </a:cubicBezTo>
                  <a:cubicBezTo>
                    <a:pt x="81" y="95"/>
                    <a:pt x="82" y="95"/>
                    <a:pt x="82" y="95"/>
                  </a:cubicBezTo>
                  <a:cubicBezTo>
                    <a:pt x="85" y="96"/>
                    <a:pt x="87" y="96"/>
                    <a:pt x="90" y="95"/>
                  </a:cubicBezTo>
                  <a:cubicBezTo>
                    <a:pt x="92" y="94"/>
                    <a:pt x="93" y="93"/>
                    <a:pt x="94" y="90"/>
                  </a:cubicBezTo>
                  <a:cubicBezTo>
                    <a:pt x="94" y="88"/>
                    <a:pt x="94" y="88"/>
                    <a:pt x="94" y="88"/>
                  </a:cubicBezTo>
                  <a:cubicBezTo>
                    <a:pt x="94" y="86"/>
                    <a:pt x="93" y="84"/>
                    <a:pt x="92" y="84"/>
                  </a:cubicBezTo>
                  <a:cubicBezTo>
                    <a:pt x="90" y="82"/>
                    <a:pt x="85" y="83"/>
                    <a:pt x="80" y="86"/>
                  </a:cubicBezTo>
                  <a:cubicBezTo>
                    <a:pt x="79" y="86"/>
                    <a:pt x="78" y="87"/>
                    <a:pt x="76" y="88"/>
                  </a:cubicBezTo>
                  <a:cubicBezTo>
                    <a:pt x="75" y="90"/>
                    <a:pt x="74" y="90"/>
                    <a:pt x="73" y="91"/>
                  </a:cubicBezTo>
                  <a:cubicBezTo>
                    <a:pt x="69" y="93"/>
                    <a:pt x="65" y="94"/>
                    <a:pt x="61" y="93"/>
                  </a:cubicBezTo>
                  <a:cubicBezTo>
                    <a:pt x="57" y="92"/>
                    <a:pt x="55" y="90"/>
                    <a:pt x="55" y="87"/>
                  </a:cubicBezTo>
                  <a:cubicBezTo>
                    <a:pt x="55" y="85"/>
                    <a:pt x="55" y="83"/>
                    <a:pt x="56" y="81"/>
                  </a:cubicBezTo>
                  <a:moveTo>
                    <a:pt x="55" y="116"/>
                  </a:moveTo>
                  <a:cubicBezTo>
                    <a:pt x="59" y="116"/>
                    <a:pt x="64" y="117"/>
                    <a:pt x="70" y="118"/>
                  </a:cubicBezTo>
                  <a:cubicBezTo>
                    <a:pt x="77" y="119"/>
                    <a:pt x="82" y="120"/>
                    <a:pt x="85" y="121"/>
                  </a:cubicBezTo>
                  <a:cubicBezTo>
                    <a:pt x="88" y="121"/>
                    <a:pt x="91" y="120"/>
                    <a:pt x="93" y="118"/>
                  </a:cubicBezTo>
                  <a:cubicBezTo>
                    <a:pt x="94" y="117"/>
                    <a:pt x="94" y="116"/>
                    <a:pt x="94" y="115"/>
                  </a:cubicBezTo>
                  <a:cubicBezTo>
                    <a:pt x="94" y="114"/>
                    <a:pt x="94" y="113"/>
                    <a:pt x="92" y="112"/>
                  </a:cubicBezTo>
                  <a:cubicBezTo>
                    <a:pt x="92" y="112"/>
                    <a:pt x="90" y="112"/>
                    <a:pt x="86" y="111"/>
                  </a:cubicBezTo>
                  <a:cubicBezTo>
                    <a:pt x="85" y="111"/>
                    <a:pt x="84" y="111"/>
                    <a:pt x="82" y="110"/>
                  </a:cubicBezTo>
                  <a:cubicBezTo>
                    <a:pt x="81" y="110"/>
                    <a:pt x="80" y="110"/>
                    <a:pt x="79" y="110"/>
                  </a:cubicBezTo>
                  <a:cubicBezTo>
                    <a:pt x="70" y="109"/>
                    <a:pt x="62" y="108"/>
                    <a:pt x="53" y="106"/>
                  </a:cubicBezTo>
                  <a:cubicBezTo>
                    <a:pt x="52" y="106"/>
                    <a:pt x="52" y="106"/>
                    <a:pt x="52" y="106"/>
                  </a:cubicBezTo>
                  <a:cubicBezTo>
                    <a:pt x="52" y="106"/>
                    <a:pt x="52" y="106"/>
                    <a:pt x="52" y="106"/>
                  </a:cubicBezTo>
                  <a:cubicBezTo>
                    <a:pt x="51" y="105"/>
                    <a:pt x="51" y="105"/>
                    <a:pt x="51" y="105"/>
                  </a:cubicBezTo>
                  <a:cubicBezTo>
                    <a:pt x="51" y="104"/>
                    <a:pt x="52" y="103"/>
                    <a:pt x="54" y="103"/>
                  </a:cubicBezTo>
                  <a:cubicBezTo>
                    <a:pt x="53" y="103"/>
                    <a:pt x="56" y="104"/>
                    <a:pt x="61" y="104"/>
                  </a:cubicBezTo>
                  <a:cubicBezTo>
                    <a:pt x="62" y="105"/>
                    <a:pt x="66" y="105"/>
                    <a:pt x="72" y="107"/>
                  </a:cubicBezTo>
                  <a:cubicBezTo>
                    <a:pt x="73" y="107"/>
                    <a:pt x="74" y="107"/>
                    <a:pt x="77" y="107"/>
                  </a:cubicBezTo>
                  <a:cubicBezTo>
                    <a:pt x="78" y="107"/>
                    <a:pt x="80" y="108"/>
                    <a:pt x="81" y="108"/>
                  </a:cubicBezTo>
                  <a:cubicBezTo>
                    <a:pt x="82" y="108"/>
                    <a:pt x="83" y="108"/>
                    <a:pt x="85" y="108"/>
                  </a:cubicBezTo>
                  <a:cubicBezTo>
                    <a:pt x="87" y="108"/>
                    <a:pt x="88" y="109"/>
                    <a:pt x="89" y="109"/>
                  </a:cubicBezTo>
                  <a:cubicBezTo>
                    <a:pt x="90" y="109"/>
                    <a:pt x="91" y="109"/>
                    <a:pt x="94" y="109"/>
                  </a:cubicBezTo>
                  <a:cubicBezTo>
                    <a:pt x="96" y="110"/>
                    <a:pt x="98" y="110"/>
                    <a:pt x="98" y="110"/>
                  </a:cubicBezTo>
                  <a:cubicBezTo>
                    <a:pt x="100" y="110"/>
                    <a:pt x="102" y="111"/>
                    <a:pt x="105" y="111"/>
                  </a:cubicBezTo>
                  <a:cubicBezTo>
                    <a:pt x="108" y="111"/>
                    <a:pt x="110" y="111"/>
                    <a:pt x="112" y="111"/>
                  </a:cubicBezTo>
                  <a:cubicBezTo>
                    <a:pt x="114" y="112"/>
                    <a:pt x="116" y="112"/>
                    <a:pt x="115" y="112"/>
                  </a:cubicBezTo>
                  <a:cubicBezTo>
                    <a:pt x="116" y="112"/>
                    <a:pt x="116" y="112"/>
                    <a:pt x="117" y="113"/>
                  </a:cubicBezTo>
                  <a:cubicBezTo>
                    <a:pt x="117" y="114"/>
                    <a:pt x="117" y="114"/>
                    <a:pt x="116" y="115"/>
                  </a:cubicBezTo>
                  <a:cubicBezTo>
                    <a:pt x="116" y="115"/>
                    <a:pt x="116" y="115"/>
                    <a:pt x="116" y="115"/>
                  </a:cubicBezTo>
                  <a:cubicBezTo>
                    <a:pt x="116" y="115"/>
                    <a:pt x="115" y="115"/>
                    <a:pt x="113" y="115"/>
                  </a:cubicBezTo>
                  <a:cubicBezTo>
                    <a:pt x="111" y="114"/>
                    <a:pt x="110" y="114"/>
                    <a:pt x="110" y="114"/>
                  </a:cubicBezTo>
                  <a:cubicBezTo>
                    <a:pt x="103" y="113"/>
                    <a:pt x="99" y="113"/>
                    <a:pt x="99" y="113"/>
                  </a:cubicBezTo>
                  <a:cubicBezTo>
                    <a:pt x="98" y="113"/>
                    <a:pt x="97" y="114"/>
                    <a:pt x="97" y="116"/>
                  </a:cubicBezTo>
                  <a:cubicBezTo>
                    <a:pt x="97" y="118"/>
                    <a:pt x="97" y="120"/>
                    <a:pt x="96" y="121"/>
                  </a:cubicBezTo>
                  <a:cubicBezTo>
                    <a:pt x="95" y="123"/>
                    <a:pt x="91" y="124"/>
                    <a:pt x="85" y="124"/>
                  </a:cubicBezTo>
                  <a:cubicBezTo>
                    <a:pt x="86" y="124"/>
                    <a:pt x="80" y="123"/>
                    <a:pt x="67" y="121"/>
                  </a:cubicBezTo>
                  <a:cubicBezTo>
                    <a:pt x="64" y="121"/>
                    <a:pt x="61" y="120"/>
                    <a:pt x="58" y="120"/>
                  </a:cubicBezTo>
                  <a:cubicBezTo>
                    <a:pt x="58" y="120"/>
                    <a:pt x="57" y="120"/>
                    <a:pt x="56" y="120"/>
                  </a:cubicBezTo>
                  <a:cubicBezTo>
                    <a:pt x="55" y="120"/>
                    <a:pt x="54" y="120"/>
                    <a:pt x="54" y="120"/>
                  </a:cubicBezTo>
                  <a:cubicBezTo>
                    <a:pt x="52" y="120"/>
                    <a:pt x="51" y="120"/>
                    <a:pt x="50" y="119"/>
                  </a:cubicBezTo>
                  <a:cubicBezTo>
                    <a:pt x="50" y="117"/>
                    <a:pt x="51" y="116"/>
                    <a:pt x="55" y="116"/>
                  </a:cubicBezTo>
                  <a:moveTo>
                    <a:pt x="52" y="146"/>
                  </a:moveTo>
                  <a:cubicBezTo>
                    <a:pt x="50" y="144"/>
                    <a:pt x="49" y="142"/>
                    <a:pt x="49" y="140"/>
                  </a:cubicBezTo>
                  <a:cubicBezTo>
                    <a:pt x="48" y="137"/>
                    <a:pt x="48" y="134"/>
                    <a:pt x="50" y="133"/>
                  </a:cubicBezTo>
                  <a:cubicBezTo>
                    <a:pt x="51" y="130"/>
                    <a:pt x="55" y="129"/>
                    <a:pt x="59" y="130"/>
                  </a:cubicBezTo>
                  <a:cubicBezTo>
                    <a:pt x="64" y="130"/>
                    <a:pt x="67" y="132"/>
                    <a:pt x="69" y="134"/>
                  </a:cubicBezTo>
                  <a:cubicBezTo>
                    <a:pt x="71" y="135"/>
                    <a:pt x="72" y="137"/>
                    <a:pt x="71" y="140"/>
                  </a:cubicBezTo>
                  <a:cubicBezTo>
                    <a:pt x="71" y="141"/>
                    <a:pt x="71" y="142"/>
                    <a:pt x="70" y="144"/>
                  </a:cubicBezTo>
                  <a:cubicBezTo>
                    <a:pt x="69" y="146"/>
                    <a:pt x="68" y="147"/>
                    <a:pt x="68" y="147"/>
                  </a:cubicBezTo>
                  <a:cubicBezTo>
                    <a:pt x="71" y="147"/>
                    <a:pt x="76" y="148"/>
                    <a:pt x="80" y="149"/>
                  </a:cubicBezTo>
                  <a:cubicBezTo>
                    <a:pt x="82" y="149"/>
                    <a:pt x="84" y="149"/>
                    <a:pt x="85" y="148"/>
                  </a:cubicBezTo>
                  <a:cubicBezTo>
                    <a:pt x="86" y="147"/>
                    <a:pt x="87" y="146"/>
                    <a:pt x="88" y="144"/>
                  </a:cubicBezTo>
                  <a:cubicBezTo>
                    <a:pt x="88" y="142"/>
                    <a:pt x="88" y="140"/>
                    <a:pt x="87" y="138"/>
                  </a:cubicBezTo>
                  <a:cubicBezTo>
                    <a:pt x="87" y="138"/>
                    <a:pt x="87" y="138"/>
                    <a:pt x="86" y="137"/>
                  </a:cubicBezTo>
                  <a:cubicBezTo>
                    <a:pt x="86" y="136"/>
                    <a:pt x="85" y="136"/>
                    <a:pt x="85" y="135"/>
                  </a:cubicBezTo>
                  <a:cubicBezTo>
                    <a:pt x="83" y="134"/>
                    <a:pt x="83" y="133"/>
                    <a:pt x="84" y="132"/>
                  </a:cubicBezTo>
                  <a:cubicBezTo>
                    <a:pt x="85" y="132"/>
                    <a:pt x="85" y="132"/>
                    <a:pt x="85" y="132"/>
                  </a:cubicBezTo>
                  <a:cubicBezTo>
                    <a:pt x="87" y="131"/>
                    <a:pt x="89" y="133"/>
                    <a:pt x="90" y="136"/>
                  </a:cubicBezTo>
                  <a:cubicBezTo>
                    <a:pt x="91" y="139"/>
                    <a:pt x="91" y="142"/>
                    <a:pt x="91" y="145"/>
                  </a:cubicBezTo>
                  <a:cubicBezTo>
                    <a:pt x="90" y="149"/>
                    <a:pt x="88" y="151"/>
                    <a:pt x="85" y="151"/>
                  </a:cubicBezTo>
                  <a:cubicBezTo>
                    <a:pt x="83" y="152"/>
                    <a:pt x="80" y="151"/>
                    <a:pt x="76" y="151"/>
                  </a:cubicBezTo>
                  <a:cubicBezTo>
                    <a:pt x="74" y="151"/>
                    <a:pt x="71" y="150"/>
                    <a:pt x="68" y="150"/>
                  </a:cubicBezTo>
                  <a:cubicBezTo>
                    <a:pt x="64" y="149"/>
                    <a:pt x="61" y="149"/>
                    <a:pt x="59" y="149"/>
                  </a:cubicBezTo>
                  <a:cubicBezTo>
                    <a:pt x="56" y="148"/>
                    <a:pt x="53" y="148"/>
                    <a:pt x="53" y="149"/>
                  </a:cubicBezTo>
                  <a:cubicBezTo>
                    <a:pt x="52" y="149"/>
                    <a:pt x="52" y="149"/>
                    <a:pt x="51" y="151"/>
                  </a:cubicBezTo>
                  <a:cubicBezTo>
                    <a:pt x="50" y="151"/>
                    <a:pt x="49" y="152"/>
                    <a:pt x="49" y="151"/>
                  </a:cubicBezTo>
                  <a:cubicBezTo>
                    <a:pt x="46" y="150"/>
                    <a:pt x="47" y="148"/>
                    <a:pt x="52" y="146"/>
                  </a:cubicBezTo>
                  <a:moveTo>
                    <a:pt x="46" y="161"/>
                  </a:moveTo>
                  <a:cubicBezTo>
                    <a:pt x="46" y="160"/>
                    <a:pt x="47" y="160"/>
                    <a:pt x="48" y="159"/>
                  </a:cubicBezTo>
                  <a:cubicBezTo>
                    <a:pt x="48" y="159"/>
                    <a:pt x="52" y="160"/>
                    <a:pt x="61" y="162"/>
                  </a:cubicBezTo>
                  <a:cubicBezTo>
                    <a:pt x="63" y="162"/>
                    <a:pt x="65" y="162"/>
                    <a:pt x="68" y="163"/>
                  </a:cubicBezTo>
                  <a:cubicBezTo>
                    <a:pt x="71" y="163"/>
                    <a:pt x="73" y="163"/>
                    <a:pt x="75" y="164"/>
                  </a:cubicBezTo>
                  <a:cubicBezTo>
                    <a:pt x="80" y="164"/>
                    <a:pt x="83" y="164"/>
                    <a:pt x="85" y="163"/>
                  </a:cubicBezTo>
                  <a:cubicBezTo>
                    <a:pt x="85" y="163"/>
                    <a:pt x="85" y="163"/>
                    <a:pt x="86" y="163"/>
                  </a:cubicBezTo>
                  <a:cubicBezTo>
                    <a:pt x="87" y="162"/>
                    <a:pt x="87" y="162"/>
                    <a:pt x="87" y="162"/>
                  </a:cubicBezTo>
                  <a:cubicBezTo>
                    <a:pt x="89" y="161"/>
                    <a:pt x="89" y="161"/>
                    <a:pt x="89" y="163"/>
                  </a:cubicBezTo>
                  <a:cubicBezTo>
                    <a:pt x="89" y="163"/>
                    <a:pt x="89" y="163"/>
                    <a:pt x="89" y="163"/>
                  </a:cubicBezTo>
                  <a:cubicBezTo>
                    <a:pt x="89" y="164"/>
                    <a:pt x="88" y="165"/>
                    <a:pt x="87" y="166"/>
                  </a:cubicBezTo>
                  <a:cubicBezTo>
                    <a:pt x="86" y="167"/>
                    <a:pt x="86" y="167"/>
                    <a:pt x="86" y="167"/>
                  </a:cubicBezTo>
                  <a:cubicBezTo>
                    <a:pt x="86" y="167"/>
                    <a:pt x="86" y="168"/>
                    <a:pt x="87" y="169"/>
                  </a:cubicBezTo>
                  <a:cubicBezTo>
                    <a:pt x="88" y="173"/>
                    <a:pt x="89" y="176"/>
                    <a:pt x="89" y="178"/>
                  </a:cubicBezTo>
                  <a:cubicBezTo>
                    <a:pt x="88" y="181"/>
                    <a:pt x="87" y="183"/>
                    <a:pt x="86" y="185"/>
                  </a:cubicBezTo>
                  <a:cubicBezTo>
                    <a:pt x="84" y="186"/>
                    <a:pt x="82" y="186"/>
                    <a:pt x="80" y="185"/>
                  </a:cubicBezTo>
                  <a:cubicBezTo>
                    <a:pt x="78" y="184"/>
                    <a:pt x="77" y="184"/>
                    <a:pt x="77" y="183"/>
                  </a:cubicBezTo>
                  <a:cubicBezTo>
                    <a:pt x="78" y="182"/>
                    <a:pt x="78" y="182"/>
                    <a:pt x="79" y="182"/>
                  </a:cubicBezTo>
                  <a:cubicBezTo>
                    <a:pt x="81" y="182"/>
                    <a:pt x="82" y="182"/>
                    <a:pt x="82" y="182"/>
                  </a:cubicBezTo>
                  <a:cubicBezTo>
                    <a:pt x="83" y="182"/>
                    <a:pt x="84" y="181"/>
                    <a:pt x="85" y="179"/>
                  </a:cubicBezTo>
                  <a:cubicBezTo>
                    <a:pt x="86" y="176"/>
                    <a:pt x="85" y="173"/>
                    <a:pt x="83" y="170"/>
                  </a:cubicBezTo>
                  <a:cubicBezTo>
                    <a:pt x="82" y="168"/>
                    <a:pt x="79" y="166"/>
                    <a:pt x="75" y="166"/>
                  </a:cubicBezTo>
                  <a:cubicBezTo>
                    <a:pt x="70" y="165"/>
                    <a:pt x="65" y="164"/>
                    <a:pt x="62" y="164"/>
                  </a:cubicBezTo>
                  <a:cubicBezTo>
                    <a:pt x="61" y="164"/>
                    <a:pt x="60" y="164"/>
                    <a:pt x="58" y="164"/>
                  </a:cubicBezTo>
                  <a:cubicBezTo>
                    <a:pt x="56" y="164"/>
                    <a:pt x="54" y="164"/>
                    <a:pt x="53" y="163"/>
                  </a:cubicBezTo>
                  <a:cubicBezTo>
                    <a:pt x="49" y="163"/>
                    <a:pt x="46" y="163"/>
                    <a:pt x="46" y="163"/>
                  </a:cubicBezTo>
                  <a:cubicBezTo>
                    <a:pt x="45" y="162"/>
                    <a:pt x="45" y="161"/>
                    <a:pt x="46" y="161"/>
                  </a:cubicBezTo>
                  <a:moveTo>
                    <a:pt x="41" y="198"/>
                  </a:moveTo>
                  <a:cubicBezTo>
                    <a:pt x="42" y="193"/>
                    <a:pt x="44" y="190"/>
                    <a:pt x="47" y="189"/>
                  </a:cubicBezTo>
                  <a:cubicBezTo>
                    <a:pt x="49" y="189"/>
                    <a:pt x="52" y="189"/>
                    <a:pt x="56" y="189"/>
                  </a:cubicBezTo>
                  <a:cubicBezTo>
                    <a:pt x="64" y="190"/>
                    <a:pt x="68" y="191"/>
                    <a:pt x="70" y="191"/>
                  </a:cubicBezTo>
                  <a:cubicBezTo>
                    <a:pt x="76" y="192"/>
                    <a:pt x="79" y="193"/>
                    <a:pt x="78" y="193"/>
                  </a:cubicBezTo>
                  <a:cubicBezTo>
                    <a:pt x="81" y="193"/>
                    <a:pt x="83" y="194"/>
                    <a:pt x="83" y="195"/>
                  </a:cubicBezTo>
                  <a:cubicBezTo>
                    <a:pt x="85" y="197"/>
                    <a:pt x="86" y="199"/>
                    <a:pt x="86" y="203"/>
                  </a:cubicBezTo>
                  <a:cubicBezTo>
                    <a:pt x="86" y="206"/>
                    <a:pt x="83" y="208"/>
                    <a:pt x="78" y="208"/>
                  </a:cubicBezTo>
                  <a:cubicBezTo>
                    <a:pt x="77" y="208"/>
                    <a:pt x="73" y="208"/>
                    <a:pt x="67" y="207"/>
                  </a:cubicBezTo>
                  <a:cubicBezTo>
                    <a:pt x="63" y="207"/>
                    <a:pt x="61" y="206"/>
                    <a:pt x="61" y="205"/>
                  </a:cubicBezTo>
                  <a:cubicBezTo>
                    <a:pt x="61" y="204"/>
                    <a:pt x="61" y="204"/>
                    <a:pt x="61" y="203"/>
                  </a:cubicBezTo>
                  <a:cubicBezTo>
                    <a:pt x="60" y="201"/>
                    <a:pt x="60" y="199"/>
                    <a:pt x="61" y="197"/>
                  </a:cubicBezTo>
                  <a:cubicBezTo>
                    <a:pt x="61" y="194"/>
                    <a:pt x="60" y="192"/>
                    <a:pt x="57" y="192"/>
                  </a:cubicBezTo>
                  <a:cubicBezTo>
                    <a:pt x="51" y="191"/>
                    <a:pt x="47" y="191"/>
                    <a:pt x="45" y="194"/>
                  </a:cubicBezTo>
                  <a:cubicBezTo>
                    <a:pt x="44" y="195"/>
                    <a:pt x="44" y="196"/>
                    <a:pt x="44" y="197"/>
                  </a:cubicBezTo>
                  <a:cubicBezTo>
                    <a:pt x="45" y="199"/>
                    <a:pt x="45" y="200"/>
                    <a:pt x="45" y="200"/>
                  </a:cubicBezTo>
                  <a:cubicBezTo>
                    <a:pt x="45" y="201"/>
                    <a:pt x="45" y="202"/>
                    <a:pt x="44" y="203"/>
                  </a:cubicBezTo>
                  <a:cubicBezTo>
                    <a:pt x="43" y="204"/>
                    <a:pt x="42" y="204"/>
                    <a:pt x="42" y="202"/>
                  </a:cubicBezTo>
                  <a:cubicBezTo>
                    <a:pt x="41" y="201"/>
                    <a:pt x="41" y="199"/>
                    <a:pt x="41" y="198"/>
                  </a:cubicBezTo>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1" name="Freeform 2114"/>
            <p:cNvSpPr/>
            <p:nvPr/>
          </p:nvSpPr>
          <p:spPr bwMode="auto">
            <a:xfrm>
              <a:off x="2550" y="2977"/>
              <a:ext cx="51" cy="29"/>
            </a:xfrm>
            <a:custGeom>
              <a:avLst/>
              <a:gdLst>
                <a:gd name="T0" fmla="*/ 6 w 21"/>
                <a:gd name="T1" fmla="*/ 11 h 12"/>
                <a:gd name="T2" fmla="*/ 17 w 21"/>
                <a:gd name="T3" fmla="*/ 12 h 12"/>
                <a:gd name="T4" fmla="*/ 20 w 21"/>
                <a:gd name="T5" fmla="*/ 9 h 12"/>
                <a:gd name="T6" fmla="*/ 16 w 21"/>
                <a:gd name="T7" fmla="*/ 3 h 12"/>
                <a:gd name="T8" fmla="*/ 7 w 21"/>
                <a:gd name="T9" fmla="*/ 1 h 12"/>
                <a:gd name="T10" fmla="*/ 1 w 21"/>
                <a:gd name="T11" fmla="*/ 0 h 12"/>
                <a:gd name="T12" fmla="*/ 0 w 21"/>
                <a:gd name="T13" fmla="*/ 4 h 12"/>
                <a:gd name="T14" fmla="*/ 0 w 21"/>
                <a:gd name="T15" fmla="*/ 4 h 12"/>
                <a:gd name="T16" fmla="*/ 1 w 21"/>
                <a:gd name="T17" fmla="*/ 10 h 12"/>
                <a:gd name="T18" fmla="*/ 6 w 21"/>
                <a:gd name="T19"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2">
                  <a:moveTo>
                    <a:pt x="6" y="11"/>
                  </a:moveTo>
                  <a:cubicBezTo>
                    <a:pt x="13" y="12"/>
                    <a:pt x="17" y="12"/>
                    <a:pt x="17" y="12"/>
                  </a:cubicBezTo>
                  <a:cubicBezTo>
                    <a:pt x="19" y="12"/>
                    <a:pt x="20" y="11"/>
                    <a:pt x="20" y="9"/>
                  </a:cubicBezTo>
                  <a:cubicBezTo>
                    <a:pt x="21" y="7"/>
                    <a:pt x="20" y="5"/>
                    <a:pt x="16" y="3"/>
                  </a:cubicBezTo>
                  <a:cubicBezTo>
                    <a:pt x="12" y="2"/>
                    <a:pt x="9" y="1"/>
                    <a:pt x="7" y="1"/>
                  </a:cubicBezTo>
                  <a:cubicBezTo>
                    <a:pt x="3" y="0"/>
                    <a:pt x="1" y="0"/>
                    <a:pt x="1" y="0"/>
                  </a:cubicBezTo>
                  <a:cubicBezTo>
                    <a:pt x="0" y="1"/>
                    <a:pt x="0" y="2"/>
                    <a:pt x="0" y="4"/>
                  </a:cubicBezTo>
                  <a:cubicBezTo>
                    <a:pt x="0" y="4"/>
                    <a:pt x="0" y="4"/>
                    <a:pt x="0" y="4"/>
                  </a:cubicBezTo>
                  <a:cubicBezTo>
                    <a:pt x="0" y="8"/>
                    <a:pt x="1" y="10"/>
                    <a:pt x="1" y="10"/>
                  </a:cubicBezTo>
                  <a:cubicBezTo>
                    <a:pt x="2" y="11"/>
                    <a:pt x="3" y="11"/>
                    <a:pt x="6" y="11"/>
                  </a:cubicBezTo>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2" name="Freeform 2115"/>
            <p:cNvSpPr/>
            <p:nvPr/>
          </p:nvSpPr>
          <p:spPr bwMode="auto">
            <a:xfrm>
              <a:off x="2520" y="2829"/>
              <a:ext cx="42" cy="36"/>
            </a:xfrm>
            <a:custGeom>
              <a:avLst/>
              <a:gdLst>
                <a:gd name="T0" fmla="*/ 9 w 17"/>
                <a:gd name="T1" fmla="*/ 14 h 15"/>
                <a:gd name="T2" fmla="*/ 17 w 17"/>
                <a:gd name="T3" fmla="*/ 10 h 15"/>
                <a:gd name="T4" fmla="*/ 14 w 17"/>
                <a:gd name="T5" fmla="*/ 3 h 15"/>
                <a:gd name="T6" fmla="*/ 8 w 17"/>
                <a:gd name="T7" fmla="*/ 0 h 15"/>
                <a:gd name="T8" fmla="*/ 2 w 17"/>
                <a:gd name="T9" fmla="*/ 2 h 15"/>
                <a:gd name="T10" fmla="*/ 1 w 17"/>
                <a:gd name="T11" fmla="*/ 8 h 15"/>
                <a:gd name="T12" fmla="*/ 9 w 17"/>
                <a:gd name="T13" fmla="*/ 14 h 15"/>
              </a:gdLst>
              <a:ahLst/>
              <a:cxnLst>
                <a:cxn ang="0">
                  <a:pos x="T0" y="T1"/>
                </a:cxn>
                <a:cxn ang="0">
                  <a:pos x="T2" y="T3"/>
                </a:cxn>
                <a:cxn ang="0">
                  <a:pos x="T4" y="T5"/>
                </a:cxn>
                <a:cxn ang="0">
                  <a:pos x="T6" y="T7"/>
                </a:cxn>
                <a:cxn ang="0">
                  <a:pos x="T8" y="T9"/>
                </a:cxn>
                <a:cxn ang="0">
                  <a:pos x="T10" y="T11"/>
                </a:cxn>
                <a:cxn ang="0">
                  <a:pos x="T12" y="T13"/>
                </a:cxn>
              </a:cxnLst>
              <a:rect l="0" t="0" r="r" b="b"/>
              <a:pathLst>
                <a:path w="17" h="15">
                  <a:moveTo>
                    <a:pt x="9" y="14"/>
                  </a:moveTo>
                  <a:cubicBezTo>
                    <a:pt x="14" y="15"/>
                    <a:pt x="16" y="14"/>
                    <a:pt x="17" y="10"/>
                  </a:cubicBezTo>
                  <a:cubicBezTo>
                    <a:pt x="17" y="7"/>
                    <a:pt x="16" y="5"/>
                    <a:pt x="14" y="3"/>
                  </a:cubicBezTo>
                  <a:cubicBezTo>
                    <a:pt x="12" y="1"/>
                    <a:pt x="10" y="0"/>
                    <a:pt x="8" y="0"/>
                  </a:cubicBezTo>
                  <a:cubicBezTo>
                    <a:pt x="6" y="0"/>
                    <a:pt x="4" y="1"/>
                    <a:pt x="2" y="2"/>
                  </a:cubicBezTo>
                  <a:cubicBezTo>
                    <a:pt x="1" y="3"/>
                    <a:pt x="0" y="5"/>
                    <a:pt x="1" y="8"/>
                  </a:cubicBezTo>
                  <a:cubicBezTo>
                    <a:pt x="2" y="11"/>
                    <a:pt x="5" y="13"/>
                    <a:pt x="9" y="14"/>
                  </a:cubicBezTo>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3" name="Freeform 2116"/>
            <p:cNvSpPr/>
            <p:nvPr/>
          </p:nvSpPr>
          <p:spPr bwMode="auto">
            <a:xfrm>
              <a:off x="3201" y="3250"/>
              <a:ext cx="34" cy="58"/>
            </a:xfrm>
            <a:custGeom>
              <a:avLst/>
              <a:gdLst>
                <a:gd name="T0" fmla="*/ 0 w 14"/>
                <a:gd name="T1" fmla="*/ 23 h 24"/>
                <a:gd name="T2" fmla="*/ 14 w 14"/>
                <a:gd name="T3" fmla="*/ 24 h 24"/>
                <a:gd name="T4" fmla="*/ 6 w 14"/>
                <a:gd name="T5" fmla="*/ 0 h 24"/>
                <a:gd name="T6" fmla="*/ 0 w 14"/>
                <a:gd name="T7" fmla="*/ 23 h 24"/>
              </a:gdLst>
              <a:ahLst/>
              <a:cxnLst>
                <a:cxn ang="0">
                  <a:pos x="T0" y="T1"/>
                </a:cxn>
                <a:cxn ang="0">
                  <a:pos x="T2" y="T3"/>
                </a:cxn>
                <a:cxn ang="0">
                  <a:pos x="T4" y="T5"/>
                </a:cxn>
                <a:cxn ang="0">
                  <a:pos x="T6" y="T7"/>
                </a:cxn>
              </a:cxnLst>
              <a:rect l="0" t="0" r="r" b="b"/>
              <a:pathLst>
                <a:path w="14" h="24">
                  <a:moveTo>
                    <a:pt x="0" y="23"/>
                  </a:moveTo>
                  <a:cubicBezTo>
                    <a:pt x="4" y="23"/>
                    <a:pt x="9" y="23"/>
                    <a:pt x="14" y="24"/>
                  </a:cubicBezTo>
                  <a:cubicBezTo>
                    <a:pt x="11" y="16"/>
                    <a:pt x="9" y="8"/>
                    <a:pt x="6" y="0"/>
                  </a:cubicBezTo>
                  <a:cubicBezTo>
                    <a:pt x="3" y="8"/>
                    <a:pt x="1" y="15"/>
                    <a:pt x="0" y="23"/>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4" name="Freeform 2117"/>
            <p:cNvSpPr/>
            <p:nvPr/>
          </p:nvSpPr>
          <p:spPr bwMode="auto">
            <a:xfrm>
              <a:off x="3699" y="4055"/>
              <a:ext cx="185" cy="214"/>
            </a:xfrm>
            <a:custGeom>
              <a:avLst/>
              <a:gdLst>
                <a:gd name="T0" fmla="*/ 55 w 76"/>
                <a:gd name="T1" fmla="*/ 79 h 88"/>
                <a:gd name="T2" fmla="*/ 76 w 76"/>
                <a:gd name="T3" fmla="*/ 0 h 88"/>
                <a:gd name="T4" fmla="*/ 0 w 76"/>
                <a:gd name="T5" fmla="*/ 88 h 88"/>
                <a:gd name="T6" fmla="*/ 55 w 76"/>
                <a:gd name="T7" fmla="*/ 79 h 88"/>
              </a:gdLst>
              <a:ahLst/>
              <a:cxnLst>
                <a:cxn ang="0">
                  <a:pos x="T0" y="T1"/>
                </a:cxn>
                <a:cxn ang="0">
                  <a:pos x="T2" y="T3"/>
                </a:cxn>
                <a:cxn ang="0">
                  <a:pos x="T4" y="T5"/>
                </a:cxn>
                <a:cxn ang="0">
                  <a:pos x="T6" y="T7"/>
                </a:cxn>
              </a:cxnLst>
              <a:rect l="0" t="0" r="r" b="b"/>
              <a:pathLst>
                <a:path w="76" h="88">
                  <a:moveTo>
                    <a:pt x="55" y="79"/>
                  </a:moveTo>
                  <a:cubicBezTo>
                    <a:pt x="66" y="56"/>
                    <a:pt x="74" y="29"/>
                    <a:pt x="76" y="0"/>
                  </a:cubicBezTo>
                  <a:cubicBezTo>
                    <a:pt x="41" y="38"/>
                    <a:pt x="9" y="73"/>
                    <a:pt x="0" y="88"/>
                  </a:cubicBezTo>
                  <a:cubicBezTo>
                    <a:pt x="18" y="85"/>
                    <a:pt x="37" y="82"/>
                    <a:pt x="55" y="79"/>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5" name="Freeform 2118"/>
            <p:cNvSpPr/>
            <p:nvPr/>
          </p:nvSpPr>
          <p:spPr bwMode="auto">
            <a:xfrm>
              <a:off x="3033" y="3143"/>
              <a:ext cx="76" cy="75"/>
            </a:xfrm>
            <a:custGeom>
              <a:avLst/>
              <a:gdLst>
                <a:gd name="T0" fmla="*/ 12 w 31"/>
                <a:gd name="T1" fmla="*/ 28 h 31"/>
                <a:gd name="T2" fmla="*/ 29 w 31"/>
                <a:gd name="T3" fmla="*/ 21 h 31"/>
                <a:gd name="T4" fmla="*/ 20 w 31"/>
                <a:gd name="T5" fmla="*/ 3 h 31"/>
                <a:gd name="T6" fmla="*/ 2 w 31"/>
                <a:gd name="T7" fmla="*/ 10 h 31"/>
                <a:gd name="T8" fmla="*/ 12 w 31"/>
                <a:gd name="T9" fmla="*/ 28 h 31"/>
              </a:gdLst>
              <a:ahLst/>
              <a:cxnLst>
                <a:cxn ang="0">
                  <a:pos x="T0" y="T1"/>
                </a:cxn>
                <a:cxn ang="0">
                  <a:pos x="T2" y="T3"/>
                </a:cxn>
                <a:cxn ang="0">
                  <a:pos x="T4" y="T5"/>
                </a:cxn>
                <a:cxn ang="0">
                  <a:pos x="T6" y="T7"/>
                </a:cxn>
                <a:cxn ang="0">
                  <a:pos x="T8" y="T9"/>
                </a:cxn>
              </a:cxnLst>
              <a:rect l="0" t="0" r="r" b="b"/>
              <a:pathLst>
                <a:path w="31" h="31">
                  <a:moveTo>
                    <a:pt x="12" y="28"/>
                  </a:moveTo>
                  <a:cubicBezTo>
                    <a:pt x="19" y="31"/>
                    <a:pt x="26" y="28"/>
                    <a:pt x="29" y="21"/>
                  </a:cubicBezTo>
                  <a:cubicBezTo>
                    <a:pt x="31" y="14"/>
                    <a:pt x="27" y="6"/>
                    <a:pt x="20" y="3"/>
                  </a:cubicBezTo>
                  <a:cubicBezTo>
                    <a:pt x="12" y="0"/>
                    <a:pt x="5" y="3"/>
                    <a:pt x="2" y="10"/>
                  </a:cubicBezTo>
                  <a:cubicBezTo>
                    <a:pt x="0" y="17"/>
                    <a:pt x="4" y="25"/>
                    <a:pt x="12" y="28"/>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6" name="Freeform 2119"/>
            <p:cNvSpPr/>
            <p:nvPr/>
          </p:nvSpPr>
          <p:spPr bwMode="auto">
            <a:xfrm>
              <a:off x="1339" y="978"/>
              <a:ext cx="76" cy="44"/>
            </a:xfrm>
            <a:custGeom>
              <a:avLst/>
              <a:gdLst>
                <a:gd name="T0" fmla="*/ 0 w 31"/>
                <a:gd name="T1" fmla="*/ 12 h 18"/>
                <a:gd name="T2" fmla="*/ 29 w 31"/>
                <a:gd name="T3" fmla="*/ 18 h 18"/>
                <a:gd name="T4" fmla="*/ 31 w 31"/>
                <a:gd name="T5" fmla="*/ 7 h 18"/>
                <a:gd name="T6" fmla="*/ 3 w 31"/>
                <a:gd name="T7" fmla="*/ 0 h 18"/>
                <a:gd name="T8" fmla="*/ 0 w 31"/>
                <a:gd name="T9" fmla="*/ 12 h 18"/>
              </a:gdLst>
              <a:ahLst/>
              <a:cxnLst>
                <a:cxn ang="0">
                  <a:pos x="T0" y="T1"/>
                </a:cxn>
                <a:cxn ang="0">
                  <a:pos x="T2" y="T3"/>
                </a:cxn>
                <a:cxn ang="0">
                  <a:pos x="T4" y="T5"/>
                </a:cxn>
                <a:cxn ang="0">
                  <a:pos x="T6" y="T7"/>
                </a:cxn>
                <a:cxn ang="0">
                  <a:pos x="T8" y="T9"/>
                </a:cxn>
              </a:cxnLst>
              <a:rect l="0" t="0" r="r" b="b"/>
              <a:pathLst>
                <a:path w="31" h="18">
                  <a:moveTo>
                    <a:pt x="0" y="12"/>
                  </a:moveTo>
                  <a:cubicBezTo>
                    <a:pt x="29" y="18"/>
                    <a:pt x="29" y="18"/>
                    <a:pt x="29" y="18"/>
                  </a:cubicBezTo>
                  <a:cubicBezTo>
                    <a:pt x="29" y="14"/>
                    <a:pt x="30" y="11"/>
                    <a:pt x="31" y="7"/>
                  </a:cubicBezTo>
                  <a:cubicBezTo>
                    <a:pt x="3" y="0"/>
                    <a:pt x="3" y="0"/>
                    <a:pt x="3" y="0"/>
                  </a:cubicBezTo>
                  <a:lnTo>
                    <a:pt x="0" y="12"/>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7" name="Freeform 2120"/>
            <p:cNvSpPr/>
            <p:nvPr/>
          </p:nvSpPr>
          <p:spPr bwMode="auto">
            <a:xfrm>
              <a:off x="3376" y="3644"/>
              <a:ext cx="170" cy="109"/>
            </a:xfrm>
            <a:custGeom>
              <a:avLst/>
              <a:gdLst>
                <a:gd name="T0" fmla="*/ 0 w 70"/>
                <a:gd name="T1" fmla="*/ 26 h 45"/>
                <a:gd name="T2" fmla="*/ 52 w 70"/>
                <a:gd name="T3" fmla="*/ 45 h 45"/>
                <a:gd name="T4" fmla="*/ 70 w 70"/>
                <a:gd name="T5" fmla="*/ 26 h 45"/>
                <a:gd name="T6" fmla="*/ 35 w 70"/>
                <a:gd name="T7" fmla="*/ 0 h 45"/>
                <a:gd name="T8" fmla="*/ 0 w 70"/>
                <a:gd name="T9" fmla="*/ 26 h 45"/>
              </a:gdLst>
              <a:ahLst/>
              <a:cxnLst>
                <a:cxn ang="0">
                  <a:pos x="T0" y="T1"/>
                </a:cxn>
                <a:cxn ang="0">
                  <a:pos x="T2" y="T3"/>
                </a:cxn>
                <a:cxn ang="0">
                  <a:pos x="T4" y="T5"/>
                </a:cxn>
                <a:cxn ang="0">
                  <a:pos x="T6" y="T7"/>
                </a:cxn>
                <a:cxn ang="0">
                  <a:pos x="T8" y="T9"/>
                </a:cxn>
              </a:cxnLst>
              <a:rect l="0" t="0" r="r" b="b"/>
              <a:pathLst>
                <a:path w="70" h="45">
                  <a:moveTo>
                    <a:pt x="0" y="26"/>
                  </a:moveTo>
                  <a:cubicBezTo>
                    <a:pt x="15" y="36"/>
                    <a:pt x="34" y="43"/>
                    <a:pt x="52" y="45"/>
                  </a:cubicBezTo>
                  <a:cubicBezTo>
                    <a:pt x="58" y="38"/>
                    <a:pt x="64" y="32"/>
                    <a:pt x="70" y="26"/>
                  </a:cubicBezTo>
                  <a:cubicBezTo>
                    <a:pt x="57" y="20"/>
                    <a:pt x="44" y="11"/>
                    <a:pt x="35" y="0"/>
                  </a:cubicBezTo>
                  <a:cubicBezTo>
                    <a:pt x="23" y="6"/>
                    <a:pt x="12" y="15"/>
                    <a:pt x="0" y="26"/>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8" name="Freeform 2121"/>
            <p:cNvSpPr/>
            <p:nvPr/>
          </p:nvSpPr>
          <p:spPr bwMode="auto">
            <a:xfrm>
              <a:off x="1949" y="1700"/>
              <a:ext cx="27" cy="73"/>
            </a:xfrm>
            <a:custGeom>
              <a:avLst/>
              <a:gdLst>
                <a:gd name="T0" fmla="*/ 11 w 11"/>
                <a:gd name="T1" fmla="*/ 28 h 30"/>
                <a:gd name="T2" fmla="*/ 6 w 11"/>
                <a:gd name="T3" fmla="*/ 0 h 30"/>
                <a:gd name="T4" fmla="*/ 0 w 11"/>
                <a:gd name="T5" fmla="*/ 6 h 30"/>
                <a:gd name="T6" fmla="*/ 3 w 11"/>
                <a:gd name="T7" fmla="*/ 30 h 30"/>
                <a:gd name="T8" fmla="*/ 11 w 11"/>
                <a:gd name="T9" fmla="*/ 28 h 30"/>
              </a:gdLst>
              <a:ahLst/>
              <a:cxnLst>
                <a:cxn ang="0">
                  <a:pos x="T0" y="T1"/>
                </a:cxn>
                <a:cxn ang="0">
                  <a:pos x="T2" y="T3"/>
                </a:cxn>
                <a:cxn ang="0">
                  <a:pos x="T4" y="T5"/>
                </a:cxn>
                <a:cxn ang="0">
                  <a:pos x="T6" y="T7"/>
                </a:cxn>
                <a:cxn ang="0">
                  <a:pos x="T8" y="T9"/>
                </a:cxn>
              </a:cxnLst>
              <a:rect l="0" t="0" r="r" b="b"/>
              <a:pathLst>
                <a:path w="11" h="30">
                  <a:moveTo>
                    <a:pt x="11" y="28"/>
                  </a:moveTo>
                  <a:cubicBezTo>
                    <a:pt x="9" y="19"/>
                    <a:pt x="8" y="10"/>
                    <a:pt x="6" y="0"/>
                  </a:cubicBezTo>
                  <a:cubicBezTo>
                    <a:pt x="4" y="2"/>
                    <a:pt x="2" y="4"/>
                    <a:pt x="0" y="6"/>
                  </a:cubicBezTo>
                  <a:cubicBezTo>
                    <a:pt x="3" y="30"/>
                    <a:pt x="3" y="30"/>
                    <a:pt x="3" y="30"/>
                  </a:cubicBezTo>
                  <a:cubicBezTo>
                    <a:pt x="5" y="29"/>
                    <a:pt x="8" y="28"/>
                    <a:pt x="11" y="28"/>
                  </a:cubicBezTo>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9" name="Freeform 2122"/>
            <p:cNvSpPr/>
            <p:nvPr/>
          </p:nvSpPr>
          <p:spPr bwMode="auto">
            <a:xfrm>
              <a:off x="3196" y="3328"/>
              <a:ext cx="124" cy="175"/>
            </a:xfrm>
            <a:custGeom>
              <a:avLst/>
              <a:gdLst>
                <a:gd name="T0" fmla="*/ 1 w 51"/>
                <a:gd name="T1" fmla="*/ 0 h 72"/>
                <a:gd name="T2" fmla="*/ 24 w 51"/>
                <a:gd name="T3" fmla="*/ 72 h 72"/>
                <a:gd name="T4" fmla="*/ 51 w 51"/>
                <a:gd name="T5" fmla="*/ 60 h 72"/>
                <a:gd name="T6" fmla="*/ 20 w 51"/>
                <a:gd name="T7" fmla="*/ 1 h 72"/>
                <a:gd name="T8" fmla="*/ 1 w 51"/>
                <a:gd name="T9" fmla="*/ 0 h 72"/>
              </a:gdLst>
              <a:ahLst/>
              <a:cxnLst>
                <a:cxn ang="0">
                  <a:pos x="T0" y="T1"/>
                </a:cxn>
                <a:cxn ang="0">
                  <a:pos x="T2" y="T3"/>
                </a:cxn>
                <a:cxn ang="0">
                  <a:pos x="T4" y="T5"/>
                </a:cxn>
                <a:cxn ang="0">
                  <a:pos x="T6" y="T7"/>
                </a:cxn>
                <a:cxn ang="0">
                  <a:pos x="T8" y="T9"/>
                </a:cxn>
              </a:cxnLst>
              <a:rect l="0" t="0" r="r" b="b"/>
              <a:pathLst>
                <a:path w="51" h="72">
                  <a:moveTo>
                    <a:pt x="1" y="0"/>
                  </a:moveTo>
                  <a:cubicBezTo>
                    <a:pt x="0" y="26"/>
                    <a:pt x="9" y="51"/>
                    <a:pt x="24" y="72"/>
                  </a:cubicBezTo>
                  <a:cubicBezTo>
                    <a:pt x="33" y="67"/>
                    <a:pt x="42" y="64"/>
                    <a:pt x="51" y="60"/>
                  </a:cubicBezTo>
                  <a:cubicBezTo>
                    <a:pt x="39" y="43"/>
                    <a:pt x="29" y="23"/>
                    <a:pt x="20" y="1"/>
                  </a:cubicBezTo>
                  <a:cubicBezTo>
                    <a:pt x="13" y="1"/>
                    <a:pt x="6" y="0"/>
                    <a:pt x="1" y="0"/>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0" name="Freeform 2123"/>
            <p:cNvSpPr/>
            <p:nvPr/>
          </p:nvSpPr>
          <p:spPr bwMode="auto">
            <a:xfrm>
              <a:off x="603" y="0"/>
              <a:ext cx="48" cy="29"/>
            </a:xfrm>
            <a:custGeom>
              <a:avLst/>
              <a:gdLst>
                <a:gd name="T0" fmla="*/ 20 w 20"/>
                <a:gd name="T1" fmla="*/ 11 h 12"/>
                <a:gd name="T2" fmla="*/ 14 w 20"/>
                <a:gd name="T3" fmla="*/ 0 h 12"/>
                <a:gd name="T4" fmla="*/ 0 w 20"/>
                <a:gd name="T5" fmla="*/ 0 h 12"/>
                <a:gd name="T6" fmla="*/ 11 w 20"/>
                <a:gd name="T7" fmla="*/ 12 h 12"/>
                <a:gd name="T8" fmla="*/ 20 w 20"/>
                <a:gd name="T9" fmla="*/ 11 h 12"/>
              </a:gdLst>
              <a:ahLst/>
              <a:cxnLst>
                <a:cxn ang="0">
                  <a:pos x="T0" y="T1"/>
                </a:cxn>
                <a:cxn ang="0">
                  <a:pos x="T2" y="T3"/>
                </a:cxn>
                <a:cxn ang="0">
                  <a:pos x="T4" y="T5"/>
                </a:cxn>
                <a:cxn ang="0">
                  <a:pos x="T6" y="T7"/>
                </a:cxn>
                <a:cxn ang="0">
                  <a:pos x="T8" y="T9"/>
                </a:cxn>
              </a:cxnLst>
              <a:rect l="0" t="0" r="r" b="b"/>
              <a:pathLst>
                <a:path w="20" h="12">
                  <a:moveTo>
                    <a:pt x="20" y="11"/>
                  </a:moveTo>
                  <a:cubicBezTo>
                    <a:pt x="17" y="7"/>
                    <a:pt x="16" y="3"/>
                    <a:pt x="14" y="0"/>
                  </a:cubicBezTo>
                  <a:cubicBezTo>
                    <a:pt x="0" y="0"/>
                    <a:pt x="0" y="0"/>
                    <a:pt x="0" y="0"/>
                  </a:cubicBezTo>
                  <a:cubicBezTo>
                    <a:pt x="4" y="4"/>
                    <a:pt x="8" y="8"/>
                    <a:pt x="11" y="12"/>
                  </a:cubicBezTo>
                  <a:cubicBezTo>
                    <a:pt x="14" y="11"/>
                    <a:pt x="16" y="11"/>
                    <a:pt x="20" y="11"/>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1" name="Freeform 2124"/>
            <p:cNvSpPr/>
            <p:nvPr/>
          </p:nvSpPr>
          <p:spPr bwMode="auto">
            <a:xfrm>
              <a:off x="693" y="238"/>
              <a:ext cx="248" cy="265"/>
            </a:xfrm>
            <a:custGeom>
              <a:avLst/>
              <a:gdLst>
                <a:gd name="T0" fmla="*/ 93 w 102"/>
                <a:gd name="T1" fmla="*/ 51 h 109"/>
                <a:gd name="T2" fmla="*/ 41 w 102"/>
                <a:gd name="T3" fmla="*/ 0 h 109"/>
                <a:gd name="T4" fmla="*/ 0 w 102"/>
                <a:gd name="T5" fmla="*/ 4 h 109"/>
                <a:gd name="T6" fmla="*/ 102 w 102"/>
                <a:gd name="T7" fmla="*/ 109 h 109"/>
                <a:gd name="T8" fmla="*/ 93 w 102"/>
                <a:gd name="T9" fmla="*/ 51 h 109"/>
              </a:gdLst>
              <a:ahLst/>
              <a:cxnLst>
                <a:cxn ang="0">
                  <a:pos x="T0" y="T1"/>
                </a:cxn>
                <a:cxn ang="0">
                  <a:pos x="T2" y="T3"/>
                </a:cxn>
                <a:cxn ang="0">
                  <a:pos x="T4" y="T5"/>
                </a:cxn>
                <a:cxn ang="0">
                  <a:pos x="T6" y="T7"/>
                </a:cxn>
                <a:cxn ang="0">
                  <a:pos x="T8" y="T9"/>
                </a:cxn>
              </a:cxnLst>
              <a:rect l="0" t="0" r="r" b="b"/>
              <a:pathLst>
                <a:path w="102" h="109">
                  <a:moveTo>
                    <a:pt x="93" y="51"/>
                  </a:moveTo>
                  <a:cubicBezTo>
                    <a:pt x="78" y="36"/>
                    <a:pt x="61" y="20"/>
                    <a:pt x="41" y="0"/>
                  </a:cubicBezTo>
                  <a:cubicBezTo>
                    <a:pt x="27" y="3"/>
                    <a:pt x="13" y="4"/>
                    <a:pt x="0" y="4"/>
                  </a:cubicBezTo>
                  <a:cubicBezTo>
                    <a:pt x="36" y="42"/>
                    <a:pt x="73" y="79"/>
                    <a:pt x="102" y="109"/>
                  </a:cubicBezTo>
                  <a:cubicBezTo>
                    <a:pt x="93" y="88"/>
                    <a:pt x="91" y="60"/>
                    <a:pt x="93" y="51"/>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2" name="Freeform 2125"/>
            <p:cNvSpPr/>
            <p:nvPr/>
          </p:nvSpPr>
          <p:spPr bwMode="auto">
            <a:xfrm>
              <a:off x="1930" y="1720"/>
              <a:ext cx="19" cy="58"/>
            </a:xfrm>
            <a:custGeom>
              <a:avLst/>
              <a:gdLst>
                <a:gd name="T0" fmla="*/ 0 w 8"/>
                <a:gd name="T1" fmla="*/ 5 h 24"/>
                <a:gd name="T2" fmla="*/ 2 w 8"/>
                <a:gd name="T3" fmla="*/ 24 h 24"/>
                <a:gd name="T4" fmla="*/ 8 w 8"/>
                <a:gd name="T5" fmla="*/ 22 h 24"/>
                <a:gd name="T6" fmla="*/ 6 w 8"/>
                <a:gd name="T7" fmla="*/ 0 h 24"/>
                <a:gd name="T8" fmla="*/ 0 w 8"/>
                <a:gd name="T9" fmla="*/ 5 h 24"/>
              </a:gdLst>
              <a:ahLst/>
              <a:cxnLst>
                <a:cxn ang="0">
                  <a:pos x="T0" y="T1"/>
                </a:cxn>
                <a:cxn ang="0">
                  <a:pos x="T2" y="T3"/>
                </a:cxn>
                <a:cxn ang="0">
                  <a:pos x="T4" y="T5"/>
                </a:cxn>
                <a:cxn ang="0">
                  <a:pos x="T6" y="T7"/>
                </a:cxn>
                <a:cxn ang="0">
                  <a:pos x="T8" y="T9"/>
                </a:cxn>
              </a:cxnLst>
              <a:rect l="0" t="0" r="r" b="b"/>
              <a:pathLst>
                <a:path w="8" h="24">
                  <a:moveTo>
                    <a:pt x="0" y="5"/>
                  </a:moveTo>
                  <a:cubicBezTo>
                    <a:pt x="2" y="24"/>
                    <a:pt x="2" y="24"/>
                    <a:pt x="2" y="24"/>
                  </a:cubicBezTo>
                  <a:cubicBezTo>
                    <a:pt x="4" y="23"/>
                    <a:pt x="6" y="23"/>
                    <a:pt x="8" y="22"/>
                  </a:cubicBezTo>
                  <a:cubicBezTo>
                    <a:pt x="6" y="0"/>
                    <a:pt x="6" y="0"/>
                    <a:pt x="6" y="0"/>
                  </a:cubicBezTo>
                  <a:cubicBezTo>
                    <a:pt x="4" y="2"/>
                    <a:pt x="2" y="3"/>
                    <a:pt x="0" y="5"/>
                  </a:cubicBezTo>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3" name="Freeform 2126"/>
            <p:cNvSpPr/>
            <p:nvPr/>
          </p:nvSpPr>
          <p:spPr bwMode="auto">
            <a:xfrm>
              <a:off x="4003" y="4247"/>
              <a:ext cx="29" cy="75"/>
            </a:xfrm>
            <a:custGeom>
              <a:avLst/>
              <a:gdLst>
                <a:gd name="T0" fmla="*/ 0 w 12"/>
                <a:gd name="T1" fmla="*/ 31 h 31"/>
                <a:gd name="T2" fmla="*/ 12 w 12"/>
                <a:gd name="T3" fmla="*/ 31 h 31"/>
                <a:gd name="T4" fmla="*/ 11 w 12"/>
                <a:gd name="T5" fmla="*/ 0 h 31"/>
                <a:gd name="T6" fmla="*/ 0 w 12"/>
                <a:gd name="T7" fmla="*/ 31 h 31"/>
              </a:gdLst>
              <a:ahLst/>
              <a:cxnLst>
                <a:cxn ang="0">
                  <a:pos x="T0" y="T1"/>
                </a:cxn>
                <a:cxn ang="0">
                  <a:pos x="T2" y="T3"/>
                </a:cxn>
                <a:cxn ang="0">
                  <a:pos x="T4" y="T5"/>
                </a:cxn>
                <a:cxn ang="0">
                  <a:pos x="T6" y="T7"/>
                </a:cxn>
              </a:cxnLst>
              <a:rect l="0" t="0" r="r" b="b"/>
              <a:pathLst>
                <a:path w="12" h="31">
                  <a:moveTo>
                    <a:pt x="0" y="31"/>
                  </a:moveTo>
                  <a:cubicBezTo>
                    <a:pt x="12" y="31"/>
                    <a:pt x="12" y="31"/>
                    <a:pt x="12" y="31"/>
                  </a:cubicBezTo>
                  <a:cubicBezTo>
                    <a:pt x="12" y="20"/>
                    <a:pt x="12" y="10"/>
                    <a:pt x="11" y="0"/>
                  </a:cubicBezTo>
                  <a:cubicBezTo>
                    <a:pt x="8" y="10"/>
                    <a:pt x="4" y="21"/>
                    <a:pt x="0" y="31"/>
                  </a:cubicBezTo>
                  <a:close/>
                </a:path>
              </a:pathLst>
            </a:custGeom>
            <a:solidFill>
              <a:srgbClr val="C6D9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4" name="Freeform 2127"/>
            <p:cNvSpPr/>
            <p:nvPr/>
          </p:nvSpPr>
          <p:spPr bwMode="auto">
            <a:xfrm>
              <a:off x="1329" y="1014"/>
              <a:ext cx="81" cy="44"/>
            </a:xfrm>
            <a:custGeom>
              <a:avLst/>
              <a:gdLst>
                <a:gd name="T0" fmla="*/ 0 w 33"/>
                <a:gd name="T1" fmla="*/ 11 h 18"/>
                <a:gd name="T2" fmla="*/ 33 w 33"/>
                <a:gd name="T3" fmla="*/ 18 h 18"/>
                <a:gd name="T4" fmla="*/ 32 w 33"/>
                <a:gd name="T5" fmla="*/ 7 h 18"/>
                <a:gd name="T6" fmla="*/ 3 w 33"/>
                <a:gd name="T7" fmla="*/ 0 h 18"/>
                <a:gd name="T8" fmla="*/ 0 w 33"/>
                <a:gd name="T9" fmla="*/ 11 h 18"/>
              </a:gdLst>
              <a:ahLst/>
              <a:cxnLst>
                <a:cxn ang="0">
                  <a:pos x="T0" y="T1"/>
                </a:cxn>
                <a:cxn ang="0">
                  <a:pos x="T2" y="T3"/>
                </a:cxn>
                <a:cxn ang="0">
                  <a:pos x="T4" y="T5"/>
                </a:cxn>
                <a:cxn ang="0">
                  <a:pos x="T6" y="T7"/>
                </a:cxn>
                <a:cxn ang="0">
                  <a:pos x="T8" y="T9"/>
                </a:cxn>
              </a:cxnLst>
              <a:rect l="0" t="0" r="r" b="b"/>
              <a:pathLst>
                <a:path w="33" h="18">
                  <a:moveTo>
                    <a:pt x="0" y="11"/>
                  </a:moveTo>
                  <a:cubicBezTo>
                    <a:pt x="33" y="18"/>
                    <a:pt x="33" y="18"/>
                    <a:pt x="33" y="18"/>
                  </a:cubicBezTo>
                  <a:cubicBezTo>
                    <a:pt x="32" y="14"/>
                    <a:pt x="32" y="11"/>
                    <a:pt x="32" y="7"/>
                  </a:cubicBezTo>
                  <a:cubicBezTo>
                    <a:pt x="3" y="0"/>
                    <a:pt x="3" y="0"/>
                    <a:pt x="3" y="0"/>
                  </a:cubicBezTo>
                  <a:lnTo>
                    <a:pt x="0" y="11"/>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5" name="Freeform 2128"/>
            <p:cNvSpPr/>
            <p:nvPr/>
          </p:nvSpPr>
          <p:spPr bwMode="auto">
            <a:xfrm>
              <a:off x="1320" y="1048"/>
              <a:ext cx="97" cy="44"/>
            </a:xfrm>
            <a:custGeom>
              <a:avLst/>
              <a:gdLst>
                <a:gd name="T0" fmla="*/ 0 w 40"/>
                <a:gd name="T1" fmla="*/ 10 h 18"/>
                <a:gd name="T2" fmla="*/ 33 w 40"/>
                <a:gd name="T3" fmla="*/ 18 h 18"/>
                <a:gd name="T4" fmla="*/ 40 w 40"/>
                <a:gd name="T5" fmla="*/ 16 h 18"/>
                <a:gd name="T6" fmla="*/ 38 w 40"/>
                <a:gd name="T7" fmla="*/ 8 h 18"/>
                <a:gd name="T8" fmla="*/ 3 w 40"/>
                <a:gd name="T9" fmla="*/ 0 h 18"/>
                <a:gd name="T10" fmla="*/ 0 w 40"/>
                <a:gd name="T11" fmla="*/ 10 h 18"/>
              </a:gdLst>
              <a:ahLst/>
              <a:cxnLst>
                <a:cxn ang="0">
                  <a:pos x="T0" y="T1"/>
                </a:cxn>
                <a:cxn ang="0">
                  <a:pos x="T2" y="T3"/>
                </a:cxn>
                <a:cxn ang="0">
                  <a:pos x="T4" y="T5"/>
                </a:cxn>
                <a:cxn ang="0">
                  <a:pos x="T6" y="T7"/>
                </a:cxn>
                <a:cxn ang="0">
                  <a:pos x="T8" y="T9"/>
                </a:cxn>
                <a:cxn ang="0">
                  <a:pos x="T10" y="T11"/>
                </a:cxn>
              </a:cxnLst>
              <a:rect l="0" t="0" r="r" b="b"/>
              <a:pathLst>
                <a:path w="40" h="18">
                  <a:moveTo>
                    <a:pt x="0" y="10"/>
                  </a:moveTo>
                  <a:cubicBezTo>
                    <a:pt x="33" y="18"/>
                    <a:pt x="33" y="18"/>
                    <a:pt x="33" y="18"/>
                  </a:cubicBezTo>
                  <a:cubicBezTo>
                    <a:pt x="35" y="17"/>
                    <a:pt x="38" y="16"/>
                    <a:pt x="40" y="16"/>
                  </a:cubicBezTo>
                  <a:cubicBezTo>
                    <a:pt x="39" y="13"/>
                    <a:pt x="38" y="11"/>
                    <a:pt x="38" y="8"/>
                  </a:cubicBezTo>
                  <a:cubicBezTo>
                    <a:pt x="3" y="0"/>
                    <a:pt x="3" y="0"/>
                    <a:pt x="3" y="0"/>
                  </a:cubicBezTo>
                  <a:lnTo>
                    <a:pt x="0" y="10"/>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6" name="Freeform 2129"/>
            <p:cNvSpPr/>
            <p:nvPr/>
          </p:nvSpPr>
          <p:spPr bwMode="auto">
            <a:xfrm>
              <a:off x="911" y="669"/>
              <a:ext cx="285" cy="243"/>
            </a:xfrm>
            <a:custGeom>
              <a:avLst/>
              <a:gdLst>
                <a:gd name="T0" fmla="*/ 117 w 117"/>
                <a:gd name="T1" fmla="*/ 50 h 100"/>
                <a:gd name="T2" fmla="*/ 0 w 117"/>
                <a:gd name="T3" fmla="*/ 96 h 100"/>
                <a:gd name="T4" fmla="*/ 22 w 117"/>
                <a:gd name="T5" fmla="*/ 100 h 100"/>
                <a:gd name="T6" fmla="*/ 115 w 117"/>
                <a:gd name="T7" fmla="*/ 56 h 100"/>
                <a:gd name="T8" fmla="*/ 117 w 117"/>
                <a:gd name="T9" fmla="*/ 50 h 100"/>
              </a:gdLst>
              <a:ahLst/>
              <a:cxnLst>
                <a:cxn ang="0">
                  <a:pos x="T0" y="T1"/>
                </a:cxn>
                <a:cxn ang="0">
                  <a:pos x="T2" y="T3"/>
                </a:cxn>
                <a:cxn ang="0">
                  <a:pos x="T4" y="T5"/>
                </a:cxn>
                <a:cxn ang="0">
                  <a:pos x="T6" y="T7"/>
                </a:cxn>
                <a:cxn ang="0">
                  <a:pos x="T8" y="T9"/>
                </a:cxn>
              </a:cxnLst>
              <a:rect l="0" t="0" r="r" b="b"/>
              <a:pathLst>
                <a:path w="117" h="100">
                  <a:moveTo>
                    <a:pt x="117" y="50"/>
                  </a:moveTo>
                  <a:cubicBezTo>
                    <a:pt x="61" y="0"/>
                    <a:pt x="0" y="47"/>
                    <a:pt x="0" y="96"/>
                  </a:cubicBezTo>
                  <a:cubicBezTo>
                    <a:pt x="7" y="97"/>
                    <a:pt x="15" y="98"/>
                    <a:pt x="22" y="100"/>
                  </a:cubicBezTo>
                  <a:cubicBezTo>
                    <a:pt x="27" y="62"/>
                    <a:pt x="70" y="37"/>
                    <a:pt x="115" y="56"/>
                  </a:cubicBezTo>
                  <a:lnTo>
                    <a:pt x="117" y="50"/>
                  </a:ln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7" name="Freeform 2130"/>
            <p:cNvSpPr/>
            <p:nvPr/>
          </p:nvSpPr>
          <p:spPr bwMode="auto">
            <a:xfrm>
              <a:off x="3502" y="3948"/>
              <a:ext cx="268" cy="92"/>
            </a:xfrm>
            <a:custGeom>
              <a:avLst/>
              <a:gdLst>
                <a:gd name="T0" fmla="*/ 6 w 110"/>
                <a:gd name="T1" fmla="*/ 8 h 38"/>
                <a:gd name="T2" fmla="*/ 0 w 110"/>
                <a:gd name="T3" fmla="*/ 23 h 38"/>
                <a:gd name="T4" fmla="*/ 76 w 110"/>
                <a:gd name="T5" fmla="*/ 38 h 38"/>
                <a:gd name="T6" fmla="*/ 110 w 110"/>
                <a:gd name="T7" fmla="*/ 0 h 38"/>
                <a:gd name="T8" fmla="*/ 6 w 110"/>
                <a:gd name="T9" fmla="*/ 8 h 38"/>
              </a:gdLst>
              <a:ahLst/>
              <a:cxnLst>
                <a:cxn ang="0">
                  <a:pos x="T0" y="T1"/>
                </a:cxn>
                <a:cxn ang="0">
                  <a:pos x="T2" y="T3"/>
                </a:cxn>
                <a:cxn ang="0">
                  <a:pos x="T4" y="T5"/>
                </a:cxn>
                <a:cxn ang="0">
                  <a:pos x="T6" y="T7"/>
                </a:cxn>
                <a:cxn ang="0">
                  <a:pos x="T8" y="T9"/>
                </a:cxn>
              </a:cxnLst>
              <a:rect l="0" t="0" r="r" b="b"/>
              <a:pathLst>
                <a:path w="110" h="38">
                  <a:moveTo>
                    <a:pt x="6" y="8"/>
                  </a:moveTo>
                  <a:cubicBezTo>
                    <a:pt x="4" y="13"/>
                    <a:pt x="1" y="18"/>
                    <a:pt x="0" y="23"/>
                  </a:cubicBezTo>
                  <a:cubicBezTo>
                    <a:pt x="13" y="26"/>
                    <a:pt x="48" y="33"/>
                    <a:pt x="76" y="38"/>
                  </a:cubicBezTo>
                  <a:cubicBezTo>
                    <a:pt x="88" y="25"/>
                    <a:pt x="100" y="12"/>
                    <a:pt x="110" y="0"/>
                  </a:cubicBezTo>
                  <a:cubicBezTo>
                    <a:pt x="73" y="13"/>
                    <a:pt x="28" y="15"/>
                    <a:pt x="6" y="8"/>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8" name="Freeform 2131"/>
            <p:cNvSpPr/>
            <p:nvPr/>
          </p:nvSpPr>
          <p:spPr bwMode="auto">
            <a:xfrm>
              <a:off x="2941" y="3301"/>
              <a:ext cx="248" cy="284"/>
            </a:xfrm>
            <a:custGeom>
              <a:avLst/>
              <a:gdLst>
                <a:gd name="T0" fmla="*/ 80 w 102"/>
                <a:gd name="T1" fmla="*/ 0 h 117"/>
                <a:gd name="T2" fmla="*/ 68 w 102"/>
                <a:gd name="T3" fmla="*/ 8 h 117"/>
                <a:gd name="T4" fmla="*/ 67 w 102"/>
                <a:gd name="T5" fmla="*/ 17 h 117"/>
                <a:gd name="T6" fmla="*/ 35 w 102"/>
                <a:gd name="T7" fmla="*/ 32 h 117"/>
                <a:gd name="T8" fmla="*/ 19 w 102"/>
                <a:gd name="T9" fmla="*/ 4 h 117"/>
                <a:gd name="T10" fmla="*/ 8 w 102"/>
                <a:gd name="T11" fmla="*/ 5 h 117"/>
                <a:gd name="T12" fmla="*/ 0 w 102"/>
                <a:gd name="T13" fmla="*/ 45 h 117"/>
                <a:gd name="T14" fmla="*/ 17 w 102"/>
                <a:gd name="T15" fmla="*/ 54 h 117"/>
                <a:gd name="T16" fmla="*/ 29 w 102"/>
                <a:gd name="T17" fmla="*/ 48 h 117"/>
                <a:gd name="T18" fmla="*/ 52 w 102"/>
                <a:gd name="T19" fmla="*/ 64 h 117"/>
                <a:gd name="T20" fmla="*/ 48 w 102"/>
                <a:gd name="T21" fmla="*/ 79 h 117"/>
                <a:gd name="T22" fmla="*/ 80 w 102"/>
                <a:gd name="T23" fmla="*/ 117 h 117"/>
                <a:gd name="T24" fmla="*/ 102 w 102"/>
                <a:gd name="T25" fmla="*/ 99 h 117"/>
                <a:gd name="T26" fmla="*/ 80 w 102"/>
                <a:gd name="T27"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 h="117">
                  <a:moveTo>
                    <a:pt x="80" y="0"/>
                  </a:moveTo>
                  <a:cubicBezTo>
                    <a:pt x="68" y="8"/>
                    <a:pt x="68" y="8"/>
                    <a:pt x="68" y="8"/>
                  </a:cubicBezTo>
                  <a:cubicBezTo>
                    <a:pt x="68" y="11"/>
                    <a:pt x="68" y="14"/>
                    <a:pt x="67" y="17"/>
                  </a:cubicBezTo>
                  <a:cubicBezTo>
                    <a:pt x="62" y="30"/>
                    <a:pt x="48" y="36"/>
                    <a:pt x="35" y="32"/>
                  </a:cubicBezTo>
                  <a:cubicBezTo>
                    <a:pt x="23" y="27"/>
                    <a:pt x="16" y="15"/>
                    <a:pt x="19" y="4"/>
                  </a:cubicBezTo>
                  <a:cubicBezTo>
                    <a:pt x="8" y="5"/>
                    <a:pt x="8" y="5"/>
                    <a:pt x="8" y="5"/>
                  </a:cubicBezTo>
                  <a:cubicBezTo>
                    <a:pt x="5" y="19"/>
                    <a:pt x="2" y="32"/>
                    <a:pt x="0" y="45"/>
                  </a:cubicBezTo>
                  <a:cubicBezTo>
                    <a:pt x="5" y="47"/>
                    <a:pt x="11" y="50"/>
                    <a:pt x="17" y="54"/>
                  </a:cubicBezTo>
                  <a:cubicBezTo>
                    <a:pt x="20" y="51"/>
                    <a:pt x="24" y="49"/>
                    <a:pt x="29" y="48"/>
                  </a:cubicBezTo>
                  <a:cubicBezTo>
                    <a:pt x="40" y="45"/>
                    <a:pt x="50" y="52"/>
                    <a:pt x="52" y="64"/>
                  </a:cubicBezTo>
                  <a:cubicBezTo>
                    <a:pt x="53" y="69"/>
                    <a:pt x="51" y="74"/>
                    <a:pt x="48" y="79"/>
                  </a:cubicBezTo>
                  <a:cubicBezTo>
                    <a:pt x="62" y="92"/>
                    <a:pt x="74" y="106"/>
                    <a:pt x="80" y="117"/>
                  </a:cubicBezTo>
                  <a:cubicBezTo>
                    <a:pt x="87" y="110"/>
                    <a:pt x="95" y="104"/>
                    <a:pt x="102" y="99"/>
                  </a:cubicBezTo>
                  <a:cubicBezTo>
                    <a:pt x="82" y="64"/>
                    <a:pt x="76" y="30"/>
                    <a:pt x="80"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9" name="Freeform 2132"/>
            <p:cNvSpPr/>
            <p:nvPr/>
          </p:nvSpPr>
          <p:spPr bwMode="auto">
            <a:xfrm>
              <a:off x="1908" y="1737"/>
              <a:ext cx="19" cy="46"/>
            </a:xfrm>
            <a:custGeom>
              <a:avLst/>
              <a:gdLst>
                <a:gd name="T0" fmla="*/ 2 w 8"/>
                <a:gd name="T1" fmla="*/ 19 h 19"/>
                <a:gd name="T2" fmla="*/ 8 w 8"/>
                <a:gd name="T3" fmla="*/ 17 h 19"/>
                <a:gd name="T4" fmla="*/ 6 w 8"/>
                <a:gd name="T5" fmla="*/ 0 h 19"/>
                <a:gd name="T6" fmla="*/ 0 w 8"/>
                <a:gd name="T7" fmla="*/ 3 h 19"/>
                <a:gd name="T8" fmla="*/ 2 w 8"/>
                <a:gd name="T9" fmla="*/ 19 h 19"/>
              </a:gdLst>
              <a:ahLst/>
              <a:cxnLst>
                <a:cxn ang="0">
                  <a:pos x="T0" y="T1"/>
                </a:cxn>
                <a:cxn ang="0">
                  <a:pos x="T2" y="T3"/>
                </a:cxn>
                <a:cxn ang="0">
                  <a:pos x="T4" y="T5"/>
                </a:cxn>
                <a:cxn ang="0">
                  <a:pos x="T6" y="T7"/>
                </a:cxn>
                <a:cxn ang="0">
                  <a:pos x="T8" y="T9"/>
                </a:cxn>
              </a:cxnLst>
              <a:rect l="0" t="0" r="r" b="b"/>
              <a:pathLst>
                <a:path w="8" h="19">
                  <a:moveTo>
                    <a:pt x="2" y="19"/>
                  </a:moveTo>
                  <a:cubicBezTo>
                    <a:pt x="4" y="18"/>
                    <a:pt x="6" y="18"/>
                    <a:pt x="8" y="17"/>
                  </a:cubicBezTo>
                  <a:cubicBezTo>
                    <a:pt x="6" y="0"/>
                    <a:pt x="6" y="0"/>
                    <a:pt x="6" y="0"/>
                  </a:cubicBezTo>
                  <a:cubicBezTo>
                    <a:pt x="4" y="1"/>
                    <a:pt x="2" y="2"/>
                    <a:pt x="0" y="3"/>
                  </a:cubicBezTo>
                  <a:cubicBezTo>
                    <a:pt x="2" y="19"/>
                    <a:pt x="2" y="19"/>
                    <a:pt x="2" y="19"/>
                  </a:cubicBezTo>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0" name="Freeform 2133"/>
            <p:cNvSpPr/>
            <p:nvPr/>
          </p:nvSpPr>
          <p:spPr bwMode="auto">
            <a:xfrm>
              <a:off x="1607" y="1365"/>
              <a:ext cx="43" cy="150"/>
            </a:xfrm>
            <a:custGeom>
              <a:avLst/>
              <a:gdLst>
                <a:gd name="T0" fmla="*/ 0 w 18"/>
                <a:gd name="T1" fmla="*/ 61 h 62"/>
                <a:gd name="T2" fmla="*/ 7 w 18"/>
                <a:gd name="T3" fmla="*/ 62 h 62"/>
                <a:gd name="T4" fmla="*/ 18 w 18"/>
                <a:gd name="T5" fmla="*/ 8 h 62"/>
                <a:gd name="T6" fmla="*/ 12 w 18"/>
                <a:gd name="T7" fmla="*/ 0 h 62"/>
                <a:gd name="T8" fmla="*/ 0 w 18"/>
                <a:gd name="T9" fmla="*/ 61 h 62"/>
              </a:gdLst>
              <a:ahLst/>
              <a:cxnLst>
                <a:cxn ang="0">
                  <a:pos x="T0" y="T1"/>
                </a:cxn>
                <a:cxn ang="0">
                  <a:pos x="T2" y="T3"/>
                </a:cxn>
                <a:cxn ang="0">
                  <a:pos x="T4" y="T5"/>
                </a:cxn>
                <a:cxn ang="0">
                  <a:pos x="T6" y="T7"/>
                </a:cxn>
                <a:cxn ang="0">
                  <a:pos x="T8" y="T9"/>
                </a:cxn>
              </a:cxnLst>
              <a:rect l="0" t="0" r="r" b="b"/>
              <a:pathLst>
                <a:path w="18" h="62">
                  <a:moveTo>
                    <a:pt x="0" y="61"/>
                  </a:moveTo>
                  <a:cubicBezTo>
                    <a:pt x="3" y="61"/>
                    <a:pt x="5" y="62"/>
                    <a:pt x="7" y="62"/>
                  </a:cubicBezTo>
                  <a:cubicBezTo>
                    <a:pt x="18" y="8"/>
                    <a:pt x="18" y="8"/>
                    <a:pt x="18" y="8"/>
                  </a:cubicBezTo>
                  <a:cubicBezTo>
                    <a:pt x="15" y="5"/>
                    <a:pt x="13" y="2"/>
                    <a:pt x="12" y="0"/>
                  </a:cubicBezTo>
                  <a:cubicBezTo>
                    <a:pt x="0" y="61"/>
                    <a:pt x="0" y="61"/>
                    <a:pt x="0" y="61"/>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1" name="Freeform 2134"/>
            <p:cNvSpPr/>
            <p:nvPr/>
          </p:nvSpPr>
          <p:spPr bwMode="auto">
            <a:xfrm>
              <a:off x="1633" y="1396"/>
              <a:ext cx="34" cy="124"/>
            </a:xfrm>
            <a:custGeom>
              <a:avLst/>
              <a:gdLst>
                <a:gd name="T0" fmla="*/ 0 w 14"/>
                <a:gd name="T1" fmla="*/ 50 h 51"/>
                <a:gd name="T2" fmla="*/ 6 w 14"/>
                <a:gd name="T3" fmla="*/ 51 h 51"/>
                <a:gd name="T4" fmla="*/ 14 w 14"/>
                <a:gd name="T5" fmla="*/ 8 h 51"/>
                <a:gd name="T6" fmla="*/ 9 w 14"/>
                <a:gd name="T7" fmla="*/ 0 h 51"/>
                <a:gd name="T8" fmla="*/ 0 w 14"/>
                <a:gd name="T9" fmla="*/ 50 h 51"/>
              </a:gdLst>
              <a:ahLst/>
              <a:cxnLst>
                <a:cxn ang="0">
                  <a:pos x="T0" y="T1"/>
                </a:cxn>
                <a:cxn ang="0">
                  <a:pos x="T2" y="T3"/>
                </a:cxn>
                <a:cxn ang="0">
                  <a:pos x="T4" y="T5"/>
                </a:cxn>
                <a:cxn ang="0">
                  <a:pos x="T6" y="T7"/>
                </a:cxn>
                <a:cxn ang="0">
                  <a:pos x="T8" y="T9"/>
                </a:cxn>
              </a:cxnLst>
              <a:rect l="0" t="0" r="r" b="b"/>
              <a:pathLst>
                <a:path w="14" h="51">
                  <a:moveTo>
                    <a:pt x="0" y="50"/>
                  </a:moveTo>
                  <a:cubicBezTo>
                    <a:pt x="2" y="50"/>
                    <a:pt x="4" y="51"/>
                    <a:pt x="6" y="51"/>
                  </a:cubicBezTo>
                  <a:cubicBezTo>
                    <a:pt x="14" y="8"/>
                    <a:pt x="14" y="8"/>
                    <a:pt x="14" y="8"/>
                  </a:cubicBezTo>
                  <a:cubicBezTo>
                    <a:pt x="12" y="5"/>
                    <a:pt x="11" y="2"/>
                    <a:pt x="9" y="0"/>
                  </a:cubicBezTo>
                  <a:cubicBezTo>
                    <a:pt x="0" y="50"/>
                    <a:pt x="0" y="50"/>
                    <a:pt x="0" y="50"/>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2" name="Freeform 2135"/>
            <p:cNvSpPr/>
            <p:nvPr/>
          </p:nvSpPr>
          <p:spPr bwMode="auto">
            <a:xfrm>
              <a:off x="1585" y="1362"/>
              <a:ext cx="43" cy="149"/>
            </a:xfrm>
            <a:custGeom>
              <a:avLst/>
              <a:gdLst>
                <a:gd name="T0" fmla="*/ 0 w 18"/>
                <a:gd name="T1" fmla="*/ 59 h 61"/>
                <a:gd name="T2" fmla="*/ 6 w 18"/>
                <a:gd name="T3" fmla="*/ 61 h 61"/>
                <a:gd name="T4" fmla="*/ 18 w 18"/>
                <a:gd name="T5" fmla="*/ 0 h 61"/>
                <a:gd name="T6" fmla="*/ 11 w 18"/>
                <a:gd name="T7" fmla="*/ 1 h 61"/>
                <a:gd name="T8" fmla="*/ 0 w 18"/>
                <a:gd name="T9" fmla="*/ 59 h 61"/>
              </a:gdLst>
              <a:ahLst/>
              <a:cxnLst>
                <a:cxn ang="0">
                  <a:pos x="T0" y="T1"/>
                </a:cxn>
                <a:cxn ang="0">
                  <a:pos x="T2" y="T3"/>
                </a:cxn>
                <a:cxn ang="0">
                  <a:pos x="T4" y="T5"/>
                </a:cxn>
                <a:cxn ang="0">
                  <a:pos x="T6" y="T7"/>
                </a:cxn>
                <a:cxn ang="0">
                  <a:pos x="T8" y="T9"/>
                </a:cxn>
              </a:cxnLst>
              <a:rect l="0" t="0" r="r" b="b"/>
              <a:pathLst>
                <a:path w="18" h="61">
                  <a:moveTo>
                    <a:pt x="0" y="59"/>
                  </a:moveTo>
                  <a:cubicBezTo>
                    <a:pt x="2" y="59"/>
                    <a:pt x="4" y="60"/>
                    <a:pt x="6" y="61"/>
                  </a:cubicBezTo>
                  <a:cubicBezTo>
                    <a:pt x="18" y="0"/>
                    <a:pt x="18" y="0"/>
                    <a:pt x="18" y="0"/>
                  </a:cubicBezTo>
                  <a:cubicBezTo>
                    <a:pt x="15" y="0"/>
                    <a:pt x="13" y="1"/>
                    <a:pt x="11" y="1"/>
                  </a:cubicBezTo>
                  <a:cubicBezTo>
                    <a:pt x="0" y="59"/>
                    <a:pt x="0" y="59"/>
                    <a:pt x="0" y="59"/>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3" name="Freeform 2136"/>
            <p:cNvSpPr/>
            <p:nvPr/>
          </p:nvSpPr>
          <p:spPr bwMode="auto">
            <a:xfrm>
              <a:off x="1655" y="1425"/>
              <a:ext cx="32" cy="100"/>
            </a:xfrm>
            <a:custGeom>
              <a:avLst/>
              <a:gdLst>
                <a:gd name="T0" fmla="*/ 0 w 13"/>
                <a:gd name="T1" fmla="*/ 40 h 41"/>
                <a:gd name="T2" fmla="*/ 7 w 13"/>
                <a:gd name="T3" fmla="*/ 41 h 41"/>
                <a:gd name="T4" fmla="*/ 13 w 13"/>
                <a:gd name="T5" fmla="*/ 9 h 41"/>
                <a:gd name="T6" fmla="*/ 8 w 13"/>
                <a:gd name="T7" fmla="*/ 0 h 41"/>
                <a:gd name="T8" fmla="*/ 0 w 13"/>
                <a:gd name="T9" fmla="*/ 40 h 41"/>
              </a:gdLst>
              <a:ahLst/>
              <a:cxnLst>
                <a:cxn ang="0">
                  <a:pos x="T0" y="T1"/>
                </a:cxn>
                <a:cxn ang="0">
                  <a:pos x="T2" y="T3"/>
                </a:cxn>
                <a:cxn ang="0">
                  <a:pos x="T4" y="T5"/>
                </a:cxn>
                <a:cxn ang="0">
                  <a:pos x="T6" y="T7"/>
                </a:cxn>
                <a:cxn ang="0">
                  <a:pos x="T8" y="T9"/>
                </a:cxn>
              </a:cxnLst>
              <a:rect l="0" t="0" r="r" b="b"/>
              <a:pathLst>
                <a:path w="13" h="41">
                  <a:moveTo>
                    <a:pt x="0" y="40"/>
                  </a:moveTo>
                  <a:cubicBezTo>
                    <a:pt x="2" y="40"/>
                    <a:pt x="5" y="40"/>
                    <a:pt x="7" y="41"/>
                  </a:cubicBezTo>
                  <a:cubicBezTo>
                    <a:pt x="13" y="9"/>
                    <a:pt x="13" y="9"/>
                    <a:pt x="13" y="9"/>
                  </a:cubicBezTo>
                  <a:cubicBezTo>
                    <a:pt x="11" y="6"/>
                    <a:pt x="9" y="3"/>
                    <a:pt x="8" y="0"/>
                  </a:cubicBezTo>
                  <a:cubicBezTo>
                    <a:pt x="0" y="40"/>
                    <a:pt x="0" y="40"/>
                    <a:pt x="0" y="40"/>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4" name="Freeform 2137"/>
            <p:cNvSpPr/>
            <p:nvPr/>
          </p:nvSpPr>
          <p:spPr bwMode="auto">
            <a:xfrm>
              <a:off x="1679" y="1459"/>
              <a:ext cx="25" cy="66"/>
            </a:xfrm>
            <a:custGeom>
              <a:avLst/>
              <a:gdLst>
                <a:gd name="T0" fmla="*/ 0 w 10"/>
                <a:gd name="T1" fmla="*/ 27 h 27"/>
                <a:gd name="T2" fmla="*/ 7 w 10"/>
                <a:gd name="T3" fmla="*/ 27 h 27"/>
                <a:gd name="T4" fmla="*/ 10 w 10"/>
                <a:gd name="T5" fmla="*/ 9 h 27"/>
                <a:gd name="T6" fmla="*/ 5 w 10"/>
                <a:gd name="T7" fmla="*/ 0 h 27"/>
                <a:gd name="T8" fmla="*/ 0 w 10"/>
                <a:gd name="T9" fmla="*/ 27 h 27"/>
              </a:gdLst>
              <a:ahLst/>
              <a:cxnLst>
                <a:cxn ang="0">
                  <a:pos x="T0" y="T1"/>
                </a:cxn>
                <a:cxn ang="0">
                  <a:pos x="T2" y="T3"/>
                </a:cxn>
                <a:cxn ang="0">
                  <a:pos x="T4" y="T5"/>
                </a:cxn>
                <a:cxn ang="0">
                  <a:pos x="T6" y="T7"/>
                </a:cxn>
                <a:cxn ang="0">
                  <a:pos x="T8" y="T9"/>
                </a:cxn>
              </a:cxnLst>
              <a:rect l="0" t="0" r="r" b="b"/>
              <a:pathLst>
                <a:path w="10" h="27">
                  <a:moveTo>
                    <a:pt x="0" y="27"/>
                  </a:moveTo>
                  <a:cubicBezTo>
                    <a:pt x="2" y="27"/>
                    <a:pt x="5" y="27"/>
                    <a:pt x="7" y="27"/>
                  </a:cubicBezTo>
                  <a:cubicBezTo>
                    <a:pt x="10" y="9"/>
                    <a:pt x="10" y="9"/>
                    <a:pt x="10" y="9"/>
                  </a:cubicBezTo>
                  <a:cubicBezTo>
                    <a:pt x="9" y="6"/>
                    <a:pt x="7" y="3"/>
                    <a:pt x="5" y="0"/>
                  </a:cubicBezTo>
                  <a:cubicBezTo>
                    <a:pt x="0" y="27"/>
                    <a:pt x="0" y="27"/>
                    <a:pt x="0" y="27"/>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5" name="Freeform 2138"/>
            <p:cNvSpPr/>
            <p:nvPr/>
          </p:nvSpPr>
          <p:spPr bwMode="auto">
            <a:xfrm>
              <a:off x="1704" y="1491"/>
              <a:ext cx="26" cy="37"/>
            </a:xfrm>
            <a:custGeom>
              <a:avLst/>
              <a:gdLst>
                <a:gd name="T0" fmla="*/ 3 w 11"/>
                <a:gd name="T1" fmla="*/ 0 h 15"/>
                <a:gd name="T2" fmla="*/ 0 w 11"/>
                <a:gd name="T3" fmla="*/ 15 h 15"/>
                <a:gd name="T4" fmla="*/ 11 w 11"/>
                <a:gd name="T5" fmla="*/ 15 h 15"/>
                <a:gd name="T6" fmla="*/ 3 w 11"/>
                <a:gd name="T7" fmla="*/ 0 h 15"/>
              </a:gdLst>
              <a:ahLst/>
              <a:cxnLst>
                <a:cxn ang="0">
                  <a:pos x="T0" y="T1"/>
                </a:cxn>
                <a:cxn ang="0">
                  <a:pos x="T2" y="T3"/>
                </a:cxn>
                <a:cxn ang="0">
                  <a:pos x="T4" y="T5"/>
                </a:cxn>
                <a:cxn ang="0">
                  <a:pos x="T6" y="T7"/>
                </a:cxn>
              </a:cxnLst>
              <a:rect l="0" t="0" r="r" b="b"/>
              <a:pathLst>
                <a:path w="11" h="15">
                  <a:moveTo>
                    <a:pt x="3" y="0"/>
                  </a:moveTo>
                  <a:cubicBezTo>
                    <a:pt x="0" y="15"/>
                    <a:pt x="0" y="15"/>
                    <a:pt x="0" y="15"/>
                  </a:cubicBezTo>
                  <a:cubicBezTo>
                    <a:pt x="4" y="15"/>
                    <a:pt x="8" y="15"/>
                    <a:pt x="11" y="15"/>
                  </a:cubicBezTo>
                  <a:cubicBezTo>
                    <a:pt x="8" y="10"/>
                    <a:pt x="6" y="5"/>
                    <a:pt x="3" y="0"/>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6" name="Freeform 2139"/>
            <p:cNvSpPr/>
            <p:nvPr/>
          </p:nvSpPr>
          <p:spPr bwMode="auto">
            <a:xfrm>
              <a:off x="323" y="0"/>
              <a:ext cx="73" cy="34"/>
            </a:xfrm>
            <a:custGeom>
              <a:avLst/>
              <a:gdLst>
                <a:gd name="T0" fmla="*/ 29 w 30"/>
                <a:gd name="T1" fmla="*/ 14 h 14"/>
                <a:gd name="T2" fmla="*/ 30 w 30"/>
                <a:gd name="T3" fmla="*/ 0 h 14"/>
                <a:gd name="T4" fmla="*/ 1 w 30"/>
                <a:gd name="T5" fmla="*/ 4 h 14"/>
                <a:gd name="T6" fmla="*/ 0 w 30"/>
                <a:gd name="T7" fmla="*/ 14 h 14"/>
                <a:gd name="T8" fmla="*/ 29 w 30"/>
                <a:gd name="T9" fmla="*/ 14 h 14"/>
              </a:gdLst>
              <a:ahLst/>
              <a:cxnLst>
                <a:cxn ang="0">
                  <a:pos x="T0" y="T1"/>
                </a:cxn>
                <a:cxn ang="0">
                  <a:pos x="T2" y="T3"/>
                </a:cxn>
                <a:cxn ang="0">
                  <a:pos x="T4" y="T5"/>
                </a:cxn>
                <a:cxn ang="0">
                  <a:pos x="T6" y="T7"/>
                </a:cxn>
                <a:cxn ang="0">
                  <a:pos x="T8" y="T9"/>
                </a:cxn>
              </a:cxnLst>
              <a:rect l="0" t="0" r="r" b="b"/>
              <a:pathLst>
                <a:path w="30" h="14">
                  <a:moveTo>
                    <a:pt x="29" y="14"/>
                  </a:moveTo>
                  <a:cubicBezTo>
                    <a:pt x="29" y="9"/>
                    <a:pt x="30" y="5"/>
                    <a:pt x="30" y="0"/>
                  </a:cubicBezTo>
                  <a:cubicBezTo>
                    <a:pt x="20" y="1"/>
                    <a:pt x="10" y="2"/>
                    <a:pt x="1" y="4"/>
                  </a:cubicBezTo>
                  <a:cubicBezTo>
                    <a:pt x="0" y="8"/>
                    <a:pt x="0" y="12"/>
                    <a:pt x="0" y="14"/>
                  </a:cubicBezTo>
                  <a:cubicBezTo>
                    <a:pt x="7" y="13"/>
                    <a:pt x="20" y="13"/>
                    <a:pt x="29" y="14"/>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7" name="Freeform 2140"/>
            <p:cNvSpPr/>
            <p:nvPr/>
          </p:nvSpPr>
          <p:spPr bwMode="auto">
            <a:xfrm>
              <a:off x="452" y="0"/>
              <a:ext cx="143" cy="34"/>
            </a:xfrm>
            <a:custGeom>
              <a:avLst/>
              <a:gdLst>
                <a:gd name="T0" fmla="*/ 59 w 59"/>
                <a:gd name="T1" fmla="*/ 13 h 14"/>
                <a:gd name="T2" fmla="*/ 47 w 59"/>
                <a:gd name="T3" fmla="*/ 0 h 14"/>
                <a:gd name="T4" fmla="*/ 0 w 59"/>
                <a:gd name="T5" fmla="*/ 0 h 14"/>
                <a:gd name="T6" fmla="*/ 12 w 59"/>
                <a:gd name="T7" fmla="*/ 12 h 14"/>
                <a:gd name="T8" fmla="*/ 59 w 59"/>
                <a:gd name="T9" fmla="*/ 13 h 14"/>
              </a:gdLst>
              <a:ahLst/>
              <a:cxnLst>
                <a:cxn ang="0">
                  <a:pos x="T0" y="T1"/>
                </a:cxn>
                <a:cxn ang="0">
                  <a:pos x="T2" y="T3"/>
                </a:cxn>
                <a:cxn ang="0">
                  <a:pos x="T4" y="T5"/>
                </a:cxn>
                <a:cxn ang="0">
                  <a:pos x="T6" y="T7"/>
                </a:cxn>
                <a:cxn ang="0">
                  <a:pos x="T8" y="T9"/>
                </a:cxn>
              </a:cxnLst>
              <a:rect l="0" t="0" r="r" b="b"/>
              <a:pathLst>
                <a:path w="59" h="14">
                  <a:moveTo>
                    <a:pt x="59" y="13"/>
                  </a:moveTo>
                  <a:cubicBezTo>
                    <a:pt x="56" y="9"/>
                    <a:pt x="52" y="5"/>
                    <a:pt x="47" y="0"/>
                  </a:cubicBezTo>
                  <a:cubicBezTo>
                    <a:pt x="0" y="0"/>
                    <a:pt x="0" y="0"/>
                    <a:pt x="0" y="0"/>
                  </a:cubicBezTo>
                  <a:cubicBezTo>
                    <a:pt x="4" y="4"/>
                    <a:pt x="7" y="8"/>
                    <a:pt x="12" y="12"/>
                  </a:cubicBezTo>
                  <a:cubicBezTo>
                    <a:pt x="26" y="14"/>
                    <a:pt x="42" y="14"/>
                    <a:pt x="59" y="13"/>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8" name="Freeform 2141"/>
            <p:cNvSpPr/>
            <p:nvPr/>
          </p:nvSpPr>
          <p:spPr bwMode="auto">
            <a:xfrm>
              <a:off x="1888" y="1749"/>
              <a:ext cx="17" cy="39"/>
            </a:xfrm>
            <a:custGeom>
              <a:avLst/>
              <a:gdLst>
                <a:gd name="T0" fmla="*/ 2 w 7"/>
                <a:gd name="T1" fmla="*/ 16 h 16"/>
                <a:gd name="T2" fmla="*/ 7 w 7"/>
                <a:gd name="T3" fmla="*/ 14 h 16"/>
                <a:gd name="T4" fmla="*/ 6 w 7"/>
                <a:gd name="T5" fmla="*/ 0 h 16"/>
                <a:gd name="T6" fmla="*/ 0 w 7"/>
                <a:gd name="T7" fmla="*/ 3 h 16"/>
                <a:gd name="T8" fmla="*/ 2 w 7"/>
                <a:gd name="T9" fmla="*/ 16 h 16"/>
              </a:gdLst>
              <a:ahLst/>
              <a:cxnLst>
                <a:cxn ang="0">
                  <a:pos x="T0" y="T1"/>
                </a:cxn>
                <a:cxn ang="0">
                  <a:pos x="T2" y="T3"/>
                </a:cxn>
                <a:cxn ang="0">
                  <a:pos x="T4" y="T5"/>
                </a:cxn>
                <a:cxn ang="0">
                  <a:pos x="T6" y="T7"/>
                </a:cxn>
                <a:cxn ang="0">
                  <a:pos x="T8" y="T9"/>
                </a:cxn>
              </a:cxnLst>
              <a:rect l="0" t="0" r="r" b="b"/>
              <a:pathLst>
                <a:path w="7" h="16">
                  <a:moveTo>
                    <a:pt x="2" y="16"/>
                  </a:moveTo>
                  <a:cubicBezTo>
                    <a:pt x="3" y="15"/>
                    <a:pt x="5" y="15"/>
                    <a:pt x="7" y="14"/>
                  </a:cubicBezTo>
                  <a:cubicBezTo>
                    <a:pt x="6" y="0"/>
                    <a:pt x="6" y="0"/>
                    <a:pt x="6" y="0"/>
                  </a:cubicBezTo>
                  <a:cubicBezTo>
                    <a:pt x="4" y="1"/>
                    <a:pt x="2" y="2"/>
                    <a:pt x="0" y="3"/>
                  </a:cubicBezTo>
                  <a:cubicBezTo>
                    <a:pt x="2" y="16"/>
                    <a:pt x="2" y="16"/>
                    <a:pt x="2" y="16"/>
                  </a:cubicBezTo>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9" name="Freeform 2142"/>
            <p:cNvSpPr/>
            <p:nvPr/>
          </p:nvSpPr>
          <p:spPr bwMode="auto">
            <a:xfrm>
              <a:off x="989" y="783"/>
              <a:ext cx="197" cy="163"/>
            </a:xfrm>
            <a:custGeom>
              <a:avLst/>
              <a:gdLst>
                <a:gd name="T0" fmla="*/ 81 w 81"/>
                <a:gd name="T1" fmla="*/ 17 h 67"/>
                <a:gd name="T2" fmla="*/ 0 w 81"/>
                <a:gd name="T3" fmla="*/ 57 h 67"/>
                <a:gd name="T4" fmla="*/ 22 w 81"/>
                <a:gd name="T5" fmla="*/ 67 h 67"/>
                <a:gd name="T6" fmla="*/ 75 w 81"/>
                <a:gd name="T7" fmla="*/ 42 h 67"/>
                <a:gd name="T8" fmla="*/ 81 w 81"/>
                <a:gd name="T9" fmla="*/ 17 h 67"/>
              </a:gdLst>
              <a:ahLst/>
              <a:cxnLst>
                <a:cxn ang="0">
                  <a:pos x="T0" y="T1"/>
                </a:cxn>
                <a:cxn ang="0">
                  <a:pos x="T2" y="T3"/>
                </a:cxn>
                <a:cxn ang="0">
                  <a:pos x="T4" y="T5"/>
                </a:cxn>
                <a:cxn ang="0">
                  <a:pos x="T6" y="T7"/>
                </a:cxn>
                <a:cxn ang="0">
                  <a:pos x="T8" y="T9"/>
                </a:cxn>
              </a:cxnLst>
              <a:rect l="0" t="0" r="r" b="b"/>
              <a:pathLst>
                <a:path w="81" h="67">
                  <a:moveTo>
                    <a:pt x="81" y="17"/>
                  </a:moveTo>
                  <a:cubicBezTo>
                    <a:pt x="41" y="0"/>
                    <a:pt x="4" y="22"/>
                    <a:pt x="0" y="57"/>
                  </a:cubicBezTo>
                  <a:cubicBezTo>
                    <a:pt x="8" y="60"/>
                    <a:pt x="15" y="63"/>
                    <a:pt x="22" y="67"/>
                  </a:cubicBezTo>
                  <a:cubicBezTo>
                    <a:pt x="34" y="44"/>
                    <a:pt x="51" y="34"/>
                    <a:pt x="75" y="42"/>
                  </a:cubicBezTo>
                  <a:lnTo>
                    <a:pt x="81" y="17"/>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0" name="Freeform 2143"/>
            <p:cNvSpPr/>
            <p:nvPr/>
          </p:nvSpPr>
          <p:spPr bwMode="auto">
            <a:xfrm>
              <a:off x="1560" y="1367"/>
              <a:ext cx="42" cy="136"/>
            </a:xfrm>
            <a:custGeom>
              <a:avLst/>
              <a:gdLst>
                <a:gd name="T0" fmla="*/ 17 w 17"/>
                <a:gd name="T1" fmla="*/ 0 h 56"/>
                <a:gd name="T2" fmla="*/ 10 w 17"/>
                <a:gd name="T3" fmla="*/ 2 h 56"/>
                <a:gd name="T4" fmla="*/ 0 w 17"/>
                <a:gd name="T5" fmla="*/ 53 h 56"/>
                <a:gd name="T6" fmla="*/ 7 w 17"/>
                <a:gd name="T7" fmla="*/ 56 h 56"/>
                <a:gd name="T8" fmla="*/ 17 w 17"/>
                <a:gd name="T9" fmla="*/ 0 h 56"/>
              </a:gdLst>
              <a:ahLst/>
              <a:cxnLst>
                <a:cxn ang="0">
                  <a:pos x="T0" y="T1"/>
                </a:cxn>
                <a:cxn ang="0">
                  <a:pos x="T2" y="T3"/>
                </a:cxn>
                <a:cxn ang="0">
                  <a:pos x="T4" y="T5"/>
                </a:cxn>
                <a:cxn ang="0">
                  <a:pos x="T6" y="T7"/>
                </a:cxn>
                <a:cxn ang="0">
                  <a:pos x="T8" y="T9"/>
                </a:cxn>
              </a:cxnLst>
              <a:rect l="0" t="0" r="r" b="b"/>
              <a:pathLst>
                <a:path w="17" h="56">
                  <a:moveTo>
                    <a:pt x="17" y="0"/>
                  </a:moveTo>
                  <a:cubicBezTo>
                    <a:pt x="15" y="1"/>
                    <a:pt x="12" y="1"/>
                    <a:pt x="10" y="2"/>
                  </a:cubicBezTo>
                  <a:cubicBezTo>
                    <a:pt x="0" y="53"/>
                    <a:pt x="0" y="53"/>
                    <a:pt x="0" y="53"/>
                  </a:cubicBezTo>
                  <a:cubicBezTo>
                    <a:pt x="2" y="54"/>
                    <a:pt x="4" y="55"/>
                    <a:pt x="7" y="56"/>
                  </a:cubicBezTo>
                  <a:cubicBezTo>
                    <a:pt x="17" y="0"/>
                    <a:pt x="17" y="0"/>
                    <a:pt x="17" y="0"/>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1" name="Freeform 2144"/>
            <p:cNvSpPr/>
            <p:nvPr/>
          </p:nvSpPr>
          <p:spPr bwMode="auto">
            <a:xfrm>
              <a:off x="751" y="550"/>
              <a:ext cx="345" cy="170"/>
            </a:xfrm>
            <a:custGeom>
              <a:avLst/>
              <a:gdLst>
                <a:gd name="T0" fmla="*/ 19 w 142"/>
                <a:gd name="T1" fmla="*/ 51 h 70"/>
                <a:gd name="T2" fmla="*/ 117 w 142"/>
                <a:gd name="T3" fmla="*/ 70 h 70"/>
                <a:gd name="T4" fmla="*/ 142 w 142"/>
                <a:gd name="T5" fmla="*/ 69 h 70"/>
                <a:gd name="T6" fmla="*/ 0 w 142"/>
                <a:gd name="T7" fmla="*/ 35 h 70"/>
                <a:gd name="T8" fmla="*/ 19 w 142"/>
                <a:gd name="T9" fmla="*/ 51 h 70"/>
              </a:gdLst>
              <a:ahLst/>
              <a:cxnLst>
                <a:cxn ang="0">
                  <a:pos x="T0" y="T1"/>
                </a:cxn>
                <a:cxn ang="0">
                  <a:pos x="T2" y="T3"/>
                </a:cxn>
                <a:cxn ang="0">
                  <a:pos x="T4" y="T5"/>
                </a:cxn>
                <a:cxn ang="0">
                  <a:pos x="T6" y="T7"/>
                </a:cxn>
                <a:cxn ang="0">
                  <a:pos x="T8" y="T9"/>
                </a:cxn>
              </a:cxnLst>
              <a:rect l="0" t="0" r="r" b="b"/>
              <a:pathLst>
                <a:path w="142" h="70">
                  <a:moveTo>
                    <a:pt x="19" y="51"/>
                  </a:moveTo>
                  <a:cubicBezTo>
                    <a:pt x="49" y="32"/>
                    <a:pt x="97" y="34"/>
                    <a:pt x="117" y="70"/>
                  </a:cubicBezTo>
                  <a:cubicBezTo>
                    <a:pt x="125" y="69"/>
                    <a:pt x="133" y="68"/>
                    <a:pt x="142" y="69"/>
                  </a:cubicBezTo>
                  <a:cubicBezTo>
                    <a:pt x="119" y="3"/>
                    <a:pt x="33" y="0"/>
                    <a:pt x="0" y="35"/>
                  </a:cubicBezTo>
                  <a:cubicBezTo>
                    <a:pt x="7" y="40"/>
                    <a:pt x="14" y="45"/>
                    <a:pt x="19" y="51"/>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2" name="Freeform 2145"/>
            <p:cNvSpPr/>
            <p:nvPr/>
          </p:nvSpPr>
          <p:spPr bwMode="auto">
            <a:xfrm>
              <a:off x="1312" y="1080"/>
              <a:ext cx="71" cy="34"/>
            </a:xfrm>
            <a:custGeom>
              <a:avLst/>
              <a:gdLst>
                <a:gd name="T0" fmla="*/ 0 w 29"/>
                <a:gd name="T1" fmla="*/ 10 h 14"/>
                <a:gd name="T2" fmla="*/ 15 w 29"/>
                <a:gd name="T3" fmla="*/ 14 h 14"/>
                <a:gd name="T4" fmla="*/ 29 w 29"/>
                <a:gd name="T5" fmla="*/ 7 h 14"/>
                <a:gd name="T6" fmla="*/ 2 w 29"/>
                <a:gd name="T7" fmla="*/ 0 h 14"/>
                <a:gd name="T8" fmla="*/ 0 w 29"/>
                <a:gd name="T9" fmla="*/ 10 h 14"/>
              </a:gdLst>
              <a:ahLst/>
              <a:cxnLst>
                <a:cxn ang="0">
                  <a:pos x="T0" y="T1"/>
                </a:cxn>
                <a:cxn ang="0">
                  <a:pos x="T2" y="T3"/>
                </a:cxn>
                <a:cxn ang="0">
                  <a:pos x="T4" y="T5"/>
                </a:cxn>
                <a:cxn ang="0">
                  <a:pos x="T6" y="T7"/>
                </a:cxn>
                <a:cxn ang="0">
                  <a:pos x="T8" y="T9"/>
                </a:cxn>
              </a:cxnLst>
              <a:rect l="0" t="0" r="r" b="b"/>
              <a:pathLst>
                <a:path w="29" h="14">
                  <a:moveTo>
                    <a:pt x="0" y="10"/>
                  </a:moveTo>
                  <a:cubicBezTo>
                    <a:pt x="15" y="14"/>
                    <a:pt x="15" y="14"/>
                    <a:pt x="15" y="14"/>
                  </a:cubicBezTo>
                  <a:cubicBezTo>
                    <a:pt x="19" y="11"/>
                    <a:pt x="24" y="9"/>
                    <a:pt x="29" y="7"/>
                  </a:cubicBezTo>
                  <a:cubicBezTo>
                    <a:pt x="2" y="0"/>
                    <a:pt x="2" y="0"/>
                    <a:pt x="2" y="0"/>
                  </a:cubicBezTo>
                  <a:lnTo>
                    <a:pt x="0" y="10"/>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3" name="Freeform 2146"/>
            <p:cNvSpPr/>
            <p:nvPr/>
          </p:nvSpPr>
          <p:spPr bwMode="auto">
            <a:xfrm>
              <a:off x="3330" y="3722"/>
              <a:ext cx="160" cy="94"/>
            </a:xfrm>
            <a:custGeom>
              <a:avLst/>
              <a:gdLst>
                <a:gd name="T0" fmla="*/ 0 w 66"/>
                <a:gd name="T1" fmla="*/ 14 h 39"/>
                <a:gd name="T2" fmla="*/ 51 w 66"/>
                <a:gd name="T3" fmla="*/ 39 h 39"/>
                <a:gd name="T4" fmla="*/ 66 w 66"/>
                <a:gd name="T5" fmla="*/ 19 h 39"/>
                <a:gd name="T6" fmla="*/ 13 w 66"/>
                <a:gd name="T7" fmla="*/ 0 h 39"/>
                <a:gd name="T8" fmla="*/ 0 w 66"/>
                <a:gd name="T9" fmla="*/ 14 h 39"/>
              </a:gdLst>
              <a:ahLst/>
              <a:cxnLst>
                <a:cxn ang="0">
                  <a:pos x="T0" y="T1"/>
                </a:cxn>
                <a:cxn ang="0">
                  <a:pos x="T2" y="T3"/>
                </a:cxn>
                <a:cxn ang="0">
                  <a:pos x="T4" y="T5"/>
                </a:cxn>
                <a:cxn ang="0">
                  <a:pos x="T6" y="T7"/>
                </a:cxn>
                <a:cxn ang="0">
                  <a:pos x="T8" y="T9"/>
                </a:cxn>
              </a:cxnLst>
              <a:rect l="0" t="0" r="r" b="b"/>
              <a:pathLst>
                <a:path w="66" h="39">
                  <a:moveTo>
                    <a:pt x="0" y="14"/>
                  </a:moveTo>
                  <a:cubicBezTo>
                    <a:pt x="14" y="26"/>
                    <a:pt x="33" y="34"/>
                    <a:pt x="51" y="39"/>
                  </a:cubicBezTo>
                  <a:cubicBezTo>
                    <a:pt x="56" y="32"/>
                    <a:pt x="61" y="25"/>
                    <a:pt x="66" y="19"/>
                  </a:cubicBezTo>
                  <a:cubicBezTo>
                    <a:pt x="48" y="17"/>
                    <a:pt x="28" y="10"/>
                    <a:pt x="13" y="0"/>
                  </a:cubicBezTo>
                  <a:cubicBezTo>
                    <a:pt x="9" y="5"/>
                    <a:pt x="4" y="9"/>
                    <a:pt x="0" y="14"/>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4" name="Freeform 2147"/>
            <p:cNvSpPr/>
            <p:nvPr/>
          </p:nvSpPr>
          <p:spPr bwMode="auto">
            <a:xfrm>
              <a:off x="1582" y="2072"/>
              <a:ext cx="698" cy="290"/>
            </a:xfrm>
            <a:custGeom>
              <a:avLst/>
              <a:gdLst>
                <a:gd name="T0" fmla="*/ 219 w 287"/>
                <a:gd name="T1" fmla="*/ 67 h 119"/>
                <a:gd name="T2" fmla="*/ 257 w 287"/>
                <a:gd name="T3" fmla="*/ 88 h 119"/>
                <a:gd name="T4" fmla="*/ 287 w 287"/>
                <a:gd name="T5" fmla="*/ 78 h 119"/>
                <a:gd name="T6" fmla="*/ 160 w 287"/>
                <a:gd name="T7" fmla="*/ 0 h 119"/>
                <a:gd name="T8" fmla="*/ 97 w 287"/>
                <a:gd name="T9" fmla="*/ 18 h 119"/>
                <a:gd name="T10" fmla="*/ 0 w 287"/>
                <a:gd name="T11" fmla="*/ 108 h 119"/>
                <a:gd name="T12" fmla="*/ 4 w 287"/>
                <a:gd name="T13" fmla="*/ 119 h 119"/>
                <a:gd name="T14" fmla="*/ 34 w 287"/>
                <a:gd name="T15" fmla="*/ 113 h 119"/>
                <a:gd name="T16" fmla="*/ 36 w 287"/>
                <a:gd name="T17" fmla="*/ 104 h 119"/>
                <a:gd name="T18" fmla="*/ 43 w 287"/>
                <a:gd name="T19" fmla="*/ 112 h 119"/>
                <a:gd name="T20" fmla="*/ 71 w 287"/>
                <a:gd name="T21" fmla="*/ 107 h 119"/>
                <a:gd name="T22" fmla="*/ 70 w 287"/>
                <a:gd name="T23" fmla="*/ 71 h 119"/>
                <a:gd name="T24" fmla="*/ 115 w 287"/>
                <a:gd name="T25" fmla="*/ 59 h 119"/>
                <a:gd name="T26" fmla="*/ 115 w 287"/>
                <a:gd name="T27" fmla="*/ 81 h 119"/>
                <a:gd name="T28" fmla="*/ 219 w 287"/>
                <a:gd name="T29" fmla="*/ 67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7" h="119">
                  <a:moveTo>
                    <a:pt x="219" y="67"/>
                  </a:moveTo>
                  <a:cubicBezTo>
                    <a:pt x="233" y="72"/>
                    <a:pt x="246" y="79"/>
                    <a:pt x="257" y="88"/>
                  </a:cubicBezTo>
                  <a:cubicBezTo>
                    <a:pt x="273" y="84"/>
                    <a:pt x="283" y="80"/>
                    <a:pt x="287" y="78"/>
                  </a:cubicBezTo>
                  <a:cubicBezTo>
                    <a:pt x="283" y="64"/>
                    <a:pt x="186" y="14"/>
                    <a:pt x="160" y="0"/>
                  </a:cubicBezTo>
                  <a:cubicBezTo>
                    <a:pt x="137" y="21"/>
                    <a:pt x="125" y="28"/>
                    <a:pt x="97" y="18"/>
                  </a:cubicBezTo>
                  <a:cubicBezTo>
                    <a:pt x="69" y="39"/>
                    <a:pt x="24" y="84"/>
                    <a:pt x="0" y="108"/>
                  </a:cubicBezTo>
                  <a:cubicBezTo>
                    <a:pt x="4" y="119"/>
                    <a:pt x="4" y="119"/>
                    <a:pt x="4" y="119"/>
                  </a:cubicBezTo>
                  <a:cubicBezTo>
                    <a:pt x="11" y="117"/>
                    <a:pt x="22" y="115"/>
                    <a:pt x="34" y="113"/>
                  </a:cubicBezTo>
                  <a:cubicBezTo>
                    <a:pt x="36" y="104"/>
                    <a:pt x="36" y="104"/>
                    <a:pt x="36" y="104"/>
                  </a:cubicBezTo>
                  <a:cubicBezTo>
                    <a:pt x="43" y="112"/>
                    <a:pt x="43" y="112"/>
                    <a:pt x="43" y="112"/>
                  </a:cubicBezTo>
                  <a:cubicBezTo>
                    <a:pt x="53" y="110"/>
                    <a:pt x="64" y="108"/>
                    <a:pt x="71" y="107"/>
                  </a:cubicBezTo>
                  <a:cubicBezTo>
                    <a:pt x="70" y="71"/>
                    <a:pt x="70" y="71"/>
                    <a:pt x="70" y="71"/>
                  </a:cubicBezTo>
                  <a:cubicBezTo>
                    <a:pt x="115" y="59"/>
                    <a:pt x="115" y="59"/>
                    <a:pt x="115" y="59"/>
                  </a:cubicBezTo>
                  <a:cubicBezTo>
                    <a:pt x="115" y="81"/>
                    <a:pt x="115" y="81"/>
                    <a:pt x="115" y="81"/>
                  </a:cubicBezTo>
                  <a:cubicBezTo>
                    <a:pt x="145" y="62"/>
                    <a:pt x="182" y="55"/>
                    <a:pt x="219" y="67"/>
                  </a:cubicBezTo>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5" name="Freeform 2148"/>
            <p:cNvSpPr/>
            <p:nvPr/>
          </p:nvSpPr>
          <p:spPr bwMode="auto">
            <a:xfrm>
              <a:off x="1867" y="1759"/>
              <a:ext cx="19" cy="34"/>
            </a:xfrm>
            <a:custGeom>
              <a:avLst/>
              <a:gdLst>
                <a:gd name="T0" fmla="*/ 2 w 8"/>
                <a:gd name="T1" fmla="*/ 14 h 14"/>
                <a:gd name="T2" fmla="*/ 8 w 8"/>
                <a:gd name="T3" fmla="*/ 13 h 14"/>
                <a:gd name="T4" fmla="*/ 7 w 8"/>
                <a:gd name="T5" fmla="*/ 0 h 14"/>
                <a:gd name="T6" fmla="*/ 0 w 8"/>
                <a:gd name="T7" fmla="*/ 2 h 14"/>
                <a:gd name="T8" fmla="*/ 2 w 8"/>
                <a:gd name="T9" fmla="*/ 14 h 14"/>
              </a:gdLst>
              <a:ahLst/>
              <a:cxnLst>
                <a:cxn ang="0">
                  <a:pos x="T0" y="T1"/>
                </a:cxn>
                <a:cxn ang="0">
                  <a:pos x="T2" y="T3"/>
                </a:cxn>
                <a:cxn ang="0">
                  <a:pos x="T4" y="T5"/>
                </a:cxn>
                <a:cxn ang="0">
                  <a:pos x="T6" y="T7"/>
                </a:cxn>
                <a:cxn ang="0">
                  <a:pos x="T8" y="T9"/>
                </a:cxn>
              </a:cxnLst>
              <a:rect l="0" t="0" r="r" b="b"/>
              <a:pathLst>
                <a:path w="8" h="14">
                  <a:moveTo>
                    <a:pt x="2" y="14"/>
                  </a:moveTo>
                  <a:cubicBezTo>
                    <a:pt x="4" y="14"/>
                    <a:pt x="6" y="13"/>
                    <a:pt x="8" y="13"/>
                  </a:cubicBezTo>
                  <a:cubicBezTo>
                    <a:pt x="7" y="0"/>
                    <a:pt x="7" y="0"/>
                    <a:pt x="7" y="0"/>
                  </a:cubicBezTo>
                  <a:cubicBezTo>
                    <a:pt x="5" y="1"/>
                    <a:pt x="3" y="2"/>
                    <a:pt x="0" y="2"/>
                  </a:cubicBezTo>
                  <a:cubicBezTo>
                    <a:pt x="2" y="14"/>
                    <a:pt x="2" y="14"/>
                    <a:pt x="2" y="14"/>
                  </a:cubicBezTo>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6" name="Freeform 2149"/>
            <p:cNvSpPr/>
            <p:nvPr/>
          </p:nvSpPr>
          <p:spPr bwMode="auto">
            <a:xfrm>
              <a:off x="3004" y="3279"/>
              <a:ext cx="88" cy="90"/>
            </a:xfrm>
            <a:custGeom>
              <a:avLst/>
              <a:gdLst>
                <a:gd name="T0" fmla="*/ 22 w 36"/>
                <a:gd name="T1" fmla="*/ 3 h 37"/>
                <a:gd name="T2" fmla="*/ 2 w 36"/>
                <a:gd name="T3" fmla="*/ 12 h 37"/>
                <a:gd name="T4" fmla="*/ 13 w 36"/>
                <a:gd name="T5" fmla="*/ 33 h 37"/>
                <a:gd name="T6" fmla="*/ 33 w 36"/>
                <a:gd name="T7" fmla="*/ 25 h 37"/>
                <a:gd name="T8" fmla="*/ 22 w 36"/>
                <a:gd name="T9" fmla="*/ 3 h 37"/>
              </a:gdLst>
              <a:ahLst/>
              <a:cxnLst>
                <a:cxn ang="0">
                  <a:pos x="T0" y="T1"/>
                </a:cxn>
                <a:cxn ang="0">
                  <a:pos x="T2" y="T3"/>
                </a:cxn>
                <a:cxn ang="0">
                  <a:pos x="T4" y="T5"/>
                </a:cxn>
                <a:cxn ang="0">
                  <a:pos x="T6" y="T7"/>
                </a:cxn>
                <a:cxn ang="0">
                  <a:pos x="T8" y="T9"/>
                </a:cxn>
              </a:cxnLst>
              <a:rect l="0" t="0" r="r" b="b"/>
              <a:pathLst>
                <a:path w="36" h="37">
                  <a:moveTo>
                    <a:pt x="22" y="3"/>
                  </a:moveTo>
                  <a:cubicBezTo>
                    <a:pt x="14" y="0"/>
                    <a:pt x="5" y="4"/>
                    <a:pt x="2" y="12"/>
                  </a:cubicBezTo>
                  <a:cubicBezTo>
                    <a:pt x="0" y="21"/>
                    <a:pt x="4" y="30"/>
                    <a:pt x="13" y="33"/>
                  </a:cubicBezTo>
                  <a:cubicBezTo>
                    <a:pt x="22" y="37"/>
                    <a:pt x="31" y="33"/>
                    <a:pt x="33" y="25"/>
                  </a:cubicBezTo>
                  <a:cubicBezTo>
                    <a:pt x="36" y="16"/>
                    <a:pt x="31" y="7"/>
                    <a:pt x="22" y="3"/>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7" name="Freeform 2150"/>
            <p:cNvSpPr/>
            <p:nvPr/>
          </p:nvSpPr>
          <p:spPr bwMode="auto">
            <a:xfrm>
              <a:off x="1541" y="1372"/>
              <a:ext cx="34" cy="121"/>
            </a:xfrm>
            <a:custGeom>
              <a:avLst/>
              <a:gdLst>
                <a:gd name="T0" fmla="*/ 5 w 14"/>
                <a:gd name="T1" fmla="*/ 50 h 50"/>
                <a:gd name="T2" fmla="*/ 14 w 14"/>
                <a:gd name="T3" fmla="*/ 0 h 50"/>
                <a:gd name="T4" fmla="*/ 8 w 14"/>
                <a:gd name="T5" fmla="*/ 1 h 50"/>
                <a:gd name="T6" fmla="*/ 0 w 14"/>
                <a:gd name="T7" fmla="*/ 47 h 50"/>
                <a:gd name="T8" fmla="*/ 2 w 14"/>
                <a:gd name="T9" fmla="*/ 48 h 50"/>
                <a:gd name="T10" fmla="*/ 5 w 14"/>
                <a:gd name="T11" fmla="*/ 50 h 50"/>
              </a:gdLst>
              <a:ahLst/>
              <a:cxnLst>
                <a:cxn ang="0">
                  <a:pos x="T0" y="T1"/>
                </a:cxn>
                <a:cxn ang="0">
                  <a:pos x="T2" y="T3"/>
                </a:cxn>
                <a:cxn ang="0">
                  <a:pos x="T4" y="T5"/>
                </a:cxn>
                <a:cxn ang="0">
                  <a:pos x="T6" y="T7"/>
                </a:cxn>
                <a:cxn ang="0">
                  <a:pos x="T8" y="T9"/>
                </a:cxn>
                <a:cxn ang="0">
                  <a:pos x="T10" y="T11"/>
                </a:cxn>
              </a:cxnLst>
              <a:rect l="0" t="0" r="r" b="b"/>
              <a:pathLst>
                <a:path w="14" h="50">
                  <a:moveTo>
                    <a:pt x="5" y="50"/>
                  </a:moveTo>
                  <a:cubicBezTo>
                    <a:pt x="14" y="0"/>
                    <a:pt x="14" y="0"/>
                    <a:pt x="14" y="0"/>
                  </a:cubicBezTo>
                  <a:cubicBezTo>
                    <a:pt x="12" y="1"/>
                    <a:pt x="10" y="1"/>
                    <a:pt x="8" y="1"/>
                  </a:cubicBezTo>
                  <a:cubicBezTo>
                    <a:pt x="0" y="47"/>
                    <a:pt x="0" y="47"/>
                    <a:pt x="0" y="47"/>
                  </a:cubicBezTo>
                  <a:cubicBezTo>
                    <a:pt x="0" y="47"/>
                    <a:pt x="1" y="48"/>
                    <a:pt x="2" y="48"/>
                  </a:cubicBezTo>
                  <a:cubicBezTo>
                    <a:pt x="3" y="49"/>
                    <a:pt x="4" y="49"/>
                    <a:pt x="5" y="5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8" name="Freeform 2151"/>
            <p:cNvSpPr/>
            <p:nvPr/>
          </p:nvSpPr>
          <p:spPr bwMode="auto">
            <a:xfrm>
              <a:off x="1845" y="1766"/>
              <a:ext cx="19" cy="32"/>
            </a:xfrm>
            <a:custGeom>
              <a:avLst/>
              <a:gdLst>
                <a:gd name="T0" fmla="*/ 2 w 8"/>
                <a:gd name="T1" fmla="*/ 13 h 13"/>
                <a:gd name="T2" fmla="*/ 8 w 8"/>
                <a:gd name="T3" fmla="*/ 12 h 13"/>
                <a:gd name="T4" fmla="*/ 7 w 8"/>
                <a:gd name="T5" fmla="*/ 0 h 13"/>
                <a:gd name="T6" fmla="*/ 0 w 8"/>
                <a:gd name="T7" fmla="*/ 2 h 13"/>
                <a:gd name="T8" fmla="*/ 2 w 8"/>
                <a:gd name="T9" fmla="*/ 13 h 13"/>
              </a:gdLst>
              <a:ahLst/>
              <a:cxnLst>
                <a:cxn ang="0">
                  <a:pos x="T0" y="T1"/>
                </a:cxn>
                <a:cxn ang="0">
                  <a:pos x="T2" y="T3"/>
                </a:cxn>
                <a:cxn ang="0">
                  <a:pos x="T4" y="T5"/>
                </a:cxn>
                <a:cxn ang="0">
                  <a:pos x="T6" y="T7"/>
                </a:cxn>
                <a:cxn ang="0">
                  <a:pos x="T8" y="T9"/>
                </a:cxn>
              </a:cxnLst>
              <a:rect l="0" t="0" r="r" b="b"/>
              <a:pathLst>
                <a:path w="8" h="13">
                  <a:moveTo>
                    <a:pt x="2" y="13"/>
                  </a:moveTo>
                  <a:cubicBezTo>
                    <a:pt x="4" y="13"/>
                    <a:pt x="6" y="12"/>
                    <a:pt x="8" y="12"/>
                  </a:cubicBezTo>
                  <a:cubicBezTo>
                    <a:pt x="7" y="0"/>
                    <a:pt x="7" y="0"/>
                    <a:pt x="7" y="0"/>
                  </a:cubicBezTo>
                  <a:cubicBezTo>
                    <a:pt x="5" y="1"/>
                    <a:pt x="3" y="2"/>
                    <a:pt x="0" y="2"/>
                  </a:cubicBezTo>
                  <a:cubicBezTo>
                    <a:pt x="2" y="13"/>
                    <a:pt x="2" y="13"/>
                    <a:pt x="2" y="13"/>
                  </a:cubicBezTo>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9" name="Freeform 2152"/>
            <p:cNvSpPr/>
            <p:nvPr/>
          </p:nvSpPr>
          <p:spPr bwMode="auto">
            <a:xfrm>
              <a:off x="3461" y="4026"/>
              <a:ext cx="221" cy="143"/>
            </a:xfrm>
            <a:custGeom>
              <a:avLst/>
              <a:gdLst>
                <a:gd name="T0" fmla="*/ 0 w 91"/>
                <a:gd name="T1" fmla="*/ 51 h 59"/>
                <a:gd name="T2" fmla="*/ 51 w 91"/>
                <a:gd name="T3" fmla="*/ 59 h 59"/>
                <a:gd name="T4" fmla="*/ 91 w 91"/>
                <a:gd name="T5" fmla="*/ 14 h 59"/>
                <a:gd name="T6" fmla="*/ 13 w 91"/>
                <a:gd name="T7" fmla="*/ 0 h 59"/>
                <a:gd name="T8" fmla="*/ 0 w 91"/>
                <a:gd name="T9" fmla="*/ 51 h 59"/>
              </a:gdLst>
              <a:ahLst/>
              <a:cxnLst>
                <a:cxn ang="0">
                  <a:pos x="T0" y="T1"/>
                </a:cxn>
                <a:cxn ang="0">
                  <a:pos x="T2" y="T3"/>
                </a:cxn>
                <a:cxn ang="0">
                  <a:pos x="T4" y="T5"/>
                </a:cxn>
                <a:cxn ang="0">
                  <a:pos x="T6" y="T7"/>
                </a:cxn>
                <a:cxn ang="0">
                  <a:pos x="T8" y="T9"/>
                </a:cxn>
              </a:cxnLst>
              <a:rect l="0" t="0" r="r" b="b"/>
              <a:pathLst>
                <a:path w="91" h="59">
                  <a:moveTo>
                    <a:pt x="0" y="51"/>
                  </a:moveTo>
                  <a:cubicBezTo>
                    <a:pt x="22" y="55"/>
                    <a:pt x="40" y="57"/>
                    <a:pt x="51" y="59"/>
                  </a:cubicBezTo>
                  <a:cubicBezTo>
                    <a:pt x="62" y="45"/>
                    <a:pt x="78" y="27"/>
                    <a:pt x="91" y="14"/>
                  </a:cubicBezTo>
                  <a:cubicBezTo>
                    <a:pt x="78" y="12"/>
                    <a:pt x="50" y="7"/>
                    <a:pt x="13" y="0"/>
                  </a:cubicBezTo>
                  <a:cubicBezTo>
                    <a:pt x="6" y="19"/>
                    <a:pt x="2" y="37"/>
                    <a:pt x="0" y="51"/>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0" name="Freeform 2153"/>
            <p:cNvSpPr/>
            <p:nvPr/>
          </p:nvSpPr>
          <p:spPr bwMode="auto">
            <a:xfrm>
              <a:off x="1519" y="1377"/>
              <a:ext cx="34" cy="102"/>
            </a:xfrm>
            <a:custGeom>
              <a:avLst/>
              <a:gdLst>
                <a:gd name="T0" fmla="*/ 14 w 14"/>
                <a:gd name="T1" fmla="*/ 0 h 42"/>
                <a:gd name="T2" fmla="*/ 7 w 14"/>
                <a:gd name="T3" fmla="*/ 0 h 42"/>
                <a:gd name="T4" fmla="*/ 0 w 14"/>
                <a:gd name="T5" fmla="*/ 38 h 42"/>
                <a:gd name="T6" fmla="*/ 6 w 14"/>
                <a:gd name="T7" fmla="*/ 42 h 42"/>
                <a:gd name="T8" fmla="*/ 14 w 14"/>
                <a:gd name="T9" fmla="*/ 0 h 42"/>
              </a:gdLst>
              <a:ahLst/>
              <a:cxnLst>
                <a:cxn ang="0">
                  <a:pos x="T0" y="T1"/>
                </a:cxn>
                <a:cxn ang="0">
                  <a:pos x="T2" y="T3"/>
                </a:cxn>
                <a:cxn ang="0">
                  <a:pos x="T4" y="T5"/>
                </a:cxn>
                <a:cxn ang="0">
                  <a:pos x="T6" y="T7"/>
                </a:cxn>
                <a:cxn ang="0">
                  <a:pos x="T8" y="T9"/>
                </a:cxn>
              </a:cxnLst>
              <a:rect l="0" t="0" r="r" b="b"/>
              <a:pathLst>
                <a:path w="14" h="42">
                  <a:moveTo>
                    <a:pt x="14" y="0"/>
                  </a:moveTo>
                  <a:cubicBezTo>
                    <a:pt x="11" y="0"/>
                    <a:pt x="9" y="0"/>
                    <a:pt x="7" y="0"/>
                  </a:cubicBezTo>
                  <a:cubicBezTo>
                    <a:pt x="0" y="38"/>
                    <a:pt x="0" y="38"/>
                    <a:pt x="0" y="38"/>
                  </a:cubicBezTo>
                  <a:cubicBezTo>
                    <a:pt x="2" y="39"/>
                    <a:pt x="4" y="41"/>
                    <a:pt x="6" y="42"/>
                  </a:cubicBezTo>
                  <a:lnTo>
                    <a:pt x="14"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1" name="Freeform 2154"/>
            <p:cNvSpPr/>
            <p:nvPr/>
          </p:nvSpPr>
          <p:spPr bwMode="auto">
            <a:xfrm>
              <a:off x="381" y="0"/>
              <a:ext cx="594" cy="569"/>
            </a:xfrm>
            <a:custGeom>
              <a:avLst/>
              <a:gdLst>
                <a:gd name="T0" fmla="*/ 21 w 244"/>
                <a:gd name="T1" fmla="*/ 162 h 234"/>
                <a:gd name="T2" fmla="*/ 34 w 244"/>
                <a:gd name="T3" fmla="*/ 55 h 234"/>
                <a:gd name="T4" fmla="*/ 191 w 244"/>
                <a:gd name="T5" fmla="*/ 231 h 234"/>
                <a:gd name="T6" fmla="*/ 244 w 244"/>
                <a:gd name="T7" fmla="*/ 234 h 234"/>
                <a:gd name="T8" fmla="*/ 19 w 244"/>
                <a:gd name="T9" fmla="*/ 0 h 234"/>
                <a:gd name="T10" fmla="*/ 16 w 244"/>
                <a:gd name="T11" fmla="*/ 0 h 234"/>
                <a:gd name="T12" fmla="*/ 0 w 244"/>
                <a:gd name="T13" fmla="*/ 154 h 234"/>
                <a:gd name="T14" fmla="*/ 21 w 244"/>
                <a:gd name="T15" fmla="*/ 162 h 2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4" h="234">
                  <a:moveTo>
                    <a:pt x="21" y="162"/>
                  </a:moveTo>
                  <a:cubicBezTo>
                    <a:pt x="24" y="123"/>
                    <a:pt x="29" y="80"/>
                    <a:pt x="34" y="55"/>
                  </a:cubicBezTo>
                  <a:cubicBezTo>
                    <a:pt x="51" y="73"/>
                    <a:pt x="143" y="178"/>
                    <a:pt x="191" y="231"/>
                  </a:cubicBezTo>
                  <a:cubicBezTo>
                    <a:pt x="208" y="228"/>
                    <a:pt x="226" y="229"/>
                    <a:pt x="244" y="234"/>
                  </a:cubicBezTo>
                  <a:cubicBezTo>
                    <a:pt x="188" y="176"/>
                    <a:pt x="85" y="71"/>
                    <a:pt x="19" y="0"/>
                  </a:cubicBezTo>
                  <a:cubicBezTo>
                    <a:pt x="16" y="0"/>
                    <a:pt x="16" y="0"/>
                    <a:pt x="16" y="0"/>
                  </a:cubicBezTo>
                  <a:cubicBezTo>
                    <a:pt x="12" y="29"/>
                    <a:pt x="6" y="95"/>
                    <a:pt x="0" y="154"/>
                  </a:cubicBezTo>
                  <a:cubicBezTo>
                    <a:pt x="7" y="156"/>
                    <a:pt x="14" y="158"/>
                    <a:pt x="21" y="162"/>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2" name="Freeform 2155"/>
            <p:cNvSpPr/>
            <p:nvPr/>
          </p:nvSpPr>
          <p:spPr bwMode="auto">
            <a:xfrm>
              <a:off x="2849" y="3439"/>
              <a:ext cx="714" cy="883"/>
            </a:xfrm>
            <a:custGeom>
              <a:avLst/>
              <a:gdLst>
                <a:gd name="T0" fmla="*/ 294 w 294"/>
                <a:gd name="T1" fmla="*/ 15 h 363"/>
                <a:gd name="T2" fmla="*/ 21 w 294"/>
                <a:gd name="T3" fmla="*/ 227 h 363"/>
                <a:gd name="T4" fmla="*/ 0 w 294"/>
                <a:gd name="T5" fmla="*/ 363 h 363"/>
                <a:gd name="T6" fmla="*/ 32 w 294"/>
                <a:gd name="T7" fmla="*/ 363 h 363"/>
                <a:gd name="T8" fmla="*/ 52 w 294"/>
                <a:gd name="T9" fmla="*/ 244 h 363"/>
                <a:gd name="T10" fmla="*/ 294 w 294"/>
                <a:gd name="T11" fmla="*/ 15 h 363"/>
              </a:gdLst>
              <a:ahLst/>
              <a:cxnLst>
                <a:cxn ang="0">
                  <a:pos x="T0" y="T1"/>
                </a:cxn>
                <a:cxn ang="0">
                  <a:pos x="T2" y="T3"/>
                </a:cxn>
                <a:cxn ang="0">
                  <a:pos x="T4" y="T5"/>
                </a:cxn>
                <a:cxn ang="0">
                  <a:pos x="T6" y="T7"/>
                </a:cxn>
                <a:cxn ang="0">
                  <a:pos x="T8" y="T9"/>
                </a:cxn>
                <a:cxn ang="0">
                  <a:pos x="T10" y="T11"/>
                </a:cxn>
              </a:cxnLst>
              <a:rect l="0" t="0" r="r" b="b"/>
              <a:pathLst>
                <a:path w="294" h="363">
                  <a:moveTo>
                    <a:pt x="294" y="15"/>
                  </a:moveTo>
                  <a:cubicBezTo>
                    <a:pt x="199" y="0"/>
                    <a:pt x="72" y="65"/>
                    <a:pt x="21" y="227"/>
                  </a:cubicBezTo>
                  <a:cubicBezTo>
                    <a:pt x="6" y="276"/>
                    <a:pt x="5" y="321"/>
                    <a:pt x="0" y="363"/>
                  </a:cubicBezTo>
                  <a:cubicBezTo>
                    <a:pt x="32" y="363"/>
                    <a:pt x="32" y="363"/>
                    <a:pt x="32" y="363"/>
                  </a:cubicBezTo>
                  <a:cubicBezTo>
                    <a:pt x="38" y="326"/>
                    <a:pt x="43" y="286"/>
                    <a:pt x="52" y="244"/>
                  </a:cubicBezTo>
                  <a:cubicBezTo>
                    <a:pt x="86" y="95"/>
                    <a:pt x="212" y="26"/>
                    <a:pt x="294" y="15"/>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3" name="Freeform 2156"/>
            <p:cNvSpPr/>
            <p:nvPr/>
          </p:nvSpPr>
          <p:spPr bwMode="auto">
            <a:xfrm>
              <a:off x="2134" y="4230"/>
              <a:ext cx="83" cy="92"/>
            </a:xfrm>
            <a:custGeom>
              <a:avLst/>
              <a:gdLst>
                <a:gd name="T0" fmla="*/ 12 w 34"/>
                <a:gd name="T1" fmla="*/ 3 h 38"/>
                <a:gd name="T2" fmla="*/ 0 w 34"/>
                <a:gd name="T3" fmla="*/ 38 h 38"/>
                <a:gd name="T4" fmla="*/ 21 w 34"/>
                <a:gd name="T5" fmla="*/ 38 h 38"/>
                <a:gd name="T6" fmla="*/ 34 w 34"/>
                <a:gd name="T7" fmla="*/ 0 h 38"/>
                <a:gd name="T8" fmla="*/ 12 w 34"/>
                <a:gd name="T9" fmla="*/ 3 h 38"/>
              </a:gdLst>
              <a:ahLst/>
              <a:cxnLst>
                <a:cxn ang="0">
                  <a:pos x="T0" y="T1"/>
                </a:cxn>
                <a:cxn ang="0">
                  <a:pos x="T2" y="T3"/>
                </a:cxn>
                <a:cxn ang="0">
                  <a:pos x="T4" y="T5"/>
                </a:cxn>
                <a:cxn ang="0">
                  <a:pos x="T6" y="T7"/>
                </a:cxn>
                <a:cxn ang="0">
                  <a:pos x="T8" y="T9"/>
                </a:cxn>
              </a:cxnLst>
              <a:rect l="0" t="0" r="r" b="b"/>
              <a:pathLst>
                <a:path w="34" h="38">
                  <a:moveTo>
                    <a:pt x="12" y="3"/>
                  </a:moveTo>
                  <a:cubicBezTo>
                    <a:pt x="7" y="15"/>
                    <a:pt x="3" y="27"/>
                    <a:pt x="0" y="38"/>
                  </a:cubicBezTo>
                  <a:cubicBezTo>
                    <a:pt x="21" y="38"/>
                    <a:pt x="21" y="38"/>
                    <a:pt x="21" y="38"/>
                  </a:cubicBezTo>
                  <a:cubicBezTo>
                    <a:pt x="24" y="26"/>
                    <a:pt x="28" y="14"/>
                    <a:pt x="34" y="0"/>
                  </a:cubicBezTo>
                  <a:cubicBezTo>
                    <a:pt x="26" y="2"/>
                    <a:pt x="19" y="3"/>
                    <a:pt x="12" y="3"/>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4" name="Freeform 2157"/>
            <p:cNvSpPr/>
            <p:nvPr/>
          </p:nvSpPr>
          <p:spPr bwMode="auto">
            <a:xfrm>
              <a:off x="1300" y="1114"/>
              <a:ext cx="39" cy="32"/>
            </a:xfrm>
            <a:custGeom>
              <a:avLst/>
              <a:gdLst>
                <a:gd name="T0" fmla="*/ 0 w 16"/>
                <a:gd name="T1" fmla="*/ 13 h 13"/>
                <a:gd name="T2" fmla="*/ 6 w 16"/>
                <a:gd name="T3" fmla="*/ 13 h 13"/>
                <a:gd name="T4" fmla="*/ 16 w 16"/>
                <a:gd name="T5" fmla="*/ 2 h 13"/>
                <a:gd name="T6" fmla="*/ 4 w 16"/>
                <a:gd name="T7" fmla="*/ 0 h 13"/>
                <a:gd name="T8" fmla="*/ 0 w 16"/>
                <a:gd name="T9" fmla="*/ 13 h 13"/>
              </a:gdLst>
              <a:ahLst/>
              <a:cxnLst>
                <a:cxn ang="0">
                  <a:pos x="T0" y="T1"/>
                </a:cxn>
                <a:cxn ang="0">
                  <a:pos x="T2" y="T3"/>
                </a:cxn>
                <a:cxn ang="0">
                  <a:pos x="T4" y="T5"/>
                </a:cxn>
                <a:cxn ang="0">
                  <a:pos x="T6" y="T7"/>
                </a:cxn>
                <a:cxn ang="0">
                  <a:pos x="T8" y="T9"/>
                </a:cxn>
              </a:cxnLst>
              <a:rect l="0" t="0" r="r" b="b"/>
              <a:pathLst>
                <a:path w="16" h="13">
                  <a:moveTo>
                    <a:pt x="0" y="13"/>
                  </a:moveTo>
                  <a:cubicBezTo>
                    <a:pt x="2" y="13"/>
                    <a:pt x="4" y="13"/>
                    <a:pt x="6" y="13"/>
                  </a:cubicBezTo>
                  <a:cubicBezTo>
                    <a:pt x="8" y="9"/>
                    <a:pt x="12" y="6"/>
                    <a:pt x="16" y="2"/>
                  </a:cubicBezTo>
                  <a:cubicBezTo>
                    <a:pt x="4" y="0"/>
                    <a:pt x="4" y="0"/>
                    <a:pt x="4" y="0"/>
                  </a:cubicBezTo>
                  <a:lnTo>
                    <a:pt x="0" y="13"/>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5" name="Freeform 2158"/>
            <p:cNvSpPr/>
            <p:nvPr/>
          </p:nvSpPr>
          <p:spPr bwMode="auto">
            <a:xfrm>
              <a:off x="1825" y="1773"/>
              <a:ext cx="17" cy="32"/>
            </a:xfrm>
            <a:custGeom>
              <a:avLst/>
              <a:gdLst>
                <a:gd name="T0" fmla="*/ 1 w 7"/>
                <a:gd name="T1" fmla="*/ 13 h 13"/>
                <a:gd name="T2" fmla="*/ 7 w 7"/>
                <a:gd name="T3" fmla="*/ 11 h 13"/>
                <a:gd name="T4" fmla="*/ 6 w 7"/>
                <a:gd name="T5" fmla="*/ 0 h 13"/>
                <a:gd name="T6" fmla="*/ 0 w 7"/>
                <a:gd name="T7" fmla="*/ 2 h 13"/>
                <a:gd name="T8" fmla="*/ 1 w 7"/>
                <a:gd name="T9" fmla="*/ 13 h 13"/>
              </a:gdLst>
              <a:ahLst/>
              <a:cxnLst>
                <a:cxn ang="0">
                  <a:pos x="T0" y="T1"/>
                </a:cxn>
                <a:cxn ang="0">
                  <a:pos x="T2" y="T3"/>
                </a:cxn>
                <a:cxn ang="0">
                  <a:pos x="T4" y="T5"/>
                </a:cxn>
                <a:cxn ang="0">
                  <a:pos x="T6" y="T7"/>
                </a:cxn>
                <a:cxn ang="0">
                  <a:pos x="T8" y="T9"/>
                </a:cxn>
              </a:cxnLst>
              <a:rect l="0" t="0" r="r" b="b"/>
              <a:pathLst>
                <a:path w="7" h="13">
                  <a:moveTo>
                    <a:pt x="1" y="13"/>
                  </a:moveTo>
                  <a:cubicBezTo>
                    <a:pt x="7" y="11"/>
                    <a:pt x="7" y="11"/>
                    <a:pt x="7" y="11"/>
                  </a:cubicBezTo>
                  <a:cubicBezTo>
                    <a:pt x="6" y="0"/>
                    <a:pt x="6" y="0"/>
                    <a:pt x="6" y="0"/>
                  </a:cubicBezTo>
                  <a:cubicBezTo>
                    <a:pt x="4" y="1"/>
                    <a:pt x="2" y="1"/>
                    <a:pt x="0" y="2"/>
                  </a:cubicBezTo>
                  <a:cubicBezTo>
                    <a:pt x="1" y="13"/>
                    <a:pt x="1" y="13"/>
                    <a:pt x="1" y="13"/>
                  </a:cubicBezTo>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6" name="Freeform 2159"/>
            <p:cNvSpPr/>
            <p:nvPr/>
          </p:nvSpPr>
          <p:spPr bwMode="auto">
            <a:xfrm>
              <a:off x="1060" y="890"/>
              <a:ext cx="107" cy="136"/>
            </a:xfrm>
            <a:custGeom>
              <a:avLst/>
              <a:gdLst>
                <a:gd name="T0" fmla="*/ 0 w 44"/>
                <a:gd name="T1" fmla="*/ 27 h 56"/>
                <a:gd name="T2" fmla="*/ 31 w 44"/>
                <a:gd name="T3" fmla="*/ 56 h 56"/>
                <a:gd name="T4" fmla="*/ 44 w 44"/>
                <a:gd name="T5" fmla="*/ 6 h 56"/>
                <a:gd name="T6" fmla="*/ 0 w 44"/>
                <a:gd name="T7" fmla="*/ 27 h 56"/>
              </a:gdLst>
              <a:ahLst/>
              <a:cxnLst>
                <a:cxn ang="0">
                  <a:pos x="T0" y="T1"/>
                </a:cxn>
                <a:cxn ang="0">
                  <a:pos x="T2" y="T3"/>
                </a:cxn>
                <a:cxn ang="0">
                  <a:pos x="T4" y="T5"/>
                </a:cxn>
                <a:cxn ang="0">
                  <a:pos x="T6" y="T7"/>
                </a:cxn>
              </a:cxnLst>
              <a:rect l="0" t="0" r="r" b="b"/>
              <a:pathLst>
                <a:path w="44" h="56">
                  <a:moveTo>
                    <a:pt x="0" y="27"/>
                  </a:moveTo>
                  <a:cubicBezTo>
                    <a:pt x="12" y="35"/>
                    <a:pt x="22" y="45"/>
                    <a:pt x="31" y="56"/>
                  </a:cubicBezTo>
                  <a:cubicBezTo>
                    <a:pt x="44" y="6"/>
                    <a:pt x="44" y="6"/>
                    <a:pt x="44" y="6"/>
                  </a:cubicBezTo>
                  <a:cubicBezTo>
                    <a:pt x="25" y="0"/>
                    <a:pt x="10" y="9"/>
                    <a:pt x="0" y="27"/>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7" name="Freeform 2160"/>
            <p:cNvSpPr/>
            <p:nvPr/>
          </p:nvSpPr>
          <p:spPr bwMode="auto">
            <a:xfrm>
              <a:off x="1497" y="1379"/>
              <a:ext cx="29" cy="85"/>
            </a:xfrm>
            <a:custGeom>
              <a:avLst/>
              <a:gdLst>
                <a:gd name="T0" fmla="*/ 12 w 12"/>
                <a:gd name="T1" fmla="*/ 0 h 35"/>
                <a:gd name="T2" fmla="*/ 6 w 12"/>
                <a:gd name="T3" fmla="*/ 0 h 35"/>
                <a:gd name="T4" fmla="*/ 0 w 12"/>
                <a:gd name="T5" fmla="*/ 31 h 35"/>
                <a:gd name="T6" fmla="*/ 6 w 12"/>
                <a:gd name="T7" fmla="*/ 35 h 35"/>
                <a:gd name="T8" fmla="*/ 12 w 12"/>
                <a:gd name="T9" fmla="*/ 0 h 35"/>
              </a:gdLst>
              <a:ahLst/>
              <a:cxnLst>
                <a:cxn ang="0">
                  <a:pos x="T0" y="T1"/>
                </a:cxn>
                <a:cxn ang="0">
                  <a:pos x="T2" y="T3"/>
                </a:cxn>
                <a:cxn ang="0">
                  <a:pos x="T4" y="T5"/>
                </a:cxn>
                <a:cxn ang="0">
                  <a:pos x="T6" y="T7"/>
                </a:cxn>
                <a:cxn ang="0">
                  <a:pos x="T8" y="T9"/>
                </a:cxn>
              </a:cxnLst>
              <a:rect l="0" t="0" r="r" b="b"/>
              <a:pathLst>
                <a:path w="12" h="35">
                  <a:moveTo>
                    <a:pt x="12" y="0"/>
                  </a:moveTo>
                  <a:cubicBezTo>
                    <a:pt x="10" y="0"/>
                    <a:pt x="8" y="0"/>
                    <a:pt x="6" y="0"/>
                  </a:cubicBezTo>
                  <a:cubicBezTo>
                    <a:pt x="0" y="31"/>
                    <a:pt x="0" y="31"/>
                    <a:pt x="0" y="31"/>
                  </a:cubicBezTo>
                  <a:cubicBezTo>
                    <a:pt x="2" y="32"/>
                    <a:pt x="4" y="34"/>
                    <a:pt x="6" y="35"/>
                  </a:cubicBezTo>
                  <a:lnTo>
                    <a:pt x="12"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8" name="Freeform 2161"/>
            <p:cNvSpPr/>
            <p:nvPr/>
          </p:nvSpPr>
          <p:spPr bwMode="auto">
            <a:xfrm>
              <a:off x="814" y="657"/>
              <a:ext cx="204" cy="99"/>
            </a:xfrm>
            <a:custGeom>
              <a:avLst/>
              <a:gdLst>
                <a:gd name="T0" fmla="*/ 0 w 84"/>
                <a:gd name="T1" fmla="*/ 13 h 41"/>
                <a:gd name="T2" fmla="*/ 11 w 84"/>
                <a:gd name="T3" fmla="*/ 30 h 41"/>
                <a:gd name="T4" fmla="*/ 60 w 84"/>
                <a:gd name="T5" fmla="*/ 41 h 41"/>
                <a:gd name="T6" fmla="*/ 84 w 84"/>
                <a:gd name="T7" fmla="*/ 29 h 41"/>
                <a:gd name="T8" fmla="*/ 0 w 84"/>
                <a:gd name="T9" fmla="*/ 13 h 41"/>
              </a:gdLst>
              <a:ahLst/>
              <a:cxnLst>
                <a:cxn ang="0">
                  <a:pos x="T0" y="T1"/>
                </a:cxn>
                <a:cxn ang="0">
                  <a:pos x="T2" y="T3"/>
                </a:cxn>
                <a:cxn ang="0">
                  <a:pos x="T4" y="T5"/>
                </a:cxn>
                <a:cxn ang="0">
                  <a:pos x="T6" y="T7"/>
                </a:cxn>
                <a:cxn ang="0">
                  <a:pos x="T8" y="T9"/>
                </a:cxn>
              </a:cxnLst>
              <a:rect l="0" t="0" r="r" b="b"/>
              <a:pathLst>
                <a:path w="84" h="41">
                  <a:moveTo>
                    <a:pt x="0" y="13"/>
                  </a:moveTo>
                  <a:cubicBezTo>
                    <a:pt x="4" y="19"/>
                    <a:pt x="8" y="25"/>
                    <a:pt x="11" y="30"/>
                  </a:cubicBezTo>
                  <a:cubicBezTo>
                    <a:pt x="28" y="25"/>
                    <a:pt x="48" y="27"/>
                    <a:pt x="60" y="41"/>
                  </a:cubicBezTo>
                  <a:cubicBezTo>
                    <a:pt x="67" y="36"/>
                    <a:pt x="75" y="31"/>
                    <a:pt x="84" y="29"/>
                  </a:cubicBezTo>
                  <a:cubicBezTo>
                    <a:pt x="63" y="2"/>
                    <a:pt x="26" y="0"/>
                    <a:pt x="0" y="13"/>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9" name="Freeform 2162"/>
            <p:cNvSpPr/>
            <p:nvPr/>
          </p:nvSpPr>
          <p:spPr bwMode="auto">
            <a:xfrm>
              <a:off x="3289" y="3770"/>
              <a:ext cx="155" cy="107"/>
            </a:xfrm>
            <a:custGeom>
              <a:avLst/>
              <a:gdLst>
                <a:gd name="T0" fmla="*/ 0 w 64"/>
                <a:gd name="T1" fmla="*/ 17 h 44"/>
                <a:gd name="T2" fmla="*/ 52 w 64"/>
                <a:gd name="T3" fmla="*/ 44 h 44"/>
                <a:gd name="T4" fmla="*/ 64 w 64"/>
                <a:gd name="T5" fmla="*/ 24 h 44"/>
                <a:gd name="T6" fmla="*/ 12 w 64"/>
                <a:gd name="T7" fmla="*/ 0 h 44"/>
                <a:gd name="T8" fmla="*/ 0 w 64"/>
                <a:gd name="T9" fmla="*/ 17 h 44"/>
              </a:gdLst>
              <a:ahLst/>
              <a:cxnLst>
                <a:cxn ang="0">
                  <a:pos x="T0" y="T1"/>
                </a:cxn>
                <a:cxn ang="0">
                  <a:pos x="T2" y="T3"/>
                </a:cxn>
                <a:cxn ang="0">
                  <a:pos x="T4" y="T5"/>
                </a:cxn>
                <a:cxn ang="0">
                  <a:pos x="T6" y="T7"/>
                </a:cxn>
                <a:cxn ang="0">
                  <a:pos x="T8" y="T9"/>
                </a:cxn>
              </a:cxnLst>
              <a:rect l="0" t="0" r="r" b="b"/>
              <a:pathLst>
                <a:path w="64" h="44">
                  <a:moveTo>
                    <a:pt x="0" y="17"/>
                  </a:moveTo>
                  <a:cubicBezTo>
                    <a:pt x="14" y="29"/>
                    <a:pt x="34" y="39"/>
                    <a:pt x="52" y="44"/>
                  </a:cubicBezTo>
                  <a:cubicBezTo>
                    <a:pt x="56" y="37"/>
                    <a:pt x="60" y="31"/>
                    <a:pt x="64" y="24"/>
                  </a:cubicBezTo>
                  <a:cubicBezTo>
                    <a:pt x="46" y="20"/>
                    <a:pt x="26" y="12"/>
                    <a:pt x="12" y="0"/>
                  </a:cubicBezTo>
                  <a:cubicBezTo>
                    <a:pt x="8" y="6"/>
                    <a:pt x="4" y="11"/>
                    <a:pt x="0" y="17"/>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0" name="Freeform 2163"/>
            <p:cNvSpPr/>
            <p:nvPr/>
          </p:nvSpPr>
          <p:spPr bwMode="auto">
            <a:xfrm>
              <a:off x="1803" y="1778"/>
              <a:ext cx="17" cy="32"/>
            </a:xfrm>
            <a:custGeom>
              <a:avLst/>
              <a:gdLst>
                <a:gd name="T0" fmla="*/ 1 w 7"/>
                <a:gd name="T1" fmla="*/ 13 h 13"/>
                <a:gd name="T2" fmla="*/ 7 w 7"/>
                <a:gd name="T3" fmla="*/ 12 h 13"/>
                <a:gd name="T4" fmla="*/ 6 w 7"/>
                <a:gd name="T5" fmla="*/ 0 h 13"/>
                <a:gd name="T6" fmla="*/ 0 w 7"/>
                <a:gd name="T7" fmla="*/ 1 h 13"/>
                <a:gd name="T8" fmla="*/ 1 w 7"/>
                <a:gd name="T9" fmla="*/ 13 h 13"/>
              </a:gdLst>
              <a:ahLst/>
              <a:cxnLst>
                <a:cxn ang="0">
                  <a:pos x="T0" y="T1"/>
                </a:cxn>
                <a:cxn ang="0">
                  <a:pos x="T2" y="T3"/>
                </a:cxn>
                <a:cxn ang="0">
                  <a:pos x="T4" y="T5"/>
                </a:cxn>
                <a:cxn ang="0">
                  <a:pos x="T6" y="T7"/>
                </a:cxn>
                <a:cxn ang="0">
                  <a:pos x="T8" y="T9"/>
                </a:cxn>
              </a:cxnLst>
              <a:rect l="0" t="0" r="r" b="b"/>
              <a:pathLst>
                <a:path w="7" h="13">
                  <a:moveTo>
                    <a:pt x="1" y="13"/>
                  </a:moveTo>
                  <a:cubicBezTo>
                    <a:pt x="7" y="12"/>
                    <a:pt x="7" y="12"/>
                    <a:pt x="7" y="12"/>
                  </a:cubicBezTo>
                  <a:cubicBezTo>
                    <a:pt x="6" y="0"/>
                    <a:pt x="6" y="0"/>
                    <a:pt x="6" y="0"/>
                  </a:cubicBezTo>
                  <a:cubicBezTo>
                    <a:pt x="4" y="1"/>
                    <a:pt x="2" y="1"/>
                    <a:pt x="0" y="1"/>
                  </a:cubicBezTo>
                  <a:cubicBezTo>
                    <a:pt x="1" y="13"/>
                    <a:pt x="1" y="13"/>
                    <a:pt x="1" y="13"/>
                  </a:cubicBezTo>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1" name="Freeform 2164"/>
            <p:cNvSpPr/>
            <p:nvPr/>
          </p:nvSpPr>
          <p:spPr bwMode="auto">
            <a:xfrm>
              <a:off x="1475" y="1377"/>
              <a:ext cx="27" cy="73"/>
            </a:xfrm>
            <a:custGeom>
              <a:avLst/>
              <a:gdLst>
                <a:gd name="T0" fmla="*/ 11 w 11"/>
                <a:gd name="T1" fmla="*/ 1 h 30"/>
                <a:gd name="T2" fmla="*/ 6 w 11"/>
                <a:gd name="T3" fmla="*/ 0 h 30"/>
                <a:gd name="T4" fmla="*/ 0 w 11"/>
                <a:gd name="T5" fmla="*/ 27 h 30"/>
                <a:gd name="T6" fmla="*/ 6 w 11"/>
                <a:gd name="T7" fmla="*/ 30 h 30"/>
                <a:gd name="T8" fmla="*/ 11 w 11"/>
                <a:gd name="T9" fmla="*/ 1 h 30"/>
              </a:gdLst>
              <a:ahLst/>
              <a:cxnLst>
                <a:cxn ang="0">
                  <a:pos x="T0" y="T1"/>
                </a:cxn>
                <a:cxn ang="0">
                  <a:pos x="T2" y="T3"/>
                </a:cxn>
                <a:cxn ang="0">
                  <a:pos x="T4" y="T5"/>
                </a:cxn>
                <a:cxn ang="0">
                  <a:pos x="T6" y="T7"/>
                </a:cxn>
                <a:cxn ang="0">
                  <a:pos x="T8" y="T9"/>
                </a:cxn>
              </a:cxnLst>
              <a:rect l="0" t="0" r="r" b="b"/>
              <a:pathLst>
                <a:path w="11" h="30">
                  <a:moveTo>
                    <a:pt x="11" y="1"/>
                  </a:moveTo>
                  <a:cubicBezTo>
                    <a:pt x="9" y="1"/>
                    <a:pt x="7" y="1"/>
                    <a:pt x="6" y="0"/>
                  </a:cubicBezTo>
                  <a:cubicBezTo>
                    <a:pt x="0" y="27"/>
                    <a:pt x="0" y="27"/>
                    <a:pt x="0" y="27"/>
                  </a:cubicBezTo>
                  <a:cubicBezTo>
                    <a:pt x="2" y="28"/>
                    <a:pt x="4" y="29"/>
                    <a:pt x="6" y="30"/>
                  </a:cubicBezTo>
                  <a:cubicBezTo>
                    <a:pt x="11" y="1"/>
                    <a:pt x="11" y="1"/>
                    <a:pt x="11" y="1"/>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2" name="Freeform 2165"/>
            <p:cNvSpPr/>
            <p:nvPr/>
          </p:nvSpPr>
          <p:spPr bwMode="auto">
            <a:xfrm>
              <a:off x="1782" y="1783"/>
              <a:ext cx="19" cy="34"/>
            </a:xfrm>
            <a:custGeom>
              <a:avLst/>
              <a:gdLst>
                <a:gd name="T0" fmla="*/ 2 w 8"/>
                <a:gd name="T1" fmla="*/ 14 h 14"/>
                <a:gd name="T2" fmla="*/ 8 w 8"/>
                <a:gd name="T3" fmla="*/ 12 h 14"/>
                <a:gd name="T4" fmla="*/ 6 w 8"/>
                <a:gd name="T5" fmla="*/ 0 h 14"/>
                <a:gd name="T6" fmla="*/ 0 w 8"/>
                <a:gd name="T7" fmla="*/ 0 h 14"/>
                <a:gd name="T8" fmla="*/ 2 w 8"/>
                <a:gd name="T9" fmla="*/ 14 h 14"/>
              </a:gdLst>
              <a:ahLst/>
              <a:cxnLst>
                <a:cxn ang="0">
                  <a:pos x="T0" y="T1"/>
                </a:cxn>
                <a:cxn ang="0">
                  <a:pos x="T2" y="T3"/>
                </a:cxn>
                <a:cxn ang="0">
                  <a:pos x="T4" y="T5"/>
                </a:cxn>
                <a:cxn ang="0">
                  <a:pos x="T6" y="T7"/>
                </a:cxn>
                <a:cxn ang="0">
                  <a:pos x="T8" y="T9"/>
                </a:cxn>
              </a:cxnLst>
              <a:rect l="0" t="0" r="r" b="b"/>
              <a:pathLst>
                <a:path w="8" h="14">
                  <a:moveTo>
                    <a:pt x="2" y="14"/>
                  </a:moveTo>
                  <a:cubicBezTo>
                    <a:pt x="8" y="12"/>
                    <a:pt x="8" y="12"/>
                    <a:pt x="8" y="12"/>
                  </a:cubicBezTo>
                  <a:cubicBezTo>
                    <a:pt x="6" y="0"/>
                    <a:pt x="6" y="0"/>
                    <a:pt x="6" y="0"/>
                  </a:cubicBezTo>
                  <a:cubicBezTo>
                    <a:pt x="4" y="0"/>
                    <a:pt x="2" y="0"/>
                    <a:pt x="0" y="0"/>
                  </a:cubicBezTo>
                  <a:cubicBezTo>
                    <a:pt x="2" y="14"/>
                    <a:pt x="2" y="14"/>
                    <a:pt x="2" y="14"/>
                  </a:cubicBezTo>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3" name="Freeform 2166"/>
            <p:cNvSpPr/>
            <p:nvPr/>
          </p:nvSpPr>
          <p:spPr bwMode="auto">
            <a:xfrm>
              <a:off x="1456" y="1377"/>
              <a:ext cx="24" cy="63"/>
            </a:xfrm>
            <a:custGeom>
              <a:avLst/>
              <a:gdLst>
                <a:gd name="T0" fmla="*/ 10 w 10"/>
                <a:gd name="T1" fmla="*/ 0 h 26"/>
                <a:gd name="T2" fmla="*/ 4 w 10"/>
                <a:gd name="T3" fmla="*/ 0 h 26"/>
                <a:gd name="T4" fmla="*/ 0 w 10"/>
                <a:gd name="T5" fmla="*/ 23 h 26"/>
                <a:gd name="T6" fmla="*/ 5 w 10"/>
                <a:gd name="T7" fmla="*/ 26 h 26"/>
                <a:gd name="T8" fmla="*/ 10 w 10"/>
                <a:gd name="T9" fmla="*/ 0 h 26"/>
              </a:gdLst>
              <a:ahLst/>
              <a:cxnLst>
                <a:cxn ang="0">
                  <a:pos x="T0" y="T1"/>
                </a:cxn>
                <a:cxn ang="0">
                  <a:pos x="T2" y="T3"/>
                </a:cxn>
                <a:cxn ang="0">
                  <a:pos x="T4" y="T5"/>
                </a:cxn>
                <a:cxn ang="0">
                  <a:pos x="T6" y="T7"/>
                </a:cxn>
                <a:cxn ang="0">
                  <a:pos x="T8" y="T9"/>
                </a:cxn>
              </a:cxnLst>
              <a:rect l="0" t="0" r="r" b="b"/>
              <a:pathLst>
                <a:path w="10" h="26">
                  <a:moveTo>
                    <a:pt x="10" y="0"/>
                  </a:moveTo>
                  <a:cubicBezTo>
                    <a:pt x="8" y="0"/>
                    <a:pt x="6" y="0"/>
                    <a:pt x="4" y="0"/>
                  </a:cubicBezTo>
                  <a:cubicBezTo>
                    <a:pt x="0" y="23"/>
                    <a:pt x="0" y="23"/>
                    <a:pt x="0" y="23"/>
                  </a:cubicBezTo>
                  <a:cubicBezTo>
                    <a:pt x="2" y="24"/>
                    <a:pt x="4" y="25"/>
                    <a:pt x="5" y="26"/>
                  </a:cubicBezTo>
                  <a:cubicBezTo>
                    <a:pt x="10" y="0"/>
                    <a:pt x="10" y="0"/>
                    <a:pt x="10" y="0"/>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4" name="Freeform 2167"/>
            <p:cNvSpPr/>
            <p:nvPr/>
          </p:nvSpPr>
          <p:spPr bwMode="auto">
            <a:xfrm>
              <a:off x="3694" y="4266"/>
              <a:ext cx="129" cy="56"/>
            </a:xfrm>
            <a:custGeom>
              <a:avLst/>
              <a:gdLst>
                <a:gd name="T0" fmla="*/ 0 w 53"/>
                <a:gd name="T1" fmla="*/ 9 h 23"/>
                <a:gd name="T2" fmla="*/ 10 w 53"/>
                <a:gd name="T3" fmla="*/ 23 h 23"/>
                <a:gd name="T4" fmla="*/ 38 w 53"/>
                <a:gd name="T5" fmla="*/ 23 h 23"/>
                <a:gd name="T6" fmla="*/ 53 w 53"/>
                <a:gd name="T7" fmla="*/ 0 h 23"/>
                <a:gd name="T8" fmla="*/ 0 w 53"/>
                <a:gd name="T9" fmla="*/ 9 h 23"/>
              </a:gdLst>
              <a:ahLst/>
              <a:cxnLst>
                <a:cxn ang="0">
                  <a:pos x="T0" y="T1"/>
                </a:cxn>
                <a:cxn ang="0">
                  <a:pos x="T2" y="T3"/>
                </a:cxn>
                <a:cxn ang="0">
                  <a:pos x="T4" y="T5"/>
                </a:cxn>
                <a:cxn ang="0">
                  <a:pos x="T6" y="T7"/>
                </a:cxn>
                <a:cxn ang="0">
                  <a:pos x="T8" y="T9"/>
                </a:cxn>
              </a:cxnLst>
              <a:rect l="0" t="0" r="r" b="b"/>
              <a:pathLst>
                <a:path w="53" h="23">
                  <a:moveTo>
                    <a:pt x="0" y="9"/>
                  </a:moveTo>
                  <a:cubicBezTo>
                    <a:pt x="1" y="12"/>
                    <a:pt x="5" y="17"/>
                    <a:pt x="10" y="23"/>
                  </a:cubicBezTo>
                  <a:cubicBezTo>
                    <a:pt x="38" y="23"/>
                    <a:pt x="38" y="23"/>
                    <a:pt x="38" y="23"/>
                  </a:cubicBezTo>
                  <a:cubicBezTo>
                    <a:pt x="43" y="16"/>
                    <a:pt x="48" y="8"/>
                    <a:pt x="53" y="0"/>
                  </a:cubicBezTo>
                  <a:cubicBezTo>
                    <a:pt x="35" y="3"/>
                    <a:pt x="17" y="6"/>
                    <a:pt x="0" y="9"/>
                  </a:cubicBezTo>
                  <a:close/>
                </a:path>
              </a:pathLst>
            </a:custGeom>
            <a:solidFill>
              <a:srgbClr val="C6D9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5" name="Freeform 2168"/>
            <p:cNvSpPr/>
            <p:nvPr/>
          </p:nvSpPr>
          <p:spPr bwMode="auto">
            <a:xfrm>
              <a:off x="1760" y="1783"/>
              <a:ext cx="19" cy="39"/>
            </a:xfrm>
            <a:custGeom>
              <a:avLst/>
              <a:gdLst>
                <a:gd name="T0" fmla="*/ 2 w 8"/>
                <a:gd name="T1" fmla="*/ 16 h 16"/>
                <a:gd name="T2" fmla="*/ 8 w 8"/>
                <a:gd name="T3" fmla="*/ 14 h 16"/>
                <a:gd name="T4" fmla="*/ 6 w 8"/>
                <a:gd name="T5" fmla="*/ 0 h 16"/>
                <a:gd name="T6" fmla="*/ 0 w 8"/>
                <a:gd name="T7" fmla="*/ 0 h 16"/>
                <a:gd name="T8" fmla="*/ 2 w 8"/>
                <a:gd name="T9" fmla="*/ 16 h 16"/>
              </a:gdLst>
              <a:ahLst/>
              <a:cxnLst>
                <a:cxn ang="0">
                  <a:pos x="T0" y="T1"/>
                </a:cxn>
                <a:cxn ang="0">
                  <a:pos x="T2" y="T3"/>
                </a:cxn>
                <a:cxn ang="0">
                  <a:pos x="T4" y="T5"/>
                </a:cxn>
                <a:cxn ang="0">
                  <a:pos x="T6" y="T7"/>
                </a:cxn>
                <a:cxn ang="0">
                  <a:pos x="T8" y="T9"/>
                </a:cxn>
              </a:cxnLst>
              <a:rect l="0" t="0" r="r" b="b"/>
              <a:pathLst>
                <a:path w="8" h="16">
                  <a:moveTo>
                    <a:pt x="2" y="16"/>
                  </a:moveTo>
                  <a:cubicBezTo>
                    <a:pt x="8" y="14"/>
                    <a:pt x="8" y="14"/>
                    <a:pt x="8" y="14"/>
                  </a:cubicBezTo>
                  <a:cubicBezTo>
                    <a:pt x="6" y="0"/>
                    <a:pt x="6" y="0"/>
                    <a:pt x="6" y="0"/>
                  </a:cubicBezTo>
                  <a:cubicBezTo>
                    <a:pt x="4" y="0"/>
                    <a:pt x="2" y="0"/>
                    <a:pt x="0" y="0"/>
                  </a:cubicBezTo>
                  <a:cubicBezTo>
                    <a:pt x="2" y="16"/>
                    <a:pt x="2" y="16"/>
                    <a:pt x="2" y="16"/>
                  </a:cubicBezTo>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548" name="Group 2370"/>
          <p:cNvGrpSpPr/>
          <p:nvPr/>
        </p:nvGrpSpPr>
        <p:grpSpPr bwMode="auto">
          <a:xfrm>
            <a:off x="-4763" y="26988"/>
            <a:ext cx="5672138" cy="6834188"/>
            <a:chOff x="-3" y="17"/>
            <a:chExt cx="3573" cy="4305"/>
          </a:xfrm>
        </p:grpSpPr>
        <p:sp>
          <p:nvSpPr>
            <p:cNvPr id="3896" name="Freeform 2170"/>
            <p:cNvSpPr/>
            <p:nvPr/>
          </p:nvSpPr>
          <p:spPr bwMode="auto">
            <a:xfrm>
              <a:off x="1434" y="1372"/>
              <a:ext cx="24" cy="56"/>
            </a:xfrm>
            <a:custGeom>
              <a:avLst/>
              <a:gdLst>
                <a:gd name="T0" fmla="*/ 10 w 10"/>
                <a:gd name="T1" fmla="*/ 1 h 23"/>
                <a:gd name="T2" fmla="*/ 4 w 10"/>
                <a:gd name="T3" fmla="*/ 0 h 23"/>
                <a:gd name="T4" fmla="*/ 0 w 10"/>
                <a:gd name="T5" fmla="*/ 21 h 23"/>
                <a:gd name="T6" fmla="*/ 6 w 10"/>
                <a:gd name="T7" fmla="*/ 23 h 23"/>
                <a:gd name="T8" fmla="*/ 10 w 10"/>
                <a:gd name="T9" fmla="*/ 1 h 23"/>
              </a:gdLst>
              <a:ahLst/>
              <a:cxnLst>
                <a:cxn ang="0">
                  <a:pos x="T0" y="T1"/>
                </a:cxn>
                <a:cxn ang="0">
                  <a:pos x="T2" y="T3"/>
                </a:cxn>
                <a:cxn ang="0">
                  <a:pos x="T4" y="T5"/>
                </a:cxn>
                <a:cxn ang="0">
                  <a:pos x="T6" y="T7"/>
                </a:cxn>
                <a:cxn ang="0">
                  <a:pos x="T8" y="T9"/>
                </a:cxn>
              </a:cxnLst>
              <a:rect l="0" t="0" r="r" b="b"/>
              <a:pathLst>
                <a:path w="10" h="23">
                  <a:moveTo>
                    <a:pt x="10" y="1"/>
                  </a:moveTo>
                  <a:cubicBezTo>
                    <a:pt x="8" y="1"/>
                    <a:pt x="6" y="0"/>
                    <a:pt x="4" y="0"/>
                  </a:cubicBezTo>
                  <a:cubicBezTo>
                    <a:pt x="0" y="21"/>
                    <a:pt x="0" y="21"/>
                    <a:pt x="0" y="21"/>
                  </a:cubicBezTo>
                  <a:cubicBezTo>
                    <a:pt x="2" y="22"/>
                    <a:pt x="4" y="23"/>
                    <a:pt x="6" y="23"/>
                  </a:cubicBezTo>
                  <a:cubicBezTo>
                    <a:pt x="10" y="1"/>
                    <a:pt x="10" y="1"/>
                    <a:pt x="10" y="1"/>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7" name="Freeform 2171"/>
            <p:cNvSpPr/>
            <p:nvPr/>
          </p:nvSpPr>
          <p:spPr bwMode="auto">
            <a:xfrm>
              <a:off x="870" y="1357"/>
              <a:ext cx="829" cy="784"/>
            </a:xfrm>
            <a:custGeom>
              <a:avLst/>
              <a:gdLst>
                <a:gd name="T0" fmla="*/ 197 w 341"/>
                <a:gd name="T1" fmla="*/ 268 h 322"/>
                <a:gd name="T2" fmla="*/ 202 w 341"/>
                <a:gd name="T3" fmla="*/ 222 h 322"/>
                <a:gd name="T4" fmla="*/ 49 w 341"/>
                <a:gd name="T5" fmla="*/ 214 h 322"/>
                <a:gd name="T6" fmla="*/ 95 w 341"/>
                <a:gd name="T7" fmla="*/ 85 h 322"/>
                <a:gd name="T8" fmla="*/ 251 w 341"/>
                <a:gd name="T9" fmla="*/ 116 h 322"/>
                <a:gd name="T10" fmla="*/ 287 w 341"/>
                <a:gd name="T11" fmla="*/ 210 h 322"/>
                <a:gd name="T12" fmla="*/ 312 w 341"/>
                <a:gd name="T13" fmla="*/ 204 h 322"/>
                <a:gd name="T14" fmla="*/ 244 w 341"/>
                <a:gd name="T15" fmla="*/ 75 h 322"/>
                <a:gd name="T16" fmla="*/ 320 w 341"/>
                <a:gd name="T17" fmla="*/ 203 h 322"/>
                <a:gd name="T18" fmla="*/ 341 w 341"/>
                <a:gd name="T19" fmla="*/ 198 h 322"/>
                <a:gd name="T20" fmla="*/ 279 w 341"/>
                <a:gd name="T21" fmla="*/ 64 h 322"/>
                <a:gd name="T22" fmla="*/ 85 w 341"/>
                <a:gd name="T23" fmla="*/ 62 h 322"/>
                <a:gd name="T24" fmla="*/ 29 w 341"/>
                <a:gd name="T25" fmla="*/ 227 h 322"/>
                <a:gd name="T26" fmla="*/ 197 w 341"/>
                <a:gd name="T27" fmla="*/ 268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1" h="322">
                  <a:moveTo>
                    <a:pt x="197" y="268"/>
                  </a:moveTo>
                  <a:cubicBezTo>
                    <a:pt x="199" y="252"/>
                    <a:pt x="201" y="237"/>
                    <a:pt x="202" y="222"/>
                  </a:cubicBezTo>
                  <a:cubicBezTo>
                    <a:pt x="166" y="272"/>
                    <a:pt x="81" y="286"/>
                    <a:pt x="49" y="214"/>
                  </a:cubicBezTo>
                  <a:cubicBezTo>
                    <a:pt x="31" y="174"/>
                    <a:pt x="50" y="116"/>
                    <a:pt x="95" y="85"/>
                  </a:cubicBezTo>
                  <a:cubicBezTo>
                    <a:pt x="138" y="55"/>
                    <a:pt x="209" y="57"/>
                    <a:pt x="251" y="116"/>
                  </a:cubicBezTo>
                  <a:cubicBezTo>
                    <a:pt x="273" y="147"/>
                    <a:pt x="285" y="180"/>
                    <a:pt x="287" y="210"/>
                  </a:cubicBezTo>
                  <a:cubicBezTo>
                    <a:pt x="295" y="208"/>
                    <a:pt x="304" y="206"/>
                    <a:pt x="312" y="204"/>
                  </a:cubicBezTo>
                  <a:cubicBezTo>
                    <a:pt x="311" y="167"/>
                    <a:pt x="281" y="113"/>
                    <a:pt x="244" y="75"/>
                  </a:cubicBezTo>
                  <a:cubicBezTo>
                    <a:pt x="274" y="96"/>
                    <a:pt x="316" y="154"/>
                    <a:pt x="320" y="203"/>
                  </a:cubicBezTo>
                  <a:cubicBezTo>
                    <a:pt x="327" y="201"/>
                    <a:pt x="334" y="199"/>
                    <a:pt x="341" y="198"/>
                  </a:cubicBezTo>
                  <a:cubicBezTo>
                    <a:pt x="336" y="149"/>
                    <a:pt x="304" y="87"/>
                    <a:pt x="279" y="64"/>
                  </a:cubicBezTo>
                  <a:cubicBezTo>
                    <a:pt x="206" y="0"/>
                    <a:pt x="132" y="23"/>
                    <a:pt x="85" y="62"/>
                  </a:cubicBezTo>
                  <a:cubicBezTo>
                    <a:pt x="44" y="95"/>
                    <a:pt x="0" y="153"/>
                    <a:pt x="29" y="227"/>
                  </a:cubicBezTo>
                  <a:cubicBezTo>
                    <a:pt x="59" y="304"/>
                    <a:pt x="144" y="322"/>
                    <a:pt x="197" y="268"/>
                  </a:cubicBezTo>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8" name="Freeform 2172"/>
            <p:cNvSpPr/>
            <p:nvPr/>
          </p:nvSpPr>
          <p:spPr bwMode="auto">
            <a:xfrm>
              <a:off x="999" y="1136"/>
              <a:ext cx="304" cy="355"/>
            </a:xfrm>
            <a:custGeom>
              <a:avLst/>
              <a:gdLst>
                <a:gd name="T0" fmla="*/ 25 w 125"/>
                <a:gd name="T1" fmla="*/ 146 h 146"/>
                <a:gd name="T2" fmla="*/ 58 w 125"/>
                <a:gd name="T3" fmla="*/ 125 h 146"/>
                <a:gd name="T4" fmla="*/ 121 w 125"/>
                <a:gd name="T5" fmla="*/ 23 h 146"/>
                <a:gd name="T6" fmla="*/ 125 w 125"/>
                <a:gd name="T7" fmla="*/ 13 h 146"/>
                <a:gd name="T8" fmla="*/ 25 w 125"/>
                <a:gd name="T9" fmla="*/ 146 h 146"/>
              </a:gdLst>
              <a:ahLst/>
              <a:cxnLst>
                <a:cxn ang="0">
                  <a:pos x="T0" y="T1"/>
                </a:cxn>
                <a:cxn ang="0">
                  <a:pos x="T2" y="T3"/>
                </a:cxn>
                <a:cxn ang="0">
                  <a:pos x="T4" y="T5"/>
                </a:cxn>
                <a:cxn ang="0">
                  <a:pos x="T6" y="T7"/>
                </a:cxn>
                <a:cxn ang="0">
                  <a:pos x="T8" y="T9"/>
                </a:cxn>
              </a:cxnLst>
              <a:rect l="0" t="0" r="r" b="b"/>
              <a:pathLst>
                <a:path w="125" h="146">
                  <a:moveTo>
                    <a:pt x="25" y="146"/>
                  </a:moveTo>
                  <a:cubicBezTo>
                    <a:pt x="35" y="138"/>
                    <a:pt x="46" y="131"/>
                    <a:pt x="58" y="125"/>
                  </a:cubicBezTo>
                  <a:cubicBezTo>
                    <a:pt x="35" y="100"/>
                    <a:pt x="54" y="27"/>
                    <a:pt x="121" y="23"/>
                  </a:cubicBezTo>
                  <a:cubicBezTo>
                    <a:pt x="122" y="20"/>
                    <a:pt x="123" y="16"/>
                    <a:pt x="125" y="13"/>
                  </a:cubicBezTo>
                  <a:cubicBezTo>
                    <a:pt x="23" y="0"/>
                    <a:pt x="0" y="111"/>
                    <a:pt x="25" y="146"/>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9" name="Freeform 2173"/>
            <p:cNvSpPr/>
            <p:nvPr/>
          </p:nvSpPr>
          <p:spPr bwMode="auto">
            <a:xfrm>
              <a:off x="1726" y="2223"/>
              <a:ext cx="624" cy="606"/>
            </a:xfrm>
            <a:custGeom>
              <a:avLst/>
              <a:gdLst>
                <a:gd name="T0" fmla="*/ 158 w 257"/>
                <a:gd name="T1" fmla="*/ 12 h 249"/>
                <a:gd name="T2" fmla="*/ 56 w 257"/>
                <a:gd name="T3" fmla="*/ 26 h 249"/>
                <a:gd name="T4" fmla="*/ 56 w 257"/>
                <a:gd name="T5" fmla="*/ 53 h 249"/>
                <a:gd name="T6" fmla="*/ 146 w 257"/>
                <a:gd name="T7" fmla="*/ 39 h 249"/>
                <a:gd name="T8" fmla="*/ 204 w 257"/>
                <a:gd name="T9" fmla="*/ 158 h 249"/>
                <a:gd name="T10" fmla="*/ 83 w 257"/>
                <a:gd name="T11" fmla="*/ 215 h 249"/>
                <a:gd name="T12" fmla="*/ 23 w 257"/>
                <a:gd name="T13" fmla="*/ 153 h 249"/>
                <a:gd name="T14" fmla="*/ 22 w 257"/>
                <a:gd name="T15" fmla="*/ 153 h 249"/>
                <a:gd name="T16" fmla="*/ 0 w 257"/>
                <a:gd name="T17" fmla="*/ 127 h 249"/>
                <a:gd name="T18" fmla="*/ 78 w 257"/>
                <a:gd name="T19" fmla="*/ 239 h 249"/>
                <a:gd name="T20" fmla="*/ 136 w 257"/>
                <a:gd name="T21" fmla="*/ 249 h 249"/>
                <a:gd name="T22" fmla="*/ 229 w 257"/>
                <a:gd name="T23" fmla="*/ 166 h 249"/>
                <a:gd name="T24" fmla="*/ 158 w 257"/>
                <a:gd name="T25"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7" h="249">
                  <a:moveTo>
                    <a:pt x="158" y="12"/>
                  </a:moveTo>
                  <a:cubicBezTo>
                    <a:pt x="123" y="0"/>
                    <a:pt x="85" y="7"/>
                    <a:pt x="56" y="26"/>
                  </a:cubicBezTo>
                  <a:cubicBezTo>
                    <a:pt x="56" y="53"/>
                    <a:pt x="56" y="53"/>
                    <a:pt x="56" y="53"/>
                  </a:cubicBezTo>
                  <a:cubicBezTo>
                    <a:pt x="80" y="34"/>
                    <a:pt x="114" y="28"/>
                    <a:pt x="146" y="39"/>
                  </a:cubicBezTo>
                  <a:cubicBezTo>
                    <a:pt x="195" y="56"/>
                    <a:pt x="221" y="110"/>
                    <a:pt x="204" y="158"/>
                  </a:cubicBezTo>
                  <a:cubicBezTo>
                    <a:pt x="187" y="207"/>
                    <a:pt x="132" y="232"/>
                    <a:pt x="83" y="215"/>
                  </a:cubicBezTo>
                  <a:cubicBezTo>
                    <a:pt x="53" y="204"/>
                    <a:pt x="31" y="181"/>
                    <a:pt x="23" y="153"/>
                  </a:cubicBezTo>
                  <a:cubicBezTo>
                    <a:pt x="22" y="153"/>
                    <a:pt x="22" y="153"/>
                    <a:pt x="22" y="153"/>
                  </a:cubicBezTo>
                  <a:cubicBezTo>
                    <a:pt x="0" y="127"/>
                    <a:pt x="0" y="127"/>
                    <a:pt x="0" y="127"/>
                  </a:cubicBezTo>
                  <a:cubicBezTo>
                    <a:pt x="1" y="175"/>
                    <a:pt x="32" y="220"/>
                    <a:pt x="78" y="239"/>
                  </a:cubicBezTo>
                  <a:cubicBezTo>
                    <a:pt x="101" y="237"/>
                    <a:pt x="121" y="240"/>
                    <a:pt x="136" y="249"/>
                  </a:cubicBezTo>
                  <a:cubicBezTo>
                    <a:pt x="180" y="247"/>
                    <a:pt x="207" y="216"/>
                    <a:pt x="229" y="166"/>
                  </a:cubicBezTo>
                  <a:cubicBezTo>
                    <a:pt x="257" y="100"/>
                    <a:pt x="221" y="33"/>
                    <a:pt x="158" y="12"/>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0" name="Freeform 2174"/>
            <p:cNvSpPr/>
            <p:nvPr/>
          </p:nvSpPr>
          <p:spPr bwMode="auto">
            <a:xfrm>
              <a:off x="1410" y="1365"/>
              <a:ext cx="24" cy="56"/>
            </a:xfrm>
            <a:custGeom>
              <a:avLst/>
              <a:gdLst>
                <a:gd name="T0" fmla="*/ 3 w 10"/>
                <a:gd name="T1" fmla="*/ 21 h 23"/>
                <a:gd name="T2" fmla="*/ 7 w 10"/>
                <a:gd name="T3" fmla="*/ 23 h 23"/>
                <a:gd name="T4" fmla="*/ 10 w 10"/>
                <a:gd name="T5" fmla="*/ 2 h 23"/>
                <a:gd name="T6" fmla="*/ 3 w 10"/>
                <a:gd name="T7" fmla="*/ 0 h 23"/>
                <a:gd name="T8" fmla="*/ 3 w 10"/>
                <a:gd name="T9" fmla="*/ 21 h 23"/>
              </a:gdLst>
              <a:ahLst/>
              <a:cxnLst>
                <a:cxn ang="0">
                  <a:pos x="T0" y="T1"/>
                </a:cxn>
                <a:cxn ang="0">
                  <a:pos x="T2" y="T3"/>
                </a:cxn>
                <a:cxn ang="0">
                  <a:pos x="T4" y="T5"/>
                </a:cxn>
                <a:cxn ang="0">
                  <a:pos x="T6" y="T7"/>
                </a:cxn>
                <a:cxn ang="0">
                  <a:pos x="T8" y="T9"/>
                </a:cxn>
              </a:cxnLst>
              <a:rect l="0" t="0" r="r" b="b"/>
              <a:pathLst>
                <a:path w="10" h="23">
                  <a:moveTo>
                    <a:pt x="3" y="21"/>
                  </a:moveTo>
                  <a:cubicBezTo>
                    <a:pt x="4" y="22"/>
                    <a:pt x="5" y="22"/>
                    <a:pt x="7" y="23"/>
                  </a:cubicBezTo>
                  <a:cubicBezTo>
                    <a:pt x="10" y="2"/>
                    <a:pt x="10" y="2"/>
                    <a:pt x="10" y="2"/>
                  </a:cubicBezTo>
                  <a:cubicBezTo>
                    <a:pt x="8" y="2"/>
                    <a:pt x="6" y="1"/>
                    <a:pt x="3" y="0"/>
                  </a:cubicBezTo>
                  <a:cubicBezTo>
                    <a:pt x="1" y="6"/>
                    <a:pt x="0" y="13"/>
                    <a:pt x="3" y="21"/>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1" name="Freeform 2175"/>
            <p:cNvSpPr/>
            <p:nvPr/>
          </p:nvSpPr>
          <p:spPr bwMode="auto">
            <a:xfrm>
              <a:off x="1740" y="1783"/>
              <a:ext cx="20" cy="44"/>
            </a:xfrm>
            <a:custGeom>
              <a:avLst/>
              <a:gdLst>
                <a:gd name="T0" fmla="*/ 2 w 8"/>
                <a:gd name="T1" fmla="*/ 18 h 18"/>
                <a:gd name="T2" fmla="*/ 8 w 8"/>
                <a:gd name="T3" fmla="*/ 16 h 18"/>
                <a:gd name="T4" fmla="*/ 6 w 8"/>
                <a:gd name="T5" fmla="*/ 0 h 18"/>
                <a:gd name="T6" fmla="*/ 0 w 8"/>
                <a:gd name="T7" fmla="*/ 0 h 18"/>
                <a:gd name="T8" fmla="*/ 2 w 8"/>
                <a:gd name="T9" fmla="*/ 18 h 18"/>
              </a:gdLst>
              <a:ahLst/>
              <a:cxnLst>
                <a:cxn ang="0">
                  <a:pos x="T0" y="T1"/>
                </a:cxn>
                <a:cxn ang="0">
                  <a:pos x="T2" y="T3"/>
                </a:cxn>
                <a:cxn ang="0">
                  <a:pos x="T4" y="T5"/>
                </a:cxn>
                <a:cxn ang="0">
                  <a:pos x="T6" y="T7"/>
                </a:cxn>
                <a:cxn ang="0">
                  <a:pos x="T8" y="T9"/>
                </a:cxn>
              </a:cxnLst>
              <a:rect l="0" t="0" r="r" b="b"/>
              <a:pathLst>
                <a:path w="8" h="18">
                  <a:moveTo>
                    <a:pt x="2" y="18"/>
                  </a:moveTo>
                  <a:cubicBezTo>
                    <a:pt x="8" y="16"/>
                    <a:pt x="8" y="16"/>
                    <a:pt x="8" y="16"/>
                  </a:cubicBezTo>
                  <a:cubicBezTo>
                    <a:pt x="6" y="0"/>
                    <a:pt x="6" y="0"/>
                    <a:pt x="6" y="0"/>
                  </a:cubicBezTo>
                  <a:cubicBezTo>
                    <a:pt x="4" y="0"/>
                    <a:pt x="2" y="0"/>
                    <a:pt x="0" y="0"/>
                  </a:cubicBezTo>
                  <a:cubicBezTo>
                    <a:pt x="2" y="18"/>
                    <a:pt x="2" y="18"/>
                    <a:pt x="2" y="18"/>
                  </a:cubicBezTo>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2" name="Freeform 2176"/>
            <p:cNvSpPr/>
            <p:nvPr/>
          </p:nvSpPr>
          <p:spPr bwMode="auto">
            <a:xfrm>
              <a:off x="3254" y="3826"/>
              <a:ext cx="154" cy="105"/>
            </a:xfrm>
            <a:custGeom>
              <a:avLst/>
              <a:gdLst>
                <a:gd name="T0" fmla="*/ 0 w 63"/>
                <a:gd name="T1" fmla="*/ 17 h 43"/>
                <a:gd name="T2" fmla="*/ 55 w 63"/>
                <a:gd name="T3" fmla="*/ 43 h 43"/>
                <a:gd name="T4" fmla="*/ 63 w 63"/>
                <a:gd name="T5" fmla="*/ 27 h 43"/>
                <a:gd name="T6" fmla="*/ 10 w 63"/>
                <a:gd name="T7" fmla="*/ 0 h 43"/>
                <a:gd name="T8" fmla="*/ 0 w 63"/>
                <a:gd name="T9" fmla="*/ 17 h 43"/>
              </a:gdLst>
              <a:ahLst/>
              <a:cxnLst>
                <a:cxn ang="0">
                  <a:pos x="T0" y="T1"/>
                </a:cxn>
                <a:cxn ang="0">
                  <a:pos x="T2" y="T3"/>
                </a:cxn>
                <a:cxn ang="0">
                  <a:pos x="T4" y="T5"/>
                </a:cxn>
                <a:cxn ang="0">
                  <a:pos x="T6" y="T7"/>
                </a:cxn>
                <a:cxn ang="0">
                  <a:pos x="T8" y="T9"/>
                </a:cxn>
              </a:cxnLst>
              <a:rect l="0" t="0" r="r" b="b"/>
              <a:pathLst>
                <a:path w="63" h="43">
                  <a:moveTo>
                    <a:pt x="0" y="17"/>
                  </a:moveTo>
                  <a:cubicBezTo>
                    <a:pt x="16" y="30"/>
                    <a:pt x="37" y="39"/>
                    <a:pt x="55" y="43"/>
                  </a:cubicBezTo>
                  <a:cubicBezTo>
                    <a:pt x="57" y="38"/>
                    <a:pt x="60" y="32"/>
                    <a:pt x="63" y="27"/>
                  </a:cubicBezTo>
                  <a:cubicBezTo>
                    <a:pt x="45" y="22"/>
                    <a:pt x="25" y="12"/>
                    <a:pt x="10" y="0"/>
                  </a:cubicBezTo>
                  <a:cubicBezTo>
                    <a:pt x="7" y="6"/>
                    <a:pt x="3" y="12"/>
                    <a:pt x="0" y="17"/>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3" name="Freeform 2177"/>
            <p:cNvSpPr/>
            <p:nvPr/>
          </p:nvSpPr>
          <p:spPr bwMode="auto">
            <a:xfrm>
              <a:off x="2987" y="3437"/>
              <a:ext cx="63" cy="66"/>
            </a:xfrm>
            <a:custGeom>
              <a:avLst/>
              <a:gdLst>
                <a:gd name="T0" fmla="*/ 22 w 26"/>
                <a:gd name="T1" fmla="*/ 20 h 27"/>
                <a:gd name="T2" fmla="*/ 20 w 26"/>
                <a:gd name="T3" fmla="*/ 3 h 27"/>
                <a:gd name="T4" fmla="*/ 4 w 26"/>
                <a:gd name="T5" fmla="*/ 5 h 27"/>
                <a:gd name="T6" fmla="*/ 6 w 26"/>
                <a:gd name="T7" fmla="*/ 23 h 27"/>
                <a:gd name="T8" fmla="*/ 22 w 26"/>
                <a:gd name="T9" fmla="*/ 20 h 27"/>
              </a:gdLst>
              <a:ahLst/>
              <a:cxnLst>
                <a:cxn ang="0">
                  <a:pos x="T0" y="T1"/>
                </a:cxn>
                <a:cxn ang="0">
                  <a:pos x="T2" y="T3"/>
                </a:cxn>
                <a:cxn ang="0">
                  <a:pos x="T4" y="T5"/>
                </a:cxn>
                <a:cxn ang="0">
                  <a:pos x="T6" y="T7"/>
                </a:cxn>
                <a:cxn ang="0">
                  <a:pos x="T8" y="T9"/>
                </a:cxn>
              </a:cxnLst>
              <a:rect l="0" t="0" r="r" b="b"/>
              <a:pathLst>
                <a:path w="26" h="27">
                  <a:moveTo>
                    <a:pt x="22" y="20"/>
                  </a:moveTo>
                  <a:cubicBezTo>
                    <a:pt x="26" y="14"/>
                    <a:pt x="25" y="6"/>
                    <a:pt x="20" y="3"/>
                  </a:cubicBezTo>
                  <a:cubicBezTo>
                    <a:pt x="15" y="0"/>
                    <a:pt x="8" y="1"/>
                    <a:pt x="4" y="5"/>
                  </a:cubicBezTo>
                  <a:cubicBezTo>
                    <a:pt x="0" y="11"/>
                    <a:pt x="0" y="19"/>
                    <a:pt x="6" y="23"/>
                  </a:cubicBezTo>
                  <a:cubicBezTo>
                    <a:pt x="11" y="27"/>
                    <a:pt x="18" y="25"/>
                    <a:pt x="22" y="20"/>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4" name="Freeform 2178"/>
            <p:cNvSpPr/>
            <p:nvPr/>
          </p:nvSpPr>
          <p:spPr bwMode="auto">
            <a:xfrm>
              <a:off x="452" y="182"/>
              <a:ext cx="374" cy="407"/>
            </a:xfrm>
            <a:custGeom>
              <a:avLst/>
              <a:gdLst>
                <a:gd name="T0" fmla="*/ 19 w 154"/>
                <a:gd name="T1" fmla="*/ 109 h 167"/>
                <a:gd name="T2" fmla="*/ 27 w 154"/>
                <a:gd name="T3" fmla="*/ 58 h 167"/>
                <a:gd name="T4" fmla="*/ 130 w 154"/>
                <a:gd name="T5" fmla="*/ 167 h 167"/>
                <a:gd name="T6" fmla="*/ 154 w 154"/>
                <a:gd name="T7" fmla="*/ 157 h 167"/>
                <a:gd name="T8" fmla="*/ 10 w 154"/>
                <a:gd name="T9" fmla="*/ 0 h 167"/>
                <a:gd name="T10" fmla="*/ 0 w 154"/>
                <a:gd name="T11" fmla="*/ 92 h 167"/>
                <a:gd name="T12" fmla="*/ 19 w 154"/>
                <a:gd name="T13" fmla="*/ 109 h 167"/>
              </a:gdLst>
              <a:ahLst/>
              <a:cxnLst>
                <a:cxn ang="0">
                  <a:pos x="T0" y="T1"/>
                </a:cxn>
                <a:cxn ang="0">
                  <a:pos x="T2" y="T3"/>
                </a:cxn>
                <a:cxn ang="0">
                  <a:pos x="T4" y="T5"/>
                </a:cxn>
                <a:cxn ang="0">
                  <a:pos x="T6" y="T7"/>
                </a:cxn>
                <a:cxn ang="0">
                  <a:pos x="T8" y="T9"/>
                </a:cxn>
                <a:cxn ang="0">
                  <a:pos x="T10" y="T11"/>
                </a:cxn>
                <a:cxn ang="0">
                  <a:pos x="T12" y="T13"/>
                </a:cxn>
              </a:cxnLst>
              <a:rect l="0" t="0" r="r" b="b"/>
              <a:pathLst>
                <a:path w="154" h="167">
                  <a:moveTo>
                    <a:pt x="19" y="109"/>
                  </a:moveTo>
                  <a:cubicBezTo>
                    <a:pt x="21" y="89"/>
                    <a:pt x="24" y="71"/>
                    <a:pt x="27" y="58"/>
                  </a:cubicBezTo>
                  <a:cubicBezTo>
                    <a:pt x="45" y="77"/>
                    <a:pt x="92" y="128"/>
                    <a:pt x="130" y="167"/>
                  </a:cubicBezTo>
                  <a:cubicBezTo>
                    <a:pt x="137" y="163"/>
                    <a:pt x="145" y="159"/>
                    <a:pt x="154" y="157"/>
                  </a:cubicBezTo>
                  <a:cubicBezTo>
                    <a:pt x="104" y="103"/>
                    <a:pt x="22" y="11"/>
                    <a:pt x="10" y="0"/>
                  </a:cubicBezTo>
                  <a:cubicBezTo>
                    <a:pt x="8" y="18"/>
                    <a:pt x="4" y="53"/>
                    <a:pt x="0" y="92"/>
                  </a:cubicBezTo>
                  <a:cubicBezTo>
                    <a:pt x="6" y="96"/>
                    <a:pt x="12" y="102"/>
                    <a:pt x="19" y="109"/>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5" name="Freeform 2179"/>
            <p:cNvSpPr/>
            <p:nvPr/>
          </p:nvSpPr>
          <p:spPr bwMode="auto">
            <a:xfrm>
              <a:off x="1716" y="1781"/>
              <a:ext cx="24" cy="51"/>
            </a:xfrm>
            <a:custGeom>
              <a:avLst/>
              <a:gdLst>
                <a:gd name="T0" fmla="*/ 3 w 10"/>
                <a:gd name="T1" fmla="*/ 21 h 21"/>
                <a:gd name="T2" fmla="*/ 10 w 10"/>
                <a:gd name="T3" fmla="*/ 20 h 21"/>
                <a:gd name="T4" fmla="*/ 8 w 10"/>
                <a:gd name="T5" fmla="*/ 1 h 21"/>
                <a:gd name="T6" fmla="*/ 0 w 10"/>
                <a:gd name="T7" fmla="*/ 0 h 21"/>
                <a:gd name="T8" fmla="*/ 3 w 10"/>
                <a:gd name="T9" fmla="*/ 21 h 21"/>
              </a:gdLst>
              <a:ahLst/>
              <a:cxnLst>
                <a:cxn ang="0">
                  <a:pos x="T0" y="T1"/>
                </a:cxn>
                <a:cxn ang="0">
                  <a:pos x="T2" y="T3"/>
                </a:cxn>
                <a:cxn ang="0">
                  <a:pos x="T4" y="T5"/>
                </a:cxn>
                <a:cxn ang="0">
                  <a:pos x="T6" y="T7"/>
                </a:cxn>
                <a:cxn ang="0">
                  <a:pos x="T8" y="T9"/>
                </a:cxn>
              </a:cxnLst>
              <a:rect l="0" t="0" r="r" b="b"/>
              <a:pathLst>
                <a:path w="10" h="21">
                  <a:moveTo>
                    <a:pt x="3" y="21"/>
                  </a:moveTo>
                  <a:cubicBezTo>
                    <a:pt x="5" y="21"/>
                    <a:pt x="8" y="20"/>
                    <a:pt x="10" y="20"/>
                  </a:cubicBezTo>
                  <a:cubicBezTo>
                    <a:pt x="8" y="1"/>
                    <a:pt x="8" y="1"/>
                    <a:pt x="8" y="1"/>
                  </a:cubicBezTo>
                  <a:cubicBezTo>
                    <a:pt x="5" y="0"/>
                    <a:pt x="2" y="0"/>
                    <a:pt x="0" y="0"/>
                  </a:cubicBezTo>
                  <a:cubicBezTo>
                    <a:pt x="1" y="7"/>
                    <a:pt x="3" y="14"/>
                    <a:pt x="3" y="21"/>
                  </a:cubicBezTo>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6" name="Freeform 2180"/>
            <p:cNvSpPr/>
            <p:nvPr/>
          </p:nvSpPr>
          <p:spPr bwMode="auto">
            <a:xfrm>
              <a:off x="2929" y="3425"/>
              <a:ext cx="194" cy="207"/>
            </a:xfrm>
            <a:custGeom>
              <a:avLst/>
              <a:gdLst>
                <a:gd name="T0" fmla="*/ 39 w 80"/>
                <a:gd name="T1" fmla="*/ 38 h 85"/>
                <a:gd name="T2" fmla="*/ 17 w 80"/>
                <a:gd name="T3" fmla="*/ 21 h 85"/>
                <a:gd name="T4" fmla="*/ 19 w 80"/>
                <a:gd name="T5" fmla="*/ 8 h 85"/>
                <a:gd name="T6" fmla="*/ 3 w 80"/>
                <a:gd name="T7" fmla="*/ 0 h 85"/>
                <a:gd name="T8" fmla="*/ 0 w 80"/>
                <a:gd name="T9" fmla="*/ 13 h 85"/>
                <a:gd name="T10" fmla="*/ 4 w 80"/>
                <a:gd name="T11" fmla="*/ 17 h 85"/>
                <a:gd name="T12" fmla="*/ 0 w 80"/>
                <a:gd name="T13" fmla="*/ 30 h 85"/>
                <a:gd name="T14" fmla="*/ 64 w 80"/>
                <a:gd name="T15" fmla="*/ 85 h 85"/>
                <a:gd name="T16" fmla="*/ 80 w 80"/>
                <a:gd name="T17" fmla="*/ 70 h 85"/>
                <a:gd name="T18" fmla="*/ 50 w 80"/>
                <a:gd name="T19" fmla="*/ 32 h 85"/>
                <a:gd name="T20" fmla="*/ 39 w 80"/>
                <a:gd name="T21" fmla="*/ 3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85">
                  <a:moveTo>
                    <a:pt x="39" y="38"/>
                  </a:moveTo>
                  <a:cubicBezTo>
                    <a:pt x="28" y="40"/>
                    <a:pt x="18" y="33"/>
                    <a:pt x="17" y="21"/>
                  </a:cubicBezTo>
                  <a:cubicBezTo>
                    <a:pt x="16" y="17"/>
                    <a:pt x="17" y="12"/>
                    <a:pt x="19" y="8"/>
                  </a:cubicBezTo>
                  <a:cubicBezTo>
                    <a:pt x="14" y="5"/>
                    <a:pt x="8" y="2"/>
                    <a:pt x="3" y="0"/>
                  </a:cubicBezTo>
                  <a:cubicBezTo>
                    <a:pt x="0" y="13"/>
                    <a:pt x="0" y="13"/>
                    <a:pt x="0" y="13"/>
                  </a:cubicBezTo>
                  <a:cubicBezTo>
                    <a:pt x="2" y="15"/>
                    <a:pt x="3" y="16"/>
                    <a:pt x="4" y="17"/>
                  </a:cubicBezTo>
                  <a:cubicBezTo>
                    <a:pt x="2" y="21"/>
                    <a:pt x="1" y="25"/>
                    <a:pt x="0" y="30"/>
                  </a:cubicBezTo>
                  <a:cubicBezTo>
                    <a:pt x="23" y="38"/>
                    <a:pt x="50" y="64"/>
                    <a:pt x="64" y="85"/>
                  </a:cubicBezTo>
                  <a:cubicBezTo>
                    <a:pt x="69" y="80"/>
                    <a:pt x="74" y="75"/>
                    <a:pt x="80" y="70"/>
                  </a:cubicBezTo>
                  <a:cubicBezTo>
                    <a:pt x="74" y="59"/>
                    <a:pt x="63" y="45"/>
                    <a:pt x="50" y="32"/>
                  </a:cubicBezTo>
                  <a:cubicBezTo>
                    <a:pt x="47" y="35"/>
                    <a:pt x="43" y="37"/>
                    <a:pt x="39" y="38"/>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7" name="Freeform 2181"/>
            <p:cNvSpPr/>
            <p:nvPr/>
          </p:nvSpPr>
          <p:spPr bwMode="auto">
            <a:xfrm>
              <a:off x="1344" y="1340"/>
              <a:ext cx="53" cy="71"/>
            </a:xfrm>
            <a:custGeom>
              <a:avLst/>
              <a:gdLst>
                <a:gd name="T0" fmla="*/ 8 w 22"/>
                <a:gd name="T1" fmla="*/ 0 h 29"/>
                <a:gd name="T2" fmla="*/ 4 w 22"/>
                <a:gd name="T3" fmla="*/ 25 h 29"/>
                <a:gd name="T4" fmla="*/ 22 w 22"/>
                <a:gd name="T5" fmla="*/ 29 h 29"/>
                <a:gd name="T6" fmla="*/ 21 w 22"/>
                <a:gd name="T7" fmla="*/ 7 h 29"/>
                <a:gd name="T8" fmla="*/ 8 w 22"/>
                <a:gd name="T9" fmla="*/ 0 h 29"/>
              </a:gdLst>
              <a:ahLst/>
              <a:cxnLst>
                <a:cxn ang="0">
                  <a:pos x="T0" y="T1"/>
                </a:cxn>
                <a:cxn ang="0">
                  <a:pos x="T2" y="T3"/>
                </a:cxn>
                <a:cxn ang="0">
                  <a:pos x="T4" y="T5"/>
                </a:cxn>
                <a:cxn ang="0">
                  <a:pos x="T6" y="T7"/>
                </a:cxn>
                <a:cxn ang="0">
                  <a:pos x="T8" y="T9"/>
                </a:cxn>
              </a:cxnLst>
              <a:rect l="0" t="0" r="r" b="b"/>
              <a:pathLst>
                <a:path w="22" h="29">
                  <a:moveTo>
                    <a:pt x="8" y="0"/>
                  </a:moveTo>
                  <a:cubicBezTo>
                    <a:pt x="3" y="4"/>
                    <a:pt x="0" y="14"/>
                    <a:pt x="4" y="25"/>
                  </a:cubicBezTo>
                  <a:cubicBezTo>
                    <a:pt x="10" y="26"/>
                    <a:pt x="16" y="27"/>
                    <a:pt x="22" y="29"/>
                  </a:cubicBezTo>
                  <a:cubicBezTo>
                    <a:pt x="19" y="21"/>
                    <a:pt x="19" y="13"/>
                    <a:pt x="21" y="7"/>
                  </a:cubicBezTo>
                  <a:cubicBezTo>
                    <a:pt x="17" y="5"/>
                    <a:pt x="12" y="3"/>
                    <a:pt x="8" y="0"/>
                  </a:cubicBezTo>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8" name="Freeform 2182"/>
            <p:cNvSpPr/>
            <p:nvPr/>
          </p:nvSpPr>
          <p:spPr bwMode="auto">
            <a:xfrm>
              <a:off x="1113" y="1214"/>
              <a:ext cx="187" cy="219"/>
            </a:xfrm>
            <a:custGeom>
              <a:avLst/>
              <a:gdLst>
                <a:gd name="T0" fmla="*/ 77 w 77"/>
                <a:gd name="T1" fmla="*/ 21 h 90"/>
                <a:gd name="T2" fmla="*/ 73 w 77"/>
                <a:gd name="T3" fmla="*/ 0 h 90"/>
                <a:gd name="T4" fmla="*/ 18 w 77"/>
                <a:gd name="T5" fmla="*/ 90 h 90"/>
                <a:gd name="T6" fmla="*/ 55 w 77"/>
                <a:gd name="T7" fmla="*/ 78 h 90"/>
                <a:gd name="T8" fmla="*/ 77 w 77"/>
                <a:gd name="T9" fmla="*/ 21 h 90"/>
              </a:gdLst>
              <a:ahLst/>
              <a:cxnLst>
                <a:cxn ang="0">
                  <a:pos x="T0" y="T1"/>
                </a:cxn>
                <a:cxn ang="0">
                  <a:pos x="T2" y="T3"/>
                </a:cxn>
                <a:cxn ang="0">
                  <a:pos x="T4" y="T5"/>
                </a:cxn>
                <a:cxn ang="0">
                  <a:pos x="T6" y="T7"/>
                </a:cxn>
                <a:cxn ang="0">
                  <a:pos x="T8" y="T9"/>
                </a:cxn>
              </a:cxnLst>
              <a:rect l="0" t="0" r="r" b="b"/>
              <a:pathLst>
                <a:path w="77" h="90">
                  <a:moveTo>
                    <a:pt x="77" y="21"/>
                  </a:moveTo>
                  <a:cubicBezTo>
                    <a:pt x="75" y="14"/>
                    <a:pt x="73" y="7"/>
                    <a:pt x="73" y="0"/>
                  </a:cubicBezTo>
                  <a:cubicBezTo>
                    <a:pt x="15" y="6"/>
                    <a:pt x="0" y="66"/>
                    <a:pt x="18" y="90"/>
                  </a:cubicBezTo>
                  <a:cubicBezTo>
                    <a:pt x="30" y="84"/>
                    <a:pt x="42" y="80"/>
                    <a:pt x="55" y="78"/>
                  </a:cubicBezTo>
                  <a:cubicBezTo>
                    <a:pt x="44" y="59"/>
                    <a:pt x="52" y="30"/>
                    <a:pt x="77" y="21"/>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9" name="Freeform 2183"/>
            <p:cNvSpPr/>
            <p:nvPr/>
          </p:nvSpPr>
          <p:spPr bwMode="auto">
            <a:xfrm>
              <a:off x="851" y="742"/>
              <a:ext cx="92" cy="158"/>
            </a:xfrm>
            <a:custGeom>
              <a:avLst/>
              <a:gdLst>
                <a:gd name="T0" fmla="*/ 15 w 38"/>
                <a:gd name="T1" fmla="*/ 65 h 65"/>
                <a:gd name="T2" fmla="*/ 38 w 38"/>
                <a:gd name="T3" fmla="*/ 13 h 65"/>
                <a:gd name="T4" fmla="*/ 0 w 38"/>
                <a:gd name="T5" fmla="*/ 4 h 65"/>
                <a:gd name="T6" fmla="*/ 2 w 38"/>
                <a:gd name="T7" fmla="*/ 65 h 65"/>
                <a:gd name="T8" fmla="*/ 15 w 38"/>
                <a:gd name="T9" fmla="*/ 65 h 65"/>
              </a:gdLst>
              <a:ahLst/>
              <a:cxnLst>
                <a:cxn ang="0">
                  <a:pos x="T0" y="T1"/>
                </a:cxn>
                <a:cxn ang="0">
                  <a:pos x="T2" y="T3"/>
                </a:cxn>
                <a:cxn ang="0">
                  <a:pos x="T4" y="T5"/>
                </a:cxn>
                <a:cxn ang="0">
                  <a:pos x="T6" y="T7"/>
                </a:cxn>
                <a:cxn ang="0">
                  <a:pos x="T8" y="T9"/>
                </a:cxn>
              </a:cxnLst>
              <a:rect l="0" t="0" r="r" b="b"/>
              <a:pathLst>
                <a:path w="38" h="65">
                  <a:moveTo>
                    <a:pt x="15" y="65"/>
                  </a:moveTo>
                  <a:cubicBezTo>
                    <a:pt x="14" y="46"/>
                    <a:pt x="23" y="27"/>
                    <a:pt x="38" y="13"/>
                  </a:cubicBezTo>
                  <a:cubicBezTo>
                    <a:pt x="28" y="2"/>
                    <a:pt x="13" y="0"/>
                    <a:pt x="0" y="4"/>
                  </a:cubicBezTo>
                  <a:cubicBezTo>
                    <a:pt x="8" y="24"/>
                    <a:pt x="8" y="45"/>
                    <a:pt x="2" y="65"/>
                  </a:cubicBezTo>
                  <a:cubicBezTo>
                    <a:pt x="7" y="65"/>
                    <a:pt x="11" y="65"/>
                    <a:pt x="15" y="6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0" name="Freeform 2184"/>
            <p:cNvSpPr/>
            <p:nvPr/>
          </p:nvSpPr>
          <p:spPr bwMode="auto">
            <a:xfrm>
              <a:off x="515" y="876"/>
              <a:ext cx="613" cy="639"/>
            </a:xfrm>
            <a:custGeom>
              <a:avLst/>
              <a:gdLst>
                <a:gd name="T0" fmla="*/ 18 w 252"/>
                <a:gd name="T1" fmla="*/ 111 h 263"/>
                <a:gd name="T2" fmla="*/ 39 w 252"/>
                <a:gd name="T3" fmla="*/ 263 h 263"/>
                <a:gd name="T4" fmla="*/ 51 w 252"/>
                <a:gd name="T5" fmla="*/ 259 h 263"/>
                <a:gd name="T6" fmla="*/ 31 w 252"/>
                <a:gd name="T7" fmla="*/ 117 h 263"/>
                <a:gd name="T8" fmla="*/ 193 w 252"/>
                <a:gd name="T9" fmla="*/ 44 h 263"/>
                <a:gd name="T10" fmla="*/ 249 w 252"/>
                <a:gd name="T11" fmla="*/ 87 h 263"/>
                <a:gd name="T12" fmla="*/ 252 w 252"/>
                <a:gd name="T13" fmla="*/ 72 h 263"/>
                <a:gd name="T14" fmla="*/ 197 w 252"/>
                <a:gd name="T15" fmla="*/ 29 h 263"/>
                <a:gd name="T16" fmla="*/ 18 w 252"/>
                <a:gd name="T17" fmla="*/ 111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2" h="263">
                  <a:moveTo>
                    <a:pt x="18" y="111"/>
                  </a:moveTo>
                  <a:cubicBezTo>
                    <a:pt x="0" y="161"/>
                    <a:pt x="9" y="221"/>
                    <a:pt x="39" y="263"/>
                  </a:cubicBezTo>
                  <a:cubicBezTo>
                    <a:pt x="51" y="259"/>
                    <a:pt x="51" y="259"/>
                    <a:pt x="51" y="259"/>
                  </a:cubicBezTo>
                  <a:cubicBezTo>
                    <a:pt x="22" y="220"/>
                    <a:pt x="15" y="163"/>
                    <a:pt x="31" y="117"/>
                  </a:cubicBezTo>
                  <a:cubicBezTo>
                    <a:pt x="55" y="51"/>
                    <a:pt x="128" y="19"/>
                    <a:pt x="193" y="44"/>
                  </a:cubicBezTo>
                  <a:cubicBezTo>
                    <a:pt x="216" y="53"/>
                    <a:pt x="235" y="68"/>
                    <a:pt x="249" y="87"/>
                  </a:cubicBezTo>
                  <a:cubicBezTo>
                    <a:pt x="252" y="72"/>
                    <a:pt x="252" y="72"/>
                    <a:pt x="252" y="72"/>
                  </a:cubicBezTo>
                  <a:cubicBezTo>
                    <a:pt x="239" y="53"/>
                    <a:pt x="220" y="38"/>
                    <a:pt x="197" y="29"/>
                  </a:cubicBezTo>
                  <a:cubicBezTo>
                    <a:pt x="125" y="0"/>
                    <a:pt x="44" y="37"/>
                    <a:pt x="18" y="111"/>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1" name="Freeform 2185"/>
            <p:cNvSpPr/>
            <p:nvPr/>
          </p:nvSpPr>
          <p:spPr bwMode="auto">
            <a:xfrm>
              <a:off x="1247" y="1284"/>
              <a:ext cx="90" cy="117"/>
            </a:xfrm>
            <a:custGeom>
              <a:avLst/>
              <a:gdLst>
                <a:gd name="T0" fmla="*/ 26 w 37"/>
                <a:gd name="T1" fmla="*/ 0 h 48"/>
                <a:gd name="T2" fmla="*/ 7 w 37"/>
                <a:gd name="T3" fmla="*/ 48 h 48"/>
                <a:gd name="T4" fmla="*/ 30 w 37"/>
                <a:gd name="T5" fmla="*/ 47 h 48"/>
                <a:gd name="T6" fmla="*/ 37 w 37"/>
                <a:gd name="T7" fmla="*/ 15 h 48"/>
                <a:gd name="T8" fmla="*/ 26 w 37"/>
                <a:gd name="T9" fmla="*/ 0 h 48"/>
              </a:gdLst>
              <a:ahLst/>
              <a:cxnLst>
                <a:cxn ang="0">
                  <a:pos x="T0" y="T1"/>
                </a:cxn>
                <a:cxn ang="0">
                  <a:pos x="T2" y="T3"/>
                </a:cxn>
                <a:cxn ang="0">
                  <a:pos x="T4" y="T5"/>
                </a:cxn>
                <a:cxn ang="0">
                  <a:pos x="T6" y="T7"/>
                </a:cxn>
                <a:cxn ang="0">
                  <a:pos x="T8" y="T9"/>
                </a:cxn>
              </a:cxnLst>
              <a:rect l="0" t="0" r="r" b="b"/>
              <a:pathLst>
                <a:path w="37" h="48">
                  <a:moveTo>
                    <a:pt x="26" y="0"/>
                  </a:moveTo>
                  <a:cubicBezTo>
                    <a:pt x="5" y="9"/>
                    <a:pt x="0" y="31"/>
                    <a:pt x="7" y="48"/>
                  </a:cubicBezTo>
                  <a:cubicBezTo>
                    <a:pt x="15" y="47"/>
                    <a:pt x="22" y="47"/>
                    <a:pt x="30" y="47"/>
                  </a:cubicBezTo>
                  <a:cubicBezTo>
                    <a:pt x="28" y="34"/>
                    <a:pt x="32" y="21"/>
                    <a:pt x="37" y="15"/>
                  </a:cubicBezTo>
                  <a:cubicBezTo>
                    <a:pt x="33" y="10"/>
                    <a:pt x="29" y="5"/>
                    <a:pt x="26" y="0"/>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2" name="Freeform 2186"/>
            <p:cNvSpPr/>
            <p:nvPr/>
          </p:nvSpPr>
          <p:spPr bwMode="auto">
            <a:xfrm>
              <a:off x="3211" y="3889"/>
              <a:ext cx="170" cy="93"/>
            </a:xfrm>
            <a:custGeom>
              <a:avLst/>
              <a:gdLst>
                <a:gd name="T0" fmla="*/ 0 w 70"/>
                <a:gd name="T1" fmla="*/ 26 h 38"/>
                <a:gd name="T2" fmla="*/ 64 w 70"/>
                <a:gd name="T3" fmla="*/ 38 h 38"/>
                <a:gd name="T4" fmla="*/ 70 w 70"/>
                <a:gd name="T5" fmla="*/ 24 h 38"/>
                <a:gd name="T6" fmla="*/ 13 w 70"/>
                <a:gd name="T7" fmla="*/ 0 h 38"/>
                <a:gd name="T8" fmla="*/ 0 w 70"/>
                <a:gd name="T9" fmla="*/ 26 h 38"/>
              </a:gdLst>
              <a:ahLst/>
              <a:cxnLst>
                <a:cxn ang="0">
                  <a:pos x="T0" y="T1"/>
                </a:cxn>
                <a:cxn ang="0">
                  <a:pos x="T2" y="T3"/>
                </a:cxn>
                <a:cxn ang="0">
                  <a:pos x="T4" y="T5"/>
                </a:cxn>
                <a:cxn ang="0">
                  <a:pos x="T6" y="T7"/>
                </a:cxn>
                <a:cxn ang="0">
                  <a:pos x="T8" y="T9"/>
                </a:cxn>
              </a:cxnLst>
              <a:rect l="0" t="0" r="r" b="b"/>
              <a:pathLst>
                <a:path w="70" h="38">
                  <a:moveTo>
                    <a:pt x="0" y="26"/>
                  </a:moveTo>
                  <a:cubicBezTo>
                    <a:pt x="22" y="30"/>
                    <a:pt x="44" y="34"/>
                    <a:pt x="64" y="38"/>
                  </a:cubicBezTo>
                  <a:cubicBezTo>
                    <a:pt x="66" y="34"/>
                    <a:pt x="68" y="29"/>
                    <a:pt x="70" y="24"/>
                  </a:cubicBezTo>
                  <a:cubicBezTo>
                    <a:pt x="51" y="20"/>
                    <a:pt x="30" y="12"/>
                    <a:pt x="13" y="0"/>
                  </a:cubicBezTo>
                  <a:cubicBezTo>
                    <a:pt x="9" y="9"/>
                    <a:pt x="4" y="17"/>
                    <a:pt x="0" y="26"/>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3" name="Freeform 2187"/>
            <p:cNvSpPr/>
            <p:nvPr/>
          </p:nvSpPr>
          <p:spPr bwMode="auto">
            <a:xfrm>
              <a:off x="2071" y="2376"/>
              <a:ext cx="109" cy="98"/>
            </a:xfrm>
            <a:custGeom>
              <a:avLst/>
              <a:gdLst>
                <a:gd name="T0" fmla="*/ 0 w 45"/>
                <a:gd name="T1" fmla="*/ 25 h 40"/>
                <a:gd name="T2" fmla="*/ 9 w 45"/>
                <a:gd name="T3" fmla="*/ 40 h 40"/>
                <a:gd name="T4" fmla="*/ 45 w 45"/>
                <a:gd name="T5" fmla="*/ 21 h 40"/>
                <a:gd name="T6" fmla="*/ 27 w 45"/>
                <a:gd name="T7" fmla="*/ 0 h 40"/>
                <a:gd name="T8" fmla="*/ 0 w 45"/>
                <a:gd name="T9" fmla="*/ 25 h 40"/>
              </a:gdLst>
              <a:ahLst/>
              <a:cxnLst>
                <a:cxn ang="0">
                  <a:pos x="T0" y="T1"/>
                </a:cxn>
                <a:cxn ang="0">
                  <a:pos x="T2" y="T3"/>
                </a:cxn>
                <a:cxn ang="0">
                  <a:pos x="T4" y="T5"/>
                </a:cxn>
                <a:cxn ang="0">
                  <a:pos x="T6" y="T7"/>
                </a:cxn>
                <a:cxn ang="0">
                  <a:pos x="T8" y="T9"/>
                </a:cxn>
              </a:cxnLst>
              <a:rect l="0" t="0" r="r" b="b"/>
              <a:pathLst>
                <a:path w="45" h="40">
                  <a:moveTo>
                    <a:pt x="0" y="25"/>
                  </a:moveTo>
                  <a:cubicBezTo>
                    <a:pt x="4" y="29"/>
                    <a:pt x="7" y="34"/>
                    <a:pt x="9" y="40"/>
                  </a:cubicBezTo>
                  <a:cubicBezTo>
                    <a:pt x="45" y="21"/>
                    <a:pt x="45" y="21"/>
                    <a:pt x="45" y="21"/>
                  </a:cubicBezTo>
                  <a:cubicBezTo>
                    <a:pt x="40" y="13"/>
                    <a:pt x="34" y="6"/>
                    <a:pt x="27" y="0"/>
                  </a:cubicBezTo>
                  <a:cubicBezTo>
                    <a:pt x="0" y="25"/>
                    <a:pt x="0" y="25"/>
                    <a:pt x="0" y="25"/>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4" name="Freeform 2188"/>
            <p:cNvSpPr/>
            <p:nvPr/>
          </p:nvSpPr>
          <p:spPr bwMode="auto">
            <a:xfrm>
              <a:off x="2098" y="2437"/>
              <a:ext cx="109" cy="73"/>
            </a:xfrm>
            <a:custGeom>
              <a:avLst/>
              <a:gdLst>
                <a:gd name="T0" fmla="*/ 0 w 45"/>
                <a:gd name="T1" fmla="*/ 18 h 30"/>
                <a:gd name="T2" fmla="*/ 3 w 45"/>
                <a:gd name="T3" fmla="*/ 30 h 30"/>
                <a:gd name="T4" fmla="*/ 45 w 45"/>
                <a:gd name="T5" fmla="*/ 24 h 30"/>
                <a:gd name="T6" fmla="*/ 36 w 45"/>
                <a:gd name="T7" fmla="*/ 0 h 30"/>
                <a:gd name="T8" fmla="*/ 0 w 45"/>
                <a:gd name="T9" fmla="*/ 18 h 30"/>
              </a:gdLst>
              <a:ahLst/>
              <a:cxnLst>
                <a:cxn ang="0">
                  <a:pos x="T0" y="T1"/>
                </a:cxn>
                <a:cxn ang="0">
                  <a:pos x="T2" y="T3"/>
                </a:cxn>
                <a:cxn ang="0">
                  <a:pos x="T4" y="T5"/>
                </a:cxn>
                <a:cxn ang="0">
                  <a:pos x="T6" y="T7"/>
                </a:cxn>
                <a:cxn ang="0">
                  <a:pos x="T8" y="T9"/>
                </a:cxn>
              </a:cxnLst>
              <a:rect l="0" t="0" r="r" b="b"/>
              <a:pathLst>
                <a:path w="45" h="30">
                  <a:moveTo>
                    <a:pt x="0" y="18"/>
                  </a:moveTo>
                  <a:cubicBezTo>
                    <a:pt x="1" y="22"/>
                    <a:pt x="3" y="26"/>
                    <a:pt x="3" y="30"/>
                  </a:cubicBezTo>
                  <a:cubicBezTo>
                    <a:pt x="45" y="24"/>
                    <a:pt x="45" y="24"/>
                    <a:pt x="45" y="24"/>
                  </a:cubicBezTo>
                  <a:cubicBezTo>
                    <a:pt x="43" y="16"/>
                    <a:pt x="40" y="7"/>
                    <a:pt x="36" y="0"/>
                  </a:cubicBezTo>
                  <a:cubicBezTo>
                    <a:pt x="0" y="18"/>
                    <a:pt x="0" y="18"/>
                    <a:pt x="0" y="18"/>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5" name="Freeform 2189"/>
            <p:cNvSpPr/>
            <p:nvPr/>
          </p:nvSpPr>
          <p:spPr bwMode="auto">
            <a:xfrm>
              <a:off x="7" y="41"/>
              <a:ext cx="384" cy="261"/>
            </a:xfrm>
            <a:custGeom>
              <a:avLst/>
              <a:gdLst>
                <a:gd name="T0" fmla="*/ 154 w 158"/>
                <a:gd name="T1" fmla="*/ 38 h 107"/>
                <a:gd name="T2" fmla="*/ 158 w 158"/>
                <a:gd name="T3" fmla="*/ 4 h 107"/>
                <a:gd name="T4" fmla="*/ 54 w 158"/>
                <a:gd name="T5" fmla="*/ 22 h 107"/>
                <a:gd name="T6" fmla="*/ 0 w 158"/>
                <a:gd name="T7" fmla="*/ 107 h 107"/>
                <a:gd name="T8" fmla="*/ 154 w 158"/>
                <a:gd name="T9" fmla="*/ 38 h 107"/>
              </a:gdLst>
              <a:ahLst/>
              <a:cxnLst>
                <a:cxn ang="0">
                  <a:pos x="T0" y="T1"/>
                </a:cxn>
                <a:cxn ang="0">
                  <a:pos x="T2" y="T3"/>
                </a:cxn>
                <a:cxn ang="0">
                  <a:pos x="T4" y="T5"/>
                </a:cxn>
                <a:cxn ang="0">
                  <a:pos x="T6" y="T7"/>
                </a:cxn>
                <a:cxn ang="0">
                  <a:pos x="T8" y="T9"/>
                </a:cxn>
              </a:cxnLst>
              <a:rect l="0" t="0" r="r" b="b"/>
              <a:pathLst>
                <a:path w="158" h="107">
                  <a:moveTo>
                    <a:pt x="154" y="38"/>
                  </a:moveTo>
                  <a:cubicBezTo>
                    <a:pt x="155" y="26"/>
                    <a:pt x="157" y="14"/>
                    <a:pt x="158" y="4"/>
                  </a:cubicBezTo>
                  <a:cubicBezTo>
                    <a:pt x="123" y="0"/>
                    <a:pt x="88" y="7"/>
                    <a:pt x="54" y="22"/>
                  </a:cubicBezTo>
                  <a:cubicBezTo>
                    <a:pt x="27" y="44"/>
                    <a:pt x="7" y="73"/>
                    <a:pt x="0" y="107"/>
                  </a:cubicBezTo>
                  <a:cubicBezTo>
                    <a:pt x="47" y="58"/>
                    <a:pt x="118" y="40"/>
                    <a:pt x="154" y="38"/>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6" name="Freeform 2190"/>
            <p:cNvSpPr/>
            <p:nvPr/>
          </p:nvSpPr>
          <p:spPr bwMode="auto">
            <a:xfrm>
              <a:off x="-3" y="153"/>
              <a:ext cx="382" cy="314"/>
            </a:xfrm>
            <a:custGeom>
              <a:avLst/>
              <a:gdLst>
                <a:gd name="T0" fmla="*/ 153 w 157"/>
                <a:gd name="T1" fmla="*/ 35 h 129"/>
                <a:gd name="T2" fmla="*/ 157 w 157"/>
                <a:gd name="T3" fmla="*/ 0 h 129"/>
                <a:gd name="T4" fmla="*/ 2 w 157"/>
                <a:gd name="T5" fmla="*/ 70 h 129"/>
                <a:gd name="T6" fmla="*/ 0 w 157"/>
                <a:gd name="T7" fmla="*/ 92 h 129"/>
                <a:gd name="T8" fmla="*/ 0 w 157"/>
                <a:gd name="T9" fmla="*/ 129 h 129"/>
                <a:gd name="T10" fmla="*/ 153 w 157"/>
                <a:gd name="T11" fmla="*/ 35 h 129"/>
              </a:gdLst>
              <a:ahLst/>
              <a:cxnLst>
                <a:cxn ang="0">
                  <a:pos x="T0" y="T1"/>
                </a:cxn>
                <a:cxn ang="0">
                  <a:pos x="T2" y="T3"/>
                </a:cxn>
                <a:cxn ang="0">
                  <a:pos x="T4" y="T5"/>
                </a:cxn>
                <a:cxn ang="0">
                  <a:pos x="T6" y="T7"/>
                </a:cxn>
                <a:cxn ang="0">
                  <a:pos x="T8" y="T9"/>
                </a:cxn>
                <a:cxn ang="0">
                  <a:pos x="T10" y="T11"/>
                </a:cxn>
              </a:cxnLst>
              <a:rect l="0" t="0" r="r" b="b"/>
              <a:pathLst>
                <a:path w="157" h="129">
                  <a:moveTo>
                    <a:pt x="153" y="35"/>
                  </a:moveTo>
                  <a:cubicBezTo>
                    <a:pt x="154" y="23"/>
                    <a:pt x="156" y="12"/>
                    <a:pt x="157" y="0"/>
                  </a:cubicBezTo>
                  <a:cubicBezTo>
                    <a:pt x="87" y="8"/>
                    <a:pt x="38" y="36"/>
                    <a:pt x="2" y="70"/>
                  </a:cubicBezTo>
                  <a:cubicBezTo>
                    <a:pt x="1" y="77"/>
                    <a:pt x="0" y="85"/>
                    <a:pt x="0" y="92"/>
                  </a:cubicBezTo>
                  <a:cubicBezTo>
                    <a:pt x="0" y="129"/>
                    <a:pt x="0" y="129"/>
                    <a:pt x="0" y="129"/>
                  </a:cubicBezTo>
                  <a:cubicBezTo>
                    <a:pt x="24" y="73"/>
                    <a:pt x="82" y="34"/>
                    <a:pt x="153" y="35"/>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7" name="Freeform 2191"/>
            <p:cNvSpPr/>
            <p:nvPr/>
          </p:nvSpPr>
          <p:spPr bwMode="auto">
            <a:xfrm>
              <a:off x="-3" y="735"/>
              <a:ext cx="83" cy="167"/>
            </a:xfrm>
            <a:custGeom>
              <a:avLst/>
              <a:gdLst>
                <a:gd name="T0" fmla="*/ 0 w 34"/>
                <a:gd name="T1" fmla="*/ 0 h 69"/>
                <a:gd name="T2" fmla="*/ 0 w 34"/>
                <a:gd name="T3" fmla="*/ 69 h 69"/>
                <a:gd name="T4" fmla="*/ 34 w 34"/>
                <a:gd name="T5" fmla="*/ 56 h 69"/>
                <a:gd name="T6" fmla="*/ 0 w 34"/>
                <a:gd name="T7" fmla="*/ 0 h 69"/>
              </a:gdLst>
              <a:ahLst/>
              <a:cxnLst>
                <a:cxn ang="0">
                  <a:pos x="T0" y="T1"/>
                </a:cxn>
                <a:cxn ang="0">
                  <a:pos x="T2" y="T3"/>
                </a:cxn>
                <a:cxn ang="0">
                  <a:pos x="T4" y="T5"/>
                </a:cxn>
                <a:cxn ang="0">
                  <a:pos x="T6" y="T7"/>
                </a:cxn>
              </a:cxnLst>
              <a:rect l="0" t="0" r="r" b="b"/>
              <a:pathLst>
                <a:path w="34" h="69">
                  <a:moveTo>
                    <a:pt x="0" y="0"/>
                  </a:moveTo>
                  <a:cubicBezTo>
                    <a:pt x="0" y="69"/>
                    <a:pt x="0" y="69"/>
                    <a:pt x="0" y="69"/>
                  </a:cubicBezTo>
                  <a:cubicBezTo>
                    <a:pt x="11" y="63"/>
                    <a:pt x="22" y="58"/>
                    <a:pt x="34" y="56"/>
                  </a:cubicBezTo>
                  <a:cubicBezTo>
                    <a:pt x="18" y="38"/>
                    <a:pt x="7" y="19"/>
                    <a:pt x="0" y="0"/>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8" name="Freeform 2192"/>
            <p:cNvSpPr/>
            <p:nvPr/>
          </p:nvSpPr>
          <p:spPr bwMode="auto">
            <a:xfrm>
              <a:off x="2037" y="2340"/>
              <a:ext cx="92" cy="90"/>
            </a:xfrm>
            <a:custGeom>
              <a:avLst/>
              <a:gdLst>
                <a:gd name="T0" fmla="*/ 0 w 38"/>
                <a:gd name="T1" fmla="*/ 28 h 37"/>
                <a:gd name="T2" fmla="*/ 11 w 38"/>
                <a:gd name="T3" fmla="*/ 37 h 37"/>
                <a:gd name="T4" fmla="*/ 38 w 38"/>
                <a:gd name="T5" fmla="*/ 12 h 37"/>
                <a:gd name="T6" fmla="*/ 17 w 38"/>
                <a:gd name="T7" fmla="*/ 0 h 37"/>
                <a:gd name="T8" fmla="*/ 0 w 38"/>
                <a:gd name="T9" fmla="*/ 28 h 37"/>
              </a:gdLst>
              <a:ahLst/>
              <a:cxnLst>
                <a:cxn ang="0">
                  <a:pos x="T0" y="T1"/>
                </a:cxn>
                <a:cxn ang="0">
                  <a:pos x="T2" y="T3"/>
                </a:cxn>
                <a:cxn ang="0">
                  <a:pos x="T4" y="T5"/>
                </a:cxn>
                <a:cxn ang="0">
                  <a:pos x="T6" y="T7"/>
                </a:cxn>
                <a:cxn ang="0">
                  <a:pos x="T8" y="T9"/>
                </a:cxn>
              </a:cxnLst>
              <a:rect l="0" t="0" r="r" b="b"/>
              <a:pathLst>
                <a:path w="38" h="37">
                  <a:moveTo>
                    <a:pt x="0" y="28"/>
                  </a:moveTo>
                  <a:cubicBezTo>
                    <a:pt x="4" y="30"/>
                    <a:pt x="8" y="33"/>
                    <a:pt x="11" y="37"/>
                  </a:cubicBezTo>
                  <a:cubicBezTo>
                    <a:pt x="38" y="12"/>
                    <a:pt x="38" y="12"/>
                    <a:pt x="38" y="12"/>
                  </a:cubicBezTo>
                  <a:cubicBezTo>
                    <a:pt x="32" y="7"/>
                    <a:pt x="24" y="3"/>
                    <a:pt x="17" y="0"/>
                  </a:cubicBezTo>
                  <a:cubicBezTo>
                    <a:pt x="0" y="28"/>
                    <a:pt x="0" y="28"/>
                    <a:pt x="0" y="28"/>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9" name="Freeform 2193"/>
            <p:cNvSpPr/>
            <p:nvPr/>
          </p:nvSpPr>
          <p:spPr bwMode="auto">
            <a:xfrm>
              <a:off x="3510" y="4179"/>
              <a:ext cx="60" cy="41"/>
            </a:xfrm>
            <a:custGeom>
              <a:avLst/>
              <a:gdLst>
                <a:gd name="T0" fmla="*/ 13 w 25"/>
                <a:gd name="T1" fmla="*/ 17 h 17"/>
                <a:gd name="T2" fmla="*/ 25 w 25"/>
                <a:gd name="T3" fmla="*/ 4 h 17"/>
                <a:gd name="T4" fmla="*/ 0 w 25"/>
                <a:gd name="T5" fmla="*/ 0 h 17"/>
                <a:gd name="T6" fmla="*/ 13 w 25"/>
                <a:gd name="T7" fmla="*/ 17 h 17"/>
              </a:gdLst>
              <a:ahLst/>
              <a:cxnLst>
                <a:cxn ang="0">
                  <a:pos x="T0" y="T1"/>
                </a:cxn>
                <a:cxn ang="0">
                  <a:pos x="T2" y="T3"/>
                </a:cxn>
                <a:cxn ang="0">
                  <a:pos x="T4" y="T5"/>
                </a:cxn>
                <a:cxn ang="0">
                  <a:pos x="T6" y="T7"/>
                </a:cxn>
              </a:cxnLst>
              <a:rect l="0" t="0" r="r" b="b"/>
              <a:pathLst>
                <a:path w="25" h="17">
                  <a:moveTo>
                    <a:pt x="13" y="17"/>
                  </a:moveTo>
                  <a:cubicBezTo>
                    <a:pt x="17" y="12"/>
                    <a:pt x="21" y="8"/>
                    <a:pt x="25" y="4"/>
                  </a:cubicBezTo>
                  <a:cubicBezTo>
                    <a:pt x="19" y="3"/>
                    <a:pt x="11" y="1"/>
                    <a:pt x="0" y="0"/>
                  </a:cubicBezTo>
                  <a:lnTo>
                    <a:pt x="13" y="17"/>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0" name="Freeform 2194"/>
            <p:cNvSpPr/>
            <p:nvPr/>
          </p:nvSpPr>
          <p:spPr bwMode="auto">
            <a:xfrm>
              <a:off x="714" y="574"/>
              <a:ext cx="39" cy="49"/>
            </a:xfrm>
            <a:custGeom>
              <a:avLst/>
              <a:gdLst>
                <a:gd name="T0" fmla="*/ 6 w 16"/>
                <a:gd name="T1" fmla="*/ 0 h 20"/>
                <a:gd name="T2" fmla="*/ 0 w 16"/>
                <a:gd name="T3" fmla="*/ 17 h 20"/>
                <a:gd name="T4" fmla="*/ 6 w 16"/>
                <a:gd name="T5" fmla="*/ 20 h 20"/>
                <a:gd name="T6" fmla="*/ 16 w 16"/>
                <a:gd name="T7" fmla="*/ 11 h 20"/>
                <a:gd name="T8" fmla="*/ 6 w 16"/>
                <a:gd name="T9" fmla="*/ 0 h 20"/>
              </a:gdLst>
              <a:ahLst/>
              <a:cxnLst>
                <a:cxn ang="0">
                  <a:pos x="T0" y="T1"/>
                </a:cxn>
                <a:cxn ang="0">
                  <a:pos x="T2" y="T3"/>
                </a:cxn>
                <a:cxn ang="0">
                  <a:pos x="T4" y="T5"/>
                </a:cxn>
                <a:cxn ang="0">
                  <a:pos x="T6" y="T7"/>
                </a:cxn>
                <a:cxn ang="0">
                  <a:pos x="T8" y="T9"/>
                </a:cxn>
              </a:cxnLst>
              <a:rect l="0" t="0" r="r" b="b"/>
              <a:pathLst>
                <a:path w="16" h="20">
                  <a:moveTo>
                    <a:pt x="6" y="0"/>
                  </a:moveTo>
                  <a:cubicBezTo>
                    <a:pt x="0" y="17"/>
                    <a:pt x="0" y="17"/>
                    <a:pt x="0" y="17"/>
                  </a:cubicBezTo>
                  <a:cubicBezTo>
                    <a:pt x="2" y="18"/>
                    <a:pt x="4" y="19"/>
                    <a:pt x="6" y="20"/>
                  </a:cubicBezTo>
                  <a:cubicBezTo>
                    <a:pt x="9" y="17"/>
                    <a:pt x="12" y="13"/>
                    <a:pt x="16" y="11"/>
                  </a:cubicBezTo>
                  <a:cubicBezTo>
                    <a:pt x="13" y="7"/>
                    <a:pt x="10" y="4"/>
                    <a:pt x="6"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1" name="Freeform 2195"/>
            <p:cNvSpPr/>
            <p:nvPr/>
          </p:nvSpPr>
          <p:spPr bwMode="auto">
            <a:xfrm>
              <a:off x="2307" y="2695"/>
              <a:ext cx="133" cy="102"/>
            </a:xfrm>
            <a:custGeom>
              <a:avLst/>
              <a:gdLst>
                <a:gd name="T0" fmla="*/ 0 w 55"/>
                <a:gd name="T1" fmla="*/ 35 h 42"/>
                <a:gd name="T2" fmla="*/ 55 w 55"/>
                <a:gd name="T3" fmla="*/ 42 h 42"/>
                <a:gd name="T4" fmla="*/ 26 w 55"/>
                <a:gd name="T5" fmla="*/ 0 h 42"/>
                <a:gd name="T6" fmla="*/ 0 w 55"/>
                <a:gd name="T7" fmla="*/ 35 h 42"/>
              </a:gdLst>
              <a:ahLst/>
              <a:cxnLst>
                <a:cxn ang="0">
                  <a:pos x="T0" y="T1"/>
                </a:cxn>
                <a:cxn ang="0">
                  <a:pos x="T2" y="T3"/>
                </a:cxn>
                <a:cxn ang="0">
                  <a:pos x="T4" y="T5"/>
                </a:cxn>
                <a:cxn ang="0">
                  <a:pos x="T6" y="T7"/>
                </a:cxn>
              </a:cxnLst>
              <a:rect l="0" t="0" r="r" b="b"/>
              <a:pathLst>
                <a:path w="55" h="42">
                  <a:moveTo>
                    <a:pt x="0" y="35"/>
                  </a:moveTo>
                  <a:cubicBezTo>
                    <a:pt x="55" y="42"/>
                    <a:pt x="55" y="42"/>
                    <a:pt x="55" y="42"/>
                  </a:cubicBezTo>
                  <a:cubicBezTo>
                    <a:pt x="48" y="26"/>
                    <a:pt x="39" y="12"/>
                    <a:pt x="26" y="0"/>
                  </a:cubicBezTo>
                  <a:cubicBezTo>
                    <a:pt x="0" y="35"/>
                    <a:pt x="0" y="35"/>
                    <a:pt x="0" y="35"/>
                  </a:cubicBezTo>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2" name="Freeform 2196"/>
            <p:cNvSpPr/>
            <p:nvPr/>
          </p:nvSpPr>
          <p:spPr bwMode="auto">
            <a:xfrm>
              <a:off x="695" y="557"/>
              <a:ext cx="32" cy="56"/>
            </a:xfrm>
            <a:custGeom>
              <a:avLst/>
              <a:gdLst>
                <a:gd name="T0" fmla="*/ 0 w 13"/>
                <a:gd name="T1" fmla="*/ 20 h 23"/>
                <a:gd name="T2" fmla="*/ 6 w 13"/>
                <a:gd name="T3" fmla="*/ 23 h 23"/>
                <a:gd name="T4" fmla="*/ 13 w 13"/>
                <a:gd name="T5" fmla="*/ 5 h 23"/>
                <a:gd name="T6" fmla="*/ 7 w 13"/>
                <a:gd name="T7" fmla="*/ 0 h 23"/>
                <a:gd name="T8" fmla="*/ 0 w 13"/>
                <a:gd name="T9" fmla="*/ 20 h 23"/>
              </a:gdLst>
              <a:ahLst/>
              <a:cxnLst>
                <a:cxn ang="0">
                  <a:pos x="T0" y="T1"/>
                </a:cxn>
                <a:cxn ang="0">
                  <a:pos x="T2" y="T3"/>
                </a:cxn>
                <a:cxn ang="0">
                  <a:pos x="T4" y="T5"/>
                </a:cxn>
                <a:cxn ang="0">
                  <a:pos x="T6" y="T7"/>
                </a:cxn>
                <a:cxn ang="0">
                  <a:pos x="T8" y="T9"/>
                </a:cxn>
              </a:cxnLst>
              <a:rect l="0" t="0" r="r" b="b"/>
              <a:pathLst>
                <a:path w="13" h="23">
                  <a:moveTo>
                    <a:pt x="0" y="20"/>
                  </a:moveTo>
                  <a:cubicBezTo>
                    <a:pt x="2" y="21"/>
                    <a:pt x="4" y="22"/>
                    <a:pt x="6" y="23"/>
                  </a:cubicBezTo>
                  <a:cubicBezTo>
                    <a:pt x="13" y="5"/>
                    <a:pt x="13" y="5"/>
                    <a:pt x="13" y="5"/>
                  </a:cubicBezTo>
                  <a:cubicBezTo>
                    <a:pt x="7" y="0"/>
                    <a:pt x="7" y="0"/>
                    <a:pt x="7" y="0"/>
                  </a:cubicBezTo>
                  <a:lnTo>
                    <a:pt x="0" y="2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3" name="Freeform 2197"/>
            <p:cNvSpPr/>
            <p:nvPr/>
          </p:nvSpPr>
          <p:spPr bwMode="auto">
            <a:xfrm>
              <a:off x="673" y="538"/>
              <a:ext cx="37" cy="65"/>
            </a:xfrm>
            <a:custGeom>
              <a:avLst/>
              <a:gdLst>
                <a:gd name="T0" fmla="*/ 0 w 15"/>
                <a:gd name="T1" fmla="*/ 25 h 27"/>
                <a:gd name="T2" fmla="*/ 6 w 15"/>
                <a:gd name="T3" fmla="*/ 27 h 27"/>
                <a:gd name="T4" fmla="*/ 15 w 15"/>
                <a:gd name="T5" fmla="*/ 6 h 27"/>
                <a:gd name="T6" fmla="*/ 9 w 15"/>
                <a:gd name="T7" fmla="*/ 0 h 27"/>
                <a:gd name="T8" fmla="*/ 0 w 15"/>
                <a:gd name="T9" fmla="*/ 25 h 27"/>
              </a:gdLst>
              <a:ahLst/>
              <a:cxnLst>
                <a:cxn ang="0">
                  <a:pos x="T0" y="T1"/>
                </a:cxn>
                <a:cxn ang="0">
                  <a:pos x="T2" y="T3"/>
                </a:cxn>
                <a:cxn ang="0">
                  <a:pos x="T4" y="T5"/>
                </a:cxn>
                <a:cxn ang="0">
                  <a:pos x="T6" y="T7"/>
                </a:cxn>
                <a:cxn ang="0">
                  <a:pos x="T8" y="T9"/>
                </a:cxn>
              </a:cxnLst>
              <a:rect l="0" t="0" r="r" b="b"/>
              <a:pathLst>
                <a:path w="15" h="27">
                  <a:moveTo>
                    <a:pt x="0" y="25"/>
                  </a:moveTo>
                  <a:cubicBezTo>
                    <a:pt x="2" y="26"/>
                    <a:pt x="4" y="26"/>
                    <a:pt x="6" y="27"/>
                  </a:cubicBezTo>
                  <a:cubicBezTo>
                    <a:pt x="15" y="6"/>
                    <a:pt x="15" y="6"/>
                    <a:pt x="15" y="6"/>
                  </a:cubicBezTo>
                  <a:cubicBezTo>
                    <a:pt x="9" y="0"/>
                    <a:pt x="9" y="0"/>
                    <a:pt x="9" y="0"/>
                  </a:cubicBezTo>
                  <a:lnTo>
                    <a:pt x="0" y="2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4" name="Freeform 2198"/>
            <p:cNvSpPr/>
            <p:nvPr/>
          </p:nvSpPr>
          <p:spPr bwMode="auto">
            <a:xfrm>
              <a:off x="2275" y="2642"/>
              <a:ext cx="78" cy="43"/>
            </a:xfrm>
            <a:custGeom>
              <a:avLst/>
              <a:gdLst>
                <a:gd name="T0" fmla="*/ 0 w 32"/>
                <a:gd name="T1" fmla="*/ 18 h 18"/>
                <a:gd name="T2" fmla="*/ 32 w 32"/>
                <a:gd name="T3" fmla="*/ 16 h 18"/>
                <a:gd name="T4" fmla="*/ 8 w 32"/>
                <a:gd name="T5" fmla="*/ 0 h 18"/>
                <a:gd name="T6" fmla="*/ 0 w 32"/>
                <a:gd name="T7" fmla="*/ 18 h 18"/>
              </a:gdLst>
              <a:ahLst/>
              <a:cxnLst>
                <a:cxn ang="0">
                  <a:pos x="T0" y="T1"/>
                </a:cxn>
                <a:cxn ang="0">
                  <a:pos x="T2" y="T3"/>
                </a:cxn>
                <a:cxn ang="0">
                  <a:pos x="T4" y="T5"/>
                </a:cxn>
                <a:cxn ang="0">
                  <a:pos x="T6" y="T7"/>
                </a:cxn>
              </a:cxnLst>
              <a:rect l="0" t="0" r="r" b="b"/>
              <a:pathLst>
                <a:path w="32" h="18">
                  <a:moveTo>
                    <a:pt x="0" y="18"/>
                  </a:moveTo>
                  <a:cubicBezTo>
                    <a:pt x="32" y="16"/>
                    <a:pt x="32" y="16"/>
                    <a:pt x="32" y="16"/>
                  </a:cubicBezTo>
                  <a:cubicBezTo>
                    <a:pt x="25" y="10"/>
                    <a:pt x="17" y="4"/>
                    <a:pt x="8" y="0"/>
                  </a:cubicBezTo>
                  <a:cubicBezTo>
                    <a:pt x="5" y="6"/>
                    <a:pt x="3" y="12"/>
                    <a:pt x="0" y="18"/>
                  </a:cubicBezTo>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5" name="Freeform 2199"/>
            <p:cNvSpPr/>
            <p:nvPr/>
          </p:nvSpPr>
          <p:spPr bwMode="auto">
            <a:xfrm>
              <a:off x="654" y="518"/>
              <a:ext cx="36" cy="75"/>
            </a:xfrm>
            <a:custGeom>
              <a:avLst/>
              <a:gdLst>
                <a:gd name="T0" fmla="*/ 0 w 15"/>
                <a:gd name="T1" fmla="*/ 24 h 31"/>
                <a:gd name="T2" fmla="*/ 6 w 15"/>
                <a:gd name="T3" fmla="*/ 31 h 31"/>
                <a:gd name="T4" fmla="*/ 15 w 15"/>
                <a:gd name="T5" fmla="*/ 6 h 31"/>
                <a:gd name="T6" fmla="*/ 10 w 15"/>
                <a:gd name="T7" fmla="*/ 0 h 31"/>
                <a:gd name="T8" fmla="*/ 0 w 15"/>
                <a:gd name="T9" fmla="*/ 24 h 31"/>
              </a:gdLst>
              <a:ahLst/>
              <a:cxnLst>
                <a:cxn ang="0">
                  <a:pos x="T0" y="T1"/>
                </a:cxn>
                <a:cxn ang="0">
                  <a:pos x="T2" y="T3"/>
                </a:cxn>
                <a:cxn ang="0">
                  <a:pos x="T4" y="T5"/>
                </a:cxn>
                <a:cxn ang="0">
                  <a:pos x="T6" y="T7"/>
                </a:cxn>
                <a:cxn ang="0">
                  <a:pos x="T8" y="T9"/>
                </a:cxn>
              </a:cxnLst>
              <a:rect l="0" t="0" r="r" b="b"/>
              <a:pathLst>
                <a:path w="15" h="31">
                  <a:moveTo>
                    <a:pt x="0" y="24"/>
                  </a:moveTo>
                  <a:cubicBezTo>
                    <a:pt x="2" y="27"/>
                    <a:pt x="4" y="29"/>
                    <a:pt x="6" y="31"/>
                  </a:cubicBezTo>
                  <a:cubicBezTo>
                    <a:pt x="15" y="6"/>
                    <a:pt x="15" y="6"/>
                    <a:pt x="15" y="6"/>
                  </a:cubicBezTo>
                  <a:cubicBezTo>
                    <a:pt x="10" y="0"/>
                    <a:pt x="10" y="0"/>
                    <a:pt x="10" y="0"/>
                  </a:cubicBezTo>
                  <a:lnTo>
                    <a:pt x="0" y="24"/>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6" name="Freeform 2200"/>
            <p:cNvSpPr/>
            <p:nvPr/>
          </p:nvSpPr>
          <p:spPr bwMode="auto">
            <a:xfrm>
              <a:off x="2253" y="2690"/>
              <a:ext cx="105" cy="85"/>
            </a:xfrm>
            <a:custGeom>
              <a:avLst/>
              <a:gdLst>
                <a:gd name="T0" fmla="*/ 0 w 43"/>
                <a:gd name="T1" fmla="*/ 17 h 35"/>
                <a:gd name="T2" fmla="*/ 18 w 43"/>
                <a:gd name="T3" fmla="*/ 35 h 35"/>
                <a:gd name="T4" fmla="*/ 43 w 43"/>
                <a:gd name="T5" fmla="*/ 0 h 35"/>
                <a:gd name="T6" fmla="*/ 7 w 43"/>
                <a:gd name="T7" fmla="*/ 3 h 35"/>
                <a:gd name="T8" fmla="*/ 0 w 43"/>
                <a:gd name="T9" fmla="*/ 17 h 35"/>
              </a:gdLst>
              <a:ahLst/>
              <a:cxnLst>
                <a:cxn ang="0">
                  <a:pos x="T0" y="T1"/>
                </a:cxn>
                <a:cxn ang="0">
                  <a:pos x="T2" y="T3"/>
                </a:cxn>
                <a:cxn ang="0">
                  <a:pos x="T4" y="T5"/>
                </a:cxn>
                <a:cxn ang="0">
                  <a:pos x="T6" y="T7"/>
                </a:cxn>
                <a:cxn ang="0">
                  <a:pos x="T8" y="T9"/>
                </a:cxn>
              </a:cxnLst>
              <a:rect l="0" t="0" r="r" b="b"/>
              <a:pathLst>
                <a:path w="43" h="35">
                  <a:moveTo>
                    <a:pt x="0" y="17"/>
                  </a:moveTo>
                  <a:cubicBezTo>
                    <a:pt x="7" y="22"/>
                    <a:pt x="13" y="28"/>
                    <a:pt x="18" y="35"/>
                  </a:cubicBezTo>
                  <a:cubicBezTo>
                    <a:pt x="43" y="0"/>
                    <a:pt x="43" y="0"/>
                    <a:pt x="43" y="0"/>
                  </a:cubicBezTo>
                  <a:cubicBezTo>
                    <a:pt x="7" y="3"/>
                    <a:pt x="7" y="3"/>
                    <a:pt x="7" y="3"/>
                  </a:cubicBezTo>
                  <a:cubicBezTo>
                    <a:pt x="5" y="8"/>
                    <a:pt x="2" y="13"/>
                    <a:pt x="0" y="17"/>
                  </a:cubicBezTo>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7" name="Freeform 2201"/>
            <p:cNvSpPr/>
            <p:nvPr/>
          </p:nvSpPr>
          <p:spPr bwMode="auto">
            <a:xfrm>
              <a:off x="637" y="499"/>
              <a:ext cx="36" cy="73"/>
            </a:xfrm>
            <a:custGeom>
              <a:avLst/>
              <a:gdLst>
                <a:gd name="T0" fmla="*/ 0 w 15"/>
                <a:gd name="T1" fmla="*/ 25 h 30"/>
                <a:gd name="T2" fmla="*/ 6 w 15"/>
                <a:gd name="T3" fmla="*/ 30 h 30"/>
                <a:gd name="T4" fmla="*/ 15 w 15"/>
                <a:gd name="T5" fmla="*/ 6 h 30"/>
                <a:gd name="T6" fmla="*/ 9 w 15"/>
                <a:gd name="T7" fmla="*/ 0 h 30"/>
                <a:gd name="T8" fmla="*/ 0 w 15"/>
                <a:gd name="T9" fmla="*/ 25 h 30"/>
              </a:gdLst>
              <a:ahLst/>
              <a:cxnLst>
                <a:cxn ang="0">
                  <a:pos x="T0" y="T1"/>
                </a:cxn>
                <a:cxn ang="0">
                  <a:pos x="T2" y="T3"/>
                </a:cxn>
                <a:cxn ang="0">
                  <a:pos x="T4" y="T5"/>
                </a:cxn>
                <a:cxn ang="0">
                  <a:pos x="T6" y="T7"/>
                </a:cxn>
                <a:cxn ang="0">
                  <a:pos x="T8" y="T9"/>
                </a:cxn>
              </a:cxnLst>
              <a:rect l="0" t="0" r="r" b="b"/>
              <a:pathLst>
                <a:path w="15" h="30">
                  <a:moveTo>
                    <a:pt x="0" y="25"/>
                  </a:moveTo>
                  <a:cubicBezTo>
                    <a:pt x="2" y="26"/>
                    <a:pt x="4" y="28"/>
                    <a:pt x="6" y="30"/>
                  </a:cubicBezTo>
                  <a:cubicBezTo>
                    <a:pt x="15" y="6"/>
                    <a:pt x="15" y="6"/>
                    <a:pt x="15" y="6"/>
                  </a:cubicBezTo>
                  <a:cubicBezTo>
                    <a:pt x="9" y="0"/>
                    <a:pt x="9" y="0"/>
                    <a:pt x="9" y="0"/>
                  </a:cubicBezTo>
                  <a:lnTo>
                    <a:pt x="0" y="2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8" name="Freeform 2202"/>
            <p:cNvSpPr/>
            <p:nvPr/>
          </p:nvSpPr>
          <p:spPr bwMode="auto">
            <a:xfrm>
              <a:off x="214" y="17"/>
              <a:ext cx="82" cy="32"/>
            </a:xfrm>
            <a:custGeom>
              <a:avLst/>
              <a:gdLst>
                <a:gd name="T0" fmla="*/ 34 w 34"/>
                <a:gd name="T1" fmla="*/ 0 h 13"/>
                <a:gd name="T2" fmla="*/ 0 w 34"/>
                <a:gd name="T3" fmla="*/ 13 h 13"/>
                <a:gd name="T4" fmla="*/ 33 w 34"/>
                <a:gd name="T5" fmla="*/ 7 h 13"/>
                <a:gd name="T6" fmla="*/ 34 w 34"/>
                <a:gd name="T7" fmla="*/ 0 h 13"/>
              </a:gdLst>
              <a:ahLst/>
              <a:cxnLst>
                <a:cxn ang="0">
                  <a:pos x="T0" y="T1"/>
                </a:cxn>
                <a:cxn ang="0">
                  <a:pos x="T2" y="T3"/>
                </a:cxn>
                <a:cxn ang="0">
                  <a:pos x="T4" y="T5"/>
                </a:cxn>
                <a:cxn ang="0">
                  <a:pos x="T6" y="T7"/>
                </a:cxn>
              </a:cxnLst>
              <a:rect l="0" t="0" r="r" b="b"/>
              <a:pathLst>
                <a:path w="34" h="13">
                  <a:moveTo>
                    <a:pt x="34" y="0"/>
                  </a:moveTo>
                  <a:cubicBezTo>
                    <a:pt x="22" y="3"/>
                    <a:pt x="11" y="7"/>
                    <a:pt x="0" y="13"/>
                  </a:cubicBezTo>
                  <a:cubicBezTo>
                    <a:pt x="11" y="10"/>
                    <a:pt x="22" y="8"/>
                    <a:pt x="33" y="7"/>
                  </a:cubicBezTo>
                  <a:cubicBezTo>
                    <a:pt x="34" y="5"/>
                    <a:pt x="34" y="2"/>
                    <a:pt x="34" y="0"/>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9" name="Freeform 2203"/>
            <p:cNvSpPr/>
            <p:nvPr/>
          </p:nvSpPr>
          <p:spPr bwMode="auto">
            <a:xfrm>
              <a:off x="617" y="479"/>
              <a:ext cx="37" cy="76"/>
            </a:xfrm>
            <a:custGeom>
              <a:avLst/>
              <a:gdLst>
                <a:gd name="T0" fmla="*/ 0 w 15"/>
                <a:gd name="T1" fmla="*/ 26 h 31"/>
                <a:gd name="T2" fmla="*/ 6 w 15"/>
                <a:gd name="T3" fmla="*/ 31 h 31"/>
                <a:gd name="T4" fmla="*/ 15 w 15"/>
                <a:gd name="T5" fmla="*/ 6 h 31"/>
                <a:gd name="T6" fmla="*/ 10 w 15"/>
                <a:gd name="T7" fmla="*/ 0 h 31"/>
                <a:gd name="T8" fmla="*/ 0 w 15"/>
                <a:gd name="T9" fmla="*/ 26 h 31"/>
              </a:gdLst>
              <a:ahLst/>
              <a:cxnLst>
                <a:cxn ang="0">
                  <a:pos x="T0" y="T1"/>
                </a:cxn>
                <a:cxn ang="0">
                  <a:pos x="T2" y="T3"/>
                </a:cxn>
                <a:cxn ang="0">
                  <a:pos x="T4" y="T5"/>
                </a:cxn>
                <a:cxn ang="0">
                  <a:pos x="T6" y="T7"/>
                </a:cxn>
                <a:cxn ang="0">
                  <a:pos x="T8" y="T9"/>
                </a:cxn>
              </a:cxnLst>
              <a:rect l="0" t="0" r="r" b="b"/>
              <a:pathLst>
                <a:path w="15" h="31">
                  <a:moveTo>
                    <a:pt x="0" y="26"/>
                  </a:moveTo>
                  <a:cubicBezTo>
                    <a:pt x="2" y="28"/>
                    <a:pt x="4" y="29"/>
                    <a:pt x="6" y="31"/>
                  </a:cubicBezTo>
                  <a:cubicBezTo>
                    <a:pt x="15" y="6"/>
                    <a:pt x="15" y="6"/>
                    <a:pt x="15" y="6"/>
                  </a:cubicBezTo>
                  <a:cubicBezTo>
                    <a:pt x="10" y="0"/>
                    <a:pt x="10" y="0"/>
                    <a:pt x="10" y="0"/>
                  </a:cubicBezTo>
                  <a:lnTo>
                    <a:pt x="0" y="26"/>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0" name="Freeform 2204"/>
            <p:cNvSpPr/>
            <p:nvPr/>
          </p:nvSpPr>
          <p:spPr bwMode="auto">
            <a:xfrm>
              <a:off x="600" y="462"/>
              <a:ext cx="37" cy="76"/>
            </a:xfrm>
            <a:custGeom>
              <a:avLst/>
              <a:gdLst>
                <a:gd name="T0" fmla="*/ 0 w 15"/>
                <a:gd name="T1" fmla="*/ 28 h 31"/>
                <a:gd name="T2" fmla="*/ 5 w 15"/>
                <a:gd name="T3" fmla="*/ 31 h 31"/>
                <a:gd name="T4" fmla="*/ 15 w 15"/>
                <a:gd name="T5" fmla="*/ 5 h 31"/>
                <a:gd name="T6" fmla="*/ 10 w 15"/>
                <a:gd name="T7" fmla="*/ 0 h 31"/>
                <a:gd name="T8" fmla="*/ 0 w 15"/>
                <a:gd name="T9" fmla="*/ 28 h 31"/>
              </a:gdLst>
              <a:ahLst/>
              <a:cxnLst>
                <a:cxn ang="0">
                  <a:pos x="T0" y="T1"/>
                </a:cxn>
                <a:cxn ang="0">
                  <a:pos x="T2" y="T3"/>
                </a:cxn>
                <a:cxn ang="0">
                  <a:pos x="T4" y="T5"/>
                </a:cxn>
                <a:cxn ang="0">
                  <a:pos x="T6" y="T7"/>
                </a:cxn>
                <a:cxn ang="0">
                  <a:pos x="T8" y="T9"/>
                </a:cxn>
              </a:cxnLst>
              <a:rect l="0" t="0" r="r" b="b"/>
              <a:pathLst>
                <a:path w="15" h="31">
                  <a:moveTo>
                    <a:pt x="0" y="28"/>
                  </a:moveTo>
                  <a:cubicBezTo>
                    <a:pt x="2" y="29"/>
                    <a:pt x="3" y="30"/>
                    <a:pt x="5" y="31"/>
                  </a:cubicBezTo>
                  <a:cubicBezTo>
                    <a:pt x="15" y="5"/>
                    <a:pt x="15" y="5"/>
                    <a:pt x="15" y="5"/>
                  </a:cubicBezTo>
                  <a:cubicBezTo>
                    <a:pt x="10" y="0"/>
                    <a:pt x="10" y="0"/>
                    <a:pt x="10" y="0"/>
                  </a:cubicBezTo>
                  <a:lnTo>
                    <a:pt x="0" y="28"/>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1" name="Freeform 2205"/>
            <p:cNvSpPr/>
            <p:nvPr/>
          </p:nvSpPr>
          <p:spPr bwMode="auto">
            <a:xfrm>
              <a:off x="2338" y="2814"/>
              <a:ext cx="129" cy="161"/>
            </a:xfrm>
            <a:custGeom>
              <a:avLst/>
              <a:gdLst>
                <a:gd name="T0" fmla="*/ 0 w 53"/>
                <a:gd name="T1" fmla="*/ 24 h 66"/>
                <a:gd name="T2" fmla="*/ 47 w 53"/>
                <a:gd name="T3" fmla="*/ 66 h 66"/>
                <a:gd name="T4" fmla="*/ 45 w 53"/>
                <a:gd name="T5" fmla="*/ 0 h 66"/>
                <a:gd name="T6" fmla="*/ 0 w 53"/>
                <a:gd name="T7" fmla="*/ 24 h 66"/>
              </a:gdLst>
              <a:ahLst/>
              <a:cxnLst>
                <a:cxn ang="0">
                  <a:pos x="T0" y="T1"/>
                </a:cxn>
                <a:cxn ang="0">
                  <a:pos x="T2" y="T3"/>
                </a:cxn>
                <a:cxn ang="0">
                  <a:pos x="T4" y="T5"/>
                </a:cxn>
                <a:cxn ang="0">
                  <a:pos x="T6" y="T7"/>
                </a:cxn>
              </a:cxnLst>
              <a:rect l="0" t="0" r="r" b="b"/>
              <a:pathLst>
                <a:path w="53" h="66">
                  <a:moveTo>
                    <a:pt x="0" y="24"/>
                  </a:moveTo>
                  <a:cubicBezTo>
                    <a:pt x="47" y="66"/>
                    <a:pt x="47" y="66"/>
                    <a:pt x="47" y="66"/>
                  </a:cubicBezTo>
                  <a:cubicBezTo>
                    <a:pt x="53" y="43"/>
                    <a:pt x="51" y="21"/>
                    <a:pt x="45" y="0"/>
                  </a:cubicBezTo>
                  <a:cubicBezTo>
                    <a:pt x="0" y="24"/>
                    <a:pt x="0" y="24"/>
                    <a:pt x="0" y="24"/>
                  </a:cubicBezTo>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2" name="Freeform 2206"/>
            <p:cNvSpPr/>
            <p:nvPr/>
          </p:nvSpPr>
          <p:spPr bwMode="auto">
            <a:xfrm>
              <a:off x="2105" y="2508"/>
              <a:ext cx="104" cy="56"/>
            </a:xfrm>
            <a:custGeom>
              <a:avLst/>
              <a:gdLst>
                <a:gd name="T0" fmla="*/ 42 w 43"/>
                <a:gd name="T1" fmla="*/ 0 h 23"/>
                <a:gd name="T2" fmla="*/ 1 w 43"/>
                <a:gd name="T3" fmla="*/ 6 h 23"/>
                <a:gd name="T4" fmla="*/ 0 w 43"/>
                <a:gd name="T5" fmla="*/ 17 h 23"/>
                <a:gd name="T6" fmla="*/ 42 w 43"/>
                <a:gd name="T7" fmla="*/ 23 h 23"/>
                <a:gd name="T8" fmla="*/ 42 w 43"/>
                <a:gd name="T9" fmla="*/ 0 h 23"/>
              </a:gdLst>
              <a:ahLst/>
              <a:cxnLst>
                <a:cxn ang="0">
                  <a:pos x="T0" y="T1"/>
                </a:cxn>
                <a:cxn ang="0">
                  <a:pos x="T2" y="T3"/>
                </a:cxn>
                <a:cxn ang="0">
                  <a:pos x="T4" y="T5"/>
                </a:cxn>
                <a:cxn ang="0">
                  <a:pos x="T6" y="T7"/>
                </a:cxn>
                <a:cxn ang="0">
                  <a:pos x="T8" y="T9"/>
                </a:cxn>
              </a:cxnLst>
              <a:rect l="0" t="0" r="r" b="b"/>
              <a:pathLst>
                <a:path w="43" h="23">
                  <a:moveTo>
                    <a:pt x="42" y="0"/>
                  </a:moveTo>
                  <a:cubicBezTo>
                    <a:pt x="1" y="6"/>
                    <a:pt x="1" y="6"/>
                    <a:pt x="1" y="6"/>
                  </a:cubicBezTo>
                  <a:cubicBezTo>
                    <a:pt x="1" y="9"/>
                    <a:pt x="1" y="13"/>
                    <a:pt x="0" y="17"/>
                  </a:cubicBezTo>
                  <a:cubicBezTo>
                    <a:pt x="42" y="23"/>
                    <a:pt x="42" y="23"/>
                    <a:pt x="42" y="23"/>
                  </a:cubicBezTo>
                  <a:cubicBezTo>
                    <a:pt x="43" y="15"/>
                    <a:pt x="43" y="7"/>
                    <a:pt x="42" y="0"/>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3" name="Freeform 2207"/>
            <p:cNvSpPr/>
            <p:nvPr/>
          </p:nvSpPr>
          <p:spPr bwMode="auto">
            <a:xfrm>
              <a:off x="581" y="445"/>
              <a:ext cx="39" cy="80"/>
            </a:xfrm>
            <a:custGeom>
              <a:avLst/>
              <a:gdLst>
                <a:gd name="T0" fmla="*/ 0 w 16"/>
                <a:gd name="T1" fmla="*/ 30 h 33"/>
                <a:gd name="T2" fmla="*/ 6 w 16"/>
                <a:gd name="T3" fmla="*/ 33 h 33"/>
                <a:gd name="T4" fmla="*/ 16 w 16"/>
                <a:gd name="T5" fmla="*/ 5 h 33"/>
                <a:gd name="T6" fmla="*/ 12 w 16"/>
                <a:gd name="T7" fmla="*/ 0 h 33"/>
                <a:gd name="T8" fmla="*/ 0 w 16"/>
                <a:gd name="T9" fmla="*/ 30 h 33"/>
              </a:gdLst>
              <a:ahLst/>
              <a:cxnLst>
                <a:cxn ang="0">
                  <a:pos x="T0" y="T1"/>
                </a:cxn>
                <a:cxn ang="0">
                  <a:pos x="T2" y="T3"/>
                </a:cxn>
                <a:cxn ang="0">
                  <a:pos x="T4" y="T5"/>
                </a:cxn>
                <a:cxn ang="0">
                  <a:pos x="T6" y="T7"/>
                </a:cxn>
                <a:cxn ang="0">
                  <a:pos x="T8" y="T9"/>
                </a:cxn>
              </a:cxnLst>
              <a:rect l="0" t="0" r="r" b="b"/>
              <a:pathLst>
                <a:path w="16" h="33">
                  <a:moveTo>
                    <a:pt x="0" y="30"/>
                  </a:moveTo>
                  <a:cubicBezTo>
                    <a:pt x="2" y="31"/>
                    <a:pt x="4" y="32"/>
                    <a:pt x="6" y="33"/>
                  </a:cubicBezTo>
                  <a:cubicBezTo>
                    <a:pt x="16" y="5"/>
                    <a:pt x="16" y="5"/>
                    <a:pt x="16" y="5"/>
                  </a:cubicBezTo>
                  <a:cubicBezTo>
                    <a:pt x="12" y="0"/>
                    <a:pt x="12" y="0"/>
                    <a:pt x="12" y="0"/>
                  </a:cubicBezTo>
                  <a:lnTo>
                    <a:pt x="0" y="3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4" name="Freeform 2208"/>
            <p:cNvSpPr/>
            <p:nvPr/>
          </p:nvSpPr>
          <p:spPr bwMode="auto">
            <a:xfrm>
              <a:off x="3464" y="4169"/>
              <a:ext cx="70" cy="78"/>
            </a:xfrm>
            <a:custGeom>
              <a:avLst/>
              <a:gdLst>
                <a:gd name="T0" fmla="*/ 0 w 29"/>
                <a:gd name="T1" fmla="*/ 0 h 32"/>
                <a:gd name="T2" fmla="*/ 23 w 29"/>
                <a:gd name="T3" fmla="*/ 32 h 32"/>
                <a:gd name="T4" fmla="*/ 29 w 29"/>
                <a:gd name="T5" fmla="*/ 24 h 32"/>
                <a:gd name="T6" fmla="*/ 14 w 29"/>
                <a:gd name="T7" fmla="*/ 3 h 32"/>
                <a:gd name="T8" fmla="*/ 0 w 29"/>
                <a:gd name="T9" fmla="*/ 0 h 32"/>
              </a:gdLst>
              <a:ahLst/>
              <a:cxnLst>
                <a:cxn ang="0">
                  <a:pos x="T0" y="T1"/>
                </a:cxn>
                <a:cxn ang="0">
                  <a:pos x="T2" y="T3"/>
                </a:cxn>
                <a:cxn ang="0">
                  <a:pos x="T4" y="T5"/>
                </a:cxn>
                <a:cxn ang="0">
                  <a:pos x="T6" y="T7"/>
                </a:cxn>
                <a:cxn ang="0">
                  <a:pos x="T8" y="T9"/>
                </a:cxn>
              </a:cxnLst>
              <a:rect l="0" t="0" r="r" b="b"/>
              <a:pathLst>
                <a:path w="29" h="32">
                  <a:moveTo>
                    <a:pt x="0" y="0"/>
                  </a:moveTo>
                  <a:cubicBezTo>
                    <a:pt x="23" y="32"/>
                    <a:pt x="23" y="32"/>
                    <a:pt x="23" y="32"/>
                  </a:cubicBezTo>
                  <a:cubicBezTo>
                    <a:pt x="24" y="29"/>
                    <a:pt x="27" y="26"/>
                    <a:pt x="29" y="24"/>
                  </a:cubicBezTo>
                  <a:cubicBezTo>
                    <a:pt x="14" y="3"/>
                    <a:pt x="14" y="3"/>
                    <a:pt x="14" y="3"/>
                  </a:cubicBezTo>
                  <a:lnTo>
                    <a:pt x="0"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5" name="Freeform 2209"/>
            <p:cNvSpPr/>
            <p:nvPr/>
          </p:nvSpPr>
          <p:spPr bwMode="auto">
            <a:xfrm>
              <a:off x="561" y="426"/>
              <a:ext cx="44" cy="90"/>
            </a:xfrm>
            <a:custGeom>
              <a:avLst/>
              <a:gdLst>
                <a:gd name="T0" fmla="*/ 0 w 18"/>
                <a:gd name="T1" fmla="*/ 34 h 37"/>
                <a:gd name="T2" fmla="*/ 6 w 18"/>
                <a:gd name="T3" fmla="*/ 37 h 37"/>
                <a:gd name="T4" fmla="*/ 18 w 18"/>
                <a:gd name="T5" fmla="*/ 6 h 37"/>
                <a:gd name="T6" fmla="*/ 13 w 18"/>
                <a:gd name="T7" fmla="*/ 0 h 37"/>
                <a:gd name="T8" fmla="*/ 0 w 18"/>
                <a:gd name="T9" fmla="*/ 34 h 37"/>
              </a:gdLst>
              <a:ahLst/>
              <a:cxnLst>
                <a:cxn ang="0">
                  <a:pos x="T0" y="T1"/>
                </a:cxn>
                <a:cxn ang="0">
                  <a:pos x="T2" y="T3"/>
                </a:cxn>
                <a:cxn ang="0">
                  <a:pos x="T4" y="T5"/>
                </a:cxn>
                <a:cxn ang="0">
                  <a:pos x="T6" y="T7"/>
                </a:cxn>
                <a:cxn ang="0">
                  <a:pos x="T8" y="T9"/>
                </a:cxn>
              </a:cxnLst>
              <a:rect l="0" t="0" r="r" b="b"/>
              <a:pathLst>
                <a:path w="18" h="37">
                  <a:moveTo>
                    <a:pt x="0" y="34"/>
                  </a:moveTo>
                  <a:cubicBezTo>
                    <a:pt x="2" y="35"/>
                    <a:pt x="4" y="36"/>
                    <a:pt x="6" y="37"/>
                  </a:cubicBezTo>
                  <a:cubicBezTo>
                    <a:pt x="18" y="6"/>
                    <a:pt x="18" y="6"/>
                    <a:pt x="18" y="6"/>
                  </a:cubicBezTo>
                  <a:cubicBezTo>
                    <a:pt x="13" y="0"/>
                    <a:pt x="13" y="0"/>
                    <a:pt x="13" y="0"/>
                  </a:cubicBezTo>
                  <a:lnTo>
                    <a:pt x="0" y="34"/>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6" name="Freeform 2210"/>
            <p:cNvSpPr/>
            <p:nvPr/>
          </p:nvSpPr>
          <p:spPr bwMode="auto">
            <a:xfrm>
              <a:off x="2307" y="2792"/>
              <a:ext cx="126" cy="71"/>
            </a:xfrm>
            <a:custGeom>
              <a:avLst/>
              <a:gdLst>
                <a:gd name="T0" fmla="*/ 0 w 52"/>
                <a:gd name="T1" fmla="*/ 0 h 29"/>
                <a:gd name="T2" fmla="*/ 10 w 52"/>
                <a:gd name="T3" fmla="*/ 29 h 29"/>
                <a:gd name="T4" fmla="*/ 52 w 52"/>
                <a:gd name="T5" fmla="*/ 6 h 29"/>
                <a:gd name="T6" fmla="*/ 0 w 52"/>
                <a:gd name="T7" fmla="*/ 0 h 29"/>
              </a:gdLst>
              <a:ahLst/>
              <a:cxnLst>
                <a:cxn ang="0">
                  <a:pos x="T0" y="T1"/>
                </a:cxn>
                <a:cxn ang="0">
                  <a:pos x="T2" y="T3"/>
                </a:cxn>
                <a:cxn ang="0">
                  <a:pos x="T4" y="T5"/>
                </a:cxn>
                <a:cxn ang="0">
                  <a:pos x="T6" y="T7"/>
                </a:cxn>
              </a:cxnLst>
              <a:rect l="0" t="0" r="r" b="b"/>
              <a:pathLst>
                <a:path w="52" h="29">
                  <a:moveTo>
                    <a:pt x="0" y="0"/>
                  </a:moveTo>
                  <a:cubicBezTo>
                    <a:pt x="5" y="9"/>
                    <a:pt x="9" y="19"/>
                    <a:pt x="10" y="29"/>
                  </a:cubicBezTo>
                  <a:cubicBezTo>
                    <a:pt x="52" y="6"/>
                    <a:pt x="52" y="6"/>
                    <a:pt x="52" y="6"/>
                  </a:cubicBezTo>
                  <a:cubicBezTo>
                    <a:pt x="0" y="0"/>
                    <a:pt x="0" y="0"/>
                    <a:pt x="0" y="0"/>
                  </a:cubicBezTo>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7" name="Freeform 2211"/>
            <p:cNvSpPr/>
            <p:nvPr/>
          </p:nvSpPr>
          <p:spPr bwMode="auto">
            <a:xfrm>
              <a:off x="542" y="409"/>
              <a:ext cx="46" cy="97"/>
            </a:xfrm>
            <a:custGeom>
              <a:avLst/>
              <a:gdLst>
                <a:gd name="T0" fmla="*/ 19 w 19"/>
                <a:gd name="T1" fmla="*/ 5 h 40"/>
                <a:gd name="T2" fmla="*/ 14 w 19"/>
                <a:gd name="T3" fmla="*/ 0 h 40"/>
                <a:gd name="T4" fmla="*/ 0 w 19"/>
                <a:gd name="T5" fmla="*/ 38 h 40"/>
                <a:gd name="T6" fmla="*/ 5 w 19"/>
                <a:gd name="T7" fmla="*/ 40 h 40"/>
                <a:gd name="T8" fmla="*/ 19 w 19"/>
                <a:gd name="T9" fmla="*/ 5 h 40"/>
              </a:gdLst>
              <a:ahLst/>
              <a:cxnLst>
                <a:cxn ang="0">
                  <a:pos x="T0" y="T1"/>
                </a:cxn>
                <a:cxn ang="0">
                  <a:pos x="T2" y="T3"/>
                </a:cxn>
                <a:cxn ang="0">
                  <a:pos x="T4" y="T5"/>
                </a:cxn>
                <a:cxn ang="0">
                  <a:pos x="T6" y="T7"/>
                </a:cxn>
                <a:cxn ang="0">
                  <a:pos x="T8" y="T9"/>
                </a:cxn>
              </a:cxnLst>
              <a:rect l="0" t="0" r="r" b="b"/>
              <a:pathLst>
                <a:path w="19" h="40">
                  <a:moveTo>
                    <a:pt x="19" y="5"/>
                  </a:moveTo>
                  <a:cubicBezTo>
                    <a:pt x="14" y="0"/>
                    <a:pt x="14" y="0"/>
                    <a:pt x="14" y="0"/>
                  </a:cubicBezTo>
                  <a:cubicBezTo>
                    <a:pt x="0" y="38"/>
                    <a:pt x="0" y="38"/>
                    <a:pt x="0" y="38"/>
                  </a:cubicBezTo>
                  <a:cubicBezTo>
                    <a:pt x="2" y="39"/>
                    <a:pt x="4" y="39"/>
                    <a:pt x="5" y="40"/>
                  </a:cubicBezTo>
                  <a:lnTo>
                    <a:pt x="19" y="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8" name="Freeform 2212"/>
            <p:cNvSpPr/>
            <p:nvPr/>
          </p:nvSpPr>
          <p:spPr bwMode="auto">
            <a:xfrm>
              <a:off x="2003" y="2325"/>
              <a:ext cx="63" cy="78"/>
            </a:xfrm>
            <a:custGeom>
              <a:avLst/>
              <a:gdLst>
                <a:gd name="T0" fmla="*/ 0 w 26"/>
                <a:gd name="T1" fmla="*/ 28 h 32"/>
                <a:gd name="T2" fmla="*/ 1 w 26"/>
                <a:gd name="T3" fmla="*/ 28 h 32"/>
                <a:gd name="T4" fmla="*/ 10 w 26"/>
                <a:gd name="T5" fmla="*/ 32 h 32"/>
                <a:gd name="T6" fmla="*/ 26 w 26"/>
                <a:gd name="T7" fmla="*/ 5 h 32"/>
                <a:gd name="T8" fmla="*/ 5 w 26"/>
                <a:gd name="T9" fmla="*/ 0 h 32"/>
                <a:gd name="T10" fmla="*/ 0 w 26"/>
                <a:gd name="T11" fmla="*/ 28 h 32"/>
              </a:gdLst>
              <a:ahLst/>
              <a:cxnLst>
                <a:cxn ang="0">
                  <a:pos x="T0" y="T1"/>
                </a:cxn>
                <a:cxn ang="0">
                  <a:pos x="T2" y="T3"/>
                </a:cxn>
                <a:cxn ang="0">
                  <a:pos x="T4" y="T5"/>
                </a:cxn>
                <a:cxn ang="0">
                  <a:pos x="T6" y="T7"/>
                </a:cxn>
                <a:cxn ang="0">
                  <a:pos x="T8" y="T9"/>
                </a:cxn>
                <a:cxn ang="0">
                  <a:pos x="T10" y="T11"/>
                </a:cxn>
              </a:cxnLst>
              <a:rect l="0" t="0" r="r" b="b"/>
              <a:pathLst>
                <a:path w="26" h="32">
                  <a:moveTo>
                    <a:pt x="0" y="28"/>
                  </a:moveTo>
                  <a:cubicBezTo>
                    <a:pt x="1" y="28"/>
                    <a:pt x="1" y="28"/>
                    <a:pt x="1" y="28"/>
                  </a:cubicBezTo>
                  <a:cubicBezTo>
                    <a:pt x="4" y="29"/>
                    <a:pt x="7" y="30"/>
                    <a:pt x="10" y="32"/>
                  </a:cubicBezTo>
                  <a:cubicBezTo>
                    <a:pt x="26" y="5"/>
                    <a:pt x="26" y="5"/>
                    <a:pt x="26" y="5"/>
                  </a:cubicBezTo>
                  <a:cubicBezTo>
                    <a:pt x="19" y="2"/>
                    <a:pt x="12" y="1"/>
                    <a:pt x="5" y="0"/>
                  </a:cubicBezTo>
                  <a:cubicBezTo>
                    <a:pt x="0" y="28"/>
                    <a:pt x="0" y="28"/>
                    <a:pt x="0" y="28"/>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9" name="Freeform 2213"/>
            <p:cNvSpPr/>
            <p:nvPr/>
          </p:nvSpPr>
          <p:spPr bwMode="auto">
            <a:xfrm>
              <a:off x="520" y="387"/>
              <a:ext cx="51" cy="109"/>
            </a:xfrm>
            <a:custGeom>
              <a:avLst/>
              <a:gdLst>
                <a:gd name="T0" fmla="*/ 21 w 21"/>
                <a:gd name="T1" fmla="*/ 7 h 45"/>
                <a:gd name="T2" fmla="*/ 15 w 21"/>
                <a:gd name="T3" fmla="*/ 0 h 45"/>
                <a:gd name="T4" fmla="*/ 0 w 21"/>
                <a:gd name="T5" fmla="*/ 37 h 45"/>
                <a:gd name="T6" fmla="*/ 7 w 21"/>
                <a:gd name="T7" fmla="*/ 45 h 45"/>
                <a:gd name="T8" fmla="*/ 21 w 21"/>
                <a:gd name="T9" fmla="*/ 7 h 45"/>
              </a:gdLst>
              <a:ahLst/>
              <a:cxnLst>
                <a:cxn ang="0">
                  <a:pos x="T0" y="T1"/>
                </a:cxn>
                <a:cxn ang="0">
                  <a:pos x="T2" y="T3"/>
                </a:cxn>
                <a:cxn ang="0">
                  <a:pos x="T4" y="T5"/>
                </a:cxn>
                <a:cxn ang="0">
                  <a:pos x="T6" y="T7"/>
                </a:cxn>
                <a:cxn ang="0">
                  <a:pos x="T8" y="T9"/>
                </a:cxn>
              </a:cxnLst>
              <a:rect l="0" t="0" r="r" b="b"/>
              <a:pathLst>
                <a:path w="21" h="45">
                  <a:moveTo>
                    <a:pt x="21" y="7"/>
                  </a:moveTo>
                  <a:cubicBezTo>
                    <a:pt x="19" y="5"/>
                    <a:pt x="16" y="2"/>
                    <a:pt x="15" y="0"/>
                  </a:cubicBezTo>
                  <a:cubicBezTo>
                    <a:pt x="0" y="37"/>
                    <a:pt x="0" y="37"/>
                    <a:pt x="0" y="37"/>
                  </a:cubicBezTo>
                  <a:cubicBezTo>
                    <a:pt x="3" y="40"/>
                    <a:pt x="5" y="42"/>
                    <a:pt x="7" y="45"/>
                  </a:cubicBezTo>
                  <a:lnTo>
                    <a:pt x="21" y="7"/>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0" name="Freeform 2214"/>
            <p:cNvSpPr/>
            <p:nvPr/>
          </p:nvSpPr>
          <p:spPr bwMode="auto">
            <a:xfrm>
              <a:off x="2907" y="3512"/>
              <a:ext cx="168" cy="171"/>
            </a:xfrm>
            <a:custGeom>
              <a:avLst/>
              <a:gdLst>
                <a:gd name="T0" fmla="*/ 7 w 69"/>
                <a:gd name="T1" fmla="*/ 0 h 70"/>
                <a:gd name="T2" fmla="*/ 0 w 69"/>
                <a:gd name="T3" fmla="*/ 26 h 70"/>
                <a:gd name="T4" fmla="*/ 12 w 69"/>
                <a:gd name="T5" fmla="*/ 32 h 70"/>
                <a:gd name="T6" fmla="*/ 37 w 69"/>
                <a:gd name="T7" fmla="*/ 25 h 70"/>
                <a:gd name="T8" fmla="*/ 42 w 69"/>
                <a:gd name="T9" fmla="*/ 56 h 70"/>
                <a:gd name="T10" fmla="*/ 55 w 69"/>
                <a:gd name="T11" fmla="*/ 70 h 70"/>
                <a:gd name="T12" fmla="*/ 69 w 69"/>
                <a:gd name="T13" fmla="*/ 54 h 70"/>
                <a:gd name="T14" fmla="*/ 7 w 69"/>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70">
                  <a:moveTo>
                    <a:pt x="7" y="0"/>
                  </a:moveTo>
                  <a:cubicBezTo>
                    <a:pt x="5" y="8"/>
                    <a:pt x="2" y="16"/>
                    <a:pt x="0" y="26"/>
                  </a:cubicBezTo>
                  <a:cubicBezTo>
                    <a:pt x="4" y="27"/>
                    <a:pt x="8" y="29"/>
                    <a:pt x="12" y="32"/>
                  </a:cubicBezTo>
                  <a:cubicBezTo>
                    <a:pt x="17" y="23"/>
                    <a:pt x="28" y="20"/>
                    <a:pt x="37" y="25"/>
                  </a:cubicBezTo>
                  <a:cubicBezTo>
                    <a:pt x="47" y="30"/>
                    <a:pt x="50" y="46"/>
                    <a:pt x="42" y="56"/>
                  </a:cubicBezTo>
                  <a:cubicBezTo>
                    <a:pt x="47" y="60"/>
                    <a:pt x="51" y="65"/>
                    <a:pt x="55" y="70"/>
                  </a:cubicBezTo>
                  <a:cubicBezTo>
                    <a:pt x="59" y="64"/>
                    <a:pt x="64" y="59"/>
                    <a:pt x="69" y="54"/>
                  </a:cubicBezTo>
                  <a:cubicBezTo>
                    <a:pt x="55" y="32"/>
                    <a:pt x="30" y="8"/>
                    <a:pt x="7"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1" name="Freeform 2215"/>
            <p:cNvSpPr/>
            <p:nvPr/>
          </p:nvSpPr>
          <p:spPr bwMode="auto">
            <a:xfrm>
              <a:off x="518" y="362"/>
              <a:ext cx="34" cy="105"/>
            </a:xfrm>
            <a:custGeom>
              <a:avLst/>
              <a:gdLst>
                <a:gd name="T0" fmla="*/ 0 w 14"/>
                <a:gd name="T1" fmla="*/ 43 h 43"/>
                <a:gd name="T2" fmla="*/ 14 w 14"/>
                <a:gd name="T3" fmla="*/ 8 h 43"/>
                <a:gd name="T4" fmla="*/ 6 w 14"/>
                <a:gd name="T5" fmla="*/ 0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14" y="8"/>
                    <a:pt x="14" y="8"/>
                    <a:pt x="14" y="8"/>
                  </a:cubicBezTo>
                  <a:cubicBezTo>
                    <a:pt x="10" y="4"/>
                    <a:pt x="7" y="1"/>
                    <a:pt x="6" y="0"/>
                  </a:cubicBezTo>
                  <a:cubicBezTo>
                    <a:pt x="4" y="10"/>
                    <a:pt x="2" y="25"/>
                    <a:pt x="0" y="43"/>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2" name="Freeform 2216"/>
            <p:cNvSpPr>
              <a:spLocks noEditPoints="1"/>
            </p:cNvSpPr>
            <p:nvPr/>
          </p:nvSpPr>
          <p:spPr bwMode="auto">
            <a:xfrm>
              <a:off x="571" y="944"/>
              <a:ext cx="542" cy="644"/>
            </a:xfrm>
            <a:custGeom>
              <a:avLst/>
              <a:gdLst>
                <a:gd name="T0" fmla="*/ 128 w 223"/>
                <a:gd name="T1" fmla="*/ 189 h 265"/>
                <a:gd name="T2" fmla="*/ 155 w 223"/>
                <a:gd name="T3" fmla="*/ 253 h 265"/>
                <a:gd name="T4" fmla="*/ 134 w 223"/>
                <a:gd name="T5" fmla="*/ 263 h 265"/>
                <a:gd name="T6" fmla="*/ 139 w 223"/>
                <a:gd name="T7" fmla="*/ 265 h 265"/>
                <a:gd name="T8" fmla="*/ 172 w 223"/>
                <a:gd name="T9" fmla="*/ 253 h 265"/>
                <a:gd name="T10" fmla="*/ 192 w 223"/>
                <a:gd name="T11" fmla="*/ 233 h 265"/>
                <a:gd name="T12" fmla="*/ 212 w 223"/>
                <a:gd name="T13" fmla="*/ 111 h 265"/>
                <a:gd name="T14" fmla="*/ 223 w 223"/>
                <a:gd name="T15" fmla="*/ 70 h 265"/>
                <a:gd name="T16" fmla="*/ 167 w 223"/>
                <a:gd name="T17" fmla="*/ 24 h 265"/>
                <a:gd name="T18" fmla="*/ 16 w 223"/>
                <a:gd name="T19" fmla="*/ 93 h 265"/>
                <a:gd name="T20" fmla="*/ 36 w 223"/>
                <a:gd name="T21" fmla="*/ 227 h 265"/>
                <a:gd name="T22" fmla="*/ 128 w 223"/>
                <a:gd name="T23" fmla="*/ 189 h 265"/>
                <a:gd name="T24" fmla="*/ 105 w 223"/>
                <a:gd name="T25" fmla="*/ 44 h 265"/>
                <a:gd name="T26" fmla="*/ 120 w 223"/>
                <a:gd name="T27" fmla="*/ 107 h 265"/>
                <a:gd name="T28" fmla="*/ 105 w 223"/>
                <a:gd name="T29" fmla="*/ 112 h 265"/>
                <a:gd name="T30" fmla="*/ 100 w 223"/>
                <a:gd name="T31" fmla="*/ 108 h 265"/>
                <a:gd name="T32" fmla="*/ 90 w 223"/>
                <a:gd name="T33" fmla="*/ 66 h 265"/>
                <a:gd name="T34" fmla="*/ 86 w 223"/>
                <a:gd name="T35" fmla="*/ 52 h 265"/>
                <a:gd name="T36" fmla="*/ 105 w 223"/>
                <a:gd name="T37" fmla="*/ 44 h 265"/>
                <a:gd name="T38" fmla="*/ 61 w 223"/>
                <a:gd name="T39" fmla="*/ 76 h 265"/>
                <a:gd name="T40" fmla="*/ 82 w 223"/>
                <a:gd name="T41" fmla="*/ 64 h 265"/>
                <a:gd name="T42" fmla="*/ 91 w 223"/>
                <a:gd name="T43" fmla="*/ 90 h 265"/>
                <a:gd name="T44" fmla="*/ 86 w 223"/>
                <a:gd name="T45" fmla="*/ 95 h 265"/>
                <a:gd name="T46" fmla="*/ 78 w 223"/>
                <a:gd name="T47" fmla="*/ 118 h 265"/>
                <a:gd name="T48" fmla="*/ 106 w 223"/>
                <a:gd name="T49" fmla="*/ 149 h 265"/>
                <a:gd name="T50" fmla="*/ 131 w 223"/>
                <a:gd name="T51" fmla="*/ 143 h 265"/>
                <a:gd name="T52" fmla="*/ 149 w 223"/>
                <a:gd name="T53" fmla="*/ 106 h 265"/>
                <a:gd name="T54" fmla="*/ 128 w 223"/>
                <a:gd name="T55" fmla="*/ 82 h 265"/>
                <a:gd name="T56" fmla="*/ 123 w 223"/>
                <a:gd name="T57" fmla="*/ 81 h 265"/>
                <a:gd name="T58" fmla="*/ 115 w 223"/>
                <a:gd name="T59" fmla="*/ 53 h 265"/>
                <a:gd name="T60" fmla="*/ 146 w 223"/>
                <a:gd name="T61" fmla="*/ 54 h 265"/>
                <a:gd name="T62" fmla="*/ 172 w 223"/>
                <a:gd name="T63" fmla="*/ 73 h 265"/>
                <a:gd name="T64" fmla="*/ 183 w 223"/>
                <a:gd name="T65" fmla="*/ 109 h 265"/>
                <a:gd name="T66" fmla="*/ 178 w 223"/>
                <a:gd name="T67" fmla="*/ 138 h 265"/>
                <a:gd name="T68" fmla="*/ 137 w 223"/>
                <a:gd name="T69" fmla="*/ 172 h 265"/>
                <a:gd name="T70" fmla="*/ 105 w 223"/>
                <a:gd name="T71" fmla="*/ 175 h 265"/>
                <a:gd name="T72" fmla="*/ 70 w 223"/>
                <a:gd name="T73" fmla="*/ 160 h 265"/>
                <a:gd name="T74" fmla="*/ 44 w 223"/>
                <a:gd name="T75" fmla="*/ 114 h 265"/>
                <a:gd name="T76" fmla="*/ 61 w 223"/>
                <a:gd name="T77" fmla="*/ 76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3" h="265">
                  <a:moveTo>
                    <a:pt x="128" y="189"/>
                  </a:moveTo>
                  <a:cubicBezTo>
                    <a:pt x="135" y="206"/>
                    <a:pt x="150" y="243"/>
                    <a:pt x="155" y="253"/>
                  </a:cubicBezTo>
                  <a:cubicBezTo>
                    <a:pt x="151" y="255"/>
                    <a:pt x="144" y="258"/>
                    <a:pt x="134" y="263"/>
                  </a:cubicBezTo>
                  <a:cubicBezTo>
                    <a:pt x="139" y="265"/>
                    <a:pt x="139" y="265"/>
                    <a:pt x="139" y="265"/>
                  </a:cubicBezTo>
                  <a:cubicBezTo>
                    <a:pt x="151" y="262"/>
                    <a:pt x="162" y="258"/>
                    <a:pt x="172" y="253"/>
                  </a:cubicBezTo>
                  <a:cubicBezTo>
                    <a:pt x="179" y="245"/>
                    <a:pt x="185" y="239"/>
                    <a:pt x="192" y="233"/>
                  </a:cubicBezTo>
                  <a:cubicBezTo>
                    <a:pt x="171" y="209"/>
                    <a:pt x="175" y="148"/>
                    <a:pt x="212" y="111"/>
                  </a:cubicBezTo>
                  <a:cubicBezTo>
                    <a:pt x="223" y="70"/>
                    <a:pt x="223" y="70"/>
                    <a:pt x="223" y="70"/>
                  </a:cubicBezTo>
                  <a:cubicBezTo>
                    <a:pt x="209" y="50"/>
                    <a:pt x="191" y="34"/>
                    <a:pt x="167" y="24"/>
                  </a:cubicBezTo>
                  <a:cubicBezTo>
                    <a:pt x="106" y="0"/>
                    <a:pt x="38" y="31"/>
                    <a:pt x="16" y="93"/>
                  </a:cubicBezTo>
                  <a:cubicBezTo>
                    <a:pt x="0" y="137"/>
                    <a:pt x="8" y="191"/>
                    <a:pt x="36" y="227"/>
                  </a:cubicBezTo>
                  <a:cubicBezTo>
                    <a:pt x="75" y="211"/>
                    <a:pt x="110" y="197"/>
                    <a:pt x="128" y="189"/>
                  </a:cubicBezTo>
                  <a:close/>
                  <a:moveTo>
                    <a:pt x="105" y="44"/>
                  </a:moveTo>
                  <a:cubicBezTo>
                    <a:pt x="110" y="66"/>
                    <a:pt x="115" y="86"/>
                    <a:pt x="120" y="107"/>
                  </a:cubicBezTo>
                  <a:cubicBezTo>
                    <a:pt x="115" y="111"/>
                    <a:pt x="110" y="112"/>
                    <a:pt x="105" y="112"/>
                  </a:cubicBezTo>
                  <a:cubicBezTo>
                    <a:pt x="103" y="112"/>
                    <a:pt x="101" y="110"/>
                    <a:pt x="100" y="108"/>
                  </a:cubicBezTo>
                  <a:cubicBezTo>
                    <a:pt x="97" y="94"/>
                    <a:pt x="93" y="80"/>
                    <a:pt x="90" y="66"/>
                  </a:cubicBezTo>
                  <a:cubicBezTo>
                    <a:pt x="89" y="62"/>
                    <a:pt x="88" y="57"/>
                    <a:pt x="86" y="52"/>
                  </a:cubicBezTo>
                  <a:cubicBezTo>
                    <a:pt x="90" y="45"/>
                    <a:pt x="99" y="48"/>
                    <a:pt x="105" y="44"/>
                  </a:cubicBezTo>
                  <a:close/>
                  <a:moveTo>
                    <a:pt x="61" y="76"/>
                  </a:moveTo>
                  <a:cubicBezTo>
                    <a:pt x="67" y="71"/>
                    <a:pt x="74" y="67"/>
                    <a:pt x="82" y="64"/>
                  </a:cubicBezTo>
                  <a:cubicBezTo>
                    <a:pt x="87" y="72"/>
                    <a:pt x="88" y="81"/>
                    <a:pt x="91" y="90"/>
                  </a:cubicBezTo>
                  <a:cubicBezTo>
                    <a:pt x="89" y="92"/>
                    <a:pt x="87" y="94"/>
                    <a:pt x="86" y="95"/>
                  </a:cubicBezTo>
                  <a:cubicBezTo>
                    <a:pt x="79" y="102"/>
                    <a:pt x="77" y="109"/>
                    <a:pt x="78" y="118"/>
                  </a:cubicBezTo>
                  <a:cubicBezTo>
                    <a:pt x="81" y="134"/>
                    <a:pt x="90" y="145"/>
                    <a:pt x="106" y="149"/>
                  </a:cubicBezTo>
                  <a:cubicBezTo>
                    <a:pt x="115" y="151"/>
                    <a:pt x="123" y="148"/>
                    <a:pt x="131" y="143"/>
                  </a:cubicBezTo>
                  <a:cubicBezTo>
                    <a:pt x="144" y="135"/>
                    <a:pt x="150" y="122"/>
                    <a:pt x="149" y="106"/>
                  </a:cubicBezTo>
                  <a:cubicBezTo>
                    <a:pt x="148" y="95"/>
                    <a:pt x="139" y="84"/>
                    <a:pt x="128" y="82"/>
                  </a:cubicBezTo>
                  <a:cubicBezTo>
                    <a:pt x="126" y="82"/>
                    <a:pt x="125" y="81"/>
                    <a:pt x="123" y="81"/>
                  </a:cubicBezTo>
                  <a:cubicBezTo>
                    <a:pt x="118" y="73"/>
                    <a:pt x="119" y="63"/>
                    <a:pt x="115" y="53"/>
                  </a:cubicBezTo>
                  <a:cubicBezTo>
                    <a:pt x="126" y="49"/>
                    <a:pt x="136" y="50"/>
                    <a:pt x="146" y="54"/>
                  </a:cubicBezTo>
                  <a:cubicBezTo>
                    <a:pt x="156" y="58"/>
                    <a:pt x="166" y="64"/>
                    <a:pt x="172" y="73"/>
                  </a:cubicBezTo>
                  <a:cubicBezTo>
                    <a:pt x="179" y="84"/>
                    <a:pt x="183" y="96"/>
                    <a:pt x="183" y="109"/>
                  </a:cubicBezTo>
                  <a:cubicBezTo>
                    <a:pt x="184" y="119"/>
                    <a:pt x="183" y="129"/>
                    <a:pt x="178" y="138"/>
                  </a:cubicBezTo>
                  <a:cubicBezTo>
                    <a:pt x="169" y="155"/>
                    <a:pt x="155" y="167"/>
                    <a:pt x="137" y="172"/>
                  </a:cubicBezTo>
                  <a:cubicBezTo>
                    <a:pt x="127" y="175"/>
                    <a:pt x="116" y="177"/>
                    <a:pt x="105" y="175"/>
                  </a:cubicBezTo>
                  <a:cubicBezTo>
                    <a:pt x="92" y="174"/>
                    <a:pt x="80" y="168"/>
                    <a:pt x="70" y="160"/>
                  </a:cubicBezTo>
                  <a:cubicBezTo>
                    <a:pt x="55" y="148"/>
                    <a:pt x="46" y="133"/>
                    <a:pt x="44" y="114"/>
                  </a:cubicBezTo>
                  <a:cubicBezTo>
                    <a:pt x="43" y="99"/>
                    <a:pt x="48" y="86"/>
                    <a:pt x="61" y="76"/>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3" name="Freeform 2217"/>
            <p:cNvSpPr/>
            <p:nvPr/>
          </p:nvSpPr>
          <p:spPr bwMode="auto">
            <a:xfrm>
              <a:off x="2751" y="3269"/>
              <a:ext cx="163" cy="226"/>
            </a:xfrm>
            <a:custGeom>
              <a:avLst/>
              <a:gdLst>
                <a:gd name="T0" fmla="*/ 67 w 67"/>
                <a:gd name="T1" fmla="*/ 82 h 93"/>
                <a:gd name="T2" fmla="*/ 3 w 67"/>
                <a:gd name="T3" fmla="*/ 0 h 93"/>
                <a:gd name="T4" fmla="*/ 0 w 67"/>
                <a:gd name="T5" fmla="*/ 9 h 93"/>
                <a:gd name="T6" fmla="*/ 64 w 67"/>
                <a:gd name="T7" fmla="*/ 93 h 93"/>
                <a:gd name="T8" fmla="*/ 67 w 67"/>
                <a:gd name="T9" fmla="*/ 82 h 93"/>
              </a:gdLst>
              <a:ahLst/>
              <a:cxnLst>
                <a:cxn ang="0">
                  <a:pos x="T0" y="T1"/>
                </a:cxn>
                <a:cxn ang="0">
                  <a:pos x="T2" y="T3"/>
                </a:cxn>
                <a:cxn ang="0">
                  <a:pos x="T4" y="T5"/>
                </a:cxn>
                <a:cxn ang="0">
                  <a:pos x="T6" y="T7"/>
                </a:cxn>
                <a:cxn ang="0">
                  <a:pos x="T8" y="T9"/>
                </a:cxn>
              </a:cxnLst>
              <a:rect l="0" t="0" r="r" b="b"/>
              <a:pathLst>
                <a:path w="67" h="93">
                  <a:moveTo>
                    <a:pt x="67" y="82"/>
                  </a:moveTo>
                  <a:cubicBezTo>
                    <a:pt x="56" y="69"/>
                    <a:pt x="24" y="27"/>
                    <a:pt x="3" y="0"/>
                  </a:cubicBezTo>
                  <a:cubicBezTo>
                    <a:pt x="2" y="3"/>
                    <a:pt x="1" y="6"/>
                    <a:pt x="0" y="9"/>
                  </a:cubicBezTo>
                  <a:cubicBezTo>
                    <a:pt x="64" y="93"/>
                    <a:pt x="64" y="93"/>
                    <a:pt x="64" y="93"/>
                  </a:cubicBezTo>
                  <a:cubicBezTo>
                    <a:pt x="65" y="89"/>
                    <a:pt x="66" y="86"/>
                    <a:pt x="67" y="82"/>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4" name="Freeform 2218"/>
            <p:cNvSpPr/>
            <p:nvPr/>
          </p:nvSpPr>
          <p:spPr bwMode="auto">
            <a:xfrm>
              <a:off x="3456" y="4181"/>
              <a:ext cx="56" cy="100"/>
            </a:xfrm>
            <a:custGeom>
              <a:avLst/>
              <a:gdLst>
                <a:gd name="T0" fmla="*/ 1 w 23"/>
                <a:gd name="T1" fmla="*/ 15 h 41"/>
                <a:gd name="T2" fmla="*/ 20 w 23"/>
                <a:gd name="T3" fmla="*/ 41 h 41"/>
                <a:gd name="T4" fmla="*/ 23 w 23"/>
                <a:gd name="T5" fmla="*/ 31 h 41"/>
                <a:gd name="T6" fmla="*/ 1 w 23"/>
                <a:gd name="T7" fmla="*/ 0 h 41"/>
                <a:gd name="T8" fmla="*/ 1 w 23"/>
                <a:gd name="T9" fmla="*/ 15 h 41"/>
              </a:gdLst>
              <a:ahLst/>
              <a:cxnLst>
                <a:cxn ang="0">
                  <a:pos x="T0" y="T1"/>
                </a:cxn>
                <a:cxn ang="0">
                  <a:pos x="T2" y="T3"/>
                </a:cxn>
                <a:cxn ang="0">
                  <a:pos x="T4" y="T5"/>
                </a:cxn>
                <a:cxn ang="0">
                  <a:pos x="T6" y="T7"/>
                </a:cxn>
                <a:cxn ang="0">
                  <a:pos x="T8" y="T9"/>
                </a:cxn>
              </a:cxnLst>
              <a:rect l="0" t="0" r="r" b="b"/>
              <a:pathLst>
                <a:path w="23" h="41">
                  <a:moveTo>
                    <a:pt x="1" y="15"/>
                  </a:moveTo>
                  <a:cubicBezTo>
                    <a:pt x="20" y="41"/>
                    <a:pt x="20" y="41"/>
                    <a:pt x="20" y="41"/>
                  </a:cubicBezTo>
                  <a:cubicBezTo>
                    <a:pt x="20" y="37"/>
                    <a:pt x="21" y="34"/>
                    <a:pt x="23" y="31"/>
                  </a:cubicBezTo>
                  <a:cubicBezTo>
                    <a:pt x="1" y="0"/>
                    <a:pt x="1" y="0"/>
                    <a:pt x="1" y="0"/>
                  </a:cubicBezTo>
                  <a:cubicBezTo>
                    <a:pt x="0" y="5"/>
                    <a:pt x="0" y="10"/>
                    <a:pt x="1" y="15"/>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5" name="Freeform 2219"/>
            <p:cNvSpPr/>
            <p:nvPr/>
          </p:nvSpPr>
          <p:spPr bwMode="auto">
            <a:xfrm>
              <a:off x="1915" y="3191"/>
              <a:ext cx="985" cy="852"/>
            </a:xfrm>
            <a:custGeom>
              <a:avLst/>
              <a:gdLst>
                <a:gd name="T0" fmla="*/ 339 w 405"/>
                <a:gd name="T1" fmla="*/ 20 h 350"/>
                <a:gd name="T2" fmla="*/ 308 w 405"/>
                <a:gd name="T3" fmla="*/ 14 h 350"/>
                <a:gd name="T4" fmla="*/ 231 w 405"/>
                <a:gd name="T5" fmla="*/ 34 h 350"/>
                <a:gd name="T6" fmla="*/ 175 w 405"/>
                <a:gd name="T7" fmla="*/ 2 h 350"/>
                <a:gd name="T8" fmla="*/ 155 w 405"/>
                <a:gd name="T9" fmla="*/ 0 h 350"/>
                <a:gd name="T10" fmla="*/ 60 w 405"/>
                <a:gd name="T11" fmla="*/ 5 h 350"/>
                <a:gd name="T12" fmla="*/ 0 w 405"/>
                <a:gd name="T13" fmla="*/ 56 h 350"/>
                <a:gd name="T14" fmla="*/ 268 w 405"/>
                <a:gd name="T15" fmla="*/ 68 h 350"/>
                <a:gd name="T16" fmla="*/ 198 w 405"/>
                <a:gd name="T17" fmla="*/ 318 h 350"/>
                <a:gd name="T18" fmla="*/ 389 w 405"/>
                <a:gd name="T19" fmla="*/ 350 h 350"/>
                <a:gd name="T20" fmla="*/ 405 w 405"/>
                <a:gd name="T21" fmla="*/ 300 h 350"/>
                <a:gd name="T22" fmla="*/ 263 w 405"/>
                <a:gd name="T23" fmla="*/ 277 h 350"/>
                <a:gd name="T24" fmla="*/ 339 w 405"/>
                <a:gd name="T25" fmla="*/ 2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5" h="350">
                  <a:moveTo>
                    <a:pt x="339" y="20"/>
                  </a:moveTo>
                  <a:cubicBezTo>
                    <a:pt x="334" y="18"/>
                    <a:pt x="323" y="16"/>
                    <a:pt x="308" y="14"/>
                  </a:cubicBezTo>
                  <a:cubicBezTo>
                    <a:pt x="302" y="36"/>
                    <a:pt x="282" y="41"/>
                    <a:pt x="231" y="34"/>
                  </a:cubicBezTo>
                  <a:cubicBezTo>
                    <a:pt x="182" y="28"/>
                    <a:pt x="167" y="19"/>
                    <a:pt x="175" y="2"/>
                  </a:cubicBezTo>
                  <a:cubicBezTo>
                    <a:pt x="168" y="1"/>
                    <a:pt x="162" y="1"/>
                    <a:pt x="155" y="0"/>
                  </a:cubicBezTo>
                  <a:cubicBezTo>
                    <a:pt x="116" y="15"/>
                    <a:pt x="82" y="14"/>
                    <a:pt x="60" y="5"/>
                  </a:cubicBezTo>
                  <a:cubicBezTo>
                    <a:pt x="45" y="24"/>
                    <a:pt x="25" y="42"/>
                    <a:pt x="0" y="56"/>
                  </a:cubicBezTo>
                  <a:cubicBezTo>
                    <a:pt x="63" y="61"/>
                    <a:pt x="211" y="65"/>
                    <a:pt x="268" y="68"/>
                  </a:cubicBezTo>
                  <a:cubicBezTo>
                    <a:pt x="259" y="107"/>
                    <a:pt x="213" y="261"/>
                    <a:pt x="198" y="318"/>
                  </a:cubicBezTo>
                  <a:cubicBezTo>
                    <a:pt x="238" y="324"/>
                    <a:pt x="311" y="337"/>
                    <a:pt x="389" y="350"/>
                  </a:cubicBezTo>
                  <a:cubicBezTo>
                    <a:pt x="393" y="333"/>
                    <a:pt x="398" y="316"/>
                    <a:pt x="405" y="300"/>
                  </a:cubicBezTo>
                  <a:cubicBezTo>
                    <a:pt x="352" y="291"/>
                    <a:pt x="303" y="283"/>
                    <a:pt x="263" y="277"/>
                  </a:cubicBezTo>
                  <a:cubicBezTo>
                    <a:pt x="280" y="213"/>
                    <a:pt x="329" y="69"/>
                    <a:pt x="339" y="20"/>
                  </a:cubicBezTo>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6" name="Freeform 2220"/>
            <p:cNvSpPr/>
            <p:nvPr/>
          </p:nvSpPr>
          <p:spPr bwMode="auto">
            <a:xfrm>
              <a:off x="2098" y="2559"/>
              <a:ext cx="106" cy="70"/>
            </a:xfrm>
            <a:custGeom>
              <a:avLst/>
              <a:gdLst>
                <a:gd name="T0" fmla="*/ 41 w 44"/>
                <a:gd name="T1" fmla="*/ 17 h 29"/>
                <a:gd name="T2" fmla="*/ 44 w 44"/>
                <a:gd name="T3" fmla="*/ 6 h 29"/>
                <a:gd name="T4" fmla="*/ 3 w 44"/>
                <a:gd name="T5" fmla="*/ 0 h 29"/>
                <a:gd name="T6" fmla="*/ 0 w 44"/>
                <a:gd name="T7" fmla="*/ 9 h 29"/>
                <a:gd name="T8" fmla="*/ 0 w 44"/>
                <a:gd name="T9" fmla="*/ 11 h 29"/>
                <a:gd name="T10" fmla="*/ 36 w 44"/>
                <a:gd name="T11" fmla="*/ 29 h 29"/>
                <a:gd name="T12" fmla="*/ 41 w 44"/>
                <a:gd name="T13" fmla="*/ 17 h 29"/>
              </a:gdLst>
              <a:ahLst/>
              <a:cxnLst>
                <a:cxn ang="0">
                  <a:pos x="T0" y="T1"/>
                </a:cxn>
                <a:cxn ang="0">
                  <a:pos x="T2" y="T3"/>
                </a:cxn>
                <a:cxn ang="0">
                  <a:pos x="T4" y="T5"/>
                </a:cxn>
                <a:cxn ang="0">
                  <a:pos x="T6" y="T7"/>
                </a:cxn>
                <a:cxn ang="0">
                  <a:pos x="T8" y="T9"/>
                </a:cxn>
                <a:cxn ang="0">
                  <a:pos x="T10" y="T11"/>
                </a:cxn>
                <a:cxn ang="0">
                  <a:pos x="T12" y="T13"/>
                </a:cxn>
              </a:cxnLst>
              <a:rect l="0" t="0" r="r" b="b"/>
              <a:pathLst>
                <a:path w="44" h="29">
                  <a:moveTo>
                    <a:pt x="41" y="17"/>
                  </a:moveTo>
                  <a:cubicBezTo>
                    <a:pt x="42" y="13"/>
                    <a:pt x="43" y="10"/>
                    <a:pt x="44" y="6"/>
                  </a:cubicBezTo>
                  <a:cubicBezTo>
                    <a:pt x="3" y="0"/>
                    <a:pt x="3" y="0"/>
                    <a:pt x="3" y="0"/>
                  </a:cubicBezTo>
                  <a:cubicBezTo>
                    <a:pt x="2" y="3"/>
                    <a:pt x="1" y="6"/>
                    <a:pt x="0" y="9"/>
                  </a:cubicBezTo>
                  <a:cubicBezTo>
                    <a:pt x="0" y="10"/>
                    <a:pt x="0" y="10"/>
                    <a:pt x="0" y="11"/>
                  </a:cubicBezTo>
                  <a:cubicBezTo>
                    <a:pt x="36" y="29"/>
                    <a:pt x="36" y="29"/>
                    <a:pt x="36" y="29"/>
                  </a:cubicBezTo>
                  <a:cubicBezTo>
                    <a:pt x="38" y="25"/>
                    <a:pt x="40" y="21"/>
                    <a:pt x="41" y="17"/>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7" name="Freeform 2221"/>
            <p:cNvSpPr/>
            <p:nvPr/>
          </p:nvSpPr>
          <p:spPr bwMode="auto">
            <a:xfrm>
              <a:off x="2941" y="3578"/>
              <a:ext cx="66" cy="78"/>
            </a:xfrm>
            <a:custGeom>
              <a:avLst/>
              <a:gdLst>
                <a:gd name="T0" fmla="*/ 24 w 27"/>
                <a:gd name="T1" fmla="*/ 25 h 32"/>
                <a:gd name="T2" fmla="*/ 20 w 27"/>
                <a:gd name="T3" fmla="*/ 5 h 32"/>
                <a:gd name="T4" fmla="*/ 4 w 27"/>
                <a:gd name="T5" fmla="*/ 7 h 32"/>
                <a:gd name="T6" fmla="*/ 7 w 27"/>
                <a:gd name="T7" fmla="*/ 27 h 32"/>
                <a:gd name="T8" fmla="*/ 24 w 27"/>
                <a:gd name="T9" fmla="*/ 25 h 32"/>
              </a:gdLst>
              <a:ahLst/>
              <a:cxnLst>
                <a:cxn ang="0">
                  <a:pos x="T0" y="T1"/>
                </a:cxn>
                <a:cxn ang="0">
                  <a:pos x="T2" y="T3"/>
                </a:cxn>
                <a:cxn ang="0">
                  <a:pos x="T4" y="T5"/>
                </a:cxn>
                <a:cxn ang="0">
                  <a:pos x="T6" y="T7"/>
                </a:cxn>
                <a:cxn ang="0">
                  <a:pos x="T8" y="T9"/>
                </a:cxn>
              </a:cxnLst>
              <a:rect l="0" t="0" r="r" b="b"/>
              <a:pathLst>
                <a:path w="27" h="32">
                  <a:moveTo>
                    <a:pt x="24" y="25"/>
                  </a:moveTo>
                  <a:cubicBezTo>
                    <a:pt x="27" y="19"/>
                    <a:pt x="26" y="10"/>
                    <a:pt x="20" y="5"/>
                  </a:cubicBezTo>
                  <a:cubicBezTo>
                    <a:pt x="15" y="0"/>
                    <a:pt x="7" y="1"/>
                    <a:pt x="4" y="7"/>
                  </a:cubicBezTo>
                  <a:cubicBezTo>
                    <a:pt x="0" y="13"/>
                    <a:pt x="1" y="22"/>
                    <a:pt x="7" y="27"/>
                  </a:cubicBezTo>
                  <a:cubicBezTo>
                    <a:pt x="12" y="32"/>
                    <a:pt x="20" y="31"/>
                    <a:pt x="24" y="25"/>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8" name="Freeform 2222"/>
            <p:cNvSpPr/>
            <p:nvPr/>
          </p:nvSpPr>
          <p:spPr bwMode="auto">
            <a:xfrm>
              <a:off x="693" y="630"/>
              <a:ext cx="155" cy="292"/>
            </a:xfrm>
            <a:custGeom>
              <a:avLst/>
              <a:gdLst>
                <a:gd name="T0" fmla="*/ 0 w 64"/>
                <a:gd name="T1" fmla="*/ 0 h 120"/>
                <a:gd name="T2" fmla="*/ 26 w 64"/>
                <a:gd name="T3" fmla="*/ 120 h 120"/>
                <a:gd name="T4" fmla="*/ 56 w 64"/>
                <a:gd name="T5" fmla="*/ 112 h 120"/>
                <a:gd name="T6" fmla="*/ 0 w 64"/>
                <a:gd name="T7" fmla="*/ 0 h 120"/>
              </a:gdLst>
              <a:ahLst/>
              <a:cxnLst>
                <a:cxn ang="0">
                  <a:pos x="T0" y="T1"/>
                </a:cxn>
                <a:cxn ang="0">
                  <a:pos x="T2" y="T3"/>
                </a:cxn>
                <a:cxn ang="0">
                  <a:pos x="T4" y="T5"/>
                </a:cxn>
                <a:cxn ang="0">
                  <a:pos x="T6" y="T7"/>
                </a:cxn>
              </a:cxnLst>
              <a:rect l="0" t="0" r="r" b="b"/>
              <a:pathLst>
                <a:path w="64" h="120">
                  <a:moveTo>
                    <a:pt x="0" y="0"/>
                  </a:moveTo>
                  <a:cubicBezTo>
                    <a:pt x="21" y="37"/>
                    <a:pt x="27" y="85"/>
                    <a:pt x="26" y="120"/>
                  </a:cubicBezTo>
                  <a:cubicBezTo>
                    <a:pt x="36" y="116"/>
                    <a:pt x="46" y="114"/>
                    <a:pt x="56" y="112"/>
                  </a:cubicBezTo>
                  <a:cubicBezTo>
                    <a:pt x="64" y="74"/>
                    <a:pt x="61" y="23"/>
                    <a:pt x="0" y="0"/>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9" name="Freeform 2223"/>
            <p:cNvSpPr/>
            <p:nvPr/>
          </p:nvSpPr>
          <p:spPr bwMode="auto">
            <a:xfrm>
              <a:off x="1966" y="2325"/>
              <a:ext cx="37" cy="66"/>
            </a:xfrm>
            <a:custGeom>
              <a:avLst/>
              <a:gdLst>
                <a:gd name="T0" fmla="*/ 15 w 15"/>
                <a:gd name="T1" fmla="*/ 0 h 27"/>
                <a:gd name="T2" fmla="*/ 0 w 15"/>
                <a:gd name="T3" fmla="*/ 1 h 27"/>
                <a:gd name="T4" fmla="*/ 0 w 15"/>
                <a:gd name="T5" fmla="*/ 25 h 27"/>
                <a:gd name="T6" fmla="*/ 11 w 15"/>
                <a:gd name="T7" fmla="*/ 27 h 27"/>
                <a:gd name="T8" fmla="*/ 15 w 15"/>
                <a:gd name="T9" fmla="*/ 0 h 27"/>
              </a:gdLst>
              <a:ahLst/>
              <a:cxnLst>
                <a:cxn ang="0">
                  <a:pos x="T0" y="T1"/>
                </a:cxn>
                <a:cxn ang="0">
                  <a:pos x="T2" y="T3"/>
                </a:cxn>
                <a:cxn ang="0">
                  <a:pos x="T4" y="T5"/>
                </a:cxn>
                <a:cxn ang="0">
                  <a:pos x="T6" y="T7"/>
                </a:cxn>
                <a:cxn ang="0">
                  <a:pos x="T8" y="T9"/>
                </a:cxn>
              </a:cxnLst>
              <a:rect l="0" t="0" r="r" b="b"/>
              <a:pathLst>
                <a:path w="15" h="27">
                  <a:moveTo>
                    <a:pt x="15" y="0"/>
                  </a:moveTo>
                  <a:cubicBezTo>
                    <a:pt x="10" y="0"/>
                    <a:pt x="5" y="0"/>
                    <a:pt x="0" y="1"/>
                  </a:cubicBezTo>
                  <a:cubicBezTo>
                    <a:pt x="0" y="25"/>
                    <a:pt x="0" y="25"/>
                    <a:pt x="0" y="25"/>
                  </a:cubicBezTo>
                  <a:cubicBezTo>
                    <a:pt x="4" y="25"/>
                    <a:pt x="8" y="26"/>
                    <a:pt x="11" y="27"/>
                  </a:cubicBezTo>
                  <a:cubicBezTo>
                    <a:pt x="15" y="0"/>
                    <a:pt x="15" y="0"/>
                    <a:pt x="15" y="0"/>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0" name="Freeform 2224"/>
            <p:cNvSpPr/>
            <p:nvPr/>
          </p:nvSpPr>
          <p:spPr bwMode="auto">
            <a:xfrm>
              <a:off x="2742" y="3303"/>
              <a:ext cx="162" cy="224"/>
            </a:xfrm>
            <a:custGeom>
              <a:avLst/>
              <a:gdLst>
                <a:gd name="T0" fmla="*/ 67 w 67"/>
                <a:gd name="T1" fmla="*/ 83 h 92"/>
                <a:gd name="T2" fmla="*/ 3 w 67"/>
                <a:gd name="T3" fmla="*/ 0 h 92"/>
                <a:gd name="T4" fmla="*/ 0 w 67"/>
                <a:gd name="T5" fmla="*/ 9 h 92"/>
                <a:gd name="T6" fmla="*/ 64 w 67"/>
                <a:gd name="T7" fmla="*/ 92 h 92"/>
                <a:gd name="T8" fmla="*/ 67 w 67"/>
                <a:gd name="T9" fmla="*/ 83 h 92"/>
              </a:gdLst>
              <a:ahLst/>
              <a:cxnLst>
                <a:cxn ang="0">
                  <a:pos x="T0" y="T1"/>
                </a:cxn>
                <a:cxn ang="0">
                  <a:pos x="T2" y="T3"/>
                </a:cxn>
                <a:cxn ang="0">
                  <a:pos x="T4" y="T5"/>
                </a:cxn>
                <a:cxn ang="0">
                  <a:pos x="T6" y="T7"/>
                </a:cxn>
                <a:cxn ang="0">
                  <a:pos x="T8" y="T9"/>
                </a:cxn>
              </a:cxnLst>
              <a:rect l="0" t="0" r="r" b="b"/>
              <a:pathLst>
                <a:path w="67" h="92">
                  <a:moveTo>
                    <a:pt x="67" y="83"/>
                  </a:moveTo>
                  <a:cubicBezTo>
                    <a:pt x="3" y="0"/>
                    <a:pt x="3" y="0"/>
                    <a:pt x="3" y="0"/>
                  </a:cubicBezTo>
                  <a:cubicBezTo>
                    <a:pt x="2" y="3"/>
                    <a:pt x="1" y="6"/>
                    <a:pt x="0" y="9"/>
                  </a:cubicBezTo>
                  <a:cubicBezTo>
                    <a:pt x="64" y="92"/>
                    <a:pt x="64" y="92"/>
                    <a:pt x="64" y="92"/>
                  </a:cubicBezTo>
                  <a:lnTo>
                    <a:pt x="67" y="83"/>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1" name="Freeform 2225"/>
            <p:cNvSpPr/>
            <p:nvPr/>
          </p:nvSpPr>
          <p:spPr bwMode="auto">
            <a:xfrm>
              <a:off x="965" y="1515"/>
              <a:ext cx="588" cy="1029"/>
            </a:xfrm>
            <a:custGeom>
              <a:avLst/>
              <a:gdLst>
                <a:gd name="T0" fmla="*/ 213 w 242"/>
                <a:gd name="T1" fmla="*/ 377 h 423"/>
                <a:gd name="T2" fmla="*/ 221 w 242"/>
                <a:gd name="T3" fmla="*/ 373 h 423"/>
                <a:gd name="T4" fmla="*/ 205 w 242"/>
                <a:gd name="T5" fmla="*/ 337 h 423"/>
                <a:gd name="T6" fmla="*/ 229 w 242"/>
                <a:gd name="T7" fmla="*/ 326 h 423"/>
                <a:gd name="T8" fmla="*/ 205 w 242"/>
                <a:gd name="T9" fmla="*/ 164 h 423"/>
                <a:gd name="T10" fmla="*/ 242 w 242"/>
                <a:gd name="T11" fmla="*/ 146 h 423"/>
                <a:gd name="T12" fmla="*/ 205 w 242"/>
                <a:gd name="T13" fmla="*/ 57 h 423"/>
                <a:gd name="T14" fmla="*/ 60 w 242"/>
                <a:gd name="T15" fmla="*/ 29 h 423"/>
                <a:gd name="T16" fmla="*/ 16 w 242"/>
                <a:gd name="T17" fmla="*/ 143 h 423"/>
                <a:gd name="T18" fmla="*/ 140 w 242"/>
                <a:gd name="T19" fmla="*/ 170 h 423"/>
                <a:gd name="T20" fmla="*/ 148 w 242"/>
                <a:gd name="T21" fmla="*/ 83 h 423"/>
                <a:gd name="T22" fmla="*/ 73 w 242"/>
                <a:gd name="T23" fmla="*/ 65 h 423"/>
                <a:gd name="T24" fmla="*/ 54 w 242"/>
                <a:gd name="T25" fmla="*/ 137 h 423"/>
                <a:gd name="T26" fmla="*/ 114 w 242"/>
                <a:gd name="T27" fmla="*/ 142 h 423"/>
                <a:gd name="T28" fmla="*/ 108 w 242"/>
                <a:gd name="T29" fmla="*/ 96 h 423"/>
                <a:gd name="T30" fmla="*/ 80 w 242"/>
                <a:gd name="T31" fmla="*/ 103 h 423"/>
                <a:gd name="T32" fmla="*/ 88 w 242"/>
                <a:gd name="T33" fmla="*/ 126 h 423"/>
                <a:gd name="T34" fmla="*/ 92 w 242"/>
                <a:gd name="T35" fmla="*/ 114 h 423"/>
                <a:gd name="T36" fmla="*/ 96 w 242"/>
                <a:gd name="T37" fmla="*/ 109 h 423"/>
                <a:gd name="T38" fmla="*/ 91 w 242"/>
                <a:gd name="T39" fmla="*/ 132 h 423"/>
                <a:gd name="T40" fmla="*/ 69 w 242"/>
                <a:gd name="T41" fmla="*/ 107 h 423"/>
                <a:gd name="T42" fmla="*/ 112 w 242"/>
                <a:gd name="T43" fmla="*/ 89 h 423"/>
                <a:gd name="T44" fmla="*/ 124 w 242"/>
                <a:gd name="T45" fmla="*/ 144 h 423"/>
                <a:gd name="T46" fmla="*/ 42 w 242"/>
                <a:gd name="T47" fmla="*/ 126 h 423"/>
                <a:gd name="T48" fmla="*/ 71 w 242"/>
                <a:gd name="T49" fmla="*/ 55 h 423"/>
                <a:gd name="T50" fmla="*/ 153 w 242"/>
                <a:gd name="T51" fmla="*/ 77 h 423"/>
                <a:gd name="T52" fmla="*/ 145 w 242"/>
                <a:gd name="T53" fmla="*/ 310 h 423"/>
                <a:gd name="T54" fmla="*/ 205 w 242"/>
                <a:gd name="T55" fmla="*/ 423 h 423"/>
                <a:gd name="T56" fmla="*/ 188 w 242"/>
                <a:gd name="T57" fmla="*/ 389 h 423"/>
                <a:gd name="T58" fmla="*/ 205 w 242"/>
                <a:gd name="T59" fmla="*/ 381 h 423"/>
                <a:gd name="T60" fmla="*/ 187 w 242"/>
                <a:gd name="T61" fmla="*/ 215 h 423"/>
                <a:gd name="T62" fmla="*/ 213 w 242"/>
                <a:gd name="T63" fmla="*/ 377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2" h="423">
                  <a:moveTo>
                    <a:pt x="213" y="377"/>
                  </a:moveTo>
                  <a:cubicBezTo>
                    <a:pt x="221" y="373"/>
                    <a:pt x="221" y="373"/>
                    <a:pt x="221" y="373"/>
                  </a:cubicBezTo>
                  <a:cubicBezTo>
                    <a:pt x="205" y="337"/>
                    <a:pt x="205" y="337"/>
                    <a:pt x="205" y="337"/>
                  </a:cubicBezTo>
                  <a:cubicBezTo>
                    <a:pt x="229" y="326"/>
                    <a:pt x="229" y="326"/>
                    <a:pt x="229" y="326"/>
                  </a:cubicBezTo>
                  <a:cubicBezTo>
                    <a:pt x="217" y="267"/>
                    <a:pt x="199" y="178"/>
                    <a:pt x="205" y="164"/>
                  </a:cubicBezTo>
                  <a:cubicBezTo>
                    <a:pt x="207" y="157"/>
                    <a:pt x="222" y="151"/>
                    <a:pt x="242" y="146"/>
                  </a:cubicBezTo>
                  <a:cubicBezTo>
                    <a:pt x="241" y="118"/>
                    <a:pt x="228" y="88"/>
                    <a:pt x="205" y="57"/>
                  </a:cubicBezTo>
                  <a:cubicBezTo>
                    <a:pt x="167" y="4"/>
                    <a:pt x="104" y="0"/>
                    <a:pt x="60" y="29"/>
                  </a:cubicBezTo>
                  <a:cubicBezTo>
                    <a:pt x="24" y="53"/>
                    <a:pt x="0" y="103"/>
                    <a:pt x="16" y="143"/>
                  </a:cubicBezTo>
                  <a:cubicBezTo>
                    <a:pt x="39" y="205"/>
                    <a:pt x="111" y="201"/>
                    <a:pt x="140" y="170"/>
                  </a:cubicBezTo>
                  <a:cubicBezTo>
                    <a:pt x="171" y="137"/>
                    <a:pt x="160" y="103"/>
                    <a:pt x="148" y="83"/>
                  </a:cubicBezTo>
                  <a:cubicBezTo>
                    <a:pt x="133" y="58"/>
                    <a:pt x="108" y="45"/>
                    <a:pt x="73" y="65"/>
                  </a:cubicBezTo>
                  <a:cubicBezTo>
                    <a:pt x="54" y="76"/>
                    <a:pt x="38" y="110"/>
                    <a:pt x="54" y="137"/>
                  </a:cubicBezTo>
                  <a:cubicBezTo>
                    <a:pt x="71" y="167"/>
                    <a:pt x="103" y="157"/>
                    <a:pt x="114" y="142"/>
                  </a:cubicBezTo>
                  <a:cubicBezTo>
                    <a:pt x="126" y="126"/>
                    <a:pt x="121" y="104"/>
                    <a:pt x="108" y="96"/>
                  </a:cubicBezTo>
                  <a:cubicBezTo>
                    <a:pt x="97" y="90"/>
                    <a:pt x="83" y="93"/>
                    <a:pt x="80" y="103"/>
                  </a:cubicBezTo>
                  <a:cubicBezTo>
                    <a:pt x="76" y="113"/>
                    <a:pt x="81" y="127"/>
                    <a:pt x="88" y="126"/>
                  </a:cubicBezTo>
                  <a:cubicBezTo>
                    <a:pt x="94" y="126"/>
                    <a:pt x="97" y="117"/>
                    <a:pt x="92" y="114"/>
                  </a:cubicBezTo>
                  <a:cubicBezTo>
                    <a:pt x="90" y="111"/>
                    <a:pt x="93" y="108"/>
                    <a:pt x="96" y="109"/>
                  </a:cubicBezTo>
                  <a:cubicBezTo>
                    <a:pt x="106" y="115"/>
                    <a:pt x="102" y="130"/>
                    <a:pt x="91" y="132"/>
                  </a:cubicBezTo>
                  <a:cubicBezTo>
                    <a:pt x="76" y="134"/>
                    <a:pt x="65" y="120"/>
                    <a:pt x="69" y="107"/>
                  </a:cubicBezTo>
                  <a:cubicBezTo>
                    <a:pt x="74" y="86"/>
                    <a:pt x="96" y="81"/>
                    <a:pt x="112" y="89"/>
                  </a:cubicBezTo>
                  <a:cubicBezTo>
                    <a:pt x="133" y="101"/>
                    <a:pt x="134" y="130"/>
                    <a:pt x="124" y="144"/>
                  </a:cubicBezTo>
                  <a:cubicBezTo>
                    <a:pt x="97" y="183"/>
                    <a:pt x="49" y="167"/>
                    <a:pt x="42" y="126"/>
                  </a:cubicBezTo>
                  <a:cubicBezTo>
                    <a:pt x="36" y="98"/>
                    <a:pt x="46" y="69"/>
                    <a:pt x="71" y="55"/>
                  </a:cubicBezTo>
                  <a:cubicBezTo>
                    <a:pt x="98" y="39"/>
                    <a:pt x="133" y="49"/>
                    <a:pt x="153" y="77"/>
                  </a:cubicBezTo>
                  <a:cubicBezTo>
                    <a:pt x="197" y="138"/>
                    <a:pt x="151" y="236"/>
                    <a:pt x="145" y="310"/>
                  </a:cubicBezTo>
                  <a:cubicBezTo>
                    <a:pt x="141" y="350"/>
                    <a:pt x="151" y="394"/>
                    <a:pt x="205" y="423"/>
                  </a:cubicBezTo>
                  <a:cubicBezTo>
                    <a:pt x="188" y="389"/>
                    <a:pt x="188" y="389"/>
                    <a:pt x="188" y="389"/>
                  </a:cubicBezTo>
                  <a:cubicBezTo>
                    <a:pt x="205" y="381"/>
                    <a:pt x="205" y="381"/>
                    <a:pt x="205" y="381"/>
                  </a:cubicBezTo>
                  <a:cubicBezTo>
                    <a:pt x="172" y="346"/>
                    <a:pt x="188" y="254"/>
                    <a:pt x="187" y="215"/>
                  </a:cubicBezTo>
                  <a:cubicBezTo>
                    <a:pt x="190" y="271"/>
                    <a:pt x="181" y="341"/>
                    <a:pt x="213" y="377"/>
                  </a:cubicBezTo>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2" name="Freeform 2226"/>
            <p:cNvSpPr/>
            <p:nvPr/>
          </p:nvSpPr>
          <p:spPr bwMode="auto">
            <a:xfrm>
              <a:off x="3461" y="4237"/>
              <a:ext cx="54" cy="85"/>
            </a:xfrm>
            <a:custGeom>
              <a:avLst/>
              <a:gdLst>
                <a:gd name="T0" fmla="*/ 0 w 22"/>
                <a:gd name="T1" fmla="*/ 0 h 35"/>
                <a:gd name="T2" fmla="*/ 12 w 22"/>
                <a:gd name="T3" fmla="*/ 35 h 35"/>
                <a:gd name="T4" fmla="*/ 22 w 22"/>
                <a:gd name="T5" fmla="*/ 35 h 35"/>
                <a:gd name="T6" fmla="*/ 18 w 22"/>
                <a:gd name="T7" fmla="*/ 25 h 35"/>
                <a:gd name="T8" fmla="*/ 0 w 22"/>
                <a:gd name="T9" fmla="*/ 0 h 35"/>
              </a:gdLst>
              <a:ahLst/>
              <a:cxnLst>
                <a:cxn ang="0">
                  <a:pos x="T0" y="T1"/>
                </a:cxn>
                <a:cxn ang="0">
                  <a:pos x="T2" y="T3"/>
                </a:cxn>
                <a:cxn ang="0">
                  <a:pos x="T4" y="T5"/>
                </a:cxn>
                <a:cxn ang="0">
                  <a:pos x="T6" y="T7"/>
                </a:cxn>
                <a:cxn ang="0">
                  <a:pos x="T8" y="T9"/>
                </a:cxn>
              </a:cxnLst>
              <a:rect l="0" t="0" r="r" b="b"/>
              <a:pathLst>
                <a:path w="22" h="35">
                  <a:moveTo>
                    <a:pt x="0" y="0"/>
                  </a:moveTo>
                  <a:cubicBezTo>
                    <a:pt x="2" y="13"/>
                    <a:pt x="6" y="25"/>
                    <a:pt x="12" y="35"/>
                  </a:cubicBezTo>
                  <a:cubicBezTo>
                    <a:pt x="22" y="35"/>
                    <a:pt x="22" y="35"/>
                    <a:pt x="22" y="35"/>
                  </a:cubicBezTo>
                  <a:cubicBezTo>
                    <a:pt x="20" y="32"/>
                    <a:pt x="19" y="29"/>
                    <a:pt x="18" y="25"/>
                  </a:cubicBezTo>
                  <a:lnTo>
                    <a:pt x="0"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3" name="Freeform 2227"/>
            <p:cNvSpPr>
              <a:spLocks noEditPoints="1"/>
            </p:cNvSpPr>
            <p:nvPr/>
          </p:nvSpPr>
          <p:spPr bwMode="auto">
            <a:xfrm>
              <a:off x="2812" y="3590"/>
              <a:ext cx="219" cy="309"/>
            </a:xfrm>
            <a:custGeom>
              <a:avLst/>
              <a:gdLst>
                <a:gd name="T0" fmla="*/ 56 w 90"/>
                <a:gd name="T1" fmla="*/ 29 h 127"/>
                <a:gd name="T2" fmla="*/ 48 w 90"/>
                <a:gd name="T3" fmla="*/ 5 h 127"/>
                <a:gd name="T4" fmla="*/ 37 w 90"/>
                <a:gd name="T5" fmla="*/ 0 h 127"/>
                <a:gd name="T6" fmla="*/ 0 w 90"/>
                <a:gd name="T7" fmla="*/ 120 h 127"/>
                <a:gd name="T8" fmla="*/ 40 w 90"/>
                <a:gd name="T9" fmla="*/ 127 h 127"/>
                <a:gd name="T10" fmla="*/ 90 w 90"/>
                <a:gd name="T11" fmla="*/ 42 h 127"/>
                <a:gd name="T12" fmla="*/ 77 w 90"/>
                <a:gd name="T13" fmla="*/ 28 h 127"/>
                <a:gd name="T14" fmla="*/ 56 w 90"/>
                <a:gd name="T15" fmla="*/ 29 h 127"/>
                <a:gd name="T16" fmla="*/ 50 w 90"/>
                <a:gd name="T17" fmla="*/ 81 h 127"/>
                <a:gd name="T18" fmla="*/ 28 w 90"/>
                <a:gd name="T19" fmla="*/ 75 h 127"/>
                <a:gd name="T20" fmla="*/ 35 w 90"/>
                <a:gd name="T21" fmla="*/ 50 h 127"/>
                <a:gd name="T22" fmla="*/ 58 w 90"/>
                <a:gd name="T23" fmla="*/ 57 h 127"/>
                <a:gd name="T24" fmla="*/ 50 w 90"/>
                <a:gd name="T25" fmla="*/ 8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127">
                  <a:moveTo>
                    <a:pt x="56" y="29"/>
                  </a:moveTo>
                  <a:cubicBezTo>
                    <a:pt x="49" y="24"/>
                    <a:pt x="46" y="14"/>
                    <a:pt x="48" y="5"/>
                  </a:cubicBezTo>
                  <a:cubicBezTo>
                    <a:pt x="45" y="3"/>
                    <a:pt x="41" y="1"/>
                    <a:pt x="37" y="0"/>
                  </a:cubicBezTo>
                  <a:cubicBezTo>
                    <a:pt x="25" y="41"/>
                    <a:pt x="10" y="91"/>
                    <a:pt x="0" y="120"/>
                  </a:cubicBezTo>
                  <a:cubicBezTo>
                    <a:pt x="13" y="122"/>
                    <a:pt x="26" y="124"/>
                    <a:pt x="40" y="127"/>
                  </a:cubicBezTo>
                  <a:cubicBezTo>
                    <a:pt x="55" y="94"/>
                    <a:pt x="72" y="66"/>
                    <a:pt x="90" y="42"/>
                  </a:cubicBezTo>
                  <a:cubicBezTo>
                    <a:pt x="86" y="38"/>
                    <a:pt x="82" y="33"/>
                    <a:pt x="77" y="28"/>
                  </a:cubicBezTo>
                  <a:cubicBezTo>
                    <a:pt x="71" y="32"/>
                    <a:pt x="63" y="32"/>
                    <a:pt x="56" y="29"/>
                  </a:cubicBezTo>
                  <a:close/>
                  <a:moveTo>
                    <a:pt x="50" y="81"/>
                  </a:moveTo>
                  <a:cubicBezTo>
                    <a:pt x="42" y="86"/>
                    <a:pt x="32" y="83"/>
                    <a:pt x="28" y="75"/>
                  </a:cubicBezTo>
                  <a:cubicBezTo>
                    <a:pt x="23" y="66"/>
                    <a:pt x="27" y="55"/>
                    <a:pt x="35" y="50"/>
                  </a:cubicBezTo>
                  <a:cubicBezTo>
                    <a:pt x="43" y="45"/>
                    <a:pt x="53" y="48"/>
                    <a:pt x="58" y="57"/>
                  </a:cubicBezTo>
                  <a:cubicBezTo>
                    <a:pt x="62" y="66"/>
                    <a:pt x="59" y="77"/>
                    <a:pt x="50" y="81"/>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4" name="Freeform 2228"/>
            <p:cNvSpPr/>
            <p:nvPr/>
          </p:nvSpPr>
          <p:spPr bwMode="auto">
            <a:xfrm>
              <a:off x="3157" y="3975"/>
              <a:ext cx="202" cy="150"/>
            </a:xfrm>
            <a:custGeom>
              <a:avLst/>
              <a:gdLst>
                <a:gd name="T0" fmla="*/ 0 w 83"/>
                <a:gd name="T1" fmla="*/ 50 h 62"/>
                <a:gd name="T2" fmla="*/ 71 w 83"/>
                <a:gd name="T3" fmla="*/ 62 h 62"/>
                <a:gd name="T4" fmla="*/ 83 w 83"/>
                <a:gd name="T5" fmla="*/ 11 h 62"/>
                <a:gd name="T6" fmla="*/ 19 w 83"/>
                <a:gd name="T7" fmla="*/ 0 h 62"/>
                <a:gd name="T8" fmla="*/ 0 w 83"/>
                <a:gd name="T9" fmla="*/ 50 h 62"/>
              </a:gdLst>
              <a:ahLst/>
              <a:cxnLst>
                <a:cxn ang="0">
                  <a:pos x="T0" y="T1"/>
                </a:cxn>
                <a:cxn ang="0">
                  <a:pos x="T2" y="T3"/>
                </a:cxn>
                <a:cxn ang="0">
                  <a:pos x="T4" y="T5"/>
                </a:cxn>
                <a:cxn ang="0">
                  <a:pos x="T6" y="T7"/>
                </a:cxn>
                <a:cxn ang="0">
                  <a:pos x="T8" y="T9"/>
                </a:cxn>
              </a:cxnLst>
              <a:rect l="0" t="0" r="r" b="b"/>
              <a:pathLst>
                <a:path w="83" h="62">
                  <a:moveTo>
                    <a:pt x="0" y="50"/>
                  </a:moveTo>
                  <a:cubicBezTo>
                    <a:pt x="25" y="54"/>
                    <a:pt x="49" y="58"/>
                    <a:pt x="71" y="62"/>
                  </a:cubicBezTo>
                  <a:cubicBezTo>
                    <a:pt x="73" y="45"/>
                    <a:pt x="77" y="28"/>
                    <a:pt x="83" y="11"/>
                  </a:cubicBezTo>
                  <a:cubicBezTo>
                    <a:pt x="63" y="7"/>
                    <a:pt x="41" y="4"/>
                    <a:pt x="19" y="0"/>
                  </a:cubicBezTo>
                  <a:cubicBezTo>
                    <a:pt x="11" y="16"/>
                    <a:pt x="5" y="33"/>
                    <a:pt x="0" y="50"/>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5" name="Freeform 2229"/>
            <p:cNvSpPr/>
            <p:nvPr/>
          </p:nvSpPr>
          <p:spPr bwMode="auto">
            <a:xfrm>
              <a:off x="2732" y="3335"/>
              <a:ext cx="163" cy="221"/>
            </a:xfrm>
            <a:custGeom>
              <a:avLst/>
              <a:gdLst>
                <a:gd name="T0" fmla="*/ 163 w 163"/>
                <a:gd name="T1" fmla="*/ 204 h 221"/>
                <a:gd name="T2" fmla="*/ 7 w 163"/>
                <a:gd name="T3" fmla="*/ 0 h 221"/>
                <a:gd name="T4" fmla="*/ 0 w 163"/>
                <a:gd name="T5" fmla="*/ 19 h 221"/>
                <a:gd name="T6" fmla="*/ 158 w 163"/>
                <a:gd name="T7" fmla="*/ 221 h 221"/>
                <a:gd name="T8" fmla="*/ 163 w 163"/>
                <a:gd name="T9" fmla="*/ 204 h 221"/>
              </a:gdLst>
              <a:ahLst/>
              <a:cxnLst>
                <a:cxn ang="0">
                  <a:pos x="T0" y="T1"/>
                </a:cxn>
                <a:cxn ang="0">
                  <a:pos x="T2" y="T3"/>
                </a:cxn>
                <a:cxn ang="0">
                  <a:pos x="T4" y="T5"/>
                </a:cxn>
                <a:cxn ang="0">
                  <a:pos x="T6" y="T7"/>
                </a:cxn>
                <a:cxn ang="0">
                  <a:pos x="T8" y="T9"/>
                </a:cxn>
              </a:cxnLst>
              <a:rect l="0" t="0" r="r" b="b"/>
              <a:pathLst>
                <a:path w="163" h="221">
                  <a:moveTo>
                    <a:pt x="163" y="204"/>
                  </a:moveTo>
                  <a:lnTo>
                    <a:pt x="7" y="0"/>
                  </a:lnTo>
                  <a:lnTo>
                    <a:pt x="0" y="19"/>
                  </a:lnTo>
                  <a:lnTo>
                    <a:pt x="158" y="221"/>
                  </a:lnTo>
                  <a:lnTo>
                    <a:pt x="163" y="20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6" name="Freeform 2230"/>
            <p:cNvSpPr/>
            <p:nvPr/>
          </p:nvSpPr>
          <p:spPr bwMode="auto">
            <a:xfrm>
              <a:off x="556" y="525"/>
              <a:ext cx="185" cy="441"/>
            </a:xfrm>
            <a:custGeom>
              <a:avLst/>
              <a:gdLst>
                <a:gd name="T0" fmla="*/ 74 w 76"/>
                <a:gd name="T1" fmla="*/ 166 h 181"/>
                <a:gd name="T2" fmla="*/ 0 w 76"/>
                <a:gd name="T3" fmla="*/ 0 h 181"/>
                <a:gd name="T4" fmla="*/ 47 w 76"/>
                <a:gd name="T5" fmla="*/ 181 h 181"/>
                <a:gd name="T6" fmla="*/ 74 w 76"/>
                <a:gd name="T7" fmla="*/ 166 h 181"/>
              </a:gdLst>
              <a:ahLst/>
              <a:cxnLst>
                <a:cxn ang="0">
                  <a:pos x="T0" y="T1"/>
                </a:cxn>
                <a:cxn ang="0">
                  <a:pos x="T2" y="T3"/>
                </a:cxn>
                <a:cxn ang="0">
                  <a:pos x="T4" y="T5"/>
                </a:cxn>
                <a:cxn ang="0">
                  <a:pos x="T6" y="T7"/>
                </a:cxn>
              </a:cxnLst>
              <a:rect l="0" t="0" r="r" b="b"/>
              <a:pathLst>
                <a:path w="76" h="181">
                  <a:moveTo>
                    <a:pt x="74" y="166"/>
                  </a:moveTo>
                  <a:cubicBezTo>
                    <a:pt x="76" y="112"/>
                    <a:pt x="59" y="24"/>
                    <a:pt x="0" y="0"/>
                  </a:cubicBezTo>
                  <a:cubicBezTo>
                    <a:pt x="32" y="51"/>
                    <a:pt x="56" y="120"/>
                    <a:pt x="47" y="181"/>
                  </a:cubicBezTo>
                  <a:cubicBezTo>
                    <a:pt x="56" y="175"/>
                    <a:pt x="64" y="170"/>
                    <a:pt x="74" y="166"/>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7" name="Freeform 2231"/>
            <p:cNvSpPr/>
            <p:nvPr/>
          </p:nvSpPr>
          <p:spPr bwMode="auto">
            <a:xfrm>
              <a:off x="1925" y="2330"/>
              <a:ext cx="32" cy="56"/>
            </a:xfrm>
            <a:custGeom>
              <a:avLst/>
              <a:gdLst>
                <a:gd name="T0" fmla="*/ 12 w 13"/>
                <a:gd name="T1" fmla="*/ 0 h 23"/>
                <a:gd name="T2" fmla="*/ 0 w 13"/>
                <a:gd name="T3" fmla="*/ 3 h 23"/>
                <a:gd name="T4" fmla="*/ 3 w 13"/>
                <a:gd name="T5" fmla="*/ 23 h 23"/>
                <a:gd name="T6" fmla="*/ 13 w 13"/>
                <a:gd name="T7" fmla="*/ 23 h 23"/>
                <a:gd name="T8" fmla="*/ 12 w 13"/>
                <a:gd name="T9" fmla="*/ 0 h 23"/>
              </a:gdLst>
              <a:ahLst/>
              <a:cxnLst>
                <a:cxn ang="0">
                  <a:pos x="T0" y="T1"/>
                </a:cxn>
                <a:cxn ang="0">
                  <a:pos x="T2" y="T3"/>
                </a:cxn>
                <a:cxn ang="0">
                  <a:pos x="T4" y="T5"/>
                </a:cxn>
                <a:cxn ang="0">
                  <a:pos x="T6" y="T7"/>
                </a:cxn>
                <a:cxn ang="0">
                  <a:pos x="T8" y="T9"/>
                </a:cxn>
              </a:cxnLst>
              <a:rect l="0" t="0" r="r" b="b"/>
              <a:pathLst>
                <a:path w="13" h="23">
                  <a:moveTo>
                    <a:pt x="12" y="0"/>
                  </a:moveTo>
                  <a:cubicBezTo>
                    <a:pt x="8" y="1"/>
                    <a:pt x="4" y="2"/>
                    <a:pt x="0" y="3"/>
                  </a:cubicBezTo>
                  <a:cubicBezTo>
                    <a:pt x="3" y="23"/>
                    <a:pt x="3" y="23"/>
                    <a:pt x="3" y="23"/>
                  </a:cubicBezTo>
                  <a:cubicBezTo>
                    <a:pt x="7" y="23"/>
                    <a:pt x="10" y="22"/>
                    <a:pt x="13" y="23"/>
                  </a:cubicBezTo>
                  <a:cubicBezTo>
                    <a:pt x="12" y="0"/>
                    <a:pt x="12" y="0"/>
                    <a:pt x="12" y="0"/>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8" name="Freeform 2232"/>
            <p:cNvSpPr/>
            <p:nvPr/>
          </p:nvSpPr>
          <p:spPr bwMode="auto">
            <a:xfrm>
              <a:off x="1837" y="2393"/>
              <a:ext cx="265" cy="283"/>
            </a:xfrm>
            <a:custGeom>
              <a:avLst/>
              <a:gdLst>
                <a:gd name="T0" fmla="*/ 8 w 109"/>
                <a:gd name="T1" fmla="*/ 74 h 116"/>
                <a:gd name="T2" fmla="*/ 0 w 109"/>
                <a:gd name="T3" fmla="*/ 76 h 116"/>
                <a:gd name="T4" fmla="*/ 31 w 109"/>
                <a:gd name="T5" fmla="*/ 106 h 116"/>
                <a:gd name="T6" fmla="*/ 99 w 109"/>
                <a:gd name="T7" fmla="*/ 74 h 116"/>
                <a:gd name="T8" fmla="*/ 67 w 109"/>
                <a:gd name="T9" fmla="*/ 8 h 116"/>
                <a:gd name="T10" fmla="*/ 9 w 109"/>
                <a:gd name="T11" fmla="*/ 22 h 116"/>
                <a:gd name="T12" fmla="*/ 8 w 109"/>
                <a:gd name="T13" fmla="*/ 74 h 116"/>
              </a:gdLst>
              <a:ahLst/>
              <a:cxnLst>
                <a:cxn ang="0">
                  <a:pos x="T0" y="T1"/>
                </a:cxn>
                <a:cxn ang="0">
                  <a:pos x="T2" y="T3"/>
                </a:cxn>
                <a:cxn ang="0">
                  <a:pos x="T4" y="T5"/>
                </a:cxn>
                <a:cxn ang="0">
                  <a:pos x="T6" y="T7"/>
                </a:cxn>
                <a:cxn ang="0">
                  <a:pos x="T8" y="T9"/>
                </a:cxn>
                <a:cxn ang="0">
                  <a:pos x="T10" y="T11"/>
                </a:cxn>
                <a:cxn ang="0">
                  <a:pos x="T12" y="T13"/>
                </a:cxn>
              </a:cxnLst>
              <a:rect l="0" t="0" r="r" b="b"/>
              <a:pathLst>
                <a:path w="109" h="116">
                  <a:moveTo>
                    <a:pt x="8" y="74"/>
                  </a:moveTo>
                  <a:cubicBezTo>
                    <a:pt x="0" y="76"/>
                    <a:pt x="0" y="76"/>
                    <a:pt x="0" y="76"/>
                  </a:cubicBezTo>
                  <a:cubicBezTo>
                    <a:pt x="5" y="90"/>
                    <a:pt x="16" y="101"/>
                    <a:pt x="31" y="106"/>
                  </a:cubicBezTo>
                  <a:cubicBezTo>
                    <a:pt x="59" y="116"/>
                    <a:pt x="90" y="101"/>
                    <a:pt x="99" y="74"/>
                  </a:cubicBezTo>
                  <a:cubicBezTo>
                    <a:pt x="109" y="47"/>
                    <a:pt x="95" y="17"/>
                    <a:pt x="67" y="8"/>
                  </a:cubicBezTo>
                  <a:cubicBezTo>
                    <a:pt x="46" y="0"/>
                    <a:pt x="23" y="7"/>
                    <a:pt x="9" y="22"/>
                  </a:cubicBezTo>
                  <a:cubicBezTo>
                    <a:pt x="8" y="74"/>
                    <a:pt x="8" y="74"/>
                    <a:pt x="8" y="74"/>
                  </a:cubicBezTo>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9" name="Freeform 2233"/>
            <p:cNvSpPr/>
            <p:nvPr/>
          </p:nvSpPr>
          <p:spPr bwMode="auto">
            <a:xfrm>
              <a:off x="2080" y="2595"/>
              <a:ext cx="100" cy="83"/>
            </a:xfrm>
            <a:custGeom>
              <a:avLst/>
              <a:gdLst>
                <a:gd name="T0" fmla="*/ 41 w 41"/>
                <a:gd name="T1" fmla="*/ 17 h 34"/>
                <a:gd name="T2" fmla="*/ 5 w 41"/>
                <a:gd name="T3" fmla="*/ 0 h 34"/>
                <a:gd name="T4" fmla="*/ 0 w 41"/>
                <a:gd name="T5" fmla="*/ 9 h 34"/>
                <a:gd name="T6" fmla="*/ 27 w 41"/>
                <a:gd name="T7" fmla="*/ 34 h 34"/>
                <a:gd name="T8" fmla="*/ 41 w 41"/>
                <a:gd name="T9" fmla="*/ 17 h 34"/>
              </a:gdLst>
              <a:ahLst/>
              <a:cxnLst>
                <a:cxn ang="0">
                  <a:pos x="T0" y="T1"/>
                </a:cxn>
                <a:cxn ang="0">
                  <a:pos x="T2" y="T3"/>
                </a:cxn>
                <a:cxn ang="0">
                  <a:pos x="T4" y="T5"/>
                </a:cxn>
                <a:cxn ang="0">
                  <a:pos x="T6" y="T7"/>
                </a:cxn>
                <a:cxn ang="0">
                  <a:pos x="T8" y="T9"/>
                </a:cxn>
              </a:cxnLst>
              <a:rect l="0" t="0" r="r" b="b"/>
              <a:pathLst>
                <a:path w="41" h="34">
                  <a:moveTo>
                    <a:pt x="41" y="17"/>
                  </a:moveTo>
                  <a:cubicBezTo>
                    <a:pt x="5" y="0"/>
                    <a:pt x="5" y="0"/>
                    <a:pt x="5" y="0"/>
                  </a:cubicBezTo>
                  <a:cubicBezTo>
                    <a:pt x="3" y="3"/>
                    <a:pt x="2" y="6"/>
                    <a:pt x="0" y="9"/>
                  </a:cubicBezTo>
                  <a:cubicBezTo>
                    <a:pt x="27" y="34"/>
                    <a:pt x="27" y="34"/>
                    <a:pt x="27" y="34"/>
                  </a:cubicBezTo>
                  <a:cubicBezTo>
                    <a:pt x="32" y="29"/>
                    <a:pt x="37" y="23"/>
                    <a:pt x="41" y="17"/>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0" name="Freeform 2234"/>
            <p:cNvSpPr/>
            <p:nvPr/>
          </p:nvSpPr>
          <p:spPr bwMode="auto">
            <a:xfrm>
              <a:off x="2314" y="2885"/>
              <a:ext cx="131" cy="100"/>
            </a:xfrm>
            <a:custGeom>
              <a:avLst/>
              <a:gdLst>
                <a:gd name="T0" fmla="*/ 8 w 54"/>
                <a:gd name="T1" fmla="*/ 0 h 41"/>
                <a:gd name="T2" fmla="*/ 0 w 54"/>
                <a:gd name="T3" fmla="*/ 38 h 41"/>
                <a:gd name="T4" fmla="*/ 54 w 54"/>
                <a:gd name="T5" fmla="*/ 41 h 41"/>
                <a:gd name="T6" fmla="*/ 8 w 54"/>
                <a:gd name="T7" fmla="*/ 0 h 41"/>
              </a:gdLst>
              <a:ahLst/>
              <a:cxnLst>
                <a:cxn ang="0">
                  <a:pos x="T0" y="T1"/>
                </a:cxn>
                <a:cxn ang="0">
                  <a:pos x="T2" y="T3"/>
                </a:cxn>
                <a:cxn ang="0">
                  <a:pos x="T4" y="T5"/>
                </a:cxn>
                <a:cxn ang="0">
                  <a:pos x="T6" y="T7"/>
                </a:cxn>
              </a:cxnLst>
              <a:rect l="0" t="0" r="r" b="b"/>
              <a:pathLst>
                <a:path w="54" h="41">
                  <a:moveTo>
                    <a:pt x="8" y="0"/>
                  </a:moveTo>
                  <a:cubicBezTo>
                    <a:pt x="8" y="13"/>
                    <a:pt x="6" y="26"/>
                    <a:pt x="0" y="38"/>
                  </a:cubicBezTo>
                  <a:cubicBezTo>
                    <a:pt x="54" y="41"/>
                    <a:pt x="54" y="41"/>
                    <a:pt x="54" y="41"/>
                  </a:cubicBezTo>
                  <a:cubicBezTo>
                    <a:pt x="8" y="0"/>
                    <a:pt x="8" y="0"/>
                    <a:pt x="8" y="0"/>
                  </a:cubicBezTo>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1" name="Freeform 2235"/>
            <p:cNvSpPr/>
            <p:nvPr/>
          </p:nvSpPr>
          <p:spPr bwMode="auto">
            <a:xfrm>
              <a:off x="294" y="263"/>
              <a:ext cx="73" cy="104"/>
            </a:xfrm>
            <a:custGeom>
              <a:avLst/>
              <a:gdLst>
                <a:gd name="T0" fmla="*/ 30 w 30"/>
                <a:gd name="T1" fmla="*/ 0 h 43"/>
                <a:gd name="T2" fmla="*/ 3 w 30"/>
                <a:gd name="T3" fmla="*/ 2 h 43"/>
                <a:gd name="T4" fmla="*/ 0 w 30"/>
                <a:gd name="T5" fmla="*/ 41 h 43"/>
                <a:gd name="T6" fmla="*/ 26 w 30"/>
                <a:gd name="T7" fmla="*/ 43 h 43"/>
                <a:gd name="T8" fmla="*/ 30 w 30"/>
                <a:gd name="T9" fmla="*/ 0 h 43"/>
              </a:gdLst>
              <a:ahLst/>
              <a:cxnLst>
                <a:cxn ang="0">
                  <a:pos x="T0" y="T1"/>
                </a:cxn>
                <a:cxn ang="0">
                  <a:pos x="T2" y="T3"/>
                </a:cxn>
                <a:cxn ang="0">
                  <a:pos x="T4" y="T5"/>
                </a:cxn>
                <a:cxn ang="0">
                  <a:pos x="T6" y="T7"/>
                </a:cxn>
                <a:cxn ang="0">
                  <a:pos x="T8" y="T9"/>
                </a:cxn>
              </a:cxnLst>
              <a:rect l="0" t="0" r="r" b="b"/>
              <a:pathLst>
                <a:path w="30" h="43">
                  <a:moveTo>
                    <a:pt x="30" y="0"/>
                  </a:moveTo>
                  <a:cubicBezTo>
                    <a:pt x="20" y="0"/>
                    <a:pt x="9" y="2"/>
                    <a:pt x="3" y="2"/>
                  </a:cubicBezTo>
                  <a:cubicBezTo>
                    <a:pt x="2" y="15"/>
                    <a:pt x="1" y="28"/>
                    <a:pt x="0" y="41"/>
                  </a:cubicBezTo>
                  <a:cubicBezTo>
                    <a:pt x="8" y="41"/>
                    <a:pt x="17" y="42"/>
                    <a:pt x="26" y="43"/>
                  </a:cubicBezTo>
                  <a:cubicBezTo>
                    <a:pt x="27" y="29"/>
                    <a:pt x="29" y="15"/>
                    <a:pt x="30" y="0"/>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2" name="Freeform 2236"/>
            <p:cNvSpPr/>
            <p:nvPr/>
          </p:nvSpPr>
          <p:spPr bwMode="auto">
            <a:xfrm>
              <a:off x="2311" y="2989"/>
              <a:ext cx="134" cy="129"/>
            </a:xfrm>
            <a:custGeom>
              <a:avLst/>
              <a:gdLst>
                <a:gd name="T0" fmla="*/ 55 w 55"/>
                <a:gd name="T1" fmla="*/ 3 h 53"/>
                <a:gd name="T2" fmla="*/ 0 w 55"/>
                <a:gd name="T3" fmla="*/ 0 h 53"/>
                <a:gd name="T4" fmla="*/ 21 w 55"/>
                <a:gd name="T5" fmla="*/ 53 h 53"/>
                <a:gd name="T6" fmla="*/ 55 w 55"/>
                <a:gd name="T7" fmla="*/ 3 h 53"/>
              </a:gdLst>
              <a:ahLst/>
              <a:cxnLst>
                <a:cxn ang="0">
                  <a:pos x="T0" y="T1"/>
                </a:cxn>
                <a:cxn ang="0">
                  <a:pos x="T2" y="T3"/>
                </a:cxn>
                <a:cxn ang="0">
                  <a:pos x="T4" y="T5"/>
                </a:cxn>
                <a:cxn ang="0">
                  <a:pos x="T6" y="T7"/>
                </a:cxn>
              </a:cxnLst>
              <a:rect l="0" t="0" r="r" b="b"/>
              <a:pathLst>
                <a:path w="55" h="53">
                  <a:moveTo>
                    <a:pt x="55" y="3"/>
                  </a:moveTo>
                  <a:cubicBezTo>
                    <a:pt x="0" y="0"/>
                    <a:pt x="0" y="0"/>
                    <a:pt x="0" y="0"/>
                  </a:cubicBezTo>
                  <a:cubicBezTo>
                    <a:pt x="21" y="53"/>
                    <a:pt x="21" y="53"/>
                    <a:pt x="21" y="53"/>
                  </a:cubicBezTo>
                  <a:cubicBezTo>
                    <a:pt x="36" y="39"/>
                    <a:pt x="48" y="22"/>
                    <a:pt x="55" y="3"/>
                  </a:cubicBezTo>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3" name="Freeform 2237"/>
            <p:cNvSpPr/>
            <p:nvPr/>
          </p:nvSpPr>
          <p:spPr bwMode="auto">
            <a:xfrm>
              <a:off x="2725" y="3364"/>
              <a:ext cx="160" cy="224"/>
            </a:xfrm>
            <a:custGeom>
              <a:avLst/>
              <a:gdLst>
                <a:gd name="T0" fmla="*/ 160 w 160"/>
                <a:gd name="T1" fmla="*/ 204 h 224"/>
                <a:gd name="T2" fmla="*/ 4 w 160"/>
                <a:gd name="T3" fmla="*/ 0 h 224"/>
                <a:gd name="T4" fmla="*/ 0 w 160"/>
                <a:gd name="T5" fmla="*/ 19 h 224"/>
                <a:gd name="T6" fmla="*/ 155 w 160"/>
                <a:gd name="T7" fmla="*/ 224 h 224"/>
                <a:gd name="T8" fmla="*/ 160 w 160"/>
                <a:gd name="T9" fmla="*/ 204 h 224"/>
              </a:gdLst>
              <a:ahLst/>
              <a:cxnLst>
                <a:cxn ang="0">
                  <a:pos x="T0" y="T1"/>
                </a:cxn>
                <a:cxn ang="0">
                  <a:pos x="T2" y="T3"/>
                </a:cxn>
                <a:cxn ang="0">
                  <a:pos x="T4" y="T5"/>
                </a:cxn>
                <a:cxn ang="0">
                  <a:pos x="T6" y="T7"/>
                </a:cxn>
                <a:cxn ang="0">
                  <a:pos x="T8" y="T9"/>
                </a:cxn>
              </a:cxnLst>
              <a:rect l="0" t="0" r="r" b="b"/>
              <a:pathLst>
                <a:path w="160" h="224">
                  <a:moveTo>
                    <a:pt x="160" y="204"/>
                  </a:moveTo>
                  <a:lnTo>
                    <a:pt x="4" y="0"/>
                  </a:lnTo>
                  <a:lnTo>
                    <a:pt x="0" y="19"/>
                  </a:lnTo>
                  <a:lnTo>
                    <a:pt x="155" y="224"/>
                  </a:lnTo>
                  <a:lnTo>
                    <a:pt x="160" y="20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4" name="Freeform 2238"/>
            <p:cNvSpPr/>
            <p:nvPr/>
          </p:nvSpPr>
          <p:spPr bwMode="auto">
            <a:xfrm>
              <a:off x="3276" y="4138"/>
              <a:ext cx="51" cy="65"/>
            </a:xfrm>
            <a:custGeom>
              <a:avLst/>
              <a:gdLst>
                <a:gd name="T0" fmla="*/ 20 w 21"/>
                <a:gd name="T1" fmla="*/ 27 h 27"/>
                <a:gd name="T2" fmla="*/ 21 w 21"/>
                <a:gd name="T3" fmla="*/ 4 h 27"/>
                <a:gd name="T4" fmla="*/ 0 w 21"/>
                <a:gd name="T5" fmla="*/ 0 h 27"/>
                <a:gd name="T6" fmla="*/ 20 w 21"/>
                <a:gd name="T7" fmla="*/ 27 h 27"/>
              </a:gdLst>
              <a:ahLst/>
              <a:cxnLst>
                <a:cxn ang="0">
                  <a:pos x="T0" y="T1"/>
                </a:cxn>
                <a:cxn ang="0">
                  <a:pos x="T2" y="T3"/>
                </a:cxn>
                <a:cxn ang="0">
                  <a:pos x="T4" y="T5"/>
                </a:cxn>
                <a:cxn ang="0">
                  <a:pos x="T6" y="T7"/>
                </a:cxn>
              </a:cxnLst>
              <a:rect l="0" t="0" r="r" b="b"/>
              <a:pathLst>
                <a:path w="21" h="27">
                  <a:moveTo>
                    <a:pt x="20" y="27"/>
                  </a:moveTo>
                  <a:cubicBezTo>
                    <a:pt x="20" y="20"/>
                    <a:pt x="20" y="12"/>
                    <a:pt x="21" y="4"/>
                  </a:cubicBezTo>
                  <a:cubicBezTo>
                    <a:pt x="0" y="0"/>
                    <a:pt x="0" y="0"/>
                    <a:pt x="0" y="0"/>
                  </a:cubicBezTo>
                  <a:lnTo>
                    <a:pt x="20" y="27"/>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5" name="Freeform 2239"/>
            <p:cNvSpPr/>
            <p:nvPr/>
          </p:nvSpPr>
          <p:spPr bwMode="auto">
            <a:xfrm>
              <a:off x="1485" y="2238"/>
              <a:ext cx="365" cy="396"/>
            </a:xfrm>
            <a:custGeom>
              <a:avLst/>
              <a:gdLst>
                <a:gd name="T0" fmla="*/ 199 w 365"/>
                <a:gd name="T1" fmla="*/ 374 h 396"/>
                <a:gd name="T2" fmla="*/ 219 w 365"/>
                <a:gd name="T3" fmla="*/ 245 h 396"/>
                <a:gd name="T4" fmla="*/ 299 w 365"/>
                <a:gd name="T5" fmla="*/ 340 h 396"/>
                <a:gd name="T6" fmla="*/ 360 w 365"/>
                <a:gd name="T7" fmla="*/ 323 h 396"/>
                <a:gd name="T8" fmla="*/ 365 w 365"/>
                <a:gd name="T9" fmla="*/ 0 h 396"/>
                <a:gd name="T10" fmla="*/ 284 w 365"/>
                <a:gd name="T11" fmla="*/ 17 h 396"/>
                <a:gd name="T12" fmla="*/ 294 w 365"/>
                <a:gd name="T13" fmla="*/ 233 h 396"/>
                <a:gd name="T14" fmla="*/ 190 w 365"/>
                <a:gd name="T15" fmla="*/ 124 h 396"/>
                <a:gd name="T16" fmla="*/ 153 w 365"/>
                <a:gd name="T17" fmla="*/ 275 h 396"/>
                <a:gd name="T18" fmla="*/ 66 w 365"/>
                <a:gd name="T19" fmla="*/ 75 h 396"/>
                <a:gd name="T20" fmla="*/ 0 w 365"/>
                <a:gd name="T21" fmla="*/ 104 h 396"/>
                <a:gd name="T22" fmla="*/ 129 w 365"/>
                <a:gd name="T23" fmla="*/ 396 h 396"/>
                <a:gd name="T24" fmla="*/ 199 w 365"/>
                <a:gd name="T25" fmla="*/ 374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5" h="396">
                  <a:moveTo>
                    <a:pt x="199" y="374"/>
                  </a:moveTo>
                  <a:lnTo>
                    <a:pt x="219" y="245"/>
                  </a:lnTo>
                  <a:lnTo>
                    <a:pt x="299" y="340"/>
                  </a:lnTo>
                  <a:lnTo>
                    <a:pt x="360" y="323"/>
                  </a:lnTo>
                  <a:lnTo>
                    <a:pt x="365" y="0"/>
                  </a:lnTo>
                  <a:lnTo>
                    <a:pt x="284" y="17"/>
                  </a:lnTo>
                  <a:lnTo>
                    <a:pt x="294" y="233"/>
                  </a:lnTo>
                  <a:lnTo>
                    <a:pt x="190" y="124"/>
                  </a:lnTo>
                  <a:lnTo>
                    <a:pt x="153" y="275"/>
                  </a:lnTo>
                  <a:lnTo>
                    <a:pt x="66" y="75"/>
                  </a:lnTo>
                  <a:lnTo>
                    <a:pt x="0" y="104"/>
                  </a:lnTo>
                  <a:lnTo>
                    <a:pt x="129" y="396"/>
                  </a:lnTo>
                  <a:lnTo>
                    <a:pt x="199" y="374"/>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6" name="Freeform 2240"/>
            <p:cNvSpPr/>
            <p:nvPr/>
          </p:nvSpPr>
          <p:spPr bwMode="auto">
            <a:xfrm>
              <a:off x="1485" y="2238"/>
              <a:ext cx="365" cy="396"/>
            </a:xfrm>
            <a:custGeom>
              <a:avLst/>
              <a:gdLst>
                <a:gd name="T0" fmla="*/ 199 w 365"/>
                <a:gd name="T1" fmla="*/ 374 h 396"/>
                <a:gd name="T2" fmla="*/ 219 w 365"/>
                <a:gd name="T3" fmla="*/ 245 h 396"/>
                <a:gd name="T4" fmla="*/ 299 w 365"/>
                <a:gd name="T5" fmla="*/ 340 h 396"/>
                <a:gd name="T6" fmla="*/ 360 w 365"/>
                <a:gd name="T7" fmla="*/ 323 h 396"/>
                <a:gd name="T8" fmla="*/ 365 w 365"/>
                <a:gd name="T9" fmla="*/ 0 h 396"/>
                <a:gd name="T10" fmla="*/ 284 w 365"/>
                <a:gd name="T11" fmla="*/ 17 h 396"/>
                <a:gd name="T12" fmla="*/ 294 w 365"/>
                <a:gd name="T13" fmla="*/ 233 h 396"/>
                <a:gd name="T14" fmla="*/ 190 w 365"/>
                <a:gd name="T15" fmla="*/ 124 h 396"/>
                <a:gd name="T16" fmla="*/ 153 w 365"/>
                <a:gd name="T17" fmla="*/ 275 h 396"/>
                <a:gd name="T18" fmla="*/ 66 w 365"/>
                <a:gd name="T19" fmla="*/ 75 h 396"/>
                <a:gd name="T20" fmla="*/ 0 w 365"/>
                <a:gd name="T21" fmla="*/ 104 h 396"/>
                <a:gd name="T22" fmla="*/ 129 w 365"/>
                <a:gd name="T23" fmla="*/ 396 h 396"/>
                <a:gd name="T24" fmla="*/ 199 w 365"/>
                <a:gd name="T25" fmla="*/ 374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5" h="396">
                  <a:moveTo>
                    <a:pt x="199" y="374"/>
                  </a:moveTo>
                  <a:lnTo>
                    <a:pt x="219" y="245"/>
                  </a:lnTo>
                  <a:lnTo>
                    <a:pt x="299" y="340"/>
                  </a:lnTo>
                  <a:lnTo>
                    <a:pt x="360" y="323"/>
                  </a:lnTo>
                  <a:lnTo>
                    <a:pt x="365" y="0"/>
                  </a:lnTo>
                  <a:lnTo>
                    <a:pt x="284" y="17"/>
                  </a:lnTo>
                  <a:lnTo>
                    <a:pt x="294" y="233"/>
                  </a:lnTo>
                  <a:lnTo>
                    <a:pt x="190" y="124"/>
                  </a:lnTo>
                  <a:lnTo>
                    <a:pt x="153" y="275"/>
                  </a:lnTo>
                  <a:lnTo>
                    <a:pt x="66" y="75"/>
                  </a:lnTo>
                  <a:lnTo>
                    <a:pt x="0" y="104"/>
                  </a:lnTo>
                  <a:lnTo>
                    <a:pt x="129" y="396"/>
                  </a:lnTo>
                  <a:lnTo>
                    <a:pt x="199" y="37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7" name="Freeform 2241"/>
            <p:cNvSpPr/>
            <p:nvPr/>
          </p:nvSpPr>
          <p:spPr bwMode="auto">
            <a:xfrm>
              <a:off x="2141" y="2751"/>
              <a:ext cx="226" cy="302"/>
            </a:xfrm>
            <a:custGeom>
              <a:avLst/>
              <a:gdLst>
                <a:gd name="T0" fmla="*/ 41 w 93"/>
                <a:gd name="T1" fmla="*/ 0 h 124"/>
                <a:gd name="T2" fmla="*/ 34 w 93"/>
                <a:gd name="T3" fmla="*/ 10 h 124"/>
                <a:gd name="T4" fmla="*/ 1 w 93"/>
                <a:gd name="T5" fmla="*/ 107 h 124"/>
                <a:gd name="T6" fmla="*/ 0 w 93"/>
                <a:gd name="T7" fmla="*/ 119 h 124"/>
                <a:gd name="T8" fmla="*/ 41 w 93"/>
                <a:gd name="T9" fmla="*/ 0 h 124"/>
              </a:gdLst>
              <a:ahLst/>
              <a:cxnLst>
                <a:cxn ang="0">
                  <a:pos x="T0" y="T1"/>
                </a:cxn>
                <a:cxn ang="0">
                  <a:pos x="T2" y="T3"/>
                </a:cxn>
                <a:cxn ang="0">
                  <a:pos x="T4" y="T5"/>
                </a:cxn>
                <a:cxn ang="0">
                  <a:pos x="T6" y="T7"/>
                </a:cxn>
                <a:cxn ang="0">
                  <a:pos x="T8" y="T9"/>
                </a:cxn>
              </a:cxnLst>
              <a:rect l="0" t="0" r="r" b="b"/>
              <a:pathLst>
                <a:path w="93" h="124">
                  <a:moveTo>
                    <a:pt x="41" y="0"/>
                  </a:moveTo>
                  <a:cubicBezTo>
                    <a:pt x="39" y="3"/>
                    <a:pt x="36" y="7"/>
                    <a:pt x="34" y="10"/>
                  </a:cubicBezTo>
                  <a:cubicBezTo>
                    <a:pt x="62" y="43"/>
                    <a:pt x="46" y="101"/>
                    <a:pt x="1" y="107"/>
                  </a:cubicBezTo>
                  <a:cubicBezTo>
                    <a:pt x="1" y="111"/>
                    <a:pt x="1" y="115"/>
                    <a:pt x="0" y="119"/>
                  </a:cubicBezTo>
                  <a:cubicBezTo>
                    <a:pt x="69" y="124"/>
                    <a:pt x="93" y="34"/>
                    <a:pt x="41" y="0"/>
                  </a:cubicBezTo>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8" name="Freeform 2242"/>
            <p:cNvSpPr/>
            <p:nvPr/>
          </p:nvSpPr>
          <p:spPr bwMode="auto">
            <a:xfrm>
              <a:off x="51" y="336"/>
              <a:ext cx="610" cy="1223"/>
            </a:xfrm>
            <a:custGeom>
              <a:avLst/>
              <a:gdLst>
                <a:gd name="T0" fmla="*/ 199 w 251"/>
                <a:gd name="T1" fmla="*/ 498 h 503"/>
                <a:gd name="T2" fmla="*/ 209 w 251"/>
                <a:gd name="T3" fmla="*/ 210 h 503"/>
                <a:gd name="T4" fmla="*/ 207 w 251"/>
                <a:gd name="T5" fmla="*/ 495 h 503"/>
                <a:gd name="T6" fmla="*/ 220 w 251"/>
                <a:gd name="T7" fmla="*/ 490 h 503"/>
                <a:gd name="T8" fmla="*/ 201 w 251"/>
                <a:gd name="T9" fmla="*/ 330 h 503"/>
                <a:gd name="T10" fmla="*/ 229 w 251"/>
                <a:gd name="T11" fmla="*/ 283 h 503"/>
                <a:gd name="T12" fmla="*/ 244 w 251"/>
                <a:gd name="T13" fmla="*/ 192 h 503"/>
                <a:gd name="T14" fmla="*/ 157 w 251"/>
                <a:gd name="T15" fmla="*/ 35 h 503"/>
                <a:gd name="T16" fmla="*/ 20 w 251"/>
                <a:gd name="T17" fmla="*/ 72 h 503"/>
                <a:gd name="T18" fmla="*/ 59 w 251"/>
                <a:gd name="T19" fmla="*/ 169 h 503"/>
                <a:gd name="T20" fmla="*/ 36 w 251"/>
                <a:gd name="T21" fmla="*/ 88 h 503"/>
                <a:gd name="T22" fmla="*/ 150 w 251"/>
                <a:gd name="T23" fmla="*/ 85 h 503"/>
                <a:gd name="T24" fmla="*/ 162 w 251"/>
                <a:gd name="T25" fmla="*/ 285 h 503"/>
                <a:gd name="T26" fmla="*/ 145 w 251"/>
                <a:gd name="T27" fmla="*/ 422 h 503"/>
                <a:gd name="T28" fmla="*/ 187 w 251"/>
                <a:gd name="T29" fmla="*/ 503 h 503"/>
                <a:gd name="T30" fmla="*/ 199 w 251"/>
                <a:gd name="T31" fmla="*/ 498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1" h="503">
                  <a:moveTo>
                    <a:pt x="199" y="498"/>
                  </a:moveTo>
                  <a:cubicBezTo>
                    <a:pt x="120" y="392"/>
                    <a:pt x="197" y="304"/>
                    <a:pt x="209" y="210"/>
                  </a:cubicBezTo>
                  <a:cubicBezTo>
                    <a:pt x="211" y="297"/>
                    <a:pt x="121" y="390"/>
                    <a:pt x="207" y="495"/>
                  </a:cubicBezTo>
                  <a:cubicBezTo>
                    <a:pt x="220" y="490"/>
                    <a:pt x="220" y="490"/>
                    <a:pt x="220" y="490"/>
                  </a:cubicBezTo>
                  <a:cubicBezTo>
                    <a:pt x="189" y="446"/>
                    <a:pt x="182" y="383"/>
                    <a:pt x="201" y="330"/>
                  </a:cubicBezTo>
                  <a:cubicBezTo>
                    <a:pt x="208" y="312"/>
                    <a:pt x="217" y="296"/>
                    <a:pt x="229" y="283"/>
                  </a:cubicBezTo>
                  <a:cubicBezTo>
                    <a:pt x="239" y="261"/>
                    <a:pt x="251" y="237"/>
                    <a:pt x="244" y="192"/>
                  </a:cubicBezTo>
                  <a:cubicBezTo>
                    <a:pt x="234" y="124"/>
                    <a:pt x="183" y="49"/>
                    <a:pt x="157" y="35"/>
                  </a:cubicBezTo>
                  <a:cubicBezTo>
                    <a:pt x="95" y="0"/>
                    <a:pt x="40" y="40"/>
                    <a:pt x="20" y="72"/>
                  </a:cubicBezTo>
                  <a:cubicBezTo>
                    <a:pt x="0" y="104"/>
                    <a:pt x="10" y="162"/>
                    <a:pt x="59" y="169"/>
                  </a:cubicBezTo>
                  <a:cubicBezTo>
                    <a:pt x="23" y="149"/>
                    <a:pt x="24" y="106"/>
                    <a:pt x="36" y="88"/>
                  </a:cubicBezTo>
                  <a:cubicBezTo>
                    <a:pt x="54" y="60"/>
                    <a:pt x="104" y="41"/>
                    <a:pt x="150" y="85"/>
                  </a:cubicBezTo>
                  <a:cubicBezTo>
                    <a:pt x="202" y="135"/>
                    <a:pt x="183" y="212"/>
                    <a:pt x="162" y="285"/>
                  </a:cubicBezTo>
                  <a:cubicBezTo>
                    <a:pt x="148" y="330"/>
                    <a:pt x="139" y="376"/>
                    <a:pt x="145" y="422"/>
                  </a:cubicBezTo>
                  <a:cubicBezTo>
                    <a:pt x="149" y="451"/>
                    <a:pt x="159" y="478"/>
                    <a:pt x="187" y="503"/>
                  </a:cubicBezTo>
                  <a:lnTo>
                    <a:pt x="199" y="498"/>
                  </a:ln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9" name="Freeform 2243"/>
            <p:cNvSpPr/>
            <p:nvPr/>
          </p:nvSpPr>
          <p:spPr bwMode="auto">
            <a:xfrm>
              <a:off x="1891" y="2342"/>
              <a:ext cx="31" cy="54"/>
            </a:xfrm>
            <a:custGeom>
              <a:avLst/>
              <a:gdLst>
                <a:gd name="T0" fmla="*/ 0 w 13"/>
                <a:gd name="T1" fmla="*/ 5 h 22"/>
                <a:gd name="T2" fmla="*/ 4 w 13"/>
                <a:gd name="T3" fmla="*/ 22 h 22"/>
                <a:gd name="T4" fmla="*/ 13 w 13"/>
                <a:gd name="T5" fmla="*/ 19 h 22"/>
                <a:gd name="T6" fmla="*/ 10 w 13"/>
                <a:gd name="T7" fmla="*/ 0 h 22"/>
                <a:gd name="T8" fmla="*/ 0 w 13"/>
                <a:gd name="T9" fmla="*/ 5 h 22"/>
              </a:gdLst>
              <a:ahLst/>
              <a:cxnLst>
                <a:cxn ang="0">
                  <a:pos x="T0" y="T1"/>
                </a:cxn>
                <a:cxn ang="0">
                  <a:pos x="T2" y="T3"/>
                </a:cxn>
                <a:cxn ang="0">
                  <a:pos x="T4" y="T5"/>
                </a:cxn>
                <a:cxn ang="0">
                  <a:pos x="T6" y="T7"/>
                </a:cxn>
                <a:cxn ang="0">
                  <a:pos x="T8" y="T9"/>
                </a:cxn>
              </a:cxnLst>
              <a:rect l="0" t="0" r="r" b="b"/>
              <a:pathLst>
                <a:path w="13" h="22">
                  <a:moveTo>
                    <a:pt x="0" y="5"/>
                  </a:moveTo>
                  <a:cubicBezTo>
                    <a:pt x="4" y="22"/>
                    <a:pt x="4" y="22"/>
                    <a:pt x="4" y="22"/>
                  </a:cubicBezTo>
                  <a:cubicBezTo>
                    <a:pt x="7" y="21"/>
                    <a:pt x="10" y="20"/>
                    <a:pt x="13" y="19"/>
                  </a:cubicBezTo>
                  <a:cubicBezTo>
                    <a:pt x="10" y="0"/>
                    <a:pt x="10" y="0"/>
                    <a:pt x="10" y="0"/>
                  </a:cubicBezTo>
                  <a:cubicBezTo>
                    <a:pt x="7" y="1"/>
                    <a:pt x="3" y="3"/>
                    <a:pt x="0" y="5"/>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0" name="Freeform 2244"/>
            <p:cNvSpPr/>
            <p:nvPr/>
          </p:nvSpPr>
          <p:spPr bwMode="auto">
            <a:xfrm>
              <a:off x="2712" y="3393"/>
              <a:ext cx="166" cy="226"/>
            </a:xfrm>
            <a:custGeom>
              <a:avLst/>
              <a:gdLst>
                <a:gd name="T0" fmla="*/ 166 w 166"/>
                <a:gd name="T1" fmla="*/ 205 h 226"/>
                <a:gd name="T2" fmla="*/ 8 w 166"/>
                <a:gd name="T3" fmla="*/ 0 h 226"/>
                <a:gd name="T4" fmla="*/ 0 w 166"/>
                <a:gd name="T5" fmla="*/ 22 h 226"/>
                <a:gd name="T6" fmla="*/ 158 w 166"/>
                <a:gd name="T7" fmla="*/ 226 h 226"/>
                <a:gd name="T8" fmla="*/ 166 w 166"/>
                <a:gd name="T9" fmla="*/ 205 h 226"/>
              </a:gdLst>
              <a:ahLst/>
              <a:cxnLst>
                <a:cxn ang="0">
                  <a:pos x="T0" y="T1"/>
                </a:cxn>
                <a:cxn ang="0">
                  <a:pos x="T2" y="T3"/>
                </a:cxn>
                <a:cxn ang="0">
                  <a:pos x="T4" y="T5"/>
                </a:cxn>
                <a:cxn ang="0">
                  <a:pos x="T6" y="T7"/>
                </a:cxn>
                <a:cxn ang="0">
                  <a:pos x="T8" y="T9"/>
                </a:cxn>
              </a:cxnLst>
              <a:rect l="0" t="0" r="r" b="b"/>
              <a:pathLst>
                <a:path w="166" h="226">
                  <a:moveTo>
                    <a:pt x="166" y="205"/>
                  </a:moveTo>
                  <a:lnTo>
                    <a:pt x="8" y="0"/>
                  </a:lnTo>
                  <a:lnTo>
                    <a:pt x="0" y="22"/>
                  </a:lnTo>
                  <a:lnTo>
                    <a:pt x="158" y="226"/>
                  </a:lnTo>
                  <a:lnTo>
                    <a:pt x="166" y="205"/>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1" name="Freeform 2245"/>
            <p:cNvSpPr/>
            <p:nvPr/>
          </p:nvSpPr>
          <p:spPr bwMode="auto">
            <a:xfrm>
              <a:off x="1485" y="1948"/>
              <a:ext cx="314" cy="365"/>
            </a:xfrm>
            <a:custGeom>
              <a:avLst/>
              <a:gdLst>
                <a:gd name="T0" fmla="*/ 0 w 129"/>
                <a:gd name="T1" fmla="*/ 0 h 150"/>
                <a:gd name="T2" fmla="*/ 24 w 129"/>
                <a:gd name="T3" fmla="*/ 144 h 150"/>
                <a:gd name="T4" fmla="*/ 31 w 129"/>
                <a:gd name="T5" fmla="*/ 140 h 150"/>
                <a:gd name="T6" fmla="*/ 36 w 129"/>
                <a:gd name="T7" fmla="*/ 150 h 150"/>
                <a:gd name="T8" fmla="*/ 129 w 129"/>
                <a:gd name="T9" fmla="*/ 67 h 150"/>
                <a:gd name="T10" fmla="*/ 0 w 129"/>
                <a:gd name="T11" fmla="*/ 0 h 150"/>
              </a:gdLst>
              <a:ahLst/>
              <a:cxnLst>
                <a:cxn ang="0">
                  <a:pos x="T0" y="T1"/>
                </a:cxn>
                <a:cxn ang="0">
                  <a:pos x="T2" y="T3"/>
                </a:cxn>
                <a:cxn ang="0">
                  <a:pos x="T4" y="T5"/>
                </a:cxn>
                <a:cxn ang="0">
                  <a:pos x="T6" y="T7"/>
                </a:cxn>
                <a:cxn ang="0">
                  <a:pos x="T8" y="T9"/>
                </a:cxn>
                <a:cxn ang="0">
                  <a:pos x="T10" y="T11"/>
                </a:cxn>
              </a:cxnLst>
              <a:rect l="0" t="0" r="r" b="b"/>
              <a:pathLst>
                <a:path w="129" h="150">
                  <a:moveTo>
                    <a:pt x="0" y="0"/>
                  </a:moveTo>
                  <a:cubicBezTo>
                    <a:pt x="8" y="47"/>
                    <a:pt x="15" y="100"/>
                    <a:pt x="24" y="144"/>
                  </a:cubicBezTo>
                  <a:cubicBezTo>
                    <a:pt x="31" y="140"/>
                    <a:pt x="31" y="140"/>
                    <a:pt x="31" y="140"/>
                  </a:cubicBezTo>
                  <a:cubicBezTo>
                    <a:pt x="36" y="150"/>
                    <a:pt x="36" y="150"/>
                    <a:pt x="36" y="150"/>
                  </a:cubicBezTo>
                  <a:cubicBezTo>
                    <a:pt x="60" y="124"/>
                    <a:pt x="110" y="85"/>
                    <a:pt x="129" y="67"/>
                  </a:cubicBezTo>
                  <a:cubicBezTo>
                    <a:pt x="103" y="55"/>
                    <a:pt x="41" y="26"/>
                    <a:pt x="0" y="0"/>
                  </a:cubicBezTo>
                </a:path>
              </a:pathLst>
            </a:custGeom>
            <a:solidFill>
              <a:srgbClr val="C6D9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2" name="Freeform 2246"/>
            <p:cNvSpPr/>
            <p:nvPr/>
          </p:nvSpPr>
          <p:spPr bwMode="auto">
            <a:xfrm>
              <a:off x="3230" y="4130"/>
              <a:ext cx="95" cy="134"/>
            </a:xfrm>
            <a:custGeom>
              <a:avLst/>
              <a:gdLst>
                <a:gd name="T0" fmla="*/ 14 w 39"/>
                <a:gd name="T1" fmla="*/ 2 h 55"/>
                <a:gd name="T2" fmla="*/ 0 w 39"/>
                <a:gd name="T3" fmla="*/ 0 h 55"/>
                <a:gd name="T4" fmla="*/ 39 w 39"/>
                <a:gd name="T5" fmla="*/ 55 h 55"/>
                <a:gd name="T6" fmla="*/ 39 w 39"/>
                <a:gd name="T7" fmla="*/ 37 h 55"/>
                <a:gd name="T8" fmla="*/ 14 w 39"/>
                <a:gd name="T9" fmla="*/ 2 h 55"/>
              </a:gdLst>
              <a:ahLst/>
              <a:cxnLst>
                <a:cxn ang="0">
                  <a:pos x="T0" y="T1"/>
                </a:cxn>
                <a:cxn ang="0">
                  <a:pos x="T2" y="T3"/>
                </a:cxn>
                <a:cxn ang="0">
                  <a:pos x="T4" y="T5"/>
                </a:cxn>
                <a:cxn ang="0">
                  <a:pos x="T6" y="T7"/>
                </a:cxn>
                <a:cxn ang="0">
                  <a:pos x="T8" y="T9"/>
                </a:cxn>
              </a:cxnLst>
              <a:rect l="0" t="0" r="r" b="b"/>
              <a:pathLst>
                <a:path w="39" h="55">
                  <a:moveTo>
                    <a:pt x="14" y="2"/>
                  </a:moveTo>
                  <a:cubicBezTo>
                    <a:pt x="0" y="0"/>
                    <a:pt x="0" y="0"/>
                    <a:pt x="0" y="0"/>
                  </a:cubicBezTo>
                  <a:cubicBezTo>
                    <a:pt x="39" y="55"/>
                    <a:pt x="39" y="55"/>
                    <a:pt x="39" y="55"/>
                  </a:cubicBezTo>
                  <a:cubicBezTo>
                    <a:pt x="39" y="49"/>
                    <a:pt x="39" y="43"/>
                    <a:pt x="39" y="37"/>
                  </a:cubicBezTo>
                  <a:lnTo>
                    <a:pt x="14" y="2"/>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3" name="Freeform 2247"/>
            <p:cNvSpPr/>
            <p:nvPr/>
          </p:nvSpPr>
          <p:spPr bwMode="auto">
            <a:xfrm>
              <a:off x="2051" y="2625"/>
              <a:ext cx="88" cy="85"/>
            </a:xfrm>
            <a:custGeom>
              <a:avLst/>
              <a:gdLst>
                <a:gd name="T0" fmla="*/ 36 w 36"/>
                <a:gd name="T1" fmla="*/ 24 h 35"/>
                <a:gd name="T2" fmla="*/ 9 w 36"/>
                <a:gd name="T3" fmla="*/ 0 h 35"/>
                <a:gd name="T4" fmla="*/ 0 w 36"/>
                <a:gd name="T5" fmla="*/ 8 h 35"/>
                <a:gd name="T6" fmla="*/ 20 w 36"/>
                <a:gd name="T7" fmla="*/ 35 h 35"/>
                <a:gd name="T8" fmla="*/ 36 w 36"/>
                <a:gd name="T9" fmla="*/ 24 h 35"/>
              </a:gdLst>
              <a:ahLst/>
              <a:cxnLst>
                <a:cxn ang="0">
                  <a:pos x="T0" y="T1"/>
                </a:cxn>
                <a:cxn ang="0">
                  <a:pos x="T2" y="T3"/>
                </a:cxn>
                <a:cxn ang="0">
                  <a:pos x="T4" y="T5"/>
                </a:cxn>
                <a:cxn ang="0">
                  <a:pos x="T6" y="T7"/>
                </a:cxn>
                <a:cxn ang="0">
                  <a:pos x="T8" y="T9"/>
                </a:cxn>
              </a:cxnLst>
              <a:rect l="0" t="0" r="r" b="b"/>
              <a:pathLst>
                <a:path w="36" h="35">
                  <a:moveTo>
                    <a:pt x="36" y="24"/>
                  </a:moveTo>
                  <a:cubicBezTo>
                    <a:pt x="9" y="0"/>
                    <a:pt x="9" y="0"/>
                    <a:pt x="9" y="0"/>
                  </a:cubicBezTo>
                  <a:cubicBezTo>
                    <a:pt x="6" y="3"/>
                    <a:pt x="4" y="6"/>
                    <a:pt x="0" y="8"/>
                  </a:cubicBezTo>
                  <a:cubicBezTo>
                    <a:pt x="20" y="35"/>
                    <a:pt x="20" y="35"/>
                    <a:pt x="20" y="35"/>
                  </a:cubicBezTo>
                  <a:cubicBezTo>
                    <a:pt x="26" y="32"/>
                    <a:pt x="31" y="29"/>
                    <a:pt x="36" y="24"/>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4" name="Freeform 2248"/>
            <p:cNvSpPr/>
            <p:nvPr/>
          </p:nvSpPr>
          <p:spPr bwMode="auto">
            <a:xfrm>
              <a:off x="2703" y="3427"/>
              <a:ext cx="165" cy="229"/>
            </a:xfrm>
            <a:custGeom>
              <a:avLst/>
              <a:gdLst>
                <a:gd name="T0" fmla="*/ 165 w 165"/>
                <a:gd name="T1" fmla="*/ 205 h 229"/>
                <a:gd name="T2" fmla="*/ 7 w 165"/>
                <a:gd name="T3" fmla="*/ 0 h 229"/>
                <a:gd name="T4" fmla="*/ 0 w 165"/>
                <a:gd name="T5" fmla="*/ 22 h 229"/>
                <a:gd name="T6" fmla="*/ 158 w 165"/>
                <a:gd name="T7" fmla="*/ 229 h 229"/>
                <a:gd name="T8" fmla="*/ 165 w 165"/>
                <a:gd name="T9" fmla="*/ 205 h 229"/>
              </a:gdLst>
              <a:ahLst/>
              <a:cxnLst>
                <a:cxn ang="0">
                  <a:pos x="T0" y="T1"/>
                </a:cxn>
                <a:cxn ang="0">
                  <a:pos x="T2" y="T3"/>
                </a:cxn>
                <a:cxn ang="0">
                  <a:pos x="T4" y="T5"/>
                </a:cxn>
                <a:cxn ang="0">
                  <a:pos x="T6" y="T7"/>
                </a:cxn>
                <a:cxn ang="0">
                  <a:pos x="T8" y="T9"/>
                </a:cxn>
              </a:cxnLst>
              <a:rect l="0" t="0" r="r" b="b"/>
              <a:pathLst>
                <a:path w="165" h="229">
                  <a:moveTo>
                    <a:pt x="165" y="205"/>
                  </a:moveTo>
                  <a:lnTo>
                    <a:pt x="7" y="0"/>
                  </a:lnTo>
                  <a:lnTo>
                    <a:pt x="0" y="22"/>
                  </a:lnTo>
                  <a:lnTo>
                    <a:pt x="158" y="229"/>
                  </a:lnTo>
                  <a:lnTo>
                    <a:pt x="165" y="205"/>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5" name="Freeform 2249"/>
            <p:cNvSpPr/>
            <p:nvPr/>
          </p:nvSpPr>
          <p:spPr bwMode="auto">
            <a:xfrm>
              <a:off x="1859" y="2362"/>
              <a:ext cx="32" cy="58"/>
            </a:xfrm>
            <a:custGeom>
              <a:avLst/>
              <a:gdLst>
                <a:gd name="T0" fmla="*/ 1 w 13"/>
                <a:gd name="T1" fmla="*/ 6 h 24"/>
                <a:gd name="T2" fmla="*/ 0 w 13"/>
                <a:gd name="T3" fmla="*/ 24 h 24"/>
                <a:gd name="T4" fmla="*/ 13 w 13"/>
                <a:gd name="T5" fmla="*/ 16 h 24"/>
                <a:gd name="T6" fmla="*/ 9 w 13"/>
                <a:gd name="T7" fmla="*/ 0 h 24"/>
                <a:gd name="T8" fmla="*/ 1 w 13"/>
                <a:gd name="T9" fmla="*/ 6 h 24"/>
              </a:gdLst>
              <a:ahLst/>
              <a:cxnLst>
                <a:cxn ang="0">
                  <a:pos x="T0" y="T1"/>
                </a:cxn>
                <a:cxn ang="0">
                  <a:pos x="T2" y="T3"/>
                </a:cxn>
                <a:cxn ang="0">
                  <a:pos x="T4" y="T5"/>
                </a:cxn>
                <a:cxn ang="0">
                  <a:pos x="T6" y="T7"/>
                </a:cxn>
                <a:cxn ang="0">
                  <a:pos x="T8" y="T9"/>
                </a:cxn>
              </a:cxnLst>
              <a:rect l="0" t="0" r="r" b="b"/>
              <a:pathLst>
                <a:path w="13" h="24">
                  <a:moveTo>
                    <a:pt x="1" y="6"/>
                  </a:moveTo>
                  <a:cubicBezTo>
                    <a:pt x="0" y="24"/>
                    <a:pt x="0" y="24"/>
                    <a:pt x="0" y="24"/>
                  </a:cubicBezTo>
                  <a:cubicBezTo>
                    <a:pt x="4" y="20"/>
                    <a:pt x="8" y="18"/>
                    <a:pt x="13" y="16"/>
                  </a:cubicBezTo>
                  <a:cubicBezTo>
                    <a:pt x="9" y="0"/>
                    <a:pt x="9" y="0"/>
                    <a:pt x="9" y="0"/>
                  </a:cubicBezTo>
                  <a:cubicBezTo>
                    <a:pt x="6" y="2"/>
                    <a:pt x="3" y="4"/>
                    <a:pt x="1" y="6"/>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6" name="Freeform 2250"/>
            <p:cNvSpPr/>
            <p:nvPr/>
          </p:nvSpPr>
          <p:spPr bwMode="auto">
            <a:xfrm>
              <a:off x="2895" y="3729"/>
              <a:ext cx="46" cy="49"/>
            </a:xfrm>
            <a:custGeom>
              <a:avLst/>
              <a:gdLst>
                <a:gd name="T0" fmla="*/ 5 w 19"/>
                <a:gd name="T1" fmla="*/ 2 h 20"/>
                <a:gd name="T2" fmla="*/ 2 w 19"/>
                <a:gd name="T3" fmla="*/ 14 h 20"/>
                <a:gd name="T4" fmla="*/ 13 w 19"/>
                <a:gd name="T5" fmla="*/ 18 h 20"/>
                <a:gd name="T6" fmla="*/ 17 w 19"/>
                <a:gd name="T7" fmla="*/ 6 h 20"/>
                <a:gd name="T8" fmla="*/ 5 w 19"/>
                <a:gd name="T9" fmla="*/ 2 h 20"/>
              </a:gdLst>
              <a:ahLst/>
              <a:cxnLst>
                <a:cxn ang="0">
                  <a:pos x="T0" y="T1"/>
                </a:cxn>
                <a:cxn ang="0">
                  <a:pos x="T2" y="T3"/>
                </a:cxn>
                <a:cxn ang="0">
                  <a:pos x="T4" y="T5"/>
                </a:cxn>
                <a:cxn ang="0">
                  <a:pos x="T6" y="T7"/>
                </a:cxn>
                <a:cxn ang="0">
                  <a:pos x="T8" y="T9"/>
                </a:cxn>
              </a:cxnLst>
              <a:rect l="0" t="0" r="r" b="b"/>
              <a:pathLst>
                <a:path w="19" h="20">
                  <a:moveTo>
                    <a:pt x="5" y="2"/>
                  </a:moveTo>
                  <a:cubicBezTo>
                    <a:pt x="1" y="5"/>
                    <a:pt x="0" y="10"/>
                    <a:pt x="2" y="14"/>
                  </a:cubicBezTo>
                  <a:cubicBezTo>
                    <a:pt x="4" y="18"/>
                    <a:pt x="9" y="20"/>
                    <a:pt x="13" y="18"/>
                  </a:cubicBezTo>
                  <a:cubicBezTo>
                    <a:pt x="17" y="15"/>
                    <a:pt x="19" y="10"/>
                    <a:pt x="17" y="6"/>
                  </a:cubicBezTo>
                  <a:cubicBezTo>
                    <a:pt x="14" y="1"/>
                    <a:pt x="9" y="0"/>
                    <a:pt x="5" y="2"/>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7" name="Freeform 2251"/>
            <p:cNvSpPr/>
            <p:nvPr/>
          </p:nvSpPr>
          <p:spPr bwMode="auto">
            <a:xfrm>
              <a:off x="197" y="275"/>
              <a:ext cx="78" cy="114"/>
            </a:xfrm>
            <a:custGeom>
              <a:avLst/>
              <a:gdLst>
                <a:gd name="T0" fmla="*/ 32 w 32"/>
                <a:gd name="T1" fmla="*/ 0 h 47"/>
                <a:gd name="T2" fmla="*/ 3 w 32"/>
                <a:gd name="T3" fmla="*/ 10 h 47"/>
                <a:gd name="T4" fmla="*/ 0 w 32"/>
                <a:gd name="T5" fmla="*/ 47 h 47"/>
                <a:gd name="T6" fmla="*/ 30 w 32"/>
                <a:gd name="T7" fmla="*/ 38 h 47"/>
                <a:gd name="T8" fmla="*/ 32 w 32"/>
                <a:gd name="T9" fmla="*/ 0 h 47"/>
              </a:gdLst>
              <a:ahLst/>
              <a:cxnLst>
                <a:cxn ang="0">
                  <a:pos x="T0" y="T1"/>
                </a:cxn>
                <a:cxn ang="0">
                  <a:pos x="T2" y="T3"/>
                </a:cxn>
                <a:cxn ang="0">
                  <a:pos x="T4" y="T5"/>
                </a:cxn>
                <a:cxn ang="0">
                  <a:pos x="T6" y="T7"/>
                </a:cxn>
                <a:cxn ang="0">
                  <a:pos x="T8" y="T9"/>
                </a:cxn>
              </a:cxnLst>
              <a:rect l="0" t="0" r="r" b="b"/>
              <a:pathLst>
                <a:path w="32" h="47">
                  <a:moveTo>
                    <a:pt x="32" y="0"/>
                  </a:moveTo>
                  <a:cubicBezTo>
                    <a:pt x="22" y="1"/>
                    <a:pt x="12" y="4"/>
                    <a:pt x="3" y="10"/>
                  </a:cubicBezTo>
                  <a:cubicBezTo>
                    <a:pt x="2" y="18"/>
                    <a:pt x="1" y="31"/>
                    <a:pt x="0" y="47"/>
                  </a:cubicBezTo>
                  <a:cubicBezTo>
                    <a:pt x="9" y="42"/>
                    <a:pt x="19" y="39"/>
                    <a:pt x="30" y="38"/>
                  </a:cubicBezTo>
                  <a:cubicBezTo>
                    <a:pt x="30" y="25"/>
                    <a:pt x="31" y="12"/>
                    <a:pt x="32" y="0"/>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8" name="Freeform 2252"/>
            <p:cNvSpPr/>
            <p:nvPr/>
          </p:nvSpPr>
          <p:spPr bwMode="auto">
            <a:xfrm>
              <a:off x="3182" y="4123"/>
              <a:ext cx="153" cy="199"/>
            </a:xfrm>
            <a:custGeom>
              <a:avLst/>
              <a:gdLst>
                <a:gd name="T0" fmla="*/ 14 w 63"/>
                <a:gd name="T1" fmla="*/ 2 h 82"/>
                <a:gd name="T2" fmla="*/ 0 w 63"/>
                <a:gd name="T3" fmla="*/ 0 h 82"/>
                <a:gd name="T4" fmla="*/ 60 w 63"/>
                <a:gd name="T5" fmla="*/ 82 h 82"/>
                <a:gd name="T6" fmla="*/ 63 w 63"/>
                <a:gd name="T7" fmla="*/ 82 h 82"/>
                <a:gd name="T8" fmla="*/ 60 w 63"/>
                <a:gd name="T9" fmla="*/ 65 h 82"/>
                <a:gd name="T10" fmla="*/ 14 w 63"/>
                <a:gd name="T11" fmla="*/ 2 h 82"/>
              </a:gdLst>
              <a:ahLst/>
              <a:cxnLst>
                <a:cxn ang="0">
                  <a:pos x="T0" y="T1"/>
                </a:cxn>
                <a:cxn ang="0">
                  <a:pos x="T2" y="T3"/>
                </a:cxn>
                <a:cxn ang="0">
                  <a:pos x="T4" y="T5"/>
                </a:cxn>
                <a:cxn ang="0">
                  <a:pos x="T6" y="T7"/>
                </a:cxn>
                <a:cxn ang="0">
                  <a:pos x="T8" y="T9"/>
                </a:cxn>
                <a:cxn ang="0">
                  <a:pos x="T10" y="T11"/>
                </a:cxn>
              </a:cxnLst>
              <a:rect l="0" t="0" r="r" b="b"/>
              <a:pathLst>
                <a:path w="63" h="82">
                  <a:moveTo>
                    <a:pt x="14" y="2"/>
                  </a:moveTo>
                  <a:cubicBezTo>
                    <a:pt x="0" y="0"/>
                    <a:pt x="0" y="0"/>
                    <a:pt x="0" y="0"/>
                  </a:cubicBezTo>
                  <a:cubicBezTo>
                    <a:pt x="60" y="82"/>
                    <a:pt x="60" y="82"/>
                    <a:pt x="60" y="82"/>
                  </a:cubicBezTo>
                  <a:cubicBezTo>
                    <a:pt x="63" y="82"/>
                    <a:pt x="63" y="82"/>
                    <a:pt x="63" y="82"/>
                  </a:cubicBezTo>
                  <a:cubicBezTo>
                    <a:pt x="62" y="77"/>
                    <a:pt x="61" y="71"/>
                    <a:pt x="60" y="65"/>
                  </a:cubicBezTo>
                  <a:lnTo>
                    <a:pt x="14" y="2"/>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9" name="Freeform 2253"/>
            <p:cNvSpPr/>
            <p:nvPr/>
          </p:nvSpPr>
          <p:spPr bwMode="auto">
            <a:xfrm>
              <a:off x="2691" y="3464"/>
              <a:ext cx="165" cy="233"/>
            </a:xfrm>
            <a:custGeom>
              <a:avLst/>
              <a:gdLst>
                <a:gd name="T0" fmla="*/ 68 w 68"/>
                <a:gd name="T1" fmla="*/ 84 h 96"/>
                <a:gd name="T2" fmla="*/ 3 w 68"/>
                <a:gd name="T3" fmla="*/ 0 h 96"/>
                <a:gd name="T4" fmla="*/ 0 w 68"/>
                <a:gd name="T5" fmla="*/ 11 h 96"/>
                <a:gd name="T6" fmla="*/ 65 w 68"/>
                <a:gd name="T7" fmla="*/ 96 h 96"/>
                <a:gd name="T8" fmla="*/ 68 w 68"/>
                <a:gd name="T9" fmla="*/ 84 h 96"/>
              </a:gdLst>
              <a:ahLst/>
              <a:cxnLst>
                <a:cxn ang="0">
                  <a:pos x="T0" y="T1"/>
                </a:cxn>
                <a:cxn ang="0">
                  <a:pos x="T2" y="T3"/>
                </a:cxn>
                <a:cxn ang="0">
                  <a:pos x="T4" y="T5"/>
                </a:cxn>
                <a:cxn ang="0">
                  <a:pos x="T6" y="T7"/>
                </a:cxn>
                <a:cxn ang="0">
                  <a:pos x="T8" y="T9"/>
                </a:cxn>
              </a:cxnLst>
              <a:rect l="0" t="0" r="r" b="b"/>
              <a:pathLst>
                <a:path w="68" h="96">
                  <a:moveTo>
                    <a:pt x="68" y="84"/>
                  </a:moveTo>
                  <a:cubicBezTo>
                    <a:pt x="3" y="0"/>
                    <a:pt x="3" y="0"/>
                    <a:pt x="3" y="0"/>
                  </a:cubicBezTo>
                  <a:cubicBezTo>
                    <a:pt x="0" y="11"/>
                    <a:pt x="0" y="11"/>
                    <a:pt x="0" y="11"/>
                  </a:cubicBezTo>
                  <a:cubicBezTo>
                    <a:pt x="65" y="96"/>
                    <a:pt x="65" y="96"/>
                    <a:pt x="65" y="96"/>
                  </a:cubicBezTo>
                  <a:cubicBezTo>
                    <a:pt x="66" y="92"/>
                    <a:pt x="67" y="88"/>
                    <a:pt x="68" y="84"/>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0" name="Freeform 2254"/>
            <p:cNvSpPr/>
            <p:nvPr/>
          </p:nvSpPr>
          <p:spPr bwMode="auto">
            <a:xfrm>
              <a:off x="2134" y="2792"/>
              <a:ext cx="124" cy="197"/>
            </a:xfrm>
            <a:custGeom>
              <a:avLst/>
              <a:gdLst>
                <a:gd name="T0" fmla="*/ 0 w 51"/>
                <a:gd name="T1" fmla="*/ 63 h 81"/>
                <a:gd name="T2" fmla="*/ 3 w 51"/>
                <a:gd name="T3" fmla="*/ 81 h 81"/>
                <a:gd name="T4" fmla="*/ 30 w 51"/>
                <a:gd name="T5" fmla="*/ 0 h 81"/>
                <a:gd name="T6" fmla="*/ 13 w 51"/>
                <a:gd name="T7" fmla="*/ 15 h 81"/>
                <a:gd name="T8" fmla="*/ 0 w 51"/>
                <a:gd name="T9" fmla="*/ 63 h 81"/>
              </a:gdLst>
              <a:ahLst/>
              <a:cxnLst>
                <a:cxn ang="0">
                  <a:pos x="T0" y="T1"/>
                </a:cxn>
                <a:cxn ang="0">
                  <a:pos x="T2" y="T3"/>
                </a:cxn>
                <a:cxn ang="0">
                  <a:pos x="T4" y="T5"/>
                </a:cxn>
                <a:cxn ang="0">
                  <a:pos x="T6" y="T7"/>
                </a:cxn>
                <a:cxn ang="0">
                  <a:pos x="T8" y="T9"/>
                </a:cxn>
              </a:cxnLst>
              <a:rect l="0" t="0" r="r" b="b"/>
              <a:pathLst>
                <a:path w="51" h="81">
                  <a:moveTo>
                    <a:pt x="0" y="63"/>
                  </a:moveTo>
                  <a:cubicBezTo>
                    <a:pt x="1" y="68"/>
                    <a:pt x="2" y="74"/>
                    <a:pt x="3" y="81"/>
                  </a:cubicBezTo>
                  <a:cubicBezTo>
                    <a:pt x="38" y="73"/>
                    <a:pt x="51" y="29"/>
                    <a:pt x="30" y="0"/>
                  </a:cubicBezTo>
                  <a:cubicBezTo>
                    <a:pt x="25" y="6"/>
                    <a:pt x="19" y="11"/>
                    <a:pt x="13" y="15"/>
                  </a:cubicBezTo>
                  <a:cubicBezTo>
                    <a:pt x="21" y="32"/>
                    <a:pt x="16" y="54"/>
                    <a:pt x="0" y="63"/>
                  </a:cubicBezTo>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1" name="Freeform 2255"/>
            <p:cNvSpPr/>
            <p:nvPr/>
          </p:nvSpPr>
          <p:spPr bwMode="auto">
            <a:xfrm>
              <a:off x="2027" y="2651"/>
              <a:ext cx="66" cy="78"/>
            </a:xfrm>
            <a:custGeom>
              <a:avLst/>
              <a:gdLst>
                <a:gd name="T0" fmla="*/ 27 w 27"/>
                <a:gd name="T1" fmla="*/ 26 h 32"/>
                <a:gd name="T2" fmla="*/ 7 w 27"/>
                <a:gd name="T3" fmla="*/ 0 h 32"/>
                <a:gd name="T4" fmla="*/ 0 w 27"/>
                <a:gd name="T5" fmla="*/ 4 h 32"/>
                <a:gd name="T6" fmla="*/ 11 w 27"/>
                <a:gd name="T7" fmla="*/ 32 h 32"/>
                <a:gd name="T8" fmla="*/ 27 w 27"/>
                <a:gd name="T9" fmla="*/ 26 h 32"/>
              </a:gdLst>
              <a:ahLst/>
              <a:cxnLst>
                <a:cxn ang="0">
                  <a:pos x="T0" y="T1"/>
                </a:cxn>
                <a:cxn ang="0">
                  <a:pos x="T2" y="T3"/>
                </a:cxn>
                <a:cxn ang="0">
                  <a:pos x="T4" y="T5"/>
                </a:cxn>
                <a:cxn ang="0">
                  <a:pos x="T6" y="T7"/>
                </a:cxn>
                <a:cxn ang="0">
                  <a:pos x="T8" y="T9"/>
                </a:cxn>
              </a:cxnLst>
              <a:rect l="0" t="0" r="r" b="b"/>
              <a:pathLst>
                <a:path w="27" h="32">
                  <a:moveTo>
                    <a:pt x="27" y="26"/>
                  </a:moveTo>
                  <a:cubicBezTo>
                    <a:pt x="7" y="0"/>
                    <a:pt x="7" y="0"/>
                    <a:pt x="7" y="0"/>
                  </a:cubicBezTo>
                  <a:cubicBezTo>
                    <a:pt x="5" y="2"/>
                    <a:pt x="2" y="3"/>
                    <a:pt x="0" y="4"/>
                  </a:cubicBezTo>
                  <a:cubicBezTo>
                    <a:pt x="11" y="32"/>
                    <a:pt x="11" y="32"/>
                    <a:pt x="11" y="32"/>
                  </a:cubicBezTo>
                  <a:cubicBezTo>
                    <a:pt x="16" y="30"/>
                    <a:pt x="22" y="29"/>
                    <a:pt x="27" y="26"/>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2" name="Freeform 2256"/>
            <p:cNvSpPr/>
            <p:nvPr/>
          </p:nvSpPr>
          <p:spPr bwMode="auto">
            <a:xfrm>
              <a:off x="2231" y="2999"/>
              <a:ext cx="119" cy="122"/>
            </a:xfrm>
            <a:custGeom>
              <a:avLst/>
              <a:gdLst>
                <a:gd name="T0" fmla="*/ 29 w 49"/>
                <a:gd name="T1" fmla="*/ 0 h 50"/>
                <a:gd name="T2" fmla="*/ 0 w 49"/>
                <a:gd name="T3" fmla="*/ 23 h 50"/>
                <a:gd name="T4" fmla="*/ 49 w 49"/>
                <a:gd name="T5" fmla="*/ 50 h 50"/>
                <a:gd name="T6" fmla="*/ 29 w 49"/>
                <a:gd name="T7" fmla="*/ 0 h 50"/>
              </a:gdLst>
              <a:ahLst/>
              <a:cxnLst>
                <a:cxn ang="0">
                  <a:pos x="T0" y="T1"/>
                </a:cxn>
                <a:cxn ang="0">
                  <a:pos x="T2" y="T3"/>
                </a:cxn>
                <a:cxn ang="0">
                  <a:pos x="T4" y="T5"/>
                </a:cxn>
                <a:cxn ang="0">
                  <a:pos x="T6" y="T7"/>
                </a:cxn>
              </a:cxnLst>
              <a:rect l="0" t="0" r="r" b="b"/>
              <a:pathLst>
                <a:path w="49" h="50">
                  <a:moveTo>
                    <a:pt x="29" y="0"/>
                  </a:moveTo>
                  <a:cubicBezTo>
                    <a:pt x="22" y="11"/>
                    <a:pt x="12" y="19"/>
                    <a:pt x="0" y="23"/>
                  </a:cubicBezTo>
                  <a:cubicBezTo>
                    <a:pt x="49" y="50"/>
                    <a:pt x="49" y="50"/>
                    <a:pt x="49" y="50"/>
                  </a:cubicBezTo>
                  <a:cubicBezTo>
                    <a:pt x="29" y="0"/>
                    <a:pt x="29" y="0"/>
                    <a:pt x="29" y="0"/>
                  </a:cubicBezTo>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3" name="Freeform 2257"/>
            <p:cNvSpPr/>
            <p:nvPr/>
          </p:nvSpPr>
          <p:spPr bwMode="auto">
            <a:xfrm>
              <a:off x="3145" y="4116"/>
              <a:ext cx="170" cy="206"/>
            </a:xfrm>
            <a:custGeom>
              <a:avLst/>
              <a:gdLst>
                <a:gd name="T0" fmla="*/ 2 w 70"/>
                <a:gd name="T1" fmla="*/ 0 h 85"/>
                <a:gd name="T2" fmla="*/ 0 w 70"/>
                <a:gd name="T3" fmla="*/ 5 h 85"/>
                <a:gd name="T4" fmla="*/ 58 w 70"/>
                <a:gd name="T5" fmla="*/ 85 h 85"/>
                <a:gd name="T6" fmla="*/ 70 w 70"/>
                <a:gd name="T7" fmla="*/ 85 h 85"/>
                <a:gd name="T8" fmla="*/ 9 w 70"/>
                <a:gd name="T9" fmla="*/ 2 h 85"/>
                <a:gd name="T10" fmla="*/ 2 w 70"/>
                <a:gd name="T11" fmla="*/ 0 h 85"/>
              </a:gdLst>
              <a:ahLst/>
              <a:cxnLst>
                <a:cxn ang="0">
                  <a:pos x="T0" y="T1"/>
                </a:cxn>
                <a:cxn ang="0">
                  <a:pos x="T2" y="T3"/>
                </a:cxn>
                <a:cxn ang="0">
                  <a:pos x="T4" y="T5"/>
                </a:cxn>
                <a:cxn ang="0">
                  <a:pos x="T6" y="T7"/>
                </a:cxn>
                <a:cxn ang="0">
                  <a:pos x="T8" y="T9"/>
                </a:cxn>
                <a:cxn ang="0">
                  <a:pos x="T10" y="T11"/>
                </a:cxn>
              </a:cxnLst>
              <a:rect l="0" t="0" r="r" b="b"/>
              <a:pathLst>
                <a:path w="70" h="85">
                  <a:moveTo>
                    <a:pt x="2" y="0"/>
                  </a:moveTo>
                  <a:cubicBezTo>
                    <a:pt x="1" y="2"/>
                    <a:pt x="1" y="4"/>
                    <a:pt x="0" y="5"/>
                  </a:cubicBezTo>
                  <a:cubicBezTo>
                    <a:pt x="58" y="85"/>
                    <a:pt x="58" y="85"/>
                    <a:pt x="58" y="85"/>
                  </a:cubicBezTo>
                  <a:cubicBezTo>
                    <a:pt x="70" y="85"/>
                    <a:pt x="70" y="85"/>
                    <a:pt x="70" y="85"/>
                  </a:cubicBezTo>
                  <a:cubicBezTo>
                    <a:pt x="9" y="2"/>
                    <a:pt x="9" y="2"/>
                    <a:pt x="9" y="2"/>
                  </a:cubicBezTo>
                  <a:lnTo>
                    <a:pt x="2"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4" name="Freeform 2258"/>
            <p:cNvSpPr/>
            <p:nvPr/>
          </p:nvSpPr>
          <p:spPr bwMode="auto">
            <a:xfrm>
              <a:off x="2676" y="3503"/>
              <a:ext cx="168" cy="233"/>
            </a:xfrm>
            <a:custGeom>
              <a:avLst/>
              <a:gdLst>
                <a:gd name="T0" fmla="*/ 69 w 69"/>
                <a:gd name="T1" fmla="*/ 85 h 96"/>
                <a:gd name="T2" fmla="*/ 4 w 69"/>
                <a:gd name="T3" fmla="*/ 0 h 96"/>
                <a:gd name="T4" fmla="*/ 0 w 69"/>
                <a:gd name="T5" fmla="*/ 11 h 96"/>
                <a:gd name="T6" fmla="*/ 66 w 69"/>
                <a:gd name="T7" fmla="*/ 96 h 96"/>
                <a:gd name="T8" fmla="*/ 69 w 69"/>
                <a:gd name="T9" fmla="*/ 85 h 96"/>
              </a:gdLst>
              <a:ahLst/>
              <a:cxnLst>
                <a:cxn ang="0">
                  <a:pos x="T0" y="T1"/>
                </a:cxn>
                <a:cxn ang="0">
                  <a:pos x="T2" y="T3"/>
                </a:cxn>
                <a:cxn ang="0">
                  <a:pos x="T4" y="T5"/>
                </a:cxn>
                <a:cxn ang="0">
                  <a:pos x="T6" y="T7"/>
                </a:cxn>
                <a:cxn ang="0">
                  <a:pos x="T8" y="T9"/>
                </a:cxn>
              </a:cxnLst>
              <a:rect l="0" t="0" r="r" b="b"/>
              <a:pathLst>
                <a:path w="69" h="96">
                  <a:moveTo>
                    <a:pt x="69" y="85"/>
                  </a:moveTo>
                  <a:cubicBezTo>
                    <a:pt x="4" y="0"/>
                    <a:pt x="4" y="0"/>
                    <a:pt x="4" y="0"/>
                  </a:cubicBezTo>
                  <a:cubicBezTo>
                    <a:pt x="0" y="11"/>
                    <a:pt x="0" y="11"/>
                    <a:pt x="0" y="11"/>
                  </a:cubicBezTo>
                  <a:cubicBezTo>
                    <a:pt x="66" y="96"/>
                    <a:pt x="66" y="96"/>
                    <a:pt x="66" y="96"/>
                  </a:cubicBezTo>
                  <a:cubicBezTo>
                    <a:pt x="67" y="92"/>
                    <a:pt x="68" y="89"/>
                    <a:pt x="69" y="85"/>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5" name="Freeform 2259"/>
            <p:cNvSpPr/>
            <p:nvPr/>
          </p:nvSpPr>
          <p:spPr bwMode="auto">
            <a:xfrm>
              <a:off x="134" y="467"/>
              <a:ext cx="398" cy="584"/>
            </a:xfrm>
            <a:custGeom>
              <a:avLst/>
              <a:gdLst>
                <a:gd name="T0" fmla="*/ 109 w 164"/>
                <a:gd name="T1" fmla="*/ 35 h 240"/>
                <a:gd name="T2" fmla="*/ 10 w 164"/>
                <a:gd name="T3" fmla="*/ 37 h 240"/>
                <a:gd name="T4" fmla="*/ 31 w 164"/>
                <a:gd name="T5" fmla="*/ 109 h 240"/>
                <a:gd name="T6" fmla="*/ 34 w 164"/>
                <a:gd name="T7" fmla="*/ 56 h 240"/>
                <a:gd name="T8" fmla="*/ 106 w 164"/>
                <a:gd name="T9" fmla="*/ 88 h 240"/>
                <a:gd name="T10" fmla="*/ 94 w 164"/>
                <a:gd name="T11" fmla="*/ 199 h 240"/>
                <a:gd name="T12" fmla="*/ 114 w 164"/>
                <a:gd name="T13" fmla="*/ 240 h 240"/>
                <a:gd name="T14" fmla="*/ 109 w 164"/>
                <a:gd name="T15" fmla="*/ 35 h 2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240">
                  <a:moveTo>
                    <a:pt x="109" y="35"/>
                  </a:moveTo>
                  <a:cubicBezTo>
                    <a:pt x="74" y="0"/>
                    <a:pt x="27" y="12"/>
                    <a:pt x="10" y="37"/>
                  </a:cubicBezTo>
                  <a:cubicBezTo>
                    <a:pt x="1" y="51"/>
                    <a:pt x="0" y="96"/>
                    <a:pt x="31" y="109"/>
                  </a:cubicBezTo>
                  <a:cubicBezTo>
                    <a:pt x="14" y="87"/>
                    <a:pt x="20" y="68"/>
                    <a:pt x="34" y="56"/>
                  </a:cubicBezTo>
                  <a:cubicBezTo>
                    <a:pt x="59" y="35"/>
                    <a:pt x="96" y="57"/>
                    <a:pt x="106" y="88"/>
                  </a:cubicBezTo>
                  <a:cubicBezTo>
                    <a:pt x="122" y="138"/>
                    <a:pt x="105" y="166"/>
                    <a:pt x="94" y="199"/>
                  </a:cubicBezTo>
                  <a:cubicBezTo>
                    <a:pt x="105" y="213"/>
                    <a:pt x="111" y="227"/>
                    <a:pt x="114" y="240"/>
                  </a:cubicBezTo>
                  <a:cubicBezTo>
                    <a:pt x="134" y="169"/>
                    <a:pt x="164" y="92"/>
                    <a:pt x="109" y="35"/>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6" name="Freeform 2260"/>
            <p:cNvSpPr/>
            <p:nvPr/>
          </p:nvSpPr>
          <p:spPr bwMode="auto">
            <a:xfrm>
              <a:off x="1991" y="2666"/>
              <a:ext cx="51" cy="68"/>
            </a:xfrm>
            <a:custGeom>
              <a:avLst/>
              <a:gdLst>
                <a:gd name="T0" fmla="*/ 21 w 21"/>
                <a:gd name="T1" fmla="*/ 27 h 28"/>
                <a:gd name="T2" fmla="*/ 11 w 21"/>
                <a:gd name="T3" fmla="*/ 0 h 28"/>
                <a:gd name="T4" fmla="*/ 0 w 21"/>
                <a:gd name="T5" fmla="*/ 4 h 28"/>
                <a:gd name="T6" fmla="*/ 5 w 21"/>
                <a:gd name="T7" fmla="*/ 28 h 28"/>
                <a:gd name="T8" fmla="*/ 21 w 21"/>
                <a:gd name="T9" fmla="*/ 27 h 28"/>
              </a:gdLst>
              <a:ahLst/>
              <a:cxnLst>
                <a:cxn ang="0">
                  <a:pos x="T0" y="T1"/>
                </a:cxn>
                <a:cxn ang="0">
                  <a:pos x="T2" y="T3"/>
                </a:cxn>
                <a:cxn ang="0">
                  <a:pos x="T4" y="T5"/>
                </a:cxn>
                <a:cxn ang="0">
                  <a:pos x="T6" y="T7"/>
                </a:cxn>
                <a:cxn ang="0">
                  <a:pos x="T8" y="T9"/>
                </a:cxn>
              </a:cxnLst>
              <a:rect l="0" t="0" r="r" b="b"/>
              <a:pathLst>
                <a:path w="21" h="28">
                  <a:moveTo>
                    <a:pt x="21" y="27"/>
                  </a:moveTo>
                  <a:cubicBezTo>
                    <a:pt x="11" y="0"/>
                    <a:pt x="11" y="0"/>
                    <a:pt x="11" y="0"/>
                  </a:cubicBezTo>
                  <a:cubicBezTo>
                    <a:pt x="7" y="2"/>
                    <a:pt x="3" y="3"/>
                    <a:pt x="0" y="4"/>
                  </a:cubicBezTo>
                  <a:cubicBezTo>
                    <a:pt x="5" y="28"/>
                    <a:pt x="5" y="28"/>
                    <a:pt x="5" y="28"/>
                  </a:cubicBezTo>
                  <a:cubicBezTo>
                    <a:pt x="10" y="28"/>
                    <a:pt x="16" y="28"/>
                    <a:pt x="21" y="27"/>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7" name="Freeform 2261"/>
            <p:cNvSpPr/>
            <p:nvPr/>
          </p:nvSpPr>
          <p:spPr bwMode="auto">
            <a:xfrm>
              <a:off x="3133" y="4140"/>
              <a:ext cx="141" cy="182"/>
            </a:xfrm>
            <a:custGeom>
              <a:avLst/>
              <a:gdLst>
                <a:gd name="T0" fmla="*/ 0 w 58"/>
                <a:gd name="T1" fmla="*/ 11 h 75"/>
                <a:gd name="T2" fmla="*/ 47 w 58"/>
                <a:gd name="T3" fmla="*/ 75 h 75"/>
                <a:gd name="T4" fmla="*/ 58 w 58"/>
                <a:gd name="T5" fmla="*/ 75 h 75"/>
                <a:gd name="T6" fmla="*/ 4 w 58"/>
                <a:gd name="T7" fmla="*/ 0 h 75"/>
                <a:gd name="T8" fmla="*/ 0 w 58"/>
                <a:gd name="T9" fmla="*/ 11 h 75"/>
              </a:gdLst>
              <a:ahLst/>
              <a:cxnLst>
                <a:cxn ang="0">
                  <a:pos x="T0" y="T1"/>
                </a:cxn>
                <a:cxn ang="0">
                  <a:pos x="T2" y="T3"/>
                </a:cxn>
                <a:cxn ang="0">
                  <a:pos x="T4" y="T5"/>
                </a:cxn>
                <a:cxn ang="0">
                  <a:pos x="T6" y="T7"/>
                </a:cxn>
                <a:cxn ang="0">
                  <a:pos x="T8" y="T9"/>
                </a:cxn>
              </a:cxnLst>
              <a:rect l="0" t="0" r="r" b="b"/>
              <a:pathLst>
                <a:path w="58" h="75">
                  <a:moveTo>
                    <a:pt x="0" y="11"/>
                  </a:moveTo>
                  <a:cubicBezTo>
                    <a:pt x="47" y="75"/>
                    <a:pt x="47" y="75"/>
                    <a:pt x="47" y="75"/>
                  </a:cubicBezTo>
                  <a:cubicBezTo>
                    <a:pt x="58" y="75"/>
                    <a:pt x="58" y="75"/>
                    <a:pt x="58" y="75"/>
                  </a:cubicBezTo>
                  <a:cubicBezTo>
                    <a:pt x="4" y="0"/>
                    <a:pt x="4" y="0"/>
                    <a:pt x="4" y="0"/>
                  </a:cubicBezTo>
                  <a:cubicBezTo>
                    <a:pt x="3" y="4"/>
                    <a:pt x="1" y="7"/>
                    <a:pt x="0" y="11"/>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8" name="Freeform 2262"/>
            <p:cNvSpPr/>
            <p:nvPr/>
          </p:nvSpPr>
          <p:spPr bwMode="auto">
            <a:xfrm>
              <a:off x="1701" y="2352"/>
              <a:ext cx="56" cy="22"/>
            </a:xfrm>
            <a:custGeom>
              <a:avLst/>
              <a:gdLst>
                <a:gd name="T0" fmla="*/ 0 w 23"/>
                <a:gd name="T1" fmla="*/ 3 h 9"/>
                <a:gd name="T2" fmla="*/ 3 w 23"/>
                <a:gd name="T3" fmla="*/ 7 h 9"/>
                <a:gd name="T4" fmla="*/ 23 w 23"/>
                <a:gd name="T5" fmla="*/ 9 h 9"/>
                <a:gd name="T6" fmla="*/ 23 w 23"/>
                <a:gd name="T7" fmla="*/ 0 h 9"/>
                <a:gd name="T8" fmla="*/ 0 w 23"/>
                <a:gd name="T9" fmla="*/ 3 h 9"/>
              </a:gdLst>
              <a:ahLst/>
              <a:cxnLst>
                <a:cxn ang="0">
                  <a:pos x="T0" y="T1"/>
                </a:cxn>
                <a:cxn ang="0">
                  <a:pos x="T2" y="T3"/>
                </a:cxn>
                <a:cxn ang="0">
                  <a:pos x="T4" y="T5"/>
                </a:cxn>
                <a:cxn ang="0">
                  <a:pos x="T6" y="T7"/>
                </a:cxn>
                <a:cxn ang="0">
                  <a:pos x="T8" y="T9"/>
                </a:cxn>
              </a:cxnLst>
              <a:rect l="0" t="0" r="r" b="b"/>
              <a:pathLst>
                <a:path w="23" h="9">
                  <a:moveTo>
                    <a:pt x="0" y="3"/>
                  </a:moveTo>
                  <a:cubicBezTo>
                    <a:pt x="3" y="7"/>
                    <a:pt x="3" y="7"/>
                    <a:pt x="3" y="7"/>
                  </a:cubicBezTo>
                  <a:cubicBezTo>
                    <a:pt x="23" y="9"/>
                    <a:pt x="23" y="9"/>
                    <a:pt x="23" y="9"/>
                  </a:cubicBezTo>
                  <a:cubicBezTo>
                    <a:pt x="23" y="0"/>
                    <a:pt x="23" y="0"/>
                    <a:pt x="23" y="0"/>
                  </a:cubicBezTo>
                  <a:cubicBezTo>
                    <a:pt x="16" y="1"/>
                    <a:pt x="8" y="2"/>
                    <a:pt x="0" y="3"/>
                  </a:cubicBezTo>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9" name="Freeform 2263"/>
            <p:cNvSpPr/>
            <p:nvPr/>
          </p:nvSpPr>
          <p:spPr bwMode="auto">
            <a:xfrm>
              <a:off x="2664" y="3542"/>
              <a:ext cx="168" cy="233"/>
            </a:xfrm>
            <a:custGeom>
              <a:avLst/>
              <a:gdLst>
                <a:gd name="T0" fmla="*/ 69 w 69"/>
                <a:gd name="T1" fmla="*/ 85 h 96"/>
                <a:gd name="T2" fmla="*/ 4 w 69"/>
                <a:gd name="T3" fmla="*/ 0 h 96"/>
                <a:gd name="T4" fmla="*/ 0 w 69"/>
                <a:gd name="T5" fmla="*/ 11 h 96"/>
                <a:gd name="T6" fmla="*/ 66 w 69"/>
                <a:gd name="T7" fmla="*/ 96 h 96"/>
                <a:gd name="T8" fmla="*/ 69 w 69"/>
                <a:gd name="T9" fmla="*/ 85 h 96"/>
              </a:gdLst>
              <a:ahLst/>
              <a:cxnLst>
                <a:cxn ang="0">
                  <a:pos x="T0" y="T1"/>
                </a:cxn>
                <a:cxn ang="0">
                  <a:pos x="T2" y="T3"/>
                </a:cxn>
                <a:cxn ang="0">
                  <a:pos x="T4" y="T5"/>
                </a:cxn>
                <a:cxn ang="0">
                  <a:pos x="T6" y="T7"/>
                </a:cxn>
                <a:cxn ang="0">
                  <a:pos x="T8" y="T9"/>
                </a:cxn>
              </a:cxnLst>
              <a:rect l="0" t="0" r="r" b="b"/>
              <a:pathLst>
                <a:path w="69" h="96">
                  <a:moveTo>
                    <a:pt x="69" y="85"/>
                  </a:moveTo>
                  <a:cubicBezTo>
                    <a:pt x="4" y="0"/>
                    <a:pt x="4" y="0"/>
                    <a:pt x="4" y="0"/>
                  </a:cubicBezTo>
                  <a:cubicBezTo>
                    <a:pt x="0" y="11"/>
                    <a:pt x="0" y="11"/>
                    <a:pt x="0" y="11"/>
                  </a:cubicBezTo>
                  <a:cubicBezTo>
                    <a:pt x="66" y="96"/>
                    <a:pt x="66" y="96"/>
                    <a:pt x="66" y="96"/>
                  </a:cubicBezTo>
                  <a:cubicBezTo>
                    <a:pt x="67" y="93"/>
                    <a:pt x="68" y="89"/>
                    <a:pt x="69" y="85"/>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0" name="Freeform 2264"/>
            <p:cNvSpPr/>
            <p:nvPr/>
          </p:nvSpPr>
          <p:spPr bwMode="auto">
            <a:xfrm>
              <a:off x="2219" y="3065"/>
              <a:ext cx="129" cy="124"/>
            </a:xfrm>
            <a:custGeom>
              <a:avLst/>
              <a:gdLst>
                <a:gd name="T0" fmla="*/ 3 w 53"/>
                <a:gd name="T1" fmla="*/ 0 h 51"/>
                <a:gd name="T2" fmla="*/ 0 w 53"/>
                <a:gd name="T3" fmla="*/ 51 h 51"/>
                <a:gd name="T4" fmla="*/ 53 w 53"/>
                <a:gd name="T5" fmla="*/ 28 h 51"/>
                <a:gd name="T6" fmla="*/ 3 w 53"/>
                <a:gd name="T7" fmla="*/ 0 h 51"/>
              </a:gdLst>
              <a:ahLst/>
              <a:cxnLst>
                <a:cxn ang="0">
                  <a:pos x="T0" y="T1"/>
                </a:cxn>
                <a:cxn ang="0">
                  <a:pos x="T2" y="T3"/>
                </a:cxn>
                <a:cxn ang="0">
                  <a:pos x="T4" y="T5"/>
                </a:cxn>
                <a:cxn ang="0">
                  <a:pos x="T6" y="T7"/>
                </a:cxn>
              </a:cxnLst>
              <a:rect l="0" t="0" r="r" b="b"/>
              <a:pathLst>
                <a:path w="53" h="51">
                  <a:moveTo>
                    <a:pt x="3" y="0"/>
                  </a:moveTo>
                  <a:cubicBezTo>
                    <a:pt x="0" y="51"/>
                    <a:pt x="0" y="51"/>
                    <a:pt x="0" y="51"/>
                  </a:cubicBezTo>
                  <a:cubicBezTo>
                    <a:pt x="19" y="48"/>
                    <a:pt x="37" y="40"/>
                    <a:pt x="53" y="28"/>
                  </a:cubicBezTo>
                  <a:cubicBezTo>
                    <a:pt x="3" y="0"/>
                    <a:pt x="3" y="0"/>
                    <a:pt x="3" y="0"/>
                  </a:cubicBezTo>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1" name="Freeform 2265"/>
            <p:cNvSpPr/>
            <p:nvPr/>
          </p:nvSpPr>
          <p:spPr bwMode="auto">
            <a:xfrm>
              <a:off x="1716" y="2376"/>
              <a:ext cx="44" cy="17"/>
            </a:xfrm>
            <a:custGeom>
              <a:avLst/>
              <a:gdLst>
                <a:gd name="T0" fmla="*/ 44 w 44"/>
                <a:gd name="T1" fmla="*/ 17 h 17"/>
                <a:gd name="T2" fmla="*/ 41 w 44"/>
                <a:gd name="T3" fmla="*/ 5 h 17"/>
                <a:gd name="T4" fmla="*/ 0 w 44"/>
                <a:gd name="T5" fmla="*/ 0 h 17"/>
                <a:gd name="T6" fmla="*/ 12 w 44"/>
                <a:gd name="T7" fmla="*/ 15 h 17"/>
                <a:gd name="T8" fmla="*/ 44 w 44"/>
                <a:gd name="T9" fmla="*/ 17 h 17"/>
              </a:gdLst>
              <a:ahLst/>
              <a:cxnLst>
                <a:cxn ang="0">
                  <a:pos x="T0" y="T1"/>
                </a:cxn>
                <a:cxn ang="0">
                  <a:pos x="T2" y="T3"/>
                </a:cxn>
                <a:cxn ang="0">
                  <a:pos x="T4" y="T5"/>
                </a:cxn>
                <a:cxn ang="0">
                  <a:pos x="T6" y="T7"/>
                </a:cxn>
                <a:cxn ang="0">
                  <a:pos x="T8" y="T9"/>
                </a:cxn>
              </a:cxnLst>
              <a:rect l="0" t="0" r="r" b="b"/>
              <a:pathLst>
                <a:path w="44" h="17">
                  <a:moveTo>
                    <a:pt x="44" y="17"/>
                  </a:moveTo>
                  <a:lnTo>
                    <a:pt x="41" y="5"/>
                  </a:lnTo>
                  <a:lnTo>
                    <a:pt x="0" y="0"/>
                  </a:lnTo>
                  <a:lnTo>
                    <a:pt x="12" y="15"/>
                  </a:lnTo>
                  <a:lnTo>
                    <a:pt x="44" y="17"/>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2" name="Freeform 2266"/>
            <p:cNvSpPr/>
            <p:nvPr/>
          </p:nvSpPr>
          <p:spPr bwMode="auto">
            <a:xfrm>
              <a:off x="1716" y="2376"/>
              <a:ext cx="44" cy="17"/>
            </a:xfrm>
            <a:custGeom>
              <a:avLst/>
              <a:gdLst>
                <a:gd name="T0" fmla="*/ 44 w 44"/>
                <a:gd name="T1" fmla="*/ 17 h 17"/>
                <a:gd name="T2" fmla="*/ 41 w 44"/>
                <a:gd name="T3" fmla="*/ 5 h 17"/>
                <a:gd name="T4" fmla="*/ 0 w 44"/>
                <a:gd name="T5" fmla="*/ 0 h 17"/>
                <a:gd name="T6" fmla="*/ 12 w 44"/>
                <a:gd name="T7" fmla="*/ 15 h 17"/>
                <a:gd name="T8" fmla="*/ 44 w 44"/>
                <a:gd name="T9" fmla="*/ 17 h 17"/>
              </a:gdLst>
              <a:ahLst/>
              <a:cxnLst>
                <a:cxn ang="0">
                  <a:pos x="T0" y="T1"/>
                </a:cxn>
                <a:cxn ang="0">
                  <a:pos x="T2" y="T3"/>
                </a:cxn>
                <a:cxn ang="0">
                  <a:pos x="T4" y="T5"/>
                </a:cxn>
                <a:cxn ang="0">
                  <a:pos x="T6" y="T7"/>
                </a:cxn>
                <a:cxn ang="0">
                  <a:pos x="T8" y="T9"/>
                </a:cxn>
              </a:cxnLst>
              <a:rect l="0" t="0" r="r" b="b"/>
              <a:pathLst>
                <a:path w="44" h="17">
                  <a:moveTo>
                    <a:pt x="44" y="17"/>
                  </a:moveTo>
                  <a:lnTo>
                    <a:pt x="41" y="5"/>
                  </a:lnTo>
                  <a:lnTo>
                    <a:pt x="0" y="0"/>
                  </a:lnTo>
                  <a:lnTo>
                    <a:pt x="12" y="15"/>
                  </a:lnTo>
                  <a:lnTo>
                    <a:pt x="44"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3" name="Freeform 2267"/>
            <p:cNvSpPr/>
            <p:nvPr/>
          </p:nvSpPr>
          <p:spPr bwMode="auto">
            <a:xfrm>
              <a:off x="1949" y="2676"/>
              <a:ext cx="44" cy="58"/>
            </a:xfrm>
            <a:custGeom>
              <a:avLst/>
              <a:gdLst>
                <a:gd name="T0" fmla="*/ 0 w 18"/>
                <a:gd name="T1" fmla="*/ 1 h 24"/>
                <a:gd name="T2" fmla="*/ 1 w 18"/>
                <a:gd name="T3" fmla="*/ 22 h 24"/>
                <a:gd name="T4" fmla="*/ 18 w 18"/>
                <a:gd name="T5" fmla="*/ 24 h 24"/>
                <a:gd name="T6" fmla="*/ 13 w 18"/>
                <a:gd name="T7" fmla="*/ 0 h 24"/>
                <a:gd name="T8" fmla="*/ 0 w 18"/>
                <a:gd name="T9" fmla="*/ 1 h 24"/>
              </a:gdLst>
              <a:ahLst/>
              <a:cxnLst>
                <a:cxn ang="0">
                  <a:pos x="T0" y="T1"/>
                </a:cxn>
                <a:cxn ang="0">
                  <a:pos x="T2" y="T3"/>
                </a:cxn>
                <a:cxn ang="0">
                  <a:pos x="T4" y="T5"/>
                </a:cxn>
                <a:cxn ang="0">
                  <a:pos x="T6" y="T7"/>
                </a:cxn>
                <a:cxn ang="0">
                  <a:pos x="T8" y="T9"/>
                </a:cxn>
              </a:cxnLst>
              <a:rect l="0" t="0" r="r" b="b"/>
              <a:pathLst>
                <a:path w="18" h="24">
                  <a:moveTo>
                    <a:pt x="0" y="1"/>
                  </a:moveTo>
                  <a:cubicBezTo>
                    <a:pt x="1" y="22"/>
                    <a:pt x="1" y="22"/>
                    <a:pt x="1" y="22"/>
                  </a:cubicBezTo>
                  <a:cubicBezTo>
                    <a:pt x="6" y="23"/>
                    <a:pt x="12" y="24"/>
                    <a:pt x="18" y="24"/>
                  </a:cubicBezTo>
                  <a:cubicBezTo>
                    <a:pt x="13" y="0"/>
                    <a:pt x="13" y="0"/>
                    <a:pt x="13" y="0"/>
                  </a:cubicBezTo>
                  <a:cubicBezTo>
                    <a:pt x="8" y="1"/>
                    <a:pt x="4" y="1"/>
                    <a:pt x="0" y="1"/>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4" name="Freeform 2268"/>
            <p:cNvSpPr/>
            <p:nvPr/>
          </p:nvSpPr>
          <p:spPr bwMode="auto">
            <a:xfrm>
              <a:off x="2506" y="3374"/>
              <a:ext cx="39" cy="39"/>
            </a:xfrm>
            <a:custGeom>
              <a:avLst/>
              <a:gdLst>
                <a:gd name="T0" fmla="*/ 16 w 16"/>
                <a:gd name="T1" fmla="*/ 0 h 16"/>
                <a:gd name="T2" fmla="*/ 0 w 16"/>
                <a:gd name="T3" fmla="*/ 0 h 16"/>
                <a:gd name="T4" fmla="*/ 11 w 16"/>
                <a:gd name="T5" fmla="*/ 16 h 16"/>
                <a:gd name="T6" fmla="*/ 16 w 16"/>
                <a:gd name="T7" fmla="*/ 0 h 16"/>
              </a:gdLst>
              <a:ahLst/>
              <a:cxnLst>
                <a:cxn ang="0">
                  <a:pos x="T0" y="T1"/>
                </a:cxn>
                <a:cxn ang="0">
                  <a:pos x="T2" y="T3"/>
                </a:cxn>
                <a:cxn ang="0">
                  <a:pos x="T4" y="T5"/>
                </a:cxn>
                <a:cxn ang="0">
                  <a:pos x="T6" y="T7"/>
                </a:cxn>
              </a:cxnLst>
              <a:rect l="0" t="0" r="r" b="b"/>
              <a:pathLst>
                <a:path w="16" h="16">
                  <a:moveTo>
                    <a:pt x="16" y="0"/>
                  </a:moveTo>
                  <a:cubicBezTo>
                    <a:pt x="11" y="0"/>
                    <a:pt x="6" y="0"/>
                    <a:pt x="0" y="0"/>
                  </a:cubicBezTo>
                  <a:cubicBezTo>
                    <a:pt x="11" y="16"/>
                    <a:pt x="11" y="16"/>
                    <a:pt x="11" y="16"/>
                  </a:cubicBezTo>
                  <a:cubicBezTo>
                    <a:pt x="13" y="10"/>
                    <a:pt x="15" y="4"/>
                    <a:pt x="16"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5" name="Freeform 2269"/>
            <p:cNvSpPr/>
            <p:nvPr/>
          </p:nvSpPr>
          <p:spPr bwMode="auto">
            <a:xfrm>
              <a:off x="1735" y="2398"/>
              <a:ext cx="25" cy="30"/>
            </a:xfrm>
            <a:custGeom>
              <a:avLst/>
              <a:gdLst>
                <a:gd name="T0" fmla="*/ 25 w 25"/>
                <a:gd name="T1" fmla="*/ 3 h 30"/>
                <a:gd name="T2" fmla="*/ 0 w 25"/>
                <a:gd name="T3" fmla="*/ 0 h 30"/>
                <a:gd name="T4" fmla="*/ 25 w 25"/>
                <a:gd name="T5" fmla="*/ 30 h 30"/>
                <a:gd name="T6" fmla="*/ 25 w 25"/>
                <a:gd name="T7" fmla="*/ 3 h 30"/>
              </a:gdLst>
              <a:ahLst/>
              <a:cxnLst>
                <a:cxn ang="0">
                  <a:pos x="T0" y="T1"/>
                </a:cxn>
                <a:cxn ang="0">
                  <a:pos x="T2" y="T3"/>
                </a:cxn>
                <a:cxn ang="0">
                  <a:pos x="T4" y="T5"/>
                </a:cxn>
                <a:cxn ang="0">
                  <a:pos x="T6" y="T7"/>
                </a:cxn>
              </a:cxnLst>
              <a:rect l="0" t="0" r="r" b="b"/>
              <a:pathLst>
                <a:path w="25" h="30">
                  <a:moveTo>
                    <a:pt x="25" y="3"/>
                  </a:moveTo>
                  <a:lnTo>
                    <a:pt x="0" y="0"/>
                  </a:lnTo>
                  <a:lnTo>
                    <a:pt x="25" y="30"/>
                  </a:lnTo>
                  <a:lnTo>
                    <a:pt x="25" y="3"/>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6" name="Freeform 2270"/>
            <p:cNvSpPr/>
            <p:nvPr/>
          </p:nvSpPr>
          <p:spPr bwMode="auto">
            <a:xfrm>
              <a:off x="1735" y="2398"/>
              <a:ext cx="25" cy="30"/>
            </a:xfrm>
            <a:custGeom>
              <a:avLst/>
              <a:gdLst>
                <a:gd name="T0" fmla="*/ 25 w 25"/>
                <a:gd name="T1" fmla="*/ 3 h 30"/>
                <a:gd name="T2" fmla="*/ 0 w 25"/>
                <a:gd name="T3" fmla="*/ 0 h 30"/>
                <a:gd name="T4" fmla="*/ 25 w 25"/>
                <a:gd name="T5" fmla="*/ 30 h 30"/>
                <a:gd name="T6" fmla="*/ 25 w 25"/>
                <a:gd name="T7" fmla="*/ 3 h 30"/>
              </a:gdLst>
              <a:ahLst/>
              <a:cxnLst>
                <a:cxn ang="0">
                  <a:pos x="T0" y="T1"/>
                </a:cxn>
                <a:cxn ang="0">
                  <a:pos x="T2" y="T3"/>
                </a:cxn>
                <a:cxn ang="0">
                  <a:pos x="T4" y="T5"/>
                </a:cxn>
                <a:cxn ang="0">
                  <a:pos x="T6" y="T7"/>
                </a:cxn>
              </a:cxnLst>
              <a:rect l="0" t="0" r="r" b="b"/>
              <a:pathLst>
                <a:path w="25" h="30">
                  <a:moveTo>
                    <a:pt x="25" y="3"/>
                  </a:moveTo>
                  <a:lnTo>
                    <a:pt x="0" y="0"/>
                  </a:lnTo>
                  <a:lnTo>
                    <a:pt x="25" y="30"/>
                  </a:lnTo>
                  <a:lnTo>
                    <a:pt x="25"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7" name="Freeform 2271"/>
            <p:cNvSpPr/>
            <p:nvPr/>
          </p:nvSpPr>
          <p:spPr bwMode="auto">
            <a:xfrm>
              <a:off x="3123" y="4179"/>
              <a:ext cx="112" cy="143"/>
            </a:xfrm>
            <a:custGeom>
              <a:avLst/>
              <a:gdLst>
                <a:gd name="T0" fmla="*/ 0 w 46"/>
                <a:gd name="T1" fmla="*/ 10 h 59"/>
                <a:gd name="T2" fmla="*/ 34 w 46"/>
                <a:gd name="T3" fmla="*/ 57 h 59"/>
                <a:gd name="T4" fmla="*/ 42 w 46"/>
                <a:gd name="T5" fmla="*/ 59 h 59"/>
                <a:gd name="T6" fmla="*/ 46 w 46"/>
                <a:gd name="T7" fmla="*/ 59 h 59"/>
                <a:gd name="T8" fmla="*/ 3 w 46"/>
                <a:gd name="T9" fmla="*/ 0 h 59"/>
                <a:gd name="T10" fmla="*/ 0 w 46"/>
                <a:gd name="T11" fmla="*/ 10 h 59"/>
              </a:gdLst>
              <a:ahLst/>
              <a:cxnLst>
                <a:cxn ang="0">
                  <a:pos x="T0" y="T1"/>
                </a:cxn>
                <a:cxn ang="0">
                  <a:pos x="T2" y="T3"/>
                </a:cxn>
                <a:cxn ang="0">
                  <a:pos x="T4" y="T5"/>
                </a:cxn>
                <a:cxn ang="0">
                  <a:pos x="T6" y="T7"/>
                </a:cxn>
                <a:cxn ang="0">
                  <a:pos x="T8" y="T9"/>
                </a:cxn>
                <a:cxn ang="0">
                  <a:pos x="T10" y="T11"/>
                </a:cxn>
              </a:cxnLst>
              <a:rect l="0" t="0" r="r" b="b"/>
              <a:pathLst>
                <a:path w="46" h="59">
                  <a:moveTo>
                    <a:pt x="0" y="10"/>
                  </a:moveTo>
                  <a:cubicBezTo>
                    <a:pt x="34" y="57"/>
                    <a:pt x="34" y="57"/>
                    <a:pt x="34" y="57"/>
                  </a:cubicBezTo>
                  <a:cubicBezTo>
                    <a:pt x="42" y="59"/>
                    <a:pt x="42" y="59"/>
                    <a:pt x="42" y="59"/>
                  </a:cubicBezTo>
                  <a:cubicBezTo>
                    <a:pt x="46" y="59"/>
                    <a:pt x="46" y="59"/>
                    <a:pt x="46" y="59"/>
                  </a:cubicBezTo>
                  <a:cubicBezTo>
                    <a:pt x="3" y="0"/>
                    <a:pt x="3" y="0"/>
                    <a:pt x="3" y="0"/>
                  </a:cubicBezTo>
                  <a:cubicBezTo>
                    <a:pt x="2" y="3"/>
                    <a:pt x="1" y="7"/>
                    <a:pt x="0" y="1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8" name="Freeform 2272"/>
            <p:cNvSpPr/>
            <p:nvPr/>
          </p:nvSpPr>
          <p:spPr bwMode="auto">
            <a:xfrm>
              <a:off x="2652" y="3581"/>
              <a:ext cx="167" cy="238"/>
            </a:xfrm>
            <a:custGeom>
              <a:avLst/>
              <a:gdLst>
                <a:gd name="T0" fmla="*/ 69 w 69"/>
                <a:gd name="T1" fmla="*/ 86 h 98"/>
                <a:gd name="T2" fmla="*/ 4 w 69"/>
                <a:gd name="T3" fmla="*/ 0 h 98"/>
                <a:gd name="T4" fmla="*/ 0 w 69"/>
                <a:gd name="T5" fmla="*/ 11 h 98"/>
                <a:gd name="T6" fmla="*/ 65 w 69"/>
                <a:gd name="T7" fmla="*/ 98 h 98"/>
                <a:gd name="T8" fmla="*/ 69 w 69"/>
                <a:gd name="T9" fmla="*/ 86 h 98"/>
              </a:gdLst>
              <a:ahLst/>
              <a:cxnLst>
                <a:cxn ang="0">
                  <a:pos x="T0" y="T1"/>
                </a:cxn>
                <a:cxn ang="0">
                  <a:pos x="T2" y="T3"/>
                </a:cxn>
                <a:cxn ang="0">
                  <a:pos x="T4" y="T5"/>
                </a:cxn>
                <a:cxn ang="0">
                  <a:pos x="T6" y="T7"/>
                </a:cxn>
                <a:cxn ang="0">
                  <a:pos x="T8" y="T9"/>
                </a:cxn>
              </a:cxnLst>
              <a:rect l="0" t="0" r="r" b="b"/>
              <a:pathLst>
                <a:path w="69" h="98">
                  <a:moveTo>
                    <a:pt x="69" y="86"/>
                  </a:moveTo>
                  <a:cubicBezTo>
                    <a:pt x="4" y="0"/>
                    <a:pt x="4" y="0"/>
                    <a:pt x="4" y="0"/>
                  </a:cubicBezTo>
                  <a:cubicBezTo>
                    <a:pt x="0" y="11"/>
                    <a:pt x="0" y="11"/>
                    <a:pt x="0" y="11"/>
                  </a:cubicBezTo>
                  <a:cubicBezTo>
                    <a:pt x="65" y="98"/>
                    <a:pt x="65" y="98"/>
                    <a:pt x="65" y="98"/>
                  </a:cubicBezTo>
                  <a:cubicBezTo>
                    <a:pt x="66" y="94"/>
                    <a:pt x="68" y="90"/>
                    <a:pt x="69" y="86"/>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9" name="Freeform 2273"/>
            <p:cNvSpPr/>
            <p:nvPr/>
          </p:nvSpPr>
          <p:spPr bwMode="auto">
            <a:xfrm>
              <a:off x="2469" y="3371"/>
              <a:ext cx="61" cy="78"/>
            </a:xfrm>
            <a:custGeom>
              <a:avLst/>
              <a:gdLst>
                <a:gd name="T0" fmla="*/ 0 w 25"/>
                <a:gd name="T1" fmla="*/ 0 h 32"/>
                <a:gd name="T2" fmla="*/ 22 w 25"/>
                <a:gd name="T3" fmla="*/ 32 h 32"/>
                <a:gd name="T4" fmla="*/ 25 w 25"/>
                <a:gd name="T5" fmla="*/ 22 h 32"/>
                <a:gd name="T6" fmla="*/ 10 w 25"/>
                <a:gd name="T7" fmla="*/ 1 h 32"/>
                <a:gd name="T8" fmla="*/ 0 w 25"/>
                <a:gd name="T9" fmla="*/ 0 h 32"/>
              </a:gdLst>
              <a:ahLst/>
              <a:cxnLst>
                <a:cxn ang="0">
                  <a:pos x="T0" y="T1"/>
                </a:cxn>
                <a:cxn ang="0">
                  <a:pos x="T2" y="T3"/>
                </a:cxn>
                <a:cxn ang="0">
                  <a:pos x="T4" y="T5"/>
                </a:cxn>
                <a:cxn ang="0">
                  <a:pos x="T6" y="T7"/>
                </a:cxn>
                <a:cxn ang="0">
                  <a:pos x="T8" y="T9"/>
                </a:cxn>
              </a:cxnLst>
              <a:rect l="0" t="0" r="r" b="b"/>
              <a:pathLst>
                <a:path w="25" h="32">
                  <a:moveTo>
                    <a:pt x="0" y="0"/>
                  </a:moveTo>
                  <a:cubicBezTo>
                    <a:pt x="22" y="32"/>
                    <a:pt x="22" y="32"/>
                    <a:pt x="22" y="32"/>
                  </a:cubicBezTo>
                  <a:cubicBezTo>
                    <a:pt x="23" y="29"/>
                    <a:pt x="24" y="25"/>
                    <a:pt x="25" y="22"/>
                  </a:cubicBezTo>
                  <a:cubicBezTo>
                    <a:pt x="10" y="1"/>
                    <a:pt x="10" y="1"/>
                    <a:pt x="10" y="1"/>
                  </a:cubicBezTo>
                  <a:lnTo>
                    <a:pt x="0"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0" name="Freeform 2274"/>
            <p:cNvSpPr/>
            <p:nvPr/>
          </p:nvSpPr>
          <p:spPr bwMode="auto">
            <a:xfrm>
              <a:off x="-3" y="306"/>
              <a:ext cx="188" cy="553"/>
            </a:xfrm>
            <a:custGeom>
              <a:avLst/>
              <a:gdLst>
                <a:gd name="T0" fmla="*/ 54 w 77"/>
                <a:gd name="T1" fmla="*/ 227 h 227"/>
                <a:gd name="T2" fmla="*/ 58 w 77"/>
                <a:gd name="T3" fmla="*/ 184 h 227"/>
                <a:gd name="T4" fmla="*/ 32 w 77"/>
                <a:gd name="T5" fmla="*/ 80 h 227"/>
                <a:gd name="T6" fmla="*/ 73 w 77"/>
                <a:gd name="T7" fmla="*/ 38 h 227"/>
                <a:gd name="T8" fmla="*/ 77 w 77"/>
                <a:gd name="T9" fmla="*/ 0 h 227"/>
                <a:gd name="T10" fmla="*/ 0 w 77"/>
                <a:gd name="T11" fmla="*/ 96 h 227"/>
                <a:gd name="T12" fmla="*/ 0 w 77"/>
                <a:gd name="T13" fmla="*/ 151 h 227"/>
                <a:gd name="T14" fmla="*/ 54 w 77"/>
                <a:gd name="T15" fmla="*/ 227 h 2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227">
                  <a:moveTo>
                    <a:pt x="54" y="227"/>
                  </a:moveTo>
                  <a:cubicBezTo>
                    <a:pt x="55" y="214"/>
                    <a:pt x="57" y="200"/>
                    <a:pt x="58" y="184"/>
                  </a:cubicBezTo>
                  <a:cubicBezTo>
                    <a:pt x="11" y="160"/>
                    <a:pt x="18" y="107"/>
                    <a:pt x="32" y="80"/>
                  </a:cubicBezTo>
                  <a:cubicBezTo>
                    <a:pt x="41" y="64"/>
                    <a:pt x="55" y="49"/>
                    <a:pt x="73" y="38"/>
                  </a:cubicBezTo>
                  <a:cubicBezTo>
                    <a:pt x="75" y="23"/>
                    <a:pt x="76" y="9"/>
                    <a:pt x="77" y="0"/>
                  </a:cubicBezTo>
                  <a:cubicBezTo>
                    <a:pt x="34" y="20"/>
                    <a:pt x="8" y="57"/>
                    <a:pt x="0" y="96"/>
                  </a:cubicBezTo>
                  <a:cubicBezTo>
                    <a:pt x="0" y="151"/>
                    <a:pt x="0" y="151"/>
                    <a:pt x="0" y="151"/>
                  </a:cubicBezTo>
                  <a:cubicBezTo>
                    <a:pt x="7" y="182"/>
                    <a:pt x="24" y="210"/>
                    <a:pt x="54" y="227"/>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1" name="Freeform 2275"/>
            <p:cNvSpPr/>
            <p:nvPr/>
          </p:nvSpPr>
          <p:spPr bwMode="auto">
            <a:xfrm>
              <a:off x="1901" y="2671"/>
              <a:ext cx="39" cy="56"/>
            </a:xfrm>
            <a:custGeom>
              <a:avLst/>
              <a:gdLst>
                <a:gd name="T0" fmla="*/ 0 w 16"/>
                <a:gd name="T1" fmla="*/ 16 h 23"/>
                <a:gd name="T2" fmla="*/ 12 w 16"/>
                <a:gd name="T3" fmla="*/ 22 h 23"/>
                <a:gd name="T4" fmla="*/ 16 w 16"/>
                <a:gd name="T5" fmla="*/ 23 h 23"/>
                <a:gd name="T6" fmla="*/ 16 w 16"/>
                <a:gd name="T7" fmla="*/ 3 h 23"/>
                <a:gd name="T8" fmla="*/ 4 w 16"/>
                <a:gd name="T9" fmla="*/ 0 h 23"/>
                <a:gd name="T10" fmla="*/ 0 w 16"/>
                <a:gd name="T11" fmla="*/ 16 h 23"/>
              </a:gdLst>
              <a:ahLst/>
              <a:cxnLst>
                <a:cxn ang="0">
                  <a:pos x="T0" y="T1"/>
                </a:cxn>
                <a:cxn ang="0">
                  <a:pos x="T2" y="T3"/>
                </a:cxn>
                <a:cxn ang="0">
                  <a:pos x="T4" y="T5"/>
                </a:cxn>
                <a:cxn ang="0">
                  <a:pos x="T6" y="T7"/>
                </a:cxn>
                <a:cxn ang="0">
                  <a:pos x="T8" y="T9"/>
                </a:cxn>
                <a:cxn ang="0">
                  <a:pos x="T10" y="T11"/>
                </a:cxn>
              </a:cxnLst>
              <a:rect l="0" t="0" r="r" b="b"/>
              <a:pathLst>
                <a:path w="16" h="23">
                  <a:moveTo>
                    <a:pt x="0" y="16"/>
                  </a:moveTo>
                  <a:cubicBezTo>
                    <a:pt x="4" y="18"/>
                    <a:pt x="8" y="20"/>
                    <a:pt x="12" y="22"/>
                  </a:cubicBezTo>
                  <a:cubicBezTo>
                    <a:pt x="14" y="22"/>
                    <a:pt x="15" y="22"/>
                    <a:pt x="16" y="23"/>
                  </a:cubicBezTo>
                  <a:cubicBezTo>
                    <a:pt x="16" y="3"/>
                    <a:pt x="16" y="3"/>
                    <a:pt x="16" y="3"/>
                  </a:cubicBezTo>
                  <a:cubicBezTo>
                    <a:pt x="12" y="2"/>
                    <a:pt x="8" y="1"/>
                    <a:pt x="4" y="0"/>
                  </a:cubicBezTo>
                  <a:cubicBezTo>
                    <a:pt x="0" y="16"/>
                    <a:pt x="0" y="16"/>
                    <a:pt x="0" y="16"/>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2" name="Freeform 2276"/>
            <p:cNvSpPr/>
            <p:nvPr/>
          </p:nvSpPr>
          <p:spPr bwMode="auto">
            <a:xfrm>
              <a:off x="3111" y="4215"/>
              <a:ext cx="80" cy="100"/>
            </a:xfrm>
            <a:custGeom>
              <a:avLst/>
              <a:gdLst>
                <a:gd name="T0" fmla="*/ 0 w 33"/>
                <a:gd name="T1" fmla="*/ 11 h 41"/>
                <a:gd name="T2" fmla="*/ 20 w 33"/>
                <a:gd name="T3" fmla="*/ 39 h 41"/>
                <a:gd name="T4" fmla="*/ 33 w 33"/>
                <a:gd name="T5" fmla="*/ 41 h 41"/>
                <a:gd name="T6" fmla="*/ 3 w 33"/>
                <a:gd name="T7" fmla="*/ 0 h 41"/>
                <a:gd name="T8" fmla="*/ 0 w 33"/>
                <a:gd name="T9" fmla="*/ 11 h 41"/>
              </a:gdLst>
              <a:ahLst/>
              <a:cxnLst>
                <a:cxn ang="0">
                  <a:pos x="T0" y="T1"/>
                </a:cxn>
                <a:cxn ang="0">
                  <a:pos x="T2" y="T3"/>
                </a:cxn>
                <a:cxn ang="0">
                  <a:pos x="T4" y="T5"/>
                </a:cxn>
                <a:cxn ang="0">
                  <a:pos x="T6" y="T7"/>
                </a:cxn>
                <a:cxn ang="0">
                  <a:pos x="T8" y="T9"/>
                </a:cxn>
              </a:cxnLst>
              <a:rect l="0" t="0" r="r" b="b"/>
              <a:pathLst>
                <a:path w="33" h="41">
                  <a:moveTo>
                    <a:pt x="0" y="11"/>
                  </a:moveTo>
                  <a:cubicBezTo>
                    <a:pt x="20" y="39"/>
                    <a:pt x="20" y="39"/>
                    <a:pt x="20" y="39"/>
                  </a:cubicBezTo>
                  <a:cubicBezTo>
                    <a:pt x="33" y="41"/>
                    <a:pt x="33" y="41"/>
                    <a:pt x="33" y="41"/>
                  </a:cubicBezTo>
                  <a:cubicBezTo>
                    <a:pt x="3" y="0"/>
                    <a:pt x="3" y="0"/>
                    <a:pt x="3" y="0"/>
                  </a:cubicBezTo>
                  <a:cubicBezTo>
                    <a:pt x="2" y="4"/>
                    <a:pt x="1" y="8"/>
                    <a:pt x="0" y="11"/>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3" name="Freeform 2277"/>
            <p:cNvSpPr/>
            <p:nvPr/>
          </p:nvSpPr>
          <p:spPr bwMode="auto">
            <a:xfrm>
              <a:off x="2640" y="3619"/>
              <a:ext cx="167" cy="239"/>
            </a:xfrm>
            <a:custGeom>
              <a:avLst/>
              <a:gdLst>
                <a:gd name="T0" fmla="*/ 69 w 69"/>
                <a:gd name="T1" fmla="*/ 87 h 98"/>
                <a:gd name="T2" fmla="*/ 4 w 69"/>
                <a:gd name="T3" fmla="*/ 0 h 98"/>
                <a:gd name="T4" fmla="*/ 0 w 69"/>
                <a:gd name="T5" fmla="*/ 10 h 98"/>
                <a:gd name="T6" fmla="*/ 65 w 69"/>
                <a:gd name="T7" fmla="*/ 98 h 98"/>
                <a:gd name="T8" fmla="*/ 69 w 69"/>
                <a:gd name="T9" fmla="*/ 87 h 98"/>
              </a:gdLst>
              <a:ahLst/>
              <a:cxnLst>
                <a:cxn ang="0">
                  <a:pos x="T0" y="T1"/>
                </a:cxn>
                <a:cxn ang="0">
                  <a:pos x="T2" y="T3"/>
                </a:cxn>
                <a:cxn ang="0">
                  <a:pos x="T4" y="T5"/>
                </a:cxn>
                <a:cxn ang="0">
                  <a:pos x="T6" y="T7"/>
                </a:cxn>
                <a:cxn ang="0">
                  <a:pos x="T8" y="T9"/>
                </a:cxn>
              </a:cxnLst>
              <a:rect l="0" t="0" r="r" b="b"/>
              <a:pathLst>
                <a:path w="69" h="98">
                  <a:moveTo>
                    <a:pt x="69" y="87"/>
                  </a:moveTo>
                  <a:cubicBezTo>
                    <a:pt x="4" y="0"/>
                    <a:pt x="4" y="0"/>
                    <a:pt x="4" y="0"/>
                  </a:cubicBezTo>
                  <a:cubicBezTo>
                    <a:pt x="0" y="10"/>
                    <a:pt x="0" y="10"/>
                    <a:pt x="0" y="10"/>
                  </a:cubicBezTo>
                  <a:cubicBezTo>
                    <a:pt x="65" y="98"/>
                    <a:pt x="65" y="98"/>
                    <a:pt x="65" y="98"/>
                  </a:cubicBezTo>
                  <a:cubicBezTo>
                    <a:pt x="66" y="95"/>
                    <a:pt x="67" y="91"/>
                    <a:pt x="69" y="87"/>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4" name="Freeform 2278"/>
            <p:cNvSpPr/>
            <p:nvPr/>
          </p:nvSpPr>
          <p:spPr bwMode="auto">
            <a:xfrm>
              <a:off x="2433" y="3371"/>
              <a:ext cx="85" cy="115"/>
            </a:xfrm>
            <a:custGeom>
              <a:avLst/>
              <a:gdLst>
                <a:gd name="T0" fmla="*/ 0 w 35"/>
                <a:gd name="T1" fmla="*/ 0 h 47"/>
                <a:gd name="T2" fmla="*/ 32 w 35"/>
                <a:gd name="T3" fmla="*/ 47 h 47"/>
                <a:gd name="T4" fmla="*/ 35 w 35"/>
                <a:gd name="T5" fmla="*/ 37 h 47"/>
                <a:gd name="T6" fmla="*/ 10 w 35"/>
                <a:gd name="T7" fmla="*/ 0 h 47"/>
                <a:gd name="T8" fmla="*/ 0 w 35"/>
                <a:gd name="T9" fmla="*/ 0 h 47"/>
              </a:gdLst>
              <a:ahLst/>
              <a:cxnLst>
                <a:cxn ang="0">
                  <a:pos x="T0" y="T1"/>
                </a:cxn>
                <a:cxn ang="0">
                  <a:pos x="T2" y="T3"/>
                </a:cxn>
                <a:cxn ang="0">
                  <a:pos x="T4" y="T5"/>
                </a:cxn>
                <a:cxn ang="0">
                  <a:pos x="T6" y="T7"/>
                </a:cxn>
                <a:cxn ang="0">
                  <a:pos x="T8" y="T9"/>
                </a:cxn>
              </a:cxnLst>
              <a:rect l="0" t="0" r="r" b="b"/>
              <a:pathLst>
                <a:path w="35" h="47">
                  <a:moveTo>
                    <a:pt x="0" y="0"/>
                  </a:moveTo>
                  <a:cubicBezTo>
                    <a:pt x="32" y="47"/>
                    <a:pt x="32" y="47"/>
                    <a:pt x="32" y="47"/>
                  </a:cubicBezTo>
                  <a:cubicBezTo>
                    <a:pt x="33" y="43"/>
                    <a:pt x="34" y="40"/>
                    <a:pt x="35" y="37"/>
                  </a:cubicBezTo>
                  <a:cubicBezTo>
                    <a:pt x="10" y="0"/>
                    <a:pt x="10" y="0"/>
                    <a:pt x="10" y="0"/>
                  </a:cubicBezTo>
                  <a:lnTo>
                    <a:pt x="0"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5" name="Freeform 2279"/>
            <p:cNvSpPr/>
            <p:nvPr/>
          </p:nvSpPr>
          <p:spPr bwMode="auto">
            <a:xfrm>
              <a:off x="2129" y="3060"/>
              <a:ext cx="85" cy="122"/>
            </a:xfrm>
            <a:custGeom>
              <a:avLst/>
              <a:gdLst>
                <a:gd name="T0" fmla="*/ 35 w 35"/>
                <a:gd name="T1" fmla="*/ 0 h 50"/>
                <a:gd name="T2" fmla="*/ 3 w 35"/>
                <a:gd name="T3" fmla="*/ 1 h 50"/>
                <a:gd name="T4" fmla="*/ 0 w 35"/>
                <a:gd name="T5" fmla="*/ 11 h 50"/>
                <a:gd name="T6" fmla="*/ 32 w 35"/>
                <a:gd name="T7" fmla="*/ 50 h 50"/>
                <a:gd name="T8" fmla="*/ 35 w 35"/>
                <a:gd name="T9" fmla="*/ 0 h 50"/>
              </a:gdLst>
              <a:ahLst/>
              <a:cxnLst>
                <a:cxn ang="0">
                  <a:pos x="T0" y="T1"/>
                </a:cxn>
                <a:cxn ang="0">
                  <a:pos x="T2" y="T3"/>
                </a:cxn>
                <a:cxn ang="0">
                  <a:pos x="T4" y="T5"/>
                </a:cxn>
                <a:cxn ang="0">
                  <a:pos x="T6" y="T7"/>
                </a:cxn>
                <a:cxn ang="0">
                  <a:pos x="T8" y="T9"/>
                </a:cxn>
              </a:cxnLst>
              <a:rect l="0" t="0" r="r" b="b"/>
              <a:pathLst>
                <a:path w="35" h="50">
                  <a:moveTo>
                    <a:pt x="35" y="0"/>
                  </a:moveTo>
                  <a:cubicBezTo>
                    <a:pt x="25" y="2"/>
                    <a:pt x="14" y="3"/>
                    <a:pt x="3" y="1"/>
                  </a:cubicBezTo>
                  <a:cubicBezTo>
                    <a:pt x="2" y="4"/>
                    <a:pt x="1" y="8"/>
                    <a:pt x="0" y="11"/>
                  </a:cubicBezTo>
                  <a:cubicBezTo>
                    <a:pt x="32" y="50"/>
                    <a:pt x="32" y="50"/>
                    <a:pt x="32" y="50"/>
                  </a:cubicBezTo>
                  <a:cubicBezTo>
                    <a:pt x="35" y="0"/>
                    <a:pt x="35" y="0"/>
                    <a:pt x="35" y="0"/>
                  </a:cubicBezTo>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6" name="Freeform 2280"/>
            <p:cNvSpPr/>
            <p:nvPr/>
          </p:nvSpPr>
          <p:spPr bwMode="auto">
            <a:xfrm>
              <a:off x="236" y="601"/>
              <a:ext cx="97" cy="299"/>
            </a:xfrm>
            <a:custGeom>
              <a:avLst/>
              <a:gdLst>
                <a:gd name="T0" fmla="*/ 14 w 40"/>
                <a:gd name="T1" fmla="*/ 0 h 123"/>
                <a:gd name="T2" fmla="*/ 7 w 40"/>
                <a:gd name="T3" fmla="*/ 53 h 123"/>
                <a:gd name="T4" fmla="*/ 20 w 40"/>
                <a:gd name="T5" fmla="*/ 56 h 123"/>
                <a:gd name="T6" fmla="*/ 5 w 40"/>
                <a:gd name="T7" fmla="*/ 66 h 123"/>
                <a:gd name="T8" fmla="*/ 0 w 40"/>
                <a:gd name="T9" fmla="*/ 112 h 123"/>
                <a:gd name="T10" fmla="*/ 28 w 40"/>
                <a:gd name="T11" fmla="*/ 123 h 123"/>
                <a:gd name="T12" fmla="*/ 40 w 40"/>
                <a:gd name="T13" fmla="*/ 12 h 123"/>
                <a:gd name="T14" fmla="*/ 14 w 40"/>
                <a:gd name="T15" fmla="*/ 0 h 1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123">
                  <a:moveTo>
                    <a:pt x="14" y="0"/>
                  </a:moveTo>
                  <a:cubicBezTo>
                    <a:pt x="11" y="19"/>
                    <a:pt x="9" y="37"/>
                    <a:pt x="7" y="53"/>
                  </a:cubicBezTo>
                  <a:cubicBezTo>
                    <a:pt x="11" y="55"/>
                    <a:pt x="15" y="56"/>
                    <a:pt x="20" y="56"/>
                  </a:cubicBezTo>
                  <a:cubicBezTo>
                    <a:pt x="16" y="61"/>
                    <a:pt x="11" y="64"/>
                    <a:pt x="5" y="66"/>
                  </a:cubicBezTo>
                  <a:cubicBezTo>
                    <a:pt x="3" y="85"/>
                    <a:pt x="1" y="100"/>
                    <a:pt x="0" y="112"/>
                  </a:cubicBezTo>
                  <a:cubicBezTo>
                    <a:pt x="10" y="115"/>
                    <a:pt x="20" y="119"/>
                    <a:pt x="28" y="123"/>
                  </a:cubicBezTo>
                  <a:cubicBezTo>
                    <a:pt x="31" y="89"/>
                    <a:pt x="37" y="38"/>
                    <a:pt x="40" y="12"/>
                  </a:cubicBezTo>
                  <a:cubicBezTo>
                    <a:pt x="33" y="4"/>
                    <a:pt x="24" y="0"/>
                    <a:pt x="14" y="0"/>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7" name="Freeform 2281"/>
            <p:cNvSpPr/>
            <p:nvPr/>
          </p:nvSpPr>
          <p:spPr bwMode="auto">
            <a:xfrm>
              <a:off x="1859" y="2654"/>
              <a:ext cx="42" cy="51"/>
            </a:xfrm>
            <a:custGeom>
              <a:avLst/>
              <a:gdLst>
                <a:gd name="T0" fmla="*/ 17 w 17"/>
                <a:gd name="T1" fmla="*/ 6 h 21"/>
                <a:gd name="T2" fmla="*/ 6 w 17"/>
                <a:gd name="T3" fmla="*/ 0 h 21"/>
                <a:gd name="T4" fmla="*/ 0 w 17"/>
                <a:gd name="T5" fmla="*/ 11 h 21"/>
                <a:gd name="T6" fmla="*/ 13 w 17"/>
                <a:gd name="T7" fmla="*/ 21 h 21"/>
                <a:gd name="T8" fmla="*/ 17 w 17"/>
                <a:gd name="T9" fmla="*/ 6 h 21"/>
              </a:gdLst>
              <a:ahLst/>
              <a:cxnLst>
                <a:cxn ang="0">
                  <a:pos x="T0" y="T1"/>
                </a:cxn>
                <a:cxn ang="0">
                  <a:pos x="T2" y="T3"/>
                </a:cxn>
                <a:cxn ang="0">
                  <a:pos x="T4" y="T5"/>
                </a:cxn>
                <a:cxn ang="0">
                  <a:pos x="T6" y="T7"/>
                </a:cxn>
                <a:cxn ang="0">
                  <a:pos x="T8" y="T9"/>
                </a:cxn>
              </a:cxnLst>
              <a:rect l="0" t="0" r="r" b="b"/>
              <a:pathLst>
                <a:path w="17" h="21">
                  <a:moveTo>
                    <a:pt x="17" y="6"/>
                  </a:moveTo>
                  <a:cubicBezTo>
                    <a:pt x="13" y="4"/>
                    <a:pt x="9" y="2"/>
                    <a:pt x="6" y="0"/>
                  </a:cubicBezTo>
                  <a:cubicBezTo>
                    <a:pt x="0" y="11"/>
                    <a:pt x="0" y="11"/>
                    <a:pt x="0" y="11"/>
                  </a:cubicBezTo>
                  <a:cubicBezTo>
                    <a:pt x="4" y="15"/>
                    <a:pt x="8" y="18"/>
                    <a:pt x="13" y="21"/>
                  </a:cubicBezTo>
                  <a:cubicBezTo>
                    <a:pt x="17" y="6"/>
                    <a:pt x="17" y="6"/>
                    <a:pt x="17" y="6"/>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8" name="Freeform 2282"/>
            <p:cNvSpPr/>
            <p:nvPr/>
          </p:nvSpPr>
          <p:spPr bwMode="auto">
            <a:xfrm>
              <a:off x="1599" y="2367"/>
              <a:ext cx="59" cy="22"/>
            </a:xfrm>
            <a:custGeom>
              <a:avLst/>
              <a:gdLst>
                <a:gd name="T0" fmla="*/ 24 w 24"/>
                <a:gd name="T1" fmla="*/ 0 h 9"/>
                <a:gd name="T2" fmla="*/ 0 w 24"/>
                <a:gd name="T3" fmla="*/ 5 h 9"/>
                <a:gd name="T4" fmla="*/ 1 w 24"/>
                <a:gd name="T5" fmla="*/ 7 h 9"/>
                <a:gd name="T6" fmla="*/ 22 w 24"/>
                <a:gd name="T7" fmla="*/ 9 h 9"/>
                <a:gd name="T8" fmla="*/ 24 w 24"/>
                <a:gd name="T9" fmla="*/ 0 h 9"/>
              </a:gdLst>
              <a:ahLst/>
              <a:cxnLst>
                <a:cxn ang="0">
                  <a:pos x="T0" y="T1"/>
                </a:cxn>
                <a:cxn ang="0">
                  <a:pos x="T2" y="T3"/>
                </a:cxn>
                <a:cxn ang="0">
                  <a:pos x="T4" y="T5"/>
                </a:cxn>
                <a:cxn ang="0">
                  <a:pos x="T6" y="T7"/>
                </a:cxn>
                <a:cxn ang="0">
                  <a:pos x="T8" y="T9"/>
                </a:cxn>
              </a:cxnLst>
              <a:rect l="0" t="0" r="r" b="b"/>
              <a:pathLst>
                <a:path w="24" h="9">
                  <a:moveTo>
                    <a:pt x="24" y="0"/>
                  </a:moveTo>
                  <a:cubicBezTo>
                    <a:pt x="15" y="2"/>
                    <a:pt x="6" y="4"/>
                    <a:pt x="0" y="5"/>
                  </a:cubicBezTo>
                  <a:cubicBezTo>
                    <a:pt x="1" y="7"/>
                    <a:pt x="1" y="7"/>
                    <a:pt x="1" y="7"/>
                  </a:cubicBezTo>
                  <a:cubicBezTo>
                    <a:pt x="22" y="9"/>
                    <a:pt x="22" y="9"/>
                    <a:pt x="22" y="9"/>
                  </a:cubicBezTo>
                  <a:cubicBezTo>
                    <a:pt x="24" y="0"/>
                    <a:pt x="24" y="0"/>
                    <a:pt x="24" y="0"/>
                  </a:cubicBezTo>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9" name="Freeform 2283"/>
            <p:cNvSpPr/>
            <p:nvPr/>
          </p:nvSpPr>
          <p:spPr bwMode="auto">
            <a:xfrm>
              <a:off x="1799" y="2586"/>
              <a:ext cx="38" cy="51"/>
            </a:xfrm>
            <a:custGeom>
              <a:avLst/>
              <a:gdLst>
                <a:gd name="T0" fmla="*/ 0 w 16"/>
                <a:gd name="T1" fmla="*/ 2 h 21"/>
                <a:gd name="T2" fmla="*/ 9 w 16"/>
                <a:gd name="T3" fmla="*/ 21 h 21"/>
                <a:gd name="T4" fmla="*/ 16 w 16"/>
                <a:gd name="T5" fmla="*/ 14 h 21"/>
                <a:gd name="T6" fmla="*/ 8 w 16"/>
                <a:gd name="T7" fmla="*/ 0 h 21"/>
                <a:gd name="T8" fmla="*/ 0 w 16"/>
                <a:gd name="T9" fmla="*/ 2 h 21"/>
              </a:gdLst>
              <a:ahLst/>
              <a:cxnLst>
                <a:cxn ang="0">
                  <a:pos x="T0" y="T1"/>
                </a:cxn>
                <a:cxn ang="0">
                  <a:pos x="T2" y="T3"/>
                </a:cxn>
                <a:cxn ang="0">
                  <a:pos x="T4" y="T5"/>
                </a:cxn>
                <a:cxn ang="0">
                  <a:pos x="T6" y="T7"/>
                </a:cxn>
                <a:cxn ang="0">
                  <a:pos x="T8" y="T9"/>
                </a:cxn>
              </a:cxnLst>
              <a:rect l="0" t="0" r="r" b="b"/>
              <a:pathLst>
                <a:path w="16" h="21">
                  <a:moveTo>
                    <a:pt x="0" y="2"/>
                  </a:moveTo>
                  <a:cubicBezTo>
                    <a:pt x="3" y="9"/>
                    <a:pt x="5" y="15"/>
                    <a:pt x="9" y="21"/>
                  </a:cubicBezTo>
                  <a:cubicBezTo>
                    <a:pt x="16" y="14"/>
                    <a:pt x="16" y="14"/>
                    <a:pt x="16" y="14"/>
                  </a:cubicBezTo>
                  <a:cubicBezTo>
                    <a:pt x="13" y="10"/>
                    <a:pt x="10" y="5"/>
                    <a:pt x="8" y="0"/>
                  </a:cubicBezTo>
                  <a:cubicBezTo>
                    <a:pt x="0" y="2"/>
                    <a:pt x="0" y="2"/>
                    <a:pt x="0" y="2"/>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0" name="Freeform 2284"/>
            <p:cNvSpPr/>
            <p:nvPr/>
          </p:nvSpPr>
          <p:spPr bwMode="auto">
            <a:xfrm>
              <a:off x="1828" y="2627"/>
              <a:ext cx="39" cy="46"/>
            </a:xfrm>
            <a:custGeom>
              <a:avLst/>
              <a:gdLst>
                <a:gd name="T0" fmla="*/ 16 w 16"/>
                <a:gd name="T1" fmla="*/ 8 h 19"/>
                <a:gd name="T2" fmla="*/ 7 w 16"/>
                <a:gd name="T3" fmla="*/ 0 h 19"/>
                <a:gd name="T4" fmla="*/ 0 w 16"/>
                <a:gd name="T5" fmla="*/ 7 h 19"/>
                <a:gd name="T6" fmla="*/ 10 w 16"/>
                <a:gd name="T7" fmla="*/ 19 h 19"/>
                <a:gd name="T8" fmla="*/ 16 w 16"/>
                <a:gd name="T9" fmla="*/ 8 h 19"/>
              </a:gdLst>
              <a:ahLst/>
              <a:cxnLst>
                <a:cxn ang="0">
                  <a:pos x="T0" y="T1"/>
                </a:cxn>
                <a:cxn ang="0">
                  <a:pos x="T2" y="T3"/>
                </a:cxn>
                <a:cxn ang="0">
                  <a:pos x="T4" y="T5"/>
                </a:cxn>
                <a:cxn ang="0">
                  <a:pos x="T6" y="T7"/>
                </a:cxn>
                <a:cxn ang="0">
                  <a:pos x="T8" y="T9"/>
                </a:cxn>
              </a:cxnLst>
              <a:rect l="0" t="0" r="r" b="b"/>
              <a:pathLst>
                <a:path w="16" h="19">
                  <a:moveTo>
                    <a:pt x="16" y="8"/>
                  </a:moveTo>
                  <a:cubicBezTo>
                    <a:pt x="12" y="6"/>
                    <a:pt x="9" y="3"/>
                    <a:pt x="7" y="0"/>
                  </a:cubicBezTo>
                  <a:cubicBezTo>
                    <a:pt x="0" y="7"/>
                    <a:pt x="0" y="7"/>
                    <a:pt x="0" y="7"/>
                  </a:cubicBezTo>
                  <a:cubicBezTo>
                    <a:pt x="3" y="12"/>
                    <a:pt x="6" y="16"/>
                    <a:pt x="10" y="19"/>
                  </a:cubicBezTo>
                  <a:cubicBezTo>
                    <a:pt x="16" y="8"/>
                    <a:pt x="16" y="8"/>
                    <a:pt x="16" y="8"/>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1" name="Freeform 2285"/>
            <p:cNvSpPr/>
            <p:nvPr/>
          </p:nvSpPr>
          <p:spPr bwMode="auto">
            <a:xfrm>
              <a:off x="3094" y="4254"/>
              <a:ext cx="51" cy="54"/>
            </a:xfrm>
            <a:custGeom>
              <a:avLst/>
              <a:gdLst>
                <a:gd name="T0" fmla="*/ 0 w 21"/>
                <a:gd name="T1" fmla="*/ 18 h 22"/>
                <a:gd name="T2" fmla="*/ 21 w 21"/>
                <a:gd name="T3" fmla="*/ 22 h 22"/>
                <a:gd name="T4" fmla="*/ 5 w 21"/>
                <a:gd name="T5" fmla="*/ 0 h 22"/>
                <a:gd name="T6" fmla="*/ 0 w 21"/>
                <a:gd name="T7" fmla="*/ 18 h 22"/>
              </a:gdLst>
              <a:ahLst/>
              <a:cxnLst>
                <a:cxn ang="0">
                  <a:pos x="T0" y="T1"/>
                </a:cxn>
                <a:cxn ang="0">
                  <a:pos x="T2" y="T3"/>
                </a:cxn>
                <a:cxn ang="0">
                  <a:pos x="T4" y="T5"/>
                </a:cxn>
                <a:cxn ang="0">
                  <a:pos x="T6" y="T7"/>
                </a:cxn>
              </a:cxnLst>
              <a:rect l="0" t="0" r="r" b="b"/>
              <a:pathLst>
                <a:path w="21" h="22">
                  <a:moveTo>
                    <a:pt x="0" y="18"/>
                  </a:moveTo>
                  <a:cubicBezTo>
                    <a:pt x="21" y="22"/>
                    <a:pt x="21" y="22"/>
                    <a:pt x="21" y="22"/>
                  </a:cubicBezTo>
                  <a:cubicBezTo>
                    <a:pt x="5" y="0"/>
                    <a:pt x="5" y="0"/>
                    <a:pt x="5" y="0"/>
                  </a:cubicBezTo>
                  <a:cubicBezTo>
                    <a:pt x="3" y="7"/>
                    <a:pt x="2" y="13"/>
                    <a:pt x="0" y="18"/>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2" name="Freeform 2286"/>
            <p:cNvSpPr/>
            <p:nvPr/>
          </p:nvSpPr>
          <p:spPr bwMode="auto">
            <a:xfrm>
              <a:off x="3084" y="4318"/>
              <a:ext cx="32" cy="4"/>
            </a:xfrm>
            <a:custGeom>
              <a:avLst/>
              <a:gdLst>
                <a:gd name="T0" fmla="*/ 0 w 13"/>
                <a:gd name="T1" fmla="*/ 2 h 2"/>
                <a:gd name="T2" fmla="*/ 13 w 13"/>
                <a:gd name="T3" fmla="*/ 2 h 2"/>
                <a:gd name="T4" fmla="*/ 1 w 13"/>
                <a:gd name="T5" fmla="*/ 0 h 2"/>
                <a:gd name="T6" fmla="*/ 0 w 13"/>
                <a:gd name="T7" fmla="*/ 2 h 2"/>
              </a:gdLst>
              <a:ahLst/>
              <a:cxnLst>
                <a:cxn ang="0">
                  <a:pos x="T0" y="T1"/>
                </a:cxn>
                <a:cxn ang="0">
                  <a:pos x="T2" y="T3"/>
                </a:cxn>
                <a:cxn ang="0">
                  <a:pos x="T4" y="T5"/>
                </a:cxn>
                <a:cxn ang="0">
                  <a:pos x="T6" y="T7"/>
                </a:cxn>
              </a:cxnLst>
              <a:rect l="0" t="0" r="r" b="b"/>
              <a:pathLst>
                <a:path w="13" h="2">
                  <a:moveTo>
                    <a:pt x="0" y="2"/>
                  </a:moveTo>
                  <a:cubicBezTo>
                    <a:pt x="13" y="2"/>
                    <a:pt x="13" y="2"/>
                    <a:pt x="13" y="2"/>
                  </a:cubicBezTo>
                  <a:cubicBezTo>
                    <a:pt x="1" y="0"/>
                    <a:pt x="1" y="0"/>
                    <a:pt x="1" y="0"/>
                  </a:cubicBezTo>
                  <a:cubicBezTo>
                    <a:pt x="1" y="0"/>
                    <a:pt x="1" y="1"/>
                    <a:pt x="0" y="2"/>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3" name="Freeform 2287"/>
            <p:cNvSpPr/>
            <p:nvPr/>
          </p:nvSpPr>
          <p:spPr bwMode="auto">
            <a:xfrm>
              <a:off x="2396" y="3371"/>
              <a:ext cx="112" cy="151"/>
            </a:xfrm>
            <a:custGeom>
              <a:avLst/>
              <a:gdLst>
                <a:gd name="T0" fmla="*/ 0 w 46"/>
                <a:gd name="T1" fmla="*/ 0 h 62"/>
                <a:gd name="T2" fmla="*/ 43 w 46"/>
                <a:gd name="T3" fmla="*/ 62 h 62"/>
                <a:gd name="T4" fmla="*/ 46 w 46"/>
                <a:gd name="T5" fmla="*/ 52 h 62"/>
                <a:gd name="T6" fmla="*/ 10 w 46"/>
                <a:gd name="T7" fmla="*/ 0 h 62"/>
                <a:gd name="T8" fmla="*/ 0 w 46"/>
                <a:gd name="T9" fmla="*/ 0 h 62"/>
              </a:gdLst>
              <a:ahLst/>
              <a:cxnLst>
                <a:cxn ang="0">
                  <a:pos x="T0" y="T1"/>
                </a:cxn>
                <a:cxn ang="0">
                  <a:pos x="T2" y="T3"/>
                </a:cxn>
                <a:cxn ang="0">
                  <a:pos x="T4" y="T5"/>
                </a:cxn>
                <a:cxn ang="0">
                  <a:pos x="T6" y="T7"/>
                </a:cxn>
                <a:cxn ang="0">
                  <a:pos x="T8" y="T9"/>
                </a:cxn>
              </a:cxnLst>
              <a:rect l="0" t="0" r="r" b="b"/>
              <a:pathLst>
                <a:path w="46" h="62">
                  <a:moveTo>
                    <a:pt x="0" y="0"/>
                  </a:moveTo>
                  <a:cubicBezTo>
                    <a:pt x="43" y="62"/>
                    <a:pt x="43" y="62"/>
                    <a:pt x="43" y="62"/>
                  </a:cubicBezTo>
                  <a:cubicBezTo>
                    <a:pt x="44" y="59"/>
                    <a:pt x="45" y="55"/>
                    <a:pt x="46" y="52"/>
                  </a:cubicBezTo>
                  <a:cubicBezTo>
                    <a:pt x="10" y="0"/>
                    <a:pt x="10" y="0"/>
                    <a:pt x="10" y="0"/>
                  </a:cubicBezTo>
                  <a:lnTo>
                    <a:pt x="0"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4" name="Freeform 2288"/>
            <p:cNvSpPr/>
            <p:nvPr/>
          </p:nvSpPr>
          <p:spPr bwMode="auto">
            <a:xfrm>
              <a:off x="2627" y="3656"/>
              <a:ext cx="166" cy="221"/>
            </a:xfrm>
            <a:custGeom>
              <a:avLst/>
              <a:gdLst>
                <a:gd name="T0" fmla="*/ 67 w 68"/>
                <a:gd name="T1" fmla="*/ 91 h 91"/>
                <a:gd name="T2" fmla="*/ 68 w 68"/>
                <a:gd name="T3" fmla="*/ 88 h 91"/>
                <a:gd name="T4" fmla="*/ 4 w 68"/>
                <a:gd name="T5" fmla="*/ 0 h 91"/>
                <a:gd name="T6" fmla="*/ 0 w 68"/>
                <a:gd name="T7" fmla="*/ 11 h 91"/>
                <a:gd name="T8" fmla="*/ 57 w 68"/>
                <a:gd name="T9" fmla="*/ 89 h 91"/>
                <a:gd name="T10" fmla="*/ 67 w 68"/>
                <a:gd name="T11" fmla="*/ 91 h 91"/>
              </a:gdLst>
              <a:ahLst/>
              <a:cxnLst>
                <a:cxn ang="0">
                  <a:pos x="T0" y="T1"/>
                </a:cxn>
                <a:cxn ang="0">
                  <a:pos x="T2" y="T3"/>
                </a:cxn>
                <a:cxn ang="0">
                  <a:pos x="T4" y="T5"/>
                </a:cxn>
                <a:cxn ang="0">
                  <a:pos x="T6" y="T7"/>
                </a:cxn>
                <a:cxn ang="0">
                  <a:pos x="T8" y="T9"/>
                </a:cxn>
                <a:cxn ang="0">
                  <a:pos x="T10" y="T11"/>
                </a:cxn>
              </a:cxnLst>
              <a:rect l="0" t="0" r="r" b="b"/>
              <a:pathLst>
                <a:path w="68" h="91">
                  <a:moveTo>
                    <a:pt x="67" y="91"/>
                  </a:moveTo>
                  <a:cubicBezTo>
                    <a:pt x="68" y="88"/>
                    <a:pt x="68" y="88"/>
                    <a:pt x="68" y="88"/>
                  </a:cubicBezTo>
                  <a:cubicBezTo>
                    <a:pt x="4" y="0"/>
                    <a:pt x="4" y="0"/>
                    <a:pt x="4" y="0"/>
                  </a:cubicBezTo>
                  <a:cubicBezTo>
                    <a:pt x="3" y="4"/>
                    <a:pt x="1" y="8"/>
                    <a:pt x="0" y="11"/>
                  </a:cubicBezTo>
                  <a:cubicBezTo>
                    <a:pt x="57" y="89"/>
                    <a:pt x="57" y="89"/>
                    <a:pt x="57" y="89"/>
                  </a:cubicBezTo>
                  <a:lnTo>
                    <a:pt x="67" y="91"/>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5" name="Freeform 2289"/>
            <p:cNvSpPr>
              <a:spLocks noEditPoints="1"/>
            </p:cNvSpPr>
            <p:nvPr/>
          </p:nvSpPr>
          <p:spPr bwMode="auto">
            <a:xfrm>
              <a:off x="1269" y="2717"/>
              <a:ext cx="865" cy="713"/>
            </a:xfrm>
            <a:custGeom>
              <a:avLst/>
              <a:gdLst>
                <a:gd name="T0" fmla="*/ 351 w 356"/>
                <a:gd name="T1" fmla="*/ 119 h 293"/>
                <a:gd name="T2" fmla="*/ 219 w 356"/>
                <a:gd name="T3" fmla="*/ 57 h 293"/>
                <a:gd name="T4" fmla="*/ 183 w 356"/>
                <a:gd name="T5" fmla="*/ 0 h 293"/>
                <a:gd name="T6" fmla="*/ 154 w 356"/>
                <a:gd name="T7" fmla="*/ 70 h 293"/>
                <a:gd name="T8" fmla="*/ 2 w 356"/>
                <a:gd name="T9" fmla="*/ 190 h 293"/>
                <a:gd name="T10" fmla="*/ 196 w 356"/>
                <a:gd name="T11" fmla="*/ 267 h 293"/>
                <a:gd name="T12" fmla="*/ 351 w 356"/>
                <a:gd name="T13" fmla="*/ 119 h 293"/>
                <a:gd name="T14" fmla="*/ 116 w 356"/>
                <a:gd name="T15" fmla="*/ 180 h 293"/>
                <a:gd name="T16" fmla="*/ 89 w 356"/>
                <a:gd name="T17" fmla="*/ 192 h 293"/>
                <a:gd name="T18" fmla="*/ 76 w 356"/>
                <a:gd name="T19" fmla="*/ 166 h 293"/>
                <a:gd name="T20" fmla="*/ 103 w 356"/>
                <a:gd name="T21" fmla="*/ 153 h 293"/>
                <a:gd name="T22" fmla="*/ 116 w 356"/>
                <a:gd name="T23" fmla="*/ 180 h 293"/>
                <a:gd name="T24" fmla="*/ 184 w 356"/>
                <a:gd name="T25" fmla="*/ 167 h 293"/>
                <a:gd name="T26" fmla="*/ 156 w 356"/>
                <a:gd name="T27" fmla="*/ 180 h 293"/>
                <a:gd name="T28" fmla="*/ 143 w 356"/>
                <a:gd name="T29" fmla="*/ 152 h 293"/>
                <a:gd name="T30" fmla="*/ 171 w 356"/>
                <a:gd name="T31" fmla="*/ 139 h 293"/>
                <a:gd name="T32" fmla="*/ 184 w 356"/>
                <a:gd name="T33" fmla="*/ 167 h 293"/>
                <a:gd name="T34" fmla="*/ 246 w 356"/>
                <a:gd name="T35" fmla="*/ 151 h 293"/>
                <a:gd name="T36" fmla="*/ 218 w 356"/>
                <a:gd name="T37" fmla="*/ 164 h 293"/>
                <a:gd name="T38" fmla="*/ 204 w 356"/>
                <a:gd name="T39" fmla="*/ 136 h 293"/>
                <a:gd name="T40" fmla="*/ 232 w 356"/>
                <a:gd name="T41" fmla="*/ 123 h 293"/>
                <a:gd name="T42" fmla="*/ 246 w 356"/>
                <a:gd name="T43" fmla="*/ 15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6" h="293">
                  <a:moveTo>
                    <a:pt x="351" y="119"/>
                  </a:moveTo>
                  <a:cubicBezTo>
                    <a:pt x="345" y="46"/>
                    <a:pt x="296" y="26"/>
                    <a:pt x="219" y="57"/>
                  </a:cubicBezTo>
                  <a:cubicBezTo>
                    <a:pt x="207" y="41"/>
                    <a:pt x="191" y="10"/>
                    <a:pt x="183" y="0"/>
                  </a:cubicBezTo>
                  <a:cubicBezTo>
                    <a:pt x="175" y="19"/>
                    <a:pt x="163" y="55"/>
                    <a:pt x="154" y="70"/>
                  </a:cubicBezTo>
                  <a:cubicBezTo>
                    <a:pt x="65" y="90"/>
                    <a:pt x="0" y="132"/>
                    <a:pt x="2" y="190"/>
                  </a:cubicBezTo>
                  <a:cubicBezTo>
                    <a:pt x="4" y="251"/>
                    <a:pt x="77" y="293"/>
                    <a:pt x="196" y="267"/>
                  </a:cubicBezTo>
                  <a:cubicBezTo>
                    <a:pt x="293" y="245"/>
                    <a:pt x="356" y="170"/>
                    <a:pt x="351" y="119"/>
                  </a:cubicBezTo>
                  <a:moveTo>
                    <a:pt x="116" y="180"/>
                  </a:moveTo>
                  <a:cubicBezTo>
                    <a:pt x="112" y="191"/>
                    <a:pt x="100" y="196"/>
                    <a:pt x="89" y="192"/>
                  </a:cubicBezTo>
                  <a:cubicBezTo>
                    <a:pt x="78" y="189"/>
                    <a:pt x="72" y="177"/>
                    <a:pt x="76" y="166"/>
                  </a:cubicBezTo>
                  <a:cubicBezTo>
                    <a:pt x="80" y="155"/>
                    <a:pt x="92" y="150"/>
                    <a:pt x="103" y="153"/>
                  </a:cubicBezTo>
                  <a:cubicBezTo>
                    <a:pt x="114" y="157"/>
                    <a:pt x="120" y="169"/>
                    <a:pt x="116" y="180"/>
                  </a:cubicBezTo>
                  <a:moveTo>
                    <a:pt x="184" y="167"/>
                  </a:moveTo>
                  <a:cubicBezTo>
                    <a:pt x="180" y="178"/>
                    <a:pt x="168" y="184"/>
                    <a:pt x="156" y="180"/>
                  </a:cubicBezTo>
                  <a:cubicBezTo>
                    <a:pt x="145" y="176"/>
                    <a:pt x="139" y="164"/>
                    <a:pt x="143" y="152"/>
                  </a:cubicBezTo>
                  <a:cubicBezTo>
                    <a:pt x="147" y="141"/>
                    <a:pt x="159" y="135"/>
                    <a:pt x="171" y="139"/>
                  </a:cubicBezTo>
                  <a:cubicBezTo>
                    <a:pt x="182" y="143"/>
                    <a:pt x="188" y="156"/>
                    <a:pt x="184" y="167"/>
                  </a:cubicBezTo>
                  <a:moveTo>
                    <a:pt x="246" y="151"/>
                  </a:moveTo>
                  <a:cubicBezTo>
                    <a:pt x="242" y="162"/>
                    <a:pt x="229" y="168"/>
                    <a:pt x="218" y="164"/>
                  </a:cubicBezTo>
                  <a:cubicBezTo>
                    <a:pt x="206" y="160"/>
                    <a:pt x="200" y="147"/>
                    <a:pt x="204" y="136"/>
                  </a:cubicBezTo>
                  <a:cubicBezTo>
                    <a:pt x="208" y="125"/>
                    <a:pt x="221" y="119"/>
                    <a:pt x="232" y="123"/>
                  </a:cubicBezTo>
                  <a:cubicBezTo>
                    <a:pt x="244" y="127"/>
                    <a:pt x="250" y="139"/>
                    <a:pt x="246" y="151"/>
                  </a:cubicBezTo>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6" name="Freeform 2290"/>
            <p:cNvSpPr/>
            <p:nvPr/>
          </p:nvSpPr>
          <p:spPr bwMode="auto">
            <a:xfrm>
              <a:off x="1607" y="2391"/>
              <a:ext cx="43" cy="20"/>
            </a:xfrm>
            <a:custGeom>
              <a:avLst/>
              <a:gdLst>
                <a:gd name="T0" fmla="*/ 43 w 43"/>
                <a:gd name="T1" fmla="*/ 5 h 20"/>
                <a:gd name="T2" fmla="*/ 0 w 43"/>
                <a:gd name="T3" fmla="*/ 0 h 20"/>
                <a:gd name="T4" fmla="*/ 7 w 43"/>
                <a:gd name="T5" fmla="*/ 17 h 20"/>
                <a:gd name="T6" fmla="*/ 38 w 43"/>
                <a:gd name="T7" fmla="*/ 20 h 20"/>
                <a:gd name="T8" fmla="*/ 43 w 43"/>
                <a:gd name="T9" fmla="*/ 5 h 20"/>
              </a:gdLst>
              <a:ahLst/>
              <a:cxnLst>
                <a:cxn ang="0">
                  <a:pos x="T0" y="T1"/>
                </a:cxn>
                <a:cxn ang="0">
                  <a:pos x="T2" y="T3"/>
                </a:cxn>
                <a:cxn ang="0">
                  <a:pos x="T4" y="T5"/>
                </a:cxn>
                <a:cxn ang="0">
                  <a:pos x="T6" y="T7"/>
                </a:cxn>
                <a:cxn ang="0">
                  <a:pos x="T8" y="T9"/>
                </a:cxn>
              </a:cxnLst>
              <a:rect l="0" t="0" r="r" b="b"/>
              <a:pathLst>
                <a:path w="43" h="20">
                  <a:moveTo>
                    <a:pt x="43" y="5"/>
                  </a:moveTo>
                  <a:lnTo>
                    <a:pt x="0" y="0"/>
                  </a:lnTo>
                  <a:lnTo>
                    <a:pt x="7" y="17"/>
                  </a:lnTo>
                  <a:lnTo>
                    <a:pt x="38" y="20"/>
                  </a:lnTo>
                  <a:lnTo>
                    <a:pt x="43" y="5"/>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7" name="Freeform 2291"/>
            <p:cNvSpPr/>
            <p:nvPr/>
          </p:nvSpPr>
          <p:spPr bwMode="auto">
            <a:xfrm>
              <a:off x="1607" y="2391"/>
              <a:ext cx="43" cy="20"/>
            </a:xfrm>
            <a:custGeom>
              <a:avLst/>
              <a:gdLst>
                <a:gd name="T0" fmla="*/ 43 w 43"/>
                <a:gd name="T1" fmla="*/ 5 h 20"/>
                <a:gd name="T2" fmla="*/ 0 w 43"/>
                <a:gd name="T3" fmla="*/ 0 h 20"/>
                <a:gd name="T4" fmla="*/ 7 w 43"/>
                <a:gd name="T5" fmla="*/ 17 h 20"/>
                <a:gd name="T6" fmla="*/ 38 w 43"/>
                <a:gd name="T7" fmla="*/ 20 h 20"/>
                <a:gd name="T8" fmla="*/ 43 w 43"/>
                <a:gd name="T9" fmla="*/ 5 h 20"/>
              </a:gdLst>
              <a:ahLst/>
              <a:cxnLst>
                <a:cxn ang="0">
                  <a:pos x="T0" y="T1"/>
                </a:cxn>
                <a:cxn ang="0">
                  <a:pos x="T2" y="T3"/>
                </a:cxn>
                <a:cxn ang="0">
                  <a:pos x="T4" y="T5"/>
                </a:cxn>
                <a:cxn ang="0">
                  <a:pos x="T6" y="T7"/>
                </a:cxn>
                <a:cxn ang="0">
                  <a:pos x="T8" y="T9"/>
                </a:cxn>
              </a:cxnLst>
              <a:rect l="0" t="0" r="r" b="b"/>
              <a:pathLst>
                <a:path w="43" h="20">
                  <a:moveTo>
                    <a:pt x="43" y="5"/>
                  </a:moveTo>
                  <a:lnTo>
                    <a:pt x="0" y="0"/>
                  </a:lnTo>
                  <a:lnTo>
                    <a:pt x="7" y="17"/>
                  </a:lnTo>
                  <a:lnTo>
                    <a:pt x="38" y="20"/>
                  </a:lnTo>
                  <a:lnTo>
                    <a:pt x="43"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8" name="Freeform 2292"/>
            <p:cNvSpPr/>
            <p:nvPr/>
          </p:nvSpPr>
          <p:spPr bwMode="auto">
            <a:xfrm>
              <a:off x="2355" y="3369"/>
              <a:ext cx="141" cy="180"/>
            </a:xfrm>
            <a:custGeom>
              <a:avLst/>
              <a:gdLst>
                <a:gd name="T0" fmla="*/ 0 w 141"/>
                <a:gd name="T1" fmla="*/ 0 h 180"/>
                <a:gd name="T2" fmla="*/ 124 w 141"/>
                <a:gd name="T3" fmla="*/ 180 h 180"/>
                <a:gd name="T4" fmla="*/ 136 w 141"/>
                <a:gd name="T5" fmla="*/ 180 h 180"/>
                <a:gd name="T6" fmla="*/ 141 w 141"/>
                <a:gd name="T7" fmla="*/ 165 h 180"/>
                <a:gd name="T8" fmla="*/ 27 w 141"/>
                <a:gd name="T9" fmla="*/ 0 h 180"/>
                <a:gd name="T10" fmla="*/ 0 w 141"/>
                <a:gd name="T11" fmla="*/ 0 h 180"/>
              </a:gdLst>
              <a:ahLst/>
              <a:cxnLst>
                <a:cxn ang="0">
                  <a:pos x="T0" y="T1"/>
                </a:cxn>
                <a:cxn ang="0">
                  <a:pos x="T2" y="T3"/>
                </a:cxn>
                <a:cxn ang="0">
                  <a:pos x="T4" y="T5"/>
                </a:cxn>
                <a:cxn ang="0">
                  <a:pos x="T6" y="T7"/>
                </a:cxn>
                <a:cxn ang="0">
                  <a:pos x="T8" y="T9"/>
                </a:cxn>
                <a:cxn ang="0">
                  <a:pos x="T10" y="T11"/>
                </a:cxn>
              </a:cxnLst>
              <a:rect l="0" t="0" r="r" b="b"/>
              <a:pathLst>
                <a:path w="141" h="180">
                  <a:moveTo>
                    <a:pt x="0" y="0"/>
                  </a:moveTo>
                  <a:lnTo>
                    <a:pt x="124" y="180"/>
                  </a:lnTo>
                  <a:lnTo>
                    <a:pt x="136" y="180"/>
                  </a:lnTo>
                  <a:lnTo>
                    <a:pt x="141" y="165"/>
                  </a:lnTo>
                  <a:lnTo>
                    <a:pt x="27" y="0"/>
                  </a:lnTo>
                  <a:lnTo>
                    <a:pt x="0"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9" name="Freeform 2293"/>
            <p:cNvSpPr/>
            <p:nvPr/>
          </p:nvSpPr>
          <p:spPr bwMode="auto">
            <a:xfrm>
              <a:off x="1616" y="2415"/>
              <a:ext cx="29" cy="42"/>
            </a:xfrm>
            <a:custGeom>
              <a:avLst/>
              <a:gdLst>
                <a:gd name="T0" fmla="*/ 29 w 29"/>
                <a:gd name="T1" fmla="*/ 3 h 42"/>
                <a:gd name="T2" fmla="*/ 0 w 29"/>
                <a:gd name="T3" fmla="*/ 0 h 42"/>
                <a:gd name="T4" fmla="*/ 17 w 29"/>
                <a:gd name="T5" fmla="*/ 42 h 42"/>
                <a:gd name="T6" fmla="*/ 29 w 29"/>
                <a:gd name="T7" fmla="*/ 3 h 42"/>
              </a:gdLst>
              <a:ahLst/>
              <a:cxnLst>
                <a:cxn ang="0">
                  <a:pos x="T0" y="T1"/>
                </a:cxn>
                <a:cxn ang="0">
                  <a:pos x="T2" y="T3"/>
                </a:cxn>
                <a:cxn ang="0">
                  <a:pos x="T4" y="T5"/>
                </a:cxn>
                <a:cxn ang="0">
                  <a:pos x="T6" y="T7"/>
                </a:cxn>
              </a:cxnLst>
              <a:rect l="0" t="0" r="r" b="b"/>
              <a:pathLst>
                <a:path w="29" h="42">
                  <a:moveTo>
                    <a:pt x="29" y="3"/>
                  </a:moveTo>
                  <a:lnTo>
                    <a:pt x="0" y="0"/>
                  </a:lnTo>
                  <a:lnTo>
                    <a:pt x="17" y="42"/>
                  </a:lnTo>
                  <a:lnTo>
                    <a:pt x="29" y="3"/>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0" name="Freeform 2294"/>
            <p:cNvSpPr/>
            <p:nvPr/>
          </p:nvSpPr>
          <p:spPr bwMode="auto">
            <a:xfrm>
              <a:off x="1616" y="2415"/>
              <a:ext cx="29" cy="42"/>
            </a:xfrm>
            <a:custGeom>
              <a:avLst/>
              <a:gdLst>
                <a:gd name="T0" fmla="*/ 29 w 29"/>
                <a:gd name="T1" fmla="*/ 3 h 42"/>
                <a:gd name="T2" fmla="*/ 0 w 29"/>
                <a:gd name="T3" fmla="*/ 0 h 42"/>
                <a:gd name="T4" fmla="*/ 17 w 29"/>
                <a:gd name="T5" fmla="*/ 42 h 42"/>
                <a:gd name="T6" fmla="*/ 29 w 29"/>
                <a:gd name="T7" fmla="*/ 3 h 42"/>
              </a:gdLst>
              <a:ahLst/>
              <a:cxnLst>
                <a:cxn ang="0">
                  <a:pos x="T0" y="T1"/>
                </a:cxn>
                <a:cxn ang="0">
                  <a:pos x="T2" y="T3"/>
                </a:cxn>
                <a:cxn ang="0">
                  <a:pos x="T4" y="T5"/>
                </a:cxn>
                <a:cxn ang="0">
                  <a:pos x="T6" y="T7"/>
                </a:cxn>
              </a:cxnLst>
              <a:rect l="0" t="0" r="r" b="b"/>
              <a:pathLst>
                <a:path w="29" h="42">
                  <a:moveTo>
                    <a:pt x="29" y="3"/>
                  </a:moveTo>
                  <a:lnTo>
                    <a:pt x="0" y="0"/>
                  </a:lnTo>
                  <a:lnTo>
                    <a:pt x="17" y="42"/>
                  </a:lnTo>
                  <a:lnTo>
                    <a:pt x="29"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1" name="Freeform 2295"/>
            <p:cNvSpPr/>
            <p:nvPr/>
          </p:nvSpPr>
          <p:spPr bwMode="auto">
            <a:xfrm>
              <a:off x="328" y="664"/>
              <a:ext cx="71" cy="263"/>
            </a:xfrm>
            <a:custGeom>
              <a:avLst/>
              <a:gdLst>
                <a:gd name="T0" fmla="*/ 11 w 29"/>
                <a:gd name="T1" fmla="*/ 0 h 108"/>
                <a:gd name="T2" fmla="*/ 0 w 29"/>
                <a:gd name="T3" fmla="*/ 104 h 108"/>
                <a:gd name="T4" fmla="*/ 5 w 29"/>
                <a:gd name="T5" fmla="*/ 108 h 108"/>
                <a:gd name="T6" fmla="*/ 11 w 29"/>
                <a:gd name="T7" fmla="*/ 0 h 108"/>
              </a:gdLst>
              <a:ahLst/>
              <a:cxnLst>
                <a:cxn ang="0">
                  <a:pos x="T0" y="T1"/>
                </a:cxn>
                <a:cxn ang="0">
                  <a:pos x="T2" y="T3"/>
                </a:cxn>
                <a:cxn ang="0">
                  <a:pos x="T4" y="T5"/>
                </a:cxn>
                <a:cxn ang="0">
                  <a:pos x="T6" y="T7"/>
                </a:cxn>
              </a:cxnLst>
              <a:rect l="0" t="0" r="r" b="b"/>
              <a:pathLst>
                <a:path w="29" h="108">
                  <a:moveTo>
                    <a:pt x="11" y="0"/>
                  </a:moveTo>
                  <a:cubicBezTo>
                    <a:pt x="8" y="29"/>
                    <a:pt x="2" y="77"/>
                    <a:pt x="0" y="104"/>
                  </a:cubicBezTo>
                  <a:cubicBezTo>
                    <a:pt x="2" y="105"/>
                    <a:pt x="3" y="107"/>
                    <a:pt x="5" y="108"/>
                  </a:cubicBezTo>
                  <a:cubicBezTo>
                    <a:pt x="19" y="75"/>
                    <a:pt x="29" y="34"/>
                    <a:pt x="11" y="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2" name="Freeform 2296"/>
            <p:cNvSpPr/>
            <p:nvPr/>
          </p:nvSpPr>
          <p:spPr bwMode="auto">
            <a:xfrm>
              <a:off x="2618" y="3697"/>
              <a:ext cx="133" cy="173"/>
            </a:xfrm>
            <a:custGeom>
              <a:avLst/>
              <a:gdLst>
                <a:gd name="T0" fmla="*/ 55 w 55"/>
                <a:gd name="T1" fmla="*/ 71 h 71"/>
                <a:gd name="T2" fmla="*/ 3 w 55"/>
                <a:gd name="T3" fmla="*/ 0 h 71"/>
                <a:gd name="T4" fmla="*/ 0 w 55"/>
                <a:gd name="T5" fmla="*/ 10 h 71"/>
                <a:gd name="T6" fmla="*/ 43 w 55"/>
                <a:gd name="T7" fmla="*/ 69 h 71"/>
                <a:gd name="T8" fmla="*/ 55 w 55"/>
                <a:gd name="T9" fmla="*/ 71 h 71"/>
              </a:gdLst>
              <a:ahLst/>
              <a:cxnLst>
                <a:cxn ang="0">
                  <a:pos x="T0" y="T1"/>
                </a:cxn>
                <a:cxn ang="0">
                  <a:pos x="T2" y="T3"/>
                </a:cxn>
                <a:cxn ang="0">
                  <a:pos x="T4" y="T5"/>
                </a:cxn>
                <a:cxn ang="0">
                  <a:pos x="T6" y="T7"/>
                </a:cxn>
                <a:cxn ang="0">
                  <a:pos x="T8" y="T9"/>
                </a:cxn>
              </a:cxnLst>
              <a:rect l="0" t="0" r="r" b="b"/>
              <a:pathLst>
                <a:path w="55" h="71">
                  <a:moveTo>
                    <a:pt x="55" y="71"/>
                  </a:moveTo>
                  <a:cubicBezTo>
                    <a:pt x="3" y="0"/>
                    <a:pt x="3" y="0"/>
                    <a:pt x="3" y="0"/>
                  </a:cubicBezTo>
                  <a:cubicBezTo>
                    <a:pt x="2" y="3"/>
                    <a:pt x="1" y="6"/>
                    <a:pt x="0" y="10"/>
                  </a:cubicBezTo>
                  <a:cubicBezTo>
                    <a:pt x="43" y="69"/>
                    <a:pt x="43" y="69"/>
                    <a:pt x="43" y="69"/>
                  </a:cubicBezTo>
                  <a:lnTo>
                    <a:pt x="55" y="71"/>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3" name="Freeform 2297"/>
            <p:cNvSpPr/>
            <p:nvPr/>
          </p:nvSpPr>
          <p:spPr bwMode="auto">
            <a:xfrm>
              <a:off x="189" y="603"/>
              <a:ext cx="61" cy="119"/>
            </a:xfrm>
            <a:custGeom>
              <a:avLst/>
              <a:gdLst>
                <a:gd name="T0" fmla="*/ 25 w 25"/>
                <a:gd name="T1" fmla="*/ 0 h 49"/>
                <a:gd name="T2" fmla="*/ 20 w 25"/>
                <a:gd name="T3" fmla="*/ 49 h 49"/>
                <a:gd name="T4" fmla="*/ 25 w 25"/>
                <a:gd name="T5" fmla="*/ 0 h 49"/>
              </a:gdLst>
              <a:ahLst/>
              <a:cxnLst>
                <a:cxn ang="0">
                  <a:pos x="T0" y="T1"/>
                </a:cxn>
                <a:cxn ang="0">
                  <a:pos x="T2" y="T3"/>
                </a:cxn>
                <a:cxn ang="0">
                  <a:pos x="T4" y="T5"/>
                </a:cxn>
              </a:cxnLst>
              <a:rect l="0" t="0" r="r" b="b"/>
              <a:pathLst>
                <a:path w="25" h="49">
                  <a:moveTo>
                    <a:pt x="25" y="0"/>
                  </a:moveTo>
                  <a:cubicBezTo>
                    <a:pt x="4" y="7"/>
                    <a:pt x="0" y="38"/>
                    <a:pt x="20" y="49"/>
                  </a:cubicBezTo>
                  <a:cubicBezTo>
                    <a:pt x="21" y="34"/>
                    <a:pt x="23" y="17"/>
                    <a:pt x="25" y="0"/>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4" name="Freeform 2298"/>
            <p:cNvSpPr/>
            <p:nvPr/>
          </p:nvSpPr>
          <p:spPr bwMode="auto">
            <a:xfrm>
              <a:off x="357" y="1430"/>
              <a:ext cx="564" cy="737"/>
            </a:xfrm>
            <a:custGeom>
              <a:avLst/>
              <a:gdLst>
                <a:gd name="T0" fmla="*/ 108 w 232"/>
                <a:gd name="T1" fmla="*/ 295 h 303"/>
                <a:gd name="T2" fmla="*/ 53 w 232"/>
                <a:gd name="T3" fmla="*/ 142 h 303"/>
                <a:gd name="T4" fmla="*/ 116 w 232"/>
                <a:gd name="T5" fmla="*/ 293 h 303"/>
                <a:gd name="T6" fmla="*/ 139 w 232"/>
                <a:gd name="T7" fmla="*/ 285 h 303"/>
                <a:gd name="T8" fmla="*/ 69 w 232"/>
                <a:gd name="T9" fmla="*/ 120 h 303"/>
                <a:gd name="T10" fmla="*/ 232 w 232"/>
                <a:gd name="T11" fmla="*/ 48 h 303"/>
                <a:gd name="T12" fmla="*/ 223 w 232"/>
                <a:gd name="T13" fmla="*/ 29 h 303"/>
                <a:gd name="T14" fmla="*/ 95 w 232"/>
                <a:gd name="T15" fmla="*/ 81 h 303"/>
                <a:gd name="T16" fmla="*/ 220 w 232"/>
                <a:gd name="T17" fmla="*/ 22 h 303"/>
                <a:gd name="T18" fmla="*/ 211 w 232"/>
                <a:gd name="T19" fmla="*/ 0 h 303"/>
                <a:gd name="T20" fmla="*/ 0 w 232"/>
                <a:gd name="T21" fmla="*/ 89 h 303"/>
                <a:gd name="T22" fmla="*/ 85 w 232"/>
                <a:gd name="T23" fmla="*/ 303 h 303"/>
                <a:gd name="T24" fmla="*/ 108 w 232"/>
                <a:gd name="T25" fmla="*/ 295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2" h="303">
                  <a:moveTo>
                    <a:pt x="108" y="295"/>
                  </a:moveTo>
                  <a:cubicBezTo>
                    <a:pt x="89" y="243"/>
                    <a:pt x="62" y="179"/>
                    <a:pt x="53" y="142"/>
                  </a:cubicBezTo>
                  <a:cubicBezTo>
                    <a:pt x="70" y="177"/>
                    <a:pt x="106" y="265"/>
                    <a:pt x="116" y="293"/>
                  </a:cubicBezTo>
                  <a:cubicBezTo>
                    <a:pt x="126" y="289"/>
                    <a:pt x="136" y="286"/>
                    <a:pt x="139" y="285"/>
                  </a:cubicBezTo>
                  <a:cubicBezTo>
                    <a:pt x="131" y="263"/>
                    <a:pt x="80" y="150"/>
                    <a:pt x="69" y="120"/>
                  </a:cubicBezTo>
                  <a:cubicBezTo>
                    <a:pt x="96" y="107"/>
                    <a:pt x="214" y="58"/>
                    <a:pt x="232" y="48"/>
                  </a:cubicBezTo>
                  <a:cubicBezTo>
                    <a:pt x="230" y="44"/>
                    <a:pt x="227" y="37"/>
                    <a:pt x="223" y="29"/>
                  </a:cubicBezTo>
                  <a:cubicBezTo>
                    <a:pt x="177" y="48"/>
                    <a:pt x="126" y="71"/>
                    <a:pt x="95" y="81"/>
                  </a:cubicBezTo>
                  <a:cubicBezTo>
                    <a:pt x="123" y="65"/>
                    <a:pt x="183" y="38"/>
                    <a:pt x="220" y="22"/>
                  </a:cubicBezTo>
                  <a:cubicBezTo>
                    <a:pt x="217" y="14"/>
                    <a:pt x="213" y="6"/>
                    <a:pt x="211" y="0"/>
                  </a:cubicBezTo>
                  <a:cubicBezTo>
                    <a:pt x="174" y="16"/>
                    <a:pt x="56" y="67"/>
                    <a:pt x="0" y="89"/>
                  </a:cubicBezTo>
                  <a:cubicBezTo>
                    <a:pt x="8" y="107"/>
                    <a:pt x="61" y="242"/>
                    <a:pt x="85" y="303"/>
                  </a:cubicBezTo>
                  <a:cubicBezTo>
                    <a:pt x="89" y="302"/>
                    <a:pt x="98" y="299"/>
                    <a:pt x="108" y="295"/>
                  </a:cubicBezTo>
                  <a:close/>
                </a:path>
              </a:pathLst>
            </a:custGeom>
            <a:solidFill>
              <a:srgbClr val="7A5C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5" name="Freeform 2299"/>
            <p:cNvSpPr/>
            <p:nvPr/>
          </p:nvSpPr>
          <p:spPr bwMode="auto">
            <a:xfrm>
              <a:off x="1699" y="2539"/>
              <a:ext cx="17" cy="61"/>
            </a:xfrm>
            <a:custGeom>
              <a:avLst/>
              <a:gdLst>
                <a:gd name="T0" fmla="*/ 0 w 7"/>
                <a:gd name="T1" fmla="*/ 24 h 25"/>
                <a:gd name="T2" fmla="*/ 7 w 7"/>
                <a:gd name="T3" fmla="*/ 25 h 25"/>
                <a:gd name="T4" fmla="*/ 4 w 7"/>
                <a:gd name="T5" fmla="*/ 0 h 25"/>
                <a:gd name="T6" fmla="*/ 0 w 7"/>
                <a:gd name="T7" fmla="*/ 24 h 25"/>
              </a:gdLst>
              <a:ahLst/>
              <a:cxnLst>
                <a:cxn ang="0">
                  <a:pos x="T0" y="T1"/>
                </a:cxn>
                <a:cxn ang="0">
                  <a:pos x="T2" y="T3"/>
                </a:cxn>
                <a:cxn ang="0">
                  <a:pos x="T4" y="T5"/>
                </a:cxn>
                <a:cxn ang="0">
                  <a:pos x="T6" y="T7"/>
                </a:cxn>
              </a:cxnLst>
              <a:rect l="0" t="0" r="r" b="b"/>
              <a:pathLst>
                <a:path w="7" h="25">
                  <a:moveTo>
                    <a:pt x="0" y="24"/>
                  </a:moveTo>
                  <a:cubicBezTo>
                    <a:pt x="7" y="25"/>
                    <a:pt x="7" y="25"/>
                    <a:pt x="7" y="25"/>
                  </a:cubicBezTo>
                  <a:cubicBezTo>
                    <a:pt x="5" y="17"/>
                    <a:pt x="4" y="8"/>
                    <a:pt x="4" y="0"/>
                  </a:cubicBezTo>
                  <a:cubicBezTo>
                    <a:pt x="0" y="24"/>
                    <a:pt x="0" y="24"/>
                    <a:pt x="0" y="24"/>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6" name="Freeform 2300"/>
            <p:cNvSpPr/>
            <p:nvPr/>
          </p:nvSpPr>
          <p:spPr bwMode="auto">
            <a:xfrm>
              <a:off x="1308" y="2031"/>
              <a:ext cx="36" cy="124"/>
            </a:xfrm>
            <a:custGeom>
              <a:avLst/>
              <a:gdLst>
                <a:gd name="T0" fmla="*/ 5 w 15"/>
                <a:gd name="T1" fmla="*/ 48 h 51"/>
                <a:gd name="T2" fmla="*/ 15 w 15"/>
                <a:gd name="T3" fmla="*/ 0 h 51"/>
                <a:gd name="T4" fmla="*/ 1 w 15"/>
                <a:gd name="T5" fmla="*/ 12 h 51"/>
                <a:gd name="T6" fmla="*/ 0 w 15"/>
                <a:gd name="T7" fmla="*/ 51 h 51"/>
                <a:gd name="T8" fmla="*/ 5 w 15"/>
                <a:gd name="T9" fmla="*/ 48 h 51"/>
              </a:gdLst>
              <a:ahLst/>
              <a:cxnLst>
                <a:cxn ang="0">
                  <a:pos x="T0" y="T1"/>
                </a:cxn>
                <a:cxn ang="0">
                  <a:pos x="T2" y="T3"/>
                </a:cxn>
                <a:cxn ang="0">
                  <a:pos x="T4" y="T5"/>
                </a:cxn>
                <a:cxn ang="0">
                  <a:pos x="T6" y="T7"/>
                </a:cxn>
                <a:cxn ang="0">
                  <a:pos x="T8" y="T9"/>
                </a:cxn>
              </a:cxnLst>
              <a:rect l="0" t="0" r="r" b="b"/>
              <a:pathLst>
                <a:path w="15" h="51">
                  <a:moveTo>
                    <a:pt x="5" y="48"/>
                  </a:moveTo>
                  <a:cubicBezTo>
                    <a:pt x="9" y="32"/>
                    <a:pt x="12" y="16"/>
                    <a:pt x="15" y="0"/>
                  </a:cubicBezTo>
                  <a:cubicBezTo>
                    <a:pt x="11" y="5"/>
                    <a:pt x="6" y="9"/>
                    <a:pt x="1" y="12"/>
                  </a:cubicBezTo>
                  <a:cubicBezTo>
                    <a:pt x="2" y="26"/>
                    <a:pt x="1" y="40"/>
                    <a:pt x="0" y="51"/>
                  </a:cubicBezTo>
                  <a:cubicBezTo>
                    <a:pt x="2" y="50"/>
                    <a:pt x="4" y="49"/>
                    <a:pt x="5" y="48"/>
                  </a:cubicBezTo>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7" name="Freeform 2301"/>
            <p:cNvSpPr/>
            <p:nvPr/>
          </p:nvSpPr>
          <p:spPr bwMode="auto">
            <a:xfrm>
              <a:off x="2314" y="3369"/>
              <a:ext cx="151" cy="177"/>
            </a:xfrm>
            <a:custGeom>
              <a:avLst/>
              <a:gdLst>
                <a:gd name="T0" fmla="*/ 0 w 62"/>
                <a:gd name="T1" fmla="*/ 0 h 73"/>
                <a:gd name="T2" fmla="*/ 50 w 62"/>
                <a:gd name="T3" fmla="*/ 72 h 73"/>
                <a:gd name="T4" fmla="*/ 62 w 62"/>
                <a:gd name="T5" fmla="*/ 73 h 73"/>
                <a:gd name="T6" fmla="*/ 11 w 62"/>
                <a:gd name="T7" fmla="*/ 0 h 73"/>
                <a:gd name="T8" fmla="*/ 0 w 62"/>
                <a:gd name="T9" fmla="*/ 0 h 73"/>
              </a:gdLst>
              <a:ahLst/>
              <a:cxnLst>
                <a:cxn ang="0">
                  <a:pos x="T0" y="T1"/>
                </a:cxn>
                <a:cxn ang="0">
                  <a:pos x="T2" y="T3"/>
                </a:cxn>
                <a:cxn ang="0">
                  <a:pos x="T4" y="T5"/>
                </a:cxn>
                <a:cxn ang="0">
                  <a:pos x="T6" y="T7"/>
                </a:cxn>
                <a:cxn ang="0">
                  <a:pos x="T8" y="T9"/>
                </a:cxn>
              </a:cxnLst>
              <a:rect l="0" t="0" r="r" b="b"/>
              <a:pathLst>
                <a:path w="62" h="73">
                  <a:moveTo>
                    <a:pt x="0" y="0"/>
                  </a:moveTo>
                  <a:cubicBezTo>
                    <a:pt x="50" y="72"/>
                    <a:pt x="50" y="72"/>
                    <a:pt x="50" y="72"/>
                  </a:cubicBezTo>
                  <a:cubicBezTo>
                    <a:pt x="54" y="73"/>
                    <a:pt x="58" y="73"/>
                    <a:pt x="62" y="73"/>
                  </a:cubicBezTo>
                  <a:cubicBezTo>
                    <a:pt x="11" y="0"/>
                    <a:pt x="11" y="0"/>
                    <a:pt x="11" y="0"/>
                  </a:cubicBezTo>
                  <a:lnTo>
                    <a:pt x="0"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8" name="Freeform 2302"/>
            <p:cNvSpPr/>
            <p:nvPr/>
          </p:nvSpPr>
          <p:spPr bwMode="auto">
            <a:xfrm>
              <a:off x="2080" y="3101"/>
              <a:ext cx="120" cy="95"/>
            </a:xfrm>
            <a:custGeom>
              <a:avLst/>
              <a:gdLst>
                <a:gd name="T0" fmla="*/ 49 w 49"/>
                <a:gd name="T1" fmla="*/ 37 h 39"/>
                <a:gd name="T2" fmla="*/ 18 w 49"/>
                <a:gd name="T3" fmla="*/ 0 h 39"/>
                <a:gd name="T4" fmla="*/ 0 w 49"/>
                <a:gd name="T5" fmla="*/ 32 h 39"/>
                <a:gd name="T6" fmla="*/ 49 w 49"/>
                <a:gd name="T7" fmla="*/ 37 h 39"/>
              </a:gdLst>
              <a:ahLst/>
              <a:cxnLst>
                <a:cxn ang="0">
                  <a:pos x="T0" y="T1"/>
                </a:cxn>
                <a:cxn ang="0">
                  <a:pos x="T2" y="T3"/>
                </a:cxn>
                <a:cxn ang="0">
                  <a:pos x="T4" y="T5"/>
                </a:cxn>
                <a:cxn ang="0">
                  <a:pos x="T6" y="T7"/>
                </a:cxn>
              </a:cxnLst>
              <a:rect l="0" t="0" r="r" b="b"/>
              <a:pathLst>
                <a:path w="49" h="39">
                  <a:moveTo>
                    <a:pt x="49" y="37"/>
                  </a:moveTo>
                  <a:cubicBezTo>
                    <a:pt x="18" y="0"/>
                    <a:pt x="18" y="0"/>
                    <a:pt x="18" y="0"/>
                  </a:cubicBezTo>
                  <a:cubicBezTo>
                    <a:pt x="14" y="10"/>
                    <a:pt x="8" y="21"/>
                    <a:pt x="0" y="32"/>
                  </a:cubicBezTo>
                  <a:cubicBezTo>
                    <a:pt x="13" y="37"/>
                    <a:pt x="30" y="39"/>
                    <a:pt x="49" y="37"/>
                  </a:cubicBezTo>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9" name="Freeform 2303"/>
            <p:cNvSpPr/>
            <p:nvPr/>
          </p:nvSpPr>
          <p:spPr bwMode="auto">
            <a:xfrm>
              <a:off x="2606" y="3734"/>
              <a:ext cx="102" cy="129"/>
            </a:xfrm>
            <a:custGeom>
              <a:avLst/>
              <a:gdLst>
                <a:gd name="T0" fmla="*/ 42 w 42"/>
                <a:gd name="T1" fmla="*/ 53 h 53"/>
                <a:gd name="T2" fmla="*/ 3 w 42"/>
                <a:gd name="T3" fmla="*/ 0 h 53"/>
                <a:gd name="T4" fmla="*/ 0 w 42"/>
                <a:gd name="T5" fmla="*/ 10 h 53"/>
                <a:gd name="T6" fmla="*/ 30 w 42"/>
                <a:gd name="T7" fmla="*/ 51 h 53"/>
                <a:gd name="T8" fmla="*/ 42 w 42"/>
                <a:gd name="T9" fmla="*/ 53 h 53"/>
              </a:gdLst>
              <a:ahLst/>
              <a:cxnLst>
                <a:cxn ang="0">
                  <a:pos x="T0" y="T1"/>
                </a:cxn>
                <a:cxn ang="0">
                  <a:pos x="T2" y="T3"/>
                </a:cxn>
                <a:cxn ang="0">
                  <a:pos x="T4" y="T5"/>
                </a:cxn>
                <a:cxn ang="0">
                  <a:pos x="T6" y="T7"/>
                </a:cxn>
                <a:cxn ang="0">
                  <a:pos x="T8" y="T9"/>
                </a:cxn>
              </a:cxnLst>
              <a:rect l="0" t="0" r="r" b="b"/>
              <a:pathLst>
                <a:path w="42" h="53">
                  <a:moveTo>
                    <a:pt x="42" y="53"/>
                  </a:moveTo>
                  <a:cubicBezTo>
                    <a:pt x="3" y="0"/>
                    <a:pt x="3" y="0"/>
                    <a:pt x="3" y="0"/>
                  </a:cubicBezTo>
                  <a:cubicBezTo>
                    <a:pt x="2" y="3"/>
                    <a:pt x="1" y="7"/>
                    <a:pt x="0" y="10"/>
                  </a:cubicBezTo>
                  <a:cubicBezTo>
                    <a:pt x="30" y="51"/>
                    <a:pt x="30" y="51"/>
                    <a:pt x="30" y="51"/>
                  </a:cubicBezTo>
                  <a:lnTo>
                    <a:pt x="42" y="53"/>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0" name="Freeform 2304"/>
            <p:cNvSpPr/>
            <p:nvPr/>
          </p:nvSpPr>
          <p:spPr bwMode="auto">
            <a:xfrm>
              <a:off x="2807" y="4057"/>
              <a:ext cx="49" cy="56"/>
            </a:xfrm>
            <a:custGeom>
              <a:avLst/>
              <a:gdLst>
                <a:gd name="T0" fmla="*/ 16 w 20"/>
                <a:gd name="T1" fmla="*/ 23 h 23"/>
                <a:gd name="T2" fmla="*/ 20 w 20"/>
                <a:gd name="T3" fmla="*/ 4 h 23"/>
                <a:gd name="T4" fmla="*/ 0 w 20"/>
                <a:gd name="T5" fmla="*/ 0 h 23"/>
                <a:gd name="T6" fmla="*/ 16 w 20"/>
                <a:gd name="T7" fmla="*/ 23 h 23"/>
              </a:gdLst>
              <a:ahLst/>
              <a:cxnLst>
                <a:cxn ang="0">
                  <a:pos x="T0" y="T1"/>
                </a:cxn>
                <a:cxn ang="0">
                  <a:pos x="T2" y="T3"/>
                </a:cxn>
                <a:cxn ang="0">
                  <a:pos x="T4" y="T5"/>
                </a:cxn>
                <a:cxn ang="0">
                  <a:pos x="T6" y="T7"/>
                </a:cxn>
              </a:cxnLst>
              <a:rect l="0" t="0" r="r" b="b"/>
              <a:pathLst>
                <a:path w="20" h="23">
                  <a:moveTo>
                    <a:pt x="16" y="23"/>
                  </a:moveTo>
                  <a:cubicBezTo>
                    <a:pt x="17" y="17"/>
                    <a:pt x="19" y="10"/>
                    <a:pt x="20" y="4"/>
                  </a:cubicBezTo>
                  <a:cubicBezTo>
                    <a:pt x="0" y="0"/>
                    <a:pt x="0" y="0"/>
                    <a:pt x="0" y="0"/>
                  </a:cubicBezTo>
                  <a:lnTo>
                    <a:pt x="16" y="23"/>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1" name="Freeform 2305"/>
            <p:cNvSpPr/>
            <p:nvPr/>
          </p:nvSpPr>
          <p:spPr bwMode="auto">
            <a:xfrm>
              <a:off x="1696" y="2605"/>
              <a:ext cx="25" cy="20"/>
            </a:xfrm>
            <a:custGeom>
              <a:avLst/>
              <a:gdLst>
                <a:gd name="T0" fmla="*/ 0 w 10"/>
                <a:gd name="T1" fmla="*/ 7 h 8"/>
                <a:gd name="T2" fmla="*/ 10 w 10"/>
                <a:gd name="T3" fmla="*/ 8 h 8"/>
                <a:gd name="T4" fmla="*/ 9 w 10"/>
                <a:gd name="T5" fmla="*/ 1 h 8"/>
                <a:gd name="T6" fmla="*/ 1 w 10"/>
                <a:gd name="T7" fmla="*/ 0 h 8"/>
                <a:gd name="T8" fmla="*/ 0 w 10"/>
                <a:gd name="T9" fmla="*/ 7 h 8"/>
              </a:gdLst>
              <a:ahLst/>
              <a:cxnLst>
                <a:cxn ang="0">
                  <a:pos x="T0" y="T1"/>
                </a:cxn>
                <a:cxn ang="0">
                  <a:pos x="T2" y="T3"/>
                </a:cxn>
                <a:cxn ang="0">
                  <a:pos x="T4" y="T5"/>
                </a:cxn>
                <a:cxn ang="0">
                  <a:pos x="T6" y="T7"/>
                </a:cxn>
                <a:cxn ang="0">
                  <a:pos x="T8" y="T9"/>
                </a:cxn>
              </a:cxnLst>
              <a:rect l="0" t="0" r="r" b="b"/>
              <a:pathLst>
                <a:path w="10" h="8">
                  <a:moveTo>
                    <a:pt x="0" y="7"/>
                  </a:moveTo>
                  <a:cubicBezTo>
                    <a:pt x="10" y="8"/>
                    <a:pt x="10" y="8"/>
                    <a:pt x="10" y="8"/>
                  </a:cubicBezTo>
                  <a:cubicBezTo>
                    <a:pt x="10" y="6"/>
                    <a:pt x="9" y="4"/>
                    <a:pt x="9" y="1"/>
                  </a:cubicBezTo>
                  <a:cubicBezTo>
                    <a:pt x="1" y="0"/>
                    <a:pt x="1" y="0"/>
                    <a:pt x="1" y="0"/>
                  </a:cubicBezTo>
                  <a:cubicBezTo>
                    <a:pt x="0" y="7"/>
                    <a:pt x="0" y="7"/>
                    <a:pt x="0" y="7"/>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2" name="Freeform 2306"/>
            <p:cNvSpPr/>
            <p:nvPr/>
          </p:nvSpPr>
          <p:spPr bwMode="auto">
            <a:xfrm>
              <a:off x="2273" y="3366"/>
              <a:ext cx="150" cy="178"/>
            </a:xfrm>
            <a:custGeom>
              <a:avLst/>
              <a:gdLst>
                <a:gd name="T0" fmla="*/ 0 w 62"/>
                <a:gd name="T1" fmla="*/ 0 h 73"/>
                <a:gd name="T2" fmla="*/ 50 w 62"/>
                <a:gd name="T3" fmla="*/ 72 h 73"/>
                <a:gd name="T4" fmla="*/ 62 w 62"/>
                <a:gd name="T5" fmla="*/ 73 h 73"/>
                <a:gd name="T6" fmla="*/ 11 w 62"/>
                <a:gd name="T7" fmla="*/ 0 h 73"/>
                <a:gd name="T8" fmla="*/ 0 w 62"/>
                <a:gd name="T9" fmla="*/ 0 h 73"/>
              </a:gdLst>
              <a:ahLst/>
              <a:cxnLst>
                <a:cxn ang="0">
                  <a:pos x="T0" y="T1"/>
                </a:cxn>
                <a:cxn ang="0">
                  <a:pos x="T2" y="T3"/>
                </a:cxn>
                <a:cxn ang="0">
                  <a:pos x="T4" y="T5"/>
                </a:cxn>
                <a:cxn ang="0">
                  <a:pos x="T6" y="T7"/>
                </a:cxn>
                <a:cxn ang="0">
                  <a:pos x="T8" y="T9"/>
                </a:cxn>
              </a:cxnLst>
              <a:rect l="0" t="0" r="r" b="b"/>
              <a:pathLst>
                <a:path w="62" h="73">
                  <a:moveTo>
                    <a:pt x="0" y="0"/>
                  </a:moveTo>
                  <a:cubicBezTo>
                    <a:pt x="50" y="72"/>
                    <a:pt x="50" y="72"/>
                    <a:pt x="50" y="72"/>
                  </a:cubicBezTo>
                  <a:cubicBezTo>
                    <a:pt x="54" y="73"/>
                    <a:pt x="58" y="73"/>
                    <a:pt x="62" y="73"/>
                  </a:cubicBezTo>
                  <a:cubicBezTo>
                    <a:pt x="11" y="0"/>
                    <a:pt x="11" y="0"/>
                    <a:pt x="11" y="0"/>
                  </a:cubicBezTo>
                  <a:lnTo>
                    <a:pt x="0"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3" name="Freeform 2307"/>
            <p:cNvSpPr/>
            <p:nvPr/>
          </p:nvSpPr>
          <p:spPr bwMode="auto">
            <a:xfrm>
              <a:off x="1786" y="2792"/>
              <a:ext cx="85" cy="37"/>
            </a:xfrm>
            <a:custGeom>
              <a:avLst/>
              <a:gdLst>
                <a:gd name="T0" fmla="*/ 35 w 35"/>
                <a:gd name="T1" fmla="*/ 8 h 15"/>
                <a:gd name="T2" fmla="*/ 28 w 35"/>
                <a:gd name="T3" fmla="*/ 3 h 15"/>
                <a:gd name="T4" fmla="*/ 0 w 35"/>
                <a:gd name="T5" fmla="*/ 0 h 15"/>
                <a:gd name="T6" fmla="*/ 8 w 35"/>
                <a:gd name="T7" fmla="*/ 15 h 15"/>
                <a:gd name="T8" fmla="*/ 35 w 35"/>
                <a:gd name="T9" fmla="*/ 8 h 15"/>
              </a:gdLst>
              <a:ahLst/>
              <a:cxnLst>
                <a:cxn ang="0">
                  <a:pos x="T0" y="T1"/>
                </a:cxn>
                <a:cxn ang="0">
                  <a:pos x="T2" y="T3"/>
                </a:cxn>
                <a:cxn ang="0">
                  <a:pos x="T4" y="T5"/>
                </a:cxn>
                <a:cxn ang="0">
                  <a:pos x="T6" y="T7"/>
                </a:cxn>
                <a:cxn ang="0">
                  <a:pos x="T8" y="T9"/>
                </a:cxn>
              </a:cxnLst>
              <a:rect l="0" t="0" r="r" b="b"/>
              <a:pathLst>
                <a:path w="35" h="15">
                  <a:moveTo>
                    <a:pt x="35" y="8"/>
                  </a:moveTo>
                  <a:cubicBezTo>
                    <a:pt x="33" y="6"/>
                    <a:pt x="31" y="5"/>
                    <a:pt x="28" y="3"/>
                  </a:cubicBezTo>
                  <a:cubicBezTo>
                    <a:pt x="0" y="0"/>
                    <a:pt x="0" y="0"/>
                    <a:pt x="0" y="0"/>
                  </a:cubicBezTo>
                  <a:cubicBezTo>
                    <a:pt x="3" y="6"/>
                    <a:pt x="6" y="11"/>
                    <a:pt x="8" y="15"/>
                  </a:cubicBezTo>
                  <a:cubicBezTo>
                    <a:pt x="18" y="12"/>
                    <a:pt x="27" y="9"/>
                    <a:pt x="35" y="8"/>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4" name="Freeform 2308"/>
            <p:cNvSpPr/>
            <p:nvPr/>
          </p:nvSpPr>
          <p:spPr bwMode="auto">
            <a:xfrm>
              <a:off x="1281" y="2065"/>
              <a:ext cx="24" cy="102"/>
            </a:xfrm>
            <a:custGeom>
              <a:avLst/>
              <a:gdLst>
                <a:gd name="T0" fmla="*/ 9 w 10"/>
                <a:gd name="T1" fmla="*/ 0 h 42"/>
                <a:gd name="T2" fmla="*/ 0 w 10"/>
                <a:gd name="T3" fmla="*/ 5 h 42"/>
                <a:gd name="T4" fmla="*/ 2 w 10"/>
                <a:gd name="T5" fmla="*/ 42 h 42"/>
                <a:gd name="T6" fmla="*/ 7 w 10"/>
                <a:gd name="T7" fmla="*/ 39 h 42"/>
                <a:gd name="T8" fmla="*/ 9 w 10"/>
                <a:gd name="T9" fmla="*/ 0 h 42"/>
              </a:gdLst>
              <a:ahLst/>
              <a:cxnLst>
                <a:cxn ang="0">
                  <a:pos x="T0" y="T1"/>
                </a:cxn>
                <a:cxn ang="0">
                  <a:pos x="T2" y="T3"/>
                </a:cxn>
                <a:cxn ang="0">
                  <a:pos x="T4" y="T5"/>
                </a:cxn>
                <a:cxn ang="0">
                  <a:pos x="T6" y="T7"/>
                </a:cxn>
                <a:cxn ang="0">
                  <a:pos x="T8" y="T9"/>
                </a:cxn>
              </a:cxnLst>
              <a:rect l="0" t="0" r="r" b="b"/>
              <a:pathLst>
                <a:path w="10" h="42">
                  <a:moveTo>
                    <a:pt x="9" y="0"/>
                  </a:moveTo>
                  <a:cubicBezTo>
                    <a:pt x="6" y="2"/>
                    <a:pt x="3" y="4"/>
                    <a:pt x="0" y="5"/>
                  </a:cubicBezTo>
                  <a:cubicBezTo>
                    <a:pt x="2" y="18"/>
                    <a:pt x="3" y="31"/>
                    <a:pt x="2" y="42"/>
                  </a:cubicBezTo>
                  <a:cubicBezTo>
                    <a:pt x="4" y="41"/>
                    <a:pt x="6" y="40"/>
                    <a:pt x="7" y="39"/>
                  </a:cubicBezTo>
                  <a:cubicBezTo>
                    <a:pt x="9" y="27"/>
                    <a:pt x="10" y="14"/>
                    <a:pt x="9" y="0"/>
                  </a:cubicBezTo>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5" name="Freeform 2309"/>
            <p:cNvSpPr/>
            <p:nvPr/>
          </p:nvSpPr>
          <p:spPr bwMode="auto">
            <a:xfrm>
              <a:off x="1638" y="2629"/>
              <a:ext cx="92" cy="22"/>
            </a:xfrm>
            <a:custGeom>
              <a:avLst/>
              <a:gdLst>
                <a:gd name="T0" fmla="*/ 0 w 38"/>
                <a:gd name="T1" fmla="*/ 5 h 9"/>
                <a:gd name="T2" fmla="*/ 38 w 38"/>
                <a:gd name="T3" fmla="*/ 9 h 9"/>
                <a:gd name="T4" fmla="*/ 35 w 38"/>
                <a:gd name="T5" fmla="*/ 1 h 9"/>
                <a:gd name="T6" fmla="*/ 20 w 38"/>
                <a:gd name="T7" fmla="*/ 0 h 9"/>
                <a:gd name="T8" fmla="*/ 0 w 38"/>
                <a:gd name="T9" fmla="*/ 5 h 9"/>
              </a:gdLst>
              <a:ahLst/>
              <a:cxnLst>
                <a:cxn ang="0">
                  <a:pos x="T0" y="T1"/>
                </a:cxn>
                <a:cxn ang="0">
                  <a:pos x="T2" y="T3"/>
                </a:cxn>
                <a:cxn ang="0">
                  <a:pos x="T4" y="T5"/>
                </a:cxn>
                <a:cxn ang="0">
                  <a:pos x="T6" y="T7"/>
                </a:cxn>
                <a:cxn ang="0">
                  <a:pos x="T8" y="T9"/>
                </a:cxn>
              </a:cxnLst>
              <a:rect l="0" t="0" r="r" b="b"/>
              <a:pathLst>
                <a:path w="38" h="9">
                  <a:moveTo>
                    <a:pt x="0" y="5"/>
                  </a:moveTo>
                  <a:cubicBezTo>
                    <a:pt x="38" y="9"/>
                    <a:pt x="38" y="9"/>
                    <a:pt x="38" y="9"/>
                  </a:cubicBezTo>
                  <a:cubicBezTo>
                    <a:pt x="37" y="7"/>
                    <a:pt x="36" y="4"/>
                    <a:pt x="35" y="1"/>
                  </a:cubicBezTo>
                  <a:cubicBezTo>
                    <a:pt x="20" y="0"/>
                    <a:pt x="20" y="0"/>
                    <a:pt x="20" y="0"/>
                  </a:cubicBezTo>
                  <a:cubicBezTo>
                    <a:pt x="0" y="5"/>
                    <a:pt x="0" y="5"/>
                    <a:pt x="0" y="5"/>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6" name="Freeform 2310"/>
            <p:cNvSpPr/>
            <p:nvPr/>
          </p:nvSpPr>
          <p:spPr bwMode="auto">
            <a:xfrm>
              <a:off x="2596" y="3770"/>
              <a:ext cx="70" cy="85"/>
            </a:xfrm>
            <a:custGeom>
              <a:avLst/>
              <a:gdLst>
                <a:gd name="T0" fmla="*/ 29 w 29"/>
                <a:gd name="T1" fmla="*/ 35 h 35"/>
                <a:gd name="T2" fmla="*/ 3 w 29"/>
                <a:gd name="T3" fmla="*/ 0 h 35"/>
                <a:gd name="T4" fmla="*/ 0 w 29"/>
                <a:gd name="T5" fmla="*/ 9 h 35"/>
                <a:gd name="T6" fmla="*/ 17 w 29"/>
                <a:gd name="T7" fmla="*/ 33 h 35"/>
                <a:gd name="T8" fmla="*/ 29 w 29"/>
                <a:gd name="T9" fmla="*/ 35 h 35"/>
              </a:gdLst>
              <a:ahLst/>
              <a:cxnLst>
                <a:cxn ang="0">
                  <a:pos x="T0" y="T1"/>
                </a:cxn>
                <a:cxn ang="0">
                  <a:pos x="T2" y="T3"/>
                </a:cxn>
                <a:cxn ang="0">
                  <a:pos x="T4" y="T5"/>
                </a:cxn>
                <a:cxn ang="0">
                  <a:pos x="T6" y="T7"/>
                </a:cxn>
                <a:cxn ang="0">
                  <a:pos x="T8" y="T9"/>
                </a:cxn>
              </a:cxnLst>
              <a:rect l="0" t="0" r="r" b="b"/>
              <a:pathLst>
                <a:path w="29" h="35">
                  <a:moveTo>
                    <a:pt x="29" y="35"/>
                  </a:moveTo>
                  <a:cubicBezTo>
                    <a:pt x="3" y="0"/>
                    <a:pt x="3" y="0"/>
                    <a:pt x="3" y="0"/>
                  </a:cubicBezTo>
                  <a:cubicBezTo>
                    <a:pt x="2" y="3"/>
                    <a:pt x="1" y="6"/>
                    <a:pt x="0" y="9"/>
                  </a:cubicBezTo>
                  <a:cubicBezTo>
                    <a:pt x="17" y="33"/>
                    <a:pt x="17" y="33"/>
                    <a:pt x="17" y="33"/>
                  </a:cubicBezTo>
                  <a:cubicBezTo>
                    <a:pt x="21" y="34"/>
                    <a:pt x="25" y="35"/>
                    <a:pt x="29" y="35"/>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7" name="Freeform 2311"/>
            <p:cNvSpPr/>
            <p:nvPr/>
          </p:nvSpPr>
          <p:spPr bwMode="auto">
            <a:xfrm>
              <a:off x="1769" y="2763"/>
              <a:ext cx="73" cy="29"/>
            </a:xfrm>
            <a:custGeom>
              <a:avLst/>
              <a:gdLst>
                <a:gd name="T0" fmla="*/ 30 w 30"/>
                <a:gd name="T1" fmla="*/ 12 h 12"/>
                <a:gd name="T2" fmla="*/ 18 w 30"/>
                <a:gd name="T3" fmla="*/ 2 h 12"/>
                <a:gd name="T4" fmla="*/ 0 w 30"/>
                <a:gd name="T5" fmla="*/ 0 h 12"/>
                <a:gd name="T6" fmla="*/ 5 w 30"/>
                <a:gd name="T7" fmla="*/ 9 h 12"/>
                <a:gd name="T8" fmla="*/ 30 w 30"/>
                <a:gd name="T9" fmla="*/ 12 h 12"/>
              </a:gdLst>
              <a:ahLst/>
              <a:cxnLst>
                <a:cxn ang="0">
                  <a:pos x="T0" y="T1"/>
                </a:cxn>
                <a:cxn ang="0">
                  <a:pos x="T2" y="T3"/>
                </a:cxn>
                <a:cxn ang="0">
                  <a:pos x="T4" y="T5"/>
                </a:cxn>
                <a:cxn ang="0">
                  <a:pos x="T6" y="T7"/>
                </a:cxn>
                <a:cxn ang="0">
                  <a:pos x="T8" y="T9"/>
                </a:cxn>
              </a:cxnLst>
              <a:rect l="0" t="0" r="r" b="b"/>
              <a:pathLst>
                <a:path w="30" h="12">
                  <a:moveTo>
                    <a:pt x="30" y="12"/>
                  </a:moveTo>
                  <a:cubicBezTo>
                    <a:pt x="26" y="9"/>
                    <a:pt x="22" y="5"/>
                    <a:pt x="18" y="2"/>
                  </a:cubicBezTo>
                  <a:cubicBezTo>
                    <a:pt x="0" y="0"/>
                    <a:pt x="0" y="0"/>
                    <a:pt x="0" y="0"/>
                  </a:cubicBezTo>
                  <a:cubicBezTo>
                    <a:pt x="5" y="9"/>
                    <a:pt x="5" y="9"/>
                    <a:pt x="5" y="9"/>
                  </a:cubicBezTo>
                  <a:cubicBezTo>
                    <a:pt x="30" y="12"/>
                    <a:pt x="30" y="12"/>
                    <a:pt x="30" y="12"/>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8" name="Freeform 2312"/>
            <p:cNvSpPr/>
            <p:nvPr/>
          </p:nvSpPr>
          <p:spPr bwMode="auto">
            <a:xfrm>
              <a:off x="1619" y="2646"/>
              <a:ext cx="124" cy="30"/>
            </a:xfrm>
            <a:custGeom>
              <a:avLst/>
              <a:gdLst>
                <a:gd name="T0" fmla="*/ 39 w 51"/>
                <a:gd name="T1" fmla="*/ 9 h 12"/>
                <a:gd name="T2" fmla="*/ 41 w 51"/>
                <a:gd name="T3" fmla="*/ 11 h 12"/>
                <a:gd name="T4" fmla="*/ 51 w 51"/>
                <a:gd name="T5" fmla="*/ 12 h 12"/>
                <a:gd name="T6" fmla="*/ 48 w 51"/>
                <a:gd name="T7" fmla="*/ 6 h 12"/>
                <a:gd name="T8" fmla="*/ 1 w 51"/>
                <a:gd name="T9" fmla="*/ 0 h 12"/>
                <a:gd name="T10" fmla="*/ 0 w 51"/>
                <a:gd name="T11" fmla="*/ 1 h 12"/>
                <a:gd name="T12" fmla="*/ 3 w 51"/>
                <a:gd name="T13" fmla="*/ 7 h 12"/>
                <a:gd name="T14" fmla="*/ 38 w 51"/>
                <a:gd name="T15" fmla="*/ 11 h 12"/>
                <a:gd name="T16" fmla="*/ 39 w 51"/>
                <a:gd name="T17"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12">
                  <a:moveTo>
                    <a:pt x="39" y="9"/>
                  </a:moveTo>
                  <a:cubicBezTo>
                    <a:pt x="40" y="10"/>
                    <a:pt x="40" y="10"/>
                    <a:pt x="41" y="11"/>
                  </a:cubicBezTo>
                  <a:cubicBezTo>
                    <a:pt x="51" y="12"/>
                    <a:pt x="51" y="12"/>
                    <a:pt x="51" y="12"/>
                  </a:cubicBezTo>
                  <a:cubicBezTo>
                    <a:pt x="50" y="10"/>
                    <a:pt x="49" y="8"/>
                    <a:pt x="48" y="6"/>
                  </a:cubicBezTo>
                  <a:cubicBezTo>
                    <a:pt x="1" y="0"/>
                    <a:pt x="1" y="0"/>
                    <a:pt x="1" y="0"/>
                  </a:cubicBezTo>
                  <a:cubicBezTo>
                    <a:pt x="0" y="1"/>
                    <a:pt x="0" y="1"/>
                    <a:pt x="0" y="1"/>
                  </a:cubicBezTo>
                  <a:cubicBezTo>
                    <a:pt x="3" y="7"/>
                    <a:pt x="3" y="7"/>
                    <a:pt x="3" y="7"/>
                  </a:cubicBezTo>
                  <a:cubicBezTo>
                    <a:pt x="38" y="11"/>
                    <a:pt x="38" y="11"/>
                    <a:pt x="38" y="11"/>
                  </a:cubicBezTo>
                  <a:cubicBezTo>
                    <a:pt x="39" y="9"/>
                    <a:pt x="39" y="9"/>
                    <a:pt x="39" y="9"/>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9" name="Freeform 2313"/>
            <p:cNvSpPr/>
            <p:nvPr/>
          </p:nvSpPr>
          <p:spPr bwMode="auto">
            <a:xfrm>
              <a:off x="1723" y="2681"/>
              <a:ext cx="34" cy="21"/>
            </a:xfrm>
            <a:custGeom>
              <a:avLst/>
              <a:gdLst>
                <a:gd name="T0" fmla="*/ 14 w 14"/>
                <a:gd name="T1" fmla="*/ 9 h 9"/>
                <a:gd name="T2" fmla="*/ 10 w 14"/>
                <a:gd name="T3" fmla="*/ 2 h 9"/>
                <a:gd name="T4" fmla="*/ 0 w 14"/>
                <a:gd name="T5" fmla="*/ 0 h 9"/>
                <a:gd name="T6" fmla="*/ 4 w 14"/>
                <a:gd name="T7" fmla="*/ 8 h 9"/>
                <a:gd name="T8" fmla="*/ 14 w 14"/>
                <a:gd name="T9" fmla="*/ 9 h 9"/>
              </a:gdLst>
              <a:ahLst/>
              <a:cxnLst>
                <a:cxn ang="0">
                  <a:pos x="T0" y="T1"/>
                </a:cxn>
                <a:cxn ang="0">
                  <a:pos x="T2" y="T3"/>
                </a:cxn>
                <a:cxn ang="0">
                  <a:pos x="T4" y="T5"/>
                </a:cxn>
                <a:cxn ang="0">
                  <a:pos x="T6" y="T7"/>
                </a:cxn>
                <a:cxn ang="0">
                  <a:pos x="T8" y="T9"/>
                </a:cxn>
              </a:cxnLst>
              <a:rect l="0" t="0" r="r" b="b"/>
              <a:pathLst>
                <a:path w="14" h="9">
                  <a:moveTo>
                    <a:pt x="14" y="9"/>
                  </a:moveTo>
                  <a:cubicBezTo>
                    <a:pt x="13" y="6"/>
                    <a:pt x="11" y="4"/>
                    <a:pt x="10" y="2"/>
                  </a:cubicBezTo>
                  <a:cubicBezTo>
                    <a:pt x="0" y="0"/>
                    <a:pt x="0" y="0"/>
                    <a:pt x="0" y="0"/>
                  </a:cubicBezTo>
                  <a:cubicBezTo>
                    <a:pt x="1" y="3"/>
                    <a:pt x="3" y="5"/>
                    <a:pt x="4" y="8"/>
                  </a:cubicBezTo>
                  <a:cubicBezTo>
                    <a:pt x="14" y="9"/>
                    <a:pt x="14" y="9"/>
                    <a:pt x="14" y="9"/>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0" name="Freeform 2314"/>
            <p:cNvSpPr/>
            <p:nvPr/>
          </p:nvSpPr>
          <p:spPr bwMode="auto">
            <a:xfrm>
              <a:off x="1752" y="2734"/>
              <a:ext cx="51" cy="24"/>
            </a:xfrm>
            <a:custGeom>
              <a:avLst/>
              <a:gdLst>
                <a:gd name="T0" fmla="*/ 21 w 21"/>
                <a:gd name="T1" fmla="*/ 10 h 10"/>
                <a:gd name="T2" fmla="*/ 13 w 21"/>
                <a:gd name="T3" fmla="*/ 1 h 10"/>
                <a:gd name="T4" fmla="*/ 0 w 21"/>
                <a:gd name="T5" fmla="*/ 0 h 10"/>
                <a:gd name="T6" fmla="*/ 5 w 21"/>
                <a:gd name="T7" fmla="*/ 9 h 10"/>
                <a:gd name="T8" fmla="*/ 21 w 21"/>
                <a:gd name="T9" fmla="*/ 10 h 10"/>
              </a:gdLst>
              <a:ahLst/>
              <a:cxnLst>
                <a:cxn ang="0">
                  <a:pos x="T0" y="T1"/>
                </a:cxn>
                <a:cxn ang="0">
                  <a:pos x="T2" y="T3"/>
                </a:cxn>
                <a:cxn ang="0">
                  <a:pos x="T4" y="T5"/>
                </a:cxn>
                <a:cxn ang="0">
                  <a:pos x="T6" y="T7"/>
                </a:cxn>
                <a:cxn ang="0">
                  <a:pos x="T8" y="T9"/>
                </a:cxn>
              </a:cxnLst>
              <a:rect l="0" t="0" r="r" b="b"/>
              <a:pathLst>
                <a:path w="21" h="10">
                  <a:moveTo>
                    <a:pt x="21" y="10"/>
                  </a:moveTo>
                  <a:cubicBezTo>
                    <a:pt x="18" y="7"/>
                    <a:pt x="15" y="4"/>
                    <a:pt x="13" y="1"/>
                  </a:cubicBezTo>
                  <a:cubicBezTo>
                    <a:pt x="0" y="0"/>
                    <a:pt x="0" y="0"/>
                    <a:pt x="0" y="0"/>
                  </a:cubicBezTo>
                  <a:cubicBezTo>
                    <a:pt x="2" y="3"/>
                    <a:pt x="3" y="6"/>
                    <a:pt x="5" y="9"/>
                  </a:cubicBezTo>
                  <a:cubicBezTo>
                    <a:pt x="21" y="10"/>
                    <a:pt x="21" y="10"/>
                    <a:pt x="21" y="10"/>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1" name="Freeform 2315"/>
            <p:cNvSpPr/>
            <p:nvPr/>
          </p:nvSpPr>
          <p:spPr bwMode="auto">
            <a:xfrm>
              <a:off x="1738" y="2707"/>
              <a:ext cx="39" cy="22"/>
            </a:xfrm>
            <a:custGeom>
              <a:avLst/>
              <a:gdLst>
                <a:gd name="T0" fmla="*/ 16 w 16"/>
                <a:gd name="T1" fmla="*/ 9 h 9"/>
                <a:gd name="T2" fmla="*/ 10 w 16"/>
                <a:gd name="T3" fmla="*/ 1 h 9"/>
                <a:gd name="T4" fmla="*/ 0 w 16"/>
                <a:gd name="T5" fmla="*/ 0 h 9"/>
                <a:gd name="T6" fmla="*/ 4 w 16"/>
                <a:gd name="T7" fmla="*/ 7 h 9"/>
                <a:gd name="T8" fmla="*/ 16 w 16"/>
                <a:gd name="T9" fmla="*/ 9 h 9"/>
              </a:gdLst>
              <a:ahLst/>
              <a:cxnLst>
                <a:cxn ang="0">
                  <a:pos x="T0" y="T1"/>
                </a:cxn>
                <a:cxn ang="0">
                  <a:pos x="T2" y="T3"/>
                </a:cxn>
                <a:cxn ang="0">
                  <a:pos x="T4" y="T5"/>
                </a:cxn>
                <a:cxn ang="0">
                  <a:pos x="T6" y="T7"/>
                </a:cxn>
                <a:cxn ang="0">
                  <a:pos x="T8" y="T9"/>
                </a:cxn>
              </a:cxnLst>
              <a:rect l="0" t="0" r="r" b="b"/>
              <a:pathLst>
                <a:path w="16" h="9">
                  <a:moveTo>
                    <a:pt x="16" y="9"/>
                  </a:moveTo>
                  <a:cubicBezTo>
                    <a:pt x="14" y="6"/>
                    <a:pt x="12" y="4"/>
                    <a:pt x="10" y="1"/>
                  </a:cubicBezTo>
                  <a:cubicBezTo>
                    <a:pt x="0" y="0"/>
                    <a:pt x="0" y="0"/>
                    <a:pt x="0" y="0"/>
                  </a:cubicBezTo>
                  <a:cubicBezTo>
                    <a:pt x="1" y="2"/>
                    <a:pt x="3" y="5"/>
                    <a:pt x="4" y="7"/>
                  </a:cubicBezTo>
                  <a:cubicBezTo>
                    <a:pt x="16" y="9"/>
                    <a:pt x="16" y="9"/>
                    <a:pt x="16" y="9"/>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2" name="Freeform 2316"/>
            <p:cNvSpPr/>
            <p:nvPr/>
          </p:nvSpPr>
          <p:spPr bwMode="auto">
            <a:xfrm>
              <a:off x="556" y="1601"/>
              <a:ext cx="496" cy="583"/>
            </a:xfrm>
            <a:custGeom>
              <a:avLst/>
              <a:gdLst>
                <a:gd name="T0" fmla="*/ 203 w 204"/>
                <a:gd name="T1" fmla="*/ 196 h 240"/>
                <a:gd name="T2" fmla="*/ 186 w 204"/>
                <a:gd name="T3" fmla="*/ 185 h 240"/>
                <a:gd name="T4" fmla="*/ 68 w 204"/>
                <a:gd name="T5" fmla="*/ 132 h 240"/>
                <a:gd name="T6" fmla="*/ 104 w 204"/>
                <a:gd name="T7" fmla="*/ 37 h 240"/>
                <a:gd name="T8" fmla="*/ 143 w 204"/>
                <a:gd name="T9" fmla="*/ 52 h 240"/>
                <a:gd name="T10" fmla="*/ 159 w 204"/>
                <a:gd name="T11" fmla="*/ 11 h 240"/>
                <a:gd name="T12" fmla="*/ 128 w 204"/>
                <a:gd name="T13" fmla="*/ 0 h 240"/>
                <a:gd name="T14" fmla="*/ 0 w 204"/>
                <a:gd name="T15" fmla="*/ 57 h 240"/>
                <a:gd name="T16" fmla="*/ 54 w 204"/>
                <a:gd name="T17" fmla="*/ 184 h 240"/>
                <a:gd name="T18" fmla="*/ 198 w 204"/>
                <a:gd name="T19" fmla="*/ 240 h 240"/>
                <a:gd name="T20" fmla="*/ 203 w 204"/>
                <a:gd name="T21" fmla="*/ 196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4" h="240">
                  <a:moveTo>
                    <a:pt x="203" y="196"/>
                  </a:moveTo>
                  <a:cubicBezTo>
                    <a:pt x="198" y="193"/>
                    <a:pt x="192" y="189"/>
                    <a:pt x="186" y="185"/>
                  </a:cubicBezTo>
                  <a:cubicBezTo>
                    <a:pt x="146" y="167"/>
                    <a:pt x="95" y="145"/>
                    <a:pt x="68" y="132"/>
                  </a:cubicBezTo>
                  <a:cubicBezTo>
                    <a:pt x="77" y="106"/>
                    <a:pt x="98" y="56"/>
                    <a:pt x="104" y="37"/>
                  </a:cubicBezTo>
                  <a:cubicBezTo>
                    <a:pt x="118" y="42"/>
                    <a:pt x="131" y="47"/>
                    <a:pt x="143" y="52"/>
                  </a:cubicBezTo>
                  <a:cubicBezTo>
                    <a:pt x="147" y="37"/>
                    <a:pt x="152" y="23"/>
                    <a:pt x="159" y="11"/>
                  </a:cubicBezTo>
                  <a:cubicBezTo>
                    <a:pt x="149" y="7"/>
                    <a:pt x="138" y="4"/>
                    <a:pt x="128" y="0"/>
                  </a:cubicBezTo>
                  <a:cubicBezTo>
                    <a:pt x="104" y="10"/>
                    <a:pt x="25" y="43"/>
                    <a:pt x="0" y="57"/>
                  </a:cubicBezTo>
                  <a:cubicBezTo>
                    <a:pt x="7" y="74"/>
                    <a:pt x="46" y="165"/>
                    <a:pt x="54" y="184"/>
                  </a:cubicBezTo>
                  <a:cubicBezTo>
                    <a:pt x="82" y="195"/>
                    <a:pt x="147" y="220"/>
                    <a:pt x="198" y="240"/>
                  </a:cubicBezTo>
                  <a:cubicBezTo>
                    <a:pt x="202" y="226"/>
                    <a:pt x="204" y="211"/>
                    <a:pt x="203" y="196"/>
                  </a:cubicBezTo>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3" name="Freeform 2317"/>
            <p:cNvSpPr/>
            <p:nvPr/>
          </p:nvSpPr>
          <p:spPr bwMode="auto">
            <a:xfrm>
              <a:off x="2231" y="3366"/>
              <a:ext cx="151" cy="176"/>
            </a:xfrm>
            <a:custGeom>
              <a:avLst/>
              <a:gdLst>
                <a:gd name="T0" fmla="*/ 0 w 151"/>
                <a:gd name="T1" fmla="*/ 0 h 176"/>
                <a:gd name="T2" fmla="*/ 119 w 151"/>
                <a:gd name="T3" fmla="*/ 173 h 176"/>
                <a:gd name="T4" fmla="*/ 151 w 151"/>
                <a:gd name="T5" fmla="*/ 176 h 176"/>
                <a:gd name="T6" fmla="*/ 29 w 151"/>
                <a:gd name="T7" fmla="*/ 0 h 176"/>
                <a:gd name="T8" fmla="*/ 0 w 151"/>
                <a:gd name="T9" fmla="*/ 0 h 176"/>
              </a:gdLst>
              <a:ahLst/>
              <a:cxnLst>
                <a:cxn ang="0">
                  <a:pos x="T0" y="T1"/>
                </a:cxn>
                <a:cxn ang="0">
                  <a:pos x="T2" y="T3"/>
                </a:cxn>
                <a:cxn ang="0">
                  <a:pos x="T4" y="T5"/>
                </a:cxn>
                <a:cxn ang="0">
                  <a:pos x="T6" y="T7"/>
                </a:cxn>
                <a:cxn ang="0">
                  <a:pos x="T8" y="T9"/>
                </a:cxn>
              </a:cxnLst>
              <a:rect l="0" t="0" r="r" b="b"/>
              <a:pathLst>
                <a:path w="151" h="176">
                  <a:moveTo>
                    <a:pt x="0" y="0"/>
                  </a:moveTo>
                  <a:lnTo>
                    <a:pt x="119" y="173"/>
                  </a:lnTo>
                  <a:lnTo>
                    <a:pt x="151" y="176"/>
                  </a:lnTo>
                  <a:lnTo>
                    <a:pt x="29" y="0"/>
                  </a:lnTo>
                  <a:lnTo>
                    <a:pt x="0"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4" name="Freeform 2318"/>
            <p:cNvSpPr/>
            <p:nvPr/>
          </p:nvSpPr>
          <p:spPr bwMode="auto">
            <a:xfrm>
              <a:off x="2759" y="4050"/>
              <a:ext cx="85" cy="112"/>
            </a:xfrm>
            <a:custGeom>
              <a:avLst/>
              <a:gdLst>
                <a:gd name="T0" fmla="*/ 0 w 35"/>
                <a:gd name="T1" fmla="*/ 0 h 46"/>
                <a:gd name="T2" fmla="*/ 34 w 35"/>
                <a:gd name="T3" fmla="*/ 46 h 46"/>
                <a:gd name="T4" fmla="*/ 35 w 35"/>
                <a:gd name="T5" fmla="*/ 32 h 46"/>
                <a:gd name="T6" fmla="*/ 14 w 35"/>
                <a:gd name="T7" fmla="*/ 2 h 46"/>
                <a:gd name="T8" fmla="*/ 0 w 35"/>
                <a:gd name="T9" fmla="*/ 0 h 46"/>
              </a:gdLst>
              <a:ahLst/>
              <a:cxnLst>
                <a:cxn ang="0">
                  <a:pos x="T0" y="T1"/>
                </a:cxn>
                <a:cxn ang="0">
                  <a:pos x="T2" y="T3"/>
                </a:cxn>
                <a:cxn ang="0">
                  <a:pos x="T4" y="T5"/>
                </a:cxn>
                <a:cxn ang="0">
                  <a:pos x="T6" y="T7"/>
                </a:cxn>
                <a:cxn ang="0">
                  <a:pos x="T8" y="T9"/>
                </a:cxn>
              </a:cxnLst>
              <a:rect l="0" t="0" r="r" b="b"/>
              <a:pathLst>
                <a:path w="35" h="46">
                  <a:moveTo>
                    <a:pt x="0" y="0"/>
                  </a:moveTo>
                  <a:cubicBezTo>
                    <a:pt x="34" y="46"/>
                    <a:pt x="34" y="46"/>
                    <a:pt x="34" y="46"/>
                  </a:cubicBezTo>
                  <a:cubicBezTo>
                    <a:pt x="34" y="42"/>
                    <a:pt x="35" y="37"/>
                    <a:pt x="35" y="32"/>
                  </a:cubicBezTo>
                  <a:cubicBezTo>
                    <a:pt x="14" y="2"/>
                    <a:pt x="14" y="2"/>
                    <a:pt x="14" y="2"/>
                  </a:cubicBezTo>
                  <a:lnTo>
                    <a:pt x="0"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5" name="Freeform 2319"/>
            <p:cNvSpPr/>
            <p:nvPr/>
          </p:nvSpPr>
          <p:spPr bwMode="auto">
            <a:xfrm>
              <a:off x="1257" y="2082"/>
              <a:ext cx="24" cy="95"/>
            </a:xfrm>
            <a:custGeom>
              <a:avLst/>
              <a:gdLst>
                <a:gd name="T0" fmla="*/ 9 w 10"/>
                <a:gd name="T1" fmla="*/ 37 h 39"/>
                <a:gd name="T2" fmla="*/ 8 w 10"/>
                <a:gd name="T3" fmla="*/ 0 h 39"/>
                <a:gd name="T4" fmla="*/ 0 w 10"/>
                <a:gd name="T5" fmla="*/ 3 h 39"/>
                <a:gd name="T6" fmla="*/ 3 w 10"/>
                <a:gd name="T7" fmla="*/ 39 h 39"/>
                <a:gd name="T8" fmla="*/ 9 w 10"/>
                <a:gd name="T9" fmla="*/ 37 h 39"/>
              </a:gdLst>
              <a:ahLst/>
              <a:cxnLst>
                <a:cxn ang="0">
                  <a:pos x="T0" y="T1"/>
                </a:cxn>
                <a:cxn ang="0">
                  <a:pos x="T2" y="T3"/>
                </a:cxn>
                <a:cxn ang="0">
                  <a:pos x="T4" y="T5"/>
                </a:cxn>
                <a:cxn ang="0">
                  <a:pos x="T6" y="T7"/>
                </a:cxn>
                <a:cxn ang="0">
                  <a:pos x="T8" y="T9"/>
                </a:cxn>
              </a:cxnLst>
              <a:rect l="0" t="0" r="r" b="b"/>
              <a:pathLst>
                <a:path w="10" h="39">
                  <a:moveTo>
                    <a:pt x="9" y="37"/>
                  </a:moveTo>
                  <a:cubicBezTo>
                    <a:pt x="10" y="25"/>
                    <a:pt x="9" y="13"/>
                    <a:pt x="8" y="0"/>
                  </a:cubicBezTo>
                  <a:cubicBezTo>
                    <a:pt x="5" y="1"/>
                    <a:pt x="3" y="2"/>
                    <a:pt x="0" y="3"/>
                  </a:cubicBezTo>
                  <a:cubicBezTo>
                    <a:pt x="2" y="16"/>
                    <a:pt x="3" y="29"/>
                    <a:pt x="3" y="39"/>
                  </a:cubicBezTo>
                  <a:cubicBezTo>
                    <a:pt x="5" y="39"/>
                    <a:pt x="7" y="38"/>
                    <a:pt x="9" y="37"/>
                  </a:cubicBezTo>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6" name="Freeform 2320"/>
            <p:cNvSpPr/>
            <p:nvPr/>
          </p:nvSpPr>
          <p:spPr bwMode="auto">
            <a:xfrm>
              <a:off x="2581" y="3804"/>
              <a:ext cx="44" cy="44"/>
            </a:xfrm>
            <a:custGeom>
              <a:avLst/>
              <a:gdLst>
                <a:gd name="T0" fmla="*/ 0 w 18"/>
                <a:gd name="T1" fmla="*/ 16 h 18"/>
                <a:gd name="T2" fmla="*/ 18 w 18"/>
                <a:gd name="T3" fmla="*/ 18 h 18"/>
                <a:gd name="T4" fmla="*/ 4 w 18"/>
                <a:gd name="T5" fmla="*/ 0 h 18"/>
                <a:gd name="T6" fmla="*/ 0 w 18"/>
                <a:gd name="T7" fmla="*/ 16 h 18"/>
              </a:gdLst>
              <a:ahLst/>
              <a:cxnLst>
                <a:cxn ang="0">
                  <a:pos x="T0" y="T1"/>
                </a:cxn>
                <a:cxn ang="0">
                  <a:pos x="T2" y="T3"/>
                </a:cxn>
                <a:cxn ang="0">
                  <a:pos x="T4" y="T5"/>
                </a:cxn>
                <a:cxn ang="0">
                  <a:pos x="T6" y="T7"/>
                </a:cxn>
              </a:cxnLst>
              <a:rect l="0" t="0" r="r" b="b"/>
              <a:pathLst>
                <a:path w="18" h="18">
                  <a:moveTo>
                    <a:pt x="0" y="16"/>
                  </a:moveTo>
                  <a:cubicBezTo>
                    <a:pt x="6" y="17"/>
                    <a:pt x="12" y="18"/>
                    <a:pt x="18" y="18"/>
                  </a:cubicBezTo>
                  <a:cubicBezTo>
                    <a:pt x="4" y="0"/>
                    <a:pt x="4" y="0"/>
                    <a:pt x="4" y="0"/>
                  </a:cubicBezTo>
                  <a:cubicBezTo>
                    <a:pt x="3" y="6"/>
                    <a:pt x="1" y="11"/>
                    <a:pt x="0" y="16"/>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7" name="Freeform 2321"/>
            <p:cNvSpPr/>
            <p:nvPr/>
          </p:nvSpPr>
          <p:spPr bwMode="auto">
            <a:xfrm>
              <a:off x="1628" y="2671"/>
              <a:ext cx="81" cy="24"/>
            </a:xfrm>
            <a:custGeom>
              <a:avLst/>
              <a:gdLst>
                <a:gd name="T0" fmla="*/ 81 w 81"/>
                <a:gd name="T1" fmla="*/ 10 h 24"/>
                <a:gd name="T2" fmla="*/ 0 w 81"/>
                <a:gd name="T3" fmla="*/ 0 h 24"/>
                <a:gd name="T4" fmla="*/ 10 w 81"/>
                <a:gd name="T5" fmla="*/ 17 h 24"/>
                <a:gd name="T6" fmla="*/ 73 w 81"/>
                <a:gd name="T7" fmla="*/ 24 h 24"/>
                <a:gd name="T8" fmla="*/ 81 w 81"/>
                <a:gd name="T9" fmla="*/ 10 h 24"/>
              </a:gdLst>
              <a:ahLst/>
              <a:cxnLst>
                <a:cxn ang="0">
                  <a:pos x="T0" y="T1"/>
                </a:cxn>
                <a:cxn ang="0">
                  <a:pos x="T2" y="T3"/>
                </a:cxn>
                <a:cxn ang="0">
                  <a:pos x="T4" y="T5"/>
                </a:cxn>
                <a:cxn ang="0">
                  <a:pos x="T6" y="T7"/>
                </a:cxn>
                <a:cxn ang="0">
                  <a:pos x="T8" y="T9"/>
                </a:cxn>
              </a:cxnLst>
              <a:rect l="0" t="0" r="r" b="b"/>
              <a:pathLst>
                <a:path w="81" h="24">
                  <a:moveTo>
                    <a:pt x="81" y="10"/>
                  </a:moveTo>
                  <a:lnTo>
                    <a:pt x="0" y="0"/>
                  </a:lnTo>
                  <a:lnTo>
                    <a:pt x="10" y="17"/>
                  </a:lnTo>
                  <a:lnTo>
                    <a:pt x="73" y="24"/>
                  </a:lnTo>
                  <a:lnTo>
                    <a:pt x="81" y="1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8" name="Freeform 2322"/>
            <p:cNvSpPr/>
            <p:nvPr/>
          </p:nvSpPr>
          <p:spPr bwMode="auto">
            <a:xfrm>
              <a:off x="1628" y="2671"/>
              <a:ext cx="81" cy="24"/>
            </a:xfrm>
            <a:custGeom>
              <a:avLst/>
              <a:gdLst>
                <a:gd name="T0" fmla="*/ 81 w 81"/>
                <a:gd name="T1" fmla="*/ 10 h 24"/>
                <a:gd name="T2" fmla="*/ 0 w 81"/>
                <a:gd name="T3" fmla="*/ 0 h 24"/>
                <a:gd name="T4" fmla="*/ 10 w 81"/>
                <a:gd name="T5" fmla="*/ 17 h 24"/>
                <a:gd name="T6" fmla="*/ 73 w 81"/>
                <a:gd name="T7" fmla="*/ 24 h 24"/>
                <a:gd name="T8" fmla="*/ 81 w 81"/>
                <a:gd name="T9" fmla="*/ 10 h 24"/>
              </a:gdLst>
              <a:ahLst/>
              <a:cxnLst>
                <a:cxn ang="0">
                  <a:pos x="T0" y="T1"/>
                </a:cxn>
                <a:cxn ang="0">
                  <a:pos x="T2" y="T3"/>
                </a:cxn>
                <a:cxn ang="0">
                  <a:pos x="T4" y="T5"/>
                </a:cxn>
                <a:cxn ang="0">
                  <a:pos x="T6" y="T7"/>
                </a:cxn>
                <a:cxn ang="0">
                  <a:pos x="T8" y="T9"/>
                </a:cxn>
              </a:cxnLst>
              <a:rect l="0" t="0" r="r" b="b"/>
              <a:pathLst>
                <a:path w="81" h="24">
                  <a:moveTo>
                    <a:pt x="81" y="10"/>
                  </a:moveTo>
                  <a:lnTo>
                    <a:pt x="0" y="0"/>
                  </a:lnTo>
                  <a:lnTo>
                    <a:pt x="10" y="17"/>
                  </a:lnTo>
                  <a:lnTo>
                    <a:pt x="73" y="24"/>
                  </a:lnTo>
                  <a:lnTo>
                    <a:pt x="81"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9" name="Freeform 2323"/>
            <p:cNvSpPr/>
            <p:nvPr/>
          </p:nvSpPr>
          <p:spPr bwMode="auto">
            <a:xfrm>
              <a:off x="2127" y="3551"/>
              <a:ext cx="355" cy="287"/>
            </a:xfrm>
            <a:custGeom>
              <a:avLst/>
              <a:gdLst>
                <a:gd name="T0" fmla="*/ 44 w 146"/>
                <a:gd name="T1" fmla="*/ 0 h 118"/>
                <a:gd name="T2" fmla="*/ 22 w 146"/>
                <a:gd name="T3" fmla="*/ 42 h 118"/>
                <a:gd name="T4" fmla="*/ 20 w 146"/>
                <a:gd name="T5" fmla="*/ 57 h 118"/>
                <a:gd name="T6" fmla="*/ 13 w 146"/>
                <a:gd name="T7" fmla="*/ 112 h 118"/>
                <a:gd name="T8" fmla="*/ 17 w 146"/>
                <a:gd name="T9" fmla="*/ 118 h 118"/>
                <a:gd name="T10" fmla="*/ 40 w 146"/>
                <a:gd name="T11" fmla="*/ 94 h 118"/>
                <a:gd name="T12" fmla="*/ 34 w 146"/>
                <a:gd name="T13" fmla="*/ 61 h 118"/>
                <a:gd name="T14" fmla="*/ 78 w 146"/>
                <a:gd name="T15" fmla="*/ 40 h 118"/>
                <a:gd name="T16" fmla="*/ 92 w 146"/>
                <a:gd name="T17" fmla="*/ 46 h 118"/>
                <a:gd name="T18" fmla="*/ 146 w 146"/>
                <a:gd name="T19" fmla="*/ 6 h 118"/>
                <a:gd name="T20" fmla="*/ 44 w 146"/>
                <a:gd name="T21"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6" h="118">
                  <a:moveTo>
                    <a:pt x="44" y="0"/>
                  </a:moveTo>
                  <a:cubicBezTo>
                    <a:pt x="40" y="13"/>
                    <a:pt x="33" y="28"/>
                    <a:pt x="22" y="42"/>
                  </a:cubicBezTo>
                  <a:cubicBezTo>
                    <a:pt x="22" y="47"/>
                    <a:pt x="22" y="51"/>
                    <a:pt x="20" y="57"/>
                  </a:cubicBezTo>
                  <a:cubicBezTo>
                    <a:pt x="13" y="74"/>
                    <a:pt x="0" y="89"/>
                    <a:pt x="13" y="112"/>
                  </a:cubicBezTo>
                  <a:cubicBezTo>
                    <a:pt x="14" y="114"/>
                    <a:pt x="15" y="116"/>
                    <a:pt x="17" y="118"/>
                  </a:cubicBezTo>
                  <a:cubicBezTo>
                    <a:pt x="24" y="110"/>
                    <a:pt x="32" y="101"/>
                    <a:pt x="40" y="94"/>
                  </a:cubicBezTo>
                  <a:cubicBezTo>
                    <a:pt x="32" y="85"/>
                    <a:pt x="30" y="72"/>
                    <a:pt x="34" y="61"/>
                  </a:cubicBezTo>
                  <a:cubicBezTo>
                    <a:pt x="41" y="43"/>
                    <a:pt x="58" y="35"/>
                    <a:pt x="78" y="40"/>
                  </a:cubicBezTo>
                  <a:cubicBezTo>
                    <a:pt x="83" y="41"/>
                    <a:pt x="88" y="43"/>
                    <a:pt x="92" y="46"/>
                  </a:cubicBezTo>
                  <a:cubicBezTo>
                    <a:pt x="112" y="29"/>
                    <a:pt x="131" y="15"/>
                    <a:pt x="146" y="6"/>
                  </a:cubicBezTo>
                  <a:cubicBezTo>
                    <a:pt x="118" y="4"/>
                    <a:pt x="80" y="2"/>
                    <a:pt x="44"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0" name="Freeform 2324"/>
            <p:cNvSpPr/>
            <p:nvPr/>
          </p:nvSpPr>
          <p:spPr bwMode="auto">
            <a:xfrm>
              <a:off x="1218" y="2437"/>
              <a:ext cx="410" cy="426"/>
            </a:xfrm>
            <a:custGeom>
              <a:avLst/>
              <a:gdLst>
                <a:gd name="T0" fmla="*/ 277 w 410"/>
                <a:gd name="T1" fmla="*/ 375 h 426"/>
                <a:gd name="T2" fmla="*/ 243 w 410"/>
                <a:gd name="T3" fmla="*/ 246 h 426"/>
                <a:gd name="T4" fmla="*/ 357 w 410"/>
                <a:gd name="T5" fmla="*/ 307 h 426"/>
                <a:gd name="T6" fmla="*/ 410 w 410"/>
                <a:gd name="T7" fmla="*/ 265 h 426"/>
                <a:gd name="T8" fmla="*/ 291 w 410"/>
                <a:gd name="T9" fmla="*/ 0 h 426"/>
                <a:gd name="T10" fmla="*/ 231 w 410"/>
                <a:gd name="T11" fmla="*/ 25 h 426"/>
                <a:gd name="T12" fmla="*/ 313 w 410"/>
                <a:gd name="T13" fmla="*/ 212 h 426"/>
                <a:gd name="T14" fmla="*/ 175 w 410"/>
                <a:gd name="T15" fmla="*/ 154 h 426"/>
                <a:gd name="T16" fmla="*/ 192 w 410"/>
                <a:gd name="T17" fmla="*/ 307 h 426"/>
                <a:gd name="T18" fmla="*/ 46 w 410"/>
                <a:gd name="T19" fmla="*/ 166 h 426"/>
                <a:gd name="T20" fmla="*/ 0 w 410"/>
                <a:gd name="T21" fmla="*/ 212 h 426"/>
                <a:gd name="T22" fmla="*/ 216 w 410"/>
                <a:gd name="T23" fmla="*/ 426 h 426"/>
                <a:gd name="T24" fmla="*/ 277 w 410"/>
                <a:gd name="T25" fmla="*/ 375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0" h="426">
                  <a:moveTo>
                    <a:pt x="277" y="375"/>
                  </a:moveTo>
                  <a:lnTo>
                    <a:pt x="243" y="246"/>
                  </a:lnTo>
                  <a:lnTo>
                    <a:pt x="357" y="307"/>
                  </a:lnTo>
                  <a:lnTo>
                    <a:pt x="410" y="265"/>
                  </a:lnTo>
                  <a:lnTo>
                    <a:pt x="291" y="0"/>
                  </a:lnTo>
                  <a:lnTo>
                    <a:pt x="231" y="25"/>
                  </a:lnTo>
                  <a:lnTo>
                    <a:pt x="313" y="212"/>
                  </a:lnTo>
                  <a:lnTo>
                    <a:pt x="175" y="154"/>
                  </a:lnTo>
                  <a:lnTo>
                    <a:pt x="192" y="307"/>
                  </a:lnTo>
                  <a:lnTo>
                    <a:pt x="46" y="166"/>
                  </a:lnTo>
                  <a:lnTo>
                    <a:pt x="0" y="212"/>
                  </a:lnTo>
                  <a:lnTo>
                    <a:pt x="216" y="426"/>
                  </a:lnTo>
                  <a:lnTo>
                    <a:pt x="277" y="375"/>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1" name="Freeform 2325"/>
            <p:cNvSpPr/>
            <p:nvPr/>
          </p:nvSpPr>
          <p:spPr bwMode="auto">
            <a:xfrm>
              <a:off x="1218" y="2437"/>
              <a:ext cx="410" cy="426"/>
            </a:xfrm>
            <a:custGeom>
              <a:avLst/>
              <a:gdLst>
                <a:gd name="T0" fmla="*/ 277 w 410"/>
                <a:gd name="T1" fmla="*/ 375 h 426"/>
                <a:gd name="T2" fmla="*/ 243 w 410"/>
                <a:gd name="T3" fmla="*/ 246 h 426"/>
                <a:gd name="T4" fmla="*/ 357 w 410"/>
                <a:gd name="T5" fmla="*/ 307 h 426"/>
                <a:gd name="T6" fmla="*/ 410 w 410"/>
                <a:gd name="T7" fmla="*/ 265 h 426"/>
                <a:gd name="T8" fmla="*/ 291 w 410"/>
                <a:gd name="T9" fmla="*/ 0 h 426"/>
                <a:gd name="T10" fmla="*/ 231 w 410"/>
                <a:gd name="T11" fmla="*/ 25 h 426"/>
                <a:gd name="T12" fmla="*/ 313 w 410"/>
                <a:gd name="T13" fmla="*/ 212 h 426"/>
                <a:gd name="T14" fmla="*/ 175 w 410"/>
                <a:gd name="T15" fmla="*/ 154 h 426"/>
                <a:gd name="T16" fmla="*/ 192 w 410"/>
                <a:gd name="T17" fmla="*/ 307 h 426"/>
                <a:gd name="T18" fmla="*/ 46 w 410"/>
                <a:gd name="T19" fmla="*/ 166 h 426"/>
                <a:gd name="T20" fmla="*/ 0 w 410"/>
                <a:gd name="T21" fmla="*/ 212 h 426"/>
                <a:gd name="T22" fmla="*/ 216 w 410"/>
                <a:gd name="T23" fmla="*/ 426 h 426"/>
                <a:gd name="T24" fmla="*/ 277 w 410"/>
                <a:gd name="T25" fmla="*/ 375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0" h="426">
                  <a:moveTo>
                    <a:pt x="277" y="375"/>
                  </a:moveTo>
                  <a:lnTo>
                    <a:pt x="243" y="246"/>
                  </a:lnTo>
                  <a:lnTo>
                    <a:pt x="357" y="307"/>
                  </a:lnTo>
                  <a:lnTo>
                    <a:pt x="410" y="265"/>
                  </a:lnTo>
                  <a:lnTo>
                    <a:pt x="291" y="0"/>
                  </a:lnTo>
                  <a:lnTo>
                    <a:pt x="231" y="25"/>
                  </a:lnTo>
                  <a:lnTo>
                    <a:pt x="313" y="212"/>
                  </a:lnTo>
                  <a:lnTo>
                    <a:pt x="175" y="154"/>
                  </a:lnTo>
                  <a:lnTo>
                    <a:pt x="192" y="307"/>
                  </a:lnTo>
                  <a:lnTo>
                    <a:pt x="46" y="166"/>
                  </a:lnTo>
                  <a:lnTo>
                    <a:pt x="0" y="212"/>
                  </a:lnTo>
                  <a:lnTo>
                    <a:pt x="216" y="426"/>
                  </a:lnTo>
                  <a:lnTo>
                    <a:pt x="277" y="37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2" name="Freeform 2326"/>
            <p:cNvSpPr/>
            <p:nvPr/>
          </p:nvSpPr>
          <p:spPr bwMode="auto">
            <a:xfrm>
              <a:off x="1232" y="2092"/>
              <a:ext cx="25" cy="95"/>
            </a:xfrm>
            <a:custGeom>
              <a:avLst/>
              <a:gdLst>
                <a:gd name="T0" fmla="*/ 9 w 10"/>
                <a:gd name="T1" fmla="*/ 37 h 39"/>
                <a:gd name="T2" fmla="*/ 7 w 10"/>
                <a:gd name="T3" fmla="*/ 0 h 39"/>
                <a:gd name="T4" fmla="*/ 0 w 10"/>
                <a:gd name="T5" fmla="*/ 2 h 39"/>
                <a:gd name="T6" fmla="*/ 3 w 10"/>
                <a:gd name="T7" fmla="*/ 39 h 39"/>
                <a:gd name="T8" fmla="*/ 9 w 10"/>
                <a:gd name="T9" fmla="*/ 37 h 39"/>
              </a:gdLst>
              <a:ahLst/>
              <a:cxnLst>
                <a:cxn ang="0">
                  <a:pos x="T0" y="T1"/>
                </a:cxn>
                <a:cxn ang="0">
                  <a:pos x="T2" y="T3"/>
                </a:cxn>
                <a:cxn ang="0">
                  <a:pos x="T4" y="T5"/>
                </a:cxn>
                <a:cxn ang="0">
                  <a:pos x="T6" y="T7"/>
                </a:cxn>
                <a:cxn ang="0">
                  <a:pos x="T8" y="T9"/>
                </a:cxn>
              </a:cxnLst>
              <a:rect l="0" t="0" r="r" b="b"/>
              <a:pathLst>
                <a:path w="10" h="39">
                  <a:moveTo>
                    <a:pt x="9" y="37"/>
                  </a:moveTo>
                  <a:cubicBezTo>
                    <a:pt x="10" y="26"/>
                    <a:pt x="9" y="13"/>
                    <a:pt x="7" y="0"/>
                  </a:cubicBezTo>
                  <a:cubicBezTo>
                    <a:pt x="5" y="1"/>
                    <a:pt x="3" y="2"/>
                    <a:pt x="0" y="2"/>
                  </a:cubicBezTo>
                  <a:cubicBezTo>
                    <a:pt x="2" y="16"/>
                    <a:pt x="3" y="28"/>
                    <a:pt x="3" y="39"/>
                  </a:cubicBezTo>
                  <a:cubicBezTo>
                    <a:pt x="5" y="38"/>
                    <a:pt x="7" y="38"/>
                    <a:pt x="9" y="37"/>
                  </a:cubicBezTo>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3" name="Freeform 2327"/>
            <p:cNvSpPr/>
            <p:nvPr/>
          </p:nvSpPr>
          <p:spPr bwMode="auto">
            <a:xfrm>
              <a:off x="2180" y="3593"/>
              <a:ext cx="299" cy="296"/>
            </a:xfrm>
            <a:custGeom>
              <a:avLst/>
              <a:gdLst>
                <a:gd name="T0" fmla="*/ 123 w 123"/>
                <a:gd name="T1" fmla="*/ 0 h 122"/>
                <a:gd name="T2" fmla="*/ 75 w 123"/>
                <a:gd name="T3" fmla="*/ 36 h 122"/>
                <a:gd name="T4" fmla="*/ 79 w 123"/>
                <a:gd name="T5" fmla="*/ 66 h 122"/>
                <a:gd name="T6" fmla="*/ 24 w 123"/>
                <a:gd name="T7" fmla="*/ 82 h 122"/>
                <a:gd name="T8" fmla="*/ 0 w 123"/>
                <a:gd name="T9" fmla="*/ 107 h 122"/>
                <a:gd name="T10" fmla="*/ 43 w 123"/>
                <a:gd name="T11" fmla="*/ 116 h 122"/>
                <a:gd name="T12" fmla="*/ 60 w 123"/>
                <a:gd name="T13" fmla="*/ 122 h 122"/>
                <a:gd name="T14" fmla="*/ 88 w 123"/>
                <a:gd name="T15" fmla="*/ 107 h 122"/>
                <a:gd name="T16" fmla="*/ 123 w 123"/>
                <a:gd name="T17"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122">
                  <a:moveTo>
                    <a:pt x="123" y="0"/>
                  </a:moveTo>
                  <a:cubicBezTo>
                    <a:pt x="109" y="9"/>
                    <a:pt x="93" y="21"/>
                    <a:pt x="75" y="36"/>
                  </a:cubicBezTo>
                  <a:cubicBezTo>
                    <a:pt x="81" y="44"/>
                    <a:pt x="82" y="55"/>
                    <a:pt x="79" y="66"/>
                  </a:cubicBezTo>
                  <a:cubicBezTo>
                    <a:pt x="71" y="88"/>
                    <a:pt x="42" y="95"/>
                    <a:pt x="24" y="82"/>
                  </a:cubicBezTo>
                  <a:cubicBezTo>
                    <a:pt x="16" y="90"/>
                    <a:pt x="8" y="99"/>
                    <a:pt x="0" y="107"/>
                  </a:cubicBezTo>
                  <a:cubicBezTo>
                    <a:pt x="11" y="119"/>
                    <a:pt x="24" y="115"/>
                    <a:pt x="43" y="116"/>
                  </a:cubicBezTo>
                  <a:cubicBezTo>
                    <a:pt x="50" y="116"/>
                    <a:pt x="56" y="119"/>
                    <a:pt x="60" y="122"/>
                  </a:cubicBezTo>
                  <a:cubicBezTo>
                    <a:pt x="70" y="116"/>
                    <a:pt x="79" y="111"/>
                    <a:pt x="88" y="107"/>
                  </a:cubicBezTo>
                  <a:cubicBezTo>
                    <a:pt x="99" y="74"/>
                    <a:pt x="111" y="35"/>
                    <a:pt x="123" y="0"/>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4" name="Freeform 2328"/>
            <p:cNvSpPr/>
            <p:nvPr/>
          </p:nvSpPr>
          <p:spPr bwMode="auto">
            <a:xfrm>
              <a:off x="2192" y="3364"/>
              <a:ext cx="146" cy="175"/>
            </a:xfrm>
            <a:custGeom>
              <a:avLst/>
              <a:gdLst>
                <a:gd name="T0" fmla="*/ 0 w 146"/>
                <a:gd name="T1" fmla="*/ 0 h 175"/>
                <a:gd name="T2" fmla="*/ 122 w 146"/>
                <a:gd name="T3" fmla="*/ 173 h 175"/>
                <a:gd name="T4" fmla="*/ 146 w 146"/>
                <a:gd name="T5" fmla="*/ 175 h 175"/>
                <a:gd name="T6" fmla="*/ 27 w 146"/>
                <a:gd name="T7" fmla="*/ 0 h 175"/>
                <a:gd name="T8" fmla="*/ 0 w 146"/>
                <a:gd name="T9" fmla="*/ 0 h 175"/>
              </a:gdLst>
              <a:ahLst/>
              <a:cxnLst>
                <a:cxn ang="0">
                  <a:pos x="T0" y="T1"/>
                </a:cxn>
                <a:cxn ang="0">
                  <a:pos x="T2" y="T3"/>
                </a:cxn>
                <a:cxn ang="0">
                  <a:pos x="T4" y="T5"/>
                </a:cxn>
                <a:cxn ang="0">
                  <a:pos x="T6" y="T7"/>
                </a:cxn>
                <a:cxn ang="0">
                  <a:pos x="T8" y="T9"/>
                </a:cxn>
              </a:cxnLst>
              <a:rect l="0" t="0" r="r" b="b"/>
              <a:pathLst>
                <a:path w="146" h="175">
                  <a:moveTo>
                    <a:pt x="0" y="0"/>
                  </a:moveTo>
                  <a:lnTo>
                    <a:pt x="122" y="173"/>
                  </a:lnTo>
                  <a:lnTo>
                    <a:pt x="146" y="175"/>
                  </a:lnTo>
                  <a:lnTo>
                    <a:pt x="27" y="0"/>
                  </a:lnTo>
                  <a:lnTo>
                    <a:pt x="0"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5" name="Freeform 2329"/>
            <p:cNvSpPr/>
            <p:nvPr/>
          </p:nvSpPr>
          <p:spPr bwMode="auto">
            <a:xfrm>
              <a:off x="2712" y="4043"/>
              <a:ext cx="127" cy="168"/>
            </a:xfrm>
            <a:custGeom>
              <a:avLst/>
              <a:gdLst>
                <a:gd name="T0" fmla="*/ 0 w 52"/>
                <a:gd name="T1" fmla="*/ 0 h 69"/>
                <a:gd name="T2" fmla="*/ 50 w 52"/>
                <a:gd name="T3" fmla="*/ 69 h 69"/>
                <a:gd name="T4" fmla="*/ 52 w 52"/>
                <a:gd name="T5" fmla="*/ 56 h 69"/>
                <a:gd name="T6" fmla="*/ 13 w 52"/>
                <a:gd name="T7" fmla="*/ 2 h 69"/>
                <a:gd name="T8" fmla="*/ 0 w 52"/>
                <a:gd name="T9" fmla="*/ 0 h 69"/>
              </a:gdLst>
              <a:ahLst/>
              <a:cxnLst>
                <a:cxn ang="0">
                  <a:pos x="T0" y="T1"/>
                </a:cxn>
                <a:cxn ang="0">
                  <a:pos x="T2" y="T3"/>
                </a:cxn>
                <a:cxn ang="0">
                  <a:pos x="T4" y="T5"/>
                </a:cxn>
                <a:cxn ang="0">
                  <a:pos x="T6" y="T7"/>
                </a:cxn>
                <a:cxn ang="0">
                  <a:pos x="T8" y="T9"/>
                </a:cxn>
              </a:cxnLst>
              <a:rect l="0" t="0" r="r" b="b"/>
              <a:pathLst>
                <a:path w="52" h="69">
                  <a:moveTo>
                    <a:pt x="0" y="0"/>
                  </a:moveTo>
                  <a:cubicBezTo>
                    <a:pt x="50" y="69"/>
                    <a:pt x="50" y="69"/>
                    <a:pt x="50" y="69"/>
                  </a:cubicBezTo>
                  <a:cubicBezTo>
                    <a:pt x="51" y="65"/>
                    <a:pt x="51" y="60"/>
                    <a:pt x="52" y="56"/>
                  </a:cubicBezTo>
                  <a:cubicBezTo>
                    <a:pt x="13" y="2"/>
                    <a:pt x="13" y="2"/>
                    <a:pt x="13" y="2"/>
                  </a:cubicBezTo>
                  <a:lnTo>
                    <a:pt x="0"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6" name="Freeform 2330"/>
            <p:cNvSpPr/>
            <p:nvPr/>
          </p:nvSpPr>
          <p:spPr bwMode="auto">
            <a:xfrm>
              <a:off x="1638" y="2698"/>
              <a:ext cx="61" cy="21"/>
            </a:xfrm>
            <a:custGeom>
              <a:avLst/>
              <a:gdLst>
                <a:gd name="T0" fmla="*/ 61 w 61"/>
                <a:gd name="T1" fmla="*/ 4 h 21"/>
                <a:gd name="T2" fmla="*/ 3 w 61"/>
                <a:gd name="T3" fmla="*/ 0 h 21"/>
                <a:gd name="T4" fmla="*/ 7 w 61"/>
                <a:gd name="T5" fmla="*/ 9 h 21"/>
                <a:gd name="T6" fmla="*/ 0 w 61"/>
                <a:gd name="T7" fmla="*/ 14 h 21"/>
                <a:gd name="T8" fmla="*/ 54 w 61"/>
                <a:gd name="T9" fmla="*/ 21 h 21"/>
                <a:gd name="T10" fmla="*/ 61 w 61"/>
                <a:gd name="T11" fmla="*/ 4 h 21"/>
              </a:gdLst>
              <a:ahLst/>
              <a:cxnLst>
                <a:cxn ang="0">
                  <a:pos x="T0" y="T1"/>
                </a:cxn>
                <a:cxn ang="0">
                  <a:pos x="T2" y="T3"/>
                </a:cxn>
                <a:cxn ang="0">
                  <a:pos x="T4" y="T5"/>
                </a:cxn>
                <a:cxn ang="0">
                  <a:pos x="T6" y="T7"/>
                </a:cxn>
                <a:cxn ang="0">
                  <a:pos x="T8" y="T9"/>
                </a:cxn>
                <a:cxn ang="0">
                  <a:pos x="T10" y="T11"/>
                </a:cxn>
              </a:cxnLst>
              <a:rect l="0" t="0" r="r" b="b"/>
              <a:pathLst>
                <a:path w="61" h="21">
                  <a:moveTo>
                    <a:pt x="61" y="4"/>
                  </a:moveTo>
                  <a:lnTo>
                    <a:pt x="3" y="0"/>
                  </a:lnTo>
                  <a:lnTo>
                    <a:pt x="7" y="9"/>
                  </a:lnTo>
                  <a:lnTo>
                    <a:pt x="0" y="14"/>
                  </a:lnTo>
                  <a:lnTo>
                    <a:pt x="54" y="21"/>
                  </a:lnTo>
                  <a:lnTo>
                    <a:pt x="61" y="4"/>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7" name="Freeform 2331"/>
            <p:cNvSpPr/>
            <p:nvPr/>
          </p:nvSpPr>
          <p:spPr bwMode="auto">
            <a:xfrm>
              <a:off x="1638" y="2698"/>
              <a:ext cx="61" cy="21"/>
            </a:xfrm>
            <a:custGeom>
              <a:avLst/>
              <a:gdLst>
                <a:gd name="T0" fmla="*/ 61 w 61"/>
                <a:gd name="T1" fmla="*/ 4 h 21"/>
                <a:gd name="T2" fmla="*/ 3 w 61"/>
                <a:gd name="T3" fmla="*/ 0 h 21"/>
                <a:gd name="T4" fmla="*/ 7 w 61"/>
                <a:gd name="T5" fmla="*/ 9 h 21"/>
                <a:gd name="T6" fmla="*/ 0 w 61"/>
                <a:gd name="T7" fmla="*/ 14 h 21"/>
                <a:gd name="T8" fmla="*/ 54 w 61"/>
                <a:gd name="T9" fmla="*/ 21 h 21"/>
                <a:gd name="T10" fmla="*/ 61 w 61"/>
                <a:gd name="T11" fmla="*/ 4 h 21"/>
              </a:gdLst>
              <a:ahLst/>
              <a:cxnLst>
                <a:cxn ang="0">
                  <a:pos x="T0" y="T1"/>
                </a:cxn>
                <a:cxn ang="0">
                  <a:pos x="T2" y="T3"/>
                </a:cxn>
                <a:cxn ang="0">
                  <a:pos x="T4" y="T5"/>
                </a:cxn>
                <a:cxn ang="0">
                  <a:pos x="T6" y="T7"/>
                </a:cxn>
                <a:cxn ang="0">
                  <a:pos x="T8" y="T9"/>
                </a:cxn>
                <a:cxn ang="0">
                  <a:pos x="T10" y="T11"/>
                </a:cxn>
              </a:cxnLst>
              <a:rect l="0" t="0" r="r" b="b"/>
              <a:pathLst>
                <a:path w="61" h="21">
                  <a:moveTo>
                    <a:pt x="61" y="4"/>
                  </a:moveTo>
                  <a:lnTo>
                    <a:pt x="3" y="0"/>
                  </a:lnTo>
                  <a:lnTo>
                    <a:pt x="7" y="9"/>
                  </a:lnTo>
                  <a:lnTo>
                    <a:pt x="0" y="14"/>
                  </a:lnTo>
                  <a:lnTo>
                    <a:pt x="54" y="21"/>
                  </a:lnTo>
                  <a:lnTo>
                    <a:pt x="61"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8" name="Freeform 2332"/>
            <p:cNvSpPr/>
            <p:nvPr/>
          </p:nvSpPr>
          <p:spPr bwMode="auto">
            <a:xfrm>
              <a:off x="-3" y="961"/>
              <a:ext cx="299" cy="484"/>
            </a:xfrm>
            <a:custGeom>
              <a:avLst/>
              <a:gdLst>
                <a:gd name="T0" fmla="*/ 110 w 123"/>
                <a:gd name="T1" fmla="*/ 160 h 199"/>
                <a:gd name="T2" fmla="*/ 97 w 123"/>
                <a:gd name="T3" fmla="*/ 38 h 199"/>
                <a:gd name="T4" fmla="*/ 2 w 123"/>
                <a:gd name="T5" fmla="*/ 32 h 199"/>
                <a:gd name="T6" fmla="*/ 0 w 123"/>
                <a:gd name="T7" fmla="*/ 34 h 199"/>
                <a:gd name="T8" fmla="*/ 0 w 123"/>
                <a:gd name="T9" fmla="*/ 131 h 199"/>
                <a:gd name="T10" fmla="*/ 83 w 123"/>
                <a:gd name="T11" fmla="*/ 129 h 199"/>
                <a:gd name="T12" fmla="*/ 68 w 123"/>
                <a:gd name="T13" fmla="*/ 62 h 199"/>
                <a:gd name="T14" fmla="*/ 30 w 123"/>
                <a:gd name="T15" fmla="*/ 80 h 199"/>
                <a:gd name="T16" fmla="*/ 45 w 123"/>
                <a:gd name="T17" fmla="*/ 105 h 199"/>
                <a:gd name="T18" fmla="*/ 52 w 123"/>
                <a:gd name="T19" fmla="*/ 86 h 199"/>
                <a:gd name="T20" fmla="*/ 57 w 123"/>
                <a:gd name="T21" fmla="*/ 81 h 199"/>
                <a:gd name="T22" fmla="*/ 50 w 123"/>
                <a:gd name="T23" fmla="*/ 112 h 199"/>
                <a:gd name="T24" fmla="*/ 19 w 123"/>
                <a:gd name="T25" fmla="*/ 81 h 199"/>
                <a:gd name="T26" fmla="*/ 73 w 123"/>
                <a:gd name="T27" fmla="*/ 55 h 199"/>
                <a:gd name="T28" fmla="*/ 91 w 123"/>
                <a:gd name="T29" fmla="*/ 131 h 199"/>
                <a:gd name="T30" fmla="*/ 0 w 123"/>
                <a:gd name="T31" fmla="*/ 141 h 199"/>
                <a:gd name="T32" fmla="*/ 0 w 123"/>
                <a:gd name="T33" fmla="*/ 177 h 199"/>
                <a:gd name="T34" fmla="*/ 110 w 123"/>
                <a:gd name="T35" fmla="*/ 16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 h="199">
                  <a:moveTo>
                    <a:pt x="110" y="160"/>
                  </a:moveTo>
                  <a:cubicBezTo>
                    <a:pt x="121" y="145"/>
                    <a:pt x="123" y="71"/>
                    <a:pt x="97" y="38"/>
                  </a:cubicBezTo>
                  <a:cubicBezTo>
                    <a:pt x="67" y="0"/>
                    <a:pt x="27" y="8"/>
                    <a:pt x="2" y="32"/>
                  </a:cubicBezTo>
                  <a:cubicBezTo>
                    <a:pt x="2" y="32"/>
                    <a:pt x="1" y="33"/>
                    <a:pt x="0" y="34"/>
                  </a:cubicBezTo>
                  <a:cubicBezTo>
                    <a:pt x="0" y="131"/>
                    <a:pt x="0" y="131"/>
                    <a:pt x="0" y="131"/>
                  </a:cubicBezTo>
                  <a:cubicBezTo>
                    <a:pt x="24" y="154"/>
                    <a:pt x="61" y="158"/>
                    <a:pt x="83" y="129"/>
                  </a:cubicBezTo>
                  <a:cubicBezTo>
                    <a:pt x="100" y="106"/>
                    <a:pt x="90" y="71"/>
                    <a:pt x="68" y="62"/>
                  </a:cubicBezTo>
                  <a:cubicBezTo>
                    <a:pt x="50" y="55"/>
                    <a:pt x="31" y="64"/>
                    <a:pt x="30" y="80"/>
                  </a:cubicBezTo>
                  <a:cubicBezTo>
                    <a:pt x="28" y="92"/>
                    <a:pt x="35" y="106"/>
                    <a:pt x="45" y="105"/>
                  </a:cubicBezTo>
                  <a:cubicBezTo>
                    <a:pt x="54" y="103"/>
                    <a:pt x="61" y="90"/>
                    <a:pt x="52" y="86"/>
                  </a:cubicBezTo>
                  <a:cubicBezTo>
                    <a:pt x="49" y="81"/>
                    <a:pt x="51" y="79"/>
                    <a:pt x="57" y="81"/>
                  </a:cubicBezTo>
                  <a:cubicBezTo>
                    <a:pt x="72" y="88"/>
                    <a:pt x="66" y="109"/>
                    <a:pt x="50" y="112"/>
                  </a:cubicBezTo>
                  <a:cubicBezTo>
                    <a:pt x="28" y="116"/>
                    <a:pt x="16" y="100"/>
                    <a:pt x="19" y="81"/>
                  </a:cubicBezTo>
                  <a:cubicBezTo>
                    <a:pt x="24" y="55"/>
                    <a:pt x="50" y="44"/>
                    <a:pt x="73" y="55"/>
                  </a:cubicBezTo>
                  <a:cubicBezTo>
                    <a:pt x="95" y="65"/>
                    <a:pt x="109" y="101"/>
                    <a:pt x="91" y="131"/>
                  </a:cubicBezTo>
                  <a:cubicBezTo>
                    <a:pt x="71" y="165"/>
                    <a:pt x="29" y="165"/>
                    <a:pt x="0" y="141"/>
                  </a:cubicBezTo>
                  <a:cubicBezTo>
                    <a:pt x="0" y="177"/>
                    <a:pt x="0" y="177"/>
                    <a:pt x="0" y="177"/>
                  </a:cubicBezTo>
                  <a:cubicBezTo>
                    <a:pt x="36" y="199"/>
                    <a:pt x="81" y="197"/>
                    <a:pt x="110" y="160"/>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9" name="Freeform 2333"/>
            <p:cNvSpPr/>
            <p:nvPr/>
          </p:nvSpPr>
          <p:spPr bwMode="auto">
            <a:xfrm>
              <a:off x="-3" y="842"/>
              <a:ext cx="494" cy="744"/>
            </a:xfrm>
            <a:custGeom>
              <a:avLst/>
              <a:gdLst>
                <a:gd name="T0" fmla="*/ 100 w 203"/>
                <a:gd name="T1" fmla="*/ 74 h 306"/>
                <a:gd name="T2" fmla="*/ 130 w 203"/>
                <a:gd name="T3" fmla="*/ 235 h 306"/>
                <a:gd name="T4" fmla="*/ 183 w 203"/>
                <a:gd name="T5" fmla="*/ 306 h 306"/>
                <a:gd name="T6" fmla="*/ 203 w 203"/>
                <a:gd name="T7" fmla="*/ 298 h 306"/>
                <a:gd name="T8" fmla="*/ 158 w 203"/>
                <a:gd name="T9" fmla="*/ 220 h 306"/>
                <a:gd name="T10" fmla="*/ 140 w 203"/>
                <a:gd name="T11" fmla="*/ 48 h 306"/>
                <a:gd name="T12" fmla="*/ 0 w 203"/>
                <a:gd name="T13" fmla="*/ 36 h 306"/>
                <a:gd name="T14" fmla="*/ 0 w 203"/>
                <a:gd name="T15" fmla="*/ 67 h 306"/>
                <a:gd name="T16" fmla="*/ 100 w 203"/>
                <a:gd name="T17" fmla="*/ 74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306">
                  <a:moveTo>
                    <a:pt x="100" y="74"/>
                  </a:moveTo>
                  <a:cubicBezTo>
                    <a:pt x="136" y="115"/>
                    <a:pt x="120" y="189"/>
                    <a:pt x="130" y="235"/>
                  </a:cubicBezTo>
                  <a:cubicBezTo>
                    <a:pt x="139" y="276"/>
                    <a:pt x="167" y="296"/>
                    <a:pt x="183" y="306"/>
                  </a:cubicBezTo>
                  <a:cubicBezTo>
                    <a:pt x="190" y="303"/>
                    <a:pt x="196" y="301"/>
                    <a:pt x="203" y="298"/>
                  </a:cubicBezTo>
                  <a:cubicBezTo>
                    <a:pt x="175" y="273"/>
                    <a:pt x="163" y="248"/>
                    <a:pt x="158" y="220"/>
                  </a:cubicBezTo>
                  <a:cubicBezTo>
                    <a:pt x="144" y="151"/>
                    <a:pt x="190" y="107"/>
                    <a:pt x="140" y="48"/>
                  </a:cubicBezTo>
                  <a:cubicBezTo>
                    <a:pt x="116" y="20"/>
                    <a:pt x="54" y="0"/>
                    <a:pt x="0" y="36"/>
                  </a:cubicBezTo>
                  <a:cubicBezTo>
                    <a:pt x="0" y="67"/>
                    <a:pt x="0" y="67"/>
                    <a:pt x="0" y="67"/>
                  </a:cubicBezTo>
                  <a:cubicBezTo>
                    <a:pt x="40" y="34"/>
                    <a:pt x="82" y="54"/>
                    <a:pt x="100" y="74"/>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0" name="Freeform 2334"/>
            <p:cNvSpPr/>
            <p:nvPr/>
          </p:nvSpPr>
          <p:spPr bwMode="auto">
            <a:xfrm>
              <a:off x="1205" y="2099"/>
              <a:ext cx="27" cy="95"/>
            </a:xfrm>
            <a:custGeom>
              <a:avLst/>
              <a:gdLst>
                <a:gd name="T0" fmla="*/ 11 w 11"/>
                <a:gd name="T1" fmla="*/ 37 h 39"/>
                <a:gd name="T2" fmla="*/ 8 w 11"/>
                <a:gd name="T3" fmla="*/ 0 h 39"/>
                <a:gd name="T4" fmla="*/ 0 w 11"/>
                <a:gd name="T5" fmla="*/ 2 h 39"/>
                <a:gd name="T6" fmla="*/ 3 w 11"/>
                <a:gd name="T7" fmla="*/ 39 h 39"/>
                <a:gd name="T8" fmla="*/ 11 w 11"/>
                <a:gd name="T9" fmla="*/ 37 h 39"/>
              </a:gdLst>
              <a:ahLst/>
              <a:cxnLst>
                <a:cxn ang="0">
                  <a:pos x="T0" y="T1"/>
                </a:cxn>
                <a:cxn ang="0">
                  <a:pos x="T2" y="T3"/>
                </a:cxn>
                <a:cxn ang="0">
                  <a:pos x="T4" y="T5"/>
                </a:cxn>
                <a:cxn ang="0">
                  <a:pos x="T6" y="T7"/>
                </a:cxn>
                <a:cxn ang="0">
                  <a:pos x="T8" y="T9"/>
                </a:cxn>
              </a:cxnLst>
              <a:rect l="0" t="0" r="r" b="b"/>
              <a:pathLst>
                <a:path w="11" h="39">
                  <a:moveTo>
                    <a:pt x="11" y="37"/>
                  </a:moveTo>
                  <a:cubicBezTo>
                    <a:pt x="11" y="26"/>
                    <a:pt x="10" y="13"/>
                    <a:pt x="8" y="0"/>
                  </a:cubicBezTo>
                  <a:cubicBezTo>
                    <a:pt x="6" y="1"/>
                    <a:pt x="3" y="1"/>
                    <a:pt x="0" y="2"/>
                  </a:cubicBezTo>
                  <a:cubicBezTo>
                    <a:pt x="3" y="15"/>
                    <a:pt x="3" y="29"/>
                    <a:pt x="3" y="39"/>
                  </a:cubicBezTo>
                  <a:cubicBezTo>
                    <a:pt x="5" y="39"/>
                    <a:pt x="8" y="38"/>
                    <a:pt x="11" y="37"/>
                  </a:cubicBezTo>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1" name="Freeform 2335"/>
            <p:cNvSpPr/>
            <p:nvPr/>
          </p:nvSpPr>
          <p:spPr bwMode="auto">
            <a:xfrm>
              <a:off x="1624" y="2719"/>
              <a:ext cx="65" cy="27"/>
            </a:xfrm>
            <a:custGeom>
              <a:avLst/>
              <a:gdLst>
                <a:gd name="T0" fmla="*/ 27 w 27"/>
                <a:gd name="T1" fmla="*/ 3 h 11"/>
                <a:gd name="T2" fmla="*/ 2 w 27"/>
                <a:gd name="T3" fmla="*/ 0 h 11"/>
                <a:gd name="T4" fmla="*/ 0 w 27"/>
                <a:gd name="T5" fmla="*/ 2 h 11"/>
                <a:gd name="T6" fmla="*/ 4 w 27"/>
                <a:gd name="T7" fmla="*/ 9 h 11"/>
                <a:gd name="T8" fmla="*/ 23 w 27"/>
                <a:gd name="T9" fmla="*/ 11 h 11"/>
                <a:gd name="T10" fmla="*/ 27 w 27"/>
                <a:gd name="T11" fmla="*/ 3 h 11"/>
              </a:gdLst>
              <a:ahLst/>
              <a:cxnLst>
                <a:cxn ang="0">
                  <a:pos x="T0" y="T1"/>
                </a:cxn>
                <a:cxn ang="0">
                  <a:pos x="T2" y="T3"/>
                </a:cxn>
                <a:cxn ang="0">
                  <a:pos x="T4" y="T5"/>
                </a:cxn>
                <a:cxn ang="0">
                  <a:pos x="T6" y="T7"/>
                </a:cxn>
                <a:cxn ang="0">
                  <a:pos x="T8" y="T9"/>
                </a:cxn>
                <a:cxn ang="0">
                  <a:pos x="T10" y="T11"/>
                </a:cxn>
              </a:cxnLst>
              <a:rect l="0" t="0" r="r" b="b"/>
              <a:pathLst>
                <a:path w="27" h="11">
                  <a:moveTo>
                    <a:pt x="27" y="3"/>
                  </a:moveTo>
                  <a:cubicBezTo>
                    <a:pt x="2" y="0"/>
                    <a:pt x="2" y="0"/>
                    <a:pt x="2" y="0"/>
                  </a:cubicBezTo>
                  <a:cubicBezTo>
                    <a:pt x="0" y="2"/>
                    <a:pt x="0" y="2"/>
                    <a:pt x="0" y="2"/>
                  </a:cubicBezTo>
                  <a:cubicBezTo>
                    <a:pt x="1" y="4"/>
                    <a:pt x="2" y="7"/>
                    <a:pt x="4" y="9"/>
                  </a:cubicBezTo>
                  <a:cubicBezTo>
                    <a:pt x="23" y="11"/>
                    <a:pt x="23" y="11"/>
                    <a:pt x="23" y="11"/>
                  </a:cubicBezTo>
                  <a:cubicBezTo>
                    <a:pt x="24" y="8"/>
                    <a:pt x="26" y="5"/>
                    <a:pt x="27" y="3"/>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2" name="Freeform 2336"/>
            <p:cNvSpPr/>
            <p:nvPr/>
          </p:nvSpPr>
          <p:spPr bwMode="auto">
            <a:xfrm>
              <a:off x="2153" y="3362"/>
              <a:ext cx="149" cy="175"/>
            </a:xfrm>
            <a:custGeom>
              <a:avLst/>
              <a:gdLst>
                <a:gd name="T0" fmla="*/ 0 w 149"/>
                <a:gd name="T1" fmla="*/ 0 h 175"/>
                <a:gd name="T2" fmla="*/ 120 w 149"/>
                <a:gd name="T3" fmla="*/ 175 h 175"/>
                <a:gd name="T4" fmla="*/ 149 w 149"/>
                <a:gd name="T5" fmla="*/ 175 h 175"/>
                <a:gd name="T6" fmla="*/ 27 w 149"/>
                <a:gd name="T7" fmla="*/ 2 h 175"/>
                <a:gd name="T8" fmla="*/ 0 w 149"/>
                <a:gd name="T9" fmla="*/ 0 h 175"/>
              </a:gdLst>
              <a:ahLst/>
              <a:cxnLst>
                <a:cxn ang="0">
                  <a:pos x="T0" y="T1"/>
                </a:cxn>
                <a:cxn ang="0">
                  <a:pos x="T2" y="T3"/>
                </a:cxn>
                <a:cxn ang="0">
                  <a:pos x="T4" y="T5"/>
                </a:cxn>
                <a:cxn ang="0">
                  <a:pos x="T6" y="T7"/>
                </a:cxn>
                <a:cxn ang="0">
                  <a:pos x="T8" y="T9"/>
                </a:cxn>
              </a:cxnLst>
              <a:rect l="0" t="0" r="r" b="b"/>
              <a:pathLst>
                <a:path w="149" h="175">
                  <a:moveTo>
                    <a:pt x="0" y="0"/>
                  </a:moveTo>
                  <a:lnTo>
                    <a:pt x="120" y="175"/>
                  </a:lnTo>
                  <a:lnTo>
                    <a:pt x="149" y="175"/>
                  </a:lnTo>
                  <a:lnTo>
                    <a:pt x="27" y="2"/>
                  </a:lnTo>
                  <a:lnTo>
                    <a:pt x="0"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3" name="Freeform 2337"/>
            <p:cNvSpPr/>
            <p:nvPr/>
          </p:nvSpPr>
          <p:spPr bwMode="auto">
            <a:xfrm>
              <a:off x="146" y="761"/>
              <a:ext cx="87" cy="110"/>
            </a:xfrm>
            <a:custGeom>
              <a:avLst/>
              <a:gdLst>
                <a:gd name="T0" fmla="*/ 4 w 36"/>
                <a:gd name="T1" fmla="*/ 0 h 45"/>
                <a:gd name="T2" fmla="*/ 0 w 36"/>
                <a:gd name="T3" fmla="*/ 42 h 45"/>
                <a:gd name="T4" fmla="*/ 30 w 36"/>
                <a:gd name="T5" fmla="*/ 45 h 45"/>
                <a:gd name="T6" fmla="*/ 36 w 36"/>
                <a:gd name="T7" fmla="*/ 2 h 45"/>
                <a:gd name="T8" fmla="*/ 4 w 36"/>
                <a:gd name="T9" fmla="*/ 0 h 45"/>
              </a:gdLst>
              <a:ahLst/>
              <a:cxnLst>
                <a:cxn ang="0">
                  <a:pos x="T0" y="T1"/>
                </a:cxn>
                <a:cxn ang="0">
                  <a:pos x="T2" y="T3"/>
                </a:cxn>
                <a:cxn ang="0">
                  <a:pos x="T4" y="T5"/>
                </a:cxn>
                <a:cxn ang="0">
                  <a:pos x="T6" y="T7"/>
                </a:cxn>
                <a:cxn ang="0">
                  <a:pos x="T8" y="T9"/>
                </a:cxn>
              </a:cxnLst>
              <a:rect l="0" t="0" r="r" b="b"/>
              <a:pathLst>
                <a:path w="36" h="45">
                  <a:moveTo>
                    <a:pt x="4" y="0"/>
                  </a:moveTo>
                  <a:cubicBezTo>
                    <a:pt x="0" y="42"/>
                    <a:pt x="0" y="42"/>
                    <a:pt x="0" y="42"/>
                  </a:cubicBezTo>
                  <a:cubicBezTo>
                    <a:pt x="10" y="41"/>
                    <a:pt x="21" y="43"/>
                    <a:pt x="30" y="45"/>
                  </a:cubicBezTo>
                  <a:cubicBezTo>
                    <a:pt x="32" y="31"/>
                    <a:pt x="34" y="17"/>
                    <a:pt x="36" y="2"/>
                  </a:cubicBezTo>
                  <a:cubicBezTo>
                    <a:pt x="23" y="5"/>
                    <a:pt x="12" y="2"/>
                    <a:pt x="4" y="0"/>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4" name="Freeform 2338"/>
            <p:cNvSpPr/>
            <p:nvPr/>
          </p:nvSpPr>
          <p:spPr bwMode="auto">
            <a:xfrm>
              <a:off x="1181" y="2170"/>
              <a:ext cx="136" cy="136"/>
            </a:xfrm>
            <a:custGeom>
              <a:avLst/>
              <a:gdLst>
                <a:gd name="T0" fmla="*/ 56 w 56"/>
                <a:gd name="T1" fmla="*/ 0 h 56"/>
                <a:gd name="T2" fmla="*/ 3 w 56"/>
                <a:gd name="T3" fmla="*/ 20 h 56"/>
                <a:gd name="T4" fmla="*/ 0 w 56"/>
                <a:gd name="T5" fmla="*/ 56 h 56"/>
                <a:gd name="T6" fmla="*/ 50 w 56"/>
                <a:gd name="T7" fmla="*/ 38 h 56"/>
                <a:gd name="T8" fmla="*/ 56 w 56"/>
                <a:gd name="T9" fmla="*/ 0 h 56"/>
              </a:gdLst>
              <a:ahLst/>
              <a:cxnLst>
                <a:cxn ang="0">
                  <a:pos x="T0" y="T1"/>
                </a:cxn>
                <a:cxn ang="0">
                  <a:pos x="T2" y="T3"/>
                </a:cxn>
                <a:cxn ang="0">
                  <a:pos x="T4" y="T5"/>
                </a:cxn>
                <a:cxn ang="0">
                  <a:pos x="T6" y="T7"/>
                </a:cxn>
                <a:cxn ang="0">
                  <a:pos x="T8" y="T9"/>
                </a:cxn>
              </a:cxnLst>
              <a:rect l="0" t="0" r="r" b="b"/>
              <a:pathLst>
                <a:path w="56" h="56">
                  <a:moveTo>
                    <a:pt x="56" y="0"/>
                  </a:moveTo>
                  <a:cubicBezTo>
                    <a:pt x="41" y="9"/>
                    <a:pt x="21" y="18"/>
                    <a:pt x="3" y="20"/>
                  </a:cubicBezTo>
                  <a:cubicBezTo>
                    <a:pt x="3" y="33"/>
                    <a:pt x="2" y="45"/>
                    <a:pt x="0" y="56"/>
                  </a:cubicBezTo>
                  <a:cubicBezTo>
                    <a:pt x="17" y="54"/>
                    <a:pt x="35" y="46"/>
                    <a:pt x="50" y="38"/>
                  </a:cubicBezTo>
                  <a:cubicBezTo>
                    <a:pt x="51" y="25"/>
                    <a:pt x="53" y="13"/>
                    <a:pt x="56" y="0"/>
                  </a:cubicBezTo>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5" name="Freeform 2339"/>
            <p:cNvSpPr/>
            <p:nvPr/>
          </p:nvSpPr>
          <p:spPr bwMode="auto">
            <a:xfrm>
              <a:off x="2664" y="4035"/>
              <a:ext cx="168" cy="217"/>
            </a:xfrm>
            <a:custGeom>
              <a:avLst/>
              <a:gdLst>
                <a:gd name="T0" fmla="*/ 0 w 168"/>
                <a:gd name="T1" fmla="*/ 0 h 217"/>
                <a:gd name="T2" fmla="*/ 155 w 168"/>
                <a:gd name="T3" fmla="*/ 214 h 217"/>
                <a:gd name="T4" fmla="*/ 165 w 168"/>
                <a:gd name="T5" fmla="*/ 217 h 217"/>
                <a:gd name="T6" fmla="*/ 168 w 168"/>
                <a:gd name="T7" fmla="*/ 193 h 217"/>
                <a:gd name="T8" fmla="*/ 31 w 168"/>
                <a:gd name="T9" fmla="*/ 5 h 217"/>
                <a:gd name="T10" fmla="*/ 0 w 168"/>
                <a:gd name="T11" fmla="*/ 0 h 217"/>
              </a:gdLst>
              <a:ahLst/>
              <a:cxnLst>
                <a:cxn ang="0">
                  <a:pos x="T0" y="T1"/>
                </a:cxn>
                <a:cxn ang="0">
                  <a:pos x="T2" y="T3"/>
                </a:cxn>
                <a:cxn ang="0">
                  <a:pos x="T4" y="T5"/>
                </a:cxn>
                <a:cxn ang="0">
                  <a:pos x="T6" y="T7"/>
                </a:cxn>
                <a:cxn ang="0">
                  <a:pos x="T8" y="T9"/>
                </a:cxn>
                <a:cxn ang="0">
                  <a:pos x="T10" y="T11"/>
                </a:cxn>
              </a:cxnLst>
              <a:rect l="0" t="0" r="r" b="b"/>
              <a:pathLst>
                <a:path w="168" h="217">
                  <a:moveTo>
                    <a:pt x="0" y="0"/>
                  </a:moveTo>
                  <a:lnTo>
                    <a:pt x="155" y="214"/>
                  </a:lnTo>
                  <a:lnTo>
                    <a:pt x="165" y="217"/>
                  </a:lnTo>
                  <a:lnTo>
                    <a:pt x="168" y="193"/>
                  </a:lnTo>
                  <a:lnTo>
                    <a:pt x="31" y="5"/>
                  </a:lnTo>
                  <a:lnTo>
                    <a:pt x="0"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6" name="Freeform 2340"/>
            <p:cNvSpPr/>
            <p:nvPr/>
          </p:nvSpPr>
          <p:spPr bwMode="auto">
            <a:xfrm>
              <a:off x="1181" y="2104"/>
              <a:ext cx="24" cy="95"/>
            </a:xfrm>
            <a:custGeom>
              <a:avLst/>
              <a:gdLst>
                <a:gd name="T0" fmla="*/ 7 w 10"/>
                <a:gd name="T1" fmla="*/ 0 h 39"/>
                <a:gd name="T2" fmla="*/ 0 w 10"/>
                <a:gd name="T3" fmla="*/ 1 h 39"/>
                <a:gd name="T4" fmla="*/ 3 w 10"/>
                <a:gd name="T5" fmla="*/ 39 h 39"/>
                <a:gd name="T6" fmla="*/ 10 w 10"/>
                <a:gd name="T7" fmla="*/ 38 h 39"/>
                <a:gd name="T8" fmla="*/ 7 w 10"/>
                <a:gd name="T9" fmla="*/ 0 h 39"/>
              </a:gdLst>
              <a:ahLst/>
              <a:cxnLst>
                <a:cxn ang="0">
                  <a:pos x="T0" y="T1"/>
                </a:cxn>
                <a:cxn ang="0">
                  <a:pos x="T2" y="T3"/>
                </a:cxn>
                <a:cxn ang="0">
                  <a:pos x="T4" y="T5"/>
                </a:cxn>
                <a:cxn ang="0">
                  <a:pos x="T6" y="T7"/>
                </a:cxn>
                <a:cxn ang="0">
                  <a:pos x="T8" y="T9"/>
                </a:cxn>
              </a:cxnLst>
              <a:rect l="0" t="0" r="r" b="b"/>
              <a:pathLst>
                <a:path w="10" h="39">
                  <a:moveTo>
                    <a:pt x="7" y="0"/>
                  </a:moveTo>
                  <a:cubicBezTo>
                    <a:pt x="5" y="0"/>
                    <a:pt x="2" y="1"/>
                    <a:pt x="0" y="1"/>
                  </a:cubicBezTo>
                  <a:cubicBezTo>
                    <a:pt x="2" y="14"/>
                    <a:pt x="3" y="27"/>
                    <a:pt x="3" y="39"/>
                  </a:cubicBezTo>
                  <a:cubicBezTo>
                    <a:pt x="5" y="39"/>
                    <a:pt x="7" y="38"/>
                    <a:pt x="10" y="38"/>
                  </a:cubicBezTo>
                  <a:cubicBezTo>
                    <a:pt x="10" y="27"/>
                    <a:pt x="10" y="14"/>
                    <a:pt x="7" y="0"/>
                  </a:cubicBezTo>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7" name="Freeform 2341"/>
            <p:cNvSpPr/>
            <p:nvPr/>
          </p:nvSpPr>
          <p:spPr bwMode="auto">
            <a:xfrm>
              <a:off x="807" y="1739"/>
              <a:ext cx="92" cy="204"/>
            </a:xfrm>
            <a:custGeom>
              <a:avLst/>
              <a:gdLst>
                <a:gd name="T0" fmla="*/ 92 w 92"/>
                <a:gd name="T1" fmla="*/ 5 h 204"/>
                <a:gd name="T2" fmla="*/ 78 w 92"/>
                <a:gd name="T3" fmla="*/ 0 h 204"/>
                <a:gd name="T4" fmla="*/ 0 w 92"/>
                <a:gd name="T5" fmla="*/ 200 h 204"/>
                <a:gd name="T6" fmla="*/ 14 w 92"/>
                <a:gd name="T7" fmla="*/ 204 h 204"/>
                <a:gd name="T8" fmla="*/ 92 w 92"/>
                <a:gd name="T9" fmla="*/ 5 h 204"/>
              </a:gdLst>
              <a:ahLst/>
              <a:cxnLst>
                <a:cxn ang="0">
                  <a:pos x="T0" y="T1"/>
                </a:cxn>
                <a:cxn ang="0">
                  <a:pos x="T2" y="T3"/>
                </a:cxn>
                <a:cxn ang="0">
                  <a:pos x="T4" y="T5"/>
                </a:cxn>
                <a:cxn ang="0">
                  <a:pos x="T6" y="T7"/>
                </a:cxn>
                <a:cxn ang="0">
                  <a:pos x="T8" y="T9"/>
                </a:cxn>
              </a:cxnLst>
              <a:rect l="0" t="0" r="r" b="b"/>
              <a:pathLst>
                <a:path w="92" h="204">
                  <a:moveTo>
                    <a:pt x="92" y="5"/>
                  </a:moveTo>
                  <a:lnTo>
                    <a:pt x="78" y="0"/>
                  </a:lnTo>
                  <a:lnTo>
                    <a:pt x="0" y="200"/>
                  </a:lnTo>
                  <a:lnTo>
                    <a:pt x="14" y="204"/>
                  </a:lnTo>
                  <a:lnTo>
                    <a:pt x="92" y="5"/>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8" name="Freeform 2342"/>
            <p:cNvSpPr/>
            <p:nvPr/>
          </p:nvSpPr>
          <p:spPr bwMode="auto">
            <a:xfrm>
              <a:off x="1638" y="2749"/>
              <a:ext cx="39" cy="31"/>
            </a:xfrm>
            <a:custGeom>
              <a:avLst/>
              <a:gdLst>
                <a:gd name="T0" fmla="*/ 16 w 16"/>
                <a:gd name="T1" fmla="*/ 2 h 13"/>
                <a:gd name="T2" fmla="*/ 0 w 16"/>
                <a:gd name="T3" fmla="*/ 0 h 13"/>
                <a:gd name="T4" fmla="*/ 11 w 16"/>
                <a:gd name="T5" fmla="*/ 13 h 13"/>
                <a:gd name="T6" fmla="*/ 16 w 16"/>
                <a:gd name="T7" fmla="*/ 2 h 13"/>
              </a:gdLst>
              <a:ahLst/>
              <a:cxnLst>
                <a:cxn ang="0">
                  <a:pos x="T0" y="T1"/>
                </a:cxn>
                <a:cxn ang="0">
                  <a:pos x="T2" y="T3"/>
                </a:cxn>
                <a:cxn ang="0">
                  <a:pos x="T4" y="T5"/>
                </a:cxn>
                <a:cxn ang="0">
                  <a:pos x="T6" y="T7"/>
                </a:cxn>
              </a:cxnLst>
              <a:rect l="0" t="0" r="r" b="b"/>
              <a:pathLst>
                <a:path w="16" h="13">
                  <a:moveTo>
                    <a:pt x="16" y="2"/>
                  </a:moveTo>
                  <a:cubicBezTo>
                    <a:pt x="0" y="0"/>
                    <a:pt x="0" y="0"/>
                    <a:pt x="0" y="0"/>
                  </a:cubicBezTo>
                  <a:cubicBezTo>
                    <a:pt x="3" y="5"/>
                    <a:pt x="7" y="9"/>
                    <a:pt x="11" y="13"/>
                  </a:cubicBezTo>
                  <a:cubicBezTo>
                    <a:pt x="13" y="10"/>
                    <a:pt x="14" y="6"/>
                    <a:pt x="16" y="2"/>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9" name="Freeform 2343"/>
            <p:cNvSpPr/>
            <p:nvPr/>
          </p:nvSpPr>
          <p:spPr bwMode="auto">
            <a:xfrm>
              <a:off x="2115" y="3362"/>
              <a:ext cx="145" cy="172"/>
            </a:xfrm>
            <a:custGeom>
              <a:avLst/>
              <a:gdLst>
                <a:gd name="T0" fmla="*/ 0 w 145"/>
                <a:gd name="T1" fmla="*/ 0 h 172"/>
                <a:gd name="T2" fmla="*/ 114 w 145"/>
                <a:gd name="T3" fmla="*/ 172 h 172"/>
                <a:gd name="T4" fmla="*/ 145 w 145"/>
                <a:gd name="T5" fmla="*/ 172 h 172"/>
                <a:gd name="T6" fmla="*/ 26 w 145"/>
                <a:gd name="T7" fmla="*/ 0 h 172"/>
                <a:gd name="T8" fmla="*/ 0 w 145"/>
                <a:gd name="T9" fmla="*/ 0 h 172"/>
              </a:gdLst>
              <a:ahLst/>
              <a:cxnLst>
                <a:cxn ang="0">
                  <a:pos x="T0" y="T1"/>
                </a:cxn>
                <a:cxn ang="0">
                  <a:pos x="T2" y="T3"/>
                </a:cxn>
                <a:cxn ang="0">
                  <a:pos x="T4" y="T5"/>
                </a:cxn>
                <a:cxn ang="0">
                  <a:pos x="T6" y="T7"/>
                </a:cxn>
                <a:cxn ang="0">
                  <a:pos x="T8" y="T9"/>
                </a:cxn>
              </a:cxnLst>
              <a:rect l="0" t="0" r="r" b="b"/>
              <a:pathLst>
                <a:path w="145" h="172">
                  <a:moveTo>
                    <a:pt x="0" y="0"/>
                  </a:moveTo>
                  <a:lnTo>
                    <a:pt x="114" y="172"/>
                  </a:lnTo>
                  <a:lnTo>
                    <a:pt x="145" y="172"/>
                  </a:lnTo>
                  <a:lnTo>
                    <a:pt x="26" y="0"/>
                  </a:lnTo>
                  <a:lnTo>
                    <a:pt x="0"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0" name="Freeform 2344"/>
            <p:cNvSpPr/>
            <p:nvPr/>
          </p:nvSpPr>
          <p:spPr bwMode="auto">
            <a:xfrm>
              <a:off x="826" y="1761"/>
              <a:ext cx="73" cy="192"/>
            </a:xfrm>
            <a:custGeom>
              <a:avLst/>
              <a:gdLst>
                <a:gd name="T0" fmla="*/ 29 w 30"/>
                <a:gd name="T1" fmla="*/ 19 h 79"/>
                <a:gd name="T2" fmla="*/ 30 w 30"/>
                <a:gd name="T3" fmla="*/ 0 h 79"/>
                <a:gd name="T4" fmla="*/ 0 w 30"/>
                <a:gd name="T5" fmla="*/ 76 h 79"/>
                <a:gd name="T6" fmla="*/ 6 w 30"/>
                <a:gd name="T7" fmla="*/ 79 h 79"/>
                <a:gd name="T8" fmla="*/ 29 w 30"/>
                <a:gd name="T9" fmla="*/ 19 h 79"/>
              </a:gdLst>
              <a:ahLst/>
              <a:cxnLst>
                <a:cxn ang="0">
                  <a:pos x="T0" y="T1"/>
                </a:cxn>
                <a:cxn ang="0">
                  <a:pos x="T2" y="T3"/>
                </a:cxn>
                <a:cxn ang="0">
                  <a:pos x="T4" y="T5"/>
                </a:cxn>
                <a:cxn ang="0">
                  <a:pos x="T6" y="T7"/>
                </a:cxn>
                <a:cxn ang="0">
                  <a:pos x="T8" y="T9"/>
                </a:cxn>
              </a:cxnLst>
              <a:rect l="0" t="0" r="r" b="b"/>
              <a:pathLst>
                <a:path w="30" h="79">
                  <a:moveTo>
                    <a:pt x="29" y="19"/>
                  </a:moveTo>
                  <a:cubicBezTo>
                    <a:pt x="29" y="13"/>
                    <a:pt x="29" y="6"/>
                    <a:pt x="30" y="0"/>
                  </a:cubicBezTo>
                  <a:cubicBezTo>
                    <a:pt x="0" y="76"/>
                    <a:pt x="0" y="76"/>
                    <a:pt x="0" y="76"/>
                  </a:cubicBezTo>
                  <a:cubicBezTo>
                    <a:pt x="6" y="79"/>
                    <a:pt x="6" y="79"/>
                    <a:pt x="6" y="79"/>
                  </a:cubicBezTo>
                  <a:lnTo>
                    <a:pt x="29" y="19"/>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1" name="Freeform 2345"/>
            <p:cNvSpPr/>
            <p:nvPr/>
          </p:nvSpPr>
          <p:spPr bwMode="auto">
            <a:xfrm>
              <a:off x="787" y="1732"/>
              <a:ext cx="93" cy="204"/>
            </a:xfrm>
            <a:custGeom>
              <a:avLst/>
              <a:gdLst>
                <a:gd name="T0" fmla="*/ 93 w 93"/>
                <a:gd name="T1" fmla="*/ 5 h 204"/>
                <a:gd name="T2" fmla="*/ 78 w 93"/>
                <a:gd name="T3" fmla="*/ 0 h 204"/>
                <a:gd name="T4" fmla="*/ 0 w 93"/>
                <a:gd name="T5" fmla="*/ 197 h 204"/>
                <a:gd name="T6" fmla="*/ 15 w 93"/>
                <a:gd name="T7" fmla="*/ 204 h 204"/>
                <a:gd name="T8" fmla="*/ 93 w 93"/>
                <a:gd name="T9" fmla="*/ 5 h 204"/>
              </a:gdLst>
              <a:ahLst/>
              <a:cxnLst>
                <a:cxn ang="0">
                  <a:pos x="T0" y="T1"/>
                </a:cxn>
                <a:cxn ang="0">
                  <a:pos x="T2" y="T3"/>
                </a:cxn>
                <a:cxn ang="0">
                  <a:pos x="T4" y="T5"/>
                </a:cxn>
                <a:cxn ang="0">
                  <a:pos x="T6" y="T7"/>
                </a:cxn>
                <a:cxn ang="0">
                  <a:pos x="T8" y="T9"/>
                </a:cxn>
              </a:cxnLst>
              <a:rect l="0" t="0" r="r" b="b"/>
              <a:pathLst>
                <a:path w="93" h="204">
                  <a:moveTo>
                    <a:pt x="93" y="5"/>
                  </a:moveTo>
                  <a:lnTo>
                    <a:pt x="78" y="0"/>
                  </a:lnTo>
                  <a:lnTo>
                    <a:pt x="0" y="197"/>
                  </a:lnTo>
                  <a:lnTo>
                    <a:pt x="15" y="204"/>
                  </a:lnTo>
                  <a:lnTo>
                    <a:pt x="93" y="5"/>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2" name="Freeform 2346"/>
            <p:cNvSpPr/>
            <p:nvPr/>
          </p:nvSpPr>
          <p:spPr bwMode="auto">
            <a:xfrm>
              <a:off x="2618" y="4026"/>
              <a:ext cx="187" cy="221"/>
            </a:xfrm>
            <a:custGeom>
              <a:avLst/>
              <a:gdLst>
                <a:gd name="T0" fmla="*/ 77 w 77"/>
                <a:gd name="T1" fmla="*/ 91 h 91"/>
                <a:gd name="T2" fmla="*/ 13 w 77"/>
                <a:gd name="T3" fmla="*/ 3 h 91"/>
                <a:gd name="T4" fmla="*/ 0 w 77"/>
                <a:gd name="T5" fmla="*/ 0 h 91"/>
                <a:gd name="T6" fmla="*/ 64 w 77"/>
                <a:gd name="T7" fmla="*/ 88 h 91"/>
                <a:gd name="T8" fmla="*/ 77 w 77"/>
                <a:gd name="T9" fmla="*/ 91 h 91"/>
              </a:gdLst>
              <a:ahLst/>
              <a:cxnLst>
                <a:cxn ang="0">
                  <a:pos x="T0" y="T1"/>
                </a:cxn>
                <a:cxn ang="0">
                  <a:pos x="T2" y="T3"/>
                </a:cxn>
                <a:cxn ang="0">
                  <a:pos x="T4" y="T5"/>
                </a:cxn>
                <a:cxn ang="0">
                  <a:pos x="T6" y="T7"/>
                </a:cxn>
                <a:cxn ang="0">
                  <a:pos x="T8" y="T9"/>
                </a:cxn>
              </a:cxnLst>
              <a:rect l="0" t="0" r="r" b="b"/>
              <a:pathLst>
                <a:path w="77" h="91">
                  <a:moveTo>
                    <a:pt x="77" y="91"/>
                  </a:moveTo>
                  <a:cubicBezTo>
                    <a:pt x="13" y="3"/>
                    <a:pt x="13" y="3"/>
                    <a:pt x="13" y="3"/>
                  </a:cubicBezTo>
                  <a:cubicBezTo>
                    <a:pt x="0" y="0"/>
                    <a:pt x="0" y="0"/>
                    <a:pt x="0" y="0"/>
                  </a:cubicBezTo>
                  <a:cubicBezTo>
                    <a:pt x="64" y="88"/>
                    <a:pt x="64" y="88"/>
                    <a:pt x="64" y="88"/>
                  </a:cubicBezTo>
                  <a:cubicBezTo>
                    <a:pt x="68" y="89"/>
                    <a:pt x="72" y="90"/>
                    <a:pt x="77" y="91"/>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3" name="Freeform 2347"/>
            <p:cNvSpPr/>
            <p:nvPr/>
          </p:nvSpPr>
          <p:spPr bwMode="auto">
            <a:xfrm>
              <a:off x="770" y="1725"/>
              <a:ext cx="88" cy="201"/>
            </a:xfrm>
            <a:custGeom>
              <a:avLst/>
              <a:gdLst>
                <a:gd name="T0" fmla="*/ 88 w 88"/>
                <a:gd name="T1" fmla="*/ 4 h 201"/>
                <a:gd name="T2" fmla="*/ 76 w 88"/>
                <a:gd name="T3" fmla="*/ 0 h 201"/>
                <a:gd name="T4" fmla="*/ 0 w 88"/>
                <a:gd name="T5" fmla="*/ 194 h 201"/>
                <a:gd name="T6" fmla="*/ 13 w 88"/>
                <a:gd name="T7" fmla="*/ 201 h 201"/>
                <a:gd name="T8" fmla="*/ 88 w 88"/>
                <a:gd name="T9" fmla="*/ 4 h 201"/>
              </a:gdLst>
              <a:ahLst/>
              <a:cxnLst>
                <a:cxn ang="0">
                  <a:pos x="T0" y="T1"/>
                </a:cxn>
                <a:cxn ang="0">
                  <a:pos x="T2" y="T3"/>
                </a:cxn>
                <a:cxn ang="0">
                  <a:pos x="T4" y="T5"/>
                </a:cxn>
                <a:cxn ang="0">
                  <a:pos x="T6" y="T7"/>
                </a:cxn>
                <a:cxn ang="0">
                  <a:pos x="T8" y="T9"/>
                </a:cxn>
              </a:cxnLst>
              <a:rect l="0" t="0" r="r" b="b"/>
              <a:pathLst>
                <a:path w="88" h="201">
                  <a:moveTo>
                    <a:pt x="88" y="4"/>
                  </a:moveTo>
                  <a:lnTo>
                    <a:pt x="76" y="0"/>
                  </a:lnTo>
                  <a:lnTo>
                    <a:pt x="0" y="194"/>
                  </a:lnTo>
                  <a:lnTo>
                    <a:pt x="13" y="201"/>
                  </a:lnTo>
                  <a:lnTo>
                    <a:pt x="88" y="4"/>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4" name="Freeform 2348"/>
            <p:cNvSpPr/>
            <p:nvPr/>
          </p:nvSpPr>
          <p:spPr bwMode="auto">
            <a:xfrm>
              <a:off x="785" y="2087"/>
              <a:ext cx="440" cy="951"/>
            </a:xfrm>
            <a:custGeom>
              <a:avLst/>
              <a:gdLst>
                <a:gd name="T0" fmla="*/ 31 w 181"/>
                <a:gd name="T1" fmla="*/ 321 h 391"/>
                <a:gd name="T2" fmla="*/ 154 w 181"/>
                <a:gd name="T3" fmla="*/ 8 h 391"/>
                <a:gd name="T4" fmla="*/ 143 w 181"/>
                <a:gd name="T5" fmla="*/ 7 h 391"/>
                <a:gd name="T6" fmla="*/ 41 w 181"/>
                <a:gd name="T7" fmla="*/ 224 h 391"/>
                <a:gd name="T8" fmla="*/ 134 w 181"/>
                <a:gd name="T9" fmla="*/ 5 h 391"/>
                <a:gd name="T10" fmla="*/ 118 w 181"/>
                <a:gd name="T11" fmla="*/ 0 h 391"/>
                <a:gd name="T12" fmla="*/ 74 w 181"/>
                <a:gd name="T13" fmla="*/ 130 h 391"/>
                <a:gd name="T14" fmla="*/ 0 w 181"/>
                <a:gd name="T15" fmla="*/ 239 h 391"/>
                <a:gd name="T16" fmla="*/ 18 w 181"/>
                <a:gd name="T17" fmla="*/ 309 h 391"/>
                <a:gd name="T18" fmla="*/ 8 w 181"/>
                <a:gd name="T19" fmla="*/ 339 h 391"/>
                <a:gd name="T20" fmla="*/ 48 w 181"/>
                <a:gd name="T21" fmla="*/ 391 h 391"/>
                <a:gd name="T22" fmla="*/ 64 w 181"/>
                <a:gd name="T23" fmla="*/ 363 h 391"/>
                <a:gd name="T24" fmla="*/ 31 w 181"/>
                <a:gd name="T25" fmla="*/ 321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1" h="391">
                  <a:moveTo>
                    <a:pt x="31" y="321"/>
                  </a:moveTo>
                  <a:cubicBezTo>
                    <a:pt x="40" y="241"/>
                    <a:pt x="181" y="180"/>
                    <a:pt x="154" y="8"/>
                  </a:cubicBezTo>
                  <a:cubicBezTo>
                    <a:pt x="150" y="8"/>
                    <a:pt x="147" y="7"/>
                    <a:pt x="143" y="7"/>
                  </a:cubicBezTo>
                  <a:cubicBezTo>
                    <a:pt x="149" y="114"/>
                    <a:pt x="79" y="173"/>
                    <a:pt x="41" y="224"/>
                  </a:cubicBezTo>
                  <a:cubicBezTo>
                    <a:pt x="46" y="201"/>
                    <a:pt x="154" y="107"/>
                    <a:pt x="134" y="5"/>
                  </a:cubicBezTo>
                  <a:cubicBezTo>
                    <a:pt x="129" y="4"/>
                    <a:pt x="123" y="2"/>
                    <a:pt x="118" y="0"/>
                  </a:cubicBezTo>
                  <a:cubicBezTo>
                    <a:pt x="121" y="53"/>
                    <a:pt x="94" y="98"/>
                    <a:pt x="74" y="130"/>
                  </a:cubicBezTo>
                  <a:cubicBezTo>
                    <a:pt x="45" y="174"/>
                    <a:pt x="4" y="208"/>
                    <a:pt x="0" y="239"/>
                  </a:cubicBezTo>
                  <a:cubicBezTo>
                    <a:pt x="15" y="258"/>
                    <a:pt x="24" y="282"/>
                    <a:pt x="18" y="309"/>
                  </a:cubicBezTo>
                  <a:cubicBezTo>
                    <a:pt x="16" y="319"/>
                    <a:pt x="13" y="330"/>
                    <a:pt x="8" y="339"/>
                  </a:cubicBezTo>
                  <a:cubicBezTo>
                    <a:pt x="12" y="357"/>
                    <a:pt x="28" y="381"/>
                    <a:pt x="48" y="391"/>
                  </a:cubicBezTo>
                  <a:cubicBezTo>
                    <a:pt x="52" y="381"/>
                    <a:pt x="57" y="372"/>
                    <a:pt x="64" y="363"/>
                  </a:cubicBezTo>
                  <a:cubicBezTo>
                    <a:pt x="42" y="361"/>
                    <a:pt x="28" y="344"/>
                    <a:pt x="31" y="321"/>
                  </a:cubicBezTo>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5" name="Freeform 2349"/>
            <p:cNvSpPr/>
            <p:nvPr/>
          </p:nvSpPr>
          <p:spPr bwMode="auto">
            <a:xfrm>
              <a:off x="2715" y="4254"/>
              <a:ext cx="112" cy="54"/>
            </a:xfrm>
            <a:custGeom>
              <a:avLst/>
              <a:gdLst>
                <a:gd name="T0" fmla="*/ 10 w 46"/>
                <a:gd name="T1" fmla="*/ 18 h 22"/>
                <a:gd name="T2" fmla="*/ 44 w 46"/>
                <a:gd name="T3" fmla="*/ 22 h 22"/>
                <a:gd name="T4" fmla="*/ 46 w 46"/>
                <a:gd name="T5" fmla="*/ 7 h 22"/>
                <a:gd name="T6" fmla="*/ 0 w 46"/>
                <a:gd name="T7" fmla="*/ 0 h 22"/>
                <a:gd name="T8" fmla="*/ 10 w 46"/>
                <a:gd name="T9" fmla="*/ 18 h 22"/>
              </a:gdLst>
              <a:ahLst/>
              <a:cxnLst>
                <a:cxn ang="0">
                  <a:pos x="T0" y="T1"/>
                </a:cxn>
                <a:cxn ang="0">
                  <a:pos x="T2" y="T3"/>
                </a:cxn>
                <a:cxn ang="0">
                  <a:pos x="T4" y="T5"/>
                </a:cxn>
                <a:cxn ang="0">
                  <a:pos x="T6" y="T7"/>
                </a:cxn>
                <a:cxn ang="0">
                  <a:pos x="T8" y="T9"/>
                </a:cxn>
              </a:cxnLst>
              <a:rect l="0" t="0" r="r" b="b"/>
              <a:pathLst>
                <a:path w="46" h="22">
                  <a:moveTo>
                    <a:pt x="10" y="18"/>
                  </a:moveTo>
                  <a:cubicBezTo>
                    <a:pt x="44" y="22"/>
                    <a:pt x="44" y="22"/>
                    <a:pt x="44" y="22"/>
                  </a:cubicBezTo>
                  <a:cubicBezTo>
                    <a:pt x="45" y="17"/>
                    <a:pt x="46" y="12"/>
                    <a:pt x="46" y="7"/>
                  </a:cubicBezTo>
                  <a:cubicBezTo>
                    <a:pt x="30" y="4"/>
                    <a:pt x="14" y="2"/>
                    <a:pt x="0" y="0"/>
                  </a:cubicBezTo>
                  <a:cubicBezTo>
                    <a:pt x="4" y="5"/>
                    <a:pt x="8" y="12"/>
                    <a:pt x="10" y="18"/>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6" name="Freeform 2350"/>
            <p:cNvSpPr/>
            <p:nvPr/>
          </p:nvSpPr>
          <p:spPr bwMode="auto">
            <a:xfrm>
              <a:off x="749" y="1717"/>
              <a:ext cx="89" cy="200"/>
            </a:xfrm>
            <a:custGeom>
              <a:avLst/>
              <a:gdLst>
                <a:gd name="T0" fmla="*/ 0 w 37"/>
                <a:gd name="T1" fmla="*/ 79 h 82"/>
                <a:gd name="T2" fmla="*/ 6 w 37"/>
                <a:gd name="T3" fmla="*/ 82 h 82"/>
                <a:gd name="T4" fmla="*/ 37 w 37"/>
                <a:gd name="T5" fmla="*/ 2 h 82"/>
                <a:gd name="T6" fmla="*/ 30 w 37"/>
                <a:gd name="T7" fmla="*/ 0 h 82"/>
                <a:gd name="T8" fmla="*/ 0 w 37"/>
                <a:gd name="T9" fmla="*/ 79 h 82"/>
              </a:gdLst>
              <a:ahLst/>
              <a:cxnLst>
                <a:cxn ang="0">
                  <a:pos x="T0" y="T1"/>
                </a:cxn>
                <a:cxn ang="0">
                  <a:pos x="T2" y="T3"/>
                </a:cxn>
                <a:cxn ang="0">
                  <a:pos x="T4" y="T5"/>
                </a:cxn>
                <a:cxn ang="0">
                  <a:pos x="T6" y="T7"/>
                </a:cxn>
                <a:cxn ang="0">
                  <a:pos x="T8" y="T9"/>
                </a:cxn>
              </a:cxnLst>
              <a:rect l="0" t="0" r="r" b="b"/>
              <a:pathLst>
                <a:path w="37" h="82">
                  <a:moveTo>
                    <a:pt x="0" y="79"/>
                  </a:moveTo>
                  <a:cubicBezTo>
                    <a:pt x="2" y="80"/>
                    <a:pt x="4" y="81"/>
                    <a:pt x="6" y="82"/>
                  </a:cubicBezTo>
                  <a:cubicBezTo>
                    <a:pt x="37" y="2"/>
                    <a:pt x="37" y="2"/>
                    <a:pt x="37" y="2"/>
                  </a:cubicBezTo>
                  <a:cubicBezTo>
                    <a:pt x="30" y="0"/>
                    <a:pt x="30" y="0"/>
                    <a:pt x="30" y="0"/>
                  </a:cubicBezTo>
                  <a:cubicBezTo>
                    <a:pt x="25" y="16"/>
                    <a:pt x="8" y="57"/>
                    <a:pt x="0" y="79"/>
                  </a:cubicBez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7" name="Freeform 2351"/>
            <p:cNvSpPr/>
            <p:nvPr/>
          </p:nvSpPr>
          <p:spPr bwMode="auto">
            <a:xfrm>
              <a:off x="2066" y="3359"/>
              <a:ext cx="148" cy="173"/>
            </a:xfrm>
            <a:custGeom>
              <a:avLst/>
              <a:gdLst>
                <a:gd name="T0" fmla="*/ 0 w 148"/>
                <a:gd name="T1" fmla="*/ 0 h 173"/>
                <a:gd name="T2" fmla="*/ 114 w 148"/>
                <a:gd name="T3" fmla="*/ 170 h 173"/>
                <a:gd name="T4" fmla="*/ 148 w 148"/>
                <a:gd name="T5" fmla="*/ 173 h 173"/>
                <a:gd name="T6" fmla="*/ 36 w 148"/>
                <a:gd name="T7" fmla="*/ 3 h 173"/>
                <a:gd name="T8" fmla="*/ 0 w 148"/>
                <a:gd name="T9" fmla="*/ 0 h 173"/>
              </a:gdLst>
              <a:ahLst/>
              <a:cxnLst>
                <a:cxn ang="0">
                  <a:pos x="T0" y="T1"/>
                </a:cxn>
                <a:cxn ang="0">
                  <a:pos x="T2" y="T3"/>
                </a:cxn>
                <a:cxn ang="0">
                  <a:pos x="T4" y="T5"/>
                </a:cxn>
                <a:cxn ang="0">
                  <a:pos x="T6" y="T7"/>
                </a:cxn>
                <a:cxn ang="0">
                  <a:pos x="T8" y="T9"/>
                </a:cxn>
              </a:cxnLst>
              <a:rect l="0" t="0" r="r" b="b"/>
              <a:pathLst>
                <a:path w="148" h="173">
                  <a:moveTo>
                    <a:pt x="0" y="0"/>
                  </a:moveTo>
                  <a:lnTo>
                    <a:pt x="114" y="170"/>
                  </a:lnTo>
                  <a:lnTo>
                    <a:pt x="148" y="173"/>
                  </a:lnTo>
                  <a:lnTo>
                    <a:pt x="36" y="3"/>
                  </a:lnTo>
                  <a:lnTo>
                    <a:pt x="0"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8" name="Freeform 2352"/>
            <p:cNvSpPr/>
            <p:nvPr/>
          </p:nvSpPr>
          <p:spPr bwMode="auto">
            <a:xfrm>
              <a:off x="2066" y="3359"/>
              <a:ext cx="148" cy="173"/>
            </a:xfrm>
            <a:custGeom>
              <a:avLst/>
              <a:gdLst>
                <a:gd name="T0" fmla="*/ 0 w 148"/>
                <a:gd name="T1" fmla="*/ 0 h 173"/>
                <a:gd name="T2" fmla="*/ 114 w 148"/>
                <a:gd name="T3" fmla="*/ 170 h 173"/>
                <a:gd name="T4" fmla="*/ 148 w 148"/>
                <a:gd name="T5" fmla="*/ 173 h 173"/>
                <a:gd name="T6" fmla="*/ 36 w 148"/>
                <a:gd name="T7" fmla="*/ 3 h 173"/>
                <a:gd name="T8" fmla="*/ 0 w 148"/>
                <a:gd name="T9" fmla="*/ 0 h 173"/>
              </a:gdLst>
              <a:ahLst/>
              <a:cxnLst>
                <a:cxn ang="0">
                  <a:pos x="T0" y="T1"/>
                </a:cxn>
                <a:cxn ang="0">
                  <a:pos x="T2" y="T3"/>
                </a:cxn>
                <a:cxn ang="0">
                  <a:pos x="T4" y="T5"/>
                </a:cxn>
                <a:cxn ang="0">
                  <a:pos x="T6" y="T7"/>
                </a:cxn>
                <a:cxn ang="0">
                  <a:pos x="T8" y="T9"/>
                </a:cxn>
              </a:cxnLst>
              <a:rect l="0" t="0" r="r" b="b"/>
              <a:pathLst>
                <a:path w="148" h="173">
                  <a:moveTo>
                    <a:pt x="0" y="0"/>
                  </a:moveTo>
                  <a:lnTo>
                    <a:pt x="114" y="170"/>
                  </a:lnTo>
                  <a:lnTo>
                    <a:pt x="148" y="173"/>
                  </a:lnTo>
                  <a:lnTo>
                    <a:pt x="36"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9" name="Freeform 2353"/>
            <p:cNvSpPr/>
            <p:nvPr/>
          </p:nvSpPr>
          <p:spPr bwMode="auto">
            <a:xfrm>
              <a:off x="2569" y="4018"/>
              <a:ext cx="190" cy="219"/>
            </a:xfrm>
            <a:custGeom>
              <a:avLst/>
              <a:gdLst>
                <a:gd name="T0" fmla="*/ 0 w 78"/>
                <a:gd name="T1" fmla="*/ 0 h 90"/>
                <a:gd name="T2" fmla="*/ 64 w 78"/>
                <a:gd name="T3" fmla="*/ 88 h 90"/>
                <a:gd name="T4" fmla="*/ 78 w 78"/>
                <a:gd name="T5" fmla="*/ 90 h 90"/>
                <a:gd name="T6" fmla="*/ 13 w 78"/>
                <a:gd name="T7" fmla="*/ 2 h 90"/>
                <a:gd name="T8" fmla="*/ 0 w 78"/>
                <a:gd name="T9" fmla="*/ 0 h 90"/>
              </a:gdLst>
              <a:ahLst/>
              <a:cxnLst>
                <a:cxn ang="0">
                  <a:pos x="T0" y="T1"/>
                </a:cxn>
                <a:cxn ang="0">
                  <a:pos x="T2" y="T3"/>
                </a:cxn>
                <a:cxn ang="0">
                  <a:pos x="T4" y="T5"/>
                </a:cxn>
                <a:cxn ang="0">
                  <a:pos x="T6" y="T7"/>
                </a:cxn>
                <a:cxn ang="0">
                  <a:pos x="T8" y="T9"/>
                </a:cxn>
              </a:cxnLst>
              <a:rect l="0" t="0" r="r" b="b"/>
              <a:pathLst>
                <a:path w="78" h="90">
                  <a:moveTo>
                    <a:pt x="0" y="0"/>
                  </a:moveTo>
                  <a:cubicBezTo>
                    <a:pt x="64" y="88"/>
                    <a:pt x="64" y="88"/>
                    <a:pt x="64" y="88"/>
                  </a:cubicBezTo>
                  <a:cubicBezTo>
                    <a:pt x="69" y="89"/>
                    <a:pt x="73" y="90"/>
                    <a:pt x="78" y="90"/>
                  </a:cubicBezTo>
                  <a:cubicBezTo>
                    <a:pt x="13" y="2"/>
                    <a:pt x="13" y="2"/>
                    <a:pt x="13" y="2"/>
                  </a:cubicBezTo>
                  <a:lnTo>
                    <a:pt x="0"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0" name="Freeform 2354"/>
            <p:cNvSpPr/>
            <p:nvPr/>
          </p:nvSpPr>
          <p:spPr bwMode="auto">
            <a:xfrm>
              <a:off x="848" y="1824"/>
              <a:ext cx="54" cy="139"/>
            </a:xfrm>
            <a:custGeom>
              <a:avLst/>
              <a:gdLst>
                <a:gd name="T0" fmla="*/ 22 w 22"/>
                <a:gd name="T1" fmla="*/ 14 h 57"/>
                <a:gd name="T2" fmla="*/ 21 w 22"/>
                <a:gd name="T3" fmla="*/ 0 h 57"/>
                <a:gd name="T4" fmla="*/ 0 w 22"/>
                <a:gd name="T5" fmla="*/ 54 h 57"/>
                <a:gd name="T6" fmla="*/ 6 w 22"/>
                <a:gd name="T7" fmla="*/ 57 h 57"/>
                <a:gd name="T8" fmla="*/ 22 w 22"/>
                <a:gd name="T9" fmla="*/ 14 h 57"/>
              </a:gdLst>
              <a:ahLst/>
              <a:cxnLst>
                <a:cxn ang="0">
                  <a:pos x="T0" y="T1"/>
                </a:cxn>
                <a:cxn ang="0">
                  <a:pos x="T2" y="T3"/>
                </a:cxn>
                <a:cxn ang="0">
                  <a:pos x="T4" y="T5"/>
                </a:cxn>
                <a:cxn ang="0">
                  <a:pos x="T6" y="T7"/>
                </a:cxn>
                <a:cxn ang="0">
                  <a:pos x="T8" y="T9"/>
                </a:cxn>
              </a:cxnLst>
              <a:rect l="0" t="0" r="r" b="b"/>
              <a:pathLst>
                <a:path w="22" h="57">
                  <a:moveTo>
                    <a:pt x="22" y="14"/>
                  </a:moveTo>
                  <a:cubicBezTo>
                    <a:pt x="22" y="9"/>
                    <a:pt x="21" y="5"/>
                    <a:pt x="21" y="0"/>
                  </a:cubicBezTo>
                  <a:cubicBezTo>
                    <a:pt x="0" y="54"/>
                    <a:pt x="0" y="54"/>
                    <a:pt x="0" y="54"/>
                  </a:cubicBezTo>
                  <a:cubicBezTo>
                    <a:pt x="6" y="57"/>
                    <a:pt x="6" y="57"/>
                    <a:pt x="6" y="57"/>
                  </a:cubicBezTo>
                  <a:lnTo>
                    <a:pt x="22" y="14"/>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1" name="Freeform 2355"/>
            <p:cNvSpPr/>
            <p:nvPr/>
          </p:nvSpPr>
          <p:spPr bwMode="auto">
            <a:xfrm>
              <a:off x="1303" y="2491"/>
              <a:ext cx="199" cy="141"/>
            </a:xfrm>
            <a:custGeom>
              <a:avLst/>
              <a:gdLst>
                <a:gd name="T0" fmla="*/ 74 w 82"/>
                <a:gd name="T1" fmla="*/ 37 h 58"/>
                <a:gd name="T2" fmla="*/ 21 w 82"/>
                <a:gd name="T3" fmla="*/ 0 h 58"/>
                <a:gd name="T4" fmla="*/ 0 w 82"/>
                <a:gd name="T5" fmla="*/ 12 h 58"/>
                <a:gd name="T6" fmla="*/ 33 w 82"/>
                <a:gd name="T7" fmla="*/ 58 h 58"/>
                <a:gd name="T8" fmla="*/ 29 w 82"/>
                <a:gd name="T9" fmla="*/ 31 h 58"/>
                <a:gd name="T10" fmla="*/ 82 w 82"/>
                <a:gd name="T11" fmla="*/ 54 h 58"/>
                <a:gd name="T12" fmla="*/ 74 w 82"/>
                <a:gd name="T13" fmla="*/ 37 h 58"/>
              </a:gdLst>
              <a:ahLst/>
              <a:cxnLst>
                <a:cxn ang="0">
                  <a:pos x="T0" y="T1"/>
                </a:cxn>
                <a:cxn ang="0">
                  <a:pos x="T2" y="T3"/>
                </a:cxn>
                <a:cxn ang="0">
                  <a:pos x="T4" y="T5"/>
                </a:cxn>
                <a:cxn ang="0">
                  <a:pos x="T6" y="T7"/>
                </a:cxn>
                <a:cxn ang="0">
                  <a:pos x="T8" y="T9"/>
                </a:cxn>
                <a:cxn ang="0">
                  <a:pos x="T10" y="T11"/>
                </a:cxn>
                <a:cxn ang="0">
                  <a:pos x="T12" y="T13"/>
                </a:cxn>
              </a:cxnLst>
              <a:rect l="0" t="0" r="r" b="b"/>
              <a:pathLst>
                <a:path w="82" h="58">
                  <a:moveTo>
                    <a:pt x="74" y="37"/>
                  </a:moveTo>
                  <a:cubicBezTo>
                    <a:pt x="49" y="27"/>
                    <a:pt x="33" y="14"/>
                    <a:pt x="21" y="0"/>
                  </a:cubicBezTo>
                  <a:cubicBezTo>
                    <a:pt x="15" y="4"/>
                    <a:pt x="8" y="8"/>
                    <a:pt x="0" y="12"/>
                  </a:cubicBezTo>
                  <a:cubicBezTo>
                    <a:pt x="6" y="29"/>
                    <a:pt x="17" y="45"/>
                    <a:pt x="33" y="58"/>
                  </a:cubicBezTo>
                  <a:cubicBezTo>
                    <a:pt x="29" y="31"/>
                    <a:pt x="29" y="31"/>
                    <a:pt x="29" y="31"/>
                  </a:cubicBezTo>
                  <a:cubicBezTo>
                    <a:pt x="82" y="54"/>
                    <a:pt x="82" y="54"/>
                    <a:pt x="82" y="54"/>
                  </a:cubicBezTo>
                  <a:cubicBezTo>
                    <a:pt x="74" y="37"/>
                    <a:pt x="74" y="37"/>
                    <a:pt x="74" y="37"/>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2" name="Freeform 2356"/>
            <p:cNvSpPr/>
            <p:nvPr/>
          </p:nvSpPr>
          <p:spPr bwMode="auto">
            <a:xfrm>
              <a:off x="1480" y="2736"/>
              <a:ext cx="175" cy="151"/>
            </a:xfrm>
            <a:custGeom>
              <a:avLst/>
              <a:gdLst>
                <a:gd name="T0" fmla="*/ 24 w 72"/>
                <a:gd name="T1" fmla="*/ 62 h 62"/>
                <a:gd name="T2" fmla="*/ 59 w 72"/>
                <a:gd name="T3" fmla="*/ 52 h 62"/>
                <a:gd name="T4" fmla="*/ 72 w 72"/>
                <a:gd name="T5" fmla="*/ 26 h 62"/>
                <a:gd name="T6" fmla="*/ 51 w 72"/>
                <a:gd name="T7" fmla="*/ 2 h 62"/>
                <a:gd name="T8" fmla="*/ 40 w 72"/>
                <a:gd name="T9" fmla="*/ 11 h 62"/>
                <a:gd name="T10" fmla="*/ 21 w 72"/>
                <a:gd name="T11" fmla="*/ 0 h 62"/>
                <a:gd name="T12" fmla="*/ 6 w 72"/>
                <a:gd name="T13" fmla="*/ 9 h 62"/>
                <a:gd name="T14" fmla="*/ 12 w 72"/>
                <a:gd name="T15" fmla="*/ 34 h 62"/>
                <a:gd name="T16" fmla="*/ 0 w 72"/>
                <a:gd name="T17" fmla="*/ 44 h 62"/>
                <a:gd name="T18" fmla="*/ 24 w 72"/>
                <a:gd name="T19"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62">
                  <a:moveTo>
                    <a:pt x="24" y="62"/>
                  </a:moveTo>
                  <a:cubicBezTo>
                    <a:pt x="35" y="58"/>
                    <a:pt x="47" y="55"/>
                    <a:pt x="59" y="52"/>
                  </a:cubicBezTo>
                  <a:cubicBezTo>
                    <a:pt x="62" y="47"/>
                    <a:pt x="67" y="37"/>
                    <a:pt x="72" y="26"/>
                  </a:cubicBezTo>
                  <a:cubicBezTo>
                    <a:pt x="65" y="20"/>
                    <a:pt x="56" y="11"/>
                    <a:pt x="51" y="2"/>
                  </a:cubicBezTo>
                  <a:cubicBezTo>
                    <a:pt x="40" y="11"/>
                    <a:pt x="40" y="11"/>
                    <a:pt x="40" y="11"/>
                  </a:cubicBezTo>
                  <a:cubicBezTo>
                    <a:pt x="21" y="0"/>
                    <a:pt x="21" y="0"/>
                    <a:pt x="21" y="0"/>
                  </a:cubicBezTo>
                  <a:cubicBezTo>
                    <a:pt x="16" y="3"/>
                    <a:pt x="11" y="6"/>
                    <a:pt x="6" y="9"/>
                  </a:cubicBezTo>
                  <a:cubicBezTo>
                    <a:pt x="12" y="34"/>
                    <a:pt x="12" y="34"/>
                    <a:pt x="12" y="34"/>
                  </a:cubicBezTo>
                  <a:cubicBezTo>
                    <a:pt x="0" y="44"/>
                    <a:pt x="0" y="44"/>
                    <a:pt x="0" y="44"/>
                  </a:cubicBezTo>
                  <a:cubicBezTo>
                    <a:pt x="7" y="51"/>
                    <a:pt x="15" y="57"/>
                    <a:pt x="24" y="62"/>
                  </a:cubicBezTo>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3" name="Freeform 2357"/>
            <p:cNvSpPr/>
            <p:nvPr/>
          </p:nvSpPr>
          <p:spPr bwMode="auto">
            <a:xfrm>
              <a:off x="1779" y="3028"/>
              <a:ext cx="73" cy="73"/>
            </a:xfrm>
            <a:custGeom>
              <a:avLst/>
              <a:gdLst>
                <a:gd name="T0" fmla="*/ 19 w 30"/>
                <a:gd name="T1" fmla="*/ 3 h 30"/>
                <a:gd name="T2" fmla="*/ 2 w 30"/>
                <a:gd name="T3" fmla="*/ 11 h 30"/>
                <a:gd name="T4" fmla="*/ 11 w 30"/>
                <a:gd name="T5" fmla="*/ 28 h 30"/>
                <a:gd name="T6" fmla="*/ 28 w 30"/>
                <a:gd name="T7" fmla="*/ 20 h 30"/>
                <a:gd name="T8" fmla="*/ 19 w 30"/>
                <a:gd name="T9" fmla="*/ 3 h 30"/>
              </a:gdLst>
              <a:ahLst/>
              <a:cxnLst>
                <a:cxn ang="0">
                  <a:pos x="T0" y="T1"/>
                </a:cxn>
                <a:cxn ang="0">
                  <a:pos x="T2" y="T3"/>
                </a:cxn>
                <a:cxn ang="0">
                  <a:pos x="T4" y="T5"/>
                </a:cxn>
                <a:cxn ang="0">
                  <a:pos x="T6" y="T7"/>
                </a:cxn>
                <a:cxn ang="0">
                  <a:pos x="T8" y="T9"/>
                </a:cxn>
              </a:cxnLst>
              <a:rect l="0" t="0" r="r" b="b"/>
              <a:pathLst>
                <a:path w="30" h="30">
                  <a:moveTo>
                    <a:pt x="19" y="3"/>
                  </a:moveTo>
                  <a:cubicBezTo>
                    <a:pt x="12" y="0"/>
                    <a:pt x="5" y="4"/>
                    <a:pt x="2" y="11"/>
                  </a:cubicBezTo>
                  <a:cubicBezTo>
                    <a:pt x="0" y="18"/>
                    <a:pt x="3" y="25"/>
                    <a:pt x="11" y="28"/>
                  </a:cubicBezTo>
                  <a:cubicBezTo>
                    <a:pt x="18" y="30"/>
                    <a:pt x="25" y="27"/>
                    <a:pt x="28" y="20"/>
                  </a:cubicBezTo>
                  <a:cubicBezTo>
                    <a:pt x="30" y="13"/>
                    <a:pt x="26" y="5"/>
                    <a:pt x="19" y="3"/>
                  </a:cubicBezTo>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4" name="Freeform 2358"/>
            <p:cNvSpPr/>
            <p:nvPr/>
          </p:nvSpPr>
          <p:spPr bwMode="auto">
            <a:xfrm>
              <a:off x="2744" y="4310"/>
              <a:ext cx="75" cy="12"/>
            </a:xfrm>
            <a:custGeom>
              <a:avLst/>
              <a:gdLst>
                <a:gd name="T0" fmla="*/ 0 w 31"/>
                <a:gd name="T1" fmla="*/ 0 h 5"/>
                <a:gd name="T2" fmla="*/ 2 w 31"/>
                <a:gd name="T3" fmla="*/ 5 h 5"/>
                <a:gd name="T4" fmla="*/ 31 w 31"/>
                <a:gd name="T5" fmla="*/ 5 h 5"/>
                <a:gd name="T6" fmla="*/ 31 w 31"/>
                <a:gd name="T7" fmla="*/ 4 h 5"/>
                <a:gd name="T8" fmla="*/ 0 w 31"/>
                <a:gd name="T9" fmla="*/ 0 h 5"/>
              </a:gdLst>
              <a:ahLst/>
              <a:cxnLst>
                <a:cxn ang="0">
                  <a:pos x="T0" y="T1"/>
                </a:cxn>
                <a:cxn ang="0">
                  <a:pos x="T2" y="T3"/>
                </a:cxn>
                <a:cxn ang="0">
                  <a:pos x="T4" y="T5"/>
                </a:cxn>
                <a:cxn ang="0">
                  <a:pos x="T6" y="T7"/>
                </a:cxn>
                <a:cxn ang="0">
                  <a:pos x="T8" y="T9"/>
                </a:cxn>
              </a:cxnLst>
              <a:rect l="0" t="0" r="r" b="b"/>
              <a:pathLst>
                <a:path w="31" h="5">
                  <a:moveTo>
                    <a:pt x="0" y="0"/>
                  </a:moveTo>
                  <a:cubicBezTo>
                    <a:pt x="1" y="2"/>
                    <a:pt x="1" y="3"/>
                    <a:pt x="2" y="5"/>
                  </a:cubicBezTo>
                  <a:cubicBezTo>
                    <a:pt x="31" y="5"/>
                    <a:pt x="31" y="5"/>
                    <a:pt x="31" y="5"/>
                  </a:cubicBezTo>
                  <a:cubicBezTo>
                    <a:pt x="31" y="5"/>
                    <a:pt x="31" y="4"/>
                    <a:pt x="31" y="4"/>
                  </a:cubicBezTo>
                  <a:lnTo>
                    <a:pt x="0" y="0"/>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5" name="Freeform 2359"/>
            <p:cNvSpPr/>
            <p:nvPr/>
          </p:nvSpPr>
          <p:spPr bwMode="auto">
            <a:xfrm>
              <a:off x="2214" y="3656"/>
              <a:ext cx="151" cy="143"/>
            </a:xfrm>
            <a:custGeom>
              <a:avLst/>
              <a:gdLst>
                <a:gd name="T0" fmla="*/ 57 w 62"/>
                <a:gd name="T1" fmla="*/ 38 h 59"/>
                <a:gd name="T2" fmla="*/ 40 w 62"/>
                <a:gd name="T3" fmla="*/ 5 h 59"/>
                <a:gd name="T4" fmla="*/ 5 w 62"/>
                <a:gd name="T5" fmla="*/ 21 h 59"/>
                <a:gd name="T6" fmla="*/ 22 w 62"/>
                <a:gd name="T7" fmla="*/ 54 h 59"/>
                <a:gd name="T8" fmla="*/ 57 w 62"/>
                <a:gd name="T9" fmla="*/ 38 h 59"/>
              </a:gdLst>
              <a:ahLst/>
              <a:cxnLst>
                <a:cxn ang="0">
                  <a:pos x="T0" y="T1"/>
                </a:cxn>
                <a:cxn ang="0">
                  <a:pos x="T2" y="T3"/>
                </a:cxn>
                <a:cxn ang="0">
                  <a:pos x="T4" y="T5"/>
                </a:cxn>
                <a:cxn ang="0">
                  <a:pos x="T6" y="T7"/>
                </a:cxn>
                <a:cxn ang="0">
                  <a:pos x="T8" y="T9"/>
                </a:cxn>
              </a:cxnLst>
              <a:rect l="0" t="0" r="r" b="b"/>
              <a:pathLst>
                <a:path w="62" h="59">
                  <a:moveTo>
                    <a:pt x="57" y="38"/>
                  </a:moveTo>
                  <a:cubicBezTo>
                    <a:pt x="62" y="24"/>
                    <a:pt x="54" y="9"/>
                    <a:pt x="40" y="5"/>
                  </a:cubicBezTo>
                  <a:cubicBezTo>
                    <a:pt x="25" y="0"/>
                    <a:pt x="10" y="7"/>
                    <a:pt x="5" y="21"/>
                  </a:cubicBezTo>
                  <a:cubicBezTo>
                    <a:pt x="0" y="34"/>
                    <a:pt x="8" y="49"/>
                    <a:pt x="22" y="54"/>
                  </a:cubicBezTo>
                  <a:cubicBezTo>
                    <a:pt x="37" y="59"/>
                    <a:pt x="52" y="51"/>
                    <a:pt x="57" y="38"/>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6" name="Freeform 2360"/>
            <p:cNvSpPr/>
            <p:nvPr/>
          </p:nvSpPr>
          <p:spPr bwMode="auto">
            <a:xfrm>
              <a:off x="1154" y="2279"/>
              <a:ext cx="149" cy="136"/>
            </a:xfrm>
            <a:custGeom>
              <a:avLst/>
              <a:gdLst>
                <a:gd name="T0" fmla="*/ 61 w 61"/>
                <a:gd name="T1" fmla="*/ 40 h 56"/>
                <a:gd name="T2" fmla="*/ 60 w 61"/>
                <a:gd name="T3" fmla="*/ 0 h 56"/>
                <a:gd name="T4" fmla="*/ 10 w 61"/>
                <a:gd name="T5" fmla="*/ 18 h 56"/>
                <a:gd name="T6" fmla="*/ 0 w 61"/>
                <a:gd name="T7" fmla="*/ 56 h 56"/>
                <a:gd name="T8" fmla="*/ 61 w 61"/>
                <a:gd name="T9" fmla="*/ 40 h 56"/>
              </a:gdLst>
              <a:ahLst/>
              <a:cxnLst>
                <a:cxn ang="0">
                  <a:pos x="T0" y="T1"/>
                </a:cxn>
                <a:cxn ang="0">
                  <a:pos x="T2" y="T3"/>
                </a:cxn>
                <a:cxn ang="0">
                  <a:pos x="T4" y="T5"/>
                </a:cxn>
                <a:cxn ang="0">
                  <a:pos x="T6" y="T7"/>
                </a:cxn>
                <a:cxn ang="0">
                  <a:pos x="T8" y="T9"/>
                </a:cxn>
              </a:cxnLst>
              <a:rect l="0" t="0" r="r" b="b"/>
              <a:pathLst>
                <a:path w="61" h="56">
                  <a:moveTo>
                    <a:pt x="61" y="40"/>
                  </a:moveTo>
                  <a:cubicBezTo>
                    <a:pt x="59" y="27"/>
                    <a:pt x="59" y="13"/>
                    <a:pt x="60" y="0"/>
                  </a:cubicBezTo>
                  <a:cubicBezTo>
                    <a:pt x="45" y="9"/>
                    <a:pt x="27" y="17"/>
                    <a:pt x="10" y="18"/>
                  </a:cubicBezTo>
                  <a:cubicBezTo>
                    <a:pt x="8" y="32"/>
                    <a:pt x="4" y="45"/>
                    <a:pt x="0" y="56"/>
                  </a:cubicBezTo>
                  <a:cubicBezTo>
                    <a:pt x="19" y="55"/>
                    <a:pt x="45" y="49"/>
                    <a:pt x="61" y="40"/>
                  </a:cubicBezTo>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7" name="Freeform 2361"/>
            <p:cNvSpPr/>
            <p:nvPr/>
          </p:nvSpPr>
          <p:spPr bwMode="auto">
            <a:xfrm>
              <a:off x="868" y="1871"/>
              <a:ext cx="43" cy="102"/>
            </a:xfrm>
            <a:custGeom>
              <a:avLst/>
              <a:gdLst>
                <a:gd name="T0" fmla="*/ 18 w 18"/>
                <a:gd name="T1" fmla="*/ 12 h 42"/>
                <a:gd name="T2" fmla="*/ 15 w 18"/>
                <a:gd name="T3" fmla="*/ 0 h 42"/>
                <a:gd name="T4" fmla="*/ 0 w 18"/>
                <a:gd name="T5" fmla="*/ 39 h 42"/>
                <a:gd name="T6" fmla="*/ 7 w 18"/>
                <a:gd name="T7" fmla="*/ 42 h 42"/>
                <a:gd name="T8" fmla="*/ 18 w 18"/>
                <a:gd name="T9" fmla="*/ 12 h 42"/>
              </a:gdLst>
              <a:ahLst/>
              <a:cxnLst>
                <a:cxn ang="0">
                  <a:pos x="T0" y="T1"/>
                </a:cxn>
                <a:cxn ang="0">
                  <a:pos x="T2" y="T3"/>
                </a:cxn>
                <a:cxn ang="0">
                  <a:pos x="T4" y="T5"/>
                </a:cxn>
                <a:cxn ang="0">
                  <a:pos x="T6" y="T7"/>
                </a:cxn>
                <a:cxn ang="0">
                  <a:pos x="T8" y="T9"/>
                </a:cxn>
              </a:cxnLst>
              <a:rect l="0" t="0" r="r" b="b"/>
              <a:pathLst>
                <a:path w="18" h="42">
                  <a:moveTo>
                    <a:pt x="18" y="12"/>
                  </a:moveTo>
                  <a:cubicBezTo>
                    <a:pt x="17" y="8"/>
                    <a:pt x="16" y="4"/>
                    <a:pt x="15" y="0"/>
                  </a:cubicBezTo>
                  <a:cubicBezTo>
                    <a:pt x="0" y="39"/>
                    <a:pt x="0" y="39"/>
                    <a:pt x="0" y="39"/>
                  </a:cubicBezTo>
                  <a:cubicBezTo>
                    <a:pt x="7" y="42"/>
                    <a:pt x="7" y="42"/>
                    <a:pt x="7" y="42"/>
                  </a:cubicBezTo>
                  <a:cubicBezTo>
                    <a:pt x="18" y="12"/>
                    <a:pt x="18" y="12"/>
                    <a:pt x="18" y="12"/>
                  </a:cubicBezTo>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8" name="Freeform 2362"/>
            <p:cNvSpPr/>
            <p:nvPr/>
          </p:nvSpPr>
          <p:spPr bwMode="auto">
            <a:xfrm>
              <a:off x="2025" y="3357"/>
              <a:ext cx="143" cy="172"/>
            </a:xfrm>
            <a:custGeom>
              <a:avLst/>
              <a:gdLst>
                <a:gd name="T0" fmla="*/ 0 w 143"/>
                <a:gd name="T1" fmla="*/ 0 h 172"/>
                <a:gd name="T2" fmla="*/ 111 w 143"/>
                <a:gd name="T3" fmla="*/ 170 h 172"/>
                <a:gd name="T4" fmla="*/ 143 w 143"/>
                <a:gd name="T5" fmla="*/ 172 h 172"/>
                <a:gd name="T6" fmla="*/ 29 w 143"/>
                <a:gd name="T7" fmla="*/ 2 h 172"/>
                <a:gd name="T8" fmla="*/ 0 w 143"/>
                <a:gd name="T9" fmla="*/ 0 h 172"/>
              </a:gdLst>
              <a:ahLst/>
              <a:cxnLst>
                <a:cxn ang="0">
                  <a:pos x="T0" y="T1"/>
                </a:cxn>
                <a:cxn ang="0">
                  <a:pos x="T2" y="T3"/>
                </a:cxn>
                <a:cxn ang="0">
                  <a:pos x="T4" y="T5"/>
                </a:cxn>
                <a:cxn ang="0">
                  <a:pos x="T6" y="T7"/>
                </a:cxn>
                <a:cxn ang="0">
                  <a:pos x="T8" y="T9"/>
                </a:cxn>
              </a:cxnLst>
              <a:rect l="0" t="0" r="r" b="b"/>
              <a:pathLst>
                <a:path w="143" h="172">
                  <a:moveTo>
                    <a:pt x="0" y="0"/>
                  </a:moveTo>
                  <a:lnTo>
                    <a:pt x="111" y="170"/>
                  </a:lnTo>
                  <a:lnTo>
                    <a:pt x="143" y="172"/>
                  </a:lnTo>
                  <a:lnTo>
                    <a:pt x="29" y="2"/>
                  </a:lnTo>
                  <a:lnTo>
                    <a:pt x="0"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9" name="Freeform 2363"/>
            <p:cNvSpPr/>
            <p:nvPr/>
          </p:nvSpPr>
          <p:spPr bwMode="auto">
            <a:xfrm>
              <a:off x="2525" y="4011"/>
              <a:ext cx="185" cy="219"/>
            </a:xfrm>
            <a:custGeom>
              <a:avLst/>
              <a:gdLst>
                <a:gd name="T0" fmla="*/ 0 w 76"/>
                <a:gd name="T1" fmla="*/ 0 h 90"/>
                <a:gd name="T2" fmla="*/ 64 w 76"/>
                <a:gd name="T3" fmla="*/ 88 h 90"/>
                <a:gd name="T4" fmla="*/ 76 w 76"/>
                <a:gd name="T5" fmla="*/ 90 h 90"/>
                <a:gd name="T6" fmla="*/ 12 w 76"/>
                <a:gd name="T7" fmla="*/ 2 h 90"/>
                <a:gd name="T8" fmla="*/ 0 w 76"/>
                <a:gd name="T9" fmla="*/ 0 h 90"/>
              </a:gdLst>
              <a:ahLst/>
              <a:cxnLst>
                <a:cxn ang="0">
                  <a:pos x="T0" y="T1"/>
                </a:cxn>
                <a:cxn ang="0">
                  <a:pos x="T2" y="T3"/>
                </a:cxn>
                <a:cxn ang="0">
                  <a:pos x="T4" y="T5"/>
                </a:cxn>
                <a:cxn ang="0">
                  <a:pos x="T6" y="T7"/>
                </a:cxn>
                <a:cxn ang="0">
                  <a:pos x="T8" y="T9"/>
                </a:cxn>
              </a:cxnLst>
              <a:rect l="0" t="0" r="r" b="b"/>
              <a:pathLst>
                <a:path w="76" h="90">
                  <a:moveTo>
                    <a:pt x="0" y="0"/>
                  </a:moveTo>
                  <a:cubicBezTo>
                    <a:pt x="64" y="88"/>
                    <a:pt x="64" y="88"/>
                    <a:pt x="64" y="88"/>
                  </a:cubicBezTo>
                  <a:cubicBezTo>
                    <a:pt x="68" y="89"/>
                    <a:pt x="72" y="90"/>
                    <a:pt x="76" y="90"/>
                  </a:cubicBezTo>
                  <a:cubicBezTo>
                    <a:pt x="12" y="2"/>
                    <a:pt x="12" y="2"/>
                    <a:pt x="12" y="2"/>
                  </a:cubicBezTo>
                  <a:lnTo>
                    <a:pt x="0"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0" name="Freeform 2364"/>
            <p:cNvSpPr/>
            <p:nvPr/>
          </p:nvSpPr>
          <p:spPr bwMode="auto">
            <a:xfrm>
              <a:off x="889" y="1909"/>
              <a:ext cx="35" cy="73"/>
            </a:xfrm>
            <a:custGeom>
              <a:avLst/>
              <a:gdLst>
                <a:gd name="T0" fmla="*/ 11 w 14"/>
                <a:gd name="T1" fmla="*/ 0 h 30"/>
                <a:gd name="T2" fmla="*/ 0 w 14"/>
                <a:gd name="T3" fmla="*/ 27 h 30"/>
                <a:gd name="T4" fmla="*/ 6 w 14"/>
                <a:gd name="T5" fmla="*/ 30 h 30"/>
                <a:gd name="T6" fmla="*/ 14 w 14"/>
                <a:gd name="T7" fmla="*/ 10 h 30"/>
                <a:gd name="T8" fmla="*/ 11 w 14"/>
                <a:gd name="T9" fmla="*/ 2 h 30"/>
                <a:gd name="T10" fmla="*/ 11 w 14"/>
                <a:gd name="T11" fmla="*/ 0 h 30"/>
              </a:gdLst>
              <a:ahLst/>
              <a:cxnLst>
                <a:cxn ang="0">
                  <a:pos x="T0" y="T1"/>
                </a:cxn>
                <a:cxn ang="0">
                  <a:pos x="T2" y="T3"/>
                </a:cxn>
                <a:cxn ang="0">
                  <a:pos x="T4" y="T5"/>
                </a:cxn>
                <a:cxn ang="0">
                  <a:pos x="T6" y="T7"/>
                </a:cxn>
                <a:cxn ang="0">
                  <a:pos x="T8" y="T9"/>
                </a:cxn>
                <a:cxn ang="0">
                  <a:pos x="T10" y="T11"/>
                </a:cxn>
              </a:cxnLst>
              <a:rect l="0" t="0" r="r" b="b"/>
              <a:pathLst>
                <a:path w="14" h="30">
                  <a:moveTo>
                    <a:pt x="11" y="0"/>
                  </a:moveTo>
                  <a:cubicBezTo>
                    <a:pt x="0" y="27"/>
                    <a:pt x="0" y="27"/>
                    <a:pt x="0" y="27"/>
                  </a:cubicBezTo>
                  <a:cubicBezTo>
                    <a:pt x="6" y="30"/>
                    <a:pt x="6" y="30"/>
                    <a:pt x="6" y="30"/>
                  </a:cubicBezTo>
                  <a:cubicBezTo>
                    <a:pt x="14" y="10"/>
                    <a:pt x="14" y="10"/>
                    <a:pt x="14" y="10"/>
                  </a:cubicBezTo>
                  <a:cubicBezTo>
                    <a:pt x="13" y="7"/>
                    <a:pt x="12" y="4"/>
                    <a:pt x="11" y="2"/>
                  </a:cubicBezTo>
                  <a:cubicBezTo>
                    <a:pt x="11" y="0"/>
                    <a:pt x="11" y="0"/>
                    <a:pt x="11" y="0"/>
                  </a:cubicBezTo>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1" name="Freeform 2365"/>
            <p:cNvSpPr/>
            <p:nvPr/>
          </p:nvSpPr>
          <p:spPr bwMode="auto">
            <a:xfrm>
              <a:off x="1089" y="2393"/>
              <a:ext cx="250" cy="151"/>
            </a:xfrm>
            <a:custGeom>
              <a:avLst/>
              <a:gdLst>
                <a:gd name="T0" fmla="*/ 0 w 103"/>
                <a:gd name="T1" fmla="*/ 62 h 62"/>
                <a:gd name="T2" fmla="*/ 103 w 103"/>
                <a:gd name="T3" fmla="*/ 32 h 62"/>
                <a:gd name="T4" fmla="*/ 90 w 103"/>
                <a:gd name="T5" fmla="*/ 0 h 62"/>
                <a:gd name="T6" fmla="*/ 24 w 103"/>
                <a:gd name="T7" fmla="*/ 17 h 62"/>
                <a:gd name="T8" fmla="*/ 0 w 103"/>
                <a:gd name="T9" fmla="*/ 62 h 62"/>
              </a:gdLst>
              <a:ahLst/>
              <a:cxnLst>
                <a:cxn ang="0">
                  <a:pos x="T0" y="T1"/>
                </a:cxn>
                <a:cxn ang="0">
                  <a:pos x="T2" y="T3"/>
                </a:cxn>
                <a:cxn ang="0">
                  <a:pos x="T4" y="T5"/>
                </a:cxn>
                <a:cxn ang="0">
                  <a:pos x="T6" y="T7"/>
                </a:cxn>
                <a:cxn ang="0">
                  <a:pos x="T8" y="T9"/>
                </a:cxn>
              </a:cxnLst>
              <a:rect l="0" t="0" r="r" b="b"/>
              <a:pathLst>
                <a:path w="103" h="62">
                  <a:moveTo>
                    <a:pt x="0" y="62"/>
                  </a:moveTo>
                  <a:cubicBezTo>
                    <a:pt x="26" y="61"/>
                    <a:pt x="81" y="52"/>
                    <a:pt x="103" y="32"/>
                  </a:cubicBezTo>
                  <a:cubicBezTo>
                    <a:pt x="97" y="22"/>
                    <a:pt x="92" y="11"/>
                    <a:pt x="90" y="0"/>
                  </a:cubicBezTo>
                  <a:cubicBezTo>
                    <a:pt x="72" y="10"/>
                    <a:pt x="44" y="17"/>
                    <a:pt x="24" y="17"/>
                  </a:cubicBezTo>
                  <a:cubicBezTo>
                    <a:pt x="17" y="34"/>
                    <a:pt x="9" y="48"/>
                    <a:pt x="0" y="62"/>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2" name="Freeform 2366"/>
            <p:cNvSpPr/>
            <p:nvPr/>
          </p:nvSpPr>
          <p:spPr bwMode="auto">
            <a:xfrm>
              <a:off x="911" y="1941"/>
              <a:ext cx="27" cy="51"/>
            </a:xfrm>
            <a:custGeom>
              <a:avLst/>
              <a:gdLst>
                <a:gd name="T0" fmla="*/ 0 w 11"/>
                <a:gd name="T1" fmla="*/ 18 h 21"/>
                <a:gd name="T2" fmla="*/ 6 w 11"/>
                <a:gd name="T3" fmla="*/ 21 h 21"/>
                <a:gd name="T4" fmla="*/ 11 w 11"/>
                <a:gd name="T5" fmla="*/ 9 h 21"/>
                <a:gd name="T6" fmla="*/ 7 w 11"/>
                <a:gd name="T7" fmla="*/ 0 h 21"/>
                <a:gd name="T8" fmla="*/ 0 w 11"/>
                <a:gd name="T9" fmla="*/ 18 h 21"/>
              </a:gdLst>
              <a:ahLst/>
              <a:cxnLst>
                <a:cxn ang="0">
                  <a:pos x="T0" y="T1"/>
                </a:cxn>
                <a:cxn ang="0">
                  <a:pos x="T2" y="T3"/>
                </a:cxn>
                <a:cxn ang="0">
                  <a:pos x="T4" y="T5"/>
                </a:cxn>
                <a:cxn ang="0">
                  <a:pos x="T6" y="T7"/>
                </a:cxn>
                <a:cxn ang="0">
                  <a:pos x="T8" y="T9"/>
                </a:cxn>
              </a:cxnLst>
              <a:rect l="0" t="0" r="r" b="b"/>
              <a:pathLst>
                <a:path w="11" h="21">
                  <a:moveTo>
                    <a:pt x="0" y="18"/>
                  </a:moveTo>
                  <a:cubicBezTo>
                    <a:pt x="6" y="21"/>
                    <a:pt x="6" y="21"/>
                    <a:pt x="6" y="21"/>
                  </a:cubicBezTo>
                  <a:cubicBezTo>
                    <a:pt x="11" y="9"/>
                    <a:pt x="11" y="9"/>
                    <a:pt x="11" y="9"/>
                  </a:cubicBezTo>
                  <a:cubicBezTo>
                    <a:pt x="9" y="6"/>
                    <a:pt x="8" y="3"/>
                    <a:pt x="7" y="0"/>
                  </a:cubicBezTo>
                  <a:cubicBezTo>
                    <a:pt x="0" y="18"/>
                    <a:pt x="0" y="18"/>
                    <a:pt x="0" y="18"/>
                  </a:cubicBezTo>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3" name="Freeform 2367"/>
            <p:cNvSpPr/>
            <p:nvPr/>
          </p:nvSpPr>
          <p:spPr bwMode="auto">
            <a:xfrm>
              <a:off x="931" y="1970"/>
              <a:ext cx="39" cy="42"/>
            </a:xfrm>
            <a:custGeom>
              <a:avLst/>
              <a:gdLst>
                <a:gd name="T0" fmla="*/ 4 w 16"/>
                <a:gd name="T1" fmla="*/ 0 h 17"/>
                <a:gd name="T2" fmla="*/ 0 w 16"/>
                <a:gd name="T3" fmla="*/ 10 h 17"/>
                <a:gd name="T4" fmla="*/ 16 w 16"/>
                <a:gd name="T5" fmla="*/ 17 h 17"/>
                <a:gd name="T6" fmla="*/ 4 w 16"/>
                <a:gd name="T7" fmla="*/ 0 h 17"/>
              </a:gdLst>
              <a:ahLst/>
              <a:cxnLst>
                <a:cxn ang="0">
                  <a:pos x="T0" y="T1"/>
                </a:cxn>
                <a:cxn ang="0">
                  <a:pos x="T2" y="T3"/>
                </a:cxn>
                <a:cxn ang="0">
                  <a:pos x="T4" y="T5"/>
                </a:cxn>
                <a:cxn ang="0">
                  <a:pos x="T6" y="T7"/>
                </a:cxn>
              </a:cxnLst>
              <a:rect l="0" t="0" r="r" b="b"/>
              <a:pathLst>
                <a:path w="16" h="17">
                  <a:moveTo>
                    <a:pt x="4" y="0"/>
                  </a:moveTo>
                  <a:cubicBezTo>
                    <a:pt x="0" y="10"/>
                    <a:pt x="0" y="10"/>
                    <a:pt x="0" y="10"/>
                  </a:cubicBezTo>
                  <a:cubicBezTo>
                    <a:pt x="6" y="12"/>
                    <a:pt x="11" y="15"/>
                    <a:pt x="16" y="17"/>
                  </a:cubicBezTo>
                  <a:cubicBezTo>
                    <a:pt x="12" y="12"/>
                    <a:pt x="8" y="6"/>
                    <a:pt x="4" y="0"/>
                  </a:cubicBezTo>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4" name="Freeform 2368"/>
            <p:cNvSpPr/>
            <p:nvPr/>
          </p:nvSpPr>
          <p:spPr bwMode="auto">
            <a:xfrm>
              <a:off x="1986" y="3357"/>
              <a:ext cx="138" cy="170"/>
            </a:xfrm>
            <a:custGeom>
              <a:avLst/>
              <a:gdLst>
                <a:gd name="T0" fmla="*/ 0 w 138"/>
                <a:gd name="T1" fmla="*/ 0 h 170"/>
                <a:gd name="T2" fmla="*/ 114 w 138"/>
                <a:gd name="T3" fmla="*/ 170 h 170"/>
                <a:gd name="T4" fmla="*/ 138 w 138"/>
                <a:gd name="T5" fmla="*/ 170 h 170"/>
                <a:gd name="T6" fmla="*/ 26 w 138"/>
                <a:gd name="T7" fmla="*/ 0 h 170"/>
                <a:gd name="T8" fmla="*/ 0 w 138"/>
                <a:gd name="T9" fmla="*/ 0 h 170"/>
              </a:gdLst>
              <a:ahLst/>
              <a:cxnLst>
                <a:cxn ang="0">
                  <a:pos x="T0" y="T1"/>
                </a:cxn>
                <a:cxn ang="0">
                  <a:pos x="T2" y="T3"/>
                </a:cxn>
                <a:cxn ang="0">
                  <a:pos x="T4" y="T5"/>
                </a:cxn>
                <a:cxn ang="0">
                  <a:pos x="T6" y="T7"/>
                </a:cxn>
                <a:cxn ang="0">
                  <a:pos x="T8" y="T9"/>
                </a:cxn>
              </a:cxnLst>
              <a:rect l="0" t="0" r="r" b="b"/>
              <a:pathLst>
                <a:path w="138" h="170">
                  <a:moveTo>
                    <a:pt x="0" y="0"/>
                  </a:moveTo>
                  <a:lnTo>
                    <a:pt x="114" y="170"/>
                  </a:lnTo>
                  <a:lnTo>
                    <a:pt x="138" y="170"/>
                  </a:lnTo>
                  <a:lnTo>
                    <a:pt x="26" y="0"/>
                  </a:lnTo>
                  <a:lnTo>
                    <a:pt x="0"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5" name="Freeform 2369"/>
            <p:cNvSpPr/>
            <p:nvPr/>
          </p:nvSpPr>
          <p:spPr bwMode="auto">
            <a:xfrm>
              <a:off x="2477" y="4004"/>
              <a:ext cx="189" cy="219"/>
            </a:xfrm>
            <a:custGeom>
              <a:avLst/>
              <a:gdLst>
                <a:gd name="T0" fmla="*/ 0 w 78"/>
                <a:gd name="T1" fmla="*/ 0 h 90"/>
                <a:gd name="T2" fmla="*/ 65 w 78"/>
                <a:gd name="T3" fmla="*/ 89 h 90"/>
                <a:gd name="T4" fmla="*/ 78 w 78"/>
                <a:gd name="T5" fmla="*/ 90 h 90"/>
                <a:gd name="T6" fmla="*/ 14 w 78"/>
                <a:gd name="T7" fmla="*/ 2 h 90"/>
                <a:gd name="T8" fmla="*/ 0 w 78"/>
                <a:gd name="T9" fmla="*/ 0 h 90"/>
              </a:gdLst>
              <a:ahLst/>
              <a:cxnLst>
                <a:cxn ang="0">
                  <a:pos x="T0" y="T1"/>
                </a:cxn>
                <a:cxn ang="0">
                  <a:pos x="T2" y="T3"/>
                </a:cxn>
                <a:cxn ang="0">
                  <a:pos x="T4" y="T5"/>
                </a:cxn>
                <a:cxn ang="0">
                  <a:pos x="T6" y="T7"/>
                </a:cxn>
                <a:cxn ang="0">
                  <a:pos x="T8" y="T9"/>
                </a:cxn>
              </a:cxnLst>
              <a:rect l="0" t="0" r="r" b="b"/>
              <a:pathLst>
                <a:path w="78" h="90">
                  <a:moveTo>
                    <a:pt x="0" y="0"/>
                  </a:moveTo>
                  <a:cubicBezTo>
                    <a:pt x="65" y="89"/>
                    <a:pt x="65" y="89"/>
                    <a:pt x="65" y="89"/>
                  </a:cubicBezTo>
                  <a:cubicBezTo>
                    <a:pt x="69" y="89"/>
                    <a:pt x="73" y="90"/>
                    <a:pt x="78" y="90"/>
                  </a:cubicBezTo>
                  <a:cubicBezTo>
                    <a:pt x="14" y="2"/>
                    <a:pt x="14" y="2"/>
                    <a:pt x="14" y="2"/>
                  </a:cubicBezTo>
                  <a:cubicBezTo>
                    <a:pt x="9" y="2"/>
                    <a:pt x="5" y="1"/>
                    <a:pt x="0"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549" name="Group 2571"/>
          <p:cNvGrpSpPr/>
          <p:nvPr/>
        </p:nvGrpSpPr>
        <p:grpSpPr bwMode="auto">
          <a:xfrm>
            <a:off x="-4763" y="2162175"/>
            <a:ext cx="4341813" cy="4699000"/>
            <a:chOff x="-3" y="1362"/>
            <a:chExt cx="2735" cy="2960"/>
          </a:xfrm>
        </p:grpSpPr>
        <p:sp>
          <p:nvSpPr>
            <p:cNvPr id="3696" name="Freeform 2371"/>
            <p:cNvSpPr/>
            <p:nvPr/>
          </p:nvSpPr>
          <p:spPr bwMode="auto">
            <a:xfrm>
              <a:off x="2338" y="4179"/>
              <a:ext cx="394" cy="143"/>
            </a:xfrm>
            <a:custGeom>
              <a:avLst/>
              <a:gdLst>
                <a:gd name="T0" fmla="*/ 81 w 162"/>
                <a:gd name="T1" fmla="*/ 22 h 59"/>
                <a:gd name="T2" fmla="*/ 64 w 162"/>
                <a:gd name="T3" fmla="*/ 0 h 59"/>
                <a:gd name="T4" fmla="*/ 2 w 162"/>
                <a:gd name="T5" fmla="*/ 53 h 59"/>
                <a:gd name="T6" fmla="*/ 0 w 162"/>
                <a:gd name="T7" fmla="*/ 59 h 59"/>
                <a:gd name="T8" fmla="*/ 28 w 162"/>
                <a:gd name="T9" fmla="*/ 59 h 59"/>
                <a:gd name="T10" fmla="*/ 25 w 162"/>
                <a:gd name="T11" fmla="*/ 45 h 59"/>
                <a:gd name="T12" fmla="*/ 60 w 162"/>
                <a:gd name="T13" fmla="*/ 38 h 59"/>
                <a:gd name="T14" fmla="*/ 66 w 162"/>
                <a:gd name="T15" fmla="*/ 59 h 59"/>
                <a:gd name="T16" fmla="*/ 87 w 162"/>
                <a:gd name="T17" fmla="*/ 59 h 59"/>
                <a:gd name="T18" fmla="*/ 81 w 162"/>
                <a:gd name="T19" fmla="*/ 39 h 59"/>
                <a:gd name="T20" fmla="*/ 115 w 162"/>
                <a:gd name="T21" fmla="*/ 29 h 59"/>
                <a:gd name="T22" fmla="*/ 123 w 162"/>
                <a:gd name="T23" fmla="*/ 59 h 59"/>
                <a:gd name="T24" fmla="*/ 162 w 162"/>
                <a:gd name="T25" fmla="*/ 59 h 59"/>
                <a:gd name="T26" fmla="*/ 145 w 162"/>
                <a:gd name="T27" fmla="*/ 29 h 59"/>
                <a:gd name="T28" fmla="*/ 81 w 162"/>
                <a:gd name="T29" fmla="*/ 2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2" h="59">
                  <a:moveTo>
                    <a:pt x="81" y="22"/>
                  </a:moveTo>
                  <a:cubicBezTo>
                    <a:pt x="76" y="16"/>
                    <a:pt x="71" y="9"/>
                    <a:pt x="64" y="0"/>
                  </a:cubicBezTo>
                  <a:cubicBezTo>
                    <a:pt x="36" y="5"/>
                    <a:pt x="11" y="24"/>
                    <a:pt x="2" y="53"/>
                  </a:cubicBezTo>
                  <a:cubicBezTo>
                    <a:pt x="1" y="55"/>
                    <a:pt x="0" y="57"/>
                    <a:pt x="0" y="59"/>
                  </a:cubicBezTo>
                  <a:cubicBezTo>
                    <a:pt x="28" y="59"/>
                    <a:pt x="28" y="59"/>
                    <a:pt x="28" y="59"/>
                  </a:cubicBezTo>
                  <a:cubicBezTo>
                    <a:pt x="25" y="45"/>
                    <a:pt x="25" y="45"/>
                    <a:pt x="25" y="45"/>
                  </a:cubicBezTo>
                  <a:cubicBezTo>
                    <a:pt x="60" y="38"/>
                    <a:pt x="60" y="38"/>
                    <a:pt x="60" y="38"/>
                  </a:cubicBezTo>
                  <a:cubicBezTo>
                    <a:pt x="66" y="59"/>
                    <a:pt x="66" y="59"/>
                    <a:pt x="66" y="59"/>
                  </a:cubicBezTo>
                  <a:cubicBezTo>
                    <a:pt x="87" y="59"/>
                    <a:pt x="87" y="59"/>
                    <a:pt x="87" y="59"/>
                  </a:cubicBezTo>
                  <a:cubicBezTo>
                    <a:pt x="81" y="39"/>
                    <a:pt x="81" y="39"/>
                    <a:pt x="81" y="39"/>
                  </a:cubicBezTo>
                  <a:cubicBezTo>
                    <a:pt x="115" y="29"/>
                    <a:pt x="115" y="29"/>
                    <a:pt x="115" y="29"/>
                  </a:cubicBezTo>
                  <a:cubicBezTo>
                    <a:pt x="123" y="59"/>
                    <a:pt x="123" y="59"/>
                    <a:pt x="123" y="59"/>
                  </a:cubicBezTo>
                  <a:cubicBezTo>
                    <a:pt x="162" y="59"/>
                    <a:pt x="162" y="59"/>
                    <a:pt x="162" y="59"/>
                  </a:cubicBezTo>
                  <a:cubicBezTo>
                    <a:pt x="159" y="48"/>
                    <a:pt x="153" y="38"/>
                    <a:pt x="145" y="29"/>
                  </a:cubicBezTo>
                  <a:cubicBezTo>
                    <a:pt x="115" y="24"/>
                    <a:pt x="92" y="22"/>
                    <a:pt x="81" y="22"/>
                  </a:cubicBezTo>
                  <a:close/>
                </a:path>
              </a:pathLst>
            </a:custGeom>
            <a:solidFill>
              <a:srgbClr val="B87A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7" name="Freeform 2372"/>
            <p:cNvSpPr/>
            <p:nvPr/>
          </p:nvSpPr>
          <p:spPr bwMode="auto">
            <a:xfrm>
              <a:off x="1976" y="3544"/>
              <a:ext cx="241" cy="272"/>
            </a:xfrm>
            <a:custGeom>
              <a:avLst/>
              <a:gdLst>
                <a:gd name="T0" fmla="*/ 16 w 99"/>
                <a:gd name="T1" fmla="*/ 103 h 112"/>
                <a:gd name="T2" fmla="*/ 34 w 99"/>
                <a:gd name="T3" fmla="*/ 37 h 112"/>
                <a:gd name="T4" fmla="*/ 82 w 99"/>
                <a:gd name="T5" fmla="*/ 36 h 112"/>
                <a:gd name="T6" fmla="*/ 99 w 99"/>
                <a:gd name="T7" fmla="*/ 3 h 112"/>
                <a:gd name="T8" fmla="*/ 44 w 99"/>
                <a:gd name="T9" fmla="*/ 0 h 112"/>
                <a:gd name="T10" fmla="*/ 12 w 99"/>
                <a:gd name="T11" fmla="*/ 37 h 112"/>
                <a:gd name="T12" fmla="*/ 10 w 99"/>
                <a:gd name="T13" fmla="*/ 66 h 112"/>
                <a:gd name="T14" fmla="*/ 0 w 99"/>
                <a:gd name="T15" fmla="*/ 112 h 112"/>
                <a:gd name="T16" fmla="*/ 16 w 99"/>
                <a:gd name="T17" fmla="*/ 10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112">
                  <a:moveTo>
                    <a:pt x="16" y="103"/>
                  </a:moveTo>
                  <a:cubicBezTo>
                    <a:pt x="14" y="79"/>
                    <a:pt x="21" y="56"/>
                    <a:pt x="34" y="37"/>
                  </a:cubicBezTo>
                  <a:cubicBezTo>
                    <a:pt x="48" y="18"/>
                    <a:pt x="74" y="20"/>
                    <a:pt x="82" y="36"/>
                  </a:cubicBezTo>
                  <a:cubicBezTo>
                    <a:pt x="90" y="25"/>
                    <a:pt x="96" y="13"/>
                    <a:pt x="99" y="3"/>
                  </a:cubicBezTo>
                  <a:cubicBezTo>
                    <a:pt x="79" y="2"/>
                    <a:pt x="60" y="1"/>
                    <a:pt x="44" y="0"/>
                  </a:cubicBezTo>
                  <a:cubicBezTo>
                    <a:pt x="36" y="14"/>
                    <a:pt x="25" y="26"/>
                    <a:pt x="12" y="37"/>
                  </a:cubicBezTo>
                  <a:cubicBezTo>
                    <a:pt x="15" y="45"/>
                    <a:pt x="15" y="55"/>
                    <a:pt x="10" y="66"/>
                  </a:cubicBezTo>
                  <a:cubicBezTo>
                    <a:pt x="5" y="80"/>
                    <a:pt x="1" y="96"/>
                    <a:pt x="0" y="112"/>
                  </a:cubicBezTo>
                  <a:cubicBezTo>
                    <a:pt x="5" y="110"/>
                    <a:pt x="11" y="107"/>
                    <a:pt x="16" y="103"/>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8" name="Freeform 2373"/>
            <p:cNvSpPr/>
            <p:nvPr/>
          </p:nvSpPr>
          <p:spPr bwMode="auto">
            <a:xfrm>
              <a:off x="1952" y="3354"/>
              <a:ext cx="136" cy="171"/>
            </a:xfrm>
            <a:custGeom>
              <a:avLst/>
              <a:gdLst>
                <a:gd name="T0" fmla="*/ 0 w 136"/>
                <a:gd name="T1" fmla="*/ 0 h 171"/>
                <a:gd name="T2" fmla="*/ 111 w 136"/>
                <a:gd name="T3" fmla="*/ 171 h 171"/>
                <a:gd name="T4" fmla="*/ 136 w 136"/>
                <a:gd name="T5" fmla="*/ 171 h 171"/>
                <a:gd name="T6" fmla="*/ 22 w 136"/>
                <a:gd name="T7" fmla="*/ 3 h 171"/>
                <a:gd name="T8" fmla="*/ 0 w 136"/>
                <a:gd name="T9" fmla="*/ 0 h 171"/>
              </a:gdLst>
              <a:ahLst/>
              <a:cxnLst>
                <a:cxn ang="0">
                  <a:pos x="T0" y="T1"/>
                </a:cxn>
                <a:cxn ang="0">
                  <a:pos x="T2" y="T3"/>
                </a:cxn>
                <a:cxn ang="0">
                  <a:pos x="T4" y="T5"/>
                </a:cxn>
                <a:cxn ang="0">
                  <a:pos x="T6" y="T7"/>
                </a:cxn>
                <a:cxn ang="0">
                  <a:pos x="T8" y="T9"/>
                </a:cxn>
              </a:cxnLst>
              <a:rect l="0" t="0" r="r" b="b"/>
              <a:pathLst>
                <a:path w="136" h="171">
                  <a:moveTo>
                    <a:pt x="0" y="0"/>
                  </a:moveTo>
                  <a:lnTo>
                    <a:pt x="111" y="171"/>
                  </a:lnTo>
                  <a:lnTo>
                    <a:pt x="136" y="171"/>
                  </a:lnTo>
                  <a:lnTo>
                    <a:pt x="22" y="3"/>
                  </a:lnTo>
                  <a:lnTo>
                    <a:pt x="0"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9" name="Freeform 2374"/>
            <p:cNvSpPr/>
            <p:nvPr/>
          </p:nvSpPr>
          <p:spPr bwMode="auto">
            <a:xfrm>
              <a:off x="2430" y="3996"/>
              <a:ext cx="190" cy="222"/>
            </a:xfrm>
            <a:custGeom>
              <a:avLst/>
              <a:gdLst>
                <a:gd name="T0" fmla="*/ 0 w 78"/>
                <a:gd name="T1" fmla="*/ 0 h 91"/>
                <a:gd name="T2" fmla="*/ 65 w 78"/>
                <a:gd name="T3" fmla="*/ 89 h 91"/>
                <a:gd name="T4" fmla="*/ 78 w 78"/>
                <a:gd name="T5" fmla="*/ 91 h 91"/>
                <a:gd name="T6" fmla="*/ 13 w 78"/>
                <a:gd name="T7" fmla="*/ 2 h 91"/>
                <a:gd name="T8" fmla="*/ 0 w 78"/>
                <a:gd name="T9" fmla="*/ 0 h 91"/>
              </a:gdLst>
              <a:ahLst/>
              <a:cxnLst>
                <a:cxn ang="0">
                  <a:pos x="T0" y="T1"/>
                </a:cxn>
                <a:cxn ang="0">
                  <a:pos x="T2" y="T3"/>
                </a:cxn>
                <a:cxn ang="0">
                  <a:pos x="T4" y="T5"/>
                </a:cxn>
                <a:cxn ang="0">
                  <a:pos x="T6" y="T7"/>
                </a:cxn>
                <a:cxn ang="0">
                  <a:pos x="T8" y="T9"/>
                </a:cxn>
              </a:cxnLst>
              <a:rect l="0" t="0" r="r" b="b"/>
              <a:pathLst>
                <a:path w="78" h="91">
                  <a:moveTo>
                    <a:pt x="0" y="0"/>
                  </a:moveTo>
                  <a:cubicBezTo>
                    <a:pt x="65" y="89"/>
                    <a:pt x="65" y="89"/>
                    <a:pt x="65" y="89"/>
                  </a:cubicBezTo>
                  <a:cubicBezTo>
                    <a:pt x="69" y="90"/>
                    <a:pt x="73" y="90"/>
                    <a:pt x="78" y="91"/>
                  </a:cubicBezTo>
                  <a:cubicBezTo>
                    <a:pt x="13" y="2"/>
                    <a:pt x="13" y="2"/>
                    <a:pt x="13" y="2"/>
                  </a:cubicBezTo>
                  <a:cubicBezTo>
                    <a:pt x="9" y="2"/>
                    <a:pt x="4" y="1"/>
                    <a:pt x="0"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0" name="Freeform 2375"/>
            <p:cNvSpPr/>
            <p:nvPr/>
          </p:nvSpPr>
          <p:spPr bwMode="auto">
            <a:xfrm>
              <a:off x="1918" y="3352"/>
              <a:ext cx="133" cy="173"/>
            </a:xfrm>
            <a:custGeom>
              <a:avLst/>
              <a:gdLst>
                <a:gd name="T0" fmla="*/ 0 w 55"/>
                <a:gd name="T1" fmla="*/ 0 h 71"/>
                <a:gd name="T2" fmla="*/ 46 w 55"/>
                <a:gd name="T3" fmla="*/ 70 h 71"/>
                <a:gd name="T4" fmla="*/ 55 w 55"/>
                <a:gd name="T5" fmla="*/ 71 h 71"/>
                <a:gd name="T6" fmla="*/ 9 w 55"/>
                <a:gd name="T7" fmla="*/ 1 h 71"/>
                <a:gd name="T8" fmla="*/ 0 w 55"/>
                <a:gd name="T9" fmla="*/ 0 h 71"/>
              </a:gdLst>
              <a:ahLst/>
              <a:cxnLst>
                <a:cxn ang="0">
                  <a:pos x="T0" y="T1"/>
                </a:cxn>
                <a:cxn ang="0">
                  <a:pos x="T2" y="T3"/>
                </a:cxn>
                <a:cxn ang="0">
                  <a:pos x="T4" y="T5"/>
                </a:cxn>
                <a:cxn ang="0">
                  <a:pos x="T6" y="T7"/>
                </a:cxn>
                <a:cxn ang="0">
                  <a:pos x="T8" y="T9"/>
                </a:cxn>
              </a:cxnLst>
              <a:rect l="0" t="0" r="r" b="b"/>
              <a:pathLst>
                <a:path w="55" h="71">
                  <a:moveTo>
                    <a:pt x="0" y="0"/>
                  </a:moveTo>
                  <a:cubicBezTo>
                    <a:pt x="46" y="70"/>
                    <a:pt x="46" y="70"/>
                    <a:pt x="46" y="70"/>
                  </a:cubicBezTo>
                  <a:cubicBezTo>
                    <a:pt x="55" y="71"/>
                    <a:pt x="55" y="71"/>
                    <a:pt x="55" y="71"/>
                  </a:cubicBezTo>
                  <a:cubicBezTo>
                    <a:pt x="9" y="1"/>
                    <a:pt x="9" y="1"/>
                    <a:pt x="9" y="1"/>
                  </a:cubicBezTo>
                  <a:cubicBezTo>
                    <a:pt x="6" y="1"/>
                    <a:pt x="3" y="1"/>
                    <a:pt x="0" y="0"/>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1" name="Freeform 2376"/>
            <p:cNvSpPr/>
            <p:nvPr/>
          </p:nvSpPr>
          <p:spPr bwMode="auto">
            <a:xfrm>
              <a:off x="1210" y="2525"/>
              <a:ext cx="185" cy="182"/>
            </a:xfrm>
            <a:custGeom>
              <a:avLst/>
              <a:gdLst>
                <a:gd name="T0" fmla="*/ 32 w 76"/>
                <a:gd name="T1" fmla="*/ 0 h 75"/>
                <a:gd name="T2" fmla="*/ 0 w 76"/>
                <a:gd name="T3" fmla="*/ 9 h 75"/>
                <a:gd name="T4" fmla="*/ 12 w 76"/>
                <a:gd name="T5" fmla="*/ 33 h 75"/>
                <a:gd name="T6" fmla="*/ 22 w 76"/>
                <a:gd name="T7" fmla="*/ 22 h 75"/>
                <a:gd name="T8" fmla="*/ 76 w 76"/>
                <a:gd name="T9" fmla="*/ 75 h 75"/>
                <a:gd name="T10" fmla="*/ 72 w 76"/>
                <a:gd name="T11" fmla="*/ 51 h 75"/>
                <a:gd name="T12" fmla="*/ 32 w 76"/>
                <a:gd name="T13" fmla="*/ 0 h 75"/>
              </a:gdLst>
              <a:ahLst/>
              <a:cxnLst>
                <a:cxn ang="0">
                  <a:pos x="T0" y="T1"/>
                </a:cxn>
                <a:cxn ang="0">
                  <a:pos x="T2" y="T3"/>
                </a:cxn>
                <a:cxn ang="0">
                  <a:pos x="T4" y="T5"/>
                </a:cxn>
                <a:cxn ang="0">
                  <a:pos x="T6" y="T7"/>
                </a:cxn>
                <a:cxn ang="0">
                  <a:pos x="T8" y="T9"/>
                </a:cxn>
                <a:cxn ang="0">
                  <a:pos x="T10" y="T11"/>
                </a:cxn>
                <a:cxn ang="0">
                  <a:pos x="T12" y="T13"/>
                </a:cxn>
              </a:cxnLst>
              <a:rect l="0" t="0" r="r" b="b"/>
              <a:pathLst>
                <a:path w="76" h="75">
                  <a:moveTo>
                    <a:pt x="32" y="0"/>
                  </a:moveTo>
                  <a:cubicBezTo>
                    <a:pt x="22" y="3"/>
                    <a:pt x="11" y="6"/>
                    <a:pt x="0" y="9"/>
                  </a:cubicBezTo>
                  <a:cubicBezTo>
                    <a:pt x="3" y="17"/>
                    <a:pt x="7" y="25"/>
                    <a:pt x="12" y="33"/>
                  </a:cubicBezTo>
                  <a:cubicBezTo>
                    <a:pt x="22" y="22"/>
                    <a:pt x="22" y="22"/>
                    <a:pt x="22" y="22"/>
                  </a:cubicBezTo>
                  <a:cubicBezTo>
                    <a:pt x="76" y="75"/>
                    <a:pt x="76" y="75"/>
                    <a:pt x="76" y="75"/>
                  </a:cubicBezTo>
                  <a:cubicBezTo>
                    <a:pt x="72" y="51"/>
                    <a:pt x="72" y="51"/>
                    <a:pt x="72" y="51"/>
                  </a:cubicBezTo>
                  <a:cubicBezTo>
                    <a:pt x="53" y="38"/>
                    <a:pt x="40" y="18"/>
                    <a:pt x="32" y="0"/>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2" name="Freeform 2377"/>
            <p:cNvSpPr/>
            <p:nvPr/>
          </p:nvSpPr>
          <p:spPr bwMode="auto">
            <a:xfrm>
              <a:off x="2149" y="3875"/>
              <a:ext cx="238" cy="192"/>
            </a:xfrm>
            <a:custGeom>
              <a:avLst/>
              <a:gdLst>
                <a:gd name="T0" fmla="*/ 53 w 98"/>
                <a:gd name="T1" fmla="*/ 74 h 79"/>
                <a:gd name="T2" fmla="*/ 79 w 98"/>
                <a:gd name="T3" fmla="*/ 75 h 79"/>
                <a:gd name="T4" fmla="*/ 98 w 98"/>
                <a:gd name="T5" fmla="*/ 62 h 79"/>
                <a:gd name="T6" fmla="*/ 85 w 98"/>
                <a:gd name="T7" fmla="*/ 42 h 79"/>
                <a:gd name="T8" fmla="*/ 98 w 98"/>
                <a:gd name="T9" fmla="*/ 0 h 79"/>
                <a:gd name="T10" fmla="*/ 77 w 98"/>
                <a:gd name="T11" fmla="*/ 12 h 79"/>
                <a:gd name="T12" fmla="*/ 60 w 98"/>
                <a:gd name="T13" fmla="*/ 51 h 79"/>
                <a:gd name="T14" fmla="*/ 21 w 98"/>
                <a:gd name="T15" fmla="*/ 53 h 79"/>
                <a:gd name="T16" fmla="*/ 0 w 98"/>
                <a:gd name="T17" fmla="*/ 75 h 79"/>
                <a:gd name="T18" fmla="*/ 53 w 98"/>
                <a:gd name="T19" fmla="*/ 7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79">
                  <a:moveTo>
                    <a:pt x="53" y="74"/>
                  </a:moveTo>
                  <a:cubicBezTo>
                    <a:pt x="64" y="71"/>
                    <a:pt x="72" y="71"/>
                    <a:pt x="79" y="75"/>
                  </a:cubicBezTo>
                  <a:cubicBezTo>
                    <a:pt x="85" y="69"/>
                    <a:pt x="92" y="65"/>
                    <a:pt x="98" y="62"/>
                  </a:cubicBezTo>
                  <a:cubicBezTo>
                    <a:pt x="93" y="54"/>
                    <a:pt x="88" y="48"/>
                    <a:pt x="85" y="42"/>
                  </a:cubicBezTo>
                  <a:cubicBezTo>
                    <a:pt x="88" y="31"/>
                    <a:pt x="93" y="16"/>
                    <a:pt x="98" y="0"/>
                  </a:cubicBezTo>
                  <a:cubicBezTo>
                    <a:pt x="91" y="4"/>
                    <a:pt x="84" y="8"/>
                    <a:pt x="77" y="12"/>
                  </a:cubicBezTo>
                  <a:cubicBezTo>
                    <a:pt x="84" y="26"/>
                    <a:pt x="76" y="48"/>
                    <a:pt x="60" y="51"/>
                  </a:cubicBezTo>
                  <a:cubicBezTo>
                    <a:pt x="46" y="54"/>
                    <a:pt x="33" y="55"/>
                    <a:pt x="21" y="53"/>
                  </a:cubicBezTo>
                  <a:cubicBezTo>
                    <a:pt x="14" y="60"/>
                    <a:pt x="7" y="67"/>
                    <a:pt x="0" y="75"/>
                  </a:cubicBezTo>
                  <a:cubicBezTo>
                    <a:pt x="18" y="79"/>
                    <a:pt x="36" y="79"/>
                    <a:pt x="53" y="74"/>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3" name="Freeform 2378"/>
            <p:cNvSpPr/>
            <p:nvPr/>
          </p:nvSpPr>
          <p:spPr bwMode="auto">
            <a:xfrm>
              <a:off x="2389" y="3992"/>
              <a:ext cx="187" cy="221"/>
            </a:xfrm>
            <a:custGeom>
              <a:avLst/>
              <a:gdLst>
                <a:gd name="T0" fmla="*/ 0 w 77"/>
                <a:gd name="T1" fmla="*/ 0 h 91"/>
                <a:gd name="T2" fmla="*/ 66 w 77"/>
                <a:gd name="T3" fmla="*/ 90 h 91"/>
                <a:gd name="T4" fmla="*/ 77 w 77"/>
                <a:gd name="T5" fmla="*/ 91 h 91"/>
                <a:gd name="T6" fmla="*/ 11 w 77"/>
                <a:gd name="T7" fmla="*/ 1 h 91"/>
                <a:gd name="T8" fmla="*/ 0 w 77"/>
                <a:gd name="T9" fmla="*/ 0 h 91"/>
              </a:gdLst>
              <a:ahLst/>
              <a:cxnLst>
                <a:cxn ang="0">
                  <a:pos x="T0" y="T1"/>
                </a:cxn>
                <a:cxn ang="0">
                  <a:pos x="T2" y="T3"/>
                </a:cxn>
                <a:cxn ang="0">
                  <a:pos x="T4" y="T5"/>
                </a:cxn>
                <a:cxn ang="0">
                  <a:pos x="T6" y="T7"/>
                </a:cxn>
                <a:cxn ang="0">
                  <a:pos x="T8" y="T9"/>
                </a:cxn>
              </a:cxnLst>
              <a:rect l="0" t="0" r="r" b="b"/>
              <a:pathLst>
                <a:path w="77" h="91">
                  <a:moveTo>
                    <a:pt x="0" y="0"/>
                  </a:moveTo>
                  <a:cubicBezTo>
                    <a:pt x="17" y="26"/>
                    <a:pt x="49" y="69"/>
                    <a:pt x="66" y="90"/>
                  </a:cubicBezTo>
                  <a:cubicBezTo>
                    <a:pt x="68" y="90"/>
                    <a:pt x="72" y="91"/>
                    <a:pt x="77" y="91"/>
                  </a:cubicBezTo>
                  <a:cubicBezTo>
                    <a:pt x="11" y="1"/>
                    <a:pt x="11" y="1"/>
                    <a:pt x="11" y="1"/>
                  </a:cubicBezTo>
                  <a:cubicBezTo>
                    <a:pt x="7" y="1"/>
                    <a:pt x="3" y="0"/>
                    <a:pt x="0"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4" name="Freeform 2379"/>
            <p:cNvSpPr/>
            <p:nvPr/>
          </p:nvSpPr>
          <p:spPr bwMode="auto">
            <a:xfrm>
              <a:off x="1879" y="3352"/>
              <a:ext cx="138" cy="170"/>
            </a:xfrm>
            <a:custGeom>
              <a:avLst/>
              <a:gdLst>
                <a:gd name="T0" fmla="*/ 0 w 57"/>
                <a:gd name="T1" fmla="*/ 0 h 70"/>
                <a:gd name="T2" fmla="*/ 46 w 57"/>
                <a:gd name="T3" fmla="*/ 69 h 70"/>
                <a:gd name="T4" fmla="*/ 57 w 57"/>
                <a:gd name="T5" fmla="*/ 70 h 70"/>
                <a:gd name="T6" fmla="*/ 11 w 57"/>
                <a:gd name="T7" fmla="*/ 0 h 70"/>
                <a:gd name="T8" fmla="*/ 0 w 57"/>
                <a:gd name="T9" fmla="*/ 0 h 70"/>
              </a:gdLst>
              <a:ahLst/>
              <a:cxnLst>
                <a:cxn ang="0">
                  <a:pos x="T0" y="T1"/>
                </a:cxn>
                <a:cxn ang="0">
                  <a:pos x="T2" y="T3"/>
                </a:cxn>
                <a:cxn ang="0">
                  <a:pos x="T4" y="T5"/>
                </a:cxn>
                <a:cxn ang="0">
                  <a:pos x="T6" y="T7"/>
                </a:cxn>
                <a:cxn ang="0">
                  <a:pos x="T8" y="T9"/>
                </a:cxn>
              </a:cxnLst>
              <a:rect l="0" t="0" r="r" b="b"/>
              <a:pathLst>
                <a:path w="57" h="70">
                  <a:moveTo>
                    <a:pt x="0" y="0"/>
                  </a:moveTo>
                  <a:cubicBezTo>
                    <a:pt x="14" y="21"/>
                    <a:pt x="40" y="60"/>
                    <a:pt x="46" y="69"/>
                  </a:cubicBezTo>
                  <a:cubicBezTo>
                    <a:pt x="49" y="69"/>
                    <a:pt x="53" y="70"/>
                    <a:pt x="57" y="70"/>
                  </a:cubicBezTo>
                  <a:cubicBezTo>
                    <a:pt x="11" y="0"/>
                    <a:pt x="11" y="0"/>
                    <a:pt x="11" y="0"/>
                  </a:cubicBezTo>
                  <a:cubicBezTo>
                    <a:pt x="7" y="0"/>
                    <a:pt x="4" y="0"/>
                    <a:pt x="0" y="0"/>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5" name="Freeform 2380"/>
            <p:cNvSpPr/>
            <p:nvPr/>
          </p:nvSpPr>
          <p:spPr bwMode="auto">
            <a:xfrm>
              <a:off x="2557" y="4269"/>
              <a:ext cx="66" cy="53"/>
            </a:xfrm>
            <a:custGeom>
              <a:avLst/>
              <a:gdLst>
                <a:gd name="T0" fmla="*/ 0 w 66"/>
                <a:gd name="T1" fmla="*/ 14 h 53"/>
                <a:gd name="T2" fmla="*/ 12 w 66"/>
                <a:gd name="T3" fmla="*/ 53 h 53"/>
                <a:gd name="T4" fmla="*/ 66 w 66"/>
                <a:gd name="T5" fmla="*/ 53 h 53"/>
                <a:gd name="T6" fmla="*/ 51 w 66"/>
                <a:gd name="T7" fmla="*/ 0 h 53"/>
                <a:gd name="T8" fmla="*/ 0 w 66"/>
                <a:gd name="T9" fmla="*/ 14 h 53"/>
              </a:gdLst>
              <a:ahLst/>
              <a:cxnLst>
                <a:cxn ang="0">
                  <a:pos x="T0" y="T1"/>
                </a:cxn>
                <a:cxn ang="0">
                  <a:pos x="T2" y="T3"/>
                </a:cxn>
                <a:cxn ang="0">
                  <a:pos x="T4" y="T5"/>
                </a:cxn>
                <a:cxn ang="0">
                  <a:pos x="T6" y="T7"/>
                </a:cxn>
                <a:cxn ang="0">
                  <a:pos x="T8" y="T9"/>
                </a:cxn>
              </a:cxnLst>
              <a:rect l="0" t="0" r="r" b="b"/>
              <a:pathLst>
                <a:path w="66" h="53">
                  <a:moveTo>
                    <a:pt x="0" y="14"/>
                  </a:moveTo>
                  <a:lnTo>
                    <a:pt x="12" y="53"/>
                  </a:lnTo>
                  <a:lnTo>
                    <a:pt x="66" y="53"/>
                  </a:lnTo>
                  <a:lnTo>
                    <a:pt x="51" y="0"/>
                  </a:lnTo>
                  <a:lnTo>
                    <a:pt x="0" y="14"/>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6" name="Freeform 2381"/>
            <p:cNvSpPr/>
            <p:nvPr/>
          </p:nvSpPr>
          <p:spPr bwMode="auto">
            <a:xfrm>
              <a:off x="1628" y="3067"/>
              <a:ext cx="76" cy="76"/>
            </a:xfrm>
            <a:custGeom>
              <a:avLst/>
              <a:gdLst>
                <a:gd name="T0" fmla="*/ 20 w 31"/>
                <a:gd name="T1" fmla="*/ 3 h 31"/>
                <a:gd name="T2" fmla="*/ 2 w 31"/>
                <a:gd name="T3" fmla="*/ 11 h 31"/>
                <a:gd name="T4" fmla="*/ 11 w 31"/>
                <a:gd name="T5" fmla="*/ 28 h 31"/>
                <a:gd name="T6" fmla="*/ 29 w 31"/>
                <a:gd name="T7" fmla="*/ 20 h 31"/>
                <a:gd name="T8" fmla="*/ 20 w 31"/>
                <a:gd name="T9" fmla="*/ 3 h 31"/>
              </a:gdLst>
              <a:ahLst/>
              <a:cxnLst>
                <a:cxn ang="0">
                  <a:pos x="T0" y="T1"/>
                </a:cxn>
                <a:cxn ang="0">
                  <a:pos x="T2" y="T3"/>
                </a:cxn>
                <a:cxn ang="0">
                  <a:pos x="T4" y="T5"/>
                </a:cxn>
                <a:cxn ang="0">
                  <a:pos x="T6" y="T7"/>
                </a:cxn>
                <a:cxn ang="0">
                  <a:pos x="T8" y="T9"/>
                </a:cxn>
              </a:cxnLst>
              <a:rect l="0" t="0" r="r" b="b"/>
              <a:pathLst>
                <a:path w="31" h="31">
                  <a:moveTo>
                    <a:pt x="20" y="3"/>
                  </a:moveTo>
                  <a:cubicBezTo>
                    <a:pt x="13" y="0"/>
                    <a:pt x="5" y="4"/>
                    <a:pt x="2" y="11"/>
                  </a:cubicBezTo>
                  <a:cubicBezTo>
                    <a:pt x="0" y="18"/>
                    <a:pt x="3" y="26"/>
                    <a:pt x="11" y="28"/>
                  </a:cubicBezTo>
                  <a:cubicBezTo>
                    <a:pt x="18" y="31"/>
                    <a:pt x="26" y="27"/>
                    <a:pt x="29" y="20"/>
                  </a:cubicBezTo>
                  <a:cubicBezTo>
                    <a:pt x="31" y="13"/>
                    <a:pt x="27" y="5"/>
                    <a:pt x="20" y="3"/>
                  </a:cubicBezTo>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7" name="Freeform 2382"/>
            <p:cNvSpPr/>
            <p:nvPr/>
          </p:nvSpPr>
          <p:spPr bwMode="auto">
            <a:xfrm>
              <a:off x="773" y="2177"/>
              <a:ext cx="260" cy="358"/>
            </a:xfrm>
            <a:custGeom>
              <a:avLst/>
              <a:gdLst>
                <a:gd name="T0" fmla="*/ 107 w 107"/>
                <a:gd name="T1" fmla="*/ 10 h 147"/>
                <a:gd name="T2" fmla="*/ 82 w 107"/>
                <a:gd name="T3" fmla="*/ 0 h 147"/>
                <a:gd name="T4" fmla="*/ 0 w 107"/>
                <a:gd name="T5" fmla="*/ 117 h 147"/>
                <a:gd name="T6" fmla="*/ 28 w 107"/>
                <a:gd name="T7" fmla="*/ 147 h 147"/>
                <a:gd name="T8" fmla="*/ 107 w 107"/>
                <a:gd name="T9" fmla="*/ 10 h 147"/>
              </a:gdLst>
              <a:ahLst/>
              <a:cxnLst>
                <a:cxn ang="0">
                  <a:pos x="T0" y="T1"/>
                </a:cxn>
                <a:cxn ang="0">
                  <a:pos x="T2" y="T3"/>
                </a:cxn>
                <a:cxn ang="0">
                  <a:pos x="T4" y="T5"/>
                </a:cxn>
                <a:cxn ang="0">
                  <a:pos x="T6" y="T7"/>
                </a:cxn>
                <a:cxn ang="0">
                  <a:pos x="T8" y="T9"/>
                </a:cxn>
              </a:cxnLst>
              <a:rect l="0" t="0" r="r" b="b"/>
              <a:pathLst>
                <a:path w="107" h="147">
                  <a:moveTo>
                    <a:pt x="107" y="10"/>
                  </a:moveTo>
                  <a:cubicBezTo>
                    <a:pt x="99" y="7"/>
                    <a:pt x="90" y="4"/>
                    <a:pt x="82" y="0"/>
                  </a:cubicBezTo>
                  <a:cubicBezTo>
                    <a:pt x="71" y="38"/>
                    <a:pt x="28" y="77"/>
                    <a:pt x="0" y="117"/>
                  </a:cubicBezTo>
                  <a:cubicBezTo>
                    <a:pt x="10" y="125"/>
                    <a:pt x="19" y="135"/>
                    <a:pt x="28" y="147"/>
                  </a:cubicBezTo>
                  <a:cubicBezTo>
                    <a:pt x="54" y="111"/>
                    <a:pt x="92" y="63"/>
                    <a:pt x="107" y="10"/>
                  </a:cubicBezTo>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8" name="Freeform 2383"/>
            <p:cNvSpPr/>
            <p:nvPr/>
          </p:nvSpPr>
          <p:spPr bwMode="auto">
            <a:xfrm>
              <a:off x="2022" y="3595"/>
              <a:ext cx="309" cy="409"/>
            </a:xfrm>
            <a:custGeom>
              <a:avLst/>
              <a:gdLst>
                <a:gd name="T0" fmla="*/ 19 w 127"/>
                <a:gd name="T1" fmla="*/ 23 h 168"/>
                <a:gd name="T2" fmla="*/ 18 w 127"/>
                <a:gd name="T3" fmla="*/ 115 h 168"/>
                <a:gd name="T4" fmla="*/ 107 w 127"/>
                <a:gd name="T5" fmla="*/ 160 h 168"/>
                <a:gd name="T6" fmla="*/ 100 w 127"/>
                <a:gd name="T7" fmla="*/ 125 h 168"/>
                <a:gd name="T8" fmla="*/ 47 w 127"/>
                <a:gd name="T9" fmla="*/ 96 h 168"/>
                <a:gd name="T10" fmla="*/ 52 w 127"/>
                <a:gd name="T11" fmla="*/ 40 h 168"/>
                <a:gd name="T12" fmla="*/ 19 w 127"/>
                <a:gd name="T13" fmla="*/ 23 h 168"/>
              </a:gdLst>
              <a:ahLst/>
              <a:cxnLst>
                <a:cxn ang="0">
                  <a:pos x="T0" y="T1"/>
                </a:cxn>
                <a:cxn ang="0">
                  <a:pos x="T2" y="T3"/>
                </a:cxn>
                <a:cxn ang="0">
                  <a:pos x="T4" y="T5"/>
                </a:cxn>
                <a:cxn ang="0">
                  <a:pos x="T6" y="T7"/>
                </a:cxn>
                <a:cxn ang="0">
                  <a:pos x="T8" y="T9"/>
                </a:cxn>
                <a:cxn ang="0">
                  <a:pos x="T10" y="T11"/>
                </a:cxn>
                <a:cxn ang="0">
                  <a:pos x="T12" y="T13"/>
                </a:cxn>
              </a:cxnLst>
              <a:rect l="0" t="0" r="r" b="b"/>
              <a:pathLst>
                <a:path w="127" h="168">
                  <a:moveTo>
                    <a:pt x="19" y="23"/>
                  </a:moveTo>
                  <a:cubicBezTo>
                    <a:pt x="0" y="51"/>
                    <a:pt x="4" y="89"/>
                    <a:pt x="18" y="115"/>
                  </a:cubicBezTo>
                  <a:cubicBezTo>
                    <a:pt x="35" y="148"/>
                    <a:pt x="69" y="168"/>
                    <a:pt x="107" y="160"/>
                  </a:cubicBezTo>
                  <a:cubicBezTo>
                    <a:pt x="125" y="157"/>
                    <a:pt x="127" y="125"/>
                    <a:pt x="100" y="125"/>
                  </a:cubicBezTo>
                  <a:cubicBezTo>
                    <a:pt x="78" y="125"/>
                    <a:pt x="61" y="121"/>
                    <a:pt x="47" y="96"/>
                  </a:cubicBezTo>
                  <a:cubicBezTo>
                    <a:pt x="36" y="75"/>
                    <a:pt x="46" y="56"/>
                    <a:pt x="52" y="40"/>
                  </a:cubicBezTo>
                  <a:cubicBezTo>
                    <a:pt x="65" y="7"/>
                    <a:pt x="35" y="0"/>
                    <a:pt x="19" y="23"/>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9" name="Freeform 2384"/>
            <p:cNvSpPr/>
            <p:nvPr/>
          </p:nvSpPr>
          <p:spPr bwMode="auto">
            <a:xfrm>
              <a:off x="2379" y="4045"/>
              <a:ext cx="66" cy="73"/>
            </a:xfrm>
            <a:custGeom>
              <a:avLst/>
              <a:gdLst>
                <a:gd name="T0" fmla="*/ 0 w 27"/>
                <a:gd name="T1" fmla="*/ 5 h 30"/>
                <a:gd name="T2" fmla="*/ 20 w 27"/>
                <a:gd name="T3" fmla="*/ 30 h 30"/>
                <a:gd name="T4" fmla="*/ 27 w 27"/>
                <a:gd name="T5" fmla="*/ 26 h 30"/>
                <a:gd name="T6" fmla="*/ 9 w 27"/>
                <a:gd name="T7" fmla="*/ 0 h 30"/>
                <a:gd name="T8" fmla="*/ 0 w 27"/>
                <a:gd name="T9" fmla="*/ 5 h 30"/>
              </a:gdLst>
              <a:ahLst/>
              <a:cxnLst>
                <a:cxn ang="0">
                  <a:pos x="T0" y="T1"/>
                </a:cxn>
                <a:cxn ang="0">
                  <a:pos x="T2" y="T3"/>
                </a:cxn>
                <a:cxn ang="0">
                  <a:pos x="T4" y="T5"/>
                </a:cxn>
                <a:cxn ang="0">
                  <a:pos x="T6" y="T7"/>
                </a:cxn>
                <a:cxn ang="0">
                  <a:pos x="T8" y="T9"/>
                </a:cxn>
              </a:cxnLst>
              <a:rect l="0" t="0" r="r" b="b"/>
              <a:pathLst>
                <a:path w="27" h="30">
                  <a:moveTo>
                    <a:pt x="0" y="5"/>
                  </a:moveTo>
                  <a:cubicBezTo>
                    <a:pt x="20" y="30"/>
                    <a:pt x="20" y="30"/>
                    <a:pt x="20" y="30"/>
                  </a:cubicBezTo>
                  <a:cubicBezTo>
                    <a:pt x="23" y="28"/>
                    <a:pt x="25" y="27"/>
                    <a:pt x="27" y="26"/>
                  </a:cubicBezTo>
                  <a:cubicBezTo>
                    <a:pt x="21" y="17"/>
                    <a:pt x="14" y="8"/>
                    <a:pt x="9" y="0"/>
                  </a:cubicBezTo>
                  <a:cubicBezTo>
                    <a:pt x="6" y="1"/>
                    <a:pt x="3" y="3"/>
                    <a:pt x="0" y="5"/>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0" name="Freeform 2385"/>
            <p:cNvSpPr/>
            <p:nvPr/>
          </p:nvSpPr>
          <p:spPr bwMode="auto">
            <a:xfrm>
              <a:off x="2292" y="4125"/>
              <a:ext cx="190" cy="197"/>
            </a:xfrm>
            <a:custGeom>
              <a:avLst/>
              <a:gdLst>
                <a:gd name="T0" fmla="*/ 78 w 78"/>
                <a:gd name="T1" fmla="*/ 15 h 81"/>
                <a:gd name="T2" fmla="*/ 68 w 78"/>
                <a:gd name="T3" fmla="*/ 0 h 81"/>
                <a:gd name="T4" fmla="*/ 0 w 78"/>
                <a:gd name="T5" fmla="*/ 81 h 81"/>
                <a:gd name="T6" fmla="*/ 10 w 78"/>
                <a:gd name="T7" fmla="*/ 81 h 81"/>
                <a:gd name="T8" fmla="*/ 12 w 78"/>
                <a:gd name="T9" fmla="*/ 72 h 81"/>
                <a:gd name="T10" fmla="*/ 78 w 78"/>
                <a:gd name="T11" fmla="*/ 15 h 81"/>
              </a:gdLst>
              <a:ahLst/>
              <a:cxnLst>
                <a:cxn ang="0">
                  <a:pos x="T0" y="T1"/>
                </a:cxn>
                <a:cxn ang="0">
                  <a:pos x="T2" y="T3"/>
                </a:cxn>
                <a:cxn ang="0">
                  <a:pos x="T4" y="T5"/>
                </a:cxn>
                <a:cxn ang="0">
                  <a:pos x="T6" y="T7"/>
                </a:cxn>
                <a:cxn ang="0">
                  <a:pos x="T8" y="T9"/>
                </a:cxn>
                <a:cxn ang="0">
                  <a:pos x="T10" y="T11"/>
                </a:cxn>
              </a:cxnLst>
              <a:rect l="0" t="0" r="r" b="b"/>
              <a:pathLst>
                <a:path w="78" h="81">
                  <a:moveTo>
                    <a:pt x="78" y="15"/>
                  </a:moveTo>
                  <a:cubicBezTo>
                    <a:pt x="75" y="10"/>
                    <a:pt x="71" y="5"/>
                    <a:pt x="68" y="0"/>
                  </a:cubicBezTo>
                  <a:cubicBezTo>
                    <a:pt x="34" y="16"/>
                    <a:pt x="9" y="46"/>
                    <a:pt x="0" y="81"/>
                  </a:cubicBezTo>
                  <a:cubicBezTo>
                    <a:pt x="10" y="81"/>
                    <a:pt x="10" y="81"/>
                    <a:pt x="10" y="81"/>
                  </a:cubicBezTo>
                  <a:cubicBezTo>
                    <a:pt x="10" y="78"/>
                    <a:pt x="11" y="75"/>
                    <a:pt x="12" y="72"/>
                  </a:cubicBezTo>
                  <a:cubicBezTo>
                    <a:pt x="23" y="41"/>
                    <a:pt x="48" y="21"/>
                    <a:pt x="78" y="1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1" name="Freeform 2386"/>
            <p:cNvSpPr/>
            <p:nvPr/>
          </p:nvSpPr>
          <p:spPr bwMode="auto">
            <a:xfrm>
              <a:off x="1244" y="2824"/>
              <a:ext cx="273" cy="221"/>
            </a:xfrm>
            <a:custGeom>
              <a:avLst/>
              <a:gdLst>
                <a:gd name="T0" fmla="*/ 24 w 112"/>
                <a:gd name="T1" fmla="*/ 91 h 91"/>
                <a:gd name="T2" fmla="*/ 112 w 112"/>
                <a:gd name="T3" fmla="*/ 29 h 91"/>
                <a:gd name="T4" fmla="*/ 92 w 112"/>
                <a:gd name="T5" fmla="*/ 13 h 91"/>
                <a:gd name="T6" fmla="*/ 79 w 112"/>
                <a:gd name="T7" fmla="*/ 24 h 91"/>
                <a:gd name="T8" fmla="*/ 53 w 112"/>
                <a:gd name="T9" fmla="*/ 0 h 91"/>
                <a:gd name="T10" fmla="*/ 32 w 112"/>
                <a:gd name="T11" fmla="*/ 29 h 91"/>
                <a:gd name="T12" fmla="*/ 19 w 112"/>
                <a:gd name="T13" fmla="*/ 26 h 91"/>
                <a:gd name="T14" fmla="*/ 0 w 112"/>
                <a:gd name="T15" fmla="*/ 51 h 91"/>
                <a:gd name="T16" fmla="*/ 7 w 112"/>
                <a:gd name="T17" fmla="*/ 63 h 91"/>
                <a:gd name="T18" fmla="*/ 0 w 112"/>
                <a:gd name="T19" fmla="*/ 72 h 91"/>
                <a:gd name="T20" fmla="*/ 24 w 112"/>
                <a:gd name="T2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91">
                  <a:moveTo>
                    <a:pt x="24" y="91"/>
                  </a:moveTo>
                  <a:cubicBezTo>
                    <a:pt x="42" y="66"/>
                    <a:pt x="72" y="45"/>
                    <a:pt x="112" y="29"/>
                  </a:cubicBezTo>
                  <a:cubicBezTo>
                    <a:pt x="105" y="25"/>
                    <a:pt x="98" y="19"/>
                    <a:pt x="92" y="13"/>
                  </a:cubicBezTo>
                  <a:cubicBezTo>
                    <a:pt x="79" y="24"/>
                    <a:pt x="79" y="24"/>
                    <a:pt x="79" y="24"/>
                  </a:cubicBezTo>
                  <a:cubicBezTo>
                    <a:pt x="53" y="0"/>
                    <a:pt x="53" y="0"/>
                    <a:pt x="53" y="0"/>
                  </a:cubicBezTo>
                  <a:cubicBezTo>
                    <a:pt x="32" y="29"/>
                    <a:pt x="32" y="29"/>
                    <a:pt x="32" y="29"/>
                  </a:cubicBezTo>
                  <a:cubicBezTo>
                    <a:pt x="19" y="26"/>
                    <a:pt x="19" y="26"/>
                    <a:pt x="19" y="26"/>
                  </a:cubicBezTo>
                  <a:cubicBezTo>
                    <a:pt x="11" y="34"/>
                    <a:pt x="5" y="43"/>
                    <a:pt x="0" y="51"/>
                  </a:cubicBezTo>
                  <a:cubicBezTo>
                    <a:pt x="7" y="63"/>
                    <a:pt x="7" y="63"/>
                    <a:pt x="7" y="63"/>
                  </a:cubicBezTo>
                  <a:cubicBezTo>
                    <a:pt x="0" y="72"/>
                    <a:pt x="0" y="72"/>
                    <a:pt x="0" y="72"/>
                  </a:cubicBezTo>
                  <a:cubicBezTo>
                    <a:pt x="7" y="75"/>
                    <a:pt x="16" y="82"/>
                    <a:pt x="24" y="91"/>
                  </a:cubicBezTo>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2" name="Freeform 2387"/>
            <p:cNvSpPr/>
            <p:nvPr/>
          </p:nvSpPr>
          <p:spPr bwMode="auto">
            <a:xfrm>
              <a:off x="702" y="2153"/>
              <a:ext cx="251" cy="299"/>
            </a:xfrm>
            <a:custGeom>
              <a:avLst/>
              <a:gdLst>
                <a:gd name="T0" fmla="*/ 85 w 103"/>
                <a:gd name="T1" fmla="*/ 0 h 123"/>
                <a:gd name="T2" fmla="*/ 0 w 103"/>
                <a:gd name="T3" fmla="*/ 107 h 123"/>
                <a:gd name="T4" fmla="*/ 24 w 103"/>
                <a:gd name="T5" fmla="*/ 123 h 123"/>
                <a:gd name="T6" fmla="*/ 103 w 103"/>
                <a:gd name="T7" fmla="*/ 7 h 123"/>
                <a:gd name="T8" fmla="*/ 85 w 103"/>
                <a:gd name="T9" fmla="*/ 0 h 123"/>
              </a:gdLst>
              <a:ahLst/>
              <a:cxnLst>
                <a:cxn ang="0">
                  <a:pos x="T0" y="T1"/>
                </a:cxn>
                <a:cxn ang="0">
                  <a:pos x="T2" y="T3"/>
                </a:cxn>
                <a:cxn ang="0">
                  <a:pos x="T4" y="T5"/>
                </a:cxn>
                <a:cxn ang="0">
                  <a:pos x="T6" y="T7"/>
                </a:cxn>
                <a:cxn ang="0">
                  <a:pos x="T8" y="T9"/>
                </a:cxn>
              </a:cxnLst>
              <a:rect l="0" t="0" r="r" b="b"/>
              <a:pathLst>
                <a:path w="103" h="123">
                  <a:moveTo>
                    <a:pt x="85" y="0"/>
                  </a:moveTo>
                  <a:cubicBezTo>
                    <a:pt x="72" y="36"/>
                    <a:pt x="29" y="63"/>
                    <a:pt x="0" y="107"/>
                  </a:cubicBezTo>
                  <a:cubicBezTo>
                    <a:pt x="8" y="111"/>
                    <a:pt x="16" y="116"/>
                    <a:pt x="24" y="123"/>
                  </a:cubicBezTo>
                  <a:cubicBezTo>
                    <a:pt x="51" y="82"/>
                    <a:pt x="92" y="45"/>
                    <a:pt x="103" y="7"/>
                  </a:cubicBezTo>
                  <a:cubicBezTo>
                    <a:pt x="97" y="5"/>
                    <a:pt x="91" y="2"/>
                    <a:pt x="85" y="0"/>
                  </a:cubicBezTo>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3" name="Freeform 2388"/>
            <p:cNvSpPr/>
            <p:nvPr/>
          </p:nvSpPr>
          <p:spPr bwMode="auto">
            <a:xfrm>
              <a:off x="1621" y="3357"/>
              <a:ext cx="277" cy="116"/>
            </a:xfrm>
            <a:custGeom>
              <a:avLst/>
              <a:gdLst>
                <a:gd name="T0" fmla="*/ 55 w 114"/>
                <a:gd name="T1" fmla="*/ 14 h 48"/>
                <a:gd name="T2" fmla="*/ 0 w 114"/>
                <a:gd name="T3" fmla="*/ 22 h 48"/>
                <a:gd name="T4" fmla="*/ 37 w 114"/>
                <a:gd name="T5" fmla="*/ 48 h 48"/>
                <a:gd name="T6" fmla="*/ 114 w 114"/>
                <a:gd name="T7" fmla="*/ 23 h 48"/>
                <a:gd name="T8" fmla="*/ 99 w 114"/>
                <a:gd name="T9" fmla="*/ 0 h 48"/>
                <a:gd name="T10" fmla="*/ 55 w 114"/>
                <a:gd name="T11" fmla="*/ 14 h 48"/>
              </a:gdLst>
              <a:ahLst/>
              <a:cxnLst>
                <a:cxn ang="0">
                  <a:pos x="T0" y="T1"/>
                </a:cxn>
                <a:cxn ang="0">
                  <a:pos x="T2" y="T3"/>
                </a:cxn>
                <a:cxn ang="0">
                  <a:pos x="T4" y="T5"/>
                </a:cxn>
                <a:cxn ang="0">
                  <a:pos x="T6" y="T7"/>
                </a:cxn>
                <a:cxn ang="0">
                  <a:pos x="T8" y="T9"/>
                </a:cxn>
                <a:cxn ang="0">
                  <a:pos x="T10" y="T11"/>
                </a:cxn>
              </a:cxnLst>
              <a:rect l="0" t="0" r="r" b="b"/>
              <a:pathLst>
                <a:path w="114" h="48">
                  <a:moveTo>
                    <a:pt x="55" y="14"/>
                  </a:moveTo>
                  <a:cubicBezTo>
                    <a:pt x="35" y="18"/>
                    <a:pt x="17" y="21"/>
                    <a:pt x="0" y="22"/>
                  </a:cubicBezTo>
                  <a:cubicBezTo>
                    <a:pt x="12" y="29"/>
                    <a:pt x="25" y="38"/>
                    <a:pt x="37" y="48"/>
                  </a:cubicBezTo>
                  <a:cubicBezTo>
                    <a:pt x="62" y="46"/>
                    <a:pt x="90" y="41"/>
                    <a:pt x="114" y="23"/>
                  </a:cubicBezTo>
                  <a:cubicBezTo>
                    <a:pt x="108" y="15"/>
                    <a:pt x="103" y="6"/>
                    <a:pt x="99" y="0"/>
                  </a:cubicBezTo>
                  <a:cubicBezTo>
                    <a:pt x="85" y="6"/>
                    <a:pt x="71" y="10"/>
                    <a:pt x="55" y="14"/>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4" name="Freeform 2389"/>
            <p:cNvSpPr/>
            <p:nvPr/>
          </p:nvSpPr>
          <p:spPr bwMode="auto">
            <a:xfrm>
              <a:off x="1733" y="3425"/>
              <a:ext cx="202" cy="124"/>
            </a:xfrm>
            <a:custGeom>
              <a:avLst/>
              <a:gdLst>
                <a:gd name="T0" fmla="*/ 24 w 83"/>
                <a:gd name="T1" fmla="*/ 51 h 51"/>
                <a:gd name="T2" fmla="*/ 83 w 83"/>
                <a:gd name="T3" fmla="*/ 19 h 51"/>
                <a:gd name="T4" fmla="*/ 71 w 83"/>
                <a:gd name="T5" fmla="*/ 0 h 51"/>
                <a:gd name="T6" fmla="*/ 0 w 83"/>
                <a:gd name="T7" fmla="*/ 28 h 51"/>
                <a:gd name="T8" fmla="*/ 24 w 83"/>
                <a:gd name="T9" fmla="*/ 51 h 51"/>
              </a:gdLst>
              <a:ahLst/>
              <a:cxnLst>
                <a:cxn ang="0">
                  <a:pos x="T0" y="T1"/>
                </a:cxn>
                <a:cxn ang="0">
                  <a:pos x="T2" y="T3"/>
                </a:cxn>
                <a:cxn ang="0">
                  <a:pos x="T4" y="T5"/>
                </a:cxn>
                <a:cxn ang="0">
                  <a:pos x="T6" y="T7"/>
                </a:cxn>
                <a:cxn ang="0">
                  <a:pos x="T8" y="T9"/>
                </a:cxn>
              </a:cxnLst>
              <a:rect l="0" t="0" r="r" b="b"/>
              <a:pathLst>
                <a:path w="83" h="51">
                  <a:moveTo>
                    <a:pt x="24" y="51"/>
                  </a:moveTo>
                  <a:cubicBezTo>
                    <a:pt x="46" y="45"/>
                    <a:pt x="64" y="35"/>
                    <a:pt x="83" y="19"/>
                  </a:cubicBezTo>
                  <a:cubicBezTo>
                    <a:pt x="71" y="0"/>
                    <a:pt x="71" y="0"/>
                    <a:pt x="71" y="0"/>
                  </a:cubicBezTo>
                  <a:cubicBezTo>
                    <a:pt x="49" y="17"/>
                    <a:pt x="24" y="24"/>
                    <a:pt x="0" y="28"/>
                  </a:cubicBezTo>
                  <a:cubicBezTo>
                    <a:pt x="8" y="35"/>
                    <a:pt x="17" y="43"/>
                    <a:pt x="24" y="51"/>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5" name="Freeform 2390"/>
            <p:cNvSpPr/>
            <p:nvPr/>
          </p:nvSpPr>
          <p:spPr bwMode="auto">
            <a:xfrm>
              <a:off x="1803" y="3483"/>
              <a:ext cx="260" cy="156"/>
            </a:xfrm>
            <a:custGeom>
              <a:avLst/>
              <a:gdLst>
                <a:gd name="T0" fmla="*/ 79 w 107"/>
                <a:gd name="T1" fmla="*/ 55 h 64"/>
                <a:gd name="T2" fmla="*/ 107 w 107"/>
                <a:gd name="T3" fmla="*/ 24 h 64"/>
                <a:gd name="T4" fmla="*/ 72 w 107"/>
                <a:gd name="T5" fmla="*/ 22 h 64"/>
                <a:gd name="T6" fmla="*/ 58 w 107"/>
                <a:gd name="T7" fmla="*/ 0 h 64"/>
                <a:gd name="T8" fmla="*/ 0 w 107"/>
                <a:gd name="T9" fmla="*/ 33 h 64"/>
                <a:gd name="T10" fmla="*/ 22 w 107"/>
                <a:gd name="T11" fmla="*/ 64 h 64"/>
                <a:gd name="T12" fmla="*/ 79 w 107"/>
                <a:gd name="T13" fmla="*/ 55 h 64"/>
              </a:gdLst>
              <a:ahLst/>
              <a:cxnLst>
                <a:cxn ang="0">
                  <a:pos x="T0" y="T1"/>
                </a:cxn>
                <a:cxn ang="0">
                  <a:pos x="T2" y="T3"/>
                </a:cxn>
                <a:cxn ang="0">
                  <a:pos x="T4" y="T5"/>
                </a:cxn>
                <a:cxn ang="0">
                  <a:pos x="T6" y="T7"/>
                </a:cxn>
                <a:cxn ang="0">
                  <a:pos x="T8" y="T9"/>
                </a:cxn>
                <a:cxn ang="0">
                  <a:pos x="T10" y="T11"/>
                </a:cxn>
                <a:cxn ang="0">
                  <a:pos x="T12" y="T13"/>
                </a:cxn>
              </a:cxnLst>
              <a:rect l="0" t="0" r="r" b="b"/>
              <a:pathLst>
                <a:path w="107" h="64">
                  <a:moveTo>
                    <a:pt x="79" y="55"/>
                  </a:moveTo>
                  <a:cubicBezTo>
                    <a:pt x="89" y="48"/>
                    <a:pt x="100" y="37"/>
                    <a:pt x="107" y="24"/>
                  </a:cubicBezTo>
                  <a:cubicBezTo>
                    <a:pt x="92" y="24"/>
                    <a:pt x="79" y="23"/>
                    <a:pt x="72" y="22"/>
                  </a:cubicBezTo>
                  <a:cubicBezTo>
                    <a:pt x="69" y="19"/>
                    <a:pt x="64" y="11"/>
                    <a:pt x="58" y="0"/>
                  </a:cubicBezTo>
                  <a:cubicBezTo>
                    <a:pt x="41" y="17"/>
                    <a:pt x="21" y="28"/>
                    <a:pt x="0" y="33"/>
                  </a:cubicBezTo>
                  <a:cubicBezTo>
                    <a:pt x="9" y="43"/>
                    <a:pt x="16" y="53"/>
                    <a:pt x="22" y="64"/>
                  </a:cubicBezTo>
                  <a:cubicBezTo>
                    <a:pt x="39" y="42"/>
                    <a:pt x="66" y="41"/>
                    <a:pt x="79" y="55"/>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6" name="Freeform 2391"/>
            <p:cNvSpPr/>
            <p:nvPr/>
          </p:nvSpPr>
          <p:spPr bwMode="auto">
            <a:xfrm>
              <a:off x="2358" y="4062"/>
              <a:ext cx="63" cy="71"/>
            </a:xfrm>
            <a:custGeom>
              <a:avLst/>
              <a:gdLst>
                <a:gd name="T0" fmla="*/ 0 w 26"/>
                <a:gd name="T1" fmla="*/ 4 h 29"/>
                <a:gd name="T2" fmla="*/ 5 w 26"/>
                <a:gd name="T3" fmla="*/ 14 h 29"/>
                <a:gd name="T4" fmla="*/ 19 w 26"/>
                <a:gd name="T5" fmla="*/ 29 h 29"/>
                <a:gd name="T6" fmla="*/ 26 w 26"/>
                <a:gd name="T7" fmla="*/ 24 h 29"/>
                <a:gd name="T8" fmla="*/ 6 w 26"/>
                <a:gd name="T9" fmla="*/ 0 h 29"/>
                <a:gd name="T10" fmla="*/ 0 w 26"/>
                <a:gd name="T11" fmla="*/ 4 h 29"/>
              </a:gdLst>
              <a:ahLst/>
              <a:cxnLst>
                <a:cxn ang="0">
                  <a:pos x="T0" y="T1"/>
                </a:cxn>
                <a:cxn ang="0">
                  <a:pos x="T2" y="T3"/>
                </a:cxn>
                <a:cxn ang="0">
                  <a:pos x="T4" y="T5"/>
                </a:cxn>
                <a:cxn ang="0">
                  <a:pos x="T6" y="T7"/>
                </a:cxn>
                <a:cxn ang="0">
                  <a:pos x="T8" y="T9"/>
                </a:cxn>
                <a:cxn ang="0">
                  <a:pos x="T10" y="T11"/>
                </a:cxn>
              </a:cxnLst>
              <a:rect l="0" t="0" r="r" b="b"/>
              <a:pathLst>
                <a:path w="26" h="29">
                  <a:moveTo>
                    <a:pt x="0" y="4"/>
                  </a:moveTo>
                  <a:cubicBezTo>
                    <a:pt x="3" y="7"/>
                    <a:pt x="4" y="10"/>
                    <a:pt x="5" y="14"/>
                  </a:cubicBezTo>
                  <a:cubicBezTo>
                    <a:pt x="19" y="29"/>
                    <a:pt x="19" y="29"/>
                    <a:pt x="19" y="29"/>
                  </a:cubicBezTo>
                  <a:cubicBezTo>
                    <a:pt x="21" y="28"/>
                    <a:pt x="24" y="26"/>
                    <a:pt x="26" y="24"/>
                  </a:cubicBezTo>
                  <a:cubicBezTo>
                    <a:pt x="6" y="0"/>
                    <a:pt x="6" y="0"/>
                    <a:pt x="6" y="0"/>
                  </a:cubicBezTo>
                  <a:cubicBezTo>
                    <a:pt x="4" y="1"/>
                    <a:pt x="2" y="2"/>
                    <a:pt x="0" y="4"/>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7" name="Freeform 2392"/>
            <p:cNvSpPr/>
            <p:nvPr/>
          </p:nvSpPr>
          <p:spPr bwMode="auto">
            <a:xfrm>
              <a:off x="868" y="2138"/>
              <a:ext cx="21" cy="51"/>
            </a:xfrm>
            <a:custGeom>
              <a:avLst/>
              <a:gdLst>
                <a:gd name="T0" fmla="*/ 9 w 9"/>
                <a:gd name="T1" fmla="*/ 3 h 21"/>
                <a:gd name="T2" fmla="*/ 0 w 9"/>
                <a:gd name="T3" fmla="*/ 0 h 21"/>
                <a:gd name="T4" fmla="*/ 0 w 9"/>
                <a:gd name="T5" fmla="*/ 21 h 21"/>
                <a:gd name="T6" fmla="*/ 9 w 9"/>
                <a:gd name="T7" fmla="*/ 3 h 21"/>
              </a:gdLst>
              <a:ahLst/>
              <a:cxnLst>
                <a:cxn ang="0">
                  <a:pos x="T0" y="T1"/>
                </a:cxn>
                <a:cxn ang="0">
                  <a:pos x="T2" y="T3"/>
                </a:cxn>
                <a:cxn ang="0">
                  <a:pos x="T4" y="T5"/>
                </a:cxn>
                <a:cxn ang="0">
                  <a:pos x="T6" y="T7"/>
                </a:cxn>
              </a:cxnLst>
              <a:rect l="0" t="0" r="r" b="b"/>
              <a:pathLst>
                <a:path w="9" h="21">
                  <a:moveTo>
                    <a:pt x="9" y="3"/>
                  </a:moveTo>
                  <a:cubicBezTo>
                    <a:pt x="0" y="0"/>
                    <a:pt x="0" y="0"/>
                    <a:pt x="0" y="0"/>
                  </a:cubicBezTo>
                  <a:cubicBezTo>
                    <a:pt x="0" y="21"/>
                    <a:pt x="0" y="21"/>
                    <a:pt x="0" y="21"/>
                  </a:cubicBezTo>
                  <a:cubicBezTo>
                    <a:pt x="4" y="15"/>
                    <a:pt x="7" y="9"/>
                    <a:pt x="9" y="3"/>
                  </a:cubicBezTo>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8" name="Freeform 2393"/>
            <p:cNvSpPr/>
            <p:nvPr/>
          </p:nvSpPr>
          <p:spPr bwMode="auto">
            <a:xfrm>
              <a:off x="848" y="2131"/>
              <a:ext cx="15" cy="82"/>
            </a:xfrm>
            <a:custGeom>
              <a:avLst/>
              <a:gdLst>
                <a:gd name="T0" fmla="*/ 0 w 6"/>
                <a:gd name="T1" fmla="*/ 34 h 34"/>
                <a:gd name="T2" fmla="*/ 6 w 6"/>
                <a:gd name="T3" fmla="*/ 27 h 34"/>
                <a:gd name="T4" fmla="*/ 5 w 6"/>
                <a:gd name="T5" fmla="*/ 2 h 34"/>
                <a:gd name="T6" fmla="*/ 0 w 6"/>
                <a:gd name="T7" fmla="*/ 0 h 34"/>
                <a:gd name="T8" fmla="*/ 0 w 6"/>
                <a:gd name="T9" fmla="*/ 34 h 34"/>
              </a:gdLst>
              <a:ahLst/>
              <a:cxnLst>
                <a:cxn ang="0">
                  <a:pos x="T0" y="T1"/>
                </a:cxn>
                <a:cxn ang="0">
                  <a:pos x="T2" y="T3"/>
                </a:cxn>
                <a:cxn ang="0">
                  <a:pos x="T4" y="T5"/>
                </a:cxn>
                <a:cxn ang="0">
                  <a:pos x="T6" y="T7"/>
                </a:cxn>
                <a:cxn ang="0">
                  <a:pos x="T8" y="T9"/>
                </a:cxn>
              </a:cxnLst>
              <a:rect l="0" t="0" r="r" b="b"/>
              <a:pathLst>
                <a:path w="6" h="34">
                  <a:moveTo>
                    <a:pt x="0" y="34"/>
                  </a:moveTo>
                  <a:cubicBezTo>
                    <a:pt x="2" y="32"/>
                    <a:pt x="4" y="29"/>
                    <a:pt x="6" y="27"/>
                  </a:cubicBezTo>
                  <a:cubicBezTo>
                    <a:pt x="5" y="2"/>
                    <a:pt x="5" y="2"/>
                    <a:pt x="5" y="2"/>
                  </a:cubicBezTo>
                  <a:cubicBezTo>
                    <a:pt x="0" y="0"/>
                    <a:pt x="0" y="0"/>
                    <a:pt x="0" y="0"/>
                  </a:cubicBezTo>
                  <a:cubicBezTo>
                    <a:pt x="0" y="34"/>
                    <a:pt x="0" y="34"/>
                    <a:pt x="0" y="34"/>
                  </a:cubicBezTo>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9" name="Freeform 2394"/>
            <p:cNvSpPr/>
            <p:nvPr/>
          </p:nvSpPr>
          <p:spPr bwMode="auto">
            <a:xfrm>
              <a:off x="253" y="1362"/>
              <a:ext cx="34" cy="41"/>
            </a:xfrm>
            <a:custGeom>
              <a:avLst/>
              <a:gdLst>
                <a:gd name="T0" fmla="*/ 13 w 14"/>
                <a:gd name="T1" fmla="*/ 0 h 17"/>
                <a:gd name="T2" fmla="*/ 0 w 14"/>
                <a:gd name="T3" fmla="*/ 13 h 17"/>
                <a:gd name="T4" fmla="*/ 14 w 14"/>
                <a:gd name="T5" fmla="*/ 17 h 17"/>
                <a:gd name="T6" fmla="*/ 13 w 14"/>
                <a:gd name="T7" fmla="*/ 0 h 17"/>
              </a:gdLst>
              <a:ahLst/>
              <a:cxnLst>
                <a:cxn ang="0">
                  <a:pos x="T0" y="T1"/>
                </a:cxn>
                <a:cxn ang="0">
                  <a:pos x="T2" y="T3"/>
                </a:cxn>
                <a:cxn ang="0">
                  <a:pos x="T4" y="T5"/>
                </a:cxn>
                <a:cxn ang="0">
                  <a:pos x="T6" y="T7"/>
                </a:cxn>
              </a:cxnLst>
              <a:rect l="0" t="0" r="r" b="b"/>
              <a:pathLst>
                <a:path w="14" h="17">
                  <a:moveTo>
                    <a:pt x="13" y="0"/>
                  </a:moveTo>
                  <a:cubicBezTo>
                    <a:pt x="8" y="5"/>
                    <a:pt x="4" y="9"/>
                    <a:pt x="0" y="13"/>
                  </a:cubicBezTo>
                  <a:cubicBezTo>
                    <a:pt x="14" y="17"/>
                    <a:pt x="14" y="17"/>
                    <a:pt x="14" y="17"/>
                  </a:cubicBezTo>
                  <a:cubicBezTo>
                    <a:pt x="14" y="11"/>
                    <a:pt x="13" y="6"/>
                    <a:pt x="13" y="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0" name="Freeform 2395"/>
            <p:cNvSpPr/>
            <p:nvPr/>
          </p:nvSpPr>
          <p:spPr bwMode="auto">
            <a:xfrm>
              <a:off x="1116" y="2549"/>
              <a:ext cx="111" cy="90"/>
            </a:xfrm>
            <a:custGeom>
              <a:avLst/>
              <a:gdLst>
                <a:gd name="T0" fmla="*/ 20 w 46"/>
                <a:gd name="T1" fmla="*/ 18 h 37"/>
                <a:gd name="T2" fmla="*/ 38 w 46"/>
                <a:gd name="T3" fmla="*/ 37 h 37"/>
                <a:gd name="T4" fmla="*/ 46 w 46"/>
                <a:gd name="T5" fmla="*/ 28 h 37"/>
                <a:gd name="T6" fmla="*/ 33 w 46"/>
                <a:gd name="T7" fmla="*/ 0 h 37"/>
                <a:gd name="T8" fmla="*/ 0 w 46"/>
                <a:gd name="T9" fmla="*/ 5 h 37"/>
                <a:gd name="T10" fmla="*/ 11 w 46"/>
                <a:gd name="T11" fmla="*/ 29 h 37"/>
                <a:gd name="T12" fmla="*/ 20 w 46"/>
                <a:gd name="T13" fmla="*/ 18 h 37"/>
              </a:gdLst>
              <a:ahLst/>
              <a:cxnLst>
                <a:cxn ang="0">
                  <a:pos x="T0" y="T1"/>
                </a:cxn>
                <a:cxn ang="0">
                  <a:pos x="T2" y="T3"/>
                </a:cxn>
                <a:cxn ang="0">
                  <a:pos x="T4" y="T5"/>
                </a:cxn>
                <a:cxn ang="0">
                  <a:pos x="T6" y="T7"/>
                </a:cxn>
                <a:cxn ang="0">
                  <a:pos x="T8" y="T9"/>
                </a:cxn>
                <a:cxn ang="0">
                  <a:pos x="T10" y="T11"/>
                </a:cxn>
                <a:cxn ang="0">
                  <a:pos x="T12" y="T13"/>
                </a:cxn>
              </a:cxnLst>
              <a:rect l="0" t="0" r="r" b="b"/>
              <a:pathLst>
                <a:path w="46" h="37">
                  <a:moveTo>
                    <a:pt x="20" y="18"/>
                  </a:moveTo>
                  <a:cubicBezTo>
                    <a:pt x="38" y="37"/>
                    <a:pt x="38" y="37"/>
                    <a:pt x="38" y="37"/>
                  </a:cubicBezTo>
                  <a:cubicBezTo>
                    <a:pt x="46" y="28"/>
                    <a:pt x="46" y="28"/>
                    <a:pt x="46" y="28"/>
                  </a:cubicBezTo>
                  <a:cubicBezTo>
                    <a:pt x="40" y="19"/>
                    <a:pt x="36" y="10"/>
                    <a:pt x="33" y="0"/>
                  </a:cubicBezTo>
                  <a:cubicBezTo>
                    <a:pt x="21" y="3"/>
                    <a:pt x="10" y="4"/>
                    <a:pt x="0" y="5"/>
                  </a:cubicBezTo>
                  <a:cubicBezTo>
                    <a:pt x="2" y="14"/>
                    <a:pt x="6" y="22"/>
                    <a:pt x="11" y="29"/>
                  </a:cubicBezTo>
                  <a:cubicBezTo>
                    <a:pt x="20" y="18"/>
                    <a:pt x="20" y="18"/>
                    <a:pt x="20" y="18"/>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1" name="Freeform 2396"/>
            <p:cNvSpPr/>
            <p:nvPr/>
          </p:nvSpPr>
          <p:spPr bwMode="auto">
            <a:xfrm>
              <a:off x="829" y="2123"/>
              <a:ext cx="14" cy="115"/>
            </a:xfrm>
            <a:custGeom>
              <a:avLst/>
              <a:gdLst>
                <a:gd name="T0" fmla="*/ 0 w 6"/>
                <a:gd name="T1" fmla="*/ 47 h 47"/>
                <a:gd name="T2" fmla="*/ 6 w 6"/>
                <a:gd name="T3" fmla="*/ 40 h 47"/>
                <a:gd name="T4" fmla="*/ 6 w 6"/>
                <a:gd name="T5" fmla="*/ 2 h 47"/>
                <a:gd name="T6" fmla="*/ 0 w 6"/>
                <a:gd name="T7" fmla="*/ 0 h 47"/>
                <a:gd name="T8" fmla="*/ 0 w 6"/>
                <a:gd name="T9" fmla="*/ 47 h 47"/>
              </a:gdLst>
              <a:ahLst/>
              <a:cxnLst>
                <a:cxn ang="0">
                  <a:pos x="T0" y="T1"/>
                </a:cxn>
                <a:cxn ang="0">
                  <a:pos x="T2" y="T3"/>
                </a:cxn>
                <a:cxn ang="0">
                  <a:pos x="T4" y="T5"/>
                </a:cxn>
                <a:cxn ang="0">
                  <a:pos x="T6" y="T7"/>
                </a:cxn>
                <a:cxn ang="0">
                  <a:pos x="T8" y="T9"/>
                </a:cxn>
              </a:cxnLst>
              <a:rect l="0" t="0" r="r" b="b"/>
              <a:pathLst>
                <a:path w="6" h="47">
                  <a:moveTo>
                    <a:pt x="0" y="47"/>
                  </a:moveTo>
                  <a:cubicBezTo>
                    <a:pt x="2" y="44"/>
                    <a:pt x="4" y="42"/>
                    <a:pt x="6" y="40"/>
                  </a:cubicBezTo>
                  <a:cubicBezTo>
                    <a:pt x="6" y="2"/>
                    <a:pt x="6" y="2"/>
                    <a:pt x="6" y="2"/>
                  </a:cubicBezTo>
                  <a:cubicBezTo>
                    <a:pt x="0" y="0"/>
                    <a:pt x="0" y="0"/>
                    <a:pt x="0" y="0"/>
                  </a:cubicBezTo>
                  <a:cubicBezTo>
                    <a:pt x="0" y="47"/>
                    <a:pt x="0" y="47"/>
                    <a:pt x="0" y="47"/>
                  </a:cubicBezTo>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2" name="Freeform 2397"/>
            <p:cNvSpPr/>
            <p:nvPr/>
          </p:nvSpPr>
          <p:spPr bwMode="auto">
            <a:xfrm>
              <a:off x="219" y="1401"/>
              <a:ext cx="75" cy="32"/>
            </a:xfrm>
            <a:custGeom>
              <a:avLst/>
              <a:gdLst>
                <a:gd name="T0" fmla="*/ 29 w 31"/>
                <a:gd name="T1" fmla="*/ 5 h 13"/>
                <a:gd name="T2" fmla="*/ 9 w 31"/>
                <a:gd name="T3" fmla="*/ 0 h 13"/>
                <a:gd name="T4" fmla="*/ 0 w 31"/>
                <a:gd name="T5" fmla="*/ 6 h 13"/>
                <a:gd name="T6" fmla="*/ 31 w 31"/>
                <a:gd name="T7" fmla="*/ 13 h 13"/>
                <a:gd name="T8" fmla="*/ 29 w 31"/>
                <a:gd name="T9" fmla="*/ 5 h 13"/>
              </a:gdLst>
              <a:ahLst/>
              <a:cxnLst>
                <a:cxn ang="0">
                  <a:pos x="T0" y="T1"/>
                </a:cxn>
                <a:cxn ang="0">
                  <a:pos x="T2" y="T3"/>
                </a:cxn>
                <a:cxn ang="0">
                  <a:pos x="T4" y="T5"/>
                </a:cxn>
                <a:cxn ang="0">
                  <a:pos x="T6" y="T7"/>
                </a:cxn>
                <a:cxn ang="0">
                  <a:pos x="T8" y="T9"/>
                </a:cxn>
              </a:cxnLst>
              <a:rect l="0" t="0" r="r" b="b"/>
              <a:pathLst>
                <a:path w="31" h="13">
                  <a:moveTo>
                    <a:pt x="29" y="5"/>
                  </a:moveTo>
                  <a:cubicBezTo>
                    <a:pt x="9" y="0"/>
                    <a:pt x="9" y="0"/>
                    <a:pt x="9" y="0"/>
                  </a:cubicBezTo>
                  <a:cubicBezTo>
                    <a:pt x="6" y="2"/>
                    <a:pt x="3" y="4"/>
                    <a:pt x="0" y="6"/>
                  </a:cubicBezTo>
                  <a:cubicBezTo>
                    <a:pt x="31" y="13"/>
                    <a:pt x="31" y="13"/>
                    <a:pt x="31" y="13"/>
                  </a:cubicBezTo>
                  <a:cubicBezTo>
                    <a:pt x="30" y="10"/>
                    <a:pt x="30" y="8"/>
                    <a:pt x="29" y="5"/>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3" name="Freeform 2398"/>
            <p:cNvSpPr/>
            <p:nvPr/>
          </p:nvSpPr>
          <p:spPr bwMode="auto">
            <a:xfrm>
              <a:off x="2365" y="4111"/>
              <a:ext cx="31" cy="46"/>
            </a:xfrm>
            <a:custGeom>
              <a:avLst/>
              <a:gdLst>
                <a:gd name="T0" fmla="*/ 0 w 13"/>
                <a:gd name="T1" fmla="*/ 14 h 19"/>
                <a:gd name="T2" fmla="*/ 4 w 13"/>
                <a:gd name="T3" fmla="*/ 19 h 19"/>
                <a:gd name="T4" fmla="*/ 13 w 13"/>
                <a:gd name="T5" fmla="*/ 12 h 19"/>
                <a:gd name="T6" fmla="*/ 3 w 13"/>
                <a:gd name="T7" fmla="*/ 0 h 19"/>
                <a:gd name="T8" fmla="*/ 0 w 13"/>
                <a:gd name="T9" fmla="*/ 14 h 19"/>
              </a:gdLst>
              <a:ahLst/>
              <a:cxnLst>
                <a:cxn ang="0">
                  <a:pos x="T0" y="T1"/>
                </a:cxn>
                <a:cxn ang="0">
                  <a:pos x="T2" y="T3"/>
                </a:cxn>
                <a:cxn ang="0">
                  <a:pos x="T4" y="T5"/>
                </a:cxn>
                <a:cxn ang="0">
                  <a:pos x="T6" y="T7"/>
                </a:cxn>
                <a:cxn ang="0">
                  <a:pos x="T8" y="T9"/>
                </a:cxn>
              </a:cxnLst>
              <a:rect l="0" t="0" r="r" b="b"/>
              <a:pathLst>
                <a:path w="13" h="19">
                  <a:moveTo>
                    <a:pt x="0" y="14"/>
                  </a:moveTo>
                  <a:cubicBezTo>
                    <a:pt x="4" y="19"/>
                    <a:pt x="4" y="19"/>
                    <a:pt x="4" y="19"/>
                  </a:cubicBezTo>
                  <a:cubicBezTo>
                    <a:pt x="7" y="16"/>
                    <a:pt x="10" y="14"/>
                    <a:pt x="13" y="12"/>
                  </a:cubicBezTo>
                  <a:cubicBezTo>
                    <a:pt x="3" y="0"/>
                    <a:pt x="3" y="0"/>
                    <a:pt x="3" y="0"/>
                  </a:cubicBezTo>
                  <a:cubicBezTo>
                    <a:pt x="3" y="5"/>
                    <a:pt x="2" y="10"/>
                    <a:pt x="0" y="14"/>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4" name="Freeform 2399"/>
            <p:cNvSpPr/>
            <p:nvPr/>
          </p:nvSpPr>
          <p:spPr bwMode="auto">
            <a:xfrm>
              <a:off x="807" y="2114"/>
              <a:ext cx="17" cy="121"/>
            </a:xfrm>
            <a:custGeom>
              <a:avLst/>
              <a:gdLst>
                <a:gd name="T0" fmla="*/ 6 w 7"/>
                <a:gd name="T1" fmla="*/ 3 h 50"/>
                <a:gd name="T2" fmla="*/ 0 w 7"/>
                <a:gd name="T3" fmla="*/ 0 h 50"/>
                <a:gd name="T4" fmla="*/ 0 w 7"/>
                <a:gd name="T5" fmla="*/ 40 h 50"/>
                <a:gd name="T6" fmla="*/ 7 w 7"/>
                <a:gd name="T7" fmla="*/ 50 h 50"/>
                <a:gd name="T8" fmla="*/ 6 w 7"/>
                <a:gd name="T9" fmla="*/ 3 h 50"/>
              </a:gdLst>
              <a:ahLst/>
              <a:cxnLst>
                <a:cxn ang="0">
                  <a:pos x="T0" y="T1"/>
                </a:cxn>
                <a:cxn ang="0">
                  <a:pos x="T2" y="T3"/>
                </a:cxn>
                <a:cxn ang="0">
                  <a:pos x="T4" y="T5"/>
                </a:cxn>
                <a:cxn ang="0">
                  <a:pos x="T6" y="T7"/>
                </a:cxn>
                <a:cxn ang="0">
                  <a:pos x="T8" y="T9"/>
                </a:cxn>
              </a:cxnLst>
              <a:rect l="0" t="0" r="r" b="b"/>
              <a:pathLst>
                <a:path w="7" h="50">
                  <a:moveTo>
                    <a:pt x="6" y="3"/>
                  </a:moveTo>
                  <a:cubicBezTo>
                    <a:pt x="0" y="0"/>
                    <a:pt x="0" y="0"/>
                    <a:pt x="0" y="0"/>
                  </a:cubicBezTo>
                  <a:cubicBezTo>
                    <a:pt x="0" y="40"/>
                    <a:pt x="0" y="40"/>
                    <a:pt x="0" y="40"/>
                  </a:cubicBezTo>
                  <a:cubicBezTo>
                    <a:pt x="2" y="43"/>
                    <a:pt x="4" y="47"/>
                    <a:pt x="7" y="50"/>
                  </a:cubicBezTo>
                  <a:cubicBezTo>
                    <a:pt x="6" y="3"/>
                    <a:pt x="6" y="3"/>
                    <a:pt x="6" y="3"/>
                  </a:cubicBezTo>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5" name="Freeform 2400"/>
            <p:cNvSpPr/>
            <p:nvPr/>
          </p:nvSpPr>
          <p:spPr bwMode="auto">
            <a:xfrm>
              <a:off x="170" y="1423"/>
              <a:ext cx="134" cy="39"/>
            </a:xfrm>
            <a:custGeom>
              <a:avLst/>
              <a:gdLst>
                <a:gd name="T0" fmla="*/ 14 w 55"/>
                <a:gd name="T1" fmla="*/ 0 h 16"/>
                <a:gd name="T2" fmla="*/ 0 w 55"/>
                <a:gd name="T3" fmla="*/ 6 h 16"/>
                <a:gd name="T4" fmla="*/ 55 w 55"/>
                <a:gd name="T5" fmla="*/ 16 h 16"/>
                <a:gd name="T6" fmla="*/ 52 w 55"/>
                <a:gd name="T7" fmla="*/ 8 h 16"/>
                <a:gd name="T8" fmla="*/ 14 w 55"/>
                <a:gd name="T9" fmla="*/ 0 h 16"/>
              </a:gdLst>
              <a:ahLst/>
              <a:cxnLst>
                <a:cxn ang="0">
                  <a:pos x="T0" y="T1"/>
                </a:cxn>
                <a:cxn ang="0">
                  <a:pos x="T2" y="T3"/>
                </a:cxn>
                <a:cxn ang="0">
                  <a:pos x="T4" y="T5"/>
                </a:cxn>
                <a:cxn ang="0">
                  <a:pos x="T6" y="T7"/>
                </a:cxn>
                <a:cxn ang="0">
                  <a:pos x="T8" y="T9"/>
                </a:cxn>
              </a:cxnLst>
              <a:rect l="0" t="0" r="r" b="b"/>
              <a:pathLst>
                <a:path w="55" h="16">
                  <a:moveTo>
                    <a:pt x="14" y="0"/>
                  </a:moveTo>
                  <a:cubicBezTo>
                    <a:pt x="10" y="3"/>
                    <a:pt x="5" y="5"/>
                    <a:pt x="0" y="6"/>
                  </a:cubicBezTo>
                  <a:cubicBezTo>
                    <a:pt x="55" y="16"/>
                    <a:pt x="55" y="16"/>
                    <a:pt x="55" y="16"/>
                  </a:cubicBezTo>
                  <a:cubicBezTo>
                    <a:pt x="54" y="13"/>
                    <a:pt x="53" y="11"/>
                    <a:pt x="52" y="8"/>
                  </a:cubicBezTo>
                  <a:lnTo>
                    <a:pt x="14" y="0"/>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6" name="Freeform 2401"/>
            <p:cNvSpPr/>
            <p:nvPr/>
          </p:nvSpPr>
          <p:spPr bwMode="auto">
            <a:xfrm>
              <a:off x="-3" y="1549"/>
              <a:ext cx="416" cy="54"/>
            </a:xfrm>
            <a:custGeom>
              <a:avLst/>
              <a:gdLst>
                <a:gd name="T0" fmla="*/ 171 w 171"/>
                <a:gd name="T1" fmla="*/ 21 h 22"/>
                <a:gd name="T2" fmla="*/ 160 w 171"/>
                <a:gd name="T3" fmla="*/ 12 h 22"/>
                <a:gd name="T4" fmla="*/ 0 w 171"/>
                <a:gd name="T5" fmla="*/ 0 h 22"/>
                <a:gd name="T6" fmla="*/ 0 w 171"/>
                <a:gd name="T7" fmla="*/ 17 h 22"/>
                <a:gd name="T8" fmla="*/ 167 w 171"/>
                <a:gd name="T9" fmla="*/ 22 h 22"/>
                <a:gd name="T10" fmla="*/ 171 w 171"/>
                <a:gd name="T11" fmla="*/ 21 h 22"/>
              </a:gdLst>
              <a:ahLst/>
              <a:cxnLst>
                <a:cxn ang="0">
                  <a:pos x="T0" y="T1"/>
                </a:cxn>
                <a:cxn ang="0">
                  <a:pos x="T2" y="T3"/>
                </a:cxn>
                <a:cxn ang="0">
                  <a:pos x="T4" y="T5"/>
                </a:cxn>
                <a:cxn ang="0">
                  <a:pos x="T6" y="T7"/>
                </a:cxn>
                <a:cxn ang="0">
                  <a:pos x="T8" y="T9"/>
                </a:cxn>
                <a:cxn ang="0">
                  <a:pos x="T10" y="T11"/>
                </a:cxn>
              </a:cxnLst>
              <a:rect l="0" t="0" r="r" b="b"/>
              <a:pathLst>
                <a:path w="171" h="22">
                  <a:moveTo>
                    <a:pt x="171" y="21"/>
                  </a:moveTo>
                  <a:cubicBezTo>
                    <a:pt x="167" y="18"/>
                    <a:pt x="163" y="15"/>
                    <a:pt x="160" y="12"/>
                  </a:cubicBezTo>
                  <a:cubicBezTo>
                    <a:pt x="0" y="0"/>
                    <a:pt x="0" y="0"/>
                    <a:pt x="0" y="0"/>
                  </a:cubicBezTo>
                  <a:cubicBezTo>
                    <a:pt x="0" y="17"/>
                    <a:pt x="0" y="17"/>
                    <a:pt x="0" y="17"/>
                  </a:cubicBezTo>
                  <a:cubicBezTo>
                    <a:pt x="167" y="22"/>
                    <a:pt x="167" y="22"/>
                    <a:pt x="167" y="22"/>
                  </a:cubicBezTo>
                  <a:lnTo>
                    <a:pt x="171" y="21"/>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7" name="Freeform 2402"/>
            <p:cNvSpPr/>
            <p:nvPr/>
          </p:nvSpPr>
          <p:spPr bwMode="auto">
            <a:xfrm>
              <a:off x="955" y="2620"/>
              <a:ext cx="399" cy="396"/>
            </a:xfrm>
            <a:custGeom>
              <a:avLst/>
              <a:gdLst>
                <a:gd name="T0" fmla="*/ 287 w 399"/>
                <a:gd name="T1" fmla="*/ 355 h 396"/>
                <a:gd name="T2" fmla="*/ 209 w 399"/>
                <a:gd name="T3" fmla="*/ 228 h 396"/>
                <a:gd name="T4" fmla="*/ 360 w 399"/>
                <a:gd name="T5" fmla="*/ 258 h 396"/>
                <a:gd name="T6" fmla="*/ 399 w 399"/>
                <a:gd name="T7" fmla="*/ 202 h 396"/>
                <a:gd name="T8" fmla="*/ 214 w 399"/>
                <a:gd name="T9" fmla="*/ 0 h 396"/>
                <a:gd name="T10" fmla="*/ 170 w 399"/>
                <a:gd name="T11" fmla="*/ 48 h 396"/>
                <a:gd name="T12" fmla="*/ 289 w 399"/>
                <a:gd name="T13" fmla="*/ 170 h 396"/>
                <a:gd name="T14" fmla="*/ 134 w 399"/>
                <a:gd name="T15" fmla="*/ 160 h 396"/>
                <a:gd name="T16" fmla="*/ 187 w 399"/>
                <a:gd name="T17" fmla="*/ 287 h 396"/>
                <a:gd name="T18" fmla="*/ 39 w 399"/>
                <a:gd name="T19" fmla="*/ 219 h 396"/>
                <a:gd name="T20" fmla="*/ 0 w 399"/>
                <a:gd name="T21" fmla="*/ 270 h 396"/>
                <a:gd name="T22" fmla="*/ 253 w 399"/>
                <a:gd name="T23" fmla="*/ 396 h 396"/>
                <a:gd name="T24" fmla="*/ 287 w 399"/>
                <a:gd name="T25" fmla="*/ 355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9" h="396">
                  <a:moveTo>
                    <a:pt x="287" y="355"/>
                  </a:moveTo>
                  <a:lnTo>
                    <a:pt x="209" y="228"/>
                  </a:lnTo>
                  <a:lnTo>
                    <a:pt x="360" y="258"/>
                  </a:lnTo>
                  <a:lnTo>
                    <a:pt x="399" y="202"/>
                  </a:lnTo>
                  <a:lnTo>
                    <a:pt x="214" y="0"/>
                  </a:lnTo>
                  <a:lnTo>
                    <a:pt x="170" y="48"/>
                  </a:lnTo>
                  <a:lnTo>
                    <a:pt x="289" y="170"/>
                  </a:lnTo>
                  <a:lnTo>
                    <a:pt x="134" y="160"/>
                  </a:lnTo>
                  <a:lnTo>
                    <a:pt x="187" y="287"/>
                  </a:lnTo>
                  <a:lnTo>
                    <a:pt x="39" y="219"/>
                  </a:lnTo>
                  <a:lnTo>
                    <a:pt x="0" y="270"/>
                  </a:lnTo>
                  <a:lnTo>
                    <a:pt x="253" y="396"/>
                  </a:lnTo>
                  <a:lnTo>
                    <a:pt x="287" y="355"/>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8" name="Freeform 2403"/>
            <p:cNvSpPr/>
            <p:nvPr/>
          </p:nvSpPr>
          <p:spPr bwMode="auto">
            <a:xfrm>
              <a:off x="955" y="2620"/>
              <a:ext cx="399" cy="396"/>
            </a:xfrm>
            <a:custGeom>
              <a:avLst/>
              <a:gdLst>
                <a:gd name="T0" fmla="*/ 287 w 399"/>
                <a:gd name="T1" fmla="*/ 355 h 396"/>
                <a:gd name="T2" fmla="*/ 209 w 399"/>
                <a:gd name="T3" fmla="*/ 228 h 396"/>
                <a:gd name="T4" fmla="*/ 360 w 399"/>
                <a:gd name="T5" fmla="*/ 258 h 396"/>
                <a:gd name="T6" fmla="*/ 399 w 399"/>
                <a:gd name="T7" fmla="*/ 202 h 396"/>
                <a:gd name="T8" fmla="*/ 214 w 399"/>
                <a:gd name="T9" fmla="*/ 0 h 396"/>
                <a:gd name="T10" fmla="*/ 170 w 399"/>
                <a:gd name="T11" fmla="*/ 48 h 396"/>
                <a:gd name="T12" fmla="*/ 289 w 399"/>
                <a:gd name="T13" fmla="*/ 170 h 396"/>
                <a:gd name="T14" fmla="*/ 134 w 399"/>
                <a:gd name="T15" fmla="*/ 160 h 396"/>
                <a:gd name="T16" fmla="*/ 187 w 399"/>
                <a:gd name="T17" fmla="*/ 287 h 396"/>
                <a:gd name="T18" fmla="*/ 39 w 399"/>
                <a:gd name="T19" fmla="*/ 219 h 396"/>
                <a:gd name="T20" fmla="*/ 0 w 399"/>
                <a:gd name="T21" fmla="*/ 270 h 396"/>
                <a:gd name="T22" fmla="*/ 253 w 399"/>
                <a:gd name="T23" fmla="*/ 396 h 396"/>
                <a:gd name="T24" fmla="*/ 287 w 399"/>
                <a:gd name="T25" fmla="*/ 355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9" h="396">
                  <a:moveTo>
                    <a:pt x="287" y="355"/>
                  </a:moveTo>
                  <a:lnTo>
                    <a:pt x="209" y="228"/>
                  </a:lnTo>
                  <a:lnTo>
                    <a:pt x="360" y="258"/>
                  </a:lnTo>
                  <a:lnTo>
                    <a:pt x="399" y="202"/>
                  </a:lnTo>
                  <a:lnTo>
                    <a:pt x="214" y="0"/>
                  </a:lnTo>
                  <a:lnTo>
                    <a:pt x="170" y="48"/>
                  </a:lnTo>
                  <a:lnTo>
                    <a:pt x="289" y="170"/>
                  </a:lnTo>
                  <a:lnTo>
                    <a:pt x="134" y="160"/>
                  </a:lnTo>
                  <a:lnTo>
                    <a:pt x="187" y="287"/>
                  </a:lnTo>
                  <a:lnTo>
                    <a:pt x="39" y="219"/>
                  </a:lnTo>
                  <a:lnTo>
                    <a:pt x="0" y="270"/>
                  </a:lnTo>
                  <a:lnTo>
                    <a:pt x="253" y="396"/>
                  </a:lnTo>
                  <a:lnTo>
                    <a:pt x="287" y="35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9" name="Freeform 2404"/>
            <p:cNvSpPr/>
            <p:nvPr/>
          </p:nvSpPr>
          <p:spPr bwMode="auto">
            <a:xfrm>
              <a:off x="-3" y="1418"/>
              <a:ext cx="321" cy="78"/>
            </a:xfrm>
            <a:custGeom>
              <a:avLst/>
              <a:gdLst>
                <a:gd name="T0" fmla="*/ 128 w 132"/>
                <a:gd name="T1" fmla="*/ 23 h 32"/>
                <a:gd name="T2" fmla="*/ 58 w 132"/>
                <a:gd name="T3" fmla="*/ 11 h 32"/>
                <a:gd name="T4" fmla="*/ 1 w 132"/>
                <a:gd name="T5" fmla="*/ 0 h 32"/>
                <a:gd name="T6" fmla="*/ 0 w 132"/>
                <a:gd name="T7" fmla="*/ 2 h 32"/>
                <a:gd name="T8" fmla="*/ 0 w 132"/>
                <a:gd name="T9" fmla="*/ 12 h 32"/>
                <a:gd name="T10" fmla="*/ 132 w 132"/>
                <a:gd name="T11" fmla="*/ 32 h 32"/>
                <a:gd name="T12" fmla="*/ 128 w 132"/>
                <a:gd name="T13" fmla="*/ 23 h 32"/>
              </a:gdLst>
              <a:ahLst/>
              <a:cxnLst>
                <a:cxn ang="0">
                  <a:pos x="T0" y="T1"/>
                </a:cxn>
                <a:cxn ang="0">
                  <a:pos x="T2" y="T3"/>
                </a:cxn>
                <a:cxn ang="0">
                  <a:pos x="T4" y="T5"/>
                </a:cxn>
                <a:cxn ang="0">
                  <a:pos x="T6" y="T7"/>
                </a:cxn>
                <a:cxn ang="0">
                  <a:pos x="T8" y="T9"/>
                </a:cxn>
                <a:cxn ang="0">
                  <a:pos x="T10" y="T11"/>
                </a:cxn>
                <a:cxn ang="0">
                  <a:pos x="T12" y="T13"/>
                </a:cxn>
              </a:cxnLst>
              <a:rect l="0" t="0" r="r" b="b"/>
              <a:pathLst>
                <a:path w="132" h="32">
                  <a:moveTo>
                    <a:pt x="128" y="23"/>
                  </a:moveTo>
                  <a:cubicBezTo>
                    <a:pt x="58" y="11"/>
                    <a:pt x="58" y="11"/>
                    <a:pt x="58" y="11"/>
                  </a:cubicBezTo>
                  <a:cubicBezTo>
                    <a:pt x="38" y="13"/>
                    <a:pt x="19" y="9"/>
                    <a:pt x="1" y="0"/>
                  </a:cubicBezTo>
                  <a:cubicBezTo>
                    <a:pt x="1" y="1"/>
                    <a:pt x="0" y="1"/>
                    <a:pt x="0" y="2"/>
                  </a:cubicBezTo>
                  <a:cubicBezTo>
                    <a:pt x="0" y="12"/>
                    <a:pt x="0" y="12"/>
                    <a:pt x="0" y="12"/>
                  </a:cubicBezTo>
                  <a:cubicBezTo>
                    <a:pt x="132" y="32"/>
                    <a:pt x="132" y="32"/>
                    <a:pt x="132" y="32"/>
                  </a:cubicBezTo>
                  <a:cubicBezTo>
                    <a:pt x="130" y="29"/>
                    <a:pt x="129" y="26"/>
                    <a:pt x="128" y="23"/>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0" name="Freeform 2405"/>
            <p:cNvSpPr/>
            <p:nvPr/>
          </p:nvSpPr>
          <p:spPr bwMode="auto">
            <a:xfrm>
              <a:off x="780" y="2106"/>
              <a:ext cx="22" cy="93"/>
            </a:xfrm>
            <a:custGeom>
              <a:avLst/>
              <a:gdLst>
                <a:gd name="T0" fmla="*/ 2 w 9"/>
                <a:gd name="T1" fmla="*/ 0 h 38"/>
                <a:gd name="T2" fmla="*/ 9 w 9"/>
                <a:gd name="T3" fmla="*/ 38 h 38"/>
                <a:gd name="T4" fmla="*/ 8 w 9"/>
                <a:gd name="T5" fmla="*/ 2 h 38"/>
                <a:gd name="T6" fmla="*/ 2 w 9"/>
                <a:gd name="T7" fmla="*/ 0 h 38"/>
              </a:gdLst>
              <a:ahLst/>
              <a:cxnLst>
                <a:cxn ang="0">
                  <a:pos x="T0" y="T1"/>
                </a:cxn>
                <a:cxn ang="0">
                  <a:pos x="T2" y="T3"/>
                </a:cxn>
                <a:cxn ang="0">
                  <a:pos x="T4" y="T5"/>
                </a:cxn>
                <a:cxn ang="0">
                  <a:pos x="T6" y="T7"/>
                </a:cxn>
              </a:cxnLst>
              <a:rect l="0" t="0" r="r" b="b"/>
              <a:pathLst>
                <a:path w="9" h="38">
                  <a:moveTo>
                    <a:pt x="2" y="0"/>
                  </a:moveTo>
                  <a:cubicBezTo>
                    <a:pt x="0" y="10"/>
                    <a:pt x="3" y="25"/>
                    <a:pt x="9" y="38"/>
                  </a:cubicBezTo>
                  <a:cubicBezTo>
                    <a:pt x="8" y="2"/>
                    <a:pt x="8" y="2"/>
                    <a:pt x="8" y="2"/>
                  </a:cubicBezTo>
                  <a:lnTo>
                    <a:pt x="2" y="0"/>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1" name="Freeform 2406"/>
            <p:cNvSpPr/>
            <p:nvPr/>
          </p:nvSpPr>
          <p:spPr bwMode="auto">
            <a:xfrm>
              <a:off x="-3" y="1501"/>
              <a:ext cx="377" cy="65"/>
            </a:xfrm>
            <a:custGeom>
              <a:avLst/>
              <a:gdLst>
                <a:gd name="T0" fmla="*/ 146 w 155"/>
                <a:gd name="T1" fmla="*/ 18 h 27"/>
                <a:gd name="T2" fmla="*/ 0 w 155"/>
                <a:gd name="T3" fmla="*/ 0 h 27"/>
                <a:gd name="T4" fmla="*/ 0 w 155"/>
                <a:gd name="T5" fmla="*/ 14 h 27"/>
                <a:gd name="T6" fmla="*/ 155 w 155"/>
                <a:gd name="T7" fmla="*/ 27 h 27"/>
                <a:gd name="T8" fmla="*/ 146 w 155"/>
                <a:gd name="T9" fmla="*/ 18 h 27"/>
              </a:gdLst>
              <a:ahLst/>
              <a:cxnLst>
                <a:cxn ang="0">
                  <a:pos x="T0" y="T1"/>
                </a:cxn>
                <a:cxn ang="0">
                  <a:pos x="T2" y="T3"/>
                </a:cxn>
                <a:cxn ang="0">
                  <a:pos x="T4" y="T5"/>
                </a:cxn>
                <a:cxn ang="0">
                  <a:pos x="T6" y="T7"/>
                </a:cxn>
                <a:cxn ang="0">
                  <a:pos x="T8" y="T9"/>
                </a:cxn>
              </a:cxnLst>
              <a:rect l="0" t="0" r="r" b="b"/>
              <a:pathLst>
                <a:path w="155" h="27">
                  <a:moveTo>
                    <a:pt x="146" y="18"/>
                  </a:moveTo>
                  <a:cubicBezTo>
                    <a:pt x="0" y="0"/>
                    <a:pt x="0" y="0"/>
                    <a:pt x="0" y="0"/>
                  </a:cubicBezTo>
                  <a:cubicBezTo>
                    <a:pt x="0" y="14"/>
                    <a:pt x="0" y="14"/>
                    <a:pt x="0" y="14"/>
                  </a:cubicBezTo>
                  <a:cubicBezTo>
                    <a:pt x="155" y="27"/>
                    <a:pt x="155" y="27"/>
                    <a:pt x="155" y="27"/>
                  </a:cubicBezTo>
                  <a:cubicBezTo>
                    <a:pt x="151" y="24"/>
                    <a:pt x="148" y="21"/>
                    <a:pt x="146" y="18"/>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2" name="Freeform 2407"/>
            <p:cNvSpPr/>
            <p:nvPr/>
          </p:nvSpPr>
          <p:spPr bwMode="auto">
            <a:xfrm>
              <a:off x="-3" y="1459"/>
              <a:ext cx="346" cy="73"/>
            </a:xfrm>
            <a:custGeom>
              <a:avLst/>
              <a:gdLst>
                <a:gd name="T0" fmla="*/ 135 w 142"/>
                <a:gd name="T1" fmla="*/ 20 h 30"/>
                <a:gd name="T2" fmla="*/ 0 w 142"/>
                <a:gd name="T3" fmla="*/ 0 h 30"/>
                <a:gd name="T4" fmla="*/ 0 w 142"/>
                <a:gd name="T5" fmla="*/ 12 h 30"/>
                <a:gd name="T6" fmla="*/ 142 w 142"/>
                <a:gd name="T7" fmla="*/ 30 h 30"/>
                <a:gd name="T8" fmla="*/ 135 w 142"/>
                <a:gd name="T9" fmla="*/ 20 h 30"/>
              </a:gdLst>
              <a:ahLst/>
              <a:cxnLst>
                <a:cxn ang="0">
                  <a:pos x="T0" y="T1"/>
                </a:cxn>
                <a:cxn ang="0">
                  <a:pos x="T2" y="T3"/>
                </a:cxn>
                <a:cxn ang="0">
                  <a:pos x="T4" y="T5"/>
                </a:cxn>
                <a:cxn ang="0">
                  <a:pos x="T6" y="T7"/>
                </a:cxn>
                <a:cxn ang="0">
                  <a:pos x="T8" y="T9"/>
                </a:cxn>
              </a:cxnLst>
              <a:rect l="0" t="0" r="r" b="b"/>
              <a:pathLst>
                <a:path w="142" h="30">
                  <a:moveTo>
                    <a:pt x="135" y="20"/>
                  </a:moveTo>
                  <a:cubicBezTo>
                    <a:pt x="0" y="0"/>
                    <a:pt x="0" y="0"/>
                    <a:pt x="0" y="0"/>
                  </a:cubicBezTo>
                  <a:cubicBezTo>
                    <a:pt x="0" y="12"/>
                    <a:pt x="0" y="12"/>
                    <a:pt x="0" y="12"/>
                  </a:cubicBezTo>
                  <a:cubicBezTo>
                    <a:pt x="142" y="30"/>
                    <a:pt x="142" y="30"/>
                    <a:pt x="142" y="30"/>
                  </a:cubicBezTo>
                  <a:cubicBezTo>
                    <a:pt x="139" y="27"/>
                    <a:pt x="137" y="23"/>
                    <a:pt x="135" y="2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3" name="Freeform 2408"/>
            <p:cNvSpPr/>
            <p:nvPr/>
          </p:nvSpPr>
          <p:spPr bwMode="auto">
            <a:xfrm>
              <a:off x="2418" y="4291"/>
              <a:ext cx="64" cy="31"/>
            </a:xfrm>
            <a:custGeom>
              <a:avLst/>
              <a:gdLst>
                <a:gd name="T0" fmla="*/ 0 w 64"/>
                <a:gd name="T1" fmla="*/ 10 h 31"/>
                <a:gd name="T2" fmla="*/ 5 w 64"/>
                <a:gd name="T3" fmla="*/ 31 h 31"/>
                <a:gd name="T4" fmla="*/ 64 w 64"/>
                <a:gd name="T5" fmla="*/ 31 h 31"/>
                <a:gd name="T6" fmla="*/ 56 w 64"/>
                <a:gd name="T7" fmla="*/ 0 h 31"/>
                <a:gd name="T8" fmla="*/ 0 w 64"/>
                <a:gd name="T9" fmla="*/ 10 h 31"/>
              </a:gdLst>
              <a:ahLst/>
              <a:cxnLst>
                <a:cxn ang="0">
                  <a:pos x="T0" y="T1"/>
                </a:cxn>
                <a:cxn ang="0">
                  <a:pos x="T2" y="T3"/>
                </a:cxn>
                <a:cxn ang="0">
                  <a:pos x="T4" y="T5"/>
                </a:cxn>
                <a:cxn ang="0">
                  <a:pos x="T6" y="T7"/>
                </a:cxn>
                <a:cxn ang="0">
                  <a:pos x="T8" y="T9"/>
                </a:cxn>
              </a:cxnLst>
              <a:rect l="0" t="0" r="r" b="b"/>
              <a:pathLst>
                <a:path w="64" h="31">
                  <a:moveTo>
                    <a:pt x="0" y="10"/>
                  </a:moveTo>
                  <a:lnTo>
                    <a:pt x="5" y="31"/>
                  </a:lnTo>
                  <a:lnTo>
                    <a:pt x="64" y="31"/>
                  </a:lnTo>
                  <a:lnTo>
                    <a:pt x="56" y="0"/>
                  </a:lnTo>
                  <a:lnTo>
                    <a:pt x="0" y="10"/>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4" name="Freeform 2409"/>
            <p:cNvSpPr/>
            <p:nvPr/>
          </p:nvSpPr>
          <p:spPr bwMode="auto">
            <a:xfrm>
              <a:off x="2338" y="4155"/>
              <a:ext cx="32" cy="31"/>
            </a:xfrm>
            <a:custGeom>
              <a:avLst/>
              <a:gdLst>
                <a:gd name="T0" fmla="*/ 0 w 13"/>
                <a:gd name="T1" fmla="*/ 11 h 13"/>
                <a:gd name="T2" fmla="*/ 3 w 13"/>
                <a:gd name="T3" fmla="*/ 13 h 13"/>
                <a:gd name="T4" fmla="*/ 13 w 13"/>
                <a:gd name="T5" fmla="*/ 3 h 13"/>
                <a:gd name="T6" fmla="*/ 9 w 13"/>
                <a:gd name="T7" fmla="*/ 0 h 13"/>
                <a:gd name="T8" fmla="*/ 0 w 13"/>
                <a:gd name="T9" fmla="*/ 11 h 13"/>
              </a:gdLst>
              <a:ahLst/>
              <a:cxnLst>
                <a:cxn ang="0">
                  <a:pos x="T0" y="T1"/>
                </a:cxn>
                <a:cxn ang="0">
                  <a:pos x="T2" y="T3"/>
                </a:cxn>
                <a:cxn ang="0">
                  <a:pos x="T4" y="T5"/>
                </a:cxn>
                <a:cxn ang="0">
                  <a:pos x="T6" y="T7"/>
                </a:cxn>
                <a:cxn ang="0">
                  <a:pos x="T8" y="T9"/>
                </a:cxn>
              </a:cxnLst>
              <a:rect l="0" t="0" r="r" b="b"/>
              <a:pathLst>
                <a:path w="13" h="13">
                  <a:moveTo>
                    <a:pt x="0" y="11"/>
                  </a:moveTo>
                  <a:cubicBezTo>
                    <a:pt x="3" y="13"/>
                    <a:pt x="3" y="13"/>
                    <a:pt x="3" y="13"/>
                  </a:cubicBezTo>
                  <a:cubicBezTo>
                    <a:pt x="6" y="10"/>
                    <a:pt x="9" y="7"/>
                    <a:pt x="13" y="3"/>
                  </a:cubicBezTo>
                  <a:cubicBezTo>
                    <a:pt x="9" y="0"/>
                    <a:pt x="9" y="0"/>
                    <a:pt x="9" y="0"/>
                  </a:cubicBezTo>
                  <a:cubicBezTo>
                    <a:pt x="7" y="4"/>
                    <a:pt x="4" y="8"/>
                    <a:pt x="0" y="11"/>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5" name="Freeform 2410"/>
            <p:cNvSpPr/>
            <p:nvPr/>
          </p:nvSpPr>
          <p:spPr bwMode="auto">
            <a:xfrm>
              <a:off x="-3" y="1603"/>
              <a:ext cx="384" cy="44"/>
            </a:xfrm>
            <a:custGeom>
              <a:avLst/>
              <a:gdLst>
                <a:gd name="T0" fmla="*/ 136 w 158"/>
                <a:gd name="T1" fmla="*/ 14 h 18"/>
                <a:gd name="T2" fmla="*/ 135 w 158"/>
                <a:gd name="T3" fmla="*/ 14 h 18"/>
                <a:gd name="T4" fmla="*/ 158 w 158"/>
                <a:gd name="T5" fmla="*/ 4 h 18"/>
                <a:gd name="T6" fmla="*/ 0 w 158"/>
                <a:gd name="T7" fmla="*/ 0 h 18"/>
                <a:gd name="T8" fmla="*/ 0 w 158"/>
                <a:gd name="T9" fmla="*/ 3 h 18"/>
                <a:gd name="T10" fmla="*/ 10 w 158"/>
                <a:gd name="T11" fmla="*/ 18 h 18"/>
                <a:gd name="T12" fmla="*/ 136 w 158"/>
                <a:gd name="T13" fmla="*/ 14 h 18"/>
              </a:gdLst>
              <a:ahLst/>
              <a:cxnLst>
                <a:cxn ang="0">
                  <a:pos x="T0" y="T1"/>
                </a:cxn>
                <a:cxn ang="0">
                  <a:pos x="T2" y="T3"/>
                </a:cxn>
                <a:cxn ang="0">
                  <a:pos x="T4" y="T5"/>
                </a:cxn>
                <a:cxn ang="0">
                  <a:pos x="T6" y="T7"/>
                </a:cxn>
                <a:cxn ang="0">
                  <a:pos x="T8" y="T9"/>
                </a:cxn>
                <a:cxn ang="0">
                  <a:pos x="T10" y="T11"/>
                </a:cxn>
                <a:cxn ang="0">
                  <a:pos x="T12" y="T13"/>
                </a:cxn>
              </a:cxnLst>
              <a:rect l="0" t="0" r="r" b="b"/>
              <a:pathLst>
                <a:path w="158" h="18">
                  <a:moveTo>
                    <a:pt x="136" y="14"/>
                  </a:moveTo>
                  <a:cubicBezTo>
                    <a:pt x="135" y="14"/>
                    <a:pt x="135" y="14"/>
                    <a:pt x="135" y="14"/>
                  </a:cubicBezTo>
                  <a:cubicBezTo>
                    <a:pt x="142" y="11"/>
                    <a:pt x="150" y="8"/>
                    <a:pt x="158" y="4"/>
                  </a:cubicBezTo>
                  <a:cubicBezTo>
                    <a:pt x="0" y="0"/>
                    <a:pt x="0" y="0"/>
                    <a:pt x="0" y="0"/>
                  </a:cubicBezTo>
                  <a:cubicBezTo>
                    <a:pt x="0" y="3"/>
                    <a:pt x="0" y="3"/>
                    <a:pt x="0" y="3"/>
                  </a:cubicBezTo>
                  <a:cubicBezTo>
                    <a:pt x="3" y="8"/>
                    <a:pt x="6" y="13"/>
                    <a:pt x="10" y="18"/>
                  </a:cubicBezTo>
                  <a:lnTo>
                    <a:pt x="136" y="14"/>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6" name="Freeform 2411"/>
            <p:cNvSpPr/>
            <p:nvPr/>
          </p:nvSpPr>
          <p:spPr bwMode="auto">
            <a:xfrm>
              <a:off x="1796" y="3598"/>
              <a:ext cx="579" cy="659"/>
            </a:xfrm>
            <a:custGeom>
              <a:avLst/>
              <a:gdLst>
                <a:gd name="T0" fmla="*/ 194 w 238"/>
                <a:gd name="T1" fmla="*/ 199 h 271"/>
                <a:gd name="T2" fmla="*/ 87 w 238"/>
                <a:gd name="T3" fmla="*/ 160 h 271"/>
                <a:gd name="T4" fmla="*/ 72 w 238"/>
                <a:gd name="T5" fmla="*/ 50 h 271"/>
                <a:gd name="T6" fmla="*/ 24 w 238"/>
                <a:gd name="T7" fmla="*/ 37 h 271"/>
                <a:gd name="T8" fmla="*/ 48 w 238"/>
                <a:gd name="T9" fmla="*/ 192 h 271"/>
                <a:gd name="T10" fmla="*/ 204 w 238"/>
                <a:gd name="T11" fmla="*/ 242 h 271"/>
                <a:gd name="T12" fmla="*/ 194 w 238"/>
                <a:gd name="T13" fmla="*/ 199 h 271"/>
              </a:gdLst>
              <a:ahLst/>
              <a:cxnLst>
                <a:cxn ang="0">
                  <a:pos x="T0" y="T1"/>
                </a:cxn>
                <a:cxn ang="0">
                  <a:pos x="T2" y="T3"/>
                </a:cxn>
                <a:cxn ang="0">
                  <a:pos x="T4" y="T5"/>
                </a:cxn>
                <a:cxn ang="0">
                  <a:pos x="T6" y="T7"/>
                </a:cxn>
                <a:cxn ang="0">
                  <a:pos x="T8" y="T9"/>
                </a:cxn>
                <a:cxn ang="0">
                  <a:pos x="T10" y="T11"/>
                </a:cxn>
                <a:cxn ang="0">
                  <a:pos x="T12" y="T13"/>
                </a:cxn>
              </a:cxnLst>
              <a:rect l="0" t="0" r="r" b="b"/>
              <a:pathLst>
                <a:path w="238" h="271">
                  <a:moveTo>
                    <a:pt x="194" y="199"/>
                  </a:moveTo>
                  <a:cubicBezTo>
                    <a:pt x="160" y="209"/>
                    <a:pt x="116" y="199"/>
                    <a:pt x="87" y="160"/>
                  </a:cubicBezTo>
                  <a:cubicBezTo>
                    <a:pt x="56" y="118"/>
                    <a:pt x="62" y="76"/>
                    <a:pt x="72" y="50"/>
                  </a:cubicBezTo>
                  <a:cubicBezTo>
                    <a:pt x="93" y="0"/>
                    <a:pt x="39" y="3"/>
                    <a:pt x="24" y="37"/>
                  </a:cubicBezTo>
                  <a:cubicBezTo>
                    <a:pt x="0" y="89"/>
                    <a:pt x="15" y="149"/>
                    <a:pt x="48" y="192"/>
                  </a:cubicBezTo>
                  <a:cubicBezTo>
                    <a:pt x="85" y="240"/>
                    <a:pt x="135" y="271"/>
                    <a:pt x="204" y="242"/>
                  </a:cubicBezTo>
                  <a:cubicBezTo>
                    <a:pt x="233" y="230"/>
                    <a:pt x="238" y="186"/>
                    <a:pt x="194" y="199"/>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7" name="Freeform 2412"/>
            <p:cNvSpPr/>
            <p:nvPr/>
          </p:nvSpPr>
          <p:spPr bwMode="auto">
            <a:xfrm>
              <a:off x="1468" y="3104"/>
              <a:ext cx="70" cy="68"/>
            </a:xfrm>
            <a:custGeom>
              <a:avLst/>
              <a:gdLst>
                <a:gd name="T0" fmla="*/ 19 w 29"/>
                <a:gd name="T1" fmla="*/ 2 h 28"/>
                <a:gd name="T2" fmla="*/ 2 w 29"/>
                <a:gd name="T3" fmla="*/ 10 h 28"/>
                <a:gd name="T4" fmla="*/ 10 w 29"/>
                <a:gd name="T5" fmla="*/ 26 h 28"/>
                <a:gd name="T6" fmla="*/ 27 w 29"/>
                <a:gd name="T7" fmla="*/ 18 h 28"/>
                <a:gd name="T8" fmla="*/ 19 w 29"/>
                <a:gd name="T9" fmla="*/ 2 h 28"/>
              </a:gdLst>
              <a:ahLst/>
              <a:cxnLst>
                <a:cxn ang="0">
                  <a:pos x="T0" y="T1"/>
                </a:cxn>
                <a:cxn ang="0">
                  <a:pos x="T2" y="T3"/>
                </a:cxn>
                <a:cxn ang="0">
                  <a:pos x="T4" y="T5"/>
                </a:cxn>
                <a:cxn ang="0">
                  <a:pos x="T6" y="T7"/>
                </a:cxn>
                <a:cxn ang="0">
                  <a:pos x="T8" y="T9"/>
                </a:cxn>
              </a:cxnLst>
              <a:rect l="0" t="0" r="r" b="b"/>
              <a:pathLst>
                <a:path w="29" h="28">
                  <a:moveTo>
                    <a:pt x="19" y="2"/>
                  </a:moveTo>
                  <a:cubicBezTo>
                    <a:pt x="12" y="0"/>
                    <a:pt x="4" y="3"/>
                    <a:pt x="2" y="10"/>
                  </a:cubicBezTo>
                  <a:cubicBezTo>
                    <a:pt x="0" y="16"/>
                    <a:pt x="3" y="24"/>
                    <a:pt x="10" y="26"/>
                  </a:cubicBezTo>
                  <a:cubicBezTo>
                    <a:pt x="17" y="28"/>
                    <a:pt x="24" y="25"/>
                    <a:pt x="27" y="18"/>
                  </a:cubicBezTo>
                  <a:cubicBezTo>
                    <a:pt x="29" y="12"/>
                    <a:pt x="25" y="4"/>
                    <a:pt x="19" y="2"/>
                  </a:cubicBezTo>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8" name="Freeform 2413"/>
            <p:cNvSpPr/>
            <p:nvPr/>
          </p:nvSpPr>
          <p:spPr bwMode="auto">
            <a:xfrm>
              <a:off x="680" y="2072"/>
              <a:ext cx="137" cy="224"/>
            </a:xfrm>
            <a:custGeom>
              <a:avLst/>
              <a:gdLst>
                <a:gd name="T0" fmla="*/ 37 w 56"/>
                <a:gd name="T1" fmla="*/ 92 h 92"/>
                <a:gd name="T2" fmla="*/ 56 w 56"/>
                <a:gd name="T3" fmla="*/ 74 h 92"/>
                <a:gd name="T4" fmla="*/ 35 w 56"/>
                <a:gd name="T5" fmla="*/ 11 h 92"/>
                <a:gd name="T6" fmla="*/ 5 w 56"/>
                <a:gd name="T7" fmla="*/ 0 h 92"/>
                <a:gd name="T8" fmla="*/ 17 w 56"/>
                <a:gd name="T9" fmla="*/ 27 h 92"/>
                <a:gd name="T10" fmla="*/ 0 w 56"/>
                <a:gd name="T11" fmla="*/ 33 h 92"/>
                <a:gd name="T12" fmla="*/ 37 w 56"/>
                <a:gd name="T13" fmla="*/ 92 h 92"/>
              </a:gdLst>
              <a:ahLst/>
              <a:cxnLst>
                <a:cxn ang="0">
                  <a:pos x="T0" y="T1"/>
                </a:cxn>
                <a:cxn ang="0">
                  <a:pos x="T2" y="T3"/>
                </a:cxn>
                <a:cxn ang="0">
                  <a:pos x="T4" y="T5"/>
                </a:cxn>
                <a:cxn ang="0">
                  <a:pos x="T6" y="T7"/>
                </a:cxn>
                <a:cxn ang="0">
                  <a:pos x="T8" y="T9"/>
                </a:cxn>
                <a:cxn ang="0">
                  <a:pos x="T10" y="T11"/>
                </a:cxn>
                <a:cxn ang="0">
                  <a:pos x="T12" y="T13"/>
                </a:cxn>
              </a:cxnLst>
              <a:rect l="0" t="0" r="r" b="b"/>
              <a:pathLst>
                <a:path w="56" h="92">
                  <a:moveTo>
                    <a:pt x="37" y="92"/>
                  </a:moveTo>
                  <a:cubicBezTo>
                    <a:pt x="44" y="86"/>
                    <a:pt x="50" y="80"/>
                    <a:pt x="56" y="74"/>
                  </a:cubicBezTo>
                  <a:cubicBezTo>
                    <a:pt x="43" y="62"/>
                    <a:pt x="31" y="28"/>
                    <a:pt x="35" y="11"/>
                  </a:cubicBezTo>
                  <a:cubicBezTo>
                    <a:pt x="23" y="6"/>
                    <a:pt x="13" y="3"/>
                    <a:pt x="5" y="0"/>
                  </a:cubicBezTo>
                  <a:cubicBezTo>
                    <a:pt x="10" y="12"/>
                    <a:pt x="14" y="21"/>
                    <a:pt x="17" y="27"/>
                  </a:cubicBezTo>
                  <a:cubicBezTo>
                    <a:pt x="14" y="28"/>
                    <a:pt x="8" y="30"/>
                    <a:pt x="0" y="33"/>
                  </a:cubicBezTo>
                  <a:cubicBezTo>
                    <a:pt x="5" y="58"/>
                    <a:pt x="23" y="81"/>
                    <a:pt x="37" y="92"/>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9" name="Freeform 2414"/>
            <p:cNvSpPr/>
            <p:nvPr/>
          </p:nvSpPr>
          <p:spPr bwMode="auto">
            <a:xfrm>
              <a:off x="2294" y="4186"/>
              <a:ext cx="47" cy="34"/>
            </a:xfrm>
            <a:custGeom>
              <a:avLst/>
              <a:gdLst>
                <a:gd name="T0" fmla="*/ 5 w 19"/>
                <a:gd name="T1" fmla="*/ 5 h 14"/>
                <a:gd name="T2" fmla="*/ 0 w 19"/>
                <a:gd name="T3" fmla="*/ 7 h 14"/>
                <a:gd name="T4" fmla="*/ 11 w 19"/>
                <a:gd name="T5" fmla="*/ 14 h 14"/>
                <a:gd name="T6" fmla="*/ 19 w 19"/>
                <a:gd name="T7" fmla="*/ 3 h 14"/>
                <a:gd name="T8" fmla="*/ 15 w 19"/>
                <a:gd name="T9" fmla="*/ 0 h 14"/>
                <a:gd name="T10" fmla="*/ 5 w 19"/>
                <a:gd name="T11" fmla="*/ 5 h 14"/>
              </a:gdLst>
              <a:ahLst/>
              <a:cxnLst>
                <a:cxn ang="0">
                  <a:pos x="T0" y="T1"/>
                </a:cxn>
                <a:cxn ang="0">
                  <a:pos x="T2" y="T3"/>
                </a:cxn>
                <a:cxn ang="0">
                  <a:pos x="T4" y="T5"/>
                </a:cxn>
                <a:cxn ang="0">
                  <a:pos x="T6" y="T7"/>
                </a:cxn>
                <a:cxn ang="0">
                  <a:pos x="T8" y="T9"/>
                </a:cxn>
                <a:cxn ang="0">
                  <a:pos x="T10" y="T11"/>
                </a:cxn>
              </a:cxnLst>
              <a:rect l="0" t="0" r="r" b="b"/>
              <a:pathLst>
                <a:path w="19" h="14">
                  <a:moveTo>
                    <a:pt x="5" y="5"/>
                  </a:moveTo>
                  <a:cubicBezTo>
                    <a:pt x="4" y="6"/>
                    <a:pt x="2" y="6"/>
                    <a:pt x="0" y="7"/>
                  </a:cubicBezTo>
                  <a:cubicBezTo>
                    <a:pt x="11" y="14"/>
                    <a:pt x="11" y="14"/>
                    <a:pt x="11" y="14"/>
                  </a:cubicBezTo>
                  <a:cubicBezTo>
                    <a:pt x="13" y="10"/>
                    <a:pt x="16" y="7"/>
                    <a:pt x="19" y="3"/>
                  </a:cubicBezTo>
                  <a:cubicBezTo>
                    <a:pt x="15" y="0"/>
                    <a:pt x="15" y="0"/>
                    <a:pt x="15" y="0"/>
                  </a:cubicBezTo>
                  <a:cubicBezTo>
                    <a:pt x="12" y="2"/>
                    <a:pt x="9" y="4"/>
                    <a:pt x="5" y="5"/>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0" name="Freeform 2415"/>
            <p:cNvSpPr/>
            <p:nvPr/>
          </p:nvSpPr>
          <p:spPr bwMode="auto">
            <a:xfrm>
              <a:off x="999" y="2564"/>
              <a:ext cx="204" cy="311"/>
            </a:xfrm>
            <a:custGeom>
              <a:avLst/>
              <a:gdLst>
                <a:gd name="T0" fmla="*/ 48 w 84"/>
                <a:gd name="T1" fmla="*/ 128 h 128"/>
                <a:gd name="T2" fmla="*/ 27 w 84"/>
                <a:gd name="T3" fmla="*/ 81 h 128"/>
                <a:gd name="T4" fmla="*/ 84 w 84"/>
                <a:gd name="T5" fmla="*/ 85 h 128"/>
                <a:gd name="T6" fmla="*/ 43 w 84"/>
                <a:gd name="T7" fmla="*/ 43 h 128"/>
                <a:gd name="T8" fmla="*/ 54 w 84"/>
                <a:gd name="T9" fmla="*/ 29 h 128"/>
                <a:gd name="T10" fmla="*/ 41 w 84"/>
                <a:gd name="T11" fmla="*/ 0 h 128"/>
                <a:gd name="T12" fmla="*/ 31 w 84"/>
                <a:gd name="T13" fmla="*/ 0 h 128"/>
                <a:gd name="T14" fmla="*/ 0 w 84"/>
                <a:gd name="T15" fmla="*/ 39 h 128"/>
                <a:gd name="T16" fmla="*/ 25 w 84"/>
                <a:gd name="T17" fmla="*/ 118 h 128"/>
                <a:gd name="T18" fmla="*/ 48 w 84"/>
                <a:gd name="T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128">
                  <a:moveTo>
                    <a:pt x="48" y="128"/>
                  </a:moveTo>
                  <a:cubicBezTo>
                    <a:pt x="27" y="81"/>
                    <a:pt x="27" y="81"/>
                    <a:pt x="27" y="81"/>
                  </a:cubicBezTo>
                  <a:cubicBezTo>
                    <a:pt x="84" y="85"/>
                    <a:pt x="84" y="85"/>
                    <a:pt x="84" y="85"/>
                  </a:cubicBezTo>
                  <a:cubicBezTo>
                    <a:pt x="43" y="43"/>
                    <a:pt x="43" y="43"/>
                    <a:pt x="43" y="43"/>
                  </a:cubicBezTo>
                  <a:cubicBezTo>
                    <a:pt x="54" y="29"/>
                    <a:pt x="54" y="29"/>
                    <a:pt x="54" y="29"/>
                  </a:cubicBezTo>
                  <a:cubicBezTo>
                    <a:pt x="48" y="20"/>
                    <a:pt x="43" y="10"/>
                    <a:pt x="41" y="0"/>
                  </a:cubicBezTo>
                  <a:cubicBezTo>
                    <a:pt x="37" y="0"/>
                    <a:pt x="34" y="0"/>
                    <a:pt x="31" y="0"/>
                  </a:cubicBezTo>
                  <a:cubicBezTo>
                    <a:pt x="21" y="14"/>
                    <a:pt x="10" y="27"/>
                    <a:pt x="0" y="39"/>
                  </a:cubicBezTo>
                  <a:cubicBezTo>
                    <a:pt x="16" y="61"/>
                    <a:pt x="25" y="93"/>
                    <a:pt x="25" y="118"/>
                  </a:cubicBezTo>
                  <a:cubicBezTo>
                    <a:pt x="48" y="128"/>
                    <a:pt x="48" y="128"/>
                    <a:pt x="48" y="128"/>
                  </a:cubicBezTo>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1" name="Freeform 2416"/>
            <p:cNvSpPr/>
            <p:nvPr/>
          </p:nvSpPr>
          <p:spPr bwMode="auto">
            <a:xfrm>
              <a:off x="31" y="1649"/>
              <a:ext cx="314" cy="49"/>
            </a:xfrm>
            <a:custGeom>
              <a:avLst/>
              <a:gdLst>
                <a:gd name="T0" fmla="*/ 124 w 129"/>
                <a:gd name="T1" fmla="*/ 0 h 20"/>
                <a:gd name="T2" fmla="*/ 0 w 129"/>
                <a:gd name="T3" fmla="*/ 4 h 20"/>
                <a:gd name="T4" fmla="*/ 14 w 129"/>
                <a:gd name="T5" fmla="*/ 20 h 20"/>
                <a:gd name="T6" fmla="*/ 129 w 129"/>
                <a:gd name="T7" fmla="*/ 11 h 20"/>
                <a:gd name="T8" fmla="*/ 124 w 129"/>
                <a:gd name="T9" fmla="*/ 0 h 20"/>
              </a:gdLst>
              <a:ahLst/>
              <a:cxnLst>
                <a:cxn ang="0">
                  <a:pos x="T0" y="T1"/>
                </a:cxn>
                <a:cxn ang="0">
                  <a:pos x="T2" y="T3"/>
                </a:cxn>
                <a:cxn ang="0">
                  <a:pos x="T4" y="T5"/>
                </a:cxn>
                <a:cxn ang="0">
                  <a:pos x="T6" y="T7"/>
                </a:cxn>
                <a:cxn ang="0">
                  <a:pos x="T8" y="T9"/>
                </a:cxn>
              </a:cxnLst>
              <a:rect l="0" t="0" r="r" b="b"/>
              <a:pathLst>
                <a:path w="129" h="20">
                  <a:moveTo>
                    <a:pt x="124" y="0"/>
                  </a:moveTo>
                  <a:cubicBezTo>
                    <a:pt x="0" y="4"/>
                    <a:pt x="0" y="4"/>
                    <a:pt x="0" y="4"/>
                  </a:cubicBezTo>
                  <a:cubicBezTo>
                    <a:pt x="5" y="9"/>
                    <a:pt x="10" y="14"/>
                    <a:pt x="14" y="20"/>
                  </a:cubicBezTo>
                  <a:cubicBezTo>
                    <a:pt x="129" y="11"/>
                    <a:pt x="129" y="11"/>
                    <a:pt x="129" y="11"/>
                  </a:cubicBezTo>
                  <a:cubicBezTo>
                    <a:pt x="127" y="7"/>
                    <a:pt x="125" y="3"/>
                    <a:pt x="124" y="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2" name="Freeform 2417"/>
            <p:cNvSpPr/>
            <p:nvPr/>
          </p:nvSpPr>
          <p:spPr bwMode="auto">
            <a:xfrm>
              <a:off x="2241" y="4206"/>
              <a:ext cx="75" cy="46"/>
            </a:xfrm>
            <a:custGeom>
              <a:avLst/>
              <a:gdLst>
                <a:gd name="T0" fmla="*/ 2 w 31"/>
                <a:gd name="T1" fmla="*/ 5 h 19"/>
                <a:gd name="T2" fmla="*/ 0 w 31"/>
                <a:gd name="T3" fmla="*/ 9 h 19"/>
                <a:gd name="T4" fmla="*/ 25 w 31"/>
                <a:gd name="T5" fmla="*/ 19 h 19"/>
                <a:gd name="T6" fmla="*/ 31 w 31"/>
                <a:gd name="T7" fmla="*/ 9 h 19"/>
                <a:gd name="T8" fmla="*/ 18 w 31"/>
                <a:gd name="T9" fmla="*/ 0 h 19"/>
                <a:gd name="T10" fmla="*/ 2 w 31"/>
                <a:gd name="T11" fmla="*/ 5 h 19"/>
              </a:gdLst>
              <a:ahLst/>
              <a:cxnLst>
                <a:cxn ang="0">
                  <a:pos x="T0" y="T1"/>
                </a:cxn>
                <a:cxn ang="0">
                  <a:pos x="T2" y="T3"/>
                </a:cxn>
                <a:cxn ang="0">
                  <a:pos x="T4" y="T5"/>
                </a:cxn>
                <a:cxn ang="0">
                  <a:pos x="T6" y="T7"/>
                </a:cxn>
                <a:cxn ang="0">
                  <a:pos x="T8" y="T9"/>
                </a:cxn>
                <a:cxn ang="0">
                  <a:pos x="T10" y="T11"/>
                </a:cxn>
              </a:cxnLst>
              <a:rect l="0" t="0" r="r" b="b"/>
              <a:pathLst>
                <a:path w="31" h="19">
                  <a:moveTo>
                    <a:pt x="2" y="5"/>
                  </a:moveTo>
                  <a:cubicBezTo>
                    <a:pt x="2" y="6"/>
                    <a:pt x="1" y="8"/>
                    <a:pt x="0" y="9"/>
                  </a:cubicBezTo>
                  <a:cubicBezTo>
                    <a:pt x="25" y="19"/>
                    <a:pt x="25" y="19"/>
                    <a:pt x="25" y="19"/>
                  </a:cubicBezTo>
                  <a:cubicBezTo>
                    <a:pt x="27" y="16"/>
                    <a:pt x="29" y="12"/>
                    <a:pt x="31" y="9"/>
                  </a:cubicBezTo>
                  <a:cubicBezTo>
                    <a:pt x="18" y="0"/>
                    <a:pt x="18" y="0"/>
                    <a:pt x="18" y="0"/>
                  </a:cubicBezTo>
                  <a:cubicBezTo>
                    <a:pt x="13" y="2"/>
                    <a:pt x="7" y="3"/>
                    <a:pt x="2" y="5"/>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3" name="Freeform 2418"/>
            <p:cNvSpPr/>
            <p:nvPr/>
          </p:nvSpPr>
          <p:spPr bwMode="auto">
            <a:xfrm>
              <a:off x="75" y="1686"/>
              <a:ext cx="282" cy="63"/>
            </a:xfrm>
            <a:custGeom>
              <a:avLst/>
              <a:gdLst>
                <a:gd name="T0" fmla="*/ 113 w 116"/>
                <a:gd name="T1" fmla="*/ 0 h 26"/>
                <a:gd name="T2" fmla="*/ 0 w 116"/>
                <a:gd name="T3" fmla="*/ 9 h 26"/>
                <a:gd name="T4" fmla="*/ 13 w 116"/>
                <a:gd name="T5" fmla="*/ 26 h 26"/>
                <a:gd name="T6" fmla="*/ 116 w 116"/>
                <a:gd name="T7" fmla="*/ 9 h 26"/>
                <a:gd name="T8" fmla="*/ 113 w 116"/>
                <a:gd name="T9" fmla="*/ 0 h 26"/>
              </a:gdLst>
              <a:ahLst/>
              <a:cxnLst>
                <a:cxn ang="0">
                  <a:pos x="T0" y="T1"/>
                </a:cxn>
                <a:cxn ang="0">
                  <a:pos x="T2" y="T3"/>
                </a:cxn>
                <a:cxn ang="0">
                  <a:pos x="T4" y="T5"/>
                </a:cxn>
                <a:cxn ang="0">
                  <a:pos x="T6" y="T7"/>
                </a:cxn>
                <a:cxn ang="0">
                  <a:pos x="T8" y="T9"/>
                </a:cxn>
              </a:cxnLst>
              <a:rect l="0" t="0" r="r" b="b"/>
              <a:pathLst>
                <a:path w="116" h="26">
                  <a:moveTo>
                    <a:pt x="113" y="0"/>
                  </a:moveTo>
                  <a:cubicBezTo>
                    <a:pt x="0" y="9"/>
                    <a:pt x="0" y="9"/>
                    <a:pt x="0" y="9"/>
                  </a:cubicBezTo>
                  <a:cubicBezTo>
                    <a:pt x="5" y="15"/>
                    <a:pt x="9" y="20"/>
                    <a:pt x="13" y="26"/>
                  </a:cubicBezTo>
                  <a:cubicBezTo>
                    <a:pt x="116" y="9"/>
                    <a:pt x="116" y="9"/>
                    <a:pt x="116" y="9"/>
                  </a:cubicBezTo>
                  <a:cubicBezTo>
                    <a:pt x="115" y="6"/>
                    <a:pt x="114" y="3"/>
                    <a:pt x="113" y="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4" name="Freeform 2419"/>
            <p:cNvSpPr/>
            <p:nvPr/>
          </p:nvSpPr>
          <p:spPr bwMode="auto">
            <a:xfrm>
              <a:off x="114" y="1717"/>
              <a:ext cx="258" cy="73"/>
            </a:xfrm>
            <a:custGeom>
              <a:avLst/>
              <a:gdLst>
                <a:gd name="T0" fmla="*/ 106 w 106"/>
                <a:gd name="T1" fmla="*/ 9 h 30"/>
                <a:gd name="T2" fmla="*/ 102 w 106"/>
                <a:gd name="T3" fmla="*/ 0 h 30"/>
                <a:gd name="T4" fmla="*/ 0 w 106"/>
                <a:gd name="T5" fmla="*/ 18 h 30"/>
                <a:gd name="T6" fmla="*/ 6 w 106"/>
                <a:gd name="T7" fmla="*/ 30 h 30"/>
                <a:gd name="T8" fmla="*/ 106 w 106"/>
                <a:gd name="T9" fmla="*/ 9 h 30"/>
              </a:gdLst>
              <a:ahLst/>
              <a:cxnLst>
                <a:cxn ang="0">
                  <a:pos x="T0" y="T1"/>
                </a:cxn>
                <a:cxn ang="0">
                  <a:pos x="T2" y="T3"/>
                </a:cxn>
                <a:cxn ang="0">
                  <a:pos x="T4" y="T5"/>
                </a:cxn>
                <a:cxn ang="0">
                  <a:pos x="T6" y="T7"/>
                </a:cxn>
                <a:cxn ang="0">
                  <a:pos x="T8" y="T9"/>
                </a:cxn>
              </a:cxnLst>
              <a:rect l="0" t="0" r="r" b="b"/>
              <a:pathLst>
                <a:path w="106" h="30">
                  <a:moveTo>
                    <a:pt x="106" y="9"/>
                  </a:moveTo>
                  <a:cubicBezTo>
                    <a:pt x="105" y="6"/>
                    <a:pt x="103" y="3"/>
                    <a:pt x="102" y="0"/>
                  </a:cubicBezTo>
                  <a:cubicBezTo>
                    <a:pt x="0" y="18"/>
                    <a:pt x="0" y="18"/>
                    <a:pt x="0" y="18"/>
                  </a:cubicBezTo>
                  <a:cubicBezTo>
                    <a:pt x="2" y="21"/>
                    <a:pt x="4" y="25"/>
                    <a:pt x="6" y="30"/>
                  </a:cubicBezTo>
                  <a:lnTo>
                    <a:pt x="106" y="9"/>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5" name="Freeform 2420"/>
            <p:cNvSpPr/>
            <p:nvPr/>
          </p:nvSpPr>
          <p:spPr bwMode="auto">
            <a:xfrm>
              <a:off x="1976" y="3816"/>
              <a:ext cx="102" cy="183"/>
            </a:xfrm>
            <a:custGeom>
              <a:avLst/>
              <a:gdLst>
                <a:gd name="T0" fmla="*/ 29 w 42"/>
                <a:gd name="T1" fmla="*/ 75 h 75"/>
                <a:gd name="T2" fmla="*/ 42 w 42"/>
                <a:gd name="T3" fmla="*/ 55 h 75"/>
                <a:gd name="T4" fmla="*/ 28 w 42"/>
                <a:gd name="T5" fmla="*/ 33 h 75"/>
                <a:gd name="T6" fmla="*/ 17 w 42"/>
                <a:gd name="T7" fmla="*/ 0 h 75"/>
                <a:gd name="T8" fmla="*/ 0 w 42"/>
                <a:gd name="T9" fmla="*/ 8 h 75"/>
                <a:gd name="T10" fmla="*/ 29 w 42"/>
                <a:gd name="T11" fmla="*/ 75 h 75"/>
              </a:gdLst>
              <a:ahLst/>
              <a:cxnLst>
                <a:cxn ang="0">
                  <a:pos x="T0" y="T1"/>
                </a:cxn>
                <a:cxn ang="0">
                  <a:pos x="T2" y="T3"/>
                </a:cxn>
                <a:cxn ang="0">
                  <a:pos x="T4" y="T5"/>
                </a:cxn>
                <a:cxn ang="0">
                  <a:pos x="T6" y="T7"/>
                </a:cxn>
                <a:cxn ang="0">
                  <a:pos x="T8" y="T9"/>
                </a:cxn>
                <a:cxn ang="0">
                  <a:pos x="T10" y="T11"/>
                </a:cxn>
              </a:cxnLst>
              <a:rect l="0" t="0" r="r" b="b"/>
              <a:pathLst>
                <a:path w="42" h="75">
                  <a:moveTo>
                    <a:pt x="29" y="75"/>
                  </a:moveTo>
                  <a:cubicBezTo>
                    <a:pt x="33" y="68"/>
                    <a:pt x="38" y="61"/>
                    <a:pt x="42" y="55"/>
                  </a:cubicBezTo>
                  <a:cubicBezTo>
                    <a:pt x="37" y="49"/>
                    <a:pt x="32" y="42"/>
                    <a:pt x="28" y="33"/>
                  </a:cubicBezTo>
                  <a:cubicBezTo>
                    <a:pt x="22" y="22"/>
                    <a:pt x="19" y="11"/>
                    <a:pt x="17" y="0"/>
                  </a:cubicBezTo>
                  <a:cubicBezTo>
                    <a:pt x="11" y="3"/>
                    <a:pt x="6" y="6"/>
                    <a:pt x="0" y="8"/>
                  </a:cubicBezTo>
                  <a:cubicBezTo>
                    <a:pt x="1" y="31"/>
                    <a:pt x="9" y="54"/>
                    <a:pt x="29" y="7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6" name="Freeform 2421"/>
            <p:cNvSpPr/>
            <p:nvPr/>
          </p:nvSpPr>
          <p:spPr bwMode="auto">
            <a:xfrm>
              <a:off x="2059" y="3962"/>
              <a:ext cx="119" cy="88"/>
            </a:xfrm>
            <a:custGeom>
              <a:avLst/>
              <a:gdLst>
                <a:gd name="T0" fmla="*/ 49 w 49"/>
                <a:gd name="T1" fmla="*/ 16 h 36"/>
                <a:gd name="T2" fmla="*/ 14 w 49"/>
                <a:gd name="T3" fmla="*/ 0 h 36"/>
                <a:gd name="T4" fmla="*/ 0 w 49"/>
                <a:gd name="T5" fmla="*/ 20 h 36"/>
                <a:gd name="T6" fmla="*/ 30 w 49"/>
                <a:gd name="T7" fmla="*/ 36 h 36"/>
                <a:gd name="T8" fmla="*/ 49 w 49"/>
                <a:gd name="T9" fmla="*/ 16 h 36"/>
              </a:gdLst>
              <a:ahLst/>
              <a:cxnLst>
                <a:cxn ang="0">
                  <a:pos x="T0" y="T1"/>
                </a:cxn>
                <a:cxn ang="0">
                  <a:pos x="T2" y="T3"/>
                </a:cxn>
                <a:cxn ang="0">
                  <a:pos x="T4" y="T5"/>
                </a:cxn>
                <a:cxn ang="0">
                  <a:pos x="T6" y="T7"/>
                </a:cxn>
                <a:cxn ang="0">
                  <a:pos x="T8" y="T9"/>
                </a:cxn>
              </a:cxnLst>
              <a:rect l="0" t="0" r="r" b="b"/>
              <a:pathLst>
                <a:path w="49" h="36">
                  <a:moveTo>
                    <a:pt x="49" y="16"/>
                  </a:moveTo>
                  <a:cubicBezTo>
                    <a:pt x="35" y="14"/>
                    <a:pt x="24" y="8"/>
                    <a:pt x="14" y="0"/>
                  </a:cubicBezTo>
                  <a:cubicBezTo>
                    <a:pt x="9" y="6"/>
                    <a:pt x="5" y="13"/>
                    <a:pt x="0" y="20"/>
                  </a:cubicBezTo>
                  <a:cubicBezTo>
                    <a:pt x="9" y="27"/>
                    <a:pt x="19" y="33"/>
                    <a:pt x="30" y="36"/>
                  </a:cubicBezTo>
                  <a:cubicBezTo>
                    <a:pt x="36" y="29"/>
                    <a:pt x="42" y="23"/>
                    <a:pt x="49" y="16"/>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7" name="Freeform 2422"/>
            <p:cNvSpPr/>
            <p:nvPr/>
          </p:nvSpPr>
          <p:spPr bwMode="auto">
            <a:xfrm>
              <a:off x="131" y="1749"/>
              <a:ext cx="253" cy="75"/>
            </a:xfrm>
            <a:custGeom>
              <a:avLst/>
              <a:gdLst>
                <a:gd name="T0" fmla="*/ 0 w 104"/>
                <a:gd name="T1" fmla="*/ 21 h 31"/>
                <a:gd name="T2" fmla="*/ 3 w 104"/>
                <a:gd name="T3" fmla="*/ 31 h 31"/>
                <a:gd name="T4" fmla="*/ 104 w 104"/>
                <a:gd name="T5" fmla="*/ 8 h 31"/>
                <a:gd name="T6" fmla="*/ 101 w 104"/>
                <a:gd name="T7" fmla="*/ 0 h 31"/>
                <a:gd name="T8" fmla="*/ 0 w 104"/>
                <a:gd name="T9" fmla="*/ 21 h 31"/>
              </a:gdLst>
              <a:ahLst/>
              <a:cxnLst>
                <a:cxn ang="0">
                  <a:pos x="T0" y="T1"/>
                </a:cxn>
                <a:cxn ang="0">
                  <a:pos x="T2" y="T3"/>
                </a:cxn>
                <a:cxn ang="0">
                  <a:pos x="T4" y="T5"/>
                </a:cxn>
                <a:cxn ang="0">
                  <a:pos x="T6" y="T7"/>
                </a:cxn>
                <a:cxn ang="0">
                  <a:pos x="T8" y="T9"/>
                </a:cxn>
              </a:cxnLst>
              <a:rect l="0" t="0" r="r" b="b"/>
              <a:pathLst>
                <a:path w="104" h="31">
                  <a:moveTo>
                    <a:pt x="0" y="21"/>
                  </a:moveTo>
                  <a:cubicBezTo>
                    <a:pt x="1" y="25"/>
                    <a:pt x="2" y="28"/>
                    <a:pt x="3" y="31"/>
                  </a:cubicBezTo>
                  <a:cubicBezTo>
                    <a:pt x="104" y="8"/>
                    <a:pt x="104" y="8"/>
                    <a:pt x="104" y="8"/>
                  </a:cubicBezTo>
                  <a:cubicBezTo>
                    <a:pt x="103" y="6"/>
                    <a:pt x="102" y="3"/>
                    <a:pt x="101" y="0"/>
                  </a:cubicBezTo>
                  <a:lnTo>
                    <a:pt x="0" y="21"/>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8" name="Freeform 2423"/>
            <p:cNvSpPr/>
            <p:nvPr/>
          </p:nvSpPr>
          <p:spPr bwMode="auto">
            <a:xfrm>
              <a:off x="1368" y="3386"/>
              <a:ext cx="477" cy="377"/>
            </a:xfrm>
            <a:custGeom>
              <a:avLst/>
              <a:gdLst>
                <a:gd name="T0" fmla="*/ 80 w 196"/>
                <a:gd name="T1" fmla="*/ 10 h 155"/>
                <a:gd name="T2" fmla="*/ 25 w 196"/>
                <a:gd name="T3" fmla="*/ 0 h 155"/>
                <a:gd name="T4" fmla="*/ 0 w 196"/>
                <a:gd name="T5" fmla="*/ 56 h 155"/>
                <a:gd name="T6" fmla="*/ 180 w 196"/>
                <a:gd name="T7" fmla="*/ 155 h 155"/>
                <a:gd name="T8" fmla="*/ 196 w 196"/>
                <a:gd name="T9" fmla="*/ 111 h 155"/>
                <a:gd name="T10" fmla="*/ 80 w 196"/>
                <a:gd name="T11" fmla="*/ 10 h 155"/>
              </a:gdLst>
              <a:ahLst/>
              <a:cxnLst>
                <a:cxn ang="0">
                  <a:pos x="T0" y="T1"/>
                </a:cxn>
                <a:cxn ang="0">
                  <a:pos x="T2" y="T3"/>
                </a:cxn>
                <a:cxn ang="0">
                  <a:pos x="T4" y="T5"/>
                </a:cxn>
                <a:cxn ang="0">
                  <a:pos x="T6" y="T7"/>
                </a:cxn>
                <a:cxn ang="0">
                  <a:pos x="T8" y="T9"/>
                </a:cxn>
                <a:cxn ang="0">
                  <a:pos x="T10" y="T11"/>
                </a:cxn>
              </a:cxnLst>
              <a:rect l="0" t="0" r="r" b="b"/>
              <a:pathLst>
                <a:path w="196" h="155">
                  <a:moveTo>
                    <a:pt x="80" y="10"/>
                  </a:moveTo>
                  <a:cubicBezTo>
                    <a:pt x="59" y="9"/>
                    <a:pt x="41" y="6"/>
                    <a:pt x="25" y="0"/>
                  </a:cubicBezTo>
                  <a:cubicBezTo>
                    <a:pt x="10" y="13"/>
                    <a:pt x="0" y="32"/>
                    <a:pt x="0" y="56"/>
                  </a:cubicBezTo>
                  <a:cubicBezTo>
                    <a:pt x="102" y="86"/>
                    <a:pt x="153" y="115"/>
                    <a:pt x="180" y="155"/>
                  </a:cubicBezTo>
                  <a:cubicBezTo>
                    <a:pt x="183" y="139"/>
                    <a:pt x="188" y="124"/>
                    <a:pt x="196" y="111"/>
                  </a:cubicBezTo>
                  <a:cubicBezTo>
                    <a:pt x="172" y="69"/>
                    <a:pt x="125" y="30"/>
                    <a:pt x="80" y="1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9" name="Freeform 2424"/>
            <p:cNvSpPr/>
            <p:nvPr/>
          </p:nvSpPr>
          <p:spPr bwMode="auto">
            <a:xfrm>
              <a:off x="141" y="1781"/>
              <a:ext cx="255" cy="80"/>
            </a:xfrm>
            <a:custGeom>
              <a:avLst/>
              <a:gdLst>
                <a:gd name="T0" fmla="*/ 0 w 105"/>
                <a:gd name="T1" fmla="*/ 23 h 33"/>
                <a:gd name="T2" fmla="*/ 0 w 105"/>
                <a:gd name="T3" fmla="*/ 33 h 33"/>
                <a:gd name="T4" fmla="*/ 69 w 105"/>
                <a:gd name="T5" fmla="*/ 16 h 33"/>
                <a:gd name="T6" fmla="*/ 71 w 105"/>
                <a:gd name="T7" fmla="*/ 9 h 33"/>
                <a:gd name="T8" fmla="*/ 81 w 105"/>
                <a:gd name="T9" fmla="*/ 13 h 33"/>
                <a:gd name="T10" fmla="*/ 105 w 105"/>
                <a:gd name="T11" fmla="*/ 7 h 33"/>
                <a:gd name="T12" fmla="*/ 102 w 105"/>
                <a:gd name="T13" fmla="*/ 0 h 33"/>
                <a:gd name="T14" fmla="*/ 0 w 105"/>
                <a:gd name="T15" fmla="*/ 23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0" y="23"/>
                  </a:moveTo>
                  <a:cubicBezTo>
                    <a:pt x="0" y="26"/>
                    <a:pt x="0" y="30"/>
                    <a:pt x="0" y="33"/>
                  </a:cubicBezTo>
                  <a:cubicBezTo>
                    <a:pt x="69" y="16"/>
                    <a:pt x="69" y="16"/>
                    <a:pt x="69" y="16"/>
                  </a:cubicBezTo>
                  <a:cubicBezTo>
                    <a:pt x="70" y="13"/>
                    <a:pt x="71" y="10"/>
                    <a:pt x="71" y="9"/>
                  </a:cubicBezTo>
                  <a:cubicBezTo>
                    <a:pt x="74" y="10"/>
                    <a:pt x="77" y="11"/>
                    <a:pt x="81" y="13"/>
                  </a:cubicBezTo>
                  <a:cubicBezTo>
                    <a:pt x="105" y="7"/>
                    <a:pt x="105" y="7"/>
                    <a:pt x="105" y="7"/>
                  </a:cubicBezTo>
                  <a:cubicBezTo>
                    <a:pt x="102" y="0"/>
                    <a:pt x="102" y="0"/>
                    <a:pt x="102" y="0"/>
                  </a:cubicBezTo>
                  <a:lnTo>
                    <a:pt x="0" y="23"/>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0" name="Freeform 2425"/>
            <p:cNvSpPr/>
            <p:nvPr/>
          </p:nvSpPr>
          <p:spPr bwMode="auto">
            <a:xfrm>
              <a:off x="2224" y="4237"/>
              <a:ext cx="75" cy="49"/>
            </a:xfrm>
            <a:custGeom>
              <a:avLst/>
              <a:gdLst>
                <a:gd name="T0" fmla="*/ 0 w 31"/>
                <a:gd name="T1" fmla="*/ 14 h 20"/>
                <a:gd name="T2" fmla="*/ 26 w 31"/>
                <a:gd name="T3" fmla="*/ 20 h 20"/>
                <a:gd name="T4" fmla="*/ 31 w 31"/>
                <a:gd name="T5" fmla="*/ 9 h 20"/>
                <a:gd name="T6" fmla="*/ 6 w 31"/>
                <a:gd name="T7" fmla="*/ 0 h 20"/>
                <a:gd name="T8" fmla="*/ 0 w 31"/>
                <a:gd name="T9" fmla="*/ 14 h 20"/>
              </a:gdLst>
              <a:ahLst/>
              <a:cxnLst>
                <a:cxn ang="0">
                  <a:pos x="T0" y="T1"/>
                </a:cxn>
                <a:cxn ang="0">
                  <a:pos x="T2" y="T3"/>
                </a:cxn>
                <a:cxn ang="0">
                  <a:pos x="T4" y="T5"/>
                </a:cxn>
                <a:cxn ang="0">
                  <a:pos x="T6" y="T7"/>
                </a:cxn>
                <a:cxn ang="0">
                  <a:pos x="T8" y="T9"/>
                </a:cxn>
              </a:cxnLst>
              <a:rect l="0" t="0" r="r" b="b"/>
              <a:pathLst>
                <a:path w="31" h="20">
                  <a:moveTo>
                    <a:pt x="0" y="14"/>
                  </a:moveTo>
                  <a:cubicBezTo>
                    <a:pt x="26" y="20"/>
                    <a:pt x="26" y="20"/>
                    <a:pt x="26" y="20"/>
                  </a:cubicBezTo>
                  <a:cubicBezTo>
                    <a:pt x="27" y="17"/>
                    <a:pt x="29" y="13"/>
                    <a:pt x="31" y="9"/>
                  </a:cubicBezTo>
                  <a:cubicBezTo>
                    <a:pt x="6" y="0"/>
                    <a:pt x="6" y="0"/>
                    <a:pt x="6" y="0"/>
                  </a:cubicBezTo>
                  <a:cubicBezTo>
                    <a:pt x="4" y="5"/>
                    <a:pt x="2" y="9"/>
                    <a:pt x="0" y="14"/>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1" name="Freeform 2426"/>
            <p:cNvSpPr/>
            <p:nvPr/>
          </p:nvSpPr>
          <p:spPr bwMode="auto">
            <a:xfrm>
              <a:off x="357" y="1807"/>
              <a:ext cx="51" cy="25"/>
            </a:xfrm>
            <a:custGeom>
              <a:avLst/>
              <a:gdLst>
                <a:gd name="T0" fmla="*/ 17 w 21"/>
                <a:gd name="T1" fmla="*/ 0 h 10"/>
                <a:gd name="T2" fmla="*/ 0 w 21"/>
                <a:gd name="T3" fmla="*/ 4 h 10"/>
                <a:gd name="T4" fmla="*/ 21 w 21"/>
                <a:gd name="T5" fmla="*/ 10 h 10"/>
                <a:gd name="T6" fmla="*/ 17 w 21"/>
                <a:gd name="T7" fmla="*/ 0 h 10"/>
              </a:gdLst>
              <a:ahLst/>
              <a:cxnLst>
                <a:cxn ang="0">
                  <a:pos x="T0" y="T1"/>
                </a:cxn>
                <a:cxn ang="0">
                  <a:pos x="T2" y="T3"/>
                </a:cxn>
                <a:cxn ang="0">
                  <a:pos x="T4" y="T5"/>
                </a:cxn>
                <a:cxn ang="0">
                  <a:pos x="T6" y="T7"/>
                </a:cxn>
              </a:cxnLst>
              <a:rect l="0" t="0" r="r" b="b"/>
              <a:pathLst>
                <a:path w="21" h="10">
                  <a:moveTo>
                    <a:pt x="17" y="0"/>
                  </a:moveTo>
                  <a:cubicBezTo>
                    <a:pt x="0" y="4"/>
                    <a:pt x="0" y="4"/>
                    <a:pt x="0" y="4"/>
                  </a:cubicBezTo>
                  <a:cubicBezTo>
                    <a:pt x="7" y="6"/>
                    <a:pt x="14" y="8"/>
                    <a:pt x="21" y="10"/>
                  </a:cubicBezTo>
                  <a:cubicBezTo>
                    <a:pt x="20" y="7"/>
                    <a:pt x="19" y="3"/>
                    <a:pt x="17" y="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2" name="Freeform 2427"/>
            <p:cNvSpPr/>
            <p:nvPr/>
          </p:nvSpPr>
          <p:spPr bwMode="auto">
            <a:xfrm>
              <a:off x="608" y="2158"/>
              <a:ext cx="150" cy="201"/>
            </a:xfrm>
            <a:custGeom>
              <a:avLst/>
              <a:gdLst>
                <a:gd name="T0" fmla="*/ 44 w 62"/>
                <a:gd name="T1" fmla="*/ 83 h 83"/>
                <a:gd name="T2" fmla="*/ 62 w 62"/>
                <a:gd name="T3" fmla="*/ 64 h 83"/>
                <a:gd name="T4" fmla="*/ 23 w 62"/>
                <a:gd name="T5" fmla="*/ 0 h 83"/>
                <a:gd name="T6" fmla="*/ 0 w 62"/>
                <a:gd name="T7" fmla="*/ 8 h 83"/>
                <a:gd name="T8" fmla="*/ 44 w 62"/>
                <a:gd name="T9" fmla="*/ 83 h 83"/>
              </a:gdLst>
              <a:ahLst/>
              <a:cxnLst>
                <a:cxn ang="0">
                  <a:pos x="T0" y="T1"/>
                </a:cxn>
                <a:cxn ang="0">
                  <a:pos x="T2" y="T3"/>
                </a:cxn>
                <a:cxn ang="0">
                  <a:pos x="T4" y="T5"/>
                </a:cxn>
                <a:cxn ang="0">
                  <a:pos x="T6" y="T7"/>
                </a:cxn>
                <a:cxn ang="0">
                  <a:pos x="T8" y="T9"/>
                </a:cxn>
              </a:cxnLst>
              <a:rect l="0" t="0" r="r" b="b"/>
              <a:pathLst>
                <a:path w="62" h="83">
                  <a:moveTo>
                    <a:pt x="44" y="83"/>
                  </a:moveTo>
                  <a:cubicBezTo>
                    <a:pt x="50" y="76"/>
                    <a:pt x="56" y="70"/>
                    <a:pt x="62" y="64"/>
                  </a:cubicBezTo>
                  <a:cubicBezTo>
                    <a:pt x="46" y="52"/>
                    <a:pt x="28" y="27"/>
                    <a:pt x="23" y="0"/>
                  </a:cubicBezTo>
                  <a:cubicBezTo>
                    <a:pt x="16" y="3"/>
                    <a:pt x="7" y="6"/>
                    <a:pt x="0" y="8"/>
                  </a:cubicBezTo>
                  <a:cubicBezTo>
                    <a:pt x="1" y="46"/>
                    <a:pt x="27" y="71"/>
                    <a:pt x="44" y="83"/>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3" name="Freeform 2428"/>
            <p:cNvSpPr/>
            <p:nvPr/>
          </p:nvSpPr>
          <p:spPr bwMode="auto">
            <a:xfrm>
              <a:off x="2246" y="4291"/>
              <a:ext cx="36" cy="31"/>
            </a:xfrm>
            <a:custGeom>
              <a:avLst/>
              <a:gdLst>
                <a:gd name="T0" fmla="*/ 5 w 15"/>
                <a:gd name="T1" fmla="*/ 0 h 13"/>
                <a:gd name="T2" fmla="*/ 0 w 15"/>
                <a:gd name="T3" fmla="*/ 13 h 13"/>
                <a:gd name="T4" fmla="*/ 13 w 15"/>
                <a:gd name="T5" fmla="*/ 13 h 13"/>
                <a:gd name="T6" fmla="*/ 15 w 15"/>
                <a:gd name="T7" fmla="*/ 3 h 13"/>
                <a:gd name="T8" fmla="*/ 5 w 15"/>
                <a:gd name="T9" fmla="*/ 0 h 13"/>
              </a:gdLst>
              <a:ahLst/>
              <a:cxnLst>
                <a:cxn ang="0">
                  <a:pos x="T0" y="T1"/>
                </a:cxn>
                <a:cxn ang="0">
                  <a:pos x="T2" y="T3"/>
                </a:cxn>
                <a:cxn ang="0">
                  <a:pos x="T4" y="T5"/>
                </a:cxn>
                <a:cxn ang="0">
                  <a:pos x="T6" y="T7"/>
                </a:cxn>
                <a:cxn ang="0">
                  <a:pos x="T8" y="T9"/>
                </a:cxn>
              </a:cxnLst>
              <a:rect l="0" t="0" r="r" b="b"/>
              <a:pathLst>
                <a:path w="15" h="13">
                  <a:moveTo>
                    <a:pt x="5" y="0"/>
                  </a:moveTo>
                  <a:cubicBezTo>
                    <a:pt x="3" y="4"/>
                    <a:pt x="2" y="9"/>
                    <a:pt x="0" y="13"/>
                  </a:cubicBezTo>
                  <a:cubicBezTo>
                    <a:pt x="13" y="13"/>
                    <a:pt x="13" y="13"/>
                    <a:pt x="13" y="13"/>
                  </a:cubicBezTo>
                  <a:cubicBezTo>
                    <a:pt x="13" y="10"/>
                    <a:pt x="14" y="6"/>
                    <a:pt x="15" y="3"/>
                  </a:cubicBezTo>
                  <a:lnTo>
                    <a:pt x="5"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4" name="Freeform 2429"/>
            <p:cNvSpPr/>
            <p:nvPr/>
          </p:nvSpPr>
          <p:spPr bwMode="auto">
            <a:xfrm>
              <a:off x="299" y="1827"/>
              <a:ext cx="158" cy="126"/>
            </a:xfrm>
            <a:custGeom>
              <a:avLst/>
              <a:gdLst>
                <a:gd name="T0" fmla="*/ 49 w 65"/>
                <a:gd name="T1" fmla="*/ 12 h 52"/>
                <a:gd name="T2" fmla="*/ 10 w 65"/>
                <a:gd name="T3" fmla="*/ 0 h 52"/>
                <a:gd name="T4" fmla="*/ 0 w 65"/>
                <a:gd name="T5" fmla="*/ 30 h 52"/>
                <a:gd name="T6" fmla="*/ 65 w 65"/>
                <a:gd name="T7" fmla="*/ 52 h 52"/>
                <a:gd name="T8" fmla="*/ 49 w 65"/>
                <a:gd name="T9" fmla="*/ 12 h 52"/>
              </a:gdLst>
              <a:ahLst/>
              <a:cxnLst>
                <a:cxn ang="0">
                  <a:pos x="T0" y="T1"/>
                </a:cxn>
                <a:cxn ang="0">
                  <a:pos x="T2" y="T3"/>
                </a:cxn>
                <a:cxn ang="0">
                  <a:pos x="T4" y="T5"/>
                </a:cxn>
                <a:cxn ang="0">
                  <a:pos x="T6" y="T7"/>
                </a:cxn>
                <a:cxn ang="0">
                  <a:pos x="T8" y="T9"/>
                </a:cxn>
              </a:cxnLst>
              <a:rect l="0" t="0" r="r" b="b"/>
              <a:pathLst>
                <a:path w="65" h="52">
                  <a:moveTo>
                    <a:pt x="49" y="12"/>
                  </a:moveTo>
                  <a:cubicBezTo>
                    <a:pt x="33" y="8"/>
                    <a:pt x="17" y="3"/>
                    <a:pt x="10" y="0"/>
                  </a:cubicBezTo>
                  <a:cubicBezTo>
                    <a:pt x="8" y="5"/>
                    <a:pt x="2" y="22"/>
                    <a:pt x="0" y="30"/>
                  </a:cubicBezTo>
                  <a:cubicBezTo>
                    <a:pt x="9" y="33"/>
                    <a:pt x="47" y="45"/>
                    <a:pt x="65" y="52"/>
                  </a:cubicBezTo>
                  <a:cubicBezTo>
                    <a:pt x="59" y="38"/>
                    <a:pt x="54" y="25"/>
                    <a:pt x="49" y="12"/>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5" name="Freeform 2430"/>
            <p:cNvSpPr/>
            <p:nvPr/>
          </p:nvSpPr>
          <p:spPr bwMode="auto">
            <a:xfrm>
              <a:off x="107" y="1982"/>
              <a:ext cx="369" cy="171"/>
            </a:xfrm>
            <a:custGeom>
              <a:avLst/>
              <a:gdLst>
                <a:gd name="T0" fmla="*/ 148 w 152"/>
                <a:gd name="T1" fmla="*/ 0 h 70"/>
                <a:gd name="T2" fmla="*/ 0 w 152"/>
                <a:gd name="T3" fmla="*/ 52 h 70"/>
                <a:gd name="T4" fmla="*/ 1 w 152"/>
                <a:gd name="T5" fmla="*/ 70 h 70"/>
                <a:gd name="T6" fmla="*/ 152 w 152"/>
                <a:gd name="T7" fmla="*/ 11 h 70"/>
                <a:gd name="T8" fmla="*/ 148 w 152"/>
                <a:gd name="T9" fmla="*/ 0 h 70"/>
              </a:gdLst>
              <a:ahLst/>
              <a:cxnLst>
                <a:cxn ang="0">
                  <a:pos x="T0" y="T1"/>
                </a:cxn>
                <a:cxn ang="0">
                  <a:pos x="T2" y="T3"/>
                </a:cxn>
                <a:cxn ang="0">
                  <a:pos x="T4" y="T5"/>
                </a:cxn>
                <a:cxn ang="0">
                  <a:pos x="T6" y="T7"/>
                </a:cxn>
                <a:cxn ang="0">
                  <a:pos x="T8" y="T9"/>
                </a:cxn>
              </a:cxnLst>
              <a:rect l="0" t="0" r="r" b="b"/>
              <a:pathLst>
                <a:path w="152" h="70">
                  <a:moveTo>
                    <a:pt x="148" y="0"/>
                  </a:moveTo>
                  <a:cubicBezTo>
                    <a:pt x="0" y="52"/>
                    <a:pt x="0" y="52"/>
                    <a:pt x="0" y="52"/>
                  </a:cubicBezTo>
                  <a:cubicBezTo>
                    <a:pt x="0" y="58"/>
                    <a:pt x="1" y="64"/>
                    <a:pt x="1" y="70"/>
                  </a:cubicBezTo>
                  <a:cubicBezTo>
                    <a:pt x="152" y="11"/>
                    <a:pt x="152" y="11"/>
                    <a:pt x="152" y="11"/>
                  </a:cubicBezTo>
                  <a:lnTo>
                    <a:pt x="148" y="0"/>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6" name="Freeform 2431"/>
            <p:cNvSpPr/>
            <p:nvPr/>
          </p:nvSpPr>
          <p:spPr bwMode="auto">
            <a:xfrm>
              <a:off x="2207" y="4283"/>
              <a:ext cx="39" cy="39"/>
            </a:xfrm>
            <a:custGeom>
              <a:avLst/>
              <a:gdLst>
                <a:gd name="T0" fmla="*/ 5 w 16"/>
                <a:gd name="T1" fmla="*/ 0 h 16"/>
                <a:gd name="T2" fmla="*/ 0 w 16"/>
                <a:gd name="T3" fmla="*/ 16 h 16"/>
                <a:gd name="T4" fmla="*/ 11 w 16"/>
                <a:gd name="T5" fmla="*/ 16 h 16"/>
                <a:gd name="T6" fmla="*/ 16 w 16"/>
                <a:gd name="T7" fmla="*/ 2 h 16"/>
                <a:gd name="T8" fmla="*/ 5 w 16"/>
                <a:gd name="T9" fmla="*/ 0 h 16"/>
              </a:gdLst>
              <a:ahLst/>
              <a:cxnLst>
                <a:cxn ang="0">
                  <a:pos x="T0" y="T1"/>
                </a:cxn>
                <a:cxn ang="0">
                  <a:pos x="T2" y="T3"/>
                </a:cxn>
                <a:cxn ang="0">
                  <a:pos x="T4" y="T5"/>
                </a:cxn>
                <a:cxn ang="0">
                  <a:pos x="T6" y="T7"/>
                </a:cxn>
                <a:cxn ang="0">
                  <a:pos x="T8" y="T9"/>
                </a:cxn>
              </a:cxnLst>
              <a:rect l="0" t="0" r="r" b="b"/>
              <a:pathLst>
                <a:path w="16" h="16">
                  <a:moveTo>
                    <a:pt x="5" y="0"/>
                  </a:moveTo>
                  <a:cubicBezTo>
                    <a:pt x="3" y="5"/>
                    <a:pt x="2" y="11"/>
                    <a:pt x="0" y="16"/>
                  </a:cubicBezTo>
                  <a:cubicBezTo>
                    <a:pt x="11" y="16"/>
                    <a:pt x="11" y="16"/>
                    <a:pt x="11" y="16"/>
                  </a:cubicBezTo>
                  <a:cubicBezTo>
                    <a:pt x="13" y="11"/>
                    <a:pt x="14" y="7"/>
                    <a:pt x="16" y="2"/>
                  </a:cubicBezTo>
                  <a:lnTo>
                    <a:pt x="5" y="0"/>
                  </a:ln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7" name="Freeform 2432"/>
            <p:cNvSpPr/>
            <p:nvPr/>
          </p:nvSpPr>
          <p:spPr bwMode="auto">
            <a:xfrm>
              <a:off x="107" y="1961"/>
              <a:ext cx="347" cy="133"/>
            </a:xfrm>
            <a:custGeom>
              <a:avLst/>
              <a:gdLst>
                <a:gd name="T0" fmla="*/ 124 w 143"/>
                <a:gd name="T1" fmla="*/ 0 h 55"/>
                <a:gd name="T2" fmla="*/ 2 w 143"/>
                <a:gd name="T3" fmla="*/ 38 h 55"/>
                <a:gd name="T4" fmla="*/ 0 w 143"/>
                <a:gd name="T5" fmla="*/ 55 h 55"/>
                <a:gd name="T6" fmla="*/ 143 w 143"/>
                <a:gd name="T7" fmla="*/ 6 h 55"/>
                <a:gd name="T8" fmla="*/ 124 w 143"/>
                <a:gd name="T9" fmla="*/ 0 h 55"/>
              </a:gdLst>
              <a:ahLst/>
              <a:cxnLst>
                <a:cxn ang="0">
                  <a:pos x="T0" y="T1"/>
                </a:cxn>
                <a:cxn ang="0">
                  <a:pos x="T2" y="T3"/>
                </a:cxn>
                <a:cxn ang="0">
                  <a:pos x="T4" y="T5"/>
                </a:cxn>
                <a:cxn ang="0">
                  <a:pos x="T6" y="T7"/>
                </a:cxn>
                <a:cxn ang="0">
                  <a:pos x="T8" y="T9"/>
                </a:cxn>
              </a:cxnLst>
              <a:rect l="0" t="0" r="r" b="b"/>
              <a:pathLst>
                <a:path w="143" h="55">
                  <a:moveTo>
                    <a:pt x="124" y="0"/>
                  </a:moveTo>
                  <a:cubicBezTo>
                    <a:pt x="2" y="38"/>
                    <a:pt x="2" y="38"/>
                    <a:pt x="2" y="38"/>
                  </a:cubicBezTo>
                  <a:cubicBezTo>
                    <a:pt x="1" y="44"/>
                    <a:pt x="1" y="49"/>
                    <a:pt x="0" y="55"/>
                  </a:cubicBezTo>
                  <a:cubicBezTo>
                    <a:pt x="143" y="6"/>
                    <a:pt x="143" y="6"/>
                    <a:pt x="143" y="6"/>
                  </a:cubicBezTo>
                  <a:cubicBezTo>
                    <a:pt x="138" y="4"/>
                    <a:pt x="131" y="2"/>
                    <a:pt x="124" y="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8" name="Freeform 2433"/>
            <p:cNvSpPr/>
            <p:nvPr/>
          </p:nvSpPr>
          <p:spPr bwMode="auto">
            <a:xfrm>
              <a:off x="112" y="2019"/>
              <a:ext cx="379" cy="185"/>
            </a:xfrm>
            <a:custGeom>
              <a:avLst/>
              <a:gdLst>
                <a:gd name="T0" fmla="*/ 152 w 156"/>
                <a:gd name="T1" fmla="*/ 0 h 76"/>
                <a:gd name="T2" fmla="*/ 0 w 156"/>
                <a:gd name="T3" fmla="*/ 61 h 76"/>
                <a:gd name="T4" fmla="*/ 5 w 156"/>
                <a:gd name="T5" fmla="*/ 76 h 76"/>
                <a:gd name="T6" fmla="*/ 156 w 156"/>
                <a:gd name="T7" fmla="*/ 10 h 76"/>
                <a:gd name="T8" fmla="*/ 152 w 156"/>
                <a:gd name="T9" fmla="*/ 0 h 76"/>
              </a:gdLst>
              <a:ahLst/>
              <a:cxnLst>
                <a:cxn ang="0">
                  <a:pos x="T0" y="T1"/>
                </a:cxn>
                <a:cxn ang="0">
                  <a:pos x="T2" y="T3"/>
                </a:cxn>
                <a:cxn ang="0">
                  <a:pos x="T4" y="T5"/>
                </a:cxn>
                <a:cxn ang="0">
                  <a:pos x="T6" y="T7"/>
                </a:cxn>
                <a:cxn ang="0">
                  <a:pos x="T8" y="T9"/>
                </a:cxn>
              </a:cxnLst>
              <a:rect l="0" t="0" r="r" b="b"/>
              <a:pathLst>
                <a:path w="156" h="76">
                  <a:moveTo>
                    <a:pt x="152" y="0"/>
                  </a:moveTo>
                  <a:cubicBezTo>
                    <a:pt x="0" y="61"/>
                    <a:pt x="0" y="61"/>
                    <a:pt x="0" y="61"/>
                  </a:cubicBezTo>
                  <a:cubicBezTo>
                    <a:pt x="1" y="66"/>
                    <a:pt x="3" y="71"/>
                    <a:pt x="5" y="76"/>
                  </a:cubicBezTo>
                  <a:cubicBezTo>
                    <a:pt x="156" y="10"/>
                    <a:pt x="156" y="10"/>
                    <a:pt x="156" y="10"/>
                  </a:cubicBezTo>
                  <a:lnTo>
                    <a:pt x="152" y="0"/>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9" name="Freeform 2434"/>
            <p:cNvSpPr/>
            <p:nvPr/>
          </p:nvSpPr>
          <p:spPr bwMode="auto">
            <a:xfrm>
              <a:off x="953" y="2678"/>
              <a:ext cx="85" cy="163"/>
            </a:xfrm>
            <a:custGeom>
              <a:avLst/>
              <a:gdLst>
                <a:gd name="T0" fmla="*/ 0 w 35"/>
                <a:gd name="T1" fmla="*/ 16 h 67"/>
                <a:gd name="T2" fmla="*/ 15 w 35"/>
                <a:gd name="T3" fmla="*/ 59 h 67"/>
                <a:gd name="T4" fmla="*/ 34 w 35"/>
                <a:gd name="T5" fmla="*/ 67 h 67"/>
                <a:gd name="T6" fmla="*/ 13 w 35"/>
                <a:gd name="T7" fmla="*/ 0 h 67"/>
                <a:gd name="T8" fmla="*/ 0 w 35"/>
                <a:gd name="T9" fmla="*/ 16 h 67"/>
              </a:gdLst>
              <a:ahLst/>
              <a:cxnLst>
                <a:cxn ang="0">
                  <a:pos x="T0" y="T1"/>
                </a:cxn>
                <a:cxn ang="0">
                  <a:pos x="T2" y="T3"/>
                </a:cxn>
                <a:cxn ang="0">
                  <a:pos x="T4" y="T5"/>
                </a:cxn>
                <a:cxn ang="0">
                  <a:pos x="T6" y="T7"/>
                </a:cxn>
                <a:cxn ang="0">
                  <a:pos x="T8" y="T9"/>
                </a:cxn>
              </a:cxnLst>
              <a:rect l="0" t="0" r="r" b="b"/>
              <a:pathLst>
                <a:path w="35" h="67">
                  <a:moveTo>
                    <a:pt x="0" y="16"/>
                  </a:moveTo>
                  <a:cubicBezTo>
                    <a:pt x="7" y="29"/>
                    <a:pt x="12" y="44"/>
                    <a:pt x="15" y="59"/>
                  </a:cubicBezTo>
                  <a:cubicBezTo>
                    <a:pt x="34" y="67"/>
                    <a:pt x="34" y="67"/>
                    <a:pt x="34" y="67"/>
                  </a:cubicBezTo>
                  <a:cubicBezTo>
                    <a:pt x="35" y="44"/>
                    <a:pt x="28" y="19"/>
                    <a:pt x="13" y="0"/>
                  </a:cubicBezTo>
                  <a:cubicBezTo>
                    <a:pt x="8" y="5"/>
                    <a:pt x="4" y="11"/>
                    <a:pt x="0" y="16"/>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0" name="Freeform 2435"/>
            <p:cNvSpPr/>
            <p:nvPr/>
          </p:nvSpPr>
          <p:spPr bwMode="auto">
            <a:xfrm>
              <a:off x="1147" y="3011"/>
              <a:ext cx="146" cy="95"/>
            </a:xfrm>
            <a:custGeom>
              <a:avLst/>
              <a:gdLst>
                <a:gd name="T0" fmla="*/ 50 w 60"/>
                <a:gd name="T1" fmla="*/ 39 h 39"/>
                <a:gd name="T2" fmla="*/ 60 w 60"/>
                <a:gd name="T3" fmla="*/ 19 h 39"/>
                <a:gd name="T4" fmla="*/ 34 w 60"/>
                <a:gd name="T5" fmla="*/ 0 h 39"/>
                <a:gd name="T6" fmla="*/ 26 w 60"/>
                <a:gd name="T7" fmla="*/ 13 h 39"/>
                <a:gd name="T8" fmla="*/ 14 w 60"/>
                <a:gd name="T9" fmla="*/ 7 h 39"/>
                <a:gd name="T10" fmla="*/ 0 w 60"/>
                <a:gd name="T11" fmla="*/ 35 h 39"/>
                <a:gd name="T12" fmla="*/ 50 w 60"/>
                <a:gd name="T13" fmla="*/ 39 h 39"/>
              </a:gdLst>
              <a:ahLst/>
              <a:cxnLst>
                <a:cxn ang="0">
                  <a:pos x="T0" y="T1"/>
                </a:cxn>
                <a:cxn ang="0">
                  <a:pos x="T2" y="T3"/>
                </a:cxn>
                <a:cxn ang="0">
                  <a:pos x="T4" y="T5"/>
                </a:cxn>
                <a:cxn ang="0">
                  <a:pos x="T6" y="T7"/>
                </a:cxn>
                <a:cxn ang="0">
                  <a:pos x="T8" y="T9"/>
                </a:cxn>
                <a:cxn ang="0">
                  <a:pos x="T10" y="T11"/>
                </a:cxn>
                <a:cxn ang="0">
                  <a:pos x="T12" y="T13"/>
                </a:cxn>
              </a:cxnLst>
              <a:rect l="0" t="0" r="r" b="b"/>
              <a:pathLst>
                <a:path w="60" h="39">
                  <a:moveTo>
                    <a:pt x="50" y="39"/>
                  </a:moveTo>
                  <a:cubicBezTo>
                    <a:pt x="53" y="32"/>
                    <a:pt x="56" y="26"/>
                    <a:pt x="60" y="19"/>
                  </a:cubicBezTo>
                  <a:cubicBezTo>
                    <a:pt x="53" y="10"/>
                    <a:pt x="44" y="4"/>
                    <a:pt x="34" y="0"/>
                  </a:cubicBezTo>
                  <a:cubicBezTo>
                    <a:pt x="32" y="5"/>
                    <a:pt x="28" y="10"/>
                    <a:pt x="26" y="13"/>
                  </a:cubicBezTo>
                  <a:cubicBezTo>
                    <a:pt x="23" y="11"/>
                    <a:pt x="19" y="9"/>
                    <a:pt x="14" y="7"/>
                  </a:cubicBezTo>
                  <a:cubicBezTo>
                    <a:pt x="9" y="16"/>
                    <a:pt x="4" y="25"/>
                    <a:pt x="0" y="35"/>
                  </a:cubicBezTo>
                  <a:cubicBezTo>
                    <a:pt x="19" y="29"/>
                    <a:pt x="36" y="32"/>
                    <a:pt x="50" y="39"/>
                  </a:cubicBezTo>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1" name="Freeform 2436"/>
            <p:cNvSpPr/>
            <p:nvPr/>
          </p:nvSpPr>
          <p:spPr bwMode="auto">
            <a:xfrm>
              <a:off x="129" y="2053"/>
              <a:ext cx="367" cy="195"/>
            </a:xfrm>
            <a:custGeom>
              <a:avLst/>
              <a:gdLst>
                <a:gd name="T0" fmla="*/ 151 w 151"/>
                <a:gd name="T1" fmla="*/ 2 h 80"/>
                <a:gd name="T2" fmla="*/ 151 w 151"/>
                <a:gd name="T3" fmla="*/ 0 h 80"/>
                <a:gd name="T4" fmla="*/ 0 w 151"/>
                <a:gd name="T5" fmla="*/ 67 h 80"/>
                <a:gd name="T6" fmla="*/ 7 w 151"/>
                <a:gd name="T7" fmla="*/ 80 h 80"/>
                <a:gd name="T8" fmla="*/ 120 w 151"/>
                <a:gd name="T9" fmla="*/ 24 h 80"/>
                <a:gd name="T10" fmla="*/ 151 w 151"/>
                <a:gd name="T11" fmla="*/ 2 h 80"/>
              </a:gdLst>
              <a:ahLst/>
              <a:cxnLst>
                <a:cxn ang="0">
                  <a:pos x="T0" y="T1"/>
                </a:cxn>
                <a:cxn ang="0">
                  <a:pos x="T2" y="T3"/>
                </a:cxn>
                <a:cxn ang="0">
                  <a:pos x="T4" y="T5"/>
                </a:cxn>
                <a:cxn ang="0">
                  <a:pos x="T6" y="T7"/>
                </a:cxn>
                <a:cxn ang="0">
                  <a:pos x="T8" y="T9"/>
                </a:cxn>
                <a:cxn ang="0">
                  <a:pos x="T10" y="T11"/>
                </a:cxn>
              </a:cxnLst>
              <a:rect l="0" t="0" r="r" b="b"/>
              <a:pathLst>
                <a:path w="151" h="80">
                  <a:moveTo>
                    <a:pt x="151" y="2"/>
                  </a:moveTo>
                  <a:cubicBezTo>
                    <a:pt x="151" y="0"/>
                    <a:pt x="151" y="0"/>
                    <a:pt x="151" y="0"/>
                  </a:cubicBezTo>
                  <a:cubicBezTo>
                    <a:pt x="0" y="67"/>
                    <a:pt x="0" y="67"/>
                    <a:pt x="0" y="67"/>
                  </a:cubicBezTo>
                  <a:cubicBezTo>
                    <a:pt x="2" y="71"/>
                    <a:pt x="4" y="75"/>
                    <a:pt x="7" y="80"/>
                  </a:cubicBezTo>
                  <a:cubicBezTo>
                    <a:pt x="120" y="24"/>
                    <a:pt x="120" y="24"/>
                    <a:pt x="120" y="24"/>
                  </a:cubicBezTo>
                  <a:cubicBezTo>
                    <a:pt x="129" y="16"/>
                    <a:pt x="140" y="8"/>
                    <a:pt x="151" y="2"/>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2" name="Freeform 2437"/>
            <p:cNvSpPr/>
            <p:nvPr/>
          </p:nvSpPr>
          <p:spPr bwMode="auto">
            <a:xfrm>
              <a:off x="408" y="2150"/>
              <a:ext cx="185" cy="268"/>
            </a:xfrm>
            <a:custGeom>
              <a:avLst/>
              <a:gdLst>
                <a:gd name="T0" fmla="*/ 76 w 76"/>
                <a:gd name="T1" fmla="*/ 23 h 110"/>
                <a:gd name="T2" fmla="*/ 75 w 76"/>
                <a:gd name="T3" fmla="*/ 14 h 110"/>
                <a:gd name="T4" fmla="*/ 59 w 76"/>
                <a:gd name="T5" fmla="*/ 19 h 110"/>
                <a:gd name="T6" fmla="*/ 51 w 76"/>
                <a:gd name="T7" fmla="*/ 0 h 110"/>
                <a:gd name="T8" fmla="*/ 6 w 76"/>
                <a:gd name="T9" fmla="*/ 110 h 110"/>
                <a:gd name="T10" fmla="*/ 38 w 76"/>
                <a:gd name="T11" fmla="*/ 98 h 110"/>
                <a:gd name="T12" fmla="*/ 76 w 76"/>
                <a:gd name="T13" fmla="*/ 23 h 110"/>
              </a:gdLst>
              <a:ahLst/>
              <a:cxnLst>
                <a:cxn ang="0">
                  <a:pos x="T0" y="T1"/>
                </a:cxn>
                <a:cxn ang="0">
                  <a:pos x="T2" y="T3"/>
                </a:cxn>
                <a:cxn ang="0">
                  <a:pos x="T4" y="T5"/>
                </a:cxn>
                <a:cxn ang="0">
                  <a:pos x="T6" y="T7"/>
                </a:cxn>
                <a:cxn ang="0">
                  <a:pos x="T8" y="T9"/>
                </a:cxn>
                <a:cxn ang="0">
                  <a:pos x="T10" y="T11"/>
                </a:cxn>
                <a:cxn ang="0">
                  <a:pos x="T12" y="T13"/>
                </a:cxn>
              </a:cxnLst>
              <a:rect l="0" t="0" r="r" b="b"/>
              <a:pathLst>
                <a:path w="76" h="110">
                  <a:moveTo>
                    <a:pt x="76" y="23"/>
                  </a:moveTo>
                  <a:cubicBezTo>
                    <a:pt x="75" y="20"/>
                    <a:pt x="75" y="17"/>
                    <a:pt x="75" y="14"/>
                  </a:cubicBezTo>
                  <a:cubicBezTo>
                    <a:pt x="67" y="16"/>
                    <a:pt x="61" y="19"/>
                    <a:pt x="59" y="19"/>
                  </a:cubicBezTo>
                  <a:cubicBezTo>
                    <a:pt x="56" y="14"/>
                    <a:pt x="54" y="7"/>
                    <a:pt x="51" y="0"/>
                  </a:cubicBezTo>
                  <a:cubicBezTo>
                    <a:pt x="10" y="27"/>
                    <a:pt x="0" y="71"/>
                    <a:pt x="6" y="110"/>
                  </a:cubicBezTo>
                  <a:cubicBezTo>
                    <a:pt x="17" y="105"/>
                    <a:pt x="28" y="100"/>
                    <a:pt x="38" y="98"/>
                  </a:cubicBezTo>
                  <a:cubicBezTo>
                    <a:pt x="40" y="67"/>
                    <a:pt x="51" y="38"/>
                    <a:pt x="76" y="23"/>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3" name="Freeform 2438"/>
            <p:cNvSpPr/>
            <p:nvPr/>
          </p:nvSpPr>
          <p:spPr bwMode="auto">
            <a:xfrm>
              <a:off x="138" y="1832"/>
              <a:ext cx="166" cy="65"/>
            </a:xfrm>
            <a:custGeom>
              <a:avLst/>
              <a:gdLst>
                <a:gd name="T0" fmla="*/ 68 w 68"/>
                <a:gd name="T1" fmla="*/ 0 h 27"/>
                <a:gd name="T2" fmla="*/ 1 w 68"/>
                <a:gd name="T3" fmla="*/ 17 h 27"/>
                <a:gd name="T4" fmla="*/ 0 w 68"/>
                <a:gd name="T5" fmla="*/ 27 h 27"/>
                <a:gd name="T6" fmla="*/ 64 w 68"/>
                <a:gd name="T7" fmla="*/ 11 h 27"/>
                <a:gd name="T8" fmla="*/ 68 w 68"/>
                <a:gd name="T9" fmla="*/ 0 h 27"/>
              </a:gdLst>
              <a:ahLst/>
              <a:cxnLst>
                <a:cxn ang="0">
                  <a:pos x="T0" y="T1"/>
                </a:cxn>
                <a:cxn ang="0">
                  <a:pos x="T2" y="T3"/>
                </a:cxn>
                <a:cxn ang="0">
                  <a:pos x="T4" y="T5"/>
                </a:cxn>
                <a:cxn ang="0">
                  <a:pos x="T6" y="T7"/>
                </a:cxn>
                <a:cxn ang="0">
                  <a:pos x="T8" y="T9"/>
                </a:cxn>
              </a:cxnLst>
              <a:rect l="0" t="0" r="r" b="b"/>
              <a:pathLst>
                <a:path w="68" h="27">
                  <a:moveTo>
                    <a:pt x="68" y="0"/>
                  </a:moveTo>
                  <a:cubicBezTo>
                    <a:pt x="1" y="17"/>
                    <a:pt x="1" y="17"/>
                    <a:pt x="1" y="17"/>
                  </a:cubicBezTo>
                  <a:cubicBezTo>
                    <a:pt x="1" y="21"/>
                    <a:pt x="0" y="24"/>
                    <a:pt x="0" y="27"/>
                  </a:cubicBezTo>
                  <a:cubicBezTo>
                    <a:pt x="64" y="11"/>
                    <a:pt x="64" y="11"/>
                    <a:pt x="64" y="11"/>
                  </a:cubicBezTo>
                  <a:cubicBezTo>
                    <a:pt x="66" y="7"/>
                    <a:pt x="67" y="3"/>
                    <a:pt x="68" y="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4" name="Freeform 2439"/>
            <p:cNvSpPr/>
            <p:nvPr/>
          </p:nvSpPr>
          <p:spPr bwMode="auto">
            <a:xfrm>
              <a:off x="277" y="2082"/>
              <a:ext cx="245" cy="392"/>
            </a:xfrm>
            <a:custGeom>
              <a:avLst/>
              <a:gdLst>
                <a:gd name="T0" fmla="*/ 101 w 101"/>
                <a:gd name="T1" fmla="*/ 19 h 161"/>
                <a:gd name="T2" fmla="*/ 94 w 101"/>
                <a:gd name="T3" fmla="*/ 0 h 161"/>
                <a:gd name="T4" fmla="*/ 15 w 101"/>
                <a:gd name="T5" fmla="*/ 161 h 161"/>
                <a:gd name="T6" fmla="*/ 53 w 101"/>
                <a:gd name="T7" fmla="*/ 141 h 161"/>
                <a:gd name="T8" fmla="*/ 101 w 101"/>
                <a:gd name="T9" fmla="*/ 19 h 161"/>
              </a:gdLst>
              <a:ahLst/>
              <a:cxnLst>
                <a:cxn ang="0">
                  <a:pos x="T0" y="T1"/>
                </a:cxn>
                <a:cxn ang="0">
                  <a:pos x="T2" y="T3"/>
                </a:cxn>
                <a:cxn ang="0">
                  <a:pos x="T4" y="T5"/>
                </a:cxn>
                <a:cxn ang="0">
                  <a:pos x="T6" y="T7"/>
                </a:cxn>
                <a:cxn ang="0">
                  <a:pos x="T8" y="T9"/>
                </a:cxn>
              </a:cxnLst>
              <a:rect l="0" t="0" r="r" b="b"/>
              <a:pathLst>
                <a:path w="101" h="161">
                  <a:moveTo>
                    <a:pt x="101" y="19"/>
                  </a:moveTo>
                  <a:cubicBezTo>
                    <a:pt x="99" y="12"/>
                    <a:pt x="97" y="6"/>
                    <a:pt x="94" y="0"/>
                  </a:cubicBezTo>
                  <a:cubicBezTo>
                    <a:pt x="27" y="37"/>
                    <a:pt x="0" y="101"/>
                    <a:pt x="15" y="161"/>
                  </a:cubicBezTo>
                  <a:cubicBezTo>
                    <a:pt x="28" y="154"/>
                    <a:pt x="41" y="147"/>
                    <a:pt x="53" y="141"/>
                  </a:cubicBezTo>
                  <a:cubicBezTo>
                    <a:pt x="46" y="98"/>
                    <a:pt x="56" y="48"/>
                    <a:pt x="101" y="19"/>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5" name="Freeform 2440"/>
            <p:cNvSpPr/>
            <p:nvPr/>
          </p:nvSpPr>
          <p:spPr bwMode="auto">
            <a:xfrm>
              <a:off x="114" y="1936"/>
              <a:ext cx="277" cy="102"/>
            </a:xfrm>
            <a:custGeom>
              <a:avLst/>
              <a:gdLst>
                <a:gd name="T0" fmla="*/ 92 w 114"/>
                <a:gd name="T1" fmla="*/ 0 h 42"/>
                <a:gd name="T2" fmla="*/ 2 w 114"/>
                <a:gd name="T3" fmla="*/ 28 h 42"/>
                <a:gd name="T4" fmla="*/ 0 w 114"/>
                <a:gd name="T5" fmla="*/ 42 h 42"/>
                <a:gd name="T6" fmla="*/ 114 w 114"/>
                <a:gd name="T7" fmla="*/ 7 h 42"/>
                <a:gd name="T8" fmla="*/ 92 w 114"/>
                <a:gd name="T9" fmla="*/ 0 h 42"/>
              </a:gdLst>
              <a:ahLst/>
              <a:cxnLst>
                <a:cxn ang="0">
                  <a:pos x="T0" y="T1"/>
                </a:cxn>
                <a:cxn ang="0">
                  <a:pos x="T2" y="T3"/>
                </a:cxn>
                <a:cxn ang="0">
                  <a:pos x="T4" y="T5"/>
                </a:cxn>
                <a:cxn ang="0">
                  <a:pos x="T6" y="T7"/>
                </a:cxn>
                <a:cxn ang="0">
                  <a:pos x="T8" y="T9"/>
                </a:cxn>
              </a:cxnLst>
              <a:rect l="0" t="0" r="r" b="b"/>
              <a:pathLst>
                <a:path w="114" h="42">
                  <a:moveTo>
                    <a:pt x="92" y="0"/>
                  </a:moveTo>
                  <a:cubicBezTo>
                    <a:pt x="2" y="28"/>
                    <a:pt x="2" y="28"/>
                    <a:pt x="2" y="28"/>
                  </a:cubicBezTo>
                  <a:cubicBezTo>
                    <a:pt x="1" y="33"/>
                    <a:pt x="0" y="38"/>
                    <a:pt x="0" y="42"/>
                  </a:cubicBezTo>
                  <a:cubicBezTo>
                    <a:pt x="114" y="7"/>
                    <a:pt x="114" y="7"/>
                    <a:pt x="114" y="7"/>
                  </a:cubicBezTo>
                  <a:cubicBezTo>
                    <a:pt x="106" y="5"/>
                    <a:pt x="99" y="2"/>
                    <a:pt x="92" y="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6" name="Freeform 2441"/>
            <p:cNvSpPr/>
            <p:nvPr/>
          </p:nvSpPr>
          <p:spPr bwMode="auto">
            <a:xfrm>
              <a:off x="-3" y="1649"/>
              <a:ext cx="290" cy="771"/>
            </a:xfrm>
            <a:custGeom>
              <a:avLst/>
              <a:gdLst>
                <a:gd name="T0" fmla="*/ 27 w 119"/>
                <a:gd name="T1" fmla="*/ 256 h 317"/>
                <a:gd name="T2" fmla="*/ 119 w 119"/>
                <a:gd name="T3" fmla="*/ 317 h 317"/>
                <a:gd name="T4" fmla="*/ 118 w 119"/>
                <a:gd name="T5" fmla="*/ 294 h 317"/>
                <a:gd name="T6" fmla="*/ 45 w 119"/>
                <a:gd name="T7" fmla="*/ 236 h 317"/>
                <a:gd name="T8" fmla="*/ 51 w 119"/>
                <a:gd name="T9" fmla="*/ 80 h 317"/>
                <a:gd name="T10" fmla="*/ 0 w 119"/>
                <a:gd name="T11" fmla="*/ 0 h 317"/>
                <a:gd name="T12" fmla="*/ 0 w 119"/>
                <a:gd name="T13" fmla="*/ 26 h 317"/>
                <a:gd name="T14" fmla="*/ 24 w 119"/>
                <a:gd name="T15" fmla="*/ 83 h 317"/>
                <a:gd name="T16" fmla="*/ 27 w 119"/>
                <a:gd name="T17" fmla="*/ 25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317">
                  <a:moveTo>
                    <a:pt x="27" y="256"/>
                  </a:moveTo>
                  <a:cubicBezTo>
                    <a:pt x="38" y="282"/>
                    <a:pt x="62" y="314"/>
                    <a:pt x="119" y="317"/>
                  </a:cubicBezTo>
                  <a:cubicBezTo>
                    <a:pt x="118" y="310"/>
                    <a:pt x="118" y="302"/>
                    <a:pt x="118" y="294"/>
                  </a:cubicBezTo>
                  <a:cubicBezTo>
                    <a:pt x="78" y="286"/>
                    <a:pt x="56" y="260"/>
                    <a:pt x="45" y="236"/>
                  </a:cubicBezTo>
                  <a:cubicBezTo>
                    <a:pt x="21" y="181"/>
                    <a:pt x="56" y="121"/>
                    <a:pt x="51" y="80"/>
                  </a:cubicBezTo>
                  <a:cubicBezTo>
                    <a:pt x="46" y="43"/>
                    <a:pt x="19" y="24"/>
                    <a:pt x="0" y="0"/>
                  </a:cubicBezTo>
                  <a:cubicBezTo>
                    <a:pt x="0" y="26"/>
                    <a:pt x="0" y="26"/>
                    <a:pt x="0" y="26"/>
                  </a:cubicBezTo>
                  <a:cubicBezTo>
                    <a:pt x="11" y="39"/>
                    <a:pt x="20" y="56"/>
                    <a:pt x="24" y="83"/>
                  </a:cubicBezTo>
                  <a:cubicBezTo>
                    <a:pt x="34" y="150"/>
                    <a:pt x="4" y="201"/>
                    <a:pt x="27" y="256"/>
                  </a:cubicBezTo>
                  <a:close/>
                </a:path>
              </a:pathLst>
            </a:custGeom>
            <a:solidFill>
              <a:srgbClr val="A98C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7" name="Freeform 2442"/>
            <p:cNvSpPr/>
            <p:nvPr/>
          </p:nvSpPr>
          <p:spPr bwMode="auto">
            <a:xfrm>
              <a:off x="520" y="2221"/>
              <a:ext cx="97" cy="163"/>
            </a:xfrm>
            <a:custGeom>
              <a:avLst/>
              <a:gdLst>
                <a:gd name="T0" fmla="*/ 31 w 40"/>
                <a:gd name="T1" fmla="*/ 0 h 67"/>
                <a:gd name="T2" fmla="*/ 0 w 40"/>
                <a:gd name="T3" fmla="*/ 67 h 67"/>
                <a:gd name="T4" fmla="*/ 23 w 40"/>
                <a:gd name="T5" fmla="*/ 65 h 67"/>
                <a:gd name="T6" fmla="*/ 40 w 40"/>
                <a:gd name="T7" fmla="*/ 24 h 67"/>
                <a:gd name="T8" fmla="*/ 31 w 40"/>
                <a:gd name="T9" fmla="*/ 0 h 67"/>
              </a:gdLst>
              <a:ahLst/>
              <a:cxnLst>
                <a:cxn ang="0">
                  <a:pos x="T0" y="T1"/>
                </a:cxn>
                <a:cxn ang="0">
                  <a:pos x="T2" y="T3"/>
                </a:cxn>
                <a:cxn ang="0">
                  <a:pos x="T4" y="T5"/>
                </a:cxn>
                <a:cxn ang="0">
                  <a:pos x="T6" y="T7"/>
                </a:cxn>
                <a:cxn ang="0">
                  <a:pos x="T8" y="T9"/>
                </a:cxn>
              </a:cxnLst>
              <a:rect l="0" t="0" r="r" b="b"/>
              <a:pathLst>
                <a:path w="40" h="67">
                  <a:moveTo>
                    <a:pt x="31" y="0"/>
                  </a:moveTo>
                  <a:cubicBezTo>
                    <a:pt x="9" y="16"/>
                    <a:pt x="0" y="41"/>
                    <a:pt x="0" y="67"/>
                  </a:cubicBezTo>
                  <a:cubicBezTo>
                    <a:pt x="7" y="66"/>
                    <a:pt x="15" y="65"/>
                    <a:pt x="23" y="65"/>
                  </a:cubicBezTo>
                  <a:cubicBezTo>
                    <a:pt x="25" y="50"/>
                    <a:pt x="31" y="36"/>
                    <a:pt x="40" y="24"/>
                  </a:cubicBezTo>
                  <a:cubicBezTo>
                    <a:pt x="36" y="17"/>
                    <a:pt x="33" y="9"/>
                    <a:pt x="31" y="0"/>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8" name="Freeform 2443"/>
            <p:cNvSpPr/>
            <p:nvPr/>
          </p:nvSpPr>
          <p:spPr bwMode="auto">
            <a:xfrm>
              <a:off x="651" y="2364"/>
              <a:ext cx="54" cy="39"/>
            </a:xfrm>
            <a:custGeom>
              <a:avLst/>
              <a:gdLst>
                <a:gd name="T0" fmla="*/ 16 w 22"/>
                <a:gd name="T1" fmla="*/ 0 h 16"/>
                <a:gd name="T2" fmla="*/ 0 w 22"/>
                <a:gd name="T3" fmla="*/ 11 h 16"/>
                <a:gd name="T4" fmla="*/ 13 w 22"/>
                <a:gd name="T5" fmla="*/ 16 h 16"/>
                <a:gd name="T6" fmla="*/ 22 w 22"/>
                <a:gd name="T7" fmla="*/ 4 h 16"/>
                <a:gd name="T8" fmla="*/ 16 w 22"/>
                <a:gd name="T9" fmla="*/ 0 h 16"/>
              </a:gdLst>
              <a:ahLst/>
              <a:cxnLst>
                <a:cxn ang="0">
                  <a:pos x="T0" y="T1"/>
                </a:cxn>
                <a:cxn ang="0">
                  <a:pos x="T2" y="T3"/>
                </a:cxn>
                <a:cxn ang="0">
                  <a:pos x="T4" y="T5"/>
                </a:cxn>
                <a:cxn ang="0">
                  <a:pos x="T6" y="T7"/>
                </a:cxn>
                <a:cxn ang="0">
                  <a:pos x="T8" y="T9"/>
                </a:cxn>
              </a:cxnLst>
              <a:rect l="0" t="0" r="r" b="b"/>
              <a:pathLst>
                <a:path w="22" h="16">
                  <a:moveTo>
                    <a:pt x="16" y="0"/>
                  </a:moveTo>
                  <a:cubicBezTo>
                    <a:pt x="0" y="11"/>
                    <a:pt x="0" y="11"/>
                    <a:pt x="0" y="11"/>
                  </a:cubicBezTo>
                  <a:cubicBezTo>
                    <a:pt x="5" y="13"/>
                    <a:pt x="9" y="14"/>
                    <a:pt x="13" y="16"/>
                  </a:cubicBezTo>
                  <a:cubicBezTo>
                    <a:pt x="16" y="12"/>
                    <a:pt x="19" y="8"/>
                    <a:pt x="22" y="4"/>
                  </a:cubicBezTo>
                  <a:cubicBezTo>
                    <a:pt x="20" y="3"/>
                    <a:pt x="18" y="1"/>
                    <a:pt x="16" y="0"/>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9" name="Freeform 2444"/>
            <p:cNvSpPr/>
            <p:nvPr/>
          </p:nvSpPr>
          <p:spPr bwMode="auto">
            <a:xfrm>
              <a:off x="625" y="2350"/>
              <a:ext cx="60" cy="39"/>
            </a:xfrm>
            <a:custGeom>
              <a:avLst/>
              <a:gdLst>
                <a:gd name="T0" fmla="*/ 20 w 25"/>
                <a:gd name="T1" fmla="*/ 0 h 16"/>
                <a:gd name="T2" fmla="*/ 0 w 25"/>
                <a:gd name="T3" fmla="*/ 15 h 16"/>
                <a:gd name="T4" fmla="*/ 8 w 25"/>
                <a:gd name="T5" fmla="*/ 16 h 16"/>
                <a:gd name="T6" fmla="*/ 25 w 25"/>
                <a:gd name="T7" fmla="*/ 4 h 16"/>
                <a:gd name="T8" fmla="*/ 20 w 25"/>
                <a:gd name="T9" fmla="*/ 0 h 16"/>
              </a:gdLst>
              <a:ahLst/>
              <a:cxnLst>
                <a:cxn ang="0">
                  <a:pos x="T0" y="T1"/>
                </a:cxn>
                <a:cxn ang="0">
                  <a:pos x="T2" y="T3"/>
                </a:cxn>
                <a:cxn ang="0">
                  <a:pos x="T4" y="T5"/>
                </a:cxn>
                <a:cxn ang="0">
                  <a:pos x="T6" y="T7"/>
                </a:cxn>
                <a:cxn ang="0">
                  <a:pos x="T8" y="T9"/>
                </a:cxn>
              </a:cxnLst>
              <a:rect l="0" t="0" r="r" b="b"/>
              <a:pathLst>
                <a:path w="25" h="16">
                  <a:moveTo>
                    <a:pt x="20" y="0"/>
                  </a:moveTo>
                  <a:cubicBezTo>
                    <a:pt x="0" y="15"/>
                    <a:pt x="0" y="15"/>
                    <a:pt x="0" y="15"/>
                  </a:cubicBezTo>
                  <a:cubicBezTo>
                    <a:pt x="3" y="15"/>
                    <a:pt x="6" y="16"/>
                    <a:pt x="8" y="16"/>
                  </a:cubicBezTo>
                  <a:cubicBezTo>
                    <a:pt x="25" y="4"/>
                    <a:pt x="25" y="4"/>
                    <a:pt x="25" y="4"/>
                  </a:cubicBezTo>
                  <a:cubicBezTo>
                    <a:pt x="23" y="3"/>
                    <a:pt x="22" y="1"/>
                    <a:pt x="20" y="0"/>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0" name="Freeform 2445"/>
            <p:cNvSpPr/>
            <p:nvPr/>
          </p:nvSpPr>
          <p:spPr bwMode="auto">
            <a:xfrm>
              <a:off x="595" y="2333"/>
              <a:ext cx="73" cy="51"/>
            </a:xfrm>
            <a:custGeom>
              <a:avLst/>
              <a:gdLst>
                <a:gd name="T0" fmla="*/ 26 w 30"/>
                <a:gd name="T1" fmla="*/ 0 h 21"/>
                <a:gd name="T2" fmla="*/ 0 w 30"/>
                <a:gd name="T3" fmla="*/ 20 h 21"/>
                <a:gd name="T4" fmla="*/ 9 w 30"/>
                <a:gd name="T5" fmla="*/ 21 h 21"/>
                <a:gd name="T6" fmla="*/ 30 w 30"/>
                <a:gd name="T7" fmla="*/ 5 h 21"/>
                <a:gd name="T8" fmla="*/ 26 w 30"/>
                <a:gd name="T9" fmla="*/ 0 h 21"/>
              </a:gdLst>
              <a:ahLst/>
              <a:cxnLst>
                <a:cxn ang="0">
                  <a:pos x="T0" y="T1"/>
                </a:cxn>
                <a:cxn ang="0">
                  <a:pos x="T2" y="T3"/>
                </a:cxn>
                <a:cxn ang="0">
                  <a:pos x="T4" y="T5"/>
                </a:cxn>
                <a:cxn ang="0">
                  <a:pos x="T6" y="T7"/>
                </a:cxn>
                <a:cxn ang="0">
                  <a:pos x="T8" y="T9"/>
                </a:cxn>
              </a:cxnLst>
              <a:rect l="0" t="0" r="r" b="b"/>
              <a:pathLst>
                <a:path w="30" h="21">
                  <a:moveTo>
                    <a:pt x="26" y="0"/>
                  </a:moveTo>
                  <a:cubicBezTo>
                    <a:pt x="0" y="20"/>
                    <a:pt x="0" y="20"/>
                    <a:pt x="0" y="20"/>
                  </a:cubicBezTo>
                  <a:cubicBezTo>
                    <a:pt x="3" y="20"/>
                    <a:pt x="6" y="20"/>
                    <a:pt x="9" y="21"/>
                  </a:cubicBezTo>
                  <a:cubicBezTo>
                    <a:pt x="30" y="5"/>
                    <a:pt x="30" y="5"/>
                    <a:pt x="30" y="5"/>
                  </a:cubicBezTo>
                  <a:cubicBezTo>
                    <a:pt x="28" y="3"/>
                    <a:pt x="27" y="2"/>
                    <a:pt x="26" y="0"/>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1" name="Freeform 2446"/>
            <p:cNvSpPr/>
            <p:nvPr/>
          </p:nvSpPr>
          <p:spPr bwMode="auto">
            <a:xfrm>
              <a:off x="-3" y="2359"/>
              <a:ext cx="134" cy="200"/>
            </a:xfrm>
            <a:custGeom>
              <a:avLst/>
              <a:gdLst>
                <a:gd name="T0" fmla="*/ 38 w 55"/>
                <a:gd name="T1" fmla="*/ 82 h 82"/>
                <a:gd name="T2" fmla="*/ 55 w 55"/>
                <a:gd name="T3" fmla="*/ 77 h 82"/>
                <a:gd name="T4" fmla="*/ 7 w 55"/>
                <a:gd name="T5" fmla="*/ 4 h 82"/>
                <a:gd name="T6" fmla="*/ 0 w 55"/>
                <a:gd name="T7" fmla="*/ 0 h 82"/>
                <a:gd name="T8" fmla="*/ 0 w 55"/>
                <a:gd name="T9" fmla="*/ 21 h 82"/>
                <a:gd name="T10" fmla="*/ 38 w 55"/>
                <a:gd name="T11" fmla="*/ 82 h 82"/>
              </a:gdLst>
              <a:ahLst/>
              <a:cxnLst>
                <a:cxn ang="0">
                  <a:pos x="T0" y="T1"/>
                </a:cxn>
                <a:cxn ang="0">
                  <a:pos x="T2" y="T3"/>
                </a:cxn>
                <a:cxn ang="0">
                  <a:pos x="T4" y="T5"/>
                </a:cxn>
                <a:cxn ang="0">
                  <a:pos x="T6" y="T7"/>
                </a:cxn>
                <a:cxn ang="0">
                  <a:pos x="T8" y="T9"/>
                </a:cxn>
                <a:cxn ang="0">
                  <a:pos x="T10" y="T11"/>
                </a:cxn>
              </a:cxnLst>
              <a:rect l="0" t="0" r="r" b="b"/>
              <a:pathLst>
                <a:path w="55" h="82">
                  <a:moveTo>
                    <a:pt x="38" y="82"/>
                  </a:moveTo>
                  <a:cubicBezTo>
                    <a:pt x="44" y="82"/>
                    <a:pt x="49" y="79"/>
                    <a:pt x="55" y="77"/>
                  </a:cubicBezTo>
                  <a:cubicBezTo>
                    <a:pt x="54" y="60"/>
                    <a:pt x="36" y="22"/>
                    <a:pt x="7" y="4"/>
                  </a:cubicBezTo>
                  <a:cubicBezTo>
                    <a:pt x="5" y="2"/>
                    <a:pt x="2" y="1"/>
                    <a:pt x="0" y="0"/>
                  </a:cubicBezTo>
                  <a:cubicBezTo>
                    <a:pt x="0" y="21"/>
                    <a:pt x="0" y="21"/>
                    <a:pt x="0" y="21"/>
                  </a:cubicBezTo>
                  <a:cubicBezTo>
                    <a:pt x="18" y="32"/>
                    <a:pt x="35" y="59"/>
                    <a:pt x="38" y="82"/>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2" name="Freeform 2447"/>
            <p:cNvSpPr/>
            <p:nvPr/>
          </p:nvSpPr>
          <p:spPr bwMode="auto">
            <a:xfrm>
              <a:off x="-3" y="2389"/>
              <a:ext cx="829" cy="253"/>
            </a:xfrm>
            <a:custGeom>
              <a:avLst/>
              <a:gdLst>
                <a:gd name="T0" fmla="*/ 61 w 341"/>
                <a:gd name="T1" fmla="*/ 95 h 104"/>
                <a:gd name="T2" fmla="*/ 226 w 341"/>
                <a:gd name="T3" fmla="*/ 31 h 104"/>
                <a:gd name="T4" fmla="*/ 330 w 341"/>
                <a:gd name="T5" fmla="*/ 82 h 104"/>
                <a:gd name="T6" fmla="*/ 341 w 341"/>
                <a:gd name="T7" fmla="*/ 68 h 104"/>
                <a:gd name="T8" fmla="*/ 213 w 341"/>
                <a:gd name="T9" fmla="*/ 9 h 104"/>
                <a:gd name="T10" fmla="*/ 60 w 341"/>
                <a:gd name="T11" fmla="*/ 74 h 104"/>
                <a:gd name="T12" fmla="*/ 0 w 341"/>
                <a:gd name="T13" fmla="*/ 78 h 104"/>
                <a:gd name="T14" fmla="*/ 0 w 341"/>
                <a:gd name="T15" fmla="*/ 100 h 104"/>
                <a:gd name="T16" fmla="*/ 61 w 341"/>
                <a:gd name="T17" fmla="*/ 9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1" h="104">
                  <a:moveTo>
                    <a:pt x="61" y="95"/>
                  </a:moveTo>
                  <a:cubicBezTo>
                    <a:pt x="105" y="78"/>
                    <a:pt x="176" y="39"/>
                    <a:pt x="226" y="31"/>
                  </a:cubicBezTo>
                  <a:cubicBezTo>
                    <a:pt x="255" y="26"/>
                    <a:pt x="307" y="41"/>
                    <a:pt x="330" y="82"/>
                  </a:cubicBezTo>
                  <a:cubicBezTo>
                    <a:pt x="334" y="78"/>
                    <a:pt x="337" y="73"/>
                    <a:pt x="341" y="68"/>
                  </a:cubicBezTo>
                  <a:cubicBezTo>
                    <a:pt x="309" y="20"/>
                    <a:pt x="260" y="0"/>
                    <a:pt x="213" y="9"/>
                  </a:cubicBezTo>
                  <a:cubicBezTo>
                    <a:pt x="184" y="14"/>
                    <a:pt x="112" y="58"/>
                    <a:pt x="60" y="74"/>
                  </a:cubicBezTo>
                  <a:cubicBezTo>
                    <a:pt x="42" y="80"/>
                    <a:pt x="20" y="83"/>
                    <a:pt x="0" y="78"/>
                  </a:cubicBezTo>
                  <a:cubicBezTo>
                    <a:pt x="0" y="100"/>
                    <a:pt x="0" y="100"/>
                    <a:pt x="0" y="100"/>
                  </a:cubicBezTo>
                  <a:cubicBezTo>
                    <a:pt x="20" y="104"/>
                    <a:pt x="42" y="102"/>
                    <a:pt x="61" y="95"/>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3" name="Freeform 2448"/>
            <p:cNvSpPr/>
            <p:nvPr/>
          </p:nvSpPr>
          <p:spPr bwMode="auto">
            <a:xfrm>
              <a:off x="595" y="2316"/>
              <a:ext cx="59" cy="58"/>
            </a:xfrm>
            <a:custGeom>
              <a:avLst/>
              <a:gdLst>
                <a:gd name="T0" fmla="*/ 19 w 24"/>
                <a:gd name="T1" fmla="*/ 0 h 24"/>
                <a:gd name="T2" fmla="*/ 2 w 24"/>
                <a:gd name="T3" fmla="*/ 13 h 24"/>
                <a:gd name="T4" fmla="*/ 0 w 24"/>
                <a:gd name="T5" fmla="*/ 24 h 24"/>
                <a:gd name="T6" fmla="*/ 24 w 24"/>
                <a:gd name="T7" fmla="*/ 6 h 24"/>
                <a:gd name="T8" fmla="*/ 19 w 24"/>
                <a:gd name="T9" fmla="*/ 0 h 24"/>
              </a:gdLst>
              <a:ahLst/>
              <a:cxnLst>
                <a:cxn ang="0">
                  <a:pos x="T0" y="T1"/>
                </a:cxn>
                <a:cxn ang="0">
                  <a:pos x="T2" y="T3"/>
                </a:cxn>
                <a:cxn ang="0">
                  <a:pos x="T4" y="T5"/>
                </a:cxn>
                <a:cxn ang="0">
                  <a:pos x="T6" y="T7"/>
                </a:cxn>
                <a:cxn ang="0">
                  <a:pos x="T8" y="T9"/>
                </a:cxn>
              </a:cxnLst>
              <a:rect l="0" t="0" r="r" b="b"/>
              <a:pathLst>
                <a:path w="24" h="24">
                  <a:moveTo>
                    <a:pt x="19" y="0"/>
                  </a:moveTo>
                  <a:cubicBezTo>
                    <a:pt x="2" y="13"/>
                    <a:pt x="2" y="13"/>
                    <a:pt x="2" y="13"/>
                  </a:cubicBezTo>
                  <a:cubicBezTo>
                    <a:pt x="1" y="16"/>
                    <a:pt x="0" y="20"/>
                    <a:pt x="0" y="24"/>
                  </a:cubicBezTo>
                  <a:cubicBezTo>
                    <a:pt x="24" y="6"/>
                    <a:pt x="24" y="6"/>
                    <a:pt x="24" y="6"/>
                  </a:cubicBezTo>
                  <a:cubicBezTo>
                    <a:pt x="22" y="4"/>
                    <a:pt x="21" y="2"/>
                    <a:pt x="19" y="0"/>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4" name="Freeform 2449"/>
            <p:cNvSpPr/>
            <p:nvPr/>
          </p:nvSpPr>
          <p:spPr bwMode="auto">
            <a:xfrm>
              <a:off x="603" y="2294"/>
              <a:ext cx="34" cy="44"/>
            </a:xfrm>
            <a:custGeom>
              <a:avLst/>
              <a:gdLst>
                <a:gd name="T0" fmla="*/ 14 w 14"/>
                <a:gd name="T1" fmla="*/ 7 h 18"/>
                <a:gd name="T2" fmla="*/ 10 w 14"/>
                <a:gd name="T3" fmla="*/ 0 h 18"/>
                <a:gd name="T4" fmla="*/ 0 w 14"/>
                <a:gd name="T5" fmla="*/ 18 h 18"/>
                <a:gd name="T6" fmla="*/ 14 w 14"/>
                <a:gd name="T7" fmla="*/ 7 h 18"/>
              </a:gdLst>
              <a:ahLst/>
              <a:cxnLst>
                <a:cxn ang="0">
                  <a:pos x="T0" y="T1"/>
                </a:cxn>
                <a:cxn ang="0">
                  <a:pos x="T2" y="T3"/>
                </a:cxn>
                <a:cxn ang="0">
                  <a:pos x="T4" y="T5"/>
                </a:cxn>
                <a:cxn ang="0">
                  <a:pos x="T6" y="T7"/>
                </a:cxn>
              </a:cxnLst>
              <a:rect l="0" t="0" r="r" b="b"/>
              <a:pathLst>
                <a:path w="14" h="18">
                  <a:moveTo>
                    <a:pt x="14" y="7"/>
                  </a:moveTo>
                  <a:cubicBezTo>
                    <a:pt x="13" y="5"/>
                    <a:pt x="11" y="3"/>
                    <a:pt x="10" y="0"/>
                  </a:cubicBezTo>
                  <a:cubicBezTo>
                    <a:pt x="5" y="6"/>
                    <a:pt x="2" y="11"/>
                    <a:pt x="0" y="18"/>
                  </a:cubicBezTo>
                  <a:lnTo>
                    <a:pt x="14" y="7"/>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5" name="Freeform 2450"/>
            <p:cNvSpPr/>
            <p:nvPr/>
          </p:nvSpPr>
          <p:spPr bwMode="auto">
            <a:xfrm>
              <a:off x="996" y="2977"/>
              <a:ext cx="871" cy="1345"/>
            </a:xfrm>
            <a:custGeom>
              <a:avLst/>
              <a:gdLst>
                <a:gd name="T0" fmla="*/ 352 w 358"/>
                <a:gd name="T1" fmla="*/ 419 h 553"/>
                <a:gd name="T2" fmla="*/ 332 w 358"/>
                <a:gd name="T3" fmla="*/ 348 h 553"/>
                <a:gd name="T4" fmla="*/ 151 w 358"/>
                <a:gd name="T5" fmla="*/ 231 h 553"/>
                <a:gd name="T6" fmla="*/ 68 w 358"/>
                <a:gd name="T7" fmla="*/ 16 h 553"/>
                <a:gd name="T8" fmla="*/ 34 w 358"/>
                <a:gd name="T9" fmla="*/ 0 h 553"/>
                <a:gd name="T10" fmla="*/ 15 w 358"/>
                <a:gd name="T11" fmla="*/ 164 h 553"/>
                <a:gd name="T12" fmla="*/ 160 w 358"/>
                <a:gd name="T13" fmla="*/ 265 h 553"/>
                <a:gd name="T14" fmla="*/ 306 w 358"/>
                <a:gd name="T15" fmla="*/ 403 h 553"/>
                <a:gd name="T16" fmla="*/ 245 w 358"/>
                <a:gd name="T17" fmla="*/ 553 h 553"/>
                <a:gd name="T18" fmla="*/ 317 w 358"/>
                <a:gd name="T19" fmla="*/ 553 h 553"/>
                <a:gd name="T20" fmla="*/ 352 w 358"/>
                <a:gd name="T21" fmla="*/ 419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8" h="553">
                  <a:moveTo>
                    <a:pt x="352" y="419"/>
                  </a:moveTo>
                  <a:cubicBezTo>
                    <a:pt x="339" y="395"/>
                    <a:pt x="333" y="370"/>
                    <a:pt x="332" y="348"/>
                  </a:cubicBezTo>
                  <a:cubicBezTo>
                    <a:pt x="311" y="302"/>
                    <a:pt x="266" y="258"/>
                    <a:pt x="151" y="231"/>
                  </a:cubicBezTo>
                  <a:cubicBezTo>
                    <a:pt x="46" y="206"/>
                    <a:pt x="23" y="83"/>
                    <a:pt x="68" y="16"/>
                  </a:cubicBezTo>
                  <a:cubicBezTo>
                    <a:pt x="56" y="11"/>
                    <a:pt x="44" y="4"/>
                    <a:pt x="34" y="0"/>
                  </a:cubicBezTo>
                  <a:cubicBezTo>
                    <a:pt x="0" y="53"/>
                    <a:pt x="0" y="118"/>
                    <a:pt x="15" y="164"/>
                  </a:cubicBezTo>
                  <a:cubicBezTo>
                    <a:pt x="37" y="233"/>
                    <a:pt x="77" y="252"/>
                    <a:pt x="160" y="265"/>
                  </a:cubicBezTo>
                  <a:cubicBezTo>
                    <a:pt x="253" y="280"/>
                    <a:pt x="294" y="340"/>
                    <a:pt x="306" y="403"/>
                  </a:cubicBezTo>
                  <a:cubicBezTo>
                    <a:pt x="317" y="462"/>
                    <a:pt x="289" y="519"/>
                    <a:pt x="245" y="553"/>
                  </a:cubicBezTo>
                  <a:cubicBezTo>
                    <a:pt x="317" y="553"/>
                    <a:pt x="317" y="553"/>
                    <a:pt x="317" y="553"/>
                  </a:cubicBezTo>
                  <a:cubicBezTo>
                    <a:pt x="343" y="516"/>
                    <a:pt x="358" y="471"/>
                    <a:pt x="352" y="419"/>
                  </a:cubicBezTo>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6" name="Freeform 2451"/>
            <p:cNvSpPr/>
            <p:nvPr/>
          </p:nvSpPr>
          <p:spPr bwMode="auto">
            <a:xfrm>
              <a:off x="965" y="3814"/>
              <a:ext cx="690" cy="508"/>
            </a:xfrm>
            <a:custGeom>
              <a:avLst/>
              <a:gdLst>
                <a:gd name="T0" fmla="*/ 98 w 284"/>
                <a:gd name="T1" fmla="*/ 79 h 209"/>
                <a:gd name="T2" fmla="*/ 277 w 284"/>
                <a:gd name="T3" fmla="*/ 107 h 209"/>
                <a:gd name="T4" fmla="*/ 284 w 284"/>
                <a:gd name="T5" fmla="*/ 72 h 209"/>
                <a:gd name="T6" fmla="*/ 59 w 284"/>
                <a:gd name="T7" fmla="*/ 53 h 209"/>
                <a:gd name="T8" fmla="*/ 20 w 284"/>
                <a:gd name="T9" fmla="*/ 209 h 209"/>
                <a:gd name="T10" fmla="*/ 89 w 284"/>
                <a:gd name="T11" fmla="*/ 209 h 209"/>
                <a:gd name="T12" fmla="*/ 98 w 284"/>
                <a:gd name="T13" fmla="*/ 79 h 209"/>
              </a:gdLst>
              <a:ahLst/>
              <a:cxnLst>
                <a:cxn ang="0">
                  <a:pos x="T0" y="T1"/>
                </a:cxn>
                <a:cxn ang="0">
                  <a:pos x="T2" y="T3"/>
                </a:cxn>
                <a:cxn ang="0">
                  <a:pos x="T4" y="T5"/>
                </a:cxn>
                <a:cxn ang="0">
                  <a:pos x="T6" y="T7"/>
                </a:cxn>
                <a:cxn ang="0">
                  <a:pos x="T8" y="T9"/>
                </a:cxn>
                <a:cxn ang="0">
                  <a:pos x="T10" y="T11"/>
                </a:cxn>
                <a:cxn ang="0">
                  <a:pos x="T12" y="T13"/>
                </a:cxn>
              </a:cxnLst>
              <a:rect l="0" t="0" r="r" b="b"/>
              <a:pathLst>
                <a:path w="284" h="209">
                  <a:moveTo>
                    <a:pt x="98" y="79"/>
                  </a:moveTo>
                  <a:cubicBezTo>
                    <a:pt x="146" y="33"/>
                    <a:pt x="218" y="26"/>
                    <a:pt x="277" y="107"/>
                  </a:cubicBezTo>
                  <a:cubicBezTo>
                    <a:pt x="280" y="95"/>
                    <a:pt x="283" y="82"/>
                    <a:pt x="284" y="72"/>
                  </a:cubicBezTo>
                  <a:cubicBezTo>
                    <a:pt x="238" y="2"/>
                    <a:pt x="119" y="0"/>
                    <a:pt x="59" y="53"/>
                  </a:cubicBezTo>
                  <a:cubicBezTo>
                    <a:pt x="16" y="91"/>
                    <a:pt x="0" y="156"/>
                    <a:pt x="20" y="209"/>
                  </a:cubicBezTo>
                  <a:cubicBezTo>
                    <a:pt x="89" y="209"/>
                    <a:pt x="89" y="209"/>
                    <a:pt x="89" y="209"/>
                  </a:cubicBezTo>
                  <a:cubicBezTo>
                    <a:pt x="58" y="175"/>
                    <a:pt x="54" y="122"/>
                    <a:pt x="98" y="79"/>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7" name="Freeform 2452"/>
            <p:cNvSpPr/>
            <p:nvPr/>
          </p:nvSpPr>
          <p:spPr bwMode="auto">
            <a:xfrm>
              <a:off x="131" y="1871"/>
              <a:ext cx="161" cy="70"/>
            </a:xfrm>
            <a:custGeom>
              <a:avLst/>
              <a:gdLst>
                <a:gd name="T0" fmla="*/ 62 w 66"/>
                <a:gd name="T1" fmla="*/ 12 h 29"/>
                <a:gd name="T2" fmla="*/ 66 w 66"/>
                <a:gd name="T3" fmla="*/ 0 h 29"/>
                <a:gd name="T4" fmla="*/ 2 w 66"/>
                <a:gd name="T5" fmla="*/ 17 h 29"/>
                <a:gd name="T6" fmla="*/ 0 w 66"/>
                <a:gd name="T7" fmla="*/ 29 h 29"/>
                <a:gd name="T8" fmla="*/ 62 w 66"/>
                <a:gd name="T9" fmla="*/ 12 h 29"/>
              </a:gdLst>
              <a:ahLst/>
              <a:cxnLst>
                <a:cxn ang="0">
                  <a:pos x="T0" y="T1"/>
                </a:cxn>
                <a:cxn ang="0">
                  <a:pos x="T2" y="T3"/>
                </a:cxn>
                <a:cxn ang="0">
                  <a:pos x="T4" y="T5"/>
                </a:cxn>
                <a:cxn ang="0">
                  <a:pos x="T6" y="T7"/>
                </a:cxn>
                <a:cxn ang="0">
                  <a:pos x="T8" y="T9"/>
                </a:cxn>
              </a:cxnLst>
              <a:rect l="0" t="0" r="r" b="b"/>
              <a:pathLst>
                <a:path w="66" h="29">
                  <a:moveTo>
                    <a:pt x="62" y="12"/>
                  </a:moveTo>
                  <a:cubicBezTo>
                    <a:pt x="63" y="9"/>
                    <a:pt x="64" y="5"/>
                    <a:pt x="66" y="0"/>
                  </a:cubicBezTo>
                  <a:cubicBezTo>
                    <a:pt x="2" y="17"/>
                    <a:pt x="2" y="17"/>
                    <a:pt x="2" y="17"/>
                  </a:cubicBezTo>
                  <a:cubicBezTo>
                    <a:pt x="2" y="21"/>
                    <a:pt x="1" y="25"/>
                    <a:pt x="0" y="29"/>
                  </a:cubicBezTo>
                  <a:lnTo>
                    <a:pt x="62" y="12"/>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8" name="Freeform 2453"/>
            <p:cNvSpPr/>
            <p:nvPr/>
          </p:nvSpPr>
          <p:spPr bwMode="auto">
            <a:xfrm>
              <a:off x="121" y="1914"/>
              <a:ext cx="197" cy="78"/>
            </a:xfrm>
            <a:custGeom>
              <a:avLst/>
              <a:gdLst>
                <a:gd name="T0" fmla="*/ 64 w 81"/>
                <a:gd name="T1" fmla="*/ 1 h 32"/>
                <a:gd name="T2" fmla="*/ 64 w 81"/>
                <a:gd name="T3" fmla="*/ 0 h 32"/>
                <a:gd name="T4" fmla="*/ 3 w 81"/>
                <a:gd name="T5" fmla="*/ 16 h 32"/>
                <a:gd name="T6" fmla="*/ 0 w 81"/>
                <a:gd name="T7" fmla="*/ 32 h 32"/>
                <a:gd name="T8" fmla="*/ 81 w 81"/>
                <a:gd name="T9" fmla="*/ 7 h 32"/>
                <a:gd name="T10" fmla="*/ 64 w 81"/>
                <a:gd name="T11" fmla="*/ 1 h 32"/>
              </a:gdLst>
              <a:ahLst/>
              <a:cxnLst>
                <a:cxn ang="0">
                  <a:pos x="T0" y="T1"/>
                </a:cxn>
                <a:cxn ang="0">
                  <a:pos x="T2" y="T3"/>
                </a:cxn>
                <a:cxn ang="0">
                  <a:pos x="T4" y="T5"/>
                </a:cxn>
                <a:cxn ang="0">
                  <a:pos x="T6" y="T7"/>
                </a:cxn>
                <a:cxn ang="0">
                  <a:pos x="T8" y="T9"/>
                </a:cxn>
                <a:cxn ang="0">
                  <a:pos x="T10" y="T11"/>
                </a:cxn>
              </a:cxnLst>
              <a:rect l="0" t="0" r="r" b="b"/>
              <a:pathLst>
                <a:path w="81" h="32">
                  <a:moveTo>
                    <a:pt x="64" y="1"/>
                  </a:moveTo>
                  <a:cubicBezTo>
                    <a:pt x="64" y="0"/>
                    <a:pt x="64" y="0"/>
                    <a:pt x="64" y="0"/>
                  </a:cubicBezTo>
                  <a:cubicBezTo>
                    <a:pt x="3" y="16"/>
                    <a:pt x="3" y="16"/>
                    <a:pt x="3" y="16"/>
                  </a:cubicBezTo>
                  <a:cubicBezTo>
                    <a:pt x="2" y="21"/>
                    <a:pt x="1" y="26"/>
                    <a:pt x="0" y="32"/>
                  </a:cubicBezTo>
                  <a:cubicBezTo>
                    <a:pt x="81" y="7"/>
                    <a:pt x="81" y="7"/>
                    <a:pt x="81" y="7"/>
                  </a:cubicBezTo>
                  <a:cubicBezTo>
                    <a:pt x="73" y="4"/>
                    <a:pt x="67" y="2"/>
                    <a:pt x="64" y="1"/>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9" name="Freeform 2454"/>
            <p:cNvSpPr/>
            <p:nvPr/>
          </p:nvSpPr>
          <p:spPr bwMode="auto">
            <a:xfrm>
              <a:off x="1128" y="3099"/>
              <a:ext cx="136" cy="131"/>
            </a:xfrm>
            <a:custGeom>
              <a:avLst/>
              <a:gdLst>
                <a:gd name="T0" fmla="*/ 53 w 56"/>
                <a:gd name="T1" fmla="*/ 37 h 54"/>
                <a:gd name="T2" fmla="*/ 56 w 56"/>
                <a:gd name="T3" fmla="*/ 10 h 54"/>
                <a:gd name="T4" fmla="*/ 6 w 56"/>
                <a:gd name="T5" fmla="*/ 5 h 54"/>
                <a:gd name="T6" fmla="*/ 1 w 56"/>
                <a:gd name="T7" fmla="*/ 54 h 54"/>
                <a:gd name="T8" fmla="*/ 53 w 56"/>
                <a:gd name="T9" fmla="*/ 37 h 54"/>
              </a:gdLst>
              <a:ahLst/>
              <a:cxnLst>
                <a:cxn ang="0">
                  <a:pos x="T0" y="T1"/>
                </a:cxn>
                <a:cxn ang="0">
                  <a:pos x="T2" y="T3"/>
                </a:cxn>
                <a:cxn ang="0">
                  <a:pos x="T4" y="T5"/>
                </a:cxn>
                <a:cxn ang="0">
                  <a:pos x="T6" y="T7"/>
                </a:cxn>
                <a:cxn ang="0">
                  <a:pos x="T8" y="T9"/>
                </a:cxn>
              </a:cxnLst>
              <a:rect l="0" t="0" r="r" b="b"/>
              <a:pathLst>
                <a:path w="56" h="54">
                  <a:moveTo>
                    <a:pt x="53" y="37"/>
                  </a:moveTo>
                  <a:cubicBezTo>
                    <a:pt x="53" y="28"/>
                    <a:pt x="54" y="19"/>
                    <a:pt x="56" y="10"/>
                  </a:cubicBezTo>
                  <a:cubicBezTo>
                    <a:pt x="41" y="3"/>
                    <a:pt x="24" y="0"/>
                    <a:pt x="6" y="5"/>
                  </a:cubicBezTo>
                  <a:cubicBezTo>
                    <a:pt x="2" y="21"/>
                    <a:pt x="0" y="38"/>
                    <a:pt x="1" y="54"/>
                  </a:cubicBezTo>
                  <a:cubicBezTo>
                    <a:pt x="16" y="41"/>
                    <a:pt x="35" y="36"/>
                    <a:pt x="53" y="37"/>
                  </a:cubicBezTo>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0" name="Freeform 2455"/>
            <p:cNvSpPr/>
            <p:nvPr/>
          </p:nvSpPr>
          <p:spPr bwMode="auto">
            <a:xfrm>
              <a:off x="914" y="2734"/>
              <a:ext cx="58" cy="134"/>
            </a:xfrm>
            <a:custGeom>
              <a:avLst/>
              <a:gdLst>
                <a:gd name="T0" fmla="*/ 11 w 24"/>
                <a:gd name="T1" fmla="*/ 0 h 55"/>
                <a:gd name="T2" fmla="*/ 0 w 24"/>
                <a:gd name="T3" fmla="*/ 17 h 55"/>
                <a:gd name="T4" fmla="*/ 17 w 24"/>
                <a:gd name="T5" fmla="*/ 55 h 55"/>
                <a:gd name="T6" fmla="*/ 24 w 24"/>
                <a:gd name="T7" fmla="*/ 44 h 55"/>
                <a:gd name="T8" fmla="*/ 11 w 24"/>
                <a:gd name="T9" fmla="*/ 0 h 55"/>
              </a:gdLst>
              <a:ahLst/>
              <a:cxnLst>
                <a:cxn ang="0">
                  <a:pos x="T0" y="T1"/>
                </a:cxn>
                <a:cxn ang="0">
                  <a:pos x="T2" y="T3"/>
                </a:cxn>
                <a:cxn ang="0">
                  <a:pos x="T4" y="T5"/>
                </a:cxn>
                <a:cxn ang="0">
                  <a:pos x="T6" y="T7"/>
                </a:cxn>
                <a:cxn ang="0">
                  <a:pos x="T8" y="T9"/>
                </a:cxn>
              </a:cxnLst>
              <a:rect l="0" t="0" r="r" b="b"/>
              <a:pathLst>
                <a:path w="24" h="55">
                  <a:moveTo>
                    <a:pt x="11" y="0"/>
                  </a:moveTo>
                  <a:cubicBezTo>
                    <a:pt x="6" y="6"/>
                    <a:pt x="3" y="11"/>
                    <a:pt x="0" y="17"/>
                  </a:cubicBezTo>
                  <a:cubicBezTo>
                    <a:pt x="7" y="28"/>
                    <a:pt x="13" y="42"/>
                    <a:pt x="17" y="55"/>
                  </a:cubicBezTo>
                  <a:cubicBezTo>
                    <a:pt x="24" y="44"/>
                    <a:pt x="24" y="44"/>
                    <a:pt x="24" y="44"/>
                  </a:cubicBezTo>
                  <a:cubicBezTo>
                    <a:pt x="23" y="29"/>
                    <a:pt x="19" y="13"/>
                    <a:pt x="11" y="0"/>
                  </a:cubicBezTo>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1" name="Freeform 2456"/>
            <p:cNvSpPr/>
            <p:nvPr/>
          </p:nvSpPr>
          <p:spPr bwMode="auto">
            <a:xfrm>
              <a:off x="714" y="2542"/>
              <a:ext cx="71" cy="109"/>
            </a:xfrm>
            <a:custGeom>
              <a:avLst/>
              <a:gdLst>
                <a:gd name="T0" fmla="*/ 22 w 29"/>
                <a:gd name="T1" fmla="*/ 45 h 45"/>
                <a:gd name="T2" fmla="*/ 29 w 29"/>
                <a:gd name="T3" fmla="*/ 29 h 45"/>
                <a:gd name="T4" fmla="*/ 6 w 29"/>
                <a:gd name="T5" fmla="*/ 0 h 45"/>
                <a:gd name="T6" fmla="*/ 0 w 29"/>
                <a:gd name="T7" fmla="*/ 28 h 45"/>
                <a:gd name="T8" fmla="*/ 22 w 29"/>
                <a:gd name="T9" fmla="*/ 45 h 45"/>
              </a:gdLst>
              <a:ahLst/>
              <a:cxnLst>
                <a:cxn ang="0">
                  <a:pos x="T0" y="T1"/>
                </a:cxn>
                <a:cxn ang="0">
                  <a:pos x="T2" y="T3"/>
                </a:cxn>
                <a:cxn ang="0">
                  <a:pos x="T4" y="T5"/>
                </a:cxn>
                <a:cxn ang="0">
                  <a:pos x="T6" y="T7"/>
                </a:cxn>
                <a:cxn ang="0">
                  <a:pos x="T8" y="T9"/>
                </a:cxn>
              </a:cxnLst>
              <a:rect l="0" t="0" r="r" b="b"/>
              <a:pathLst>
                <a:path w="29" h="45">
                  <a:moveTo>
                    <a:pt x="22" y="45"/>
                  </a:moveTo>
                  <a:cubicBezTo>
                    <a:pt x="23" y="40"/>
                    <a:pt x="26" y="35"/>
                    <a:pt x="29" y="29"/>
                  </a:cubicBezTo>
                  <a:cubicBezTo>
                    <a:pt x="22" y="17"/>
                    <a:pt x="14" y="7"/>
                    <a:pt x="6" y="0"/>
                  </a:cubicBezTo>
                  <a:cubicBezTo>
                    <a:pt x="2" y="9"/>
                    <a:pt x="0" y="19"/>
                    <a:pt x="0" y="28"/>
                  </a:cubicBezTo>
                  <a:cubicBezTo>
                    <a:pt x="8" y="33"/>
                    <a:pt x="16" y="39"/>
                    <a:pt x="22" y="45"/>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2" name="Freeform 2457"/>
            <p:cNvSpPr/>
            <p:nvPr/>
          </p:nvSpPr>
          <p:spPr bwMode="auto">
            <a:xfrm>
              <a:off x="1252" y="3347"/>
              <a:ext cx="163" cy="170"/>
            </a:xfrm>
            <a:custGeom>
              <a:avLst/>
              <a:gdLst>
                <a:gd name="T0" fmla="*/ 41 w 67"/>
                <a:gd name="T1" fmla="*/ 0 h 70"/>
                <a:gd name="T2" fmla="*/ 0 w 67"/>
                <a:gd name="T3" fmla="*/ 49 h 70"/>
                <a:gd name="T4" fmla="*/ 41 w 67"/>
                <a:gd name="T5" fmla="*/ 70 h 70"/>
                <a:gd name="T6" fmla="*/ 67 w 67"/>
                <a:gd name="T7" fmla="*/ 14 h 70"/>
                <a:gd name="T8" fmla="*/ 41 w 67"/>
                <a:gd name="T9" fmla="*/ 0 h 70"/>
              </a:gdLst>
              <a:ahLst/>
              <a:cxnLst>
                <a:cxn ang="0">
                  <a:pos x="T0" y="T1"/>
                </a:cxn>
                <a:cxn ang="0">
                  <a:pos x="T2" y="T3"/>
                </a:cxn>
                <a:cxn ang="0">
                  <a:pos x="T4" y="T5"/>
                </a:cxn>
                <a:cxn ang="0">
                  <a:pos x="T6" y="T7"/>
                </a:cxn>
                <a:cxn ang="0">
                  <a:pos x="T8" y="T9"/>
                </a:cxn>
              </a:cxnLst>
              <a:rect l="0" t="0" r="r" b="b"/>
              <a:pathLst>
                <a:path w="67" h="70">
                  <a:moveTo>
                    <a:pt x="41" y="0"/>
                  </a:moveTo>
                  <a:cubicBezTo>
                    <a:pt x="22" y="9"/>
                    <a:pt x="6" y="26"/>
                    <a:pt x="0" y="49"/>
                  </a:cubicBezTo>
                  <a:cubicBezTo>
                    <a:pt x="11" y="57"/>
                    <a:pt x="25" y="65"/>
                    <a:pt x="41" y="70"/>
                  </a:cubicBezTo>
                  <a:cubicBezTo>
                    <a:pt x="42" y="47"/>
                    <a:pt x="53" y="27"/>
                    <a:pt x="67" y="14"/>
                  </a:cubicBezTo>
                  <a:cubicBezTo>
                    <a:pt x="57" y="10"/>
                    <a:pt x="49" y="5"/>
                    <a:pt x="41" y="0"/>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3" name="Freeform 2458"/>
            <p:cNvSpPr/>
            <p:nvPr/>
          </p:nvSpPr>
          <p:spPr bwMode="auto">
            <a:xfrm>
              <a:off x="1910" y="4155"/>
              <a:ext cx="119" cy="167"/>
            </a:xfrm>
            <a:custGeom>
              <a:avLst/>
              <a:gdLst>
                <a:gd name="T0" fmla="*/ 26 w 49"/>
                <a:gd name="T1" fmla="*/ 0 h 69"/>
                <a:gd name="T2" fmla="*/ 0 w 49"/>
                <a:gd name="T3" fmla="*/ 69 h 69"/>
                <a:gd name="T4" fmla="*/ 24 w 49"/>
                <a:gd name="T5" fmla="*/ 69 h 69"/>
                <a:gd name="T6" fmla="*/ 49 w 49"/>
                <a:gd name="T7" fmla="*/ 17 h 69"/>
                <a:gd name="T8" fmla="*/ 26 w 49"/>
                <a:gd name="T9" fmla="*/ 0 h 69"/>
              </a:gdLst>
              <a:ahLst/>
              <a:cxnLst>
                <a:cxn ang="0">
                  <a:pos x="T0" y="T1"/>
                </a:cxn>
                <a:cxn ang="0">
                  <a:pos x="T2" y="T3"/>
                </a:cxn>
                <a:cxn ang="0">
                  <a:pos x="T4" y="T5"/>
                </a:cxn>
                <a:cxn ang="0">
                  <a:pos x="T6" y="T7"/>
                </a:cxn>
                <a:cxn ang="0">
                  <a:pos x="T8" y="T9"/>
                </a:cxn>
              </a:cxnLst>
              <a:rect l="0" t="0" r="r" b="b"/>
              <a:pathLst>
                <a:path w="49" h="69">
                  <a:moveTo>
                    <a:pt x="26" y="0"/>
                  </a:moveTo>
                  <a:cubicBezTo>
                    <a:pt x="18" y="20"/>
                    <a:pt x="8" y="45"/>
                    <a:pt x="0" y="69"/>
                  </a:cubicBezTo>
                  <a:cubicBezTo>
                    <a:pt x="24" y="69"/>
                    <a:pt x="24" y="69"/>
                    <a:pt x="24" y="69"/>
                  </a:cubicBezTo>
                  <a:cubicBezTo>
                    <a:pt x="31" y="51"/>
                    <a:pt x="39" y="34"/>
                    <a:pt x="49" y="17"/>
                  </a:cubicBezTo>
                  <a:cubicBezTo>
                    <a:pt x="41" y="12"/>
                    <a:pt x="33" y="7"/>
                    <a:pt x="26" y="0"/>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4" name="Freeform 2459"/>
            <p:cNvSpPr/>
            <p:nvPr/>
          </p:nvSpPr>
          <p:spPr bwMode="auto">
            <a:xfrm>
              <a:off x="1130" y="3201"/>
              <a:ext cx="148" cy="141"/>
            </a:xfrm>
            <a:custGeom>
              <a:avLst/>
              <a:gdLst>
                <a:gd name="T0" fmla="*/ 61 w 61"/>
                <a:gd name="T1" fmla="*/ 26 h 58"/>
                <a:gd name="T2" fmla="*/ 53 w 61"/>
                <a:gd name="T3" fmla="*/ 1 h 58"/>
                <a:gd name="T4" fmla="*/ 0 w 61"/>
                <a:gd name="T5" fmla="*/ 20 h 58"/>
                <a:gd name="T6" fmla="*/ 10 w 61"/>
                <a:gd name="T7" fmla="*/ 58 h 58"/>
                <a:gd name="T8" fmla="*/ 61 w 61"/>
                <a:gd name="T9" fmla="*/ 26 h 58"/>
              </a:gdLst>
              <a:ahLst/>
              <a:cxnLst>
                <a:cxn ang="0">
                  <a:pos x="T0" y="T1"/>
                </a:cxn>
                <a:cxn ang="0">
                  <a:pos x="T2" y="T3"/>
                </a:cxn>
                <a:cxn ang="0">
                  <a:pos x="T4" y="T5"/>
                </a:cxn>
                <a:cxn ang="0">
                  <a:pos x="T6" y="T7"/>
                </a:cxn>
                <a:cxn ang="0">
                  <a:pos x="T8" y="T9"/>
                </a:cxn>
              </a:cxnLst>
              <a:rect l="0" t="0" r="r" b="b"/>
              <a:pathLst>
                <a:path w="61" h="58">
                  <a:moveTo>
                    <a:pt x="61" y="26"/>
                  </a:moveTo>
                  <a:cubicBezTo>
                    <a:pt x="57" y="18"/>
                    <a:pt x="54" y="9"/>
                    <a:pt x="53" y="1"/>
                  </a:cubicBezTo>
                  <a:cubicBezTo>
                    <a:pt x="34" y="0"/>
                    <a:pt x="15" y="6"/>
                    <a:pt x="0" y="20"/>
                  </a:cubicBezTo>
                  <a:cubicBezTo>
                    <a:pt x="2" y="33"/>
                    <a:pt x="5" y="46"/>
                    <a:pt x="10" y="58"/>
                  </a:cubicBezTo>
                  <a:cubicBezTo>
                    <a:pt x="23" y="40"/>
                    <a:pt x="42" y="30"/>
                    <a:pt x="61" y="26"/>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5" name="Freeform 2460"/>
            <p:cNvSpPr/>
            <p:nvPr/>
          </p:nvSpPr>
          <p:spPr bwMode="auto">
            <a:xfrm>
              <a:off x="1120" y="3904"/>
              <a:ext cx="508" cy="418"/>
            </a:xfrm>
            <a:custGeom>
              <a:avLst/>
              <a:gdLst>
                <a:gd name="T0" fmla="*/ 52 w 209"/>
                <a:gd name="T1" fmla="*/ 59 h 172"/>
                <a:gd name="T2" fmla="*/ 199 w 209"/>
                <a:gd name="T3" fmla="*/ 100 h 172"/>
                <a:gd name="T4" fmla="*/ 209 w 209"/>
                <a:gd name="T5" fmla="*/ 80 h 172"/>
                <a:gd name="T6" fmla="*/ 42 w 209"/>
                <a:gd name="T7" fmla="*/ 46 h 172"/>
                <a:gd name="T8" fmla="*/ 36 w 209"/>
                <a:gd name="T9" fmla="*/ 172 h 172"/>
                <a:gd name="T10" fmla="*/ 93 w 209"/>
                <a:gd name="T11" fmla="*/ 172 h 172"/>
                <a:gd name="T12" fmla="*/ 52 w 209"/>
                <a:gd name="T13" fmla="*/ 59 h 172"/>
              </a:gdLst>
              <a:ahLst/>
              <a:cxnLst>
                <a:cxn ang="0">
                  <a:pos x="T0" y="T1"/>
                </a:cxn>
                <a:cxn ang="0">
                  <a:pos x="T2" y="T3"/>
                </a:cxn>
                <a:cxn ang="0">
                  <a:pos x="T4" y="T5"/>
                </a:cxn>
                <a:cxn ang="0">
                  <a:pos x="T6" y="T7"/>
                </a:cxn>
                <a:cxn ang="0">
                  <a:pos x="T8" y="T9"/>
                </a:cxn>
                <a:cxn ang="0">
                  <a:pos x="T10" y="T11"/>
                </a:cxn>
                <a:cxn ang="0">
                  <a:pos x="T12" y="T13"/>
                </a:cxn>
              </a:cxnLst>
              <a:rect l="0" t="0" r="r" b="b"/>
              <a:pathLst>
                <a:path w="209" h="172">
                  <a:moveTo>
                    <a:pt x="52" y="59"/>
                  </a:moveTo>
                  <a:cubicBezTo>
                    <a:pt x="97" y="11"/>
                    <a:pt x="164" y="27"/>
                    <a:pt x="199" y="100"/>
                  </a:cubicBezTo>
                  <a:cubicBezTo>
                    <a:pt x="203" y="95"/>
                    <a:pt x="206" y="88"/>
                    <a:pt x="209" y="80"/>
                  </a:cubicBezTo>
                  <a:cubicBezTo>
                    <a:pt x="165" y="5"/>
                    <a:pt x="87" y="0"/>
                    <a:pt x="42" y="46"/>
                  </a:cubicBezTo>
                  <a:cubicBezTo>
                    <a:pt x="0" y="89"/>
                    <a:pt x="2" y="142"/>
                    <a:pt x="36" y="172"/>
                  </a:cubicBezTo>
                  <a:cubicBezTo>
                    <a:pt x="93" y="172"/>
                    <a:pt x="93" y="172"/>
                    <a:pt x="93" y="172"/>
                  </a:cubicBezTo>
                  <a:cubicBezTo>
                    <a:pt x="34" y="163"/>
                    <a:pt x="16" y="98"/>
                    <a:pt x="52" y="59"/>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6" name="Freeform 2461"/>
            <p:cNvSpPr/>
            <p:nvPr/>
          </p:nvSpPr>
          <p:spPr bwMode="auto">
            <a:xfrm>
              <a:off x="846" y="2933"/>
              <a:ext cx="906" cy="1389"/>
            </a:xfrm>
            <a:custGeom>
              <a:avLst/>
              <a:gdLst>
                <a:gd name="T0" fmla="*/ 362 w 373"/>
                <a:gd name="T1" fmla="*/ 421 h 571"/>
                <a:gd name="T2" fmla="*/ 212 w 373"/>
                <a:gd name="T3" fmla="*/ 291 h 571"/>
                <a:gd name="T4" fmla="*/ 67 w 373"/>
                <a:gd name="T5" fmla="*/ 183 h 571"/>
                <a:gd name="T6" fmla="*/ 90 w 373"/>
                <a:gd name="T7" fmla="*/ 13 h 571"/>
                <a:gd name="T8" fmla="*/ 65 w 373"/>
                <a:gd name="T9" fmla="*/ 0 h 571"/>
                <a:gd name="T10" fmla="*/ 11 w 373"/>
                <a:gd name="T11" fmla="*/ 192 h 571"/>
                <a:gd name="T12" fmla="*/ 184 w 373"/>
                <a:gd name="T13" fmla="*/ 318 h 571"/>
                <a:gd name="T14" fmla="*/ 338 w 373"/>
                <a:gd name="T15" fmla="*/ 414 h 571"/>
                <a:gd name="T16" fmla="*/ 232 w 373"/>
                <a:gd name="T17" fmla="*/ 571 h 571"/>
                <a:gd name="T18" fmla="*/ 292 w 373"/>
                <a:gd name="T19" fmla="*/ 571 h 571"/>
                <a:gd name="T20" fmla="*/ 362 w 373"/>
                <a:gd name="T21" fmla="*/ 421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3" h="571">
                  <a:moveTo>
                    <a:pt x="362" y="421"/>
                  </a:moveTo>
                  <a:cubicBezTo>
                    <a:pt x="352" y="363"/>
                    <a:pt x="306" y="306"/>
                    <a:pt x="212" y="291"/>
                  </a:cubicBezTo>
                  <a:cubicBezTo>
                    <a:pt x="130" y="277"/>
                    <a:pt x="90" y="251"/>
                    <a:pt x="67" y="183"/>
                  </a:cubicBezTo>
                  <a:cubicBezTo>
                    <a:pt x="53" y="138"/>
                    <a:pt x="56" y="65"/>
                    <a:pt x="90" y="13"/>
                  </a:cubicBezTo>
                  <a:cubicBezTo>
                    <a:pt x="79" y="7"/>
                    <a:pt x="69" y="2"/>
                    <a:pt x="65" y="0"/>
                  </a:cubicBezTo>
                  <a:cubicBezTo>
                    <a:pt x="12" y="47"/>
                    <a:pt x="0" y="145"/>
                    <a:pt x="11" y="192"/>
                  </a:cubicBezTo>
                  <a:cubicBezTo>
                    <a:pt x="34" y="281"/>
                    <a:pt x="102" y="304"/>
                    <a:pt x="184" y="318"/>
                  </a:cubicBezTo>
                  <a:cubicBezTo>
                    <a:pt x="278" y="333"/>
                    <a:pt x="322" y="365"/>
                    <a:pt x="338" y="414"/>
                  </a:cubicBezTo>
                  <a:cubicBezTo>
                    <a:pt x="358" y="476"/>
                    <a:pt x="292" y="562"/>
                    <a:pt x="232" y="571"/>
                  </a:cubicBezTo>
                  <a:cubicBezTo>
                    <a:pt x="292" y="571"/>
                    <a:pt x="292" y="571"/>
                    <a:pt x="292" y="571"/>
                  </a:cubicBezTo>
                  <a:cubicBezTo>
                    <a:pt x="338" y="540"/>
                    <a:pt x="373" y="482"/>
                    <a:pt x="362" y="421"/>
                  </a:cubicBezTo>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7" name="Freeform 2462"/>
            <p:cNvSpPr/>
            <p:nvPr/>
          </p:nvSpPr>
          <p:spPr bwMode="auto">
            <a:xfrm>
              <a:off x="1881" y="4052"/>
              <a:ext cx="80" cy="110"/>
            </a:xfrm>
            <a:custGeom>
              <a:avLst/>
              <a:gdLst>
                <a:gd name="T0" fmla="*/ 1 w 33"/>
                <a:gd name="T1" fmla="*/ 0 h 45"/>
                <a:gd name="T2" fmla="*/ 0 w 33"/>
                <a:gd name="T3" fmla="*/ 14 h 45"/>
                <a:gd name="T4" fmla="*/ 30 w 33"/>
                <a:gd name="T5" fmla="*/ 45 h 45"/>
                <a:gd name="T6" fmla="*/ 33 w 33"/>
                <a:gd name="T7" fmla="*/ 38 h 45"/>
                <a:gd name="T8" fmla="*/ 8 w 33"/>
                <a:gd name="T9" fmla="*/ 9 h 45"/>
                <a:gd name="T10" fmla="*/ 1 w 33"/>
                <a:gd name="T11" fmla="*/ 0 h 45"/>
              </a:gdLst>
              <a:ahLst/>
              <a:cxnLst>
                <a:cxn ang="0">
                  <a:pos x="T0" y="T1"/>
                </a:cxn>
                <a:cxn ang="0">
                  <a:pos x="T2" y="T3"/>
                </a:cxn>
                <a:cxn ang="0">
                  <a:pos x="T4" y="T5"/>
                </a:cxn>
                <a:cxn ang="0">
                  <a:pos x="T6" y="T7"/>
                </a:cxn>
                <a:cxn ang="0">
                  <a:pos x="T8" y="T9"/>
                </a:cxn>
                <a:cxn ang="0">
                  <a:pos x="T10" y="T11"/>
                </a:cxn>
              </a:cxnLst>
              <a:rect l="0" t="0" r="r" b="b"/>
              <a:pathLst>
                <a:path w="33" h="45">
                  <a:moveTo>
                    <a:pt x="1" y="0"/>
                  </a:moveTo>
                  <a:cubicBezTo>
                    <a:pt x="1" y="5"/>
                    <a:pt x="1" y="10"/>
                    <a:pt x="0" y="14"/>
                  </a:cubicBezTo>
                  <a:cubicBezTo>
                    <a:pt x="30" y="45"/>
                    <a:pt x="30" y="45"/>
                    <a:pt x="30" y="45"/>
                  </a:cubicBezTo>
                  <a:cubicBezTo>
                    <a:pt x="31" y="42"/>
                    <a:pt x="32" y="40"/>
                    <a:pt x="33" y="38"/>
                  </a:cubicBezTo>
                  <a:cubicBezTo>
                    <a:pt x="24" y="29"/>
                    <a:pt x="16" y="19"/>
                    <a:pt x="8" y="9"/>
                  </a:cubicBezTo>
                  <a:cubicBezTo>
                    <a:pt x="5" y="6"/>
                    <a:pt x="3" y="3"/>
                    <a:pt x="1"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8" name="Freeform 2463"/>
            <p:cNvSpPr/>
            <p:nvPr/>
          </p:nvSpPr>
          <p:spPr bwMode="auto">
            <a:xfrm>
              <a:off x="1162" y="3279"/>
              <a:ext cx="175" cy="177"/>
            </a:xfrm>
            <a:custGeom>
              <a:avLst/>
              <a:gdLst>
                <a:gd name="T0" fmla="*/ 72 w 72"/>
                <a:gd name="T1" fmla="*/ 24 h 73"/>
                <a:gd name="T2" fmla="*/ 51 w 72"/>
                <a:gd name="T3" fmla="*/ 0 h 73"/>
                <a:gd name="T4" fmla="*/ 0 w 72"/>
                <a:gd name="T5" fmla="*/ 33 h 73"/>
                <a:gd name="T6" fmla="*/ 32 w 72"/>
                <a:gd name="T7" fmla="*/ 73 h 73"/>
                <a:gd name="T8" fmla="*/ 72 w 72"/>
                <a:gd name="T9" fmla="*/ 24 h 73"/>
              </a:gdLst>
              <a:ahLst/>
              <a:cxnLst>
                <a:cxn ang="0">
                  <a:pos x="T0" y="T1"/>
                </a:cxn>
                <a:cxn ang="0">
                  <a:pos x="T2" y="T3"/>
                </a:cxn>
                <a:cxn ang="0">
                  <a:pos x="T4" y="T5"/>
                </a:cxn>
                <a:cxn ang="0">
                  <a:pos x="T6" y="T7"/>
                </a:cxn>
                <a:cxn ang="0">
                  <a:pos x="T8" y="T9"/>
                </a:cxn>
              </a:cxnLst>
              <a:rect l="0" t="0" r="r" b="b"/>
              <a:pathLst>
                <a:path w="72" h="73">
                  <a:moveTo>
                    <a:pt x="72" y="24"/>
                  </a:moveTo>
                  <a:cubicBezTo>
                    <a:pt x="64" y="17"/>
                    <a:pt x="57" y="9"/>
                    <a:pt x="51" y="0"/>
                  </a:cubicBezTo>
                  <a:cubicBezTo>
                    <a:pt x="31" y="4"/>
                    <a:pt x="12" y="14"/>
                    <a:pt x="0" y="33"/>
                  </a:cubicBezTo>
                  <a:cubicBezTo>
                    <a:pt x="8" y="48"/>
                    <a:pt x="18" y="61"/>
                    <a:pt x="32" y="73"/>
                  </a:cubicBezTo>
                  <a:cubicBezTo>
                    <a:pt x="38" y="50"/>
                    <a:pt x="55" y="33"/>
                    <a:pt x="72" y="24"/>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9" name="Freeform 2464"/>
            <p:cNvSpPr/>
            <p:nvPr/>
          </p:nvSpPr>
          <p:spPr bwMode="auto">
            <a:xfrm>
              <a:off x="153" y="2138"/>
              <a:ext cx="238" cy="139"/>
            </a:xfrm>
            <a:custGeom>
              <a:avLst/>
              <a:gdLst>
                <a:gd name="T0" fmla="*/ 98 w 98"/>
                <a:gd name="T1" fmla="*/ 0 h 57"/>
                <a:gd name="T2" fmla="*/ 0 w 98"/>
                <a:gd name="T3" fmla="*/ 49 h 57"/>
                <a:gd name="T4" fmla="*/ 7 w 98"/>
                <a:gd name="T5" fmla="*/ 57 h 57"/>
                <a:gd name="T6" fmla="*/ 84 w 98"/>
                <a:gd name="T7" fmla="*/ 17 h 57"/>
                <a:gd name="T8" fmla="*/ 98 w 98"/>
                <a:gd name="T9" fmla="*/ 0 h 57"/>
              </a:gdLst>
              <a:ahLst/>
              <a:cxnLst>
                <a:cxn ang="0">
                  <a:pos x="T0" y="T1"/>
                </a:cxn>
                <a:cxn ang="0">
                  <a:pos x="T2" y="T3"/>
                </a:cxn>
                <a:cxn ang="0">
                  <a:pos x="T4" y="T5"/>
                </a:cxn>
                <a:cxn ang="0">
                  <a:pos x="T6" y="T7"/>
                </a:cxn>
                <a:cxn ang="0">
                  <a:pos x="T8" y="T9"/>
                </a:cxn>
              </a:cxnLst>
              <a:rect l="0" t="0" r="r" b="b"/>
              <a:pathLst>
                <a:path w="98" h="57">
                  <a:moveTo>
                    <a:pt x="98" y="0"/>
                  </a:moveTo>
                  <a:cubicBezTo>
                    <a:pt x="0" y="49"/>
                    <a:pt x="0" y="49"/>
                    <a:pt x="0" y="49"/>
                  </a:cubicBezTo>
                  <a:cubicBezTo>
                    <a:pt x="2" y="52"/>
                    <a:pt x="4" y="54"/>
                    <a:pt x="7" y="57"/>
                  </a:cubicBezTo>
                  <a:cubicBezTo>
                    <a:pt x="84" y="17"/>
                    <a:pt x="84" y="17"/>
                    <a:pt x="84" y="17"/>
                  </a:cubicBezTo>
                  <a:cubicBezTo>
                    <a:pt x="88" y="11"/>
                    <a:pt x="93" y="6"/>
                    <a:pt x="98" y="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0" name="Freeform 2465"/>
            <p:cNvSpPr/>
            <p:nvPr/>
          </p:nvSpPr>
          <p:spPr bwMode="auto">
            <a:xfrm>
              <a:off x="637" y="2498"/>
              <a:ext cx="80" cy="105"/>
            </a:xfrm>
            <a:custGeom>
              <a:avLst/>
              <a:gdLst>
                <a:gd name="T0" fmla="*/ 33 w 33"/>
                <a:gd name="T1" fmla="*/ 13 h 43"/>
                <a:gd name="T2" fmla="*/ 8 w 33"/>
                <a:gd name="T3" fmla="*/ 0 h 43"/>
                <a:gd name="T4" fmla="*/ 0 w 33"/>
                <a:gd name="T5" fmla="*/ 33 h 43"/>
                <a:gd name="T6" fmla="*/ 26 w 33"/>
                <a:gd name="T7" fmla="*/ 43 h 43"/>
                <a:gd name="T8" fmla="*/ 33 w 33"/>
                <a:gd name="T9" fmla="*/ 13 h 43"/>
              </a:gdLst>
              <a:ahLst/>
              <a:cxnLst>
                <a:cxn ang="0">
                  <a:pos x="T0" y="T1"/>
                </a:cxn>
                <a:cxn ang="0">
                  <a:pos x="T2" y="T3"/>
                </a:cxn>
                <a:cxn ang="0">
                  <a:pos x="T4" y="T5"/>
                </a:cxn>
                <a:cxn ang="0">
                  <a:pos x="T6" y="T7"/>
                </a:cxn>
                <a:cxn ang="0">
                  <a:pos x="T8" y="T9"/>
                </a:cxn>
              </a:cxnLst>
              <a:rect l="0" t="0" r="r" b="b"/>
              <a:pathLst>
                <a:path w="33" h="43">
                  <a:moveTo>
                    <a:pt x="33" y="13"/>
                  </a:moveTo>
                  <a:cubicBezTo>
                    <a:pt x="25" y="7"/>
                    <a:pt x="16" y="3"/>
                    <a:pt x="8" y="0"/>
                  </a:cubicBezTo>
                  <a:cubicBezTo>
                    <a:pt x="4" y="10"/>
                    <a:pt x="1" y="21"/>
                    <a:pt x="0" y="33"/>
                  </a:cubicBezTo>
                  <a:cubicBezTo>
                    <a:pt x="8" y="35"/>
                    <a:pt x="17" y="38"/>
                    <a:pt x="26" y="43"/>
                  </a:cubicBezTo>
                  <a:cubicBezTo>
                    <a:pt x="26" y="33"/>
                    <a:pt x="29" y="23"/>
                    <a:pt x="33" y="13"/>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1" name="Freeform 2466"/>
            <p:cNvSpPr/>
            <p:nvPr/>
          </p:nvSpPr>
          <p:spPr bwMode="auto">
            <a:xfrm>
              <a:off x="1879" y="4096"/>
              <a:ext cx="73" cy="88"/>
            </a:xfrm>
            <a:custGeom>
              <a:avLst/>
              <a:gdLst>
                <a:gd name="T0" fmla="*/ 0 w 30"/>
                <a:gd name="T1" fmla="*/ 8 h 36"/>
                <a:gd name="T2" fmla="*/ 27 w 30"/>
                <a:gd name="T3" fmla="*/ 36 h 36"/>
                <a:gd name="T4" fmla="*/ 30 w 30"/>
                <a:gd name="T5" fmla="*/ 29 h 36"/>
                <a:gd name="T6" fmla="*/ 1 w 30"/>
                <a:gd name="T7" fmla="*/ 0 h 36"/>
                <a:gd name="T8" fmla="*/ 0 w 30"/>
                <a:gd name="T9" fmla="*/ 8 h 36"/>
              </a:gdLst>
              <a:ahLst/>
              <a:cxnLst>
                <a:cxn ang="0">
                  <a:pos x="T0" y="T1"/>
                </a:cxn>
                <a:cxn ang="0">
                  <a:pos x="T2" y="T3"/>
                </a:cxn>
                <a:cxn ang="0">
                  <a:pos x="T4" y="T5"/>
                </a:cxn>
                <a:cxn ang="0">
                  <a:pos x="T6" y="T7"/>
                </a:cxn>
                <a:cxn ang="0">
                  <a:pos x="T8" y="T9"/>
                </a:cxn>
              </a:cxnLst>
              <a:rect l="0" t="0" r="r" b="b"/>
              <a:pathLst>
                <a:path w="30" h="36">
                  <a:moveTo>
                    <a:pt x="0" y="8"/>
                  </a:moveTo>
                  <a:cubicBezTo>
                    <a:pt x="27" y="36"/>
                    <a:pt x="27" y="36"/>
                    <a:pt x="27" y="36"/>
                  </a:cubicBezTo>
                  <a:cubicBezTo>
                    <a:pt x="28" y="34"/>
                    <a:pt x="29" y="32"/>
                    <a:pt x="30" y="29"/>
                  </a:cubicBezTo>
                  <a:cubicBezTo>
                    <a:pt x="1" y="0"/>
                    <a:pt x="1" y="0"/>
                    <a:pt x="1" y="0"/>
                  </a:cubicBezTo>
                  <a:cubicBezTo>
                    <a:pt x="1" y="2"/>
                    <a:pt x="0" y="5"/>
                    <a:pt x="0" y="8"/>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2" name="Freeform 2467"/>
            <p:cNvSpPr/>
            <p:nvPr/>
          </p:nvSpPr>
          <p:spPr bwMode="auto">
            <a:xfrm>
              <a:off x="877" y="2800"/>
              <a:ext cx="66" cy="143"/>
            </a:xfrm>
            <a:custGeom>
              <a:avLst/>
              <a:gdLst>
                <a:gd name="T0" fmla="*/ 26 w 27"/>
                <a:gd name="T1" fmla="*/ 59 h 59"/>
                <a:gd name="T2" fmla="*/ 10 w 27"/>
                <a:gd name="T3" fmla="*/ 0 h 59"/>
                <a:gd name="T4" fmla="*/ 26 w 27"/>
                <a:gd name="T5" fmla="*/ 59 h 59"/>
              </a:gdLst>
              <a:ahLst/>
              <a:cxnLst>
                <a:cxn ang="0">
                  <a:pos x="T0" y="T1"/>
                </a:cxn>
                <a:cxn ang="0">
                  <a:pos x="T2" y="T3"/>
                </a:cxn>
                <a:cxn ang="0">
                  <a:pos x="T4" y="T5"/>
                </a:cxn>
              </a:cxnLst>
              <a:rect l="0" t="0" r="r" b="b"/>
              <a:pathLst>
                <a:path w="27" h="59">
                  <a:moveTo>
                    <a:pt x="26" y="59"/>
                  </a:moveTo>
                  <a:cubicBezTo>
                    <a:pt x="27" y="39"/>
                    <a:pt x="22" y="17"/>
                    <a:pt x="10" y="0"/>
                  </a:cubicBezTo>
                  <a:cubicBezTo>
                    <a:pt x="0" y="24"/>
                    <a:pt x="2" y="53"/>
                    <a:pt x="26" y="59"/>
                  </a:cubicBezTo>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3" name="Freeform 2468"/>
            <p:cNvSpPr/>
            <p:nvPr/>
          </p:nvSpPr>
          <p:spPr bwMode="auto">
            <a:xfrm>
              <a:off x="1874" y="4123"/>
              <a:ext cx="68" cy="85"/>
            </a:xfrm>
            <a:custGeom>
              <a:avLst/>
              <a:gdLst>
                <a:gd name="T0" fmla="*/ 0 w 28"/>
                <a:gd name="T1" fmla="*/ 8 h 35"/>
                <a:gd name="T2" fmla="*/ 25 w 28"/>
                <a:gd name="T3" fmla="*/ 35 h 35"/>
                <a:gd name="T4" fmla="*/ 28 w 28"/>
                <a:gd name="T5" fmla="*/ 28 h 35"/>
                <a:gd name="T6" fmla="*/ 1 w 28"/>
                <a:gd name="T7" fmla="*/ 0 h 35"/>
                <a:gd name="T8" fmla="*/ 0 w 28"/>
                <a:gd name="T9" fmla="*/ 8 h 35"/>
              </a:gdLst>
              <a:ahLst/>
              <a:cxnLst>
                <a:cxn ang="0">
                  <a:pos x="T0" y="T1"/>
                </a:cxn>
                <a:cxn ang="0">
                  <a:pos x="T2" y="T3"/>
                </a:cxn>
                <a:cxn ang="0">
                  <a:pos x="T4" y="T5"/>
                </a:cxn>
                <a:cxn ang="0">
                  <a:pos x="T6" y="T7"/>
                </a:cxn>
                <a:cxn ang="0">
                  <a:pos x="T8" y="T9"/>
                </a:cxn>
              </a:cxnLst>
              <a:rect l="0" t="0" r="r" b="b"/>
              <a:pathLst>
                <a:path w="28" h="35">
                  <a:moveTo>
                    <a:pt x="0" y="8"/>
                  </a:moveTo>
                  <a:cubicBezTo>
                    <a:pt x="25" y="35"/>
                    <a:pt x="25" y="35"/>
                    <a:pt x="25" y="35"/>
                  </a:cubicBezTo>
                  <a:cubicBezTo>
                    <a:pt x="26" y="32"/>
                    <a:pt x="27" y="30"/>
                    <a:pt x="28" y="28"/>
                  </a:cubicBezTo>
                  <a:cubicBezTo>
                    <a:pt x="1" y="0"/>
                    <a:pt x="1" y="0"/>
                    <a:pt x="1" y="0"/>
                  </a:cubicBezTo>
                  <a:cubicBezTo>
                    <a:pt x="1" y="3"/>
                    <a:pt x="0" y="6"/>
                    <a:pt x="0" y="8"/>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4" name="Freeform 2469"/>
            <p:cNvSpPr/>
            <p:nvPr/>
          </p:nvSpPr>
          <p:spPr bwMode="auto">
            <a:xfrm>
              <a:off x="1867" y="4150"/>
              <a:ext cx="65" cy="80"/>
            </a:xfrm>
            <a:custGeom>
              <a:avLst/>
              <a:gdLst>
                <a:gd name="T0" fmla="*/ 0 w 27"/>
                <a:gd name="T1" fmla="*/ 8 h 33"/>
                <a:gd name="T2" fmla="*/ 25 w 27"/>
                <a:gd name="T3" fmla="*/ 33 h 33"/>
                <a:gd name="T4" fmla="*/ 27 w 27"/>
                <a:gd name="T5" fmla="*/ 26 h 33"/>
                <a:gd name="T6" fmla="*/ 2 w 27"/>
                <a:gd name="T7" fmla="*/ 0 h 33"/>
                <a:gd name="T8" fmla="*/ 0 w 27"/>
                <a:gd name="T9" fmla="*/ 8 h 33"/>
              </a:gdLst>
              <a:ahLst/>
              <a:cxnLst>
                <a:cxn ang="0">
                  <a:pos x="T0" y="T1"/>
                </a:cxn>
                <a:cxn ang="0">
                  <a:pos x="T2" y="T3"/>
                </a:cxn>
                <a:cxn ang="0">
                  <a:pos x="T4" y="T5"/>
                </a:cxn>
                <a:cxn ang="0">
                  <a:pos x="T6" y="T7"/>
                </a:cxn>
                <a:cxn ang="0">
                  <a:pos x="T8" y="T9"/>
                </a:cxn>
              </a:cxnLst>
              <a:rect l="0" t="0" r="r" b="b"/>
              <a:pathLst>
                <a:path w="27" h="33">
                  <a:moveTo>
                    <a:pt x="0" y="8"/>
                  </a:moveTo>
                  <a:cubicBezTo>
                    <a:pt x="25" y="33"/>
                    <a:pt x="25" y="33"/>
                    <a:pt x="25" y="33"/>
                  </a:cubicBezTo>
                  <a:cubicBezTo>
                    <a:pt x="26" y="31"/>
                    <a:pt x="26" y="29"/>
                    <a:pt x="27" y="26"/>
                  </a:cubicBezTo>
                  <a:cubicBezTo>
                    <a:pt x="2" y="0"/>
                    <a:pt x="2" y="0"/>
                    <a:pt x="2" y="0"/>
                  </a:cubicBezTo>
                  <a:cubicBezTo>
                    <a:pt x="2" y="3"/>
                    <a:pt x="1" y="5"/>
                    <a:pt x="0" y="8"/>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5" name="Freeform 2470"/>
            <p:cNvSpPr/>
            <p:nvPr/>
          </p:nvSpPr>
          <p:spPr bwMode="auto">
            <a:xfrm>
              <a:off x="1859" y="4174"/>
              <a:ext cx="66" cy="80"/>
            </a:xfrm>
            <a:custGeom>
              <a:avLst/>
              <a:gdLst>
                <a:gd name="T0" fmla="*/ 0 w 27"/>
                <a:gd name="T1" fmla="*/ 7 h 33"/>
                <a:gd name="T2" fmla="*/ 24 w 27"/>
                <a:gd name="T3" fmla="*/ 33 h 33"/>
                <a:gd name="T4" fmla="*/ 27 w 27"/>
                <a:gd name="T5" fmla="*/ 26 h 33"/>
                <a:gd name="T6" fmla="*/ 2 w 27"/>
                <a:gd name="T7" fmla="*/ 0 h 33"/>
                <a:gd name="T8" fmla="*/ 0 w 27"/>
                <a:gd name="T9" fmla="*/ 7 h 33"/>
              </a:gdLst>
              <a:ahLst/>
              <a:cxnLst>
                <a:cxn ang="0">
                  <a:pos x="T0" y="T1"/>
                </a:cxn>
                <a:cxn ang="0">
                  <a:pos x="T2" y="T3"/>
                </a:cxn>
                <a:cxn ang="0">
                  <a:pos x="T4" y="T5"/>
                </a:cxn>
                <a:cxn ang="0">
                  <a:pos x="T6" y="T7"/>
                </a:cxn>
                <a:cxn ang="0">
                  <a:pos x="T8" y="T9"/>
                </a:cxn>
              </a:cxnLst>
              <a:rect l="0" t="0" r="r" b="b"/>
              <a:pathLst>
                <a:path w="27" h="33">
                  <a:moveTo>
                    <a:pt x="0" y="7"/>
                  </a:moveTo>
                  <a:cubicBezTo>
                    <a:pt x="24" y="33"/>
                    <a:pt x="24" y="33"/>
                    <a:pt x="24" y="33"/>
                  </a:cubicBezTo>
                  <a:cubicBezTo>
                    <a:pt x="25" y="30"/>
                    <a:pt x="26" y="28"/>
                    <a:pt x="27" y="26"/>
                  </a:cubicBezTo>
                  <a:cubicBezTo>
                    <a:pt x="2" y="0"/>
                    <a:pt x="2" y="0"/>
                    <a:pt x="2" y="0"/>
                  </a:cubicBezTo>
                  <a:cubicBezTo>
                    <a:pt x="2" y="3"/>
                    <a:pt x="1" y="5"/>
                    <a:pt x="0" y="7"/>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6" name="Freeform 2471"/>
            <p:cNvSpPr/>
            <p:nvPr/>
          </p:nvSpPr>
          <p:spPr bwMode="auto">
            <a:xfrm>
              <a:off x="180" y="2201"/>
              <a:ext cx="163" cy="105"/>
            </a:xfrm>
            <a:custGeom>
              <a:avLst/>
              <a:gdLst>
                <a:gd name="T0" fmla="*/ 67 w 67"/>
                <a:gd name="T1" fmla="*/ 0 h 43"/>
                <a:gd name="T2" fmla="*/ 0 w 67"/>
                <a:gd name="T3" fmla="*/ 35 h 43"/>
                <a:gd name="T4" fmla="*/ 9 w 67"/>
                <a:gd name="T5" fmla="*/ 43 h 43"/>
                <a:gd name="T6" fmla="*/ 58 w 67"/>
                <a:gd name="T7" fmla="*/ 16 h 43"/>
                <a:gd name="T8" fmla="*/ 67 w 67"/>
                <a:gd name="T9" fmla="*/ 0 h 43"/>
              </a:gdLst>
              <a:ahLst/>
              <a:cxnLst>
                <a:cxn ang="0">
                  <a:pos x="T0" y="T1"/>
                </a:cxn>
                <a:cxn ang="0">
                  <a:pos x="T2" y="T3"/>
                </a:cxn>
                <a:cxn ang="0">
                  <a:pos x="T4" y="T5"/>
                </a:cxn>
                <a:cxn ang="0">
                  <a:pos x="T6" y="T7"/>
                </a:cxn>
                <a:cxn ang="0">
                  <a:pos x="T8" y="T9"/>
                </a:cxn>
              </a:cxnLst>
              <a:rect l="0" t="0" r="r" b="b"/>
              <a:pathLst>
                <a:path w="67" h="43">
                  <a:moveTo>
                    <a:pt x="67" y="0"/>
                  </a:moveTo>
                  <a:cubicBezTo>
                    <a:pt x="0" y="35"/>
                    <a:pt x="0" y="35"/>
                    <a:pt x="0" y="35"/>
                  </a:cubicBezTo>
                  <a:cubicBezTo>
                    <a:pt x="3" y="38"/>
                    <a:pt x="6" y="40"/>
                    <a:pt x="9" y="43"/>
                  </a:cubicBezTo>
                  <a:cubicBezTo>
                    <a:pt x="58" y="16"/>
                    <a:pt x="58" y="16"/>
                    <a:pt x="58" y="16"/>
                  </a:cubicBezTo>
                  <a:cubicBezTo>
                    <a:pt x="60" y="10"/>
                    <a:pt x="63" y="5"/>
                    <a:pt x="67" y="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7" name="Freeform 2472"/>
            <p:cNvSpPr/>
            <p:nvPr/>
          </p:nvSpPr>
          <p:spPr bwMode="auto">
            <a:xfrm>
              <a:off x="-3" y="1759"/>
              <a:ext cx="42" cy="214"/>
            </a:xfrm>
            <a:custGeom>
              <a:avLst/>
              <a:gdLst>
                <a:gd name="T0" fmla="*/ 15 w 17"/>
                <a:gd name="T1" fmla="*/ 46 h 88"/>
                <a:gd name="T2" fmla="*/ 0 w 17"/>
                <a:gd name="T3" fmla="*/ 0 h 88"/>
                <a:gd name="T4" fmla="*/ 0 w 17"/>
                <a:gd name="T5" fmla="*/ 87 h 88"/>
                <a:gd name="T6" fmla="*/ 16 w 17"/>
                <a:gd name="T7" fmla="*/ 88 h 88"/>
                <a:gd name="T8" fmla="*/ 15 w 17"/>
                <a:gd name="T9" fmla="*/ 46 h 88"/>
              </a:gdLst>
              <a:ahLst/>
              <a:cxnLst>
                <a:cxn ang="0">
                  <a:pos x="T0" y="T1"/>
                </a:cxn>
                <a:cxn ang="0">
                  <a:pos x="T2" y="T3"/>
                </a:cxn>
                <a:cxn ang="0">
                  <a:pos x="T4" y="T5"/>
                </a:cxn>
                <a:cxn ang="0">
                  <a:pos x="T6" y="T7"/>
                </a:cxn>
                <a:cxn ang="0">
                  <a:pos x="T8" y="T9"/>
                </a:cxn>
              </a:cxnLst>
              <a:rect l="0" t="0" r="r" b="b"/>
              <a:pathLst>
                <a:path w="17" h="88">
                  <a:moveTo>
                    <a:pt x="15" y="46"/>
                  </a:moveTo>
                  <a:cubicBezTo>
                    <a:pt x="12" y="27"/>
                    <a:pt x="6" y="12"/>
                    <a:pt x="0" y="0"/>
                  </a:cubicBezTo>
                  <a:cubicBezTo>
                    <a:pt x="0" y="87"/>
                    <a:pt x="0" y="87"/>
                    <a:pt x="0" y="87"/>
                  </a:cubicBezTo>
                  <a:cubicBezTo>
                    <a:pt x="5" y="88"/>
                    <a:pt x="11" y="88"/>
                    <a:pt x="16" y="88"/>
                  </a:cubicBezTo>
                  <a:cubicBezTo>
                    <a:pt x="17" y="75"/>
                    <a:pt x="17" y="61"/>
                    <a:pt x="15" y="46"/>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8" name="Freeform 2473"/>
            <p:cNvSpPr>
              <a:spLocks noEditPoints="1"/>
            </p:cNvSpPr>
            <p:nvPr/>
          </p:nvSpPr>
          <p:spPr bwMode="auto">
            <a:xfrm>
              <a:off x="194" y="2554"/>
              <a:ext cx="627" cy="739"/>
            </a:xfrm>
            <a:custGeom>
              <a:avLst/>
              <a:gdLst>
                <a:gd name="T0" fmla="*/ 67 w 258"/>
                <a:gd name="T1" fmla="*/ 301 h 304"/>
                <a:gd name="T2" fmla="*/ 91 w 258"/>
                <a:gd name="T3" fmla="*/ 300 h 304"/>
                <a:gd name="T4" fmla="*/ 132 w 258"/>
                <a:gd name="T5" fmla="*/ 304 h 304"/>
                <a:gd name="T6" fmla="*/ 132 w 258"/>
                <a:gd name="T7" fmla="*/ 301 h 304"/>
                <a:gd name="T8" fmla="*/ 53 w 258"/>
                <a:gd name="T9" fmla="*/ 237 h 304"/>
                <a:gd name="T10" fmla="*/ 100 w 258"/>
                <a:gd name="T11" fmla="*/ 56 h 304"/>
                <a:gd name="T12" fmla="*/ 223 w 258"/>
                <a:gd name="T13" fmla="*/ 82 h 304"/>
                <a:gd name="T14" fmla="*/ 191 w 258"/>
                <a:gd name="T15" fmla="*/ 146 h 304"/>
                <a:gd name="T16" fmla="*/ 125 w 258"/>
                <a:gd name="T17" fmla="*/ 109 h 304"/>
                <a:gd name="T18" fmla="*/ 118 w 258"/>
                <a:gd name="T19" fmla="*/ 125 h 304"/>
                <a:gd name="T20" fmla="*/ 138 w 258"/>
                <a:gd name="T21" fmla="*/ 148 h 304"/>
                <a:gd name="T22" fmla="*/ 115 w 258"/>
                <a:gd name="T23" fmla="*/ 233 h 304"/>
                <a:gd name="T24" fmla="*/ 192 w 258"/>
                <a:gd name="T25" fmla="*/ 225 h 304"/>
                <a:gd name="T26" fmla="*/ 201 w 258"/>
                <a:gd name="T27" fmla="*/ 177 h 304"/>
                <a:gd name="T28" fmla="*/ 254 w 258"/>
                <a:gd name="T29" fmla="*/ 114 h 304"/>
                <a:gd name="T30" fmla="*/ 185 w 258"/>
                <a:gd name="T31" fmla="*/ 21 h 304"/>
                <a:gd name="T32" fmla="*/ 18 w 258"/>
                <a:gd name="T33" fmla="*/ 130 h 304"/>
                <a:gd name="T34" fmla="*/ 67 w 258"/>
                <a:gd name="T35" fmla="*/ 301 h 304"/>
                <a:gd name="T36" fmla="*/ 171 w 258"/>
                <a:gd name="T37" fmla="*/ 222 h 304"/>
                <a:gd name="T38" fmla="*/ 122 w 258"/>
                <a:gd name="T39" fmla="*/ 201 h 304"/>
                <a:gd name="T40" fmla="*/ 148 w 258"/>
                <a:gd name="T41" fmla="*/ 158 h 304"/>
                <a:gd name="T42" fmla="*/ 183 w 258"/>
                <a:gd name="T43" fmla="*/ 174 h 304"/>
                <a:gd name="T44" fmla="*/ 171 w 258"/>
                <a:gd name="T45" fmla="*/ 22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8" h="304">
                  <a:moveTo>
                    <a:pt x="67" y="301"/>
                  </a:moveTo>
                  <a:cubicBezTo>
                    <a:pt x="74" y="300"/>
                    <a:pt x="82" y="299"/>
                    <a:pt x="91" y="300"/>
                  </a:cubicBezTo>
                  <a:cubicBezTo>
                    <a:pt x="132" y="304"/>
                    <a:pt x="132" y="304"/>
                    <a:pt x="132" y="304"/>
                  </a:cubicBezTo>
                  <a:cubicBezTo>
                    <a:pt x="132" y="301"/>
                    <a:pt x="132" y="301"/>
                    <a:pt x="132" y="301"/>
                  </a:cubicBezTo>
                  <a:cubicBezTo>
                    <a:pt x="94" y="297"/>
                    <a:pt x="69" y="263"/>
                    <a:pt x="53" y="237"/>
                  </a:cubicBezTo>
                  <a:cubicBezTo>
                    <a:pt x="9" y="164"/>
                    <a:pt x="55" y="79"/>
                    <a:pt x="100" y="56"/>
                  </a:cubicBezTo>
                  <a:cubicBezTo>
                    <a:pt x="149" y="31"/>
                    <a:pt x="200" y="36"/>
                    <a:pt x="223" y="82"/>
                  </a:cubicBezTo>
                  <a:cubicBezTo>
                    <a:pt x="240" y="115"/>
                    <a:pt x="224" y="145"/>
                    <a:pt x="191" y="146"/>
                  </a:cubicBezTo>
                  <a:cubicBezTo>
                    <a:pt x="162" y="146"/>
                    <a:pt x="138" y="124"/>
                    <a:pt x="125" y="109"/>
                  </a:cubicBezTo>
                  <a:cubicBezTo>
                    <a:pt x="118" y="125"/>
                    <a:pt x="118" y="125"/>
                    <a:pt x="118" y="125"/>
                  </a:cubicBezTo>
                  <a:cubicBezTo>
                    <a:pt x="138" y="148"/>
                    <a:pt x="138" y="148"/>
                    <a:pt x="138" y="148"/>
                  </a:cubicBezTo>
                  <a:cubicBezTo>
                    <a:pt x="105" y="166"/>
                    <a:pt x="93" y="202"/>
                    <a:pt x="115" y="233"/>
                  </a:cubicBezTo>
                  <a:cubicBezTo>
                    <a:pt x="132" y="258"/>
                    <a:pt x="173" y="264"/>
                    <a:pt x="192" y="225"/>
                  </a:cubicBezTo>
                  <a:cubicBezTo>
                    <a:pt x="201" y="207"/>
                    <a:pt x="202" y="187"/>
                    <a:pt x="201" y="177"/>
                  </a:cubicBezTo>
                  <a:cubicBezTo>
                    <a:pt x="228" y="170"/>
                    <a:pt x="252" y="140"/>
                    <a:pt x="254" y="114"/>
                  </a:cubicBezTo>
                  <a:cubicBezTo>
                    <a:pt x="258" y="74"/>
                    <a:pt x="234" y="33"/>
                    <a:pt x="185" y="21"/>
                  </a:cubicBezTo>
                  <a:cubicBezTo>
                    <a:pt x="103" y="0"/>
                    <a:pt x="39" y="58"/>
                    <a:pt x="18" y="130"/>
                  </a:cubicBezTo>
                  <a:cubicBezTo>
                    <a:pt x="0" y="193"/>
                    <a:pt x="19" y="257"/>
                    <a:pt x="67" y="301"/>
                  </a:cubicBezTo>
                  <a:close/>
                  <a:moveTo>
                    <a:pt x="171" y="222"/>
                  </a:moveTo>
                  <a:cubicBezTo>
                    <a:pt x="147" y="238"/>
                    <a:pt x="125" y="218"/>
                    <a:pt x="122" y="201"/>
                  </a:cubicBezTo>
                  <a:cubicBezTo>
                    <a:pt x="120" y="187"/>
                    <a:pt x="134" y="165"/>
                    <a:pt x="148" y="158"/>
                  </a:cubicBezTo>
                  <a:cubicBezTo>
                    <a:pt x="183" y="174"/>
                    <a:pt x="183" y="174"/>
                    <a:pt x="183" y="174"/>
                  </a:cubicBezTo>
                  <a:cubicBezTo>
                    <a:pt x="189" y="183"/>
                    <a:pt x="190" y="210"/>
                    <a:pt x="171" y="222"/>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9" name="Freeform 2474"/>
            <p:cNvSpPr/>
            <p:nvPr/>
          </p:nvSpPr>
          <p:spPr bwMode="auto">
            <a:xfrm>
              <a:off x="532" y="2483"/>
              <a:ext cx="88" cy="90"/>
            </a:xfrm>
            <a:custGeom>
              <a:avLst/>
              <a:gdLst>
                <a:gd name="T0" fmla="*/ 35 w 36"/>
                <a:gd name="T1" fmla="*/ 37 h 37"/>
                <a:gd name="T2" fmla="*/ 36 w 36"/>
                <a:gd name="T3" fmla="*/ 34 h 37"/>
                <a:gd name="T4" fmla="*/ 21 w 36"/>
                <a:gd name="T5" fmla="*/ 0 h 37"/>
                <a:gd name="T6" fmla="*/ 0 w 36"/>
                <a:gd name="T7" fmla="*/ 3 h 37"/>
                <a:gd name="T8" fmla="*/ 15 w 36"/>
                <a:gd name="T9" fmla="*/ 35 h 37"/>
                <a:gd name="T10" fmla="*/ 35 w 36"/>
                <a:gd name="T11" fmla="*/ 37 h 37"/>
              </a:gdLst>
              <a:ahLst/>
              <a:cxnLst>
                <a:cxn ang="0">
                  <a:pos x="T0" y="T1"/>
                </a:cxn>
                <a:cxn ang="0">
                  <a:pos x="T2" y="T3"/>
                </a:cxn>
                <a:cxn ang="0">
                  <a:pos x="T4" y="T5"/>
                </a:cxn>
                <a:cxn ang="0">
                  <a:pos x="T6" y="T7"/>
                </a:cxn>
                <a:cxn ang="0">
                  <a:pos x="T8" y="T9"/>
                </a:cxn>
                <a:cxn ang="0">
                  <a:pos x="T10" y="T11"/>
                </a:cxn>
              </a:cxnLst>
              <a:rect l="0" t="0" r="r" b="b"/>
              <a:pathLst>
                <a:path w="36" h="37">
                  <a:moveTo>
                    <a:pt x="35" y="37"/>
                  </a:moveTo>
                  <a:cubicBezTo>
                    <a:pt x="36" y="36"/>
                    <a:pt x="36" y="35"/>
                    <a:pt x="36" y="34"/>
                  </a:cubicBezTo>
                  <a:cubicBezTo>
                    <a:pt x="29" y="25"/>
                    <a:pt x="24" y="13"/>
                    <a:pt x="21" y="0"/>
                  </a:cubicBezTo>
                  <a:cubicBezTo>
                    <a:pt x="13" y="0"/>
                    <a:pt x="6" y="1"/>
                    <a:pt x="0" y="3"/>
                  </a:cubicBezTo>
                  <a:cubicBezTo>
                    <a:pt x="4" y="15"/>
                    <a:pt x="9" y="26"/>
                    <a:pt x="15" y="35"/>
                  </a:cubicBezTo>
                  <a:cubicBezTo>
                    <a:pt x="22" y="35"/>
                    <a:pt x="29" y="36"/>
                    <a:pt x="35" y="37"/>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0" name="Freeform 2475"/>
            <p:cNvSpPr/>
            <p:nvPr/>
          </p:nvSpPr>
          <p:spPr bwMode="auto">
            <a:xfrm>
              <a:off x="1852" y="4198"/>
              <a:ext cx="63" cy="78"/>
            </a:xfrm>
            <a:custGeom>
              <a:avLst/>
              <a:gdLst>
                <a:gd name="T0" fmla="*/ 0 w 26"/>
                <a:gd name="T1" fmla="*/ 7 h 32"/>
                <a:gd name="T2" fmla="*/ 24 w 26"/>
                <a:gd name="T3" fmla="*/ 32 h 32"/>
                <a:gd name="T4" fmla="*/ 26 w 26"/>
                <a:gd name="T5" fmla="*/ 25 h 32"/>
                <a:gd name="T6" fmla="*/ 2 w 26"/>
                <a:gd name="T7" fmla="*/ 0 h 32"/>
                <a:gd name="T8" fmla="*/ 0 w 26"/>
                <a:gd name="T9" fmla="*/ 7 h 32"/>
              </a:gdLst>
              <a:ahLst/>
              <a:cxnLst>
                <a:cxn ang="0">
                  <a:pos x="T0" y="T1"/>
                </a:cxn>
                <a:cxn ang="0">
                  <a:pos x="T2" y="T3"/>
                </a:cxn>
                <a:cxn ang="0">
                  <a:pos x="T4" y="T5"/>
                </a:cxn>
                <a:cxn ang="0">
                  <a:pos x="T6" y="T7"/>
                </a:cxn>
                <a:cxn ang="0">
                  <a:pos x="T8" y="T9"/>
                </a:cxn>
              </a:cxnLst>
              <a:rect l="0" t="0" r="r" b="b"/>
              <a:pathLst>
                <a:path w="26" h="32">
                  <a:moveTo>
                    <a:pt x="0" y="7"/>
                  </a:moveTo>
                  <a:cubicBezTo>
                    <a:pt x="24" y="32"/>
                    <a:pt x="24" y="32"/>
                    <a:pt x="24" y="32"/>
                  </a:cubicBezTo>
                  <a:cubicBezTo>
                    <a:pt x="25" y="30"/>
                    <a:pt x="25" y="28"/>
                    <a:pt x="26" y="25"/>
                  </a:cubicBezTo>
                  <a:cubicBezTo>
                    <a:pt x="2" y="0"/>
                    <a:pt x="2" y="0"/>
                    <a:pt x="2" y="0"/>
                  </a:cubicBezTo>
                  <a:cubicBezTo>
                    <a:pt x="1" y="2"/>
                    <a:pt x="1" y="5"/>
                    <a:pt x="0" y="7"/>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1" name="Freeform 2476"/>
            <p:cNvSpPr/>
            <p:nvPr/>
          </p:nvSpPr>
          <p:spPr bwMode="auto">
            <a:xfrm>
              <a:off x="1602" y="3865"/>
              <a:ext cx="41" cy="76"/>
            </a:xfrm>
            <a:custGeom>
              <a:avLst/>
              <a:gdLst>
                <a:gd name="T0" fmla="*/ 1 w 17"/>
                <a:gd name="T1" fmla="*/ 0 h 31"/>
                <a:gd name="T2" fmla="*/ 0 w 17"/>
                <a:gd name="T3" fmla="*/ 16 h 31"/>
                <a:gd name="T4" fmla="*/ 17 w 17"/>
                <a:gd name="T5" fmla="*/ 31 h 31"/>
                <a:gd name="T6" fmla="*/ 1 w 17"/>
                <a:gd name="T7" fmla="*/ 0 h 31"/>
              </a:gdLst>
              <a:ahLst/>
              <a:cxnLst>
                <a:cxn ang="0">
                  <a:pos x="T0" y="T1"/>
                </a:cxn>
                <a:cxn ang="0">
                  <a:pos x="T2" y="T3"/>
                </a:cxn>
                <a:cxn ang="0">
                  <a:pos x="T4" y="T5"/>
                </a:cxn>
                <a:cxn ang="0">
                  <a:pos x="T6" y="T7"/>
                </a:cxn>
              </a:cxnLst>
              <a:rect l="0" t="0" r="r" b="b"/>
              <a:pathLst>
                <a:path w="17" h="31">
                  <a:moveTo>
                    <a:pt x="1" y="0"/>
                  </a:moveTo>
                  <a:cubicBezTo>
                    <a:pt x="0" y="16"/>
                    <a:pt x="0" y="16"/>
                    <a:pt x="0" y="16"/>
                  </a:cubicBezTo>
                  <a:cubicBezTo>
                    <a:pt x="6" y="21"/>
                    <a:pt x="12" y="26"/>
                    <a:pt x="17" y="31"/>
                  </a:cubicBezTo>
                  <a:cubicBezTo>
                    <a:pt x="14" y="20"/>
                    <a:pt x="9" y="10"/>
                    <a:pt x="1"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2" name="Freeform 2477"/>
            <p:cNvSpPr/>
            <p:nvPr/>
          </p:nvSpPr>
          <p:spPr bwMode="auto">
            <a:xfrm>
              <a:off x="1580" y="3843"/>
              <a:ext cx="17" cy="56"/>
            </a:xfrm>
            <a:custGeom>
              <a:avLst/>
              <a:gdLst>
                <a:gd name="T0" fmla="*/ 7 w 7"/>
                <a:gd name="T1" fmla="*/ 7 h 23"/>
                <a:gd name="T2" fmla="*/ 1 w 7"/>
                <a:gd name="T3" fmla="*/ 0 h 23"/>
                <a:gd name="T4" fmla="*/ 0 w 7"/>
                <a:gd name="T5" fmla="*/ 19 h 23"/>
                <a:gd name="T6" fmla="*/ 7 w 7"/>
                <a:gd name="T7" fmla="*/ 23 h 23"/>
                <a:gd name="T8" fmla="*/ 7 w 7"/>
                <a:gd name="T9" fmla="*/ 7 h 23"/>
              </a:gdLst>
              <a:ahLst/>
              <a:cxnLst>
                <a:cxn ang="0">
                  <a:pos x="T0" y="T1"/>
                </a:cxn>
                <a:cxn ang="0">
                  <a:pos x="T2" y="T3"/>
                </a:cxn>
                <a:cxn ang="0">
                  <a:pos x="T4" y="T5"/>
                </a:cxn>
                <a:cxn ang="0">
                  <a:pos x="T6" y="T7"/>
                </a:cxn>
                <a:cxn ang="0">
                  <a:pos x="T8" y="T9"/>
                </a:cxn>
              </a:cxnLst>
              <a:rect l="0" t="0" r="r" b="b"/>
              <a:pathLst>
                <a:path w="7" h="23">
                  <a:moveTo>
                    <a:pt x="7" y="7"/>
                  </a:moveTo>
                  <a:cubicBezTo>
                    <a:pt x="5" y="4"/>
                    <a:pt x="3" y="2"/>
                    <a:pt x="1" y="0"/>
                  </a:cubicBezTo>
                  <a:cubicBezTo>
                    <a:pt x="0" y="19"/>
                    <a:pt x="0" y="19"/>
                    <a:pt x="0" y="19"/>
                  </a:cubicBezTo>
                  <a:cubicBezTo>
                    <a:pt x="2" y="20"/>
                    <a:pt x="4" y="22"/>
                    <a:pt x="7" y="23"/>
                  </a:cubicBezTo>
                  <a:lnTo>
                    <a:pt x="7" y="7"/>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3" name="Freeform 2478"/>
            <p:cNvSpPr/>
            <p:nvPr/>
          </p:nvSpPr>
          <p:spPr bwMode="auto">
            <a:xfrm>
              <a:off x="1558" y="3824"/>
              <a:ext cx="17" cy="61"/>
            </a:xfrm>
            <a:custGeom>
              <a:avLst/>
              <a:gdLst>
                <a:gd name="T0" fmla="*/ 7 w 7"/>
                <a:gd name="T1" fmla="*/ 6 h 25"/>
                <a:gd name="T2" fmla="*/ 0 w 7"/>
                <a:gd name="T3" fmla="*/ 0 h 25"/>
                <a:gd name="T4" fmla="*/ 0 w 7"/>
                <a:gd name="T5" fmla="*/ 21 h 25"/>
                <a:gd name="T6" fmla="*/ 7 w 7"/>
                <a:gd name="T7" fmla="*/ 25 h 25"/>
                <a:gd name="T8" fmla="*/ 7 w 7"/>
                <a:gd name="T9" fmla="*/ 6 h 25"/>
              </a:gdLst>
              <a:ahLst/>
              <a:cxnLst>
                <a:cxn ang="0">
                  <a:pos x="T0" y="T1"/>
                </a:cxn>
                <a:cxn ang="0">
                  <a:pos x="T2" y="T3"/>
                </a:cxn>
                <a:cxn ang="0">
                  <a:pos x="T4" y="T5"/>
                </a:cxn>
                <a:cxn ang="0">
                  <a:pos x="T6" y="T7"/>
                </a:cxn>
                <a:cxn ang="0">
                  <a:pos x="T8" y="T9"/>
                </a:cxn>
              </a:cxnLst>
              <a:rect l="0" t="0" r="r" b="b"/>
              <a:pathLst>
                <a:path w="7" h="25">
                  <a:moveTo>
                    <a:pt x="7" y="6"/>
                  </a:moveTo>
                  <a:cubicBezTo>
                    <a:pt x="5" y="4"/>
                    <a:pt x="3" y="2"/>
                    <a:pt x="0" y="0"/>
                  </a:cubicBezTo>
                  <a:cubicBezTo>
                    <a:pt x="0" y="21"/>
                    <a:pt x="0" y="21"/>
                    <a:pt x="0" y="21"/>
                  </a:cubicBezTo>
                  <a:cubicBezTo>
                    <a:pt x="2" y="23"/>
                    <a:pt x="4" y="24"/>
                    <a:pt x="7" y="25"/>
                  </a:cubicBezTo>
                  <a:lnTo>
                    <a:pt x="7" y="6"/>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4" name="Freeform 2479"/>
            <p:cNvSpPr/>
            <p:nvPr/>
          </p:nvSpPr>
          <p:spPr bwMode="auto">
            <a:xfrm>
              <a:off x="1534" y="3809"/>
              <a:ext cx="19" cy="63"/>
            </a:xfrm>
            <a:custGeom>
              <a:avLst/>
              <a:gdLst>
                <a:gd name="T0" fmla="*/ 8 w 8"/>
                <a:gd name="T1" fmla="*/ 4 h 26"/>
                <a:gd name="T2" fmla="*/ 1 w 8"/>
                <a:gd name="T3" fmla="*/ 0 h 26"/>
                <a:gd name="T4" fmla="*/ 0 w 8"/>
                <a:gd name="T5" fmla="*/ 23 h 26"/>
                <a:gd name="T6" fmla="*/ 7 w 8"/>
                <a:gd name="T7" fmla="*/ 26 h 26"/>
                <a:gd name="T8" fmla="*/ 8 w 8"/>
                <a:gd name="T9" fmla="*/ 4 h 26"/>
              </a:gdLst>
              <a:ahLst/>
              <a:cxnLst>
                <a:cxn ang="0">
                  <a:pos x="T0" y="T1"/>
                </a:cxn>
                <a:cxn ang="0">
                  <a:pos x="T2" y="T3"/>
                </a:cxn>
                <a:cxn ang="0">
                  <a:pos x="T4" y="T5"/>
                </a:cxn>
                <a:cxn ang="0">
                  <a:pos x="T6" y="T7"/>
                </a:cxn>
                <a:cxn ang="0">
                  <a:pos x="T8" y="T9"/>
                </a:cxn>
              </a:cxnLst>
              <a:rect l="0" t="0" r="r" b="b"/>
              <a:pathLst>
                <a:path w="8" h="26">
                  <a:moveTo>
                    <a:pt x="8" y="4"/>
                  </a:moveTo>
                  <a:cubicBezTo>
                    <a:pt x="6" y="3"/>
                    <a:pt x="4" y="1"/>
                    <a:pt x="1" y="0"/>
                  </a:cubicBezTo>
                  <a:cubicBezTo>
                    <a:pt x="0" y="23"/>
                    <a:pt x="0" y="23"/>
                    <a:pt x="0" y="23"/>
                  </a:cubicBezTo>
                  <a:cubicBezTo>
                    <a:pt x="3" y="24"/>
                    <a:pt x="5" y="25"/>
                    <a:pt x="7" y="26"/>
                  </a:cubicBezTo>
                  <a:lnTo>
                    <a:pt x="8" y="4"/>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5" name="Freeform 2480"/>
            <p:cNvSpPr/>
            <p:nvPr/>
          </p:nvSpPr>
          <p:spPr bwMode="auto">
            <a:xfrm>
              <a:off x="1845" y="4220"/>
              <a:ext cx="63" cy="81"/>
            </a:xfrm>
            <a:custGeom>
              <a:avLst/>
              <a:gdLst>
                <a:gd name="T0" fmla="*/ 0 w 26"/>
                <a:gd name="T1" fmla="*/ 4 h 33"/>
                <a:gd name="T2" fmla="*/ 1 w 26"/>
                <a:gd name="T3" fmla="*/ 9 h 33"/>
                <a:gd name="T4" fmla="*/ 23 w 26"/>
                <a:gd name="T5" fmla="*/ 33 h 33"/>
                <a:gd name="T6" fmla="*/ 26 w 26"/>
                <a:gd name="T7" fmla="*/ 26 h 33"/>
                <a:gd name="T8" fmla="*/ 2 w 26"/>
                <a:gd name="T9" fmla="*/ 0 h 33"/>
                <a:gd name="T10" fmla="*/ 0 w 26"/>
                <a:gd name="T11" fmla="*/ 4 h 33"/>
              </a:gdLst>
              <a:ahLst/>
              <a:cxnLst>
                <a:cxn ang="0">
                  <a:pos x="T0" y="T1"/>
                </a:cxn>
                <a:cxn ang="0">
                  <a:pos x="T2" y="T3"/>
                </a:cxn>
                <a:cxn ang="0">
                  <a:pos x="T4" y="T5"/>
                </a:cxn>
                <a:cxn ang="0">
                  <a:pos x="T6" y="T7"/>
                </a:cxn>
                <a:cxn ang="0">
                  <a:pos x="T8" y="T9"/>
                </a:cxn>
                <a:cxn ang="0">
                  <a:pos x="T10" y="T11"/>
                </a:cxn>
              </a:cxnLst>
              <a:rect l="0" t="0" r="r" b="b"/>
              <a:pathLst>
                <a:path w="26" h="33">
                  <a:moveTo>
                    <a:pt x="0" y="4"/>
                  </a:moveTo>
                  <a:cubicBezTo>
                    <a:pt x="1" y="9"/>
                    <a:pt x="1" y="9"/>
                    <a:pt x="1" y="9"/>
                  </a:cubicBezTo>
                  <a:cubicBezTo>
                    <a:pt x="23" y="33"/>
                    <a:pt x="23" y="33"/>
                    <a:pt x="23" y="33"/>
                  </a:cubicBezTo>
                  <a:cubicBezTo>
                    <a:pt x="24" y="31"/>
                    <a:pt x="25" y="28"/>
                    <a:pt x="26" y="26"/>
                  </a:cubicBezTo>
                  <a:cubicBezTo>
                    <a:pt x="2" y="0"/>
                    <a:pt x="2" y="0"/>
                    <a:pt x="2" y="0"/>
                  </a:cubicBezTo>
                  <a:cubicBezTo>
                    <a:pt x="1" y="2"/>
                    <a:pt x="0" y="3"/>
                    <a:pt x="0" y="4"/>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6" name="Freeform 2481"/>
            <p:cNvSpPr/>
            <p:nvPr/>
          </p:nvSpPr>
          <p:spPr bwMode="auto">
            <a:xfrm>
              <a:off x="1512" y="3795"/>
              <a:ext cx="19" cy="68"/>
            </a:xfrm>
            <a:custGeom>
              <a:avLst/>
              <a:gdLst>
                <a:gd name="T0" fmla="*/ 8 w 8"/>
                <a:gd name="T1" fmla="*/ 4 h 28"/>
                <a:gd name="T2" fmla="*/ 1 w 8"/>
                <a:gd name="T3" fmla="*/ 0 h 28"/>
                <a:gd name="T4" fmla="*/ 0 w 8"/>
                <a:gd name="T5" fmla="*/ 25 h 28"/>
                <a:gd name="T6" fmla="*/ 7 w 8"/>
                <a:gd name="T7" fmla="*/ 28 h 28"/>
                <a:gd name="T8" fmla="*/ 8 w 8"/>
                <a:gd name="T9" fmla="*/ 4 h 28"/>
              </a:gdLst>
              <a:ahLst/>
              <a:cxnLst>
                <a:cxn ang="0">
                  <a:pos x="T0" y="T1"/>
                </a:cxn>
                <a:cxn ang="0">
                  <a:pos x="T2" y="T3"/>
                </a:cxn>
                <a:cxn ang="0">
                  <a:pos x="T4" y="T5"/>
                </a:cxn>
                <a:cxn ang="0">
                  <a:pos x="T6" y="T7"/>
                </a:cxn>
                <a:cxn ang="0">
                  <a:pos x="T8" y="T9"/>
                </a:cxn>
              </a:cxnLst>
              <a:rect l="0" t="0" r="r" b="b"/>
              <a:pathLst>
                <a:path w="8" h="28">
                  <a:moveTo>
                    <a:pt x="8" y="4"/>
                  </a:moveTo>
                  <a:cubicBezTo>
                    <a:pt x="6" y="3"/>
                    <a:pt x="3" y="1"/>
                    <a:pt x="1" y="0"/>
                  </a:cubicBezTo>
                  <a:cubicBezTo>
                    <a:pt x="0" y="25"/>
                    <a:pt x="0" y="25"/>
                    <a:pt x="0" y="25"/>
                  </a:cubicBezTo>
                  <a:cubicBezTo>
                    <a:pt x="2" y="26"/>
                    <a:pt x="5" y="27"/>
                    <a:pt x="7" y="28"/>
                  </a:cubicBezTo>
                  <a:lnTo>
                    <a:pt x="8" y="4"/>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7" name="Freeform 2482"/>
            <p:cNvSpPr/>
            <p:nvPr/>
          </p:nvSpPr>
          <p:spPr bwMode="auto">
            <a:xfrm>
              <a:off x="554" y="2671"/>
              <a:ext cx="197" cy="214"/>
            </a:xfrm>
            <a:custGeom>
              <a:avLst/>
              <a:gdLst>
                <a:gd name="T0" fmla="*/ 68 w 81"/>
                <a:gd name="T1" fmla="*/ 36 h 88"/>
                <a:gd name="T2" fmla="*/ 0 w 81"/>
                <a:gd name="T3" fmla="*/ 3 h 88"/>
                <a:gd name="T4" fmla="*/ 56 w 81"/>
                <a:gd name="T5" fmla="*/ 88 h 88"/>
                <a:gd name="T6" fmla="*/ 68 w 81"/>
                <a:gd name="T7" fmla="*/ 36 h 88"/>
              </a:gdLst>
              <a:ahLst/>
              <a:cxnLst>
                <a:cxn ang="0">
                  <a:pos x="T0" y="T1"/>
                </a:cxn>
                <a:cxn ang="0">
                  <a:pos x="T2" y="T3"/>
                </a:cxn>
                <a:cxn ang="0">
                  <a:pos x="T4" y="T5"/>
                </a:cxn>
                <a:cxn ang="0">
                  <a:pos x="T6" y="T7"/>
                </a:cxn>
              </a:cxnLst>
              <a:rect l="0" t="0" r="r" b="b"/>
              <a:pathLst>
                <a:path w="81" h="88">
                  <a:moveTo>
                    <a:pt x="68" y="36"/>
                  </a:moveTo>
                  <a:cubicBezTo>
                    <a:pt x="57" y="16"/>
                    <a:pt x="32" y="0"/>
                    <a:pt x="0" y="3"/>
                  </a:cubicBezTo>
                  <a:cubicBezTo>
                    <a:pt x="26" y="21"/>
                    <a:pt x="53" y="61"/>
                    <a:pt x="56" y="88"/>
                  </a:cubicBezTo>
                  <a:cubicBezTo>
                    <a:pt x="73" y="80"/>
                    <a:pt x="81" y="60"/>
                    <a:pt x="68" y="36"/>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8" name="Freeform 2483"/>
            <p:cNvSpPr/>
            <p:nvPr/>
          </p:nvSpPr>
          <p:spPr bwMode="auto">
            <a:xfrm>
              <a:off x="1487" y="3782"/>
              <a:ext cx="22" cy="71"/>
            </a:xfrm>
            <a:custGeom>
              <a:avLst/>
              <a:gdLst>
                <a:gd name="T0" fmla="*/ 9 w 9"/>
                <a:gd name="T1" fmla="*/ 4 h 29"/>
                <a:gd name="T2" fmla="*/ 1 w 9"/>
                <a:gd name="T3" fmla="*/ 0 h 29"/>
                <a:gd name="T4" fmla="*/ 0 w 9"/>
                <a:gd name="T5" fmla="*/ 27 h 29"/>
                <a:gd name="T6" fmla="*/ 8 w 9"/>
                <a:gd name="T7" fmla="*/ 29 h 29"/>
                <a:gd name="T8" fmla="*/ 9 w 9"/>
                <a:gd name="T9" fmla="*/ 4 h 29"/>
              </a:gdLst>
              <a:ahLst/>
              <a:cxnLst>
                <a:cxn ang="0">
                  <a:pos x="T0" y="T1"/>
                </a:cxn>
                <a:cxn ang="0">
                  <a:pos x="T2" y="T3"/>
                </a:cxn>
                <a:cxn ang="0">
                  <a:pos x="T4" y="T5"/>
                </a:cxn>
                <a:cxn ang="0">
                  <a:pos x="T6" y="T7"/>
                </a:cxn>
                <a:cxn ang="0">
                  <a:pos x="T8" y="T9"/>
                </a:cxn>
              </a:cxnLst>
              <a:rect l="0" t="0" r="r" b="b"/>
              <a:pathLst>
                <a:path w="9" h="29">
                  <a:moveTo>
                    <a:pt x="9" y="4"/>
                  </a:moveTo>
                  <a:cubicBezTo>
                    <a:pt x="6" y="3"/>
                    <a:pt x="4" y="1"/>
                    <a:pt x="1" y="0"/>
                  </a:cubicBezTo>
                  <a:cubicBezTo>
                    <a:pt x="0" y="27"/>
                    <a:pt x="0" y="27"/>
                    <a:pt x="0" y="27"/>
                  </a:cubicBezTo>
                  <a:cubicBezTo>
                    <a:pt x="3" y="27"/>
                    <a:pt x="5" y="28"/>
                    <a:pt x="8" y="29"/>
                  </a:cubicBezTo>
                  <a:lnTo>
                    <a:pt x="9" y="4"/>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9" name="Freeform 2484"/>
            <p:cNvSpPr/>
            <p:nvPr/>
          </p:nvSpPr>
          <p:spPr bwMode="auto">
            <a:xfrm>
              <a:off x="1850" y="4254"/>
              <a:ext cx="48" cy="68"/>
            </a:xfrm>
            <a:custGeom>
              <a:avLst/>
              <a:gdLst>
                <a:gd name="T0" fmla="*/ 0 w 20"/>
                <a:gd name="T1" fmla="*/ 0 h 28"/>
                <a:gd name="T2" fmla="*/ 2 w 20"/>
                <a:gd name="T3" fmla="*/ 13 h 28"/>
                <a:gd name="T4" fmla="*/ 17 w 20"/>
                <a:gd name="T5" fmla="*/ 28 h 28"/>
                <a:gd name="T6" fmla="*/ 18 w 20"/>
                <a:gd name="T7" fmla="*/ 28 h 28"/>
                <a:gd name="T8" fmla="*/ 20 w 20"/>
                <a:gd name="T9" fmla="*/ 22 h 28"/>
                <a:gd name="T10" fmla="*/ 0 w 20"/>
                <a:gd name="T11" fmla="*/ 0 h 28"/>
              </a:gdLst>
              <a:ahLst/>
              <a:cxnLst>
                <a:cxn ang="0">
                  <a:pos x="T0" y="T1"/>
                </a:cxn>
                <a:cxn ang="0">
                  <a:pos x="T2" y="T3"/>
                </a:cxn>
                <a:cxn ang="0">
                  <a:pos x="T4" y="T5"/>
                </a:cxn>
                <a:cxn ang="0">
                  <a:pos x="T6" y="T7"/>
                </a:cxn>
                <a:cxn ang="0">
                  <a:pos x="T8" y="T9"/>
                </a:cxn>
                <a:cxn ang="0">
                  <a:pos x="T10" y="T11"/>
                </a:cxn>
              </a:cxnLst>
              <a:rect l="0" t="0" r="r" b="b"/>
              <a:pathLst>
                <a:path w="20" h="28">
                  <a:moveTo>
                    <a:pt x="0" y="0"/>
                  </a:moveTo>
                  <a:cubicBezTo>
                    <a:pt x="1" y="4"/>
                    <a:pt x="1" y="9"/>
                    <a:pt x="2" y="13"/>
                  </a:cubicBezTo>
                  <a:cubicBezTo>
                    <a:pt x="17" y="28"/>
                    <a:pt x="17" y="28"/>
                    <a:pt x="17" y="28"/>
                  </a:cubicBezTo>
                  <a:cubicBezTo>
                    <a:pt x="18" y="28"/>
                    <a:pt x="18" y="28"/>
                    <a:pt x="18" y="28"/>
                  </a:cubicBezTo>
                  <a:cubicBezTo>
                    <a:pt x="19" y="26"/>
                    <a:pt x="20" y="24"/>
                    <a:pt x="20" y="22"/>
                  </a:cubicBezTo>
                  <a:lnTo>
                    <a:pt x="0" y="0"/>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0" name="Freeform 2485"/>
            <p:cNvSpPr/>
            <p:nvPr/>
          </p:nvSpPr>
          <p:spPr bwMode="auto">
            <a:xfrm>
              <a:off x="216" y="2260"/>
              <a:ext cx="95" cy="65"/>
            </a:xfrm>
            <a:custGeom>
              <a:avLst/>
              <a:gdLst>
                <a:gd name="T0" fmla="*/ 0 w 39"/>
                <a:gd name="T1" fmla="*/ 22 h 27"/>
                <a:gd name="T2" fmla="*/ 8 w 39"/>
                <a:gd name="T3" fmla="*/ 27 h 27"/>
                <a:gd name="T4" fmla="*/ 35 w 39"/>
                <a:gd name="T5" fmla="*/ 12 h 27"/>
                <a:gd name="T6" fmla="*/ 39 w 39"/>
                <a:gd name="T7" fmla="*/ 0 h 27"/>
                <a:gd name="T8" fmla="*/ 0 w 39"/>
                <a:gd name="T9" fmla="*/ 22 h 27"/>
              </a:gdLst>
              <a:ahLst/>
              <a:cxnLst>
                <a:cxn ang="0">
                  <a:pos x="T0" y="T1"/>
                </a:cxn>
                <a:cxn ang="0">
                  <a:pos x="T2" y="T3"/>
                </a:cxn>
                <a:cxn ang="0">
                  <a:pos x="T4" y="T5"/>
                </a:cxn>
                <a:cxn ang="0">
                  <a:pos x="T6" y="T7"/>
                </a:cxn>
                <a:cxn ang="0">
                  <a:pos x="T8" y="T9"/>
                </a:cxn>
              </a:cxnLst>
              <a:rect l="0" t="0" r="r" b="b"/>
              <a:pathLst>
                <a:path w="39" h="27">
                  <a:moveTo>
                    <a:pt x="0" y="22"/>
                  </a:moveTo>
                  <a:cubicBezTo>
                    <a:pt x="2" y="24"/>
                    <a:pt x="5" y="25"/>
                    <a:pt x="8" y="27"/>
                  </a:cubicBezTo>
                  <a:cubicBezTo>
                    <a:pt x="35" y="12"/>
                    <a:pt x="35" y="12"/>
                    <a:pt x="35" y="12"/>
                  </a:cubicBezTo>
                  <a:cubicBezTo>
                    <a:pt x="36" y="8"/>
                    <a:pt x="37" y="4"/>
                    <a:pt x="39" y="0"/>
                  </a:cubicBezTo>
                  <a:lnTo>
                    <a:pt x="0" y="22"/>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1" name="Freeform 2486"/>
            <p:cNvSpPr/>
            <p:nvPr/>
          </p:nvSpPr>
          <p:spPr bwMode="auto">
            <a:xfrm>
              <a:off x="454" y="2496"/>
              <a:ext cx="95" cy="80"/>
            </a:xfrm>
            <a:custGeom>
              <a:avLst/>
              <a:gdLst>
                <a:gd name="T0" fmla="*/ 39 w 39"/>
                <a:gd name="T1" fmla="*/ 30 h 33"/>
                <a:gd name="T2" fmla="*/ 25 w 39"/>
                <a:gd name="T3" fmla="*/ 0 h 33"/>
                <a:gd name="T4" fmla="*/ 0 w 39"/>
                <a:gd name="T5" fmla="*/ 9 h 33"/>
                <a:gd name="T6" fmla="*/ 15 w 39"/>
                <a:gd name="T7" fmla="*/ 33 h 33"/>
                <a:gd name="T8" fmla="*/ 39 w 39"/>
                <a:gd name="T9" fmla="*/ 30 h 33"/>
              </a:gdLst>
              <a:ahLst/>
              <a:cxnLst>
                <a:cxn ang="0">
                  <a:pos x="T0" y="T1"/>
                </a:cxn>
                <a:cxn ang="0">
                  <a:pos x="T2" y="T3"/>
                </a:cxn>
                <a:cxn ang="0">
                  <a:pos x="T4" y="T5"/>
                </a:cxn>
                <a:cxn ang="0">
                  <a:pos x="T6" y="T7"/>
                </a:cxn>
                <a:cxn ang="0">
                  <a:pos x="T8" y="T9"/>
                </a:cxn>
              </a:cxnLst>
              <a:rect l="0" t="0" r="r" b="b"/>
              <a:pathLst>
                <a:path w="39" h="33">
                  <a:moveTo>
                    <a:pt x="39" y="30"/>
                  </a:moveTo>
                  <a:cubicBezTo>
                    <a:pt x="33" y="22"/>
                    <a:pt x="28" y="12"/>
                    <a:pt x="25" y="0"/>
                  </a:cubicBezTo>
                  <a:cubicBezTo>
                    <a:pt x="17" y="2"/>
                    <a:pt x="9" y="5"/>
                    <a:pt x="0" y="9"/>
                  </a:cubicBezTo>
                  <a:cubicBezTo>
                    <a:pt x="4" y="18"/>
                    <a:pt x="10" y="26"/>
                    <a:pt x="15" y="33"/>
                  </a:cubicBezTo>
                  <a:cubicBezTo>
                    <a:pt x="23" y="31"/>
                    <a:pt x="31" y="30"/>
                    <a:pt x="39" y="3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2" name="Freeform 2487"/>
            <p:cNvSpPr/>
            <p:nvPr/>
          </p:nvSpPr>
          <p:spPr bwMode="auto">
            <a:xfrm>
              <a:off x="1463" y="3773"/>
              <a:ext cx="22" cy="73"/>
            </a:xfrm>
            <a:custGeom>
              <a:avLst/>
              <a:gdLst>
                <a:gd name="T0" fmla="*/ 9 w 9"/>
                <a:gd name="T1" fmla="*/ 3 h 30"/>
                <a:gd name="T2" fmla="*/ 1 w 9"/>
                <a:gd name="T3" fmla="*/ 0 h 30"/>
                <a:gd name="T4" fmla="*/ 0 w 9"/>
                <a:gd name="T5" fmla="*/ 28 h 30"/>
                <a:gd name="T6" fmla="*/ 8 w 9"/>
                <a:gd name="T7" fmla="*/ 30 h 30"/>
                <a:gd name="T8" fmla="*/ 9 w 9"/>
                <a:gd name="T9" fmla="*/ 3 h 30"/>
              </a:gdLst>
              <a:ahLst/>
              <a:cxnLst>
                <a:cxn ang="0">
                  <a:pos x="T0" y="T1"/>
                </a:cxn>
                <a:cxn ang="0">
                  <a:pos x="T2" y="T3"/>
                </a:cxn>
                <a:cxn ang="0">
                  <a:pos x="T4" y="T5"/>
                </a:cxn>
                <a:cxn ang="0">
                  <a:pos x="T6" y="T7"/>
                </a:cxn>
                <a:cxn ang="0">
                  <a:pos x="T8" y="T9"/>
                </a:cxn>
              </a:cxnLst>
              <a:rect l="0" t="0" r="r" b="b"/>
              <a:pathLst>
                <a:path w="9" h="30">
                  <a:moveTo>
                    <a:pt x="9" y="3"/>
                  </a:moveTo>
                  <a:cubicBezTo>
                    <a:pt x="6" y="2"/>
                    <a:pt x="4" y="1"/>
                    <a:pt x="1" y="0"/>
                  </a:cubicBezTo>
                  <a:cubicBezTo>
                    <a:pt x="0" y="28"/>
                    <a:pt x="0" y="28"/>
                    <a:pt x="0" y="28"/>
                  </a:cubicBezTo>
                  <a:cubicBezTo>
                    <a:pt x="3" y="29"/>
                    <a:pt x="5" y="29"/>
                    <a:pt x="8" y="30"/>
                  </a:cubicBezTo>
                  <a:lnTo>
                    <a:pt x="9" y="3"/>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3" name="Freeform 2488"/>
            <p:cNvSpPr/>
            <p:nvPr/>
          </p:nvSpPr>
          <p:spPr bwMode="auto">
            <a:xfrm>
              <a:off x="1441" y="3763"/>
              <a:ext cx="20" cy="78"/>
            </a:xfrm>
            <a:custGeom>
              <a:avLst/>
              <a:gdLst>
                <a:gd name="T0" fmla="*/ 8 w 8"/>
                <a:gd name="T1" fmla="*/ 3 h 32"/>
                <a:gd name="T2" fmla="*/ 1 w 8"/>
                <a:gd name="T3" fmla="*/ 0 h 32"/>
                <a:gd name="T4" fmla="*/ 0 w 8"/>
                <a:gd name="T5" fmla="*/ 30 h 32"/>
                <a:gd name="T6" fmla="*/ 7 w 8"/>
                <a:gd name="T7" fmla="*/ 32 h 32"/>
                <a:gd name="T8" fmla="*/ 8 w 8"/>
                <a:gd name="T9" fmla="*/ 3 h 32"/>
              </a:gdLst>
              <a:ahLst/>
              <a:cxnLst>
                <a:cxn ang="0">
                  <a:pos x="T0" y="T1"/>
                </a:cxn>
                <a:cxn ang="0">
                  <a:pos x="T2" y="T3"/>
                </a:cxn>
                <a:cxn ang="0">
                  <a:pos x="T4" y="T5"/>
                </a:cxn>
                <a:cxn ang="0">
                  <a:pos x="T6" y="T7"/>
                </a:cxn>
                <a:cxn ang="0">
                  <a:pos x="T8" y="T9"/>
                </a:cxn>
              </a:cxnLst>
              <a:rect l="0" t="0" r="r" b="b"/>
              <a:pathLst>
                <a:path w="8" h="32">
                  <a:moveTo>
                    <a:pt x="8" y="3"/>
                  </a:moveTo>
                  <a:cubicBezTo>
                    <a:pt x="6" y="2"/>
                    <a:pt x="4" y="1"/>
                    <a:pt x="1" y="0"/>
                  </a:cubicBezTo>
                  <a:cubicBezTo>
                    <a:pt x="0" y="30"/>
                    <a:pt x="0" y="30"/>
                    <a:pt x="0" y="30"/>
                  </a:cubicBezTo>
                  <a:cubicBezTo>
                    <a:pt x="2" y="31"/>
                    <a:pt x="5" y="31"/>
                    <a:pt x="7" y="32"/>
                  </a:cubicBezTo>
                  <a:lnTo>
                    <a:pt x="8" y="3"/>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4" name="Freeform 2489"/>
            <p:cNvSpPr/>
            <p:nvPr/>
          </p:nvSpPr>
          <p:spPr bwMode="auto">
            <a:xfrm>
              <a:off x="1857" y="4296"/>
              <a:ext cx="24" cy="26"/>
            </a:xfrm>
            <a:custGeom>
              <a:avLst/>
              <a:gdLst>
                <a:gd name="T0" fmla="*/ 2 w 10"/>
                <a:gd name="T1" fmla="*/ 11 h 11"/>
                <a:gd name="T2" fmla="*/ 10 w 10"/>
                <a:gd name="T3" fmla="*/ 11 h 11"/>
                <a:gd name="T4" fmla="*/ 0 w 10"/>
                <a:gd name="T5" fmla="*/ 0 h 11"/>
                <a:gd name="T6" fmla="*/ 2 w 10"/>
                <a:gd name="T7" fmla="*/ 11 h 11"/>
              </a:gdLst>
              <a:ahLst/>
              <a:cxnLst>
                <a:cxn ang="0">
                  <a:pos x="T0" y="T1"/>
                </a:cxn>
                <a:cxn ang="0">
                  <a:pos x="T2" y="T3"/>
                </a:cxn>
                <a:cxn ang="0">
                  <a:pos x="T4" y="T5"/>
                </a:cxn>
                <a:cxn ang="0">
                  <a:pos x="T6" y="T7"/>
                </a:cxn>
              </a:cxnLst>
              <a:rect l="0" t="0" r="r" b="b"/>
              <a:pathLst>
                <a:path w="10" h="11">
                  <a:moveTo>
                    <a:pt x="2" y="11"/>
                  </a:moveTo>
                  <a:cubicBezTo>
                    <a:pt x="10" y="11"/>
                    <a:pt x="10" y="11"/>
                    <a:pt x="10" y="11"/>
                  </a:cubicBezTo>
                  <a:cubicBezTo>
                    <a:pt x="0" y="0"/>
                    <a:pt x="0" y="0"/>
                    <a:pt x="0" y="0"/>
                  </a:cubicBezTo>
                  <a:cubicBezTo>
                    <a:pt x="1" y="4"/>
                    <a:pt x="2" y="8"/>
                    <a:pt x="2" y="11"/>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5" name="Freeform 2490"/>
            <p:cNvSpPr/>
            <p:nvPr/>
          </p:nvSpPr>
          <p:spPr bwMode="auto">
            <a:xfrm>
              <a:off x="1419" y="3756"/>
              <a:ext cx="20" cy="80"/>
            </a:xfrm>
            <a:custGeom>
              <a:avLst/>
              <a:gdLst>
                <a:gd name="T0" fmla="*/ 8 w 8"/>
                <a:gd name="T1" fmla="*/ 3 h 33"/>
                <a:gd name="T2" fmla="*/ 1 w 8"/>
                <a:gd name="T3" fmla="*/ 0 h 33"/>
                <a:gd name="T4" fmla="*/ 0 w 8"/>
                <a:gd name="T5" fmla="*/ 32 h 33"/>
                <a:gd name="T6" fmla="*/ 7 w 8"/>
                <a:gd name="T7" fmla="*/ 33 h 33"/>
                <a:gd name="T8" fmla="*/ 8 w 8"/>
                <a:gd name="T9" fmla="*/ 3 h 33"/>
              </a:gdLst>
              <a:ahLst/>
              <a:cxnLst>
                <a:cxn ang="0">
                  <a:pos x="T0" y="T1"/>
                </a:cxn>
                <a:cxn ang="0">
                  <a:pos x="T2" y="T3"/>
                </a:cxn>
                <a:cxn ang="0">
                  <a:pos x="T4" y="T5"/>
                </a:cxn>
                <a:cxn ang="0">
                  <a:pos x="T6" y="T7"/>
                </a:cxn>
                <a:cxn ang="0">
                  <a:pos x="T8" y="T9"/>
                </a:cxn>
              </a:cxnLst>
              <a:rect l="0" t="0" r="r" b="b"/>
              <a:pathLst>
                <a:path w="8" h="33">
                  <a:moveTo>
                    <a:pt x="8" y="3"/>
                  </a:moveTo>
                  <a:cubicBezTo>
                    <a:pt x="6" y="2"/>
                    <a:pt x="4" y="1"/>
                    <a:pt x="1" y="0"/>
                  </a:cubicBezTo>
                  <a:cubicBezTo>
                    <a:pt x="0" y="32"/>
                    <a:pt x="0" y="32"/>
                    <a:pt x="0" y="32"/>
                  </a:cubicBezTo>
                  <a:cubicBezTo>
                    <a:pt x="2" y="32"/>
                    <a:pt x="5" y="33"/>
                    <a:pt x="7" y="33"/>
                  </a:cubicBezTo>
                  <a:lnTo>
                    <a:pt x="8" y="3"/>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6" name="Freeform 2491"/>
            <p:cNvSpPr/>
            <p:nvPr/>
          </p:nvSpPr>
          <p:spPr bwMode="auto">
            <a:xfrm>
              <a:off x="250" y="2303"/>
              <a:ext cx="46" cy="39"/>
            </a:xfrm>
            <a:custGeom>
              <a:avLst/>
              <a:gdLst>
                <a:gd name="T0" fmla="*/ 19 w 19"/>
                <a:gd name="T1" fmla="*/ 0 h 16"/>
                <a:gd name="T2" fmla="*/ 0 w 19"/>
                <a:gd name="T3" fmla="*/ 11 h 16"/>
                <a:gd name="T4" fmla="*/ 15 w 19"/>
                <a:gd name="T5" fmla="*/ 16 h 16"/>
                <a:gd name="T6" fmla="*/ 19 w 19"/>
                <a:gd name="T7" fmla="*/ 0 h 16"/>
              </a:gdLst>
              <a:ahLst/>
              <a:cxnLst>
                <a:cxn ang="0">
                  <a:pos x="T0" y="T1"/>
                </a:cxn>
                <a:cxn ang="0">
                  <a:pos x="T2" y="T3"/>
                </a:cxn>
                <a:cxn ang="0">
                  <a:pos x="T4" y="T5"/>
                </a:cxn>
                <a:cxn ang="0">
                  <a:pos x="T6" y="T7"/>
                </a:cxn>
              </a:cxnLst>
              <a:rect l="0" t="0" r="r" b="b"/>
              <a:pathLst>
                <a:path w="19" h="16">
                  <a:moveTo>
                    <a:pt x="19" y="0"/>
                  </a:moveTo>
                  <a:cubicBezTo>
                    <a:pt x="0" y="11"/>
                    <a:pt x="0" y="11"/>
                    <a:pt x="0" y="11"/>
                  </a:cubicBezTo>
                  <a:cubicBezTo>
                    <a:pt x="5" y="13"/>
                    <a:pt x="10" y="15"/>
                    <a:pt x="15" y="16"/>
                  </a:cubicBezTo>
                  <a:cubicBezTo>
                    <a:pt x="16" y="11"/>
                    <a:pt x="17" y="6"/>
                    <a:pt x="19" y="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7" name="Freeform 2492"/>
            <p:cNvSpPr/>
            <p:nvPr/>
          </p:nvSpPr>
          <p:spPr bwMode="auto">
            <a:xfrm>
              <a:off x="1397" y="3751"/>
              <a:ext cx="20" cy="82"/>
            </a:xfrm>
            <a:custGeom>
              <a:avLst/>
              <a:gdLst>
                <a:gd name="T0" fmla="*/ 8 w 8"/>
                <a:gd name="T1" fmla="*/ 2 h 34"/>
                <a:gd name="T2" fmla="*/ 1 w 8"/>
                <a:gd name="T3" fmla="*/ 0 h 34"/>
                <a:gd name="T4" fmla="*/ 0 w 8"/>
                <a:gd name="T5" fmla="*/ 33 h 34"/>
                <a:gd name="T6" fmla="*/ 7 w 8"/>
                <a:gd name="T7" fmla="*/ 34 h 34"/>
                <a:gd name="T8" fmla="*/ 8 w 8"/>
                <a:gd name="T9" fmla="*/ 2 h 34"/>
              </a:gdLst>
              <a:ahLst/>
              <a:cxnLst>
                <a:cxn ang="0">
                  <a:pos x="T0" y="T1"/>
                </a:cxn>
                <a:cxn ang="0">
                  <a:pos x="T2" y="T3"/>
                </a:cxn>
                <a:cxn ang="0">
                  <a:pos x="T4" y="T5"/>
                </a:cxn>
                <a:cxn ang="0">
                  <a:pos x="T6" y="T7"/>
                </a:cxn>
                <a:cxn ang="0">
                  <a:pos x="T8" y="T9"/>
                </a:cxn>
              </a:cxnLst>
              <a:rect l="0" t="0" r="r" b="b"/>
              <a:pathLst>
                <a:path w="8" h="34">
                  <a:moveTo>
                    <a:pt x="8" y="2"/>
                  </a:moveTo>
                  <a:cubicBezTo>
                    <a:pt x="6" y="1"/>
                    <a:pt x="4" y="0"/>
                    <a:pt x="1" y="0"/>
                  </a:cubicBezTo>
                  <a:cubicBezTo>
                    <a:pt x="0" y="33"/>
                    <a:pt x="0" y="33"/>
                    <a:pt x="0" y="33"/>
                  </a:cubicBezTo>
                  <a:cubicBezTo>
                    <a:pt x="2" y="34"/>
                    <a:pt x="4" y="34"/>
                    <a:pt x="7" y="34"/>
                  </a:cubicBezTo>
                  <a:lnTo>
                    <a:pt x="8" y="2"/>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8" name="Freeform 2493"/>
            <p:cNvSpPr/>
            <p:nvPr/>
          </p:nvSpPr>
          <p:spPr bwMode="auto">
            <a:xfrm>
              <a:off x="676" y="2931"/>
              <a:ext cx="216" cy="387"/>
            </a:xfrm>
            <a:custGeom>
              <a:avLst/>
              <a:gdLst>
                <a:gd name="T0" fmla="*/ 48 w 89"/>
                <a:gd name="T1" fmla="*/ 0 h 159"/>
                <a:gd name="T2" fmla="*/ 13 w 89"/>
                <a:gd name="T3" fmla="*/ 29 h 159"/>
                <a:gd name="T4" fmla="*/ 0 w 89"/>
                <a:gd name="T5" fmla="*/ 87 h 159"/>
                <a:gd name="T6" fmla="*/ 16 w 89"/>
                <a:gd name="T7" fmla="*/ 106 h 159"/>
                <a:gd name="T8" fmla="*/ 38 w 89"/>
                <a:gd name="T9" fmla="*/ 46 h 159"/>
                <a:gd name="T10" fmla="*/ 66 w 89"/>
                <a:gd name="T11" fmla="*/ 56 h 159"/>
                <a:gd name="T12" fmla="*/ 26 w 89"/>
                <a:gd name="T13" fmla="*/ 156 h 159"/>
                <a:gd name="T14" fmla="*/ 56 w 89"/>
                <a:gd name="T15" fmla="*/ 159 h 159"/>
                <a:gd name="T16" fmla="*/ 71 w 89"/>
                <a:gd name="T17" fmla="*/ 132 h 159"/>
                <a:gd name="T18" fmla="*/ 89 w 89"/>
                <a:gd name="T19" fmla="*/ 51 h 159"/>
                <a:gd name="T20" fmla="*/ 48 w 89"/>
                <a:gd name="T21"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159">
                  <a:moveTo>
                    <a:pt x="48" y="0"/>
                  </a:moveTo>
                  <a:cubicBezTo>
                    <a:pt x="40" y="12"/>
                    <a:pt x="28" y="22"/>
                    <a:pt x="13" y="29"/>
                  </a:cubicBezTo>
                  <a:cubicBezTo>
                    <a:pt x="21" y="49"/>
                    <a:pt x="14" y="72"/>
                    <a:pt x="0" y="87"/>
                  </a:cubicBezTo>
                  <a:cubicBezTo>
                    <a:pt x="3" y="95"/>
                    <a:pt x="8" y="101"/>
                    <a:pt x="16" y="106"/>
                  </a:cubicBezTo>
                  <a:cubicBezTo>
                    <a:pt x="33" y="85"/>
                    <a:pt x="39" y="60"/>
                    <a:pt x="38" y="46"/>
                  </a:cubicBezTo>
                  <a:cubicBezTo>
                    <a:pt x="66" y="56"/>
                    <a:pt x="66" y="56"/>
                    <a:pt x="66" y="56"/>
                  </a:cubicBezTo>
                  <a:cubicBezTo>
                    <a:pt x="73" y="87"/>
                    <a:pt x="55" y="128"/>
                    <a:pt x="26" y="156"/>
                  </a:cubicBezTo>
                  <a:cubicBezTo>
                    <a:pt x="56" y="159"/>
                    <a:pt x="56" y="159"/>
                    <a:pt x="56" y="159"/>
                  </a:cubicBezTo>
                  <a:cubicBezTo>
                    <a:pt x="62" y="151"/>
                    <a:pt x="67" y="142"/>
                    <a:pt x="71" y="132"/>
                  </a:cubicBezTo>
                  <a:cubicBezTo>
                    <a:pt x="73" y="106"/>
                    <a:pt x="79" y="77"/>
                    <a:pt x="89" y="51"/>
                  </a:cubicBezTo>
                  <a:cubicBezTo>
                    <a:pt x="71" y="42"/>
                    <a:pt x="54" y="23"/>
                    <a:pt x="48" y="0"/>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9" name="Freeform 2494"/>
            <p:cNvSpPr/>
            <p:nvPr/>
          </p:nvSpPr>
          <p:spPr bwMode="auto">
            <a:xfrm>
              <a:off x="-3" y="1985"/>
              <a:ext cx="39" cy="24"/>
            </a:xfrm>
            <a:custGeom>
              <a:avLst/>
              <a:gdLst>
                <a:gd name="T0" fmla="*/ 16 w 16"/>
                <a:gd name="T1" fmla="*/ 1 h 10"/>
                <a:gd name="T2" fmla="*/ 0 w 16"/>
                <a:gd name="T3" fmla="*/ 0 h 10"/>
                <a:gd name="T4" fmla="*/ 0 w 16"/>
                <a:gd name="T5" fmla="*/ 10 h 10"/>
                <a:gd name="T6" fmla="*/ 15 w 16"/>
                <a:gd name="T7" fmla="*/ 10 h 10"/>
                <a:gd name="T8" fmla="*/ 16 w 16"/>
                <a:gd name="T9" fmla="*/ 1 h 10"/>
              </a:gdLst>
              <a:ahLst/>
              <a:cxnLst>
                <a:cxn ang="0">
                  <a:pos x="T0" y="T1"/>
                </a:cxn>
                <a:cxn ang="0">
                  <a:pos x="T2" y="T3"/>
                </a:cxn>
                <a:cxn ang="0">
                  <a:pos x="T4" y="T5"/>
                </a:cxn>
                <a:cxn ang="0">
                  <a:pos x="T6" y="T7"/>
                </a:cxn>
                <a:cxn ang="0">
                  <a:pos x="T8" y="T9"/>
                </a:cxn>
              </a:cxnLst>
              <a:rect l="0" t="0" r="r" b="b"/>
              <a:pathLst>
                <a:path w="16" h="10">
                  <a:moveTo>
                    <a:pt x="16" y="1"/>
                  </a:moveTo>
                  <a:cubicBezTo>
                    <a:pt x="10" y="1"/>
                    <a:pt x="5" y="1"/>
                    <a:pt x="0" y="0"/>
                  </a:cubicBezTo>
                  <a:cubicBezTo>
                    <a:pt x="0" y="10"/>
                    <a:pt x="0" y="10"/>
                    <a:pt x="0" y="10"/>
                  </a:cubicBezTo>
                  <a:cubicBezTo>
                    <a:pt x="5" y="10"/>
                    <a:pt x="10" y="10"/>
                    <a:pt x="15" y="10"/>
                  </a:cubicBezTo>
                  <a:cubicBezTo>
                    <a:pt x="15" y="7"/>
                    <a:pt x="15" y="4"/>
                    <a:pt x="16" y="1"/>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0" name="Freeform 2495"/>
            <p:cNvSpPr/>
            <p:nvPr/>
          </p:nvSpPr>
          <p:spPr bwMode="auto">
            <a:xfrm>
              <a:off x="1373" y="3743"/>
              <a:ext cx="22" cy="88"/>
            </a:xfrm>
            <a:custGeom>
              <a:avLst/>
              <a:gdLst>
                <a:gd name="T0" fmla="*/ 9 w 9"/>
                <a:gd name="T1" fmla="*/ 2 h 36"/>
                <a:gd name="T2" fmla="*/ 0 w 9"/>
                <a:gd name="T3" fmla="*/ 0 h 36"/>
                <a:gd name="T4" fmla="*/ 0 w 9"/>
                <a:gd name="T5" fmla="*/ 36 h 36"/>
                <a:gd name="T6" fmla="*/ 8 w 9"/>
                <a:gd name="T7" fmla="*/ 36 h 36"/>
                <a:gd name="T8" fmla="*/ 9 w 9"/>
                <a:gd name="T9" fmla="*/ 2 h 36"/>
              </a:gdLst>
              <a:ahLst/>
              <a:cxnLst>
                <a:cxn ang="0">
                  <a:pos x="T0" y="T1"/>
                </a:cxn>
                <a:cxn ang="0">
                  <a:pos x="T2" y="T3"/>
                </a:cxn>
                <a:cxn ang="0">
                  <a:pos x="T4" y="T5"/>
                </a:cxn>
                <a:cxn ang="0">
                  <a:pos x="T6" y="T7"/>
                </a:cxn>
                <a:cxn ang="0">
                  <a:pos x="T8" y="T9"/>
                </a:cxn>
              </a:cxnLst>
              <a:rect l="0" t="0" r="r" b="b"/>
              <a:pathLst>
                <a:path w="9" h="36">
                  <a:moveTo>
                    <a:pt x="9" y="2"/>
                  </a:moveTo>
                  <a:cubicBezTo>
                    <a:pt x="6" y="1"/>
                    <a:pt x="3" y="0"/>
                    <a:pt x="0" y="0"/>
                  </a:cubicBezTo>
                  <a:cubicBezTo>
                    <a:pt x="0" y="36"/>
                    <a:pt x="0" y="36"/>
                    <a:pt x="0" y="36"/>
                  </a:cubicBezTo>
                  <a:cubicBezTo>
                    <a:pt x="2" y="36"/>
                    <a:pt x="5" y="36"/>
                    <a:pt x="8" y="36"/>
                  </a:cubicBezTo>
                  <a:lnTo>
                    <a:pt x="9" y="2"/>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1" name="Freeform 2496"/>
            <p:cNvSpPr/>
            <p:nvPr/>
          </p:nvSpPr>
          <p:spPr bwMode="auto">
            <a:xfrm>
              <a:off x="1794" y="4254"/>
              <a:ext cx="53" cy="68"/>
            </a:xfrm>
            <a:custGeom>
              <a:avLst/>
              <a:gdLst>
                <a:gd name="T0" fmla="*/ 0 w 22"/>
                <a:gd name="T1" fmla="*/ 27 h 28"/>
                <a:gd name="T2" fmla="*/ 0 w 22"/>
                <a:gd name="T3" fmla="*/ 28 h 28"/>
                <a:gd name="T4" fmla="*/ 22 w 22"/>
                <a:gd name="T5" fmla="*/ 28 h 28"/>
                <a:gd name="T6" fmla="*/ 16 w 22"/>
                <a:gd name="T7" fmla="*/ 0 h 28"/>
                <a:gd name="T8" fmla="*/ 0 w 22"/>
                <a:gd name="T9" fmla="*/ 27 h 28"/>
              </a:gdLst>
              <a:ahLst/>
              <a:cxnLst>
                <a:cxn ang="0">
                  <a:pos x="T0" y="T1"/>
                </a:cxn>
                <a:cxn ang="0">
                  <a:pos x="T2" y="T3"/>
                </a:cxn>
                <a:cxn ang="0">
                  <a:pos x="T4" y="T5"/>
                </a:cxn>
                <a:cxn ang="0">
                  <a:pos x="T6" y="T7"/>
                </a:cxn>
                <a:cxn ang="0">
                  <a:pos x="T8" y="T9"/>
                </a:cxn>
              </a:cxnLst>
              <a:rect l="0" t="0" r="r" b="b"/>
              <a:pathLst>
                <a:path w="22" h="28">
                  <a:moveTo>
                    <a:pt x="0" y="27"/>
                  </a:moveTo>
                  <a:cubicBezTo>
                    <a:pt x="0" y="28"/>
                    <a:pt x="0" y="28"/>
                    <a:pt x="0" y="28"/>
                  </a:cubicBezTo>
                  <a:cubicBezTo>
                    <a:pt x="22" y="28"/>
                    <a:pt x="22" y="28"/>
                    <a:pt x="22" y="28"/>
                  </a:cubicBezTo>
                  <a:cubicBezTo>
                    <a:pt x="20" y="19"/>
                    <a:pt x="18" y="9"/>
                    <a:pt x="16" y="0"/>
                  </a:cubicBezTo>
                  <a:cubicBezTo>
                    <a:pt x="12" y="9"/>
                    <a:pt x="6" y="18"/>
                    <a:pt x="0" y="27"/>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2" name="Freeform 2497"/>
            <p:cNvSpPr/>
            <p:nvPr/>
          </p:nvSpPr>
          <p:spPr bwMode="auto">
            <a:xfrm>
              <a:off x="350" y="2525"/>
              <a:ext cx="121" cy="66"/>
            </a:xfrm>
            <a:custGeom>
              <a:avLst/>
              <a:gdLst>
                <a:gd name="T0" fmla="*/ 40 w 50"/>
                <a:gd name="T1" fmla="*/ 27 h 27"/>
                <a:gd name="T2" fmla="*/ 50 w 50"/>
                <a:gd name="T3" fmla="*/ 23 h 27"/>
                <a:gd name="T4" fmla="*/ 36 w 50"/>
                <a:gd name="T5" fmla="*/ 0 h 27"/>
                <a:gd name="T6" fmla="*/ 0 w 50"/>
                <a:gd name="T7" fmla="*/ 14 h 27"/>
                <a:gd name="T8" fmla="*/ 5 w 50"/>
                <a:gd name="T9" fmla="*/ 22 h 27"/>
                <a:gd name="T10" fmla="*/ 40 w 50"/>
                <a:gd name="T11" fmla="*/ 27 h 27"/>
              </a:gdLst>
              <a:ahLst/>
              <a:cxnLst>
                <a:cxn ang="0">
                  <a:pos x="T0" y="T1"/>
                </a:cxn>
                <a:cxn ang="0">
                  <a:pos x="T2" y="T3"/>
                </a:cxn>
                <a:cxn ang="0">
                  <a:pos x="T4" y="T5"/>
                </a:cxn>
                <a:cxn ang="0">
                  <a:pos x="T6" y="T7"/>
                </a:cxn>
                <a:cxn ang="0">
                  <a:pos x="T8" y="T9"/>
                </a:cxn>
                <a:cxn ang="0">
                  <a:pos x="T10" y="T11"/>
                </a:cxn>
              </a:cxnLst>
              <a:rect l="0" t="0" r="r" b="b"/>
              <a:pathLst>
                <a:path w="50" h="27">
                  <a:moveTo>
                    <a:pt x="40" y="27"/>
                  </a:moveTo>
                  <a:cubicBezTo>
                    <a:pt x="43" y="26"/>
                    <a:pt x="47" y="24"/>
                    <a:pt x="50" y="23"/>
                  </a:cubicBezTo>
                  <a:cubicBezTo>
                    <a:pt x="45" y="16"/>
                    <a:pt x="40" y="8"/>
                    <a:pt x="36" y="0"/>
                  </a:cubicBezTo>
                  <a:cubicBezTo>
                    <a:pt x="24" y="4"/>
                    <a:pt x="12" y="9"/>
                    <a:pt x="0" y="14"/>
                  </a:cubicBezTo>
                  <a:cubicBezTo>
                    <a:pt x="1" y="17"/>
                    <a:pt x="3" y="19"/>
                    <a:pt x="5" y="22"/>
                  </a:cubicBezTo>
                  <a:cubicBezTo>
                    <a:pt x="15" y="21"/>
                    <a:pt x="27" y="23"/>
                    <a:pt x="40" y="27"/>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3" name="Freeform 2498"/>
            <p:cNvSpPr/>
            <p:nvPr/>
          </p:nvSpPr>
          <p:spPr bwMode="auto">
            <a:xfrm>
              <a:off x="467" y="2681"/>
              <a:ext cx="209" cy="214"/>
            </a:xfrm>
            <a:custGeom>
              <a:avLst/>
              <a:gdLst>
                <a:gd name="T0" fmla="*/ 0 w 86"/>
                <a:gd name="T1" fmla="*/ 9 h 88"/>
                <a:gd name="T2" fmla="*/ 58 w 86"/>
                <a:gd name="T3" fmla="*/ 82 h 88"/>
                <a:gd name="T4" fmla="*/ 86 w 86"/>
                <a:gd name="T5" fmla="*/ 85 h 88"/>
                <a:gd name="T6" fmla="*/ 27 w 86"/>
                <a:gd name="T7" fmla="*/ 0 h 88"/>
                <a:gd name="T8" fmla="*/ 0 w 86"/>
                <a:gd name="T9" fmla="*/ 9 h 88"/>
              </a:gdLst>
              <a:ahLst/>
              <a:cxnLst>
                <a:cxn ang="0">
                  <a:pos x="T0" y="T1"/>
                </a:cxn>
                <a:cxn ang="0">
                  <a:pos x="T2" y="T3"/>
                </a:cxn>
                <a:cxn ang="0">
                  <a:pos x="T4" y="T5"/>
                </a:cxn>
                <a:cxn ang="0">
                  <a:pos x="T6" y="T7"/>
                </a:cxn>
                <a:cxn ang="0">
                  <a:pos x="T8" y="T9"/>
                </a:cxn>
              </a:cxnLst>
              <a:rect l="0" t="0" r="r" b="b"/>
              <a:pathLst>
                <a:path w="86" h="88">
                  <a:moveTo>
                    <a:pt x="0" y="9"/>
                  </a:moveTo>
                  <a:cubicBezTo>
                    <a:pt x="28" y="21"/>
                    <a:pt x="57" y="54"/>
                    <a:pt x="58" y="82"/>
                  </a:cubicBezTo>
                  <a:cubicBezTo>
                    <a:pt x="67" y="86"/>
                    <a:pt x="77" y="88"/>
                    <a:pt x="86" y="85"/>
                  </a:cubicBezTo>
                  <a:cubicBezTo>
                    <a:pt x="84" y="60"/>
                    <a:pt x="54" y="16"/>
                    <a:pt x="27" y="0"/>
                  </a:cubicBezTo>
                  <a:cubicBezTo>
                    <a:pt x="18" y="1"/>
                    <a:pt x="9" y="4"/>
                    <a:pt x="0" y="9"/>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4" name="Freeform 2499"/>
            <p:cNvSpPr/>
            <p:nvPr/>
          </p:nvSpPr>
          <p:spPr bwMode="auto">
            <a:xfrm>
              <a:off x="299" y="3293"/>
              <a:ext cx="1055" cy="618"/>
            </a:xfrm>
            <a:custGeom>
              <a:avLst/>
              <a:gdLst>
                <a:gd name="T0" fmla="*/ 294 w 434"/>
                <a:gd name="T1" fmla="*/ 227 h 254"/>
                <a:gd name="T2" fmla="*/ 55 w 434"/>
                <a:gd name="T3" fmla="*/ 197 h 254"/>
                <a:gd name="T4" fmla="*/ 22 w 434"/>
                <a:gd name="T5" fmla="*/ 168 h 254"/>
                <a:gd name="T6" fmla="*/ 22 w 434"/>
                <a:gd name="T7" fmla="*/ 57 h 254"/>
                <a:gd name="T8" fmla="*/ 64 w 434"/>
                <a:gd name="T9" fmla="*/ 19 h 254"/>
                <a:gd name="T10" fmla="*/ 228 w 434"/>
                <a:gd name="T11" fmla="*/ 39 h 254"/>
                <a:gd name="T12" fmla="*/ 225 w 434"/>
                <a:gd name="T13" fmla="*/ 19 h 254"/>
                <a:gd name="T14" fmla="*/ 52 w 434"/>
                <a:gd name="T15" fmla="*/ 3 h 254"/>
                <a:gd name="T16" fmla="*/ 5 w 434"/>
                <a:gd name="T17" fmla="*/ 46 h 254"/>
                <a:gd name="T18" fmla="*/ 1 w 434"/>
                <a:gd name="T19" fmla="*/ 177 h 254"/>
                <a:gd name="T20" fmla="*/ 41 w 434"/>
                <a:gd name="T21" fmla="*/ 216 h 254"/>
                <a:gd name="T22" fmla="*/ 338 w 434"/>
                <a:gd name="T23" fmla="*/ 254 h 254"/>
                <a:gd name="T24" fmla="*/ 433 w 434"/>
                <a:gd name="T25" fmla="*/ 221 h 254"/>
                <a:gd name="T26" fmla="*/ 434 w 434"/>
                <a:gd name="T27" fmla="*/ 183 h 254"/>
                <a:gd name="T28" fmla="*/ 414 w 434"/>
                <a:gd name="T29" fmla="*/ 179 h 254"/>
                <a:gd name="T30" fmla="*/ 374 w 434"/>
                <a:gd name="T31" fmla="*/ 207 h 254"/>
                <a:gd name="T32" fmla="*/ 348 w 434"/>
                <a:gd name="T33" fmla="*/ 165 h 254"/>
                <a:gd name="T34" fmla="*/ 336 w 434"/>
                <a:gd name="T35" fmla="*/ 161 h 254"/>
                <a:gd name="T36" fmla="*/ 334 w 434"/>
                <a:gd name="T37" fmla="*/ 195 h 254"/>
                <a:gd name="T38" fmla="*/ 294 w 434"/>
                <a:gd name="T39" fmla="*/ 227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4" h="254">
                  <a:moveTo>
                    <a:pt x="294" y="227"/>
                  </a:moveTo>
                  <a:cubicBezTo>
                    <a:pt x="55" y="197"/>
                    <a:pt x="55" y="197"/>
                    <a:pt x="55" y="197"/>
                  </a:cubicBezTo>
                  <a:cubicBezTo>
                    <a:pt x="36" y="195"/>
                    <a:pt x="23" y="192"/>
                    <a:pt x="22" y="168"/>
                  </a:cubicBezTo>
                  <a:cubicBezTo>
                    <a:pt x="22" y="57"/>
                    <a:pt x="22" y="57"/>
                    <a:pt x="22" y="57"/>
                  </a:cubicBezTo>
                  <a:cubicBezTo>
                    <a:pt x="22" y="32"/>
                    <a:pt x="32" y="16"/>
                    <a:pt x="64" y="19"/>
                  </a:cubicBezTo>
                  <a:cubicBezTo>
                    <a:pt x="228" y="39"/>
                    <a:pt x="228" y="39"/>
                    <a:pt x="228" y="39"/>
                  </a:cubicBezTo>
                  <a:cubicBezTo>
                    <a:pt x="227" y="33"/>
                    <a:pt x="226" y="26"/>
                    <a:pt x="225" y="19"/>
                  </a:cubicBezTo>
                  <a:cubicBezTo>
                    <a:pt x="52" y="3"/>
                    <a:pt x="52" y="3"/>
                    <a:pt x="52" y="3"/>
                  </a:cubicBezTo>
                  <a:cubicBezTo>
                    <a:pt x="14" y="0"/>
                    <a:pt x="6" y="17"/>
                    <a:pt x="5" y="46"/>
                  </a:cubicBezTo>
                  <a:cubicBezTo>
                    <a:pt x="1" y="177"/>
                    <a:pt x="1" y="177"/>
                    <a:pt x="1" y="177"/>
                  </a:cubicBezTo>
                  <a:cubicBezTo>
                    <a:pt x="0" y="206"/>
                    <a:pt x="19" y="213"/>
                    <a:pt x="41" y="216"/>
                  </a:cubicBezTo>
                  <a:cubicBezTo>
                    <a:pt x="338" y="254"/>
                    <a:pt x="338" y="254"/>
                    <a:pt x="338" y="254"/>
                  </a:cubicBezTo>
                  <a:cubicBezTo>
                    <a:pt x="366" y="234"/>
                    <a:pt x="400" y="223"/>
                    <a:pt x="433" y="221"/>
                  </a:cubicBezTo>
                  <a:cubicBezTo>
                    <a:pt x="434" y="183"/>
                    <a:pt x="434" y="183"/>
                    <a:pt x="434" y="183"/>
                  </a:cubicBezTo>
                  <a:cubicBezTo>
                    <a:pt x="427" y="181"/>
                    <a:pt x="421" y="180"/>
                    <a:pt x="414" y="179"/>
                  </a:cubicBezTo>
                  <a:cubicBezTo>
                    <a:pt x="411" y="197"/>
                    <a:pt x="392" y="211"/>
                    <a:pt x="374" y="207"/>
                  </a:cubicBezTo>
                  <a:cubicBezTo>
                    <a:pt x="357" y="203"/>
                    <a:pt x="344" y="182"/>
                    <a:pt x="348" y="165"/>
                  </a:cubicBezTo>
                  <a:cubicBezTo>
                    <a:pt x="344" y="164"/>
                    <a:pt x="340" y="162"/>
                    <a:pt x="336" y="161"/>
                  </a:cubicBezTo>
                  <a:cubicBezTo>
                    <a:pt x="334" y="195"/>
                    <a:pt x="334" y="195"/>
                    <a:pt x="334" y="195"/>
                  </a:cubicBezTo>
                  <a:cubicBezTo>
                    <a:pt x="332" y="220"/>
                    <a:pt x="313" y="230"/>
                    <a:pt x="294" y="227"/>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5" name="Freeform 2500"/>
            <p:cNvSpPr/>
            <p:nvPr/>
          </p:nvSpPr>
          <p:spPr bwMode="auto">
            <a:xfrm>
              <a:off x="515" y="3067"/>
              <a:ext cx="311" cy="241"/>
            </a:xfrm>
            <a:custGeom>
              <a:avLst/>
              <a:gdLst>
                <a:gd name="T0" fmla="*/ 79 w 128"/>
                <a:gd name="T1" fmla="*/ 99 h 99"/>
                <a:gd name="T2" fmla="*/ 126 w 128"/>
                <a:gd name="T3" fmla="*/ 6 h 99"/>
                <a:gd name="T4" fmla="*/ 112 w 128"/>
                <a:gd name="T5" fmla="*/ 0 h 99"/>
                <a:gd name="T6" fmla="*/ 0 w 128"/>
                <a:gd name="T7" fmla="*/ 90 h 99"/>
                <a:gd name="T8" fmla="*/ 0 w 128"/>
                <a:gd name="T9" fmla="*/ 93 h 99"/>
                <a:gd name="T10" fmla="*/ 79 w 128"/>
                <a:gd name="T11" fmla="*/ 99 h 99"/>
              </a:gdLst>
              <a:ahLst/>
              <a:cxnLst>
                <a:cxn ang="0">
                  <a:pos x="T0" y="T1"/>
                </a:cxn>
                <a:cxn ang="0">
                  <a:pos x="T2" y="T3"/>
                </a:cxn>
                <a:cxn ang="0">
                  <a:pos x="T4" y="T5"/>
                </a:cxn>
                <a:cxn ang="0">
                  <a:pos x="T6" y="T7"/>
                </a:cxn>
                <a:cxn ang="0">
                  <a:pos x="T8" y="T9"/>
                </a:cxn>
                <a:cxn ang="0">
                  <a:pos x="T10" y="T11"/>
                </a:cxn>
              </a:cxnLst>
              <a:rect l="0" t="0" r="r" b="b"/>
              <a:pathLst>
                <a:path w="128" h="99">
                  <a:moveTo>
                    <a:pt x="79" y="99"/>
                  </a:moveTo>
                  <a:cubicBezTo>
                    <a:pt x="108" y="76"/>
                    <a:pt x="128" y="40"/>
                    <a:pt x="126" y="6"/>
                  </a:cubicBezTo>
                  <a:cubicBezTo>
                    <a:pt x="112" y="0"/>
                    <a:pt x="112" y="0"/>
                    <a:pt x="112" y="0"/>
                  </a:cubicBezTo>
                  <a:cubicBezTo>
                    <a:pt x="112" y="27"/>
                    <a:pt x="79" y="99"/>
                    <a:pt x="0" y="90"/>
                  </a:cubicBezTo>
                  <a:cubicBezTo>
                    <a:pt x="0" y="93"/>
                    <a:pt x="0" y="93"/>
                    <a:pt x="0" y="93"/>
                  </a:cubicBezTo>
                  <a:lnTo>
                    <a:pt x="79" y="99"/>
                  </a:ln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6" name="Freeform 2501"/>
            <p:cNvSpPr/>
            <p:nvPr/>
          </p:nvSpPr>
          <p:spPr bwMode="auto">
            <a:xfrm>
              <a:off x="1266" y="3722"/>
              <a:ext cx="22" cy="36"/>
            </a:xfrm>
            <a:custGeom>
              <a:avLst/>
              <a:gdLst>
                <a:gd name="T0" fmla="*/ 0 w 9"/>
                <a:gd name="T1" fmla="*/ 0 h 15"/>
                <a:gd name="T2" fmla="*/ 0 w 9"/>
                <a:gd name="T3" fmla="*/ 15 h 15"/>
                <a:gd name="T4" fmla="*/ 9 w 9"/>
                <a:gd name="T5" fmla="*/ 2 h 15"/>
                <a:gd name="T6" fmla="*/ 0 w 9"/>
                <a:gd name="T7" fmla="*/ 0 h 15"/>
              </a:gdLst>
              <a:ahLst/>
              <a:cxnLst>
                <a:cxn ang="0">
                  <a:pos x="T0" y="T1"/>
                </a:cxn>
                <a:cxn ang="0">
                  <a:pos x="T2" y="T3"/>
                </a:cxn>
                <a:cxn ang="0">
                  <a:pos x="T4" y="T5"/>
                </a:cxn>
                <a:cxn ang="0">
                  <a:pos x="T6" y="T7"/>
                </a:cxn>
              </a:cxnLst>
              <a:rect l="0" t="0" r="r" b="b"/>
              <a:pathLst>
                <a:path w="9" h="15">
                  <a:moveTo>
                    <a:pt x="0" y="0"/>
                  </a:moveTo>
                  <a:cubicBezTo>
                    <a:pt x="0" y="15"/>
                    <a:pt x="0" y="15"/>
                    <a:pt x="0" y="15"/>
                  </a:cubicBezTo>
                  <a:cubicBezTo>
                    <a:pt x="4" y="12"/>
                    <a:pt x="8" y="7"/>
                    <a:pt x="9" y="2"/>
                  </a:cubicBezTo>
                  <a:cubicBezTo>
                    <a:pt x="6" y="1"/>
                    <a:pt x="3" y="1"/>
                    <a:pt x="0" y="0"/>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7" name="Freeform 2502"/>
            <p:cNvSpPr/>
            <p:nvPr/>
          </p:nvSpPr>
          <p:spPr bwMode="auto">
            <a:xfrm>
              <a:off x="265" y="2452"/>
              <a:ext cx="31" cy="46"/>
            </a:xfrm>
            <a:custGeom>
              <a:avLst/>
              <a:gdLst>
                <a:gd name="T0" fmla="*/ 6 w 13"/>
                <a:gd name="T1" fmla="*/ 0 h 19"/>
                <a:gd name="T2" fmla="*/ 0 w 13"/>
                <a:gd name="T3" fmla="*/ 19 h 19"/>
                <a:gd name="T4" fmla="*/ 13 w 13"/>
                <a:gd name="T5" fmla="*/ 12 h 19"/>
                <a:gd name="T6" fmla="*/ 10 w 13"/>
                <a:gd name="T7" fmla="*/ 0 h 19"/>
                <a:gd name="T8" fmla="*/ 6 w 13"/>
                <a:gd name="T9" fmla="*/ 0 h 19"/>
              </a:gdLst>
              <a:ahLst/>
              <a:cxnLst>
                <a:cxn ang="0">
                  <a:pos x="T0" y="T1"/>
                </a:cxn>
                <a:cxn ang="0">
                  <a:pos x="T2" y="T3"/>
                </a:cxn>
                <a:cxn ang="0">
                  <a:pos x="T4" y="T5"/>
                </a:cxn>
                <a:cxn ang="0">
                  <a:pos x="T6" y="T7"/>
                </a:cxn>
                <a:cxn ang="0">
                  <a:pos x="T8" y="T9"/>
                </a:cxn>
              </a:cxnLst>
              <a:rect l="0" t="0" r="r" b="b"/>
              <a:pathLst>
                <a:path w="13" h="19">
                  <a:moveTo>
                    <a:pt x="6" y="0"/>
                  </a:moveTo>
                  <a:cubicBezTo>
                    <a:pt x="0" y="19"/>
                    <a:pt x="0" y="19"/>
                    <a:pt x="0" y="19"/>
                  </a:cubicBezTo>
                  <a:cubicBezTo>
                    <a:pt x="4" y="17"/>
                    <a:pt x="9" y="15"/>
                    <a:pt x="13" y="12"/>
                  </a:cubicBezTo>
                  <a:cubicBezTo>
                    <a:pt x="12" y="8"/>
                    <a:pt x="11" y="4"/>
                    <a:pt x="10" y="0"/>
                  </a:cubicBezTo>
                  <a:cubicBezTo>
                    <a:pt x="9" y="0"/>
                    <a:pt x="8" y="0"/>
                    <a:pt x="6" y="0"/>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8" name="Freeform 2503"/>
            <p:cNvSpPr/>
            <p:nvPr/>
          </p:nvSpPr>
          <p:spPr bwMode="auto">
            <a:xfrm>
              <a:off x="1466" y="4028"/>
              <a:ext cx="97" cy="95"/>
            </a:xfrm>
            <a:custGeom>
              <a:avLst/>
              <a:gdLst>
                <a:gd name="T0" fmla="*/ 40 w 40"/>
                <a:gd name="T1" fmla="*/ 34 h 39"/>
                <a:gd name="T2" fmla="*/ 2 w 40"/>
                <a:gd name="T3" fmla="*/ 0 h 39"/>
                <a:gd name="T4" fmla="*/ 40 w 40"/>
                <a:gd name="T5" fmla="*/ 34 h 39"/>
              </a:gdLst>
              <a:ahLst/>
              <a:cxnLst>
                <a:cxn ang="0">
                  <a:pos x="T0" y="T1"/>
                </a:cxn>
                <a:cxn ang="0">
                  <a:pos x="T2" y="T3"/>
                </a:cxn>
                <a:cxn ang="0">
                  <a:pos x="T4" y="T5"/>
                </a:cxn>
              </a:cxnLst>
              <a:rect l="0" t="0" r="r" b="b"/>
              <a:pathLst>
                <a:path w="40" h="39">
                  <a:moveTo>
                    <a:pt x="40" y="34"/>
                  </a:moveTo>
                  <a:cubicBezTo>
                    <a:pt x="30" y="17"/>
                    <a:pt x="17" y="6"/>
                    <a:pt x="2" y="0"/>
                  </a:cubicBezTo>
                  <a:cubicBezTo>
                    <a:pt x="0" y="20"/>
                    <a:pt x="17" y="39"/>
                    <a:pt x="40" y="34"/>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9" name="Freeform 2504"/>
            <p:cNvSpPr/>
            <p:nvPr/>
          </p:nvSpPr>
          <p:spPr bwMode="auto">
            <a:xfrm>
              <a:off x="1244" y="3719"/>
              <a:ext cx="17" cy="51"/>
            </a:xfrm>
            <a:custGeom>
              <a:avLst/>
              <a:gdLst>
                <a:gd name="T0" fmla="*/ 7 w 7"/>
                <a:gd name="T1" fmla="*/ 1 h 21"/>
                <a:gd name="T2" fmla="*/ 1 w 7"/>
                <a:gd name="T3" fmla="*/ 0 h 21"/>
                <a:gd name="T4" fmla="*/ 0 w 7"/>
                <a:gd name="T5" fmla="*/ 21 h 21"/>
                <a:gd name="T6" fmla="*/ 6 w 7"/>
                <a:gd name="T7" fmla="*/ 18 h 21"/>
                <a:gd name="T8" fmla="*/ 7 w 7"/>
                <a:gd name="T9" fmla="*/ 1 h 21"/>
              </a:gdLst>
              <a:ahLst/>
              <a:cxnLst>
                <a:cxn ang="0">
                  <a:pos x="T0" y="T1"/>
                </a:cxn>
                <a:cxn ang="0">
                  <a:pos x="T2" y="T3"/>
                </a:cxn>
                <a:cxn ang="0">
                  <a:pos x="T4" y="T5"/>
                </a:cxn>
                <a:cxn ang="0">
                  <a:pos x="T6" y="T7"/>
                </a:cxn>
                <a:cxn ang="0">
                  <a:pos x="T8" y="T9"/>
                </a:cxn>
              </a:cxnLst>
              <a:rect l="0" t="0" r="r" b="b"/>
              <a:pathLst>
                <a:path w="7" h="21">
                  <a:moveTo>
                    <a:pt x="7" y="1"/>
                  </a:moveTo>
                  <a:cubicBezTo>
                    <a:pt x="5" y="0"/>
                    <a:pt x="3" y="0"/>
                    <a:pt x="1" y="0"/>
                  </a:cubicBezTo>
                  <a:cubicBezTo>
                    <a:pt x="0" y="21"/>
                    <a:pt x="0" y="21"/>
                    <a:pt x="0" y="21"/>
                  </a:cubicBezTo>
                  <a:cubicBezTo>
                    <a:pt x="2" y="20"/>
                    <a:pt x="4" y="19"/>
                    <a:pt x="6" y="18"/>
                  </a:cubicBezTo>
                  <a:lnTo>
                    <a:pt x="7" y="1"/>
                  </a:ln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0" name="Freeform 2505"/>
            <p:cNvSpPr/>
            <p:nvPr/>
          </p:nvSpPr>
          <p:spPr bwMode="auto">
            <a:xfrm>
              <a:off x="238" y="2452"/>
              <a:ext cx="37" cy="58"/>
            </a:xfrm>
            <a:custGeom>
              <a:avLst/>
              <a:gdLst>
                <a:gd name="T0" fmla="*/ 8 w 15"/>
                <a:gd name="T1" fmla="*/ 0 h 24"/>
                <a:gd name="T2" fmla="*/ 0 w 15"/>
                <a:gd name="T3" fmla="*/ 24 h 24"/>
                <a:gd name="T4" fmla="*/ 8 w 15"/>
                <a:gd name="T5" fmla="*/ 20 h 24"/>
                <a:gd name="T6" fmla="*/ 15 w 15"/>
                <a:gd name="T7" fmla="*/ 0 h 24"/>
                <a:gd name="T8" fmla="*/ 8 w 15"/>
                <a:gd name="T9" fmla="*/ 0 h 24"/>
              </a:gdLst>
              <a:ahLst/>
              <a:cxnLst>
                <a:cxn ang="0">
                  <a:pos x="T0" y="T1"/>
                </a:cxn>
                <a:cxn ang="0">
                  <a:pos x="T2" y="T3"/>
                </a:cxn>
                <a:cxn ang="0">
                  <a:pos x="T4" y="T5"/>
                </a:cxn>
                <a:cxn ang="0">
                  <a:pos x="T6" y="T7"/>
                </a:cxn>
                <a:cxn ang="0">
                  <a:pos x="T8" y="T9"/>
                </a:cxn>
              </a:cxnLst>
              <a:rect l="0" t="0" r="r" b="b"/>
              <a:pathLst>
                <a:path w="15" h="24">
                  <a:moveTo>
                    <a:pt x="8" y="0"/>
                  </a:moveTo>
                  <a:cubicBezTo>
                    <a:pt x="0" y="24"/>
                    <a:pt x="0" y="24"/>
                    <a:pt x="0" y="24"/>
                  </a:cubicBezTo>
                  <a:cubicBezTo>
                    <a:pt x="3" y="23"/>
                    <a:pt x="5" y="22"/>
                    <a:pt x="8" y="20"/>
                  </a:cubicBezTo>
                  <a:cubicBezTo>
                    <a:pt x="15" y="0"/>
                    <a:pt x="15" y="0"/>
                    <a:pt x="15" y="0"/>
                  </a:cubicBezTo>
                  <a:cubicBezTo>
                    <a:pt x="13" y="0"/>
                    <a:pt x="10" y="0"/>
                    <a:pt x="8" y="0"/>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1" name="Freeform 2506"/>
            <p:cNvSpPr/>
            <p:nvPr/>
          </p:nvSpPr>
          <p:spPr bwMode="auto">
            <a:xfrm>
              <a:off x="328" y="2710"/>
              <a:ext cx="263" cy="245"/>
            </a:xfrm>
            <a:custGeom>
              <a:avLst/>
              <a:gdLst>
                <a:gd name="T0" fmla="*/ 0 w 108"/>
                <a:gd name="T1" fmla="*/ 57 h 101"/>
                <a:gd name="T2" fmla="*/ 52 w 108"/>
                <a:gd name="T3" fmla="*/ 101 h 101"/>
                <a:gd name="T4" fmla="*/ 71 w 108"/>
                <a:gd name="T5" fmla="*/ 83 h 101"/>
                <a:gd name="T6" fmla="*/ 53 w 108"/>
                <a:gd name="T7" fmla="*/ 64 h 101"/>
                <a:gd name="T8" fmla="*/ 69 w 108"/>
                <a:gd name="T9" fmla="*/ 33 h 101"/>
                <a:gd name="T10" fmla="*/ 108 w 108"/>
                <a:gd name="T11" fmla="*/ 67 h 101"/>
                <a:gd name="T12" fmla="*/ 51 w 108"/>
                <a:gd name="T13" fmla="*/ 0 h 101"/>
                <a:gd name="T14" fmla="*/ 0 w 108"/>
                <a:gd name="T15" fmla="*/ 57 h 1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101">
                  <a:moveTo>
                    <a:pt x="0" y="57"/>
                  </a:moveTo>
                  <a:cubicBezTo>
                    <a:pt x="21" y="65"/>
                    <a:pt x="41" y="83"/>
                    <a:pt x="52" y="101"/>
                  </a:cubicBezTo>
                  <a:cubicBezTo>
                    <a:pt x="57" y="93"/>
                    <a:pt x="63" y="87"/>
                    <a:pt x="71" y="83"/>
                  </a:cubicBezTo>
                  <a:cubicBezTo>
                    <a:pt x="53" y="64"/>
                    <a:pt x="53" y="64"/>
                    <a:pt x="53" y="64"/>
                  </a:cubicBezTo>
                  <a:cubicBezTo>
                    <a:pt x="69" y="33"/>
                    <a:pt x="69" y="33"/>
                    <a:pt x="69" y="33"/>
                  </a:cubicBezTo>
                  <a:cubicBezTo>
                    <a:pt x="79" y="44"/>
                    <a:pt x="93" y="58"/>
                    <a:pt x="108" y="67"/>
                  </a:cubicBezTo>
                  <a:cubicBezTo>
                    <a:pt x="102" y="42"/>
                    <a:pt x="77" y="11"/>
                    <a:pt x="51" y="0"/>
                  </a:cubicBezTo>
                  <a:cubicBezTo>
                    <a:pt x="30" y="12"/>
                    <a:pt x="11" y="32"/>
                    <a:pt x="0" y="57"/>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2" name="Freeform 2507"/>
            <p:cNvSpPr/>
            <p:nvPr/>
          </p:nvSpPr>
          <p:spPr bwMode="auto">
            <a:xfrm>
              <a:off x="1397" y="4011"/>
              <a:ext cx="195" cy="200"/>
            </a:xfrm>
            <a:custGeom>
              <a:avLst/>
              <a:gdLst>
                <a:gd name="T0" fmla="*/ 24 w 80"/>
                <a:gd name="T1" fmla="*/ 4 h 82"/>
                <a:gd name="T2" fmla="*/ 5 w 80"/>
                <a:gd name="T3" fmla="*/ 0 h 82"/>
                <a:gd name="T4" fmla="*/ 80 w 80"/>
                <a:gd name="T5" fmla="*/ 66 h 82"/>
                <a:gd name="T6" fmla="*/ 72 w 80"/>
                <a:gd name="T7" fmla="*/ 49 h 82"/>
                <a:gd name="T8" fmla="*/ 24 w 80"/>
                <a:gd name="T9" fmla="*/ 4 h 82"/>
              </a:gdLst>
              <a:ahLst/>
              <a:cxnLst>
                <a:cxn ang="0">
                  <a:pos x="T0" y="T1"/>
                </a:cxn>
                <a:cxn ang="0">
                  <a:pos x="T2" y="T3"/>
                </a:cxn>
                <a:cxn ang="0">
                  <a:pos x="T4" y="T5"/>
                </a:cxn>
                <a:cxn ang="0">
                  <a:pos x="T6" y="T7"/>
                </a:cxn>
                <a:cxn ang="0">
                  <a:pos x="T8" y="T9"/>
                </a:cxn>
              </a:cxnLst>
              <a:rect l="0" t="0" r="r" b="b"/>
              <a:pathLst>
                <a:path w="80" h="82">
                  <a:moveTo>
                    <a:pt x="24" y="4"/>
                  </a:moveTo>
                  <a:cubicBezTo>
                    <a:pt x="18" y="2"/>
                    <a:pt x="11" y="1"/>
                    <a:pt x="5" y="0"/>
                  </a:cubicBezTo>
                  <a:cubicBezTo>
                    <a:pt x="0" y="42"/>
                    <a:pt x="34" y="82"/>
                    <a:pt x="80" y="66"/>
                  </a:cubicBezTo>
                  <a:cubicBezTo>
                    <a:pt x="77" y="60"/>
                    <a:pt x="75" y="54"/>
                    <a:pt x="72" y="49"/>
                  </a:cubicBezTo>
                  <a:cubicBezTo>
                    <a:pt x="43" y="56"/>
                    <a:pt x="20" y="29"/>
                    <a:pt x="24" y="4"/>
                  </a:cubicBezTo>
                  <a:close/>
                </a:path>
              </a:pathLst>
            </a:custGeom>
            <a:solidFill>
              <a:srgbClr val="8E71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3" name="Freeform 2508"/>
            <p:cNvSpPr/>
            <p:nvPr/>
          </p:nvSpPr>
          <p:spPr bwMode="auto">
            <a:xfrm>
              <a:off x="1222" y="3714"/>
              <a:ext cx="20" cy="59"/>
            </a:xfrm>
            <a:custGeom>
              <a:avLst/>
              <a:gdLst>
                <a:gd name="T0" fmla="*/ 8 w 8"/>
                <a:gd name="T1" fmla="*/ 1 h 24"/>
                <a:gd name="T2" fmla="*/ 1 w 8"/>
                <a:gd name="T3" fmla="*/ 0 h 24"/>
                <a:gd name="T4" fmla="*/ 0 w 8"/>
                <a:gd name="T5" fmla="*/ 24 h 24"/>
                <a:gd name="T6" fmla="*/ 7 w 8"/>
                <a:gd name="T7" fmla="*/ 23 h 24"/>
                <a:gd name="T8" fmla="*/ 8 w 8"/>
                <a:gd name="T9" fmla="*/ 1 h 24"/>
              </a:gdLst>
              <a:ahLst/>
              <a:cxnLst>
                <a:cxn ang="0">
                  <a:pos x="T0" y="T1"/>
                </a:cxn>
                <a:cxn ang="0">
                  <a:pos x="T2" y="T3"/>
                </a:cxn>
                <a:cxn ang="0">
                  <a:pos x="T4" y="T5"/>
                </a:cxn>
                <a:cxn ang="0">
                  <a:pos x="T6" y="T7"/>
                </a:cxn>
                <a:cxn ang="0">
                  <a:pos x="T8" y="T9"/>
                </a:cxn>
              </a:cxnLst>
              <a:rect l="0" t="0" r="r" b="b"/>
              <a:pathLst>
                <a:path w="8" h="24">
                  <a:moveTo>
                    <a:pt x="8" y="1"/>
                  </a:moveTo>
                  <a:cubicBezTo>
                    <a:pt x="6" y="1"/>
                    <a:pt x="3" y="0"/>
                    <a:pt x="1" y="0"/>
                  </a:cubicBezTo>
                  <a:cubicBezTo>
                    <a:pt x="0" y="24"/>
                    <a:pt x="0" y="24"/>
                    <a:pt x="0" y="24"/>
                  </a:cubicBezTo>
                  <a:cubicBezTo>
                    <a:pt x="3" y="24"/>
                    <a:pt x="5" y="24"/>
                    <a:pt x="7" y="23"/>
                  </a:cubicBezTo>
                  <a:lnTo>
                    <a:pt x="8" y="1"/>
                  </a:ln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4" name="Freeform 2509"/>
            <p:cNvSpPr/>
            <p:nvPr/>
          </p:nvSpPr>
          <p:spPr bwMode="auto">
            <a:xfrm>
              <a:off x="214" y="2449"/>
              <a:ext cx="39" cy="73"/>
            </a:xfrm>
            <a:custGeom>
              <a:avLst/>
              <a:gdLst>
                <a:gd name="T0" fmla="*/ 10 w 16"/>
                <a:gd name="T1" fmla="*/ 0 h 30"/>
                <a:gd name="T2" fmla="*/ 0 w 16"/>
                <a:gd name="T3" fmla="*/ 30 h 30"/>
                <a:gd name="T4" fmla="*/ 7 w 16"/>
                <a:gd name="T5" fmla="*/ 26 h 30"/>
                <a:gd name="T6" fmla="*/ 16 w 16"/>
                <a:gd name="T7" fmla="*/ 0 h 30"/>
                <a:gd name="T8" fmla="*/ 10 w 16"/>
                <a:gd name="T9" fmla="*/ 0 h 30"/>
              </a:gdLst>
              <a:ahLst/>
              <a:cxnLst>
                <a:cxn ang="0">
                  <a:pos x="T0" y="T1"/>
                </a:cxn>
                <a:cxn ang="0">
                  <a:pos x="T2" y="T3"/>
                </a:cxn>
                <a:cxn ang="0">
                  <a:pos x="T4" y="T5"/>
                </a:cxn>
                <a:cxn ang="0">
                  <a:pos x="T6" y="T7"/>
                </a:cxn>
                <a:cxn ang="0">
                  <a:pos x="T8" y="T9"/>
                </a:cxn>
              </a:cxnLst>
              <a:rect l="0" t="0" r="r" b="b"/>
              <a:pathLst>
                <a:path w="16" h="30">
                  <a:moveTo>
                    <a:pt x="10" y="0"/>
                  </a:moveTo>
                  <a:cubicBezTo>
                    <a:pt x="0" y="30"/>
                    <a:pt x="0" y="30"/>
                    <a:pt x="0" y="30"/>
                  </a:cubicBezTo>
                  <a:cubicBezTo>
                    <a:pt x="3" y="29"/>
                    <a:pt x="5" y="27"/>
                    <a:pt x="7" y="26"/>
                  </a:cubicBezTo>
                  <a:cubicBezTo>
                    <a:pt x="16" y="0"/>
                    <a:pt x="16" y="0"/>
                    <a:pt x="16" y="0"/>
                  </a:cubicBezTo>
                  <a:cubicBezTo>
                    <a:pt x="14" y="0"/>
                    <a:pt x="12" y="0"/>
                    <a:pt x="10" y="0"/>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5" name="Freeform 2510"/>
            <p:cNvSpPr/>
            <p:nvPr/>
          </p:nvSpPr>
          <p:spPr bwMode="auto">
            <a:xfrm>
              <a:off x="-3" y="2031"/>
              <a:ext cx="34" cy="136"/>
            </a:xfrm>
            <a:custGeom>
              <a:avLst/>
              <a:gdLst>
                <a:gd name="T0" fmla="*/ 14 w 14"/>
                <a:gd name="T1" fmla="*/ 0 h 56"/>
                <a:gd name="T2" fmla="*/ 0 w 14"/>
                <a:gd name="T3" fmla="*/ 0 h 56"/>
                <a:gd name="T4" fmla="*/ 0 w 14"/>
                <a:gd name="T5" fmla="*/ 56 h 56"/>
                <a:gd name="T6" fmla="*/ 8 w 14"/>
                <a:gd name="T7" fmla="*/ 56 h 56"/>
                <a:gd name="T8" fmla="*/ 14 w 14"/>
                <a:gd name="T9" fmla="*/ 0 h 56"/>
              </a:gdLst>
              <a:ahLst/>
              <a:cxnLst>
                <a:cxn ang="0">
                  <a:pos x="T0" y="T1"/>
                </a:cxn>
                <a:cxn ang="0">
                  <a:pos x="T2" y="T3"/>
                </a:cxn>
                <a:cxn ang="0">
                  <a:pos x="T4" y="T5"/>
                </a:cxn>
                <a:cxn ang="0">
                  <a:pos x="T6" y="T7"/>
                </a:cxn>
                <a:cxn ang="0">
                  <a:pos x="T8" y="T9"/>
                </a:cxn>
              </a:cxnLst>
              <a:rect l="0" t="0" r="r" b="b"/>
              <a:pathLst>
                <a:path w="14" h="56">
                  <a:moveTo>
                    <a:pt x="14" y="0"/>
                  </a:moveTo>
                  <a:cubicBezTo>
                    <a:pt x="9" y="0"/>
                    <a:pt x="4" y="0"/>
                    <a:pt x="0" y="0"/>
                  </a:cubicBezTo>
                  <a:cubicBezTo>
                    <a:pt x="0" y="56"/>
                    <a:pt x="0" y="56"/>
                    <a:pt x="0" y="56"/>
                  </a:cubicBezTo>
                  <a:cubicBezTo>
                    <a:pt x="3" y="56"/>
                    <a:pt x="6" y="56"/>
                    <a:pt x="8" y="56"/>
                  </a:cubicBezTo>
                  <a:cubicBezTo>
                    <a:pt x="8" y="37"/>
                    <a:pt x="11" y="19"/>
                    <a:pt x="14"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6" name="Freeform 2511"/>
            <p:cNvSpPr/>
            <p:nvPr/>
          </p:nvSpPr>
          <p:spPr bwMode="auto">
            <a:xfrm>
              <a:off x="102" y="2556"/>
              <a:ext cx="316" cy="409"/>
            </a:xfrm>
            <a:custGeom>
              <a:avLst/>
              <a:gdLst>
                <a:gd name="T0" fmla="*/ 130 w 130"/>
                <a:gd name="T1" fmla="*/ 19 h 168"/>
                <a:gd name="T2" fmla="*/ 0 w 130"/>
                <a:gd name="T3" fmla="*/ 168 h 168"/>
                <a:gd name="T4" fmla="*/ 43 w 130"/>
                <a:gd name="T5" fmla="*/ 153 h 168"/>
                <a:gd name="T6" fmla="*/ 130 w 130"/>
                <a:gd name="T7" fmla="*/ 19 h 168"/>
              </a:gdLst>
              <a:ahLst/>
              <a:cxnLst>
                <a:cxn ang="0">
                  <a:pos x="T0" y="T1"/>
                </a:cxn>
                <a:cxn ang="0">
                  <a:pos x="T2" y="T3"/>
                </a:cxn>
                <a:cxn ang="0">
                  <a:pos x="T4" y="T5"/>
                </a:cxn>
                <a:cxn ang="0">
                  <a:pos x="T6" y="T7"/>
                </a:cxn>
              </a:cxnLst>
              <a:rect l="0" t="0" r="r" b="b"/>
              <a:pathLst>
                <a:path w="130" h="168">
                  <a:moveTo>
                    <a:pt x="130" y="19"/>
                  </a:moveTo>
                  <a:cubicBezTo>
                    <a:pt x="48" y="0"/>
                    <a:pt x="20" y="118"/>
                    <a:pt x="0" y="168"/>
                  </a:cubicBezTo>
                  <a:cubicBezTo>
                    <a:pt x="15" y="163"/>
                    <a:pt x="30" y="158"/>
                    <a:pt x="43" y="153"/>
                  </a:cubicBezTo>
                  <a:cubicBezTo>
                    <a:pt x="50" y="100"/>
                    <a:pt x="82" y="45"/>
                    <a:pt x="130" y="19"/>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7" name="Freeform 2512"/>
            <p:cNvSpPr/>
            <p:nvPr/>
          </p:nvSpPr>
          <p:spPr bwMode="auto">
            <a:xfrm>
              <a:off x="1203" y="3709"/>
              <a:ext cx="17" cy="64"/>
            </a:xfrm>
            <a:custGeom>
              <a:avLst/>
              <a:gdLst>
                <a:gd name="T0" fmla="*/ 6 w 7"/>
                <a:gd name="T1" fmla="*/ 26 h 26"/>
                <a:gd name="T2" fmla="*/ 7 w 7"/>
                <a:gd name="T3" fmla="*/ 1 h 26"/>
                <a:gd name="T4" fmla="*/ 1 w 7"/>
                <a:gd name="T5" fmla="*/ 0 h 26"/>
                <a:gd name="T6" fmla="*/ 0 w 7"/>
                <a:gd name="T7" fmla="*/ 24 h 26"/>
                <a:gd name="T8" fmla="*/ 3 w 7"/>
                <a:gd name="T9" fmla="*/ 25 h 26"/>
                <a:gd name="T10" fmla="*/ 6 w 7"/>
                <a:gd name="T11" fmla="*/ 26 h 26"/>
              </a:gdLst>
              <a:ahLst/>
              <a:cxnLst>
                <a:cxn ang="0">
                  <a:pos x="T0" y="T1"/>
                </a:cxn>
                <a:cxn ang="0">
                  <a:pos x="T2" y="T3"/>
                </a:cxn>
                <a:cxn ang="0">
                  <a:pos x="T4" y="T5"/>
                </a:cxn>
                <a:cxn ang="0">
                  <a:pos x="T6" y="T7"/>
                </a:cxn>
                <a:cxn ang="0">
                  <a:pos x="T8" y="T9"/>
                </a:cxn>
                <a:cxn ang="0">
                  <a:pos x="T10" y="T11"/>
                </a:cxn>
              </a:cxnLst>
              <a:rect l="0" t="0" r="r" b="b"/>
              <a:pathLst>
                <a:path w="7" h="26">
                  <a:moveTo>
                    <a:pt x="6" y="26"/>
                  </a:moveTo>
                  <a:cubicBezTo>
                    <a:pt x="7" y="1"/>
                    <a:pt x="7" y="1"/>
                    <a:pt x="7" y="1"/>
                  </a:cubicBezTo>
                  <a:cubicBezTo>
                    <a:pt x="5" y="1"/>
                    <a:pt x="3" y="1"/>
                    <a:pt x="1" y="0"/>
                  </a:cubicBezTo>
                  <a:cubicBezTo>
                    <a:pt x="0" y="24"/>
                    <a:pt x="0" y="24"/>
                    <a:pt x="0" y="24"/>
                  </a:cubicBezTo>
                  <a:cubicBezTo>
                    <a:pt x="1" y="25"/>
                    <a:pt x="2" y="25"/>
                    <a:pt x="3" y="25"/>
                  </a:cubicBezTo>
                  <a:cubicBezTo>
                    <a:pt x="4" y="25"/>
                    <a:pt x="5" y="26"/>
                    <a:pt x="6" y="26"/>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8" name="Freeform 2513"/>
            <p:cNvSpPr/>
            <p:nvPr/>
          </p:nvSpPr>
          <p:spPr bwMode="auto">
            <a:xfrm>
              <a:off x="199" y="2445"/>
              <a:ext cx="34" cy="75"/>
            </a:xfrm>
            <a:custGeom>
              <a:avLst/>
              <a:gdLst>
                <a:gd name="T0" fmla="*/ 7 w 14"/>
                <a:gd name="T1" fmla="*/ 0 h 31"/>
                <a:gd name="T2" fmla="*/ 0 w 14"/>
                <a:gd name="T3" fmla="*/ 22 h 31"/>
                <a:gd name="T4" fmla="*/ 4 w 14"/>
                <a:gd name="T5" fmla="*/ 31 h 31"/>
                <a:gd name="T6" fmla="*/ 14 w 14"/>
                <a:gd name="T7" fmla="*/ 1 h 31"/>
                <a:gd name="T8" fmla="*/ 7 w 14"/>
                <a:gd name="T9" fmla="*/ 0 h 31"/>
              </a:gdLst>
              <a:ahLst/>
              <a:cxnLst>
                <a:cxn ang="0">
                  <a:pos x="T0" y="T1"/>
                </a:cxn>
                <a:cxn ang="0">
                  <a:pos x="T2" y="T3"/>
                </a:cxn>
                <a:cxn ang="0">
                  <a:pos x="T4" y="T5"/>
                </a:cxn>
                <a:cxn ang="0">
                  <a:pos x="T6" y="T7"/>
                </a:cxn>
                <a:cxn ang="0">
                  <a:pos x="T8" y="T9"/>
                </a:cxn>
              </a:cxnLst>
              <a:rect l="0" t="0" r="r" b="b"/>
              <a:pathLst>
                <a:path w="14" h="31">
                  <a:moveTo>
                    <a:pt x="7" y="0"/>
                  </a:moveTo>
                  <a:cubicBezTo>
                    <a:pt x="0" y="22"/>
                    <a:pt x="0" y="22"/>
                    <a:pt x="0" y="22"/>
                  </a:cubicBezTo>
                  <a:cubicBezTo>
                    <a:pt x="1" y="25"/>
                    <a:pt x="3" y="28"/>
                    <a:pt x="4" y="31"/>
                  </a:cubicBezTo>
                  <a:cubicBezTo>
                    <a:pt x="14" y="1"/>
                    <a:pt x="14" y="1"/>
                    <a:pt x="14" y="1"/>
                  </a:cubicBezTo>
                  <a:cubicBezTo>
                    <a:pt x="12" y="1"/>
                    <a:pt x="10" y="1"/>
                    <a:pt x="7" y="0"/>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9" name="Freeform 2514"/>
            <p:cNvSpPr/>
            <p:nvPr/>
          </p:nvSpPr>
          <p:spPr bwMode="auto">
            <a:xfrm>
              <a:off x="1184" y="3705"/>
              <a:ext cx="17" cy="60"/>
            </a:xfrm>
            <a:custGeom>
              <a:avLst/>
              <a:gdLst>
                <a:gd name="T0" fmla="*/ 7 w 7"/>
                <a:gd name="T1" fmla="*/ 2 h 25"/>
                <a:gd name="T2" fmla="*/ 0 w 7"/>
                <a:gd name="T3" fmla="*/ 0 h 25"/>
                <a:gd name="T4" fmla="*/ 0 w 7"/>
                <a:gd name="T5" fmla="*/ 21 h 25"/>
                <a:gd name="T6" fmla="*/ 6 w 7"/>
                <a:gd name="T7" fmla="*/ 25 h 25"/>
                <a:gd name="T8" fmla="*/ 7 w 7"/>
                <a:gd name="T9" fmla="*/ 2 h 25"/>
              </a:gdLst>
              <a:ahLst/>
              <a:cxnLst>
                <a:cxn ang="0">
                  <a:pos x="T0" y="T1"/>
                </a:cxn>
                <a:cxn ang="0">
                  <a:pos x="T2" y="T3"/>
                </a:cxn>
                <a:cxn ang="0">
                  <a:pos x="T4" y="T5"/>
                </a:cxn>
                <a:cxn ang="0">
                  <a:pos x="T6" y="T7"/>
                </a:cxn>
                <a:cxn ang="0">
                  <a:pos x="T8" y="T9"/>
                </a:cxn>
              </a:cxnLst>
              <a:rect l="0" t="0" r="r" b="b"/>
              <a:pathLst>
                <a:path w="7" h="25">
                  <a:moveTo>
                    <a:pt x="7" y="2"/>
                  </a:moveTo>
                  <a:cubicBezTo>
                    <a:pt x="4" y="1"/>
                    <a:pt x="2" y="1"/>
                    <a:pt x="0" y="0"/>
                  </a:cubicBezTo>
                  <a:cubicBezTo>
                    <a:pt x="0" y="21"/>
                    <a:pt x="0" y="21"/>
                    <a:pt x="0" y="21"/>
                  </a:cubicBezTo>
                  <a:cubicBezTo>
                    <a:pt x="1" y="23"/>
                    <a:pt x="3" y="24"/>
                    <a:pt x="6" y="25"/>
                  </a:cubicBezTo>
                  <a:lnTo>
                    <a:pt x="7" y="2"/>
                  </a:ln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0" name="Freeform 2515"/>
            <p:cNvSpPr/>
            <p:nvPr/>
          </p:nvSpPr>
          <p:spPr bwMode="auto">
            <a:xfrm>
              <a:off x="182" y="2435"/>
              <a:ext cx="29" cy="56"/>
            </a:xfrm>
            <a:custGeom>
              <a:avLst/>
              <a:gdLst>
                <a:gd name="T0" fmla="*/ 0 w 12"/>
                <a:gd name="T1" fmla="*/ 0 h 23"/>
                <a:gd name="T2" fmla="*/ 6 w 12"/>
                <a:gd name="T3" fmla="*/ 23 h 23"/>
                <a:gd name="T4" fmla="*/ 12 w 12"/>
                <a:gd name="T5" fmla="*/ 3 h 23"/>
                <a:gd name="T6" fmla="*/ 0 w 12"/>
                <a:gd name="T7" fmla="*/ 0 h 23"/>
              </a:gdLst>
              <a:ahLst/>
              <a:cxnLst>
                <a:cxn ang="0">
                  <a:pos x="T0" y="T1"/>
                </a:cxn>
                <a:cxn ang="0">
                  <a:pos x="T2" y="T3"/>
                </a:cxn>
                <a:cxn ang="0">
                  <a:pos x="T4" y="T5"/>
                </a:cxn>
                <a:cxn ang="0">
                  <a:pos x="T6" y="T7"/>
                </a:cxn>
              </a:cxnLst>
              <a:rect l="0" t="0" r="r" b="b"/>
              <a:pathLst>
                <a:path w="12" h="23">
                  <a:moveTo>
                    <a:pt x="0" y="0"/>
                  </a:moveTo>
                  <a:cubicBezTo>
                    <a:pt x="1" y="7"/>
                    <a:pt x="3" y="15"/>
                    <a:pt x="6" y="23"/>
                  </a:cubicBezTo>
                  <a:cubicBezTo>
                    <a:pt x="12" y="3"/>
                    <a:pt x="12" y="3"/>
                    <a:pt x="12" y="3"/>
                  </a:cubicBezTo>
                  <a:cubicBezTo>
                    <a:pt x="8" y="2"/>
                    <a:pt x="4" y="1"/>
                    <a:pt x="0" y="0"/>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1" name="Freeform 2516"/>
            <p:cNvSpPr/>
            <p:nvPr/>
          </p:nvSpPr>
          <p:spPr bwMode="auto">
            <a:xfrm>
              <a:off x="1157" y="3700"/>
              <a:ext cx="22" cy="51"/>
            </a:xfrm>
            <a:custGeom>
              <a:avLst/>
              <a:gdLst>
                <a:gd name="T0" fmla="*/ 9 w 9"/>
                <a:gd name="T1" fmla="*/ 2 h 21"/>
                <a:gd name="T2" fmla="*/ 2 w 9"/>
                <a:gd name="T3" fmla="*/ 0 h 21"/>
                <a:gd name="T4" fmla="*/ 8 w 9"/>
                <a:gd name="T5" fmla="*/ 21 h 21"/>
                <a:gd name="T6" fmla="*/ 9 w 9"/>
                <a:gd name="T7" fmla="*/ 2 h 21"/>
              </a:gdLst>
              <a:ahLst/>
              <a:cxnLst>
                <a:cxn ang="0">
                  <a:pos x="T0" y="T1"/>
                </a:cxn>
                <a:cxn ang="0">
                  <a:pos x="T2" y="T3"/>
                </a:cxn>
                <a:cxn ang="0">
                  <a:pos x="T4" y="T5"/>
                </a:cxn>
                <a:cxn ang="0">
                  <a:pos x="T6" y="T7"/>
                </a:cxn>
              </a:cxnLst>
              <a:rect l="0" t="0" r="r" b="b"/>
              <a:pathLst>
                <a:path w="9" h="21">
                  <a:moveTo>
                    <a:pt x="9" y="2"/>
                  </a:moveTo>
                  <a:cubicBezTo>
                    <a:pt x="7" y="1"/>
                    <a:pt x="4" y="0"/>
                    <a:pt x="2" y="0"/>
                  </a:cubicBezTo>
                  <a:cubicBezTo>
                    <a:pt x="0" y="8"/>
                    <a:pt x="3" y="16"/>
                    <a:pt x="8" y="21"/>
                  </a:cubicBezTo>
                  <a:lnTo>
                    <a:pt x="9" y="2"/>
                  </a:ln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2" name="Freeform 2517"/>
            <p:cNvSpPr/>
            <p:nvPr/>
          </p:nvSpPr>
          <p:spPr bwMode="auto">
            <a:xfrm>
              <a:off x="513" y="2958"/>
              <a:ext cx="126" cy="151"/>
            </a:xfrm>
            <a:custGeom>
              <a:avLst/>
              <a:gdLst>
                <a:gd name="T0" fmla="*/ 19 w 52"/>
                <a:gd name="T1" fmla="*/ 0 h 62"/>
                <a:gd name="T2" fmla="*/ 1 w 52"/>
                <a:gd name="T3" fmla="*/ 36 h 62"/>
                <a:gd name="T4" fmla="*/ 37 w 52"/>
                <a:gd name="T5" fmla="*/ 50 h 62"/>
                <a:gd name="T6" fmla="*/ 45 w 52"/>
                <a:gd name="T7" fmla="*/ 13 h 62"/>
                <a:gd name="T8" fmla="*/ 19 w 52"/>
                <a:gd name="T9" fmla="*/ 0 h 62"/>
              </a:gdLst>
              <a:ahLst/>
              <a:cxnLst>
                <a:cxn ang="0">
                  <a:pos x="T0" y="T1"/>
                </a:cxn>
                <a:cxn ang="0">
                  <a:pos x="T2" y="T3"/>
                </a:cxn>
                <a:cxn ang="0">
                  <a:pos x="T4" y="T5"/>
                </a:cxn>
                <a:cxn ang="0">
                  <a:pos x="T6" y="T7"/>
                </a:cxn>
                <a:cxn ang="0">
                  <a:pos x="T8" y="T9"/>
                </a:cxn>
              </a:cxnLst>
              <a:rect l="0" t="0" r="r" b="b"/>
              <a:pathLst>
                <a:path w="52" h="62">
                  <a:moveTo>
                    <a:pt x="19" y="0"/>
                  </a:moveTo>
                  <a:cubicBezTo>
                    <a:pt x="8" y="6"/>
                    <a:pt x="0" y="25"/>
                    <a:pt x="1" y="36"/>
                  </a:cubicBezTo>
                  <a:cubicBezTo>
                    <a:pt x="4" y="49"/>
                    <a:pt x="18" y="62"/>
                    <a:pt x="37" y="50"/>
                  </a:cubicBezTo>
                  <a:cubicBezTo>
                    <a:pt x="52" y="41"/>
                    <a:pt x="50" y="20"/>
                    <a:pt x="45" y="13"/>
                  </a:cubicBezTo>
                  <a:lnTo>
                    <a:pt x="19" y="0"/>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3" name="Freeform 2518"/>
            <p:cNvSpPr/>
            <p:nvPr/>
          </p:nvSpPr>
          <p:spPr bwMode="auto">
            <a:xfrm>
              <a:off x="-3" y="2184"/>
              <a:ext cx="8" cy="27"/>
            </a:xfrm>
            <a:custGeom>
              <a:avLst/>
              <a:gdLst>
                <a:gd name="T0" fmla="*/ 0 w 3"/>
                <a:gd name="T1" fmla="*/ 0 h 11"/>
                <a:gd name="T2" fmla="*/ 0 w 3"/>
                <a:gd name="T3" fmla="*/ 11 h 11"/>
                <a:gd name="T4" fmla="*/ 3 w 3"/>
                <a:gd name="T5" fmla="*/ 0 h 11"/>
                <a:gd name="T6" fmla="*/ 0 w 3"/>
                <a:gd name="T7" fmla="*/ 0 h 11"/>
              </a:gdLst>
              <a:ahLst/>
              <a:cxnLst>
                <a:cxn ang="0">
                  <a:pos x="T0" y="T1"/>
                </a:cxn>
                <a:cxn ang="0">
                  <a:pos x="T2" y="T3"/>
                </a:cxn>
                <a:cxn ang="0">
                  <a:pos x="T4" y="T5"/>
                </a:cxn>
                <a:cxn ang="0">
                  <a:pos x="T6" y="T7"/>
                </a:cxn>
              </a:cxnLst>
              <a:rect l="0" t="0" r="r" b="b"/>
              <a:pathLst>
                <a:path w="3" h="11">
                  <a:moveTo>
                    <a:pt x="0" y="0"/>
                  </a:moveTo>
                  <a:cubicBezTo>
                    <a:pt x="0" y="11"/>
                    <a:pt x="0" y="11"/>
                    <a:pt x="0" y="11"/>
                  </a:cubicBezTo>
                  <a:cubicBezTo>
                    <a:pt x="1" y="7"/>
                    <a:pt x="2" y="4"/>
                    <a:pt x="3" y="0"/>
                  </a:cubicBezTo>
                  <a:cubicBezTo>
                    <a:pt x="2" y="0"/>
                    <a:pt x="1" y="0"/>
                    <a:pt x="0" y="0"/>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4" name="Freeform 2519"/>
            <p:cNvSpPr/>
            <p:nvPr/>
          </p:nvSpPr>
          <p:spPr bwMode="auto">
            <a:xfrm>
              <a:off x="-3" y="2211"/>
              <a:ext cx="192" cy="333"/>
            </a:xfrm>
            <a:custGeom>
              <a:avLst/>
              <a:gdLst>
                <a:gd name="T0" fmla="*/ 63 w 79"/>
                <a:gd name="T1" fmla="*/ 137 h 137"/>
                <a:gd name="T2" fmla="*/ 79 w 79"/>
                <a:gd name="T3" fmla="*/ 132 h 137"/>
                <a:gd name="T4" fmla="*/ 70 w 79"/>
                <a:gd name="T5" fmla="*/ 89 h 137"/>
                <a:gd name="T6" fmla="*/ 19 w 79"/>
                <a:gd name="T7" fmla="*/ 32 h 137"/>
                <a:gd name="T8" fmla="*/ 10 w 79"/>
                <a:gd name="T9" fmla="*/ 0 h 137"/>
                <a:gd name="T10" fmla="*/ 0 w 79"/>
                <a:gd name="T11" fmla="*/ 25 h 137"/>
                <a:gd name="T12" fmla="*/ 0 w 79"/>
                <a:gd name="T13" fmla="*/ 51 h 137"/>
                <a:gd name="T14" fmla="*/ 10 w 79"/>
                <a:gd name="T15" fmla="*/ 55 h 137"/>
                <a:gd name="T16" fmla="*/ 63 w 79"/>
                <a:gd name="T1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37">
                  <a:moveTo>
                    <a:pt x="63" y="137"/>
                  </a:moveTo>
                  <a:cubicBezTo>
                    <a:pt x="69" y="135"/>
                    <a:pt x="74" y="134"/>
                    <a:pt x="79" y="132"/>
                  </a:cubicBezTo>
                  <a:cubicBezTo>
                    <a:pt x="74" y="117"/>
                    <a:pt x="71" y="102"/>
                    <a:pt x="70" y="89"/>
                  </a:cubicBezTo>
                  <a:cubicBezTo>
                    <a:pt x="42" y="75"/>
                    <a:pt x="27" y="49"/>
                    <a:pt x="19" y="32"/>
                  </a:cubicBezTo>
                  <a:cubicBezTo>
                    <a:pt x="14" y="21"/>
                    <a:pt x="11" y="10"/>
                    <a:pt x="10" y="0"/>
                  </a:cubicBezTo>
                  <a:cubicBezTo>
                    <a:pt x="7" y="9"/>
                    <a:pt x="4" y="17"/>
                    <a:pt x="0" y="25"/>
                  </a:cubicBezTo>
                  <a:cubicBezTo>
                    <a:pt x="0" y="51"/>
                    <a:pt x="0" y="51"/>
                    <a:pt x="0" y="51"/>
                  </a:cubicBezTo>
                  <a:cubicBezTo>
                    <a:pt x="3" y="52"/>
                    <a:pt x="7" y="54"/>
                    <a:pt x="10" y="55"/>
                  </a:cubicBezTo>
                  <a:cubicBezTo>
                    <a:pt x="46" y="77"/>
                    <a:pt x="62" y="120"/>
                    <a:pt x="63" y="137"/>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5" name="Freeform 2520"/>
            <p:cNvSpPr/>
            <p:nvPr/>
          </p:nvSpPr>
          <p:spPr bwMode="auto">
            <a:xfrm>
              <a:off x="1312" y="4011"/>
              <a:ext cx="260" cy="255"/>
            </a:xfrm>
            <a:custGeom>
              <a:avLst/>
              <a:gdLst>
                <a:gd name="T0" fmla="*/ 33 w 107"/>
                <a:gd name="T1" fmla="*/ 0 h 105"/>
                <a:gd name="T2" fmla="*/ 11 w 107"/>
                <a:gd name="T3" fmla="*/ 2 h 105"/>
                <a:gd name="T4" fmla="*/ 76 w 107"/>
                <a:gd name="T5" fmla="*/ 105 h 105"/>
                <a:gd name="T6" fmla="*/ 107 w 107"/>
                <a:gd name="T7" fmla="*/ 77 h 105"/>
                <a:gd name="T8" fmla="*/ 33 w 107"/>
                <a:gd name="T9" fmla="*/ 0 h 105"/>
              </a:gdLst>
              <a:ahLst/>
              <a:cxnLst>
                <a:cxn ang="0">
                  <a:pos x="T0" y="T1"/>
                </a:cxn>
                <a:cxn ang="0">
                  <a:pos x="T2" y="T3"/>
                </a:cxn>
                <a:cxn ang="0">
                  <a:pos x="T4" y="T5"/>
                </a:cxn>
                <a:cxn ang="0">
                  <a:pos x="T6" y="T7"/>
                </a:cxn>
                <a:cxn ang="0">
                  <a:pos x="T8" y="T9"/>
                </a:cxn>
              </a:cxnLst>
              <a:rect l="0" t="0" r="r" b="b"/>
              <a:pathLst>
                <a:path w="107" h="105">
                  <a:moveTo>
                    <a:pt x="33" y="0"/>
                  </a:moveTo>
                  <a:cubicBezTo>
                    <a:pt x="26" y="0"/>
                    <a:pt x="18" y="1"/>
                    <a:pt x="11" y="2"/>
                  </a:cubicBezTo>
                  <a:cubicBezTo>
                    <a:pt x="0" y="49"/>
                    <a:pt x="25" y="91"/>
                    <a:pt x="76" y="105"/>
                  </a:cubicBezTo>
                  <a:cubicBezTo>
                    <a:pt x="88" y="97"/>
                    <a:pt x="99" y="87"/>
                    <a:pt x="107" y="77"/>
                  </a:cubicBezTo>
                  <a:cubicBezTo>
                    <a:pt x="61" y="86"/>
                    <a:pt x="27" y="43"/>
                    <a:pt x="33" y="0"/>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6" name="Freeform 2521"/>
            <p:cNvSpPr/>
            <p:nvPr/>
          </p:nvSpPr>
          <p:spPr bwMode="auto">
            <a:xfrm>
              <a:off x="651" y="3527"/>
              <a:ext cx="433" cy="302"/>
            </a:xfrm>
            <a:custGeom>
              <a:avLst/>
              <a:gdLst>
                <a:gd name="T0" fmla="*/ 12 w 178"/>
                <a:gd name="T1" fmla="*/ 38 h 124"/>
                <a:gd name="T2" fmla="*/ 0 w 178"/>
                <a:gd name="T3" fmla="*/ 71 h 124"/>
                <a:gd name="T4" fmla="*/ 8 w 178"/>
                <a:gd name="T5" fmla="*/ 74 h 124"/>
                <a:gd name="T6" fmla="*/ 31 w 178"/>
                <a:gd name="T7" fmla="*/ 110 h 124"/>
                <a:gd name="T8" fmla="*/ 47 w 178"/>
                <a:gd name="T9" fmla="*/ 112 h 124"/>
                <a:gd name="T10" fmla="*/ 30 w 178"/>
                <a:gd name="T11" fmla="*/ 79 h 124"/>
                <a:gd name="T12" fmla="*/ 52 w 178"/>
                <a:gd name="T13" fmla="*/ 112 h 124"/>
                <a:gd name="T14" fmla="*/ 69 w 178"/>
                <a:gd name="T15" fmla="*/ 115 h 124"/>
                <a:gd name="T16" fmla="*/ 50 w 178"/>
                <a:gd name="T17" fmla="*/ 79 h 124"/>
                <a:gd name="T18" fmla="*/ 73 w 178"/>
                <a:gd name="T19" fmla="*/ 115 h 124"/>
                <a:gd name="T20" fmla="*/ 92 w 178"/>
                <a:gd name="T21" fmla="*/ 118 h 124"/>
                <a:gd name="T22" fmla="*/ 72 w 178"/>
                <a:gd name="T23" fmla="*/ 80 h 124"/>
                <a:gd name="T24" fmla="*/ 97 w 178"/>
                <a:gd name="T25" fmla="*/ 118 h 124"/>
                <a:gd name="T26" fmla="*/ 115 w 178"/>
                <a:gd name="T27" fmla="*/ 120 h 124"/>
                <a:gd name="T28" fmla="*/ 90 w 178"/>
                <a:gd name="T29" fmla="*/ 74 h 124"/>
                <a:gd name="T30" fmla="*/ 120 w 178"/>
                <a:gd name="T31" fmla="*/ 121 h 124"/>
                <a:gd name="T32" fmla="*/ 139 w 178"/>
                <a:gd name="T33" fmla="*/ 124 h 124"/>
                <a:gd name="T34" fmla="*/ 111 w 178"/>
                <a:gd name="T35" fmla="*/ 73 h 124"/>
                <a:gd name="T36" fmla="*/ 145 w 178"/>
                <a:gd name="T37" fmla="*/ 124 h 124"/>
                <a:gd name="T38" fmla="*/ 158 w 178"/>
                <a:gd name="T39" fmla="*/ 123 h 124"/>
                <a:gd name="T40" fmla="*/ 131 w 178"/>
                <a:gd name="T41" fmla="*/ 75 h 124"/>
                <a:gd name="T42" fmla="*/ 162 w 178"/>
                <a:gd name="T43" fmla="*/ 121 h 124"/>
                <a:gd name="T44" fmla="*/ 171 w 178"/>
                <a:gd name="T45" fmla="*/ 114 h 124"/>
                <a:gd name="T46" fmla="*/ 150 w 178"/>
                <a:gd name="T47" fmla="*/ 75 h 124"/>
                <a:gd name="T48" fmla="*/ 174 w 178"/>
                <a:gd name="T49" fmla="*/ 110 h 124"/>
                <a:gd name="T50" fmla="*/ 178 w 178"/>
                <a:gd name="T51" fmla="*/ 95 h 124"/>
                <a:gd name="T52" fmla="*/ 178 w 178"/>
                <a:gd name="T53" fmla="*/ 60 h 124"/>
                <a:gd name="T54" fmla="*/ 105 w 178"/>
                <a:gd name="T55" fmla="*/ 0 h 124"/>
                <a:gd name="T56" fmla="*/ 91 w 178"/>
                <a:gd name="T57" fmla="*/ 8 h 124"/>
                <a:gd name="T58" fmla="*/ 12 w 178"/>
                <a:gd name="T59" fmla="*/ 3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8" h="124">
                  <a:moveTo>
                    <a:pt x="12" y="38"/>
                  </a:moveTo>
                  <a:cubicBezTo>
                    <a:pt x="0" y="71"/>
                    <a:pt x="0" y="71"/>
                    <a:pt x="0" y="71"/>
                  </a:cubicBezTo>
                  <a:cubicBezTo>
                    <a:pt x="8" y="74"/>
                    <a:pt x="8" y="74"/>
                    <a:pt x="8" y="74"/>
                  </a:cubicBezTo>
                  <a:cubicBezTo>
                    <a:pt x="14" y="83"/>
                    <a:pt x="22" y="96"/>
                    <a:pt x="31" y="110"/>
                  </a:cubicBezTo>
                  <a:cubicBezTo>
                    <a:pt x="47" y="112"/>
                    <a:pt x="47" y="112"/>
                    <a:pt x="47" y="112"/>
                  </a:cubicBezTo>
                  <a:cubicBezTo>
                    <a:pt x="40" y="99"/>
                    <a:pt x="34" y="88"/>
                    <a:pt x="30" y="79"/>
                  </a:cubicBezTo>
                  <a:cubicBezTo>
                    <a:pt x="35" y="87"/>
                    <a:pt x="43" y="99"/>
                    <a:pt x="52" y="112"/>
                  </a:cubicBezTo>
                  <a:cubicBezTo>
                    <a:pt x="69" y="115"/>
                    <a:pt x="69" y="115"/>
                    <a:pt x="69" y="115"/>
                  </a:cubicBezTo>
                  <a:cubicBezTo>
                    <a:pt x="61" y="101"/>
                    <a:pt x="54" y="89"/>
                    <a:pt x="50" y="79"/>
                  </a:cubicBezTo>
                  <a:cubicBezTo>
                    <a:pt x="56" y="88"/>
                    <a:pt x="64" y="101"/>
                    <a:pt x="73" y="115"/>
                  </a:cubicBezTo>
                  <a:cubicBezTo>
                    <a:pt x="92" y="118"/>
                    <a:pt x="92" y="118"/>
                    <a:pt x="92" y="118"/>
                  </a:cubicBezTo>
                  <a:cubicBezTo>
                    <a:pt x="84" y="103"/>
                    <a:pt x="77" y="90"/>
                    <a:pt x="72" y="80"/>
                  </a:cubicBezTo>
                  <a:cubicBezTo>
                    <a:pt x="78" y="89"/>
                    <a:pt x="88" y="103"/>
                    <a:pt x="97" y="118"/>
                  </a:cubicBezTo>
                  <a:cubicBezTo>
                    <a:pt x="115" y="120"/>
                    <a:pt x="115" y="120"/>
                    <a:pt x="115" y="120"/>
                  </a:cubicBezTo>
                  <a:cubicBezTo>
                    <a:pt x="105" y="103"/>
                    <a:pt x="96" y="86"/>
                    <a:pt x="90" y="74"/>
                  </a:cubicBezTo>
                  <a:cubicBezTo>
                    <a:pt x="97" y="85"/>
                    <a:pt x="109" y="103"/>
                    <a:pt x="120" y="121"/>
                  </a:cubicBezTo>
                  <a:cubicBezTo>
                    <a:pt x="139" y="124"/>
                    <a:pt x="139" y="124"/>
                    <a:pt x="139" y="124"/>
                  </a:cubicBezTo>
                  <a:cubicBezTo>
                    <a:pt x="128" y="104"/>
                    <a:pt x="118" y="86"/>
                    <a:pt x="111" y="73"/>
                  </a:cubicBezTo>
                  <a:cubicBezTo>
                    <a:pt x="120" y="84"/>
                    <a:pt x="133" y="105"/>
                    <a:pt x="145" y="124"/>
                  </a:cubicBezTo>
                  <a:cubicBezTo>
                    <a:pt x="149" y="124"/>
                    <a:pt x="153" y="124"/>
                    <a:pt x="158" y="123"/>
                  </a:cubicBezTo>
                  <a:cubicBezTo>
                    <a:pt x="147" y="104"/>
                    <a:pt x="138" y="87"/>
                    <a:pt x="131" y="75"/>
                  </a:cubicBezTo>
                  <a:cubicBezTo>
                    <a:pt x="139" y="85"/>
                    <a:pt x="151" y="103"/>
                    <a:pt x="162" y="121"/>
                  </a:cubicBezTo>
                  <a:cubicBezTo>
                    <a:pt x="165" y="119"/>
                    <a:pt x="169" y="117"/>
                    <a:pt x="171" y="114"/>
                  </a:cubicBezTo>
                  <a:cubicBezTo>
                    <a:pt x="163" y="99"/>
                    <a:pt x="155" y="85"/>
                    <a:pt x="150" y="75"/>
                  </a:cubicBezTo>
                  <a:cubicBezTo>
                    <a:pt x="156" y="83"/>
                    <a:pt x="165" y="96"/>
                    <a:pt x="174" y="110"/>
                  </a:cubicBezTo>
                  <a:cubicBezTo>
                    <a:pt x="176" y="106"/>
                    <a:pt x="178" y="101"/>
                    <a:pt x="178" y="95"/>
                  </a:cubicBezTo>
                  <a:cubicBezTo>
                    <a:pt x="178" y="60"/>
                    <a:pt x="178" y="60"/>
                    <a:pt x="178" y="60"/>
                  </a:cubicBezTo>
                  <a:cubicBezTo>
                    <a:pt x="148" y="47"/>
                    <a:pt x="122" y="29"/>
                    <a:pt x="105" y="0"/>
                  </a:cubicBezTo>
                  <a:cubicBezTo>
                    <a:pt x="91" y="8"/>
                    <a:pt x="91" y="8"/>
                    <a:pt x="91" y="8"/>
                  </a:cubicBezTo>
                  <a:lnTo>
                    <a:pt x="12" y="38"/>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7" name="Freeform 2522"/>
            <p:cNvSpPr/>
            <p:nvPr/>
          </p:nvSpPr>
          <p:spPr bwMode="auto">
            <a:xfrm>
              <a:off x="629" y="3152"/>
              <a:ext cx="76" cy="86"/>
            </a:xfrm>
            <a:custGeom>
              <a:avLst/>
              <a:gdLst>
                <a:gd name="T0" fmla="*/ 31 w 31"/>
                <a:gd name="T1" fmla="*/ 18 h 35"/>
                <a:gd name="T2" fmla="*/ 15 w 31"/>
                <a:gd name="T3" fmla="*/ 0 h 35"/>
                <a:gd name="T4" fmla="*/ 0 w 31"/>
                <a:gd name="T5" fmla="*/ 11 h 35"/>
                <a:gd name="T6" fmla="*/ 12 w 31"/>
                <a:gd name="T7" fmla="*/ 35 h 35"/>
                <a:gd name="T8" fmla="*/ 31 w 31"/>
                <a:gd name="T9" fmla="*/ 18 h 35"/>
              </a:gdLst>
              <a:ahLst/>
              <a:cxnLst>
                <a:cxn ang="0">
                  <a:pos x="T0" y="T1"/>
                </a:cxn>
                <a:cxn ang="0">
                  <a:pos x="T2" y="T3"/>
                </a:cxn>
                <a:cxn ang="0">
                  <a:pos x="T4" y="T5"/>
                </a:cxn>
                <a:cxn ang="0">
                  <a:pos x="T6" y="T7"/>
                </a:cxn>
                <a:cxn ang="0">
                  <a:pos x="T8" y="T9"/>
                </a:cxn>
              </a:cxnLst>
              <a:rect l="0" t="0" r="r" b="b"/>
              <a:pathLst>
                <a:path w="31" h="35">
                  <a:moveTo>
                    <a:pt x="31" y="18"/>
                  </a:moveTo>
                  <a:cubicBezTo>
                    <a:pt x="24" y="14"/>
                    <a:pt x="19" y="7"/>
                    <a:pt x="15" y="0"/>
                  </a:cubicBezTo>
                  <a:cubicBezTo>
                    <a:pt x="10" y="5"/>
                    <a:pt x="5" y="8"/>
                    <a:pt x="0" y="11"/>
                  </a:cubicBezTo>
                  <a:cubicBezTo>
                    <a:pt x="1" y="20"/>
                    <a:pt x="4" y="28"/>
                    <a:pt x="12" y="35"/>
                  </a:cubicBezTo>
                  <a:cubicBezTo>
                    <a:pt x="19" y="30"/>
                    <a:pt x="26" y="25"/>
                    <a:pt x="31" y="18"/>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8" name="Freeform 2523"/>
            <p:cNvSpPr/>
            <p:nvPr/>
          </p:nvSpPr>
          <p:spPr bwMode="auto">
            <a:xfrm>
              <a:off x="372" y="3359"/>
              <a:ext cx="535" cy="433"/>
            </a:xfrm>
            <a:custGeom>
              <a:avLst/>
              <a:gdLst>
                <a:gd name="T0" fmla="*/ 39 w 220"/>
                <a:gd name="T1" fmla="*/ 3 h 178"/>
                <a:gd name="T2" fmla="*/ 0 w 220"/>
                <a:gd name="T3" fmla="*/ 38 h 178"/>
                <a:gd name="T4" fmla="*/ 2 w 220"/>
                <a:gd name="T5" fmla="*/ 137 h 178"/>
                <a:gd name="T6" fmla="*/ 31 w 220"/>
                <a:gd name="T7" fmla="*/ 164 h 178"/>
                <a:gd name="T8" fmla="*/ 47 w 220"/>
                <a:gd name="T9" fmla="*/ 166 h 178"/>
                <a:gd name="T10" fmla="*/ 23 w 220"/>
                <a:gd name="T11" fmla="*/ 121 h 178"/>
                <a:gd name="T12" fmla="*/ 53 w 220"/>
                <a:gd name="T13" fmla="*/ 167 h 178"/>
                <a:gd name="T14" fmla="*/ 71 w 220"/>
                <a:gd name="T15" fmla="*/ 169 h 178"/>
                <a:gd name="T16" fmla="*/ 48 w 220"/>
                <a:gd name="T17" fmla="*/ 128 h 178"/>
                <a:gd name="T18" fmla="*/ 76 w 220"/>
                <a:gd name="T19" fmla="*/ 170 h 178"/>
                <a:gd name="T20" fmla="*/ 94 w 220"/>
                <a:gd name="T21" fmla="*/ 172 h 178"/>
                <a:gd name="T22" fmla="*/ 72 w 220"/>
                <a:gd name="T23" fmla="*/ 132 h 178"/>
                <a:gd name="T24" fmla="*/ 99 w 220"/>
                <a:gd name="T25" fmla="*/ 173 h 178"/>
                <a:gd name="T26" fmla="*/ 141 w 220"/>
                <a:gd name="T27" fmla="*/ 178 h 178"/>
                <a:gd name="T28" fmla="*/ 123 w 220"/>
                <a:gd name="T29" fmla="*/ 143 h 178"/>
                <a:gd name="T30" fmla="*/ 115 w 220"/>
                <a:gd name="T31" fmla="*/ 140 h 178"/>
                <a:gd name="T32" fmla="*/ 109 w 220"/>
                <a:gd name="T33" fmla="*/ 154 h 178"/>
                <a:gd name="T34" fmla="*/ 53 w 220"/>
                <a:gd name="T35" fmla="*/ 49 h 178"/>
                <a:gd name="T36" fmla="*/ 206 w 220"/>
                <a:gd name="T37" fmla="*/ 77 h 178"/>
                <a:gd name="T38" fmla="*/ 220 w 220"/>
                <a:gd name="T39" fmla="*/ 69 h 178"/>
                <a:gd name="T40" fmla="*/ 200 w 220"/>
                <a:gd name="T41" fmla="*/ 23 h 178"/>
                <a:gd name="T42" fmla="*/ 39 w 220"/>
                <a:gd name="T43" fmla="*/ 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0" h="178">
                  <a:moveTo>
                    <a:pt x="39" y="3"/>
                  </a:moveTo>
                  <a:cubicBezTo>
                    <a:pt x="11" y="0"/>
                    <a:pt x="0" y="15"/>
                    <a:pt x="0" y="38"/>
                  </a:cubicBezTo>
                  <a:cubicBezTo>
                    <a:pt x="2" y="137"/>
                    <a:pt x="2" y="137"/>
                    <a:pt x="2" y="137"/>
                  </a:cubicBezTo>
                  <a:cubicBezTo>
                    <a:pt x="2" y="159"/>
                    <a:pt x="14" y="162"/>
                    <a:pt x="31" y="164"/>
                  </a:cubicBezTo>
                  <a:cubicBezTo>
                    <a:pt x="47" y="166"/>
                    <a:pt x="47" y="166"/>
                    <a:pt x="47" y="166"/>
                  </a:cubicBezTo>
                  <a:cubicBezTo>
                    <a:pt x="38" y="149"/>
                    <a:pt x="29" y="133"/>
                    <a:pt x="23" y="121"/>
                  </a:cubicBezTo>
                  <a:cubicBezTo>
                    <a:pt x="30" y="131"/>
                    <a:pt x="42" y="149"/>
                    <a:pt x="53" y="167"/>
                  </a:cubicBezTo>
                  <a:cubicBezTo>
                    <a:pt x="71" y="169"/>
                    <a:pt x="71" y="169"/>
                    <a:pt x="71" y="169"/>
                  </a:cubicBezTo>
                  <a:cubicBezTo>
                    <a:pt x="62" y="153"/>
                    <a:pt x="54" y="139"/>
                    <a:pt x="48" y="128"/>
                  </a:cubicBezTo>
                  <a:cubicBezTo>
                    <a:pt x="55" y="137"/>
                    <a:pt x="66" y="153"/>
                    <a:pt x="76" y="170"/>
                  </a:cubicBezTo>
                  <a:cubicBezTo>
                    <a:pt x="94" y="172"/>
                    <a:pt x="94" y="172"/>
                    <a:pt x="94" y="172"/>
                  </a:cubicBezTo>
                  <a:cubicBezTo>
                    <a:pt x="85" y="157"/>
                    <a:pt x="77" y="142"/>
                    <a:pt x="72" y="132"/>
                  </a:cubicBezTo>
                  <a:cubicBezTo>
                    <a:pt x="79" y="141"/>
                    <a:pt x="89" y="157"/>
                    <a:pt x="99" y="173"/>
                  </a:cubicBezTo>
                  <a:cubicBezTo>
                    <a:pt x="141" y="178"/>
                    <a:pt x="141" y="178"/>
                    <a:pt x="141" y="178"/>
                  </a:cubicBezTo>
                  <a:cubicBezTo>
                    <a:pt x="134" y="165"/>
                    <a:pt x="127" y="153"/>
                    <a:pt x="123" y="143"/>
                  </a:cubicBezTo>
                  <a:cubicBezTo>
                    <a:pt x="115" y="140"/>
                    <a:pt x="115" y="140"/>
                    <a:pt x="115" y="140"/>
                  </a:cubicBezTo>
                  <a:cubicBezTo>
                    <a:pt x="109" y="154"/>
                    <a:pt x="109" y="154"/>
                    <a:pt x="109" y="154"/>
                  </a:cubicBezTo>
                  <a:cubicBezTo>
                    <a:pt x="53" y="49"/>
                    <a:pt x="53" y="49"/>
                    <a:pt x="53" y="49"/>
                  </a:cubicBezTo>
                  <a:cubicBezTo>
                    <a:pt x="206" y="77"/>
                    <a:pt x="206" y="77"/>
                    <a:pt x="206" y="77"/>
                  </a:cubicBezTo>
                  <a:cubicBezTo>
                    <a:pt x="220" y="69"/>
                    <a:pt x="220" y="69"/>
                    <a:pt x="220" y="69"/>
                  </a:cubicBezTo>
                  <a:cubicBezTo>
                    <a:pt x="212" y="56"/>
                    <a:pt x="205" y="40"/>
                    <a:pt x="200" y="23"/>
                  </a:cubicBezTo>
                  <a:lnTo>
                    <a:pt x="39" y="3"/>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9" name="Freeform 2524"/>
            <p:cNvSpPr/>
            <p:nvPr/>
          </p:nvSpPr>
          <p:spPr bwMode="auto">
            <a:xfrm>
              <a:off x="143" y="2610"/>
              <a:ext cx="100" cy="66"/>
            </a:xfrm>
            <a:custGeom>
              <a:avLst/>
              <a:gdLst>
                <a:gd name="T0" fmla="*/ 41 w 41"/>
                <a:gd name="T1" fmla="*/ 11 h 27"/>
                <a:gd name="T2" fmla="*/ 34 w 41"/>
                <a:gd name="T3" fmla="*/ 0 h 27"/>
                <a:gd name="T4" fmla="*/ 0 w 41"/>
                <a:gd name="T5" fmla="*/ 12 h 27"/>
                <a:gd name="T6" fmla="*/ 27 w 41"/>
                <a:gd name="T7" fmla="*/ 27 h 27"/>
                <a:gd name="T8" fmla="*/ 41 w 41"/>
                <a:gd name="T9" fmla="*/ 11 h 27"/>
              </a:gdLst>
              <a:ahLst/>
              <a:cxnLst>
                <a:cxn ang="0">
                  <a:pos x="T0" y="T1"/>
                </a:cxn>
                <a:cxn ang="0">
                  <a:pos x="T2" y="T3"/>
                </a:cxn>
                <a:cxn ang="0">
                  <a:pos x="T4" y="T5"/>
                </a:cxn>
                <a:cxn ang="0">
                  <a:pos x="T6" y="T7"/>
                </a:cxn>
                <a:cxn ang="0">
                  <a:pos x="T8" y="T9"/>
                </a:cxn>
              </a:cxnLst>
              <a:rect l="0" t="0" r="r" b="b"/>
              <a:pathLst>
                <a:path w="41" h="27">
                  <a:moveTo>
                    <a:pt x="41" y="11"/>
                  </a:moveTo>
                  <a:cubicBezTo>
                    <a:pt x="38" y="7"/>
                    <a:pt x="36" y="3"/>
                    <a:pt x="34" y="0"/>
                  </a:cubicBezTo>
                  <a:cubicBezTo>
                    <a:pt x="22" y="4"/>
                    <a:pt x="10" y="9"/>
                    <a:pt x="0" y="12"/>
                  </a:cubicBezTo>
                  <a:cubicBezTo>
                    <a:pt x="27" y="27"/>
                    <a:pt x="27" y="27"/>
                    <a:pt x="27" y="27"/>
                  </a:cubicBezTo>
                  <a:cubicBezTo>
                    <a:pt x="31" y="21"/>
                    <a:pt x="36" y="16"/>
                    <a:pt x="41" y="11"/>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0" name="Freeform 2525"/>
            <p:cNvSpPr/>
            <p:nvPr/>
          </p:nvSpPr>
          <p:spPr bwMode="auto">
            <a:xfrm>
              <a:off x="1244" y="4023"/>
              <a:ext cx="234" cy="280"/>
            </a:xfrm>
            <a:custGeom>
              <a:avLst/>
              <a:gdLst>
                <a:gd name="T0" fmla="*/ 30 w 96"/>
                <a:gd name="T1" fmla="*/ 0 h 115"/>
                <a:gd name="T2" fmla="*/ 10 w 96"/>
                <a:gd name="T3" fmla="*/ 13 h 115"/>
                <a:gd name="T4" fmla="*/ 62 w 96"/>
                <a:gd name="T5" fmla="*/ 115 h 115"/>
                <a:gd name="T6" fmla="*/ 96 w 96"/>
                <a:gd name="T7" fmla="*/ 105 h 115"/>
                <a:gd name="T8" fmla="*/ 30 w 96"/>
                <a:gd name="T9" fmla="*/ 0 h 115"/>
              </a:gdLst>
              <a:ahLst/>
              <a:cxnLst>
                <a:cxn ang="0">
                  <a:pos x="T0" y="T1"/>
                </a:cxn>
                <a:cxn ang="0">
                  <a:pos x="T2" y="T3"/>
                </a:cxn>
                <a:cxn ang="0">
                  <a:pos x="T4" y="T5"/>
                </a:cxn>
                <a:cxn ang="0">
                  <a:pos x="T6" y="T7"/>
                </a:cxn>
                <a:cxn ang="0">
                  <a:pos x="T8" y="T9"/>
                </a:cxn>
              </a:cxnLst>
              <a:rect l="0" t="0" r="r" b="b"/>
              <a:pathLst>
                <a:path w="96" h="115">
                  <a:moveTo>
                    <a:pt x="30" y="0"/>
                  </a:moveTo>
                  <a:cubicBezTo>
                    <a:pt x="22" y="4"/>
                    <a:pt x="15" y="8"/>
                    <a:pt x="10" y="13"/>
                  </a:cubicBezTo>
                  <a:cubicBezTo>
                    <a:pt x="0" y="56"/>
                    <a:pt x="19" y="97"/>
                    <a:pt x="62" y="115"/>
                  </a:cubicBezTo>
                  <a:cubicBezTo>
                    <a:pt x="74" y="114"/>
                    <a:pt x="86" y="110"/>
                    <a:pt x="96" y="105"/>
                  </a:cubicBezTo>
                  <a:cubicBezTo>
                    <a:pt x="45" y="90"/>
                    <a:pt x="20" y="47"/>
                    <a:pt x="30" y="0"/>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1" name="Freeform 2526"/>
            <p:cNvSpPr/>
            <p:nvPr/>
          </p:nvSpPr>
          <p:spPr bwMode="auto">
            <a:xfrm>
              <a:off x="304" y="2863"/>
              <a:ext cx="143" cy="170"/>
            </a:xfrm>
            <a:custGeom>
              <a:avLst/>
              <a:gdLst>
                <a:gd name="T0" fmla="*/ 1 w 59"/>
                <a:gd name="T1" fmla="*/ 47 h 70"/>
                <a:gd name="T2" fmla="*/ 51 w 59"/>
                <a:gd name="T3" fmla="*/ 70 h 70"/>
                <a:gd name="T4" fmla="*/ 59 w 59"/>
                <a:gd name="T5" fmla="*/ 43 h 70"/>
                <a:gd name="T6" fmla="*/ 8 w 59"/>
                <a:gd name="T7" fmla="*/ 0 h 70"/>
                <a:gd name="T8" fmla="*/ 1 w 59"/>
                <a:gd name="T9" fmla="*/ 47 h 70"/>
              </a:gdLst>
              <a:ahLst/>
              <a:cxnLst>
                <a:cxn ang="0">
                  <a:pos x="T0" y="T1"/>
                </a:cxn>
                <a:cxn ang="0">
                  <a:pos x="T2" y="T3"/>
                </a:cxn>
                <a:cxn ang="0">
                  <a:pos x="T4" y="T5"/>
                </a:cxn>
                <a:cxn ang="0">
                  <a:pos x="T6" y="T7"/>
                </a:cxn>
                <a:cxn ang="0">
                  <a:pos x="T8" y="T9"/>
                </a:cxn>
              </a:cxnLst>
              <a:rect l="0" t="0" r="r" b="b"/>
              <a:pathLst>
                <a:path w="59" h="70">
                  <a:moveTo>
                    <a:pt x="1" y="47"/>
                  </a:moveTo>
                  <a:cubicBezTo>
                    <a:pt x="22" y="48"/>
                    <a:pt x="39" y="56"/>
                    <a:pt x="51" y="70"/>
                  </a:cubicBezTo>
                  <a:cubicBezTo>
                    <a:pt x="52" y="60"/>
                    <a:pt x="55" y="51"/>
                    <a:pt x="59" y="43"/>
                  </a:cubicBezTo>
                  <a:cubicBezTo>
                    <a:pt x="48" y="25"/>
                    <a:pt x="29" y="8"/>
                    <a:pt x="8" y="0"/>
                  </a:cubicBezTo>
                  <a:cubicBezTo>
                    <a:pt x="3" y="14"/>
                    <a:pt x="0" y="30"/>
                    <a:pt x="1" y="47"/>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2" name="Freeform 2527"/>
            <p:cNvSpPr/>
            <p:nvPr/>
          </p:nvSpPr>
          <p:spPr bwMode="auto">
            <a:xfrm>
              <a:off x="566" y="3184"/>
              <a:ext cx="80" cy="80"/>
            </a:xfrm>
            <a:custGeom>
              <a:avLst/>
              <a:gdLst>
                <a:gd name="T0" fmla="*/ 33 w 33"/>
                <a:gd name="T1" fmla="*/ 24 h 33"/>
                <a:gd name="T2" fmla="*/ 21 w 33"/>
                <a:gd name="T3" fmla="*/ 0 h 33"/>
                <a:gd name="T4" fmla="*/ 1 w 33"/>
                <a:gd name="T5" fmla="*/ 3 h 33"/>
                <a:gd name="T6" fmla="*/ 8 w 33"/>
                <a:gd name="T7" fmla="*/ 33 h 33"/>
                <a:gd name="T8" fmla="*/ 33 w 33"/>
                <a:gd name="T9" fmla="*/ 24 h 33"/>
              </a:gdLst>
              <a:ahLst/>
              <a:cxnLst>
                <a:cxn ang="0">
                  <a:pos x="T0" y="T1"/>
                </a:cxn>
                <a:cxn ang="0">
                  <a:pos x="T2" y="T3"/>
                </a:cxn>
                <a:cxn ang="0">
                  <a:pos x="T4" y="T5"/>
                </a:cxn>
                <a:cxn ang="0">
                  <a:pos x="T6" y="T7"/>
                </a:cxn>
                <a:cxn ang="0">
                  <a:pos x="T8" y="T9"/>
                </a:cxn>
              </a:cxnLst>
              <a:rect l="0" t="0" r="r" b="b"/>
              <a:pathLst>
                <a:path w="33" h="33">
                  <a:moveTo>
                    <a:pt x="33" y="24"/>
                  </a:moveTo>
                  <a:cubicBezTo>
                    <a:pt x="26" y="17"/>
                    <a:pt x="22" y="9"/>
                    <a:pt x="21" y="0"/>
                  </a:cubicBezTo>
                  <a:cubicBezTo>
                    <a:pt x="15" y="2"/>
                    <a:pt x="8" y="3"/>
                    <a:pt x="1" y="3"/>
                  </a:cubicBezTo>
                  <a:cubicBezTo>
                    <a:pt x="0" y="13"/>
                    <a:pt x="2" y="23"/>
                    <a:pt x="8" y="33"/>
                  </a:cubicBezTo>
                  <a:cubicBezTo>
                    <a:pt x="18" y="31"/>
                    <a:pt x="26" y="28"/>
                    <a:pt x="33" y="24"/>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3" name="Freeform 2528"/>
            <p:cNvSpPr/>
            <p:nvPr/>
          </p:nvSpPr>
          <p:spPr bwMode="auto">
            <a:xfrm>
              <a:off x="126" y="2656"/>
              <a:ext cx="73" cy="78"/>
            </a:xfrm>
            <a:custGeom>
              <a:avLst/>
              <a:gdLst>
                <a:gd name="T0" fmla="*/ 30 w 30"/>
                <a:gd name="T1" fmla="*/ 14 h 32"/>
                <a:gd name="T2" fmla="*/ 6 w 30"/>
                <a:gd name="T3" fmla="*/ 0 h 32"/>
                <a:gd name="T4" fmla="*/ 0 w 30"/>
                <a:gd name="T5" fmla="*/ 20 h 32"/>
                <a:gd name="T6" fmla="*/ 20 w 30"/>
                <a:gd name="T7" fmla="*/ 32 h 32"/>
                <a:gd name="T8" fmla="*/ 30 w 30"/>
                <a:gd name="T9" fmla="*/ 14 h 32"/>
              </a:gdLst>
              <a:ahLst/>
              <a:cxnLst>
                <a:cxn ang="0">
                  <a:pos x="T0" y="T1"/>
                </a:cxn>
                <a:cxn ang="0">
                  <a:pos x="T2" y="T3"/>
                </a:cxn>
                <a:cxn ang="0">
                  <a:pos x="T4" y="T5"/>
                </a:cxn>
                <a:cxn ang="0">
                  <a:pos x="T6" y="T7"/>
                </a:cxn>
                <a:cxn ang="0">
                  <a:pos x="T8" y="T9"/>
                </a:cxn>
              </a:cxnLst>
              <a:rect l="0" t="0" r="r" b="b"/>
              <a:pathLst>
                <a:path w="30" h="32">
                  <a:moveTo>
                    <a:pt x="30" y="14"/>
                  </a:moveTo>
                  <a:cubicBezTo>
                    <a:pt x="6" y="0"/>
                    <a:pt x="6" y="0"/>
                    <a:pt x="6" y="0"/>
                  </a:cubicBezTo>
                  <a:cubicBezTo>
                    <a:pt x="4" y="7"/>
                    <a:pt x="3" y="14"/>
                    <a:pt x="0" y="20"/>
                  </a:cubicBezTo>
                  <a:cubicBezTo>
                    <a:pt x="20" y="32"/>
                    <a:pt x="20" y="32"/>
                    <a:pt x="20" y="32"/>
                  </a:cubicBezTo>
                  <a:cubicBezTo>
                    <a:pt x="23" y="26"/>
                    <a:pt x="27" y="20"/>
                    <a:pt x="30" y="14"/>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4" name="Freeform 2529"/>
            <p:cNvSpPr/>
            <p:nvPr/>
          </p:nvSpPr>
          <p:spPr bwMode="auto">
            <a:xfrm>
              <a:off x="-3" y="2437"/>
              <a:ext cx="73" cy="127"/>
            </a:xfrm>
            <a:custGeom>
              <a:avLst/>
              <a:gdLst>
                <a:gd name="T0" fmla="*/ 30 w 30"/>
                <a:gd name="T1" fmla="*/ 51 h 52"/>
                <a:gd name="T2" fmla="*/ 3 w 30"/>
                <a:gd name="T3" fmla="*/ 2 h 52"/>
                <a:gd name="T4" fmla="*/ 0 w 30"/>
                <a:gd name="T5" fmla="*/ 0 h 52"/>
                <a:gd name="T6" fmla="*/ 0 w 30"/>
                <a:gd name="T7" fmla="*/ 47 h 52"/>
                <a:gd name="T8" fmla="*/ 30 w 30"/>
                <a:gd name="T9" fmla="*/ 51 h 52"/>
              </a:gdLst>
              <a:ahLst/>
              <a:cxnLst>
                <a:cxn ang="0">
                  <a:pos x="T0" y="T1"/>
                </a:cxn>
                <a:cxn ang="0">
                  <a:pos x="T2" y="T3"/>
                </a:cxn>
                <a:cxn ang="0">
                  <a:pos x="T4" y="T5"/>
                </a:cxn>
                <a:cxn ang="0">
                  <a:pos x="T6" y="T7"/>
                </a:cxn>
                <a:cxn ang="0">
                  <a:pos x="T8" y="T9"/>
                </a:cxn>
              </a:cxnLst>
              <a:rect l="0" t="0" r="r" b="b"/>
              <a:pathLst>
                <a:path w="30" h="52">
                  <a:moveTo>
                    <a:pt x="30" y="51"/>
                  </a:moveTo>
                  <a:cubicBezTo>
                    <a:pt x="26" y="33"/>
                    <a:pt x="15" y="11"/>
                    <a:pt x="3" y="2"/>
                  </a:cubicBezTo>
                  <a:cubicBezTo>
                    <a:pt x="2" y="1"/>
                    <a:pt x="1" y="0"/>
                    <a:pt x="0" y="0"/>
                  </a:cubicBezTo>
                  <a:cubicBezTo>
                    <a:pt x="0" y="47"/>
                    <a:pt x="0" y="47"/>
                    <a:pt x="0" y="47"/>
                  </a:cubicBezTo>
                  <a:cubicBezTo>
                    <a:pt x="10" y="51"/>
                    <a:pt x="21" y="52"/>
                    <a:pt x="30" y="51"/>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5" name="Freeform 2530"/>
            <p:cNvSpPr/>
            <p:nvPr/>
          </p:nvSpPr>
          <p:spPr bwMode="auto">
            <a:xfrm>
              <a:off x="1230" y="4077"/>
              <a:ext cx="19" cy="46"/>
            </a:xfrm>
            <a:custGeom>
              <a:avLst/>
              <a:gdLst>
                <a:gd name="T0" fmla="*/ 8 w 8"/>
                <a:gd name="T1" fmla="*/ 0 h 19"/>
                <a:gd name="T2" fmla="*/ 0 w 8"/>
                <a:gd name="T3" fmla="*/ 18 h 19"/>
                <a:gd name="T4" fmla="*/ 7 w 8"/>
                <a:gd name="T5" fmla="*/ 19 h 19"/>
                <a:gd name="T6" fmla="*/ 8 w 8"/>
                <a:gd name="T7" fmla="*/ 0 h 19"/>
              </a:gdLst>
              <a:ahLst/>
              <a:cxnLst>
                <a:cxn ang="0">
                  <a:pos x="T0" y="T1"/>
                </a:cxn>
                <a:cxn ang="0">
                  <a:pos x="T2" y="T3"/>
                </a:cxn>
                <a:cxn ang="0">
                  <a:pos x="T4" y="T5"/>
                </a:cxn>
                <a:cxn ang="0">
                  <a:pos x="T6" y="T7"/>
                </a:cxn>
              </a:cxnLst>
              <a:rect l="0" t="0" r="r" b="b"/>
              <a:pathLst>
                <a:path w="8" h="19">
                  <a:moveTo>
                    <a:pt x="8" y="0"/>
                  </a:moveTo>
                  <a:cubicBezTo>
                    <a:pt x="4" y="6"/>
                    <a:pt x="1" y="12"/>
                    <a:pt x="0" y="18"/>
                  </a:cubicBezTo>
                  <a:cubicBezTo>
                    <a:pt x="7" y="19"/>
                    <a:pt x="7" y="19"/>
                    <a:pt x="7" y="19"/>
                  </a:cubicBezTo>
                  <a:cubicBezTo>
                    <a:pt x="7" y="13"/>
                    <a:pt x="7" y="6"/>
                    <a:pt x="8"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6" name="Freeform 2531"/>
            <p:cNvSpPr/>
            <p:nvPr/>
          </p:nvSpPr>
          <p:spPr bwMode="auto">
            <a:xfrm>
              <a:off x="488" y="3184"/>
              <a:ext cx="86" cy="85"/>
            </a:xfrm>
            <a:custGeom>
              <a:avLst/>
              <a:gdLst>
                <a:gd name="T0" fmla="*/ 35 w 35"/>
                <a:gd name="T1" fmla="*/ 34 h 35"/>
                <a:gd name="T2" fmla="*/ 29 w 35"/>
                <a:gd name="T3" fmla="*/ 3 h 35"/>
                <a:gd name="T4" fmla="*/ 13 w 35"/>
                <a:gd name="T5" fmla="*/ 0 h 35"/>
                <a:gd name="T6" fmla="*/ 0 w 35"/>
                <a:gd name="T7" fmla="*/ 31 h 35"/>
                <a:gd name="T8" fmla="*/ 22 w 35"/>
                <a:gd name="T9" fmla="*/ 35 h 35"/>
                <a:gd name="T10" fmla="*/ 35 w 35"/>
                <a:gd name="T11" fmla="*/ 34 h 35"/>
              </a:gdLst>
              <a:ahLst/>
              <a:cxnLst>
                <a:cxn ang="0">
                  <a:pos x="T0" y="T1"/>
                </a:cxn>
                <a:cxn ang="0">
                  <a:pos x="T2" y="T3"/>
                </a:cxn>
                <a:cxn ang="0">
                  <a:pos x="T4" y="T5"/>
                </a:cxn>
                <a:cxn ang="0">
                  <a:pos x="T6" y="T7"/>
                </a:cxn>
                <a:cxn ang="0">
                  <a:pos x="T8" y="T9"/>
                </a:cxn>
                <a:cxn ang="0">
                  <a:pos x="T10" y="T11"/>
                </a:cxn>
              </a:cxnLst>
              <a:rect l="0" t="0" r="r" b="b"/>
              <a:pathLst>
                <a:path w="35" h="35">
                  <a:moveTo>
                    <a:pt x="35" y="34"/>
                  </a:moveTo>
                  <a:cubicBezTo>
                    <a:pt x="29" y="23"/>
                    <a:pt x="27" y="13"/>
                    <a:pt x="29" y="3"/>
                  </a:cubicBezTo>
                  <a:cubicBezTo>
                    <a:pt x="23" y="2"/>
                    <a:pt x="18" y="1"/>
                    <a:pt x="13" y="0"/>
                  </a:cubicBezTo>
                  <a:cubicBezTo>
                    <a:pt x="4" y="7"/>
                    <a:pt x="0" y="18"/>
                    <a:pt x="0" y="31"/>
                  </a:cubicBezTo>
                  <a:cubicBezTo>
                    <a:pt x="7" y="34"/>
                    <a:pt x="14" y="35"/>
                    <a:pt x="22" y="35"/>
                  </a:cubicBezTo>
                  <a:cubicBezTo>
                    <a:pt x="27" y="35"/>
                    <a:pt x="31" y="34"/>
                    <a:pt x="35" y="34"/>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7" name="Freeform 2532"/>
            <p:cNvSpPr/>
            <p:nvPr/>
          </p:nvSpPr>
          <p:spPr bwMode="auto">
            <a:xfrm>
              <a:off x="535" y="3505"/>
              <a:ext cx="272" cy="187"/>
            </a:xfrm>
            <a:custGeom>
              <a:avLst/>
              <a:gdLst>
                <a:gd name="T0" fmla="*/ 0 w 272"/>
                <a:gd name="T1" fmla="*/ 0 h 187"/>
                <a:gd name="T2" fmla="*/ 102 w 272"/>
                <a:gd name="T3" fmla="*/ 187 h 187"/>
                <a:gd name="T4" fmla="*/ 133 w 272"/>
                <a:gd name="T5" fmla="*/ 97 h 187"/>
                <a:gd name="T6" fmla="*/ 272 w 272"/>
                <a:gd name="T7" fmla="*/ 49 h 187"/>
                <a:gd name="T8" fmla="*/ 0 w 272"/>
                <a:gd name="T9" fmla="*/ 0 h 187"/>
              </a:gdLst>
              <a:ahLst/>
              <a:cxnLst>
                <a:cxn ang="0">
                  <a:pos x="T0" y="T1"/>
                </a:cxn>
                <a:cxn ang="0">
                  <a:pos x="T2" y="T3"/>
                </a:cxn>
                <a:cxn ang="0">
                  <a:pos x="T4" y="T5"/>
                </a:cxn>
                <a:cxn ang="0">
                  <a:pos x="T6" y="T7"/>
                </a:cxn>
                <a:cxn ang="0">
                  <a:pos x="T8" y="T9"/>
                </a:cxn>
              </a:cxnLst>
              <a:rect l="0" t="0" r="r" b="b"/>
              <a:pathLst>
                <a:path w="272" h="187">
                  <a:moveTo>
                    <a:pt x="0" y="0"/>
                  </a:moveTo>
                  <a:lnTo>
                    <a:pt x="102" y="187"/>
                  </a:lnTo>
                  <a:lnTo>
                    <a:pt x="133" y="97"/>
                  </a:lnTo>
                  <a:lnTo>
                    <a:pt x="272" y="49"/>
                  </a:lnTo>
                  <a:lnTo>
                    <a:pt x="0" y="0"/>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8" name="Freeform 2533"/>
            <p:cNvSpPr/>
            <p:nvPr/>
          </p:nvSpPr>
          <p:spPr bwMode="auto">
            <a:xfrm>
              <a:off x="306" y="2989"/>
              <a:ext cx="127" cy="115"/>
            </a:xfrm>
            <a:custGeom>
              <a:avLst/>
              <a:gdLst>
                <a:gd name="T0" fmla="*/ 52 w 52"/>
                <a:gd name="T1" fmla="*/ 37 h 47"/>
                <a:gd name="T2" fmla="*/ 50 w 52"/>
                <a:gd name="T3" fmla="*/ 24 h 47"/>
                <a:gd name="T4" fmla="*/ 0 w 52"/>
                <a:gd name="T5" fmla="*/ 0 h 47"/>
                <a:gd name="T6" fmla="*/ 12 w 52"/>
                <a:gd name="T7" fmla="*/ 47 h 47"/>
                <a:gd name="T8" fmla="*/ 52 w 52"/>
                <a:gd name="T9" fmla="*/ 37 h 47"/>
              </a:gdLst>
              <a:ahLst/>
              <a:cxnLst>
                <a:cxn ang="0">
                  <a:pos x="T0" y="T1"/>
                </a:cxn>
                <a:cxn ang="0">
                  <a:pos x="T2" y="T3"/>
                </a:cxn>
                <a:cxn ang="0">
                  <a:pos x="T4" y="T5"/>
                </a:cxn>
                <a:cxn ang="0">
                  <a:pos x="T6" y="T7"/>
                </a:cxn>
                <a:cxn ang="0">
                  <a:pos x="T8" y="T9"/>
                </a:cxn>
              </a:cxnLst>
              <a:rect l="0" t="0" r="r" b="b"/>
              <a:pathLst>
                <a:path w="52" h="47">
                  <a:moveTo>
                    <a:pt x="52" y="37"/>
                  </a:moveTo>
                  <a:cubicBezTo>
                    <a:pt x="51" y="33"/>
                    <a:pt x="50" y="28"/>
                    <a:pt x="50" y="24"/>
                  </a:cubicBezTo>
                  <a:cubicBezTo>
                    <a:pt x="38" y="9"/>
                    <a:pt x="22" y="1"/>
                    <a:pt x="0" y="0"/>
                  </a:cubicBezTo>
                  <a:cubicBezTo>
                    <a:pt x="2" y="15"/>
                    <a:pt x="5" y="31"/>
                    <a:pt x="12" y="47"/>
                  </a:cubicBezTo>
                  <a:cubicBezTo>
                    <a:pt x="25" y="39"/>
                    <a:pt x="38" y="36"/>
                    <a:pt x="52" y="37"/>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9" name="Freeform 2534"/>
            <p:cNvSpPr/>
            <p:nvPr/>
          </p:nvSpPr>
          <p:spPr bwMode="auto">
            <a:xfrm>
              <a:off x="1225" y="4128"/>
              <a:ext cx="24" cy="17"/>
            </a:xfrm>
            <a:custGeom>
              <a:avLst/>
              <a:gdLst>
                <a:gd name="T0" fmla="*/ 9 w 10"/>
                <a:gd name="T1" fmla="*/ 0 h 7"/>
                <a:gd name="T2" fmla="*/ 1 w 10"/>
                <a:gd name="T3" fmla="*/ 0 h 7"/>
                <a:gd name="T4" fmla="*/ 0 w 10"/>
                <a:gd name="T5" fmla="*/ 7 h 7"/>
                <a:gd name="T6" fmla="*/ 10 w 10"/>
                <a:gd name="T7" fmla="*/ 7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1" y="0"/>
                    <a:pt x="1" y="0"/>
                    <a:pt x="1" y="0"/>
                  </a:cubicBezTo>
                  <a:cubicBezTo>
                    <a:pt x="1" y="2"/>
                    <a:pt x="0" y="4"/>
                    <a:pt x="0" y="7"/>
                  </a:cubicBezTo>
                  <a:cubicBezTo>
                    <a:pt x="10" y="7"/>
                    <a:pt x="10" y="7"/>
                    <a:pt x="10" y="7"/>
                  </a:cubicBezTo>
                  <a:cubicBezTo>
                    <a:pt x="10" y="5"/>
                    <a:pt x="9" y="3"/>
                    <a:pt x="9"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0" name="Freeform 2535"/>
            <p:cNvSpPr/>
            <p:nvPr/>
          </p:nvSpPr>
          <p:spPr bwMode="auto">
            <a:xfrm>
              <a:off x="909" y="3923"/>
              <a:ext cx="182" cy="399"/>
            </a:xfrm>
            <a:custGeom>
              <a:avLst/>
              <a:gdLst>
                <a:gd name="T0" fmla="*/ 75 w 75"/>
                <a:gd name="T1" fmla="*/ 3 h 164"/>
                <a:gd name="T2" fmla="*/ 50 w 75"/>
                <a:gd name="T3" fmla="*/ 0 h 164"/>
                <a:gd name="T4" fmla="*/ 14 w 75"/>
                <a:gd name="T5" fmla="*/ 164 h 164"/>
                <a:gd name="T6" fmla="*/ 35 w 75"/>
                <a:gd name="T7" fmla="*/ 164 h 164"/>
                <a:gd name="T8" fmla="*/ 75 w 75"/>
                <a:gd name="T9" fmla="*/ 3 h 164"/>
              </a:gdLst>
              <a:ahLst/>
              <a:cxnLst>
                <a:cxn ang="0">
                  <a:pos x="T0" y="T1"/>
                </a:cxn>
                <a:cxn ang="0">
                  <a:pos x="T2" y="T3"/>
                </a:cxn>
                <a:cxn ang="0">
                  <a:pos x="T4" y="T5"/>
                </a:cxn>
                <a:cxn ang="0">
                  <a:pos x="T6" y="T7"/>
                </a:cxn>
                <a:cxn ang="0">
                  <a:pos x="T8" y="T9"/>
                </a:cxn>
              </a:cxnLst>
              <a:rect l="0" t="0" r="r" b="b"/>
              <a:pathLst>
                <a:path w="75" h="164">
                  <a:moveTo>
                    <a:pt x="75" y="3"/>
                  </a:moveTo>
                  <a:cubicBezTo>
                    <a:pt x="50" y="0"/>
                    <a:pt x="50" y="0"/>
                    <a:pt x="50" y="0"/>
                  </a:cubicBezTo>
                  <a:cubicBezTo>
                    <a:pt x="0" y="35"/>
                    <a:pt x="4" y="99"/>
                    <a:pt x="14" y="164"/>
                  </a:cubicBezTo>
                  <a:cubicBezTo>
                    <a:pt x="35" y="164"/>
                    <a:pt x="35" y="164"/>
                    <a:pt x="35" y="164"/>
                  </a:cubicBezTo>
                  <a:cubicBezTo>
                    <a:pt x="15" y="108"/>
                    <a:pt x="29" y="42"/>
                    <a:pt x="75" y="3"/>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1" name="Freeform 2536"/>
            <p:cNvSpPr/>
            <p:nvPr/>
          </p:nvSpPr>
          <p:spPr bwMode="auto">
            <a:xfrm>
              <a:off x="-3" y="2646"/>
              <a:ext cx="124" cy="212"/>
            </a:xfrm>
            <a:custGeom>
              <a:avLst/>
              <a:gdLst>
                <a:gd name="T0" fmla="*/ 51 w 51"/>
                <a:gd name="T1" fmla="*/ 0 h 87"/>
                <a:gd name="T2" fmla="*/ 36 w 51"/>
                <a:gd name="T3" fmla="*/ 3 h 87"/>
                <a:gd name="T4" fmla="*/ 0 w 51"/>
                <a:gd name="T5" fmla="*/ 68 h 87"/>
                <a:gd name="T6" fmla="*/ 0 w 51"/>
                <a:gd name="T7" fmla="*/ 87 h 87"/>
                <a:gd name="T8" fmla="*/ 51 w 51"/>
                <a:gd name="T9" fmla="*/ 0 h 87"/>
              </a:gdLst>
              <a:ahLst/>
              <a:cxnLst>
                <a:cxn ang="0">
                  <a:pos x="T0" y="T1"/>
                </a:cxn>
                <a:cxn ang="0">
                  <a:pos x="T2" y="T3"/>
                </a:cxn>
                <a:cxn ang="0">
                  <a:pos x="T4" y="T5"/>
                </a:cxn>
                <a:cxn ang="0">
                  <a:pos x="T6" y="T7"/>
                </a:cxn>
                <a:cxn ang="0">
                  <a:pos x="T8" y="T9"/>
                </a:cxn>
              </a:cxnLst>
              <a:rect l="0" t="0" r="r" b="b"/>
              <a:pathLst>
                <a:path w="51" h="87">
                  <a:moveTo>
                    <a:pt x="51" y="0"/>
                  </a:moveTo>
                  <a:cubicBezTo>
                    <a:pt x="46" y="1"/>
                    <a:pt x="41" y="2"/>
                    <a:pt x="36" y="3"/>
                  </a:cubicBezTo>
                  <a:cubicBezTo>
                    <a:pt x="32" y="29"/>
                    <a:pt x="17" y="51"/>
                    <a:pt x="0" y="68"/>
                  </a:cubicBezTo>
                  <a:cubicBezTo>
                    <a:pt x="0" y="87"/>
                    <a:pt x="0" y="87"/>
                    <a:pt x="0" y="87"/>
                  </a:cubicBezTo>
                  <a:cubicBezTo>
                    <a:pt x="25" y="67"/>
                    <a:pt x="46" y="37"/>
                    <a:pt x="51" y="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2" name="Freeform 2537"/>
            <p:cNvSpPr/>
            <p:nvPr/>
          </p:nvSpPr>
          <p:spPr bwMode="auto">
            <a:xfrm>
              <a:off x="104" y="2722"/>
              <a:ext cx="64" cy="66"/>
            </a:xfrm>
            <a:custGeom>
              <a:avLst/>
              <a:gdLst>
                <a:gd name="T0" fmla="*/ 26 w 26"/>
                <a:gd name="T1" fmla="*/ 11 h 27"/>
                <a:gd name="T2" fmla="*/ 7 w 26"/>
                <a:gd name="T3" fmla="*/ 0 h 27"/>
                <a:gd name="T4" fmla="*/ 0 w 26"/>
                <a:gd name="T5" fmla="*/ 15 h 27"/>
                <a:gd name="T6" fmla="*/ 18 w 26"/>
                <a:gd name="T7" fmla="*/ 27 h 27"/>
                <a:gd name="T8" fmla="*/ 26 w 26"/>
                <a:gd name="T9" fmla="*/ 11 h 27"/>
              </a:gdLst>
              <a:ahLst/>
              <a:cxnLst>
                <a:cxn ang="0">
                  <a:pos x="T0" y="T1"/>
                </a:cxn>
                <a:cxn ang="0">
                  <a:pos x="T2" y="T3"/>
                </a:cxn>
                <a:cxn ang="0">
                  <a:pos x="T4" y="T5"/>
                </a:cxn>
                <a:cxn ang="0">
                  <a:pos x="T6" y="T7"/>
                </a:cxn>
                <a:cxn ang="0">
                  <a:pos x="T8" y="T9"/>
                </a:cxn>
              </a:cxnLst>
              <a:rect l="0" t="0" r="r" b="b"/>
              <a:pathLst>
                <a:path w="26" h="27">
                  <a:moveTo>
                    <a:pt x="26" y="11"/>
                  </a:moveTo>
                  <a:cubicBezTo>
                    <a:pt x="7" y="0"/>
                    <a:pt x="7" y="0"/>
                    <a:pt x="7" y="0"/>
                  </a:cubicBezTo>
                  <a:cubicBezTo>
                    <a:pt x="5" y="5"/>
                    <a:pt x="2" y="10"/>
                    <a:pt x="0" y="15"/>
                  </a:cubicBezTo>
                  <a:cubicBezTo>
                    <a:pt x="18" y="27"/>
                    <a:pt x="18" y="27"/>
                    <a:pt x="18" y="27"/>
                  </a:cubicBezTo>
                  <a:cubicBezTo>
                    <a:pt x="21" y="22"/>
                    <a:pt x="23" y="16"/>
                    <a:pt x="26" y="11"/>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3" name="Freeform 2538"/>
            <p:cNvSpPr/>
            <p:nvPr/>
          </p:nvSpPr>
          <p:spPr bwMode="auto">
            <a:xfrm>
              <a:off x="1225" y="4150"/>
              <a:ext cx="29" cy="17"/>
            </a:xfrm>
            <a:custGeom>
              <a:avLst/>
              <a:gdLst>
                <a:gd name="T0" fmla="*/ 11 w 12"/>
                <a:gd name="T1" fmla="*/ 1 h 7"/>
                <a:gd name="T2" fmla="*/ 0 w 12"/>
                <a:gd name="T3" fmla="*/ 0 h 7"/>
                <a:gd name="T4" fmla="*/ 0 w 12"/>
                <a:gd name="T5" fmla="*/ 6 h 7"/>
                <a:gd name="T6" fmla="*/ 12 w 12"/>
                <a:gd name="T7" fmla="*/ 7 h 7"/>
                <a:gd name="T8" fmla="*/ 11 w 12"/>
                <a:gd name="T9" fmla="*/ 1 h 7"/>
              </a:gdLst>
              <a:ahLst/>
              <a:cxnLst>
                <a:cxn ang="0">
                  <a:pos x="T0" y="T1"/>
                </a:cxn>
                <a:cxn ang="0">
                  <a:pos x="T2" y="T3"/>
                </a:cxn>
                <a:cxn ang="0">
                  <a:pos x="T4" y="T5"/>
                </a:cxn>
                <a:cxn ang="0">
                  <a:pos x="T6" y="T7"/>
                </a:cxn>
                <a:cxn ang="0">
                  <a:pos x="T8" y="T9"/>
                </a:cxn>
              </a:cxnLst>
              <a:rect l="0" t="0" r="r" b="b"/>
              <a:pathLst>
                <a:path w="12" h="7">
                  <a:moveTo>
                    <a:pt x="11" y="1"/>
                  </a:moveTo>
                  <a:cubicBezTo>
                    <a:pt x="0" y="0"/>
                    <a:pt x="0" y="0"/>
                    <a:pt x="0" y="0"/>
                  </a:cubicBezTo>
                  <a:cubicBezTo>
                    <a:pt x="0" y="2"/>
                    <a:pt x="0" y="4"/>
                    <a:pt x="0" y="6"/>
                  </a:cubicBezTo>
                  <a:cubicBezTo>
                    <a:pt x="12" y="7"/>
                    <a:pt x="12" y="7"/>
                    <a:pt x="12" y="7"/>
                  </a:cubicBezTo>
                  <a:cubicBezTo>
                    <a:pt x="11" y="5"/>
                    <a:pt x="11" y="3"/>
                    <a:pt x="11" y="1"/>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4" name="Freeform 2539"/>
            <p:cNvSpPr/>
            <p:nvPr/>
          </p:nvSpPr>
          <p:spPr bwMode="auto">
            <a:xfrm>
              <a:off x="343" y="3089"/>
              <a:ext cx="114" cy="107"/>
            </a:xfrm>
            <a:custGeom>
              <a:avLst/>
              <a:gdLst>
                <a:gd name="T0" fmla="*/ 47 w 47"/>
                <a:gd name="T1" fmla="*/ 19 h 44"/>
                <a:gd name="T2" fmla="*/ 38 w 47"/>
                <a:gd name="T3" fmla="*/ 2 h 44"/>
                <a:gd name="T4" fmla="*/ 0 w 47"/>
                <a:gd name="T5" fmla="*/ 12 h 44"/>
                <a:gd name="T6" fmla="*/ 22 w 47"/>
                <a:gd name="T7" fmla="*/ 44 h 44"/>
                <a:gd name="T8" fmla="*/ 47 w 47"/>
                <a:gd name="T9" fmla="*/ 19 h 44"/>
              </a:gdLst>
              <a:ahLst/>
              <a:cxnLst>
                <a:cxn ang="0">
                  <a:pos x="T0" y="T1"/>
                </a:cxn>
                <a:cxn ang="0">
                  <a:pos x="T2" y="T3"/>
                </a:cxn>
                <a:cxn ang="0">
                  <a:pos x="T4" y="T5"/>
                </a:cxn>
                <a:cxn ang="0">
                  <a:pos x="T6" y="T7"/>
                </a:cxn>
                <a:cxn ang="0">
                  <a:pos x="T8" y="T9"/>
                </a:cxn>
              </a:cxnLst>
              <a:rect l="0" t="0" r="r" b="b"/>
              <a:pathLst>
                <a:path w="47" h="44">
                  <a:moveTo>
                    <a:pt x="47" y="19"/>
                  </a:moveTo>
                  <a:cubicBezTo>
                    <a:pt x="43" y="13"/>
                    <a:pt x="40" y="8"/>
                    <a:pt x="38" y="2"/>
                  </a:cubicBezTo>
                  <a:cubicBezTo>
                    <a:pt x="24" y="0"/>
                    <a:pt x="12" y="3"/>
                    <a:pt x="0" y="12"/>
                  </a:cubicBezTo>
                  <a:cubicBezTo>
                    <a:pt x="5" y="22"/>
                    <a:pt x="12" y="34"/>
                    <a:pt x="22" y="44"/>
                  </a:cubicBezTo>
                  <a:cubicBezTo>
                    <a:pt x="27" y="32"/>
                    <a:pt x="36" y="23"/>
                    <a:pt x="47" y="19"/>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5" name="Freeform 2540"/>
            <p:cNvSpPr/>
            <p:nvPr/>
          </p:nvSpPr>
          <p:spPr bwMode="auto">
            <a:xfrm>
              <a:off x="1283" y="4276"/>
              <a:ext cx="78" cy="27"/>
            </a:xfrm>
            <a:custGeom>
              <a:avLst/>
              <a:gdLst>
                <a:gd name="T0" fmla="*/ 0 w 32"/>
                <a:gd name="T1" fmla="*/ 0 h 11"/>
                <a:gd name="T2" fmla="*/ 32 w 32"/>
                <a:gd name="T3" fmla="*/ 11 h 11"/>
                <a:gd name="T4" fmla="*/ 32 w 32"/>
                <a:gd name="T5" fmla="*/ 11 h 11"/>
                <a:gd name="T6" fmla="*/ 18 w 32"/>
                <a:gd name="T7" fmla="*/ 1 h 11"/>
                <a:gd name="T8" fmla="*/ 0 w 32"/>
                <a:gd name="T9" fmla="*/ 0 h 11"/>
              </a:gdLst>
              <a:ahLst/>
              <a:cxnLst>
                <a:cxn ang="0">
                  <a:pos x="T0" y="T1"/>
                </a:cxn>
                <a:cxn ang="0">
                  <a:pos x="T2" y="T3"/>
                </a:cxn>
                <a:cxn ang="0">
                  <a:pos x="T4" y="T5"/>
                </a:cxn>
                <a:cxn ang="0">
                  <a:pos x="T6" y="T7"/>
                </a:cxn>
                <a:cxn ang="0">
                  <a:pos x="T8" y="T9"/>
                </a:cxn>
              </a:cxnLst>
              <a:rect l="0" t="0" r="r" b="b"/>
              <a:pathLst>
                <a:path w="32" h="11">
                  <a:moveTo>
                    <a:pt x="0" y="0"/>
                  </a:moveTo>
                  <a:cubicBezTo>
                    <a:pt x="9" y="6"/>
                    <a:pt x="19" y="10"/>
                    <a:pt x="32" y="11"/>
                  </a:cubicBezTo>
                  <a:cubicBezTo>
                    <a:pt x="32" y="11"/>
                    <a:pt x="32" y="11"/>
                    <a:pt x="32" y="11"/>
                  </a:cubicBezTo>
                  <a:cubicBezTo>
                    <a:pt x="27" y="8"/>
                    <a:pt x="22" y="5"/>
                    <a:pt x="18" y="1"/>
                  </a:cubicBezTo>
                  <a:lnTo>
                    <a:pt x="0"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6" name="Freeform 2541"/>
            <p:cNvSpPr/>
            <p:nvPr/>
          </p:nvSpPr>
          <p:spPr bwMode="auto">
            <a:xfrm>
              <a:off x="406" y="3145"/>
              <a:ext cx="102" cy="112"/>
            </a:xfrm>
            <a:custGeom>
              <a:avLst/>
              <a:gdLst>
                <a:gd name="T0" fmla="*/ 42 w 42"/>
                <a:gd name="T1" fmla="*/ 14 h 46"/>
                <a:gd name="T2" fmla="*/ 24 w 42"/>
                <a:gd name="T3" fmla="*/ 0 h 46"/>
                <a:gd name="T4" fmla="*/ 0 w 42"/>
                <a:gd name="T5" fmla="*/ 26 h 46"/>
                <a:gd name="T6" fmla="*/ 29 w 42"/>
                <a:gd name="T7" fmla="*/ 46 h 46"/>
                <a:gd name="T8" fmla="*/ 42 w 42"/>
                <a:gd name="T9" fmla="*/ 14 h 46"/>
              </a:gdLst>
              <a:ahLst/>
              <a:cxnLst>
                <a:cxn ang="0">
                  <a:pos x="T0" y="T1"/>
                </a:cxn>
                <a:cxn ang="0">
                  <a:pos x="T2" y="T3"/>
                </a:cxn>
                <a:cxn ang="0">
                  <a:pos x="T4" y="T5"/>
                </a:cxn>
                <a:cxn ang="0">
                  <a:pos x="T6" y="T7"/>
                </a:cxn>
                <a:cxn ang="0">
                  <a:pos x="T8" y="T9"/>
                </a:cxn>
              </a:cxnLst>
              <a:rect l="0" t="0" r="r" b="b"/>
              <a:pathLst>
                <a:path w="42" h="46">
                  <a:moveTo>
                    <a:pt x="42" y="14"/>
                  </a:moveTo>
                  <a:cubicBezTo>
                    <a:pt x="35" y="10"/>
                    <a:pt x="29" y="6"/>
                    <a:pt x="24" y="0"/>
                  </a:cubicBezTo>
                  <a:cubicBezTo>
                    <a:pt x="13" y="4"/>
                    <a:pt x="5" y="12"/>
                    <a:pt x="0" y="26"/>
                  </a:cubicBezTo>
                  <a:cubicBezTo>
                    <a:pt x="8" y="34"/>
                    <a:pt x="18" y="41"/>
                    <a:pt x="29" y="46"/>
                  </a:cubicBezTo>
                  <a:cubicBezTo>
                    <a:pt x="29" y="32"/>
                    <a:pt x="34" y="21"/>
                    <a:pt x="42" y="14"/>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7" name="Freeform 2542"/>
            <p:cNvSpPr/>
            <p:nvPr/>
          </p:nvSpPr>
          <p:spPr bwMode="auto">
            <a:xfrm>
              <a:off x="1225" y="4172"/>
              <a:ext cx="34" cy="14"/>
            </a:xfrm>
            <a:custGeom>
              <a:avLst/>
              <a:gdLst>
                <a:gd name="T0" fmla="*/ 12 w 14"/>
                <a:gd name="T1" fmla="*/ 0 h 6"/>
                <a:gd name="T2" fmla="*/ 0 w 14"/>
                <a:gd name="T3" fmla="*/ 0 h 6"/>
                <a:gd name="T4" fmla="*/ 1 w 14"/>
                <a:gd name="T5" fmla="*/ 5 h 6"/>
                <a:gd name="T6" fmla="*/ 14 w 14"/>
                <a:gd name="T7" fmla="*/ 6 h 6"/>
                <a:gd name="T8" fmla="*/ 12 w 14"/>
                <a:gd name="T9" fmla="*/ 0 h 6"/>
              </a:gdLst>
              <a:ahLst/>
              <a:cxnLst>
                <a:cxn ang="0">
                  <a:pos x="T0" y="T1"/>
                </a:cxn>
                <a:cxn ang="0">
                  <a:pos x="T2" y="T3"/>
                </a:cxn>
                <a:cxn ang="0">
                  <a:pos x="T4" y="T5"/>
                </a:cxn>
                <a:cxn ang="0">
                  <a:pos x="T6" y="T7"/>
                </a:cxn>
                <a:cxn ang="0">
                  <a:pos x="T8" y="T9"/>
                </a:cxn>
              </a:cxnLst>
              <a:rect l="0" t="0" r="r" b="b"/>
              <a:pathLst>
                <a:path w="14" h="6">
                  <a:moveTo>
                    <a:pt x="12" y="0"/>
                  </a:moveTo>
                  <a:cubicBezTo>
                    <a:pt x="0" y="0"/>
                    <a:pt x="0" y="0"/>
                    <a:pt x="0" y="0"/>
                  </a:cubicBezTo>
                  <a:cubicBezTo>
                    <a:pt x="0" y="1"/>
                    <a:pt x="0" y="3"/>
                    <a:pt x="1" y="5"/>
                  </a:cubicBezTo>
                  <a:cubicBezTo>
                    <a:pt x="14" y="6"/>
                    <a:pt x="14" y="6"/>
                    <a:pt x="14" y="6"/>
                  </a:cubicBezTo>
                  <a:cubicBezTo>
                    <a:pt x="14" y="4"/>
                    <a:pt x="13" y="2"/>
                    <a:pt x="12"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8" name="Freeform 2543"/>
            <p:cNvSpPr/>
            <p:nvPr/>
          </p:nvSpPr>
          <p:spPr bwMode="auto">
            <a:xfrm>
              <a:off x="1227" y="4191"/>
              <a:ext cx="42" cy="15"/>
            </a:xfrm>
            <a:custGeom>
              <a:avLst/>
              <a:gdLst>
                <a:gd name="T0" fmla="*/ 14 w 17"/>
                <a:gd name="T1" fmla="*/ 0 h 6"/>
                <a:gd name="T2" fmla="*/ 0 w 17"/>
                <a:gd name="T3" fmla="*/ 0 h 6"/>
                <a:gd name="T4" fmla="*/ 2 w 17"/>
                <a:gd name="T5" fmla="*/ 5 h 6"/>
                <a:gd name="T6" fmla="*/ 17 w 17"/>
                <a:gd name="T7" fmla="*/ 6 h 6"/>
                <a:gd name="T8" fmla="*/ 14 w 17"/>
                <a:gd name="T9" fmla="*/ 0 h 6"/>
              </a:gdLst>
              <a:ahLst/>
              <a:cxnLst>
                <a:cxn ang="0">
                  <a:pos x="T0" y="T1"/>
                </a:cxn>
                <a:cxn ang="0">
                  <a:pos x="T2" y="T3"/>
                </a:cxn>
                <a:cxn ang="0">
                  <a:pos x="T4" y="T5"/>
                </a:cxn>
                <a:cxn ang="0">
                  <a:pos x="T6" y="T7"/>
                </a:cxn>
                <a:cxn ang="0">
                  <a:pos x="T8" y="T9"/>
                </a:cxn>
              </a:cxnLst>
              <a:rect l="0" t="0" r="r" b="b"/>
              <a:pathLst>
                <a:path w="17" h="6">
                  <a:moveTo>
                    <a:pt x="14" y="0"/>
                  </a:moveTo>
                  <a:cubicBezTo>
                    <a:pt x="0" y="0"/>
                    <a:pt x="0" y="0"/>
                    <a:pt x="0" y="0"/>
                  </a:cubicBezTo>
                  <a:cubicBezTo>
                    <a:pt x="1" y="1"/>
                    <a:pt x="1" y="3"/>
                    <a:pt x="2" y="5"/>
                  </a:cubicBezTo>
                  <a:cubicBezTo>
                    <a:pt x="17" y="6"/>
                    <a:pt x="17" y="6"/>
                    <a:pt x="17" y="6"/>
                  </a:cubicBezTo>
                  <a:cubicBezTo>
                    <a:pt x="16" y="4"/>
                    <a:pt x="15" y="2"/>
                    <a:pt x="14"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9" name="Freeform 2544"/>
            <p:cNvSpPr/>
            <p:nvPr/>
          </p:nvSpPr>
          <p:spPr bwMode="auto">
            <a:xfrm>
              <a:off x="1259" y="4254"/>
              <a:ext cx="61" cy="20"/>
            </a:xfrm>
            <a:custGeom>
              <a:avLst/>
              <a:gdLst>
                <a:gd name="T0" fmla="*/ 18 w 25"/>
                <a:gd name="T1" fmla="*/ 1 h 8"/>
                <a:gd name="T2" fmla="*/ 0 w 25"/>
                <a:gd name="T3" fmla="*/ 0 h 8"/>
                <a:gd name="T4" fmla="*/ 7 w 25"/>
                <a:gd name="T5" fmla="*/ 7 h 8"/>
                <a:gd name="T6" fmla="*/ 25 w 25"/>
                <a:gd name="T7" fmla="*/ 8 h 8"/>
                <a:gd name="T8" fmla="*/ 18 w 25"/>
                <a:gd name="T9" fmla="*/ 1 h 8"/>
              </a:gdLst>
              <a:ahLst/>
              <a:cxnLst>
                <a:cxn ang="0">
                  <a:pos x="T0" y="T1"/>
                </a:cxn>
                <a:cxn ang="0">
                  <a:pos x="T2" y="T3"/>
                </a:cxn>
                <a:cxn ang="0">
                  <a:pos x="T4" y="T5"/>
                </a:cxn>
                <a:cxn ang="0">
                  <a:pos x="T6" y="T7"/>
                </a:cxn>
                <a:cxn ang="0">
                  <a:pos x="T8" y="T9"/>
                </a:cxn>
              </a:cxnLst>
              <a:rect l="0" t="0" r="r" b="b"/>
              <a:pathLst>
                <a:path w="25" h="8">
                  <a:moveTo>
                    <a:pt x="18" y="1"/>
                  </a:moveTo>
                  <a:cubicBezTo>
                    <a:pt x="0" y="0"/>
                    <a:pt x="0" y="0"/>
                    <a:pt x="0" y="0"/>
                  </a:cubicBezTo>
                  <a:cubicBezTo>
                    <a:pt x="2" y="3"/>
                    <a:pt x="5" y="5"/>
                    <a:pt x="7" y="7"/>
                  </a:cubicBezTo>
                  <a:cubicBezTo>
                    <a:pt x="25" y="8"/>
                    <a:pt x="25" y="8"/>
                    <a:pt x="25" y="8"/>
                  </a:cubicBezTo>
                  <a:cubicBezTo>
                    <a:pt x="22" y="6"/>
                    <a:pt x="20" y="3"/>
                    <a:pt x="18" y="1"/>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0" name="Freeform 2545"/>
            <p:cNvSpPr/>
            <p:nvPr/>
          </p:nvSpPr>
          <p:spPr bwMode="auto">
            <a:xfrm>
              <a:off x="1235" y="4211"/>
              <a:ext cx="46" cy="17"/>
            </a:xfrm>
            <a:custGeom>
              <a:avLst/>
              <a:gdLst>
                <a:gd name="T0" fmla="*/ 15 w 19"/>
                <a:gd name="T1" fmla="*/ 1 h 7"/>
                <a:gd name="T2" fmla="*/ 0 w 19"/>
                <a:gd name="T3" fmla="*/ 0 h 7"/>
                <a:gd name="T4" fmla="*/ 2 w 19"/>
                <a:gd name="T5" fmla="*/ 6 h 7"/>
                <a:gd name="T6" fmla="*/ 19 w 19"/>
                <a:gd name="T7" fmla="*/ 7 h 7"/>
                <a:gd name="T8" fmla="*/ 15 w 19"/>
                <a:gd name="T9" fmla="*/ 1 h 7"/>
              </a:gdLst>
              <a:ahLst/>
              <a:cxnLst>
                <a:cxn ang="0">
                  <a:pos x="T0" y="T1"/>
                </a:cxn>
                <a:cxn ang="0">
                  <a:pos x="T2" y="T3"/>
                </a:cxn>
                <a:cxn ang="0">
                  <a:pos x="T4" y="T5"/>
                </a:cxn>
                <a:cxn ang="0">
                  <a:pos x="T6" y="T7"/>
                </a:cxn>
                <a:cxn ang="0">
                  <a:pos x="T8" y="T9"/>
                </a:cxn>
              </a:cxnLst>
              <a:rect l="0" t="0" r="r" b="b"/>
              <a:pathLst>
                <a:path w="19" h="7">
                  <a:moveTo>
                    <a:pt x="15" y="1"/>
                  </a:moveTo>
                  <a:cubicBezTo>
                    <a:pt x="0" y="0"/>
                    <a:pt x="0" y="0"/>
                    <a:pt x="0" y="0"/>
                  </a:cubicBezTo>
                  <a:cubicBezTo>
                    <a:pt x="0" y="2"/>
                    <a:pt x="1" y="4"/>
                    <a:pt x="2" y="6"/>
                  </a:cubicBezTo>
                  <a:cubicBezTo>
                    <a:pt x="19" y="7"/>
                    <a:pt x="19" y="7"/>
                    <a:pt x="19" y="7"/>
                  </a:cubicBezTo>
                  <a:cubicBezTo>
                    <a:pt x="17" y="5"/>
                    <a:pt x="16" y="3"/>
                    <a:pt x="15" y="1"/>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1" name="Freeform 2546"/>
            <p:cNvSpPr/>
            <p:nvPr/>
          </p:nvSpPr>
          <p:spPr bwMode="auto">
            <a:xfrm>
              <a:off x="1244" y="4232"/>
              <a:ext cx="54" cy="20"/>
            </a:xfrm>
            <a:custGeom>
              <a:avLst/>
              <a:gdLst>
                <a:gd name="T0" fmla="*/ 16 w 22"/>
                <a:gd name="T1" fmla="*/ 1 h 8"/>
                <a:gd name="T2" fmla="*/ 0 w 22"/>
                <a:gd name="T3" fmla="*/ 0 h 8"/>
                <a:gd name="T4" fmla="*/ 4 w 22"/>
                <a:gd name="T5" fmla="*/ 7 h 8"/>
                <a:gd name="T6" fmla="*/ 22 w 22"/>
                <a:gd name="T7" fmla="*/ 8 h 8"/>
                <a:gd name="T8" fmla="*/ 16 w 22"/>
                <a:gd name="T9" fmla="*/ 1 h 8"/>
              </a:gdLst>
              <a:ahLst/>
              <a:cxnLst>
                <a:cxn ang="0">
                  <a:pos x="T0" y="T1"/>
                </a:cxn>
                <a:cxn ang="0">
                  <a:pos x="T2" y="T3"/>
                </a:cxn>
                <a:cxn ang="0">
                  <a:pos x="T4" y="T5"/>
                </a:cxn>
                <a:cxn ang="0">
                  <a:pos x="T6" y="T7"/>
                </a:cxn>
                <a:cxn ang="0">
                  <a:pos x="T8" y="T9"/>
                </a:cxn>
              </a:cxnLst>
              <a:rect l="0" t="0" r="r" b="b"/>
              <a:pathLst>
                <a:path w="22" h="8">
                  <a:moveTo>
                    <a:pt x="16" y="1"/>
                  </a:moveTo>
                  <a:cubicBezTo>
                    <a:pt x="0" y="0"/>
                    <a:pt x="0" y="0"/>
                    <a:pt x="0" y="0"/>
                  </a:cubicBezTo>
                  <a:cubicBezTo>
                    <a:pt x="1" y="2"/>
                    <a:pt x="3" y="4"/>
                    <a:pt x="4" y="7"/>
                  </a:cubicBezTo>
                  <a:cubicBezTo>
                    <a:pt x="22" y="8"/>
                    <a:pt x="22" y="8"/>
                    <a:pt x="22" y="8"/>
                  </a:cubicBezTo>
                  <a:cubicBezTo>
                    <a:pt x="20" y="5"/>
                    <a:pt x="18" y="3"/>
                    <a:pt x="16" y="1"/>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2" name="Freeform 2547"/>
            <p:cNvSpPr/>
            <p:nvPr/>
          </p:nvSpPr>
          <p:spPr bwMode="auto">
            <a:xfrm>
              <a:off x="824" y="3916"/>
              <a:ext cx="185" cy="406"/>
            </a:xfrm>
            <a:custGeom>
              <a:avLst/>
              <a:gdLst>
                <a:gd name="T0" fmla="*/ 76 w 76"/>
                <a:gd name="T1" fmla="*/ 2 h 167"/>
                <a:gd name="T2" fmla="*/ 66 w 76"/>
                <a:gd name="T3" fmla="*/ 0 h 167"/>
                <a:gd name="T4" fmla="*/ 5 w 76"/>
                <a:gd name="T5" fmla="*/ 69 h 167"/>
                <a:gd name="T6" fmla="*/ 12 w 76"/>
                <a:gd name="T7" fmla="*/ 167 h 167"/>
                <a:gd name="T8" fmla="*/ 44 w 76"/>
                <a:gd name="T9" fmla="*/ 167 h 167"/>
                <a:gd name="T10" fmla="*/ 76 w 76"/>
                <a:gd name="T11" fmla="*/ 2 h 167"/>
              </a:gdLst>
              <a:ahLst/>
              <a:cxnLst>
                <a:cxn ang="0">
                  <a:pos x="T0" y="T1"/>
                </a:cxn>
                <a:cxn ang="0">
                  <a:pos x="T2" y="T3"/>
                </a:cxn>
                <a:cxn ang="0">
                  <a:pos x="T4" y="T5"/>
                </a:cxn>
                <a:cxn ang="0">
                  <a:pos x="T6" y="T7"/>
                </a:cxn>
                <a:cxn ang="0">
                  <a:pos x="T8" y="T9"/>
                </a:cxn>
                <a:cxn ang="0">
                  <a:pos x="T10" y="T11"/>
                </a:cxn>
              </a:cxnLst>
              <a:rect l="0" t="0" r="r" b="b"/>
              <a:pathLst>
                <a:path w="76" h="167">
                  <a:moveTo>
                    <a:pt x="76" y="2"/>
                  </a:moveTo>
                  <a:cubicBezTo>
                    <a:pt x="66" y="0"/>
                    <a:pt x="66" y="0"/>
                    <a:pt x="66" y="0"/>
                  </a:cubicBezTo>
                  <a:cubicBezTo>
                    <a:pt x="26" y="11"/>
                    <a:pt x="8" y="41"/>
                    <a:pt x="5" y="69"/>
                  </a:cubicBezTo>
                  <a:cubicBezTo>
                    <a:pt x="0" y="103"/>
                    <a:pt x="5" y="136"/>
                    <a:pt x="12" y="167"/>
                  </a:cubicBezTo>
                  <a:cubicBezTo>
                    <a:pt x="44" y="167"/>
                    <a:pt x="44" y="167"/>
                    <a:pt x="44" y="167"/>
                  </a:cubicBezTo>
                  <a:cubicBezTo>
                    <a:pt x="33" y="103"/>
                    <a:pt x="27" y="41"/>
                    <a:pt x="76" y="2"/>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3" name="Freeform 2548"/>
            <p:cNvSpPr/>
            <p:nvPr/>
          </p:nvSpPr>
          <p:spPr bwMode="auto">
            <a:xfrm>
              <a:off x="63" y="2773"/>
              <a:ext cx="80" cy="88"/>
            </a:xfrm>
            <a:custGeom>
              <a:avLst/>
              <a:gdLst>
                <a:gd name="T0" fmla="*/ 33 w 33"/>
                <a:gd name="T1" fmla="*/ 13 h 36"/>
                <a:gd name="T2" fmla="*/ 13 w 33"/>
                <a:gd name="T3" fmla="*/ 0 h 36"/>
                <a:gd name="T4" fmla="*/ 0 w 33"/>
                <a:gd name="T5" fmla="*/ 18 h 36"/>
                <a:gd name="T6" fmla="*/ 24 w 33"/>
                <a:gd name="T7" fmla="*/ 36 h 36"/>
                <a:gd name="T8" fmla="*/ 33 w 33"/>
                <a:gd name="T9" fmla="*/ 13 h 36"/>
              </a:gdLst>
              <a:ahLst/>
              <a:cxnLst>
                <a:cxn ang="0">
                  <a:pos x="T0" y="T1"/>
                </a:cxn>
                <a:cxn ang="0">
                  <a:pos x="T2" y="T3"/>
                </a:cxn>
                <a:cxn ang="0">
                  <a:pos x="T4" y="T5"/>
                </a:cxn>
                <a:cxn ang="0">
                  <a:pos x="T6" y="T7"/>
                </a:cxn>
                <a:cxn ang="0">
                  <a:pos x="T8" y="T9"/>
                </a:cxn>
              </a:cxnLst>
              <a:rect l="0" t="0" r="r" b="b"/>
              <a:pathLst>
                <a:path w="33" h="36">
                  <a:moveTo>
                    <a:pt x="33" y="13"/>
                  </a:moveTo>
                  <a:cubicBezTo>
                    <a:pt x="13" y="0"/>
                    <a:pt x="13" y="0"/>
                    <a:pt x="13" y="0"/>
                  </a:cubicBezTo>
                  <a:cubicBezTo>
                    <a:pt x="9" y="7"/>
                    <a:pt x="5" y="13"/>
                    <a:pt x="0" y="18"/>
                  </a:cubicBezTo>
                  <a:cubicBezTo>
                    <a:pt x="24" y="36"/>
                    <a:pt x="24" y="36"/>
                    <a:pt x="24" y="36"/>
                  </a:cubicBezTo>
                  <a:cubicBezTo>
                    <a:pt x="27" y="29"/>
                    <a:pt x="30" y="21"/>
                    <a:pt x="33" y="13"/>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4" name="Freeform 2549"/>
            <p:cNvSpPr/>
            <p:nvPr/>
          </p:nvSpPr>
          <p:spPr bwMode="auto">
            <a:xfrm>
              <a:off x="-3" y="2651"/>
              <a:ext cx="66" cy="59"/>
            </a:xfrm>
            <a:custGeom>
              <a:avLst/>
              <a:gdLst>
                <a:gd name="T0" fmla="*/ 21 w 27"/>
                <a:gd name="T1" fmla="*/ 23 h 24"/>
                <a:gd name="T2" fmla="*/ 27 w 27"/>
                <a:gd name="T3" fmla="*/ 2 h 24"/>
                <a:gd name="T4" fmla="*/ 0 w 27"/>
                <a:gd name="T5" fmla="*/ 0 h 24"/>
                <a:gd name="T6" fmla="*/ 0 w 27"/>
                <a:gd name="T7" fmla="*/ 22 h 24"/>
                <a:gd name="T8" fmla="*/ 21 w 27"/>
                <a:gd name="T9" fmla="*/ 23 h 24"/>
              </a:gdLst>
              <a:ahLst/>
              <a:cxnLst>
                <a:cxn ang="0">
                  <a:pos x="T0" y="T1"/>
                </a:cxn>
                <a:cxn ang="0">
                  <a:pos x="T2" y="T3"/>
                </a:cxn>
                <a:cxn ang="0">
                  <a:pos x="T4" y="T5"/>
                </a:cxn>
                <a:cxn ang="0">
                  <a:pos x="T6" y="T7"/>
                </a:cxn>
                <a:cxn ang="0">
                  <a:pos x="T8" y="T9"/>
                </a:cxn>
              </a:cxnLst>
              <a:rect l="0" t="0" r="r" b="b"/>
              <a:pathLst>
                <a:path w="27" h="24">
                  <a:moveTo>
                    <a:pt x="21" y="23"/>
                  </a:moveTo>
                  <a:cubicBezTo>
                    <a:pt x="23" y="17"/>
                    <a:pt x="25" y="10"/>
                    <a:pt x="27" y="2"/>
                  </a:cubicBezTo>
                  <a:cubicBezTo>
                    <a:pt x="18" y="3"/>
                    <a:pt x="9" y="2"/>
                    <a:pt x="0" y="0"/>
                  </a:cubicBezTo>
                  <a:cubicBezTo>
                    <a:pt x="0" y="22"/>
                    <a:pt x="0" y="22"/>
                    <a:pt x="0" y="22"/>
                  </a:cubicBezTo>
                  <a:cubicBezTo>
                    <a:pt x="7" y="23"/>
                    <a:pt x="15" y="24"/>
                    <a:pt x="21" y="23"/>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5" name="Freeform 2550"/>
            <p:cNvSpPr/>
            <p:nvPr/>
          </p:nvSpPr>
          <p:spPr bwMode="auto">
            <a:xfrm>
              <a:off x="-3" y="3133"/>
              <a:ext cx="110" cy="119"/>
            </a:xfrm>
            <a:custGeom>
              <a:avLst/>
              <a:gdLst>
                <a:gd name="T0" fmla="*/ 45 w 45"/>
                <a:gd name="T1" fmla="*/ 41 h 49"/>
                <a:gd name="T2" fmla="*/ 0 w 45"/>
                <a:gd name="T3" fmla="*/ 0 h 49"/>
                <a:gd name="T4" fmla="*/ 0 w 45"/>
                <a:gd name="T5" fmla="*/ 23 h 49"/>
                <a:gd name="T6" fmla="*/ 33 w 45"/>
                <a:gd name="T7" fmla="*/ 49 h 49"/>
                <a:gd name="T8" fmla="*/ 45 w 45"/>
                <a:gd name="T9" fmla="*/ 41 h 49"/>
              </a:gdLst>
              <a:ahLst/>
              <a:cxnLst>
                <a:cxn ang="0">
                  <a:pos x="T0" y="T1"/>
                </a:cxn>
                <a:cxn ang="0">
                  <a:pos x="T2" y="T3"/>
                </a:cxn>
                <a:cxn ang="0">
                  <a:pos x="T4" y="T5"/>
                </a:cxn>
                <a:cxn ang="0">
                  <a:pos x="T6" y="T7"/>
                </a:cxn>
                <a:cxn ang="0">
                  <a:pos x="T8" y="T9"/>
                </a:cxn>
              </a:cxnLst>
              <a:rect l="0" t="0" r="r" b="b"/>
              <a:pathLst>
                <a:path w="45" h="49">
                  <a:moveTo>
                    <a:pt x="45" y="41"/>
                  </a:moveTo>
                  <a:cubicBezTo>
                    <a:pt x="28" y="27"/>
                    <a:pt x="12" y="11"/>
                    <a:pt x="0" y="0"/>
                  </a:cubicBezTo>
                  <a:cubicBezTo>
                    <a:pt x="0" y="23"/>
                    <a:pt x="0" y="23"/>
                    <a:pt x="0" y="23"/>
                  </a:cubicBezTo>
                  <a:cubicBezTo>
                    <a:pt x="11" y="32"/>
                    <a:pt x="22" y="41"/>
                    <a:pt x="33" y="49"/>
                  </a:cubicBezTo>
                  <a:cubicBezTo>
                    <a:pt x="37" y="47"/>
                    <a:pt x="41" y="44"/>
                    <a:pt x="45" y="41"/>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6" name="Freeform 2551"/>
            <p:cNvSpPr/>
            <p:nvPr/>
          </p:nvSpPr>
          <p:spPr bwMode="auto">
            <a:xfrm>
              <a:off x="-3" y="2955"/>
              <a:ext cx="205" cy="122"/>
            </a:xfrm>
            <a:custGeom>
              <a:avLst/>
              <a:gdLst>
                <a:gd name="T0" fmla="*/ 84 w 84"/>
                <a:gd name="T1" fmla="*/ 0 h 50"/>
                <a:gd name="T2" fmla="*/ 0 w 84"/>
                <a:gd name="T3" fmla="*/ 30 h 50"/>
                <a:gd name="T4" fmla="*/ 0 w 84"/>
                <a:gd name="T5" fmla="*/ 50 h 50"/>
                <a:gd name="T6" fmla="*/ 84 w 84"/>
                <a:gd name="T7" fmla="*/ 15 h 50"/>
                <a:gd name="T8" fmla="*/ 84 w 84"/>
                <a:gd name="T9" fmla="*/ 0 h 50"/>
              </a:gdLst>
              <a:ahLst/>
              <a:cxnLst>
                <a:cxn ang="0">
                  <a:pos x="T0" y="T1"/>
                </a:cxn>
                <a:cxn ang="0">
                  <a:pos x="T2" y="T3"/>
                </a:cxn>
                <a:cxn ang="0">
                  <a:pos x="T4" y="T5"/>
                </a:cxn>
                <a:cxn ang="0">
                  <a:pos x="T6" y="T7"/>
                </a:cxn>
                <a:cxn ang="0">
                  <a:pos x="T8" y="T9"/>
                </a:cxn>
              </a:cxnLst>
              <a:rect l="0" t="0" r="r" b="b"/>
              <a:pathLst>
                <a:path w="84" h="50">
                  <a:moveTo>
                    <a:pt x="84" y="0"/>
                  </a:moveTo>
                  <a:cubicBezTo>
                    <a:pt x="59" y="10"/>
                    <a:pt x="28" y="21"/>
                    <a:pt x="0" y="30"/>
                  </a:cubicBezTo>
                  <a:cubicBezTo>
                    <a:pt x="0" y="50"/>
                    <a:pt x="0" y="50"/>
                    <a:pt x="0" y="50"/>
                  </a:cubicBezTo>
                  <a:cubicBezTo>
                    <a:pt x="22" y="41"/>
                    <a:pt x="55" y="26"/>
                    <a:pt x="84" y="15"/>
                  </a:cubicBezTo>
                  <a:cubicBezTo>
                    <a:pt x="84" y="10"/>
                    <a:pt x="84" y="5"/>
                    <a:pt x="84" y="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7" name="Freeform 2552"/>
            <p:cNvSpPr/>
            <p:nvPr/>
          </p:nvSpPr>
          <p:spPr bwMode="auto">
            <a:xfrm>
              <a:off x="736" y="3899"/>
              <a:ext cx="183" cy="423"/>
            </a:xfrm>
            <a:custGeom>
              <a:avLst/>
              <a:gdLst>
                <a:gd name="T0" fmla="*/ 32 w 75"/>
                <a:gd name="T1" fmla="*/ 73 h 174"/>
                <a:gd name="T2" fmla="*/ 75 w 75"/>
                <a:gd name="T3" fmla="*/ 4 h 174"/>
                <a:gd name="T4" fmla="*/ 46 w 75"/>
                <a:gd name="T5" fmla="*/ 0 h 174"/>
                <a:gd name="T6" fmla="*/ 28 w 75"/>
                <a:gd name="T7" fmla="*/ 21 h 174"/>
                <a:gd name="T8" fmla="*/ 0 w 75"/>
                <a:gd name="T9" fmla="*/ 143 h 174"/>
                <a:gd name="T10" fmla="*/ 6 w 75"/>
                <a:gd name="T11" fmla="*/ 174 h 174"/>
                <a:gd name="T12" fmla="*/ 40 w 75"/>
                <a:gd name="T13" fmla="*/ 174 h 174"/>
                <a:gd name="T14" fmla="*/ 32 w 75"/>
                <a:gd name="T15" fmla="*/ 73 h 1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174">
                  <a:moveTo>
                    <a:pt x="32" y="73"/>
                  </a:moveTo>
                  <a:cubicBezTo>
                    <a:pt x="35" y="50"/>
                    <a:pt x="48" y="21"/>
                    <a:pt x="75" y="4"/>
                  </a:cubicBezTo>
                  <a:cubicBezTo>
                    <a:pt x="46" y="0"/>
                    <a:pt x="46" y="0"/>
                    <a:pt x="46" y="0"/>
                  </a:cubicBezTo>
                  <a:cubicBezTo>
                    <a:pt x="39" y="7"/>
                    <a:pt x="33" y="14"/>
                    <a:pt x="28" y="21"/>
                  </a:cubicBezTo>
                  <a:cubicBezTo>
                    <a:pt x="29" y="62"/>
                    <a:pt x="22" y="107"/>
                    <a:pt x="0" y="143"/>
                  </a:cubicBezTo>
                  <a:cubicBezTo>
                    <a:pt x="1" y="154"/>
                    <a:pt x="3" y="165"/>
                    <a:pt x="6" y="174"/>
                  </a:cubicBezTo>
                  <a:cubicBezTo>
                    <a:pt x="40" y="174"/>
                    <a:pt x="40" y="174"/>
                    <a:pt x="40" y="174"/>
                  </a:cubicBezTo>
                  <a:cubicBezTo>
                    <a:pt x="33" y="143"/>
                    <a:pt x="27" y="110"/>
                    <a:pt x="32" y="73"/>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8" name="Freeform 2553"/>
            <p:cNvSpPr/>
            <p:nvPr/>
          </p:nvSpPr>
          <p:spPr bwMode="auto">
            <a:xfrm>
              <a:off x="17" y="2831"/>
              <a:ext cx="100" cy="115"/>
            </a:xfrm>
            <a:custGeom>
              <a:avLst/>
              <a:gdLst>
                <a:gd name="T0" fmla="*/ 15 w 41"/>
                <a:gd name="T1" fmla="*/ 0 h 47"/>
                <a:gd name="T2" fmla="*/ 0 w 41"/>
                <a:gd name="T3" fmla="*/ 14 h 47"/>
                <a:gd name="T4" fmla="*/ 31 w 41"/>
                <a:gd name="T5" fmla="*/ 47 h 47"/>
                <a:gd name="T6" fmla="*/ 41 w 41"/>
                <a:gd name="T7" fmla="*/ 19 h 47"/>
                <a:gd name="T8" fmla="*/ 15 w 41"/>
                <a:gd name="T9" fmla="*/ 0 h 47"/>
              </a:gdLst>
              <a:ahLst/>
              <a:cxnLst>
                <a:cxn ang="0">
                  <a:pos x="T0" y="T1"/>
                </a:cxn>
                <a:cxn ang="0">
                  <a:pos x="T2" y="T3"/>
                </a:cxn>
                <a:cxn ang="0">
                  <a:pos x="T4" y="T5"/>
                </a:cxn>
                <a:cxn ang="0">
                  <a:pos x="T6" y="T7"/>
                </a:cxn>
                <a:cxn ang="0">
                  <a:pos x="T8" y="T9"/>
                </a:cxn>
              </a:cxnLst>
              <a:rect l="0" t="0" r="r" b="b"/>
              <a:pathLst>
                <a:path w="41" h="47">
                  <a:moveTo>
                    <a:pt x="15" y="0"/>
                  </a:moveTo>
                  <a:cubicBezTo>
                    <a:pt x="10" y="5"/>
                    <a:pt x="5" y="10"/>
                    <a:pt x="0" y="14"/>
                  </a:cubicBezTo>
                  <a:cubicBezTo>
                    <a:pt x="31" y="47"/>
                    <a:pt x="31" y="47"/>
                    <a:pt x="31" y="47"/>
                  </a:cubicBezTo>
                  <a:cubicBezTo>
                    <a:pt x="34" y="39"/>
                    <a:pt x="37" y="29"/>
                    <a:pt x="41" y="19"/>
                  </a:cubicBezTo>
                  <a:lnTo>
                    <a:pt x="15" y="0"/>
                  </a:ln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9" name="Freeform 2554"/>
            <p:cNvSpPr/>
            <p:nvPr/>
          </p:nvSpPr>
          <p:spPr bwMode="auto">
            <a:xfrm>
              <a:off x="-3" y="3009"/>
              <a:ext cx="209" cy="214"/>
            </a:xfrm>
            <a:custGeom>
              <a:avLst/>
              <a:gdLst>
                <a:gd name="T0" fmla="*/ 64 w 86"/>
                <a:gd name="T1" fmla="*/ 78 h 88"/>
                <a:gd name="T2" fmla="*/ 35 w 86"/>
                <a:gd name="T3" fmla="*/ 45 h 88"/>
                <a:gd name="T4" fmla="*/ 86 w 86"/>
                <a:gd name="T5" fmla="*/ 18 h 88"/>
                <a:gd name="T6" fmla="*/ 84 w 86"/>
                <a:gd name="T7" fmla="*/ 0 h 88"/>
                <a:gd name="T8" fmla="*/ 0 w 86"/>
                <a:gd name="T9" fmla="*/ 38 h 88"/>
                <a:gd name="T10" fmla="*/ 0 w 86"/>
                <a:gd name="T11" fmla="*/ 40 h 88"/>
                <a:gd name="T12" fmla="*/ 51 w 86"/>
                <a:gd name="T13" fmla="*/ 88 h 88"/>
                <a:gd name="T14" fmla="*/ 64 w 86"/>
                <a:gd name="T15" fmla="*/ 78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8">
                  <a:moveTo>
                    <a:pt x="64" y="78"/>
                  </a:moveTo>
                  <a:cubicBezTo>
                    <a:pt x="50" y="63"/>
                    <a:pt x="39" y="50"/>
                    <a:pt x="35" y="45"/>
                  </a:cubicBezTo>
                  <a:cubicBezTo>
                    <a:pt x="44" y="40"/>
                    <a:pt x="64" y="29"/>
                    <a:pt x="86" y="18"/>
                  </a:cubicBezTo>
                  <a:cubicBezTo>
                    <a:pt x="85" y="12"/>
                    <a:pt x="85" y="6"/>
                    <a:pt x="84" y="0"/>
                  </a:cubicBezTo>
                  <a:cubicBezTo>
                    <a:pt x="49" y="17"/>
                    <a:pt x="16" y="34"/>
                    <a:pt x="0" y="38"/>
                  </a:cubicBezTo>
                  <a:cubicBezTo>
                    <a:pt x="0" y="40"/>
                    <a:pt x="0" y="40"/>
                    <a:pt x="0" y="40"/>
                  </a:cubicBezTo>
                  <a:cubicBezTo>
                    <a:pt x="12" y="51"/>
                    <a:pt x="31" y="69"/>
                    <a:pt x="51" y="88"/>
                  </a:cubicBezTo>
                  <a:cubicBezTo>
                    <a:pt x="55" y="84"/>
                    <a:pt x="60" y="81"/>
                    <a:pt x="64" y="78"/>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0" name="Freeform 2555"/>
            <p:cNvSpPr/>
            <p:nvPr/>
          </p:nvSpPr>
          <p:spPr bwMode="auto">
            <a:xfrm>
              <a:off x="168" y="3070"/>
              <a:ext cx="48" cy="31"/>
            </a:xfrm>
            <a:custGeom>
              <a:avLst/>
              <a:gdLst>
                <a:gd name="T0" fmla="*/ 17 w 20"/>
                <a:gd name="T1" fmla="*/ 0 h 13"/>
                <a:gd name="T2" fmla="*/ 0 w 20"/>
                <a:gd name="T3" fmla="*/ 9 h 13"/>
                <a:gd name="T4" fmla="*/ 20 w 20"/>
                <a:gd name="T5" fmla="*/ 13 h 13"/>
                <a:gd name="T6" fmla="*/ 17 w 20"/>
                <a:gd name="T7" fmla="*/ 0 h 13"/>
              </a:gdLst>
              <a:ahLst/>
              <a:cxnLst>
                <a:cxn ang="0">
                  <a:pos x="T0" y="T1"/>
                </a:cxn>
                <a:cxn ang="0">
                  <a:pos x="T2" y="T3"/>
                </a:cxn>
                <a:cxn ang="0">
                  <a:pos x="T4" y="T5"/>
                </a:cxn>
                <a:cxn ang="0">
                  <a:pos x="T6" y="T7"/>
                </a:cxn>
              </a:cxnLst>
              <a:rect l="0" t="0" r="r" b="b"/>
              <a:pathLst>
                <a:path w="20" h="13">
                  <a:moveTo>
                    <a:pt x="17" y="0"/>
                  </a:moveTo>
                  <a:cubicBezTo>
                    <a:pt x="0" y="9"/>
                    <a:pt x="0" y="9"/>
                    <a:pt x="0" y="9"/>
                  </a:cubicBezTo>
                  <a:cubicBezTo>
                    <a:pt x="20" y="13"/>
                    <a:pt x="20" y="13"/>
                    <a:pt x="20" y="13"/>
                  </a:cubicBezTo>
                  <a:cubicBezTo>
                    <a:pt x="19" y="9"/>
                    <a:pt x="18" y="4"/>
                    <a:pt x="17"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1" name="Freeform 2556"/>
            <p:cNvSpPr/>
            <p:nvPr/>
          </p:nvSpPr>
          <p:spPr bwMode="auto">
            <a:xfrm>
              <a:off x="138" y="3096"/>
              <a:ext cx="85" cy="30"/>
            </a:xfrm>
            <a:custGeom>
              <a:avLst/>
              <a:gdLst>
                <a:gd name="T0" fmla="*/ 33 w 35"/>
                <a:gd name="T1" fmla="*/ 5 h 12"/>
                <a:gd name="T2" fmla="*/ 9 w 35"/>
                <a:gd name="T3" fmla="*/ 0 h 12"/>
                <a:gd name="T4" fmla="*/ 0 w 35"/>
                <a:gd name="T5" fmla="*/ 5 h 12"/>
                <a:gd name="T6" fmla="*/ 35 w 35"/>
                <a:gd name="T7" fmla="*/ 12 h 12"/>
                <a:gd name="T8" fmla="*/ 33 w 35"/>
                <a:gd name="T9" fmla="*/ 5 h 12"/>
              </a:gdLst>
              <a:ahLst/>
              <a:cxnLst>
                <a:cxn ang="0">
                  <a:pos x="T0" y="T1"/>
                </a:cxn>
                <a:cxn ang="0">
                  <a:pos x="T2" y="T3"/>
                </a:cxn>
                <a:cxn ang="0">
                  <a:pos x="T4" y="T5"/>
                </a:cxn>
                <a:cxn ang="0">
                  <a:pos x="T6" y="T7"/>
                </a:cxn>
                <a:cxn ang="0">
                  <a:pos x="T8" y="T9"/>
                </a:cxn>
              </a:cxnLst>
              <a:rect l="0" t="0" r="r" b="b"/>
              <a:pathLst>
                <a:path w="35" h="12">
                  <a:moveTo>
                    <a:pt x="33" y="5"/>
                  </a:moveTo>
                  <a:cubicBezTo>
                    <a:pt x="9" y="0"/>
                    <a:pt x="9" y="0"/>
                    <a:pt x="9" y="0"/>
                  </a:cubicBezTo>
                  <a:cubicBezTo>
                    <a:pt x="6" y="1"/>
                    <a:pt x="3" y="3"/>
                    <a:pt x="0" y="5"/>
                  </a:cubicBezTo>
                  <a:cubicBezTo>
                    <a:pt x="35" y="12"/>
                    <a:pt x="35" y="12"/>
                    <a:pt x="35" y="12"/>
                  </a:cubicBezTo>
                  <a:cubicBezTo>
                    <a:pt x="34" y="9"/>
                    <a:pt x="34" y="7"/>
                    <a:pt x="33" y="5"/>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2" name="Freeform 2557"/>
            <p:cNvSpPr/>
            <p:nvPr/>
          </p:nvSpPr>
          <p:spPr bwMode="auto">
            <a:xfrm>
              <a:off x="112" y="3111"/>
              <a:ext cx="116" cy="34"/>
            </a:xfrm>
            <a:custGeom>
              <a:avLst/>
              <a:gdLst>
                <a:gd name="T0" fmla="*/ 8 w 48"/>
                <a:gd name="T1" fmla="*/ 0 h 14"/>
                <a:gd name="T2" fmla="*/ 0 w 48"/>
                <a:gd name="T3" fmla="*/ 5 h 14"/>
                <a:gd name="T4" fmla="*/ 46 w 48"/>
                <a:gd name="T5" fmla="*/ 14 h 14"/>
                <a:gd name="T6" fmla="*/ 48 w 48"/>
                <a:gd name="T7" fmla="*/ 12 h 14"/>
                <a:gd name="T8" fmla="*/ 47 w 48"/>
                <a:gd name="T9" fmla="*/ 8 h 14"/>
                <a:gd name="T10" fmla="*/ 8 w 48"/>
                <a:gd name="T11" fmla="*/ 0 h 14"/>
              </a:gdLst>
              <a:ahLst/>
              <a:cxnLst>
                <a:cxn ang="0">
                  <a:pos x="T0" y="T1"/>
                </a:cxn>
                <a:cxn ang="0">
                  <a:pos x="T2" y="T3"/>
                </a:cxn>
                <a:cxn ang="0">
                  <a:pos x="T4" y="T5"/>
                </a:cxn>
                <a:cxn ang="0">
                  <a:pos x="T6" y="T7"/>
                </a:cxn>
                <a:cxn ang="0">
                  <a:pos x="T8" y="T9"/>
                </a:cxn>
                <a:cxn ang="0">
                  <a:pos x="T10" y="T11"/>
                </a:cxn>
              </a:cxnLst>
              <a:rect l="0" t="0" r="r" b="b"/>
              <a:pathLst>
                <a:path w="48" h="14">
                  <a:moveTo>
                    <a:pt x="8" y="0"/>
                  </a:moveTo>
                  <a:cubicBezTo>
                    <a:pt x="5" y="2"/>
                    <a:pt x="3" y="3"/>
                    <a:pt x="0" y="5"/>
                  </a:cubicBezTo>
                  <a:cubicBezTo>
                    <a:pt x="46" y="14"/>
                    <a:pt x="46" y="14"/>
                    <a:pt x="46" y="14"/>
                  </a:cubicBezTo>
                  <a:cubicBezTo>
                    <a:pt x="48" y="12"/>
                    <a:pt x="48" y="12"/>
                    <a:pt x="48" y="12"/>
                  </a:cubicBezTo>
                  <a:cubicBezTo>
                    <a:pt x="48" y="11"/>
                    <a:pt x="47" y="9"/>
                    <a:pt x="47" y="8"/>
                  </a:cubicBezTo>
                  <a:lnTo>
                    <a:pt x="8"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3" name="Freeform 2558"/>
            <p:cNvSpPr/>
            <p:nvPr/>
          </p:nvSpPr>
          <p:spPr bwMode="auto">
            <a:xfrm>
              <a:off x="-3" y="2878"/>
              <a:ext cx="90" cy="116"/>
            </a:xfrm>
            <a:custGeom>
              <a:avLst/>
              <a:gdLst>
                <a:gd name="T0" fmla="*/ 35 w 37"/>
                <a:gd name="T1" fmla="*/ 39 h 48"/>
                <a:gd name="T2" fmla="*/ 37 w 37"/>
                <a:gd name="T3" fmla="*/ 35 h 48"/>
                <a:gd name="T4" fmla="*/ 2 w 37"/>
                <a:gd name="T5" fmla="*/ 0 h 48"/>
                <a:gd name="T6" fmla="*/ 0 w 37"/>
                <a:gd name="T7" fmla="*/ 1 h 48"/>
                <a:gd name="T8" fmla="*/ 0 w 37"/>
                <a:gd name="T9" fmla="*/ 33 h 48"/>
                <a:gd name="T10" fmla="*/ 12 w 37"/>
                <a:gd name="T11" fmla="*/ 48 h 48"/>
                <a:gd name="T12" fmla="*/ 35 w 37"/>
                <a:gd name="T13" fmla="*/ 39 h 48"/>
              </a:gdLst>
              <a:ahLst/>
              <a:cxnLst>
                <a:cxn ang="0">
                  <a:pos x="T0" y="T1"/>
                </a:cxn>
                <a:cxn ang="0">
                  <a:pos x="T2" y="T3"/>
                </a:cxn>
                <a:cxn ang="0">
                  <a:pos x="T4" y="T5"/>
                </a:cxn>
                <a:cxn ang="0">
                  <a:pos x="T6" y="T7"/>
                </a:cxn>
                <a:cxn ang="0">
                  <a:pos x="T8" y="T9"/>
                </a:cxn>
                <a:cxn ang="0">
                  <a:pos x="T10" y="T11"/>
                </a:cxn>
                <a:cxn ang="0">
                  <a:pos x="T12" y="T13"/>
                </a:cxn>
              </a:cxnLst>
              <a:rect l="0" t="0" r="r" b="b"/>
              <a:pathLst>
                <a:path w="37" h="48">
                  <a:moveTo>
                    <a:pt x="35" y="39"/>
                  </a:moveTo>
                  <a:cubicBezTo>
                    <a:pt x="36" y="38"/>
                    <a:pt x="36" y="37"/>
                    <a:pt x="37" y="35"/>
                  </a:cubicBezTo>
                  <a:cubicBezTo>
                    <a:pt x="2" y="0"/>
                    <a:pt x="2" y="0"/>
                    <a:pt x="2" y="0"/>
                  </a:cubicBezTo>
                  <a:cubicBezTo>
                    <a:pt x="2" y="0"/>
                    <a:pt x="1" y="1"/>
                    <a:pt x="0" y="1"/>
                  </a:cubicBezTo>
                  <a:cubicBezTo>
                    <a:pt x="0" y="33"/>
                    <a:pt x="0" y="33"/>
                    <a:pt x="0" y="33"/>
                  </a:cubicBezTo>
                  <a:cubicBezTo>
                    <a:pt x="12" y="48"/>
                    <a:pt x="12" y="48"/>
                    <a:pt x="12" y="48"/>
                  </a:cubicBezTo>
                  <a:cubicBezTo>
                    <a:pt x="19" y="45"/>
                    <a:pt x="27" y="42"/>
                    <a:pt x="35" y="39"/>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4" name="Freeform 2559"/>
            <p:cNvSpPr/>
            <p:nvPr/>
          </p:nvSpPr>
          <p:spPr bwMode="auto">
            <a:xfrm>
              <a:off x="109" y="3128"/>
              <a:ext cx="110" cy="32"/>
            </a:xfrm>
            <a:custGeom>
              <a:avLst/>
              <a:gdLst>
                <a:gd name="T0" fmla="*/ 9 w 45"/>
                <a:gd name="T1" fmla="*/ 7 h 13"/>
                <a:gd name="T2" fmla="*/ 39 w 45"/>
                <a:gd name="T3" fmla="*/ 13 h 13"/>
                <a:gd name="T4" fmla="*/ 45 w 45"/>
                <a:gd name="T5" fmla="*/ 9 h 13"/>
                <a:gd name="T6" fmla="*/ 0 w 45"/>
                <a:gd name="T7" fmla="*/ 0 h 13"/>
                <a:gd name="T8" fmla="*/ 9 w 45"/>
                <a:gd name="T9" fmla="*/ 7 h 13"/>
              </a:gdLst>
              <a:ahLst/>
              <a:cxnLst>
                <a:cxn ang="0">
                  <a:pos x="T0" y="T1"/>
                </a:cxn>
                <a:cxn ang="0">
                  <a:pos x="T2" y="T3"/>
                </a:cxn>
                <a:cxn ang="0">
                  <a:pos x="T4" y="T5"/>
                </a:cxn>
                <a:cxn ang="0">
                  <a:pos x="T6" y="T7"/>
                </a:cxn>
                <a:cxn ang="0">
                  <a:pos x="T8" y="T9"/>
                </a:cxn>
              </a:cxnLst>
              <a:rect l="0" t="0" r="r" b="b"/>
              <a:pathLst>
                <a:path w="45" h="13">
                  <a:moveTo>
                    <a:pt x="9" y="7"/>
                  </a:moveTo>
                  <a:cubicBezTo>
                    <a:pt x="39" y="13"/>
                    <a:pt x="39" y="13"/>
                    <a:pt x="39" y="13"/>
                  </a:cubicBezTo>
                  <a:cubicBezTo>
                    <a:pt x="45" y="9"/>
                    <a:pt x="45" y="9"/>
                    <a:pt x="45" y="9"/>
                  </a:cubicBezTo>
                  <a:cubicBezTo>
                    <a:pt x="0" y="0"/>
                    <a:pt x="0" y="0"/>
                    <a:pt x="0" y="0"/>
                  </a:cubicBezTo>
                  <a:cubicBezTo>
                    <a:pt x="3" y="2"/>
                    <a:pt x="6" y="4"/>
                    <a:pt x="9" y="7"/>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5" name="Freeform 2560"/>
            <p:cNvSpPr/>
            <p:nvPr/>
          </p:nvSpPr>
          <p:spPr bwMode="auto">
            <a:xfrm>
              <a:off x="-3" y="3447"/>
              <a:ext cx="285" cy="189"/>
            </a:xfrm>
            <a:custGeom>
              <a:avLst/>
              <a:gdLst>
                <a:gd name="T0" fmla="*/ 117 w 117"/>
                <a:gd name="T1" fmla="*/ 46 h 78"/>
                <a:gd name="T2" fmla="*/ 0 w 117"/>
                <a:gd name="T3" fmla="*/ 0 h 78"/>
                <a:gd name="T4" fmla="*/ 0 w 117"/>
                <a:gd name="T5" fmla="*/ 34 h 78"/>
                <a:gd name="T6" fmla="*/ 117 w 117"/>
                <a:gd name="T7" fmla="*/ 78 h 78"/>
                <a:gd name="T8" fmla="*/ 117 w 117"/>
                <a:gd name="T9" fmla="*/ 46 h 78"/>
              </a:gdLst>
              <a:ahLst/>
              <a:cxnLst>
                <a:cxn ang="0">
                  <a:pos x="T0" y="T1"/>
                </a:cxn>
                <a:cxn ang="0">
                  <a:pos x="T2" y="T3"/>
                </a:cxn>
                <a:cxn ang="0">
                  <a:pos x="T4" y="T5"/>
                </a:cxn>
                <a:cxn ang="0">
                  <a:pos x="T6" y="T7"/>
                </a:cxn>
                <a:cxn ang="0">
                  <a:pos x="T8" y="T9"/>
                </a:cxn>
              </a:cxnLst>
              <a:rect l="0" t="0" r="r" b="b"/>
              <a:pathLst>
                <a:path w="117" h="78">
                  <a:moveTo>
                    <a:pt x="117" y="46"/>
                  </a:moveTo>
                  <a:cubicBezTo>
                    <a:pt x="75" y="31"/>
                    <a:pt x="27" y="10"/>
                    <a:pt x="0" y="0"/>
                  </a:cubicBezTo>
                  <a:cubicBezTo>
                    <a:pt x="0" y="34"/>
                    <a:pt x="0" y="34"/>
                    <a:pt x="0" y="34"/>
                  </a:cubicBezTo>
                  <a:cubicBezTo>
                    <a:pt x="37" y="49"/>
                    <a:pt x="81" y="66"/>
                    <a:pt x="117" y="78"/>
                  </a:cubicBezTo>
                  <a:lnTo>
                    <a:pt x="117" y="46"/>
                  </a:ln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6" name="Freeform 2561"/>
            <p:cNvSpPr/>
            <p:nvPr/>
          </p:nvSpPr>
          <p:spPr bwMode="auto">
            <a:xfrm>
              <a:off x="-3" y="3162"/>
              <a:ext cx="263" cy="248"/>
            </a:xfrm>
            <a:custGeom>
              <a:avLst/>
              <a:gdLst>
                <a:gd name="T0" fmla="*/ 99 w 108"/>
                <a:gd name="T1" fmla="*/ 0 h 102"/>
                <a:gd name="T2" fmla="*/ 0 w 108"/>
                <a:gd name="T3" fmla="*/ 73 h 102"/>
                <a:gd name="T4" fmla="*/ 0 w 108"/>
                <a:gd name="T5" fmla="*/ 102 h 102"/>
                <a:gd name="T6" fmla="*/ 108 w 108"/>
                <a:gd name="T7" fmla="*/ 19 h 102"/>
                <a:gd name="T8" fmla="*/ 99 w 108"/>
                <a:gd name="T9" fmla="*/ 0 h 102"/>
              </a:gdLst>
              <a:ahLst/>
              <a:cxnLst>
                <a:cxn ang="0">
                  <a:pos x="T0" y="T1"/>
                </a:cxn>
                <a:cxn ang="0">
                  <a:pos x="T2" y="T3"/>
                </a:cxn>
                <a:cxn ang="0">
                  <a:pos x="T4" y="T5"/>
                </a:cxn>
                <a:cxn ang="0">
                  <a:pos x="T6" y="T7"/>
                </a:cxn>
                <a:cxn ang="0">
                  <a:pos x="T8" y="T9"/>
                </a:cxn>
              </a:cxnLst>
              <a:rect l="0" t="0" r="r" b="b"/>
              <a:pathLst>
                <a:path w="108" h="102">
                  <a:moveTo>
                    <a:pt x="99" y="0"/>
                  </a:moveTo>
                  <a:cubicBezTo>
                    <a:pt x="69" y="23"/>
                    <a:pt x="33" y="50"/>
                    <a:pt x="0" y="73"/>
                  </a:cubicBezTo>
                  <a:cubicBezTo>
                    <a:pt x="0" y="102"/>
                    <a:pt x="0" y="102"/>
                    <a:pt x="0" y="102"/>
                  </a:cubicBezTo>
                  <a:cubicBezTo>
                    <a:pt x="28" y="80"/>
                    <a:pt x="72" y="45"/>
                    <a:pt x="108" y="19"/>
                  </a:cubicBezTo>
                  <a:cubicBezTo>
                    <a:pt x="105" y="13"/>
                    <a:pt x="102" y="7"/>
                    <a:pt x="99" y="0"/>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7" name="Freeform 2562"/>
            <p:cNvSpPr/>
            <p:nvPr/>
          </p:nvSpPr>
          <p:spPr bwMode="auto">
            <a:xfrm>
              <a:off x="292" y="3279"/>
              <a:ext cx="38" cy="27"/>
            </a:xfrm>
            <a:custGeom>
              <a:avLst/>
              <a:gdLst>
                <a:gd name="T0" fmla="*/ 16 w 16"/>
                <a:gd name="T1" fmla="*/ 7 h 11"/>
                <a:gd name="T2" fmla="*/ 8 w 16"/>
                <a:gd name="T3" fmla="*/ 0 h 11"/>
                <a:gd name="T4" fmla="*/ 0 w 16"/>
                <a:gd name="T5" fmla="*/ 6 h 11"/>
                <a:gd name="T6" fmla="*/ 10 w 16"/>
                <a:gd name="T7" fmla="*/ 11 h 11"/>
                <a:gd name="T8" fmla="*/ 16 w 16"/>
                <a:gd name="T9" fmla="*/ 7 h 11"/>
              </a:gdLst>
              <a:ahLst/>
              <a:cxnLst>
                <a:cxn ang="0">
                  <a:pos x="T0" y="T1"/>
                </a:cxn>
                <a:cxn ang="0">
                  <a:pos x="T2" y="T3"/>
                </a:cxn>
                <a:cxn ang="0">
                  <a:pos x="T4" y="T5"/>
                </a:cxn>
                <a:cxn ang="0">
                  <a:pos x="T6" y="T7"/>
                </a:cxn>
                <a:cxn ang="0">
                  <a:pos x="T8" y="T9"/>
                </a:cxn>
              </a:cxnLst>
              <a:rect l="0" t="0" r="r" b="b"/>
              <a:pathLst>
                <a:path w="16" h="11">
                  <a:moveTo>
                    <a:pt x="16" y="7"/>
                  </a:moveTo>
                  <a:cubicBezTo>
                    <a:pt x="13" y="5"/>
                    <a:pt x="11" y="2"/>
                    <a:pt x="8" y="0"/>
                  </a:cubicBezTo>
                  <a:cubicBezTo>
                    <a:pt x="5" y="2"/>
                    <a:pt x="3" y="4"/>
                    <a:pt x="0" y="6"/>
                  </a:cubicBezTo>
                  <a:cubicBezTo>
                    <a:pt x="10" y="11"/>
                    <a:pt x="10" y="11"/>
                    <a:pt x="10" y="11"/>
                  </a:cubicBezTo>
                  <a:cubicBezTo>
                    <a:pt x="12" y="10"/>
                    <a:pt x="14" y="8"/>
                    <a:pt x="16" y="7"/>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8" name="Freeform 2563"/>
            <p:cNvSpPr/>
            <p:nvPr/>
          </p:nvSpPr>
          <p:spPr bwMode="auto">
            <a:xfrm>
              <a:off x="12" y="3225"/>
              <a:ext cx="287" cy="314"/>
            </a:xfrm>
            <a:custGeom>
              <a:avLst/>
              <a:gdLst>
                <a:gd name="T0" fmla="*/ 112 w 118"/>
                <a:gd name="T1" fmla="*/ 110 h 129"/>
                <a:gd name="T2" fmla="*/ 94 w 118"/>
                <a:gd name="T3" fmla="*/ 105 h 129"/>
                <a:gd name="T4" fmla="*/ 92 w 118"/>
                <a:gd name="T5" fmla="*/ 89 h 129"/>
                <a:gd name="T6" fmla="*/ 46 w 118"/>
                <a:gd name="T7" fmla="*/ 69 h 129"/>
                <a:gd name="T8" fmla="*/ 118 w 118"/>
                <a:gd name="T9" fmla="*/ 16 h 129"/>
                <a:gd name="T10" fmla="*/ 107 w 118"/>
                <a:gd name="T11" fmla="*/ 0 h 129"/>
                <a:gd name="T12" fmla="*/ 0 w 118"/>
                <a:gd name="T13" fmla="*/ 83 h 129"/>
                <a:gd name="T14" fmla="*/ 111 w 118"/>
                <a:gd name="T15" fmla="*/ 129 h 129"/>
                <a:gd name="T16" fmla="*/ 112 w 118"/>
                <a:gd name="T17" fmla="*/ 11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 h="129">
                  <a:moveTo>
                    <a:pt x="112" y="110"/>
                  </a:moveTo>
                  <a:cubicBezTo>
                    <a:pt x="105" y="110"/>
                    <a:pt x="98" y="108"/>
                    <a:pt x="94" y="105"/>
                  </a:cubicBezTo>
                  <a:cubicBezTo>
                    <a:pt x="92" y="100"/>
                    <a:pt x="92" y="95"/>
                    <a:pt x="92" y="89"/>
                  </a:cubicBezTo>
                  <a:cubicBezTo>
                    <a:pt x="71" y="80"/>
                    <a:pt x="53" y="72"/>
                    <a:pt x="46" y="69"/>
                  </a:cubicBezTo>
                  <a:cubicBezTo>
                    <a:pt x="60" y="58"/>
                    <a:pt x="89" y="37"/>
                    <a:pt x="118" y="16"/>
                  </a:cubicBezTo>
                  <a:cubicBezTo>
                    <a:pt x="114" y="11"/>
                    <a:pt x="110" y="6"/>
                    <a:pt x="107" y="0"/>
                  </a:cubicBezTo>
                  <a:cubicBezTo>
                    <a:pt x="67" y="32"/>
                    <a:pt x="24" y="66"/>
                    <a:pt x="0" y="83"/>
                  </a:cubicBezTo>
                  <a:cubicBezTo>
                    <a:pt x="8" y="86"/>
                    <a:pt x="60" y="109"/>
                    <a:pt x="111" y="129"/>
                  </a:cubicBezTo>
                  <a:lnTo>
                    <a:pt x="112" y="110"/>
                  </a:ln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9" name="Freeform 2564"/>
            <p:cNvSpPr/>
            <p:nvPr/>
          </p:nvSpPr>
          <p:spPr bwMode="auto">
            <a:xfrm>
              <a:off x="702" y="3880"/>
              <a:ext cx="76" cy="109"/>
            </a:xfrm>
            <a:custGeom>
              <a:avLst/>
              <a:gdLst>
                <a:gd name="T0" fmla="*/ 0 w 31"/>
                <a:gd name="T1" fmla="*/ 0 h 45"/>
                <a:gd name="T2" fmla="*/ 2 w 31"/>
                <a:gd name="T3" fmla="*/ 41 h 45"/>
                <a:gd name="T4" fmla="*/ 31 w 31"/>
                <a:gd name="T5" fmla="*/ 45 h 45"/>
                <a:gd name="T6" fmla="*/ 28 w 31"/>
                <a:gd name="T7" fmla="*/ 4 h 45"/>
                <a:gd name="T8" fmla="*/ 0 w 31"/>
                <a:gd name="T9" fmla="*/ 0 h 45"/>
              </a:gdLst>
              <a:ahLst/>
              <a:cxnLst>
                <a:cxn ang="0">
                  <a:pos x="T0" y="T1"/>
                </a:cxn>
                <a:cxn ang="0">
                  <a:pos x="T2" y="T3"/>
                </a:cxn>
                <a:cxn ang="0">
                  <a:pos x="T4" y="T5"/>
                </a:cxn>
                <a:cxn ang="0">
                  <a:pos x="T6" y="T7"/>
                </a:cxn>
                <a:cxn ang="0">
                  <a:pos x="T8" y="T9"/>
                </a:cxn>
              </a:cxnLst>
              <a:rect l="0" t="0" r="r" b="b"/>
              <a:pathLst>
                <a:path w="31" h="45">
                  <a:moveTo>
                    <a:pt x="0" y="0"/>
                  </a:moveTo>
                  <a:cubicBezTo>
                    <a:pt x="2" y="13"/>
                    <a:pt x="2" y="27"/>
                    <a:pt x="2" y="41"/>
                  </a:cubicBezTo>
                  <a:cubicBezTo>
                    <a:pt x="31" y="45"/>
                    <a:pt x="31" y="45"/>
                    <a:pt x="31" y="45"/>
                  </a:cubicBezTo>
                  <a:cubicBezTo>
                    <a:pt x="31" y="31"/>
                    <a:pt x="30" y="17"/>
                    <a:pt x="28" y="4"/>
                  </a:cubicBezTo>
                  <a:lnTo>
                    <a:pt x="0" y="0"/>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0" name="Freeform 2565"/>
            <p:cNvSpPr/>
            <p:nvPr/>
          </p:nvSpPr>
          <p:spPr bwMode="auto">
            <a:xfrm>
              <a:off x="272" y="3298"/>
              <a:ext cx="39" cy="27"/>
            </a:xfrm>
            <a:custGeom>
              <a:avLst/>
              <a:gdLst>
                <a:gd name="T0" fmla="*/ 16 w 16"/>
                <a:gd name="T1" fmla="*/ 5 h 11"/>
                <a:gd name="T2" fmla="*/ 6 w 16"/>
                <a:gd name="T3" fmla="*/ 0 h 11"/>
                <a:gd name="T4" fmla="*/ 0 w 16"/>
                <a:gd name="T5" fmla="*/ 4 h 11"/>
                <a:gd name="T6" fmla="*/ 12 w 16"/>
                <a:gd name="T7" fmla="*/ 11 h 11"/>
                <a:gd name="T8" fmla="*/ 16 w 16"/>
                <a:gd name="T9" fmla="*/ 5 h 11"/>
              </a:gdLst>
              <a:ahLst/>
              <a:cxnLst>
                <a:cxn ang="0">
                  <a:pos x="T0" y="T1"/>
                </a:cxn>
                <a:cxn ang="0">
                  <a:pos x="T2" y="T3"/>
                </a:cxn>
                <a:cxn ang="0">
                  <a:pos x="T4" y="T5"/>
                </a:cxn>
                <a:cxn ang="0">
                  <a:pos x="T6" y="T7"/>
                </a:cxn>
                <a:cxn ang="0">
                  <a:pos x="T8" y="T9"/>
                </a:cxn>
              </a:cxnLst>
              <a:rect l="0" t="0" r="r" b="b"/>
              <a:pathLst>
                <a:path w="16" h="11">
                  <a:moveTo>
                    <a:pt x="16" y="5"/>
                  </a:moveTo>
                  <a:cubicBezTo>
                    <a:pt x="6" y="0"/>
                    <a:pt x="6" y="0"/>
                    <a:pt x="6" y="0"/>
                  </a:cubicBezTo>
                  <a:cubicBezTo>
                    <a:pt x="0" y="4"/>
                    <a:pt x="0" y="4"/>
                    <a:pt x="0" y="4"/>
                  </a:cubicBezTo>
                  <a:cubicBezTo>
                    <a:pt x="12" y="11"/>
                    <a:pt x="12" y="11"/>
                    <a:pt x="12" y="11"/>
                  </a:cubicBezTo>
                  <a:cubicBezTo>
                    <a:pt x="13" y="9"/>
                    <a:pt x="15" y="7"/>
                    <a:pt x="16" y="5"/>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1" name="Freeform 2566"/>
            <p:cNvSpPr/>
            <p:nvPr/>
          </p:nvSpPr>
          <p:spPr bwMode="auto">
            <a:xfrm>
              <a:off x="138" y="3152"/>
              <a:ext cx="59" cy="32"/>
            </a:xfrm>
            <a:custGeom>
              <a:avLst/>
              <a:gdLst>
                <a:gd name="T0" fmla="*/ 14 w 24"/>
                <a:gd name="T1" fmla="*/ 13 h 13"/>
                <a:gd name="T2" fmla="*/ 24 w 24"/>
                <a:gd name="T3" fmla="*/ 5 h 13"/>
                <a:gd name="T4" fmla="*/ 0 w 24"/>
                <a:gd name="T5" fmla="*/ 0 h 13"/>
                <a:gd name="T6" fmla="*/ 14 w 24"/>
                <a:gd name="T7" fmla="*/ 13 h 13"/>
              </a:gdLst>
              <a:ahLst/>
              <a:cxnLst>
                <a:cxn ang="0">
                  <a:pos x="T0" y="T1"/>
                </a:cxn>
                <a:cxn ang="0">
                  <a:pos x="T2" y="T3"/>
                </a:cxn>
                <a:cxn ang="0">
                  <a:pos x="T4" y="T5"/>
                </a:cxn>
                <a:cxn ang="0">
                  <a:pos x="T6" y="T7"/>
                </a:cxn>
              </a:cxnLst>
              <a:rect l="0" t="0" r="r" b="b"/>
              <a:pathLst>
                <a:path w="24" h="13">
                  <a:moveTo>
                    <a:pt x="14" y="13"/>
                  </a:moveTo>
                  <a:cubicBezTo>
                    <a:pt x="17" y="10"/>
                    <a:pt x="21" y="8"/>
                    <a:pt x="24" y="5"/>
                  </a:cubicBezTo>
                  <a:cubicBezTo>
                    <a:pt x="0" y="0"/>
                    <a:pt x="0" y="0"/>
                    <a:pt x="0" y="0"/>
                  </a:cubicBezTo>
                  <a:cubicBezTo>
                    <a:pt x="4" y="4"/>
                    <a:pt x="9" y="8"/>
                    <a:pt x="14" y="13"/>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2" name="Freeform 2567"/>
            <p:cNvSpPr/>
            <p:nvPr/>
          </p:nvSpPr>
          <p:spPr bwMode="auto">
            <a:xfrm>
              <a:off x="253" y="3313"/>
              <a:ext cx="46" cy="32"/>
            </a:xfrm>
            <a:custGeom>
              <a:avLst/>
              <a:gdLst>
                <a:gd name="T0" fmla="*/ 19 w 19"/>
                <a:gd name="T1" fmla="*/ 7 h 13"/>
                <a:gd name="T2" fmla="*/ 6 w 19"/>
                <a:gd name="T3" fmla="*/ 0 h 13"/>
                <a:gd name="T4" fmla="*/ 0 w 19"/>
                <a:gd name="T5" fmla="*/ 4 h 13"/>
                <a:gd name="T6" fmla="*/ 16 w 19"/>
                <a:gd name="T7" fmla="*/ 13 h 13"/>
                <a:gd name="T8" fmla="*/ 19 w 19"/>
                <a:gd name="T9" fmla="*/ 7 h 13"/>
              </a:gdLst>
              <a:ahLst/>
              <a:cxnLst>
                <a:cxn ang="0">
                  <a:pos x="T0" y="T1"/>
                </a:cxn>
                <a:cxn ang="0">
                  <a:pos x="T2" y="T3"/>
                </a:cxn>
                <a:cxn ang="0">
                  <a:pos x="T4" y="T5"/>
                </a:cxn>
                <a:cxn ang="0">
                  <a:pos x="T6" y="T7"/>
                </a:cxn>
                <a:cxn ang="0">
                  <a:pos x="T8" y="T9"/>
                </a:cxn>
              </a:cxnLst>
              <a:rect l="0" t="0" r="r" b="b"/>
              <a:pathLst>
                <a:path w="19" h="13">
                  <a:moveTo>
                    <a:pt x="19" y="7"/>
                  </a:moveTo>
                  <a:cubicBezTo>
                    <a:pt x="6" y="0"/>
                    <a:pt x="6" y="0"/>
                    <a:pt x="6" y="0"/>
                  </a:cubicBezTo>
                  <a:cubicBezTo>
                    <a:pt x="0" y="4"/>
                    <a:pt x="0" y="4"/>
                    <a:pt x="0" y="4"/>
                  </a:cubicBezTo>
                  <a:cubicBezTo>
                    <a:pt x="16" y="13"/>
                    <a:pt x="16" y="13"/>
                    <a:pt x="16" y="13"/>
                  </a:cubicBezTo>
                  <a:cubicBezTo>
                    <a:pt x="17" y="11"/>
                    <a:pt x="18" y="9"/>
                    <a:pt x="19" y="7"/>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3" name="Freeform 2568"/>
            <p:cNvSpPr/>
            <p:nvPr/>
          </p:nvSpPr>
          <p:spPr bwMode="auto">
            <a:xfrm>
              <a:off x="233" y="3328"/>
              <a:ext cx="59" cy="29"/>
            </a:xfrm>
            <a:custGeom>
              <a:avLst/>
              <a:gdLst>
                <a:gd name="T0" fmla="*/ 24 w 24"/>
                <a:gd name="T1" fmla="*/ 10 h 12"/>
                <a:gd name="T2" fmla="*/ 6 w 24"/>
                <a:gd name="T3" fmla="*/ 0 h 12"/>
                <a:gd name="T4" fmla="*/ 0 w 24"/>
                <a:gd name="T5" fmla="*/ 5 h 12"/>
                <a:gd name="T6" fmla="*/ 10 w 24"/>
                <a:gd name="T7" fmla="*/ 11 h 12"/>
                <a:gd name="T8" fmla="*/ 23 w 24"/>
                <a:gd name="T9" fmla="*/ 12 h 12"/>
                <a:gd name="T10" fmla="*/ 24 w 24"/>
                <a:gd name="T11" fmla="*/ 10 h 12"/>
              </a:gdLst>
              <a:ahLst/>
              <a:cxnLst>
                <a:cxn ang="0">
                  <a:pos x="T0" y="T1"/>
                </a:cxn>
                <a:cxn ang="0">
                  <a:pos x="T2" y="T3"/>
                </a:cxn>
                <a:cxn ang="0">
                  <a:pos x="T4" y="T5"/>
                </a:cxn>
                <a:cxn ang="0">
                  <a:pos x="T6" y="T7"/>
                </a:cxn>
                <a:cxn ang="0">
                  <a:pos x="T8" y="T9"/>
                </a:cxn>
                <a:cxn ang="0">
                  <a:pos x="T10" y="T11"/>
                </a:cxn>
              </a:cxnLst>
              <a:rect l="0" t="0" r="r" b="b"/>
              <a:pathLst>
                <a:path w="24" h="12">
                  <a:moveTo>
                    <a:pt x="24" y="10"/>
                  </a:moveTo>
                  <a:cubicBezTo>
                    <a:pt x="6" y="0"/>
                    <a:pt x="6" y="0"/>
                    <a:pt x="6" y="0"/>
                  </a:cubicBezTo>
                  <a:cubicBezTo>
                    <a:pt x="4" y="2"/>
                    <a:pt x="2" y="3"/>
                    <a:pt x="0" y="5"/>
                  </a:cubicBezTo>
                  <a:cubicBezTo>
                    <a:pt x="10" y="11"/>
                    <a:pt x="10" y="11"/>
                    <a:pt x="10" y="11"/>
                  </a:cubicBezTo>
                  <a:cubicBezTo>
                    <a:pt x="14" y="10"/>
                    <a:pt x="19" y="11"/>
                    <a:pt x="23" y="12"/>
                  </a:cubicBezTo>
                  <a:cubicBezTo>
                    <a:pt x="23" y="11"/>
                    <a:pt x="23" y="10"/>
                    <a:pt x="24" y="1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4" name="Freeform 2569"/>
            <p:cNvSpPr/>
            <p:nvPr/>
          </p:nvSpPr>
          <p:spPr bwMode="auto">
            <a:xfrm>
              <a:off x="-3" y="2987"/>
              <a:ext cx="10" cy="17"/>
            </a:xfrm>
            <a:custGeom>
              <a:avLst/>
              <a:gdLst>
                <a:gd name="T0" fmla="*/ 0 w 10"/>
                <a:gd name="T1" fmla="*/ 0 h 17"/>
                <a:gd name="T2" fmla="*/ 0 w 10"/>
                <a:gd name="T3" fmla="*/ 17 h 17"/>
                <a:gd name="T4" fmla="*/ 10 w 10"/>
                <a:gd name="T5" fmla="*/ 12 h 17"/>
                <a:gd name="T6" fmla="*/ 0 w 10"/>
                <a:gd name="T7" fmla="*/ 0 h 17"/>
              </a:gdLst>
              <a:ahLst/>
              <a:cxnLst>
                <a:cxn ang="0">
                  <a:pos x="T0" y="T1"/>
                </a:cxn>
                <a:cxn ang="0">
                  <a:pos x="T2" y="T3"/>
                </a:cxn>
                <a:cxn ang="0">
                  <a:pos x="T4" y="T5"/>
                </a:cxn>
                <a:cxn ang="0">
                  <a:pos x="T6" y="T7"/>
                </a:cxn>
              </a:cxnLst>
              <a:rect l="0" t="0" r="r" b="b"/>
              <a:pathLst>
                <a:path w="10" h="17">
                  <a:moveTo>
                    <a:pt x="0" y="0"/>
                  </a:moveTo>
                  <a:lnTo>
                    <a:pt x="0" y="17"/>
                  </a:lnTo>
                  <a:lnTo>
                    <a:pt x="10" y="12"/>
                  </a:lnTo>
                  <a:lnTo>
                    <a:pt x="0" y="0"/>
                  </a:ln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5" name="Freeform 2570"/>
            <p:cNvSpPr/>
            <p:nvPr/>
          </p:nvSpPr>
          <p:spPr bwMode="auto">
            <a:xfrm>
              <a:off x="603" y="3870"/>
              <a:ext cx="87" cy="109"/>
            </a:xfrm>
            <a:custGeom>
              <a:avLst/>
              <a:gdLst>
                <a:gd name="T0" fmla="*/ 36 w 36"/>
                <a:gd name="T1" fmla="*/ 45 h 45"/>
                <a:gd name="T2" fmla="*/ 35 w 36"/>
                <a:gd name="T3" fmla="*/ 4 h 45"/>
                <a:gd name="T4" fmla="*/ 0 w 36"/>
                <a:gd name="T5" fmla="*/ 0 h 45"/>
                <a:gd name="T6" fmla="*/ 0 w 36"/>
                <a:gd name="T7" fmla="*/ 40 h 45"/>
                <a:gd name="T8" fmla="*/ 36 w 36"/>
                <a:gd name="T9" fmla="*/ 45 h 45"/>
              </a:gdLst>
              <a:ahLst/>
              <a:cxnLst>
                <a:cxn ang="0">
                  <a:pos x="T0" y="T1"/>
                </a:cxn>
                <a:cxn ang="0">
                  <a:pos x="T2" y="T3"/>
                </a:cxn>
                <a:cxn ang="0">
                  <a:pos x="T4" y="T5"/>
                </a:cxn>
                <a:cxn ang="0">
                  <a:pos x="T6" y="T7"/>
                </a:cxn>
                <a:cxn ang="0">
                  <a:pos x="T8" y="T9"/>
                </a:cxn>
              </a:cxnLst>
              <a:rect l="0" t="0" r="r" b="b"/>
              <a:pathLst>
                <a:path w="36" h="45">
                  <a:moveTo>
                    <a:pt x="36" y="45"/>
                  </a:moveTo>
                  <a:cubicBezTo>
                    <a:pt x="36" y="30"/>
                    <a:pt x="36" y="16"/>
                    <a:pt x="35" y="4"/>
                  </a:cubicBezTo>
                  <a:cubicBezTo>
                    <a:pt x="0" y="0"/>
                    <a:pt x="0" y="0"/>
                    <a:pt x="0" y="0"/>
                  </a:cubicBezTo>
                  <a:cubicBezTo>
                    <a:pt x="1" y="12"/>
                    <a:pt x="1" y="26"/>
                    <a:pt x="0" y="40"/>
                  </a:cubicBezTo>
                  <a:lnTo>
                    <a:pt x="36" y="45"/>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550" name="Freeform 2572"/>
          <p:cNvSpPr/>
          <p:nvPr/>
        </p:nvSpPr>
        <p:spPr bwMode="auto">
          <a:xfrm>
            <a:off x="1111250" y="6340475"/>
            <a:ext cx="123825" cy="139700"/>
          </a:xfrm>
          <a:custGeom>
            <a:avLst/>
            <a:gdLst>
              <a:gd name="T0" fmla="*/ 0 w 32"/>
              <a:gd name="T1" fmla="*/ 34 h 36"/>
              <a:gd name="T2" fmla="*/ 29 w 32"/>
              <a:gd name="T3" fmla="*/ 36 h 36"/>
              <a:gd name="T4" fmla="*/ 32 w 32"/>
              <a:gd name="T5" fmla="*/ 3 h 36"/>
              <a:gd name="T6" fmla="*/ 2 w 32"/>
              <a:gd name="T7" fmla="*/ 0 h 36"/>
              <a:gd name="T8" fmla="*/ 0 w 32"/>
              <a:gd name="T9" fmla="*/ 34 h 36"/>
            </a:gdLst>
            <a:ahLst/>
            <a:cxnLst>
              <a:cxn ang="0">
                <a:pos x="T0" y="T1"/>
              </a:cxn>
              <a:cxn ang="0">
                <a:pos x="T2" y="T3"/>
              </a:cxn>
              <a:cxn ang="0">
                <a:pos x="T4" y="T5"/>
              </a:cxn>
              <a:cxn ang="0">
                <a:pos x="T6" y="T7"/>
              </a:cxn>
              <a:cxn ang="0">
                <a:pos x="T8" y="T9"/>
              </a:cxn>
            </a:cxnLst>
            <a:rect l="0" t="0" r="r" b="b"/>
            <a:pathLst>
              <a:path w="32" h="36">
                <a:moveTo>
                  <a:pt x="0" y="34"/>
                </a:moveTo>
                <a:cubicBezTo>
                  <a:pt x="29" y="36"/>
                  <a:pt x="29" y="36"/>
                  <a:pt x="29" y="36"/>
                </a:cubicBezTo>
                <a:cubicBezTo>
                  <a:pt x="30" y="25"/>
                  <a:pt x="31" y="14"/>
                  <a:pt x="32" y="3"/>
                </a:cubicBezTo>
                <a:cubicBezTo>
                  <a:pt x="2" y="0"/>
                  <a:pt x="2" y="0"/>
                  <a:pt x="2" y="0"/>
                </a:cubicBezTo>
                <a:cubicBezTo>
                  <a:pt x="2" y="11"/>
                  <a:pt x="1" y="23"/>
                  <a:pt x="0" y="34"/>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1" name="Freeform 2573"/>
          <p:cNvSpPr/>
          <p:nvPr/>
        </p:nvSpPr>
        <p:spPr bwMode="auto">
          <a:xfrm>
            <a:off x="334963" y="5310188"/>
            <a:ext cx="61913" cy="46038"/>
          </a:xfrm>
          <a:custGeom>
            <a:avLst/>
            <a:gdLst>
              <a:gd name="T0" fmla="*/ 16 w 16"/>
              <a:gd name="T1" fmla="*/ 5 h 12"/>
              <a:gd name="T2" fmla="*/ 6 w 16"/>
              <a:gd name="T3" fmla="*/ 0 h 12"/>
              <a:gd name="T4" fmla="*/ 0 w 16"/>
              <a:gd name="T5" fmla="*/ 4 h 12"/>
              <a:gd name="T6" fmla="*/ 14 w 16"/>
              <a:gd name="T7" fmla="*/ 12 h 12"/>
              <a:gd name="T8" fmla="*/ 16 w 16"/>
              <a:gd name="T9" fmla="*/ 5 h 12"/>
            </a:gdLst>
            <a:ahLst/>
            <a:cxnLst>
              <a:cxn ang="0">
                <a:pos x="T0" y="T1"/>
              </a:cxn>
              <a:cxn ang="0">
                <a:pos x="T2" y="T3"/>
              </a:cxn>
              <a:cxn ang="0">
                <a:pos x="T4" y="T5"/>
              </a:cxn>
              <a:cxn ang="0">
                <a:pos x="T6" y="T7"/>
              </a:cxn>
              <a:cxn ang="0">
                <a:pos x="T8" y="T9"/>
              </a:cxn>
            </a:cxnLst>
            <a:rect l="0" t="0" r="r" b="b"/>
            <a:pathLst>
              <a:path w="16" h="12">
                <a:moveTo>
                  <a:pt x="16" y="5"/>
                </a:moveTo>
                <a:cubicBezTo>
                  <a:pt x="6" y="0"/>
                  <a:pt x="6" y="0"/>
                  <a:pt x="6" y="0"/>
                </a:cubicBezTo>
                <a:cubicBezTo>
                  <a:pt x="4" y="1"/>
                  <a:pt x="2" y="3"/>
                  <a:pt x="0" y="4"/>
                </a:cubicBezTo>
                <a:cubicBezTo>
                  <a:pt x="14" y="12"/>
                  <a:pt x="14" y="12"/>
                  <a:pt x="14" y="12"/>
                </a:cubicBezTo>
                <a:cubicBezTo>
                  <a:pt x="15" y="9"/>
                  <a:pt x="15" y="7"/>
                  <a:pt x="16" y="5"/>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2" name="Freeform 2574"/>
          <p:cNvSpPr/>
          <p:nvPr/>
        </p:nvSpPr>
        <p:spPr bwMode="auto">
          <a:xfrm>
            <a:off x="388938" y="5348288"/>
            <a:ext cx="66675" cy="173038"/>
          </a:xfrm>
          <a:custGeom>
            <a:avLst/>
            <a:gdLst>
              <a:gd name="T0" fmla="*/ 16 w 17"/>
              <a:gd name="T1" fmla="*/ 45 h 45"/>
              <a:gd name="T2" fmla="*/ 17 w 17"/>
              <a:gd name="T3" fmla="*/ 2 h 45"/>
              <a:gd name="T4" fmla="*/ 6 w 17"/>
              <a:gd name="T5" fmla="*/ 2 h 45"/>
              <a:gd name="T6" fmla="*/ 3 w 17"/>
              <a:gd name="T7" fmla="*/ 41 h 45"/>
              <a:gd name="T8" fmla="*/ 16 w 17"/>
              <a:gd name="T9" fmla="*/ 45 h 45"/>
            </a:gdLst>
            <a:ahLst/>
            <a:cxnLst>
              <a:cxn ang="0">
                <a:pos x="T0" y="T1"/>
              </a:cxn>
              <a:cxn ang="0">
                <a:pos x="T2" y="T3"/>
              </a:cxn>
              <a:cxn ang="0">
                <a:pos x="T4" y="T5"/>
              </a:cxn>
              <a:cxn ang="0">
                <a:pos x="T6" y="T7"/>
              </a:cxn>
              <a:cxn ang="0">
                <a:pos x="T8" y="T9"/>
              </a:cxn>
            </a:cxnLst>
            <a:rect l="0" t="0" r="r" b="b"/>
            <a:pathLst>
              <a:path w="17" h="45">
                <a:moveTo>
                  <a:pt x="16" y="45"/>
                </a:moveTo>
                <a:cubicBezTo>
                  <a:pt x="16" y="30"/>
                  <a:pt x="15" y="16"/>
                  <a:pt x="17" y="2"/>
                </a:cubicBezTo>
                <a:cubicBezTo>
                  <a:pt x="13" y="1"/>
                  <a:pt x="8" y="0"/>
                  <a:pt x="6" y="2"/>
                </a:cubicBezTo>
                <a:cubicBezTo>
                  <a:pt x="0" y="12"/>
                  <a:pt x="1" y="27"/>
                  <a:pt x="3" y="41"/>
                </a:cubicBezTo>
                <a:cubicBezTo>
                  <a:pt x="5" y="42"/>
                  <a:pt x="11" y="44"/>
                  <a:pt x="16" y="45"/>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3" name="Freeform 2575"/>
          <p:cNvSpPr/>
          <p:nvPr/>
        </p:nvSpPr>
        <p:spPr bwMode="auto">
          <a:xfrm>
            <a:off x="300038" y="5332413"/>
            <a:ext cx="85725" cy="61913"/>
          </a:xfrm>
          <a:custGeom>
            <a:avLst/>
            <a:gdLst>
              <a:gd name="T0" fmla="*/ 22 w 22"/>
              <a:gd name="T1" fmla="*/ 8 h 16"/>
              <a:gd name="T2" fmla="*/ 7 w 22"/>
              <a:gd name="T3" fmla="*/ 0 h 16"/>
              <a:gd name="T4" fmla="*/ 0 w 22"/>
              <a:gd name="T5" fmla="*/ 5 h 16"/>
              <a:gd name="T6" fmla="*/ 20 w 22"/>
              <a:gd name="T7" fmla="*/ 16 h 16"/>
              <a:gd name="T8" fmla="*/ 22 w 22"/>
              <a:gd name="T9" fmla="*/ 8 h 16"/>
            </a:gdLst>
            <a:ahLst/>
            <a:cxnLst>
              <a:cxn ang="0">
                <a:pos x="T0" y="T1"/>
              </a:cxn>
              <a:cxn ang="0">
                <a:pos x="T2" y="T3"/>
              </a:cxn>
              <a:cxn ang="0">
                <a:pos x="T4" y="T5"/>
              </a:cxn>
              <a:cxn ang="0">
                <a:pos x="T6" y="T7"/>
              </a:cxn>
              <a:cxn ang="0">
                <a:pos x="T8" y="T9"/>
              </a:cxn>
            </a:cxnLst>
            <a:rect l="0" t="0" r="r" b="b"/>
            <a:pathLst>
              <a:path w="22" h="16">
                <a:moveTo>
                  <a:pt x="22" y="8"/>
                </a:moveTo>
                <a:cubicBezTo>
                  <a:pt x="7" y="0"/>
                  <a:pt x="7" y="0"/>
                  <a:pt x="7" y="0"/>
                </a:cubicBezTo>
                <a:cubicBezTo>
                  <a:pt x="5" y="2"/>
                  <a:pt x="2" y="4"/>
                  <a:pt x="0" y="5"/>
                </a:cubicBezTo>
                <a:cubicBezTo>
                  <a:pt x="20" y="16"/>
                  <a:pt x="20" y="16"/>
                  <a:pt x="20" y="16"/>
                </a:cubicBezTo>
                <a:cubicBezTo>
                  <a:pt x="21" y="13"/>
                  <a:pt x="21" y="11"/>
                  <a:pt x="22" y="8"/>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4" name="Freeform 2576"/>
          <p:cNvSpPr/>
          <p:nvPr/>
        </p:nvSpPr>
        <p:spPr bwMode="auto">
          <a:xfrm>
            <a:off x="258763" y="5359400"/>
            <a:ext cx="119063" cy="69850"/>
          </a:xfrm>
          <a:custGeom>
            <a:avLst/>
            <a:gdLst>
              <a:gd name="T0" fmla="*/ 0 w 31"/>
              <a:gd name="T1" fmla="*/ 6 h 18"/>
              <a:gd name="T2" fmla="*/ 30 w 31"/>
              <a:gd name="T3" fmla="*/ 18 h 18"/>
              <a:gd name="T4" fmla="*/ 31 w 31"/>
              <a:gd name="T5" fmla="*/ 12 h 18"/>
              <a:gd name="T6" fmla="*/ 9 w 31"/>
              <a:gd name="T7" fmla="*/ 0 h 18"/>
              <a:gd name="T8" fmla="*/ 0 w 31"/>
              <a:gd name="T9" fmla="*/ 6 h 18"/>
            </a:gdLst>
            <a:ahLst/>
            <a:cxnLst>
              <a:cxn ang="0">
                <a:pos x="T0" y="T1"/>
              </a:cxn>
              <a:cxn ang="0">
                <a:pos x="T2" y="T3"/>
              </a:cxn>
              <a:cxn ang="0">
                <a:pos x="T4" y="T5"/>
              </a:cxn>
              <a:cxn ang="0">
                <a:pos x="T6" y="T7"/>
              </a:cxn>
              <a:cxn ang="0">
                <a:pos x="T8" y="T9"/>
              </a:cxn>
            </a:cxnLst>
            <a:rect l="0" t="0" r="r" b="b"/>
            <a:pathLst>
              <a:path w="31" h="18">
                <a:moveTo>
                  <a:pt x="0" y="6"/>
                </a:moveTo>
                <a:cubicBezTo>
                  <a:pt x="4" y="7"/>
                  <a:pt x="15" y="12"/>
                  <a:pt x="30" y="18"/>
                </a:cubicBezTo>
                <a:cubicBezTo>
                  <a:pt x="30" y="16"/>
                  <a:pt x="30" y="14"/>
                  <a:pt x="31" y="12"/>
                </a:cubicBezTo>
                <a:cubicBezTo>
                  <a:pt x="9" y="0"/>
                  <a:pt x="9" y="0"/>
                  <a:pt x="9" y="0"/>
                </a:cubicBezTo>
                <a:cubicBezTo>
                  <a:pt x="6" y="2"/>
                  <a:pt x="3" y="4"/>
                  <a:pt x="0" y="6"/>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5" name="Freeform 2577"/>
          <p:cNvSpPr/>
          <p:nvPr/>
        </p:nvSpPr>
        <p:spPr bwMode="auto">
          <a:xfrm>
            <a:off x="941388" y="6321425"/>
            <a:ext cx="153988" cy="150813"/>
          </a:xfrm>
          <a:custGeom>
            <a:avLst/>
            <a:gdLst>
              <a:gd name="T0" fmla="*/ 0 w 40"/>
              <a:gd name="T1" fmla="*/ 36 h 39"/>
              <a:gd name="T2" fmla="*/ 37 w 40"/>
              <a:gd name="T3" fmla="*/ 39 h 39"/>
              <a:gd name="T4" fmla="*/ 40 w 40"/>
              <a:gd name="T5" fmla="*/ 4 h 39"/>
              <a:gd name="T6" fmla="*/ 3 w 40"/>
              <a:gd name="T7" fmla="*/ 0 h 39"/>
              <a:gd name="T8" fmla="*/ 0 w 40"/>
              <a:gd name="T9" fmla="*/ 36 h 39"/>
            </a:gdLst>
            <a:ahLst/>
            <a:cxnLst>
              <a:cxn ang="0">
                <a:pos x="T0" y="T1"/>
              </a:cxn>
              <a:cxn ang="0">
                <a:pos x="T2" y="T3"/>
              </a:cxn>
              <a:cxn ang="0">
                <a:pos x="T4" y="T5"/>
              </a:cxn>
              <a:cxn ang="0">
                <a:pos x="T6" y="T7"/>
              </a:cxn>
              <a:cxn ang="0">
                <a:pos x="T8" y="T9"/>
              </a:cxn>
            </a:cxnLst>
            <a:rect l="0" t="0" r="r" b="b"/>
            <a:pathLst>
              <a:path w="40" h="39">
                <a:moveTo>
                  <a:pt x="0" y="36"/>
                </a:moveTo>
                <a:cubicBezTo>
                  <a:pt x="37" y="39"/>
                  <a:pt x="37" y="39"/>
                  <a:pt x="37" y="39"/>
                </a:cubicBezTo>
                <a:cubicBezTo>
                  <a:pt x="39" y="27"/>
                  <a:pt x="39" y="15"/>
                  <a:pt x="40" y="4"/>
                </a:cubicBezTo>
                <a:cubicBezTo>
                  <a:pt x="3" y="0"/>
                  <a:pt x="3" y="0"/>
                  <a:pt x="3" y="0"/>
                </a:cubicBezTo>
                <a:cubicBezTo>
                  <a:pt x="3" y="12"/>
                  <a:pt x="1" y="24"/>
                  <a:pt x="0" y="36"/>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6" name="Freeform 2578"/>
          <p:cNvSpPr/>
          <p:nvPr/>
        </p:nvSpPr>
        <p:spPr bwMode="auto">
          <a:xfrm>
            <a:off x="1084263" y="6491288"/>
            <a:ext cx="134938" cy="131763"/>
          </a:xfrm>
          <a:custGeom>
            <a:avLst/>
            <a:gdLst>
              <a:gd name="T0" fmla="*/ 0 w 35"/>
              <a:gd name="T1" fmla="*/ 34 h 34"/>
              <a:gd name="T2" fmla="*/ 26 w 35"/>
              <a:gd name="T3" fmla="*/ 34 h 34"/>
              <a:gd name="T4" fmla="*/ 35 w 35"/>
              <a:gd name="T5" fmla="*/ 2 h 34"/>
              <a:gd name="T6" fmla="*/ 6 w 35"/>
              <a:gd name="T7" fmla="*/ 0 h 34"/>
              <a:gd name="T8" fmla="*/ 0 w 35"/>
              <a:gd name="T9" fmla="*/ 34 h 34"/>
            </a:gdLst>
            <a:ahLst/>
            <a:cxnLst>
              <a:cxn ang="0">
                <a:pos x="T0" y="T1"/>
              </a:cxn>
              <a:cxn ang="0">
                <a:pos x="T2" y="T3"/>
              </a:cxn>
              <a:cxn ang="0">
                <a:pos x="T4" y="T5"/>
              </a:cxn>
              <a:cxn ang="0">
                <a:pos x="T6" y="T7"/>
              </a:cxn>
              <a:cxn ang="0">
                <a:pos x="T8" y="T9"/>
              </a:cxn>
            </a:cxnLst>
            <a:rect l="0" t="0" r="r" b="b"/>
            <a:pathLst>
              <a:path w="35" h="34">
                <a:moveTo>
                  <a:pt x="0" y="34"/>
                </a:moveTo>
                <a:cubicBezTo>
                  <a:pt x="26" y="34"/>
                  <a:pt x="26" y="34"/>
                  <a:pt x="26" y="34"/>
                </a:cubicBezTo>
                <a:cubicBezTo>
                  <a:pt x="30" y="24"/>
                  <a:pt x="33" y="13"/>
                  <a:pt x="35" y="2"/>
                </a:cubicBezTo>
                <a:cubicBezTo>
                  <a:pt x="6" y="0"/>
                  <a:pt x="6" y="0"/>
                  <a:pt x="6" y="0"/>
                </a:cubicBezTo>
                <a:cubicBezTo>
                  <a:pt x="5" y="12"/>
                  <a:pt x="3" y="23"/>
                  <a:pt x="0" y="34"/>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7" name="Freeform 2579"/>
          <p:cNvSpPr/>
          <p:nvPr/>
        </p:nvSpPr>
        <p:spPr bwMode="auto">
          <a:xfrm>
            <a:off x="747713" y="6113463"/>
            <a:ext cx="185738" cy="180975"/>
          </a:xfrm>
          <a:custGeom>
            <a:avLst/>
            <a:gdLst>
              <a:gd name="T0" fmla="*/ 1 w 48"/>
              <a:gd name="T1" fmla="*/ 0 h 47"/>
              <a:gd name="T2" fmla="*/ 0 w 48"/>
              <a:gd name="T3" fmla="*/ 42 h 47"/>
              <a:gd name="T4" fmla="*/ 47 w 48"/>
              <a:gd name="T5" fmla="*/ 47 h 47"/>
              <a:gd name="T6" fmla="*/ 47 w 48"/>
              <a:gd name="T7" fmla="*/ 7 h 47"/>
              <a:gd name="T8" fmla="*/ 1 w 48"/>
              <a:gd name="T9" fmla="*/ 0 h 47"/>
            </a:gdLst>
            <a:ahLst/>
            <a:cxnLst>
              <a:cxn ang="0">
                <a:pos x="T0" y="T1"/>
              </a:cxn>
              <a:cxn ang="0">
                <a:pos x="T2" y="T3"/>
              </a:cxn>
              <a:cxn ang="0">
                <a:pos x="T4" y="T5"/>
              </a:cxn>
              <a:cxn ang="0">
                <a:pos x="T6" y="T7"/>
              </a:cxn>
              <a:cxn ang="0">
                <a:pos x="T8" y="T9"/>
              </a:cxn>
            </a:cxnLst>
            <a:rect l="0" t="0" r="r" b="b"/>
            <a:pathLst>
              <a:path w="48" h="47">
                <a:moveTo>
                  <a:pt x="1" y="0"/>
                </a:moveTo>
                <a:cubicBezTo>
                  <a:pt x="1" y="13"/>
                  <a:pt x="1" y="27"/>
                  <a:pt x="0" y="42"/>
                </a:cubicBezTo>
                <a:cubicBezTo>
                  <a:pt x="47" y="47"/>
                  <a:pt x="47" y="47"/>
                  <a:pt x="47" y="47"/>
                </a:cubicBezTo>
                <a:cubicBezTo>
                  <a:pt x="48" y="33"/>
                  <a:pt x="48" y="19"/>
                  <a:pt x="47" y="7"/>
                </a:cubicBezTo>
                <a:cubicBezTo>
                  <a:pt x="32" y="5"/>
                  <a:pt x="16" y="2"/>
                  <a:pt x="1" y="0"/>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8" name="Freeform 2580"/>
          <p:cNvSpPr/>
          <p:nvPr/>
        </p:nvSpPr>
        <p:spPr bwMode="auto">
          <a:xfrm>
            <a:off x="914400" y="6483350"/>
            <a:ext cx="165100" cy="139700"/>
          </a:xfrm>
          <a:custGeom>
            <a:avLst/>
            <a:gdLst>
              <a:gd name="T0" fmla="*/ 0 w 43"/>
              <a:gd name="T1" fmla="*/ 35 h 36"/>
              <a:gd name="T2" fmla="*/ 37 w 43"/>
              <a:gd name="T3" fmla="*/ 36 h 36"/>
              <a:gd name="T4" fmla="*/ 43 w 43"/>
              <a:gd name="T5" fmla="*/ 2 h 36"/>
              <a:gd name="T6" fmla="*/ 6 w 43"/>
              <a:gd name="T7" fmla="*/ 0 h 36"/>
              <a:gd name="T8" fmla="*/ 0 w 43"/>
              <a:gd name="T9" fmla="*/ 35 h 36"/>
            </a:gdLst>
            <a:ahLst/>
            <a:cxnLst>
              <a:cxn ang="0">
                <a:pos x="T0" y="T1"/>
              </a:cxn>
              <a:cxn ang="0">
                <a:pos x="T2" y="T3"/>
              </a:cxn>
              <a:cxn ang="0">
                <a:pos x="T4" y="T5"/>
              </a:cxn>
              <a:cxn ang="0">
                <a:pos x="T6" y="T7"/>
              </a:cxn>
              <a:cxn ang="0">
                <a:pos x="T8" y="T9"/>
              </a:cxn>
            </a:cxnLst>
            <a:rect l="0" t="0" r="r" b="b"/>
            <a:pathLst>
              <a:path w="43" h="36">
                <a:moveTo>
                  <a:pt x="0" y="35"/>
                </a:moveTo>
                <a:cubicBezTo>
                  <a:pt x="37" y="36"/>
                  <a:pt x="37" y="36"/>
                  <a:pt x="37" y="36"/>
                </a:cubicBezTo>
                <a:cubicBezTo>
                  <a:pt x="40" y="25"/>
                  <a:pt x="42" y="13"/>
                  <a:pt x="43" y="2"/>
                </a:cubicBezTo>
                <a:cubicBezTo>
                  <a:pt x="6" y="0"/>
                  <a:pt x="6" y="0"/>
                  <a:pt x="6" y="0"/>
                </a:cubicBezTo>
                <a:cubicBezTo>
                  <a:pt x="4" y="12"/>
                  <a:pt x="2" y="24"/>
                  <a:pt x="0" y="35"/>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9" name="Freeform 2581"/>
          <p:cNvSpPr/>
          <p:nvPr/>
        </p:nvSpPr>
        <p:spPr bwMode="auto">
          <a:xfrm>
            <a:off x="-4763" y="5135563"/>
            <a:ext cx="96838" cy="120650"/>
          </a:xfrm>
          <a:custGeom>
            <a:avLst/>
            <a:gdLst>
              <a:gd name="T0" fmla="*/ 7 w 25"/>
              <a:gd name="T1" fmla="*/ 0 h 31"/>
              <a:gd name="T2" fmla="*/ 0 w 25"/>
              <a:gd name="T3" fmla="*/ 6 h 31"/>
              <a:gd name="T4" fmla="*/ 0 w 25"/>
              <a:gd name="T5" fmla="*/ 31 h 31"/>
              <a:gd name="T6" fmla="*/ 25 w 25"/>
              <a:gd name="T7" fmla="*/ 13 h 31"/>
              <a:gd name="T8" fmla="*/ 7 w 25"/>
              <a:gd name="T9" fmla="*/ 0 h 31"/>
            </a:gdLst>
            <a:ahLst/>
            <a:cxnLst>
              <a:cxn ang="0">
                <a:pos x="T0" y="T1"/>
              </a:cxn>
              <a:cxn ang="0">
                <a:pos x="T2" y="T3"/>
              </a:cxn>
              <a:cxn ang="0">
                <a:pos x="T4" y="T5"/>
              </a:cxn>
              <a:cxn ang="0">
                <a:pos x="T6" y="T7"/>
              </a:cxn>
              <a:cxn ang="0">
                <a:pos x="T8" y="T9"/>
              </a:cxn>
            </a:cxnLst>
            <a:rect l="0" t="0" r="r" b="b"/>
            <a:pathLst>
              <a:path w="25" h="31">
                <a:moveTo>
                  <a:pt x="7" y="0"/>
                </a:moveTo>
                <a:cubicBezTo>
                  <a:pt x="5" y="2"/>
                  <a:pt x="3" y="4"/>
                  <a:pt x="0" y="6"/>
                </a:cubicBezTo>
                <a:cubicBezTo>
                  <a:pt x="0" y="31"/>
                  <a:pt x="0" y="31"/>
                  <a:pt x="0" y="31"/>
                </a:cubicBezTo>
                <a:cubicBezTo>
                  <a:pt x="8" y="25"/>
                  <a:pt x="17" y="19"/>
                  <a:pt x="25" y="13"/>
                </a:cubicBezTo>
                <a:cubicBezTo>
                  <a:pt x="19" y="9"/>
                  <a:pt x="13" y="5"/>
                  <a:pt x="7" y="0"/>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0" name="Freeform 2582"/>
          <p:cNvSpPr/>
          <p:nvPr/>
        </p:nvSpPr>
        <p:spPr bwMode="auto">
          <a:xfrm>
            <a:off x="728663" y="6297613"/>
            <a:ext cx="201613" cy="161925"/>
          </a:xfrm>
          <a:custGeom>
            <a:avLst/>
            <a:gdLst>
              <a:gd name="T0" fmla="*/ 0 w 52"/>
              <a:gd name="T1" fmla="*/ 38 h 42"/>
              <a:gd name="T2" fmla="*/ 48 w 52"/>
              <a:gd name="T3" fmla="*/ 42 h 42"/>
              <a:gd name="T4" fmla="*/ 52 w 52"/>
              <a:gd name="T5" fmla="*/ 5 h 42"/>
              <a:gd name="T6" fmla="*/ 4 w 52"/>
              <a:gd name="T7" fmla="*/ 0 h 42"/>
              <a:gd name="T8" fmla="*/ 0 w 52"/>
              <a:gd name="T9" fmla="*/ 38 h 42"/>
            </a:gdLst>
            <a:ahLst/>
            <a:cxnLst>
              <a:cxn ang="0">
                <a:pos x="T0" y="T1"/>
              </a:cxn>
              <a:cxn ang="0">
                <a:pos x="T2" y="T3"/>
              </a:cxn>
              <a:cxn ang="0">
                <a:pos x="T4" y="T5"/>
              </a:cxn>
              <a:cxn ang="0">
                <a:pos x="T6" y="T7"/>
              </a:cxn>
              <a:cxn ang="0">
                <a:pos x="T8" y="T9"/>
              </a:cxn>
            </a:cxnLst>
            <a:rect l="0" t="0" r="r" b="b"/>
            <a:pathLst>
              <a:path w="52" h="42">
                <a:moveTo>
                  <a:pt x="0" y="38"/>
                </a:moveTo>
                <a:cubicBezTo>
                  <a:pt x="48" y="42"/>
                  <a:pt x="48" y="42"/>
                  <a:pt x="48" y="42"/>
                </a:cubicBezTo>
                <a:cubicBezTo>
                  <a:pt x="50" y="29"/>
                  <a:pt x="51" y="17"/>
                  <a:pt x="52" y="5"/>
                </a:cubicBezTo>
                <a:cubicBezTo>
                  <a:pt x="4" y="0"/>
                  <a:pt x="4" y="0"/>
                  <a:pt x="4" y="0"/>
                </a:cubicBezTo>
                <a:cubicBezTo>
                  <a:pt x="3" y="13"/>
                  <a:pt x="2" y="26"/>
                  <a:pt x="0" y="38"/>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1" name="Freeform 2583"/>
          <p:cNvSpPr/>
          <p:nvPr/>
        </p:nvSpPr>
        <p:spPr bwMode="auto">
          <a:xfrm>
            <a:off x="1052513" y="6642100"/>
            <a:ext cx="123825" cy="100013"/>
          </a:xfrm>
          <a:custGeom>
            <a:avLst/>
            <a:gdLst>
              <a:gd name="T0" fmla="*/ 0 w 32"/>
              <a:gd name="T1" fmla="*/ 26 h 26"/>
              <a:gd name="T2" fmla="*/ 17 w 32"/>
              <a:gd name="T3" fmla="*/ 26 h 26"/>
              <a:gd name="T4" fmla="*/ 32 w 32"/>
              <a:gd name="T5" fmla="*/ 0 h 26"/>
              <a:gd name="T6" fmla="*/ 7 w 32"/>
              <a:gd name="T7" fmla="*/ 0 h 26"/>
              <a:gd name="T8" fmla="*/ 0 w 32"/>
              <a:gd name="T9" fmla="*/ 26 h 26"/>
            </a:gdLst>
            <a:ahLst/>
            <a:cxnLst>
              <a:cxn ang="0">
                <a:pos x="T0" y="T1"/>
              </a:cxn>
              <a:cxn ang="0">
                <a:pos x="T2" y="T3"/>
              </a:cxn>
              <a:cxn ang="0">
                <a:pos x="T4" y="T5"/>
              </a:cxn>
              <a:cxn ang="0">
                <a:pos x="T6" y="T7"/>
              </a:cxn>
              <a:cxn ang="0">
                <a:pos x="T8" y="T9"/>
              </a:cxn>
            </a:cxnLst>
            <a:rect l="0" t="0" r="r" b="b"/>
            <a:pathLst>
              <a:path w="32" h="26">
                <a:moveTo>
                  <a:pt x="0" y="26"/>
                </a:moveTo>
                <a:cubicBezTo>
                  <a:pt x="7" y="26"/>
                  <a:pt x="12" y="26"/>
                  <a:pt x="17" y="26"/>
                </a:cubicBezTo>
                <a:cubicBezTo>
                  <a:pt x="23" y="18"/>
                  <a:pt x="28" y="9"/>
                  <a:pt x="32" y="0"/>
                </a:cubicBezTo>
                <a:cubicBezTo>
                  <a:pt x="7" y="0"/>
                  <a:pt x="7" y="0"/>
                  <a:pt x="7" y="0"/>
                </a:cubicBezTo>
                <a:cubicBezTo>
                  <a:pt x="5" y="9"/>
                  <a:pt x="2" y="18"/>
                  <a:pt x="0" y="26"/>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2" name="Freeform 2584"/>
          <p:cNvSpPr/>
          <p:nvPr/>
        </p:nvSpPr>
        <p:spPr bwMode="auto">
          <a:xfrm>
            <a:off x="304800" y="5768975"/>
            <a:ext cx="138113" cy="127000"/>
          </a:xfrm>
          <a:custGeom>
            <a:avLst/>
            <a:gdLst>
              <a:gd name="T0" fmla="*/ 36 w 36"/>
              <a:gd name="T1" fmla="*/ 33 h 33"/>
              <a:gd name="T2" fmla="*/ 36 w 36"/>
              <a:gd name="T3" fmla="*/ 14 h 33"/>
              <a:gd name="T4" fmla="*/ 0 w 36"/>
              <a:gd name="T5" fmla="*/ 0 h 33"/>
              <a:gd name="T6" fmla="*/ 4 w 36"/>
              <a:gd name="T7" fmla="*/ 24 h 33"/>
              <a:gd name="T8" fmla="*/ 36 w 36"/>
              <a:gd name="T9" fmla="*/ 33 h 33"/>
            </a:gdLst>
            <a:ahLst/>
            <a:cxnLst>
              <a:cxn ang="0">
                <a:pos x="T0" y="T1"/>
              </a:cxn>
              <a:cxn ang="0">
                <a:pos x="T2" y="T3"/>
              </a:cxn>
              <a:cxn ang="0">
                <a:pos x="T4" y="T5"/>
              </a:cxn>
              <a:cxn ang="0">
                <a:pos x="T6" y="T7"/>
              </a:cxn>
              <a:cxn ang="0">
                <a:pos x="T8" y="T9"/>
              </a:cxn>
            </a:cxnLst>
            <a:rect l="0" t="0" r="r" b="b"/>
            <a:pathLst>
              <a:path w="36" h="33">
                <a:moveTo>
                  <a:pt x="36" y="33"/>
                </a:moveTo>
                <a:cubicBezTo>
                  <a:pt x="36" y="14"/>
                  <a:pt x="36" y="14"/>
                  <a:pt x="36" y="14"/>
                </a:cubicBezTo>
                <a:cubicBezTo>
                  <a:pt x="24" y="9"/>
                  <a:pt x="11" y="5"/>
                  <a:pt x="0" y="0"/>
                </a:cubicBezTo>
                <a:cubicBezTo>
                  <a:pt x="2" y="7"/>
                  <a:pt x="3" y="15"/>
                  <a:pt x="4" y="24"/>
                </a:cubicBezTo>
                <a:lnTo>
                  <a:pt x="36" y="33"/>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3" name="Freeform 2585"/>
          <p:cNvSpPr/>
          <p:nvPr/>
        </p:nvSpPr>
        <p:spPr bwMode="auto">
          <a:xfrm>
            <a:off x="531813" y="6078538"/>
            <a:ext cx="196850" cy="192088"/>
          </a:xfrm>
          <a:custGeom>
            <a:avLst/>
            <a:gdLst>
              <a:gd name="T0" fmla="*/ 2 w 51"/>
              <a:gd name="T1" fmla="*/ 0 h 50"/>
              <a:gd name="T2" fmla="*/ 0 w 51"/>
              <a:gd name="T3" fmla="*/ 44 h 50"/>
              <a:gd name="T4" fmla="*/ 49 w 51"/>
              <a:gd name="T5" fmla="*/ 50 h 50"/>
              <a:gd name="T6" fmla="*/ 50 w 51"/>
              <a:gd name="T7" fmla="*/ 8 h 50"/>
              <a:gd name="T8" fmla="*/ 2 w 51"/>
              <a:gd name="T9" fmla="*/ 0 h 50"/>
            </a:gdLst>
            <a:ahLst/>
            <a:cxnLst>
              <a:cxn ang="0">
                <a:pos x="T0" y="T1"/>
              </a:cxn>
              <a:cxn ang="0">
                <a:pos x="T2" y="T3"/>
              </a:cxn>
              <a:cxn ang="0">
                <a:pos x="T4" y="T5"/>
              </a:cxn>
              <a:cxn ang="0">
                <a:pos x="T6" y="T7"/>
              </a:cxn>
              <a:cxn ang="0">
                <a:pos x="T8" y="T9"/>
              </a:cxn>
            </a:cxnLst>
            <a:rect l="0" t="0" r="r" b="b"/>
            <a:pathLst>
              <a:path w="51" h="50">
                <a:moveTo>
                  <a:pt x="2" y="0"/>
                </a:moveTo>
                <a:cubicBezTo>
                  <a:pt x="2" y="14"/>
                  <a:pt x="2" y="29"/>
                  <a:pt x="0" y="44"/>
                </a:cubicBezTo>
                <a:cubicBezTo>
                  <a:pt x="49" y="50"/>
                  <a:pt x="49" y="50"/>
                  <a:pt x="49" y="50"/>
                </a:cubicBezTo>
                <a:cubicBezTo>
                  <a:pt x="50" y="35"/>
                  <a:pt x="51" y="21"/>
                  <a:pt x="50" y="8"/>
                </a:cubicBezTo>
                <a:cubicBezTo>
                  <a:pt x="34" y="5"/>
                  <a:pt x="18" y="3"/>
                  <a:pt x="2" y="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4" name="Freeform 2586"/>
          <p:cNvSpPr/>
          <p:nvPr/>
        </p:nvSpPr>
        <p:spPr bwMode="auto">
          <a:xfrm>
            <a:off x="879475" y="6642100"/>
            <a:ext cx="173038" cy="103188"/>
          </a:xfrm>
          <a:custGeom>
            <a:avLst/>
            <a:gdLst>
              <a:gd name="T0" fmla="*/ 7 w 45"/>
              <a:gd name="T1" fmla="*/ 0 h 27"/>
              <a:gd name="T2" fmla="*/ 0 w 45"/>
              <a:gd name="T3" fmla="*/ 27 h 27"/>
              <a:gd name="T4" fmla="*/ 37 w 45"/>
              <a:gd name="T5" fmla="*/ 27 h 27"/>
              <a:gd name="T6" fmla="*/ 45 w 45"/>
              <a:gd name="T7" fmla="*/ 0 h 27"/>
              <a:gd name="T8" fmla="*/ 7 w 45"/>
              <a:gd name="T9" fmla="*/ 0 h 27"/>
            </a:gdLst>
            <a:ahLst/>
            <a:cxnLst>
              <a:cxn ang="0">
                <a:pos x="T0" y="T1"/>
              </a:cxn>
              <a:cxn ang="0">
                <a:pos x="T2" y="T3"/>
              </a:cxn>
              <a:cxn ang="0">
                <a:pos x="T4" y="T5"/>
              </a:cxn>
              <a:cxn ang="0">
                <a:pos x="T6" y="T7"/>
              </a:cxn>
              <a:cxn ang="0">
                <a:pos x="T8" y="T9"/>
              </a:cxn>
            </a:cxnLst>
            <a:rect l="0" t="0" r="r" b="b"/>
            <a:pathLst>
              <a:path w="45" h="27">
                <a:moveTo>
                  <a:pt x="7" y="0"/>
                </a:moveTo>
                <a:cubicBezTo>
                  <a:pt x="5" y="9"/>
                  <a:pt x="3" y="18"/>
                  <a:pt x="0" y="27"/>
                </a:cubicBezTo>
                <a:cubicBezTo>
                  <a:pt x="14" y="27"/>
                  <a:pt x="27" y="27"/>
                  <a:pt x="37" y="27"/>
                </a:cubicBezTo>
                <a:cubicBezTo>
                  <a:pt x="40" y="18"/>
                  <a:pt x="43" y="9"/>
                  <a:pt x="45" y="0"/>
                </a:cubicBezTo>
                <a:lnTo>
                  <a:pt x="7" y="0"/>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5" name="Freeform 2587"/>
          <p:cNvSpPr/>
          <p:nvPr/>
        </p:nvSpPr>
        <p:spPr bwMode="auto">
          <a:xfrm>
            <a:off x="693738" y="6467475"/>
            <a:ext cx="217488" cy="150813"/>
          </a:xfrm>
          <a:custGeom>
            <a:avLst/>
            <a:gdLst>
              <a:gd name="T0" fmla="*/ 0 w 56"/>
              <a:gd name="T1" fmla="*/ 39 h 39"/>
              <a:gd name="T2" fmla="*/ 50 w 56"/>
              <a:gd name="T3" fmla="*/ 39 h 39"/>
              <a:gd name="T4" fmla="*/ 56 w 56"/>
              <a:gd name="T5" fmla="*/ 3 h 39"/>
              <a:gd name="T6" fmla="*/ 8 w 56"/>
              <a:gd name="T7" fmla="*/ 0 h 39"/>
              <a:gd name="T8" fmla="*/ 0 w 56"/>
              <a:gd name="T9" fmla="*/ 39 h 39"/>
            </a:gdLst>
            <a:ahLst/>
            <a:cxnLst>
              <a:cxn ang="0">
                <a:pos x="T0" y="T1"/>
              </a:cxn>
              <a:cxn ang="0">
                <a:pos x="T2" y="T3"/>
              </a:cxn>
              <a:cxn ang="0">
                <a:pos x="T4" y="T5"/>
              </a:cxn>
              <a:cxn ang="0">
                <a:pos x="T6" y="T7"/>
              </a:cxn>
              <a:cxn ang="0">
                <a:pos x="T8" y="T9"/>
              </a:cxn>
            </a:cxnLst>
            <a:rect l="0" t="0" r="r" b="b"/>
            <a:pathLst>
              <a:path w="56" h="39">
                <a:moveTo>
                  <a:pt x="0" y="39"/>
                </a:moveTo>
                <a:cubicBezTo>
                  <a:pt x="50" y="39"/>
                  <a:pt x="50" y="39"/>
                  <a:pt x="50" y="39"/>
                </a:cubicBezTo>
                <a:cubicBezTo>
                  <a:pt x="52" y="28"/>
                  <a:pt x="55" y="16"/>
                  <a:pt x="56" y="3"/>
                </a:cubicBezTo>
                <a:cubicBezTo>
                  <a:pt x="8" y="0"/>
                  <a:pt x="8" y="0"/>
                  <a:pt x="8" y="0"/>
                </a:cubicBezTo>
                <a:cubicBezTo>
                  <a:pt x="5" y="14"/>
                  <a:pt x="3" y="27"/>
                  <a:pt x="0" y="39"/>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6" name="Freeform 2588"/>
          <p:cNvSpPr/>
          <p:nvPr/>
        </p:nvSpPr>
        <p:spPr bwMode="auto">
          <a:xfrm>
            <a:off x="1084263" y="6769100"/>
            <a:ext cx="76200" cy="92075"/>
          </a:xfrm>
          <a:custGeom>
            <a:avLst/>
            <a:gdLst>
              <a:gd name="T0" fmla="*/ 0 w 20"/>
              <a:gd name="T1" fmla="*/ 1 h 24"/>
              <a:gd name="T2" fmla="*/ 16 w 20"/>
              <a:gd name="T3" fmla="*/ 24 h 24"/>
              <a:gd name="T4" fmla="*/ 20 w 20"/>
              <a:gd name="T5" fmla="*/ 24 h 24"/>
              <a:gd name="T6" fmla="*/ 15 w 20"/>
              <a:gd name="T7" fmla="*/ 0 h 24"/>
              <a:gd name="T8" fmla="*/ 0 w 20"/>
              <a:gd name="T9" fmla="*/ 1 h 24"/>
            </a:gdLst>
            <a:ahLst/>
            <a:cxnLst>
              <a:cxn ang="0">
                <a:pos x="T0" y="T1"/>
              </a:cxn>
              <a:cxn ang="0">
                <a:pos x="T2" y="T3"/>
              </a:cxn>
              <a:cxn ang="0">
                <a:pos x="T4" y="T5"/>
              </a:cxn>
              <a:cxn ang="0">
                <a:pos x="T6" y="T7"/>
              </a:cxn>
              <a:cxn ang="0">
                <a:pos x="T8" y="T9"/>
              </a:cxn>
            </a:cxnLst>
            <a:rect l="0" t="0" r="r" b="b"/>
            <a:pathLst>
              <a:path w="20" h="24">
                <a:moveTo>
                  <a:pt x="0" y="1"/>
                </a:moveTo>
                <a:cubicBezTo>
                  <a:pt x="16" y="24"/>
                  <a:pt x="16" y="24"/>
                  <a:pt x="16" y="24"/>
                </a:cubicBezTo>
                <a:cubicBezTo>
                  <a:pt x="20" y="24"/>
                  <a:pt x="20" y="24"/>
                  <a:pt x="20" y="24"/>
                </a:cubicBezTo>
                <a:cubicBezTo>
                  <a:pt x="18" y="16"/>
                  <a:pt x="16" y="8"/>
                  <a:pt x="15" y="0"/>
                </a:cubicBezTo>
                <a:cubicBezTo>
                  <a:pt x="11" y="0"/>
                  <a:pt x="6" y="1"/>
                  <a:pt x="0" y="1"/>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7" name="Freeform 2589"/>
          <p:cNvSpPr/>
          <p:nvPr/>
        </p:nvSpPr>
        <p:spPr bwMode="auto">
          <a:xfrm>
            <a:off x="320675" y="5888038"/>
            <a:ext cx="165100" cy="155575"/>
          </a:xfrm>
          <a:custGeom>
            <a:avLst/>
            <a:gdLst>
              <a:gd name="T0" fmla="*/ 32 w 43"/>
              <a:gd name="T1" fmla="*/ 9 h 40"/>
              <a:gd name="T2" fmla="*/ 0 w 43"/>
              <a:gd name="T3" fmla="*/ 0 h 40"/>
              <a:gd name="T4" fmla="*/ 1 w 43"/>
              <a:gd name="T5" fmla="*/ 33 h 40"/>
              <a:gd name="T6" fmla="*/ 43 w 43"/>
              <a:gd name="T7" fmla="*/ 40 h 40"/>
              <a:gd name="T8" fmla="*/ 32 w 43"/>
              <a:gd name="T9" fmla="*/ 9 h 40"/>
            </a:gdLst>
            <a:ahLst/>
            <a:cxnLst>
              <a:cxn ang="0">
                <a:pos x="T0" y="T1"/>
              </a:cxn>
              <a:cxn ang="0">
                <a:pos x="T2" y="T3"/>
              </a:cxn>
              <a:cxn ang="0">
                <a:pos x="T4" y="T5"/>
              </a:cxn>
              <a:cxn ang="0">
                <a:pos x="T6" y="T7"/>
              </a:cxn>
              <a:cxn ang="0">
                <a:pos x="T8" y="T9"/>
              </a:cxn>
            </a:cxnLst>
            <a:rect l="0" t="0" r="r" b="b"/>
            <a:pathLst>
              <a:path w="43" h="40">
                <a:moveTo>
                  <a:pt x="32" y="9"/>
                </a:moveTo>
                <a:cubicBezTo>
                  <a:pt x="0" y="0"/>
                  <a:pt x="0" y="0"/>
                  <a:pt x="0" y="0"/>
                </a:cubicBezTo>
                <a:cubicBezTo>
                  <a:pt x="1" y="10"/>
                  <a:pt x="1" y="21"/>
                  <a:pt x="1" y="33"/>
                </a:cubicBezTo>
                <a:cubicBezTo>
                  <a:pt x="43" y="40"/>
                  <a:pt x="43" y="40"/>
                  <a:pt x="43" y="40"/>
                </a:cubicBezTo>
                <a:cubicBezTo>
                  <a:pt x="36" y="34"/>
                  <a:pt x="31" y="24"/>
                  <a:pt x="32" y="9"/>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8" name="Freeform 2590"/>
          <p:cNvSpPr/>
          <p:nvPr/>
        </p:nvSpPr>
        <p:spPr bwMode="auto">
          <a:xfrm>
            <a:off x="509588" y="6275388"/>
            <a:ext cx="211138" cy="169863"/>
          </a:xfrm>
          <a:custGeom>
            <a:avLst/>
            <a:gdLst>
              <a:gd name="T0" fmla="*/ 0 w 55"/>
              <a:gd name="T1" fmla="*/ 40 h 44"/>
              <a:gd name="T2" fmla="*/ 50 w 55"/>
              <a:gd name="T3" fmla="*/ 44 h 44"/>
              <a:gd name="T4" fmla="*/ 55 w 55"/>
              <a:gd name="T5" fmla="*/ 5 h 44"/>
              <a:gd name="T6" fmla="*/ 6 w 55"/>
              <a:gd name="T7" fmla="*/ 0 h 44"/>
              <a:gd name="T8" fmla="*/ 0 w 55"/>
              <a:gd name="T9" fmla="*/ 40 h 44"/>
            </a:gdLst>
            <a:ahLst/>
            <a:cxnLst>
              <a:cxn ang="0">
                <a:pos x="T0" y="T1"/>
              </a:cxn>
              <a:cxn ang="0">
                <a:pos x="T2" y="T3"/>
              </a:cxn>
              <a:cxn ang="0">
                <a:pos x="T4" y="T5"/>
              </a:cxn>
              <a:cxn ang="0">
                <a:pos x="T6" y="T7"/>
              </a:cxn>
              <a:cxn ang="0">
                <a:pos x="T8" y="T9"/>
              </a:cxn>
            </a:cxnLst>
            <a:rect l="0" t="0" r="r" b="b"/>
            <a:pathLst>
              <a:path w="55" h="44">
                <a:moveTo>
                  <a:pt x="0" y="40"/>
                </a:moveTo>
                <a:cubicBezTo>
                  <a:pt x="50" y="44"/>
                  <a:pt x="50" y="44"/>
                  <a:pt x="50" y="44"/>
                </a:cubicBezTo>
                <a:cubicBezTo>
                  <a:pt x="52" y="31"/>
                  <a:pt x="54" y="18"/>
                  <a:pt x="55" y="5"/>
                </a:cubicBezTo>
                <a:cubicBezTo>
                  <a:pt x="6" y="0"/>
                  <a:pt x="6" y="0"/>
                  <a:pt x="6" y="0"/>
                </a:cubicBezTo>
                <a:cubicBezTo>
                  <a:pt x="4" y="13"/>
                  <a:pt x="3" y="27"/>
                  <a:pt x="0" y="4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9" name="Freeform 2591"/>
          <p:cNvSpPr/>
          <p:nvPr/>
        </p:nvSpPr>
        <p:spPr bwMode="auto">
          <a:xfrm>
            <a:off x="1041400" y="6772275"/>
            <a:ext cx="92075" cy="88900"/>
          </a:xfrm>
          <a:custGeom>
            <a:avLst/>
            <a:gdLst>
              <a:gd name="T0" fmla="*/ 0 w 24"/>
              <a:gd name="T1" fmla="*/ 0 h 23"/>
              <a:gd name="T2" fmla="*/ 16 w 24"/>
              <a:gd name="T3" fmla="*/ 23 h 23"/>
              <a:gd name="T4" fmla="*/ 24 w 24"/>
              <a:gd name="T5" fmla="*/ 23 h 23"/>
              <a:gd name="T6" fmla="*/ 8 w 24"/>
              <a:gd name="T7" fmla="*/ 0 h 23"/>
              <a:gd name="T8" fmla="*/ 0 w 24"/>
              <a:gd name="T9" fmla="*/ 0 h 23"/>
            </a:gdLst>
            <a:ahLst/>
            <a:cxnLst>
              <a:cxn ang="0">
                <a:pos x="T0" y="T1"/>
              </a:cxn>
              <a:cxn ang="0">
                <a:pos x="T2" y="T3"/>
              </a:cxn>
              <a:cxn ang="0">
                <a:pos x="T4" y="T5"/>
              </a:cxn>
              <a:cxn ang="0">
                <a:pos x="T6" y="T7"/>
              </a:cxn>
              <a:cxn ang="0">
                <a:pos x="T8" y="T9"/>
              </a:cxn>
            </a:cxnLst>
            <a:rect l="0" t="0" r="r" b="b"/>
            <a:pathLst>
              <a:path w="24" h="23">
                <a:moveTo>
                  <a:pt x="0" y="0"/>
                </a:moveTo>
                <a:cubicBezTo>
                  <a:pt x="16" y="23"/>
                  <a:pt x="16" y="23"/>
                  <a:pt x="16" y="23"/>
                </a:cubicBezTo>
                <a:cubicBezTo>
                  <a:pt x="24" y="23"/>
                  <a:pt x="24" y="23"/>
                  <a:pt x="24" y="23"/>
                </a:cubicBezTo>
                <a:cubicBezTo>
                  <a:pt x="8" y="0"/>
                  <a:pt x="8" y="0"/>
                  <a:pt x="8" y="0"/>
                </a:cubicBezTo>
                <a:cubicBezTo>
                  <a:pt x="5" y="0"/>
                  <a:pt x="3" y="0"/>
                  <a:pt x="0"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0" name="Freeform 2592"/>
          <p:cNvSpPr/>
          <p:nvPr/>
        </p:nvSpPr>
        <p:spPr bwMode="auto">
          <a:xfrm>
            <a:off x="744538" y="6780213"/>
            <a:ext cx="188913" cy="80963"/>
          </a:xfrm>
          <a:custGeom>
            <a:avLst/>
            <a:gdLst>
              <a:gd name="T0" fmla="*/ 29 w 49"/>
              <a:gd name="T1" fmla="*/ 0 h 21"/>
              <a:gd name="T2" fmla="*/ 0 w 49"/>
              <a:gd name="T3" fmla="*/ 1 h 21"/>
              <a:gd name="T4" fmla="*/ 17 w 49"/>
              <a:gd name="T5" fmla="*/ 21 h 21"/>
              <a:gd name="T6" fmla="*/ 49 w 49"/>
              <a:gd name="T7" fmla="*/ 21 h 21"/>
              <a:gd name="T8" fmla="*/ 29 w 49"/>
              <a:gd name="T9" fmla="*/ 0 h 21"/>
            </a:gdLst>
            <a:ahLst/>
            <a:cxnLst>
              <a:cxn ang="0">
                <a:pos x="T0" y="T1"/>
              </a:cxn>
              <a:cxn ang="0">
                <a:pos x="T2" y="T3"/>
              </a:cxn>
              <a:cxn ang="0">
                <a:pos x="T4" y="T5"/>
              </a:cxn>
              <a:cxn ang="0">
                <a:pos x="T6" y="T7"/>
              </a:cxn>
              <a:cxn ang="0">
                <a:pos x="T8" y="T9"/>
              </a:cxn>
            </a:cxnLst>
            <a:rect l="0" t="0" r="r" b="b"/>
            <a:pathLst>
              <a:path w="49" h="21">
                <a:moveTo>
                  <a:pt x="29" y="0"/>
                </a:moveTo>
                <a:cubicBezTo>
                  <a:pt x="20" y="0"/>
                  <a:pt x="10" y="0"/>
                  <a:pt x="0" y="1"/>
                </a:cubicBezTo>
                <a:cubicBezTo>
                  <a:pt x="4" y="8"/>
                  <a:pt x="10" y="15"/>
                  <a:pt x="17" y="21"/>
                </a:cubicBezTo>
                <a:cubicBezTo>
                  <a:pt x="49" y="21"/>
                  <a:pt x="49" y="21"/>
                  <a:pt x="49" y="21"/>
                </a:cubicBezTo>
                <a:cubicBezTo>
                  <a:pt x="41" y="16"/>
                  <a:pt x="35" y="9"/>
                  <a:pt x="29" y="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1" name="Freeform 2593"/>
          <p:cNvSpPr/>
          <p:nvPr/>
        </p:nvSpPr>
        <p:spPr bwMode="auto">
          <a:xfrm>
            <a:off x="639763" y="6784975"/>
            <a:ext cx="131763" cy="76200"/>
          </a:xfrm>
          <a:custGeom>
            <a:avLst/>
            <a:gdLst>
              <a:gd name="T0" fmla="*/ 0 w 34"/>
              <a:gd name="T1" fmla="*/ 0 h 20"/>
              <a:gd name="T2" fmla="*/ 12 w 34"/>
              <a:gd name="T3" fmla="*/ 20 h 20"/>
              <a:gd name="T4" fmla="*/ 34 w 34"/>
              <a:gd name="T5" fmla="*/ 20 h 20"/>
              <a:gd name="T6" fmla="*/ 19 w 34"/>
              <a:gd name="T7" fmla="*/ 0 h 20"/>
              <a:gd name="T8" fmla="*/ 0 w 34"/>
              <a:gd name="T9" fmla="*/ 0 h 20"/>
            </a:gdLst>
            <a:ahLst/>
            <a:cxnLst>
              <a:cxn ang="0">
                <a:pos x="T0" y="T1"/>
              </a:cxn>
              <a:cxn ang="0">
                <a:pos x="T2" y="T3"/>
              </a:cxn>
              <a:cxn ang="0">
                <a:pos x="T4" y="T5"/>
              </a:cxn>
              <a:cxn ang="0">
                <a:pos x="T6" y="T7"/>
              </a:cxn>
              <a:cxn ang="0">
                <a:pos x="T8" y="T9"/>
              </a:cxn>
            </a:cxnLst>
            <a:rect l="0" t="0" r="r" b="b"/>
            <a:pathLst>
              <a:path w="34" h="20">
                <a:moveTo>
                  <a:pt x="0" y="0"/>
                </a:moveTo>
                <a:cubicBezTo>
                  <a:pt x="3" y="8"/>
                  <a:pt x="7" y="14"/>
                  <a:pt x="12" y="20"/>
                </a:cubicBezTo>
                <a:cubicBezTo>
                  <a:pt x="34" y="20"/>
                  <a:pt x="34" y="20"/>
                  <a:pt x="34" y="20"/>
                </a:cubicBezTo>
                <a:cubicBezTo>
                  <a:pt x="28" y="14"/>
                  <a:pt x="22" y="8"/>
                  <a:pt x="19" y="0"/>
                </a:cubicBezTo>
                <a:cubicBezTo>
                  <a:pt x="12" y="0"/>
                  <a:pt x="6" y="0"/>
                  <a:pt x="0" y="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2" name="Freeform 2594"/>
          <p:cNvSpPr/>
          <p:nvPr/>
        </p:nvSpPr>
        <p:spPr bwMode="auto">
          <a:xfrm>
            <a:off x="304800" y="6038850"/>
            <a:ext cx="212725" cy="204788"/>
          </a:xfrm>
          <a:custGeom>
            <a:avLst/>
            <a:gdLst>
              <a:gd name="T0" fmla="*/ 55 w 55"/>
              <a:gd name="T1" fmla="*/ 9 h 53"/>
              <a:gd name="T2" fmla="*/ 4 w 55"/>
              <a:gd name="T3" fmla="*/ 0 h 53"/>
              <a:gd name="T4" fmla="*/ 0 w 55"/>
              <a:gd name="T5" fmla="*/ 47 h 53"/>
              <a:gd name="T6" fmla="*/ 53 w 55"/>
              <a:gd name="T7" fmla="*/ 53 h 53"/>
              <a:gd name="T8" fmla="*/ 55 w 55"/>
              <a:gd name="T9" fmla="*/ 9 h 53"/>
            </a:gdLst>
            <a:ahLst/>
            <a:cxnLst>
              <a:cxn ang="0">
                <a:pos x="T0" y="T1"/>
              </a:cxn>
              <a:cxn ang="0">
                <a:pos x="T2" y="T3"/>
              </a:cxn>
              <a:cxn ang="0">
                <a:pos x="T4" y="T5"/>
              </a:cxn>
              <a:cxn ang="0">
                <a:pos x="T6" y="T7"/>
              </a:cxn>
              <a:cxn ang="0">
                <a:pos x="T8" y="T9"/>
              </a:cxn>
            </a:cxnLst>
            <a:rect l="0" t="0" r="r" b="b"/>
            <a:pathLst>
              <a:path w="55" h="53">
                <a:moveTo>
                  <a:pt x="55" y="9"/>
                </a:moveTo>
                <a:cubicBezTo>
                  <a:pt x="38" y="6"/>
                  <a:pt x="21" y="3"/>
                  <a:pt x="4" y="0"/>
                </a:cubicBezTo>
                <a:cubicBezTo>
                  <a:pt x="4" y="15"/>
                  <a:pt x="2" y="31"/>
                  <a:pt x="0" y="47"/>
                </a:cubicBezTo>
                <a:cubicBezTo>
                  <a:pt x="53" y="53"/>
                  <a:pt x="53" y="53"/>
                  <a:pt x="53" y="53"/>
                </a:cubicBezTo>
                <a:cubicBezTo>
                  <a:pt x="54" y="38"/>
                  <a:pt x="55" y="23"/>
                  <a:pt x="55" y="9"/>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3" name="Freeform 2595"/>
          <p:cNvSpPr/>
          <p:nvPr/>
        </p:nvSpPr>
        <p:spPr bwMode="auto">
          <a:xfrm>
            <a:off x="998538" y="6777038"/>
            <a:ext cx="93663" cy="84138"/>
          </a:xfrm>
          <a:custGeom>
            <a:avLst/>
            <a:gdLst>
              <a:gd name="T0" fmla="*/ 0 w 24"/>
              <a:gd name="T1" fmla="*/ 0 h 22"/>
              <a:gd name="T2" fmla="*/ 16 w 24"/>
              <a:gd name="T3" fmla="*/ 22 h 22"/>
              <a:gd name="T4" fmla="*/ 24 w 24"/>
              <a:gd name="T5" fmla="*/ 22 h 22"/>
              <a:gd name="T6" fmla="*/ 8 w 24"/>
              <a:gd name="T7" fmla="*/ 0 h 22"/>
              <a:gd name="T8" fmla="*/ 0 w 24"/>
              <a:gd name="T9" fmla="*/ 0 h 22"/>
            </a:gdLst>
            <a:ahLst/>
            <a:cxnLst>
              <a:cxn ang="0">
                <a:pos x="T0" y="T1"/>
              </a:cxn>
              <a:cxn ang="0">
                <a:pos x="T2" y="T3"/>
              </a:cxn>
              <a:cxn ang="0">
                <a:pos x="T4" y="T5"/>
              </a:cxn>
              <a:cxn ang="0">
                <a:pos x="T6" y="T7"/>
              </a:cxn>
              <a:cxn ang="0">
                <a:pos x="T8" y="T9"/>
              </a:cxn>
            </a:cxnLst>
            <a:rect l="0" t="0" r="r" b="b"/>
            <a:pathLst>
              <a:path w="24" h="22">
                <a:moveTo>
                  <a:pt x="0" y="0"/>
                </a:moveTo>
                <a:cubicBezTo>
                  <a:pt x="16" y="22"/>
                  <a:pt x="16" y="22"/>
                  <a:pt x="16" y="22"/>
                </a:cubicBezTo>
                <a:cubicBezTo>
                  <a:pt x="24" y="22"/>
                  <a:pt x="24" y="22"/>
                  <a:pt x="24" y="22"/>
                </a:cubicBezTo>
                <a:cubicBezTo>
                  <a:pt x="8" y="0"/>
                  <a:pt x="8" y="0"/>
                  <a:pt x="8" y="0"/>
                </a:cubicBezTo>
                <a:cubicBezTo>
                  <a:pt x="6" y="0"/>
                  <a:pt x="3" y="0"/>
                  <a:pt x="0"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4" name="Freeform 2596"/>
          <p:cNvSpPr/>
          <p:nvPr/>
        </p:nvSpPr>
        <p:spPr bwMode="auto">
          <a:xfrm>
            <a:off x="127000" y="5699125"/>
            <a:ext cx="166688" cy="155575"/>
          </a:xfrm>
          <a:custGeom>
            <a:avLst/>
            <a:gdLst>
              <a:gd name="T0" fmla="*/ 43 w 43"/>
              <a:gd name="T1" fmla="*/ 40 h 40"/>
              <a:gd name="T2" fmla="*/ 39 w 43"/>
              <a:gd name="T3" fmla="*/ 15 h 40"/>
              <a:gd name="T4" fmla="*/ 0 w 43"/>
              <a:gd name="T5" fmla="*/ 0 h 40"/>
              <a:gd name="T6" fmla="*/ 6 w 43"/>
              <a:gd name="T7" fmla="*/ 29 h 40"/>
              <a:gd name="T8" fmla="*/ 43 w 43"/>
              <a:gd name="T9" fmla="*/ 40 h 40"/>
            </a:gdLst>
            <a:ahLst/>
            <a:cxnLst>
              <a:cxn ang="0">
                <a:pos x="T0" y="T1"/>
              </a:cxn>
              <a:cxn ang="0">
                <a:pos x="T2" y="T3"/>
              </a:cxn>
              <a:cxn ang="0">
                <a:pos x="T4" y="T5"/>
              </a:cxn>
              <a:cxn ang="0">
                <a:pos x="T6" y="T7"/>
              </a:cxn>
              <a:cxn ang="0">
                <a:pos x="T8" y="T9"/>
              </a:cxn>
            </a:cxnLst>
            <a:rect l="0" t="0" r="r" b="b"/>
            <a:pathLst>
              <a:path w="43" h="40">
                <a:moveTo>
                  <a:pt x="43" y="40"/>
                </a:moveTo>
                <a:cubicBezTo>
                  <a:pt x="42" y="31"/>
                  <a:pt x="40" y="22"/>
                  <a:pt x="39" y="15"/>
                </a:cubicBezTo>
                <a:cubicBezTo>
                  <a:pt x="23" y="9"/>
                  <a:pt x="10" y="4"/>
                  <a:pt x="0" y="0"/>
                </a:cubicBezTo>
                <a:cubicBezTo>
                  <a:pt x="3" y="7"/>
                  <a:pt x="4" y="17"/>
                  <a:pt x="6" y="29"/>
                </a:cubicBezTo>
                <a:lnTo>
                  <a:pt x="43" y="40"/>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5" name="Freeform 2597"/>
          <p:cNvSpPr/>
          <p:nvPr/>
        </p:nvSpPr>
        <p:spPr bwMode="auto">
          <a:xfrm>
            <a:off x="957263" y="6777038"/>
            <a:ext cx="92075" cy="84138"/>
          </a:xfrm>
          <a:custGeom>
            <a:avLst/>
            <a:gdLst>
              <a:gd name="T0" fmla="*/ 0 w 24"/>
              <a:gd name="T1" fmla="*/ 0 h 22"/>
              <a:gd name="T2" fmla="*/ 15 w 24"/>
              <a:gd name="T3" fmla="*/ 22 h 22"/>
              <a:gd name="T4" fmla="*/ 24 w 24"/>
              <a:gd name="T5" fmla="*/ 22 h 22"/>
              <a:gd name="T6" fmla="*/ 8 w 24"/>
              <a:gd name="T7" fmla="*/ 0 h 22"/>
              <a:gd name="T8" fmla="*/ 0 w 24"/>
              <a:gd name="T9" fmla="*/ 0 h 22"/>
            </a:gdLst>
            <a:ahLst/>
            <a:cxnLst>
              <a:cxn ang="0">
                <a:pos x="T0" y="T1"/>
              </a:cxn>
              <a:cxn ang="0">
                <a:pos x="T2" y="T3"/>
              </a:cxn>
              <a:cxn ang="0">
                <a:pos x="T4" y="T5"/>
              </a:cxn>
              <a:cxn ang="0">
                <a:pos x="T6" y="T7"/>
              </a:cxn>
              <a:cxn ang="0">
                <a:pos x="T8" y="T9"/>
              </a:cxn>
            </a:cxnLst>
            <a:rect l="0" t="0" r="r" b="b"/>
            <a:pathLst>
              <a:path w="24" h="22">
                <a:moveTo>
                  <a:pt x="0" y="0"/>
                </a:moveTo>
                <a:cubicBezTo>
                  <a:pt x="15" y="22"/>
                  <a:pt x="15" y="22"/>
                  <a:pt x="15" y="22"/>
                </a:cubicBezTo>
                <a:cubicBezTo>
                  <a:pt x="24" y="22"/>
                  <a:pt x="24" y="22"/>
                  <a:pt x="24" y="22"/>
                </a:cubicBezTo>
                <a:cubicBezTo>
                  <a:pt x="8" y="0"/>
                  <a:pt x="8" y="0"/>
                  <a:pt x="8" y="0"/>
                </a:cubicBezTo>
                <a:cubicBezTo>
                  <a:pt x="6" y="0"/>
                  <a:pt x="3" y="0"/>
                  <a:pt x="0"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6" name="Freeform 2598"/>
          <p:cNvSpPr/>
          <p:nvPr/>
        </p:nvSpPr>
        <p:spPr bwMode="auto">
          <a:xfrm>
            <a:off x="153988" y="5842000"/>
            <a:ext cx="142875" cy="169863"/>
          </a:xfrm>
          <a:custGeom>
            <a:avLst/>
            <a:gdLst>
              <a:gd name="T0" fmla="*/ 1 w 37"/>
              <a:gd name="T1" fmla="*/ 38 h 44"/>
              <a:gd name="T2" fmla="*/ 37 w 37"/>
              <a:gd name="T3" fmla="*/ 44 h 44"/>
              <a:gd name="T4" fmla="*/ 37 w 37"/>
              <a:gd name="T5" fmla="*/ 10 h 44"/>
              <a:gd name="T6" fmla="*/ 0 w 37"/>
              <a:gd name="T7" fmla="*/ 0 h 44"/>
              <a:gd name="T8" fmla="*/ 1 w 37"/>
              <a:gd name="T9" fmla="*/ 38 h 44"/>
            </a:gdLst>
            <a:ahLst/>
            <a:cxnLst>
              <a:cxn ang="0">
                <a:pos x="T0" y="T1"/>
              </a:cxn>
              <a:cxn ang="0">
                <a:pos x="T2" y="T3"/>
              </a:cxn>
              <a:cxn ang="0">
                <a:pos x="T4" y="T5"/>
              </a:cxn>
              <a:cxn ang="0">
                <a:pos x="T6" y="T7"/>
              </a:cxn>
              <a:cxn ang="0">
                <a:pos x="T8" y="T9"/>
              </a:cxn>
            </a:cxnLst>
            <a:rect l="0" t="0" r="r" b="b"/>
            <a:pathLst>
              <a:path w="37" h="44">
                <a:moveTo>
                  <a:pt x="1" y="38"/>
                </a:moveTo>
                <a:cubicBezTo>
                  <a:pt x="37" y="44"/>
                  <a:pt x="37" y="44"/>
                  <a:pt x="37" y="44"/>
                </a:cubicBezTo>
                <a:cubicBezTo>
                  <a:pt x="37" y="32"/>
                  <a:pt x="37" y="21"/>
                  <a:pt x="37" y="10"/>
                </a:cubicBezTo>
                <a:cubicBezTo>
                  <a:pt x="0" y="0"/>
                  <a:pt x="0" y="0"/>
                  <a:pt x="0" y="0"/>
                </a:cubicBezTo>
                <a:cubicBezTo>
                  <a:pt x="0" y="11"/>
                  <a:pt x="1" y="24"/>
                  <a:pt x="1" y="38"/>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7" name="Freeform 2599"/>
          <p:cNvSpPr/>
          <p:nvPr/>
        </p:nvSpPr>
        <p:spPr bwMode="auto">
          <a:xfrm>
            <a:off x="655638" y="6642100"/>
            <a:ext cx="223838" cy="107950"/>
          </a:xfrm>
          <a:custGeom>
            <a:avLst/>
            <a:gdLst>
              <a:gd name="T0" fmla="*/ 8 w 58"/>
              <a:gd name="T1" fmla="*/ 0 h 28"/>
              <a:gd name="T2" fmla="*/ 0 w 58"/>
              <a:gd name="T3" fmla="*/ 28 h 28"/>
              <a:gd name="T4" fmla="*/ 51 w 58"/>
              <a:gd name="T5" fmla="*/ 27 h 28"/>
              <a:gd name="T6" fmla="*/ 58 w 58"/>
              <a:gd name="T7" fmla="*/ 0 h 28"/>
              <a:gd name="T8" fmla="*/ 8 w 58"/>
              <a:gd name="T9" fmla="*/ 0 h 28"/>
            </a:gdLst>
            <a:ahLst/>
            <a:cxnLst>
              <a:cxn ang="0">
                <a:pos x="T0" y="T1"/>
              </a:cxn>
              <a:cxn ang="0">
                <a:pos x="T2" y="T3"/>
              </a:cxn>
              <a:cxn ang="0">
                <a:pos x="T4" y="T5"/>
              </a:cxn>
              <a:cxn ang="0">
                <a:pos x="T6" y="T7"/>
              </a:cxn>
              <a:cxn ang="0">
                <a:pos x="T8" y="T9"/>
              </a:cxn>
            </a:cxnLst>
            <a:rect l="0" t="0" r="r" b="b"/>
            <a:pathLst>
              <a:path w="58" h="28">
                <a:moveTo>
                  <a:pt x="8" y="0"/>
                </a:moveTo>
                <a:cubicBezTo>
                  <a:pt x="6" y="9"/>
                  <a:pt x="3" y="19"/>
                  <a:pt x="0" y="28"/>
                </a:cubicBezTo>
                <a:cubicBezTo>
                  <a:pt x="18" y="28"/>
                  <a:pt x="35" y="27"/>
                  <a:pt x="51" y="27"/>
                </a:cubicBezTo>
                <a:cubicBezTo>
                  <a:pt x="54" y="18"/>
                  <a:pt x="56" y="9"/>
                  <a:pt x="58" y="0"/>
                </a:cubicBezTo>
                <a:lnTo>
                  <a:pt x="8" y="0"/>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8" name="Freeform 2600"/>
          <p:cNvSpPr/>
          <p:nvPr/>
        </p:nvSpPr>
        <p:spPr bwMode="auto">
          <a:xfrm>
            <a:off x="428625" y="6784975"/>
            <a:ext cx="80963" cy="61913"/>
          </a:xfrm>
          <a:custGeom>
            <a:avLst/>
            <a:gdLst>
              <a:gd name="T0" fmla="*/ 0 w 21"/>
              <a:gd name="T1" fmla="*/ 0 h 16"/>
              <a:gd name="T2" fmla="*/ 3 w 21"/>
              <a:gd name="T3" fmla="*/ 11 h 16"/>
              <a:gd name="T4" fmla="*/ 21 w 21"/>
              <a:gd name="T5" fmla="*/ 16 h 16"/>
              <a:gd name="T6" fmla="*/ 17 w 21"/>
              <a:gd name="T7" fmla="*/ 0 h 16"/>
              <a:gd name="T8" fmla="*/ 0 w 21"/>
              <a:gd name="T9" fmla="*/ 0 h 16"/>
            </a:gdLst>
            <a:ahLst/>
            <a:cxnLst>
              <a:cxn ang="0">
                <a:pos x="T0" y="T1"/>
              </a:cxn>
              <a:cxn ang="0">
                <a:pos x="T2" y="T3"/>
              </a:cxn>
              <a:cxn ang="0">
                <a:pos x="T4" y="T5"/>
              </a:cxn>
              <a:cxn ang="0">
                <a:pos x="T6" y="T7"/>
              </a:cxn>
              <a:cxn ang="0">
                <a:pos x="T8" y="T9"/>
              </a:cxn>
            </a:cxnLst>
            <a:rect l="0" t="0" r="r" b="b"/>
            <a:pathLst>
              <a:path w="21" h="16">
                <a:moveTo>
                  <a:pt x="0" y="0"/>
                </a:moveTo>
                <a:cubicBezTo>
                  <a:pt x="1" y="4"/>
                  <a:pt x="2" y="7"/>
                  <a:pt x="3" y="11"/>
                </a:cubicBezTo>
                <a:cubicBezTo>
                  <a:pt x="9" y="13"/>
                  <a:pt x="15" y="14"/>
                  <a:pt x="21" y="16"/>
                </a:cubicBezTo>
                <a:cubicBezTo>
                  <a:pt x="19" y="10"/>
                  <a:pt x="17" y="5"/>
                  <a:pt x="17" y="0"/>
                </a:cubicBezTo>
                <a:cubicBezTo>
                  <a:pt x="12" y="0"/>
                  <a:pt x="6" y="0"/>
                  <a:pt x="0" y="0"/>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9" name="Freeform 2601"/>
          <p:cNvSpPr/>
          <p:nvPr/>
        </p:nvSpPr>
        <p:spPr bwMode="auto">
          <a:xfrm>
            <a:off x="520700" y="6784975"/>
            <a:ext cx="127000" cy="76200"/>
          </a:xfrm>
          <a:custGeom>
            <a:avLst/>
            <a:gdLst>
              <a:gd name="T0" fmla="*/ 0 w 33"/>
              <a:gd name="T1" fmla="*/ 0 h 20"/>
              <a:gd name="T2" fmla="*/ 5 w 33"/>
              <a:gd name="T3" fmla="*/ 17 h 20"/>
              <a:gd name="T4" fmla="*/ 33 w 33"/>
              <a:gd name="T5" fmla="*/ 20 h 20"/>
              <a:gd name="T6" fmla="*/ 22 w 33"/>
              <a:gd name="T7" fmla="*/ 0 h 20"/>
              <a:gd name="T8" fmla="*/ 0 w 33"/>
              <a:gd name="T9" fmla="*/ 0 h 20"/>
            </a:gdLst>
            <a:ahLst/>
            <a:cxnLst>
              <a:cxn ang="0">
                <a:pos x="T0" y="T1"/>
              </a:cxn>
              <a:cxn ang="0">
                <a:pos x="T2" y="T3"/>
              </a:cxn>
              <a:cxn ang="0">
                <a:pos x="T4" y="T5"/>
              </a:cxn>
              <a:cxn ang="0">
                <a:pos x="T6" y="T7"/>
              </a:cxn>
              <a:cxn ang="0">
                <a:pos x="T8" y="T9"/>
              </a:cxn>
            </a:cxnLst>
            <a:rect l="0" t="0" r="r" b="b"/>
            <a:pathLst>
              <a:path w="33" h="20">
                <a:moveTo>
                  <a:pt x="0" y="0"/>
                </a:moveTo>
                <a:cubicBezTo>
                  <a:pt x="1" y="6"/>
                  <a:pt x="2" y="11"/>
                  <a:pt x="5" y="17"/>
                </a:cubicBezTo>
                <a:cubicBezTo>
                  <a:pt x="14" y="19"/>
                  <a:pt x="24" y="20"/>
                  <a:pt x="33" y="20"/>
                </a:cubicBezTo>
                <a:cubicBezTo>
                  <a:pt x="29" y="14"/>
                  <a:pt x="25" y="7"/>
                  <a:pt x="22" y="0"/>
                </a:cubicBezTo>
                <a:cubicBezTo>
                  <a:pt x="15" y="0"/>
                  <a:pt x="7" y="0"/>
                  <a:pt x="0" y="0"/>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0" name="Freeform 2602"/>
          <p:cNvSpPr/>
          <p:nvPr/>
        </p:nvSpPr>
        <p:spPr bwMode="auto">
          <a:xfrm>
            <a:off x="898525" y="6777038"/>
            <a:ext cx="104775" cy="80963"/>
          </a:xfrm>
          <a:custGeom>
            <a:avLst/>
            <a:gdLst>
              <a:gd name="T0" fmla="*/ 0 w 27"/>
              <a:gd name="T1" fmla="*/ 1 h 21"/>
              <a:gd name="T2" fmla="*/ 27 w 27"/>
              <a:gd name="T3" fmla="*/ 21 h 21"/>
              <a:gd name="T4" fmla="*/ 12 w 27"/>
              <a:gd name="T5" fmla="*/ 0 h 21"/>
              <a:gd name="T6" fmla="*/ 0 w 27"/>
              <a:gd name="T7" fmla="*/ 1 h 21"/>
            </a:gdLst>
            <a:ahLst/>
            <a:cxnLst>
              <a:cxn ang="0">
                <a:pos x="T0" y="T1"/>
              </a:cxn>
              <a:cxn ang="0">
                <a:pos x="T2" y="T3"/>
              </a:cxn>
              <a:cxn ang="0">
                <a:pos x="T4" y="T5"/>
              </a:cxn>
              <a:cxn ang="0">
                <a:pos x="T6" y="T7"/>
              </a:cxn>
            </a:cxnLst>
            <a:rect l="0" t="0" r="r" b="b"/>
            <a:pathLst>
              <a:path w="27" h="21">
                <a:moveTo>
                  <a:pt x="0" y="1"/>
                </a:moveTo>
                <a:cubicBezTo>
                  <a:pt x="8" y="10"/>
                  <a:pt x="17" y="16"/>
                  <a:pt x="27" y="21"/>
                </a:cubicBezTo>
                <a:cubicBezTo>
                  <a:pt x="12" y="0"/>
                  <a:pt x="12" y="0"/>
                  <a:pt x="12" y="0"/>
                </a:cubicBezTo>
                <a:cubicBezTo>
                  <a:pt x="8" y="1"/>
                  <a:pt x="4" y="1"/>
                  <a:pt x="0" y="1"/>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1" name="Freeform 2603"/>
          <p:cNvSpPr/>
          <p:nvPr/>
        </p:nvSpPr>
        <p:spPr bwMode="auto">
          <a:xfrm>
            <a:off x="466725" y="6456363"/>
            <a:ext cx="231775" cy="161925"/>
          </a:xfrm>
          <a:custGeom>
            <a:avLst/>
            <a:gdLst>
              <a:gd name="T0" fmla="*/ 0 w 60"/>
              <a:gd name="T1" fmla="*/ 42 h 42"/>
              <a:gd name="T2" fmla="*/ 52 w 60"/>
              <a:gd name="T3" fmla="*/ 42 h 42"/>
              <a:gd name="T4" fmla="*/ 60 w 60"/>
              <a:gd name="T5" fmla="*/ 3 h 42"/>
              <a:gd name="T6" fmla="*/ 10 w 60"/>
              <a:gd name="T7" fmla="*/ 0 h 42"/>
              <a:gd name="T8" fmla="*/ 0 w 60"/>
              <a:gd name="T9" fmla="*/ 42 h 42"/>
            </a:gdLst>
            <a:ahLst/>
            <a:cxnLst>
              <a:cxn ang="0">
                <a:pos x="T0" y="T1"/>
              </a:cxn>
              <a:cxn ang="0">
                <a:pos x="T2" y="T3"/>
              </a:cxn>
              <a:cxn ang="0">
                <a:pos x="T4" y="T5"/>
              </a:cxn>
              <a:cxn ang="0">
                <a:pos x="T6" y="T7"/>
              </a:cxn>
              <a:cxn ang="0">
                <a:pos x="T8" y="T9"/>
              </a:cxn>
            </a:cxnLst>
            <a:rect l="0" t="0" r="r" b="b"/>
            <a:pathLst>
              <a:path w="60" h="42">
                <a:moveTo>
                  <a:pt x="0" y="42"/>
                </a:moveTo>
                <a:cubicBezTo>
                  <a:pt x="52" y="42"/>
                  <a:pt x="52" y="42"/>
                  <a:pt x="52" y="42"/>
                </a:cubicBezTo>
                <a:cubicBezTo>
                  <a:pt x="55" y="30"/>
                  <a:pt x="58" y="16"/>
                  <a:pt x="60" y="3"/>
                </a:cubicBezTo>
                <a:cubicBezTo>
                  <a:pt x="10" y="0"/>
                  <a:pt x="10" y="0"/>
                  <a:pt x="10" y="0"/>
                </a:cubicBezTo>
                <a:cubicBezTo>
                  <a:pt x="7" y="15"/>
                  <a:pt x="4" y="29"/>
                  <a:pt x="0" y="42"/>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2" name="Freeform 2604"/>
          <p:cNvSpPr/>
          <p:nvPr/>
        </p:nvSpPr>
        <p:spPr bwMode="auto">
          <a:xfrm>
            <a:off x="-4763" y="5661025"/>
            <a:ext cx="142875" cy="830263"/>
          </a:xfrm>
          <a:custGeom>
            <a:avLst/>
            <a:gdLst>
              <a:gd name="T0" fmla="*/ 21 w 37"/>
              <a:gd name="T1" fmla="*/ 4 h 215"/>
              <a:gd name="T2" fmla="*/ 0 w 37"/>
              <a:gd name="T3" fmla="*/ 27 h 215"/>
              <a:gd name="T4" fmla="*/ 0 w 37"/>
              <a:gd name="T5" fmla="*/ 155 h 215"/>
              <a:gd name="T6" fmla="*/ 13 w 37"/>
              <a:gd name="T7" fmla="*/ 215 h 215"/>
              <a:gd name="T8" fmla="*/ 27 w 37"/>
              <a:gd name="T9" fmla="*/ 152 h 215"/>
              <a:gd name="T10" fmla="*/ 21 w 37"/>
              <a:gd name="T11" fmla="*/ 4 h 215"/>
            </a:gdLst>
            <a:ahLst/>
            <a:cxnLst>
              <a:cxn ang="0">
                <a:pos x="T0" y="T1"/>
              </a:cxn>
              <a:cxn ang="0">
                <a:pos x="T2" y="T3"/>
              </a:cxn>
              <a:cxn ang="0">
                <a:pos x="T4" y="T5"/>
              </a:cxn>
              <a:cxn ang="0">
                <a:pos x="T6" y="T7"/>
              </a:cxn>
              <a:cxn ang="0">
                <a:pos x="T8" y="T9"/>
              </a:cxn>
              <a:cxn ang="0">
                <a:pos x="T10" y="T11"/>
              </a:cxn>
            </a:cxnLst>
            <a:rect l="0" t="0" r="r" b="b"/>
            <a:pathLst>
              <a:path w="37" h="215">
                <a:moveTo>
                  <a:pt x="21" y="4"/>
                </a:moveTo>
                <a:cubicBezTo>
                  <a:pt x="14" y="0"/>
                  <a:pt x="7" y="9"/>
                  <a:pt x="0" y="27"/>
                </a:cubicBezTo>
                <a:cubicBezTo>
                  <a:pt x="0" y="155"/>
                  <a:pt x="0" y="155"/>
                  <a:pt x="0" y="155"/>
                </a:cubicBezTo>
                <a:cubicBezTo>
                  <a:pt x="0" y="177"/>
                  <a:pt x="5" y="197"/>
                  <a:pt x="13" y="215"/>
                </a:cubicBezTo>
                <a:cubicBezTo>
                  <a:pt x="19" y="197"/>
                  <a:pt x="24" y="175"/>
                  <a:pt x="27" y="152"/>
                </a:cubicBezTo>
                <a:cubicBezTo>
                  <a:pt x="37" y="81"/>
                  <a:pt x="32" y="11"/>
                  <a:pt x="21" y="4"/>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3" name="Freeform 2605"/>
          <p:cNvSpPr/>
          <p:nvPr/>
        </p:nvSpPr>
        <p:spPr bwMode="auto">
          <a:xfrm>
            <a:off x="269875" y="6248400"/>
            <a:ext cx="234950" cy="180975"/>
          </a:xfrm>
          <a:custGeom>
            <a:avLst/>
            <a:gdLst>
              <a:gd name="T0" fmla="*/ 56 w 61"/>
              <a:gd name="T1" fmla="*/ 47 h 47"/>
              <a:gd name="T2" fmla="*/ 61 w 61"/>
              <a:gd name="T3" fmla="*/ 6 h 47"/>
              <a:gd name="T4" fmla="*/ 8 w 61"/>
              <a:gd name="T5" fmla="*/ 0 h 47"/>
              <a:gd name="T6" fmla="*/ 0 w 61"/>
              <a:gd name="T7" fmla="*/ 43 h 47"/>
              <a:gd name="T8" fmla="*/ 56 w 61"/>
              <a:gd name="T9" fmla="*/ 47 h 47"/>
            </a:gdLst>
            <a:ahLst/>
            <a:cxnLst>
              <a:cxn ang="0">
                <a:pos x="T0" y="T1"/>
              </a:cxn>
              <a:cxn ang="0">
                <a:pos x="T2" y="T3"/>
              </a:cxn>
              <a:cxn ang="0">
                <a:pos x="T4" y="T5"/>
              </a:cxn>
              <a:cxn ang="0">
                <a:pos x="T6" y="T7"/>
              </a:cxn>
              <a:cxn ang="0">
                <a:pos x="T8" y="T9"/>
              </a:cxn>
            </a:cxnLst>
            <a:rect l="0" t="0" r="r" b="b"/>
            <a:pathLst>
              <a:path w="61" h="47">
                <a:moveTo>
                  <a:pt x="56" y="47"/>
                </a:moveTo>
                <a:cubicBezTo>
                  <a:pt x="58" y="33"/>
                  <a:pt x="60" y="20"/>
                  <a:pt x="61" y="6"/>
                </a:cubicBezTo>
                <a:cubicBezTo>
                  <a:pt x="8" y="0"/>
                  <a:pt x="8" y="0"/>
                  <a:pt x="8" y="0"/>
                </a:cubicBezTo>
                <a:cubicBezTo>
                  <a:pt x="6" y="15"/>
                  <a:pt x="3" y="29"/>
                  <a:pt x="0" y="43"/>
                </a:cubicBezTo>
                <a:lnTo>
                  <a:pt x="56" y="47"/>
                </a:ln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4" name="Freeform 2606"/>
          <p:cNvSpPr/>
          <p:nvPr/>
        </p:nvSpPr>
        <p:spPr bwMode="auto">
          <a:xfrm>
            <a:off x="146050" y="6011863"/>
            <a:ext cx="150813" cy="204788"/>
          </a:xfrm>
          <a:custGeom>
            <a:avLst/>
            <a:gdLst>
              <a:gd name="T0" fmla="*/ 0 w 39"/>
              <a:gd name="T1" fmla="*/ 49 h 53"/>
              <a:gd name="T2" fmla="*/ 34 w 39"/>
              <a:gd name="T3" fmla="*/ 53 h 53"/>
              <a:gd name="T4" fmla="*/ 39 w 39"/>
              <a:gd name="T5" fmla="*/ 6 h 53"/>
              <a:gd name="T6" fmla="*/ 3 w 39"/>
              <a:gd name="T7" fmla="*/ 0 h 53"/>
              <a:gd name="T8" fmla="*/ 0 w 39"/>
              <a:gd name="T9" fmla="*/ 49 h 53"/>
            </a:gdLst>
            <a:ahLst/>
            <a:cxnLst>
              <a:cxn ang="0">
                <a:pos x="T0" y="T1"/>
              </a:cxn>
              <a:cxn ang="0">
                <a:pos x="T2" y="T3"/>
              </a:cxn>
              <a:cxn ang="0">
                <a:pos x="T4" y="T5"/>
              </a:cxn>
              <a:cxn ang="0">
                <a:pos x="T6" y="T7"/>
              </a:cxn>
              <a:cxn ang="0">
                <a:pos x="T8" y="T9"/>
              </a:cxn>
            </a:cxnLst>
            <a:rect l="0" t="0" r="r" b="b"/>
            <a:pathLst>
              <a:path w="39" h="53">
                <a:moveTo>
                  <a:pt x="0" y="49"/>
                </a:moveTo>
                <a:cubicBezTo>
                  <a:pt x="34" y="53"/>
                  <a:pt x="34" y="53"/>
                  <a:pt x="34" y="53"/>
                </a:cubicBezTo>
                <a:cubicBezTo>
                  <a:pt x="37" y="37"/>
                  <a:pt x="38" y="21"/>
                  <a:pt x="39" y="6"/>
                </a:cubicBezTo>
                <a:cubicBezTo>
                  <a:pt x="27" y="4"/>
                  <a:pt x="15" y="2"/>
                  <a:pt x="3" y="0"/>
                </a:cubicBezTo>
                <a:cubicBezTo>
                  <a:pt x="3" y="16"/>
                  <a:pt x="2" y="32"/>
                  <a:pt x="0" y="49"/>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5" name="Freeform 2607"/>
          <p:cNvSpPr/>
          <p:nvPr/>
        </p:nvSpPr>
        <p:spPr bwMode="auto">
          <a:xfrm>
            <a:off x="-4763" y="5645150"/>
            <a:ext cx="476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6" name="Freeform 2608"/>
          <p:cNvSpPr/>
          <p:nvPr/>
        </p:nvSpPr>
        <p:spPr bwMode="auto">
          <a:xfrm>
            <a:off x="423863" y="6637338"/>
            <a:ext cx="236538" cy="112713"/>
          </a:xfrm>
          <a:custGeom>
            <a:avLst/>
            <a:gdLst>
              <a:gd name="T0" fmla="*/ 10 w 61"/>
              <a:gd name="T1" fmla="*/ 0 h 29"/>
              <a:gd name="T2" fmla="*/ 0 w 61"/>
              <a:gd name="T3" fmla="*/ 29 h 29"/>
              <a:gd name="T4" fmla="*/ 52 w 61"/>
              <a:gd name="T5" fmla="*/ 29 h 29"/>
              <a:gd name="T6" fmla="*/ 61 w 61"/>
              <a:gd name="T7" fmla="*/ 0 h 29"/>
              <a:gd name="T8" fmla="*/ 10 w 61"/>
              <a:gd name="T9" fmla="*/ 0 h 29"/>
            </a:gdLst>
            <a:ahLst/>
            <a:cxnLst>
              <a:cxn ang="0">
                <a:pos x="T0" y="T1"/>
              </a:cxn>
              <a:cxn ang="0">
                <a:pos x="T2" y="T3"/>
              </a:cxn>
              <a:cxn ang="0">
                <a:pos x="T4" y="T5"/>
              </a:cxn>
              <a:cxn ang="0">
                <a:pos x="T6" y="T7"/>
              </a:cxn>
              <a:cxn ang="0">
                <a:pos x="T8" y="T9"/>
              </a:cxn>
            </a:cxnLst>
            <a:rect l="0" t="0" r="r" b="b"/>
            <a:pathLst>
              <a:path w="61" h="29">
                <a:moveTo>
                  <a:pt x="10" y="0"/>
                </a:moveTo>
                <a:cubicBezTo>
                  <a:pt x="7" y="11"/>
                  <a:pt x="3" y="20"/>
                  <a:pt x="0" y="29"/>
                </a:cubicBezTo>
                <a:cubicBezTo>
                  <a:pt x="17" y="29"/>
                  <a:pt x="34" y="29"/>
                  <a:pt x="52" y="29"/>
                </a:cubicBezTo>
                <a:cubicBezTo>
                  <a:pt x="55" y="20"/>
                  <a:pt x="58" y="10"/>
                  <a:pt x="61" y="0"/>
                </a:cubicBezTo>
                <a:lnTo>
                  <a:pt x="10" y="0"/>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7" name="Freeform 2609"/>
          <p:cNvSpPr/>
          <p:nvPr/>
        </p:nvSpPr>
        <p:spPr bwMode="auto">
          <a:xfrm>
            <a:off x="212725" y="6440488"/>
            <a:ext cx="265113" cy="177800"/>
          </a:xfrm>
          <a:custGeom>
            <a:avLst/>
            <a:gdLst>
              <a:gd name="T0" fmla="*/ 69 w 69"/>
              <a:gd name="T1" fmla="*/ 4 h 46"/>
              <a:gd name="T2" fmla="*/ 13 w 69"/>
              <a:gd name="T3" fmla="*/ 0 h 46"/>
              <a:gd name="T4" fmla="*/ 0 w 69"/>
              <a:gd name="T5" fmla="*/ 45 h 46"/>
              <a:gd name="T6" fmla="*/ 59 w 69"/>
              <a:gd name="T7" fmla="*/ 46 h 46"/>
              <a:gd name="T8" fmla="*/ 69 w 69"/>
              <a:gd name="T9" fmla="*/ 4 h 46"/>
            </a:gdLst>
            <a:ahLst/>
            <a:cxnLst>
              <a:cxn ang="0">
                <a:pos x="T0" y="T1"/>
              </a:cxn>
              <a:cxn ang="0">
                <a:pos x="T2" y="T3"/>
              </a:cxn>
              <a:cxn ang="0">
                <a:pos x="T4" y="T5"/>
              </a:cxn>
              <a:cxn ang="0">
                <a:pos x="T6" y="T7"/>
              </a:cxn>
              <a:cxn ang="0">
                <a:pos x="T8" y="T9"/>
              </a:cxn>
            </a:cxnLst>
            <a:rect l="0" t="0" r="r" b="b"/>
            <a:pathLst>
              <a:path w="69" h="46">
                <a:moveTo>
                  <a:pt x="69" y="4"/>
                </a:moveTo>
                <a:cubicBezTo>
                  <a:pt x="13" y="0"/>
                  <a:pt x="13" y="0"/>
                  <a:pt x="13" y="0"/>
                </a:cubicBezTo>
                <a:cubicBezTo>
                  <a:pt x="9" y="17"/>
                  <a:pt x="5" y="32"/>
                  <a:pt x="0" y="45"/>
                </a:cubicBezTo>
                <a:cubicBezTo>
                  <a:pt x="59" y="46"/>
                  <a:pt x="59" y="46"/>
                  <a:pt x="59" y="46"/>
                </a:cubicBezTo>
                <a:cubicBezTo>
                  <a:pt x="63" y="32"/>
                  <a:pt x="66" y="18"/>
                  <a:pt x="69" y="4"/>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8" name="Freeform 2610"/>
          <p:cNvSpPr/>
          <p:nvPr/>
        </p:nvSpPr>
        <p:spPr bwMode="auto">
          <a:xfrm>
            <a:off x="115888" y="6232525"/>
            <a:ext cx="157163" cy="180975"/>
          </a:xfrm>
          <a:custGeom>
            <a:avLst/>
            <a:gdLst>
              <a:gd name="T0" fmla="*/ 41 w 41"/>
              <a:gd name="T1" fmla="*/ 3 h 47"/>
              <a:gd name="T2" fmla="*/ 7 w 41"/>
              <a:gd name="T3" fmla="*/ 0 h 47"/>
              <a:gd name="T4" fmla="*/ 0 w 41"/>
              <a:gd name="T5" fmla="*/ 44 h 47"/>
              <a:gd name="T6" fmla="*/ 33 w 41"/>
              <a:gd name="T7" fmla="*/ 47 h 47"/>
              <a:gd name="T8" fmla="*/ 41 w 41"/>
              <a:gd name="T9" fmla="*/ 3 h 47"/>
            </a:gdLst>
            <a:ahLst/>
            <a:cxnLst>
              <a:cxn ang="0">
                <a:pos x="T0" y="T1"/>
              </a:cxn>
              <a:cxn ang="0">
                <a:pos x="T2" y="T3"/>
              </a:cxn>
              <a:cxn ang="0">
                <a:pos x="T4" y="T5"/>
              </a:cxn>
              <a:cxn ang="0">
                <a:pos x="T6" y="T7"/>
              </a:cxn>
              <a:cxn ang="0">
                <a:pos x="T8" y="T9"/>
              </a:cxn>
            </a:cxnLst>
            <a:rect l="0" t="0" r="r" b="b"/>
            <a:pathLst>
              <a:path w="41" h="47">
                <a:moveTo>
                  <a:pt x="41" y="3"/>
                </a:moveTo>
                <a:cubicBezTo>
                  <a:pt x="7" y="0"/>
                  <a:pt x="7" y="0"/>
                  <a:pt x="7" y="0"/>
                </a:cubicBezTo>
                <a:cubicBezTo>
                  <a:pt x="5" y="15"/>
                  <a:pt x="3" y="30"/>
                  <a:pt x="0" y="44"/>
                </a:cubicBezTo>
                <a:cubicBezTo>
                  <a:pt x="33" y="47"/>
                  <a:pt x="33" y="47"/>
                  <a:pt x="33" y="47"/>
                </a:cubicBezTo>
                <a:cubicBezTo>
                  <a:pt x="36" y="33"/>
                  <a:pt x="39" y="18"/>
                  <a:pt x="41" y="3"/>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9" name="Freeform 2611"/>
          <p:cNvSpPr/>
          <p:nvPr/>
        </p:nvSpPr>
        <p:spPr bwMode="auto">
          <a:xfrm>
            <a:off x="185738" y="6637338"/>
            <a:ext cx="246063" cy="112713"/>
          </a:xfrm>
          <a:custGeom>
            <a:avLst/>
            <a:gdLst>
              <a:gd name="T0" fmla="*/ 64 w 64"/>
              <a:gd name="T1" fmla="*/ 0 h 29"/>
              <a:gd name="T2" fmla="*/ 4 w 64"/>
              <a:gd name="T3" fmla="*/ 0 h 29"/>
              <a:gd name="T4" fmla="*/ 0 w 64"/>
              <a:gd name="T5" fmla="*/ 10 h 29"/>
              <a:gd name="T6" fmla="*/ 23 w 64"/>
              <a:gd name="T7" fmla="*/ 28 h 29"/>
              <a:gd name="T8" fmla="*/ 53 w 64"/>
              <a:gd name="T9" fmla="*/ 29 h 29"/>
              <a:gd name="T10" fmla="*/ 64 w 64"/>
              <a:gd name="T11" fmla="*/ 0 h 29"/>
            </a:gdLst>
            <a:ahLst/>
            <a:cxnLst>
              <a:cxn ang="0">
                <a:pos x="T0" y="T1"/>
              </a:cxn>
              <a:cxn ang="0">
                <a:pos x="T2" y="T3"/>
              </a:cxn>
              <a:cxn ang="0">
                <a:pos x="T4" y="T5"/>
              </a:cxn>
              <a:cxn ang="0">
                <a:pos x="T6" y="T7"/>
              </a:cxn>
              <a:cxn ang="0">
                <a:pos x="T8" y="T9"/>
              </a:cxn>
              <a:cxn ang="0">
                <a:pos x="T10" y="T11"/>
              </a:cxn>
            </a:cxnLst>
            <a:rect l="0" t="0" r="r" b="b"/>
            <a:pathLst>
              <a:path w="64" h="29">
                <a:moveTo>
                  <a:pt x="64" y="0"/>
                </a:moveTo>
                <a:cubicBezTo>
                  <a:pt x="4" y="0"/>
                  <a:pt x="4" y="0"/>
                  <a:pt x="4" y="0"/>
                </a:cubicBezTo>
                <a:cubicBezTo>
                  <a:pt x="3" y="4"/>
                  <a:pt x="1" y="7"/>
                  <a:pt x="0" y="10"/>
                </a:cubicBezTo>
                <a:cubicBezTo>
                  <a:pt x="7" y="17"/>
                  <a:pt x="15" y="23"/>
                  <a:pt x="23" y="28"/>
                </a:cubicBezTo>
                <a:cubicBezTo>
                  <a:pt x="33" y="28"/>
                  <a:pt x="43" y="29"/>
                  <a:pt x="53" y="29"/>
                </a:cubicBezTo>
                <a:cubicBezTo>
                  <a:pt x="57" y="20"/>
                  <a:pt x="61" y="10"/>
                  <a:pt x="64" y="0"/>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0" name="Freeform 2612"/>
          <p:cNvSpPr/>
          <p:nvPr/>
        </p:nvSpPr>
        <p:spPr bwMode="auto">
          <a:xfrm>
            <a:off x="73025" y="6432550"/>
            <a:ext cx="161925" cy="182563"/>
          </a:xfrm>
          <a:custGeom>
            <a:avLst/>
            <a:gdLst>
              <a:gd name="T0" fmla="*/ 42 w 42"/>
              <a:gd name="T1" fmla="*/ 2 h 47"/>
              <a:gd name="T2" fmla="*/ 9 w 42"/>
              <a:gd name="T3" fmla="*/ 0 h 47"/>
              <a:gd name="T4" fmla="*/ 0 w 42"/>
              <a:gd name="T5" fmla="*/ 28 h 47"/>
              <a:gd name="T6" fmla="*/ 14 w 42"/>
              <a:gd name="T7" fmla="*/ 47 h 47"/>
              <a:gd name="T8" fmla="*/ 28 w 42"/>
              <a:gd name="T9" fmla="*/ 47 h 47"/>
              <a:gd name="T10" fmla="*/ 42 w 42"/>
              <a:gd name="T11" fmla="*/ 2 h 47"/>
            </a:gdLst>
            <a:ahLst/>
            <a:cxnLst>
              <a:cxn ang="0">
                <a:pos x="T0" y="T1"/>
              </a:cxn>
              <a:cxn ang="0">
                <a:pos x="T2" y="T3"/>
              </a:cxn>
              <a:cxn ang="0">
                <a:pos x="T4" y="T5"/>
              </a:cxn>
              <a:cxn ang="0">
                <a:pos x="T6" y="T7"/>
              </a:cxn>
              <a:cxn ang="0">
                <a:pos x="T8" y="T9"/>
              </a:cxn>
              <a:cxn ang="0">
                <a:pos x="T10" y="T11"/>
              </a:cxn>
            </a:cxnLst>
            <a:rect l="0" t="0" r="r" b="b"/>
            <a:pathLst>
              <a:path w="42" h="47">
                <a:moveTo>
                  <a:pt x="42" y="2"/>
                </a:moveTo>
                <a:cubicBezTo>
                  <a:pt x="9" y="0"/>
                  <a:pt x="9" y="0"/>
                  <a:pt x="9" y="0"/>
                </a:cubicBezTo>
                <a:cubicBezTo>
                  <a:pt x="6" y="10"/>
                  <a:pt x="3" y="19"/>
                  <a:pt x="0" y="28"/>
                </a:cubicBezTo>
                <a:cubicBezTo>
                  <a:pt x="4" y="35"/>
                  <a:pt x="9" y="41"/>
                  <a:pt x="14" y="47"/>
                </a:cubicBezTo>
                <a:cubicBezTo>
                  <a:pt x="28" y="47"/>
                  <a:pt x="28" y="47"/>
                  <a:pt x="28" y="47"/>
                </a:cubicBezTo>
                <a:cubicBezTo>
                  <a:pt x="33" y="34"/>
                  <a:pt x="38" y="18"/>
                  <a:pt x="42" y="2"/>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1" name="Freeform 2613"/>
          <p:cNvSpPr/>
          <p:nvPr/>
        </p:nvSpPr>
        <p:spPr bwMode="auto">
          <a:xfrm>
            <a:off x="342900" y="6784975"/>
            <a:ext cx="61913" cy="30163"/>
          </a:xfrm>
          <a:custGeom>
            <a:avLst/>
            <a:gdLst>
              <a:gd name="T0" fmla="*/ 0 w 16"/>
              <a:gd name="T1" fmla="*/ 0 h 8"/>
              <a:gd name="T2" fmla="*/ 16 w 16"/>
              <a:gd name="T3" fmla="*/ 8 h 8"/>
              <a:gd name="T4" fmla="*/ 14 w 16"/>
              <a:gd name="T5" fmla="*/ 0 h 8"/>
              <a:gd name="T6" fmla="*/ 0 w 16"/>
              <a:gd name="T7" fmla="*/ 0 h 8"/>
            </a:gdLst>
            <a:ahLst/>
            <a:cxnLst>
              <a:cxn ang="0">
                <a:pos x="T0" y="T1"/>
              </a:cxn>
              <a:cxn ang="0">
                <a:pos x="T2" y="T3"/>
              </a:cxn>
              <a:cxn ang="0">
                <a:pos x="T4" y="T5"/>
              </a:cxn>
              <a:cxn ang="0">
                <a:pos x="T6" y="T7"/>
              </a:cxn>
            </a:cxnLst>
            <a:rect l="0" t="0" r="r" b="b"/>
            <a:pathLst>
              <a:path w="16" h="8">
                <a:moveTo>
                  <a:pt x="0" y="0"/>
                </a:moveTo>
                <a:cubicBezTo>
                  <a:pt x="5" y="3"/>
                  <a:pt x="10" y="6"/>
                  <a:pt x="16" y="8"/>
                </a:cubicBezTo>
                <a:cubicBezTo>
                  <a:pt x="15" y="5"/>
                  <a:pt x="15" y="3"/>
                  <a:pt x="14" y="0"/>
                </a:cubicBezTo>
                <a:cubicBezTo>
                  <a:pt x="9" y="0"/>
                  <a:pt x="4" y="0"/>
                  <a:pt x="0" y="0"/>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2" name="Freeform 2614"/>
          <p:cNvSpPr/>
          <p:nvPr/>
        </p:nvSpPr>
        <p:spPr bwMode="auto">
          <a:xfrm>
            <a:off x="142875" y="6637338"/>
            <a:ext cx="26988" cy="19050"/>
          </a:xfrm>
          <a:custGeom>
            <a:avLst/>
            <a:gdLst>
              <a:gd name="T0" fmla="*/ 0 w 7"/>
              <a:gd name="T1" fmla="*/ 0 h 5"/>
              <a:gd name="T2" fmla="*/ 5 w 7"/>
              <a:gd name="T3" fmla="*/ 5 h 5"/>
              <a:gd name="T4" fmla="*/ 7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2" y="2"/>
                  <a:pt x="3" y="3"/>
                  <a:pt x="5" y="5"/>
                </a:cubicBezTo>
                <a:cubicBezTo>
                  <a:pt x="6" y="3"/>
                  <a:pt x="6" y="2"/>
                  <a:pt x="7" y="0"/>
                </a:cubicBezTo>
                <a:lnTo>
                  <a:pt x="0" y="0"/>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3" name="Freeform 2615"/>
          <p:cNvSpPr/>
          <p:nvPr/>
        </p:nvSpPr>
        <p:spPr bwMode="auto">
          <a:xfrm>
            <a:off x="4625975" y="4618038"/>
            <a:ext cx="26988" cy="31750"/>
          </a:xfrm>
          <a:custGeom>
            <a:avLst/>
            <a:gdLst>
              <a:gd name="T0" fmla="*/ 2 w 7"/>
              <a:gd name="T1" fmla="*/ 7 h 8"/>
              <a:gd name="T2" fmla="*/ 6 w 7"/>
              <a:gd name="T3" fmla="*/ 6 h 8"/>
              <a:gd name="T4" fmla="*/ 7 w 7"/>
              <a:gd name="T5" fmla="*/ 2 h 8"/>
              <a:gd name="T6" fmla="*/ 4 w 7"/>
              <a:gd name="T7" fmla="*/ 0 h 8"/>
              <a:gd name="T8" fmla="*/ 2 w 7"/>
              <a:gd name="T9" fmla="*/ 0 h 8"/>
              <a:gd name="T10" fmla="*/ 0 w 7"/>
              <a:gd name="T11" fmla="*/ 4 h 8"/>
              <a:gd name="T12" fmla="*/ 2 w 7"/>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2" y="7"/>
                </a:moveTo>
                <a:cubicBezTo>
                  <a:pt x="4" y="8"/>
                  <a:pt x="5" y="8"/>
                  <a:pt x="6" y="6"/>
                </a:cubicBezTo>
                <a:cubicBezTo>
                  <a:pt x="7" y="5"/>
                  <a:pt x="7" y="3"/>
                  <a:pt x="7" y="2"/>
                </a:cubicBezTo>
                <a:cubicBezTo>
                  <a:pt x="6" y="1"/>
                  <a:pt x="6" y="0"/>
                  <a:pt x="4" y="0"/>
                </a:cubicBezTo>
                <a:cubicBezTo>
                  <a:pt x="4" y="0"/>
                  <a:pt x="3" y="0"/>
                  <a:pt x="2" y="0"/>
                </a:cubicBezTo>
                <a:cubicBezTo>
                  <a:pt x="0" y="1"/>
                  <a:pt x="0" y="2"/>
                  <a:pt x="0" y="4"/>
                </a:cubicBezTo>
                <a:cubicBezTo>
                  <a:pt x="0" y="6"/>
                  <a:pt x="1" y="7"/>
                  <a:pt x="2" y="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4" name="Freeform 2616"/>
          <p:cNvSpPr/>
          <p:nvPr/>
        </p:nvSpPr>
        <p:spPr bwMode="auto">
          <a:xfrm>
            <a:off x="4406900" y="4591050"/>
            <a:ext cx="180975" cy="38100"/>
          </a:xfrm>
          <a:custGeom>
            <a:avLst/>
            <a:gdLst>
              <a:gd name="T0" fmla="*/ 11 w 47"/>
              <a:gd name="T1" fmla="*/ 6 h 10"/>
              <a:gd name="T2" fmla="*/ 17 w 47"/>
              <a:gd name="T3" fmla="*/ 7 h 10"/>
              <a:gd name="T4" fmla="*/ 44 w 47"/>
              <a:gd name="T5" fmla="*/ 10 h 10"/>
              <a:gd name="T6" fmla="*/ 47 w 47"/>
              <a:gd name="T7" fmla="*/ 8 h 10"/>
              <a:gd name="T8" fmla="*/ 47 w 47"/>
              <a:gd name="T9" fmla="*/ 6 h 10"/>
              <a:gd name="T10" fmla="*/ 45 w 47"/>
              <a:gd name="T11" fmla="*/ 5 h 10"/>
              <a:gd name="T12" fmla="*/ 42 w 47"/>
              <a:gd name="T13" fmla="*/ 3 h 10"/>
              <a:gd name="T14" fmla="*/ 41 w 47"/>
              <a:gd name="T15" fmla="*/ 4 h 10"/>
              <a:gd name="T16" fmla="*/ 40 w 47"/>
              <a:gd name="T17" fmla="*/ 6 h 10"/>
              <a:gd name="T18" fmla="*/ 33 w 47"/>
              <a:gd name="T19" fmla="*/ 6 h 10"/>
              <a:gd name="T20" fmla="*/ 24 w 47"/>
              <a:gd name="T21" fmla="*/ 4 h 10"/>
              <a:gd name="T22" fmla="*/ 19 w 47"/>
              <a:gd name="T23" fmla="*/ 3 h 10"/>
              <a:gd name="T24" fmla="*/ 13 w 47"/>
              <a:gd name="T25" fmla="*/ 2 h 10"/>
              <a:gd name="T26" fmla="*/ 9 w 47"/>
              <a:gd name="T27" fmla="*/ 1 h 10"/>
              <a:gd name="T28" fmla="*/ 4 w 47"/>
              <a:gd name="T29" fmla="*/ 0 h 10"/>
              <a:gd name="T30" fmla="*/ 1 w 47"/>
              <a:gd name="T31" fmla="*/ 1 h 10"/>
              <a:gd name="T32" fmla="*/ 1 w 47"/>
              <a:gd name="T33" fmla="*/ 3 h 10"/>
              <a:gd name="T34" fmla="*/ 11 w 47"/>
              <a:gd name="T35"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10">
                <a:moveTo>
                  <a:pt x="11" y="6"/>
                </a:moveTo>
                <a:cubicBezTo>
                  <a:pt x="17" y="7"/>
                  <a:pt x="17" y="7"/>
                  <a:pt x="17" y="7"/>
                </a:cubicBezTo>
                <a:cubicBezTo>
                  <a:pt x="35" y="9"/>
                  <a:pt x="44" y="10"/>
                  <a:pt x="44" y="10"/>
                </a:cubicBezTo>
                <a:cubicBezTo>
                  <a:pt x="46" y="10"/>
                  <a:pt x="47" y="10"/>
                  <a:pt x="47" y="8"/>
                </a:cubicBezTo>
                <a:cubicBezTo>
                  <a:pt x="47" y="7"/>
                  <a:pt x="47" y="6"/>
                  <a:pt x="47" y="6"/>
                </a:cubicBezTo>
                <a:cubicBezTo>
                  <a:pt x="47" y="6"/>
                  <a:pt x="47" y="6"/>
                  <a:pt x="45" y="5"/>
                </a:cubicBezTo>
                <a:cubicBezTo>
                  <a:pt x="44" y="4"/>
                  <a:pt x="43" y="3"/>
                  <a:pt x="42" y="3"/>
                </a:cubicBezTo>
                <a:cubicBezTo>
                  <a:pt x="41" y="3"/>
                  <a:pt x="41" y="4"/>
                  <a:pt x="41" y="4"/>
                </a:cubicBezTo>
                <a:cubicBezTo>
                  <a:pt x="41" y="5"/>
                  <a:pt x="40" y="6"/>
                  <a:pt x="40" y="6"/>
                </a:cubicBezTo>
                <a:cubicBezTo>
                  <a:pt x="39" y="7"/>
                  <a:pt x="37" y="7"/>
                  <a:pt x="33" y="6"/>
                </a:cubicBezTo>
                <a:cubicBezTo>
                  <a:pt x="33" y="6"/>
                  <a:pt x="29" y="5"/>
                  <a:pt x="24" y="4"/>
                </a:cubicBezTo>
                <a:cubicBezTo>
                  <a:pt x="23" y="4"/>
                  <a:pt x="21" y="3"/>
                  <a:pt x="19" y="3"/>
                </a:cubicBezTo>
                <a:cubicBezTo>
                  <a:pt x="16" y="2"/>
                  <a:pt x="14" y="2"/>
                  <a:pt x="13" y="2"/>
                </a:cubicBezTo>
                <a:cubicBezTo>
                  <a:pt x="13" y="2"/>
                  <a:pt x="11" y="1"/>
                  <a:pt x="9" y="1"/>
                </a:cubicBezTo>
                <a:cubicBezTo>
                  <a:pt x="7" y="0"/>
                  <a:pt x="5" y="0"/>
                  <a:pt x="4" y="0"/>
                </a:cubicBezTo>
                <a:cubicBezTo>
                  <a:pt x="3" y="0"/>
                  <a:pt x="2" y="0"/>
                  <a:pt x="1" y="1"/>
                </a:cubicBezTo>
                <a:cubicBezTo>
                  <a:pt x="0" y="1"/>
                  <a:pt x="0" y="2"/>
                  <a:pt x="1" y="3"/>
                </a:cubicBezTo>
                <a:cubicBezTo>
                  <a:pt x="4" y="5"/>
                  <a:pt x="7" y="5"/>
                  <a:pt x="11" y="6"/>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5" name="Freeform 2617"/>
          <p:cNvSpPr/>
          <p:nvPr/>
        </p:nvSpPr>
        <p:spPr bwMode="auto">
          <a:xfrm>
            <a:off x="4383088" y="4668838"/>
            <a:ext cx="220663" cy="92075"/>
          </a:xfrm>
          <a:custGeom>
            <a:avLst/>
            <a:gdLst>
              <a:gd name="T0" fmla="*/ 4 w 57"/>
              <a:gd name="T1" fmla="*/ 22 h 24"/>
              <a:gd name="T2" fmla="*/ 7 w 57"/>
              <a:gd name="T3" fmla="*/ 20 h 24"/>
              <a:gd name="T4" fmla="*/ 13 w 57"/>
              <a:gd name="T5" fmla="*/ 20 h 24"/>
              <a:gd name="T6" fmla="*/ 30 w 57"/>
              <a:gd name="T7" fmla="*/ 23 h 24"/>
              <a:gd name="T8" fmla="*/ 35 w 57"/>
              <a:gd name="T9" fmla="*/ 23 h 24"/>
              <a:gd name="T10" fmla="*/ 40 w 57"/>
              <a:gd name="T11" fmla="*/ 24 h 24"/>
              <a:gd name="T12" fmla="*/ 49 w 57"/>
              <a:gd name="T13" fmla="*/ 22 h 24"/>
              <a:gd name="T14" fmla="*/ 53 w 57"/>
              <a:gd name="T15" fmla="*/ 12 h 24"/>
              <a:gd name="T16" fmla="*/ 55 w 57"/>
              <a:gd name="T17" fmla="*/ 8 h 24"/>
              <a:gd name="T18" fmla="*/ 56 w 57"/>
              <a:gd name="T19" fmla="*/ 3 h 24"/>
              <a:gd name="T20" fmla="*/ 56 w 57"/>
              <a:gd name="T21" fmla="*/ 2 h 24"/>
              <a:gd name="T22" fmla="*/ 53 w 57"/>
              <a:gd name="T23" fmla="*/ 3 h 24"/>
              <a:gd name="T24" fmla="*/ 44 w 57"/>
              <a:gd name="T25" fmla="*/ 5 h 24"/>
              <a:gd name="T26" fmla="*/ 37 w 57"/>
              <a:gd name="T27" fmla="*/ 4 h 24"/>
              <a:gd name="T28" fmla="*/ 29 w 57"/>
              <a:gd name="T29" fmla="*/ 3 h 24"/>
              <a:gd name="T30" fmla="*/ 15 w 57"/>
              <a:gd name="T31" fmla="*/ 1 h 24"/>
              <a:gd name="T32" fmla="*/ 5 w 57"/>
              <a:gd name="T33" fmla="*/ 1 h 24"/>
              <a:gd name="T34" fmla="*/ 15 w 57"/>
              <a:gd name="T35" fmla="*/ 5 h 24"/>
              <a:gd name="T36" fmla="*/ 34 w 57"/>
              <a:gd name="T37" fmla="*/ 7 h 24"/>
              <a:gd name="T38" fmla="*/ 46 w 57"/>
              <a:gd name="T39" fmla="*/ 9 h 24"/>
              <a:gd name="T40" fmla="*/ 48 w 57"/>
              <a:gd name="T41" fmla="*/ 14 h 24"/>
              <a:gd name="T42" fmla="*/ 46 w 57"/>
              <a:gd name="T43" fmla="*/ 19 h 24"/>
              <a:gd name="T44" fmla="*/ 38 w 57"/>
              <a:gd name="T45" fmla="*/ 20 h 24"/>
              <a:gd name="T46" fmla="*/ 35 w 57"/>
              <a:gd name="T47" fmla="*/ 20 h 24"/>
              <a:gd name="T48" fmla="*/ 31 w 57"/>
              <a:gd name="T49" fmla="*/ 20 h 24"/>
              <a:gd name="T50" fmla="*/ 17 w 57"/>
              <a:gd name="T51" fmla="*/ 18 h 24"/>
              <a:gd name="T52" fmla="*/ 12 w 57"/>
              <a:gd name="T53" fmla="*/ 17 h 24"/>
              <a:gd name="T54" fmla="*/ 8 w 57"/>
              <a:gd name="T55" fmla="*/ 17 h 24"/>
              <a:gd name="T56" fmla="*/ 1 w 57"/>
              <a:gd name="T57" fmla="*/ 18 h 24"/>
              <a:gd name="T58" fmla="*/ 1 w 57"/>
              <a:gd name="T59" fmla="*/ 22 h 24"/>
              <a:gd name="T60" fmla="*/ 4 w 57"/>
              <a:gd name="T61"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7" h="24">
                <a:moveTo>
                  <a:pt x="4" y="22"/>
                </a:moveTo>
                <a:cubicBezTo>
                  <a:pt x="6" y="20"/>
                  <a:pt x="7" y="20"/>
                  <a:pt x="7" y="20"/>
                </a:cubicBezTo>
                <a:cubicBezTo>
                  <a:pt x="9" y="19"/>
                  <a:pt x="10" y="19"/>
                  <a:pt x="13" y="20"/>
                </a:cubicBezTo>
                <a:cubicBezTo>
                  <a:pt x="19" y="22"/>
                  <a:pt x="25" y="23"/>
                  <a:pt x="30" y="23"/>
                </a:cubicBezTo>
                <a:cubicBezTo>
                  <a:pt x="31" y="23"/>
                  <a:pt x="33" y="23"/>
                  <a:pt x="35" y="23"/>
                </a:cubicBezTo>
                <a:cubicBezTo>
                  <a:pt x="37" y="24"/>
                  <a:pt x="39" y="24"/>
                  <a:pt x="40" y="24"/>
                </a:cubicBezTo>
                <a:cubicBezTo>
                  <a:pt x="45" y="24"/>
                  <a:pt x="47" y="23"/>
                  <a:pt x="49" y="22"/>
                </a:cubicBezTo>
                <a:cubicBezTo>
                  <a:pt x="51" y="21"/>
                  <a:pt x="52" y="17"/>
                  <a:pt x="53" y="12"/>
                </a:cubicBezTo>
                <a:cubicBezTo>
                  <a:pt x="53" y="11"/>
                  <a:pt x="54" y="10"/>
                  <a:pt x="55" y="8"/>
                </a:cubicBezTo>
                <a:cubicBezTo>
                  <a:pt x="56" y="6"/>
                  <a:pt x="57" y="4"/>
                  <a:pt x="56" y="3"/>
                </a:cubicBezTo>
                <a:cubicBezTo>
                  <a:pt x="56" y="2"/>
                  <a:pt x="56" y="2"/>
                  <a:pt x="56" y="2"/>
                </a:cubicBezTo>
                <a:cubicBezTo>
                  <a:pt x="55" y="2"/>
                  <a:pt x="54" y="2"/>
                  <a:pt x="53" y="3"/>
                </a:cubicBezTo>
                <a:cubicBezTo>
                  <a:pt x="51" y="5"/>
                  <a:pt x="48" y="6"/>
                  <a:pt x="44" y="5"/>
                </a:cubicBezTo>
                <a:cubicBezTo>
                  <a:pt x="42" y="5"/>
                  <a:pt x="40" y="5"/>
                  <a:pt x="37" y="4"/>
                </a:cubicBezTo>
                <a:cubicBezTo>
                  <a:pt x="33" y="4"/>
                  <a:pt x="30" y="3"/>
                  <a:pt x="29" y="3"/>
                </a:cubicBezTo>
                <a:cubicBezTo>
                  <a:pt x="19" y="2"/>
                  <a:pt x="14" y="1"/>
                  <a:pt x="15" y="1"/>
                </a:cubicBezTo>
                <a:cubicBezTo>
                  <a:pt x="9" y="0"/>
                  <a:pt x="6" y="0"/>
                  <a:pt x="5" y="1"/>
                </a:cubicBezTo>
                <a:cubicBezTo>
                  <a:pt x="3" y="2"/>
                  <a:pt x="6" y="4"/>
                  <a:pt x="15" y="5"/>
                </a:cubicBezTo>
                <a:cubicBezTo>
                  <a:pt x="20" y="6"/>
                  <a:pt x="27" y="7"/>
                  <a:pt x="34" y="7"/>
                </a:cubicBezTo>
                <a:cubicBezTo>
                  <a:pt x="41" y="8"/>
                  <a:pt x="45" y="8"/>
                  <a:pt x="46" y="9"/>
                </a:cubicBezTo>
                <a:cubicBezTo>
                  <a:pt x="47" y="10"/>
                  <a:pt x="48" y="12"/>
                  <a:pt x="48" y="14"/>
                </a:cubicBezTo>
                <a:cubicBezTo>
                  <a:pt x="48" y="16"/>
                  <a:pt x="47" y="18"/>
                  <a:pt x="46" y="19"/>
                </a:cubicBezTo>
                <a:cubicBezTo>
                  <a:pt x="44" y="20"/>
                  <a:pt x="41" y="21"/>
                  <a:pt x="38" y="20"/>
                </a:cubicBezTo>
                <a:cubicBezTo>
                  <a:pt x="38" y="20"/>
                  <a:pt x="36" y="20"/>
                  <a:pt x="35" y="20"/>
                </a:cubicBezTo>
                <a:cubicBezTo>
                  <a:pt x="33" y="20"/>
                  <a:pt x="32" y="20"/>
                  <a:pt x="31" y="20"/>
                </a:cubicBezTo>
                <a:cubicBezTo>
                  <a:pt x="30" y="20"/>
                  <a:pt x="25" y="19"/>
                  <a:pt x="17" y="18"/>
                </a:cubicBezTo>
                <a:cubicBezTo>
                  <a:pt x="16" y="18"/>
                  <a:pt x="14" y="18"/>
                  <a:pt x="12" y="17"/>
                </a:cubicBezTo>
                <a:cubicBezTo>
                  <a:pt x="10" y="17"/>
                  <a:pt x="9" y="17"/>
                  <a:pt x="8" y="17"/>
                </a:cubicBezTo>
                <a:cubicBezTo>
                  <a:pt x="4" y="16"/>
                  <a:pt x="2" y="17"/>
                  <a:pt x="1" y="18"/>
                </a:cubicBezTo>
                <a:cubicBezTo>
                  <a:pt x="0" y="20"/>
                  <a:pt x="0" y="21"/>
                  <a:pt x="1" y="22"/>
                </a:cubicBezTo>
                <a:cubicBezTo>
                  <a:pt x="1" y="23"/>
                  <a:pt x="3" y="23"/>
                  <a:pt x="4" y="2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6" name="Freeform 2618"/>
          <p:cNvSpPr/>
          <p:nvPr/>
        </p:nvSpPr>
        <p:spPr bwMode="auto">
          <a:xfrm>
            <a:off x="4375150" y="4803775"/>
            <a:ext cx="258763" cy="115888"/>
          </a:xfrm>
          <a:custGeom>
            <a:avLst/>
            <a:gdLst>
              <a:gd name="T0" fmla="*/ 4 w 67"/>
              <a:gd name="T1" fmla="*/ 5 h 30"/>
              <a:gd name="T2" fmla="*/ 10 w 67"/>
              <a:gd name="T3" fmla="*/ 6 h 30"/>
              <a:gd name="T4" fmla="*/ 15 w 67"/>
              <a:gd name="T5" fmla="*/ 6 h 30"/>
              <a:gd name="T6" fmla="*/ 20 w 67"/>
              <a:gd name="T7" fmla="*/ 6 h 30"/>
              <a:gd name="T8" fmla="*/ 26 w 67"/>
              <a:gd name="T9" fmla="*/ 7 h 30"/>
              <a:gd name="T10" fmla="*/ 32 w 67"/>
              <a:gd name="T11" fmla="*/ 8 h 30"/>
              <a:gd name="T12" fmla="*/ 41 w 67"/>
              <a:gd name="T13" fmla="*/ 10 h 30"/>
              <a:gd name="T14" fmla="*/ 44 w 67"/>
              <a:gd name="T15" fmla="*/ 10 h 30"/>
              <a:gd name="T16" fmla="*/ 44 w 67"/>
              <a:gd name="T17" fmla="*/ 10 h 30"/>
              <a:gd name="T18" fmla="*/ 44 w 67"/>
              <a:gd name="T19" fmla="*/ 10 h 30"/>
              <a:gd name="T20" fmla="*/ 44 w 67"/>
              <a:gd name="T21" fmla="*/ 12 h 30"/>
              <a:gd name="T22" fmla="*/ 44 w 67"/>
              <a:gd name="T23" fmla="*/ 16 h 30"/>
              <a:gd name="T24" fmla="*/ 43 w 67"/>
              <a:gd name="T25" fmla="*/ 21 h 30"/>
              <a:gd name="T26" fmla="*/ 43 w 67"/>
              <a:gd name="T27" fmla="*/ 24 h 30"/>
              <a:gd name="T28" fmla="*/ 46 w 67"/>
              <a:gd name="T29" fmla="*/ 23 h 30"/>
              <a:gd name="T30" fmla="*/ 47 w 67"/>
              <a:gd name="T31" fmla="*/ 17 h 30"/>
              <a:gd name="T32" fmla="*/ 49 w 67"/>
              <a:gd name="T33" fmla="*/ 12 h 30"/>
              <a:gd name="T34" fmla="*/ 56 w 67"/>
              <a:gd name="T35" fmla="*/ 13 h 30"/>
              <a:gd name="T36" fmla="*/ 63 w 67"/>
              <a:gd name="T37" fmla="*/ 16 h 30"/>
              <a:gd name="T38" fmla="*/ 63 w 67"/>
              <a:gd name="T39" fmla="*/ 22 h 30"/>
              <a:gd name="T40" fmla="*/ 58 w 67"/>
              <a:gd name="T41" fmla="*/ 25 h 30"/>
              <a:gd name="T42" fmla="*/ 56 w 67"/>
              <a:gd name="T43" fmla="*/ 27 h 30"/>
              <a:gd name="T44" fmla="*/ 60 w 67"/>
              <a:gd name="T45" fmla="*/ 29 h 30"/>
              <a:gd name="T46" fmla="*/ 64 w 67"/>
              <a:gd name="T47" fmla="*/ 26 h 30"/>
              <a:gd name="T48" fmla="*/ 67 w 67"/>
              <a:gd name="T49" fmla="*/ 17 h 30"/>
              <a:gd name="T50" fmla="*/ 62 w 67"/>
              <a:gd name="T51" fmla="*/ 11 h 30"/>
              <a:gd name="T52" fmla="*/ 50 w 67"/>
              <a:gd name="T53" fmla="*/ 9 h 30"/>
              <a:gd name="T54" fmla="*/ 50 w 67"/>
              <a:gd name="T55" fmla="*/ 4 h 30"/>
              <a:gd name="T56" fmla="*/ 47 w 67"/>
              <a:gd name="T57" fmla="*/ 1 h 30"/>
              <a:gd name="T58" fmla="*/ 46 w 67"/>
              <a:gd name="T59" fmla="*/ 4 h 30"/>
              <a:gd name="T60" fmla="*/ 45 w 67"/>
              <a:gd name="T61" fmla="*/ 7 h 30"/>
              <a:gd name="T62" fmla="*/ 43 w 67"/>
              <a:gd name="T63" fmla="*/ 7 h 30"/>
              <a:gd name="T64" fmla="*/ 31 w 67"/>
              <a:gd name="T65" fmla="*/ 5 h 30"/>
              <a:gd name="T66" fmla="*/ 21 w 67"/>
              <a:gd name="T67" fmla="*/ 3 h 30"/>
              <a:gd name="T68" fmla="*/ 11 w 67"/>
              <a:gd name="T69" fmla="*/ 2 h 30"/>
              <a:gd name="T70" fmla="*/ 4 w 67"/>
              <a:gd name="T71" fmla="*/ 1 h 30"/>
              <a:gd name="T72" fmla="*/ 1 w 67"/>
              <a:gd name="T73" fmla="*/ 1 h 30"/>
              <a:gd name="T74" fmla="*/ 0 w 67"/>
              <a:gd name="T75" fmla="*/ 3 h 30"/>
              <a:gd name="T76" fmla="*/ 4 w 67"/>
              <a:gd name="T77"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7" h="30">
                <a:moveTo>
                  <a:pt x="4" y="5"/>
                </a:moveTo>
                <a:cubicBezTo>
                  <a:pt x="5" y="5"/>
                  <a:pt x="7" y="5"/>
                  <a:pt x="10" y="6"/>
                </a:cubicBezTo>
                <a:cubicBezTo>
                  <a:pt x="12" y="6"/>
                  <a:pt x="13" y="6"/>
                  <a:pt x="15" y="6"/>
                </a:cubicBezTo>
                <a:cubicBezTo>
                  <a:pt x="18" y="6"/>
                  <a:pt x="19" y="6"/>
                  <a:pt x="20" y="6"/>
                </a:cubicBezTo>
                <a:cubicBezTo>
                  <a:pt x="22" y="7"/>
                  <a:pt x="23" y="7"/>
                  <a:pt x="26" y="7"/>
                </a:cubicBezTo>
                <a:cubicBezTo>
                  <a:pt x="29" y="8"/>
                  <a:pt x="30" y="8"/>
                  <a:pt x="32" y="8"/>
                </a:cubicBezTo>
                <a:cubicBezTo>
                  <a:pt x="31" y="8"/>
                  <a:pt x="34" y="9"/>
                  <a:pt x="41" y="10"/>
                </a:cubicBezTo>
                <a:cubicBezTo>
                  <a:pt x="43" y="10"/>
                  <a:pt x="44" y="10"/>
                  <a:pt x="44" y="10"/>
                </a:cubicBezTo>
                <a:cubicBezTo>
                  <a:pt x="44" y="10"/>
                  <a:pt x="44" y="10"/>
                  <a:pt x="44" y="10"/>
                </a:cubicBezTo>
                <a:cubicBezTo>
                  <a:pt x="44" y="10"/>
                  <a:pt x="44" y="10"/>
                  <a:pt x="44" y="10"/>
                </a:cubicBezTo>
                <a:cubicBezTo>
                  <a:pt x="44" y="11"/>
                  <a:pt x="45" y="11"/>
                  <a:pt x="44" y="12"/>
                </a:cubicBezTo>
                <a:cubicBezTo>
                  <a:pt x="44" y="13"/>
                  <a:pt x="44" y="14"/>
                  <a:pt x="44" y="16"/>
                </a:cubicBezTo>
                <a:cubicBezTo>
                  <a:pt x="43" y="18"/>
                  <a:pt x="43" y="20"/>
                  <a:pt x="43" y="21"/>
                </a:cubicBezTo>
                <a:cubicBezTo>
                  <a:pt x="42" y="22"/>
                  <a:pt x="43" y="23"/>
                  <a:pt x="43" y="24"/>
                </a:cubicBezTo>
                <a:cubicBezTo>
                  <a:pt x="44" y="24"/>
                  <a:pt x="45" y="24"/>
                  <a:pt x="46" y="23"/>
                </a:cubicBezTo>
                <a:cubicBezTo>
                  <a:pt x="47" y="22"/>
                  <a:pt x="47" y="20"/>
                  <a:pt x="47" y="17"/>
                </a:cubicBezTo>
                <a:cubicBezTo>
                  <a:pt x="47" y="14"/>
                  <a:pt x="48" y="12"/>
                  <a:pt x="49" y="12"/>
                </a:cubicBezTo>
                <a:cubicBezTo>
                  <a:pt x="50" y="11"/>
                  <a:pt x="52" y="12"/>
                  <a:pt x="56" y="13"/>
                </a:cubicBezTo>
                <a:cubicBezTo>
                  <a:pt x="59" y="13"/>
                  <a:pt x="61" y="14"/>
                  <a:pt x="63" y="16"/>
                </a:cubicBezTo>
                <a:cubicBezTo>
                  <a:pt x="64" y="17"/>
                  <a:pt x="64" y="19"/>
                  <a:pt x="63" y="22"/>
                </a:cubicBezTo>
                <a:cubicBezTo>
                  <a:pt x="62" y="24"/>
                  <a:pt x="60" y="25"/>
                  <a:pt x="58" y="25"/>
                </a:cubicBezTo>
                <a:cubicBezTo>
                  <a:pt x="56" y="25"/>
                  <a:pt x="55" y="26"/>
                  <a:pt x="56" y="27"/>
                </a:cubicBezTo>
                <a:cubicBezTo>
                  <a:pt x="57" y="29"/>
                  <a:pt x="58" y="30"/>
                  <a:pt x="60" y="29"/>
                </a:cubicBezTo>
                <a:cubicBezTo>
                  <a:pt x="62" y="29"/>
                  <a:pt x="63" y="28"/>
                  <a:pt x="64" y="26"/>
                </a:cubicBezTo>
                <a:cubicBezTo>
                  <a:pt x="66" y="24"/>
                  <a:pt x="67" y="21"/>
                  <a:pt x="67" y="17"/>
                </a:cubicBezTo>
                <a:cubicBezTo>
                  <a:pt x="67" y="14"/>
                  <a:pt x="65" y="12"/>
                  <a:pt x="62" y="11"/>
                </a:cubicBezTo>
                <a:cubicBezTo>
                  <a:pt x="61" y="11"/>
                  <a:pt x="57" y="10"/>
                  <a:pt x="50" y="9"/>
                </a:cubicBezTo>
                <a:cubicBezTo>
                  <a:pt x="50" y="6"/>
                  <a:pt x="50" y="4"/>
                  <a:pt x="50" y="4"/>
                </a:cubicBezTo>
                <a:cubicBezTo>
                  <a:pt x="50" y="1"/>
                  <a:pt x="49" y="0"/>
                  <a:pt x="47" y="1"/>
                </a:cubicBezTo>
                <a:cubicBezTo>
                  <a:pt x="46" y="1"/>
                  <a:pt x="46" y="2"/>
                  <a:pt x="46" y="4"/>
                </a:cubicBezTo>
                <a:cubicBezTo>
                  <a:pt x="46" y="6"/>
                  <a:pt x="46" y="7"/>
                  <a:pt x="45" y="7"/>
                </a:cubicBezTo>
                <a:cubicBezTo>
                  <a:pt x="45" y="7"/>
                  <a:pt x="45" y="7"/>
                  <a:pt x="43" y="7"/>
                </a:cubicBezTo>
                <a:cubicBezTo>
                  <a:pt x="44" y="7"/>
                  <a:pt x="40" y="6"/>
                  <a:pt x="31" y="5"/>
                </a:cubicBezTo>
                <a:cubicBezTo>
                  <a:pt x="29" y="5"/>
                  <a:pt x="25" y="4"/>
                  <a:pt x="21" y="3"/>
                </a:cubicBezTo>
                <a:cubicBezTo>
                  <a:pt x="15" y="2"/>
                  <a:pt x="12" y="2"/>
                  <a:pt x="11" y="2"/>
                </a:cubicBezTo>
                <a:cubicBezTo>
                  <a:pt x="7" y="1"/>
                  <a:pt x="5" y="1"/>
                  <a:pt x="4" y="1"/>
                </a:cubicBezTo>
                <a:cubicBezTo>
                  <a:pt x="3" y="0"/>
                  <a:pt x="2" y="1"/>
                  <a:pt x="1" y="1"/>
                </a:cubicBezTo>
                <a:cubicBezTo>
                  <a:pt x="0" y="2"/>
                  <a:pt x="0" y="3"/>
                  <a:pt x="0" y="3"/>
                </a:cubicBezTo>
                <a:cubicBezTo>
                  <a:pt x="0" y="5"/>
                  <a:pt x="2" y="5"/>
                  <a:pt x="4" y="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7" name="Freeform 2619"/>
          <p:cNvSpPr>
            <a:spLocks noEditPoints="1"/>
          </p:cNvSpPr>
          <p:nvPr/>
        </p:nvSpPr>
        <p:spPr bwMode="auto">
          <a:xfrm>
            <a:off x="4356100" y="4919663"/>
            <a:ext cx="204788" cy="96838"/>
          </a:xfrm>
          <a:custGeom>
            <a:avLst/>
            <a:gdLst>
              <a:gd name="T0" fmla="*/ 21 w 53"/>
              <a:gd name="T1" fmla="*/ 22 h 25"/>
              <a:gd name="T2" fmla="*/ 26 w 53"/>
              <a:gd name="T3" fmla="*/ 23 h 25"/>
              <a:gd name="T4" fmla="*/ 30 w 53"/>
              <a:gd name="T5" fmla="*/ 23 h 25"/>
              <a:gd name="T6" fmla="*/ 47 w 53"/>
              <a:gd name="T7" fmla="*/ 22 h 25"/>
              <a:gd name="T8" fmla="*/ 51 w 53"/>
              <a:gd name="T9" fmla="*/ 17 h 25"/>
              <a:gd name="T10" fmla="*/ 52 w 53"/>
              <a:gd name="T11" fmla="*/ 14 h 25"/>
              <a:gd name="T12" fmla="*/ 52 w 53"/>
              <a:gd name="T13" fmla="*/ 9 h 25"/>
              <a:gd name="T14" fmla="*/ 45 w 53"/>
              <a:gd name="T15" fmla="*/ 5 h 25"/>
              <a:gd name="T16" fmla="*/ 31 w 53"/>
              <a:gd name="T17" fmla="*/ 2 h 25"/>
              <a:gd name="T18" fmla="*/ 15 w 53"/>
              <a:gd name="T19" fmla="*/ 0 h 25"/>
              <a:gd name="T20" fmla="*/ 4 w 53"/>
              <a:gd name="T21" fmla="*/ 3 h 25"/>
              <a:gd name="T22" fmla="*/ 0 w 53"/>
              <a:gd name="T23" fmla="*/ 11 h 25"/>
              <a:gd name="T24" fmla="*/ 7 w 53"/>
              <a:gd name="T25" fmla="*/ 18 h 25"/>
              <a:gd name="T26" fmla="*/ 21 w 53"/>
              <a:gd name="T27" fmla="*/ 22 h 25"/>
              <a:gd name="T28" fmla="*/ 5 w 53"/>
              <a:gd name="T29" fmla="*/ 10 h 25"/>
              <a:gd name="T30" fmla="*/ 9 w 53"/>
              <a:gd name="T31" fmla="*/ 4 h 25"/>
              <a:gd name="T32" fmla="*/ 19 w 53"/>
              <a:gd name="T33" fmla="*/ 3 h 25"/>
              <a:gd name="T34" fmla="*/ 21 w 53"/>
              <a:gd name="T35" fmla="*/ 4 h 25"/>
              <a:gd name="T36" fmla="*/ 24 w 53"/>
              <a:gd name="T37" fmla="*/ 4 h 25"/>
              <a:gd name="T38" fmla="*/ 38 w 53"/>
              <a:gd name="T39" fmla="*/ 6 h 25"/>
              <a:gd name="T40" fmla="*/ 42 w 53"/>
              <a:gd name="T41" fmla="*/ 7 h 25"/>
              <a:gd name="T42" fmla="*/ 48 w 53"/>
              <a:gd name="T43" fmla="*/ 9 h 25"/>
              <a:gd name="T44" fmla="*/ 49 w 53"/>
              <a:gd name="T45" fmla="*/ 10 h 25"/>
              <a:gd name="T46" fmla="*/ 49 w 53"/>
              <a:gd name="T47" fmla="*/ 15 h 25"/>
              <a:gd name="T48" fmla="*/ 25 w 53"/>
              <a:gd name="T49" fmla="*/ 20 h 25"/>
              <a:gd name="T50" fmla="*/ 14 w 53"/>
              <a:gd name="T51" fmla="*/ 17 h 25"/>
              <a:gd name="T52" fmla="*/ 5 w 53"/>
              <a:gd name="T53"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 h="25">
                <a:moveTo>
                  <a:pt x="21" y="22"/>
                </a:moveTo>
                <a:cubicBezTo>
                  <a:pt x="22" y="22"/>
                  <a:pt x="24" y="22"/>
                  <a:pt x="26" y="23"/>
                </a:cubicBezTo>
                <a:cubicBezTo>
                  <a:pt x="28" y="23"/>
                  <a:pt x="29" y="23"/>
                  <a:pt x="30" y="23"/>
                </a:cubicBezTo>
                <a:cubicBezTo>
                  <a:pt x="38" y="25"/>
                  <a:pt x="44" y="24"/>
                  <a:pt x="47" y="22"/>
                </a:cubicBezTo>
                <a:cubicBezTo>
                  <a:pt x="47" y="22"/>
                  <a:pt x="49" y="20"/>
                  <a:pt x="51" y="17"/>
                </a:cubicBezTo>
                <a:cubicBezTo>
                  <a:pt x="51" y="16"/>
                  <a:pt x="52" y="15"/>
                  <a:pt x="52" y="14"/>
                </a:cubicBezTo>
                <a:cubicBezTo>
                  <a:pt x="53" y="12"/>
                  <a:pt x="53" y="10"/>
                  <a:pt x="52" y="9"/>
                </a:cubicBezTo>
                <a:cubicBezTo>
                  <a:pt x="52" y="7"/>
                  <a:pt x="49" y="6"/>
                  <a:pt x="45" y="5"/>
                </a:cubicBezTo>
                <a:cubicBezTo>
                  <a:pt x="39" y="4"/>
                  <a:pt x="34" y="3"/>
                  <a:pt x="31" y="2"/>
                </a:cubicBezTo>
                <a:cubicBezTo>
                  <a:pt x="24" y="1"/>
                  <a:pt x="19" y="1"/>
                  <a:pt x="15" y="0"/>
                </a:cubicBezTo>
                <a:cubicBezTo>
                  <a:pt x="10" y="0"/>
                  <a:pt x="6" y="1"/>
                  <a:pt x="4" y="3"/>
                </a:cubicBezTo>
                <a:cubicBezTo>
                  <a:pt x="1" y="5"/>
                  <a:pt x="0" y="7"/>
                  <a:pt x="0" y="11"/>
                </a:cubicBezTo>
                <a:cubicBezTo>
                  <a:pt x="0" y="13"/>
                  <a:pt x="2" y="16"/>
                  <a:pt x="7" y="18"/>
                </a:cubicBezTo>
                <a:cubicBezTo>
                  <a:pt x="12" y="20"/>
                  <a:pt x="17" y="21"/>
                  <a:pt x="21" y="22"/>
                </a:cubicBezTo>
                <a:close/>
                <a:moveTo>
                  <a:pt x="5" y="10"/>
                </a:moveTo>
                <a:cubicBezTo>
                  <a:pt x="5" y="6"/>
                  <a:pt x="7" y="4"/>
                  <a:pt x="9" y="4"/>
                </a:cubicBezTo>
                <a:cubicBezTo>
                  <a:pt x="12" y="3"/>
                  <a:pt x="15" y="3"/>
                  <a:pt x="19" y="3"/>
                </a:cubicBezTo>
                <a:cubicBezTo>
                  <a:pt x="19" y="3"/>
                  <a:pt x="20" y="4"/>
                  <a:pt x="21" y="4"/>
                </a:cubicBezTo>
                <a:cubicBezTo>
                  <a:pt x="22" y="4"/>
                  <a:pt x="23" y="4"/>
                  <a:pt x="24" y="4"/>
                </a:cubicBezTo>
                <a:cubicBezTo>
                  <a:pt x="24" y="4"/>
                  <a:pt x="29" y="5"/>
                  <a:pt x="38" y="6"/>
                </a:cubicBezTo>
                <a:cubicBezTo>
                  <a:pt x="42" y="7"/>
                  <a:pt x="42" y="7"/>
                  <a:pt x="42" y="7"/>
                </a:cubicBezTo>
                <a:cubicBezTo>
                  <a:pt x="45" y="7"/>
                  <a:pt x="47" y="8"/>
                  <a:pt x="48" y="9"/>
                </a:cubicBezTo>
                <a:cubicBezTo>
                  <a:pt x="49" y="10"/>
                  <a:pt x="49" y="10"/>
                  <a:pt x="49" y="10"/>
                </a:cubicBezTo>
                <a:cubicBezTo>
                  <a:pt x="50" y="11"/>
                  <a:pt x="50" y="12"/>
                  <a:pt x="49" y="15"/>
                </a:cubicBezTo>
                <a:cubicBezTo>
                  <a:pt x="47" y="21"/>
                  <a:pt x="39" y="23"/>
                  <a:pt x="25" y="20"/>
                </a:cubicBezTo>
                <a:cubicBezTo>
                  <a:pt x="23" y="20"/>
                  <a:pt x="19" y="19"/>
                  <a:pt x="14" y="17"/>
                </a:cubicBezTo>
                <a:cubicBezTo>
                  <a:pt x="7" y="15"/>
                  <a:pt x="4" y="13"/>
                  <a:pt x="5" y="1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8" name="Freeform 2620"/>
          <p:cNvSpPr/>
          <p:nvPr/>
        </p:nvSpPr>
        <p:spPr bwMode="auto">
          <a:xfrm>
            <a:off x="4016375" y="4283075"/>
            <a:ext cx="166688" cy="84138"/>
          </a:xfrm>
          <a:custGeom>
            <a:avLst/>
            <a:gdLst>
              <a:gd name="T0" fmla="*/ 6 w 43"/>
              <a:gd name="T1" fmla="*/ 15 h 22"/>
              <a:gd name="T2" fmla="*/ 18 w 43"/>
              <a:gd name="T3" fmla="*/ 13 h 22"/>
              <a:gd name="T4" fmla="*/ 21 w 43"/>
              <a:gd name="T5" fmla="*/ 10 h 22"/>
              <a:gd name="T6" fmla="*/ 25 w 43"/>
              <a:gd name="T7" fmla="*/ 8 h 22"/>
              <a:gd name="T8" fmla="*/ 37 w 43"/>
              <a:gd name="T9" fmla="*/ 6 h 22"/>
              <a:gd name="T10" fmla="*/ 39 w 43"/>
              <a:gd name="T11" fmla="*/ 10 h 22"/>
              <a:gd name="T12" fmla="*/ 39 w 43"/>
              <a:gd name="T13" fmla="*/ 12 h 22"/>
              <a:gd name="T14" fmla="*/ 35 w 43"/>
              <a:gd name="T15" fmla="*/ 17 h 22"/>
              <a:gd name="T16" fmla="*/ 27 w 43"/>
              <a:gd name="T17" fmla="*/ 17 h 22"/>
              <a:gd name="T18" fmla="*/ 26 w 43"/>
              <a:gd name="T19" fmla="*/ 17 h 22"/>
              <a:gd name="T20" fmla="*/ 25 w 43"/>
              <a:gd name="T21" fmla="*/ 18 h 22"/>
              <a:gd name="T22" fmla="*/ 27 w 43"/>
              <a:gd name="T23" fmla="*/ 20 h 22"/>
              <a:gd name="T24" fmla="*/ 28 w 43"/>
              <a:gd name="T25" fmla="*/ 21 h 22"/>
              <a:gd name="T26" fmla="*/ 29 w 43"/>
              <a:gd name="T27" fmla="*/ 21 h 22"/>
              <a:gd name="T28" fmla="*/ 32 w 43"/>
              <a:gd name="T29" fmla="*/ 21 h 22"/>
              <a:gd name="T30" fmla="*/ 40 w 43"/>
              <a:gd name="T31" fmla="*/ 18 h 22"/>
              <a:gd name="T32" fmla="*/ 42 w 43"/>
              <a:gd name="T33" fmla="*/ 8 h 22"/>
              <a:gd name="T34" fmla="*/ 38 w 43"/>
              <a:gd name="T35" fmla="*/ 4 h 22"/>
              <a:gd name="T36" fmla="*/ 30 w 43"/>
              <a:gd name="T37" fmla="*/ 3 h 22"/>
              <a:gd name="T38" fmla="*/ 21 w 43"/>
              <a:gd name="T39" fmla="*/ 7 h 22"/>
              <a:gd name="T40" fmla="*/ 19 w 43"/>
              <a:gd name="T41" fmla="*/ 9 h 22"/>
              <a:gd name="T42" fmla="*/ 17 w 43"/>
              <a:gd name="T43" fmla="*/ 10 h 22"/>
              <a:gd name="T44" fmla="*/ 8 w 43"/>
              <a:gd name="T45" fmla="*/ 12 h 22"/>
              <a:gd name="T46" fmla="*/ 4 w 43"/>
              <a:gd name="T47" fmla="*/ 8 h 22"/>
              <a:gd name="T48" fmla="*/ 5 w 43"/>
              <a:gd name="T49" fmla="*/ 3 h 22"/>
              <a:gd name="T50" fmla="*/ 7 w 43"/>
              <a:gd name="T51" fmla="*/ 2 h 22"/>
              <a:gd name="T52" fmla="*/ 9 w 43"/>
              <a:gd name="T53" fmla="*/ 2 h 22"/>
              <a:gd name="T54" fmla="*/ 8 w 43"/>
              <a:gd name="T55" fmla="*/ 0 h 22"/>
              <a:gd name="T56" fmla="*/ 6 w 43"/>
              <a:gd name="T57" fmla="*/ 0 h 22"/>
              <a:gd name="T58" fmla="*/ 1 w 43"/>
              <a:gd name="T59" fmla="*/ 3 h 22"/>
              <a:gd name="T60" fmla="*/ 0 w 43"/>
              <a:gd name="T61" fmla="*/ 9 h 22"/>
              <a:gd name="T62" fmla="*/ 6 w 43"/>
              <a:gd name="T63" fmla="*/ 1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22">
                <a:moveTo>
                  <a:pt x="6" y="15"/>
                </a:moveTo>
                <a:cubicBezTo>
                  <a:pt x="10" y="16"/>
                  <a:pt x="14" y="15"/>
                  <a:pt x="18" y="13"/>
                </a:cubicBezTo>
                <a:cubicBezTo>
                  <a:pt x="19" y="12"/>
                  <a:pt x="20" y="12"/>
                  <a:pt x="21" y="10"/>
                </a:cubicBezTo>
                <a:cubicBezTo>
                  <a:pt x="23" y="9"/>
                  <a:pt x="24" y="8"/>
                  <a:pt x="25" y="8"/>
                </a:cubicBezTo>
                <a:cubicBezTo>
                  <a:pt x="30" y="5"/>
                  <a:pt x="35" y="4"/>
                  <a:pt x="37" y="6"/>
                </a:cubicBezTo>
                <a:cubicBezTo>
                  <a:pt x="38" y="6"/>
                  <a:pt x="39" y="8"/>
                  <a:pt x="39" y="10"/>
                </a:cubicBezTo>
                <a:cubicBezTo>
                  <a:pt x="39" y="12"/>
                  <a:pt x="39" y="12"/>
                  <a:pt x="39" y="12"/>
                </a:cubicBezTo>
                <a:cubicBezTo>
                  <a:pt x="38" y="15"/>
                  <a:pt x="37" y="16"/>
                  <a:pt x="35" y="17"/>
                </a:cubicBezTo>
                <a:cubicBezTo>
                  <a:pt x="32" y="18"/>
                  <a:pt x="30" y="18"/>
                  <a:pt x="27" y="17"/>
                </a:cubicBezTo>
                <a:cubicBezTo>
                  <a:pt x="27" y="17"/>
                  <a:pt x="26" y="17"/>
                  <a:pt x="26" y="17"/>
                </a:cubicBezTo>
                <a:cubicBezTo>
                  <a:pt x="25" y="17"/>
                  <a:pt x="25" y="17"/>
                  <a:pt x="25" y="18"/>
                </a:cubicBezTo>
                <a:cubicBezTo>
                  <a:pt x="25" y="19"/>
                  <a:pt x="25" y="19"/>
                  <a:pt x="27" y="20"/>
                </a:cubicBezTo>
                <a:cubicBezTo>
                  <a:pt x="27" y="20"/>
                  <a:pt x="28" y="21"/>
                  <a:pt x="28" y="21"/>
                </a:cubicBezTo>
                <a:cubicBezTo>
                  <a:pt x="28" y="21"/>
                  <a:pt x="28" y="21"/>
                  <a:pt x="29" y="21"/>
                </a:cubicBezTo>
                <a:cubicBezTo>
                  <a:pt x="30" y="21"/>
                  <a:pt x="31" y="21"/>
                  <a:pt x="32" y="21"/>
                </a:cubicBezTo>
                <a:cubicBezTo>
                  <a:pt x="35" y="22"/>
                  <a:pt x="38" y="21"/>
                  <a:pt x="40" y="18"/>
                </a:cubicBezTo>
                <a:cubicBezTo>
                  <a:pt x="43" y="15"/>
                  <a:pt x="43" y="12"/>
                  <a:pt x="42" y="8"/>
                </a:cubicBezTo>
                <a:cubicBezTo>
                  <a:pt x="41" y="7"/>
                  <a:pt x="40" y="5"/>
                  <a:pt x="38" y="4"/>
                </a:cubicBezTo>
                <a:cubicBezTo>
                  <a:pt x="36" y="2"/>
                  <a:pt x="33" y="2"/>
                  <a:pt x="30" y="3"/>
                </a:cubicBezTo>
                <a:cubicBezTo>
                  <a:pt x="27" y="3"/>
                  <a:pt x="24" y="5"/>
                  <a:pt x="21" y="7"/>
                </a:cubicBezTo>
                <a:cubicBezTo>
                  <a:pt x="21" y="7"/>
                  <a:pt x="20" y="8"/>
                  <a:pt x="19" y="9"/>
                </a:cubicBezTo>
                <a:cubicBezTo>
                  <a:pt x="18" y="10"/>
                  <a:pt x="18" y="10"/>
                  <a:pt x="17" y="10"/>
                </a:cubicBezTo>
                <a:cubicBezTo>
                  <a:pt x="14" y="12"/>
                  <a:pt x="11" y="13"/>
                  <a:pt x="8" y="12"/>
                </a:cubicBezTo>
                <a:cubicBezTo>
                  <a:pt x="6" y="12"/>
                  <a:pt x="5" y="10"/>
                  <a:pt x="4" y="8"/>
                </a:cubicBezTo>
                <a:cubicBezTo>
                  <a:pt x="3" y="6"/>
                  <a:pt x="3" y="5"/>
                  <a:pt x="5" y="3"/>
                </a:cubicBezTo>
                <a:cubicBezTo>
                  <a:pt x="5" y="3"/>
                  <a:pt x="6" y="3"/>
                  <a:pt x="7" y="2"/>
                </a:cubicBezTo>
                <a:cubicBezTo>
                  <a:pt x="8" y="2"/>
                  <a:pt x="9" y="2"/>
                  <a:pt x="9" y="2"/>
                </a:cubicBezTo>
                <a:cubicBezTo>
                  <a:pt x="9" y="1"/>
                  <a:pt x="9" y="0"/>
                  <a:pt x="8" y="0"/>
                </a:cubicBezTo>
                <a:cubicBezTo>
                  <a:pt x="8" y="0"/>
                  <a:pt x="7" y="0"/>
                  <a:pt x="6" y="0"/>
                </a:cubicBezTo>
                <a:cubicBezTo>
                  <a:pt x="3" y="0"/>
                  <a:pt x="2" y="1"/>
                  <a:pt x="1" y="3"/>
                </a:cubicBezTo>
                <a:cubicBezTo>
                  <a:pt x="0" y="5"/>
                  <a:pt x="0" y="7"/>
                  <a:pt x="0" y="9"/>
                </a:cubicBezTo>
                <a:cubicBezTo>
                  <a:pt x="0" y="12"/>
                  <a:pt x="2" y="14"/>
                  <a:pt x="6" y="15"/>
                </a:cubicBezTo>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9" name="Freeform 2621"/>
          <p:cNvSpPr/>
          <p:nvPr/>
        </p:nvSpPr>
        <p:spPr bwMode="auto">
          <a:xfrm>
            <a:off x="3997325" y="4378325"/>
            <a:ext cx="258763" cy="80963"/>
          </a:xfrm>
          <a:custGeom>
            <a:avLst/>
            <a:gdLst>
              <a:gd name="T0" fmla="*/ 4 w 67"/>
              <a:gd name="T1" fmla="*/ 17 h 21"/>
              <a:gd name="T2" fmla="*/ 6 w 67"/>
              <a:gd name="T3" fmla="*/ 17 h 21"/>
              <a:gd name="T4" fmla="*/ 8 w 67"/>
              <a:gd name="T5" fmla="*/ 17 h 21"/>
              <a:gd name="T6" fmla="*/ 17 w 67"/>
              <a:gd name="T7" fmla="*/ 18 h 21"/>
              <a:gd name="T8" fmla="*/ 35 w 67"/>
              <a:gd name="T9" fmla="*/ 21 h 21"/>
              <a:gd name="T10" fmla="*/ 46 w 67"/>
              <a:gd name="T11" fmla="*/ 18 h 21"/>
              <a:gd name="T12" fmla="*/ 47 w 67"/>
              <a:gd name="T13" fmla="*/ 13 h 21"/>
              <a:gd name="T14" fmla="*/ 49 w 67"/>
              <a:gd name="T15" fmla="*/ 10 h 21"/>
              <a:gd name="T16" fmla="*/ 60 w 67"/>
              <a:gd name="T17" fmla="*/ 11 h 21"/>
              <a:gd name="T18" fmla="*/ 63 w 67"/>
              <a:gd name="T19" fmla="*/ 12 h 21"/>
              <a:gd name="T20" fmla="*/ 66 w 67"/>
              <a:gd name="T21" fmla="*/ 12 h 21"/>
              <a:gd name="T22" fmla="*/ 66 w 67"/>
              <a:gd name="T23" fmla="*/ 12 h 21"/>
              <a:gd name="T24" fmla="*/ 67 w 67"/>
              <a:gd name="T25" fmla="*/ 10 h 21"/>
              <a:gd name="T26" fmla="*/ 65 w 67"/>
              <a:gd name="T27" fmla="*/ 9 h 21"/>
              <a:gd name="T28" fmla="*/ 62 w 67"/>
              <a:gd name="T29" fmla="*/ 8 h 21"/>
              <a:gd name="T30" fmla="*/ 55 w 67"/>
              <a:gd name="T31" fmla="*/ 8 h 21"/>
              <a:gd name="T32" fmla="*/ 48 w 67"/>
              <a:gd name="T33" fmla="*/ 7 h 21"/>
              <a:gd name="T34" fmla="*/ 44 w 67"/>
              <a:gd name="T35" fmla="*/ 6 h 21"/>
              <a:gd name="T36" fmla="*/ 39 w 67"/>
              <a:gd name="T37" fmla="*/ 6 h 21"/>
              <a:gd name="T38" fmla="*/ 35 w 67"/>
              <a:gd name="T39" fmla="*/ 5 h 21"/>
              <a:gd name="T40" fmla="*/ 31 w 67"/>
              <a:gd name="T41" fmla="*/ 5 h 21"/>
              <a:gd name="T42" fmla="*/ 27 w 67"/>
              <a:gd name="T43" fmla="*/ 4 h 21"/>
              <a:gd name="T44" fmla="*/ 22 w 67"/>
              <a:gd name="T45" fmla="*/ 4 h 21"/>
              <a:gd name="T46" fmla="*/ 11 w 67"/>
              <a:gd name="T47" fmla="*/ 1 h 21"/>
              <a:gd name="T48" fmla="*/ 4 w 67"/>
              <a:gd name="T49" fmla="*/ 0 h 21"/>
              <a:gd name="T50" fmla="*/ 1 w 67"/>
              <a:gd name="T51" fmla="*/ 2 h 21"/>
              <a:gd name="T52" fmla="*/ 2 w 67"/>
              <a:gd name="T53" fmla="*/ 3 h 21"/>
              <a:gd name="T54" fmla="*/ 2 w 67"/>
              <a:gd name="T55" fmla="*/ 3 h 21"/>
              <a:gd name="T56" fmla="*/ 3 w 67"/>
              <a:gd name="T57" fmla="*/ 3 h 21"/>
              <a:gd name="T58" fmla="*/ 29 w 67"/>
              <a:gd name="T59" fmla="*/ 7 h 21"/>
              <a:gd name="T60" fmla="*/ 32 w 67"/>
              <a:gd name="T61" fmla="*/ 7 h 21"/>
              <a:gd name="T62" fmla="*/ 36 w 67"/>
              <a:gd name="T63" fmla="*/ 8 h 21"/>
              <a:gd name="T64" fmla="*/ 42 w 67"/>
              <a:gd name="T65" fmla="*/ 9 h 21"/>
              <a:gd name="T66" fmla="*/ 44 w 67"/>
              <a:gd name="T67" fmla="*/ 12 h 21"/>
              <a:gd name="T68" fmla="*/ 43 w 67"/>
              <a:gd name="T69" fmla="*/ 15 h 21"/>
              <a:gd name="T70" fmla="*/ 35 w 67"/>
              <a:gd name="T71" fmla="*/ 18 h 21"/>
              <a:gd name="T72" fmla="*/ 20 w 67"/>
              <a:gd name="T73" fmla="*/ 15 h 21"/>
              <a:gd name="T74" fmla="*/ 5 w 67"/>
              <a:gd name="T75" fmla="*/ 13 h 21"/>
              <a:gd name="T76" fmla="*/ 0 w 67"/>
              <a:gd name="T77" fmla="*/ 16 h 21"/>
              <a:gd name="T78" fmla="*/ 4 w 67"/>
              <a:gd name="T7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7" h="21">
                <a:moveTo>
                  <a:pt x="4" y="17"/>
                </a:moveTo>
                <a:cubicBezTo>
                  <a:pt x="4" y="17"/>
                  <a:pt x="5" y="17"/>
                  <a:pt x="6" y="17"/>
                </a:cubicBezTo>
                <a:cubicBezTo>
                  <a:pt x="7" y="17"/>
                  <a:pt x="8" y="17"/>
                  <a:pt x="8" y="17"/>
                </a:cubicBezTo>
                <a:cubicBezTo>
                  <a:pt x="11" y="17"/>
                  <a:pt x="14" y="18"/>
                  <a:pt x="17" y="18"/>
                </a:cubicBezTo>
                <a:cubicBezTo>
                  <a:pt x="30" y="20"/>
                  <a:pt x="36" y="21"/>
                  <a:pt x="35" y="21"/>
                </a:cubicBezTo>
                <a:cubicBezTo>
                  <a:pt x="41" y="21"/>
                  <a:pt x="45" y="20"/>
                  <a:pt x="46" y="18"/>
                </a:cubicBezTo>
                <a:cubicBezTo>
                  <a:pt x="47" y="17"/>
                  <a:pt x="47" y="15"/>
                  <a:pt x="47" y="13"/>
                </a:cubicBezTo>
                <a:cubicBezTo>
                  <a:pt x="47" y="11"/>
                  <a:pt x="48" y="10"/>
                  <a:pt x="49" y="10"/>
                </a:cubicBezTo>
                <a:cubicBezTo>
                  <a:pt x="49" y="10"/>
                  <a:pt x="53" y="10"/>
                  <a:pt x="60" y="11"/>
                </a:cubicBezTo>
                <a:cubicBezTo>
                  <a:pt x="60" y="11"/>
                  <a:pt x="61" y="11"/>
                  <a:pt x="63" y="12"/>
                </a:cubicBezTo>
                <a:cubicBezTo>
                  <a:pt x="65" y="12"/>
                  <a:pt x="66" y="12"/>
                  <a:pt x="66" y="12"/>
                </a:cubicBezTo>
                <a:cubicBezTo>
                  <a:pt x="66" y="12"/>
                  <a:pt x="66" y="12"/>
                  <a:pt x="66" y="12"/>
                </a:cubicBezTo>
                <a:cubicBezTo>
                  <a:pt x="67" y="11"/>
                  <a:pt x="67" y="11"/>
                  <a:pt x="67" y="10"/>
                </a:cubicBezTo>
                <a:cubicBezTo>
                  <a:pt x="66" y="9"/>
                  <a:pt x="66" y="9"/>
                  <a:pt x="65" y="9"/>
                </a:cubicBezTo>
                <a:cubicBezTo>
                  <a:pt x="66" y="9"/>
                  <a:pt x="64" y="9"/>
                  <a:pt x="62" y="8"/>
                </a:cubicBezTo>
                <a:cubicBezTo>
                  <a:pt x="60" y="8"/>
                  <a:pt x="58" y="8"/>
                  <a:pt x="55" y="8"/>
                </a:cubicBezTo>
                <a:cubicBezTo>
                  <a:pt x="52" y="8"/>
                  <a:pt x="50" y="7"/>
                  <a:pt x="48" y="7"/>
                </a:cubicBezTo>
                <a:cubicBezTo>
                  <a:pt x="48" y="7"/>
                  <a:pt x="46" y="7"/>
                  <a:pt x="44" y="6"/>
                </a:cubicBezTo>
                <a:cubicBezTo>
                  <a:pt x="41" y="6"/>
                  <a:pt x="40" y="6"/>
                  <a:pt x="39" y="6"/>
                </a:cubicBezTo>
                <a:cubicBezTo>
                  <a:pt x="38" y="6"/>
                  <a:pt x="37" y="5"/>
                  <a:pt x="35" y="5"/>
                </a:cubicBezTo>
                <a:cubicBezTo>
                  <a:pt x="33" y="5"/>
                  <a:pt x="32" y="5"/>
                  <a:pt x="31" y="5"/>
                </a:cubicBezTo>
                <a:cubicBezTo>
                  <a:pt x="30" y="5"/>
                  <a:pt x="28" y="4"/>
                  <a:pt x="27" y="4"/>
                </a:cubicBezTo>
                <a:cubicBezTo>
                  <a:pt x="24" y="4"/>
                  <a:pt x="23" y="4"/>
                  <a:pt x="22" y="4"/>
                </a:cubicBezTo>
                <a:cubicBezTo>
                  <a:pt x="16" y="2"/>
                  <a:pt x="12" y="2"/>
                  <a:pt x="11" y="1"/>
                </a:cubicBezTo>
                <a:cubicBezTo>
                  <a:pt x="6" y="1"/>
                  <a:pt x="3" y="0"/>
                  <a:pt x="4" y="0"/>
                </a:cubicBezTo>
                <a:cubicBezTo>
                  <a:pt x="2" y="0"/>
                  <a:pt x="1" y="1"/>
                  <a:pt x="1" y="2"/>
                </a:cubicBezTo>
                <a:cubicBezTo>
                  <a:pt x="1" y="2"/>
                  <a:pt x="1" y="2"/>
                  <a:pt x="2" y="3"/>
                </a:cubicBezTo>
                <a:cubicBezTo>
                  <a:pt x="2" y="3"/>
                  <a:pt x="2" y="3"/>
                  <a:pt x="2" y="3"/>
                </a:cubicBezTo>
                <a:cubicBezTo>
                  <a:pt x="3" y="3"/>
                  <a:pt x="3" y="3"/>
                  <a:pt x="3" y="3"/>
                </a:cubicBezTo>
                <a:cubicBezTo>
                  <a:pt x="12" y="5"/>
                  <a:pt x="20" y="6"/>
                  <a:pt x="29" y="7"/>
                </a:cubicBezTo>
                <a:cubicBezTo>
                  <a:pt x="30" y="7"/>
                  <a:pt x="31" y="7"/>
                  <a:pt x="32" y="7"/>
                </a:cubicBezTo>
                <a:cubicBezTo>
                  <a:pt x="34" y="8"/>
                  <a:pt x="35" y="8"/>
                  <a:pt x="36" y="8"/>
                </a:cubicBezTo>
                <a:cubicBezTo>
                  <a:pt x="40" y="9"/>
                  <a:pt x="42" y="9"/>
                  <a:pt x="42" y="9"/>
                </a:cubicBezTo>
                <a:cubicBezTo>
                  <a:pt x="44" y="10"/>
                  <a:pt x="44" y="11"/>
                  <a:pt x="44" y="12"/>
                </a:cubicBezTo>
                <a:cubicBezTo>
                  <a:pt x="44" y="13"/>
                  <a:pt x="44" y="14"/>
                  <a:pt x="43" y="15"/>
                </a:cubicBezTo>
                <a:cubicBezTo>
                  <a:pt x="41" y="17"/>
                  <a:pt x="38" y="18"/>
                  <a:pt x="35" y="18"/>
                </a:cubicBezTo>
                <a:cubicBezTo>
                  <a:pt x="32" y="17"/>
                  <a:pt x="27" y="16"/>
                  <a:pt x="20" y="15"/>
                </a:cubicBezTo>
                <a:cubicBezTo>
                  <a:pt x="14" y="14"/>
                  <a:pt x="9" y="13"/>
                  <a:pt x="5" y="13"/>
                </a:cubicBezTo>
                <a:cubicBezTo>
                  <a:pt x="1" y="13"/>
                  <a:pt x="0" y="14"/>
                  <a:pt x="0" y="16"/>
                </a:cubicBezTo>
                <a:cubicBezTo>
                  <a:pt x="1" y="17"/>
                  <a:pt x="2" y="17"/>
                  <a:pt x="4" y="17"/>
                </a:cubicBezTo>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0" name="Freeform 2622"/>
          <p:cNvSpPr>
            <a:spLocks noEditPoints="1"/>
          </p:cNvSpPr>
          <p:nvPr/>
        </p:nvSpPr>
        <p:spPr bwMode="auto">
          <a:xfrm>
            <a:off x="3981450" y="4479925"/>
            <a:ext cx="174625" cy="88900"/>
          </a:xfrm>
          <a:custGeom>
            <a:avLst/>
            <a:gdLst>
              <a:gd name="T0" fmla="*/ 5 w 45"/>
              <a:gd name="T1" fmla="*/ 22 h 23"/>
              <a:gd name="T2" fmla="*/ 7 w 45"/>
              <a:gd name="T3" fmla="*/ 20 h 23"/>
              <a:gd name="T4" fmla="*/ 13 w 45"/>
              <a:gd name="T5" fmla="*/ 20 h 23"/>
              <a:gd name="T6" fmla="*/ 22 w 45"/>
              <a:gd name="T7" fmla="*/ 21 h 23"/>
              <a:gd name="T8" fmla="*/ 30 w 45"/>
              <a:gd name="T9" fmla="*/ 22 h 23"/>
              <a:gd name="T10" fmla="*/ 39 w 45"/>
              <a:gd name="T11" fmla="*/ 22 h 23"/>
              <a:gd name="T12" fmla="*/ 45 w 45"/>
              <a:gd name="T13" fmla="*/ 16 h 23"/>
              <a:gd name="T14" fmla="*/ 44 w 45"/>
              <a:gd name="T15" fmla="*/ 7 h 23"/>
              <a:gd name="T16" fmla="*/ 39 w 45"/>
              <a:gd name="T17" fmla="*/ 3 h 23"/>
              <a:gd name="T18" fmla="*/ 38 w 45"/>
              <a:gd name="T19" fmla="*/ 3 h 23"/>
              <a:gd name="T20" fmla="*/ 39 w 45"/>
              <a:gd name="T21" fmla="*/ 6 h 23"/>
              <a:gd name="T22" fmla="*/ 40 w 45"/>
              <a:gd name="T23" fmla="*/ 8 h 23"/>
              <a:gd name="T24" fmla="*/ 41 w 45"/>
              <a:gd name="T25" fmla="*/ 9 h 23"/>
              <a:gd name="T26" fmla="*/ 42 w 45"/>
              <a:gd name="T27" fmla="*/ 15 h 23"/>
              <a:gd name="T28" fmla="*/ 39 w 45"/>
              <a:gd name="T29" fmla="*/ 19 h 23"/>
              <a:gd name="T30" fmla="*/ 34 w 45"/>
              <a:gd name="T31" fmla="*/ 20 h 23"/>
              <a:gd name="T32" fmla="*/ 22 w 45"/>
              <a:gd name="T33" fmla="*/ 18 h 23"/>
              <a:gd name="T34" fmla="*/ 24 w 45"/>
              <a:gd name="T35" fmla="*/ 15 h 23"/>
              <a:gd name="T36" fmla="*/ 25 w 45"/>
              <a:gd name="T37" fmla="*/ 11 h 23"/>
              <a:gd name="T38" fmla="*/ 23 w 45"/>
              <a:gd name="T39" fmla="*/ 5 h 23"/>
              <a:gd name="T40" fmla="*/ 13 w 45"/>
              <a:gd name="T41" fmla="*/ 1 h 23"/>
              <a:gd name="T42" fmla="*/ 4 w 45"/>
              <a:gd name="T43" fmla="*/ 4 h 23"/>
              <a:gd name="T44" fmla="*/ 3 w 45"/>
              <a:gd name="T45" fmla="*/ 11 h 23"/>
              <a:gd name="T46" fmla="*/ 6 w 45"/>
              <a:gd name="T47" fmla="*/ 17 h 23"/>
              <a:gd name="T48" fmla="*/ 3 w 45"/>
              <a:gd name="T49" fmla="*/ 22 h 23"/>
              <a:gd name="T50" fmla="*/ 5 w 45"/>
              <a:gd name="T51" fmla="*/ 22 h 23"/>
              <a:gd name="T52" fmla="*/ 6 w 45"/>
              <a:gd name="T53" fmla="*/ 11 h 23"/>
              <a:gd name="T54" fmla="*/ 7 w 45"/>
              <a:gd name="T55" fmla="*/ 5 h 23"/>
              <a:gd name="T56" fmla="*/ 13 w 45"/>
              <a:gd name="T57" fmla="*/ 3 h 23"/>
              <a:gd name="T58" fmla="*/ 19 w 45"/>
              <a:gd name="T59" fmla="*/ 6 h 23"/>
              <a:gd name="T60" fmla="*/ 22 w 45"/>
              <a:gd name="T61" fmla="*/ 13 h 23"/>
              <a:gd name="T62" fmla="*/ 14 w 45"/>
              <a:gd name="T63" fmla="*/ 17 h 23"/>
              <a:gd name="T64" fmla="*/ 6 w 45"/>
              <a:gd name="T65"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 h="23">
                <a:moveTo>
                  <a:pt x="5" y="22"/>
                </a:moveTo>
                <a:cubicBezTo>
                  <a:pt x="6" y="20"/>
                  <a:pt x="6" y="20"/>
                  <a:pt x="7" y="20"/>
                </a:cubicBezTo>
                <a:cubicBezTo>
                  <a:pt x="7" y="19"/>
                  <a:pt x="10" y="19"/>
                  <a:pt x="13" y="20"/>
                </a:cubicBezTo>
                <a:cubicBezTo>
                  <a:pt x="15" y="20"/>
                  <a:pt x="18" y="20"/>
                  <a:pt x="22" y="21"/>
                </a:cubicBezTo>
                <a:cubicBezTo>
                  <a:pt x="25" y="21"/>
                  <a:pt x="28" y="22"/>
                  <a:pt x="30" y="22"/>
                </a:cubicBezTo>
                <a:cubicBezTo>
                  <a:pt x="34" y="22"/>
                  <a:pt x="37" y="23"/>
                  <a:pt x="39" y="22"/>
                </a:cubicBezTo>
                <a:cubicBezTo>
                  <a:pt x="42" y="22"/>
                  <a:pt x="44" y="20"/>
                  <a:pt x="45" y="16"/>
                </a:cubicBezTo>
                <a:cubicBezTo>
                  <a:pt x="45" y="13"/>
                  <a:pt x="45" y="10"/>
                  <a:pt x="44" y="7"/>
                </a:cubicBezTo>
                <a:cubicBezTo>
                  <a:pt x="43" y="4"/>
                  <a:pt x="41" y="2"/>
                  <a:pt x="39" y="3"/>
                </a:cubicBezTo>
                <a:cubicBezTo>
                  <a:pt x="38" y="3"/>
                  <a:pt x="38" y="3"/>
                  <a:pt x="38" y="3"/>
                </a:cubicBezTo>
                <a:cubicBezTo>
                  <a:pt x="37" y="4"/>
                  <a:pt x="37" y="5"/>
                  <a:pt x="39" y="6"/>
                </a:cubicBezTo>
                <a:cubicBezTo>
                  <a:pt x="39" y="7"/>
                  <a:pt x="40" y="7"/>
                  <a:pt x="40" y="8"/>
                </a:cubicBezTo>
                <a:cubicBezTo>
                  <a:pt x="41" y="9"/>
                  <a:pt x="41" y="9"/>
                  <a:pt x="41" y="9"/>
                </a:cubicBezTo>
                <a:cubicBezTo>
                  <a:pt x="42" y="11"/>
                  <a:pt x="42" y="13"/>
                  <a:pt x="42" y="15"/>
                </a:cubicBezTo>
                <a:cubicBezTo>
                  <a:pt x="41" y="17"/>
                  <a:pt x="40" y="18"/>
                  <a:pt x="39" y="19"/>
                </a:cubicBezTo>
                <a:cubicBezTo>
                  <a:pt x="38" y="20"/>
                  <a:pt x="36" y="20"/>
                  <a:pt x="34" y="20"/>
                </a:cubicBezTo>
                <a:cubicBezTo>
                  <a:pt x="30" y="19"/>
                  <a:pt x="25" y="18"/>
                  <a:pt x="22" y="18"/>
                </a:cubicBezTo>
                <a:cubicBezTo>
                  <a:pt x="22" y="18"/>
                  <a:pt x="23" y="17"/>
                  <a:pt x="24" y="15"/>
                </a:cubicBezTo>
                <a:cubicBezTo>
                  <a:pt x="25" y="13"/>
                  <a:pt x="25" y="12"/>
                  <a:pt x="25" y="11"/>
                </a:cubicBezTo>
                <a:cubicBezTo>
                  <a:pt x="26" y="8"/>
                  <a:pt x="25" y="6"/>
                  <a:pt x="23" y="5"/>
                </a:cubicBezTo>
                <a:cubicBezTo>
                  <a:pt x="21" y="3"/>
                  <a:pt x="18" y="1"/>
                  <a:pt x="13" y="1"/>
                </a:cubicBezTo>
                <a:cubicBezTo>
                  <a:pt x="9" y="0"/>
                  <a:pt x="5" y="1"/>
                  <a:pt x="4" y="4"/>
                </a:cubicBezTo>
                <a:cubicBezTo>
                  <a:pt x="2" y="5"/>
                  <a:pt x="2" y="8"/>
                  <a:pt x="3" y="11"/>
                </a:cubicBezTo>
                <a:cubicBezTo>
                  <a:pt x="3" y="13"/>
                  <a:pt x="4" y="15"/>
                  <a:pt x="6" y="17"/>
                </a:cubicBezTo>
                <a:cubicBezTo>
                  <a:pt x="1" y="19"/>
                  <a:pt x="0" y="21"/>
                  <a:pt x="3" y="22"/>
                </a:cubicBezTo>
                <a:cubicBezTo>
                  <a:pt x="3" y="23"/>
                  <a:pt x="4" y="22"/>
                  <a:pt x="5" y="22"/>
                </a:cubicBezTo>
                <a:moveTo>
                  <a:pt x="6" y="11"/>
                </a:moveTo>
                <a:cubicBezTo>
                  <a:pt x="5" y="8"/>
                  <a:pt x="6" y="6"/>
                  <a:pt x="7" y="5"/>
                </a:cubicBezTo>
                <a:cubicBezTo>
                  <a:pt x="9" y="4"/>
                  <a:pt x="11" y="3"/>
                  <a:pt x="13" y="3"/>
                </a:cubicBezTo>
                <a:cubicBezTo>
                  <a:pt x="15" y="3"/>
                  <a:pt x="17" y="4"/>
                  <a:pt x="19" y="6"/>
                </a:cubicBezTo>
                <a:cubicBezTo>
                  <a:pt x="21" y="8"/>
                  <a:pt x="22" y="10"/>
                  <a:pt x="22" y="13"/>
                </a:cubicBezTo>
                <a:cubicBezTo>
                  <a:pt x="21" y="17"/>
                  <a:pt x="19" y="18"/>
                  <a:pt x="14" y="17"/>
                </a:cubicBezTo>
                <a:cubicBezTo>
                  <a:pt x="10" y="16"/>
                  <a:pt x="7" y="14"/>
                  <a:pt x="6" y="11"/>
                </a:cubicBezTo>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1" name="Freeform 2623"/>
          <p:cNvSpPr/>
          <p:nvPr/>
        </p:nvSpPr>
        <p:spPr bwMode="auto">
          <a:xfrm>
            <a:off x="3978275" y="4595813"/>
            <a:ext cx="169863" cy="103188"/>
          </a:xfrm>
          <a:custGeom>
            <a:avLst/>
            <a:gdLst>
              <a:gd name="T0" fmla="*/ 8 w 44"/>
              <a:gd name="T1" fmla="*/ 4 h 27"/>
              <a:gd name="T2" fmla="*/ 13 w 44"/>
              <a:gd name="T3" fmla="*/ 5 h 27"/>
              <a:gd name="T4" fmla="*/ 17 w 44"/>
              <a:gd name="T5" fmla="*/ 5 h 27"/>
              <a:gd name="T6" fmla="*/ 30 w 44"/>
              <a:gd name="T7" fmla="*/ 7 h 27"/>
              <a:gd name="T8" fmla="*/ 38 w 44"/>
              <a:gd name="T9" fmla="*/ 11 h 27"/>
              <a:gd name="T10" fmla="*/ 40 w 44"/>
              <a:gd name="T11" fmla="*/ 20 h 27"/>
              <a:gd name="T12" fmla="*/ 37 w 44"/>
              <a:gd name="T13" fmla="*/ 23 h 27"/>
              <a:gd name="T14" fmla="*/ 34 w 44"/>
              <a:gd name="T15" fmla="*/ 23 h 27"/>
              <a:gd name="T16" fmla="*/ 32 w 44"/>
              <a:gd name="T17" fmla="*/ 24 h 27"/>
              <a:gd name="T18" fmla="*/ 35 w 44"/>
              <a:gd name="T19" fmla="*/ 26 h 27"/>
              <a:gd name="T20" fmla="*/ 41 w 44"/>
              <a:gd name="T21" fmla="*/ 26 h 27"/>
              <a:gd name="T22" fmla="*/ 44 w 44"/>
              <a:gd name="T23" fmla="*/ 19 h 27"/>
              <a:gd name="T24" fmla="*/ 42 w 44"/>
              <a:gd name="T25" fmla="*/ 10 h 27"/>
              <a:gd name="T26" fmla="*/ 41 w 44"/>
              <a:gd name="T27" fmla="*/ 8 h 27"/>
              <a:gd name="T28" fmla="*/ 42 w 44"/>
              <a:gd name="T29" fmla="*/ 7 h 27"/>
              <a:gd name="T30" fmla="*/ 44 w 44"/>
              <a:gd name="T31" fmla="*/ 4 h 27"/>
              <a:gd name="T32" fmla="*/ 44 w 44"/>
              <a:gd name="T33" fmla="*/ 4 h 27"/>
              <a:gd name="T34" fmla="*/ 42 w 44"/>
              <a:gd name="T35" fmla="*/ 3 h 27"/>
              <a:gd name="T36" fmla="*/ 41 w 44"/>
              <a:gd name="T37" fmla="*/ 4 h 27"/>
              <a:gd name="T38" fmla="*/ 40 w 44"/>
              <a:gd name="T39" fmla="*/ 4 h 27"/>
              <a:gd name="T40" fmla="*/ 30 w 44"/>
              <a:gd name="T41" fmla="*/ 5 h 27"/>
              <a:gd name="T42" fmla="*/ 23 w 44"/>
              <a:gd name="T43" fmla="*/ 4 h 27"/>
              <a:gd name="T44" fmla="*/ 16 w 44"/>
              <a:gd name="T45" fmla="*/ 3 h 27"/>
              <a:gd name="T46" fmla="*/ 3 w 44"/>
              <a:gd name="T47" fmla="*/ 0 h 27"/>
              <a:gd name="T48" fmla="*/ 1 w 44"/>
              <a:gd name="T49" fmla="*/ 2 h 27"/>
              <a:gd name="T50" fmla="*/ 1 w 44"/>
              <a:gd name="T51" fmla="*/ 4 h 27"/>
              <a:gd name="T52" fmla="*/ 8 w 44"/>
              <a:gd name="T5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27">
                <a:moveTo>
                  <a:pt x="8" y="4"/>
                </a:moveTo>
                <a:cubicBezTo>
                  <a:pt x="9" y="5"/>
                  <a:pt x="11" y="5"/>
                  <a:pt x="13" y="5"/>
                </a:cubicBezTo>
                <a:cubicBezTo>
                  <a:pt x="15" y="5"/>
                  <a:pt x="16" y="5"/>
                  <a:pt x="17" y="5"/>
                </a:cubicBezTo>
                <a:cubicBezTo>
                  <a:pt x="20" y="5"/>
                  <a:pt x="25" y="6"/>
                  <a:pt x="30" y="7"/>
                </a:cubicBezTo>
                <a:cubicBezTo>
                  <a:pt x="34" y="7"/>
                  <a:pt x="37" y="9"/>
                  <a:pt x="38" y="11"/>
                </a:cubicBezTo>
                <a:cubicBezTo>
                  <a:pt x="40" y="14"/>
                  <a:pt x="41" y="17"/>
                  <a:pt x="40" y="20"/>
                </a:cubicBezTo>
                <a:cubicBezTo>
                  <a:pt x="39" y="22"/>
                  <a:pt x="38" y="23"/>
                  <a:pt x="37" y="23"/>
                </a:cubicBezTo>
                <a:cubicBezTo>
                  <a:pt x="37" y="23"/>
                  <a:pt x="36" y="23"/>
                  <a:pt x="34" y="23"/>
                </a:cubicBezTo>
                <a:cubicBezTo>
                  <a:pt x="33" y="23"/>
                  <a:pt x="33" y="23"/>
                  <a:pt x="32" y="24"/>
                </a:cubicBezTo>
                <a:cubicBezTo>
                  <a:pt x="32" y="25"/>
                  <a:pt x="33" y="25"/>
                  <a:pt x="35" y="26"/>
                </a:cubicBezTo>
                <a:cubicBezTo>
                  <a:pt x="37" y="27"/>
                  <a:pt x="39" y="27"/>
                  <a:pt x="41" y="26"/>
                </a:cubicBezTo>
                <a:cubicBezTo>
                  <a:pt x="42" y="24"/>
                  <a:pt x="43" y="22"/>
                  <a:pt x="44" y="19"/>
                </a:cubicBezTo>
                <a:cubicBezTo>
                  <a:pt x="44" y="17"/>
                  <a:pt x="43" y="14"/>
                  <a:pt x="42" y="10"/>
                </a:cubicBezTo>
                <a:cubicBezTo>
                  <a:pt x="41" y="9"/>
                  <a:pt x="41" y="8"/>
                  <a:pt x="41" y="8"/>
                </a:cubicBezTo>
                <a:cubicBezTo>
                  <a:pt x="41" y="8"/>
                  <a:pt x="41" y="8"/>
                  <a:pt x="42" y="7"/>
                </a:cubicBezTo>
                <a:cubicBezTo>
                  <a:pt x="43" y="6"/>
                  <a:pt x="44" y="5"/>
                  <a:pt x="44" y="4"/>
                </a:cubicBezTo>
                <a:cubicBezTo>
                  <a:pt x="44" y="4"/>
                  <a:pt x="44" y="4"/>
                  <a:pt x="44" y="4"/>
                </a:cubicBezTo>
                <a:cubicBezTo>
                  <a:pt x="44" y="2"/>
                  <a:pt x="44" y="2"/>
                  <a:pt x="42" y="3"/>
                </a:cubicBezTo>
                <a:cubicBezTo>
                  <a:pt x="42" y="3"/>
                  <a:pt x="42" y="3"/>
                  <a:pt x="41" y="4"/>
                </a:cubicBezTo>
                <a:cubicBezTo>
                  <a:pt x="40" y="4"/>
                  <a:pt x="40" y="4"/>
                  <a:pt x="40" y="4"/>
                </a:cubicBezTo>
                <a:cubicBezTo>
                  <a:pt x="38" y="5"/>
                  <a:pt x="35" y="5"/>
                  <a:pt x="30" y="5"/>
                </a:cubicBezTo>
                <a:cubicBezTo>
                  <a:pt x="28" y="4"/>
                  <a:pt x="26" y="4"/>
                  <a:pt x="23" y="4"/>
                </a:cubicBezTo>
                <a:cubicBezTo>
                  <a:pt x="20" y="3"/>
                  <a:pt x="18" y="3"/>
                  <a:pt x="16" y="3"/>
                </a:cubicBezTo>
                <a:cubicBezTo>
                  <a:pt x="7" y="1"/>
                  <a:pt x="3" y="0"/>
                  <a:pt x="3" y="0"/>
                </a:cubicBezTo>
                <a:cubicBezTo>
                  <a:pt x="2" y="1"/>
                  <a:pt x="1" y="1"/>
                  <a:pt x="1" y="2"/>
                </a:cubicBezTo>
                <a:cubicBezTo>
                  <a:pt x="0" y="2"/>
                  <a:pt x="0" y="3"/>
                  <a:pt x="1" y="4"/>
                </a:cubicBezTo>
                <a:cubicBezTo>
                  <a:pt x="1" y="4"/>
                  <a:pt x="4" y="4"/>
                  <a:pt x="8" y="4"/>
                </a:cubicBezTo>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2" name="Freeform 2624"/>
          <p:cNvSpPr>
            <a:spLocks noEditPoints="1"/>
          </p:cNvSpPr>
          <p:nvPr/>
        </p:nvSpPr>
        <p:spPr bwMode="auto">
          <a:xfrm>
            <a:off x="3962400" y="4711700"/>
            <a:ext cx="174625" cy="73025"/>
          </a:xfrm>
          <a:custGeom>
            <a:avLst/>
            <a:gdLst>
              <a:gd name="T0" fmla="*/ 3 w 45"/>
              <a:gd name="T1" fmla="*/ 14 h 19"/>
              <a:gd name="T2" fmla="*/ 4 w 45"/>
              <a:gd name="T3" fmla="*/ 11 h 19"/>
              <a:gd name="T4" fmla="*/ 3 w 45"/>
              <a:gd name="T5" fmla="*/ 8 h 19"/>
              <a:gd name="T6" fmla="*/ 4 w 45"/>
              <a:gd name="T7" fmla="*/ 5 h 19"/>
              <a:gd name="T8" fmla="*/ 16 w 45"/>
              <a:gd name="T9" fmla="*/ 3 h 19"/>
              <a:gd name="T10" fmla="*/ 20 w 45"/>
              <a:gd name="T11" fmla="*/ 8 h 19"/>
              <a:gd name="T12" fmla="*/ 20 w 45"/>
              <a:gd name="T13" fmla="*/ 14 h 19"/>
              <a:gd name="T14" fmla="*/ 20 w 45"/>
              <a:gd name="T15" fmla="*/ 16 h 19"/>
              <a:gd name="T16" fmla="*/ 26 w 45"/>
              <a:gd name="T17" fmla="*/ 18 h 19"/>
              <a:gd name="T18" fmla="*/ 37 w 45"/>
              <a:gd name="T19" fmla="*/ 19 h 19"/>
              <a:gd name="T20" fmla="*/ 45 w 45"/>
              <a:gd name="T21" fmla="*/ 14 h 19"/>
              <a:gd name="T22" fmla="*/ 42 w 45"/>
              <a:gd name="T23" fmla="*/ 6 h 19"/>
              <a:gd name="T24" fmla="*/ 37 w 45"/>
              <a:gd name="T25" fmla="*/ 4 h 19"/>
              <a:gd name="T26" fmla="*/ 29 w 45"/>
              <a:gd name="T27" fmla="*/ 2 h 19"/>
              <a:gd name="T28" fmla="*/ 15 w 45"/>
              <a:gd name="T29" fmla="*/ 0 h 19"/>
              <a:gd name="T30" fmla="*/ 6 w 45"/>
              <a:gd name="T31" fmla="*/ 0 h 19"/>
              <a:gd name="T32" fmla="*/ 0 w 45"/>
              <a:gd name="T33" fmla="*/ 9 h 19"/>
              <a:gd name="T34" fmla="*/ 1 w 45"/>
              <a:gd name="T35" fmla="*/ 13 h 19"/>
              <a:gd name="T36" fmla="*/ 3 w 45"/>
              <a:gd name="T37" fmla="*/ 14 h 19"/>
              <a:gd name="T38" fmla="*/ 22 w 45"/>
              <a:gd name="T39" fmla="*/ 8 h 19"/>
              <a:gd name="T40" fmla="*/ 23 w 45"/>
              <a:gd name="T41" fmla="*/ 4 h 19"/>
              <a:gd name="T42" fmla="*/ 29 w 45"/>
              <a:gd name="T43" fmla="*/ 5 h 19"/>
              <a:gd name="T44" fmla="*/ 38 w 45"/>
              <a:gd name="T45" fmla="*/ 7 h 19"/>
              <a:gd name="T46" fmla="*/ 42 w 45"/>
              <a:gd name="T47" fmla="*/ 13 h 19"/>
              <a:gd name="T48" fmla="*/ 39 w 45"/>
              <a:gd name="T49" fmla="*/ 16 h 19"/>
              <a:gd name="T50" fmla="*/ 28 w 45"/>
              <a:gd name="T51" fmla="*/ 15 h 19"/>
              <a:gd name="T52" fmla="*/ 23 w 45"/>
              <a:gd name="T53" fmla="*/ 14 h 19"/>
              <a:gd name="T54" fmla="*/ 22 w 45"/>
              <a:gd name="T55" fmla="*/ 8 h 19"/>
              <a:gd name="T56" fmla="*/ 22 w 45"/>
              <a:gd name="T57"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5" h="19">
                <a:moveTo>
                  <a:pt x="3" y="14"/>
                </a:moveTo>
                <a:cubicBezTo>
                  <a:pt x="4" y="13"/>
                  <a:pt x="4" y="12"/>
                  <a:pt x="4" y="11"/>
                </a:cubicBezTo>
                <a:cubicBezTo>
                  <a:pt x="4" y="11"/>
                  <a:pt x="4" y="10"/>
                  <a:pt x="3" y="8"/>
                </a:cubicBezTo>
                <a:cubicBezTo>
                  <a:pt x="3" y="7"/>
                  <a:pt x="3" y="6"/>
                  <a:pt x="4" y="5"/>
                </a:cubicBezTo>
                <a:cubicBezTo>
                  <a:pt x="6" y="2"/>
                  <a:pt x="10" y="2"/>
                  <a:pt x="16" y="3"/>
                </a:cubicBezTo>
                <a:cubicBezTo>
                  <a:pt x="19" y="3"/>
                  <a:pt x="20" y="5"/>
                  <a:pt x="20" y="8"/>
                </a:cubicBezTo>
                <a:cubicBezTo>
                  <a:pt x="19" y="10"/>
                  <a:pt x="19" y="12"/>
                  <a:pt x="20" y="14"/>
                </a:cubicBezTo>
                <a:cubicBezTo>
                  <a:pt x="20" y="15"/>
                  <a:pt x="20" y="15"/>
                  <a:pt x="20" y="16"/>
                </a:cubicBezTo>
                <a:cubicBezTo>
                  <a:pt x="20" y="17"/>
                  <a:pt x="22" y="18"/>
                  <a:pt x="26" y="18"/>
                </a:cubicBezTo>
                <a:cubicBezTo>
                  <a:pt x="32" y="19"/>
                  <a:pt x="36" y="19"/>
                  <a:pt x="37" y="19"/>
                </a:cubicBezTo>
                <a:cubicBezTo>
                  <a:pt x="42" y="19"/>
                  <a:pt x="45" y="17"/>
                  <a:pt x="45" y="14"/>
                </a:cubicBezTo>
                <a:cubicBezTo>
                  <a:pt x="45" y="10"/>
                  <a:pt x="44" y="8"/>
                  <a:pt x="42" y="6"/>
                </a:cubicBezTo>
                <a:cubicBezTo>
                  <a:pt x="42" y="5"/>
                  <a:pt x="40" y="4"/>
                  <a:pt x="37" y="4"/>
                </a:cubicBezTo>
                <a:cubicBezTo>
                  <a:pt x="38" y="4"/>
                  <a:pt x="35" y="3"/>
                  <a:pt x="29" y="2"/>
                </a:cubicBezTo>
                <a:cubicBezTo>
                  <a:pt x="27" y="2"/>
                  <a:pt x="23" y="1"/>
                  <a:pt x="15" y="0"/>
                </a:cubicBezTo>
                <a:cubicBezTo>
                  <a:pt x="11" y="0"/>
                  <a:pt x="8" y="0"/>
                  <a:pt x="6" y="0"/>
                </a:cubicBezTo>
                <a:cubicBezTo>
                  <a:pt x="3" y="1"/>
                  <a:pt x="1" y="4"/>
                  <a:pt x="0" y="9"/>
                </a:cubicBezTo>
                <a:cubicBezTo>
                  <a:pt x="0" y="10"/>
                  <a:pt x="0" y="12"/>
                  <a:pt x="1" y="13"/>
                </a:cubicBezTo>
                <a:cubicBezTo>
                  <a:pt x="1" y="15"/>
                  <a:pt x="2" y="15"/>
                  <a:pt x="3" y="14"/>
                </a:cubicBezTo>
                <a:moveTo>
                  <a:pt x="22" y="8"/>
                </a:moveTo>
                <a:cubicBezTo>
                  <a:pt x="22" y="6"/>
                  <a:pt x="22" y="5"/>
                  <a:pt x="23" y="4"/>
                </a:cubicBezTo>
                <a:cubicBezTo>
                  <a:pt x="23" y="4"/>
                  <a:pt x="25" y="4"/>
                  <a:pt x="29" y="5"/>
                </a:cubicBezTo>
                <a:cubicBezTo>
                  <a:pt x="31" y="5"/>
                  <a:pt x="34" y="6"/>
                  <a:pt x="38" y="7"/>
                </a:cubicBezTo>
                <a:cubicBezTo>
                  <a:pt x="42" y="9"/>
                  <a:pt x="43" y="11"/>
                  <a:pt x="42" y="13"/>
                </a:cubicBezTo>
                <a:cubicBezTo>
                  <a:pt x="42" y="15"/>
                  <a:pt x="41" y="16"/>
                  <a:pt x="39" y="16"/>
                </a:cubicBezTo>
                <a:cubicBezTo>
                  <a:pt x="39" y="16"/>
                  <a:pt x="35" y="16"/>
                  <a:pt x="28" y="15"/>
                </a:cubicBezTo>
                <a:cubicBezTo>
                  <a:pt x="25" y="15"/>
                  <a:pt x="24" y="15"/>
                  <a:pt x="23" y="14"/>
                </a:cubicBezTo>
                <a:cubicBezTo>
                  <a:pt x="23" y="14"/>
                  <a:pt x="22" y="12"/>
                  <a:pt x="22" y="8"/>
                </a:cubicBezTo>
                <a:cubicBezTo>
                  <a:pt x="22" y="8"/>
                  <a:pt x="22" y="8"/>
                  <a:pt x="22" y="8"/>
                </a:cubicBezTo>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3" name="Freeform 2625"/>
          <p:cNvSpPr/>
          <p:nvPr/>
        </p:nvSpPr>
        <p:spPr bwMode="auto">
          <a:xfrm>
            <a:off x="6230938" y="2235200"/>
            <a:ext cx="26988" cy="74613"/>
          </a:xfrm>
          <a:custGeom>
            <a:avLst/>
            <a:gdLst>
              <a:gd name="T0" fmla="*/ 5 w 7"/>
              <a:gd name="T1" fmla="*/ 19 h 19"/>
              <a:gd name="T2" fmla="*/ 7 w 7"/>
              <a:gd name="T3" fmla="*/ 7 h 19"/>
              <a:gd name="T4" fmla="*/ 1 w 7"/>
              <a:gd name="T5" fmla="*/ 0 h 19"/>
              <a:gd name="T6" fmla="*/ 0 w 7"/>
              <a:gd name="T7" fmla="*/ 10 h 19"/>
              <a:gd name="T8" fmla="*/ 5 w 7"/>
              <a:gd name="T9" fmla="*/ 19 h 19"/>
            </a:gdLst>
            <a:ahLst/>
            <a:cxnLst>
              <a:cxn ang="0">
                <a:pos x="T0" y="T1"/>
              </a:cxn>
              <a:cxn ang="0">
                <a:pos x="T2" y="T3"/>
              </a:cxn>
              <a:cxn ang="0">
                <a:pos x="T4" y="T5"/>
              </a:cxn>
              <a:cxn ang="0">
                <a:pos x="T6" y="T7"/>
              </a:cxn>
              <a:cxn ang="0">
                <a:pos x="T8" y="T9"/>
              </a:cxn>
            </a:cxnLst>
            <a:rect l="0" t="0" r="r" b="b"/>
            <a:pathLst>
              <a:path w="7" h="19">
                <a:moveTo>
                  <a:pt x="5" y="19"/>
                </a:moveTo>
                <a:cubicBezTo>
                  <a:pt x="6" y="15"/>
                  <a:pt x="6" y="11"/>
                  <a:pt x="7" y="7"/>
                </a:cubicBezTo>
                <a:cubicBezTo>
                  <a:pt x="5" y="5"/>
                  <a:pt x="3" y="3"/>
                  <a:pt x="1" y="0"/>
                </a:cubicBezTo>
                <a:cubicBezTo>
                  <a:pt x="1" y="4"/>
                  <a:pt x="0" y="7"/>
                  <a:pt x="0" y="10"/>
                </a:cubicBezTo>
                <a:cubicBezTo>
                  <a:pt x="2" y="13"/>
                  <a:pt x="4" y="16"/>
                  <a:pt x="5" y="1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4" name="Freeform 2626"/>
          <p:cNvSpPr/>
          <p:nvPr/>
        </p:nvSpPr>
        <p:spPr bwMode="auto">
          <a:xfrm>
            <a:off x="6292850" y="2633663"/>
            <a:ext cx="46038" cy="34925"/>
          </a:xfrm>
          <a:custGeom>
            <a:avLst/>
            <a:gdLst>
              <a:gd name="T0" fmla="*/ 1 w 12"/>
              <a:gd name="T1" fmla="*/ 2 h 9"/>
              <a:gd name="T2" fmla="*/ 0 w 12"/>
              <a:gd name="T3" fmla="*/ 9 h 9"/>
              <a:gd name="T4" fmla="*/ 10 w 12"/>
              <a:gd name="T5" fmla="*/ 8 h 9"/>
              <a:gd name="T6" fmla="*/ 12 w 12"/>
              <a:gd name="T7" fmla="*/ 0 h 9"/>
              <a:gd name="T8" fmla="*/ 1 w 12"/>
              <a:gd name="T9" fmla="*/ 2 h 9"/>
            </a:gdLst>
            <a:ahLst/>
            <a:cxnLst>
              <a:cxn ang="0">
                <a:pos x="T0" y="T1"/>
              </a:cxn>
              <a:cxn ang="0">
                <a:pos x="T2" y="T3"/>
              </a:cxn>
              <a:cxn ang="0">
                <a:pos x="T4" y="T5"/>
              </a:cxn>
              <a:cxn ang="0">
                <a:pos x="T6" y="T7"/>
              </a:cxn>
              <a:cxn ang="0">
                <a:pos x="T8" y="T9"/>
              </a:cxn>
            </a:cxnLst>
            <a:rect l="0" t="0" r="r" b="b"/>
            <a:pathLst>
              <a:path w="12" h="9">
                <a:moveTo>
                  <a:pt x="1" y="2"/>
                </a:moveTo>
                <a:cubicBezTo>
                  <a:pt x="1" y="4"/>
                  <a:pt x="0" y="7"/>
                  <a:pt x="0" y="9"/>
                </a:cubicBezTo>
                <a:cubicBezTo>
                  <a:pt x="3" y="9"/>
                  <a:pt x="7" y="8"/>
                  <a:pt x="10" y="8"/>
                </a:cubicBezTo>
                <a:cubicBezTo>
                  <a:pt x="11" y="5"/>
                  <a:pt x="11" y="3"/>
                  <a:pt x="12" y="0"/>
                </a:cubicBezTo>
                <a:cubicBezTo>
                  <a:pt x="8" y="1"/>
                  <a:pt x="5" y="1"/>
                  <a:pt x="1" y="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5" name="Freeform 2627"/>
          <p:cNvSpPr/>
          <p:nvPr/>
        </p:nvSpPr>
        <p:spPr bwMode="auto">
          <a:xfrm>
            <a:off x="6088063" y="2649538"/>
            <a:ext cx="42863" cy="38100"/>
          </a:xfrm>
          <a:custGeom>
            <a:avLst/>
            <a:gdLst>
              <a:gd name="T0" fmla="*/ 5 w 11"/>
              <a:gd name="T1" fmla="*/ 3 h 10"/>
              <a:gd name="T2" fmla="*/ 4 w 11"/>
              <a:gd name="T3" fmla="*/ 0 h 10"/>
              <a:gd name="T4" fmla="*/ 0 w 11"/>
              <a:gd name="T5" fmla="*/ 7 h 10"/>
              <a:gd name="T6" fmla="*/ 1 w 11"/>
              <a:gd name="T7" fmla="*/ 10 h 10"/>
              <a:gd name="T8" fmla="*/ 8 w 11"/>
              <a:gd name="T9" fmla="*/ 9 h 10"/>
              <a:gd name="T10" fmla="*/ 11 w 11"/>
              <a:gd name="T11" fmla="*/ 3 h 10"/>
              <a:gd name="T12" fmla="*/ 5 w 11"/>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3"/>
                </a:moveTo>
                <a:cubicBezTo>
                  <a:pt x="5" y="2"/>
                  <a:pt x="4" y="1"/>
                  <a:pt x="4" y="0"/>
                </a:cubicBezTo>
                <a:cubicBezTo>
                  <a:pt x="3" y="3"/>
                  <a:pt x="1" y="5"/>
                  <a:pt x="0" y="7"/>
                </a:cubicBezTo>
                <a:cubicBezTo>
                  <a:pt x="0" y="8"/>
                  <a:pt x="1" y="9"/>
                  <a:pt x="1" y="10"/>
                </a:cubicBezTo>
                <a:cubicBezTo>
                  <a:pt x="3" y="10"/>
                  <a:pt x="6" y="10"/>
                  <a:pt x="8" y="9"/>
                </a:cubicBezTo>
                <a:cubicBezTo>
                  <a:pt x="9" y="7"/>
                  <a:pt x="10" y="5"/>
                  <a:pt x="11" y="3"/>
                </a:cubicBezTo>
                <a:cubicBezTo>
                  <a:pt x="9" y="3"/>
                  <a:pt x="6" y="3"/>
                  <a:pt x="5" y="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6" name="Freeform 2628"/>
          <p:cNvSpPr/>
          <p:nvPr/>
        </p:nvSpPr>
        <p:spPr bwMode="auto">
          <a:xfrm>
            <a:off x="6305550" y="2579688"/>
            <a:ext cx="41275" cy="26988"/>
          </a:xfrm>
          <a:custGeom>
            <a:avLst/>
            <a:gdLst>
              <a:gd name="T0" fmla="*/ 10 w 11"/>
              <a:gd name="T1" fmla="*/ 7 h 7"/>
              <a:gd name="T2" fmla="*/ 11 w 11"/>
              <a:gd name="T3" fmla="*/ 0 h 7"/>
              <a:gd name="T4" fmla="*/ 1 w 11"/>
              <a:gd name="T5" fmla="*/ 1 h 7"/>
              <a:gd name="T6" fmla="*/ 0 w 11"/>
              <a:gd name="T7" fmla="*/ 7 h 7"/>
              <a:gd name="T8" fmla="*/ 10 w 11"/>
              <a:gd name="T9" fmla="*/ 7 h 7"/>
            </a:gdLst>
            <a:ahLst/>
            <a:cxnLst>
              <a:cxn ang="0">
                <a:pos x="T0" y="T1"/>
              </a:cxn>
              <a:cxn ang="0">
                <a:pos x="T2" y="T3"/>
              </a:cxn>
              <a:cxn ang="0">
                <a:pos x="T4" y="T5"/>
              </a:cxn>
              <a:cxn ang="0">
                <a:pos x="T6" y="T7"/>
              </a:cxn>
              <a:cxn ang="0">
                <a:pos x="T8" y="T9"/>
              </a:cxn>
            </a:cxnLst>
            <a:rect l="0" t="0" r="r" b="b"/>
            <a:pathLst>
              <a:path w="11" h="7">
                <a:moveTo>
                  <a:pt x="10" y="7"/>
                </a:moveTo>
                <a:cubicBezTo>
                  <a:pt x="10" y="5"/>
                  <a:pt x="11" y="2"/>
                  <a:pt x="11" y="0"/>
                </a:cubicBezTo>
                <a:cubicBezTo>
                  <a:pt x="7" y="1"/>
                  <a:pt x="4" y="1"/>
                  <a:pt x="1" y="1"/>
                </a:cubicBezTo>
                <a:cubicBezTo>
                  <a:pt x="1" y="3"/>
                  <a:pt x="0" y="5"/>
                  <a:pt x="0" y="7"/>
                </a:cubicBezTo>
                <a:cubicBezTo>
                  <a:pt x="3" y="7"/>
                  <a:pt x="7" y="7"/>
                  <a:pt x="10" y="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7" name="Freeform 2629"/>
          <p:cNvSpPr/>
          <p:nvPr/>
        </p:nvSpPr>
        <p:spPr bwMode="auto">
          <a:xfrm>
            <a:off x="6332538" y="2560638"/>
            <a:ext cx="331788" cy="423863"/>
          </a:xfrm>
          <a:custGeom>
            <a:avLst/>
            <a:gdLst>
              <a:gd name="T0" fmla="*/ 52 w 86"/>
              <a:gd name="T1" fmla="*/ 7 h 110"/>
              <a:gd name="T2" fmla="*/ 74 w 86"/>
              <a:gd name="T3" fmla="*/ 60 h 110"/>
              <a:gd name="T4" fmla="*/ 26 w 86"/>
              <a:gd name="T5" fmla="*/ 70 h 110"/>
              <a:gd name="T6" fmla="*/ 40 w 86"/>
              <a:gd name="T7" fmla="*/ 15 h 110"/>
              <a:gd name="T8" fmla="*/ 2 w 86"/>
              <a:gd name="T9" fmla="*/ 19 h 110"/>
              <a:gd name="T10" fmla="*/ 0 w 86"/>
              <a:gd name="T11" fmla="*/ 27 h 110"/>
              <a:gd name="T12" fmla="*/ 19 w 86"/>
              <a:gd name="T13" fmla="*/ 25 h 110"/>
              <a:gd name="T14" fmla="*/ 23 w 86"/>
              <a:gd name="T15" fmla="*/ 80 h 110"/>
              <a:gd name="T16" fmla="*/ 81 w 86"/>
              <a:gd name="T17" fmla="*/ 63 h 110"/>
              <a:gd name="T18" fmla="*/ 57 w 86"/>
              <a:gd name="T19" fmla="*/ 0 h 110"/>
              <a:gd name="T20" fmla="*/ 4 w 86"/>
              <a:gd name="T21" fmla="*/ 5 h 110"/>
              <a:gd name="T22" fmla="*/ 3 w 86"/>
              <a:gd name="T23" fmla="*/ 12 h 110"/>
              <a:gd name="T24" fmla="*/ 52 w 86"/>
              <a:gd name="T25" fmla="*/ 7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 h="110">
                <a:moveTo>
                  <a:pt x="52" y="7"/>
                </a:moveTo>
                <a:cubicBezTo>
                  <a:pt x="64" y="15"/>
                  <a:pt x="76" y="37"/>
                  <a:pt x="74" y="60"/>
                </a:cubicBezTo>
                <a:cubicBezTo>
                  <a:pt x="70" y="88"/>
                  <a:pt x="39" y="100"/>
                  <a:pt x="26" y="70"/>
                </a:cubicBezTo>
                <a:cubicBezTo>
                  <a:pt x="19" y="53"/>
                  <a:pt x="28" y="34"/>
                  <a:pt x="40" y="15"/>
                </a:cubicBezTo>
                <a:cubicBezTo>
                  <a:pt x="31" y="16"/>
                  <a:pt x="17" y="17"/>
                  <a:pt x="2" y="19"/>
                </a:cubicBezTo>
                <a:cubicBezTo>
                  <a:pt x="1" y="22"/>
                  <a:pt x="1" y="24"/>
                  <a:pt x="0" y="27"/>
                </a:cubicBezTo>
                <a:cubicBezTo>
                  <a:pt x="7" y="26"/>
                  <a:pt x="13" y="26"/>
                  <a:pt x="19" y="25"/>
                </a:cubicBezTo>
                <a:cubicBezTo>
                  <a:pt x="13" y="40"/>
                  <a:pt x="13" y="63"/>
                  <a:pt x="23" y="80"/>
                </a:cubicBezTo>
                <a:cubicBezTo>
                  <a:pt x="41" y="110"/>
                  <a:pt x="75" y="95"/>
                  <a:pt x="81" y="63"/>
                </a:cubicBezTo>
                <a:cubicBezTo>
                  <a:pt x="86" y="38"/>
                  <a:pt x="80" y="12"/>
                  <a:pt x="57" y="0"/>
                </a:cubicBezTo>
                <a:cubicBezTo>
                  <a:pt x="50" y="1"/>
                  <a:pt x="26" y="3"/>
                  <a:pt x="4" y="5"/>
                </a:cubicBezTo>
                <a:cubicBezTo>
                  <a:pt x="4" y="7"/>
                  <a:pt x="3" y="10"/>
                  <a:pt x="3" y="12"/>
                </a:cubicBezTo>
                <a:cubicBezTo>
                  <a:pt x="24" y="10"/>
                  <a:pt x="46" y="8"/>
                  <a:pt x="52" y="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8" name="Freeform 2630"/>
          <p:cNvSpPr/>
          <p:nvPr/>
        </p:nvSpPr>
        <p:spPr bwMode="auto">
          <a:xfrm>
            <a:off x="5969000" y="2185988"/>
            <a:ext cx="301625" cy="490538"/>
          </a:xfrm>
          <a:custGeom>
            <a:avLst/>
            <a:gdLst>
              <a:gd name="T0" fmla="*/ 31 w 78"/>
              <a:gd name="T1" fmla="*/ 127 h 127"/>
              <a:gd name="T2" fmla="*/ 35 w 78"/>
              <a:gd name="T3" fmla="*/ 120 h 127"/>
              <a:gd name="T4" fmla="*/ 63 w 78"/>
              <a:gd name="T5" fmla="*/ 16 h 127"/>
              <a:gd name="T6" fmla="*/ 68 w 78"/>
              <a:gd name="T7" fmla="*/ 23 h 127"/>
              <a:gd name="T8" fmla="*/ 69 w 78"/>
              <a:gd name="T9" fmla="*/ 13 h 127"/>
              <a:gd name="T10" fmla="*/ 52 w 78"/>
              <a:gd name="T11" fmla="*/ 0 h 127"/>
              <a:gd name="T12" fmla="*/ 31 w 78"/>
              <a:gd name="T13" fmla="*/ 127 h 127"/>
            </a:gdLst>
            <a:ahLst/>
            <a:cxnLst>
              <a:cxn ang="0">
                <a:pos x="T0" y="T1"/>
              </a:cxn>
              <a:cxn ang="0">
                <a:pos x="T2" y="T3"/>
              </a:cxn>
              <a:cxn ang="0">
                <a:pos x="T4" y="T5"/>
              </a:cxn>
              <a:cxn ang="0">
                <a:pos x="T6" y="T7"/>
              </a:cxn>
              <a:cxn ang="0">
                <a:pos x="T8" y="T9"/>
              </a:cxn>
              <a:cxn ang="0">
                <a:pos x="T10" y="T11"/>
              </a:cxn>
              <a:cxn ang="0">
                <a:pos x="T12" y="T13"/>
              </a:cxn>
            </a:cxnLst>
            <a:rect l="0" t="0" r="r" b="b"/>
            <a:pathLst>
              <a:path w="78" h="127">
                <a:moveTo>
                  <a:pt x="31" y="127"/>
                </a:moveTo>
                <a:cubicBezTo>
                  <a:pt x="32" y="125"/>
                  <a:pt x="34" y="123"/>
                  <a:pt x="35" y="120"/>
                </a:cubicBezTo>
                <a:cubicBezTo>
                  <a:pt x="13" y="70"/>
                  <a:pt x="72" y="71"/>
                  <a:pt x="63" y="16"/>
                </a:cubicBezTo>
                <a:cubicBezTo>
                  <a:pt x="65" y="18"/>
                  <a:pt x="66" y="20"/>
                  <a:pt x="68" y="23"/>
                </a:cubicBezTo>
                <a:cubicBezTo>
                  <a:pt x="68" y="20"/>
                  <a:pt x="69" y="17"/>
                  <a:pt x="69" y="13"/>
                </a:cubicBezTo>
                <a:cubicBezTo>
                  <a:pt x="65" y="9"/>
                  <a:pt x="59" y="4"/>
                  <a:pt x="52" y="0"/>
                </a:cubicBezTo>
                <a:cubicBezTo>
                  <a:pt x="78" y="68"/>
                  <a:pt x="0" y="65"/>
                  <a:pt x="31" y="12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9" name="Freeform 2631"/>
          <p:cNvSpPr/>
          <p:nvPr/>
        </p:nvSpPr>
        <p:spPr bwMode="auto">
          <a:xfrm>
            <a:off x="6173788" y="2262188"/>
            <a:ext cx="185738" cy="352425"/>
          </a:xfrm>
          <a:custGeom>
            <a:avLst/>
            <a:gdLst>
              <a:gd name="T0" fmla="*/ 7 w 48"/>
              <a:gd name="T1" fmla="*/ 91 h 91"/>
              <a:gd name="T2" fmla="*/ 34 w 48"/>
              <a:gd name="T3" fmla="*/ 89 h 91"/>
              <a:gd name="T4" fmla="*/ 35 w 48"/>
              <a:gd name="T5" fmla="*/ 83 h 91"/>
              <a:gd name="T6" fmla="*/ 15 w 48"/>
              <a:gd name="T7" fmla="*/ 84 h 91"/>
              <a:gd name="T8" fmla="*/ 22 w 48"/>
              <a:gd name="T9" fmla="*/ 0 h 91"/>
              <a:gd name="T10" fmla="*/ 20 w 48"/>
              <a:gd name="T11" fmla="*/ 12 h 91"/>
              <a:gd name="T12" fmla="*/ 7 w 48"/>
              <a:gd name="T13" fmla="*/ 91 h 91"/>
            </a:gdLst>
            <a:ahLst/>
            <a:cxnLst>
              <a:cxn ang="0">
                <a:pos x="T0" y="T1"/>
              </a:cxn>
              <a:cxn ang="0">
                <a:pos x="T2" y="T3"/>
              </a:cxn>
              <a:cxn ang="0">
                <a:pos x="T4" y="T5"/>
              </a:cxn>
              <a:cxn ang="0">
                <a:pos x="T6" y="T7"/>
              </a:cxn>
              <a:cxn ang="0">
                <a:pos x="T8" y="T9"/>
              </a:cxn>
              <a:cxn ang="0">
                <a:pos x="T10" y="T11"/>
              </a:cxn>
              <a:cxn ang="0">
                <a:pos x="T12" y="T13"/>
              </a:cxn>
            </a:cxnLst>
            <a:rect l="0" t="0" r="r" b="b"/>
            <a:pathLst>
              <a:path w="48" h="91">
                <a:moveTo>
                  <a:pt x="7" y="91"/>
                </a:moveTo>
                <a:cubicBezTo>
                  <a:pt x="14" y="91"/>
                  <a:pt x="24" y="90"/>
                  <a:pt x="34" y="89"/>
                </a:cubicBezTo>
                <a:cubicBezTo>
                  <a:pt x="34" y="87"/>
                  <a:pt x="35" y="85"/>
                  <a:pt x="35" y="83"/>
                </a:cubicBezTo>
                <a:cubicBezTo>
                  <a:pt x="28" y="84"/>
                  <a:pt x="21" y="84"/>
                  <a:pt x="15" y="84"/>
                </a:cubicBezTo>
                <a:cubicBezTo>
                  <a:pt x="13" y="75"/>
                  <a:pt x="48" y="37"/>
                  <a:pt x="22" y="0"/>
                </a:cubicBezTo>
                <a:cubicBezTo>
                  <a:pt x="21" y="4"/>
                  <a:pt x="21" y="8"/>
                  <a:pt x="20" y="12"/>
                </a:cubicBezTo>
                <a:cubicBezTo>
                  <a:pt x="38" y="51"/>
                  <a:pt x="0" y="79"/>
                  <a:pt x="7" y="9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0" name="Freeform 2632"/>
          <p:cNvSpPr/>
          <p:nvPr/>
        </p:nvSpPr>
        <p:spPr bwMode="auto">
          <a:xfrm>
            <a:off x="6119813" y="2641600"/>
            <a:ext cx="177800" cy="42863"/>
          </a:xfrm>
          <a:custGeom>
            <a:avLst/>
            <a:gdLst>
              <a:gd name="T0" fmla="*/ 3 w 46"/>
              <a:gd name="T1" fmla="*/ 5 h 11"/>
              <a:gd name="T2" fmla="*/ 0 w 46"/>
              <a:gd name="T3" fmla="*/ 11 h 11"/>
              <a:gd name="T4" fmla="*/ 45 w 46"/>
              <a:gd name="T5" fmla="*/ 7 h 11"/>
              <a:gd name="T6" fmla="*/ 46 w 46"/>
              <a:gd name="T7" fmla="*/ 0 h 11"/>
              <a:gd name="T8" fmla="*/ 3 w 46"/>
              <a:gd name="T9" fmla="*/ 5 h 11"/>
            </a:gdLst>
            <a:ahLst/>
            <a:cxnLst>
              <a:cxn ang="0">
                <a:pos x="T0" y="T1"/>
              </a:cxn>
              <a:cxn ang="0">
                <a:pos x="T2" y="T3"/>
              </a:cxn>
              <a:cxn ang="0">
                <a:pos x="T4" y="T5"/>
              </a:cxn>
              <a:cxn ang="0">
                <a:pos x="T6" y="T7"/>
              </a:cxn>
              <a:cxn ang="0">
                <a:pos x="T8" y="T9"/>
              </a:cxn>
            </a:cxnLst>
            <a:rect l="0" t="0" r="r" b="b"/>
            <a:pathLst>
              <a:path w="46" h="11">
                <a:moveTo>
                  <a:pt x="3" y="5"/>
                </a:moveTo>
                <a:cubicBezTo>
                  <a:pt x="2" y="7"/>
                  <a:pt x="1" y="9"/>
                  <a:pt x="0" y="11"/>
                </a:cubicBezTo>
                <a:cubicBezTo>
                  <a:pt x="12" y="10"/>
                  <a:pt x="28" y="8"/>
                  <a:pt x="45" y="7"/>
                </a:cubicBezTo>
                <a:cubicBezTo>
                  <a:pt x="45" y="5"/>
                  <a:pt x="46" y="2"/>
                  <a:pt x="46" y="0"/>
                </a:cubicBezTo>
                <a:cubicBezTo>
                  <a:pt x="29" y="2"/>
                  <a:pt x="13" y="4"/>
                  <a:pt x="3" y="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1" name="Freeform 2633"/>
          <p:cNvSpPr/>
          <p:nvPr/>
        </p:nvSpPr>
        <p:spPr bwMode="auto">
          <a:xfrm>
            <a:off x="6103938" y="2274888"/>
            <a:ext cx="146050" cy="385763"/>
          </a:xfrm>
          <a:custGeom>
            <a:avLst/>
            <a:gdLst>
              <a:gd name="T0" fmla="*/ 7 w 38"/>
              <a:gd name="T1" fmla="*/ 100 h 100"/>
              <a:gd name="T2" fmla="*/ 13 w 38"/>
              <a:gd name="T3" fmla="*/ 90 h 100"/>
              <a:gd name="T4" fmla="*/ 38 w 38"/>
              <a:gd name="T5" fmla="*/ 9 h 100"/>
              <a:gd name="T6" fmla="*/ 33 w 38"/>
              <a:gd name="T7" fmla="*/ 0 h 100"/>
              <a:gd name="T8" fmla="*/ 7 w 38"/>
              <a:gd name="T9" fmla="*/ 85 h 100"/>
              <a:gd name="T10" fmla="*/ 0 w 38"/>
              <a:gd name="T11" fmla="*/ 97 h 100"/>
              <a:gd name="T12" fmla="*/ 1 w 38"/>
              <a:gd name="T13" fmla="*/ 100 h 100"/>
              <a:gd name="T14" fmla="*/ 7 w 38"/>
              <a:gd name="T15" fmla="*/ 100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00">
                <a:moveTo>
                  <a:pt x="7" y="100"/>
                </a:moveTo>
                <a:cubicBezTo>
                  <a:pt x="9" y="97"/>
                  <a:pt x="11" y="93"/>
                  <a:pt x="13" y="90"/>
                </a:cubicBezTo>
                <a:cubicBezTo>
                  <a:pt x="21" y="72"/>
                  <a:pt x="32" y="42"/>
                  <a:pt x="38" y="9"/>
                </a:cubicBezTo>
                <a:cubicBezTo>
                  <a:pt x="37" y="6"/>
                  <a:pt x="35" y="3"/>
                  <a:pt x="33" y="0"/>
                </a:cubicBezTo>
                <a:cubicBezTo>
                  <a:pt x="27" y="33"/>
                  <a:pt x="16" y="64"/>
                  <a:pt x="7" y="85"/>
                </a:cubicBezTo>
                <a:cubicBezTo>
                  <a:pt x="4" y="89"/>
                  <a:pt x="2" y="93"/>
                  <a:pt x="0" y="97"/>
                </a:cubicBezTo>
                <a:cubicBezTo>
                  <a:pt x="0" y="98"/>
                  <a:pt x="1" y="99"/>
                  <a:pt x="1" y="100"/>
                </a:cubicBezTo>
                <a:cubicBezTo>
                  <a:pt x="2" y="100"/>
                  <a:pt x="5" y="100"/>
                  <a:pt x="7" y="100"/>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2" name="Freeform 2634"/>
          <p:cNvSpPr/>
          <p:nvPr/>
        </p:nvSpPr>
        <p:spPr bwMode="auto">
          <a:xfrm>
            <a:off x="6297613" y="2606675"/>
            <a:ext cx="46038" cy="34925"/>
          </a:xfrm>
          <a:custGeom>
            <a:avLst/>
            <a:gdLst>
              <a:gd name="T0" fmla="*/ 11 w 12"/>
              <a:gd name="T1" fmla="*/ 7 h 9"/>
              <a:gd name="T2" fmla="*/ 12 w 12"/>
              <a:gd name="T3" fmla="*/ 0 h 9"/>
              <a:gd name="T4" fmla="*/ 2 w 12"/>
              <a:gd name="T5" fmla="*/ 0 h 9"/>
              <a:gd name="T6" fmla="*/ 0 w 12"/>
              <a:gd name="T7" fmla="*/ 9 h 9"/>
              <a:gd name="T8" fmla="*/ 11 w 12"/>
              <a:gd name="T9" fmla="*/ 7 h 9"/>
            </a:gdLst>
            <a:ahLst/>
            <a:cxnLst>
              <a:cxn ang="0">
                <a:pos x="T0" y="T1"/>
              </a:cxn>
              <a:cxn ang="0">
                <a:pos x="T2" y="T3"/>
              </a:cxn>
              <a:cxn ang="0">
                <a:pos x="T4" y="T5"/>
              </a:cxn>
              <a:cxn ang="0">
                <a:pos x="T6" y="T7"/>
              </a:cxn>
              <a:cxn ang="0">
                <a:pos x="T8" y="T9"/>
              </a:cxn>
            </a:cxnLst>
            <a:rect l="0" t="0" r="r" b="b"/>
            <a:pathLst>
              <a:path w="12" h="9">
                <a:moveTo>
                  <a:pt x="11" y="7"/>
                </a:moveTo>
                <a:cubicBezTo>
                  <a:pt x="11" y="5"/>
                  <a:pt x="12" y="2"/>
                  <a:pt x="12" y="0"/>
                </a:cubicBezTo>
                <a:cubicBezTo>
                  <a:pt x="9" y="0"/>
                  <a:pt x="5" y="0"/>
                  <a:pt x="2" y="0"/>
                </a:cubicBezTo>
                <a:cubicBezTo>
                  <a:pt x="1" y="3"/>
                  <a:pt x="1" y="6"/>
                  <a:pt x="0" y="9"/>
                </a:cubicBezTo>
                <a:cubicBezTo>
                  <a:pt x="4" y="8"/>
                  <a:pt x="7" y="8"/>
                  <a:pt x="11" y="7"/>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3" name="Freeform 2635"/>
          <p:cNvSpPr/>
          <p:nvPr/>
        </p:nvSpPr>
        <p:spPr bwMode="auto">
          <a:xfrm>
            <a:off x="6338888" y="2587625"/>
            <a:ext cx="285750" cy="358775"/>
          </a:xfrm>
          <a:custGeom>
            <a:avLst/>
            <a:gdLst>
              <a:gd name="T0" fmla="*/ 38 w 74"/>
              <a:gd name="T1" fmla="*/ 8 h 93"/>
              <a:gd name="T2" fmla="*/ 24 w 74"/>
              <a:gd name="T3" fmla="*/ 63 h 93"/>
              <a:gd name="T4" fmla="*/ 72 w 74"/>
              <a:gd name="T5" fmla="*/ 53 h 93"/>
              <a:gd name="T6" fmla="*/ 50 w 74"/>
              <a:gd name="T7" fmla="*/ 0 h 93"/>
              <a:gd name="T8" fmla="*/ 1 w 74"/>
              <a:gd name="T9" fmla="*/ 5 h 93"/>
              <a:gd name="T10" fmla="*/ 0 w 74"/>
              <a:gd name="T11" fmla="*/ 12 h 93"/>
              <a:gd name="T12" fmla="*/ 38 w 74"/>
              <a:gd name="T13" fmla="*/ 8 h 93"/>
            </a:gdLst>
            <a:ahLst/>
            <a:cxnLst>
              <a:cxn ang="0">
                <a:pos x="T0" y="T1"/>
              </a:cxn>
              <a:cxn ang="0">
                <a:pos x="T2" y="T3"/>
              </a:cxn>
              <a:cxn ang="0">
                <a:pos x="T4" y="T5"/>
              </a:cxn>
              <a:cxn ang="0">
                <a:pos x="T6" y="T7"/>
              </a:cxn>
              <a:cxn ang="0">
                <a:pos x="T8" y="T9"/>
              </a:cxn>
              <a:cxn ang="0">
                <a:pos x="T10" y="T11"/>
              </a:cxn>
              <a:cxn ang="0">
                <a:pos x="T12" y="T13"/>
              </a:cxn>
            </a:cxnLst>
            <a:rect l="0" t="0" r="r" b="b"/>
            <a:pathLst>
              <a:path w="74" h="93">
                <a:moveTo>
                  <a:pt x="38" y="8"/>
                </a:moveTo>
                <a:cubicBezTo>
                  <a:pt x="26" y="27"/>
                  <a:pt x="17" y="46"/>
                  <a:pt x="24" y="63"/>
                </a:cubicBezTo>
                <a:cubicBezTo>
                  <a:pt x="37" y="93"/>
                  <a:pt x="68" y="81"/>
                  <a:pt x="72" y="53"/>
                </a:cubicBezTo>
                <a:cubicBezTo>
                  <a:pt x="74" y="30"/>
                  <a:pt x="62" y="8"/>
                  <a:pt x="50" y="0"/>
                </a:cubicBezTo>
                <a:cubicBezTo>
                  <a:pt x="44" y="1"/>
                  <a:pt x="22" y="3"/>
                  <a:pt x="1" y="5"/>
                </a:cubicBezTo>
                <a:cubicBezTo>
                  <a:pt x="1" y="7"/>
                  <a:pt x="0" y="10"/>
                  <a:pt x="0" y="12"/>
                </a:cubicBezTo>
                <a:cubicBezTo>
                  <a:pt x="15" y="10"/>
                  <a:pt x="29" y="9"/>
                  <a:pt x="38" y="8"/>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4" name="Freeform 2636"/>
          <p:cNvSpPr/>
          <p:nvPr/>
        </p:nvSpPr>
        <p:spPr bwMode="auto">
          <a:xfrm>
            <a:off x="6019800" y="2247900"/>
            <a:ext cx="227013" cy="401638"/>
          </a:xfrm>
          <a:custGeom>
            <a:avLst/>
            <a:gdLst>
              <a:gd name="T0" fmla="*/ 55 w 59"/>
              <a:gd name="T1" fmla="*/ 7 h 104"/>
              <a:gd name="T2" fmla="*/ 50 w 59"/>
              <a:gd name="T3" fmla="*/ 0 h 104"/>
              <a:gd name="T4" fmla="*/ 22 w 59"/>
              <a:gd name="T5" fmla="*/ 104 h 104"/>
              <a:gd name="T6" fmla="*/ 29 w 59"/>
              <a:gd name="T7" fmla="*/ 92 h 104"/>
              <a:gd name="T8" fmla="*/ 55 w 59"/>
              <a:gd name="T9" fmla="*/ 7 h 104"/>
            </a:gdLst>
            <a:ahLst/>
            <a:cxnLst>
              <a:cxn ang="0">
                <a:pos x="T0" y="T1"/>
              </a:cxn>
              <a:cxn ang="0">
                <a:pos x="T2" y="T3"/>
              </a:cxn>
              <a:cxn ang="0">
                <a:pos x="T4" y="T5"/>
              </a:cxn>
              <a:cxn ang="0">
                <a:pos x="T6" y="T7"/>
              </a:cxn>
              <a:cxn ang="0">
                <a:pos x="T8" y="T9"/>
              </a:cxn>
            </a:cxnLst>
            <a:rect l="0" t="0" r="r" b="b"/>
            <a:pathLst>
              <a:path w="59" h="104">
                <a:moveTo>
                  <a:pt x="55" y="7"/>
                </a:moveTo>
                <a:cubicBezTo>
                  <a:pt x="53" y="4"/>
                  <a:pt x="52" y="2"/>
                  <a:pt x="50" y="0"/>
                </a:cubicBezTo>
                <a:cubicBezTo>
                  <a:pt x="59" y="55"/>
                  <a:pt x="0" y="54"/>
                  <a:pt x="22" y="104"/>
                </a:cubicBezTo>
                <a:cubicBezTo>
                  <a:pt x="24" y="100"/>
                  <a:pt x="26" y="96"/>
                  <a:pt x="29" y="92"/>
                </a:cubicBezTo>
                <a:cubicBezTo>
                  <a:pt x="38" y="71"/>
                  <a:pt x="49" y="40"/>
                  <a:pt x="55" y="7"/>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5" name="Freeform 2637"/>
          <p:cNvSpPr/>
          <p:nvPr/>
        </p:nvSpPr>
        <p:spPr bwMode="auto">
          <a:xfrm>
            <a:off x="6130925" y="2309813"/>
            <a:ext cx="188913" cy="350838"/>
          </a:xfrm>
          <a:custGeom>
            <a:avLst/>
            <a:gdLst>
              <a:gd name="T0" fmla="*/ 0 w 49"/>
              <a:gd name="T1" fmla="*/ 91 h 91"/>
              <a:gd name="T2" fmla="*/ 43 w 49"/>
              <a:gd name="T3" fmla="*/ 86 h 91"/>
              <a:gd name="T4" fmla="*/ 45 w 49"/>
              <a:gd name="T5" fmla="*/ 77 h 91"/>
              <a:gd name="T6" fmla="*/ 18 w 49"/>
              <a:gd name="T7" fmla="*/ 79 h 91"/>
              <a:gd name="T8" fmla="*/ 31 w 49"/>
              <a:gd name="T9" fmla="*/ 0 h 91"/>
              <a:gd name="T10" fmla="*/ 6 w 49"/>
              <a:gd name="T11" fmla="*/ 81 h 91"/>
              <a:gd name="T12" fmla="*/ 0 w 49"/>
              <a:gd name="T13" fmla="*/ 91 h 91"/>
            </a:gdLst>
            <a:ahLst/>
            <a:cxnLst>
              <a:cxn ang="0">
                <a:pos x="T0" y="T1"/>
              </a:cxn>
              <a:cxn ang="0">
                <a:pos x="T2" y="T3"/>
              </a:cxn>
              <a:cxn ang="0">
                <a:pos x="T4" y="T5"/>
              </a:cxn>
              <a:cxn ang="0">
                <a:pos x="T6" y="T7"/>
              </a:cxn>
              <a:cxn ang="0">
                <a:pos x="T8" y="T9"/>
              </a:cxn>
              <a:cxn ang="0">
                <a:pos x="T10" y="T11"/>
              </a:cxn>
              <a:cxn ang="0">
                <a:pos x="T12" y="T13"/>
              </a:cxn>
            </a:cxnLst>
            <a:rect l="0" t="0" r="r" b="b"/>
            <a:pathLst>
              <a:path w="49" h="91">
                <a:moveTo>
                  <a:pt x="0" y="91"/>
                </a:moveTo>
                <a:cubicBezTo>
                  <a:pt x="10" y="90"/>
                  <a:pt x="26" y="88"/>
                  <a:pt x="43" y="86"/>
                </a:cubicBezTo>
                <a:cubicBezTo>
                  <a:pt x="44" y="83"/>
                  <a:pt x="44" y="80"/>
                  <a:pt x="45" y="77"/>
                </a:cubicBezTo>
                <a:cubicBezTo>
                  <a:pt x="35" y="78"/>
                  <a:pt x="25" y="79"/>
                  <a:pt x="18" y="79"/>
                </a:cubicBezTo>
                <a:cubicBezTo>
                  <a:pt x="11" y="67"/>
                  <a:pt x="49" y="39"/>
                  <a:pt x="31" y="0"/>
                </a:cubicBezTo>
                <a:cubicBezTo>
                  <a:pt x="25" y="33"/>
                  <a:pt x="14" y="63"/>
                  <a:pt x="6" y="81"/>
                </a:cubicBezTo>
                <a:cubicBezTo>
                  <a:pt x="4" y="84"/>
                  <a:pt x="2" y="88"/>
                  <a:pt x="0" y="91"/>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6" name="Freeform 2638"/>
          <p:cNvSpPr/>
          <p:nvPr/>
        </p:nvSpPr>
        <p:spPr bwMode="auto">
          <a:xfrm>
            <a:off x="8391525" y="4930775"/>
            <a:ext cx="247650" cy="204788"/>
          </a:xfrm>
          <a:custGeom>
            <a:avLst/>
            <a:gdLst>
              <a:gd name="T0" fmla="*/ 2 w 64"/>
              <a:gd name="T1" fmla="*/ 23 h 53"/>
              <a:gd name="T2" fmla="*/ 2 w 64"/>
              <a:gd name="T3" fmla="*/ 30 h 53"/>
              <a:gd name="T4" fmla="*/ 3 w 64"/>
              <a:gd name="T5" fmla="*/ 37 h 53"/>
              <a:gd name="T6" fmla="*/ 4 w 64"/>
              <a:gd name="T7" fmla="*/ 44 h 53"/>
              <a:gd name="T8" fmla="*/ 9 w 64"/>
              <a:gd name="T9" fmla="*/ 46 h 53"/>
              <a:gd name="T10" fmla="*/ 14 w 64"/>
              <a:gd name="T11" fmla="*/ 43 h 53"/>
              <a:gd name="T12" fmla="*/ 20 w 64"/>
              <a:gd name="T13" fmla="*/ 32 h 53"/>
              <a:gd name="T14" fmla="*/ 25 w 64"/>
              <a:gd name="T15" fmla="*/ 20 h 53"/>
              <a:gd name="T16" fmla="*/ 26 w 64"/>
              <a:gd name="T17" fmla="*/ 24 h 53"/>
              <a:gd name="T18" fmla="*/ 25 w 64"/>
              <a:gd name="T19" fmla="*/ 31 h 53"/>
              <a:gd name="T20" fmla="*/ 25 w 64"/>
              <a:gd name="T21" fmla="*/ 37 h 53"/>
              <a:gd name="T22" fmla="*/ 27 w 64"/>
              <a:gd name="T23" fmla="*/ 43 h 53"/>
              <a:gd name="T24" fmla="*/ 31 w 64"/>
              <a:gd name="T25" fmla="*/ 45 h 53"/>
              <a:gd name="T26" fmla="*/ 35 w 64"/>
              <a:gd name="T27" fmla="*/ 43 h 53"/>
              <a:gd name="T28" fmla="*/ 38 w 64"/>
              <a:gd name="T29" fmla="*/ 40 h 53"/>
              <a:gd name="T30" fmla="*/ 47 w 64"/>
              <a:gd name="T31" fmla="*/ 17 h 53"/>
              <a:gd name="T32" fmla="*/ 49 w 64"/>
              <a:gd name="T33" fmla="*/ 14 h 53"/>
              <a:gd name="T34" fmla="*/ 50 w 64"/>
              <a:gd name="T35" fmla="*/ 15 h 53"/>
              <a:gd name="T36" fmla="*/ 52 w 64"/>
              <a:gd name="T37" fmla="*/ 28 h 53"/>
              <a:gd name="T38" fmla="*/ 50 w 64"/>
              <a:gd name="T39" fmla="*/ 49 h 53"/>
              <a:gd name="T40" fmla="*/ 50 w 64"/>
              <a:gd name="T41" fmla="*/ 51 h 53"/>
              <a:gd name="T42" fmla="*/ 50 w 64"/>
              <a:gd name="T43" fmla="*/ 52 h 53"/>
              <a:gd name="T44" fmla="*/ 55 w 64"/>
              <a:gd name="T45" fmla="*/ 53 h 53"/>
              <a:gd name="T46" fmla="*/ 61 w 64"/>
              <a:gd name="T47" fmla="*/ 50 h 53"/>
              <a:gd name="T48" fmla="*/ 63 w 64"/>
              <a:gd name="T49" fmla="*/ 26 h 53"/>
              <a:gd name="T50" fmla="*/ 61 w 64"/>
              <a:gd name="T51" fmla="*/ 10 h 53"/>
              <a:gd name="T52" fmla="*/ 61 w 64"/>
              <a:gd name="T53" fmla="*/ 6 h 53"/>
              <a:gd name="T54" fmla="*/ 59 w 64"/>
              <a:gd name="T55" fmla="*/ 2 h 53"/>
              <a:gd name="T56" fmla="*/ 54 w 64"/>
              <a:gd name="T57" fmla="*/ 1 h 53"/>
              <a:gd name="T58" fmla="*/ 45 w 64"/>
              <a:gd name="T59" fmla="*/ 6 h 53"/>
              <a:gd name="T60" fmla="*/ 38 w 64"/>
              <a:gd name="T61" fmla="*/ 15 h 53"/>
              <a:gd name="T62" fmla="*/ 37 w 64"/>
              <a:gd name="T63" fmla="*/ 9 h 53"/>
              <a:gd name="T64" fmla="*/ 35 w 64"/>
              <a:gd name="T65" fmla="*/ 3 h 53"/>
              <a:gd name="T66" fmla="*/ 33 w 64"/>
              <a:gd name="T67" fmla="*/ 1 h 53"/>
              <a:gd name="T68" fmla="*/ 29 w 64"/>
              <a:gd name="T69" fmla="*/ 0 h 53"/>
              <a:gd name="T70" fmla="*/ 23 w 64"/>
              <a:gd name="T71" fmla="*/ 4 h 53"/>
              <a:gd name="T72" fmla="*/ 19 w 64"/>
              <a:gd name="T73" fmla="*/ 11 h 53"/>
              <a:gd name="T74" fmla="*/ 15 w 64"/>
              <a:gd name="T75" fmla="*/ 18 h 53"/>
              <a:gd name="T76" fmla="*/ 13 w 64"/>
              <a:gd name="T77" fmla="*/ 15 h 53"/>
              <a:gd name="T78" fmla="*/ 14 w 64"/>
              <a:gd name="T79" fmla="*/ 11 h 53"/>
              <a:gd name="T80" fmla="*/ 14 w 64"/>
              <a:gd name="T81" fmla="*/ 8 h 53"/>
              <a:gd name="T82" fmla="*/ 10 w 64"/>
              <a:gd name="T83" fmla="*/ 4 h 53"/>
              <a:gd name="T84" fmla="*/ 7 w 64"/>
              <a:gd name="T85" fmla="*/ 3 h 53"/>
              <a:gd name="T86" fmla="*/ 1 w 64"/>
              <a:gd name="T87" fmla="*/ 15 h 53"/>
              <a:gd name="T88" fmla="*/ 1 w 64"/>
              <a:gd name="T89" fmla="*/ 19 h 53"/>
              <a:gd name="T90" fmla="*/ 2 w 64"/>
              <a:gd name="T91" fmla="*/ 2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4" h="53">
                <a:moveTo>
                  <a:pt x="2" y="23"/>
                </a:moveTo>
                <a:cubicBezTo>
                  <a:pt x="2" y="24"/>
                  <a:pt x="2" y="26"/>
                  <a:pt x="2" y="30"/>
                </a:cubicBezTo>
                <a:cubicBezTo>
                  <a:pt x="2" y="33"/>
                  <a:pt x="2" y="36"/>
                  <a:pt x="3" y="37"/>
                </a:cubicBezTo>
                <a:cubicBezTo>
                  <a:pt x="3" y="40"/>
                  <a:pt x="4" y="42"/>
                  <a:pt x="4" y="44"/>
                </a:cubicBezTo>
                <a:cubicBezTo>
                  <a:pt x="5" y="45"/>
                  <a:pt x="7" y="46"/>
                  <a:pt x="9" y="46"/>
                </a:cubicBezTo>
                <a:cubicBezTo>
                  <a:pt x="12" y="46"/>
                  <a:pt x="13" y="45"/>
                  <a:pt x="14" y="43"/>
                </a:cubicBezTo>
                <a:cubicBezTo>
                  <a:pt x="16" y="41"/>
                  <a:pt x="18" y="37"/>
                  <a:pt x="20" y="32"/>
                </a:cubicBezTo>
                <a:cubicBezTo>
                  <a:pt x="22" y="26"/>
                  <a:pt x="24" y="22"/>
                  <a:pt x="25" y="20"/>
                </a:cubicBezTo>
                <a:cubicBezTo>
                  <a:pt x="25" y="21"/>
                  <a:pt x="26" y="23"/>
                  <a:pt x="26" y="24"/>
                </a:cubicBezTo>
                <a:cubicBezTo>
                  <a:pt x="26" y="26"/>
                  <a:pt x="26" y="28"/>
                  <a:pt x="25" y="31"/>
                </a:cubicBezTo>
                <a:cubicBezTo>
                  <a:pt x="25" y="34"/>
                  <a:pt x="25" y="36"/>
                  <a:pt x="25" y="37"/>
                </a:cubicBezTo>
                <a:cubicBezTo>
                  <a:pt x="25" y="39"/>
                  <a:pt x="26" y="41"/>
                  <a:pt x="27" y="43"/>
                </a:cubicBezTo>
                <a:cubicBezTo>
                  <a:pt x="28" y="44"/>
                  <a:pt x="29" y="45"/>
                  <a:pt x="31" y="45"/>
                </a:cubicBezTo>
                <a:cubicBezTo>
                  <a:pt x="32" y="44"/>
                  <a:pt x="34" y="44"/>
                  <a:pt x="35" y="43"/>
                </a:cubicBezTo>
                <a:cubicBezTo>
                  <a:pt x="37" y="42"/>
                  <a:pt x="38" y="41"/>
                  <a:pt x="38" y="40"/>
                </a:cubicBezTo>
                <a:cubicBezTo>
                  <a:pt x="41" y="31"/>
                  <a:pt x="44" y="23"/>
                  <a:pt x="47" y="17"/>
                </a:cubicBezTo>
                <a:cubicBezTo>
                  <a:pt x="48" y="15"/>
                  <a:pt x="48" y="15"/>
                  <a:pt x="49" y="14"/>
                </a:cubicBezTo>
                <a:cubicBezTo>
                  <a:pt x="50" y="14"/>
                  <a:pt x="50" y="15"/>
                  <a:pt x="50" y="15"/>
                </a:cubicBezTo>
                <a:cubicBezTo>
                  <a:pt x="51" y="20"/>
                  <a:pt x="51" y="24"/>
                  <a:pt x="52" y="28"/>
                </a:cubicBezTo>
                <a:cubicBezTo>
                  <a:pt x="52" y="36"/>
                  <a:pt x="51" y="42"/>
                  <a:pt x="50" y="49"/>
                </a:cubicBezTo>
                <a:cubicBezTo>
                  <a:pt x="49" y="49"/>
                  <a:pt x="49" y="50"/>
                  <a:pt x="50" y="51"/>
                </a:cubicBezTo>
                <a:cubicBezTo>
                  <a:pt x="50" y="52"/>
                  <a:pt x="50" y="52"/>
                  <a:pt x="50" y="52"/>
                </a:cubicBezTo>
                <a:cubicBezTo>
                  <a:pt x="52" y="53"/>
                  <a:pt x="54" y="53"/>
                  <a:pt x="55" y="53"/>
                </a:cubicBezTo>
                <a:cubicBezTo>
                  <a:pt x="58" y="53"/>
                  <a:pt x="60" y="52"/>
                  <a:pt x="61" y="50"/>
                </a:cubicBezTo>
                <a:cubicBezTo>
                  <a:pt x="63" y="43"/>
                  <a:pt x="64" y="35"/>
                  <a:pt x="63" y="26"/>
                </a:cubicBezTo>
                <a:cubicBezTo>
                  <a:pt x="63" y="21"/>
                  <a:pt x="62" y="16"/>
                  <a:pt x="61" y="10"/>
                </a:cubicBezTo>
                <a:cubicBezTo>
                  <a:pt x="61" y="9"/>
                  <a:pt x="61" y="7"/>
                  <a:pt x="61" y="6"/>
                </a:cubicBezTo>
                <a:cubicBezTo>
                  <a:pt x="60" y="4"/>
                  <a:pt x="60" y="3"/>
                  <a:pt x="59" y="2"/>
                </a:cubicBezTo>
                <a:cubicBezTo>
                  <a:pt x="57" y="1"/>
                  <a:pt x="56" y="1"/>
                  <a:pt x="54" y="1"/>
                </a:cubicBezTo>
                <a:cubicBezTo>
                  <a:pt x="51" y="2"/>
                  <a:pt x="48" y="3"/>
                  <a:pt x="45" y="6"/>
                </a:cubicBezTo>
                <a:cubicBezTo>
                  <a:pt x="43" y="9"/>
                  <a:pt x="41" y="12"/>
                  <a:pt x="38" y="15"/>
                </a:cubicBezTo>
                <a:cubicBezTo>
                  <a:pt x="38" y="14"/>
                  <a:pt x="37" y="12"/>
                  <a:pt x="37" y="9"/>
                </a:cubicBezTo>
                <a:cubicBezTo>
                  <a:pt x="36" y="6"/>
                  <a:pt x="36" y="4"/>
                  <a:pt x="35" y="3"/>
                </a:cubicBezTo>
                <a:cubicBezTo>
                  <a:pt x="33" y="1"/>
                  <a:pt x="33" y="1"/>
                  <a:pt x="33" y="1"/>
                </a:cubicBezTo>
                <a:cubicBezTo>
                  <a:pt x="31" y="0"/>
                  <a:pt x="30" y="0"/>
                  <a:pt x="29" y="0"/>
                </a:cubicBezTo>
                <a:cubicBezTo>
                  <a:pt x="27" y="0"/>
                  <a:pt x="25" y="1"/>
                  <a:pt x="23" y="4"/>
                </a:cubicBezTo>
                <a:cubicBezTo>
                  <a:pt x="22" y="5"/>
                  <a:pt x="21" y="7"/>
                  <a:pt x="19" y="11"/>
                </a:cubicBezTo>
                <a:cubicBezTo>
                  <a:pt x="17" y="15"/>
                  <a:pt x="16" y="17"/>
                  <a:pt x="15" y="18"/>
                </a:cubicBezTo>
                <a:cubicBezTo>
                  <a:pt x="14" y="18"/>
                  <a:pt x="13" y="16"/>
                  <a:pt x="13" y="15"/>
                </a:cubicBezTo>
                <a:cubicBezTo>
                  <a:pt x="13" y="14"/>
                  <a:pt x="13" y="13"/>
                  <a:pt x="14" y="11"/>
                </a:cubicBezTo>
                <a:cubicBezTo>
                  <a:pt x="14" y="10"/>
                  <a:pt x="14" y="9"/>
                  <a:pt x="14" y="8"/>
                </a:cubicBezTo>
                <a:cubicBezTo>
                  <a:pt x="14" y="6"/>
                  <a:pt x="12" y="4"/>
                  <a:pt x="10" y="4"/>
                </a:cubicBezTo>
                <a:cubicBezTo>
                  <a:pt x="9" y="3"/>
                  <a:pt x="8" y="3"/>
                  <a:pt x="7" y="3"/>
                </a:cubicBezTo>
                <a:cubicBezTo>
                  <a:pt x="3" y="4"/>
                  <a:pt x="0" y="7"/>
                  <a:pt x="1" y="15"/>
                </a:cubicBezTo>
                <a:cubicBezTo>
                  <a:pt x="1" y="15"/>
                  <a:pt x="1" y="17"/>
                  <a:pt x="1" y="19"/>
                </a:cubicBezTo>
                <a:cubicBezTo>
                  <a:pt x="2" y="21"/>
                  <a:pt x="2" y="22"/>
                  <a:pt x="2" y="2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7" name="Freeform 2639"/>
          <p:cNvSpPr>
            <a:spLocks noEditPoints="1"/>
          </p:cNvSpPr>
          <p:nvPr/>
        </p:nvSpPr>
        <p:spPr bwMode="auto">
          <a:xfrm>
            <a:off x="8658225" y="4914900"/>
            <a:ext cx="139700" cy="185738"/>
          </a:xfrm>
          <a:custGeom>
            <a:avLst/>
            <a:gdLst>
              <a:gd name="T0" fmla="*/ 15 w 36"/>
              <a:gd name="T1" fmla="*/ 47 h 48"/>
              <a:gd name="T2" fmla="*/ 22 w 36"/>
              <a:gd name="T3" fmla="*/ 48 h 48"/>
              <a:gd name="T4" fmla="*/ 31 w 36"/>
              <a:gd name="T5" fmla="*/ 46 h 48"/>
              <a:gd name="T6" fmla="*/ 35 w 36"/>
              <a:gd name="T7" fmla="*/ 44 h 48"/>
              <a:gd name="T8" fmla="*/ 36 w 36"/>
              <a:gd name="T9" fmla="*/ 40 h 48"/>
              <a:gd name="T10" fmla="*/ 33 w 36"/>
              <a:gd name="T11" fmla="*/ 35 h 48"/>
              <a:gd name="T12" fmla="*/ 23 w 36"/>
              <a:gd name="T13" fmla="*/ 40 h 48"/>
              <a:gd name="T14" fmla="*/ 18 w 36"/>
              <a:gd name="T15" fmla="*/ 39 h 48"/>
              <a:gd name="T16" fmla="*/ 16 w 36"/>
              <a:gd name="T17" fmla="*/ 35 h 48"/>
              <a:gd name="T18" fmla="*/ 18 w 36"/>
              <a:gd name="T19" fmla="*/ 33 h 48"/>
              <a:gd name="T20" fmla="*/ 27 w 36"/>
              <a:gd name="T21" fmla="*/ 26 h 48"/>
              <a:gd name="T22" fmla="*/ 35 w 36"/>
              <a:gd name="T23" fmla="*/ 18 h 48"/>
              <a:gd name="T24" fmla="*/ 29 w 36"/>
              <a:gd name="T25" fmla="*/ 5 h 48"/>
              <a:gd name="T26" fmla="*/ 15 w 36"/>
              <a:gd name="T27" fmla="*/ 0 h 48"/>
              <a:gd name="T28" fmla="*/ 4 w 36"/>
              <a:gd name="T29" fmla="*/ 6 h 48"/>
              <a:gd name="T30" fmla="*/ 0 w 36"/>
              <a:gd name="T31" fmla="*/ 19 h 48"/>
              <a:gd name="T32" fmla="*/ 15 w 36"/>
              <a:gd name="T33" fmla="*/ 47 h 48"/>
              <a:gd name="T34" fmla="*/ 12 w 36"/>
              <a:gd name="T35" fmla="*/ 11 h 48"/>
              <a:gd name="T36" fmla="*/ 16 w 36"/>
              <a:gd name="T37" fmla="*/ 10 h 48"/>
              <a:gd name="T38" fmla="*/ 22 w 36"/>
              <a:gd name="T39" fmla="*/ 11 h 48"/>
              <a:gd name="T40" fmla="*/ 24 w 36"/>
              <a:gd name="T41" fmla="*/ 15 h 48"/>
              <a:gd name="T42" fmla="*/ 24 w 36"/>
              <a:gd name="T43" fmla="*/ 16 h 48"/>
              <a:gd name="T44" fmla="*/ 12 w 36"/>
              <a:gd name="T45" fmla="*/ 24 h 48"/>
              <a:gd name="T46" fmla="*/ 10 w 36"/>
              <a:gd name="T47" fmla="*/ 18 h 48"/>
              <a:gd name="T48" fmla="*/ 12 w 36"/>
              <a:gd name="T49" fmla="*/ 1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 h="48">
                <a:moveTo>
                  <a:pt x="15" y="47"/>
                </a:moveTo>
                <a:cubicBezTo>
                  <a:pt x="17" y="47"/>
                  <a:pt x="20" y="48"/>
                  <a:pt x="22" y="48"/>
                </a:cubicBezTo>
                <a:cubicBezTo>
                  <a:pt x="24" y="47"/>
                  <a:pt x="27" y="47"/>
                  <a:pt x="31" y="46"/>
                </a:cubicBezTo>
                <a:cubicBezTo>
                  <a:pt x="33" y="46"/>
                  <a:pt x="34" y="45"/>
                  <a:pt x="35" y="44"/>
                </a:cubicBezTo>
                <a:cubicBezTo>
                  <a:pt x="35" y="42"/>
                  <a:pt x="36" y="41"/>
                  <a:pt x="36" y="40"/>
                </a:cubicBezTo>
                <a:cubicBezTo>
                  <a:pt x="36" y="38"/>
                  <a:pt x="35" y="36"/>
                  <a:pt x="33" y="35"/>
                </a:cubicBezTo>
                <a:cubicBezTo>
                  <a:pt x="29" y="38"/>
                  <a:pt x="25" y="40"/>
                  <a:pt x="23" y="40"/>
                </a:cubicBezTo>
                <a:cubicBezTo>
                  <a:pt x="22" y="40"/>
                  <a:pt x="20" y="39"/>
                  <a:pt x="18" y="39"/>
                </a:cubicBezTo>
                <a:cubicBezTo>
                  <a:pt x="17" y="38"/>
                  <a:pt x="16" y="37"/>
                  <a:pt x="16" y="35"/>
                </a:cubicBezTo>
                <a:cubicBezTo>
                  <a:pt x="16" y="35"/>
                  <a:pt x="16" y="34"/>
                  <a:pt x="18" y="33"/>
                </a:cubicBezTo>
                <a:cubicBezTo>
                  <a:pt x="18" y="33"/>
                  <a:pt x="22" y="30"/>
                  <a:pt x="27" y="26"/>
                </a:cubicBezTo>
                <a:cubicBezTo>
                  <a:pt x="32" y="23"/>
                  <a:pt x="35" y="21"/>
                  <a:pt x="35" y="18"/>
                </a:cubicBezTo>
                <a:cubicBezTo>
                  <a:pt x="35" y="13"/>
                  <a:pt x="33" y="9"/>
                  <a:pt x="29" y="5"/>
                </a:cubicBezTo>
                <a:cubicBezTo>
                  <a:pt x="25" y="2"/>
                  <a:pt x="20" y="0"/>
                  <a:pt x="15" y="0"/>
                </a:cubicBezTo>
                <a:cubicBezTo>
                  <a:pt x="10" y="1"/>
                  <a:pt x="6" y="3"/>
                  <a:pt x="4" y="6"/>
                </a:cubicBezTo>
                <a:cubicBezTo>
                  <a:pt x="1" y="10"/>
                  <a:pt x="0" y="14"/>
                  <a:pt x="0" y="19"/>
                </a:cubicBezTo>
                <a:cubicBezTo>
                  <a:pt x="1" y="34"/>
                  <a:pt x="6" y="43"/>
                  <a:pt x="15" y="47"/>
                </a:cubicBezTo>
                <a:close/>
                <a:moveTo>
                  <a:pt x="12" y="11"/>
                </a:moveTo>
                <a:cubicBezTo>
                  <a:pt x="13" y="10"/>
                  <a:pt x="15" y="10"/>
                  <a:pt x="16" y="10"/>
                </a:cubicBezTo>
                <a:cubicBezTo>
                  <a:pt x="18" y="10"/>
                  <a:pt x="20" y="10"/>
                  <a:pt x="22" y="11"/>
                </a:cubicBezTo>
                <a:cubicBezTo>
                  <a:pt x="23" y="12"/>
                  <a:pt x="24" y="13"/>
                  <a:pt x="24" y="15"/>
                </a:cubicBezTo>
                <a:cubicBezTo>
                  <a:pt x="24" y="15"/>
                  <a:pt x="24" y="16"/>
                  <a:pt x="24" y="16"/>
                </a:cubicBezTo>
                <a:cubicBezTo>
                  <a:pt x="23" y="21"/>
                  <a:pt x="19" y="23"/>
                  <a:pt x="12" y="24"/>
                </a:cubicBezTo>
                <a:cubicBezTo>
                  <a:pt x="11" y="24"/>
                  <a:pt x="10" y="22"/>
                  <a:pt x="10" y="18"/>
                </a:cubicBezTo>
                <a:cubicBezTo>
                  <a:pt x="9" y="15"/>
                  <a:pt x="10" y="12"/>
                  <a:pt x="12" y="1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8" name="Freeform 2640"/>
          <p:cNvSpPr>
            <a:spLocks noEditPoints="1"/>
          </p:cNvSpPr>
          <p:nvPr/>
        </p:nvSpPr>
        <p:spPr bwMode="auto">
          <a:xfrm>
            <a:off x="8801100" y="4849813"/>
            <a:ext cx="146050" cy="242888"/>
          </a:xfrm>
          <a:custGeom>
            <a:avLst/>
            <a:gdLst>
              <a:gd name="T0" fmla="*/ 13 w 38"/>
              <a:gd name="T1" fmla="*/ 55 h 63"/>
              <a:gd name="T2" fmla="*/ 20 w 38"/>
              <a:gd name="T3" fmla="*/ 57 h 63"/>
              <a:gd name="T4" fmla="*/ 23 w 38"/>
              <a:gd name="T5" fmla="*/ 56 h 63"/>
              <a:gd name="T6" fmla="*/ 26 w 38"/>
              <a:gd name="T7" fmla="*/ 56 h 63"/>
              <a:gd name="T8" fmla="*/ 29 w 38"/>
              <a:gd name="T9" fmla="*/ 60 h 63"/>
              <a:gd name="T10" fmla="*/ 34 w 38"/>
              <a:gd name="T11" fmla="*/ 63 h 63"/>
              <a:gd name="T12" fmla="*/ 37 w 38"/>
              <a:gd name="T13" fmla="*/ 62 h 63"/>
              <a:gd name="T14" fmla="*/ 38 w 38"/>
              <a:gd name="T15" fmla="*/ 60 h 63"/>
              <a:gd name="T16" fmla="*/ 35 w 38"/>
              <a:gd name="T17" fmla="*/ 35 h 63"/>
              <a:gd name="T18" fmla="*/ 38 w 38"/>
              <a:gd name="T19" fmla="*/ 4 h 63"/>
              <a:gd name="T20" fmla="*/ 34 w 38"/>
              <a:gd name="T21" fmla="*/ 0 h 63"/>
              <a:gd name="T22" fmla="*/ 33 w 38"/>
              <a:gd name="T23" fmla="*/ 0 h 63"/>
              <a:gd name="T24" fmla="*/ 27 w 38"/>
              <a:gd name="T25" fmla="*/ 4 h 63"/>
              <a:gd name="T26" fmla="*/ 26 w 38"/>
              <a:gd name="T27" fmla="*/ 11 h 63"/>
              <a:gd name="T28" fmla="*/ 25 w 38"/>
              <a:gd name="T29" fmla="*/ 16 h 63"/>
              <a:gd name="T30" fmla="*/ 15 w 38"/>
              <a:gd name="T31" fmla="*/ 22 h 63"/>
              <a:gd name="T32" fmla="*/ 4 w 38"/>
              <a:gd name="T33" fmla="*/ 30 h 63"/>
              <a:gd name="T34" fmla="*/ 0 w 38"/>
              <a:gd name="T35" fmla="*/ 40 h 63"/>
              <a:gd name="T36" fmla="*/ 5 w 38"/>
              <a:gd name="T37" fmla="*/ 50 h 63"/>
              <a:gd name="T38" fmla="*/ 13 w 38"/>
              <a:gd name="T39" fmla="*/ 55 h 63"/>
              <a:gd name="T40" fmla="*/ 15 w 38"/>
              <a:gd name="T41" fmla="*/ 30 h 63"/>
              <a:gd name="T42" fmla="*/ 25 w 38"/>
              <a:gd name="T43" fmla="*/ 27 h 63"/>
              <a:gd name="T44" fmla="*/ 24 w 38"/>
              <a:gd name="T45" fmla="*/ 35 h 63"/>
              <a:gd name="T46" fmla="*/ 24 w 38"/>
              <a:gd name="T47" fmla="*/ 42 h 63"/>
              <a:gd name="T48" fmla="*/ 24 w 38"/>
              <a:gd name="T49" fmla="*/ 46 h 63"/>
              <a:gd name="T50" fmla="*/ 22 w 38"/>
              <a:gd name="T51" fmla="*/ 47 h 63"/>
              <a:gd name="T52" fmla="*/ 15 w 38"/>
              <a:gd name="T53" fmla="*/ 44 h 63"/>
              <a:gd name="T54" fmla="*/ 11 w 38"/>
              <a:gd name="T55" fmla="*/ 38 h 63"/>
              <a:gd name="T56" fmla="*/ 15 w 38"/>
              <a:gd name="T57" fmla="*/ 3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63">
                <a:moveTo>
                  <a:pt x="13" y="55"/>
                </a:moveTo>
                <a:cubicBezTo>
                  <a:pt x="15" y="56"/>
                  <a:pt x="18" y="57"/>
                  <a:pt x="20" y="57"/>
                </a:cubicBezTo>
                <a:cubicBezTo>
                  <a:pt x="21" y="57"/>
                  <a:pt x="22" y="57"/>
                  <a:pt x="23" y="56"/>
                </a:cubicBezTo>
                <a:cubicBezTo>
                  <a:pt x="25" y="56"/>
                  <a:pt x="26" y="56"/>
                  <a:pt x="26" y="56"/>
                </a:cubicBezTo>
                <a:cubicBezTo>
                  <a:pt x="27" y="56"/>
                  <a:pt x="28" y="57"/>
                  <a:pt x="29" y="60"/>
                </a:cubicBezTo>
                <a:cubicBezTo>
                  <a:pt x="31" y="62"/>
                  <a:pt x="32" y="63"/>
                  <a:pt x="34" y="63"/>
                </a:cubicBezTo>
                <a:cubicBezTo>
                  <a:pt x="35" y="63"/>
                  <a:pt x="36" y="62"/>
                  <a:pt x="37" y="62"/>
                </a:cubicBezTo>
                <a:cubicBezTo>
                  <a:pt x="38" y="61"/>
                  <a:pt x="38" y="60"/>
                  <a:pt x="38" y="60"/>
                </a:cubicBezTo>
                <a:cubicBezTo>
                  <a:pt x="36" y="51"/>
                  <a:pt x="35" y="42"/>
                  <a:pt x="35" y="35"/>
                </a:cubicBezTo>
                <a:cubicBezTo>
                  <a:pt x="34" y="24"/>
                  <a:pt x="35" y="13"/>
                  <a:pt x="38" y="4"/>
                </a:cubicBezTo>
                <a:cubicBezTo>
                  <a:pt x="38" y="2"/>
                  <a:pt x="37" y="1"/>
                  <a:pt x="34" y="0"/>
                </a:cubicBezTo>
                <a:cubicBezTo>
                  <a:pt x="34" y="0"/>
                  <a:pt x="33" y="0"/>
                  <a:pt x="33" y="0"/>
                </a:cubicBezTo>
                <a:cubicBezTo>
                  <a:pt x="30" y="0"/>
                  <a:pt x="28" y="1"/>
                  <a:pt x="27" y="4"/>
                </a:cubicBezTo>
                <a:cubicBezTo>
                  <a:pt x="27" y="5"/>
                  <a:pt x="26" y="7"/>
                  <a:pt x="26" y="11"/>
                </a:cubicBezTo>
                <a:cubicBezTo>
                  <a:pt x="26" y="13"/>
                  <a:pt x="25" y="15"/>
                  <a:pt x="25" y="16"/>
                </a:cubicBezTo>
                <a:cubicBezTo>
                  <a:pt x="23" y="17"/>
                  <a:pt x="19" y="20"/>
                  <a:pt x="15" y="22"/>
                </a:cubicBezTo>
                <a:cubicBezTo>
                  <a:pt x="10" y="25"/>
                  <a:pt x="6" y="28"/>
                  <a:pt x="4" y="30"/>
                </a:cubicBezTo>
                <a:cubicBezTo>
                  <a:pt x="1" y="33"/>
                  <a:pt x="0" y="36"/>
                  <a:pt x="0" y="40"/>
                </a:cubicBezTo>
                <a:cubicBezTo>
                  <a:pt x="0" y="44"/>
                  <a:pt x="2" y="47"/>
                  <a:pt x="5" y="50"/>
                </a:cubicBezTo>
                <a:cubicBezTo>
                  <a:pt x="6" y="51"/>
                  <a:pt x="9" y="53"/>
                  <a:pt x="13" y="55"/>
                </a:cubicBezTo>
                <a:close/>
                <a:moveTo>
                  <a:pt x="15" y="30"/>
                </a:moveTo>
                <a:cubicBezTo>
                  <a:pt x="18" y="28"/>
                  <a:pt x="21" y="27"/>
                  <a:pt x="25" y="27"/>
                </a:cubicBezTo>
                <a:cubicBezTo>
                  <a:pt x="25" y="29"/>
                  <a:pt x="25" y="31"/>
                  <a:pt x="24" y="35"/>
                </a:cubicBezTo>
                <a:cubicBezTo>
                  <a:pt x="24" y="38"/>
                  <a:pt x="24" y="41"/>
                  <a:pt x="24" y="42"/>
                </a:cubicBezTo>
                <a:cubicBezTo>
                  <a:pt x="24" y="44"/>
                  <a:pt x="24" y="45"/>
                  <a:pt x="24" y="46"/>
                </a:cubicBezTo>
                <a:cubicBezTo>
                  <a:pt x="24" y="46"/>
                  <a:pt x="23" y="47"/>
                  <a:pt x="22" y="47"/>
                </a:cubicBezTo>
                <a:cubicBezTo>
                  <a:pt x="19" y="47"/>
                  <a:pt x="17" y="46"/>
                  <a:pt x="15" y="44"/>
                </a:cubicBezTo>
                <a:cubicBezTo>
                  <a:pt x="13" y="42"/>
                  <a:pt x="12" y="40"/>
                  <a:pt x="11" y="38"/>
                </a:cubicBezTo>
                <a:cubicBezTo>
                  <a:pt x="11" y="35"/>
                  <a:pt x="12" y="32"/>
                  <a:pt x="15" y="3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9" name="Freeform 2641"/>
          <p:cNvSpPr/>
          <p:nvPr/>
        </p:nvSpPr>
        <p:spPr bwMode="auto">
          <a:xfrm>
            <a:off x="8970963" y="4846638"/>
            <a:ext cx="53975" cy="49213"/>
          </a:xfrm>
          <a:custGeom>
            <a:avLst/>
            <a:gdLst>
              <a:gd name="T0" fmla="*/ 7 w 14"/>
              <a:gd name="T1" fmla="*/ 13 h 13"/>
              <a:gd name="T2" fmla="*/ 10 w 14"/>
              <a:gd name="T3" fmla="*/ 12 h 13"/>
              <a:gd name="T4" fmla="*/ 13 w 14"/>
              <a:gd name="T5" fmla="*/ 9 h 13"/>
              <a:gd name="T6" fmla="*/ 14 w 14"/>
              <a:gd name="T7" fmla="*/ 5 h 13"/>
              <a:gd name="T8" fmla="*/ 12 w 14"/>
              <a:gd name="T9" fmla="*/ 1 h 13"/>
              <a:gd name="T10" fmla="*/ 8 w 14"/>
              <a:gd name="T11" fmla="*/ 0 h 13"/>
              <a:gd name="T12" fmla="*/ 3 w 14"/>
              <a:gd name="T13" fmla="*/ 2 h 13"/>
              <a:gd name="T14" fmla="*/ 1 w 14"/>
              <a:gd name="T15" fmla="*/ 8 h 13"/>
              <a:gd name="T16" fmla="*/ 2 w 14"/>
              <a:gd name="T17" fmla="*/ 10 h 13"/>
              <a:gd name="T18" fmla="*/ 7 w 14"/>
              <a:gd name="T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3">
                <a:moveTo>
                  <a:pt x="7" y="13"/>
                </a:moveTo>
                <a:cubicBezTo>
                  <a:pt x="8" y="13"/>
                  <a:pt x="9" y="12"/>
                  <a:pt x="10" y="12"/>
                </a:cubicBezTo>
                <a:cubicBezTo>
                  <a:pt x="11" y="11"/>
                  <a:pt x="12" y="10"/>
                  <a:pt x="13" y="9"/>
                </a:cubicBezTo>
                <a:cubicBezTo>
                  <a:pt x="13" y="7"/>
                  <a:pt x="14" y="6"/>
                  <a:pt x="14" y="5"/>
                </a:cubicBezTo>
                <a:cubicBezTo>
                  <a:pt x="13" y="3"/>
                  <a:pt x="13" y="2"/>
                  <a:pt x="12" y="1"/>
                </a:cubicBezTo>
                <a:cubicBezTo>
                  <a:pt x="10" y="1"/>
                  <a:pt x="9" y="0"/>
                  <a:pt x="8" y="0"/>
                </a:cubicBezTo>
                <a:cubicBezTo>
                  <a:pt x="6" y="1"/>
                  <a:pt x="4" y="1"/>
                  <a:pt x="3" y="2"/>
                </a:cubicBezTo>
                <a:cubicBezTo>
                  <a:pt x="1" y="3"/>
                  <a:pt x="0" y="5"/>
                  <a:pt x="1" y="8"/>
                </a:cubicBezTo>
                <a:cubicBezTo>
                  <a:pt x="1" y="9"/>
                  <a:pt x="1" y="10"/>
                  <a:pt x="2" y="10"/>
                </a:cubicBezTo>
                <a:cubicBezTo>
                  <a:pt x="3" y="12"/>
                  <a:pt x="5" y="13"/>
                  <a:pt x="7" y="1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0" name="Freeform 2642"/>
          <p:cNvSpPr/>
          <p:nvPr/>
        </p:nvSpPr>
        <p:spPr bwMode="auto">
          <a:xfrm>
            <a:off x="8970963" y="4919663"/>
            <a:ext cx="50800" cy="146050"/>
          </a:xfrm>
          <a:custGeom>
            <a:avLst/>
            <a:gdLst>
              <a:gd name="T0" fmla="*/ 1 w 13"/>
              <a:gd name="T1" fmla="*/ 28 h 38"/>
              <a:gd name="T2" fmla="*/ 2 w 13"/>
              <a:gd name="T3" fmla="*/ 36 h 38"/>
              <a:gd name="T4" fmla="*/ 6 w 13"/>
              <a:gd name="T5" fmla="*/ 38 h 38"/>
              <a:gd name="T6" fmla="*/ 11 w 13"/>
              <a:gd name="T7" fmla="*/ 37 h 38"/>
              <a:gd name="T8" fmla="*/ 12 w 13"/>
              <a:gd name="T9" fmla="*/ 36 h 38"/>
              <a:gd name="T10" fmla="*/ 12 w 13"/>
              <a:gd name="T11" fmla="*/ 33 h 38"/>
              <a:gd name="T12" fmla="*/ 11 w 13"/>
              <a:gd name="T13" fmla="*/ 28 h 38"/>
              <a:gd name="T14" fmla="*/ 10 w 13"/>
              <a:gd name="T15" fmla="*/ 24 h 38"/>
              <a:gd name="T16" fmla="*/ 11 w 13"/>
              <a:gd name="T17" fmla="*/ 20 h 38"/>
              <a:gd name="T18" fmla="*/ 11 w 13"/>
              <a:gd name="T19" fmla="*/ 13 h 38"/>
              <a:gd name="T20" fmla="*/ 13 w 13"/>
              <a:gd name="T21" fmla="*/ 6 h 38"/>
              <a:gd name="T22" fmla="*/ 13 w 13"/>
              <a:gd name="T23" fmla="*/ 4 h 38"/>
              <a:gd name="T24" fmla="*/ 10 w 13"/>
              <a:gd name="T25" fmla="*/ 1 h 38"/>
              <a:gd name="T26" fmla="*/ 7 w 13"/>
              <a:gd name="T27" fmla="*/ 0 h 38"/>
              <a:gd name="T28" fmla="*/ 2 w 13"/>
              <a:gd name="T29" fmla="*/ 4 h 38"/>
              <a:gd name="T30" fmla="*/ 0 w 13"/>
              <a:gd name="T31" fmla="*/ 17 h 38"/>
              <a:gd name="T32" fmla="*/ 0 w 13"/>
              <a:gd name="T33" fmla="*/ 22 h 38"/>
              <a:gd name="T34" fmla="*/ 1 w 13"/>
              <a:gd name="T35" fmla="*/ 2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38">
                <a:moveTo>
                  <a:pt x="1" y="28"/>
                </a:moveTo>
                <a:cubicBezTo>
                  <a:pt x="1" y="31"/>
                  <a:pt x="1" y="34"/>
                  <a:pt x="2" y="36"/>
                </a:cubicBezTo>
                <a:cubicBezTo>
                  <a:pt x="3" y="38"/>
                  <a:pt x="4" y="38"/>
                  <a:pt x="6" y="38"/>
                </a:cubicBezTo>
                <a:cubicBezTo>
                  <a:pt x="8" y="38"/>
                  <a:pt x="9" y="38"/>
                  <a:pt x="11" y="37"/>
                </a:cubicBezTo>
                <a:cubicBezTo>
                  <a:pt x="11" y="37"/>
                  <a:pt x="12" y="37"/>
                  <a:pt x="12" y="36"/>
                </a:cubicBezTo>
                <a:cubicBezTo>
                  <a:pt x="12" y="35"/>
                  <a:pt x="12" y="34"/>
                  <a:pt x="12" y="33"/>
                </a:cubicBezTo>
                <a:cubicBezTo>
                  <a:pt x="12" y="32"/>
                  <a:pt x="12" y="30"/>
                  <a:pt x="11" y="28"/>
                </a:cubicBezTo>
                <a:cubicBezTo>
                  <a:pt x="11" y="26"/>
                  <a:pt x="10" y="25"/>
                  <a:pt x="10" y="24"/>
                </a:cubicBezTo>
                <a:cubicBezTo>
                  <a:pt x="10" y="23"/>
                  <a:pt x="10" y="21"/>
                  <a:pt x="11" y="20"/>
                </a:cubicBezTo>
                <a:cubicBezTo>
                  <a:pt x="11" y="19"/>
                  <a:pt x="11" y="17"/>
                  <a:pt x="11" y="13"/>
                </a:cubicBezTo>
                <a:cubicBezTo>
                  <a:pt x="11" y="10"/>
                  <a:pt x="12" y="8"/>
                  <a:pt x="13" y="6"/>
                </a:cubicBezTo>
                <a:cubicBezTo>
                  <a:pt x="13" y="6"/>
                  <a:pt x="13" y="5"/>
                  <a:pt x="13" y="4"/>
                </a:cubicBezTo>
                <a:cubicBezTo>
                  <a:pt x="13" y="3"/>
                  <a:pt x="12" y="2"/>
                  <a:pt x="10" y="1"/>
                </a:cubicBezTo>
                <a:cubicBezTo>
                  <a:pt x="9" y="0"/>
                  <a:pt x="8" y="0"/>
                  <a:pt x="7" y="0"/>
                </a:cubicBezTo>
                <a:cubicBezTo>
                  <a:pt x="4" y="0"/>
                  <a:pt x="2" y="2"/>
                  <a:pt x="2" y="4"/>
                </a:cubicBezTo>
                <a:cubicBezTo>
                  <a:pt x="0" y="6"/>
                  <a:pt x="0" y="11"/>
                  <a:pt x="0" y="17"/>
                </a:cubicBezTo>
                <a:cubicBezTo>
                  <a:pt x="0" y="18"/>
                  <a:pt x="0" y="20"/>
                  <a:pt x="0" y="22"/>
                </a:cubicBezTo>
                <a:cubicBezTo>
                  <a:pt x="0" y="25"/>
                  <a:pt x="0" y="27"/>
                  <a:pt x="1" y="2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1" name="Freeform 2643"/>
          <p:cNvSpPr>
            <a:spLocks noEditPoints="1"/>
          </p:cNvSpPr>
          <p:nvPr/>
        </p:nvSpPr>
        <p:spPr bwMode="auto">
          <a:xfrm>
            <a:off x="9043988" y="4884738"/>
            <a:ext cx="139700" cy="207963"/>
          </a:xfrm>
          <a:custGeom>
            <a:avLst/>
            <a:gdLst>
              <a:gd name="T0" fmla="*/ 12 w 36"/>
              <a:gd name="T1" fmla="*/ 48 h 54"/>
              <a:gd name="T2" fmla="*/ 24 w 36"/>
              <a:gd name="T3" fmla="*/ 50 h 54"/>
              <a:gd name="T4" fmla="*/ 26 w 36"/>
              <a:gd name="T5" fmla="*/ 51 h 54"/>
              <a:gd name="T6" fmla="*/ 28 w 36"/>
              <a:gd name="T7" fmla="*/ 53 h 54"/>
              <a:gd name="T8" fmla="*/ 30 w 36"/>
              <a:gd name="T9" fmla="*/ 54 h 54"/>
              <a:gd name="T10" fmla="*/ 33 w 36"/>
              <a:gd name="T11" fmla="*/ 47 h 54"/>
              <a:gd name="T12" fmla="*/ 34 w 36"/>
              <a:gd name="T13" fmla="*/ 36 h 54"/>
              <a:gd name="T14" fmla="*/ 35 w 36"/>
              <a:gd name="T15" fmla="*/ 25 h 54"/>
              <a:gd name="T16" fmla="*/ 36 w 36"/>
              <a:gd name="T17" fmla="*/ 14 h 54"/>
              <a:gd name="T18" fmla="*/ 34 w 36"/>
              <a:gd name="T19" fmla="*/ 6 h 54"/>
              <a:gd name="T20" fmla="*/ 20 w 36"/>
              <a:gd name="T21" fmla="*/ 0 h 54"/>
              <a:gd name="T22" fmla="*/ 4 w 36"/>
              <a:gd name="T23" fmla="*/ 6 h 54"/>
              <a:gd name="T24" fmla="*/ 4 w 36"/>
              <a:gd name="T25" fmla="*/ 8 h 54"/>
              <a:gd name="T26" fmla="*/ 5 w 36"/>
              <a:gd name="T27" fmla="*/ 12 h 54"/>
              <a:gd name="T28" fmla="*/ 8 w 36"/>
              <a:gd name="T29" fmla="*/ 15 h 54"/>
              <a:gd name="T30" fmla="*/ 9 w 36"/>
              <a:gd name="T31" fmla="*/ 14 h 54"/>
              <a:gd name="T32" fmla="*/ 16 w 36"/>
              <a:gd name="T33" fmla="*/ 11 h 54"/>
              <a:gd name="T34" fmla="*/ 22 w 36"/>
              <a:gd name="T35" fmla="*/ 9 h 54"/>
              <a:gd name="T36" fmla="*/ 25 w 36"/>
              <a:gd name="T37" fmla="*/ 10 h 54"/>
              <a:gd name="T38" fmla="*/ 27 w 36"/>
              <a:gd name="T39" fmla="*/ 13 h 54"/>
              <a:gd name="T40" fmla="*/ 27 w 36"/>
              <a:gd name="T41" fmla="*/ 17 h 54"/>
              <a:gd name="T42" fmla="*/ 21 w 36"/>
              <a:gd name="T43" fmla="*/ 17 h 54"/>
              <a:gd name="T44" fmla="*/ 2 w 36"/>
              <a:gd name="T45" fmla="*/ 27 h 54"/>
              <a:gd name="T46" fmla="*/ 0 w 36"/>
              <a:gd name="T47" fmla="*/ 36 h 54"/>
              <a:gd name="T48" fmla="*/ 2 w 36"/>
              <a:gd name="T49" fmla="*/ 42 h 54"/>
              <a:gd name="T50" fmla="*/ 12 w 36"/>
              <a:gd name="T51" fmla="*/ 48 h 54"/>
              <a:gd name="T52" fmla="*/ 14 w 36"/>
              <a:gd name="T53" fmla="*/ 28 h 54"/>
              <a:gd name="T54" fmla="*/ 25 w 36"/>
              <a:gd name="T55" fmla="*/ 25 h 54"/>
              <a:gd name="T56" fmla="*/ 27 w 36"/>
              <a:gd name="T57" fmla="*/ 29 h 54"/>
              <a:gd name="T58" fmla="*/ 26 w 36"/>
              <a:gd name="T59" fmla="*/ 34 h 54"/>
              <a:gd name="T60" fmla="*/ 25 w 36"/>
              <a:gd name="T61" fmla="*/ 40 h 54"/>
              <a:gd name="T62" fmla="*/ 22 w 36"/>
              <a:gd name="T63" fmla="*/ 41 h 54"/>
              <a:gd name="T64" fmla="*/ 13 w 36"/>
              <a:gd name="T65" fmla="*/ 40 h 54"/>
              <a:gd name="T66" fmla="*/ 8 w 36"/>
              <a:gd name="T67" fmla="*/ 36 h 54"/>
              <a:gd name="T68" fmla="*/ 14 w 36"/>
              <a:gd name="T69"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54">
                <a:moveTo>
                  <a:pt x="12" y="48"/>
                </a:moveTo>
                <a:cubicBezTo>
                  <a:pt x="16" y="49"/>
                  <a:pt x="20" y="49"/>
                  <a:pt x="24" y="50"/>
                </a:cubicBezTo>
                <a:cubicBezTo>
                  <a:pt x="24" y="50"/>
                  <a:pt x="25" y="50"/>
                  <a:pt x="26" y="51"/>
                </a:cubicBezTo>
                <a:cubicBezTo>
                  <a:pt x="26" y="52"/>
                  <a:pt x="27" y="53"/>
                  <a:pt x="28" y="53"/>
                </a:cubicBezTo>
                <a:cubicBezTo>
                  <a:pt x="28" y="54"/>
                  <a:pt x="29" y="54"/>
                  <a:pt x="30" y="54"/>
                </a:cubicBezTo>
                <a:cubicBezTo>
                  <a:pt x="32" y="54"/>
                  <a:pt x="33" y="52"/>
                  <a:pt x="33" y="47"/>
                </a:cubicBezTo>
                <a:cubicBezTo>
                  <a:pt x="34" y="45"/>
                  <a:pt x="34" y="41"/>
                  <a:pt x="34" y="36"/>
                </a:cubicBezTo>
                <a:cubicBezTo>
                  <a:pt x="34" y="33"/>
                  <a:pt x="34" y="30"/>
                  <a:pt x="35" y="25"/>
                </a:cubicBezTo>
                <a:cubicBezTo>
                  <a:pt x="36" y="20"/>
                  <a:pt x="36" y="17"/>
                  <a:pt x="36" y="14"/>
                </a:cubicBezTo>
                <a:cubicBezTo>
                  <a:pt x="36" y="11"/>
                  <a:pt x="35" y="9"/>
                  <a:pt x="34" y="6"/>
                </a:cubicBezTo>
                <a:cubicBezTo>
                  <a:pt x="31" y="2"/>
                  <a:pt x="27" y="0"/>
                  <a:pt x="20" y="0"/>
                </a:cubicBezTo>
                <a:cubicBezTo>
                  <a:pt x="14" y="0"/>
                  <a:pt x="9" y="2"/>
                  <a:pt x="4" y="6"/>
                </a:cubicBezTo>
                <a:cubicBezTo>
                  <a:pt x="4" y="6"/>
                  <a:pt x="4" y="7"/>
                  <a:pt x="4" y="8"/>
                </a:cubicBezTo>
                <a:cubicBezTo>
                  <a:pt x="4" y="9"/>
                  <a:pt x="4" y="11"/>
                  <a:pt x="5" y="12"/>
                </a:cubicBezTo>
                <a:cubicBezTo>
                  <a:pt x="6" y="14"/>
                  <a:pt x="7" y="15"/>
                  <a:pt x="8" y="15"/>
                </a:cubicBezTo>
                <a:cubicBezTo>
                  <a:pt x="9" y="14"/>
                  <a:pt x="9" y="14"/>
                  <a:pt x="9" y="14"/>
                </a:cubicBezTo>
                <a:cubicBezTo>
                  <a:pt x="11" y="13"/>
                  <a:pt x="14" y="12"/>
                  <a:pt x="16" y="11"/>
                </a:cubicBezTo>
                <a:cubicBezTo>
                  <a:pt x="18" y="10"/>
                  <a:pt x="20" y="10"/>
                  <a:pt x="22" y="9"/>
                </a:cubicBezTo>
                <a:cubicBezTo>
                  <a:pt x="23" y="9"/>
                  <a:pt x="24" y="9"/>
                  <a:pt x="25" y="10"/>
                </a:cubicBezTo>
                <a:cubicBezTo>
                  <a:pt x="27" y="10"/>
                  <a:pt x="27" y="11"/>
                  <a:pt x="27" y="13"/>
                </a:cubicBezTo>
                <a:cubicBezTo>
                  <a:pt x="27" y="14"/>
                  <a:pt x="27" y="16"/>
                  <a:pt x="27" y="17"/>
                </a:cubicBezTo>
                <a:cubicBezTo>
                  <a:pt x="27" y="16"/>
                  <a:pt x="25" y="16"/>
                  <a:pt x="21" y="17"/>
                </a:cubicBezTo>
                <a:cubicBezTo>
                  <a:pt x="13" y="17"/>
                  <a:pt x="6" y="21"/>
                  <a:pt x="2" y="27"/>
                </a:cubicBezTo>
                <a:cubicBezTo>
                  <a:pt x="1" y="29"/>
                  <a:pt x="0" y="33"/>
                  <a:pt x="0" y="36"/>
                </a:cubicBezTo>
                <a:cubicBezTo>
                  <a:pt x="0" y="39"/>
                  <a:pt x="1" y="41"/>
                  <a:pt x="2" y="42"/>
                </a:cubicBezTo>
                <a:cubicBezTo>
                  <a:pt x="4" y="46"/>
                  <a:pt x="7" y="47"/>
                  <a:pt x="12" y="48"/>
                </a:cubicBezTo>
                <a:close/>
                <a:moveTo>
                  <a:pt x="14" y="28"/>
                </a:moveTo>
                <a:cubicBezTo>
                  <a:pt x="18" y="27"/>
                  <a:pt x="22" y="26"/>
                  <a:pt x="25" y="25"/>
                </a:cubicBezTo>
                <a:cubicBezTo>
                  <a:pt x="26" y="26"/>
                  <a:pt x="27" y="28"/>
                  <a:pt x="27" y="29"/>
                </a:cubicBezTo>
                <a:cubicBezTo>
                  <a:pt x="27" y="31"/>
                  <a:pt x="27" y="32"/>
                  <a:pt x="26" y="34"/>
                </a:cubicBezTo>
                <a:cubicBezTo>
                  <a:pt x="25" y="37"/>
                  <a:pt x="25" y="39"/>
                  <a:pt x="25" y="40"/>
                </a:cubicBezTo>
                <a:cubicBezTo>
                  <a:pt x="25" y="41"/>
                  <a:pt x="24" y="41"/>
                  <a:pt x="22" y="41"/>
                </a:cubicBezTo>
                <a:cubicBezTo>
                  <a:pt x="19" y="41"/>
                  <a:pt x="16" y="41"/>
                  <a:pt x="13" y="40"/>
                </a:cubicBezTo>
                <a:cubicBezTo>
                  <a:pt x="10" y="39"/>
                  <a:pt x="8" y="38"/>
                  <a:pt x="8" y="36"/>
                </a:cubicBezTo>
                <a:cubicBezTo>
                  <a:pt x="8" y="32"/>
                  <a:pt x="10" y="29"/>
                  <a:pt x="14" y="2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2" name="Freeform 2644"/>
          <p:cNvSpPr>
            <a:spLocks noEditPoints="1"/>
          </p:cNvSpPr>
          <p:nvPr/>
        </p:nvSpPr>
        <p:spPr bwMode="auto">
          <a:xfrm>
            <a:off x="8928100" y="536575"/>
            <a:ext cx="490538" cy="822325"/>
          </a:xfrm>
          <a:custGeom>
            <a:avLst/>
            <a:gdLst>
              <a:gd name="T0" fmla="*/ 108 w 127"/>
              <a:gd name="T1" fmla="*/ 74 h 213"/>
              <a:gd name="T2" fmla="*/ 67 w 127"/>
              <a:gd name="T3" fmla="*/ 25 h 213"/>
              <a:gd name="T4" fmla="*/ 6 w 127"/>
              <a:gd name="T5" fmla="*/ 0 h 213"/>
              <a:gd name="T6" fmla="*/ 0 w 127"/>
              <a:gd name="T7" fmla="*/ 45 h 213"/>
              <a:gd name="T8" fmla="*/ 3 w 127"/>
              <a:gd name="T9" fmla="*/ 47 h 213"/>
              <a:gd name="T10" fmla="*/ 16 w 127"/>
              <a:gd name="T11" fmla="*/ 51 h 213"/>
              <a:gd name="T12" fmla="*/ 46 w 127"/>
              <a:gd name="T13" fmla="*/ 68 h 213"/>
              <a:gd name="T14" fmla="*/ 82 w 127"/>
              <a:gd name="T15" fmla="*/ 122 h 213"/>
              <a:gd name="T16" fmla="*/ 77 w 127"/>
              <a:gd name="T17" fmla="*/ 180 h 213"/>
              <a:gd name="T18" fmla="*/ 68 w 127"/>
              <a:gd name="T19" fmla="*/ 195 h 213"/>
              <a:gd name="T20" fmla="*/ 72 w 127"/>
              <a:gd name="T21" fmla="*/ 198 h 213"/>
              <a:gd name="T22" fmla="*/ 102 w 127"/>
              <a:gd name="T23" fmla="*/ 210 h 213"/>
              <a:gd name="T24" fmla="*/ 113 w 127"/>
              <a:gd name="T25" fmla="*/ 205 h 213"/>
              <a:gd name="T26" fmla="*/ 122 w 127"/>
              <a:gd name="T27" fmla="*/ 178 h 213"/>
              <a:gd name="T28" fmla="*/ 126 w 127"/>
              <a:gd name="T29" fmla="*/ 139 h 213"/>
              <a:gd name="T30" fmla="*/ 108 w 127"/>
              <a:gd name="T31" fmla="*/ 74 h 213"/>
              <a:gd name="T32" fmla="*/ 111 w 127"/>
              <a:gd name="T33" fmla="*/ 196 h 213"/>
              <a:gd name="T34" fmla="*/ 106 w 127"/>
              <a:gd name="T35" fmla="*/ 205 h 213"/>
              <a:gd name="T36" fmla="*/ 78 w 127"/>
              <a:gd name="T37" fmla="*/ 194 h 213"/>
              <a:gd name="T38" fmla="*/ 80 w 127"/>
              <a:gd name="T39" fmla="*/ 99 h 213"/>
              <a:gd name="T40" fmla="*/ 7 w 127"/>
              <a:gd name="T41" fmla="*/ 37 h 213"/>
              <a:gd name="T42" fmla="*/ 11 w 127"/>
              <a:gd name="T43" fmla="*/ 10 h 213"/>
              <a:gd name="T44" fmla="*/ 34 w 127"/>
              <a:gd name="T45" fmla="*/ 14 h 213"/>
              <a:gd name="T46" fmla="*/ 65 w 127"/>
              <a:gd name="T47" fmla="*/ 31 h 213"/>
              <a:gd name="T48" fmla="*/ 85 w 127"/>
              <a:gd name="T49" fmla="*/ 51 h 213"/>
              <a:gd name="T50" fmla="*/ 111 w 127"/>
              <a:gd name="T51" fmla="*/ 93 h 213"/>
              <a:gd name="T52" fmla="*/ 118 w 127"/>
              <a:gd name="T53" fmla="*/ 117 h 213"/>
              <a:gd name="T54" fmla="*/ 111 w 127"/>
              <a:gd name="T55" fmla="*/ 196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7" h="213">
                <a:moveTo>
                  <a:pt x="108" y="74"/>
                </a:moveTo>
                <a:cubicBezTo>
                  <a:pt x="99" y="54"/>
                  <a:pt x="85" y="38"/>
                  <a:pt x="67" y="25"/>
                </a:cubicBezTo>
                <a:cubicBezTo>
                  <a:pt x="50" y="12"/>
                  <a:pt x="30" y="3"/>
                  <a:pt x="6" y="0"/>
                </a:cubicBezTo>
                <a:cubicBezTo>
                  <a:pt x="4" y="15"/>
                  <a:pt x="2" y="30"/>
                  <a:pt x="0" y="45"/>
                </a:cubicBezTo>
                <a:cubicBezTo>
                  <a:pt x="1" y="46"/>
                  <a:pt x="2" y="46"/>
                  <a:pt x="3" y="47"/>
                </a:cubicBezTo>
                <a:cubicBezTo>
                  <a:pt x="7" y="48"/>
                  <a:pt x="12" y="49"/>
                  <a:pt x="16" y="51"/>
                </a:cubicBezTo>
                <a:cubicBezTo>
                  <a:pt x="26" y="55"/>
                  <a:pt x="37" y="61"/>
                  <a:pt x="46" y="68"/>
                </a:cubicBezTo>
                <a:cubicBezTo>
                  <a:pt x="64" y="82"/>
                  <a:pt x="77" y="99"/>
                  <a:pt x="82" y="122"/>
                </a:cubicBezTo>
                <a:cubicBezTo>
                  <a:pt x="86" y="142"/>
                  <a:pt x="84" y="161"/>
                  <a:pt x="77" y="180"/>
                </a:cubicBezTo>
                <a:cubicBezTo>
                  <a:pt x="75" y="185"/>
                  <a:pt x="71" y="189"/>
                  <a:pt x="68" y="195"/>
                </a:cubicBezTo>
                <a:cubicBezTo>
                  <a:pt x="69" y="196"/>
                  <a:pt x="70" y="198"/>
                  <a:pt x="72" y="198"/>
                </a:cubicBezTo>
                <a:cubicBezTo>
                  <a:pt x="82" y="202"/>
                  <a:pt x="92" y="206"/>
                  <a:pt x="102" y="210"/>
                </a:cubicBezTo>
                <a:cubicBezTo>
                  <a:pt x="108" y="213"/>
                  <a:pt x="111" y="212"/>
                  <a:pt x="113" y="205"/>
                </a:cubicBezTo>
                <a:cubicBezTo>
                  <a:pt x="117" y="196"/>
                  <a:pt x="119" y="187"/>
                  <a:pt x="122" y="178"/>
                </a:cubicBezTo>
                <a:cubicBezTo>
                  <a:pt x="125" y="165"/>
                  <a:pt x="127" y="152"/>
                  <a:pt x="126" y="139"/>
                </a:cubicBezTo>
                <a:cubicBezTo>
                  <a:pt x="124" y="116"/>
                  <a:pt x="118" y="95"/>
                  <a:pt x="108" y="74"/>
                </a:cubicBezTo>
                <a:close/>
                <a:moveTo>
                  <a:pt x="111" y="196"/>
                </a:moveTo>
                <a:cubicBezTo>
                  <a:pt x="110" y="199"/>
                  <a:pt x="108" y="202"/>
                  <a:pt x="106" y="205"/>
                </a:cubicBezTo>
                <a:cubicBezTo>
                  <a:pt x="96" y="201"/>
                  <a:pt x="87" y="198"/>
                  <a:pt x="78" y="194"/>
                </a:cubicBezTo>
                <a:cubicBezTo>
                  <a:pt x="92" y="162"/>
                  <a:pt x="94" y="130"/>
                  <a:pt x="80" y="99"/>
                </a:cubicBezTo>
                <a:cubicBezTo>
                  <a:pt x="66" y="67"/>
                  <a:pt x="40" y="48"/>
                  <a:pt x="7" y="37"/>
                </a:cubicBezTo>
                <a:cubicBezTo>
                  <a:pt x="8" y="28"/>
                  <a:pt x="9" y="19"/>
                  <a:pt x="11" y="10"/>
                </a:cubicBezTo>
                <a:cubicBezTo>
                  <a:pt x="20" y="9"/>
                  <a:pt x="27" y="12"/>
                  <a:pt x="34" y="14"/>
                </a:cubicBezTo>
                <a:cubicBezTo>
                  <a:pt x="45" y="19"/>
                  <a:pt x="56" y="23"/>
                  <a:pt x="65" y="31"/>
                </a:cubicBezTo>
                <a:cubicBezTo>
                  <a:pt x="72" y="38"/>
                  <a:pt x="79" y="44"/>
                  <a:pt x="85" y="51"/>
                </a:cubicBezTo>
                <a:cubicBezTo>
                  <a:pt x="96" y="63"/>
                  <a:pt x="106" y="77"/>
                  <a:pt x="111" y="93"/>
                </a:cubicBezTo>
                <a:cubicBezTo>
                  <a:pt x="114" y="101"/>
                  <a:pt x="116" y="109"/>
                  <a:pt x="118" y="117"/>
                </a:cubicBezTo>
                <a:cubicBezTo>
                  <a:pt x="123" y="144"/>
                  <a:pt x="121" y="170"/>
                  <a:pt x="111" y="196"/>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3" name="Freeform 2645"/>
          <p:cNvSpPr>
            <a:spLocks noEditPoints="1"/>
          </p:cNvSpPr>
          <p:nvPr/>
        </p:nvSpPr>
        <p:spPr bwMode="auto">
          <a:xfrm>
            <a:off x="8893175" y="792163"/>
            <a:ext cx="304800" cy="490538"/>
          </a:xfrm>
          <a:custGeom>
            <a:avLst/>
            <a:gdLst>
              <a:gd name="T0" fmla="*/ 64 w 79"/>
              <a:gd name="T1" fmla="*/ 32 h 127"/>
              <a:gd name="T2" fmla="*/ 29 w 79"/>
              <a:gd name="T3" fmla="*/ 5 h 127"/>
              <a:gd name="T4" fmla="*/ 6 w 79"/>
              <a:gd name="T5" fmla="*/ 0 h 127"/>
              <a:gd name="T6" fmla="*/ 0 w 79"/>
              <a:gd name="T7" fmla="*/ 36 h 127"/>
              <a:gd name="T8" fmla="*/ 49 w 79"/>
              <a:gd name="T9" fmla="*/ 67 h 127"/>
              <a:gd name="T10" fmla="*/ 34 w 79"/>
              <a:gd name="T11" fmla="*/ 112 h 127"/>
              <a:gd name="T12" fmla="*/ 36 w 79"/>
              <a:gd name="T13" fmla="*/ 114 h 127"/>
              <a:gd name="T14" fmla="*/ 61 w 79"/>
              <a:gd name="T15" fmla="*/ 125 h 127"/>
              <a:gd name="T16" fmla="*/ 68 w 79"/>
              <a:gd name="T17" fmla="*/ 123 h 127"/>
              <a:gd name="T18" fmla="*/ 79 w 79"/>
              <a:gd name="T19" fmla="*/ 85 h 127"/>
              <a:gd name="T20" fmla="*/ 64 w 79"/>
              <a:gd name="T21" fmla="*/ 32 h 127"/>
              <a:gd name="T22" fmla="*/ 61 w 79"/>
              <a:gd name="T23" fmla="*/ 119 h 127"/>
              <a:gd name="T24" fmla="*/ 43 w 79"/>
              <a:gd name="T25" fmla="*/ 111 h 127"/>
              <a:gd name="T26" fmla="*/ 51 w 79"/>
              <a:gd name="T27" fmla="*/ 57 h 127"/>
              <a:gd name="T28" fmla="*/ 6 w 79"/>
              <a:gd name="T29" fmla="*/ 28 h 127"/>
              <a:gd name="T30" fmla="*/ 10 w 79"/>
              <a:gd name="T31" fmla="*/ 8 h 127"/>
              <a:gd name="T32" fmla="*/ 63 w 79"/>
              <a:gd name="T33" fmla="*/ 41 h 127"/>
              <a:gd name="T34" fmla="*/ 61 w 79"/>
              <a:gd name="T35" fmla="*/ 11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127">
                <a:moveTo>
                  <a:pt x="64" y="32"/>
                </a:moveTo>
                <a:cubicBezTo>
                  <a:pt x="54" y="20"/>
                  <a:pt x="43" y="11"/>
                  <a:pt x="29" y="5"/>
                </a:cubicBezTo>
                <a:cubicBezTo>
                  <a:pt x="22" y="2"/>
                  <a:pt x="14" y="1"/>
                  <a:pt x="6" y="0"/>
                </a:cubicBezTo>
                <a:cubicBezTo>
                  <a:pt x="2" y="12"/>
                  <a:pt x="0" y="24"/>
                  <a:pt x="0" y="36"/>
                </a:cubicBezTo>
                <a:cubicBezTo>
                  <a:pt x="25" y="34"/>
                  <a:pt x="43" y="42"/>
                  <a:pt x="49" y="67"/>
                </a:cubicBezTo>
                <a:cubicBezTo>
                  <a:pt x="53" y="85"/>
                  <a:pt x="48" y="99"/>
                  <a:pt x="34" y="112"/>
                </a:cubicBezTo>
                <a:cubicBezTo>
                  <a:pt x="35" y="113"/>
                  <a:pt x="35" y="114"/>
                  <a:pt x="36" y="114"/>
                </a:cubicBezTo>
                <a:cubicBezTo>
                  <a:pt x="44" y="118"/>
                  <a:pt x="53" y="122"/>
                  <a:pt x="61" y="125"/>
                </a:cubicBezTo>
                <a:cubicBezTo>
                  <a:pt x="64" y="127"/>
                  <a:pt x="66" y="126"/>
                  <a:pt x="68" y="123"/>
                </a:cubicBezTo>
                <a:cubicBezTo>
                  <a:pt x="73" y="111"/>
                  <a:pt x="79" y="99"/>
                  <a:pt x="79" y="85"/>
                </a:cubicBezTo>
                <a:cubicBezTo>
                  <a:pt x="79" y="66"/>
                  <a:pt x="76" y="48"/>
                  <a:pt x="64" y="32"/>
                </a:cubicBezTo>
                <a:close/>
                <a:moveTo>
                  <a:pt x="61" y="119"/>
                </a:moveTo>
                <a:cubicBezTo>
                  <a:pt x="56" y="117"/>
                  <a:pt x="50" y="114"/>
                  <a:pt x="43" y="111"/>
                </a:cubicBezTo>
                <a:cubicBezTo>
                  <a:pt x="57" y="94"/>
                  <a:pt x="59" y="76"/>
                  <a:pt x="51" y="57"/>
                </a:cubicBezTo>
                <a:cubicBezTo>
                  <a:pt x="43" y="38"/>
                  <a:pt x="27" y="29"/>
                  <a:pt x="6" y="28"/>
                </a:cubicBezTo>
                <a:cubicBezTo>
                  <a:pt x="7" y="21"/>
                  <a:pt x="9" y="14"/>
                  <a:pt x="10" y="8"/>
                </a:cubicBezTo>
                <a:cubicBezTo>
                  <a:pt x="25" y="5"/>
                  <a:pt x="52" y="22"/>
                  <a:pt x="63" y="41"/>
                </a:cubicBezTo>
                <a:cubicBezTo>
                  <a:pt x="76" y="64"/>
                  <a:pt x="75" y="100"/>
                  <a:pt x="61" y="11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4" name="Freeform 2646"/>
          <p:cNvSpPr>
            <a:spLocks noEditPoints="1"/>
          </p:cNvSpPr>
          <p:nvPr/>
        </p:nvSpPr>
        <p:spPr bwMode="auto">
          <a:xfrm>
            <a:off x="8824913" y="984250"/>
            <a:ext cx="200025" cy="201613"/>
          </a:xfrm>
          <a:custGeom>
            <a:avLst/>
            <a:gdLst>
              <a:gd name="T0" fmla="*/ 24 w 52"/>
              <a:gd name="T1" fmla="*/ 2 h 52"/>
              <a:gd name="T2" fmla="*/ 2 w 52"/>
              <a:gd name="T3" fmla="*/ 32 h 52"/>
              <a:gd name="T4" fmla="*/ 29 w 52"/>
              <a:gd name="T5" fmla="*/ 50 h 52"/>
              <a:gd name="T6" fmla="*/ 50 w 52"/>
              <a:gd name="T7" fmla="*/ 25 h 52"/>
              <a:gd name="T8" fmla="*/ 24 w 52"/>
              <a:gd name="T9" fmla="*/ 2 h 52"/>
              <a:gd name="T10" fmla="*/ 25 w 52"/>
              <a:gd name="T11" fmla="*/ 44 h 52"/>
              <a:gd name="T12" fmla="*/ 6 w 52"/>
              <a:gd name="T13" fmla="*/ 31 h 52"/>
              <a:gd name="T14" fmla="*/ 24 w 52"/>
              <a:gd name="T15" fmla="*/ 9 h 52"/>
              <a:gd name="T16" fmla="*/ 41 w 52"/>
              <a:gd name="T17" fmla="*/ 26 h 52"/>
              <a:gd name="T18" fmla="*/ 25 w 52"/>
              <a:gd name="T19" fmla="*/ 4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24" y="2"/>
                </a:moveTo>
                <a:cubicBezTo>
                  <a:pt x="9" y="5"/>
                  <a:pt x="0" y="16"/>
                  <a:pt x="2" y="32"/>
                </a:cubicBezTo>
                <a:cubicBezTo>
                  <a:pt x="4" y="45"/>
                  <a:pt x="16" y="52"/>
                  <a:pt x="29" y="50"/>
                </a:cubicBezTo>
                <a:cubicBezTo>
                  <a:pt x="42" y="49"/>
                  <a:pt x="52" y="38"/>
                  <a:pt x="50" y="25"/>
                </a:cubicBezTo>
                <a:cubicBezTo>
                  <a:pt x="48" y="11"/>
                  <a:pt x="36" y="0"/>
                  <a:pt x="24" y="2"/>
                </a:cubicBezTo>
                <a:close/>
                <a:moveTo>
                  <a:pt x="25" y="44"/>
                </a:moveTo>
                <a:cubicBezTo>
                  <a:pt x="15" y="46"/>
                  <a:pt x="7" y="40"/>
                  <a:pt x="6" y="31"/>
                </a:cubicBezTo>
                <a:cubicBezTo>
                  <a:pt x="5" y="23"/>
                  <a:pt x="14" y="9"/>
                  <a:pt x="24" y="9"/>
                </a:cubicBezTo>
                <a:cubicBezTo>
                  <a:pt x="32" y="8"/>
                  <a:pt x="39" y="15"/>
                  <a:pt x="41" y="26"/>
                </a:cubicBezTo>
                <a:cubicBezTo>
                  <a:pt x="42" y="37"/>
                  <a:pt x="34" y="44"/>
                  <a:pt x="25" y="4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5" name="Freeform 2647"/>
          <p:cNvSpPr/>
          <p:nvPr/>
        </p:nvSpPr>
        <p:spPr bwMode="auto">
          <a:xfrm>
            <a:off x="8955088" y="571500"/>
            <a:ext cx="447675" cy="757238"/>
          </a:xfrm>
          <a:custGeom>
            <a:avLst/>
            <a:gdLst>
              <a:gd name="T0" fmla="*/ 104 w 116"/>
              <a:gd name="T1" fmla="*/ 84 h 196"/>
              <a:gd name="T2" fmla="*/ 78 w 116"/>
              <a:gd name="T3" fmla="*/ 42 h 196"/>
              <a:gd name="T4" fmla="*/ 58 w 116"/>
              <a:gd name="T5" fmla="*/ 22 h 196"/>
              <a:gd name="T6" fmla="*/ 27 w 116"/>
              <a:gd name="T7" fmla="*/ 5 h 196"/>
              <a:gd name="T8" fmla="*/ 4 w 116"/>
              <a:gd name="T9" fmla="*/ 1 h 196"/>
              <a:gd name="T10" fmla="*/ 0 w 116"/>
              <a:gd name="T11" fmla="*/ 28 h 196"/>
              <a:gd name="T12" fmla="*/ 73 w 116"/>
              <a:gd name="T13" fmla="*/ 90 h 196"/>
              <a:gd name="T14" fmla="*/ 71 w 116"/>
              <a:gd name="T15" fmla="*/ 185 h 196"/>
              <a:gd name="T16" fmla="*/ 99 w 116"/>
              <a:gd name="T17" fmla="*/ 196 h 196"/>
              <a:gd name="T18" fmla="*/ 104 w 116"/>
              <a:gd name="T19" fmla="*/ 187 h 196"/>
              <a:gd name="T20" fmla="*/ 111 w 116"/>
              <a:gd name="T21" fmla="*/ 108 h 196"/>
              <a:gd name="T22" fmla="*/ 104 w 116"/>
              <a:gd name="T23" fmla="*/ 8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96">
                <a:moveTo>
                  <a:pt x="104" y="84"/>
                </a:moveTo>
                <a:cubicBezTo>
                  <a:pt x="99" y="68"/>
                  <a:pt x="89" y="54"/>
                  <a:pt x="78" y="42"/>
                </a:cubicBezTo>
                <a:cubicBezTo>
                  <a:pt x="72" y="35"/>
                  <a:pt x="65" y="29"/>
                  <a:pt x="58" y="22"/>
                </a:cubicBezTo>
                <a:cubicBezTo>
                  <a:pt x="49" y="14"/>
                  <a:pt x="38" y="10"/>
                  <a:pt x="27" y="5"/>
                </a:cubicBezTo>
                <a:cubicBezTo>
                  <a:pt x="20" y="3"/>
                  <a:pt x="13" y="0"/>
                  <a:pt x="4" y="1"/>
                </a:cubicBezTo>
                <a:cubicBezTo>
                  <a:pt x="2" y="10"/>
                  <a:pt x="1" y="19"/>
                  <a:pt x="0" y="28"/>
                </a:cubicBezTo>
                <a:cubicBezTo>
                  <a:pt x="33" y="39"/>
                  <a:pt x="59" y="58"/>
                  <a:pt x="73" y="90"/>
                </a:cubicBezTo>
                <a:cubicBezTo>
                  <a:pt x="87" y="121"/>
                  <a:pt x="85" y="153"/>
                  <a:pt x="71" y="185"/>
                </a:cubicBezTo>
                <a:cubicBezTo>
                  <a:pt x="80" y="189"/>
                  <a:pt x="89" y="192"/>
                  <a:pt x="99" y="196"/>
                </a:cubicBezTo>
                <a:cubicBezTo>
                  <a:pt x="101" y="193"/>
                  <a:pt x="103" y="190"/>
                  <a:pt x="104" y="187"/>
                </a:cubicBezTo>
                <a:cubicBezTo>
                  <a:pt x="114" y="161"/>
                  <a:pt x="116" y="135"/>
                  <a:pt x="111" y="108"/>
                </a:cubicBezTo>
                <a:cubicBezTo>
                  <a:pt x="109" y="100"/>
                  <a:pt x="107" y="92"/>
                  <a:pt x="104" y="84"/>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6" name="Freeform 2648"/>
          <p:cNvSpPr/>
          <p:nvPr/>
        </p:nvSpPr>
        <p:spPr bwMode="auto">
          <a:xfrm>
            <a:off x="8916988" y="811213"/>
            <a:ext cx="269875" cy="439738"/>
          </a:xfrm>
          <a:custGeom>
            <a:avLst/>
            <a:gdLst>
              <a:gd name="T0" fmla="*/ 57 w 70"/>
              <a:gd name="T1" fmla="*/ 36 h 114"/>
              <a:gd name="T2" fmla="*/ 4 w 70"/>
              <a:gd name="T3" fmla="*/ 3 h 114"/>
              <a:gd name="T4" fmla="*/ 0 w 70"/>
              <a:gd name="T5" fmla="*/ 23 h 114"/>
              <a:gd name="T6" fmla="*/ 45 w 70"/>
              <a:gd name="T7" fmla="*/ 52 h 114"/>
              <a:gd name="T8" fmla="*/ 37 w 70"/>
              <a:gd name="T9" fmla="*/ 106 h 114"/>
              <a:gd name="T10" fmla="*/ 55 w 70"/>
              <a:gd name="T11" fmla="*/ 114 h 114"/>
              <a:gd name="T12" fmla="*/ 57 w 70"/>
              <a:gd name="T13" fmla="*/ 36 h 114"/>
            </a:gdLst>
            <a:ahLst/>
            <a:cxnLst>
              <a:cxn ang="0">
                <a:pos x="T0" y="T1"/>
              </a:cxn>
              <a:cxn ang="0">
                <a:pos x="T2" y="T3"/>
              </a:cxn>
              <a:cxn ang="0">
                <a:pos x="T4" y="T5"/>
              </a:cxn>
              <a:cxn ang="0">
                <a:pos x="T6" y="T7"/>
              </a:cxn>
              <a:cxn ang="0">
                <a:pos x="T8" y="T9"/>
              </a:cxn>
              <a:cxn ang="0">
                <a:pos x="T10" y="T11"/>
              </a:cxn>
              <a:cxn ang="0">
                <a:pos x="T12" y="T13"/>
              </a:cxn>
            </a:cxnLst>
            <a:rect l="0" t="0" r="r" b="b"/>
            <a:pathLst>
              <a:path w="70" h="114">
                <a:moveTo>
                  <a:pt x="57" y="36"/>
                </a:moveTo>
                <a:cubicBezTo>
                  <a:pt x="46" y="17"/>
                  <a:pt x="19" y="0"/>
                  <a:pt x="4" y="3"/>
                </a:cubicBezTo>
                <a:cubicBezTo>
                  <a:pt x="3" y="9"/>
                  <a:pt x="1" y="16"/>
                  <a:pt x="0" y="23"/>
                </a:cubicBezTo>
                <a:cubicBezTo>
                  <a:pt x="21" y="24"/>
                  <a:pt x="37" y="33"/>
                  <a:pt x="45" y="52"/>
                </a:cubicBezTo>
                <a:cubicBezTo>
                  <a:pt x="53" y="71"/>
                  <a:pt x="51" y="89"/>
                  <a:pt x="37" y="106"/>
                </a:cubicBezTo>
                <a:cubicBezTo>
                  <a:pt x="44" y="109"/>
                  <a:pt x="50" y="112"/>
                  <a:pt x="55" y="114"/>
                </a:cubicBezTo>
                <a:cubicBezTo>
                  <a:pt x="69" y="95"/>
                  <a:pt x="70" y="59"/>
                  <a:pt x="57" y="36"/>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7" name="Freeform 2649"/>
          <p:cNvSpPr/>
          <p:nvPr/>
        </p:nvSpPr>
        <p:spPr bwMode="auto">
          <a:xfrm>
            <a:off x="8843963" y="1016000"/>
            <a:ext cx="142875" cy="146050"/>
          </a:xfrm>
          <a:custGeom>
            <a:avLst/>
            <a:gdLst>
              <a:gd name="T0" fmla="*/ 19 w 37"/>
              <a:gd name="T1" fmla="*/ 1 h 38"/>
              <a:gd name="T2" fmla="*/ 1 w 37"/>
              <a:gd name="T3" fmla="*/ 23 h 38"/>
              <a:gd name="T4" fmla="*/ 20 w 37"/>
              <a:gd name="T5" fmla="*/ 36 h 38"/>
              <a:gd name="T6" fmla="*/ 36 w 37"/>
              <a:gd name="T7" fmla="*/ 18 h 38"/>
              <a:gd name="T8" fmla="*/ 19 w 37"/>
              <a:gd name="T9" fmla="*/ 1 h 38"/>
            </a:gdLst>
            <a:ahLst/>
            <a:cxnLst>
              <a:cxn ang="0">
                <a:pos x="T0" y="T1"/>
              </a:cxn>
              <a:cxn ang="0">
                <a:pos x="T2" y="T3"/>
              </a:cxn>
              <a:cxn ang="0">
                <a:pos x="T4" y="T5"/>
              </a:cxn>
              <a:cxn ang="0">
                <a:pos x="T6" y="T7"/>
              </a:cxn>
              <a:cxn ang="0">
                <a:pos x="T8" y="T9"/>
              </a:cxn>
            </a:cxnLst>
            <a:rect l="0" t="0" r="r" b="b"/>
            <a:pathLst>
              <a:path w="37" h="38">
                <a:moveTo>
                  <a:pt x="19" y="1"/>
                </a:moveTo>
                <a:cubicBezTo>
                  <a:pt x="9" y="1"/>
                  <a:pt x="0" y="15"/>
                  <a:pt x="1" y="23"/>
                </a:cubicBezTo>
                <a:cubicBezTo>
                  <a:pt x="2" y="32"/>
                  <a:pt x="10" y="38"/>
                  <a:pt x="20" y="36"/>
                </a:cubicBezTo>
                <a:cubicBezTo>
                  <a:pt x="29" y="36"/>
                  <a:pt x="37" y="29"/>
                  <a:pt x="36" y="18"/>
                </a:cubicBezTo>
                <a:cubicBezTo>
                  <a:pt x="34" y="7"/>
                  <a:pt x="27" y="0"/>
                  <a:pt x="19" y="1"/>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8" name="Freeform 2650"/>
          <p:cNvSpPr>
            <a:spLocks noEditPoints="1"/>
          </p:cNvSpPr>
          <p:nvPr/>
        </p:nvSpPr>
        <p:spPr bwMode="auto">
          <a:xfrm>
            <a:off x="1073150" y="1687513"/>
            <a:ext cx="542925" cy="493713"/>
          </a:xfrm>
          <a:custGeom>
            <a:avLst/>
            <a:gdLst>
              <a:gd name="T0" fmla="*/ 27 w 141"/>
              <a:gd name="T1" fmla="*/ 111 h 128"/>
              <a:gd name="T2" fmla="*/ 62 w 141"/>
              <a:gd name="T3" fmla="*/ 126 h 128"/>
              <a:gd name="T4" fmla="*/ 94 w 141"/>
              <a:gd name="T5" fmla="*/ 123 h 128"/>
              <a:gd name="T6" fmla="*/ 135 w 141"/>
              <a:gd name="T7" fmla="*/ 89 h 128"/>
              <a:gd name="T8" fmla="*/ 140 w 141"/>
              <a:gd name="T9" fmla="*/ 60 h 128"/>
              <a:gd name="T10" fmla="*/ 129 w 141"/>
              <a:gd name="T11" fmla="*/ 24 h 128"/>
              <a:gd name="T12" fmla="*/ 103 w 141"/>
              <a:gd name="T13" fmla="*/ 5 h 128"/>
              <a:gd name="T14" fmla="*/ 72 w 141"/>
              <a:gd name="T15" fmla="*/ 4 h 128"/>
              <a:gd name="T16" fmla="*/ 80 w 141"/>
              <a:gd name="T17" fmla="*/ 32 h 128"/>
              <a:gd name="T18" fmla="*/ 85 w 141"/>
              <a:gd name="T19" fmla="*/ 33 h 128"/>
              <a:gd name="T20" fmla="*/ 106 w 141"/>
              <a:gd name="T21" fmla="*/ 57 h 128"/>
              <a:gd name="T22" fmla="*/ 88 w 141"/>
              <a:gd name="T23" fmla="*/ 94 h 128"/>
              <a:gd name="T24" fmla="*/ 63 w 141"/>
              <a:gd name="T25" fmla="*/ 100 h 128"/>
              <a:gd name="T26" fmla="*/ 35 w 141"/>
              <a:gd name="T27" fmla="*/ 69 h 128"/>
              <a:gd name="T28" fmla="*/ 43 w 141"/>
              <a:gd name="T29" fmla="*/ 46 h 128"/>
              <a:gd name="T30" fmla="*/ 48 w 141"/>
              <a:gd name="T31" fmla="*/ 41 h 128"/>
              <a:gd name="T32" fmla="*/ 39 w 141"/>
              <a:gd name="T33" fmla="*/ 15 h 128"/>
              <a:gd name="T34" fmla="*/ 18 w 141"/>
              <a:gd name="T35" fmla="*/ 27 h 128"/>
              <a:gd name="T36" fmla="*/ 1 w 141"/>
              <a:gd name="T37" fmla="*/ 65 h 128"/>
              <a:gd name="T38" fmla="*/ 27 w 141"/>
              <a:gd name="T39" fmla="*/ 111 h 128"/>
              <a:gd name="T40" fmla="*/ 8 w 141"/>
              <a:gd name="T41" fmla="*/ 54 h 128"/>
              <a:gd name="T42" fmla="*/ 33 w 141"/>
              <a:gd name="T43" fmla="*/ 24 h 128"/>
              <a:gd name="T44" fmla="*/ 35 w 141"/>
              <a:gd name="T45" fmla="*/ 24 h 128"/>
              <a:gd name="T46" fmla="*/ 38 w 141"/>
              <a:gd name="T47" fmla="*/ 24 h 128"/>
              <a:gd name="T48" fmla="*/ 41 w 141"/>
              <a:gd name="T49" fmla="*/ 33 h 128"/>
              <a:gd name="T50" fmla="*/ 32 w 141"/>
              <a:gd name="T51" fmla="*/ 42 h 128"/>
              <a:gd name="T52" fmla="*/ 26 w 141"/>
              <a:gd name="T53" fmla="*/ 60 h 128"/>
              <a:gd name="T54" fmla="*/ 42 w 141"/>
              <a:gd name="T55" fmla="*/ 96 h 128"/>
              <a:gd name="T56" fmla="*/ 66 w 141"/>
              <a:gd name="T57" fmla="*/ 105 h 128"/>
              <a:gd name="T58" fmla="*/ 95 w 141"/>
              <a:gd name="T59" fmla="*/ 96 h 128"/>
              <a:gd name="T60" fmla="*/ 107 w 141"/>
              <a:gd name="T61" fmla="*/ 80 h 128"/>
              <a:gd name="T62" fmla="*/ 101 w 141"/>
              <a:gd name="T63" fmla="*/ 33 h 128"/>
              <a:gd name="T64" fmla="*/ 87 w 141"/>
              <a:gd name="T65" fmla="*/ 26 h 128"/>
              <a:gd name="T66" fmla="*/ 82 w 141"/>
              <a:gd name="T67" fmla="*/ 25 h 128"/>
              <a:gd name="T68" fmla="*/ 79 w 141"/>
              <a:gd name="T69" fmla="*/ 8 h 128"/>
              <a:gd name="T70" fmla="*/ 86 w 141"/>
              <a:gd name="T71" fmla="*/ 7 h 128"/>
              <a:gd name="T72" fmla="*/ 129 w 141"/>
              <a:gd name="T73" fmla="*/ 37 h 128"/>
              <a:gd name="T74" fmla="*/ 135 w 141"/>
              <a:gd name="T75" fmla="*/ 77 h 128"/>
              <a:gd name="T76" fmla="*/ 119 w 141"/>
              <a:gd name="T77" fmla="*/ 103 h 128"/>
              <a:gd name="T78" fmla="*/ 86 w 141"/>
              <a:gd name="T79" fmla="*/ 121 h 128"/>
              <a:gd name="T80" fmla="*/ 49 w 141"/>
              <a:gd name="T81" fmla="*/ 119 h 128"/>
              <a:gd name="T82" fmla="*/ 8 w 141"/>
              <a:gd name="T83" fmla="*/ 5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1" h="128">
                <a:moveTo>
                  <a:pt x="27" y="111"/>
                </a:moveTo>
                <a:cubicBezTo>
                  <a:pt x="37" y="119"/>
                  <a:pt x="49" y="125"/>
                  <a:pt x="62" y="126"/>
                </a:cubicBezTo>
                <a:cubicBezTo>
                  <a:pt x="73" y="128"/>
                  <a:pt x="84" y="126"/>
                  <a:pt x="94" y="123"/>
                </a:cubicBezTo>
                <a:cubicBezTo>
                  <a:pt x="112" y="118"/>
                  <a:pt x="126" y="106"/>
                  <a:pt x="135" y="89"/>
                </a:cubicBezTo>
                <a:cubicBezTo>
                  <a:pt x="140" y="80"/>
                  <a:pt x="141" y="70"/>
                  <a:pt x="140" y="60"/>
                </a:cubicBezTo>
                <a:cubicBezTo>
                  <a:pt x="140" y="47"/>
                  <a:pt x="136" y="35"/>
                  <a:pt x="129" y="24"/>
                </a:cubicBezTo>
                <a:cubicBezTo>
                  <a:pt x="123" y="15"/>
                  <a:pt x="113" y="9"/>
                  <a:pt x="103" y="5"/>
                </a:cubicBezTo>
                <a:cubicBezTo>
                  <a:pt x="93" y="1"/>
                  <a:pt x="83" y="0"/>
                  <a:pt x="72" y="4"/>
                </a:cubicBezTo>
                <a:cubicBezTo>
                  <a:pt x="76" y="14"/>
                  <a:pt x="75" y="24"/>
                  <a:pt x="80" y="32"/>
                </a:cubicBezTo>
                <a:cubicBezTo>
                  <a:pt x="82" y="32"/>
                  <a:pt x="83" y="33"/>
                  <a:pt x="85" y="33"/>
                </a:cubicBezTo>
                <a:cubicBezTo>
                  <a:pt x="96" y="35"/>
                  <a:pt x="105" y="46"/>
                  <a:pt x="106" y="57"/>
                </a:cubicBezTo>
                <a:cubicBezTo>
                  <a:pt x="107" y="73"/>
                  <a:pt x="101" y="86"/>
                  <a:pt x="88" y="94"/>
                </a:cubicBezTo>
                <a:cubicBezTo>
                  <a:pt x="80" y="99"/>
                  <a:pt x="72" y="102"/>
                  <a:pt x="63" y="100"/>
                </a:cubicBezTo>
                <a:cubicBezTo>
                  <a:pt x="47" y="96"/>
                  <a:pt x="38" y="85"/>
                  <a:pt x="35" y="69"/>
                </a:cubicBezTo>
                <a:cubicBezTo>
                  <a:pt x="34" y="60"/>
                  <a:pt x="36" y="53"/>
                  <a:pt x="43" y="46"/>
                </a:cubicBezTo>
                <a:cubicBezTo>
                  <a:pt x="44" y="45"/>
                  <a:pt x="46" y="43"/>
                  <a:pt x="48" y="41"/>
                </a:cubicBezTo>
                <a:cubicBezTo>
                  <a:pt x="45" y="32"/>
                  <a:pt x="44" y="23"/>
                  <a:pt x="39" y="15"/>
                </a:cubicBezTo>
                <a:cubicBezTo>
                  <a:pt x="31" y="18"/>
                  <a:pt x="24" y="22"/>
                  <a:pt x="18" y="27"/>
                </a:cubicBezTo>
                <a:cubicBezTo>
                  <a:pt x="5" y="37"/>
                  <a:pt x="0" y="50"/>
                  <a:pt x="1" y="65"/>
                </a:cubicBezTo>
                <a:cubicBezTo>
                  <a:pt x="3" y="84"/>
                  <a:pt x="12" y="99"/>
                  <a:pt x="27" y="111"/>
                </a:cubicBezTo>
                <a:close/>
                <a:moveTo>
                  <a:pt x="8" y="54"/>
                </a:moveTo>
                <a:cubicBezTo>
                  <a:pt x="10" y="40"/>
                  <a:pt x="18" y="29"/>
                  <a:pt x="33" y="24"/>
                </a:cubicBezTo>
                <a:cubicBezTo>
                  <a:pt x="33" y="24"/>
                  <a:pt x="34" y="24"/>
                  <a:pt x="35" y="24"/>
                </a:cubicBezTo>
                <a:cubicBezTo>
                  <a:pt x="36" y="24"/>
                  <a:pt x="36" y="24"/>
                  <a:pt x="38" y="24"/>
                </a:cubicBezTo>
                <a:cubicBezTo>
                  <a:pt x="39" y="27"/>
                  <a:pt x="40" y="30"/>
                  <a:pt x="41" y="33"/>
                </a:cubicBezTo>
                <a:cubicBezTo>
                  <a:pt x="37" y="37"/>
                  <a:pt x="35" y="40"/>
                  <a:pt x="32" y="42"/>
                </a:cubicBezTo>
                <a:cubicBezTo>
                  <a:pt x="26" y="47"/>
                  <a:pt x="25" y="54"/>
                  <a:pt x="26" y="60"/>
                </a:cubicBezTo>
                <a:cubicBezTo>
                  <a:pt x="28" y="74"/>
                  <a:pt x="32" y="86"/>
                  <a:pt x="42" y="96"/>
                </a:cubicBezTo>
                <a:cubicBezTo>
                  <a:pt x="48" y="103"/>
                  <a:pt x="57" y="105"/>
                  <a:pt x="66" y="105"/>
                </a:cubicBezTo>
                <a:cubicBezTo>
                  <a:pt x="77" y="106"/>
                  <a:pt x="87" y="102"/>
                  <a:pt x="95" y="96"/>
                </a:cubicBezTo>
                <a:cubicBezTo>
                  <a:pt x="100" y="92"/>
                  <a:pt x="105" y="86"/>
                  <a:pt x="107" y="80"/>
                </a:cubicBezTo>
                <a:cubicBezTo>
                  <a:pt x="114" y="67"/>
                  <a:pt x="113" y="45"/>
                  <a:pt x="101" y="33"/>
                </a:cubicBezTo>
                <a:cubicBezTo>
                  <a:pt x="97" y="29"/>
                  <a:pt x="92" y="27"/>
                  <a:pt x="87" y="26"/>
                </a:cubicBezTo>
                <a:cubicBezTo>
                  <a:pt x="86" y="25"/>
                  <a:pt x="84" y="25"/>
                  <a:pt x="82" y="25"/>
                </a:cubicBezTo>
                <a:cubicBezTo>
                  <a:pt x="81" y="19"/>
                  <a:pt x="80" y="14"/>
                  <a:pt x="79" y="8"/>
                </a:cubicBezTo>
                <a:cubicBezTo>
                  <a:pt x="81" y="7"/>
                  <a:pt x="84" y="7"/>
                  <a:pt x="86" y="7"/>
                </a:cubicBezTo>
                <a:cubicBezTo>
                  <a:pt x="107" y="7"/>
                  <a:pt x="120" y="20"/>
                  <a:pt x="129" y="37"/>
                </a:cubicBezTo>
                <a:cubicBezTo>
                  <a:pt x="135" y="50"/>
                  <a:pt x="138" y="63"/>
                  <a:pt x="135" y="77"/>
                </a:cubicBezTo>
                <a:cubicBezTo>
                  <a:pt x="132" y="87"/>
                  <a:pt x="127" y="96"/>
                  <a:pt x="119" y="103"/>
                </a:cubicBezTo>
                <a:cubicBezTo>
                  <a:pt x="109" y="112"/>
                  <a:pt x="98" y="118"/>
                  <a:pt x="86" y="121"/>
                </a:cubicBezTo>
                <a:cubicBezTo>
                  <a:pt x="73" y="124"/>
                  <a:pt x="61" y="124"/>
                  <a:pt x="49" y="119"/>
                </a:cubicBezTo>
                <a:cubicBezTo>
                  <a:pt x="22" y="108"/>
                  <a:pt x="3" y="87"/>
                  <a:pt x="8" y="5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9" name="Freeform 2651"/>
          <p:cNvSpPr>
            <a:spLocks noEditPoints="1"/>
          </p:cNvSpPr>
          <p:nvPr/>
        </p:nvSpPr>
        <p:spPr bwMode="auto">
          <a:xfrm>
            <a:off x="1238250" y="1668463"/>
            <a:ext cx="131763" cy="261938"/>
          </a:xfrm>
          <a:custGeom>
            <a:avLst/>
            <a:gdLst>
              <a:gd name="T0" fmla="*/ 14 w 34"/>
              <a:gd name="T1" fmla="*/ 64 h 68"/>
              <a:gd name="T2" fmla="*/ 19 w 34"/>
              <a:gd name="T3" fmla="*/ 68 h 68"/>
              <a:gd name="T4" fmla="*/ 34 w 34"/>
              <a:gd name="T5" fmla="*/ 63 h 68"/>
              <a:gd name="T6" fmla="*/ 19 w 34"/>
              <a:gd name="T7" fmla="*/ 0 h 68"/>
              <a:gd name="T8" fmla="*/ 0 w 34"/>
              <a:gd name="T9" fmla="*/ 8 h 68"/>
              <a:gd name="T10" fmla="*/ 4 w 34"/>
              <a:gd name="T11" fmla="*/ 22 h 68"/>
              <a:gd name="T12" fmla="*/ 14 w 34"/>
              <a:gd name="T13" fmla="*/ 64 h 68"/>
              <a:gd name="T14" fmla="*/ 15 w 34"/>
              <a:gd name="T15" fmla="*/ 9 h 68"/>
              <a:gd name="T16" fmla="*/ 29 w 34"/>
              <a:gd name="T17" fmla="*/ 62 h 68"/>
              <a:gd name="T18" fmla="*/ 20 w 34"/>
              <a:gd name="T19" fmla="*/ 64 h 68"/>
              <a:gd name="T20" fmla="*/ 6 w 34"/>
              <a:gd name="T21" fmla="*/ 11 h 68"/>
              <a:gd name="T22" fmla="*/ 15 w 34"/>
              <a:gd name="T23" fmla="*/ 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68">
                <a:moveTo>
                  <a:pt x="14" y="64"/>
                </a:moveTo>
                <a:cubicBezTo>
                  <a:pt x="15" y="66"/>
                  <a:pt x="17" y="68"/>
                  <a:pt x="19" y="68"/>
                </a:cubicBezTo>
                <a:cubicBezTo>
                  <a:pt x="24" y="68"/>
                  <a:pt x="29" y="67"/>
                  <a:pt x="34" y="63"/>
                </a:cubicBezTo>
                <a:cubicBezTo>
                  <a:pt x="29" y="42"/>
                  <a:pt x="24" y="22"/>
                  <a:pt x="19" y="0"/>
                </a:cubicBezTo>
                <a:cubicBezTo>
                  <a:pt x="13" y="4"/>
                  <a:pt x="4" y="1"/>
                  <a:pt x="0" y="8"/>
                </a:cubicBezTo>
                <a:cubicBezTo>
                  <a:pt x="2" y="13"/>
                  <a:pt x="3" y="18"/>
                  <a:pt x="4" y="22"/>
                </a:cubicBezTo>
                <a:cubicBezTo>
                  <a:pt x="7" y="36"/>
                  <a:pt x="11" y="50"/>
                  <a:pt x="14" y="64"/>
                </a:cubicBezTo>
                <a:close/>
                <a:moveTo>
                  <a:pt x="15" y="9"/>
                </a:moveTo>
                <a:cubicBezTo>
                  <a:pt x="22" y="26"/>
                  <a:pt x="26" y="43"/>
                  <a:pt x="29" y="62"/>
                </a:cubicBezTo>
                <a:cubicBezTo>
                  <a:pt x="26" y="62"/>
                  <a:pt x="23" y="63"/>
                  <a:pt x="20" y="64"/>
                </a:cubicBezTo>
                <a:cubicBezTo>
                  <a:pt x="15" y="46"/>
                  <a:pt x="11" y="29"/>
                  <a:pt x="6" y="11"/>
                </a:cubicBezTo>
                <a:cubicBezTo>
                  <a:pt x="9" y="10"/>
                  <a:pt x="12" y="10"/>
                  <a:pt x="15" y="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0" name="Freeform 2652"/>
          <p:cNvSpPr/>
          <p:nvPr/>
        </p:nvSpPr>
        <p:spPr bwMode="auto">
          <a:xfrm>
            <a:off x="1084263" y="1714500"/>
            <a:ext cx="520700" cy="452438"/>
          </a:xfrm>
          <a:custGeom>
            <a:avLst/>
            <a:gdLst>
              <a:gd name="T0" fmla="*/ 46 w 135"/>
              <a:gd name="T1" fmla="*/ 112 h 117"/>
              <a:gd name="T2" fmla="*/ 83 w 135"/>
              <a:gd name="T3" fmla="*/ 114 h 117"/>
              <a:gd name="T4" fmla="*/ 116 w 135"/>
              <a:gd name="T5" fmla="*/ 96 h 117"/>
              <a:gd name="T6" fmla="*/ 132 w 135"/>
              <a:gd name="T7" fmla="*/ 70 h 117"/>
              <a:gd name="T8" fmla="*/ 126 w 135"/>
              <a:gd name="T9" fmla="*/ 30 h 117"/>
              <a:gd name="T10" fmla="*/ 83 w 135"/>
              <a:gd name="T11" fmla="*/ 0 h 117"/>
              <a:gd name="T12" fmla="*/ 76 w 135"/>
              <a:gd name="T13" fmla="*/ 1 h 117"/>
              <a:gd name="T14" fmla="*/ 79 w 135"/>
              <a:gd name="T15" fmla="*/ 18 h 117"/>
              <a:gd name="T16" fmla="*/ 84 w 135"/>
              <a:gd name="T17" fmla="*/ 19 h 117"/>
              <a:gd name="T18" fmla="*/ 98 w 135"/>
              <a:gd name="T19" fmla="*/ 26 h 117"/>
              <a:gd name="T20" fmla="*/ 104 w 135"/>
              <a:gd name="T21" fmla="*/ 73 h 117"/>
              <a:gd name="T22" fmla="*/ 92 w 135"/>
              <a:gd name="T23" fmla="*/ 89 h 117"/>
              <a:gd name="T24" fmla="*/ 63 w 135"/>
              <a:gd name="T25" fmla="*/ 98 h 117"/>
              <a:gd name="T26" fmla="*/ 39 w 135"/>
              <a:gd name="T27" fmla="*/ 89 h 117"/>
              <a:gd name="T28" fmla="*/ 23 w 135"/>
              <a:gd name="T29" fmla="*/ 53 h 117"/>
              <a:gd name="T30" fmla="*/ 29 w 135"/>
              <a:gd name="T31" fmla="*/ 35 h 117"/>
              <a:gd name="T32" fmla="*/ 38 w 135"/>
              <a:gd name="T33" fmla="*/ 26 h 117"/>
              <a:gd name="T34" fmla="*/ 35 w 135"/>
              <a:gd name="T35" fmla="*/ 17 h 117"/>
              <a:gd name="T36" fmla="*/ 32 w 135"/>
              <a:gd name="T37" fmla="*/ 17 h 117"/>
              <a:gd name="T38" fmla="*/ 30 w 135"/>
              <a:gd name="T39" fmla="*/ 17 h 117"/>
              <a:gd name="T40" fmla="*/ 5 w 135"/>
              <a:gd name="T41" fmla="*/ 47 h 117"/>
              <a:gd name="T42" fmla="*/ 46 w 135"/>
              <a:gd name="T43" fmla="*/ 11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5" h="117">
                <a:moveTo>
                  <a:pt x="46" y="112"/>
                </a:moveTo>
                <a:cubicBezTo>
                  <a:pt x="58" y="117"/>
                  <a:pt x="70" y="117"/>
                  <a:pt x="83" y="114"/>
                </a:cubicBezTo>
                <a:cubicBezTo>
                  <a:pt x="95" y="111"/>
                  <a:pt x="106" y="105"/>
                  <a:pt x="116" y="96"/>
                </a:cubicBezTo>
                <a:cubicBezTo>
                  <a:pt x="124" y="89"/>
                  <a:pt x="129" y="80"/>
                  <a:pt x="132" y="70"/>
                </a:cubicBezTo>
                <a:cubicBezTo>
                  <a:pt x="135" y="56"/>
                  <a:pt x="132" y="43"/>
                  <a:pt x="126" y="30"/>
                </a:cubicBezTo>
                <a:cubicBezTo>
                  <a:pt x="117" y="13"/>
                  <a:pt x="104" y="0"/>
                  <a:pt x="83" y="0"/>
                </a:cubicBezTo>
                <a:cubicBezTo>
                  <a:pt x="81" y="0"/>
                  <a:pt x="78" y="0"/>
                  <a:pt x="76" y="1"/>
                </a:cubicBezTo>
                <a:cubicBezTo>
                  <a:pt x="77" y="7"/>
                  <a:pt x="78" y="12"/>
                  <a:pt x="79" y="18"/>
                </a:cubicBezTo>
                <a:cubicBezTo>
                  <a:pt x="81" y="18"/>
                  <a:pt x="83" y="18"/>
                  <a:pt x="84" y="19"/>
                </a:cubicBezTo>
                <a:cubicBezTo>
                  <a:pt x="89" y="20"/>
                  <a:pt x="94" y="22"/>
                  <a:pt x="98" y="26"/>
                </a:cubicBezTo>
                <a:cubicBezTo>
                  <a:pt x="110" y="38"/>
                  <a:pt x="111" y="60"/>
                  <a:pt x="104" y="73"/>
                </a:cubicBezTo>
                <a:cubicBezTo>
                  <a:pt x="102" y="79"/>
                  <a:pt x="97" y="85"/>
                  <a:pt x="92" y="89"/>
                </a:cubicBezTo>
                <a:cubicBezTo>
                  <a:pt x="84" y="95"/>
                  <a:pt x="74" y="99"/>
                  <a:pt x="63" y="98"/>
                </a:cubicBezTo>
                <a:cubicBezTo>
                  <a:pt x="54" y="98"/>
                  <a:pt x="45" y="96"/>
                  <a:pt x="39" y="89"/>
                </a:cubicBezTo>
                <a:cubicBezTo>
                  <a:pt x="29" y="79"/>
                  <a:pt x="25" y="67"/>
                  <a:pt x="23" y="53"/>
                </a:cubicBezTo>
                <a:cubicBezTo>
                  <a:pt x="22" y="47"/>
                  <a:pt x="23" y="40"/>
                  <a:pt x="29" y="35"/>
                </a:cubicBezTo>
                <a:cubicBezTo>
                  <a:pt x="32" y="33"/>
                  <a:pt x="34" y="30"/>
                  <a:pt x="38" y="26"/>
                </a:cubicBezTo>
                <a:cubicBezTo>
                  <a:pt x="37" y="23"/>
                  <a:pt x="36" y="20"/>
                  <a:pt x="35" y="17"/>
                </a:cubicBezTo>
                <a:cubicBezTo>
                  <a:pt x="33" y="17"/>
                  <a:pt x="33" y="17"/>
                  <a:pt x="32" y="17"/>
                </a:cubicBezTo>
                <a:cubicBezTo>
                  <a:pt x="31" y="17"/>
                  <a:pt x="30" y="17"/>
                  <a:pt x="30" y="17"/>
                </a:cubicBezTo>
                <a:cubicBezTo>
                  <a:pt x="15" y="22"/>
                  <a:pt x="7" y="33"/>
                  <a:pt x="5" y="47"/>
                </a:cubicBezTo>
                <a:cubicBezTo>
                  <a:pt x="0" y="80"/>
                  <a:pt x="19" y="101"/>
                  <a:pt x="46" y="112"/>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1" name="Freeform 2653"/>
          <p:cNvSpPr/>
          <p:nvPr/>
        </p:nvSpPr>
        <p:spPr bwMode="auto">
          <a:xfrm>
            <a:off x="1262063" y="1703388"/>
            <a:ext cx="88900" cy="211138"/>
          </a:xfrm>
          <a:custGeom>
            <a:avLst/>
            <a:gdLst>
              <a:gd name="T0" fmla="*/ 23 w 23"/>
              <a:gd name="T1" fmla="*/ 53 h 55"/>
              <a:gd name="T2" fmla="*/ 9 w 23"/>
              <a:gd name="T3" fmla="*/ 0 h 55"/>
              <a:gd name="T4" fmla="*/ 0 w 23"/>
              <a:gd name="T5" fmla="*/ 2 h 55"/>
              <a:gd name="T6" fmla="*/ 14 w 23"/>
              <a:gd name="T7" fmla="*/ 55 h 55"/>
              <a:gd name="T8" fmla="*/ 23 w 23"/>
              <a:gd name="T9" fmla="*/ 53 h 55"/>
            </a:gdLst>
            <a:ahLst/>
            <a:cxnLst>
              <a:cxn ang="0">
                <a:pos x="T0" y="T1"/>
              </a:cxn>
              <a:cxn ang="0">
                <a:pos x="T2" y="T3"/>
              </a:cxn>
              <a:cxn ang="0">
                <a:pos x="T4" y="T5"/>
              </a:cxn>
              <a:cxn ang="0">
                <a:pos x="T6" y="T7"/>
              </a:cxn>
              <a:cxn ang="0">
                <a:pos x="T8" y="T9"/>
              </a:cxn>
            </a:cxnLst>
            <a:rect l="0" t="0" r="r" b="b"/>
            <a:pathLst>
              <a:path w="23" h="55">
                <a:moveTo>
                  <a:pt x="23" y="53"/>
                </a:moveTo>
                <a:cubicBezTo>
                  <a:pt x="20" y="34"/>
                  <a:pt x="16" y="17"/>
                  <a:pt x="9" y="0"/>
                </a:cubicBezTo>
                <a:cubicBezTo>
                  <a:pt x="6" y="1"/>
                  <a:pt x="3" y="1"/>
                  <a:pt x="0" y="2"/>
                </a:cubicBezTo>
                <a:cubicBezTo>
                  <a:pt x="5" y="20"/>
                  <a:pt x="9" y="37"/>
                  <a:pt x="14" y="55"/>
                </a:cubicBezTo>
                <a:cubicBezTo>
                  <a:pt x="17" y="54"/>
                  <a:pt x="20" y="53"/>
                  <a:pt x="23" y="53"/>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3" name="Rectangle 2655"/>
          <p:cNvSpPr>
            <a:spLocks noChangeArrowheads="1"/>
          </p:cNvSpPr>
          <p:nvPr/>
        </p:nvSpPr>
        <p:spPr bwMode="auto">
          <a:xfrm>
            <a:off x="3592513" y="2776538"/>
            <a:ext cx="8747125" cy="2173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635" name="Rectangle 2657"/>
          <p:cNvSpPr>
            <a:spLocks noChangeArrowheads="1"/>
          </p:cNvSpPr>
          <p:nvPr/>
        </p:nvSpPr>
        <p:spPr bwMode="auto">
          <a:xfrm>
            <a:off x="3530600" y="2097088"/>
            <a:ext cx="8661400" cy="682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grpSp>
        <p:nvGrpSpPr>
          <p:cNvPr id="11" name="组合 10"/>
          <p:cNvGrpSpPr/>
          <p:nvPr/>
        </p:nvGrpSpPr>
        <p:grpSpPr>
          <a:xfrm>
            <a:off x="928295" y="893762"/>
            <a:ext cx="4125913" cy="781051"/>
            <a:chOff x="928295" y="893762"/>
            <a:chExt cx="4125913" cy="781051"/>
          </a:xfrm>
        </p:grpSpPr>
        <p:grpSp>
          <p:nvGrpSpPr>
            <p:cNvPr id="4910" name="组合 4909"/>
            <p:cNvGrpSpPr/>
            <p:nvPr/>
          </p:nvGrpSpPr>
          <p:grpSpPr>
            <a:xfrm>
              <a:off x="928295" y="893762"/>
              <a:ext cx="4125913" cy="781051"/>
              <a:chOff x="733425" y="893762"/>
              <a:chExt cx="4125913" cy="781051"/>
            </a:xfrm>
          </p:grpSpPr>
          <p:sp>
            <p:nvSpPr>
              <p:cNvPr id="4904" name="Freeform 2689"/>
              <p:cNvSpPr/>
              <p:nvPr/>
            </p:nvSpPr>
            <p:spPr bwMode="auto">
              <a:xfrm>
                <a:off x="733425" y="1100137"/>
                <a:ext cx="874713" cy="574675"/>
              </a:xfrm>
              <a:custGeom>
                <a:avLst/>
                <a:gdLst>
                  <a:gd name="T0" fmla="*/ 551 w 551"/>
                  <a:gd name="T1" fmla="*/ 0 h 362"/>
                  <a:gd name="T2" fmla="*/ 0 w 551"/>
                  <a:gd name="T3" fmla="*/ 0 h 362"/>
                  <a:gd name="T4" fmla="*/ 173 w 551"/>
                  <a:gd name="T5" fmla="*/ 180 h 362"/>
                  <a:gd name="T6" fmla="*/ 0 w 551"/>
                  <a:gd name="T7" fmla="*/ 362 h 362"/>
                  <a:gd name="T8" fmla="*/ 551 w 551"/>
                  <a:gd name="T9" fmla="*/ 362 h 362"/>
                  <a:gd name="T10" fmla="*/ 551 w 551"/>
                  <a:gd name="T11" fmla="*/ 0 h 362"/>
                </a:gdLst>
                <a:ahLst/>
                <a:cxnLst>
                  <a:cxn ang="0">
                    <a:pos x="T0" y="T1"/>
                  </a:cxn>
                  <a:cxn ang="0">
                    <a:pos x="T2" y="T3"/>
                  </a:cxn>
                  <a:cxn ang="0">
                    <a:pos x="T4" y="T5"/>
                  </a:cxn>
                  <a:cxn ang="0">
                    <a:pos x="T6" y="T7"/>
                  </a:cxn>
                  <a:cxn ang="0">
                    <a:pos x="T8" y="T9"/>
                  </a:cxn>
                  <a:cxn ang="0">
                    <a:pos x="T10" y="T11"/>
                  </a:cxn>
                </a:cxnLst>
                <a:rect l="0" t="0" r="r" b="b"/>
                <a:pathLst>
                  <a:path w="551" h="362">
                    <a:moveTo>
                      <a:pt x="551" y="0"/>
                    </a:moveTo>
                    <a:lnTo>
                      <a:pt x="0" y="0"/>
                    </a:lnTo>
                    <a:lnTo>
                      <a:pt x="173" y="180"/>
                    </a:lnTo>
                    <a:lnTo>
                      <a:pt x="0" y="362"/>
                    </a:lnTo>
                    <a:lnTo>
                      <a:pt x="551" y="362"/>
                    </a:lnTo>
                    <a:lnTo>
                      <a:pt x="551" y="0"/>
                    </a:lnTo>
                    <a:close/>
                  </a:path>
                </a:pathLst>
              </a:custGeom>
              <a:solidFill>
                <a:srgbClr val="E7A7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5" name="Freeform 2690"/>
              <p:cNvSpPr/>
              <p:nvPr/>
            </p:nvSpPr>
            <p:spPr bwMode="auto">
              <a:xfrm>
                <a:off x="3984625" y="1100137"/>
                <a:ext cx="874713" cy="574675"/>
              </a:xfrm>
              <a:custGeom>
                <a:avLst/>
                <a:gdLst>
                  <a:gd name="T0" fmla="*/ 0 w 551"/>
                  <a:gd name="T1" fmla="*/ 0 h 362"/>
                  <a:gd name="T2" fmla="*/ 551 w 551"/>
                  <a:gd name="T3" fmla="*/ 0 h 362"/>
                  <a:gd name="T4" fmla="*/ 378 w 551"/>
                  <a:gd name="T5" fmla="*/ 180 h 362"/>
                  <a:gd name="T6" fmla="*/ 551 w 551"/>
                  <a:gd name="T7" fmla="*/ 362 h 362"/>
                  <a:gd name="T8" fmla="*/ 0 w 551"/>
                  <a:gd name="T9" fmla="*/ 362 h 362"/>
                  <a:gd name="T10" fmla="*/ 0 w 551"/>
                  <a:gd name="T11" fmla="*/ 0 h 362"/>
                </a:gdLst>
                <a:ahLst/>
                <a:cxnLst>
                  <a:cxn ang="0">
                    <a:pos x="T0" y="T1"/>
                  </a:cxn>
                  <a:cxn ang="0">
                    <a:pos x="T2" y="T3"/>
                  </a:cxn>
                  <a:cxn ang="0">
                    <a:pos x="T4" y="T5"/>
                  </a:cxn>
                  <a:cxn ang="0">
                    <a:pos x="T6" y="T7"/>
                  </a:cxn>
                  <a:cxn ang="0">
                    <a:pos x="T8" y="T9"/>
                  </a:cxn>
                  <a:cxn ang="0">
                    <a:pos x="T10" y="T11"/>
                  </a:cxn>
                </a:cxnLst>
                <a:rect l="0" t="0" r="r" b="b"/>
                <a:pathLst>
                  <a:path w="551" h="362">
                    <a:moveTo>
                      <a:pt x="0" y="0"/>
                    </a:moveTo>
                    <a:lnTo>
                      <a:pt x="551" y="0"/>
                    </a:lnTo>
                    <a:lnTo>
                      <a:pt x="378" y="180"/>
                    </a:lnTo>
                    <a:lnTo>
                      <a:pt x="551" y="362"/>
                    </a:lnTo>
                    <a:lnTo>
                      <a:pt x="0" y="362"/>
                    </a:lnTo>
                    <a:lnTo>
                      <a:pt x="0" y="0"/>
                    </a:lnTo>
                    <a:close/>
                  </a:path>
                </a:pathLst>
              </a:custGeom>
              <a:solidFill>
                <a:srgbClr val="E7A7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6" name="Freeform 2691"/>
              <p:cNvSpPr/>
              <p:nvPr/>
            </p:nvSpPr>
            <p:spPr bwMode="auto">
              <a:xfrm>
                <a:off x="1247775" y="1047750"/>
                <a:ext cx="360363" cy="627063"/>
              </a:xfrm>
              <a:custGeom>
                <a:avLst/>
                <a:gdLst>
                  <a:gd name="T0" fmla="*/ 0 w 227"/>
                  <a:gd name="T1" fmla="*/ 0 h 395"/>
                  <a:gd name="T2" fmla="*/ 0 w 227"/>
                  <a:gd name="T3" fmla="*/ 265 h 395"/>
                  <a:gd name="T4" fmla="*/ 227 w 227"/>
                  <a:gd name="T5" fmla="*/ 395 h 395"/>
                  <a:gd name="T6" fmla="*/ 227 w 227"/>
                  <a:gd name="T7" fmla="*/ 0 h 395"/>
                  <a:gd name="T8" fmla="*/ 0 w 227"/>
                  <a:gd name="T9" fmla="*/ 0 h 395"/>
                </a:gdLst>
                <a:ahLst/>
                <a:cxnLst>
                  <a:cxn ang="0">
                    <a:pos x="T0" y="T1"/>
                  </a:cxn>
                  <a:cxn ang="0">
                    <a:pos x="T2" y="T3"/>
                  </a:cxn>
                  <a:cxn ang="0">
                    <a:pos x="T4" y="T5"/>
                  </a:cxn>
                  <a:cxn ang="0">
                    <a:pos x="T6" y="T7"/>
                  </a:cxn>
                  <a:cxn ang="0">
                    <a:pos x="T8" y="T9"/>
                  </a:cxn>
                </a:cxnLst>
                <a:rect l="0" t="0" r="r" b="b"/>
                <a:pathLst>
                  <a:path w="227" h="395">
                    <a:moveTo>
                      <a:pt x="0" y="0"/>
                    </a:moveTo>
                    <a:lnTo>
                      <a:pt x="0" y="265"/>
                    </a:lnTo>
                    <a:lnTo>
                      <a:pt x="227" y="395"/>
                    </a:lnTo>
                    <a:lnTo>
                      <a:pt x="227" y="0"/>
                    </a:lnTo>
                    <a:lnTo>
                      <a:pt x="0" y="0"/>
                    </a:lnTo>
                    <a:close/>
                  </a:path>
                </a:pathLst>
              </a:custGeom>
              <a:solidFill>
                <a:srgbClr val="9651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7" name="Freeform 2692"/>
              <p:cNvSpPr/>
              <p:nvPr/>
            </p:nvSpPr>
            <p:spPr bwMode="auto">
              <a:xfrm>
                <a:off x="3984625" y="1047750"/>
                <a:ext cx="360363" cy="627063"/>
              </a:xfrm>
              <a:custGeom>
                <a:avLst/>
                <a:gdLst>
                  <a:gd name="T0" fmla="*/ 227 w 227"/>
                  <a:gd name="T1" fmla="*/ 0 h 395"/>
                  <a:gd name="T2" fmla="*/ 227 w 227"/>
                  <a:gd name="T3" fmla="*/ 265 h 395"/>
                  <a:gd name="T4" fmla="*/ 0 w 227"/>
                  <a:gd name="T5" fmla="*/ 395 h 395"/>
                  <a:gd name="T6" fmla="*/ 0 w 227"/>
                  <a:gd name="T7" fmla="*/ 0 h 395"/>
                  <a:gd name="T8" fmla="*/ 227 w 227"/>
                  <a:gd name="T9" fmla="*/ 0 h 395"/>
                </a:gdLst>
                <a:ahLst/>
                <a:cxnLst>
                  <a:cxn ang="0">
                    <a:pos x="T0" y="T1"/>
                  </a:cxn>
                  <a:cxn ang="0">
                    <a:pos x="T2" y="T3"/>
                  </a:cxn>
                  <a:cxn ang="0">
                    <a:pos x="T4" y="T5"/>
                  </a:cxn>
                  <a:cxn ang="0">
                    <a:pos x="T6" y="T7"/>
                  </a:cxn>
                  <a:cxn ang="0">
                    <a:pos x="T8" y="T9"/>
                  </a:cxn>
                </a:cxnLst>
                <a:rect l="0" t="0" r="r" b="b"/>
                <a:pathLst>
                  <a:path w="227" h="395">
                    <a:moveTo>
                      <a:pt x="227" y="0"/>
                    </a:moveTo>
                    <a:lnTo>
                      <a:pt x="227" y="265"/>
                    </a:lnTo>
                    <a:lnTo>
                      <a:pt x="0" y="395"/>
                    </a:lnTo>
                    <a:lnTo>
                      <a:pt x="0" y="0"/>
                    </a:lnTo>
                    <a:lnTo>
                      <a:pt x="227" y="0"/>
                    </a:lnTo>
                    <a:close/>
                  </a:path>
                </a:pathLst>
              </a:custGeom>
              <a:solidFill>
                <a:srgbClr val="9651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8" name="Rectangle 2693"/>
              <p:cNvSpPr>
                <a:spLocks noChangeArrowheads="1"/>
              </p:cNvSpPr>
              <p:nvPr/>
            </p:nvSpPr>
            <p:spPr bwMode="auto">
              <a:xfrm>
                <a:off x="1247775" y="893762"/>
                <a:ext cx="3097213" cy="574675"/>
              </a:xfrm>
              <a:prstGeom prst="rect">
                <a:avLst/>
              </a:prstGeom>
              <a:solidFill>
                <a:srgbClr val="F6B84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909" name="Rectangle 2694"/>
              <p:cNvSpPr>
                <a:spLocks noChangeArrowheads="1"/>
              </p:cNvSpPr>
              <p:nvPr/>
            </p:nvSpPr>
            <p:spPr bwMode="auto">
              <a:xfrm>
                <a:off x="1304925" y="954087"/>
                <a:ext cx="2984500" cy="457200"/>
              </a:xfrm>
              <a:prstGeom prst="rect">
                <a:avLst/>
              </a:prstGeom>
              <a:solidFill>
                <a:srgbClr val="EBBE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grpSp>
        <p:sp>
          <p:nvSpPr>
            <p:cNvPr id="4912" name="矩形 4911"/>
            <p:cNvSpPr/>
            <p:nvPr/>
          </p:nvSpPr>
          <p:spPr>
            <a:xfrm>
              <a:off x="2552669" y="993373"/>
              <a:ext cx="877164" cy="369332"/>
            </a:xfrm>
            <a:prstGeom prst="rect">
              <a:avLst/>
            </a:prstGeom>
          </p:spPr>
          <p:txBody>
            <a:bodyPr wrap="none">
              <a:spAutoFit/>
            </a:bodyPr>
            <a:lstStyle/>
            <a:p>
              <a:pPr algn="ctr"/>
              <a:r>
                <a:rPr lang="zh-CN" altLang="en-US" b="1" dirty="0">
                  <a:solidFill>
                    <a:srgbClr val="2E343F"/>
                  </a:solidFill>
                  <a:latin typeface="Arial" panose="020B0604020202020204" pitchFamily="34" charset="0"/>
                  <a:ea typeface="Microsoft JhengHei" panose="020B0604030504040204" pitchFamily="34" charset="-120"/>
                  <a:cs typeface="Arial" panose="020B0604020202020204" pitchFamily="34" charset="0"/>
                </a:rPr>
                <a:t>精进君</a:t>
              </a:r>
              <a:endParaRPr lang="en-US" altLang="zh-CN" b="1" dirty="0">
                <a:solidFill>
                  <a:srgbClr val="2E343F"/>
                </a:solidFill>
                <a:latin typeface="Arial" panose="020B0604020202020204" pitchFamily="34" charset="0"/>
                <a:ea typeface="Microsoft JhengHei" panose="020B0604030504040204" pitchFamily="34" charset="-120"/>
                <a:cs typeface="Arial" panose="020B0604020202020204" pitchFamily="34" charset="0"/>
              </a:endParaRPr>
            </a:p>
          </p:txBody>
        </p:sp>
      </p:grpSp>
      <p:grpSp>
        <p:nvGrpSpPr>
          <p:cNvPr id="13" name="组合 12"/>
          <p:cNvGrpSpPr/>
          <p:nvPr/>
        </p:nvGrpSpPr>
        <p:grpSpPr>
          <a:xfrm>
            <a:off x="6088698" y="5197475"/>
            <a:ext cx="3832225" cy="563563"/>
            <a:chOff x="5567363" y="5197475"/>
            <a:chExt cx="3832225" cy="563563"/>
          </a:xfrm>
        </p:grpSpPr>
        <p:sp>
          <p:nvSpPr>
            <p:cNvPr id="3687" name="Freeform 2677"/>
            <p:cNvSpPr/>
            <p:nvPr/>
          </p:nvSpPr>
          <p:spPr bwMode="auto">
            <a:xfrm>
              <a:off x="5580063" y="5208588"/>
              <a:ext cx="3808413" cy="541338"/>
            </a:xfrm>
            <a:custGeom>
              <a:avLst/>
              <a:gdLst>
                <a:gd name="T0" fmla="*/ 987 w 987"/>
                <a:gd name="T1" fmla="*/ 114 h 140"/>
                <a:gd name="T2" fmla="*/ 987 w 987"/>
                <a:gd name="T3" fmla="*/ 25 h 140"/>
                <a:gd name="T4" fmla="*/ 962 w 987"/>
                <a:gd name="T5" fmla="*/ 0 h 140"/>
                <a:gd name="T6" fmla="*/ 25 w 987"/>
                <a:gd name="T7" fmla="*/ 0 h 140"/>
                <a:gd name="T8" fmla="*/ 0 w 987"/>
                <a:gd name="T9" fmla="*/ 25 h 140"/>
                <a:gd name="T10" fmla="*/ 0 w 987"/>
                <a:gd name="T11" fmla="*/ 114 h 140"/>
                <a:gd name="T12" fmla="*/ 25 w 987"/>
                <a:gd name="T13" fmla="*/ 140 h 140"/>
                <a:gd name="T14" fmla="*/ 962 w 987"/>
                <a:gd name="T15" fmla="*/ 140 h 140"/>
                <a:gd name="T16" fmla="*/ 987 w 987"/>
                <a:gd name="T17" fmla="*/ 11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7" h="140">
                  <a:moveTo>
                    <a:pt x="987" y="114"/>
                  </a:moveTo>
                  <a:cubicBezTo>
                    <a:pt x="987" y="25"/>
                    <a:pt x="987" y="25"/>
                    <a:pt x="987" y="25"/>
                  </a:cubicBezTo>
                  <a:cubicBezTo>
                    <a:pt x="987" y="11"/>
                    <a:pt x="976" y="0"/>
                    <a:pt x="962" y="0"/>
                  </a:cubicBezTo>
                  <a:cubicBezTo>
                    <a:pt x="25" y="0"/>
                    <a:pt x="25" y="0"/>
                    <a:pt x="25" y="0"/>
                  </a:cubicBezTo>
                  <a:cubicBezTo>
                    <a:pt x="11" y="0"/>
                    <a:pt x="0" y="11"/>
                    <a:pt x="0" y="25"/>
                  </a:cubicBezTo>
                  <a:cubicBezTo>
                    <a:pt x="0" y="114"/>
                    <a:pt x="0" y="114"/>
                    <a:pt x="0" y="114"/>
                  </a:cubicBezTo>
                  <a:cubicBezTo>
                    <a:pt x="0" y="128"/>
                    <a:pt x="11" y="140"/>
                    <a:pt x="25" y="140"/>
                  </a:cubicBezTo>
                  <a:cubicBezTo>
                    <a:pt x="962" y="140"/>
                    <a:pt x="962" y="140"/>
                    <a:pt x="962" y="140"/>
                  </a:cubicBezTo>
                  <a:cubicBezTo>
                    <a:pt x="976" y="140"/>
                    <a:pt x="987" y="128"/>
                    <a:pt x="987" y="114"/>
                  </a:cubicBezTo>
                  <a:close/>
                </a:path>
              </a:pathLst>
            </a:custGeom>
            <a:solidFill>
              <a:srgbClr val="E5E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8" name="Freeform 2678"/>
            <p:cNvSpPr>
              <a:spLocks noEditPoints="1"/>
            </p:cNvSpPr>
            <p:nvPr/>
          </p:nvSpPr>
          <p:spPr bwMode="auto">
            <a:xfrm>
              <a:off x="5580063" y="5208588"/>
              <a:ext cx="3808413" cy="541338"/>
            </a:xfrm>
            <a:custGeom>
              <a:avLst/>
              <a:gdLst>
                <a:gd name="T0" fmla="*/ 987 w 987"/>
                <a:gd name="T1" fmla="*/ 114 h 140"/>
                <a:gd name="T2" fmla="*/ 962 w 987"/>
                <a:gd name="T3" fmla="*/ 140 h 140"/>
                <a:gd name="T4" fmla="*/ 25 w 987"/>
                <a:gd name="T5" fmla="*/ 140 h 140"/>
                <a:gd name="T6" fmla="*/ 0 w 987"/>
                <a:gd name="T7" fmla="*/ 114 h 140"/>
                <a:gd name="T8" fmla="*/ 0 w 987"/>
                <a:gd name="T9" fmla="*/ 25 h 140"/>
                <a:gd name="T10" fmla="*/ 25 w 987"/>
                <a:gd name="T11" fmla="*/ 0 h 140"/>
                <a:gd name="T12" fmla="*/ 962 w 987"/>
                <a:gd name="T13" fmla="*/ 0 h 140"/>
                <a:gd name="T14" fmla="*/ 987 w 987"/>
                <a:gd name="T15" fmla="*/ 25 h 140"/>
                <a:gd name="T16" fmla="*/ 987 w 987"/>
                <a:gd name="T17" fmla="*/ 114 h 140"/>
                <a:gd name="T18" fmla="*/ 987 w 987"/>
                <a:gd name="T19" fmla="*/ 114 h 140"/>
                <a:gd name="T20" fmla="*/ 987 w 987"/>
                <a:gd name="T21" fmla="*/ 25 h 140"/>
                <a:gd name="T22" fmla="*/ 962 w 987"/>
                <a:gd name="T23" fmla="*/ 0 h 140"/>
                <a:gd name="T24" fmla="*/ 25 w 987"/>
                <a:gd name="T25" fmla="*/ 0 h 140"/>
                <a:gd name="T26" fmla="*/ 0 w 987"/>
                <a:gd name="T27" fmla="*/ 25 h 140"/>
                <a:gd name="T28" fmla="*/ 0 w 987"/>
                <a:gd name="T29" fmla="*/ 114 h 140"/>
                <a:gd name="T30" fmla="*/ 25 w 987"/>
                <a:gd name="T31" fmla="*/ 140 h 140"/>
                <a:gd name="T32" fmla="*/ 962 w 987"/>
                <a:gd name="T33" fmla="*/ 140 h 140"/>
                <a:gd name="T34" fmla="*/ 987 w 987"/>
                <a:gd name="T35" fmla="*/ 114 h 140"/>
                <a:gd name="T36" fmla="*/ 95 w 987"/>
                <a:gd name="T37" fmla="*/ 101 h 140"/>
                <a:gd name="T38" fmla="*/ 90 w 987"/>
                <a:gd name="T39" fmla="*/ 106 h 140"/>
                <a:gd name="T40" fmla="*/ 89 w 987"/>
                <a:gd name="T41" fmla="*/ 106 h 140"/>
                <a:gd name="T42" fmla="*/ 87 w 987"/>
                <a:gd name="T43" fmla="*/ 106 h 140"/>
                <a:gd name="T44" fmla="*/ 72 w 987"/>
                <a:gd name="T45" fmla="*/ 91 h 140"/>
                <a:gd name="T46" fmla="*/ 72 w 987"/>
                <a:gd name="T47" fmla="*/ 89 h 140"/>
                <a:gd name="T48" fmla="*/ 72 w 987"/>
                <a:gd name="T49" fmla="*/ 88 h 140"/>
                <a:gd name="T50" fmla="*/ 73 w 987"/>
                <a:gd name="T51" fmla="*/ 87 h 140"/>
                <a:gd name="T52" fmla="*/ 70 w 987"/>
                <a:gd name="T53" fmla="*/ 84 h 140"/>
                <a:gd name="T54" fmla="*/ 56 w 987"/>
                <a:gd name="T55" fmla="*/ 89 h 140"/>
                <a:gd name="T56" fmla="*/ 40 w 987"/>
                <a:gd name="T57" fmla="*/ 82 h 140"/>
                <a:gd name="T58" fmla="*/ 40 w 987"/>
                <a:gd name="T59" fmla="*/ 51 h 140"/>
                <a:gd name="T60" fmla="*/ 56 w 987"/>
                <a:gd name="T61" fmla="*/ 44 h 140"/>
                <a:gd name="T62" fmla="*/ 72 w 987"/>
                <a:gd name="T63" fmla="*/ 51 h 140"/>
                <a:gd name="T64" fmla="*/ 73 w 987"/>
                <a:gd name="T65" fmla="*/ 81 h 140"/>
                <a:gd name="T66" fmla="*/ 76 w 987"/>
                <a:gd name="T67" fmla="*/ 84 h 140"/>
                <a:gd name="T68" fmla="*/ 77 w 987"/>
                <a:gd name="T69" fmla="*/ 83 h 140"/>
                <a:gd name="T70" fmla="*/ 80 w 987"/>
                <a:gd name="T71" fmla="*/ 83 h 140"/>
                <a:gd name="T72" fmla="*/ 95 w 987"/>
                <a:gd name="T73" fmla="*/ 98 h 140"/>
                <a:gd name="T74" fmla="*/ 96 w 987"/>
                <a:gd name="T75" fmla="*/ 99 h 140"/>
                <a:gd name="T76" fmla="*/ 95 w 987"/>
                <a:gd name="T77" fmla="*/ 101 h 140"/>
                <a:gd name="T78" fmla="*/ 127 w 987"/>
                <a:gd name="T79" fmla="*/ 120 h 140"/>
                <a:gd name="T80" fmla="*/ 122 w 987"/>
                <a:gd name="T81" fmla="*/ 120 h 140"/>
                <a:gd name="T82" fmla="*/ 122 w 987"/>
                <a:gd name="T83" fmla="*/ 19 h 140"/>
                <a:gd name="T84" fmla="*/ 127 w 987"/>
                <a:gd name="T85" fmla="*/ 19 h 140"/>
                <a:gd name="T86" fmla="*/ 127 w 987"/>
                <a:gd name="T87" fmla="*/ 12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87" h="140">
                  <a:moveTo>
                    <a:pt x="987" y="114"/>
                  </a:moveTo>
                  <a:cubicBezTo>
                    <a:pt x="987" y="128"/>
                    <a:pt x="976" y="140"/>
                    <a:pt x="962" y="140"/>
                  </a:cubicBezTo>
                  <a:cubicBezTo>
                    <a:pt x="25" y="140"/>
                    <a:pt x="25" y="140"/>
                    <a:pt x="25" y="140"/>
                  </a:cubicBezTo>
                  <a:cubicBezTo>
                    <a:pt x="11" y="140"/>
                    <a:pt x="0" y="128"/>
                    <a:pt x="0" y="114"/>
                  </a:cubicBezTo>
                  <a:cubicBezTo>
                    <a:pt x="0" y="25"/>
                    <a:pt x="0" y="25"/>
                    <a:pt x="0" y="25"/>
                  </a:cubicBezTo>
                  <a:cubicBezTo>
                    <a:pt x="0" y="11"/>
                    <a:pt x="11" y="0"/>
                    <a:pt x="25" y="0"/>
                  </a:cubicBezTo>
                  <a:cubicBezTo>
                    <a:pt x="962" y="0"/>
                    <a:pt x="962" y="0"/>
                    <a:pt x="962" y="0"/>
                  </a:cubicBezTo>
                  <a:cubicBezTo>
                    <a:pt x="976" y="0"/>
                    <a:pt x="987" y="11"/>
                    <a:pt x="987" y="25"/>
                  </a:cubicBezTo>
                  <a:lnTo>
                    <a:pt x="987" y="114"/>
                  </a:lnTo>
                  <a:close/>
                  <a:moveTo>
                    <a:pt x="987" y="114"/>
                  </a:moveTo>
                  <a:cubicBezTo>
                    <a:pt x="987" y="25"/>
                    <a:pt x="987" y="25"/>
                    <a:pt x="987" y="25"/>
                  </a:cubicBezTo>
                  <a:cubicBezTo>
                    <a:pt x="987" y="11"/>
                    <a:pt x="976" y="0"/>
                    <a:pt x="962" y="0"/>
                  </a:cubicBezTo>
                  <a:cubicBezTo>
                    <a:pt x="25" y="0"/>
                    <a:pt x="25" y="0"/>
                    <a:pt x="25" y="0"/>
                  </a:cubicBezTo>
                  <a:cubicBezTo>
                    <a:pt x="11" y="0"/>
                    <a:pt x="0" y="11"/>
                    <a:pt x="0" y="25"/>
                  </a:cubicBezTo>
                  <a:cubicBezTo>
                    <a:pt x="0" y="114"/>
                    <a:pt x="0" y="114"/>
                    <a:pt x="0" y="114"/>
                  </a:cubicBezTo>
                  <a:cubicBezTo>
                    <a:pt x="0" y="128"/>
                    <a:pt x="11" y="140"/>
                    <a:pt x="25" y="140"/>
                  </a:cubicBezTo>
                  <a:cubicBezTo>
                    <a:pt x="962" y="140"/>
                    <a:pt x="962" y="140"/>
                    <a:pt x="962" y="140"/>
                  </a:cubicBezTo>
                  <a:cubicBezTo>
                    <a:pt x="976" y="140"/>
                    <a:pt x="987" y="128"/>
                    <a:pt x="987" y="114"/>
                  </a:cubicBezTo>
                  <a:close/>
                  <a:moveTo>
                    <a:pt x="95" y="101"/>
                  </a:moveTo>
                  <a:cubicBezTo>
                    <a:pt x="90" y="106"/>
                    <a:pt x="90" y="106"/>
                    <a:pt x="90" y="106"/>
                  </a:cubicBezTo>
                  <a:cubicBezTo>
                    <a:pt x="90" y="106"/>
                    <a:pt x="89" y="106"/>
                    <a:pt x="89" y="106"/>
                  </a:cubicBezTo>
                  <a:cubicBezTo>
                    <a:pt x="88" y="106"/>
                    <a:pt x="88" y="106"/>
                    <a:pt x="87" y="106"/>
                  </a:cubicBezTo>
                  <a:cubicBezTo>
                    <a:pt x="72" y="91"/>
                    <a:pt x="72" y="91"/>
                    <a:pt x="72" y="91"/>
                  </a:cubicBezTo>
                  <a:cubicBezTo>
                    <a:pt x="72" y="90"/>
                    <a:pt x="72" y="90"/>
                    <a:pt x="72" y="89"/>
                  </a:cubicBezTo>
                  <a:cubicBezTo>
                    <a:pt x="72" y="89"/>
                    <a:pt x="72" y="88"/>
                    <a:pt x="72" y="88"/>
                  </a:cubicBezTo>
                  <a:cubicBezTo>
                    <a:pt x="73" y="87"/>
                    <a:pt x="73" y="87"/>
                    <a:pt x="73" y="87"/>
                  </a:cubicBezTo>
                  <a:cubicBezTo>
                    <a:pt x="70" y="84"/>
                    <a:pt x="70" y="84"/>
                    <a:pt x="70" y="84"/>
                  </a:cubicBezTo>
                  <a:cubicBezTo>
                    <a:pt x="66" y="87"/>
                    <a:pt x="61" y="89"/>
                    <a:pt x="56" y="89"/>
                  </a:cubicBezTo>
                  <a:cubicBezTo>
                    <a:pt x="50" y="89"/>
                    <a:pt x="44" y="87"/>
                    <a:pt x="40" y="82"/>
                  </a:cubicBezTo>
                  <a:cubicBezTo>
                    <a:pt x="31" y="74"/>
                    <a:pt x="31" y="59"/>
                    <a:pt x="40" y="51"/>
                  </a:cubicBezTo>
                  <a:cubicBezTo>
                    <a:pt x="44" y="46"/>
                    <a:pt x="50" y="44"/>
                    <a:pt x="56" y="44"/>
                  </a:cubicBezTo>
                  <a:cubicBezTo>
                    <a:pt x="62" y="44"/>
                    <a:pt x="68" y="46"/>
                    <a:pt x="72" y="51"/>
                  </a:cubicBezTo>
                  <a:cubicBezTo>
                    <a:pt x="80" y="59"/>
                    <a:pt x="80" y="72"/>
                    <a:pt x="73" y="81"/>
                  </a:cubicBezTo>
                  <a:cubicBezTo>
                    <a:pt x="76" y="84"/>
                    <a:pt x="76" y="84"/>
                    <a:pt x="76" y="84"/>
                  </a:cubicBezTo>
                  <a:cubicBezTo>
                    <a:pt x="77" y="83"/>
                    <a:pt x="77" y="83"/>
                    <a:pt x="77" y="83"/>
                  </a:cubicBezTo>
                  <a:cubicBezTo>
                    <a:pt x="78" y="82"/>
                    <a:pt x="79" y="82"/>
                    <a:pt x="80" y="83"/>
                  </a:cubicBezTo>
                  <a:cubicBezTo>
                    <a:pt x="95" y="98"/>
                    <a:pt x="95" y="98"/>
                    <a:pt x="95" y="98"/>
                  </a:cubicBezTo>
                  <a:cubicBezTo>
                    <a:pt x="95" y="98"/>
                    <a:pt x="96" y="99"/>
                    <a:pt x="96" y="99"/>
                  </a:cubicBezTo>
                  <a:cubicBezTo>
                    <a:pt x="96" y="100"/>
                    <a:pt x="95" y="100"/>
                    <a:pt x="95" y="101"/>
                  </a:cubicBezTo>
                  <a:close/>
                  <a:moveTo>
                    <a:pt x="127" y="120"/>
                  </a:moveTo>
                  <a:cubicBezTo>
                    <a:pt x="122" y="120"/>
                    <a:pt x="122" y="120"/>
                    <a:pt x="122" y="120"/>
                  </a:cubicBezTo>
                  <a:cubicBezTo>
                    <a:pt x="122" y="19"/>
                    <a:pt x="122" y="19"/>
                    <a:pt x="122" y="19"/>
                  </a:cubicBezTo>
                  <a:cubicBezTo>
                    <a:pt x="127" y="19"/>
                    <a:pt x="127" y="19"/>
                    <a:pt x="127" y="19"/>
                  </a:cubicBezTo>
                  <a:lnTo>
                    <a:pt x="127" y="120"/>
                  </a:lnTo>
                  <a:close/>
                </a:path>
              </a:pathLst>
            </a:custGeom>
            <a:solidFill>
              <a:srgbClr val="E5E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9" name="Rectangle 2679"/>
            <p:cNvSpPr>
              <a:spLocks noChangeArrowheads="1"/>
            </p:cNvSpPr>
            <p:nvPr/>
          </p:nvSpPr>
          <p:spPr bwMode="auto">
            <a:xfrm>
              <a:off x="6049963" y="5283200"/>
              <a:ext cx="19050" cy="388938"/>
            </a:xfrm>
            <a:prstGeom prst="rect">
              <a:avLst/>
            </a:prstGeom>
            <a:solidFill>
              <a:srgbClr val="3F3F3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690" name="Freeform 2680"/>
            <p:cNvSpPr>
              <a:spLocks noEditPoints="1"/>
            </p:cNvSpPr>
            <p:nvPr/>
          </p:nvSpPr>
          <p:spPr bwMode="auto">
            <a:xfrm>
              <a:off x="5567363" y="5197475"/>
              <a:ext cx="3832225" cy="563563"/>
            </a:xfrm>
            <a:custGeom>
              <a:avLst/>
              <a:gdLst>
                <a:gd name="T0" fmla="*/ 965 w 993"/>
                <a:gd name="T1" fmla="*/ 0 h 146"/>
                <a:gd name="T2" fmla="*/ 28 w 993"/>
                <a:gd name="T3" fmla="*/ 0 h 146"/>
                <a:gd name="T4" fmla="*/ 0 w 993"/>
                <a:gd name="T5" fmla="*/ 28 h 146"/>
                <a:gd name="T6" fmla="*/ 0 w 993"/>
                <a:gd name="T7" fmla="*/ 117 h 146"/>
                <a:gd name="T8" fmla="*/ 28 w 993"/>
                <a:gd name="T9" fmla="*/ 146 h 146"/>
                <a:gd name="T10" fmla="*/ 965 w 993"/>
                <a:gd name="T11" fmla="*/ 146 h 146"/>
                <a:gd name="T12" fmla="*/ 993 w 993"/>
                <a:gd name="T13" fmla="*/ 117 h 146"/>
                <a:gd name="T14" fmla="*/ 993 w 993"/>
                <a:gd name="T15" fmla="*/ 28 h 146"/>
                <a:gd name="T16" fmla="*/ 965 w 993"/>
                <a:gd name="T17" fmla="*/ 0 h 146"/>
                <a:gd name="T18" fmla="*/ 990 w 993"/>
                <a:gd name="T19" fmla="*/ 117 h 146"/>
                <a:gd name="T20" fmla="*/ 965 w 993"/>
                <a:gd name="T21" fmla="*/ 143 h 146"/>
                <a:gd name="T22" fmla="*/ 28 w 993"/>
                <a:gd name="T23" fmla="*/ 143 h 146"/>
                <a:gd name="T24" fmla="*/ 3 w 993"/>
                <a:gd name="T25" fmla="*/ 117 h 146"/>
                <a:gd name="T26" fmla="*/ 3 w 993"/>
                <a:gd name="T27" fmla="*/ 28 h 146"/>
                <a:gd name="T28" fmla="*/ 28 w 993"/>
                <a:gd name="T29" fmla="*/ 3 h 146"/>
                <a:gd name="T30" fmla="*/ 965 w 993"/>
                <a:gd name="T31" fmla="*/ 3 h 146"/>
                <a:gd name="T32" fmla="*/ 990 w 993"/>
                <a:gd name="T33" fmla="*/ 28 h 146"/>
                <a:gd name="T34" fmla="*/ 990 w 993"/>
                <a:gd name="T35" fmla="*/ 11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3" h="146">
                  <a:moveTo>
                    <a:pt x="965" y="0"/>
                  </a:moveTo>
                  <a:cubicBezTo>
                    <a:pt x="28" y="0"/>
                    <a:pt x="28" y="0"/>
                    <a:pt x="28" y="0"/>
                  </a:cubicBezTo>
                  <a:cubicBezTo>
                    <a:pt x="12" y="0"/>
                    <a:pt x="0" y="12"/>
                    <a:pt x="0" y="28"/>
                  </a:cubicBezTo>
                  <a:cubicBezTo>
                    <a:pt x="0" y="117"/>
                    <a:pt x="0" y="117"/>
                    <a:pt x="0" y="117"/>
                  </a:cubicBezTo>
                  <a:cubicBezTo>
                    <a:pt x="0" y="133"/>
                    <a:pt x="12" y="146"/>
                    <a:pt x="28" y="146"/>
                  </a:cubicBezTo>
                  <a:cubicBezTo>
                    <a:pt x="965" y="146"/>
                    <a:pt x="965" y="146"/>
                    <a:pt x="965" y="146"/>
                  </a:cubicBezTo>
                  <a:cubicBezTo>
                    <a:pt x="981" y="146"/>
                    <a:pt x="993" y="133"/>
                    <a:pt x="993" y="117"/>
                  </a:cubicBezTo>
                  <a:cubicBezTo>
                    <a:pt x="993" y="28"/>
                    <a:pt x="993" y="28"/>
                    <a:pt x="993" y="28"/>
                  </a:cubicBezTo>
                  <a:cubicBezTo>
                    <a:pt x="993" y="12"/>
                    <a:pt x="981" y="0"/>
                    <a:pt x="965" y="0"/>
                  </a:cubicBezTo>
                  <a:close/>
                  <a:moveTo>
                    <a:pt x="990" y="117"/>
                  </a:moveTo>
                  <a:cubicBezTo>
                    <a:pt x="990" y="131"/>
                    <a:pt x="979" y="143"/>
                    <a:pt x="965" y="143"/>
                  </a:cubicBezTo>
                  <a:cubicBezTo>
                    <a:pt x="28" y="143"/>
                    <a:pt x="28" y="143"/>
                    <a:pt x="28" y="143"/>
                  </a:cubicBezTo>
                  <a:cubicBezTo>
                    <a:pt x="14" y="143"/>
                    <a:pt x="3" y="131"/>
                    <a:pt x="3" y="117"/>
                  </a:cubicBezTo>
                  <a:cubicBezTo>
                    <a:pt x="3" y="28"/>
                    <a:pt x="3" y="28"/>
                    <a:pt x="3" y="28"/>
                  </a:cubicBezTo>
                  <a:cubicBezTo>
                    <a:pt x="3" y="14"/>
                    <a:pt x="14" y="3"/>
                    <a:pt x="28" y="3"/>
                  </a:cubicBezTo>
                  <a:cubicBezTo>
                    <a:pt x="965" y="3"/>
                    <a:pt x="965" y="3"/>
                    <a:pt x="965" y="3"/>
                  </a:cubicBezTo>
                  <a:cubicBezTo>
                    <a:pt x="979" y="3"/>
                    <a:pt x="990" y="14"/>
                    <a:pt x="990" y="28"/>
                  </a:cubicBezTo>
                  <a:lnTo>
                    <a:pt x="990" y="117"/>
                  </a:lnTo>
                  <a:close/>
                </a:path>
              </a:pathLst>
            </a:custGeom>
            <a:solidFill>
              <a:srgbClr val="2D33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1" name="Freeform 2681"/>
            <p:cNvSpPr>
              <a:spLocks noEditPoints="1"/>
            </p:cNvSpPr>
            <p:nvPr/>
          </p:nvSpPr>
          <p:spPr bwMode="auto">
            <a:xfrm>
              <a:off x="5699125" y="5378450"/>
              <a:ext cx="188913" cy="174625"/>
            </a:xfrm>
            <a:custGeom>
              <a:avLst/>
              <a:gdLst>
                <a:gd name="T0" fmla="*/ 41 w 49"/>
                <a:gd name="T1" fmla="*/ 36 h 45"/>
                <a:gd name="T2" fmla="*/ 42 w 49"/>
                <a:gd name="T3" fmla="*/ 37 h 45"/>
                <a:gd name="T4" fmla="*/ 41 w 49"/>
                <a:gd name="T5" fmla="*/ 7 h 45"/>
                <a:gd name="T6" fmla="*/ 25 w 49"/>
                <a:gd name="T7" fmla="*/ 0 h 45"/>
                <a:gd name="T8" fmla="*/ 9 w 49"/>
                <a:gd name="T9" fmla="*/ 7 h 45"/>
                <a:gd name="T10" fmla="*/ 9 w 49"/>
                <a:gd name="T11" fmla="*/ 38 h 45"/>
                <a:gd name="T12" fmla="*/ 25 w 49"/>
                <a:gd name="T13" fmla="*/ 45 h 45"/>
                <a:gd name="T14" fmla="*/ 39 w 49"/>
                <a:gd name="T15" fmla="*/ 40 h 45"/>
                <a:gd name="T16" fmla="*/ 38 w 49"/>
                <a:gd name="T17" fmla="*/ 38 h 45"/>
                <a:gd name="T18" fmla="*/ 41 w 49"/>
                <a:gd name="T19" fmla="*/ 36 h 45"/>
                <a:gd name="T20" fmla="*/ 12 w 49"/>
                <a:gd name="T21" fmla="*/ 36 h 45"/>
                <a:gd name="T22" fmla="*/ 12 w 49"/>
                <a:gd name="T23" fmla="*/ 9 h 45"/>
                <a:gd name="T24" fmla="*/ 25 w 49"/>
                <a:gd name="T25" fmla="*/ 4 h 45"/>
                <a:gd name="T26" fmla="*/ 38 w 49"/>
                <a:gd name="T27" fmla="*/ 9 h 45"/>
                <a:gd name="T28" fmla="*/ 38 w 49"/>
                <a:gd name="T29" fmla="*/ 36 h 45"/>
                <a:gd name="T30" fmla="*/ 12 w 49"/>
                <a:gd name="T31"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 h="45">
                  <a:moveTo>
                    <a:pt x="41" y="36"/>
                  </a:moveTo>
                  <a:cubicBezTo>
                    <a:pt x="42" y="37"/>
                    <a:pt x="42" y="37"/>
                    <a:pt x="42" y="37"/>
                  </a:cubicBezTo>
                  <a:cubicBezTo>
                    <a:pt x="49" y="28"/>
                    <a:pt x="49" y="15"/>
                    <a:pt x="41" y="7"/>
                  </a:cubicBezTo>
                  <a:cubicBezTo>
                    <a:pt x="37" y="2"/>
                    <a:pt x="31" y="0"/>
                    <a:pt x="25" y="0"/>
                  </a:cubicBezTo>
                  <a:cubicBezTo>
                    <a:pt x="19" y="0"/>
                    <a:pt x="13" y="2"/>
                    <a:pt x="9" y="7"/>
                  </a:cubicBezTo>
                  <a:cubicBezTo>
                    <a:pt x="0" y="15"/>
                    <a:pt x="0" y="30"/>
                    <a:pt x="9" y="38"/>
                  </a:cubicBezTo>
                  <a:cubicBezTo>
                    <a:pt x="13" y="43"/>
                    <a:pt x="19" y="45"/>
                    <a:pt x="25" y="45"/>
                  </a:cubicBezTo>
                  <a:cubicBezTo>
                    <a:pt x="30" y="45"/>
                    <a:pt x="35" y="43"/>
                    <a:pt x="39" y="40"/>
                  </a:cubicBezTo>
                  <a:cubicBezTo>
                    <a:pt x="38" y="38"/>
                    <a:pt x="38" y="38"/>
                    <a:pt x="38" y="38"/>
                  </a:cubicBezTo>
                  <a:lnTo>
                    <a:pt x="41" y="36"/>
                  </a:lnTo>
                  <a:close/>
                  <a:moveTo>
                    <a:pt x="12" y="36"/>
                  </a:moveTo>
                  <a:cubicBezTo>
                    <a:pt x="4" y="28"/>
                    <a:pt x="4" y="17"/>
                    <a:pt x="12" y="9"/>
                  </a:cubicBezTo>
                  <a:cubicBezTo>
                    <a:pt x="15" y="6"/>
                    <a:pt x="20" y="4"/>
                    <a:pt x="25" y="4"/>
                  </a:cubicBezTo>
                  <a:cubicBezTo>
                    <a:pt x="30" y="4"/>
                    <a:pt x="34" y="6"/>
                    <a:pt x="38" y="9"/>
                  </a:cubicBezTo>
                  <a:cubicBezTo>
                    <a:pt x="45" y="17"/>
                    <a:pt x="45" y="28"/>
                    <a:pt x="38" y="36"/>
                  </a:cubicBezTo>
                  <a:cubicBezTo>
                    <a:pt x="31" y="43"/>
                    <a:pt x="19" y="43"/>
                    <a:pt x="12" y="36"/>
                  </a:cubicBezTo>
                  <a:close/>
                </a:path>
              </a:pathLst>
            </a:custGeom>
            <a:solidFill>
              <a:srgbClr val="3F3F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2" name="Freeform 2682"/>
            <p:cNvSpPr/>
            <p:nvPr/>
          </p:nvSpPr>
          <p:spPr bwMode="auto">
            <a:xfrm>
              <a:off x="5849938" y="5521325"/>
              <a:ext cx="22225" cy="23813"/>
            </a:xfrm>
            <a:custGeom>
              <a:avLst/>
              <a:gdLst>
                <a:gd name="T0" fmla="*/ 3 w 6"/>
                <a:gd name="T1" fmla="*/ 0 h 6"/>
                <a:gd name="T2" fmla="*/ 2 w 6"/>
                <a:gd name="T3" fmla="*/ 1 h 6"/>
                <a:gd name="T4" fmla="*/ 0 w 6"/>
                <a:gd name="T5" fmla="*/ 3 h 6"/>
                <a:gd name="T6" fmla="*/ 3 w 6"/>
                <a:gd name="T7" fmla="*/ 6 h 6"/>
                <a:gd name="T8" fmla="*/ 6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cubicBezTo>
                    <a:pt x="3" y="0"/>
                    <a:pt x="2" y="1"/>
                    <a:pt x="2" y="1"/>
                  </a:cubicBezTo>
                  <a:cubicBezTo>
                    <a:pt x="1" y="2"/>
                    <a:pt x="1" y="2"/>
                    <a:pt x="0" y="3"/>
                  </a:cubicBezTo>
                  <a:cubicBezTo>
                    <a:pt x="3" y="6"/>
                    <a:pt x="3" y="6"/>
                    <a:pt x="3" y="6"/>
                  </a:cubicBezTo>
                  <a:cubicBezTo>
                    <a:pt x="6" y="3"/>
                    <a:pt x="6" y="3"/>
                    <a:pt x="6" y="3"/>
                  </a:cubicBezTo>
                  <a:lnTo>
                    <a:pt x="3" y="0"/>
                  </a:lnTo>
                  <a:close/>
                </a:path>
              </a:pathLst>
            </a:custGeom>
            <a:solidFill>
              <a:srgbClr val="3F3F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3" name="Freeform 2683"/>
            <p:cNvSpPr/>
            <p:nvPr/>
          </p:nvSpPr>
          <p:spPr bwMode="auto">
            <a:xfrm>
              <a:off x="5845175" y="5518150"/>
              <a:ext cx="15875" cy="15875"/>
            </a:xfrm>
            <a:custGeom>
              <a:avLst/>
              <a:gdLst>
                <a:gd name="T0" fmla="*/ 4 w 4"/>
                <a:gd name="T1" fmla="*/ 1 h 4"/>
                <a:gd name="T2" fmla="*/ 3 w 4"/>
                <a:gd name="T3" fmla="*/ 0 h 4"/>
                <a:gd name="T4" fmla="*/ 0 w 4"/>
                <a:gd name="T5" fmla="*/ 2 h 4"/>
                <a:gd name="T6" fmla="*/ 1 w 4"/>
                <a:gd name="T7" fmla="*/ 4 h 4"/>
                <a:gd name="T8" fmla="*/ 3 w 4"/>
                <a:gd name="T9" fmla="*/ 2 h 4"/>
                <a:gd name="T10" fmla="*/ 4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4" y="1"/>
                  </a:moveTo>
                  <a:cubicBezTo>
                    <a:pt x="3" y="0"/>
                    <a:pt x="3" y="0"/>
                    <a:pt x="3" y="0"/>
                  </a:cubicBezTo>
                  <a:cubicBezTo>
                    <a:pt x="0" y="2"/>
                    <a:pt x="0" y="2"/>
                    <a:pt x="0" y="2"/>
                  </a:cubicBezTo>
                  <a:cubicBezTo>
                    <a:pt x="1" y="4"/>
                    <a:pt x="1" y="4"/>
                    <a:pt x="1" y="4"/>
                  </a:cubicBezTo>
                  <a:cubicBezTo>
                    <a:pt x="2" y="3"/>
                    <a:pt x="2" y="3"/>
                    <a:pt x="3" y="2"/>
                  </a:cubicBezTo>
                  <a:cubicBezTo>
                    <a:pt x="3" y="2"/>
                    <a:pt x="4" y="1"/>
                    <a:pt x="4" y="1"/>
                  </a:cubicBezTo>
                  <a:close/>
                </a:path>
              </a:pathLst>
            </a:custGeom>
            <a:solidFill>
              <a:srgbClr val="3F3F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4" name="Freeform 2684"/>
            <p:cNvSpPr>
              <a:spLocks noEditPoints="1"/>
            </p:cNvSpPr>
            <p:nvPr/>
          </p:nvSpPr>
          <p:spPr bwMode="auto">
            <a:xfrm>
              <a:off x="5857875" y="5526088"/>
              <a:ext cx="92075" cy="92075"/>
            </a:xfrm>
            <a:custGeom>
              <a:avLst/>
              <a:gdLst>
                <a:gd name="T0" fmla="*/ 8 w 24"/>
                <a:gd name="T1" fmla="*/ 1 h 24"/>
                <a:gd name="T2" fmla="*/ 5 w 24"/>
                <a:gd name="T3" fmla="*/ 1 h 24"/>
                <a:gd name="T4" fmla="*/ 4 w 24"/>
                <a:gd name="T5" fmla="*/ 2 h 24"/>
                <a:gd name="T6" fmla="*/ 6 w 24"/>
                <a:gd name="T7" fmla="*/ 3 h 24"/>
                <a:gd name="T8" fmla="*/ 3 w 24"/>
                <a:gd name="T9" fmla="*/ 6 h 24"/>
                <a:gd name="T10" fmla="*/ 1 w 24"/>
                <a:gd name="T11" fmla="*/ 5 h 24"/>
                <a:gd name="T12" fmla="*/ 0 w 24"/>
                <a:gd name="T13" fmla="*/ 6 h 24"/>
                <a:gd name="T14" fmla="*/ 0 w 24"/>
                <a:gd name="T15" fmla="*/ 7 h 24"/>
                <a:gd name="T16" fmla="*/ 0 w 24"/>
                <a:gd name="T17" fmla="*/ 9 h 24"/>
                <a:gd name="T18" fmla="*/ 15 w 24"/>
                <a:gd name="T19" fmla="*/ 24 h 24"/>
                <a:gd name="T20" fmla="*/ 17 w 24"/>
                <a:gd name="T21" fmla="*/ 24 h 24"/>
                <a:gd name="T22" fmla="*/ 18 w 24"/>
                <a:gd name="T23" fmla="*/ 24 h 24"/>
                <a:gd name="T24" fmla="*/ 23 w 24"/>
                <a:gd name="T25" fmla="*/ 19 h 24"/>
                <a:gd name="T26" fmla="*/ 24 w 24"/>
                <a:gd name="T27" fmla="*/ 17 h 24"/>
                <a:gd name="T28" fmla="*/ 23 w 24"/>
                <a:gd name="T29" fmla="*/ 16 h 24"/>
                <a:gd name="T30" fmla="*/ 8 w 24"/>
                <a:gd name="T31" fmla="*/ 1 h 24"/>
                <a:gd name="T32" fmla="*/ 17 w 24"/>
                <a:gd name="T33" fmla="*/ 19 h 24"/>
                <a:gd name="T34" fmla="*/ 5 w 24"/>
                <a:gd name="T35" fmla="*/ 7 h 24"/>
                <a:gd name="T36" fmla="*/ 7 w 24"/>
                <a:gd name="T37" fmla="*/ 5 h 24"/>
                <a:gd name="T38" fmla="*/ 19 w 24"/>
                <a:gd name="T39" fmla="*/ 17 h 24"/>
                <a:gd name="T40" fmla="*/ 17 w 24"/>
                <a:gd name="T41"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24">
                  <a:moveTo>
                    <a:pt x="8" y="1"/>
                  </a:moveTo>
                  <a:cubicBezTo>
                    <a:pt x="7" y="0"/>
                    <a:pt x="6" y="0"/>
                    <a:pt x="5" y="1"/>
                  </a:cubicBezTo>
                  <a:cubicBezTo>
                    <a:pt x="4" y="2"/>
                    <a:pt x="4" y="2"/>
                    <a:pt x="4" y="2"/>
                  </a:cubicBezTo>
                  <a:cubicBezTo>
                    <a:pt x="6" y="3"/>
                    <a:pt x="6" y="3"/>
                    <a:pt x="6" y="3"/>
                  </a:cubicBezTo>
                  <a:cubicBezTo>
                    <a:pt x="3" y="6"/>
                    <a:pt x="3" y="6"/>
                    <a:pt x="3" y="6"/>
                  </a:cubicBezTo>
                  <a:cubicBezTo>
                    <a:pt x="1" y="5"/>
                    <a:pt x="1" y="5"/>
                    <a:pt x="1" y="5"/>
                  </a:cubicBezTo>
                  <a:cubicBezTo>
                    <a:pt x="0" y="6"/>
                    <a:pt x="0" y="6"/>
                    <a:pt x="0" y="6"/>
                  </a:cubicBezTo>
                  <a:cubicBezTo>
                    <a:pt x="0" y="6"/>
                    <a:pt x="0" y="7"/>
                    <a:pt x="0" y="7"/>
                  </a:cubicBezTo>
                  <a:cubicBezTo>
                    <a:pt x="0" y="8"/>
                    <a:pt x="0" y="8"/>
                    <a:pt x="0" y="9"/>
                  </a:cubicBezTo>
                  <a:cubicBezTo>
                    <a:pt x="15" y="24"/>
                    <a:pt x="15" y="24"/>
                    <a:pt x="15" y="24"/>
                  </a:cubicBezTo>
                  <a:cubicBezTo>
                    <a:pt x="16" y="24"/>
                    <a:pt x="16" y="24"/>
                    <a:pt x="17" y="24"/>
                  </a:cubicBezTo>
                  <a:cubicBezTo>
                    <a:pt x="17" y="24"/>
                    <a:pt x="18" y="24"/>
                    <a:pt x="18" y="24"/>
                  </a:cubicBezTo>
                  <a:cubicBezTo>
                    <a:pt x="23" y="19"/>
                    <a:pt x="23" y="19"/>
                    <a:pt x="23" y="19"/>
                  </a:cubicBezTo>
                  <a:cubicBezTo>
                    <a:pt x="23" y="18"/>
                    <a:pt x="24" y="18"/>
                    <a:pt x="24" y="17"/>
                  </a:cubicBezTo>
                  <a:cubicBezTo>
                    <a:pt x="24" y="17"/>
                    <a:pt x="23" y="16"/>
                    <a:pt x="23" y="16"/>
                  </a:cubicBezTo>
                  <a:lnTo>
                    <a:pt x="8" y="1"/>
                  </a:lnTo>
                  <a:close/>
                  <a:moveTo>
                    <a:pt x="17" y="19"/>
                  </a:moveTo>
                  <a:cubicBezTo>
                    <a:pt x="5" y="7"/>
                    <a:pt x="5" y="7"/>
                    <a:pt x="5" y="7"/>
                  </a:cubicBezTo>
                  <a:cubicBezTo>
                    <a:pt x="7" y="5"/>
                    <a:pt x="7" y="5"/>
                    <a:pt x="7" y="5"/>
                  </a:cubicBezTo>
                  <a:cubicBezTo>
                    <a:pt x="19" y="17"/>
                    <a:pt x="19" y="17"/>
                    <a:pt x="19" y="17"/>
                  </a:cubicBezTo>
                  <a:lnTo>
                    <a:pt x="17" y="19"/>
                  </a:lnTo>
                  <a:close/>
                </a:path>
              </a:pathLst>
            </a:custGeom>
            <a:solidFill>
              <a:srgbClr val="3F3F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5" name="Freeform 2685"/>
            <p:cNvSpPr/>
            <p:nvPr/>
          </p:nvSpPr>
          <p:spPr bwMode="auto">
            <a:xfrm>
              <a:off x="5861050" y="5534025"/>
              <a:ext cx="19050" cy="14288"/>
            </a:xfrm>
            <a:custGeom>
              <a:avLst/>
              <a:gdLst>
                <a:gd name="T0" fmla="*/ 12 w 12"/>
                <a:gd name="T1" fmla="*/ 2 h 9"/>
                <a:gd name="T2" fmla="*/ 7 w 12"/>
                <a:gd name="T3" fmla="*/ 0 h 9"/>
                <a:gd name="T4" fmla="*/ 0 w 12"/>
                <a:gd name="T5" fmla="*/ 7 h 9"/>
                <a:gd name="T6" fmla="*/ 5 w 12"/>
                <a:gd name="T7" fmla="*/ 9 h 9"/>
                <a:gd name="T8" fmla="*/ 12 w 12"/>
                <a:gd name="T9" fmla="*/ 2 h 9"/>
              </a:gdLst>
              <a:ahLst/>
              <a:cxnLst>
                <a:cxn ang="0">
                  <a:pos x="T0" y="T1"/>
                </a:cxn>
                <a:cxn ang="0">
                  <a:pos x="T2" y="T3"/>
                </a:cxn>
                <a:cxn ang="0">
                  <a:pos x="T4" y="T5"/>
                </a:cxn>
                <a:cxn ang="0">
                  <a:pos x="T6" y="T7"/>
                </a:cxn>
                <a:cxn ang="0">
                  <a:pos x="T8" y="T9"/>
                </a:cxn>
              </a:cxnLst>
              <a:rect l="0" t="0" r="r" b="b"/>
              <a:pathLst>
                <a:path w="12" h="9">
                  <a:moveTo>
                    <a:pt x="12" y="2"/>
                  </a:moveTo>
                  <a:lnTo>
                    <a:pt x="7" y="0"/>
                  </a:lnTo>
                  <a:lnTo>
                    <a:pt x="0" y="7"/>
                  </a:lnTo>
                  <a:lnTo>
                    <a:pt x="5" y="9"/>
                  </a:lnTo>
                  <a:lnTo>
                    <a:pt x="12" y="2"/>
                  </a:lnTo>
                  <a:close/>
                </a:path>
              </a:pathLst>
            </a:custGeom>
            <a:solidFill>
              <a:srgbClr val="3F3F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0" name="组合 9"/>
          <p:cNvGrpSpPr/>
          <p:nvPr/>
        </p:nvGrpSpPr>
        <p:grpSpPr>
          <a:xfrm>
            <a:off x="3592512" y="2097088"/>
            <a:ext cx="8599488" cy="2852738"/>
            <a:chOff x="3592512" y="2097088"/>
            <a:chExt cx="8599488" cy="2852738"/>
          </a:xfrm>
        </p:grpSpPr>
        <p:sp>
          <p:nvSpPr>
            <p:cNvPr id="3632" name="Rectangle 2654"/>
            <p:cNvSpPr>
              <a:spLocks noChangeArrowheads="1"/>
            </p:cNvSpPr>
            <p:nvPr/>
          </p:nvSpPr>
          <p:spPr bwMode="auto">
            <a:xfrm>
              <a:off x="3592513" y="2776538"/>
              <a:ext cx="8599487" cy="2173288"/>
            </a:xfrm>
            <a:prstGeom prst="rect">
              <a:avLst/>
            </a:prstGeom>
            <a:solidFill>
              <a:srgbClr val="2D333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634" name="Rectangle 2656"/>
            <p:cNvSpPr>
              <a:spLocks noChangeArrowheads="1"/>
            </p:cNvSpPr>
            <p:nvPr/>
          </p:nvSpPr>
          <p:spPr bwMode="auto">
            <a:xfrm>
              <a:off x="3592512" y="2097088"/>
              <a:ext cx="8599487" cy="682625"/>
            </a:xfrm>
            <a:prstGeom prst="rect">
              <a:avLst/>
            </a:prstGeom>
            <a:solidFill>
              <a:srgbClr val="E5E5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grpSp>
      <p:grpSp>
        <p:nvGrpSpPr>
          <p:cNvPr id="9" name="组合 8"/>
          <p:cNvGrpSpPr/>
          <p:nvPr/>
        </p:nvGrpSpPr>
        <p:grpSpPr>
          <a:xfrm>
            <a:off x="5155547" y="2238345"/>
            <a:ext cx="6295848" cy="400110"/>
            <a:chOff x="5155547" y="2238345"/>
            <a:chExt cx="6295848" cy="400110"/>
          </a:xfrm>
        </p:grpSpPr>
        <p:sp>
          <p:nvSpPr>
            <p:cNvPr id="3636" name="Freeform 2658"/>
            <p:cNvSpPr/>
            <p:nvPr/>
          </p:nvSpPr>
          <p:spPr bwMode="auto">
            <a:xfrm>
              <a:off x="10054395" y="2247900"/>
              <a:ext cx="1397000" cy="381000"/>
            </a:xfrm>
            <a:custGeom>
              <a:avLst/>
              <a:gdLst>
                <a:gd name="T0" fmla="*/ 362 w 362"/>
                <a:gd name="T1" fmla="*/ 88 h 99"/>
                <a:gd name="T2" fmla="*/ 352 w 362"/>
                <a:gd name="T3" fmla="*/ 99 h 99"/>
                <a:gd name="T4" fmla="*/ 10 w 362"/>
                <a:gd name="T5" fmla="*/ 99 h 99"/>
                <a:gd name="T6" fmla="*/ 0 w 362"/>
                <a:gd name="T7" fmla="*/ 88 h 99"/>
                <a:gd name="T8" fmla="*/ 0 w 362"/>
                <a:gd name="T9" fmla="*/ 10 h 99"/>
                <a:gd name="T10" fmla="*/ 10 w 362"/>
                <a:gd name="T11" fmla="*/ 0 h 99"/>
                <a:gd name="T12" fmla="*/ 352 w 362"/>
                <a:gd name="T13" fmla="*/ 0 h 99"/>
                <a:gd name="T14" fmla="*/ 362 w 362"/>
                <a:gd name="T15" fmla="*/ 10 h 99"/>
                <a:gd name="T16" fmla="*/ 362 w 362"/>
                <a:gd name="T17" fmla="*/ 8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2" h="99">
                  <a:moveTo>
                    <a:pt x="362" y="88"/>
                  </a:moveTo>
                  <a:cubicBezTo>
                    <a:pt x="362" y="94"/>
                    <a:pt x="358" y="99"/>
                    <a:pt x="352" y="99"/>
                  </a:cubicBezTo>
                  <a:cubicBezTo>
                    <a:pt x="10" y="99"/>
                    <a:pt x="10" y="99"/>
                    <a:pt x="10" y="99"/>
                  </a:cubicBezTo>
                  <a:cubicBezTo>
                    <a:pt x="4" y="99"/>
                    <a:pt x="0" y="94"/>
                    <a:pt x="0" y="88"/>
                  </a:cubicBezTo>
                  <a:cubicBezTo>
                    <a:pt x="0" y="10"/>
                    <a:pt x="0" y="10"/>
                    <a:pt x="0" y="10"/>
                  </a:cubicBezTo>
                  <a:cubicBezTo>
                    <a:pt x="0" y="4"/>
                    <a:pt x="4" y="0"/>
                    <a:pt x="10" y="0"/>
                  </a:cubicBezTo>
                  <a:cubicBezTo>
                    <a:pt x="352" y="0"/>
                    <a:pt x="352" y="0"/>
                    <a:pt x="352" y="0"/>
                  </a:cubicBezTo>
                  <a:cubicBezTo>
                    <a:pt x="358" y="0"/>
                    <a:pt x="362" y="4"/>
                    <a:pt x="362" y="10"/>
                  </a:cubicBezTo>
                  <a:lnTo>
                    <a:pt x="362" y="88"/>
                  </a:ln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4914" name="组合 4913"/>
            <p:cNvGrpSpPr>
              <a:grpSpLocks noChangeAspect="1"/>
            </p:cNvGrpSpPr>
            <p:nvPr/>
          </p:nvGrpSpPr>
          <p:grpSpPr>
            <a:xfrm>
              <a:off x="5155547" y="2242942"/>
              <a:ext cx="390917" cy="390917"/>
              <a:chOff x="5729288" y="3595688"/>
              <a:chExt cx="698500" cy="698500"/>
            </a:xfrm>
          </p:grpSpPr>
          <p:sp>
            <p:nvSpPr>
              <p:cNvPr id="3685" name="Oval 2675"/>
              <p:cNvSpPr>
                <a:spLocks noChangeArrowheads="1"/>
              </p:cNvSpPr>
              <p:nvPr/>
            </p:nvSpPr>
            <p:spPr bwMode="auto">
              <a:xfrm>
                <a:off x="5729288" y="3595688"/>
                <a:ext cx="698500" cy="698500"/>
              </a:xfrm>
              <a:prstGeom prst="ellipse">
                <a:avLst/>
              </a:prstGeom>
              <a:solidFill>
                <a:srgbClr val="F2B0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6" name="Freeform 2676"/>
              <p:cNvSpPr>
                <a:spLocks noEditPoints="1"/>
              </p:cNvSpPr>
              <p:nvPr/>
            </p:nvSpPr>
            <p:spPr bwMode="auto">
              <a:xfrm>
                <a:off x="5849938" y="3722688"/>
                <a:ext cx="447675" cy="447675"/>
              </a:xfrm>
              <a:custGeom>
                <a:avLst/>
                <a:gdLst>
                  <a:gd name="T0" fmla="*/ 58 w 116"/>
                  <a:gd name="T1" fmla="*/ 0 h 116"/>
                  <a:gd name="T2" fmla="*/ 99 w 116"/>
                  <a:gd name="T3" fmla="*/ 17 h 116"/>
                  <a:gd name="T4" fmla="*/ 99 w 116"/>
                  <a:gd name="T5" fmla="*/ 17 h 116"/>
                  <a:gd name="T6" fmla="*/ 116 w 116"/>
                  <a:gd name="T7" fmla="*/ 58 h 116"/>
                  <a:gd name="T8" fmla="*/ 113 w 116"/>
                  <a:gd name="T9" fmla="*/ 76 h 116"/>
                  <a:gd name="T10" fmla="*/ 106 w 116"/>
                  <a:gd name="T11" fmla="*/ 91 h 116"/>
                  <a:gd name="T12" fmla="*/ 106 w 116"/>
                  <a:gd name="T13" fmla="*/ 112 h 116"/>
                  <a:gd name="T14" fmla="*/ 101 w 116"/>
                  <a:gd name="T15" fmla="*/ 116 h 116"/>
                  <a:gd name="T16" fmla="*/ 101 w 116"/>
                  <a:gd name="T17" fmla="*/ 116 h 116"/>
                  <a:gd name="T18" fmla="*/ 58 w 116"/>
                  <a:gd name="T19" fmla="*/ 116 h 116"/>
                  <a:gd name="T20" fmla="*/ 17 w 116"/>
                  <a:gd name="T21" fmla="*/ 99 h 116"/>
                  <a:gd name="T22" fmla="*/ 17 w 116"/>
                  <a:gd name="T23" fmla="*/ 99 h 116"/>
                  <a:gd name="T24" fmla="*/ 17 w 116"/>
                  <a:gd name="T25" fmla="*/ 99 h 116"/>
                  <a:gd name="T26" fmla="*/ 0 w 116"/>
                  <a:gd name="T27" fmla="*/ 58 h 116"/>
                  <a:gd name="T28" fmla="*/ 17 w 116"/>
                  <a:gd name="T29" fmla="*/ 17 h 116"/>
                  <a:gd name="T30" fmla="*/ 17 w 116"/>
                  <a:gd name="T31" fmla="*/ 17 h 116"/>
                  <a:gd name="T32" fmla="*/ 58 w 116"/>
                  <a:gd name="T33" fmla="*/ 0 h 116"/>
                  <a:gd name="T34" fmla="*/ 29 w 116"/>
                  <a:gd name="T35" fmla="*/ 47 h 116"/>
                  <a:gd name="T36" fmla="*/ 87 w 116"/>
                  <a:gd name="T37" fmla="*/ 47 h 116"/>
                  <a:gd name="T38" fmla="*/ 89 w 116"/>
                  <a:gd name="T39" fmla="*/ 44 h 116"/>
                  <a:gd name="T40" fmla="*/ 87 w 116"/>
                  <a:gd name="T41" fmla="*/ 41 h 116"/>
                  <a:gd name="T42" fmla="*/ 29 w 116"/>
                  <a:gd name="T43" fmla="*/ 41 h 116"/>
                  <a:gd name="T44" fmla="*/ 26 w 116"/>
                  <a:gd name="T45" fmla="*/ 44 h 116"/>
                  <a:gd name="T46" fmla="*/ 29 w 116"/>
                  <a:gd name="T47" fmla="*/ 47 h 116"/>
                  <a:gd name="T48" fmla="*/ 29 w 116"/>
                  <a:gd name="T49" fmla="*/ 61 h 116"/>
                  <a:gd name="T50" fmla="*/ 87 w 116"/>
                  <a:gd name="T51" fmla="*/ 61 h 116"/>
                  <a:gd name="T52" fmla="*/ 89 w 116"/>
                  <a:gd name="T53" fmla="*/ 58 h 116"/>
                  <a:gd name="T54" fmla="*/ 87 w 116"/>
                  <a:gd name="T55" fmla="*/ 55 h 116"/>
                  <a:gd name="T56" fmla="*/ 29 w 116"/>
                  <a:gd name="T57" fmla="*/ 55 h 116"/>
                  <a:gd name="T58" fmla="*/ 26 w 116"/>
                  <a:gd name="T59" fmla="*/ 58 h 116"/>
                  <a:gd name="T60" fmla="*/ 29 w 116"/>
                  <a:gd name="T61" fmla="*/ 61 h 116"/>
                  <a:gd name="T62" fmla="*/ 29 w 116"/>
                  <a:gd name="T63" fmla="*/ 75 h 116"/>
                  <a:gd name="T64" fmla="*/ 87 w 116"/>
                  <a:gd name="T65" fmla="*/ 75 h 116"/>
                  <a:gd name="T66" fmla="*/ 89 w 116"/>
                  <a:gd name="T67" fmla="*/ 72 h 116"/>
                  <a:gd name="T68" fmla="*/ 87 w 116"/>
                  <a:gd name="T69" fmla="*/ 70 h 116"/>
                  <a:gd name="T70" fmla="*/ 29 w 116"/>
                  <a:gd name="T71" fmla="*/ 70 h 116"/>
                  <a:gd name="T72" fmla="*/ 26 w 116"/>
                  <a:gd name="T73" fmla="*/ 72 h 116"/>
                  <a:gd name="T74" fmla="*/ 29 w 116"/>
                  <a:gd name="T75" fmla="*/ 75 h 116"/>
                  <a:gd name="T76" fmla="*/ 93 w 116"/>
                  <a:gd name="T77" fmla="*/ 23 h 116"/>
                  <a:gd name="T78" fmla="*/ 58 w 116"/>
                  <a:gd name="T79" fmla="*/ 9 h 116"/>
                  <a:gd name="T80" fmla="*/ 23 w 116"/>
                  <a:gd name="T81" fmla="*/ 23 h 116"/>
                  <a:gd name="T82" fmla="*/ 23 w 116"/>
                  <a:gd name="T83" fmla="*/ 23 h 116"/>
                  <a:gd name="T84" fmla="*/ 9 w 116"/>
                  <a:gd name="T85" fmla="*/ 58 h 116"/>
                  <a:gd name="T86" fmla="*/ 23 w 116"/>
                  <a:gd name="T87" fmla="*/ 93 h 116"/>
                  <a:gd name="T88" fmla="*/ 23 w 116"/>
                  <a:gd name="T89" fmla="*/ 93 h 116"/>
                  <a:gd name="T90" fmla="*/ 58 w 116"/>
                  <a:gd name="T91" fmla="*/ 107 h 116"/>
                  <a:gd name="T92" fmla="*/ 97 w 116"/>
                  <a:gd name="T93" fmla="*/ 107 h 116"/>
                  <a:gd name="T94" fmla="*/ 97 w 116"/>
                  <a:gd name="T95" fmla="*/ 90 h 116"/>
                  <a:gd name="T96" fmla="*/ 98 w 116"/>
                  <a:gd name="T97" fmla="*/ 87 h 116"/>
                  <a:gd name="T98" fmla="*/ 105 w 116"/>
                  <a:gd name="T99" fmla="*/ 73 h 116"/>
                  <a:gd name="T100" fmla="*/ 107 w 116"/>
                  <a:gd name="T101" fmla="*/ 58 h 116"/>
                  <a:gd name="T102" fmla="*/ 93 w 116"/>
                  <a:gd name="T103" fmla="*/ 24 h 116"/>
                  <a:gd name="T104" fmla="*/ 93 w 116"/>
                  <a:gd name="T105" fmla="*/ 2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6" h="116">
                    <a:moveTo>
                      <a:pt x="58" y="0"/>
                    </a:moveTo>
                    <a:cubicBezTo>
                      <a:pt x="74" y="0"/>
                      <a:pt x="88" y="7"/>
                      <a:pt x="99" y="17"/>
                    </a:cubicBezTo>
                    <a:cubicBezTo>
                      <a:pt x="99" y="17"/>
                      <a:pt x="99" y="17"/>
                      <a:pt x="99" y="17"/>
                    </a:cubicBezTo>
                    <a:cubicBezTo>
                      <a:pt x="109" y="28"/>
                      <a:pt x="116" y="42"/>
                      <a:pt x="116" y="58"/>
                    </a:cubicBezTo>
                    <a:cubicBezTo>
                      <a:pt x="116" y="64"/>
                      <a:pt x="115" y="70"/>
                      <a:pt x="113" y="76"/>
                    </a:cubicBezTo>
                    <a:cubicBezTo>
                      <a:pt x="111" y="81"/>
                      <a:pt x="109" y="86"/>
                      <a:pt x="106" y="91"/>
                    </a:cubicBezTo>
                    <a:cubicBezTo>
                      <a:pt x="106" y="112"/>
                      <a:pt x="106" y="112"/>
                      <a:pt x="106" y="112"/>
                    </a:cubicBezTo>
                    <a:cubicBezTo>
                      <a:pt x="106" y="114"/>
                      <a:pt x="104" y="116"/>
                      <a:pt x="101" y="116"/>
                    </a:cubicBezTo>
                    <a:cubicBezTo>
                      <a:pt x="101" y="116"/>
                      <a:pt x="101" y="116"/>
                      <a:pt x="101" y="116"/>
                    </a:cubicBezTo>
                    <a:cubicBezTo>
                      <a:pt x="58" y="116"/>
                      <a:pt x="58" y="116"/>
                      <a:pt x="58" y="116"/>
                    </a:cubicBezTo>
                    <a:cubicBezTo>
                      <a:pt x="42" y="116"/>
                      <a:pt x="27" y="110"/>
                      <a:pt x="17" y="99"/>
                    </a:cubicBezTo>
                    <a:cubicBezTo>
                      <a:pt x="17" y="99"/>
                      <a:pt x="17" y="99"/>
                      <a:pt x="17" y="99"/>
                    </a:cubicBezTo>
                    <a:cubicBezTo>
                      <a:pt x="17" y="99"/>
                      <a:pt x="17" y="99"/>
                      <a:pt x="17" y="99"/>
                    </a:cubicBezTo>
                    <a:cubicBezTo>
                      <a:pt x="7" y="89"/>
                      <a:pt x="0" y="74"/>
                      <a:pt x="0" y="58"/>
                    </a:cubicBezTo>
                    <a:cubicBezTo>
                      <a:pt x="0" y="42"/>
                      <a:pt x="7" y="28"/>
                      <a:pt x="17" y="17"/>
                    </a:cubicBezTo>
                    <a:cubicBezTo>
                      <a:pt x="17" y="17"/>
                      <a:pt x="17" y="17"/>
                      <a:pt x="17" y="17"/>
                    </a:cubicBezTo>
                    <a:cubicBezTo>
                      <a:pt x="27" y="7"/>
                      <a:pt x="42" y="0"/>
                      <a:pt x="58" y="0"/>
                    </a:cubicBezTo>
                    <a:close/>
                    <a:moveTo>
                      <a:pt x="29" y="47"/>
                    </a:moveTo>
                    <a:cubicBezTo>
                      <a:pt x="87" y="47"/>
                      <a:pt x="87" y="47"/>
                      <a:pt x="87" y="47"/>
                    </a:cubicBezTo>
                    <a:cubicBezTo>
                      <a:pt x="88" y="47"/>
                      <a:pt x="89" y="45"/>
                      <a:pt x="89" y="44"/>
                    </a:cubicBezTo>
                    <a:cubicBezTo>
                      <a:pt x="89" y="42"/>
                      <a:pt x="88" y="41"/>
                      <a:pt x="87" y="41"/>
                    </a:cubicBezTo>
                    <a:cubicBezTo>
                      <a:pt x="29" y="41"/>
                      <a:pt x="29" y="41"/>
                      <a:pt x="29" y="41"/>
                    </a:cubicBezTo>
                    <a:cubicBezTo>
                      <a:pt x="28" y="41"/>
                      <a:pt x="26" y="42"/>
                      <a:pt x="26" y="44"/>
                    </a:cubicBezTo>
                    <a:cubicBezTo>
                      <a:pt x="26" y="45"/>
                      <a:pt x="28" y="47"/>
                      <a:pt x="29" y="47"/>
                    </a:cubicBezTo>
                    <a:close/>
                    <a:moveTo>
                      <a:pt x="29" y="61"/>
                    </a:moveTo>
                    <a:cubicBezTo>
                      <a:pt x="87" y="61"/>
                      <a:pt x="87" y="61"/>
                      <a:pt x="87" y="61"/>
                    </a:cubicBezTo>
                    <a:cubicBezTo>
                      <a:pt x="88" y="61"/>
                      <a:pt x="89" y="60"/>
                      <a:pt x="89" y="58"/>
                    </a:cubicBezTo>
                    <a:cubicBezTo>
                      <a:pt x="89" y="57"/>
                      <a:pt x="88" y="55"/>
                      <a:pt x="87" y="55"/>
                    </a:cubicBezTo>
                    <a:cubicBezTo>
                      <a:pt x="29" y="55"/>
                      <a:pt x="29" y="55"/>
                      <a:pt x="29" y="55"/>
                    </a:cubicBezTo>
                    <a:cubicBezTo>
                      <a:pt x="28" y="55"/>
                      <a:pt x="26" y="57"/>
                      <a:pt x="26" y="58"/>
                    </a:cubicBezTo>
                    <a:cubicBezTo>
                      <a:pt x="26" y="60"/>
                      <a:pt x="28" y="61"/>
                      <a:pt x="29" y="61"/>
                    </a:cubicBezTo>
                    <a:close/>
                    <a:moveTo>
                      <a:pt x="29" y="75"/>
                    </a:moveTo>
                    <a:cubicBezTo>
                      <a:pt x="87" y="75"/>
                      <a:pt x="87" y="75"/>
                      <a:pt x="87" y="75"/>
                    </a:cubicBezTo>
                    <a:cubicBezTo>
                      <a:pt x="88" y="75"/>
                      <a:pt x="89" y="74"/>
                      <a:pt x="89" y="72"/>
                    </a:cubicBezTo>
                    <a:cubicBezTo>
                      <a:pt x="89" y="71"/>
                      <a:pt x="88" y="70"/>
                      <a:pt x="87" y="70"/>
                    </a:cubicBezTo>
                    <a:cubicBezTo>
                      <a:pt x="29" y="70"/>
                      <a:pt x="29" y="70"/>
                      <a:pt x="29" y="70"/>
                    </a:cubicBezTo>
                    <a:cubicBezTo>
                      <a:pt x="28" y="70"/>
                      <a:pt x="26" y="71"/>
                      <a:pt x="26" y="72"/>
                    </a:cubicBezTo>
                    <a:cubicBezTo>
                      <a:pt x="26" y="74"/>
                      <a:pt x="28" y="75"/>
                      <a:pt x="29" y="75"/>
                    </a:cubicBezTo>
                    <a:close/>
                    <a:moveTo>
                      <a:pt x="93" y="23"/>
                    </a:moveTo>
                    <a:cubicBezTo>
                      <a:pt x="84" y="15"/>
                      <a:pt x="71" y="9"/>
                      <a:pt x="58" y="9"/>
                    </a:cubicBezTo>
                    <a:cubicBezTo>
                      <a:pt x="44" y="9"/>
                      <a:pt x="32" y="15"/>
                      <a:pt x="23" y="23"/>
                    </a:cubicBezTo>
                    <a:cubicBezTo>
                      <a:pt x="23" y="23"/>
                      <a:pt x="23" y="23"/>
                      <a:pt x="23" y="23"/>
                    </a:cubicBezTo>
                    <a:cubicBezTo>
                      <a:pt x="14" y="32"/>
                      <a:pt x="9" y="45"/>
                      <a:pt x="9" y="58"/>
                    </a:cubicBezTo>
                    <a:cubicBezTo>
                      <a:pt x="9" y="72"/>
                      <a:pt x="14" y="84"/>
                      <a:pt x="23" y="93"/>
                    </a:cubicBezTo>
                    <a:cubicBezTo>
                      <a:pt x="23" y="93"/>
                      <a:pt x="23" y="93"/>
                      <a:pt x="23" y="93"/>
                    </a:cubicBezTo>
                    <a:cubicBezTo>
                      <a:pt x="32" y="102"/>
                      <a:pt x="44" y="107"/>
                      <a:pt x="58" y="107"/>
                    </a:cubicBezTo>
                    <a:cubicBezTo>
                      <a:pt x="97" y="107"/>
                      <a:pt x="97" y="107"/>
                      <a:pt x="97" y="107"/>
                    </a:cubicBezTo>
                    <a:cubicBezTo>
                      <a:pt x="97" y="90"/>
                      <a:pt x="97" y="90"/>
                      <a:pt x="97" y="90"/>
                    </a:cubicBezTo>
                    <a:cubicBezTo>
                      <a:pt x="97" y="89"/>
                      <a:pt x="97" y="88"/>
                      <a:pt x="98" y="87"/>
                    </a:cubicBezTo>
                    <a:cubicBezTo>
                      <a:pt x="101" y="83"/>
                      <a:pt x="103" y="78"/>
                      <a:pt x="105" y="73"/>
                    </a:cubicBezTo>
                    <a:cubicBezTo>
                      <a:pt x="106" y="69"/>
                      <a:pt x="107" y="63"/>
                      <a:pt x="107" y="58"/>
                    </a:cubicBezTo>
                    <a:cubicBezTo>
                      <a:pt x="107" y="45"/>
                      <a:pt x="102" y="32"/>
                      <a:pt x="93" y="24"/>
                    </a:cubicBezTo>
                    <a:lnTo>
                      <a:pt x="93" y="2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915" name="矩形 4914"/>
            <p:cNvSpPr/>
            <p:nvPr/>
          </p:nvSpPr>
          <p:spPr>
            <a:xfrm>
              <a:off x="5567363" y="2238345"/>
              <a:ext cx="4250010" cy="400110"/>
            </a:xfrm>
            <a:prstGeom prst="rect">
              <a:avLst/>
            </a:prstGeom>
          </p:spPr>
          <p:txBody>
            <a:bodyPr wrap="none">
              <a:spAutoFit/>
            </a:bodyPr>
            <a:lstStyle/>
            <a:p>
              <a:r>
                <a:rPr lang="da-DK" altLang="zh-CN" sz="2000" b="1" dirty="0">
                  <a:solidFill>
                    <a:srgbClr val="2C333F"/>
                  </a:solidFill>
                  <a:latin typeface="Arial" panose="020B0604020202020204" pitchFamily="34" charset="0"/>
                  <a:cs typeface="Arial" panose="020B0604020202020204" pitchFamily="34" charset="0"/>
                </a:rPr>
                <a:t>LOREM IPSUM DOLOR SIT AMET</a:t>
              </a:r>
              <a:endParaRPr lang="zh-CN" altLang="en-US" sz="2000" b="1" dirty="0">
                <a:solidFill>
                  <a:srgbClr val="2C333F"/>
                </a:solidFill>
                <a:latin typeface="Arial" panose="020B0604020202020204" pitchFamily="34" charset="0"/>
                <a:cs typeface="Arial" panose="020B0604020202020204" pitchFamily="34" charset="0"/>
              </a:endParaRPr>
            </a:p>
          </p:txBody>
        </p:sp>
        <p:sp>
          <p:nvSpPr>
            <p:cNvPr id="4918" name="文本框 4917"/>
            <p:cNvSpPr txBox="1"/>
            <p:nvPr/>
          </p:nvSpPr>
          <p:spPr>
            <a:xfrm>
              <a:off x="10284401" y="2254805"/>
              <a:ext cx="936988" cy="369332"/>
            </a:xfrm>
            <a:prstGeom prst="rect">
              <a:avLst/>
            </a:prstGeom>
            <a:noFill/>
          </p:spPr>
          <p:txBody>
            <a:bodyPr wrap="none" rtlCol="0">
              <a:spAutoFit/>
            </a:bodyPr>
            <a:lstStyle/>
            <a:p>
              <a:r>
                <a:rPr lang="en-US" altLang="zh-CN" b="1" dirty="0">
                  <a:solidFill>
                    <a:srgbClr val="FDFCFC"/>
                  </a:solidFill>
                  <a:latin typeface="Arial" panose="020B0604020202020204" pitchFamily="34" charset="0"/>
                  <a:cs typeface="Arial" panose="020B0604020202020204" pitchFamily="34" charset="0"/>
                </a:rPr>
                <a:t>START</a:t>
              </a:r>
              <a:endParaRPr lang="zh-CN" altLang="en-US" b="1" dirty="0">
                <a:solidFill>
                  <a:srgbClr val="FDFCFC"/>
                </a:solidFill>
                <a:latin typeface="Arial" panose="020B0604020202020204" pitchFamily="34" charset="0"/>
                <a:cs typeface="Arial" panose="020B0604020202020204" pitchFamily="34" charset="0"/>
              </a:endParaRPr>
            </a:p>
          </p:txBody>
        </p:sp>
      </p:grpSp>
      <p:grpSp>
        <p:nvGrpSpPr>
          <p:cNvPr id="7" name="组合 6"/>
          <p:cNvGrpSpPr/>
          <p:nvPr/>
        </p:nvGrpSpPr>
        <p:grpSpPr>
          <a:xfrm>
            <a:off x="1203325" y="1970088"/>
            <a:ext cx="3573463" cy="3578225"/>
            <a:chOff x="1203325" y="1970088"/>
            <a:chExt cx="3573463" cy="3578225"/>
          </a:xfrm>
        </p:grpSpPr>
        <p:sp>
          <p:nvSpPr>
            <p:cNvPr id="1336" name="Oval 2665"/>
            <p:cNvSpPr>
              <a:spLocks noChangeArrowheads="1"/>
            </p:cNvSpPr>
            <p:nvPr/>
          </p:nvSpPr>
          <p:spPr bwMode="auto">
            <a:xfrm>
              <a:off x="1203325" y="1970088"/>
              <a:ext cx="3573463" cy="3578225"/>
            </a:xfrm>
            <a:prstGeom prst="ellipse">
              <a:avLst/>
            </a:prstGeom>
            <a:solidFill>
              <a:srgbClr val="E5E5E4"/>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1337" name="Freeform 2666"/>
            <p:cNvSpPr>
              <a:spLocks noEditPoints="1"/>
            </p:cNvSpPr>
            <p:nvPr/>
          </p:nvSpPr>
          <p:spPr bwMode="auto">
            <a:xfrm>
              <a:off x="1303655" y="2077403"/>
              <a:ext cx="3357563" cy="3359150"/>
            </a:xfrm>
            <a:custGeom>
              <a:avLst/>
              <a:gdLst>
                <a:gd name="T0" fmla="*/ 221 w 870"/>
                <a:gd name="T1" fmla="*/ 221 h 870"/>
                <a:gd name="T2" fmla="*/ 221 w 870"/>
                <a:gd name="T3" fmla="*/ 650 h 870"/>
                <a:gd name="T4" fmla="*/ 650 w 870"/>
                <a:gd name="T5" fmla="*/ 650 h 870"/>
                <a:gd name="T6" fmla="*/ 650 w 870"/>
                <a:gd name="T7" fmla="*/ 221 h 870"/>
                <a:gd name="T8" fmla="*/ 435 w 870"/>
                <a:gd name="T9" fmla="*/ 753 h 870"/>
                <a:gd name="T10" fmla="*/ 117 w 870"/>
                <a:gd name="T11" fmla="*/ 435 h 870"/>
                <a:gd name="T12" fmla="*/ 435 w 870"/>
                <a:gd name="T13" fmla="*/ 117 h 870"/>
                <a:gd name="T14" fmla="*/ 753 w 870"/>
                <a:gd name="T15" fmla="*/ 435 h 870"/>
                <a:gd name="T16" fmla="*/ 435 w 870"/>
                <a:gd name="T17" fmla="*/ 753 h 870"/>
                <a:gd name="T18" fmla="*/ 391 w 870"/>
                <a:gd name="T19" fmla="*/ 66 h 870"/>
                <a:gd name="T20" fmla="*/ 310 w 870"/>
                <a:gd name="T21" fmla="*/ 86 h 870"/>
                <a:gd name="T22" fmla="*/ 236 w 870"/>
                <a:gd name="T23" fmla="*/ 122 h 870"/>
                <a:gd name="T24" fmla="*/ 171 w 870"/>
                <a:gd name="T25" fmla="*/ 174 h 870"/>
                <a:gd name="T26" fmla="*/ 119 w 870"/>
                <a:gd name="T27" fmla="*/ 240 h 870"/>
                <a:gd name="T28" fmla="*/ 84 w 870"/>
                <a:gd name="T29" fmla="*/ 315 h 870"/>
                <a:gd name="T30" fmla="*/ 66 w 870"/>
                <a:gd name="T31" fmla="*/ 396 h 870"/>
                <a:gd name="T32" fmla="*/ 66 w 870"/>
                <a:gd name="T33" fmla="*/ 479 h 870"/>
                <a:gd name="T34" fmla="*/ 85 w 870"/>
                <a:gd name="T35" fmla="*/ 560 h 870"/>
                <a:gd name="T36" fmla="*/ 122 w 870"/>
                <a:gd name="T37" fmla="*/ 635 h 870"/>
                <a:gd name="T38" fmla="*/ 174 w 870"/>
                <a:gd name="T39" fmla="*/ 700 h 870"/>
                <a:gd name="T40" fmla="*/ 240 w 870"/>
                <a:gd name="T41" fmla="*/ 751 h 870"/>
                <a:gd name="T42" fmla="*/ 315 w 870"/>
                <a:gd name="T43" fmla="*/ 787 h 870"/>
                <a:gd name="T44" fmla="*/ 396 w 870"/>
                <a:gd name="T45" fmla="*/ 805 h 870"/>
                <a:gd name="T46" fmla="*/ 479 w 870"/>
                <a:gd name="T47" fmla="*/ 804 h 870"/>
                <a:gd name="T48" fmla="*/ 560 w 870"/>
                <a:gd name="T49" fmla="*/ 785 h 870"/>
                <a:gd name="T50" fmla="*/ 635 w 870"/>
                <a:gd name="T51" fmla="*/ 748 h 870"/>
                <a:gd name="T52" fmla="*/ 700 w 870"/>
                <a:gd name="T53" fmla="*/ 696 h 870"/>
                <a:gd name="T54" fmla="*/ 751 w 870"/>
                <a:gd name="T55" fmla="*/ 631 h 870"/>
                <a:gd name="T56" fmla="*/ 787 w 870"/>
                <a:gd name="T57" fmla="*/ 556 h 870"/>
                <a:gd name="T58" fmla="*/ 805 w 870"/>
                <a:gd name="T59" fmla="*/ 474 h 870"/>
                <a:gd name="T60" fmla="*/ 804 w 870"/>
                <a:gd name="T61" fmla="*/ 391 h 870"/>
                <a:gd name="T62" fmla="*/ 785 w 870"/>
                <a:gd name="T63" fmla="*/ 310 h 870"/>
                <a:gd name="T64" fmla="*/ 748 w 870"/>
                <a:gd name="T65" fmla="*/ 236 h 870"/>
                <a:gd name="T66" fmla="*/ 696 w 870"/>
                <a:gd name="T67" fmla="*/ 171 h 870"/>
                <a:gd name="T68" fmla="*/ 631 w 870"/>
                <a:gd name="T69" fmla="*/ 119 h 870"/>
                <a:gd name="T70" fmla="*/ 556 w 870"/>
                <a:gd name="T71" fmla="*/ 84 h 870"/>
                <a:gd name="T72" fmla="*/ 474 w 870"/>
                <a:gd name="T73" fmla="*/ 66 h 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0" h="870">
                  <a:moveTo>
                    <a:pt x="435" y="132"/>
                  </a:moveTo>
                  <a:cubicBezTo>
                    <a:pt x="352" y="132"/>
                    <a:pt x="276" y="166"/>
                    <a:pt x="221" y="221"/>
                  </a:cubicBezTo>
                  <a:cubicBezTo>
                    <a:pt x="166" y="276"/>
                    <a:pt x="132" y="352"/>
                    <a:pt x="132" y="435"/>
                  </a:cubicBezTo>
                  <a:cubicBezTo>
                    <a:pt x="132" y="519"/>
                    <a:pt x="166" y="595"/>
                    <a:pt x="221" y="650"/>
                  </a:cubicBezTo>
                  <a:cubicBezTo>
                    <a:pt x="276" y="704"/>
                    <a:pt x="352" y="738"/>
                    <a:pt x="435" y="738"/>
                  </a:cubicBezTo>
                  <a:cubicBezTo>
                    <a:pt x="519" y="738"/>
                    <a:pt x="595" y="704"/>
                    <a:pt x="650" y="650"/>
                  </a:cubicBezTo>
                  <a:cubicBezTo>
                    <a:pt x="704" y="595"/>
                    <a:pt x="738" y="519"/>
                    <a:pt x="738" y="435"/>
                  </a:cubicBezTo>
                  <a:cubicBezTo>
                    <a:pt x="738" y="352"/>
                    <a:pt x="704" y="276"/>
                    <a:pt x="650" y="221"/>
                  </a:cubicBezTo>
                  <a:cubicBezTo>
                    <a:pt x="595" y="166"/>
                    <a:pt x="519" y="132"/>
                    <a:pt x="435" y="132"/>
                  </a:cubicBezTo>
                  <a:moveTo>
                    <a:pt x="435" y="753"/>
                  </a:moveTo>
                  <a:cubicBezTo>
                    <a:pt x="347" y="753"/>
                    <a:pt x="268" y="718"/>
                    <a:pt x="210" y="660"/>
                  </a:cubicBezTo>
                  <a:cubicBezTo>
                    <a:pt x="153" y="603"/>
                    <a:pt x="117" y="523"/>
                    <a:pt x="117" y="435"/>
                  </a:cubicBezTo>
                  <a:cubicBezTo>
                    <a:pt x="117" y="347"/>
                    <a:pt x="153" y="268"/>
                    <a:pt x="210" y="210"/>
                  </a:cubicBezTo>
                  <a:cubicBezTo>
                    <a:pt x="268" y="153"/>
                    <a:pt x="347" y="117"/>
                    <a:pt x="435" y="117"/>
                  </a:cubicBezTo>
                  <a:cubicBezTo>
                    <a:pt x="523" y="117"/>
                    <a:pt x="603" y="153"/>
                    <a:pt x="660" y="210"/>
                  </a:cubicBezTo>
                  <a:cubicBezTo>
                    <a:pt x="718" y="268"/>
                    <a:pt x="753" y="347"/>
                    <a:pt x="753" y="435"/>
                  </a:cubicBezTo>
                  <a:cubicBezTo>
                    <a:pt x="753" y="523"/>
                    <a:pt x="718" y="603"/>
                    <a:pt x="660" y="660"/>
                  </a:cubicBezTo>
                  <a:cubicBezTo>
                    <a:pt x="603" y="718"/>
                    <a:pt x="523" y="753"/>
                    <a:pt x="435" y="753"/>
                  </a:cubicBezTo>
                  <a:moveTo>
                    <a:pt x="433" y="0"/>
                  </a:moveTo>
                  <a:cubicBezTo>
                    <a:pt x="391" y="66"/>
                    <a:pt x="391" y="66"/>
                    <a:pt x="391" y="66"/>
                  </a:cubicBezTo>
                  <a:cubicBezTo>
                    <a:pt x="336" y="12"/>
                    <a:pt x="336" y="12"/>
                    <a:pt x="336" y="12"/>
                  </a:cubicBezTo>
                  <a:cubicBezTo>
                    <a:pt x="310" y="86"/>
                    <a:pt x="310" y="86"/>
                    <a:pt x="310" y="86"/>
                  </a:cubicBezTo>
                  <a:cubicBezTo>
                    <a:pt x="244" y="44"/>
                    <a:pt x="244" y="44"/>
                    <a:pt x="244" y="44"/>
                  </a:cubicBezTo>
                  <a:cubicBezTo>
                    <a:pt x="236" y="122"/>
                    <a:pt x="236" y="122"/>
                    <a:pt x="236" y="122"/>
                  </a:cubicBezTo>
                  <a:cubicBezTo>
                    <a:pt x="162" y="97"/>
                    <a:pt x="162" y="97"/>
                    <a:pt x="162" y="97"/>
                  </a:cubicBezTo>
                  <a:cubicBezTo>
                    <a:pt x="171" y="174"/>
                    <a:pt x="171" y="174"/>
                    <a:pt x="171" y="174"/>
                  </a:cubicBezTo>
                  <a:cubicBezTo>
                    <a:pt x="93" y="166"/>
                    <a:pt x="93" y="166"/>
                    <a:pt x="93" y="166"/>
                  </a:cubicBezTo>
                  <a:cubicBezTo>
                    <a:pt x="119" y="240"/>
                    <a:pt x="119" y="240"/>
                    <a:pt x="119" y="240"/>
                  </a:cubicBezTo>
                  <a:cubicBezTo>
                    <a:pt x="42" y="249"/>
                    <a:pt x="42" y="249"/>
                    <a:pt x="42" y="249"/>
                  </a:cubicBezTo>
                  <a:cubicBezTo>
                    <a:pt x="84" y="315"/>
                    <a:pt x="84" y="315"/>
                    <a:pt x="84" y="315"/>
                  </a:cubicBezTo>
                  <a:cubicBezTo>
                    <a:pt x="10" y="341"/>
                    <a:pt x="10" y="341"/>
                    <a:pt x="10" y="341"/>
                  </a:cubicBezTo>
                  <a:cubicBezTo>
                    <a:pt x="66" y="396"/>
                    <a:pt x="66" y="396"/>
                    <a:pt x="66" y="396"/>
                  </a:cubicBezTo>
                  <a:cubicBezTo>
                    <a:pt x="0" y="438"/>
                    <a:pt x="0" y="438"/>
                    <a:pt x="0" y="438"/>
                  </a:cubicBezTo>
                  <a:cubicBezTo>
                    <a:pt x="66" y="479"/>
                    <a:pt x="66" y="479"/>
                    <a:pt x="66" y="479"/>
                  </a:cubicBezTo>
                  <a:cubicBezTo>
                    <a:pt x="12" y="535"/>
                    <a:pt x="12" y="535"/>
                    <a:pt x="12" y="535"/>
                  </a:cubicBezTo>
                  <a:cubicBezTo>
                    <a:pt x="85" y="560"/>
                    <a:pt x="85" y="560"/>
                    <a:pt x="85" y="560"/>
                  </a:cubicBezTo>
                  <a:cubicBezTo>
                    <a:pt x="44" y="626"/>
                    <a:pt x="44" y="626"/>
                    <a:pt x="44" y="626"/>
                  </a:cubicBezTo>
                  <a:cubicBezTo>
                    <a:pt x="122" y="635"/>
                    <a:pt x="122" y="635"/>
                    <a:pt x="122" y="635"/>
                  </a:cubicBezTo>
                  <a:cubicBezTo>
                    <a:pt x="97" y="709"/>
                    <a:pt x="97" y="709"/>
                    <a:pt x="97" y="709"/>
                  </a:cubicBezTo>
                  <a:cubicBezTo>
                    <a:pt x="174" y="700"/>
                    <a:pt x="174" y="700"/>
                    <a:pt x="174" y="700"/>
                  </a:cubicBezTo>
                  <a:cubicBezTo>
                    <a:pt x="166" y="777"/>
                    <a:pt x="166" y="777"/>
                    <a:pt x="166" y="777"/>
                  </a:cubicBezTo>
                  <a:cubicBezTo>
                    <a:pt x="240" y="751"/>
                    <a:pt x="240" y="751"/>
                    <a:pt x="240" y="751"/>
                  </a:cubicBezTo>
                  <a:cubicBezTo>
                    <a:pt x="249" y="828"/>
                    <a:pt x="249" y="828"/>
                    <a:pt x="249" y="828"/>
                  </a:cubicBezTo>
                  <a:cubicBezTo>
                    <a:pt x="315" y="787"/>
                    <a:pt x="315" y="787"/>
                    <a:pt x="315" y="787"/>
                  </a:cubicBezTo>
                  <a:cubicBezTo>
                    <a:pt x="341" y="860"/>
                    <a:pt x="341" y="860"/>
                    <a:pt x="341" y="860"/>
                  </a:cubicBezTo>
                  <a:cubicBezTo>
                    <a:pt x="396" y="805"/>
                    <a:pt x="396" y="805"/>
                    <a:pt x="396" y="805"/>
                  </a:cubicBezTo>
                  <a:cubicBezTo>
                    <a:pt x="438" y="870"/>
                    <a:pt x="438" y="870"/>
                    <a:pt x="438" y="870"/>
                  </a:cubicBezTo>
                  <a:cubicBezTo>
                    <a:pt x="479" y="804"/>
                    <a:pt x="479" y="804"/>
                    <a:pt x="479" y="804"/>
                  </a:cubicBezTo>
                  <a:cubicBezTo>
                    <a:pt x="534" y="859"/>
                    <a:pt x="534" y="859"/>
                    <a:pt x="534" y="859"/>
                  </a:cubicBezTo>
                  <a:cubicBezTo>
                    <a:pt x="560" y="785"/>
                    <a:pt x="560" y="785"/>
                    <a:pt x="560" y="785"/>
                  </a:cubicBezTo>
                  <a:cubicBezTo>
                    <a:pt x="626" y="826"/>
                    <a:pt x="626" y="826"/>
                    <a:pt x="626" y="826"/>
                  </a:cubicBezTo>
                  <a:cubicBezTo>
                    <a:pt x="635" y="748"/>
                    <a:pt x="635" y="748"/>
                    <a:pt x="635" y="748"/>
                  </a:cubicBezTo>
                  <a:cubicBezTo>
                    <a:pt x="708" y="774"/>
                    <a:pt x="708" y="774"/>
                    <a:pt x="708" y="774"/>
                  </a:cubicBezTo>
                  <a:cubicBezTo>
                    <a:pt x="700" y="696"/>
                    <a:pt x="700" y="696"/>
                    <a:pt x="700" y="696"/>
                  </a:cubicBezTo>
                  <a:cubicBezTo>
                    <a:pt x="777" y="705"/>
                    <a:pt x="777" y="705"/>
                    <a:pt x="777" y="705"/>
                  </a:cubicBezTo>
                  <a:cubicBezTo>
                    <a:pt x="751" y="631"/>
                    <a:pt x="751" y="631"/>
                    <a:pt x="751" y="631"/>
                  </a:cubicBezTo>
                  <a:cubicBezTo>
                    <a:pt x="828" y="622"/>
                    <a:pt x="828" y="622"/>
                    <a:pt x="828" y="622"/>
                  </a:cubicBezTo>
                  <a:cubicBezTo>
                    <a:pt x="787" y="556"/>
                    <a:pt x="787" y="556"/>
                    <a:pt x="787" y="556"/>
                  </a:cubicBezTo>
                  <a:cubicBezTo>
                    <a:pt x="860" y="530"/>
                    <a:pt x="860" y="530"/>
                    <a:pt x="860" y="530"/>
                  </a:cubicBezTo>
                  <a:cubicBezTo>
                    <a:pt x="805" y="474"/>
                    <a:pt x="805" y="474"/>
                    <a:pt x="805" y="474"/>
                  </a:cubicBezTo>
                  <a:cubicBezTo>
                    <a:pt x="870" y="433"/>
                    <a:pt x="870" y="433"/>
                    <a:pt x="870" y="433"/>
                  </a:cubicBezTo>
                  <a:cubicBezTo>
                    <a:pt x="804" y="391"/>
                    <a:pt x="804" y="391"/>
                    <a:pt x="804" y="391"/>
                  </a:cubicBezTo>
                  <a:cubicBezTo>
                    <a:pt x="859" y="336"/>
                    <a:pt x="859" y="336"/>
                    <a:pt x="859" y="336"/>
                  </a:cubicBezTo>
                  <a:cubicBezTo>
                    <a:pt x="785" y="310"/>
                    <a:pt x="785" y="310"/>
                    <a:pt x="785" y="310"/>
                  </a:cubicBezTo>
                  <a:cubicBezTo>
                    <a:pt x="826" y="244"/>
                    <a:pt x="826" y="244"/>
                    <a:pt x="826" y="244"/>
                  </a:cubicBezTo>
                  <a:cubicBezTo>
                    <a:pt x="748" y="236"/>
                    <a:pt x="748" y="236"/>
                    <a:pt x="748" y="236"/>
                  </a:cubicBezTo>
                  <a:cubicBezTo>
                    <a:pt x="774" y="162"/>
                    <a:pt x="774" y="162"/>
                    <a:pt x="774" y="162"/>
                  </a:cubicBezTo>
                  <a:cubicBezTo>
                    <a:pt x="696" y="171"/>
                    <a:pt x="696" y="171"/>
                    <a:pt x="696" y="171"/>
                  </a:cubicBezTo>
                  <a:cubicBezTo>
                    <a:pt x="705" y="93"/>
                    <a:pt x="705" y="93"/>
                    <a:pt x="705" y="93"/>
                  </a:cubicBezTo>
                  <a:cubicBezTo>
                    <a:pt x="631" y="119"/>
                    <a:pt x="631" y="119"/>
                    <a:pt x="631" y="119"/>
                  </a:cubicBezTo>
                  <a:cubicBezTo>
                    <a:pt x="622" y="42"/>
                    <a:pt x="622" y="42"/>
                    <a:pt x="622" y="42"/>
                  </a:cubicBezTo>
                  <a:cubicBezTo>
                    <a:pt x="556" y="84"/>
                    <a:pt x="556" y="84"/>
                    <a:pt x="556" y="84"/>
                  </a:cubicBezTo>
                  <a:cubicBezTo>
                    <a:pt x="530" y="10"/>
                    <a:pt x="530" y="10"/>
                    <a:pt x="530" y="10"/>
                  </a:cubicBezTo>
                  <a:cubicBezTo>
                    <a:pt x="474" y="66"/>
                    <a:pt x="474" y="66"/>
                    <a:pt x="474" y="66"/>
                  </a:cubicBezTo>
                  <a:cubicBezTo>
                    <a:pt x="433" y="0"/>
                    <a:pt x="433" y="0"/>
                    <a:pt x="433" y="0"/>
                  </a:cubicBezTo>
                </a:path>
              </a:pathLst>
            </a:custGeom>
            <a:solidFill>
              <a:srgbClr val="2931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6" name="组合 5"/>
          <p:cNvGrpSpPr/>
          <p:nvPr/>
        </p:nvGrpSpPr>
        <p:grpSpPr>
          <a:xfrm>
            <a:off x="2056883" y="2687003"/>
            <a:ext cx="1819730" cy="2012950"/>
            <a:chOff x="2056883" y="2687003"/>
            <a:chExt cx="1819730" cy="2012950"/>
          </a:xfrm>
        </p:grpSpPr>
        <p:sp>
          <p:nvSpPr>
            <p:cNvPr id="1338" name="Oval 2667"/>
            <p:cNvSpPr>
              <a:spLocks noChangeArrowheads="1"/>
            </p:cNvSpPr>
            <p:nvPr/>
          </p:nvSpPr>
          <p:spPr bwMode="auto">
            <a:xfrm>
              <a:off x="3221355" y="4563428"/>
              <a:ext cx="134938" cy="136525"/>
            </a:xfrm>
            <a:prstGeom prst="ellipse">
              <a:avLst/>
            </a:prstGeom>
            <a:solidFill>
              <a:srgbClr val="A4A4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9" name="Oval 2668"/>
            <p:cNvSpPr>
              <a:spLocks noChangeArrowheads="1"/>
            </p:cNvSpPr>
            <p:nvPr/>
          </p:nvSpPr>
          <p:spPr bwMode="auto">
            <a:xfrm>
              <a:off x="3016568" y="4563428"/>
              <a:ext cx="139700" cy="136525"/>
            </a:xfrm>
            <a:prstGeom prst="ellipse">
              <a:avLst/>
            </a:prstGeom>
            <a:solidFill>
              <a:srgbClr val="A4A4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0" name="Oval 2669"/>
            <p:cNvSpPr>
              <a:spLocks noChangeArrowheads="1"/>
            </p:cNvSpPr>
            <p:nvPr/>
          </p:nvSpPr>
          <p:spPr bwMode="auto">
            <a:xfrm>
              <a:off x="2797493" y="4563428"/>
              <a:ext cx="134938" cy="136525"/>
            </a:xfrm>
            <a:prstGeom prst="ellipse">
              <a:avLst/>
            </a:prstGeom>
            <a:solidFill>
              <a:srgbClr val="A4A4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1" name="Oval 2670"/>
            <p:cNvSpPr>
              <a:spLocks noChangeArrowheads="1"/>
            </p:cNvSpPr>
            <p:nvPr/>
          </p:nvSpPr>
          <p:spPr bwMode="auto">
            <a:xfrm>
              <a:off x="2595880" y="4563428"/>
              <a:ext cx="134938" cy="136525"/>
            </a:xfrm>
            <a:prstGeom prst="ellipse">
              <a:avLst/>
            </a:prstGeom>
            <a:solidFill>
              <a:srgbClr val="A4A4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2" name="Freeform 2671"/>
            <p:cNvSpPr/>
            <p:nvPr/>
          </p:nvSpPr>
          <p:spPr bwMode="auto">
            <a:xfrm>
              <a:off x="2865755" y="2687003"/>
              <a:ext cx="174625" cy="166688"/>
            </a:xfrm>
            <a:custGeom>
              <a:avLst/>
              <a:gdLst>
                <a:gd name="T0" fmla="*/ 0 w 110"/>
                <a:gd name="T1" fmla="*/ 42 h 105"/>
                <a:gd name="T2" fmla="*/ 37 w 110"/>
                <a:gd name="T3" fmla="*/ 34 h 105"/>
                <a:gd name="T4" fmla="*/ 54 w 110"/>
                <a:gd name="T5" fmla="*/ 0 h 105"/>
                <a:gd name="T6" fmla="*/ 71 w 110"/>
                <a:gd name="T7" fmla="*/ 34 h 105"/>
                <a:gd name="T8" fmla="*/ 110 w 110"/>
                <a:gd name="T9" fmla="*/ 39 h 105"/>
                <a:gd name="T10" fmla="*/ 83 w 110"/>
                <a:gd name="T11" fmla="*/ 66 h 105"/>
                <a:gd name="T12" fmla="*/ 90 w 110"/>
                <a:gd name="T13" fmla="*/ 102 h 105"/>
                <a:gd name="T14" fmla="*/ 56 w 110"/>
                <a:gd name="T15" fmla="*/ 85 h 105"/>
                <a:gd name="T16" fmla="*/ 22 w 110"/>
                <a:gd name="T17" fmla="*/ 105 h 105"/>
                <a:gd name="T18" fmla="*/ 27 w 110"/>
                <a:gd name="T19" fmla="*/ 68 h 105"/>
                <a:gd name="T20" fmla="*/ 0 w 110"/>
                <a:gd name="T21" fmla="*/ 4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 h="105">
                  <a:moveTo>
                    <a:pt x="0" y="42"/>
                  </a:moveTo>
                  <a:lnTo>
                    <a:pt x="37" y="34"/>
                  </a:lnTo>
                  <a:lnTo>
                    <a:pt x="54" y="0"/>
                  </a:lnTo>
                  <a:lnTo>
                    <a:pt x="71" y="34"/>
                  </a:lnTo>
                  <a:lnTo>
                    <a:pt x="110" y="39"/>
                  </a:lnTo>
                  <a:lnTo>
                    <a:pt x="83" y="66"/>
                  </a:lnTo>
                  <a:lnTo>
                    <a:pt x="90" y="102"/>
                  </a:lnTo>
                  <a:lnTo>
                    <a:pt x="56" y="85"/>
                  </a:lnTo>
                  <a:lnTo>
                    <a:pt x="22" y="105"/>
                  </a:lnTo>
                  <a:lnTo>
                    <a:pt x="27" y="68"/>
                  </a:lnTo>
                  <a:lnTo>
                    <a:pt x="0" y="42"/>
                  </a:lnTo>
                  <a:close/>
                </a:path>
              </a:pathLst>
            </a:custGeom>
            <a:solidFill>
              <a:srgbClr val="F5CF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3" name="Freeform 2672"/>
            <p:cNvSpPr/>
            <p:nvPr/>
          </p:nvSpPr>
          <p:spPr bwMode="auto">
            <a:xfrm>
              <a:off x="2492693" y="2764790"/>
              <a:ext cx="153988" cy="146050"/>
            </a:xfrm>
            <a:custGeom>
              <a:avLst/>
              <a:gdLst>
                <a:gd name="T0" fmla="*/ 0 w 97"/>
                <a:gd name="T1" fmla="*/ 36 h 92"/>
                <a:gd name="T2" fmla="*/ 34 w 97"/>
                <a:gd name="T3" fmla="*/ 31 h 92"/>
                <a:gd name="T4" fmla="*/ 48 w 97"/>
                <a:gd name="T5" fmla="*/ 0 h 92"/>
                <a:gd name="T6" fmla="*/ 65 w 97"/>
                <a:gd name="T7" fmla="*/ 29 h 92"/>
                <a:gd name="T8" fmla="*/ 97 w 97"/>
                <a:gd name="T9" fmla="*/ 34 h 92"/>
                <a:gd name="T10" fmla="*/ 75 w 97"/>
                <a:gd name="T11" fmla="*/ 58 h 92"/>
                <a:gd name="T12" fmla="*/ 80 w 97"/>
                <a:gd name="T13" fmla="*/ 92 h 92"/>
                <a:gd name="T14" fmla="*/ 51 w 97"/>
                <a:gd name="T15" fmla="*/ 78 h 92"/>
                <a:gd name="T16" fmla="*/ 21 w 97"/>
                <a:gd name="T17" fmla="*/ 92 h 92"/>
                <a:gd name="T18" fmla="*/ 26 w 97"/>
                <a:gd name="T19" fmla="*/ 61 h 92"/>
                <a:gd name="T20" fmla="*/ 0 w 97"/>
                <a:gd name="T21" fmla="*/ 3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7" h="92">
                  <a:moveTo>
                    <a:pt x="0" y="36"/>
                  </a:moveTo>
                  <a:lnTo>
                    <a:pt x="34" y="31"/>
                  </a:lnTo>
                  <a:lnTo>
                    <a:pt x="48" y="0"/>
                  </a:lnTo>
                  <a:lnTo>
                    <a:pt x="65" y="29"/>
                  </a:lnTo>
                  <a:lnTo>
                    <a:pt x="97" y="34"/>
                  </a:lnTo>
                  <a:lnTo>
                    <a:pt x="75" y="58"/>
                  </a:lnTo>
                  <a:lnTo>
                    <a:pt x="80" y="92"/>
                  </a:lnTo>
                  <a:lnTo>
                    <a:pt x="51" y="78"/>
                  </a:lnTo>
                  <a:lnTo>
                    <a:pt x="21" y="92"/>
                  </a:lnTo>
                  <a:lnTo>
                    <a:pt x="26" y="61"/>
                  </a:lnTo>
                  <a:lnTo>
                    <a:pt x="0" y="36"/>
                  </a:lnTo>
                  <a:close/>
                </a:path>
              </a:pathLst>
            </a:custGeom>
            <a:solidFill>
              <a:srgbClr val="F5CF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4" name="Freeform 2673"/>
            <p:cNvSpPr/>
            <p:nvPr/>
          </p:nvSpPr>
          <p:spPr bwMode="auto">
            <a:xfrm>
              <a:off x="3259455" y="2764790"/>
              <a:ext cx="155575" cy="146050"/>
            </a:xfrm>
            <a:custGeom>
              <a:avLst/>
              <a:gdLst>
                <a:gd name="T0" fmla="*/ 98 w 98"/>
                <a:gd name="T1" fmla="*/ 36 h 92"/>
                <a:gd name="T2" fmla="*/ 66 w 98"/>
                <a:gd name="T3" fmla="*/ 31 h 92"/>
                <a:gd name="T4" fmla="*/ 51 w 98"/>
                <a:gd name="T5" fmla="*/ 0 h 92"/>
                <a:gd name="T6" fmla="*/ 34 w 98"/>
                <a:gd name="T7" fmla="*/ 29 h 92"/>
                <a:gd name="T8" fmla="*/ 0 w 98"/>
                <a:gd name="T9" fmla="*/ 34 h 92"/>
                <a:gd name="T10" fmla="*/ 25 w 98"/>
                <a:gd name="T11" fmla="*/ 58 h 92"/>
                <a:gd name="T12" fmla="*/ 17 w 98"/>
                <a:gd name="T13" fmla="*/ 92 h 92"/>
                <a:gd name="T14" fmla="*/ 49 w 98"/>
                <a:gd name="T15" fmla="*/ 78 h 92"/>
                <a:gd name="T16" fmla="*/ 78 w 98"/>
                <a:gd name="T17" fmla="*/ 92 h 92"/>
                <a:gd name="T18" fmla="*/ 73 w 98"/>
                <a:gd name="T19" fmla="*/ 61 h 92"/>
                <a:gd name="T20" fmla="*/ 98 w 98"/>
                <a:gd name="T21" fmla="*/ 3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8" h="92">
                  <a:moveTo>
                    <a:pt x="98" y="36"/>
                  </a:moveTo>
                  <a:lnTo>
                    <a:pt x="66" y="31"/>
                  </a:lnTo>
                  <a:lnTo>
                    <a:pt x="51" y="0"/>
                  </a:lnTo>
                  <a:lnTo>
                    <a:pt x="34" y="29"/>
                  </a:lnTo>
                  <a:lnTo>
                    <a:pt x="0" y="34"/>
                  </a:lnTo>
                  <a:lnTo>
                    <a:pt x="25" y="58"/>
                  </a:lnTo>
                  <a:lnTo>
                    <a:pt x="17" y="92"/>
                  </a:lnTo>
                  <a:lnTo>
                    <a:pt x="49" y="78"/>
                  </a:lnTo>
                  <a:lnTo>
                    <a:pt x="78" y="92"/>
                  </a:lnTo>
                  <a:lnTo>
                    <a:pt x="73" y="61"/>
                  </a:lnTo>
                  <a:lnTo>
                    <a:pt x="98" y="36"/>
                  </a:lnTo>
                  <a:close/>
                </a:path>
              </a:pathLst>
            </a:custGeom>
            <a:solidFill>
              <a:srgbClr val="F5CF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5" name="文本框 1344"/>
            <p:cNvSpPr txBox="1"/>
            <p:nvPr/>
          </p:nvSpPr>
          <p:spPr>
            <a:xfrm>
              <a:off x="2056883" y="3372838"/>
              <a:ext cx="1819730" cy="1323439"/>
            </a:xfrm>
            <a:prstGeom prst="rect">
              <a:avLst/>
            </a:prstGeom>
            <a:noFill/>
          </p:spPr>
          <p:txBody>
            <a:bodyPr wrap="none" rtlCol="0" anchor="ctr">
              <a:spAutoFit/>
            </a:bodyPr>
            <a:lstStyle/>
            <a:p>
              <a:pPr algn="ctr"/>
              <a:r>
                <a:rPr lang="en-US" altLang="zh-CN" sz="8000" b="1" dirty="0">
                  <a:solidFill>
                    <a:srgbClr val="C09A57"/>
                  </a:solidFill>
                  <a:latin typeface="Agency FB" panose="020B0503020202020204" pitchFamily="34" charset="0"/>
                </a:rPr>
                <a:t>20XX</a:t>
              </a:r>
              <a:endParaRPr lang="zh-CN" altLang="en-US" sz="8000" b="1" dirty="0">
                <a:solidFill>
                  <a:srgbClr val="C09A57"/>
                </a:solidFill>
                <a:latin typeface="Agency FB" panose="020B0503020202020204" pitchFamily="34" charset="0"/>
              </a:endParaRPr>
            </a:p>
          </p:txBody>
        </p:sp>
        <p:sp>
          <p:nvSpPr>
            <p:cNvPr id="1346" name="文本框 1345"/>
            <p:cNvSpPr txBox="1"/>
            <p:nvPr/>
          </p:nvSpPr>
          <p:spPr>
            <a:xfrm>
              <a:off x="2426376" y="2900796"/>
              <a:ext cx="1080745" cy="369332"/>
            </a:xfrm>
            <a:prstGeom prst="rect">
              <a:avLst/>
            </a:prstGeom>
            <a:noFill/>
          </p:spPr>
          <p:txBody>
            <a:bodyPr wrap="none" rtlCol="0">
              <a:spAutoFit/>
            </a:bodyPr>
            <a:lstStyle/>
            <a:p>
              <a:pPr algn="ctr"/>
              <a:r>
                <a:rPr lang="en-US" altLang="zh-CN" dirty="0">
                  <a:solidFill>
                    <a:srgbClr val="CFCACB"/>
                  </a:solidFill>
                  <a:latin typeface="Agency FB" panose="020B0503020202020204" pitchFamily="34" charset="0"/>
                  <a:cs typeface="Arial" panose="020B0604020202020204" pitchFamily="34" charset="0"/>
                </a:rPr>
                <a:t>THE YEAR OF</a:t>
              </a:r>
              <a:endParaRPr lang="zh-CN" altLang="en-US" dirty="0">
                <a:solidFill>
                  <a:srgbClr val="CFCACB"/>
                </a:solidFill>
                <a:latin typeface="Agency FB" panose="020B0503020202020204" pitchFamily="34" charset="0"/>
                <a:cs typeface="Arial" panose="020B0604020202020204" pitchFamily="34" charset="0"/>
              </a:endParaRPr>
            </a:p>
          </p:txBody>
        </p:sp>
        <p:sp>
          <p:nvSpPr>
            <p:cNvPr id="1347" name="矩形 1346"/>
            <p:cNvSpPr/>
            <p:nvPr/>
          </p:nvSpPr>
          <p:spPr>
            <a:xfrm>
              <a:off x="2068425" y="3196658"/>
              <a:ext cx="1796647" cy="523220"/>
            </a:xfrm>
            <a:prstGeom prst="rect">
              <a:avLst/>
            </a:prstGeom>
          </p:spPr>
          <p:txBody>
            <a:bodyPr wrap="none">
              <a:spAutoFit/>
            </a:bodyPr>
            <a:lstStyle/>
            <a:p>
              <a:pPr algn="ctr"/>
              <a:r>
                <a:rPr lang="en-US" altLang="zh-CN" sz="2700" dirty="0">
                  <a:solidFill>
                    <a:srgbClr val="CFCACB"/>
                  </a:solidFill>
                  <a:latin typeface="Roboto" pitchFamily="2" charset="0"/>
                  <a:ea typeface="Roboto" pitchFamily="2" charset="0"/>
                  <a:cs typeface="Arial" panose="020B0604020202020204" pitchFamily="34" charset="0"/>
                </a:rPr>
                <a:t>LITERARY</a:t>
              </a:r>
              <a:endParaRPr lang="zh-CN" altLang="en-US" sz="2700" dirty="0">
                <a:solidFill>
                  <a:srgbClr val="CFCACB"/>
                </a:solidFill>
                <a:latin typeface="Roboto" pitchFamily="2" charset="0"/>
                <a:cs typeface="Arial" panose="020B0604020202020204" pitchFamily="34" charset="0"/>
              </a:endParaRPr>
            </a:p>
          </p:txBody>
        </p:sp>
      </p:grpSp>
      <p:sp>
        <p:nvSpPr>
          <p:cNvPr id="4913" name="矩形 4912"/>
          <p:cNvSpPr/>
          <p:nvPr/>
        </p:nvSpPr>
        <p:spPr>
          <a:xfrm>
            <a:off x="5529263" y="3078352"/>
            <a:ext cx="6109365" cy="1569660"/>
          </a:xfrm>
          <a:prstGeom prst="rect">
            <a:avLst/>
          </a:prstGeom>
        </p:spPr>
        <p:txBody>
          <a:bodyPr wrap="none" anchor="ctr">
            <a:spAutoFit/>
          </a:bodyPr>
          <a:lstStyle/>
          <a:p>
            <a:r>
              <a:rPr lang="en-US" altLang="zh-CN" sz="9600" b="1" dirty="0">
                <a:solidFill>
                  <a:srgbClr val="E8E8E7"/>
                </a:solidFill>
                <a:latin typeface="Caledo" panose="0200080F080000000000" pitchFamily="2" charset="0"/>
                <a:ea typeface="Roboto" pitchFamily="2" charset="0"/>
              </a:rPr>
              <a:t>WE ARE THE BEST</a:t>
            </a:r>
            <a:endParaRPr lang="zh-CN" altLang="en-US" sz="9600" b="1" dirty="0">
              <a:solidFill>
                <a:srgbClr val="E8E8E7"/>
              </a:solidFill>
              <a:latin typeface="Caledo" panose="0200080F080000000000" pitchFamily="2" charset="0"/>
              <a:ea typeface="Microsoft JhengHei" panose="020B0604030504040204" pitchFamily="34" charset="-12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par>
                                <p:cTn id="8" presetID="8" presetClass="emph" presetSubtype="0" fill="hold" nodeType="withEffect">
                                  <p:stCondLst>
                                    <p:cond delay="0"/>
                                  </p:stCondLst>
                                  <p:childTnLst>
                                    <p:animRot by="21600000">
                                      <p:cBhvr>
                                        <p:cTn id="9" dur="2000" fill="hold"/>
                                        <p:tgtEl>
                                          <p:spTgt spid="7"/>
                                        </p:tgtEl>
                                        <p:attrNameLst>
                                          <p:attrName>r</p:attrName>
                                        </p:attrNameLst>
                                      </p:cBhvr>
                                    </p:animRot>
                                  </p:childTnLst>
                                </p:cTn>
                              </p:par>
                            </p:childTnLst>
                          </p:cTn>
                        </p:par>
                        <p:par>
                          <p:cTn id="10" fill="hold">
                            <p:stCondLst>
                              <p:cond delay="500"/>
                            </p:stCondLst>
                            <p:childTnLst>
                              <p:par>
                                <p:cTn id="11" presetID="10" presetClass="entr" presetSubtype="0" fill="hold"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fade">
                                      <p:cBhvr>
                                        <p:cTn id="13" dur="500"/>
                                        <p:tgtEl>
                                          <p:spTgt spid="6"/>
                                        </p:tgtEl>
                                      </p:cBhvr>
                                    </p:animEffect>
                                  </p:childTnLst>
                                </p:cTn>
                              </p:par>
                            </p:childTnLst>
                          </p:cTn>
                        </p:par>
                        <p:par>
                          <p:cTn id="14" fill="hold">
                            <p:stCondLst>
                              <p:cond delay="1000"/>
                            </p:stCondLst>
                            <p:childTnLst>
                              <p:par>
                                <p:cTn id="15" presetID="22" presetClass="entr" presetSubtype="8" fill="hold" nodeType="after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wipe(left)">
                                      <p:cBhvr>
                                        <p:cTn id="17" dur="500"/>
                                        <p:tgtEl>
                                          <p:spTgt spid="10"/>
                                        </p:tgtEl>
                                      </p:cBhvr>
                                    </p:animEffect>
                                  </p:childTnLst>
                                </p:cTn>
                              </p:par>
                            </p:childTnLst>
                          </p:cTn>
                        </p:par>
                        <p:par>
                          <p:cTn id="18" fill="hold">
                            <p:stCondLst>
                              <p:cond delay="1500"/>
                            </p:stCondLst>
                            <p:childTnLst>
                              <p:par>
                                <p:cTn id="19" presetID="2" presetClass="entr" presetSubtype="2" fill="hold" nodeType="after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additive="base">
                                        <p:cTn id="21" dur="500" fill="hold"/>
                                        <p:tgtEl>
                                          <p:spTgt spid="9"/>
                                        </p:tgtEl>
                                        <p:attrNameLst>
                                          <p:attrName>ppt_x</p:attrName>
                                        </p:attrNameLst>
                                      </p:cBhvr>
                                      <p:tavLst>
                                        <p:tav tm="0">
                                          <p:val>
                                            <p:strVal val="1+#ppt_w/2"/>
                                          </p:val>
                                        </p:tav>
                                        <p:tav tm="100000">
                                          <p:val>
                                            <p:strVal val="#ppt_x"/>
                                          </p:val>
                                        </p:tav>
                                      </p:tavLst>
                                    </p:anim>
                                    <p:anim calcmode="lin" valueType="num">
                                      <p:cBhvr additive="base">
                                        <p:cTn id="22" dur="500" fill="hold"/>
                                        <p:tgtEl>
                                          <p:spTgt spid="9"/>
                                        </p:tgtEl>
                                        <p:attrNameLst>
                                          <p:attrName>ppt_y</p:attrName>
                                        </p:attrNameLst>
                                      </p:cBhvr>
                                      <p:tavLst>
                                        <p:tav tm="0">
                                          <p:val>
                                            <p:strVal val="#ppt_y"/>
                                          </p:val>
                                        </p:tav>
                                        <p:tav tm="100000">
                                          <p:val>
                                            <p:strVal val="#ppt_y"/>
                                          </p:val>
                                        </p:tav>
                                      </p:tavLst>
                                    </p:anim>
                                  </p:childTnLst>
                                </p:cTn>
                              </p:par>
                            </p:childTnLst>
                          </p:cTn>
                        </p:par>
                        <p:par>
                          <p:cTn id="23" fill="hold">
                            <p:stCondLst>
                              <p:cond delay="2000"/>
                            </p:stCondLst>
                            <p:childTnLst>
                              <p:par>
                                <p:cTn id="24" presetID="23" presetClass="entr" presetSubtype="36" fill="hold" grpId="0" nodeType="afterEffect">
                                  <p:stCondLst>
                                    <p:cond delay="0"/>
                                  </p:stCondLst>
                                  <p:childTnLst>
                                    <p:set>
                                      <p:cBhvr>
                                        <p:cTn id="25" dur="1" fill="hold">
                                          <p:stCondLst>
                                            <p:cond delay="0"/>
                                          </p:stCondLst>
                                        </p:cTn>
                                        <p:tgtEl>
                                          <p:spTgt spid="4913"/>
                                        </p:tgtEl>
                                        <p:attrNameLst>
                                          <p:attrName>style.visibility</p:attrName>
                                        </p:attrNameLst>
                                      </p:cBhvr>
                                      <p:to>
                                        <p:strVal val="visible"/>
                                      </p:to>
                                    </p:set>
                                    <p:anim calcmode="lin" valueType="num">
                                      <p:cBhvr>
                                        <p:cTn id="26" dur="250" fill="hold"/>
                                        <p:tgtEl>
                                          <p:spTgt spid="4913"/>
                                        </p:tgtEl>
                                        <p:attrNameLst>
                                          <p:attrName>ppt_w</p:attrName>
                                        </p:attrNameLst>
                                      </p:cBhvr>
                                      <p:tavLst>
                                        <p:tav tm="0">
                                          <p:val>
                                            <p:strVal val="(6*min(max(#ppt_w*#ppt_h,.3),1)-7.4)/-.7*#ppt_w"/>
                                          </p:val>
                                        </p:tav>
                                        <p:tav tm="100000">
                                          <p:val>
                                            <p:strVal val="#ppt_w"/>
                                          </p:val>
                                        </p:tav>
                                      </p:tavLst>
                                    </p:anim>
                                    <p:anim calcmode="lin" valueType="num">
                                      <p:cBhvr>
                                        <p:cTn id="27" dur="250" fill="hold"/>
                                        <p:tgtEl>
                                          <p:spTgt spid="4913"/>
                                        </p:tgtEl>
                                        <p:attrNameLst>
                                          <p:attrName>ppt_h</p:attrName>
                                        </p:attrNameLst>
                                      </p:cBhvr>
                                      <p:tavLst>
                                        <p:tav tm="0">
                                          <p:val>
                                            <p:strVal val="(6*min(max(#ppt_w*#ppt_h,.3),1)-7.4)/-.7*#ppt_h"/>
                                          </p:val>
                                        </p:tav>
                                        <p:tav tm="100000">
                                          <p:val>
                                            <p:strVal val="#ppt_h"/>
                                          </p:val>
                                        </p:tav>
                                      </p:tavLst>
                                    </p:anim>
                                    <p:anim calcmode="lin" valueType="num">
                                      <p:cBhvr>
                                        <p:cTn id="28" dur="250" fill="hold"/>
                                        <p:tgtEl>
                                          <p:spTgt spid="4913"/>
                                        </p:tgtEl>
                                        <p:attrNameLst>
                                          <p:attrName>ppt_x</p:attrName>
                                        </p:attrNameLst>
                                      </p:cBhvr>
                                      <p:tavLst>
                                        <p:tav tm="0">
                                          <p:val>
                                            <p:fltVal val="0.5"/>
                                          </p:val>
                                        </p:tav>
                                        <p:tav tm="100000">
                                          <p:val>
                                            <p:strVal val="#ppt_x"/>
                                          </p:val>
                                        </p:tav>
                                      </p:tavLst>
                                    </p:anim>
                                    <p:anim calcmode="lin" valueType="num">
                                      <p:cBhvr>
                                        <p:cTn id="29" dur="250" fill="hold"/>
                                        <p:tgtEl>
                                          <p:spTgt spid="4913"/>
                                        </p:tgtEl>
                                        <p:attrNameLst>
                                          <p:attrName>ppt_y</p:attrName>
                                        </p:attrNameLst>
                                      </p:cBhvr>
                                      <p:tavLst>
                                        <p:tav tm="0">
                                          <p:val>
                                            <p:strVal val="1+(6*min(max(#ppt_w*#ppt_h,.3),1)-7.4)/-.7*#ppt_h/2"/>
                                          </p:val>
                                        </p:tav>
                                        <p:tav tm="100000">
                                          <p:val>
                                            <p:strVal val="#ppt_y"/>
                                          </p:val>
                                        </p:tav>
                                      </p:tavLst>
                                    </p:anim>
                                  </p:childTnLst>
                                </p:cTn>
                              </p:par>
                            </p:childTnLst>
                          </p:cTn>
                        </p:par>
                        <p:par>
                          <p:cTn id="30" fill="hold">
                            <p:stCondLst>
                              <p:cond delay="2500"/>
                            </p:stCondLst>
                            <p:childTnLst>
                              <p:par>
                                <p:cTn id="31" presetID="2" presetClass="entr" presetSubtype="4" fill="hold" nodeType="afterEffect">
                                  <p:stCondLst>
                                    <p:cond delay="0"/>
                                  </p:stCondLst>
                                  <p:childTnLst>
                                    <p:set>
                                      <p:cBhvr>
                                        <p:cTn id="32" dur="1" fill="hold">
                                          <p:stCondLst>
                                            <p:cond delay="0"/>
                                          </p:stCondLst>
                                        </p:cTn>
                                        <p:tgtEl>
                                          <p:spTgt spid="13"/>
                                        </p:tgtEl>
                                        <p:attrNameLst>
                                          <p:attrName>style.visibility</p:attrName>
                                        </p:attrNameLst>
                                      </p:cBhvr>
                                      <p:to>
                                        <p:strVal val="visible"/>
                                      </p:to>
                                    </p:set>
                                    <p:anim calcmode="lin" valueType="num">
                                      <p:cBhvr additive="base">
                                        <p:cTn id="33" dur="500" fill="hold"/>
                                        <p:tgtEl>
                                          <p:spTgt spid="13"/>
                                        </p:tgtEl>
                                        <p:attrNameLst>
                                          <p:attrName>ppt_x</p:attrName>
                                        </p:attrNameLst>
                                      </p:cBhvr>
                                      <p:tavLst>
                                        <p:tav tm="0">
                                          <p:val>
                                            <p:strVal val="#ppt_x"/>
                                          </p:val>
                                        </p:tav>
                                        <p:tav tm="100000">
                                          <p:val>
                                            <p:strVal val="#ppt_x"/>
                                          </p:val>
                                        </p:tav>
                                      </p:tavLst>
                                    </p:anim>
                                    <p:anim calcmode="lin" valueType="num">
                                      <p:cBhvr additive="base">
                                        <p:cTn id="34" dur="500" fill="hold"/>
                                        <p:tgtEl>
                                          <p:spTgt spid="13"/>
                                        </p:tgtEl>
                                        <p:attrNameLst>
                                          <p:attrName>ppt_y</p:attrName>
                                        </p:attrNameLst>
                                      </p:cBhvr>
                                      <p:tavLst>
                                        <p:tav tm="0">
                                          <p:val>
                                            <p:strVal val="1+#ppt_h/2"/>
                                          </p:val>
                                        </p:tav>
                                        <p:tav tm="100000">
                                          <p:val>
                                            <p:strVal val="#ppt_y"/>
                                          </p:val>
                                        </p:tav>
                                      </p:tavLst>
                                    </p:anim>
                                  </p:childTnLst>
                                </p:cTn>
                              </p:par>
                              <p:par>
                                <p:cTn id="35" presetID="2" presetClass="entr" presetSubtype="1" fill="hold" nodeType="with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additive="base">
                                        <p:cTn id="37" dur="500" fill="hold"/>
                                        <p:tgtEl>
                                          <p:spTgt spid="11"/>
                                        </p:tgtEl>
                                        <p:attrNameLst>
                                          <p:attrName>ppt_x</p:attrName>
                                        </p:attrNameLst>
                                      </p:cBhvr>
                                      <p:tavLst>
                                        <p:tav tm="0">
                                          <p:val>
                                            <p:strVal val="#ppt_x"/>
                                          </p:val>
                                        </p:tav>
                                        <p:tav tm="100000">
                                          <p:val>
                                            <p:strVal val="#ppt_x"/>
                                          </p:val>
                                        </p:tav>
                                      </p:tavLst>
                                    </p:anim>
                                    <p:anim calcmode="lin" valueType="num">
                                      <p:cBhvr additive="base">
                                        <p:cTn id="38" dur="500" fill="hold"/>
                                        <p:tgtEl>
                                          <p:spTgt spid="1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3"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943920" y="363230"/>
            <a:ext cx="3698449" cy="523220"/>
          </a:xfrm>
          <a:prstGeom prst="rect">
            <a:avLst/>
          </a:prstGeom>
        </p:spPr>
        <p:txBody>
          <a:bodyPr wrap="none">
            <a:spAutoFit/>
          </a:bodyPr>
          <a:lstStyle/>
          <a:p>
            <a:pPr algn="ctr"/>
            <a:r>
              <a:rPr lang="en-US" altLang="zh-CN" sz="2800" dirty="0">
                <a:solidFill>
                  <a:srgbClr val="E5E4E3"/>
                </a:solidFill>
                <a:latin typeface="Agency FB" panose="020B0503020202020204" pitchFamily="34" charset="0"/>
                <a:cs typeface="Arial" panose="020B0604020202020204" pitchFamily="34" charset="0"/>
              </a:rPr>
              <a:t>THE MEMBERS OF COMPANY  </a:t>
            </a:r>
            <a:r>
              <a:rPr lang="en-US" altLang="zh-CN" sz="2800" dirty="0">
                <a:solidFill>
                  <a:srgbClr val="E5E4E3"/>
                </a:solidFill>
                <a:latin typeface="Agency FB" panose="020B0503020202020204" pitchFamily="34" charset="0"/>
                <a:cs typeface="Arial" panose="020B0604020202020204" pitchFamily="34" charset="0"/>
                <a:sym typeface="Wingdings 3" panose="05040102010807070707" pitchFamily="18" charset="2"/>
              </a:rPr>
              <a:t></a:t>
            </a:r>
            <a:endParaRPr lang="zh-CN" altLang="en-US" sz="2800" dirty="0">
              <a:solidFill>
                <a:srgbClr val="E5E4E3"/>
              </a:solidFill>
              <a:latin typeface="Agency FB" panose="020B0503020202020204" pitchFamily="34" charset="0"/>
              <a:cs typeface="Arial" panose="020B0604020202020204" pitchFamily="34" charset="0"/>
            </a:endParaRPr>
          </a:p>
        </p:txBody>
      </p:sp>
      <p:grpSp>
        <p:nvGrpSpPr>
          <p:cNvPr id="10" name="组合 9"/>
          <p:cNvGrpSpPr/>
          <p:nvPr/>
        </p:nvGrpSpPr>
        <p:grpSpPr>
          <a:xfrm>
            <a:off x="6575453" y="4467385"/>
            <a:ext cx="4715522" cy="1177132"/>
            <a:chOff x="6575453" y="3422359"/>
            <a:chExt cx="4715522" cy="1177132"/>
          </a:xfrm>
        </p:grpSpPr>
        <p:grpSp>
          <p:nvGrpSpPr>
            <p:cNvPr id="33" name="组合 32"/>
            <p:cNvGrpSpPr/>
            <p:nvPr/>
          </p:nvGrpSpPr>
          <p:grpSpPr>
            <a:xfrm>
              <a:off x="7655726" y="3422359"/>
              <a:ext cx="3635249" cy="1177132"/>
              <a:chOff x="2387221" y="2799558"/>
              <a:chExt cx="3635249" cy="1177132"/>
            </a:xfrm>
          </p:grpSpPr>
          <p:sp>
            <p:nvSpPr>
              <p:cNvPr id="7" name="矩形 6"/>
              <p:cNvSpPr/>
              <p:nvPr/>
            </p:nvSpPr>
            <p:spPr>
              <a:xfrm>
                <a:off x="2387221" y="2799558"/>
                <a:ext cx="2587568" cy="488147"/>
              </a:xfrm>
              <a:prstGeom prst="rect">
                <a:avLst/>
              </a:prstGeom>
            </p:spPr>
            <p:txBody>
              <a:bodyPr wrap="square">
                <a:spAutoFit/>
              </a:bodyPr>
              <a:lstStyle/>
              <a:p>
                <a:pPr>
                  <a:lnSpc>
                    <a:spcPct val="120000"/>
                  </a:lnSpc>
                </a:pPr>
                <a:r>
                  <a:rPr lang="en-US" altLang="zh-CN" sz="2400" b="1" dirty="0">
                    <a:solidFill>
                      <a:srgbClr val="8F2647"/>
                    </a:solidFill>
                    <a:latin typeface="Agency FB" panose="020B0503020202020204" pitchFamily="34" charset="0"/>
                    <a:ea typeface="微软雅黑" panose="020B0503020204020204" pitchFamily="34" charset="-122"/>
                    <a:cs typeface="Arial" panose="020B0604020202020204" pitchFamily="34" charset="0"/>
                  </a:rPr>
                  <a:t>Barack Hussein Obama</a:t>
                </a:r>
                <a:endParaRPr lang="zh-CN" altLang="en-US" sz="2400" b="1" dirty="0">
                  <a:solidFill>
                    <a:srgbClr val="8F2647"/>
                  </a:solidFill>
                  <a:latin typeface="Agency FB" panose="020B0503020202020204" pitchFamily="34" charset="0"/>
                  <a:ea typeface="微软雅黑" panose="020B0503020204020204" pitchFamily="34" charset="-122"/>
                  <a:cs typeface="Arial" panose="020B0604020202020204" pitchFamily="34" charset="0"/>
                </a:endParaRPr>
              </a:p>
            </p:txBody>
          </p:sp>
          <p:sp>
            <p:nvSpPr>
              <p:cNvPr id="8" name="矩形 7"/>
              <p:cNvSpPr/>
              <p:nvPr/>
            </p:nvSpPr>
            <p:spPr>
              <a:xfrm>
                <a:off x="2387221" y="3293618"/>
                <a:ext cx="3635249" cy="683072"/>
              </a:xfrm>
              <a:prstGeom prst="rect">
                <a:avLst/>
              </a:prstGeom>
            </p:spPr>
            <p:txBody>
              <a:bodyPr wrap="square">
                <a:spAutoFit/>
              </a:bodyPr>
              <a:lstStyle/>
              <a:p>
                <a:pPr>
                  <a:lnSpc>
                    <a:spcPct val="120000"/>
                  </a:lnSpc>
                </a:pPr>
                <a:r>
                  <a:rPr lang="en-US" altLang="zh-CN" sz="1100" dirty="0">
                    <a:solidFill>
                      <a:schemeClr val="tx1">
                        <a:lumMod val="65000"/>
                        <a:lumOff val="35000"/>
                      </a:schemeClr>
                    </a:solidFill>
                    <a:latin typeface="Arial" panose="020B0604020202020204" pitchFamily="34" charset="0"/>
                    <a:ea typeface="微软雅黑" panose="020B0503020204020204" pitchFamily="34" charset="-122"/>
                    <a:cs typeface="Arial" panose="020B0604020202020204" pitchFamily="34" charset="0"/>
                  </a:rPr>
                  <a:t>Some text about this part related goes here. Some text about this part Some text about this part related goes here. Some text about this part </a:t>
                </a:r>
                <a:endParaRPr lang="zh-CN" altLang="en-US" sz="1100" dirty="0">
                  <a:solidFill>
                    <a:schemeClr val="tx1">
                      <a:lumMod val="65000"/>
                      <a:lumOff val="35000"/>
                    </a:schemeClr>
                  </a:solidFill>
                  <a:latin typeface="Arial" panose="020B0604020202020204" pitchFamily="34" charset="0"/>
                  <a:ea typeface="微软雅黑" panose="020B0503020204020204" pitchFamily="34" charset="-122"/>
                  <a:cs typeface="Arial" panose="020B0604020202020204" pitchFamily="34" charset="0"/>
                </a:endParaRPr>
              </a:p>
            </p:txBody>
          </p:sp>
        </p:grpSp>
        <p:pic>
          <p:nvPicPr>
            <p:cNvPr id="18" name="图片 17"/>
            <p:cNvPicPr>
              <a:picLocks noChangeAspect="1"/>
            </p:cNvPicPr>
            <p:nvPr/>
          </p:nvPicPr>
          <p:blipFill rotWithShape="1">
            <a:blip r:embed="rId2" cstate="print">
              <a:extLst>
                <a:ext uri="{28A0092B-C50C-407E-A947-70E740481C1C}">
                  <a14:useLocalDpi xmlns:a14="http://schemas.microsoft.com/office/drawing/2010/main" val="0"/>
                </a:ext>
              </a:extLst>
            </a:blip>
            <a:srcRect/>
            <a:stretch>
              <a:fillRect/>
            </a:stretch>
          </p:blipFill>
          <p:spPr>
            <a:xfrm>
              <a:off x="6575453" y="3524925"/>
              <a:ext cx="972000" cy="972000"/>
            </a:xfrm>
            <a:prstGeom prst="ellipse">
              <a:avLst/>
            </a:prstGeom>
            <a:ln>
              <a:solidFill>
                <a:schemeClr val="tx1">
                  <a:lumMod val="65000"/>
                  <a:lumOff val="35000"/>
                </a:schemeClr>
              </a:solidFill>
            </a:ln>
          </p:spPr>
        </p:pic>
      </p:grpSp>
      <p:grpSp>
        <p:nvGrpSpPr>
          <p:cNvPr id="4" name="组合 3"/>
          <p:cNvGrpSpPr/>
          <p:nvPr/>
        </p:nvGrpSpPr>
        <p:grpSpPr>
          <a:xfrm>
            <a:off x="6576060" y="2395977"/>
            <a:ext cx="4714915" cy="1177132"/>
            <a:chOff x="6576060" y="1481577"/>
            <a:chExt cx="4714915" cy="1177132"/>
          </a:xfrm>
        </p:grpSpPr>
        <p:pic>
          <p:nvPicPr>
            <p:cNvPr id="5" name="图片 4"/>
            <p:cNvPicPr>
              <a:picLocks noChangeAspect="1"/>
            </p:cNvPicPr>
            <p:nvPr/>
          </p:nvPicPr>
          <p:blipFill rotWithShape="1">
            <a:blip r:embed="rId3" cstate="print">
              <a:extLst>
                <a:ext uri="{28A0092B-C50C-407E-A947-70E740481C1C}">
                  <a14:useLocalDpi xmlns:a14="http://schemas.microsoft.com/office/drawing/2010/main" val="0"/>
                </a:ext>
              </a:extLst>
            </a:blip>
            <a:srcRect/>
            <a:stretch>
              <a:fillRect/>
            </a:stretch>
          </p:blipFill>
          <p:spPr>
            <a:xfrm>
              <a:off x="6576060" y="1584143"/>
              <a:ext cx="972000" cy="972000"/>
            </a:xfrm>
            <a:prstGeom prst="ellipse">
              <a:avLst/>
            </a:prstGeom>
            <a:ln>
              <a:solidFill>
                <a:schemeClr val="tx1">
                  <a:lumMod val="65000"/>
                  <a:lumOff val="35000"/>
                </a:schemeClr>
              </a:solidFill>
            </a:ln>
          </p:spPr>
        </p:pic>
        <p:grpSp>
          <p:nvGrpSpPr>
            <p:cNvPr id="34" name="组合 33"/>
            <p:cNvGrpSpPr/>
            <p:nvPr/>
          </p:nvGrpSpPr>
          <p:grpSpPr>
            <a:xfrm>
              <a:off x="7655726" y="1481577"/>
              <a:ext cx="3635249" cy="1177132"/>
              <a:chOff x="2387221" y="2799558"/>
              <a:chExt cx="3635249" cy="1177132"/>
            </a:xfrm>
          </p:grpSpPr>
          <p:sp>
            <p:nvSpPr>
              <p:cNvPr id="35" name="矩形 34"/>
              <p:cNvSpPr/>
              <p:nvPr/>
            </p:nvSpPr>
            <p:spPr>
              <a:xfrm>
                <a:off x="2387221" y="2799558"/>
                <a:ext cx="2587568" cy="488147"/>
              </a:xfrm>
              <a:prstGeom prst="rect">
                <a:avLst/>
              </a:prstGeom>
            </p:spPr>
            <p:txBody>
              <a:bodyPr wrap="square">
                <a:spAutoFit/>
              </a:bodyPr>
              <a:lstStyle/>
              <a:p>
                <a:pPr>
                  <a:lnSpc>
                    <a:spcPct val="120000"/>
                  </a:lnSpc>
                </a:pPr>
                <a:r>
                  <a:rPr lang="en-US" altLang="zh-CN" sz="2400" b="1" dirty="0">
                    <a:solidFill>
                      <a:srgbClr val="8F2647"/>
                    </a:solidFill>
                    <a:latin typeface="Agency FB" panose="020B0503020202020204" pitchFamily="34" charset="0"/>
                    <a:ea typeface="微软雅黑" panose="020B0503020204020204" pitchFamily="34" charset="-122"/>
                    <a:cs typeface="Arial" panose="020B0604020202020204" pitchFamily="34" charset="0"/>
                  </a:rPr>
                  <a:t>Barack Hussein Obama</a:t>
                </a:r>
                <a:endParaRPr lang="zh-CN" altLang="en-US" sz="2400" b="1" dirty="0">
                  <a:solidFill>
                    <a:srgbClr val="8F2647"/>
                  </a:solidFill>
                  <a:latin typeface="Agency FB" panose="020B0503020202020204" pitchFamily="34" charset="0"/>
                  <a:ea typeface="微软雅黑" panose="020B0503020204020204" pitchFamily="34" charset="-122"/>
                  <a:cs typeface="Arial" panose="020B0604020202020204" pitchFamily="34" charset="0"/>
                </a:endParaRPr>
              </a:p>
            </p:txBody>
          </p:sp>
          <p:sp>
            <p:nvSpPr>
              <p:cNvPr id="36" name="矩形 35"/>
              <p:cNvSpPr/>
              <p:nvPr/>
            </p:nvSpPr>
            <p:spPr>
              <a:xfrm>
                <a:off x="2387221" y="3293618"/>
                <a:ext cx="3635249" cy="683072"/>
              </a:xfrm>
              <a:prstGeom prst="rect">
                <a:avLst/>
              </a:prstGeom>
            </p:spPr>
            <p:txBody>
              <a:bodyPr wrap="square">
                <a:spAutoFit/>
              </a:bodyPr>
              <a:lstStyle/>
              <a:p>
                <a:pPr>
                  <a:lnSpc>
                    <a:spcPct val="120000"/>
                  </a:lnSpc>
                </a:pPr>
                <a:r>
                  <a:rPr lang="en-US" altLang="zh-CN" sz="1100" dirty="0">
                    <a:solidFill>
                      <a:schemeClr val="tx1">
                        <a:lumMod val="65000"/>
                        <a:lumOff val="35000"/>
                      </a:schemeClr>
                    </a:solidFill>
                    <a:latin typeface="Arial" panose="020B0604020202020204" pitchFamily="34" charset="0"/>
                    <a:ea typeface="微软雅黑" panose="020B0503020204020204" pitchFamily="34" charset="-122"/>
                    <a:cs typeface="Arial" panose="020B0604020202020204" pitchFamily="34" charset="0"/>
                  </a:rPr>
                  <a:t>Some text about this part related goes here. Some text about this part Some text about this part related goes here. Some text about this part </a:t>
                </a:r>
                <a:endParaRPr lang="zh-CN" altLang="en-US" sz="1100" dirty="0">
                  <a:solidFill>
                    <a:schemeClr val="tx1">
                      <a:lumMod val="65000"/>
                      <a:lumOff val="35000"/>
                    </a:schemeClr>
                  </a:solidFill>
                  <a:latin typeface="Arial" panose="020B0604020202020204" pitchFamily="34" charset="0"/>
                  <a:ea typeface="微软雅黑" panose="020B0503020204020204" pitchFamily="34" charset="-122"/>
                  <a:cs typeface="Arial" panose="020B0604020202020204" pitchFamily="34" charset="0"/>
                </a:endParaRPr>
              </a:p>
            </p:txBody>
          </p:sp>
        </p:grpSp>
      </p:grpSp>
      <p:grpSp>
        <p:nvGrpSpPr>
          <p:cNvPr id="9" name="组合 8"/>
          <p:cNvGrpSpPr/>
          <p:nvPr/>
        </p:nvGrpSpPr>
        <p:grpSpPr>
          <a:xfrm>
            <a:off x="1083905" y="4467385"/>
            <a:ext cx="4677689" cy="1177132"/>
            <a:chOff x="1083905" y="3422359"/>
            <a:chExt cx="4677689" cy="1177132"/>
          </a:xfrm>
        </p:grpSpPr>
        <p:pic>
          <p:nvPicPr>
            <p:cNvPr id="17" name="图片 16"/>
            <p:cNvPicPr>
              <a:picLocks noChangeAspect="1"/>
            </p:cNvPicPr>
            <p:nvPr/>
          </p:nvPicPr>
          <p:blipFill rotWithShape="1">
            <a:blip r:embed="rId4" cstate="print">
              <a:extLst>
                <a:ext uri="{28A0092B-C50C-407E-A947-70E740481C1C}">
                  <a14:useLocalDpi xmlns:a14="http://schemas.microsoft.com/office/drawing/2010/main" val="0"/>
                </a:ext>
              </a:extLst>
            </a:blip>
            <a:srcRect/>
            <a:stretch>
              <a:fillRect/>
            </a:stretch>
          </p:blipFill>
          <p:spPr>
            <a:xfrm>
              <a:off x="1083905" y="3524925"/>
              <a:ext cx="972000" cy="972000"/>
            </a:xfrm>
            <a:prstGeom prst="ellipse">
              <a:avLst/>
            </a:prstGeom>
            <a:ln>
              <a:solidFill>
                <a:schemeClr val="tx1">
                  <a:lumMod val="65000"/>
                  <a:lumOff val="35000"/>
                </a:schemeClr>
              </a:solidFill>
            </a:ln>
          </p:spPr>
        </p:pic>
        <p:grpSp>
          <p:nvGrpSpPr>
            <p:cNvPr id="44" name="组合 43"/>
            <p:cNvGrpSpPr/>
            <p:nvPr/>
          </p:nvGrpSpPr>
          <p:grpSpPr>
            <a:xfrm>
              <a:off x="2126345" y="3422359"/>
              <a:ext cx="3635249" cy="1177132"/>
              <a:chOff x="2387221" y="2799558"/>
              <a:chExt cx="3635249" cy="1177132"/>
            </a:xfrm>
          </p:grpSpPr>
          <p:sp>
            <p:nvSpPr>
              <p:cNvPr id="45" name="矩形 44"/>
              <p:cNvSpPr/>
              <p:nvPr/>
            </p:nvSpPr>
            <p:spPr>
              <a:xfrm>
                <a:off x="2387221" y="2799558"/>
                <a:ext cx="2587568" cy="488147"/>
              </a:xfrm>
              <a:prstGeom prst="rect">
                <a:avLst/>
              </a:prstGeom>
            </p:spPr>
            <p:txBody>
              <a:bodyPr wrap="square">
                <a:spAutoFit/>
              </a:bodyPr>
              <a:lstStyle/>
              <a:p>
                <a:pPr>
                  <a:lnSpc>
                    <a:spcPct val="120000"/>
                  </a:lnSpc>
                </a:pPr>
                <a:r>
                  <a:rPr lang="en-US" altLang="zh-CN" sz="2400" b="1" dirty="0">
                    <a:solidFill>
                      <a:srgbClr val="8F2647"/>
                    </a:solidFill>
                    <a:latin typeface="Agency FB" panose="020B0503020202020204" pitchFamily="34" charset="0"/>
                    <a:ea typeface="微软雅黑" panose="020B0503020204020204" pitchFamily="34" charset="-122"/>
                    <a:cs typeface="Arial" panose="020B0604020202020204" pitchFamily="34" charset="0"/>
                  </a:rPr>
                  <a:t>Barack Hussein Obama</a:t>
                </a:r>
                <a:endParaRPr lang="zh-CN" altLang="en-US" sz="2400" b="1" dirty="0">
                  <a:solidFill>
                    <a:srgbClr val="8F2647"/>
                  </a:solidFill>
                  <a:latin typeface="Agency FB" panose="020B0503020202020204" pitchFamily="34" charset="0"/>
                  <a:ea typeface="微软雅黑" panose="020B0503020204020204" pitchFamily="34" charset="-122"/>
                  <a:cs typeface="Arial" panose="020B0604020202020204" pitchFamily="34" charset="0"/>
                </a:endParaRPr>
              </a:p>
            </p:txBody>
          </p:sp>
          <p:sp>
            <p:nvSpPr>
              <p:cNvPr id="46" name="矩形 45"/>
              <p:cNvSpPr/>
              <p:nvPr/>
            </p:nvSpPr>
            <p:spPr>
              <a:xfrm>
                <a:off x="2387221" y="3293618"/>
                <a:ext cx="3635249" cy="683072"/>
              </a:xfrm>
              <a:prstGeom prst="rect">
                <a:avLst/>
              </a:prstGeom>
            </p:spPr>
            <p:txBody>
              <a:bodyPr wrap="square">
                <a:spAutoFit/>
              </a:bodyPr>
              <a:lstStyle/>
              <a:p>
                <a:pPr>
                  <a:lnSpc>
                    <a:spcPct val="120000"/>
                  </a:lnSpc>
                </a:pPr>
                <a:r>
                  <a:rPr lang="en-US" altLang="zh-CN" sz="1100" dirty="0">
                    <a:solidFill>
                      <a:schemeClr val="tx1">
                        <a:lumMod val="65000"/>
                        <a:lumOff val="35000"/>
                      </a:schemeClr>
                    </a:solidFill>
                    <a:latin typeface="Arial" panose="020B0604020202020204" pitchFamily="34" charset="0"/>
                    <a:ea typeface="微软雅黑" panose="020B0503020204020204" pitchFamily="34" charset="-122"/>
                    <a:cs typeface="Arial" panose="020B0604020202020204" pitchFamily="34" charset="0"/>
                  </a:rPr>
                  <a:t>Some text about this part related goes here. Some text about this part Some text about this part related goes here. Some text about this part </a:t>
                </a:r>
                <a:endParaRPr lang="zh-CN" altLang="en-US" sz="1100" dirty="0">
                  <a:solidFill>
                    <a:schemeClr val="tx1">
                      <a:lumMod val="65000"/>
                      <a:lumOff val="35000"/>
                    </a:schemeClr>
                  </a:solidFill>
                  <a:latin typeface="Arial" panose="020B0604020202020204" pitchFamily="34" charset="0"/>
                  <a:ea typeface="微软雅黑" panose="020B0503020204020204" pitchFamily="34" charset="-122"/>
                  <a:cs typeface="Arial" panose="020B0604020202020204" pitchFamily="34" charset="0"/>
                </a:endParaRPr>
              </a:p>
            </p:txBody>
          </p:sp>
        </p:grpSp>
      </p:grpSp>
      <p:grpSp>
        <p:nvGrpSpPr>
          <p:cNvPr id="3" name="组合 2"/>
          <p:cNvGrpSpPr/>
          <p:nvPr/>
        </p:nvGrpSpPr>
        <p:grpSpPr>
          <a:xfrm>
            <a:off x="1083905" y="2395977"/>
            <a:ext cx="4677689" cy="1177132"/>
            <a:chOff x="1083905" y="1481577"/>
            <a:chExt cx="4677689" cy="1177132"/>
          </a:xfrm>
        </p:grpSpPr>
        <p:pic>
          <p:nvPicPr>
            <p:cNvPr id="6" name="图片 5"/>
            <p:cNvPicPr>
              <a:picLocks noChangeAspect="1"/>
            </p:cNvPicPr>
            <p:nvPr/>
          </p:nvPicPr>
          <p:blipFill rotWithShape="1">
            <a:blip r:embed="rId5" cstate="print">
              <a:extLst>
                <a:ext uri="{28A0092B-C50C-407E-A947-70E740481C1C}">
                  <a14:useLocalDpi xmlns:a14="http://schemas.microsoft.com/office/drawing/2010/main" val="0"/>
                </a:ext>
              </a:extLst>
            </a:blip>
            <a:srcRect/>
            <a:stretch>
              <a:fillRect/>
            </a:stretch>
          </p:blipFill>
          <p:spPr>
            <a:xfrm>
              <a:off x="1083905" y="1584143"/>
              <a:ext cx="972000" cy="972000"/>
            </a:xfrm>
            <a:prstGeom prst="ellipse">
              <a:avLst/>
            </a:prstGeom>
            <a:ln>
              <a:solidFill>
                <a:schemeClr val="tx1">
                  <a:lumMod val="65000"/>
                  <a:lumOff val="35000"/>
                </a:schemeClr>
              </a:solidFill>
            </a:ln>
          </p:spPr>
        </p:pic>
        <p:grpSp>
          <p:nvGrpSpPr>
            <p:cNvPr id="47" name="组合 46"/>
            <p:cNvGrpSpPr/>
            <p:nvPr/>
          </p:nvGrpSpPr>
          <p:grpSpPr>
            <a:xfrm>
              <a:off x="2126345" y="1481577"/>
              <a:ext cx="3635249" cy="1177132"/>
              <a:chOff x="2387221" y="2799558"/>
              <a:chExt cx="3635249" cy="1177132"/>
            </a:xfrm>
          </p:grpSpPr>
          <p:sp>
            <p:nvSpPr>
              <p:cNvPr id="48" name="矩形 47"/>
              <p:cNvSpPr/>
              <p:nvPr/>
            </p:nvSpPr>
            <p:spPr>
              <a:xfrm>
                <a:off x="2387221" y="2799558"/>
                <a:ext cx="2587568" cy="488147"/>
              </a:xfrm>
              <a:prstGeom prst="rect">
                <a:avLst/>
              </a:prstGeom>
            </p:spPr>
            <p:txBody>
              <a:bodyPr wrap="square">
                <a:spAutoFit/>
              </a:bodyPr>
              <a:lstStyle/>
              <a:p>
                <a:pPr>
                  <a:lnSpc>
                    <a:spcPct val="120000"/>
                  </a:lnSpc>
                </a:pPr>
                <a:r>
                  <a:rPr lang="en-US" altLang="zh-CN" sz="2400" b="1" dirty="0">
                    <a:solidFill>
                      <a:srgbClr val="8F2647"/>
                    </a:solidFill>
                    <a:latin typeface="Agency FB" panose="020B0503020202020204" pitchFamily="34" charset="0"/>
                    <a:ea typeface="微软雅黑" panose="020B0503020204020204" pitchFamily="34" charset="-122"/>
                    <a:cs typeface="Arial" panose="020B0604020202020204" pitchFamily="34" charset="0"/>
                  </a:rPr>
                  <a:t>Barack Hussein Obama</a:t>
                </a:r>
                <a:endParaRPr lang="zh-CN" altLang="en-US" sz="2400" b="1" dirty="0">
                  <a:solidFill>
                    <a:srgbClr val="8F2647"/>
                  </a:solidFill>
                  <a:latin typeface="Agency FB" panose="020B0503020202020204" pitchFamily="34" charset="0"/>
                  <a:ea typeface="微软雅黑" panose="020B0503020204020204" pitchFamily="34" charset="-122"/>
                  <a:cs typeface="Arial" panose="020B0604020202020204" pitchFamily="34" charset="0"/>
                </a:endParaRPr>
              </a:p>
            </p:txBody>
          </p:sp>
          <p:sp>
            <p:nvSpPr>
              <p:cNvPr id="49" name="矩形 48"/>
              <p:cNvSpPr/>
              <p:nvPr/>
            </p:nvSpPr>
            <p:spPr>
              <a:xfrm>
                <a:off x="2387221" y="3293618"/>
                <a:ext cx="3635249" cy="683072"/>
              </a:xfrm>
              <a:prstGeom prst="rect">
                <a:avLst/>
              </a:prstGeom>
            </p:spPr>
            <p:txBody>
              <a:bodyPr wrap="square">
                <a:spAutoFit/>
              </a:bodyPr>
              <a:lstStyle/>
              <a:p>
                <a:pPr>
                  <a:lnSpc>
                    <a:spcPct val="120000"/>
                  </a:lnSpc>
                </a:pPr>
                <a:r>
                  <a:rPr lang="en-US" altLang="zh-CN" sz="1100" dirty="0">
                    <a:solidFill>
                      <a:schemeClr val="tx1">
                        <a:lumMod val="65000"/>
                        <a:lumOff val="35000"/>
                      </a:schemeClr>
                    </a:solidFill>
                    <a:latin typeface="Arial" panose="020B0604020202020204" pitchFamily="34" charset="0"/>
                    <a:ea typeface="微软雅黑" panose="020B0503020204020204" pitchFamily="34" charset="-122"/>
                    <a:cs typeface="Arial" panose="020B0604020202020204" pitchFamily="34" charset="0"/>
                  </a:rPr>
                  <a:t>Some text about this part related goes here. Some text about this part Some text about this part related goes here. Some text about this part </a:t>
                </a:r>
                <a:endParaRPr lang="zh-CN" altLang="en-US" sz="1100" dirty="0">
                  <a:solidFill>
                    <a:schemeClr val="tx1">
                      <a:lumMod val="65000"/>
                      <a:lumOff val="35000"/>
                    </a:schemeClr>
                  </a:solidFill>
                  <a:latin typeface="Arial" panose="020B0604020202020204" pitchFamily="34" charset="0"/>
                  <a:ea typeface="微软雅黑" panose="020B0503020204020204" pitchFamily="34" charset="-122"/>
                  <a:cs typeface="Arial" panose="020B0604020202020204" pitchFamily="34" charset="0"/>
                </a:endParaRPr>
              </a:p>
            </p:txBody>
          </p:sp>
        </p:gr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0-#ppt_w/2"/>
                                          </p:val>
                                        </p:tav>
                                        <p:tav tm="100000">
                                          <p:val>
                                            <p:strVal val="#ppt_x"/>
                                          </p:val>
                                        </p:tav>
                                      </p:tavLst>
                                    </p:anim>
                                    <p:anim calcmode="lin" valueType="num">
                                      <p:cBhvr additive="base">
                                        <p:cTn id="12" dur="500" fill="hold"/>
                                        <p:tgtEl>
                                          <p:spTgt spid="9"/>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500" fill="hold"/>
                                        <p:tgtEl>
                                          <p:spTgt spid="10"/>
                                        </p:tgtEl>
                                        <p:attrNameLst>
                                          <p:attrName>ppt_x</p:attrName>
                                        </p:attrNameLst>
                                      </p:cBhvr>
                                      <p:tavLst>
                                        <p:tav tm="0">
                                          <p:val>
                                            <p:strVal val="1+#ppt_w/2"/>
                                          </p:val>
                                        </p:tav>
                                        <p:tav tm="100000">
                                          <p:val>
                                            <p:strVal val="#ppt_x"/>
                                          </p:val>
                                        </p:tav>
                                      </p:tavLst>
                                    </p:anim>
                                    <p:anim calcmode="lin" valueType="num">
                                      <p:cBhvr additive="base">
                                        <p:cTn id="16" dur="500" fill="hold"/>
                                        <p:tgtEl>
                                          <p:spTgt spid="10"/>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1+#ppt_w/2"/>
                                          </p:val>
                                        </p:tav>
                                        <p:tav tm="100000">
                                          <p:val>
                                            <p:strVal val="#ppt_x"/>
                                          </p:val>
                                        </p:tav>
                                      </p:tavLst>
                                    </p:anim>
                                    <p:anim calcmode="lin" valueType="num">
                                      <p:cBhvr additive="base">
                                        <p:cTn id="20"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948207" y="363230"/>
            <a:ext cx="3515707" cy="523220"/>
          </a:xfrm>
          <a:prstGeom prst="rect">
            <a:avLst/>
          </a:prstGeom>
        </p:spPr>
        <p:txBody>
          <a:bodyPr wrap="none">
            <a:spAutoFit/>
          </a:bodyPr>
          <a:lstStyle/>
          <a:p>
            <a:pPr algn="ctr"/>
            <a:r>
              <a:rPr lang="en-US" altLang="zh-CN" sz="2800" dirty="0">
                <a:solidFill>
                  <a:srgbClr val="E5E4E3"/>
                </a:solidFill>
                <a:latin typeface="Agency FB" panose="020B0503020202020204" pitchFamily="34" charset="0"/>
                <a:cs typeface="Arial" panose="020B0604020202020204" pitchFamily="34" charset="0"/>
              </a:rPr>
              <a:t>THE ACHIEVEMENTS OF US  </a:t>
            </a:r>
            <a:r>
              <a:rPr lang="en-US" altLang="zh-CN" sz="2800" dirty="0">
                <a:solidFill>
                  <a:srgbClr val="E5E4E3"/>
                </a:solidFill>
                <a:latin typeface="Agency FB" panose="020B0503020202020204" pitchFamily="34" charset="0"/>
                <a:cs typeface="Arial" panose="020B0604020202020204" pitchFamily="34" charset="0"/>
                <a:sym typeface="Wingdings 3" panose="05040102010807070707" pitchFamily="18" charset="2"/>
              </a:rPr>
              <a:t></a:t>
            </a:r>
            <a:endParaRPr lang="zh-CN" altLang="en-US" sz="2800" dirty="0">
              <a:solidFill>
                <a:srgbClr val="E5E4E3"/>
              </a:solidFill>
              <a:latin typeface="Agency FB" panose="020B0503020202020204" pitchFamily="34" charset="0"/>
              <a:cs typeface="Arial" panose="020B0604020202020204" pitchFamily="34" charset="0"/>
            </a:endParaRPr>
          </a:p>
        </p:txBody>
      </p:sp>
      <p:sp>
        <p:nvSpPr>
          <p:cNvPr id="11" name="矩形 10"/>
          <p:cNvSpPr/>
          <p:nvPr/>
        </p:nvSpPr>
        <p:spPr>
          <a:xfrm>
            <a:off x="7953894" y="2081040"/>
            <a:ext cx="3323706" cy="1144929"/>
          </a:xfrm>
          <a:prstGeom prst="rect">
            <a:avLst/>
          </a:prstGeom>
          <a:noFill/>
        </p:spPr>
        <p:txBody>
          <a:bodyPr wrap="square">
            <a:spAutoFit/>
          </a:bodyPr>
          <a:lstStyle/>
          <a:p>
            <a:pPr>
              <a:lnSpc>
                <a:spcPct val="120000"/>
              </a:lnSpc>
            </a:pPr>
            <a:r>
              <a:rPr lang="en-US" altLang="zh-CN" sz="2400" b="1" dirty="0">
                <a:solidFill>
                  <a:schemeClr val="tx1">
                    <a:lumMod val="75000"/>
                    <a:lumOff val="25000"/>
                  </a:schemeClr>
                </a:solidFill>
                <a:latin typeface="Agency FB" panose="020B0503020202020204" pitchFamily="34" charset="0"/>
                <a:ea typeface="DFLiHei-Bd" panose="020B0709000000000000" pitchFamily="49" charset="-120"/>
                <a:cs typeface="Arial" panose="020B0604020202020204" pitchFamily="34" charset="0"/>
              </a:rPr>
              <a:t>3,672,354</a:t>
            </a:r>
          </a:p>
          <a:p>
            <a:pPr>
              <a:lnSpc>
                <a:spcPct val="120000"/>
              </a:lnSpc>
            </a:pPr>
            <a:r>
              <a:rPr lang="en-US" altLang="zh-CN" sz="1100" dirty="0">
                <a:solidFill>
                  <a:schemeClr val="tx1">
                    <a:lumMod val="75000"/>
                    <a:lumOff val="25000"/>
                  </a:schemeClr>
                </a:solidFill>
                <a:latin typeface="Arial" panose="020B0604020202020204" pitchFamily="34" charset="0"/>
                <a:ea typeface="微软雅黑" panose="020B0503020204020204" pitchFamily="34" charset="-122"/>
                <a:cs typeface="Arial" panose="020B0604020202020204" pitchFamily="34" charset="0"/>
              </a:rPr>
              <a:t>Some text about this part related goes here. Some text about this part related goes here.</a:t>
            </a:r>
            <a:endParaRPr lang="zh-CN" altLang="en-US" sz="1100" dirty="0">
              <a:solidFill>
                <a:schemeClr val="tx1">
                  <a:lumMod val="75000"/>
                  <a:lumOff val="25000"/>
                </a:schemeClr>
              </a:solidFill>
              <a:latin typeface="Arial" panose="020B0604020202020204" pitchFamily="34" charset="0"/>
              <a:ea typeface="微软雅黑" panose="020B0503020204020204" pitchFamily="34" charset="-122"/>
              <a:cs typeface="Arial" panose="020B0604020202020204" pitchFamily="34" charset="0"/>
            </a:endParaRPr>
          </a:p>
          <a:p>
            <a:pPr>
              <a:lnSpc>
                <a:spcPct val="120000"/>
              </a:lnSpc>
            </a:pPr>
            <a:endParaRPr lang="zh-CN" altLang="en-US" sz="1100" dirty="0">
              <a:solidFill>
                <a:schemeClr val="tx1">
                  <a:lumMod val="75000"/>
                  <a:lumOff val="25000"/>
                </a:schemeClr>
              </a:solidFill>
              <a:latin typeface="Arial" panose="020B0604020202020204" pitchFamily="34" charset="0"/>
              <a:ea typeface="微软雅黑" panose="020B0503020204020204" pitchFamily="34" charset="-122"/>
              <a:cs typeface="Arial" panose="020B0604020202020204" pitchFamily="34" charset="0"/>
            </a:endParaRPr>
          </a:p>
        </p:txBody>
      </p:sp>
      <p:sp>
        <p:nvSpPr>
          <p:cNvPr id="12" name="矩形 11"/>
          <p:cNvSpPr/>
          <p:nvPr/>
        </p:nvSpPr>
        <p:spPr>
          <a:xfrm>
            <a:off x="4209212" y="2081040"/>
            <a:ext cx="3323706" cy="1144929"/>
          </a:xfrm>
          <a:prstGeom prst="rect">
            <a:avLst/>
          </a:prstGeom>
          <a:noFill/>
        </p:spPr>
        <p:txBody>
          <a:bodyPr wrap="square">
            <a:spAutoFit/>
          </a:bodyPr>
          <a:lstStyle/>
          <a:p>
            <a:pPr>
              <a:lnSpc>
                <a:spcPct val="120000"/>
              </a:lnSpc>
            </a:pPr>
            <a:r>
              <a:rPr lang="en-US" altLang="zh-CN" sz="2400" b="1" dirty="0">
                <a:solidFill>
                  <a:schemeClr val="tx1">
                    <a:lumMod val="75000"/>
                    <a:lumOff val="25000"/>
                  </a:schemeClr>
                </a:solidFill>
                <a:latin typeface="Agency FB" panose="020B0503020202020204" pitchFamily="34" charset="0"/>
                <a:ea typeface="DFLiHei-Bd" panose="020B0709000000000000" pitchFamily="49" charset="-120"/>
                <a:cs typeface="Arial" panose="020B0604020202020204" pitchFamily="34" charset="0"/>
              </a:rPr>
              <a:t>5,679,453</a:t>
            </a:r>
          </a:p>
          <a:p>
            <a:pPr>
              <a:lnSpc>
                <a:spcPct val="120000"/>
              </a:lnSpc>
            </a:pPr>
            <a:r>
              <a:rPr lang="en-US" altLang="zh-CN" sz="1100" dirty="0">
                <a:solidFill>
                  <a:schemeClr val="tx1">
                    <a:lumMod val="75000"/>
                    <a:lumOff val="25000"/>
                  </a:schemeClr>
                </a:solidFill>
                <a:latin typeface="Arial" panose="020B0604020202020204" pitchFamily="34" charset="0"/>
                <a:ea typeface="微软雅黑" panose="020B0503020204020204" pitchFamily="34" charset="-122"/>
                <a:cs typeface="Arial" panose="020B0604020202020204" pitchFamily="34" charset="0"/>
              </a:rPr>
              <a:t>Some text about this part related goes here. Some text about this part related goes here.</a:t>
            </a:r>
            <a:endParaRPr lang="zh-CN" altLang="en-US" sz="1100" dirty="0">
              <a:solidFill>
                <a:schemeClr val="tx1">
                  <a:lumMod val="75000"/>
                  <a:lumOff val="25000"/>
                </a:schemeClr>
              </a:solidFill>
              <a:latin typeface="Arial" panose="020B0604020202020204" pitchFamily="34" charset="0"/>
              <a:ea typeface="微软雅黑" panose="020B0503020204020204" pitchFamily="34" charset="-122"/>
              <a:cs typeface="Arial" panose="020B0604020202020204" pitchFamily="34" charset="0"/>
            </a:endParaRPr>
          </a:p>
          <a:p>
            <a:pPr>
              <a:lnSpc>
                <a:spcPct val="120000"/>
              </a:lnSpc>
            </a:pPr>
            <a:endParaRPr lang="zh-CN" altLang="en-US" sz="1100" dirty="0">
              <a:solidFill>
                <a:schemeClr val="tx1">
                  <a:lumMod val="75000"/>
                  <a:lumOff val="25000"/>
                </a:schemeClr>
              </a:solidFill>
              <a:latin typeface="Arial" panose="020B0604020202020204" pitchFamily="34" charset="0"/>
              <a:ea typeface="微软雅黑" panose="020B0503020204020204" pitchFamily="34" charset="-122"/>
              <a:cs typeface="Arial" panose="020B0604020202020204" pitchFamily="34" charset="0"/>
            </a:endParaRPr>
          </a:p>
        </p:txBody>
      </p:sp>
      <p:sp>
        <p:nvSpPr>
          <p:cNvPr id="13" name="矩形 12"/>
          <p:cNvSpPr/>
          <p:nvPr/>
        </p:nvSpPr>
        <p:spPr>
          <a:xfrm>
            <a:off x="4209212" y="3249257"/>
            <a:ext cx="3323706" cy="1144929"/>
          </a:xfrm>
          <a:prstGeom prst="rect">
            <a:avLst/>
          </a:prstGeom>
          <a:noFill/>
        </p:spPr>
        <p:txBody>
          <a:bodyPr wrap="square">
            <a:spAutoFit/>
          </a:bodyPr>
          <a:lstStyle/>
          <a:p>
            <a:pPr>
              <a:lnSpc>
                <a:spcPct val="120000"/>
              </a:lnSpc>
            </a:pPr>
            <a:r>
              <a:rPr lang="en-US" altLang="zh-CN" sz="2400" b="1" dirty="0">
                <a:solidFill>
                  <a:schemeClr val="tx1">
                    <a:lumMod val="75000"/>
                    <a:lumOff val="25000"/>
                  </a:schemeClr>
                </a:solidFill>
                <a:latin typeface="Agency FB" panose="020B0503020202020204" pitchFamily="34" charset="0"/>
                <a:ea typeface="DFLiHei-Bd" panose="020B0709000000000000" pitchFamily="49" charset="-120"/>
                <a:cs typeface="Arial" panose="020B0604020202020204" pitchFamily="34" charset="0"/>
              </a:rPr>
              <a:t>6,984,283</a:t>
            </a:r>
          </a:p>
          <a:p>
            <a:pPr>
              <a:lnSpc>
                <a:spcPct val="120000"/>
              </a:lnSpc>
            </a:pPr>
            <a:r>
              <a:rPr lang="en-US" altLang="zh-CN" sz="1100" dirty="0">
                <a:solidFill>
                  <a:schemeClr val="tx1">
                    <a:lumMod val="75000"/>
                    <a:lumOff val="25000"/>
                  </a:schemeClr>
                </a:solidFill>
                <a:latin typeface="Arial" panose="020B0604020202020204" pitchFamily="34" charset="0"/>
                <a:ea typeface="微软雅黑" panose="020B0503020204020204" pitchFamily="34" charset="-122"/>
                <a:cs typeface="Arial" panose="020B0604020202020204" pitchFamily="34" charset="0"/>
              </a:rPr>
              <a:t>Some text about this part related goes here. Some text about this part related goes here.</a:t>
            </a:r>
            <a:endParaRPr lang="zh-CN" altLang="en-US" sz="1100" dirty="0">
              <a:solidFill>
                <a:schemeClr val="tx1">
                  <a:lumMod val="75000"/>
                  <a:lumOff val="25000"/>
                </a:schemeClr>
              </a:solidFill>
              <a:latin typeface="Arial" panose="020B0604020202020204" pitchFamily="34" charset="0"/>
              <a:ea typeface="微软雅黑" panose="020B0503020204020204" pitchFamily="34" charset="-122"/>
              <a:cs typeface="Arial" panose="020B0604020202020204" pitchFamily="34" charset="0"/>
            </a:endParaRPr>
          </a:p>
          <a:p>
            <a:pPr>
              <a:lnSpc>
                <a:spcPct val="120000"/>
              </a:lnSpc>
            </a:pPr>
            <a:endParaRPr lang="zh-CN" altLang="en-US" sz="1100" dirty="0">
              <a:solidFill>
                <a:schemeClr val="tx1">
                  <a:lumMod val="75000"/>
                  <a:lumOff val="25000"/>
                </a:schemeClr>
              </a:solidFill>
              <a:latin typeface="Arial" panose="020B0604020202020204" pitchFamily="34" charset="0"/>
              <a:ea typeface="微软雅黑" panose="020B0503020204020204" pitchFamily="34" charset="-122"/>
              <a:cs typeface="Arial" panose="020B0604020202020204" pitchFamily="34" charset="0"/>
            </a:endParaRPr>
          </a:p>
        </p:txBody>
      </p:sp>
      <p:sp>
        <p:nvSpPr>
          <p:cNvPr id="14" name="矩形 13"/>
          <p:cNvSpPr/>
          <p:nvPr/>
        </p:nvSpPr>
        <p:spPr>
          <a:xfrm>
            <a:off x="7953894" y="3249257"/>
            <a:ext cx="3323706" cy="1144929"/>
          </a:xfrm>
          <a:prstGeom prst="rect">
            <a:avLst/>
          </a:prstGeom>
          <a:noFill/>
        </p:spPr>
        <p:txBody>
          <a:bodyPr wrap="square">
            <a:spAutoFit/>
          </a:bodyPr>
          <a:lstStyle/>
          <a:p>
            <a:pPr>
              <a:lnSpc>
                <a:spcPct val="120000"/>
              </a:lnSpc>
            </a:pPr>
            <a:r>
              <a:rPr lang="en-US" altLang="zh-CN" sz="2400" b="1" dirty="0">
                <a:solidFill>
                  <a:schemeClr val="tx1">
                    <a:lumMod val="75000"/>
                    <a:lumOff val="25000"/>
                  </a:schemeClr>
                </a:solidFill>
                <a:latin typeface="Agency FB" panose="020B0503020202020204" pitchFamily="34" charset="0"/>
                <a:ea typeface="DFLiHei-Bd" panose="020B0709000000000000" pitchFamily="49" charset="-120"/>
                <a:cs typeface="Arial" panose="020B0604020202020204" pitchFamily="34" charset="0"/>
              </a:rPr>
              <a:t>4,798,561</a:t>
            </a:r>
          </a:p>
          <a:p>
            <a:pPr>
              <a:lnSpc>
                <a:spcPct val="120000"/>
              </a:lnSpc>
            </a:pPr>
            <a:r>
              <a:rPr lang="en-US" altLang="zh-CN" sz="1100" dirty="0">
                <a:solidFill>
                  <a:schemeClr val="tx1">
                    <a:lumMod val="75000"/>
                    <a:lumOff val="25000"/>
                  </a:schemeClr>
                </a:solidFill>
                <a:latin typeface="Arial" panose="020B0604020202020204" pitchFamily="34" charset="0"/>
                <a:ea typeface="微软雅黑" panose="020B0503020204020204" pitchFamily="34" charset="-122"/>
                <a:cs typeface="Arial" panose="020B0604020202020204" pitchFamily="34" charset="0"/>
              </a:rPr>
              <a:t>Some text about this part related goes here. Some text about this part related goes here.</a:t>
            </a:r>
            <a:endParaRPr lang="zh-CN" altLang="en-US" sz="1100" dirty="0">
              <a:solidFill>
                <a:schemeClr val="tx1">
                  <a:lumMod val="75000"/>
                  <a:lumOff val="25000"/>
                </a:schemeClr>
              </a:solidFill>
              <a:latin typeface="Arial" panose="020B0604020202020204" pitchFamily="34" charset="0"/>
              <a:ea typeface="微软雅黑" panose="020B0503020204020204" pitchFamily="34" charset="-122"/>
              <a:cs typeface="Arial" panose="020B0604020202020204" pitchFamily="34" charset="0"/>
            </a:endParaRPr>
          </a:p>
          <a:p>
            <a:pPr>
              <a:lnSpc>
                <a:spcPct val="120000"/>
              </a:lnSpc>
            </a:pPr>
            <a:endParaRPr lang="zh-CN" altLang="en-US" sz="1100" dirty="0">
              <a:solidFill>
                <a:schemeClr val="tx1">
                  <a:lumMod val="75000"/>
                  <a:lumOff val="25000"/>
                </a:schemeClr>
              </a:solidFill>
              <a:latin typeface="Arial" panose="020B0604020202020204" pitchFamily="34" charset="0"/>
              <a:ea typeface="微软雅黑" panose="020B0503020204020204" pitchFamily="34" charset="-122"/>
              <a:cs typeface="Arial" panose="020B0604020202020204" pitchFamily="34" charset="0"/>
            </a:endParaRPr>
          </a:p>
        </p:txBody>
      </p:sp>
      <p:sp>
        <p:nvSpPr>
          <p:cNvPr id="21" name="矩形 20"/>
          <p:cNvSpPr/>
          <p:nvPr/>
        </p:nvSpPr>
        <p:spPr>
          <a:xfrm>
            <a:off x="4180114" y="5050265"/>
            <a:ext cx="7097486" cy="904863"/>
          </a:xfrm>
          <a:prstGeom prst="rect">
            <a:avLst/>
          </a:prstGeom>
        </p:spPr>
        <p:txBody>
          <a:bodyPr wrap="square">
            <a:spAutoFit/>
          </a:bodyPr>
          <a:lstStyle/>
          <a:p>
            <a:pPr algn="just">
              <a:lnSpc>
                <a:spcPct val="120000"/>
              </a:lnSpc>
              <a:spcAft>
                <a:spcPts val="600"/>
              </a:spcAft>
            </a:pPr>
            <a:r>
              <a:rPr lang="en-US" altLang="zh-CN" sz="1100" dirty="0">
                <a:solidFill>
                  <a:schemeClr val="tx1">
                    <a:lumMod val="65000"/>
                    <a:lumOff val="35000"/>
                  </a:schemeClr>
                </a:solidFill>
                <a:latin typeface="Arial" panose="020B0604020202020204" pitchFamily="34" charset="0"/>
                <a:ea typeface="微软雅黑" panose="020B0503020204020204" pitchFamily="34" charset="-122"/>
                <a:cs typeface="Arial" panose="020B0604020202020204" pitchFamily="34" charset="0"/>
              </a:rPr>
              <a:t>Some text about this part related goes here. Some text about this part related goes here. Some text about this part related goes here. Some text about this part related goes here. Some text about this part related goes here. Some text about this part related goes here. Some text about this part related goes here. Some text about this part related goes here. </a:t>
            </a:r>
          </a:p>
        </p:txBody>
      </p:sp>
      <p:sp>
        <p:nvSpPr>
          <p:cNvPr id="22" name="矩形 21"/>
          <p:cNvSpPr/>
          <p:nvPr/>
        </p:nvSpPr>
        <p:spPr>
          <a:xfrm>
            <a:off x="4180114" y="6027317"/>
            <a:ext cx="7097486" cy="498598"/>
          </a:xfrm>
          <a:prstGeom prst="rect">
            <a:avLst/>
          </a:prstGeom>
        </p:spPr>
        <p:txBody>
          <a:bodyPr wrap="square">
            <a:spAutoFit/>
          </a:bodyPr>
          <a:lstStyle/>
          <a:p>
            <a:pPr algn="just">
              <a:lnSpc>
                <a:spcPct val="120000"/>
              </a:lnSpc>
              <a:spcAft>
                <a:spcPts val="600"/>
              </a:spcAft>
            </a:pPr>
            <a:r>
              <a:rPr lang="en-US" altLang="zh-CN" sz="1100" dirty="0">
                <a:solidFill>
                  <a:schemeClr val="tx1">
                    <a:lumMod val="65000"/>
                    <a:lumOff val="35000"/>
                  </a:schemeClr>
                </a:solidFill>
                <a:latin typeface="Arial" panose="020B0604020202020204" pitchFamily="34" charset="0"/>
                <a:ea typeface="微软雅黑" panose="020B0503020204020204" pitchFamily="34" charset="-122"/>
                <a:cs typeface="Arial" panose="020B0604020202020204" pitchFamily="34" charset="0"/>
              </a:rPr>
              <a:t>Some text about this part related goes here. Some text about this part related goes here. Some text about this part related goes here. Some text about this part related goes here. </a:t>
            </a:r>
          </a:p>
        </p:txBody>
      </p:sp>
      <p:cxnSp>
        <p:nvCxnSpPr>
          <p:cNvPr id="23" name="直接连接符 22"/>
          <p:cNvCxnSpPr/>
          <p:nvPr/>
        </p:nvCxnSpPr>
        <p:spPr>
          <a:xfrm>
            <a:off x="4266747" y="4624302"/>
            <a:ext cx="6876000" cy="0"/>
          </a:xfrm>
          <a:prstGeom prst="line">
            <a:avLst/>
          </a:prstGeom>
          <a:ln>
            <a:solidFill>
              <a:srgbClr val="8F2647"/>
            </a:solidFill>
          </a:ln>
        </p:spPr>
        <p:style>
          <a:lnRef idx="1">
            <a:schemeClr val="accent1"/>
          </a:lnRef>
          <a:fillRef idx="0">
            <a:schemeClr val="accent1"/>
          </a:fillRef>
          <a:effectRef idx="0">
            <a:schemeClr val="accent1"/>
          </a:effectRef>
          <a:fontRef idx="minor">
            <a:schemeClr val="tx1"/>
          </a:fontRef>
        </p:style>
      </p:cxnSp>
      <p:pic>
        <p:nvPicPr>
          <p:cNvPr id="26" name="图片 25"/>
          <p:cNvPicPr>
            <a:picLocks noChangeAspect="1"/>
          </p:cNvPicPr>
          <p:nvPr/>
        </p:nvPicPr>
        <p:blipFill rotWithShape="1">
          <a:blip r:embed="rId2" cstate="print">
            <a:extLst>
              <a:ext uri="{28A0092B-C50C-407E-A947-70E740481C1C}">
                <a14:useLocalDpi xmlns:a14="http://schemas.microsoft.com/office/drawing/2010/main" val="0"/>
              </a:ext>
            </a:extLst>
          </a:blip>
          <a:srcRect l="35760" r="16701"/>
          <a:stretch>
            <a:fillRect/>
          </a:stretch>
        </p:blipFill>
        <p:spPr>
          <a:xfrm rot="10800000" flipH="1" flipV="1">
            <a:off x="977234" y="1557338"/>
            <a:ext cx="2485145" cy="4895850"/>
          </a:xfrm>
          <a:prstGeom prst="rect">
            <a:avLst/>
          </a:prstGeom>
        </p:spPr>
      </p:pic>
      <p:pic>
        <p:nvPicPr>
          <p:cNvPr id="37" name="图片 36"/>
          <p:cNvPicPr>
            <a:picLocks noChangeAspect="1"/>
          </p:cNvPicPr>
          <p:nvPr/>
        </p:nvPicPr>
        <p:blipFill rotWithShape="1">
          <a:blip r:embed="rId3" cstate="print">
            <a:extLst>
              <a:ext uri="{28A0092B-C50C-407E-A947-70E740481C1C}">
                <a14:useLocalDpi xmlns:a14="http://schemas.microsoft.com/office/drawing/2010/main" val="0"/>
              </a:ext>
            </a:extLst>
          </a:blip>
          <a:srcRect/>
          <a:stretch>
            <a:fillRect/>
          </a:stretch>
        </p:blipFill>
        <p:spPr>
          <a:xfrm>
            <a:off x="1175656" y="2152581"/>
            <a:ext cx="2090057" cy="3682162"/>
          </a:xfrm>
          <a:prstGeom prst="rect">
            <a:avLst/>
          </a:prstGeom>
          <a:ln>
            <a:solidFill>
              <a:schemeClr val="tx1">
                <a:lumMod val="75000"/>
                <a:lumOff val="25000"/>
              </a:schemeClr>
            </a:solidFill>
          </a:ln>
        </p:spPr>
      </p:pic>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1+#ppt_w/2"/>
                                          </p:val>
                                        </p:tav>
                                        <p:tav tm="100000">
                                          <p:val>
                                            <p:strVal val="#ppt_x"/>
                                          </p:val>
                                        </p:tav>
                                      </p:tavLst>
                                    </p:anim>
                                    <p:anim calcmode="lin" valueType="num">
                                      <p:cBhvr additive="base">
                                        <p:cTn id="8" dur="500" fill="hold"/>
                                        <p:tgtEl>
                                          <p:spTgt spid="12"/>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1+#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500" fill="hold"/>
                                        <p:tgtEl>
                                          <p:spTgt spid="14"/>
                                        </p:tgtEl>
                                        <p:attrNameLst>
                                          <p:attrName>ppt_x</p:attrName>
                                        </p:attrNameLst>
                                      </p:cBhvr>
                                      <p:tavLst>
                                        <p:tav tm="0">
                                          <p:val>
                                            <p:strVal val="1+#ppt_w/2"/>
                                          </p:val>
                                        </p:tav>
                                        <p:tav tm="100000">
                                          <p:val>
                                            <p:strVal val="#ppt_x"/>
                                          </p:val>
                                        </p:tav>
                                      </p:tavLst>
                                    </p:anim>
                                    <p:anim calcmode="lin" valueType="num">
                                      <p:cBhvr additive="base">
                                        <p:cTn id="16" dur="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500" fill="hold"/>
                                        <p:tgtEl>
                                          <p:spTgt spid="11"/>
                                        </p:tgtEl>
                                        <p:attrNameLst>
                                          <p:attrName>ppt_x</p:attrName>
                                        </p:attrNameLst>
                                      </p:cBhvr>
                                      <p:tavLst>
                                        <p:tav tm="0">
                                          <p:val>
                                            <p:strVal val="1+#ppt_w/2"/>
                                          </p:val>
                                        </p:tav>
                                        <p:tav tm="100000">
                                          <p:val>
                                            <p:strVal val="#ppt_x"/>
                                          </p:val>
                                        </p:tav>
                                      </p:tavLst>
                                    </p:anim>
                                    <p:anim calcmode="lin" valueType="num">
                                      <p:cBhvr additive="base">
                                        <p:cTn id="20" dur="500" fill="hold"/>
                                        <p:tgtEl>
                                          <p:spTgt spid="11"/>
                                        </p:tgtEl>
                                        <p:attrNameLst>
                                          <p:attrName>ppt_y</p:attrName>
                                        </p:attrNameLst>
                                      </p:cBhvr>
                                      <p:tavLst>
                                        <p:tav tm="0">
                                          <p:val>
                                            <p:strVal val="#ppt_y"/>
                                          </p:val>
                                        </p:tav>
                                        <p:tav tm="100000">
                                          <p:val>
                                            <p:strVal val="#ppt_y"/>
                                          </p:val>
                                        </p:tav>
                                      </p:tavLst>
                                    </p:anim>
                                  </p:childTnLst>
                                </p:cTn>
                              </p:par>
                            </p:childTnLst>
                          </p:cTn>
                        </p:par>
                        <p:par>
                          <p:cTn id="21" fill="hold">
                            <p:stCondLst>
                              <p:cond delay="500"/>
                            </p:stCondLst>
                            <p:childTnLst>
                              <p:par>
                                <p:cTn id="22" presetID="6" presetClass="entr" presetSubtype="32" fill="hold" nodeType="afterEffect">
                                  <p:stCondLst>
                                    <p:cond delay="0"/>
                                  </p:stCondLst>
                                  <p:childTnLst>
                                    <p:set>
                                      <p:cBhvr>
                                        <p:cTn id="23" dur="1" fill="hold">
                                          <p:stCondLst>
                                            <p:cond delay="0"/>
                                          </p:stCondLst>
                                        </p:cTn>
                                        <p:tgtEl>
                                          <p:spTgt spid="23"/>
                                        </p:tgtEl>
                                        <p:attrNameLst>
                                          <p:attrName>style.visibility</p:attrName>
                                        </p:attrNameLst>
                                      </p:cBhvr>
                                      <p:to>
                                        <p:strVal val="visible"/>
                                      </p:to>
                                    </p:set>
                                    <p:animEffect transition="in" filter="circle(out)">
                                      <p:cBhvr>
                                        <p:cTn id="24" dur="500"/>
                                        <p:tgtEl>
                                          <p:spTgt spid="23"/>
                                        </p:tgtEl>
                                      </p:cBhvr>
                                    </p:animEffect>
                                  </p:childTnLst>
                                </p:cTn>
                              </p:par>
                            </p:childTnLst>
                          </p:cTn>
                        </p:par>
                        <p:par>
                          <p:cTn id="25" fill="hold">
                            <p:stCondLst>
                              <p:cond delay="1000"/>
                            </p:stCondLst>
                            <p:childTnLst>
                              <p:par>
                                <p:cTn id="26" presetID="2" presetClass="entr" presetSubtype="4"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 calcmode="lin" valueType="num">
                                      <p:cBhvr additive="base">
                                        <p:cTn id="28" dur="500" fill="hold"/>
                                        <p:tgtEl>
                                          <p:spTgt spid="21"/>
                                        </p:tgtEl>
                                        <p:attrNameLst>
                                          <p:attrName>ppt_x</p:attrName>
                                        </p:attrNameLst>
                                      </p:cBhvr>
                                      <p:tavLst>
                                        <p:tav tm="0">
                                          <p:val>
                                            <p:strVal val="#ppt_x"/>
                                          </p:val>
                                        </p:tav>
                                        <p:tav tm="100000">
                                          <p:val>
                                            <p:strVal val="#ppt_x"/>
                                          </p:val>
                                        </p:tav>
                                      </p:tavLst>
                                    </p:anim>
                                    <p:anim calcmode="lin" valueType="num">
                                      <p:cBhvr additive="base">
                                        <p:cTn id="29" dur="500" fill="hold"/>
                                        <p:tgtEl>
                                          <p:spTgt spid="21"/>
                                        </p:tgtEl>
                                        <p:attrNameLst>
                                          <p:attrName>ppt_y</p:attrName>
                                        </p:attrNameLst>
                                      </p:cBhvr>
                                      <p:tavLst>
                                        <p:tav tm="0">
                                          <p:val>
                                            <p:strVal val="1+#ppt_h/2"/>
                                          </p:val>
                                        </p:tav>
                                        <p:tav tm="100000">
                                          <p:val>
                                            <p:strVal val="#ppt_y"/>
                                          </p:val>
                                        </p:tav>
                                      </p:tavLst>
                                    </p:anim>
                                  </p:childTnLst>
                                </p:cTn>
                              </p:par>
                              <p:par>
                                <p:cTn id="30" presetID="2" presetClass="entr" presetSubtype="4" fill="hold" grpId="0" nodeType="withEffect">
                                  <p:stCondLst>
                                    <p:cond delay="0"/>
                                  </p:stCondLst>
                                  <p:childTnLst>
                                    <p:set>
                                      <p:cBhvr>
                                        <p:cTn id="31" dur="1" fill="hold">
                                          <p:stCondLst>
                                            <p:cond delay="0"/>
                                          </p:stCondLst>
                                        </p:cTn>
                                        <p:tgtEl>
                                          <p:spTgt spid="22"/>
                                        </p:tgtEl>
                                        <p:attrNameLst>
                                          <p:attrName>style.visibility</p:attrName>
                                        </p:attrNameLst>
                                      </p:cBhvr>
                                      <p:to>
                                        <p:strVal val="visible"/>
                                      </p:to>
                                    </p:set>
                                    <p:anim calcmode="lin" valueType="num">
                                      <p:cBhvr additive="base">
                                        <p:cTn id="32" dur="500" fill="hold"/>
                                        <p:tgtEl>
                                          <p:spTgt spid="22"/>
                                        </p:tgtEl>
                                        <p:attrNameLst>
                                          <p:attrName>ppt_x</p:attrName>
                                        </p:attrNameLst>
                                      </p:cBhvr>
                                      <p:tavLst>
                                        <p:tav tm="0">
                                          <p:val>
                                            <p:strVal val="#ppt_x"/>
                                          </p:val>
                                        </p:tav>
                                        <p:tav tm="100000">
                                          <p:val>
                                            <p:strVal val="#ppt_x"/>
                                          </p:val>
                                        </p:tav>
                                      </p:tavLst>
                                    </p:anim>
                                    <p:anim calcmode="lin" valueType="num">
                                      <p:cBhvr additive="base">
                                        <p:cTn id="33"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p:bldP spid="14" grpId="0"/>
      <p:bldP spid="21" grpId="0"/>
      <p:bldP spid="22"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8" name="直接连接符 27"/>
          <p:cNvCxnSpPr>
            <a:stCxn id="23" idx="0"/>
          </p:cNvCxnSpPr>
          <p:nvPr/>
        </p:nvCxnSpPr>
        <p:spPr>
          <a:xfrm flipH="1" flipV="1">
            <a:off x="3055453" y="2989603"/>
            <a:ext cx="1" cy="907551"/>
          </a:xfrm>
          <a:prstGeom prst="line">
            <a:avLst/>
          </a:prstGeom>
          <a:ln>
            <a:solidFill>
              <a:srgbClr val="C00000"/>
            </a:solidFill>
            <a:prstDash val="dash"/>
          </a:ln>
        </p:spPr>
        <p:style>
          <a:lnRef idx="1">
            <a:schemeClr val="accent1"/>
          </a:lnRef>
          <a:fillRef idx="0">
            <a:schemeClr val="accent1"/>
          </a:fillRef>
          <a:effectRef idx="0">
            <a:schemeClr val="accent1"/>
          </a:effectRef>
          <a:fontRef idx="minor">
            <a:schemeClr val="tx1"/>
          </a:fontRef>
        </p:style>
      </p:cxnSp>
      <p:cxnSp>
        <p:nvCxnSpPr>
          <p:cNvPr id="29" name="直接连接符 28"/>
          <p:cNvCxnSpPr/>
          <p:nvPr/>
        </p:nvCxnSpPr>
        <p:spPr>
          <a:xfrm flipH="1" flipV="1">
            <a:off x="9127641" y="2989603"/>
            <a:ext cx="1" cy="907551"/>
          </a:xfrm>
          <a:prstGeom prst="line">
            <a:avLst/>
          </a:prstGeom>
          <a:ln>
            <a:solidFill>
              <a:srgbClr val="C00000"/>
            </a:solidFill>
            <a:prstDash val="dash"/>
          </a:ln>
        </p:spPr>
        <p:style>
          <a:lnRef idx="1">
            <a:schemeClr val="accent1"/>
          </a:lnRef>
          <a:fillRef idx="0">
            <a:schemeClr val="accent1"/>
          </a:fillRef>
          <a:effectRef idx="0">
            <a:schemeClr val="accent1"/>
          </a:effectRef>
          <a:fontRef idx="minor">
            <a:schemeClr val="tx1"/>
          </a:fontRef>
        </p:style>
      </p:cxnSp>
      <p:cxnSp>
        <p:nvCxnSpPr>
          <p:cNvPr id="30" name="直接连接符 29"/>
          <p:cNvCxnSpPr/>
          <p:nvPr/>
        </p:nvCxnSpPr>
        <p:spPr>
          <a:xfrm flipH="1" flipV="1">
            <a:off x="6098668" y="4094801"/>
            <a:ext cx="1" cy="907551"/>
          </a:xfrm>
          <a:prstGeom prst="line">
            <a:avLst/>
          </a:prstGeom>
          <a:ln>
            <a:solidFill>
              <a:srgbClr val="C00000"/>
            </a:solidFill>
            <a:prstDash val="dash"/>
          </a:ln>
        </p:spPr>
        <p:style>
          <a:lnRef idx="1">
            <a:schemeClr val="accent1"/>
          </a:lnRef>
          <a:fillRef idx="0">
            <a:schemeClr val="accent1"/>
          </a:fillRef>
          <a:effectRef idx="0">
            <a:schemeClr val="accent1"/>
          </a:effectRef>
          <a:fontRef idx="minor">
            <a:schemeClr val="tx1"/>
          </a:fontRef>
        </p:style>
      </p:cxnSp>
      <p:sp>
        <p:nvSpPr>
          <p:cNvPr id="2" name="矩形 1"/>
          <p:cNvSpPr/>
          <p:nvPr/>
        </p:nvSpPr>
        <p:spPr>
          <a:xfrm>
            <a:off x="949860" y="363230"/>
            <a:ext cx="4063933" cy="523220"/>
          </a:xfrm>
          <a:prstGeom prst="rect">
            <a:avLst/>
          </a:prstGeom>
        </p:spPr>
        <p:txBody>
          <a:bodyPr wrap="none">
            <a:spAutoFit/>
          </a:bodyPr>
          <a:lstStyle/>
          <a:p>
            <a:pPr algn="ctr"/>
            <a:r>
              <a:rPr lang="en-US" altLang="zh-CN" sz="2800" dirty="0">
                <a:solidFill>
                  <a:srgbClr val="E5E4E3"/>
                </a:solidFill>
                <a:latin typeface="Agency FB" panose="020B0503020202020204" pitchFamily="34" charset="0"/>
                <a:cs typeface="Arial" panose="020B0604020202020204" pitchFamily="34" charset="0"/>
              </a:rPr>
              <a:t>THE PROPORTION OF WORKERS  </a:t>
            </a:r>
            <a:r>
              <a:rPr lang="en-US" altLang="zh-CN" sz="2800" dirty="0">
                <a:solidFill>
                  <a:srgbClr val="E5E4E3"/>
                </a:solidFill>
                <a:latin typeface="Agency FB" panose="020B0503020202020204" pitchFamily="34" charset="0"/>
                <a:cs typeface="Arial" panose="020B0604020202020204" pitchFamily="34" charset="0"/>
                <a:sym typeface="Wingdings 3" panose="05040102010807070707" pitchFamily="18" charset="2"/>
              </a:rPr>
              <a:t></a:t>
            </a:r>
            <a:endParaRPr lang="zh-CN" altLang="en-US" sz="2800" dirty="0">
              <a:solidFill>
                <a:srgbClr val="E5E4E3"/>
              </a:solidFill>
              <a:latin typeface="Agency FB" panose="020B0503020202020204" pitchFamily="34" charset="0"/>
              <a:cs typeface="Arial" panose="020B0604020202020204" pitchFamily="34" charset="0"/>
            </a:endParaRPr>
          </a:p>
        </p:txBody>
      </p:sp>
      <p:cxnSp>
        <p:nvCxnSpPr>
          <p:cNvPr id="9" name="直接连接符 8"/>
          <p:cNvCxnSpPr/>
          <p:nvPr/>
        </p:nvCxnSpPr>
        <p:spPr>
          <a:xfrm>
            <a:off x="1059543" y="1973943"/>
            <a:ext cx="14514" cy="2031320"/>
          </a:xfrm>
          <a:prstGeom prst="line">
            <a:avLst/>
          </a:prstGeom>
          <a:ln>
            <a:solidFill>
              <a:srgbClr val="8F2647"/>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1" name="直接连接符 10"/>
          <p:cNvCxnSpPr/>
          <p:nvPr/>
        </p:nvCxnSpPr>
        <p:spPr>
          <a:xfrm>
            <a:off x="1059543" y="4005263"/>
            <a:ext cx="10072914" cy="0"/>
          </a:xfrm>
          <a:prstGeom prst="line">
            <a:avLst/>
          </a:prstGeom>
          <a:ln>
            <a:solidFill>
              <a:srgbClr val="8F2647"/>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2" name="直接连接符 11"/>
          <p:cNvCxnSpPr/>
          <p:nvPr/>
        </p:nvCxnSpPr>
        <p:spPr>
          <a:xfrm>
            <a:off x="11132457" y="4005263"/>
            <a:ext cx="0" cy="2990623"/>
          </a:xfrm>
          <a:prstGeom prst="line">
            <a:avLst/>
          </a:prstGeom>
          <a:ln>
            <a:solidFill>
              <a:srgbClr val="8F2647"/>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pic>
        <p:nvPicPr>
          <p:cNvPr id="15" name="图片 14"/>
          <p:cNvPicPr>
            <a:picLocks noChangeAspect="1"/>
          </p:cNvPicPr>
          <p:nvPr/>
        </p:nvPicPr>
        <p:blipFill rotWithShape="1">
          <a:blip r:embed="rId2" cstate="print">
            <a:extLst>
              <a:ext uri="{28A0092B-C50C-407E-A947-70E740481C1C}">
                <a14:useLocalDpi xmlns:a14="http://schemas.microsoft.com/office/drawing/2010/main" val="0"/>
              </a:ext>
            </a:extLst>
          </a:blip>
          <a:srcRect/>
          <a:stretch>
            <a:fillRect/>
          </a:stretch>
        </p:blipFill>
        <p:spPr>
          <a:xfrm>
            <a:off x="2512820" y="2356180"/>
            <a:ext cx="1085267" cy="1085267"/>
          </a:xfrm>
          <a:prstGeom prst="ellipse">
            <a:avLst/>
          </a:prstGeom>
          <a:ln>
            <a:solidFill>
              <a:schemeClr val="tx1">
                <a:lumMod val="65000"/>
                <a:lumOff val="35000"/>
              </a:schemeClr>
            </a:solidFill>
          </a:ln>
        </p:spPr>
      </p:pic>
      <p:pic>
        <p:nvPicPr>
          <p:cNvPr id="16" name="图片 15"/>
          <p:cNvPicPr>
            <a:picLocks noChangeAspect="1"/>
          </p:cNvPicPr>
          <p:nvPr/>
        </p:nvPicPr>
        <p:blipFill rotWithShape="1">
          <a:blip r:embed="rId3" cstate="print">
            <a:extLst>
              <a:ext uri="{28A0092B-C50C-407E-A947-70E740481C1C}">
                <a14:useLocalDpi xmlns:a14="http://schemas.microsoft.com/office/drawing/2010/main" val="0"/>
              </a:ext>
            </a:extLst>
          </a:blip>
          <a:srcRect/>
          <a:stretch>
            <a:fillRect/>
          </a:stretch>
        </p:blipFill>
        <p:spPr>
          <a:xfrm>
            <a:off x="5563525" y="4528987"/>
            <a:ext cx="1085873" cy="1085873"/>
          </a:xfrm>
          <a:prstGeom prst="ellipse">
            <a:avLst/>
          </a:prstGeom>
          <a:ln>
            <a:solidFill>
              <a:schemeClr val="tx1">
                <a:lumMod val="65000"/>
                <a:lumOff val="35000"/>
              </a:schemeClr>
            </a:solidFill>
          </a:ln>
        </p:spPr>
      </p:pic>
      <p:pic>
        <p:nvPicPr>
          <p:cNvPr id="17" name="图片 16"/>
          <p:cNvPicPr>
            <a:picLocks noChangeAspect="1"/>
          </p:cNvPicPr>
          <p:nvPr/>
        </p:nvPicPr>
        <p:blipFill rotWithShape="1">
          <a:blip r:embed="rId4" cstate="print">
            <a:extLst>
              <a:ext uri="{28A0092B-C50C-407E-A947-70E740481C1C}">
                <a14:useLocalDpi xmlns:a14="http://schemas.microsoft.com/office/drawing/2010/main" val="0"/>
              </a:ext>
            </a:extLst>
          </a:blip>
          <a:srcRect/>
          <a:stretch>
            <a:fillRect/>
          </a:stretch>
        </p:blipFill>
        <p:spPr>
          <a:xfrm>
            <a:off x="8614532" y="2355876"/>
            <a:ext cx="1085874" cy="1085874"/>
          </a:xfrm>
          <a:prstGeom prst="ellipse">
            <a:avLst/>
          </a:prstGeom>
          <a:ln>
            <a:solidFill>
              <a:schemeClr val="tx1">
                <a:lumMod val="65000"/>
                <a:lumOff val="35000"/>
              </a:schemeClr>
            </a:solidFill>
          </a:ln>
        </p:spPr>
      </p:pic>
      <p:sp>
        <p:nvSpPr>
          <p:cNvPr id="18" name="矩形 17"/>
          <p:cNvSpPr/>
          <p:nvPr/>
        </p:nvSpPr>
        <p:spPr>
          <a:xfrm>
            <a:off x="7989717" y="4508788"/>
            <a:ext cx="2335504" cy="1126270"/>
          </a:xfrm>
          <a:prstGeom prst="rect">
            <a:avLst/>
          </a:prstGeom>
          <a:noFill/>
        </p:spPr>
        <p:txBody>
          <a:bodyPr wrap="square">
            <a:spAutoFit/>
          </a:bodyPr>
          <a:lstStyle/>
          <a:p>
            <a:pPr algn="ctr">
              <a:lnSpc>
                <a:spcPct val="120000"/>
              </a:lnSpc>
            </a:pPr>
            <a:r>
              <a:rPr lang="en-US" altLang="zh-CN" sz="2400" b="1" dirty="0">
                <a:solidFill>
                  <a:schemeClr val="tx1">
                    <a:lumMod val="65000"/>
                    <a:lumOff val="35000"/>
                  </a:schemeClr>
                </a:solidFill>
                <a:latin typeface="Agency FB" panose="020B0503020202020204" pitchFamily="34" charset="0"/>
                <a:ea typeface="DFLiHei-Bd" panose="020B0709000000000000" pitchFamily="49" charset="-120"/>
                <a:cs typeface="Arial" panose="020B0604020202020204" pitchFamily="34" charset="0"/>
              </a:rPr>
              <a:t>5,679,453</a:t>
            </a:r>
          </a:p>
          <a:p>
            <a:pPr algn="ctr">
              <a:lnSpc>
                <a:spcPct val="120000"/>
              </a:lnSpc>
            </a:pPr>
            <a:r>
              <a:rPr lang="en-US" altLang="zh-CN" sz="1100" dirty="0">
                <a:solidFill>
                  <a:schemeClr val="tx1">
                    <a:lumMod val="65000"/>
                    <a:lumOff val="35000"/>
                  </a:schemeClr>
                </a:solidFill>
                <a:latin typeface="Arial" panose="020B0604020202020204" pitchFamily="34" charset="0"/>
                <a:ea typeface="微软雅黑" panose="020B0503020204020204" pitchFamily="34" charset="-122"/>
                <a:cs typeface="Arial" panose="020B0604020202020204" pitchFamily="34" charset="0"/>
              </a:rPr>
              <a:t>Some text about this part related goes here. Some text about this part related goes here.</a:t>
            </a:r>
            <a:endParaRPr lang="zh-CN" altLang="en-US" sz="1100" dirty="0">
              <a:solidFill>
                <a:schemeClr val="tx1">
                  <a:lumMod val="65000"/>
                  <a:lumOff val="35000"/>
                </a:schemeClr>
              </a:solidFill>
              <a:latin typeface="Arial" panose="020B0604020202020204" pitchFamily="34" charset="0"/>
              <a:ea typeface="微软雅黑" panose="020B0503020204020204" pitchFamily="34" charset="-122"/>
              <a:cs typeface="Arial" panose="020B0604020202020204" pitchFamily="34" charset="0"/>
            </a:endParaRPr>
          </a:p>
        </p:txBody>
      </p:sp>
      <p:sp>
        <p:nvSpPr>
          <p:cNvPr id="19" name="矩形 18"/>
          <p:cNvSpPr/>
          <p:nvPr/>
        </p:nvSpPr>
        <p:spPr>
          <a:xfrm>
            <a:off x="4919891" y="2335678"/>
            <a:ext cx="2335504" cy="1126270"/>
          </a:xfrm>
          <a:prstGeom prst="rect">
            <a:avLst/>
          </a:prstGeom>
          <a:noFill/>
        </p:spPr>
        <p:txBody>
          <a:bodyPr wrap="square">
            <a:spAutoFit/>
          </a:bodyPr>
          <a:lstStyle/>
          <a:p>
            <a:pPr algn="ctr">
              <a:lnSpc>
                <a:spcPct val="120000"/>
              </a:lnSpc>
            </a:pPr>
            <a:r>
              <a:rPr lang="en-US" altLang="zh-CN" sz="2400" b="1" dirty="0">
                <a:solidFill>
                  <a:schemeClr val="tx1">
                    <a:lumMod val="65000"/>
                    <a:lumOff val="35000"/>
                  </a:schemeClr>
                </a:solidFill>
                <a:latin typeface="Agency FB" panose="020B0503020202020204" pitchFamily="34" charset="0"/>
                <a:ea typeface="DFLiHei-Bd" panose="020B0709000000000000" pitchFamily="49" charset="-120"/>
                <a:cs typeface="Arial" panose="020B0604020202020204" pitchFamily="34" charset="0"/>
              </a:rPr>
              <a:t>6,984,283</a:t>
            </a:r>
          </a:p>
          <a:p>
            <a:pPr algn="ctr">
              <a:lnSpc>
                <a:spcPct val="120000"/>
              </a:lnSpc>
            </a:pPr>
            <a:r>
              <a:rPr lang="en-US" altLang="zh-CN" sz="1100" dirty="0">
                <a:solidFill>
                  <a:schemeClr val="tx1">
                    <a:lumMod val="65000"/>
                    <a:lumOff val="35000"/>
                  </a:schemeClr>
                </a:solidFill>
                <a:latin typeface="Arial" panose="020B0604020202020204" pitchFamily="34" charset="0"/>
                <a:ea typeface="微软雅黑" panose="020B0503020204020204" pitchFamily="34" charset="-122"/>
                <a:cs typeface="Arial" panose="020B0604020202020204" pitchFamily="34" charset="0"/>
              </a:rPr>
              <a:t>Some text about this part related goes here. Some text about this part related goes here.</a:t>
            </a:r>
            <a:endParaRPr lang="zh-CN" altLang="en-US" sz="1100" dirty="0">
              <a:solidFill>
                <a:schemeClr val="tx1">
                  <a:lumMod val="65000"/>
                  <a:lumOff val="35000"/>
                </a:schemeClr>
              </a:solidFill>
              <a:latin typeface="Arial" panose="020B0604020202020204" pitchFamily="34" charset="0"/>
              <a:ea typeface="微软雅黑" panose="020B0503020204020204" pitchFamily="34" charset="-122"/>
              <a:cs typeface="Arial" panose="020B0604020202020204" pitchFamily="34" charset="0"/>
            </a:endParaRPr>
          </a:p>
        </p:txBody>
      </p:sp>
      <p:sp>
        <p:nvSpPr>
          <p:cNvPr id="20" name="矩形 19"/>
          <p:cNvSpPr/>
          <p:nvPr/>
        </p:nvSpPr>
        <p:spPr>
          <a:xfrm>
            <a:off x="1887701" y="4508788"/>
            <a:ext cx="2335504" cy="1126270"/>
          </a:xfrm>
          <a:prstGeom prst="rect">
            <a:avLst/>
          </a:prstGeom>
          <a:noFill/>
        </p:spPr>
        <p:txBody>
          <a:bodyPr wrap="square">
            <a:spAutoFit/>
          </a:bodyPr>
          <a:lstStyle/>
          <a:p>
            <a:pPr algn="ctr">
              <a:lnSpc>
                <a:spcPct val="120000"/>
              </a:lnSpc>
            </a:pPr>
            <a:r>
              <a:rPr lang="en-US" altLang="zh-CN" sz="2400" b="1" dirty="0">
                <a:solidFill>
                  <a:schemeClr val="tx1">
                    <a:lumMod val="65000"/>
                    <a:lumOff val="35000"/>
                  </a:schemeClr>
                </a:solidFill>
                <a:latin typeface="Agency FB" panose="020B0503020202020204" pitchFamily="34" charset="0"/>
                <a:ea typeface="DFLiHei-Bd" panose="020B0709000000000000" pitchFamily="49" charset="-120"/>
                <a:cs typeface="Arial" panose="020B0604020202020204" pitchFamily="34" charset="0"/>
              </a:rPr>
              <a:t>4,798,561</a:t>
            </a:r>
          </a:p>
          <a:p>
            <a:pPr algn="ctr">
              <a:lnSpc>
                <a:spcPct val="120000"/>
              </a:lnSpc>
            </a:pPr>
            <a:r>
              <a:rPr lang="en-US" altLang="zh-CN" sz="1100" dirty="0">
                <a:solidFill>
                  <a:schemeClr val="tx1">
                    <a:lumMod val="65000"/>
                    <a:lumOff val="35000"/>
                  </a:schemeClr>
                </a:solidFill>
                <a:latin typeface="Arial" panose="020B0604020202020204" pitchFamily="34" charset="0"/>
                <a:ea typeface="微软雅黑" panose="020B0503020204020204" pitchFamily="34" charset="-122"/>
                <a:cs typeface="Arial" panose="020B0604020202020204" pitchFamily="34" charset="0"/>
              </a:rPr>
              <a:t>Some text about this part related goes here. Some text about this part related goes here.</a:t>
            </a:r>
            <a:endParaRPr lang="zh-CN" altLang="en-US" sz="1100" dirty="0">
              <a:solidFill>
                <a:schemeClr val="tx1">
                  <a:lumMod val="65000"/>
                  <a:lumOff val="35000"/>
                </a:schemeClr>
              </a:solidFill>
              <a:latin typeface="Arial" panose="020B0604020202020204" pitchFamily="34" charset="0"/>
              <a:ea typeface="微软雅黑" panose="020B0503020204020204" pitchFamily="34" charset="-122"/>
              <a:cs typeface="Arial" panose="020B0604020202020204" pitchFamily="34" charset="0"/>
            </a:endParaRPr>
          </a:p>
        </p:txBody>
      </p:sp>
      <p:sp>
        <p:nvSpPr>
          <p:cNvPr id="23" name="椭圆 22"/>
          <p:cNvSpPr/>
          <p:nvPr/>
        </p:nvSpPr>
        <p:spPr>
          <a:xfrm>
            <a:off x="2947345" y="3897154"/>
            <a:ext cx="216217" cy="216217"/>
          </a:xfrm>
          <a:prstGeom prst="ellipse">
            <a:avLst/>
          </a:prstGeom>
          <a:solidFill>
            <a:srgbClr val="8F26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椭圆 24"/>
          <p:cNvSpPr/>
          <p:nvPr/>
        </p:nvSpPr>
        <p:spPr>
          <a:xfrm>
            <a:off x="5979534" y="3897154"/>
            <a:ext cx="216217" cy="216217"/>
          </a:xfrm>
          <a:prstGeom prst="ellipse">
            <a:avLst/>
          </a:prstGeom>
          <a:solidFill>
            <a:srgbClr val="8F26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椭圆 25"/>
          <p:cNvSpPr/>
          <p:nvPr/>
        </p:nvSpPr>
        <p:spPr>
          <a:xfrm>
            <a:off x="9011723" y="3897154"/>
            <a:ext cx="216217" cy="216217"/>
          </a:xfrm>
          <a:prstGeom prst="ellipse">
            <a:avLst/>
          </a:prstGeom>
          <a:solidFill>
            <a:srgbClr val="8F26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500"/>
                                        <p:tgtEl>
                                          <p:spTgt spid="1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5"/>
                                        </p:tgtEl>
                                        <p:attrNameLst>
                                          <p:attrName>style.visibility</p:attrName>
                                        </p:attrNameLst>
                                      </p:cBhvr>
                                      <p:to>
                                        <p:strVal val="visible"/>
                                      </p:to>
                                    </p:set>
                                    <p:animEffect transition="in" filter="fade">
                                      <p:cBhvr>
                                        <p:cTn id="23" dur="500"/>
                                        <p:tgtEl>
                                          <p:spTgt spid="25"/>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fade">
                                      <p:cBhvr>
                                        <p:cTn id="27" dur="500"/>
                                        <p:tgtEl>
                                          <p:spTgt spid="26"/>
                                        </p:tgtEl>
                                      </p:cBhvr>
                                    </p:animEffect>
                                  </p:childTnLst>
                                </p:cTn>
                              </p:par>
                            </p:childTnLst>
                          </p:cTn>
                        </p:par>
                        <p:par>
                          <p:cTn id="28" fill="hold">
                            <p:stCondLst>
                              <p:cond delay="3000"/>
                            </p:stCondLst>
                            <p:childTnLst>
                              <p:par>
                                <p:cTn id="29" presetID="23" presetClass="entr" presetSubtype="36" fill="hold" nodeType="after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p:cTn id="31" dur="250" fill="hold"/>
                                        <p:tgtEl>
                                          <p:spTgt spid="15"/>
                                        </p:tgtEl>
                                        <p:attrNameLst>
                                          <p:attrName>ppt_w</p:attrName>
                                        </p:attrNameLst>
                                      </p:cBhvr>
                                      <p:tavLst>
                                        <p:tav tm="0">
                                          <p:val>
                                            <p:strVal val="(6*min(max(#ppt_w*#ppt_h,.3),1)-7.4)/-.7*#ppt_w"/>
                                          </p:val>
                                        </p:tav>
                                        <p:tav tm="100000">
                                          <p:val>
                                            <p:strVal val="#ppt_w"/>
                                          </p:val>
                                        </p:tav>
                                      </p:tavLst>
                                    </p:anim>
                                    <p:anim calcmode="lin" valueType="num">
                                      <p:cBhvr>
                                        <p:cTn id="32" dur="250" fill="hold"/>
                                        <p:tgtEl>
                                          <p:spTgt spid="15"/>
                                        </p:tgtEl>
                                        <p:attrNameLst>
                                          <p:attrName>ppt_h</p:attrName>
                                        </p:attrNameLst>
                                      </p:cBhvr>
                                      <p:tavLst>
                                        <p:tav tm="0">
                                          <p:val>
                                            <p:strVal val="(6*min(max(#ppt_w*#ppt_h,.3),1)-7.4)/-.7*#ppt_h"/>
                                          </p:val>
                                        </p:tav>
                                        <p:tav tm="100000">
                                          <p:val>
                                            <p:strVal val="#ppt_h"/>
                                          </p:val>
                                        </p:tav>
                                      </p:tavLst>
                                    </p:anim>
                                    <p:anim calcmode="lin" valueType="num">
                                      <p:cBhvr>
                                        <p:cTn id="33" dur="250" fill="hold"/>
                                        <p:tgtEl>
                                          <p:spTgt spid="15"/>
                                        </p:tgtEl>
                                        <p:attrNameLst>
                                          <p:attrName>ppt_x</p:attrName>
                                        </p:attrNameLst>
                                      </p:cBhvr>
                                      <p:tavLst>
                                        <p:tav tm="0">
                                          <p:val>
                                            <p:fltVal val="0.5"/>
                                          </p:val>
                                        </p:tav>
                                        <p:tav tm="100000">
                                          <p:val>
                                            <p:strVal val="#ppt_x"/>
                                          </p:val>
                                        </p:tav>
                                      </p:tavLst>
                                    </p:anim>
                                    <p:anim calcmode="lin" valueType="num">
                                      <p:cBhvr>
                                        <p:cTn id="34" dur="250" fill="hold"/>
                                        <p:tgtEl>
                                          <p:spTgt spid="15"/>
                                        </p:tgtEl>
                                        <p:attrNameLst>
                                          <p:attrName>ppt_y</p:attrName>
                                        </p:attrNameLst>
                                      </p:cBhvr>
                                      <p:tavLst>
                                        <p:tav tm="0">
                                          <p:val>
                                            <p:strVal val="1+(6*min(max(#ppt_w*#ppt_h,.3),1)-7.4)/-.7*#ppt_h/2"/>
                                          </p:val>
                                        </p:tav>
                                        <p:tav tm="100000">
                                          <p:val>
                                            <p:strVal val="#ppt_y"/>
                                          </p:val>
                                        </p:tav>
                                      </p:tavLst>
                                    </p:anim>
                                  </p:childTnLst>
                                </p:cTn>
                              </p:par>
                            </p:childTnLst>
                          </p:cTn>
                        </p:par>
                        <p:par>
                          <p:cTn id="35" fill="hold">
                            <p:stCondLst>
                              <p:cond delay="3500"/>
                            </p:stCondLst>
                            <p:childTnLst>
                              <p:par>
                                <p:cTn id="36" presetID="22" presetClass="entr" presetSubtype="1" fill="hold" nodeType="afterEffect">
                                  <p:stCondLst>
                                    <p:cond delay="0"/>
                                  </p:stCondLst>
                                  <p:childTnLst>
                                    <p:set>
                                      <p:cBhvr>
                                        <p:cTn id="37" dur="1" fill="hold">
                                          <p:stCondLst>
                                            <p:cond delay="0"/>
                                          </p:stCondLst>
                                        </p:cTn>
                                        <p:tgtEl>
                                          <p:spTgt spid="28"/>
                                        </p:tgtEl>
                                        <p:attrNameLst>
                                          <p:attrName>style.visibility</p:attrName>
                                        </p:attrNameLst>
                                      </p:cBhvr>
                                      <p:to>
                                        <p:strVal val="visible"/>
                                      </p:to>
                                    </p:set>
                                    <p:animEffect transition="in" filter="wipe(up)">
                                      <p:cBhvr>
                                        <p:cTn id="38" dur="500"/>
                                        <p:tgtEl>
                                          <p:spTgt spid="28"/>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20"/>
                                        </p:tgtEl>
                                        <p:attrNameLst>
                                          <p:attrName>style.visibility</p:attrName>
                                        </p:attrNameLst>
                                      </p:cBhvr>
                                      <p:to>
                                        <p:strVal val="visible"/>
                                      </p:to>
                                    </p:set>
                                    <p:animEffect transition="in" filter="fade">
                                      <p:cBhvr>
                                        <p:cTn id="42" dur="500"/>
                                        <p:tgtEl>
                                          <p:spTgt spid="20"/>
                                        </p:tgtEl>
                                      </p:cBhvr>
                                    </p:animEffect>
                                  </p:childTnLst>
                                </p:cTn>
                              </p:par>
                            </p:childTnLst>
                          </p:cTn>
                        </p:par>
                        <p:par>
                          <p:cTn id="43" fill="hold">
                            <p:stCondLst>
                              <p:cond delay="4500"/>
                            </p:stCondLst>
                            <p:childTnLst>
                              <p:par>
                                <p:cTn id="44" presetID="23" presetClass="entr" presetSubtype="36" fill="hold" nodeType="afterEffect">
                                  <p:stCondLst>
                                    <p:cond delay="0"/>
                                  </p:stCondLst>
                                  <p:childTnLst>
                                    <p:set>
                                      <p:cBhvr>
                                        <p:cTn id="45" dur="1" fill="hold">
                                          <p:stCondLst>
                                            <p:cond delay="0"/>
                                          </p:stCondLst>
                                        </p:cTn>
                                        <p:tgtEl>
                                          <p:spTgt spid="16"/>
                                        </p:tgtEl>
                                        <p:attrNameLst>
                                          <p:attrName>style.visibility</p:attrName>
                                        </p:attrNameLst>
                                      </p:cBhvr>
                                      <p:to>
                                        <p:strVal val="visible"/>
                                      </p:to>
                                    </p:set>
                                    <p:anim calcmode="lin" valueType="num">
                                      <p:cBhvr>
                                        <p:cTn id="46" dur="250" fill="hold"/>
                                        <p:tgtEl>
                                          <p:spTgt spid="16"/>
                                        </p:tgtEl>
                                        <p:attrNameLst>
                                          <p:attrName>ppt_w</p:attrName>
                                        </p:attrNameLst>
                                      </p:cBhvr>
                                      <p:tavLst>
                                        <p:tav tm="0">
                                          <p:val>
                                            <p:strVal val="(6*min(max(#ppt_w*#ppt_h,.3),1)-7.4)/-.7*#ppt_w"/>
                                          </p:val>
                                        </p:tav>
                                        <p:tav tm="100000">
                                          <p:val>
                                            <p:strVal val="#ppt_w"/>
                                          </p:val>
                                        </p:tav>
                                      </p:tavLst>
                                    </p:anim>
                                    <p:anim calcmode="lin" valueType="num">
                                      <p:cBhvr>
                                        <p:cTn id="47" dur="250" fill="hold"/>
                                        <p:tgtEl>
                                          <p:spTgt spid="16"/>
                                        </p:tgtEl>
                                        <p:attrNameLst>
                                          <p:attrName>ppt_h</p:attrName>
                                        </p:attrNameLst>
                                      </p:cBhvr>
                                      <p:tavLst>
                                        <p:tav tm="0">
                                          <p:val>
                                            <p:strVal val="(6*min(max(#ppt_w*#ppt_h,.3),1)-7.4)/-.7*#ppt_h"/>
                                          </p:val>
                                        </p:tav>
                                        <p:tav tm="100000">
                                          <p:val>
                                            <p:strVal val="#ppt_h"/>
                                          </p:val>
                                        </p:tav>
                                      </p:tavLst>
                                    </p:anim>
                                    <p:anim calcmode="lin" valueType="num">
                                      <p:cBhvr>
                                        <p:cTn id="48" dur="250" fill="hold"/>
                                        <p:tgtEl>
                                          <p:spTgt spid="16"/>
                                        </p:tgtEl>
                                        <p:attrNameLst>
                                          <p:attrName>ppt_x</p:attrName>
                                        </p:attrNameLst>
                                      </p:cBhvr>
                                      <p:tavLst>
                                        <p:tav tm="0">
                                          <p:val>
                                            <p:fltVal val="0.5"/>
                                          </p:val>
                                        </p:tav>
                                        <p:tav tm="100000">
                                          <p:val>
                                            <p:strVal val="#ppt_x"/>
                                          </p:val>
                                        </p:tav>
                                      </p:tavLst>
                                    </p:anim>
                                    <p:anim calcmode="lin" valueType="num">
                                      <p:cBhvr>
                                        <p:cTn id="49" dur="250" fill="hold"/>
                                        <p:tgtEl>
                                          <p:spTgt spid="16"/>
                                        </p:tgtEl>
                                        <p:attrNameLst>
                                          <p:attrName>ppt_y</p:attrName>
                                        </p:attrNameLst>
                                      </p:cBhvr>
                                      <p:tavLst>
                                        <p:tav tm="0">
                                          <p:val>
                                            <p:strVal val="1+(6*min(max(#ppt_w*#ppt_h,.3),1)-7.4)/-.7*#ppt_h/2"/>
                                          </p:val>
                                        </p:tav>
                                        <p:tav tm="100000">
                                          <p:val>
                                            <p:strVal val="#ppt_y"/>
                                          </p:val>
                                        </p:tav>
                                      </p:tavLst>
                                    </p:anim>
                                  </p:childTnLst>
                                </p:cTn>
                              </p:par>
                            </p:childTnLst>
                          </p:cTn>
                        </p:par>
                        <p:par>
                          <p:cTn id="50" fill="hold">
                            <p:stCondLst>
                              <p:cond delay="5000"/>
                            </p:stCondLst>
                            <p:childTnLst>
                              <p:par>
                                <p:cTn id="51" presetID="22" presetClass="entr" presetSubtype="4" fill="hold" nodeType="after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wipe(down)">
                                      <p:cBhvr>
                                        <p:cTn id="53" dur="500"/>
                                        <p:tgtEl>
                                          <p:spTgt spid="30"/>
                                        </p:tgtEl>
                                      </p:cBhvr>
                                    </p:animEffect>
                                  </p:childTnLst>
                                </p:cTn>
                              </p:par>
                            </p:childTnLst>
                          </p:cTn>
                        </p:par>
                        <p:par>
                          <p:cTn id="54" fill="hold">
                            <p:stCondLst>
                              <p:cond delay="5500"/>
                            </p:stCondLst>
                            <p:childTnLst>
                              <p:par>
                                <p:cTn id="55" presetID="10" presetClass="entr" presetSubtype="0"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fade">
                                      <p:cBhvr>
                                        <p:cTn id="57" dur="500"/>
                                        <p:tgtEl>
                                          <p:spTgt spid="19"/>
                                        </p:tgtEl>
                                      </p:cBhvr>
                                    </p:animEffect>
                                  </p:childTnLst>
                                </p:cTn>
                              </p:par>
                            </p:childTnLst>
                          </p:cTn>
                        </p:par>
                        <p:par>
                          <p:cTn id="58" fill="hold">
                            <p:stCondLst>
                              <p:cond delay="6000"/>
                            </p:stCondLst>
                            <p:childTnLst>
                              <p:par>
                                <p:cTn id="59" presetID="23" presetClass="entr" presetSubtype="36"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p:cTn id="61" dur="250" fill="hold"/>
                                        <p:tgtEl>
                                          <p:spTgt spid="17"/>
                                        </p:tgtEl>
                                        <p:attrNameLst>
                                          <p:attrName>ppt_w</p:attrName>
                                        </p:attrNameLst>
                                      </p:cBhvr>
                                      <p:tavLst>
                                        <p:tav tm="0">
                                          <p:val>
                                            <p:strVal val="(6*min(max(#ppt_w*#ppt_h,.3),1)-7.4)/-.7*#ppt_w"/>
                                          </p:val>
                                        </p:tav>
                                        <p:tav tm="100000">
                                          <p:val>
                                            <p:strVal val="#ppt_w"/>
                                          </p:val>
                                        </p:tav>
                                      </p:tavLst>
                                    </p:anim>
                                    <p:anim calcmode="lin" valueType="num">
                                      <p:cBhvr>
                                        <p:cTn id="62" dur="250" fill="hold"/>
                                        <p:tgtEl>
                                          <p:spTgt spid="17"/>
                                        </p:tgtEl>
                                        <p:attrNameLst>
                                          <p:attrName>ppt_h</p:attrName>
                                        </p:attrNameLst>
                                      </p:cBhvr>
                                      <p:tavLst>
                                        <p:tav tm="0">
                                          <p:val>
                                            <p:strVal val="(6*min(max(#ppt_w*#ppt_h,.3),1)-7.4)/-.7*#ppt_h"/>
                                          </p:val>
                                        </p:tav>
                                        <p:tav tm="100000">
                                          <p:val>
                                            <p:strVal val="#ppt_h"/>
                                          </p:val>
                                        </p:tav>
                                      </p:tavLst>
                                    </p:anim>
                                    <p:anim calcmode="lin" valueType="num">
                                      <p:cBhvr>
                                        <p:cTn id="63" dur="250" fill="hold"/>
                                        <p:tgtEl>
                                          <p:spTgt spid="17"/>
                                        </p:tgtEl>
                                        <p:attrNameLst>
                                          <p:attrName>ppt_x</p:attrName>
                                        </p:attrNameLst>
                                      </p:cBhvr>
                                      <p:tavLst>
                                        <p:tav tm="0">
                                          <p:val>
                                            <p:fltVal val="0.5"/>
                                          </p:val>
                                        </p:tav>
                                        <p:tav tm="100000">
                                          <p:val>
                                            <p:strVal val="#ppt_x"/>
                                          </p:val>
                                        </p:tav>
                                      </p:tavLst>
                                    </p:anim>
                                    <p:anim calcmode="lin" valueType="num">
                                      <p:cBhvr>
                                        <p:cTn id="64" dur="250" fill="hold"/>
                                        <p:tgtEl>
                                          <p:spTgt spid="17"/>
                                        </p:tgtEl>
                                        <p:attrNameLst>
                                          <p:attrName>ppt_y</p:attrName>
                                        </p:attrNameLst>
                                      </p:cBhvr>
                                      <p:tavLst>
                                        <p:tav tm="0">
                                          <p:val>
                                            <p:strVal val="1+(6*min(max(#ppt_w*#ppt_h,.3),1)-7.4)/-.7*#ppt_h/2"/>
                                          </p:val>
                                        </p:tav>
                                        <p:tav tm="100000">
                                          <p:val>
                                            <p:strVal val="#ppt_y"/>
                                          </p:val>
                                        </p:tav>
                                      </p:tavLst>
                                    </p:anim>
                                  </p:childTnLst>
                                </p:cTn>
                              </p:par>
                            </p:childTnLst>
                          </p:cTn>
                        </p:par>
                        <p:par>
                          <p:cTn id="65" fill="hold">
                            <p:stCondLst>
                              <p:cond delay="6500"/>
                            </p:stCondLst>
                            <p:childTnLst>
                              <p:par>
                                <p:cTn id="66" presetID="22" presetClass="entr" presetSubtype="1" fill="hold" nodeType="afterEffect">
                                  <p:stCondLst>
                                    <p:cond delay="0"/>
                                  </p:stCondLst>
                                  <p:childTnLst>
                                    <p:set>
                                      <p:cBhvr>
                                        <p:cTn id="67" dur="1" fill="hold">
                                          <p:stCondLst>
                                            <p:cond delay="0"/>
                                          </p:stCondLst>
                                        </p:cTn>
                                        <p:tgtEl>
                                          <p:spTgt spid="29"/>
                                        </p:tgtEl>
                                        <p:attrNameLst>
                                          <p:attrName>style.visibility</p:attrName>
                                        </p:attrNameLst>
                                      </p:cBhvr>
                                      <p:to>
                                        <p:strVal val="visible"/>
                                      </p:to>
                                    </p:set>
                                    <p:animEffect transition="in" filter="wipe(up)">
                                      <p:cBhvr>
                                        <p:cTn id="68" dur="500"/>
                                        <p:tgtEl>
                                          <p:spTgt spid="29"/>
                                        </p:tgtEl>
                                      </p:cBhvr>
                                    </p:animEffect>
                                  </p:childTnLst>
                                </p:cTn>
                              </p:par>
                            </p:childTnLst>
                          </p:cTn>
                        </p:par>
                        <p:par>
                          <p:cTn id="69" fill="hold">
                            <p:stCondLst>
                              <p:cond delay="7000"/>
                            </p:stCondLst>
                            <p:childTnLst>
                              <p:par>
                                <p:cTn id="70" presetID="10" presetClass="entr" presetSubtype="0" fill="hold" grpId="0" nodeType="afterEffect">
                                  <p:stCondLst>
                                    <p:cond delay="0"/>
                                  </p:stCondLst>
                                  <p:childTnLst>
                                    <p:set>
                                      <p:cBhvr>
                                        <p:cTn id="71" dur="1" fill="hold">
                                          <p:stCondLst>
                                            <p:cond delay="0"/>
                                          </p:stCondLst>
                                        </p:cTn>
                                        <p:tgtEl>
                                          <p:spTgt spid="18"/>
                                        </p:tgtEl>
                                        <p:attrNameLst>
                                          <p:attrName>style.visibility</p:attrName>
                                        </p:attrNameLst>
                                      </p:cBhvr>
                                      <p:to>
                                        <p:strVal val="visible"/>
                                      </p:to>
                                    </p:set>
                                    <p:animEffect transition="in" filter="fade">
                                      <p:cBhvr>
                                        <p:cTn id="72"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P spid="20" grpId="0"/>
      <p:bldP spid="23" grpId="0" animBg="1"/>
      <p:bldP spid="25" grpId="0" animBg="1"/>
      <p:bldP spid="26"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8" name="直接连接符 37"/>
          <p:cNvCxnSpPr/>
          <p:nvPr/>
        </p:nvCxnSpPr>
        <p:spPr>
          <a:xfrm flipH="1" flipV="1">
            <a:off x="3055453" y="2989603"/>
            <a:ext cx="1" cy="907551"/>
          </a:xfrm>
          <a:prstGeom prst="line">
            <a:avLst/>
          </a:prstGeom>
          <a:ln>
            <a:solidFill>
              <a:srgbClr val="C00000"/>
            </a:solidFill>
            <a:prstDash val="dash"/>
          </a:ln>
        </p:spPr>
        <p:style>
          <a:lnRef idx="1">
            <a:schemeClr val="accent1"/>
          </a:lnRef>
          <a:fillRef idx="0">
            <a:schemeClr val="accent1"/>
          </a:fillRef>
          <a:effectRef idx="0">
            <a:schemeClr val="accent1"/>
          </a:effectRef>
          <a:fontRef idx="minor">
            <a:schemeClr val="tx1"/>
          </a:fontRef>
        </p:style>
      </p:cxnSp>
      <p:cxnSp>
        <p:nvCxnSpPr>
          <p:cNvPr id="39" name="直接连接符 38"/>
          <p:cNvCxnSpPr/>
          <p:nvPr/>
        </p:nvCxnSpPr>
        <p:spPr>
          <a:xfrm flipH="1" flipV="1">
            <a:off x="9127641" y="2989603"/>
            <a:ext cx="1" cy="907551"/>
          </a:xfrm>
          <a:prstGeom prst="line">
            <a:avLst/>
          </a:prstGeom>
          <a:ln>
            <a:solidFill>
              <a:srgbClr val="C00000"/>
            </a:solidFill>
            <a:prstDash val="dash"/>
          </a:ln>
        </p:spPr>
        <p:style>
          <a:lnRef idx="1">
            <a:schemeClr val="accent1"/>
          </a:lnRef>
          <a:fillRef idx="0">
            <a:schemeClr val="accent1"/>
          </a:fillRef>
          <a:effectRef idx="0">
            <a:schemeClr val="accent1"/>
          </a:effectRef>
          <a:fontRef idx="minor">
            <a:schemeClr val="tx1"/>
          </a:fontRef>
        </p:style>
      </p:cxnSp>
      <p:cxnSp>
        <p:nvCxnSpPr>
          <p:cNvPr id="40" name="直接连接符 39"/>
          <p:cNvCxnSpPr/>
          <p:nvPr/>
        </p:nvCxnSpPr>
        <p:spPr>
          <a:xfrm flipH="1" flipV="1">
            <a:off x="6098668" y="4094801"/>
            <a:ext cx="1" cy="907551"/>
          </a:xfrm>
          <a:prstGeom prst="line">
            <a:avLst/>
          </a:prstGeom>
          <a:ln>
            <a:solidFill>
              <a:srgbClr val="C00000"/>
            </a:solidFill>
            <a:prstDash val="dash"/>
          </a:ln>
        </p:spPr>
        <p:style>
          <a:lnRef idx="1">
            <a:schemeClr val="accent1"/>
          </a:lnRef>
          <a:fillRef idx="0">
            <a:schemeClr val="accent1"/>
          </a:fillRef>
          <a:effectRef idx="0">
            <a:schemeClr val="accent1"/>
          </a:effectRef>
          <a:fontRef idx="minor">
            <a:schemeClr val="tx1"/>
          </a:fontRef>
        </p:style>
      </p:cxnSp>
      <p:cxnSp>
        <p:nvCxnSpPr>
          <p:cNvPr id="5" name="直接连接符 4"/>
          <p:cNvCxnSpPr/>
          <p:nvPr/>
        </p:nvCxnSpPr>
        <p:spPr>
          <a:xfrm>
            <a:off x="1059543" y="4005263"/>
            <a:ext cx="0" cy="2990623"/>
          </a:xfrm>
          <a:prstGeom prst="line">
            <a:avLst/>
          </a:prstGeom>
          <a:ln>
            <a:solidFill>
              <a:srgbClr val="8F2647"/>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6" name="直接连接符 5"/>
          <p:cNvCxnSpPr/>
          <p:nvPr/>
        </p:nvCxnSpPr>
        <p:spPr>
          <a:xfrm>
            <a:off x="11132457" y="-333829"/>
            <a:ext cx="0" cy="4325251"/>
          </a:xfrm>
          <a:prstGeom prst="line">
            <a:avLst/>
          </a:prstGeom>
          <a:ln>
            <a:solidFill>
              <a:srgbClr val="8F2647"/>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29" name="组合 28"/>
          <p:cNvGrpSpPr/>
          <p:nvPr/>
        </p:nvGrpSpPr>
        <p:grpSpPr>
          <a:xfrm>
            <a:off x="8582708" y="2361334"/>
            <a:ext cx="1074959" cy="1074959"/>
            <a:chOff x="9280057" y="2499323"/>
            <a:chExt cx="1074959" cy="1074959"/>
          </a:xfrm>
        </p:grpSpPr>
        <p:sp>
          <p:nvSpPr>
            <p:cNvPr id="25" name="椭圆 24"/>
            <p:cNvSpPr/>
            <p:nvPr/>
          </p:nvSpPr>
          <p:spPr>
            <a:xfrm>
              <a:off x="9280057" y="2499323"/>
              <a:ext cx="1074959" cy="1074959"/>
            </a:xfrm>
            <a:prstGeom prst="ellipse">
              <a:avLst/>
            </a:prstGeom>
            <a:solidFill>
              <a:srgbClr val="8F26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Freeform 22"/>
            <p:cNvSpPr/>
            <p:nvPr/>
          </p:nvSpPr>
          <p:spPr bwMode="auto">
            <a:xfrm>
              <a:off x="9550705" y="2879619"/>
              <a:ext cx="533662" cy="314366"/>
            </a:xfrm>
            <a:custGeom>
              <a:avLst/>
              <a:gdLst>
                <a:gd name="T0" fmla="*/ 36 w 177"/>
                <a:gd name="T1" fmla="*/ 104 h 104"/>
                <a:gd name="T2" fmla="*/ 36 w 177"/>
                <a:gd name="T3" fmla="*/ 103 h 104"/>
                <a:gd name="T4" fmla="*/ 33 w 177"/>
                <a:gd name="T5" fmla="*/ 101 h 104"/>
                <a:gd name="T6" fmla="*/ 2 w 177"/>
                <a:gd name="T7" fmla="*/ 41 h 104"/>
                <a:gd name="T8" fmla="*/ 3 w 177"/>
                <a:gd name="T9" fmla="*/ 36 h 104"/>
                <a:gd name="T10" fmla="*/ 9 w 177"/>
                <a:gd name="T11" fmla="*/ 38 h 104"/>
                <a:gd name="T12" fmla="*/ 38 w 177"/>
                <a:gd name="T13" fmla="*/ 94 h 104"/>
                <a:gd name="T14" fmla="*/ 170 w 177"/>
                <a:gd name="T15" fmla="*/ 2 h 104"/>
                <a:gd name="T16" fmla="*/ 176 w 177"/>
                <a:gd name="T17" fmla="*/ 3 h 104"/>
                <a:gd name="T18" fmla="*/ 175 w 177"/>
                <a:gd name="T19" fmla="*/ 8 h 104"/>
                <a:gd name="T20" fmla="*/ 39 w 177"/>
                <a:gd name="T21" fmla="*/ 103 h 104"/>
                <a:gd name="T22" fmla="*/ 36 w 177"/>
                <a:gd name="T23"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7" h="104">
                  <a:moveTo>
                    <a:pt x="36" y="104"/>
                  </a:moveTo>
                  <a:cubicBezTo>
                    <a:pt x="36" y="104"/>
                    <a:pt x="36" y="104"/>
                    <a:pt x="36" y="103"/>
                  </a:cubicBezTo>
                  <a:cubicBezTo>
                    <a:pt x="34" y="103"/>
                    <a:pt x="33" y="102"/>
                    <a:pt x="33" y="101"/>
                  </a:cubicBezTo>
                  <a:cubicBezTo>
                    <a:pt x="2" y="41"/>
                    <a:pt x="2" y="41"/>
                    <a:pt x="2" y="41"/>
                  </a:cubicBezTo>
                  <a:cubicBezTo>
                    <a:pt x="0" y="40"/>
                    <a:pt x="1" y="37"/>
                    <a:pt x="3" y="36"/>
                  </a:cubicBezTo>
                  <a:cubicBezTo>
                    <a:pt x="5" y="35"/>
                    <a:pt x="8" y="36"/>
                    <a:pt x="9" y="38"/>
                  </a:cubicBezTo>
                  <a:cubicBezTo>
                    <a:pt x="38" y="94"/>
                    <a:pt x="38" y="94"/>
                    <a:pt x="38" y="94"/>
                  </a:cubicBezTo>
                  <a:cubicBezTo>
                    <a:pt x="170" y="2"/>
                    <a:pt x="170" y="2"/>
                    <a:pt x="170" y="2"/>
                  </a:cubicBezTo>
                  <a:cubicBezTo>
                    <a:pt x="172" y="0"/>
                    <a:pt x="174" y="1"/>
                    <a:pt x="176" y="3"/>
                  </a:cubicBezTo>
                  <a:cubicBezTo>
                    <a:pt x="177" y="4"/>
                    <a:pt x="176" y="7"/>
                    <a:pt x="175" y="8"/>
                  </a:cubicBezTo>
                  <a:cubicBezTo>
                    <a:pt x="39" y="103"/>
                    <a:pt x="39" y="103"/>
                    <a:pt x="39" y="103"/>
                  </a:cubicBezTo>
                  <a:cubicBezTo>
                    <a:pt x="38" y="103"/>
                    <a:pt x="37" y="104"/>
                    <a:pt x="36" y="104"/>
                  </a:cubicBezTo>
                  <a:close/>
                </a:path>
              </a:pathLst>
            </a:custGeom>
            <a:solidFill>
              <a:srgbClr val="E5E4E3"/>
            </a:solidFill>
            <a:ln>
              <a:noFill/>
            </a:ln>
          </p:spPr>
          <p:txBody>
            <a:bodyPr vert="horz" wrap="square" lIns="91440" tIns="45720" rIns="91440" bIns="45720" numCol="1" anchor="t" anchorCtr="0" compatLnSpc="1"/>
            <a:lstStyle/>
            <a:p>
              <a:endParaRPr lang="zh-CN" altLang="en-US"/>
            </a:p>
          </p:txBody>
        </p:sp>
      </p:grpSp>
      <p:grpSp>
        <p:nvGrpSpPr>
          <p:cNvPr id="27" name="组合 26"/>
          <p:cNvGrpSpPr/>
          <p:nvPr/>
        </p:nvGrpSpPr>
        <p:grpSpPr>
          <a:xfrm>
            <a:off x="2517973" y="2361334"/>
            <a:ext cx="1074959" cy="1074959"/>
            <a:chOff x="1522167" y="2499323"/>
            <a:chExt cx="1074959" cy="1074959"/>
          </a:xfrm>
        </p:grpSpPr>
        <p:sp>
          <p:nvSpPr>
            <p:cNvPr id="2" name="椭圆 1"/>
            <p:cNvSpPr/>
            <p:nvPr/>
          </p:nvSpPr>
          <p:spPr>
            <a:xfrm>
              <a:off x="1522167" y="2499323"/>
              <a:ext cx="1074959" cy="1074959"/>
            </a:xfrm>
            <a:prstGeom prst="ellipse">
              <a:avLst/>
            </a:prstGeom>
            <a:solidFill>
              <a:srgbClr val="8F26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 name="组合 2"/>
            <p:cNvGrpSpPr/>
            <p:nvPr/>
          </p:nvGrpSpPr>
          <p:grpSpPr>
            <a:xfrm>
              <a:off x="1832808" y="3002777"/>
              <a:ext cx="453676" cy="68051"/>
              <a:chOff x="1850208" y="3031133"/>
              <a:chExt cx="453676" cy="68051"/>
            </a:xfrm>
          </p:grpSpPr>
          <p:sp>
            <p:nvSpPr>
              <p:cNvPr id="15" name="Oval 27"/>
              <p:cNvSpPr>
                <a:spLocks noChangeArrowheads="1"/>
              </p:cNvSpPr>
              <p:nvPr/>
            </p:nvSpPr>
            <p:spPr bwMode="auto">
              <a:xfrm>
                <a:off x="1850208" y="3031133"/>
                <a:ext cx="71832" cy="68051"/>
              </a:xfrm>
              <a:prstGeom prst="ellipse">
                <a:avLst/>
              </a:prstGeom>
              <a:solidFill>
                <a:srgbClr val="E5E4E3"/>
              </a:solidFill>
              <a:ln>
                <a:noFill/>
              </a:ln>
            </p:spPr>
            <p:txBody>
              <a:bodyPr vert="horz" wrap="square" lIns="91440" tIns="45720" rIns="91440" bIns="45720" numCol="1" anchor="t" anchorCtr="0" compatLnSpc="1"/>
              <a:lstStyle/>
              <a:p>
                <a:endParaRPr lang="zh-CN" altLang="en-US"/>
              </a:p>
            </p:txBody>
          </p:sp>
          <p:sp>
            <p:nvSpPr>
              <p:cNvPr id="16" name="Oval 28"/>
              <p:cNvSpPr>
                <a:spLocks noChangeArrowheads="1"/>
              </p:cNvSpPr>
              <p:nvPr/>
            </p:nvSpPr>
            <p:spPr bwMode="auto">
              <a:xfrm>
                <a:off x="2043020" y="3031133"/>
                <a:ext cx="69311" cy="68051"/>
              </a:xfrm>
              <a:prstGeom prst="ellipse">
                <a:avLst/>
              </a:prstGeom>
              <a:solidFill>
                <a:srgbClr val="E5E4E3"/>
              </a:solidFill>
              <a:ln>
                <a:noFill/>
              </a:ln>
            </p:spPr>
            <p:txBody>
              <a:bodyPr vert="horz" wrap="square" lIns="91440" tIns="45720" rIns="91440" bIns="45720" numCol="1" anchor="t" anchorCtr="0" compatLnSpc="1"/>
              <a:lstStyle/>
              <a:p>
                <a:endParaRPr lang="zh-CN" altLang="en-US"/>
              </a:p>
            </p:txBody>
          </p:sp>
          <p:sp>
            <p:nvSpPr>
              <p:cNvPr id="17" name="Oval 29"/>
              <p:cNvSpPr>
                <a:spLocks noChangeArrowheads="1"/>
              </p:cNvSpPr>
              <p:nvPr/>
            </p:nvSpPr>
            <p:spPr bwMode="auto">
              <a:xfrm>
                <a:off x="2232052" y="3031133"/>
                <a:ext cx="71832" cy="68051"/>
              </a:xfrm>
              <a:prstGeom prst="ellipse">
                <a:avLst/>
              </a:prstGeom>
              <a:solidFill>
                <a:srgbClr val="E5E4E3"/>
              </a:solidFill>
              <a:ln>
                <a:noFill/>
              </a:ln>
            </p:spPr>
            <p:txBody>
              <a:bodyPr vert="horz" wrap="square" lIns="91440" tIns="45720" rIns="91440" bIns="45720" numCol="1" anchor="t" anchorCtr="0" compatLnSpc="1"/>
              <a:lstStyle/>
              <a:p>
                <a:endParaRPr lang="zh-CN" altLang="en-US"/>
              </a:p>
            </p:txBody>
          </p:sp>
        </p:grpSp>
      </p:grpSp>
      <p:grpSp>
        <p:nvGrpSpPr>
          <p:cNvPr id="28" name="组合 27"/>
          <p:cNvGrpSpPr/>
          <p:nvPr/>
        </p:nvGrpSpPr>
        <p:grpSpPr>
          <a:xfrm>
            <a:off x="5558520" y="4534444"/>
            <a:ext cx="1074959" cy="1074959"/>
            <a:chOff x="5834397" y="2499323"/>
            <a:chExt cx="1074959" cy="1074959"/>
          </a:xfrm>
        </p:grpSpPr>
        <p:sp>
          <p:nvSpPr>
            <p:cNvPr id="24" name="椭圆 23"/>
            <p:cNvSpPr/>
            <p:nvPr/>
          </p:nvSpPr>
          <p:spPr>
            <a:xfrm>
              <a:off x="5834397" y="2499323"/>
              <a:ext cx="1074959" cy="1074959"/>
            </a:xfrm>
            <a:prstGeom prst="ellipse">
              <a:avLst/>
            </a:prstGeom>
            <a:solidFill>
              <a:srgbClr val="8F26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6" name="组合 25"/>
            <p:cNvGrpSpPr/>
            <p:nvPr/>
          </p:nvGrpSpPr>
          <p:grpSpPr>
            <a:xfrm>
              <a:off x="6159151" y="2941553"/>
              <a:ext cx="425450" cy="190499"/>
              <a:chOff x="5834397" y="2944479"/>
              <a:chExt cx="425450" cy="190499"/>
            </a:xfrm>
          </p:grpSpPr>
          <p:sp>
            <p:nvSpPr>
              <p:cNvPr id="20" name="Freeform 34"/>
              <p:cNvSpPr/>
              <p:nvPr/>
            </p:nvSpPr>
            <p:spPr bwMode="auto">
              <a:xfrm>
                <a:off x="5834397" y="2944479"/>
                <a:ext cx="425450" cy="25400"/>
              </a:xfrm>
              <a:custGeom>
                <a:avLst/>
                <a:gdLst>
                  <a:gd name="T0" fmla="*/ 137 w 141"/>
                  <a:gd name="T1" fmla="*/ 8 h 8"/>
                  <a:gd name="T2" fmla="*/ 4 w 141"/>
                  <a:gd name="T3" fmla="*/ 8 h 8"/>
                  <a:gd name="T4" fmla="*/ 0 w 141"/>
                  <a:gd name="T5" fmla="*/ 4 h 8"/>
                  <a:gd name="T6" fmla="*/ 4 w 141"/>
                  <a:gd name="T7" fmla="*/ 0 h 8"/>
                  <a:gd name="T8" fmla="*/ 137 w 141"/>
                  <a:gd name="T9" fmla="*/ 0 h 8"/>
                  <a:gd name="T10" fmla="*/ 141 w 141"/>
                  <a:gd name="T11" fmla="*/ 4 h 8"/>
                  <a:gd name="T12" fmla="*/ 137 w 141"/>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41" h="8">
                    <a:moveTo>
                      <a:pt x="137" y="8"/>
                    </a:moveTo>
                    <a:cubicBezTo>
                      <a:pt x="4" y="8"/>
                      <a:pt x="4" y="8"/>
                      <a:pt x="4" y="8"/>
                    </a:cubicBezTo>
                    <a:cubicBezTo>
                      <a:pt x="2" y="8"/>
                      <a:pt x="0" y="6"/>
                      <a:pt x="0" y="4"/>
                    </a:cubicBezTo>
                    <a:cubicBezTo>
                      <a:pt x="0" y="2"/>
                      <a:pt x="2" y="0"/>
                      <a:pt x="4" y="0"/>
                    </a:cubicBezTo>
                    <a:cubicBezTo>
                      <a:pt x="137" y="0"/>
                      <a:pt x="137" y="0"/>
                      <a:pt x="137" y="0"/>
                    </a:cubicBezTo>
                    <a:cubicBezTo>
                      <a:pt x="139" y="0"/>
                      <a:pt x="141" y="2"/>
                      <a:pt x="141" y="4"/>
                    </a:cubicBezTo>
                    <a:cubicBezTo>
                      <a:pt x="141" y="6"/>
                      <a:pt x="139" y="8"/>
                      <a:pt x="137" y="8"/>
                    </a:cubicBezTo>
                    <a:close/>
                  </a:path>
                </a:pathLst>
              </a:custGeom>
              <a:solidFill>
                <a:srgbClr val="E5E4E3"/>
              </a:solidFill>
              <a:ln>
                <a:noFill/>
              </a:ln>
            </p:spPr>
            <p:txBody>
              <a:bodyPr vert="horz" wrap="square" lIns="91440" tIns="45720" rIns="91440" bIns="45720" numCol="1" anchor="t" anchorCtr="0" compatLnSpc="1"/>
              <a:lstStyle/>
              <a:p>
                <a:endParaRPr lang="zh-CN" altLang="en-US"/>
              </a:p>
            </p:txBody>
          </p:sp>
          <p:sp>
            <p:nvSpPr>
              <p:cNvPr id="21" name="Freeform 35"/>
              <p:cNvSpPr/>
              <p:nvPr/>
            </p:nvSpPr>
            <p:spPr bwMode="auto">
              <a:xfrm>
                <a:off x="5834397" y="3027029"/>
                <a:ext cx="425450" cy="23812"/>
              </a:xfrm>
              <a:custGeom>
                <a:avLst/>
                <a:gdLst>
                  <a:gd name="T0" fmla="*/ 137 w 141"/>
                  <a:gd name="T1" fmla="*/ 8 h 8"/>
                  <a:gd name="T2" fmla="*/ 4 w 141"/>
                  <a:gd name="T3" fmla="*/ 8 h 8"/>
                  <a:gd name="T4" fmla="*/ 0 w 141"/>
                  <a:gd name="T5" fmla="*/ 4 h 8"/>
                  <a:gd name="T6" fmla="*/ 4 w 141"/>
                  <a:gd name="T7" fmla="*/ 0 h 8"/>
                  <a:gd name="T8" fmla="*/ 137 w 141"/>
                  <a:gd name="T9" fmla="*/ 0 h 8"/>
                  <a:gd name="T10" fmla="*/ 141 w 141"/>
                  <a:gd name="T11" fmla="*/ 4 h 8"/>
                  <a:gd name="T12" fmla="*/ 137 w 141"/>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41" h="8">
                    <a:moveTo>
                      <a:pt x="137" y="8"/>
                    </a:moveTo>
                    <a:cubicBezTo>
                      <a:pt x="4" y="8"/>
                      <a:pt x="4" y="8"/>
                      <a:pt x="4" y="8"/>
                    </a:cubicBezTo>
                    <a:cubicBezTo>
                      <a:pt x="2" y="8"/>
                      <a:pt x="0" y="6"/>
                      <a:pt x="0" y="4"/>
                    </a:cubicBezTo>
                    <a:cubicBezTo>
                      <a:pt x="0" y="2"/>
                      <a:pt x="2" y="0"/>
                      <a:pt x="4" y="0"/>
                    </a:cubicBezTo>
                    <a:cubicBezTo>
                      <a:pt x="137" y="0"/>
                      <a:pt x="137" y="0"/>
                      <a:pt x="137" y="0"/>
                    </a:cubicBezTo>
                    <a:cubicBezTo>
                      <a:pt x="139" y="0"/>
                      <a:pt x="141" y="2"/>
                      <a:pt x="141" y="4"/>
                    </a:cubicBezTo>
                    <a:cubicBezTo>
                      <a:pt x="141" y="6"/>
                      <a:pt x="139" y="8"/>
                      <a:pt x="137" y="8"/>
                    </a:cubicBezTo>
                    <a:close/>
                  </a:path>
                </a:pathLst>
              </a:custGeom>
              <a:solidFill>
                <a:srgbClr val="E5E4E3"/>
              </a:solidFill>
              <a:ln>
                <a:noFill/>
              </a:ln>
            </p:spPr>
            <p:txBody>
              <a:bodyPr vert="horz" wrap="square" lIns="91440" tIns="45720" rIns="91440" bIns="45720" numCol="1" anchor="t" anchorCtr="0" compatLnSpc="1"/>
              <a:lstStyle/>
              <a:p>
                <a:endParaRPr lang="zh-CN" altLang="en-US"/>
              </a:p>
            </p:txBody>
          </p:sp>
          <p:sp>
            <p:nvSpPr>
              <p:cNvPr id="22" name="Freeform 36"/>
              <p:cNvSpPr/>
              <p:nvPr/>
            </p:nvSpPr>
            <p:spPr bwMode="auto">
              <a:xfrm>
                <a:off x="5834397" y="3111166"/>
                <a:ext cx="425450" cy="23812"/>
              </a:xfrm>
              <a:custGeom>
                <a:avLst/>
                <a:gdLst>
                  <a:gd name="T0" fmla="*/ 137 w 141"/>
                  <a:gd name="T1" fmla="*/ 8 h 8"/>
                  <a:gd name="T2" fmla="*/ 4 w 141"/>
                  <a:gd name="T3" fmla="*/ 8 h 8"/>
                  <a:gd name="T4" fmla="*/ 0 w 141"/>
                  <a:gd name="T5" fmla="*/ 4 h 8"/>
                  <a:gd name="T6" fmla="*/ 4 w 141"/>
                  <a:gd name="T7" fmla="*/ 0 h 8"/>
                  <a:gd name="T8" fmla="*/ 137 w 141"/>
                  <a:gd name="T9" fmla="*/ 0 h 8"/>
                  <a:gd name="T10" fmla="*/ 141 w 141"/>
                  <a:gd name="T11" fmla="*/ 4 h 8"/>
                  <a:gd name="T12" fmla="*/ 137 w 141"/>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41" h="8">
                    <a:moveTo>
                      <a:pt x="137" y="8"/>
                    </a:moveTo>
                    <a:cubicBezTo>
                      <a:pt x="4" y="8"/>
                      <a:pt x="4" y="8"/>
                      <a:pt x="4" y="8"/>
                    </a:cubicBezTo>
                    <a:cubicBezTo>
                      <a:pt x="2" y="8"/>
                      <a:pt x="0" y="6"/>
                      <a:pt x="0" y="4"/>
                    </a:cubicBezTo>
                    <a:cubicBezTo>
                      <a:pt x="0" y="1"/>
                      <a:pt x="2" y="0"/>
                      <a:pt x="4" y="0"/>
                    </a:cubicBezTo>
                    <a:cubicBezTo>
                      <a:pt x="137" y="0"/>
                      <a:pt x="137" y="0"/>
                      <a:pt x="137" y="0"/>
                    </a:cubicBezTo>
                    <a:cubicBezTo>
                      <a:pt x="139" y="0"/>
                      <a:pt x="141" y="1"/>
                      <a:pt x="141" y="4"/>
                    </a:cubicBezTo>
                    <a:cubicBezTo>
                      <a:pt x="141" y="6"/>
                      <a:pt x="139" y="8"/>
                      <a:pt x="137" y="8"/>
                    </a:cubicBezTo>
                    <a:close/>
                  </a:path>
                </a:pathLst>
              </a:custGeom>
              <a:solidFill>
                <a:srgbClr val="E5E4E3"/>
              </a:solidFill>
              <a:ln>
                <a:noFill/>
              </a:ln>
            </p:spPr>
            <p:txBody>
              <a:bodyPr vert="horz" wrap="square" lIns="91440" tIns="45720" rIns="91440" bIns="45720" numCol="1" anchor="t" anchorCtr="0" compatLnSpc="1"/>
              <a:lstStyle/>
              <a:p>
                <a:endParaRPr lang="zh-CN" altLang="en-US"/>
              </a:p>
            </p:txBody>
          </p:sp>
        </p:grpSp>
      </p:grpSp>
      <p:cxnSp>
        <p:nvCxnSpPr>
          <p:cNvPr id="31" name="直接连接符 30"/>
          <p:cNvCxnSpPr/>
          <p:nvPr/>
        </p:nvCxnSpPr>
        <p:spPr>
          <a:xfrm>
            <a:off x="1059543" y="4005263"/>
            <a:ext cx="10072914" cy="0"/>
          </a:xfrm>
          <a:prstGeom prst="line">
            <a:avLst/>
          </a:prstGeom>
          <a:ln>
            <a:solidFill>
              <a:srgbClr val="8F2647"/>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32" name="矩形 31"/>
          <p:cNvSpPr/>
          <p:nvPr/>
        </p:nvSpPr>
        <p:spPr>
          <a:xfrm>
            <a:off x="7989717" y="4508788"/>
            <a:ext cx="2335504" cy="1126270"/>
          </a:xfrm>
          <a:prstGeom prst="rect">
            <a:avLst/>
          </a:prstGeom>
          <a:noFill/>
        </p:spPr>
        <p:txBody>
          <a:bodyPr wrap="square">
            <a:spAutoFit/>
          </a:bodyPr>
          <a:lstStyle/>
          <a:p>
            <a:pPr algn="ctr">
              <a:lnSpc>
                <a:spcPct val="120000"/>
              </a:lnSpc>
            </a:pPr>
            <a:r>
              <a:rPr lang="en-US" altLang="zh-CN" sz="2400" b="1" dirty="0">
                <a:solidFill>
                  <a:schemeClr val="tx1">
                    <a:lumMod val="65000"/>
                    <a:lumOff val="35000"/>
                  </a:schemeClr>
                </a:solidFill>
                <a:latin typeface="Agency FB" panose="020B0503020202020204" pitchFamily="34" charset="0"/>
                <a:ea typeface="DFLiHei-Bd" panose="020B0709000000000000" pitchFamily="49" charset="-120"/>
                <a:cs typeface="Arial" panose="020B0604020202020204" pitchFamily="34" charset="0"/>
              </a:rPr>
              <a:t>5,679,453</a:t>
            </a:r>
          </a:p>
          <a:p>
            <a:pPr algn="ctr">
              <a:lnSpc>
                <a:spcPct val="120000"/>
              </a:lnSpc>
            </a:pPr>
            <a:r>
              <a:rPr lang="en-US" altLang="zh-CN" sz="1100" dirty="0">
                <a:solidFill>
                  <a:schemeClr val="tx1">
                    <a:lumMod val="65000"/>
                    <a:lumOff val="35000"/>
                  </a:schemeClr>
                </a:solidFill>
                <a:latin typeface="Arial" panose="020B0604020202020204" pitchFamily="34" charset="0"/>
                <a:ea typeface="微软雅黑" panose="020B0503020204020204" pitchFamily="34" charset="-122"/>
                <a:cs typeface="Arial" panose="020B0604020202020204" pitchFamily="34" charset="0"/>
              </a:rPr>
              <a:t>Some text about this part related goes here. Some text about this part related goes here.</a:t>
            </a:r>
            <a:endParaRPr lang="zh-CN" altLang="en-US" sz="1100" dirty="0">
              <a:solidFill>
                <a:schemeClr val="tx1">
                  <a:lumMod val="65000"/>
                  <a:lumOff val="35000"/>
                </a:schemeClr>
              </a:solidFill>
              <a:latin typeface="Arial" panose="020B0604020202020204" pitchFamily="34" charset="0"/>
              <a:ea typeface="微软雅黑" panose="020B0503020204020204" pitchFamily="34" charset="-122"/>
              <a:cs typeface="Arial" panose="020B0604020202020204" pitchFamily="34" charset="0"/>
            </a:endParaRPr>
          </a:p>
        </p:txBody>
      </p:sp>
      <p:sp>
        <p:nvSpPr>
          <p:cNvPr id="33" name="矩形 32"/>
          <p:cNvSpPr/>
          <p:nvPr/>
        </p:nvSpPr>
        <p:spPr>
          <a:xfrm>
            <a:off x="4919891" y="2335678"/>
            <a:ext cx="2335504" cy="1126270"/>
          </a:xfrm>
          <a:prstGeom prst="rect">
            <a:avLst/>
          </a:prstGeom>
          <a:noFill/>
        </p:spPr>
        <p:txBody>
          <a:bodyPr wrap="square">
            <a:spAutoFit/>
          </a:bodyPr>
          <a:lstStyle/>
          <a:p>
            <a:pPr algn="ctr">
              <a:lnSpc>
                <a:spcPct val="120000"/>
              </a:lnSpc>
            </a:pPr>
            <a:r>
              <a:rPr lang="en-US" altLang="zh-CN" sz="2400" b="1" dirty="0">
                <a:solidFill>
                  <a:schemeClr val="tx1">
                    <a:lumMod val="65000"/>
                    <a:lumOff val="35000"/>
                  </a:schemeClr>
                </a:solidFill>
                <a:latin typeface="Agency FB" panose="020B0503020202020204" pitchFamily="34" charset="0"/>
                <a:ea typeface="DFLiHei-Bd" panose="020B0709000000000000" pitchFamily="49" charset="-120"/>
                <a:cs typeface="Arial" panose="020B0604020202020204" pitchFamily="34" charset="0"/>
              </a:rPr>
              <a:t>6,984,283</a:t>
            </a:r>
          </a:p>
          <a:p>
            <a:pPr algn="ctr">
              <a:lnSpc>
                <a:spcPct val="120000"/>
              </a:lnSpc>
            </a:pPr>
            <a:r>
              <a:rPr lang="en-US" altLang="zh-CN" sz="1100" dirty="0">
                <a:solidFill>
                  <a:schemeClr val="tx1">
                    <a:lumMod val="65000"/>
                    <a:lumOff val="35000"/>
                  </a:schemeClr>
                </a:solidFill>
                <a:latin typeface="Arial" panose="020B0604020202020204" pitchFamily="34" charset="0"/>
                <a:ea typeface="微软雅黑" panose="020B0503020204020204" pitchFamily="34" charset="-122"/>
                <a:cs typeface="Arial" panose="020B0604020202020204" pitchFamily="34" charset="0"/>
              </a:rPr>
              <a:t>Some text about this part related goes here. Some text about this part related goes here.</a:t>
            </a:r>
            <a:endParaRPr lang="zh-CN" altLang="en-US" sz="1100" dirty="0">
              <a:solidFill>
                <a:schemeClr val="tx1">
                  <a:lumMod val="65000"/>
                  <a:lumOff val="35000"/>
                </a:schemeClr>
              </a:solidFill>
              <a:latin typeface="Arial" panose="020B0604020202020204" pitchFamily="34" charset="0"/>
              <a:ea typeface="微软雅黑" panose="020B0503020204020204" pitchFamily="34" charset="-122"/>
              <a:cs typeface="Arial" panose="020B0604020202020204" pitchFamily="34" charset="0"/>
            </a:endParaRPr>
          </a:p>
        </p:txBody>
      </p:sp>
      <p:sp>
        <p:nvSpPr>
          <p:cNvPr id="34" name="矩形 33"/>
          <p:cNvSpPr/>
          <p:nvPr/>
        </p:nvSpPr>
        <p:spPr>
          <a:xfrm>
            <a:off x="1887701" y="4508788"/>
            <a:ext cx="2335504" cy="1126270"/>
          </a:xfrm>
          <a:prstGeom prst="rect">
            <a:avLst/>
          </a:prstGeom>
          <a:noFill/>
        </p:spPr>
        <p:txBody>
          <a:bodyPr wrap="square">
            <a:spAutoFit/>
          </a:bodyPr>
          <a:lstStyle/>
          <a:p>
            <a:pPr algn="ctr">
              <a:lnSpc>
                <a:spcPct val="120000"/>
              </a:lnSpc>
            </a:pPr>
            <a:r>
              <a:rPr lang="en-US" altLang="zh-CN" sz="2400" b="1" dirty="0">
                <a:solidFill>
                  <a:schemeClr val="tx1">
                    <a:lumMod val="65000"/>
                    <a:lumOff val="35000"/>
                  </a:schemeClr>
                </a:solidFill>
                <a:latin typeface="Agency FB" panose="020B0503020202020204" pitchFamily="34" charset="0"/>
                <a:ea typeface="DFLiHei-Bd" panose="020B0709000000000000" pitchFamily="49" charset="-120"/>
                <a:cs typeface="Arial" panose="020B0604020202020204" pitchFamily="34" charset="0"/>
              </a:rPr>
              <a:t>4,798,561</a:t>
            </a:r>
          </a:p>
          <a:p>
            <a:pPr algn="ctr">
              <a:lnSpc>
                <a:spcPct val="120000"/>
              </a:lnSpc>
            </a:pPr>
            <a:r>
              <a:rPr lang="en-US" altLang="zh-CN" sz="1100" dirty="0">
                <a:solidFill>
                  <a:schemeClr val="tx1">
                    <a:lumMod val="65000"/>
                    <a:lumOff val="35000"/>
                  </a:schemeClr>
                </a:solidFill>
                <a:latin typeface="Arial" panose="020B0604020202020204" pitchFamily="34" charset="0"/>
                <a:ea typeface="微软雅黑" panose="020B0503020204020204" pitchFamily="34" charset="-122"/>
                <a:cs typeface="Arial" panose="020B0604020202020204" pitchFamily="34" charset="0"/>
              </a:rPr>
              <a:t>Some text about this part related goes here. Some text about this part related goes here.</a:t>
            </a:r>
            <a:endParaRPr lang="zh-CN" altLang="en-US" sz="1100" dirty="0">
              <a:solidFill>
                <a:schemeClr val="tx1">
                  <a:lumMod val="65000"/>
                  <a:lumOff val="35000"/>
                </a:schemeClr>
              </a:solidFill>
              <a:latin typeface="Arial" panose="020B0604020202020204" pitchFamily="34" charset="0"/>
              <a:ea typeface="微软雅黑" panose="020B0503020204020204" pitchFamily="34" charset="-122"/>
              <a:cs typeface="Arial" panose="020B0604020202020204" pitchFamily="34" charset="0"/>
            </a:endParaRPr>
          </a:p>
        </p:txBody>
      </p:sp>
      <p:sp>
        <p:nvSpPr>
          <p:cNvPr id="35" name="椭圆 34"/>
          <p:cNvSpPr/>
          <p:nvPr/>
        </p:nvSpPr>
        <p:spPr>
          <a:xfrm>
            <a:off x="2947345" y="3897154"/>
            <a:ext cx="216217" cy="216217"/>
          </a:xfrm>
          <a:prstGeom prst="ellipse">
            <a:avLst/>
          </a:prstGeom>
          <a:solidFill>
            <a:srgbClr val="8F26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椭圆 35"/>
          <p:cNvSpPr/>
          <p:nvPr/>
        </p:nvSpPr>
        <p:spPr>
          <a:xfrm>
            <a:off x="5979534" y="3897154"/>
            <a:ext cx="216217" cy="216217"/>
          </a:xfrm>
          <a:prstGeom prst="ellipse">
            <a:avLst/>
          </a:prstGeom>
          <a:solidFill>
            <a:srgbClr val="8F26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椭圆 36"/>
          <p:cNvSpPr/>
          <p:nvPr/>
        </p:nvSpPr>
        <p:spPr>
          <a:xfrm>
            <a:off x="9011723" y="3897154"/>
            <a:ext cx="216217" cy="216217"/>
          </a:xfrm>
          <a:prstGeom prst="ellipse">
            <a:avLst/>
          </a:prstGeom>
          <a:solidFill>
            <a:srgbClr val="8F26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with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right)">
                                      <p:cBhvr>
                                        <p:cTn id="7" dur="500"/>
                                        <p:tgtEl>
                                          <p:spTgt spid="31"/>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up)">
                                      <p:cBhvr>
                                        <p:cTn id="11" dur="500"/>
                                        <p:tgtEl>
                                          <p:spTgt spid="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500"/>
                                        <p:tgtEl>
                                          <p:spTgt spid="35"/>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fade">
                                      <p:cBhvr>
                                        <p:cTn id="19" dur="500"/>
                                        <p:tgtEl>
                                          <p:spTgt spid="36"/>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fade">
                                      <p:cBhvr>
                                        <p:cTn id="23" dur="500"/>
                                        <p:tgtEl>
                                          <p:spTgt spid="37"/>
                                        </p:tgtEl>
                                      </p:cBhvr>
                                    </p:animEffect>
                                  </p:childTnLst>
                                </p:cTn>
                              </p:par>
                            </p:childTnLst>
                          </p:cTn>
                        </p:par>
                        <p:par>
                          <p:cTn id="24" fill="hold">
                            <p:stCondLst>
                              <p:cond delay="2500"/>
                            </p:stCondLst>
                            <p:childTnLst>
                              <p:par>
                                <p:cTn id="25" presetID="23" presetClass="entr" presetSubtype="36" fill="hold" nodeType="afterEffect">
                                  <p:stCondLst>
                                    <p:cond delay="0"/>
                                  </p:stCondLst>
                                  <p:childTnLst>
                                    <p:set>
                                      <p:cBhvr>
                                        <p:cTn id="26" dur="1" fill="hold">
                                          <p:stCondLst>
                                            <p:cond delay="0"/>
                                          </p:stCondLst>
                                        </p:cTn>
                                        <p:tgtEl>
                                          <p:spTgt spid="27"/>
                                        </p:tgtEl>
                                        <p:attrNameLst>
                                          <p:attrName>style.visibility</p:attrName>
                                        </p:attrNameLst>
                                      </p:cBhvr>
                                      <p:to>
                                        <p:strVal val="visible"/>
                                      </p:to>
                                    </p:set>
                                    <p:anim calcmode="lin" valueType="num">
                                      <p:cBhvr>
                                        <p:cTn id="27" dur="250" fill="hold"/>
                                        <p:tgtEl>
                                          <p:spTgt spid="27"/>
                                        </p:tgtEl>
                                        <p:attrNameLst>
                                          <p:attrName>ppt_w</p:attrName>
                                        </p:attrNameLst>
                                      </p:cBhvr>
                                      <p:tavLst>
                                        <p:tav tm="0">
                                          <p:val>
                                            <p:strVal val="(6*min(max(#ppt_w*#ppt_h,.3),1)-7.4)/-.7*#ppt_w"/>
                                          </p:val>
                                        </p:tav>
                                        <p:tav tm="100000">
                                          <p:val>
                                            <p:strVal val="#ppt_w"/>
                                          </p:val>
                                        </p:tav>
                                      </p:tavLst>
                                    </p:anim>
                                    <p:anim calcmode="lin" valueType="num">
                                      <p:cBhvr>
                                        <p:cTn id="28" dur="250" fill="hold"/>
                                        <p:tgtEl>
                                          <p:spTgt spid="27"/>
                                        </p:tgtEl>
                                        <p:attrNameLst>
                                          <p:attrName>ppt_h</p:attrName>
                                        </p:attrNameLst>
                                      </p:cBhvr>
                                      <p:tavLst>
                                        <p:tav tm="0">
                                          <p:val>
                                            <p:strVal val="(6*min(max(#ppt_w*#ppt_h,.3),1)-7.4)/-.7*#ppt_h"/>
                                          </p:val>
                                        </p:tav>
                                        <p:tav tm="100000">
                                          <p:val>
                                            <p:strVal val="#ppt_h"/>
                                          </p:val>
                                        </p:tav>
                                      </p:tavLst>
                                    </p:anim>
                                    <p:anim calcmode="lin" valueType="num">
                                      <p:cBhvr>
                                        <p:cTn id="29" dur="250" fill="hold"/>
                                        <p:tgtEl>
                                          <p:spTgt spid="27"/>
                                        </p:tgtEl>
                                        <p:attrNameLst>
                                          <p:attrName>ppt_x</p:attrName>
                                        </p:attrNameLst>
                                      </p:cBhvr>
                                      <p:tavLst>
                                        <p:tav tm="0">
                                          <p:val>
                                            <p:fltVal val="0.5"/>
                                          </p:val>
                                        </p:tav>
                                        <p:tav tm="100000">
                                          <p:val>
                                            <p:strVal val="#ppt_x"/>
                                          </p:val>
                                        </p:tav>
                                      </p:tavLst>
                                    </p:anim>
                                    <p:anim calcmode="lin" valueType="num">
                                      <p:cBhvr>
                                        <p:cTn id="30" dur="250" fill="hold"/>
                                        <p:tgtEl>
                                          <p:spTgt spid="27"/>
                                        </p:tgtEl>
                                        <p:attrNameLst>
                                          <p:attrName>ppt_y</p:attrName>
                                        </p:attrNameLst>
                                      </p:cBhvr>
                                      <p:tavLst>
                                        <p:tav tm="0">
                                          <p:val>
                                            <p:strVal val="1+(6*min(max(#ppt_w*#ppt_h,.3),1)-7.4)/-.7*#ppt_h/2"/>
                                          </p:val>
                                        </p:tav>
                                        <p:tav tm="100000">
                                          <p:val>
                                            <p:strVal val="#ppt_y"/>
                                          </p:val>
                                        </p:tav>
                                      </p:tavLst>
                                    </p:anim>
                                  </p:childTnLst>
                                </p:cTn>
                              </p:par>
                            </p:childTnLst>
                          </p:cTn>
                        </p:par>
                        <p:par>
                          <p:cTn id="31" fill="hold">
                            <p:stCondLst>
                              <p:cond delay="3000"/>
                            </p:stCondLst>
                            <p:childTnLst>
                              <p:par>
                                <p:cTn id="32" presetID="22" presetClass="entr" presetSubtype="1" fill="hold" nodeType="afterEffect">
                                  <p:stCondLst>
                                    <p:cond delay="0"/>
                                  </p:stCondLst>
                                  <p:childTnLst>
                                    <p:set>
                                      <p:cBhvr>
                                        <p:cTn id="33" dur="1" fill="hold">
                                          <p:stCondLst>
                                            <p:cond delay="0"/>
                                          </p:stCondLst>
                                        </p:cTn>
                                        <p:tgtEl>
                                          <p:spTgt spid="38"/>
                                        </p:tgtEl>
                                        <p:attrNameLst>
                                          <p:attrName>style.visibility</p:attrName>
                                        </p:attrNameLst>
                                      </p:cBhvr>
                                      <p:to>
                                        <p:strVal val="visible"/>
                                      </p:to>
                                    </p:set>
                                    <p:animEffect transition="in" filter="wipe(up)">
                                      <p:cBhvr>
                                        <p:cTn id="34" dur="500"/>
                                        <p:tgtEl>
                                          <p:spTgt spid="38"/>
                                        </p:tgtEl>
                                      </p:cBhvr>
                                    </p:animEffect>
                                  </p:childTnLst>
                                </p:cTn>
                              </p:par>
                            </p:childTnLst>
                          </p:cTn>
                        </p:par>
                        <p:par>
                          <p:cTn id="35" fill="hold">
                            <p:stCondLst>
                              <p:cond delay="3500"/>
                            </p:stCondLst>
                            <p:childTnLst>
                              <p:par>
                                <p:cTn id="36" presetID="10" presetClass="entr" presetSubtype="0" fill="hold" grpId="0" nodeType="afterEffect">
                                  <p:stCondLst>
                                    <p:cond delay="0"/>
                                  </p:stCondLst>
                                  <p:childTnLst>
                                    <p:set>
                                      <p:cBhvr>
                                        <p:cTn id="37" dur="1" fill="hold">
                                          <p:stCondLst>
                                            <p:cond delay="0"/>
                                          </p:stCondLst>
                                        </p:cTn>
                                        <p:tgtEl>
                                          <p:spTgt spid="34"/>
                                        </p:tgtEl>
                                        <p:attrNameLst>
                                          <p:attrName>style.visibility</p:attrName>
                                        </p:attrNameLst>
                                      </p:cBhvr>
                                      <p:to>
                                        <p:strVal val="visible"/>
                                      </p:to>
                                    </p:set>
                                    <p:animEffect transition="in" filter="fade">
                                      <p:cBhvr>
                                        <p:cTn id="38" dur="500"/>
                                        <p:tgtEl>
                                          <p:spTgt spid="34"/>
                                        </p:tgtEl>
                                      </p:cBhvr>
                                    </p:animEffect>
                                  </p:childTnLst>
                                </p:cTn>
                              </p:par>
                            </p:childTnLst>
                          </p:cTn>
                        </p:par>
                        <p:par>
                          <p:cTn id="39" fill="hold">
                            <p:stCondLst>
                              <p:cond delay="4000"/>
                            </p:stCondLst>
                            <p:childTnLst>
                              <p:par>
                                <p:cTn id="40" presetID="23" presetClass="entr" presetSubtype="36" fill="hold" nodeType="afterEffect">
                                  <p:stCondLst>
                                    <p:cond delay="0"/>
                                  </p:stCondLst>
                                  <p:childTnLst>
                                    <p:set>
                                      <p:cBhvr>
                                        <p:cTn id="41" dur="1" fill="hold">
                                          <p:stCondLst>
                                            <p:cond delay="0"/>
                                          </p:stCondLst>
                                        </p:cTn>
                                        <p:tgtEl>
                                          <p:spTgt spid="28"/>
                                        </p:tgtEl>
                                        <p:attrNameLst>
                                          <p:attrName>style.visibility</p:attrName>
                                        </p:attrNameLst>
                                      </p:cBhvr>
                                      <p:to>
                                        <p:strVal val="visible"/>
                                      </p:to>
                                    </p:set>
                                    <p:anim calcmode="lin" valueType="num">
                                      <p:cBhvr>
                                        <p:cTn id="42" dur="250" fill="hold"/>
                                        <p:tgtEl>
                                          <p:spTgt spid="28"/>
                                        </p:tgtEl>
                                        <p:attrNameLst>
                                          <p:attrName>ppt_w</p:attrName>
                                        </p:attrNameLst>
                                      </p:cBhvr>
                                      <p:tavLst>
                                        <p:tav tm="0">
                                          <p:val>
                                            <p:strVal val="(6*min(max(#ppt_w*#ppt_h,.3),1)-7.4)/-.7*#ppt_w"/>
                                          </p:val>
                                        </p:tav>
                                        <p:tav tm="100000">
                                          <p:val>
                                            <p:strVal val="#ppt_w"/>
                                          </p:val>
                                        </p:tav>
                                      </p:tavLst>
                                    </p:anim>
                                    <p:anim calcmode="lin" valueType="num">
                                      <p:cBhvr>
                                        <p:cTn id="43" dur="250" fill="hold"/>
                                        <p:tgtEl>
                                          <p:spTgt spid="28"/>
                                        </p:tgtEl>
                                        <p:attrNameLst>
                                          <p:attrName>ppt_h</p:attrName>
                                        </p:attrNameLst>
                                      </p:cBhvr>
                                      <p:tavLst>
                                        <p:tav tm="0">
                                          <p:val>
                                            <p:strVal val="(6*min(max(#ppt_w*#ppt_h,.3),1)-7.4)/-.7*#ppt_h"/>
                                          </p:val>
                                        </p:tav>
                                        <p:tav tm="100000">
                                          <p:val>
                                            <p:strVal val="#ppt_h"/>
                                          </p:val>
                                        </p:tav>
                                      </p:tavLst>
                                    </p:anim>
                                    <p:anim calcmode="lin" valueType="num">
                                      <p:cBhvr>
                                        <p:cTn id="44" dur="250" fill="hold"/>
                                        <p:tgtEl>
                                          <p:spTgt spid="28"/>
                                        </p:tgtEl>
                                        <p:attrNameLst>
                                          <p:attrName>ppt_x</p:attrName>
                                        </p:attrNameLst>
                                      </p:cBhvr>
                                      <p:tavLst>
                                        <p:tav tm="0">
                                          <p:val>
                                            <p:fltVal val="0.5"/>
                                          </p:val>
                                        </p:tav>
                                        <p:tav tm="100000">
                                          <p:val>
                                            <p:strVal val="#ppt_x"/>
                                          </p:val>
                                        </p:tav>
                                      </p:tavLst>
                                    </p:anim>
                                    <p:anim calcmode="lin" valueType="num">
                                      <p:cBhvr>
                                        <p:cTn id="45" dur="250" fill="hold"/>
                                        <p:tgtEl>
                                          <p:spTgt spid="28"/>
                                        </p:tgtEl>
                                        <p:attrNameLst>
                                          <p:attrName>ppt_y</p:attrName>
                                        </p:attrNameLst>
                                      </p:cBhvr>
                                      <p:tavLst>
                                        <p:tav tm="0">
                                          <p:val>
                                            <p:strVal val="1+(6*min(max(#ppt_w*#ppt_h,.3),1)-7.4)/-.7*#ppt_h/2"/>
                                          </p:val>
                                        </p:tav>
                                        <p:tav tm="100000">
                                          <p:val>
                                            <p:strVal val="#ppt_y"/>
                                          </p:val>
                                        </p:tav>
                                      </p:tavLst>
                                    </p:anim>
                                  </p:childTnLst>
                                </p:cTn>
                              </p:par>
                            </p:childTnLst>
                          </p:cTn>
                        </p:par>
                        <p:par>
                          <p:cTn id="46" fill="hold">
                            <p:stCondLst>
                              <p:cond delay="4500"/>
                            </p:stCondLst>
                            <p:childTnLst>
                              <p:par>
                                <p:cTn id="47" presetID="22" presetClass="entr" presetSubtype="4" fill="hold" nodeType="afterEffect">
                                  <p:stCondLst>
                                    <p:cond delay="0"/>
                                  </p:stCondLst>
                                  <p:childTnLst>
                                    <p:set>
                                      <p:cBhvr>
                                        <p:cTn id="48" dur="1" fill="hold">
                                          <p:stCondLst>
                                            <p:cond delay="0"/>
                                          </p:stCondLst>
                                        </p:cTn>
                                        <p:tgtEl>
                                          <p:spTgt spid="40"/>
                                        </p:tgtEl>
                                        <p:attrNameLst>
                                          <p:attrName>style.visibility</p:attrName>
                                        </p:attrNameLst>
                                      </p:cBhvr>
                                      <p:to>
                                        <p:strVal val="visible"/>
                                      </p:to>
                                    </p:set>
                                    <p:animEffect transition="in" filter="wipe(down)">
                                      <p:cBhvr>
                                        <p:cTn id="49" dur="500"/>
                                        <p:tgtEl>
                                          <p:spTgt spid="40"/>
                                        </p:tgtEl>
                                      </p:cBhvr>
                                    </p:animEffect>
                                  </p:childTnLst>
                                </p:cTn>
                              </p:par>
                            </p:childTnLst>
                          </p:cTn>
                        </p:par>
                        <p:par>
                          <p:cTn id="50" fill="hold">
                            <p:stCondLst>
                              <p:cond delay="5000"/>
                            </p:stCondLst>
                            <p:childTnLst>
                              <p:par>
                                <p:cTn id="51" presetID="10" presetClass="entr" presetSubtype="0" fill="hold" grpId="0" nodeType="afterEffect">
                                  <p:stCondLst>
                                    <p:cond delay="0"/>
                                  </p:stCondLst>
                                  <p:childTnLst>
                                    <p:set>
                                      <p:cBhvr>
                                        <p:cTn id="52" dur="1" fill="hold">
                                          <p:stCondLst>
                                            <p:cond delay="0"/>
                                          </p:stCondLst>
                                        </p:cTn>
                                        <p:tgtEl>
                                          <p:spTgt spid="33"/>
                                        </p:tgtEl>
                                        <p:attrNameLst>
                                          <p:attrName>style.visibility</p:attrName>
                                        </p:attrNameLst>
                                      </p:cBhvr>
                                      <p:to>
                                        <p:strVal val="visible"/>
                                      </p:to>
                                    </p:set>
                                    <p:animEffect transition="in" filter="fade">
                                      <p:cBhvr>
                                        <p:cTn id="53" dur="500"/>
                                        <p:tgtEl>
                                          <p:spTgt spid="33"/>
                                        </p:tgtEl>
                                      </p:cBhvr>
                                    </p:animEffect>
                                  </p:childTnLst>
                                </p:cTn>
                              </p:par>
                            </p:childTnLst>
                          </p:cTn>
                        </p:par>
                        <p:par>
                          <p:cTn id="54" fill="hold">
                            <p:stCondLst>
                              <p:cond delay="5500"/>
                            </p:stCondLst>
                            <p:childTnLst>
                              <p:par>
                                <p:cTn id="55" presetID="23" presetClass="entr" presetSubtype="36" fill="hold" nodeType="afterEffect">
                                  <p:stCondLst>
                                    <p:cond delay="0"/>
                                  </p:stCondLst>
                                  <p:childTnLst>
                                    <p:set>
                                      <p:cBhvr>
                                        <p:cTn id="56" dur="1" fill="hold">
                                          <p:stCondLst>
                                            <p:cond delay="0"/>
                                          </p:stCondLst>
                                        </p:cTn>
                                        <p:tgtEl>
                                          <p:spTgt spid="29"/>
                                        </p:tgtEl>
                                        <p:attrNameLst>
                                          <p:attrName>style.visibility</p:attrName>
                                        </p:attrNameLst>
                                      </p:cBhvr>
                                      <p:to>
                                        <p:strVal val="visible"/>
                                      </p:to>
                                    </p:set>
                                    <p:anim calcmode="lin" valueType="num">
                                      <p:cBhvr>
                                        <p:cTn id="57" dur="250" fill="hold"/>
                                        <p:tgtEl>
                                          <p:spTgt spid="29"/>
                                        </p:tgtEl>
                                        <p:attrNameLst>
                                          <p:attrName>ppt_w</p:attrName>
                                        </p:attrNameLst>
                                      </p:cBhvr>
                                      <p:tavLst>
                                        <p:tav tm="0">
                                          <p:val>
                                            <p:strVal val="(6*min(max(#ppt_w*#ppt_h,.3),1)-7.4)/-.7*#ppt_w"/>
                                          </p:val>
                                        </p:tav>
                                        <p:tav tm="100000">
                                          <p:val>
                                            <p:strVal val="#ppt_w"/>
                                          </p:val>
                                        </p:tav>
                                      </p:tavLst>
                                    </p:anim>
                                    <p:anim calcmode="lin" valueType="num">
                                      <p:cBhvr>
                                        <p:cTn id="58" dur="250" fill="hold"/>
                                        <p:tgtEl>
                                          <p:spTgt spid="29"/>
                                        </p:tgtEl>
                                        <p:attrNameLst>
                                          <p:attrName>ppt_h</p:attrName>
                                        </p:attrNameLst>
                                      </p:cBhvr>
                                      <p:tavLst>
                                        <p:tav tm="0">
                                          <p:val>
                                            <p:strVal val="(6*min(max(#ppt_w*#ppt_h,.3),1)-7.4)/-.7*#ppt_h"/>
                                          </p:val>
                                        </p:tav>
                                        <p:tav tm="100000">
                                          <p:val>
                                            <p:strVal val="#ppt_h"/>
                                          </p:val>
                                        </p:tav>
                                      </p:tavLst>
                                    </p:anim>
                                    <p:anim calcmode="lin" valueType="num">
                                      <p:cBhvr>
                                        <p:cTn id="59" dur="250" fill="hold"/>
                                        <p:tgtEl>
                                          <p:spTgt spid="29"/>
                                        </p:tgtEl>
                                        <p:attrNameLst>
                                          <p:attrName>ppt_x</p:attrName>
                                        </p:attrNameLst>
                                      </p:cBhvr>
                                      <p:tavLst>
                                        <p:tav tm="0">
                                          <p:val>
                                            <p:fltVal val="0.5"/>
                                          </p:val>
                                        </p:tav>
                                        <p:tav tm="100000">
                                          <p:val>
                                            <p:strVal val="#ppt_x"/>
                                          </p:val>
                                        </p:tav>
                                      </p:tavLst>
                                    </p:anim>
                                    <p:anim calcmode="lin" valueType="num">
                                      <p:cBhvr>
                                        <p:cTn id="60" dur="250" fill="hold"/>
                                        <p:tgtEl>
                                          <p:spTgt spid="29"/>
                                        </p:tgtEl>
                                        <p:attrNameLst>
                                          <p:attrName>ppt_y</p:attrName>
                                        </p:attrNameLst>
                                      </p:cBhvr>
                                      <p:tavLst>
                                        <p:tav tm="0">
                                          <p:val>
                                            <p:strVal val="1+(6*min(max(#ppt_w*#ppt_h,.3),1)-7.4)/-.7*#ppt_h/2"/>
                                          </p:val>
                                        </p:tav>
                                        <p:tav tm="100000">
                                          <p:val>
                                            <p:strVal val="#ppt_y"/>
                                          </p:val>
                                        </p:tav>
                                      </p:tavLst>
                                    </p:anim>
                                  </p:childTnLst>
                                </p:cTn>
                              </p:par>
                            </p:childTnLst>
                          </p:cTn>
                        </p:par>
                        <p:par>
                          <p:cTn id="61" fill="hold">
                            <p:stCondLst>
                              <p:cond delay="6000"/>
                            </p:stCondLst>
                            <p:childTnLst>
                              <p:par>
                                <p:cTn id="62" presetID="22" presetClass="entr" presetSubtype="1" fill="hold" nodeType="afterEffect">
                                  <p:stCondLst>
                                    <p:cond delay="0"/>
                                  </p:stCondLst>
                                  <p:childTnLst>
                                    <p:set>
                                      <p:cBhvr>
                                        <p:cTn id="63" dur="1" fill="hold">
                                          <p:stCondLst>
                                            <p:cond delay="0"/>
                                          </p:stCondLst>
                                        </p:cTn>
                                        <p:tgtEl>
                                          <p:spTgt spid="39"/>
                                        </p:tgtEl>
                                        <p:attrNameLst>
                                          <p:attrName>style.visibility</p:attrName>
                                        </p:attrNameLst>
                                      </p:cBhvr>
                                      <p:to>
                                        <p:strVal val="visible"/>
                                      </p:to>
                                    </p:set>
                                    <p:animEffect transition="in" filter="wipe(up)">
                                      <p:cBhvr>
                                        <p:cTn id="64" dur="500"/>
                                        <p:tgtEl>
                                          <p:spTgt spid="39"/>
                                        </p:tgtEl>
                                      </p:cBhvr>
                                    </p:animEffect>
                                  </p:childTnLst>
                                </p:cTn>
                              </p:par>
                            </p:childTnLst>
                          </p:cTn>
                        </p:par>
                        <p:par>
                          <p:cTn id="65" fill="hold">
                            <p:stCondLst>
                              <p:cond delay="6500"/>
                            </p:stCondLst>
                            <p:childTnLst>
                              <p:par>
                                <p:cTn id="66" presetID="10" presetClass="entr" presetSubtype="0" fill="hold" grpId="0" nodeType="afterEffect">
                                  <p:stCondLst>
                                    <p:cond delay="0"/>
                                  </p:stCondLst>
                                  <p:childTnLst>
                                    <p:set>
                                      <p:cBhvr>
                                        <p:cTn id="67" dur="1" fill="hold">
                                          <p:stCondLst>
                                            <p:cond delay="0"/>
                                          </p:stCondLst>
                                        </p:cTn>
                                        <p:tgtEl>
                                          <p:spTgt spid="32"/>
                                        </p:tgtEl>
                                        <p:attrNameLst>
                                          <p:attrName>style.visibility</p:attrName>
                                        </p:attrNameLst>
                                      </p:cBhvr>
                                      <p:to>
                                        <p:strVal val="visible"/>
                                      </p:to>
                                    </p:set>
                                    <p:animEffect transition="in" filter="fade">
                                      <p:cBhvr>
                                        <p:cTn id="68"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3" grpId="0"/>
      <p:bldP spid="34" grpId="0"/>
      <p:bldP spid="35" grpId="0" animBg="1"/>
      <p:bldP spid="36" grpId="0" animBg="1"/>
      <p:bldP spid="37"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接连接符 2"/>
          <p:cNvCxnSpPr/>
          <p:nvPr/>
        </p:nvCxnSpPr>
        <p:spPr>
          <a:xfrm>
            <a:off x="1059543" y="4005263"/>
            <a:ext cx="10072914" cy="0"/>
          </a:xfrm>
          <a:prstGeom prst="line">
            <a:avLst/>
          </a:prstGeom>
          <a:ln>
            <a:solidFill>
              <a:srgbClr val="8F2647"/>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7" name="直接连接符 6"/>
          <p:cNvCxnSpPr/>
          <p:nvPr/>
        </p:nvCxnSpPr>
        <p:spPr>
          <a:xfrm>
            <a:off x="1059543" y="-522514"/>
            <a:ext cx="0" cy="4528459"/>
          </a:xfrm>
          <a:prstGeom prst="line">
            <a:avLst/>
          </a:prstGeom>
          <a:ln>
            <a:solidFill>
              <a:srgbClr val="8F2647"/>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aphicFrame>
        <p:nvGraphicFramePr>
          <p:cNvPr id="12" name="图表 11"/>
          <p:cNvGraphicFramePr/>
          <p:nvPr/>
        </p:nvGraphicFramePr>
        <p:xfrm>
          <a:off x="2183281" y="2204123"/>
          <a:ext cx="1744344" cy="1370254"/>
        </p:xfrm>
        <a:graphic>
          <a:graphicData uri="http://schemas.openxmlformats.org/drawingml/2006/chart">
            <c:chart xmlns:c="http://schemas.openxmlformats.org/drawingml/2006/chart" xmlns:r="http://schemas.openxmlformats.org/officeDocument/2006/relationships" r:id="rId2"/>
          </a:graphicData>
        </a:graphic>
      </p:graphicFrame>
      <p:cxnSp>
        <p:nvCxnSpPr>
          <p:cNvPr id="13" name="直接连接符 12"/>
          <p:cNvCxnSpPr/>
          <p:nvPr/>
        </p:nvCxnSpPr>
        <p:spPr>
          <a:xfrm flipH="1" flipV="1">
            <a:off x="3055454" y="3337560"/>
            <a:ext cx="1" cy="559595"/>
          </a:xfrm>
          <a:prstGeom prst="line">
            <a:avLst/>
          </a:prstGeom>
          <a:ln>
            <a:solidFill>
              <a:srgbClr val="C00000"/>
            </a:solidFill>
            <a:prstDash val="dash"/>
          </a:ln>
        </p:spPr>
        <p:style>
          <a:lnRef idx="1">
            <a:schemeClr val="accent1"/>
          </a:lnRef>
          <a:fillRef idx="0">
            <a:schemeClr val="accent1"/>
          </a:fillRef>
          <a:effectRef idx="0">
            <a:schemeClr val="accent1"/>
          </a:effectRef>
          <a:fontRef idx="minor">
            <a:schemeClr val="tx1"/>
          </a:fontRef>
        </p:style>
      </p:cxnSp>
      <p:cxnSp>
        <p:nvCxnSpPr>
          <p:cNvPr id="14" name="直接连接符 13"/>
          <p:cNvCxnSpPr/>
          <p:nvPr/>
        </p:nvCxnSpPr>
        <p:spPr>
          <a:xfrm flipH="1" flipV="1">
            <a:off x="9127642" y="3337560"/>
            <a:ext cx="1" cy="559595"/>
          </a:xfrm>
          <a:prstGeom prst="line">
            <a:avLst/>
          </a:prstGeom>
          <a:ln>
            <a:solidFill>
              <a:srgbClr val="C00000"/>
            </a:solidFill>
            <a:prstDash val="dash"/>
          </a:ln>
        </p:spPr>
        <p:style>
          <a:lnRef idx="1">
            <a:schemeClr val="accent1"/>
          </a:lnRef>
          <a:fillRef idx="0">
            <a:schemeClr val="accent1"/>
          </a:fillRef>
          <a:effectRef idx="0">
            <a:schemeClr val="accent1"/>
          </a:effectRef>
          <a:fontRef idx="minor">
            <a:schemeClr val="tx1"/>
          </a:fontRef>
        </p:style>
      </p:cxnSp>
      <p:cxnSp>
        <p:nvCxnSpPr>
          <p:cNvPr id="15" name="直接连接符 14"/>
          <p:cNvCxnSpPr/>
          <p:nvPr/>
        </p:nvCxnSpPr>
        <p:spPr>
          <a:xfrm flipH="1" flipV="1">
            <a:off x="6098668" y="4094801"/>
            <a:ext cx="1" cy="907551"/>
          </a:xfrm>
          <a:prstGeom prst="line">
            <a:avLst/>
          </a:prstGeom>
          <a:ln>
            <a:solidFill>
              <a:srgbClr val="C00000"/>
            </a:solidFill>
            <a:prstDash val="dash"/>
          </a:ln>
        </p:spPr>
        <p:style>
          <a:lnRef idx="1">
            <a:schemeClr val="accent1"/>
          </a:lnRef>
          <a:fillRef idx="0">
            <a:schemeClr val="accent1"/>
          </a:fillRef>
          <a:effectRef idx="0">
            <a:schemeClr val="accent1"/>
          </a:effectRef>
          <a:fontRef idx="minor">
            <a:schemeClr val="tx1"/>
          </a:fontRef>
        </p:style>
      </p:cxnSp>
      <p:sp>
        <p:nvSpPr>
          <p:cNvPr id="31" name="矩形 30"/>
          <p:cNvSpPr/>
          <p:nvPr/>
        </p:nvSpPr>
        <p:spPr>
          <a:xfrm>
            <a:off x="7989717" y="4508788"/>
            <a:ext cx="2335504" cy="1126270"/>
          </a:xfrm>
          <a:prstGeom prst="rect">
            <a:avLst/>
          </a:prstGeom>
          <a:noFill/>
        </p:spPr>
        <p:txBody>
          <a:bodyPr wrap="square">
            <a:spAutoFit/>
          </a:bodyPr>
          <a:lstStyle/>
          <a:p>
            <a:pPr algn="ctr">
              <a:lnSpc>
                <a:spcPct val="120000"/>
              </a:lnSpc>
            </a:pPr>
            <a:r>
              <a:rPr lang="en-US" altLang="zh-CN" sz="2400" b="1" dirty="0">
                <a:solidFill>
                  <a:schemeClr val="tx1">
                    <a:lumMod val="65000"/>
                    <a:lumOff val="35000"/>
                  </a:schemeClr>
                </a:solidFill>
                <a:latin typeface="Agency FB" panose="020B0503020202020204" pitchFamily="34" charset="0"/>
                <a:ea typeface="DFLiHei-Bd" panose="020B0709000000000000" pitchFamily="49" charset="-120"/>
                <a:cs typeface="Arial" panose="020B0604020202020204" pitchFamily="34" charset="0"/>
              </a:rPr>
              <a:t>5,679,453</a:t>
            </a:r>
          </a:p>
          <a:p>
            <a:pPr algn="ctr">
              <a:lnSpc>
                <a:spcPct val="120000"/>
              </a:lnSpc>
            </a:pPr>
            <a:r>
              <a:rPr lang="en-US" altLang="zh-CN" sz="1100" dirty="0">
                <a:solidFill>
                  <a:schemeClr val="tx1">
                    <a:lumMod val="65000"/>
                    <a:lumOff val="35000"/>
                  </a:schemeClr>
                </a:solidFill>
                <a:latin typeface="Arial" panose="020B0604020202020204" pitchFamily="34" charset="0"/>
                <a:ea typeface="微软雅黑" panose="020B0503020204020204" pitchFamily="34" charset="-122"/>
                <a:cs typeface="Arial" panose="020B0604020202020204" pitchFamily="34" charset="0"/>
              </a:rPr>
              <a:t>Some text about this part related goes here. Some text about this part related goes here.</a:t>
            </a:r>
            <a:endParaRPr lang="zh-CN" altLang="en-US" sz="1100" dirty="0">
              <a:solidFill>
                <a:schemeClr val="tx1">
                  <a:lumMod val="65000"/>
                  <a:lumOff val="35000"/>
                </a:schemeClr>
              </a:solidFill>
              <a:latin typeface="Arial" panose="020B0604020202020204" pitchFamily="34" charset="0"/>
              <a:ea typeface="微软雅黑" panose="020B0503020204020204" pitchFamily="34" charset="-122"/>
              <a:cs typeface="Arial" panose="020B0604020202020204" pitchFamily="34" charset="0"/>
            </a:endParaRPr>
          </a:p>
        </p:txBody>
      </p:sp>
      <p:sp>
        <p:nvSpPr>
          <p:cNvPr id="32" name="矩形 31"/>
          <p:cNvSpPr/>
          <p:nvPr/>
        </p:nvSpPr>
        <p:spPr>
          <a:xfrm>
            <a:off x="4919891" y="2335678"/>
            <a:ext cx="2335504" cy="1126270"/>
          </a:xfrm>
          <a:prstGeom prst="rect">
            <a:avLst/>
          </a:prstGeom>
          <a:noFill/>
        </p:spPr>
        <p:txBody>
          <a:bodyPr wrap="square">
            <a:spAutoFit/>
          </a:bodyPr>
          <a:lstStyle/>
          <a:p>
            <a:pPr algn="ctr">
              <a:lnSpc>
                <a:spcPct val="120000"/>
              </a:lnSpc>
            </a:pPr>
            <a:r>
              <a:rPr lang="en-US" altLang="zh-CN" sz="2400" b="1" dirty="0">
                <a:solidFill>
                  <a:schemeClr val="tx1">
                    <a:lumMod val="65000"/>
                    <a:lumOff val="35000"/>
                  </a:schemeClr>
                </a:solidFill>
                <a:latin typeface="Agency FB" panose="020B0503020202020204" pitchFamily="34" charset="0"/>
                <a:ea typeface="DFLiHei-Bd" panose="020B0709000000000000" pitchFamily="49" charset="-120"/>
                <a:cs typeface="Arial" panose="020B0604020202020204" pitchFamily="34" charset="0"/>
              </a:rPr>
              <a:t>6,984,283</a:t>
            </a:r>
          </a:p>
          <a:p>
            <a:pPr algn="ctr">
              <a:lnSpc>
                <a:spcPct val="120000"/>
              </a:lnSpc>
            </a:pPr>
            <a:r>
              <a:rPr lang="en-US" altLang="zh-CN" sz="1100" dirty="0">
                <a:solidFill>
                  <a:schemeClr val="tx1">
                    <a:lumMod val="65000"/>
                    <a:lumOff val="35000"/>
                  </a:schemeClr>
                </a:solidFill>
                <a:latin typeface="Arial" panose="020B0604020202020204" pitchFamily="34" charset="0"/>
                <a:ea typeface="微软雅黑" panose="020B0503020204020204" pitchFamily="34" charset="-122"/>
                <a:cs typeface="Arial" panose="020B0604020202020204" pitchFamily="34" charset="0"/>
              </a:rPr>
              <a:t>Some text about this part related goes here. Some text about this part related goes here.</a:t>
            </a:r>
            <a:endParaRPr lang="zh-CN" altLang="en-US" sz="1100" dirty="0">
              <a:solidFill>
                <a:schemeClr val="tx1">
                  <a:lumMod val="65000"/>
                  <a:lumOff val="35000"/>
                </a:schemeClr>
              </a:solidFill>
              <a:latin typeface="Arial" panose="020B0604020202020204" pitchFamily="34" charset="0"/>
              <a:ea typeface="微软雅黑" panose="020B0503020204020204" pitchFamily="34" charset="-122"/>
              <a:cs typeface="Arial" panose="020B0604020202020204" pitchFamily="34" charset="0"/>
            </a:endParaRPr>
          </a:p>
        </p:txBody>
      </p:sp>
      <p:sp>
        <p:nvSpPr>
          <p:cNvPr id="33" name="矩形 32"/>
          <p:cNvSpPr/>
          <p:nvPr/>
        </p:nvSpPr>
        <p:spPr>
          <a:xfrm>
            <a:off x="1887701" y="4508788"/>
            <a:ext cx="2335504" cy="1126270"/>
          </a:xfrm>
          <a:prstGeom prst="rect">
            <a:avLst/>
          </a:prstGeom>
          <a:noFill/>
        </p:spPr>
        <p:txBody>
          <a:bodyPr wrap="square">
            <a:spAutoFit/>
          </a:bodyPr>
          <a:lstStyle/>
          <a:p>
            <a:pPr algn="ctr">
              <a:lnSpc>
                <a:spcPct val="120000"/>
              </a:lnSpc>
            </a:pPr>
            <a:r>
              <a:rPr lang="en-US" altLang="zh-CN" sz="2400" b="1" dirty="0">
                <a:solidFill>
                  <a:schemeClr val="tx1">
                    <a:lumMod val="65000"/>
                    <a:lumOff val="35000"/>
                  </a:schemeClr>
                </a:solidFill>
                <a:latin typeface="Agency FB" panose="020B0503020202020204" pitchFamily="34" charset="0"/>
                <a:ea typeface="DFLiHei-Bd" panose="020B0709000000000000" pitchFamily="49" charset="-120"/>
                <a:cs typeface="Arial" panose="020B0604020202020204" pitchFamily="34" charset="0"/>
              </a:rPr>
              <a:t>4,798,561</a:t>
            </a:r>
          </a:p>
          <a:p>
            <a:pPr algn="ctr">
              <a:lnSpc>
                <a:spcPct val="120000"/>
              </a:lnSpc>
            </a:pPr>
            <a:r>
              <a:rPr lang="en-US" altLang="zh-CN" sz="1100" dirty="0">
                <a:solidFill>
                  <a:schemeClr val="tx1">
                    <a:lumMod val="65000"/>
                    <a:lumOff val="35000"/>
                  </a:schemeClr>
                </a:solidFill>
                <a:latin typeface="Arial" panose="020B0604020202020204" pitchFamily="34" charset="0"/>
                <a:ea typeface="微软雅黑" panose="020B0503020204020204" pitchFamily="34" charset="-122"/>
                <a:cs typeface="Arial" panose="020B0604020202020204" pitchFamily="34" charset="0"/>
              </a:rPr>
              <a:t>Some text about this part related goes here. Some text about this part related goes here.</a:t>
            </a:r>
            <a:endParaRPr lang="zh-CN" altLang="en-US" sz="1100" dirty="0">
              <a:solidFill>
                <a:schemeClr val="tx1">
                  <a:lumMod val="65000"/>
                  <a:lumOff val="35000"/>
                </a:schemeClr>
              </a:solidFill>
              <a:latin typeface="Arial" panose="020B0604020202020204" pitchFamily="34" charset="0"/>
              <a:ea typeface="微软雅黑" panose="020B0503020204020204" pitchFamily="34" charset="-122"/>
              <a:cs typeface="Arial" panose="020B0604020202020204" pitchFamily="34" charset="0"/>
            </a:endParaRPr>
          </a:p>
        </p:txBody>
      </p:sp>
      <p:sp>
        <p:nvSpPr>
          <p:cNvPr id="34" name="椭圆 33"/>
          <p:cNvSpPr/>
          <p:nvPr/>
        </p:nvSpPr>
        <p:spPr>
          <a:xfrm>
            <a:off x="2947345" y="3897154"/>
            <a:ext cx="216217" cy="216217"/>
          </a:xfrm>
          <a:prstGeom prst="ellipse">
            <a:avLst/>
          </a:prstGeom>
          <a:solidFill>
            <a:srgbClr val="8F26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椭圆 34"/>
          <p:cNvSpPr/>
          <p:nvPr/>
        </p:nvSpPr>
        <p:spPr>
          <a:xfrm>
            <a:off x="5979534" y="3897154"/>
            <a:ext cx="216217" cy="216217"/>
          </a:xfrm>
          <a:prstGeom prst="ellipse">
            <a:avLst/>
          </a:prstGeom>
          <a:solidFill>
            <a:srgbClr val="8F26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椭圆 35"/>
          <p:cNvSpPr/>
          <p:nvPr/>
        </p:nvSpPr>
        <p:spPr>
          <a:xfrm>
            <a:off x="9011723" y="3897154"/>
            <a:ext cx="216217" cy="216217"/>
          </a:xfrm>
          <a:prstGeom prst="ellipse">
            <a:avLst/>
          </a:prstGeom>
          <a:solidFill>
            <a:srgbClr val="8F26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aphicFrame>
        <p:nvGraphicFramePr>
          <p:cNvPr id="38" name="图表 37"/>
          <p:cNvGraphicFramePr/>
          <p:nvPr/>
        </p:nvGraphicFramePr>
        <p:xfrm>
          <a:off x="8248016" y="2204123"/>
          <a:ext cx="1744344" cy="1370254"/>
        </p:xfrm>
        <a:graphic>
          <a:graphicData uri="http://schemas.openxmlformats.org/drawingml/2006/chart">
            <c:chart xmlns:c="http://schemas.openxmlformats.org/drawingml/2006/chart" xmlns:r="http://schemas.openxmlformats.org/officeDocument/2006/relationships" r:id="rId3"/>
          </a:graphicData>
        </a:graphic>
      </p:graphicFrame>
      <p:grpSp>
        <p:nvGrpSpPr>
          <p:cNvPr id="51" name="组合 50"/>
          <p:cNvGrpSpPr/>
          <p:nvPr/>
        </p:nvGrpSpPr>
        <p:grpSpPr>
          <a:xfrm>
            <a:off x="5558520" y="4534444"/>
            <a:ext cx="1074959" cy="1074959"/>
            <a:chOff x="5558520" y="4534444"/>
            <a:chExt cx="1074959" cy="1074959"/>
          </a:xfrm>
        </p:grpSpPr>
        <p:sp>
          <p:nvSpPr>
            <p:cNvPr id="46" name="椭圆 45"/>
            <p:cNvSpPr/>
            <p:nvPr/>
          </p:nvSpPr>
          <p:spPr>
            <a:xfrm>
              <a:off x="5558520" y="4534444"/>
              <a:ext cx="1074959" cy="1074959"/>
            </a:xfrm>
            <a:prstGeom prst="ellipse">
              <a:avLst/>
            </a:prstGeom>
            <a:solidFill>
              <a:srgbClr val="8F26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Freeform 10"/>
            <p:cNvSpPr>
              <a:spLocks noEditPoints="1"/>
            </p:cNvSpPr>
            <p:nvPr/>
          </p:nvSpPr>
          <p:spPr bwMode="auto">
            <a:xfrm>
              <a:off x="5856835" y="4922675"/>
              <a:ext cx="478329" cy="298496"/>
            </a:xfrm>
            <a:custGeom>
              <a:avLst/>
              <a:gdLst>
                <a:gd name="T0" fmla="*/ 161 w 164"/>
                <a:gd name="T1" fmla="*/ 0 h 103"/>
                <a:gd name="T2" fmla="*/ 161 w 164"/>
                <a:gd name="T3" fmla="*/ 0 h 103"/>
                <a:gd name="T4" fmla="*/ 3 w 164"/>
                <a:gd name="T5" fmla="*/ 0 h 103"/>
                <a:gd name="T6" fmla="*/ 3 w 164"/>
                <a:gd name="T7" fmla="*/ 0 h 103"/>
                <a:gd name="T8" fmla="*/ 0 w 164"/>
                <a:gd name="T9" fmla="*/ 3 h 103"/>
                <a:gd name="T10" fmla="*/ 0 w 164"/>
                <a:gd name="T11" fmla="*/ 100 h 103"/>
                <a:gd name="T12" fmla="*/ 2 w 164"/>
                <a:gd name="T13" fmla="*/ 102 h 103"/>
                <a:gd name="T14" fmla="*/ 2 w 164"/>
                <a:gd name="T15" fmla="*/ 102 h 103"/>
                <a:gd name="T16" fmla="*/ 3 w 164"/>
                <a:gd name="T17" fmla="*/ 103 h 103"/>
                <a:gd name="T18" fmla="*/ 3 w 164"/>
                <a:gd name="T19" fmla="*/ 103 h 103"/>
                <a:gd name="T20" fmla="*/ 161 w 164"/>
                <a:gd name="T21" fmla="*/ 103 h 103"/>
                <a:gd name="T22" fmla="*/ 161 w 164"/>
                <a:gd name="T23" fmla="*/ 103 h 103"/>
                <a:gd name="T24" fmla="*/ 161 w 164"/>
                <a:gd name="T25" fmla="*/ 103 h 103"/>
                <a:gd name="T26" fmla="*/ 164 w 164"/>
                <a:gd name="T27" fmla="*/ 100 h 103"/>
                <a:gd name="T28" fmla="*/ 164 w 164"/>
                <a:gd name="T29" fmla="*/ 3 h 103"/>
                <a:gd name="T30" fmla="*/ 161 w 164"/>
                <a:gd name="T31" fmla="*/ 0 h 103"/>
                <a:gd name="T32" fmla="*/ 158 w 164"/>
                <a:gd name="T33" fmla="*/ 94 h 103"/>
                <a:gd name="T34" fmla="*/ 111 w 164"/>
                <a:gd name="T35" fmla="*/ 60 h 103"/>
                <a:gd name="T36" fmla="*/ 158 w 164"/>
                <a:gd name="T37" fmla="*/ 10 h 103"/>
                <a:gd name="T38" fmla="*/ 158 w 164"/>
                <a:gd name="T39" fmla="*/ 94 h 103"/>
                <a:gd name="T40" fmla="*/ 154 w 164"/>
                <a:gd name="T41" fmla="*/ 6 h 103"/>
                <a:gd name="T42" fmla="*/ 106 w 164"/>
                <a:gd name="T43" fmla="*/ 56 h 103"/>
                <a:gd name="T44" fmla="*/ 101 w 164"/>
                <a:gd name="T45" fmla="*/ 61 h 103"/>
                <a:gd name="T46" fmla="*/ 82 w 164"/>
                <a:gd name="T47" fmla="*/ 81 h 103"/>
                <a:gd name="T48" fmla="*/ 63 w 164"/>
                <a:gd name="T49" fmla="*/ 61 h 103"/>
                <a:gd name="T50" fmla="*/ 58 w 164"/>
                <a:gd name="T51" fmla="*/ 56 h 103"/>
                <a:gd name="T52" fmla="*/ 11 w 164"/>
                <a:gd name="T53" fmla="*/ 6 h 103"/>
                <a:gd name="T54" fmla="*/ 154 w 164"/>
                <a:gd name="T55" fmla="*/ 6 h 103"/>
                <a:gd name="T56" fmla="*/ 6 w 164"/>
                <a:gd name="T57" fmla="*/ 10 h 103"/>
                <a:gd name="T58" fmla="*/ 54 w 164"/>
                <a:gd name="T59" fmla="*/ 60 h 103"/>
                <a:gd name="T60" fmla="*/ 6 w 164"/>
                <a:gd name="T61" fmla="*/ 94 h 103"/>
                <a:gd name="T62" fmla="*/ 6 w 164"/>
                <a:gd name="T63" fmla="*/ 10 h 103"/>
                <a:gd name="T64" fmla="*/ 12 w 164"/>
                <a:gd name="T65" fmla="*/ 97 h 103"/>
                <a:gd name="T66" fmla="*/ 58 w 164"/>
                <a:gd name="T67" fmla="*/ 64 h 103"/>
                <a:gd name="T68" fmla="*/ 80 w 164"/>
                <a:gd name="T69" fmla="*/ 87 h 103"/>
                <a:gd name="T70" fmla="*/ 82 w 164"/>
                <a:gd name="T71" fmla="*/ 88 h 103"/>
                <a:gd name="T72" fmla="*/ 84 w 164"/>
                <a:gd name="T73" fmla="*/ 87 h 103"/>
                <a:gd name="T74" fmla="*/ 106 w 164"/>
                <a:gd name="T75" fmla="*/ 64 h 103"/>
                <a:gd name="T76" fmla="*/ 152 w 164"/>
                <a:gd name="T77" fmla="*/ 97 h 103"/>
                <a:gd name="T78" fmla="*/ 12 w 164"/>
                <a:gd name="T79" fmla="*/ 9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4" h="103">
                  <a:moveTo>
                    <a:pt x="161" y="0"/>
                  </a:moveTo>
                  <a:cubicBezTo>
                    <a:pt x="161" y="0"/>
                    <a:pt x="161" y="0"/>
                    <a:pt x="161" y="0"/>
                  </a:cubicBezTo>
                  <a:cubicBezTo>
                    <a:pt x="3" y="0"/>
                    <a:pt x="3" y="0"/>
                    <a:pt x="3" y="0"/>
                  </a:cubicBezTo>
                  <a:cubicBezTo>
                    <a:pt x="3" y="0"/>
                    <a:pt x="3" y="0"/>
                    <a:pt x="3" y="0"/>
                  </a:cubicBezTo>
                  <a:cubicBezTo>
                    <a:pt x="1" y="0"/>
                    <a:pt x="0" y="1"/>
                    <a:pt x="0" y="3"/>
                  </a:cubicBezTo>
                  <a:cubicBezTo>
                    <a:pt x="0" y="100"/>
                    <a:pt x="0" y="100"/>
                    <a:pt x="0" y="100"/>
                  </a:cubicBezTo>
                  <a:cubicBezTo>
                    <a:pt x="0" y="101"/>
                    <a:pt x="1" y="102"/>
                    <a:pt x="2" y="102"/>
                  </a:cubicBezTo>
                  <a:cubicBezTo>
                    <a:pt x="2" y="102"/>
                    <a:pt x="2" y="102"/>
                    <a:pt x="2" y="102"/>
                  </a:cubicBezTo>
                  <a:cubicBezTo>
                    <a:pt x="2" y="103"/>
                    <a:pt x="3" y="103"/>
                    <a:pt x="3" y="103"/>
                  </a:cubicBezTo>
                  <a:cubicBezTo>
                    <a:pt x="3" y="103"/>
                    <a:pt x="3" y="103"/>
                    <a:pt x="3" y="103"/>
                  </a:cubicBezTo>
                  <a:cubicBezTo>
                    <a:pt x="161" y="103"/>
                    <a:pt x="161" y="103"/>
                    <a:pt x="161" y="103"/>
                  </a:cubicBezTo>
                  <a:cubicBezTo>
                    <a:pt x="161" y="103"/>
                    <a:pt x="161" y="103"/>
                    <a:pt x="161" y="103"/>
                  </a:cubicBezTo>
                  <a:cubicBezTo>
                    <a:pt x="161" y="103"/>
                    <a:pt x="161" y="103"/>
                    <a:pt x="161" y="103"/>
                  </a:cubicBezTo>
                  <a:cubicBezTo>
                    <a:pt x="163" y="103"/>
                    <a:pt x="164" y="101"/>
                    <a:pt x="164" y="100"/>
                  </a:cubicBezTo>
                  <a:cubicBezTo>
                    <a:pt x="164" y="3"/>
                    <a:pt x="164" y="3"/>
                    <a:pt x="164" y="3"/>
                  </a:cubicBezTo>
                  <a:cubicBezTo>
                    <a:pt x="164" y="1"/>
                    <a:pt x="163" y="0"/>
                    <a:pt x="161" y="0"/>
                  </a:cubicBezTo>
                  <a:close/>
                  <a:moveTo>
                    <a:pt x="158" y="94"/>
                  </a:moveTo>
                  <a:cubicBezTo>
                    <a:pt x="111" y="60"/>
                    <a:pt x="111" y="60"/>
                    <a:pt x="111" y="60"/>
                  </a:cubicBezTo>
                  <a:cubicBezTo>
                    <a:pt x="158" y="10"/>
                    <a:pt x="158" y="10"/>
                    <a:pt x="158" y="10"/>
                  </a:cubicBezTo>
                  <a:lnTo>
                    <a:pt x="158" y="94"/>
                  </a:lnTo>
                  <a:close/>
                  <a:moveTo>
                    <a:pt x="154" y="6"/>
                  </a:moveTo>
                  <a:cubicBezTo>
                    <a:pt x="106" y="56"/>
                    <a:pt x="106" y="56"/>
                    <a:pt x="106" y="56"/>
                  </a:cubicBezTo>
                  <a:cubicBezTo>
                    <a:pt x="101" y="61"/>
                    <a:pt x="101" y="61"/>
                    <a:pt x="101" y="61"/>
                  </a:cubicBezTo>
                  <a:cubicBezTo>
                    <a:pt x="82" y="81"/>
                    <a:pt x="82" y="81"/>
                    <a:pt x="82" y="81"/>
                  </a:cubicBezTo>
                  <a:cubicBezTo>
                    <a:pt x="63" y="61"/>
                    <a:pt x="63" y="61"/>
                    <a:pt x="63" y="61"/>
                  </a:cubicBezTo>
                  <a:cubicBezTo>
                    <a:pt x="58" y="56"/>
                    <a:pt x="58" y="56"/>
                    <a:pt x="58" y="56"/>
                  </a:cubicBezTo>
                  <a:cubicBezTo>
                    <a:pt x="11" y="6"/>
                    <a:pt x="11" y="6"/>
                    <a:pt x="11" y="6"/>
                  </a:cubicBezTo>
                  <a:lnTo>
                    <a:pt x="154" y="6"/>
                  </a:lnTo>
                  <a:close/>
                  <a:moveTo>
                    <a:pt x="6" y="10"/>
                  </a:moveTo>
                  <a:cubicBezTo>
                    <a:pt x="54" y="60"/>
                    <a:pt x="54" y="60"/>
                    <a:pt x="54" y="60"/>
                  </a:cubicBezTo>
                  <a:cubicBezTo>
                    <a:pt x="6" y="94"/>
                    <a:pt x="6" y="94"/>
                    <a:pt x="6" y="94"/>
                  </a:cubicBezTo>
                  <a:lnTo>
                    <a:pt x="6" y="10"/>
                  </a:lnTo>
                  <a:close/>
                  <a:moveTo>
                    <a:pt x="12" y="97"/>
                  </a:moveTo>
                  <a:cubicBezTo>
                    <a:pt x="58" y="64"/>
                    <a:pt x="58" y="64"/>
                    <a:pt x="58" y="64"/>
                  </a:cubicBezTo>
                  <a:cubicBezTo>
                    <a:pt x="80" y="87"/>
                    <a:pt x="80" y="87"/>
                    <a:pt x="80" y="87"/>
                  </a:cubicBezTo>
                  <a:cubicBezTo>
                    <a:pt x="80" y="88"/>
                    <a:pt x="81" y="88"/>
                    <a:pt x="82" y="88"/>
                  </a:cubicBezTo>
                  <a:cubicBezTo>
                    <a:pt x="83" y="88"/>
                    <a:pt x="84" y="88"/>
                    <a:pt x="84" y="87"/>
                  </a:cubicBezTo>
                  <a:cubicBezTo>
                    <a:pt x="106" y="64"/>
                    <a:pt x="106" y="64"/>
                    <a:pt x="106" y="64"/>
                  </a:cubicBezTo>
                  <a:cubicBezTo>
                    <a:pt x="152" y="97"/>
                    <a:pt x="152" y="97"/>
                    <a:pt x="152" y="97"/>
                  </a:cubicBezTo>
                  <a:lnTo>
                    <a:pt x="12" y="97"/>
                  </a:lnTo>
                  <a:close/>
                </a:path>
              </a:pathLst>
            </a:custGeom>
            <a:solidFill>
              <a:srgbClr val="E5E4E3"/>
            </a:solidFill>
            <a:ln>
              <a:noFill/>
            </a:ln>
          </p:spPr>
          <p:txBody>
            <a:bodyPr vert="horz" wrap="square" lIns="91440" tIns="45720" rIns="91440" bIns="45720" numCol="1" anchor="t" anchorCtr="0" compatLnSpc="1"/>
            <a:lstStyle/>
            <a:p>
              <a:endParaRPr lang="zh-CN" altLang="en-US"/>
            </a:p>
          </p:txBody>
        </p:sp>
      </p:gr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fade">
                                      <p:cBhvr>
                                        <p:cTn id="11" dur="500"/>
                                        <p:tgtEl>
                                          <p:spTgt spid="3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500"/>
                                        <p:tgtEl>
                                          <p:spTgt spid="35"/>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fade">
                                      <p:cBhvr>
                                        <p:cTn id="19" dur="500"/>
                                        <p:tgtEl>
                                          <p:spTgt spid="36"/>
                                        </p:tgtEl>
                                      </p:cBhvr>
                                    </p:animEffect>
                                  </p:childTnLst>
                                </p:cTn>
                              </p:par>
                            </p:childTnLst>
                          </p:cTn>
                        </p:par>
                        <p:par>
                          <p:cTn id="20" fill="hold">
                            <p:stCondLst>
                              <p:cond delay="2000"/>
                            </p:stCondLst>
                            <p:childTnLst>
                              <p:par>
                                <p:cTn id="21" presetID="23" presetClass="entr" presetSubtype="36"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250" fill="hold"/>
                                        <p:tgtEl>
                                          <p:spTgt spid="12"/>
                                        </p:tgtEl>
                                        <p:attrNameLst>
                                          <p:attrName>ppt_w</p:attrName>
                                        </p:attrNameLst>
                                      </p:cBhvr>
                                      <p:tavLst>
                                        <p:tav tm="0">
                                          <p:val>
                                            <p:strVal val="(6*min(max(#ppt_w*#ppt_h,.3),1)-7.4)/-.7*#ppt_w"/>
                                          </p:val>
                                        </p:tav>
                                        <p:tav tm="100000">
                                          <p:val>
                                            <p:strVal val="#ppt_w"/>
                                          </p:val>
                                        </p:tav>
                                      </p:tavLst>
                                    </p:anim>
                                    <p:anim calcmode="lin" valueType="num">
                                      <p:cBhvr>
                                        <p:cTn id="24" dur="250" fill="hold"/>
                                        <p:tgtEl>
                                          <p:spTgt spid="12"/>
                                        </p:tgtEl>
                                        <p:attrNameLst>
                                          <p:attrName>ppt_h</p:attrName>
                                        </p:attrNameLst>
                                      </p:cBhvr>
                                      <p:tavLst>
                                        <p:tav tm="0">
                                          <p:val>
                                            <p:strVal val="(6*min(max(#ppt_w*#ppt_h,.3),1)-7.4)/-.7*#ppt_h"/>
                                          </p:val>
                                        </p:tav>
                                        <p:tav tm="100000">
                                          <p:val>
                                            <p:strVal val="#ppt_h"/>
                                          </p:val>
                                        </p:tav>
                                      </p:tavLst>
                                    </p:anim>
                                    <p:anim calcmode="lin" valueType="num">
                                      <p:cBhvr>
                                        <p:cTn id="25" dur="250" fill="hold"/>
                                        <p:tgtEl>
                                          <p:spTgt spid="12"/>
                                        </p:tgtEl>
                                        <p:attrNameLst>
                                          <p:attrName>ppt_x</p:attrName>
                                        </p:attrNameLst>
                                      </p:cBhvr>
                                      <p:tavLst>
                                        <p:tav tm="0">
                                          <p:val>
                                            <p:fltVal val="0.5"/>
                                          </p:val>
                                        </p:tav>
                                        <p:tav tm="100000">
                                          <p:val>
                                            <p:strVal val="#ppt_x"/>
                                          </p:val>
                                        </p:tav>
                                      </p:tavLst>
                                    </p:anim>
                                    <p:anim calcmode="lin" valueType="num">
                                      <p:cBhvr>
                                        <p:cTn id="26" dur="250" fill="hold"/>
                                        <p:tgtEl>
                                          <p:spTgt spid="12"/>
                                        </p:tgtEl>
                                        <p:attrNameLst>
                                          <p:attrName>ppt_y</p:attrName>
                                        </p:attrNameLst>
                                      </p:cBhvr>
                                      <p:tavLst>
                                        <p:tav tm="0">
                                          <p:val>
                                            <p:strVal val="1+(6*min(max(#ppt_w*#ppt_h,.3),1)-7.4)/-.7*#ppt_h/2"/>
                                          </p:val>
                                        </p:tav>
                                        <p:tav tm="100000">
                                          <p:val>
                                            <p:strVal val="#ppt_y"/>
                                          </p:val>
                                        </p:tav>
                                      </p:tavLst>
                                    </p:anim>
                                  </p:childTnLst>
                                </p:cTn>
                              </p:par>
                            </p:childTnLst>
                          </p:cTn>
                        </p:par>
                        <p:par>
                          <p:cTn id="27" fill="hold">
                            <p:stCondLst>
                              <p:cond delay="2500"/>
                            </p:stCondLst>
                            <p:childTnLst>
                              <p:par>
                                <p:cTn id="28" presetID="22" presetClass="entr" presetSubtype="1" fill="hold" nodeType="afterEffect">
                                  <p:stCondLst>
                                    <p:cond delay="0"/>
                                  </p:stCondLst>
                                  <p:childTnLst>
                                    <p:set>
                                      <p:cBhvr>
                                        <p:cTn id="29" dur="1" fill="hold">
                                          <p:stCondLst>
                                            <p:cond delay="0"/>
                                          </p:stCondLst>
                                        </p:cTn>
                                        <p:tgtEl>
                                          <p:spTgt spid="13"/>
                                        </p:tgtEl>
                                        <p:attrNameLst>
                                          <p:attrName>style.visibility</p:attrName>
                                        </p:attrNameLst>
                                      </p:cBhvr>
                                      <p:to>
                                        <p:strVal val="visible"/>
                                      </p:to>
                                    </p:set>
                                    <p:animEffect transition="in" filter="wipe(up)">
                                      <p:cBhvr>
                                        <p:cTn id="30" dur="500"/>
                                        <p:tgtEl>
                                          <p:spTgt spid="13"/>
                                        </p:tgtEl>
                                      </p:cBhvr>
                                    </p:animEffect>
                                  </p:childTnLst>
                                </p:cTn>
                              </p:par>
                            </p:childTnLst>
                          </p:cTn>
                        </p:par>
                        <p:par>
                          <p:cTn id="31" fill="hold">
                            <p:stCondLst>
                              <p:cond delay="3000"/>
                            </p:stCondLst>
                            <p:childTnLst>
                              <p:par>
                                <p:cTn id="32" presetID="10" presetClass="entr" presetSubtype="0" fill="hold" grpId="0" nodeType="afterEffect">
                                  <p:stCondLst>
                                    <p:cond delay="0"/>
                                  </p:stCondLst>
                                  <p:childTnLst>
                                    <p:set>
                                      <p:cBhvr>
                                        <p:cTn id="33" dur="1" fill="hold">
                                          <p:stCondLst>
                                            <p:cond delay="0"/>
                                          </p:stCondLst>
                                        </p:cTn>
                                        <p:tgtEl>
                                          <p:spTgt spid="33"/>
                                        </p:tgtEl>
                                        <p:attrNameLst>
                                          <p:attrName>style.visibility</p:attrName>
                                        </p:attrNameLst>
                                      </p:cBhvr>
                                      <p:to>
                                        <p:strVal val="visible"/>
                                      </p:to>
                                    </p:set>
                                    <p:animEffect transition="in" filter="fade">
                                      <p:cBhvr>
                                        <p:cTn id="34" dur="500"/>
                                        <p:tgtEl>
                                          <p:spTgt spid="33"/>
                                        </p:tgtEl>
                                      </p:cBhvr>
                                    </p:animEffect>
                                  </p:childTnLst>
                                </p:cTn>
                              </p:par>
                            </p:childTnLst>
                          </p:cTn>
                        </p:par>
                        <p:par>
                          <p:cTn id="35" fill="hold">
                            <p:stCondLst>
                              <p:cond delay="3500"/>
                            </p:stCondLst>
                            <p:childTnLst>
                              <p:par>
                                <p:cTn id="36" presetID="23" presetClass="entr" presetSubtype="36" fill="hold" nodeType="afterEffect">
                                  <p:stCondLst>
                                    <p:cond delay="0"/>
                                  </p:stCondLst>
                                  <p:childTnLst>
                                    <p:set>
                                      <p:cBhvr>
                                        <p:cTn id="37" dur="1" fill="hold">
                                          <p:stCondLst>
                                            <p:cond delay="0"/>
                                          </p:stCondLst>
                                        </p:cTn>
                                        <p:tgtEl>
                                          <p:spTgt spid="51"/>
                                        </p:tgtEl>
                                        <p:attrNameLst>
                                          <p:attrName>style.visibility</p:attrName>
                                        </p:attrNameLst>
                                      </p:cBhvr>
                                      <p:to>
                                        <p:strVal val="visible"/>
                                      </p:to>
                                    </p:set>
                                    <p:anim calcmode="lin" valueType="num">
                                      <p:cBhvr>
                                        <p:cTn id="38" dur="250" fill="hold"/>
                                        <p:tgtEl>
                                          <p:spTgt spid="51"/>
                                        </p:tgtEl>
                                        <p:attrNameLst>
                                          <p:attrName>ppt_w</p:attrName>
                                        </p:attrNameLst>
                                      </p:cBhvr>
                                      <p:tavLst>
                                        <p:tav tm="0">
                                          <p:val>
                                            <p:strVal val="(6*min(max(#ppt_w*#ppt_h,.3),1)-7.4)/-.7*#ppt_w"/>
                                          </p:val>
                                        </p:tav>
                                        <p:tav tm="100000">
                                          <p:val>
                                            <p:strVal val="#ppt_w"/>
                                          </p:val>
                                        </p:tav>
                                      </p:tavLst>
                                    </p:anim>
                                    <p:anim calcmode="lin" valueType="num">
                                      <p:cBhvr>
                                        <p:cTn id="39" dur="250" fill="hold"/>
                                        <p:tgtEl>
                                          <p:spTgt spid="51"/>
                                        </p:tgtEl>
                                        <p:attrNameLst>
                                          <p:attrName>ppt_h</p:attrName>
                                        </p:attrNameLst>
                                      </p:cBhvr>
                                      <p:tavLst>
                                        <p:tav tm="0">
                                          <p:val>
                                            <p:strVal val="(6*min(max(#ppt_w*#ppt_h,.3),1)-7.4)/-.7*#ppt_h"/>
                                          </p:val>
                                        </p:tav>
                                        <p:tav tm="100000">
                                          <p:val>
                                            <p:strVal val="#ppt_h"/>
                                          </p:val>
                                        </p:tav>
                                      </p:tavLst>
                                    </p:anim>
                                    <p:anim calcmode="lin" valueType="num">
                                      <p:cBhvr>
                                        <p:cTn id="40" dur="250" fill="hold"/>
                                        <p:tgtEl>
                                          <p:spTgt spid="51"/>
                                        </p:tgtEl>
                                        <p:attrNameLst>
                                          <p:attrName>ppt_x</p:attrName>
                                        </p:attrNameLst>
                                      </p:cBhvr>
                                      <p:tavLst>
                                        <p:tav tm="0">
                                          <p:val>
                                            <p:fltVal val="0.5"/>
                                          </p:val>
                                        </p:tav>
                                        <p:tav tm="100000">
                                          <p:val>
                                            <p:strVal val="#ppt_x"/>
                                          </p:val>
                                        </p:tav>
                                      </p:tavLst>
                                    </p:anim>
                                    <p:anim calcmode="lin" valueType="num">
                                      <p:cBhvr>
                                        <p:cTn id="41" dur="250" fill="hold"/>
                                        <p:tgtEl>
                                          <p:spTgt spid="51"/>
                                        </p:tgtEl>
                                        <p:attrNameLst>
                                          <p:attrName>ppt_y</p:attrName>
                                        </p:attrNameLst>
                                      </p:cBhvr>
                                      <p:tavLst>
                                        <p:tav tm="0">
                                          <p:val>
                                            <p:strVal val="1+(6*min(max(#ppt_w*#ppt_h,.3),1)-7.4)/-.7*#ppt_h/2"/>
                                          </p:val>
                                        </p:tav>
                                        <p:tav tm="100000">
                                          <p:val>
                                            <p:strVal val="#ppt_y"/>
                                          </p:val>
                                        </p:tav>
                                      </p:tavLst>
                                    </p:anim>
                                  </p:childTnLst>
                                </p:cTn>
                              </p:par>
                            </p:childTnLst>
                          </p:cTn>
                        </p:par>
                        <p:par>
                          <p:cTn id="42" fill="hold">
                            <p:stCondLst>
                              <p:cond delay="4000"/>
                            </p:stCondLst>
                            <p:childTnLst>
                              <p:par>
                                <p:cTn id="43" presetID="22" presetClass="entr" presetSubtype="4" fill="hold" nodeType="afterEffect">
                                  <p:stCondLst>
                                    <p:cond delay="0"/>
                                  </p:stCondLst>
                                  <p:childTnLst>
                                    <p:set>
                                      <p:cBhvr>
                                        <p:cTn id="44" dur="1" fill="hold">
                                          <p:stCondLst>
                                            <p:cond delay="0"/>
                                          </p:stCondLst>
                                        </p:cTn>
                                        <p:tgtEl>
                                          <p:spTgt spid="15"/>
                                        </p:tgtEl>
                                        <p:attrNameLst>
                                          <p:attrName>style.visibility</p:attrName>
                                        </p:attrNameLst>
                                      </p:cBhvr>
                                      <p:to>
                                        <p:strVal val="visible"/>
                                      </p:to>
                                    </p:set>
                                    <p:animEffect transition="in" filter="wipe(down)">
                                      <p:cBhvr>
                                        <p:cTn id="45" dur="500"/>
                                        <p:tgtEl>
                                          <p:spTgt spid="15"/>
                                        </p:tgtEl>
                                      </p:cBhvr>
                                    </p:animEffect>
                                  </p:childTnLst>
                                </p:cTn>
                              </p:par>
                            </p:childTnLst>
                          </p:cTn>
                        </p:par>
                        <p:par>
                          <p:cTn id="46" fill="hold">
                            <p:stCondLst>
                              <p:cond delay="4500"/>
                            </p:stCondLst>
                            <p:childTnLst>
                              <p:par>
                                <p:cTn id="47" presetID="10" presetClass="entr" presetSubtype="0" fill="hold" grpId="0" nodeType="afterEffect">
                                  <p:stCondLst>
                                    <p:cond delay="0"/>
                                  </p:stCondLst>
                                  <p:childTnLst>
                                    <p:set>
                                      <p:cBhvr>
                                        <p:cTn id="48" dur="1" fill="hold">
                                          <p:stCondLst>
                                            <p:cond delay="0"/>
                                          </p:stCondLst>
                                        </p:cTn>
                                        <p:tgtEl>
                                          <p:spTgt spid="32"/>
                                        </p:tgtEl>
                                        <p:attrNameLst>
                                          <p:attrName>style.visibility</p:attrName>
                                        </p:attrNameLst>
                                      </p:cBhvr>
                                      <p:to>
                                        <p:strVal val="visible"/>
                                      </p:to>
                                    </p:set>
                                    <p:animEffect transition="in" filter="fade">
                                      <p:cBhvr>
                                        <p:cTn id="49" dur="500"/>
                                        <p:tgtEl>
                                          <p:spTgt spid="32"/>
                                        </p:tgtEl>
                                      </p:cBhvr>
                                    </p:animEffect>
                                  </p:childTnLst>
                                </p:cTn>
                              </p:par>
                            </p:childTnLst>
                          </p:cTn>
                        </p:par>
                        <p:par>
                          <p:cTn id="50" fill="hold">
                            <p:stCondLst>
                              <p:cond delay="5000"/>
                            </p:stCondLst>
                            <p:childTnLst>
                              <p:par>
                                <p:cTn id="51" presetID="23" presetClass="entr" presetSubtype="36" fill="hold" grpId="0" nodeType="afterEffect">
                                  <p:stCondLst>
                                    <p:cond delay="0"/>
                                  </p:stCondLst>
                                  <p:childTnLst>
                                    <p:set>
                                      <p:cBhvr>
                                        <p:cTn id="52" dur="1" fill="hold">
                                          <p:stCondLst>
                                            <p:cond delay="0"/>
                                          </p:stCondLst>
                                        </p:cTn>
                                        <p:tgtEl>
                                          <p:spTgt spid="38"/>
                                        </p:tgtEl>
                                        <p:attrNameLst>
                                          <p:attrName>style.visibility</p:attrName>
                                        </p:attrNameLst>
                                      </p:cBhvr>
                                      <p:to>
                                        <p:strVal val="visible"/>
                                      </p:to>
                                    </p:set>
                                    <p:anim calcmode="lin" valueType="num">
                                      <p:cBhvr>
                                        <p:cTn id="53" dur="250" fill="hold"/>
                                        <p:tgtEl>
                                          <p:spTgt spid="38"/>
                                        </p:tgtEl>
                                        <p:attrNameLst>
                                          <p:attrName>ppt_w</p:attrName>
                                        </p:attrNameLst>
                                      </p:cBhvr>
                                      <p:tavLst>
                                        <p:tav tm="0">
                                          <p:val>
                                            <p:strVal val="(6*min(max(#ppt_w*#ppt_h,.3),1)-7.4)/-.7*#ppt_w"/>
                                          </p:val>
                                        </p:tav>
                                        <p:tav tm="100000">
                                          <p:val>
                                            <p:strVal val="#ppt_w"/>
                                          </p:val>
                                        </p:tav>
                                      </p:tavLst>
                                    </p:anim>
                                    <p:anim calcmode="lin" valueType="num">
                                      <p:cBhvr>
                                        <p:cTn id="54" dur="250" fill="hold"/>
                                        <p:tgtEl>
                                          <p:spTgt spid="38"/>
                                        </p:tgtEl>
                                        <p:attrNameLst>
                                          <p:attrName>ppt_h</p:attrName>
                                        </p:attrNameLst>
                                      </p:cBhvr>
                                      <p:tavLst>
                                        <p:tav tm="0">
                                          <p:val>
                                            <p:strVal val="(6*min(max(#ppt_w*#ppt_h,.3),1)-7.4)/-.7*#ppt_h"/>
                                          </p:val>
                                        </p:tav>
                                        <p:tav tm="100000">
                                          <p:val>
                                            <p:strVal val="#ppt_h"/>
                                          </p:val>
                                        </p:tav>
                                      </p:tavLst>
                                    </p:anim>
                                    <p:anim calcmode="lin" valueType="num">
                                      <p:cBhvr>
                                        <p:cTn id="55" dur="250" fill="hold"/>
                                        <p:tgtEl>
                                          <p:spTgt spid="38"/>
                                        </p:tgtEl>
                                        <p:attrNameLst>
                                          <p:attrName>ppt_x</p:attrName>
                                        </p:attrNameLst>
                                      </p:cBhvr>
                                      <p:tavLst>
                                        <p:tav tm="0">
                                          <p:val>
                                            <p:fltVal val="0.5"/>
                                          </p:val>
                                        </p:tav>
                                        <p:tav tm="100000">
                                          <p:val>
                                            <p:strVal val="#ppt_x"/>
                                          </p:val>
                                        </p:tav>
                                      </p:tavLst>
                                    </p:anim>
                                    <p:anim calcmode="lin" valueType="num">
                                      <p:cBhvr>
                                        <p:cTn id="56" dur="250" fill="hold"/>
                                        <p:tgtEl>
                                          <p:spTgt spid="38"/>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5500"/>
                            </p:stCondLst>
                            <p:childTnLst>
                              <p:par>
                                <p:cTn id="58" presetID="22" presetClass="entr" presetSubtype="1" fill="hold" nodeType="afterEffect">
                                  <p:stCondLst>
                                    <p:cond delay="0"/>
                                  </p:stCondLst>
                                  <p:childTnLst>
                                    <p:set>
                                      <p:cBhvr>
                                        <p:cTn id="59" dur="1" fill="hold">
                                          <p:stCondLst>
                                            <p:cond delay="0"/>
                                          </p:stCondLst>
                                        </p:cTn>
                                        <p:tgtEl>
                                          <p:spTgt spid="14"/>
                                        </p:tgtEl>
                                        <p:attrNameLst>
                                          <p:attrName>style.visibility</p:attrName>
                                        </p:attrNameLst>
                                      </p:cBhvr>
                                      <p:to>
                                        <p:strVal val="visible"/>
                                      </p:to>
                                    </p:set>
                                    <p:animEffect transition="in" filter="wipe(up)">
                                      <p:cBhvr>
                                        <p:cTn id="60" dur="500"/>
                                        <p:tgtEl>
                                          <p:spTgt spid="14"/>
                                        </p:tgtEl>
                                      </p:cBhvr>
                                    </p:animEffect>
                                  </p:childTnLst>
                                </p:cTn>
                              </p:par>
                            </p:childTnLst>
                          </p:cTn>
                        </p:par>
                        <p:par>
                          <p:cTn id="61" fill="hold">
                            <p:stCondLst>
                              <p:cond delay="6000"/>
                            </p:stCondLst>
                            <p:childTnLst>
                              <p:par>
                                <p:cTn id="62" presetID="10" presetClass="entr" presetSubtype="0" fill="hold" grpId="0" nodeType="afterEffect">
                                  <p:stCondLst>
                                    <p:cond delay="0"/>
                                  </p:stCondLst>
                                  <p:childTnLst>
                                    <p:set>
                                      <p:cBhvr>
                                        <p:cTn id="63" dur="1" fill="hold">
                                          <p:stCondLst>
                                            <p:cond delay="0"/>
                                          </p:stCondLst>
                                        </p:cTn>
                                        <p:tgtEl>
                                          <p:spTgt spid="31"/>
                                        </p:tgtEl>
                                        <p:attrNameLst>
                                          <p:attrName>style.visibility</p:attrName>
                                        </p:attrNameLst>
                                      </p:cBhvr>
                                      <p:to>
                                        <p:strVal val="visible"/>
                                      </p:to>
                                    </p:set>
                                    <p:animEffect transition="in" filter="fade">
                                      <p:cBhvr>
                                        <p:cTn id="64"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2" grpId="0">
        <p:bldAsOne/>
      </p:bldGraphic>
      <p:bldP spid="31" grpId="0"/>
      <p:bldP spid="32" grpId="0"/>
      <p:bldP spid="33" grpId="0"/>
      <p:bldP spid="34" grpId="0" animBg="1"/>
      <p:bldP spid="35" grpId="0" animBg="1"/>
      <p:bldP spid="36" grpId="0" animBg="1"/>
      <p:bldGraphic spid="38" grpId="0">
        <p:bldAsOne/>
      </p:bldGraphic>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24" name="组合 1723"/>
          <p:cNvGrpSpPr/>
          <p:nvPr/>
        </p:nvGrpSpPr>
        <p:grpSpPr>
          <a:xfrm flipH="1">
            <a:off x="5235270" y="-59494"/>
            <a:ext cx="6970177" cy="6926340"/>
            <a:chOff x="-7828" y="-59494"/>
            <a:chExt cx="6970177" cy="6926340"/>
          </a:xfrm>
        </p:grpSpPr>
        <p:sp>
          <p:nvSpPr>
            <p:cNvPr id="1725" name="矩形 1724"/>
            <p:cNvSpPr/>
            <p:nvPr/>
          </p:nvSpPr>
          <p:spPr>
            <a:xfrm>
              <a:off x="0" y="0"/>
              <a:ext cx="6096000" cy="6858000"/>
            </a:xfrm>
            <a:prstGeom prst="rect">
              <a:avLst/>
            </a:prstGeom>
            <a:solidFill>
              <a:srgbClr val="2D333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726" name="组合 1725"/>
            <p:cNvGrpSpPr/>
            <p:nvPr/>
          </p:nvGrpSpPr>
          <p:grpSpPr>
            <a:xfrm>
              <a:off x="-7828" y="-59494"/>
              <a:ext cx="6970177" cy="6926340"/>
              <a:chOff x="-7828" y="-59494"/>
              <a:chExt cx="6970177" cy="6926340"/>
            </a:xfrm>
          </p:grpSpPr>
          <p:grpSp>
            <p:nvGrpSpPr>
              <p:cNvPr id="1727" name="Group 205"/>
              <p:cNvGrpSpPr/>
              <p:nvPr/>
            </p:nvGrpSpPr>
            <p:grpSpPr bwMode="auto">
              <a:xfrm flipH="1">
                <a:off x="-7828" y="-3131"/>
                <a:ext cx="6970177" cy="6869977"/>
                <a:chOff x="1951" y="-35"/>
                <a:chExt cx="4452" cy="4388"/>
              </a:xfrm>
            </p:grpSpPr>
            <p:sp>
              <p:nvSpPr>
                <p:cNvPr id="3193" name="Freeform 5"/>
                <p:cNvSpPr>
                  <a:spLocks noEditPoints="1"/>
                </p:cNvSpPr>
                <p:nvPr/>
              </p:nvSpPr>
              <p:spPr bwMode="auto">
                <a:xfrm>
                  <a:off x="3640" y="95"/>
                  <a:ext cx="109" cy="125"/>
                </a:xfrm>
                <a:custGeom>
                  <a:avLst/>
                  <a:gdLst>
                    <a:gd name="T0" fmla="*/ 7 w 46"/>
                    <a:gd name="T1" fmla="*/ 38 h 53"/>
                    <a:gd name="T2" fmla="*/ 30 w 46"/>
                    <a:gd name="T3" fmla="*/ 50 h 53"/>
                    <a:gd name="T4" fmla="*/ 40 w 46"/>
                    <a:gd name="T5" fmla="*/ 26 h 53"/>
                    <a:gd name="T6" fmla="*/ 46 w 46"/>
                    <a:gd name="T7" fmla="*/ 22 h 53"/>
                    <a:gd name="T8" fmla="*/ 40 w 46"/>
                    <a:gd name="T9" fmla="*/ 11 h 53"/>
                    <a:gd name="T10" fmla="*/ 23 w 46"/>
                    <a:gd name="T11" fmla="*/ 23 h 53"/>
                    <a:gd name="T12" fmla="*/ 19 w 46"/>
                    <a:gd name="T13" fmla="*/ 26 h 53"/>
                    <a:gd name="T14" fmla="*/ 27 w 46"/>
                    <a:gd name="T15" fmla="*/ 11 h 53"/>
                    <a:gd name="T16" fmla="*/ 22 w 46"/>
                    <a:gd name="T17" fmla="*/ 2 h 53"/>
                    <a:gd name="T18" fmla="*/ 7 w 46"/>
                    <a:gd name="T19" fmla="*/ 6 h 53"/>
                    <a:gd name="T20" fmla="*/ 7 w 46"/>
                    <a:gd name="T21" fmla="*/ 38 h 53"/>
                    <a:gd name="T22" fmla="*/ 17 w 46"/>
                    <a:gd name="T23" fmla="*/ 5 h 53"/>
                    <a:gd name="T24" fmla="*/ 21 w 46"/>
                    <a:gd name="T25" fmla="*/ 9 h 53"/>
                    <a:gd name="T26" fmla="*/ 15 w 46"/>
                    <a:gd name="T27" fmla="*/ 28 h 53"/>
                    <a:gd name="T28" fmla="*/ 26 w 46"/>
                    <a:gd name="T29" fmla="*/ 33 h 53"/>
                    <a:gd name="T30" fmla="*/ 28 w 46"/>
                    <a:gd name="T31" fmla="*/ 24 h 53"/>
                    <a:gd name="T32" fmla="*/ 38 w 46"/>
                    <a:gd name="T33" fmla="*/ 16 h 53"/>
                    <a:gd name="T34" fmla="*/ 41 w 46"/>
                    <a:gd name="T35" fmla="*/ 21 h 53"/>
                    <a:gd name="T36" fmla="*/ 35 w 46"/>
                    <a:gd name="T37" fmla="*/ 26 h 53"/>
                    <a:gd name="T38" fmla="*/ 29 w 46"/>
                    <a:gd name="T39" fmla="*/ 46 h 53"/>
                    <a:gd name="T40" fmla="*/ 11 w 46"/>
                    <a:gd name="T41" fmla="*/ 36 h 53"/>
                    <a:gd name="T42" fmla="*/ 17 w 46"/>
                    <a:gd name="T43" fmla="*/ 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53">
                      <a:moveTo>
                        <a:pt x="7" y="38"/>
                      </a:moveTo>
                      <a:cubicBezTo>
                        <a:pt x="12" y="47"/>
                        <a:pt x="19" y="53"/>
                        <a:pt x="30" y="50"/>
                      </a:cubicBezTo>
                      <a:cubicBezTo>
                        <a:pt x="38" y="47"/>
                        <a:pt x="42" y="34"/>
                        <a:pt x="40" y="26"/>
                      </a:cubicBezTo>
                      <a:cubicBezTo>
                        <a:pt x="46" y="22"/>
                        <a:pt x="46" y="22"/>
                        <a:pt x="46" y="22"/>
                      </a:cubicBezTo>
                      <a:cubicBezTo>
                        <a:pt x="40" y="11"/>
                        <a:pt x="40" y="11"/>
                        <a:pt x="40" y="11"/>
                      </a:cubicBezTo>
                      <a:cubicBezTo>
                        <a:pt x="23" y="23"/>
                        <a:pt x="23" y="23"/>
                        <a:pt x="23" y="23"/>
                      </a:cubicBezTo>
                      <a:cubicBezTo>
                        <a:pt x="27" y="30"/>
                        <a:pt x="21" y="32"/>
                        <a:pt x="19" y="26"/>
                      </a:cubicBezTo>
                      <a:cubicBezTo>
                        <a:pt x="17" y="20"/>
                        <a:pt x="21" y="14"/>
                        <a:pt x="27" y="11"/>
                      </a:cubicBezTo>
                      <a:cubicBezTo>
                        <a:pt x="22" y="2"/>
                        <a:pt x="22" y="2"/>
                        <a:pt x="22" y="2"/>
                      </a:cubicBezTo>
                      <a:cubicBezTo>
                        <a:pt x="16" y="0"/>
                        <a:pt x="10" y="3"/>
                        <a:pt x="7" y="6"/>
                      </a:cubicBezTo>
                      <a:cubicBezTo>
                        <a:pt x="0" y="14"/>
                        <a:pt x="1" y="28"/>
                        <a:pt x="7" y="38"/>
                      </a:cubicBezTo>
                      <a:close/>
                      <a:moveTo>
                        <a:pt x="17" y="5"/>
                      </a:moveTo>
                      <a:cubicBezTo>
                        <a:pt x="21" y="9"/>
                        <a:pt x="21" y="9"/>
                        <a:pt x="21" y="9"/>
                      </a:cubicBezTo>
                      <a:cubicBezTo>
                        <a:pt x="15" y="12"/>
                        <a:pt x="12" y="22"/>
                        <a:pt x="15" y="28"/>
                      </a:cubicBezTo>
                      <a:cubicBezTo>
                        <a:pt x="18" y="33"/>
                        <a:pt x="22" y="35"/>
                        <a:pt x="26" y="33"/>
                      </a:cubicBezTo>
                      <a:cubicBezTo>
                        <a:pt x="29" y="32"/>
                        <a:pt x="29" y="26"/>
                        <a:pt x="28" y="24"/>
                      </a:cubicBezTo>
                      <a:cubicBezTo>
                        <a:pt x="38" y="16"/>
                        <a:pt x="38" y="16"/>
                        <a:pt x="38" y="16"/>
                      </a:cubicBezTo>
                      <a:cubicBezTo>
                        <a:pt x="41" y="21"/>
                        <a:pt x="41" y="21"/>
                        <a:pt x="41" y="21"/>
                      </a:cubicBezTo>
                      <a:cubicBezTo>
                        <a:pt x="35" y="26"/>
                        <a:pt x="35" y="26"/>
                        <a:pt x="35" y="26"/>
                      </a:cubicBezTo>
                      <a:cubicBezTo>
                        <a:pt x="37" y="30"/>
                        <a:pt x="36" y="44"/>
                        <a:pt x="29" y="46"/>
                      </a:cubicBezTo>
                      <a:cubicBezTo>
                        <a:pt x="22" y="48"/>
                        <a:pt x="15" y="44"/>
                        <a:pt x="11" y="36"/>
                      </a:cubicBezTo>
                      <a:cubicBezTo>
                        <a:pt x="4" y="25"/>
                        <a:pt x="5" y="10"/>
                        <a:pt x="17" y="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4" name="Freeform 6"/>
                <p:cNvSpPr/>
                <p:nvPr/>
              </p:nvSpPr>
              <p:spPr bwMode="auto">
                <a:xfrm>
                  <a:off x="4527" y="-35"/>
                  <a:ext cx="52" cy="7"/>
                </a:xfrm>
                <a:custGeom>
                  <a:avLst/>
                  <a:gdLst>
                    <a:gd name="T0" fmla="*/ 52 w 52"/>
                    <a:gd name="T1" fmla="*/ 7 h 7"/>
                    <a:gd name="T2" fmla="*/ 52 w 52"/>
                    <a:gd name="T3" fmla="*/ 0 h 7"/>
                    <a:gd name="T4" fmla="*/ 0 w 52"/>
                    <a:gd name="T5" fmla="*/ 0 h 7"/>
                    <a:gd name="T6" fmla="*/ 0 w 52"/>
                    <a:gd name="T7" fmla="*/ 2 h 7"/>
                    <a:gd name="T8" fmla="*/ 52 w 52"/>
                    <a:gd name="T9" fmla="*/ 7 h 7"/>
                  </a:gdLst>
                  <a:ahLst/>
                  <a:cxnLst>
                    <a:cxn ang="0">
                      <a:pos x="T0" y="T1"/>
                    </a:cxn>
                    <a:cxn ang="0">
                      <a:pos x="T2" y="T3"/>
                    </a:cxn>
                    <a:cxn ang="0">
                      <a:pos x="T4" y="T5"/>
                    </a:cxn>
                    <a:cxn ang="0">
                      <a:pos x="T6" y="T7"/>
                    </a:cxn>
                    <a:cxn ang="0">
                      <a:pos x="T8" y="T9"/>
                    </a:cxn>
                  </a:cxnLst>
                  <a:rect l="0" t="0" r="r" b="b"/>
                  <a:pathLst>
                    <a:path w="52" h="7">
                      <a:moveTo>
                        <a:pt x="52" y="7"/>
                      </a:moveTo>
                      <a:lnTo>
                        <a:pt x="52" y="0"/>
                      </a:lnTo>
                      <a:lnTo>
                        <a:pt x="0" y="0"/>
                      </a:lnTo>
                      <a:lnTo>
                        <a:pt x="0" y="2"/>
                      </a:lnTo>
                      <a:lnTo>
                        <a:pt x="52" y="7"/>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5" name="Freeform 7"/>
                <p:cNvSpPr/>
                <p:nvPr/>
              </p:nvSpPr>
              <p:spPr bwMode="auto">
                <a:xfrm>
                  <a:off x="3430" y="291"/>
                  <a:ext cx="37" cy="54"/>
                </a:xfrm>
                <a:custGeom>
                  <a:avLst/>
                  <a:gdLst>
                    <a:gd name="T0" fmla="*/ 0 w 16"/>
                    <a:gd name="T1" fmla="*/ 1 h 23"/>
                    <a:gd name="T2" fmla="*/ 12 w 16"/>
                    <a:gd name="T3" fmla="*/ 23 h 23"/>
                    <a:gd name="T4" fmla="*/ 16 w 16"/>
                    <a:gd name="T5" fmla="*/ 20 h 23"/>
                    <a:gd name="T6" fmla="*/ 5 w 16"/>
                    <a:gd name="T7" fmla="*/ 0 h 23"/>
                    <a:gd name="T8" fmla="*/ 0 w 16"/>
                    <a:gd name="T9" fmla="*/ 1 h 23"/>
                  </a:gdLst>
                  <a:ahLst/>
                  <a:cxnLst>
                    <a:cxn ang="0">
                      <a:pos x="T0" y="T1"/>
                    </a:cxn>
                    <a:cxn ang="0">
                      <a:pos x="T2" y="T3"/>
                    </a:cxn>
                    <a:cxn ang="0">
                      <a:pos x="T4" y="T5"/>
                    </a:cxn>
                    <a:cxn ang="0">
                      <a:pos x="T6" y="T7"/>
                    </a:cxn>
                    <a:cxn ang="0">
                      <a:pos x="T8" y="T9"/>
                    </a:cxn>
                  </a:cxnLst>
                  <a:rect l="0" t="0" r="r" b="b"/>
                  <a:pathLst>
                    <a:path w="16" h="23">
                      <a:moveTo>
                        <a:pt x="0" y="1"/>
                      </a:moveTo>
                      <a:cubicBezTo>
                        <a:pt x="3" y="11"/>
                        <a:pt x="8" y="20"/>
                        <a:pt x="12" y="23"/>
                      </a:cubicBezTo>
                      <a:cubicBezTo>
                        <a:pt x="16" y="20"/>
                        <a:pt x="16" y="20"/>
                        <a:pt x="16" y="20"/>
                      </a:cubicBezTo>
                      <a:cubicBezTo>
                        <a:pt x="9" y="14"/>
                        <a:pt x="6" y="4"/>
                        <a:pt x="5" y="0"/>
                      </a:cubicBezTo>
                      <a:lnTo>
                        <a:pt x="0" y="1"/>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6" name="Freeform 8"/>
                <p:cNvSpPr/>
                <p:nvPr/>
              </p:nvSpPr>
              <p:spPr bwMode="auto">
                <a:xfrm>
                  <a:off x="3463" y="123"/>
                  <a:ext cx="47" cy="50"/>
                </a:xfrm>
                <a:custGeom>
                  <a:avLst/>
                  <a:gdLst>
                    <a:gd name="T0" fmla="*/ 3 w 20"/>
                    <a:gd name="T1" fmla="*/ 21 h 21"/>
                    <a:gd name="T2" fmla="*/ 20 w 20"/>
                    <a:gd name="T3" fmla="*/ 4 h 21"/>
                    <a:gd name="T4" fmla="*/ 17 w 20"/>
                    <a:gd name="T5" fmla="*/ 0 h 21"/>
                    <a:gd name="T6" fmla="*/ 0 w 20"/>
                    <a:gd name="T7" fmla="*/ 19 h 21"/>
                    <a:gd name="T8" fmla="*/ 3 w 20"/>
                    <a:gd name="T9" fmla="*/ 21 h 21"/>
                  </a:gdLst>
                  <a:ahLst/>
                  <a:cxnLst>
                    <a:cxn ang="0">
                      <a:pos x="T0" y="T1"/>
                    </a:cxn>
                    <a:cxn ang="0">
                      <a:pos x="T2" y="T3"/>
                    </a:cxn>
                    <a:cxn ang="0">
                      <a:pos x="T4" y="T5"/>
                    </a:cxn>
                    <a:cxn ang="0">
                      <a:pos x="T6" y="T7"/>
                    </a:cxn>
                    <a:cxn ang="0">
                      <a:pos x="T8" y="T9"/>
                    </a:cxn>
                  </a:cxnLst>
                  <a:rect l="0" t="0" r="r" b="b"/>
                  <a:pathLst>
                    <a:path w="20" h="21">
                      <a:moveTo>
                        <a:pt x="3" y="21"/>
                      </a:moveTo>
                      <a:cubicBezTo>
                        <a:pt x="8" y="14"/>
                        <a:pt x="16" y="6"/>
                        <a:pt x="20" y="4"/>
                      </a:cubicBezTo>
                      <a:cubicBezTo>
                        <a:pt x="17" y="0"/>
                        <a:pt x="17" y="0"/>
                        <a:pt x="17" y="0"/>
                      </a:cubicBezTo>
                      <a:cubicBezTo>
                        <a:pt x="10" y="5"/>
                        <a:pt x="2" y="14"/>
                        <a:pt x="0" y="19"/>
                      </a:cubicBezTo>
                      <a:lnTo>
                        <a:pt x="3" y="21"/>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7" name="Freeform 9"/>
                <p:cNvSpPr/>
                <p:nvPr/>
              </p:nvSpPr>
              <p:spPr bwMode="auto">
                <a:xfrm>
                  <a:off x="3046" y="3624"/>
                  <a:ext cx="38" cy="88"/>
                </a:xfrm>
                <a:custGeom>
                  <a:avLst/>
                  <a:gdLst>
                    <a:gd name="T0" fmla="*/ 16 w 16"/>
                    <a:gd name="T1" fmla="*/ 37 h 37"/>
                    <a:gd name="T2" fmla="*/ 0 w 16"/>
                    <a:gd name="T3" fmla="*/ 0 h 37"/>
                    <a:gd name="T4" fmla="*/ 16 w 16"/>
                    <a:gd name="T5" fmla="*/ 37 h 37"/>
                  </a:gdLst>
                  <a:ahLst/>
                  <a:cxnLst>
                    <a:cxn ang="0">
                      <a:pos x="T0" y="T1"/>
                    </a:cxn>
                    <a:cxn ang="0">
                      <a:pos x="T2" y="T3"/>
                    </a:cxn>
                    <a:cxn ang="0">
                      <a:pos x="T4" y="T5"/>
                    </a:cxn>
                  </a:cxnLst>
                  <a:rect l="0" t="0" r="r" b="b"/>
                  <a:pathLst>
                    <a:path w="16" h="37">
                      <a:moveTo>
                        <a:pt x="16" y="37"/>
                      </a:moveTo>
                      <a:cubicBezTo>
                        <a:pt x="12" y="27"/>
                        <a:pt x="5" y="9"/>
                        <a:pt x="0" y="0"/>
                      </a:cubicBezTo>
                      <a:cubicBezTo>
                        <a:pt x="2" y="8"/>
                        <a:pt x="13" y="33"/>
                        <a:pt x="16" y="3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8" name="Freeform 10"/>
                <p:cNvSpPr>
                  <a:spLocks noEditPoints="1"/>
                </p:cNvSpPr>
                <p:nvPr/>
              </p:nvSpPr>
              <p:spPr bwMode="auto">
                <a:xfrm>
                  <a:off x="3496" y="220"/>
                  <a:ext cx="101" cy="130"/>
                </a:xfrm>
                <a:custGeom>
                  <a:avLst/>
                  <a:gdLst>
                    <a:gd name="T0" fmla="*/ 47 w 101"/>
                    <a:gd name="T1" fmla="*/ 130 h 130"/>
                    <a:gd name="T2" fmla="*/ 101 w 101"/>
                    <a:gd name="T3" fmla="*/ 69 h 130"/>
                    <a:gd name="T4" fmla="*/ 75 w 101"/>
                    <a:gd name="T5" fmla="*/ 28 h 130"/>
                    <a:gd name="T6" fmla="*/ 52 w 101"/>
                    <a:gd name="T7" fmla="*/ 50 h 130"/>
                    <a:gd name="T8" fmla="*/ 31 w 101"/>
                    <a:gd name="T9" fmla="*/ 0 h 130"/>
                    <a:gd name="T10" fmla="*/ 0 w 101"/>
                    <a:gd name="T11" fmla="*/ 26 h 130"/>
                    <a:gd name="T12" fmla="*/ 47 w 101"/>
                    <a:gd name="T13" fmla="*/ 130 h 130"/>
                    <a:gd name="T14" fmla="*/ 49 w 101"/>
                    <a:gd name="T15" fmla="*/ 66 h 130"/>
                    <a:gd name="T16" fmla="*/ 73 w 101"/>
                    <a:gd name="T17" fmla="*/ 45 h 130"/>
                    <a:gd name="T18" fmla="*/ 90 w 101"/>
                    <a:gd name="T19" fmla="*/ 69 h 130"/>
                    <a:gd name="T20" fmla="*/ 52 w 101"/>
                    <a:gd name="T21" fmla="*/ 109 h 130"/>
                    <a:gd name="T22" fmla="*/ 12 w 101"/>
                    <a:gd name="T23" fmla="*/ 28 h 130"/>
                    <a:gd name="T24" fmla="*/ 26 w 101"/>
                    <a:gd name="T25" fmla="*/ 17 h 130"/>
                    <a:gd name="T26" fmla="*/ 49 w 101"/>
                    <a:gd name="T27" fmla="*/ 6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1" h="130">
                      <a:moveTo>
                        <a:pt x="47" y="130"/>
                      </a:moveTo>
                      <a:lnTo>
                        <a:pt x="101" y="69"/>
                      </a:lnTo>
                      <a:lnTo>
                        <a:pt x="75" y="28"/>
                      </a:lnTo>
                      <a:lnTo>
                        <a:pt x="52" y="50"/>
                      </a:lnTo>
                      <a:lnTo>
                        <a:pt x="31" y="0"/>
                      </a:lnTo>
                      <a:lnTo>
                        <a:pt x="0" y="26"/>
                      </a:lnTo>
                      <a:lnTo>
                        <a:pt x="47" y="130"/>
                      </a:lnTo>
                      <a:close/>
                      <a:moveTo>
                        <a:pt x="49" y="66"/>
                      </a:moveTo>
                      <a:lnTo>
                        <a:pt x="73" y="45"/>
                      </a:lnTo>
                      <a:lnTo>
                        <a:pt x="90" y="69"/>
                      </a:lnTo>
                      <a:lnTo>
                        <a:pt x="52" y="109"/>
                      </a:lnTo>
                      <a:lnTo>
                        <a:pt x="12" y="28"/>
                      </a:lnTo>
                      <a:lnTo>
                        <a:pt x="26" y="17"/>
                      </a:lnTo>
                      <a:lnTo>
                        <a:pt x="49" y="66"/>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9" name="Freeform 11"/>
                <p:cNvSpPr>
                  <a:spLocks noEditPoints="1"/>
                </p:cNvSpPr>
                <p:nvPr/>
              </p:nvSpPr>
              <p:spPr bwMode="auto">
                <a:xfrm>
                  <a:off x="3597" y="189"/>
                  <a:ext cx="41" cy="57"/>
                </a:xfrm>
                <a:custGeom>
                  <a:avLst/>
                  <a:gdLst>
                    <a:gd name="T0" fmla="*/ 12 w 17"/>
                    <a:gd name="T1" fmla="*/ 21 h 24"/>
                    <a:gd name="T2" fmla="*/ 14 w 17"/>
                    <a:gd name="T3" fmla="*/ 8 h 24"/>
                    <a:gd name="T4" fmla="*/ 4 w 17"/>
                    <a:gd name="T5" fmla="*/ 4 h 24"/>
                    <a:gd name="T6" fmla="*/ 1 w 17"/>
                    <a:gd name="T7" fmla="*/ 16 h 24"/>
                    <a:gd name="T8" fmla="*/ 12 w 17"/>
                    <a:gd name="T9" fmla="*/ 21 h 24"/>
                    <a:gd name="T10" fmla="*/ 6 w 17"/>
                    <a:gd name="T11" fmla="*/ 8 h 24"/>
                    <a:gd name="T12" fmla="*/ 11 w 17"/>
                    <a:gd name="T13" fmla="*/ 11 h 24"/>
                    <a:gd name="T14" fmla="*/ 10 w 17"/>
                    <a:gd name="T15" fmla="*/ 17 h 24"/>
                    <a:gd name="T16" fmla="*/ 5 w 17"/>
                    <a:gd name="T17" fmla="*/ 15 h 24"/>
                    <a:gd name="T18" fmla="*/ 6 w 17"/>
                    <a:gd name="T19"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4">
                      <a:moveTo>
                        <a:pt x="12" y="21"/>
                      </a:moveTo>
                      <a:cubicBezTo>
                        <a:pt x="17" y="18"/>
                        <a:pt x="16" y="12"/>
                        <a:pt x="14" y="8"/>
                      </a:cubicBezTo>
                      <a:cubicBezTo>
                        <a:pt x="12" y="4"/>
                        <a:pt x="8" y="0"/>
                        <a:pt x="4" y="4"/>
                      </a:cubicBezTo>
                      <a:cubicBezTo>
                        <a:pt x="0" y="7"/>
                        <a:pt x="0" y="12"/>
                        <a:pt x="1" y="16"/>
                      </a:cubicBezTo>
                      <a:cubicBezTo>
                        <a:pt x="2" y="21"/>
                        <a:pt x="8" y="24"/>
                        <a:pt x="12" y="21"/>
                      </a:cubicBezTo>
                      <a:close/>
                      <a:moveTo>
                        <a:pt x="6" y="8"/>
                      </a:moveTo>
                      <a:cubicBezTo>
                        <a:pt x="8" y="6"/>
                        <a:pt x="10" y="8"/>
                        <a:pt x="11" y="11"/>
                      </a:cubicBezTo>
                      <a:cubicBezTo>
                        <a:pt x="12" y="13"/>
                        <a:pt x="13" y="16"/>
                        <a:pt x="10" y="17"/>
                      </a:cubicBezTo>
                      <a:cubicBezTo>
                        <a:pt x="8" y="19"/>
                        <a:pt x="6" y="17"/>
                        <a:pt x="5" y="15"/>
                      </a:cubicBezTo>
                      <a:cubicBezTo>
                        <a:pt x="3" y="12"/>
                        <a:pt x="3" y="9"/>
                        <a:pt x="6" y="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0" name="Freeform 12"/>
                <p:cNvSpPr/>
                <p:nvPr/>
              </p:nvSpPr>
              <p:spPr bwMode="auto">
                <a:xfrm>
                  <a:off x="3626" y="-9"/>
                  <a:ext cx="54" cy="47"/>
                </a:xfrm>
                <a:custGeom>
                  <a:avLst/>
                  <a:gdLst>
                    <a:gd name="T0" fmla="*/ 54 w 54"/>
                    <a:gd name="T1" fmla="*/ 9 h 47"/>
                    <a:gd name="T2" fmla="*/ 47 w 54"/>
                    <a:gd name="T3" fmla="*/ 0 h 47"/>
                    <a:gd name="T4" fmla="*/ 0 w 54"/>
                    <a:gd name="T5" fmla="*/ 40 h 47"/>
                    <a:gd name="T6" fmla="*/ 7 w 54"/>
                    <a:gd name="T7" fmla="*/ 47 h 47"/>
                    <a:gd name="T8" fmla="*/ 54 w 54"/>
                    <a:gd name="T9" fmla="*/ 9 h 47"/>
                  </a:gdLst>
                  <a:ahLst/>
                  <a:cxnLst>
                    <a:cxn ang="0">
                      <a:pos x="T0" y="T1"/>
                    </a:cxn>
                    <a:cxn ang="0">
                      <a:pos x="T2" y="T3"/>
                    </a:cxn>
                    <a:cxn ang="0">
                      <a:pos x="T4" y="T5"/>
                    </a:cxn>
                    <a:cxn ang="0">
                      <a:pos x="T6" y="T7"/>
                    </a:cxn>
                    <a:cxn ang="0">
                      <a:pos x="T8" y="T9"/>
                    </a:cxn>
                  </a:cxnLst>
                  <a:rect l="0" t="0" r="r" b="b"/>
                  <a:pathLst>
                    <a:path w="54" h="47">
                      <a:moveTo>
                        <a:pt x="54" y="9"/>
                      </a:moveTo>
                      <a:lnTo>
                        <a:pt x="47" y="0"/>
                      </a:lnTo>
                      <a:lnTo>
                        <a:pt x="0" y="40"/>
                      </a:lnTo>
                      <a:lnTo>
                        <a:pt x="7" y="47"/>
                      </a:lnTo>
                      <a:lnTo>
                        <a:pt x="54" y="9"/>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1" name="Freeform 13"/>
                <p:cNvSpPr/>
                <p:nvPr/>
              </p:nvSpPr>
              <p:spPr bwMode="auto">
                <a:xfrm>
                  <a:off x="3543" y="52"/>
                  <a:ext cx="54" cy="47"/>
                </a:xfrm>
                <a:custGeom>
                  <a:avLst/>
                  <a:gdLst>
                    <a:gd name="T0" fmla="*/ 54 w 54"/>
                    <a:gd name="T1" fmla="*/ 10 h 47"/>
                    <a:gd name="T2" fmla="*/ 47 w 54"/>
                    <a:gd name="T3" fmla="*/ 0 h 47"/>
                    <a:gd name="T4" fmla="*/ 0 w 54"/>
                    <a:gd name="T5" fmla="*/ 38 h 47"/>
                    <a:gd name="T6" fmla="*/ 7 w 54"/>
                    <a:gd name="T7" fmla="*/ 47 h 47"/>
                    <a:gd name="T8" fmla="*/ 54 w 54"/>
                    <a:gd name="T9" fmla="*/ 10 h 47"/>
                  </a:gdLst>
                  <a:ahLst/>
                  <a:cxnLst>
                    <a:cxn ang="0">
                      <a:pos x="T0" y="T1"/>
                    </a:cxn>
                    <a:cxn ang="0">
                      <a:pos x="T2" y="T3"/>
                    </a:cxn>
                    <a:cxn ang="0">
                      <a:pos x="T4" y="T5"/>
                    </a:cxn>
                    <a:cxn ang="0">
                      <a:pos x="T6" y="T7"/>
                    </a:cxn>
                    <a:cxn ang="0">
                      <a:pos x="T8" y="T9"/>
                    </a:cxn>
                  </a:cxnLst>
                  <a:rect l="0" t="0" r="r" b="b"/>
                  <a:pathLst>
                    <a:path w="54" h="47">
                      <a:moveTo>
                        <a:pt x="54" y="10"/>
                      </a:moveTo>
                      <a:lnTo>
                        <a:pt x="47" y="0"/>
                      </a:lnTo>
                      <a:lnTo>
                        <a:pt x="0" y="38"/>
                      </a:lnTo>
                      <a:lnTo>
                        <a:pt x="7" y="47"/>
                      </a:lnTo>
                      <a:lnTo>
                        <a:pt x="54" y="1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2" name="Freeform 14"/>
                <p:cNvSpPr/>
                <p:nvPr/>
              </p:nvSpPr>
              <p:spPr bwMode="auto">
                <a:xfrm>
                  <a:off x="3124" y="3572"/>
                  <a:ext cx="52" cy="128"/>
                </a:xfrm>
                <a:custGeom>
                  <a:avLst/>
                  <a:gdLst>
                    <a:gd name="T0" fmla="*/ 0 w 22"/>
                    <a:gd name="T1" fmla="*/ 0 h 54"/>
                    <a:gd name="T2" fmla="*/ 22 w 22"/>
                    <a:gd name="T3" fmla="*/ 54 h 54"/>
                    <a:gd name="T4" fmla="*/ 0 w 22"/>
                    <a:gd name="T5" fmla="*/ 0 h 54"/>
                  </a:gdLst>
                  <a:ahLst/>
                  <a:cxnLst>
                    <a:cxn ang="0">
                      <a:pos x="T0" y="T1"/>
                    </a:cxn>
                    <a:cxn ang="0">
                      <a:pos x="T2" y="T3"/>
                    </a:cxn>
                    <a:cxn ang="0">
                      <a:pos x="T4" y="T5"/>
                    </a:cxn>
                  </a:cxnLst>
                  <a:rect l="0" t="0" r="r" b="b"/>
                  <a:pathLst>
                    <a:path w="22" h="54">
                      <a:moveTo>
                        <a:pt x="0" y="0"/>
                      </a:moveTo>
                      <a:cubicBezTo>
                        <a:pt x="2" y="12"/>
                        <a:pt x="18" y="49"/>
                        <a:pt x="22" y="54"/>
                      </a:cubicBezTo>
                      <a:cubicBezTo>
                        <a:pt x="17" y="39"/>
                        <a:pt x="7" y="13"/>
                        <a:pt x="0" y="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3" name="Freeform 15"/>
                <p:cNvSpPr>
                  <a:spLocks noEditPoints="1"/>
                </p:cNvSpPr>
                <p:nvPr/>
              </p:nvSpPr>
              <p:spPr bwMode="auto">
                <a:xfrm>
                  <a:off x="3569" y="161"/>
                  <a:ext cx="99" cy="113"/>
                </a:xfrm>
                <a:custGeom>
                  <a:avLst/>
                  <a:gdLst>
                    <a:gd name="T0" fmla="*/ 6 w 42"/>
                    <a:gd name="T1" fmla="*/ 37 h 48"/>
                    <a:gd name="T2" fmla="*/ 32 w 42"/>
                    <a:gd name="T3" fmla="*/ 42 h 48"/>
                    <a:gd name="T4" fmla="*/ 35 w 42"/>
                    <a:gd name="T5" fmla="*/ 13 h 48"/>
                    <a:gd name="T6" fmla="*/ 9 w 42"/>
                    <a:gd name="T7" fmla="*/ 7 h 48"/>
                    <a:gd name="T8" fmla="*/ 6 w 42"/>
                    <a:gd name="T9" fmla="*/ 37 h 48"/>
                    <a:gd name="T10" fmla="*/ 32 w 42"/>
                    <a:gd name="T11" fmla="*/ 16 h 48"/>
                    <a:gd name="T12" fmla="*/ 29 w 42"/>
                    <a:gd name="T13" fmla="*/ 38 h 48"/>
                    <a:gd name="T14" fmla="*/ 10 w 42"/>
                    <a:gd name="T15" fmla="*/ 34 h 48"/>
                    <a:gd name="T16" fmla="*/ 12 w 42"/>
                    <a:gd name="T17" fmla="*/ 12 h 48"/>
                    <a:gd name="T18" fmla="*/ 32 w 42"/>
                    <a:gd name="T19"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8">
                      <a:moveTo>
                        <a:pt x="6" y="37"/>
                      </a:moveTo>
                      <a:cubicBezTo>
                        <a:pt x="12" y="48"/>
                        <a:pt x="23" y="48"/>
                        <a:pt x="32" y="42"/>
                      </a:cubicBezTo>
                      <a:cubicBezTo>
                        <a:pt x="42" y="34"/>
                        <a:pt x="42" y="25"/>
                        <a:pt x="35" y="13"/>
                      </a:cubicBezTo>
                      <a:cubicBezTo>
                        <a:pt x="29" y="2"/>
                        <a:pt x="18" y="0"/>
                        <a:pt x="9" y="7"/>
                      </a:cubicBezTo>
                      <a:cubicBezTo>
                        <a:pt x="0" y="13"/>
                        <a:pt x="0" y="26"/>
                        <a:pt x="6" y="37"/>
                      </a:cubicBezTo>
                      <a:close/>
                      <a:moveTo>
                        <a:pt x="32" y="16"/>
                      </a:moveTo>
                      <a:cubicBezTo>
                        <a:pt x="37" y="25"/>
                        <a:pt x="36" y="32"/>
                        <a:pt x="29" y="38"/>
                      </a:cubicBezTo>
                      <a:cubicBezTo>
                        <a:pt x="21" y="45"/>
                        <a:pt x="14" y="42"/>
                        <a:pt x="10" y="34"/>
                      </a:cubicBezTo>
                      <a:cubicBezTo>
                        <a:pt x="5" y="26"/>
                        <a:pt x="6" y="16"/>
                        <a:pt x="12" y="12"/>
                      </a:cubicBezTo>
                      <a:cubicBezTo>
                        <a:pt x="19" y="6"/>
                        <a:pt x="28" y="8"/>
                        <a:pt x="32" y="16"/>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4" name="Freeform 16"/>
                <p:cNvSpPr/>
                <p:nvPr/>
              </p:nvSpPr>
              <p:spPr bwMode="auto">
                <a:xfrm>
                  <a:off x="3079" y="3582"/>
                  <a:ext cx="53" cy="128"/>
                </a:xfrm>
                <a:custGeom>
                  <a:avLst/>
                  <a:gdLst>
                    <a:gd name="T0" fmla="*/ 0 w 22"/>
                    <a:gd name="T1" fmla="*/ 0 h 54"/>
                    <a:gd name="T2" fmla="*/ 22 w 22"/>
                    <a:gd name="T3" fmla="*/ 54 h 54"/>
                    <a:gd name="T4" fmla="*/ 0 w 22"/>
                    <a:gd name="T5" fmla="*/ 0 h 54"/>
                  </a:gdLst>
                  <a:ahLst/>
                  <a:cxnLst>
                    <a:cxn ang="0">
                      <a:pos x="T0" y="T1"/>
                    </a:cxn>
                    <a:cxn ang="0">
                      <a:pos x="T2" y="T3"/>
                    </a:cxn>
                    <a:cxn ang="0">
                      <a:pos x="T4" y="T5"/>
                    </a:cxn>
                  </a:cxnLst>
                  <a:rect l="0" t="0" r="r" b="b"/>
                  <a:pathLst>
                    <a:path w="22" h="54">
                      <a:moveTo>
                        <a:pt x="0" y="0"/>
                      </a:moveTo>
                      <a:cubicBezTo>
                        <a:pt x="2" y="12"/>
                        <a:pt x="18" y="48"/>
                        <a:pt x="22" y="54"/>
                      </a:cubicBezTo>
                      <a:cubicBezTo>
                        <a:pt x="18" y="39"/>
                        <a:pt x="7" y="13"/>
                        <a:pt x="0" y="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5" name="Freeform 17"/>
                <p:cNvSpPr>
                  <a:spLocks noEditPoints="1"/>
                </p:cNvSpPr>
                <p:nvPr/>
              </p:nvSpPr>
              <p:spPr bwMode="auto">
                <a:xfrm>
                  <a:off x="3342" y="3979"/>
                  <a:ext cx="199" cy="163"/>
                </a:xfrm>
                <a:custGeom>
                  <a:avLst/>
                  <a:gdLst>
                    <a:gd name="T0" fmla="*/ 48 w 84"/>
                    <a:gd name="T1" fmla="*/ 14 h 69"/>
                    <a:gd name="T2" fmla="*/ 46 w 84"/>
                    <a:gd name="T3" fmla="*/ 40 h 69"/>
                    <a:gd name="T4" fmla="*/ 19 w 84"/>
                    <a:gd name="T5" fmla="*/ 26 h 69"/>
                    <a:gd name="T6" fmla="*/ 0 w 84"/>
                    <a:gd name="T7" fmla="*/ 35 h 69"/>
                    <a:gd name="T8" fmla="*/ 57 w 84"/>
                    <a:gd name="T9" fmla="*/ 58 h 69"/>
                    <a:gd name="T10" fmla="*/ 67 w 84"/>
                    <a:gd name="T11" fmla="*/ 0 h 69"/>
                    <a:gd name="T12" fmla="*/ 48 w 84"/>
                    <a:gd name="T13" fmla="*/ 14 h 69"/>
                    <a:gd name="T14" fmla="*/ 54 w 84"/>
                    <a:gd name="T15" fmla="*/ 54 h 69"/>
                    <a:gd name="T16" fmla="*/ 6 w 84"/>
                    <a:gd name="T17" fmla="*/ 37 h 69"/>
                    <a:gd name="T18" fmla="*/ 16 w 84"/>
                    <a:gd name="T19" fmla="*/ 32 h 69"/>
                    <a:gd name="T20" fmla="*/ 49 w 84"/>
                    <a:gd name="T21" fmla="*/ 45 h 69"/>
                    <a:gd name="T22" fmla="*/ 55 w 84"/>
                    <a:gd name="T23" fmla="*/ 14 h 69"/>
                    <a:gd name="T24" fmla="*/ 66 w 84"/>
                    <a:gd name="T25" fmla="*/ 7 h 69"/>
                    <a:gd name="T26" fmla="*/ 54 w 84"/>
                    <a:gd name="T27" fmla="*/ 5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4" h="69">
                      <a:moveTo>
                        <a:pt x="48" y="14"/>
                      </a:moveTo>
                      <a:cubicBezTo>
                        <a:pt x="55" y="26"/>
                        <a:pt x="55" y="36"/>
                        <a:pt x="46" y="40"/>
                      </a:cubicBezTo>
                      <a:cubicBezTo>
                        <a:pt x="37" y="44"/>
                        <a:pt x="26" y="39"/>
                        <a:pt x="19" y="26"/>
                      </a:cubicBezTo>
                      <a:cubicBezTo>
                        <a:pt x="17" y="27"/>
                        <a:pt x="4" y="32"/>
                        <a:pt x="0" y="35"/>
                      </a:cubicBezTo>
                      <a:cubicBezTo>
                        <a:pt x="9" y="62"/>
                        <a:pt x="37" y="69"/>
                        <a:pt x="57" y="58"/>
                      </a:cubicBezTo>
                      <a:cubicBezTo>
                        <a:pt x="76" y="48"/>
                        <a:pt x="84" y="22"/>
                        <a:pt x="67" y="0"/>
                      </a:cubicBezTo>
                      <a:cubicBezTo>
                        <a:pt x="64" y="2"/>
                        <a:pt x="51" y="12"/>
                        <a:pt x="48" y="14"/>
                      </a:cubicBezTo>
                      <a:close/>
                      <a:moveTo>
                        <a:pt x="54" y="54"/>
                      </a:moveTo>
                      <a:cubicBezTo>
                        <a:pt x="36" y="64"/>
                        <a:pt x="14" y="56"/>
                        <a:pt x="6" y="37"/>
                      </a:cubicBezTo>
                      <a:cubicBezTo>
                        <a:pt x="10" y="35"/>
                        <a:pt x="14" y="33"/>
                        <a:pt x="16" y="32"/>
                      </a:cubicBezTo>
                      <a:cubicBezTo>
                        <a:pt x="22" y="45"/>
                        <a:pt x="38" y="51"/>
                        <a:pt x="49" y="45"/>
                      </a:cubicBezTo>
                      <a:cubicBezTo>
                        <a:pt x="61" y="39"/>
                        <a:pt x="60" y="25"/>
                        <a:pt x="55" y="14"/>
                      </a:cubicBezTo>
                      <a:cubicBezTo>
                        <a:pt x="58" y="13"/>
                        <a:pt x="64" y="9"/>
                        <a:pt x="66" y="7"/>
                      </a:cubicBezTo>
                      <a:cubicBezTo>
                        <a:pt x="76" y="24"/>
                        <a:pt x="70" y="44"/>
                        <a:pt x="54" y="5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6" name="Freeform 18"/>
                <p:cNvSpPr>
                  <a:spLocks noEditPoints="1"/>
                </p:cNvSpPr>
                <p:nvPr/>
              </p:nvSpPr>
              <p:spPr bwMode="auto">
                <a:xfrm>
                  <a:off x="5714" y="3357"/>
                  <a:ext cx="294" cy="263"/>
                </a:xfrm>
                <a:custGeom>
                  <a:avLst/>
                  <a:gdLst>
                    <a:gd name="T0" fmla="*/ 30 w 124"/>
                    <a:gd name="T1" fmla="*/ 0 h 111"/>
                    <a:gd name="T2" fmla="*/ 24 w 124"/>
                    <a:gd name="T3" fmla="*/ 99 h 111"/>
                    <a:gd name="T4" fmla="*/ 67 w 124"/>
                    <a:gd name="T5" fmla="*/ 65 h 111"/>
                    <a:gd name="T6" fmla="*/ 115 w 124"/>
                    <a:gd name="T7" fmla="*/ 52 h 111"/>
                    <a:gd name="T8" fmla="*/ 30 w 124"/>
                    <a:gd name="T9" fmla="*/ 0 h 111"/>
                    <a:gd name="T10" fmla="*/ 108 w 124"/>
                    <a:gd name="T11" fmla="*/ 51 h 111"/>
                    <a:gd name="T12" fmla="*/ 63 w 124"/>
                    <a:gd name="T13" fmla="*/ 55 h 111"/>
                    <a:gd name="T14" fmla="*/ 28 w 124"/>
                    <a:gd name="T15" fmla="*/ 94 h 111"/>
                    <a:gd name="T16" fmla="*/ 33 w 124"/>
                    <a:gd name="T17" fmla="*/ 8 h 111"/>
                    <a:gd name="T18" fmla="*/ 108 w 124"/>
                    <a:gd name="T19" fmla="*/ 5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111">
                      <a:moveTo>
                        <a:pt x="30" y="0"/>
                      </a:moveTo>
                      <a:cubicBezTo>
                        <a:pt x="15" y="41"/>
                        <a:pt x="0" y="84"/>
                        <a:pt x="24" y="99"/>
                      </a:cubicBezTo>
                      <a:cubicBezTo>
                        <a:pt x="42" y="111"/>
                        <a:pt x="62" y="100"/>
                        <a:pt x="67" y="65"/>
                      </a:cubicBezTo>
                      <a:cubicBezTo>
                        <a:pt x="86" y="77"/>
                        <a:pt x="109" y="70"/>
                        <a:pt x="115" y="52"/>
                      </a:cubicBezTo>
                      <a:cubicBezTo>
                        <a:pt x="124" y="24"/>
                        <a:pt x="83" y="12"/>
                        <a:pt x="30" y="0"/>
                      </a:cubicBezTo>
                      <a:close/>
                      <a:moveTo>
                        <a:pt x="108" y="51"/>
                      </a:moveTo>
                      <a:cubicBezTo>
                        <a:pt x="103" y="67"/>
                        <a:pt x="79" y="70"/>
                        <a:pt x="63" y="55"/>
                      </a:cubicBezTo>
                      <a:cubicBezTo>
                        <a:pt x="61" y="87"/>
                        <a:pt x="45" y="104"/>
                        <a:pt x="28" y="94"/>
                      </a:cubicBezTo>
                      <a:cubicBezTo>
                        <a:pt x="5" y="81"/>
                        <a:pt x="20" y="44"/>
                        <a:pt x="33" y="8"/>
                      </a:cubicBezTo>
                      <a:cubicBezTo>
                        <a:pt x="79" y="19"/>
                        <a:pt x="117" y="26"/>
                        <a:pt x="108" y="5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7" name="Freeform 19"/>
                <p:cNvSpPr/>
                <p:nvPr/>
              </p:nvSpPr>
              <p:spPr bwMode="auto">
                <a:xfrm>
                  <a:off x="3711" y="-35"/>
                  <a:ext cx="28" cy="14"/>
                </a:xfrm>
                <a:custGeom>
                  <a:avLst/>
                  <a:gdLst>
                    <a:gd name="T0" fmla="*/ 3 w 12"/>
                    <a:gd name="T1" fmla="*/ 6 h 6"/>
                    <a:gd name="T2" fmla="*/ 12 w 12"/>
                    <a:gd name="T3" fmla="*/ 0 h 6"/>
                    <a:gd name="T4" fmla="*/ 3 w 12"/>
                    <a:gd name="T5" fmla="*/ 0 h 6"/>
                    <a:gd name="T6" fmla="*/ 0 w 12"/>
                    <a:gd name="T7" fmla="*/ 3 h 6"/>
                    <a:gd name="T8" fmla="*/ 3 w 12"/>
                    <a:gd name="T9" fmla="*/ 6 h 6"/>
                  </a:gdLst>
                  <a:ahLst/>
                  <a:cxnLst>
                    <a:cxn ang="0">
                      <a:pos x="T0" y="T1"/>
                    </a:cxn>
                    <a:cxn ang="0">
                      <a:pos x="T2" y="T3"/>
                    </a:cxn>
                    <a:cxn ang="0">
                      <a:pos x="T4" y="T5"/>
                    </a:cxn>
                    <a:cxn ang="0">
                      <a:pos x="T6" y="T7"/>
                    </a:cxn>
                    <a:cxn ang="0">
                      <a:pos x="T8" y="T9"/>
                    </a:cxn>
                  </a:cxnLst>
                  <a:rect l="0" t="0" r="r" b="b"/>
                  <a:pathLst>
                    <a:path w="12" h="6">
                      <a:moveTo>
                        <a:pt x="3" y="6"/>
                      </a:moveTo>
                      <a:cubicBezTo>
                        <a:pt x="5" y="4"/>
                        <a:pt x="9" y="2"/>
                        <a:pt x="12" y="0"/>
                      </a:cubicBezTo>
                      <a:cubicBezTo>
                        <a:pt x="3" y="0"/>
                        <a:pt x="3" y="0"/>
                        <a:pt x="3" y="0"/>
                      </a:cubicBezTo>
                      <a:cubicBezTo>
                        <a:pt x="2" y="1"/>
                        <a:pt x="1" y="2"/>
                        <a:pt x="0" y="3"/>
                      </a:cubicBezTo>
                      <a:lnTo>
                        <a:pt x="3" y="6"/>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8" name="Freeform 20"/>
                <p:cNvSpPr/>
                <p:nvPr/>
              </p:nvSpPr>
              <p:spPr bwMode="auto">
                <a:xfrm>
                  <a:off x="3101" y="3577"/>
                  <a:ext cx="49" cy="128"/>
                </a:xfrm>
                <a:custGeom>
                  <a:avLst/>
                  <a:gdLst>
                    <a:gd name="T0" fmla="*/ 0 w 21"/>
                    <a:gd name="T1" fmla="*/ 0 h 54"/>
                    <a:gd name="T2" fmla="*/ 21 w 21"/>
                    <a:gd name="T3" fmla="*/ 54 h 54"/>
                    <a:gd name="T4" fmla="*/ 0 w 21"/>
                    <a:gd name="T5" fmla="*/ 0 h 54"/>
                  </a:gdLst>
                  <a:ahLst/>
                  <a:cxnLst>
                    <a:cxn ang="0">
                      <a:pos x="T0" y="T1"/>
                    </a:cxn>
                    <a:cxn ang="0">
                      <a:pos x="T2" y="T3"/>
                    </a:cxn>
                    <a:cxn ang="0">
                      <a:pos x="T4" y="T5"/>
                    </a:cxn>
                  </a:cxnLst>
                  <a:rect l="0" t="0" r="r" b="b"/>
                  <a:pathLst>
                    <a:path w="21" h="54">
                      <a:moveTo>
                        <a:pt x="0" y="0"/>
                      </a:moveTo>
                      <a:cubicBezTo>
                        <a:pt x="2" y="12"/>
                        <a:pt x="17" y="48"/>
                        <a:pt x="21" y="54"/>
                      </a:cubicBezTo>
                      <a:cubicBezTo>
                        <a:pt x="17" y="39"/>
                        <a:pt x="6" y="13"/>
                        <a:pt x="0" y="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9" name="Freeform 21"/>
                <p:cNvSpPr>
                  <a:spLocks noEditPoints="1"/>
                </p:cNvSpPr>
                <p:nvPr/>
              </p:nvSpPr>
              <p:spPr bwMode="auto">
                <a:xfrm>
                  <a:off x="3321" y="3960"/>
                  <a:ext cx="56" cy="64"/>
                </a:xfrm>
                <a:custGeom>
                  <a:avLst/>
                  <a:gdLst>
                    <a:gd name="T0" fmla="*/ 19 w 24"/>
                    <a:gd name="T1" fmla="*/ 23 h 27"/>
                    <a:gd name="T2" fmla="*/ 21 w 24"/>
                    <a:gd name="T3" fmla="*/ 7 h 27"/>
                    <a:gd name="T4" fmla="*/ 6 w 24"/>
                    <a:gd name="T5" fmla="*/ 4 h 27"/>
                    <a:gd name="T6" fmla="*/ 4 w 24"/>
                    <a:gd name="T7" fmla="*/ 20 h 27"/>
                    <a:gd name="T8" fmla="*/ 19 w 24"/>
                    <a:gd name="T9" fmla="*/ 23 h 27"/>
                    <a:gd name="T10" fmla="*/ 8 w 24"/>
                    <a:gd name="T11" fmla="*/ 17 h 27"/>
                    <a:gd name="T12" fmla="*/ 9 w 24"/>
                    <a:gd name="T13" fmla="*/ 8 h 27"/>
                    <a:gd name="T14" fmla="*/ 17 w 24"/>
                    <a:gd name="T15" fmla="*/ 10 h 27"/>
                    <a:gd name="T16" fmla="*/ 16 w 24"/>
                    <a:gd name="T17" fmla="*/ 19 h 27"/>
                    <a:gd name="T18" fmla="*/ 8 w 24"/>
                    <a:gd name="T19" fmla="*/ 1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7">
                      <a:moveTo>
                        <a:pt x="19" y="23"/>
                      </a:moveTo>
                      <a:cubicBezTo>
                        <a:pt x="23" y="19"/>
                        <a:pt x="24" y="12"/>
                        <a:pt x="21" y="7"/>
                      </a:cubicBezTo>
                      <a:cubicBezTo>
                        <a:pt x="17" y="2"/>
                        <a:pt x="10" y="0"/>
                        <a:pt x="6" y="4"/>
                      </a:cubicBezTo>
                      <a:cubicBezTo>
                        <a:pt x="1" y="8"/>
                        <a:pt x="0" y="15"/>
                        <a:pt x="4" y="20"/>
                      </a:cubicBezTo>
                      <a:cubicBezTo>
                        <a:pt x="7" y="25"/>
                        <a:pt x="14" y="27"/>
                        <a:pt x="19" y="23"/>
                      </a:cubicBezTo>
                      <a:close/>
                      <a:moveTo>
                        <a:pt x="8" y="17"/>
                      </a:moveTo>
                      <a:cubicBezTo>
                        <a:pt x="6" y="14"/>
                        <a:pt x="7" y="10"/>
                        <a:pt x="9" y="8"/>
                      </a:cubicBezTo>
                      <a:cubicBezTo>
                        <a:pt x="12" y="6"/>
                        <a:pt x="15" y="7"/>
                        <a:pt x="17" y="10"/>
                      </a:cubicBezTo>
                      <a:cubicBezTo>
                        <a:pt x="19" y="13"/>
                        <a:pt x="18" y="17"/>
                        <a:pt x="16" y="19"/>
                      </a:cubicBezTo>
                      <a:cubicBezTo>
                        <a:pt x="14" y="21"/>
                        <a:pt x="10" y="20"/>
                        <a:pt x="8" y="1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0" name="Freeform 22"/>
                <p:cNvSpPr/>
                <p:nvPr/>
              </p:nvSpPr>
              <p:spPr bwMode="auto">
                <a:xfrm>
                  <a:off x="3063" y="3605"/>
                  <a:ext cx="42" cy="102"/>
                </a:xfrm>
                <a:custGeom>
                  <a:avLst/>
                  <a:gdLst>
                    <a:gd name="T0" fmla="*/ 0 w 18"/>
                    <a:gd name="T1" fmla="*/ 0 h 43"/>
                    <a:gd name="T2" fmla="*/ 18 w 18"/>
                    <a:gd name="T3" fmla="*/ 43 h 43"/>
                    <a:gd name="T4" fmla="*/ 0 w 18"/>
                    <a:gd name="T5" fmla="*/ 0 h 43"/>
                  </a:gdLst>
                  <a:ahLst/>
                  <a:cxnLst>
                    <a:cxn ang="0">
                      <a:pos x="T0" y="T1"/>
                    </a:cxn>
                    <a:cxn ang="0">
                      <a:pos x="T2" y="T3"/>
                    </a:cxn>
                    <a:cxn ang="0">
                      <a:pos x="T4" y="T5"/>
                    </a:cxn>
                  </a:cxnLst>
                  <a:rect l="0" t="0" r="r" b="b"/>
                  <a:pathLst>
                    <a:path w="18" h="43">
                      <a:moveTo>
                        <a:pt x="0" y="0"/>
                      </a:moveTo>
                      <a:cubicBezTo>
                        <a:pt x="2" y="9"/>
                        <a:pt x="14" y="39"/>
                        <a:pt x="18" y="43"/>
                      </a:cubicBezTo>
                      <a:cubicBezTo>
                        <a:pt x="14" y="31"/>
                        <a:pt x="6" y="10"/>
                        <a:pt x="0" y="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1" name="Freeform 23"/>
                <p:cNvSpPr>
                  <a:spLocks noEditPoints="1"/>
                </p:cNvSpPr>
                <p:nvPr/>
              </p:nvSpPr>
              <p:spPr bwMode="auto">
                <a:xfrm>
                  <a:off x="3413" y="3913"/>
                  <a:ext cx="61" cy="66"/>
                </a:xfrm>
                <a:custGeom>
                  <a:avLst/>
                  <a:gdLst>
                    <a:gd name="T0" fmla="*/ 20 w 26"/>
                    <a:gd name="T1" fmla="*/ 24 h 28"/>
                    <a:gd name="T2" fmla="*/ 22 w 26"/>
                    <a:gd name="T3" fmla="*/ 7 h 28"/>
                    <a:gd name="T4" fmla="*/ 6 w 26"/>
                    <a:gd name="T5" fmla="*/ 4 h 28"/>
                    <a:gd name="T6" fmla="*/ 4 w 26"/>
                    <a:gd name="T7" fmla="*/ 21 h 28"/>
                    <a:gd name="T8" fmla="*/ 20 w 26"/>
                    <a:gd name="T9" fmla="*/ 24 h 28"/>
                    <a:gd name="T10" fmla="*/ 9 w 26"/>
                    <a:gd name="T11" fmla="*/ 8 h 28"/>
                    <a:gd name="T12" fmla="*/ 18 w 26"/>
                    <a:gd name="T13" fmla="*/ 10 h 28"/>
                    <a:gd name="T14" fmla="*/ 17 w 26"/>
                    <a:gd name="T15" fmla="*/ 19 h 28"/>
                    <a:gd name="T16" fmla="*/ 8 w 26"/>
                    <a:gd name="T17" fmla="*/ 17 h 28"/>
                    <a:gd name="T18" fmla="*/ 9 w 26"/>
                    <a:gd name="T19" fmla="*/ 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8">
                      <a:moveTo>
                        <a:pt x="20" y="24"/>
                      </a:moveTo>
                      <a:cubicBezTo>
                        <a:pt x="25" y="20"/>
                        <a:pt x="26" y="12"/>
                        <a:pt x="22" y="7"/>
                      </a:cubicBezTo>
                      <a:cubicBezTo>
                        <a:pt x="18" y="1"/>
                        <a:pt x="11" y="0"/>
                        <a:pt x="6" y="4"/>
                      </a:cubicBezTo>
                      <a:cubicBezTo>
                        <a:pt x="1" y="8"/>
                        <a:pt x="0" y="15"/>
                        <a:pt x="4" y="21"/>
                      </a:cubicBezTo>
                      <a:cubicBezTo>
                        <a:pt x="8" y="27"/>
                        <a:pt x="15" y="28"/>
                        <a:pt x="20" y="24"/>
                      </a:cubicBezTo>
                      <a:close/>
                      <a:moveTo>
                        <a:pt x="9" y="8"/>
                      </a:moveTo>
                      <a:cubicBezTo>
                        <a:pt x="12" y="6"/>
                        <a:pt x="16" y="7"/>
                        <a:pt x="18" y="10"/>
                      </a:cubicBezTo>
                      <a:cubicBezTo>
                        <a:pt x="20" y="13"/>
                        <a:pt x="20" y="17"/>
                        <a:pt x="17" y="19"/>
                      </a:cubicBezTo>
                      <a:cubicBezTo>
                        <a:pt x="14" y="21"/>
                        <a:pt x="10" y="20"/>
                        <a:pt x="8" y="17"/>
                      </a:cubicBezTo>
                      <a:cubicBezTo>
                        <a:pt x="6" y="14"/>
                        <a:pt x="7" y="10"/>
                        <a:pt x="9" y="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2" name="Freeform 24"/>
                <p:cNvSpPr/>
                <p:nvPr/>
              </p:nvSpPr>
              <p:spPr bwMode="auto">
                <a:xfrm>
                  <a:off x="2784" y="-35"/>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3" name="Freeform 25"/>
                <p:cNvSpPr/>
                <p:nvPr/>
              </p:nvSpPr>
              <p:spPr bwMode="auto">
                <a:xfrm>
                  <a:off x="2703" y="-35"/>
                  <a:ext cx="388" cy="134"/>
                </a:xfrm>
                <a:custGeom>
                  <a:avLst/>
                  <a:gdLst>
                    <a:gd name="T0" fmla="*/ 32 w 164"/>
                    <a:gd name="T1" fmla="*/ 55 h 57"/>
                    <a:gd name="T2" fmla="*/ 141 w 164"/>
                    <a:gd name="T3" fmla="*/ 10 h 57"/>
                    <a:gd name="T4" fmla="*/ 164 w 164"/>
                    <a:gd name="T5" fmla="*/ 0 h 57"/>
                    <a:gd name="T6" fmla="*/ 151 w 164"/>
                    <a:gd name="T7" fmla="*/ 0 h 57"/>
                    <a:gd name="T8" fmla="*/ 140 w 164"/>
                    <a:gd name="T9" fmla="*/ 5 h 57"/>
                    <a:gd name="T10" fmla="*/ 34 w 164"/>
                    <a:gd name="T11" fmla="*/ 47 h 57"/>
                    <a:gd name="T12" fmla="*/ 7 w 164"/>
                    <a:gd name="T13" fmla="*/ 0 h 57"/>
                    <a:gd name="T14" fmla="*/ 0 w 164"/>
                    <a:gd name="T15" fmla="*/ 0 h 57"/>
                    <a:gd name="T16" fmla="*/ 32 w 164"/>
                    <a:gd name="T17"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4" h="57">
                      <a:moveTo>
                        <a:pt x="32" y="55"/>
                      </a:moveTo>
                      <a:cubicBezTo>
                        <a:pt x="38" y="57"/>
                        <a:pt x="89" y="33"/>
                        <a:pt x="141" y="10"/>
                      </a:cubicBezTo>
                      <a:cubicBezTo>
                        <a:pt x="149" y="7"/>
                        <a:pt x="156" y="3"/>
                        <a:pt x="164" y="0"/>
                      </a:cubicBezTo>
                      <a:cubicBezTo>
                        <a:pt x="151" y="0"/>
                        <a:pt x="151" y="0"/>
                        <a:pt x="151" y="0"/>
                      </a:cubicBezTo>
                      <a:cubicBezTo>
                        <a:pt x="148" y="2"/>
                        <a:pt x="144" y="3"/>
                        <a:pt x="140" y="5"/>
                      </a:cubicBezTo>
                      <a:cubicBezTo>
                        <a:pt x="90" y="28"/>
                        <a:pt x="40" y="49"/>
                        <a:pt x="34" y="47"/>
                      </a:cubicBezTo>
                      <a:cubicBezTo>
                        <a:pt x="31" y="46"/>
                        <a:pt x="18" y="23"/>
                        <a:pt x="7" y="0"/>
                      </a:cubicBezTo>
                      <a:cubicBezTo>
                        <a:pt x="0" y="0"/>
                        <a:pt x="0" y="0"/>
                        <a:pt x="0" y="0"/>
                      </a:cubicBezTo>
                      <a:cubicBezTo>
                        <a:pt x="13" y="26"/>
                        <a:pt x="28" y="54"/>
                        <a:pt x="32" y="5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4" name="Freeform 26"/>
                <p:cNvSpPr>
                  <a:spLocks noEditPoints="1"/>
                </p:cNvSpPr>
                <p:nvPr/>
              </p:nvSpPr>
              <p:spPr bwMode="auto">
                <a:xfrm>
                  <a:off x="6145" y="2188"/>
                  <a:ext cx="57" cy="55"/>
                </a:xfrm>
                <a:custGeom>
                  <a:avLst/>
                  <a:gdLst>
                    <a:gd name="T0" fmla="*/ 6 w 24"/>
                    <a:gd name="T1" fmla="*/ 3 h 23"/>
                    <a:gd name="T2" fmla="*/ 4 w 24"/>
                    <a:gd name="T3" fmla="*/ 18 h 23"/>
                    <a:gd name="T4" fmla="*/ 19 w 24"/>
                    <a:gd name="T5" fmla="*/ 20 h 23"/>
                    <a:gd name="T6" fmla="*/ 21 w 24"/>
                    <a:gd name="T7" fmla="*/ 5 h 23"/>
                    <a:gd name="T8" fmla="*/ 6 w 24"/>
                    <a:gd name="T9" fmla="*/ 3 h 23"/>
                    <a:gd name="T10" fmla="*/ 17 w 24"/>
                    <a:gd name="T11" fmla="*/ 13 h 23"/>
                    <a:gd name="T12" fmla="*/ 8 w 24"/>
                    <a:gd name="T13" fmla="*/ 16 h 23"/>
                    <a:gd name="T14" fmla="*/ 7 w 24"/>
                    <a:gd name="T15" fmla="*/ 9 h 23"/>
                    <a:gd name="T16" fmla="*/ 16 w 24"/>
                    <a:gd name="T17" fmla="*/ 6 h 23"/>
                    <a:gd name="T18" fmla="*/ 17 w 24"/>
                    <a:gd name="T19"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3">
                      <a:moveTo>
                        <a:pt x="6" y="3"/>
                      </a:moveTo>
                      <a:cubicBezTo>
                        <a:pt x="1" y="6"/>
                        <a:pt x="0" y="13"/>
                        <a:pt x="4" y="18"/>
                      </a:cubicBezTo>
                      <a:cubicBezTo>
                        <a:pt x="7" y="22"/>
                        <a:pt x="14" y="23"/>
                        <a:pt x="19" y="20"/>
                      </a:cubicBezTo>
                      <a:cubicBezTo>
                        <a:pt x="23" y="17"/>
                        <a:pt x="24" y="10"/>
                        <a:pt x="21" y="5"/>
                      </a:cubicBezTo>
                      <a:cubicBezTo>
                        <a:pt x="17" y="1"/>
                        <a:pt x="11" y="0"/>
                        <a:pt x="6" y="3"/>
                      </a:cubicBezTo>
                      <a:close/>
                      <a:moveTo>
                        <a:pt x="17" y="13"/>
                      </a:moveTo>
                      <a:cubicBezTo>
                        <a:pt x="15" y="16"/>
                        <a:pt x="11" y="17"/>
                        <a:pt x="8" y="16"/>
                      </a:cubicBezTo>
                      <a:cubicBezTo>
                        <a:pt x="5" y="14"/>
                        <a:pt x="5" y="11"/>
                        <a:pt x="7" y="9"/>
                      </a:cubicBezTo>
                      <a:cubicBezTo>
                        <a:pt x="9" y="6"/>
                        <a:pt x="13" y="5"/>
                        <a:pt x="16" y="6"/>
                      </a:cubicBezTo>
                      <a:cubicBezTo>
                        <a:pt x="19" y="7"/>
                        <a:pt x="20" y="10"/>
                        <a:pt x="17" y="1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5" name="Freeform 27"/>
                <p:cNvSpPr>
                  <a:spLocks noEditPoints="1"/>
                </p:cNvSpPr>
                <p:nvPr/>
              </p:nvSpPr>
              <p:spPr bwMode="auto">
                <a:xfrm>
                  <a:off x="3799" y="3485"/>
                  <a:ext cx="118" cy="184"/>
                </a:xfrm>
                <a:custGeom>
                  <a:avLst/>
                  <a:gdLst>
                    <a:gd name="T0" fmla="*/ 61 w 118"/>
                    <a:gd name="T1" fmla="*/ 0 h 184"/>
                    <a:gd name="T2" fmla="*/ 0 w 118"/>
                    <a:gd name="T3" fmla="*/ 156 h 184"/>
                    <a:gd name="T4" fmla="*/ 61 w 118"/>
                    <a:gd name="T5" fmla="*/ 184 h 184"/>
                    <a:gd name="T6" fmla="*/ 118 w 118"/>
                    <a:gd name="T7" fmla="*/ 23 h 184"/>
                    <a:gd name="T8" fmla="*/ 61 w 118"/>
                    <a:gd name="T9" fmla="*/ 0 h 184"/>
                    <a:gd name="T10" fmla="*/ 56 w 118"/>
                    <a:gd name="T11" fmla="*/ 172 h 184"/>
                    <a:gd name="T12" fmla="*/ 14 w 118"/>
                    <a:gd name="T13" fmla="*/ 151 h 184"/>
                    <a:gd name="T14" fmla="*/ 68 w 118"/>
                    <a:gd name="T15" fmla="*/ 14 h 184"/>
                    <a:gd name="T16" fmla="*/ 106 w 118"/>
                    <a:gd name="T17" fmla="*/ 31 h 184"/>
                    <a:gd name="T18" fmla="*/ 56 w 118"/>
                    <a:gd name="T19" fmla="*/ 17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 h="184">
                      <a:moveTo>
                        <a:pt x="61" y="0"/>
                      </a:moveTo>
                      <a:lnTo>
                        <a:pt x="0" y="156"/>
                      </a:lnTo>
                      <a:lnTo>
                        <a:pt x="61" y="184"/>
                      </a:lnTo>
                      <a:lnTo>
                        <a:pt x="118" y="23"/>
                      </a:lnTo>
                      <a:lnTo>
                        <a:pt x="61" y="0"/>
                      </a:lnTo>
                      <a:close/>
                      <a:moveTo>
                        <a:pt x="56" y="172"/>
                      </a:moveTo>
                      <a:lnTo>
                        <a:pt x="14" y="151"/>
                      </a:lnTo>
                      <a:lnTo>
                        <a:pt x="68" y="14"/>
                      </a:lnTo>
                      <a:lnTo>
                        <a:pt x="106" y="31"/>
                      </a:lnTo>
                      <a:lnTo>
                        <a:pt x="56" y="172"/>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6" name="Freeform 28"/>
                <p:cNvSpPr>
                  <a:spLocks noEditPoints="1"/>
                </p:cNvSpPr>
                <p:nvPr/>
              </p:nvSpPr>
              <p:spPr bwMode="auto">
                <a:xfrm>
                  <a:off x="4664" y="3059"/>
                  <a:ext cx="83" cy="85"/>
                </a:xfrm>
                <a:custGeom>
                  <a:avLst/>
                  <a:gdLst>
                    <a:gd name="T0" fmla="*/ 27 w 35"/>
                    <a:gd name="T1" fmla="*/ 31 h 36"/>
                    <a:gd name="T2" fmla="*/ 30 w 35"/>
                    <a:gd name="T3" fmla="*/ 9 h 36"/>
                    <a:gd name="T4" fmla="*/ 8 w 35"/>
                    <a:gd name="T5" fmla="*/ 6 h 36"/>
                    <a:gd name="T6" fmla="*/ 5 w 35"/>
                    <a:gd name="T7" fmla="*/ 27 h 36"/>
                    <a:gd name="T8" fmla="*/ 27 w 35"/>
                    <a:gd name="T9" fmla="*/ 31 h 36"/>
                    <a:gd name="T10" fmla="*/ 11 w 35"/>
                    <a:gd name="T11" fmla="*/ 10 h 36"/>
                    <a:gd name="T12" fmla="*/ 25 w 35"/>
                    <a:gd name="T13" fmla="*/ 12 h 36"/>
                    <a:gd name="T14" fmla="*/ 23 w 35"/>
                    <a:gd name="T15" fmla="*/ 27 h 36"/>
                    <a:gd name="T16" fmla="*/ 9 w 35"/>
                    <a:gd name="T17" fmla="*/ 25 h 36"/>
                    <a:gd name="T18" fmla="*/ 11 w 35"/>
                    <a:gd name="T19" fmla="*/ 1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6">
                      <a:moveTo>
                        <a:pt x="27" y="31"/>
                      </a:moveTo>
                      <a:cubicBezTo>
                        <a:pt x="34" y="26"/>
                        <a:pt x="35" y="16"/>
                        <a:pt x="30" y="9"/>
                      </a:cubicBezTo>
                      <a:cubicBezTo>
                        <a:pt x="25" y="2"/>
                        <a:pt x="15" y="0"/>
                        <a:pt x="8" y="6"/>
                      </a:cubicBezTo>
                      <a:cubicBezTo>
                        <a:pt x="1" y="11"/>
                        <a:pt x="0" y="20"/>
                        <a:pt x="5" y="27"/>
                      </a:cubicBezTo>
                      <a:cubicBezTo>
                        <a:pt x="10" y="35"/>
                        <a:pt x="20" y="36"/>
                        <a:pt x="27" y="31"/>
                      </a:cubicBezTo>
                      <a:close/>
                      <a:moveTo>
                        <a:pt x="11" y="10"/>
                      </a:moveTo>
                      <a:cubicBezTo>
                        <a:pt x="16" y="7"/>
                        <a:pt x="22" y="8"/>
                        <a:pt x="25" y="12"/>
                      </a:cubicBezTo>
                      <a:cubicBezTo>
                        <a:pt x="28" y="17"/>
                        <a:pt x="27" y="24"/>
                        <a:pt x="23" y="27"/>
                      </a:cubicBezTo>
                      <a:cubicBezTo>
                        <a:pt x="19" y="31"/>
                        <a:pt x="13" y="29"/>
                        <a:pt x="9" y="25"/>
                      </a:cubicBezTo>
                      <a:cubicBezTo>
                        <a:pt x="6" y="20"/>
                        <a:pt x="7" y="13"/>
                        <a:pt x="11" y="1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7" name="Freeform 29"/>
                <p:cNvSpPr/>
                <p:nvPr/>
              </p:nvSpPr>
              <p:spPr bwMode="auto">
                <a:xfrm>
                  <a:off x="5388" y="1013"/>
                  <a:ext cx="50" cy="104"/>
                </a:xfrm>
                <a:custGeom>
                  <a:avLst/>
                  <a:gdLst>
                    <a:gd name="T0" fmla="*/ 17 w 50"/>
                    <a:gd name="T1" fmla="*/ 104 h 104"/>
                    <a:gd name="T2" fmla="*/ 28 w 50"/>
                    <a:gd name="T3" fmla="*/ 104 h 104"/>
                    <a:gd name="T4" fmla="*/ 33 w 50"/>
                    <a:gd name="T5" fmla="*/ 37 h 104"/>
                    <a:gd name="T6" fmla="*/ 47 w 50"/>
                    <a:gd name="T7" fmla="*/ 40 h 104"/>
                    <a:gd name="T8" fmla="*/ 50 w 50"/>
                    <a:gd name="T9" fmla="*/ 28 h 104"/>
                    <a:gd name="T10" fmla="*/ 33 w 50"/>
                    <a:gd name="T11" fmla="*/ 26 h 104"/>
                    <a:gd name="T12" fmla="*/ 35 w 50"/>
                    <a:gd name="T13" fmla="*/ 0 h 104"/>
                    <a:gd name="T14" fmla="*/ 24 w 50"/>
                    <a:gd name="T15" fmla="*/ 0 h 104"/>
                    <a:gd name="T16" fmla="*/ 21 w 50"/>
                    <a:gd name="T17" fmla="*/ 26 h 104"/>
                    <a:gd name="T18" fmla="*/ 0 w 50"/>
                    <a:gd name="T19" fmla="*/ 23 h 104"/>
                    <a:gd name="T20" fmla="*/ 0 w 50"/>
                    <a:gd name="T21" fmla="*/ 35 h 104"/>
                    <a:gd name="T22" fmla="*/ 21 w 50"/>
                    <a:gd name="T23" fmla="*/ 37 h 104"/>
                    <a:gd name="T24" fmla="*/ 17 w 50"/>
                    <a:gd name="T25"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104">
                      <a:moveTo>
                        <a:pt x="17" y="104"/>
                      </a:moveTo>
                      <a:lnTo>
                        <a:pt x="28" y="104"/>
                      </a:lnTo>
                      <a:lnTo>
                        <a:pt x="33" y="37"/>
                      </a:lnTo>
                      <a:lnTo>
                        <a:pt x="47" y="40"/>
                      </a:lnTo>
                      <a:lnTo>
                        <a:pt x="50" y="28"/>
                      </a:lnTo>
                      <a:lnTo>
                        <a:pt x="33" y="26"/>
                      </a:lnTo>
                      <a:lnTo>
                        <a:pt x="35" y="0"/>
                      </a:lnTo>
                      <a:lnTo>
                        <a:pt x="24" y="0"/>
                      </a:lnTo>
                      <a:lnTo>
                        <a:pt x="21" y="26"/>
                      </a:lnTo>
                      <a:lnTo>
                        <a:pt x="0" y="23"/>
                      </a:lnTo>
                      <a:lnTo>
                        <a:pt x="0" y="35"/>
                      </a:lnTo>
                      <a:lnTo>
                        <a:pt x="21" y="37"/>
                      </a:lnTo>
                      <a:lnTo>
                        <a:pt x="17" y="104"/>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8" name="Freeform 30"/>
                <p:cNvSpPr>
                  <a:spLocks noEditPoints="1"/>
                </p:cNvSpPr>
                <p:nvPr/>
              </p:nvSpPr>
              <p:spPr bwMode="auto">
                <a:xfrm>
                  <a:off x="4742" y="2976"/>
                  <a:ext cx="78" cy="88"/>
                </a:xfrm>
                <a:custGeom>
                  <a:avLst/>
                  <a:gdLst>
                    <a:gd name="T0" fmla="*/ 17 w 33"/>
                    <a:gd name="T1" fmla="*/ 35 h 37"/>
                    <a:gd name="T2" fmla="*/ 33 w 33"/>
                    <a:gd name="T3" fmla="*/ 16 h 37"/>
                    <a:gd name="T4" fmla="*/ 16 w 33"/>
                    <a:gd name="T5" fmla="*/ 1 h 37"/>
                    <a:gd name="T6" fmla="*/ 0 w 33"/>
                    <a:gd name="T7" fmla="*/ 20 h 37"/>
                    <a:gd name="T8" fmla="*/ 17 w 33"/>
                    <a:gd name="T9" fmla="*/ 35 h 37"/>
                    <a:gd name="T10" fmla="*/ 16 w 33"/>
                    <a:gd name="T11" fmla="*/ 9 h 37"/>
                    <a:gd name="T12" fmla="*/ 26 w 33"/>
                    <a:gd name="T13" fmla="*/ 18 h 37"/>
                    <a:gd name="T14" fmla="*/ 16 w 33"/>
                    <a:gd name="T15" fmla="*/ 30 h 37"/>
                    <a:gd name="T16" fmla="*/ 6 w 33"/>
                    <a:gd name="T17" fmla="*/ 21 h 37"/>
                    <a:gd name="T18" fmla="*/ 16 w 33"/>
                    <a:gd name="T19" fmla="*/ 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7">
                      <a:moveTo>
                        <a:pt x="17" y="35"/>
                      </a:moveTo>
                      <a:cubicBezTo>
                        <a:pt x="26" y="34"/>
                        <a:pt x="33" y="26"/>
                        <a:pt x="33" y="16"/>
                      </a:cubicBezTo>
                      <a:cubicBezTo>
                        <a:pt x="33" y="7"/>
                        <a:pt x="25" y="0"/>
                        <a:pt x="16" y="1"/>
                      </a:cubicBezTo>
                      <a:cubicBezTo>
                        <a:pt x="7" y="2"/>
                        <a:pt x="0" y="11"/>
                        <a:pt x="0" y="20"/>
                      </a:cubicBezTo>
                      <a:cubicBezTo>
                        <a:pt x="0" y="30"/>
                        <a:pt x="8" y="37"/>
                        <a:pt x="17" y="35"/>
                      </a:cubicBezTo>
                      <a:close/>
                      <a:moveTo>
                        <a:pt x="16" y="9"/>
                      </a:moveTo>
                      <a:cubicBezTo>
                        <a:pt x="21" y="8"/>
                        <a:pt x="25" y="12"/>
                        <a:pt x="26" y="18"/>
                      </a:cubicBezTo>
                      <a:cubicBezTo>
                        <a:pt x="26" y="24"/>
                        <a:pt x="22" y="29"/>
                        <a:pt x="16" y="30"/>
                      </a:cubicBezTo>
                      <a:cubicBezTo>
                        <a:pt x="11" y="31"/>
                        <a:pt x="6" y="27"/>
                        <a:pt x="6" y="21"/>
                      </a:cubicBezTo>
                      <a:cubicBezTo>
                        <a:pt x="6" y="15"/>
                        <a:pt x="10" y="9"/>
                        <a:pt x="16" y="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9" name="Freeform 31"/>
                <p:cNvSpPr/>
                <p:nvPr/>
              </p:nvSpPr>
              <p:spPr bwMode="auto">
                <a:xfrm>
                  <a:off x="5324" y="1003"/>
                  <a:ext cx="62" cy="116"/>
                </a:xfrm>
                <a:custGeom>
                  <a:avLst/>
                  <a:gdLst>
                    <a:gd name="T0" fmla="*/ 7 w 26"/>
                    <a:gd name="T1" fmla="*/ 24 h 49"/>
                    <a:gd name="T2" fmla="*/ 7 w 26"/>
                    <a:gd name="T3" fmla="*/ 24 h 49"/>
                    <a:gd name="T4" fmla="*/ 9 w 26"/>
                    <a:gd name="T5" fmla="*/ 0 h 49"/>
                    <a:gd name="T6" fmla="*/ 4 w 26"/>
                    <a:gd name="T7" fmla="*/ 0 h 49"/>
                    <a:gd name="T8" fmla="*/ 0 w 26"/>
                    <a:gd name="T9" fmla="*/ 47 h 49"/>
                    <a:gd name="T10" fmla="*/ 5 w 26"/>
                    <a:gd name="T11" fmla="*/ 47 h 49"/>
                    <a:gd name="T12" fmla="*/ 6 w 26"/>
                    <a:gd name="T13" fmla="*/ 36 h 49"/>
                    <a:gd name="T14" fmla="*/ 15 w 26"/>
                    <a:gd name="T15" fmla="*/ 27 h 49"/>
                    <a:gd name="T16" fmla="*/ 20 w 26"/>
                    <a:gd name="T17" fmla="*/ 36 h 49"/>
                    <a:gd name="T18" fmla="*/ 19 w 26"/>
                    <a:gd name="T19" fmla="*/ 49 h 49"/>
                    <a:gd name="T20" fmla="*/ 25 w 26"/>
                    <a:gd name="T21" fmla="*/ 49 h 49"/>
                    <a:gd name="T22" fmla="*/ 26 w 26"/>
                    <a:gd name="T23" fmla="*/ 35 h 49"/>
                    <a:gd name="T24" fmla="*/ 22 w 26"/>
                    <a:gd name="T25" fmla="*/ 25 h 49"/>
                    <a:gd name="T26" fmla="*/ 7 w 26"/>
                    <a:gd name="T27" fmla="*/ 2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49">
                      <a:moveTo>
                        <a:pt x="7" y="24"/>
                      </a:moveTo>
                      <a:cubicBezTo>
                        <a:pt x="7" y="24"/>
                        <a:pt x="7" y="24"/>
                        <a:pt x="7" y="24"/>
                      </a:cubicBezTo>
                      <a:cubicBezTo>
                        <a:pt x="9" y="0"/>
                        <a:pt x="9" y="0"/>
                        <a:pt x="9" y="0"/>
                      </a:cubicBezTo>
                      <a:cubicBezTo>
                        <a:pt x="4" y="0"/>
                        <a:pt x="4" y="0"/>
                        <a:pt x="4" y="0"/>
                      </a:cubicBezTo>
                      <a:cubicBezTo>
                        <a:pt x="0" y="47"/>
                        <a:pt x="0" y="47"/>
                        <a:pt x="0" y="47"/>
                      </a:cubicBezTo>
                      <a:cubicBezTo>
                        <a:pt x="5" y="47"/>
                        <a:pt x="5" y="47"/>
                        <a:pt x="5" y="47"/>
                      </a:cubicBezTo>
                      <a:cubicBezTo>
                        <a:pt x="6" y="36"/>
                        <a:pt x="6" y="36"/>
                        <a:pt x="6" y="36"/>
                      </a:cubicBezTo>
                      <a:cubicBezTo>
                        <a:pt x="6" y="31"/>
                        <a:pt x="7" y="26"/>
                        <a:pt x="15" y="27"/>
                      </a:cubicBezTo>
                      <a:cubicBezTo>
                        <a:pt x="21" y="27"/>
                        <a:pt x="21" y="31"/>
                        <a:pt x="20" y="36"/>
                      </a:cubicBezTo>
                      <a:cubicBezTo>
                        <a:pt x="19" y="49"/>
                        <a:pt x="19" y="49"/>
                        <a:pt x="19" y="49"/>
                      </a:cubicBezTo>
                      <a:cubicBezTo>
                        <a:pt x="25" y="49"/>
                        <a:pt x="25" y="49"/>
                        <a:pt x="25" y="49"/>
                      </a:cubicBezTo>
                      <a:cubicBezTo>
                        <a:pt x="26" y="35"/>
                        <a:pt x="26" y="35"/>
                        <a:pt x="26" y="35"/>
                      </a:cubicBezTo>
                      <a:cubicBezTo>
                        <a:pt x="26" y="32"/>
                        <a:pt x="26" y="27"/>
                        <a:pt x="22" y="25"/>
                      </a:cubicBezTo>
                      <a:cubicBezTo>
                        <a:pt x="18" y="21"/>
                        <a:pt x="11" y="21"/>
                        <a:pt x="7" y="2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0" name="Freeform 32"/>
                <p:cNvSpPr>
                  <a:spLocks noEditPoints="1"/>
                </p:cNvSpPr>
                <p:nvPr/>
              </p:nvSpPr>
              <p:spPr bwMode="auto">
                <a:xfrm>
                  <a:off x="3895" y="3530"/>
                  <a:ext cx="112" cy="172"/>
                </a:xfrm>
                <a:custGeom>
                  <a:avLst/>
                  <a:gdLst>
                    <a:gd name="T0" fmla="*/ 53 w 112"/>
                    <a:gd name="T1" fmla="*/ 0 h 172"/>
                    <a:gd name="T2" fmla="*/ 0 w 112"/>
                    <a:gd name="T3" fmla="*/ 151 h 172"/>
                    <a:gd name="T4" fmla="*/ 55 w 112"/>
                    <a:gd name="T5" fmla="*/ 172 h 172"/>
                    <a:gd name="T6" fmla="*/ 112 w 112"/>
                    <a:gd name="T7" fmla="*/ 21 h 172"/>
                    <a:gd name="T8" fmla="*/ 53 w 112"/>
                    <a:gd name="T9" fmla="*/ 0 h 172"/>
                    <a:gd name="T10" fmla="*/ 50 w 112"/>
                    <a:gd name="T11" fmla="*/ 158 h 172"/>
                    <a:gd name="T12" fmla="*/ 15 w 112"/>
                    <a:gd name="T13" fmla="*/ 144 h 172"/>
                    <a:gd name="T14" fmla="*/ 62 w 112"/>
                    <a:gd name="T15" fmla="*/ 16 h 172"/>
                    <a:gd name="T16" fmla="*/ 97 w 112"/>
                    <a:gd name="T17" fmla="*/ 28 h 172"/>
                    <a:gd name="T18" fmla="*/ 50 w 112"/>
                    <a:gd name="T19" fmla="*/ 158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 h="172">
                      <a:moveTo>
                        <a:pt x="53" y="0"/>
                      </a:moveTo>
                      <a:lnTo>
                        <a:pt x="0" y="151"/>
                      </a:lnTo>
                      <a:lnTo>
                        <a:pt x="55" y="172"/>
                      </a:lnTo>
                      <a:lnTo>
                        <a:pt x="112" y="21"/>
                      </a:lnTo>
                      <a:lnTo>
                        <a:pt x="53" y="0"/>
                      </a:lnTo>
                      <a:close/>
                      <a:moveTo>
                        <a:pt x="50" y="158"/>
                      </a:moveTo>
                      <a:lnTo>
                        <a:pt x="15" y="144"/>
                      </a:lnTo>
                      <a:lnTo>
                        <a:pt x="62" y="16"/>
                      </a:lnTo>
                      <a:lnTo>
                        <a:pt x="97" y="28"/>
                      </a:lnTo>
                      <a:lnTo>
                        <a:pt x="50" y="158"/>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1" name="Freeform 33"/>
                <p:cNvSpPr/>
                <p:nvPr/>
              </p:nvSpPr>
              <p:spPr bwMode="auto">
                <a:xfrm>
                  <a:off x="5149" y="239"/>
                  <a:ext cx="12" cy="9"/>
                </a:xfrm>
                <a:custGeom>
                  <a:avLst/>
                  <a:gdLst>
                    <a:gd name="T0" fmla="*/ 1 w 5"/>
                    <a:gd name="T1" fmla="*/ 0 h 4"/>
                    <a:gd name="T2" fmla="*/ 0 w 5"/>
                    <a:gd name="T3" fmla="*/ 1 h 4"/>
                    <a:gd name="T4" fmla="*/ 4 w 5"/>
                    <a:gd name="T5" fmla="*/ 4 h 4"/>
                    <a:gd name="T6" fmla="*/ 5 w 5"/>
                    <a:gd name="T7" fmla="*/ 4 h 4"/>
                    <a:gd name="T8" fmla="*/ 1 w 5"/>
                    <a:gd name="T9" fmla="*/ 0 h 4"/>
                  </a:gdLst>
                  <a:ahLst/>
                  <a:cxnLst>
                    <a:cxn ang="0">
                      <a:pos x="T0" y="T1"/>
                    </a:cxn>
                    <a:cxn ang="0">
                      <a:pos x="T2" y="T3"/>
                    </a:cxn>
                    <a:cxn ang="0">
                      <a:pos x="T4" y="T5"/>
                    </a:cxn>
                    <a:cxn ang="0">
                      <a:pos x="T6" y="T7"/>
                    </a:cxn>
                    <a:cxn ang="0">
                      <a:pos x="T8" y="T9"/>
                    </a:cxn>
                  </a:cxnLst>
                  <a:rect l="0" t="0" r="r" b="b"/>
                  <a:pathLst>
                    <a:path w="5" h="4">
                      <a:moveTo>
                        <a:pt x="1" y="0"/>
                      </a:moveTo>
                      <a:cubicBezTo>
                        <a:pt x="0" y="1"/>
                        <a:pt x="0" y="1"/>
                        <a:pt x="0" y="1"/>
                      </a:cubicBezTo>
                      <a:cubicBezTo>
                        <a:pt x="2" y="2"/>
                        <a:pt x="3" y="3"/>
                        <a:pt x="4" y="4"/>
                      </a:cubicBezTo>
                      <a:cubicBezTo>
                        <a:pt x="5" y="4"/>
                        <a:pt x="5" y="4"/>
                        <a:pt x="5" y="4"/>
                      </a:cubicBezTo>
                      <a:cubicBezTo>
                        <a:pt x="4" y="3"/>
                        <a:pt x="2" y="1"/>
                        <a:pt x="1" y="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2" name="Freeform 34"/>
                <p:cNvSpPr>
                  <a:spLocks noEditPoints="1"/>
                </p:cNvSpPr>
                <p:nvPr/>
              </p:nvSpPr>
              <p:spPr bwMode="auto">
                <a:xfrm>
                  <a:off x="4586" y="3128"/>
                  <a:ext cx="92" cy="97"/>
                </a:xfrm>
                <a:custGeom>
                  <a:avLst/>
                  <a:gdLst>
                    <a:gd name="T0" fmla="*/ 34 w 39"/>
                    <a:gd name="T1" fmla="*/ 10 h 41"/>
                    <a:gd name="T2" fmla="*/ 9 w 39"/>
                    <a:gd name="T3" fmla="*/ 6 h 41"/>
                    <a:gd name="T4" fmla="*/ 7 w 39"/>
                    <a:gd name="T5" fmla="*/ 7 h 41"/>
                    <a:gd name="T6" fmla="*/ 5 w 39"/>
                    <a:gd name="T7" fmla="*/ 31 h 41"/>
                    <a:gd name="T8" fmla="*/ 31 w 39"/>
                    <a:gd name="T9" fmla="*/ 35 h 41"/>
                    <a:gd name="T10" fmla="*/ 35 w 39"/>
                    <a:gd name="T11" fmla="*/ 30 h 41"/>
                    <a:gd name="T12" fmla="*/ 34 w 39"/>
                    <a:gd name="T13" fmla="*/ 10 h 41"/>
                    <a:gd name="T14" fmla="*/ 27 w 39"/>
                    <a:gd name="T15" fmla="*/ 31 h 41"/>
                    <a:gd name="T16" fmla="*/ 11 w 39"/>
                    <a:gd name="T17" fmla="*/ 28 h 41"/>
                    <a:gd name="T18" fmla="*/ 13 w 39"/>
                    <a:gd name="T19" fmla="*/ 11 h 41"/>
                    <a:gd name="T20" fmla="*/ 29 w 39"/>
                    <a:gd name="T21" fmla="*/ 14 h 41"/>
                    <a:gd name="T22" fmla="*/ 27 w 39"/>
                    <a:gd name="T23" fmla="*/ 3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41">
                      <a:moveTo>
                        <a:pt x="34" y="10"/>
                      </a:moveTo>
                      <a:cubicBezTo>
                        <a:pt x="28" y="2"/>
                        <a:pt x="17" y="0"/>
                        <a:pt x="9" y="6"/>
                      </a:cubicBezTo>
                      <a:cubicBezTo>
                        <a:pt x="8" y="6"/>
                        <a:pt x="8" y="7"/>
                        <a:pt x="7" y="7"/>
                      </a:cubicBezTo>
                      <a:cubicBezTo>
                        <a:pt x="1" y="13"/>
                        <a:pt x="0" y="24"/>
                        <a:pt x="5" y="31"/>
                      </a:cubicBezTo>
                      <a:cubicBezTo>
                        <a:pt x="11" y="39"/>
                        <a:pt x="23" y="41"/>
                        <a:pt x="31" y="35"/>
                      </a:cubicBezTo>
                      <a:cubicBezTo>
                        <a:pt x="32" y="34"/>
                        <a:pt x="34" y="32"/>
                        <a:pt x="35" y="30"/>
                      </a:cubicBezTo>
                      <a:cubicBezTo>
                        <a:pt x="39" y="24"/>
                        <a:pt x="39" y="16"/>
                        <a:pt x="34" y="10"/>
                      </a:cubicBezTo>
                      <a:close/>
                      <a:moveTo>
                        <a:pt x="27" y="31"/>
                      </a:moveTo>
                      <a:cubicBezTo>
                        <a:pt x="22" y="35"/>
                        <a:pt x="14" y="34"/>
                        <a:pt x="11" y="28"/>
                      </a:cubicBezTo>
                      <a:cubicBezTo>
                        <a:pt x="7" y="23"/>
                        <a:pt x="8" y="15"/>
                        <a:pt x="13" y="11"/>
                      </a:cubicBezTo>
                      <a:cubicBezTo>
                        <a:pt x="18" y="7"/>
                        <a:pt x="25" y="9"/>
                        <a:pt x="29" y="14"/>
                      </a:cubicBezTo>
                      <a:cubicBezTo>
                        <a:pt x="33" y="20"/>
                        <a:pt x="32" y="27"/>
                        <a:pt x="27" y="3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3" name="Freeform 35"/>
                <p:cNvSpPr>
                  <a:spLocks noEditPoints="1"/>
                </p:cNvSpPr>
                <p:nvPr/>
              </p:nvSpPr>
              <p:spPr bwMode="auto">
                <a:xfrm>
                  <a:off x="4813" y="2891"/>
                  <a:ext cx="83" cy="88"/>
                </a:xfrm>
                <a:custGeom>
                  <a:avLst/>
                  <a:gdLst>
                    <a:gd name="T0" fmla="*/ 31 w 35"/>
                    <a:gd name="T1" fmla="*/ 9 h 37"/>
                    <a:gd name="T2" fmla="*/ 8 w 35"/>
                    <a:gd name="T3" fmla="*/ 5 h 37"/>
                    <a:gd name="T4" fmla="*/ 6 w 35"/>
                    <a:gd name="T5" fmla="*/ 7 h 37"/>
                    <a:gd name="T6" fmla="*/ 5 w 35"/>
                    <a:gd name="T7" fmla="*/ 28 h 37"/>
                    <a:gd name="T8" fmla="*/ 27 w 35"/>
                    <a:gd name="T9" fmla="*/ 32 h 37"/>
                    <a:gd name="T10" fmla="*/ 30 w 35"/>
                    <a:gd name="T11" fmla="*/ 29 h 37"/>
                    <a:gd name="T12" fmla="*/ 31 w 35"/>
                    <a:gd name="T13" fmla="*/ 9 h 37"/>
                    <a:gd name="T14" fmla="*/ 26 w 35"/>
                    <a:gd name="T15" fmla="*/ 21 h 37"/>
                    <a:gd name="T16" fmla="*/ 14 w 35"/>
                    <a:gd name="T17" fmla="*/ 27 h 37"/>
                    <a:gd name="T18" fmla="*/ 8 w 35"/>
                    <a:gd name="T19" fmla="*/ 16 h 37"/>
                    <a:gd name="T20" fmla="*/ 21 w 35"/>
                    <a:gd name="T21" fmla="*/ 9 h 37"/>
                    <a:gd name="T22" fmla="*/ 26 w 35"/>
                    <a:gd name="T23"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7">
                      <a:moveTo>
                        <a:pt x="31" y="9"/>
                      </a:moveTo>
                      <a:cubicBezTo>
                        <a:pt x="25" y="2"/>
                        <a:pt x="15" y="0"/>
                        <a:pt x="8" y="5"/>
                      </a:cubicBezTo>
                      <a:cubicBezTo>
                        <a:pt x="8" y="6"/>
                        <a:pt x="7" y="6"/>
                        <a:pt x="6" y="7"/>
                      </a:cubicBezTo>
                      <a:cubicBezTo>
                        <a:pt x="1" y="12"/>
                        <a:pt x="0" y="21"/>
                        <a:pt x="5" y="28"/>
                      </a:cubicBezTo>
                      <a:cubicBezTo>
                        <a:pt x="10" y="35"/>
                        <a:pt x="20" y="37"/>
                        <a:pt x="27" y="32"/>
                      </a:cubicBezTo>
                      <a:cubicBezTo>
                        <a:pt x="29" y="31"/>
                        <a:pt x="30" y="30"/>
                        <a:pt x="30" y="29"/>
                      </a:cubicBezTo>
                      <a:cubicBezTo>
                        <a:pt x="35" y="23"/>
                        <a:pt x="35" y="15"/>
                        <a:pt x="31" y="9"/>
                      </a:cubicBezTo>
                      <a:close/>
                      <a:moveTo>
                        <a:pt x="26" y="21"/>
                      </a:moveTo>
                      <a:cubicBezTo>
                        <a:pt x="24" y="26"/>
                        <a:pt x="19" y="29"/>
                        <a:pt x="14" y="27"/>
                      </a:cubicBezTo>
                      <a:cubicBezTo>
                        <a:pt x="9" y="26"/>
                        <a:pt x="6" y="21"/>
                        <a:pt x="8" y="16"/>
                      </a:cubicBezTo>
                      <a:cubicBezTo>
                        <a:pt x="10" y="11"/>
                        <a:pt x="16" y="8"/>
                        <a:pt x="21" y="9"/>
                      </a:cubicBezTo>
                      <a:cubicBezTo>
                        <a:pt x="26" y="11"/>
                        <a:pt x="28" y="16"/>
                        <a:pt x="26" y="2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4" name="Freeform 36"/>
                <p:cNvSpPr>
                  <a:spLocks noEditPoints="1"/>
                </p:cNvSpPr>
                <p:nvPr/>
              </p:nvSpPr>
              <p:spPr bwMode="auto">
                <a:xfrm>
                  <a:off x="4868" y="2796"/>
                  <a:ext cx="87" cy="86"/>
                </a:xfrm>
                <a:custGeom>
                  <a:avLst/>
                  <a:gdLst>
                    <a:gd name="T0" fmla="*/ 28 w 37"/>
                    <a:gd name="T1" fmla="*/ 31 h 36"/>
                    <a:gd name="T2" fmla="*/ 32 w 37"/>
                    <a:gd name="T3" fmla="*/ 9 h 36"/>
                    <a:gd name="T4" fmla="*/ 9 w 37"/>
                    <a:gd name="T5" fmla="*/ 5 h 36"/>
                    <a:gd name="T6" fmla="*/ 6 w 37"/>
                    <a:gd name="T7" fmla="*/ 27 h 36"/>
                    <a:gd name="T8" fmla="*/ 28 w 37"/>
                    <a:gd name="T9" fmla="*/ 31 h 36"/>
                    <a:gd name="T10" fmla="*/ 17 w 37"/>
                    <a:gd name="T11" fmla="*/ 9 h 36"/>
                    <a:gd name="T12" fmla="*/ 27 w 37"/>
                    <a:gd name="T13" fmla="*/ 16 h 36"/>
                    <a:gd name="T14" fmla="*/ 21 w 37"/>
                    <a:gd name="T15" fmla="*/ 27 h 36"/>
                    <a:gd name="T16" fmla="*/ 10 w 37"/>
                    <a:gd name="T17" fmla="*/ 20 h 36"/>
                    <a:gd name="T18" fmla="*/ 17 w 37"/>
                    <a:gd name="T19" fmla="*/ 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6">
                      <a:moveTo>
                        <a:pt x="28" y="31"/>
                      </a:moveTo>
                      <a:cubicBezTo>
                        <a:pt x="35" y="26"/>
                        <a:pt x="37" y="16"/>
                        <a:pt x="32" y="9"/>
                      </a:cubicBezTo>
                      <a:cubicBezTo>
                        <a:pt x="26" y="2"/>
                        <a:pt x="16" y="0"/>
                        <a:pt x="9" y="5"/>
                      </a:cubicBezTo>
                      <a:cubicBezTo>
                        <a:pt x="2" y="10"/>
                        <a:pt x="0" y="20"/>
                        <a:pt x="6" y="27"/>
                      </a:cubicBezTo>
                      <a:cubicBezTo>
                        <a:pt x="11" y="35"/>
                        <a:pt x="21" y="36"/>
                        <a:pt x="28" y="31"/>
                      </a:cubicBezTo>
                      <a:close/>
                      <a:moveTo>
                        <a:pt x="17" y="9"/>
                      </a:moveTo>
                      <a:cubicBezTo>
                        <a:pt x="22" y="8"/>
                        <a:pt x="26" y="11"/>
                        <a:pt x="27" y="16"/>
                      </a:cubicBezTo>
                      <a:cubicBezTo>
                        <a:pt x="28" y="21"/>
                        <a:pt x="25" y="26"/>
                        <a:pt x="21" y="27"/>
                      </a:cubicBezTo>
                      <a:cubicBezTo>
                        <a:pt x="16" y="29"/>
                        <a:pt x="11" y="26"/>
                        <a:pt x="10" y="20"/>
                      </a:cubicBezTo>
                      <a:cubicBezTo>
                        <a:pt x="9" y="15"/>
                        <a:pt x="12" y="10"/>
                        <a:pt x="17" y="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5" name="Freeform 37"/>
                <p:cNvSpPr>
                  <a:spLocks noEditPoints="1"/>
                </p:cNvSpPr>
                <p:nvPr/>
              </p:nvSpPr>
              <p:spPr bwMode="auto">
                <a:xfrm>
                  <a:off x="4967" y="2198"/>
                  <a:ext cx="66" cy="73"/>
                </a:xfrm>
                <a:custGeom>
                  <a:avLst/>
                  <a:gdLst>
                    <a:gd name="T0" fmla="*/ 2 w 66"/>
                    <a:gd name="T1" fmla="*/ 50 h 73"/>
                    <a:gd name="T2" fmla="*/ 66 w 66"/>
                    <a:gd name="T3" fmla="*/ 73 h 73"/>
                    <a:gd name="T4" fmla="*/ 66 w 66"/>
                    <a:gd name="T5" fmla="*/ 28 h 73"/>
                    <a:gd name="T6" fmla="*/ 5 w 66"/>
                    <a:gd name="T7" fmla="*/ 2 h 73"/>
                    <a:gd name="T8" fmla="*/ 0 w 66"/>
                    <a:gd name="T9" fmla="*/ 0 h 73"/>
                    <a:gd name="T10" fmla="*/ 2 w 66"/>
                    <a:gd name="T11" fmla="*/ 50 h 73"/>
                    <a:gd name="T12" fmla="*/ 57 w 66"/>
                    <a:gd name="T13" fmla="*/ 35 h 73"/>
                    <a:gd name="T14" fmla="*/ 59 w 66"/>
                    <a:gd name="T15" fmla="*/ 59 h 73"/>
                    <a:gd name="T16" fmla="*/ 12 w 66"/>
                    <a:gd name="T17" fmla="*/ 40 h 73"/>
                    <a:gd name="T18" fmla="*/ 12 w 66"/>
                    <a:gd name="T19" fmla="*/ 16 h 73"/>
                    <a:gd name="T20" fmla="*/ 57 w 66"/>
                    <a:gd name="T21" fmla="*/ 3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73">
                      <a:moveTo>
                        <a:pt x="2" y="50"/>
                      </a:moveTo>
                      <a:lnTo>
                        <a:pt x="66" y="73"/>
                      </a:lnTo>
                      <a:lnTo>
                        <a:pt x="66" y="28"/>
                      </a:lnTo>
                      <a:lnTo>
                        <a:pt x="5" y="2"/>
                      </a:lnTo>
                      <a:lnTo>
                        <a:pt x="0" y="0"/>
                      </a:lnTo>
                      <a:lnTo>
                        <a:pt x="2" y="50"/>
                      </a:lnTo>
                      <a:close/>
                      <a:moveTo>
                        <a:pt x="57" y="35"/>
                      </a:moveTo>
                      <a:lnTo>
                        <a:pt x="59" y="59"/>
                      </a:lnTo>
                      <a:lnTo>
                        <a:pt x="12" y="40"/>
                      </a:lnTo>
                      <a:lnTo>
                        <a:pt x="12" y="16"/>
                      </a:lnTo>
                      <a:lnTo>
                        <a:pt x="57" y="35"/>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6" name="Freeform 38"/>
                <p:cNvSpPr>
                  <a:spLocks noEditPoints="1"/>
                </p:cNvSpPr>
                <p:nvPr/>
              </p:nvSpPr>
              <p:spPr bwMode="auto">
                <a:xfrm>
                  <a:off x="4834" y="2221"/>
                  <a:ext cx="197" cy="135"/>
                </a:xfrm>
                <a:custGeom>
                  <a:avLst/>
                  <a:gdLst>
                    <a:gd name="T0" fmla="*/ 0 w 197"/>
                    <a:gd name="T1" fmla="*/ 12 h 135"/>
                    <a:gd name="T2" fmla="*/ 38 w 197"/>
                    <a:gd name="T3" fmla="*/ 76 h 135"/>
                    <a:gd name="T4" fmla="*/ 43 w 197"/>
                    <a:gd name="T5" fmla="*/ 81 h 135"/>
                    <a:gd name="T6" fmla="*/ 197 w 197"/>
                    <a:gd name="T7" fmla="*/ 135 h 135"/>
                    <a:gd name="T8" fmla="*/ 194 w 197"/>
                    <a:gd name="T9" fmla="*/ 69 h 135"/>
                    <a:gd name="T10" fmla="*/ 128 w 197"/>
                    <a:gd name="T11" fmla="*/ 45 h 135"/>
                    <a:gd name="T12" fmla="*/ 10 w 197"/>
                    <a:gd name="T13" fmla="*/ 0 h 135"/>
                    <a:gd name="T14" fmla="*/ 0 w 197"/>
                    <a:gd name="T15" fmla="*/ 12 h 135"/>
                    <a:gd name="T16" fmla="*/ 183 w 197"/>
                    <a:gd name="T17" fmla="*/ 76 h 135"/>
                    <a:gd name="T18" fmla="*/ 185 w 197"/>
                    <a:gd name="T19" fmla="*/ 116 h 135"/>
                    <a:gd name="T20" fmla="*/ 53 w 197"/>
                    <a:gd name="T21" fmla="*/ 71 h 135"/>
                    <a:gd name="T22" fmla="*/ 15 w 197"/>
                    <a:gd name="T23" fmla="*/ 17 h 135"/>
                    <a:gd name="T24" fmla="*/ 183 w 197"/>
                    <a:gd name="T25" fmla="*/ 7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7" h="135">
                      <a:moveTo>
                        <a:pt x="0" y="12"/>
                      </a:moveTo>
                      <a:lnTo>
                        <a:pt x="38" y="76"/>
                      </a:lnTo>
                      <a:lnTo>
                        <a:pt x="43" y="81"/>
                      </a:lnTo>
                      <a:lnTo>
                        <a:pt x="197" y="135"/>
                      </a:lnTo>
                      <a:lnTo>
                        <a:pt x="194" y="69"/>
                      </a:lnTo>
                      <a:lnTo>
                        <a:pt x="128" y="45"/>
                      </a:lnTo>
                      <a:lnTo>
                        <a:pt x="10" y="0"/>
                      </a:lnTo>
                      <a:lnTo>
                        <a:pt x="0" y="12"/>
                      </a:lnTo>
                      <a:close/>
                      <a:moveTo>
                        <a:pt x="183" y="76"/>
                      </a:moveTo>
                      <a:lnTo>
                        <a:pt x="185" y="116"/>
                      </a:lnTo>
                      <a:lnTo>
                        <a:pt x="53" y="71"/>
                      </a:lnTo>
                      <a:lnTo>
                        <a:pt x="15" y="17"/>
                      </a:lnTo>
                      <a:lnTo>
                        <a:pt x="183" y="76"/>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7" name="Freeform 39"/>
                <p:cNvSpPr/>
                <p:nvPr/>
              </p:nvSpPr>
              <p:spPr bwMode="auto">
                <a:xfrm>
                  <a:off x="5173" y="218"/>
                  <a:ext cx="2" cy="2"/>
                </a:xfrm>
                <a:custGeom>
                  <a:avLst/>
                  <a:gdLst>
                    <a:gd name="T0" fmla="*/ 0 w 2"/>
                    <a:gd name="T1" fmla="*/ 0 h 2"/>
                    <a:gd name="T2" fmla="*/ 0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0"/>
                      </a:lnTo>
                      <a:lnTo>
                        <a:pt x="2" y="2"/>
                      </a:lnTo>
                      <a:lnTo>
                        <a:pt x="0" y="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8" name="Freeform 40"/>
                <p:cNvSpPr>
                  <a:spLocks noEditPoints="1"/>
                </p:cNvSpPr>
                <p:nvPr/>
              </p:nvSpPr>
              <p:spPr bwMode="auto">
                <a:xfrm>
                  <a:off x="4976" y="2146"/>
                  <a:ext cx="71" cy="64"/>
                </a:xfrm>
                <a:custGeom>
                  <a:avLst/>
                  <a:gdLst>
                    <a:gd name="T0" fmla="*/ 5 w 71"/>
                    <a:gd name="T1" fmla="*/ 0 h 64"/>
                    <a:gd name="T2" fmla="*/ 0 w 71"/>
                    <a:gd name="T3" fmla="*/ 38 h 64"/>
                    <a:gd name="T4" fmla="*/ 69 w 71"/>
                    <a:gd name="T5" fmla="*/ 64 h 64"/>
                    <a:gd name="T6" fmla="*/ 69 w 71"/>
                    <a:gd name="T7" fmla="*/ 38 h 64"/>
                    <a:gd name="T8" fmla="*/ 71 w 71"/>
                    <a:gd name="T9" fmla="*/ 28 h 64"/>
                    <a:gd name="T10" fmla="*/ 5 w 71"/>
                    <a:gd name="T11" fmla="*/ 0 h 64"/>
                    <a:gd name="T12" fmla="*/ 60 w 71"/>
                    <a:gd name="T13" fmla="*/ 52 h 64"/>
                    <a:gd name="T14" fmla="*/ 12 w 71"/>
                    <a:gd name="T15" fmla="*/ 33 h 64"/>
                    <a:gd name="T16" fmla="*/ 12 w 71"/>
                    <a:gd name="T17" fmla="*/ 12 h 64"/>
                    <a:gd name="T18" fmla="*/ 60 w 71"/>
                    <a:gd name="T19" fmla="*/ 33 h 64"/>
                    <a:gd name="T20" fmla="*/ 60 w 71"/>
                    <a:gd name="T21" fmla="*/ 5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64">
                      <a:moveTo>
                        <a:pt x="5" y="0"/>
                      </a:moveTo>
                      <a:lnTo>
                        <a:pt x="0" y="38"/>
                      </a:lnTo>
                      <a:lnTo>
                        <a:pt x="69" y="64"/>
                      </a:lnTo>
                      <a:lnTo>
                        <a:pt x="69" y="38"/>
                      </a:lnTo>
                      <a:lnTo>
                        <a:pt x="71" y="28"/>
                      </a:lnTo>
                      <a:lnTo>
                        <a:pt x="5" y="0"/>
                      </a:lnTo>
                      <a:close/>
                      <a:moveTo>
                        <a:pt x="60" y="52"/>
                      </a:moveTo>
                      <a:lnTo>
                        <a:pt x="12" y="33"/>
                      </a:lnTo>
                      <a:lnTo>
                        <a:pt x="12" y="12"/>
                      </a:lnTo>
                      <a:lnTo>
                        <a:pt x="60" y="33"/>
                      </a:lnTo>
                      <a:lnTo>
                        <a:pt x="60" y="52"/>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9" name="Freeform 41"/>
                <p:cNvSpPr>
                  <a:spLocks noEditPoints="1"/>
                </p:cNvSpPr>
                <p:nvPr/>
              </p:nvSpPr>
              <p:spPr bwMode="auto">
                <a:xfrm>
                  <a:off x="4884" y="1763"/>
                  <a:ext cx="201" cy="217"/>
                </a:xfrm>
                <a:custGeom>
                  <a:avLst/>
                  <a:gdLst>
                    <a:gd name="T0" fmla="*/ 85 w 201"/>
                    <a:gd name="T1" fmla="*/ 146 h 217"/>
                    <a:gd name="T2" fmla="*/ 152 w 201"/>
                    <a:gd name="T3" fmla="*/ 217 h 217"/>
                    <a:gd name="T4" fmla="*/ 192 w 201"/>
                    <a:gd name="T5" fmla="*/ 182 h 217"/>
                    <a:gd name="T6" fmla="*/ 128 w 201"/>
                    <a:gd name="T7" fmla="*/ 108 h 217"/>
                    <a:gd name="T8" fmla="*/ 201 w 201"/>
                    <a:gd name="T9" fmla="*/ 85 h 217"/>
                    <a:gd name="T10" fmla="*/ 0 w 201"/>
                    <a:gd name="T11" fmla="*/ 0 h 217"/>
                    <a:gd name="T12" fmla="*/ 50 w 201"/>
                    <a:gd name="T13" fmla="*/ 217 h 217"/>
                    <a:gd name="T14" fmla="*/ 85 w 201"/>
                    <a:gd name="T15" fmla="*/ 146 h 217"/>
                    <a:gd name="T16" fmla="*/ 161 w 201"/>
                    <a:gd name="T17" fmla="*/ 82 h 217"/>
                    <a:gd name="T18" fmla="*/ 107 w 201"/>
                    <a:gd name="T19" fmla="*/ 99 h 217"/>
                    <a:gd name="T20" fmla="*/ 175 w 201"/>
                    <a:gd name="T21" fmla="*/ 179 h 217"/>
                    <a:gd name="T22" fmla="*/ 152 w 201"/>
                    <a:gd name="T23" fmla="*/ 203 h 217"/>
                    <a:gd name="T24" fmla="*/ 81 w 201"/>
                    <a:gd name="T25" fmla="*/ 118 h 217"/>
                    <a:gd name="T26" fmla="*/ 55 w 201"/>
                    <a:gd name="T27" fmla="*/ 184 h 217"/>
                    <a:gd name="T28" fmla="*/ 21 w 201"/>
                    <a:gd name="T29" fmla="*/ 23 h 217"/>
                    <a:gd name="T30" fmla="*/ 161 w 201"/>
                    <a:gd name="T31" fmla="*/ 82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1" h="217">
                      <a:moveTo>
                        <a:pt x="85" y="146"/>
                      </a:moveTo>
                      <a:lnTo>
                        <a:pt x="152" y="217"/>
                      </a:lnTo>
                      <a:lnTo>
                        <a:pt x="192" y="182"/>
                      </a:lnTo>
                      <a:lnTo>
                        <a:pt x="128" y="108"/>
                      </a:lnTo>
                      <a:lnTo>
                        <a:pt x="201" y="85"/>
                      </a:lnTo>
                      <a:lnTo>
                        <a:pt x="0" y="0"/>
                      </a:lnTo>
                      <a:lnTo>
                        <a:pt x="50" y="217"/>
                      </a:lnTo>
                      <a:lnTo>
                        <a:pt x="85" y="146"/>
                      </a:lnTo>
                      <a:close/>
                      <a:moveTo>
                        <a:pt x="161" y="82"/>
                      </a:moveTo>
                      <a:lnTo>
                        <a:pt x="107" y="99"/>
                      </a:lnTo>
                      <a:lnTo>
                        <a:pt x="175" y="179"/>
                      </a:lnTo>
                      <a:lnTo>
                        <a:pt x="152" y="203"/>
                      </a:lnTo>
                      <a:lnTo>
                        <a:pt x="81" y="118"/>
                      </a:lnTo>
                      <a:lnTo>
                        <a:pt x="55" y="184"/>
                      </a:lnTo>
                      <a:lnTo>
                        <a:pt x="21" y="23"/>
                      </a:lnTo>
                      <a:lnTo>
                        <a:pt x="161" y="82"/>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0" name="Freeform 42"/>
                <p:cNvSpPr>
                  <a:spLocks noEditPoints="1"/>
                </p:cNvSpPr>
                <p:nvPr/>
              </p:nvSpPr>
              <p:spPr bwMode="auto">
                <a:xfrm>
                  <a:off x="3862" y="2446"/>
                  <a:ext cx="88" cy="88"/>
                </a:xfrm>
                <a:custGeom>
                  <a:avLst/>
                  <a:gdLst>
                    <a:gd name="T0" fmla="*/ 9 w 37"/>
                    <a:gd name="T1" fmla="*/ 5 h 37"/>
                    <a:gd name="T2" fmla="*/ 6 w 37"/>
                    <a:gd name="T3" fmla="*/ 28 h 37"/>
                    <a:gd name="T4" fmla="*/ 28 w 37"/>
                    <a:gd name="T5" fmla="*/ 31 h 37"/>
                    <a:gd name="T6" fmla="*/ 31 w 37"/>
                    <a:gd name="T7" fmla="*/ 9 h 37"/>
                    <a:gd name="T8" fmla="*/ 9 w 37"/>
                    <a:gd name="T9" fmla="*/ 5 h 37"/>
                    <a:gd name="T10" fmla="*/ 25 w 37"/>
                    <a:gd name="T11" fmla="*/ 27 h 37"/>
                    <a:gd name="T12" fmla="*/ 10 w 37"/>
                    <a:gd name="T13" fmla="*/ 24 h 37"/>
                    <a:gd name="T14" fmla="*/ 12 w 37"/>
                    <a:gd name="T15" fmla="*/ 10 h 37"/>
                    <a:gd name="T16" fmla="*/ 27 w 37"/>
                    <a:gd name="T17" fmla="*/ 13 h 37"/>
                    <a:gd name="T18" fmla="*/ 25 w 37"/>
                    <a:gd name="T19"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7">
                      <a:moveTo>
                        <a:pt x="9" y="5"/>
                      </a:moveTo>
                      <a:cubicBezTo>
                        <a:pt x="2" y="10"/>
                        <a:pt x="0" y="20"/>
                        <a:pt x="6" y="28"/>
                      </a:cubicBezTo>
                      <a:cubicBezTo>
                        <a:pt x="11" y="35"/>
                        <a:pt x="21" y="37"/>
                        <a:pt x="28" y="31"/>
                      </a:cubicBezTo>
                      <a:cubicBezTo>
                        <a:pt x="35" y="26"/>
                        <a:pt x="37" y="16"/>
                        <a:pt x="31" y="9"/>
                      </a:cubicBezTo>
                      <a:cubicBezTo>
                        <a:pt x="26" y="2"/>
                        <a:pt x="16" y="0"/>
                        <a:pt x="9" y="5"/>
                      </a:cubicBezTo>
                      <a:close/>
                      <a:moveTo>
                        <a:pt x="25" y="27"/>
                      </a:moveTo>
                      <a:cubicBezTo>
                        <a:pt x="20" y="30"/>
                        <a:pt x="14" y="29"/>
                        <a:pt x="10" y="24"/>
                      </a:cubicBezTo>
                      <a:cubicBezTo>
                        <a:pt x="7" y="20"/>
                        <a:pt x="8" y="13"/>
                        <a:pt x="12" y="10"/>
                      </a:cubicBezTo>
                      <a:cubicBezTo>
                        <a:pt x="17" y="7"/>
                        <a:pt x="23" y="8"/>
                        <a:pt x="27" y="13"/>
                      </a:cubicBezTo>
                      <a:cubicBezTo>
                        <a:pt x="30" y="17"/>
                        <a:pt x="29" y="23"/>
                        <a:pt x="25" y="2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1" name="Freeform 43"/>
                <p:cNvSpPr>
                  <a:spLocks noEditPoints="1"/>
                </p:cNvSpPr>
                <p:nvPr/>
              </p:nvSpPr>
              <p:spPr bwMode="auto">
                <a:xfrm>
                  <a:off x="5506" y="1055"/>
                  <a:ext cx="62" cy="100"/>
                </a:xfrm>
                <a:custGeom>
                  <a:avLst/>
                  <a:gdLst>
                    <a:gd name="T0" fmla="*/ 6 w 26"/>
                    <a:gd name="T1" fmla="*/ 27 h 42"/>
                    <a:gd name="T2" fmla="*/ 25 w 26"/>
                    <a:gd name="T3" fmla="*/ 15 h 42"/>
                    <a:gd name="T4" fmla="*/ 4 w 26"/>
                    <a:gd name="T5" fmla="*/ 1 h 42"/>
                    <a:gd name="T6" fmla="*/ 0 w 26"/>
                    <a:gd name="T7" fmla="*/ 42 h 42"/>
                    <a:gd name="T8" fmla="*/ 5 w 26"/>
                    <a:gd name="T9" fmla="*/ 42 h 42"/>
                    <a:gd name="T10" fmla="*/ 6 w 26"/>
                    <a:gd name="T11" fmla="*/ 27 h 42"/>
                    <a:gd name="T12" fmla="*/ 9 w 26"/>
                    <a:gd name="T13" fmla="*/ 7 h 42"/>
                    <a:gd name="T14" fmla="*/ 20 w 26"/>
                    <a:gd name="T15" fmla="*/ 15 h 42"/>
                    <a:gd name="T16" fmla="*/ 8 w 26"/>
                    <a:gd name="T17" fmla="*/ 21 h 42"/>
                    <a:gd name="T18" fmla="*/ 9 w 26"/>
                    <a:gd name="T19" fmla="*/ 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42">
                      <a:moveTo>
                        <a:pt x="6" y="27"/>
                      </a:moveTo>
                      <a:cubicBezTo>
                        <a:pt x="17" y="30"/>
                        <a:pt x="25" y="26"/>
                        <a:pt x="25" y="15"/>
                      </a:cubicBezTo>
                      <a:cubicBezTo>
                        <a:pt x="26" y="4"/>
                        <a:pt x="16" y="0"/>
                        <a:pt x="4" y="1"/>
                      </a:cubicBezTo>
                      <a:cubicBezTo>
                        <a:pt x="0" y="42"/>
                        <a:pt x="0" y="42"/>
                        <a:pt x="0" y="42"/>
                      </a:cubicBezTo>
                      <a:cubicBezTo>
                        <a:pt x="5" y="42"/>
                        <a:pt x="5" y="42"/>
                        <a:pt x="5" y="42"/>
                      </a:cubicBezTo>
                      <a:lnTo>
                        <a:pt x="6" y="27"/>
                      </a:lnTo>
                      <a:close/>
                      <a:moveTo>
                        <a:pt x="9" y="7"/>
                      </a:moveTo>
                      <a:cubicBezTo>
                        <a:pt x="15" y="5"/>
                        <a:pt x="20" y="9"/>
                        <a:pt x="20" y="15"/>
                      </a:cubicBezTo>
                      <a:cubicBezTo>
                        <a:pt x="21" y="21"/>
                        <a:pt x="14" y="26"/>
                        <a:pt x="8" y="21"/>
                      </a:cubicBezTo>
                      <a:cubicBezTo>
                        <a:pt x="8" y="19"/>
                        <a:pt x="9" y="10"/>
                        <a:pt x="9" y="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2" name="Freeform 44"/>
                <p:cNvSpPr>
                  <a:spLocks noEditPoints="1"/>
                </p:cNvSpPr>
                <p:nvPr/>
              </p:nvSpPr>
              <p:spPr bwMode="auto">
                <a:xfrm>
                  <a:off x="3756" y="2401"/>
                  <a:ext cx="83" cy="83"/>
                </a:xfrm>
                <a:custGeom>
                  <a:avLst/>
                  <a:gdLst>
                    <a:gd name="T0" fmla="*/ 8 w 35"/>
                    <a:gd name="T1" fmla="*/ 5 h 35"/>
                    <a:gd name="T2" fmla="*/ 5 w 35"/>
                    <a:gd name="T3" fmla="*/ 27 h 35"/>
                    <a:gd name="T4" fmla="*/ 27 w 35"/>
                    <a:gd name="T5" fmla="*/ 30 h 35"/>
                    <a:gd name="T6" fmla="*/ 30 w 35"/>
                    <a:gd name="T7" fmla="*/ 9 h 35"/>
                    <a:gd name="T8" fmla="*/ 8 w 35"/>
                    <a:gd name="T9" fmla="*/ 5 h 35"/>
                    <a:gd name="T10" fmla="*/ 23 w 35"/>
                    <a:gd name="T11" fmla="*/ 25 h 35"/>
                    <a:gd name="T12" fmla="*/ 10 w 35"/>
                    <a:gd name="T13" fmla="*/ 23 h 35"/>
                    <a:gd name="T14" fmla="*/ 12 w 35"/>
                    <a:gd name="T15" fmla="*/ 10 h 35"/>
                    <a:gd name="T16" fmla="*/ 25 w 35"/>
                    <a:gd name="T17" fmla="*/ 12 h 35"/>
                    <a:gd name="T18" fmla="*/ 23 w 35"/>
                    <a:gd name="T19" fmla="*/ 2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8" y="5"/>
                      </a:moveTo>
                      <a:cubicBezTo>
                        <a:pt x="1" y="10"/>
                        <a:pt x="0" y="20"/>
                        <a:pt x="5" y="27"/>
                      </a:cubicBezTo>
                      <a:cubicBezTo>
                        <a:pt x="10" y="33"/>
                        <a:pt x="20" y="35"/>
                        <a:pt x="27" y="30"/>
                      </a:cubicBezTo>
                      <a:cubicBezTo>
                        <a:pt x="33" y="25"/>
                        <a:pt x="35" y="16"/>
                        <a:pt x="30" y="9"/>
                      </a:cubicBezTo>
                      <a:cubicBezTo>
                        <a:pt x="25" y="2"/>
                        <a:pt x="15" y="0"/>
                        <a:pt x="8" y="5"/>
                      </a:cubicBezTo>
                      <a:close/>
                      <a:moveTo>
                        <a:pt x="23" y="25"/>
                      </a:moveTo>
                      <a:cubicBezTo>
                        <a:pt x="19" y="28"/>
                        <a:pt x="13" y="27"/>
                        <a:pt x="10" y="23"/>
                      </a:cubicBezTo>
                      <a:cubicBezTo>
                        <a:pt x="7" y="19"/>
                        <a:pt x="8" y="13"/>
                        <a:pt x="12" y="10"/>
                      </a:cubicBezTo>
                      <a:cubicBezTo>
                        <a:pt x="16" y="7"/>
                        <a:pt x="22" y="8"/>
                        <a:pt x="25" y="12"/>
                      </a:cubicBezTo>
                      <a:cubicBezTo>
                        <a:pt x="28" y="16"/>
                        <a:pt x="27" y="22"/>
                        <a:pt x="23" y="2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3" name="Freeform 45"/>
                <p:cNvSpPr/>
                <p:nvPr/>
              </p:nvSpPr>
              <p:spPr bwMode="auto">
                <a:xfrm>
                  <a:off x="5454" y="1015"/>
                  <a:ext cx="43" cy="106"/>
                </a:xfrm>
                <a:custGeom>
                  <a:avLst/>
                  <a:gdLst>
                    <a:gd name="T0" fmla="*/ 14 w 43"/>
                    <a:gd name="T1" fmla="*/ 106 h 106"/>
                    <a:gd name="T2" fmla="*/ 26 w 43"/>
                    <a:gd name="T3" fmla="*/ 106 h 106"/>
                    <a:gd name="T4" fmla="*/ 26 w 43"/>
                    <a:gd name="T5" fmla="*/ 43 h 106"/>
                    <a:gd name="T6" fmla="*/ 43 w 43"/>
                    <a:gd name="T7" fmla="*/ 43 h 106"/>
                    <a:gd name="T8" fmla="*/ 43 w 43"/>
                    <a:gd name="T9" fmla="*/ 31 h 106"/>
                    <a:gd name="T10" fmla="*/ 26 w 43"/>
                    <a:gd name="T11" fmla="*/ 31 h 106"/>
                    <a:gd name="T12" fmla="*/ 26 w 43"/>
                    <a:gd name="T13" fmla="*/ 0 h 106"/>
                    <a:gd name="T14" fmla="*/ 14 w 43"/>
                    <a:gd name="T15" fmla="*/ 0 h 106"/>
                    <a:gd name="T16" fmla="*/ 14 w 43"/>
                    <a:gd name="T17" fmla="*/ 31 h 106"/>
                    <a:gd name="T18" fmla="*/ 0 w 43"/>
                    <a:gd name="T19" fmla="*/ 31 h 106"/>
                    <a:gd name="T20" fmla="*/ 0 w 43"/>
                    <a:gd name="T21" fmla="*/ 43 h 106"/>
                    <a:gd name="T22" fmla="*/ 14 w 43"/>
                    <a:gd name="T23" fmla="*/ 43 h 106"/>
                    <a:gd name="T24" fmla="*/ 14 w 43"/>
                    <a:gd name="T25"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06">
                      <a:moveTo>
                        <a:pt x="14" y="106"/>
                      </a:moveTo>
                      <a:lnTo>
                        <a:pt x="26" y="106"/>
                      </a:lnTo>
                      <a:lnTo>
                        <a:pt x="26" y="43"/>
                      </a:lnTo>
                      <a:lnTo>
                        <a:pt x="43" y="43"/>
                      </a:lnTo>
                      <a:lnTo>
                        <a:pt x="43" y="31"/>
                      </a:lnTo>
                      <a:lnTo>
                        <a:pt x="26" y="31"/>
                      </a:lnTo>
                      <a:lnTo>
                        <a:pt x="26" y="0"/>
                      </a:lnTo>
                      <a:lnTo>
                        <a:pt x="14" y="0"/>
                      </a:lnTo>
                      <a:lnTo>
                        <a:pt x="14" y="31"/>
                      </a:lnTo>
                      <a:lnTo>
                        <a:pt x="0" y="31"/>
                      </a:lnTo>
                      <a:lnTo>
                        <a:pt x="0" y="43"/>
                      </a:lnTo>
                      <a:lnTo>
                        <a:pt x="14" y="43"/>
                      </a:lnTo>
                      <a:lnTo>
                        <a:pt x="14" y="106"/>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4" name="Freeform 46"/>
                <p:cNvSpPr>
                  <a:spLocks noEditPoints="1"/>
                </p:cNvSpPr>
                <p:nvPr/>
              </p:nvSpPr>
              <p:spPr bwMode="auto">
                <a:xfrm>
                  <a:off x="3969" y="2484"/>
                  <a:ext cx="85" cy="85"/>
                </a:xfrm>
                <a:custGeom>
                  <a:avLst/>
                  <a:gdLst>
                    <a:gd name="T0" fmla="*/ 8 w 36"/>
                    <a:gd name="T1" fmla="*/ 5 h 36"/>
                    <a:gd name="T2" fmla="*/ 5 w 36"/>
                    <a:gd name="T3" fmla="*/ 27 h 36"/>
                    <a:gd name="T4" fmla="*/ 27 w 36"/>
                    <a:gd name="T5" fmla="*/ 31 h 36"/>
                    <a:gd name="T6" fmla="*/ 31 w 36"/>
                    <a:gd name="T7" fmla="*/ 9 h 36"/>
                    <a:gd name="T8" fmla="*/ 8 w 36"/>
                    <a:gd name="T9" fmla="*/ 5 h 36"/>
                    <a:gd name="T10" fmla="*/ 24 w 36"/>
                    <a:gd name="T11" fmla="*/ 26 h 36"/>
                    <a:gd name="T12" fmla="*/ 10 w 36"/>
                    <a:gd name="T13" fmla="*/ 24 h 36"/>
                    <a:gd name="T14" fmla="*/ 12 w 36"/>
                    <a:gd name="T15" fmla="*/ 10 h 36"/>
                    <a:gd name="T16" fmla="*/ 26 w 36"/>
                    <a:gd name="T17" fmla="*/ 12 h 36"/>
                    <a:gd name="T18" fmla="*/ 24 w 36"/>
                    <a:gd name="T19"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8" y="5"/>
                      </a:moveTo>
                      <a:cubicBezTo>
                        <a:pt x="1" y="10"/>
                        <a:pt x="0" y="20"/>
                        <a:pt x="5" y="27"/>
                      </a:cubicBezTo>
                      <a:cubicBezTo>
                        <a:pt x="10" y="35"/>
                        <a:pt x="20" y="36"/>
                        <a:pt x="27" y="31"/>
                      </a:cubicBezTo>
                      <a:cubicBezTo>
                        <a:pt x="34" y="26"/>
                        <a:pt x="36" y="16"/>
                        <a:pt x="31" y="9"/>
                      </a:cubicBezTo>
                      <a:cubicBezTo>
                        <a:pt x="25" y="2"/>
                        <a:pt x="15" y="0"/>
                        <a:pt x="8" y="5"/>
                      </a:cubicBezTo>
                      <a:close/>
                      <a:moveTo>
                        <a:pt x="24" y="26"/>
                      </a:moveTo>
                      <a:cubicBezTo>
                        <a:pt x="19" y="29"/>
                        <a:pt x="13" y="28"/>
                        <a:pt x="10" y="24"/>
                      </a:cubicBezTo>
                      <a:cubicBezTo>
                        <a:pt x="7" y="19"/>
                        <a:pt x="7" y="13"/>
                        <a:pt x="12" y="10"/>
                      </a:cubicBezTo>
                      <a:cubicBezTo>
                        <a:pt x="16" y="7"/>
                        <a:pt x="22" y="8"/>
                        <a:pt x="26" y="12"/>
                      </a:cubicBezTo>
                      <a:cubicBezTo>
                        <a:pt x="29" y="17"/>
                        <a:pt x="28" y="23"/>
                        <a:pt x="24" y="26"/>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5" name="Freeform 47"/>
                <p:cNvSpPr>
                  <a:spLocks noEditPoints="1"/>
                </p:cNvSpPr>
                <p:nvPr/>
              </p:nvSpPr>
              <p:spPr bwMode="auto">
                <a:xfrm>
                  <a:off x="3030" y="3982"/>
                  <a:ext cx="224" cy="321"/>
                </a:xfrm>
                <a:custGeom>
                  <a:avLst/>
                  <a:gdLst>
                    <a:gd name="T0" fmla="*/ 38 w 95"/>
                    <a:gd name="T1" fmla="*/ 21 h 136"/>
                    <a:gd name="T2" fmla="*/ 52 w 95"/>
                    <a:gd name="T3" fmla="*/ 5 h 136"/>
                    <a:gd name="T4" fmla="*/ 0 w 95"/>
                    <a:gd name="T5" fmla="*/ 0 h 136"/>
                    <a:gd name="T6" fmla="*/ 11 w 95"/>
                    <a:gd name="T7" fmla="*/ 50 h 136"/>
                    <a:gd name="T8" fmla="*/ 23 w 95"/>
                    <a:gd name="T9" fmla="*/ 38 h 136"/>
                    <a:gd name="T10" fmla="*/ 63 w 95"/>
                    <a:gd name="T11" fmla="*/ 87 h 136"/>
                    <a:gd name="T12" fmla="*/ 47 w 95"/>
                    <a:gd name="T13" fmla="*/ 122 h 136"/>
                    <a:gd name="T14" fmla="*/ 63 w 95"/>
                    <a:gd name="T15" fmla="*/ 136 h 136"/>
                    <a:gd name="T16" fmla="*/ 93 w 95"/>
                    <a:gd name="T17" fmla="*/ 85 h 136"/>
                    <a:gd name="T18" fmla="*/ 38 w 95"/>
                    <a:gd name="T19" fmla="*/ 21 h 136"/>
                    <a:gd name="T20" fmla="*/ 63 w 95"/>
                    <a:gd name="T21" fmla="*/ 129 h 136"/>
                    <a:gd name="T22" fmla="*/ 54 w 95"/>
                    <a:gd name="T23" fmla="*/ 122 h 136"/>
                    <a:gd name="T24" fmla="*/ 68 w 95"/>
                    <a:gd name="T25" fmla="*/ 87 h 136"/>
                    <a:gd name="T26" fmla="*/ 22 w 95"/>
                    <a:gd name="T27" fmla="*/ 32 h 136"/>
                    <a:gd name="T28" fmla="*/ 15 w 95"/>
                    <a:gd name="T29" fmla="*/ 39 h 136"/>
                    <a:gd name="T30" fmla="*/ 8 w 95"/>
                    <a:gd name="T31" fmla="*/ 9 h 136"/>
                    <a:gd name="T32" fmla="*/ 39 w 95"/>
                    <a:gd name="T33" fmla="*/ 11 h 136"/>
                    <a:gd name="T34" fmla="*/ 30 w 95"/>
                    <a:gd name="T35" fmla="*/ 21 h 136"/>
                    <a:gd name="T36" fmla="*/ 87 w 95"/>
                    <a:gd name="T37" fmla="*/ 86 h 136"/>
                    <a:gd name="T38" fmla="*/ 63 w 95"/>
                    <a:gd name="T39" fmla="*/ 129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36">
                      <a:moveTo>
                        <a:pt x="38" y="21"/>
                      </a:moveTo>
                      <a:cubicBezTo>
                        <a:pt x="43" y="18"/>
                        <a:pt x="51" y="8"/>
                        <a:pt x="52" y="5"/>
                      </a:cubicBezTo>
                      <a:cubicBezTo>
                        <a:pt x="45" y="5"/>
                        <a:pt x="6" y="3"/>
                        <a:pt x="0" y="0"/>
                      </a:cubicBezTo>
                      <a:cubicBezTo>
                        <a:pt x="2" y="7"/>
                        <a:pt x="12" y="40"/>
                        <a:pt x="11" y="50"/>
                      </a:cubicBezTo>
                      <a:cubicBezTo>
                        <a:pt x="13" y="48"/>
                        <a:pt x="20" y="41"/>
                        <a:pt x="23" y="38"/>
                      </a:cubicBezTo>
                      <a:cubicBezTo>
                        <a:pt x="34" y="47"/>
                        <a:pt x="60" y="71"/>
                        <a:pt x="63" y="87"/>
                      </a:cubicBezTo>
                      <a:cubicBezTo>
                        <a:pt x="64" y="96"/>
                        <a:pt x="54" y="110"/>
                        <a:pt x="47" y="122"/>
                      </a:cubicBezTo>
                      <a:cubicBezTo>
                        <a:pt x="49" y="124"/>
                        <a:pt x="60" y="134"/>
                        <a:pt x="63" y="136"/>
                      </a:cubicBezTo>
                      <a:cubicBezTo>
                        <a:pt x="74" y="122"/>
                        <a:pt x="95" y="99"/>
                        <a:pt x="93" y="85"/>
                      </a:cubicBezTo>
                      <a:cubicBezTo>
                        <a:pt x="90" y="64"/>
                        <a:pt x="67" y="48"/>
                        <a:pt x="38" y="21"/>
                      </a:cubicBezTo>
                      <a:close/>
                      <a:moveTo>
                        <a:pt x="63" y="129"/>
                      </a:moveTo>
                      <a:cubicBezTo>
                        <a:pt x="59" y="127"/>
                        <a:pt x="56" y="124"/>
                        <a:pt x="54" y="122"/>
                      </a:cubicBezTo>
                      <a:cubicBezTo>
                        <a:pt x="61" y="110"/>
                        <a:pt x="69" y="96"/>
                        <a:pt x="68" y="87"/>
                      </a:cubicBezTo>
                      <a:cubicBezTo>
                        <a:pt x="66" y="71"/>
                        <a:pt x="38" y="45"/>
                        <a:pt x="22" y="32"/>
                      </a:cubicBezTo>
                      <a:cubicBezTo>
                        <a:pt x="20" y="34"/>
                        <a:pt x="17" y="37"/>
                        <a:pt x="15" y="39"/>
                      </a:cubicBezTo>
                      <a:cubicBezTo>
                        <a:pt x="13" y="29"/>
                        <a:pt x="10" y="17"/>
                        <a:pt x="8" y="9"/>
                      </a:cubicBezTo>
                      <a:cubicBezTo>
                        <a:pt x="14" y="11"/>
                        <a:pt x="32" y="12"/>
                        <a:pt x="39" y="11"/>
                      </a:cubicBezTo>
                      <a:cubicBezTo>
                        <a:pt x="38" y="15"/>
                        <a:pt x="34" y="18"/>
                        <a:pt x="30" y="21"/>
                      </a:cubicBezTo>
                      <a:cubicBezTo>
                        <a:pt x="58" y="46"/>
                        <a:pt x="85" y="70"/>
                        <a:pt x="87" y="86"/>
                      </a:cubicBezTo>
                      <a:cubicBezTo>
                        <a:pt x="88" y="99"/>
                        <a:pt x="74" y="114"/>
                        <a:pt x="63" y="12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6" name="Freeform 48"/>
                <p:cNvSpPr>
                  <a:spLocks noEditPoints="1"/>
                </p:cNvSpPr>
                <p:nvPr/>
              </p:nvSpPr>
              <p:spPr bwMode="auto">
                <a:xfrm>
                  <a:off x="3772" y="14"/>
                  <a:ext cx="107" cy="116"/>
                </a:xfrm>
                <a:custGeom>
                  <a:avLst/>
                  <a:gdLst>
                    <a:gd name="T0" fmla="*/ 27 w 45"/>
                    <a:gd name="T1" fmla="*/ 42 h 49"/>
                    <a:gd name="T2" fmla="*/ 22 w 45"/>
                    <a:gd name="T3" fmla="*/ 26 h 49"/>
                    <a:gd name="T4" fmla="*/ 34 w 45"/>
                    <a:gd name="T5" fmla="*/ 38 h 49"/>
                    <a:gd name="T6" fmla="*/ 45 w 45"/>
                    <a:gd name="T7" fmla="*/ 31 h 49"/>
                    <a:gd name="T8" fmla="*/ 35 w 45"/>
                    <a:gd name="T9" fmla="*/ 0 h 49"/>
                    <a:gd name="T10" fmla="*/ 24 w 45"/>
                    <a:gd name="T11" fmla="*/ 3 h 49"/>
                    <a:gd name="T12" fmla="*/ 25 w 45"/>
                    <a:gd name="T13" fmla="*/ 12 h 49"/>
                    <a:gd name="T14" fmla="*/ 13 w 45"/>
                    <a:gd name="T15" fmla="*/ 1 h 49"/>
                    <a:gd name="T16" fmla="*/ 0 w 45"/>
                    <a:gd name="T17" fmla="*/ 6 h 49"/>
                    <a:gd name="T18" fmla="*/ 13 w 45"/>
                    <a:gd name="T19" fmla="*/ 49 h 49"/>
                    <a:gd name="T20" fmla="*/ 27 w 45"/>
                    <a:gd name="T21" fmla="*/ 42 h 49"/>
                    <a:gd name="T22" fmla="*/ 12 w 45"/>
                    <a:gd name="T23" fmla="*/ 6 h 49"/>
                    <a:gd name="T24" fmla="*/ 33 w 45"/>
                    <a:gd name="T25" fmla="*/ 23 h 49"/>
                    <a:gd name="T26" fmla="*/ 29 w 45"/>
                    <a:gd name="T27" fmla="*/ 8 h 49"/>
                    <a:gd name="T28" fmla="*/ 34 w 45"/>
                    <a:gd name="T29" fmla="*/ 6 h 49"/>
                    <a:gd name="T30" fmla="*/ 41 w 45"/>
                    <a:gd name="T31" fmla="*/ 29 h 49"/>
                    <a:gd name="T32" fmla="*/ 34 w 45"/>
                    <a:gd name="T33" fmla="*/ 33 h 49"/>
                    <a:gd name="T34" fmla="*/ 15 w 45"/>
                    <a:gd name="T35" fmla="*/ 16 h 49"/>
                    <a:gd name="T36" fmla="*/ 22 w 45"/>
                    <a:gd name="T37" fmla="*/ 42 h 49"/>
                    <a:gd name="T38" fmla="*/ 15 w 45"/>
                    <a:gd name="T39" fmla="*/ 45 h 49"/>
                    <a:gd name="T40" fmla="*/ 5 w 45"/>
                    <a:gd name="T41" fmla="*/ 9 h 49"/>
                    <a:gd name="T42" fmla="*/ 12 w 45"/>
                    <a:gd name="T43" fmla="*/ 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49">
                      <a:moveTo>
                        <a:pt x="27" y="42"/>
                      </a:moveTo>
                      <a:cubicBezTo>
                        <a:pt x="22" y="26"/>
                        <a:pt x="22" y="26"/>
                        <a:pt x="22" y="26"/>
                      </a:cubicBezTo>
                      <a:cubicBezTo>
                        <a:pt x="25" y="30"/>
                        <a:pt x="31" y="35"/>
                        <a:pt x="34" y="38"/>
                      </a:cubicBezTo>
                      <a:cubicBezTo>
                        <a:pt x="45" y="31"/>
                        <a:pt x="45" y="31"/>
                        <a:pt x="45" y="31"/>
                      </a:cubicBezTo>
                      <a:cubicBezTo>
                        <a:pt x="35" y="0"/>
                        <a:pt x="35" y="0"/>
                        <a:pt x="35" y="0"/>
                      </a:cubicBezTo>
                      <a:cubicBezTo>
                        <a:pt x="24" y="3"/>
                        <a:pt x="24" y="3"/>
                        <a:pt x="24" y="3"/>
                      </a:cubicBezTo>
                      <a:cubicBezTo>
                        <a:pt x="25" y="12"/>
                        <a:pt x="25" y="12"/>
                        <a:pt x="25" y="12"/>
                      </a:cubicBezTo>
                      <a:cubicBezTo>
                        <a:pt x="22" y="9"/>
                        <a:pt x="16" y="3"/>
                        <a:pt x="13" y="1"/>
                      </a:cubicBezTo>
                      <a:cubicBezTo>
                        <a:pt x="0" y="6"/>
                        <a:pt x="0" y="6"/>
                        <a:pt x="0" y="6"/>
                      </a:cubicBezTo>
                      <a:cubicBezTo>
                        <a:pt x="13" y="49"/>
                        <a:pt x="13" y="49"/>
                        <a:pt x="13" y="49"/>
                      </a:cubicBezTo>
                      <a:lnTo>
                        <a:pt x="27" y="42"/>
                      </a:lnTo>
                      <a:close/>
                      <a:moveTo>
                        <a:pt x="12" y="6"/>
                      </a:moveTo>
                      <a:cubicBezTo>
                        <a:pt x="15" y="8"/>
                        <a:pt x="26" y="18"/>
                        <a:pt x="33" y="23"/>
                      </a:cubicBezTo>
                      <a:cubicBezTo>
                        <a:pt x="29" y="8"/>
                        <a:pt x="29" y="8"/>
                        <a:pt x="29" y="8"/>
                      </a:cubicBezTo>
                      <a:cubicBezTo>
                        <a:pt x="34" y="6"/>
                        <a:pt x="34" y="6"/>
                        <a:pt x="34" y="6"/>
                      </a:cubicBezTo>
                      <a:cubicBezTo>
                        <a:pt x="41" y="29"/>
                        <a:pt x="41" y="29"/>
                        <a:pt x="41" y="29"/>
                      </a:cubicBezTo>
                      <a:cubicBezTo>
                        <a:pt x="34" y="33"/>
                        <a:pt x="34" y="33"/>
                        <a:pt x="34" y="33"/>
                      </a:cubicBezTo>
                      <a:cubicBezTo>
                        <a:pt x="29" y="28"/>
                        <a:pt x="19" y="19"/>
                        <a:pt x="15" y="16"/>
                      </a:cubicBezTo>
                      <a:cubicBezTo>
                        <a:pt x="22" y="42"/>
                        <a:pt x="22" y="42"/>
                        <a:pt x="22" y="42"/>
                      </a:cubicBezTo>
                      <a:cubicBezTo>
                        <a:pt x="15" y="45"/>
                        <a:pt x="15" y="45"/>
                        <a:pt x="15" y="45"/>
                      </a:cubicBezTo>
                      <a:cubicBezTo>
                        <a:pt x="5" y="9"/>
                        <a:pt x="5" y="9"/>
                        <a:pt x="5" y="9"/>
                      </a:cubicBezTo>
                      <a:lnTo>
                        <a:pt x="12" y="6"/>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7" name="Freeform 49"/>
                <p:cNvSpPr>
                  <a:spLocks noEditPoints="1"/>
                </p:cNvSpPr>
                <p:nvPr/>
              </p:nvSpPr>
              <p:spPr bwMode="auto">
                <a:xfrm>
                  <a:off x="3046" y="2238"/>
                  <a:ext cx="216" cy="206"/>
                </a:xfrm>
                <a:custGeom>
                  <a:avLst/>
                  <a:gdLst>
                    <a:gd name="T0" fmla="*/ 0 w 216"/>
                    <a:gd name="T1" fmla="*/ 206 h 206"/>
                    <a:gd name="T2" fmla="*/ 22 w 216"/>
                    <a:gd name="T3" fmla="*/ 192 h 206"/>
                    <a:gd name="T4" fmla="*/ 71 w 216"/>
                    <a:gd name="T5" fmla="*/ 156 h 206"/>
                    <a:gd name="T6" fmla="*/ 216 w 216"/>
                    <a:gd name="T7" fmla="*/ 189 h 206"/>
                    <a:gd name="T8" fmla="*/ 22 w 216"/>
                    <a:gd name="T9" fmla="*/ 0 h 206"/>
                    <a:gd name="T10" fmla="*/ 0 w 216"/>
                    <a:gd name="T11" fmla="*/ 206 h 206"/>
                    <a:gd name="T12" fmla="*/ 173 w 216"/>
                    <a:gd name="T13" fmla="*/ 168 h 206"/>
                    <a:gd name="T14" fmla="*/ 71 w 216"/>
                    <a:gd name="T15" fmla="*/ 142 h 206"/>
                    <a:gd name="T16" fmla="*/ 17 w 216"/>
                    <a:gd name="T17" fmla="*/ 182 h 206"/>
                    <a:gd name="T18" fmla="*/ 31 w 216"/>
                    <a:gd name="T19" fmla="*/ 31 h 206"/>
                    <a:gd name="T20" fmla="*/ 173 w 216"/>
                    <a:gd name="T21" fmla="*/ 168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6" h="206">
                      <a:moveTo>
                        <a:pt x="0" y="206"/>
                      </a:moveTo>
                      <a:lnTo>
                        <a:pt x="22" y="192"/>
                      </a:lnTo>
                      <a:lnTo>
                        <a:pt x="71" y="156"/>
                      </a:lnTo>
                      <a:lnTo>
                        <a:pt x="216" y="189"/>
                      </a:lnTo>
                      <a:lnTo>
                        <a:pt x="22" y="0"/>
                      </a:lnTo>
                      <a:lnTo>
                        <a:pt x="0" y="206"/>
                      </a:lnTo>
                      <a:close/>
                      <a:moveTo>
                        <a:pt x="173" y="168"/>
                      </a:moveTo>
                      <a:lnTo>
                        <a:pt x="71" y="142"/>
                      </a:lnTo>
                      <a:lnTo>
                        <a:pt x="17" y="182"/>
                      </a:lnTo>
                      <a:lnTo>
                        <a:pt x="31" y="31"/>
                      </a:lnTo>
                      <a:lnTo>
                        <a:pt x="173" y="168"/>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8" name="Freeform 50"/>
                <p:cNvSpPr>
                  <a:spLocks noEditPoints="1"/>
                </p:cNvSpPr>
                <p:nvPr/>
              </p:nvSpPr>
              <p:spPr bwMode="auto">
                <a:xfrm>
                  <a:off x="3046" y="2238"/>
                  <a:ext cx="216" cy="206"/>
                </a:xfrm>
                <a:custGeom>
                  <a:avLst/>
                  <a:gdLst>
                    <a:gd name="T0" fmla="*/ 0 w 216"/>
                    <a:gd name="T1" fmla="*/ 206 h 206"/>
                    <a:gd name="T2" fmla="*/ 22 w 216"/>
                    <a:gd name="T3" fmla="*/ 192 h 206"/>
                    <a:gd name="T4" fmla="*/ 71 w 216"/>
                    <a:gd name="T5" fmla="*/ 156 h 206"/>
                    <a:gd name="T6" fmla="*/ 216 w 216"/>
                    <a:gd name="T7" fmla="*/ 189 h 206"/>
                    <a:gd name="T8" fmla="*/ 22 w 216"/>
                    <a:gd name="T9" fmla="*/ 0 h 206"/>
                    <a:gd name="T10" fmla="*/ 0 w 216"/>
                    <a:gd name="T11" fmla="*/ 206 h 206"/>
                    <a:gd name="T12" fmla="*/ 173 w 216"/>
                    <a:gd name="T13" fmla="*/ 168 h 206"/>
                    <a:gd name="T14" fmla="*/ 71 w 216"/>
                    <a:gd name="T15" fmla="*/ 142 h 206"/>
                    <a:gd name="T16" fmla="*/ 17 w 216"/>
                    <a:gd name="T17" fmla="*/ 182 h 206"/>
                    <a:gd name="T18" fmla="*/ 31 w 216"/>
                    <a:gd name="T19" fmla="*/ 31 h 206"/>
                    <a:gd name="T20" fmla="*/ 173 w 216"/>
                    <a:gd name="T21" fmla="*/ 168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6" h="206">
                      <a:moveTo>
                        <a:pt x="0" y="206"/>
                      </a:moveTo>
                      <a:lnTo>
                        <a:pt x="22" y="192"/>
                      </a:lnTo>
                      <a:lnTo>
                        <a:pt x="71" y="156"/>
                      </a:lnTo>
                      <a:lnTo>
                        <a:pt x="216" y="189"/>
                      </a:lnTo>
                      <a:lnTo>
                        <a:pt x="22" y="0"/>
                      </a:lnTo>
                      <a:lnTo>
                        <a:pt x="0" y="206"/>
                      </a:lnTo>
                      <a:moveTo>
                        <a:pt x="173" y="168"/>
                      </a:moveTo>
                      <a:lnTo>
                        <a:pt x="71" y="142"/>
                      </a:lnTo>
                      <a:lnTo>
                        <a:pt x="17" y="182"/>
                      </a:lnTo>
                      <a:lnTo>
                        <a:pt x="31" y="31"/>
                      </a:lnTo>
                      <a:lnTo>
                        <a:pt x="173" y="16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9" name="Freeform 51"/>
                <p:cNvSpPr>
                  <a:spLocks noEditPoints="1"/>
                </p:cNvSpPr>
                <p:nvPr/>
              </p:nvSpPr>
              <p:spPr bwMode="auto">
                <a:xfrm>
                  <a:off x="3226" y="1938"/>
                  <a:ext cx="128" cy="118"/>
                </a:xfrm>
                <a:custGeom>
                  <a:avLst/>
                  <a:gdLst>
                    <a:gd name="T0" fmla="*/ 5 w 54"/>
                    <a:gd name="T1" fmla="*/ 17 h 50"/>
                    <a:gd name="T2" fmla="*/ 26 w 54"/>
                    <a:gd name="T3" fmla="*/ 50 h 50"/>
                    <a:gd name="T4" fmla="*/ 53 w 54"/>
                    <a:gd name="T5" fmla="*/ 26 h 50"/>
                    <a:gd name="T6" fmla="*/ 39 w 54"/>
                    <a:gd name="T7" fmla="*/ 2 h 50"/>
                    <a:gd name="T8" fmla="*/ 5 w 54"/>
                    <a:gd name="T9" fmla="*/ 17 h 50"/>
                    <a:gd name="T10" fmla="*/ 27 w 54"/>
                    <a:gd name="T11" fmla="*/ 45 h 50"/>
                    <a:gd name="T12" fmla="*/ 11 w 54"/>
                    <a:gd name="T13" fmla="*/ 22 h 50"/>
                    <a:gd name="T14" fmla="*/ 37 w 54"/>
                    <a:gd name="T15" fmla="*/ 8 h 50"/>
                    <a:gd name="T16" fmla="*/ 47 w 54"/>
                    <a:gd name="T17" fmla="*/ 26 h 50"/>
                    <a:gd name="T18" fmla="*/ 27 w 54"/>
                    <a:gd name="T19" fmla="*/ 4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50">
                      <a:moveTo>
                        <a:pt x="5" y="17"/>
                      </a:moveTo>
                      <a:cubicBezTo>
                        <a:pt x="0" y="29"/>
                        <a:pt x="5" y="49"/>
                        <a:pt x="26" y="50"/>
                      </a:cubicBezTo>
                      <a:cubicBezTo>
                        <a:pt x="43" y="50"/>
                        <a:pt x="54" y="34"/>
                        <a:pt x="53" y="26"/>
                      </a:cubicBezTo>
                      <a:cubicBezTo>
                        <a:pt x="39" y="2"/>
                        <a:pt x="39" y="2"/>
                        <a:pt x="39" y="2"/>
                      </a:cubicBezTo>
                      <a:cubicBezTo>
                        <a:pt x="27" y="0"/>
                        <a:pt x="10" y="8"/>
                        <a:pt x="5" y="17"/>
                      </a:cubicBezTo>
                      <a:moveTo>
                        <a:pt x="27" y="45"/>
                      </a:moveTo>
                      <a:cubicBezTo>
                        <a:pt x="10" y="45"/>
                        <a:pt x="7" y="31"/>
                        <a:pt x="11" y="22"/>
                      </a:cubicBezTo>
                      <a:cubicBezTo>
                        <a:pt x="15" y="15"/>
                        <a:pt x="27" y="6"/>
                        <a:pt x="37" y="8"/>
                      </a:cubicBezTo>
                      <a:cubicBezTo>
                        <a:pt x="47" y="26"/>
                        <a:pt x="47" y="26"/>
                        <a:pt x="47" y="26"/>
                      </a:cubicBezTo>
                      <a:cubicBezTo>
                        <a:pt x="48" y="32"/>
                        <a:pt x="40" y="46"/>
                        <a:pt x="27" y="45"/>
                      </a:cubicBezTo>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0" name="Freeform 52"/>
                <p:cNvSpPr>
                  <a:spLocks noEditPoints="1"/>
                </p:cNvSpPr>
                <p:nvPr/>
              </p:nvSpPr>
              <p:spPr bwMode="auto">
                <a:xfrm>
                  <a:off x="6093" y="36"/>
                  <a:ext cx="135" cy="127"/>
                </a:xfrm>
                <a:custGeom>
                  <a:avLst/>
                  <a:gdLst>
                    <a:gd name="T0" fmla="*/ 43 w 57"/>
                    <a:gd name="T1" fmla="*/ 46 h 54"/>
                    <a:gd name="T2" fmla="*/ 48 w 57"/>
                    <a:gd name="T3" fmla="*/ 13 h 54"/>
                    <a:gd name="T4" fmla="*/ 13 w 57"/>
                    <a:gd name="T5" fmla="*/ 7 h 54"/>
                    <a:gd name="T6" fmla="*/ 8 w 57"/>
                    <a:gd name="T7" fmla="*/ 41 h 54"/>
                    <a:gd name="T8" fmla="*/ 43 w 57"/>
                    <a:gd name="T9" fmla="*/ 46 h 54"/>
                    <a:gd name="T10" fmla="*/ 17 w 57"/>
                    <a:gd name="T11" fmla="*/ 14 h 54"/>
                    <a:gd name="T12" fmla="*/ 43 w 57"/>
                    <a:gd name="T13" fmla="*/ 17 h 54"/>
                    <a:gd name="T14" fmla="*/ 39 w 57"/>
                    <a:gd name="T15" fmla="*/ 41 h 54"/>
                    <a:gd name="T16" fmla="*/ 13 w 57"/>
                    <a:gd name="T17" fmla="*/ 38 h 54"/>
                    <a:gd name="T18" fmla="*/ 17 w 57"/>
                    <a:gd name="T19" fmla="*/ 1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4">
                      <a:moveTo>
                        <a:pt x="43" y="46"/>
                      </a:moveTo>
                      <a:cubicBezTo>
                        <a:pt x="54" y="39"/>
                        <a:pt x="57" y="24"/>
                        <a:pt x="48" y="13"/>
                      </a:cubicBezTo>
                      <a:cubicBezTo>
                        <a:pt x="40" y="2"/>
                        <a:pt x="24" y="0"/>
                        <a:pt x="13" y="7"/>
                      </a:cubicBezTo>
                      <a:cubicBezTo>
                        <a:pt x="2" y="15"/>
                        <a:pt x="0" y="30"/>
                        <a:pt x="8" y="41"/>
                      </a:cubicBezTo>
                      <a:cubicBezTo>
                        <a:pt x="16" y="52"/>
                        <a:pt x="32" y="54"/>
                        <a:pt x="43" y="46"/>
                      </a:cubicBezTo>
                      <a:close/>
                      <a:moveTo>
                        <a:pt x="17" y="14"/>
                      </a:moveTo>
                      <a:cubicBezTo>
                        <a:pt x="25" y="8"/>
                        <a:pt x="37" y="9"/>
                        <a:pt x="43" y="17"/>
                      </a:cubicBezTo>
                      <a:cubicBezTo>
                        <a:pt x="49" y="24"/>
                        <a:pt x="47" y="35"/>
                        <a:pt x="39" y="41"/>
                      </a:cubicBezTo>
                      <a:cubicBezTo>
                        <a:pt x="31" y="47"/>
                        <a:pt x="19" y="46"/>
                        <a:pt x="13" y="38"/>
                      </a:cubicBezTo>
                      <a:cubicBezTo>
                        <a:pt x="7" y="31"/>
                        <a:pt x="9" y="20"/>
                        <a:pt x="17" y="1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1" name="Freeform 53"/>
                <p:cNvSpPr>
                  <a:spLocks noEditPoints="1"/>
                </p:cNvSpPr>
                <p:nvPr/>
              </p:nvSpPr>
              <p:spPr bwMode="auto">
                <a:xfrm>
                  <a:off x="3013" y="1138"/>
                  <a:ext cx="109" cy="114"/>
                </a:xfrm>
                <a:custGeom>
                  <a:avLst/>
                  <a:gdLst>
                    <a:gd name="T0" fmla="*/ 34 w 46"/>
                    <a:gd name="T1" fmla="*/ 42 h 48"/>
                    <a:gd name="T2" fmla="*/ 40 w 46"/>
                    <a:gd name="T3" fmla="*/ 12 h 48"/>
                    <a:gd name="T4" fmla="*/ 12 w 46"/>
                    <a:gd name="T5" fmla="*/ 6 h 48"/>
                    <a:gd name="T6" fmla="*/ 5 w 46"/>
                    <a:gd name="T7" fmla="*/ 36 h 48"/>
                    <a:gd name="T8" fmla="*/ 34 w 46"/>
                    <a:gd name="T9" fmla="*/ 42 h 48"/>
                    <a:gd name="T10" fmla="*/ 16 w 46"/>
                    <a:gd name="T11" fmla="*/ 12 h 48"/>
                    <a:gd name="T12" fmla="*/ 35 w 46"/>
                    <a:gd name="T13" fmla="*/ 16 h 48"/>
                    <a:gd name="T14" fmla="*/ 31 w 46"/>
                    <a:gd name="T15" fmla="*/ 37 h 48"/>
                    <a:gd name="T16" fmla="*/ 11 w 46"/>
                    <a:gd name="T17" fmla="*/ 33 h 48"/>
                    <a:gd name="T18" fmla="*/ 16 w 46"/>
                    <a:gd name="T19"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8">
                      <a:moveTo>
                        <a:pt x="34" y="42"/>
                      </a:moveTo>
                      <a:cubicBezTo>
                        <a:pt x="43" y="35"/>
                        <a:pt x="46" y="21"/>
                        <a:pt x="40" y="12"/>
                      </a:cubicBezTo>
                      <a:cubicBezTo>
                        <a:pt x="34" y="2"/>
                        <a:pt x="22" y="0"/>
                        <a:pt x="12" y="6"/>
                      </a:cubicBezTo>
                      <a:cubicBezTo>
                        <a:pt x="3" y="13"/>
                        <a:pt x="0" y="27"/>
                        <a:pt x="5" y="36"/>
                      </a:cubicBezTo>
                      <a:cubicBezTo>
                        <a:pt x="11" y="46"/>
                        <a:pt x="24" y="48"/>
                        <a:pt x="34" y="42"/>
                      </a:cubicBezTo>
                      <a:moveTo>
                        <a:pt x="16" y="12"/>
                      </a:moveTo>
                      <a:cubicBezTo>
                        <a:pt x="23" y="8"/>
                        <a:pt x="31" y="9"/>
                        <a:pt x="35" y="16"/>
                      </a:cubicBezTo>
                      <a:cubicBezTo>
                        <a:pt x="40" y="23"/>
                        <a:pt x="37" y="32"/>
                        <a:pt x="31" y="37"/>
                      </a:cubicBezTo>
                      <a:cubicBezTo>
                        <a:pt x="24" y="41"/>
                        <a:pt x="15" y="40"/>
                        <a:pt x="11" y="33"/>
                      </a:cubicBezTo>
                      <a:cubicBezTo>
                        <a:pt x="7" y="26"/>
                        <a:pt x="9" y="17"/>
                        <a:pt x="16" y="12"/>
                      </a:cubicBezTo>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2" name="Freeform 54"/>
                <p:cNvSpPr>
                  <a:spLocks noEditPoints="1"/>
                </p:cNvSpPr>
                <p:nvPr/>
              </p:nvSpPr>
              <p:spPr bwMode="auto">
                <a:xfrm>
                  <a:off x="5059" y="2184"/>
                  <a:ext cx="62" cy="61"/>
                </a:xfrm>
                <a:custGeom>
                  <a:avLst/>
                  <a:gdLst>
                    <a:gd name="T0" fmla="*/ 3 w 62"/>
                    <a:gd name="T1" fmla="*/ 0 h 61"/>
                    <a:gd name="T2" fmla="*/ 0 w 62"/>
                    <a:gd name="T3" fmla="*/ 40 h 61"/>
                    <a:gd name="T4" fmla="*/ 62 w 62"/>
                    <a:gd name="T5" fmla="*/ 61 h 61"/>
                    <a:gd name="T6" fmla="*/ 57 w 62"/>
                    <a:gd name="T7" fmla="*/ 23 h 61"/>
                    <a:gd name="T8" fmla="*/ 3 w 62"/>
                    <a:gd name="T9" fmla="*/ 0 h 61"/>
                    <a:gd name="T10" fmla="*/ 12 w 62"/>
                    <a:gd name="T11" fmla="*/ 33 h 61"/>
                    <a:gd name="T12" fmla="*/ 12 w 62"/>
                    <a:gd name="T13" fmla="*/ 14 h 61"/>
                    <a:gd name="T14" fmla="*/ 47 w 62"/>
                    <a:gd name="T15" fmla="*/ 30 h 61"/>
                    <a:gd name="T16" fmla="*/ 50 w 62"/>
                    <a:gd name="T17" fmla="*/ 49 h 61"/>
                    <a:gd name="T18" fmla="*/ 12 w 62"/>
                    <a:gd name="T19" fmla="*/ 3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1">
                      <a:moveTo>
                        <a:pt x="3" y="0"/>
                      </a:moveTo>
                      <a:lnTo>
                        <a:pt x="0" y="40"/>
                      </a:lnTo>
                      <a:lnTo>
                        <a:pt x="62" y="61"/>
                      </a:lnTo>
                      <a:lnTo>
                        <a:pt x="57" y="23"/>
                      </a:lnTo>
                      <a:lnTo>
                        <a:pt x="3" y="0"/>
                      </a:lnTo>
                      <a:close/>
                      <a:moveTo>
                        <a:pt x="12" y="33"/>
                      </a:moveTo>
                      <a:lnTo>
                        <a:pt x="12" y="14"/>
                      </a:lnTo>
                      <a:lnTo>
                        <a:pt x="47" y="30"/>
                      </a:lnTo>
                      <a:lnTo>
                        <a:pt x="50" y="49"/>
                      </a:lnTo>
                      <a:lnTo>
                        <a:pt x="12" y="33"/>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3" name="Freeform 55"/>
                <p:cNvSpPr/>
                <p:nvPr/>
              </p:nvSpPr>
              <p:spPr bwMode="auto">
                <a:xfrm>
                  <a:off x="5163" y="253"/>
                  <a:ext cx="3" cy="3"/>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0" y="0"/>
                        <a:pt x="0" y="0"/>
                      </a:cubicBezTo>
                      <a:cubicBezTo>
                        <a:pt x="0" y="0"/>
                        <a:pt x="0" y="0"/>
                        <a:pt x="0" y="0"/>
                      </a:cubicBezTo>
                      <a:cubicBezTo>
                        <a:pt x="0" y="0"/>
                        <a:pt x="1" y="1"/>
                        <a:pt x="1" y="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4" name="Freeform 56"/>
                <p:cNvSpPr>
                  <a:spLocks noEditPoints="1"/>
                </p:cNvSpPr>
                <p:nvPr/>
              </p:nvSpPr>
              <p:spPr bwMode="auto">
                <a:xfrm>
                  <a:off x="6010" y="3340"/>
                  <a:ext cx="64" cy="64"/>
                </a:xfrm>
                <a:custGeom>
                  <a:avLst/>
                  <a:gdLst>
                    <a:gd name="T0" fmla="*/ 7 w 27"/>
                    <a:gd name="T1" fmla="*/ 4 h 27"/>
                    <a:gd name="T2" fmla="*/ 4 w 27"/>
                    <a:gd name="T3" fmla="*/ 20 h 27"/>
                    <a:gd name="T4" fmla="*/ 21 w 27"/>
                    <a:gd name="T5" fmla="*/ 23 h 27"/>
                    <a:gd name="T6" fmla="*/ 23 w 27"/>
                    <a:gd name="T7" fmla="*/ 6 h 27"/>
                    <a:gd name="T8" fmla="*/ 7 w 27"/>
                    <a:gd name="T9" fmla="*/ 4 h 27"/>
                    <a:gd name="T10" fmla="*/ 18 w 27"/>
                    <a:gd name="T11" fmla="*/ 19 h 27"/>
                    <a:gd name="T12" fmla="*/ 8 w 27"/>
                    <a:gd name="T13" fmla="*/ 18 h 27"/>
                    <a:gd name="T14" fmla="*/ 9 w 27"/>
                    <a:gd name="T15" fmla="*/ 7 h 27"/>
                    <a:gd name="T16" fmla="*/ 20 w 27"/>
                    <a:gd name="T17" fmla="*/ 9 h 27"/>
                    <a:gd name="T18" fmla="*/ 18 w 27"/>
                    <a:gd name="T19"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7">
                      <a:moveTo>
                        <a:pt x="7" y="4"/>
                      </a:moveTo>
                      <a:cubicBezTo>
                        <a:pt x="2" y="7"/>
                        <a:pt x="0" y="15"/>
                        <a:pt x="4" y="20"/>
                      </a:cubicBezTo>
                      <a:cubicBezTo>
                        <a:pt x="8" y="25"/>
                        <a:pt x="16" y="27"/>
                        <a:pt x="21" y="23"/>
                      </a:cubicBezTo>
                      <a:cubicBezTo>
                        <a:pt x="26" y="19"/>
                        <a:pt x="27" y="12"/>
                        <a:pt x="23" y="6"/>
                      </a:cubicBezTo>
                      <a:cubicBezTo>
                        <a:pt x="19" y="1"/>
                        <a:pt x="12" y="0"/>
                        <a:pt x="7" y="4"/>
                      </a:cubicBezTo>
                      <a:close/>
                      <a:moveTo>
                        <a:pt x="18" y="19"/>
                      </a:moveTo>
                      <a:cubicBezTo>
                        <a:pt x="15" y="22"/>
                        <a:pt x="10" y="21"/>
                        <a:pt x="8" y="18"/>
                      </a:cubicBezTo>
                      <a:cubicBezTo>
                        <a:pt x="5" y="14"/>
                        <a:pt x="6" y="10"/>
                        <a:pt x="9" y="7"/>
                      </a:cubicBezTo>
                      <a:cubicBezTo>
                        <a:pt x="13" y="5"/>
                        <a:pt x="17" y="6"/>
                        <a:pt x="20" y="9"/>
                      </a:cubicBezTo>
                      <a:cubicBezTo>
                        <a:pt x="22" y="12"/>
                        <a:pt x="22" y="17"/>
                        <a:pt x="18" y="1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5" name="Freeform 57"/>
                <p:cNvSpPr>
                  <a:spLocks noEditPoints="1"/>
                </p:cNvSpPr>
                <p:nvPr/>
              </p:nvSpPr>
              <p:spPr bwMode="auto">
                <a:xfrm>
                  <a:off x="6024" y="3246"/>
                  <a:ext cx="66" cy="66"/>
                </a:xfrm>
                <a:custGeom>
                  <a:avLst/>
                  <a:gdLst>
                    <a:gd name="T0" fmla="*/ 24 w 28"/>
                    <a:gd name="T1" fmla="*/ 7 h 28"/>
                    <a:gd name="T2" fmla="*/ 6 w 28"/>
                    <a:gd name="T3" fmla="*/ 4 h 28"/>
                    <a:gd name="T4" fmla="*/ 4 w 28"/>
                    <a:gd name="T5" fmla="*/ 21 h 28"/>
                    <a:gd name="T6" fmla="*/ 22 w 28"/>
                    <a:gd name="T7" fmla="*/ 24 h 28"/>
                    <a:gd name="T8" fmla="*/ 24 w 28"/>
                    <a:gd name="T9" fmla="*/ 7 h 28"/>
                    <a:gd name="T10" fmla="*/ 18 w 28"/>
                    <a:gd name="T11" fmla="*/ 20 h 28"/>
                    <a:gd name="T12" fmla="*/ 8 w 28"/>
                    <a:gd name="T13" fmla="*/ 19 h 28"/>
                    <a:gd name="T14" fmla="*/ 9 w 28"/>
                    <a:gd name="T15" fmla="*/ 9 h 28"/>
                    <a:gd name="T16" fmla="*/ 20 w 28"/>
                    <a:gd name="T17" fmla="*/ 10 h 28"/>
                    <a:gd name="T18" fmla="*/ 18 w 28"/>
                    <a:gd name="T19"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24" y="7"/>
                      </a:moveTo>
                      <a:cubicBezTo>
                        <a:pt x="20" y="1"/>
                        <a:pt x="12" y="0"/>
                        <a:pt x="6" y="4"/>
                      </a:cubicBezTo>
                      <a:cubicBezTo>
                        <a:pt x="1" y="8"/>
                        <a:pt x="0" y="16"/>
                        <a:pt x="4" y="21"/>
                      </a:cubicBezTo>
                      <a:cubicBezTo>
                        <a:pt x="8" y="27"/>
                        <a:pt x="16" y="28"/>
                        <a:pt x="22" y="24"/>
                      </a:cubicBezTo>
                      <a:cubicBezTo>
                        <a:pt x="27" y="20"/>
                        <a:pt x="28" y="12"/>
                        <a:pt x="24" y="7"/>
                      </a:cubicBezTo>
                      <a:close/>
                      <a:moveTo>
                        <a:pt x="18" y="20"/>
                      </a:moveTo>
                      <a:cubicBezTo>
                        <a:pt x="15" y="23"/>
                        <a:pt x="10" y="22"/>
                        <a:pt x="8" y="19"/>
                      </a:cubicBezTo>
                      <a:cubicBezTo>
                        <a:pt x="6" y="15"/>
                        <a:pt x="6" y="11"/>
                        <a:pt x="9" y="9"/>
                      </a:cubicBezTo>
                      <a:cubicBezTo>
                        <a:pt x="13" y="6"/>
                        <a:pt x="17" y="7"/>
                        <a:pt x="20" y="10"/>
                      </a:cubicBezTo>
                      <a:cubicBezTo>
                        <a:pt x="22" y="14"/>
                        <a:pt x="21" y="18"/>
                        <a:pt x="18" y="2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6" name="Freeform 58"/>
                <p:cNvSpPr>
                  <a:spLocks noEditPoints="1"/>
                </p:cNvSpPr>
                <p:nvPr/>
              </p:nvSpPr>
              <p:spPr bwMode="auto">
                <a:xfrm>
                  <a:off x="5681" y="80"/>
                  <a:ext cx="123" cy="93"/>
                </a:xfrm>
                <a:custGeom>
                  <a:avLst/>
                  <a:gdLst>
                    <a:gd name="T0" fmla="*/ 44 w 52"/>
                    <a:gd name="T1" fmla="*/ 5 h 39"/>
                    <a:gd name="T2" fmla="*/ 10 w 52"/>
                    <a:gd name="T3" fmla="*/ 11 h 39"/>
                    <a:gd name="T4" fmla="*/ 8 w 52"/>
                    <a:gd name="T5" fmla="*/ 35 h 39"/>
                    <a:gd name="T6" fmla="*/ 42 w 52"/>
                    <a:gd name="T7" fmla="*/ 29 h 39"/>
                    <a:gd name="T8" fmla="*/ 44 w 52"/>
                    <a:gd name="T9" fmla="*/ 5 h 39"/>
                    <a:gd name="T10" fmla="*/ 38 w 52"/>
                    <a:gd name="T11" fmla="*/ 25 h 39"/>
                    <a:gd name="T12" fmla="*/ 14 w 52"/>
                    <a:gd name="T13" fmla="*/ 29 h 39"/>
                    <a:gd name="T14" fmla="*/ 15 w 52"/>
                    <a:gd name="T15" fmla="*/ 15 h 39"/>
                    <a:gd name="T16" fmla="*/ 39 w 52"/>
                    <a:gd name="T17" fmla="*/ 11 h 39"/>
                    <a:gd name="T18" fmla="*/ 38 w 52"/>
                    <a:gd name="T19" fmla="*/ 2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39">
                      <a:moveTo>
                        <a:pt x="44" y="5"/>
                      </a:moveTo>
                      <a:cubicBezTo>
                        <a:pt x="36" y="0"/>
                        <a:pt x="20" y="3"/>
                        <a:pt x="10" y="11"/>
                      </a:cubicBezTo>
                      <a:cubicBezTo>
                        <a:pt x="1" y="18"/>
                        <a:pt x="0" y="30"/>
                        <a:pt x="8" y="35"/>
                      </a:cubicBezTo>
                      <a:cubicBezTo>
                        <a:pt x="17" y="39"/>
                        <a:pt x="33" y="37"/>
                        <a:pt x="42" y="29"/>
                      </a:cubicBezTo>
                      <a:cubicBezTo>
                        <a:pt x="51" y="22"/>
                        <a:pt x="52" y="9"/>
                        <a:pt x="44" y="5"/>
                      </a:cubicBezTo>
                      <a:close/>
                      <a:moveTo>
                        <a:pt x="38" y="25"/>
                      </a:moveTo>
                      <a:cubicBezTo>
                        <a:pt x="31" y="30"/>
                        <a:pt x="20" y="32"/>
                        <a:pt x="14" y="29"/>
                      </a:cubicBezTo>
                      <a:cubicBezTo>
                        <a:pt x="7" y="27"/>
                        <a:pt x="8" y="20"/>
                        <a:pt x="15" y="15"/>
                      </a:cubicBezTo>
                      <a:cubicBezTo>
                        <a:pt x="22" y="9"/>
                        <a:pt x="33" y="7"/>
                        <a:pt x="39" y="11"/>
                      </a:cubicBezTo>
                      <a:cubicBezTo>
                        <a:pt x="46" y="14"/>
                        <a:pt x="44" y="19"/>
                        <a:pt x="38" y="2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7" name="Freeform 59"/>
                <p:cNvSpPr>
                  <a:spLocks noEditPoints="1"/>
                </p:cNvSpPr>
                <p:nvPr/>
              </p:nvSpPr>
              <p:spPr bwMode="auto">
                <a:xfrm>
                  <a:off x="6346" y="2430"/>
                  <a:ext cx="57" cy="54"/>
                </a:xfrm>
                <a:custGeom>
                  <a:avLst/>
                  <a:gdLst>
                    <a:gd name="T0" fmla="*/ 4 w 24"/>
                    <a:gd name="T1" fmla="*/ 18 h 23"/>
                    <a:gd name="T2" fmla="*/ 18 w 24"/>
                    <a:gd name="T3" fmla="*/ 20 h 23"/>
                    <a:gd name="T4" fmla="*/ 20 w 24"/>
                    <a:gd name="T5" fmla="*/ 6 h 23"/>
                    <a:gd name="T6" fmla="*/ 6 w 24"/>
                    <a:gd name="T7" fmla="*/ 3 h 23"/>
                    <a:gd name="T8" fmla="*/ 4 w 24"/>
                    <a:gd name="T9" fmla="*/ 18 h 23"/>
                    <a:gd name="T10" fmla="*/ 9 w 24"/>
                    <a:gd name="T11" fmla="*/ 7 h 23"/>
                    <a:gd name="T12" fmla="*/ 16 w 24"/>
                    <a:gd name="T13" fmla="*/ 8 h 23"/>
                    <a:gd name="T14" fmla="*/ 15 w 24"/>
                    <a:gd name="T15" fmla="*/ 16 h 23"/>
                    <a:gd name="T16" fmla="*/ 8 w 24"/>
                    <a:gd name="T17" fmla="*/ 15 h 23"/>
                    <a:gd name="T18" fmla="*/ 9 w 24"/>
                    <a:gd name="T19"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3">
                      <a:moveTo>
                        <a:pt x="4" y="18"/>
                      </a:moveTo>
                      <a:cubicBezTo>
                        <a:pt x="7" y="22"/>
                        <a:pt x="14" y="23"/>
                        <a:pt x="18" y="20"/>
                      </a:cubicBezTo>
                      <a:cubicBezTo>
                        <a:pt x="23" y="17"/>
                        <a:pt x="24" y="10"/>
                        <a:pt x="20" y="6"/>
                      </a:cubicBezTo>
                      <a:cubicBezTo>
                        <a:pt x="17" y="1"/>
                        <a:pt x="10" y="0"/>
                        <a:pt x="6" y="3"/>
                      </a:cubicBezTo>
                      <a:cubicBezTo>
                        <a:pt x="1" y="6"/>
                        <a:pt x="0" y="13"/>
                        <a:pt x="4" y="18"/>
                      </a:cubicBezTo>
                      <a:close/>
                      <a:moveTo>
                        <a:pt x="9" y="7"/>
                      </a:moveTo>
                      <a:cubicBezTo>
                        <a:pt x="11" y="5"/>
                        <a:pt x="15" y="6"/>
                        <a:pt x="16" y="8"/>
                      </a:cubicBezTo>
                      <a:cubicBezTo>
                        <a:pt x="18" y="11"/>
                        <a:pt x="18" y="14"/>
                        <a:pt x="15" y="16"/>
                      </a:cubicBezTo>
                      <a:cubicBezTo>
                        <a:pt x="13" y="18"/>
                        <a:pt x="9" y="17"/>
                        <a:pt x="8" y="15"/>
                      </a:cubicBezTo>
                      <a:cubicBezTo>
                        <a:pt x="6" y="12"/>
                        <a:pt x="6" y="9"/>
                        <a:pt x="9" y="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8" name="Freeform 60"/>
                <p:cNvSpPr/>
                <p:nvPr/>
              </p:nvSpPr>
              <p:spPr bwMode="auto">
                <a:xfrm>
                  <a:off x="3479" y="371"/>
                  <a:ext cx="36" cy="45"/>
                </a:xfrm>
                <a:custGeom>
                  <a:avLst/>
                  <a:gdLst>
                    <a:gd name="T0" fmla="*/ 0 w 36"/>
                    <a:gd name="T1" fmla="*/ 8 h 45"/>
                    <a:gd name="T2" fmla="*/ 29 w 36"/>
                    <a:gd name="T3" fmla="*/ 45 h 45"/>
                    <a:gd name="T4" fmla="*/ 36 w 36"/>
                    <a:gd name="T5" fmla="*/ 41 h 45"/>
                    <a:gd name="T6" fmla="*/ 7 w 36"/>
                    <a:gd name="T7" fmla="*/ 0 h 45"/>
                    <a:gd name="T8" fmla="*/ 0 w 36"/>
                    <a:gd name="T9" fmla="*/ 8 h 45"/>
                  </a:gdLst>
                  <a:ahLst/>
                  <a:cxnLst>
                    <a:cxn ang="0">
                      <a:pos x="T0" y="T1"/>
                    </a:cxn>
                    <a:cxn ang="0">
                      <a:pos x="T2" y="T3"/>
                    </a:cxn>
                    <a:cxn ang="0">
                      <a:pos x="T4" y="T5"/>
                    </a:cxn>
                    <a:cxn ang="0">
                      <a:pos x="T6" y="T7"/>
                    </a:cxn>
                    <a:cxn ang="0">
                      <a:pos x="T8" y="T9"/>
                    </a:cxn>
                  </a:cxnLst>
                  <a:rect l="0" t="0" r="r" b="b"/>
                  <a:pathLst>
                    <a:path w="36" h="45">
                      <a:moveTo>
                        <a:pt x="0" y="8"/>
                      </a:moveTo>
                      <a:lnTo>
                        <a:pt x="29" y="45"/>
                      </a:lnTo>
                      <a:lnTo>
                        <a:pt x="36" y="41"/>
                      </a:lnTo>
                      <a:lnTo>
                        <a:pt x="7" y="0"/>
                      </a:lnTo>
                      <a:lnTo>
                        <a:pt x="0" y="8"/>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9" name="Freeform 61"/>
                <p:cNvSpPr>
                  <a:spLocks noEditPoints="1"/>
                </p:cNvSpPr>
                <p:nvPr/>
              </p:nvSpPr>
              <p:spPr bwMode="auto">
                <a:xfrm>
                  <a:off x="3120" y="3288"/>
                  <a:ext cx="184" cy="183"/>
                </a:xfrm>
                <a:custGeom>
                  <a:avLst/>
                  <a:gdLst>
                    <a:gd name="T0" fmla="*/ 42 w 184"/>
                    <a:gd name="T1" fmla="*/ 183 h 183"/>
                    <a:gd name="T2" fmla="*/ 184 w 184"/>
                    <a:gd name="T3" fmla="*/ 43 h 183"/>
                    <a:gd name="T4" fmla="*/ 0 w 184"/>
                    <a:gd name="T5" fmla="*/ 0 h 183"/>
                    <a:gd name="T6" fmla="*/ 42 w 184"/>
                    <a:gd name="T7" fmla="*/ 183 h 183"/>
                    <a:gd name="T8" fmla="*/ 49 w 184"/>
                    <a:gd name="T9" fmla="*/ 159 h 183"/>
                    <a:gd name="T10" fmla="*/ 14 w 184"/>
                    <a:gd name="T11" fmla="*/ 22 h 183"/>
                    <a:gd name="T12" fmla="*/ 156 w 184"/>
                    <a:gd name="T13" fmla="*/ 52 h 183"/>
                    <a:gd name="T14" fmla="*/ 49 w 184"/>
                    <a:gd name="T15" fmla="*/ 159 h 1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4" h="183">
                      <a:moveTo>
                        <a:pt x="42" y="183"/>
                      </a:moveTo>
                      <a:lnTo>
                        <a:pt x="184" y="43"/>
                      </a:lnTo>
                      <a:lnTo>
                        <a:pt x="0" y="0"/>
                      </a:lnTo>
                      <a:lnTo>
                        <a:pt x="42" y="183"/>
                      </a:lnTo>
                      <a:close/>
                      <a:moveTo>
                        <a:pt x="49" y="159"/>
                      </a:moveTo>
                      <a:lnTo>
                        <a:pt x="14" y="22"/>
                      </a:lnTo>
                      <a:lnTo>
                        <a:pt x="156" y="52"/>
                      </a:lnTo>
                      <a:lnTo>
                        <a:pt x="49" y="159"/>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0" name="Freeform 62"/>
                <p:cNvSpPr/>
                <p:nvPr/>
              </p:nvSpPr>
              <p:spPr bwMode="auto">
                <a:xfrm>
                  <a:off x="3418" y="203"/>
                  <a:ext cx="23" cy="60"/>
                </a:xfrm>
                <a:custGeom>
                  <a:avLst/>
                  <a:gdLst>
                    <a:gd name="T0" fmla="*/ 10 w 10"/>
                    <a:gd name="T1" fmla="*/ 2 h 25"/>
                    <a:gd name="T2" fmla="*/ 7 w 10"/>
                    <a:gd name="T3" fmla="*/ 0 h 25"/>
                    <a:gd name="T4" fmla="*/ 3 w 10"/>
                    <a:gd name="T5" fmla="*/ 25 h 25"/>
                    <a:gd name="T6" fmla="*/ 7 w 10"/>
                    <a:gd name="T7" fmla="*/ 24 h 25"/>
                    <a:gd name="T8" fmla="*/ 10 w 10"/>
                    <a:gd name="T9" fmla="*/ 2 h 25"/>
                  </a:gdLst>
                  <a:ahLst/>
                  <a:cxnLst>
                    <a:cxn ang="0">
                      <a:pos x="T0" y="T1"/>
                    </a:cxn>
                    <a:cxn ang="0">
                      <a:pos x="T2" y="T3"/>
                    </a:cxn>
                    <a:cxn ang="0">
                      <a:pos x="T4" y="T5"/>
                    </a:cxn>
                    <a:cxn ang="0">
                      <a:pos x="T6" y="T7"/>
                    </a:cxn>
                    <a:cxn ang="0">
                      <a:pos x="T8" y="T9"/>
                    </a:cxn>
                  </a:cxnLst>
                  <a:rect l="0" t="0" r="r" b="b"/>
                  <a:pathLst>
                    <a:path w="10" h="25">
                      <a:moveTo>
                        <a:pt x="10" y="2"/>
                      </a:moveTo>
                      <a:cubicBezTo>
                        <a:pt x="7" y="0"/>
                        <a:pt x="7" y="0"/>
                        <a:pt x="7" y="0"/>
                      </a:cubicBezTo>
                      <a:cubicBezTo>
                        <a:pt x="3" y="4"/>
                        <a:pt x="0" y="18"/>
                        <a:pt x="3" y="25"/>
                      </a:cubicBezTo>
                      <a:cubicBezTo>
                        <a:pt x="7" y="24"/>
                        <a:pt x="7" y="24"/>
                        <a:pt x="7" y="24"/>
                      </a:cubicBezTo>
                      <a:cubicBezTo>
                        <a:pt x="5" y="15"/>
                        <a:pt x="8" y="5"/>
                        <a:pt x="10" y="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1" name="Freeform 63"/>
                <p:cNvSpPr>
                  <a:spLocks noEditPoints="1"/>
                </p:cNvSpPr>
                <p:nvPr/>
              </p:nvSpPr>
              <p:spPr bwMode="auto">
                <a:xfrm>
                  <a:off x="6355" y="2354"/>
                  <a:ext cx="45" cy="52"/>
                </a:xfrm>
                <a:custGeom>
                  <a:avLst/>
                  <a:gdLst>
                    <a:gd name="T0" fmla="*/ 5 w 19"/>
                    <a:gd name="T1" fmla="*/ 3 h 22"/>
                    <a:gd name="T2" fmla="*/ 3 w 19"/>
                    <a:gd name="T3" fmla="*/ 17 h 22"/>
                    <a:gd name="T4" fmla="*/ 16 w 19"/>
                    <a:gd name="T5" fmla="*/ 19 h 22"/>
                    <a:gd name="T6" fmla="*/ 19 w 19"/>
                    <a:gd name="T7" fmla="*/ 16 h 22"/>
                    <a:gd name="T8" fmla="*/ 19 w 19"/>
                    <a:gd name="T9" fmla="*/ 6 h 22"/>
                    <a:gd name="T10" fmla="*/ 18 w 19"/>
                    <a:gd name="T11" fmla="*/ 5 h 22"/>
                    <a:gd name="T12" fmla="*/ 5 w 19"/>
                    <a:gd name="T13" fmla="*/ 3 h 22"/>
                    <a:gd name="T14" fmla="*/ 13 w 19"/>
                    <a:gd name="T15" fmla="*/ 14 h 22"/>
                    <a:gd name="T16" fmla="*/ 6 w 19"/>
                    <a:gd name="T17" fmla="*/ 13 h 22"/>
                    <a:gd name="T18" fmla="*/ 7 w 19"/>
                    <a:gd name="T19" fmla="*/ 7 h 22"/>
                    <a:gd name="T20" fmla="*/ 14 w 19"/>
                    <a:gd name="T21" fmla="*/ 8 h 22"/>
                    <a:gd name="T22" fmla="*/ 13 w 19"/>
                    <a:gd name="T23"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2">
                      <a:moveTo>
                        <a:pt x="5" y="3"/>
                      </a:moveTo>
                      <a:cubicBezTo>
                        <a:pt x="0" y="6"/>
                        <a:pt x="0" y="12"/>
                        <a:pt x="3" y="17"/>
                      </a:cubicBezTo>
                      <a:cubicBezTo>
                        <a:pt x="6" y="21"/>
                        <a:pt x="12" y="22"/>
                        <a:pt x="16" y="19"/>
                      </a:cubicBezTo>
                      <a:cubicBezTo>
                        <a:pt x="17" y="18"/>
                        <a:pt x="18" y="17"/>
                        <a:pt x="19" y="16"/>
                      </a:cubicBezTo>
                      <a:cubicBezTo>
                        <a:pt x="19" y="6"/>
                        <a:pt x="19" y="6"/>
                        <a:pt x="19" y="6"/>
                      </a:cubicBezTo>
                      <a:cubicBezTo>
                        <a:pt x="18" y="5"/>
                        <a:pt x="18" y="5"/>
                        <a:pt x="18" y="5"/>
                      </a:cubicBezTo>
                      <a:cubicBezTo>
                        <a:pt x="15" y="1"/>
                        <a:pt x="9" y="0"/>
                        <a:pt x="5" y="3"/>
                      </a:cubicBezTo>
                      <a:close/>
                      <a:moveTo>
                        <a:pt x="13" y="14"/>
                      </a:moveTo>
                      <a:cubicBezTo>
                        <a:pt x="11" y="16"/>
                        <a:pt x="8" y="15"/>
                        <a:pt x="6" y="13"/>
                      </a:cubicBezTo>
                      <a:cubicBezTo>
                        <a:pt x="5" y="11"/>
                        <a:pt x="5" y="8"/>
                        <a:pt x="7" y="7"/>
                      </a:cubicBezTo>
                      <a:cubicBezTo>
                        <a:pt x="9" y="5"/>
                        <a:pt x="12" y="6"/>
                        <a:pt x="14" y="8"/>
                      </a:cubicBezTo>
                      <a:cubicBezTo>
                        <a:pt x="15" y="10"/>
                        <a:pt x="15" y="13"/>
                        <a:pt x="13" y="1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2" name="Freeform 64"/>
                <p:cNvSpPr>
                  <a:spLocks noEditPoints="1"/>
                </p:cNvSpPr>
                <p:nvPr/>
              </p:nvSpPr>
              <p:spPr bwMode="auto">
                <a:xfrm>
                  <a:off x="6213" y="2184"/>
                  <a:ext cx="55" cy="56"/>
                </a:xfrm>
                <a:custGeom>
                  <a:avLst/>
                  <a:gdLst>
                    <a:gd name="T0" fmla="*/ 5 w 23"/>
                    <a:gd name="T1" fmla="*/ 3 h 24"/>
                    <a:gd name="T2" fmla="*/ 3 w 23"/>
                    <a:gd name="T3" fmla="*/ 18 h 24"/>
                    <a:gd name="T4" fmla="*/ 18 w 23"/>
                    <a:gd name="T5" fmla="*/ 20 h 24"/>
                    <a:gd name="T6" fmla="*/ 20 w 23"/>
                    <a:gd name="T7" fmla="*/ 6 h 24"/>
                    <a:gd name="T8" fmla="*/ 5 w 23"/>
                    <a:gd name="T9" fmla="*/ 3 h 24"/>
                    <a:gd name="T10" fmla="*/ 14 w 23"/>
                    <a:gd name="T11" fmla="*/ 15 h 24"/>
                    <a:gd name="T12" fmla="*/ 6 w 23"/>
                    <a:gd name="T13" fmla="*/ 14 h 24"/>
                    <a:gd name="T14" fmla="*/ 7 w 23"/>
                    <a:gd name="T15" fmla="*/ 7 h 24"/>
                    <a:gd name="T16" fmla="*/ 15 w 23"/>
                    <a:gd name="T17" fmla="*/ 8 h 24"/>
                    <a:gd name="T18" fmla="*/ 14 w 23"/>
                    <a:gd name="T19"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5" y="3"/>
                      </a:moveTo>
                      <a:cubicBezTo>
                        <a:pt x="0" y="7"/>
                        <a:pt x="0" y="13"/>
                        <a:pt x="3" y="18"/>
                      </a:cubicBezTo>
                      <a:cubicBezTo>
                        <a:pt x="7" y="23"/>
                        <a:pt x="13" y="24"/>
                        <a:pt x="18" y="20"/>
                      </a:cubicBezTo>
                      <a:cubicBezTo>
                        <a:pt x="22" y="17"/>
                        <a:pt x="23" y="10"/>
                        <a:pt x="20" y="6"/>
                      </a:cubicBezTo>
                      <a:cubicBezTo>
                        <a:pt x="16" y="1"/>
                        <a:pt x="10" y="0"/>
                        <a:pt x="5" y="3"/>
                      </a:cubicBezTo>
                      <a:close/>
                      <a:moveTo>
                        <a:pt x="14" y="15"/>
                      </a:moveTo>
                      <a:cubicBezTo>
                        <a:pt x="11" y="17"/>
                        <a:pt x="8" y="16"/>
                        <a:pt x="6" y="14"/>
                      </a:cubicBezTo>
                      <a:cubicBezTo>
                        <a:pt x="4" y="12"/>
                        <a:pt x="4" y="9"/>
                        <a:pt x="7" y="7"/>
                      </a:cubicBezTo>
                      <a:cubicBezTo>
                        <a:pt x="10" y="5"/>
                        <a:pt x="13" y="6"/>
                        <a:pt x="15" y="8"/>
                      </a:cubicBezTo>
                      <a:cubicBezTo>
                        <a:pt x="17" y="10"/>
                        <a:pt x="17" y="14"/>
                        <a:pt x="14" y="1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3" name="Freeform 65"/>
                <p:cNvSpPr>
                  <a:spLocks noEditPoints="1"/>
                </p:cNvSpPr>
                <p:nvPr/>
              </p:nvSpPr>
              <p:spPr bwMode="auto">
                <a:xfrm>
                  <a:off x="6334" y="2278"/>
                  <a:ext cx="57" cy="57"/>
                </a:xfrm>
                <a:custGeom>
                  <a:avLst/>
                  <a:gdLst>
                    <a:gd name="T0" fmla="*/ 6 w 24"/>
                    <a:gd name="T1" fmla="*/ 4 h 24"/>
                    <a:gd name="T2" fmla="*/ 4 w 24"/>
                    <a:gd name="T3" fmla="*/ 18 h 24"/>
                    <a:gd name="T4" fmla="*/ 18 w 24"/>
                    <a:gd name="T5" fmla="*/ 20 h 24"/>
                    <a:gd name="T6" fmla="*/ 20 w 24"/>
                    <a:gd name="T7" fmla="*/ 6 h 24"/>
                    <a:gd name="T8" fmla="*/ 6 w 24"/>
                    <a:gd name="T9" fmla="*/ 4 h 24"/>
                    <a:gd name="T10" fmla="*/ 15 w 24"/>
                    <a:gd name="T11" fmla="*/ 15 h 24"/>
                    <a:gd name="T12" fmla="*/ 9 w 24"/>
                    <a:gd name="T13" fmla="*/ 14 h 24"/>
                    <a:gd name="T14" fmla="*/ 10 w 24"/>
                    <a:gd name="T15" fmla="*/ 8 h 24"/>
                    <a:gd name="T16" fmla="*/ 16 w 24"/>
                    <a:gd name="T17" fmla="*/ 9 h 24"/>
                    <a:gd name="T18" fmla="*/ 15 w 24"/>
                    <a:gd name="T19"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6" y="4"/>
                      </a:moveTo>
                      <a:cubicBezTo>
                        <a:pt x="1" y="7"/>
                        <a:pt x="0" y="13"/>
                        <a:pt x="4" y="18"/>
                      </a:cubicBezTo>
                      <a:cubicBezTo>
                        <a:pt x="7" y="22"/>
                        <a:pt x="14" y="24"/>
                        <a:pt x="18" y="20"/>
                      </a:cubicBezTo>
                      <a:cubicBezTo>
                        <a:pt x="23" y="17"/>
                        <a:pt x="24" y="11"/>
                        <a:pt x="20" y="6"/>
                      </a:cubicBezTo>
                      <a:cubicBezTo>
                        <a:pt x="17" y="1"/>
                        <a:pt x="10" y="0"/>
                        <a:pt x="6" y="4"/>
                      </a:cubicBezTo>
                      <a:close/>
                      <a:moveTo>
                        <a:pt x="15" y="15"/>
                      </a:moveTo>
                      <a:cubicBezTo>
                        <a:pt x="13" y="17"/>
                        <a:pt x="10" y="16"/>
                        <a:pt x="9" y="14"/>
                      </a:cubicBezTo>
                      <a:cubicBezTo>
                        <a:pt x="7" y="12"/>
                        <a:pt x="7" y="9"/>
                        <a:pt x="10" y="8"/>
                      </a:cubicBezTo>
                      <a:cubicBezTo>
                        <a:pt x="12" y="6"/>
                        <a:pt x="15" y="7"/>
                        <a:pt x="16" y="9"/>
                      </a:cubicBezTo>
                      <a:cubicBezTo>
                        <a:pt x="18" y="11"/>
                        <a:pt x="17" y="14"/>
                        <a:pt x="15" y="1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4" name="Freeform 66"/>
                <p:cNvSpPr>
                  <a:spLocks noEditPoints="1"/>
                </p:cNvSpPr>
                <p:nvPr/>
              </p:nvSpPr>
              <p:spPr bwMode="auto">
                <a:xfrm>
                  <a:off x="6284" y="2214"/>
                  <a:ext cx="57" cy="57"/>
                </a:xfrm>
                <a:custGeom>
                  <a:avLst/>
                  <a:gdLst>
                    <a:gd name="T0" fmla="*/ 6 w 24"/>
                    <a:gd name="T1" fmla="*/ 4 h 24"/>
                    <a:gd name="T2" fmla="*/ 3 w 24"/>
                    <a:gd name="T3" fmla="*/ 18 h 24"/>
                    <a:gd name="T4" fmla="*/ 18 w 24"/>
                    <a:gd name="T5" fmla="*/ 21 h 24"/>
                    <a:gd name="T6" fmla="*/ 20 w 24"/>
                    <a:gd name="T7" fmla="*/ 6 h 24"/>
                    <a:gd name="T8" fmla="*/ 6 w 24"/>
                    <a:gd name="T9" fmla="*/ 4 h 24"/>
                    <a:gd name="T10" fmla="*/ 14 w 24"/>
                    <a:gd name="T11" fmla="*/ 16 h 24"/>
                    <a:gd name="T12" fmla="*/ 7 w 24"/>
                    <a:gd name="T13" fmla="*/ 15 h 24"/>
                    <a:gd name="T14" fmla="*/ 8 w 24"/>
                    <a:gd name="T15" fmla="*/ 7 h 24"/>
                    <a:gd name="T16" fmla="*/ 16 w 24"/>
                    <a:gd name="T17" fmla="*/ 9 h 24"/>
                    <a:gd name="T18" fmla="*/ 14 w 24"/>
                    <a:gd name="T19"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6" y="4"/>
                      </a:moveTo>
                      <a:cubicBezTo>
                        <a:pt x="1" y="7"/>
                        <a:pt x="0" y="13"/>
                        <a:pt x="3" y="18"/>
                      </a:cubicBezTo>
                      <a:cubicBezTo>
                        <a:pt x="7" y="23"/>
                        <a:pt x="14" y="24"/>
                        <a:pt x="18" y="21"/>
                      </a:cubicBezTo>
                      <a:cubicBezTo>
                        <a:pt x="23" y="17"/>
                        <a:pt x="24" y="11"/>
                        <a:pt x="20" y="6"/>
                      </a:cubicBezTo>
                      <a:cubicBezTo>
                        <a:pt x="17" y="1"/>
                        <a:pt x="10" y="0"/>
                        <a:pt x="6" y="4"/>
                      </a:cubicBezTo>
                      <a:close/>
                      <a:moveTo>
                        <a:pt x="14" y="16"/>
                      </a:moveTo>
                      <a:cubicBezTo>
                        <a:pt x="12" y="18"/>
                        <a:pt x="9" y="17"/>
                        <a:pt x="7" y="15"/>
                      </a:cubicBezTo>
                      <a:cubicBezTo>
                        <a:pt x="5" y="12"/>
                        <a:pt x="6" y="9"/>
                        <a:pt x="8" y="7"/>
                      </a:cubicBezTo>
                      <a:cubicBezTo>
                        <a:pt x="10" y="6"/>
                        <a:pt x="14" y="6"/>
                        <a:pt x="16" y="9"/>
                      </a:cubicBezTo>
                      <a:cubicBezTo>
                        <a:pt x="17" y="11"/>
                        <a:pt x="17" y="14"/>
                        <a:pt x="14" y="16"/>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5" name="Freeform 67"/>
                <p:cNvSpPr/>
                <p:nvPr/>
              </p:nvSpPr>
              <p:spPr bwMode="auto">
                <a:xfrm>
                  <a:off x="3893" y="140"/>
                  <a:ext cx="47" cy="49"/>
                </a:xfrm>
                <a:custGeom>
                  <a:avLst/>
                  <a:gdLst>
                    <a:gd name="T0" fmla="*/ 0 w 20"/>
                    <a:gd name="T1" fmla="*/ 17 h 21"/>
                    <a:gd name="T2" fmla="*/ 2 w 20"/>
                    <a:gd name="T3" fmla="*/ 21 h 21"/>
                    <a:gd name="T4" fmla="*/ 20 w 20"/>
                    <a:gd name="T5" fmla="*/ 2 h 21"/>
                    <a:gd name="T6" fmla="*/ 16 w 20"/>
                    <a:gd name="T7" fmla="*/ 0 h 21"/>
                    <a:gd name="T8" fmla="*/ 0 w 20"/>
                    <a:gd name="T9" fmla="*/ 17 h 21"/>
                  </a:gdLst>
                  <a:ahLst/>
                  <a:cxnLst>
                    <a:cxn ang="0">
                      <a:pos x="T0" y="T1"/>
                    </a:cxn>
                    <a:cxn ang="0">
                      <a:pos x="T2" y="T3"/>
                    </a:cxn>
                    <a:cxn ang="0">
                      <a:pos x="T4" y="T5"/>
                    </a:cxn>
                    <a:cxn ang="0">
                      <a:pos x="T6" y="T7"/>
                    </a:cxn>
                    <a:cxn ang="0">
                      <a:pos x="T8" y="T9"/>
                    </a:cxn>
                  </a:cxnLst>
                  <a:rect l="0" t="0" r="r" b="b"/>
                  <a:pathLst>
                    <a:path w="20" h="21">
                      <a:moveTo>
                        <a:pt x="0" y="17"/>
                      </a:moveTo>
                      <a:cubicBezTo>
                        <a:pt x="2" y="21"/>
                        <a:pt x="2" y="21"/>
                        <a:pt x="2" y="21"/>
                      </a:cubicBezTo>
                      <a:cubicBezTo>
                        <a:pt x="9" y="16"/>
                        <a:pt x="17" y="7"/>
                        <a:pt x="20" y="2"/>
                      </a:cubicBezTo>
                      <a:cubicBezTo>
                        <a:pt x="16" y="0"/>
                        <a:pt x="16" y="0"/>
                        <a:pt x="16" y="0"/>
                      </a:cubicBezTo>
                      <a:cubicBezTo>
                        <a:pt x="12" y="6"/>
                        <a:pt x="3" y="15"/>
                        <a:pt x="0" y="1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6" name="Freeform 68"/>
                <p:cNvSpPr/>
                <p:nvPr/>
              </p:nvSpPr>
              <p:spPr bwMode="auto">
                <a:xfrm>
                  <a:off x="3536" y="424"/>
                  <a:ext cx="71" cy="33"/>
                </a:xfrm>
                <a:custGeom>
                  <a:avLst/>
                  <a:gdLst>
                    <a:gd name="T0" fmla="*/ 2 w 30"/>
                    <a:gd name="T1" fmla="*/ 3 h 14"/>
                    <a:gd name="T2" fmla="*/ 0 w 30"/>
                    <a:gd name="T3" fmla="*/ 5 h 14"/>
                    <a:gd name="T4" fmla="*/ 30 w 30"/>
                    <a:gd name="T5" fmla="*/ 4 h 14"/>
                    <a:gd name="T6" fmla="*/ 28 w 30"/>
                    <a:gd name="T7" fmla="*/ 0 h 14"/>
                    <a:gd name="T8" fmla="*/ 2 w 30"/>
                    <a:gd name="T9" fmla="*/ 3 h 14"/>
                  </a:gdLst>
                  <a:ahLst/>
                  <a:cxnLst>
                    <a:cxn ang="0">
                      <a:pos x="T0" y="T1"/>
                    </a:cxn>
                    <a:cxn ang="0">
                      <a:pos x="T2" y="T3"/>
                    </a:cxn>
                    <a:cxn ang="0">
                      <a:pos x="T4" y="T5"/>
                    </a:cxn>
                    <a:cxn ang="0">
                      <a:pos x="T6" y="T7"/>
                    </a:cxn>
                    <a:cxn ang="0">
                      <a:pos x="T8" y="T9"/>
                    </a:cxn>
                  </a:cxnLst>
                  <a:rect l="0" t="0" r="r" b="b"/>
                  <a:pathLst>
                    <a:path w="30" h="14">
                      <a:moveTo>
                        <a:pt x="2" y="3"/>
                      </a:moveTo>
                      <a:cubicBezTo>
                        <a:pt x="0" y="5"/>
                        <a:pt x="0" y="5"/>
                        <a:pt x="0" y="5"/>
                      </a:cubicBezTo>
                      <a:cubicBezTo>
                        <a:pt x="8" y="14"/>
                        <a:pt x="25" y="10"/>
                        <a:pt x="30" y="4"/>
                      </a:cubicBezTo>
                      <a:cubicBezTo>
                        <a:pt x="28" y="0"/>
                        <a:pt x="28" y="0"/>
                        <a:pt x="28" y="0"/>
                      </a:cubicBezTo>
                      <a:cubicBezTo>
                        <a:pt x="22" y="6"/>
                        <a:pt x="7" y="7"/>
                        <a:pt x="2" y="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7" name="Freeform 69"/>
                <p:cNvSpPr>
                  <a:spLocks noEditPoints="1"/>
                </p:cNvSpPr>
                <p:nvPr/>
              </p:nvSpPr>
              <p:spPr bwMode="auto">
                <a:xfrm>
                  <a:off x="5052" y="2236"/>
                  <a:ext cx="71" cy="66"/>
                </a:xfrm>
                <a:custGeom>
                  <a:avLst/>
                  <a:gdLst>
                    <a:gd name="T0" fmla="*/ 64 w 71"/>
                    <a:gd name="T1" fmla="*/ 23 h 66"/>
                    <a:gd name="T2" fmla="*/ 0 w 71"/>
                    <a:gd name="T3" fmla="*/ 0 h 66"/>
                    <a:gd name="T4" fmla="*/ 2 w 71"/>
                    <a:gd name="T5" fmla="*/ 45 h 66"/>
                    <a:gd name="T6" fmla="*/ 71 w 71"/>
                    <a:gd name="T7" fmla="*/ 66 h 66"/>
                    <a:gd name="T8" fmla="*/ 66 w 71"/>
                    <a:gd name="T9" fmla="*/ 26 h 66"/>
                    <a:gd name="T10" fmla="*/ 64 w 71"/>
                    <a:gd name="T11" fmla="*/ 23 h 66"/>
                    <a:gd name="T12" fmla="*/ 12 w 71"/>
                    <a:gd name="T13" fmla="*/ 35 h 66"/>
                    <a:gd name="T14" fmla="*/ 10 w 71"/>
                    <a:gd name="T15" fmla="*/ 14 h 66"/>
                    <a:gd name="T16" fmla="*/ 57 w 71"/>
                    <a:gd name="T17" fmla="*/ 30 h 66"/>
                    <a:gd name="T18" fmla="*/ 59 w 71"/>
                    <a:gd name="T19" fmla="*/ 52 h 66"/>
                    <a:gd name="T20" fmla="*/ 12 w 71"/>
                    <a:gd name="T21" fmla="*/ 3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66">
                      <a:moveTo>
                        <a:pt x="64" y="23"/>
                      </a:moveTo>
                      <a:lnTo>
                        <a:pt x="0" y="0"/>
                      </a:lnTo>
                      <a:lnTo>
                        <a:pt x="2" y="45"/>
                      </a:lnTo>
                      <a:lnTo>
                        <a:pt x="71" y="66"/>
                      </a:lnTo>
                      <a:lnTo>
                        <a:pt x="66" y="26"/>
                      </a:lnTo>
                      <a:lnTo>
                        <a:pt x="64" y="23"/>
                      </a:lnTo>
                      <a:close/>
                      <a:moveTo>
                        <a:pt x="12" y="35"/>
                      </a:moveTo>
                      <a:lnTo>
                        <a:pt x="10" y="14"/>
                      </a:lnTo>
                      <a:lnTo>
                        <a:pt x="57" y="30"/>
                      </a:lnTo>
                      <a:lnTo>
                        <a:pt x="59" y="52"/>
                      </a:lnTo>
                      <a:lnTo>
                        <a:pt x="12" y="35"/>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8" name="Freeform 70"/>
                <p:cNvSpPr/>
                <p:nvPr/>
              </p:nvSpPr>
              <p:spPr bwMode="auto">
                <a:xfrm>
                  <a:off x="3907" y="52"/>
                  <a:ext cx="38" cy="62"/>
                </a:xfrm>
                <a:custGeom>
                  <a:avLst/>
                  <a:gdLst>
                    <a:gd name="T0" fmla="*/ 16 w 16"/>
                    <a:gd name="T1" fmla="*/ 25 h 26"/>
                    <a:gd name="T2" fmla="*/ 3 w 16"/>
                    <a:gd name="T3" fmla="*/ 0 h 26"/>
                    <a:gd name="T4" fmla="*/ 0 w 16"/>
                    <a:gd name="T5" fmla="*/ 3 h 26"/>
                    <a:gd name="T6" fmla="*/ 12 w 16"/>
                    <a:gd name="T7" fmla="*/ 26 h 26"/>
                    <a:gd name="T8" fmla="*/ 16 w 16"/>
                    <a:gd name="T9" fmla="*/ 25 h 26"/>
                  </a:gdLst>
                  <a:ahLst/>
                  <a:cxnLst>
                    <a:cxn ang="0">
                      <a:pos x="T0" y="T1"/>
                    </a:cxn>
                    <a:cxn ang="0">
                      <a:pos x="T2" y="T3"/>
                    </a:cxn>
                    <a:cxn ang="0">
                      <a:pos x="T4" y="T5"/>
                    </a:cxn>
                    <a:cxn ang="0">
                      <a:pos x="T6" y="T7"/>
                    </a:cxn>
                    <a:cxn ang="0">
                      <a:pos x="T8" y="T9"/>
                    </a:cxn>
                  </a:cxnLst>
                  <a:rect l="0" t="0" r="r" b="b"/>
                  <a:pathLst>
                    <a:path w="16" h="26">
                      <a:moveTo>
                        <a:pt x="16" y="25"/>
                      </a:moveTo>
                      <a:cubicBezTo>
                        <a:pt x="16" y="16"/>
                        <a:pt x="10" y="3"/>
                        <a:pt x="3" y="0"/>
                      </a:cubicBezTo>
                      <a:cubicBezTo>
                        <a:pt x="0" y="3"/>
                        <a:pt x="0" y="3"/>
                        <a:pt x="0" y="3"/>
                      </a:cubicBezTo>
                      <a:cubicBezTo>
                        <a:pt x="7" y="9"/>
                        <a:pt x="11" y="21"/>
                        <a:pt x="12" y="26"/>
                      </a:cubicBezTo>
                      <a:lnTo>
                        <a:pt x="16" y="25"/>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9" name="Freeform 71"/>
                <p:cNvSpPr/>
                <p:nvPr/>
              </p:nvSpPr>
              <p:spPr bwMode="auto">
                <a:xfrm>
                  <a:off x="3815" y="-35"/>
                  <a:ext cx="21" cy="11"/>
                </a:xfrm>
                <a:custGeom>
                  <a:avLst/>
                  <a:gdLst>
                    <a:gd name="T0" fmla="*/ 9 w 9"/>
                    <a:gd name="T1" fmla="*/ 2 h 5"/>
                    <a:gd name="T2" fmla="*/ 7 w 9"/>
                    <a:gd name="T3" fmla="*/ 0 h 5"/>
                    <a:gd name="T4" fmla="*/ 0 w 9"/>
                    <a:gd name="T5" fmla="*/ 0 h 5"/>
                    <a:gd name="T6" fmla="*/ 6 w 9"/>
                    <a:gd name="T7" fmla="*/ 5 h 5"/>
                    <a:gd name="T8" fmla="*/ 9 w 9"/>
                    <a:gd name="T9" fmla="*/ 2 h 5"/>
                  </a:gdLst>
                  <a:ahLst/>
                  <a:cxnLst>
                    <a:cxn ang="0">
                      <a:pos x="T0" y="T1"/>
                    </a:cxn>
                    <a:cxn ang="0">
                      <a:pos x="T2" y="T3"/>
                    </a:cxn>
                    <a:cxn ang="0">
                      <a:pos x="T4" y="T5"/>
                    </a:cxn>
                    <a:cxn ang="0">
                      <a:pos x="T6" y="T7"/>
                    </a:cxn>
                    <a:cxn ang="0">
                      <a:pos x="T8" y="T9"/>
                    </a:cxn>
                  </a:cxnLst>
                  <a:rect l="0" t="0" r="r" b="b"/>
                  <a:pathLst>
                    <a:path w="9" h="5">
                      <a:moveTo>
                        <a:pt x="9" y="2"/>
                      </a:moveTo>
                      <a:cubicBezTo>
                        <a:pt x="8" y="1"/>
                        <a:pt x="8" y="0"/>
                        <a:pt x="7" y="0"/>
                      </a:cubicBezTo>
                      <a:cubicBezTo>
                        <a:pt x="0" y="0"/>
                        <a:pt x="0" y="0"/>
                        <a:pt x="0" y="0"/>
                      </a:cubicBezTo>
                      <a:cubicBezTo>
                        <a:pt x="3" y="2"/>
                        <a:pt x="5" y="3"/>
                        <a:pt x="6" y="5"/>
                      </a:cubicBezTo>
                      <a:lnTo>
                        <a:pt x="9" y="2"/>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0" name="Freeform 72"/>
                <p:cNvSpPr/>
                <p:nvPr/>
              </p:nvSpPr>
              <p:spPr bwMode="auto">
                <a:xfrm>
                  <a:off x="3706" y="308"/>
                  <a:ext cx="45" cy="40"/>
                </a:xfrm>
                <a:custGeom>
                  <a:avLst/>
                  <a:gdLst>
                    <a:gd name="T0" fmla="*/ 0 w 45"/>
                    <a:gd name="T1" fmla="*/ 30 h 40"/>
                    <a:gd name="T2" fmla="*/ 7 w 45"/>
                    <a:gd name="T3" fmla="*/ 40 h 40"/>
                    <a:gd name="T4" fmla="*/ 45 w 45"/>
                    <a:gd name="T5" fmla="*/ 7 h 40"/>
                    <a:gd name="T6" fmla="*/ 38 w 45"/>
                    <a:gd name="T7" fmla="*/ 0 h 40"/>
                    <a:gd name="T8" fmla="*/ 0 w 45"/>
                    <a:gd name="T9" fmla="*/ 30 h 40"/>
                  </a:gdLst>
                  <a:ahLst/>
                  <a:cxnLst>
                    <a:cxn ang="0">
                      <a:pos x="T0" y="T1"/>
                    </a:cxn>
                    <a:cxn ang="0">
                      <a:pos x="T2" y="T3"/>
                    </a:cxn>
                    <a:cxn ang="0">
                      <a:pos x="T4" y="T5"/>
                    </a:cxn>
                    <a:cxn ang="0">
                      <a:pos x="T6" y="T7"/>
                    </a:cxn>
                    <a:cxn ang="0">
                      <a:pos x="T8" y="T9"/>
                    </a:cxn>
                  </a:cxnLst>
                  <a:rect l="0" t="0" r="r" b="b"/>
                  <a:pathLst>
                    <a:path w="45" h="40">
                      <a:moveTo>
                        <a:pt x="0" y="30"/>
                      </a:moveTo>
                      <a:lnTo>
                        <a:pt x="7" y="40"/>
                      </a:lnTo>
                      <a:lnTo>
                        <a:pt x="45" y="7"/>
                      </a:lnTo>
                      <a:lnTo>
                        <a:pt x="38" y="0"/>
                      </a:lnTo>
                      <a:lnTo>
                        <a:pt x="0" y="3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1" name="Freeform 73"/>
                <p:cNvSpPr/>
                <p:nvPr/>
              </p:nvSpPr>
              <p:spPr bwMode="auto">
                <a:xfrm>
                  <a:off x="3635" y="362"/>
                  <a:ext cx="52" cy="47"/>
                </a:xfrm>
                <a:custGeom>
                  <a:avLst/>
                  <a:gdLst>
                    <a:gd name="T0" fmla="*/ 0 w 52"/>
                    <a:gd name="T1" fmla="*/ 40 h 47"/>
                    <a:gd name="T2" fmla="*/ 7 w 52"/>
                    <a:gd name="T3" fmla="*/ 47 h 47"/>
                    <a:gd name="T4" fmla="*/ 52 w 52"/>
                    <a:gd name="T5" fmla="*/ 7 h 47"/>
                    <a:gd name="T6" fmla="*/ 45 w 52"/>
                    <a:gd name="T7" fmla="*/ 0 h 47"/>
                    <a:gd name="T8" fmla="*/ 0 w 52"/>
                    <a:gd name="T9" fmla="*/ 40 h 47"/>
                  </a:gdLst>
                  <a:ahLst/>
                  <a:cxnLst>
                    <a:cxn ang="0">
                      <a:pos x="T0" y="T1"/>
                    </a:cxn>
                    <a:cxn ang="0">
                      <a:pos x="T2" y="T3"/>
                    </a:cxn>
                    <a:cxn ang="0">
                      <a:pos x="T4" y="T5"/>
                    </a:cxn>
                    <a:cxn ang="0">
                      <a:pos x="T6" y="T7"/>
                    </a:cxn>
                    <a:cxn ang="0">
                      <a:pos x="T8" y="T9"/>
                    </a:cxn>
                  </a:cxnLst>
                  <a:rect l="0" t="0" r="r" b="b"/>
                  <a:pathLst>
                    <a:path w="52" h="47">
                      <a:moveTo>
                        <a:pt x="0" y="40"/>
                      </a:moveTo>
                      <a:lnTo>
                        <a:pt x="7" y="47"/>
                      </a:lnTo>
                      <a:lnTo>
                        <a:pt x="52" y="7"/>
                      </a:lnTo>
                      <a:lnTo>
                        <a:pt x="45" y="0"/>
                      </a:lnTo>
                      <a:lnTo>
                        <a:pt x="0" y="4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2" name="Freeform 74"/>
                <p:cNvSpPr>
                  <a:spLocks noEditPoints="1"/>
                </p:cNvSpPr>
                <p:nvPr/>
              </p:nvSpPr>
              <p:spPr bwMode="auto">
                <a:xfrm>
                  <a:off x="3725" y="43"/>
                  <a:ext cx="69" cy="116"/>
                </a:xfrm>
                <a:custGeom>
                  <a:avLst/>
                  <a:gdLst>
                    <a:gd name="T0" fmla="*/ 69 w 69"/>
                    <a:gd name="T1" fmla="*/ 90 h 116"/>
                    <a:gd name="T2" fmla="*/ 29 w 69"/>
                    <a:gd name="T3" fmla="*/ 0 h 116"/>
                    <a:gd name="T4" fmla="*/ 0 w 69"/>
                    <a:gd name="T5" fmla="*/ 23 h 116"/>
                    <a:gd name="T6" fmla="*/ 38 w 69"/>
                    <a:gd name="T7" fmla="*/ 116 h 116"/>
                    <a:gd name="T8" fmla="*/ 69 w 69"/>
                    <a:gd name="T9" fmla="*/ 90 h 116"/>
                    <a:gd name="T10" fmla="*/ 26 w 69"/>
                    <a:gd name="T11" fmla="*/ 14 h 116"/>
                    <a:gd name="T12" fmla="*/ 57 w 69"/>
                    <a:gd name="T13" fmla="*/ 87 h 116"/>
                    <a:gd name="T14" fmla="*/ 43 w 69"/>
                    <a:gd name="T15" fmla="*/ 101 h 116"/>
                    <a:gd name="T16" fmla="*/ 12 w 69"/>
                    <a:gd name="T17" fmla="*/ 26 h 116"/>
                    <a:gd name="T18" fmla="*/ 26 w 69"/>
                    <a:gd name="T19" fmla="*/ 1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116">
                      <a:moveTo>
                        <a:pt x="69" y="90"/>
                      </a:moveTo>
                      <a:lnTo>
                        <a:pt x="29" y="0"/>
                      </a:lnTo>
                      <a:lnTo>
                        <a:pt x="0" y="23"/>
                      </a:lnTo>
                      <a:lnTo>
                        <a:pt x="38" y="116"/>
                      </a:lnTo>
                      <a:lnTo>
                        <a:pt x="69" y="90"/>
                      </a:lnTo>
                      <a:close/>
                      <a:moveTo>
                        <a:pt x="26" y="14"/>
                      </a:moveTo>
                      <a:lnTo>
                        <a:pt x="57" y="87"/>
                      </a:lnTo>
                      <a:lnTo>
                        <a:pt x="43" y="101"/>
                      </a:lnTo>
                      <a:lnTo>
                        <a:pt x="12" y="26"/>
                      </a:lnTo>
                      <a:lnTo>
                        <a:pt x="26" y="14"/>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3" name="Freeform 75"/>
                <p:cNvSpPr/>
                <p:nvPr/>
              </p:nvSpPr>
              <p:spPr bwMode="auto">
                <a:xfrm>
                  <a:off x="3825" y="208"/>
                  <a:ext cx="44" cy="38"/>
                </a:xfrm>
                <a:custGeom>
                  <a:avLst/>
                  <a:gdLst>
                    <a:gd name="T0" fmla="*/ 0 w 44"/>
                    <a:gd name="T1" fmla="*/ 31 h 38"/>
                    <a:gd name="T2" fmla="*/ 7 w 44"/>
                    <a:gd name="T3" fmla="*/ 38 h 38"/>
                    <a:gd name="T4" fmla="*/ 44 w 44"/>
                    <a:gd name="T5" fmla="*/ 10 h 38"/>
                    <a:gd name="T6" fmla="*/ 37 w 44"/>
                    <a:gd name="T7" fmla="*/ 0 h 38"/>
                    <a:gd name="T8" fmla="*/ 0 w 44"/>
                    <a:gd name="T9" fmla="*/ 31 h 38"/>
                  </a:gdLst>
                  <a:ahLst/>
                  <a:cxnLst>
                    <a:cxn ang="0">
                      <a:pos x="T0" y="T1"/>
                    </a:cxn>
                    <a:cxn ang="0">
                      <a:pos x="T2" y="T3"/>
                    </a:cxn>
                    <a:cxn ang="0">
                      <a:pos x="T4" y="T5"/>
                    </a:cxn>
                    <a:cxn ang="0">
                      <a:pos x="T6" y="T7"/>
                    </a:cxn>
                    <a:cxn ang="0">
                      <a:pos x="T8" y="T9"/>
                    </a:cxn>
                  </a:cxnLst>
                  <a:rect l="0" t="0" r="r" b="b"/>
                  <a:pathLst>
                    <a:path w="44" h="38">
                      <a:moveTo>
                        <a:pt x="0" y="31"/>
                      </a:moveTo>
                      <a:lnTo>
                        <a:pt x="7" y="38"/>
                      </a:lnTo>
                      <a:lnTo>
                        <a:pt x="44" y="10"/>
                      </a:lnTo>
                      <a:lnTo>
                        <a:pt x="37" y="0"/>
                      </a:lnTo>
                      <a:lnTo>
                        <a:pt x="0" y="31"/>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4" name="Freeform 76"/>
                <p:cNvSpPr/>
                <p:nvPr/>
              </p:nvSpPr>
              <p:spPr bwMode="auto">
                <a:xfrm>
                  <a:off x="3855" y="-9"/>
                  <a:ext cx="43" cy="45"/>
                </a:xfrm>
                <a:custGeom>
                  <a:avLst/>
                  <a:gdLst>
                    <a:gd name="T0" fmla="*/ 15 w 18"/>
                    <a:gd name="T1" fmla="*/ 19 h 19"/>
                    <a:gd name="T2" fmla="*/ 18 w 18"/>
                    <a:gd name="T3" fmla="*/ 16 h 19"/>
                    <a:gd name="T4" fmla="*/ 3 w 18"/>
                    <a:gd name="T5" fmla="*/ 0 h 19"/>
                    <a:gd name="T6" fmla="*/ 0 w 18"/>
                    <a:gd name="T7" fmla="*/ 3 h 19"/>
                    <a:gd name="T8" fmla="*/ 15 w 18"/>
                    <a:gd name="T9" fmla="*/ 19 h 19"/>
                  </a:gdLst>
                  <a:ahLst/>
                  <a:cxnLst>
                    <a:cxn ang="0">
                      <a:pos x="T0" y="T1"/>
                    </a:cxn>
                    <a:cxn ang="0">
                      <a:pos x="T2" y="T3"/>
                    </a:cxn>
                    <a:cxn ang="0">
                      <a:pos x="T4" y="T5"/>
                    </a:cxn>
                    <a:cxn ang="0">
                      <a:pos x="T6" y="T7"/>
                    </a:cxn>
                    <a:cxn ang="0">
                      <a:pos x="T8" y="T9"/>
                    </a:cxn>
                  </a:cxnLst>
                  <a:rect l="0" t="0" r="r" b="b"/>
                  <a:pathLst>
                    <a:path w="18" h="19">
                      <a:moveTo>
                        <a:pt x="15" y="19"/>
                      </a:moveTo>
                      <a:cubicBezTo>
                        <a:pt x="18" y="16"/>
                        <a:pt x="18" y="16"/>
                        <a:pt x="18" y="16"/>
                      </a:cubicBezTo>
                      <a:cubicBezTo>
                        <a:pt x="14" y="9"/>
                        <a:pt x="8" y="3"/>
                        <a:pt x="3" y="0"/>
                      </a:cubicBezTo>
                      <a:cubicBezTo>
                        <a:pt x="0" y="3"/>
                        <a:pt x="0" y="3"/>
                        <a:pt x="0" y="3"/>
                      </a:cubicBezTo>
                      <a:cubicBezTo>
                        <a:pt x="7" y="8"/>
                        <a:pt x="13" y="15"/>
                        <a:pt x="15" y="1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5" name="Freeform 77"/>
                <p:cNvSpPr>
                  <a:spLocks noEditPoints="1"/>
                </p:cNvSpPr>
                <p:nvPr/>
              </p:nvSpPr>
              <p:spPr bwMode="auto">
                <a:xfrm>
                  <a:off x="4799" y="2077"/>
                  <a:ext cx="76" cy="62"/>
                </a:xfrm>
                <a:custGeom>
                  <a:avLst/>
                  <a:gdLst>
                    <a:gd name="T0" fmla="*/ 76 w 76"/>
                    <a:gd name="T1" fmla="*/ 29 h 62"/>
                    <a:gd name="T2" fmla="*/ 9 w 76"/>
                    <a:gd name="T3" fmla="*/ 0 h 62"/>
                    <a:gd name="T4" fmla="*/ 0 w 76"/>
                    <a:gd name="T5" fmla="*/ 33 h 62"/>
                    <a:gd name="T6" fmla="*/ 71 w 76"/>
                    <a:gd name="T7" fmla="*/ 62 h 62"/>
                    <a:gd name="T8" fmla="*/ 76 w 76"/>
                    <a:gd name="T9" fmla="*/ 29 h 62"/>
                    <a:gd name="T10" fmla="*/ 62 w 76"/>
                    <a:gd name="T11" fmla="*/ 50 h 62"/>
                    <a:gd name="T12" fmla="*/ 12 w 76"/>
                    <a:gd name="T13" fmla="*/ 29 h 62"/>
                    <a:gd name="T14" fmla="*/ 14 w 76"/>
                    <a:gd name="T15" fmla="*/ 10 h 62"/>
                    <a:gd name="T16" fmla="*/ 62 w 76"/>
                    <a:gd name="T17" fmla="*/ 31 h 62"/>
                    <a:gd name="T18" fmla="*/ 62 w 76"/>
                    <a:gd name="T19" fmla="*/ 5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62">
                      <a:moveTo>
                        <a:pt x="76" y="29"/>
                      </a:moveTo>
                      <a:lnTo>
                        <a:pt x="9" y="0"/>
                      </a:lnTo>
                      <a:lnTo>
                        <a:pt x="0" y="33"/>
                      </a:lnTo>
                      <a:lnTo>
                        <a:pt x="71" y="62"/>
                      </a:lnTo>
                      <a:lnTo>
                        <a:pt x="76" y="29"/>
                      </a:lnTo>
                      <a:close/>
                      <a:moveTo>
                        <a:pt x="62" y="50"/>
                      </a:moveTo>
                      <a:lnTo>
                        <a:pt x="12" y="29"/>
                      </a:lnTo>
                      <a:lnTo>
                        <a:pt x="14" y="10"/>
                      </a:lnTo>
                      <a:lnTo>
                        <a:pt x="62" y="31"/>
                      </a:lnTo>
                      <a:lnTo>
                        <a:pt x="62" y="5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6" name="Freeform 78"/>
                <p:cNvSpPr>
                  <a:spLocks noEditPoints="1"/>
                </p:cNvSpPr>
                <p:nvPr/>
              </p:nvSpPr>
              <p:spPr bwMode="auto">
                <a:xfrm>
                  <a:off x="4711" y="2110"/>
                  <a:ext cx="57" cy="55"/>
                </a:xfrm>
                <a:custGeom>
                  <a:avLst/>
                  <a:gdLst>
                    <a:gd name="T0" fmla="*/ 0 w 57"/>
                    <a:gd name="T1" fmla="*/ 41 h 55"/>
                    <a:gd name="T2" fmla="*/ 48 w 57"/>
                    <a:gd name="T3" fmla="*/ 55 h 55"/>
                    <a:gd name="T4" fmla="*/ 57 w 57"/>
                    <a:gd name="T5" fmla="*/ 17 h 55"/>
                    <a:gd name="T6" fmla="*/ 12 w 57"/>
                    <a:gd name="T7" fmla="*/ 0 h 55"/>
                    <a:gd name="T8" fmla="*/ 0 w 57"/>
                    <a:gd name="T9" fmla="*/ 41 h 55"/>
                    <a:gd name="T10" fmla="*/ 19 w 57"/>
                    <a:gd name="T11" fmla="*/ 12 h 55"/>
                    <a:gd name="T12" fmla="*/ 45 w 57"/>
                    <a:gd name="T13" fmla="*/ 22 h 55"/>
                    <a:gd name="T14" fmla="*/ 41 w 57"/>
                    <a:gd name="T15" fmla="*/ 43 h 55"/>
                    <a:gd name="T16" fmla="*/ 15 w 57"/>
                    <a:gd name="T17" fmla="*/ 33 h 55"/>
                    <a:gd name="T18" fmla="*/ 19 w 57"/>
                    <a:gd name="T19" fmla="*/ 1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5">
                      <a:moveTo>
                        <a:pt x="0" y="41"/>
                      </a:moveTo>
                      <a:lnTo>
                        <a:pt x="48" y="55"/>
                      </a:lnTo>
                      <a:lnTo>
                        <a:pt x="57" y="17"/>
                      </a:lnTo>
                      <a:lnTo>
                        <a:pt x="12" y="0"/>
                      </a:lnTo>
                      <a:lnTo>
                        <a:pt x="0" y="41"/>
                      </a:lnTo>
                      <a:close/>
                      <a:moveTo>
                        <a:pt x="19" y="12"/>
                      </a:moveTo>
                      <a:lnTo>
                        <a:pt x="45" y="22"/>
                      </a:lnTo>
                      <a:lnTo>
                        <a:pt x="41" y="43"/>
                      </a:lnTo>
                      <a:lnTo>
                        <a:pt x="15" y="33"/>
                      </a:lnTo>
                      <a:lnTo>
                        <a:pt x="19" y="12"/>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7" name="Freeform 79"/>
                <p:cNvSpPr>
                  <a:spLocks noEditPoints="1"/>
                </p:cNvSpPr>
                <p:nvPr/>
              </p:nvSpPr>
              <p:spPr bwMode="auto">
                <a:xfrm>
                  <a:off x="4733" y="2051"/>
                  <a:ext cx="57" cy="52"/>
                </a:xfrm>
                <a:custGeom>
                  <a:avLst/>
                  <a:gdLst>
                    <a:gd name="T0" fmla="*/ 57 w 57"/>
                    <a:gd name="T1" fmla="*/ 19 h 52"/>
                    <a:gd name="T2" fmla="*/ 9 w 57"/>
                    <a:gd name="T3" fmla="*/ 0 h 52"/>
                    <a:gd name="T4" fmla="*/ 0 w 57"/>
                    <a:gd name="T5" fmla="*/ 31 h 52"/>
                    <a:gd name="T6" fmla="*/ 49 w 57"/>
                    <a:gd name="T7" fmla="*/ 52 h 52"/>
                    <a:gd name="T8" fmla="*/ 57 w 57"/>
                    <a:gd name="T9" fmla="*/ 19 h 52"/>
                    <a:gd name="T10" fmla="*/ 42 w 57"/>
                    <a:gd name="T11" fmla="*/ 40 h 52"/>
                    <a:gd name="T12" fmla="*/ 14 w 57"/>
                    <a:gd name="T13" fmla="*/ 26 h 52"/>
                    <a:gd name="T14" fmla="*/ 19 w 57"/>
                    <a:gd name="T15" fmla="*/ 14 h 52"/>
                    <a:gd name="T16" fmla="*/ 45 w 57"/>
                    <a:gd name="T17" fmla="*/ 26 h 52"/>
                    <a:gd name="T18" fmla="*/ 42 w 57"/>
                    <a:gd name="T19" fmla="*/ 4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2">
                      <a:moveTo>
                        <a:pt x="57" y="19"/>
                      </a:moveTo>
                      <a:lnTo>
                        <a:pt x="9" y="0"/>
                      </a:lnTo>
                      <a:lnTo>
                        <a:pt x="0" y="31"/>
                      </a:lnTo>
                      <a:lnTo>
                        <a:pt x="49" y="52"/>
                      </a:lnTo>
                      <a:lnTo>
                        <a:pt x="57" y="19"/>
                      </a:lnTo>
                      <a:close/>
                      <a:moveTo>
                        <a:pt x="42" y="40"/>
                      </a:moveTo>
                      <a:lnTo>
                        <a:pt x="14" y="26"/>
                      </a:lnTo>
                      <a:lnTo>
                        <a:pt x="19" y="14"/>
                      </a:lnTo>
                      <a:lnTo>
                        <a:pt x="45" y="26"/>
                      </a:lnTo>
                      <a:lnTo>
                        <a:pt x="42" y="4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8" name="Freeform 80"/>
                <p:cNvSpPr>
                  <a:spLocks noEditPoints="1"/>
                </p:cNvSpPr>
                <p:nvPr/>
              </p:nvSpPr>
              <p:spPr bwMode="auto">
                <a:xfrm>
                  <a:off x="4780" y="2134"/>
                  <a:ext cx="81" cy="69"/>
                </a:xfrm>
                <a:custGeom>
                  <a:avLst/>
                  <a:gdLst>
                    <a:gd name="T0" fmla="*/ 81 w 81"/>
                    <a:gd name="T1" fmla="*/ 28 h 69"/>
                    <a:gd name="T2" fmla="*/ 7 w 81"/>
                    <a:gd name="T3" fmla="*/ 0 h 69"/>
                    <a:gd name="T4" fmla="*/ 0 w 81"/>
                    <a:gd name="T5" fmla="*/ 45 h 69"/>
                    <a:gd name="T6" fmla="*/ 76 w 81"/>
                    <a:gd name="T7" fmla="*/ 69 h 69"/>
                    <a:gd name="T8" fmla="*/ 81 w 81"/>
                    <a:gd name="T9" fmla="*/ 28 h 69"/>
                    <a:gd name="T10" fmla="*/ 64 w 81"/>
                    <a:gd name="T11" fmla="*/ 54 h 69"/>
                    <a:gd name="T12" fmla="*/ 14 w 81"/>
                    <a:gd name="T13" fmla="*/ 38 h 69"/>
                    <a:gd name="T14" fmla="*/ 17 w 81"/>
                    <a:gd name="T15" fmla="*/ 14 h 69"/>
                    <a:gd name="T16" fmla="*/ 66 w 81"/>
                    <a:gd name="T17" fmla="*/ 33 h 69"/>
                    <a:gd name="T18" fmla="*/ 64 w 81"/>
                    <a:gd name="T19" fmla="*/ 5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69">
                      <a:moveTo>
                        <a:pt x="81" y="28"/>
                      </a:moveTo>
                      <a:lnTo>
                        <a:pt x="7" y="0"/>
                      </a:lnTo>
                      <a:lnTo>
                        <a:pt x="0" y="45"/>
                      </a:lnTo>
                      <a:lnTo>
                        <a:pt x="76" y="69"/>
                      </a:lnTo>
                      <a:lnTo>
                        <a:pt x="81" y="28"/>
                      </a:lnTo>
                      <a:close/>
                      <a:moveTo>
                        <a:pt x="64" y="54"/>
                      </a:moveTo>
                      <a:lnTo>
                        <a:pt x="14" y="38"/>
                      </a:lnTo>
                      <a:lnTo>
                        <a:pt x="17" y="14"/>
                      </a:lnTo>
                      <a:lnTo>
                        <a:pt x="66" y="33"/>
                      </a:lnTo>
                      <a:lnTo>
                        <a:pt x="64" y="54"/>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9" name="Freeform 81"/>
                <p:cNvSpPr>
                  <a:spLocks noEditPoints="1"/>
                </p:cNvSpPr>
                <p:nvPr/>
              </p:nvSpPr>
              <p:spPr bwMode="auto">
                <a:xfrm>
                  <a:off x="4877" y="2167"/>
                  <a:ext cx="71" cy="71"/>
                </a:xfrm>
                <a:custGeom>
                  <a:avLst/>
                  <a:gdLst>
                    <a:gd name="T0" fmla="*/ 71 w 71"/>
                    <a:gd name="T1" fmla="*/ 26 h 71"/>
                    <a:gd name="T2" fmla="*/ 2 w 71"/>
                    <a:gd name="T3" fmla="*/ 0 h 71"/>
                    <a:gd name="T4" fmla="*/ 0 w 71"/>
                    <a:gd name="T5" fmla="*/ 45 h 71"/>
                    <a:gd name="T6" fmla="*/ 71 w 71"/>
                    <a:gd name="T7" fmla="*/ 71 h 71"/>
                    <a:gd name="T8" fmla="*/ 71 w 71"/>
                    <a:gd name="T9" fmla="*/ 26 h 71"/>
                    <a:gd name="T10" fmla="*/ 12 w 71"/>
                    <a:gd name="T11" fmla="*/ 40 h 71"/>
                    <a:gd name="T12" fmla="*/ 12 w 71"/>
                    <a:gd name="T13" fmla="*/ 14 h 71"/>
                    <a:gd name="T14" fmla="*/ 59 w 71"/>
                    <a:gd name="T15" fmla="*/ 33 h 71"/>
                    <a:gd name="T16" fmla="*/ 62 w 71"/>
                    <a:gd name="T17" fmla="*/ 57 h 71"/>
                    <a:gd name="T18" fmla="*/ 12 w 71"/>
                    <a:gd name="T19" fmla="*/ 4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1">
                      <a:moveTo>
                        <a:pt x="71" y="26"/>
                      </a:moveTo>
                      <a:lnTo>
                        <a:pt x="2" y="0"/>
                      </a:lnTo>
                      <a:lnTo>
                        <a:pt x="0" y="45"/>
                      </a:lnTo>
                      <a:lnTo>
                        <a:pt x="71" y="71"/>
                      </a:lnTo>
                      <a:lnTo>
                        <a:pt x="71" y="26"/>
                      </a:lnTo>
                      <a:close/>
                      <a:moveTo>
                        <a:pt x="12" y="40"/>
                      </a:moveTo>
                      <a:lnTo>
                        <a:pt x="12" y="14"/>
                      </a:lnTo>
                      <a:lnTo>
                        <a:pt x="59" y="33"/>
                      </a:lnTo>
                      <a:lnTo>
                        <a:pt x="62" y="57"/>
                      </a:lnTo>
                      <a:lnTo>
                        <a:pt x="12" y="4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0" name="Freeform 82"/>
                <p:cNvSpPr>
                  <a:spLocks noEditPoints="1"/>
                </p:cNvSpPr>
                <p:nvPr/>
              </p:nvSpPr>
              <p:spPr bwMode="auto">
                <a:xfrm>
                  <a:off x="5140" y="2212"/>
                  <a:ext cx="61" cy="62"/>
                </a:xfrm>
                <a:custGeom>
                  <a:avLst/>
                  <a:gdLst>
                    <a:gd name="T0" fmla="*/ 2 w 61"/>
                    <a:gd name="T1" fmla="*/ 40 h 62"/>
                    <a:gd name="T2" fmla="*/ 61 w 61"/>
                    <a:gd name="T3" fmla="*/ 62 h 62"/>
                    <a:gd name="T4" fmla="*/ 56 w 61"/>
                    <a:gd name="T5" fmla="*/ 24 h 62"/>
                    <a:gd name="T6" fmla="*/ 0 w 61"/>
                    <a:gd name="T7" fmla="*/ 0 h 62"/>
                    <a:gd name="T8" fmla="*/ 2 w 61"/>
                    <a:gd name="T9" fmla="*/ 40 h 62"/>
                    <a:gd name="T10" fmla="*/ 45 w 61"/>
                    <a:gd name="T11" fmla="*/ 31 h 62"/>
                    <a:gd name="T12" fmla="*/ 49 w 61"/>
                    <a:gd name="T13" fmla="*/ 47 h 62"/>
                    <a:gd name="T14" fmla="*/ 11 w 61"/>
                    <a:gd name="T15" fmla="*/ 33 h 62"/>
                    <a:gd name="T16" fmla="*/ 9 w 61"/>
                    <a:gd name="T17" fmla="*/ 14 h 62"/>
                    <a:gd name="T18" fmla="*/ 45 w 61"/>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2">
                      <a:moveTo>
                        <a:pt x="2" y="40"/>
                      </a:moveTo>
                      <a:lnTo>
                        <a:pt x="61" y="62"/>
                      </a:lnTo>
                      <a:lnTo>
                        <a:pt x="56" y="24"/>
                      </a:lnTo>
                      <a:lnTo>
                        <a:pt x="0" y="0"/>
                      </a:lnTo>
                      <a:lnTo>
                        <a:pt x="2" y="40"/>
                      </a:lnTo>
                      <a:close/>
                      <a:moveTo>
                        <a:pt x="45" y="31"/>
                      </a:moveTo>
                      <a:lnTo>
                        <a:pt x="49" y="47"/>
                      </a:lnTo>
                      <a:lnTo>
                        <a:pt x="11" y="33"/>
                      </a:lnTo>
                      <a:lnTo>
                        <a:pt x="9" y="14"/>
                      </a:lnTo>
                      <a:lnTo>
                        <a:pt x="45" y="31"/>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1" name="Freeform 83"/>
                <p:cNvSpPr>
                  <a:spLocks noEditPoints="1"/>
                </p:cNvSpPr>
                <p:nvPr/>
              </p:nvSpPr>
              <p:spPr bwMode="auto">
                <a:xfrm>
                  <a:off x="5054" y="2300"/>
                  <a:ext cx="62" cy="75"/>
                </a:xfrm>
                <a:custGeom>
                  <a:avLst/>
                  <a:gdLst>
                    <a:gd name="T0" fmla="*/ 0 w 62"/>
                    <a:gd name="T1" fmla="*/ 0 h 75"/>
                    <a:gd name="T2" fmla="*/ 0 w 62"/>
                    <a:gd name="T3" fmla="*/ 59 h 75"/>
                    <a:gd name="T4" fmla="*/ 62 w 62"/>
                    <a:gd name="T5" fmla="*/ 75 h 75"/>
                    <a:gd name="T6" fmla="*/ 60 w 62"/>
                    <a:gd name="T7" fmla="*/ 21 h 75"/>
                    <a:gd name="T8" fmla="*/ 0 w 62"/>
                    <a:gd name="T9" fmla="*/ 0 h 75"/>
                    <a:gd name="T10" fmla="*/ 12 w 62"/>
                    <a:gd name="T11" fmla="*/ 49 h 75"/>
                    <a:gd name="T12" fmla="*/ 10 w 62"/>
                    <a:gd name="T13" fmla="*/ 14 h 75"/>
                    <a:gd name="T14" fmla="*/ 52 w 62"/>
                    <a:gd name="T15" fmla="*/ 28 h 75"/>
                    <a:gd name="T16" fmla="*/ 52 w 62"/>
                    <a:gd name="T17" fmla="*/ 63 h 75"/>
                    <a:gd name="T18" fmla="*/ 12 w 62"/>
                    <a:gd name="T19" fmla="*/ 4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75">
                      <a:moveTo>
                        <a:pt x="0" y="0"/>
                      </a:moveTo>
                      <a:lnTo>
                        <a:pt x="0" y="59"/>
                      </a:lnTo>
                      <a:lnTo>
                        <a:pt x="62" y="75"/>
                      </a:lnTo>
                      <a:lnTo>
                        <a:pt x="60" y="21"/>
                      </a:lnTo>
                      <a:lnTo>
                        <a:pt x="0" y="0"/>
                      </a:lnTo>
                      <a:close/>
                      <a:moveTo>
                        <a:pt x="12" y="49"/>
                      </a:moveTo>
                      <a:lnTo>
                        <a:pt x="10" y="14"/>
                      </a:lnTo>
                      <a:lnTo>
                        <a:pt x="52" y="28"/>
                      </a:lnTo>
                      <a:lnTo>
                        <a:pt x="52" y="63"/>
                      </a:lnTo>
                      <a:lnTo>
                        <a:pt x="12" y="49"/>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2" name="Freeform 84"/>
                <p:cNvSpPr>
                  <a:spLocks noEditPoints="1"/>
                </p:cNvSpPr>
                <p:nvPr/>
              </p:nvSpPr>
              <p:spPr bwMode="auto">
                <a:xfrm>
                  <a:off x="5140" y="2271"/>
                  <a:ext cx="66" cy="59"/>
                </a:xfrm>
                <a:custGeom>
                  <a:avLst/>
                  <a:gdLst>
                    <a:gd name="T0" fmla="*/ 2 w 66"/>
                    <a:gd name="T1" fmla="*/ 31 h 59"/>
                    <a:gd name="T2" fmla="*/ 2 w 66"/>
                    <a:gd name="T3" fmla="*/ 40 h 59"/>
                    <a:gd name="T4" fmla="*/ 66 w 66"/>
                    <a:gd name="T5" fmla="*/ 59 h 59"/>
                    <a:gd name="T6" fmla="*/ 61 w 66"/>
                    <a:gd name="T7" fmla="*/ 19 h 59"/>
                    <a:gd name="T8" fmla="*/ 56 w 66"/>
                    <a:gd name="T9" fmla="*/ 17 h 59"/>
                    <a:gd name="T10" fmla="*/ 0 w 66"/>
                    <a:gd name="T11" fmla="*/ 0 h 59"/>
                    <a:gd name="T12" fmla="*/ 2 w 66"/>
                    <a:gd name="T13" fmla="*/ 31 h 59"/>
                    <a:gd name="T14" fmla="*/ 52 w 66"/>
                    <a:gd name="T15" fmla="*/ 29 h 59"/>
                    <a:gd name="T16" fmla="*/ 56 w 66"/>
                    <a:gd name="T17" fmla="*/ 45 h 59"/>
                    <a:gd name="T18" fmla="*/ 14 w 66"/>
                    <a:gd name="T19" fmla="*/ 33 h 59"/>
                    <a:gd name="T20" fmla="*/ 11 w 66"/>
                    <a:gd name="T21" fmla="*/ 17 h 59"/>
                    <a:gd name="T22" fmla="*/ 52 w 66"/>
                    <a:gd name="T23"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6" h="59">
                      <a:moveTo>
                        <a:pt x="2" y="31"/>
                      </a:moveTo>
                      <a:lnTo>
                        <a:pt x="2" y="40"/>
                      </a:lnTo>
                      <a:lnTo>
                        <a:pt x="66" y="59"/>
                      </a:lnTo>
                      <a:lnTo>
                        <a:pt x="61" y="19"/>
                      </a:lnTo>
                      <a:lnTo>
                        <a:pt x="56" y="17"/>
                      </a:lnTo>
                      <a:lnTo>
                        <a:pt x="0" y="0"/>
                      </a:lnTo>
                      <a:lnTo>
                        <a:pt x="2" y="31"/>
                      </a:lnTo>
                      <a:close/>
                      <a:moveTo>
                        <a:pt x="52" y="29"/>
                      </a:moveTo>
                      <a:lnTo>
                        <a:pt x="56" y="45"/>
                      </a:lnTo>
                      <a:lnTo>
                        <a:pt x="14" y="33"/>
                      </a:lnTo>
                      <a:lnTo>
                        <a:pt x="11" y="17"/>
                      </a:lnTo>
                      <a:lnTo>
                        <a:pt x="52" y="29"/>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3" name="Freeform 85"/>
                <p:cNvSpPr>
                  <a:spLocks noEditPoints="1"/>
                </p:cNvSpPr>
                <p:nvPr/>
              </p:nvSpPr>
              <p:spPr bwMode="auto">
                <a:xfrm>
                  <a:off x="4891" y="2117"/>
                  <a:ext cx="71" cy="62"/>
                </a:xfrm>
                <a:custGeom>
                  <a:avLst/>
                  <a:gdLst>
                    <a:gd name="T0" fmla="*/ 71 w 71"/>
                    <a:gd name="T1" fmla="*/ 24 h 62"/>
                    <a:gd name="T2" fmla="*/ 5 w 71"/>
                    <a:gd name="T3" fmla="*/ 0 h 62"/>
                    <a:gd name="T4" fmla="*/ 0 w 71"/>
                    <a:gd name="T5" fmla="*/ 34 h 62"/>
                    <a:gd name="T6" fmla="*/ 71 w 71"/>
                    <a:gd name="T7" fmla="*/ 62 h 62"/>
                    <a:gd name="T8" fmla="*/ 71 w 71"/>
                    <a:gd name="T9" fmla="*/ 24 h 62"/>
                    <a:gd name="T10" fmla="*/ 59 w 71"/>
                    <a:gd name="T11" fmla="*/ 45 h 62"/>
                    <a:gd name="T12" fmla="*/ 12 w 71"/>
                    <a:gd name="T13" fmla="*/ 29 h 62"/>
                    <a:gd name="T14" fmla="*/ 14 w 71"/>
                    <a:gd name="T15" fmla="*/ 12 h 62"/>
                    <a:gd name="T16" fmla="*/ 59 w 71"/>
                    <a:gd name="T17" fmla="*/ 31 h 62"/>
                    <a:gd name="T18" fmla="*/ 59 w 71"/>
                    <a:gd name="T19"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62">
                      <a:moveTo>
                        <a:pt x="71" y="24"/>
                      </a:moveTo>
                      <a:lnTo>
                        <a:pt x="5" y="0"/>
                      </a:lnTo>
                      <a:lnTo>
                        <a:pt x="0" y="34"/>
                      </a:lnTo>
                      <a:lnTo>
                        <a:pt x="71" y="62"/>
                      </a:lnTo>
                      <a:lnTo>
                        <a:pt x="71" y="24"/>
                      </a:lnTo>
                      <a:close/>
                      <a:moveTo>
                        <a:pt x="59" y="45"/>
                      </a:moveTo>
                      <a:lnTo>
                        <a:pt x="12" y="29"/>
                      </a:lnTo>
                      <a:lnTo>
                        <a:pt x="14" y="12"/>
                      </a:lnTo>
                      <a:lnTo>
                        <a:pt x="59" y="31"/>
                      </a:lnTo>
                      <a:lnTo>
                        <a:pt x="59" y="45"/>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4" name="Freeform 86"/>
                <p:cNvSpPr/>
                <p:nvPr/>
              </p:nvSpPr>
              <p:spPr bwMode="auto">
                <a:xfrm>
                  <a:off x="4593" y="1311"/>
                  <a:ext cx="36" cy="35"/>
                </a:xfrm>
                <a:custGeom>
                  <a:avLst/>
                  <a:gdLst>
                    <a:gd name="T0" fmla="*/ 12 w 15"/>
                    <a:gd name="T1" fmla="*/ 13 h 15"/>
                    <a:gd name="T2" fmla="*/ 13 w 15"/>
                    <a:gd name="T3" fmla="*/ 3 h 15"/>
                    <a:gd name="T4" fmla="*/ 4 w 15"/>
                    <a:gd name="T5" fmla="*/ 2 h 15"/>
                    <a:gd name="T6" fmla="*/ 2 w 15"/>
                    <a:gd name="T7" fmla="*/ 11 h 15"/>
                    <a:gd name="T8" fmla="*/ 12 w 15"/>
                    <a:gd name="T9" fmla="*/ 13 h 15"/>
                  </a:gdLst>
                  <a:ahLst/>
                  <a:cxnLst>
                    <a:cxn ang="0">
                      <a:pos x="T0" y="T1"/>
                    </a:cxn>
                    <a:cxn ang="0">
                      <a:pos x="T2" y="T3"/>
                    </a:cxn>
                    <a:cxn ang="0">
                      <a:pos x="T4" y="T5"/>
                    </a:cxn>
                    <a:cxn ang="0">
                      <a:pos x="T6" y="T7"/>
                    </a:cxn>
                    <a:cxn ang="0">
                      <a:pos x="T8" y="T9"/>
                    </a:cxn>
                  </a:cxnLst>
                  <a:rect l="0" t="0" r="r" b="b"/>
                  <a:pathLst>
                    <a:path w="15" h="15">
                      <a:moveTo>
                        <a:pt x="12" y="13"/>
                      </a:moveTo>
                      <a:cubicBezTo>
                        <a:pt x="15" y="11"/>
                        <a:pt x="15" y="6"/>
                        <a:pt x="13" y="3"/>
                      </a:cubicBezTo>
                      <a:cubicBezTo>
                        <a:pt x="11" y="0"/>
                        <a:pt x="7" y="0"/>
                        <a:pt x="4" y="2"/>
                      </a:cubicBezTo>
                      <a:cubicBezTo>
                        <a:pt x="1" y="4"/>
                        <a:pt x="0" y="8"/>
                        <a:pt x="2" y="11"/>
                      </a:cubicBezTo>
                      <a:cubicBezTo>
                        <a:pt x="5" y="14"/>
                        <a:pt x="9" y="15"/>
                        <a:pt x="12" y="1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5" name="Freeform 87"/>
                <p:cNvSpPr>
                  <a:spLocks noEditPoints="1"/>
                </p:cNvSpPr>
                <p:nvPr/>
              </p:nvSpPr>
              <p:spPr bwMode="auto">
                <a:xfrm>
                  <a:off x="5331" y="2016"/>
                  <a:ext cx="194" cy="205"/>
                </a:xfrm>
                <a:custGeom>
                  <a:avLst/>
                  <a:gdLst>
                    <a:gd name="T0" fmla="*/ 137 w 194"/>
                    <a:gd name="T1" fmla="*/ 137 h 205"/>
                    <a:gd name="T2" fmla="*/ 194 w 194"/>
                    <a:gd name="T3" fmla="*/ 132 h 205"/>
                    <a:gd name="T4" fmla="*/ 189 w 194"/>
                    <a:gd name="T5" fmla="*/ 54 h 205"/>
                    <a:gd name="T6" fmla="*/ 133 w 194"/>
                    <a:gd name="T7" fmla="*/ 56 h 205"/>
                    <a:gd name="T8" fmla="*/ 126 w 194"/>
                    <a:gd name="T9" fmla="*/ 0 h 205"/>
                    <a:gd name="T10" fmla="*/ 57 w 194"/>
                    <a:gd name="T11" fmla="*/ 7 h 205"/>
                    <a:gd name="T12" fmla="*/ 59 w 194"/>
                    <a:gd name="T13" fmla="*/ 68 h 205"/>
                    <a:gd name="T14" fmla="*/ 0 w 194"/>
                    <a:gd name="T15" fmla="*/ 75 h 205"/>
                    <a:gd name="T16" fmla="*/ 5 w 194"/>
                    <a:gd name="T17" fmla="*/ 151 h 205"/>
                    <a:gd name="T18" fmla="*/ 69 w 194"/>
                    <a:gd name="T19" fmla="*/ 146 h 205"/>
                    <a:gd name="T20" fmla="*/ 74 w 194"/>
                    <a:gd name="T21" fmla="*/ 205 h 205"/>
                    <a:gd name="T22" fmla="*/ 78 w 194"/>
                    <a:gd name="T23" fmla="*/ 205 h 205"/>
                    <a:gd name="T24" fmla="*/ 140 w 194"/>
                    <a:gd name="T25" fmla="*/ 198 h 205"/>
                    <a:gd name="T26" fmla="*/ 137 w 194"/>
                    <a:gd name="T27" fmla="*/ 137 h 205"/>
                    <a:gd name="T28" fmla="*/ 85 w 194"/>
                    <a:gd name="T29" fmla="*/ 191 h 205"/>
                    <a:gd name="T30" fmla="*/ 78 w 194"/>
                    <a:gd name="T31" fmla="*/ 132 h 205"/>
                    <a:gd name="T32" fmla="*/ 19 w 194"/>
                    <a:gd name="T33" fmla="*/ 137 h 205"/>
                    <a:gd name="T34" fmla="*/ 14 w 194"/>
                    <a:gd name="T35" fmla="*/ 87 h 205"/>
                    <a:gd name="T36" fmla="*/ 76 w 194"/>
                    <a:gd name="T37" fmla="*/ 82 h 205"/>
                    <a:gd name="T38" fmla="*/ 74 w 194"/>
                    <a:gd name="T39" fmla="*/ 21 h 205"/>
                    <a:gd name="T40" fmla="*/ 114 w 194"/>
                    <a:gd name="T41" fmla="*/ 16 h 205"/>
                    <a:gd name="T42" fmla="*/ 118 w 194"/>
                    <a:gd name="T43" fmla="*/ 73 h 205"/>
                    <a:gd name="T44" fmla="*/ 173 w 194"/>
                    <a:gd name="T45" fmla="*/ 71 h 205"/>
                    <a:gd name="T46" fmla="*/ 178 w 194"/>
                    <a:gd name="T47" fmla="*/ 118 h 205"/>
                    <a:gd name="T48" fmla="*/ 126 w 194"/>
                    <a:gd name="T49" fmla="*/ 125 h 205"/>
                    <a:gd name="T50" fmla="*/ 128 w 194"/>
                    <a:gd name="T51" fmla="*/ 187 h 205"/>
                    <a:gd name="T52" fmla="*/ 85 w 194"/>
                    <a:gd name="T53" fmla="*/ 19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4" h="205">
                      <a:moveTo>
                        <a:pt x="137" y="137"/>
                      </a:moveTo>
                      <a:lnTo>
                        <a:pt x="194" y="132"/>
                      </a:lnTo>
                      <a:lnTo>
                        <a:pt x="189" y="54"/>
                      </a:lnTo>
                      <a:lnTo>
                        <a:pt x="133" y="56"/>
                      </a:lnTo>
                      <a:lnTo>
                        <a:pt x="126" y="0"/>
                      </a:lnTo>
                      <a:lnTo>
                        <a:pt x="57" y="7"/>
                      </a:lnTo>
                      <a:lnTo>
                        <a:pt x="59" y="68"/>
                      </a:lnTo>
                      <a:lnTo>
                        <a:pt x="0" y="75"/>
                      </a:lnTo>
                      <a:lnTo>
                        <a:pt x="5" y="151"/>
                      </a:lnTo>
                      <a:lnTo>
                        <a:pt x="69" y="146"/>
                      </a:lnTo>
                      <a:lnTo>
                        <a:pt x="74" y="205"/>
                      </a:lnTo>
                      <a:lnTo>
                        <a:pt x="78" y="205"/>
                      </a:lnTo>
                      <a:lnTo>
                        <a:pt x="140" y="198"/>
                      </a:lnTo>
                      <a:lnTo>
                        <a:pt x="137" y="137"/>
                      </a:lnTo>
                      <a:close/>
                      <a:moveTo>
                        <a:pt x="85" y="191"/>
                      </a:moveTo>
                      <a:lnTo>
                        <a:pt x="78" y="132"/>
                      </a:lnTo>
                      <a:lnTo>
                        <a:pt x="19" y="137"/>
                      </a:lnTo>
                      <a:lnTo>
                        <a:pt x="14" y="87"/>
                      </a:lnTo>
                      <a:lnTo>
                        <a:pt x="76" y="82"/>
                      </a:lnTo>
                      <a:lnTo>
                        <a:pt x="74" y="21"/>
                      </a:lnTo>
                      <a:lnTo>
                        <a:pt x="114" y="16"/>
                      </a:lnTo>
                      <a:lnTo>
                        <a:pt x="118" y="73"/>
                      </a:lnTo>
                      <a:lnTo>
                        <a:pt x="173" y="71"/>
                      </a:lnTo>
                      <a:lnTo>
                        <a:pt x="178" y="118"/>
                      </a:lnTo>
                      <a:lnTo>
                        <a:pt x="126" y="125"/>
                      </a:lnTo>
                      <a:lnTo>
                        <a:pt x="128" y="187"/>
                      </a:lnTo>
                      <a:lnTo>
                        <a:pt x="85" y="191"/>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6" name="Freeform 88"/>
                <p:cNvSpPr>
                  <a:spLocks noEditPoints="1"/>
                </p:cNvSpPr>
                <p:nvPr/>
              </p:nvSpPr>
              <p:spPr bwMode="auto">
                <a:xfrm>
                  <a:off x="5326" y="1616"/>
                  <a:ext cx="244" cy="232"/>
                </a:xfrm>
                <a:custGeom>
                  <a:avLst/>
                  <a:gdLst>
                    <a:gd name="T0" fmla="*/ 51 w 103"/>
                    <a:gd name="T1" fmla="*/ 13 h 98"/>
                    <a:gd name="T2" fmla="*/ 0 w 103"/>
                    <a:gd name="T3" fmla="*/ 43 h 98"/>
                    <a:gd name="T4" fmla="*/ 33 w 103"/>
                    <a:gd name="T5" fmla="*/ 75 h 98"/>
                    <a:gd name="T6" fmla="*/ 88 w 103"/>
                    <a:gd name="T7" fmla="*/ 84 h 98"/>
                    <a:gd name="T8" fmla="*/ 79 w 103"/>
                    <a:gd name="T9" fmla="*/ 47 h 98"/>
                    <a:gd name="T10" fmla="*/ 93 w 103"/>
                    <a:gd name="T11" fmla="*/ 11 h 98"/>
                    <a:gd name="T12" fmla="*/ 51 w 103"/>
                    <a:gd name="T13" fmla="*/ 13 h 98"/>
                    <a:gd name="T14" fmla="*/ 88 w 103"/>
                    <a:gd name="T15" fmla="*/ 15 h 98"/>
                    <a:gd name="T16" fmla="*/ 62 w 103"/>
                    <a:gd name="T17" fmla="*/ 47 h 98"/>
                    <a:gd name="T18" fmla="*/ 84 w 103"/>
                    <a:gd name="T19" fmla="*/ 80 h 98"/>
                    <a:gd name="T20" fmla="*/ 37 w 103"/>
                    <a:gd name="T21" fmla="*/ 72 h 98"/>
                    <a:gd name="T22" fmla="*/ 9 w 103"/>
                    <a:gd name="T23" fmla="*/ 44 h 98"/>
                    <a:gd name="T24" fmla="*/ 51 w 103"/>
                    <a:gd name="T25" fmla="*/ 20 h 98"/>
                    <a:gd name="T26" fmla="*/ 88 w 103"/>
                    <a:gd name="T27" fmla="*/ 1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3" h="98">
                      <a:moveTo>
                        <a:pt x="51" y="13"/>
                      </a:moveTo>
                      <a:cubicBezTo>
                        <a:pt x="37" y="23"/>
                        <a:pt x="18" y="36"/>
                        <a:pt x="0" y="43"/>
                      </a:cubicBezTo>
                      <a:cubicBezTo>
                        <a:pt x="13" y="53"/>
                        <a:pt x="24" y="66"/>
                        <a:pt x="33" y="75"/>
                      </a:cubicBezTo>
                      <a:cubicBezTo>
                        <a:pt x="58" y="98"/>
                        <a:pt x="80" y="95"/>
                        <a:pt x="88" y="84"/>
                      </a:cubicBezTo>
                      <a:cubicBezTo>
                        <a:pt x="98" y="70"/>
                        <a:pt x="92" y="56"/>
                        <a:pt x="79" y="47"/>
                      </a:cubicBezTo>
                      <a:cubicBezTo>
                        <a:pt x="95" y="41"/>
                        <a:pt x="103" y="22"/>
                        <a:pt x="93" y="11"/>
                      </a:cubicBezTo>
                      <a:cubicBezTo>
                        <a:pt x="84" y="1"/>
                        <a:pt x="69" y="0"/>
                        <a:pt x="51" y="13"/>
                      </a:cubicBezTo>
                      <a:close/>
                      <a:moveTo>
                        <a:pt x="88" y="15"/>
                      </a:moveTo>
                      <a:cubicBezTo>
                        <a:pt x="97" y="25"/>
                        <a:pt x="87" y="43"/>
                        <a:pt x="62" y="47"/>
                      </a:cubicBezTo>
                      <a:cubicBezTo>
                        <a:pt x="86" y="51"/>
                        <a:pt x="93" y="68"/>
                        <a:pt x="84" y="80"/>
                      </a:cubicBezTo>
                      <a:cubicBezTo>
                        <a:pt x="77" y="90"/>
                        <a:pt x="59" y="93"/>
                        <a:pt x="37" y="72"/>
                      </a:cubicBezTo>
                      <a:cubicBezTo>
                        <a:pt x="29" y="64"/>
                        <a:pt x="21" y="53"/>
                        <a:pt x="9" y="44"/>
                      </a:cubicBezTo>
                      <a:cubicBezTo>
                        <a:pt x="22" y="39"/>
                        <a:pt x="38" y="29"/>
                        <a:pt x="51" y="20"/>
                      </a:cubicBezTo>
                      <a:cubicBezTo>
                        <a:pt x="68" y="8"/>
                        <a:pt x="81" y="7"/>
                        <a:pt x="88" y="1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7" name="Freeform 89"/>
                <p:cNvSpPr>
                  <a:spLocks noEditPoints="1"/>
                </p:cNvSpPr>
                <p:nvPr/>
              </p:nvSpPr>
              <p:spPr bwMode="auto">
                <a:xfrm>
                  <a:off x="4350" y="3345"/>
                  <a:ext cx="66" cy="62"/>
                </a:xfrm>
                <a:custGeom>
                  <a:avLst/>
                  <a:gdLst>
                    <a:gd name="T0" fmla="*/ 12 w 28"/>
                    <a:gd name="T1" fmla="*/ 26 h 26"/>
                    <a:gd name="T2" fmla="*/ 27 w 28"/>
                    <a:gd name="T3" fmla="*/ 14 h 26"/>
                    <a:gd name="T4" fmla="*/ 16 w 28"/>
                    <a:gd name="T5" fmla="*/ 0 h 26"/>
                    <a:gd name="T6" fmla="*/ 1 w 28"/>
                    <a:gd name="T7" fmla="*/ 12 h 26"/>
                    <a:gd name="T8" fmla="*/ 12 w 28"/>
                    <a:gd name="T9" fmla="*/ 26 h 26"/>
                    <a:gd name="T10" fmla="*/ 15 w 28"/>
                    <a:gd name="T11" fmla="*/ 8 h 26"/>
                    <a:gd name="T12" fmla="*/ 20 w 28"/>
                    <a:gd name="T13" fmla="*/ 14 h 26"/>
                    <a:gd name="T14" fmla="*/ 13 w 28"/>
                    <a:gd name="T15" fmla="*/ 20 h 26"/>
                    <a:gd name="T16" fmla="*/ 8 w 28"/>
                    <a:gd name="T17" fmla="*/ 13 h 26"/>
                    <a:gd name="T18" fmla="*/ 15 w 28"/>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6">
                      <a:moveTo>
                        <a:pt x="12" y="26"/>
                      </a:moveTo>
                      <a:cubicBezTo>
                        <a:pt x="19" y="26"/>
                        <a:pt x="26" y="21"/>
                        <a:pt x="27" y="14"/>
                      </a:cubicBezTo>
                      <a:cubicBezTo>
                        <a:pt x="28" y="7"/>
                        <a:pt x="23" y="1"/>
                        <a:pt x="16" y="0"/>
                      </a:cubicBezTo>
                      <a:cubicBezTo>
                        <a:pt x="9" y="0"/>
                        <a:pt x="2" y="5"/>
                        <a:pt x="1" y="12"/>
                      </a:cubicBezTo>
                      <a:cubicBezTo>
                        <a:pt x="0" y="19"/>
                        <a:pt x="5" y="25"/>
                        <a:pt x="12" y="26"/>
                      </a:cubicBezTo>
                      <a:close/>
                      <a:moveTo>
                        <a:pt x="15" y="8"/>
                      </a:moveTo>
                      <a:cubicBezTo>
                        <a:pt x="18" y="8"/>
                        <a:pt x="21" y="11"/>
                        <a:pt x="20" y="14"/>
                      </a:cubicBezTo>
                      <a:cubicBezTo>
                        <a:pt x="20" y="18"/>
                        <a:pt x="16" y="20"/>
                        <a:pt x="13" y="20"/>
                      </a:cubicBezTo>
                      <a:cubicBezTo>
                        <a:pt x="10" y="20"/>
                        <a:pt x="7" y="17"/>
                        <a:pt x="8" y="13"/>
                      </a:cubicBezTo>
                      <a:cubicBezTo>
                        <a:pt x="8" y="10"/>
                        <a:pt x="11" y="7"/>
                        <a:pt x="15" y="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8" name="Freeform 90"/>
                <p:cNvSpPr>
                  <a:spLocks noEditPoints="1"/>
                </p:cNvSpPr>
                <p:nvPr/>
              </p:nvSpPr>
              <p:spPr bwMode="auto">
                <a:xfrm>
                  <a:off x="4740" y="1299"/>
                  <a:ext cx="83" cy="90"/>
                </a:xfrm>
                <a:custGeom>
                  <a:avLst/>
                  <a:gdLst>
                    <a:gd name="T0" fmla="*/ 12 w 35"/>
                    <a:gd name="T1" fmla="*/ 35 h 38"/>
                    <a:gd name="T2" fmla="*/ 32 w 35"/>
                    <a:gd name="T3" fmla="*/ 24 h 38"/>
                    <a:gd name="T4" fmla="*/ 23 w 35"/>
                    <a:gd name="T5" fmla="*/ 3 h 38"/>
                    <a:gd name="T6" fmla="*/ 3 w 35"/>
                    <a:gd name="T7" fmla="*/ 14 h 38"/>
                    <a:gd name="T8" fmla="*/ 12 w 35"/>
                    <a:gd name="T9" fmla="*/ 35 h 38"/>
                    <a:gd name="T10" fmla="*/ 9 w 35"/>
                    <a:gd name="T11" fmla="*/ 16 h 38"/>
                    <a:gd name="T12" fmla="*/ 22 w 35"/>
                    <a:gd name="T13" fmla="*/ 7 h 38"/>
                    <a:gd name="T14" fmla="*/ 27 w 35"/>
                    <a:gd name="T15" fmla="*/ 22 h 38"/>
                    <a:gd name="T16" fmla="*/ 14 w 35"/>
                    <a:gd name="T17" fmla="*/ 31 h 38"/>
                    <a:gd name="T18" fmla="*/ 9 w 35"/>
                    <a:gd name="T19" fmla="*/ 1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8">
                      <a:moveTo>
                        <a:pt x="12" y="35"/>
                      </a:moveTo>
                      <a:cubicBezTo>
                        <a:pt x="22" y="38"/>
                        <a:pt x="29" y="33"/>
                        <a:pt x="32" y="24"/>
                      </a:cubicBezTo>
                      <a:cubicBezTo>
                        <a:pt x="35" y="15"/>
                        <a:pt x="33" y="6"/>
                        <a:pt x="23" y="3"/>
                      </a:cubicBezTo>
                      <a:cubicBezTo>
                        <a:pt x="14" y="0"/>
                        <a:pt x="6" y="5"/>
                        <a:pt x="3" y="14"/>
                      </a:cubicBezTo>
                      <a:cubicBezTo>
                        <a:pt x="0" y="23"/>
                        <a:pt x="3" y="32"/>
                        <a:pt x="12" y="35"/>
                      </a:cubicBezTo>
                      <a:close/>
                      <a:moveTo>
                        <a:pt x="9" y="16"/>
                      </a:moveTo>
                      <a:cubicBezTo>
                        <a:pt x="11" y="11"/>
                        <a:pt x="15" y="5"/>
                        <a:pt x="22" y="7"/>
                      </a:cubicBezTo>
                      <a:cubicBezTo>
                        <a:pt x="28" y="10"/>
                        <a:pt x="28" y="17"/>
                        <a:pt x="27" y="22"/>
                      </a:cubicBezTo>
                      <a:cubicBezTo>
                        <a:pt x="25" y="28"/>
                        <a:pt x="20" y="33"/>
                        <a:pt x="14" y="31"/>
                      </a:cubicBezTo>
                      <a:cubicBezTo>
                        <a:pt x="7" y="29"/>
                        <a:pt x="7" y="22"/>
                        <a:pt x="9" y="16"/>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9" name="Freeform 91"/>
                <p:cNvSpPr/>
                <p:nvPr/>
              </p:nvSpPr>
              <p:spPr bwMode="auto">
                <a:xfrm>
                  <a:off x="4825" y="1320"/>
                  <a:ext cx="116" cy="102"/>
                </a:xfrm>
                <a:custGeom>
                  <a:avLst/>
                  <a:gdLst>
                    <a:gd name="T0" fmla="*/ 13 w 49"/>
                    <a:gd name="T1" fmla="*/ 10 h 43"/>
                    <a:gd name="T2" fmla="*/ 22 w 49"/>
                    <a:gd name="T3" fmla="*/ 8 h 43"/>
                    <a:gd name="T4" fmla="*/ 24 w 49"/>
                    <a:gd name="T5" fmla="*/ 16 h 43"/>
                    <a:gd name="T6" fmla="*/ 18 w 49"/>
                    <a:gd name="T7" fmla="*/ 35 h 43"/>
                    <a:gd name="T8" fmla="*/ 23 w 49"/>
                    <a:gd name="T9" fmla="*/ 37 h 43"/>
                    <a:gd name="T10" fmla="*/ 30 w 49"/>
                    <a:gd name="T11" fmla="*/ 16 h 43"/>
                    <a:gd name="T12" fmla="*/ 39 w 49"/>
                    <a:gd name="T13" fmla="*/ 14 h 43"/>
                    <a:gd name="T14" fmla="*/ 41 w 49"/>
                    <a:gd name="T15" fmla="*/ 22 h 43"/>
                    <a:gd name="T16" fmla="*/ 35 w 49"/>
                    <a:gd name="T17" fmla="*/ 41 h 43"/>
                    <a:gd name="T18" fmla="*/ 40 w 49"/>
                    <a:gd name="T19" fmla="*/ 43 h 43"/>
                    <a:gd name="T20" fmla="*/ 47 w 49"/>
                    <a:gd name="T21" fmla="*/ 24 h 43"/>
                    <a:gd name="T22" fmla="*/ 41 w 49"/>
                    <a:gd name="T23" fmla="*/ 10 h 43"/>
                    <a:gd name="T24" fmla="*/ 31 w 49"/>
                    <a:gd name="T25" fmla="*/ 12 h 43"/>
                    <a:gd name="T26" fmla="*/ 24 w 49"/>
                    <a:gd name="T27" fmla="*/ 4 h 43"/>
                    <a:gd name="T28" fmla="*/ 14 w 49"/>
                    <a:gd name="T29" fmla="*/ 5 h 43"/>
                    <a:gd name="T30" fmla="*/ 16 w 49"/>
                    <a:gd name="T31" fmla="*/ 1 h 43"/>
                    <a:gd name="T32" fmla="*/ 10 w 49"/>
                    <a:gd name="T33" fmla="*/ 0 h 43"/>
                    <a:gd name="T34" fmla="*/ 0 w 49"/>
                    <a:gd name="T35" fmla="*/ 29 h 43"/>
                    <a:gd name="T36" fmla="*/ 5 w 49"/>
                    <a:gd name="T37" fmla="*/ 31 h 43"/>
                    <a:gd name="T38" fmla="*/ 13 w 49"/>
                    <a:gd name="T39" fmla="*/ 1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43">
                      <a:moveTo>
                        <a:pt x="13" y="10"/>
                      </a:moveTo>
                      <a:cubicBezTo>
                        <a:pt x="16" y="8"/>
                        <a:pt x="19" y="7"/>
                        <a:pt x="22" y="8"/>
                      </a:cubicBezTo>
                      <a:cubicBezTo>
                        <a:pt x="26" y="9"/>
                        <a:pt x="25" y="13"/>
                        <a:pt x="24" y="16"/>
                      </a:cubicBezTo>
                      <a:cubicBezTo>
                        <a:pt x="18" y="35"/>
                        <a:pt x="18" y="35"/>
                        <a:pt x="18" y="35"/>
                      </a:cubicBezTo>
                      <a:cubicBezTo>
                        <a:pt x="23" y="37"/>
                        <a:pt x="23" y="37"/>
                        <a:pt x="23" y="37"/>
                      </a:cubicBezTo>
                      <a:cubicBezTo>
                        <a:pt x="30" y="16"/>
                        <a:pt x="30" y="16"/>
                        <a:pt x="30" y="16"/>
                      </a:cubicBezTo>
                      <a:cubicBezTo>
                        <a:pt x="34" y="13"/>
                        <a:pt x="37" y="13"/>
                        <a:pt x="39" y="14"/>
                      </a:cubicBezTo>
                      <a:cubicBezTo>
                        <a:pt x="43" y="15"/>
                        <a:pt x="43" y="19"/>
                        <a:pt x="41" y="22"/>
                      </a:cubicBezTo>
                      <a:cubicBezTo>
                        <a:pt x="35" y="41"/>
                        <a:pt x="35" y="41"/>
                        <a:pt x="35" y="41"/>
                      </a:cubicBezTo>
                      <a:cubicBezTo>
                        <a:pt x="40" y="43"/>
                        <a:pt x="40" y="43"/>
                        <a:pt x="40" y="43"/>
                      </a:cubicBezTo>
                      <a:cubicBezTo>
                        <a:pt x="47" y="24"/>
                        <a:pt x="47" y="24"/>
                        <a:pt x="47" y="24"/>
                      </a:cubicBezTo>
                      <a:cubicBezTo>
                        <a:pt x="49" y="16"/>
                        <a:pt x="47" y="12"/>
                        <a:pt x="41" y="10"/>
                      </a:cubicBezTo>
                      <a:cubicBezTo>
                        <a:pt x="37" y="8"/>
                        <a:pt x="34" y="10"/>
                        <a:pt x="31" y="12"/>
                      </a:cubicBezTo>
                      <a:cubicBezTo>
                        <a:pt x="31" y="8"/>
                        <a:pt x="28" y="5"/>
                        <a:pt x="24" y="4"/>
                      </a:cubicBezTo>
                      <a:cubicBezTo>
                        <a:pt x="21" y="3"/>
                        <a:pt x="18" y="3"/>
                        <a:pt x="14" y="5"/>
                      </a:cubicBezTo>
                      <a:cubicBezTo>
                        <a:pt x="16" y="1"/>
                        <a:pt x="16" y="1"/>
                        <a:pt x="16" y="1"/>
                      </a:cubicBezTo>
                      <a:cubicBezTo>
                        <a:pt x="10" y="0"/>
                        <a:pt x="10" y="0"/>
                        <a:pt x="10" y="0"/>
                      </a:cubicBezTo>
                      <a:cubicBezTo>
                        <a:pt x="0" y="29"/>
                        <a:pt x="0" y="29"/>
                        <a:pt x="0" y="29"/>
                      </a:cubicBezTo>
                      <a:cubicBezTo>
                        <a:pt x="5" y="31"/>
                        <a:pt x="5" y="31"/>
                        <a:pt x="5" y="31"/>
                      </a:cubicBezTo>
                      <a:lnTo>
                        <a:pt x="13" y="1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0" name="Freeform 92"/>
                <p:cNvSpPr>
                  <a:spLocks noEditPoints="1"/>
                </p:cNvSpPr>
                <p:nvPr/>
              </p:nvSpPr>
              <p:spPr bwMode="auto">
                <a:xfrm>
                  <a:off x="5140" y="2333"/>
                  <a:ext cx="73" cy="80"/>
                </a:xfrm>
                <a:custGeom>
                  <a:avLst/>
                  <a:gdLst>
                    <a:gd name="T0" fmla="*/ 0 w 73"/>
                    <a:gd name="T1" fmla="*/ 0 h 80"/>
                    <a:gd name="T2" fmla="*/ 0 w 73"/>
                    <a:gd name="T3" fmla="*/ 56 h 80"/>
                    <a:gd name="T4" fmla="*/ 73 w 73"/>
                    <a:gd name="T5" fmla="*/ 80 h 80"/>
                    <a:gd name="T6" fmla="*/ 68 w 73"/>
                    <a:gd name="T7" fmla="*/ 21 h 80"/>
                    <a:gd name="T8" fmla="*/ 0 w 73"/>
                    <a:gd name="T9" fmla="*/ 0 h 80"/>
                    <a:gd name="T10" fmla="*/ 14 w 73"/>
                    <a:gd name="T11" fmla="*/ 49 h 80"/>
                    <a:gd name="T12" fmla="*/ 11 w 73"/>
                    <a:gd name="T13" fmla="*/ 14 h 80"/>
                    <a:gd name="T14" fmla="*/ 59 w 73"/>
                    <a:gd name="T15" fmla="*/ 30 h 80"/>
                    <a:gd name="T16" fmla="*/ 61 w 73"/>
                    <a:gd name="T17" fmla="*/ 66 h 80"/>
                    <a:gd name="T18" fmla="*/ 14 w 73"/>
                    <a:gd name="T19" fmla="*/ 4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0">
                      <a:moveTo>
                        <a:pt x="0" y="0"/>
                      </a:moveTo>
                      <a:lnTo>
                        <a:pt x="0" y="56"/>
                      </a:lnTo>
                      <a:lnTo>
                        <a:pt x="73" y="80"/>
                      </a:lnTo>
                      <a:lnTo>
                        <a:pt x="68" y="21"/>
                      </a:lnTo>
                      <a:lnTo>
                        <a:pt x="0" y="0"/>
                      </a:lnTo>
                      <a:close/>
                      <a:moveTo>
                        <a:pt x="14" y="49"/>
                      </a:moveTo>
                      <a:lnTo>
                        <a:pt x="11" y="14"/>
                      </a:lnTo>
                      <a:lnTo>
                        <a:pt x="59" y="30"/>
                      </a:lnTo>
                      <a:lnTo>
                        <a:pt x="61" y="66"/>
                      </a:lnTo>
                      <a:lnTo>
                        <a:pt x="14" y="49"/>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1" name="Freeform 93"/>
                <p:cNvSpPr>
                  <a:spLocks noEditPoints="1"/>
                </p:cNvSpPr>
                <p:nvPr/>
              </p:nvSpPr>
              <p:spPr bwMode="auto">
                <a:xfrm>
                  <a:off x="6074" y="2207"/>
                  <a:ext cx="50" cy="50"/>
                </a:xfrm>
                <a:custGeom>
                  <a:avLst/>
                  <a:gdLst>
                    <a:gd name="T0" fmla="*/ 5 w 21"/>
                    <a:gd name="T1" fmla="*/ 3 h 21"/>
                    <a:gd name="T2" fmla="*/ 3 w 21"/>
                    <a:gd name="T3" fmla="*/ 16 h 21"/>
                    <a:gd name="T4" fmla="*/ 16 w 21"/>
                    <a:gd name="T5" fmla="*/ 18 h 21"/>
                    <a:gd name="T6" fmla="*/ 18 w 21"/>
                    <a:gd name="T7" fmla="*/ 5 h 21"/>
                    <a:gd name="T8" fmla="*/ 5 w 21"/>
                    <a:gd name="T9" fmla="*/ 3 h 21"/>
                    <a:gd name="T10" fmla="*/ 13 w 21"/>
                    <a:gd name="T11" fmla="*/ 14 h 21"/>
                    <a:gd name="T12" fmla="*/ 7 w 21"/>
                    <a:gd name="T13" fmla="*/ 13 h 21"/>
                    <a:gd name="T14" fmla="*/ 8 w 21"/>
                    <a:gd name="T15" fmla="*/ 7 h 21"/>
                    <a:gd name="T16" fmla="*/ 14 w 21"/>
                    <a:gd name="T17" fmla="*/ 8 h 21"/>
                    <a:gd name="T18" fmla="*/ 13 w 21"/>
                    <a:gd name="T19"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5" y="3"/>
                      </a:moveTo>
                      <a:cubicBezTo>
                        <a:pt x="1" y="6"/>
                        <a:pt x="0" y="11"/>
                        <a:pt x="3" y="16"/>
                      </a:cubicBezTo>
                      <a:cubicBezTo>
                        <a:pt x="6" y="20"/>
                        <a:pt x="12" y="21"/>
                        <a:pt x="16" y="18"/>
                      </a:cubicBezTo>
                      <a:cubicBezTo>
                        <a:pt x="20" y="15"/>
                        <a:pt x="21" y="9"/>
                        <a:pt x="18" y="5"/>
                      </a:cubicBezTo>
                      <a:cubicBezTo>
                        <a:pt x="15" y="1"/>
                        <a:pt x="9" y="0"/>
                        <a:pt x="5" y="3"/>
                      </a:cubicBezTo>
                      <a:close/>
                      <a:moveTo>
                        <a:pt x="13" y="14"/>
                      </a:moveTo>
                      <a:cubicBezTo>
                        <a:pt x="11" y="15"/>
                        <a:pt x="8" y="15"/>
                        <a:pt x="7" y="13"/>
                      </a:cubicBezTo>
                      <a:cubicBezTo>
                        <a:pt x="5" y="11"/>
                        <a:pt x="6" y="8"/>
                        <a:pt x="8" y="7"/>
                      </a:cubicBezTo>
                      <a:cubicBezTo>
                        <a:pt x="10" y="5"/>
                        <a:pt x="13" y="6"/>
                        <a:pt x="14" y="8"/>
                      </a:cubicBezTo>
                      <a:cubicBezTo>
                        <a:pt x="16" y="10"/>
                        <a:pt x="15" y="13"/>
                        <a:pt x="13" y="1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2" name="Freeform 94"/>
                <p:cNvSpPr/>
                <p:nvPr/>
              </p:nvSpPr>
              <p:spPr bwMode="auto">
                <a:xfrm>
                  <a:off x="4662" y="1278"/>
                  <a:ext cx="80" cy="94"/>
                </a:xfrm>
                <a:custGeom>
                  <a:avLst/>
                  <a:gdLst>
                    <a:gd name="T0" fmla="*/ 12 w 34"/>
                    <a:gd name="T1" fmla="*/ 37 h 40"/>
                    <a:gd name="T2" fmla="*/ 29 w 34"/>
                    <a:gd name="T3" fmla="*/ 31 h 40"/>
                    <a:gd name="T4" fmla="*/ 24 w 34"/>
                    <a:gd name="T5" fmla="*/ 28 h 40"/>
                    <a:gd name="T6" fmla="*/ 13 w 34"/>
                    <a:gd name="T7" fmla="*/ 33 h 40"/>
                    <a:gd name="T8" fmla="*/ 9 w 34"/>
                    <a:gd name="T9" fmla="*/ 17 h 40"/>
                    <a:gd name="T10" fmla="*/ 22 w 34"/>
                    <a:gd name="T11" fmla="*/ 8 h 40"/>
                    <a:gd name="T12" fmla="*/ 28 w 34"/>
                    <a:gd name="T13" fmla="*/ 17 h 40"/>
                    <a:gd name="T14" fmla="*/ 32 w 34"/>
                    <a:gd name="T15" fmla="*/ 19 h 40"/>
                    <a:gd name="T16" fmla="*/ 24 w 34"/>
                    <a:gd name="T17" fmla="*/ 4 h 40"/>
                    <a:gd name="T18" fmla="*/ 3 w 34"/>
                    <a:gd name="T19" fmla="*/ 16 h 40"/>
                    <a:gd name="T20" fmla="*/ 12 w 34"/>
                    <a:gd name="T21"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40">
                      <a:moveTo>
                        <a:pt x="12" y="37"/>
                      </a:moveTo>
                      <a:cubicBezTo>
                        <a:pt x="18" y="40"/>
                        <a:pt x="26" y="37"/>
                        <a:pt x="29" y="31"/>
                      </a:cubicBezTo>
                      <a:cubicBezTo>
                        <a:pt x="24" y="28"/>
                        <a:pt x="24" y="28"/>
                        <a:pt x="24" y="28"/>
                      </a:cubicBezTo>
                      <a:cubicBezTo>
                        <a:pt x="22" y="33"/>
                        <a:pt x="17" y="34"/>
                        <a:pt x="13" y="33"/>
                      </a:cubicBezTo>
                      <a:cubicBezTo>
                        <a:pt x="8" y="31"/>
                        <a:pt x="6" y="23"/>
                        <a:pt x="9" y="17"/>
                      </a:cubicBezTo>
                      <a:cubicBezTo>
                        <a:pt x="11" y="10"/>
                        <a:pt x="18" y="6"/>
                        <a:pt x="22" y="8"/>
                      </a:cubicBezTo>
                      <a:cubicBezTo>
                        <a:pt x="26" y="10"/>
                        <a:pt x="29" y="13"/>
                        <a:pt x="28" y="17"/>
                      </a:cubicBezTo>
                      <a:cubicBezTo>
                        <a:pt x="32" y="19"/>
                        <a:pt x="32" y="19"/>
                        <a:pt x="32" y="19"/>
                      </a:cubicBezTo>
                      <a:cubicBezTo>
                        <a:pt x="34" y="12"/>
                        <a:pt x="30" y="6"/>
                        <a:pt x="24" y="4"/>
                      </a:cubicBezTo>
                      <a:cubicBezTo>
                        <a:pt x="14" y="0"/>
                        <a:pt x="6" y="7"/>
                        <a:pt x="3" y="16"/>
                      </a:cubicBezTo>
                      <a:cubicBezTo>
                        <a:pt x="0" y="24"/>
                        <a:pt x="2" y="34"/>
                        <a:pt x="12" y="3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3" name="Freeform 95"/>
                <p:cNvSpPr>
                  <a:spLocks noEditPoints="1"/>
                </p:cNvSpPr>
                <p:nvPr/>
              </p:nvSpPr>
              <p:spPr bwMode="auto">
                <a:xfrm>
                  <a:off x="2053" y="1024"/>
                  <a:ext cx="187" cy="261"/>
                </a:xfrm>
                <a:custGeom>
                  <a:avLst/>
                  <a:gdLst>
                    <a:gd name="T0" fmla="*/ 33 w 79"/>
                    <a:gd name="T1" fmla="*/ 9 h 110"/>
                    <a:gd name="T2" fmla="*/ 31 w 79"/>
                    <a:gd name="T3" fmla="*/ 49 h 110"/>
                    <a:gd name="T4" fmla="*/ 5 w 79"/>
                    <a:gd name="T5" fmla="*/ 85 h 110"/>
                    <a:gd name="T6" fmla="*/ 79 w 79"/>
                    <a:gd name="T7" fmla="*/ 64 h 110"/>
                    <a:gd name="T8" fmla="*/ 33 w 79"/>
                    <a:gd name="T9" fmla="*/ 9 h 110"/>
                    <a:gd name="T10" fmla="*/ 10 w 79"/>
                    <a:gd name="T11" fmla="*/ 84 h 110"/>
                    <a:gd name="T12" fmla="*/ 42 w 79"/>
                    <a:gd name="T13" fmla="*/ 55 h 110"/>
                    <a:gd name="T14" fmla="*/ 34 w 79"/>
                    <a:gd name="T15" fmla="*/ 15 h 110"/>
                    <a:gd name="T16" fmla="*/ 73 w 79"/>
                    <a:gd name="T17" fmla="*/ 62 h 110"/>
                    <a:gd name="T18" fmla="*/ 10 w 79"/>
                    <a:gd name="T19" fmla="*/ 8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110">
                      <a:moveTo>
                        <a:pt x="33" y="9"/>
                      </a:moveTo>
                      <a:cubicBezTo>
                        <a:pt x="20" y="15"/>
                        <a:pt x="16" y="34"/>
                        <a:pt x="31" y="49"/>
                      </a:cubicBezTo>
                      <a:cubicBezTo>
                        <a:pt x="9" y="55"/>
                        <a:pt x="0" y="70"/>
                        <a:pt x="5" y="85"/>
                      </a:cubicBezTo>
                      <a:cubicBezTo>
                        <a:pt x="13" y="107"/>
                        <a:pt x="34" y="110"/>
                        <a:pt x="79" y="64"/>
                      </a:cubicBezTo>
                      <a:cubicBezTo>
                        <a:pt x="65" y="23"/>
                        <a:pt x="52" y="0"/>
                        <a:pt x="33" y="9"/>
                      </a:cubicBezTo>
                      <a:moveTo>
                        <a:pt x="10" y="84"/>
                      </a:moveTo>
                      <a:cubicBezTo>
                        <a:pt x="5" y="72"/>
                        <a:pt x="16" y="53"/>
                        <a:pt x="42" y="55"/>
                      </a:cubicBezTo>
                      <a:cubicBezTo>
                        <a:pt x="26" y="42"/>
                        <a:pt x="23" y="21"/>
                        <a:pt x="34" y="15"/>
                      </a:cubicBezTo>
                      <a:cubicBezTo>
                        <a:pt x="51" y="8"/>
                        <a:pt x="61" y="28"/>
                        <a:pt x="73" y="62"/>
                      </a:cubicBezTo>
                      <a:cubicBezTo>
                        <a:pt x="40" y="96"/>
                        <a:pt x="18" y="103"/>
                        <a:pt x="10" y="84"/>
                      </a:cubicBezTo>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4" name="Freeform 96"/>
                <p:cNvSpPr/>
                <p:nvPr/>
              </p:nvSpPr>
              <p:spPr bwMode="auto">
                <a:xfrm>
                  <a:off x="5045" y="-35"/>
                  <a:ext cx="128" cy="33"/>
                </a:xfrm>
                <a:custGeom>
                  <a:avLst/>
                  <a:gdLst>
                    <a:gd name="T0" fmla="*/ 54 w 54"/>
                    <a:gd name="T1" fmla="*/ 0 h 14"/>
                    <a:gd name="T2" fmla="*/ 46 w 54"/>
                    <a:gd name="T3" fmla="*/ 0 h 14"/>
                    <a:gd name="T4" fmla="*/ 11 w 54"/>
                    <a:gd name="T5" fmla="*/ 1 h 14"/>
                    <a:gd name="T6" fmla="*/ 9 w 54"/>
                    <a:gd name="T7" fmla="*/ 0 h 14"/>
                    <a:gd name="T8" fmla="*/ 0 w 54"/>
                    <a:gd name="T9" fmla="*/ 0 h 14"/>
                    <a:gd name="T10" fmla="*/ 8 w 54"/>
                    <a:gd name="T11" fmla="*/ 6 h 14"/>
                    <a:gd name="T12" fmla="*/ 54 w 5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54" h="14">
                      <a:moveTo>
                        <a:pt x="54" y="0"/>
                      </a:moveTo>
                      <a:cubicBezTo>
                        <a:pt x="46" y="0"/>
                        <a:pt x="46" y="0"/>
                        <a:pt x="46" y="0"/>
                      </a:cubicBezTo>
                      <a:cubicBezTo>
                        <a:pt x="38" y="7"/>
                        <a:pt x="24" y="9"/>
                        <a:pt x="11" y="1"/>
                      </a:cubicBezTo>
                      <a:cubicBezTo>
                        <a:pt x="10" y="1"/>
                        <a:pt x="10" y="0"/>
                        <a:pt x="9" y="0"/>
                      </a:cubicBezTo>
                      <a:cubicBezTo>
                        <a:pt x="0" y="0"/>
                        <a:pt x="0" y="0"/>
                        <a:pt x="0" y="0"/>
                      </a:cubicBezTo>
                      <a:cubicBezTo>
                        <a:pt x="2" y="2"/>
                        <a:pt x="5" y="5"/>
                        <a:pt x="8" y="6"/>
                      </a:cubicBezTo>
                      <a:cubicBezTo>
                        <a:pt x="23" y="14"/>
                        <a:pt x="45" y="13"/>
                        <a:pt x="54" y="0"/>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5" name="Freeform 97"/>
                <p:cNvSpPr/>
                <p:nvPr/>
              </p:nvSpPr>
              <p:spPr bwMode="auto">
                <a:xfrm>
                  <a:off x="6362" y="3449"/>
                  <a:ext cx="38" cy="197"/>
                </a:xfrm>
                <a:custGeom>
                  <a:avLst/>
                  <a:gdLst>
                    <a:gd name="T0" fmla="*/ 16 w 16"/>
                    <a:gd name="T1" fmla="*/ 83 h 83"/>
                    <a:gd name="T2" fmla="*/ 16 w 16"/>
                    <a:gd name="T3" fmla="*/ 71 h 83"/>
                    <a:gd name="T4" fmla="*/ 16 w 16"/>
                    <a:gd name="T5" fmla="*/ 11 h 83"/>
                    <a:gd name="T6" fmla="*/ 16 w 16"/>
                    <a:gd name="T7" fmla="*/ 0 h 83"/>
                    <a:gd name="T8" fmla="*/ 16 w 16"/>
                    <a:gd name="T9" fmla="*/ 83 h 83"/>
                  </a:gdLst>
                  <a:ahLst/>
                  <a:cxnLst>
                    <a:cxn ang="0">
                      <a:pos x="T0" y="T1"/>
                    </a:cxn>
                    <a:cxn ang="0">
                      <a:pos x="T2" y="T3"/>
                    </a:cxn>
                    <a:cxn ang="0">
                      <a:pos x="T4" y="T5"/>
                    </a:cxn>
                    <a:cxn ang="0">
                      <a:pos x="T6" y="T7"/>
                    </a:cxn>
                    <a:cxn ang="0">
                      <a:pos x="T8" y="T9"/>
                    </a:cxn>
                  </a:cxnLst>
                  <a:rect l="0" t="0" r="r" b="b"/>
                  <a:pathLst>
                    <a:path w="16" h="83">
                      <a:moveTo>
                        <a:pt x="16" y="83"/>
                      </a:moveTo>
                      <a:cubicBezTo>
                        <a:pt x="16" y="71"/>
                        <a:pt x="16" y="71"/>
                        <a:pt x="16" y="71"/>
                      </a:cubicBezTo>
                      <a:cubicBezTo>
                        <a:pt x="9" y="54"/>
                        <a:pt x="7" y="33"/>
                        <a:pt x="16" y="11"/>
                      </a:cubicBezTo>
                      <a:cubicBezTo>
                        <a:pt x="16" y="0"/>
                        <a:pt x="16" y="0"/>
                        <a:pt x="16" y="0"/>
                      </a:cubicBezTo>
                      <a:cubicBezTo>
                        <a:pt x="0" y="29"/>
                        <a:pt x="3" y="59"/>
                        <a:pt x="16" y="83"/>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6" name="Freeform 98"/>
                <p:cNvSpPr>
                  <a:spLocks noEditPoints="1"/>
                </p:cNvSpPr>
                <p:nvPr/>
              </p:nvSpPr>
              <p:spPr bwMode="auto">
                <a:xfrm>
                  <a:off x="1951" y="-35"/>
                  <a:ext cx="4452" cy="4388"/>
                </a:xfrm>
                <a:custGeom>
                  <a:avLst/>
                  <a:gdLst>
                    <a:gd name="T0" fmla="*/ 758 w 1882"/>
                    <a:gd name="T1" fmla="*/ 1829 h 1855"/>
                    <a:gd name="T2" fmla="*/ 1593 w 1882"/>
                    <a:gd name="T3" fmla="*/ 1854 h 1855"/>
                    <a:gd name="T4" fmla="*/ 1853 w 1882"/>
                    <a:gd name="T5" fmla="*/ 1233 h 1855"/>
                    <a:gd name="T6" fmla="*/ 1869 w 1882"/>
                    <a:gd name="T7" fmla="*/ 334 h 1855"/>
                    <a:gd name="T8" fmla="*/ 1164 w 1882"/>
                    <a:gd name="T9" fmla="*/ 14 h 1855"/>
                    <a:gd name="T10" fmla="*/ 298 w 1882"/>
                    <a:gd name="T11" fmla="*/ 0 h 1855"/>
                    <a:gd name="T12" fmla="*/ 1828 w 1882"/>
                    <a:gd name="T13" fmla="*/ 212 h 1855"/>
                    <a:gd name="T14" fmla="*/ 1251 w 1882"/>
                    <a:gd name="T15" fmla="*/ 213 h 1855"/>
                    <a:gd name="T16" fmla="*/ 1596 w 1882"/>
                    <a:gd name="T17" fmla="*/ 107 h 1855"/>
                    <a:gd name="T18" fmla="*/ 1560 w 1882"/>
                    <a:gd name="T19" fmla="*/ 1613 h 1855"/>
                    <a:gd name="T20" fmla="*/ 128 w 1882"/>
                    <a:gd name="T21" fmla="*/ 696 h 1855"/>
                    <a:gd name="T22" fmla="*/ 223 w 1882"/>
                    <a:gd name="T23" fmla="*/ 434 h 1855"/>
                    <a:gd name="T24" fmla="*/ 641 w 1882"/>
                    <a:gd name="T25" fmla="*/ 443 h 1855"/>
                    <a:gd name="T26" fmla="*/ 851 w 1882"/>
                    <a:gd name="T27" fmla="*/ 266 h 1855"/>
                    <a:gd name="T28" fmla="*/ 1473 w 1882"/>
                    <a:gd name="T29" fmla="*/ 1257 h 1855"/>
                    <a:gd name="T30" fmla="*/ 1338 w 1882"/>
                    <a:gd name="T31" fmla="*/ 1424 h 1855"/>
                    <a:gd name="T32" fmla="*/ 701 w 1882"/>
                    <a:gd name="T33" fmla="*/ 1362 h 1855"/>
                    <a:gd name="T34" fmla="*/ 238 w 1882"/>
                    <a:gd name="T35" fmla="*/ 1092 h 1855"/>
                    <a:gd name="T36" fmla="*/ 1020 w 1882"/>
                    <a:gd name="T37" fmla="*/ 236 h 1855"/>
                    <a:gd name="T38" fmla="*/ 1402 w 1882"/>
                    <a:gd name="T39" fmla="*/ 622 h 1855"/>
                    <a:gd name="T40" fmla="*/ 1276 w 1882"/>
                    <a:gd name="T41" fmla="*/ 1162 h 1855"/>
                    <a:gd name="T42" fmla="*/ 659 w 1882"/>
                    <a:gd name="T43" fmla="*/ 1149 h 1855"/>
                    <a:gd name="T44" fmla="*/ 377 w 1882"/>
                    <a:gd name="T45" fmla="*/ 1214 h 1855"/>
                    <a:gd name="T46" fmla="*/ 630 w 1882"/>
                    <a:gd name="T47" fmla="*/ 1161 h 1855"/>
                    <a:gd name="T48" fmla="*/ 572 w 1882"/>
                    <a:gd name="T49" fmla="*/ 1006 h 1855"/>
                    <a:gd name="T50" fmla="*/ 840 w 1882"/>
                    <a:gd name="T51" fmla="*/ 661 h 1855"/>
                    <a:gd name="T52" fmla="*/ 1323 w 1882"/>
                    <a:gd name="T53" fmla="*/ 525 h 1855"/>
                    <a:gd name="T54" fmla="*/ 1075 w 1882"/>
                    <a:gd name="T55" fmla="*/ 766 h 1855"/>
                    <a:gd name="T56" fmla="*/ 886 w 1882"/>
                    <a:gd name="T57" fmla="*/ 961 h 1855"/>
                    <a:gd name="T58" fmla="*/ 1038 w 1882"/>
                    <a:gd name="T59" fmla="*/ 995 h 1855"/>
                    <a:gd name="T60" fmla="*/ 1124 w 1882"/>
                    <a:gd name="T61" fmla="*/ 962 h 1855"/>
                    <a:gd name="T62" fmla="*/ 1082 w 1882"/>
                    <a:gd name="T63" fmla="*/ 1103 h 1855"/>
                    <a:gd name="T64" fmla="*/ 706 w 1882"/>
                    <a:gd name="T65" fmla="*/ 682 h 1855"/>
                    <a:gd name="T66" fmla="*/ 322 w 1882"/>
                    <a:gd name="T67" fmla="*/ 966 h 1855"/>
                    <a:gd name="T68" fmla="*/ 466 w 1882"/>
                    <a:gd name="T69" fmla="*/ 1385 h 1855"/>
                    <a:gd name="T70" fmla="*/ 793 w 1882"/>
                    <a:gd name="T71" fmla="*/ 1305 h 1855"/>
                    <a:gd name="T72" fmla="*/ 905 w 1882"/>
                    <a:gd name="T73" fmla="*/ 1537 h 1855"/>
                    <a:gd name="T74" fmla="*/ 1339 w 1882"/>
                    <a:gd name="T75" fmla="*/ 1206 h 1855"/>
                    <a:gd name="T76" fmla="*/ 1552 w 1882"/>
                    <a:gd name="T77" fmla="*/ 903 h 1855"/>
                    <a:gd name="T78" fmla="*/ 1377 w 1882"/>
                    <a:gd name="T79" fmla="*/ 523 h 1855"/>
                    <a:gd name="T80" fmla="*/ 771 w 1882"/>
                    <a:gd name="T81" fmla="*/ 478 h 1855"/>
                    <a:gd name="T82" fmla="*/ 570 w 1882"/>
                    <a:gd name="T83" fmla="*/ 675 h 1855"/>
                    <a:gd name="T84" fmla="*/ 261 w 1882"/>
                    <a:gd name="T85" fmla="*/ 666 h 1855"/>
                    <a:gd name="T86" fmla="*/ 191 w 1882"/>
                    <a:gd name="T87" fmla="*/ 1155 h 1855"/>
                    <a:gd name="T88" fmla="*/ 541 w 1882"/>
                    <a:gd name="T89" fmla="*/ 1534 h 1855"/>
                    <a:gd name="T90" fmla="*/ 1492 w 1882"/>
                    <a:gd name="T91" fmla="*/ 1009 h 1855"/>
                    <a:gd name="T92" fmla="*/ 1693 w 1882"/>
                    <a:gd name="T93" fmla="*/ 645 h 1855"/>
                    <a:gd name="T94" fmla="*/ 657 w 1882"/>
                    <a:gd name="T95" fmla="*/ 489 h 1855"/>
                    <a:gd name="T96" fmla="*/ 97 w 1882"/>
                    <a:gd name="T97" fmla="*/ 395 h 1855"/>
                    <a:gd name="T98" fmla="*/ 119 w 1882"/>
                    <a:gd name="T99" fmla="*/ 1357 h 1855"/>
                    <a:gd name="T100" fmla="*/ 315 w 1882"/>
                    <a:gd name="T101" fmla="*/ 1677 h 1855"/>
                    <a:gd name="T102" fmla="*/ 854 w 1882"/>
                    <a:gd name="T103" fmla="*/ 1720 h 1855"/>
                    <a:gd name="T104" fmla="*/ 970 w 1882"/>
                    <a:gd name="T105" fmla="*/ 1793 h 1855"/>
                    <a:gd name="T106" fmla="*/ 1303 w 1882"/>
                    <a:gd name="T107" fmla="*/ 1632 h 1855"/>
                    <a:gd name="T108" fmla="*/ 1600 w 1882"/>
                    <a:gd name="T109" fmla="*/ 1790 h 1855"/>
                    <a:gd name="T110" fmla="*/ 1806 w 1882"/>
                    <a:gd name="T111" fmla="*/ 1393 h 1855"/>
                    <a:gd name="T112" fmla="*/ 1797 w 1882"/>
                    <a:gd name="T113" fmla="*/ 1298 h 1855"/>
                    <a:gd name="T114" fmla="*/ 1784 w 1882"/>
                    <a:gd name="T115" fmla="*/ 728 h 1855"/>
                    <a:gd name="T116" fmla="*/ 1781 w 1882"/>
                    <a:gd name="T117" fmla="*/ 241 h 1855"/>
                    <a:gd name="T118" fmla="*/ 1693 w 1882"/>
                    <a:gd name="T119" fmla="*/ 476 h 1855"/>
                    <a:gd name="T120" fmla="*/ 1010 w 1882"/>
                    <a:gd name="T121" fmla="*/ 67 h 1855"/>
                    <a:gd name="T122" fmla="*/ 404 w 1882"/>
                    <a:gd name="T123" fmla="*/ 78 h 1855"/>
                    <a:gd name="T124" fmla="*/ 146 w 1882"/>
                    <a:gd name="T125" fmla="*/ 189 h 1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82" h="1855">
                      <a:moveTo>
                        <a:pt x="6" y="17"/>
                      </a:moveTo>
                      <a:cubicBezTo>
                        <a:pt x="11" y="26"/>
                        <a:pt x="31" y="49"/>
                        <a:pt x="41" y="59"/>
                      </a:cubicBezTo>
                      <a:cubicBezTo>
                        <a:pt x="3" y="108"/>
                        <a:pt x="16" y="179"/>
                        <a:pt x="49" y="196"/>
                      </a:cubicBezTo>
                      <a:cubicBezTo>
                        <a:pt x="47" y="207"/>
                        <a:pt x="47" y="218"/>
                        <a:pt x="48" y="229"/>
                      </a:cubicBezTo>
                      <a:cubicBezTo>
                        <a:pt x="30" y="232"/>
                        <a:pt x="13" y="234"/>
                        <a:pt x="4" y="236"/>
                      </a:cubicBezTo>
                      <a:cubicBezTo>
                        <a:pt x="10" y="247"/>
                        <a:pt x="27" y="271"/>
                        <a:pt x="45" y="296"/>
                      </a:cubicBezTo>
                      <a:cubicBezTo>
                        <a:pt x="28" y="304"/>
                        <a:pt x="11" y="312"/>
                        <a:pt x="4" y="316"/>
                      </a:cubicBezTo>
                      <a:cubicBezTo>
                        <a:pt x="13" y="331"/>
                        <a:pt x="36" y="362"/>
                        <a:pt x="59" y="393"/>
                      </a:cubicBezTo>
                      <a:cubicBezTo>
                        <a:pt x="44" y="402"/>
                        <a:pt x="36" y="423"/>
                        <a:pt x="45" y="449"/>
                      </a:cubicBezTo>
                      <a:cubicBezTo>
                        <a:pt x="45" y="449"/>
                        <a:pt x="44" y="450"/>
                        <a:pt x="44" y="450"/>
                      </a:cubicBezTo>
                      <a:cubicBezTo>
                        <a:pt x="16" y="470"/>
                        <a:pt x="8" y="506"/>
                        <a:pt x="30" y="538"/>
                      </a:cubicBezTo>
                      <a:cubicBezTo>
                        <a:pt x="40" y="552"/>
                        <a:pt x="56" y="561"/>
                        <a:pt x="72" y="564"/>
                      </a:cubicBezTo>
                      <a:cubicBezTo>
                        <a:pt x="32" y="585"/>
                        <a:pt x="39" y="647"/>
                        <a:pt x="102" y="653"/>
                      </a:cubicBezTo>
                      <a:cubicBezTo>
                        <a:pt x="102" y="657"/>
                        <a:pt x="102" y="662"/>
                        <a:pt x="102" y="666"/>
                      </a:cubicBezTo>
                      <a:cubicBezTo>
                        <a:pt x="52" y="678"/>
                        <a:pt x="50" y="729"/>
                        <a:pt x="69" y="768"/>
                      </a:cubicBezTo>
                      <a:cubicBezTo>
                        <a:pt x="69" y="768"/>
                        <a:pt x="68" y="769"/>
                        <a:pt x="67" y="769"/>
                      </a:cubicBezTo>
                      <a:cubicBezTo>
                        <a:pt x="22" y="782"/>
                        <a:pt x="0" y="849"/>
                        <a:pt x="33" y="889"/>
                      </a:cubicBezTo>
                      <a:cubicBezTo>
                        <a:pt x="5" y="917"/>
                        <a:pt x="11" y="965"/>
                        <a:pt x="46" y="984"/>
                      </a:cubicBezTo>
                      <a:cubicBezTo>
                        <a:pt x="34" y="1015"/>
                        <a:pt x="31" y="1047"/>
                        <a:pt x="36" y="1079"/>
                      </a:cubicBezTo>
                      <a:cubicBezTo>
                        <a:pt x="42" y="1118"/>
                        <a:pt x="56" y="1143"/>
                        <a:pt x="74" y="1164"/>
                      </a:cubicBezTo>
                      <a:cubicBezTo>
                        <a:pt x="47" y="1185"/>
                        <a:pt x="44" y="1223"/>
                        <a:pt x="67" y="1252"/>
                      </a:cubicBezTo>
                      <a:cubicBezTo>
                        <a:pt x="47" y="1264"/>
                        <a:pt x="31" y="1273"/>
                        <a:pt x="25" y="1277"/>
                      </a:cubicBezTo>
                      <a:cubicBezTo>
                        <a:pt x="34" y="1285"/>
                        <a:pt x="72" y="1318"/>
                        <a:pt x="103" y="1344"/>
                      </a:cubicBezTo>
                      <a:cubicBezTo>
                        <a:pt x="89" y="1362"/>
                        <a:pt x="71" y="1389"/>
                        <a:pt x="63" y="1399"/>
                      </a:cubicBezTo>
                      <a:cubicBezTo>
                        <a:pt x="73" y="1404"/>
                        <a:pt x="91" y="1413"/>
                        <a:pt x="117" y="1425"/>
                      </a:cubicBezTo>
                      <a:cubicBezTo>
                        <a:pt x="115" y="1450"/>
                        <a:pt x="116" y="1476"/>
                        <a:pt x="126" y="1505"/>
                      </a:cubicBezTo>
                      <a:cubicBezTo>
                        <a:pt x="66" y="1524"/>
                        <a:pt x="66" y="1620"/>
                        <a:pt x="136" y="1629"/>
                      </a:cubicBezTo>
                      <a:cubicBezTo>
                        <a:pt x="138" y="1645"/>
                        <a:pt x="146" y="1660"/>
                        <a:pt x="159" y="1671"/>
                      </a:cubicBezTo>
                      <a:cubicBezTo>
                        <a:pt x="124" y="1697"/>
                        <a:pt x="134" y="1752"/>
                        <a:pt x="174" y="1766"/>
                      </a:cubicBezTo>
                      <a:cubicBezTo>
                        <a:pt x="152" y="1796"/>
                        <a:pt x="128" y="1831"/>
                        <a:pt x="111" y="1854"/>
                      </a:cubicBezTo>
                      <a:cubicBezTo>
                        <a:pt x="118" y="1854"/>
                        <a:pt x="118" y="1854"/>
                        <a:pt x="118" y="1854"/>
                      </a:cubicBezTo>
                      <a:cubicBezTo>
                        <a:pt x="133" y="1834"/>
                        <a:pt x="158" y="1799"/>
                        <a:pt x="180" y="1768"/>
                      </a:cubicBezTo>
                      <a:cubicBezTo>
                        <a:pt x="183" y="1768"/>
                        <a:pt x="187" y="1769"/>
                        <a:pt x="190" y="1769"/>
                      </a:cubicBezTo>
                      <a:cubicBezTo>
                        <a:pt x="171" y="1795"/>
                        <a:pt x="149" y="1827"/>
                        <a:pt x="137" y="1846"/>
                      </a:cubicBezTo>
                      <a:cubicBezTo>
                        <a:pt x="146" y="1847"/>
                        <a:pt x="164" y="1848"/>
                        <a:pt x="185" y="1848"/>
                      </a:cubicBezTo>
                      <a:cubicBezTo>
                        <a:pt x="186" y="1850"/>
                        <a:pt x="187" y="1852"/>
                        <a:pt x="187" y="1854"/>
                      </a:cubicBezTo>
                      <a:cubicBezTo>
                        <a:pt x="195" y="1854"/>
                        <a:pt x="195" y="1854"/>
                        <a:pt x="195" y="1854"/>
                      </a:cubicBezTo>
                      <a:cubicBezTo>
                        <a:pt x="189" y="1839"/>
                        <a:pt x="187" y="1824"/>
                        <a:pt x="193" y="1811"/>
                      </a:cubicBezTo>
                      <a:cubicBezTo>
                        <a:pt x="201" y="1789"/>
                        <a:pt x="235" y="1765"/>
                        <a:pt x="254" y="1791"/>
                      </a:cubicBezTo>
                      <a:cubicBezTo>
                        <a:pt x="260" y="1798"/>
                        <a:pt x="263" y="1812"/>
                        <a:pt x="252" y="1828"/>
                      </a:cubicBezTo>
                      <a:cubicBezTo>
                        <a:pt x="250" y="1819"/>
                        <a:pt x="232" y="1800"/>
                        <a:pt x="221" y="1817"/>
                      </a:cubicBezTo>
                      <a:cubicBezTo>
                        <a:pt x="215" y="1827"/>
                        <a:pt x="216" y="1840"/>
                        <a:pt x="228" y="1854"/>
                      </a:cubicBezTo>
                      <a:cubicBezTo>
                        <a:pt x="241" y="1854"/>
                        <a:pt x="241" y="1854"/>
                        <a:pt x="241" y="1854"/>
                      </a:cubicBezTo>
                      <a:cubicBezTo>
                        <a:pt x="238" y="1853"/>
                        <a:pt x="236" y="1851"/>
                        <a:pt x="234" y="1849"/>
                      </a:cubicBezTo>
                      <a:cubicBezTo>
                        <a:pt x="250" y="1850"/>
                        <a:pt x="265" y="1850"/>
                        <a:pt x="279" y="1850"/>
                      </a:cubicBezTo>
                      <a:cubicBezTo>
                        <a:pt x="277" y="1851"/>
                        <a:pt x="275" y="1853"/>
                        <a:pt x="273" y="1854"/>
                      </a:cubicBezTo>
                      <a:cubicBezTo>
                        <a:pt x="286" y="1854"/>
                        <a:pt x="286" y="1854"/>
                        <a:pt x="286" y="1854"/>
                      </a:cubicBezTo>
                      <a:cubicBezTo>
                        <a:pt x="290" y="1849"/>
                        <a:pt x="293" y="1842"/>
                        <a:pt x="295" y="1835"/>
                      </a:cubicBezTo>
                      <a:cubicBezTo>
                        <a:pt x="303" y="1794"/>
                        <a:pt x="237" y="1741"/>
                        <a:pt x="221" y="1714"/>
                      </a:cubicBezTo>
                      <a:cubicBezTo>
                        <a:pt x="209" y="1693"/>
                        <a:pt x="205" y="1655"/>
                        <a:pt x="227" y="1623"/>
                      </a:cubicBezTo>
                      <a:cubicBezTo>
                        <a:pt x="232" y="1626"/>
                        <a:pt x="238" y="1628"/>
                        <a:pt x="243" y="1630"/>
                      </a:cubicBezTo>
                      <a:cubicBezTo>
                        <a:pt x="219" y="1688"/>
                        <a:pt x="244" y="1723"/>
                        <a:pt x="284" y="1771"/>
                      </a:cubicBezTo>
                      <a:cubicBezTo>
                        <a:pt x="276" y="1744"/>
                        <a:pt x="217" y="1702"/>
                        <a:pt x="249" y="1632"/>
                      </a:cubicBezTo>
                      <a:cubicBezTo>
                        <a:pt x="255" y="1635"/>
                        <a:pt x="262" y="1637"/>
                        <a:pt x="268" y="1638"/>
                      </a:cubicBezTo>
                      <a:cubicBezTo>
                        <a:pt x="262" y="1662"/>
                        <a:pt x="255" y="1683"/>
                        <a:pt x="252" y="1695"/>
                      </a:cubicBezTo>
                      <a:cubicBezTo>
                        <a:pt x="259" y="1694"/>
                        <a:pt x="273" y="1690"/>
                        <a:pt x="291" y="1684"/>
                      </a:cubicBezTo>
                      <a:cubicBezTo>
                        <a:pt x="282" y="1722"/>
                        <a:pt x="294" y="1767"/>
                        <a:pt x="320" y="1793"/>
                      </a:cubicBezTo>
                      <a:cubicBezTo>
                        <a:pt x="331" y="1815"/>
                        <a:pt x="333" y="1837"/>
                        <a:pt x="331" y="1854"/>
                      </a:cubicBezTo>
                      <a:cubicBezTo>
                        <a:pt x="338" y="1854"/>
                        <a:pt x="338" y="1854"/>
                        <a:pt x="338" y="1854"/>
                      </a:cubicBezTo>
                      <a:cubicBezTo>
                        <a:pt x="339" y="1839"/>
                        <a:pt x="338" y="1821"/>
                        <a:pt x="330" y="1802"/>
                      </a:cubicBezTo>
                      <a:cubicBezTo>
                        <a:pt x="339" y="1808"/>
                        <a:pt x="349" y="1813"/>
                        <a:pt x="359" y="1816"/>
                      </a:cubicBezTo>
                      <a:cubicBezTo>
                        <a:pt x="361" y="1830"/>
                        <a:pt x="360" y="1843"/>
                        <a:pt x="356" y="1854"/>
                      </a:cubicBezTo>
                      <a:cubicBezTo>
                        <a:pt x="362" y="1854"/>
                        <a:pt x="362" y="1854"/>
                        <a:pt x="362" y="1854"/>
                      </a:cubicBezTo>
                      <a:cubicBezTo>
                        <a:pt x="366" y="1843"/>
                        <a:pt x="367" y="1831"/>
                        <a:pt x="365" y="1817"/>
                      </a:cubicBezTo>
                      <a:cubicBezTo>
                        <a:pt x="372" y="1819"/>
                        <a:pt x="380" y="1819"/>
                        <a:pt x="387" y="1819"/>
                      </a:cubicBezTo>
                      <a:cubicBezTo>
                        <a:pt x="387" y="1834"/>
                        <a:pt x="380" y="1846"/>
                        <a:pt x="371" y="1854"/>
                      </a:cubicBezTo>
                      <a:cubicBezTo>
                        <a:pt x="380" y="1854"/>
                        <a:pt x="380" y="1854"/>
                        <a:pt x="380" y="1854"/>
                      </a:cubicBezTo>
                      <a:cubicBezTo>
                        <a:pt x="381" y="1852"/>
                        <a:pt x="383" y="1851"/>
                        <a:pt x="384" y="1848"/>
                      </a:cubicBezTo>
                      <a:cubicBezTo>
                        <a:pt x="385" y="1850"/>
                        <a:pt x="386" y="1852"/>
                        <a:pt x="387" y="1854"/>
                      </a:cubicBezTo>
                      <a:cubicBezTo>
                        <a:pt x="392" y="1854"/>
                        <a:pt x="392" y="1854"/>
                        <a:pt x="392" y="1854"/>
                      </a:cubicBezTo>
                      <a:cubicBezTo>
                        <a:pt x="390" y="1851"/>
                        <a:pt x="388" y="1847"/>
                        <a:pt x="387" y="1843"/>
                      </a:cubicBezTo>
                      <a:cubicBezTo>
                        <a:pt x="391" y="1836"/>
                        <a:pt x="392" y="1828"/>
                        <a:pt x="392" y="1819"/>
                      </a:cubicBezTo>
                      <a:cubicBezTo>
                        <a:pt x="395" y="1818"/>
                        <a:pt x="398" y="1818"/>
                        <a:pt x="400" y="1817"/>
                      </a:cubicBezTo>
                      <a:cubicBezTo>
                        <a:pt x="400" y="1833"/>
                        <a:pt x="406" y="1845"/>
                        <a:pt x="415" y="1854"/>
                      </a:cubicBezTo>
                      <a:cubicBezTo>
                        <a:pt x="423" y="1854"/>
                        <a:pt x="423" y="1854"/>
                        <a:pt x="423" y="1854"/>
                      </a:cubicBezTo>
                      <a:cubicBezTo>
                        <a:pt x="412" y="1846"/>
                        <a:pt x="405" y="1833"/>
                        <a:pt x="405" y="1816"/>
                      </a:cubicBezTo>
                      <a:cubicBezTo>
                        <a:pt x="410" y="1815"/>
                        <a:pt x="414" y="1813"/>
                        <a:pt x="418" y="1811"/>
                      </a:cubicBezTo>
                      <a:cubicBezTo>
                        <a:pt x="422" y="1827"/>
                        <a:pt x="432" y="1838"/>
                        <a:pt x="447" y="1844"/>
                      </a:cubicBezTo>
                      <a:cubicBezTo>
                        <a:pt x="445" y="1847"/>
                        <a:pt x="442" y="1850"/>
                        <a:pt x="440" y="1854"/>
                      </a:cubicBezTo>
                      <a:cubicBezTo>
                        <a:pt x="448" y="1854"/>
                        <a:pt x="448" y="1854"/>
                        <a:pt x="448" y="1854"/>
                      </a:cubicBezTo>
                      <a:cubicBezTo>
                        <a:pt x="458" y="1841"/>
                        <a:pt x="468" y="1828"/>
                        <a:pt x="472" y="1821"/>
                      </a:cubicBezTo>
                      <a:cubicBezTo>
                        <a:pt x="478" y="1809"/>
                        <a:pt x="482" y="1800"/>
                        <a:pt x="469" y="1789"/>
                      </a:cubicBezTo>
                      <a:cubicBezTo>
                        <a:pt x="450" y="1772"/>
                        <a:pt x="427" y="1748"/>
                        <a:pt x="419" y="1736"/>
                      </a:cubicBezTo>
                      <a:cubicBezTo>
                        <a:pt x="415" y="1730"/>
                        <a:pt x="412" y="1724"/>
                        <a:pt x="412" y="1717"/>
                      </a:cubicBezTo>
                      <a:cubicBezTo>
                        <a:pt x="430" y="1695"/>
                        <a:pt x="450" y="1668"/>
                        <a:pt x="465" y="1650"/>
                      </a:cubicBezTo>
                      <a:cubicBezTo>
                        <a:pt x="464" y="1647"/>
                        <a:pt x="462" y="1645"/>
                        <a:pt x="460" y="1642"/>
                      </a:cubicBezTo>
                      <a:cubicBezTo>
                        <a:pt x="464" y="1638"/>
                        <a:pt x="469" y="1633"/>
                        <a:pt x="474" y="1629"/>
                      </a:cubicBezTo>
                      <a:cubicBezTo>
                        <a:pt x="478" y="1631"/>
                        <a:pt x="481" y="1632"/>
                        <a:pt x="484" y="1634"/>
                      </a:cubicBezTo>
                      <a:cubicBezTo>
                        <a:pt x="469" y="1655"/>
                        <a:pt x="449" y="1683"/>
                        <a:pt x="437" y="1700"/>
                      </a:cubicBezTo>
                      <a:cubicBezTo>
                        <a:pt x="428" y="1714"/>
                        <a:pt x="429" y="1721"/>
                        <a:pt x="437" y="1734"/>
                      </a:cubicBezTo>
                      <a:cubicBezTo>
                        <a:pt x="445" y="1745"/>
                        <a:pt x="467" y="1767"/>
                        <a:pt x="484" y="1785"/>
                      </a:cubicBezTo>
                      <a:cubicBezTo>
                        <a:pt x="492" y="1794"/>
                        <a:pt x="492" y="1804"/>
                        <a:pt x="486" y="1816"/>
                      </a:cubicBezTo>
                      <a:cubicBezTo>
                        <a:pt x="483" y="1822"/>
                        <a:pt x="471" y="1839"/>
                        <a:pt x="461" y="1854"/>
                      </a:cubicBezTo>
                      <a:cubicBezTo>
                        <a:pt x="468" y="1854"/>
                        <a:pt x="468" y="1854"/>
                        <a:pt x="468" y="1854"/>
                      </a:cubicBezTo>
                      <a:cubicBezTo>
                        <a:pt x="478" y="1839"/>
                        <a:pt x="490" y="1824"/>
                        <a:pt x="493" y="1817"/>
                      </a:cubicBezTo>
                      <a:cubicBezTo>
                        <a:pt x="500" y="1804"/>
                        <a:pt x="496" y="1790"/>
                        <a:pt x="488" y="1781"/>
                      </a:cubicBezTo>
                      <a:cubicBezTo>
                        <a:pt x="471" y="1763"/>
                        <a:pt x="452" y="1744"/>
                        <a:pt x="444" y="1732"/>
                      </a:cubicBezTo>
                      <a:cubicBezTo>
                        <a:pt x="435" y="1720"/>
                        <a:pt x="437" y="1711"/>
                        <a:pt x="446" y="1697"/>
                      </a:cubicBezTo>
                      <a:cubicBezTo>
                        <a:pt x="459" y="1678"/>
                        <a:pt x="478" y="1653"/>
                        <a:pt x="491" y="1636"/>
                      </a:cubicBezTo>
                      <a:cubicBezTo>
                        <a:pt x="502" y="1639"/>
                        <a:pt x="514" y="1640"/>
                        <a:pt x="525" y="1638"/>
                      </a:cubicBezTo>
                      <a:cubicBezTo>
                        <a:pt x="528" y="1640"/>
                        <a:pt x="530" y="1643"/>
                        <a:pt x="533" y="1646"/>
                      </a:cubicBezTo>
                      <a:cubicBezTo>
                        <a:pt x="529" y="1655"/>
                        <a:pt x="526" y="1662"/>
                        <a:pt x="524" y="1668"/>
                      </a:cubicBezTo>
                      <a:cubicBezTo>
                        <a:pt x="528" y="1667"/>
                        <a:pt x="537" y="1664"/>
                        <a:pt x="548" y="1661"/>
                      </a:cubicBezTo>
                      <a:cubicBezTo>
                        <a:pt x="551" y="1664"/>
                        <a:pt x="551" y="1664"/>
                        <a:pt x="551" y="1664"/>
                      </a:cubicBezTo>
                      <a:cubicBezTo>
                        <a:pt x="532" y="1691"/>
                        <a:pt x="530" y="1730"/>
                        <a:pt x="551" y="1758"/>
                      </a:cubicBezTo>
                      <a:cubicBezTo>
                        <a:pt x="567" y="1780"/>
                        <a:pt x="591" y="1792"/>
                        <a:pt x="616" y="1795"/>
                      </a:cubicBezTo>
                      <a:cubicBezTo>
                        <a:pt x="604" y="1813"/>
                        <a:pt x="590" y="1834"/>
                        <a:pt x="576" y="1854"/>
                      </a:cubicBezTo>
                      <a:cubicBezTo>
                        <a:pt x="584" y="1854"/>
                        <a:pt x="584" y="1854"/>
                        <a:pt x="584" y="1854"/>
                      </a:cubicBezTo>
                      <a:cubicBezTo>
                        <a:pt x="597" y="1834"/>
                        <a:pt x="611" y="1813"/>
                        <a:pt x="623" y="1795"/>
                      </a:cubicBezTo>
                      <a:cubicBezTo>
                        <a:pt x="627" y="1795"/>
                        <a:pt x="631" y="1795"/>
                        <a:pt x="635" y="1795"/>
                      </a:cubicBezTo>
                      <a:cubicBezTo>
                        <a:pt x="623" y="1812"/>
                        <a:pt x="610" y="1833"/>
                        <a:pt x="596" y="1854"/>
                      </a:cubicBezTo>
                      <a:cubicBezTo>
                        <a:pt x="603" y="1854"/>
                        <a:pt x="603" y="1854"/>
                        <a:pt x="603" y="1854"/>
                      </a:cubicBezTo>
                      <a:cubicBezTo>
                        <a:pt x="608" y="1846"/>
                        <a:pt x="613" y="1838"/>
                        <a:pt x="618" y="1830"/>
                      </a:cubicBezTo>
                      <a:cubicBezTo>
                        <a:pt x="621" y="1839"/>
                        <a:pt x="625" y="1847"/>
                        <a:pt x="628" y="1854"/>
                      </a:cubicBezTo>
                      <a:cubicBezTo>
                        <a:pt x="636" y="1854"/>
                        <a:pt x="636" y="1854"/>
                        <a:pt x="636" y="1854"/>
                      </a:cubicBezTo>
                      <a:cubicBezTo>
                        <a:pt x="631" y="1845"/>
                        <a:pt x="627" y="1834"/>
                        <a:pt x="624" y="1822"/>
                      </a:cubicBezTo>
                      <a:cubicBezTo>
                        <a:pt x="631" y="1812"/>
                        <a:pt x="637" y="1802"/>
                        <a:pt x="643" y="1793"/>
                      </a:cubicBezTo>
                      <a:cubicBezTo>
                        <a:pt x="647" y="1793"/>
                        <a:pt x="651" y="1792"/>
                        <a:pt x="654" y="1790"/>
                      </a:cubicBezTo>
                      <a:cubicBezTo>
                        <a:pt x="654" y="1814"/>
                        <a:pt x="663" y="1834"/>
                        <a:pt x="677" y="1854"/>
                      </a:cubicBezTo>
                      <a:cubicBezTo>
                        <a:pt x="685" y="1854"/>
                        <a:pt x="685" y="1854"/>
                        <a:pt x="685" y="1854"/>
                      </a:cubicBezTo>
                      <a:cubicBezTo>
                        <a:pt x="671" y="1833"/>
                        <a:pt x="661" y="1812"/>
                        <a:pt x="662" y="1787"/>
                      </a:cubicBezTo>
                      <a:cubicBezTo>
                        <a:pt x="669" y="1784"/>
                        <a:pt x="676" y="1780"/>
                        <a:pt x="682" y="1774"/>
                      </a:cubicBezTo>
                      <a:cubicBezTo>
                        <a:pt x="686" y="1801"/>
                        <a:pt x="700" y="1828"/>
                        <a:pt x="717" y="1854"/>
                      </a:cubicBezTo>
                      <a:cubicBezTo>
                        <a:pt x="725" y="1854"/>
                        <a:pt x="725" y="1854"/>
                        <a:pt x="725" y="1854"/>
                      </a:cubicBezTo>
                      <a:cubicBezTo>
                        <a:pt x="707" y="1826"/>
                        <a:pt x="692" y="1797"/>
                        <a:pt x="692" y="1770"/>
                      </a:cubicBezTo>
                      <a:cubicBezTo>
                        <a:pt x="707" y="1783"/>
                        <a:pt x="727" y="1800"/>
                        <a:pt x="746" y="1817"/>
                      </a:cubicBezTo>
                      <a:cubicBezTo>
                        <a:pt x="748" y="1830"/>
                        <a:pt x="753" y="1842"/>
                        <a:pt x="760" y="1854"/>
                      </a:cubicBezTo>
                      <a:cubicBezTo>
                        <a:pt x="769" y="1854"/>
                        <a:pt x="769" y="1854"/>
                        <a:pt x="769" y="1854"/>
                      </a:cubicBezTo>
                      <a:cubicBezTo>
                        <a:pt x="764" y="1846"/>
                        <a:pt x="761" y="1837"/>
                        <a:pt x="758" y="1829"/>
                      </a:cubicBezTo>
                      <a:cubicBezTo>
                        <a:pt x="768" y="1838"/>
                        <a:pt x="778" y="1846"/>
                        <a:pt x="787" y="1854"/>
                      </a:cubicBezTo>
                      <a:cubicBezTo>
                        <a:pt x="795" y="1854"/>
                        <a:pt x="795" y="1854"/>
                        <a:pt x="795" y="1854"/>
                      </a:cubicBezTo>
                      <a:cubicBezTo>
                        <a:pt x="768" y="1830"/>
                        <a:pt x="724" y="1788"/>
                        <a:pt x="693" y="1764"/>
                      </a:cubicBezTo>
                      <a:cubicBezTo>
                        <a:pt x="698" y="1757"/>
                        <a:pt x="702" y="1751"/>
                        <a:pt x="705" y="1744"/>
                      </a:cubicBezTo>
                      <a:cubicBezTo>
                        <a:pt x="731" y="1767"/>
                        <a:pt x="768" y="1803"/>
                        <a:pt x="792" y="1822"/>
                      </a:cubicBezTo>
                      <a:cubicBezTo>
                        <a:pt x="792" y="1814"/>
                        <a:pt x="791" y="1744"/>
                        <a:pt x="791" y="1703"/>
                      </a:cubicBezTo>
                      <a:cubicBezTo>
                        <a:pt x="798" y="1702"/>
                        <a:pt x="804" y="1702"/>
                        <a:pt x="811" y="1701"/>
                      </a:cubicBezTo>
                      <a:cubicBezTo>
                        <a:pt x="812" y="1744"/>
                        <a:pt x="812" y="1822"/>
                        <a:pt x="812" y="1854"/>
                      </a:cubicBezTo>
                      <a:cubicBezTo>
                        <a:pt x="817" y="1854"/>
                        <a:pt x="817" y="1854"/>
                        <a:pt x="817" y="1854"/>
                      </a:cubicBezTo>
                      <a:cubicBezTo>
                        <a:pt x="817" y="1849"/>
                        <a:pt x="817" y="1843"/>
                        <a:pt x="817" y="1837"/>
                      </a:cubicBezTo>
                      <a:cubicBezTo>
                        <a:pt x="826" y="1843"/>
                        <a:pt x="834" y="1849"/>
                        <a:pt x="842" y="1854"/>
                      </a:cubicBezTo>
                      <a:cubicBezTo>
                        <a:pt x="844" y="1854"/>
                        <a:pt x="844" y="1854"/>
                        <a:pt x="844" y="1854"/>
                      </a:cubicBezTo>
                      <a:cubicBezTo>
                        <a:pt x="836" y="1848"/>
                        <a:pt x="827" y="1841"/>
                        <a:pt x="817" y="1833"/>
                      </a:cubicBezTo>
                      <a:cubicBezTo>
                        <a:pt x="817" y="1829"/>
                        <a:pt x="817" y="1825"/>
                        <a:pt x="817" y="1820"/>
                      </a:cubicBezTo>
                      <a:cubicBezTo>
                        <a:pt x="833" y="1832"/>
                        <a:pt x="850" y="1843"/>
                        <a:pt x="864" y="1852"/>
                      </a:cubicBezTo>
                      <a:cubicBezTo>
                        <a:pt x="852" y="1843"/>
                        <a:pt x="835" y="1829"/>
                        <a:pt x="817" y="1816"/>
                      </a:cubicBezTo>
                      <a:cubicBezTo>
                        <a:pt x="817" y="1804"/>
                        <a:pt x="817" y="1804"/>
                        <a:pt x="817" y="1804"/>
                      </a:cubicBezTo>
                      <a:cubicBezTo>
                        <a:pt x="834" y="1815"/>
                        <a:pt x="851" y="1827"/>
                        <a:pt x="866" y="1836"/>
                      </a:cubicBezTo>
                      <a:cubicBezTo>
                        <a:pt x="853" y="1826"/>
                        <a:pt x="836" y="1813"/>
                        <a:pt x="817" y="1799"/>
                      </a:cubicBezTo>
                      <a:cubicBezTo>
                        <a:pt x="817" y="1795"/>
                        <a:pt x="817" y="1792"/>
                        <a:pt x="818" y="1788"/>
                      </a:cubicBezTo>
                      <a:cubicBezTo>
                        <a:pt x="836" y="1801"/>
                        <a:pt x="856" y="1815"/>
                        <a:pt x="873" y="1825"/>
                      </a:cubicBezTo>
                      <a:cubicBezTo>
                        <a:pt x="859" y="1815"/>
                        <a:pt x="839" y="1799"/>
                        <a:pt x="818" y="1783"/>
                      </a:cubicBezTo>
                      <a:cubicBezTo>
                        <a:pt x="818" y="1773"/>
                        <a:pt x="818" y="1773"/>
                        <a:pt x="818" y="1773"/>
                      </a:cubicBezTo>
                      <a:cubicBezTo>
                        <a:pt x="836" y="1786"/>
                        <a:pt x="857" y="1800"/>
                        <a:pt x="874" y="1811"/>
                      </a:cubicBezTo>
                      <a:cubicBezTo>
                        <a:pt x="859" y="1800"/>
                        <a:pt x="839" y="1784"/>
                        <a:pt x="818" y="1768"/>
                      </a:cubicBezTo>
                      <a:cubicBezTo>
                        <a:pt x="818" y="1759"/>
                        <a:pt x="818" y="1759"/>
                        <a:pt x="818" y="1759"/>
                      </a:cubicBezTo>
                      <a:cubicBezTo>
                        <a:pt x="854" y="1784"/>
                        <a:pt x="895" y="1813"/>
                        <a:pt x="914" y="1826"/>
                      </a:cubicBezTo>
                      <a:cubicBezTo>
                        <a:pt x="909" y="1802"/>
                        <a:pt x="901" y="1720"/>
                        <a:pt x="895" y="1670"/>
                      </a:cubicBezTo>
                      <a:cubicBezTo>
                        <a:pt x="903" y="1665"/>
                        <a:pt x="910" y="1660"/>
                        <a:pt x="917" y="1655"/>
                      </a:cubicBezTo>
                      <a:cubicBezTo>
                        <a:pt x="948" y="1854"/>
                        <a:pt x="948" y="1854"/>
                        <a:pt x="948" y="1854"/>
                      </a:cubicBezTo>
                      <a:cubicBezTo>
                        <a:pt x="954" y="1854"/>
                        <a:pt x="954" y="1854"/>
                        <a:pt x="954" y="1854"/>
                      </a:cubicBezTo>
                      <a:cubicBezTo>
                        <a:pt x="923" y="1651"/>
                        <a:pt x="923" y="1651"/>
                        <a:pt x="923" y="1651"/>
                      </a:cubicBezTo>
                      <a:cubicBezTo>
                        <a:pt x="928" y="1648"/>
                        <a:pt x="932" y="1645"/>
                        <a:pt x="936" y="1642"/>
                      </a:cubicBezTo>
                      <a:cubicBezTo>
                        <a:pt x="975" y="1854"/>
                        <a:pt x="975" y="1854"/>
                        <a:pt x="975" y="1854"/>
                      </a:cubicBezTo>
                      <a:cubicBezTo>
                        <a:pt x="1000" y="1854"/>
                        <a:pt x="1000" y="1854"/>
                        <a:pt x="1000" y="1854"/>
                      </a:cubicBezTo>
                      <a:cubicBezTo>
                        <a:pt x="1000" y="1853"/>
                        <a:pt x="1000" y="1852"/>
                        <a:pt x="1000" y="1850"/>
                      </a:cubicBezTo>
                      <a:cubicBezTo>
                        <a:pt x="1007" y="1850"/>
                        <a:pt x="1014" y="1849"/>
                        <a:pt x="1020" y="1847"/>
                      </a:cubicBezTo>
                      <a:cubicBezTo>
                        <a:pt x="1020" y="1850"/>
                        <a:pt x="1019" y="1852"/>
                        <a:pt x="1019" y="1854"/>
                      </a:cubicBezTo>
                      <a:cubicBezTo>
                        <a:pt x="1026" y="1854"/>
                        <a:pt x="1026" y="1854"/>
                        <a:pt x="1026" y="1854"/>
                      </a:cubicBezTo>
                      <a:cubicBezTo>
                        <a:pt x="1027" y="1851"/>
                        <a:pt x="1027" y="1848"/>
                        <a:pt x="1028" y="1845"/>
                      </a:cubicBezTo>
                      <a:cubicBezTo>
                        <a:pt x="1034" y="1843"/>
                        <a:pt x="1039" y="1840"/>
                        <a:pt x="1044" y="1836"/>
                      </a:cubicBezTo>
                      <a:cubicBezTo>
                        <a:pt x="1043" y="1842"/>
                        <a:pt x="1041" y="1848"/>
                        <a:pt x="1040" y="1854"/>
                      </a:cubicBezTo>
                      <a:cubicBezTo>
                        <a:pt x="1047" y="1854"/>
                        <a:pt x="1047" y="1854"/>
                        <a:pt x="1047" y="1854"/>
                      </a:cubicBezTo>
                      <a:cubicBezTo>
                        <a:pt x="1048" y="1848"/>
                        <a:pt x="1050" y="1842"/>
                        <a:pt x="1051" y="1837"/>
                      </a:cubicBezTo>
                      <a:cubicBezTo>
                        <a:pt x="1056" y="1842"/>
                        <a:pt x="1061" y="1848"/>
                        <a:pt x="1067" y="1854"/>
                      </a:cubicBezTo>
                      <a:cubicBezTo>
                        <a:pt x="1077" y="1854"/>
                        <a:pt x="1077" y="1854"/>
                        <a:pt x="1077" y="1854"/>
                      </a:cubicBezTo>
                      <a:cubicBezTo>
                        <a:pt x="1069" y="1845"/>
                        <a:pt x="1060" y="1836"/>
                        <a:pt x="1053" y="1828"/>
                      </a:cubicBezTo>
                      <a:cubicBezTo>
                        <a:pt x="1056" y="1824"/>
                        <a:pt x="1059" y="1819"/>
                        <a:pt x="1062" y="1813"/>
                      </a:cubicBezTo>
                      <a:cubicBezTo>
                        <a:pt x="1073" y="1825"/>
                        <a:pt x="1087" y="1839"/>
                        <a:pt x="1102" y="1854"/>
                      </a:cubicBezTo>
                      <a:cubicBezTo>
                        <a:pt x="1113" y="1854"/>
                        <a:pt x="1113" y="1854"/>
                        <a:pt x="1113" y="1854"/>
                      </a:cubicBezTo>
                      <a:cubicBezTo>
                        <a:pt x="1097" y="1838"/>
                        <a:pt x="1081" y="1821"/>
                        <a:pt x="1065" y="1805"/>
                      </a:cubicBezTo>
                      <a:cubicBezTo>
                        <a:pt x="1068" y="1800"/>
                        <a:pt x="1069" y="1794"/>
                        <a:pt x="1070" y="1788"/>
                      </a:cubicBezTo>
                      <a:cubicBezTo>
                        <a:pt x="1075" y="1791"/>
                        <a:pt x="1080" y="1793"/>
                        <a:pt x="1086" y="1794"/>
                      </a:cubicBezTo>
                      <a:cubicBezTo>
                        <a:pt x="1088" y="1802"/>
                        <a:pt x="1091" y="1811"/>
                        <a:pt x="1093" y="1816"/>
                      </a:cubicBezTo>
                      <a:cubicBezTo>
                        <a:pt x="1104" y="1816"/>
                        <a:pt x="1131" y="1811"/>
                        <a:pt x="1142" y="1808"/>
                      </a:cubicBezTo>
                      <a:cubicBezTo>
                        <a:pt x="1145" y="1825"/>
                        <a:pt x="1149" y="1842"/>
                        <a:pt x="1152" y="1854"/>
                      </a:cubicBezTo>
                      <a:cubicBezTo>
                        <a:pt x="1162" y="1854"/>
                        <a:pt x="1162" y="1854"/>
                        <a:pt x="1162" y="1854"/>
                      </a:cubicBezTo>
                      <a:cubicBezTo>
                        <a:pt x="1178" y="1832"/>
                        <a:pt x="1201" y="1797"/>
                        <a:pt x="1221" y="1767"/>
                      </a:cubicBezTo>
                      <a:cubicBezTo>
                        <a:pt x="1226" y="1758"/>
                        <a:pt x="1232" y="1750"/>
                        <a:pt x="1236" y="1743"/>
                      </a:cubicBezTo>
                      <a:cubicBezTo>
                        <a:pt x="1239" y="1741"/>
                        <a:pt x="1241" y="1739"/>
                        <a:pt x="1243" y="1736"/>
                      </a:cubicBezTo>
                      <a:cubicBezTo>
                        <a:pt x="1261" y="1745"/>
                        <a:pt x="1286" y="1756"/>
                        <a:pt x="1300" y="1763"/>
                      </a:cubicBezTo>
                      <a:cubicBezTo>
                        <a:pt x="1306" y="1778"/>
                        <a:pt x="1317" y="1791"/>
                        <a:pt x="1331" y="1803"/>
                      </a:cubicBezTo>
                      <a:cubicBezTo>
                        <a:pt x="1318" y="1807"/>
                        <a:pt x="1299" y="1813"/>
                        <a:pt x="1277" y="1820"/>
                      </a:cubicBezTo>
                      <a:cubicBezTo>
                        <a:pt x="1262" y="1760"/>
                        <a:pt x="1262" y="1760"/>
                        <a:pt x="1262" y="1760"/>
                      </a:cubicBezTo>
                      <a:cubicBezTo>
                        <a:pt x="1230" y="1771"/>
                        <a:pt x="1230" y="1771"/>
                        <a:pt x="1230" y="1771"/>
                      </a:cubicBezTo>
                      <a:cubicBezTo>
                        <a:pt x="1246" y="1829"/>
                        <a:pt x="1246" y="1829"/>
                        <a:pt x="1246" y="1829"/>
                      </a:cubicBezTo>
                      <a:cubicBezTo>
                        <a:pt x="1217" y="1839"/>
                        <a:pt x="1187" y="1848"/>
                        <a:pt x="1163" y="1854"/>
                      </a:cubicBezTo>
                      <a:cubicBezTo>
                        <a:pt x="1182" y="1854"/>
                        <a:pt x="1182" y="1854"/>
                        <a:pt x="1182" y="1854"/>
                      </a:cubicBezTo>
                      <a:cubicBezTo>
                        <a:pt x="1202" y="1848"/>
                        <a:pt x="1225" y="1841"/>
                        <a:pt x="1248" y="1834"/>
                      </a:cubicBezTo>
                      <a:cubicBezTo>
                        <a:pt x="1251" y="1847"/>
                        <a:pt x="1251" y="1847"/>
                        <a:pt x="1251" y="1847"/>
                      </a:cubicBezTo>
                      <a:cubicBezTo>
                        <a:pt x="1229" y="1854"/>
                        <a:pt x="1229" y="1854"/>
                        <a:pt x="1229" y="1854"/>
                      </a:cubicBezTo>
                      <a:cubicBezTo>
                        <a:pt x="1247" y="1854"/>
                        <a:pt x="1247" y="1854"/>
                        <a:pt x="1247" y="1854"/>
                      </a:cubicBezTo>
                      <a:cubicBezTo>
                        <a:pt x="1258" y="1851"/>
                        <a:pt x="1258" y="1851"/>
                        <a:pt x="1258" y="1851"/>
                      </a:cubicBezTo>
                      <a:cubicBezTo>
                        <a:pt x="1239" y="1776"/>
                        <a:pt x="1239" y="1776"/>
                        <a:pt x="1239" y="1776"/>
                      </a:cubicBezTo>
                      <a:cubicBezTo>
                        <a:pt x="1258" y="1769"/>
                        <a:pt x="1258" y="1769"/>
                        <a:pt x="1258" y="1769"/>
                      </a:cubicBezTo>
                      <a:cubicBezTo>
                        <a:pt x="1277" y="1845"/>
                        <a:pt x="1277" y="1845"/>
                        <a:pt x="1277" y="1845"/>
                      </a:cubicBezTo>
                      <a:cubicBezTo>
                        <a:pt x="1299" y="1839"/>
                        <a:pt x="1299" y="1839"/>
                        <a:pt x="1299" y="1839"/>
                      </a:cubicBezTo>
                      <a:cubicBezTo>
                        <a:pt x="1294" y="1854"/>
                        <a:pt x="1294" y="1854"/>
                        <a:pt x="1294" y="1854"/>
                      </a:cubicBezTo>
                      <a:cubicBezTo>
                        <a:pt x="1299" y="1854"/>
                        <a:pt x="1299" y="1854"/>
                        <a:pt x="1299" y="1854"/>
                      </a:cubicBezTo>
                      <a:cubicBezTo>
                        <a:pt x="1308" y="1832"/>
                        <a:pt x="1308" y="1832"/>
                        <a:pt x="1308" y="1832"/>
                      </a:cubicBezTo>
                      <a:cubicBezTo>
                        <a:pt x="1281" y="1838"/>
                        <a:pt x="1281" y="1838"/>
                        <a:pt x="1281" y="1838"/>
                      </a:cubicBezTo>
                      <a:cubicBezTo>
                        <a:pt x="1278" y="1825"/>
                        <a:pt x="1278" y="1825"/>
                        <a:pt x="1278" y="1825"/>
                      </a:cubicBezTo>
                      <a:cubicBezTo>
                        <a:pt x="1301" y="1818"/>
                        <a:pt x="1322" y="1812"/>
                        <a:pt x="1335" y="1808"/>
                      </a:cubicBezTo>
                      <a:cubicBezTo>
                        <a:pt x="1341" y="1813"/>
                        <a:pt x="1347" y="1819"/>
                        <a:pt x="1353" y="1824"/>
                      </a:cubicBezTo>
                      <a:cubicBezTo>
                        <a:pt x="1349" y="1833"/>
                        <a:pt x="1344" y="1844"/>
                        <a:pt x="1339" y="1854"/>
                      </a:cubicBezTo>
                      <a:cubicBezTo>
                        <a:pt x="1372" y="1854"/>
                        <a:pt x="1372" y="1854"/>
                        <a:pt x="1372" y="1854"/>
                      </a:cubicBezTo>
                      <a:cubicBezTo>
                        <a:pt x="1373" y="1853"/>
                        <a:pt x="1375" y="1852"/>
                        <a:pt x="1376" y="1851"/>
                      </a:cubicBezTo>
                      <a:cubicBezTo>
                        <a:pt x="1376" y="1852"/>
                        <a:pt x="1377" y="1853"/>
                        <a:pt x="1377" y="1854"/>
                      </a:cubicBezTo>
                      <a:cubicBezTo>
                        <a:pt x="1385" y="1854"/>
                        <a:pt x="1385" y="1854"/>
                        <a:pt x="1385" y="1854"/>
                      </a:cubicBezTo>
                      <a:cubicBezTo>
                        <a:pt x="1364" y="1813"/>
                        <a:pt x="1307" y="1787"/>
                        <a:pt x="1305" y="1744"/>
                      </a:cubicBezTo>
                      <a:cubicBezTo>
                        <a:pt x="1302" y="1699"/>
                        <a:pt x="1377" y="1667"/>
                        <a:pt x="1398" y="1627"/>
                      </a:cubicBezTo>
                      <a:cubicBezTo>
                        <a:pt x="1402" y="1618"/>
                        <a:pt x="1404" y="1608"/>
                        <a:pt x="1401" y="1597"/>
                      </a:cubicBezTo>
                      <a:cubicBezTo>
                        <a:pt x="1403" y="1596"/>
                        <a:pt x="1405" y="1594"/>
                        <a:pt x="1407" y="1592"/>
                      </a:cubicBezTo>
                      <a:cubicBezTo>
                        <a:pt x="1413" y="1604"/>
                        <a:pt x="1412" y="1614"/>
                        <a:pt x="1408" y="1625"/>
                      </a:cubicBezTo>
                      <a:cubicBezTo>
                        <a:pt x="1392" y="1662"/>
                        <a:pt x="1324" y="1690"/>
                        <a:pt x="1325" y="1731"/>
                      </a:cubicBezTo>
                      <a:cubicBezTo>
                        <a:pt x="1326" y="1787"/>
                        <a:pt x="1387" y="1806"/>
                        <a:pt x="1405" y="1854"/>
                      </a:cubicBezTo>
                      <a:cubicBezTo>
                        <a:pt x="1426" y="1854"/>
                        <a:pt x="1426" y="1854"/>
                        <a:pt x="1426" y="1854"/>
                      </a:cubicBezTo>
                      <a:cubicBezTo>
                        <a:pt x="1427" y="1854"/>
                        <a:pt x="1427" y="1854"/>
                        <a:pt x="1427" y="1854"/>
                      </a:cubicBezTo>
                      <a:cubicBezTo>
                        <a:pt x="1427" y="1854"/>
                        <a:pt x="1427" y="1854"/>
                        <a:pt x="1427" y="1854"/>
                      </a:cubicBezTo>
                      <a:cubicBezTo>
                        <a:pt x="1432" y="1854"/>
                        <a:pt x="1432" y="1854"/>
                        <a:pt x="1432" y="1854"/>
                      </a:cubicBezTo>
                      <a:cubicBezTo>
                        <a:pt x="1429" y="1843"/>
                        <a:pt x="1428" y="1831"/>
                        <a:pt x="1430" y="1817"/>
                      </a:cubicBezTo>
                      <a:cubicBezTo>
                        <a:pt x="1436" y="1759"/>
                        <a:pt x="1494" y="1718"/>
                        <a:pt x="1477" y="1650"/>
                      </a:cubicBezTo>
                      <a:cubicBezTo>
                        <a:pt x="1483" y="1651"/>
                        <a:pt x="1490" y="1652"/>
                        <a:pt x="1497" y="1653"/>
                      </a:cubicBezTo>
                      <a:cubicBezTo>
                        <a:pt x="1511" y="1692"/>
                        <a:pt x="1486" y="1737"/>
                        <a:pt x="1473" y="1761"/>
                      </a:cubicBezTo>
                      <a:cubicBezTo>
                        <a:pt x="1453" y="1796"/>
                        <a:pt x="1442" y="1822"/>
                        <a:pt x="1454" y="1854"/>
                      </a:cubicBezTo>
                      <a:cubicBezTo>
                        <a:pt x="1459" y="1854"/>
                        <a:pt x="1459" y="1854"/>
                        <a:pt x="1459" y="1854"/>
                      </a:cubicBezTo>
                      <a:cubicBezTo>
                        <a:pt x="1446" y="1820"/>
                        <a:pt x="1466" y="1787"/>
                        <a:pt x="1482" y="1757"/>
                      </a:cubicBezTo>
                      <a:cubicBezTo>
                        <a:pt x="1494" y="1734"/>
                        <a:pt x="1517" y="1696"/>
                        <a:pt x="1506" y="1655"/>
                      </a:cubicBezTo>
                      <a:cubicBezTo>
                        <a:pt x="1514" y="1656"/>
                        <a:pt x="1522" y="1659"/>
                        <a:pt x="1530" y="1662"/>
                      </a:cubicBezTo>
                      <a:cubicBezTo>
                        <a:pt x="1549" y="1722"/>
                        <a:pt x="1511" y="1760"/>
                        <a:pt x="1497" y="1777"/>
                      </a:cubicBezTo>
                      <a:cubicBezTo>
                        <a:pt x="1476" y="1801"/>
                        <a:pt x="1460" y="1826"/>
                        <a:pt x="1464" y="1854"/>
                      </a:cubicBezTo>
                      <a:cubicBezTo>
                        <a:pt x="1476" y="1854"/>
                        <a:pt x="1476" y="1854"/>
                        <a:pt x="1476" y="1854"/>
                      </a:cubicBezTo>
                      <a:cubicBezTo>
                        <a:pt x="1482" y="1824"/>
                        <a:pt x="1508" y="1806"/>
                        <a:pt x="1521" y="1797"/>
                      </a:cubicBezTo>
                      <a:cubicBezTo>
                        <a:pt x="1537" y="1810"/>
                        <a:pt x="1555" y="1827"/>
                        <a:pt x="1575" y="1846"/>
                      </a:cubicBezTo>
                      <a:cubicBezTo>
                        <a:pt x="1569" y="1847"/>
                        <a:pt x="1563" y="1850"/>
                        <a:pt x="1557" y="1852"/>
                      </a:cubicBezTo>
                      <a:cubicBezTo>
                        <a:pt x="1555" y="1836"/>
                        <a:pt x="1546" y="1821"/>
                        <a:pt x="1525" y="1816"/>
                      </a:cubicBezTo>
                      <a:cubicBezTo>
                        <a:pt x="1514" y="1814"/>
                        <a:pt x="1484" y="1825"/>
                        <a:pt x="1497" y="1854"/>
                      </a:cubicBezTo>
                      <a:cubicBezTo>
                        <a:pt x="1502" y="1854"/>
                        <a:pt x="1502" y="1854"/>
                        <a:pt x="1502" y="1854"/>
                      </a:cubicBezTo>
                      <a:cubicBezTo>
                        <a:pt x="1506" y="1843"/>
                        <a:pt x="1515" y="1842"/>
                        <a:pt x="1521" y="1848"/>
                      </a:cubicBezTo>
                      <a:cubicBezTo>
                        <a:pt x="1523" y="1850"/>
                        <a:pt x="1525" y="1852"/>
                        <a:pt x="1525" y="1854"/>
                      </a:cubicBezTo>
                      <a:cubicBezTo>
                        <a:pt x="1531" y="1854"/>
                        <a:pt x="1531" y="1854"/>
                        <a:pt x="1531" y="1854"/>
                      </a:cubicBezTo>
                      <a:cubicBezTo>
                        <a:pt x="1529" y="1850"/>
                        <a:pt x="1527" y="1846"/>
                        <a:pt x="1524" y="1843"/>
                      </a:cubicBezTo>
                      <a:cubicBezTo>
                        <a:pt x="1517" y="1836"/>
                        <a:pt x="1505" y="1836"/>
                        <a:pt x="1499" y="1849"/>
                      </a:cubicBezTo>
                      <a:cubicBezTo>
                        <a:pt x="1493" y="1828"/>
                        <a:pt x="1514" y="1821"/>
                        <a:pt x="1525" y="1823"/>
                      </a:cubicBezTo>
                      <a:cubicBezTo>
                        <a:pt x="1544" y="1827"/>
                        <a:pt x="1550" y="1841"/>
                        <a:pt x="1550" y="1854"/>
                      </a:cubicBezTo>
                      <a:cubicBezTo>
                        <a:pt x="1570" y="1854"/>
                        <a:pt x="1570" y="1854"/>
                        <a:pt x="1570" y="1854"/>
                      </a:cubicBezTo>
                      <a:cubicBezTo>
                        <a:pt x="1574" y="1853"/>
                        <a:pt x="1577" y="1852"/>
                        <a:pt x="1580" y="1851"/>
                      </a:cubicBezTo>
                      <a:cubicBezTo>
                        <a:pt x="1581" y="1852"/>
                        <a:pt x="1582" y="1853"/>
                        <a:pt x="1583" y="1854"/>
                      </a:cubicBezTo>
                      <a:cubicBezTo>
                        <a:pt x="1593" y="1854"/>
                        <a:pt x="1593" y="1854"/>
                        <a:pt x="1593" y="1854"/>
                      </a:cubicBezTo>
                      <a:cubicBezTo>
                        <a:pt x="1556" y="1821"/>
                        <a:pt x="1529" y="1790"/>
                        <a:pt x="1502" y="1778"/>
                      </a:cubicBezTo>
                      <a:cubicBezTo>
                        <a:pt x="1504" y="1775"/>
                        <a:pt x="1508" y="1771"/>
                        <a:pt x="1512" y="1766"/>
                      </a:cubicBezTo>
                      <a:cubicBezTo>
                        <a:pt x="1543" y="1781"/>
                        <a:pt x="1575" y="1818"/>
                        <a:pt x="1622" y="1854"/>
                      </a:cubicBezTo>
                      <a:cubicBezTo>
                        <a:pt x="1632" y="1854"/>
                        <a:pt x="1632" y="1854"/>
                        <a:pt x="1632" y="1854"/>
                      </a:cubicBezTo>
                      <a:cubicBezTo>
                        <a:pt x="1581" y="1816"/>
                        <a:pt x="1547" y="1776"/>
                        <a:pt x="1515" y="1762"/>
                      </a:cubicBezTo>
                      <a:cubicBezTo>
                        <a:pt x="1520" y="1756"/>
                        <a:pt x="1524" y="1750"/>
                        <a:pt x="1529" y="1742"/>
                      </a:cubicBezTo>
                      <a:cubicBezTo>
                        <a:pt x="1569" y="1761"/>
                        <a:pt x="1611" y="1815"/>
                        <a:pt x="1668" y="1854"/>
                      </a:cubicBezTo>
                      <a:cubicBezTo>
                        <a:pt x="1679" y="1854"/>
                        <a:pt x="1679" y="1854"/>
                        <a:pt x="1679" y="1854"/>
                      </a:cubicBezTo>
                      <a:cubicBezTo>
                        <a:pt x="1678" y="1854"/>
                        <a:pt x="1678" y="1854"/>
                        <a:pt x="1678" y="1854"/>
                      </a:cubicBezTo>
                      <a:cubicBezTo>
                        <a:pt x="1686" y="1850"/>
                        <a:pt x="1695" y="1846"/>
                        <a:pt x="1703" y="1842"/>
                      </a:cubicBezTo>
                      <a:cubicBezTo>
                        <a:pt x="1703" y="1846"/>
                        <a:pt x="1702" y="1850"/>
                        <a:pt x="1702" y="1854"/>
                      </a:cubicBezTo>
                      <a:cubicBezTo>
                        <a:pt x="1704" y="1854"/>
                        <a:pt x="1706" y="1854"/>
                        <a:pt x="1708" y="1854"/>
                      </a:cubicBezTo>
                      <a:cubicBezTo>
                        <a:pt x="1710" y="1828"/>
                        <a:pt x="1717" y="1806"/>
                        <a:pt x="1728" y="1792"/>
                      </a:cubicBezTo>
                      <a:cubicBezTo>
                        <a:pt x="1733" y="1796"/>
                        <a:pt x="1739" y="1800"/>
                        <a:pt x="1745" y="1804"/>
                      </a:cubicBezTo>
                      <a:cubicBezTo>
                        <a:pt x="1737" y="1818"/>
                        <a:pt x="1733" y="1834"/>
                        <a:pt x="1731" y="1851"/>
                      </a:cubicBezTo>
                      <a:cubicBezTo>
                        <a:pt x="1733" y="1851"/>
                        <a:pt x="1735" y="1851"/>
                        <a:pt x="1736" y="1851"/>
                      </a:cubicBezTo>
                      <a:cubicBezTo>
                        <a:pt x="1738" y="1835"/>
                        <a:pt x="1743" y="1820"/>
                        <a:pt x="1751" y="1807"/>
                      </a:cubicBezTo>
                      <a:cubicBezTo>
                        <a:pt x="1757" y="1810"/>
                        <a:pt x="1762" y="1813"/>
                        <a:pt x="1769" y="1817"/>
                      </a:cubicBezTo>
                      <a:cubicBezTo>
                        <a:pt x="1763" y="1826"/>
                        <a:pt x="1760" y="1835"/>
                        <a:pt x="1757" y="1845"/>
                      </a:cubicBezTo>
                      <a:cubicBezTo>
                        <a:pt x="1760" y="1845"/>
                        <a:pt x="1762" y="1844"/>
                        <a:pt x="1765" y="1843"/>
                      </a:cubicBezTo>
                      <a:cubicBezTo>
                        <a:pt x="1767" y="1835"/>
                        <a:pt x="1770" y="1827"/>
                        <a:pt x="1774" y="1820"/>
                      </a:cubicBezTo>
                      <a:cubicBezTo>
                        <a:pt x="1780" y="1823"/>
                        <a:pt x="1787" y="1826"/>
                        <a:pt x="1793" y="1829"/>
                      </a:cubicBezTo>
                      <a:cubicBezTo>
                        <a:pt x="1793" y="1830"/>
                        <a:pt x="1793" y="1830"/>
                        <a:pt x="1793" y="1831"/>
                      </a:cubicBezTo>
                      <a:cubicBezTo>
                        <a:pt x="1795" y="1830"/>
                        <a:pt x="1797" y="1828"/>
                        <a:pt x="1800" y="1827"/>
                      </a:cubicBezTo>
                      <a:cubicBezTo>
                        <a:pt x="1726" y="1792"/>
                        <a:pt x="1679" y="1757"/>
                        <a:pt x="1670" y="1724"/>
                      </a:cubicBezTo>
                      <a:cubicBezTo>
                        <a:pt x="1654" y="1667"/>
                        <a:pt x="1695" y="1613"/>
                        <a:pt x="1741" y="1621"/>
                      </a:cubicBezTo>
                      <a:cubicBezTo>
                        <a:pt x="1742" y="1622"/>
                        <a:pt x="1743" y="1624"/>
                        <a:pt x="1744" y="1625"/>
                      </a:cubicBezTo>
                      <a:cubicBezTo>
                        <a:pt x="1711" y="1618"/>
                        <a:pt x="1668" y="1679"/>
                        <a:pt x="1682" y="1723"/>
                      </a:cubicBezTo>
                      <a:cubicBezTo>
                        <a:pt x="1693" y="1754"/>
                        <a:pt x="1737" y="1786"/>
                        <a:pt x="1809" y="1821"/>
                      </a:cubicBezTo>
                      <a:cubicBezTo>
                        <a:pt x="1810" y="1820"/>
                        <a:pt x="1812" y="1819"/>
                        <a:pt x="1813" y="1818"/>
                      </a:cubicBezTo>
                      <a:cubicBezTo>
                        <a:pt x="1742" y="1784"/>
                        <a:pt x="1700" y="1752"/>
                        <a:pt x="1689" y="1721"/>
                      </a:cubicBezTo>
                      <a:cubicBezTo>
                        <a:pt x="1676" y="1682"/>
                        <a:pt x="1711" y="1632"/>
                        <a:pt x="1737" y="1634"/>
                      </a:cubicBezTo>
                      <a:cubicBezTo>
                        <a:pt x="1756" y="1680"/>
                        <a:pt x="1828" y="1714"/>
                        <a:pt x="1867" y="1753"/>
                      </a:cubicBezTo>
                      <a:cubicBezTo>
                        <a:pt x="1868" y="1752"/>
                        <a:pt x="1868" y="1750"/>
                        <a:pt x="1869" y="1748"/>
                      </a:cubicBezTo>
                      <a:cubicBezTo>
                        <a:pt x="1829" y="1708"/>
                        <a:pt x="1759" y="1675"/>
                        <a:pt x="1745" y="1636"/>
                      </a:cubicBezTo>
                      <a:cubicBezTo>
                        <a:pt x="1748" y="1636"/>
                        <a:pt x="1751" y="1637"/>
                        <a:pt x="1754" y="1638"/>
                      </a:cubicBezTo>
                      <a:cubicBezTo>
                        <a:pt x="1782" y="1670"/>
                        <a:pt x="1824" y="1696"/>
                        <a:pt x="1853" y="1714"/>
                      </a:cubicBezTo>
                      <a:cubicBezTo>
                        <a:pt x="1860" y="1718"/>
                        <a:pt x="1868" y="1725"/>
                        <a:pt x="1875" y="1733"/>
                      </a:cubicBezTo>
                      <a:cubicBezTo>
                        <a:pt x="1875" y="1731"/>
                        <a:pt x="1876" y="1729"/>
                        <a:pt x="1876" y="1727"/>
                      </a:cubicBezTo>
                      <a:cubicBezTo>
                        <a:pt x="1869" y="1719"/>
                        <a:pt x="1862" y="1713"/>
                        <a:pt x="1855" y="1709"/>
                      </a:cubicBezTo>
                      <a:cubicBezTo>
                        <a:pt x="1809" y="1680"/>
                        <a:pt x="1744" y="1633"/>
                        <a:pt x="1733" y="1578"/>
                      </a:cubicBezTo>
                      <a:cubicBezTo>
                        <a:pt x="1736" y="1575"/>
                        <a:pt x="1740" y="1572"/>
                        <a:pt x="1747" y="1570"/>
                      </a:cubicBezTo>
                      <a:cubicBezTo>
                        <a:pt x="1747" y="1586"/>
                        <a:pt x="1764" y="1602"/>
                        <a:pt x="1787" y="1602"/>
                      </a:cubicBezTo>
                      <a:cubicBezTo>
                        <a:pt x="1812" y="1657"/>
                        <a:pt x="1852" y="1678"/>
                        <a:pt x="1880" y="1697"/>
                      </a:cubicBezTo>
                      <a:cubicBezTo>
                        <a:pt x="1881" y="1695"/>
                        <a:pt x="1881" y="1694"/>
                        <a:pt x="1881" y="1692"/>
                      </a:cubicBezTo>
                      <a:cubicBezTo>
                        <a:pt x="1881" y="1690"/>
                        <a:pt x="1881" y="1690"/>
                        <a:pt x="1881" y="1690"/>
                      </a:cubicBezTo>
                      <a:cubicBezTo>
                        <a:pt x="1852" y="1671"/>
                        <a:pt x="1813" y="1648"/>
                        <a:pt x="1794" y="1601"/>
                      </a:cubicBezTo>
                      <a:cubicBezTo>
                        <a:pt x="1802" y="1599"/>
                        <a:pt x="1811" y="1595"/>
                        <a:pt x="1817" y="1590"/>
                      </a:cubicBezTo>
                      <a:cubicBezTo>
                        <a:pt x="1822" y="1615"/>
                        <a:pt x="1852" y="1643"/>
                        <a:pt x="1881" y="1665"/>
                      </a:cubicBezTo>
                      <a:cubicBezTo>
                        <a:pt x="1881" y="1658"/>
                        <a:pt x="1881" y="1658"/>
                        <a:pt x="1881" y="1658"/>
                      </a:cubicBezTo>
                      <a:cubicBezTo>
                        <a:pt x="1851" y="1635"/>
                        <a:pt x="1827" y="1613"/>
                        <a:pt x="1823" y="1589"/>
                      </a:cubicBezTo>
                      <a:cubicBezTo>
                        <a:pt x="1832" y="1599"/>
                        <a:pt x="1847" y="1601"/>
                        <a:pt x="1854" y="1601"/>
                      </a:cubicBezTo>
                      <a:cubicBezTo>
                        <a:pt x="1862" y="1615"/>
                        <a:pt x="1871" y="1627"/>
                        <a:pt x="1881" y="1637"/>
                      </a:cubicBezTo>
                      <a:cubicBezTo>
                        <a:pt x="1881" y="1626"/>
                        <a:pt x="1881" y="1626"/>
                        <a:pt x="1881" y="1626"/>
                      </a:cubicBezTo>
                      <a:cubicBezTo>
                        <a:pt x="1880" y="1625"/>
                        <a:pt x="1879" y="1624"/>
                        <a:pt x="1878" y="1622"/>
                      </a:cubicBezTo>
                      <a:cubicBezTo>
                        <a:pt x="1881" y="1618"/>
                        <a:pt x="1881" y="1618"/>
                        <a:pt x="1881" y="1618"/>
                      </a:cubicBezTo>
                      <a:cubicBezTo>
                        <a:pt x="1881" y="1614"/>
                        <a:pt x="1881" y="1614"/>
                        <a:pt x="1881" y="1614"/>
                      </a:cubicBezTo>
                      <a:cubicBezTo>
                        <a:pt x="1876" y="1621"/>
                        <a:pt x="1876" y="1621"/>
                        <a:pt x="1876" y="1621"/>
                      </a:cubicBezTo>
                      <a:cubicBezTo>
                        <a:pt x="1875" y="1619"/>
                        <a:pt x="1874" y="1618"/>
                        <a:pt x="1873" y="1616"/>
                      </a:cubicBezTo>
                      <a:cubicBezTo>
                        <a:pt x="1879" y="1608"/>
                        <a:pt x="1879" y="1608"/>
                        <a:pt x="1879" y="1608"/>
                      </a:cubicBezTo>
                      <a:cubicBezTo>
                        <a:pt x="1881" y="1609"/>
                        <a:pt x="1881" y="1609"/>
                        <a:pt x="1881" y="1609"/>
                      </a:cubicBezTo>
                      <a:cubicBezTo>
                        <a:pt x="1881" y="1603"/>
                        <a:pt x="1881" y="1603"/>
                        <a:pt x="1881" y="1603"/>
                      </a:cubicBezTo>
                      <a:cubicBezTo>
                        <a:pt x="1871" y="1595"/>
                        <a:pt x="1871" y="1595"/>
                        <a:pt x="1871" y="1595"/>
                      </a:cubicBezTo>
                      <a:cubicBezTo>
                        <a:pt x="1875" y="1594"/>
                        <a:pt x="1878" y="1592"/>
                        <a:pt x="1881" y="1590"/>
                      </a:cubicBezTo>
                      <a:cubicBezTo>
                        <a:pt x="1881" y="1577"/>
                        <a:pt x="1881" y="1577"/>
                        <a:pt x="1881" y="1577"/>
                      </a:cubicBezTo>
                      <a:cubicBezTo>
                        <a:pt x="1855" y="1547"/>
                        <a:pt x="1850" y="1494"/>
                        <a:pt x="1881" y="1470"/>
                      </a:cubicBezTo>
                      <a:cubicBezTo>
                        <a:pt x="1881" y="1463"/>
                        <a:pt x="1881" y="1463"/>
                        <a:pt x="1881" y="1463"/>
                      </a:cubicBezTo>
                      <a:cubicBezTo>
                        <a:pt x="1844" y="1487"/>
                        <a:pt x="1850" y="1546"/>
                        <a:pt x="1877" y="1581"/>
                      </a:cubicBezTo>
                      <a:cubicBezTo>
                        <a:pt x="1859" y="1595"/>
                        <a:pt x="1830" y="1599"/>
                        <a:pt x="1818" y="1574"/>
                      </a:cubicBezTo>
                      <a:cubicBezTo>
                        <a:pt x="1801" y="1606"/>
                        <a:pt x="1754" y="1599"/>
                        <a:pt x="1751" y="1560"/>
                      </a:cubicBezTo>
                      <a:cubicBezTo>
                        <a:pt x="1728" y="1578"/>
                        <a:pt x="1697" y="1582"/>
                        <a:pt x="1683" y="1537"/>
                      </a:cubicBezTo>
                      <a:cubicBezTo>
                        <a:pt x="1700" y="1529"/>
                        <a:pt x="1735" y="1511"/>
                        <a:pt x="1774" y="1491"/>
                      </a:cubicBezTo>
                      <a:cubicBezTo>
                        <a:pt x="1792" y="1526"/>
                        <a:pt x="1792" y="1526"/>
                        <a:pt x="1792" y="1526"/>
                      </a:cubicBezTo>
                      <a:cubicBezTo>
                        <a:pt x="1769" y="1536"/>
                        <a:pt x="1769" y="1536"/>
                        <a:pt x="1769" y="1536"/>
                      </a:cubicBezTo>
                      <a:cubicBezTo>
                        <a:pt x="1815" y="1560"/>
                        <a:pt x="1815" y="1560"/>
                        <a:pt x="1815" y="1560"/>
                      </a:cubicBezTo>
                      <a:cubicBezTo>
                        <a:pt x="1834" y="1506"/>
                        <a:pt x="1834" y="1506"/>
                        <a:pt x="1834" y="1506"/>
                      </a:cubicBezTo>
                      <a:cubicBezTo>
                        <a:pt x="1811" y="1514"/>
                        <a:pt x="1811" y="1514"/>
                        <a:pt x="1811" y="1514"/>
                      </a:cubicBezTo>
                      <a:cubicBezTo>
                        <a:pt x="1795" y="1481"/>
                        <a:pt x="1795" y="1481"/>
                        <a:pt x="1795" y="1481"/>
                      </a:cubicBezTo>
                      <a:cubicBezTo>
                        <a:pt x="1824" y="1466"/>
                        <a:pt x="1854" y="1451"/>
                        <a:pt x="1881" y="1437"/>
                      </a:cubicBezTo>
                      <a:cubicBezTo>
                        <a:pt x="1881" y="1428"/>
                        <a:pt x="1881" y="1428"/>
                        <a:pt x="1881" y="1428"/>
                      </a:cubicBezTo>
                      <a:cubicBezTo>
                        <a:pt x="1857" y="1414"/>
                        <a:pt x="1830" y="1399"/>
                        <a:pt x="1806" y="1385"/>
                      </a:cubicBezTo>
                      <a:cubicBezTo>
                        <a:pt x="1805" y="1372"/>
                        <a:pt x="1805" y="1372"/>
                        <a:pt x="1805" y="1372"/>
                      </a:cubicBezTo>
                      <a:cubicBezTo>
                        <a:pt x="1830" y="1387"/>
                        <a:pt x="1858" y="1403"/>
                        <a:pt x="1881" y="1416"/>
                      </a:cubicBezTo>
                      <a:cubicBezTo>
                        <a:pt x="1881" y="1410"/>
                        <a:pt x="1881" y="1410"/>
                        <a:pt x="1881" y="1410"/>
                      </a:cubicBezTo>
                      <a:cubicBezTo>
                        <a:pt x="1881" y="1410"/>
                        <a:pt x="1881" y="1410"/>
                        <a:pt x="1881" y="1410"/>
                      </a:cubicBezTo>
                      <a:cubicBezTo>
                        <a:pt x="1881" y="1409"/>
                        <a:pt x="1881" y="1409"/>
                        <a:pt x="1881" y="1409"/>
                      </a:cubicBezTo>
                      <a:cubicBezTo>
                        <a:pt x="1881" y="1393"/>
                        <a:pt x="1881" y="1393"/>
                        <a:pt x="1881" y="1393"/>
                      </a:cubicBezTo>
                      <a:cubicBezTo>
                        <a:pt x="1875" y="1407"/>
                        <a:pt x="1875" y="1407"/>
                        <a:pt x="1875" y="1407"/>
                      </a:cubicBezTo>
                      <a:cubicBezTo>
                        <a:pt x="1868" y="1403"/>
                        <a:pt x="1868" y="1403"/>
                        <a:pt x="1868" y="1403"/>
                      </a:cubicBezTo>
                      <a:cubicBezTo>
                        <a:pt x="1875" y="1386"/>
                        <a:pt x="1875" y="1386"/>
                        <a:pt x="1875" y="1386"/>
                      </a:cubicBezTo>
                      <a:cubicBezTo>
                        <a:pt x="1844" y="1389"/>
                        <a:pt x="1844" y="1389"/>
                        <a:pt x="1844" y="1389"/>
                      </a:cubicBezTo>
                      <a:cubicBezTo>
                        <a:pt x="1842" y="1388"/>
                        <a:pt x="1842" y="1388"/>
                        <a:pt x="1842" y="1388"/>
                      </a:cubicBezTo>
                      <a:cubicBezTo>
                        <a:pt x="1845" y="1380"/>
                        <a:pt x="1845" y="1380"/>
                        <a:pt x="1845" y="1380"/>
                      </a:cubicBezTo>
                      <a:cubicBezTo>
                        <a:pt x="1879" y="1376"/>
                        <a:pt x="1879" y="1376"/>
                        <a:pt x="1879" y="1376"/>
                      </a:cubicBezTo>
                      <a:cubicBezTo>
                        <a:pt x="1881" y="1373"/>
                        <a:pt x="1881" y="1373"/>
                        <a:pt x="1881" y="1373"/>
                      </a:cubicBezTo>
                      <a:cubicBezTo>
                        <a:pt x="1881" y="1360"/>
                        <a:pt x="1881" y="1360"/>
                        <a:pt x="1881" y="1360"/>
                      </a:cubicBezTo>
                      <a:cubicBezTo>
                        <a:pt x="1876" y="1371"/>
                        <a:pt x="1876" y="1371"/>
                        <a:pt x="1876" y="1371"/>
                      </a:cubicBezTo>
                      <a:cubicBezTo>
                        <a:pt x="1847" y="1375"/>
                        <a:pt x="1847" y="1375"/>
                        <a:pt x="1847" y="1375"/>
                      </a:cubicBezTo>
                      <a:cubicBezTo>
                        <a:pt x="1859" y="1340"/>
                        <a:pt x="1859" y="1340"/>
                        <a:pt x="1859" y="1340"/>
                      </a:cubicBezTo>
                      <a:cubicBezTo>
                        <a:pt x="1881" y="1336"/>
                        <a:pt x="1881" y="1336"/>
                        <a:pt x="1881" y="1336"/>
                      </a:cubicBezTo>
                      <a:cubicBezTo>
                        <a:pt x="1881" y="1331"/>
                        <a:pt x="1881" y="1331"/>
                        <a:pt x="1881" y="1331"/>
                      </a:cubicBezTo>
                      <a:cubicBezTo>
                        <a:pt x="1856" y="1336"/>
                        <a:pt x="1856" y="1336"/>
                        <a:pt x="1856" y="1336"/>
                      </a:cubicBezTo>
                      <a:cubicBezTo>
                        <a:pt x="1838" y="1385"/>
                        <a:pt x="1838" y="1385"/>
                        <a:pt x="1838" y="1385"/>
                      </a:cubicBezTo>
                      <a:cubicBezTo>
                        <a:pt x="1830" y="1381"/>
                        <a:pt x="1830" y="1381"/>
                        <a:pt x="1830" y="1381"/>
                      </a:cubicBezTo>
                      <a:cubicBezTo>
                        <a:pt x="1845" y="1337"/>
                        <a:pt x="1845" y="1337"/>
                        <a:pt x="1845" y="1337"/>
                      </a:cubicBezTo>
                      <a:cubicBezTo>
                        <a:pt x="1803" y="1345"/>
                        <a:pt x="1803" y="1345"/>
                        <a:pt x="1803" y="1345"/>
                      </a:cubicBezTo>
                      <a:cubicBezTo>
                        <a:pt x="1802" y="1336"/>
                        <a:pt x="1802" y="1336"/>
                        <a:pt x="1802" y="1336"/>
                      </a:cubicBezTo>
                      <a:cubicBezTo>
                        <a:pt x="1849" y="1327"/>
                        <a:pt x="1849" y="1327"/>
                        <a:pt x="1849" y="1327"/>
                      </a:cubicBezTo>
                      <a:cubicBezTo>
                        <a:pt x="1853" y="1315"/>
                        <a:pt x="1853" y="1315"/>
                        <a:pt x="1853" y="1315"/>
                      </a:cubicBezTo>
                      <a:cubicBezTo>
                        <a:pt x="1857" y="1313"/>
                        <a:pt x="1861" y="1311"/>
                        <a:pt x="1865" y="1309"/>
                      </a:cubicBezTo>
                      <a:cubicBezTo>
                        <a:pt x="1859" y="1325"/>
                        <a:pt x="1859" y="1325"/>
                        <a:pt x="1859" y="1325"/>
                      </a:cubicBezTo>
                      <a:cubicBezTo>
                        <a:pt x="1881" y="1321"/>
                        <a:pt x="1881" y="1321"/>
                        <a:pt x="1881" y="1321"/>
                      </a:cubicBezTo>
                      <a:cubicBezTo>
                        <a:pt x="1881" y="1316"/>
                        <a:pt x="1881" y="1316"/>
                        <a:pt x="1881" y="1316"/>
                      </a:cubicBezTo>
                      <a:cubicBezTo>
                        <a:pt x="1867" y="1319"/>
                        <a:pt x="1867" y="1319"/>
                        <a:pt x="1867" y="1319"/>
                      </a:cubicBezTo>
                      <a:cubicBezTo>
                        <a:pt x="1872" y="1305"/>
                        <a:pt x="1872" y="1305"/>
                        <a:pt x="1872" y="1305"/>
                      </a:cubicBezTo>
                      <a:cubicBezTo>
                        <a:pt x="1875" y="1303"/>
                        <a:pt x="1878" y="1301"/>
                        <a:pt x="1881" y="1299"/>
                      </a:cubicBezTo>
                      <a:cubicBezTo>
                        <a:pt x="1881" y="1291"/>
                        <a:pt x="1881" y="1291"/>
                        <a:pt x="1881" y="1291"/>
                      </a:cubicBezTo>
                      <a:cubicBezTo>
                        <a:pt x="1854" y="1313"/>
                        <a:pt x="1817" y="1323"/>
                        <a:pt x="1778" y="1316"/>
                      </a:cubicBezTo>
                      <a:cubicBezTo>
                        <a:pt x="1750" y="1311"/>
                        <a:pt x="1722" y="1294"/>
                        <a:pt x="1703" y="1271"/>
                      </a:cubicBezTo>
                      <a:cubicBezTo>
                        <a:pt x="1706" y="1268"/>
                        <a:pt x="1709" y="1266"/>
                        <a:pt x="1711" y="1262"/>
                      </a:cubicBezTo>
                      <a:cubicBezTo>
                        <a:pt x="1726" y="1282"/>
                        <a:pt x="1748" y="1295"/>
                        <a:pt x="1773" y="1300"/>
                      </a:cubicBezTo>
                      <a:cubicBezTo>
                        <a:pt x="1816" y="1309"/>
                        <a:pt x="1855" y="1299"/>
                        <a:pt x="1881" y="1275"/>
                      </a:cubicBezTo>
                      <a:cubicBezTo>
                        <a:pt x="1881" y="1267"/>
                        <a:pt x="1881" y="1267"/>
                        <a:pt x="1881" y="1267"/>
                      </a:cubicBezTo>
                      <a:cubicBezTo>
                        <a:pt x="1878" y="1270"/>
                        <a:pt x="1875" y="1273"/>
                        <a:pt x="1872" y="1276"/>
                      </a:cubicBezTo>
                      <a:cubicBezTo>
                        <a:pt x="1842" y="1244"/>
                        <a:pt x="1842" y="1244"/>
                        <a:pt x="1842" y="1244"/>
                      </a:cubicBezTo>
                      <a:cubicBezTo>
                        <a:pt x="1845" y="1241"/>
                        <a:pt x="1847" y="1238"/>
                        <a:pt x="1849" y="1235"/>
                      </a:cubicBezTo>
                      <a:cubicBezTo>
                        <a:pt x="1881" y="1258"/>
                        <a:pt x="1881" y="1258"/>
                        <a:pt x="1881" y="1258"/>
                      </a:cubicBezTo>
                      <a:cubicBezTo>
                        <a:pt x="1881" y="1253"/>
                        <a:pt x="1881" y="1253"/>
                        <a:pt x="1881" y="1253"/>
                      </a:cubicBezTo>
                      <a:cubicBezTo>
                        <a:pt x="1853" y="1233"/>
                        <a:pt x="1853" y="1233"/>
                        <a:pt x="1853" y="1233"/>
                      </a:cubicBezTo>
                      <a:cubicBezTo>
                        <a:pt x="1859" y="1235"/>
                        <a:pt x="1865" y="1235"/>
                        <a:pt x="1871" y="1232"/>
                      </a:cubicBezTo>
                      <a:cubicBezTo>
                        <a:pt x="1881" y="1237"/>
                        <a:pt x="1881" y="1237"/>
                        <a:pt x="1881" y="1237"/>
                      </a:cubicBezTo>
                      <a:cubicBezTo>
                        <a:pt x="1881" y="1232"/>
                        <a:pt x="1881" y="1232"/>
                        <a:pt x="1881" y="1232"/>
                      </a:cubicBezTo>
                      <a:cubicBezTo>
                        <a:pt x="1875" y="1230"/>
                        <a:pt x="1875" y="1230"/>
                        <a:pt x="1875" y="1230"/>
                      </a:cubicBezTo>
                      <a:cubicBezTo>
                        <a:pt x="1877" y="1228"/>
                        <a:pt x="1879" y="1225"/>
                        <a:pt x="1881" y="1222"/>
                      </a:cubicBezTo>
                      <a:cubicBezTo>
                        <a:pt x="1881" y="1184"/>
                        <a:pt x="1881" y="1184"/>
                        <a:pt x="1881" y="1184"/>
                      </a:cubicBezTo>
                      <a:cubicBezTo>
                        <a:pt x="1879" y="1179"/>
                        <a:pt x="1876" y="1176"/>
                        <a:pt x="1872" y="1174"/>
                      </a:cubicBezTo>
                      <a:cubicBezTo>
                        <a:pt x="1881" y="1172"/>
                        <a:pt x="1881" y="1172"/>
                        <a:pt x="1881" y="1172"/>
                      </a:cubicBezTo>
                      <a:cubicBezTo>
                        <a:pt x="1881" y="1167"/>
                        <a:pt x="1881" y="1167"/>
                        <a:pt x="1881" y="1167"/>
                      </a:cubicBezTo>
                      <a:cubicBezTo>
                        <a:pt x="1860" y="1172"/>
                        <a:pt x="1860" y="1172"/>
                        <a:pt x="1860" y="1172"/>
                      </a:cubicBezTo>
                      <a:cubicBezTo>
                        <a:pt x="1860" y="1169"/>
                        <a:pt x="1859" y="1167"/>
                        <a:pt x="1858" y="1164"/>
                      </a:cubicBezTo>
                      <a:cubicBezTo>
                        <a:pt x="1881" y="1156"/>
                        <a:pt x="1881" y="1156"/>
                        <a:pt x="1881" y="1156"/>
                      </a:cubicBezTo>
                      <a:cubicBezTo>
                        <a:pt x="1881" y="1151"/>
                        <a:pt x="1881" y="1151"/>
                        <a:pt x="1881" y="1151"/>
                      </a:cubicBezTo>
                      <a:cubicBezTo>
                        <a:pt x="1857" y="1160"/>
                        <a:pt x="1857" y="1160"/>
                        <a:pt x="1857" y="1160"/>
                      </a:cubicBezTo>
                      <a:cubicBezTo>
                        <a:pt x="1856" y="1158"/>
                        <a:pt x="1855" y="1155"/>
                        <a:pt x="1854" y="1153"/>
                      </a:cubicBezTo>
                      <a:cubicBezTo>
                        <a:pt x="1881" y="1134"/>
                        <a:pt x="1881" y="1134"/>
                        <a:pt x="1881" y="1134"/>
                      </a:cubicBezTo>
                      <a:cubicBezTo>
                        <a:pt x="1881" y="1129"/>
                        <a:pt x="1881" y="1129"/>
                        <a:pt x="1881" y="1129"/>
                      </a:cubicBezTo>
                      <a:cubicBezTo>
                        <a:pt x="1852" y="1149"/>
                        <a:pt x="1852" y="1149"/>
                        <a:pt x="1852" y="1149"/>
                      </a:cubicBezTo>
                      <a:cubicBezTo>
                        <a:pt x="1850" y="1146"/>
                        <a:pt x="1849" y="1144"/>
                        <a:pt x="1847" y="1142"/>
                      </a:cubicBezTo>
                      <a:cubicBezTo>
                        <a:pt x="1874" y="1114"/>
                        <a:pt x="1874" y="1114"/>
                        <a:pt x="1874" y="1114"/>
                      </a:cubicBezTo>
                      <a:cubicBezTo>
                        <a:pt x="1877" y="1117"/>
                        <a:pt x="1879" y="1119"/>
                        <a:pt x="1881" y="1122"/>
                      </a:cubicBezTo>
                      <a:cubicBezTo>
                        <a:pt x="1881" y="1113"/>
                        <a:pt x="1881" y="1113"/>
                        <a:pt x="1881" y="1113"/>
                      </a:cubicBezTo>
                      <a:cubicBezTo>
                        <a:pt x="1869" y="1101"/>
                        <a:pt x="1854" y="1090"/>
                        <a:pt x="1836" y="1084"/>
                      </a:cubicBezTo>
                      <a:cubicBezTo>
                        <a:pt x="1838" y="1081"/>
                        <a:pt x="1841" y="1077"/>
                        <a:pt x="1843" y="1074"/>
                      </a:cubicBezTo>
                      <a:cubicBezTo>
                        <a:pt x="1858" y="1079"/>
                        <a:pt x="1870" y="1086"/>
                        <a:pt x="1881" y="1094"/>
                      </a:cubicBezTo>
                      <a:cubicBezTo>
                        <a:pt x="1881" y="1081"/>
                        <a:pt x="1881" y="1081"/>
                        <a:pt x="1881" y="1081"/>
                      </a:cubicBezTo>
                      <a:cubicBezTo>
                        <a:pt x="1880" y="1082"/>
                        <a:pt x="1880" y="1083"/>
                        <a:pt x="1879" y="1083"/>
                      </a:cubicBezTo>
                      <a:cubicBezTo>
                        <a:pt x="1870" y="1076"/>
                        <a:pt x="1859" y="1070"/>
                        <a:pt x="1847" y="1065"/>
                      </a:cubicBezTo>
                      <a:cubicBezTo>
                        <a:pt x="1856" y="1042"/>
                        <a:pt x="1854" y="1014"/>
                        <a:pt x="1845" y="995"/>
                      </a:cubicBezTo>
                      <a:cubicBezTo>
                        <a:pt x="1835" y="974"/>
                        <a:pt x="1802" y="961"/>
                        <a:pt x="1779" y="978"/>
                      </a:cubicBezTo>
                      <a:cubicBezTo>
                        <a:pt x="1763" y="974"/>
                        <a:pt x="1742" y="976"/>
                        <a:pt x="1732" y="993"/>
                      </a:cubicBezTo>
                      <a:cubicBezTo>
                        <a:pt x="1728" y="987"/>
                        <a:pt x="1724" y="980"/>
                        <a:pt x="1721" y="974"/>
                      </a:cubicBezTo>
                      <a:cubicBezTo>
                        <a:pt x="1723" y="969"/>
                        <a:pt x="1724" y="963"/>
                        <a:pt x="1725" y="957"/>
                      </a:cubicBezTo>
                      <a:cubicBezTo>
                        <a:pt x="1725" y="956"/>
                        <a:pt x="1725" y="954"/>
                        <a:pt x="1725" y="952"/>
                      </a:cubicBezTo>
                      <a:cubicBezTo>
                        <a:pt x="1725" y="951"/>
                        <a:pt x="1725" y="951"/>
                        <a:pt x="1725" y="950"/>
                      </a:cubicBezTo>
                      <a:cubicBezTo>
                        <a:pt x="1768" y="910"/>
                        <a:pt x="1841" y="914"/>
                        <a:pt x="1876" y="965"/>
                      </a:cubicBezTo>
                      <a:cubicBezTo>
                        <a:pt x="1878" y="967"/>
                        <a:pt x="1879" y="970"/>
                        <a:pt x="1881" y="973"/>
                      </a:cubicBezTo>
                      <a:cubicBezTo>
                        <a:pt x="1881" y="963"/>
                        <a:pt x="1881" y="963"/>
                        <a:pt x="1881" y="963"/>
                      </a:cubicBezTo>
                      <a:cubicBezTo>
                        <a:pt x="1877" y="957"/>
                        <a:pt x="1873" y="952"/>
                        <a:pt x="1868" y="947"/>
                      </a:cubicBezTo>
                      <a:cubicBezTo>
                        <a:pt x="1881" y="944"/>
                        <a:pt x="1881" y="944"/>
                        <a:pt x="1881" y="944"/>
                      </a:cubicBezTo>
                      <a:cubicBezTo>
                        <a:pt x="1881" y="940"/>
                        <a:pt x="1881" y="940"/>
                        <a:pt x="1881" y="940"/>
                      </a:cubicBezTo>
                      <a:cubicBezTo>
                        <a:pt x="1868" y="944"/>
                        <a:pt x="1868" y="944"/>
                        <a:pt x="1868" y="944"/>
                      </a:cubicBezTo>
                      <a:cubicBezTo>
                        <a:pt x="1870" y="905"/>
                        <a:pt x="1870" y="905"/>
                        <a:pt x="1870" y="905"/>
                      </a:cubicBezTo>
                      <a:cubicBezTo>
                        <a:pt x="1873" y="908"/>
                        <a:pt x="1877" y="911"/>
                        <a:pt x="1881" y="914"/>
                      </a:cubicBezTo>
                      <a:cubicBezTo>
                        <a:pt x="1881" y="902"/>
                        <a:pt x="1881" y="902"/>
                        <a:pt x="1881" y="902"/>
                      </a:cubicBezTo>
                      <a:cubicBezTo>
                        <a:pt x="1881" y="903"/>
                        <a:pt x="1880" y="905"/>
                        <a:pt x="1880" y="906"/>
                      </a:cubicBezTo>
                      <a:cubicBezTo>
                        <a:pt x="1861" y="891"/>
                        <a:pt x="1839" y="881"/>
                        <a:pt x="1816" y="877"/>
                      </a:cubicBezTo>
                      <a:cubicBezTo>
                        <a:pt x="1828" y="864"/>
                        <a:pt x="1835" y="845"/>
                        <a:pt x="1836" y="825"/>
                      </a:cubicBezTo>
                      <a:cubicBezTo>
                        <a:pt x="1847" y="825"/>
                        <a:pt x="1856" y="825"/>
                        <a:pt x="1859" y="825"/>
                      </a:cubicBezTo>
                      <a:cubicBezTo>
                        <a:pt x="1860" y="813"/>
                        <a:pt x="1860" y="806"/>
                        <a:pt x="1861" y="801"/>
                      </a:cubicBezTo>
                      <a:cubicBezTo>
                        <a:pt x="1864" y="786"/>
                        <a:pt x="1873" y="788"/>
                        <a:pt x="1881" y="793"/>
                      </a:cubicBezTo>
                      <a:cubicBezTo>
                        <a:pt x="1881" y="785"/>
                        <a:pt x="1881" y="785"/>
                        <a:pt x="1881" y="785"/>
                      </a:cubicBezTo>
                      <a:cubicBezTo>
                        <a:pt x="1874" y="779"/>
                        <a:pt x="1862" y="779"/>
                        <a:pt x="1857" y="794"/>
                      </a:cubicBezTo>
                      <a:cubicBezTo>
                        <a:pt x="1856" y="799"/>
                        <a:pt x="1854" y="808"/>
                        <a:pt x="1854" y="819"/>
                      </a:cubicBezTo>
                      <a:cubicBezTo>
                        <a:pt x="1851" y="819"/>
                        <a:pt x="1844" y="819"/>
                        <a:pt x="1836" y="818"/>
                      </a:cubicBezTo>
                      <a:cubicBezTo>
                        <a:pt x="1834" y="781"/>
                        <a:pt x="1807" y="748"/>
                        <a:pt x="1769" y="739"/>
                      </a:cubicBezTo>
                      <a:cubicBezTo>
                        <a:pt x="1792" y="733"/>
                        <a:pt x="1821" y="712"/>
                        <a:pt x="1827" y="689"/>
                      </a:cubicBezTo>
                      <a:cubicBezTo>
                        <a:pt x="1841" y="691"/>
                        <a:pt x="1858" y="696"/>
                        <a:pt x="1865" y="703"/>
                      </a:cubicBezTo>
                      <a:cubicBezTo>
                        <a:pt x="1867" y="710"/>
                        <a:pt x="1860" y="726"/>
                        <a:pt x="1865" y="740"/>
                      </a:cubicBezTo>
                      <a:cubicBezTo>
                        <a:pt x="1868" y="748"/>
                        <a:pt x="1874" y="750"/>
                        <a:pt x="1881" y="750"/>
                      </a:cubicBezTo>
                      <a:cubicBezTo>
                        <a:pt x="1881" y="743"/>
                        <a:pt x="1881" y="743"/>
                        <a:pt x="1881" y="743"/>
                      </a:cubicBezTo>
                      <a:cubicBezTo>
                        <a:pt x="1878" y="743"/>
                        <a:pt x="1875" y="741"/>
                        <a:pt x="1872" y="737"/>
                      </a:cubicBezTo>
                      <a:cubicBezTo>
                        <a:pt x="1867" y="728"/>
                        <a:pt x="1874" y="706"/>
                        <a:pt x="1871" y="698"/>
                      </a:cubicBezTo>
                      <a:cubicBezTo>
                        <a:pt x="1869" y="696"/>
                        <a:pt x="1865" y="694"/>
                        <a:pt x="1860" y="691"/>
                      </a:cubicBezTo>
                      <a:cubicBezTo>
                        <a:pt x="1867" y="689"/>
                        <a:pt x="1874" y="687"/>
                        <a:pt x="1881" y="686"/>
                      </a:cubicBezTo>
                      <a:cubicBezTo>
                        <a:pt x="1881" y="681"/>
                        <a:pt x="1881" y="681"/>
                        <a:pt x="1881" y="681"/>
                      </a:cubicBezTo>
                      <a:cubicBezTo>
                        <a:pt x="1872" y="683"/>
                        <a:pt x="1862" y="685"/>
                        <a:pt x="1852" y="688"/>
                      </a:cubicBezTo>
                      <a:cubicBezTo>
                        <a:pt x="1845" y="686"/>
                        <a:pt x="1836" y="684"/>
                        <a:pt x="1828" y="683"/>
                      </a:cubicBezTo>
                      <a:cubicBezTo>
                        <a:pt x="1829" y="678"/>
                        <a:pt x="1829" y="672"/>
                        <a:pt x="1828" y="667"/>
                      </a:cubicBezTo>
                      <a:cubicBezTo>
                        <a:pt x="1881" y="661"/>
                        <a:pt x="1881" y="661"/>
                        <a:pt x="1881" y="661"/>
                      </a:cubicBezTo>
                      <a:cubicBezTo>
                        <a:pt x="1881" y="656"/>
                        <a:pt x="1881" y="656"/>
                        <a:pt x="1881" y="656"/>
                      </a:cubicBezTo>
                      <a:cubicBezTo>
                        <a:pt x="1838" y="661"/>
                        <a:pt x="1838" y="661"/>
                        <a:pt x="1838" y="661"/>
                      </a:cubicBezTo>
                      <a:cubicBezTo>
                        <a:pt x="1856" y="636"/>
                        <a:pt x="1856" y="636"/>
                        <a:pt x="1856" y="636"/>
                      </a:cubicBezTo>
                      <a:cubicBezTo>
                        <a:pt x="1802" y="604"/>
                        <a:pt x="1802" y="604"/>
                        <a:pt x="1802" y="604"/>
                      </a:cubicBezTo>
                      <a:cubicBezTo>
                        <a:pt x="1807" y="591"/>
                        <a:pt x="1807" y="591"/>
                        <a:pt x="1807" y="591"/>
                      </a:cubicBezTo>
                      <a:cubicBezTo>
                        <a:pt x="1867" y="625"/>
                        <a:pt x="1867" y="625"/>
                        <a:pt x="1867" y="625"/>
                      </a:cubicBezTo>
                      <a:cubicBezTo>
                        <a:pt x="1869" y="591"/>
                        <a:pt x="1869" y="591"/>
                        <a:pt x="1869" y="591"/>
                      </a:cubicBezTo>
                      <a:cubicBezTo>
                        <a:pt x="1881" y="609"/>
                        <a:pt x="1881" y="609"/>
                        <a:pt x="1881" y="609"/>
                      </a:cubicBezTo>
                      <a:cubicBezTo>
                        <a:pt x="1881" y="599"/>
                        <a:pt x="1881" y="599"/>
                        <a:pt x="1881" y="599"/>
                      </a:cubicBezTo>
                      <a:cubicBezTo>
                        <a:pt x="1865" y="575"/>
                        <a:pt x="1865" y="575"/>
                        <a:pt x="1865" y="575"/>
                      </a:cubicBezTo>
                      <a:cubicBezTo>
                        <a:pt x="1861" y="615"/>
                        <a:pt x="1861" y="615"/>
                        <a:pt x="1861" y="615"/>
                      </a:cubicBezTo>
                      <a:cubicBezTo>
                        <a:pt x="1811" y="587"/>
                        <a:pt x="1811" y="587"/>
                        <a:pt x="1811" y="587"/>
                      </a:cubicBezTo>
                      <a:cubicBezTo>
                        <a:pt x="1807" y="571"/>
                        <a:pt x="1812" y="553"/>
                        <a:pt x="1826" y="543"/>
                      </a:cubicBezTo>
                      <a:cubicBezTo>
                        <a:pt x="1843" y="530"/>
                        <a:pt x="1866" y="534"/>
                        <a:pt x="1881" y="550"/>
                      </a:cubicBezTo>
                      <a:cubicBezTo>
                        <a:pt x="1881" y="542"/>
                        <a:pt x="1881" y="542"/>
                        <a:pt x="1881" y="542"/>
                      </a:cubicBezTo>
                      <a:cubicBezTo>
                        <a:pt x="1870" y="532"/>
                        <a:pt x="1855" y="528"/>
                        <a:pt x="1841" y="530"/>
                      </a:cubicBezTo>
                      <a:cubicBezTo>
                        <a:pt x="1846" y="527"/>
                        <a:pt x="1850" y="523"/>
                        <a:pt x="1853" y="518"/>
                      </a:cubicBezTo>
                      <a:cubicBezTo>
                        <a:pt x="1863" y="519"/>
                        <a:pt x="1872" y="523"/>
                        <a:pt x="1881" y="529"/>
                      </a:cubicBezTo>
                      <a:cubicBezTo>
                        <a:pt x="1881" y="523"/>
                        <a:pt x="1881" y="523"/>
                        <a:pt x="1881" y="523"/>
                      </a:cubicBezTo>
                      <a:cubicBezTo>
                        <a:pt x="1879" y="522"/>
                        <a:pt x="1878" y="522"/>
                        <a:pt x="1877" y="521"/>
                      </a:cubicBezTo>
                      <a:cubicBezTo>
                        <a:pt x="1875" y="499"/>
                        <a:pt x="1875" y="499"/>
                        <a:pt x="1875" y="499"/>
                      </a:cubicBezTo>
                      <a:cubicBezTo>
                        <a:pt x="1877" y="499"/>
                        <a:pt x="1878" y="500"/>
                        <a:pt x="1880" y="500"/>
                      </a:cubicBezTo>
                      <a:cubicBezTo>
                        <a:pt x="1881" y="511"/>
                        <a:pt x="1881" y="511"/>
                        <a:pt x="1881" y="511"/>
                      </a:cubicBezTo>
                      <a:cubicBezTo>
                        <a:pt x="1881" y="495"/>
                        <a:pt x="1881" y="495"/>
                        <a:pt x="1881" y="495"/>
                      </a:cubicBezTo>
                      <a:cubicBezTo>
                        <a:pt x="1876" y="493"/>
                        <a:pt x="1869" y="492"/>
                        <a:pt x="1863" y="493"/>
                      </a:cubicBezTo>
                      <a:cubicBezTo>
                        <a:pt x="1864" y="488"/>
                        <a:pt x="1865" y="482"/>
                        <a:pt x="1865" y="477"/>
                      </a:cubicBezTo>
                      <a:cubicBezTo>
                        <a:pt x="1870" y="477"/>
                        <a:pt x="1876" y="476"/>
                        <a:pt x="1881" y="477"/>
                      </a:cubicBezTo>
                      <a:cubicBezTo>
                        <a:pt x="1881" y="471"/>
                        <a:pt x="1881" y="471"/>
                        <a:pt x="1881" y="471"/>
                      </a:cubicBezTo>
                      <a:cubicBezTo>
                        <a:pt x="1879" y="471"/>
                        <a:pt x="1877" y="471"/>
                        <a:pt x="1874" y="471"/>
                      </a:cubicBezTo>
                      <a:cubicBezTo>
                        <a:pt x="1876" y="449"/>
                        <a:pt x="1876" y="449"/>
                        <a:pt x="1876" y="449"/>
                      </a:cubicBezTo>
                      <a:cubicBezTo>
                        <a:pt x="1877" y="449"/>
                        <a:pt x="1879" y="448"/>
                        <a:pt x="1881" y="448"/>
                      </a:cubicBezTo>
                      <a:cubicBezTo>
                        <a:pt x="1881" y="442"/>
                        <a:pt x="1881" y="442"/>
                        <a:pt x="1881" y="442"/>
                      </a:cubicBezTo>
                      <a:cubicBezTo>
                        <a:pt x="1874" y="442"/>
                        <a:pt x="1867" y="443"/>
                        <a:pt x="1861" y="444"/>
                      </a:cubicBezTo>
                      <a:cubicBezTo>
                        <a:pt x="1859" y="438"/>
                        <a:pt x="1858" y="433"/>
                        <a:pt x="1856" y="427"/>
                      </a:cubicBezTo>
                      <a:cubicBezTo>
                        <a:pt x="1864" y="423"/>
                        <a:pt x="1872" y="421"/>
                        <a:pt x="1881" y="419"/>
                      </a:cubicBezTo>
                      <a:cubicBezTo>
                        <a:pt x="1881" y="413"/>
                        <a:pt x="1881" y="413"/>
                        <a:pt x="1881" y="413"/>
                      </a:cubicBezTo>
                      <a:cubicBezTo>
                        <a:pt x="1872" y="415"/>
                        <a:pt x="1863" y="418"/>
                        <a:pt x="1855" y="421"/>
                      </a:cubicBezTo>
                      <a:cubicBezTo>
                        <a:pt x="1853" y="415"/>
                        <a:pt x="1851" y="409"/>
                        <a:pt x="1849" y="402"/>
                      </a:cubicBezTo>
                      <a:cubicBezTo>
                        <a:pt x="1859" y="399"/>
                        <a:pt x="1870" y="395"/>
                        <a:pt x="1881" y="391"/>
                      </a:cubicBezTo>
                      <a:cubicBezTo>
                        <a:pt x="1881" y="385"/>
                        <a:pt x="1881" y="385"/>
                        <a:pt x="1881" y="385"/>
                      </a:cubicBezTo>
                      <a:cubicBezTo>
                        <a:pt x="1870" y="390"/>
                        <a:pt x="1858" y="394"/>
                        <a:pt x="1847" y="397"/>
                      </a:cubicBezTo>
                      <a:cubicBezTo>
                        <a:pt x="1846" y="394"/>
                        <a:pt x="1845" y="390"/>
                        <a:pt x="1844" y="387"/>
                      </a:cubicBezTo>
                      <a:cubicBezTo>
                        <a:pt x="1856" y="383"/>
                        <a:pt x="1869" y="378"/>
                        <a:pt x="1881" y="373"/>
                      </a:cubicBezTo>
                      <a:cubicBezTo>
                        <a:pt x="1881" y="366"/>
                        <a:pt x="1881" y="366"/>
                        <a:pt x="1881" y="366"/>
                      </a:cubicBezTo>
                      <a:cubicBezTo>
                        <a:pt x="1880" y="366"/>
                        <a:pt x="1880" y="366"/>
                        <a:pt x="1880" y="366"/>
                      </a:cubicBezTo>
                      <a:cubicBezTo>
                        <a:pt x="1871" y="355"/>
                        <a:pt x="1871" y="355"/>
                        <a:pt x="1871" y="355"/>
                      </a:cubicBezTo>
                      <a:cubicBezTo>
                        <a:pt x="1871" y="354"/>
                        <a:pt x="1871" y="353"/>
                        <a:pt x="1871" y="352"/>
                      </a:cubicBezTo>
                      <a:cubicBezTo>
                        <a:pt x="1872" y="352"/>
                        <a:pt x="1873" y="352"/>
                        <a:pt x="1873" y="351"/>
                      </a:cubicBezTo>
                      <a:cubicBezTo>
                        <a:pt x="1881" y="361"/>
                        <a:pt x="1881" y="361"/>
                        <a:pt x="1881" y="361"/>
                      </a:cubicBezTo>
                      <a:cubicBezTo>
                        <a:pt x="1881" y="358"/>
                        <a:pt x="1881" y="358"/>
                        <a:pt x="1881" y="358"/>
                      </a:cubicBezTo>
                      <a:cubicBezTo>
                        <a:pt x="1875" y="351"/>
                        <a:pt x="1875" y="351"/>
                        <a:pt x="1875" y="351"/>
                      </a:cubicBezTo>
                      <a:cubicBezTo>
                        <a:pt x="1877" y="351"/>
                        <a:pt x="1879" y="350"/>
                        <a:pt x="1880" y="350"/>
                      </a:cubicBezTo>
                      <a:cubicBezTo>
                        <a:pt x="1881" y="351"/>
                        <a:pt x="1881" y="351"/>
                        <a:pt x="1881" y="351"/>
                      </a:cubicBezTo>
                      <a:cubicBezTo>
                        <a:pt x="1881" y="344"/>
                        <a:pt x="1881" y="344"/>
                        <a:pt x="1881" y="344"/>
                      </a:cubicBezTo>
                      <a:cubicBezTo>
                        <a:pt x="1862" y="350"/>
                        <a:pt x="1840" y="351"/>
                        <a:pt x="1829" y="346"/>
                      </a:cubicBezTo>
                      <a:cubicBezTo>
                        <a:pt x="1828" y="343"/>
                        <a:pt x="1828" y="339"/>
                        <a:pt x="1828" y="335"/>
                      </a:cubicBezTo>
                      <a:cubicBezTo>
                        <a:pt x="1844" y="341"/>
                        <a:pt x="1866" y="341"/>
                        <a:pt x="1881" y="336"/>
                      </a:cubicBezTo>
                      <a:cubicBezTo>
                        <a:pt x="1881" y="331"/>
                        <a:pt x="1881" y="331"/>
                        <a:pt x="1881" y="331"/>
                      </a:cubicBezTo>
                      <a:cubicBezTo>
                        <a:pt x="1877" y="332"/>
                        <a:pt x="1874" y="333"/>
                        <a:pt x="1869" y="334"/>
                      </a:cubicBezTo>
                      <a:cubicBezTo>
                        <a:pt x="1871" y="331"/>
                        <a:pt x="1874" y="328"/>
                        <a:pt x="1877" y="325"/>
                      </a:cubicBezTo>
                      <a:cubicBezTo>
                        <a:pt x="1881" y="330"/>
                        <a:pt x="1881" y="330"/>
                        <a:pt x="1881" y="330"/>
                      </a:cubicBezTo>
                      <a:cubicBezTo>
                        <a:pt x="1881" y="327"/>
                        <a:pt x="1881" y="327"/>
                        <a:pt x="1881" y="327"/>
                      </a:cubicBezTo>
                      <a:cubicBezTo>
                        <a:pt x="1878" y="324"/>
                        <a:pt x="1878" y="324"/>
                        <a:pt x="1878" y="324"/>
                      </a:cubicBezTo>
                      <a:cubicBezTo>
                        <a:pt x="1879" y="323"/>
                        <a:pt x="1880" y="322"/>
                        <a:pt x="1881" y="321"/>
                      </a:cubicBezTo>
                      <a:cubicBezTo>
                        <a:pt x="1881" y="315"/>
                        <a:pt x="1881" y="315"/>
                        <a:pt x="1881" y="315"/>
                      </a:cubicBezTo>
                      <a:cubicBezTo>
                        <a:pt x="1876" y="319"/>
                        <a:pt x="1871" y="324"/>
                        <a:pt x="1867" y="330"/>
                      </a:cubicBezTo>
                      <a:cubicBezTo>
                        <a:pt x="1865" y="325"/>
                        <a:pt x="1862" y="321"/>
                        <a:pt x="1859" y="318"/>
                      </a:cubicBezTo>
                      <a:cubicBezTo>
                        <a:pt x="1865" y="310"/>
                        <a:pt x="1873" y="303"/>
                        <a:pt x="1881" y="297"/>
                      </a:cubicBezTo>
                      <a:cubicBezTo>
                        <a:pt x="1881" y="288"/>
                        <a:pt x="1881" y="288"/>
                        <a:pt x="1881" y="288"/>
                      </a:cubicBezTo>
                      <a:cubicBezTo>
                        <a:pt x="1873" y="285"/>
                        <a:pt x="1865" y="284"/>
                        <a:pt x="1856" y="286"/>
                      </a:cubicBezTo>
                      <a:cubicBezTo>
                        <a:pt x="1831" y="291"/>
                        <a:pt x="1816" y="314"/>
                        <a:pt x="1825" y="350"/>
                      </a:cubicBezTo>
                      <a:cubicBezTo>
                        <a:pt x="1836" y="396"/>
                        <a:pt x="1859" y="434"/>
                        <a:pt x="1860" y="474"/>
                      </a:cubicBezTo>
                      <a:cubicBezTo>
                        <a:pt x="1861" y="496"/>
                        <a:pt x="1852" y="524"/>
                        <a:pt x="1816" y="537"/>
                      </a:cubicBezTo>
                      <a:cubicBezTo>
                        <a:pt x="1818" y="533"/>
                        <a:pt x="1819" y="528"/>
                        <a:pt x="1820" y="523"/>
                      </a:cubicBezTo>
                      <a:cubicBezTo>
                        <a:pt x="1838" y="520"/>
                        <a:pt x="1845" y="506"/>
                        <a:pt x="1848" y="491"/>
                      </a:cubicBezTo>
                      <a:cubicBezTo>
                        <a:pt x="1855" y="450"/>
                        <a:pt x="1818" y="380"/>
                        <a:pt x="1814" y="350"/>
                      </a:cubicBezTo>
                      <a:cubicBezTo>
                        <a:pt x="1808" y="312"/>
                        <a:pt x="1820" y="285"/>
                        <a:pt x="1854" y="276"/>
                      </a:cubicBezTo>
                      <a:cubicBezTo>
                        <a:pt x="1864" y="274"/>
                        <a:pt x="1873" y="274"/>
                        <a:pt x="1881" y="276"/>
                      </a:cubicBezTo>
                      <a:cubicBezTo>
                        <a:pt x="1881" y="269"/>
                        <a:pt x="1881" y="269"/>
                        <a:pt x="1881" y="269"/>
                      </a:cubicBezTo>
                      <a:cubicBezTo>
                        <a:pt x="1874" y="268"/>
                        <a:pt x="1867" y="267"/>
                        <a:pt x="1858" y="269"/>
                      </a:cubicBezTo>
                      <a:cubicBezTo>
                        <a:pt x="1842" y="271"/>
                        <a:pt x="1829" y="278"/>
                        <a:pt x="1820" y="288"/>
                      </a:cubicBezTo>
                      <a:cubicBezTo>
                        <a:pt x="1821" y="279"/>
                        <a:pt x="1824" y="270"/>
                        <a:pt x="1829" y="260"/>
                      </a:cubicBezTo>
                      <a:cubicBezTo>
                        <a:pt x="1846" y="262"/>
                        <a:pt x="1867" y="259"/>
                        <a:pt x="1881" y="250"/>
                      </a:cubicBezTo>
                      <a:cubicBezTo>
                        <a:pt x="1881" y="243"/>
                        <a:pt x="1881" y="243"/>
                        <a:pt x="1881" y="243"/>
                      </a:cubicBezTo>
                      <a:cubicBezTo>
                        <a:pt x="1863" y="257"/>
                        <a:pt x="1832" y="257"/>
                        <a:pt x="1816" y="252"/>
                      </a:cubicBezTo>
                      <a:cubicBezTo>
                        <a:pt x="1782" y="241"/>
                        <a:pt x="1758" y="219"/>
                        <a:pt x="1751" y="186"/>
                      </a:cubicBezTo>
                      <a:cubicBezTo>
                        <a:pt x="1747" y="162"/>
                        <a:pt x="1761" y="138"/>
                        <a:pt x="1776" y="131"/>
                      </a:cubicBezTo>
                      <a:cubicBezTo>
                        <a:pt x="1805" y="119"/>
                        <a:pt x="1821" y="138"/>
                        <a:pt x="1813" y="154"/>
                      </a:cubicBezTo>
                      <a:cubicBezTo>
                        <a:pt x="1807" y="167"/>
                        <a:pt x="1781" y="176"/>
                        <a:pt x="1765" y="176"/>
                      </a:cubicBezTo>
                      <a:cubicBezTo>
                        <a:pt x="1765" y="174"/>
                        <a:pt x="1765" y="173"/>
                        <a:pt x="1765" y="171"/>
                      </a:cubicBezTo>
                      <a:cubicBezTo>
                        <a:pt x="1778" y="172"/>
                        <a:pt x="1795" y="161"/>
                        <a:pt x="1799" y="153"/>
                      </a:cubicBezTo>
                      <a:cubicBezTo>
                        <a:pt x="1808" y="136"/>
                        <a:pt x="1794" y="127"/>
                        <a:pt x="1776" y="138"/>
                      </a:cubicBezTo>
                      <a:cubicBezTo>
                        <a:pt x="1763" y="146"/>
                        <a:pt x="1757" y="165"/>
                        <a:pt x="1760" y="185"/>
                      </a:cubicBezTo>
                      <a:cubicBezTo>
                        <a:pt x="1765" y="213"/>
                        <a:pt x="1789" y="232"/>
                        <a:pt x="1817" y="240"/>
                      </a:cubicBezTo>
                      <a:cubicBezTo>
                        <a:pt x="1836" y="246"/>
                        <a:pt x="1869" y="248"/>
                        <a:pt x="1876" y="225"/>
                      </a:cubicBezTo>
                      <a:cubicBezTo>
                        <a:pt x="1882" y="206"/>
                        <a:pt x="1864" y="192"/>
                        <a:pt x="1844" y="190"/>
                      </a:cubicBezTo>
                      <a:cubicBezTo>
                        <a:pt x="1822" y="188"/>
                        <a:pt x="1795" y="208"/>
                        <a:pt x="1790" y="222"/>
                      </a:cubicBezTo>
                      <a:cubicBezTo>
                        <a:pt x="1787" y="220"/>
                        <a:pt x="1784" y="217"/>
                        <a:pt x="1782" y="215"/>
                      </a:cubicBezTo>
                      <a:cubicBezTo>
                        <a:pt x="1799" y="191"/>
                        <a:pt x="1825" y="181"/>
                        <a:pt x="1841" y="179"/>
                      </a:cubicBezTo>
                      <a:cubicBezTo>
                        <a:pt x="1855" y="177"/>
                        <a:pt x="1870" y="182"/>
                        <a:pt x="1881" y="192"/>
                      </a:cubicBezTo>
                      <a:cubicBezTo>
                        <a:pt x="1881" y="183"/>
                        <a:pt x="1881" y="183"/>
                        <a:pt x="1881" y="183"/>
                      </a:cubicBezTo>
                      <a:cubicBezTo>
                        <a:pt x="1869" y="175"/>
                        <a:pt x="1852" y="172"/>
                        <a:pt x="1840" y="173"/>
                      </a:cubicBezTo>
                      <a:cubicBezTo>
                        <a:pt x="1837" y="174"/>
                        <a:pt x="1833" y="174"/>
                        <a:pt x="1831" y="175"/>
                      </a:cubicBezTo>
                      <a:cubicBezTo>
                        <a:pt x="1822" y="173"/>
                        <a:pt x="1814" y="171"/>
                        <a:pt x="1806" y="170"/>
                      </a:cubicBezTo>
                      <a:cubicBezTo>
                        <a:pt x="1811" y="166"/>
                        <a:pt x="1816" y="161"/>
                        <a:pt x="1818" y="155"/>
                      </a:cubicBezTo>
                      <a:cubicBezTo>
                        <a:pt x="1839" y="146"/>
                        <a:pt x="1860" y="144"/>
                        <a:pt x="1880" y="146"/>
                      </a:cubicBezTo>
                      <a:cubicBezTo>
                        <a:pt x="1880" y="143"/>
                        <a:pt x="1879" y="141"/>
                        <a:pt x="1879" y="138"/>
                      </a:cubicBezTo>
                      <a:cubicBezTo>
                        <a:pt x="1860" y="137"/>
                        <a:pt x="1840" y="140"/>
                        <a:pt x="1820" y="148"/>
                      </a:cubicBezTo>
                      <a:cubicBezTo>
                        <a:pt x="1821" y="138"/>
                        <a:pt x="1819" y="130"/>
                        <a:pt x="1814" y="125"/>
                      </a:cubicBezTo>
                      <a:cubicBezTo>
                        <a:pt x="1836" y="132"/>
                        <a:pt x="1857" y="131"/>
                        <a:pt x="1876" y="125"/>
                      </a:cubicBezTo>
                      <a:cubicBezTo>
                        <a:pt x="1875" y="123"/>
                        <a:pt x="1875" y="121"/>
                        <a:pt x="1874" y="120"/>
                      </a:cubicBezTo>
                      <a:cubicBezTo>
                        <a:pt x="1854" y="127"/>
                        <a:pt x="1829" y="128"/>
                        <a:pt x="1804" y="113"/>
                      </a:cubicBezTo>
                      <a:cubicBezTo>
                        <a:pt x="1804" y="112"/>
                        <a:pt x="1803" y="110"/>
                        <a:pt x="1803" y="108"/>
                      </a:cubicBezTo>
                      <a:cubicBezTo>
                        <a:pt x="1805" y="108"/>
                        <a:pt x="1806" y="107"/>
                        <a:pt x="1808" y="106"/>
                      </a:cubicBezTo>
                      <a:cubicBezTo>
                        <a:pt x="1832" y="109"/>
                        <a:pt x="1851" y="106"/>
                        <a:pt x="1866" y="99"/>
                      </a:cubicBezTo>
                      <a:cubicBezTo>
                        <a:pt x="1866" y="97"/>
                        <a:pt x="1865" y="95"/>
                        <a:pt x="1864" y="94"/>
                      </a:cubicBezTo>
                      <a:cubicBezTo>
                        <a:pt x="1862" y="95"/>
                        <a:pt x="1860" y="96"/>
                        <a:pt x="1858" y="97"/>
                      </a:cubicBezTo>
                      <a:cubicBezTo>
                        <a:pt x="1850" y="72"/>
                        <a:pt x="1850" y="72"/>
                        <a:pt x="1850" y="72"/>
                      </a:cubicBezTo>
                      <a:cubicBezTo>
                        <a:pt x="1849" y="70"/>
                        <a:pt x="1847" y="68"/>
                        <a:pt x="1845" y="66"/>
                      </a:cubicBezTo>
                      <a:cubicBezTo>
                        <a:pt x="1841" y="67"/>
                        <a:pt x="1837" y="69"/>
                        <a:pt x="1832" y="69"/>
                      </a:cubicBezTo>
                      <a:cubicBezTo>
                        <a:pt x="1833" y="64"/>
                        <a:pt x="1833" y="58"/>
                        <a:pt x="1833" y="53"/>
                      </a:cubicBezTo>
                      <a:cubicBezTo>
                        <a:pt x="1830" y="50"/>
                        <a:pt x="1828" y="47"/>
                        <a:pt x="1825" y="45"/>
                      </a:cubicBezTo>
                      <a:cubicBezTo>
                        <a:pt x="1828" y="65"/>
                        <a:pt x="1821" y="88"/>
                        <a:pt x="1806" y="100"/>
                      </a:cubicBezTo>
                      <a:cubicBezTo>
                        <a:pt x="1785" y="118"/>
                        <a:pt x="1755" y="110"/>
                        <a:pt x="1743" y="82"/>
                      </a:cubicBezTo>
                      <a:cubicBezTo>
                        <a:pt x="1727" y="79"/>
                        <a:pt x="1705" y="76"/>
                        <a:pt x="1692" y="73"/>
                      </a:cubicBezTo>
                      <a:cubicBezTo>
                        <a:pt x="1705" y="66"/>
                        <a:pt x="1729" y="56"/>
                        <a:pt x="1737" y="53"/>
                      </a:cubicBezTo>
                      <a:cubicBezTo>
                        <a:pt x="1737" y="38"/>
                        <a:pt x="1740" y="24"/>
                        <a:pt x="1752" y="15"/>
                      </a:cubicBezTo>
                      <a:cubicBezTo>
                        <a:pt x="1755" y="13"/>
                        <a:pt x="1758" y="11"/>
                        <a:pt x="1761" y="10"/>
                      </a:cubicBezTo>
                      <a:cubicBezTo>
                        <a:pt x="1759" y="9"/>
                        <a:pt x="1756" y="8"/>
                        <a:pt x="1753" y="7"/>
                      </a:cubicBezTo>
                      <a:cubicBezTo>
                        <a:pt x="1740" y="15"/>
                        <a:pt x="1727" y="29"/>
                        <a:pt x="1730" y="49"/>
                      </a:cubicBezTo>
                      <a:cubicBezTo>
                        <a:pt x="1721" y="52"/>
                        <a:pt x="1685" y="69"/>
                        <a:pt x="1672" y="78"/>
                      </a:cubicBezTo>
                      <a:cubicBezTo>
                        <a:pt x="1685" y="80"/>
                        <a:pt x="1721" y="86"/>
                        <a:pt x="1738" y="90"/>
                      </a:cubicBezTo>
                      <a:cubicBezTo>
                        <a:pt x="1743" y="111"/>
                        <a:pt x="1766" y="118"/>
                        <a:pt x="1787" y="114"/>
                      </a:cubicBezTo>
                      <a:cubicBezTo>
                        <a:pt x="1787" y="115"/>
                        <a:pt x="1788" y="117"/>
                        <a:pt x="1788" y="118"/>
                      </a:cubicBezTo>
                      <a:cubicBezTo>
                        <a:pt x="1783" y="119"/>
                        <a:pt x="1778" y="121"/>
                        <a:pt x="1773" y="124"/>
                      </a:cubicBezTo>
                      <a:cubicBezTo>
                        <a:pt x="1766" y="128"/>
                        <a:pt x="1760" y="132"/>
                        <a:pt x="1756" y="137"/>
                      </a:cubicBezTo>
                      <a:cubicBezTo>
                        <a:pt x="1745" y="138"/>
                        <a:pt x="1733" y="136"/>
                        <a:pt x="1722" y="133"/>
                      </a:cubicBezTo>
                      <a:cubicBezTo>
                        <a:pt x="1722" y="125"/>
                        <a:pt x="1720" y="118"/>
                        <a:pt x="1716" y="113"/>
                      </a:cubicBezTo>
                      <a:cubicBezTo>
                        <a:pt x="1703" y="95"/>
                        <a:pt x="1685" y="100"/>
                        <a:pt x="1675" y="110"/>
                      </a:cubicBezTo>
                      <a:cubicBezTo>
                        <a:pt x="1660" y="100"/>
                        <a:pt x="1648" y="89"/>
                        <a:pt x="1641" y="80"/>
                      </a:cubicBezTo>
                      <a:cubicBezTo>
                        <a:pt x="1647" y="70"/>
                        <a:pt x="1648" y="61"/>
                        <a:pt x="1647" y="53"/>
                      </a:cubicBezTo>
                      <a:cubicBezTo>
                        <a:pt x="1690" y="49"/>
                        <a:pt x="1721" y="29"/>
                        <a:pt x="1732" y="3"/>
                      </a:cubicBezTo>
                      <a:cubicBezTo>
                        <a:pt x="1729" y="2"/>
                        <a:pt x="1725" y="1"/>
                        <a:pt x="1721" y="1"/>
                      </a:cubicBezTo>
                      <a:cubicBezTo>
                        <a:pt x="1697" y="12"/>
                        <a:pt x="1663" y="11"/>
                        <a:pt x="1633" y="10"/>
                      </a:cubicBezTo>
                      <a:cubicBezTo>
                        <a:pt x="1611" y="9"/>
                        <a:pt x="1590" y="8"/>
                        <a:pt x="1576" y="12"/>
                      </a:cubicBezTo>
                      <a:cubicBezTo>
                        <a:pt x="1577" y="8"/>
                        <a:pt x="1577" y="4"/>
                        <a:pt x="1577" y="0"/>
                      </a:cubicBezTo>
                      <a:cubicBezTo>
                        <a:pt x="1570" y="0"/>
                        <a:pt x="1570" y="0"/>
                        <a:pt x="1570" y="0"/>
                      </a:cubicBezTo>
                      <a:cubicBezTo>
                        <a:pt x="1570" y="65"/>
                        <a:pt x="1476" y="113"/>
                        <a:pt x="1423" y="113"/>
                      </a:cubicBezTo>
                      <a:cubicBezTo>
                        <a:pt x="1411" y="103"/>
                        <a:pt x="1400" y="93"/>
                        <a:pt x="1391" y="85"/>
                      </a:cubicBezTo>
                      <a:cubicBezTo>
                        <a:pt x="1505" y="78"/>
                        <a:pt x="1550" y="37"/>
                        <a:pt x="1563" y="0"/>
                      </a:cubicBezTo>
                      <a:cubicBezTo>
                        <a:pt x="1556" y="0"/>
                        <a:pt x="1556" y="0"/>
                        <a:pt x="1556" y="0"/>
                      </a:cubicBezTo>
                      <a:cubicBezTo>
                        <a:pt x="1541" y="37"/>
                        <a:pt x="1489" y="78"/>
                        <a:pt x="1382" y="78"/>
                      </a:cubicBezTo>
                      <a:cubicBezTo>
                        <a:pt x="1373" y="70"/>
                        <a:pt x="1365" y="64"/>
                        <a:pt x="1360" y="60"/>
                      </a:cubicBezTo>
                      <a:cubicBezTo>
                        <a:pt x="1416" y="38"/>
                        <a:pt x="1450" y="61"/>
                        <a:pt x="1504" y="34"/>
                      </a:cubicBezTo>
                      <a:cubicBezTo>
                        <a:pt x="1521" y="25"/>
                        <a:pt x="1530" y="13"/>
                        <a:pt x="1535" y="0"/>
                      </a:cubicBezTo>
                      <a:cubicBezTo>
                        <a:pt x="1529" y="0"/>
                        <a:pt x="1529" y="0"/>
                        <a:pt x="1529" y="0"/>
                      </a:cubicBezTo>
                      <a:cubicBezTo>
                        <a:pt x="1524" y="10"/>
                        <a:pt x="1515" y="20"/>
                        <a:pt x="1499" y="28"/>
                      </a:cubicBezTo>
                      <a:cubicBezTo>
                        <a:pt x="1444" y="57"/>
                        <a:pt x="1406" y="32"/>
                        <a:pt x="1354" y="55"/>
                      </a:cubicBezTo>
                      <a:cubicBezTo>
                        <a:pt x="1333" y="38"/>
                        <a:pt x="1323" y="59"/>
                        <a:pt x="1301" y="89"/>
                      </a:cubicBezTo>
                      <a:cubicBezTo>
                        <a:pt x="1301" y="78"/>
                        <a:pt x="1298" y="69"/>
                        <a:pt x="1294" y="60"/>
                      </a:cubicBezTo>
                      <a:cubicBezTo>
                        <a:pt x="1323" y="18"/>
                        <a:pt x="1371" y="21"/>
                        <a:pt x="1415" y="24"/>
                      </a:cubicBezTo>
                      <a:cubicBezTo>
                        <a:pt x="1448" y="26"/>
                        <a:pt x="1479" y="28"/>
                        <a:pt x="1498" y="10"/>
                      </a:cubicBezTo>
                      <a:cubicBezTo>
                        <a:pt x="1501" y="6"/>
                        <a:pt x="1504" y="3"/>
                        <a:pt x="1506" y="0"/>
                      </a:cubicBezTo>
                      <a:cubicBezTo>
                        <a:pt x="1495" y="0"/>
                        <a:pt x="1495" y="0"/>
                        <a:pt x="1495" y="0"/>
                      </a:cubicBezTo>
                      <a:cubicBezTo>
                        <a:pt x="1494" y="1"/>
                        <a:pt x="1494" y="2"/>
                        <a:pt x="1494" y="2"/>
                      </a:cubicBezTo>
                      <a:cubicBezTo>
                        <a:pt x="1482" y="14"/>
                        <a:pt x="1467" y="18"/>
                        <a:pt x="1449" y="19"/>
                      </a:cubicBezTo>
                      <a:cubicBezTo>
                        <a:pt x="1451" y="13"/>
                        <a:pt x="1452" y="8"/>
                        <a:pt x="1452" y="4"/>
                      </a:cubicBezTo>
                      <a:cubicBezTo>
                        <a:pt x="1455" y="3"/>
                        <a:pt x="1459" y="2"/>
                        <a:pt x="1463" y="0"/>
                      </a:cubicBezTo>
                      <a:cubicBezTo>
                        <a:pt x="1413" y="0"/>
                        <a:pt x="1413" y="0"/>
                        <a:pt x="1413" y="0"/>
                      </a:cubicBezTo>
                      <a:cubicBezTo>
                        <a:pt x="1412" y="6"/>
                        <a:pt x="1409" y="11"/>
                        <a:pt x="1405" y="16"/>
                      </a:cubicBezTo>
                      <a:cubicBezTo>
                        <a:pt x="1394" y="15"/>
                        <a:pt x="1383" y="15"/>
                        <a:pt x="1372" y="16"/>
                      </a:cubicBezTo>
                      <a:cubicBezTo>
                        <a:pt x="1377" y="12"/>
                        <a:pt x="1381" y="6"/>
                        <a:pt x="1383" y="0"/>
                      </a:cubicBezTo>
                      <a:cubicBezTo>
                        <a:pt x="1377" y="0"/>
                        <a:pt x="1377" y="0"/>
                        <a:pt x="1377" y="0"/>
                      </a:cubicBezTo>
                      <a:cubicBezTo>
                        <a:pt x="1371" y="11"/>
                        <a:pt x="1358" y="19"/>
                        <a:pt x="1339" y="20"/>
                      </a:cubicBezTo>
                      <a:cubicBezTo>
                        <a:pt x="1319" y="22"/>
                        <a:pt x="1302" y="13"/>
                        <a:pt x="1292" y="0"/>
                      </a:cubicBezTo>
                      <a:cubicBezTo>
                        <a:pt x="1268" y="0"/>
                        <a:pt x="1268" y="0"/>
                        <a:pt x="1268" y="0"/>
                      </a:cubicBezTo>
                      <a:cubicBezTo>
                        <a:pt x="1288" y="6"/>
                        <a:pt x="1304" y="17"/>
                        <a:pt x="1314" y="32"/>
                      </a:cubicBezTo>
                      <a:cubicBezTo>
                        <a:pt x="1305" y="37"/>
                        <a:pt x="1296" y="44"/>
                        <a:pt x="1289" y="52"/>
                      </a:cubicBezTo>
                      <a:cubicBezTo>
                        <a:pt x="1270" y="25"/>
                        <a:pt x="1233" y="13"/>
                        <a:pt x="1197" y="26"/>
                      </a:cubicBezTo>
                      <a:cubicBezTo>
                        <a:pt x="1173" y="35"/>
                        <a:pt x="1152" y="53"/>
                        <a:pt x="1138" y="75"/>
                      </a:cubicBezTo>
                      <a:cubicBezTo>
                        <a:pt x="1133" y="73"/>
                        <a:pt x="1129" y="70"/>
                        <a:pt x="1125" y="67"/>
                      </a:cubicBezTo>
                      <a:cubicBezTo>
                        <a:pt x="1145" y="31"/>
                        <a:pt x="1179" y="8"/>
                        <a:pt x="1209" y="0"/>
                      </a:cubicBezTo>
                      <a:cubicBezTo>
                        <a:pt x="1191" y="0"/>
                        <a:pt x="1191" y="0"/>
                        <a:pt x="1191" y="0"/>
                      </a:cubicBezTo>
                      <a:cubicBezTo>
                        <a:pt x="1189" y="1"/>
                        <a:pt x="1187" y="1"/>
                        <a:pt x="1186" y="2"/>
                      </a:cubicBezTo>
                      <a:cubicBezTo>
                        <a:pt x="1186" y="1"/>
                        <a:pt x="1186" y="1"/>
                        <a:pt x="1186" y="0"/>
                      </a:cubicBezTo>
                      <a:cubicBezTo>
                        <a:pt x="1178" y="0"/>
                        <a:pt x="1178" y="0"/>
                        <a:pt x="1178" y="0"/>
                      </a:cubicBezTo>
                      <a:cubicBezTo>
                        <a:pt x="1179" y="2"/>
                        <a:pt x="1179" y="4"/>
                        <a:pt x="1179" y="6"/>
                      </a:cubicBezTo>
                      <a:cubicBezTo>
                        <a:pt x="1174" y="8"/>
                        <a:pt x="1169" y="11"/>
                        <a:pt x="1164" y="14"/>
                      </a:cubicBezTo>
                      <a:cubicBezTo>
                        <a:pt x="1163" y="9"/>
                        <a:pt x="1162" y="5"/>
                        <a:pt x="1162" y="0"/>
                      </a:cubicBezTo>
                      <a:cubicBezTo>
                        <a:pt x="1156" y="0"/>
                        <a:pt x="1156" y="0"/>
                        <a:pt x="1156" y="0"/>
                      </a:cubicBezTo>
                      <a:cubicBezTo>
                        <a:pt x="1157" y="6"/>
                        <a:pt x="1158" y="12"/>
                        <a:pt x="1159" y="18"/>
                      </a:cubicBezTo>
                      <a:cubicBezTo>
                        <a:pt x="1141" y="32"/>
                        <a:pt x="1124" y="50"/>
                        <a:pt x="1113" y="73"/>
                      </a:cubicBezTo>
                      <a:cubicBezTo>
                        <a:pt x="1129" y="0"/>
                        <a:pt x="1129" y="0"/>
                        <a:pt x="1129" y="0"/>
                      </a:cubicBezTo>
                      <a:cubicBezTo>
                        <a:pt x="1122" y="0"/>
                        <a:pt x="1122" y="0"/>
                        <a:pt x="1122" y="0"/>
                      </a:cubicBezTo>
                      <a:cubicBezTo>
                        <a:pt x="1101" y="95"/>
                        <a:pt x="1101" y="95"/>
                        <a:pt x="1101" y="95"/>
                      </a:cubicBezTo>
                      <a:cubicBezTo>
                        <a:pt x="1097" y="92"/>
                        <a:pt x="1092" y="89"/>
                        <a:pt x="1089" y="85"/>
                      </a:cubicBezTo>
                      <a:cubicBezTo>
                        <a:pt x="1084" y="55"/>
                        <a:pt x="1079" y="18"/>
                        <a:pt x="1076" y="0"/>
                      </a:cubicBezTo>
                      <a:cubicBezTo>
                        <a:pt x="1069" y="0"/>
                        <a:pt x="1069" y="0"/>
                        <a:pt x="1069" y="0"/>
                      </a:cubicBezTo>
                      <a:cubicBezTo>
                        <a:pt x="1061" y="10"/>
                        <a:pt x="1045" y="28"/>
                        <a:pt x="1031" y="44"/>
                      </a:cubicBezTo>
                      <a:cubicBezTo>
                        <a:pt x="1024" y="38"/>
                        <a:pt x="1017" y="33"/>
                        <a:pt x="1009" y="28"/>
                      </a:cubicBezTo>
                      <a:cubicBezTo>
                        <a:pt x="1014" y="0"/>
                        <a:pt x="1014" y="0"/>
                        <a:pt x="1014" y="0"/>
                      </a:cubicBezTo>
                      <a:cubicBezTo>
                        <a:pt x="1008" y="0"/>
                        <a:pt x="1008" y="0"/>
                        <a:pt x="1008" y="0"/>
                      </a:cubicBezTo>
                      <a:cubicBezTo>
                        <a:pt x="1007" y="8"/>
                        <a:pt x="1005" y="17"/>
                        <a:pt x="1004" y="25"/>
                      </a:cubicBezTo>
                      <a:cubicBezTo>
                        <a:pt x="1001" y="24"/>
                        <a:pt x="999" y="23"/>
                        <a:pt x="996" y="21"/>
                      </a:cubicBezTo>
                      <a:cubicBezTo>
                        <a:pt x="1000" y="0"/>
                        <a:pt x="1000" y="0"/>
                        <a:pt x="1000" y="0"/>
                      </a:cubicBezTo>
                      <a:cubicBezTo>
                        <a:pt x="996" y="0"/>
                        <a:pt x="996" y="0"/>
                        <a:pt x="996" y="0"/>
                      </a:cubicBezTo>
                      <a:cubicBezTo>
                        <a:pt x="992" y="20"/>
                        <a:pt x="992" y="20"/>
                        <a:pt x="992" y="20"/>
                      </a:cubicBezTo>
                      <a:cubicBezTo>
                        <a:pt x="989" y="18"/>
                        <a:pt x="986" y="17"/>
                        <a:pt x="983" y="16"/>
                      </a:cubicBezTo>
                      <a:cubicBezTo>
                        <a:pt x="985" y="0"/>
                        <a:pt x="985" y="0"/>
                        <a:pt x="985" y="0"/>
                      </a:cubicBezTo>
                      <a:cubicBezTo>
                        <a:pt x="981" y="0"/>
                        <a:pt x="981" y="0"/>
                        <a:pt x="981" y="0"/>
                      </a:cubicBezTo>
                      <a:cubicBezTo>
                        <a:pt x="979" y="15"/>
                        <a:pt x="979" y="15"/>
                        <a:pt x="979" y="15"/>
                      </a:cubicBezTo>
                      <a:cubicBezTo>
                        <a:pt x="976" y="14"/>
                        <a:pt x="973" y="13"/>
                        <a:pt x="970" y="12"/>
                      </a:cubicBezTo>
                      <a:cubicBezTo>
                        <a:pt x="971" y="0"/>
                        <a:pt x="971" y="0"/>
                        <a:pt x="971" y="0"/>
                      </a:cubicBezTo>
                      <a:cubicBezTo>
                        <a:pt x="967" y="0"/>
                        <a:pt x="967" y="0"/>
                        <a:pt x="967" y="0"/>
                      </a:cubicBezTo>
                      <a:cubicBezTo>
                        <a:pt x="966" y="11"/>
                        <a:pt x="966" y="11"/>
                        <a:pt x="966" y="11"/>
                      </a:cubicBezTo>
                      <a:cubicBezTo>
                        <a:pt x="964" y="10"/>
                        <a:pt x="961" y="9"/>
                        <a:pt x="958" y="9"/>
                      </a:cubicBezTo>
                      <a:cubicBezTo>
                        <a:pt x="958" y="0"/>
                        <a:pt x="958" y="0"/>
                        <a:pt x="958" y="0"/>
                      </a:cubicBezTo>
                      <a:cubicBezTo>
                        <a:pt x="954" y="0"/>
                        <a:pt x="954" y="0"/>
                        <a:pt x="954" y="0"/>
                      </a:cubicBezTo>
                      <a:cubicBezTo>
                        <a:pt x="955" y="8"/>
                        <a:pt x="955" y="8"/>
                        <a:pt x="955" y="8"/>
                      </a:cubicBezTo>
                      <a:cubicBezTo>
                        <a:pt x="951" y="7"/>
                        <a:pt x="948" y="6"/>
                        <a:pt x="944" y="6"/>
                      </a:cubicBezTo>
                      <a:cubicBezTo>
                        <a:pt x="943" y="0"/>
                        <a:pt x="943" y="0"/>
                        <a:pt x="943" y="0"/>
                      </a:cubicBezTo>
                      <a:cubicBezTo>
                        <a:pt x="940" y="0"/>
                        <a:pt x="940" y="0"/>
                        <a:pt x="940" y="0"/>
                      </a:cubicBezTo>
                      <a:cubicBezTo>
                        <a:pt x="940" y="5"/>
                        <a:pt x="940" y="5"/>
                        <a:pt x="940" y="5"/>
                      </a:cubicBezTo>
                      <a:cubicBezTo>
                        <a:pt x="936" y="5"/>
                        <a:pt x="932" y="4"/>
                        <a:pt x="929" y="4"/>
                      </a:cubicBezTo>
                      <a:cubicBezTo>
                        <a:pt x="928" y="0"/>
                        <a:pt x="928" y="0"/>
                        <a:pt x="928" y="0"/>
                      </a:cubicBezTo>
                      <a:cubicBezTo>
                        <a:pt x="924" y="0"/>
                        <a:pt x="924" y="0"/>
                        <a:pt x="924" y="0"/>
                      </a:cubicBezTo>
                      <a:cubicBezTo>
                        <a:pt x="925" y="4"/>
                        <a:pt x="925" y="4"/>
                        <a:pt x="925" y="4"/>
                      </a:cubicBezTo>
                      <a:cubicBezTo>
                        <a:pt x="921" y="4"/>
                        <a:pt x="917" y="4"/>
                        <a:pt x="914" y="4"/>
                      </a:cubicBezTo>
                      <a:cubicBezTo>
                        <a:pt x="913" y="0"/>
                        <a:pt x="913" y="0"/>
                        <a:pt x="913" y="0"/>
                      </a:cubicBezTo>
                      <a:cubicBezTo>
                        <a:pt x="909" y="0"/>
                        <a:pt x="909" y="0"/>
                        <a:pt x="909" y="0"/>
                      </a:cubicBezTo>
                      <a:cubicBezTo>
                        <a:pt x="910" y="4"/>
                        <a:pt x="910" y="4"/>
                        <a:pt x="910" y="4"/>
                      </a:cubicBezTo>
                      <a:cubicBezTo>
                        <a:pt x="906" y="4"/>
                        <a:pt x="903" y="4"/>
                        <a:pt x="899" y="4"/>
                      </a:cubicBezTo>
                      <a:cubicBezTo>
                        <a:pt x="898" y="0"/>
                        <a:pt x="898" y="0"/>
                        <a:pt x="898" y="0"/>
                      </a:cubicBezTo>
                      <a:cubicBezTo>
                        <a:pt x="894" y="0"/>
                        <a:pt x="894" y="0"/>
                        <a:pt x="894" y="0"/>
                      </a:cubicBezTo>
                      <a:cubicBezTo>
                        <a:pt x="896" y="4"/>
                        <a:pt x="896" y="4"/>
                        <a:pt x="896" y="4"/>
                      </a:cubicBezTo>
                      <a:cubicBezTo>
                        <a:pt x="892" y="5"/>
                        <a:pt x="888" y="5"/>
                        <a:pt x="884" y="6"/>
                      </a:cubicBezTo>
                      <a:cubicBezTo>
                        <a:pt x="882" y="0"/>
                        <a:pt x="882" y="0"/>
                        <a:pt x="882" y="0"/>
                      </a:cubicBezTo>
                      <a:cubicBezTo>
                        <a:pt x="878" y="0"/>
                        <a:pt x="878" y="0"/>
                        <a:pt x="878" y="0"/>
                      </a:cubicBezTo>
                      <a:cubicBezTo>
                        <a:pt x="881" y="6"/>
                        <a:pt x="881" y="6"/>
                        <a:pt x="881" y="6"/>
                      </a:cubicBezTo>
                      <a:cubicBezTo>
                        <a:pt x="878" y="7"/>
                        <a:pt x="875" y="7"/>
                        <a:pt x="872" y="8"/>
                      </a:cubicBezTo>
                      <a:cubicBezTo>
                        <a:pt x="868" y="0"/>
                        <a:pt x="868" y="0"/>
                        <a:pt x="868" y="0"/>
                      </a:cubicBezTo>
                      <a:cubicBezTo>
                        <a:pt x="864" y="0"/>
                        <a:pt x="864" y="0"/>
                        <a:pt x="864" y="0"/>
                      </a:cubicBezTo>
                      <a:cubicBezTo>
                        <a:pt x="869" y="9"/>
                        <a:pt x="869" y="9"/>
                        <a:pt x="869" y="9"/>
                      </a:cubicBezTo>
                      <a:cubicBezTo>
                        <a:pt x="866" y="9"/>
                        <a:pt x="863" y="10"/>
                        <a:pt x="859" y="11"/>
                      </a:cubicBezTo>
                      <a:cubicBezTo>
                        <a:pt x="852" y="0"/>
                        <a:pt x="852" y="0"/>
                        <a:pt x="852" y="0"/>
                      </a:cubicBezTo>
                      <a:cubicBezTo>
                        <a:pt x="849" y="0"/>
                        <a:pt x="849" y="0"/>
                        <a:pt x="849" y="0"/>
                      </a:cubicBezTo>
                      <a:cubicBezTo>
                        <a:pt x="856" y="12"/>
                        <a:pt x="856" y="12"/>
                        <a:pt x="856" y="12"/>
                      </a:cubicBezTo>
                      <a:cubicBezTo>
                        <a:pt x="854" y="13"/>
                        <a:pt x="851" y="14"/>
                        <a:pt x="849" y="15"/>
                      </a:cubicBezTo>
                      <a:cubicBezTo>
                        <a:pt x="838" y="0"/>
                        <a:pt x="838" y="0"/>
                        <a:pt x="838" y="0"/>
                      </a:cubicBezTo>
                      <a:cubicBezTo>
                        <a:pt x="834" y="0"/>
                        <a:pt x="834" y="0"/>
                        <a:pt x="834" y="0"/>
                      </a:cubicBezTo>
                      <a:cubicBezTo>
                        <a:pt x="845" y="16"/>
                        <a:pt x="845" y="16"/>
                        <a:pt x="845" y="16"/>
                      </a:cubicBezTo>
                      <a:cubicBezTo>
                        <a:pt x="843" y="17"/>
                        <a:pt x="841" y="18"/>
                        <a:pt x="838" y="19"/>
                      </a:cubicBezTo>
                      <a:cubicBezTo>
                        <a:pt x="834" y="13"/>
                        <a:pt x="829" y="8"/>
                        <a:pt x="824" y="2"/>
                      </a:cubicBezTo>
                      <a:cubicBezTo>
                        <a:pt x="824" y="2"/>
                        <a:pt x="825" y="1"/>
                        <a:pt x="826" y="0"/>
                      </a:cubicBezTo>
                      <a:cubicBezTo>
                        <a:pt x="810" y="0"/>
                        <a:pt x="810" y="0"/>
                        <a:pt x="810" y="0"/>
                      </a:cubicBezTo>
                      <a:cubicBezTo>
                        <a:pt x="837" y="23"/>
                        <a:pt x="862" y="62"/>
                        <a:pt x="854" y="77"/>
                      </a:cubicBezTo>
                      <a:cubicBezTo>
                        <a:pt x="844" y="97"/>
                        <a:pt x="805" y="122"/>
                        <a:pt x="798" y="128"/>
                      </a:cubicBezTo>
                      <a:cubicBezTo>
                        <a:pt x="804" y="150"/>
                        <a:pt x="804" y="188"/>
                        <a:pt x="788" y="203"/>
                      </a:cubicBezTo>
                      <a:cubicBezTo>
                        <a:pt x="788" y="189"/>
                        <a:pt x="779" y="165"/>
                        <a:pt x="766" y="156"/>
                      </a:cubicBezTo>
                      <a:cubicBezTo>
                        <a:pt x="731" y="187"/>
                        <a:pt x="696" y="219"/>
                        <a:pt x="674" y="215"/>
                      </a:cubicBezTo>
                      <a:cubicBezTo>
                        <a:pt x="655" y="211"/>
                        <a:pt x="602" y="146"/>
                        <a:pt x="616" y="105"/>
                      </a:cubicBezTo>
                      <a:cubicBezTo>
                        <a:pt x="626" y="76"/>
                        <a:pt x="685" y="27"/>
                        <a:pt x="730" y="0"/>
                      </a:cubicBezTo>
                      <a:cubicBezTo>
                        <a:pt x="719" y="0"/>
                        <a:pt x="719" y="0"/>
                        <a:pt x="719" y="0"/>
                      </a:cubicBezTo>
                      <a:cubicBezTo>
                        <a:pt x="717" y="1"/>
                        <a:pt x="715" y="3"/>
                        <a:pt x="713" y="4"/>
                      </a:cubicBezTo>
                      <a:cubicBezTo>
                        <a:pt x="710" y="3"/>
                        <a:pt x="707" y="1"/>
                        <a:pt x="705" y="0"/>
                      </a:cubicBezTo>
                      <a:cubicBezTo>
                        <a:pt x="691" y="0"/>
                        <a:pt x="691" y="0"/>
                        <a:pt x="691" y="0"/>
                      </a:cubicBezTo>
                      <a:cubicBezTo>
                        <a:pt x="692" y="5"/>
                        <a:pt x="692" y="11"/>
                        <a:pt x="692" y="18"/>
                      </a:cubicBezTo>
                      <a:cubicBezTo>
                        <a:pt x="688" y="21"/>
                        <a:pt x="684" y="24"/>
                        <a:pt x="680" y="27"/>
                      </a:cubicBezTo>
                      <a:cubicBezTo>
                        <a:pt x="680" y="18"/>
                        <a:pt x="679" y="8"/>
                        <a:pt x="679" y="0"/>
                      </a:cubicBezTo>
                      <a:cubicBezTo>
                        <a:pt x="674" y="0"/>
                        <a:pt x="674" y="0"/>
                        <a:pt x="674" y="0"/>
                      </a:cubicBezTo>
                      <a:cubicBezTo>
                        <a:pt x="674" y="10"/>
                        <a:pt x="675" y="21"/>
                        <a:pt x="675" y="31"/>
                      </a:cubicBezTo>
                      <a:cubicBezTo>
                        <a:pt x="673" y="33"/>
                        <a:pt x="670" y="36"/>
                        <a:pt x="667" y="38"/>
                      </a:cubicBezTo>
                      <a:cubicBezTo>
                        <a:pt x="666" y="27"/>
                        <a:pt x="665" y="13"/>
                        <a:pt x="664" y="0"/>
                      </a:cubicBezTo>
                      <a:cubicBezTo>
                        <a:pt x="657" y="0"/>
                        <a:pt x="657" y="0"/>
                        <a:pt x="657" y="0"/>
                      </a:cubicBezTo>
                      <a:cubicBezTo>
                        <a:pt x="657" y="1"/>
                        <a:pt x="657" y="2"/>
                        <a:pt x="657" y="3"/>
                      </a:cubicBezTo>
                      <a:cubicBezTo>
                        <a:pt x="651" y="5"/>
                        <a:pt x="644" y="6"/>
                        <a:pt x="637" y="8"/>
                      </a:cubicBezTo>
                      <a:cubicBezTo>
                        <a:pt x="637" y="5"/>
                        <a:pt x="637" y="3"/>
                        <a:pt x="637" y="0"/>
                      </a:cubicBezTo>
                      <a:cubicBezTo>
                        <a:pt x="630" y="0"/>
                        <a:pt x="630" y="0"/>
                        <a:pt x="630" y="0"/>
                      </a:cubicBezTo>
                      <a:cubicBezTo>
                        <a:pt x="630" y="1"/>
                        <a:pt x="630" y="2"/>
                        <a:pt x="630" y="3"/>
                      </a:cubicBezTo>
                      <a:cubicBezTo>
                        <a:pt x="629" y="2"/>
                        <a:pt x="628" y="1"/>
                        <a:pt x="627" y="0"/>
                      </a:cubicBezTo>
                      <a:cubicBezTo>
                        <a:pt x="619" y="0"/>
                        <a:pt x="619" y="0"/>
                        <a:pt x="619" y="0"/>
                      </a:cubicBezTo>
                      <a:cubicBezTo>
                        <a:pt x="623" y="3"/>
                        <a:pt x="627" y="7"/>
                        <a:pt x="631" y="10"/>
                      </a:cubicBezTo>
                      <a:cubicBezTo>
                        <a:pt x="626" y="11"/>
                        <a:pt x="622" y="12"/>
                        <a:pt x="618" y="13"/>
                      </a:cubicBezTo>
                      <a:cubicBezTo>
                        <a:pt x="610" y="8"/>
                        <a:pt x="603" y="4"/>
                        <a:pt x="596" y="0"/>
                      </a:cubicBezTo>
                      <a:cubicBezTo>
                        <a:pt x="584" y="0"/>
                        <a:pt x="584" y="0"/>
                        <a:pt x="584" y="0"/>
                      </a:cubicBezTo>
                      <a:cubicBezTo>
                        <a:pt x="608" y="13"/>
                        <a:pt x="638" y="31"/>
                        <a:pt x="662" y="42"/>
                      </a:cubicBezTo>
                      <a:cubicBezTo>
                        <a:pt x="656" y="47"/>
                        <a:pt x="651" y="52"/>
                        <a:pt x="646" y="57"/>
                      </a:cubicBezTo>
                      <a:cubicBezTo>
                        <a:pt x="623" y="44"/>
                        <a:pt x="596" y="29"/>
                        <a:pt x="578" y="19"/>
                      </a:cubicBezTo>
                      <a:cubicBezTo>
                        <a:pt x="577" y="31"/>
                        <a:pt x="577" y="85"/>
                        <a:pt x="576" y="128"/>
                      </a:cubicBezTo>
                      <a:cubicBezTo>
                        <a:pt x="571" y="123"/>
                        <a:pt x="566" y="119"/>
                        <a:pt x="560" y="115"/>
                      </a:cubicBezTo>
                      <a:cubicBezTo>
                        <a:pt x="562" y="81"/>
                        <a:pt x="561" y="25"/>
                        <a:pt x="562" y="0"/>
                      </a:cubicBezTo>
                      <a:cubicBezTo>
                        <a:pt x="555" y="0"/>
                        <a:pt x="555" y="0"/>
                        <a:pt x="555" y="0"/>
                      </a:cubicBezTo>
                      <a:cubicBezTo>
                        <a:pt x="555" y="11"/>
                        <a:pt x="555" y="24"/>
                        <a:pt x="555" y="38"/>
                      </a:cubicBezTo>
                      <a:cubicBezTo>
                        <a:pt x="549" y="38"/>
                        <a:pt x="544" y="37"/>
                        <a:pt x="538" y="37"/>
                      </a:cubicBezTo>
                      <a:cubicBezTo>
                        <a:pt x="539" y="25"/>
                        <a:pt x="540" y="11"/>
                        <a:pt x="541" y="0"/>
                      </a:cubicBezTo>
                      <a:cubicBezTo>
                        <a:pt x="535" y="0"/>
                        <a:pt x="535" y="0"/>
                        <a:pt x="535" y="0"/>
                      </a:cubicBezTo>
                      <a:cubicBezTo>
                        <a:pt x="534" y="10"/>
                        <a:pt x="533" y="24"/>
                        <a:pt x="532" y="36"/>
                      </a:cubicBezTo>
                      <a:cubicBezTo>
                        <a:pt x="530" y="36"/>
                        <a:pt x="529" y="36"/>
                        <a:pt x="527" y="36"/>
                      </a:cubicBezTo>
                      <a:cubicBezTo>
                        <a:pt x="534" y="0"/>
                        <a:pt x="534" y="0"/>
                        <a:pt x="534" y="0"/>
                      </a:cubicBezTo>
                      <a:cubicBezTo>
                        <a:pt x="532" y="0"/>
                        <a:pt x="532" y="0"/>
                        <a:pt x="532" y="0"/>
                      </a:cubicBezTo>
                      <a:cubicBezTo>
                        <a:pt x="525" y="36"/>
                        <a:pt x="525" y="36"/>
                        <a:pt x="525" y="36"/>
                      </a:cubicBezTo>
                      <a:cubicBezTo>
                        <a:pt x="524" y="35"/>
                        <a:pt x="522" y="35"/>
                        <a:pt x="520" y="35"/>
                      </a:cubicBezTo>
                      <a:cubicBezTo>
                        <a:pt x="528" y="0"/>
                        <a:pt x="528" y="0"/>
                        <a:pt x="528" y="0"/>
                      </a:cubicBezTo>
                      <a:cubicBezTo>
                        <a:pt x="526" y="0"/>
                        <a:pt x="526" y="0"/>
                        <a:pt x="526" y="0"/>
                      </a:cubicBezTo>
                      <a:cubicBezTo>
                        <a:pt x="519" y="35"/>
                        <a:pt x="519" y="35"/>
                        <a:pt x="519" y="35"/>
                      </a:cubicBezTo>
                      <a:cubicBezTo>
                        <a:pt x="517" y="35"/>
                        <a:pt x="516" y="35"/>
                        <a:pt x="514" y="35"/>
                      </a:cubicBezTo>
                      <a:cubicBezTo>
                        <a:pt x="521" y="0"/>
                        <a:pt x="521" y="0"/>
                        <a:pt x="521" y="0"/>
                      </a:cubicBezTo>
                      <a:cubicBezTo>
                        <a:pt x="520" y="0"/>
                        <a:pt x="520" y="0"/>
                        <a:pt x="520" y="0"/>
                      </a:cubicBezTo>
                      <a:cubicBezTo>
                        <a:pt x="512" y="35"/>
                        <a:pt x="512" y="35"/>
                        <a:pt x="512" y="35"/>
                      </a:cubicBezTo>
                      <a:cubicBezTo>
                        <a:pt x="511" y="35"/>
                        <a:pt x="509" y="35"/>
                        <a:pt x="508" y="35"/>
                      </a:cubicBezTo>
                      <a:cubicBezTo>
                        <a:pt x="515" y="1"/>
                        <a:pt x="515" y="1"/>
                        <a:pt x="515" y="1"/>
                      </a:cubicBezTo>
                      <a:cubicBezTo>
                        <a:pt x="517" y="0"/>
                        <a:pt x="517" y="0"/>
                        <a:pt x="517" y="0"/>
                      </a:cubicBezTo>
                      <a:cubicBezTo>
                        <a:pt x="506" y="0"/>
                        <a:pt x="506" y="0"/>
                        <a:pt x="506" y="0"/>
                      </a:cubicBezTo>
                      <a:cubicBezTo>
                        <a:pt x="492" y="6"/>
                        <a:pt x="477" y="13"/>
                        <a:pt x="462" y="19"/>
                      </a:cubicBezTo>
                      <a:cubicBezTo>
                        <a:pt x="407" y="44"/>
                        <a:pt x="352" y="73"/>
                        <a:pt x="342" y="68"/>
                      </a:cubicBezTo>
                      <a:cubicBezTo>
                        <a:pt x="337" y="65"/>
                        <a:pt x="319" y="31"/>
                        <a:pt x="305" y="0"/>
                      </a:cubicBezTo>
                      <a:cubicBezTo>
                        <a:pt x="298" y="0"/>
                        <a:pt x="298" y="0"/>
                        <a:pt x="298" y="0"/>
                      </a:cubicBezTo>
                      <a:cubicBezTo>
                        <a:pt x="299" y="2"/>
                        <a:pt x="300" y="4"/>
                        <a:pt x="301" y="7"/>
                      </a:cubicBezTo>
                      <a:cubicBezTo>
                        <a:pt x="270" y="36"/>
                        <a:pt x="188" y="109"/>
                        <a:pt x="160" y="109"/>
                      </a:cubicBezTo>
                      <a:cubicBezTo>
                        <a:pt x="152" y="109"/>
                        <a:pt x="139" y="100"/>
                        <a:pt x="118" y="69"/>
                      </a:cubicBezTo>
                      <a:cubicBezTo>
                        <a:pt x="133" y="57"/>
                        <a:pt x="133" y="57"/>
                        <a:pt x="133" y="57"/>
                      </a:cubicBezTo>
                      <a:cubicBezTo>
                        <a:pt x="142" y="70"/>
                        <a:pt x="159" y="85"/>
                        <a:pt x="163" y="86"/>
                      </a:cubicBezTo>
                      <a:cubicBezTo>
                        <a:pt x="179" y="88"/>
                        <a:pt x="245" y="31"/>
                        <a:pt x="282" y="0"/>
                      </a:cubicBezTo>
                      <a:cubicBezTo>
                        <a:pt x="275" y="0"/>
                        <a:pt x="275" y="0"/>
                        <a:pt x="275" y="0"/>
                      </a:cubicBezTo>
                      <a:cubicBezTo>
                        <a:pt x="272" y="2"/>
                        <a:pt x="269" y="4"/>
                        <a:pt x="266" y="7"/>
                      </a:cubicBezTo>
                      <a:cubicBezTo>
                        <a:pt x="262" y="5"/>
                        <a:pt x="258" y="3"/>
                        <a:pt x="255" y="0"/>
                      </a:cubicBezTo>
                      <a:cubicBezTo>
                        <a:pt x="244" y="0"/>
                        <a:pt x="244" y="0"/>
                        <a:pt x="244" y="0"/>
                      </a:cubicBezTo>
                      <a:cubicBezTo>
                        <a:pt x="250" y="5"/>
                        <a:pt x="255" y="9"/>
                        <a:pt x="261" y="12"/>
                      </a:cubicBezTo>
                      <a:cubicBezTo>
                        <a:pt x="257" y="15"/>
                        <a:pt x="252" y="19"/>
                        <a:pt x="247" y="23"/>
                      </a:cubicBezTo>
                      <a:cubicBezTo>
                        <a:pt x="239" y="18"/>
                        <a:pt x="232" y="12"/>
                        <a:pt x="225" y="3"/>
                      </a:cubicBezTo>
                      <a:cubicBezTo>
                        <a:pt x="224" y="2"/>
                        <a:pt x="224" y="1"/>
                        <a:pt x="223" y="0"/>
                      </a:cubicBezTo>
                      <a:cubicBezTo>
                        <a:pt x="216" y="0"/>
                        <a:pt x="216" y="0"/>
                        <a:pt x="216" y="0"/>
                      </a:cubicBezTo>
                      <a:cubicBezTo>
                        <a:pt x="218" y="4"/>
                        <a:pt x="221" y="8"/>
                        <a:pt x="224" y="11"/>
                      </a:cubicBezTo>
                      <a:cubicBezTo>
                        <a:pt x="211" y="20"/>
                        <a:pt x="205" y="37"/>
                        <a:pt x="211" y="51"/>
                      </a:cubicBezTo>
                      <a:cubicBezTo>
                        <a:pt x="205" y="56"/>
                        <a:pt x="199" y="61"/>
                        <a:pt x="193" y="65"/>
                      </a:cubicBezTo>
                      <a:cubicBezTo>
                        <a:pt x="177" y="34"/>
                        <a:pt x="192" y="11"/>
                        <a:pt x="215" y="0"/>
                      </a:cubicBezTo>
                      <a:cubicBezTo>
                        <a:pt x="204" y="0"/>
                        <a:pt x="204" y="0"/>
                        <a:pt x="204" y="0"/>
                      </a:cubicBezTo>
                      <a:cubicBezTo>
                        <a:pt x="183" y="14"/>
                        <a:pt x="172" y="38"/>
                        <a:pt x="188" y="68"/>
                      </a:cubicBezTo>
                      <a:cubicBezTo>
                        <a:pt x="183" y="71"/>
                        <a:pt x="178" y="74"/>
                        <a:pt x="174" y="75"/>
                      </a:cubicBezTo>
                      <a:cubicBezTo>
                        <a:pt x="148" y="53"/>
                        <a:pt x="153" y="20"/>
                        <a:pt x="170" y="0"/>
                      </a:cubicBezTo>
                      <a:cubicBezTo>
                        <a:pt x="163" y="0"/>
                        <a:pt x="163" y="0"/>
                        <a:pt x="163" y="0"/>
                      </a:cubicBezTo>
                      <a:cubicBezTo>
                        <a:pt x="153" y="14"/>
                        <a:pt x="148" y="32"/>
                        <a:pt x="152" y="49"/>
                      </a:cubicBezTo>
                      <a:cubicBezTo>
                        <a:pt x="149" y="53"/>
                        <a:pt x="147" y="56"/>
                        <a:pt x="144" y="59"/>
                      </a:cubicBezTo>
                      <a:cubicBezTo>
                        <a:pt x="142" y="55"/>
                        <a:pt x="139" y="52"/>
                        <a:pt x="137" y="49"/>
                      </a:cubicBezTo>
                      <a:cubicBezTo>
                        <a:pt x="137" y="48"/>
                        <a:pt x="138" y="47"/>
                        <a:pt x="138" y="47"/>
                      </a:cubicBezTo>
                      <a:cubicBezTo>
                        <a:pt x="139" y="43"/>
                        <a:pt x="137" y="35"/>
                        <a:pt x="132" y="30"/>
                      </a:cubicBezTo>
                      <a:cubicBezTo>
                        <a:pt x="133" y="25"/>
                        <a:pt x="133" y="20"/>
                        <a:pt x="133" y="15"/>
                      </a:cubicBezTo>
                      <a:cubicBezTo>
                        <a:pt x="137" y="10"/>
                        <a:pt x="141" y="5"/>
                        <a:pt x="145" y="0"/>
                      </a:cubicBezTo>
                      <a:cubicBezTo>
                        <a:pt x="138" y="0"/>
                        <a:pt x="138" y="0"/>
                        <a:pt x="138" y="0"/>
                      </a:cubicBezTo>
                      <a:cubicBezTo>
                        <a:pt x="136" y="2"/>
                        <a:pt x="134" y="4"/>
                        <a:pt x="133" y="6"/>
                      </a:cubicBezTo>
                      <a:cubicBezTo>
                        <a:pt x="132" y="4"/>
                        <a:pt x="132" y="2"/>
                        <a:pt x="132" y="0"/>
                      </a:cubicBezTo>
                      <a:cubicBezTo>
                        <a:pt x="125" y="0"/>
                        <a:pt x="125" y="0"/>
                        <a:pt x="125" y="0"/>
                      </a:cubicBezTo>
                      <a:cubicBezTo>
                        <a:pt x="126" y="10"/>
                        <a:pt x="127" y="21"/>
                        <a:pt x="126" y="28"/>
                      </a:cubicBezTo>
                      <a:cubicBezTo>
                        <a:pt x="114" y="39"/>
                        <a:pt x="103" y="48"/>
                        <a:pt x="88" y="62"/>
                      </a:cubicBezTo>
                      <a:cubicBezTo>
                        <a:pt x="77" y="64"/>
                        <a:pt x="51" y="60"/>
                        <a:pt x="45" y="54"/>
                      </a:cubicBezTo>
                      <a:cubicBezTo>
                        <a:pt x="55" y="44"/>
                        <a:pt x="81" y="18"/>
                        <a:pt x="102" y="0"/>
                      </a:cubicBezTo>
                      <a:cubicBezTo>
                        <a:pt x="93" y="0"/>
                        <a:pt x="93" y="0"/>
                        <a:pt x="93" y="0"/>
                      </a:cubicBezTo>
                      <a:cubicBezTo>
                        <a:pt x="74" y="18"/>
                        <a:pt x="50" y="41"/>
                        <a:pt x="41" y="49"/>
                      </a:cubicBezTo>
                      <a:cubicBezTo>
                        <a:pt x="32" y="39"/>
                        <a:pt x="22" y="25"/>
                        <a:pt x="16" y="17"/>
                      </a:cubicBezTo>
                      <a:cubicBezTo>
                        <a:pt x="20" y="13"/>
                        <a:pt x="26" y="7"/>
                        <a:pt x="34" y="0"/>
                      </a:cubicBezTo>
                      <a:cubicBezTo>
                        <a:pt x="25" y="0"/>
                        <a:pt x="25" y="0"/>
                        <a:pt x="25" y="0"/>
                      </a:cubicBezTo>
                      <a:cubicBezTo>
                        <a:pt x="24" y="0"/>
                        <a:pt x="24" y="1"/>
                        <a:pt x="23" y="1"/>
                      </a:cubicBezTo>
                      <a:cubicBezTo>
                        <a:pt x="23" y="1"/>
                        <a:pt x="22" y="0"/>
                        <a:pt x="22" y="0"/>
                      </a:cubicBezTo>
                      <a:cubicBezTo>
                        <a:pt x="15" y="0"/>
                        <a:pt x="15" y="0"/>
                        <a:pt x="15" y="0"/>
                      </a:cubicBezTo>
                      <a:cubicBezTo>
                        <a:pt x="17" y="2"/>
                        <a:pt x="18" y="3"/>
                        <a:pt x="19" y="5"/>
                      </a:cubicBezTo>
                      <a:cubicBezTo>
                        <a:pt x="13" y="10"/>
                        <a:pt x="9" y="14"/>
                        <a:pt x="6" y="17"/>
                      </a:cubicBezTo>
                      <a:moveTo>
                        <a:pt x="1358" y="1830"/>
                      </a:moveTo>
                      <a:cubicBezTo>
                        <a:pt x="1364" y="1836"/>
                        <a:pt x="1369" y="1841"/>
                        <a:pt x="1373" y="1848"/>
                      </a:cubicBezTo>
                      <a:cubicBezTo>
                        <a:pt x="1366" y="1853"/>
                        <a:pt x="1357" y="1855"/>
                        <a:pt x="1349" y="1851"/>
                      </a:cubicBezTo>
                      <a:cubicBezTo>
                        <a:pt x="1353" y="1843"/>
                        <a:pt x="1356" y="1836"/>
                        <a:pt x="1358" y="1830"/>
                      </a:cubicBezTo>
                      <a:moveTo>
                        <a:pt x="1516" y="1793"/>
                      </a:moveTo>
                      <a:cubicBezTo>
                        <a:pt x="1504" y="1802"/>
                        <a:pt x="1476" y="1821"/>
                        <a:pt x="1469" y="1852"/>
                      </a:cubicBezTo>
                      <a:cubicBezTo>
                        <a:pt x="1469" y="1851"/>
                        <a:pt x="1469" y="1851"/>
                        <a:pt x="1469" y="1851"/>
                      </a:cubicBezTo>
                      <a:cubicBezTo>
                        <a:pt x="1465" y="1824"/>
                        <a:pt x="1480" y="1804"/>
                        <a:pt x="1498" y="1782"/>
                      </a:cubicBezTo>
                      <a:cubicBezTo>
                        <a:pt x="1504" y="1785"/>
                        <a:pt x="1510" y="1789"/>
                        <a:pt x="1516" y="1793"/>
                      </a:cubicBezTo>
                      <a:moveTo>
                        <a:pt x="1877" y="1606"/>
                      </a:moveTo>
                      <a:cubicBezTo>
                        <a:pt x="1871" y="1614"/>
                        <a:pt x="1871" y="1614"/>
                        <a:pt x="1871" y="1614"/>
                      </a:cubicBezTo>
                      <a:cubicBezTo>
                        <a:pt x="1870" y="1613"/>
                        <a:pt x="1869" y="1611"/>
                        <a:pt x="1868" y="1609"/>
                      </a:cubicBezTo>
                      <a:cubicBezTo>
                        <a:pt x="1873" y="1603"/>
                        <a:pt x="1873" y="1603"/>
                        <a:pt x="1873" y="1603"/>
                      </a:cubicBezTo>
                      <a:cubicBezTo>
                        <a:pt x="1877" y="1606"/>
                        <a:pt x="1877" y="1606"/>
                        <a:pt x="1877" y="1606"/>
                      </a:cubicBezTo>
                      <a:moveTo>
                        <a:pt x="1866" y="1597"/>
                      </a:moveTo>
                      <a:cubicBezTo>
                        <a:pt x="1871" y="1601"/>
                        <a:pt x="1871" y="1601"/>
                        <a:pt x="1871" y="1601"/>
                      </a:cubicBezTo>
                      <a:cubicBezTo>
                        <a:pt x="1867" y="1608"/>
                        <a:pt x="1867" y="1608"/>
                        <a:pt x="1867" y="1608"/>
                      </a:cubicBezTo>
                      <a:cubicBezTo>
                        <a:pt x="1865" y="1604"/>
                        <a:pt x="1863" y="1601"/>
                        <a:pt x="1862" y="1598"/>
                      </a:cubicBezTo>
                      <a:cubicBezTo>
                        <a:pt x="1863" y="1598"/>
                        <a:pt x="1864" y="1597"/>
                        <a:pt x="1866" y="1597"/>
                      </a:cubicBezTo>
                      <a:moveTo>
                        <a:pt x="1868" y="1391"/>
                      </a:moveTo>
                      <a:cubicBezTo>
                        <a:pt x="1864" y="1400"/>
                        <a:pt x="1864" y="1400"/>
                        <a:pt x="1864" y="1400"/>
                      </a:cubicBezTo>
                      <a:cubicBezTo>
                        <a:pt x="1859" y="1398"/>
                        <a:pt x="1855" y="1395"/>
                        <a:pt x="1850" y="1392"/>
                      </a:cubicBezTo>
                      <a:cubicBezTo>
                        <a:pt x="1868" y="1391"/>
                        <a:pt x="1868" y="1391"/>
                        <a:pt x="1868" y="1391"/>
                      </a:cubicBezTo>
                      <a:moveTo>
                        <a:pt x="1864" y="289"/>
                      </a:moveTo>
                      <a:cubicBezTo>
                        <a:pt x="1870" y="289"/>
                        <a:pt x="1875" y="290"/>
                        <a:pt x="1880" y="292"/>
                      </a:cubicBezTo>
                      <a:cubicBezTo>
                        <a:pt x="1872" y="299"/>
                        <a:pt x="1864" y="307"/>
                        <a:pt x="1857" y="315"/>
                      </a:cubicBezTo>
                      <a:cubicBezTo>
                        <a:pt x="1854" y="312"/>
                        <a:pt x="1851" y="309"/>
                        <a:pt x="1848" y="307"/>
                      </a:cubicBezTo>
                      <a:cubicBezTo>
                        <a:pt x="1852" y="301"/>
                        <a:pt x="1858" y="294"/>
                        <a:pt x="1864" y="289"/>
                      </a:cubicBezTo>
                      <a:moveTo>
                        <a:pt x="1835" y="306"/>
                      </a:moveTo>
                      <a:cubicBezTo>
                        <a:pt x="1848" y="312"/>
                        <a:pt x="1858" y="322"/>
                        <a:pt x="1863" y="335"/>
                      </a:cubicBezTo>
                      <a:cubicBezTo>
                        <a:pt x="1850" y="336"/>
                        <a:pt x="1834" y="334"/>
                        <a:pt x="1827" y="330"/>
                      </a:cubicBezTo>
                      <a:cubicBezTo>
                        <a:pt x="1827" y="321"/>
                        <a:pt x="1830" y="313"/>
                        <a:pt x="1835" y="306"/>
                      </a:cubicBezTo>
                      <a:moveTo>
                        <a:pt x="1871" y="358"/>
                      </a:moveTo>
                      <a:cubicBezTo>
                        <a:pt x="1878" y="367"/>
                        <a:pt x="1878" y="367"/>
                        <a:pt x="1878" y="367"/>
                      </a:cubicBezTo>
                      <a:cubicBezTo>
                        <a:pt x="1875" y="368"/>
                        <a:pt x="1872" y="370"/>
                        <a:pt x="1868" y="371"/>
                      </a:cubicBezTo>
                      <a:cubicBezTo>
                        <a:pt x="1870" y="366"/>
                        <a:pt x="1870" y="362"/>
                        <a:pt x="1871" y="358"/>
                      </a:cubicBezTo>
                      <a:moveTo>
                        <a:pt x="1840" y="376"/>
                      </a:moveTo>
                      <a:cubicBezTo>
                        <a:pt x="1842" y="368"/>
                        <a:pt x="1842" y="360"/>
                        <a:pt x="1840" y="354"/>
                      </a:cubicBezTo>
                      <a:cubicBezTo>
                        <a:pt x="1848" y="354"/>
                        <a:pt x="1857" y="354"/>
                        <a:pt x="1866" y="353"/>
                      </a:cubicBezTo>
                      <a:cubicBezTo>
                        <a:pt x="1866" y="359"/>
                        <a:pt x="1865" y="366"/>
                        <a:pt x="1863" y="373"/>
                      </a:cubicBezTo>
                      <a:cubicBezTo>
                        <a:pt x="1856" y="376"/>
                        <a:pt x="1849" y="379"/>
                        <a:pt x="1842" y="381"/>
                      </a:cubicBezTo>
                      <a:cubicBezTo>
                        <a:pt x="1841" y="379"/>
                        <a:pt x="1841" y="377"/>
                        <a:pt x="1840" y="376"/>
                      </a:cubicBezTo>
                      <a:moveTo>
                        <a:pt x="1873" y="498"/>
                      </a:moveTo>
                      <a:cubicBezTo>
                        <a:pt x="1875" y="520"/>
                        <a:pt x="1875" y="520"/>
                        <a:pt x="1875" y="520"/>
                      </a:cubicBezTo>
                      <a:cubicBezTo>
                        <a:pt x="1874" y="519"/>
                        <a:pt x="1872" y="519"/>
                        <a:pt x="1871" y="518"/>
                      </a:cubicBezTo>
                      <a:cubicBezTo>
                        <a:pt x="1869" y="498"/>
                        <a:pt x="1869" y="498"/>
                        <a:pt x="1869" y="498"/>
                      </a:cubicBezTo>
                      <a:cubicBezTo>
                        <a:pt x="1871" y="498"/>
                        <a:pt x="1872" y="498"/>
                        <a:pt x="1873" y="498"/>
                      </a:cubicBezTo>
                      <a:moveTo>
                        <a:pt x="1867" y="498"/>
                      </a:moveTo>
                      <a:cubicBezTo>
                        <a:pt x="1869" y="517"/>
                        <a:pt x="1869" y="517"/>
                        <a:pt x="1869" y="517"/>
                      </a:cubicBezTo>
                      <a:cubicBezTo>
                        <a:pt x="1868" y="517"/>
                        <a:pt x="1866" y="516"/>
                        <a:pt x="1865" y="516"/>
                      </a:cubicBezTo>
                      <a:cubicBezTo>
                        <a:pt x="1863" y="498"/>
                        <a:pt x="1863" y="498"/>
                        <a:pt x="1863" y="498"/>
                      </a:cubicBezTo>
                      <a:cubicBezTo>
                        <a:pt x="1865" y="498"/>
                        <a:pt x="1866" y="498"/>
                        <a:pt x="1867" y="498"/>
                      </a:cubicBezTo>
                      <a:moveTo>
                        <a:pt x="1873" y="449"/>
                      </a:moveTo>
                      <a:cubicBezTo>
                        <a:pt x="1872" y="471"/>
                        <a:pt x="1872" y="471"/>
                        <a:pt x="1872" y="471"/>
                      </a:cubicBezTo>
                      <a:cubicBezTo>
                        <a:pt x="1869" y="471"/>
                        <a:pt x="1867" y="472"/>
                        <a:pt x="1865" y="472"/>
                      </a:cubicBezTo>
                      <a:cubicBezTo>
                        <a:pt x="1864" y="466"/>
                        <a:pt x="1864" y="459"/>
                        <a:pt x="1862" y="453"/>
                      </a:cubicBezTo>
                      <a:cubicBezTo>
                        <a:pt x="1866" y="451"/>
                        <a:pt x="1869" y="450"/>
                        <a:pt x="1873" y="449"/>
                      </a:cubicBezTo>
                      <a:moveTo>
                        <a:pt x="1862" y="500"/>
                      </a:moveTo>
                      <a:cubicBezTo>
                        <a:pt x="1863" y="515"/>
                        <a:pt x="1863" y="515"/>
                        <a:pt x="1863" y="515"/>
                      </a:cubicBezTo>
                      <a:cubicBezTo>
                        <a:pt x="1860" y="515"/>
                        <a:pt x="1858" y="514"/>
                        <a:pt x="1856" y="514"/>
                      </a:cubicBezTo>
                      <a:cubicBezTo>
                        <a:pt x="1858" y="509"/>
                        <a:pt x="1860" y="504"/>
                        <a:pt x="1862" y="500"/>
                      </a:cubicBezTo>
                      <a:moveTo>
                        <a:pt x="1777" y="143"/>
                      </a:moveTo>
                      <a:cubicBezTo>
                        <a:pt x="1791" y="132"/>
                        <a:pt x="1805" y="141"/>
                        <a:pt x="1789" y="157"/>
                      </a:cubicBezTo>
                      <a:cubicBezTo>
                        <a:pt x="1784" y="162"/>
                        <a:pt x="1774" y="166"/>
                        <a:pt x="1766" y="166"/>
                      </a:cubicBezTo>
                      <a:cubicBezTo>
                        <a:pt x="1766" y="159"/>
                        <a:pt x="1771" y="148"/>
                        <a:pt x="1777" y="143"/>
                      </a:cubicBezTo>
                      <a:moveTo>
                        <a:pt x="1835" y="239"/>
                      </a:moveTo>
                      <a:cubicBezTo>
                        <a:pt x="1830" y="239"/>
                        <a:pt x="1825" y="238"/>
                        <a:pt x="1819" y="236"/>
                      </a:cubicBezTo>
                      <a:cubicBezTo>
                        <a:pt x="1824" y="227"/>
                        <a:pt x="1830" y="219"/>
                        <a:pt x="1837" y="211"/>
                      </a:cubicBezTo>
                      <a:cubicBezTo>
                        <a:pt x="1844" y="214"/>
                        <a:pt x="1851" y="217"/>
                        <a:pt x="1858" y="220"/>
                      </a:cubicBezTo>
                      <a:cubicBezTo>
                        <a:pt x="1849" y="225"/>
                        <a:pt x="1841" y="232"/>
                        <a:pt x="1835" y="239"/>
                      </a:cubicBezTo>
                      <a:moveTo>
                        <a:pt x="1843" y="239"/>
                      </a:moveTo>
                      <a:cubicBezTo>
                        <a:pt x="1848" y="233"/>
                        <a:pt x="1856" y="227"/>
                        <a:pt x="1865" y="223"/>
                      </a:cubicBezTo>
                      <a:cubicBezTo>
                        <a:pt x="1867" y="224"/>
                        <a:pt x="1869" y="224"/>
                        <a:pt x="1871" y="225"/>
                      </a:cubicBezTo>
                      <a:cubicBezTo>
                        <a:pt x="1868" y="232"/>
                        <a:pt x="1859" y="238"/>
                        <a:pt x="1843" y="239"/>
                      </a:cubicBezTo>
                      <a:moveTo>
                        <a:pt x="1872" y="220"/>
                      </a:moveTo>
                      <a:cubicBezTo>
                        <a:pt x="1856" y="214"/>
                        <a:pt x="1840" y="206"/>
                        <a:pt x="1822" y="200"/>
                      </a:cubicBezTo>
                      <a:cubicBezTo>
                        <a:pt x="1838" y="192"/>
                        <a:pt x="1871" y="195"/>
                        <a:pt x="1872" y="220"/>
                      </a:cubicBezTo>
                      <a:moveTo>
                        <a:pt x="1816" y="203"/>
                      </a:moveTo>
                      <a:cubicBezTo>
                        <a:pt x="1821" y="205"/>
                        <a:pt x="1826" y="207"/>
                        <a:pt x="1831" y="209"/>
                      </a:cubicBezTo>
                      <a:cubicBezTo>
                        <a:pt x="1830" y="210"/>
                        <a:pt x="1829" y="211"/>
                        <a:pt x="1828" y="212"/>
                      </a:cubicBezTo>
                      <a:cubicBezTo>
                        <a:pt x="1811" y="206"/>
                        <a:pt x="1811" y="206"/>
                        <a:pt x="1811" y="206"/>
                      </a:cubicBezTo>
                      <a:cubicBezTo>
                        <a:pt x="1813" y="205"/>
                        <a:pt x="1814" y="204"/>
                        <a:pt x="1816" y="203"/>
                      </a:cubicBezTo>
                      <a:moveTo>
                        <a:pt x="1809" y="207"/>
                      </a:moveTo>
                      <a:cubicBezTo>
                        <a:pt x="1826" y="213"/>
                        <a:pt x="1826" y="213"/>
                        <a:pt x="1826" y="213"/>
                      </a:cubicBezTo>
                      <a:cubicBezTo>
                        <a:pt x="1826" y="215"/>
                        <a:pt x="1825" y="216"/>
                        <a:pt x="1824" y="217"/>
                      </a:cubicBezTo>
                      <a:cubicBezTo>
                        <a:pt x="1805" y="210"/>
                        <a:pt x="1805" y="210"/>
                        <a:pt x="1805" y="210"/>
                      </a:cubicBezTo>
                      <a:cubicBezTo>
                        <a:pt x="1807" y="209"/>
                        <a:pt x="1808" y="208"/>
                        <a:pt x="1809" y="207"/>
                      </a:cubicBezTo>
                      <a:moveTo>
                        <a:pt x="1804" y="212"/>
                      </a:moveTo>
                      <a:cubicBezTo>
                        <a:pt x="1823" y="219"/>
                        <a:pt x="1823" y="219"/>
                        <a:pt x="1823" y="219"/>
                      </a:cubicBezTo>
                      <a:cubicBezTo>
                        <a:pt x="1822" y="220"/>
                        <a:pt x="1821" y="221"/>
                        <a:pt x="1820" y="222"/>
                      </a:cubicBezTo>
                      <a:cubicBezTo>
                        <a:pt x="1801" y="214"/>
                        <a:pt x="1801" y="214"/>
                        <a:pt x="1801" y="214"/>
                      </a:cubicBezTo>
                      <a:cubicBezTo>
                        <a:pt x="1802" y="213"/>
                        <a:pt x="1803" y="213"/>
                        <a:pt x="1804" y="212"/>
                      </a:cubicBezTo>
                      <a:moveTo>
                        <a:pt x="1800" y="216"/>
                      </a:moveTo>
                      <a:cubicBezTo>
                        <a:pt x="1819" y="224"/>
                        <a:pt x="1819" y="224"/>
                        <a:pt x="1819" y="224"/>
                      </a:cubicBezTo>
                      <a:cubicBezTo>
                        <a:pt x="1818" y="225"/>
                        <a:pt x="1818" y="226"/>
                        <a:pt x="1817" y="228"/>
                      </a:cubicBezTo>
                      <a:cubicBezTo>
                        <a:pt x="1797" y="219"/>
                        <a:pt x="1797" y="219"/>
                        <a:pt x="1797" y="219"/>
                      </a:cubicBezTo>
                      <a:cubicBezTo>
                        <a:pt x="1798" y="218"/>
                        <a:pt x="1799" y="217"/>
                        <a:pt x="1800" y="216"/>
                      </a:cubicBezTo>
                      <a:moveTo>
                        <a:pt x="1796" y="220"/>
                      </a:moveTo>
                      <a:cubicBezTo>
                        <a:pt x="1816" y="229"/>
                        <a:pt x="1816" y="229"/>
                        <a:pt x="1816" y="229"/>
                      </a:cubicBezTo>
                      <a:cubicBezTo>
                        <a:pt x="1815" y="231"/>
                        <a:pt x="1814" y="233"/>
                        <a:pt x="1814" y="234"/>
                      </a:cubicBezTo>
                      <a:cubicBezTo>
                        <a:pt x="1806" y="231"/>
                        <a:pt x="1798" y="227"/>
                        <a:pt x="1794" y="223"/>
                      </a:cubicBezTo>
                      <a:cubicBezTo>
                        <a:pt x="1794" y="222"/>
                        <a:pt x="1795" y="221"/>
                        <a:pt x="1796" y="220"/>
                      </a:cubicBezTo>
                      <a:moveTo>
                        <a:pt x="1779" y="212"/>
                      </a:moveTo>
                      <a:cubicBezTo>
                        <a:pt x="1773" y="206"/>
                        <a:pt x="1769" y="199"/>
                        <a:pt x="1767" y="192"/>
                      </a:cubicBezTo>
                      <a:cubicBezTo>
                        <a:pt x="1777" y="192"/>
                        <a:pt x="1785" y="192"/>
                        <a:pt x="1792" y="194"/>
                      </a:cubicBezTo>
                      <a:cubicBezTo>
                        <a:pt x="1787" y="199"/>
                        <a:pt x="1783" y="205"/>
                        <a:pt x="1779" y="212"/>
                      </a:cubicBezTo>
                      <a:moveTo>
                        <a:pt x="1819" y="178"/>
                      </a:moveTo>
                      <a:cubicBezTo>
                        <a:pt x="1811" y="181"/>
                        <a:pt x="1803" y="185"/>
                        <a:pt x="1797" y="189"/>
                      </a:cubicBezTo>
                      <a:cubicBezTo>
                        <a:pt x="1789" y="187"/>
                        <a:pt x="1779" y="187"/>
                        <a:pt x="1766" y="187"/>
                      </a:cubicBezTo>
                      <a:cubicBezTo>
                        <a:pt x="1766" y="185"/>
                        <a:pt x="1765" y="183"/>
                        <a:pt x="1765" y="181"/>
                      </a:cubicBezTo>
                      <a:cubicBezTo>
                        <a:pt x="1776" y="181"/>
                        <a:pt x="1788" y="179"/>
                        <a:pt x="1799" y="174"/>
                      </a:cubicBezTo>
                      <a:cubicBezTo>
                        <a:pt x="1805" y="175"/>
                        <a:pt x="1812" y="177"/>
                        <a:pt x="1819" y="178"/>
                      </a:cubicBezTo>
                      <a:moveTo>
                        <a:pt x="1847" y="71"/>
                      </a:moveTo>
                      <a:cubicBezTo>
                        <a:pt x="1855" y="98"/>
                        <a:pt x="1855" y="98"/>
                        <a:pt x="1855" y="98"/>
                      </a:cubicBezTo>
                      <a:cubicBezTo>
                        <a:pt x="1852" y="99"/>
                        <a:pt x="1848" y="100"/>
                        <a:pt x="1845" y="100"/>
                      </a:cubicBezTo>
                      <a:cubicBezTo>
                        <a:pt x="1840" y="73"/>
                        <a:pt x="1840" y="73"/>
                        <a:pt x="1840" y="73"/>
                      </a:cubicBezTo>
                      <a:cubicBezTo>
                        <a:pt x="1842" y="72"/>
                        <a:pt x="1845" y="72"/>
                        <a:pt x="1847" y="71"/>
                      </a:cubicBezTo>
                      <a:moveTo>
                        <a:pt x="1837" y="74"/>
                      </a:moveTo>
                      <a:cubicBezTo>
                        <a:pt x="1842" y="101"/>
                        <a:pt x="1842" y="101"/>
                        <a:pt x="1842" y="101"/>
                      </a:cubicBezTo>
                      <a:cubicBezTo>
                        <a:pt x="1838" y="102"/>
                        <a:pt x="1835" y="102"/>
                        <a:pt x="1831" y="102"/>
                      </a:cubicBezTo>
                      <a:cubicBezTo>
                        <a:pt x="1831" y="74"/>
                        <a:pt x="1831" y="74"/>
                        <a:pt x="1831" y="74"/>
                      </a:cubicBezTo>
                      <a:cubicBezTo>
                        <a:pt x="1833" y="74"/>
                        <a:pt x="1835" y="74"/>
                        <a:pt x="1837" y="74"/>
                      </a:cubicBezTo>
                      <a:moveTo>
                        <a:pt x="1828" y="80"/>
                      </a:moveTo>
                      <a:cubicBezTo>
                        <a:pt x="1828" y="102"/>
                        <a:pt x="1828" y="102"/>
                        <a:pt x="1828" y="102"/>
                      </a:cubicBezTo>
                      <a:cubicBezTo>
                        <a:pt x="1823" y="103"/>
                        <a:pt x="1818" y="103"/>
                        <a:pt x="1813" y="102"/>
                      </a:cubicBezTo>
                      <a:cubicBezTo>
                        <a:pt x="1819" y="96"/>
                        <a:pt x="1825" y="89"/>
                        <a:pt x="1828" y="80"/>
                      </a:cubicBezTo>
                      <a:moveTo>
                        <a:pt x="1423" y="0"/>
                      </a:moveTo>
                      <a:cubicBezTo>
                        <a:pt x="1428" y="3"/>
                        <a:pt x="1437" y="4"/>
                        <a:pt x="1445" y="4"/>
                      </a:cubicBezTo>
                      <a:cubicBezTo>
                        <a:pt x="1445" y="9"/>
                        <a:pt x="1444" y="14"/>
                        <a:pt x="1442" y="19"/>
                      </a:cubicBezTo>
                      <a:cubicBezTo>
                        <a:pt x="1433" y="19"/>
                        <a:pt x="1423" y="18"/>
                        <a:pt x="1413" y="17"/>
                      </a:cubicBezTo>
                      <a:cubicBezTo>
                        <a:pt x="1417" y="11"/>
                        <a:pt x="1420" y="6"/>
                        <a:pt x="1423" y="0"/>
                      </a:cubicBezTo>
                      <a:moveTo>
                        <a:pt x="625" y="17"/>
                      </a:moveTo>
                      <a:cubicBezTo>
                        <a:pt x="636" y="14"/>
                        <a:pt x="649" y="12"/>
                        <a:pt x="658" y="10"/>
                      </a:cubicBezTo>
                      <a:cubicBezTo>
                        <a:pt x="659" y="19"/>
                        <a:pt x="659" y="28"/>
                        <a:pt x="660" y="36"/>
                      </a:cubicBezTo>
                      <a:cubicBezTo>
                        <a:pt x="649" y="30"/>
                        <a:pt x="637" y="24"/>
                        <a:pt x="625" y="17"/>
                      </a:cubicBezTo>
                      <a:moveTo>
                        <a:pt x="228" y="15"/>
                      </a:moveTo>
                      <a:cubicBezTo>
                        <a:pt x="233" y="20"/>
                        <a:pt x="238" y="24"/>
                        <a:pt x="243" y="27"/>
                      </a:cubicBezTo>
                      <a:cubicBezTo>
                        <a:pt x="234" y="34"/>
                        <a:pt x="225" y="41"/>
                        <a:pt x="216" y="48"/>
                      </a:cubicBezTo>
                      <a:cubicBezTo>
                        <a:pt x="212" y="35"/>
                        <a:pt x="217" y="22"/>
                        <a:pt x="228" y="15"/>
                      </a:cubicBezTo>
                      <a:moveTo>
                        <a:pt x="18" y="242"/>
                      </a:moveTo>
                      <a:cubicBezTo>
                        <a:pt x="26" y="240"/>
                        <a:pt x="37" y="238"/>
                        <a:pt x="49" y="236"/>
                      </a:cubicBezTo>
                      <a:cubicBezTo>
                        <a:pt x="53" y="253"/>
                        <a:pt x="60" y="269"/>
                        <a:pt x="72" y="283"/>
                      </a:cubicBezTo>
                      <a:cubicBezTo>
                        <a:pt x="66" y="286"/>
                        <a:pt x="60" y="289"/>
                        <a:pt x="53" y="292"/>
                      </a:cubicBezTo>
                      <a:cubicBezTo>
                        <a:pt x="38" y="271"/>
                        <a:pt x="24" y="252"/>
                        <a:pt x="18" y="242"/>
                      </a:cubicBezTo>
                      <a:moveTo>
                        <a:pt x="16" y="318"/>
                      </a:moveTo>
                      <a:cubicBezTo>
                        <a:pt x="25" y="313"/>
                        <a:pt x="54" y="299"/>
                        <a:pt x="77" y="288"/>
                      </a:cubicBezTo>
                      <a:cubicBezTo>
                        <a:pt x="80" y="291"/>
                        <a:pt x="84" y="294"/>
                        <a:pt x="87" y="296"/>
                      </a:cubicBezTo>
                      <a:cubicBezTo>
                        <a:pt x="72" y="303"/>
                        <a:pt x="57" y="311"/>
                        <a:pt x="48" y="315"/>
                      </a:cubicBezTo>
                      <a:cubicBezTo>
                        <a:pt x="58" y="330"/>
                        <a:pt x="81" y="359"/>
                        <a:pt x="102" y="386"/>
                      </a:cubicBezTo>
                      <a:cubicBezTo>
                        <a:pt x="101" y="388"/>
                        <a:pt x="100" y="389"/>
                        <a:pt x="99" y="391"/>
                      </a:cubicBezTo>
                      <a:cubicBezTo>
                        <a:pt x="87" y="386"/>
                        <a:pt x="76" y="386"/>
                        <a:pt x="67" y="389"/>
                      </a:cubicBezTo>
                      <a:cubicBezTo>
                        <a:pt x="45" y="360"/>
                        <a:pt x="24" y="332"/>
                        <a:pt x="16" y="318"/>
                      </a:cubicBezTo>
                      <a:moveTo>
                        <a:pt x="222" y="373"/>
                      </a:moveTo>
                      <a:cubicBezTo>
                        <a:pt x="213" y="394"/>
                        <a:pt x="213" y="394"/>
                        <a:pt x="213" y="394"/>
                      </a:cubicBezTo>
                      <a:cubicBezTo>
                        <a:pt x="177" y="376"/>
                        <a:pt x="177" y="376"/>
                        <a:pt x="177" y="376"/>
                      </a:cubicBezTo>
                      <a:cubicBezTo>
                        <a:pt x="167" y="396"/>
                        <a:pt x="167" y="396"/>
                        <a:pt x="167" y="396"/>
                      </a:cubicBezTo>
                      <a:cubicBezTo>
                        <a:pt x="155" y="361"/>
                        <a:pt x="155" y="361"/>
                        <a:pt x="155" y="361"/>
                      </a:cubicBezTo>
                      <a:cubicBezTo>
                        <a:pt x="188" y="344"/>
                        <a:pt x="188" y="344"/>
                        <a:pt x="188" y="344"/>
                      </a:cubicBezTo>
                      <a:cubicBezTo>
                        <a:pt x="181" y="361"/>
                        <a:pt x="181" y="361"/>
                        <a:pt x="181" y="361"/>
                      </a:cubicBezTo>
                      <a:cubicBezTo>
                        <a:pt x="222" y="373"/>
                        <a:pt x="222" y="373"/>
                        <a:pt x="222" y="373"/>
                      </a:cubicBezTo>
                      <a:moveTo>
                        <a:pt x="549" y="121"/>
                      </a:moveTo>
                      <a:cubicBezTo>
                        <a:pt x="561" y="159"/>
                        <a:pt x="556" y="199"/>
                        <a:pt x="548" y="223"/>
                      </a:cubicBezTo>
                      <a:cubicBezTo>
                        <a:pt x="539" y="252"/>
                        <a:pt x="527" y="280"/>
                        <a:pt x="536" y="314"/>
                      </a:cubicBezTo>
                      <a:cubicBezTo>
                        <a:pt x="533" y="317"/>
                        <a:pt x="530" y="320"/>
                        <a:pt x="527" y="322"/>
                      </a:cubicBezTo>
                      <a:cubicBezTo>
                        <a:pt x="534" y="334"/>
                        <a:pt x="544" y="349"/>
                        <a:pt x="553" y="364"/>
                      </a:cubicBezTo>
                      <a:cubicBezTo>
                        <a:pt x="542" y="377"/>
                        <a:pt x="532" y="389"/>
                        <a:pt x="524" y="401"/>
                      </a:cubicBezTo>
                      <a:cubicBezTo>
                        <a:pt x="472" y="330"/>
                        <a:pt x="519" y="264"/>
                        <a:pt x="530" y="237"/>
                      </a:cubicBezTo>
                      <a:cubicBezTo>
                        <a:pt x="539" y="215"/>
                        <a:pt x="554" y="176"/>
                        <a:pt x="549" y="121"/>
                      </a:cubicBezTo>
                      <a:moveTo>
                        <a:pt x="1148" y="232"/>
                      </a:moveTo>
                      <a:cubicBezTo>
                        <a:pt x="1152" y="236"/>
                        <a:pt x="1157" y="239"/>
                        <a:pt x="1162" y="242"/>
                      </a:cubicBezTo>
                      <a:cubicBezTo>
                        <a:pt x="1127" y="269"/>
                        <a:pt x="1112" y="325"/>
                        <a:pt x="1151" y="370"/>
                      </a:cubicBezTo>
                      <a:cubicBezTo>
                        <a:pt x="1130" y="388"/>
                        <a:pt x="1130" y="388"/>
                        <a:pt x="1130" y="388"/>
                      </a:cubicBezTo>
                      <a:cubicBezTo>
                        <a:pt x="1083" y="339"/>
                        <a:pt x="1088" y="258"/>
                        <a:pt x="1148" y="232"/>
                      </a:cubicBezTo>
                      <a:moveTo>
                        <a:pt x="1115" y="209"/>
                      </a:moveTo>
                      <a:cubicBezTo>
                        <a:pt x="1121" y="211"/>
                        <a:pt x="1128" y="213"/>
                        <a:pt x="1135" y="214"/>
                      </a:cubicBezTo>
                      <a:cubicBezTo>
                        <a:pt x="1137" y="219"/>
                        <a:pt x="1140" y="224"/>
                        <a:pt x="1144" y="228"/>
                      </a:cubicBezTo>
                      <a:cubicBezTo>
                        <a:pt x="1139" y="230"/>
                        <a:pt x="1135" y="232"/>
                        <a:pt x="1131" y="235"/>
                      </a:cubicBezTo>
                      <a:cubicBezTo>
                        <a:pt x="1124" y="227"/>
                        <a:pt x="1118" y="218"/>
                        <a:pt x="1115" y="209"/>
                      </a:cubicBezTo>
                      <a:moveTo>
                        <a:pt x="1362" y="218"/>
                      </a:moveTo>
                      <a:cubicBezTo>
                        <a:pt x="1360" y="218"/>
                        <a:pt x="1359" y="218"/>
                        <a:pt x="1357" y="218"/>
                      </a:cubicBezTo>
                      <a:cubicBezTo>
                        <a:pt x="1362" y="205"/>
                        <a:pt x="1362" y="205"/>
                        <a:pt x="1362" y="205"/>
                      </a:cubicBezTo>
                      <a:cubicBezTo>
                        <a:pt x="1366" y="208"/>
                        <a:pt x="1366" y="208"/>
                        <a:pt x="1366" y="208"/>
                      </a:cubicBezTo>
                      <a:cubicBezTo>
                        <a:pt x="1362" y="218"/>
                        <a:pt x="1362" y="218"/>
                        <a:pt x="1362" y="218"/>
                      </a:cubicBezTo>
                      <a:moveTo>
                        <a:pt x="1368" y="209"/>
                      </a:moveTo>
                      <a:cubicBezTo>
                        <a:pt x="1380" y="220"/>
                        <a:pt x="1380" y="220"/>
                        <a:pt x="1380" y="220"/>
                      </a:cubicBezTo>
                      <a:cubicBezTo>
                        <a:pt x="1375" y="219"/>
                        <a:pt x="1370" y="218"/>
                        <a:pt x="1364" y="218"/>
                      </a:cubicBezTo>
                      <a:cubicBezTo>
                        <a:pt x="1368" y="209"/>
                        <a:pt x="1368" y="209"/>
                        <a:pt x="1368" y="209"/>
                      </a:cubicBezTo>
                      <a:moveTo>
                        <a:pt x="1355" y="217"/>
                      </a:moveTo>
                      <a:cubicBezTo>
                        <a:pt x="1353" y="217"/>
                        <a:pt x="1351" y="217"/>
                        <a:pt x="1349" y="217"/>
                      </a:cubicBezTo>
                      <a:cubicBezTo>
                        <a:pt x="1356" y="200"/>
                        <a:pt x="1356" y="200"/>
                        <a:pt x="1356" y="200"/>
                      </a:cubicBezTo>
                      <a:cubicBezTo>
                        <a:pt x="1360" y="203"/>
                        <a:pt x="1360" y="203"/>
                        <a:pt x="1360" y="203"/>
                      </a:cubicBezTo>
                      <a:cubicBezTo>
                        <a:pt x="1355" y="217"/>
                        <a:pt x="1355" y="217"/>
                        <a:pt x="1355" y="217"/>
                      </a:cubicBezTo>
                      <a:moveTo>
                        <a:pt x="1347" y="217"/>
                      </a:moveTo>
                      <a:cubicBezTo>
                        <a:pt x="1345" y="217"/>
                        <a:pt x="1343" y="217"/>
                        <a:pt x="1341" y="217"/>
                      </a:cubicBezTo>
                      <a:cubicBezTo>
                        <a:pt x="1347" y="201"/>
                        <a:pt x="1347" y="201"/>
                        <a:pt x="1347" y="201"/>
                      </a:cubicBezTo>
                      <a:cubicBezTo>
                        <a:pt x="1349" y="200"/>
                        <a:pt x="1351" y="198"/>
                        <a:pt x="1352" y="196"/>
                      </a:cubicBezTo>
                      <a:cubicBezTo>
                        <a:pt x="1354" y="198"/>
                        <a:pt x="1354" y="198"/>
                        <a:pt x="1354" y="198"/>
                      </a:cubicBezTo>
                      <a:cubicBezTo>
                        <a:pt x="1347" y="217"/>
                        <a:pt x="1347" y="217"/>
                        <a:pt x="1347" y="217"/>
                      </a:cubicBezTo>
                      <a:moveTo>
                        <a:pt x="1339" y="217"/>
                      </a:moveTo>
                      <a:cubicBezTo>
                        <a:pt x="1334" y="217"/>
                        <a:pt x="1330" y="217"/>
                        <a:pt x="1325" y="217"/>
                      </a:cubicBezTo>
                      <a:cubicBezTo>
                        <a:pt x="1332" y="213"/>
                        <a:pt x="1338" y="209"/>
                        <a:pt x="1344" y="204"/>
                      </a:cubicBezTo>
                      <a:cubicBezTo>
                        <a:pt x="1339" y="217"/>
                        <a:pt x="1339" y="217"/>
                        <a:pt x="1339" y="217"/>
                      </a:cubicBezTo>
                      <a:moveTo>
                        <a:pt x="1312" y="217"/>
                      </a:moveTo>
                      <a:cubicBezTo>
                        <a:pt x="1305" y="217"/>
                        <a:pt x="1297" y="217"/>
                        <a:pt x="1290" y="217"/>
                      </a:cubicBezTo>
                      <a:cubicBezTo>
                        <a:pt x="1307" y="208"/>
                        <a:pt x="1323" y="196"/>
                        <a:pt x="1334" y="182"/>
                      </a:cubicBezTo>
                      <a:cubicBezTo>
                        <a:pt x="1339" y="185"/>
                        <a:pt x="1343" y="189"/>
                        <a:pt x="1348" y="193"/>
                      </a:cubicBezTo>
                      <a:cubicBezTo>
                        <a:pt x="1337" y="203"/>
                        <a:pt x="1325" y="211"/>
                        <a:pt x="1312" y="217"/>
                      </a:cubicBezTo>
                      <a:moveTo>
                        <a:pt x="1280" y="216"/>
                      </a:moveTo>
                      <a:cubicBezTo>
                        <a:pt x="1271" y="215"/>
                        <a:pt x="1261" y="214"/>
                        <a:pt x="1251" y="213"/>
                      </a:cubicBezTo>
                      <a:cubicBezTo>
                        <a:pt x="1275" y="204"/>
                        <a:pt x="1299" y="187"/>
                        <a:pt x="1315" y="166"/>
                      </a:cubicBezTo>
                      <a:cubicBezTo>
                        <a:pt x="1319" y="169"/>
                        <a:pt x="1324" y="173"/>
                        <a:pt x="1329" y="177"/>
                      </a:cubicBezTo>
                      <a:cubicBezTo>
                        <a:pt x="1317" y="194"/>
                        <a:pt x="1299" y="207"/>
                        <a:pt x="1280" y="216"/>
                      </a:cubicBezTo>
                      <a:moveTo>
                        <a:pt x="1234" y="210"/>
                      </a:moveTo>
                      <a:cubicBezTo>
                        <a:pt x="1230" y="209"/>
                        <a:pt x="1226" y="207"/>
                        <a:pt x="1222" y="206"/>
                      </a:cubicBezTo>
                      <a:cubicBezTo>
                        <a:pt x="1250" y="196"/>
                        <a:pt x="1275" y="179"/>
                        <a:pt x="1292" y="146"/>
                      </a:cubicBezTo>
                      <a:cubicBezTo>
                        <a:pt x="1296" y="150"/>
                        <a:pt x="1303" y="155"/>
                        <a:pt x="1311" y="162"/>
                      </a:cubicBezTo>
                      <a:cubicBezTo>
                        <a:pt x="1292" y="187"/>
                        <a:pt x="1261" y="204"/>
                        <a:pt x="1234" y="210"/>
                      </a:cubicBezTo>
                      <a:moveTo>
                        <a:pt x="1359" y="224"/>
                      </a:moveTo>
                      <a:cubicBezTo>
                        <a:pt x="1434" y="233"/>
                        <a:pt x="1539" y="278"/>
                        <a:pt x="1543" y="406"/>
                      </a:cubicBezTo>
                      <a:cubicBezTo>
                        <a:pt x="1539" y="405"/>
                        <a:pt x="1529" y="404"/>
                        <a:pt x="1518" y="403"/>
                      </a:cubicBezTo>
                      <a:cubicBezTo>
                        <a:pt x="1499" y="286"/>
                        <a:pt x="1438" y="248"/>
                        <a:pt x="1347" y="238"/>
                      </a:cubicBezTo>
                      <a:cubicBezTo>
                        <a:pt x="1319" y="236"/>
                        <a:pt x="1237" y="238"/>
                        <a:pt x="1192" y="214"/>
                      </a:cubicBezTo>
                      <a:cubicBezTo>
                        <a:pt x="1199" y="213"/>
                        <a:pt x="1206" y="211"/>
                        <a:pt x="1212" y="209"/>
                      </a:cubicBezTo>
                      <a:cubicBezTo>
                        <a:pt x="1258" y="228"/>
                        <a:pt x="1332" y="221"/>
                        <a:pt x="1359" y="224"/>
                      </a:cubicBezTo>
                      <a:moveTo>
                        <a:pt x="1552" y="405"/>
                      </a:moveTo>
                      <a:cubicBezTo>
                        <a:pt x="1551" y="404"/>
                        <a:pt x="1550" y="404"/>
                        <a:pt x="1549" y="404"/>
                      </a:cubicBezTo>
                      <a:cubicBezTo>
                        <a:pt x="1548" y="403"/>
                        <a:pt x="1548" y="402"/>
                        <a:pt x="1548" y="401"/>
                      </a:cubicBezTo>
                      <a:cubicBezTo>
                        <a:pt x="1565" y="393"/>
                        <a:pt x="1565" y="393"/>
                        <a:pt x="1565" y="393"/>
                      </a:cubicBezTo>
                      <a:cubicBezTo>
                        <a:pt x="1568" y="397"/>
                        <a:pt x="1568" y="397"/>
                        <a:pt x="1568" y="397"/>
                      </a:cubicBezTo>
                      <a:cubicBezTo>
                        <a:pt x="1552" y="405"/>
                        <a:pt x="1552" y="405"/>
                        <a:pt x="1552" y="405"/>
                      </a:cubicBezTo>
                      <a:moveTo>
                        <a:pt x="1570" y="398"/>
                      </a:moveTo>
                      <a:cubicBezTo>
                        <a:pt x="1571" y="400"/>
                        <a:pt x="1571" y="400"/>
                        <a:pt x="1571" y="400"/>
                      </a:cubicBezTo>
                      <a:cubicBezTo>
                        <a:pt x="1569" y="402"/>
                        <a:pt x="1567" y="405"/>
                        <a:pt x="1566" y="408"/>
                      </a:cubicBezTo>
                      <a:cubicBezTo>
                        <a:pt x="1562" y="407"/>
                        <a:pt x="1559" y="406"/>
                        <a:pt x="1555" y="405"/>
                      </a:cubicBezTo>
                      <a:cubicBezTo>
                        <a:pt x="1570" y="398"/>
                        <a:pt x="1570" y="398"/>
                        <a:pt x="1570" y="398"/>
                      </a:cubicBezTo>
                      <a:moveTo>
                        <a:pt x="1548" y="399"/>
                      </a:moveTo>
                      <a:cubicBezTo>
                        <a:pt x="1548" y="397"/>
                        <a:pt x="1548" y="395"/>
                        <a:pt x="1548" y="392"/>
                      </a:cubicBezTo>
                      <a:cubicBezTo>
                        <a:pt x="1560" y="387"/>
                        <a:pt x="1560" y="387"/>
                        <a:pt x="1560" y="387"/>
                      </a:cubicBezTo>
                      <a:cubicBezTo>
                        <a:pt x="1561" y="388"/>
                        <a:pt x="1562" y="390"/>
                        <a:pt x="1564" y="391"/>
                      </a:cubicBezTo>
                      <a:cubicBezTo>
                        <a:pt x="1548" y="399"/>
                        <a:pt x="1548" y="399"/>
                        <a:pt x="1548" y="399"/>
                      </a:cubicBezTo>
                      <a:moveTo>
                        <a:pt x="1548" y="391"/>
                      </a:moveTo>
                      <a:cubicBezTo>
                        <a:pt x="1547" y="389"/>
                        <a:pt x="1547" y="387"/>
                        <a:pt x="1547" y="385"/>
                      </a:cubicBezTo>
                      <a:cubicBezTo>
                        <a:pt x="1555" y="381"/>
                        <a:pt x="1555" y="381"/>
                        <a:pt x="1555" y="381"/>
                      </a:cubicBezTo>
                      <a:cubicBezTo>
                        <a:pt x="1556" y="382"/>
                        <a:pt x="1557" y="384"/>
                        <a:pt x="1558" y="385"/>
                      </a:cubicBezTo>
                      <a:cubicBezTo>
                        <a:pt x="1548" y="391"/>
                        <a:pt x="1548" y="391"/>
                        <a:pt x="1548" y="391"/>
                      </a:cubicBezTo>
                      <a:moveTo>
                        <a:pt x="1547" y="383"/>
                      </a:moveTo>
                      <a:cubicBezTo>
                        <a:pt x="1546" y="378"/>
                        <a:pt x="1545" y="374"/>
                        <a:pt x="1544" y="370"/>
                      </a:cubicBezTo>
                      <a:cubicBezTo>
                        <a:pt x="1547" y="373"/>
                        <a:pt x="1550" y="376"/>
                        <a:pt x="1553" y="380"/>
                      </a:cubicBezTo>
                      <a:cubicBezTo>
                        <a:pt x="1547" y="383"/>
                        <a:pt x="1547" y="383"/>
                        <a:pt x="1547" y="383"/>
                      </a:cubicBezTo>
                      <a:moveTo>
                        <a:pt x="1589" y="422"/>
                      </a:moveTo>
                      <a:cubicBezTo>
                        <a:pt x="1601" y="427"/>
                        <a:pt x="1611" y="439"/>
                        <a:pt x="1613" y="450"/>
                      </a:cubicBezTo>
                      <a:cubicBezTo>
                        <a:pt x="1617" y="474"/>
                        <a:pt x="1616" y="514"/>
                        <a:pt x="1601" y="526"/>
                      </a:cubicBezTo>
                      <a:cubicBezTo>
                        <a:pt x="1592" y="534"/>
                        <a:pt x="1570" y="537"/>
                        <a:pt x="1543" y="537"/>
                      </a:cubicBezTo>
                      <a:cubicBezTo>
                        <a:pt x="1546" y="534"/>
                        <a:pt x="1548" y="531"/>
                        <a:pt x="1550" y="528"/>
                      </a:cubicBezTo>
                      <a:cubicBezTo>
                        <a:pt x="1572" y="528"/>
                        <a:pt x="1587" y="526"/>
                        <a:pt x="1592" y="522"/>
                      </a:cubicBezTo>
                      <a:cubicBezTo>
                        <a:pt x="1608" y="507"/>
                        <a:pt x="1604" y="441"/>
                        <a:pt x="1594" y="434"/>
                      </a:cubicBezTo>
                      <a:cubicBezTo>
                        <a:pt x="1578" y="421"/>
                        <a:pt x="1481" y="415"/>
                        <a:pt x="1410" y="412"/>
                      </a:cubicBezTo>
                      <a:cubicBezTo>
                        <a:pt x="1420" y="403"/>
                        <a:pt x="1420" y="403"/>
                        <a:pt x="1420" y="403"/>
                      </a:cubicBezTo>
                      <a:cubicBezTo>
                        <a:pt x="1482" y="404"/>
                        <a:pt x="1562" y="409"/>
                        <a:pt x="1589" y="422"/>
                      </a:cubicBezTo>
                      <a:moveTo>
                        <a:pt x="1622" y="461"/>
                      </a:moveTo>
                      <a:cubicBezTo>
                        <a:pt x="1630" y="472"/>
                        <a:pt x="1638" y="481"/>
                        <a:pt x="1645" y="490"/>
                      </a:cubicBezTo>
                      <a:cubicBezTo>
                        <a:pt x="1637" y="491"/>
                        <a:pt x="1629" y="491"/>
                        <a:pt x="1621" y="492"/>
                      </a:cubicBezTo>
                      <a:cubicBezTo>
                        <a:pt x="1622" y="481"/>
                        <a:pt x="1623" y="470"/>
                        <a:pt x="1622" y="461"/>
                      </a:cubicBezTo>
                      <a:moveTo>
                        <a:pt x="1649" y="496"/>
                      </a:moveTo>
                      <a:cubicBezTo>
                        <a:pt x="1655" y="502"/>
                        <a:pt x="1659" y="507"/>
                        <a:pt x="1663" y="512"/>
                      </a:cubicBezTo>
                      <a:cubicBezTo>
                        <a:pt x="1669" y="509"/>
                        <a:pt x="1676" y="503"/>
                        <a:pt x="1683" y="496"/>
                      </a:cubicBezTo>
                      <a:cubicBezTo>
                        <a:pt x="1684" y="509"/>
                        <a:pt x="1686" y="521"/>
                        <a:pt x="1688" y="533"/>
                      </a:cubicBezTo>
                      <a:cubicBezTo>
                        <a:pt x="1662" y="537"/>
                        <a:pt x="1637" y="539"/>
                        <a:pt x="1615" y="539"/>
                      </a:cubicBezTo>
                      <a:cubicBezTo>
                        <a:pt x="1615" y="533"/>
                        <a:pt x="1615" y="526"/>
                        <a:pt x="1614" y="520"/>
                      </a:cubicBezTo>
                      <a:cubicBezTo>
                        <a:pt x="1617" y="513"/>
                        <a:pt x="1619" y="506"/>
                        <a:pt x="1620" y="498"/>
                      </a:cubicBezTo>
                      <a:cubicBezTo>
                        <a:pt x="1629" y="497"/>
                        <a:pt x="1639" y="496"/>
                        <a:pt x="1649" y="496"/>
                      </a:cubicBezTo>
                      <a:moveTo>
                        <a:pt x="1727" y="441"/>
                      </a:moveTo>
                      <a:cubicBezTo>
                        <a:pt x="1733" y="441"/>
                        <a:pt x="1740" y="441"/>
                        <a:pt x="1747" y="441"/>
                      </a:cubicBezTo>
                      <a:cubicBezTo>
                        <a:pt x="1746" y="453"/>
                        <a:pt x="1747" y="465"/>
                        <a:pt x="1748" y="477"/>
                      </a:cubicBezTo>
                      <a:cubicBezTo>
                        <a:pt x="1731" y="480"/>
                        <a:pt x="1714" y="482"/>
                        <a:pt x="1696" y="484"/>
                      </a:cubicBezTo>
                      <a:cubicBezTo>
                        <a:pt x="1709" y="471"/>
                        <a:pt x="1723" y="457"/>
                        <a:pt x="1732" y="449"/>
                      </a:cubicBezTo>
                      <a:cubicBezTo>
                        <a:pt x="1730" y="447"/>
                        <a:pt x="1729" y="444"/>
                        <a:pt x="1727" y="441"/>
                      </a:cubicBezTo>
                      <a:moveTo>
                        <a:pt x="1593" y="275"/>
                      </a:moveTo>
                      <a:cubicBezTo>
                        <a:pt x="1591" y="273"/>
                        <a:pt x="1589" y="271"/>
                        <a:pt x="1588" y="269"/>
                      </a:cubicBezTo>
                      <a:cubicBezTo>
                        <a:pt x="1608" y="265"/>
                        <a:pt x="1626" y="260"/>
                        <a:pt x="1635" y="258"/>
                      </a:cubicBezTo>
                      <a:cubicBezTo>
                        <a:pt x="1631" y="267"/>
                        <a:pt x="1623" y="282"/>
                        <a:pt x="1615" y="298"/>
                      </a:cubicBezTo>
                      <a:cubicBezTo>
                        <a:pt x="1613" y="296"/>
                        <a:pt x="1611" y="294"/>
                        <a:pt x="1609" y="292"/>
                      </a:cubicBezTo>
                      <a:cubicBezTo>
                        <a:pt x="1613" y="283"/>
                        <a:pt x="1617" y="275"/>
                        <a:pt x="1620" y="270"/>
                      </a:cubicBezTo>
                      <a:cubicBezTo>
                        <a:pt x="1614" y="271"/>
                        <a:pt x="1605" y="273"/>
                        <a:pt x="1593" y="275"/>
                      </a:cubicBezTo>
                      <a:moveTo>
                        <a:pt x="1644" y="252"/>
                      </a:moveTo>
                      <a:cubicBezTo>
                        <a:pt x="1632" y="254"/>
                        <a:pt x="1606" y="259"/>
                        <a:pt x="1582" y="264"/>
                      </a:cubicBezTo>
                      <a:cubicBezTo>
                        <a:pt x="1580" y="262"/>
                        <a:pt x="1578" y="260"/>
                        <a:pt x="1576" y="258"/>
                      </a:cubicBezTo>
                      <a:cubicBezTo>
                        <a:pt x="1610" y="249"/>
                        <a:pt x="1649" y="237"/>
                        <a:pt x="1666" y="233"/>
                      </a:cubicBezTo>
                      <a:cubicBezTo>
                        <a:pt x="1658" y="248"/>
                        <a:pt x="1641" y="284"/>
                        <a:pt x="1626" y="312"/>
                      </a:cubicBezTo>
                      <a:cubicBezTo>
                        <a:pt x="1624" y="308"/>
                        <a:pt x="1621" y="305"/>
                        <a:pt x="1618" y="302"/>
                      </a:cubicBezTo>
                      <a:cubicBezTo>
                        <a:pt x="1628" y="282"/>
                        <a:pt x="1639" y="263"/>
                        <a:pt x="1644" y="252"/>
                      </a:cubicBezTo>
                      <a:moveTo>
                        <a:pt x="1520" y="191"/>
                      </a:moveTo>
                      <a:cubicBezTo>
                        <a:pt x="1522" y="191"/>
                        <a:pt x="1524" y="190"/>
                        <a:pt x="1525" y="190"/>
                      </a:cubicBezTo>
                      <a:cubicBezTo>
                        <a:pt x="1542" y="207"/>
                        <a:pt x="1542" y="207"/>
                        <a:pt x="1542" y="207"/>
                      </a:cubicBezTo>
                      <a:cubicBezTo>
                        <a:pt x="1541" y="212"/>
                        <a:pt x="1541" y="212"/>
                        <a:pt x="1541" y="212"/>
                      </a:cubicBezTo>
                      <a:cubicBezTo>
                        <a:pt x="1520" y="191"/>
                        <a:pt x="1520" y="191"/>
                        <a:pt x="1520" y="191"/>
                      </a:cubicBezTo>
                      <a:moveTo>
                        <a:pt x="1540" y="214"/>
                      </a:moveTo>
                      <a:cubicBezTo>
                        <a:pt x="1540" y="216"/>
                        <a:pt x="1539" y="218"/>
                        <a:pt x="1539" y="219"/>
                      </a:cubicBezTo>
                      <a:cubicBezTo>
                        <a:pt x="1530" y="211"/>
                        <a:pt x="1521" y="202"/>
                        <a:pt x="1513" y="194"/>
                      </a:cubicBezTo>
                      <a:cubicBezTo>
                        <a:pt x="1515" y="193"/>
                        <a:pt x="1517" y="193"/>
                        <a:pt x="1519" y="192"/>
                      </a:cubicBezTo>
                      <a:cubicBezTo>
                        <a:pt x="1540" y="214"/>
                        <a:pt x="1540" y="214"/>
                        <a:pt x="1540" y="214"/>
                      </a:cubicBezTo>
                      <a:moveTo>
                        <a:pt x="1527" y="189"/>
                      </a:moveTo>
                      <a:cubicBezTo>
                        <a:pt x="1528" y="189"/>
                        <a:pt x="1530" y="188"/>
                        <a:pt x="1531" y="188"/>
                      </a:cubicBezTo>
                      <a:cubicBezTo>
                        <a:pt x="1544" y="201"/>
                        <a:pt x="1544" y="201"/>
                        <a:pt x="1544" y="201"/>
                      </a:cubicBezTo>
                      <a:cubicBezTo>
                        <a:pt x="1543" y="205"/>
                        <a:pt x="1543" y="205"/>
                        <a:pt x="1543" y="205"/>
                      </a:cubicBezTo>
                      <a:cubicBezTo>
                        <a:pt x="1527" y="189"/>
                        <a:pt x="1527" y="189"/>
                        <a:pt x="1527" y="189"/>
                      </a:cubicBezTo>
                      <a:moveTo>
                        <a:pt x="1546" y="195"/>
                      </a:moveTo>
                      <a:cubicBezTo>
                        <a:pt x="1545" y="199"/>
                        <a:pt x="1545" y="199"/>
                        <a:pt x="1545" y="199"/>
                      </a:cubicBezTo>
                      <a:cubicBezTo>
                        <a:pt x="1533" y="187"/>
                        <a:pt x="1533" y="187"/>
                        <a:pt x="1533" y="187"/>
                      </a:cubicBezTo>
                      <a:cubicBezTo>
                        <a:pt x="1534" y="187"/>
                        <a:pt x="1536" y="186"/>
                        <a:pt x="1537" y="186"/>
                      </a:cubicBezTo>
                      <a:cubicBezTo>
                        <a:pt x="1546" y="195"/>
                        <a:pt x="1546" y="195"/>
                        <a:pt x="1546" y="195"/>
                      </a:cubicBezTo>
                      <a:moveTo>
                        <a:pt x="1539" y="185"/>
                      </a:moveTo>
                      <a:cubicBezTo>
                        <a:pt x="1543" y="184"/>
                        <a:pt x="1547" y="183"/>
                        <a:pt x="1550" y="182"/>
                      </a:cubicBezTo>
                      <a:cubicBezTo>
                        <a:pt x="1549" y="186"/>
                        <a:pt x="1548" y="189"/>
                        <a:pt x="1547" y="193"/>
                      </a:cubicBezTo>
                      <a:cubicBezTo>
                        <a:pt x="1539" y="185"/>
                        <a:pt x="1539" y="185"/>
                        <a:pt x="1539" y="185"/>
                      </a:cubicBezTo>
                      <a:moveTo>
                        <a:pt x="1559" y="174"/>
                      </a:moveTo>
                      <a:cubicBezTo>
                        <a:pt x="1545" y="176"/>
                        <a:pt x="1526" y="182"/>
                        <a:pt x="1507" y="189"/>
                      </a:cubicBezTo>
                      <a:cubicBezTo>
                        <a:pt x="1503" y="185"/>
                        <a:pt x="1499" y="181"/>
                        <a:pt x="1496" y="178"/>
                      </a:cubicBezTo>
                      <a:cubicBezTo>
                        <a:pt x="1533" y="166"/>
                        <a:pt x="1571" y="153"/>
                        <a:pt x="1592" y="149"/>
                      </a:cubicBezTo>
                      <a:cubicBezTo>
                        <a:pt x="1582" y="166"/>
                        <a:pt x="1569" y="200"/>
                        <a:pt x="1554" y="235"/>
                      </a:cubicBezTo>
                      <a:cubicBezTo>
                        <a:pt x="1551" y="231"/>
                        <a:pt x="1547" y="228"/>
                        <a:pt x="1544" y="225"/>
                      </a:cubicBezTo>
                      <a:cubicBezTo>
                        <a:pt x="1551" y="204"/>
                        <a:pt x="1556" y="185"/>
                        <a:pt x="1559" y="174"/>
                      </a:cubicBezTo>
                      <a:moveTo>
                        <a:pt x="1601" y="140"/>
                      </a:moveTo>
                      <a:cubicBezTo>
                        <a:pt x="1574" y="145"/>
                        <a:pt x="1525" y="164"/>
                        <a:pt x="1490" y="173"/>
                      </a:cubicBezTo>
                      <a:cubicBezTo>
                        <a:pt x="1486" y="169"/>
                        <a:pt x="1482" y="165"/>
                        <a:pt x="1478" y="162"/>
                      </a:cubicBezTo>
                      <a:cubicBezTo>
                        <a:pt x="1529" y="149"/>
                        <a:pt x="1602" y="122"/>
                        <a:pt x="1634" y="115"/>
                      </a:cubicBezTo>
                      <a:cubicBezTo>
                        <a:pt x="1619" y="142"/>
                        <a:pt x="1594" y="205"/>
                        <a:pt x="1571" y="252"/>
                      </a:cubicBezTo>
                      <a:cubicBezTo>
                        <a:pt x="1567" y="248"/>
                        <a:pt x="1563" y="243"/>
                        <a:pt x="1558" y="239"/>
                      </a:cubicBezTo>
                      <a:cubicBezTo>
                        <a:pt x="1576" y="201"/>
                        <a:pt x="1591" y="164"/>
                        <a:pt x="1601" y="140"/>
                      </a:cubicBezTo>
                      <a:moveTo>
                        <a:pt x="1523" y="117"/>
                      </a:moveTo>
                      <a:cubicBezTo>
                        <a:pt x="1542" y="99"/>
                        <a:pt x="1565" y="55"/>
                        <a:pt x="1592" y="41"/>
                      </a:cubicBezTo>
                      <a:cubicBezTo>
                        <a:pt x="1628" y="22"/>
                        <a:pt x="1660" y="53"/>
                        <a:pt x="1628" y="88"/>
                      </a:cubicBezTo>
                      <a:cubicBezTo>
                        <a:pt x="1613" y="105"/>
                        <a:pt x="1556" y="107"/>
                        <a:pt x="1523" y="117"/>
                      </a:cubicBezTo>
                      <a:moveTo>
                        <a:pt x="1596" y="107"/>
                      </a:moveTo>
                      <a:cubicBezTo>
                        <a:pt x="1599" y="110"/>
                        <a:pt x="1602" y="113"/>
                        <a:pt x="1605" y="116"/>
                      </a:cubicBezTo>
                      <a:cubicBezTo>
                        <a:pt x="1596" y="119"/>
                        <a:pt x="1596" y="119"/>
                        <a:pt x="1596" y="119"/>
                      </a:cubicBezTo>
                      <a:cubicBezTo>
                        <a:pt x="1593" y="116"/>
                        <a:pt x="1590" y="113"/>
                        <a:pt x="1587" y="110"/>
                      </a:cubicBezTo>
                      <a:cubicBezTo>
                        <a:pt x="1590" y="109"/>
                        <a:pt x="1593" y="108"/>
                        <a:pt x="1596" y="107"/>
                      </a:cubicBezTo>
                      <a:moveTo>
                        <a:pt x="1582" y="111"/>
                      </a:moveTo>
                      <a:cubicBezTo>
                        <a:pt x="1585" y="114"/>
                        <a:pt x="1588" y="117"/>
                        <a:pt x="1591" y="120"/>
                      </a:cubicBezTo>
                      <a:cubicBezTo>
                        <a:pt x="1581" y="123"/>
                        <a:pt x="1581" y="123"/>
                        <a:pt x="1581" y="123"/>
                      </a:cubicBezTo>
                      <a:cubicBezTo>
                        <a:pt x="1578" y="120"/>
                        <a:pt x="1575" y="117"/>
                        <a:pt x="1571" y="113"/>
                      </a:cubicBezTo>
                      <a:cubicBezTo>
                        <a:pt x="1575" y="112"/>
                        <a:pt x="1579" y="111"/>
                        <a:pt x="1582" y="111"/>
                      </a:cubicBezTo>
                      <a:moveTo>
                        <a:pt x="1617" y="166"/>
                      </a:moveTo>
                      <a:cubicBezTo>
                        <a:pt x="1638" y="163"/>
                        <a:pt x="1656" y="170"/>
                        <a:pt x="1674" y="177"/>
                      </a:cubicBezTo>
                      <a:cubicBezTo>
                        <a:pt x="1667" y="181"/>
                        <a:pt x="1657" y="185"/>
                        <a:pt x="1645" y="187"/>
                      </a:cubicBezTo>
                      <a:cubicBezTo>
                        <a:pt x="1634" y="183"/>
                        <a:pt x="1623" y="181"/>
                        <a:pt x="1610" y="182"/>
                      </a:cubicBezTo>
                      <a:cubicBezTo>
                        <a:pt x="1612" y="176"/>
                        <a:pt x="1615" y="171"/>
                        <a:pt x="1617" y="166"/>
                      </a:cubicBezTo>
                      <a:moveTo>
                        <a:pt x="1725" y="325"/>
                      </a:moveTo>
                      <a:cubicBezTo>
                        <a:pt x="1721" y="315"/>
                        <a:pt x="1716" y="308"/>
                        <a:pt x="1709" y="302"/>
                      </a:cubicBezTo>
                      <a:cubicBezTo>
                        <a:pt x="1712" y="294"/>
                        <a:pt x="1712" y="294"/>
                        <a:pt x="1712" y="294"/>
                      </a:cubicBezTo>
                      <a:cubicBezTo>
                        <a:pt x="1723" y="298"/>
                        <a:pt x="1731" y="307"/>
                        <a:pt x="1733" y="319"/>
                      </a:cubicBezTo>
                      <a:cubicBezTo>
                        <a:pt x="1731" y="321"/>
                        <a:pt x="1728" y="323"/>
                        <a:pt x="1725" y="325"/>
                      </a:cubicBezTo>
                      <a:moveTo>
                        <a:pt x="1772" y="307"/>
                      </a:moveTo>
                      <a:cubicBezTo>
                        <a:pt x="1774" y="313"/>
                        <a:pt x="1778" y="319"/>
                        <a:pt x="1783" y="324"/>
                      </a:cubicBezTo>
                      <a:cubicBezTo>
                        <a:pt x="1763" y="328"/>
                        <a:pt x="1741" y="340"/>
                        <a:pt x="1729" y="354"/>
                      </a:cubicBezTo>
                      <a:cubicBezTo>
                        <a:pt x="1730" y="345"/>
                        <a:pt x="1729" y="338"/>
                        <a:pt x="1727" y="331"/>
                      </a:cubicBezTo>
                      <a:cubicBezTo>
                        <a:pt x="1739" y="321"/>
                        <a:pt x="1757" y="312"/>
                        <a:pt x="1772" y="307"/>
                      </a:cubicBezTo>
                      <a:moveTo>
                        <a:pt x="1723" y="357"/>
                      </a:moveTo>
                      <a:cubicBezTo>
                        <a:pt x="1719" y="356"/>
                        <a:pt x="1715" y="354"/>
                        <a:pt x="1710" y="353"/>
                      </a:cubicBezTo>
                      <a:cubicBezTo>
                        <a:pt x="1712" y="339"/>
                        <a:pt x="1708" y="329"/>
                        <a:pt x="1701" y="321"/>
                      </a:cubicBezTo>
                      <a:cubicBezTo>
                        <a:pt x="1707" y="306"/>
                        <a:pt x="1707" y="306"/>
                        <a:pt x="1707" y="306"/>
                      </a:cubicBezTo>
                      <a:cubicBezTo>
                        <a:pt x="1719" y="317"/>
                        <a:pt x="1726" y="334"/>
                        <a:pt x="1723" y="357"/>
                      </a:cubicBezTo>
                      <a:moveTo>
                        <a:pt x="1691" y="332"/>
                      </a:moveTo>
                      <a:cubicBezTo>
                        <a:pt x="1677" y="326"/>
                        <a:pt x="1677" y="326"/>
                        <a:pt x="1677" y="326"/>
                      </a:cubicBezTo>
                      <a:cubicBezTo>
                        <a:pt x="1702" y="258"/>
                        <a:pt x="1702" y="258"/>
                        <a:pt x="1702" y="258"/>
                      </a:cubicBezTo>
                      <a:cubicBezTo>
                        <a:pt x="1677" y="264"/>
                        <a:pt x="1677" y="264"/>
                        <a:pt x="1677" y="264"/>
                      </a:cubicBezTo>
                      <a:cubicBezTo>
                        <a:pt x="1729" y="216"/>
                        <a:pt x="1729" y="216"/>
                        <a:pt x="1729" y="216"/>
                      </a:cubicBezTo>
                      <a:cubicBezTo>
                        <a:pt x="1737" y="284"/>
                        <a:pt x="1737" y="284"/>
                        <a:pt x="1737" y="284"/>
                      </a:cubicBezTo>
                      <a:cubicBezTo>
                        <a:pt x="1719" y="263"/>
                        <a:pt x="1719" y="263"/>
                        <a:pt x="1719" y="263"/>
                      </a:cubicBezTo>
                      <a:cubicBezTo>
                        <a:pt x="1691" y="332"/>
                        <a:pt x="1691" y="332"/>
                        <a:pt x="1691" y="332"/>
                      </a:cubicBezTo>
                      <a:moveTo>
                        <a:pt x="1661" y="273"/>
                      </a:moveTo>
                      <a:cubicBezTo>
                        <a:pt x="1694" y="265"/>
                        <a:pt x="1694" y="265"/>
                        <a:pt x="1694" y="265"/>
                      </a:cubicBezTo>
                      <a:cubicBezTo>
                        <a:pt x="1685" y="290"/>
                        <a:pt x="1685" y="290"/>
                        <a:pt x="1685" y="290"/>
                      </a:cubicBezTo>
                      <a:cubicBezTo>
                        <a:pt x="1669" y="287"/>
                        <a:pt x="1652" y="289"/>
                        <a:pt x="1639" y="300"/>
                      </a:cubicBezTo>
                      <a:cubicBezTo>
                        <a:pt x="1653" y="272"/>
                        <a:pt x="1669" y="239"/>
                        <a:pt x="1677" y="224"/>
                      </a:cubicBezTo>
                      <a:cubicBezTo>
                        <a:pt x="1670" y="225"/>
                        <a:pt x="1660" y="228"/>
                        <a:pt x="1648" y="232"/>
                      </a:cubicBezTo>
                      <a:cubicBezTo>
                        <a:pt x="1658" y="207"/>
                        <a:pt x="1658" y="207"/>
                        <a:pt x="1658" y="207"/>
                      </a:cubicBezTo>
                      <a:cubicBezTo>
                        <a:pt x="1671" y="211"/>
                        <a:pt x="1687" y="221"/>
                        <a:pt x="1704" y="230"/>
                      </a:cubicBezTo>
                      <a:cubicBezTo>
                        <a:pt x="1661" y="273"/>
                        <a:pt x="1661" y="273"/>
                        <a:pt x="1661" y="273"/>
                      </a:cubicBezTo>
                      <a:moveTo>
                        <a:pt x="1642" y="233"/>
                      </a:moveTo>
                      <a:cubicBezTo>
                        <a:pt x="1637" y="235"/>
                        <a:pt x="1632" y="236"/>
                        <a:pt x="1626" y="238"/>
                      </a:cubicBezTo>
                      <a:cubicBezTo>
                        <a:pt x="1637" y="209"/>
                        <a:pt x="1637" y="209"/>
                        <a:pt x="1637" y="209"/>
                      </a:cubicBezTo>
                      <a:cubicBezTo>
                        <a:pt x="1643" y="209"/>
                        <a:pt x="1648" y="208"/>
                        <a:pt x="1653" y="207"/>
                      </a:cubicBezTo>
                      <a:cubicBezTo>
                        <a:pt x="1642" y="233"/>
                        <a:pt x="1642" y="233"/>
                        <a:pt x="1642" y="233"/>
                      </a:cubicBezTo>
                      <a:moveTo>
                        <a:pt x="1620" y="239"/>
                      </a:moveTo>
                      <a:cubicBezTo>
                        <a:pt x="1615" y="241"/>
                        <a:pt x="1609" y="243"/>
                        <a:pt x="1603" y="244"/>
                      </a:cubicBezTo>
                      <a:cubicBezTo>
                        <a:pt x="1617" y="210"/>
                        <a:pt x="1617" y="210"/>
                        <a:pt x="1617" y="210"/>
                      </a:cubicBezTo>
                      <a:cubicBezTo>
                        <a:pt x="1622" y="210"/>
                        <a:pt x="1627" y="210"/>
                        <a:pt x="1632" y="210"/>
                      </a:cubicBezTo>
                      <a:cubicBezTo>
                        <a:pt x="1620" y="239"/>
                        <a:pt x="1620" y="239"/>
                        <a:pt x="1620" y="239"/>
                      </a:cubicBezTo>
                      <a:moveTo>
                        <a:pt x="1598" y="246"/>
                      </a:moveTo>
                      <a:cubicBezTo>
                        <a:pt x="1591" y="247"/>
                        <a:pt x="1584" y="249"/>
                        <a:pt x="1578" y="251"/>
                      </a:cubicBezTo>
                      <a:cubicBezTo>
                        <a:pt x="1584" y="238"/>
                        <a:pt x="1591" y="224"/>
                        <a:pt x="1598" y="209"/>
                      </a:cubicBezTo>
                      <a:cubicBezTo>
                        <a:pt x="1603" y="209"/>
                        <a:pt x="1607" y="210"/>
                        <a:pt x="1612" y="210"/>
                      </a:cubicBezTo>
                      <a:cubicBezTo>
                        <a:pt x="1598" y="246"/>
                        <a:pt x="1598" y="246"/>
                        <a:pt x="1598" y="246"/>
                      </a:cubicBezTo>
                      <a:moveTo>
                        <a:pt x="1683" y="295"/>
                      </a:moveTo>
                      <a:cubicBezTo>
                        <a:pt x="1678" y="310"/>
                        <a:pt x="1678" y="310"/>
                        <a:pt x="1678" y="310"/>
                      </a:cubicBezTo>
                      <a:cubicBezTo>
                        <a:pt x="1664" y="308"/>
                        <a:pt x="1649" y="314"/>
                        <a:pt x="1640" y="327"/>
                      </a:cubicBezTo>
                      <a:cubicBezTo>
                        <a:pt x="1637" y="324"/>
                        <a:pt x="1634" y="320"/>
                        <a:pt x="1631" y="317"/>
                      </a:cubicBezTo>
                      <a:cubicBezTo>
                        <a:pt x="1644" y="298"/>
                        <a:pt x="1665" y="291"/>
                        <a:pt x="1683" y="295"/>
                      </a:cubicBezTo>
                      <a:moveTo>
                        <a:pt x="1676" y="314"/>
                      </a:moveTo>
                      <a:cubicBezTo>
                        <a:pt x="1670" y="329"/>
                        <a:pt x="1670" y="329"/>
                        <a:pt x="1670" y="329"/>
                      </a:cubicBezTo>
                      <a:cubicBezTo>
                        <a:pt x="1694" y="339"/>
                        <a:pt x="1694" y="339"/>
                        <a:pt x="1694" y="339"/>
                      </a:cubicBezTo>
                      <a:cubicBezTo>
                        <a:pt x="1699" y="326"/>
                        <a:pt x="1699" y="326"/>
                        <a:pt x="1699" y="326"/>
                      </a:cubicBezTo>
                      <a:cubicBezTo>
                        <a:pt x="1704" y="332"/>
                        <a:pt x="1707" y="341"/>
                        <a:pt x="1706" y="352"/>
                      </a:cubicBezTo>
                      <a:cubicBezTo>
                        <a:pt x="1691" y="349"/>
                        <a:pt x="1675" y="348"/>
                        <a:pt x="1659" y="349"/>
                      </a:cubicBezTo>
                      <a:cubicBezTo>
                        <a:pt x="1654" y="343"/>
                        <a:pt x="1649" y="337"/>
                        <a:pt x="1644" y="331"/>
                      </a:cubicBezTo>
                      <a:cubicBezTo>
                        <a:pt x="1651" y="319"/>
                        <a:pt x="1664" y="313"/>
                        <a:pt x="1676" y="314"/>
                      </a:cubicBezTo>
                      <a:moveTo>
                        <a:pt x="1759" y="381"/>
                      </a:moveTo>
                      <a:cubicBezTo>
                        <a:pt x="1757" y="386"/>
                        <a:pt x="1755" y="391"/>
                        <a:pt x="1753" y="397"/>
                      </a:cubicBezTo>
                      <a:cubicBezTo>
                        <a:pt x="1732" y="389"/>
                        <a:pt x="1709" y="384"/>
                        <a:pt x="1686" y="383"/>
                      </a:cubicBezTo>
                      <a:cubicBezTo>
                        <a:pt x="1683" y="378"/>
                        <a:pt x="1679" y="374"/>
                        <a:pt x="1676" y="370"/>
                      </a:cubicBezTo>
                      <a:cubicBezTo>
                        <a:pt x="1675" y="365"/>
                        <a:pt x="1675" y="360"/>
                        <a:pt x="1674" y="356"/>
                      </a:cubicBezTo>
                      <a:cubicBezTo>
                        <a:pt x="1705" y="356"/>
                        <a:pt x="1734" y="365"/>
                        <a:pt x="1759" y="381"/>
                      </a:cubicBezTo>
                      <a:moveTo>
                        <a:pt x="1788" y="656"/>
                      </a:moveTo>
                      <a:cubicBezTo>
                        <a:pt x="1780" y="658"/>
                        <a:pt x="1770" y="663"/>
                        <a:pt x="1763" y="670"/>
                      </a:cubicBezTo>
                      <a:cubicBezTo>
                        <a:pt x="1762" y="669"/>
                        <a:pt x="1760" y="669"/>
                        <a:pt x="1759" y="668"/>
                      </a:cubicBezTo>
                      <a:cubicBezTo>
                        <a:pt x="1738" y="660"/>
                        <a:pt x="1730" y="648"/>
                        <a:pt x="1724" y="626"/>
                      </a:cubicBezTo>
                      <a:cubicBezTo>
                        <a:pt x="1742" y="620"/>
                        <a:pt x="1758" y="611"/>
                        <a:pt x="1771" y="600"/>
                      </a:cubicBezTo>
                      <a:cubicBezTo>
                        <a:pt x="1773" y="608"/>
                        <a:pt x="1774" y="614"/>
                        <a:pt x="1775" y="619"/>
                      </a:cubicBezTo>
                      <a:cubicBezTo>
                        <a:pt x="1775" y="619"/>
                        <a:pt x="1774" y="619"/>
                        <a:pt x="1774" y="619"/>
                      </a:cubicBezTo>
                      <a:cubicBezTo>
                        <a:pt x="1761" y="621"/>
                        <a:pt x="1751" y="629"/>
                        <a:pt x="1748" y="646"/>
                      </a:cubicBezTo>
                      <a:cubicBezTo>
                        <a:pt x="1762" y="633"/>
                        <a:pt x="1787" y="642"/>
                        <a:pt x="1788" y="656"/>
                      </a:cubicBezTo>
                      <a:moveTo>
                        <a:pt x="1680" y="1368"/>
                      </a:moveTo>
                      <a:cubicBezTo>
                        <a:pt x="1680" y="1362"/>
                        <a:pt x="1683" y="1347"/>
                        <a:pt x="1685" y="1329"/>
                      </a:cubicBezTo>
                      <a:cubicBezTo>
                        <a:pt x="1698" y="1340"/>
                        <a:pt x="1698" y="1340"/>
                        <a:pt x="1698" y="1340"/>
                      </a:cubicBezTo>
                      <a:cubicBezTo>
                        <a:pt x="1695" y="1370"/>
                        <a:pt x="1691" y="1393"/>
                        <a:pt x="1691" y="1399"/>
                      </a:cubicBezTo>
                      <a:cubicBezTo>
                        <a:pt x="1682" y="1391"/>
                        <a:pt x="1638" y="1347"/>
                        <a:pt x="1589" y="1296"/>
                      </a:cubicBezTo>
                      <a:cubicBezTo>
                        <a:pt x="1593" y="1294"/>
                        <a:pt x="1596" y="1290"/>
                        <a:pt x="1599" y="1286"/>
                      </a:cubicBezTo>
                      <a:cubicBezTo>
                        <a:pt x="1637" y="1325"/>
                        <a:pt x="1668" y="1358"/>
                        <a:pt x="1680" y="1368"/>
                      </a:cubicBezTo>
                      <a:moveTo>
                        <a:pt x="1601" y="1281"/>
                      </a:moveTo>
                      <a:cubicBezTo>
                        <a:pt x="1601" y="1281"/>
                        <a:pt x="1602" y="1280"/>
                        <a:pt x="1602" y="1279"/>
                      </a:cubicBezTo>
                      <a:cubicBezTo>
                        <a:pt x="1608" y="1287"/>
                        <a:pt x="1622" y="1289"/>
                        <a:pt x="1634" y="1286"/>
                      </a:cubicBezTo>
                      <a:cubicBezTo>
                        <a:pt x="1645" y="1296"/>
                        <a:pt x="1662" y="1309"/>
                        <a:pt x="1680" y="1325"/>
                      </a:cubicBezTo>
                      <a:cubicBezTo>
                        <a:pt x="1678" y="1341"/>
                        <a:pt x="1676" y="1352"/>
                        <a:pt x="1676" y="1356"/>
                      </a:cubicBezTo>
                      <a:cubicBezTo>
                        <a:pt x="1669" y="1350"/>
                        <a:pt x="1639" y="1319"/>
                        <a:pt x="1601" y="1281"/>
                      </a:cubicBezTo>
                      <a:moveTo>
                        <a:pt x="1695" y="1411"/>
                      </a:moveTo>
                      <a:cubicBezTo>
                        <a:pt x="1696" y="1401"/>
                        <a:pt x="1700" y="1375"/>
                        <a:pt x="1704" y="1345"/>
                      </a:cubicBezTo>
                      <a:cubicBezTo>
                        <a:pt x="1717" y="1356"/>
                        <a:pt x="1717" y="1356"/>
                        <a:pt x="1717" y="1356"/>
                      </a:cubicBezTo>
                      <a:cubicBezTo>
                        <a:pt x="1712" y="1397"/>
                        <a:pt x="1707" y="1435"/>
                        <a:pt x="1706" y="1441"/>
                      </a:cubicBezTo>
                      <a:cubicBezTo>
                        <a:pt x="1695" y="1431"/>
                        <a:pt x="1631" y="1366"/>
                        <a:pt x="1568" y="1302"/>
                      </a:cubicBezTo>
                      <a:cubicBezTo>
                        <a:pt x="1574" y="1302"/>
                        <a:pt x="1579" y="1301"/>
                        <a:pt x="1584" y="1298"/>
                      </a:cubicBezTo>
                      <a:cubicBezTo>
                        <a:pt x="1636" y="1352"/>
                        <a:pt x="1685" y="1401"/>
                        <a:pt x="1695" y="1411"/>
                      </a:cubicBezTo>
                      <a:moveTo>
                        <a:pt x="1651" y="1584"/>
                      </a:moveTo>
                      <a:cubicBezTo>
                        <a:pt x="1657" y="1582"/>
                        <a:pt x="1662" y="1579"/>
                        <a:pt x="1667" y="1575"/>
                      </a:cubicBezTo>
                      <a:cubicBezTo>
                        <a:pt x="1680" y="1612"/>
                        <a:pt x="1654" y="1651"/>
                        <a:pt x="1611" y="1649"/>
                      </a:cubicBezTo>
                      <a:cubicBezTo>
                        <a:pt x="1610" y="1643"/>
                        <a:pt x="1609" y="1638"/>
                        <a:pt x="1607" y="1634"/>
                      </a:cubicBezTo>
                      <a:cubicBezTo>
                        <a:pt x="1608" y="1631"/>
                        <a:pt x="1608" y="1629"/>
                        <a:pt x="1608" y="1627"/>
                      </a:cubicBezTo>
                      <a:cubicBezTo>
                        <a:pt x="1633" y="1635"/>
                        <a:pt x="1657" y="1608"/>
                        <a:pt x="1651" y="1584"/>
                      </a:cubicBezTo>
                      <a:moveTo>
                        <a:pt x="1626" y="1653"/>
                      </a:moveTo>
                      <a:cubicBezTo>
                        <a:pt x="1631" y="1672"/>
                        <a:pt x="1645" y="1684"/>
                        <a:pt x="1662" y="1686"/>
                      </a:cubicBezTo>
                      <a:cubicBezTo>
                        <a:pt x="1661" y="1692"/>
                        <a:pt x="1660" y="1698"/>
                        <a:pt x="1660" y="1704"/>
                      </a:cubicBezTo>
                      <a:cubicBezTo>
                        <a:pt x="1635" y="1706"/>
                        <a:pt x="1611" y="1687"/>
                        <a:pt x="1613" y="1653"/>
                      </a:cubicBezTo>
                      <a:cubicBezTo>
                        <a:pt x="1617" y="1653"/>
                        <a:pt x="1622" y="1653"/>
                        <a:pt x="1626" y="1653"/>
                      </a:cubicBezTo>
                      <a:moveTo>
                        <a:pt x="1645" y="1749"/>
                      </a:moveTo>
                      <a:cubicBezTo>
                        <a:pt x="1648" y="1751"/>
                        <a:pt x="1650" y="1753"/>
                        <a:pt x="1652" y="1755"/>
                      </a:cubicBezTo>
                      <a:cubicBezTo>
                        <a:pt x="1631" y="1766"/>
                        <a:pt x="1606" y="1780"/>
                        <a:pt x="1603" y="1781"/>
                      </a:cubicBezTo>
                      <a:cubicBezTo>
                        <a:pt x="1605" y="1771"/>
                        <a:pt x="1616" y="1744"/>
                        <a:pt x="1621" y="1725"/>
                      </a:cubicBezTo>
                      <a:cubicBezTo>
                        <a:pt x="1624" y="1728"/>
                        <a:pt x="1627" y="1731"/>
                        <a:pt x="1630" y="1734"/>
                      </a:cubicBezTo>
                      <a:cubicBezTo>
                        <a:pt x="1627" y="1743"/>
                        <a:pt x="1625" y="1752"/>
                        <a:pt x="1623" y="1759"/>
                      </a:cubicBezTo>
                      <a:cubicBezTo>
                        <a:pt x="1625" y="1758"/>
                        <a:pt x="1634" y="1754"/>
                        <a:pt x="1645" y="1749"/>
                      </a:cubicBezTo>
                      <a:moveTo>
                        <a:pt x="1630" y="1751"/>
                      </a:moveTo>
                      <a:cubicBezTo>
                        <a:pt x="1631" y="1748"/>
                        <a:pt x="1632" y="1744"/>
                        <a:pt x="1634" y="1737"/>
                      </a:cubicBezTo>
                      <a:cubicBezTo>
                        <a:pt x="1636" y="1740"/>
                        <a:pt x="1639" y="1743"/>
                        <a:pt x="1641" y="1745"/>
                      </a:cubicBezTo>
                      <a:cubicBezTo>
                        <a:pt x="1636" y="1748"/>
                        <a:pt x="1631" y="1750"/>
                        <a:pt x="1630" y="1751"/>
                      </a:cubicBezTo>
                      <a:moveTo>
                        <a:pt x="1605" y="1687"/>
                      </a:moveTo>
                      <a:cubicBezTo>
                        <a:pt x="1604" y="1661"/>
                        <a:pt x="1589" y="1631"/>
                        <a:pt x="1560" y="1613"/>
                      </a:cubicBezTo>
                      <a:cubicBezTo>
                        <a:pt x="1519" y="1587"/>
                        <a:pt x="1461" y="1591"/>
                        <a:pt x="1412" y="1541"/>
                      </a:cubicBezTo>
                      <a:cubicBezTo>
                        <a:pt x="1412" y="1537"/>
                        <a:pt x="1412" y="1532"/>
                        <a:pt x="1411" y="1528"/>
                      </a:cubicBezTo>
                      <a:cubicBezTo>
                        <a:pt x="1439" y="1563"/>
                        <a:pt x="1484" y="1577"/>
                        <a:pt x="1525" y="1561"/>
                      </a:cubicBezTo>
                      <a:cubicBezTo>
                        <a:pt x="1573" y="1581"/>
                        <a:pt x="1621" y="1632"/>
                        <a:pt x="1605" y="1687"/>
                      </a:cubicBezTo>
                      <a:moveTo>
                        <a:pt x="1606" y="1707"/>
                      </a:moveTo>
                      <a:cubicBezTo>
                        <a:pt x="1608" y="1710"/>
                        <a:pt x="1612" y="1714"/>
                        <a:pt x="1616" y="1719"/>
                      </a:cubicBezTo>
                      <a:cubicBezTo>
                        <a:pt x="1610" y="1722"/>
                        <a:pt x="1602" y="1726"/>
                        <a:pt x="1594" y="1731"/>
                      </a:cubicBezTo>
                      <a:cubicBezTo>
                        <a:pt x="1599" y="1722"/>
                        <a:pt x="1603" y="1713"/>
                        <a:pt x="1606" y="1707"/>
                      </a:cubicBezTo>
                      <a:moveTo>
                        <a:pt x="1609" y="1622"/>
                      </a:moveTo>
                      <a:cubicBezTo>
                        <a:pt x="1609" y="1617"/>
                        <a:pt x="1609" y="1613"/>
                        <a:pt x="1609" y="1609"/>
                      </a:cubicBezTo>
                      <a:cubicBezTo>
                        <a:pt x="1622" y="1610"/>
                        <a:pt x="1630" y="1601"/>
                        <a:pt x="1631" y="1587"/>
                      </a:cubicBezTo>
                      <a:cubicBezTo>
                        <a:pt x="1636" y="1587"/>
                        <a:pt x="1641" y="1586"/>
                        <a:pt x="1647" y="1585"/>
                      </a:cubicBezTo>
                      <a:cubicBezTo>
                        <a:pt x="1650" y="1607"/>
                        <a:pt x="1630" y="1629"/>
                        <a:pt x="1609" y="1622"/>
                      </a:cubicBezTo>
                      <a:moveTo>
                        <a:pt x="1609" y="1605"/>
                      </a:moveTo>
                      <a:cubicBezTo>
                        <a:pt x="1608" y="1596"/>
                        <a:pt x="1606" y="1587"/>
                        <a:pt x="1602" y="1580"/>
                      </a:cubicBezTo>
                      <a:cubicBezTo>
                        <a:pt x="1610" y="1584"/>
                        <a:pt x="1618" y="1586"/>
                        <a:pt x="1627" y="1586"/>
                      </a:cubicBezTo>
                      <a:cubicBezTo>
                        <a:pt x="1625" y="1598"/>
                        <a:pt x="1619" y="1605"/>
                        <a:pt x="1609" y="1605"/>
                      </a:cubicBezTo>
                      <a:moveTo>
                        <a:pt x="1604" y="1624"/>
                      </a:moveTo>
                      <a:cubicBezTo>
                        <a:pt x="1590" y="1593"/>
                        <a:pt x="1562" y="1569"/>
                        <a:pt x="1533" y="1558"/>
                      </a:cubicBezTo>
                      <a:cubicBezTo>
                        <a:pt x="1542" y="1554"/>
                        <a:pt x="1551" y="1548"/>
                        <a:pt x="1557" y="1542"/>
                      </a:cubicBezTo>
                      <a:cubicBezTo>
                        <a:pt x="1577" y="1550"/>
                        <a:pt x="1608" y="1574"/>
                        <a:pt x="1604" y="1624"/>
                      </a:cubicBezTo>
                      <a:moveTo>
                        <a:pt x="1477" y="1561"/>
                      </a:moveTo>
                      <a:cubicBezTo>
                        <a:pt x="1465" y="1560"/>
                        <a:pt x="1430" y="1545"/>
                        <a:pt x="1409" y="1518"/>
                      </a:cubicBezTo>
                      <a:cubicBezTo>
                        <a:pt x="1396" y="1468"/>
                        <a:pt x="1344" y="1415"/>
                        <a:pt x="1302" y="1386"/>
                      </a:cubicBezTo>
                      <a:cubicBezTo>
                        <a:pt x="1306" y="1380"/>
                        <a:pt x="1310" y="1373"/>
                        <a:pt x="1312" y="1367"/>
                      </a:cubicBezTo>
                      <a:cubicBezTo>
                        <a:pt x="1384" y="1376"/>
                        <a:pt x="1391" y="1435"/>
                        <a:pt x="1435" y="1493"/>
                      </a:cubicBezTo>
                      <a:cubicBezTo>
                        <a:pt x="1471" y="1540"/>
                        <a:pt x="1521" y="1533"/>
                        <a:pt x="1538" y="1503"/>
                      </a:cubicBezTo>
                      <a:cubicBezTo>
                        <a:pt x="1565" y="1458"/>
                        <a:pt x="1524" y="1424"/>
                        <a:pt x="1500" y="1427"/>
                      </a:cubicBezTo>
                      <a:cubicBezTo>
                        <a:pt x="1464" y="1431"/>
                        <a:pt x="1457" y="1466"/>
                        <a:pt x="1474" y="1486"/>
                      </a:cubicBezTo>
                      <a:cubicBezTo>
                        <a:pt x="1486" y="1501"/>
                        <a:pt x="1511" y="1502"/>
                        <a:pt x="1521" y="1490"/>
                      </a:cubicBezTo>
                      <a:cubicBezTo>
                        <a:pt x="1531" y="1477"/>
                        <a:pt x="1530" y="1457"/>
                        <a:pt x="1512" y="1447"/>
                      </a:cubicBezTo>
                      <a:cubicBezTo>
                        <a:pt x="1501" y="1440"/>
                        <a:pt x="1487" y="1447"/>
                        <a:pt x="1487" y="1460"/>
                      </a:cubicBezTo>
                      <a:cubicBezTo>
                        <a:pt x="1487" y="1471"/>
                        <a:pt x="1497" y="1476"/>
                        <a:pt x="1504" y="1470"/>
                      </a:cubicBezTo>
                      <a:cubicBezTo>
                        <a:pt x="1506" y="1467"/>
                        <a:pt x="1505" y="1465"/>
                        <a:pt x="1502" y="1467"/>
                      </a:cubicBezTo>
                      <a:cubicBezTo>
                        <a:pt x="1498" y="1468"/>
                        <a:pt x="1492" y="1465"/>
                        <a:pt x="1493" y="1459"/>
                      </a:cubicBezTo>
                      <a:cubicBezTo>
                        <a:pt x="1494" y="1452"/>
                        <a:pt x="1502" y="1447"/>
                        <a:pt x="1511" y="1452"/>
                      </a:cubicBezTo>
                      <a:cubicBezTo>
                        <a:pt x="1522" y="1458"/>
                        <a:pt x="1525" y="1474"/>
                        <a:pt x="1518" y="1484"/>
                      </a:cubicBezTo>
                      <a:cubicBezTo>
                        <a:pt x="1509" y="1496"/>
                        <a:pt x="1488" y="1496"/>
                        <a:pt x="1478" y="1482"/>
                      </a:cubicBezTo>
                      <a:cubicBezTo>
                        <a:pt x="1469" y="1469"/>
                        <a:pt x="1468" y="1446"/>
                        <a:pt x="1488" y="1436"/>
                      </a:cubicBezTo>
                      <a:cubicBezTo>
                        <a:pt x="1503" y="1428"/>
                        <a:pt x="1527" y="1435"/>
                        <a:pt x="1536" y="1454"/>
                      </a:cubicBezTo>
                      <a:cubicBezTo>
                        <a:pt x="1545" y="1472"/>
                        <a:pt x="1543" y="1495"/>
                        <a:pt x="1525" y="1510"/>
                      </a:cubicBezTo>
                      <a:cubicBezTo>
                        <a:pt x="1507" y="1526"/>
                        <a:pt x="1475" y="1525"/>
                        <a:pt x="1456" y="1499"/>
                      </a:cubicBezTo>
                      <a:cubicBezTo>
                        <a:pt x="1429" y="1462"/>
                        <a:pt x="1451" y="1408"/>
                        <a:pt x="1501" y="1403"/>
                      </a:cubicBezTo>
                      <a:cubicBezTo>
                        <a:pt x="1543" y="1399"/>
                        <a:pt x="1597" y="1446"/>
                        <a:pt x="1577" y="1503"/>
                      </a:cubicBezTo>
                      <a:cubicBezTo>
                        <a:pt x="1566" y="1535"/>
                        <a:pt x="1534" y="1565"/>
                        <a:pt x="1477" y="1561"/>
                      </a:cubicBezTo>
                      <a:moveTo>
                        <a:pt x="1297" y="1585"/>
                      </a:moveTo>
                      <a:cubicBezTo>
                        <a:pt x="1296" y="1562"/>
                        <a:pt x="1288" y="1539"/>
                        <a:pt x="1275" y="1519"/>
                      </a:cubicBezTo>
                      <a:cubicBezTo>
                        <a:pt x="1289" y="1506"/>
                        <a:pt x="1302" y="1493"/>
                        <a:pt x="1297" y="1479"/>
                      </a:cubicBezTo>
                      <a:cubicBezTo>
                        <a:pt x="1304" y="1479"/>
                        <a:pt x="1311" y="1475"/>
                        <a:pt x="1316" y="1468"/>
                      </a:cubicBezTo>
                      <a:cubicBezTo>
                        <a:pt x="1324" y="1456"/>
                        <a:pt x="1338" y="1438"/>
                        <a:pt x="1344" y="1430"/>
                      </a:cubicBezTo>
                      <a:cubicBezTo>
                        <a:pt x="1361" y="1447"/>
                        <a:pt x="1386" y="1479"/>
                        <a:pt x="1396" y="1503"/>
                      </a:cubicBezTo>
                      <a:cubicBezTo>
                        <a:pt x="1408" y="1534"/>
                        <a:pt x="1401" y="1564"/>
                        <a:pt x="1381" y="1582"/>
                      </a:cubicBezTo>
                      <a:cubicBezTo>
                        <a:pt x="1353" y="1607"/>
                        <a:pt x="1326" y="1603"/>
                        <a:pt x="1297" y="1585"/>
                      </a:cubicBezTo>
                      <a:moveTo>
                        <a:pt x="1331" y="1605"/>
                      </a:moveTo>
                      <a:cubicBezTo>
                        <a:pt x="1321" y="1616"/>
                        <a:pt x="1308" y="1625"/>
                        <a:pt x="1295" y="1630"/>
                      </a:cubicBezTo>
                      <a:cubicBezTo>
                        <a:pt x="1296" y="1624"/>
                        <a:pt x="1297" y="1619"/>
                        <a:pt x="1297" y="1614"/>
                      </a:cubicBezTo>
                      <a:cubicBezTo>
                        <a:pt x="1304" y="1610"/>
                        <a:pt x="1310" y="1606"/>
                        <a:pt x="1316" y="1601"/>
                      </a:cubicBezTo>
                      <a:cubicBezTo>
                        <a:pt x="1321" y="1603"/>
                        <a:pt x="1326" y="1604"/>
                        <a:pt x="1331" y="1605"/>
                      </a:cubicBezTo>
                      <a:moveTo>
                        <a:pt x="611" y="1601"/>
                      </a:moveTo>
                      <a:cubicBezTo>
                        <a:pt x="612" y="1606"/>
                        <a:pt x="614" y="1610"/>
                        <a:pt x="616" y="1615"/>
                      </a:cubicBezTo>
                      <a:cubicBezTo>
                        <a:pt x="592" y="1622"/>
                        <a:pt x="568" y="1630"/>
                        <a:pt x="560" y="1632"/>
                      </a:cubicBezTo>
                      <a:cubicBezTo>
                        <a:pt x="572" y="1602"/>
                        <a:pt x="596" y="1545"/>
                        <a:pt x="611" y="1513"/>
                      </a:cubicBezTo>
                      <a:cubicBezTo>
                        <a:pt x="614" y="1512"/>
                        <a:pt x="618" y="1511"/>
                        <a:pt x="621" y="1511"/>
                      </a:cubicBezTo>
                      <a:cubicBezTo>
                        <a:pt x="614" y="1526"/>
                        <a:pt x="609" y="1541"/>
                        <a:pt x="607" y="1555"/>
                      </a:cubicBezTo>
                      <a:cubicBezTo>
                        <a:pt x="599" y="1575"/>
                        <a:pt x="592" y="1594"/>
                        <a:pt x="587" y="1607"/>
                      </a:cubicBezTo>
                      <a:cubicBezTo>
                        <a:pt x="591" y="1606"/>
                        <a:pt x="600" y="1604"/>
                        <a:pt x="611" y="1601"/>
                      </a:cubicBezTo>
                      <a:moveTo>
                        <a:pt x="519" y="1535"/>
                      </a:moveTo>
                      <a:cubicBezTo>
                        <a:pt x="534" y="1511"/>
                        <a:pt x="581" y="1437"/>
                        <a:pt x="604" y="1402"/>
                      </a:cubicBezTo>
                      <a:cubicBezTo>
                        <a:pt x="609" y="1401"/>
                        <a:pt x="615" y="1401"/>
                        <a:pt x="620" y="1400"/>
                      </a:cubicBezTo>
                      <a:cubicBezTo>
                        <a:pt x="604" y="1428"/>
                        <a:pt x="572" y="1480"/>
                        <a:pt x="560" y="1502"/>
                      </a:cubicBezTo>
                      <a:cubicBezTo>
                        <a:pt x="571" y="1501"/>
                        <a:pt x="602" y="1496"/>
                        <a:pt x="631" y="1491"/>
                      </a:cubicBezTo>
                      <a:cubicBezTo>
                        <a:pt x="628" y="1496"/>
                        <a:pt x="626" y="1500"/>
                        <a:pt x="623" y="1505"/>
                      </a:cubicBezTo>
                      <a:cubicBezTo>
                        <a:pt x="586" y="1515"/>
                        <a:pt x="533" y="1532"/>
                        <a:pt x="519" y="1535"/>
                      </a:cubicBezTo>
                      <a:moveTo>
                        <a:pt x="193" y="1235"/>
                      </a:moveTo>
                      <a:cubicBezTo>
                        <a:pt x="198" y="1232"/>
                        <a:pt x="204" y="1229"/>
                        <a:pt x="210" y="1226"/>
                      </a:cubicBezTo>
                      <a:cubicBezTo>
                        <a:pt x="220" y="1300"/>
                        <a:pt x="159" y="1388"/>
                        <a:pt x="173" y="1455"/>
                      </a:cubicBezTo>
                      <a:cubicBezTo>
                        <a:pt x="185" y="1512"/>
                        <a:pt x="214" y="1559"/>
                        <a:pt x="287" y="1576"/>
                      </a:cubicBezTo>
                      <a:cubicBezTo>
                        <a:pt x="286" y="1581"/>
                        <a:pt x="284" y="1586"/>
                        <a:pt x="283" y="1591"/>
                      </a:cubicBezTo>
                      <a:cubicBezTo>
                        <a:pt x="225" y="1590"/>
                        <a:pt x="171" y="1536"/>
                        <a:pt x="159" y="1482"/>
                      </a:cubicBezTo>
                      <a:cubicBezTo>
                        <a:pt x="140" y="1397"/>
                        <a:pt x="211" y="1300"/>
                        <a:pt x="193" y="1235"/>
                      </a:cubicBezTo>
                      <a:moveTo>
                        <a:pt x="117" y="1278"/>
                      </a:moveTo>
                      <a:cubicBezTo>
                        <a:pt x="121" y="1275"/>
                        <a:pt x="121" y="1275"/>
                        <a:pt x="121" y="1275"/>
                      </a:cubicBezTo>
                      <a:cubicBezTo>
                        <a:pt x="143" y="1296"/>
                        <a:pt x="143" y="1296"/>
                        <a:pt x="143" y="1296"/>
                      </a:cubicBezTo>
                      <a:cubicBezTo>
                        <a:pt x="143" y="1298"/>
                        <a:pt x="143" y="1299"/>
                        <a:pt x="143" y="1301"/>
                      </a:cubicBezTo>
                      <a:cubicBezTo>
                        <a:pt x="117" y="1278"/>
                        <a:pt x="117" y="1278"/>
                        <a:pt x="117" y="1278"/>
                      </a:cubicBezTo>
                      <a:moveTo>
                        <a:pt x="143" y="1303"/>
                      </a:moveTo>
                      <a:cubicBezTo>
                        <a:pt x="143" y="1305"/>
                        <a:pt x="142" y="1306"/>
                        <a:pt x="142" y="1308"/>
                      </a:cubicBezTo>
                      <a:cubicBezTo>
                        <a:pt x="131" y="1300"/>
                        <a:pt x="119" y="1286"/>
                        <a:pt x="112" y="1280"/>
                      </a:cubicBezTo>
                      <a:cubicBezTo>
                        <a:pt x="113" y="1280"/>
                        <a:pt x="114" y="1279"/>
                        <a:pt x="116" y="1278"/>
                      </a:cubicBezTo>
                      <a:cubicBezTo>
                        <a:pt x="143" y="1303"/>
                        <a:pt x="143" y="1303"/>
                        <a:pt x="143" y="1303"/>
                      </a:cubicBezTo>
                      <a:moveTo>
                        <a:pt x="123" y="1275"/>
                      </a:moveTo>
                      <a:cubicBezTo>
                        <a:pt x="124" y="1274"/>
                        <a:pt x="125" y="1273"/>
                        <a:pt x="127" y="1272"/>
                      </a:cubicBezTo>
                      <a:cubicBezTo>
                        <a:pt x="144" y="1288"/>
                        <a:pt x="144" y="1288"/>
                        <a:pt x="144" y="1288"/>
                      </a:cubicBezTo>
                      <a:cubicBezTo>
                        <a:pt x="144" y="1290"/>
                        <a:pt x="144" y="1292"/>
                        <a:pt x="143" y="1294"/>
                      </a:cubicBezTo>
                      <a:cubicBezTo>
                        <a:pt x="123" y="1275"/>
                        <a:pt x="123" y="1275"/>
                        <a:pt x="123" y="1275"/>
                      </a:cubicBezTo>
                      <a:moveTo>
                        <a:pt x="143" y="1279"/>
                      </a:moveTo>
                      <a:cubicBezTo>
                        <a:pt x="144" y="1281"/>
                        <a:pt x="144" y="1283"/>
                        <a:pt x="144" y="1286"/>
                      </a:cubicBezTo>
                      <a:cubicBezTo>
                        <a:pt x="128" y="1271"/>
                        <a:pt x="128" y="1271"/>
                        <a:pt x="128" y="1271"/>
                      </a:cubicBezTo>
                      <a:cubicBezTo>
                        <a:pt x="130" y="1271"/>
                        <a:pt x="131" y="1270"/>
                        <a:pt x="133" y="1269"/>
                      </a:cubicBezTo>
                      <a:cubicBezTo>
                        <a:pt x="143" y="1279"/>
                        <a:pt x="143" y="1279"/>
                        <a:pt x="143" y="1279"/>
                      </a:cubicBezTo>
                      <a:moveTo>
                        <a:pt x="134" y="1268"/>
                      </a:moveTo>
                      <a:cubicBezTo>
                        <a:pt x="137" y="1266"/>
                        <a:pt x="139" y="1265"/>
                        <a:pt x="141" y="1264"/>
                      </a:cubicBezTo>
                      <a:cubicBezTo>
                        <a:pt x="142" y="1266"/>
                        <a:pt x="143" y="1270"/>
                        <a:pt x="143" y="1277"/>
                      </a:cubicBezTo>
                      <a:cubicBezTo>
                        <a:pt x="134" y="1268"/>
                        <a:pt x="134" y="1268"/>
                        <a:pt x="134" y="1268"/>
                      </a:cubicBezTo>
                      <a:moveTo>
                        <a:pt x="102" y="1279"/>
                      </a:moveTo>
                      <a:cubicBezTo>
                        <a:pt x="113" y="1290"/>
                        <a:pt x="133" y="1311"/>
                        <a:pt x="142" y="1318"/>
                      </a:cubicBezTo>
                      <a:cubicBezTo>
                        <a:pt x="140" y="1323"/>
                        <a:pt x="139" y="1328"/>
                        <a:pt x="137" y="1334"/>
                      </a:cubicBezTo>
                      <a:cubicBezTo>
                        <a:pt x="121" y="1321"/>
                        <a:pt x="91" y="1294"/>
                        <a:pt x="74" y="1279"/>
                      </a:cubicBezTo>
                      <a:cubicBezTo>
                        <a:pt x="92" y="1268"/>
                        <a:pt x="172" y="1221"/>
                        <a:pt x="231" y="1187"/>
                      </a:cubicBezTo>
                      <a:cubicBezTo>
                        <a:pt x="232" y="1193"/>
                        <a:pt x="233" y="1199"/>
                        <a:pt x="235" y="1205"/>
                      </a:cubicBezTo>
                      <a:cubicBezTo>
                        <a:pt x="184" y="1233"/>
                        <a:pt x="120" y="1269"/>
                        <a:pt x="102" y="1279"/>
                      </a:cubicBezTo>
                      <a:moveTo>
                        <a:pt x="235" y="987"/>
                      </a:moveTo>
                      <a:cubicBezTo>
                        <a:pt x="229" y="993"/>
                        <a:pt x="225" y="1000"/>
                        <a:pt x="220" y="1006"/>
                      </a:cubicBezTo>
                      <a:cubicBezTo>
                        <a:pt x="191" y="994"/>
                        <a:pt x="181" y="958"/>
                        <a:pt x="200" y="932"/>
                      </a:cubicBezTo>
                      <a:cubicBezTo>
                        <a:pt x="207" y="938"/>
                        <a:pt x="215" y="943"/>
                        <a:pt x="223" y="947"/>
                      </a:cubicBezTo>
                      <a:cubicBezTo>
                        <a:pt x="216" y="961"/>
                        <a:pt x="220" y="976"/>
                        <a:pt x="235" y="987"/>
                      </a:cubicBezTo>
                      <a:moveTo>
                        <a:pt x="158" y="725"/>
                      </a:moveTo>
                      <a:cubicBezTo>
                        <a:pt x="155" y="713"/>
                        <a:pt x="145" y="703"/>
                        <a:pt x="134" y="709"/>
                      </a:cubicBezTo>
                      <a:cubicBezTo>
                        <a:pt x="124" y="715"/>
                        <a:pt x="123" y="729"/>
                        <a:pt x="131" y="736"/>
                      </a:cubicBezTo>
                      <a:cubicBezTo>
                        <a:pt x="137" y="741"/>
                        <a:pt x="149" y="737"/>
                        <a:pt x="146" y="727"/>
                      </a:cubicBezTo>
                      <a:cubicBezTo>
                        <a:pt x="145" y="725"/>
                        <a:pt x="142" y="724"/>
                        <a:pt x="141" y="726"/>
                      </a:cubicBezTo>
                      <a:cubicBezTo>
                        <a:pt x="142" y="731"/>
                        <a:pt x="137" y="734"/>
                        <a:pt x="134" y="731"/>
                      </a:cubicBezTo>
                      <a:cubicBezTo>
                        <a:pt x="131" y="727"/>
                        <a:pt x="129" y="718"/>
                        <a:pt x="134" y="716"/>
                      </a:cubicBezTo>
                      <a:cubicBezTo>
                        <a:pt x="141" y="712"/>
                        <a:pt x="148" y="716"/>
                        <a:pt x="151" y="724"/>
                      </a:cubicBezTo>
                      <a:cubicBezTo>
                        <a:pt x="156" y="735"/>
                        <a:pt x="148" y="749"/>
                        <a:pt x="139" y="751"/>
                      </a:cubicBezTo>
                      <a:cubicBezTo>
                        <a:pt x="139" y="751"/>
                        <a:pt x="138" y="751"/>
                        <a:pt x="137" y="751"/>
                      </a:cubicBezTo>
                      <a:cubicBezTo>
                        <a:pt x="132" y="750"/>
                        <a:pt x="127" y="749"/>
                        <a:pt x="122" y="749"/>
                      </a:cubicBezTo>
                      <a:cubicBezTo>
                        <a:pt x="112" y="745"/>
                        <a:pt x="110" y="733"/>
                        <a:pt x="111" y="721"/>
                      </a:cubicBezTo>
                      <a:cubicBezTo>
                        <a:pt x="112" y="712"/>
                        <a:pt x="118" y="700"/>
                        <a:pt x="128" y="696"/>
                      </a:cubicBezTo>
                      <a:cubicBezTo>
                        <a:pt x="137" y="699"/>
                        <a:pt x="149" y="702"/>
                        <a:pt x="160" y="706"/>
                      </a:cubicBezTo>
                      <a:cubicBezTo>
                        <a:pt x="160" y="722"/>
                        <a:pt x="160" y="738"/>
                        <a:pt x="162" y="753"/>
                      </a:cubicBezTo>
                      <a:cubicBezTo>
                        <a:pt x="161" y="756"/>
                        <a:pt x="159" y="759"/>
                        <a:pt x="156" y="761"/>
                      </a:cubicBezTo>
                      <a:cubicBezTo>
                        <a:pt x="152" y="758"/>
                        <a:pt x="149" y="756"/>
                        <a:pt x="145" y="754"/>
                      </a:cubicBezTo>
                      <a:cubicBezTo>
                        <a:pt x="155" y="750"/>
                        <a:pt x="160" y="735"/>
                        <a:pt x="158" y="725"/>
                      </a:cubicBezTo>
                      <a:moveTo>
                        <a:pt x="150" y="566"/>
                      </a:moveTo>
                      <a:cubicBezTo>
                        <a:pt x="176" y="574"/>
                        <a:pt x="214" y="587"/>
                        <a:pt x="243" y="593"/>
                      </a:cubicBezTo>
                      <a:cubicBezTo>
                        <a:pt x="236" y="622"/>
                        <a:pt x="228" y="652"/>
                        <a:pt x="221" y="679"/>
                      </a:cubicBezTo>
                      <a:cubicBezTo>
                        <a:pt x="214" y="678"/>
                        <a:pt x="201" y="675"/>
                        <a:pt x="187" y="673"/>
                      </a:cubicBezTo>
                      <a:cubicBezTo>
                        <a:pt x="181" y="661"/>
                        <a:pt x="175" y="647"/>
                        <a:pt x="170" y="633"/>
                      </a:cubicBezTo>
                      <a:cubicBezTo>
                        <a:pt x="167" y="645"/>
                        <a:pt x="165" y="656"/>
                        <a:pt x="163" y="668"/>
                      </a:cubicBezTo>
                      <a:cubicBezTo>
                        <a:pt x="146" y="664"/>
                        <a:pt x="131" y="661"/>
                        <a:pt x="127" y="660"/>
                      </a:cubicBezTo>
                      <a:cubicBezTo>
                        <a:pt x="133" y="644"/>
                        <a:pt x="164" y="623"/>
                        <a:pt x="183" y="615"/>
                      </a:cubicBezTo>
                      <a:cubicBezTo>
                        <a:pt x="172" y="604"/>
                        <a:pt x="150" y="584"/>
                        <a:pt x="150" y="566"/>
                      </a:cubicBezTo>
                      <a:moveTo>
                        <a:pt x="164" y="507"/>
                      </a:moveTo>
                      <a:cubicBezTo>
                        <a:pt x="173" y="504"/>
                        <a:pt x="173" y="504"/>
                        <a:pt x="173" y="504"/>
                      </a:cubicBezTo>
                      <a:cubicBezTo>
                        <a:pt x="199" y="546"/>
                        <a:pt x="199" y="546"/>
                        <a:pt x="199" y="546"/>
                      </a:cubicBezTo>
                      <a:cubicBezTo>
                        <a:pt x="197" y="547"/>
                        <a:pt x="195" y="547"/>
                        <a:pt x="193" y="548"/>
                      </a:cubicBezTo>
                      <a:cubicBezTo>
                        <a:pt x="164" y="507"/>
                        <a:pt x="164" y="507"/>
                        <a:pt x="164" y="507"/>
                      </a:cubicBezTo>
                      <a:moveTo>
                        <a:pt x="191" y="549"/>
                      </a:moveTo>
                      <a:cubicBezTo>
                        <a:pt x="188" y="550"/>
                        <a:pt x="187" y="550"/>
                        <a:pt x="185" y="551"/>
                      </a:cubicBezTo>
                      <a:cubicBezTo>
                        <a:pt x="176" y="539"/>
                        <a:pt x="161" y="521"/>
                        <a:pt x="153" y="510"/>
                      </a:cubicBezTo>
                      <a:cubicBezTo>
                        <a:pt x="162" y="507"/>
                        <a:pt x="162" y="507"/>
                        <a:pt x="162" y="507"/>
                      </a:cubicBezTo>
                      <a:cubicBezTo>
                        <a:pt x="191" y="549"/>
                        <a:pt x="191" y="549"/>
                        <a:pt x="191" y="549"/>
                      </a:cubicBezTo>
                      <a:moveTo>
                        <a:pt x="175" y="503"/>
                      </a:moveTo>
                      <a:cubicBezTo>
                        <a:pt x="182" y="501"/>
                        <a:pt x="182" y="501"/>
                        <a:pt x="182" y="501"/>
                      </a:cubicBezTo>
                      <a:cubicBezTo>
                        <a:pt x="208" y="543"/>
                        <a:pt x="208" y="543"/>
                        <a:pt x="208" y="543"/>
                      </a:cubicBezTo>
                      <a:cubicBezTo>
                        <a:pt x="205" y="543"/>
                        <a:pt x="203" y="544"/>
                        <a:pt x="201" y="545"/>
                      </a:cubicBezTo>
                      <a:cubicBezTo>
                        <a:pt x="175" y="503"/>
                        <a:pt x="175" y="503"/>
                        <a:pt x="175" y="503"/>
                      </a:cubicBezTo>
                      <a:moveTo>
                        <a:pt x="184" y="500"/>
                      </a:moveTo>
                      <a:cubicBezTo>
                        <a:pt x="192" y="498"/>
                        <a:pt x="192" y="498"/>
                        <a:pt x="192" y="498"/>
                      </a:cubicBezTo>
                      <a:cubicBezTo>
                        <a:pt x="216" y="540"/>
                        <a:pt x="216" y="540"/>
                        <a:pt x="216" y="540"/>
                      </a:cubicBezTo>
                      <a:cubicBezTo>
                        <a:pt x="210" y="542"/>
                        <a:pt x="210" y="542"/>
                        <a:pt x="210" y="542"/>
                      </a:cubicBezTo>
                      <a:cubicBezTo>
                        <a:pt x="184" y="500"/>
                        <a:pt x="184" y="500"/>
                        <a:pt x="184" y="500"/>
                      </a:cubicBezTo>
                      <a:moveTo>
                        <a:pt x="194" y="497"/>
                      </a:moveTo>
                      <a:cubicBezTo>
                        <a:pt x="202" y="494"/>
                        <a:pt x="202" y="494"/>
                        <a:pt x="202" y="494"/>
                      </a:cubicBezTo>
                      <a:cubicBezTo>
                        <a:pt x="224" y="537"/>
                        <a:pt x="224" y="537"/>
                        <a:pt x="224" y="537"/>
                      </a:cubicBezTo>
                      <a:cubicBezTo>
                        <a:pt x="218" y="539"/>
                        <a:pt x="218" y="539"/>
                        <a:pt x="218" y="539"/>
                      </a:cubicBezTo>
                      <a:cubicBezTo>
                        <a:pt x="194" y="497"/>
                        <a:pt x="194" y="497"/>
                        <a:pt x="194" y="497"/>
                      </a:cubicBezTo>
                      <a:moveTo>
                        <a:pt x="204" y="494"/>
                      </a:moveTo>
                      <a:cubicBezTo>
                        <a:pt x="210" y="492"/>
                        <a:pt x="210" y="492"/>
                        <a:pt x="210" y="492"/>
                      </a:cubicBezTo>
                      <a:cubicBezTo>
                        <a:pt x="231" y="534"/>
                        <a:pt x="231" y="534"/>
                        <a:pt x="231" y="534"/>
                      </a:cubicBezTo>
                      <a:cubicBezTo>
                        <a:pt x="226" y="536"/>
                        <a:pt x="226" y="536"/>
                        <a:pt x="226" y="536"/>
                      </a:cubicBezTo>
                      <a:cubicBezTo>
                        <a:pt x="204" y="494"/>
                        <a:pt x="204" y="494"/>
                        <a:pt x="204" y="494"/>
                      </a:cubicBezTo>
                      <a:moveTo>
                        <a:pt x="212" y="491"/>
                      </a:moveTo>
                      <a:cubicBezTo>
                        <a:pt x="219" y="489"/>
                        <a:pt x="219" y="489"/>
                        <a:pt x="219" y="489"/>
                      </a:cubicBezTo>
                      <a:cubicBezTo>
                        <a:pt x="239" y="531"/>
                        <a:pt x="239" y="531"/>
                        <a:pt x="239" y="531"/>
                      </a:cubicBezTo>
                      <a:cubicBezTo>
                        <a:pt x="233" y="533"/>
                        <a:pt x="233" y="533"/>
                        <a:pt x="233" y="533"/>
                      </a:cubicBezTo>
                      <a:cubicBezTo>
                        <a:pt x="212" y="491"/>
                        <a:pt x="212" y="491"/>
                        <a:pt x="212" y="491"/>
                      </a:cubicBezTo>
                      <a:moveTo>
                        <a:pt x="221" y="488"/>
                      </a:moveTo>
                      <a:cubicBezTo>
                        <a:pt x="228" y="486"/>
                        <a:pt x="228" y="486"/>
                        <a:pt x="228" y="486"/>
                      </a:cubicBezTo>
                      <a:cubicBezTo>
                        <a:pt x="247" y="528"/>
                        <a:pt x="247" y="528"/>
                        <a:pt x="247" y="528"/>
                      </a:cubicBezTo>
                      <a:cubicBezTo>
                        <a:pt x="245" y="529"/>
                        <a:pt x="243" y="530"/>
                        <a:pt x="241" y="530"/>
                      </a:cubicBezTo>
                      <a:cubicBezTo>
                        <a:pt x="221" y="488"/>
                        <a:pt x="221" y="488"/>
                        <a:pt x="221" y="488"/>
                      </a:cubicBezTo>
                      <a:moveTo>
                        <a:pt x="230" y="485"/>
                      </a:moveTo>
                      <a:cubicBezTo>
                        <a:pt x="232" y="485"/>
                        <a:pt x="235" y="484"/>
                        <a:pt x="237" y="483"/>
                      </a:cubicBezTo>
                      <a:cubicBezTo>
                        <a:pt x="255" y="525"/>
                        <a:pt x="255" y="525"/>
                        <a:pt x="255" y="525"/>
                      </a:cubicBezTo>
                      <a:cubicBezTo>
                        <a:pt x="253" y="526"/>
                        <a:pt x="251" y="527"/>
                        <a:pt x="249" y="527"/>
                      </a:cubicBezTo>
                      <a:cubicBezTo>
                        <a:pt x="230" y="485"/>
                        <a:pt x="230" y="485"/>
                        <a:pt x="230" y="485"/>
                      </a:cubicBezTo>
                      <a:moveTo>
                        <a:pt x="267" y="491"/>
                      </a:moveTo>
                      <a:cubicBezTo>
                        <a:pt x="267" y="494"/>
                        <a:pt x="266" y="497"/>
                        <a:pt x="265" y="501"/>
                      </a:cubicBezTo>
                      <a:cubicBezTo>
                        <a:pt x="257" y="477"/>
                        <a:pt x="257" y="477"/>
                        <a:pt x="257" y="477"/>
                      </a:cubicBezTo>
                      <a:cubicBezTo>
                        <a:pt x="259" y="477"/>
                        <a:pt x="260" y="476"/>
                        <a:pt x="262" y="476"/>
                      </a:cubicBezTo>
                      <a:cubicBezTo>
                        <a:pt x="267" y="491"/>
                        <a:pt x="267" y="491"/>
                        <a:pt x="267" y="491"/>
                      </a:cubicBezTo>
                      <a:moveTo>
                        <a:pt x="264" y="475"/>
                      </a:moveTo>
                      <a:cubicBezTo>
                        <a:pt x="267" y="474"/>
                        <a:pt x="270" y="473"/>
                        <a:pt x="272" y="473"/>
                      </a:cubicBezTo>
                      <a:cubicBezTo>
                        <a:pt x="270" y="477"/>
                        <a:pt x="269" y="482"/>
                        <a:pt x="268" y="487"/>
                      </a:cubicBezTo>
                      <a:cubicBezTo>
                        <a:pt x="264" y="475"/>
                        <a:pt x="264" y="475"/>
                        <a:pt x="264" y="475"/>
                      </a:cubicBezTo>
                      <a:moveTo>
                        <a:pt x="264" y="505"/>
                      </a:moveTo>
                      <a:cubicBezTo>
                        <a:pt x="263" y="508"/>
                        <a:pt x="263" y="511"/>
                        <a:pt x="262" y="515"/>
                      </a:cubicBezTo>
                      <a:cubicBezTo>
                        <a:pt x="248" y="480"/>
                        <a:pt x="248" y="480"/>
                        <a:pt x="248" y="480"/>
                      </a:cubicBezTo>
                      <a:cubicBezTo>
                        <a:pt x="251" y="479"/>
                        <a:pt x="253" y="478"/>
                        <a:pt x="255" y="478"/>
                      </a:cubicBezTo>
                      <a:cubicBezTo>
                        <a:pt x="264" y="505"/>
                        <a:pt x="264" y="505"/>
                        <a:pt x="264" y="505"/>
                      </a:cubicBezTo>
                      <a:moveTo>
                        <a:pt x="261" y="519"/>
                      </a:moveTo>
                      <a:cubicBezTo>
                        <a:pt x="260" y="523"/>
                        <a:pt x="260" y="523"/>
                        <a:pt x="260" y="523"/>
                      </a:cubicBezTo>
                      <a:cubicBezTo>
                        <a:pt x="257" y="524"/>
                        <a:pt x="257" y="524"/>
                        <a:pt x="257" y="524"/>
                      </a:cubicBezTo>
                      <a:cubicBezTo>
                        <a:pt x="239" y="483"/>
                        <a:pt x="239" y="483"/>
                        <a:pt x="239" y="483"/>
                      </a:cubicBezTo>
                      <a:cubicBezTo>
                        <a:pt x="242" y="482"/>
                        <a:pt x="244" y="481"/>
                        <a:pt x="246" y="480"/>
                      </a:cubicBezTo>
                      <a:cubicBezTo>
                        <a:pt x="261" y="519"/>
                        <a:pt x="261" y="519"/>
                        <a:pt x="261" y="519"/>
                      </a:cubicBezTo>
                      <a:moveTo>
                        <a:pt x="279" y="464"/>
                      </a:moveTo>
                      <a:cubicBezTo>
                        <a:pt x="259" y="469"/>
                        <a:pt x="168" y="500"/>
                        <a:pt x="149" y="505"/>
                      </a:cubicBezTo>
                      <a:cubicBezTo>
                        <a:pt x="163" y="468"/>
                        <a:pt x="180" y="430"/>
                        <a:pt x="197" y="393"/>
                      </a:cubicBezTo>
                      <a:cubicBezTo>
                        <a:pt x="215" y="402"/>
                        <a:pt x="215" y="402"/>
                        <a:pt x="215" y="402"/>
                      </a:cubicBezTo>
                      <a:cubicBezTo>
                        <a:pt x="229" y="370"/>
                        <a:pt x="229" y="370"/>
                        <a:pt x="229" y="370"/>
                      </a:cubicBezTo>
                      <a:cubicBezTo>
                        <a:pt x="209" y="364"/>
                        <a:pt x="209" y="364"/>
                        <a:pt x="209" y="364"/>
                      </a:cubicBezTo>
                      <a:cubicBezTo>
                        <a:pt x="212" y="358"/>
                        <a:pt x="214" y="353"/>
                        <a:pt x="217" y="347"/>
                      </a:cubicBezTo>
                      <a:cubicBezTo>
                        <a:pt x="224" y="349"/>
                        <a:pt x="240" y="349"/>
                        <a:pt x="251" y="344"/>
                      </a:cubicBezTo>
                      <a:cubicBezTo>
                        <a:pt x="246" y="359"/>
                        <a:pt x="216" y="432"/>
                        <a:pt x="208" y="455"/>
                      </a:cubicBezTo>
                      <a:cubicBezTo>
                        <a:pt x="236" y="448"/>
                        <a:pt x="270" y="437"/>
                        <a:pt x="291" y="430"/>
                      </a:cubicBezTo>
                      <a:cubicBezTo>
                        <a:pt x="295" y="436"/>
                        <a:pt x="300" y="442"/>
                        <a:pt x="305" y="445"/>
                      </a:cubicBezTo>
                      <a:cubicBezTo>
                        <a:pt x="291" y="511"/>
                        <a:pt x="252" y="674"/>
                        <a:pt x="237" y="743"/>
                      </a:cubicBezTo>
                      <a:cubicBezTo>
                        <a:pt x="231" y="737"/>
                        <a:pt x="226" y="731"/>
                        <a:pt x="220" y="724"/>
                      </a:cubicBezTo>
                      <a:cubicBezTo>
                        <a:pt x="235" y="654"/>
                        <a:pt x="265" y="528"/>
                        <a:pt x="279" y="464"/>
                      </a:cubicBezTo>
                      <a:moveTo>
                        <a:pt x="285" y="345"/>
                      </a:moveTo>
                      <a:cubicBezTo>
                        <a:pt x="283" y="349"/>
                        <a:pt x="283" y="349"/>
                        <a:pt x="283" y="349"/>
                      </a:cubicBezTo>
                      <a:cubicBezTo>
                        <a:pt x="271" y="335"/>
                        <a:pt x="271" y="335"/>
                        <a:pt x="271" y="335"/>
                      </a:cubicBezTo>
                      <a:cubicBezTo>
                        <a:pt x="272" y="334"/>
                        <a:pt x="273" y="333"/>
                        <a:pt x="274" y="332"/>
                      </a:cubicBezTo>
                      <a:cubicBezTo>
                        <a:pt x="285" y="345"/>
                        <a:pt x="285" y="345"/>
                        <a:pt x="285" y="345"/>
                      </a:cubicBezTo>
                      <a:moveTo>
                        <a:pt x="275" y="331"/>
                      </a:moveTo>
                      <a:cubicBezTo>
                        <a:pt x="276" y="330"/>
                        <a:pt x="277" y="329"/>
                        <a:pt x="278" y="328"/>
                      </a:cubicBezTo>
                      <a:cubicBezTo>
                        <a:pt x="280" y="331"/>
                        <a:pt x="285" y="336"/>
                        <a:pt x="288" y="337"/>
                      </a:cubicBezTo>
                      <a:cubicBezTo>
                        <a:pt x="287" y="339"/>
                        <a:pt x="286" y="341"/>
                        <a:pt x="286" y="343"/>
                      </a:cubicBezTo>
                      <a:cubicBezTo>
                        <a:pt x="275" y="331"/>
                        <a:pt x="275" y="331"/>
                        <a:pt x="275" y="331"/>
                      </a:cubicBezTo>
                      <a:moveTo>
                        <a:pt x="282" y="351"/>
                      </a:moveTo>
                      <a:cubicBezTo>
                        <a:pt x="280" y="356"/>
                        <a:pt x="280" y="356"/>
                        <a:pt x="280" y="356"/>
                      </a:cubicBezTo>
                      <a:cubicBezTo>
                        <a:pt x="265" y="339"/>
                        <a:pt x="265" y="339"/>
                        <a:pt x="265" y="339"/>
                      </a:cubicBezTo>
                      <a:cubicBezTo>
                        <a:pt x="266" y="338"/>
                        <a:pt x="268" y="337"/>
                        <a:pt x="269" y="336"/>
                      </a:cubicBezTo>
                      <a:cubicBezTo>
                        <a:pt x="282" y="351"/>
                        <a:pt x="282" y="351"/>
                        <a:pt x="282" y="351"/>
                      </a:cubicBezTo>
                      <a:moveTo>
                        <a:pt x="280" y="358"/>
                      </a:moveTo>
                      <a:cubicBezTo>
                        <a:pt x="278" y="363"/>
                        <a:pt x="278" y="363"/>
                        <a:pt x="278" y="363"/>
                      </a:cubicBezTo>
                      <a:cubicBezTo>
                        <a:pt x="259" y="342"/>
                        <a:pt x="259" y="342"/>
                        <a:pt x="259" y="342"/>
                      </a:cubicBezTo>
                      <a:cubicBezTo>
                        <a:pt x="260" y="341"/>
                        <a:pt x="262" y="341"/>
                        <a:pt x="263" y="340"/>
                      </a:cubicBezTo>
                      <a:cubicBezTo>
                        <a:pt x="280" y="358"/>
                        <a:pt x="280" y="358"/>
                        <a:pt x="280" y="358"/>
                      </a:cubicBezTo>
                      <a:moveTo>
                        <a:pt x="277" y="366"/>
                      </a:moveTo>
                      <a:cubicBezTo>
                        <a:pt x="275" y="371"/>
                        <a:pt x="275" y="371"/>
                        <a:pt x="275" y="371"/>
                      </a:cubicBezTo>
                      <a:cubicBezTo>
                        <a:pt x="256" y="349"/>
                        <a:pt x="256" y="349"/>
                        <a:pt x="256" y="349"/>
                      </a:cubicBezTo>
                      <a:cubicBezTo>
                        <a:pt x="256" y="347"/>
                        <a:pt x="257" y="345"/>
                        <a:pt x="257" y="343"/>
                      </a:cubicBezTo>
                      <a:cubicBezTo>
                        <a:pt x="277" y="366"/>
                        <a:pt x="277" y="366"/>
                        <a:pt x="277" y="366"/>
                      </a:cubicBezTo>
                      <a:moveTo>
                        <a:pt x="274" y="373"/>
                      </a:moveTo>
                      <a:cubicBezTo>
                        <a:pt x="272" y="378"/>
                        <a:pt x="272" y="378"/>
                        <a:pt x="272" y="378"/>
                      </a:cubicBezTo>
                      <a:cubicBezTo>
                        <a:pt x="253" y="356"/>
                        <a:pt x="253" y="356"/>
                        <a:pt x="253" y="356"/>
                      </a:cubicBezTo>
                      <a:cubicBezTo>
                        <a:pt x="254" y="354"/>
                        <a:pt x="254" y="352"/>
                        <a:pt x="255" y="351"/>
                      </a:cubicBezTo>
                      <a:cubicBezTo>
                        <a:pt x="274" y="373"/>
                        <a:pt x="274" y="373"/>
                        <a:pt x="274" y="373"/>
                      </a:cubicBezTo>
                      <a:moveTo>
                        <a:pt x="272" y="380"/>
                      </a:moveTo>
                      <a:cubicBezTo>
                        <a:pt x="269" y="386"/>
                        <a:pt x="269" y="386"/>
                        <a:pt x="269" y="386"/>
                      </a:cubicBezTo>
                      <a:cubicBezTo>
                        <a:pt x="250" y="364"/>
                        <a:pt x="250" y="364"/>
                        <a:pt x="250" y="364"/>
                      </a:cubicBezTo>
                      <a:cubicBezTo>
                        <a:pt x="251" y="362"/>
                        <a:pt x="251" y="360"/>
                        <a:pt x="252" y="358"/>
                      </a:cubicBezTo>
                      <a:cubicBezTo>
                        <a:pt x="272" y="380"/>
                        <a:pt x="272" y="380"/>
                        <a:pt x="272" y="380"/>
                      </a:cubicBezTo>
                      <a:moveTo>
                        <a:pt x="223" y="434"/>
                      </a:moveTo>
                      <a:cubicBezTo>
                        <a:pt x="225" y="428"/>
                        <a:pt x="225" y="428"/>
                        <a:pt x="225" y="428"/>
                      </a:cubicBezTo>
                      <a:cubicBezTo>
                        <a:pt x="236" y="441"/>
                        <a:pt x="236" y="441"/>
                        <a:pt x="236" y="441"/>
                      </a:cubicBezTo>
                      <a:cubicBezTo>
                        <a:pt x="234" y="442"/>
                        <a:pt x="233" y="442"/>
                        <a:pt x="231" y="443"/>
                      </a:cubicBezTo>
                      <a:cubicBezTo>
                        <a:pt x="223" y="434"/>
                        <a:pt x="223" y="434"/>
                        <a:pt x="223" y="434"/>
                      </a:cubicBezTo>
                      <a:moveTo>
                        <a:pt x="229" y="443"/>
                      </a:moveTo>
                      <a:cubicBezTo>
                        <a:pt x="225" y="444"/>
                        <a:pt x="221" y="445"/>
                        <a:pt x="218" y="446"/>
                      </a:cubicBezTo>
                      <a:cubicBezTo>
                        <a:pt x="219" y="443"/>
                        <a:pt x="220" y="440"/>
                        <a:pt x="222" y="436"/>
                      </a:cubicBezTo>
                      <a:cubicBezTo>
                        <a:pt x="229" y="443"/>
                        <a:pt x="229" y="443"/>
                        <a:pt x="229" y="443"/>
                      </a:cubicBezTo>
                      <a:moveTo>
                        <a:pt x="226" y="426"/>
                      </a:moveTo>
                      <a:cubicBezTo>
                        <a:pt x="228" y="421"/>
                        <a:pt x="228" y="421"/>
                        <a:pt x="228" y="421"/>
                      </a:cubicBezTo>
                      <a:cubicBezTo>
                        <a:pt x="244" y="439"/>
                        <a:pt x="244" y="439"/>
                        <a:pt x="244" y="439"/>
                      </a:cubicBezTo>
                      <a:cubicBezTo>
                        <a:pt x="242" y="440"/>
                        <a:pt x="240" y="440"/>
                        <a:pt x="238" y="441"/>
                      </a:cubicBezTo>
                      <a:cubicBezTo>
                        <a:pt x="226" y="426"/>
                        <a:pt x="226" y="426"/>
                        <a:pt x="226" y="426"/>
                      </a:cubicBezTo>
                      <a:moveTo>
                        <a:pt x="229" y="419"/>
                      </a:moveTo>
                      <a:cubicBezTo>
                        <a:pt x="231" y="413"/>
                        <a:pt x="231" y="413"/>
                        <a:pt x="231" y="413"/>
                      </a:cubicBezTo>
                      <a:cubicBezTo>
                        <a:pt x="251" y="436"/>
                        <a:pt x="251" y="436"/>
                        <a:pt x="251" y="436"/>
                      </a:cubicBezTo>
                      <a:cubicBezTo>
                        <a:pt x="251" y="437"/>
                        <a:pt x="251" y="437"/>
                        <a:pt x="251" y="437"/>
                      </a:cubicBezTo>
                      <a:cubicBezTo>
                        <a:pt x="249" y="438"/>
                        <a:pt x="247" y="438"/>
                        <a:pt x="246" y="439"/>
                      </a:cubicBezTo>
                      <a:cubicBezTo>
                        <a:pt x="229" y="419"/>
                        <a:pt x="229" y="419"/>
                        <a:pt x="229" y="419"/>
                      </a:cubicBezTo>
                      <a:moveTo>
                        <a:pt x="232" y="411"/>
                      </a:moveTo>
                      <a:cubicBezTo>
                        <a:pt x="234" y="405"/>
                        <a:pt x="234" y="405"/>
                        <a:pt x="234" y="405"/>
                      </a:cubicBezTo>
                      <a:cubicBezTo>
                        <a:pt x="254" y="428"/>
                        <a:pt x="254" y="428"/>
                        <a:pt x="254" y="428"/>
                      </a:cubicBezTo>
                      <a:cubicBezTo>
                        <a:pt x="252" y="434"/>
                        <a:pt x="252" y="434"/>
                        <a:pt x="252" y="434"/>
                      </a:cubicBezTo>
                      <a:cubicBezTo>
                        <a:pt x="232" y="411"/>
                        <a:pt x="232" y="411"/>
                        <a:pt x="232" y="411"/>
                      </a:cubicBezTo>
                      <a:moveTo>
                        <a:pt x="235" y="403"/>
                      </a:moveTo>
                      <a:cubicBezTo>
                        <a:pt x="237" y="397"/>
                        <a:pt x="237" y="397"/>
                        <a:pt x="237" y="397"/>
                      </a:cubicBezTo>
                      <a:cubicBezTo>
                        <a:pt x="257" y="420"/>
                        <a:pt x="257" y="420"/>
                        <a:pt x="257" y="420"/>
                      </a:cubicBezTo>
                      <a:cubicBezTo>
                        <a:pt x="255" y="426"/>
                        <a:pt x="255" y="426"/>
                        <a:pt x="255" y="426"/>
                      </a:cubicBezTo>
                      <a:cubicBezTo>
                        <a:pt x="235" y="403"/>
                        <a:pt x="235" y="403"/>
                        <a:pt x="235" y="403"/>
                      </a:cubicBezTo>
                      <a:moveTo>
                        <a:pt x="238" y="395"/>
                      </a:moveTo>
                      <a:cubicBezTo>
                        <a:pt x="240" y="390"/>
                        <a:pt x="240" y="390"/>
                        <a:pt x="240" y="390"/>
                      </a:cubicBezTo>
                      <a:cubicBezTo>
                        <a:pt x="260" y="413"/>
                        <a:pt x="260" y="413"/>
                        <a:pt x="260" y="413"/>
                      </a:cubicBezTo>
                      <a:cubicBezTo>
                        <a:pt x="258" y="418"/>
                        <a:pt x="258" y="418"/>
                        <a:pt x="258" y="418"/>
                      </a:cubicBezTo>
                      <a:cubicBezTo>
                        <a:pt x="238" y="395"/>
                        <a:pt x="238" y="395"/>
                        <a:pt x="238" y="395"/>
                      </a:cubicBezTo>
                      <a:moveTo>
                        <a:pt x="241" y="388"/>
                      </a:moveTo>
                      <a:cubicBezTo>
                        <a:pt x="243" y="382"/>
                        <a:pt x="243" y="382"/>
                        <a:pt x="243" y="382"/>
                      </a:cubicBezTo>
                      <a:cubicBezTo>
                        <a:pt x="263" y="405"/>
                        <a:pt x="263" y="405"/>
                        <a:pt x="263" y="405"/>
                      </a:cubicBezTo>
                      <a:cubicBezTo>
                        <a:pt x="260" y="411"/>
                        <a:pt x="260" y="411"/>
                        <a:pt x="260" y="411"/>
                      </a:cubicBezTo>
                      <a:cubicBezTo>
                        <a:pt x="241" y="388"/>
                        <a:pt x="241" y="388"/>
                        <a:pt x="241" y="388"/>
                      </a:cubicBezTo>
                      <a:moveTo>
                        <a:pt x="244" y="380"/>
                      </a:moveTo>
                      <a:cubicBezTo>
                        <a:pt x="246" y="374"/>
                        <a:pt x="246" y="374"/>
                        <a:pt x="246" y="374"/>
                      </a:cubicBezTo>
                      <a:cubicBezTo>
                        <a:pt x="266" y="396"/>
                        <a:pt x="266" y="396"/>
                        <a:pt x="266" y="396"/>
                      </a:cubicBezTo>
                      <a:cubicBezTo>
                        <a:pt x="263" y="403"/>
                        <a:pt x="263" y="403"/>
                        <a:pt x="263" y="403"/>
                      </a:cubicBezTo>
                      <a:cubicBezTo>
                        <a:pt x="244" y="380"/>
                        <a:pt x="244" y="380"/>
                        <a:pt x="244" y="380"/>
                      </a:cubicBezTo>
                      <a:moveTo>
                        <a:pt x="247" y="372"/>
                      </a:moveTo>
                      <a:cubicBezTo>
                        <a:pt x="249" y="366"/>
                        <a:pt x="249" y="366"/>
                        <a:pt x="249" y="366"/>
                      </a:cubicBezTo>
                      <a:cubicBezTo>
                        <a:pt x="269" y="388"/>
                        <a:pt x="269" y="388"/>
                        <a:pt x="269" y="388"/>
                      </a:cubicBezTo>
                      <a:cubicBezTo>
                        <a:pt x="266" y="394"/>
                        <a:pt x="266" y="394"/>
                        <a:pt x="266" y="394"/>
                      </a:cubicBezTo>
                      <a:cubicBezTo>
                        <a:pt x="247" y="372"/>
                        <a:pt x="247" y="372"/>
                        <a:pt x="247" y="372"/>
                      </a:cubicBezTo>
                      <a:moveTo>
                        <a:pt x="382" y="453"/>
                      </a:moveTo>
                      <a:cubicBezTo>
                        <a:pt x="376" y="449"/>
                        <a:pt x="370" y="443"/>
                        <a:pt x="366" y="437"/>
                      </a:cubicBezTo>
                      <a:cubicBezTo>
                        <a:pt x="375" y="431"/>
                        <a:pt x="385" y="422"/>
                        <a:pt x="392" y="411"/>
                      </a:cubicBezTo>
                      <a:cubicBezTo>
                        <a:pt x="395" y="423"/>
                        <a:pt x="395" y="435"/>
                        <a:pt x="392" y="446"/>
                      </a:cubicBezTo>
                      <a:cubicBezTo>
                        <a:pt x="388" y="448"/>
                        <a:pt x="385" y="451"/>
                        <a:pt x="382" y="453"/>
                      </a:cubicBezTo>
                      <a:moveTo>
                        <a:pt x="390" y="455"/>
                      </a:moveTo>
                      <a:cubicBezTo>
                        <a:pt x="384" y="473"/>
                        <a:pt x="373" y="489"/>
                        <a:pt x="363" y="501"/>
                      </a:cubicBezTo>
                      <a:cubicBezTo>
                        <a:pt x="351" y="517"/>
                        <a:pt x="336" y="532"/>
                        <a:pt x="321" y="547"/>
                      </a:cubicBezTo>
                      <a:cubicBezTo>
                        <a:pt x="339" y="498"/>
                        <a:pt x="356" y="480"/>
                        <a:pt x="390" y="455"/>
                      </a:cubicBezTo>
                      <a:moveTo>
                        <a:pt x="377" y="456"/>
                      </a:moveTo>
                      <a:cubicBezTo>
                        <a:pt x="372" y="460"/>
                        <a:pt x="367" y="464"/>
                        <a:pt x="363" y="468"/>
                      </a:cubicBezTo>
                      <a:cubicBezTo>
                        <a:pt x="354" y="460"/>
                        <a:pt x="348" y="453"/>
                        <a:pt x="345" y="447"/>
                      </a:cubicBezTo>
                      <a:cubicBezTo>
                        <a:pt x="351" y="445"/>
                        <a:pt x="356" y="443"/>
                        <a:pt x="361" y="440"/>
                      </a:cubicBezTo>
                      <a:cubicBezTo>
                        <a:pt x="366" y="446"/>
                        <a:pt x="372" y="452"/>
                        <a:pt x="377" y="456"/>
                      </a:cubicBezTo>
                      <a:moveTo>
                        <a:pt x="359" y="471"/>
                      </a:moveTo>
                      <a:cubicBezTo>
                        <a:pt x="349" y="480"/>
                        <a:pt x="341" y="490"/>
                        <a:pt x="333" y="503"/>
                      </a:cubicBezTo>
                      <a:cubicBezTo>
                        <a:pt x="329" y="493"/>
                        <a:pt x="323" y="469"/>
                        <a:pt x="319" y="450"/>
                      </a:cubicBezTo>
                      <a:cubicBezTo>
                        <a:pt x="325" y="451"/>
                        <a:pt x="332" y="451"/>
                        <a:pt x="341" y="448"/>
                      </a:cubicBezTo>
                      <a:cubicBezTo>
                        <a:pt x="345" y="457"/>
                        <a:pt x="351" y="464"/>
                        <a:pt x="359" y="471"/>
                      </a:cubicBezTo>
                      <a:moveTo>
                        <a:pt x="328" y="513"/>
                      </a:moveTo>
                      <a:cubicBezTo>
                        <a:pt x="327" y="514"/>
                        <a:pt x="326" y="516"/>
                        <a:pt x="326" y="517"/>
                      </a:cubicBezTo>
                      <a:cubicBezTo>
                        <a:pt x="308" y="467"/>
                        <a:pt x="308" y="467"/>
                        <a:pt x="308" y="467"/>
                      </a:cubicBezTo>
                      <a:cubicBezTo>
                        <a:pt x="309" y="461"/>
                        <a:pt x="310" y="456"/>
                        <a:pt x="312" y="451"/>
                      </a:cubicBezTo>
                      <a:cubicBezTo>
                        <a:pt x="316" y="471"/>
                        <a:pt x="324" y="504"/>
                        <a:pt x="328" y="513"/>
                      </a:cubicBezTo>
                      <a:moveTo>
                        <a:pt x="324" y="520"/>
                      </a:moveTo>
                      <a:cubicBezTo>
                        <a:pt x="323" y="521"/>
                        <a:pt x="323" y="523"/>
                        <a:pt x="322" y="525"/>
                      </a:cubicBezTo>
                      <a:cubicBezTo>
                        <a:pt x="304" y="481"/>
                        <a:pt x="304" y="481"/>
                        <a:pt x="304" y="481"/>
                      </a:cubicBezTo>
                      <a:cubicBezTo>
                        <a:pt x="307" y="471"/>
                        <a:pt x="307" y="471"/>
                        <a:pt x="307" y="471"/>
                      </a:cubicBezTo>
                      <a:cubicBezTo>
                        <a:pt x="324" y="520"/>
                        <a:pt x="324" y="520"/>
                        <a:pt x="324" y="520"/>
                      </a:cubicBezTo>
                      <a:moveTo>
                        <a:pt x="487" y="780"/>
                      </a:moveTo>
                      <a:cubicBezTo>
                        <a:pt x="485" y="783"/>
                        <a:pt x="483" y="786"/>
                        <a:pt x="481" y="789"/>
                      </a:cubicBezTo>
                      <a:cubicBezTo>
                        <a:pt x="452" y="782"/>
                        <a:pt x="416" y="776"/>
                        <a:pt x="402" y="772"/>
                      </a:cubicBezTo>
                      <a:cubicBezTo>
                        <a:pt x="403" y="775"/>
                        <a:pt x="409" y="805"/>
                        <a:pt x="416" y="832"/>
                      </a:cubicBezTo>
                      <a:cubicBezTo>
                        <a:pt x="412" y="833"/>
                        <a:pt x="409" y="833"/>
                        <a:pt x="405" y="833"/>
                      </a:cubicBezTo>
                      <a:cubicBezTo>
                        <a:pt x="395" y="800"/>
                        <a:pt x="384" y="762"/>
                        <a:pt x="379" y="750"/>
                      </a:cubicBezTo>
                      <a:cubicBezTo>
                        <a:pt x="397" y="756"/>
                        <a:pt x="449" y="770"/>
                        <a:pt x="487" y="780"/>
                      </a:cubicBezTo>
                      <a:moveTo>
                        <a:pt x="390" y="735"/>
                      </a:moveTo>
                      <a:cubicBezTo>
                        <a:pt x="395" y="734"/>
                        <a:pt x="400" y="732"/>
                        <a:pt x="405" y="730"/>
                      </a:cubicBezTo>
                      <a:cubicBezTo>
                        <a:pt x="406" y="751"/>
                        <a:pt x="406" y="751"/>
                        <a:pt x="406" y="751"/>
                      </a:cubicBezTo>
                      <a:cubicBezTo>
                        <a:pt x="401" y="750"/>
                        <a:pt x="395" y="748"/>
                        <a:pt x="390" y="747"/>
                      </a:cubicBezTo>
                      <a:cubicBezTo>
                        <a:pt x="390" y="735"/>
                        <a:pt x="390" y="735"/>
                        <a:pt x="390" y="735"/>
                      </a:cubicBezTo>
                      <a:moveTo>
                        <a:pt x="527" y="178"/>
                      </a:moveTo>
                      <a:cubicBezTo>
                        <a:pt x="526" y="177"/>
                        <a:pt x="526" y="176"/>
                        <a:pt x="526" y="175"/>
                      </a:cubicBezTo>
                      <a:cubicBezTo>
                        <a:pt x="543" y="175"/>
                        <a:pt x="543" y="175"/>
                        <a:pt x="543" y="175"/>
                      </a:cubicBezTo>
                      <a:cubicBezTo>
                        <a:pt x="543" y="176"/>
                        <a:pt x="543" y="177"/>
                        <a:pt x="542" y="178"/>
                      </a:cubicBezTo>
                      <a:cubicBezTo>
                        <a:pt x="527" y="178"/>
                        <a:pt x="527" y="178"/>
                        <a:pt x="527" y="178"/>
                      </a:cubicBezTo>
                      <a:moveTo>
                        <a:pt x="542" y="180"/>
                      </a:moveTo>
                      <a:cubicBezTo>
                        <a:pt x="542" y="182"/>
                        <a:pt x="541" y="183"/>
                        <a:pt x="541" y="185"/>
                      </a:cubicBezTo>
                      <a:cubicBezTo>
                        <a:pt x="536" y="185"/>
                        <a:pt x="532" y="185"/>
                        <a:pt x="528" y="185"/>
                      </a:cubicBezTo>
                      <a:cubicBezTo>
                        <a:pt x="528" y="183"/>
                        <a:pt x="527" y="181"/>
                        <a:pt x="527" y="180"/>
                      </a:cubicBezTo>
                      <a:cubicBezTo>
                        <a:pt x="542" y="180"/>
                        <a:pt x="542" y="180"/>
                        <a:pt x="542" y="180"/>
                      </a:cubicBezTo>
                      <a:moveTo>
                        <a:pt x="525" y="174"/>
                      </a:moveTo>
                      <a:cubicBezTo>
                        <a:pt x="525" y="173"/>
                        <a:pt x="525" y="171"/>
                        <a:pt x="524" y="170"/>
                      </a:cubicBezTo>
                      <a:cubicBezTo>
                        <a:pt x="544" y="169"/>
                        <a:pt x="544" y="169"/>
                        <a:pt x="544" y="169"/>
                      </a:cubicBezTo>
                      <a:cubicBezTo>
                        <a:pt x="544" y="170"/>
                        <a:pt x="543" y="172"/>
                        <a:pt x="543" y="173"/>
                      </a:cubicBezTo>
                      <a:cubicBezTo>
                        <a:pt x="525" y="174"/>
                        <a:pt x="525" y="174"/>
                        <a:pt x="525" y="174"/>
                      </a:cubicBezTo>
                      <a:moveTo>
                        <a:pt x="524" y="169"/>
                      </a:moveTo>
                      <a:cubicBezTo>
                        <a:pt x="524" y="168"/>
                        <a:pt x="523" y="167"/>
                        <a:pt x="523" y="166"/>
                      </a:cubicBezTo>
                      <a:cubicBezTo>
                        <a:pt x="544" y="163"/>
                        <a:pt x="544" y="163"/>
                        <a:pt x="544" y="163"/>
                      </a:cubicBezTo>
                      <a:cubicBezTo>
                        <a:pt x="544" y="164"/>
                        <a:pt x="544" y="166"/>
                        <a:pt x="544" y="167"/>
                      </a:cubicBezTo>
                      <a:cubicBezTo>
                        <a:pt x="524" y="169"/>
                        <a:pt x="524" y="169"/>
                        <a:pt x="524" y="169"/>
                      </a:cubicBezTo>
                      <a:moveTo>
                        <a:pt x="539" y="193"/>
                      </a:moveTo>
                      <a:cubicBezTo>
                        <a:pt x="538" y="196"/>
                        <a:pt x="537" y="200"/>
                        <a:pt x="536" y="203"/>
                      </a:cubicBezTo>
                      <a:cubicBezTo>
                        <a:pt x="437" y="197"/>
                        <a:pt x="447" y="326"/>
                        <a:pt x="408" y="382"/>
                      </a:cubicBezTo>
                      <a:cubicBezTo>
                        <a:pt x="405" y="376"/>
                        <a:pt x="402" y="372"/>
                        <a:pt x="399" y="369"/>
                      </a:cubicBezTo>
                      <a:cubicBezTo>
                        <a:pt x="438" y="306"/>
                        <a:pt x="428" y="186"/>
                        <a:pt x="539" y="193"/>
                      </a:cubicBezTo>
                      <a:moveTo>
                        <a:pt x="641" y="443"/>
                      </a:moveTo>
                      <a:cubicBezTo>
                        <a:pt x="640" y="454"/>
                        <a:pt x="637" y="466"/>
                        <a:pt x="631" y="480"/>
                      </a:cubicBezTo>
                      <a:cubicBezTo>
                        <a:pt x="626" y="490"/>
                        <a:pt x="620" y="499"/>
                        <a:pt x="614" y="507"/>
                      </a:cubicBezTo>
                      <a:cubicBezTo>
                        <a:pt x="577" y="478"/>
                        <a:pt x="542" y="449"/>
                        <a:pt x="535" y="437"/>
                      </a:cubicBezTo>
                      <a:cubicBezTo>
                        <a:pt x="530" y="428"/>
                        <a:pt x="545" y="406"/>
                        <a:pt x="566" y="383"/>
                      </a:cubicBezTo>
                      <a:cubicBezTo>
                        <a:pt x="577" y="401"/>
                        <a:pt x="588" y="417"/>
                        <a:pt x="594" y="427"/>
                      </a:cubicBezTo>
                      <a:cubicBezTo>
                        <a:pt x="580" y="423"/>
                        <a:pt x="570" y="420"/>
                        <a:pt x="561" y="417"/>
                      </a:cubicBezTo>
                      <a:cubicBezTo>
                        <a:pt x="558" y="422"/>
                        <a:pt x="550" y="437"/>
                        <a:pt x="548" y="442"/>
                      </a:cubicBezTo>
                      <a:cubicBezTo>
                        <a:pt x="564" y="448"/>
                        <a:pt x="600" y="461"/>
                        <a:pt x="621" y="468"/>
                      </a:cubicBezTo>
                      <a:cubicBezTo>
                        <a:pt x="624" y="463"/>
                        <a:pt x="633" y="449"/>
                        <a:pt x="636" y="443"/>
                      </a:cubicBezTo>
                      <a:cubicBezTo>
                        <a:pt x="628" y="428"/>
                        <a:pt x="607" y="394"/>
                        <a:pt x="587" y="361"/>
                      </a:cubicBezTo>
                      <a:cubicBezTo>
                        <a:pt x="588" y="360"/>
                        <a:pt x="589" y="359"/>
                        <a:pt x="591" y="358"/>
                      </a:cubicBezTo>
                      <a:cubicBezTo>
                        <a:pt x="602" y="380"/>
                        <a:pt x="622" y="387"/>
                        <a:pt x="641" y="391"/>
                      </a:cubicBezTo>
                      <a:cubicBezTo>
                        <a:pt x="638" y="409"/>
                        <a:pt x="642" y="424"/>
                        <a:pt x="641" y="443"/>
                      </a:cubicBezTo>
                      <a:moveTo>
                        <a:pt x="530" y="439"/>
                      </a:moveTo>
                      <a:cubicBezTo>
                        <a:pt x="537" y="451"/>
                        <a:pt x="572" y="480"/>
                        <a:pt x="611" y="510"/>
                      </a:cubicBezTo>
                      <a:cubicBezTo>
                        <a:pt x="610" y="512"/>
                        <a:pt x="608" y="513"/>
                        <a:pt x="607" y="515"/>
                      </a:cubicBezTo>
                      <a:cubicBezTo>
                        <a:pt x="558" y="483"/>
                        <a:pt x="523" y="458"/>
                        <a:pt x="518" y="440"/>
                      </a:cubicBezTo>
                      <a:cubicBezTo>
                        <a:pt x="513" y="421"/>
                        <a:pt x="531" y="395"/>
                        <a:pt x="556" y="368"/>
                      </a:cubicBezTo>
                      <a:cubicBezTo>
                        <a:pt x="558" y="372"/>
                        <a:pt x="561" y="376"/>
                        <a:pt x="563" y="379"/>
                      </a:cubicBezTo>
                      <a:cubicBezTo>
                        <a:pt x="541" y="405"/>
                        <a:pt x="524" y="428"/>
                        <a:pt x="530" y="439"/>
                      </a:cubicBezTo>
                      <a:moveTo>
                        <a:pt x="512" y="441"/>
                      </a:moveTo>
                      <a:cubicBezTo>
                        <a:pt x="517" y="463"/>
                        <a:pt x="553" y="489"/>
                        <a:pt x="603" y="520"/>
                      </a:cubicBezTo>
                      <a:cubicBezTo>
                        <a:pt x="593" y="530"/>
                        <a:pt x="583" y="540"/>
                        <a:pt x="576" y="551"/>
                      </a:cubicBezTo>
                      <a:cubicBezTo>
                        <a:pt x="570" y="548"/>
                        <a:pt x="563" y="542"/>
                        <a:pt x="555" y="534"/>
                      </a:cubicBezTo>
                      <a:cubicBezTo>
                        <a:pt x="562" y="529"/>
                        <a:pt x="569" y="523"/>
                        <a:pt x="575" y="516"/>
                      </a:cubicBezTo>
                      <a:cubicBezTo>
                        <a:pt x="567" y="509"/>
                        <a:pt x="537" y="486"/>
                        <a:pt x="503" y="480"/>
                      </a:cubicBezTo>
                      <a:cubicBezTo>
                        <a:pt x="488" y="464"/>
                        <a:pt x="482" y="456"/>
                        <a:pt x="483" y="450"/>
                      </a:cubicBezTo>
                      <a:cubicBezTo>
                        <a:pt x="484" y="438"/>
                        <a:pt x="505" y="407"/>
                        <a:pt x="514" y="399"/>
                      </a:cubicBezTo>
                      <a:cubicBezTo>
                        <a:pt x="520" y="408"/>
                        <a:pt x="520" y="408"/>
                        <a:pt x="520" y="408"/>
                      </a:cubicBezTo>
                      <a:cubicBezTo>
                        <a:pt x="513" y="420"/>
                        <a:pt x="509" y="432"/>
                        <a:pt x="512" y="441"/>
                      </a:cubicBezTo>
                      <a:moveTo>
                        <a:pt x="419" y="531"/>
                      </a:moveTo>
                      <a:cubicBezTo>
                        <a:pt x="423" y="552"/>
                        <a:pt x="444" y="568"/>
                        <a:pt x="468" y="566"/>
                      </a:cubicBezTo>
                      <a:cubicBezTo>
                        <a:pt x="470" y="566"/>
                        <a:pt x="473" y="565"/>
                        <a:pt x="475" y="565"/>
                      </a:cubicBezTo>
                      <a:cubicBezTo>
                        <a:pt x="495" y="560"/>
                        <a:pt x="526" y="544"/>
                        <a:pt x="522" y="511"/>
                      </a:cubicBezTo>
                      <a:cubicBezTo>
                        <a:pt x="521" y="502"/>
                        <a:pt x="519" y="495"/>
                        <a:pt x="514" y="490"/>
                      </a:cubicBezTo>
                      <a:cubicBezTo>
                        <a:pt x="537" y="496"/>
                        <a:pt x="556" y="508"/>
                        <a:pt x="563" y="515"/>
                      </a:cubicBezTo>
                      <a:cubicBezTo>
                        <a:pt x="536" y="543"/>
                        <a:pt x="501" y="563"/>
                        <a:pt x="476" y="568"/>
                      </a:cubicBezTo>
                      <a:cubicBezTo>
                        <a:pt x="474" y="568"/>
                        <a:pt x="471" y="569"/>
                        <a:pt x="468" y="569"/>
                      </a:cubicBezTo>
                      <a:cubicBezTo>
                        <a:pt x="434" y="573"/>
                        <a:pt x="386" y="562"/>
                        <a:pt x="374" y="556"/>
                      </a:cubicBezTo>
                      <a:cubicBezTo>
                        <a:pt x="379" y="542"/>
                        <a:pt x="397" y="522"/>
                        <a:pt x="420" y="507"/>
                      </a:cubicBezTo>
                      <a:cubicBezTo>
                        <a:pt x="417" y="513"/>
                        <a:pt x="416" y="521"/>
                        <a:pt x="419" y="531"/>
                      </a:cubicBezTo>
                      <a:moveTo>
                        <a:pt x="467" y="487"/>
                      </a:moveTo>
                      <a:cubicBezTo>
                        <a:pt x="497" y="481"/>
                        <a:pt x="512" y="492"/>
                        <a:pt x="514" y="513"/>
                      </a:cubicBezTo>
                      <a:cubicBezTo>
                        <a:pt x="516" y="533"/>
                        <a:pt x="492" y="555"/>
                        <a:pt x="475" y="559"/>
                      </a:cubicBezTo>
                      <a:cubicBezTo>
                        <a:pt x="450" y="565"/>
                        <a:pt x="429" y="551"/>
                        <a:pt x="426" y="530"/>
                      </a:cubicBezTo>
                      <a:cubicBezTo>
                        <a:pt x="424" y="509"/>
                        <a:pt x="438" y="493"/>
                        <a:pt x="467" y="487"/>
                      </a:cubicBezTo>
                      <a:moveTo>
                        <a:pt x="490" y="221"/>
                      </a:moveTo>
                      <a:cubicBezTo>
                        <a:pt x="493" y="219"/>
                        <a:pt x="496" y="217"/>
                        <a:pt x="500" y="215"/>
                      </a:cubicBezTo>
                      <a:cubicBezTo>
                        <a:pt x="505" y="281"/>
                        <a:pt x="437" y="356"/>
                        <a:pt x="495" y="412"/>
                      </a:cubicBezTo>
                      <a:cubicBezTo>
                        <a:pt x="493" y="415"/>
                        <a:pt x="491" y="418"/>
                        <a:pt x="489" y="421"/>
                      </a:cubicBezTo>
                      <a:cubicBezTo>
                        <a:pt x="421" y="370"/>
                        <a:pt x="496" y="290"/>
                        <a:pt x="490" y="221"/>
                      </a:cubicBezTo>
                      <a:moveTo>
                        <a:pt x="477" y="422"/>
                      </a:moveTo>
                      <a:cubicBezTo>
                        <a:pt x="469" y="422"/>
                        <a:pt x="459" y="423"/>
                        <a:pt x="450" y="425"/>
                      </a:cubicBezTo>
                      <a:cubicBezTo>
                        <a:pt x="428" y="403"/>
                        <a:pt x="427" y="378"/>
                        <a:pt x="430" y="350"/>
                      </a:cubicBezTo>
                      <a:cubicBezTo>
                        <a:pt x="446" y="305"/>
                        <a:pt x="454" y="250"/>
                        <a:pt x="486" y="224"/>
                      </a:cubicBezTo>
                      <a:cubicBezTo>
                        <a:pt x="491" y="287"/>
                        <a:pt x="417" y="354"/>
                        <a:pt x="477" y="422"/>
                      </a:cubicBezTo>
                      <a:moveTo>
                        <a:pt x="500" y="406"/>
                      </a:moveTo>
                      <a:cubicBezTo>
                        <a:pt x="444" y="351"/>
                        <a:pt x="510" y="278"/>
                        <a:pt x="506" y="213"/>
                      </a:cubicBezTo>
                      <a:cubicBezTo>
                        <a:pt x="511" y="211"/>
                        <a:pt x="517" y="210"/>
                        <a:pt x="523" y="209"/>
                      </a:cubicBezTo>
                      <a:cubicBezTo>
                        <a:pt x="523" y="221"/>
                        <a:pt x="521" y="232"/>
                        <a:pt x="519" y="242"/>
                      </a:cubicBezTo>
                      <a:cubicBezTo>
                        <a:pt x="504" y="275"/>
                        <a:pt x="478" y="336"/>
                        <a:pt x="510" y="393"/>
                      </a:cubicBezTo>
                      <a:cubicBezTo>
                        <a:pt x="507" y="398"/>
                        <a:pt x="503" y="402"/>
                        <a:pt x="500" y="406"/>
                      </a:cubicBezTo>
                      <a:moveTo>
                        <a:pt x="423" y="368"/>
                      </a:moveTo>
                      <a:cubicBezTo>
                        <a:pt x="422" y="389"/>
                        <a:pt x="426" y="408"/>
                        <a:pt x="444" y="426"/>
                      </a:cubicBezTo>
                      <a:cubicBezTo>
                        <a:pt x="435" y="427"/>
                        <a:pt x="426" y="430"/>
                        <a:pt x="417" y="433"/>
                      </a:cubicBezTo>
                      <a:cubicBezTo>
                        <a:pt x="419" y="414"/>
                        <a:pt x="416" y="400"/>
                        <a:pt x="411" y="389"/>
                      </a:cubicBezTo>
                      <a:cubicBezTo>
                        <a:pt x="416" y="383"/>
                        <a:pt x="420" y="376"/>
                        <a:pt x="423" y="368"/>
                      </a:cubicBezTo>
                      <a:moveTo>
                        <a:pt x="484" y="428"/>
                      </a:moveTo>
                      <a:cubicBezTo>
                        <a:pt x="482" y="433"/>
                        <a:pt x="477" y="443"/>
                        <a:pt x="474" y="452"/>
                      </a:cubicBezTo>
                      <a:cubicBezTo>
                        <a:pt x="446" y="456"/>
                        <a:pt x="426" y="463"/>
                        <a:pt x="407" y="475"/>
                      </a:cubicBezTo>
                      <a:cubicBezTo>
                        <a:pt x="412" y="462"/>
                        <a:pt x="415" y="450"/>
                        <a:pt x="416" y="440"/>
                      </a:cubicBezTo>
                      <a:cubicBezTo>
                        <a:pt x="439" y="430"/>
                        <a:pt x="466" y="427"/>
                        <a:pt x="484" y="428"/>
                      </a:cubicBezTo>
                      <a:moveTo>
                        <a:pt x="476" y="457"/>
                      </a:moveTo>
                      <a:cubicBezTo>
                        <a:pt x="480" y="463"/>
                        <a:pt x="485" y="470"/>
                        <a:pt x="492" y="478"/>
                      </a:cubicBezTo>
                      <a:cubicBezTo>
                        <a:pt x="484" y="478"/>
                        <a:pt x="475" y="478"/>
                        <a:pt x="466" y="480"/>
                      </a:cubicBezTo>
                      <a:cubicBezTo>
                        <a:pt x="426" y="489"/>
                        <a:pt x="397" y="513"/>
                        <a:pt x="380" y="535"/>
                      </a:cubicBezTo>
                      <a:cubicBezTo>
                        <a:pt x="372" y="544"/>
                        <a:pt x="367" y="554"/>
                        <a:pt x="364" y="562"/>
                      </a:cubicBezTo>
                      <a:cubicBezTo>
                        <a:pt x="379" y="572"/>
                        <a:pt x="436" y="582"/>
                        <a:pt x="477" y="575"/>
                      </a:cubicBezTo>
                      <a:cubicBezTo>
                        <a:pt x="497" y="571"/>
                        <a:pt x="525" y="557"/>
                        <a:pt x="550" y="538"/>
                      </a:cubicBezTo>
                      <a:cubicBezTo>
                        <a:pt x="559" y="546"/>
                        <a:pt x="566" y="551"/>
                        <a:pt x="570" y="554"/>
                      </a:cubicBezTo>
                      <a:cubicBezTo>
                        <a:pt x="557" y="565"/>
                        <a:pt x="543" y="573"/>
                        <a:pt x="530" y="580"/>
                      </a:cubicBezTo>
                      <a:cubicBezTo>
                        <a:pt x="509" y="569"/>
                        <a:pt x="479" y="577"/>
                        <a:pt x="471" y="600"/>
                      </a:cubicBezTo>
                      <a:cubicBezTo>
                        <a:pt x="460" y="603"/>
                        <a:pt x="449" y="604"/>
                        <a:pt x="439" y="605"/>
                      </a:cubicBezTo>
                      <a:cubicBezTo>
                        <a:pt x="424" y="590"/>
                        <a:pt x="405" y="591"/>
                        <a:pt x="389" y="600"/>
                      </a:cubicBezTo>
                      <a:cubicBezTo>
                        <a:pt x="363" y="593"/>
                        <a:pt x="344" y="582"/>
                        <a:pt x="333" y="576"/>
                      </a:cubicBezTo>
                      <a:cubicBezTo>
                        <a:pt x="345" y="561"/>
                        <a:pt x="358" y="546"/>
                        <a:pt x="371" y="531"/>
                      </a:cubicBezTo>
                      <a:cubicBezTo>
                        <a:pt x="384" y="516"/>
                        <a:pt x="395" y="501"/>
                        <a:pt x="403" y="485"/>
                      </a:cubicBezTo>
                      <a:cubicBezTo>
                        <a:pt x="425" y="470"/>
                        <a:pt x="453" y="462"/>
                        <a:pt x="476" y="457"/>
                      </a:cubicBezTo>
                      <a:moveTo>
                        <a:pt x="569" y="642"/>
                      </a:moveTo>
                      <a:cubicBezTo>
                        <a:pt x="564" y="650"/>
                        <a:pt x="560" y="661"/>
                        <a:pt x="557" y="672"/>
                      </a:cubicBezTo>
                      <a:cubicBezTo>
                        <a:pt x="553" y="671"/>
                        <a:pt x="549" y="670"/>
                        <a:pt x="545" y="668"/>
                      </a:cubicBezTo>
                      <a:cubicBezTo>
                        <a:pt x="551" y="657"/>
                        <a:pt x="559" y="625"/>
                        <a:pt x="546" y="597"/>
                      </a:cubicBezTo>
                      <a:cubicBezTo>
                        <a:pt x="544" y="591"/>
                        <a:pt x="540" y="587"/>
                        <a:pt x="536" y="584"/>
                      </a:cubicBezTo>
                      <a:cubicBezTo>
                        <a:pt x="547" y="578"/>
                        <a:pt x="559" y="571"/>
                        <a:pt x="569" y="563"/>
                      </a:cubicBezTo>
                      <a:cubicBezTo>
                        <a:pt x="566" y="570"/>
                        <a:pt x="563" y="578"/>
                        <a:pt x="562" y="586"/>
                      </a:cubicBezTo>
                      <a:cubicBezTo>
                        <a:pt x="559" y="600"/>
                        <a:pt x="557" y="622"/>
                        <a:pt x="569" y="642"/>
                      </a:cubicBezTo>
                      <a:moveTo>
                        <a:pt x="766" y="453"/>
                      </a:moveTo>
                      <a:cubicBezTo>
                        <a:pt x="766" y="457"/>
                        <a:pt x="766" y="460"/>
                        <a:pt x="767" y="463"/>
                      </a:cubicBezTo>
                      <a:cubicBezTo>
                        <a:pt x="673" y="386"/>
                        <a:pt x="673" y="386"/>
                        <a:pt x="673" y="386"/>
                      </a:cubicBezTo>
                      <a:cubicBezTo>
                        <a:pt x="674" y="383"/>
                        <a:pt x="676" y="380"/>
                        <a:pt x="679" y="377"/>
                      </a:cubicBezTo>
                      <a:cubicBezTo>
                        <a:pt x="766" y="453"/>
                        <a:pt x="766" y="453"/>
                        <a:pt x="766" y="453"/>
                      </a:cubicBezTo>
                      <a:moveTo>
                        <a:pt x="682" y="375"/>
                      </a:moveTo>
                      <a:cubicBezTo>
                        <a:pt x="684" y="373"/>
                        <a:pt x="686" y="371"/>
                        <a:pt x="689" y="369"/>
                      </a:cubicBezTo>
                      <a:cubicBezTo>
                        <a:pt x="765" y="440"/>
                        <a:pt x="765" y="440"/>
                        <a:pt x="765" y="440"/>
                      </a:cubicBezTo>
                      <a:cubicBezTo>
                        <a:pt x="765" y="443"/>
                        <a:pt x="765" y="446"/>
                        <a:pt x="765" y="449"/>
                      </a:cubicBezTo>
                      <a:cubicBezTo>
                        <a:pt x="682" y="375"/>
                        <a:pt x="682" y="375"/>
                        <a:pt x="682" y="375"/>
                      </a:cubicBezTo>
                      <a:moveTo>
                        <a:pt x="773" y="411"/>
                      </a:moveTo>
                      <a:cubicBezTo>
                        <a:pt x="772" y="412"/>
                        <a:pt x="771" y="414"/>
                        <a:pt x="770" y="416"/>
                      </a:cubicBezTo>
                      <a:cubicBezTo>
                        <a:pt x="755" y="399"/>
                        <a:pt x="755" y="399"/>
                        <a:pt x="755" y="399"/>
                      </a:cubicBezTo>
                      <a:cubicBezTo>
                        <a:pt x="757" y="399"/>
                        <a:pt x="760" y="399"/>
                        <a:pt x="762" y="399"/>
                      </a:cubicBezTo>
                      <a:cubicBezTo>
                        <a:pt x="773" y="411"/>
                        <a:pt x="773" y="411"/>
                        <a:pt x="773" y="411"/>
                      </a:cubicBezTo>
                      <a:moveTo>
                        <a:pt x="767" y="399"/>
                      </a:moveTo>
                      <a:cubicBezTo>
                        <a:pt x="771" y="399"/>
                        <a:pt x="775" y="398"/>
                        <a:pt x="780" y="397"/>
                      </a:cubicBezTo>
                      <a:cubicBezTo>
                        <a:pt x="777" y="400"/>
                        <a:pt x="776" y="404"/>
                        <a:pt x="774" y="407"/>
                      </a:cubicBezTo>
                      <a:cubicBezTo>
                        <a:pt x="767" y="399"/>
                        <a:pt x="767" y="399"/>
                        <a:pt x="767" y="399"/>
                      </a:cubicBezTo>
                      <a:moveTo>
                        <a:pt x="870" y="307"/>
                      </a:moveTo>
                      <a:cubicBezTo>
                        <a:pt x="890" y="292"/>
                        <a:pt x="912" y="282"/>
                        <a:pt x="923" y="245"/>
                      </a:cubicBezTo>
                      <a:cubicBezTo>
                        <a:pt x="930" y="222"/>
                        <a:pt x="917" y="194"/>
                        <a:pt x="893" y="196"/>
                      </a:cubicBezTo>
                      <a:cubicBezTo>
                        <a:pt x="879" y="198"/>
                        <a:pt x="868" y="206"/>
                        <a:pt x="869" y="226"/>
                      </a:cubicBezTo>
                      <a:cubicBezTo>
                        <a:pt x="856" y="206"/>
                        <a:pt x="875" y="179"/>
                        <a:pt x="886" y="175"/>
                      </a:cubicBezTo>
                      <a:cubicBezTo>
                        <a:pt x="907" y="166"/>
                        <a:pt x="941" y="178"/>
                        <a:pt x="947" y="214"/>
                      </a:cubicBezTo>
                      <a:cubicBezTo>
                        <a:pt x="956" y="272"/>
                        <a:pt x="906" y="306"/>
                        <a:pt x="865" y="341"/>
                      </a:cubicBezTo>
                      <a:cubicBezTo>
                        <a:pt x="868" y="332"/>
                        <a:pt x="870" y="321"/>
                        <a:pt x="870" y="307"/>
                      </a:cubicBezTo>
                      <a:moveTo>
                        <a:pt x="867" y="293"/>
                      </a:moveTo>
                      <a:cubicBezTo>
                        <a:pt x="880" y="278"/>
                        <a:pt x="903" y="251"/>
                        <a:pt x="917" y="235"/>
                      </a:cubicBezTo>
                      <a:cubicBezTo>
                        <a:pt x="914" y="263"/>
                        <a:pt x="891" y="283"/>
                        <a:pt x="868" y="298"/>
                      </a:cubicBezTo>
                      <a:cubicBezTo>
                        <a:pt x="868" y="296"/>
                        <a:pt x="868" y="295"/>
                        <a:pt x="867" y="293"/>
                      </a:cubicBezTo>
                      <a:moveTo>
                        <a:pt x="901" y="202"/>
                      </a:moveTo>
                      <a:cubicBezTo>
                        <a:pt x="893" y="211"/>
                        <a:pt x="885" y="221"/>
                        <a:pt x="877" y="229"/>
                      </a:cubicBezTo>
                      <a:cubicBezTo>
                        <a:pt x="870" y="214"/>
                        <a:pt x="885" y="197"/>
                        <a:pt x="901" y="202"/>
                      </a:cubicBezTo>
                      <a:moveTo>
                        <a:pt x="869" y="240"/>
                      </a:moveTo>
                      <a:cubicBezTo>
                        <a:pt x="862" y="248"/>
                        <a:pt x="855" y="256"/>
                        <a:pt x="848" y="263"/>
                      </a:cubicBezTo>
                      <a:cubicBezTo>
                        <a:pt x="843" y="258"/>
                        <a:pt x="837" y="253"/>
                        <a:pt x="831" y="248"/>
                      </a:cubicBezTo>
                      <a:cubicBezTo>
                        <a:pt x="851" y="225"/>
                        <a:pt x="851" y="225"/>
                        <a:pt x="851" y="225"/>
                      </a:cubicBezTo>
                      <a:cubicBezTo>
                        <a:pt x="854" y="229"/>
                        <a:pt x="860" y="236"/>
                        <a:pt x="869" y="240"/>
                      </a:cubicBezTo>
                      <a:moveTo>
                        <a:pt x="874" y="241"/>
                      </a:moveTo>
                      <a:cubicBezTo>
                        <a:pt x="878" y="242"/>
                        <a:pt x="882" y="242"/>
                        <a:pt x="887" y="241"/>
                      </a:cubicBezTo>
                      <a:cubicBezTo>
                        <a:pt x="884" y="239"/>
                        <a:pt x="882" y="236"/>
                        <a:pt x="880" y="234"/>
                      </a:cubicBezTo>
                      <a:cubicBezTo>
                        <a:pt x="888" y="225"/>
                        <a:pt x="897" y="215"/>
                        <a:pt x="906" y="204"/>
                      </a:cubicBezTo>
                      <a:cubicBezTo>
                        <a:pt x="913" y="208"/>
                        <a:pt x="916" y="215"/>
                        <a:pt x="917" y="223"/>
                      </a:cubicBezTo>
                      <a:cubicBezTo>
                        <a:pt x="905" y="237"/>
                        <a:pt x="880" y="265"/>
                        <a:pt x="864" y="285"/>
                      </a:cubicBezTo>
                      <a:cubicBezTo>
                        <a:pt x="861" y="279"/>
                        <a:pt x="857" y="273"/>
                        <a:pt x="851" y="266"/>
                      </a:cubicBezTo>
                      <a:cubicBezTo>
                        <a:pt x="857" y="260"/>
                        <a:pt x="865" y="251"/>
                        <a:pt x="874" y="241"/>
                      </a:cubicBezTo>
                      <a:moveTo>
                        <a:pt x="877" y="341"/>
                      </a:moveTo>
                      <a:cubicBezTo>
                        <a:pt x="920" y="305"/>
                        <a:pt x="964" y="267"/>
                        <a:pt x="953" y="215"/>
                      </a:cubicBezTo>
                      <a:cubicBezTo>
                        <a:pt x="943" y="169"/>
                        <a:pt x="905" y="160"/>
                        <a:pt x="882" y="169"/>
                      </a:cubicBezTo>
                      <a:cubicBezTo>
                        <a:pt x="868" y="176"/>
                        <a:pt x="850" y="201"/>
                        <a:pt x="863" y="228"/>
                      </a:cubicBezTo>
                      <a:cubicBezTo>
                        <a:pt x="836" y="203"/>
                        <a:pt x="854" y="164"/>
                        <a:pt x="879" y="153"/>
                      </a:cubicBezTo>
                      <a:cubicBezTo>
                        <a:pt x="905" y="141"/>
                        <a:pt x="955" y="140"/>
                        <a:pt x="978" y="187"/>
                      </a:cubicBezTo>
                      <a:cubicBezTo>
                        <a:pt x="988" y="207"/>
                        <a:pt x="988" y="274"/>
                        <a:pt x="965" y="319"/>
                      </a:cubicBezTo>
                      <a:cubicBezTo>
                        <a:pt x="951" y="349"/>
                        <a:pt x="934" y="359"/>
                        <a:pt x="918" y="367"/>
                      </a:cubicBezTo>
                      <a:cubicBezTo>
                        <a:pt x="906" y="371"/>
                        <a:pt x="893" y="376"/>
                        <a:pt x="882" y="385"/>
                      </a:cubicBezTo>
                      <a:cubicBezTo>
                        <a:pt x="849" y="409"/>
                        <a:pt x="827" y="450"/>
                        <a:pt x="827" y="489"/>
                      </a:cubicBezTo>
                      <a:cubicBezTo>
                        <a:pt x="817" y="487"/>
                        <a:pt x="817" y="487"/>
                        <a:pt x="817" y="487"/>
                      </a:cubicBezTo>
                      <a:cubicBezTo>
                        <a:pt x="808" y="388"/>
                        <a:pt x="902" y="369"/>
                        <a:pt x="936" y="315"/>
                      </a:cubicBezTo>
                      <a:cubicBezTo>
                        <a:pt x="890" y="367"/>
                        <a:pt x="807" y="388"/>
                        <a:pt x="810" y="486"/>
                      </a:cubicBezTo>
                      <a:cubicBezTo>
                        <a:pt x="801" y="484"/>
                        <a:pt x="801" y="484"/>
                        <a:pt x="801" y="484"/>
                      </a:cubicBezTo>
                      <a:cubicBezTo>
                        <a:pt x="795" y="457"/>
                        <a:pt x="800" y="436"/>
                        <a:pt x="809" y="417"/>
                      </a:cubicBezTo>
                      <a:cubicBezTo>
                        <a:pt x="825" y="386"/>
                        <a:pt x="850" y="363"/>
                        <a:pt x="877" y="341"/>
                      </a:cubicBezTo>
                      <a:moveTo>
                        <a:pt x="1428" y="320"/>
                      </a:moveTo>
                      <a:cubicBezTo>
                        <a:pt x="1431" y="324"/>
                        <a:pt x="1433" y="329"/>
                        <a:pt x="1435" y="333"/>
                      </a:cubicBezTo>
                      <a:cubicBezTo>
                        <a:pt x="1334" y="412"/>
                        <a:pt x="1334" y="412"/>
                        <a:pt x="1334" y="412"/>
                      </a:cubicBezTo>
                      <a:cubicBezTo>
                        <a:pt x="1326" y="405"/>
                        <a:pt x="1318" y="399"/>
                        <a:pt x="1311" y="393"/>
                      </a:cubicBezTo>
                      <a:cubicBezTo>
                        <a:pt x="1418" y="305"/>
                        <a:pt x="1418" y="305"/>
                        <a:pt x="1418" y="305"/>
                      </a:cubicBezTo>
                      <a:cubicBezTo>
                        <a:pt x="1420" y="308"/>
                        <a:pt x="1423" y="311"/>
                        <a:pt x="1425" y="316"/>
                      </a:cubicBezTo>
                      <a:cubicBezTo>
                        <a:pt x="1415" y="326"/>
                        <a:pt x="1389" y="345"/>
                        <a:pt x="1379" y="356"/>
                      </a:cubicBezTo>
                      <a:cubicBezTo>
                        <a:pt x="1390" y="348"/>
                        <a:pt x="1413" y="330"/>
                        <a:pt x="1428" y="320"/>
                      </a:cubicBezTo>
                      <a:moveTo>
                        <a:pt x="1443" y="358"/>
                      </a:moveTo>
                      <a:cubicBezTo>
                        <a:pt x="1445" y="364"/>
                        <a:pt x="1446" y="369"/>
                        <a:pt x="1446" y="374"/>
                      </a:cubicBezTo>
                      <a:cubicBezTo>
                        <a:pt x="1365" y="441"/>
                        <a:pt x="1365" y="441"/>
                        <a:pt x="1365" y="441"/>
                      </a:cubicBezTo>
                      <a:cubicBezTo>
                        <a:pt x="1357" y="433"/>
                        <a:pt x="1348" y="424"/>
                        <a:pt x="1339" y="417"/>
                      </a:cubicBezTo>
                      <a:cubicBezTo>
                        <a:pt x="1437" y="339"/>
                        <a:pt x="1437" y="339"/>
                        <a:pt x="1437" y="339"/>
                      </a:cubicBezTo>
                      <a:cubicBezTo>
                        <a:pt x="1439" y="343"/>
                        <a:pt x="1440" y="348"/>
                        <a:pt x="1441" y="352"/>
                      </a:cubicBezTo>
                      <a:cubicBezTo>
                        <a:pt x="1430" y="363"/>
                        <a:pt x="1412" y="380"/>
                        <a:pt x="1401" y="390"/>
                      </a:cubicBezTo>
                      <a:cubicBezTo>
                        <a:pt x="1414" y="381"/>
                        <a:pt x="1432" y="366"/>
                        <a:pt x="1443" y="358"/>
                      </a:cubicBezTo>
                      <a:moveTo>
                        <a:pt x="1434" y="660"/>
                      </a:moveTo>
                      <a:cubicBezTo>
                        <a:pt x="1433" y="661"/>
                        <a:pt x="1431" y="662"/>
                        <a:pt x="1430" y="663"/>
                      </a:cubicBezTo>
                      <a:cubicBezTo>
                        <a:pt x="1421" y="648"/>
                        <a:pt x="1421" y="648"/>
                        <a:pt x="1421" y="648"/>
                      </a:cubicBezTo>
                      <a:cubicBezTo>
                        <a:pt x="1423" y="649"/>
                        <a:pt x="1426" y="649"/>
                        <a:pt x="1428" y="650"/>
                      </a:cubicBezTo>
                      <a:cubicBezTo>
                        <a:pt x="1434" y="660"/>
                        <a:pt x="1434" y="660"/>
                        <a:pt x="1434" y="660"/>
                      </a:cubicBezTo>
                      <a:moveTo>
                        <a:pt x="1430" y="650"/>
                      </a:moveTo>
                      <a:cubicBezTo>
                        <a:pt x="1438" y="652"/>
                        <a:pt x="1444" y="653"/>
                        <a:pt x="1447" y="653"/>
                      </a:cubicBezTo>
                      <a:cubicBezTo>
                        <a:pt x="1444" y="655"/>
                        <a:pt x="1440" y="657"/>
                        <a:pt x="1436" y="659"/>
                      </a:cubicBezTo>
                      <a:cubicBezTo>
                        <a:pt x="1430" y="650"/>
                        <a:pt x="1430" y="650"/>
                        <a:pt x="1430" y="650"/>
                      </a:cubicBezTo>
                      <a:moveTo>
                        <a:pt x="1428" y="663"/>
                      </a:moveTo>
                      <a:cubicBezTo>
                        <a:pt x="1427" y="664"/>
                        <a:pt x="1425" y="665"/>
                        <a:pt x="1424" y="665"/>
                      </a:cubicBezTo>
                      <a:cubicBezTo>
                        <a:pt x="1413" y="647"/>
                        <a:pt x="1413" y="647"/>
                        <a:pt x="1413" y="647"/>
                      </a:cubicBezTo>
                      <a:cubicBezTo>
                        <a:pt x="1413" y="646"/>
                        <a:pt x="1413" y="646"/>
                        <a:pt x="1413" y="646"/>
                      </a:cubicBezTo>
                      <a:cubicBezTo>
                        <a:pt x="1419" y="648"/>
                        <a:pt x="1419" y="648"/>
                        <a:pt x="1419" y="648"/>
                      </a:cubicBezTo>
                      <a:cubicBezTo>
                        <a:pt x="1428" y="663"/>
                        <a:pt x="1428" y="663"/>
                        <a:pt x="1428" y="663"/>
                      </a:cubicBezTo>
                      <a:moveTo>
                        <a:pt x="1422" y="666"/>
                      </a:moveTo>
                      <a:cubicBezTo>
                        <a:pt x="1418" y="668"/>
                        <a:pt x="1418" y="668"/>
                        <a:pt x="1418" y="668"/>
                      </a:cubicBezTo>
                      <a:cubicBezTo>
                        <a:pt x="1408" y="652"/>
                        <a:pt x="1408" y="652"/>
                        <a:pt x="1408" y="652"/>
                      </a:cubicBezTo>
                      <a:cubicBezTo>
                        <a:pt x="1411" y="648"/>
                        <a:pt x="1411" y="648"/>
                        <a:pt x="1411" y="648"/>
                      </a:cubicBezTo>
                      <a:cubicBezTo>
                        <a:pt x="1422" y="666"/>
                        <a:pt x="1422" y="666"/>
                        <a:pt x="1422" y="666"/>
                      </a:cubicBezTo>
                      <a:moveTo>
                        <a:pt x="1416" y="669"/>
                      </a:moveTo>
                      <a:cubicBezTo>
                        <a:pt x="1409" y="673"/>
                        <a:pt x="1409" y="673"/>
                        <a:pt x="1409" y="673"/>
                      </a:cubicBezTo>
                      <a:cubicBezTo>
                        <a:pt x="1408" y="667"/>
                        <a:pt x="1406" y="662"/>
                        <a:pt x="1404" y="656"/>
                      </a:cubicBezTo>
                      <a:cubicBezTo>
                        <a:pt x="1407" y="653"/>
                        <a:pt x="1407" y="653"/>
                        <a:pt x="1407" y="653"/>
                      </a:cubicBezTo>
                      <a:cubicBezTo>
                        <a:pt x="1416" y="669"/>
                        <a:pt x="1416" y="669"/>
                        <a:pt x="1416" y="669"/>
                      </a:cubicBezTo>
                      <a:moveTo>
                        <a:pt x="1409" y="679"/>
                      </a:moveTo>
                      <a:cubicBezTo>
                        <a:pt x="1428" y="670"/>
                        <a:pt x="1449" y="660"/>
                        <a:pt x="1463" y="653"/>
                      </a:cubicBezTo>
                      <a:cubicBezTo>
                        <a:pt x="1460" y="652"/>
                        <a:pt x="1439" y="647"/>
                        <a:pt x="1417" y="642"/>
                      </a:cubicBezTo>
                      <a:cubicBezTo>
                        <a:pt x="1420" y="639"/>
                        <a:pt x="1423" y="635"/>
                        <a:pt x="1426" y="632"/>
                      </a:cubicBezTo>
                      <a:cubicBezTo>
                        <a:pt x="1461" y="638"/>
                        <a:pt x="1499" y="645"/>
                        <a:pt x="1509" y="646"/>
                      </a:cubicBezTo>
                      <a:cubicBezTo>
                        <a:pt x="1487" y="659"/>
                        <a:pt x="1442" y="679"/>
                        <a:pt x="1409" y="697"/>
                      </a:cubicBezTo>
                      <a:cubicBezTo>
                        <a:pt x="1410" y="691"/>
                        <a:pt x="1410" y="685"/>
                        <a:pt x="1409" y="679"/>
                      </a:cubicBezTo>
                      <a:moveTo>
                        <a:pt x="1402" y="651"/>
                      </a:moveTo>
                      <a:cubicBezTo>
                        <a:pt x="1400" y="647"/>
                        <a:pt x="1397" y="643"/>
                        <a:pt x="1394" y="638"/>
                      </a:cubicBezTo>
                      <a:cubicBezTo>
                        <a:pt x="1420" y="612"/>
                        <a:pt x="1461" y="572"/>
                        <a:pt x="1475" y="557"/>
                      </a:cubicBezTo>
                      <a:cubicBezTo>
                        <a:pt x="1455" y="559"/>
                        <a:pt x="1413" y="569"/>
                        <a:pt x="1377" y="576"/>
                      </a:cubicBezTo>
                      <a:cubicBezTo>
                        <a:pt x="1378" y="571"/>
                        <a:pt x="1378" y="566"/>
                        <a:pt x="1379" y="561"/>
                      </a:cubicBezTo>
                      <a:cubicBezTo>
                        <a:pt x="1431" y="553"/>
                        <a:pt x="1501" y="538"/>
                        <a:pt x="1511" y="537"/>
                      </a:cubicBezTo>
                      <a:cubicBezTo>
                        <a:pt x="1488" y="562"/>
                        <a:pt x="1436" y="615"/>
                        <a:pt x="1402" y="651"/>
                      </a:cubicBezTo>
                      <a:moveTo>
                        <a:pt x="1463" y="1346"/>
                      </a:moveTo>
                      <a:cubicBezTo>
                        <a:pt x="1465" y="1335"/>
                        <a:pt x="1453" y="1330"/>
                        <a:pt x="1444" y="1335"/>
                      </a:cubicBezTo>
                      <a:cubicBezTo>
                        <a:pt x="1433" y="1342"/>
                        <a:pt x="1435" y="1355"/>
                        <a:pt x="1445" y="1362"/>
                      </a:cubicBezTo>
                      <a:cubicBezTo>
                        <a:pt x="1458" y="1370"/>
                        <a:pt x="1474" y="1360"/>
                        <a:pt x="1480" y="1347"/>
                      </a:cubicBezTo>
                      <a:cubicBezTo>
                        <a:pt x="1485" y="1335"/>
                        <a:pt x="1479" y="1320"/>
                        <a:pt x="1465" y="1314"/>
                      </a:cubicBezTo>
                      <a:cubicBezTo>
                        <a:pt x="1462" y="1312"/>
                        <a:pt x="1456" y="1312"/>
                        <a:pt x="1450" y="1313"/>
                      </a:cubicBezTo>
                      <a:cubicBezTo>
                        <a:pt x="1452" y="1310"/>
                        <a:pt x="1454" y="1308"/>
                        <a:pt x="1455" y="1305"/>
                      </a:cubicBezTo>
                      <a:cubicBezTo>
                        <a:pt x="1458" y="1304"/>
                        <a:pt x="1461" y="1303"/>
                        <a:pt x="1464" y="1303"/>
                      </a:cubicBezTo>
                      <a:cubicBezTo>
                        <a:pt x="1468" y="1304"/>
                        <a:pt x="1472" y="1305"/>
                        <a:pt x="1477" y="1305"/>
                      </a:cubicBezTo>
                      <a:cubicBezTo>
                        <a:pt x="1492" y="1312"/>
                        <a:pt x="1496" y="1328"/>
                        <a:pt x="1492" y="1344"/>
                      </a:cubicBezTo>
                      <a:cubicBezTo>
                        <a:pt x="1488" y="1362"/>
                        <a:pt x="1472" y="1377"/>
                        <a:pt x="1453" y="1378"/>
                      </a:cubicBezTo>
                      <a:cubicBezTo>
                        <a:pt x="1434" y="1379"/>
                        <a:pt x="1423" y="1362"/>
                        <a:pt x="1425" y="1348"/>
                      </a:cubicBezTo>
                      <a:cubicBezTo>
                        <a:pt x="1427" y="1330"/>
                        <a:pt x="1443" y="1316"/>
                        <a:pt x="1460" y="1319"/>
                      </a:cubicBezTo>
                      <a:cubicBezTo>
                        <a:pt x="1474" y="1321"/>
                        <a:pt x="1478" y="1337"/>
                        <a:pt x="1474" y="1347"/>
                      </a:cubicBezTo>
                      <a:cubicBezTo>
                        <a:pt x="1469" y="1357"/>
                        <a:pt x="1456" y="1363"/>
                        <a:pt x="1448" y="1357"/>
                      </a:cubicBezTo>
                      <a:cubicBezTo>
                        <a:pt x="1441" y="1353"/>
                        <a:pt x="1443" y="1342"/>
                        <a:pt x="1448" y="1339"/>
                      </a:cubicBezTo>
                      <a:cubicBezTo>
                        <a:pt x="1452" y="1336"/>
                        <a:pt x="1460" y="1341"/>
                        <a:pt x="1459" y="1346"/>
                      </a:cubicBezTo>
                      <a:cubicBezTo>
                        <a:pt x="1459" y="1348"/>
                        <a:pt x="1462" y="1348"/>
                        <a:pt x="1463" y="1346"/>
                      </a:cubicBezTo>
                      <a:moveTo>
                        <a:pt x="1387" y="1191"/>
                      </a:moveTo>
                      <a:cubicBezTo>
                        <a:pt x="1394" y="1186"/>
                        <a:pt x="1402" y="1181"/>
                        <a:pt x="1410" y="1176"/>
                      </a:cubicBezTo>
                      <a:cubicBezTo>
                        <a:pt x="1462" y="1189"/>
                        <a:pt x="1462" y="1189"/>
                        <a:pt x="1462" y="1189"/>
                      </a:cubicBezTo>
                      <a:cubicBezTo>
                        <a:pt x="1468" y="1160"/>
                        <a:pt x="1468" y="1160"/>
                        <a:pt x="1468" y="1160"/>
                      </a:cubicBezTo>
                      <a:cubicBezTo>
                        <a:pt x="1502" y="1207"/>
                        <a:pt x="1502" y="1207"/>
                        <a:pt x="1502" y="1207"/>
                      </a:cubicBezTo>
                      <a:cubicBezTo>
                        <a:pt x="1450" y="1235"/>
                        <a:pt x="1450" y="1235"/>
                        <a:pt x="1450" y="1235"/>
                      </a:cubicBezTo>
                      <a:cubicBezTo>
                        <a:pt x="1457" y="1208"/>
                        <a:pt x="1457" y="1208"/>
                        <a:pt x="1457" y="1208"/>
                      </a:cubicBezTo>
                      <a:cubicBezTo>
                        <a:pt x="1387" y="1191"/>
                        <a:pt x="1387" y="1191"/>
                        <a:pt x="1387" y="1191"/>
                      </a:cubicBezTo>
                      <a:moveTo>
                        <a:pt x="1450" y="1212"/>
                      </a:moveTo>
                      <a:cubicBezTo>
                        <a:pt x="1444" y="1236"/>
                        <a:pt x="1444" y="1236"/>
                        <a:pt x="1444" y="1236"/>
                      </a:cubicBezTo>
                      <a:cubicBezTo>
                        <a:pt x="1437" y="1228"/>
                        <a:pt x="1428" y="1221"/>
                        <a:pt x="1417" y="1216"/>
                      </a:cubicBezTo>
                      <a:cubicBezTo>
                        <a:pt x="1419" y="1212"/>
                        <a:pt x="1421" y="1209"/>
                        <a:pt x="1423" y="1206"/>
                      </a:cubicBezTo>
                      <a:cubicBezTo>
                        <a:pt x="1450" y="1212"/>
                        <a:pt x="1450" y="1212"/>
                        <a:pt x="1450" y="1212"/>
                      </a:cubicBezTo>
                      <a:moveTo>
                        <a:pt x="1417" y="1204"/>
                      </a:moveTo>
                      <a:cubicBezTo>
                        <a:pt x="1416" y="1207"/>
                        <a:pt x="1414" y="1211"/>
                        <a:pt x="1413" y="1214"/>
                      </a:cubicBezTo>
                      <a:cubicBezTo>
                        <a:pt x="1405" y="1211"/>
                        <a:pt x="1397" y="1209"/>
                        <a:pt x="1388" y="1208"/>
                      </a:cubicBezTo>
                      <a:cubicBezTo>
                        <a:pt x="1389" y="1204"/>
                        <a:pt x="1390" y="1201"/>
                        <a:pt x="1392" y="1198"/>
                      </a:cubicBezTo>
                      <a:cubicBezTo>
                        <a:pt x="1417" y="1204"/>
                        <a:pt x="1417" y="1204"/>
                        <a:pt x="1417" y="1204"/>
                      </a:cubicBezTo>
                      <a:moveTo>
                        <a:pt x="1435" y="1177"/>
                      </a:moveTo>
                      <a:cubicBezTo>
                        <a:pt x="1417" y="1172"/>
                        <a:pt x="1417" y="1172"/>
                        <a:pt x="1417" y="1172"/>
                      </a:cubicBezTo>
                      <a:cubicBezTo>
                        <a:pt x="1422" y="1169"/>
                        <a:pt x="1428" y="1166"/>
                        <a:pt x="1433" y="1163"/>
                      </a:cubicBezTo>
                      <a:cubicBezTo>
                        <a:pt x="1444" y="1166"/>
                        <a:pt x="1444" y="1166"/>
                        <a:pt x="1444" y="1166"/>
                      </a:cubicBezTo>
                      <a:cubicBezTo>
                        <a:pt x="1441" y="1169"/>
                        <a:pt x="1438" y="1173"/>
                        <a:pt x="1435" y="1177"/>
                      </a:cubicBezTo>
                      <a:moveTo>
                        <a:pt x="1452" y="1167"/>
                      </a:moveTo>
                      <a:cubicBezTo>
                        <a:pt x="1461" y="1169"/>
                        <a:pt x="1461" y="1169"/>
                        <a:pt x="1461" y="1169"/>
                      </a:cubicBezTo>
                      <a:cubicBezTo>
                        <a:pt x="1458" y="1183"/>
                        <a:pt x="1458" y="1183"/>
                        <a:pt x="1458" y="1183"/>
                      </a:cubicBezTo>
                      <a:cubicBezTo>
                        <a:pt x="1441" y="1179"/>
                        <a:pt x="1441" y="1179"/>
                        <a:pt x="1441" y="1179"/>
                      </a:cubicBezTo>
                      <a:cubicBezTo>
                        <a:pt x="1444" y="1174"/>
                        <a:pt x="1448" y="1171"/>
                        <a:pt x="1452" y="1167"/>
                      </a:cubicBezTo>
                      <a:moveTo>
                        <a:pt x="1485" y="1174"/>
                      </a:moveTo>
                      <a:cubicBezTo>
                        <a:pt x="1493" y="1175"/>
                        <a:pt x="1493" y="1175"/>
                        <a:pt x="1493" y="1175"/>
                      </a:cubicBezTo>
                      <a:cubicBezTo>
                        <a:pt x="1500" y="1183"/>
                        <a:pt x="1508" y="1192"/>
                        <a:pt x="1517" y="1200"/>
                      </a:cubicBezTo>
                      <a:cubicBezTo>
                        <a:pt x="1513" y="1220"/>
                        <a:pt x="1513" y="1220"/>
                        <a:pt x="1513" y="1220"/>
                      </a:cubicBezTo>
                      <a:cubicBezTo>
                        <a:pt x="1505" y="1212"/>
                        <a:pt x="1505" y="1212"/>
                        <a:pt x="1505" y="1212"/>
                      </a:cubicBezTo>
                      <a:cubicBezTo>
                        <a:pt x="1511" y="1209"/>
                        <a:pt x="1511" y="1209"/>
                        <a:pt x="1511" y="1209"/>
                      </a:cubicBezTo>
                      <a:cubicBezTo>
                        <a:pt x="1485" y="1174"/>
                        <a:pt x="1485" y="1174"/>
                        <a:pt x="1485" y="1174"/>
                      </a:cubicBezTo>
                      <a:moveTo>
                        <a:pt x="1460" y="1238"/>
                      </a:moveTo>
                      <a:cubicBezTo>
                        <a:pt x="1472" y="1225"/>
                        <a:pt x="1487" y="1229"/>
                        <a:pt x="1495" y="1239"/>
                      </a:cubicBezTo>
                      <a:cubicBezTo>
                        <a:pt x="1501" y="1246"/>
                        <a:pt x="1501" y="1258"/>
                        <a:pt x="1492" y="1262"/>
                      </a:cubicBezTo>
                      <a:cubicBezTo>
                        <a:pt x="1485" y="1266"/>
                        <a:pt x="1475" y="1265"/>
                        <a:pt x="1473" y="1257"/>
                      </a:cubicBezTo>
                      <a:cubicBezTo>
                        <a:pt x="1472" y="1251"/>
                        <a:pt x="1476" y="1245"/>
                        <a:pt x="1480" y="1245"/>
                      </a:cubicBezTo>
                      <a:cubicBezTo>
                        <a:pt x="1484" y="1245"/>
                        <a:pt x="1487" y="1249"/>
                        <a:pt x="1484" y="1252"/>
                      </a:cubicBezTo>
                      <a:cubicBezTo>
                        <a:pt x="1483" y="1254"/>
                        <a:pt x="1485" y="1255"/>
                        <a:pt x="1487" y="1254"/>
                      </a:cubicBezTo>
                      <a:cubicBezTo>
                        <a:pt x="1492" y="1251"/>
                        <a:pt x="1490" y="1241"/>
                        <a:pt x="1482" y="1240"/>
                      </a:cubicBezTo>
                      <a:cubicBezTo>
                        <a:pt x="1473" y="1239"/>
                        <a:pt x="1467" y="1249"/>
                        <a:pt x="1469" y="1257"/>
                      </a:cubicBezTo>
                      <a:cubicBezTo>
                        <a:pt x="1472" y="1269"/>
                        <a:pt x="1485" y="1271"/>
                        <a:pt x="1495" y="1265"/>
                      </a:cubicBezTo>
                      <a:cubicBezTo>
                        <a:pt x="1501" y="1262"/>
                        <a:pt x="1505" y="1254"/>
                        <a:pt x="1505" y="1247"/>
                      </a:cubicBezTo>
                      <a:cubicBezTo>
                        <a:pt x="1515" y="1257"/>
                        <a:pt x="1515" y="1257"/>
                        <a:pt x="1515" y="1257"/>
                      </a:cubicBezTo>
                      <a:cubicBezTo>
                        <a:pt x="1513" y="1265"/>
                        <a:pt x="1510" y="1272"/>
                        <a:pt x="1503" y="1276"/>
                      </a:cubicBezTo>
                      <a:cubicBezTo>
                        <a:pt x="1493" y="1284"/>
                        <a:pt x="1473" y="1286"/>
                        <a:pt x="1462" y="1276"/>
                      </a:cubicBezTo>
                      <a:cubicBezTo>
                        <a:pt x="1461" y="1268"/>
                        <a:pt x="1459" y="1259"/>
                        <a:pt x="1455" y="1252"/>
                      </a:cubicBezTo>
                      <a:cubicBezTo>
                        <a:pt x="1456" y="1246"/>
                        <a:pt x="1458" y="1241"/>
                        <a:pt x="1460" y="1238"/>
                      </a:cubicBezTo>
                      <a:moveTo>
                        <a:pt x="1462" y="1282"/>
                      </a:moveTo>
                      <a:cubicBezTo>
                        <a:pt x="1475" y="1294"/>
                        <a:pt x="1512" y="1292"/>
                        <a:pt x="1519" y="1262"/>
                      </a:cubicBezTo>
                      <a:cubicBezTo>
                        <a:pt x="1529" y="1272"/>
                        <a:pt x="1529" y="1272"/>
                        <a:pt x="1529" y="1272"/>
                      </a:cubicBezTo>
                      <a:cubicBezTo>
                        <a:pt x="1524" y="1301"/>
                        <a:pt x="1475" y="1307"/>
                        <a:pt x="1460" y="1294"/>
                      </a:cubicBezTo>
                      <a:cubicBezTo>
                        <a:pt x="1461" y="1290"/>
                        <a:pt x="1462" y="1286"/>
                        <a:pt x="1462" y="1282"/>
                      </a:cubicBezTo>
                      <a:moveTo>
                        <a:pt x="1556" y="1416"/>
                      </a:moveTo>
                      <a:cubicBezTo>
                        <a:pt x="1552" y="1412"/>
                        <a:pt x="1548" y="1409"/>
                        <a:pt x="1543" y="1406"/>
                      </a:cubicBezTo>
                      <a:cubicBezTo>
                        <a:pt x="1550" y="1377"/>
                        <a:pt x="1575" y="1352"/>
                        <a:pt x="1601" y="1343"/>
                      </a:cubicBezTo>
                      <a:cubicBezTo>
                        <a:pt x="1614" y="1356"/>
                        <a:pt x="1614" y="1356"/>
                        <a:pt x="1614" y="1356"/>
                      </a:cubicBezTo>
                      <a:cubicBezTo>
                        <a:pt x="1588" y="1365"/>
                        <a:pt x="1563" y="1387"/>
                        <a:pt x="1556" y="1416"/>
                      </a:cubicBezTo>
                      <a:moveTo>
                        <a:pt x="1619" y="1361"/>
                      </a:moveTo>
                      <a:cubicBezTo>
                        <a:pt x="1624" y="1367"/>
                        <a:pt x="1630" y="1372"/>
                        <a:pt x="1635" y="1377"/>
                      </a:cubicBezTo>
                      <a:cubicBezTo>
                        <a:pt x="1608" y="1378"/>
                        <a:pt x="1579" y="1398"/>
                        <a:pt x="1570" y="1431"/>
                      </a:cubicBezTo>
                      <a:cubicBezTo>
                        <a:pt x="1567" y="1427"/>
                        <a:pt x="1564" y="1423"/>
                        <a:pt x="1560" y="1420"/>
                      </a:cubicBezTo>
                      <a:cubicBezTo>
                        <a:pt x="1568" y="1391"/>
                        <a:pt x="1593" y="1369"/>
                        <a:pt x="1619" y="1361"/>
                      </a:cubicBezTo>
                      <a:moveTo>
                        <a:pt x="1586" y="1344"/>
                      </a:moveTo>
                      <a:cubicBezTo>
                        <a:pt x="1573" y="1329"/>
                        <a:pt x="1573" y="1329"/>
                        <a:pt x="1573" y="1329"/>
                      </a:cubicBezTo>
                      <a:cubicBezTo>
                        <a:pt x="1576" y="1327"/>
                        <a:pt x="1579" y="1326"/>
                        <a:pt x="1582" y="1325"/>
                      </a:cubicBezTo>
                      <a:cubicBezTo>
                        <a:pt x="1587" y="1330"/>
                        <a:pt x="1592" y="1335"/>
                        <a:pt x="1597" y="1339"/>
                      </a:cubicBezTo>
                      <a:cubicBezTo>
                        <a:pt x="1593" y="1341"/>
                        <a:pt x="1590" y="1342"/>
                        <a:pt x="1586" y="1344"/>
                      </a:cubicBezTo>
                      <a:moveTo>
                        <a:pt x="1584" y="1345"/>
                      </a:moveTo>
                      <a:cubicBezTo>
                        <a:pt x="1580" y="1347"/>
                        <a:pt x="1577" y="1349"/>
                        <a:pt x="1574" y="1351"/>
                      </a:cubicBezTo>
                      <a:cubicBezTo>
                        <a:pt x="1561" y="1336"/>
                        <a:pt x="1561" y="1336"/>
                        <a:pt x="1561" y="1336"/>
                      </a:cubicBezTo>
                      <a:cubicBezTo>
                        <a:pt x="1564" y="1334"/>
                        <a:pt x="1567" y="1332"/>
                        <a:pt x="1570" y="1331"/>
                      </a:cubicBezTo>
                      <a:cubicBezTo>
                        <a:pt x="1584" y="1345"/>
                        <a:pt x="1584" y="1345"/>
                        <a:pt x="1584" y="1345"/>
                      </a:cubicBezTo>
                      <a:moveTo>
                        <a:pt x="1572" y="1353"/>
                      </a:moveTo>
                      <a:cubicBezTo>
                        <a:pt x="1570" y="1355"/>
                        <a:pt x="1567" y="1357"/>
                        <a:pt x="1565" y="1359"/>
                      </a:cubicBezTo>
                      <a:cubicBezTo>
                        <a:pt x="1551" y="1345"/>
                        <a:pt x="1551" y="1345"/>
                        <a:pt x="1551" y="1345"/>
                      </a:cubicBezTo>
                      <a:cubicBezTo>
                        <a:pt x="1553" y="1342"/>
                        <a:pt x="1556" y="1340"/>
                        <a:pt x="1558" y="1338"/>
                      </a:cubicBezTo>
                      <a:cubicBezTo>
                        <a:pt x="1572" y="1353"/>
                        <a:pt x="1572" y="1353"/>
                        <a:pt x="1572" y="1353"/>
                      </a:cubicBezTo>
                      <a:moveTo>
                        <a:pt x="1563" y="1361"/>
                      </a:moveTo>
                      <a:cubicBezTo>
                        <a:pt x="1561" y="1363"/>
                        <a:pt x="1559" y="1365"/>
                        <a:pt x="1557" y="1368"/>
                      </a:cubicBezTo>
                      <a:cubicBezTo>
                        <a:pt x="1542" y="1354"/>
                        <a:pt x="1542" y="1354"/>
                        <a:pt x="1542" y="1354"/>
                      </a:cubicBezTo>
                      <a:cubicBezTo>
                        <a:pt x="1544" y="1351"/>
                        <a:pt x="1546" y="1349"/>
                        <a:pt x="1548" y="1347"/>
                      </a:cubicBezTo>
                      <a:cubicBezTo>
                        <a:pt x="1563" y="1361"/>
                        <a:pt x="1563" y="1361"/>
                        <a:pt x="1563" y="1361"/>
                      </a:cubicBezTo>
                      <a:moveTo>
                        <a:pt x="1555" y="1370"/>
                      </a:moveTo>
                      <a:cubicBezTo>
                        <a:pt x="1554" y="1372"/>
                        <a:pt x="1552" y="1374"/>
                        <a:pt x="1551" y="1376"/>
                      </a:cubicBezTo>
                      <a:cubicBezTo>
                        <a:pt x="1534" y="1363"/>
                        <a:pt x="1534" y="1363"/>
                        <a:pt x="1534" y="1363"/>
                      </a:cubicBezTo>
                      <a:cubicBezTo>
                        <a:pt x="1536" y="1361"/>
                        <a:pt x="1538" y="1358"/>
                        <a:pt x="1540" y="1356"/>
                      </a:cubicBezTo>
                      <a:cubicBezTo>
                        <a:pt x="1555" y="1370"/>
                        <a:pt x="1555" y="1370"/>
                        <a:pt x="1555" y="1370"/>
                      </a:cubicBezTo>
                      <a:moveTo>
                        <a:pt x="1549" y="1379"/>
                      </a:moveTo>
                      <a:cubicBezTo>
                        <a:pt x="1548" y="1381"/>
                        <a:pt x="1546" y="1383"/>
                        <a:pt x="1545" y="1386"/>
                      </a:cubicBezTo>
                      <a:cubicBezTo>
                        <a:pt x="1527" y="1374"/>
                        <a:pt x="1527" y="1374"/>
                        <a:pt x="1527" y="1374"/>
                      </a:cubicBezTo>
                      <a:cubicBezTo>
                        <a:pt x="1529" y="1371"/>
                        <a:pt x="1530" y="1369"/>
                        <a:pt x="1532" y="1366"/>
                      </a:cubicBezTo>
                      <a:cubicBezTo>
                        <a:pt x="1549" y="1379"/>
                        <a:pt x="1549" y="1379"/>
                        <a:pt x="1549" y="1379"/>
                      </a:cubicBezTo>
                      <a:moveTo>
                        <a:pt x="1544" y="1389"/>
                      </a:moveTo>
                      <a:cubicBezTo>
                        <a:pt x="1543" y="1390"/>
                        <a:pt x="1542" y="1392"/>
                        <a:pt x="1541" y="1394"/>
                      </a:cubicBezTo>
                      <a:cubicBezTo>
                        <a:pt x="1522" y="1385"/>
                        <a:pt x="1522" y="1385"/>
                        <a:pt x="1522" y="1385"/>
                      </a:cubicBezTo>
                      <a:cubicBezTo>
                        <a:pt x="1523" y="1382"/>
                        <a:pt x="1524" y="1380"/>
                        <a:pt x="1526" y="1377"/>
                      </a:cubicBezTo>
                      <a:cubicBezTo>
                        <a:pt x="1544" y="1389"/>
                        <a:pt x="1544" y="1389"/>
                        <a:pt x="1544" y="1389"/>
                      </a:cubicBezTo>
                      <a:moveTo>
                        <a:pt x="1540" y="1397"/>
                      </a:moveTo>
                      <a:cubicBezTo>
                        <a:pt x="1540" y="1399"/>
                        <a:pt x="1539" y="1402"/>
                        <a:pt x="1538" y="1404"/>
                      </a:cubicBezTo>
                      <a:cubicBezTo>
                        <a:pt x="1532" y="1401"/>
                        <a:pt x="1525" y="1398"/>
                        <a:pt x="1519" y="1397"/>
                      </a:cubicBezTo>
                      <a:cubicBezTo>
                        <a:pt x="1519" y="1394"/>
                        <a:pt x="1520" y="1391"/>
                        <a:pt x="1521" y="1388"/>
                      </a:cubicBezTo>
                      <a:cubicBezTo>
                        <a:pt x="1540" y="1397"/>
                        <a:pt x="1540" y="1397"/>
                        <a:pt x="1540" y="1397"/>
                      </a:cubicBezTo>
                      <a:moveTo>
                        <a:pt x="1513" y="1396"/>
                      </a:moveTo>
                      <a:cubicBezTo>
                        <a:pt x="1495" y="1393"/>
                        <a:pt x="1476" y="1398"/>
                        <a:pt x="1461" y="1412"/>
                      </a:cubicBezTo>
                      <a:cubicBezTo>
                        <a:pt x="1457" y="1406"/>
                        <a:pt x="1453" y="1399"/>
                        <a:pt x="1449" y="1392"/>
                      </a:cubicBezTo>
                      <a:cubicBezTo>
                        <a:pt x="1467" y="1379"/>
                        <a:pt x="1495" y="1374"/>
                        <a:pt x="1519" y="1377"/>
                      </a:cubicBezTo>
                      <a:cubicBezTo>
                        <a:pt x="1517" y="1383"/>
                        <a:pt x="1515" y="1390"/>
                        <a:pt x="1513" y="1396"/>
                      </a:cubicBezTo>
                      <a:moveTo>
                        <a:pt x="1497" y="1370"/>
                      </a:moveTo>
                      <a:cubicBezTo>
                        <a:pt x="1492" y="1370"/>
                        <a:pt x="1486" y="1370"/>
                        <a:pt x="1480" y="1372"/>
                      </a:cubicBezTo>
                      <a:cubicBezTo>
                        <a:pt x="1495" y="1361"/>
                        <a:pt x="1511" y="1326"/>
                        <a:pt x="1487" y="1306"/>
                      </a:cubicBezTo>
                      <a:cubicBezTo>
                        <a:pt x="1492" y="1305"/>
                        <a:pt x="1497" y="1305"/>
                        <a:pt x="1502" y="1303"/>
                      </a:cubicBezTo>
                      <a:cubicBezTo>
                        <a:pt x="1519" y="1325"/>
                        <a:pt x="1513" y="1353"/>
                        <a:pt x="1497" y="1370"/>
                      </a:cubicBezTo>
                      <a:moveTo>
                        <a:pt x="1454" y="1420"/>
                      </a:moveTo>
                      <a:cubicBezTo>
                        <a:pt x="1450" y="1425"/>
                        <a:pt x="1447" y="1430"/>
                        <a:pt x="1444" y="1436"/>
                      </a:cubicBezTo>
                      <a:cubicBezTo>
                        <a:pt x="1436" y="1416"/>
                        <a:pt x="1417" y="1394"/>
                        <a:pt x="1398" y="1386"/>
                      </a:cubicBezTo>
                      <a:cubicBezTo>
                        <a:pt x="1401" y="1379"/>
                        <a:pt x="1404" y="1371"/>
                        <a:pt x="1405" y="1364"/>
                      </a:cubicBezTo>
                      <a:cubicBezTo>
                        <a:pt x="1426" y="1372"/>
                        <a:pt x="1446" y="1396"/>
                        <a:pt x="1454" y="1420"/>
                      </a:cubicBezTo>
                      <a:moveTo>
                        <a:pt x="1442" y="1490"/>
                      </a:moveTo>
                      <a:cubicBezTo>
                        <a:pt x="1419" y="1460"/>
                        <a:pt x="1402" y="1422"/>
                        <a:pt x="1386" y="1404"/>
                      </a:cubicBezTo>
                      <a:cubicBezTo>
                        <a:pt x="1390" y="1400"/>
                        <a:pt x="1393" y="1396"/>
                        <a:pt x="1395" y="1392"/>
                      </a:cubicBezTo>
                      <a:cubicBezTo>
                        <a:pt x="1416" y="1401"/>
                        <a:pt x="1434" y="1427"/>
                        <a:pt x="1441" y="1449"/>
                      </a:cubicBezTo>
                      <a:cubicBezTo>
                        <a:pt x="1438" y="1461"/>
                        <a:pt x="1438" y="1475"/>
                        <a:pt x="1442" y="1490"/>
                      </a:cubicBezTo>
                      <a:moveTo>
                        <a:pt x="1382" y="1399"/>
                      </a:moveTo>
                      <a:cubicBezTo>
                        <a:pt x="1376" y="1392"/>
                        <a:pt x="1369" y="1386"/>
                        <a:pt x="1362" y="1379"/>
                      </a:cubicBezTo>
                      <a:cubicBezTo>
                        <a:pt x="1374" y="1365"/>
                        <a:pt x="1379" y="1351"/>
                        <a:pt x="1381" y="1337"/>
                      </a:cubicBezTo>
                      <a:cubicBezTo>
                        <a:pt x="1388" y="1339"/>
                        <a:pt x="1396" y="1339"/>
                        <a:pt x="1403" y="1339"/>
                      </a:cubicBezTo>
                      <a:cubicBezTo>
                        <a:pt x="1403" y="1357"/>
                        <a:pt x="1399" y="1380"/>
                        <a:pt x="1382" y="1399"/>
                      </a:cubicBezTo>
                      <a:moveTo>
                        <a:pt x="1358" y="1376"/>
                      </a:moveTo>
                      <a:cubicBezTo>
                        <a:pt x="1351" y="1370"/>
                        <a:pt x="1343" y="1365"/>
                        <a:pt x="1335" y="1361"/>
                      </a:cubicBezTo>
                      <a:cubicBezTo>
                        <a:pt x="1342" y="1348"/>
                        <a:pt x="1346" y="1332"/>
                        <a:pt x="1347" y="1317"/>
                      </a:cubicBezTo>
                      <a:cubicBezTo>
                        <a:pt x="1357" y="1326"/>
                        <a:pt x="1366" y="1332"/>
                        <a:pt x="1376" y="1335"/>
                      </a:cubicBezTo>
                      <a:cubicBezTo>
                        <a:pt x="1374" y="1348"/>
                        <a:pt x="1369" y="1362"/>
                        <a:pt x="1358" y="1376"/>
                      </a:cubicBezTo>
                      <a:moveTo>
                        <a:pt x="1331" y="1359"/>
                      </a:moveTo>
                      <a:cubicBezTo>
                        <a:pt x="1326" y="1357"/>
                        <a:pt x="1321" y="1355"/>
                        <a:pt x="1316" y="1354"/>
                      </a:cubicBezTo>
                      <a:cubicBezTo>
                        <a:pt x="1324" y="1321"/>
                        <a:pt x="1311" y="1285"/>
                        <a:pt x="1277" y="1266"/>
                      </a:cubicBezTo>
                      <a:cubicBezTo>
                        <a:pt x="1285" y="1258"/>
                        <a:pt x="1293" y="1252"/>
                        <a:pt x="1302" y="1246"/>
                      </a:cubicBezTo>
                      <a:cubicBezTo>
                        <a:pt x="1311" y="1249"/>
                        <a:pt x="1318" y="1254"/>
                        <a:pt x="1324" y="1260"/>
                      </a:cubicBezTo>
                      <a:cubicBezTo>
                        <a:pt x="1324" y="1279"/>
                        <a:pt x="1330" y="1298"/>
                        <a:pt x="1342" y="1312"/>
                      </a:cubicBezTo>
                      <a:cubicBezTo>
                        <a:pt x="1342" y="1328"/>
                        <a:pt x="1338" y="1344"/>
                        <a:pt x="1331" y="1359"/>
                      </a:cubicBezTo>
                      <a:moveTo>
                        <a:pt x="1236" y="1320"/>
                      </a:moveTo>
                      <a:cubicBezTo>
                        <a:pt x="1240" y="1313"/>
                        <a:pt x="1244" y="1306"/>
                        <a:pt x="1248" y="1300"/>
                      </a:cubicBezTo>
                      <a:cubicBezTo>
                        <a:pt x="1279" y="1312"/>
                        <a:pt x="1287" y="1346"/>
                        <a:pt x="1278" y="1370"/>
                      </a:cubicBezTo>
                      <a:cubicBezTo>
                        <a:pt x="1269" y="1366"/>
                        <a:pt x="1260" y="1362"/>
                        <a:pt x="1252" y="1359"/>
                      </a:cubicBezTo>
                      <a:cubicBezTo>
                        <a:pt x="1258" y="1345"/>
                        <a:pt x="1253" y="1327"/>
                        <a:pt x="1236" y="1320"/>
                      </a:cubicBezTo>
                      <a:moveTo>
                        <a:pt x="1247" y="1339"/>
                      </a:moveTo>
                      <a:cubicBezTo>
                        <a:pt x="1231" y="1330"/>
                        <a:pt x="1231" y="1330"/>
                        <a:pt x="1231" y="1330"/>
                      </a:cubicBezTo>
                      <a:cubicBezTo>
                        <a:pt x="1232" y="1328"/>
                        <a:pt x="1232" y="1327"/>
                        <a:pt x="1233" y="1325"/>
                      </a:cubicBezTo>
                      <a:cubicBezTo>
                        <a:pt x="1241" y="1328"/>
                        <a:pt x="1245" y="1333"/>
                        <a:pt x="1247" y="1339"/>
                      </a:cubicBezTo>
                      <a:moveTo>
                        <a:pt x="1248" y="1341"/>
                      </a:moveTo>
                      <a:cubicBezTo>
                        <a:pt x="1248" y="1343"/>
                        <a:pt x="1248" y="1345"/>
                        <a:pt x="1249" y="1347"/>
                      </a:cubicBezTo>
                      <a:cubicBezTo>
                        <a:pt x="1228" y="1336"/>
                        <a:pt x="1228" y="1336"/>
                        <a:pt x="1228" y="1336"/>
                      </a:cubicBezTo>
                      <a:cubicBezTo>
                        <a:pt x="1229" y="1335"/>
                        <a:pt x="1229" y="1333"/>
                        <a:pt x="1230" y="1332"/>
                      </a:cubicBezTo>
                      <a:cubicBezTo>
                        <a:pt x="1248" y="1341"/>
                        <a:pt x="1248" y="1341"/>
                        <a:pt x="1248" y="1341"/>
                      </a:cubicBezTo>
                      <a:moveTo>
                        <a:pt x="1248" y="1348"/>
                      </a:moveTo>
                      <a:cubicBezTo>
                        <a:pt x="1248" y="1350"/>
                        <a:pt x="1248" y="1352"/>
                        <a:pt x="1247" y="1354"/>
                      </a:cubicBezTo>
                      <a:cubicBezTo>
                        <a:pt x="1225" y="1342"/>
                        <a:pt x="1225" y="1342"/>
                        <a:pt x="1225" y="1342"/>
                      </a:cubicBezTo>
                      <a:cubicBezTo>
                        <a:pt x="1226" y="1341"/>
                        <a:pt x="1226" y="1339"/>
                        <a:pt x="1227" y="1337"/>
                      </a:cubicBezTo>
                      <a:cubicBezTo>
                        <a:pt x="1248" y="1348"/>
                        <a:pt x="1248" y="1348"/>
                        <a:pt x="1248" y="1348"/>
                      </a:cubicBezTo>
                      <a:moveTo>
                        <a:pt x="1247" y="1356"/>
                      </a:moveTo>
                      <a:cubicBezTo>
                        <a:pt x="1247" y="1356"/>
                        <a:pt x="1247" y="1356"/>
                        <a:pt x="1246" y="1357"/>
                      </a:cubicBezTo>
                      <a:cubicBezTo>
                        <a:pt x="1237" y="1354"/>
                        <a:pt x="1228" y="1352"/>
                        <a:pt x="1221" y="1352"/>
                      </a:cubicBezTo>
                      <a:cubicBezTo>
                        <a:pt x="1222" y="1350"/>
                        <a:pt x="1223" y="1347"/>
                        <a:pt x="1224" y="1344"/>
                      </a:cubicBezTo>
                      <a:cubicBezTo>
                        <a:pt x="1247" y="1356"/>
                        <a:pt x="1247" y="1356"/>
                        <a:pt x="1247" y="1356"/>
                      </a:cubicBezTo>
                      <a:moveTo>
                        <a:pt x="1338" y="1424"/>
                      </a:moveTo>
                      <a:cubicBezTo>
                        <a:pt x="1337" y="1427"/>
                        <a:pt x="1321" y="1450"/>
                        <a:pt x="1310" y="1463"/>
                      </a:cubicBezTo>
                      <a:cubicBezTo>
                        <a:pt x="1301" y="1475"/>
                        <a:pt x="1286" y="1477"/>
                        <a:pt x="1271" y="1464"/>
                      </a:cubicBezTo>
                      <a:cubicBezTo>
                        <a:pt x="1264" y="1458"/>
                        <a:pt x="1232" y="1428"/>
                        <a:pt x="1205" y="1404"/>
                      </a:cubicBezTo>
                      <a:cubicBezTo>
                        <a:pt x="1208" y="1390"/>
                        <a:pt x="1212" y="1375"/>
                        <a:pt x="1218" y="1361"/>
                      </a:cubicBezTo>
                      <a:cubicBezTo>
                        <a:pt x="1243" y="1359"/>
                        <a:pt x="1290" y="1376"/>
                        <a:pt x="1338" y="1424"/>
                      </a:cubicBezTo>
                      <a:moveTo>
                        <a:pt x="1282" y="1373"/>
                      </a:moveTo>
                      <a:cubicBezTo>
                        <a:pt x="1293" y="1346"/>
                        <a:pt x="1285" y="1309"/>
                        <a:pt x="1252" y="1295"/>
                      </a:cubicBezTo>
                      <a:cubicBezTo>
                        <a:pt x="1257" y="1288"/>
                        <a:pt x="1262" y="1282"/>
                        <a:pt x="1267" y="1276"/>
                      </a:cubicBezTo>
                      <a:cubicBezTo>
                        <a:pt x="1313" y="1296"/>
                        <a:pt x="1323" y="1347"/>
                        <a:pt x="1297" y="1382"/>
                      </a:cubicBezTo>
                      <a:cubicBezTo>
                        <a:pt x="1292" y="1379"/>
                        <a:pt x="1287" y="1376"/>
                        <a:pt x="1282" y="1373"/>
                      </a:cubicBezTo>
                      <a:moveTo>
                        <a:pt x="1193" y="1448"/>
                      </a:moveTo>
                      <a:cubicBezTo>
                        <a:pt x="1189" y="1447"/>
                        <a:pt x="1185" y="1445"/>
                        <a:pt x="1181" y="1444"/>
                      </a:cubicBezTo>
                      <a:cubicBezTo>
                        <a:pt x="1184" y="1355"/>
                        <a:pt x="1241" y="1238"/>
                        <a:pt x="1336" y="1214"/>
                      </a:cubicBezTo>
                      <a:cubicBezTo>
                        <a:pt x="1335" y="1218"/>
                        <a:pt x="1332" y="1223"/>
                        <a:pt x="1331" y="1226"/>
                      </a:cubicBezTo>
                      <a:cubicBezTo>
                        <a:pt x="1254" y="1252"/>
                        <a:pt x="1195" y="1356"/>
                        <a:pt x="1193" y="1448"/>
                      </a:cubicBezTo>
                      <a:moveTo>
                        <a:pt x="1108" y="1402"/>
                      </a:moveTo>
                      <a:cubicBezTo>
                        <a:pt x="1111" y="1401"/>
                        <a:pt x="1114" y="1398"/>
                        <a:pt x="1116" y="1395"/>
                      </a:cubicBezTo>
                      <a:cubicBezTo>
                        <a:pt x="1120" y="1387"/>
                        <a:pt x="1117" y="1378"/>
                        <a:pt x="1109" y="1375"/>
                      </a:cubicBezTo>
                      <a:cubicBezTo>
                        <a:pt x="1106" y="1374"/>
                        <a:pt x="1102" y="1374"/>
                        <a:pt x="1099" y="1375"/>
                      </a:cubicBezTo>
                      <a:cubicBezTo>
                        <a:pt x="1097" y="1370"/>
                        <a:pt x="1095" y="1365"/>
                        <a:pt x="1092" y="1361"/>
                      </a:cubicBezTo>
                      <a:cubicBezTo>
                        <a:pt x="1099" y="1355"/>
                        <a:pt x="1106" y="1348"/>
                        <a:pt x="1114" y="1341"/>
                      </a:cubicBezTo>
                      <a:cubicBezTo>
                        <a:pt x="1147" y="1309"/>
                        <a:pt x="1185" y="1271"/>
                        <a:pt x="1210" y="1241"/>
                      </a:cubicBezTo>
                      <a:cubicBezTo>
                        <a:pt x="1215" y="1234"/>
                        <a:pt x="1220" y="1227"/>
                        <a:pt x="1224" y="1221"/>
                      </a:cubicBezTo>
                      <a:cubicBezTo>
                        <a:pt x="1233" y="1207"/>
                        <a:pt x="1231" y="1192"/>
                        <a:pt x="1219" y="1178"/>
                      </a:cubicBezTo>
                      <a:cubicBezTo>
                        <a:pt x="1235" y="1184"/>
                        <a:pt x="1251" y="1188"/>
                        <a:pt x="1268" y="1190"/>
                      </a:cubicBezTo>
                      <a:cubicBezTo>
                        <a:pt x="1285" y="1204"/>
                        <a:pt x="1281" y="1227"/>
                        <a:pt x="1269" y="1243"/>
                      </a:cubicBezTo>
                      <a:cubicBezTo>
                        <a:pt x="1259" y="1251"/>
                        <a:pt x="1251" y="1259"/>
                        <a:pt x="1243" y="1268"/>
                      </a:cubicBezTo>
                      <a:cubicBezTo>
                        <a:pt x="1225" y="1289"/>
                        <a:pt x="1210" y="1314"/>
                        <a:pt x="1199" y="1340"/>
                      </a:cubicBezTo>
                      <a:cubicBezTo>
                        <a:pt x="1185" y="1345"/>
                        <a:pt x="1171" y="1354"/>
                        <a:pt x="1160" y="1367"/>
                      </a:cubicBezTo>
                      <a:cubicBezTo>
                        <a:pt x="1145" y="1384"/>
                        <a:pt x="1134" y="1407"/>
                        <a:pt x="1132" y="1437"/>
                      </a:cubicBezTo>
                      <a:cubicBezTo>
                        <a:pt x="1125" y="1437"/>
                        <a:pt x="1118" y="1437"/>
                        <a:pt x="1111" y="1438"/>
                      </a:cubicBezTo>
                      <a:cubicBezTo>
                        <a:pt x="1112" y="1429"/>
                        <a:pt x="1111" y="1416"/>
                        <a:pt x="1108" y="1402"/>
                      </a:cubicBezTo>
                      <a:moveTo>
                        <a:pt x="861" y="1407"/>
                      </a:moveTo>
                      <a:cubicBezTo>
                        <a:pt x="895" y="1378"/>
                        <a:pt x="987" y="1304"/>
                        <a:pt x="1008" y="1284"/>
                      </a:cubicBezTo>
                      <a:cubicBezTo>
                        <a:pt x="975" y="1259"/>
                        <a:pt x="887" y="1194"/>
                        <a:pt x="851" y="1166"/>
                      </a:cubicBezTo>
                      <a:cubicBezTo>
                        <a:pt x="872" y="1167"/>
                        <a:pt x="891" y="1165"/>
                        <a:pt x="909" y="1160"/>
                      </a:cubicBezTo>
                      <a:cubicBezTo>
                        <a:pt x="918" y="1174"/>
                        <a:pt x="938" y="1189"/>
                        <a:pt x="968" y="1196"/>
                      </a:cubicBezTo>
                      <a:cubicBezTo>
                        <a:pt x="972" y="1199"/>
                        <a:pt x="976" y="1202"/>
                        <a:pt x="979" y="1205"/>
                      </a:cubicBezTo>
                      <a:cubicBezTo>
                        <a:pt x="967" y="1213"/>
                        <a:pt x="973" y="1224"/>
                        <a:pt x="1000" y="1248"/>
                      </a:cubicBezTo>
                      <a:cubicBezTo>
                        <a:pt x="1028" y="1274"/>
                        <a:pt x="1042" y="1279"/>
                        <a:pt x="1055" y="1269"/>
                      </a:cubicBezTo>
                      <a:cubicBezTo>
                        <a:pt x="1063" y="1276"/>
                        <a:pt x="1069" y="1282"/>
                        <a:pt x="1071" y="1285"/>
                      </a:cubicBezTo>
                      <a:cubicBezTo>
                        <a:pt x="1045" y="1310"/>
                        <a:pt x="955" y="1377"/>
                        <a:pt x="918" y="1409"/>
                      </a:cubicBezTo>
                      <a:cubicBezTo>
                        <a:pt x="940" y="1429"/>
                        <a:pt x="967" y="1454"/>
                        <a:pt x="995" y="1481"/>
                      </a:cubicBezTo>
                      <a:cubicBezTo>
                        <a:pt x="984" y="1488"/>
                        <a:pt x="974" y="1497"/>
                        <a:pt x="964" y="1506"/>
                      </a:cubicBezTo>
                      <a:cubicBezTo>
                        <a:pt x="922" y="1465"/>
                        <a:pt x="883" y="1427"/>
                        <a:pt x="861" y="1407"/>
                      </a:cubicBezTo>
                      <a:moveTo>
                        <a:pt x="959" y="1511"/>
                      </a:moveTo>
                      <a:cubicBezTo>
                        <a:pt x="955" y="1514"/>
                        <a:pt x="952" y="1517"/>
                        <a:pt x="949" y="1521"/>
                      </a:cubicBezTo>
                      <a:cubicBezTo>
                        <a:pt x="948" y="1500"/>
                        <a:pt x="948" y="1500"/>
                        <a:pt x="948" y="1500"/>
                      </a:cubicBezTo>
                      <a:cubicBezTo>
                        <a:pt x="959" y="1511"/>
                        <a:pt x="959" y="1511"/>
                        <a:pt x="959" y="1511"/>
                      </a:cubicBezTo>
                      <a:moveTo>
                        <a:pt x="946" y="1524"/>
                      </a:moveTo>
                      <a:cubicBezTo>
                        <a:pt x="943" y="1527"/>
                        <a:pt x="941" y="1529"/>
                        <a:pt x="939" y="1532"/>
                      </a:cubicBezTo>
                      <a:cubicBezTo>
                        <a:pt x="938" y="1490"/>
                        <a:pt x="938" y="1490"/>
                        <a:pt x="938" y="1490"/>
                      </a:cubicBezTo>
                      <a:cubicBezTo>
                        <a:pt x="945" y="1497"/>
                        <a:pt x="945" y="1497"/>
                        <a:pt x="945" y="1497"/>
                      </a:cubicBezTo>
                      <a:cubicBezTo>
                        <a:pt x="946" y="1524"/>
                        <a:pt x="946" y="1524"/>
                        <a:pt x="946" y="1524"/>
                      </a:cubicBezTo>
                      <a:moveTo>
                        <a:pt x="936" y="1535"/>
                      </a:moveTo>
                      <a:cubicBezTo>
                        <a:pt x="933" y="1538"/>
                        <a:pt x="931" y="1540"/>
                        <a:pt x="929" y="1543"/>
                      </a:cubicBezTo>
                      <a:cubicBezTo>
                        <a:pt x="927" y="1480"/>
                        <a:pt x="927" y="1480"/>
                        <a:pt x="927" y="1480"/>
                      </a:cubicBezTo>
                      <a:cubicBezTo>
                        <a:pt x="934" y="1487"/>
                        <a:pt x="934" y="1487"/>
                        <a:pt x="934" y="1487"/>
                      </a:cubicBezTo>
                      <a:cubicBezTo>
                        <a:pt x="936" y="1535"/>
                        <a:pt x="936" y="1535"/>
                        <a:pt x="936" y="1535"/>
                      </a:cubicBezTo>
                      <a:moveTo>
                        <a:pt x="778" y="1570"/>
                      </a:moveTo>
                      <a:cubicBezTo>
                        <a:pt x="758" y="1542"/>
                        <a:pt x="763" y="1503"/>
                        <a:pt x="790" y="1483"/>
                      </a:cubicBezTo>
                      <a:cubicBezTo>
                        <a:pt x="808" y="1469"/>
                        <a:pt x="830" y="1468"/>
                        <a:pt x="850" y="1477"/>
                      </a:cubicBezTo>
                      <a:cubicBezTo>
                        <a:pt x="850" y="1485"/>
                        <a:pt x="850" y="1492"/>
                        <a:pt x="851" y="1497"/>
                      </a:cubicBezTo>
                      <a:cubicBezTo>
                        <a:pt x="857" y="1501"/>
                        <a:pt x="870" y="1513"/>
                        <a:pt x="887" y="1528"/>
                      </a:cubicBezTo>
                      <a:cubicBezTo>
                        <a:pt x="889" y="1550"/>
                        <a:pt x="881" y="1572"/>
                        <a:pt x="863" y="1585"/>
                      </a:cubicBezTo>
                      <a:cubicBezTo>
                        <a:pt x="836" y="1605"/>
                        <a:pt x="798" y="1598"/>
                        <a:pt x="778" y="1570"/>
                      </a:cubicBezTo>
                      <a:moveTo>
                        <a:pt x="830" y="1620"/>
                      </a:moveTo>
                      <a:cubicBezTo>
                        <a:pt x="826" y="1621"/>
                        <a:pt x="821" y="1622"/>
                        <a:pt x="816" y="1622"/>
                      </a:cubicBezTo>
                      <a:cubicBezTo>
                        <a:pt x="815" y="1600"/>
                        <a:pt x="815" y="1600"/>
                        <a:pt x="815" y="1600"/>
                      </a:cubicBezTo>
                      <a:cubicBezTo>
                        <a:pt x="820" y="1601"/>
                        <a:pt x="824" y="1602"/>
                        <a:pt x="829" y="1601"/>
                      </a:cubicBezTo>
                      <a:cubicBezTo>
                        <a:pt x="830" y="1620"/>
                        <a:pt x="830" y="1620"/>
                        <a:pt x="830" y="1620"/>
                      </a:cubicBezTo>
                      <a:moveTo>
                        <a:pt x="813" y="1623"/>
                      </a:moveTo>
                      <a:cubicBezTo>
                        <a:pt x="808" y="1623"/>
                        <a:pt x="803" y="1623"/>
                        <a:pt x="798" y="1623"/>
                      </a:cubicBezTo>
                      <a:cubicBezTo>
                        <a:pt x="802" y="1596"/>
                        <a:pt x="802" y="1596"/>
                        <a:pt x="802" y="1596"/>
                      </a:cubicBezTo>
                      <a:cubicBezTo>
                        <a:pt x="805" y="1598"/>
                        <a:pt x="808" y="1599"/>
                        <a:pt x="812" y="1600"/>
                      </a:cubicBezTo>
                      <a:cubicBezTo>
                        <a:pt x="813" y="1623"/>
                        <a:pt x="813" y="1623"/>
                        <a:pt x="813" y="1623"/>
                      </a:cubicBezTo>
                      <a:moveTo>
                        <a:pt x="849" y="1457"/>
                      </a:moveTo>
                      <a:cubicBezTo>
                        <a:pt x="849" y="1461"/>
                        <a:pt x="849" y="1466"/>
                        <a:pt x="850" y="1470"/>
                      </a:cubicBezTo>
                      <a:cubicBezTo>
                        <a:pt x="829" y="1461"/>
                        <a:pt x="805" y="1463"/>
                        <a:pt x="786" y="1477"/>
                      </a:cubicBezTo>
                      <a:cubicBezTo>
                        <a:pt x="760" y="1497"/>
                        <a:pt x="752" y="1532"/>
                        <a:pt x="766" y="1561"/>
                      </a:cubicBezTo>
                      <a:cubicBezTo>
                        <a:pt x="758" y="1570"/>
                        <a:pt x="758" y="1570"/>
                        <a:pt x="758" y="1570"/>
                      </a:cubicBezTo>
                      <a:cubicBezTo>
                        <a:pt x="728" y="1494"/>
                        <a:pt x="793" y="1448"/>
                        <a:pt x="849" y="1457"/>
                      </a:cubicBezTo>
                      <a:moveTo>
                        <a:pt x="810" y="1451"/>
                      </a:moveTo>
                      <a:cubicBezTo>
                        <a:pt x="814" y="1450"/>
                        <a:pt x="818" y="1449"/>
                        <a:pt x="821" y="1448"/>
                      </a:cubicBezTo>
                      <a:cubicBezTo>
                        <a:pt x="821" y="1451"/>
                        <a:pt x="821" y="1451"/>
                        <a:pt x="821" y="1451"/>
                      </a:cubicBezTo>
                      <a:cubicBezTo>
                        <a:pt x="818" y="1452"/>
                        <a:pt x="814" y="1453"/>
                        <a:pt x="811" y="1453"/>
                      </a:cubicBezTo>
                      <a:cubicBezTo>
                        <a:pt x="810" y="1451"/>
                        <a:pt x="810" y="1451"/>
                        <a:pt x="810" y="1451"/>
                      </a:cubicBezTo>
                      <a:moveTo>
                        <a:pt x="782" y="1205"/>
                      </a:moveTo>
                      <a:cubicBezTo>
                        <a:pt x="797" y="1211"/>
                        <a:pt x="814" y="1212"/>
                        <a:pt x="831" y="1209"/>
                      </a:cubicBezTo>
                      <a:cubicBezTo>
                        <a:pt x="831" y="1218"/>
                        <a:pt x="830" y="1226"/>
                        <a:pt x="830" y="1229"/>
                      </a:cubicBezTo>
                      <a:cubicBezTo>
                        <a:pt x="835" y="1232"/>
                        <a:pt x="842" y="1238"/>
                        <a:pt x="851" y="1244"/>
                      </a:cubicBezTo>
                      <a:cubicBezTo>
                        <a:pt x="842" y="1249"/>
                        <a:pt x="830" y="1251"/>
                        <a:pt x="821" y="1251"/>
                      </a:cubicBezTo>
                      <a:cubicBezTo>
                        <a:pt x="820" y="1237"/>
                        <a:pt x="803" y="1227"/>
                        <a:pt x="783" y="1233"/>
                      </a:cubicBezTo>
                      <a:cubicBezTo>
                        <a:pt x="784" y="1224"/>
                        <a:pt x="784" y="1215"/>
                        <a:pt x="782" y="1205"/>
                      </a:cubicBezTo>
                      <a:moveTo>
                        <a:pt x="672" y="1394"/>
                      </a:moveTo>
                      <a:cubicBezTo>
                        <a:pt x="673" y="1391"/>
                        <a:pt x="675" y="1388"/>
                        <a:pt x="676" y="1385"/>
                      </a:cubicBezTo>
                      <a:cubicBezTo>
                        <a:pt x="679" y="1407"/>
                        <a:pt x="679" y="1407"/>
                        <a:pt x="679" y="1407"/>
                      </a:cubicBezTo>
                      <a:cubicBezTo>
                        <a:pt x="678" y="1408"/>
                        <a:pt x="676" y="1409"/>
                        <a:pt x="675" y="1410"/>
                      </a:cubicBezTo>
                      <a:cubicBezTo>
                        <a:pt x="672" y="1394"/>
                        <a:pt x="672" y="1394"/>
                        <a:pt x="672" y="1394"/>
                      </a:cubicBezTo>
                      <a:moveTo>
                        <a:pt x="673" y="1412"/>
                      </a:moveTo>
                      <a:cubicBezTo>
                        <a:pt x="668" y="1415"/>
                        <a:pt x="664" y="1418"/>
                        <a:pt x="661" y="1421"/>
                      </a:cubicBezTo>
                      <a:cubicBezTo>
                        <a:pt x="663" y="1415"/>
                        <a:pt x="667" y="1407"/>
                        <a:pt x="671" y="1397"/>
                      </a:cubicBezTo>
                      <a:cubicBezTo>
                        <a:pt x="673" y="1412"/>
                        <a:pt x="673" y="1412"/>
                        <a:pt x="673" y="1412"/>
                      </a:cubicBezTo>
                      <a:moveTo>
                        <a:pt x="677" y="1382"/>
                      </a:moveTo>
                      <a:cubicBezTo>
                        <a:pt x="679" y="1379"/>
                        <a:pt x="679" y="1379"/>
                        <a:pt x="679" y="1379"/>
                      </a:cubicBezTo>
                      <a:cubicBezTo>
                        <a:pt x="680" y="1378"/>
                        <a:pt x="681" y="1377"/>
                        <a:pt x="681" y="1377"/>
                      </a:cubicBezTo>
                      <a:cubicBezTo>
                        <a:pt x="686" y="1402"/>
                        <a:pt x="686" y="1402"/>
                        <a:pt x="686" y="1402"/>
                      </a:cubicBezTo>
                      <a:cubicBezTo>
                        <a:pt x="684" y="1403"/>
                        <a:pt x="683" y="1405"/>
                        <a:pt x="681" y="1406"/>
                      </a:cubicBezTo>
                      <a:cubicBezTo>
                        <a:pt x="677" y="1382"/>
                        <a:pt x="677" y="1382"/>
                        <a:pt x="677" y="1382"/>
                      </a:cubicBezTo>
                      <a:moveTo>
                        <a:pt x="683" y="1376"/>
                      </a:moveTo>
                      <a:cubicBezTo>
                        <a:pt x="685" y="1375"/>
                        <a:pt x="686" y="1374"/>
                        <a:pt x="688" y="1373"/>
                      </a:cubicBezTo>
                      <a:cubicBezTo>
                        <a:pt x="692" y="1398"/>
                        <a:pt x="692" y="1398"/>
                        <a:pt x="692" y="1398"/>
                      </a:cubicBezTo>
                      <a:cubicBezTo>
                        <a:pt x="690" y="1399"/>
                        <a:pt x="689" y="1400"/>
                        <a:pt x="687" y="1401"/>
                      </a:cubicBezTo>
                      <a:cubicBezTo>
                        <a:pt x="683" y="1376"/>
                        <a:pt x="683" y="1376"/>
                        <a:pt x="683" y="1376"/>
                      </a:cubicBezTo>
                      <a:moveTo>
                        <a:pt x="689" y="1372"/>
                      </a:moveTo>
                      <a:cubicBezTo>
                        <a:pt x="691" y="1370"/>
                        <a:pt x="692" y="1369"/>
                        <a:pt x="693" y="1368"/>
                      </a:cubicBezTo>
                      <a:cubicBezTo>
                        <a:pt x="698" y="1394"/>
                        <a:pt x="698" y="1394"/>
                        <a:pt x="698" y="1394"/>
                      </a:cubicBezTo>
                      <a:cubicBezTo>
                        <a:pt x="696" y="1395"/>
                        <a:pt x="695" y="1396"/>
                        <a:pt x="693" y="1397"/>
                      </a:cubicBezTo>
                      <a:cubicBezTo>
                        <a:pt x="689" y="1372"/>
                        <a:pt x="689" y="1372"/>
                        <a:pt x="689" y="1372"/>
                      </a:cubicBezTo>
                      <a:moveTo>
                        <a:pt x="695" y="1367"/>
                      </a:moveTo>
                      <a:cubicBezTo>
                        <a:pt x="697" y="1366"/>
                        <a:pt x="698" y="1364"/>
                        <a:pt x="699" y="1363"/>
                      </a:cubicBezTo>
                      <a:cubicBezTo>
                        <a:pt x="704" y="1389"/>
                        <a:pt x="704" y="1389"/>
                        <a:pt x="704" y="1389"/>
                      </a:cubicBezTo>
                      <a:cubicBezTo>
                        <a:pt x="702" y="1390"/>
                        <a:pt x="701" y="1391"/>
                        <a:pt x="699" y="1393"/>
                      </a:cubicBezTo>
                      <a:cubicBezTo>
                        <a:pt x="695" y="1367"/>
                        <a:pt x="695" y="1367"/>
                        <a:pt x="695" y="1367"/>
                      </a:cubicBezTo>
                      <a:moveTo>
                        <a:pt x="701" y="1362"/>
                      </a:moveTo>
                      <a:cubicBezTo>
                        <a:pt x="702" y="1360"/>
                        <a:pt x="704" y="1359"/>
                        <a:pt x="705" y="1357"/>
                      </a:cubicBezTo>
                      <a:cubicBezTo>
                        <a:pt x="710" y="1385"/>
                        <a:pt x="710" y="1385"/>
                        <a:pt x="710" y="1385"/>
                      </a:cubicBezTo>
                      <a:cubicBezTo>
                        <a:pt x="708" y="1386"/>
                        <a:pt x="707" y="1387"/>
                        <a:pt x="705" y="1388"/>
                      </a:cubicBezTo>
                      <a:cubicBezTo>
                        <a:pt x="701" y="1362"/>
                        <a:pt x="701" y="1362"/>
                        <a:pt x="701" y="1362"/>
                      </a:cubicBezTo>
                      <a:moveTo>
                        <a:pt x="707" y="1356"/>
                      </a:moveTo>
                      <a:cubicBezTo>
                        <a:pt x="708" y="1354"/>
                        <a:pt x="710" y="1353"/>
                        <a:pt x="711" y="1351"/>
                      </a:cubicBezTo>
                      <a:cubicBezTo>
                        <a:pt x="716" y="1381"/>
                        <a:pt x="716" y="1381"/>
                        <a:pt x="716" y="1381"/>
                      </a:cubicBezTo>
                      <a:cubicBezTo>
                        <a:pt x="715" y="1382"/>
                        <a:pt x="713" y="1383"/>
                        <a:pt x="711" y="1384"/>
                      </a:cubicBezTo>
                      <a:cubicBezTo>
                        <a:pt x="707" y="1356"/>
                        <a:pt x="707" y="1356"/>
                        <a:pt x="707" y="1356"/>
                      </a:cubicBezTo>
                      <a:moveTo>
                        <a:pt x="713" y="1349"/>
                      </a:moveTo>
                      <a:cubicBezTo>
                        <a:pt x="715" y="1347"/>
                        <a:pt x="717" y="1344"/>
                        <a:pt x="719" y="1341"/>
                      </a:cubicBezTo>
                      <a:cubicBezTo>
                        <a:pt x="719" y="1344"/>
                        <a:pt x="719" y="1346"/>
                        <a:pt x="719" y="1349"/>
                      </a:cubicBezTo>
                      <a:cubicBezTo>
                        <a:pt x="720" y="1359"/>
                        <a:pt x="721" y="1368"/>
                        <a:pt x="723" y="1377"/>
                      </a:cubicBezTo>
                      <a:cubicBezTo>
                        <a:pt x="721" y="1378"/>
                        <a:pt x="719" y="1379"/>
                        <a:pt x="718" y="1380"/>
                      </a:cubicBezTo>
                      <a:cubicBezTo>
                        <a:pt x="713" y="1349"/>
                        <a:pt x="713" y="1349"/>
                        <a:pt x="713" y="1349"/>
                      </a:cubicBezTo>
                      <a:moveTo>
                        <a:pt x="720" y="1321"/>
                      </a:moveTo>
                      <a:cubicBezTo>
                        <a:pt x="678" y="1403"/>
                        <a:pt x="574" y="1415"/>
                        <a:pt x="511" y="1374"/>
                      </a:cubicBezTo>
                      <a:cubicBezTo>
                        <a:pt x="403" y="1303"/>
                        <a:pt x="464" y="1190"/>
                        <a:pt x="544" y="1181"/>
                      </a:cubicBezTo>
                      <a:cubicBezTo>
                        <a:pt x="603" y="1174"/>
                        <a:pt x="674" y="1224"/>
                        <a:pt x="672" y="1286"/>
                      </a:cubicBezTo>
                      <a:cubicBezTo>
                        <a:pt x="668" y="1291"/>
                        <a:pt x="661" y="1298"/>
                        <a:pt x="654" y="1304"/>
                      </a:cubicBezTo>
                      <a:cubicBezTo>
                        <a:pt x="652" y="1231"/>
                        <a:pt x="605" y="1205"/>
                        <a:pt x="557" y="1213"/>
                      </a:cubicBezTo>
                      <a:cubicBezTo>
                        <a:pt x="485" y="1225"/>
                        <a:pt x="478" y="1306"/>
                        <a:pt x="534" y="1342"/>
                      </a:cubicBezTo>
                      <a:cubicBezTo>
                        <a:pt x="587" y="1376"/>
                        <a:pt x="671" y="1356"/>
                        <a:pt x="699" y="1293"/>
                      </a:cubicBezTo>
                      <a:cubicBezTo>
                        <a:pt x="719" y="1249"/>
                        <a:pt x="719" y="1196"/>
                        <a:pt x="668" y="1148"/>
                      </a:cubicBezTo>
                      <a:cubicBezTo>
                        <a:pt x="624" y="1106"/>
                        <a:pt x="607" y="1078"/>
                        <a:pt x="622" y="1027"/>
                      </a:cubicBezTo>
                      <a:cubicBezTo>
                        <a:pt x="632" y="993"/>
                        <a:pt x="659" y="953"/>
                        <a:pt x="702" y="935"/>
                      </a:cubicBezTo>
                      <a:cubicBezTo>
                        <a:pt x="706" y="942"/>
                        <a:pt x="711" y="951"/>
                        <a:pt x="716" y="959"/>
                      </a:cubicBezTo>
                      <a:cubicBezTo>
                        <a:pt x="661" y="981"/>
                        <a:pt x="624" y="1065"/>
                        <a:pt x="677" y="1124"/>
                      </a:cubicBezTo>
                      <a:cubicBezTo>
                        <a:pt x="736" y="1188"/>
                        <a:pt x="744" y="1233"/>
                        <a:pt x="738" y="1270"/>
                      </a:cubicBezTo>
                      <a:cubicBezTo>
                        <a:pt x="729" y="1284"/>
                        <a:pt x="723" y="1301"/>
                        <a:pt x="720" y="1321"/>
                      </a:cubicBezTo>
                      <a:moveTo>
                        <a:pt x="583" y="1424"/>
                      </a:moveTo>
                      <a:cubicBezTo>
                        <a:pt x="570" y="1444"/>
                        <a:pt x="554" y="1469"/>
                        <a:pt x="540" y="1492"/>
                      </a:cubicBezTo>
                      <a:cubicBezTo>
                        <a:pt x="523" y="1495"/>
                        <a:pt x="505" y="1490"/>
                        <a:pt x="491" y="1478"/>
                      </a:cubicBezTo>
                      <a:cubicBezTo>
                        <a:pt x="468" y="1457"/>
                        <a:pt x="466" y="1421"/>
                        <a:pt x="487" y="1399"/>
                      </a:cubicBezTo>
                      <a:cubicBezTo>
                        <a:pt x="494" y="1391"/>
                        <a:pt x="504" y="1385"/>
                        <a:pt x="514" y="1383"/>
                      </a:cubicBezTo>
                      <a:cubicBezTo>
                        <a:pt x="531" y="1392"/>
                        <a:pt x="550" y="1398"/>
                        <a:pt x="570" y="1400"/>
                      </a:cubicBezTo>
                      <a:cubicBezTo>
                        <a:pt x="577" y="1407"/>
                        <a:pt x="581" y="1415"/>
                        <a:pt x="583" y="1424"/>
                      </a:cubicBezTo>
                      <a:moveTo>
                        <a:pt x="444" y="1449"/>
                      </a:moveTo>
                      <a:cubicBezTo>
                        <a:pt x="424" y="1451"/>
                        <a:pt x="404" y="1436"/>
                        <a:pt x="398" y="1412"/>
                      </a:cubicBezTo>
                      <a:cubicBezTo>
                        <a:pt x="405" y="1409"/>
                        <a:pt x="412" y="1405"/>
                        <a:pt x="418" y="1401"/>
                      </a:cubicBezTo>
                      <a:cubicBezTo>
                        <a:pt x="423" y="1415"/>
                        <a:pt x="433" y="1425"/>
                        <a:pt x="445" y="1428"/>
                      </a:cubicBezTo>
                      <a:cubicBezTo>
                        <a:pt x="444" y="1435"/>
                        <a:pt x="443" y="1442"/>
                        <a:pt x="444" y="1449"/>
                      </a:cubicBezTo>
                      <a:moveTo>
                        <a:pt x="338" y="1439"/>
                      </a:moveTo>
                      <a:cubicBezTo>
                        <a:pt x="333" y="1438"/>
                        <a:pt x="329" y="1436"/>
                        <a:pt x="324" y="1435"/>
                      </a:cubicBezTo>
                      <a:cubicBezTo>
                        <a:pt x="323" y="1429"/>
                        <a:pt x="322" y="1422"/>
                        <a:pt x="322" y="1415"/>
                      </a:cubicBezTo>
                      <a:cubicBezTo>
                        <a:pt x="327" y="1417"/>
                        <a:pt x="332" y="1418"/>
                        <a:pt x="336" y="1419"/>
                      </a:cubicBezTo>
                      <a:cubicBezTo>
                        <a:pt x="336" y="1425"/>
                        <a:pt x="336" y="1433"/>
                        <a:pt x="338" y="1439"/>
                      </a:cubicBezTo>
                      <a:moveTo>
                        <a:pt x="258" y="1346"/>
                      </a:moveTo>
                      <a:cubicBezTo>
                        <a:pt x="247" y="1304"/>
                        <a:pt x="270" y="1259"/>
                        <a:pt x="307" y="1256"/>
                      </a:cubicBezTo>
                      <a:cubicBezTo>
                        <a:pt x="319" y="1255"/>
                        <a:pt x="343" y="1262"/>
                        <a:pt x="338" y="1288"/>
                      </a:cubicBezTo>
                      <a:cubicBezTo>
                        <a:pt x="325" y="1256"/>
                        <a:pt x="290" y="1265"/>
                        <a:pt x="279" y="1294"/>
                      </a:cubicBezTo>
                      <a:cubicBezTo>
                        <a:pt x="265" y="1334"/>
                        <a:pt x="292" y="1366"/>
                        <a:pt x="325" y="1374"/>
                      </a:cubicBezTo>
                      <a:cubicBezTo>
                        <a:pt x="381" y="1388"/>
                        <a:pt x="420" y="1351"/>
                        <a:pt x="449" y="1298"/>
                      </a:cubicBezTo>
                      <a:cubicBezTo>
                        <a:pt x="451" y="1312"/>
                        <a:pt x="456" y="1326"/>
                        <a:pt x="465" y="1339"/>
                      </a:cubicBezTo>
                      <a:cubicBezTo>
                        <a:pt x="447" y="1367"/>
                        <a:pt x="427" y="1393"/>
                        <a:pt x="396" y="1406"/>
                      </a:cubicBezTo>
                      <a:cubicBezTo>
                        <a:pt x="353" y="1425"/>
                        <a:pt x="275" y="1406"/>
                        <a:pt x="258" y="1346"/>
                      </a:cubicBezTo>
                      <a:moveTo>
                        <a:pt x="320" y="1433"/>
                      </a:moveTo>
                      <a:cubicBezTo>
                        <a:pt x="316" y="1432"/>
                        <a:pt x="312" y="1430"/>
                        <a:pt x="308" y="1429"/>
                      </a:cubicBezTo>
                      <a:cubicBezTo>
                        <a:pt x="307" y="1423"/>
                        <a:pt x="307" y="1416"/>
                        <a:pt x="307" y="1409"/>
                      </a:cubicBezTo>
                      <a:cubicBezTo>
                        <a:pt x="311" y="1411"/>
                        <a:pt x="314" y="1412"/>
                        <a:pt x="318" y="1414"/>
                      </a:cubicBezTo>
                      <a:cubicBezTo>
                        <a:pt x="318" y="1420"/>
                        <a:pt x="318" y="1428"/>
                        <a:pt x="320" y="1433"/>
                      </a:cubicBezTo>
                      <a:moveTo>
                        <a:pt x="304" y="1427"/>
                      </a:moveTo>
                      <a:cubicBezTo>
                        <a:pt x="299" y="1424"/>
                        <a:pt x="295" y="1422"/>
                        <a:pt x="291" y="1420"/>
                      </a:cubicBezTo>
                      <a:cubicBezTo>
                        <a:pt x="290" y="1414"/>
                        <a:pt x="289" y="1406"/>
                        <a:pt x="290" y="1399"/>
                      </a:cubicBezTo>
                      <a:cubicBezTo>
                        <a:pt x="294" y="1402"/>
                        <a:pt x="299" y="1405"/>
                        <a:pt x="303" y="1407"/>
                      </a:cubicBezTo>
                      <a:cubicBezTo>
                        <a:pt x="302" y="1413"/>
                        <a:pt x="303" y="1420"/>
                        <a:pt x="304" y="1427"/>
                      </a:cubicBezTo>
                      <a:moveTo>
                        <a:pt x="265" y="1412"/>
                      </a:moveTo>
                      <a:cubicBezTo>
                        <a:pt x="257" y="1412"/>
                        <a:pt x="249" y="1413"/>
                        <a:pt x="243" y="1415"/>
                      </a:cubicBezTo>
                      <a:cubicBezTo>
                        <a:pt x="237" y="1398"/>
                        <a:pt x="245" y="1374"/>
                        <a:pt x="261" y="1367"/>
                      </a:cubicBezTo>
                      <a:cubicBezTo>
                        <a:pt x="264" y="1372"/>
                        <a:pt x="267" y="1377"/>
                        <a:pt x="271" y="1381"/>
                      </a:cubicBezTo>
                      <a:cubicBezTo>
                        <a:pt x="263" y="1388"/>
                        <a:pt x="262" y="1402"/>
                        <a:pt x="265" y="1412"/>
                      </a:cubicBezTo>
                      <a:moveTo>
                        <a:pt x="239" y="1417"/>
                      </a:moveTo>
                      <a:cubicBezTo>
                        <a:pt x="234" y="1419"/>
                        <a:pt x="230" y="1422"/>
                        <a:pt x="227" y="1425"/>
                      </a:cubicBezTo>
                      <a:cubicBezTo>
                        <a:pt x="202" y="1397"/>
                        <a:pt x="221" y="1349"/>
                        <a:pt x="252" y="1346"/>
                      </a:cubicBezTo>
                      <a:cubicBezTo>
                        <a:pt x="254" y="1352"/>
                        <a:pt x="256" y="1357"/>
                        <a:pt x="259" y="1362"/>
                      </a:cubicBezTo>
                      <a:cubicBezTo>
                        <a:pt x="239" y="1371"/>
                        <a:pt x="230" y="1400"/>
                        <a:pt x="239" y="1417"/>
                      </a:cubicBezTo>
                      <a:moveTo>
                        <a:pt x="257" y="1526"/>
                      </a:moveTo>
                      <a:cubicBezTo>
                        <a:pt x="240" y="1549"/>
                        <a:pt x="240" y="1549"/>
                        <a:pt x="240" y="1549"/>
                      </a:cubicBezTo>
                      <a:cubicBezTo>
                        <a:pt x="235" y="1545"/>
                        <a:pt x="231" y="1542"/>
                        <a:pt x="226" y="1538"/>
                      </a:cubicBezTo>
                      <a:cubicBezTo>
                        <a:pt x="259" y="1505"/>
                        <a:pt x="259" y="1505"/>
                        <a:pt x="259" y="1505"/>
                      </a:cubicBezTo>
                      <a:cubicBezTo>
                        <a:pt x="257" y="1512"/>
                        <a:pt x="256" y="1519"/>
                        <a:pt x="257" y="1526"/>
                      </a:cubicBezTo>
                      <a:moveTo>
                        <a:pt x="268" y="1546"/>
                      </a:moveTo>
                      <a:cubicBezTo>
                        <a:pt x="260" y="1560"/>
                        <a:pt x="260" y="1560"/>
                        <a:pt x="260" y="1560"/>
                      </a:cubicBezTo>
                      <a:cubicBezTo>
                        <a:pt x="254" y="1557"/>
                        <a:pt x="248" y="1554"/>
                        <a:pt x="243" y="1551"/>
                      </a:cubicBezTo>
                      <a:cubicBezTo>
                        <a:pt x="258" y="1531"/>
                        <a:pt x="258" y="1531"/>
                        <a:pt x="258" y="1531"/>
                      </a:cubicBezTo>
                      <a:cubicBezTo>
                        <a:pt x="260" y="1536"/>
                        <a:pt x="263" y="1541"/>
                        <a:pt x="268" y="1546"/>
                      </a:cubicBezTo>
                      <a:moveTo>
                        <a:pt x="224" y="1535"/>
                      </a:moveTo>
                      <a:cubicBezTo>
                        <a:pt x="218" y="1530"/>
                        <a:pt x="214" y="1525"/>
                        <a:pt x="210" y="1519"/>
                      </a:cubicBezTo>
                      <a:cubicBezTo>
                        <a:pt x="259" y="1480"/>
                        <a:pt x="259" y="1480"/>
                        <a:pt x="259" y="1480"/>
                      </a:cubicBezTo>
                      <a:cubicBezTo>
                        <a:pt x="263" y="1482"/>
                        <a:pt x="268" y="1483"/>
                        <a:pt x="273" y="1483"/>
                      </a:cubicBezTo>
                      <a:cubicBezTo>
                        <a:pt x="269" y="1486"/>
                        <a:pt x="265" y="1490"/>
                        <a:pt x="263" y="1496"/>
                      </a:cubicBezTo>
                      <a:cubicBezTo>
                        <a:pt x="224" y="1535"/>
                        <a:pt x="224" y="1535"/>
                        <a:pt x="224" y="1535"/>
                      </a:cubicBezTo>
                      <a:moveTo>
                        <a:pt x="207" y="1516"/>
                      </a:moveTo>
                      <a:cubicBezTo>
                        <a:pt x="204" y="1511"/>
                        <a:pt x="200" y="1506"/>
                        <a:pt x="198" y="1501"/>
                      </a:cubicBezTo>
                      <a:cubicBezTo>
                        <a:pt x="242" y="1472"/>
                        <a:pt x="242" y="1472"/>
                        <a:pt x="242" y="1472"/>
                      </a:cubicBezTo>
                      <a:cubicBezTo>
                        <a:pt x="246" y="1475"/>
                        <a:pt x="250" y="1477"/>
                        <a:pt x="255" y="1479"/>
                      </a:cubicBezTo>
                      <a:cubicBezTo>
                        <a:pt x="207" y="1516"/>
                        <a:pt x="207" y="1516"/>
                        <a:pt x="207" y="1516"/>
                      </a:cubicBezTo>
                      <a:moveTo>
                        <a:pt x="196" y="1497"/>
                      </a:moveTo>
                      <a:cubicBezTo>
                        <a:pt x="192" y="1491"/>
                        <a:pt x="190" y="1484"/>
                        <a:pt x="187" y="1477"/>
                      </a:cubicBezTo>
                      <a:cubicBezTo>
                        <a:pt x="229" y="1460"/>
                        <a:pt x="229" y="1460"/>
                        <a:pt x="229" y="1460"/>
                      </a:cubicBezTo>
                      <a:cubicBezTo>
                        <a:pt x="231" y="1463"/>
                        <a:pt x="235" y="1467"/>
                        <a:pt x="239" y="1470"/>
                      </a:cubicBezTo>
                      <a:cubicBezTo>
                        <a:pt x="196" y="1497"/>
                        <a:pt x="196" y="1497"/>
                        <a:pt x="196" y="1497"/>
                      </a:cubicBezTo>
                      <a:moveTo>
                        <a:pt x="186" y="1149"/>
                      </a:moveTo>
                      <a:cubicBezTo>
                        <a:pt x="181" y="1141"/>
                        <a:pt x="176" y="1134"/>
                        <a:pt x="172" y="1127"/>
                      </a:cubicBezTo>
                      <a:cubicBezTo>
                        <a:pt x="195" y="1133"/>
                        <a:pt x="225" y="1129"/>
                        <a:pt x="243" y="1096"/>
                      </a:cubicBezTo>
                      <a:cubicBezTo>
                        <a:pt x="244" y="1097"/>
                        <a:pt x="246" y="1098"/>
                        <a:pt x="247" y="1099"/>
                      </a:cubicBezTo>
                      <a:cubicBezTo>
                        <a:pt x="242" y="1109"/>
                        <a:pt x="238" y="1119"/>
                        <a:pt x="235" y="1129"/>
                      </a:cubicBezTo>
                      <a:cubicBezTo>
                        <a:pt x="219" y="1144"/>
                        <a:pt x="201" y="1150"/>
                        <a:pt x="186" y="1149"/>
                      </a:cubicBezTo>
                      <a:moveTo>
                        <a:pt x="233" y="1136"/>
                      </a:moveTo>
                      <a:cubicBezTo>
                        <a:pt x="232" y="1141"/>
                        <a:pt x="231" y="1145"/>
                        <a:pt x="230" y="1149"/>
                      </a:cubicBezTo>
                      <a:cubicBezTo>
                        <a:pt x="228" y="1147"/>
                        <a:pt x="226" y="1145"/>
                        <a:pt x="224" y="1143"/>
                      </a:cubicBezTo>
                      <a:cubicBezTo>
                        <a:pt x="227" y="1141"/>
                        <a:pt x="230" y="1139"/>
                        <a:pt x="233" y="1136"/>
                      </a:cubicBezTo>
                      <a:moveTo>
                        <a:pt x="151" y="954"/>
                      </a:moveTo>
                      <a:cubicBezTo>
                        <a:pt x="150" y="959"/>
                        <a:pt x="149" y="965"/>
                        <a:pt x="148" y="970"/>
                      </a:cubicBezTo>
                      <a:cubicBezTo>
                        <a:pt x="137" y="970"/>
                        <a:pt x="121" y="975"/>
                        <a:pt x="112" y="989"/>
                      </a:cubicBezTo>
                      <a:cubicBezTo>
                        <a:pt x="112" y="989"/>
                        <a:pt x="112" y="989"/>
                        <a:pt x="112" y="989"/>
                      </a:cubicBezTo>
                      <a:cubicBezTo>
                        <a:pt x="114" y="979"/>
                        <a:pt x="117" y="969"/>
                        <a:pt x="121" y="959"/>
                      </a:cubicBezTo>
                      <a:cubicBezTo>
                        <a:pt x="133" y="948"/>
                        <a:pt x="143" y="950"/>
                        <a:pt x="151" y="954"/>
                      </a:cubicBezTo>
                      <a:moveTo>
                        <a:pt x="128" y="947"/>
                      </a:moveTo>
                      <a:cubicBezTo>
                        <a:pt x="133" y="938"/>
                        <a:pt x="139" y="931"/>
                        <a:pt x="147" y="924"/>
                      </a:cubicBezTo>
                      <a:cubicBezTo>
                        <a:pt x="152" y="925"/>
                        <a:pt x="157" y="928"/>
                        <a:pt x="161" y="931"/>
                      </a:cubicBezTo>
                      <a:cubicBezTo>
                        <a:pt x="157" y="937"/>
                        <a:pt x="155" y="943"/>
                        <a:pt x="152" y="949"/>
                      </a:cubicBezTo>
                      <a:cubicBezTo>
                        <a:pt x="146" y="946"/>
                        <a:pt x="138" y="943"/>
                        <a:pt x="128" y="947"/>
                      </a:cubicBezTo>
                      <a:moveTo>
                        <a:pt x="148" y="976"/>
                      </a:moveTo>
                      <a:cubicBezTo>
                        <a:pt x="149" y="983"/>
                        <a:pt x="150" y="989"/>
                        <a:pt x="151" y="995"/>
                      </a:cubicBezTo>
                      <a:cubicBezTo>
                        <a:pt x="133" y="1009"/>
                        <a:pt x="122" y="1031"/>
                        <a:pt x="120" y="1054"/>
                      </a:cubicBezTo>
                      <a:cubicBezTo>
                        <a:pt x="111" y="1032"/>
                        <a:pt x="110" y="1013"/>
                        <a:pt x="111" y="999"/>
                      </a:cubicBezTo>
                      <a:cubicBezTo>
                        <a:pt x="119" y="983"/>
                        <a:pt x="136" y="976"/>
                        <a:pt x="148" y="976"/>
                      </a:cubicBezTo>
                      <a:moveTo>
                        <a:pt x="153" y="1000"/>
                      </a:moveTo>
                      <a:cubicBezTo>
                        <a:pt x="155" y="1005"/>
                        <a:pt x="157" y="1009"/>
                        <a:pt x="160" y="1013"/>
                      </a:cubicBezTo>
                      <a:cubicBezTo>
                        <a:pt x="140" y="1035"/>
                        <a:pt x="143" y="1070"/>
                        <a:pt x="163" y="1087"/>
                      </a:cubicBezTo>
                      <a:cubicBezTo>
                        <a:pt x="176" y="1099"/>
                        <a:pt x="210" y="1103"/>
                        <a:pt x="223" y="1082"/>
                      </a:cubicBezTo>
                      <a:cubicBezTo>
                        <a:pt x="228" y="1085"/>
                        <a:pt x="233" y="1089"/>
                        <a:pt x="238" y="1092"/>
                      </a:cubicBezTo>
                      <a:cubicBezTo>
                        <a:pt x="219" y="1129"/>
                        <a:pt x="187" y="1128"/>
                        <a:pt x="165" y="1119"/>
                      </a:cubicBezTo>
                      <a:cubicBezTo>
                        <a:pt x="151" y="1101"/>
                        <a:pt x="138" y="1086"/>
                        <a:pt x="128" y="1068"/>
                      </a:cubicBezTo>
                      <a:cubicBezTo>
                        <a:pt x="124" y="1043"/>
                        <a:pt x="132" y="1018"/>
                        <a:pt x="153" y="1000"/>
                      </a:cubicBezTo>
                      <a:moveTo>
                        <a:pt x="210" y="1072"/>
                      </a:moveTo>
                      <a:cubicBezTo>
                        <a:pt x="213" y="1074"/>
                        <a:pt x="216" y="1077"/>
                        <a:pt x="219" y="1079"/>
                      </a:cubicBezTo>
                      <a:cubicBezTo>
                        <a:pt x="206" y="1097"/>
                        <a:pt x="179" y="1093"/>
                        <a:pt x="167" y="1081"/>
                      </a:cubicBezTo>
                      <a:cubicBezTo>
                        <a:pt x="152" y="1067"/>
                        <a:pt x="147" y="1037"/>
                        <a:pt x="163" y="1017"/>
                      </a:cubicBezTo>
                      <a:cubicBezTo>
                        <a:pt x="166" y="1021"/>
                        <a:pt x="170" y="1024"/>
                        <a:pt x="173" y="1027"/>
                      </a:cubicBezTo>
                      <a:cubicBezTo>
                        <a:pt x="160" y="1051"/>
                        <a:pt x="174" y="1083"/>
                        <a:pt x="210" y="1072"/>
                      </a:cubicBezTo>
                      <a:moveTo>
                        <a:pt x="197" y="1062"/>
                      </a:moveTo>
                      <a:cubicBezTo>
                        <a:pt x="199" y="1064"/>
                        <a:pt x="202" y="1066"/>
                        <a:pt x="206" y="1069"/>
                      </a:cubicBezTo>
                      <a:cubicBezTo>
                        <a:pt x="179" y="1074"/>
                        <a:pt x="168" y="1050"/>
                        <a:pt x="178" y="1030"/>
                      </a:cubicBezTo>
                      <a:cubicBezTo>
                        <a:pt x="184" y="1034"/>
                        <a:pt x="192" y="1037"/>
                        <a:pt x="200" y="1038"/>
                      </a:cubicBezTo>
                      <a:cubicBezTo>
                        <a:pt x="195" y="1048"/>
                        <a:pt x="193" y="1056"/>
                        <a:pt x="197" y="1062"/>
                      </a:cubicBezTo>
                      <a:moveTo>
                        <a:pt x="320" y="875"/>
                      </a:moveTo>
                      <a:cubicBezTo>
                        <a:pt x="325" y="881"/>
                        <a:pt x="329" y="888"/>
                        <a:pt x="334" y="895"/>
                      </a:cubicBezTo>
                      <a:cubicBezTo>
                        <a:pt x="266" y="884"/>
                        <a:pt x="171" y="788"/>
                        <a:pt x="172" y="660"/>
                      </a:cubicBezTo>
                      <a:cubicBezTo>
                        <a:pt x="185" y="738"/>
                        <a:pt x="239" y="810"/>
                        <a:pt x="315" y="834"/>
                      </a:cubicBezTo>
                      <a:cubicBezTo>
                        <a:pt x="306" y="834"/>
                        <a:pt x="298" y="833"/>
                        <a:pt x="292" y="833"/>
                      </a:cubicBezTo>
                      <a:cubicBezTo>
                        <a:pt x="294" y="837"/>
                        <a:pt x="303" y="850"/>
                        <a:pt x="315" y="867"/>
                      </a:cubicBezTo>
                      <a:cubicBezTo>
                        <a:pt x="299" y="865"/>
                        <a:pt x="252" y="825"/>
                        <a:pt x="234" y="804"/>
                      </a:cubicBezTo>
                      <a:cubicBezTo>
                        <a:pt x="246" y="826"/>
                        <a:pt x="294" y="869"/>
                        <a:pt x="320" y="875"/>
                      </a:cubicBezTo>
                      <a:moveTo>
                        <a:pt x="306" y="840"/>
                      </a:moveTo>
                      <a:cubicBezTo>
                        <a:pt x="341" y="842"/>
                        <a:pt x="409" y="840"/>
                        <a:pt x="461" y="838"/>
                      </a:cubicBezTo>
                      <a:cubicBezTo>
                        <a:pt x="460" y="843"/>
                        <a:pt x="459" y="847"/>
                        <a:pt x="459" y="852"/>
                      </a:cubicBezTo>
                      <a:cubicBezTo>
                        <a:pt x="420" y="854"/>
                        <a:pt x="369" y="858"/>
                        <a:pt x="346" y="858"/>
                      </a:cubicBezTo>
                      <a:cubicBezTo>
                        <a:pt x="356" y="871"/>
                        <a:pt x="381" y="912"/>
                        <a:pt x="404" y="944"/>
                      </a:cubicBezTo>
                      <a:cubicBezTo>
                        <a:pt x="390" y="963"/>
                        <a:pt x="390" y="963"/>
                        <a:pt x="390" y="963"/>
                      </a:cubicBezTo>
                      <a:cubicBezTo>
                        <a:pt x="357" y="919"/>
                        <a:pt x="312" y="849"/>
                        <a:pt x="306" y="840"/>
                      </a:cubicBezTo>
                      <a:moveTo>
                        <a:pt x="456" y="726"/>
                      </a:moveTo>
                      <a:cubicBezTo>
                        <a:pt x="461" y="725"/>
                        <a:pt x="466" y="724"/>
                        <a:pt x="471" y="723"/>
                      </a:cubicBezTo>
                      <a:cubicBezTo>
                        <a:pt x="479" y="746"/>
                        <a:pt x="479" y="746"/>
                        <a:pt x="479" y="746"/>
                      </a:cubicBezTo>
                      <a:cubicBezTo>
                        <a:pt x="473" y="750"/>
                        <a:pt x="467" y="755"/>
                        <a:pt x="462" y="759"/>
                      </a:cubicBezTo>
                      <a:cubicBezTo>
                        <a:pt x="456" y="726"/>
                        <a:pt x="456" y="726"/>
                        <a:pt x="456" y="726"/>
                      </a:cubicBezTo>
                      <a:moveTo>
                        <a:pt x="457" y="762"/>
                      </a:moveTo>
                      <a:cubicBezTo>
                        <a:pt x="456" y="763"/>
                        <a:pt x="455" y="763"/>
                        <a:pt x="454" y="764"/>
                      </a:cubicBezTo>
                      <a:cubicBezTo>
                        <a:pt x="448" y="762"/>
                        <a:pt x="442" y="761"/>
                        <a:pt x="437" y="759"/>
                      </a:cubicBezTo>
                      <a:cubicBezTo>
                        <a:pt x="434" y="726"/>
                        <a:pt x="434" y="726"/>
                        <a:pt x="434" y="726"/>
                      </a:cubicBezTo>
                      <a:cubicBezTo>
                        <a:pt x="440" y="726"/>
                        <a:pt x="445" y="726"/>
                        <a:pt x="451" y="726"/>
                      </a:cubicBezTo>
                      <a:cubicBezTo>
                        <a:pt x="457" y="762"/>
                        <a:pt x="457" y="762"/>
                        <a:pt x="457" y="762"/>
                      </a:cubicBezTo>
                      <a:moveTo>
                        <a:pt x="532" y="713"/>
                      </a:moveTo>
                      <a:cubicBezTo>
                        <a:pt x="527" y="715"/>
                        <a:pt x="523" y="717"/>
                        <a:pt x="518" y="720"/>
                      </a:cubicBezTo>
                      <a:cubicBezTo>
                        <a:pt x="511" y="704"/>
                        <a:pt x="511" y="704"/>
                        <a:pt x="511" y="704"/>
                      </a:cubicBezTo>
                      <a:cubicBezTo>
                        <a:pt x="515" y="701"/>
                        <a:pt x="519" y="698"/>
                        <a:pt x="523" y="695"/>
                      </a:cubicBezTo>
                      <a:cubicBezTo>
                        <a:pt x="532" y="713"/>
                        <a:pt x="532" y="713"/>
                        <a:pt x="532" y="713"/>
                      </a:cubicBezTo>
                      <a:moveTo>
                        <a:pt x="527" y="691"/>
                      </a:moveTo>
                      <a:cubicBezTo>
                        <a:pt x="534" y="693"/>
                        <a:pt x="543" y="695"/>
                        <a:pt x="552" y="697"/>
                      </a:cubicBezTo>
                      <a:cubicBezTo>
                        <a:pt x="552" y="701"/>
                        <a:pt x="552" y="704"/>
                        <a:pt x="552" y="707"/>
                      </a:cubicBezTo>
                      <a:cubicBezTo>
                        <a:pt x="547" y="708"/>
                        <a:pt x="542" y="709"/>
                        <a:pt x="537" y="711"/>
                      </a:cubicBezTo>
                      <a:cubicBezTo>
                        <a:pt x="527" y="691"/>
                        <a:pt x="527" y="691"/>
                        <a:pt x="527" y="691"/>
                      </a:cubicBezTo>
                      <a:moveTo>
                        <a:pt x="514" y="722"/>
                      </a:moveTo>
                      <a:cubicBezTo>
                        <a:pt x="510" y="724"/>
                        <a:pt x="506" y="727"/>
                        <a:pt x="502" y="729"/>
                      </a:cubicBezTo>
                      <a:cubicBezTo>
                        <a:pt x="496" y="714"/>
                        <a:pt x="496" y="714"/>
                        <a:pt x="496" y="714"/>
                      </a:cubicBezTo>
                      <a:cubicBezTo>
                        <a:pt x="500" y="712"/>
                        <a:pt x="503" y="710"/>
                        <a:pt x="507" y="707"/>
                      </a:cubicBezTo>
                      <a:cubicBezTo>
                        <a:pt x="514" y="722"/>
                        <a:pt x="514" y="722"/>
                        <a:pt x="514" y="722"/>
                      </a:cubicBezTo>
                      <a:moveTo>
                        <a:pt x="498" y="732"/>
                      </a:moveTo>
                      <a:cubicBezTo>
                        <a:pt x="493" y="735"/>
                        <a:pt x="488" y="739"/>
                        <a:pt x="483" y="742"/>
                      </a:cubicBezTo>
                      <a:cubicBezTo>
                        <a:pt x="476" y="722"/>
                        <a:pt x="476" y="722"/>
                        <a:pt x="476" y="722"/>
                      </a:cubicBezTo>
                      <a:cubicBezTo>
                        <a:pt x="481" y="720"/>
                        <a:pt x="486" y="718"/>
                        <a:pt x="491" y="716"/>
                      </a:cubicBezTo>
                      <a:cubicBezTo>
                        <a:pt x="498" y="732"/>
                        <a:pt x="498" y="732"/>
                        <a:pt x="498" y="732"/>
                      </a:cubicBezTo>
                      <a:moveTo>
                        <a:pt x="601" y="729"/>
                      </a:moveTo>
                      <a:cubicBezTo>
                        <a:pt x="561" y="724"/>
                        <a:pt x="519" y="744"/>
                        <a:pt x="493" y="773"/>
                      </a:cubicBezTo>
                      <a:cubicBezTo>
                        <a:pt x="483" y="771"/>
                        <a:pt x="472" y="768"/>
                        <a:pt x="461" y="765"/>
                      </a:cubicBezTo>
                      <a:cubicBezTo>
                        <a:pt x="494" y="743"/>
                        <a:pt x="560" y="683"/>
                        <a:pt x="601" y="729"/>
                      </a:cubicBezTo>
                      <a:moveTo>
                        <a:pt x="618" y="733"/>
                      </a:moveTo>
                      <a:cubicBezTo>
                        <a:pt x="616" y="732"/>
                        <a:pt x="613" y="731"/>
                        <a:pt x="610" y="730"/>
                      </a:cubicBezTo>
                      <a:cubicBezTo>
                        <a:pt x="604" y="723"/>
                        <a:pt x="598" y="717"/>
                        <a:pt x="591" y="713"/>
                      </a:cubicBezTo>
                      <a:cubicBezTo>
                        <a:pt x="591" y="711"/>
                        <a:pt x="591" y="708"/>
                        <a:pt x="592" y="706"/>
                      </a:cubicBezTo>
                      <a:cubicBezTo>
                        <a:pt x="601" y="708"/>
                        <a:pt x="611" y="710"/>
                        <a:pt x="619" y="712"/>
                      </a:cubicBezTo>
                      <a:cubicBezTo>
                        <a:pt x="618" y="719"/>
                        <a:pt x="618" y="726"/>
                        <a:pt x="618" y="733"/>
                      </a:cubicBezTo>
                      <a:moveTo>
                        <a:pt x="511" y="765"/>
                      </a:moveTo>
                      <a:cubicBezTo>
                        <a:pt x="554" y="730"/>
                        <a:pt x="616" y="721"/>
                        <a:pt x="657" y="768"/>
                      </a:cubicBezTo>
                      <a:cubicBezTo>
                        <a:pt x="682" y="796"/>
                        <a:pt x="679" y="831"/>
                        <a:pt x="661" y="853"/>
                      </a:cubicBezTo>
                      <a:cubicBezTo>
                        <a:pt x="648" y="868"/>
                        <a:pt x="621" y="876"/>
                        <a:pt x="602" y="869"/>
                      </a:cubicBezTo>
                      <a:cubicBezTo>
                        <a:pt x="598" y="876"/>
                        <a:pt x="590" y="888"/>
                        <a:pt x="577" y="895"/>
                      </a:cubicBezTo>
                      <a:cubicBezTo>
                        <a:pt x="548" y="910"/>
                        <a:pt x="527" y="889"/>
                        <a:pt x="526" y="867"/>
                      </a:cubicBezTo>
                      <a:cubicBezTo>
                        <a:pt x="526" y="840"/>
                        <a:pt x="548" y="823"/>
                        <a:pt x="576" y="825"/>
                      </a:cubicBezTo>
                      <a:cubicBezTo>
                        <a:pt x="574" y="803"/>
                        <a:pt x="574" y="803"/>
                        <a:pt x="574" y="803"/>
                      </a:cubicBezTo>
                      <a:cubicBezTo>
                        <a:pt x="584" y="796"/>
                        <a:pt x="584" y="796"/>
                        <a:pt x="584" y="796"/>
                      </a:cubicBezTo>
                      <a:cubicBezTo>
                        <a:pt x="586" y="811"/>
                        <a:pt x="591" y="834"/>
                        <a:pt x="609" y="846"/>
                      </a:cubicBezTo>
                      <a:cubicBezTo>
                        <a:pt x="629" y="860"/>
                        <a:pt x="651" y="848"/>
                        <a:pt x="655" y="821"/>
                      </a:cubicBezTo>
                      <a:cubicBezTo>
                        <a:pt x="660" y="783"/>
                        <a:pt x="631" y="759"/>
                        <a:pt x="591" y="754"/>
                      </a:cubicBezTo>
                      <a:cubicBezTo>
                        <a:pt x="554" y="749"/>
                        <a:pt x="491" y="782"/>
                        <a:pt x="487" y="844"/>
                      </a:cubicBezTo>
                      <a:cubicBezTo>
                        <a:pt x="486" y="866"/>
                        <a:pt x="487" y="897"/>
                        <a:pt x="509" y="916"/>
                      </a:cubicBezTo>
                      <a:cubicBezTo>
                        <a:pt x="553" y="954"/>
                        <a:pt x="603" y="924"/>
                        <a:pt x="614" y="908"/>
                      </a:cubicBezTo>
                      <a:cubicBezTo>
                        <a:pt x="620" y="917"/>
                        <a:pt x="620" y="917"/>
                        <a:pt x="620" y="917"/>
                      </a:cubicBezTo>
                      <a:cubicBezTo>
                        <a:pt x="607" y="939"/>
                        <a:pt x="580" y="952"/>
                        <a:pt x="552" y="954"/>
                      </a:cubicBezTo>
                      <a:cubicBezTo>
                        <a:pt x="508" y="917"/>
                        <a:pt x="508" y="917"/>
                        <a:pt x="508" y="917"/>
                      </a:cubicBezTo>
                      <a:cubicBezTo>
                        <a:pt x="484" y="898"/>
                        <a:pt x="484" y="898"/>
                        <a:pt x="484" y="898"/>
                      </a:cubicBezTo>
                      <a:cubicBezTo>
                        <a:pt x="479" y="894"/>
                        <a:pt x="474" y="891"/>
                        <a:pt x="469" y="889"/>
                      </a:cubicBezTo>
                      <a:cubicBezTo>
                        <a:pt x="459" y="842"/>
                        <a:pt x="473" y="795"/>
                        <a:pt x="511" y="765"/>
                      </a:cubicBezTo>
                      <a:moveTo>
                        <a:pt x="625" y="714"/>
                      </a:moveTo>
                      <a:cubicBezTo>
                        <a:pt x="632" y="715"/>
                        <a:pt x="638" y="717"/>
                        <a:pt x="644" y="719"/>
                      </a:cubicBezTo>
                      <a:cubicBezTo>
                        <a:pt x="641" y="727"/>
                        <a:pt x="640" y="735"/>
                        <a:pt x="640" y="743"/>
                      </a:cubicBezTo>
                      <a:cubicBezTo>
                        <a:pt x="635" y="740"/>
                        <a:pt x="630" y="737"/>
                        <a:pt x="624" y="735"/>
                      </a:cubicBezTo>
                      <a:cubicBezTo>
                        <a:pt x="624" y="728"/>
                        <a:pt x="624" y="721"/>
                        <a:pt x="625" y="714"/>
                      </a:cubicBezTo>
                      <a:moveTo>
                        <a:pt x="716" y="654"/>
                      </a:moveTo>
                      <a:cubicBezTo>
                        <a:pt x="715" y="656"/>
                        <a:pt x="714" y="658"/>
                        <a:pt x="713" y="659"/>
                      </a:cubicBezTo>
                      <a:cubicBezTo>
                        <a:pt x="691" y="658"/>
                        <a:pt x="672" y="672"/>
                        <a:pt x="659" y="689"/>
                      </a:cubicBezTo>
                      <a:cubicBezTo>
                        <a:pt x="652" y="687"/>
                        <a:pt x="643" y="685"/>
                        <a:pt x="634" y="683"/>
                      </a:cubicBezTo>
                      <a:cubicBezTo>
                        <a:pt x="647" y="657"/>
                        <a:pt x="671" y="635"/>
                        <a:pt x="707" y="636"/>
                      </a:cubicBezTo>
                      <a:cubicBezTo>
                        <a:pt x="706" y="641"/>
                        <a:pt x="705" y="646"/>
                        <a:pt x="704" y="650"/>
                      </a:cubicBezTo>
                      <a:cubicBezTo>
                        <a:pt x="705" y="651"/>
                        <a:pt x="710" y="652"/>
                        <a:pt x="716" y="654"/>
                      </a:cubicBezTo>
                      <a:moveTo>
                        <a:pt x="1014" y="200"/>
                      </a:moveTo>
                      <a:cubicBezTo>
                        <a:pt x="1015" y="202"/>
                        <a:pt x="1015" y="204"/>
                        <a:pt x="1015" y="207"/>
                      </a:cubicBezTo>
                      <a:cubicBezTo>
                        <a:pt x="991" y="224"/>
                        <a:pt x="991" y="224"/>
                        <a:pt x="991" y="224"/>
                      </a:cubicBezTo>
                      <a:cubicBezTo>
                        <a:pt x="991" y="221"/>
                        <a:pt x="991" y="219"/>
                        <a:pt x="991" y="216"/>
                      </a:cubicBezTo>
                      <a:cubicBezTo>
                        <a:pt x="1014" y="200"/>
                        <a:pt x="1014" y="200"/>
                        <a:pt x="1014" y="200"/>
                      </a:cubicBezTo>
                      <a:moveTo>
                        <a:pt x="991" y="214"/>
                      </a:moveTo>
                      <a:cubicBezTo>
                        <a:pt x="1000" y="204"/>
                        <a:pt x="1007" y="195"/>
                        <a:pt x="1013" y="190"/>
                      </a:cubicBezTo>
                      <a:cubicBezTo>
                        <a:pt x="1013" y="191"/>
                        <a:pt x="1013" y="194"/>
                        <a:pt x="1014" y="198"/>
                      </a:cubicBezTo>
                      <a:cubicBezTo>
                        <a:pt x="991" y="214"/>
                        <a:pt x="991" y="214"/>
                        <a:pt x="991" y="214"/>
                      </a:cubicBezTo>
                      <a:moveTo>
                        <a:pt x="1016" y="209"/>
                      </a:moveTo>
                      <a:cubicBezTo>
                        <a:pt x="1016" y="214"/>
                        <a:pt x="1016" y="214"/>
                        <a:pt x="1016" y="214"/>
                      </a:cubicBezTo>
                      <a:cubicBezTo>
                        <a:pt x="994" y="230"/>
                        <a:pt x="994" y="230"/>
                        <a:pt x="994" y="230"/>
                      </a:cubicBezTo>
                      <a:cubicBezTo>
                        <a:pt x="993" y="228"/>
                        <a:pt x="992" y="227"/>
                        <a:pt x="991" y="226"/>
                      </a:cubicBezTo>
                      <a:cubicBezTo>
                        <a:pt x="1016" y="209"/>
                        <a:pt x="1016" y="209"/>
                        <a:pt x="1016" y="209"/>
                      </a:cubicBezTo>
                      <a:moveTo>
                        <a:pt x="1017" y="216"/>
                      </a:moveTo>
                      <a:cubicBezTo>
                        <a:pt x="1018" y="222"/>
                        <a:pt x="1018" y="222"/>
                        <a:pt x="1018" y="222"/>
                      </a:cubicBezTo>
                      <a:cubicBezTo>
                        <a:pt x="997" y="236"/>
                        <a:pt x="997" y="236"/>
                        <a:pt x="997" y="236"/>
                      </a:cubicBezTo>
                      <a:cubicBezTo>
                        <a:pt x="997" y="234"/>
                        <a:pt x="996" y="233"/>
                        <a:pt x="995" y="231"/>
                      </a:cubicBezTo>
                      <a:cubicBezTo>
                        <a:pt x="1017" y="216"/>
                        <a:pt x="1017" y="216"/>
                        <a:pt x="1017" y="216"/>
                      </a:cubicBezTo>
                      <a:moveTo>
                        <a:pt x="1018" y="224"/>
                      </a:moveTo>
                      <a:cubicBezTo>
                        <a:pt x="1019" y="229"/>
                        <a:pt x="1019" y="229"/>
                        <a:pt x="1019" y="229"/>
                      </a:cubicBezTo>
                      <a:cubicBezTo>
                        <a:pt x="1000" y="241"/>
                        <a:pt x="1000" y="241"/>
                        <a:pt x="1000" y="241"/>
                      </a:cubicBezTo>
                      <a:cubicBezTo>
                        <a:pt x="1000" y="240"/>
                        <a:pt x="999" y="239"/>
                        <a:pt x="998" y="237"/>
                      </a:cubicBezTo>
                      <a:cubicBezTo>
                        <a:pt x="1018" y="224"/>
                        <a:pt x="1018" y="224"/>
                        <a:pt x="1018" y="224"/>
                      </a:cubicBezTo>
                      <a:moveTo>
                        <a:pt x="1019" y="231"/>
                      </a:moveTo>
                      <a:cubicBezTo>
                        <a:pt x="1020" y="236"/>
                        <a:pt x="1020" y="236"/>
                        <a:pt x="1020" y="236"/>
                      </a:cubicBezTo>
                      <a:cubicBezTo>
                        <a:pt x="1003" y="248"/>
                        <a:pt x="1003" y="248"/>
                        <a:pt x="1003" y="248"/>
                      </a:cubicBezTo>
                      <a:cubicBezTo>
                        <a:pt x="1002" y="246"/>
                        <a:pt x="1002" y="245"/>
                        <a:pt x="1001" y="243"/>
                      </a:cubicBezTo>
                      <a:cubicBezTo>
                        <a:pt x="1019" y="231"/>
                        <a:pt x="1019" y="231"/>
                        <a:pt x="1019" y="231"/>
                      </a:cubicBezTo>
                      <a:moveTo>
                        <a:pt x="1014" y="283"/>
                      </a:moveTo>
                      <a:cubicBezTo>
                        <a:pt x="1013" y="281"/>
                        <a:pt x="1012" y="280"/>
                        <a:pt x="1011" y="278"/>
                      </a:cubicBezTo>
                      <a:cubicBezTo>
                        <a:pt x="1025" y="269"/>
                        <a:pt x="1025" y="269"/>
                        <a:pt x="1025" y="269"/>
                      </a:cubicBezTo>
                      <a:cubicBezTo>
                        <a:pt x="1026" y="275"/>
                        <a:pt x="1026" y="275"/>
                        <a:pt x="1026" y="275"/>
                      </a:cubicBezTo>
                      <a:cubicBezTo>
                        <a:pt x="1014" y="283"/>
                        <a:pt x="1014" y="283"/>
                        <a:pt x="1014" y="283"/>
                      </a:cubicBezTo>
                      <a:moveTo>
                        <a:pt x="1026" y="277"/>
                      </a:moveTo>
                      <a:cubicBezTo>
                        <a:pt x="1026" y="280"/>
                        <a:pt x="1027" y="283"/>
                        <a:pt x="1027" y="287"/>
                      </a:cubicBezTo>
                      <a:cubicBezTo>
                        <a:pt x="1024" y="287"/>
                        <a:pt x="1020" y="288"/>
                        <a:pt x="1017" y="289"/>
                      </a:cubicBezTo>
                      <a:cubicBezTo>
                        <a:pt x="1017" y="287"/>
                        <a:pt x="1016" y="286"/>
                        <a:pt x="1015" y="284"/>
                      </a:cubicBezTo>
                      <a:cubicBezTo>
                        <a:pt x="1026" y="277"/>
                        <a:pt x="1026" y="277"/>
                        <a:pt x="1026" y="277"/>
                      </a:cubicBezTo>
                      <a:moveTo>
                        <a:pt x="1011" y="277"/>
                      </a:moveTo>
                      <a:cubicBezTo>
                        <a:pt x="1010" y="275"/>
                        <a:pt x="1009" y="274"/>
                        <a:pt x="1008" y="273"/>
                      </a:cubicBezTo>
                      <a:cubicBezTo>
                        <a:pt x="1024" y="262"/>
                        <a:pt x="1024" y="262"/>
                        <a:pt x="1024" y="262"/>
                      </a:cubicBezTo>
                      <a:cubicBezTo>
                        <a:pt x="1024" y="267"/>
                        <a:pt x="1024" y="267"/>
                        <a:pt x="1024" y="267"/>
                      </a:cubicBezTo>
                      <a:cubicBezTo>
                        <a:pt x="1011" y="277"/>
                        <a:pt x="1011" y="277"/>
                        <a:pt x="1011" y="277"/>
                      </a:cubicBezTo>
                      <a:moveTo>
                        <a:pt x="1007" y="271"/>
                      </a:moveTo>
                      <a:cubicBezTo>
                        <a:pt x="1007" y="269"/>
                        <a:pt x="1007" y="267"/>
                        <a:pt x="1007" y="264"/>
                      </a:cubicBezTo>
                      <a:cubicBezTo>
                        <a:pt x="1022" y="254"/>
                        <a:pt x="1022" y="254"/>
                        <a:pt x="1022" y="254"/>
                      </a:cubicBezTo>
                      <a:cubicBezTo>
                        <a:pt x="1023" y="260"/>
                        <a:pt x="1023" y="260"/>
                        <a:pt x="1023" y="260"/>
                      </a:cubicBezTo>
                      <a:cubicBezTo>
                        <a:pt x="1007" y="271"/>
                        <a:pt x="1007" y="271"/>
                        <a:pt x="1007" y="271"/>
                      </a:cubicBezTo>
                      <a:moveTo>
                        <a:pt x="1006" y="262"/>
                      </a:moveTo>
                      <a:cubicBezTo>
                        <a:pt x="1006" y="260"/>
                        <a:pt x="1006" y="259"/>
                        <a:pt x="1005" y="257"/>
                      </a:cubicBezTo>
                      <a:cubicBezTo>
                        <a:pt x="1021" y="246"/>
                        <a:pt x="1021" y="246"/>
                        <a:pt x="1021" y="246"/>
                      </a:cubicBezTo>
                      <a:cubicBezTo>
                        <a:pt x="1022" y="252"/>
                        <a:pt x="1022" y="252"/>
                        <a:pt x="1022" y="252"/>
                      </a:cubicBezTo>
                      <a:cubicBezTo>
                        <a:pt x="1006" y="262"/>
                        <a:pt x="1006" y="262"/>
                        <a:pt x="1006" y="262"/>
                      </a:cubicBezTo>
                      <a:moveTo>
                        <a:pt x="1005" y="255"/>
                      </a:moveTo>
                      <a:cubicBezTo>
                        <a:pt x="1004" y="253"/>
                        <a:pt x="1004" y="251"/>
                        <a:pt x="1003" y="249"/>
                      </a:cubicBezTo>
                      <a:cubicBezTo>
                        <a:pt x="1020" y="238"/>
                        <a:pt x="1020" y="238"/>
                        <a:pt x="1020" y="238"/>
                      </a:cubicBezTo>
                      <a:cubicBezTo>
                        <a:pt x="1021" y="244"/>
                        <a:pt x="1021" y="244"/>
                        <a:pt x="1021" y="244"/>
                      </a:cubicBezTo>
                      <a:cubicBezTo>
                        <a:pt x="1005" y="255"/>
                        <a:pt x="1005" y="255"/>
                        <a:pt x="1005" y="255"/>
                      </a:cubicBezTo>
                      <a:moveTo>
                        <a:pt x="1007" y="284"/>
                      </a:moveTo>
                      <a:cubicBezTo>
                        <a:pt x="1035" y="323"/>
                        <a:pt x="1015" y="355"/>
                        <a:pt x="994" y="376"/>
                      </a:cubicBezTo>
                      <a:cubicBezTo>
                        <a:pt x="987" y="372"/>
                        <a:pt x="980" y="369"/>
                        <a:pt x="973" y="367"/>
                      </a:cubicBezTo>
                      <a:cubicBezTo>
                        <a:pt x="988" y="347"/>
                        <a:pt x="1004" y="316"/>
                        <a:pt x="1007" y="284"/>
                      </a:cubicBezTo>
                      <a:moveTo>
                        <a:pt x="1027" y="319"/>
                      </a:moveTo>
                      <a:cubicBezTo>
                        <a:pt x="1049" y="322"/>
                        <a:pt x="1070" y="339"/>
                        <a:pt x="1072" y="364"/>
                      </a:cubicBezTo>
                      <a:cubicBezTo>
                        <a:pt x="1065" y="362"/>
                        <a:pt x="1058" y="361"/>
                        <a:pt x="1052" y="361"/>
                      </a:cubicBezTo>
                      <a:cubicBezTo>
                        <a:pt x="1050" y="348"/>
                        <a:pt x="1039" y="338"/>
                        <a:pt x="1027" y="335"/>
                      </a:cubicBezTo>
                      <a:cubicBezTo>
                        <a:pt x="1028" y="330"/>
                        <a:pt x="1028" y="325"/>
                        <a:pt x="1027" y="319"/>
                      </a:cubicBezTo>
                      <a:moveTo>
                        <a:pt x="1045" y="362"/>
                      </a:moveTo>
                      <a:cubicBezTo>
                        <a:pt x="1030" y="365"/>
                        <a:pt x="1017" y="373"/>
                        <a:pt x="1009" y="385"/>
                      </a:cubicBezTo>
                      <a:cubicBezTo>
                        <a:pt x="1007" y="383"/>
                        <a:pt x="1004" y="381"/>
                        <a:pt x="1002" y="380"/>
                      </a:cubicBezTo>
                      <a:cubicBezTo>
                        <a:pt x="1013" y="370"/>
                        <a:pt x="1022" y="357"/>
                        <a:pt x="1026" y="341"/>
                      </a:cubicBezTo>
                      <a:cubicBezTo>
                        <a:pt x="1035" y="344"/>
                        <a:pt x="1043" y="352"/>
                        <a:pt x="1045" y="362"/>
                      </a:cubicBezTo>
                      <a:moveTo>
                        <a:pt x="1028" y="414"/>
                      </a:moveTo>
                      <a:cubicBezTo>
                        <a:pt x="1039" y="429"/>
                        <a:pt x="1043" y="446"/>
                        <a:pt x="1044" y="463"/>
                      </a:cubicBezTo>
                      <a:cubicBezTo>
                        <a:pt x="1035" y="471"/>
                        <a:pt x="1035" y="471"/>
                        <a:pt x="1035" y="471"/>
                      </a:cubicBezTo>
                      <a:cubicBezTo>
                        <a:pt x="1035" y="454"/>
                        <a:pt x="1030" y="437"/>
                        <a:pt x="1019" y="422"/>
                      </a:cubicBezTo>
                      <a:cubicBezTo>
                        <a:pt x="991" y="379"/>
                        <a:pt x="933" y="369"/>
                        <a:pt x="891" y="399"/>
                      </a:cubicBezTo>
                      <a:cubicBezTo>
                        <a:pt x="862" y="420"/>
                        <a:pt x="843" y="458"/>
                        <a:pt x="844" y="493"/>
                      </a:cubicBezTo>
                      <a:cubicBezTo>
                        <a:pt x="835" y="491"/>
                        <a:pt x="835" y="491"/>
                        <a:pt x="835" y="491"/>
                      </a:cubicBezTo>
                      <a:cubicBezTo>
                        <a:pt x="834" y="453"/>
                        <a:pt x="854" y="413"/>
                        <a:pt x="885" y="390"/>
                      </a:cubicBezTo>
                      <a:cubicBezTo>
                        <a:pt x="932" y="356"/>
                        <a:pt x="996" y="367"/>
                        <a:pt x="1028" y="414"/>
                      </a:cubicBezTo>
                      <a:moveTo>
                        <a:pt x="1040" y="423"/>
                      </a:moveTo>
                      <a:cubicBezTo>
                        <a:pt x="1038" y="418"/>
                        <a:pt x="1035" y="412"/>
                        <a:pt x="1031" y="408"/>
                      </a:cubicBezTo>
                      <a:cubicBezTo>
                        <a:pt x="1048" y="388"/>
                        <a:pt x="1080" y="390"/>
                        <a:pt x="1097" y="417"/>
                      </a:cubicBezTo>
                      <a:cubicBezTo>
                        <a:pt x="1082" y="430"/>
                        <a:pt x="1082" y="430"/>
                        <a:pt x="1082" y="430"/>
                      </a:cubicBezTo>
                      <a:cubicBezTo>
                        <a:pt x="1072" y="415"/>
                        <a:pt x="1057" y="414"/>
                        <a:pt x="1040" y="423"/>
                      </a:cubicBezTo>
                      <a:moveTo>
                        <a:pt x="1078" y="433"/>
                      </a:moveTo>
                      <a:cubicBezTo>
                        <a:pt x="1050" y="458"/>
                        <a:pt x="1050" y="458"/>
                        <a:pt x="1050" y="458"/>
                      </a:cubicBezTo>
                      <a:cubicBezTo>
                        <a:pt x="1049" y="448"/>
                        <a:pt x="1047" y="438"/>
                        <a:pt x="1043" y="428"/>
                      </a:cubicBezTo>
                      <a:cubicBezTo>
                        <a:pt x="1056" y="421"/>
                        <a:pt x="1069" y="422"/>
                        <a:pt x="1078" y="433"/>
                      </a:cubicBezTo>
                      <a:moveTo>
                        <a:pt x="894" y="404"/>
                      </a:moveTo>
                      <a:cubicBezTo>
                        <a:pt x="933" y="376"/>
                        <a:pt x="987" y="386"/>
                        <a:pt x="1014" y="426"/>
                      </a:cubicBezTo>
                      <a:cubicBezTo>
                        <a:pt x="1025" y="441"/>
                        <a:pt x="1029" y="459"/>
                        <a:pt x="1029" y="476"/>
                      </a:cubicBezTo>
                      <a:cubicBezTo>
                        <a:pt x="1006" y="497"/>
                        <a:pt x="1006" y="497"/>
                        <a:pt x="1006" y="497"/>
                      </a:cubicBezTo>
                      <a:cubicBezTo>
                        <a:pt x="968" y="504"/>
                        <a:pt x="940" y="539"/>
                        <a:pt x="943" y="562"/>
                      </a:cubicBezTo>
                      <a:cubicBezTo>
                        <a:pt x="936" y="563"/>
                        <a:pt x="929" y="565"/>
                        <a:pt x="922" y="567"/>
                      </a:cubicBezTo>
                      <a:cubicBezTo>
                        <a:pt x="914" y="565"/>
                        <a:pt x="905" y="563"/>
                        <a:pt x="898" y="560"/>
                      </a:cubicBezTo>
                      <a:cubicBezTo>
                        <a:pt x="895" y="556"/>
                        <a:pt x="895" y="556"/>
                        <a:pt x="895" y="556"/>
                      </a:cubicBezTo>
                      <a:cubicBezTo>
                        <a:pt x="903" y="558"/>
                        <a:pt x="909" y="559"/>
                        <a:pt x="912" y="559"/>
                      </a:cubicBezTo>
                      <a:cubicBezTo>
                        <a:pt x="913" y="551"/>
                        <a:pt x="919" y="522"/>
                        <a:pt x="922" y="509"/>
                      </a:cubicBezTo>
                      <a:cubicBezTo>
                        <a:pt x="908" y="507"/>
                        <a:pt x="881" y="501"/>
                        <a:pt x="851" y="494"/>
                      </a:cubicBezTo>
                      <a:cubicBezTo>
                        <a:pt x="848" y="461"/>
                        <a:pt x="866" y="424"/>
                        <a:pt x="894" y="404"/>
                      </a:cubicBezTo>
                      <a:moveTo>
                        <a:pt x="1402" y="497"/>
                      </a:moveTo>
                      <a:cubicBezTo>
                        <a:pt x="1390" y="491"/>
                        <a:pt x="1361" y="471"/>
                        <a:pt x="1348" y="469"/>
                      </a:cubicBezTo>
                      <a:cubicBezTo>
                        <a:pt x="1417" y="580"/>
                        <a:pt x="1327" y="685"/>
                        <a:pt x="1267" y="692"/>
                      </a:cubicBezTo>
                      <a:cubicBezTo>
                        <a:pt x="1252" y="686"/>
                        <a:pt x="1239" y="680"/>
                        <a:pt x="1228" y="675"/>
                      </a:cubicBezTo>
                      <a:cubicBezTo>
                        <a:pt x="1244" y="669"/>
                        <a:pt x="1257" y="661"/>
                        <a:pt x="1264" y="654"/>
                      </a:cubicBezTo>
                      <a:cubicBezTo>
                        <a:pt x="1292" y="671"/>
                        <a:pt x="1316" y="663"/>
                        <a:pt x="1325" y="647"/>
                      </a:cubicBezTo>
                      <a:cubicBezTo>
                        <a:pt x="1335" y="630"/>
                        <a:pt x="1330" y="608"/>
                        <a:pt x="1315" y="598"/>
                      </a:cubicBezTo>
                      <a:cubicBezTo>
                        <a:pt x="1333" y="565"/>
                        <a:pt x="1338" y="522"/>
                        <a:pt x="1313" y="471"/>
                      </a:cubicBezTo>
                      <a:cubicBezTo>
                        <a:pt x="1307" y="480"/>
                        <a:pt x="1287" y="504"/>
                        <a:pt x="1278" y="509"/>
                      </a:cubicBezTo>
                      <a:cubicBezTo>
                        <a:pt x="1285" y="478"/>
                        <a:pt x="1296" y="445"/>
                        <a:pt x="1296" y="395"/>
                      </a:cubicBezTo>
                      <a:cubicBezTo>
                        <a:pt x="1333" y="415"/>
                        <a:pt x="1396" y="477"/>
                        <a:pt x="1402" y="497"/>
                      </a:cubicBezTo>
                      <a:moveTo>
                        <a:pt x="1450" y="576"/>
                      </a:moveTo>
                      <a:cubicBezTo>
                        <a:pt x="1449" y="577"/>
                        <a:pt x="1447" y="579"/>
                        <a:pt x="1446" y="580"/>
                      </a:cubicBezTo>
                      <a:cubicBezTo>
                        <a:pt x="1440" y="569"/>
                        <a:pt x="1440" y="569"/>
                        <a:pt x="1440" y="569"/>
                      </a:cubicBezTo>
                      <a:cubicBezTo>
                        <a:pt x="1446" y="568"/>
                        <a:pt x="1446" y="568"/>
                        <a:pt x="1446" y="568"/>
                      </a:cubicBezTo>
                      <a:cubicBezTo>
                        <a:pt x="1450" y="576"/>
                        <a:pt x="1450" y="576"/>
                        <a:pt x="1450" y="576"/>
                      </a:cubicBezTo>
                      <a:moveTo>
                        <a:pt x="1448" y="568"/>
                      </a:moveTo>
                      <a:cubicBezTo>
                        <a:pt x="1454" y="567"/>
                        <a:pt x="1458" y="566"/>
                        <a:pt x="1461" y="565"/>
                      </a:cubicBezTo>
                      <a:cubicBezTo>
                        <a:pt x="1458" y="568"/>
                        <a:pt x="1455" y="571"/>
                        <a:pt x="1452" y="574"/>
                      </a:cubicBezTo>
                      <a:cubicBezTo>
                        <a:pt x="1448" y="568"/>
                        <a:pt x="1448" y="568"/>
                        <a:pt x="1448" y="568"/>
                      </a:cubicBezTo>
                      <a:moveTo>
                        <a:pt x="1444" y="582"/>
                      </a:moveTo>
                      <a:cubicBezTo>
                        <a:pt x="1443" y="583"/>
                        <a:pt x="1441" y="585"/>
                        <a:pt x="1440" y="586"/>
                      </a:cubicBezTo>
                      <a:cubicBezTo>
                        <a:pt x="1431" y="571"/>
                        <a:pt x="1431" y="571"/>
                        <a:pt x="1431" y="571"/>
                      </a:cubicBezTo>
                      <a:cubicBezTo>
                        <a:pt x="1437" y="570"/>
                        <a:pt x="1437" y="570"/>
                        <a:pt x="1437" y="570"/>
                      </a:cubicBezTo>
                      <a:cubicBezTo>
                        <a:pt x="1444" y="582"/>
                        <a:pt x="1444" y="582"/>
                        <a:pt x="1444" y="582"/>
                      </a:cubicBezTo>
                      <a:moveTo>
                        <a:pt x="1438" y="588"/>
                      </a:moveTo>
                      <a:cubicBezTo>
                        <a:pt x="1437" y="589"/>
                        <a:pt x="1435" y="591"/>
                        <a:pt x="1434" y="592"/>
                      </a:cubicBezTo>
                      <a:cubicBezTo>
                        <a:pt x="1423" y="573"/>
                        <a:pt x="1423" y="573"/>
                        <a:pt x="1423" y="573"/>
                      </a:cubicBezTo>
                      <a:cubicBezTo>
                        <a:pt x="1428" y="572"/>
                        <a:pt x="1428" y="572"/>
                        <a:pt x="1428" y="572"/>
                      </a:cubicBezTo>
                      <a:cubicBezTo>
                        <a:pt x="1438" y="588"/>
                        <a:pt x="1438" y="588"/>
                        <a:pt x="1438" y="588"/>
                      </a:cubicBezTo>
                      <a:moveTo>
                        <a:pt x="1432" y="594"/>
                      </a:moveTo>
                      <a:cubicBezTo>
                        <a:pt x="1431" y="595"/>
                        <a:pt x="1429" y="596"/>
                        <a:pt x="1428" y="598"/>
                      </a:cubicBezTo>
                      <a:cubicBezTo>
                        <a:pt x="1414" y="575"/>
                        <a:pt x="1414" y="575"/>
                        <a:pt x="1414" y="575"/>
                      </a:cubicBezTo>
                      <a:cubicBezTo>
                        <a:pt x="1420" y="573"/>
                        <a:pt x="1420" y="573"/>
                        <a:pt x="1420" y="573"/>
                      </a:cubicBezTo>
                      <a:cubicBezTo>
                        <a:pt x="1432" y="594"/>
                        <a:pt x="1432" y="594"/>
                        <a:pt x="1432" y="594"/>
                      </a:cubicBezTo>
                      <a:moveTo>
                        <a:pt x="1426" y="599"/>
                      </a:moveTo>
                      <a:cubicBezTo>
                        <a:pt x="1424" y="601"/>
                        <a:pt x="1423" y="602"/>
                        <a:pt x="1421" y="604"/>
                      </a:cubicBezTo>
                      <a:cubicBezTo>
                        <a:pt x="1405" y="576"/>
                        <a:pt x="1405" y="576"/>
                        <a:pt x="1405" y="576"/>
                      </a:cubicBezTo>
                      <a:cubicBezTo>
                        <a:pt x="1412" y="575"/>
                        <a:pt x="1412" y="575"/>
                        <a:pt x="1412" y="575"/>
                      </a:cubicBezTo>
                      <a:cubicBezTo>
                        <a:pt x="1426" y="599"/>
                        <a:pt x="1426" y="599"/>
                        <a:pt x="1426" y="599"/>
                      </a:cubicBezTo>
                      <a:moveTo>
                        <a:pt x="1419" y="606"/>
                      </a:moveTo>
                      <a:cubicBezTo>
                        <a:pt x="1415" y="610"/>
                        <a:pt x="1415" y="610"/>
                        <a:pt x="1415" y="610"/>
                      </a:cubicBezTo>
                      <a:cubicBezTo>
                        <a:pt x="1396" y="578"/>
                        <a:pt x="1396" y="578"/>
                        <a:pt x="1396" y="578"/>
                      </a:cubicBezTo>
                      <a:cubicBezTo>
                        <a:pt x="1402" y="577"/>
                        <a:pt x="1402" y="577"/>
                        <a:pt x="1402" y="577"/>
                      </a:cubicBezTo>
                      <a:cubicBezTo>
                        <a:pt x="1419" y="606"/>
                        <a:pt x="1419" y="606"/>
                        <a:pt x="1419" y="606"/>
                      </a:cubicBezTo>
                      <a:moveTo>
                        <a:pt x="1413" y="611"/>
                      </a:moveTo>
                      <a:cubicBezTo>
                        <a:pt x="1409" y="615"/>
                        <a:pt x="1409" y="615"/>
                        <a:pt x="1409" y="615"/>
                      </a:cubicBezTo>
                      <a:cubicBezTo>
                        <a:pt x="1388" y="580"/>
                        <a:pt x="1388" y="580"/>
                        <a:pt x="1388" y="580"/>
                      </a:cubicBezTo>
                      <a:cubicBezTo>
                        <a:pt x="1394" y="579"/>
                        <a:pt x="1394" y="579"/>
                        <a:pt x="1394" y="579"/>
                      </a:cubicBezTo>
                      <a:cubicBezTo>
                        <a:pt x="1413" y="611"/>
                        <a:pt x="1413" y="611"/>
                        <a:pt x="1413" y="611"/>
                      </a:cubicBezTo>
                      <a:moveTo>
                        <a:pt x="1407" y="617"/>
                      </a:moveTo>
                      <a:cubicBezTo>
                        <a:pt x="1402" y="622"/>
                        <a:pt x="1402" y="622"/>
                        <a:pt x="1402" y="622"/>
                      </a:cubicBezTo>
                      <a:cubicBezTo>
                        <a:pt x="1379" y="582"/>
                        <a:pt x="1379" y="582"/>
                        <a:pt x="1379" y="582"/>
                      </a:cubicBezTo>
                      <a:cubicBezTo>
                        <a:pt x="1386" y="580"/>
                        <a:pt x="1386" y="580"/>
                        <a:pt x="1386" y="580"/>
                      </a:cubicBezTo>
                      <a:cubicBezTo>
                        <a:pt x="1407" y="617"/>
                        <a:pt x="1407" y="617"/>
                        <a:pt x="1407" y="617"/>
                      </a:cubicBezTo>
                      <a:moveTo>
                        <a:pt x="1401" y="623"/>
                      </a:moveTo>
                      <a:cubicBezTo>
                        <a:pt x="1396" y="628"/>
                        <a:pt x="1396" y="628"/>
                        <a:pt x="1396" y="628"/>
                      </a:cubicBezTo>
                      <a:cubicBezTo>
                        <a:pt x="1373" y="589"/>
                        <a:pt x="1373" y="589"/>
                        <a:pt x="1373" y="589"/>
                      </a:cubicBezTo>
                      <a:cubicBezTo>
                        <a:pt x="1374" y="587"/>
                        <a:pt x="1375" y="585"/>
                        <a:pt x="1375" y="582"/>
                      </a:cubicBezTo>
                      <a:cubicBezTo>
                        <a:pt x="1376" y="582"/>
                        <a:pt x="1376" y="582"/>
                        <a:pt x="1376" y="582"/>
                      </a:cubicBezTo>
                      <a:cubicBezTo>
                        <a:pt x="1401" y="623"/>
                        <a:pt x="1401" y="623"/>
                        <a:pt x="1401" y="623"/>
                      </a:cubicBezTo>
                      <a:moveTo>
                        <a:pt x="1394" y="629"/>
                      </a:moveTo>
                      <a:cubicBezTo>
                        <a:pt x="1390" y="633"/>
                        <a:pt x="1390" y="633"/>
                        <a:pt x="1390" y="633"/>
                      </a:cubicBezTo>
                      <a:cubicBezTo>
                        <a:pt x="1370" y="599"/>
                        <a:pt x="1370" y="599"/>
                        <a:pt x="1370" y="599"/>
                      </a:cubicBezTo>
                      <a:cubicBezTo>
                        <a:pt x="1371" y="597"/>
                        <a:pt x="1372" y="594"/>
                        <a:pt x="1372" y="592"/>
                      </a:cubicBezTo>
                      <a:cubicBezTo>
                        <a:pt x="1394" y="629"/>
                        <a:pt x="1394" y="629"/>
                        <a:pt x="1394" y="629"/>
                      </a:cubicBezTo>
                      <a:moveTo>
                        <a:pt x="1385" y="629"/>
                      </a:moveTo>
                      <a:cubicBezTo>
                        <a:pt x="1379" y="623"/>
                        <a:pt x="1372" y="618"/>
                        <a:pt x="1364" y="614"/>
                      </a:cubicBezTo>
                      <a:cubicBezTo>
                        <a:pt x="1366" y="610"/>
                        <a:pt x="1367" y="606"/>
                        <a:pt x="1369" y="602"/>
                      </a:cubicBezTo>
                      <a:cubicBezTo>
                        <a:pt x="1385" y="629"/>
                        <a:pt x="1385" y="629"/>
                        <a:pt x="1385" y="629"/>
                      </a:cubicBezTo>
                      <a:moveTo>
                        <a:pt x="1309" y="682"/>
                      </a:moveTo>
                      <a:cubicBezTo>
                        <a:pt x="1314" y="678"/>
                        <a:pt x="1319" y="674"/>
                        <a:pt x="1324" y="669"/>
                      </a:cubicBezTo>
                      <a:cubicBezTo>
                        <a:pt x="1340" y="681"/>
                        <a:pt x="1343" y="709"/>
                        <a:pt x="1331" y="724"/>
                      </a:cubicBezTo>
                      <a:cubicBezTo>
                        <a:pt x="1326" y="722"/>
                        <a:pt x="1322" y="719"/>
                        <a:pt x="1317" y="717"/>
                      </a:cubicBezTo>
                      <a:cubicBezTo>
                        <a:pt x="1322" y="705"/>
                        <a:pt x="1319" y="690"/>
                        <a:pt x="1309" y="682"/>
                      </a:cubicBezTo>
                      <a:moveTo>
                        <a:pt x="1329" y="664"/>
                      </a:moveTo>
                      <a:cubicBezTo>
                        <a:pt x="1334" y="659"/>
                        <a:pt x="1339" y="653"/>
                        <a:pt x="1343" y="647"/>
                      </a:cubicBezTo>
                      <a:cubicBezTo>
                        <a:pt x="1373" y="666"/>
                        <a:pt x="1377" y="710"/>
                        <a:pt x="1354" y="736"/>
                      </a:cubicBezTo>
                      <a:cubicBezTo>
                        <a:pt x="1349" y="733"/>
                        <a:pt x="1343" y="730"/>
                        <a:pt x="1338" y="727"/>
                      </a:cubicBezTo>
                      <a:cubicBezTo>
                        <a:pt x="1350" y="709"/>
                        <a:pt x="1347" y="678"/>
                        <a:pt x="1329" y="664"/>
                      </a:cubicBezTo>
                      <a:moveTo>
                        <a:pt x="1170" y="769"/>
                      </a:moveTo>
                      <a:cubicBezTo>
                        <a:pt x="1171" y="765"/>
                        <a:pt x="1173" y="761"/>
                        <a:pt x="1174" y="758"/>
                      </a:cubicBezTo>
                      <a:cubicBezTo>
                        <a:pt x="1181" y="773"/>
                        <a:pt x="1188" y="786"/>
                        <a:pt x="1192" y="796"/>
                      </a:cubicBezTo>
                      <a:cubicBezTo>
                        <a:pt x="1189" y="784"/>
                        <a:pt x="1183" y="770"/>
                        <a:pt x="1176" y="754"/>
                      </a:cubicBezTo>
                      <a:cubicBezTo>
                        <a:pt x="1178" y="749"/>
                        <a:pt x="1180" y="744"/>
                        <a:pt x="1182" y="740"/>
                      </a:cubicBezTo>
                      <a:cubicBezTo>
                        <a:pt x="1190" y="757"/>
                        <a:pt x="1198" y="774"/>
                        <a:pt x="1204" y="784"/>
                      </a:cubicBezTo>
                      <a:cubicBezTo>
                        <a:pt x="1199" y="772"/>
                        <a:pt x="1192" y="754"/>
                        <a:pt x="1185" y="736"/>
                      </a:cubicBezTo>
                      <a:cubicBezTo>
                        <a:pt x="1187" y="731"/>
                        <a:pt x="1189" y="727"/>
                        <a:pt x="1191" y="724"/>
                      </a:cubicBezTo>
                      <a:cubicBezTo>
                        <a:pt x="1200" y="744"/>
                        <a:pt x="1209" y="764"/>
                        <a:pt x="1215" y="776"/>
                      </a:cubicBezTo>
                      <a:cubicBezTo>
                        <a:pt x="1210" y="761"/>
                        <a:pt x="1202" y="741"/>
                        <a:pt x="1193" y="720"/>
                      </a:cubicBezTo>
                      <a:cubicBezTo>
                        <a:pt x="1195" y="715"/>
                        <a:pt x="1198" y="712"/>
                        <a:pt x="1200" y="709"/>
                      </a:cubicBezTo>
                      <a:cubicBezTo>
                        <a:pt x="1208" y="726"/>
                        <a:pt x="1216" y="742"/>
                        <a:pt x="1221" y="753"/>
                      </a:cubicBezTo>
                      <a:cubicBezTo>
                        <a:pt x="1217" y="740"/>
                        <a:pt x="1210" y="724"/>
                        <a:pt x="1203" y="706"/>
                      </a:cubicBezTo>
                      <a:cubicBezTo>
                        <a:pt x="1205" y="704"/>
                        <a:pt x="1207" y="702"/>
                        <a:pt x="1208" y="702"/>
                      </a:cubicBezTo>
                      <a:cubicBezTo>
                        <a:pt x="1209" y="702"/>
                        <a:pt x="1211" y="702"/>
                        <a:pt x="1213" y="703"/>
                      </a:cubicBezTo>
                      <a:cubicBezTo>
                        <a:pt x="1220" y="719"/>
                        <a:pt x="1227" y="734"/>
                        <a:pt x="1233" y="744"/>
                      </a:cubicBezTo>
                      <a:cubicBezTo>
                        <a:pt x="1229" y="733"/>
                        <a:pt x="1223" y="719"/>
                        <a:pt x="1217" y="704"/>
                      </a:cubicBezTo>
                      <a:cubicBezTo>
                        <a:pt x="1221" y="705"/>
                        <a:pt x="1225" y="706"/>
                        <a:pt x="1230" y="708"/>
                      </a:cubicBezTo>
                      <a:cubicBezTo>
                        <a:pt x="1234" y="717"/>
                        <a:pt x="1238" y="725"/>
                        <a:pt x="1242" y="731"/>
                      </a:cubicBezTo>
                      <a:cubicBezTo>
                        <a:pt x="1240" y="725"/>
                        <a:pt x="1237" y="718"/>
                        <a:pt x="1233" y="709"/>
                      </a:cubicBezTo>
                      <a:cubicBezTo>
                        <a:pt x="1256" y="718"/>
                        <a:pt x="1288" y="734"/>
                        <a:pt x="1320" y="750"/>
                      </a:cubicBezTo>
                      <a:cubicBezTo>
                        <a:pt x="1369" y="773"/>
                        <a:pt x="1415" y="797"/>
                        <a:pt x="1420" y="805"/>
                      </a:cubicBezTo>
                      <a:cubicBezTo>
                        <a:pt x="1421" y="808"/>
                        <a:pt x="1419" y="814"/>
                        <a:pt x="1416" y="822"/>
                      </a:cubicBezTo>
                      <a:cubicBezTo>
                        <a:pt x="1411" y="814"/>
                        <a:pt x="1407" y="807"/>
                        <a:pt x="1404" y="802"/>
                      </a:cubicBezTo>
                      <a:cubicBezTo>
                        <a:pt x="1407" y="808"/>
                        <a:pt x="1410" y="817"/>
                        <a:pt x="1415" y="826"/>
                      </a:cubicBezTo>
                      <a:cubicBezTo>
                        <a:pt x="1414" y="829"/>
                        <a:pt x="1412" y="832"/>
                        <a:pt x="1411" y="836"/>
                      </a:cubicBezTo>
                      <a:cubicBezTo>
                        <a:pt x="1404" y="824"/>
                        <a:pt x="1398" y="813"/>
                        <a:pt x="1393" y="805"/>
                      </a:cubicBezTo>
                      <a:cubicBezTo>
                        <a:pt x="1397" y="815"/>
                        <a:pt x="1403" y="826"/>
                        <a:pt x="1409" y="839"/>
                      </a:cubicBezTo>
                      <a:cubicBezTo>
                        <a:pt x="1408" y="842"/>
                        <a:pt x="1406" y="846"/>
                        <a:pt x="1405" y="849"/>
                      </a:cubicBezTo>
                      <a:cubicBezTo>
                        <a:pt x="1396" y="833"/>
                        <a:pt x="1387" y="818"/>
                        <a:pt x="1381" y="808"/>
                      </a:cubicBezTo>
                      <a:cubicBezTo>
                        <a:pt x="1386" y="820"/>
                        <a:pt x="1394" y="836"/>
                        <a:pt x="1403" y="853"/>
                      </a:cubicBezTo>
                      <a:cubicBezTo>
                        <a:pt x="1401" y="856"/>
                        <a:pt x="1400" y="860"/>
                        <a:pt x="1398" y="863"/>
                      </a:cubicBezTo>
                      <a:cubicBezTo>
                        <a:pt x="1390" y="848"/>
                        <a:pt x="1381" y="833"/>
                        <a:pt x="1375" y="824"/>
                      </a:cubicBezTo>
                      <a:cubicBezTo>
                        <a:pt x="1380" y="835"/>
                        <a:pt x="1388" y="850"/>
                        <a:pt x="1396" y="867"/>
                      </a:cubicBezTo>
                      <a:cubicBezTo>
                        <a:pt x="1395" y="870"/>
                        <a:pt x="1393" y="872"/>
                        <a:pt x="1392" y="875"/>
                      </a:cubicBezTo>
                      <a:cubicBezTo>
                        <a:pt x="1380" y="853"/>
                        <a:pt x="1367" y="830"/>
                        <a:pt x="1359" y="816"/>
                      </a:cubicBezTo>
                      <a:cubicBezTo>
                        <a:pt x="1365" y="832"/>
                        <a:pt x="1377" y="855"/>
                        <a:pt x="1390" y="879"/>
                      </a:cubicBezTo>
                      <a:cubicBezTo>
                        <a:pt x="1388" y="882"/>
                        <a:pt x="1386" y="885"/>
                        <a:pt x="1385" y="888"/>
                      </a:cubicBezTo>
                      <a:cubicBezTo>
                        <a:pt x="1372" y="865"/>
                        <a:pt x="1358" y="840"/>
                        <a:pt x="1349" y="826"/>
                      </a:cubicBezTo>
                      <a:cubicBezTo>
                        <a:pt x="1356" y="843"/>
                        <a:pt x="1369" y="867"/>
                        <a:pt x="1382" y="892"/>
                      </a:cubicBezTo>
                      <a:cubicBezTo>
                        <a:pt x="1381" y="895"/>
                        <a:pt x="1379" y="897"/>
                        <a:pt x="1378" y="899"/>
                      </a:cubicBezTo>
                      <a:cubicBezTo>
                        <a:pt x="1365" y="876"/>
                        <a:pt x="1350" y="849"/>
                        <a:pt x="1341" y="835"/>
                      </a:cubicBezTo>
                      <a:cubicBezTo>
                        <a:pt x="1348" y="852"/>
                        <a:pt x="1362" y="877"/>
                        <a:pt x="1375" y="903"/>
                      </a:cubicBezTo>
                      <a:cubicBezTo>
                        <a:pt x="1373" y="906"/>
                        <a:pt x="1372" y="908"/>
                        <a:pt x="1370" y="909"/>
                      </a:cubicBezTo>
                      <a:cubicBezTo>
                        <a:pt x="1358" y="887"/>
                        <a:pt x="1344" y="861"/>
                        <a:pt x="1335" y="848"/>
                      </a:cubicBezTo>
                      <a:cubicBezTo>
                        <a:pt x="1342" y="864"/>
                        <a:pt x="1354" y="887"/>
                        <a:pt x="1367" y="912"/>
                      </a:cubicBezTo>
                      <a:cubicBezTo>
                        <a:pt x="1366" y="912"/>
                        <a:pt x="1366" y="912"/>
                        <a:pt x="1366" y="912"/>
                      </a:cubicBezTo>
                      <a:cubicBezTo>
                        <a:pt x="1364" y="913"/>
                        <a:pt x="1361" y="912"/>
                        <a:pt x="1358" y="912"/>
                      </a:cubicBezTo>
                      <a:cubicBezTo>
                        <a:pt x="1345" y="888"/>
                        <a:pt x="1330" y="862"/>
                        <a:pt x="1321" y="848"/>
                      </a:cubicBezTo>
                      <a:cubicBezTo>
                        <a:pt x="1328" y="864"/>
                        <a:pt x="1340" y="886"/>
                        <a:pt x="1352" y="910"/>
                      </a:cubicBezTo>
                      <a:cubicBezTo>
                        <a:pt x="1349" y="910"/>
                        <a:pt x="1346" y="908"/>
                        <a:pt x="1343" y="907"/>
                      </a:cubicBezTo>
                      <a:cubicBezTo>
                        <a:pt x="1335" y="894"/>
                        <a:pt x="1329" y="882"/>
                        <a:pt x="1323" y="874"/>
                      </a:cubicBezTo>
                      <a:cubicBezTo>
                        <a:pt x="1327" y="883"/>
                        <a:pt x="1332" y="894"/>
                        <a:pt x="1338" y="906"/>
                      </a:cubicBezTo>
                      <a:cubicBezTo>
                        <a:pt x="1336" y="905"/>
                        <a:pt x="1333" y="904"/>
                        <a:pt x="1329" y="902"/>
                      </a:cubicBezTo>
                      <a:cubicBezTo>
                        <a:pt x="1321" y="887"/>
                        <a:pt x="1312" y="871"/>
                        <a:pt x="1306" y="862"/>
                      </a:cubicBezTo>
                      <a:cubicBezTo>
                        <a:pt x="1310" y="872"/>
                        <a:pt x="1317" y="886"/>
                        <a:pt x="1325" y="901"/>
                      </a:cubicBezTo>
                      <a:cubicBezTo>
                        <a:pt x="1320" y="899"/>
                        <a:pt x="1315" y="897"/>
                        <a:pt x="1311" y="895"/>
                      </a:cubicBezTo>
                      <a:cubicBezTo>
                        <a:pt x="1302" y="879"/>
                        <a:pt x="1293" y="864"/>
                        <a:pt x="1287" y="854"/>
                      </a:cubicBezTo>
                      <a:cubicBezTo>
                        <a:pt x="1291" y="865"/>
                        <a:pt x="1298" y="878"/>
                        <a:pt x="1306" y="893"/>
                      </a:cubicBezTo>
                      <a:cubicBezTo>
                        <a:pt x="1270" y="878"/>
                        <a:pt x="1225" y="857"/>
                        <a:pt x="1191" y="841"/>
                      </a:cubicBezTo>
                      <a:cubicBezTo>
                        <a:pt x="1193" y="836"/>
                        <a:pt x="1194" y="831"/>
                        <a:pt x="1194" y="828"/>
                      </a:cubicBezTo>
                      <a:cubicBezTo>
                        <a:pt x="1197" y="819"/>
                        <a:pt x="1181" y="809"/>
                        <a:pt x="1157" y="798"/>
                      </a:cubicBezTo>
                      <a:cubicBezTo>
                        <a:pt x="1160" y="790"/>
                        <a:pt x="1164" y="782"/>
                        <a:pt x="1168" y="773"/>
                      </a:cubicBezTo>
                      <a:cubicBezTo>
                        <a:pt x="1174" y="786"/>
                        <a:pt x="1180" y="798"/>
                        <a:pt x="1184" y="806"/>
                      </a:cubicBezTo>
                      <a:cubicBezTo>
                        <a:pt x="1181" y="796"/>
                        <a:pt x="1175" y="783"/>
                        <a:pt x="1170" y="769"/>
                      </a:cubicBezTo>
                      <a:moveTo>
                        <a:pt x="1188" y="826"/>
                      </a:moveTo>
                      <a:cubicBezTo>
                        <a:pt x="1139" y="844"/>
                        <a:pt x="1071" y="860"/>
                        <a:pt x="1054" y="856"/>
                      </a:cubicBezTo>
                      <a:cubicBezTo>
                        <a:pt x="1032" y="850"/>
                        <a:pt x="986" y="752"/>
                        <a:pt x="988" y="746"/>
                      </a:cubicBezTo>
                      <a:cubicBezTo>
                        <a:pt x="998" y="737"/>
                        <a:pt x="1054" y="766"/>
                        <a:pt x="1079" y="774"/>
                      </a:cubicBezTo>
                      <a:cubicBezTo>
                        <a:pt x="1134" y="792"/>
                        <a:pt x="1190" y="818"/>
                        <a:pt x="1188" y="826"/>
                      </a:cubicBezTo>
                      <a:moveTo>
                        <a:pt x="1419" y="1021"/>
                      </a:moveTo>
                      <a:cubicBezTo>
                        <a:pt x="1411" y="1017"/>
                        <a:pt x="1401" y="1012"/>
                        <a:pt x="1395" y="1008"/>
                      </a:cubicBezTo>
                      <a:cubicBezTo>
                        <a:pt x="1390" y="985"/>
                        <a:pt x="1390" y="985"/>
                        <a:pt x="1390" y="985"/>
                      </a:cubicBezTo>
                      <a:cubicBezTo>
                        <a:pt x="1398" y="981"/>
                        <a:pt x="1418" y="976"/>
                        <a:pt x="1435" y="980"/>
                      </a:cubicBezTo>
                      <a:cubicBezTo>
                        <a:pt x="1459" y="986"/>
                        <a:pt x="1471" y="991"/>
                        <a:pt x="1465" y="1004"/>
                      </a:cubicBezTo>
                      <a:cubicBezTo>
                        <a:pt x="1462" y="994"/>
                        <a:pt x="1440" y="984"/>
                        <a:pt x="1427" y="988"/>
                      </a:cubicBezTo>
                      <a:cubicBezTo>
                        <a:pt x="1413" y="991"/>
                        <a:pt x="1409" y="1008"/>
                        <a:pt x="1419" y="1021"/>
                      </a:cubicBezTo>
                      <a:moveTo>
                        <a:pt x="1401" y="1067"/>
                      </a:moveTo>
                      <a:cubicBezTo>
                        <a:pt x="1368" y="1055"/>
                        <a:pt x="1368" y="1055"/>
                        <a:pt x="1368" y="1055"/>
                      </a:cubicBezTo>
                      <a:cubicBezTo>
                        <a:pt x="1352" y="1033"/>
                        <a:pt x="1323" y="1024"/>
                        <a:pt x="1298" y="1029"/>
                      </a:cubicBezTo>
                      <a:cubicBezTo>
                        <a:pt x="1240" y="1007"/>
                        <a:pt x="1240" y="1007"/>
                        <a:pt x="1240" y="1007"/>
                      </a:cubicBezTo>
                      <a:cubicBezTo>
                        <a:pt x="1237" y="1001"/>
                        <a:pt x="1233" y="995"/>
                        <a:pt x="1229" y="989"/>
                      </a:cubicBezTo>
                      <a:cubicBezTo>
                        <a:pt x="1211" y="964"/>
                        <a:pt x="1186" y="941"/>
                        <a:pt x="1150" y="931"/>
                      </a:cubicBezTo>
                      <a:cubicBezTo>
                        <a:pt x="1161" y="911"/>
                        <a:pt x="1173" y="886"/>
                        <a:pt x="1182" y="865"/>
                      </a:cubicBezTo>
                      <a:cubicBezTo>
                        <a:pt x="1376" y="951"/>
                        <a:pt x="1376" y="951"/>
                        <a:pt x="1376" y="951"/>
                      </a:cubicBezTo>
                      <a:cubicBezTo>
                        <a:pt x="1378" y="958"/>
                        <a:pt x="1378" y="958"/>
                        <a:pt x="1378" y="958"/>
                      </a:cubicBezTo>
                      <a:cubicBezTo>
                        <a:pt x="1401" y="1067"/>
                        <a:pt x="1401" y="1067"/>
                        <a:pt x="1401" y="1067"/>
                      </a:cubicBezTo>
                      <a:moveTo>
                        <a:pt x="1318" y="1200"/>
                      </a:moveTo>
                      <a:cubicBezTo>
                        <a:pt x="1326" y="1210"/>
                        <a:pt x="1326" y="1210"/>
                        <a:pt x="1326" y="1210"/>
                      </a:cubicBezTo>
                      <a:cubicBezTo>
                        <a:pt x="1323" y="1211"/>
                        <a:pt x="1321" y="1212"/>
                        <a:pt x="1318" y="1213"/>
                      </a:cubicBezTo>
                      <a:cubicBezTo>
                        <a:pt x="1319" y="1209"/>
                        <a:pt x="1319" y="1204"/>
                        <a:pt x="1318" y="1200"/>
                      </a:cubicBezTo>
                      <a:moveTo>
                        <a:pt x="1317" y="1196"/>
                      </a:moveTo>
                      <a:cubicBezTo>
                        <a:pt x="1316" y="1194"/>
                        <a:pt x="1315" y="1192"/>
                        <a:pt x="1314" y="1189"/>
                      </a:cubicBezTo>
                      <a:cubicBezTo>
                        <a:pt x="1315" y="1189"/>
                        <a:pt x="1316" y="1189"/>
                        <a:pt x="1316" y="1189"/>
                      </a:cubicBezTo>
                      <a:cubicBezTo>
                        <a:pt x="1331" y="1209"/>
                        <a:pt x="1331" y="1209"/>
                        <a:pt x="1331" y="1209"/>
                      </a:cubicBezTo>
                      <a:cubicBezTo>
                        <a:pt x="1330" y="1209"/>
                        <a:pt x="1329" y="1209"/>
                        <a:pt x="1328" y="1210"/>
                      </a:cubicBezTo>
                      <a:cubicBezTo>
                        <a:pt x="1317" y="1196"/>
                        <a:pt x="1317" y="1196"/>
                        <a:pt x="1317" y="1196"/>
                      </a:cubicBezTo>
                      <a:moveTo>
                        <a:pt x="1253" y="1183"/>
                      </a:moveTo>
                      <a:cubicBezTo>
                        <a:pt x="1225" y="1176"/>
                        <a:pt x="1202" y="1162"/>
                        <a:pt x="1180" y="1147"/>
                      </a:cubicBezTo>
                      <a:cubicBezTo>
                        <a:pt x="1185" y="1140"/>
                        <a:pt x="1190" y="1134"/>
                        <a:pt x="1194" y="1128"/>
                      </a:cubicBezTo>
                      <a:cubicBezTo>
                        <a:pt x="1208" y="1147"/>
                        <a:pt x="1258" y="1167"/>
                        <a:pt x="1276" y="1162"/>
                      </a:cubicBezTo>
                      <a:cubicBezTo>
                        <a:pt x="1251" y="1160"/>
                        <a:pt x="1207" y="1138"/>
                        <a:pt x="1197" y="1123"/>
                      </a:cubicBezTo>
                      <a:cubicBezTo>
                        <a:pt x="1205" y="1106"/>
                        <a:pt x="1192" y="1083"/>
                        <a:pt x="1176" y="1069"/>
                      </a:cubicBezTo>
                      <a:cubicBezTo>
                        <a:pt x="1176" y="1069"/>
                        <a:pt x="1175" y="1068"/>
                        <a:pt x="1174" y="1067"/>
                      </a:cubicBezTo>
                      <a:cubicBezTo>
                        <a:pt x="1162" y="1057"/>
                        <a:pt x="1136" y="1043"/>
                        <a:pt x="1116" y="1061"/>
                      </a:cubicBezTo>
                      <a:cubicBezTo>
                        <a:pt x="1109" y="1067"/>
                        <a:pt x="1102" y="1074"/>
                        <a:pt x="1095" y="1081"/>
                      </a:cubicBezTo>
                      <a:cubicBezTo>
                        <a:pt x="1089" y="1078"/>
                        <a:pt x="1083" y="1075"/>
                        <a:pt x="1077" y="1074"/>
                      </a:cubicBezTo>
                      <a:cubicBezTo>
                        <a:pt x="1075" y="1067"/>
                        <a:pt x="1072" y="1061"/>
                        <a:pt x="1069" y="1054"/>
                      </a:cubicBezTo>
                      <a:cubicBezTo>
                        <a:pt x="1081" y="1045"/>
                        <a:pt x="1090" y="1034"/>
                        <a:pt x="1096" y="1023"/>
                      </a:cubicBezTo>
                      <a:cubicBezTo>
                        <a:pt x="1139" y="1018"/>
                        <a:pt x="1164" y="1039"/>
                        <a:pt x="1186" y="1064"/>
                      </a:cubicBezTo>
                      <a:cubicBezTo>
                        <a:pt x="1211" y="1093"/>
                        <a:pt x="1232" y="1129"/>
                        <a:pt x="1273" y="1140"/>
                      </a:cubicBezTo>
                      <a:cubicBezTo>
                        <a:pt x="1320" y="1153"/>
                        <a:pt x="1373" y="1119"/>
                        <a:pt x="1353" y="1070"/>
                      </a:cubicBezTo>
                      <a:cubicBezTo>
                        <a:pt x="1343" y="1045"/>
                        <a:pt x="1297" y="1040"/>
                        <a:pt x="1281" y="1069"/>
                      </a:cubicBezTo>
                      <a:cubicBezTo>
                        <a:pt x="1270" y="1087"/>
                        <a:pt x="1277" y="1110"/>
                        <a:pt x="1295" y="1116"/>
                      </a:cubicBezTo>
                      <a:cubicBezTo>
                        <a:pt x="1312" y="1121"/>
                        <a:pt x="1331" y="1114"/>
                        <a:pt x="1335" y="1097"/>
                      </a:cubicBezTo>
                      <a:cubicBezTo>
                        <a:pt x="1338" y="1083"/>
                        <a:pt x="1326" y="1069"/>
                        <a:pt x="1310" y="1073"/>
                      </a:cubicBezTo>
                      <a:cubicBezTo>
                        <a:pt x="1298" y="1076"/>
                        <a:pt x="1296" y="1091"/>
                        <a:pt x="1307" y="1096"/>
                      </a:cubicBezTo>
                      <a:cubicBezTo>
                        <a:pt x="1311" y="1097"/>
                        <a:pt x="1313" y="1094"/>
                        <a:pt x="1311" y="1091"/>
                      </a:cubicBezTo>
                      <a:cubicBezTo>
                        <a:pt x="1302" y="1087"/>
                        <a:pt x="1306" y="1078"/>
                        <a:pt x="1315" y="1078"/>
                      </a:cubicBezTo>
                      <a:cubicBezTo>
                        <a:pt x="1322" y="1079"/>
                        <a:pt x="1330" y="1084"/>
                        <a:pt x="1328" y="1094"/>
                      </a:cubicBezTo>
                      <a:cubicBezTo>
                        <a:pt x="1327" y="1107"/>
                        <a:pt x="1314" y="1112"/>
                        <a:pt x="1300" y="1109"/>
                      </a:cubicBezTo>
                      <a:cubicBezTo>
                        <a:pt x="1281" y="1105"/>
                        <a:pt x="1278" y="1085"/>
                        <a:pt x="1286" y="1071"/>
                      </a:cubicBezTo>
                      <a:cubicBezTo>
                        <a:pt x="1296" y="1053"/>
                        <a:pt x="1325" y="1049"/>
                        <a:pt x="1341" y="1064"/>
                      </a:cubicBezTo>
                      <a:cubicBezTo>
                        <a:pt x="1354" y="1076"/>
                        <a:pt x="1357" y="1098"/>
                        <a:pt x="1342" y="1115"/>
                      </a:cubicBezTo>
                      <a:cubicBezTo>
                        <a:pt x="1326" y="1135"/>
                        <a:pt x="1300" y="1137"/>
                        <a:pt x="1279" y="1127"/>
                      </a:cubicBezTo>
                      <a:cubicBezTo>
                        <a:pt x="1255" y="1115"/>
                        <a:pt x="1243" y="1086"/>
                        <a:pt x="1258" y="1060"/>
                      </a:cubicBezTo>
                      <a:cubicBezTo>
                        <a:pt x="1284" y="1017"/>
                        <a:pt x="1353" y="1028"/>
                        <a:pt x="1371" y="1073"/>
                      </a:cubicBezTo>
                      <a:cubicBezTo>
                        <a:pt x="1409" y="1166"/>
                        <a:pt x="1317" y="1199"/>
                        <a:pt x="1253" y="1183"/>
                      </a:cubicBezTo>
                      <a:moveTo>
                        <a:pt x="1297" y="1191"/>
                      </a:moveTo>
                      <a:cubicBezTo>
                        <a:pt x="1301" y="1191"/>
                        <a:pt x="1304" y="1191"/>
                        <a:pt x="1307" y="1190"/>
                      </a:cubicBezTo>
                      <a:cubicBezTo>
                        <a:pt x="1314" y="1198"/>
                        <a:pt x="1314" y="1207"/>
                        <a:pt x="1311" y="1216"/>
                      </a:cubicBezTo>
                      <a:cubicBezTo>
                        <a:pt x="1307" y="1218"/>
                        <a:pt x="1303" y="1220"/>
                        <a:pt x="1299" y="1222"/>
                      </a:cubicBezTo>
                      <a:cubicBezTo>
                        <a:pt x="1302" y="1212"/>
                        <a:pt x="1302" y="1201"/>
                        <a:pt x="1297" y="1191"/>
                      </a:cubicBezTo>
                      <a:moveTo>
                        <a:pt x="1278" y="1191"/>
                      </a:moveTo>
                      <a:cubicBezTo>
                        <a:pt x="1282" y="1191"/>
                        <a:pt x="1286" y="1191"/>
                        <a:pt x="1290" y="1191"/>
                      </a:cubicBezTo>
                      <a:cubicBezTo>
                        <a:pt x="1298" y="1202"/>
                        <a:pt x="1298" y="1215"/>
                        <a:pt x="1292" y="1226"/>
                      </a:cubicBezTo>
                      <a:cubicBezTo>
                        <a:pt x="1288" y="1229"/>
                        <a:pt x="1285" y="1231"/>
                        <a:pt x="1281" y="1233"/>
                      </a:cubicBezTo>
                      <a:cubicBezTo>
                        <a:pt x="1287" y="1221"/>
                        <a:pt x="1286" y="1204"/>
                        <a:pt x="1278" y="1191"/>
                      </a:cubicBezTo>
                      <a:moveTo>
                        <a:pt x="996" y="1354"/>
                      </a:moveTo>
                      <a:cubicBezTo>
                        <a:pt x="1003" y="1349"/>
                        <a:pt x="1003" y="1349"/>
                        <a:pt x="1003" y="1349"/>
                      </a:cubicBezTo>
                      <a:cubicBezTo>
                        <a:pt x="1007" y="1427"/>
                        <a:pt x="1007" y="1427"/>
                        <a:pt x="1007" y="1427"/>
                      </a:cubicBezTo>
                      <a:cubicBezTo>
                        <a:pt x="1005" y="1429"/>
                        <a:pt x="1003" y="1431"/>
                        <a:pt x="1001" y="1433"/>
                      </a:cubicBezTo>
                      <a:cubicBezTo>
                        <a:pt x="996" y="1354"/>
                        <a:pt x="996" y="1354"/>
                        <a:pt x="996" y="1354"/>
                      </a:cubicBezTo>
                      <a:moveTo>
                        <a:pt x="997" y="1435"/>
                      </a:moveTo>
                      <a:cubicBezTo>
                        <a:pt x="995" y="1437"/>
                        <a:pt x="992" y="1439"/>
                        <a:pt x="990" y="1441"/>
                      </a:cubicBezTo>
                      <a:cubicBezTo>
                        <a:pt x="987" y="1361"/>
                        <a:pt x="987" y="1361"/>
                        <a:pt x="987" y="1361"/>
                      </a:cubicBezTo>
                      <a:cubicBezTo>
                        <a:pt x="993" y="1356"/>
                        <a:pt x="993" y="1356"/>
                        <a:pt x="993" y="1356"/>
                      </a:cubicBezTo>
                      <a:cubicBezTo>
                        <a:pt x="997" y="1435"/>
                        <a:pt x="997" y="1435"/>
                        <a:pt x="997" y="1435"/>
                      </a:cubicBezTo>
                      <a:moveTo>
                        <a:pt x="1006" y="1346"/>
                      </a:moveTo>
                      <a:cubicBezTo>
                        <a:pt x="1013" y="1341"/>
                        <a:pt x="1013" y="1341"/>
                        <a:pt x="1013" y="1341"/>
                      </a:cubicBezTo>
                      <a:cubicBezTo>
                        <a:pt x="1017" y="1419"/>
                        <a:pt x="1017" y="1419"/>
                        <a:pt x="1017" y="1419"/>
                      </a:cubicBezTo>
                      <a:cubicBezTo>
                        <a:pt x="1015" y="1421"/>
                        <a:pt x="1013" y="1423"/>
                        <a:pt x="1010" y="1425"/>
                      </a:cubicBezTo>
                      <a:cubicBezTo>
                        <a:pt x="1006" y="1346"/>
                        <a:pt x="1006" y="1346"/>
                        <a:pt x="1006" y="1346"/>
                      </a:cubicBezTo>
                      <a:moveTo>
                        <a:pt x="1016" y="1338"/>
                      </a:moveTo>
                      <a:cubicBezTo>
                        <a:pt x="1023" y="1333"/>
                        <a:pt x="1023" y="1333"/>
                        <a:pt x="1023" y="1333"/>
                      </a:cubicBezTo>
                      <a:cubicBezTo>
                        <a:pt x="1027" y="1411"/>
                        <a:pt x="1027" y="1411"/>
                        <a:pt x="1027" y="1411"/>
                      </a:cubicBezTo>
                      <a:cubicBezTo>
                        <a:pt x="1025" y="1413"/>
                        <a:pt x="1023" y="1415"/>
                        <a:pt x="1020" y="1417"/>
                      </a:cubicBezTo>
                      <a:cubicBezTo>
                        <a:pt x="1016" y="1338"/>
                        <a:pt x="1016" y="1338"/>
                        <a:pt x="1016" y="1338"/>
                      </a:cubicBezTo>
                      <a:moveTo>
                        <a:pt x="1026" y="1331"/>
                      </a:moveTo>
                      <a:cubicBezTo>
                        <a:pt x="1032" y="1326"/>
                        <a:pt x="1032" y="1326"/>
                        <a:pt x="1032" y="1326"/>
                      </a:cubicBezTo>
                      <a:cubicBezTo>
                        <a:pt x="1036" y="1404"/>
                        <a:pt x="1036" y="1404"/>
                        <a:pt x="1036" y="1404"/>
                      </a:cubicBezTo>
                      <a:cubicBezTo>
                        <a:pt x="1030" y="1409"/>
                        <a:pt x="1030" y="1409"/>
                        <a:pt x="1030" y="1409"/>
                      </a:cubicBezTo>
                      <a:cubicBezTo>
                        <a:pt x="1026" y="1331"/>
                        <a:pt x="1026" y="1331"/>
                        <a:pt x="1026" y="1331"/>
                      </a:cubicBezTo>
                      <a:moveTo>
                        <a:pt x="1035" y="1324"/>
                      </a:moveTo>
                      <a:cubicBezTo>
                        <a:pt x="1040" y="1320"/>
                        <a:pt x="1040" y="1320"/>
                        <a:pt x="1040" y="1320"/>
                      </a:cubicBezTo>
                      <a:cubicBezTo>
                        <a:pt x="1044" y="1398"/>
                        <a:pt x="1044" y="1398"/>
                        <a:pt x="1044" y="1398"/>
                      </a:cubicBezTo>
                      <a:cubicBezTo>
                        <a:pt x="1039" y="1402"/>
                        <a:pt x="1039" y="1402"/>
                        <a:pt x="1039" y="1402"/>
                      </a:cubicBezTo>
                      <a:cubicBezTo>
                        <a:pt x="1035" y="1324"/>
                        <a:pt x="1035" y="1324"/>
                        <a:pt x="1035" y="1324"/>
                      </a:cubicBezTo>
                      <a:moveTo>
                        <a:pt x="1043" y="1318"/>
                      </a:moveTo>
                      <a:cubicBezTo>
                        <a:pt x="1047" y="1314"/>
                        <a:pt x="1047" y="1314"/>
                        <a:pt x="1047" y="1314"/>
                      </a:cubicBezTo>
                      <a:cubicBezTo>
                        <a:pt x="1052" y="1392"/>
                        <a:pt x="1052" y="1392"/>
                        <a:pt x="1052" y="1392"/>
                      </a:cubicBezTo>
                      <a:cubicBezTo>
                        <a:pt x="1047" y="1395"/>
                        <a:pt x="1047" y="1395"/>
                        <a:pt x="1047" y="1395"/>
                      </a:cubicBezTo>
                      <a:cubicBezTo>
                        <a:pt x="1043" y="1318"/>
                        <a:pt x="1043" y="1318"/>
                        <a:pt x="1043" y="1318"/>
                      </a:cubicBezTo>
                      <a:moveTo>
                        <a:pt x="1050" y="1312"/>
                      </a:moveTo>
                      <a:cubicBezTo>
                        <a:pt x="1055" y="1308"/>
                        <a:pt x="1055" y="1308"/>
                        <a:pt x="1055" y="1308"/>
                      </a:cubicBezTo>
                      <a:cubicBezTo>
                        <a:pt x="1059" y="1386"/>
                        <a:pt x="1059" y="1386"/>
                        <a:pt x="1059" y="1386"/>
                      </a:cubicBezTo>
                      <a:cubicBezTo>
                        <a:pt x="1054" y="1389"/>
                        <a:pt x="1054" y="1389"/>
                        <a:pt x="1054" y="1389"/>
                      </a:cubicBezTo>
                      <a:cubicBezTo>
                        <a:pt x="1050" y="1312"/>
                        <a:pt x="1050" y="1312"/>
                        <a:pt x="1050" y="1312"/>
                      </a:cubicBezTo>
                      <a:moveTo>
                        <a:pt x="1058" y="1306"/>
                      </a:moveTo>
                      <a:cubicBezTo>
                        <a:pt x="1059" y="1305"/>
                        <a:pt x="1061" y="1303"/>
                        <a:pt x="1063" y="1302"/>
                      </a:cubicBezTo>
                      <a:cubicBezTo>
                        <a:pt x="1067" y="1379"/>
                        <a:pt x="1067" y="1379"/>
                        <a:pt x="1067" y="1379"/>
                      </a:cubicBezTo>
                      <a:cubicBezTo>
                        <a:pt x="1062" y="1383"/>
                        <a:pt x="1062" y="1383"/>
                        <a:pt x="1062" y="1383"/>
                      </a:cubicBezTo>
                      <a:cubicBezTo>
                        <a:pt x="1058" y="1306"/>
                        <a:pt x="1058" y="1306"/>
                        <a:pt x="1058" y="1306"/>
                      </a:cubicBezTo>
                      <a:moveTo>
                        <a:pt x="1065" y="1300"/>
                      </a:moveTo>
                      <a:cubicBezTo>
                        <a:pt x="1067" y="1298"/>
                        <a:pt x="1069" y="1297"/>
                        <a:pt x="1071" y="1295"/>
                      </a:cubicBezTo>
                      <a:cubicBezTo>
                        <a:pt x="1073" y="1321"/>
                        <a:pt x="1075" y="1359"/>
                        <a:pt x="1076" y="1372"/>
                      </a:cubicBezTo>
                      <a:cubicBezTo>
                        <a:pt x="1074" y="1373"/>
                        <a:pt x="1072" y="1375"/>
                        <a:pt x="1069" y="1377"/>
                      </a:cubicBezTo>
                      <a:cubicBezTo>
                        <a:pt x="1065" y="1300"/>
                        <a:pt x="1065" y="1300"/>
                        <a:pt x="1065" y="1300"/>
                      </a:cubicBezTo>
                      <a:moveTo>
                        <a:pt x="802" y="1146"/>
                      </a:moveTo>
                      <a:cubicBezTo>
                        <a:pt x="719" y="1112"/>
                        <a:pt x="692" y="1057"/>
                        <a:pt x="716" y="1019"/>
                      </a:cubicBezTo>
                      <a:cubicBezTo>
                        <a:pt x="739" y="983"/>
                        <a:pt x="796" y="984"/>
                        <a:pt x="858" y="1009"/>
                      </a:cubicBezTo>
                      <a:cubicBezTo>
                        <a:pt x="870" y="1004"/>
                        <a:pt x="892" y="987"/>
                        <a:pt x="905" y="979"/>
                      </a:cubicBezTo>
                      <a:cubicBezTo>
                        <a:pt x="905" y="988"/>
                        <a:pt x="903" y="1014"/>
                        <a:pt x="903" y="1028"/>
                      </a:cubicBezTo>
                      <a:cubicBezTo>
                        <a:pt x="962" y="1042"/>
                        <a:pt x="984" y="1074"/>
                        <a:pt x="957" y="1121"/>
                      </a:cubicBezTo>
                      <a:cubicBezTo>
                        <a:pt x="939" y="1153"/>
                        <a:pt x="870" y="1173"/>
                        <a:pt x="802" y="1146"/>
                      </a:cubicBezTo>
                      <a:moveTo>
                        <a:pt x="945" y="1180"/>
                      </a:moveTo>
                      <a:cubicBezTo>
                        <a:pt x="933" y="1173"/>
                        <a:pt x="923" y="1165"/>
                        <a:pt x="917" y="1157"/>
                      </a:cubicBezTo>
                      <a:cubicBezTo>
                        <a:pt x="926" y="1154"/>
                        <a:pt x="935" y="1149"/>
                        <a:pt x="942" y="1145"/>
                      </a:cubicBezTo>
                      <a:cubicBezTo>
                        <a:pt x="945" y="1180"/>
                        <a:pt x="945" y="1180"/>
                        <a:pt x="945" y="1180"/>
                      </a:cubicBezTo>
                      <a:moveTo>
                        <a:pt x="847" y="1172"/>
                      </a:moveTo>
                      <a:cubicBezTo>
                        <a:pt x="849" y="1173"/>
                        <a:pt x="850" y="1175"/>
                        <a:pt x="852" y="1176"/>
                      </a:cubicBezTo>
                      <a:cubicBezTo>
                        <a:pt x="851" y="1238"/>
                        <a:pt x="851" y="1238"/>
                        <a:pt x="851" y="1238"/>
                      </a:cubicBezTo>
                      <a:cubicBezTo>
                        <a:pt x="846" y="1234"/>
                        <a:pt x="846" y="1234"/>
                        <a:pt x="846" y="1234"/>
                      </a:cubicBezTo>
                      <a:cubicBezTo>
                        <a:pt x="847" y="1172"/>
                        <a:pt x="847" y="1172"/>
                        <a:pt x="847" y="1172"/>
                      </a:cubicBezTo>
                      <a:moveTo>
                        <a:pt x="844" y="1170"/>
                      </a:moveTo>
                      <a:cubicBezTo>
                        <a:pt x="843" y="1231"/>
                        <a:pt x="843" y="1231"/>
                        <a:pt x="843" y="1231"/>
                      </a:cubicBezTo>
                      <a:cubicBezTo>
                        <a:pt x="841" y="1229"/>
                        <a:pt x="838" y="1228"/>
                        <a:pt x="837" y="1226"/>
                      </a:cubicBezTo>
                      <a:cubicBezTo>
                        <a:pt x="837" y="1218"/>
                        <a:pt x="837" y="1184"/>
                        <a:pt x="838" y="1165"/>
                      </a:cubicBezTo>
                      <a:cubicBezTo>
                        <a:pt x="840" y="1167"/>
                        <a:pt x="842" y="1168"/>
                        <a:pt x="844" y="1170"/>
                      </a:cubicBezTo>
                      <a:moveTo>
                        <a:pt x="832" y="1163"/>
                      </a:moveTo>
                      <a:cubicBezTo>
                        <a:pt x="832" y="1169"/>
                        <a:pt x="832" y="1176"/>
                        <a:pt x="832" y="1184"/>
                      </a:cubicBezTo>
                      <a:cubicBezTo>
                        <a:pt x="810" y="1185"/>
                        <a:pt x="791" y="1176"/>
                        <a:pt x="775" y="1167"/>
                      </a:cubicBezTo>
                      <a:cubicBezTo>
                        <a:pt x="772" y="1156"/>
                        <a:pt x="768" y="1145"/>
                        <a:pt x="763" y="1136"/>
                      </a:cubicBezTo>
                      <a:cubicBezTo>
                        <a:pt x="774" y="1142"/>
                        <a:pt x="786" y="1148"/>
                        <a:pt x="800" y="1154"/>
                      </a:cubicBezTo>
                      <a:cubicBezTo>
                        <a:pt x="811" y="1158"/>
                        <a:pt x="822" y="1161"/>
                        <a:pt x="832" y="1163"/>
                      </a:cubicBezTo>
                      <a:moveTo>
                        <a:pt x="659" y="1149"/>
                      </a:moveTo>
                      <a:cubicBezTo>
                        <a:pt x="709" y="1197"/>
                        <a:pt x="714" y="1251"/>
                        <a:pt x="696" y="1290"/>
                      </a:cubicBezTo>
                      <a:cubicBezTo>
                        <a:pt x="667" y="1353"/>
                        <a:pt x="580" y="1367"/>
                        <a:pt x="536" y="1336"/>
                      </a:cubicBezTo>
                      <a:cubicBezTo>
                        <a:pt x="482" y="1298"/>
                        <a:pt x="496" y="1231"/>
                        <a:pt x="560" y="1219"/>
                      </a:cubicBezTo>
                      <a:cubicBezTo>
                        <a:pt x="607" y="1210"/>
                        <a:pt x="652" y="1245"/>
                        <a:pt x="648" y="1309"/>
                      </a:cubicBezTo>
                      <a:cubicBezTo>
                        <a:pt x="643" y="1312"/>
                        <a:pt x="637" y="1315"/>
                        <a:pt x="633" y="1316"/>
                      </a:cubicBezTo>
                      <a:cubicBezTo>
                        <a:pt x="642" y="1258"/>
                        <a:pt x="609" y="1220"/>
                        <a:pt x="561" y="1231"/>
                      </a:cubicBezTo>
                      <a:cubicBezTo>
                        <a:pt x="519" y="1240"/>
                        <a:pt x="503" y="1298"/>
                        <a:pt x="551" y="1325"/>
                      </a:cubicBezTo>
                      <a:cubicBezTo>
                        <a:pt x="590" y="1348"/>
                        <a:pt x="670" y="1323"/>
                        <a:pt x="684" y="1276"/>
                      </a:cubicBezTo>
                      <a:cubicBezTo>
                        <a:pt x="695" y="1240"/>
                        <a:pt x="681" y="1202"/>
                        <a:pt x="631" y="1154"/>
                      </a:cubicBezTo>
                      <a:cubicBezTo>
                        <a:pt x="587" y="1111"/>
                        <a:pt x="555" y="1069"/>
                        <a:pt x="579" y="1005"/>
                      </a:cubicBezTo>
                      <a:cubicBezTo>
                        <a:pt x="591" y="972"/>
                        <a:pt x="639" y="918"/>
                        <a:pt x="691" y="911"/>
                      </a:cubicBezTo>
                      <a:cubicBezTo>
                        <a:pt x="692" y="914"/>
                        <a:pt x="696" y="921"/>
                        <a:pt x="700" y="930"/>
                      </a:cubicBezTo>
                      <a:cubicBezTo>
                        <a:pt x="658" y="947"/>
                        <a:pt x="626" y="990"/>
                        <a:pt x="616" y="1023"/>
                      </a:cubicBezTo>
                      <a:cubicBezTo>
                        <a:pt x="601" y="1074"/>
                        <a:pt x="615" y="1106"/>
                        <a:pt x="659" y="1149"/>
                      </a:cubicBezTo>
                      <a:moveTo>
                        <a:pt x="547" y="1251"/>
                      </a:moveTo>
                      <a:cubicBezTo>
                        <a:pt x="546" y="1252"/>
                        <a:pt x="546" y="1254"/>
                        <a:pt x="545" y="1256"/>
                      </a:cubicBezTo>
                      <a:cubicBezTo>
                        <a:pt x="539" y="1251"/>
                        <a:pt x="539" y="1251"/>
                        <a:pt x="539" y="1251"/>
                      </a:cubicBezTo>
                      <a:cubicBezTo>
                        <a:pt x="540" y="1250"/>
                        <a:pt x="541" y="1248"/>
                        <a:pt x="543" y="1247"/>
                      </a:cubicBezTo>
                      <a:cubicBezTo>
                        <a:pt x="547" y="1251"/>
                        <a:pt x="547" y="1251"/>
                        <a:pt x="547" y="1251"/>
                      </a:cubicBezTo>
                      <a:moveTo>
                        <a:pt x="544" y="1246"/>
                      </a:moveTo>
                      <a:cubicBezTo>
                        <a:pt x="548" y="1243"/>
                        <a:pt x="552" y="1240"/>
                        <a:pt x="557" y="1238"/>
                      </a:cubicBezTo>
                      <a:cubicBezTo>
                        <a:pt x="553" y="1242"/>
                        <a:pt x="551" y="1245"/>
                        <a:pt x="548" y="1249"/>
                      </a:cubicBezTo>
                      <a:cubicBezTo>
                        <a:pt x="544" y="1246"/>
                        <a:pt x="544" y="1246"/>
                        <a:pt x="544" y="1246"/>
                      </a:cubicBezTo>
                      <a:moveTo>
                        <a:pt x="544" y="1257"/>
                      </a:moveTo>
                      <a:cubicBezTo>
                        <a:pt x="543" y="1259"/>
                        <a:pt x="543" y="1260"/>
                        <a:pt x="542" y="1261"/>
                      </a:cubicBezTo>
                      <a:cubicBezTo>
                        <a:pt x="535" y="1256"/>
                        <a:pt x="535" y="1256"/>
                        <a:pt x="535" y="1256"/>
                      </a:cubicBezTo>
                      <a:cubicBezTo>
                        <a:pt x="536" y="1255"/>
                        <a:pt x="537" y="1254"/>
                        <a:pt x="538" y="1252"/>
                      </a:cubicBezTo>
                      <a:cubicBezTo>
                        <a:pt x="544" y="1257"/>
                        <a:pt x="544" y="1257"/>
                        <a:pt x="544" y="1257"/>
                      </a:cubicBezTo>
                      <a:moveTo>
                        <a:pt x="542" y="1263"/>
                      </a:moveTo>
                      <a:cubicBezTo>
                        <a:pt x="541" y="1265"/>
                        <a:pt x="541" y="1266"/>
                        <a:pt x="541" y="1267"/>
                      </a:cubicBezTo>
                      <a:cubicBezTo>
                        <a:pt x="533" y="1261"/>
                        <a:pt x="533" y="1261"/>
                        <a:pt x="533" y="1261"/>
                      </a:cubicBezTo>
                      <a:cubicBezTo>
                        <a:pt x="533" y="1260"/>
                        <a:pt x="534" y="1259"/>
                        <a:pt x="534" y="1258"/>
                      </a:cubicBezTo>
                      <a:cubicBezTo>
                        <a:pt x="542" y="1263"/>
                        <a:pt x="542" y="1263"/>
                        <a:pt x="542" y="1263"/>
                      </a:cubicBezTo>
                      <a:moveTo>
                        <a:pt x="540" y="1269"/>
                      </a:moveTo>
                      <a:cubicBezTo>
                        <a:pt x="540" y="1271"/>
                        <a:pt x="539" y="1272"/>
                        <a:pt x="539" y="1274"/>
                      </a:cubicBezTo>
                      <a:cubicBezTo>
                        <a:pt x="530" y="1267"/>
                        <a:pt x="530" y="1267"/>
                        <a:pt x="530" y="1267"/>
                      </a:cubicBezTo>
                      <a:cubicBezTo>
                        <a:pt x="531" y="1266"/>
                        <a:pt x="531" y="1264"/>
                        <a:pt x="532" y="1263"/>
                      </a:cubicBezTo>
                      <a:cubicBezTo>
                        <a:pt x="540" y="1269"/>
                        <a:pt x="540" y="1269"/>
                        <a:pt x="540" y="1269"/>
                      </a:cubicBezTo>
                      <a:moveTo>
                        <a:pt x="539" y="1276"/>
                      </a:moveTo>
                      <a:cubicBezTo>
                        <a:pt x="539" y="1278"/>
                        <a:pt x="539" y="1279"/>
                        <a:pt x="539" y="1281"/>
                      </a:cubicBezTo>
                      <a:cubicBezTo>
                        <a:pt x="529" y="1274"/>
                        <a:pt x="529" y="1274"/>
                        <a:pt x="529" y="1274"/>
                      </a:cubicBezTo>
                      <a:cubicBezTo>
                        <a:pt x="529" y="1272"/>
                        <a:pt x="529" y="1270"/>
                        <a:pt x="530" y="1269"/>
                      </a:cubicBezTo>
                      <a:cubicBezTo>
                        <a:pt x="539" y="1276"/>
                        <a:pt x="539" y="1276"/>
                        <a:pt x="539" y="1276"/>
                      </a:cubicBezTo>
                      <a:moveTo>
                        <a:pt x="538" y="1283"/>
                      </a:moveTo>
                      <a:cubicBezTo>
                        <a:pt x="538" y="1286"/>
                        <a:pt x="539" y="1288"/>
                        <a:pt x="539" y="1290"/>
                      </a:cubicBezTo>
                      <a:cubicBezTo>
                        <a:pt x="529" y="1282"/>
                        <a:pt x="529" y="1282"/>
                        <a:pt x="529" y="1282"/>
                      </a:cubicBezTo>
                      <a:cubicBezTo>
                        <a:pt x="528" y="1280"/>
                        <a:pt x="529" y="1278"/>
                        <a:pt x="529" y="1276"/>
                      </a:cubicBezTo>
                      <a:cubicBezTo>
                        <a:pt x="538" y="1283"/>
                        <a:pt x="538" y="1283"/>
                        <a:pt x="538" y="1283"/>
                      </a:cubicBezTo>
                      <a:moveTo>
                        <a:pt x="539" y="1293"/>
                      </a:moveTo>
                      <a:cubicBezTo>
                        <a:pt x="539" y="1295"/>
                        <a:pt x="540" y="1297"/>
                        <a:pt x="540" y="1299"/>
                      </a:cubicBezTo>
                      <a:cubicBezTo>
                        <a:pt x="530" y="1291"/>
                        <a:pt x="530" y="1291"/>
                        <a:pt x="530" y="1291"/>
                      </a:cubicBezTo>
                      <a:cubicBezTo>
                        <a:pt x="529" y="1289"/>
                        <a:pt x="529" y="1287"/>
                        <a:pt x="529" y="1284"/>
                      </a:cubicBezTo>
                      <a:cubicBezTo>
                        <a:pt x="539" y="1293"/>
                        <a:pt x="539" y="1293"/>
                        <a:pt x="539" y="1293"/>
                      </a:cubicBezTo>
                      <a:moveTo>
                        <a:pt x="541" y="1302"/>
                      </a:moveTo>
                      <a:cubicBezTo>
                        <a:pt x="542" y="1306"/>
                        <a:pt x="544" y="1310"/>
                        <a:pt x="546" y="1314"/>
                      </a:cubicBezTo>
                      <a:cubicBezTo>
                        <a:pt x="546" y="1314"/>
                        <a:pt x="546" y="1314"/>
                        <a:pt x="546" y="1314"/>
                      </a:cubicBezTo>
                      <a:cubicBezTo>
                        <a:pt x="538" y="1308"/>
                        <a:pt x="534" y="1301"/>
                        <a:pt x="531" y="1294"/>
                      </a:cubicBezTo>
                      <a:cubicBezTo>
                        <a:pt x="541" y="1302"/>
                        <a:pt x="541" y="1302"/>
                        <a:pt x="541" y="1302"/>
                      </a:cubicBezTo>
                      <a:moveTo>
                        <a:pt x="565" y="1236"/>
                      </a:moveTo>
                      <a:cubicBezTo>
                        <a:pt x="570" y="1235"/>
                        <a:pt x="576" y="1235"/>
                        <a:pt x="582" y="1237"/>
                      </a:cubicBezTo>
                      <a:cubicBezTo>
                        <a:pt x="557" y="1261"/>
                        <a:pt x="555" y="1297"/>
                        <a:pt x="579" y="1328"/>
                      </a:cubicBezTo>
                      <a:cubicBezTo>
                        <a:pt x="570" y="1327"/>
                        <a:pt x="562" y="1324"/>
                        <a:pt x="554" y="1320"/>
                      </a:cubicBezTo>
                      <a:cubicBezTo>
                        <a:pt x="536" y="1291"/>
                        <a:pt x="541" y="1258"/>
                        <a:pt x="565" y="1236"/>
                      </a:cubicBezTo>
                      <a:moveTo>
                        <a:pt x="589" y="1239"/>
                      </a:moveTo>
                      <a:cubicBezTo>
                        <a:pt x="594" y="1241"/>
                        <a:pt x="599" y="1243"/>
                        <a:pt x="604" y="1246"/>
                      </a:cubicBezTo>
                      <a:cubicBezTo>
                        <a:pt x="582" y="1270"/>
                        <a:pt x="585" y="1310"/>
                        <a:pt x="617" y="1324"/>
                      </a:cubicBezTo>
                      <a:cubicBezTo>
                        <a:pt x="607" y="1327"/>
                        <a:pt x="597" y="1328"/>
                        <a:pt x="586" y="1328"/>
                      </a:cubicBezTo>
                      <a:cubicBezTo>
                        <a:pt x="561" y="1298"/>
                        <a:pt x="564" y="1263"/>
                        <a:pt x="589" y="1239"/>
                      </a:cubicBezTo>
                      <a:moveTo>
                        <a:pt x="608" y="1249"/>
                      </a:moveTo>
                      <a:cubicBezTo>
                        <a:pt x="611" y="1252"/>
                        <a:pt x="615" y="1256"/>
                        <a:pt x="618" y="1260"/>
                      </a:cubicBezTo>
                      <a:cubicBezTo>
                        <a:pt x="605" y="1273"/>
                        <a:pt x="607" y="1299"/>
                        <a:pt x="628" y="1307"/>
                      </a:cubicBezTo>
                      <a:cubicBezTo>
                        <a:pt x="628" y="1311"/>
                        <a:pt x="627" y="1316"/>
                        <a:pt x="625" y="1321"/>
                      </a:cubicBezTo>
                      <a:cubicBezTo>
                        <a:pt x="591" y="1311"/>
                        <a:pt x="587" y="1272"/>
                        <a:pt x="608" y="1249"/>
                      </a:cubicBezTo>
                      <a:moveTo>
                        <a:pt x="620" y="1264"/>
                      </a:moveTo>
                      <a:cubicBezTo>
                        <a:pt x="626" y="1274"/>
                        <a:pt x="630" y="1286"/>
                        <a:pt x="629" y="1301"/>
                      </a:cubicBezTo>
                      <a:cubicBezTo>
                        <a:pt x="613" y="1294"/>
                        <a:pt x="611" y="1275"/>
                        <a:pt x="620" y="1264"/>
                      </a:cubicBezTo>
                      <a:moveTo>
                        <a:pt x="305" y="1250"/>
                      </a:moveTo>
                      <a:cubicBezTo>
                        <a:pt x="278" y="1215"/>
                        <a:pt x="255" y="1178"/>
                        <a:pt x="279" y="1120"/>
                      </a:cubicBezTo>
                      <a:cubicBezTo>
                        <a:pt x="282" y="1123"/>
                        <a:pt x="286" y="1125"/>
                        <a:pt x="289" y="1127"/>
                      </a:cubicBezTo>
                      <a:cubicBezTo>
                        <a:pt x="277" y="1144"/>
                        <a:pt x="289" y="1192"/>
                        <a:pt x="297" y="1200"/>
                      </a:cubicBezTo>
                      <a:cubicBezTo>
                        <a:pt x="293" y="1188"/>
                        <a:pt x="282" y="1149"/>
                        <a:pt x="293" y="1130"/>
                      </a:cubicBezTo>
                      <a:cubicBezTo>
                        <a:pt x="297" y="1133"/>
                        <a:pt x="302" y="1136"/>
                        <a:pt x="306" y="1139"/>
                      </a:cubicBezTo>
                      <a:cubicBezTo>
                        <a:pt x="294" y="1208"/>
                        <a:pt x="370" y="1246"/>
                        <a:pt x="377" y="1305"/>
                      </a:cubicBezTo>
                      <a:cubicBezTo>
                        <a:pt x="370" y="1316"/>
                        <a:pt x="362" y="1325"/>
                        <a:pt x="353" y="1331"/>
                      </a:cubicBezTo>
                      <a:cubicBezTo>
                        <a:pt x="351" y="1319"/>
                        <a:pt x="346" y="1308"/>
                        <a:pt x="340" y="1297"/>
                      </a:cubicBezTo>
                      <a:cubicBezTo>
                        <a:pt x="356" y="1263"/>
                        <a:pt x="327" y="1249"/>
                        <a:pt x="305" y="1250"/>
                      </a:cubicBezTo>
                      <a:moveTo>
                        <a:pt x="374" y="986"/>
                      </a:moveTo>
                      <a:cubicBezTo>
                        <a:pt x="373" y="986"/>
                        <a:pt x="373" y="986"/>
                        <a:pt x="373" y="986"/>
                      </a:cubicBezTo>
                      <a:cubicBezTo>
                        <a:pt x="367" y="995"/>
                        <a:pt x="366" y="1003"/>
                        <a:pt x="368" y="1010"/>
                      </a:cubicBezTo>
                      <a:cubicBezTo>
                        <a:pt x="345" y="988"/>
                        <a:pt x="345" y="988"/>
                        <a:pt x="345" y="988"/>
                      </a:cubicBezTo>
                      <a:cubicBezTo>
                        <a:pt x="350" y="981"/>
                        <a:pt x="354" y="974"/>
                        <a:pt x="358" y="968"/>
                      </a:cubicBezTo>
                      <a:cubicBezTo>
                        <a:pt x="374" y="986"/>
                        <a:pt x="374" y="986"/>
                        <a:pt x="374" y="986"/>
                      </a:cubicBezTo>
                      <a:moveTo>
                        <a:pt x="361" y="963"/>
                      </a:moveTo>
                      <a:cubicBezTo>
                        <a:pt x="364" y="958"/>
                        <a:pt x="367" y="952"/>
                        <a:pt x="369" y="947"/>
                      </a:cubicBezTo>
                      <a:cubicBezTo>
                        <a:pt x="374" y="955"/>
                        <a:pt x="379" y="963"/>
                        <a:pt x="385" y="971"/>
                      </a:cubicBezTo>
                      <a:cubicBezTo>
                        <a:pt x="377" y="982"/>
                        <a:pt x="377" y="982"/>
                        <a:pt x="377" y="982"/>
                      </a:cubicBezTo>
                      <a:cubicBezTo>
                        <a:pt x="361" y="963"/>
                        <a:pt x="361" y="963"/>
                        <a:pt x="361" y="963"/>
                      </a:cubicBezTo>
                      <a:moveTo>
                        <a:pt x="392" y="1187"/>
                      </a:moveTo>
                      <a:cubicBezTo>
                        <a:pt x="389" y="1186"/>
                        <a:pt x="385" y="1183"/>
                        <a:pt x="381" y="1181"/>
                      </a:cubicBezTo>
                      <a:cubicBezTo>
                        <a:pt x="386" y="1177"/>
                        <a:pt x="391" y="1172"/>
                        <a:pt x="397" y="1168"/>
                      </a:cubicBezTo>
                      <a:cubicBezTo>
                        <a:pt x="412" y="1178"/>
                        <a:pt x="412" y="1178"/>
                        <a:pt x="412" y="1178"/>
                      </a:cubicBezTo>
                      <a:cubicBezTo>
                        <a:pt x="405" y="1182"/>
                        <a:pt x="399" y="1185"/>
                        <a:pt x="392" y="1187"/>
                      </a:cubicBezTo>
                      <a:moveTo>
                        <a:pt x="393" y="1194"/>
                      </a:moveTo>
                      <a:cubicBezTo>
                        <a:pt x="389" y="1202"/>
                        <a:pt x="386" y="1210"/>
                        <a:pt x="383" y="1217"/>
                      </a:cubicBezTo>
                      <a:cubicBezTo>
                        <a:pt x="383" y="1189"/>
                        <a:pt x="383" y="1189"/>
                        <a:pt x="383" y="1189"/>
                      </a:cubicBezTo>
                      <a:cubicBezTo>
                        <a:pt x="387" y="1191"/>
                        <a:pt x="390" y="1193"/>
                        <a:pt x="393" y="1194"/>
                      </a:cubicBezTo>
                      <a:moveTo>
                        <a:pt x="354" y="1163"/>
                      </a:moveTo>
                      <a:cubicBezTo>
                        <a:pt x="359" y="1158"/>
                        <a:pt x="364" y="1154"/>
                        <a:pt x="370" y="1149"/>
                      </a:cubicBezTo>
                      <a:cubicBezTo>
                        <a:pt x="392" y="1165"/>
                        <a:pt x="392" y="1165"/>
                        <a:pt x="392" y="1165"/>
                      </a:cubicBezTo>
                      <a:cubicBezTo>
                        <a:pt x="387" y="1169"/>
                        <a:pt x="382" y="1174"/>
                        <a:pt x="376" y="1178"/>
                      </a:cubicBezTo>
                      <a:cubicBezTo>
                        <a:pt x="370" y="1173"/>
                        <a:pt x="362" y="1168"/>
                        <a:pt x="354" y="1163"/>
                      </a:cubicBezTo>
                      <a:moveTo>
                        <a:pt x="375" y="1212"/>
                      </a:moveTo>
                      <a:cubicBezTo>
                        <a:pt x="373" y="1210"/>
                        <a:pt x="372" y="1208"/>
                        <a:pt x="370" y="1206"/>
                      </a:cubicBezTo>
                      <a:cubicBezTo>
                        <a:pt x="369" y="1180"/>
                        <a:pt x="369" y="1180"/>
                        <a:pt x="369" y="1180"/>
                      </a:cubicBezTo>
                      <a:cubicBezTo>
                        <a:pt x="371" y="1181"/>
                        <a:pt x="373" y="1182"/>
                        <a:pt x="374" y="1183"/>
                      </a:cubicBezTo>
                      <a:cubicBezTo>
                        <a:pt x="375" y="1212"/>
                        <a:pt x="375" y="1212"/>
                        <a:pt x="375" y="1212"/>
                      </a:cubicBezTo>
                      <a:moveTo>
                        <a:pt x="368" y="1204"/>
                      </a:moveTo>
                      <a:cubicBezTo>
                        <a:pt x="366" y="1201"/>
                        <a:pt x="364" y="1199"/>
                        <a:pt x="363" y="1196"/>
                      </a:cubicBezTo>
                      <a:cubicBezTo>
                        <a:pt x="362" y="1176"/>
                        <a:pt x="362" y="1176"/>
                        <a:pt x="362" y="1176"/>
                      </a:cubicBezTo>
                      <a:cubicBezTo>
                        <a:pt x="364" y="1177"/>
                        <a:pt x="366" y="1178"/>
                        <a:pt x="368" y="1179"/>
                      </a:cubicBezTo>
                      <a:cubicBezTo>
                        <a:pt x="368" y="1204"/>
                        <a:pt x="368" y="1204"/>
                        <a:pt x="368" y="1204"/>
                      </a:cubicBezTo>
                      <a:moveTo>
                        <a:pt x="368" y="1143"/>
                      </a:moveTo>
                      <a:cubicBezTo>
                        <a:pt x="338" y="1122"/>
                        <a:pt x="338" y="1122"/>
                        <a:pt x="338" y="1122"/>
                      </a:cubicBezTo>
                      <a:cubicBezTo>
                        <a:pt x="345" y="1116"/>
                        <a:pt x="352" y="1109"/>
                        <a:pt x="359" y="1102"/>
                      </a:cubicBezTo>
                      <a:cubicBezTo>
                        <a:pt x="387" y="1124"/>
                        <a:pt x="387" y="1124"/>
                        <a:pt x="387" y="1124"/>
                      </a:cubicBezTo>
                      <a:cubicBezTo>
                        <a:pt x="381" y="1131"/>
                        <a:pt x="375" y="1137"/>
                        <a:pt x="368" y="1143"/>
                      </a:cubicBezTo>
                      <a:moveTo>
                        <a:pt x="391" y="1127"/>
                      </a:moveTo>
                      <a:cubicBezTo>
                        <a:pt x="413" y="1144"/>
                        <a:pt x="413" y="1144"/>
                        <a:pt x="413" y="1144"/>
                      </a:cubicBezTo>
                      <a:cubicBezTo>
                        <a:pt x="407" y="1150"/>
                        <a:pt x="401" y="1156"/>
                        <a:pt x="395" y="1162"/>
                      </a:cubicBezTo>
                      <a:cubicBezTo>
                        <a:pt x="372" y="1146"/>
                        <a:pt x="372" y="1146"/>
                        <a:pt x="372" y="1146"/>
                      </a:cubicBezTo>
                      <a:cubicBezTo>
                        <a:pt x="379" y="1140"/>
                        <a:pt x="385" y="1134"/>
                        <a:pt x="391" y="1127"/>
                      </a:cubicBezTo>
                      <a:moveTo>
                        <a:pt x="365" y="1146"/>
                      </a:moveTo>
                      <a:cubicBezTo>
                        <a:pt x="360" y="1151"/>
                        <a:pt x="355" y="1155"/>
                        <a:pt x="349" y="1160"/>
                      </a:cubicBezTo>
                      <a:cubicBezTo>
                        <a:pt x="339" y="1153"/>
                        <a:pt x="329" y="1146"/>
                        <a:pt x="318" y="1139"/>
                      </a:cubicBezTo>
                      <a:cubicBezTo>
                        <a:pt x="324" y="1135"/>
                        <a:pt x="329" y="1130"/>
                        <a:pt x="335" y="1125"/>
                      </a:cubicBezTo>
                      <a:cubicBezTo>
                        <a:pt x="365" y="1146"/>
                        <a:pt x="365" y="1146"/>
                        <a:pt x="365" y="1146"/>
                      </a:cubicBezTo>
                      <a:moveTo>
                        <a:pt x="361" y="1193"/>
                      </a:moveTo>
                      <a:cubicBezTo>
                        <a:pt x="357" y="1186"/>
                        <a:pt x="354" y="1179"/>
                        <a:pt x="353" y="1170"/>
                      </a:cubicBezTo>
                      <a:cubicBezTo>
                        <a:pt x="356" y="1171"/>
                        <a:pt x="358" y="1173"/>
                        <a:pt x="360" y="1175"/>
                      </a:cubicBezTo>
                      <a:cubicBezTo>
                        <a:pt x="361" y="1193"/>
                        <a:pt x="361" y="1193"/>
                        <a:pt x="361" y="1193"/>
                      </a:cubicBezTo>
                      <a:moveTo>
                        <a:pt x="381" y="1187"/>
                      </a:moveTo>
                      <a:cubicBezTo>
                        <a:pt x="382" y="1220"/>
                        <a:pt x="382" y="1220"/>
                        <a:pt x="382" y="1220"/>
                      </a:cubicBezTo>
                      <a:cubicBezTo>
                        <a:pt x="380" y="1218"/>
                        <a:pt x="378" y="1216"/>
                        <a:pt x="377" y="1214"/>
                      </a:cubicBezTo>
                      <a:cubicBezTo>
                        <a:pt x="376" y="1184"/>
                        <a:pt x="376" y="1184"/>
                        <a:pt x="376" y="1184"/>
                      </a:cubicBezTo>
                      <a:cubicBezTo>
                        <a:pt x="378" y="1185"/>
                        <a:pt x="380" y="1186"/>
                        <a:pt x="381" y="1187"/>
                      </a:cubicBezTo>
                      <a:moveTo>
                        <a:pt x="399" y="1165"/>
                      </a:moveTo>
                      <a:cubicBezTo>
                        <a:pt x="405" y="1159"/>
                        <a:pt x="411" y="1153"/>
                        <a:pt x="417" y="1147"/>
                      </a:cubicBezTo>
                      <a:cubicBezTo>
                        <a:pt x="434" y="1160"/>
                        <a:pt x="434" y="1160"/>
                        <a:pt x="434" y="1160"/>
                      </a:cubicBezTo>
                      <a:cubicBezTo>
                        <a:pt x="428" y="1166"/>
                        <a:pt x="422" y="1172"/>
                        <a:pt x="415" y="1176"/>
                      </a:cubicBezTo>
                      <a:cubicBezTo>
                        <a:pt x="399" y="1165"/>
                        <a:pt x="399" y="1165"/>
                        <a:pt x="399" y="1165"/>
                      </a:cubicBezTo>
                      <a:moveTo>
                        <a:pt x="419" y="1144"/>
                      </a:moveTo>
                      <a:cubicBezTo>
                        <a:pt x="425" y="1138"/>
                        <a:pt x="430" y="1131"/>
                        <a:pt x="435" y="1125"/>
                      </a:cubicBezTo>
                      <a:cubicBezTo>
                        <a:pt x="452" y="1139"/>
                        <a:pt x="452" y="1139"/>
                        <a:pt x="452" y="1139"/>
                      </a:cubicBezTo>
                      <a:cubicBezTo>
                        <a:pt x="447" y="1145"/>
                        <a:pt x="442" y="1152"/>
                        <a:pt x="436" y="1158"/>
                      </a:cubicBezTo>
                      <a:cubicBezTo>
                        <a:pt x="419" y="1144"/>
                        <a:pt x="419" y="1144"/>
                        <a:pt x="419" y="1144"/>
                      </a:cubicBezTo>
                      <a:moveTo>
                        <a:pt x="416" y="1141"/>
                      </a:moveTo>
                      <a:cubicBezTo>
                        <a:pt x="394" y="1124"/>
                        <a:pt x="394" y="1124"/>
                        <a:pt x="394" y="1124"/>
                      </a:cubicBezTo>
                      <a:cubicBezTo>
                        <a:pt x="400" y="1117"/>
                        <a:pt x="406" y="1111"/>
                        <a:pt x="411" y="1104"/>
                      </a:cubicBezTo>
                      <a:cubicBezTo>
                        <a:pt x="432" y="1121"/>
                        <a:pt x="432" y="1121"/>
                        <a:pt x="432" y="1121"/>
                      </a:cubicBezTo>
                      <a:cubicBezTo>
                        <a:pt x="427" y="1128"/>
                        <a:pt x="421" y="1135"/>
                        <a:pt x="416" y="1141"/>
                      </a:cubicBezTo>
                      <a:moveTo>
                        <a:pt x="390" y="1121"/>
                      </a:moveTo>
                      <a:cubicBezTo>
                        <a:pt x="362" y="1099"/>
                        <a:pt x="362" y="1099"/>
                        <a:pt x="362" y="1099"/>
                      </a:cubicBezTo>
                      <a:cubicBezTo>
                        <a:pt x="369" y="1092"/>
                        <a:pt x="375" y="1085"/>
                        <a:pt x="381" y="1078"/>
                      </a:cubicBezTo>
                      <a:cubicBezTo>
                        <a:pt x="408" y="1101"/>
                        <a:pt x="408" y="1101"/>
                        <a:pt x="408" y="1101"/>
                      </a:cubicBezTo>
                      <a:cubicBezTo>
                        <a:pt x="402" y="1108"/>
                        <a:pt x="396" y="1114"/>
                        <a:pt x="390" y="1121"/>
                      </a:cubicBezTo>
                      <a:moveTo>
                        <a:pt x="358" y="1096"/>
                      </a:moveTo>
                      <a:cubicBezTo>
                        <a:pt x="330" y="1073"/>
                        <a:pt x="330" y="1073"/>
                        <a:pt x="330" y="1073"/>
                      </a:cubicBezTo>
                      <a:cubicBezTo>
                        <a:pt x="337" y="1066"/>
                        <a:pt x="343" y="1058"/>
                        <a:pt x="350" y="1051"/>
                      </a:cubicBezTo>
                      <a:cubicBezTo>
                        <a:pt x="377" y="1074"/>
                        <a:pt x="377" y="1074"/>
                        <a:pt x="377" y="1074"/>
                      </a:cubicBezTo>
                      <a:cubicBezTo>
                        <a:pt x="371" y="1082"/>
                        <a:pt x="365" y="1089"/>
                        <a:pt x="358" y="1096"/>
                      </a:cubicBezTo>
                      <a:moveTo>
                        <a:pt x="355" y="1099"/>
                      </a:moveTo>
                      <a:cubicBezTo>
                        <a:pt x="348" y="1106"/>
                        <a:pt x="341" y="1113"/>
                        <a:pt x="334" y="1119"/>
                      </a:cubicBezTo>
                      <a:cubicBezTo>
                        <a:pt x="303" y="1098"/>
                        <a:pt x="303" y="1098"/>
                        <a:pt x="303" y="1098"/>
                      </a:cubicBezTo>
                      <a:cubicBezTo>
                        <a:pt x="311" y="1091"/>
                        <a:pt x="318" y="1084"/>
                        <a:pt x="326" y="1077"/>
                      </a:cubicBezTo>
                      <a:cubicBezTo>
                        <a:pt x="355" y="1099"/>
                        <a:pt x="355" y="1099"/>
                        <a:pt x="355" y="1099"/>
                      </a:cubicBezTo>
                      <a:moveTo>
                        <a:pt x="331" y="1122"/>
                      </a:moveTo>
                      <a:cubicBezTo>
                        <a:pt x="325" y="1127"/>
                        <a:pt x="319" y="1131"/>
                        <a:pt x="313" y="1135"/>
                      </a:cubicBezTo>
                      <a:cubicBezTo>
                        <a:pt x="303" y="1128"/>
                        <a:pt x="292" y="1121"/>
                        <a:pt x="282" y="1113"/>
                      </a:cubicBezTo>
                      <a:cubicBezTo>
                        <a:pt x="287" y="1110"/>
                        <a:pt x="293" y="1105"/>
                        <a:pt x="300" y="1101"/>
                      </a:cubicBezTo>
                      <a:cubicBezTo>
                        <a:pt x="331" y="1122"/>
                        <a:pt x="331" y="1122"/>
                        <a:pt x="331" y="1122"/>
                      </a:cubicBezTo>
                      <a:moveTo>
                        <a:pt x="312" y="1143"/>
                      </a:moveTo>
                      <a:cubicBezTo>
                        <a:pt x="316" y="1145"/>
                        <a:pt x="319" y="1148"/>
                        <a:pt x="323" y="1150"/>
                      </a:cubicBezTo>
                      <a:cubicBezTo>
                        <a:pt x="320" y="1176"/>
                        <a:pt x="338" y="1200"/>
                        <a:pt x="352" y="1217"/>
                      </a:cubicBezTo>
                      <a:cubicBezTo>
                        <a:pt x="347" y="1206"/>
                        <a:pt x="325" y="1176"/>
                        <a:pt x="328" y="1154"/>
                      </a:cubicBezTo>
                      <a:cubicBezTo>
                        <a:pt x="335" y="1158"/>
                        <a:pt x="341" y="1162"/>
                        <a:pt x="346" y="1165"/>
                      </a:cubicBezTo>
                      <a:cubicBezTo>
                        <a:pt x="345" y="1208"/>
                        <a:pt x="389" y="1222"/>
                        <a:pt x="397" y="1267"/>
                      </a:cubicBezTo>
                      <a:cubicBezTo>
                        <a:pt x="393" y="1276"/>
                        <a:pt x="388" y="1286"/>
                        <a:pt x="383" y="1296"/>
                      </a:cubicBezTo>
                      <a:cubicBezTo>
                        <a:pt x="375" y="1241"/>
                        <a:pt x="301" y="1205"/>
                        <a:pt x="312" y="1143"/>
                      </a:cubicBezTo>
                      <a:moveTo>
                        <a:pt x="387" y="1228"/>
                      </a:moveTo>
                      <a:cubicBezTo>
                        <a:pt x="389" y="1218"/>
                        <a:pt x="393" y="1206"/>
                        <a:pt x="399" y="1193"/>
                      </a:cubicBezTo>
                      <a:cubicBezTo>
                        <a:pt x="428" y="1180"/>
                        <a:pt x="451" y="1156"/>
                        <a:pt x="467" y="1131"/>
                      </a:cubicBezTo>
                      <a:cubicBezTo>
                        <a:pt x="474" y="1128"/>
                        <a:pt x="480" y="1127"/>
                        <a:pt x="487" y="1126"/>
                      </a:cubicBezTo>
                      <a:cubicBezTo>
                        <a:pt x="503" y="1140"/>
                        <a:pt x="503" y="1140"/>
                        <a:pt x="503" y="1140"/>
                      </a:cubicBezTo>
                      <a:cubicBezTo>
                        <a:pt x="479" y="1139"/>
                        <a:pt x="459" y="1151"/>
                        <a:pt x="448" y="1164"/>
                      </a:cubicBezTo>
                      <a:cubicBezTo>
                        <a:pt x="422" y="1193"/>
                        <a:pt x="412" y="1226"/>
                        <a:pt x="401" y="1256"/>
                      </a:cubicBezTo>
                      <a:cubicBezTo>
                        <a:pt x="398" y="1245"/>
                        <a:pt x="393" y="1236"/>
                        <a:pt x="387" y="1228"/>
                      </a:cubicBezTo>
                      <a:moveTo>
                        <a:pt x="454" y="1136"/>
                      </a:moveTo>
                      <a:cubicBezTo>
                        <a:pt x="438" y="1121"/>
                        <a:pt x="438" y="1121"/>
                        <a:pt x="438" y="1121"/>
                      </a:cubicBezTo>
                      <a:cubicBezTo>
                        <a:pt x="444" y="1113"/>
                        <a:pt x="449" y="1104"/>
                        <a:pt x="454" y="1096"/>
                      </a:cubicBezTo>
                      <a:cubicBezTo>
                        <a:pt x="469" y="1110"/>
                        <a:pt x="469" y="1110"/>
                        <a:pt x="469" y="1110"/>
                      </a:cubicBezTo>
                      <a:cubicBezTo>
                        <a:pt x="465" y="1118"/>
                        <a:pt x="460" y="1127"/>
                        <a:pt x="454" y="1136"/>
                      </a:cubicBezTo>
                      <a:moveTo>
                        <a:pt x="434" y="1118"/>
                      </a:moveTo>
                      <a:cubicBezTo>
                        <a:pt x="414" y="1100"/>
                        <a:pt x="414" y="1100"/>
                        <a:pt x="414" y="1100"/>
                      </a:cubicBezTo>
                      <a:cubicBezTo>
                        <a:pt x="420" y="1092"/>
                        <a:pt x="426" y="1084"/>
                        <a:pt x="431" y="1076"/>
                      </a:cubicBezTo>
                      <a:cubicBezTo>
                        <a:pt x="450" y="1093"/>
                        <a:pt x="450" y="1093"/>
                        <a:pt x="450" y="1093"/>
                      </a:cubicBezTo>
                      <a:cubicBezTo>
                        <a:pt x="446" y="1101"/>
                        <a:pt x="440" y="1110"/>
                        <a:pt x="434" y="1118"/>
                      </a:cubicBezTo>
                      <a:moveTo>
                        <a:pt x="410" y="1097"/>
                      </a:moveTo>
                      <a:cubicBezTo>
                        <a:pt x="384" y="1074"/>
                        <a:pt x="384" y="1074"/>
                        <a:pt x="384" y="1074"/>
                      </a:cubicBezTo>
                      <a:cubicBezTo>
                        <a:pt x="390" y="1066"/>
                        <a:pt x="397" y="1057"/>
                        <a:pt x="402" y="1049"/>
                      </a:cubicBezTo>
                      <a:cubicBezTo>
                        <a:pt x="410" y="1057"/>
                        <a:pt x="419" y="1065"/>
                        <a:pt x="427" y="1073"/>
                      </a:cubicBezTo>
                      <a:cubicBezTo>
                        <a:pt x="422" y="1081"/>
                        <a:pt x="417" y="1089"/>
                        <a:pt x="410" y="1097"/>
                      </a:cubicBezTo>
                      <a:moveTo>
                        <a:pt x="380" y="1071"/>
                      </a:moveTo>
                      <a:cubicBezTo>
                        <a:pt x="353" y="1047"/>
                        <a:pt x="353" y="1047"/>
                        <a:pt x="353" y="1047"/>
                      </a:cubicBezTo>
                      <a:cubicBezTo>
                        <a:pt x="360" y="1038"/>
                        <a:pt x="367" y="1029"/>
                        <a:pt x="372" y="1021"/>
                      </a:cubicBezTo>
                      <a:cubicBezTo>
                        <a:pt x="381" y="1029"/>
                        <a:pt x="390" y="1038"/>
                        <a:pt x="398" y="1046"/>
                      </a:cubicBezTo>
                      <a:cubicBezTo>
                        <a:pt x="393" y="1054"/>
                        <a:pt x="387" y="1062"/>
                        <a:pt x="380" y="1071"/>
                      </a:cubicBezTo>
                      <a:moveTo>
                        <a:pt x="369" y="1018"/>
                      </a:moveTo>
                      <a:cubicBezTo>
                        <a:pt x="363" y="1026"/>
                        <a:pt x="357" y="1035"/>
                        <a:pt x="349" y="1044"/>
                      </a:cubicBezTo>
                      <a:cubicBezTo>
                        <a:pt x="320" y="1018"/>
                        <a:pt x="320" y="1018"/>
                        <a:pt x="320" y="1018"/>
                      </a:cubicBezTo>
                      <a:cubicBezTo>
                        <a:pt x="328" y="1009"/>
                        <a:pt x="335" y="1000"/>
                        <a:pt x="342" y="991"/>
                      </a:cubicBezTo>
                      <a:cubicBezTo>
                        <a:pt x="351" y="1000"/>
                        <a:pt x="360" y="1009"/>
                        <a:pt x="369" y="1018"/>
                      </a:cubicBezTo>
                      <a:moveTo>
                        <a:pt x="346" y="1048"/>
                      </a:moveTo>
                      <a:cubicBezTo>
                        <a:pt x="340" y="1055"/>
                        <a:pt x="333" y="1063"/>
                        <a:pt x="326" y="1070"/>
                      </a:cubicBezTo>
                      <a:cubicBezTo>
                        <a:pt x="293" y="1045"/>
                        <a:pt x="293" y="1045"/>
                        <a:pt x="293" y="1045"/>
                      </a:cubicBezTo>
                      <a:cubicBezTo>
                        <a:pt x="301" y="1037"/>
                        <a:pt x="309" y="1030"/>
                        <a:pt x="316" y="1022"/>
                      </a:cubicBezTo>
                      <a:cubicBezTo>
                        <a:pt x="346" y="1048"/>
                        <a:pt x="346" y="1048"/>
                        <a:pt x="346" y="1048"/>
                      </a:cubicBezTo>
                      <a:moveTo>
                        <a:pt x="322" y="1074"/>
                      </a:moveTo>
                      <a:cubicBezTo>
                        <a:pt x="314" y="1081"/>
                        <a:pt x="306" y="1088"/>
                        <a:pt x="298" y="1095"/>
                      </a:cubicBezTo>
                      <a:cubicBezTo>
                        <a:pt x="263" y="1070"/>
                        <a:pt x="263" y="1070"/>
                        <a:pt x="263" y="1070"/>
                      </a:cubicBezTo>
                      <a:cubicBezTo>
                        <a:pt x="271" y="1064"/>
                        <a:pt x="280" y="1056"/>
                        <a:pt x="289" y="1048"/>
                      </a:cubicBezTo>
                      <a:cubicBezTo>
                        <a:pt x="322" y="1074"/>
                        <a:pt x="322" y="1074"/>
                        <a:pt x="322" y="1074"/>
                      </a:cubicBezTo>
                      <a:moveTo>
                        <a:pt x="295" y="1097"/>
                      </a:moveTo>
                      <a:cubicBezTo>
                        <a:pt x="289" y="1102"/>
                        <a:pt x="283" y="1106"/>
                        <a:pt x="277" y="1110"/>
                      </a:cubicBezTo>
                      <a:cubicBezTo>
                        <a:pt x="263" y="1100"/>
                        <a:pt x="250" y="1091"/>
                        <a:pt x="239" y="1083"/>
                      </a:cubicBezTo>
                      <a:cubicBezTo>
                        <a:pt x="245" y="1081"/>
                        <a:pt x="252" y="1077"/>
                        <a:pt x="259" y="1072"/>
                      </a:cubicBezTo>
                      <a:cubicBezTo>
                        <a:pt x="295" y="1097"/>
                        <a:pt x="295" y="1097"/>
                        <a:pt x="295" y="1097"/>
                      </a:cubicBezTo>
                      <a:moveTo>
                        <a:pt x="346" y="1335"/>
                      </a:moveTo>
                      <a:cubicBezTo>
                        <a:pt x="339" y="1338"/>
                        <a:pt x="331" y="1338"/>
                        <a:pt x="323" y="1335"/>
                      </a:cubicBezTo>
                      <a:cubicBezTo>
                        <a:pt x="321" y="1320"/>
                        <a:pt x="314" y="1306"/>
                        <a:pt x="305" y="1298"/>
                      </a:cubicBezTo>
                      <a:cubicBezTo>
                        <a:pt x="308" y="1287"/>
                        <a:pt x="318" y="1285"/>
                        <a:pt x="326" y="1289"/>
                      </a:cubicBezTo>
                      <a:cubicBezTo>
                        <a:pt x="336" y="1303"/>
                        <a:pt x="344" y="1318"/>
                        <a:pt x="346" y="1335"/>
                      </a:cubicBezTo>
                      <a:moveTo>
                        <a:pt x="299" y="1314"/>
                      </a:moveTo>
                      <a:cubicBezTo>
                        <a:pt x="306" y="1339"/>
                        <a:pt x="324" y="1346"/>
                        <a:pt x="341" y="1342"/>
                      </a:cubicBezTo>
                      <a:cubicBezTo>
                        <a:pt x="350" y="1341"/>
                        <a:pt x="359" y="1336"/>
                        <a:pt x="367" y="1329"/>
                      </a:cubicBezTo>
                      <a:cubicBezTo>
                        <a:pt x="406" y="1293"/>
                        <a:pt x="406" y="1221"/>
                        <a:pt x="452" y="1169"/>
                      </a:cubicBezTo>
                      <a:cubicBezTo>
                        <a:pt x="466" y="1154"/>
                        <a:pt x="489" y="1143"/>
                        <a:pt x="518" y="1153"/>
                      </a:cubicBezTo>
                      <a:cubicBezTo>
                        <a:pt x="523" y="1158"/>
                        <a:pt x="523" y="1158"/>
                        <a:pt x="523" y="1158"/>
                      </a:cubicBezTo>
                      <a:cubicBezTo>
                        <a:pt x="425" y="1166"/>
                        <a:pt x="436" y="1338"/>
                        <a:pt x="343" y="1354"/>
                      </a:cubicBezTo>
                      <a:cubicBezTo>
                        <a:pt x="343" y="1354"/>
                        <a:pt x="342" y="1354"/>
                        <a:pt x="342" y="1354"/>
                      </a:cubicBezTo>
                      <a:cubicBezTo>
                        <a:pt x="432" y="1358"/>
                        <a:pt x="430" y="1164"/>
                        <a:pt x="528" y="1163"/>
                      </a:cubicBezTo>
                      <a:cubicBezTo>
                        <a:pt x="542" y="1175"/>
                        <a:pt x="542" y="1175"/>
                        <a:pt x="542" y="1175"/>
                      </a:cubicBezTo>
                      <a:cubicBezTo>
                        <a:pt x="488" y="1180"/>
                        <a:pt x="445" y="1232"/>
                        <a:pt x="448" y="1287"/>
                      </a:cubicBezTo>
                      <a:cubicBezTo>
                        <a:pt x="422" y="1339"/>
                        <a:pt x="384" y="1376"/>
                        <a:pt x="330" y="1369"/>
                      </a:cubicBezTo>
                      <a:cubicBezTo>
                        <a:pt x="297" y="1365"/>
                        <a:pt x="277" y="1329"/>
                        <a:pt x="284" y="1301"/>
                      </a:cubicBezTo>
                      <a:cubicBezTo>
                        <a:pt x="290" y="1276"/>
                        <a:pt x="317" y="1267"/>
                        <a:pt x="331" y="1284"/>
                      </a:cubicBezTo>
                      <a:cubicBezTo>
                        <a:pt x="305" y="1273"/>
                        <a:pt x="294" y="1297"/>
                        <a:pt x="299" y="1314"/>
                      </a:cubicBezTo>
                      <a:moveTo>
                        <a:pt x="388" y="1028"/>
                      </a:moveTo>
                      <a:cubicBezTo>
                        <a:pt x="376" y="1017"/>
                        <a:pt x="368" y="1006"/>
                        <a:pt x="381" y="988"/>
                      </a:cubicBezTo>
                      <a:cubicBezTo>
                        <a:pt x="437" y="911"/>
                        <a:pt x="437" y="911"/>
                        <a:pt x="437" y="911"/>
                      </a:cubicBezTo>
                      <a:cubicBezTo>
                        <a:pt x="450" y="893"/>
                        <a:pt x="462" y="886"/>
                        <a:pt x="484" y="904"/>
                      </a:cubicBezTo>
                      <a:cubicBezTo>
                        <a:pt x="582" y="986"/>
                        <a:pt x="582" y="986"/>
                        <a:pt x="582" y="986"/>
                      </a:cubicBezTo>
                      <a:cubicBezTo>
                        <a:pt x="580" y="990"/>
                        <a:pt x="577" y="995"/>
                        <a:pt x="575" y="999"/>
                      </a:cubicBezTo>
                      <a:cubicBezTo>
                        <a:pt x="484" y="919"/>
                        <a:pt x="484" y="919"/>
                        <a:pt x="484" y="919"/>
                      </a:cubicBezTo>
                      <a:cubicBezTo>
                        <a:pt x="467" y="903"/>
                        <a:pt x="453" y="909"/>
                        <a:pt x="443" y="924"/>
                      </a:cubicBezTo>
                      <a:cubicBezTo>
                        <a:pt x="397" y="991"/>
                        <a:pt x="397" y="991"/>
                        <a:pt x="397" y="991"/>
                      </a:cubicBezTo>
                      <a:cubicBezTo>
                        <a:pt x="387" y="1006"/>
                        <a:pt x="394" y="1014"/>
                        <a:pt x="405" y="1023"/>
                      </a:cubicBezTo>
                      <a:cubicBezTo>
                        <a:pt x="537" y="1141"/>
                        <a:pt x="537" y="1141"/>
                        <a:pt x="537" y="1141"/>
                      </a:cubicBezTo>
                      <a:cubicBezTo>
                        <a:pt x="548" y="1150"/>
                        <a:pt x="563" y="1152"/>
                        <a:pt x="575" y="1138"/>
                      </a:cubicBezTo>
                      <a:cubicBezTo>
                        <a:pt x="590" y="1118"/>
                        <a:pt x="590" y="1118"/>
                        <a:pt x="590" y="1118"/>
                      </a:cubicBezTo>
                      <a:cubicBezTo>
                        <a:pt x="592" y="1120"/>
                        <a:pt x="594" y="1123"/>
                        <a:pt x="596" y="1125"/>
                      </a:cubicBezTo>
                      <a:cubicBezTo>
                        <a:pt x="586" y="1134"/>
                        <a:pt x="585" y="1152"/>
                        <a:pt x="594" y="1161"/>
                      </a:cubicBezTo>
                      <a:cubicBezTo>
                        <a:pt x="603" y="1171"/>
                        <a:pt x="621" y="1171"/>
                        <a:pt x="630" y="1161"/>
                      </a:cubicBezTo>
                      <a:cubicBezTo>
                        <a:pt x="634" y="1165"/>
                        <a:pt x="637" y="1168"/>
                        <a:pt x="640" y="1172"/>
                      </a:cubicBezTo>
                      <a:cubicBezTo>
                        <a:pt x="624" y="1195"/>
                        <a:pt x="624" y="1195"/>
                        <a:pt x="624" y="1195"/>
                      </a:cubicBezTo>
                      <a:cubicBezTo>
                        <a:pt x="603" y="1182"/>
                        <a:pt x="578" y="1175"/>
                        <a:pt x="553" y="1175"/>
                      </a:cubicBezTo>
                      <a:cubicBezTo>
                        <a:pt x="388" y="1028"/>
                        <a:pt x="388" y="1028"/>
                        <a:pt x="388" y="1028"/>
                      </a:cubicBezTo>
                      <a:moveTo>
                        <a:pt x="425" y="892"/>
                      </a:moveTo>
                      <a:cubicBezTo>
                        <a:pt x="423" y="893"/>
                        <a:pt x="422" y="895"/>
                        <a:pt x="421" y="896"/>
                      </a:cubicBezTo>
                      <a:cubicBezTo>
                        <a:pt x="413" y="881"/>
                        <a:pt x="413" y="881"/>
                        <a:pt x="413" y="881"/>
                      </a:cubicBezTo>
                      <a:cubicBezTo>
                        <a:pt x="415" y="881"/>
                        <a:pt x="417" y="881"/>
                        <a:pt x="419" y="881"/>
                      </a:cubicBezTo>
                      <a:cubicBezTo>
                        <a:pt x="425" y="892"/>
                        <a:pt x="425" y="892"/>
                        <a:pt x="425" y="892"/>
                      </a:cubicBezTo>
                      <a:moveTo>
                        <a:pt x="421" y="881"/>
                      </a:moveTo>
                      <a:cubicBezTo>
                        <a:pt x="423" y="881"/>
                        <a:pt x="425" y="881"/>
                        <a:pt x="427" y="881"/>
                      </a:cubicBezTo>
                      <a:cubicBezTo>
                        <a:pt x="431" y="888"/>
                        <a:pt x="431" y="888"/>
                        <a:pt x="431" y="888"/>
                      </a:cubicBezTo>
                      <a:cubicBezTo>
                        <a:pt x="429" y="889"/>
                        <a:pt x="428" y="890"/>
                        <a:pt x="426" y="891"/>
                      </a:cubicBezTo>
                      <a:cubicBezTo>
                        <a:pt x="421" y="881"/>
                        <a:pt x="421" y="881"/>
                        <a:pt x="421" y="881"/>
                      </a:cubicBezTo>
                      <a:moveTo>
                        <a:pt x="419" y="898"/>
                      </a:moveTo>
                      <a:cubicBezTo>
                        <a:pt x="418" y="899"/>
                        <a:pt x="417" y="900"/>
                        <a:pt x="416" y="901"/>
                      </a:cubicBezTo>
                      <a:cubicBezTo>
                        <a:pt x="409" y="891"/>
                        <a:pt x="405" y="884"/>
                        <a:pt x="403" y="881"/>
                      </a:cubicBezTo>
                      <a:cubicBezTo>
                        <a:pt x="405" y="881"/>
                        <a:pt x="408" y="881"/>
                        <a:pt x="411" y="881"/>
                      </a:cubicBezTo>
                      <a:cubicBezTo>
                        <a:pt x="419" y="898"/>
                        <a:pt x="419" y="898"/>
                        <a:pt x="419" y="898"/>
                      </a:cubicBezTo>
                      <a:moveTo>
                        <a:pt x="430" y="893"/>
                      </a:moveTo>
                      <a:cubicBezTo>
                        <a:pt x="432" y="894"/>
                        <a:pt x="435" y="896"/>
                        <a:pt x="437" y="898"/>
                      </a:cubicBezTo>
                      <a:cubicBezTo>
                        <a:pt x="430" y="906"/>
                        <a:pt x="424" y="915"/>
                        <a:pt x="418" y="924"/>
                      </a:cubicBezTo>
                      <a:cubicBezTo>
                        <a:pt x="415" y="921"/>
                        <a:pt x="413" y="918"/>
                        <a:pt x="412" y="916"/>
                      </a:cubicBezTo>
                      <a:cubicBezTo>
                        <a:pt x="417" y="907"/>
                        <a:pt x="422" y="898"/>
                        <a:pt x="430" y="893"/>
                      </a:cubicBezTo>
                      <a:moveTo>
                        <a:pt x="433" y="888"/>
                      </a:moveTo>
                      <a:cubicBezTo>
                        <a:pt x="429" y="881"/>
                        <a:pt x="429" y="881"/>
                        <a:pt x="429" y="881"/>
                      </a:cubicBezTo>
                      <a:cubicBezTo>
                        <a:pt x="431" y="880"/>
                        <a:pt x="433" y="880"/>
                        <a:pt x="435" y="880"/>
                      </a:cubicBezTo>
                      <a:cubicBezTo>
                        <a:pt x="442" y="893"/>
                        <a:pt x="442" y="893"/>
                        <a:pt x="442" y="893"/>
                      </a:cubicBezTo>
                      <a:cubicBezTo>
                        <a:pt x="441" y="894"/>
                        <a:pt x="441" y="894"/>
                        <a:pt x="440" y="895"/>
                      </a:cubicBezTo>
                      <a:cubicBezTo>
                        <a:pt x="438" y="892"/>
                        <a:pt x="435" y="889"/>
                        <a:pt x="433" y="888"/>
                      </a:cubicBezTo>
                      <a:moveTo>
                        <a:pt x="437" y="880"/>
                      </a:moveTo>
                      <a:cubicBezTo>
                        <a:pt x="442" y="880"/>
                        <a:pt x="442" y="880"/>
                        <a:pt x="442" y="880"/>
                      </a:cubicBezTo>
                      <a:cubicBezTo>
                        <a:pt x="447" y="889"/>
                        <a:pt x="447" y="889"/>
                        <a:pt x="447" y="889"/>
                      </a:cubicBezTo>
                      <a:cubicBezTo>
                        <a:pt x="446" y="890"/>
                        <a:pt x="444" y="891"/>
                        <a:pt x="443" y="892"/>
                      </a:cubicBezTo>
                      <a:cubicBezTo>
                        <a:pt x="437" y="880"/>
                        <a:pt x="437" y="880"/>
                        <a:pt x="437" y="880"/>
                      </a:cubicBezTo>
                      <a:moveTo>
                        <a:pt x="444" y="880"/>
                      </a:moveTo>
                      <a:cubicBezTo>
                        <a:pt x="450" y="879"/>
                        <a:pt x="450" y="879"/>
                        <a:pt x="450" y="879"/>
                      </a:cubicBezTo>
                      <a:cubicBezTo>
                        <a:pt x="454" y="887"/>
                        <a:pt x="454" y="887"/>
                        <a:pt x="454" y="887"/>
                      </a:cubicBezTo>
                      <a:cubicBezTo>
                        <a:pt x="452" y="887"/>
                        <a:pt x="450" y="888"/>
                        <a:pt x="449" y="889"/>
                      </a:cubicBezTo>
                      <a:cubicBezTo>
                        <a:pt x="444" y="880"/>
                        <a:pt x="444" y="880"/>
                        <a:pt x="444" y="880"/>
                      </a:cubicBezTo>
                      <a:moveTo>
                        <a:pt x="452" y="879"/>
                      </a:moveTo>
                      <a:cubicBezTo>
                        <a:pt x="454" y="879"/>
                        <a:pt x="457" y="879"/>
                        <a:pt x="459" y="879"/>
                      </a:cubicBezTo>
                      <a:cubicBezTo>
                        <a:pt x="460" y="881"/>
                        <a:pt x="460" y="884"/>
                        <a:pt x="461" y="887"/>
                      </a:cubicBezTo>
                      <a:cubicBezTo>
                        <a:pt x="459" y="886"/>
                        <a:pt x="457" y="886"/>
                        <a:pt x="456" y="887"/>
                      </a:cubicBezTo>
                      <a:cubicBezTo>
                        <a:pt x="452" y="879"/>
                        <a:pt x="452" y="879"/>
                        <a:pt x="452" y="879"/>
                      </a:cubicBezTo>
                      <a:moveTo>
                        <a:pt x="393" y="875"/>
                      </a:moveTo>
                      <a:cubicBezTo>
                        <a:pt x="396" y="880"/>
                        <a:pt x="403" y="892"/>
                        <a:pt x="412" y="907"/>
                      </a:cubicBezTo>
                      <a:cubicBezTo>
                        <a:pt x="410" y="910"/>
                        <a:pt x="408" y="914"/>
                        <a:pt x="407" y="917"/>
                      </a:cubicBezTo>
                      <a:cubicBezTo>
                        <a:pt x="408" y="921"/>
                        <a:pt x="412" y="925"/>
                        <a:pt x="415" y="928"/>
                      </a:cubicBezTo>
                      <a:cubicBezTo>
                        <a:pt x="407" y="939"/>
                        <a:pt x="407" y="939"/>
                        <a:pt x="407" y="939"/>
                      </a:cubicBezTo>
                      <a:cubicBezTo>
                        <a:pt x="385" y="906"/>
                        <a:pt x="363" y="870"/>
                        <a:pt x="359" y="865"/>
                      </a:cubicBezTo>
                      <a:cubicBezTo>
                        <a:pt x="381" y="865"/>
                        <a:pt x="421" y="862"/>
                        <a:pt x="458" y="859"/>
                      </a:cubicBezTo>
                      <a:cubicBezTo>
                        <a:pt x="458" y="864"/>
                        <a:pt x="458" y="868"/>
                        <a:pt x="459" y="873"/>
                      </a:cubicBezTo>
                      <a:cubicBezTo>
                        <a:pt x="432" y="874"/>
                        <a:pt x="406" y="875"/>
                        <a:pt x="393" y="875"/>
                      </a:cubicBezTo>
                      <a:moveTo>
                        <a:pt x="437" y="815"/>
                      </a:moveTo>
                      <a:cubicBezTo>
                        <a:pt x="436" y="812"/>
                        <a:pt x="435" y="809"/>
                        <a:pt x="435" y="807"/>
                      </a:cubicBezTo>
                      <a:cubicBezTo>
                        <a:pt x="458" y="831"/>
                        <a:pt x="458" y="831"/>
                        <a:pt x="458" y="831"/>
                      </a:cubicBezTo>
                      <a:cubicBezTo>
                        <a:pt x="452" y="831"/>
                        <a:pt x="452" y="831"/>
                        <a:pt x="452" y="831"/>
                      </a:cubicBezTo>
                      <a:cubicBezTo>
                        <a:pt x="437" y="815"/>
                        <a:pt x="437" y="815"/>
                        <a:pt x="437" y="815"/>
                      </a:cubicBezTo>
                      <a:moveTo>
                        <a:pt x="450" y="831"/>
                      </a:moveTo>
                      <a:cubicBezTo>
                        <a:pt x="447" y="831"/>
                        <a:pt x="444" y="831"/>
                        <a:pt x="441" y="831"/>
                      </a:cubicBezTo>
                      <a:cubicBezTo>
                        <a:pt x="439" y="827"/>
                        <a:pt x="438" y="822"/>
                        <a:pt x="438" y="818"/>
                      </a:cubicBezTo>
                      <a:cubicBezTo>
                        <a:pt x="450" y="831"/>
                        <a:pt x="450" y="831"/>
                        <a:pt x="450" y="831"/>
                      </a:cubicBezTo>
                      <a:moveTo>
                        <a:pt x="436" y="806"/>
                      </a:moveTo>
                      <a:cubicBezTo>
                        <a:pt x="438" y="806"/>
                        <a:pt x="440" y="806"/>
                        <a:pt x="443" y="807"/>
                      </a:cubicBezTo>
                      <a:cubicBezTo>
                        <a:pt x="463" y="827"/>
                        <a:pt x="463" y="827"/>
                        <a:pt x="463" y="827"/>
                      </a:cubicBezTo>
                      <a:cubicBezTo>
                        <a:pt x="463" y="828"/>
                        <a:pt x="463" y="829"/>
                        <a:pt x="462" y="830"/>
                      </a:cubicBezTo>
                      <a:cubicBezTo>
                        <a:pt x="460" y="831"/>
                        <a:pt x="460" y="831"/>
                        <a:pt x="460" y="831"/>
                      </a:cubicBezTo>
                      <a:cubicBezTo>
                        <a:pt x="436" y="806"/>
                        <a:pt x="436" y="806"/>
                        <a:pt x="436" y="806"/>
                      </a:cubicBezTo>
                      <a:moveTo>
                        <a:pt x="465" y="820"/>
                      </a:moveTo>
                      <a:cubicBezTo>
                        <a:pt x="465" y="822"/>
                        <a:pt x="464" y="824"/>
                        <a:pt x="464" y="826"/>
                      </a:cubicBezTo>
                      <a:cubicBezTo>
                        <a:pt x="445" y="807"/>
                        <a:pt x="445" y="807"/>
                        <a:pt x="445" y="807"/>
                      </a:cubicBezTo>
                      <a:cubicBezTo>
                        <a:pt x="448" y="807"/>
                        <a:pt x="450" y="807"/>
                        <a:pt x="453" y="808"/>
                      </a:cubicBezTo>
                      <a:cubicBezTo>
                        <a:pt x="465" y="820"/>
                        <a:pt x="465" y="820"/>
                        <a:pt x="465" y="820"/>
                      </a:cubicBezTo>
                      <a:moveTo>
                        <a:pt x="455" y="808"/>
                      </a:moveTo>
                      <a:cubicBezTo>
                        <a:pt x="470" y="809"/>
                        <a:pt x="470" y="809"/>
                        <a:pt x="470" y="809"/>
                      </a:cubicBezTo>
                      <a:cubicBezTo>
                        <a:pt x="468" y="812"/>
                        <a:pt x="467" y="815"/>
                        <a:pt x="466" y="819"/>
                      </a:cubicBezTo>
                      <a:cubicBezTo>
                        <a:pt x="455" y="808"/>
                        <a:pt x="455" y="808"/>
                        <a:pt x="455" y="808"/>
                      </a:cubicBezTo>
                      <a:moveTo>
                        <a:pt x="642" y="923"/>
                      </a:moveTo>
                      <a:cubicBezTo>
                        <a:pt x="625" y="934"/>
                        <a:pt x="610" y="949"/>
                        <a:pt x="597" y="964"/>
                      </a:cubicBezTo>
                      <a:cubicBezTo>
                        <a:pt x="591" y="969"/>
                        <a:pt x="584" y="972"/>
                        <a:pt x="577" y="974"/>
                      </a:cubicBezTo>
                      <a:cubicBezTo>
                        <a:pt x="560" y="960"/>
                        <a:pt x="560" y="960"/>
                        <a:pt x="560" y="960"/>
                      </a:cubicBezTo>
                      <a:cubicBezTo>
                        <a:pt x="590" y="955"/>
                        <a:pt x="618" y="938"/>
                        <a:pt x="626" y="916"/>
                      </a:cubicBezTo>
                      <a:cubicBezTo>
                        <a:pt x="614" y="898"/>
                        <a:pt x="614" y="898"/>
                        <a:pt x="614" y="898"/>
                      </a:cubicBezTo>
                      <a:cubicBezTo>
                        <a:pt x="608" y="907"/>
                        <a:pt x="594" y="920"/>
                        <a:pt x="575" y="925"/>
                      </a:cubicBezTo>
                      <a:cubicBezTo>
                        <a:pt x="572" y="919"/>
                        <a:pt x="572" y="914"/>
                        <a:pt x="573" y="908"/>
                      </a:cubicBezTo>
                      <a:cubicBezTo>
                        <a:pt x="588" y="904"/>
                        <a:pt x="602" y="893"/>
                        <a:pt x="605" y="877"/>
                      </a:cubicBezTo>
                      <a:cubicBezTo>
                        <a:pt x="617" y="880"/>
                        <a:pt x="628" y="878"/>
                        <a:pt x="638" y="875"/>
                      </a:cubicBezTo>
                      <a:cubicBezTo>
                        <a:pt x="632" y="891"/>
                        <a:pt x="635" y="909"/>
                        <a:pt x="642" y="923"/>
                      </a:cubicBezTo>
                      <a:moveTo>
                        <a:pt x="584" y="1109"/>
                      </a:moveTo>
                      <a:cubicBezTo>
                        <a:pt x="570" y="1130"/>
                        <a:pt x="570" y="1130"/>
                        <a:pt x="570" y="1130"/>
                      </a:cubicBezTo>
                      <a:cubicBezTo>
                        <a:pt x="567" y="1134"/>
                        <a:pt x="564" y="1137"/>
                        <a:pt x="561" y="1138"/>
                      </a:cubicBezTo>
                      <a:cubicBezTo>
                        <a:pt x="561" y="1126"/>
                        <a:pt x="562" y="1114"/>
                        <a:pt x="562" y="1107"/>
                      </a:cubicBezTo>
                      <a:cubicBezTo>
                        <a:pt x="560" y="1115"/>
                        <a:pt x="559" y="1127"/>
                        <a:pt x="558" y="1139"/>
                      </a:cubicBezTo>
                      <a:cubicBezTo>
                        <a:pt x="555" y="1140"/>
                        <a:pt x="552" y="1140"/>
                        <a:pt x="549" y="1140"/>
                      </a:cubicBezTo>
                      <a:cubicBezTo>
                        <a:pt x="550" y="1124"/>
                        <a:pt x="550" y="1108"/>
                        <a:pt x="550" y="1099"/>
                      </a:cubicBezTo>
                      <a:cubicBezTo>
                        <a:pt x="549" y="1109"/>
                        <a:pt x="547" y="1123"/>
                        <a:pt x="546" y="1139"/>
                      </a:cubicBezTo>
                      <a:cubicBezTo>
                        <a:pt x="543" y="1138"/>
                        <a:pt x="540" y="1136"/>
                        <a:pt x="537" y="1134"/>
                      </a:cubicBezTo>
                      <a:cubicBezTo>
                        <a:pt x="538" y="1118"/>
                        <a:pt x="539" y="1100"/>
                        <a:pt x="539" y="1089"/>
                      </a:cubicBezTo>
                      <a:cubicBezTo>
                        <a:pt x="537" y="1100"/>
                        <a:pt x="536" y="1115"/>
                        <a:pt x="534" y="1132"/>
                      </a:cubicBezTo>
                      <a:cubicBezTo>
                        <a:pt x="524" y="1122"/>
                        <a:pt x="524" y="1122"/>
                        <a:pt x="524" y="1122"/>
                      </a:cubicBezTo>
                      <a:cubicBezTo>
                        <a:pt x="525" y="1107"/>
                        <a:pt x="525" y="1091"/>
                        <a:pt x="525" y="1081"/>
                      </a:cubicBezTo>
                      <a:cubicBezTo>
                        <a:pt x="524" y="1091"/>
                        <a:pt x="522" y="1105"/>
                        <a:pt x="521" y="1120"/>
                      </a:cubicBezTo>
                      <a:cubicBezTo>
                        <a:pt x="511" y="1111"/>
                        <a:pt x="511" y="1111"/>
                        <a:pt x="511" y="1111"/>
                      </a:cubicBezTo>
                      <a:cubicBezTo>
                        <a:pt x="512" y="1098"/>
                        <a:pt x="512" y="1085"/>
                        <a:pt x="512" y="1077"/>
                      </a:cubicBezTo>
                      <a:cubicBezTo>
                        <a:pt x="511" y="1085"/>
                        <a:pt x="510" y="1096"/>
                        <a:pt x="509" y="1109"/>
                      </a:cubicBezTo>
                      <a:cubicBezTo>
                        <a:pt x="498" y="1099"/>
                        <a:pt x="498" y="1099"/>
                        <a:pt x="498" y="1099"/>
                      </a:cubicBezTo>
                      <a:cubicBezTo>
                        <a:pt x="499" y="1087"/>
                        <a:pt x="499" y="1075"/>
                        <a:pt x="499" y="1068"/>
                      </a:cubicBezTo>
                      <a:cubicBezTo>
                        <a:pt x="498" y="1075"/>
                        <a:pt x="496" y="1086"/>
                        <a:pt x="495" y="1097"/>
                      </a:cubicBezTo>
                      <a:cubicBezTo>
                        <a:pt x="486" y="1089"/>
                        <a:pt x="486" y="1089"/>
                        <a:pt x="486" y="1089"/>
                      </a:cubicBezTo>
                      <a:cubicBezTo>
                        <a:pt x="486" y="1077"/>
                        <a:pt x="487" y="1067"/>
                        <a:pt x="487" y="1060"/>
                      </a:cubicBezTo>
                      <a:cubicBezTo>
                        <a:pt x="485" y="1067"/>
                        <a:pt x="484" y="1076"/>
                        <a:pt x="484" y="1086"/>
                      </a:cubicBezTo>
                      <a:cubicBezTo>
                        <a:pt x="475" y="1078"/>
                        <a:pt x="475" y="1078"/>
                        <a:pt x="475" y="1078"/>
                      </a:cubicBezTo>
                      <a:cubicBezTo>
                        <a:pt x="475" y="1066"/>
                        <a:pt x="475" y="1055"/>
                        <a:pt x="475" y="1047"/>
                      </a:cubicBezTo>
                      <a:cubicBezTo>
                        <a:pt x="474" y="1055"/>
                        <a:pt x="473" y="1065"/>
                        <a:pt x="472" y="1076"/>
                      </a:cubicBezTo>
                      <a:cubicBezTo>
                        <a:pt x="449" y="1055"/>
                        <a:pt x="449" y="1055"/>
                        <a:pt x="449" y="1055"/>
                      </a:cubicBezTo>
                      <a:cubicBezTo>
                        <a:pt x="449" y="1041"/>
                        <a:pt x="450" y="1028"/>
                        <a:pt x="449" y="1019"/>
                      </a:cubicBezTo>
                      <a:cubicBezTo>
                        <a:pt x="448" y="1028"/>
                        <a:pt x="447" y="1040"/>
                        <a:pt x="446" y="1053"/>
                      </a:cubicBezTo>
                      <a:cubicBezTo>
                        <a:pt x="436" y="1044"/>
                        <a:pt x="436" y="1044"/>
                        <a:pt x="436" y="1044"/>
                      </a:cubicBezTo>
                      <a:cubicBezTo>
                        <a:pt x="436" y="1030"/>
                        <a:pt x="437" y="1016"/>
                        <a:pt x="437" y="1007"/>
                      </a:cubicBezTo>
                      <a:cubicBezTo>
                        <a:pt x="435" y="1016"/>
                        <a:pt x="434" y="1028"/>
                        <a:pt x="433" y="1041"/>
                      </a:cubicBezTo>
                      <a:cubicBezTo>
                        <a:pt x="423" y="1032"/>
                        <a:pt x="423" y="1032"/>
                        <a:pt x="423" y="1032"/>
                      </a:cubicBezTo>
                      <a:cubicBezTo>
                        <a:pt x="424" y="1017"/>
                        <a:pt x="424" y="1002"/>
                        <a:pt x="424" y="992"/>
                      </a:cubicBezTo>
                      <a:cubicBezTo>
                        <a:pt x="423" y="1002"/>
                        <a:pt x="421" y="1015"/>
                        <a:pt x="420" y="1030"/>
                      </a:cubicBezTo>
                      <a:cubicBezTo>
                        <a:pt x="411" y="1022"/>
                        <a:pt x="411" y="1022"/>
                        <a:pt x="411" y="1022"/>
                      </a:cubicBezTo>
                      <a:cubicBezTo>
                        <a:pt x="402" y="1013"/>
                        <a:pt x="395" y="1007"/>
                        <a:pt x="404" y="993"/>
                      </a:cubicBezTo>
                      <a:cubicBezTo>
                        <a:pt x="445" y="932"/>
                        <a:pt x="445" y="932"/>
                        <a:pt x="445" y="932"/>
                      </a:cubicBezTo>
                      <a:cubicBezTo>
                        <a:pt x="454" y="919"/>
                        <a:pt x="467" y="914"/>
                        <a:pt x="483" y="927"/>
                      </a:cubicBezTo>
                      <a:cubicBezTo>
                        <a:pt x="572" y="1006"/>
                        <a:pt x="572" y="1006"/>
                        <a:pt x="572" y="1006"/>
                      </a:cubicBezTo>
                      <a:cubicBezTo>
                        <a:pt x="568" y="1019"/>
                        <a:pt x="566" y="1031"/>
                        <a:pt x="565" y="1042"/>
                      </a:cubicBezTo>
                      <a:cubicBezTo>
                        <a:pt x="564" y="1067"/>
                        <a:pt x="571" y="1089"/>
                        <a:pt x="584" y="1109"/>
                      </a:cubicBezTo>
                      <a:moveTo>
                        <a:pt x="613" y="1162"/>
                      </a:moveTo>
                      <a:cubicBezTo>
                        <a:pt x="611" y="1162"/>
                        <a:pt x="610" y="1162"/>
                        <a:pt x="608" y="1161"/>
                      </a:cubicBezTo>
                      <a:cubicBezTo>
                        <a:pt x="617" y="1149"/>
                        <a:pt x="617" y="1149"/>
                        <a:pt x="617" y="1149"/>
                      </a:cubicBezTo>
                      <a:cubicBezTo>
                        <a:pt x="618" y="1150"/>
                        <a:pt x="619" y="1151"/>
                        <a:pt x="620" y="1152"/>
                      </a:cubicBezTo>
                      <a:cubicBezTo>
                        <a:pt x="613" y="1162"/>
                        <a:pt x="613" y="1162"/>
                        <a:pt x="613" y="1162"/>
                      </a:cubicBezTo>
                      <a:moveTo>
                        <a:pt x="622" y="1153"/>
                      </a:moveTo>
                      <a:cubicBezTo>
                        <a:pt x="623" y="1155"/>
                        <a:pt x="625" y="1156"/>
                        <a:pt x="626" y="1158"/>
                      </a:cubicBezTo>
                      <a:cubicBezTo>
                        <a:pt x="623" y="1160"/>
                        <a:pt x="619" y="1162"/>
                        <a:pt x="615" y="1162"/>
                      </a:cubicBezTo>
                      <a:cubicBezTo>
                        <a:pt x="622" y="1153"/>
                        <a:pt x="622" y="1153"/>
                        <a:pt x="622" y="1153"/>
                      </a:cubicBezTo>
                      <a:moveTo>
                        <a:pt x="606" y="1160"/>
                      </a:moveTo>
                      <a:cubicBezTo>
                        <a:pt x="605" y="1160"/>
                        <a:pt x="603" y="1159"/>
                        <a:pt x="602" y="1158"/>
                      </a:cubicBezTo>
                      <a:cubicBezTo>
                        <a:pt x="613" y="1144"/>
                        <a:pt x="613" y="1144"/>
                        <a:pt x="613" y="1144"/>
                      </a:cubicBezTo>
                      <a:cubicBezTo>
                        <a:pt x="614" y="1145"/>
                        <a:pt x="615" y="1146"/>
                        <a:pt x="616" y="1147"/>
                      </a:cubicBezTo>
                      <a:cubicBezTo>
                        <a:pt x="606" y="1160"/>
                        <a:pt x="606" y="1160"/>
                        <a:pt x="606" y="1160"/>
                      </a:cubicBezTo>
                      <a:moveTo>
                        <a:pt x="601" y="1157"/>
                      </a:moveTo>
                      <a:cubicBezTo>
                        <a:pt x="600" y="1157"/>
                        <a:pt x="600" y="1156"/>
                        <a:pt x="599" y="1156"/>
                      </a:cubicBezTo>
                      <a:cubicBezTo>
                        <a:pt x="599" y="1155"/>
                        <a:pt x="598" y="1154"/>
                        <a:pt x="598" y="1154"/>
                      </a:cubicBezTo>
                      <a:cubicBezTo>
                        <a:pt x="608" y="1139"/>
                        <a:pt x="608" y="1139"/>
                        <a:pt x="608" y="1139"/>
                      </a:cubicBezTo>
                      <a:cubicBezTo>
                        <a:pt x="609" y="1140"/>
                        <a:pt x="610" y="1142"/>
                        <a:pt x="611" y="1143"/>
                      </a:cubicBezTo>
                      <a:cubicBezTo>
                        <a:pt x="601" y="1157"/>
                        <a:pt x="601" y="1157"/>
                        <a:pt x="601" y="1157"/>
                      </a:cubicBezTo>
                      <a:moveTo>
                        <a:pt x="597" y="1152"/>
                      </a:moveTo>
                      <a:cubicBezTo>
                        <a:pt x="596" y="1150"/>
                        <a:pt x="595" y="1149"/>
                        <a:pt x="595" y="1147"/>
                      </a:cubicBezTo>
                      <a:cubicBezTo>
                        <a:pt x="604" y="1135"/>
                        <a:pt x="604" y="1135"/>
                        <a:pt x="604" y="1135"/>
                      </a:cubicBezTo>
                      <a:cubicBezTo>
                        <a:pt x="605" y="1136"/>
                        <a:pt x="606" y="1137"/>
                        <a:pt x="607" y="1138"/>
                      </a:cubicBezTo>
                      <a:cubicBezTo>
                        <a:pt x="597" y="1152"/>
                        <a:pt x="597" y="1152"/>
                        <a:pt x="597" y="1152"/>
                      </a:cubicBezTo>
                      <a:moveTo>
                        <a:pt x="594" y="1145"/>
                      </a:moveTo>
                      <a:cubicBezTo>
                        <a:pt x="593" y="1139"/>
                        <a:pt x="595" y="1133"/>
                        <a:pt x="599" y="1129"/>
                      </a:cubicBezTo>
                      <a:cubicBezTo>
                        <a:pt x="600" y="1130"/>
                        <a:pt x="602" y="1132"/>
                        <a:pt x="603" y="1133"/>
                      </a:cubicBezTo>
                      <a:cubicBezTo>
                        <a:pt x="594" y="1145"/>
                        <a:pt x="594" y="1145"/>
                        <a:pt x="594" y="1145"/>
                      </a:cubicBezTo>
                      <a:moveTo>
                        <a:pt x="645" y="1176"/>
                      </a:moveTo>
                      <a:cubicBezTo>
                        <a:pt x="646" y="1178"/>
                        <a:pt x="648" y="1180"/>
                        <a:pt x="649" y="1181"/>
                      </a:cubicBezTo>
                      <a:cubicBezTo>
                        <a:pt x="634" y="1202"/>
                        <a:pt x="634" y="1202"/>
                        <a:pt x="634" y="1202"/>
                      </a:cubicBezTo>
                      <a:cubicBezTo>
                        <a:pt x="632" y="1200"/>
                        <a:pt x="631" y="1199"/>
                        <a:pt x="629" y="1198"/>
                      </a:cubicBezTo>
                      <a:cubicBezTo>
                        <a:pt x="645" y="1176"/>
                        <a:pt x="645" y="1176"/>
                        <a:pt x="645" y="1176"/>
                      </a:cubicBezTo>
                      <a:moveTo>
                        <a:pt x="650" y="1183"/>
                      </a:moveTo>
                      <a:cubicBezTo>
                        <a:pt x="651" y="1184"/>
                        <a:pt x="652" y="1185"/>
                        <a:pt x="653" y="1187"/>
                      </a:cubicBezTo>
                      <a:cubicBezTo>
                        <a:pt x="639" y="1206"/>
                        <a:pt x="639" y="1206"/>
                        <a:pt x="639" y="1206"/>
                      </a:cubicBezTo>
                      <a:cubicBezTo>
                        <a:pt x="638" y="1205"/>
                        <a:pt x="637" y="1204"/>
                        <a:pt x="635" y="1203"/>
                      </a:cubicBezTo>
                      <a:cubicBezTo>
                        <a:pt x="650" y="1183"/>
                        <a:pt x="650" y="1183"/>
                        <a:pt x="650" y="1183"/>
                      </a:cubicBezTo>
                      <a:moveTo>
                        <a:pt x="654" y="1188"/>
                      </a:moveTo>
                      <a:cubicBezTo>
                        <a:pt x="656" y="1189"/>
                        <a:pt x="657" y="1191"/>
                        <a:pt x="658" y="1192"/>
                      </a:cubicBezTo>
                      <a:cubicBezTo>
                        <a:pt x="644" y="1210"/>
                        <a:pt x="644" y="1210"/>
                        <a:pt x="644" y="1210"/>
                      </a:cubicBezTo>
                      <a:cubicBezTo>
                        <a:pt x="643" y="1209"/>
                        <a:pt x="642" y="1208"/>
                        <a:pt x="640" y="1207"/>
                      </a:cubicBezTo>
                      <a:cubicBezTo>
                        <a:pt x="654" y="1188"/>
                        <a:pt x="654" y="1188"/>
                        <a:pt x="654" y="1188"/>
                      </a:cubicBezTo>
                      <a:moveTo>
                        <a:pt x="659" y="1194"/>
                      </a:moveTo>
                      <a:cubicBezTo>
                        <a:pt x="660" y="1195"/>
                        <a:pt x="661" y="1197"/>
                        <a:pt x="662" y="1198"/>
                      </a:cubicBezTo>
                      <a:cubicBezTo>
                        <a:pt x="649" y="1215"/>
                        <a:pt x="649" y="1215"/>
                        <a:pt x="649" y="1215"/>
                      </a:cubicBezTo>
                      <a:cubicBezTo>
                        <a:pt x="648" y="1214"/>
                        <a:pt x="647" y="1213"/>
                        <a:pt x="646" y="1211"/>
                      </a:cubicBezTo>
                      <a:cubicBezTo>
                        <a:pt x="659" y="1194"/>
                        <a:pt x="659" y="1194"/>
                        <a:pt x="659" y="1194"/>
                      </a:cubicBezTo>
                      <a:moveTo>
                        <a:pt x="663" y="1200"/>
                      </a:moveTo>
                      <a:cubicBezTo>
                        <a:pt x="664" y="1201"/>
                        <a:pt x="665" y="1203"/>
                        <a:pt x="666" y="1205"/>
                      </a:cubicBezTo>
                      <a:cubicBezTo>
                        <a:pt x="654" y="1221"/>
                        <a:pt x="654" y="1221"/>
                        <a:pt x="654" y="1221"/>
                      </a:cubicBezTo>
                      <a:cubicBezTo>
                        <a:pt x="653" y="1219"/>
                        <a:pt x="652" y="1218"/>
                        <a:pt x="650" y="1216"/>
                      </a:cubicBezTo>
                      <a:cubicBezTo>
                        <a:pt x="663" y="1200"/>
                        <a:pt x="663" y="1200"/>
                        <a:pt x="663" y="1200"/>
                      </a:cubicBezTo>
                      <a:moveTo>
                        <a:pt x="667" y="1206"/>
                      </a:moveTo>
                      <a:cubicBezTo>
                        <a:pt x="668" y="1208"/>
                        <a:pt x="669" y="1210"/>
                        <a:pt x="670" y="1212"/>
                      </a:cubicBezTo>
                      <a:cubicBezTo>
                        <a:pt x="659" y="1226"/>
                        <a:pt x="659" y="1226"/>
                        <a:pt x="659" y="1226"/>
                      </a:cubicBezTo>
                      <a:cubicBezTo>
                        <a:pt x="658" y="1225"/>
                        <a:pt x="656" y="1223"/>
                        <a:pt x="655" y="1222"/>
                      </a:cubicBezTo>
                      <a:cubicBezTo>
                        <a:pt x="667" y="1206"/>
                        <a:pt x="667" y="1206"/>
                        <a:pt x="667" y="1206"/>
                      </a:cubicBezTo>
                      <a:moveTo>
                        <a:pt x="671" y="1213"/>
                      </a:moveTo>
                      <a:cubicBezTo>
                        <a:pt x="672" y="1215"/>
                        <a:pt x="673" y="1217"/>
                        <a:pt x="673" y="1219"/>
                      </a:cubicBezTo>
                      <a:cubicBezTo>
                        <a:pt x="663" y="1233"/>
                        <a:pt x="663" y="1233"/>
                        <a:pt x="663" y="1233"/>
                      </a:cubicBezTo>
                      <a:cubicBezTo>
                        <a:pt x="662" y="1231"/>
                        <a:pt x="661" y="1229"/>
                        <a:pt x="660" y="1228"/>
                      </a:cubicBezTo>
                      <a:cubicBezTo>
                        <a:pt x="671" y="1213"/>
                        <a:pt x="671" y="1213"/>
                        <a:pt x="671" y="1213"/>
                      </a:cubicBezTo>
                      <a:moveTo>
                        <a:pt x="674" y="1221"/>
                      </a:moveTo>
                      <a:cubicBezTo>
                        <a:pt x="675" y="1222"/>
                        <a:pt x="676" y="1224"/>
                        <a:pt x="676" y="1226"/>
                      </a:cubicBezTo>
                      <a:cubicBezTo>
                        <a:pt x="667" y="1239"/>
                        <a:pt x="667" y="1239"/>
                        <a:pt x="667" y="1239"/>
                      </a:cubicBezTo>
                      <a:cubicBezTo>
                        <a:pt x="666" y="1237"/>
                        <a:pt x="665" y="1236"/>
                        <a:pt x="664" y="1234"/>
                      </a:cubicBezTo>
                      <a:cubicBezTo>
                        <a:pt x="674" y="1221"/>
                        <a:pt x="674" y="1221"/>
                        <a:pt x="674" y="1221"/>
                      </a:cubicBezTo>
                      <a:moveTo>
                        <a:pt x="677" y="1228"/>
                      </a:moveTo>
                      <a:cubicBezTo>
                        <a:pt x="678" y="1230"/>
                        <a:pt x="678" y="1232"/>
                        <a:pt x="679" y="1234"/>
                      </a:cubicBezTo>
                      <a:cubicBezTo>
                        <a:pt x="670" y="1246"/>
                        <a:pt x="670" y="1246"/>
                        <a:pt x="670" y="1246"/>
                      </a:cubicBezTo>
                      <a:cubicBezTo>
                        <a:pt x="669" y="1244"/>
                        <a:pt x="669" y="1242"/>
                        <a:pt x="668" y="1241"/>
                      </a:cubicBezTo>
                      <a:cubicBezTo>
                        <a:pt x="677" y="1228"/>
                        <a:pt x="677" y="1228"/>
                        <a:pt x="677" y="1228"/>
                      </a:cubicBezTo>
                      <a:moveTo>
                        <a:pt x="679" y="1237"/>
                      </a:moveTo>
                      <a:cubicBezTo>
                        <a:pt x="680" y="1239"/>
                        <a:pt x="680" y="1242"/>
                        <a:pt x="681" y="1244"/>
                      </a:cubicBezTo>
                      <a:cubicBezTo>
                        <a:pt x="673" y="1254"/>
                        <a:pt x="673" y="1254"/>
                        <a:pt x="673" y="1254"/>
                      </a:cubicBezTo>
                      <a:cubicBezTo>
                        <a:pt x="673" y="1252"/>
                        <a:pt x="672" y="1250"/>
                        <a:pt x="671" y="1248"/>
                      </a:cubicBezTo>
                      <a:cubicBezTo>
                        <a:pt x="679" y="1237"/>
                        <a:pt x="679" y="1237"/>
                        <a:pt x="679" y="1237"/>
                      </a:cubicBezTo>
                      <a:moveTo>
                        <a:pt x="681" y="1246"/>
                      </a:moveTo>
                      <a:cubicBezTo>
                        <a:pt x="682" y="1255"/>
                        <a:pt x="681" y="1264"/>
                        <a:pt x="678" y="1272"/>
                      </a:cubicBezTo>
                      <a:cubicBezTo>
                        <a:pt x="677" y="1266"/>
                        <a:pt x="676" y="1261"/>
                        <a:pt x="674" y="1256"/>
                      </a:cubicBezTo>
                      <a:cubicBezTo>
                        <a:pt x="681" y="1246"/>
                        <a:pt x="681" y="1246"/>
                        <a:pt x="681" y="1246"/>
                      </a:cubicBezTo>
                      <a:moveTo>
                        <a:pt x="686" y="892"/>
                      </a:moveTo>
                      <a:cubicBezTo>
                        <a:pt x="704" y="886"/>
                        <a:pt x="704" y="886"/>
                        <a:pt x="704" y="886"/>
                      </a:cubicBezTo>
                      <a:cubicBezTo>
                        <a:pt x="730" y="929"/>
                        <a:pt x="730" y="929"/>
                        <a:pt x="730" y="929"/>
                      </a:cubicBezTo>
                      <a:cubicBezTo>
                        <a:pt x="738" y="888"/>
                        <a:pt x="738" y="888"/>
                        <a:pt x="738" y="888"/>
                      </a:cubicBezTo>
                      <a:cubicBezTo>
                        <a:pt x="776" y="917"/>
                        <a:pt x="776" y="917"/>
                        <a:pt x="776" y="917"/>
                      </a:cubicBezTo>
                      <a:cubicBezTo>
                        <a:pt x="767" y="866"/>
                        <a:pt x="767" y="866"/>
                        <a:pt x="767" y="866"/>
                      </a:cubicBezTo>
                      <a:cubicBezTo>
                        <a:pt x="785" y="862"/>
                        <a:pt x="785" y="862"/>
                        <a:pt x="785" y="862"/>
                      </a:cubicBezTo>
                      <a:cubicBezTo>
                        <a:pt x="798" y="943"/>
                        <a:pt x="798" y="943"/>
                        <a:pt x="798" y="943"/>
                      </a:cubicBezTo>
                      <a:cubicBezTo>
                        <a:pt x="778" y="950"/>
                        <a:pt x="778" y="950"/>
                        <a:pt x="778" y="950"/>
                      </a:cubicBezTo>
                      <a:cubicBezTo>
                        <a:pt x="746" y="917"/>
                        <a:pt x="746" y="917"/>
                        <a:pt x="746" y="917"/>
                      </a:cubicBezTo>
                      <a:cubicBezTo>
                        <a:pt x="743" y="962"/>
                        <a:pt x="743" y="962"/>
                        <a:pt x="743" y="962"/>
                      </a:cubicBezTo>
                      <a:cubicBezTo>
                        <a:pt x="727" y="966"/>
                        <a:pt x="727" y="966"/>
                        <a:pt x="727" y="966"/>
                      </a:cubicBezTo>
                      <a:cubicBezTo>
                        <a:pt x="686" y="892"/>
                        <a:pt x="686" y="892"/>
                        <a:pt x="686" y="892"/>
                      </a:cubicBezTo>
                      <a:moveTo>
                        <a:pt x="674" y="903"/>
                      </a:moveTo>
                      <a:cubicBezTo>
                        <a:pt x="661" y="889"/>
                        <a:pt x="672" y="871"/>
                        <a:pt x="688" y="860"/>
                      </a:cubicBezTo>
                      <a:cubicBezTo>
                        <a:pt x="688" y="876"/>
                        <a:pt x="683" y="891"/>
                        <a:pt x="674" y="903"/>
                      </a:cubicBezTo>
                      <a:moveTo>
                        <a:pt x="714" y="894"/>
                      </a:moveTo>
                      <a:cubicBezTo>
                        <a:pt x="706" y="881"/>
                        <a:pt x="706" y="881"/>
                        <a:pt x="706" y="881"/>
                      </a:cubicBezTo>
                      <a:cubicBezTo>
                        <a:pt x="711" y="871"/>
                        <a:pt x="714" y="859"/>
                        <a:pt x="715" y="848"/>
                      </a:cubicBezTo>
                      <a:cubicBezTo>
                        <a:pt x="720" y="847"/>
                        <a:pt x="725" y="845"/>
                        <a:pt x="730" y="844"/>
                      </a:cubicBezTo>
                      <a:cubicBezTo>
                        <a:pt x="731" y="862"/>
                        <a:pt x="725" y="880"/>
                        <a:pt x="714" y="894"/>
                      </a:cubicBezTo>
                      <a:moveTo>
                        <a:pt x="736" y="842"/>
                      </a:moveTo>
                      <a:cubicBezTo>
                        <a:pt x="748" y="839"/>
                        <a:pt x="759" y="836"/>
                        <a:pt x="771" y="831"/>
                      </a:cubicBezTo>
                      <a:cubicBezTo>
                        <a:pt x="773" y="833"/>
                        <a:pt x="775" y="834"/>
                        <a:pt x="778" y="835"/>
                      </a:cubicBezTo>
                      <a:cubicBezTo>
                        <a:pt x="775" y="842"/>
                        <a:pt x="773" y="850"/>
                        <a:pt x="773" y="859"/>
                      </a:cubicBezTo>
                      <a:cubicBezTo>
                        <a:pt x="761" y="862"/>
                        <a:pt x="761" y="862"/>
                        <a:pt x="761" y="862"/>
                      </a:cubicBezTo>
                      <a:cubicBezTo>
                        <a:pt x="769" y="905"/>
                        <a:pt x="769" y="905"/>
                        <a:pt x="769" y="905"/>
                      </a:cubicBezTo>
                      <a:cubicBezTo>
                        <a:pt x="735" y="879"/>
                        <a:pt x="735" y="879"/>
                        <a:pt x="735" y="879"/>
                      </a:cubicBezTo>
                      <a:cubicBezTo>
                        <a:pt x="729" y="916"/>
                        <a:pt x="729" y="916"/>
                        <a:pt x="729" y="916"/>
                      </a:cubicBezTo>
                      <a:cubicBezTo>
                        <a:pt x="719" y="900"/>
                        <a:pt x="719" y="900"/>
                        <a:pt x="719" y="900"/>
                      </a:cubicBezTo>
                      <a:cubicBezTo>
                        <a:pt x="729" y="885"/>
                        <a:pt x="737" y="862"/>
                        <a:pt x="736" y="842"/>
                      </a:cubicBezTo>
                      <a:moveTo>
                        <a:pt x="699" y="883"/>
                      </a:moveTo>
                      <a:cubicBezTo>
                        <a:pt x="690" y="887"/>
                        <a:pt x="690" y="887"/>
                        <a:pt x="690" y="887"/>
                      </a:cubicBezTo>
                      <a:cubicBezTo>
                        <a:pt x="693" y="877"/>
                        <a:pt x="695" y="866"/>
                        <a:pt x="695" y="856"/>
                      </a:cubicBezTo>
                      <a:cubicBezTo>
                        <a:pt x="699" y="854"/>
                        <a:pt x="704" y="852"/>
                        <a:pt x="709" y="851"/>
                      </a:cubicBezTo>
                      <a:cubicBezTo>
                        <a:pt x="708" y="862"/>
                        <a:pt x="704" y="873"/>
                        <a:pt x="699" y="883"/>
                      </a:cubicBezTo>
                      <a:moveTo>
                        <a:pt x="832" y="663"/>
                      </a:moveTo>
                      <a:cubicBezTo>
                        <a:pt x="830" y="659"/>
                        <a:pt x="830" y="659"/>
                        <a:pt x="830" y="659"/>
                      </a:cubicBezTo>
                      <a:cubicBezTo>
                        <a:pt x="841" y="651"/>
                        <a:pt x="841" y="651"/>
                        <a:pt x="841" y="651"/>
                      </a:cubicBezTo>
                      <a:cubicBezTo>
                        <a:pt x="841" y="653"/>
                        <a:pt x="841" y="656"/>
                        <a:pt x="840" y="658"/>
                      </a:cubicBezTo>
                      <a:cubicBezTo>
                        <a:pt x="832" y="663"/>
                        <a:pt x="832" y="663"/>
                        <a:pt x="832" y="663"/>
                      </a:cubicBezTo>
                      <a:moveTo>
                        <a:pt x="840" y="676"/>
                      </a:moveTo>
                      <a:cubicBezTo>
                        <a:pt x="838" y="672"/>
                        <a:pt x="836" y="669"/>
                        <a:pt x="833" y="665"/>
                      </a:cubicBezTo>
                      <a:cubicBezTo>
                        <a:pt x="840" y="661"/>
                        <a:pt x="840" y="661"/>
                        <a:pt x="840" y="661"/>
                      </a:cubicBezTo>
                      <a:cubicBezTo>
                        <a:pt x="840" y="666"/>
                        <a:pt x="840" y="671"/>
                        <a:pt x="840" y="676"/>
                      </a:cubicBezTo>
                      <a:moveTo>
                        <a:pt x="829" y="657"/>
                      </a:moveTo>
                      <a:cubicBezTo>
                        <a:pt x="826" y="653"/>
                        <a:pt x="826" y="653"/>
                        <a:pt x="826" y="653"/>
                      </a:cubicBezTo>
                      <a:cubicBezTo>
                        <a:pt x="844" y="641"/>
                        <a:pt x="844" y="641"/>
                        <a:pt x="844" y="641"/>
                      </a:cubicBezTo>
                      <a:cubicBezTo>
                        <a:pt x="843" y="642"/>
                        <a:pt x="843" y="642"/>
                        <a:pt x="843" y="642"/>
                      </a:cubicBezTo>
                      <a:cubicBezTo>
                        <a:pt x="843" y="644"/>
                        <a:pt x="842" y="646"/>
                        <a:pt x="842" y="648"/>
                      </a:cubicBezTo>
                      <a:cubicBezTo>
                        <a:pt x="829" y="657"/>
                        <a:pt x="829" y="657"/>
                        <a:pt x="829" y="657"/>
                      </a:cubicBezTo>
                      <a:moveTo>
                        <a:pt x="825" y="651"/>
                      </a:moveTo>
                      <a:cubicBezTo>
                        <a:pt x="822" y="647"/>
                        <a:pt x="822" y="647"/>
                        <a:pt x="822" y="647"/>
                      </a:cubicBezTo>
                      <a:cubicBezTo>
                        <a:pt x="848" y="629"/>
                        <a:pt x="848" y="629"/>
                        <a:pt x="848" y="629"/>
                      </a:cubicBezTo>
                      <a:cubicBezTo>
                        <a:pt x="847" y="632"/>
                        <a:pt x="846" y="635"/>
                        <a:pt x="845" y="638"/>
                      </a:cubicBezTo>
                      <a:cubicBezTo>
                        <a:pt x="825" y="651"/>
                        <a:pt x="825" y="651"/>
                        <a:pt x="825" y="651"/>
                      </a:cubicBezTo>
                      <a:moveTo>
                        <a:pt x="858" y="583"/>
                      </a:moveTo>
                      <a:cubicBezTo>
                        <a:pt x="860" y="587"/>
                        <a:pt x="860" y="587"/>
                        <a:pt x="860" y="587"/>
                      </a:cubicBezTo>
                      <a:cubicBezTo>
                        <a:pt x="808" y="622"/>
                        <a:pt x="808" y="622"/>
                        <a:pt x="808" y="622"/>
                      </a:cubicBezTo>
                      <a:cubicBezTo>
                        <a:pt x="806" y="619"/>
                        <a:pt x="806" y="619"/>
                        <a:pt x="806" y="619"/>
                      </a:cubicBezTo>
                      <a:cubicBezTo>
                        <a:pt x="858" y="583"/>
                        <a:pt x="858" y="583"/>
                        <a:pt x="858" y="583"/>
                      </a:cubicBezTo>
                      <a:moveTo>
                        <a:pt x="805" y="617"/>
                      </a:moveTo>
                      <a:cubicBezTo>
                        <a:pt x="804" y="615"/>
                        <a:pt x="803" y="614"/>
                        <a:pt x="802" y="613"/>
                      </a:cubicBezTo>
                      <a:cubicBezTo>
                        <a:pt x="816" y="603"/>
                        <a:pt x="844" y="585"/>
                        <a:pt x="854" y="577"/>
                      </a:cubicBezTo>
                      <a:cubicBezTo>
                        <a:pt x="857" y="581"/>
                        <a:pt x="857" y="581"/>
                        <a:pt x="857" y="581"/>
                      </a:cubicBezTo>
                      <a:cubicBezTo>
                        <a:pt x="805" y="617"/>
                        <a:pt x="805" y="617"/>
                        <a:pt x="805" y="617"/>
                      </a:cubicBezTo>
                      <a:moveTo>
                        <a:pt x="862" y="588"/>
                      </a:moveTo>
                      <a:cubicBezTo>
                        <a:pt x="864" y="592"/>
                        <a:pt x="864" y="592"/>
                        <a:pt x="864" y="592"/>
                      </a:cubicBezTo>
                      <a:cubicBezTo>
                        <a:pt x="811" y="628"/>
                        <a:pt x="811" y="628"/>
                        <a:pt x="811" y="628"/>
                      </a:cubicBezTo>
                      <a:cubicBezTo>
                        <a:pt x="809" y="624"/>
                        <a:pt x="809" y="624"/>
                        <a:pt x="809" y="624"/>
                      </a:cubicBezTo>
                      <a:cubicBezTo>
                        <a:pt x="862" y="588"/>
                        <a:pt x="862" y="588"/>
                        <a:pt x="862" y="588"/>
                      </a:cubicBezTo>
                      <a:moveTo>
                        <a:pt x="865" y="594"/>
                      </a:moveTo>
                      <a:cubicBezTo>
                        <a:pt x="868" y="597"/>
                        <a:pt x="868" y="597"/>
                        <a:pt x="868" y="597"/>
                      </a:cubicBezTo>
                      <a:cubicBezTo>
                        <a:pt x="814" y="634"/>
                        <a:pt x="814" y="634"/>
                        <a:pt x="814" y="634"/>
                      </a:cubicBezTo>
                      <a:cubicBezTo>
                        <a:pt x="812" y="630"/>
                        <a:pt x="812" y="630"/>
                        <a:pt x="812" y="630"/>
                      </a:cubicBezTo>
                      <a:cubicBezTo>
                        <a:pt x="865" y="594"/>
                        <a:pt x="865" y="594"/>
                        <a:pt x="865" y="594"/>
                      </a:cubicBezTo>
                      <a:moveTo>
                        <a:pt x="865" y="601"/>
                      </a:moveTo>
                      <a:cubicBezTo>
                        <a:pt x="862" y="605"/>
                        <a:pt x="859" y="609"/>
                        <a:pt x="857" y="613"/>
                      </a:cubicBezTo>
                      <a:cubicBezTo>
                        <a:pt x="818" y="639"/>
                        <a:pt x="818" y="639"/>
                        <a:pt x="818" y="639"/>
                      </a:cubicBezTo>
                      <a:cubicBezTo>
                        <a:pt x="815" y="635"/>
                        <a:pt x="815" y="635"/>
                        <a:pt x="815" y="635"/>
                      </a:cubicBezTo>
                      <a:cubicBezTo>
                        <a:pt x="865" y="601"/>
                        <a:pt x="865" y="601"/>
                        <a:pt x="865" y="601"/>
                      </a:cubicBezTo>
                      <a:moveTo>
                        <a:pt x="854" y="617"/>
                      </a:moveTo>
                      <a:cubicBezTo>
                        <a:pt x="852" y="620"/>
                        <a:pt x="851" y="623"/>
                        <a:pt x="850" y="626"/>
                      </a:cubicBezTo>
                      <a:cubicBezTo>
                        <a:pt x="821" y="645"/>
                        <a:pt x="821" y="645"/>
                        <a:pt x="821" y="645"/>
                      </a:cubicBezTo>
                      <a:cubicBezTo>
                        <a:pt x="819" y="641"/>
                        <a:pt x="819" y="641"/>
                        <a:pt x="819" y="641"/>
                      </a:cubicBezTo>
                      <a:cubicBezTo>
                        <a:pt x="854" y="617"/>
                        <a:pt x="854" y="617"/>
                        <a:pt x="854" y="617"/>
                      </a:cubicBezTo>
                      <a:moveTo>
                        <a:pt x="850" y="645"/>
                      </a:moveTo>
                      <a:cubicBezTo>
                        <a:pt x="863" y="589"/>
                        <a:pt x="914" y="571"/>
                        <a:pt x="953" y="568"/>
                      </a:cubicBezTo>
                      <a:cubicBezTo>
                        <a:pt x="997" y="565"/>
                        <a:pt x="1052" y="582"/>
                        <a:pt x="1069" y="651"/>
                      </a:cubicBezTo>
                      <a:cubicBezTo>
                        <a:pt x="1075" y="675"/>
                        <a:pt x="1069" y="726"/>
                        <a:pt x="1052" y="757"/>
                      </a:cubicBezTo>
                      <a:cubicBezTo>
                        <a:pt x="1047" y="756"/>
                        <a:pt x="1042" y="754"/>
                        <a:pt x="1037" y="752"/>
                      </a:cubicBezTo>
                      <a:cubicBezTo>
                        <a:pt x="1054" y="720"/>
                        <a:pt x="1053" y="668"/>
                        <a:pt x="1043" y="642"/>
                      </a:cubicBezTo>
                      <a:cubicBezTo>
                        <a:pt x="1050" y="681"/>
                        <a:pt x="1046" y="726"/>
                        <a:pt x="1031" y="749"/>
                      </a:cubicBezTo>
                      <a:cubicBezTo>
                        <a:pt x="1025" y="747"/>
                        <a:pt x="1020" y="745"/>
                        <a:pt x="1014" y="742"/>
                      </a:cubicBezTo>
                      <a:cubicBezTo>
                        <a:pt x="1025" y="724"/>
                        <a:pt x="1031" y="698"/>
                        <a:pt x="1031" y="671"/>
                      </a:cubicBezTo>
                      <a:cubicBezTo>
                        <a:pt x="1030" y="617"/>
                        <a:pt x="988" y="586"/>
                        <a:pt x="949" y="587"/>
                      </a:cubicBezTo>
                      <a:cubicBezTo>
                        <a:pt x="909" y="587"/>
                        <a:pt x="873" y="614"/>
                        <a:pt x="868" y="646"/>
                      </a:cubicBezTo>
                      <a:cubicBezTo>
                        <a:pt x="858" y="703"/>
                        <a:pt x="915" y="729"/>
                        <a:pt x="957" y="714"/>
                      </a:cubicBezTo>
                      <a:cubicBezTo>
                        <a:pt x="951" y="723"/>
                        <a:pt x="943" y="731"/>
                        <a:pt x="935" y="740"/>
                      </a:cubicBezTo>
                      <a:cubicBezTo>
                        <a:pt x="880" y="751"/>
                        <a:pt x="837" y="704"/>
                        <a:pt x="850" y="645"/>
                      </a:cubicBezTo>
                      <a:moveTo>
                        <a:pt x="1190" y="485"/>
                      </a:moveTo>
                      <a:cubicBezTo>
                        <a:pt x="1186" y="484"/>
                        <a:pt x="1181" y="484"/>
                        <a:pt x="1177" y="484"/>
                      </a:cubicBezTo>
                      <a:cubicBezTo>
                        <a:pt x="1147" y="451"/>
                        <a:pt x="1147" y="451"/>
                        <a:pt x="1147" y="451"/>
                      </a:cubicBezTo>
                      <a:cubicBezTo>
                        <a:pt x="1154" y="445"/>
                        <a:pt x="1154" y="445"/>
                        <a:pt x="1154" y="445"/>
                      </a:cubicBezTo>
                      <a:cubicBezTo>
                        <a:pt x="1190" y="485"/>
                        <a:pt x="1190" y="485"/>
                        <a:pt x="1190" y="485"/>
                      </a:cubicBezTo>
                      <a:moveTo>
                        <a:pt x="1156" y="443"/>
                      </a:moveTo>
                      <a:cubicBezTo>
                        <a:pt x="1162" y="438"/>
                        <a:pt x="1162" y="438"/>
                        <a:pt x="1162" y="438"/>
                      </a:cubicBezTo>
                      <a:cubicBezTo>
                        <a:pt x="1214" y="493"/>
                        <a:pt x="1214" y="493"/>
                        <a:pt x="1214" y="493"/>
                      </a:cubicBezTo>
                      <a:cubicBezTo>
                        <a:pt x="1208" y="490"/>
                        <a:pt x="1201" y="487"/>
                        <a:pt x="1195" y="486"/>
                      </a:cubicBezTo>
                      <a:cubicBezTo>
                        <a:pt x="1156" y="443"/>
                        <a:pt x="1156" y="443"/>
                        <a:pt x="1156" y="443"/>
                      </a:cubicBezTo>
                      <a:moveTo>
                        <a:pt x="1173" y="483"/>
                      </a:moveTo>
                      <a:cubicBezTo>
                        <a:pt x="1170" y="483"/>
                        <a:pt x="1166" y="484"/>
                        <a:pt x="1162" y="484"/>
                      </a:cubicBezTo>
                      <a:cubicBezTo>
                        <a:pt x="1138" y="458"/>
                        <a:pt x="1138" y="458"/>
                        <a:pt x="1138" y="458"/>
                      </a:cubicBezTo>
                      <a:cubicBezTo>
                        <a:pt x="1145" y="453"/>
                        <a:pt x="1145" y="453"/>
                        <a:pt x="1145" y="453"/>
                      </a:cubicBezTo>
                      <a:cubicBezTo>
                        <a:pt x="1173" y="483"/>
                        <a:pt x="1173" y="483"/>
                        <a:pt x="1173" y="483"/>
                      </a:cubicBezTo>
                      <a:moveTo>
                        <a:pt x="1159" y="485"/>
                      </a:moveTo>
                      <a:cubicBezTo>
                        <a:pt x="1156" y="485"/>
                        <a:pt x="1153" y="486"/>
                        <a:pt x="1149" y="487"/>
                      </a:cubicBezTo>
                      <a:cubicBezTo>
                        <a:pt x="1130" y="466"/>
                        <a:pt x="1130" y="466"/>
                        <a:pt x="1130" y="466"/>
                      </a:cubicBezTo>
                      <a:cubicBezTo>
                        <a:pt x="1136" y="460"/>
                        <a:pt x="1136" y="460"/>
                        <a:pt x="1136" y="460"/>
                      </a:cubicBezTo>
                      <a:cubicBezTo>
                        <a:pt x="1159" y="485"/>
                        <a:pt x="1159" y="485"/>
                        <a:pt x="1159" y="485"/>
                      </a:cubicBezTo>
                      <a:moveTo>
                        <a:pt x="1147" y="487"/>
                      </a:moveTo>
                      <a:cubicBezTo>
                        <a:pt x="1143" y="488"/>
                        <a:pt x="1140" y="490"/>
                        <a:pt x="1137" y="491"/>
                      </a:cubicBezTo>
                      <a:cubicBezTo>
                        <a:pt x="1121" y="473"/>
                        <a:pt x="1121" y="473"/>
                        <a:pt x="1121" y="473"/>
                      </a:cubicBezTo>
                      <a:cubicBezTo>
                        <a:pt x="1128" y="467"/>
                        <a:pt x="1128" y="467"/>
                        <a:pt x="1128" y="467"/>
                      </a:cubicBezTo>
                      <a:cubicBezTo>
                        <a:pt x="1147" y="487"/>
                        <a:pt x="1147" y="487"/>
                        <a:pt x="1147" y="487"/>
                      </a:cubicBezTo>
                      <a:moveTo>
                        <a:pt x="1135" y="492"/>
                      </a:moveTo>
                      <a:cubicBezTo>
                        <a:pt x="1132" y="494"/>
                        <a:pt x="1129" y="495"/>
                        <a:pt x="1127" y="497"/>
                      </a:cubicBezTo>
                      <a:cubicBezTo>
                        <a:pt x="1112" y="481"/>
                        <a:pt x="1112" y="481"/>
                        <a:pt x="1112" y="481"/>
                      </a:cubicBezTo>
                      <a:cubicBezTo>
                        <a:pt x="1119" y="475"/>
                        <a:pt x="1119" y="475"/>
                        <a:pt x="1119" y="475"/>
                      </a:cubicBezTo>
                      <a:cubicBezTo>
                        <a:pt x="1135" y="492"/>
                        <a:pt x="1135" y="492"/>
                        <a:pt x="1135" y="492"/>
                      </a:cubicBezTo>
                      <a:moveTo>
                        <a:pt x="1125" y="498"/>
                      </a:moveTo>
                      <a:cubicBezTo>
                        <a:pt x="1123" y="500"/>
                        <a:pt x="1121" y="502"/>
                        <a:pt x="1119" y="504"/>
                      </a:cubicBezTo>
                      <a:cubicBezTo>
                        <a:pt x="1104" y="488"/>
                        <a:pt x="1104" y="488"/>
                        <a:pt x="1104" y="488"/>
                      </a:cubicBezTo>
                      <a:cubicBezTo>
                        <a:pt x="1110" y="483"/>
                        <a:pt x="1110" y="483"/>
                        <a:pt x="1110" y="483"/>
                      </a:cubicBezTo>
                      <a:cubicBezTo>
                        <a:pt x="1125" y="498"/>
                        <a:pt x="1125" y="498"/>
                        <a:pt x="1125" y="498"/>
                      </a:cubicBezTo>
                      <a:moveTo>
                        <a:pt x="1117" y="506"/>
                      </a:moveTo>
                      <a:cubicBezTo>
                        <a:pt x="1115" y="509"/>
                        <a:pt x="1114" y="511"/>
                        <a:pt x="1113" y="514"/>
                      </a:cubicBezTo>
                      <a:cubicBezTo>
                        <a:pt x="1096" y="495"/>
                        <a:pt x="1096" y="495"/>
                        <a:pt x="1096" y="495"/>
                      </a:cubicBezTo>
                      <a:cubicBezTo>
                        <a:pt x="1102" y="490"/>
                        <a:pt x="1102" y="490"/>
                        <a:pt x="1102" y="490"/>
                      </a:cubicBezTo>
                      <a:cubicBezTo>
                        <a:pt x="1117" y="506"/>
                        <a:pt x="1117" y="506"/>
                        <a:pt x="1117" y="506"/>
                      </a:cubicBezTo>
                      <a:moveTo>
                        <a:pt x="1111" y="516"/>
                      </a:moveTo>
                      <a:cubicBezTo>
                        <a:pt x="1111" y="518"/>
                        <a:pt x="1110" y="520"/>
                        <a:pt x="1110" y="522"/>
                      </a:cubicBezTo>
                      <a:cubicBezTo>
                        <a:pt x="1108" y="521"/>
                        <a:pt x="1106" y="520"/>
                        <a:pt x="1104" y="520"/>
                      </a:cubicBezTo>
                      <a:cubicBezTo>
                        <a:pt x="1088" y="502"/>
                        <a:pt x="1088" y="502"/>
                        <a:pt x="1088" y="502"/>
                      </a:cubicBezTo>
                      <a:cubicBezTo>
                        <a:pt x="1094" y="497"/>
                        <a:pt x="1094" y="497"/>
                        <a:pt x="1094" y="497"/>
                      </a:cubicBezTo>
                      <a:cubicBezTo>
                        <a:pt x="1111" y="516"/>
                        <a:pt x="1111" y="516"/>
                        <a:pt x="1111" y="516"/>
                      </a:cubicBezTo>
                      <a:moveTo>
                        <a:pt x="1100" y="518"/>
                      </a:moveTo>
                      <a:cubicBezTo>
                        <a:pt x="1096" y="517"/>
                        <a:pt x="1092" y="517"/>
                        <a:pt x="1088" y="517"/>
                      </a:cubicBezTo>
                      <a:cubicBezTo>
                        <a:pt x="1080" y="508"/>
                        <a:pt x="1080" y="508"/>
                        <a:pt x="1080" y="508"/>
                      </a:cubicBezTo>
                      <a:cubicBezTo>
                        <a:pt x="1086" y="504"/>
                        <a:pt x="1086" y="504"/>
                        <a:pt x="1086" y="504"/>
                      </a:cubicBezTo>
                      <a:cubicBezTo>
                        <a:pt x="1100" y="518"/>
                        <a:pt x="1100" y="518"/>
                        <a:pt x="1100" y="518"/>
                      </a:cubicBezTo>
                      <a:moveTo>
                        <a:pt x="1085" y="517"/>
                      </a:moveTo>
                      <a:cubicBezTo>
                        <a:pt x="1081" y="517"/>
                        <a:pt x="1077" y="518"/>
                        <a:pt x="1074" y="519"/>
                      </a:cubicBezTo>
                      <a:cubicBezTo>
                        <a:pt x="1073" y="518"/>
                        <a:pt x="1072" y="517"/>
                        <a:pt x="1071" y="517"/>
                      </a:cubicBezTo>
                      <a:cubicBezTo>
                        <a:pt x="1078" y="510"/>
                        <a:pt x="1078" y="510"/>
                        <a:pt x="1078" y="510"/>
                      </a:cubicBezTo>
                      <a:cubicBezTo>
                        <a:pt x="1085" y="517"/>
                        <a:pt x="1085" y="517"/>
                        <a:pt x="1085" y="517"/>
                      </a:cubicBezTo>
                      <a:moveTo>
                        <a:pt x="1124" y="540"/>
                      </a:moveTo>
                      <a:cubicBezTo>
                        <a:pt x="1107" y="466"/>
                        <a:pt x="1251" y="474"/>
                        <a:pt x="1244" y="553"/>
                      </a:cubicBezTo>
                      <a:cubicBezTo>
                        <a:pt x="1300" y="525"/>
                        <a:pt x="1343" y="567"/>
                        <a:pt x="1293" y="597"/>
                      </a:cubicBezTo>
                      <a:cubicBezTo>
                        <a:pt x="1323" y="601"/>
                        <a:pt x="1332" y="625"/>
                        <a:pt x="1319" y="644"/>
                      </a:cubicBezTo>
                      <a:cubicBezTo>
                        <a:pt x="1308" y="661"/>
                        <a:pt x="1275" y="665"/>
                        <a:pt x="1249" y="630"/>
                      </a:cubicBezTo>
                      <a:cubicBezTo>
                        <a:pt x="1240" y="652"/>
                        <a:pt x="1199" y="663"/>
                        <a:pt x="1178" y="634"/>
                      </a:cubicBezTo>
                      <a:cubicBezTo>
                        <a:pt x="1169" y="641"/>
                        <a:pt x="1130" y="686"/>
                        <a:pt x="1118" y="700"/>
                      </a:cubicBezTo>
                      <a:cubicBezTo>
                        <a:pt x="1120" y="672"/>
                        <a:pt x="1126" y="632"/>
                        <a:pt x="1125" y="620"/>
                      </a:cubicBezTo>
                      <a:cubicBezTo>
                        <a:pt x="1066" y="605"/>
                        <a:pt x="1046" y="566"/>
                        <a:pt x="1058" y="541"/>
                      </a:cubicBezTo>
                      <a:cubicBezTo>
                        <a:pt x="1067" y="523"/>
                        <a:pt x="1093" y="516"/>
                        <a:pt x="1124" y="540"/>
                      </a:cubicBezTo>
                      <a:moveTo>
                        <a:pt x="1284" y="537"/>
                      </a:moveTo>
                      <a:cubicBezTo>
                        <a:pt x="1276" y="536"/>
                        <a:pt x="1266" y="537"/>
                        <a:pt x="1257" y="540"/>
                      </a:cubicBezTo>
                      <a:cubicBezTo>
                        <a:pt x="1314" y="489"/>
                        <a:pt x="1314" y="489"/>
                        <a:pt x="1314" y="489"/>
                      </a:cubicBezTo>
                      <a:cubicBezTo>
                        <a:pt x="1316" y="494"/>
                        <a:pt x="1318" y="499"/>
                        <a:pt x="1320" y="504"/>
                      </a:cubicBezTo>
                      <a:cubicBezTo>
                        <a:pt x="1284" y="537"/>
                        <a:pt x="1284" y="537"/>
                        <a:pt x="1284" y="537"/>
                      </a:cubicBezTo>
                      <a:moveTo>
                        <a:pt x="1321" y="510"/>
                      </a:moveTo>
                      <a:cubicBezTo>
                        <a:pt x="1322" y="515"/>
                        <a:pt x="1323" y="520"/>
                        <a:pt x="1323" y="525"/>
                      </a:cubicBezTo>
                      <a:cubicBezTo>
                        <a:pt x="1304" y="542"/>
                        <a:pt x="1304" y="542"/>
                        <a:pt x="1304" y="542"/>
                      </a:cubicBezTo>
                      <a:cubicBezTo>
                        <a:pt x="1299" y="540"/>
                        <a:pt x="1295" y="538"/>
                        <a:pt x="1290" y="538"/>
                      </a:cubicBezTo>
                      <a:cubicBezTo>
                        <a:pt x="1321" y="510"/>
                        <a:pt x="1321" y="510"/>
                        <a:pt x="1321" y="510"/>
                      </a:cubicBezTo>
                      <a:moveTo>
                        <a:pt x="1104" y="679"/>
                      </a:moveTo>
                      <a:cubicBezTo>
                        <a:pt x="1103" y="678"/>
                        <a:pt x="1102" y="677"/>
                        <a:pt x="1100" y="676"/>
                      </a:cubicBezTo>
                      <a:cubicBezTo>
                        <a:pt x="1115" y="662"/>
                        <a:pt x="1115" y="662"/>
                        <a:pt x="1115" y="662"/>
                      </a:cubicBezTo>
                      <a:cubicBezTo>
                        <a:pt x="1115" y="664"/>
                        <a:pt x="1114" y="667"/>
                        <a:pt x="1114" y="669"/>
                      </a:cubicBezTo>
                      <a:cubicBezTo>
                        <a:pt x="1104" y="679"/>
                        <a:pt x="1104" y="679"/>
                        <a:pt x="1104" y="679"/>
                      </a:cubicBezTo>
                      <a:moveTo>
                        <a:pt x="1114" y="673"/>
                      </a:moveTo>
                      <a:cubicBezTo>
                        <a:pt x="1113" y="677"/>
                        <a:pt x="1113" y="681"/>
                        <a:pt x="1113" y="685"/>
                      </a:cubicBezTo>
                      <a:cubicBezTo>
                        <a:pt x="1110" y="684"/>
                        <a:pt x="1108" y="682"/>
                        <a:pt x="1106" y="681"/>
                      </a:cubicBezTo>
                      <a:cubicBezTo>
                        <a:pt x="1114" y="673"/>
                        <a:pt x="1114" y="673"/>
                        <a:pt x="1114" y="673"/>
                      </a:cubicBezTo>
                      <a:moveTo>
                        <a:pt x="1098" y="674"/>
                      </a:moveTo>
                      <a:cubicBezTo>
                        <a:pt x="1097" y="673"/>
                        <a:pt x="1096" y="672"/>
                        <a:pt x="1095" y="671"/>
                      </a:cubicBezTo>
                      <a:cubicBezTo>
                        <a:pt x="1116" y="650"/>
                        <a:pt x="1116" y="650"/>
                        <a:pt x="1116" y="650"/>
                      </a:cubicBezTo>
                      <a:cubicBezTo>
                        <a:pt x="1115" y="653"/>
                        <a:pt x="1115" y="655"/>
                        <a:pt x="1115" y="658"/>
                      </a:cubicBezTo>
                      <a:cubicBezTo>
                        <a:pt x="1098" y="674"/>
                        <a:pt x="1098" y="674"/>
                        <a:pt x="1098" y="674"/>
                      </a:cubicBezTo>
                      <a:moveTo>
                        <a:pt x="1093" y="669"/>
                      </a:moveTo>
                      <a:cubicBezTo>
                        <a:pt x="1092" y="668"/>
                        <a:pt x="1091" y="667"/>
                        <a:pt x="1090" y="666"/>
                      </a:cubicBezTo>
                      <a:cubicBezTo>
                        <a:pt x="1116" y="639"/>
                        <a:pt x="1116" y="639"/>
                        <a:pt x="1116" y="639"/>
                      </a:cubicBezTo>
                      <a:cubicBezTo>
                        <a:pt x="1116" y="642"/>
                        <a:pt x="1116" y="644"/>
                        <a:pt x="1116" y="647"/>
                      </a:cubicBezTo>
                      <a:cubicBezTo>
                        <a:pt x="1093" y="669"/>
                        <a:pt x="1093" y="669"/>
                        <a:pt x="1093" y="669"/>
                      </a:cubicBezTo>
                      <a:moveTo>
                        <a:pt x="1088" y="664"/>
                      </a:moveTo>
                      <a:cubicBezTo>
                        <a:pt x="1087" y="663"/>
                        <a:pt x="1086" y="662"/>
                        <a:pt x="1084" y="660"/>
                      </a:cubicBezTo>
                      <a:cubicBezTo>
                        <a:pt x="1117" y="628"/>
                        <a:pt x="1117" y="628"/>
                        <a:pt x="1117" y="628"/>
                      </a:cubicBezTo>
                      <a:cubicBezTo>
                        <a:pt x="1117" y="630"/>
                        <a:pt x="1117" y="633"/>
                        <a:pt x="1117" y="636"/>
                      </a:cubicBezTo>
                      <a:cubicBezTo>
                        <a:pt x="1088" y="664"/>
                        <a:pt x="1088" y="664"/>
                        <a:pt x="1088" y="664"/>
                      </a:cubicBezTo>
                      <a:moveTo>
                        <a:pt x="1050" y="566"/>
                      </a:moveTo>
                      <a:cubicBezTo>
                        <a:pt x="1044" y="568"/>
                        <a:pt x="1036" y="574"/>
                        <a:pt x="1032" y="583"/>
                      </a:cubicBezTo>
                      <a:cubicBezTo>
                        <a:pt x="1028" y="579"/>
                        <a:pt x="1023" y="577"/>
                        <a:pt x="1018" y="574"/>
                      </a:cubicBezTo>
                      <a:cubicBezTo>
                        <a:pt x="1020" y="560"/>
                        <a:pt x="1033" y="550"/>
                        <a:pt x="1049" y="552"/>
                      </a:cubicBezTo>
                      <a:cubicBezTo>
                        <a:pt x="1049" y="557"/>
                        <a:pt x="1049" y="562"/>
                        <a:pt x="1050" y="566"/>
                      </a:cubicBezTo>
                      <a:moveTo>
                        <a:pt x="1053" y="576"/>
                      </a:moveTo>
                      <a:cubicBezTo>
                        <a:pt x="1054" y="579"/>
                        <a:pt x="1056" y="582"/>
                        <a:pt x="1058" y="586"/>
                      </a:cubicBezTo>
                      <a:cubicBezTo>
                        <a:pt x="1054" y="588"/>
                        <a:pt x="1051" y="593"/>
                        <a:pt x="1049" y="599"/>
                      </a:cubicBezTo>
                      <a:cubicBezTo>
                        <a:pt x="1046" y="596"/>
                        <a:pt x="1043" y="592"/>
                        <a:pt x="1040" y="589"/>
                      </a:cubicBezTo>
                      <a:cubicBezTo>
                        <a:pt x="1042" y="581"/>
                        <a:pt x="1048" y="576"/>
                        <a:pt x="1053" y="576"/>
                      </a:cubicBezTo>
                      <a:moveTo>
                        <a:pt x="1062" y="591"/>
                      </a:moveTo>
                      <a:cubicBezTo>
                        <a:pt x="1063" y="593"/>
                        <a:pt x="1065" y="594"/>
                        <a:pt x="1066" y="595"/>
                      </a:cubicBezTo>
                      <a:cubicBezTo>
                        <a:pt x="1055" y="606"/>
                        <a:pt x="1055" y="606"/>
                        <a:pt x="1055" y="606"/>
                      </a:cubicBezTo>
                      <a:cubicBezTo>
                        <a:pt x="1054" y="605"/>
                        <a:pt x="1054" y="605"/>
                        <a:pt x="1053" y="604"/>
                      </a:cubicBezTo>
                      <a:cubicBezTo>
                        <a:pt x="1055" y="598"/>
                        <a:pt x="1058" y="593"/>
                        <a:pt x="1062" y="591"/>
                      </a:cubicBezTo>
                      <a:moveTo>
                        <a:pt x="1067" y="597"/>
                      </a:moveTo>
                      <a:cubicBezTo>
                        <a:pt x="1069" y="598"/>
                        <a:pt x="1070" y="600"/>
                        <a:pt x="1071" y="601"/>
                      </a:cubicBezTo>
                      <a:cubicBezTo>
                        <a:pt x="1059" y="612"/>
                        <a:pt x="1059" y="612"/>
                        <a:pt x="1059" y="612"/>
                      </a:cubicBezTo>
                      <a:cubicBezTo>
                        <a:pt x="1058" y="611"/>
                        <a:pt x="1057" y="610"/>
                        <a:pt x="1056" y="608"/>
                      </a:cubicBezTo>
                      <a:cubicBezTo>
                        <a:pt x="1067" y="597"/>
                        <a:pt x="1067" y="597"/>
                        <a:pt x="1067" y="597"/>
                      </a:cubicBezTo>
                      <a:moveTo>
                        <a:pt x="1073" y="602"/>
                      </a:moveTo>
                      <a:cubicBezTo>
                        <a:pt x="1074" y="603"/>
                        <a:pt x="1075" y="604"/>
                        <a:pt x="1076" y="605"/>
                      </a:cubicBezTo>
                      <a:cubicBezTo>
                        <a:pt x="1062" y="618"/>
                        <a:pt x="1062" y="618"/>
                        <a:pt x="1062" y="618"/>
                      </a:cubicBezTo>
                      <a:cubicBezTo>
                        <a:pt x="1062" y="617"/>
                        <a:pt x="1061" y="616"/>
                        <a:pt x="1060" y="615"/>
                      </a:cubicBezTo>
                      <a:cubicBezTo>
                        <a:pt x="1073" y="602"/>
                        <a:pt x="1073" y="602"/>
                        <a:pt x="1073" y="602"/>
                      </a:cubicBezTo>
                      <a:moveTo>
                        <a:pt x="1078" y="607"/>
                      </a:moveTo>
                      <a:cubicBezTo>
                        <a:pt x="1079" y="608"/>
                        <a:pt x="1080" y="608"/>
                        <a:pt x="1081" y="609"/>
                      </a:cubicBezTo>
                      <a:cubicBezTo>
                        <a:pt x="1066" y="625"/>
                        <a:pt x="1066" y="625"/>
                        <a:pt x="1066" y="625"/>
                      </a:cubicBezTo>
                      <a:cubicBezTo>
                        <a:pt x="1065" y="623"/>
                        <a:pt x="1064" y="622"/>
                        <a:pt x="1064" y="621"/>
                      </a:cubicBezTo>
                      <a:cubicBezTo>
                        <a:pt x="1078" y="607"/>
                        <a:pt x="1078" y="607"/>
                        <a:pt x="1078" y="607"/>
                      </a:cubicBezTo>
                      <a:moveTo>
                        <a:pt x="1083" y="611"/>
                      </a:moveTo>
                      <a:cubicBezTo>
                        <a:pt x="1085" y="612"/>
                        <a:pt x="1086" y="612"/>
                        <a:pt x="1087" y="613"/>
                      </a:cubicBezTo>
                      <a:cubicBezTo>
                        <a:pt x="1069" y="632"/>
                        <a:pt x="1069" y="632"/>
                        <a:pt x="1069" y="632"/>
                      </a:cubicBezTo>
                      <a:cubicBezTo>
                        <a:pt x="1068" y="630"/>
                        <a:pt x="1067" y="629"/>
                        <a:pt x="1067" y="627"/>
                      </a:cubicBezTo>
                      <a:cubicBezTo>
                        <a:pt x="1083" y="611"/>
                        <a:pt x="1083" y="611"/>
                        <a:pt x="1083" y="611"/>
                      </a:cubicBezTo>
                      <a:moveTo>
                        <a:pt x="1089" y="615"/>
                      </a:moveTo>
                      <a:cubicBezTo>
                        <a:pt x="1091" y="615"/>
                        <a:pt x="1092" y="616"/>
                        <a:pt x="1094" y="617"/>
                      </a:cubicBezTo>
                      <a:cubicBezTo>
                        <a:pt x="1071" y="639"/>
                        <a:pt x="1071" y="639"/>
                        <a:pt x="1071" y="639"/>
                      </a:cubicBezTo>
                      <a:cubicBezTo>
                        <a:pt x="1071" y="638"/>
                        <a:pt x="1070" y="636"/>
                        <a:pt x="1070" y="634"/>
                      </a:cubicBezTo>
                      <a:cubicBezTo>
                        <a:pt x="1089" y="615"/>
                        <a:pt x="1089" y="615"/>
                        <a:pt x="1089" y="615"/>
                      </a:cubicBezTo>
                      <a:moveTo>
                        <a:pt x="1096" y="618"/>
                      </a:moveTo>
                      <a:cubicBezTo>
                        <a:pt x="1098" y="619"/>
                        <a:pt x="1099" y="620"/>
                        <a:pt x="1100" y="620"/>
                      </a:cubicBezTo>
                      <a:cubicBezTo>
                        <a:pt x="1074" y="646"/>
                        <a:pt x="1074" y="646"/>
                        <a:pt x="1074" y="646"/>
                      </a:cubicBezTo>
                      <a:cubicBezTo>
                        <a:pt x="1074" y="646"/>
                        <a:pt x="1073" y="645"/>
                        <a:pt x="1073" y="644"/>
                      </a:cubicBezTo>
                      <a:cubicBezTo>
                        <a:pt x="1073" y="643"/>
                        <a:pt x="1072" y="643"/>
                        <a:pt x="1072" y="642"/>
                      </a:cubicBezTo>
                      <a:cubicBezTo>
                        <a:pt x="1096" y="618"/>
                        <a:pt x="1096" y="618"/>
                        <a:pt x="1096" y="618"/>
                      </a:cubicBezTo>
                      <a:moveTo>
                        <a:pt x="1103" y="621"/>
                      </a:moveTo>
                      <a:cubicBezTo>
                        <a:pt x="1104" y="622"/>
                        <a:pt x="1106" y="623"/>
                        <a:pt x="1108" y="623"/>
                      </a:cubicBezTo>
                      <a:cubicBezTo>
                        <a:pt x="1078" y="653"/>
                        <a:pt x="1078" y="653"/>
                        <a:pt x="1078" y="653"/>
                      </a:cubicBezTo>
                      <a:cubicBezTo>
                        <a:pt x="1077" y="651"/>
                        <a:pt x="1076" y="650"/>
                        <a:pt x="1076" y="649"/>
                      </a:cubicBezTo>
                      <a:cubicBezTo>
                        <a:pt x="1103" y="621"/>
                        <a:pt x="1103" y="621"/>
                        <a:pt x="1103" y="621"/>
                      </a:cubicBezTo>
                      <a:moveTo>
                        <a:pt x="1110" y="624"/>
                      </a:moveTo>
                      <a:cubicBezTo>
                        <a:pt x="1112" y="625"/>
                        <a:pt x="1113" y="626"/>
                        <a:pt x="1115" y="626"/>
                      </a:cubicBezTo>
                      <a:cubicBezTo>
                        <a:pt x="1083" y="658"/>
                        <a:pt x="1083" y="658"/>
                        <a:pt x="1083" y="658"/>
                      </a:cubicBezTo>
                      <a:cubicBezTo>
                        <a:pt x="1082" y="657"/>
                        <a:pt x="1081" y="656"/>
                        <a:pt x="1080" y="655"/>
                      </a:cubicBezTo>
                      <a:cubicBezTo>
                        <a:pt x="1110" y="624"/>
                        <a:pt x="1110" y="624"/>
                        <a:pt x="1110" y="624"/>
                      </a:cubicBezTo>
                      <a:moveTo>
                        <a:pt x="1050" y="546"/>
                      </a:moveTo>
                      <a:cubicBezTo>
                        <a:pt x="1031" y="541"/>
                        <a:pt x="1014" y="556"/>
                        <a:pt x="1013" y="572"/>
                      </a:cubicBezTo>
                      <a:cubicBezTo>
                        <a:pt x="1004" y="568"/>
                        <a:pt x="995" y="565"/>
                        <a:pt x="986" y="563"/>
                      </a:cubicBezTo>
                      <a:cubicBezTo>
                        <a:pt x="985" y="541"/>
                        <a:pt x="1019" y="511"/>
                        <a:pt x="1057" y="532"/>
                      </a:cubicBezTo>
                      <a:cubicBezTo>
                        <a:pt x="1054" y="536"/>
                        <a:pt x="1052" y="541"/>
                        <a:pt x="1050" y="546"/>
                      </a:cubicBezTo>
                      <a:moveTo>
                        <a:pt x="1119" y="782"/>
                      </a:moveTo>
                      <a:cubicBezTo>
                        <a:pt x="1117" y="781"/>
                        <a:pt x="1116" y="781"/>
                        <a:pt x="1114" y="780"/>
                      </a:cubicBezTo>
                      <a:cubicBezTo>
                        <a:pt x="1119" y="770"/>
                        <a:pt x="1119" y="770"/>
                        <a:pt x="1119" y="770"/>
                      </a:cubicBezTo>
                      <a:cubicBezTo>
                        <a:pt x="1121" y="770"/>
                        <a:pt x="1123" y="770"/>
                        <a:pt x="1125" y="770"/>
                      </a:cubicBezTo>
                      <a:cubicBezTo>
                        <a:pt x="1119" y="782"/>
                        <a:pt x="1119" y="782"/>
                        <a:pt x="1119" y="782"/>
                      </a:cubicBezTo>
                      <a:moveTo>
                        <a:pt x="1127" y="770"/>
                      </a:moveTo>
                      <a:cubicBezTo>
                        <a:pt x="1129" y="770"/>
                        <a:pt x="1131" y="770"/>
                        <a:pt x="1133" y="770"/>
                      </a:cubicBezTo>
                      <a:cubicBezTo>
                        <a:pt x="1125" y="784"/>
                        <a:pt x="1125" y="784"/>
                        <a:pt x="1125" y="784"/>
                      </a:cubicBezTo>
                      <a:cubicBezTo>
                        <a:pt x="1124" y="784"/>
                        <a:pt x="1122" y="783"/>
                        <a:pt x="1121" y="782"/>
                      </a:cubicBezTo>
                      <a:cubicBezTo>
                        <a:pt x="1127" y="770"/>
                        <a:pt x="1127" y="770"/>
                        <a:pt x="1127" y="770"/>
                      </a:cubicBezTo>
                      <a:moveTo>
                        <a:pt x="1112" y="779"/>
                      </a:moveTo>
                      <a:cubicBezTo>
                        <a:pt x="1111" y="779"/>
                        <a:pt x="1110" y="778"/>
                        <a:pt x="1108" y="778"/>
                      </a:cubicBezTo>
                      <a:cubicBezTo>
                        <a:pt x="1113" y="769"/>
                        <a:pt x="1113" y="769"/>
                        <a:pt x="1113" y="769"/>
                      </a:cubicBezTo>
                      <a:cubicBezTo>
                        <a:pt x="1114" y="769"/>
                        <a:pt x="1116" y="770"/>
                        <a:pt x="1117" y="770"/>
                      </a:cubicBezTo>
                      <a:cubicBezTo>
                        <a:pt x="1112" y="779"/>
                        <a:pt x="1112" y="779"/>
                        <a:pt x="1112" y="779"/>
                      </a:cubicBezTo>
                      <a:moveTo>
                        <a:pt x="1107" y="777"/>
                      </a:moveTo>
                      <a:cubicBezTo>
                        <a:pt x="1105" y="777"/>
                        <a:pt x="1104" y="776"/>
                        <a:pt x="1102" y="775"/>
                      </a:cubicBezTo>
                      <a:cubicBezTo>
                        <a:pt x="1106" y="768"/>
                        <a:pt x="1106" y="768"/>
                        <a:pt x="1106" y="768"/>
                      </a:cubicBezTo>
                      <a:cubicBezTo>
                        <a:pt x="1108" y="768"/>
                        <a:pt x="1109" y="769"/>
                        <a:pt x="1111" y="769"/>
                      </a:cubicBezTo>
                      <a:cubicBezTo>
                        <a:pt x="1107" y="777"/>
                        <a:pt x="1107" y="777"/>
                        <a:pt x="1107" y="777"/>
                      </a:cubicBezTo>
                      <a:moveTo>
                        <a:pt x="1100" y="775"/>
                      </a:moveTo>
                      <a:cubicBezTo>
                        <a:pt x="1099" y="774"/>
                        <a:pt x="1097" y="774"/>
                        <a:pt x="1096" y="773"/>
                      </a:cubicBezTo>
                      <a:cubicBezTo>
                        <a:pt x="1099" y="766"/>
                        <a:pt x="1099" y="766"/>
                        <a:pt x="1099" y="766"/>
                      </a:cubicBezTo>
                      <a:cubicBezTo>
                        <a:pt x="1101" y="766"/>
                        <a:pt x="1103" y="767"/>
                        <a:pt x="1104" y="767"/>
                      </a:cubicBezTo>
                      <a:cubicBezTo>
                        <a:pt x="1100" y="775"/>
                        <a:pt x="1100" y="775"/>
                        <a:pt x="1100" y="775"/>
                      </a:cubicBezTo>
                      <a:moveTo>
                        <a:pt x="1094" y="773"/>
                      </a:moveTo>
                      <a:cubicBezTo>
                        <a:pt x="1089" y="771"/>
                        <a:pt x="1089" y="771"/>
                        <a:pt x="1089" y="771"/>
                      </a:cubicBezTo>
                      <a:cubicBezTo>
                        <a:pt x="1093" y="764"/>
                        <a:pt x="1093" y="764"/>
                        <a:pt x="1093" y="764"/>
                      </a:cubicBezTo>
                      <a:cubicBezTo>
                        <a:pt x="1095" y="764"/>
                        <a:pt x="1096" y="765"/>
                        <a:pt x="1098" y="765"/>
                      </a:cubicBezTo>
                      <a:cubicBezTo>
                        <a:pt x="1094" y="773"/>
                        <a:pt x="1094" y="773"/>
                        <a:pt x="1094" y="773"/>
                      </a:cubicBezTo>
                      <a:moveTo>
                        <a:pt x="1087" y="770"/>
                      </a:moveTo>
                      <a:cubicBezTo>
                        <a:pt x="1083" y="769"/>
                        <a:pt x="1083" y="769"/>
                        <a:pt x="1083" y="769"/>
                      </a:cubicBezTo>
                      <a:cubicBezTo>
                        <a:pt x="1087" y="761"/>
                        <a:pt x="1087" y="761"/>
                        <a:pt x="1087" y="761"/>
                      </a:cubicBezTo>
                      <a:cubicBezTo>
                        <a:pt x="1088" y="762"/>
                        <a:pt x="1090" y="762"/>
                        <a:pt x="1091" y="763"/>
                      </a:cubicBezTo>
                      <a:cubicBezTo>
                        <a:pt x="1087" y="770"/>
                        <a:pt x="1087" y="770"/>
                        <a:pt x="1087" y="770"/>
                      </a:cubicBezTo>
                      <a:moveTo>
                        <a:pt x="1081" y="768"/>
                      </a:moveTo>
                      <a:cubicBezTo>
                        <a:pt x="1077" y="767"/>
                        <a:pt x="1077" y="767"/>
                        <a:pt x="1077" y="767"/>
                      </a:cubicBezTo>
                      <a:cubicBezTo>
                        <a:pt x="1081" y="758"/>
                        <a:pt x="1081" y="758"/>
                        <a:pt x="1081" y="758"/>
                      </a:cubicBezTo>
                      <a:cubicBezTo>
                        <a:pt x="1083" y="759"/>
                        <a:pt x="1084" y="759"/>
                        <a:pt x="1085" y="760"/>
                      </a:cubicBezTo>
                      <a:cubicBezTo>
                        <a:pt x="1081" y="768"/>
                        <a:pt x="1081" y="768"/>
                        <a:pt x="1081" y="768"/>
                      </a:cubicBezTo>
                      <a:moveTo>
                        <a:pt x="1075" y="766"/>
                      </a:moveTo>
                      <a:cubicBezTo>
                        <a:pt x="1071" y="764"/>
                        <a:pt x="1071" y="764"/>
                        <a:pt x="1071" y="764"/>
                      </a:cubicBezTo>
                      <a:cubicBezTo>
                        <a:pt x="1076" y="754"/>
                        <a:pt x="1076" y="754"/>
                        <a:pt x="1076" y="754"/>
                      </a:cubicBezTo>
                      <a:cubicBezTo>
                        <a:pt x="1077" y="755"/>
                        <a:pt x="1079" y="756"/>
                        <a:pt x="1080" y="757"/>
                      </a:cubicBezTo>
                      <a:cubicBezTo>
                        <a:pt x="1075" y="766"/>
                        <a:pt x="1075" y="766"/>
                        <a:pt x="1075" y="766"/>
                      </a:cubicBezTo>
                      <a:moveTo>
                        <a:pt x="1069" y="764"/>
                      </a:moveTo>
                      <a:cubicBezTo>
                        <a:pt x="1065" y="762"/>
                        <a:pt x="1065" y="762"/>
                        <a:pt x="1065" y="762"/>
                      </a:cubicBezTo>
                      <a:cubicBezTo>
                        <a:pt x="1071" y="751"/>
                        <a:pt x="1071" y="751"/>
                        <a:pt x="1071" y="751"/>
                      </a:cubicBezTo>
                      <a:cubicBezTo>
                        <a:pt x="1072" y="752"/>
                        <a:pt x="1073" y="752"/>
                        <a:pt x="1074" y="753"/>
                      </a:cubicBezTo>
                      <a:cubicBezTo>
                        <a:pt x="1069" y="764"/>
                        <a:pt x="1069" y="764"/>
                        <a:pt x="1069" y="764"/>
                      </a:cubicBezTo>
                      <a:moveTo>
                        <a:pt x="1063" y="762"/>
                      </a:moveTo>
                      <a:cubicBezTo>
                        <a:pt x="1062" y="761"/>
                        <a:pt x="1060" y="761"/>
                        <a:pt x="1059" y="760"/>
                      </a:cubicBezTo>
                      <a:cubicBezTo>
                        <a:pt x="1061" y="756"/>
                        <a:pt x="1064" y="751"/>
                        <a:pt x="1066" y="745"/>
                      </a:cubicBezTo>
                      <a:cubicBezTo>
                        <a:pt x="1067" y="747"/>
                        <a:pt x="1068" y="748"/>
                        <a:pt x="1070" y="750"/>
                      </a:cubicBezTo>
                      <a:cubicBezTo>
                        <a:pt x="1063" y="762"/>
                        <a:pt x="1063" y="762"/>
                        <a:pt x="1063" y="762"/>
                      </a:cubicBezTo>
                      <a:moveTo>
                        <a:pt x="1254" y="1057"/>
                      </a:moveTo>
                      <a:cubicBezTo>
                        <a:pt x="1254" y="1058"/>
                        <a:pt x="1253" y="1059"/>
                        <a:pt x="1253" y="1060"/>
                      </a:cubicBezTo>
                      <a:cubicBezTo>
                        <a:pt x="1233" y="1012"/>
                        <a:pt x="1188" y="970"/>
                        <a:pt x="1136" y="957"/>
                      </a:cubicBezTo>
                      <a:cubicBezTo>
                        <a:pt x="1139" y="953"/>
                        <a:pt x="1142" y="948"/>
                        <a:pt x="1144" y="943"/>
                      </a:cubicBezTo>
                      <a:cubicBezTo>
                        <a:pt x="1208" y="957"/>
                        <a:pt x="1242" y="1011"/>
                        <a:pt x="1254" y="1057"/>
                      </a:cubicBezTo>
                      <a:moveTo>
                        <a:pt x="1244" y="1015"/>
                      </a:moveTo>
                      <a:cubicBezTo>
                        <a:pt x="1288" y="1031"/>
                        <a:pt x="1288" y="1031"/>
                        <a:pt x="1288" y="1031"/>
                      </a:cubicBezTo>
                      <a:cubicBezTo>
                        <a:pt x="1281" y="1033"/>
                        <a:pt x="1275" y="1036"/>
                        <a:pt x="1270" y="1040"/>
                      </a:cubicBezTo>
                      <a:cubicBezTo>
                        <a:pt x="1252" y="1032"/>
                        <a:pt x="1252" y="1032"/>
                        <a:pt x="1252" y="1032"/>
                      </a:cubicBezTo>
                      <a:cubicBezTo>
                        <a:pt x="1250" y="1027"/>
                        <a:pt x="1247" y="1021"/>
                        <a:pt x="1244" y="1015"/>
                      </a:cubicBezTo>
                      <a:moveTo>
                        <a:pt x="1250" y="1065"/>
                      </a:moveTo>
                      <a:cubicBezTo>
                        <a:pt x="1249" y="1067"/>
                        <a:pt x="1249" y="1069"/>
                        <a:pt x="1248" y="1072"/>
                      </a:cubicBezTo>
                      <a:cubicBezTo>
                        <a:pt x="1222" y="1018"/>
                        <a:pt x="1169" y="985"/>
                        <a:pt x="1106" y="988"/>
                      </a:cubicBezTo>
                      <a:cubicBezTo>
                        <a:pt x="1106" y="979"/>
                        <a:pt x="1106" y="971"/>
                        <a:pt x="1104" y="962"/>
                      </a:cubicBezTo>
                      <a:cubicBezTo>
                        <a:pt x="1113" y="966"/>
                        <a:pt x="1120" y="968"/>
                        <a:pt x="1122" y="969"/>
                      </a:cubicBezTo>
                      <a:cubicBezTo>
                        <a:pt x="1125" y="969"/>
                        <a:pt x="1128" y="967"/>
                        <a:pt x="1132" y="962"/>
                      </a:cubicBezTo>
                      <a:cubicBezTo>
                        <a:pt x="1185" y="974"/>
                        <a:pt x="1229" y="1017"/>
                        <a:pt x="1250" y="1065"/>
                      </a:cubicBezTo>
                      <a:moveTo>
                        <a:pt x="1022" y="1081"/>
                      </a:moveTo>
                      <a:cubicBezTo>
                        <a:pt x="1025" y="1080"/>
                        <a:pt x="1028" y="1079"/>
                        <a:pt x="1031" y="1078"/>
                      </a:cubicBezTo>
                      <a:cubicBezTo>
                        <a:pt x="1048" y="1120"/>
                        <a:pt x="996" y="1164"/>
                        <a:pt x="956" y="1133"/>
                      </a:cubicBezTo>
                      <a:cubicBezTo>
                        <a:pt x="958" y="1130"/>
                        <a:pt x="960" y="1128"/>
                        <a:pt x="962" y="1125"/>
                      </a:cubicBezTo>
                      <a:cubicBezTo>
                        <a:pt x="992" y="1141"/>
                        <a:pt x="1025" y="1113"/>
                        <a:pt x="1022" y="1081"/>
                      </a:cubicBezTo>
                      <a:moveTo>
                        <a:pt x="965" y="1120"/>
                      </a:moveTo>
                      <a:cubicBezTo>
                        <a:pt x="967" y="1116"/>
                        <a:pt x="969" y="1112"/>
                        <a:pt x="971" y="1108"/>
                      </a:cubicBezTo>
                      <a:cubicBezTo>
                        <a:pt x="984" y="1109"/>
                        <a:pt x="997" y="1098"/>
                        <a:pt x="998" y="1084"/>
                      </a:cubicBezTo>
                      <a:cubicBezTo>
                        <a:pt x="1004" y="1084"/>
                        <a:pt x="1009" y="1084"/>
                        <a:pt x="1015" y="1082"/>
                      </a:cubicBezTo>
                      <a:cubicBezTo>
                        <a:pt x="1016" y="1108"/>
                        <a:pt x="990" y="1130"/>
                        <a:pt x="965" y="1120"/>
                      </a:cubicBezTo>
                      <a:moveTo>
                        <a:pt x="1040" y="1099"/>
                      </a:moveTo>
                      <a:cubicBezTo>
                        <a:pt x="1069" y="1125"/>
                        <a:pt x="1069" y="1125"/>
                        <a:pt x="1069" y="1125"/>
                      </a:cubicBezTo>
                      <a:cubicBezTo>
                        <a:pt x="1034" y="1121"/>
                        <a:pt x="1034" y="1121"/>
                        <a:pt x="1034" y="1121"/>
                      </a:cubicBezTo>
                      <a:cubicBezTo>
                        <a:pt x="1037" y="1114"/>
                        <a:pt x="1039" y="1107"/>
                        <a:pt x="1040" y="1099"/>
                      </a:cubicBezTo>
                      <a:moveTo>
                        <a:pt x="1037" y="1075"/>
                      </a:moveTo>
                      <a:cubicBezTo>
                        <a:pt x="1040" y="1073"/>
                        <a:pt x="1044" y="1071"/>
                        <a:pt x="1047" y="1069"/>
                      </a:cubicBezTo>
                      <a:cubicBezTo>
                        <a:pt x="1070" y="1083"/>
                        <a:pt x="1070" y="1083"/>
                        <a:pt x="1070" y="1083"/>
                      </a:cubicBezTo>
                      <a:cubicBezTo>
                        <a:pt x="1040" y="1093"/>
                        <a:pt x="1040" y="1093"/>
                        <a:pt x="1040" y="1093"/>
                      </a:cubicBezTo>
                      <a:cubicBezTo>
                        <a:pt x="1040" y="1087"/>
                        <a:pt x="1039" y="1081"/>
                        <a:pt x="1037" y="1075"/>
                      </a:cubicBezTo>
                      <a:moveTo>
                        <a:pt x="1034" y="1124"/>
                      </a:moveTo>
                      <a:cubicBezTo>
                        <a:pt x="1071" y="1129"/>
                        <a:pt x="1071" y="1129"/>
                        <a:pt x="1071" y="1129"/>
                      </a:cubicBezTo>
                      <a:cubicBezTo>
                        <a:pt x="1067" y="1144"/>
                        <a:pt x="1058" y="1158"/>
                        <a:pt x="1045" y="1169"/>
                      </a:cubicBezTo>
                      <a:cubicBezTo>
                        <a:pt x="1034" y="1124"/>
                        <a:pt x="1034" y="1124"/>
                        <a:pt x="1034" y="1124"/>
                      </a:cubicBezTo>
                      <a:moveTo>
                        <a:pt x="1041" y="1171"/>
                      </a:moveTo>
                      <a:cubicBezTo>
                        <a:pt x="1010" y="1147"/>
                        <a:pt x="1010" y="1147"/>
                        <a:pt x="1010" y="1147"/>
                      </a:cubicBezTo>
                      <a:cubicBezTo>
                        <a:pt x="1019" y="1141"/>
                        <a:pt x="1026" y="1134"/>
                        <a:pt x="1031" y="1126"/>
                      </a:cubicBezTo>
                      <a:cubicBezTo>
                        <a:pt x="1041" y="1171"/>
                        <a:pt x="1041" y="1171"/>
                        <a:pt x="1041" y="1171"/>
                      </a:cubicBezTo>
                      <a:moveTo>
                        <a:pt x="1003" y="1150"/>
                      </a:moveTo>
                      <a:cubicBezTo>
                        <a:pt x="995" y="1189"/>
                        <a:pt x="995" y="1189"/>
                        <a:pt x="995" y="1189"/>
                      </a:cubicBezTo>
                      <a:cubicBezTo>
                        <a:pt x="976" y="1152"/>
                        <a:pt x="976" y="1152"/>
                        <a:pt x="976" y="1152"/>
                      </a:cubicBezTo>
                      <a:cubicBezTo>
                        <a:pt x="985" y="1154"/>
                        <a:pt x="994" y="1154"/>
                        <a:pt x="1003" y="1150"/>
                      </a:cubicBezTo>
                      <a:moveTo>
                        <a:pt x="1007" y="1149"/>
                      </a:moveTo>
                      <a:cubicBezTo>
                        <a:pt x="1039" y="1174"/>
                        <a:pt x="1039" y="1174"/>
                        <a:pt x="1039" y="1174"/>
                      </a:cubicBezTo>
                      <a:cubicBezTo>
                        <a:pt x="1027" y="1182"/>
                        <a:pt x="1013" y="1188"/>
                        <a:pt x="998" y="1190"/>
                      </a:cubicBezTo>
                      <a:cubicBezTo>
                        <a:pt x="1007" y="1149"/>
                        <a:pt x="1007" y="1149"/>
                        <a:pt x="1007" y="1149"/>
                      </a:cubicBezTo>
                      <a:moveTo>
                        <a:pt x="1079" y="1124"/>
                      </a:moveTo>
                      <a:cubicBezTo>
                        <a:pt x="1094" y="1107"/>
                        <a:pt x="1108" y="1091"/>
                        <a:pt x="1121" y="1079"/>
                      </a:cubicBezTo>
                      <a:cubicBezTo>
                        <a:pt x="1139" y="1062"/>
                        <a:pt x="1148" y="1073"/>
                        <a:pt x="1159" y="1082"/>
                      </a:cubicBezTo>
                      <a:cubicBezTo>
                        <a:pt x="1174" y="1094"/>
                        <a:pt x="1181" y="1107"/>
                        <a:pt x="1168" y="1125"/>
                      </a:cubicBezTo>
                      <a:cubicBezTo>
                        <a:pt x="1140" y="1164"/>
                        <a:pt x="1087" y="1216"/>
                        <a:pt x="1055" y="1242"/>
                      </a:cubicBezTo>
                      <a:cubicBezTo>
                        <a:pt x="1041" y="1253"/>
                        <a:pt x="1033" y="1249"/>
                        <a:pt x="1016" y="1233"/>
                      </a:cubicBezTo>
                      <a:cubicBezTo>
                        <a:pt x="999" y="1218"/>
                        <a:pt x="995" y="1213"/>
                        <a:pt x="1006" y="1203"/>
                      </a:cubicBezTo>
                      <a:cubicBezTo>
                        <a:pt x="1011" y="1199"/>
                        <a:pt x="1015" y="1195"/>
                        <a:pt x="1019" y="1190"/>
                      </a:cubicBezTo>
                      <a:cubicBezTo>
                        <a:pt x="1049" y="1180"/>
                        <a:pt x="1072" y="1155"/>
                        <a:pt x="1079" y="1124"/>
                      </a:cubicBezTo>
                      <a:moveTo>
                        <a:pt x="1072" y="1123"/>
                      </a:moveTo>
                      <a:cubicBezTo>
                        <a:pt x="1042" y="1096"/>
                        <a:pt x="1042" y="1096"/>
                        <a:pt x="1042" y="1096"/>
                      </a:cubicBezTo>
                      <a:cubicBezTo>
                        <a:pt x="1073" y="1086"/>
                        <a:pt x="1073" y="1086"/>
                        <a:pt x="1073" y="1086"/>
                      </a:cubicBezTo>
                      <a:cubicBezTo>
                        <a:pt x="1075" y="1098"/>
                        <a:pt x="1075" y="1111"/>
                        <a:pt x="1072" y="1123"/>
                      </a:cubicBezTo>
                      <a:moveTo>
                        <a:pt x="1051" y="1067"/>
                      </a:moveTo>
                      <a:cubicBezTo>
                        <a:pt x="1055" y="1065"/>
                        <a:pt x="1059" y="1062"/>
                        <a:pt x="1063" y="1059"/>
                      </a:cubicBezTo>
                      <a:cubicBezTo>
                        <a:pt x="1066" y="1066"/>
                        <a:pt x="1069" y="1072"/>
                        <a:pt x="1071" y="1079"/>
                      </a:cubicBezTo>
                      <a:cubicBezTo>
                        <a:pt x="1051" y="1067"/>
                        <a:pt x="1051" y="1067"/>
                        <a:pt x="1051" y="1067"/>
                      </a:cubicBezTo>
                      <a:moveTo>
                        <a:pt x="1062" y="1054"/>
                      </a:moveTo>
                      <a:cubicBezTo>
                        <a:pt x="1028" y="1075"/>
                        <a:pt x="999" y="1083"/>
                        <a:pt x="971" y="1065"/>
                      </a:cubicBezTo>
                      <a:cubicBezTo>
                        <a:pt x="966" y="1054"/>
                        <a:pt x="955" y="1043"/>
                        <a:pt x="940" y="1035"/>
                      </a:cubicBezTo>
                      <a:cubicBezTo>
                        <a:pt x="921" y="1005"/>
                        <a:pt x="920" y="964"/>
                        <a:pt x="939" y="935"/>
                      </a:cubicBezTo>
                      <a:cubicBezTo>
                        <a:pt x="942" y="960"/>
                        <a:pt x="942" y="960"/>
                        <a:pt x="942" y="960"/>
                      </a:cubicBezTo>
                      <a:cubicBezTo>
                        <a:pt x="942" y="960"/>
                        <a:pt x="942" y="960"/>
                        <a:pt x="942" y="960"/>
                      </a:cubicBezTo>
                      <a:cubicBezTo>
                        <a:pt x="936" y="980"/>
                        <a:pt x="939" y="1003"/>
                        <a:pt x="953" y="1022"/>
                      </a:cubicBezTo>
                      <a:cubicBezTo>
                        <a:pt x="976" y="1053"/>
                        <a:pt x="1020" y="1061"/>
                        <a:pt x="1050" y="1039"/>
                      </a:cubicBezTo>
                      <a:cubicBezTo>
                        <a:pt x="1081" y="1016"/>
                        <a:pt x="1087" y="973"/>
                        <a:pt x="1064" y="942"/>
                      </a:cubicBezTo>
                      <a:cubicBezTo>
                        <a:pt x="1050" y="922"/>
                        <a:pt x="1027" y="912"/>
                        <a:pt x="1004" y="913"/>
                      </a:cubicBezTo>
                      <a:cubicBezTo>
                        <a:pt x="1015" y="897"/>
                        <a:pt x="1015" y="897"/>
                        <a:pt x="1015" y="897"/>
                      </a:cubicBezTo>
                      <a:cubicBezTo>
                        <a:pt x="1041" y="897"/>
                        <a:pt x="1067" y="909"/>
                        <a:pt x="1083" y="931"/>
                      </a:cubicBezTo>
                      <a:cubicBezTo>
                        <a:pt x="1113" y="969"/>
                        <a:pt x="1106" y="1026"/>
                        <a:pt x="1062" y="1054"/>
                      </a:cubicBezTo>
                      <a:moveTo>
                        <a:pt x="825" y="971"/>
                      </a:moveTo>
                      <a:cubicBezTo>
                        <a:pt x="837" y="969"/>
                        <a:pt x="837" y="969"/>
                        <a:pt x="837" y="969"/>
                      </a:cubicBezTo>
                      <a:cubicBezTo>
                        <a:pt x="843" y="952"/>
                        <a:pt x="843" y="952"/>
                        <a:pt x="843" y="952"/>
                      </a:cubicBezTo>
                      <a:cubicBezTo>
                        <a:pt x="847" y="952"/>
                        <a:pt x="852" y="952"/>
                        <a:pt x="856" y="952"/>
                      </a:cubicBezTo>
                      <a:cubicBezTo>
                        <a:pt x="863" y="967"/>
                        <a:pt x="863" y="967"/>
                        <a:pt x="863" y="967"/>
                      </a:cubicBezTo>
                      <a:cubicBezTo>
                        <a:pt x="874" y="966"/>
                        <a:pt x="874" y="966"/>
                        <a:pt x="874" y="966"/>
                      </a:cubicBezTo>
                      <a:cubicBezTo>
                        <a:pt x="873" y="974"/>
                        <a:pt x="874" y="983"/>
                        <a:pt x="876" y="990"/>
                      </a:cubicBezTo>
                      <a:cubicBezTo>
                        <a:pt x="869" y="994"/>
                        <a:pt x="862" y="998"/>
                        <a:pt x="857" y="1000"/>
                      </a:cubicBezTo>
                      <a:cubicBezTo>
                        <a:pt x="849" y="997"/>
                        <a:pt x="840" y="994"/>
                        <a:pt x="832" y="992"/>
                      </a:cubicBezTo>
                      <a:cubicBezTo>
                        <a:pt x="829" y="985"/>
                        <a:pt x="826" y="978"/>
                        <a:pt x="825" y="971"/>
                      </a:cubicBezTo>
                      <a:moveTo>
                        <a:pt x="825" y="990"/>
                      </a:moveTo>
                      <a:cubicBezTo>
                        <a:pt x="795" y="982"/>
                        <a:pt x="768" y="983"/>
                        <a:pt x="746" y="990"/>
                      </a:cubicBezTo>
                      <a:cubicBezTo>
                        <a:pt x="745" y="981"/>
                        <a:pt x="742" y="974"/>
                        <a:pt x="739" y="969"/>
                      </a:cubicBezTo>
                      <a:cubicBezTo>
                        <a:pt x="747" y="966"/>
                        <a:pt x="747" y="966"/>
                        <a:pt x="747" y="966"/>
                      </a:cubicBezTo>
                      <a:cubicBezTo>
                        <a:pt x="748" y="956"/>
                        <a:pt x="748" y="956"/>
                        <a:pt x="748" y="956"/>
                      </a:cubicBezTo>
                      <a:cubicBezTo>
                        <a:pt x="754" y="953"/>
                        <a:pt x="762" y="951"/>
                        <a:pt x="770" y="949"/>
                      </a:cubicBezTo>
                      <a:cubicBezTo>
                        <a:pt x="777" y="956"/>
                        <a:pt x="777" y="956"/>
                        <a:pt x="777" y="956"/>
                      </a:cubicBezTo>
                      <a:cubicBezTo>
                        <a:pt x="802" y="947"/>
                        <a:pt x="802" y="947"/>
                        <a:pt x="802" y="947"/>
                      </a:cubicBezTo>
                      <a:cubicBezTo>
                        <a:pt x="807" y="973"/>
                        <a:pt x="807" y="973"/>
                        <a:pt x="807" y="973"/>
                      </a:cubicBezTo>
                      <a:cubicBezTo>
                        <a:pt x="820" y="971"/>
                        <a:pt x="820" y="971"/>
                        <a:pt x="820" y="971"/>
                      </a:cubicBezTo>
                      <a:cubicBezTo>
                        <a:pt x="821" y="977"/>
                        <a:pt x="823" y="984"/>
                        <a:pt x="825" y="990"/>
                      </a:cubicBezTo>
                      <a:moveTo>
                        <a:pt x="866" y="962"/>
                      </a:moveTo>
                      <a:cubicBezTo>
                        <a:pt x="848" y="927"/>
                        <a:pt x="848" y="927"/>
                        <a:pt x="848" y="927"/>
                      </a:cubicBezTo>
                      <a:cubicBezTo>
                        <a:pt x="834" y="965"/>
                        <a:pt x="834" y="965"/>
                        <a:pt x="834" y="965"/>
                      </a:cubicBezTo>
                      <a:cubicBezTo>
                        <a:pt x="810" y="967"/>
                        <a:pt x="810" y="967"/>
                        <a:pt x="810" y="967"/>
                      </a:cubicBezTo>
                      <a:cubicBezTo>
                        <a:pt x="793" y="877"/>
                        <a:pt x="793" y="877"/>
                        <a:pt x="793" y="877"/>
                      </a:cubicBezTo>
                      <a:cubicBezTo>
                        <a:pt x="812" y="873"/>
                        <a:pt x="812" y="873"/>
                        <a:pt x="812" y="873"/>
                      </a:cubicBezTo>
                      <a:cubicBezTo>
                        <a:pt x="825" y="934"/>
                        <a:pt x="825" y="934"/>
                        <a:pt x="825" y="934"/>
                      </a:cubicBezTo>
                      <a:cubicBezTo>
                        <a:pt x="847" y="892"/>
                        <a:pt x="847" y="892"/>
                        <a:pt x="847" y="892"/>
                      </a:cubicBezTo>
                      <a:cubicBezTo>
                        <a:pt x="871" y="931"/>
                        <a:pt x="871" y="931"/>
                        <a:pt x="871" y="931"/>
                      </a:cubicBezTo>
                      <a:cubicBezTo>
                        <a:pt x="883" y="870"/>
                        <a:pt x="883" y="870"/>
                        <a:pt x="883" y="870"/>
                      </a:cubicBezTo>
                      <a:cubicBezTo>
                        <a:pt x="902" y="874"/>
                        <a:pt x="902" y="874"/>
                        <a:pt x="902" y="874"/>
                      </a:cubicBezTo>
                      <a:cubicBezTo>
                        <a:pt x="886" y="961"/>
                        <a:pt x="886" y="961"/>
                        <a:pt x="886" y="961"/>
                      </a:cubicBezTo>
                      <a:cubicBezTo>
                        <a:pt x="866" y="962"/>
                        <a:pt x="866" y="962"/>
                        <a:pt x="866" y="962"/>
                      </a:cubicBezTo>
                      <a:moveTo>
                        <a:pt x="792" y="873"/>
                      </a:moveTo>
                      <a:cubicBezTo>
                        <a:pt x="789" y="854"/>
                        <a:pt x="789" y="854"/>
                        <a:pt x="789" y="854"/>
                      </a:cubicBezTo>
                      <a:cubicBezTo>
                        <a:pt x="779" y="857"/>
                        <a:pt x="779" y="857"/>
                        <a:pt x="779" y="857"/>
                      </a:cubicBezTo>
                      <a:cubicBezTo>
                        <a:pt x="779" y="850"/>
                        <a:pt x="780" y="844"/>
                        <a:pt x="782" y="838"/>
                      </a:cubicBezTo>
                      <a:cubicBezTo>
                        <a:pt x="788" y="841"/>
                        <a:pt x="796" y="845"/>
                        <a:pt x="804" y="849"/>
                      </a:cubicBezTo>
                      <a:cubicBezTo>
                        <a:pt x="802" y="855"/>
                        <a:pt x="801" y="863"/>
                        <a:pt x="801" y="871"/>
                      </a:cubicBezTo>
                      <a:cubicBezTo>
                        <a:pt x="792" y="873"/>
                        <a:pt x="792" y="873"/>
                        <a:pt x="792" y="873"/>
                      </a:cubicBezTo>
                      <a:moveTo>
                        <a:pt x="834" y="906"/>
                      </a:moveTo>
                      <a:cubicBezTo>
                        <a:pt x="827" y="922"/>
                        <a:pt x="827" y="922"/>
                        <a:pt x="827" y="922"/>
                      </a:cubicBezTo>
                      <a:cubicBezTo>
                        <a:pt x="816" y="867"/>
                        <a:pt x="816" y="867"/>
                        <a:pt x="816" y="867"/>
                      </a:cubicBezTo>
                      <a:cubicBezTo>
                        <a:pt x="806" y="870"/>
                        <a:pt x="806" y="870"/>
                        <a:pt x="806" y="870"/>
                      </a:cubicBezTo>
                      <a:cubicBezTo>
                        <a:pt x="806" y="863"/>
                        <a:pt x="807" y="857"/>
                        <a:pt x="809" y="850"/>
                      </a:cubicBezTo>
                      <a:cubicBezTo>
                        <a:pt x="816" y="853"/>
                        <a:pt x="824" y="856"/>
                        <a:pt x="832" y="858"/>
                      </a:cubicBezTo>
                      <a:cubicBezTo>
                        <a:pt x="829" y="873"/>
                        <a:pt x="829" y="890"/>
                        <a:pt x="834" y="906"/>
                      </a:cubicBezTo>
                      <a:moveTo>
                        <a:pt x="836" y="859"/>
                      </a:moveTo>
                      <a:cubicBezTo>
                        <a:pt x="842" y="860"/>
                        <a:pt x="848" y="861"/>
                        <a:pt x="854" y="861"/>
                      </a:cubicBezTo>
                      <a:cubicBezTo>
                        <a:pt x="855" y="874"/>
                        <a:pt x="860" y="889"/>
                        <a:pt x="870" y="905"/>
                      </a:cubicBezTo>
                      <a:cubicBezTo>
                        <a:pt x="868" y="919"/>
                        <a:pt x="868" y="919"/>
                        <a:pt x="868" y="919"/>
                      </a:cubicBezTo>
                      <a:cubicBezTo>
                        <a:pt x="846" y="883"/>
                        <a:pt x="846" y="883"/>
                        <a:pt x="846" y="883"/>
                      </a:cubicBezTo>
                      <a:cubicBezTo>
                        <a:pt x="837" y="901"/>
                        <a:pt x="837" y="901"/>
                        <a:pt x="837" y="901"/>
                      </a:cubicBezTo>
                      <a:cubicBezTo>
                        <a:pt x="833" y="887"/>
                        <a:pt x="833" y="872"/>
                        <a:pt x="836" y="859"/>
                      </a:cubicBezTo>
                      <a:moveTo>
                        <a:pt x="944" y="888"/>
                      </a:moveTo>
                      <a:cubicBezTo>
                        <a:pt x="940" y="891"/>
                        <a:pt x="940" y="891"/>
                        <a:pt x="940" y="891"/>
                      </a:cubicBezTo>
                      <a:cubicBezTo>
                        <a:pt x="933" y="884"/>
                        <a:pt x="933" y="884"/>
                        <a:pt x="933" y="884"/>
                      </a:cubicBezTo>
                      <a:cubicBezTo>
                        <a:pt x="934" y="879"/>
                        <a:pt x="934" y="879"/>
                        <a:pt x="934" y="879"/>
                      </a:cubicBezTo>
                      <a:cubicBezTo>
                        <a:pt x="944" y="888"/>
                        <a:pt x="944" y="888"/>
                        <a:pt x="944" y="888"/>
                      </a:cubicBezTo>
                      <a:moveTo>
                        <a:pt x="934" y="877"/>
                      </a:moveTo>
                      <a:cubicBezTo>
                        <a:pt x="934" y="875"/>
                        <a:pt x="934" y="875"/>
                        <a:pt x="934" y="875"/>
                      </a:cubicBezTo>
                      <a:cubicBezTo>
                        <a:pt x="938" y="877"/>
                        <a:pt x="944" y="879"/>
                        <a:pt x="951" y="882"/>
                      </a:cubicBezTo>
                      <a:cubicBezTo>
                        <a:pt x="946" y="887"/>
                        <a:pt x="946" y="887"/>
                        <a:pt x="946" y="887"/>
                      </a:cubicBezTo>
                      <a:cubicBezTo>
                        <a:pt x="934" y="877"/>
                        <a:pt x="934" y="877"/>
                        <a:pt x="934" y="877"/>
                      </a:cubicBezTo>
                      <a:moveTo>
                        <a:pt x="939" y="893"/>
                      </a:moveTo>
                      <a:cubicBezTo>
                        <a:pt x="929" y="901"/>
                        <a:pt x="929" y="901"/>
                        <a:pt x="929" y="901"/>
                      </a:cubicBezTo>
                      <a:cubicBezTo>
                        <a:pt x="932" y="887"/>
                        <a:pt x="932" y="887"/>
                        <a:pt x="932" y="887"/>
                      </a:cubicBezTo>
                      <a:cubicBezTo>
                        <a:pt x="939" y="893"/>
                        <a:pt x="939" y="893"/>
                        <a:pt x="939" y="893"/>
                      </a:cubicBezTo>
                      <a:moveTo>
                        <a:pt x="921" y="915"/>
                      </a:moveTo>
                      <a:cubicBezTo>
                        <a:pt x="956" y="884"/>
                        <a:pt x="956" y="884"/>
                        <a:pt x="956" y="884"/>
                      </a:cubicBezTo>
                      <a:cubicBezTo>
                        <a:pt x="963" y="929"/>
                        <a:pt x="963" y="929"/>
                        <a:pt x="963" y="929"/>
                      </a:cubicBezTo>
                      <a:cubicBezTo>
                        <a:pt x="998" y="874"/>
                        <a:pt x="998" y="874"/>
                        <a:pt x="998" y="874"/>
                      </a:cubicBezTo>
                      <a:cubicBezTo>
                        <a:pt x="1020" y="883"/>
                        <a:pt x="1020" y="883"/>
                        <a:pt x="1020" y="883"/>
                      </a:cubicBezTo>
                      <a:cubicBezTo>
                        <a:pt x="964" y="962"/>
                        <a:pt x="964" y="962"/>
                        <a:pt x="964" y="962"/>
                      </a:cubicBezTo>
                      <a:cubicBezTo>
                        <a:pt x="946" y="956"/>
                        <a:pt x="946" y="956"/>
                        <a:pt x="946" y="956"/>
                      </a:cubicBezTo>
                      <a:cubicBezTo>
                        <a:pt x="943" y="919"/>
                        <a:pt x="943" y="919"/>
                        <a:pt x="943" y="919"/>
                      </a:cubicBezTo>
                      <a:cubicBezTo>
                        <a:pt x="915" y="948"/>
                        <a:pt x="915" y="948"/>
                        <a:pt x="915" y="948"/>
                      </a:cubicBezTo>
                      <a:cubicBezTo>
                        <a:pt x="894" y="941"/>
                        <a:pt x="894" y="941"/>
                        <a:pt x="894" y="941"/>
                      </a:cubicBezTo>
                      <a:cubicBezTo>
                        <a:pt x="912" y="846"/>
                        <a:pt x="912" y="846"/>
                        <a:pt x="912" y="846"/>
                      </a:cubicBezTo>
                      <a:cubicBezTo>
                        <a:pt x="933" y="851"/>
                        <a:pt x="933" y="851"/>
                        <a:pt x="933" y="851"/>
                      </a:cubicBezTo>
                      <a:cubicBezTo>
                        <a:pt x="921" y="915"/>
                        <a:pt x="921" y="915"/>
                        <a:pt x="921" y="915"/>
                      </a:cubicBezTo>
                      <a:moveTo>
                        <a:pt x="964" y="900"/>
                      </a:moveTo>
                      <a:cubicBezTo>
                        <a:pt x="964" y="894"/>
                        <a:pt x="964" y="894"/>
                        <a:pt x="964" y="894"/>
                      </a:cubicBezTo>
                      <a:cubicBezTo>
                        <a:pt x="973" y="903"/>
                        <a:pt x="973" y="903"/>
                        <a:pt x="973" y="903"/>
                      </a:cubicBezTo>
                      <a:cubicBezTo>
                        <a:pt x="971" y="906"/>
                        <a:pt x="971" y="906"/>
                        <a:pt x="971" y="906"/>
                      </a:cubicBezTo>
                      <a:cubicBezTo>
                        <a:pt x="964" y="900"/>
                        <a:pt x="964" y="900"/>
                        <a:pt x="964" y="900"/>
                      </a:cubicBezTo>
                      <a:moveTo>
                        <a:pt x="970" y="908"/>
                      </a:moveTo>
                      <a:cubicBezTo>
                        <a:pt x="966" y="915"/>
                        <a:pt x="966" y="915"/>
                        <a:pt x="966" y="915"/>
                      </a:cubicBezTo>
                      <a:cubicBezTo>
                        <a:pt x="965" y="903"/>
                        <a:pt x="965" y="903"/>
                        <a:pt x="965" y="903"/>
                      </a:cubicBezTo>
                      <a:cubicBezTo>
                        <a:pt x="970" y="908"/>
                        <a:pt x="970" y="908"/>
                        <a:pt x="970" y="908"/>
                      </a:cubicBezTo>
                      <a:moveTo>
                        <a:pt x="963" y="891"/>
                      </a:moveTo>
                      <a:cubicBezTo>
                        <a:pt x="963" y="888"/>
                        <a:pt x="963" y="888"/>
                        <a:pt x="963" y="888"/>
                      </a:cubicBezTo>
                      <a:cubicBezTo>
                        <a:pt x="968" y="891"/>
                        <a:pt x="974" y="893"/>
                        <a:pt x="978" y="895"/>
                      </a:cubicBezTo>
                      <a:cubicBezTo>
                        <a:pt x="975" y="901"/>
                        <a:pt x="975" y="901"/>
                        <a:pt x="975" y="901"/>
                      </a:cubicBezTo>
                      <a:cubicBezTo>
                        <a:pt x="963" y="891"/>
                        <a:pt x="963" y="891"/>
                        <a:pt x="963" y="891"/>
                      </a:cubicBezTo>
                      <a:moveTo>
                        <a:pt x="953" y="979"/>
                      </a:moveTo>
                      <a:cubicBezTo>
                        <a:pt x="953" y="982"/>
                        <a:pt x="954" y="985"/>
                        <a:pt x="955" y="987"/>
                      </a:cubicBezTo>
                      <a:cubicBezTo>
                        <a:pt x="947" y="992"/>
                        <a:pt x="947" y="992"/>
                        <a:pt x="947" y="992"/>
                      </a:cubicBezTo>
                      <a:cubicBezTo>
                        <a:pt x="946" y="988"/>
                        <a:pt x="945" y="984"/>
                        <a:pt x="945" y="980"/>
                      </a:cubicBezTo>
                      <a:cubicBezTo>
                        <a:pt x="953" y="979"/>
                        <a:pt x="953" y="979"/>
                        <a:pt x="953" y="979"/>
                      </a:cubicBezTo>
                      <a:moveTo>
                        <a:pt x="945" y="977"/>
                      </a:moveTo>
                      <a:cubicBezTo>
                        <a:pt x="946" y="972"/>
                        <a:pt x="947" y="967"/>
                        <a:pt x="948" y="962"/>
                      </a:cubicBezTo>
                      <a:cubicBezTo>
                        <a:pt x="953" y="964"/>
                        <a:pt x="953" y="964"/>
                        <a:pt x="953" y="964"/>
                      </a:cubicBezTo>
                      <a:cubicBezTo>
                        <a:pt x="952" y="968"/>
                        <a:pt x="952" y="972"/>
                        <a:pt x="952" y="976"/>
                      </a:cubicBezTo>
                      <a:cubicBezTo>
                        <a:pt x="945" y="977"/>
                        <a:pt x="945" y="977"/>
                        <a:pt x="945" y="977"/>
                      </a:cubicBezTo>
                      <a:moveTo>
                        <a:pt x="956" y="990"/>
                      </a:moveTo>
                      <a:cubicBezTo>
                        <a:pt x="957" y="993"/>
                        <a:pt x="958" y="996"/>
                        <a:pt x="960" y="998"/>
                      </a:cubicBezTo>
                      <a:cubicBezTo>
                        <a:pt x="951" y="1006"/>
                        <a:pt x="951" y="1006"/>
                        <a:pt x="951" y="1006"/>
                      </a:cubicBezTo>
                      <a:cubicBezTo>
                        <a:pt x="950" y="1003"/>
                        <a:pt x="948" y="999"/>
                        <a:pt x="947" y="995"/>
                      </a:cubicBezTo>
                      <a:cubicBezTo>
                        <a:pt x="956" y="990"/>
                        <a:pt x="956" y="990"/>
                        <a:pt x="956" y="990"/>
                      </a:cubicBezTo>
                      <a:moveTo>
                        <a:pt x="962" y="1001"/>
                      </a:moveTo>
                      <a:cubicBezTo>
                        <a:pt x="964" y="1003"/>
                        <a:pt x="966" y="1006"/>
                        <a:pt x="968" y="1007"/>
                      </a:cubicBezTo>
                      <a:cubicBezTo>
                        <a:pt x="960" y="1020"/>
                        <a:pt x="960" y="1020"/>
                        <a:pt x="960" y="1020"/>
                      </a:cubicBezTo>
                      <a:cubicBezTo>
                        <a:pt x="959" y="1019"/>
                        <a:pt x="959" y="1018"/>
                        <a:pt x="958" y="1017"/>
                      </a:cubicBezTo>
                      <a:cubicBezTo>
                        <a:pt x="956" y="1015"/>
                        <a:pt x="954" y="1012"/>
                        <a:pt x="953" y="1009"/>
                      </a:cubicBezTo>
                      <a:cubicBezTo>
                        <a:pt x="962" y="1001"/>
                        <a:pt x="962" y="1001"/>
                        <a:pt x="962" y="1001"/>
                      </a:cubicBezTo>
                      <a:moveTo>
                        <a:pt x="970" y="1009"/>
                      </a:moveTo>
                      <a:cubicBezTo>
                        <a:pt x="973" y="1011"/>
                        <a:pt x="975" y="1013"/>
                        <a:pt x="978" y="1014"/>
                      </a:cubicBezTo>
                      <a:cubicBezTo>
                        <a:pt x="971" y="1031"/>
                        <a:pt x="971" y="1031"/>
                        <a:pt x="971" y="1031"/>
                      </a:cubicBezTo>
                      <a:cubicBezTo>
                        <a:pt x="968" y="1028"/>
                        <a:pt x="965" y="1026"/>
                        <a:pt x="962" y="1022"/>
                      </a:cubicBezTo>
                      <a:cubicBezTo>
                        <a:pt x="970" y="1009"/>
                        <a:pt x="970" y="1009"/>
                        <a:pt x="970" y="1009"/>
                      </a:cubicBezTo>
                      <a:moveTo>
                        <a:pt x="981" y="1016"/>
                      </a:moveTo>
                      <a:cubicBezTo>
                        <a:pt x="984" y="1017"/>
                        <a:pt x="986" y="1018"/>
                        <a:pt x="989" y="1018"/>
                      </a:cubicBezTo>
                      <a:cubicBezTo>
                        <a:pt x="985" y="1039"/>
                        <a:pt x="985" y="1039"/>
                        <a:pt x="985" y="1039"/>
                      </a:cubicBezTo>
                      <a:cubicBezTo>
                        <a:pt x="981" y="1037"/>
                        <a:pt x="977" y="1035"/>
                        <a:pt x="974" y="1033"/>
                      </a:cubicBezTo>
                      <a:cubicBezTo>
                        <a:pt x="981" y="1016"/>
                        <a:pt x="981" y="1016"/>
                        <a:pt x="981" y="1016"/>
                      </a:cubicBezTo>
                      <a:moveTo>
                        <a:pt x="992" y="1019"/>
                      </a:moveTo>
                      <a:cubicBezTo>
                        <a:pt x="994" y="1019"/>
                        <a:pt x="996" y="1019"/>
                        <a:pt x="999" y="1019"/>
                      </a:cubicBezTo>
                      <a:cubicBezTo>
                        <a:pt x="1000" y="1043"/>
                        <a:pt x="1000" y="1043"/>
                        <a:pt x="1000" y="1043"/>
                      </a:cubicBezTo>
                      <a:cubicBezTo>
                        <a:pt x="995" y="1042"/>
                        <a:pt x="991" y="1041"/>
                        <a:pt x="987" y="1040"/>
                      </a:cubicBezTo>
                      <a:cubicBezTo>
                        <a:pt x="992" y="1019"/>
                        <a:pt x="992" y="1019"/>
                        <a:pt x="992" y="1019"/>
                      </a:cubicBezTo>
                      <a:moveTo>
                        <a:pt x="966" y="997"/>
                      </a:moveTo>
                      <a:cubicBezTo>
                        <a:pt x="959" y="987"/>
                        <a:pt x="957" y="976"/>
                        <a:pt x="959" y="966"/>
                      </a:cubicBezTo>
                      <a:cubicBezTo>
                        <a:pt x="965" y="968"/>
                        <a:pt x="965" y="968"/>
                        <a:pt x="965" y="968"/>
                      </a:cubicBezTo>
                      <a:cubicBezTo>
                        <a:pt x="987" y="937"/>
                        <a:pt x="987" y="937"/>
                        <a:pt x="987" y="937"/>
                      </a:cubicBezTo>
                      <a:cubicBezTo>
                        <a:pt x="1002" y="933"/>
                        <a:pt x="1019" y="939"/>
                        <a:pt x="1028" y="952"/>
                      </a:cubicBezTo>
                      <a:cubicBezTo>
                        <a:pt x="1041" y="969"/>
                        <a:pt x="1038" y="993"/>
                        <a:pt x="1020" y="1006"/>
                      </a:cubicBezTo>
                      <a:cubicBezTo>
                        <a:pt x="1003" y="1018"/>
                        <a:pt x="979" y="1014"/>
                        <a:pt x="966" y="997"/>
                      </a:cubicBezTo>
                      <a:moveTo>
                        <a:pt x="1010" y="1017"/>
                      </a:moveTo>
                      <a:cubicBezTo>
                        <a:pt x="1017" y="1043"/>
                        <a:pt x="1017" y="1043"/>
                        <a:pt x="1017" y="1043"/>
                      </a:cubicBezTo>
                      <a:cubicBezTo>
                        <a:pt x="1012" y="1044"/>
                        <a:pt x="1007" y="1044"/>
                        <a:pt x="1003" y="1043"/>
                      </a:cubicBezTo>
                      <a:cubicBezTo>
                        <a:pt x="1002" y="1019"/>
                        <a:pt x="1002" y="1019"/>
                        <a:pt x="1002" y="1019"/>
                      </a:cubicBezTo>
                      <a:cubicBezTo>
                        <a:pt x="1005" y="1019"/>
                        <a:pt x="1008" y="1018"/>
                        <a:pt x="1010" y="1017"/>
                      </a:cubicBezTo>
                      <a:moveTo>
                        <a:pt x="1013" y="1016"/>
                      </a:moveTo>
                      <a:cubicBezTo>
                        <a:pt x="1016" y="1016"/>
                        <a:pt x="1018" y="1015"/>
                        <a:pt x="1020" y="1013"/>
                      </a:cubicBezTo>
                      <a:cubicBezTo>
                        <a:pt x="1035" y="1039"/>
                        <a:pt x="1035" y="1039"/>
                        <a:pt x="1035" y="1039"/>
                      </a:cubicBezTo>
                      <a:cubicBezTo>
                        <a:pt x="1030" y="1041"/>
                        <a:pt x="1025" y="1042"/>
                        <a:pt x="1020" y="1043"/>
                      </a:cubicBezTo>
                      <a:cubicBezTo>
                        <a:pt x="1013" y="1016"/>
                        <a:pt x="1013" y="1016"/>
                        <a:pt x="1013" y="1016"/>
                      </a:cubicBezTo>
                      <a:moveTo>
                        <a:pt x="1023" y="1012"/>
                      </a:moveTo>
                      <a:cubicBezTo>
                        <a:pt x="1023" y="1011"/>
                        <a:pt x="1024" y="1011"/>
                        <a:pt x="1024" y="1011"/>
                      </a:cubicBezTo>
                      <a:cubicBezTo>
                        <a:pt x="1026" y="1009"/>
                        <a:pt x="1028" y="1008"/>
                        <a:pt x="1029" y="1006"/>
                      </a:cubicBezTo>
                      <a:cubicBezTo>
                        <a:pt x="1052" y="1027"/>
                        <a:pt x="1052" y="1027"/>
                        <a:pt x="1052" y="1027"/>
                      </a:cubicBezTo>
                      <a:cubicBezTo>
                        <a:pt x="1050" y="1029"/>
                        <a:pt x="1048" y="1031"/>
                        <a:pt x="1046" y="1032"/>
                      </a:cubicBezTo>
                      <a:cubicBezTo>
                        <a:pt x="1043" y="1034"/>
                        <a:pt x="1040" y="1036"/>
                        <a:pt x="1037" y="1037"/>
                      </a:cubicBezTo>
                      <a:cubicBezTo>
                        <a:pt x="1023" y="1012"/>
                        <a:pt x="1023" y="1012"/>
                        <a:pt x="1023" y="1012"/>
                      </a:cubicBezTo>
                      <a:moveTo>
                        <a:pt x="1032" y="1004"/>
                      </a:moveTo>
                      <a:cubicBezTo>
                        <a:pt x="1033" y="1002"/>
                        <a:pt x="1035" y="1000"/>
                        <a:pt x="1036" y="997"/>
                      </a:cubicBezTo>
                      <a:cubicBezTo>
                        <a:pt x="1064" y="1011"/>
                        <a:pt x="1064" y="1011"/>
                        <a:pt x="1064" y="1011"/>
                      </a:cubicBezTo>
                      <a:cubicBezTo>
                        <a:pt x="1061" y="1016"/>
                        <a:pt x="1058" y="1021"/>
                        <a:pt x="1054" y="1025"/>
                      </a:cubicBezTo>
                      <a:cubicBezTo>
                        <a:pt x="1032" y="1004"/>
                        <a:pt x="1032" y="1004"/>
                        <a:pt x="1032" y="1004"/>
                      </a:cubicBezTo>
                      <a:moveTo>
                        <a:pt x="1038" y="995"/>
                      </a:moveTo>
                      <a:cubicBezTo>
                        <a:pt x="1039" y="992"/>
                        <a:pt x="1040" y="989"/>
                        <a:pt x="1041" y="986"/>
                      </a:cubicBezTo>
                      <a:cubicBezTo>
                        <a:pt x="1070" y="990"/>
                        <a:pt x="1070" y="990"/>
                        <a:pt x="1070" y="990"/>
                      </a:cubicBezTo>
                      <a:cubicBezTo>
                        <a:pt x="1070" y="996"/>
                        <a:pt x="1068" y="1002"/>
                        <a:pt x="1065" y="1008"/>
                      </a:cubicBezTo>
                      <a:cubicBezTo>
                        <a:pt x="1038" y="995"/>
                        <a:pt x="1038" y="995"/>
                        <a:pt x="1038" y="995"/>
                      </a:cubicBezTo>
                      <a:moveTo>
                        <a:pt x="1041" y="983"/>
                      </a:moveTo>
                      <a:cubicBezTo>
                        <a:pt x="1042" y="979"/>
                        <a:pt x="1042" y="975"/>
                        <a:pt x="1042" y="970"/>
                      </a:cubicBezTo>
                      <a:cubicBezTo>
                        <a:pt x="1069" y="966"/>
                        <a:pt x="1069" y="966"/>
                        <a:pt x="1069" y="966"/>
                      </a:cubicBezTo>
                      <a:cubicBezTo>
                        <a:pt x="1070" y="973"/>
                        <a:pt x="1071" y="980"/>
                        <a:pt x="1071" y="986"/>
                      </a:cubicBezTo>
                      <a:cubicBezTo>
                        <a:pt x="1041" y="983"/>
                        <a:pt x="1041" y="983"/>
                        <a:pt x="1041" y="983"/>
                      </a:cubicBezTo>
                      <a:moveTo>
                        <a:pt x="1041" y="967"/>
                      </a:moveTo>
                      <a:cubicBezTo>
                        <a:pt x="1041" y="964"/>
                        <a:pt x="1040" y="960"/>
                        <a:pt x="1038" y="957"/>
                      </a:cubicBezTo>
                      <a:cubicBezTo>
                        <a:pt x="1060" y="947"/>
                        <a:pt x="1060" y="947"/>
                        <a:pt x="1060" y="947"/>
                      </a:cubicBezTo>
                      <a:cubicBezTo>
                        <a:pt x="1063" y="952"/>
                        <a:pt x="1066" y="958"/>
                        <a:pt x="1068" y="963"/>
                      </a:cubicBezTo>
                      <a:cubicBezTo>
                        <a:pt x="1041" y="967"/>
                        <a:pt x="1041" y="967"/>
                        <a:pt x="1041" y="967"/>
                      </a:cubicBezTo>
                      <a:moveTo>
                        <a:pt x="1037" y="954"/>
                      </a:moveTo>
                      <a:cubicBezTo>
                        <a:pt x="1036" y="952"/>
                        <a:pt x="1035" y="950"/>
                        <a:pt x="1033" y="948"/>
                      </a:cubicBezTo>
                      <a:cubicBezTo>
                        <a:pt x="1033" y="948"/>
                        <a:pt x="1033" y="948"/>
                        <a:pt x="1033" y="948"/>
                      </a:cubicBezTo>
                      <a:cubicBezTo>
                        <a:pt x="1047" y="933"/>
                        <a:pt x="1047" y="933"/>
                        <a:pt x="1047" y="933"/>
                      </a:cubicBezTo>
                      <a:cubicBezTo>
                        <a:pt x="1051" y="936"/>
                        <a:pt x="1055" y="940"/>
                        <a:pt x="1058" y="945"/>
                      </a:cubicBezTo>
                      <a:cubicBezTo>
                        <a:pt x="1037" y="954"/>
                        <a:pt x="1037" y="954"/>
                        <a:pt x="1037" y="954"/>
                      </a:cubicBezTo>
                      <a:moveTo>
                        <a:pt x="1031" y="945"/>
                      </a:moveTo>
                      <a:cubicBezTo>
                        <a:pt x="1029" y="943"/>
                        <a:pt x="1027" y="941"/>
                        <a:pt x="1025" y="940"/>
                      </a:cubicBezTo>
                      <a:cubicBezTo>
                        <a:pt x="1034" y="925"/>
                        <a:pt x="1034" y="925"/>
                        <a:pt x="1034" y="925"/>
                      </a:cubicBezTo>
                      <a:cubicBezTo>
                        <a:pt x="1038" y="927"/>
                        <a:pt x="1041" y="929"/>
                        <a:pt x="1044" y="931"/>
                      </a:cubicBezTo>
                      <a:cubicBezTo>
                        <a:pt x="1031" y="945"/>
                        <a:pt x="1031" y="945"/>
                        <a:pt x="1031" y="945"/>
                      </a:cubicBezTo>
                      <a:moveTo>
                        <a:pt x="1022" y="938"/>
                      </a:moveTo>
                      <a:cubicBezTo>
                        <a:pt x="1020" y="936"/>
                        <a:pt x="1018" y="935"/>
                        <a:pt x="1016" y="934"/>
                      </a:cubicBezTo>
                      <a:cubicBezTo>
                        <a:pt x="1023" y="921"/>
                        <a:pt x="1023" y="921"/>
                        <a:pt x="1023" y="921"/>
                      </a:cubicBezTo>
                      <a:cubicBezTo>
                        <a:pt x="1026" y="922"/>
                        <a:pt x="1028" y="923"/>
                        <a:pt x="1031" y="924"/>
                      </a:cubicBezTo>
                      <a:cubicBezTo>
                        <a:pt x="1022" y="938"/>
                        <a:pt x="1022" y="938"/>
                        <a:pt x="1022" y="938"/>
                      </a:cubicBezTo>
                      <a:moveTo>
                        <a:pt x="1013" y="933"/>
                      </a:moveTo>
                      <a:cubicBezTo>
                        <a:pt x="1011" y="932"/>
                        <a:pt x="1009" y="931"/>
                        <a:pt x="1006" y="931"/>
                      </a:cubicBezTo>
                      <a:cubicBezTo>
                        <a:pt x="1011" y="919"/>
                        <a:pt x="1011" y="919"/>
                        <a:pt x="1011" y="919"/>
                      </a:cubicBezTo>
                      <a:cubicBezTo>
                        <a:pt x="1014" y="919"/>
                        <a:pt x="1017" y="920"/>
                        <a:pt x="1020" y="920"/>
                      </a:cubicBezTo>
                      <a:cubicBezTo>
                        <a:pt x="1013" y="933"/>
                        <a:pt x="1013" y="933"/>
                        <a:pt x="1013" y="933"/>
                      </a:cubicBezTo>
                      <a:moveTo>
                        <a:pt x="1003" y="930"/>
                      </a:moveTo>
                      <a:cubicBezTo>
                        <a:pt x="1000" y="929"/>
                        <a:pt x="996" y="929"/>
                        <a:pt x="992" y="930"/>
                      </a:cubicBezTo>
                      <a:cubicBezTo>
                        <a:pt x="1000" y="919"/>
                        <a:pt x="1000" y="919"/>
                        <a:pt x="1000" y="919"/>
                      </a:cubicBezTo>
                      <a:cubicBezTo>
                        <a:pt x="1002" y="919"/>
                        <a:pt x="1005" y="919"/>
                        <a:pt x="1008" y="919"/>
                      </a:cubicBezTo>
                      <a:cubicBezTo>
                        <a:pt x="1003" y="930"/>
                        <a:pt x="1003" y="930"/>
                        <a:pt x="1003" y="930"/>
                      </a:cubicBezTo>
                      <a:moveTo>
                        <a:pt x="918" y="986"/>
                      </a:moveTo>
                      <a:cubicBezTo>
                        <a:pt x="918" y="988"/>
                        <a:pt x="918" y="990"/>
                        <a:pt x="919" y="992"/>
                      </a:cubicBezTo>
                      <a:cubicBezTo>
                        <a:pt x="912" y="987"/>
                        <a:pt x="912" y="987"/>
                        <a:pt x="912" y="987"/>
                      </a:cubicBezTo>
                      <a:cubicBezTo>
                        <a:pt x="912" y="985"/>
                        <a:pt x="912" y="983"/>
                        <a:pt x="913" y="981"/>
                      </a:cubicBezTo>
                      <a:cubicBezTo>
                        <a:pt x="918" y="986"/>
                        <a:pt x="918" y="986"/>
                        <a:pt x="918" y="986"/>
                      </a:cubicBezTo>
                      <a:moveTo>
                        <a:pt x="913" y="978"/>
                      </a:moveTo>
                      <a:cubicBezTo>
                        <a:pt x="913" y="976"/>
                        <a:pt x="913" y="973"/>
                        <a:pt x="913" y="972"/>
                      </a:cubicBezTo>
                      <a:cubicBezTo>
                        <a:pt x="919" y="976"/>
                        <a:pt x="919" y="976"/>
                        <a:pt x="919" y="976"/>
                      </a:cubicBezTo>
                      <a:cubicBezTo>
                        <a:pt x="919" y="978"/>
                        <a:pt x="918" y="981"/>
                        <a:pt x="918" y="983"/>
                      </a:cubicBezTo>
                      <a:cubicBezTo>
                        <a:pt x="913" y="978"/>
                        <a:pt x="913" y="978"/>
                        <a:pt x="913" y="978"/>
                      </a:cubicBezTo>
                      <a:moveTo>
                        <a:pt x="919" y="996"/>
                      </a:moveTo>
                      <a:cubicBezTo>
                        <a:pt x="919" y="999"/>
                        <a:pt x="920" y="1002"/>
                        <a:pt x="920" y="1005"/>
                      </a:cubicBezTo>
                      <a:cubicBezTo>
                        <a:pt x="911" y="997"/>
                        <a:pt x="911" y="997"/>
                        <a:pt x="911" y="997"/>
                      </a:cubicBezTo>
                      <a:cubicBezTo>
                        <a:pt x="911" y="995"/>
                        <a:pt x="912" y="992"/>
                        <a:pt x="912" y="990"/>
                      </a:cubicBezTo>
                      <a:cubicBezTo>
                        <a:pt x="919" y="996"/>
                        <a:pt x="919" y="996"/>
                        <a:pt x="919" y="996"/>
                      </a:cubicBezTo>
                      <a:moveTo>
                        <a:pt x="920" y="968"/>
                      </a:moveTo>
                      <a:cubicBezTo>
                        <a:pt x="920" y="970"/>
                        <a:pt x="919" y="972"/>
                        <a:pt x="919" y="974"/>
                      </a:cubicBezTo>
                      <a:cubicBezTo>
                        <a:pt x="913" y="969"/>
                        <a:pt x="913" y="969"/>
                        <a:pt x="913" y="969"/>
                      </a:cubicBezTo>
                      <a:cubicBezTo>
                        <a:pt x="913" y="968"/>
                        <a:pt x="913" y="967"/>
                        <a:pt x="913" y="967"/>
                      </a:cubicBezTo>
                      <a:cubicBezTo>
                        <a:pt x="912" y="967"/>
                        <a:pt x="912" y="967"/>
                        <a:pt x="912" y="967"/>
                      </a:cubicBezTo>
                      <a:cubicBezTo>
                        <a:pt x="892" y="951"/>
                        <a:pt x="892" y="951"/>
                        <a:pt x="892" y="951"/>
                      </a:cubicBezTo>
                      <a:cubicBezTo>
                        <a:pt x="893" y="945"/>
                        <a:pt x="893" y="945"/>
                        <a:pt x="893" y="945"/>
                      </a:cubicBezTo>
                      <a:cubicBezTo>
                        <a:pt x="894" y="946"/>
                        <a:pt x="894" y="946"/>
                        <a:pt x="894" y="946"/>
                      </a:cubicBezTo>
                      <a:cubicBezTo>
                        <a:pt x="920" y="968"/>
                        <a:pt x="920" y="968"/>
                        <a:pt x="920" y="968"/>
                      </a:cubicBezTo>
                      <a:moveTo>
                        <a:pt x="899" y="947"/>
                      </a:moveTo>
                      <a:cubicBezTo>
                        <a:pt x="913" y="952"/>
                        <a:pt x="913" y="952"/>
                        <a:pt x="913" y="952"/>
                      </a:cubicBezTo>
                      <a:cubicBezTo>
                        <a:pt x="922" y="960"/>
                        <a:pt x="922" y="960"/>
                        <a:pt x="922" y="960"/>
                      </a:cubicBezTo>
                      <a:cubicBezTo>
                        <a:pt x="921" y="962"/>
                        <a:pt x="921" y="964"/>
                        <a:pt x="920" y="966"/>
                      </a:cubicBezTo>
                      <a:cubicBezTo>
                        <a:pt x="899" y="947"/>
                        <a:pt x="899" y="947"/>
                        <a:pt x="899" y="947"/>
                      </a:cubicBezTo>
                      <a:moveTo>
                        <a:pt x="911" y="1000"/>
                      </a:moveTo>
                      <a:cubicBezTo>
                        <a:pt x="921" y="1009"/>
                        <a:pt x="921" y="1009"/>
                        <a:pt x="921" y="1009"/>
                      </a:cubicBezTo>
                      <a:cubicBezTo>
                        <a:pt x="922" y="1012"/>
                        <a:pt x="923" y="1016"/>
                        <a:pt x="924" y="1019"/>
                      </a:cubicBezTo>
                      <a:cubicBezTo>
                        <a:pt x="910" y="1007"/>
                        <a:pt x="910" y="1007"/>
                        <a:pt x="910" y="1007"/>
                      </a:cubicBezTo>
                      <a:cubicBezTo>
                        <a:pt x="911" y="1000"/>
                        <a:pt x="911" y="1000"/>
                        <a:pt x="911" y="1000"/>
                      </a:cubicBezTo>
                      <a:moveTo>
                        <a:pt x="923" y="957"/>
                      </a:moveTo>
                      <a:cubicBezTo>
                        <a:pt x="917" y="952"/>
                        <a:pt x="917" y="952"/>
                        <a:pt x="917" y="952"/>
                      </a:cubicBezTo>
                      <a:cubicBezTo>
                        <a:pt x="920" y="949"/>
                        <a:pt x="920" y="949"/>
                        <a:pt x="920" y="949"/>
                      </a:cubicBezTo>
                      <a:cubicBezTo>
                        <a:pt x="924" y="952"/>
                        <a:pt x="924" y="952"/>
                        <a:pt x="924" y="952"/>
                      </a:cubicBezTo>
                      <a:cubicBezTo>
                        <a:pt x="924" y="954"/>
                        <a:pt x="923" y="956"/>
                        <a:pt x="923" y="957"/>
                      </a:cubicBezTo>
                      <a:moveTo>
                        <a:pt x="922" y="947"/>
                      </a:moveTo>
                      <a:cubicBezTo>
                        <a:pt x="934" y="934"/>
                        <a:pt x="934" y="934"/>
                        <a:pt x="934" y="934"/>
                      </a:cubicBezTo>
                      <a:cubicBezTo>
                        <a:pt x="931" y="939"/>
                        <a:pt x="928" y="944"/>
                        <a:pt x="925" y="950"/>
                      </a:cubicBezTo>
                      <a:cubicBezTo>
                        <a:pt x="922" y="947"/>
                        <a:pt x="922" y="947"/>
                        <a:pt x="922" y="947"/>
                      </a:cubicBezTo>
                      <a:moveTo>
                        <a:pt x="881" y="971"/>
                      </a:moveTo>
                      <a:cubicBezTo>
                        <a:pt x="881" y="969"/>
                        <a:pt x="881" y="967"/>
                        <a:pt x="881" y="965"/>
                      </a:cubicBezTo>
                      <a:cubicBezTo>
                        <a:pt x="883" y="965"/>
                        <a:pt x="883" y="965"/>
                        <a:pt x="883" y="965"/>
                      </a:cubicBezTo>
                      <a:cubicBezTo>
                        <a:pt x="897" y="977"/>
                        <a:pt x="897" y="977"/>
                        <a:pt x="897" y="977"/>
                      </a:cubicBezTo>
                      <a:cubicBezTo>
                        <a:pt x="895" y="978"/>
                        <a:pt x="893" y="979"/>
                        <a:pt x="892" y="980"/>
                      </a:cubicBezTo>
                      <a:cubicBezTo>
                        <a:pt x="881" y="971"/>
                        <a:pt x="881" y="971"/>
                        <a:pt x="881" y="971"/>
                      </a:cubicBezTo>
                      <a:moveTo>
                        <a:pt x="890" y="982"/>
                      </a:moveTo>
                      <a:cubicBezTo>
                        <a:pt x="887" y="983"/>
                        <a:pt x="884" y="985"/>
                        <a:pt x="882" y="986"/>
                      </a:cubicBezTo>
                      <a:cubicBezTo>
                        <a:pt x="881" y="982"/>
                        <a:pt x="881" y="978"/>
                        <a:pt x="881" y="974"/>
                      </a:cubicBezTo>
                      <a:cubicBezTo>
                        <a:pt x="890" y="982"/>
                        <a:pt x="890" y="982"/>
                        <a:pt x="890" y="982"/>
                      </a:cubicBezTo>
                      <a:moveTo>
                        <a:pt x="886" y="965"/>
                      </a:moveTo>
                      <a:cubicBezTo>
                        <a:pt x="889" y="965"/>
                        <a:pt x="889" y="965"/>
                        <a:pt x="889" y="965"/>
                      </a:cubicBezTo>
                      <a:cubicBezTo>
                        <a:pt x="890" y="961"/>
                        <a:pt x="890" y="961"/>
                        <a:pt x="890" y="961"/>
                      </a:cubicBezTo>
                      <a:cubicBezTo>
                        <a:pt x="903" y="973"/>
                        <a:pt x="903" y="973"/>
                        <a:pt x="903" y="973"/>
                      </a:cubicBezTo>
                      <a:cubicBezTo>
                        <a:pt x="899" y="976"/>
                        <a:pt x="899" y="976"/>
                        <a:pt x="899" y="976"/>
                      </a:cubicBezTo>
                      <a:cubicBezTo>
                        <a:pt x="886" y="965"/>
                        <a:pt x="886" y="965"/>
                        <a:pt x="886" y="965"/>
                      </a:cubicBezTo>
                      <a:moveTo>
                        <a:pt x="891" y="959"/>
                      </a:moveTo>
                      <a:cubicBezTo>
                        <a:pt x="892" y="953"/>
                        <a:pt x="892" y="953"/>
                        <a:pt x="892" y="953"/>
                      </a:cubicBezTo>
                      <a:cubicBezTo>
                        <a:pt x="910" y="969"/>
                        <a:pt x="910" y="969"/>
                        <a:pt x="910" y="969"/>
                      </a:cubicBezTo>
                      <a:cubicBezTo>
                        <a:pt x="905" y="972"/>
                        <a:pt x="905" y="972"/>
                        <a:pt x="905" y="972"/>
                      </a:cubicBezTo>
                      <a:cubicBezTo>
                        <a:pt x="891" y="959"/>
                        <a:pt x="891" y="959"/>
                        <a:pt x="891" y="959"/>
                      </a:cubicBezTo>
                      <a:moveTo>
                        <a:pt x="910" y="1010"/>
                      </a:moveTo>
                      <a:cubicBezTo>
                        <a:pt x="926" y="1024"/>
                        <a:pt x="926" y="1024"/>
                        <a:pt x="926" y="1024"/>
                      </a:cubicBezTo>
                      <a:cubicBezTo>
                        <a:pt x="927" y="1026"/>
                        <a:pt x="928" y="1028"/>
                        <a:pt x="928" y="1029"/>
                      </a:cubicBezTo>
                      <a:cubicBezTo>
                        <a:pt x="922" y="1027"/>
                        <a:pt x="916" y="1025"/>
                        <a:pt x="909" y="1022"/>
                      </a:cubicBezTo>
                      <a:cubicBezTo>
                        <a:pt x="909" y="1019"/>
                        <a:pt x="910" y="1015"/>
                        <a:pt x="910" y="1010"/>
                      </a:cubicBezTo>
                      <a:moveTo>
                        <a:pt x="1105" y="994"/>
                      </a:moveTo>
                      <a:cubicBezTo>
                        <a:pt x="1170" y="991"/>
                        <a:pt x="1222" y="1026"/>
                        <a:pt x="1247" y="1082"/>
                      </a:cubicBezTo>
                      <a:cubicBezTo>
                        <a:pt x="1246" y="1104"/>
                        <a:pt x="1258" y="1125"/>
                        <a:pt x="1280" y="1134"/>
                      </a:cubicBezTo>
                      <a:cubicBezTo>
                        <a:pt x="1210" y="1133"/>
                        <a:pt x="1202" y="1009"/>
                        <a:pt x="1101" y="1010"/>
                      </a:cubicBezTo>
                      <a:cubicBezTo>
                        <a:pt x="1103" y="1005"/>
                        <a:pt x="1104" y="1000"/>
                        <a:pt x="1105" y="994"/>
                      </a:cubicBezTo>
                      <a:moveTo>
                        <a:pt x="1124" y="962"/>
                      </a:moveTo>
                      <a:cubicBezTo>
                        <a:pt x="1121" y="962"/>
                        <a:pt x="1113" y="960"/>
                        <a:pt x="1102" y="956"/>
                      </a:cubicBezTo>
                      <a:cubicBezTo>
                        <a:pt x="1099" y="946"/>
                        <a:pt x="1094" y="936"/>
                        <a:pt x="1087" y="927"/>
                      </a:cubicBezTo>
                      <a:cubicBezTo>
                        <a:pt x="1070" y="905"/>
                        <a:pt x="1045" y="893"/>
                        <a:pt x="1018" y="893"/>
                      </a:cubicBezTo>
                      <a:cubicBezTo>
                        <a:pt x="1028" y="880"/>
                        <a:pt x="1028" y="880"/>
                        <a:pt x="1028" y="880"/>
                      </a:cubicBezTo>
                      <a:cubicBezTo>
                        <a:pt x="995" y="868"/>
                        <a:pt x="995" y="868"/>
                        <a:pt x="995" y="868"/>
                      </a:cubicBezTo>
                      <a:cubicBezTo>
                        <a:pt x="981" y="891"/>
                        <a:pt x="981" y="891"/>
                        <a:pt x="981" y="891"/>
                      </a:cubicBezTo>
                      <a:cubicBezTo>
                        <a:pt x="976" y="888"/>
                        <a:pt x="969" y="885"/>
                        <a:pt x="962" y="881"/>
                      </a:cubicBezTo>
                      <a:cubicBezTo>
                        <a:pt x="961" y="874"/>
                        <a:pt x="961" y="874"/>
                        <a:pt x="961" y="874"/>
                      </a:cubicBezTo>
                      <a:cubicBezTo>
                        <a:pt x="956" y="878"/>
                        <a:pt x="956" y="878"/>
                        <a:pt x="956" y="878"/>
                      </a:cubicBezTo>
                      <a:cubicBezTo>
                        <a:pt x="948" y="875"/>
                        <a:pt x="940" y="871"/>
                        <a:pt x="936" y="869"/>
                      </a:cubicBezTo>
                      <a:cubicBezTo>
                        <a:pt x="937" y="861"/>
                        <a:pt x="937" y="861"/>
                        <a:pt x="937" y="861"/>
                      </a:cubicBezTo>
                      <a:cubicBezTo>
                        <a:pt x="962" y="857"/>
                        <a:pt x="1008" y="848"/>
                        <a:pt x="1033" y="847"/>
                      </a:cubicBezTo>
                      <a:cubicBezTo>
                        <a:pt x="1047" y="865"/>
                        <a:pt x="1057" y="865"/>
                        <a:pt x="1080" y="862"/>
                      </a:cubicBezTo>
                      <a:cubicBezTo>
                        <a:pt x="1089" y="882"/>
                        <a:pt x="1127" y="953"/>
                        <a:pt x="1124" y="962"/>
                      </a:cubicBezTo>
                      <a:moveTo>
                        <a:pt x="938" y="854"/>
                      </a:moveTo>
                      <a:cubicBezTo>
                        <a:pt x="940" y="846"/>
                        <a:pt x="940" y="846"/>
                        <a:pt x="940" y="846"/>
                      </a:cubicBezTo>
                      <a:cubicBezTo>
                        <a:pt x="934" y="845"/>
                        <a:pt x="934" y="845"/>
                        <a:pt x="934" y="845"/>
                      </a:cubicBezTo>
                      <a:cubicBezTo>
                        <a:pt x="947" y="815"/>
                        <a:pt x="965" y="780"/>
                        <a:pt x="979" y="748"/>
                      </a:cubicBezTo>
                      <a:cubicBezTo>
                        <a:pt x="993" y="781"/>
                        <a:pt x="1019" y="824"/>
                        <a:pt x="1030" y="842"/>
                      </a:cubicBezTo>
                      <a:cubicBezTo>
                        <a:pt x="1011" y="845"/>
                        <a:pt x="964" y="848"/>
                        <a:pt x="938" y="854"/>
                      </a:cubicBezTo>
                      <a:moveTo>
                        <a:pt x="980" y="736"/>
                      </a:moveTo>
                      <a:cubicBezTo>
                        <a:pt x="970" y="742"/>
                        <a:pt x="944" y="803"/>
                        <a:pt x="927" y="844"/>
                      </a:cubicBezTo>
                      <a:cubicBezTo>
                        <a:pt x="908" y="841"/>
                        <a:pt x="908" y="841"/>
                        <a:pt x="908" y="841"/>
                      </a:cubicBezTo>
                      <a:cubicBezTo>
                        <a:pt x="902" y="869"/>
                        <a:pt x="902" y="869"/>
                        <a:pt x="902" y="869"/>
                      </a:cubicBezTo>
                      <a:cubicBezTo>
                        <a:pt x="896" y="868"/>
                        <a:pt x="896" y="868"/>
                        <a:pt x="896" y="868"/>
                      </a:cubicBezTo>
                      <a:cubicBezTo>
                        <a:pt x="891" y="833"/>
                        <a:pt x="926" y="795"/>
                        <a:pt x="948" y="759"/>
                      </a:cubicBezTo>
                      <a:cubicBezTo>
                        <a:pt x="931" y="784"/>
                        <a:pt x="884" y="833"/>
                        <a:pt x="889" y="867"/>
                      </a:cubicBezTo>
                      <a:cubicBezTo>
                        <a:pt x="876" y="865"/>
                        <a:pt x="876" y="865"/>
                        <a:pt x="876" y="865"/>
                      </a:cubicBezTo>
                      <a:cubicBezTo>
                        <a:pt x="872" y="893"/>
                        <a:pt x="872" y="893"/>
                        <a:pt x="872" y="893"/>
                      </a:cubicBezTo>
                      <a:cubicBezTo>
                        <a:pt x="851" y="853"/>
                        <a:pt x="864" y="822"/>
                        <a:pt x="882" y="799"/>
                      </a:cubicBezTo>
                      <a:cubicBezTo>
                        <a:pt x="917" y="757"/>
                        <a:pt x="985" y="717"/>
                        <a:pt x="984" y="661"/>
                      </a:cubicBezTo>
                      <a:cubicBezTo>
                        <a:pt x="984" y="636"/>
                        <a:pt x="967" y="616"/>
                        <a:pt x="944" y="614"/>
                      </a:cubicBezTo>
                      <a:cubicBezTo>
                        <a:pt x="922" y="612"/>
                        <a:pt x="905" y="626"/>
                        <a:pt x="896" y="645"/>
                      </a:cubicBezTo>
                      <a:cubicBezTo>
                        <a:pt x="884" y="673"/>
                        <a:pt x="907" y="703"/>
                        <a:pt x="939" y="690"/>
                      </a:cubicBezTo>
                      <a:cubicBezTo>
                        <a:pt x="951" y="686"/>
                        <a:pt x="962" y="668"/>
                        <a:pt x="954" y="652"/>
                      </a:cubicBezTo>
                      <a:cubicBezTo>
                        <a:pt x="948" y="640"/>
                        <a:pt x="933" y="634"/>
                        <a:pt x="921" y="645"/>
                      </a:cubicBezTo>
                      <a:cubicBezTo>
                        <a:pt x="913" y="651"/>
                        <a:pt x="914" y="664"/>
                        <a:pt x="924" y="669"/>
                      </a:cubicBezTo>
                      <a:cubicBezTo>
                        <a:pt x="931" y="673"/>
                        <a:pt x="940" y="665"/>
                        <a:pt x="936" y="658"/>
                      </a:cubicBezTo>
                      <a:cubicBezTo>
                        <a:pt x="935" y="655"/>
                        <a:pt x="932" y="656"/>
                        <a:pt x="932" y="658"/>
                      </a:cubicBezTo>
                      <a:cubicBezTo>
                        <a:pt x="934" y="663"/>
                        <a:pt x="928" y="667"/>
                        <a:pt x="924" y="664"/>
                      </a:cubicBezTo>
                      <a:cubicBezTo>
                        <a:pt x="920" y="662"/>
                        <a:pt x="923" y="651"/>
                        <a:pt x="929" y="647"/>
                      </a:cubicBezTo>
                      <a:cubicBezTo>
                        <a:pt x="935" y="642"/>
                        <a:pt x="945" y="646"/>
                        <a:pt x="949" y="655"/>
                      </a:cubicBezTo>
                      <a:cubicBezTo>
                        <a:pt x="954" y="665"/>
                        <a:pt x="948" y="680"/>
                        <a:pt x="934" y="685"/>
                      </a:cubicBezTo>
                      <a:cubicBezTo>
                        <a:pt x="921" y="689"/>
                        <a:pt x="897" y="682"/>
                        <a:pt x="899" y="657"/>
                      </a:cubicBezTo>
                      <a:cubicBezTo>
                        <a:pt x="901" y="634"/>
                        <a:pt x="925" y="620"/>
                        <a:pt x="941" y="621"/>
                      </a:cubicBezTo>
                      <a:cubicBezTo>
                        <a:pt x="970" y="624"/>
                        <a:pt x="980" y="642"/>
                        <a:pt x="978" y="663"/>
                      </a:cubicBezTo>
                      <a:cubicBezTo>
                        <a:pt x="978" y="680"/>
                        <a:pt x="970" y="705"/>
                        <a:pt x="938" y="712"/>
                      </a:cubicBezTo>
                      <a:cubicBezTo>
                        <a:pt x="907" y="719"/>
                        <a:pt x="862" y="691"/>
                        <a:pt x="874" y="644"/>
                      </a:cubicBezTo>
                      <a:cubicBezTo>
                        <a:pt x="881" y="614"/>
                        <a:pt x="916" y="593"/>
                        <a:pt x="948" y="594"/>
                      </a:cubicBezTo>
                      <a:cubicBezTo>
                        <a:pt x="987" y="594"/>
                        <a:pt x="1023" y="623"/>
                        <a:pt x="1024" y="671"/>
                      </a:cubicBezTo>
                      <a:cubicBezTo>
                        <a:pt x="1025" y="699"/>
                        <a:pt x="1021" y="723"/>
                        <a:pt x="1009" y="741"/>
                      </a:cubicBezTo>
                      <a:cubicBezTo>
                        <a:pt x="995" y="735"/>
                        <a:pt x="984" y="732"/>
                        <a:pt x="980" y="736"/>
                      </a:cubicBezTo>
                      <a:moveTo>
                        <a:pt x="891" y="742"/>
                      </a:moveTo>
                      <a:cubicBezTo>
                        <a:pt x="893" y="743"/>
                        <a:pt x="894" y="743"/>
                        <a:pt x="896" y="744"/>
                      </a:cubicBezTo>
                      <a:cubicBezTo>
                        <a:pt x="892" y="753"/>
                        <a:pt x="887" y="760"/>
                        <a:pt x="882" y="767"/>
                      </a:cubicBezTo>
                      <a:cubicBezTo>
                        <a:pt x="880" y="766"/>
                        <a:pt x="879" y="766"/>
                        <a:pt x="877" y="766"/>
                      </a:cubicBezTo>
                      <a:cubicBezTo>
                        <a:pt x="882" y="759"/>
                        <a:pt x="887" y="751"/>
                        <a:pt x="891" y="742"/>
                      </a:cubicBezTo>
                      <a:moveTo>
                        <a:pt x="875" y="765"/>
                      </a:moveTo>
                      <a:cubicBezTo>
                        <a:pt x="873" y="764"/>
                        <a:pt x="871" y="764"/>
                        <a:pt x="869" y="763"/>
                      </a:cubicBezTo>
                      <a:cubicBezTo>
                        <a:pt x="874" y="757"/>
                        <a:pt x="879" y="748"/>
                        <a:pt x="883" y="739"/>
                      </a:cubicBezTo>
                      <a:cubicBezTo>
                        <a:pt x="885" y="740"/>
                        <a:pt x="887" y="741"/>
                        <a:pt x="889" y="741"/>
                      </a:cubicBezTo>
                      <a:cubicBezTo>
                        <a:pt x="885" y="750"/>
                        <a:pt x="880" y="758"/>
                        <a:pt x="875" y="765"/>
                      </a:cubicBezTo>
                      <a:moveTo>
                        <a:pt x="898" y="744"/>
                      </a:moveTo>
                      <a:cubicBezTo>
                        <a:pt x="900" y="745"/>
                        <a:pt x="902" y="745"/>
                        <a:pt x="904" y="745"/>
                      </a:cubicBezTo>
                      <a:cubicBezTo>
                        <a:pt x="900" y="754"/>
                        <a:pt x="895" y="762"/>
                        <a:pt x="889" y="768"/>
                      </a:cubicBezTo>
                      <a:cubicBezTo>
                        <a:pt x="888" y="768"/>
                        <a:pt x="886" y="768"/>
                        <a:pt x="885" y="767"/>
                      </a:cubicBezTo>
                      <a:cubicBezTo>
                        <a:pt x="889" y="761"/>
                        <a:pt x="894" y="753"/>
                        <a:pt x="898" y="744"/>
                      </a:cubicBezTo>
                      <a:moveTo>
                        <a:pt x="907" y="746"/>
                      </a:moveTo>
                      <a:cubicBezTo>
                        <a:pt x="909" y="746"/>
                        <a:pt x="911" y="746"/>
                        <a:pt x="914" y="746"/>
                      </a:cubicBezTo>
                      <a:cubicBezTo>
                        <a:pt x="908" y="755"/>
                        <a:pt x="903" y="763"/>
                        <a:pt x="897" y="769"/>
                      </a:cubicBezTo>
                      <a:cubicBezTo>
                        <a:pt x="895" y="769"/>
                        <a:pt x="894" y="769"/>
                        <a:pt x="892" y="769"/>
                      </a:cubicBezTo>
                      <a:cubicBezTo>
                        <a:pt x="897" y="762"/>
                        <a:pt x="902" y="754"/>
                        <a:pt x="907" y="746"/>
                      </a:cubicBezTo>
                      <a:moveTo>
                        <a:pt x="916" y="746"/>
                      </a:moveTo>
                      <a:cubicBezTo>
                        <a:pt x="921" y="746"/>
                        <a:pt x="925" y="746"/>
                        <a:pt x="930" y="745"/>
                      </a:cubicBezTo>
                      <a:cubicBezTo>
                        <a:pt x="922" y="753"/>
                        <a:pt x="913" y="761"/>
                        <a:pt x="904" y="770"/>
                      </a:cubicBezTo>
                      <a:cubicBezTo>
                        <a:pt x="903" y="770"/>
                        <a:pt x="901" y="770"/>
                        <a:pt x="900" y="769"/>
                      </a:cubicBezTo>
                      <a:cubicBezTo>
                        <a:pt x="905" y="763"/>
                        <a:pt x="911" y="755"/>
                        <a:pt x="916" y="746"/>
                      </a:cubicBezTo>
                      <a:moveTo>
                        <a:pt x="881" y="738"/>
                      </a:moveTo>
                      <a:cubicBezTo>
                        <a:pt x="877" y="747"/>
                        <a:pt x="872" y="755"/>
                        <a:pt x="867" y="762"/>
                      </a:cubicBezTo>
                      <a:cubicBezTo>
                        <a:pt x="865" y="761"/>
                        <a:pt x="864" y="761"/>
                        <a:pt x="862" y="760"/>
                      </a:cubicBezTo>
                      <a:cubicBezTo>
                        <a:pt x="867" y="752"/>
                        <a:pt x="872" y="744"/>
                        <a:pt x="876" y="735"/>
                      </a:cubicBezTo>
                      <a:cubicBezTo>
                        <a:pt x="878" y="736"/>
                        <a:pt x="880" y="737"/>
                        <a:pt x="881" y="738"/>
                      </a:cubicBezTo>
                      <a:moveTo>
                        <a:pt x="900" y="774"/>
                      </a:moveTo>
                      <a:cubicBezTo>
                        <a:pt x="893" y="781"/>
                        <a:pt x="886" y="788"/>
                        <a:pt x="880" y="795"/>
                      </a:cubicBezTo>
                      <a:cubicBezTo>
                        <a:pt x="868" y="794"/>
                        <a:pt x="853" y="791"/>
                        <a:pt x="843" y="786"/>
                      </a:cubicBezTo>
                      <a:cubicBezTo>
                        <a:pt x="848" y="779"/>
                        <a:pt x="854" y="772"/>
                        <a:pt x="859" y="765"/>
                      </a:cubicBezTo>
                      <a:cubicBezTo>
                        <a:pt x="871" y="771"/>
                        <a:pt x="887" y="774"/>
                        <a:pt x="900" y="774"/>
                      </a:cubicBezTo>
                      <a:moveTo>
                        <a:pt x="876" y="799"/>
                      </a:moveTo>
                      <a:cubicBezTo>
                        <a:pt x="870" y="806"/>
                        <a:pt x="865" y="815"/>
                        <a:pt x="861" y="824"/>
                      </a:cubicBezTo>
                      <a:cubicBezTo>
                        <a:pt x="847" y="823"/>
                        <a:pt x="829" y="816"/>
                        <a:pt x="817" y="808"/>
                      </a:cubicBezTo>
                      <a:cubicBezTo>
                        <a:pt x="824" y="803"/>
                        <a:pt x="832" y="797"/>
                        <a:pt x="839" y="790"/>
                      </a:cubicBezTo>
                      <a:cubicBezTo>
                        <a:pt x="850" y="795"/>
                        <a:pt x="864" y="798"/>
                        <a:pt x="876" y="799"/>
                      </a:cubicBezTo>
                      <a:moveTo>
                        <a:pt x="859" y="829"/>
                      </a:moveTo>
                      <a:cubicBezTo>
                        <a:pt x="856" y="836"/>
                        <a:pt x="854" y="845"/>
                        <a:pt x="854" y="854"/>
                      </a:cubicBezTo>
                      <a:cubicBezTo>
                        <a:pt x="832" y="856"/>
                        <a:pt x="795" y="839"/>
                        <a:pt x="778" y="829"/>
                      </a:cubicBezTo>
                      <a:cubicBezTo>
                        <a:pt x="790" y="824"/>
                        <a:pt x="801" y="819"/>
                        <a:pt x="812" y="812"/>
                      </a:cubicBezTo>
                      <a:cubicBezTo>
                        <a:pt x="824" y="820"/>
                        <a:pt x="844" y="828"/>
                        <a:pt x="859" y="829"/>
                      </a:cubicBezTo>
                      <a:moveTo>
                        <a:pt x="724" y="974"/>
                      </a:moveTo>
                      <a:cubicBezTo>
                        <a:pt x="726" y="973"/>
                        <a:pt x="730" y="971"/>
                        <a:pt x="734" y="970"/>
                      </a:cubicBezTo>
                      <a:cubicBezTo>
                        <a:pt x="739" y="976"/>
                        <a:pt x="741" y="984"/>
                        <a:pt x="742" y="992"/>
                      </a:cubicBezTo>
                      <a:cubicBezTo>
                        <a:pt x="736" y="994"/>
                        <a:pt x="732" y="997"/>
                        <a:pt x="727" y="1000"/>
                      </a:cubicBezTo>
                      <a:cubicBezTo>
                        <a:pt x="722" y="989"/>
                        <a:pt x="713" y="981"/>
                        <a:pt x="699" y="977"/>
                      </a:cubicBezTo>
                      <a:cubicBezTo>
                        <a:pt x="705" y="972"/>
                        <a:pt x="712" y="968"/>
                        <a:pt x="719" y="965"/>
                      </a:cubicBezTo>
                      <a:cubicBezTo>
                        <a:pt x="721" y="968"/>
                        <a:pt x="723" y="972"/>
                        <a:pt x="724" y="974"/>
                      </a:cubicBezTo>
                      <a:moveTo>
                        <a:pt x="723" y="1003"/>
                      </a:moveTo>
                      <a:cubicBezTo>
                        <a:pt x="718" y="1008"/>
                        <a:pt x="714" y="1013"/>
                        <a:pt x="710" y="1018"/>
                      </a:cubicBezTo>
                      <a:cubicBezTo>
                        <a:pt x="700" y="1010"/>
                        <a:pt x="686" y="1005"/>
                        <a:pt x="671" y="1007"/>
                      </a:cubicBezTo>
                      <a:cubicBezTo>
                        <a:pt x="677" y="997"/>
                        <a:pt x="686" y="987"/>
                        <a:pt x="695" y="980"/>
                      </a:cubicBezTo>
                      <a:cubicBezTo>
                        <a:pt x="708" y="984"/>
                        <a:pt x="717" y="993"/>
                        <a:pt x="723" y="1003"/>
                      </a:cubicBezTo>
                      <a:moveTo>
                        <a:pt x="708" y="1022"/>
                      </a:moveTo>
                      <a:cubicBezTo>
                        <a:pt x="705" y="1028"/>
                        <a:pt x="703" y="1034"/>
                        <a:pt x="703" y="1041"/>
                      </a:cubicBezTo>
                      <a:cubicBezTo>
                        <a:pt x="690" y="1035"/>
                        <a:pt x="674" y="1034"/>
                        <a:pt x="659" y="1039"/>
                      </a:cubicBezTo>
                      <a:cubicBezTo>
                        <a:pt x="661" y="1030"/>
                        <a:pt x="664" y="1020"/>
                        <a:pt x="669" y="1012"/>
                      </a:cubicBezTo>
                      <a:cubicBezTo>
                        <a:pt x="683" y="1009"/>
                        <a:pt x="697" y="1013"/>
                        <a:pt x="708" y="1022"/>
                      </a:cubicBezTo>
                      <a:moveTo>
                        <a:pt x="702" y="1046"/>
                      </a:moveTo>
                      <a:cubicBezTo>
                        <a:pt x="702" y="1053"/>
                        <a:pt x="703" y="1061"/>
                        <a:pt x="705" y="1069"/>
                      </a:cubicBezTo>
                      <a:cubicBezTo>
                        <a:pt x="691" y="1067"/>
                        <a:pt x="674" y="1071"/>
                        <a:pt x="660" y="1082"/>
                      </a:cubicBezTo>
                      <a:cubicBezTo>
                        <a:pt x="657" y="1069"/>
                        <a:pt x="656" y="1057"/>
                        <a:pt x="658" y="1045"/>
                      </a:cubicBezTo>
                      <a:cubicBezTo>
                        <a:pt x="673" y="1038"/>
                        <a:pt x="689" y="1040"/>
                        <a:pt x="702" y="1046"/>
                      </a:cubicBezTo>
                      <a:moveTo>
                        <a:pt x="707" y="1074"/>
                      </a:moveTo>
                      <a:cubicBezTo>
                        <a:pt x="709" y="1080"/>
                        <a:pt x="712" y="1087"/>
                        <a:pt x="717" y="1093"/>
                      </a:cubicBezTo>
                      <a:cubicBezTo>
                        <a:pt x="703" y="1095"/>
                        <a:pt x="688" y="1103"/>
                        <a:pt x="678" y="1116"/>
                      </a:cubicBezTo>
                      <a:cubicBezTo>
                        <a:pt x="670" y="1107"/>
                        <a:pt x="665" y="1096"/>
                        <a:pt x="662" y="1086"/>
                      </a:cubicBezTo>
                      <a:cubicBezTo>
                        <a:pt x="675" y="1075"/>
                        <a:pt x="692" y="1072"/>
                        <a:pt x="707" y="1074"/>
                      </a:cubicBezTo>
                      <a:moveTo>
                        <a:pt x="952" y="1137"/>
                      </a:moveTo>
                      <a:cubicBezTo>
                        <a:pt x="957" y="1143"/>
                        <a:pt x="964" y="1147"/>
                        <a:pt x="971" y="1150"/>
                      </a:cubicBezTo>
                      <a:cubicBezTo>
                        <a:pt x="949" y="1179"/>
                        <a:pt x="949" y="1179"/>
                        <a:pt x="949" y="1179"/>
                      </a:cubicBezTo>
                      <a:cubicBezTo>
                        <a:pt x="945" y="1142"/>
                        <a:pt x="945" y="1142"/>
                        <a:pt x="945" y="1142"/>
                      </a:cubicBezTo>
                      <a:cubicBezTo>
                        <a:pt x="948" y="1141"/>
                        <a:pt x="950" y="1139"/>
                        <a:pt x="952" y="1137"/>
                      </a:cubicBezTo>
                      <a:moveTo>
                        <a:pt x="973" y="1153"/>
                      </a:moveTo>
                      <a:cubicBezTo>
                        <a:pt x="992" y="1191"/>
                        <a:pt x="992" y="1191"/>
                        <a:pt x="992" y="1191"/>
                      </a:cubicBezTo>
                      <a:cubicBezTo>
                        <a:pt x="978" y="1192"/>
                        <a:pt x="963" y="1189"/>
                        <a:pt x="950" y="1183"/>
                      </a:cubicBezTo>
                      <a:cubicBezTo>
                        <a:pt x="973" y="1153"/>
                        <a:pt x="973" y="1153"/>
                        <a:pt x="973" y="1153"/>
                      </a:cubicBezTo>
                      <a:moveTo>
                        <a:pt x="998" y="1195"/>
                      </a:moveTo>
                      <a:cubicBezTo>
                        <a:pt x="1002" y="1195"/>
                        <a:pt x="1005" y="1194"/>
                        <a:pt x="1009" y="1193"/>
                      </a:cubicBezTo>
                      <a:cubicBezTo>
                        <a:pt x="1006" y="1196"/>
                        <a:pt x="1003" y="1199"/>
                        <a:pt x="1000" y="1202"/>
                      </a:cubicBezTo>
                      <a:cubicBezTo>
                        <a:pt x="988" y="1213"/>
                        <a:pt x="993" y="1222"/>
                        <a:pt x="1010" y="1238"/>
                      </a:cubicBezTo>
                      <a:cubicBezTo>
                        <a:pt x="1033" y="1260"/>
                        <a:pt x="1042" y="1262"/>
                        <a:pt x="1056" y="1250"/>
                      </a:cubicBezTo>
                      <a:cubicBezTo>
                        <a:pt x="1090" y="1223"/>
                        <a:pt x="1147" y="1166"/>
                        <a:pt x="1177" y="1124"/>
                      </a:cubicBezTo>
                      <a:cubicBezTo>
                        <a:pt x="1190" y="1106"/>
                        <a:pt x="1182" y="1089"/>
                        <a:pt x="1166" y="1076"/>
                      </a:cubicBezTo>
                      <a:cubicBezTo>
                        <a:pt x="1154" y="1067"/>
                        <a:pt x="1138" y="1055"/>
                        <a:pt x="1119" y="1073"/>
                      </a:cubicBezTo>
                      <a:cubicBezTo>
                        <a:pt x="1107" y="1085"/>
                        <a:pt x="1094" y="1099"/>
                        <a:pt x="1081" y="1114"/>
                      </a:cubicBezTo>
                      <a:cubicBezTo>
                        <a:pt x="1082" y="1111"/>
                        <a:pt x="1082" y="1107"/>
                        <a:pt x="1082" y="1103"/>
                      </a:cubicBezTo>
                      <a:cubicBezTo>
                        <a:pt x="1096" y="1089"/>
                        <a:pt x="1109" y="1077"/>
                        <a:pt x="1120" y="1067"/>
                      </a:cubicBezTo>
                      <a:cubicBezTo>
                        <a:pt x="1140" y="1049"/>
                        <a:pt x="1158" y="1062"/>
                        <a:pt x="1170" y="1072"/>
                      </a:cubicBezTo>
                      <a:cubicBezTo>
                        <a:pt x="1187" y="1085"/>
                        <a:pt x="1201" y="1105"/>
                        <a:pt x="1187" y="1125"/>
                      </a:cubicBezTo>
                      <a:cubicBezTo>
                        <a:pt x="1156" y="1169"/>
                        <a:pt x="1096" y="1222"/>
                        <a:pt x="1065" y="1254"/>
                      </a:cubicBezTo>
                      <a:cubicBezTo>
                        <a:pt x="1041" y="1278"/>
                        <a:pt x="1025" y="1262"/>
                        <a:pt x="1003" y="1244"/>
                      </a:cubicBezTo>
                      <a:cubicBezTo>
                        <a:pt x="977" y="1221"/>
                        <a:pt x="973" y="1216"/>
                        <a:pt x="998" y="1195"/>
                      </a:cubicBezTo>
                      <a:moveTo>
                        <a:pt x="1164" y="1165"/>
                      </a:moveTo>
                      <a:cubicBezTo>
                        <a:pt x="1168" y="1168"/>
                        <a:pt x="1173" y="1171"/>
                        <a:pt x="1178" y="1175"/>
                      </a:cubicBezTo>
                      <a:cubicBezTo>
                        <a:pt x="1200" y="1191"/>
                        <a:pt x="1208" y="1206"/>
                        <a:pt x="1195" y="1226"/>
                      </a:cubicBezTo>
                      <a:cubicBezTo>
                        <a:pt x="1168" y="1267"/>
                        <a:pt x="1117" y="1317"/>
                        <a:pt x="1081" y="1350"/>
                      </a:cubicBezTo>
                      <a:cubicBezTo>
                        <a:pt x="1080" y="1326"/>
                        <a:pt x="1078" y="1291"/>
                        <a:pt x="1078" y="1281"/>
                      </a:cubicBezTo>
                      <a:cubicBezTo>
                        <a:pt x="1076" y="1279"/>
                        <a:pt x="1070" y="1274"/>
                        <a:pt x="1063" y="1268"/>
                      </a:cubicBezTo>
                      <a:cubicBezTo>
                        <a:pt x="1087" y="1243"/>
                        <a:pt x="1131" y="1202"/>
                        <a:pt x="1164" y="1165"/>
                      </a:cubicBezTo>
                      <a:moveTo>
                        <a:pt x="1202" y="1225"/>
                      </a:moveTo>
                      <a:cubicBezTo>
                        <a:pt x="1216" y="1204"/>
                        <a:pt x="1206" y="1187"/>
                        <a:pt x="1182" y="1170"/>
                      </a:cubicBezTo>
                      <a:cubicBezTo>
                        <a:pt x="1177" y="1166"/>
                        <a:pt x="1173" y="1163"/>
                        <a:pt x="1168" y="1160"/>
                      </a:cubicBezTo>
                      <a:cubicBezTo>
                        <a:pt x="1170" y="1158"/>
                        <a:pt x="1172" y="1156"/>
                        <a:pt x="1174" y="1154"/>
                      </a:cubicBezTo>
                      <a:cubicBezTo>
                        <a:pt x="1178" y="1156"/>
                        <a:pt x="1183" y="1160"/>
                        <a:pt x="1189" y="1163"/>
                      </a:cubicBezTo>
                      <a:cubicBezTo>
                        <a:pt x="1218" y="1180"/>
                        <a:pt x="1229" y="1202"/>
                        <a:pt x="1216" y="1223"/>
                      </a:cubicBezTo>
                      <a:cubicBezTo>
                        <a:pt x="1189" y="1263"/>
                        <a:pt x="1122" y="1324"/>
                        <a:pt x="1081" y="1363"/>
                      </a:cubicBezTo>
                      <a:cubicBezTo>
                        <a:pt x="1081" y="1358"/>
                        <a:pt x="1081" y="1358"/>
                        <a:pt x="1081" y="1358"/>
                      </a:cubicBezTo>
                      <a:cubicBezTo>
                        <a:pt x="1119" y="1322"/>
                        <a:pt x="1174" y="1267"/>
                        <a:pt x="1202" y="1225"/>
                      </a:cubicBezTo>
                      <a:moveTo>
                        <a:pt x="1372" y="1062"/>
                      </a:moveTo>
                      <a:cubicBezTo>
                        <a:pt x="1402" y="1073"/>
                        <a:pt x="1402" y="1073"/>
                        <a:pt x="1402" y="1073"/>
                      </a:cubicBezTo>
                      <a:cubicBezTo>
                        <a:pt x="1397" y="1094"/>
                        <a:pt x="1397" y="1094"/>
                        <a:pt x="1397" y="1094"/>
                      </a:cubicBezTo>
                      <a:cubicBezTo>
                        <a:pt x="1383" y="1088"/>
                        <a:pt x="1383" y="1088"/>
                        <a:pt x="1383" y="1088"/>
                      </a:cubicBezTo>
                      <a:cubicBezTo>
                        <a:pt x="1381" y="1080"/>
                        <a:pt x="1377" y="1071"/>
                        <a:pt x="1372" y="1062"/>
                      </a:cubicBezTo>
                      <a:moveTo>
                        <a:pt x="1131" y="955"/>
                      </a:moveTo>
                      <a:cubicBezTo>
                        <a:pt x="1116" y="918"/>
                        <a:pt x="1095" y="883"/>
                        <a:pt x="1087" y="860"/>
                      </a:cubicBezTo>
                      <a:cubicBezTo>
                        <a:pt x="1109" y="856"/>
                        <a:pt x="1165" y="843"/>
                        <a:pt x="1188" y="835"/>
                      </a:cubicBezTo>
                      <a:cubicBezTo>
                        <a:pt x="1174" y="868"/>
                        <a:pt x="1150" y="919"/>
                        <a:pt x="1131" y="955"/>
                      </a:cubicBezTo>
                      <a:moveTo>
                        <a:pt x="1127" y="785"/>
                      </a:moveTo>
                      <a:cubicBezTo>
                        <a:pt x="1135" y="770"/>
                        <a:pt x="1135" y="770"/>
                        <a:pt x="1135" y="770"/>
                      </a:cubicBezTo>
                      <a:cubicBezTo>
                        <a:pt x="1137" y="769"/>
                        <a:pt x="1139" y="769"/>
                        <a:pt x="1141" y="768"/>
                      </a:cubicBezTo>
                      <a:cubicBezTo>
                        <a:pt x="1138" y="775"/>
                        <a:pt x="1135" y="781"/>
                        <a:pt x="1132" y="787"/>
                      </a:cubicBezTo>
                      <a:cubicBezTo>
                        <a:pt x="1131" y="786"/>
                        <a:pt x="1129" y="786"/>
                        <a:pt x="1127" y="785"/>
                      </a:cubicBezTo>
                      <a:moveTo>
                        <a:pt x="1068" y="741"/>
                      </a:moveTo>
                      <a:cubicBezTo>
                        <a:pt x="1070" y="734"/>
                        <a:pt x="1072" y="726"/>
                        <a:pt x="1074" y="719"/>
                      </a:cubicBezTo>
                      <a:cubicBezTo>
                        <a:pt x="1092" y="737"/>
                        <a:pt x="1123" y="748"/>
                        <a:pt x="1152" y="745"/>
                      </a:cubicBezTo>
                      <a:cubicBezTo>
                        <a:pt x="1149" y="750"/>
                        <a:pt x="1147" y="756"/>
                        <a:pt x="1144" y="762"/>
                      </a:cubicBezTo>
                      <a:cubicBezTo>
                        <a:pt x="1117" y="769"/>
                        <a:pt x="1086" y="759"/>
                        <a:pt x="1068" y="741"/>
                      </a:cubicBezTo>
                      <a:moveTo>
                        <a:pt x="1075" y="712"/>
                      </a:moveTo>
                      <a:cubicBezTo>
                        <a:pt x="1079" y="692"/>
                        <a:pt x="1079" y="672"/>
                        <a:pt x="1076" y="658"/>
                      </a:cubicBezTo>
                      <a:cubicBezTo>
                        <a:pt x="1084" y="670"/>
                        <a:pt x="1097" y="682"/>
                        <a:pt x="1112" y="691"/>
                      </a:cubicBezTo>
                      <a:cubicBezTo>
                        <a:pt x="1111" y="702"/>
                        <a:pt x="1110" y="712"/>
                        <a:pt x="1110" y="721"/>
                      </a:cubicBezTo>
                      <a:cubicBezTo>
                        <a:pt x="1113" y="717"/>
                        <a:pt x="1120" y="708"/>
                        <a:pt x="1129" y="699"/>
                      </a:cubicBezTo>
                      <a:cubicBezTo>
                        <a:pt x="1143" y="704"/>
                        <a:pt x="1158" y="707"/>
                        <a:pt x="1172" y="705"/>
                      </a:cubicBezTo>
                      <a:cubicBezTo>
                        <a:pt x="1167" y="715"/>
                        <a:pt x="1161" y="726"/>
                        <a:pt x="1156" y="737"/>
                      </a:cubicBezTo>
                      <a:cubicBezTo>
                        <a:pt x="1126" y="742"/>
                        <a:pt x="1094" y="730"/>
                        <a:pt x="1075" y="712"/>
                      </a:cubicBezTo>
                      <a:moveTo>
                        <a:pt x="1132" y="695"/>
                      </a:moveTo>
                      <a:cubicBezTo>
                        <a:pt x="1136" y="690"/>
                        <a:pt x="1141" y="685"/>
                        <a:pt x="1146" y="680"/>
                      </a:cubicBezTo>
                      <a:cubicBezTo>
                        <a:pt x="1156" y="685"/>
                        <a:pt x="1169" y="687"/>
                        <a:pt x="1182" y="686"/>
                      </a:cubicBezTo>
                      <a:cubicBezTo>
                        <a:pt x="1180" y="690"/>
                        <a:pt x="1178" y="694"/>
                        <a:pt x="1175" y="699"/>
                      </a:cubicBezTo>
                      <a:cubicBezTo>
                        <a:pt x="1160" y="702"/>
                        <a:pt x="1145" y="700"/>
                        <a:pt x="1132" y="695"/>
                      </a:cubicBezTo>
                      <a:moveTo>
                        <a:pt x="1150" y="675"/>
                      </a:moveTo>
                      <a:cubicBezTo>
                        <a:pt x="1164" y="660"/>
                        <a:pt x="1176" y="647"/>
                        <a:pt x="1179" y="644"/>
                      </a:cubicBezTo>
                      <a:cubicBezTo>
                        <a:pt x="1193" y="666"/>
                        <a:pt x="1236" y="665"/>
                        <a:pt x="1249" y="642"/>
                      </a:cubicBezTo>
                      <a:cubicBezTo>
                        <a:pt x="1252" y="645"/>
                        <a:pt x="1256" y="648"/>
                        <a:pt x="1260" y="651"/>
                      </a:cubicBezTo>
                      <a:cubicBezTo>
                        <a:pt x="1251" y="658"/>
                        <a:pt x="1236" y="666"/>
                        <a:pt x="1220" y="672"/>
                      </a:cubicBezTo>
                      <a:cubicBezTo>
                        <a:pt x="1209" y="668"/>
                        <a:pt x="1201" y="666"/>
                        <a:pt x="1198" y="667"/>
                      </a:cubicBezTo>
                      <a:cubicBezTo>
                        <a:pt x="1196" y="667"/>
                        <a:pt x="1192" y="671"/>
                        <a:pt x="1187" y="679"/>
                      </a:cubicBezTo>
                      <a:cubicBezTo>
                        <a:pt x="1173" y="681"/>
                        <a:pt x="1161" y="679"/>
                        <a:pt x="1150" y="675"/>
                      </a:cubicBezTo>
                      <a:moveTo>
                        <a:pt x="1272" y="512"/>
                      </a:moveTo>
                      <a:cubicBezTo>
                        <a:pt x="1256" y="529"/>
                        <a:pt x="1256" y="529"/>
                        <a:pt x="1256" y="529"/>
                      </a:cubicBezTo>
                      <a:cubicBezTo>
                        <a:pt x="1163" y="430"/>
                        <a:pt x="1163" y="430"/>
                        <a:pt x="1163" y="430"/>
                      </a:cubicBezTo>
                      <a:cubicBezTo>
                        <a:pt x="1067" y="513"/>
                        <a:pt x="1067" y="513"/>
                        <a:pt x="1067" y="513"/>
                      </a:cubicBezTo>
                      <a:cubicBezTo>
                        <a:pt x="1060" y="508"/>
                        <a:pt x="1054" y="505"/>
                        <a:pt x="1048" y="502"/>
                      </a:cubicBezTo>
                      <a:cubicBezTo>
                        <a:pt x="1171" y="394"/>
                        <a:pt x="1171" y="394"/>
                        <a:pt x="1171" y="394"/>
                      </a:cubicBezTo>
                      <a:cubicBezTo>
                        <a:pt x="1253" y="485"/>
                        <a:pt x="1253" y="485"/>
                        <a:pt x="1253" y="485"/>
                      </a:cubicBezTo>
                      <a:cubicBezTo>
                        <a:pt x="1283" y="461"/>
                        <a:pt x="1283" y="461"/>
                        <a:pt x="1283" y="461"/>
                      </a:cubicBezTo>
                      <a:cubicBezTo>
                        <a:pt x="1280" y="481"/>
                        <a:pt x="1275" y="498"/>
                        <a:pt x="1272" y="512"/>
                      </a:cubicBezTo>
                      <a:moveTo>
                        <a:pt x="1067" y="522"/>
                      </a:moveTo>
                      <a:cubicBezTo>
                        <a:pt x="1065" y="524"/>
                        <a:pt x="1063" y="525"/>
                        <a:pt x="1061" y="527"/>
                      </a:cubicBezTo>
                      <a:cubicBezTo>
                        <a:pt x="1018" y="501"/>
                        <a:pt x="976" y="538"/>
                        <a:pt x="980" y="562"/>
                      </a:cubicBezTo>
                      <a:cubicBezTo>
                        <a:pt x="970" y="561"/>
                        <a:pt x="960" y="561"/>
                        <a:pt x="951" y="562"/>
                      </a:cubicBezTo>
                      <a:cubicBezTo>
                        <a:pt x="951" y="530"/>
                        <a:pt x="1011" y="473"/>
                        <a:pt x="1067" y="522"/>
                      </a:cubicBezTo>
                      <a:moveTo>
                        <a:pt x="899" y="575"/>
                      </a:moveTo>
                      <a:cubicBezTo>
                        <a:pt x="890" y="580"/>
                        <a:pt x="881" y="586"/>
                        <a:pt x="873" y="594"/>
                      </a:cubicBezTo>
                      <a:cubicBezTo>
                        <a:pt x="867" y="586"/>
                        <a:pt x="861" y="577"/>
                        <a:pt x="855" y="568"/>
                      </a:cubicBezTo>
                      <a:cubicBezTo>
                        <a:pt x="843" y="577"/>
                        <a:pt x="809" y="599"/>
                        <a:pt x="793" y="611"/>
                      </a:cubicBezTo>
                      <a:cubicBezTo>
                        <a:pt x="804" y="630"/>
                        <a:pt x="826" y="665"/>
                        <a:pt x="843" y="692"/>
                      </a:cubicBezTo>
                      <a:cubicBezTo>
                        <a:pt x="845" y="697"/>
                        <a:pt x="847" y="702"/>
                        <a:pt x="849" y="706"/>
                      </a:cubicBezTo>
                      <a:cubicBezTo>
                        <a:pt x="843" y="715"/>
                        <a:pt x="836" y="723"/>
                        <a:pt x="827" y="731"/>
                      </a:cubicBezTo>
                      <a:cubicBezTo>
                        <a:pt x="805" y="697"/>
                        <a:pt x="776" y="655"/>
                        <a:pt x="763" y="637"/>
                      </a:cubicBezTo>
                      <a:cubicBezTo>
                        <a:pt x="766" y="622"/>
                        <a:pt x="781" y="551"/>
                        <a:pt x="784" y="537"/>
                      </a:cubicBezTo>
                      <a:cubicBezTo>
                        <a:pt x="805" y="539"/>
                        <a:pt x="866" y="552"/>
                        <a:pt x="885" y="556"/>
                      </a:cubicBezTo>
                      <a:cubicBezTo>
                        <a:pt x="890" y="562"/>
                        <a:pt x="894" y="569"/>
                        <a:pt x="899" y="575"/>
                      </a:cubicBezTo>
                      <a:moveTo>
                        <a:pt x="823" y="734"/>
                      </a:moveTo>
                      <a:cubicBezTo>
                        <a:pt x="792" y="760"/>
                        <a:pt x="749" y="773"/>
                        <a:pt x="718" y="784"/>
                      </a:cubicBezTo>
                      <a:cubicBezTo>
                        <a:pt x="718" y="773"/>
                        <a:pt x="716" y="763"/>
                        <a:pt x="714" y="754"/>
                      </a:cubicBezTo>
                      <a:cubicBezTo>
                        <a:pt x="748" y="742"/>
                        <a:pt x="790" y="736"/>
                        <a:pt x="812" y="718"/>
                      </a:cubicBezTo>
                      <a:cubicBezTo>
                        <a:pt x="816" y="723"/>
                        <a:pt x="820" y="729"/>
                        <a:pt x="823" y="734"/>
                      </a:cubicBezTo>
                      <a:moveTo>
                        <a:pt x="782" y="673"/>
                      </a:moveTo>
                      <a:cubicBezTo>
                        <a:pt x="785" y="678"/>
                        <a:pt x="785" y="678"/>
                        <a:pt x="785" y="678"/>
                      </a:cubicBezTo>
                      <a:cubicBezTo>
                        <a:pt x="765" y="706"/>
                        <a:pt x="765" y="706"/>
                        <a:pt x="765" y="706"/>
                      </a:cubicBezTo>
                      <a:cubicBezTo>
                        <a:pt x="765" y="704"/>
                        <a:pt x="765" y="701"/>
                        <a:pt x="765" y="698"/>
                      </a:cubicBezTo>
                      <a:cubicBezTo>
                        <a:pt x="782" y="673"/>
                        <a:pt x="782" y="673"/>
                        <a:pt x="782" y="673"/>
                      </a:cubicBezTo>
                      <a:moveTo>
                        <a:pt x="766" y="694"/>
                      </a:moveTo>
                      <a:cubicBezTo>
                        <a:pt x="768" y="683"/>
                        <a:pt x="772" y="673"/>
                        <a:pt x="778" y="668"/>
                      </a:cubicBezTo>
                      <a:cubicBezTo>
                        <a:pt x="781" y="672"/>
                        <a:pt x="781" y="672"/>
                        <a:pt x="781" y="672"/>
                      </a:cubicBezTo>
                      <a:cubicBezTo>
                        <a:pt x="766" y="694"/>
                        <a:pt x="766" y="694"/>
                        <a:pt x="766" y="694"/>
                      </a:cubicBezTo>
                      <a:moveTo>
                        <a:pt x="786" y="679"/>
                      </a:moveTo>
                      <a:cubicBezTo>
                        <a:pt x="788" y="683"/>
                        <a:pt x="788" y="683"/>
                        <a:pt x="788" y="683"/>
                      </a:cubicBezTo>
                      <a:cubicBezTo>
                        <a:pt x="773" y="706"/>
                        <a:pt x="773" y="706"/>
                        <a:pt x="773" y="706"/>
                      </a:cubicBezTo>
                      <a:cubicBezTo>
                        <a:pt x="771" y="707"/>
                        <a:pt x="769" y="707"/>
                        <a:pt x="766" y="708"/>
                      </a:cubicBezTo>
                      <a:cubicBezTo>
                        <a:pt x="786" y="679"/>
                        <a:pt x="786" y="679"/>
                        <a:pt x="786" y="679"/>
                      </a:cubicBezTo>
                      <a:moveTo>
                        <a:pt x="789" y="685"/>
                      </a:moveTo>
                      <a:cubicBezTo>
                        <a:pt x="792" y="688"/>
                        <a:pt x="792" y="688"/>
                        <a:pt x="792" y="688"/>
                      </a:cubicBezTo>
                      <a:cubicBezTo>
                        <a:pt x="782" y="703"/>
                        <a:pt x="782" y="703"/>
                        <a:pt x="782" y="703"/>
                      </a:cubicBezTo>
                      <a:cubicBezTo>
                        <a:pt x="780" y="704"/>
                        <a:pt x="777" y="705"/>
                        <a:pt x="775" y="705"/>
                      </a:cubicBezTo>
                      <a:cubicBezTo>
                        <a:pt x="789" y="685"/>
                        <a:pt x="789" y="685"/>
                        <a:pt x="789" y="685"/>
                      </a:cubicBezTo>
                      <a:moveTo>
                        <a:pt x="793" y="690"/>
                      </a:moveTo>
                      <a:cubicBezTo>
                        <a:pt x="797" y="696"/>
                        <a:pt x="797" y="696"/>
                        <a:pt x="797" y="696"/>
                      </a:cubicBezTo>
                      <a:cubicBezTo>
                        <a:pt x="793" y="698"/>
                        <a:pt x="789" y="700"/>
                        <a:pt x="784" y="702"/>
                      </a:cubicBezTo>
                      <a:cubicBezTo>
                        <a:pt x="793" y="690"/>
                        <a:pt x="793" y="690"/>
                        <a:pt x="793" y="690"/>
                      </a:cubicBezTo>
                      <a:moveTo>
                        <a:pt x="774" y="663"/>
                      </a:moveTo>
                      <a:cubicBezTo>
                        <a:pt x="765" y="672"/>
                        <a:pt x="758" y="697"/>
                        <a:pt x="760" y="709"/>
                      </a:cubicBezTo>
                      <a:cubicBezTo>
                        <a:pt x="754" y="711"/>
                        <a:pt x="748" y="712"/>
                        <a:pt x="742" y="713"/>
                      </a:cubicBezTo>
                      <a:cubicBezTo>
                        <a:pt x="738" y="700"/>
                        <a:pt x="737" y="679"/>
                        <a:pt x="744" y="661"/>
                      </a:cubicBezTo>
                      <a:cubicBezTo>
                        <a:pt x="750" y="663"/>
                        <a:pt x="755" y="664"/>
                        <a:pt x="756" y="665"/>
                      </a:cubicBezTo>
                      <a:cubicBezTo>
                        <a:pt x="757" y="660"/>
                        <a:pt x="759" y="653"/>
                        <a:pt x="761" y="643"/>
                      </a:cubicBezTo>
                      <a:cubicBezTo>
                        <a:pt x="764" y="648"/>
                        <a:pt x="769" y="655"/>
                        <a:pt x="774" y="663"/>
                      </a:cubicBezTo>
                      <a:moveTo>
                        <a:pt x="736" y="714"/>
                      </a:moveTo>
                      <a:cubicBezTo>
                        <a:pt x="729" y="716"/>
                        <a:pt x="723" y="717"/>
                        <a:pt x="717" y="719"/>
                      </a:cubicBezTo>
                      <a:cubicBezTo>
                        <a:pt x="711" y="704"/>
                        <a:pt x="706" y="678"/>
                        <a:pt x="721" y="655"/>
                      </a:cubicBezTo>
                      <a:cubicBezTo>
                        <a:pt x="727" y="657"/>
                        <a:pt x="733" y="658"/>
                        <a:pt x="739" y="660"/>
                      </a:cubicBezTo>
                      <a:cubicBezTo>
                        <a:pt x="730" y="678"/>
                        <a:pt x="731" y="701"/>
                        <a:pt x="736" y="714"/>
                      </a:cubicBezTo>
                      <a:moveTo>
                        <a:pt x="711" y="664"/>
                      </a:moveTo>
                      <a:cubicBezTo>
                        <a:pt x="708" y="670"/>
                        <a:pt x="707" y="676"/>
                        <a:pt x="706" y="682"/>
                      </a:cubicBezTo>
                      <a:cubicBezTo>
                        <a:pt x="696" y="685"/>
                        <a:pt x="686" y="692"/>
                        <a:pt x="679" y="700"/>
                      </a:cubicBezTo>
                      <a:cubicBezTo>
                        <a:pt x="674" y="697"/>
                        <a:pt x="669" y="694"/>
                        <a:pt x="664" y="692"/>
                      </a:cubicBezTo>
                      <a:cubicBezTo>
                        <a:pt x="675" y="676"/>
                        <a:pt x="691" y="664"/>
                        <a:pt x="711" y="664"/>
                      </a:cubicBezTo>
                      <a:moveTo>
                        <a:pt x="706" y="695"/>
                      </a:moveTo>
                      <a:cubicBezTo>
                        <a:pt x="706" y="697"/>
                        <a:pt x="706" y="699"/>
                        <a:pt x="707" y="701"/>
                      </a:cubicBezTo>
                      <a:cubicBezTo>
                        <a:pt x="685" y="702"/>
                        <a:pt x="685" y="702"/>
                        <a:pt x="685" y="702"/>
                      </a:cubicBezTo>
                      <a:cubicBezTo>
                        <a:pt x="686" y="700"/>
                        <a:pt x="688" y="698"/>
                        <a:pt x="690" y="696"/>
                      </a:cubicBezTo>
                      <a:cubicBezTo>
                        <a:pt x="706" y="695"/>
                        <a:pt x="706" y="695"/>
                        <a:pt x="706" y="695"/>
                      </a:cubicBezTo>
                      <a:moveTo>
                        <a:pt x="693" y="694"/>
                      </a:moveTo>
                      <a:cubicBezTo>
                        <a:pt x="697" y="691"/>
                        <a:pt x="701" y="689"/>
                        <a:pt x="706" y="688"/>
                      </a:cubicBezTo>
                      <a:cubicBezTo>
                        <a:pt x="706" y="690"/>
                        <a:pt x="706" y="692"/>
                        <a:pt x="706" y="693"/>
                      </a:cubicBezTo>
                      <a:cubicBezTo>
                        <a:pt x="693" y="694"/>
                        <a:pt x="693" y="694"/>
                        <a:pt x="693" y="694"/>
                      </a:cubicBezTo>
                      <a:moveTo>
                        <a:pt x="707" y="703"/>
                      </a:moveTo>
                      <a:cubicBezTo>
                        <a:pt x="707" y="704"/>
                        <a:pt x="708" y="706"/>
                        <a:pt x="708" y="707"/>
                      </a:cubicBezTo>
                      <a:cubicBezTo>
                        <a:pt x="688" y="708"/>
                        <a:pt x="688" y="708"/>
                        <a:pt x="688" y="708"/>
                      </a:cubicBezTo>
                      <a:cubicBezTo>
                        <a:pt x="687" y="707"/>
                        <a:pt x="685" y="705"/>
                        <a:pt x="683" y="704"/>
                      </a:cubicBezTo>
                      <a:cubicBezTo>
                        <a:pt x="707" y="703"/>
                        <a:pt x="707" y="703"/>
                        <a:pt x="707" y="703"/>
                      </a:cubicBezTo>
                      <a:moveTo>
                        <a:pt x="708" y="709"/>
                      </a:moveTo>
                      <a:cubicBezTo>
                        <a:pt x="709" y="711"/>
                        <a:pt x="709" y="712"/>
                        <a:pt x="709" y="714"/>
                      </a:cubicBezTo>
                      <a:cubicBezTo>
                        <a:pt x="694" y="714"/>
                        <a:pt x="694" y="714"/>
                        <a:pt x="694" y="714"/>
                      </a:cubicBezTo>
                      <a:cubicBezTo>
                        <a:pt x="693" y="713"/>
                        <a:pt x="692" y="711"/>
                        <a:pt x="690" y="710"/>
                      </a:cubicBezTo>
                      <a:cubicBezTo>
                        <a:pt x="708" y="709"/>
                        <a:pt x="708" y="709"/>
                        <a:pt x="708" y="709"/>
                      </a:cubicBezTo>
                      <a:moveTo>
                        <a:pt x="710" y="716"/>
                      </a:moveTo>
                      <a:cubicBezTo>
                        <a:pt x="711" y="717"/>
                        <a:pt x="711" y="719"/>
                        <a:pt x="712" y="721"/>
                      </a:cubicBezTo>
                      <a:cubicBezTo>
                        <a:pt x="708" y="722"/>
                        <a:pt x="705" y="723"/>
                        <a:pt x="701" y="724"/>
                      </a:cubicBezTo>
                      <a:cubicBezTo>
                        <a:pt x="700" y="721"/>
                        <a:pt x="698" y="719"/>
                        <a:pt x="696" y="716"/>
                      </a:cubicBezTo>
                      <a:cubicBezTo>
                        <a:pt x="710" y="716"/>
                        <a:pt x="710" y="716"/>
                        <a:pt x="710" y="716"/>
                      </a:cubicBezTo>
                      <a:moveTo>
                        <a:pt x="800" y="700"/>
                      </a:moveTo>
                      <a:cubicBezTo>
                        <a:pt x="803" y="704"/>
                        <a:pt x="806" y="709"/>
                        <a:pt x="809" y="713"/>
                      </a:cubicBezTo>
                      <a:cubicBezTo>
                        <a:pt x="787" y="731"/>
                        <a:pt x="746" y="736"/>
                        <a:pt x="713" y="749"/>
                      </a:cubicBezTo>
                      <a:cubicBezTo>
                        <a:pt x="711" y="742"/>
                        <a:pt x="708" y="736"/>
                        <a:pt x="705" y="730"/>
                      </a:cubicBezTo>
                      <a:cubicBezTo>
                        <a:pt x="740" y="716"/>
                        <a:pt x="778" y="717"/>
                        <a:pt x="800" y="700"/>
                      </a:cubicBezTo>
                      <a:moveTo>
                        <a:pt x="771" y="772"/>
                      </a:moveTo>
                      <a:cubicBezTo>
                        <a:pt x="797" y="761"/>
                        <a:pt x="832" y="745"/>
                        <a:pt x="853" y="712"/>
                      </a:cubicBezTo>
                      <a:cubicBezTo>
                        <a:pt x="855" y="716"/>
                        <a:pt x="857" y="719"/>
                        <a:pt x="860" y="722"/>
                      </a:cubicBezTo>
                      <a:cubicBezTo>
                        <a:pt x="830" y="792"/>
                        <a:pt x="726" y="804"/>
                        <a:pt x="713" y="816"/>
                      </a:cubicBezTo>
                      <a:cubicBezTo>
                        <a:pt x="757" y="801"/>
                        <a:pt x="824" y="794"/>
                        <a:pt x="865" y="727"/>
                      </a:cubicBezTo>
                      <a:cubicBezTo>
                        <a:pt x="867" y="728"/>
                        <a:pt x="869" y="730"/>
                        <a:pt x="871" y="732"/>
                      </a:cubicBezTo>
                      <a:cubicBezTo>
                        <a:pt x="816" y="848"/>
                        <a:pt x="705" y="826"/>
                        <a:pt x="666" y="870"/>
                      </a:cubicBezTo>
                      <a:cubicBezTo>
                        <a:pt x="655" y="883"/>
                        <a:pt x="656" y="899"/>
                        <a:pt x="669" y="909"/>
                      </a:cubicBezTo>
                      <a:cubicBezTo>
                        <a:pt x="661" y="912"/>
                        <a:pt x="654" y="916"/>
                        <a:pt x="647" y="920"/>
                      </a:cubicBezTo>
                      <a:cubicBezTo>
                        <a:pt x="639" y="905"/>
                        <a:pt x="640" y="884"/>
                        <a:pt x="645" y="872"/>
                      </a:cubicBezTo>
                      <a:cubicBezTo>
                        <a:pt x="652" y="868"/>
                        <a:pt x="658" y="863"/>
                        <a:pt x="663" y="858"/>
                      </a:cubicBezTo>
                      <a:cubicBezTo>
                        <a:pt x="678" y="844"/>
                        <a:pt x="683" y="826"/>
                        <a:pt x="681" y="808"/>
                      </a:cubicBezTo>
                      <a:cubicBezTo>
                        <a:pt x="697" y="791"/>
                        <a:pt x="736" y="788"/>
                        <a:pt x="771" y="772"/>
                      </a:cubicBezTo>
                      <a:moveTo>
                        <a:pt x="691" y="794"/>
                      </a:moveTo>
                      <a:cubicBezTo>
                        <a:pt x="687" y="796"/>
                        <a:pt x="683" y="798"/>
                        <a:pt x="680" y="801"/>
                      </a:cubicBezTo>
                      <a:cubicBezTo>
                        <a:pt x="679" y="794"/>
                        <a:pt x="677" y="788"/>
                        <a:pt x="674" y="781"/>
                      </a:cubicBezTo>
                      <a:cubicBezTo>
                        <a:pt x="678" y="776"/>
                        <a:pt x="683" y="771"/>
                        <a:pt x="689" y="767"/>
                      </a:cubicBezTo>
                      <a:cubicBezTo>
                        <a:pt x="691" y="775"/>
                        <a:pt x="692" y="784"/>
                        <a:pt x="691" y="794"/>
                      </a:cubicBezTo>
                      <a:moveTo>
                        <a:pt x="671" y="777"/>
                      </a:moveTo>
                      <a:cubicBezTo>
                        <a:pt x="668" y="771"/>
                        <a:pt x="664" y="765"/>
                        <a:pt x="660" y="760"/>
                      </a:cubicBezTo>
                      <a:cubicBezTo>
                        <a:pt x="666" y="753"/>
                        <a:pt x="672" y="748"/>
                        <a:pt x="679" y="743"/>
                      </a:cubicBezTo>
                      <a:cubicBezTo>
                        <a:pt x="683" y="748"/>
                        <a:pt x="686" y="755"/>
                        <a:pt x="688" y="762"/>
                      </a:cubicBezTo>
                      <a:cubicBezTo>
                        <a:pt x="682" y="766"/>
                        <a:pt x="676" y="771"/>
                        <a:pt x="671" y="777"/>
                      </a:cubicBezTo>
                      <a:moveTo>
                        <a:pt x="658" y="754"/>
                      </a:moveTo>
                      <a:cubicBezTo>
                        <a:pt x="657" y="755"/>
                        <a:pt x="657" y="755"/>
                        <a:pt x="656" y="756"/>
                      </a:cubicBezTo>
                      <a:cubicBezTo>
                        <a:pt x="652" y="752"/>
                        <a:pt x="649" y="749"/>
                        <a:pt x="645" y="746"/>
                      </a:cubicBezTo>
                      <a:cubicBezTo>
                        <a:pt x="645" y="738"/>
                        <a:pt x="646" y="729"/>
                        <a:pt x="649" y="720"/>
                      </a:cubicBezTo>
                      <a:cubicBezTo>
                        <a:pt x="653" y="722"/>
                        <a:pt x="658" y="724"/>
                        <a:pt x="663" y="727"/>
                      </a:cubicBezTo>
                      <a:cubicBezTo>
                        <a:pt x="659" y="737"/>
                        <a:pt x="657" y="746"/>
                        <a:pt x="658" y="754"/>
                      </a:cubicBezTo>
                      <a:moveTo>
                        <a:pt x="571" y="926"/>
                      </a:moveTo>
                      <a:cubicBezTo>
                        <a:pt x="566" y="928"/>
                        <a:pt x="559" y="928"/>
                        <a:pt x="553" y="928"/>
                      </a:cubicBezTo>
                      <a:cubicBezTo>
                        <a:pt x="551" y="921"/>
                        <a:pt x="552" y="914"/>
                        <a:pt x="555" y="908"/>
                      </a:cubicBezTo>
                      <a:cubicBezTo>
                        <a:pt x="560" y="909"/>
                        <a:pt x="564" y="909"/>
                        <a:pt x="569" y="908"/>
                      </a:cubicBezTo>
                      <a:cubicBezTo>
                        <a:pt x="568" y="914"/>
                        <a:pt x="569" y="920"/>
                        <a:pt x="571" y="926"/>
                      </a:cubicBezTo>
                      <a:moveTo>
                        <a:pt x="549" y="927"/>
                      </a:moveTo>
                      <a:cubicBezTo>
                        <a:pt x="543" y="927"/>
                        <a:pt x="537" y="925"/>
                        <a:pt x="530" y="922"/>
                      </a:cubicBezTo>
                      <a:cubicBezTo>
                        <a:pt x="530" y="913"/>
                        <a:pt x="533" y="907"/>
                        <a:pt x="539" y="901"/>
                      </a:cubicBezTo>
                      <a:cubicBezTo>
                        <a:pt x="542" y="904"/>
                        <a:pt x="547" y="906"/>
                        <a:pt x="552" y="907"/>
                      </a:cubicBezTo>
                      <a:cubicBezTo>
                        <a:pt x="549" y="913"/>
                        <a:pt x="548" y="920"/>
                        <a:pt x="549" y="927"/>
                      </a:cubicBezTo>
                      <a:moveTo>
                        <a:pt x="617" y="844"/>
                      </a:moveTo>
                      <a:cubicBezTo>
                        <a:pt x="610" y="841"/>
                        <a:pt x="605" y="837"/>
                        <a:pt x="601" y="831"/>
                      </a:cubicBezTo>
                      <a:cubicBezTo>
                        <a:pt x="612" y="813"/>
                        <a:pt x="608" y="781"/>
                        <a:pt x="597" y="762"/>
                      </a:cubicBezTo>
                      <a:cubicBezTo>
                        <a:pt x="604" y="763"/>
                        <a:pt x="611" y="765"/>
                        <a:pt x="616" y="767"/>
                      </a:cubicBezTo>
                      <a:cubicBezTo>
                        <a:pt x="626" y="788"/>
                        <a:pt x="626" y="827"/>
                        <a:pt x="617" y="844"/>
                      </a:cubicBezTo>
                      <a:moveTo>
                        <a:pt x="623" y="771"/>
                      </a:moveTo>
                      <a:cubicBezTo>
                        <a:pt x="643" y="782"/>
                        <a:pt x="651" y="802"/>
                        <a:pt x="650" y="819"/>
                      </a:cubicBezTo>
                      <a:cubicBezTo>
                        <a:pt x="648" y="839"/>
                        <a:pt x="634" y="848"/>
                        <a:pt x="621" y="845"/>
                      </a:cubicBezTo>
                      <a:cubicBezTo>
                        <a:pt x="630" y="828"/>
                        <a:pt x="631" y="792"/>
                        <a:pt x="623" y="771"/>
                      </a:cubicBezTo>
                      <a:moveTo>
                        <a:pt x="598" y="826"/>
                      </a:moveTo>
                      <a:cubicBezTo>
                        <a:pt x="593" y="814"/>
                        <a:pt x="590" y="799"/>
                        <a:pt x="589" y="789"/>
                      </a:cubicBezTo>
                      <a:cubicBezTo>
                        <a:pt x="566" y="801"/>
                        <a:pt x="566" y="801"/>
                        <a:pt x="566" y="801"/>
                      </a:cubicBezTo>
                      <a:cubicBezTo>
                        <a:pt x="569" y="819"/>
                        <a:pt x="569" y="819"/>
                        <a:pt x="569" y="819"/>
                      </a:cubicBezTo>
                      <a:cubicBezTo>
                        <a:pt x="563" y="819"/>
                        <a:pt x="556" y="820"/>
                        <a:pt x="550" y="823"/>
                      </a:cubicBezTo>
                      <a:cubicBezTo>
                        <a:pt x="551" y="807"/>
                        <a:pt x="546" y="788"/>
                        <a:pt x="537" y="775"/>
                      </a:cubicBezTo>
                      <a:cubicBezTo>
                        <a:pt x="554" y="764"/>
                        <a:pt x="574" y="760"/>
                        <a:pt x="591" y="761"/>
                      </a:cubicBezTo>
                      <a:cubicBezTo>
                        <a:pt x="603" y="779"/>
                        <a:pt x="605" y="808"/>
                        <a:pt x="598" y="826"/>
                      </a:cubicBezTo>
                      <a:moveTo>
                        <a:pt x="546" y="824"/>
                      </a:moveTo>
                      <a:cubicBezTo>
                        <a:pt x="540" y="827"/>
                        <a:pt x="535" y="832"/>
                        <a:pt x="530" y="838"/>
                      </a:cubicBezTo>
                      <a:cubicBezTo>
                        <a:pt x="529" y="824"/>
                        <a:pt x="522" y="812"/>
                        <a:pt x="509" y="803"/>
                      </a:cubicBezTo>
                      <a:cubicBezTo>
                        <a:pt x="516" y="792"/>
                        <a:pt x="524" y="784"/>
                        <a:pt x="533" y="777"/>
                      </a:cubicBezTo>
                      <a:cubicBezTo>
                        <a:pt x="542" y="790"/>
                        <a:pt x="547" y="809"/>
                        <a:pt x="546" y="824"/>
                      </a:cubicBezTo>
                      <a:moveTo>
                        <a:pt x="528" y="841"/>
                      </a:moveTo>
                      <a:cubicBezTo>
                        <a:pt x="526" y="844"/>
                        <a:pt x="524" y="847"/>
                        <a:pt x="523" y="850"/>
                      </a:cubicBezTo>
                      <a:cubicBezTo>
                        <a:pt x="515" y="844"/>
                        <a:pt x="506" y="840"/>
                        <a:pt x="495" y="839"/>
                      </a:cubicBezTo>
                      <a:cubicBezTo>
                        <a:pt x="498" y="827"/>
                        <a:pt x="502" y="816"/>
                        <a:pt x="507" y="806"/>
                      </a:cubicBezTo>
                      <a:cubicBezTo>
                        <a:pt x="520" y="815"/>
                        <a:pt x="527" y="827"/>
                        <a:pt x="528" y="841"/>
                      </a:cubicBezTo>
                      <a:moveTo>
                        <a:pt x="522" y="854"/>
                      </a:moveTo>
                      <a:cubicBezTo>
                        <a:pt x="521" y="858"/>
                        <a:pt x="520" y="863"/>
                        <a:pt x="520" y="868"/>
                      </a:cubicBezTo>
                      <a:cubicBezTo>
                        <a:pt x="512" y="866"/>
                        <a:pt x="503" y="868"/>
                        <a:pt x="494" y="873"/>
                      </a:cubicBezTo>
                      <a:cubicBezTo>
                        <a:pt x="493" y="863"/>
                        <a:pt x="493" y="852"/>
                        <a:pt x="494" y="844"/>
                      </a:cubicBezTo>
                      <a:cubicBezTo>
                        <a:pt x="505" y="844"/>
                        <a:pt x="514" y="847"/>
                        <a:pt x="522" y="854"/>
                      </a:cubicBezTo>
                      <a:moveTo>
                        <a:pt x="520" y="872"/>
                      </a:moveTo>
                      <a:cubicBezTo>
                        <a:pt x="521" y="877"/>
                        <a:pt x="523" y="883"/>
                        <a:pt x="526" y="888"/>
                      </a:cubicBezTo>
                      <a:cubicBezTo>
                        <a:pt x="517" y="889"/>
                        <a:pt x="510" y="893"/>
                        <a:pt x="504" y="901"/>
                      </a:cubicBezTo>
                      <a:cubicBezTo>
                        <a:pt x="499" y="894"/>
                        <a:pt x="496" y="886"/>
                        <a:pt x="495" y="877"/>
                      </a:cubicBezTo>
                      <a:cubicBezTo>
                        <a:pt x="503" y="871"/>
                        <a:pt x="512" y="870"/>
                        <a:pt x="520" y="872"/>
                      </a:cubicBezTo>
                      <a:moveTo>
                        <a:pt x="528" y="891"/>
                      </a:moveTo>
                      <a:cubicBezTo>
                        <a:pt x="530" y="894"/>
                        <a:pt x="533" y="897"/>
                        <a:pt x="536" y="899"/>
                      </a:cubicBezTo>
                      <a:cubicBezTo>
                        <a:pt x="531" y="905"/>
                        <a:pt x="527" y="912"/>
                        <a:pt x="527" y="921"/>
                      </a:cubicBezTo>
                      <a:cubicBezTo>
                        <a:pt x="524" y="919"/>
                        <a:pt x="521" y="918"/>
                        <a:pt x="519" y="916"/>
                      </a:cubicBezTo>
                      <a:cubicBezTo>
                        <a:pt x="514" y="913"/>
                        <a:pt x="510" y="909"/>
                        <a:pt x="506" y="905"/>
                      </a:cubicBezTo>
                      <a:cubicBezTo>
                        <a:pt x="512" y="896"/>
                        <a:pt x="519" y="892"/>
                        <a:pt x="528" y="891"/>
                      </a:cubicBezTo>
                      <a:moveTo>
                        <a:pt x="472" y="804"/>
                      </a:moveTo>
                      <a:cubicBezTo>
                        <a:pt x="453" y="802"/>
                        <a:pt x="437" y="801"/>
                        <a:pt x="429" y="800"/>
                      </a:cubicBezTo>
                      <a:cubicBezTo>
                        <a:pt x="430" y="805"/>
                        <a:pt x="431" y="817"/>
                        <a:pt x="433" y="832"/>
                      </a:cubicBezTo>
                      <a:cubicBezTo>
                        <a:pt x="429" y="832"/>
                        <a:pt x="425" y="832"/>
                        <a:pt x="421" y="832"/>
                      </a:cubicBezTo>
                      <a:cubicBezTo>
                        <a:pt x="417" y="811"/>
                        <a:pt x="413" y="792"/>
                        <a:pt x="410" y="781"/>
                      </a:cubicBezTo>
                      <a:cubicBezTo>
                        <a:pt x="421" y="785"/>
                        <a:pt x="449" y="789"/>
                        <a:pt x="478" y="793"/>
                      </a:cubicBezTo>
                      <a:cubicBezTo>
                        <a:pt x="476" y="797"/>
                        <a:pt x="474" y="801"/>
                        <a:pt x="472" y="804"/>
                      </a:cubicBezTo>
                      <a:moveTo>
                        <a:pt x="365" y="942"/>
                      </a:moveTo>
                      <a:cubicBezTo>
                        <a:pt x="363" y="947"/>
                        <a:pt x="361" y="953"/>
                        <a:pt x="358" y="959"/>
                      </a:cubicBezTo>
                      <a:cubicBezTo>
                        <a:pt x="340" y="937"/>
                        <a:pt x="340" y="937"/>
                        <a:pt x="340" y="937"/>
                      </a:cubicBezTo>
                      <a:cubicBezTo>
                        <a:pt x="344" y="929"/>
                        <a:pt x="347" y="922"/>
                        <a:pt x="348" y="917"/>
                      </a:cubicBezTo>
                      <a:cubicBezTo>
                        <a:pt x="353" y="924"/>
                        <a:pt x="358" y="932"/>
                        <a:pt x="365" y="942"/>
                      </a:cubicBezTo>
                      <a:moveTo>
                        <a:pt x="355" y="964"/>
                      </a:moveTo>
                      <a:cubicBezTo>
                        <a:pt x="351" y="970"/>
                        <a:pt x="346" y="977"/>
                        <a:pt x="341" y="984"/>
                      </a:cubicBezTo>
                      <a:cubicBezTo>
                        <a:pt x="322" y="966"/>
                        <a:pt x="322" y="966"/>
                        <a:pt x="322" y="966"/>
                      </a:cubicBezTo>
                      <a:cubicBezTo>
                        <a:pt x="328" y="957"/>
                        <a:pt x="333" y="949"/>
                        <a:pt x="337" y="942"/>
                      </a:cubicBezTo>
                      <a:cubicBezTo>
                        <a:pt x="355" y="964"/>
                        <a:pt x="355" y="964"/>
                        <a:pt x="355" y="964"/>
                      </a:cubicBezTo>
                      <a:moveTo>
                        <a:pt x="339" y="988"/>
                      </a:moveTo>
                      <a:cubicBezTo>
                        <a:pt x="332" y="997"/>
                        <a:pt x="324" y="1006"/>
                        <a:pt x="316" y="1015"/>
                      </a:cubicBezTo>
                      <a:cubicBezTo>
                        <a:pt x="297" y="998"/>
                        <a:pt x="297" y="998"/>
                        <a:pt x="297" y="998"/>
                      </a:cubicBezTo>
                      <a:cubicBezTo>
                        <a:pt x="305" y="988"/>
                        <a:pt x="313" y="979"/>
                        <a:pt x="319" y="969"/>
                      </a:cubicBezTo>
                      <a:cubicBezTo>
                        <a:pt x="326" y="976"/>
                        <a:pt x="332" y="982"/>
                        <a:pt x="339" y="988"/>
                      </a:cubicBezTo>
                      <a:moveTo>
                        <a:pt x="313" y="1019"/>
                      </a:moveTo>
                      <a:cubicBezTo>
                        <a:pt x="305" y="1027"/>
                        <a:pt x="297" y="1034"/>
                        <a:pt x="290" y="1041"/>
                      </a:cubicBezTo>
                      <a:cubicBezTo>
                        <a:pt x="270" y="1026"/>
                        <a:pt x="270" y="1026"/>
                        <a:pt x="270" y="1026"/>
                      </a:cubicBezTo>
                      <a:cubicBezTo>
                        <a:pt x="278" y="1019"/>
                        <a:pt x="286" y="1010"/>
                        <a:pt x="293" y="1002"/>
                      </a:cubicBezTo>
                      <a:cubicBezTo>
                        <a:pt x="313" y="1019"/>
                        <a:pt x="313" y="1019"/>
                        <a:pt x="313" y="1019"/>
                      </a:cubicBezTo>
                      <a:moveTo>
                        <a:pt x="285" y="1045"/>
                      </a:moveTo>
                      <a:cubicBezTo>
                        <a:pt x="276" y="1053"/>
                        <a:pt x="267" y="1061"/>
                        <a:pt x="258" y="1066"/>
                      </a:cubicBezTo>
                      <a:cubicBezTo>
                        <a:pt x="237" y="1052"/>
                        <a:pt x="237" y="1052"/>
                        <a:pt x="237" y="1052"/>
                      </a:cubicBezTo>
                      <a:cubicBezTo>
                        <a:pt x="247" y="1046"/>
                        <a:pt x="257" y="1038"/>
                        <a:pt x="266" y="1030"/>
                      </a:cubicBezTo>
                      <a:cubicBezTo>
                        <a:pt x="285" y="1045"/>
                        <a:pt x="285" y="1045"/>
                        <a:pt x="285" y="1045"/>
                      </a:cubicBezTo>
                      <a:moveTo>
                        <a:pt x="254" y="1069"/>
                      </a:moveTo>
                      <a:cubicBezTo>
                        <a:pt x="247" y="1074"/>
                        <a:pt x="240" y="1077"/>
                        <a:pt x="233" y="1080"/>
                      </a:cubicBezTo>
                      <a:cubicBezTo>
                        <a:pt x="224" y="1073"/>
                        <a:pt x="216" y="1067"/>
                        <a:pt x="212" y="1064"/>
                      </a:cubicBezTo>
                      <a:cubicBezTo>
                        <a:pt x="219" y="1061"/>
                        <a:pt x="226" y="1058"/>
                        <a:pt x="233" y="1054"/>
                      </a:cubicBezTo>
                      <a:cubicBezTo>
                        <a:pt x="254" y="1069"/>
                        <a:pt x="254" y="1069"/>
                        <a:pt x="254" y="1069"/>
                      </a:cubicBezTo>
                      <a:moveTo>
                        <a:pt x="252" y="1102"/>
                      </a:moveTo>
                      <a:cubicBezTo>
                        <a:pt x="258" y="1106"/>
                        <a:pt x="258" y="1106"/>
                        <a:pt x="258" y="1106"/>
                      </a:cubicBezTo>
                      <a:cubicBezTo>
                        <a:pt x="244" y="1127"/>
                        <a:pt x="244" y="1167"/>
                        <a:pt x="253" y="1182"/>
                      </a:cubicBezTo>
                      <a:cubicBezTo>
                        <a:pt x="250" y="1164"/>
                        <a:pt x="247" y="1129"/>
                        <a:pt x="263" y="1109"/>
                      </a:cubicBezTo>
                      <a:cubicBezTo>
                        <a:pt x="266" y="1112"/>
                        <a:pt x="270" y="1114"/>
                        <a:pt x="274" y="1117"/>
                      </a:cubicBezTo>
                      <a:cubicBezTo>
                        <a:pt x="250" y="1174"/>
                        <a:pt x="272" y="1214"/>
                        <a:pt x="299" y="1250"/>
                      </a:cubicBezTo>
                      <a:cubicBezTo>
                        <a:pt x="290" y="1252"/>
                        <a:pt x="281" y="1257"/>
                        <a:pt x="274" y="1263"/>
                      </a:cubicBezTo>
                      <a:cubicBezTo>
                        <a:pt x="243" y="1220"/>
                        <a:pt x="214" y="1171"/>
                        <a:pt x="252" y="1102"/>
                      </a:cubicBezTo>
                      <a:moveTo>
                        <a:pt x="216" y="1262"/>
                      </a:moveTo>
                      <a:cubicBezTo>
                        <a:pt x="264" y="1274"/>
                        <a:pt x="264" y="1274"/>
                        <a:pt x="264" y="1274"/>
                      </a:cubicBezTo>
                      <a:cubicBezTo>
                        <a:pt x="261" y="1279"/>
                        <a:pt x="258" y="1283"/>
                        <a:pt x="256" y="1288"/>
                      </a:cubicBezTo>
                      <a:cubicBezTo>
                        <a:pt x="214" y="1275"/>
                        <a:pt x="214" y="1275"/>
                        <a:pt x="214" y="1275"/>
                      </a:cubicBezTo>
                      <a:cubicBezTo>
                        <a:pt x="215" y="1271"/>
                        <a:pt x="216" y="1267"/>
                        <a:pt x="216" y="1262"/>
                      </a:cubicBezTo>
                      <a:moveTo>
                        <a:pt x="216" y="1233"/>
                      </a:moveTo>
                      <a:cubicBezTo>
                        <a:pt x="246" y="1233"/>
                        <a:pt x="246" y="1233"/>
                        <a:pt x="246" y="1233"/>
                      </a:cubicBezTo>
                      <a:cubicBezTo>
                        <a:pt x="249" y="1239"/>
                        <a:pt x="252" y="1244"/>
                        <a:pt x="255" y="1250"/>
                      </a:cubicBezTo>
                      <a:cubicBezTo>
                        <a:pt x="217" y="1244"/>
                        <a:pt x="217" y="1244"/>
                        <a:pt x="217" y="1244"/>
                      </a:cubicBezTo>
                      <a:cubicBezTo>
                        <a:pt x="217" y="1240"/>
                        <a:pt x="216" y="1237"/>
                        <a:pt x="216" y="1233"/>
                      </a:cubicBezTo>
                      <a:moveTo>
                        <a:pt x="216" y="1259"/>
                      </a:moveTo>
                      <a:cubicBezTo>
                        <a:pt x="217" y="1255"/>
                        <a:pt x="217" y="1251"/>
                        <a:pt x="217" y="1248"/>
                      </a:cubicBezTo>
                      <a:cubicBezTo>
                        <a:pt x="257" y="1254"/>
                        <a:pt x="257" y="1254"/>
                        <a:pt x="257" y="1254"/>
                      </a:cubicBezTo>
                      <a:cubicBezTo>
                        <a:pt x="260" y="1259"/>
                        <a:pt x="264" y="1265"/>
                        <a:pt x="267" y="1270"/>
                      </a:cubicBezTo>
                      <a:cubicBezTo>
                        <a:pt x="267" y="1270"/>
                        <a:pt x="267" y="1271"/>
                        <a:pt x="266" y="1271"/>
                      </a:cubicBezTo>
                      <a:cubicBezTo>
                        <a:pt x="216" y="1259"/>
                        <a:pt x="216" y="1259"/>
                        <a:pt x="216" y="1259"/>
                      </a:cubicBezTo>
                      <a:moveTo>
                        <a:pt x="244" y="1229"/>
                      </a:moveTo>
                      <a:cubicBezTo>
                        <a:pt x="215" y="1230"/>
                        <a:pt x="215" y="1230"/>
                        <a:pt x="215" y="1230"/>
                      </a:cubicBezTo>
                      <a:cubicBezTo>
                        <a:pt x="215" y="1227"/>
                        <a:pt x="215" y="1225"/>
                        <a:pt x="214" y="1223"/>
                      </a:cubicBezTo>
                      <a:cubicBezTo>
                        <a:pt x="222" y="1219"/>
                        <a:pt x="229" y="1215"/>
                        <a:pt x="237" y="1211"/>
                      </a:cubicBezTo>
                      <a:cubicBezTo>
                        <a:pt x="239" y="1217"/>
                        <a:pt x="241" y="1223"/>
                        <a:pt x="244" y="1229"/>
                      </a:cubicBezTo>
                      <a:moveTo>
                        <a:pt x="255" y="1291"/>
                      </a:moveTo>
                      <a:cubicBezTo>
                        <a:pt x="253" y="1296"/>
                        <a:pt x="252" y="1300"/>
                        <a:pt x="251" y="1304"/>
                      </a:cubicBezTo>
                      <a:cubicBezTo>
                        <a:pt x="211" y="1292"/>
                        <a:pt x="211" y="1292"/>
                        <a:pt x="211" y="1292"/>
                      </a:cubicBezTo>
                      <a:cubicBezTo>
                        <a:pt x="212" y="1288"/>
                        <a:pt x="213" y="1283"/>
                        <a:pt x="214" y="1279"/>
                      </a:cubicBezTo>
                      <a:cubicBezTo>
                        <a:pt x="255" y="1291"/>
                        <a:pt x="255" y="1291"/>
                        <a:pt x="255" y="1291"/>
                      </a:cubicBezTo>
                      <a:moveTo>
                        <a:pt x="250" y="1308"/>
                      </a:moveTo>
                      <a:cubicBezTo>
                        <a:pt x="249" y="1312"/>
                        <a:pt x="249" y="1317"/>
                        <a:pt x="249" y="1321"/>
                      </a:cubicBezTo>
                      <a:cubicBezTo>
                        <a:pt x="207" y="1308"/>
                        <a:pt x="207" y="1308"/>
                        <a:pt x="207" y="1308"/>
                      </a:cubicBezTo>
                      <a:cubicBezTo>
                        <a:pt x="208" y="1304"/>
                        <a:pt x="209" y="1300"/>
                        <a:pt x="210" y="1296"/>
                      </a:cubicBezTo>
                      <a:cubicBezTo>
                        <a:pt x="250" y="1308"/>
                        <a:pt x="250" y="1308"/>
                        <a:pt x="250" y="1308"/>
                      </a:cubicBezTo>
                      <a:moveTo>
                        <a:pt x="249" y="1325"/>
                      </a:moveTo>
                      <a:cubicBezTo>
                        <a:pt x="249" y="1330"/>
                        <a:pt x="250" y="1335"/>
                        <a:pt x="251" y="1339"/>
                      </a:cubicBezTo>
                      <a:cubicBezTo>
                        <a:pt x="202" y="1325"/>
                        <a:pt x="202" y="1325"/>
                        <a:pt x="202" y="1325"/>
                      </a:cubicBezTo>
                      <a:cubicBezTo>
                        <a:pt x="203" y="1320"/>
                        <a:pt x="205" y="1316"/>
                        <a:pt x="206" y="1312"/>
                      </a:cubicBezTo>
                      <a:cubicBezTo>
                        <a:pt x="249" y="1325"/>
                        <a:pt x="249" y="1325"/>
                        <a:pt x="249" y="1325"/>
                      </a:cubicBezTo>
                      <a:moveTo>
                        <a:pt x="246" y="1342"/>
                      </a:moveTo>
                      <a:cubicBezTo>
                        <a:pt x="240" y="1343"/>
                        <a:pt x="235" y="1346"/>
                        <a:pt x="230" y="1350"/>
                      </a:cubicBezTo>
                      <a:cubicBezTo>
                        <a:pt x="197" y="1340"/>
                        <a:pt x="197" y="1340"/>
                        <a:pt x="197" y="1340"/>
                      </a:cubicBezTo>
                      <a:cubicBezTo>
                        <a:pt x="199" y="1336"/>
                        <a:pt x="200" y="1332"/>
                        <a:pt x="201" y="1328"/>
                      </a:cubicBezTo>
                      <a:cubicBezTo>
                        <a:pt x="246" y="1342"/>
                        <a:pt x="246" y="1342"/>
                        <a:pt x="246" y="1342"/>
                      </a:cubicBezTo>
                      <a:moveTo>
                        <a:pt x="226" y="1352"/>
                      </a:moveTo>
                      <a:cubicBezTo>
                        <a:pt x="223" y="1355"/>
                        <a:pt x="221" y="1358"/>
                        <a:pt x="218" y="1361"/>
                      </a:cubicBezTo>
                      <a:cubicBezTo>
                        <a:pt x="193" y="1354"/>
                        <a:pt x="193" y="1354"/>
                        <a:pt x="193" y="1354"/>
                      </a:cubicBezTo>
                      <a:cubicBezTo>
                        <a:pt x="194" y="1351"/>
                        <a:pt x="195" y="1347"/>
                        <a:pt x="196" y="1343"/>
                      </a:cubicBezTo>
                      <a:cubicBezTo>
                        <a:pt x="226" y="1352"/>
                        <a:pt x="226" y="1352"/>
                        <a:pt x="226" y="1352"/>
                      </a:cubicBezTo>
                      <a:moveTo>
                        <a:pt x="216" y="1364"/>
                      </a:moveTo>
                      <a:cubicBezTo>
                        <a:pt x="214" y="1368"/>
                        <a:pt x="212" y="1371"/>
                        <a:pt x="211" y="1375"/>
                      </a:cubicBezTo>
                      <a:cubicBezTo>
                        <a:pt x="188" y="1370"/>
                        <a:pt x="188" y="1370"/>
                        <a:pt x="188" y="1370"/>
                      </a:cubicBezTo>
                      <a:cubicBezTo>
                        <a:pt x="189" y="1366"/>
                        <a:pt x="191" y="1362"/>
                        <a:pt x="192" y="1358"/>
                      </a:cubicBezTo>
                      <a:cubicBezTo>
                        <a:pt x="216" y="1364"/>
                        <a:pt x="216" y="1364"/>
                        <a:pt x="216" y="1364"/>
                      </a:cubicBezTo>
                      <a:moveTo>
                        <a:pt x="209" y="1379"/>
                      </a:moveTo>
                      <a:cubicBezTo>
                        <a:pt x="208" y="1383"/>
                        <a:pt x="207" y="1387"/>
                        <a:pt x="207" y="1391"/>
                      </a:cubicBezTo>
                      <a:cubicBezTo>
                        <a:pt x="184" y="1387"/>
                        <a:pt x="184" y="1387"/>
                        <a:pt x="184" y="1387"/>
                      </a:cubicBezTo>
                      <a:cubicBezTo>
                        <a:pt x="185" y="1383"/>
                        <a:pt x="186" y="1378"/>
                        <a:pt x="187" y="1374"/>
                      </a:cubicBezTo>
                      <a:cubicBezTo>
                        <a:pt x="209" y="1379"/>
                        <a:pt x="209" y="1379"/>
                        <a:pt x="209" y="1379"/>
                      </a:cubicBezTo>
                      <a:moveTo>
                        <a:pt x="207" y="1395"/>
                      </a:moveTo>
                      <a:cubicBezTo>
                        <a:pt x="207" y="1400"/>
                        <a:pt x="208" y="1405"/>
                        <a:pt x="210" y="1411"/>
                      </a:cubicBezTo>
                      <a:cubicBezTo>
                        <a:pt x="180" y="1409"/>
                        <a:pt x="180" y="1409"/>
                        <a:pt x="180" y="1409"/>
                      </a:cubicBezTo>
                      <a:cubicBezTo>
                        <a:pt x="181" y="1403"/>
                        <a:pt x="182" y="1397"/>
                        <a:pt x="183" y="1391"/>
                      </a:cubicBezTo>
                      <a:cubicBezTo>
                        <a:pt x="207" y="1395"/>
                        <a:pt x="207" y="1395"/>
                        <a:pt x="207" y="1395"/>
                      </a:cubicBezTo>
                      <a:moveTo>
                        <a:pt x="211" y="1415"/>
                      </a:moveTo>
                      <a:cubicBezTo>
                        <a:pt x="213" y="1419"/>
                        <a:pt x="216" y="1423"/>
                        <a:pt x="219" y="1428"/>
                      </a:cubicBezTo>
                      <a:cubicBezTo>
                        <a:pt x="178" y="1429"/>
                        <a:pt x="178" y="1429"/>
                        <a:pt x="178" y="1429"/>
                      </a:cubicBezTo>
                      <a:cubicBezTo>
                        <a:pt x="178" y="1424"/>
                        <a:pt x="179" y="1418"/>
                        <a:pt x="179" y="1413"/>
                      </a:cubicBezTo>
                      <a:cubicBezTo>
                        <a:pt x="211" y="1415"/>
                        <a:pt x="211" y="1415"/>
                        <a:pt x="211" y="1415"/>
                      </a:cubicBezTo>
                      <a:moveTo>
                        <a:pt x="222" y="1431"/>
                      </a:moveTo>
                      <a:cubicBezTo>
                        <a:pt x="221" y="1434"/>
                        <a:pt x="220" y="1438"/>
                        <a:pt x="221" y="1442"/>
                      </a:cubicBezTo>
                      <a:cubicBezTo>
                        <a:pt x="180" y="1449"/>
                        <a:pt x="180" y="1449"/>
                        <a:pt x="180" y="1449"/>
                      </a:cubicBezTo>
                      <a:cubicBezTo>
                        <a:pt x="179" y="1444"/>
                        <a:pt x="178" y="1438"/>
                        <a:pt x="178" y="1433"/>
                      </a:cubicBezTo>
                      <a:cubicBezTo>
                        <a:pt x="222" y="1431"/>
                        <a:pt x="222" y="1431"/>
                        <a:pt x="222" y="1431"/>
                      </a:cubicBezTo>
                      <a:moveTo>
                        <a:pt x="221" y="1445"/>
                      </a:moveTo>
                      <a:cubicBezTo>
                        <a:pt x="222" y="1449"/>
                        <a:pt x="224" y="1453"/>
                        <a:pt x="227" y="1457"/>
                      </a:cubicBezTo>
                      <a:cubicBezTo>
                        <a:pt x="186" y="1473"/>
                        <a:pt x="186" y="1473"/>
                        <a:pt x="186" y="1473"/>
                      </a:cubicBezTo>
                      <a:cubicBezTo>
                        <a:pt x="184" y="1467"/>
                        <a:pt x="182" y="1460"/>
                        <a:pt x="180" y="1453"/>
                      </a:cubicBezTo>
                      <a:cubicBezTo>
                        <a:pt x="221" y="1445"/>
                        <a:pt x="221" y="1445"/>
                        <a:pt x="221" y="1445"/>
                      </a:cubicBezTo>
                      <a:moveTo>
                        <a:pt x="275" y="1385"/>
                      </a:moveTo>
                      <a:cubicBezTo>
                        <a:pt x="278" y="1389"/>
                        <a:pt x="282" y="1393"/>
                        <a:pt x="286" y="1396"/>
                      </a:cubicBezTo>
                      <a:cubicBezTo>
                        <a:pt x="285" y="1403"/>
                        <a:pt x="285" y="1411"/>
                        <a:pt x="287" y="1418"/>
                      </a:cubicBezTo>
                      <a:cubicBezTo>
                        <a:pt x="281" y="1416"/>
                        <a:pt x="276" y="1414"/>
                        <a:pt x="271" y="1413"/>
                      </a:cubicBezTo>
                      <a:cubicBezTo>
                        <a:pt x="268" y="1405"/>
                        <a:pt x="269" y="1393"/>
                        <a:pt x="275" y="1385"/>
                      </a:cubicBezTo>
                      <a:moveTo>
                        <a:pt x="423" y="1397"/>
                      </a:moveTo>
                      <a:cubicBezTo>
                        <a:pt x="430" y="1392"/>
                        <a:pt x="436" y="1387"/>
                        <a:pt x="442" y="1380"/>
                      </a:cubicBezTo>
                      <a:cubicBezTo>
                        <a:pt x="442" y="1390"/>
                        <a:pt x="448" y="1397"/>
                        <a:pt x="456" y="1398"/>
                      </a:cubicBezTo>
                      <a:cubicBezTo>
                        <a:pt x="451" y="1406"/>
                        <a:pt x="448" y="1413"/>
                        <a:pt x="446" y="1421"/>
                      </a:cubicBezTo>
                      <a:cubicBezTo>
                        <a:pt x="436" y="1419"/>
                        <a:pt x="427" y="1410"/>
                        <a:pt x="423" y="1397"/>
                      </a:cubicBezTo>
                      <a:moveTo>
                        <a:pt x="446" y="1376"/>
                      </a:moveTo>
                      <a:cubicBezTo>
                        <a:pt x="461" y="1391"/>
                        <a:pt x="461" y="1391"/>
                        <a:pt x="461" y="1391"/>
                      </a:cubicBezTo>
                      <a:cubicBezTo>
                        <a:pt x="460" y="1391"/>
                        <a:pt x="460" y="1392"/>
                        <a:pt x="459" y="1393"/>
                      </a:cubicBezTo>
                      <a:cubicBezTo>
                        <a:pt x="453" y="1391"/>
                        <a:pt x="447" y="1385"/>
                        <a:pt x="446" y="1376"/>
                      </a:cubicBezTo>
                      <a:moveTo>
                        <a:pt x="447" y="1375"/>
                      </a:moveTo>
                      <a:cubicBezTo>
                        <a:pt x="448" y="1374"/>
                        <a:pt x="449" y="1373"/>
                        <a:pt x="450" y="1372"/>
                      </a:cubicBezTo>
                      <a:cubicBezTo>
                        <a:pt x="465" y="1386"/>
                        <a:pt x="465" y="1386"/>
                        <a:pt x="465" y="1386"/>
                      </a:cubicBezTo>
                      <a:cubicBezTo>
                        <a:pt x="464" y="1387"/>
                        <a:pt x="463" y="1388"/>
                        <a:pt x="462" y="1389"/>
                      </a:cubicBezTo>
                      <a:cubicBezTo>
                        <a:pt x="447" y="1375"/>
                        <a:pt x="447" y="1375"/>
                        <a:pt x="447" y="1375"/>
                      </a:cubicBezTo>
                      <a:moveTo>
                        <a:pt x="451" y="1370"/>
                      </a:moveTo>
                      <a:cubicBezTo>
                        <a:pt x="452" y="1369"/>
                        <a:pt x="453" y="1368"/>
                        <a:pt x="453" y="1367"/>
                      </a:cubicBezTo>
                      <a:cubicBezTo>
                        <a:pt x="469" y="1382"/>
                        <a:pt x="469" y="1382"/>
                        <a:pt x="469" y="1382"/>
                      </a:cubicBezTo>
                      <a:cubicBezTo>
                        <a:pt x="468" y="1383"/>
                        <a:pt x="467" y="1384"/>
                        <a:pt x="466" y="1385"/>
                      </a:cubicBezTo>
                      <a:cubicBezTo>
                        <a:pt x="451" y="1370"/>
                        <a:pt x="451" y="1370"/>
                        <a:pt x="451" y="1370"/>
                      </a:cubicBezTo>
                      <a:moveTo>
                        <a:pt x="455" y="1365"/>
                      </a:moveTo>
                      <a:cubicBezTo>
                        <a:pt x="455" y="1364"/>
                        <a:pt x="456" y="1363"/>
                        <a:pt x="457" y="1362"/>
                      </a:cubicBezTo>
                      <a:cubicBezTo>
                        <a:pt x="474" y="1378"/>
                        <a:pt x="474" y="1378"/>
                        <a:pt x="474" y="1378"/>
                      </a:cubicBezTo>
                      <a:cubicBezTo>
                        <a:pt x="473" y="1379"/>
                        <a:pt x="471" y="1380"/>
                        <a:pt x="470" y="1381"/>
                      </a:cubicBezTo>
                      <a:cubicBezTo>
                        <a:pt x="455" y="1365"/>
                        <a:pt x="455" y="1365"/>
                        <a:pt x="455" y="1365"/>
                      </a:cubicBezTo>
                      <a:moveTo>
                        <a:pt x="458" y="1361"/>
                      </a:moveTo>
                      <a:cubicBezTo>
                        <a:pt x="459" y="1359"/>
                        <a:pt x="460" y="1358"/>
                        <a:pt x="461" y="1357"/>
                      </a:cubicBezTo>
                      <a:cubicBezTo>
                        <a:pt x="479" y="1374"/>
                        <a:pt x="479" y="1374"/>
                        <a:pt x="479" y="1374"/>
                      </a:cubicBezTo>
                      <a:cubicBezTo>
                        <a:pt x="478" y="1375"/>
                        <a:pt x="476" y="1376"/>
                        <a:pt x="475" y="1377"/>
                      </a:cubicBezTo>
                      <a:cubicBezTo>
                        <a:pt x="458" y="1361"/>
                        <a:pt x="458" y="1361"/>
                        <a:pt x="458" y="1361"/>
                      </a:cubicBezTo>
                      <a:moveTo>
                        <a:pt x="462" y="1355"/>
                      </a:moveTo>
                      <a:cubicBezTo>
                        <a:pt x="463" y="1354"/>
                        <a:pt x="464" y="1353"/>
                        <a:pt x="465" y="1352"/>
                      </a:cubicBezTo>
                      <a:cubicBezTo>
                        <a:pt x="485" y="1371"/>
                        <a:pt x="485" y="1371"/>
                        <a:pt x="485" y="1371"/>
                      </a:cubicBezTo>
                      <a:cubicBezTo>
                        <a:pt x="483" y="1371"/>
                        <a:pt x="482" y="1372"/>
                        <a:pt x="480" y="1373"/>
                      </a:cubicBezTo>
                      <a:cubicBezTo>
                        <a:pt x="462" y="1355"/>
                        <a:pt x="462" y="1355"/>
                        <a:pt x="462" y="1355"/>
                      </a:cubicBezTo>
                      <a:moveTo>
                        <a:pt x="466" y="1350"/>
                      </a:moveTo>
                      <a:cubicBezTo>
                        <a:pt x="467" y="1349"/>
                        <a:pt x="468" y="1347"/>
                        <a:pt x="469" y="1345"/>
                      </a:cubicBezTo>
                      <a:cubicBezTo>
                        <a:pt x="475" y="1353"/>
                        <a:pt x="482" y="1361"/>
                        <a:pt x="491" y="1367"/>
                      </a:cubicBezTo>
                      <a:cubicBezTo>
                        <a:pt x="489" y="1368"/>
                        <a:pt x="488" y="1369"/>
                        <a:pt x="486" y="1370"/>
                      </a:cubicBezTo>
                      <a:cubicBezTo>
                        <a:pt x="466" y="1350"/>
                        <a:pt x="466" y="1350"/>
                        <a:pt x="466" y="1350"/>
                      </a:cubicBezTo>
                      <a:moveTo>
                        <a:pt x="681" y="1120"/>
                      </a:moveTo>
                      <a:cubicBezTo>
                        <a:pt x="691" y="1106"/>
                        <a:pt x="705" y="1098"/>
                        <a:pt x="719" y="1097"/>
                      </a:cubicBezTo>
                      <a:cubicBezTo>
                        <a:pt x="727" y="1107"/>
                        <a:pt x="736" y="1117"/>
                        <a:pt x="749" y="1126"/>
                      </a:cubicBezTo>
                      <a:cubicBezTo>
                        <a:pt x="768" y="1157"/>
                        <a:pt x="780" y="1200"/>
                        <a:pt x="777" y="1235"/>
                      </a:cubicBezTo>
                      <a:cubicBezTo>
                        <a:pt x="767" y="1240"/>
                        <a:pt x="757" y="1247"/>
                        <a:pt x="749" y="1256"/>
                      </a:cubicBezTo>
                      <a:cubicBezTo>
                        <a:pt x="749" y="1220"/>
                        <a:pt x="731" y="1181"/>
                        <a:pt x="681" y="1120"/>
                      </a:cubicBezTo>
                      <a:moveTo>
                        <a:pt x="777" y="1175"/>
                      </a:moveTo>
                      <a:cubicBezTo>
                        <a:pt x="793" y="1183"/>
                        <a:pt x="811" y="1190"/>
                        <a:pt x="832" y="1188"/>
                      </a:cubicBezTo>
                      <a:cubicBezTo>
                        <a:pt x="831" y="1205"/>
                        <a:pt x="831" y="1205"/>
                        <a:pt x="831" y="1205"/>
                      </a:cubicBezTo>
                      <a:cubicBezTo>
                        <a:pt x="813" y="1206"/>
                        <a:pt x="798" y="1205"/>
                        <a:pt x="782" y="1200"/>
                      </a:cubicBezTo>
                      <a:cubicBezTo>
                        <a:pt x="781" y="1192"/>
                        <a:pt x="779" y="1183"/>
                        <a:pt x="777" y="1175"/>
                      </a:cubicBezTo>
                      <a:moveTo>
                        <a:pt x="821" y="1257"/>
                      </a:moveTo>
                      <a:cubicBezTo>
                        <a:pt x="833" y="1256"/>
                        <a:pt x="845" y="1253"/>
                        <a:pt x="856" y="1248"/>
                      </a:cubicBezTo>
                      <a:cubicBezTo>
                        <a:pt x="865" y="1255"/>
                        <a:pt x="876" y="1264"/>
                        <a:pt x="888" y="1273"/>
                      </a:cubicBezTo>
                      <a:cubicBezTo>
                        <a:pt x="882" y="1278"/>
                        <a:pt x="873" y="1282"/>
                        <a:pt x="864" y="1286"/>
                      </a:cubicBezTo>
                      <a:cubicBezTo>
                        <a:pt x="866" y="1273"/>
                        <a:pt x="850" y="1261"/>
                        <a:pt x="834" y="1267"/>
                      </a:cubicBezTo>
                      <a:cubicBezTo>
                        <a:pt x="818" y="1273"/>
                        <a:pt x="805" y="1284"/>
                        <a:pt x="796" y="1299"/>
                      </a:cubicBezTo>
                      <a:cubicBezTo>
                        <a:pt x="791" y="1299"/>
                        <a:pt x="787" y="1299"/>
                        <a:pt x="782" y="1298"/>
                      </a:cubicBezTo>
                      <a:cubicBezTo>
                        <a:pt x="790" y="1288"/>
                        <a:pt x="799" y="1281"/>
                        <a:pt x="808" y="1274"/>
                      </a:cubicBezTo>
                      <a:cubicBezTo>
                        <a:pt x="815" y="1269"/>
                        <a:pt x="819" y="1263"/>
                        <a:pt x="821" y="1257"/>
                      </a:cubicBezTo>
                      <a:moveTo>
                        <a:pt x="854" y="1240"/>
                      </a:moveTo>
                      <a:cubicBezTo>
                        <a:pt x="855" y="1179"/>
                        <a:pt x="855" y="1179"/>
                        <a:pt x="855" y="1179"/>
                      </a:cubicBezTo>
                      <a:cubicBezTo>
                        <a:pt x="861" y="1183"/>
                        <a:pt x="861" y="1183"/>
                        <a:pt x="861" y="1183"/>
                      </a:cubicBezTo>
                      <a:cubicBezTo>
                        <a:pt x="860" y="1244"/>
                        <a:pt x="860" y="1244"/>
                        <a:pt x="860" y="1244"/>
                      </a:cubicBezTo>
                      <a:cubicBezTo>
                        <a:pt x="854" y="1240"/>
                        <a:pt x="854" y="1240"/>
                        <a:pt x="854" y="1240"/>
                      </a:cubicBezTo>
                      <a:moveTo>
                        <a:pt x="863" y="1246"/>
                      </a:moveTo>
                      <a:cubicBezTo>
                        <a:pt x="864" y="1185"/>
                        <a:pt x="864" y="1185"/>
                        <a:pt x="864" y="1185"/>
                      </a:cubicBezTo>
                      <a:cubicBezTo>
                        <a:pt x="870" y="1189"/>
                        <a:pt x="870" y="1189"/>
                        <a:pt x="870" y="1189"/>
                      </a:cubicBezTo>
                      <a:cubicBezTo>
                        <a:pt x="869" y="1251"/>
                        <a:pt x="869" y="1251"/>
                        <a:pt x="869" y="1251"/>
                      </a:cubicBezTo>
                      <a:cubicBezTo>
                        <a:pt x="863" y="1246"/>
                        <a:pt x="863" y="1246"/>
                        <a:pt x="863" y="1246"/>
                      </a:cubicBezTo>
                      <a:moveTo>
                        <a:pt x="872" y="1254"/>
                      </a:moveTo>
                      <a:cubicBezTo>
                        <a:pt x="873" y="1192"/>
                        <a:pt x="873" y="1192"/>
                        <a:pt x="873" y="1192"/>
                      </a:cubicBezTo>
                      <a:cubicBezTo>
                        <a:pt x="880" y="1197"/>
                        <a:pt x="880" y="1197"/>
                        <a:pt x="880" y="1197"/>
                      </a:cubicBezTo>
                      <a:cubicBezTo>
                        <a:pt x="879" y="1259"/>
                        <a:pt x="879" y="1259"/>
                        <a:pt x="879" y="1259"/>
                      </a:cubicBezTo>
                      <a:cubicBezTo>
                        <a:pt x="872" y="1254"/>
                        <a:pt x="872" y="1254"/>
                        <a:pt x="872" y="1254"/>
                      </a:cubicBezTo>
                      <a:moveTo>
                        <a:pt x="951" y="1322"/>
                      </a:moveTo>
                      <a:cubicBezTo>
                        <a:pt x="939" y="1321"/>
                        <a:pt x="921" y="1322"/>
                        <a:pt x="901" y="1324"/>
                      </a:cubicBezTo>
                      <a:cubicBezTo>
                        <a:pt x="901" y="1320"/>
                        <a:pt x="899" y="1317"/>
                        <a:pt x="896" y="1314"/>
                      </a:cubicBezTo>
                      <a:cubicBezTo>
                        <a:pt x="886" y="1303"/>
                        <a:pt x="872" y="1300"/>
                        <a:pt x="861" y="1309"/>
                      </a:cubicBezTo>
                      <a:cubicBezTo>
                        <a:pt x="853" y="1314"/>
                        <a:pt x="850" y="1322"/>
                        <a:pt x="850" y="1331"/>
                      </a:cubicBezTo>
                      <a:cubicBezTo>
                        <a:pt x="842" y="1332"/>
                        <a:pt x="834" y="1334"/>
                        <a:pt x="826" y="1336"/>
                      </a:cubicBezTo>
                      <a:cubicBezTo>
                        <a:pt x="826" y="1334"/>
                        <a:pt x="826" y="1332"/>
                        <a:pt x="827" y="1330"/>
                      </a:cubicBezTo>
                      <a:cubicBezTo>
                        <a:pt x="828" y="1312"/>
                        <a:pt x="842" y="1307"/>
                        <a:pt x="854" y="1300"/>
                      </a:cubicBezTo>
                      <a:cubicBezTo>
                        <a:pt x="857" y="1298"/>
                        <a:pt x="859" y="1295"/>
                        <a:pt x="861" y="1292"/>
                      </a:cubicBezTo>
                      <a:cubicBezTo>
                        <a:pt x="874" y="1288"/>
                        <a:pt x="884" y="1282"/>
                        <a:pt x="892" y="1276"/>
                      </a:cubicBezTo>
                      <a:cubicBezTo>
                        <a:pt x="913" y="1292"/>
                        <a:pt x="935" y="1309"/>
                        <a:pt x="951" y="1322"/>
                      </a:cubicBezTo>
                      <a:moveTo>
                        <a:pt x="894" y="1270"/>
                      </a:moveTo>
                      <a:cubicBezTo>
                        <a:pt x="895" y="1208"/>
                        <a:pt x="895" y="1208"/>
                        <a:pt x="895" y="1208"/>
                      </a:cubicBezTo>
                      <a:cubicBezTo>
                        <a:pt x="901" y="1213"/>
                        <a:pt x="901" y="1213"/>
                        <a:pt x="901" y="1213"/>
                      </a:cubicBezTo>
                      <a:cubicBezTo>
                        <a:pt x="902" y="1276"/>
                        <a:pt x="902" y="1276"/>
                        <a:pt x="902" y="1276"/>
                      </a:cubicBezTo>
                      <a:cubicBezTo>
                        <a:pt x="894" y="1270"/>
                        <a:pt x="894" y="1270"/>
                        <a:pt x="894" y="1270"/>
                      </a:cubicBezTo>
                      <a:moveTo>
                        <a:pt x="904" y="1215"/>
                      </a:moveTo>
                      <a:cubicBezTo>
                        <a:pt x="911" y="1220"/>
                        <a:pt x="911" y="1220"/>
                        <a:pt x="911" y="1220"/>
                      </a:cubicBezTo>
                      <a:cubicBezTo>
                        <a:pt x="911" y="1284"/>
                        <a:pt x="911" y="1284"/>
                        <a:pt x="911" y="1284"/>
                      </a:cubicBezTo>
                      <a:cubicBezTo>
                        <a:pt x="905" y="1279"/>
                        <a:pt x="905" y="1279"/>
                        <a:pt x="905" y="1279"/>
                      </a:cubicBezTo>
                      <a:cubicBezTo>
                        <a:pt x="904" y="1215"/>
                        <a:pt x="904" y="1215"/>
                        <a:pt x="904" y="1215"/>
                      </a:cubicBezTo>
                      <a:moveTo>
                        <a:pt x="914" y="1222"/>
                      </a:moveTo>
                      <a:cubicBezTo>
                        <a:pt x="920" y="1227"/>
                        <a:pt x="920" y="1227"/>
                        <a:pt x="920" y="1227"/>
                      </a:cubicBezTo>
                      <a:cubicBezTo>
                        <a:pt x="920" y="1291"/>
                        <a:pt x="920" y="1291"/>
                        <a:pt x="920" y="1291"/>
                      </a:cubicBezTo>
                      <a:cubicBezTo>
                        <a:pt x="914" y="1286"/>
                        <a:pt x="914" y="1286"/>
                        <a:pt x="914" y="1286"/>
                      </a:cubicBezTo>
                      <a:cubicBezTo>
                        <a:pt x="914" y="1222"/>
                        <a:pt x="914" y="1222"/>
                        <a:pt x="914" y="1222"/>
                      </a:cubicBezTo>
                      <a:moveTo>
                        <a:pt x="923" y="1229"/>
                      </a:moveTo>
                      <a:cubicBezTo>
                        <a:pt x="930" y="1234"/>
                        <a:pt x="930" y="1234"/>
                        <a:pt x="930" y="1234"/>
                      </a:cubicBezTo>
                      <a:cubicBezTo>
                        <a:pt x="930" y="1299"/>
                        <a:pt x="930" y="1299"/>
                        <a:pt x="930" y="1299"/>
                      </a:cubicBezTo>
                      <a:cubicBezTo>
                        <a:pt x="923" y="1293"/>
                        <a:pt x="923" y="1293"/>
                        <a:pt x="923" y="1293"/>
                      </a:cubicBezTo>
                      <a:cubicBezTo>
                        <a:pt x="923" y="1229"/>
                        <a:pt x="923" y="1229"/>
                        <a:pt x="923" y="1229"/>
                      </a:cubicBezTo>
                      <a:moveTo>
                        <a:pt x="933" y="1236"/>
                      </a:moveTo>
                      <a:cubicBezTo>
                        <a:pt x="940" y="1241"/>
                        <a:pt x="940" y="1241"/>
                        <a:pt x="940" y="1241"/>
                      </a:cubicBezTo>
                      <a:cubicBezTo>
                        <a:pt x="940" y="1306"/>
                        <a:pt x="940" y="1306"/>
                        <a:pt x="940" y="1306"/>
                      </a:cubicBezTo>
                      <a:cubicBezTo>
                        <a:pt x="938" y="1305"/>
                        <a:pt x="936" y="1303"/>
                        <a:pt x="933" y="1301"/>
                      </a:cubicBezTo>
                      <a:cubicBezTo>
                        <a:pt x="933" y="1236"/>
                        <a:pt x="933" y="1236"/>
                        <a:pt x="933" y="1236"/>
                      </a:cubicBezTo>
                      <a:moveTo>
                        <a:pt x="943" y="1244"/>
                      </a:moveTo>
                      <a:cubicBezTo>
                        <a:pt x="950" y="1249"/>
                        <a:pt x="950" y="1249"/>
                        <a:pt x="950" y="1249"/>
                      </a:cubicBezTo>
                      <a:cubicBezTo>
                        <a:pt x="950" y="1314"/>
                        <a:pt x="950" y="1314"/>
                        <a:pt x="950" y="1314"/>
                      </a:cubicBezTo>
                      <a:cubicBezTo>
                        <a:pt x="948" y="1312"/>
                        <a:pt x="946" y="1311"/>
                        <a:pt x="943" y="1309"/>
                      </a:cubicBezTo>
                      <a:cubicBezTo>
                        <a:pt x="943" y="1244"/>
                        <a:pt x="943" y="1244"/>
                        <a:pt x="943" y="1244"/>
                      </a:cubicBezTo>
                      <a:moveTo>
                        <a:pt x="840" y="1368"/>
                      </a:moveTo>
                      <a:cubicBezTo>
                        <a:pt x="857" y="1379"/>
                        <a:pt x="842" y="1397"/>
                        <a:pt x="830" y="1392"/>
                      </a:cubicBezTo>
                      <a:cubicBezTo>
                        <a:pt x="804" y="1381"/>
                        <a:pt x="791" y="1355"/>
                        <a:pt x="794" y="1328"/>
                      </a:cubicBezTo>
                      <a:cubicBezTo>
                        <a:pt x="797" y="1306"/>
                        <a:pt x="810" y="1281"/>
                        <a:pt x="834" y="1272"/>
                      </a:cubicBezTo>
                      <a:cubicBezTo>
                        <a:pt x="853" y="1265"/>
                        <a:pt x="868" y="1282"/>
                        <a:pt x="846" y="1297"/>
                      </a:cubicBezTo>
                      <a:cubicBezTo>
                        <a:pt x="836" y="1304"/>
                        <a:pt x="822" y="1311"/>
                        <a:pt x="821" y="1328"/>
                      </a:cubicBezTo>
                      <a:cubicBezTo>
                        <a:pt x="818" y="1349"/>
                        <a:pt x="827" y="1358"/>
                        <a:pt x="840" y="1368"/>
                      </a:cubicBezTo>
                      <a:moveTo>
                        <a:pt x="827" y="1342"/>
                      </a:moveTo>
                      <a:cubicBezTo>
                        <a:pt x="835" y="1340"/>
                        <a:pt x="843" y="1338"/>
                        <a:pt x="852" y="1337"/>
                      </a:cubicBezTo>
                      <a:cubicBezTo>
                        <a:pt x="857" y="1352"/>
                        <a:pt x="878" y="1360"/>
                        <a:pt x="892" y="1350"/>
                      </a:cubicBezTo>
                      <a:cubicBezTo>
                        <a:pt x="898" y="1345"/>
                        <a:pt x="902" y="1337"/>
                        <a:pt x="902" y="1330"/>
                      </a:cubicBezTo>
                      <a:cubicBezTo>
                        <a:pt x="919" y="1328"/>
                        <a:pt x="934" y="1328"/>
                        <a:pt x="946" y="1328"/>
                      </a:cubicBezTo>
                      <a:cubicBezTo>
                        <a:pt x="925" y="1344"/>
                        <a:pt x="901" y="1363"/>
                        <a:pt x="880" y="1378"/>
                      </a:cubicBezTo>
                      <a:cubicBezTo>
                        <a:pt x="873" y="1377"/>
                        <a:pt x="865" y="1376"/>
                        <a:pt x="857" y="1376"/>
                      </a:cubicBezTo>
                      <a:cubicBezTo>
                        <a:pt x="856" y="1372"/>
                        <a:pt x="854" y="1368"/>
                        <a:pt x="849" y="1365"/>
                      </a:cubicBezTo>
                      <a:cubicBezTo>
                        <a:pt x="838" y="1356"/>
                        <a:pt x="829" y="1354"/>
                        <a:pt x="827" y="1342"/>
                      </a:cubicBezTo>
                      <a:moveTo>
                        <a:pt x="864" y="1313"/>
                      </a:moveTo>
                      <a:cubicBezTo>
                        <a:pt x="872" y="1307"/>
                        <a:pt x="885" y="1309"/>
                        <a:pt x="891" y="1318"/>
                      </a:cubicBezTo>
                      <a:cubicBezTo>
                        <a:pt x="898" y="1327"/>
                        <a:pt x="897" y="1339"/>
                        <a:pt x="888" y="1345"/>
                      </a:cubicBezTo>
                      <a:cubicBezTo>
                        <a:pt x="880" y="1351"/>
                        <a:pt x="867" y="1349"/>
                        <a:pt x="860" y="1341"/>
                      </a:cubicBezTo>
                      <a:cubicBezTo>
                        <a:pt x="853" y="1332"/>
                        <a:pt x="855" y="1319"/>
                        <a:pt x="864" y="1313"/>
                      </a:cubicBezTo>
                      <a:moveTo>
                        <a:pt x="891" y="1268"/>
                      </a:moveTo>
                      <a:cubicBezTo>
                        <a:pt x="882" y="1261"/>
                        <a:pt x="882" y="1261"/>
                        <a:pt x="882" y="1261"/>
                      </a:cubicBezTo>
                      <a:cubicBezTo>
                        <a:pt x="883" y="1199"/>
                        <a:pt x="883" y="1199"/>
                        <a:pt x="883" y="1199"/>
                      </a:cubicBezTo>
                      <a:cubicBezTo>
                        <a:pt x="892" y="1206"/>
                        <a:pt x="892" y="1206"/>
                        <a:pt x="892" y="1206"/>
                      </a:cubicBezTo>
                      <a:cubicBezTo>
                        <a:pt x="891" y="1268"/>
                        <a:pt x="891" y="1268"/>
                        <a:pt x="891" y="1268"/>
                      </a:cubicBezTo>
                      <a:moveTo>
                        <a:pt x="793" y="1305"/>
                      </a:moveTo>
                      <a:cubicBezTo>
                        <a:pt x="789" y="1312"/>
                        <a:pt x="787" y="1320"/>
                        <a:pt x="785" y="1329"/>
                      </a:cubicBezTo>
                      <a:cubicBezTo>
                        <a:pt x="785" y="1336"/>
                        <a:pt x="785" y="1343"/>
                        <a:pt x="785" y="1348"/>
                      </a:cubicBezTo>
                      <a:cubicBezTo>
                        <a:pt x="780" y="1351"/>
                        <a:pt x="774" y="1353"/>
                        <a:pt x="769" y="1355"/>
                      </a:cubicBezTo>
                      <a:cubicBezTo>
                        <a:pt x="765" y="1334"/>
                        <a:pt x="770" y="1317"/>
                        <a:pt x="779" y="1303"/>
                      </a:cubicBezTo>
                      <a:cubicBezTo>
                        <a:pt x="783" y="1304"/>
                        <a:pt x="788" y="1304"/>
                        <a:pt x="793" y="1305"/>
                      </a:cubicBezTo>
                      <a:moveTo>
                        <a:pt x="786" y="1354"/>
                      </a:moveTo>
                      <a:cubicBezTo>
                        <a:pt x="789" y="1363"/>
                        <a:pt x="794" y="1371"/>
                        <a:pt x="801" y="1378"/>
                      </a:cubicBezTo>
                      <a:cubicBezTo>
                        <a:pt x="794" y="1379"/>
                        <a:pt x="787" y="1381"/>
                        <a:pt x="781" y="1383"/>
                      </a:cubicBezTo>
                      <a:cubicBezTo>
                        <a:pt x="776" y="1376"/>
                        <a:pt x="772" y="1369"/>
                        <a:pt x="770" y="1360"/>
                      </a:cubicBezTo>
                      <a:cubicBezTo>
                        <a:pt x="776" y="1358"/>
                        <a:pt x="781" y="1356"/>
                        <a:pt x="786" y="1354"/>
                      </a:cubicBezTo>
                      <a:moveTo>
                        <a:pt x="806" y="1383"/>
                      </a:moveTo>
                      <a:cubicBezTo>
                        <a:pt x="813" y="1388"/>
                        <a:pt x="821" y="1393"/>
                        <a:pt x="830" y="1398"/>
                      </a:cubicBezTo>
                      <a:cubicBezTo>
                        <a:pt x="841" y="1403"/>
                        <a:pt x="856" y="1393"/>
                        <a:pt x="857" y="1381"/>
                      </a:cubicBezTo>
                      <a:cubicBezTo>
                        <a:pt x="863" y="1381"/>
                        <a:pt x="869" y="1382"/>
                        <a:pt x="875" y="1383"/>
                      </a:cubicBezTo>
                      <a:cubicBezTo>
                        <a:pt x="865" y="1390"/>
                        <a:pt x="856" y="1397"/>
                        <a:pt x="849" y="1403"/>
                      </a:cubicBezTo>
                      <a:cubicBezTo>
                        <a:pt x="849" y="1407"/>
                        <a:pt x="849" y="1414"/>
                        <a:pt x="849" y="1420"/>
                      </a:cubicBezTo>
                      <a:cubicBezTo>
                        <a:pt x="844" y="1420"/>
                        <a:pt x="838" y="1419"/>
                        <a:pt x="832" y="1420"/>
                      </a:cubicBezTo>
                      <a:cubicBezTo>
                        <a:pt x="830" y="1415"/>
                        <a:pt x="825" y="1411"/>
                        <a:pt x="817" y="1409"/>
                      </a:cubicBezTo>
                      <a:cubicBezTo>
                        <a:pt x="804" y="1405"/>
                        <a:pt x="793" y="1397"/>
                        <a:pt x="785" y="1387"/>
                      </a:cubicBezTo>
                      <a:cubicBezTo>
                        <a:pt x="792" y="1385"/>
                        <a:pt x="799" y="1384"/>
                        <a:pt x="806" y="1383"/>
                      </a:cubicBezTo>
                      <a:moveTo>
                        <a:pt x="855" y="1412"/>
                      </a:moveTo>
                      <a:cubicBezTo>
                        <a:pt x="857" y="1414"/>
                        <a:pt x="859" y="1416"/>
                        <a:pt x="862" y="1418"/>
                      </a:cubicBezTo>
                      <a:cubicBezTo>
                        <a:pt x="864" y="1499"/>
                        <a:pt x="864" y="1499"/>
                        <a:pt x="864" y="1499"/>
                      </a:cubicBezTo>
                      <a:cubicBezTo>
                        <a:pt x="862" y="1497"/>
                        <a:pt x="859" y="1495"/>
                        <a:pt x="858" y="1494"/>
                      </a:cubicBezTo>
                      <a:cubicBezTo>
                        <a:pt x="856" y="1474"/>
                        <a:pt x="855" y="1435"/>
                        <a:pt x="855" y="1412"/>
                      </a:cubicBezTo>
                      <a:moveTo>
                        <a:pt x="849" y="1451"/>
                      </a:moveTo>
                      <a:cubicBezTo>
                        <a:pt x="847" y="1451"/>
                        <a:pt x="846" y="1450"/>
                        <a:pt x="844" y="1450"/>
                      </a:cubicBezTo>
                      <a:cubicBezTo>
                        <a:pt x="842" y="1427"/>
                        <a:pt x="842" y="1427"/>
                        <a:pt x="842" y="1427"/>
                      </a:cubicBezTo>
                      <a:cubicBezTo>
                        <a:pt x="844" y="1427"/>
                        <a:pt x="847" y="1427"/>
                        <a:pt x="849" y="1427"/>
                      </a:cubicBezTo>
                      <a:cubicBezTo>
                        <a:pt x="849" y="1435"/>
                        <a:pt x="849" y="1443"/>
                        <a:pt x="849" y="1451"/>
                      </a:cubicBezTo>
                      <a:moveTo>
                        <a:pt x="841" y="1450"/>
                      </a:moveTo>
                      <a:cubicBezTo>
                        <a:pt x="839" y="1450"/>
                        <a:pt x="837" y="1450"/>
                        <a:pt x="835" y="1450"/>
                      </a:cubicBezTo>
                      <a:cubicBezTo>
                        <a:pt x="833" y="1435"/>
                        <a:pt x="833" y="1435"/>
                        <a:pt x="833" y="1435"/>
                      </a:cubicBezTo>
                      <a:cubicBezTo>
                        <a:pt x="834" y="1432"/>
                        <a:pt x="834" y="1429"/>
                        <a:pt x="834" y="1427"/>
                      </a:cubicBezTo>
                      <a:cubicBezTo>
                        <a:pt x="836" y="1427"/>
                        <a:pt x="838" y="1427"/>
                        <a:pt x="839" y="1427"/>
                      </a:cubicBezTo>
                      <a:cubicBezTo>
                        <a:pt x="841" y="1450"/>
                        <a:pt x="841" y="1450"/>
                        <a:pt x="841" y="1450"/>
                      </a:cubicBezTo>
                      <a:moveTo>
                        <a:pt x="831" y="1439"/>
                      </a:moveTo>
                      <a:cubicBezTo>
                        <a:pt x="832" y="1450"/>
                        <a:pt x="832" y="1450"/>
                        <a:pt x="832" y="1450"/>
                      </a:cubicBezTo>
                      <a:cubicBezTo>
                        <a:pt x="829" y="1450"/>
                        <a:pt x="827" y="1451"/>
                        <a:pt x="824" y="1451"/>
                      </a:cubicBezTo>
                      <a:cubicBezTo>
                        <a:pt x="823" y="1446"/>
                        <a:pt x="823" y="1446"/>
                        <a:pt x="823" y="1446"/>
                      </a:cubicBezTo>
                      <a:cubicBezTo>
                        <a:pt x="826" y="1444"/>
                        <a:pt x="829" y="1442"/>
                        <a:pt x="831" y="1439"/>
                      </a:cubicBezTo>
                      <a:moveTo>
                        <a:pt x="752" y="1576"/>
                      </a:moveTo>
                      <a:cubicBezTo>
                        <a:pt x="743" y="1587"/>
                        <a:pt x="743" y="1587"/>
                        <a:pt x="743" y="1587"/>
                      </a:cubicBezTo>
                      <a:cubicBezTo>
                        <a:pt x="712" y="1535"/>
                        <a:pt x="738" y="1487"/>
                        <a:pt x="771" y="1464"/>
                      </a:cubicBezTo>
                      <a:cubicBezTo>
                        <a:pt x="777" y="1470"/>
                        <a:pt x="777" y="1470"/>
                        <a:pt x="777" y="1470"/>
                      </a:cubicBezTo>
                      <a:cubicBezTo>
                        <a:pt x="749" y="1492"/>
                        <a:pt x="734" y="1529"/>
                        <a:pt x="752" y="1576"/>
                      </a:cubicBezTo>
                      <a:moveTo>
                        <a:pt x="800" y="1457"/>
                      </a:moveTo>
                      <a:cubicBezTo>
                        <a:pt x="796" y="1449"/>
                        <a:pt x="796" y="1449"/>
                        <a:pt x="796" y="1449"/>
                      </a:cubicBezTo>
                      <a:cubicBezTo>
                        <a:pt x="797" y="1449"/>
                        <a:pt x="798" y="1449"/>
                        <a:pt x="800" y="1450"/>
                      </a:cubicBezTo>
                      <a:cubicBezTo>
                        <a:pt x="802" y="1450"/>
                        <a:pt x="805" y="1451"/>
                        <a:pt x="808" y="1451"/>
                      </a:cubicBezTo>
                      <a:cubicBezTo>
                        <a:pt x="809" y="1454"/>
                        <a:pt x="809" y="1454"/>
                        <a:pt x="809" y="1454"/>
                      </a:cubicBezTo>
                      <a:cubicBezTo>
                        <a:pt x="806" y="1455"/>
                        <a:pt x="803" y="1456"/>
                        <a:pt x="800" y="1457"/>
                      </a:cubicBezTo>
                      <a:moveTo>
                        <a:pt x="797" y="1458"/>
                      </a:moveTo>
                      <a:cubicBezTo>
                        <a:pt x="794" y="1459"/>
                        <a:pt x="792" y="1461"/>
                        <a:pt x="789" y="1462"/>
                      </a:cubicBezTo>
                      <a:cubicBezTo>
                        <a:pt x="778" y="1446"/>
                        <a:pt x="778" y="1446"/>
                        <a:pt x="778" y="1446"/>
                      </a:cubicBezTo>
                      <a:cubicBezTo>
                        <a:pt x="779" y="1445"/>
                        <a:pt x="780" y="1445"/>
                        <a:pt x="781" y="1444"/>
                      </a:cubicBezTo>
                      <a:cubicBezTo>
                        <a:pt x="785" y="1445"/>
                        <a:pt x="789" y="1447"/>
                        <a:pt x="793" y="1448"/>
                      </a:cubicBezTo>
                      <a:cubicBezTo>
                        <a:pt x="797" y="1458"/>
                        <a:pt x="797" y="1458"/>
                        <a:pt x="797" y="1458"/>
                      </a:cubicBezTo>
                      <a:moveTo>
                        <a:pt x="787" y="1463"/>
                      </a:moveTo>
                      <a:cubicBezTo>
                        <a:pt x="784" y="1465"/>
                        <a:pt x="782" y="1466"/>
                        <a:pt x="780" y="1468"/>
                      </a:cubicBezTo>
                      <a:cubicBezTo>
                        <a:pt x="767" y="1454"/>
                        <a:pt x="767" y="1454"/>
                        <a:pt x="767" y="1454"/>
                      </a:cubicBezTo>
                      <a:cubicBezTo>
                        <a:pt x="770" y="1452"/>
                        <a:pt x="773" y="1449"/>
                        <a:pt x="776" y="1447"/>
                      </a:cubicBezTo>
                      <a:cubicBezTo>
                        <a:pt x="787" y="1463"/>
                        <a:pt x="787" y="1463"/>
                        <a:pt x="787" y="1463"/>
                      </a:cubicBezTo>
                      <a:moveTo>
                        <a:pt x="769" y="1462"/>
                      </a:moveTo>
                      <a:cubicBezTo>
                        <a:pt x="734" y="1485"/>
                        <a:pt x="707" y="1536"/>
                        <a:pt x="739" y="1591"/>
                      </a:cubicBezTo>
                      <a:cubicBezTo>
                        <a:pt x="732" y="1599"/>
                        <a:pt x="732" y="1599"/>
                        <a:pt x="732" y="1599"/>
                      </a:cubicBezTo>
                      <a:cubicBezTo>
                        <a:pt x="716" y="1584"/>
                        <a:pt x="709" y="1563"/>
                        <a:pt x="710" y="1543"/>
                      </a:cubicBezTo>
                      <a:cubicBezTo>
                        <a:pt x="712" y="1506"/>
                        <a:pt x="727" y="1482"/>
                        <a:pt x="764" y="1456"/>
                      </a:cubicBezTo>
                      <a:cubicBezTo>
                        <a:pt x="769" y="1462"/>
                        <a:pt x="769" y="1462"/>
                        <a:pt x="769" y="1462"/>
                      </a:cubicBezTo>
                      <a:moveTo>
                        <a:pt x="769" y="1566"/>
                      </a:moveTo>
                      <a:cubicBezTo>
                        <a:pt x="770" y="1569"/>
                        <a:pt x="772" y="1572"/>
                        <a:pt x="774" y="1575"/>
                      </a:cubicBezTo>
                      <a:cubicBezTo>
                        <a:pt x="753" y="1613"/>
                        <a:pt x="753" y="1613"/>
                        <a:pt x="753" y="1613"/>
                      </a:cubicBezTo>
                      <a:cubicBezTo>
                        <a:pt x="747" y="1610"/>
                        <a:pt x="741" y="1607"/>
                        <a:pt x="736" y="1602"/>
                      </a:cubicBezTo>
                      <a:cubicBezTo>
                        <a:pt x="769" y="1566"/>
                        <a:pt x="769" y="1566"/>
                        <a:pt x="769" y="1566"/>
                      </a:cubicBezTo>
                      <a:moveTo>
                        <a:pt x="777" y="1578"/>
                      </a:moveTo>
                      <a:cubicBezTo>
                        <a:pt x="779" y="1581"/>
                        <a:pt x="782" y="1583"/>
                        <a:pt x="785" y="1586"/>
                      </a:cubicBezTo>
                      <a:cubicBezTo>
                        <a:pt x="774" y="1620"/>
                        <a:pt x="774" y="1620"/>
                        <a:pt x="774" y="1620"/>
                      </a:cubicBezTo>
                      <a:cubicBezTo>
                        <a:pt x="768" y="1619"/>
                        <a:pt x="762" y="1617"/>
                        <a:pt x="757" y="1615"/>
                      </a:cubicBezTo>
                      <a:cubicBezTo>
                        <a:pt x="777" y="1578"/>
                        <a:pt x="777" y="1578"/>
                        <a:pt x="777" y="1578"/>
                      </a:cubicBezTo>
                      <a:moveTo>
                        <a:pt x="788" y="1588"/>
                      </a:moveTo>
                      <a:cubicBezTo>
                        <a:pt x="791" y="1590"/>
                        <a:pt x="794" y="1593"/>
                        <a:pt x="798" y="1594"/>
                      </a:cubicBezTo>
                      <a:cubicBezTo>
                        <a:pt x="795" y="1623"/>
                        <a:pt x="795" y="1623"/>
                        <a:pt x="795" y="1623"/>
                      </a:cubicBezTo>
                      <a:cubicBezTo>
                        <a:pt x="789" y="1623"/>
                        <a:pt x="783" y="1622"/>
                        <a:pt x="777" y="1621"/>
                      </a:cubicBezTo>
                      <a:cubicBezTo>
                        <a:pt x="788" y="1588"/>
                        <a:pt x="788" y="1588"/>
                        <a:pt x="788" y="1588"/>
                      </a:cubicBezTo>
                      <a:moveTo>
                        <a:pt x="865" y="1421"/>
                      </a:moveTo>
                      <a:cubicBezTo>
                        <a:pt x="867" y="1423"/>
                        <a:pt x="870" y="1425"/>
                        <a:pt x="872" y="1427"/>
                      </a:cubicBezTo>
                      <a:cubicBezTo>
                        <a:pt x="874" y="1508"/>
                        <a:pt x="874" y="1508"/>
                        <a:pt x="874" y="1508"/>
                      </a:cubicBezTo>
                      <a:cubicBezTo>
                        <a:pt x="872" y="1506"/>
                        <a:pt x="869" y="1504"/>
                        <a:pt x="867" y="1502"/>
                      </a:cubicBezTo>
                      <a:cubicBezTo>
                        <a:pt x="865" y="1421"/>
                        <a:pt x="865" y="1421"/>
                        <a:pt x="865" y="1421"/>
                      </a:cubicBezTo>
                      <a:moveTo>
                        <a:pt x="875" y="1430"/>
                      </a:moveTo>
                      <a:cubicBezTo>
                        <a:pt x="878" y="1433"/>
                        <a:pt x="880" y="1435"/>
                        <a:pt x="883" y="1437"/>
                      </a:cubicBezTo>
                      <a:cubicBezTo>
                        <a:pt x="885" y="1517"/>
                        <a:pt x="885" y="1517"/>
                        <a:pt x="885" y="1517"/>
                      </a:cubicBezTo>
                      <a:cubicBezTo>
                        <a:pt x="882" y="1515"/>
                        <a:pt x="880" y="1513"/>
                        <a:pt x="878" y="1511"/>
                      </a:cubicBezTo>
                      <a:cubicBezTo>
                        <a:pt x="875" y="1430"/>
                        <a:pt x="875" y="1430"/>
                        <a:pt x="875" y="1430"/>
                      </a:cubicBezTo>
                      <a:moveTo>
                        <a:pt x="886" y="1440"/>
                      </a:moveTo>
                      <a:cubicBezTo>
                        <a:pt x="892" y="1447"/>
                        <a:pt x="892" y="1447"/>
                        <a:pt x="892" y="1447"/>
                      </a:cubicBezTo>
                      <a:cubicBezTo>
                        <a:pt x="895" y="1527"/>
                        <a:pt x="895" y="1527"/>
                        <a:pt x="895" y="1527"/>
                      </a:cubicBezTo>
                      <a:cubicBezTo>
                        <a:pt x="893" y="1525"/>
                        <a:pt x="890" y="1522"/>
                        <a:pt x="888" y="1520"/>
                      </a:cubicBezTo>
                      <a:cubicBezTo>
                        <a:pt x="886" y="1440"/>
                        <a:pt x="886" y="1440"/>
                        <a:pt x="886" y="1440"/>
                      </a:cubicBezTo>
                      <a:moveTo>
                        <a:pt x="845" y="1599"/>
                      </a:moveTo>
                      <a:cubicBezTo>
                        <a:pt x="849" y="1614"/>
                        <a:pt x="849" y="1614"/>
                        <a:pt x="849" y="1614"/>
                      </a:cubicBezTo>
                      <a:cubicBezTo>
                        <a:pt x="844" y="1616"/>
                        <a:pt x="839" y="1618"/>
                        <a:pt x="834" y="1619"/>
                      </a:cubicBezTo>
                      <a:cubicBezTo>
                        <a:pt x="833" y="1601"/>
                        <a:pt x="833" y="1601"/>
                        <a:pt x="833" y="1601"/>
                      </a:cubicBezTo>
                      <a:cubicBezTo>
                        <a:pt x="837" y="1601"/>
                        <a:pt x="841" y="1600"/>
                        <a:pt x="845" y="1599"/>
                      </a:cubicBezTo>
                      <a:moveTo>
                        <a:pt x="848" y="1598"/>
                      </a:moveTo>
                      <a:cubicBezTo>
                        <a:pt x="852" y="1597"/>
                        <a:pt x="856" y="1595"/>
                        <a:pt x="859" y="1593"/>
                      </a:cubicBezTo>
                      <a:cubicBezTo>
                        <a:pt x="865" y="1606"/>
                        <a:pt x="865" y="1606"/>
                        <a:pt x="865" y="1606"/>
                      </a:cubicBezTo>
                      <a:cubicBezTo>
                        <a:pt x="861" y="1608"/>
                        <a:pt x="857" y="1611"/>
                        <a:pt x="852" y="1613"/>
                      </a:cubicBezTo>
                      <a:cubicBezTo>
                        <a:pt x="848" y="1598"/>
                        <a:pt x="848" y="1598"/>
                        <a:pt x="848" y="1598"/>
                      </a:cubicBezTo>
                      <a:moveTo>
                        <a:pt x="862" y="1591"/>
                      </a:moveTo>
                      <a:cubicBezTo>
                        <a:pt x="863" y="1590"/>
                        <a:pt x="864" y="1590"/>
                        <a:pt x="865" y="1589"/>
                      </a:cubicBezTo>
                      <a:cubicBezTo>
                        <a:pt x="868" y="1587"/>
                        <a:pt x="870" y="1585"/>
                        <a:pt x="872" y="1583"/>
                      </a:cubicBezTo>
                      <a:cubicBezTo>
                        <a:pt x="880" y="1595"/>
                        <a:pt x="880" y="1595"/>
                        <a:pt x="880" y="1595"/>
                      </a:cubicBezTo>
                      <a:cubicBezTo>
                        <a:pt x="876" y="1598"/>
                        <a:pt x="872" y="1601"/>
                        <a:pt x="868" y="1604"/>
                      </a:cubicBezTo>
                      <a:cubicBezTo>
                        <a:pt x="862" y="1591"/>
                        <a:pt x="862" y="1591"/>
                        <a:pt x="862" y="1591"/>
                      </a:cubicBezTo>
                      <a:moveTo>
                        <a:pt x="874" y="1581"/>
                      </a:moveTo>
                      <a:cubicBezTo>
                        <a:pt x="878" y="1577"/>
                        <a:pt x="881" y="1573"/>
                        <a:pt x="883" y="1569"/>
                      </a:cubicBezTo>
                      <a:cubicBezTo>
                        <a:pt x="895" y="1581"/>
                        <a:pt x="895" y="1581"/>
                        <a:pt x="895" y="1581"/>
                      </a:cubicBezTo>
                      <a:cubicBezTo>
                        <a:pt x="891" y="1586"/>
                        <a:pt x="887" y="1590"/>
                        <a:pt x="883" y="1593"/>
                      </a:cubicBezTo>
                      <a:cubicBezTo>
                        <a:pt x="874" y="1581"/>
                        <a:pt x="874" y="1581"/>
                        <a:pt x="874" y="1581"/>
                      </a:cubicBezTo>
                      <a:moveTo>
                        <a:pt x="885" y="1566"/>
                      </a:moveTo>
                      <a:cubicBezTo>
                        <a:pt x="887" y="1562"/>
                        <a:pt x="889" y="1557"/>
                        <a:pt x="890" y="1552"/>
                      </a:cubicBezTo>
                      <a:cubicBezTo>
                        <a:pt x="907" y="1567"/>
                        <a:pt x="907" y="1567"/>
                        <a:pt x="907" y="1567"/>
                      </a:cubicBezTo>
                      <a:cubicBezTo>
                        <a:pt x="903" y="1571"/>
                        <a:pt x="900" y="1575"/>
                        <a:pt x="897" y="1578"/>
                      </a:cubicBezTo>
                      <a:cubicBezTo>
                        <a:pt x="897" y="1579"/>
                        <a:pt x="897" y="1579"/>
                        <a:pt x="897" y="1579"/>
                      </a:cubicBezTo>
                      <a:cubicBezTo>
                        <a:pt x="885" y="1566"/>
                        <a:pt x="885" y="1566"/>
                        <a:pt x="885" y="1566"/>
                      </a:cubicBezTo>
                      <a:moveTo>
                        <a:pt x="891" y="1549"/>
                      </a:moveTo>
                      <a:cubicBezTo>
                        <a:pt x="892" y="1543"/>
                        <a:pt x="892" y="1538"/>
                        <a:pt x="892" y="1533"/>
                      </a:cubicBezTo>
                      <a:cubicBezTo>
                        <a:pt x="900" y="1540"/>
                        <a:pt x="908" y="1548"/>
                        <a:pt x="917" y="1557"/>
                      </a:cubicBezTo>
                      <a:cubicBezTo>
                        <a:pt x="914" y="1560"/>
                        <a:pt x="912" y="1562"/>
                        <a:pt x="909" y="1565"/>
                      </a:cubicBezTo>
                      <a:cubicBezTo>
                        <a:pt x="891" y="1549"/>
                        <a:pt x="891" y="1549"/>
                        <a:pt x="891" y="1549"/>
                      </a:cubicBezTo>
                      <a:moveTo>
                        <a:pt x="896" y="1450"/>
                      </a:moveTo>
                      <a:cubicBezTo>
                        <a:pt x="903" y="1457"/>
                        <a:pt x="903" y="1457"/>
                        <a:pt x="903" y="1457"/>
                      </a:cubicBezTo>
                      <a:cubicBezTo>
                        <a:pt x="905" y="1537"/>
                        <a:pt x="905" y="1537"/>
                        <a:pt x="905" y="1537"/>
                      </a:cubicBezTo>
                      <a:cubicBezTo>
                        <a:pt x="903" y="1534"/>
                        <a:pt x="900" y="1532"/>
                        <a:pt x="898" y="1530"/>
                      </a:cubicBezTo>
                      <a:cubicBezTo>
                        <a:pt x="896" y="1450"/>
                        <a:pt x="896" y="1450"/>
                        <a:pt x="896" y="1450"/>
                      </a:cubicBezTo>
                      <a:moveTo>
                        <a:pt x="906" y="1460"/>
                      </a:moveTo>
                      <a:cubicBezTo>
                        <a:pt x="913" y="1466"/>
                        <a:pt x="913" y="1466"/>
                        <a:pt x="913" y="1466"/>
                      </a:cubicBezTo>
                      <a:cubicBezTo>
                        <a:pt x="916" y="1547"/>
                        <a:pt x="916" y="1547"/>
                        <a:pt x="916" y="1547"/>
                      </a:cubicBezTo>
                      <a:cubicBezTo>
                        <a:pt x="913" y="1544"/>
                        <a:pt x="911" y="1542"/>
                        <a:pt x="908" y="1540"/>
                      </a:cubicBezTo>
                      <a:cubicBezTo>
                        <a:pt x="906" y="1460"/>
                        <a:pt x="906" y="1460"/>
                        <a:pt x="906" y="1460"/>
                      </a:cubicBezTo>
                      <a:moveTo>
                        <a:pt x="917" y="1470"/>
                      </a:moveTo>
                      <a:cubicBezTo>
                        <a:pt x="924" y="1477"/>
                        <a:pt x="924" y="1477"/>
                        <a:pt x="924" y="1477"/>
                      </a:cubicBezTo>
                      <a:cubicBezTo>
                        <a:pt x="926" y="1547"/>
                        <a:pt x="926" y="1547"/>
                        <a:pt x="926" y="1547"/>
                      </a:cubicBezTo>
                      <a:cubicBezTo>
                        <a:pt x="921" y="1552"/>
                        <a:pt x="921" y="1552"/>
                        <a:pt x="921" y="1552"/>
                      </a:cubicBezTo>
                      <a:cubicBezTo>
                        <a:pt x="919" y="1550"/>
                        <a:pt x="919" y="1550"/>
                        <a:pt x="919" y="1550"/>
                      </a:cubicBezTo>
                      <a:cubicBezTo>
                        <a:pt x="917" y="1470"/>
                        <a:pt x="917" y="1470"/>
                        <a:pt x="917" y="1470"/>
                      </a:cubicBezTo>
                      <a:moveTo>
                        <a:pt x="953" y="1251"/>
                      </a:moveTo>
                      <a:cubicBezTo>
                        <a:pt x="960" y="1256"/>
                        <a:pt x="960" y="1256"/>
                        <a:pt x="960" y="1256"/>
                      </a:cubicBezTo>
                      <a:cubicBezTo>
                        <a:pt x="960" y="1317"/>
                        <a:pt x="960" y="1317"/>
                        <a:pt x="960" y="1317"/>
                      </a:cubicBezTo>
                      <a:cubicBezTo>
                        <a:pt x="957" y="1319"/>
                        <a:pt x="957" y="1319"/>
                        <a:pt x="957" y="1319"/>
                      </a:cubicBezTo>
                      <a:cubicBezTo>
                        <a:pt x="953" y="1317"/>
                        <a:pt x="953" y="1317"/>
                        <a:pt x="953" y="1317"/>
                      </a:cubicBezTo>
                      <a:cubicBezTo>
                        <a:pt x="953" y="1251"/>
                        <a:pt x="953" y="1251"/>
                        <a:pt x="953" y="1251"/>
                      </a:cubicBezTo>
                      <a:moveTo>
                        <a:pt x="963" y="1258"/>
                      </a:moveTo>
                      <a:cubicBezTo>
                        <a:pt x="969" y="1263"/>
                        <a:pt x="969" y="1263"/>
                        <a:pt x="969" y="1263"/>
                      </a:cubicBezTo>
                      <a:cubicBezTo>
                        <a:pt x="969" y="1309"/>
                        <a:pt x="969" y="1309"/>
                        <a:pt x="969" y="1309"/>
                      </a:cubicBezTo>
                      <a:cubicBezTo>
                        <a:pt x="968" y="1311"/>
                        <a:pt x="965" y="1312"/>
                        <a:pt x="963" y="1314"/>
                      </a:cubicBezTo>
                      <a:cubicBezTo>
                        <a:pt x="963" y="1258"/>
                        <a:pt x="963" y="1258"/>
                        <a:pt x="963" y="1258"/>
                      </a:cubicBezTo>
                      <a:moveTo>
                        <a:pt x="972" y="1265"/>
                      </a:moveTo>
                      <a:cubicBezTo>
                        <a:pt x="978" y="1269"/>
                        <a:pt x="978" y="1269"/>
                        <a:pt x="978" y="1269"/>
                      </a:cubicBezTo>
                      <a:cubicBezTo>
                        <a:pt x="978" y="1302"/>
                        <a:pt x="978" y="1302"/>
                        <a:pt x="978" y="1302"/>
                      </a:cubicBezTo>
                      <a:cubicBezTo>
                        <a:pt x="977" y="1304"/>
                        <a:pt x="975" y="1305"/>
                        <a:pt x="973" y="1307"/>
                      </a:cubicBezTo>
                      <a:cubicBezTo>
                        <a:pt x="972" y="1265"/>
                        <a:pt x="972" y="1265"/>
                        <a:pt x="972" y="1265"/>
                      </a:cubicBezTo>
                      <a:moveTo>
                        <a:pt x="981" y="1272"/>
                      </a:moveTo>
                      <a:cubicBezTo>
                        <a:pt x="987" y="1276"/>
                        <a:pt x="987" y="1276"/>
                        <a:pt x="987" y="1276"/>
                      </a:cubicBezTo>
                      <a:cubicBezTo>
                        <a:pt x="987" y="1295"/>
                        <a:pt x="987" y="1295"/>
                        <a:pt x="987" y="1295"/>
                      </a:cubicBezTo>
                      <a:cubicBezTo>
                        <a:pt x="985" y="1297"/>
                        <a:pt x="984" y="1298"/>
                        <a:pt x="982" y="1300"/>
                      </a:cubicBezTo>
                      <a:cubicBezTo>
                        <a:pt x="981" y="1272"/>
                        <a:pt x="981" y="1272"/>
                        <a:pt x="981" y="1272"/>
                      </a:cubicBezTo>
                      <a:moveTo>
                        <a:pt x="990" y="1278"/>
                      </a:moveTo>
                      <a:cubicBezTo>
                        <a:pt x="994" y="1281"/>
                        <a:pt x="997" y="1283"/>
                        <a:pt x="999" y="1285"/>
                      </a:cubicBezTo>
                      <a:cubicBezTo>
                        <a:pt x="997" y="1287"/>
                        <a:pt x="994" y="1289"/>
                        <a:pt x="990" y="1293"/>
                      </a:cubicBezTo>
                      <a:cubicBezTo>
                        <a:pt x="990" y="1278"/>
                        <a:pt x="990" y="1278"/>
                        <a:pt x="990" y="1278"/>
                      </a:cubicBezTo>
                      <a:moveTo>
                        <a:pt x="987" y="1443"/>
                      </a:moveTo>
                      <a:cubicBezTo>
                        <a:pt x="984" y="1445"/>
                        <a:pt x="982" y="1447"/>
                        <a:pt x="980" y="1449"/>
                      </a:cubicBezTo>
                      <a:cubicBezTo>
                        <a:pt x="978" y="1368"/>
                        <a:pt x="978" y="1368"/>
                        <a:pt x="978" y="1368"/>
                      </a:cubicBezTo>
                      <a:cubicBezTo>
                        <a:pt x="984" y="1364"/>
                        <a:pt x="984" y="1364"/>
                        <a:pt x="984" y="1364"/>
                      </a:cubicBezTo>
                      <a:cubicBezTo>
                        <a:pt x="987" y="1443"/>
                        <a:pt x="987" y="1443"/>
                        <a:pt x="987" y="1443"/>
                      </a:cubicBezTo>
                      <a:moveTo>
                        <a:pt x="977" y="1451"/>
                      </a:moveTo>
                      <a:cubicBezTo>
                        <a:pt x="975" y="1452"/>
                        <a:pt x="975" y="1452"/>
                        <a:pt x="975" y="1452"/>
                      </a:cubicBezTo>
                      <a:cubicBezTo>
                        <a:pt x="970" y="1447"/>
                        <a:pt x="970" y="1447"/>
                        <a:pt x="970" y="1447"/>
                      </a:cubicBezTo>
                      <a:cubicBezTo>
                        <a:pt x="968" y="1376"/>
                        <a:pt x="968" y="1376"/>
                        <a:pt x="968" y="1376"/>
                      </a:cubicBezTo>
                      <a:cubicBezTo>
                        <a:pt x="970" y="1374"/>
                        <a:pt x="972" y="1373"/>
                        <a:pt x="974" y="1371"/>
                      </a:cubicBezTo>
                      <a:cubicBezTo>
                        <a:pt x="977" y="1451"/>
                        <a:pt x="977" y="1451"/>
                        <a:pt x="977" y="1451"/>
                      </a:cubicBezTo>
                      <a:moveTo>
                        <a:pt x="966" y="1444"/>
                      </a:moveTo>
                      <a:cubicBezTo>
                        <a:pt x="960" y="1438"/>
                        <a:pt x="960" y="1438"/>
                        <a:pt x="960" y="1438"/>
                      </a:cubicBezTo>
                      <a:cubicBezTo>
                        <a:pt x="959" y="1384"/>
                        <a:pt x="959" y="1384"/>
                        <a:pt x="959" y="1384"/>
                      </a:cubicBezTo>
                      <a:cubicBezTo>
                        <a:pt x="960" y="1382"/>
                        <a:pt x="962" y="1380"/>
                        <a:pt x="965" y="1379"/>
                      </a:cubicBezTo>
                      <a:cubicBezTo>
                        <a:pt x="966" y="1444"/>
                        <a:pt x="966" y="1444"/>
                        <a:pt x="966" y="1444"/>
                      </a:cubicBezTo>
                      <a:moveTo>
                        <a:pt x="957" y="1434"/>
                      </a:moveTo>
                      <a:cubicBezTo>
                        <a:pt x="951" y="1428"/>
                        <a:pt x="951" y="1428"/>
                        <a:pt x="951" y="1428"/>
                      </a:cubicBezTo>
                      <a:cubicBezTo>
                        <a:pt x="949" y="1391"/>
                        <a:pt x="949" y="1391"/>
                        <a:pt x="949" y="1391"/>
                      </a:cubicBezTo>
                      <a:cubicBezTo>
                        <a:pt x="951" y="1389"/>
                        <a:pt x="953" y="1388"/>
                        <a:pt x="955" y="1386"/>
                      </a:cubicBezTo>
                      <a:cubicBezTo>
                        <a:pt x="957" y="1434"/>
                        <a:pt x="957" y="1434"/>
                        <a:pt x="957" y="1434"/>
                      </a:cubicBezTo>
                      <a:moveTo>
                        <a:pt x="948" y="1426"/>
                      </a:moveTo>
                      <a:cubicBezTo>
                        <a:pt x="945" y="1424"/>
                        <a:pt x="944" y="1422"/>
                        <a:pt x="942" y="1420"/>
                      </a:cubicBezTo>
                      <a:cubicBezTo>
                        <a:pt x="941" y="1398"/>
                        <a:pt x="941" y="1398"/>
                        <a:pt x="941" y="1398"/>
                      </a:cubicBezTo>
                      <a:cubicBezTo>
                        <a:pt x="943" y="1396"/>
                        <a:pt x="945" y="1395"/>
                        <a:pt x="947" y="1393"/>
                      </a:cubicBezTo>
                      <a:cubicBezTo>
                        <a:pt x="948" y="1426"/>
                        <a:pt x="948" y="1426"/>
                        <a:pt x="948" y="1426"/>
                      </a:cubicBezTo>
                      <a:moveTo>
                        <a:pt x="938" y="1417"/>
                      </a:moveTo>
                      <a:cubicBezTo>
                        <a:pt x="935" y="1414"/>
                        <a:pt x="932" y="1411"/>
                        <a:pt x="929" y="1408"/>
                      </a:cubicBezTo>
                      <a:cubicBezTo>
                        <a:pt x="932" y="1405"/>
                        <a:pt x="935" y="1403"/>
                        <a:pt x="938" y="1400"/>
                      </a:cubicBezTo>
                      <a:cubicBezTo>
                        <a:pt x="938" y="1417"/>
                        <a:pt x="938" y="1417"/>
                        <a:pt x="938" y="1417"/>
                      </a:cubicBezTo>
                      <a:moveTo>
                        <a:pt x="980" y="1457"/>
                      </a:moveTo>
                      <a:cubicBezTo>
                        <a:pt x="998" y="1444"/>
                        <a:pt x="1028" y="1419"/>
                        <a:pt x="1052" y="1400"/>
                      </a:cubicBezTo>
                      <a:cubicBezTo>
                        <a:pt x="1054" y="1402"/>
                        <a:pt x="1055" y="1405"/>
                        <a:pt x="1057" y="1408"/>
                      </a:cubicBezTo>
                      <a:cubicBezTo>
                        <a:pt x="1051" y="1412"/>
                        <a:pt x="1049" y="1419"/>
                        <a:pt x="1052" y="1425"/>
                      </a:cubicBezTo>
                      <a:cubicBezTo>
                        <a:pt x="1054" y="1430"/>
                        <a:pt x="1059" y="1433"/>
                        <a:pt x="1065" y="1433"/>
                      </a:cubicBezTo>
                      <a:cubicBezTo>
                        <a:pt x="1066" y="1438"/>
                        <a:pt x="1066" y="1443"/>
                        <a:pt x="1066" y="1448"/>
                      </a:cubicBezTo>
                      <a:cubicBezTo>
                        <a:pt x="1046" y="1454"/>
                        <a:pt x="1024" y="1464"/>
                        <a:pt x="1001" y="1478"/>
                      </a:cubicBezTo>
                      <a:cubicBezTo>
                        <a:pt x="994" y="1471"/>
                        <a:pt x="987" y="1464"/>
                        <a:pt x="980" y="1457"/>
                      </a:cubicBezTo>
                      <a:moveTo>
                        <a:pt x="1057" y="1423"/>
                      </a:moveTo>
                      <a:cubicBezTo>
                        <a:pt x="1055" y="1417"/>
                        <a:pt x="1058" y="1412"/>
                        <a:pt x="1063" y="1409"/>
                      </a:cubicBezTo>
                      <a:cubicBezTo>
                        <a:pt x="1068" y="1407"/>
                        <a:pt x="1073" y="1410"/>
                        <a:pt x="1074" y="1415"/>
                      </a:cubicBezTo>
                      <a:cubicBezTo>
                        <a:pt x="1075" y="1420"/>
                        <a:pt x="1073" y="1426"/>
                        <a:pt x="1068" y="1428"/>
                      </a:cubicBezTo>
                      <a:cubicBezTo>
                        <a:pt x="1063" y="1430"/>
                        <a:pt x="1058" y="1428"/>
                        <a:pt x="1057" y="1423"/>
                      </a:cubicBezTo>
                      <a:moveTo>
                        <a:pt x="1079" y="1411"/>
                      </a:moveTo>
                      <a:cubicBezTo>
                        <a:pt x="1075" y="1405"/>
                        <a:pt x="1067" y="1403"/>
                        <a:pt x="1060" y="1405"/>
                      </a:cubicBezTo>
                      <a:cubicBezTo>
                        <a:pt x="1059" y="1402"/>
                        <a:pt x="1057" y="1399"/>
                        <a:pt x="1056" y="1397"/>
                      </a:cubicBezTo>
                      <a:cubicBezTo>
                        <a:pt x="1061" y="1392"/>
                        <a:pt x="1066" y="1388"/>
                        <a:pt x="1071" y="1384"/>
                      </a:cubicBezTo>
                      <a:cubicBezTo>
                        <a:pt x="1081" y="1398"/>
                        <a:pt x="1086" y="1423"/>
                        <a:pt x="1086" y="1442"/>
                      </a:cubicBezTo>
                      <a:cubicBezTo>
                        <a:pt x="1081" y="1444"/>
                        <a:pt x="1076" y="1445"/>
                        <a:pt x="1071" y="1446"/>
                      </a:cubicBezTo>
                      <a:cubicBezTo>
                        <a:pt x="1070" y="1442"/>
                        <a:pt x="1070" y="1437"/>
                        <a:pt x="1069" y="1433"/>
                      </a:cubicBezTo>
                      <a:cubicBezTo>
                        <a:pt x="1078" y="1430"/>
                        <a:pt x="1083" y="1419"/>
                        <a:pt x="1079" y="1411"/>
                      </a:cubicBezTo>
                      <a:moveTo>
                        <a:pt x="1074" y="1381"/>
                      </a:moveTo>
                      <a:cubicBezTo>
                        <a:pt x="1077" y="1379"/>
                        <a:pt x="1080" y="1377"/>
                        <a:pt x="1082" y="1375"/>
                      </a:cubicBezTo>
                      <a:cubicBezTo>
                        <a:pt x="1082" y="1374"/>
                        <a:pt x="1082" y="1373"/>
                        <a:pt x="1082" y="1371"/>
                      </a:cubicBezTo>
                      <a:cubicBezTo>
                        <a:pt x="1089" y="1364"/>
                        <a:pt x="1089" y="1364"/>
                        <a:pt x="1089" y="1364"/>
                      </a:cubicBezTo>
                      <a:cubicBezTo>
                        <a:pt x="1091" y="1368"/>
                        <a:pt x="1093" y="1372"/>
                        <a:pt x="1095" y="1376"/>
                      </a:cubicBezTo>
                      <a:cubicBezTo>
                        <a:pt x="1092" y="1378"/>
                        <a:pt x="1090" y="1380"/>
                        <a:pt x="1088" y="1383"/>
                      </a:cubicBezTo>
                      <a:cubicBezTo>
                        <a:pt x="1084" y="1391"/>
                        <a:pt x="1088" y="1399"/>
                        <a:pt x="1095" y="1402"/>
                      </a:cubicBezTo>
                      <a:cubicBezTo>
                        <a:pt x="1098" y="1404"/>
                        <a:pt x="1101" y="1404"/>
                        <a:pt x="1104" y="1403"/>
                      </a:cubicBezTo>
                      <a:cubicBezTo>
                        <a:pt x="1106" y="1417"/>
                        <a:pt x="1108" y="1429"/>
                        <a:pt x="1106" y="1439"/>
                      </a:cubicBezTo>
                      <a:cubicBezTo>
                        <a:pt x="1101" y="1439"/>
                        <a:pt x="1096" y="1440"/>
                        <a:pt x="1090" y="1441"/>
                      </a:cubicBezTo>
                      <a:cubicBezTo>
                        <a:pt x="1091" y="1422"/>
                        <a:pt x="1085" y="1396"/>
                        <a:pt x="1074" y="1381"/>
                      </a:cubicBezTo>
                      <a:moveTo>
                        <a:pt x="1105" y="1397"/>
                      </a:moveTo>
                      <a:cubicBezTo>
                        <a:pt x="1100" y="1399"/>
                        <a:pt x="1095" y="1397"/>
                        <a:pt x="1093" y="1393"/>
                      </a:cubicBezTo>
                      <a:cubicBezTo>
                        <a:pt x="1092" y="1388"/>
                        <a:pt x="1095" y="1383"/>
                        <a:pt x="1100" y="1381"/>
                      </a:cubicBezTo>
                      <a:cubicBezTo>
                        <a:pt x="1104" y="1380"/>
                        <a:pt x="1109" y="1382"/>
                        <a:pt x="1110" y="1386"/>
                      </a:cubicBezTo>
                      <a:cubicBezTo>
                        <a:pt x="1112" y="1390"/>
                        <a:pt x="1109" y="1396"/>
                        <a:pt x="1105" y="1397"/>
                      </a:cubicBezTo>
                      <a:moveTo>
                        <a:pt x="1193" y="1351"/>
                      </a:moveTo>
                      <a:cubicBezTo>
                        <a:pt x="1192" y="1353"/>
                        <a:pt x="1189" y="1359"/>
                        <a:pt x="1187" y="1362"/>
                      </a:cubicBezTo>
                      <a:cubicBezTo>
                        <a:pt x="1163" y="1376"/>
                        <a:pt x="1147" y="1411"/>
                        <a:pt x="1149" y="1438"/>
                      </a:cubicBezTo>
                      <a:cubicBezTo>
                        <a:pt x="1145" y="1437"/>
                        <a:pt x="1141" y="1437"/>
                        <a:pt x="1137" y="1437"/>
                      </a:cubicBezTo>
                      <a:cubicBezTo>
                        <a:pt x="1137" y="1400"/>
                        <a:pt x="1162" y="1364"/>
                        <a:pt x="1193" y="1351"/>
                      </a:cubicBezTo>
                      <a:moveTo>
                        <a:pt x="1188" y="1369"/>
                      </a:moveTo>
                      <a:cubicBezTo>
                        <a:pt x="1187" y="1375"/>
                        <a:pt x="1185" y="1380"/>
                        <a:pt x="1184" y="1386"/>
                      </a:cubicBezTo>
                      <a:cubicBezTo>
                        <a:pt x="1181" y="1384"/>
                        <a:pt x="1178" y="1382"/>
                        <a:pt x="1175" y="1380"/>
                      </a:cubicBezTo>
                      <a:cubicBezTo>
                        <a:pt x="1179" y="1376"/>
                        <a:pt x="1183" y="1372"/>
                        <a:pt x="1188" y="1369"/>
                      </a:cubicBezTo>
                      <a:moveTo>
                        <a:pt x="1171" y="1385"/>
                      </a:moveTo>
                      <a:cubicBezTo>
                        <a:pt x="1174" y="1387"/>
                        <a:pt x="1178" y="1390"/>
                        <a:pt x="1182" y="1394"/>
                      </a:cubicBezTo>
                      <a:cubicBezTo>
                        <a:pt x="1178" y="1410"/>
                        <a:pt x="1176" y="1427"/>
                        <a:pt x="1176" y="1442"/>
                      </a:cubicBezTo>
                      <a:cubicBezTo>
                        <a:pt x="1169" y="1441"/>
                        <a:pt x="1162" y="1439"/>
                        <a:pt x="1155" y="1438"/>
                      </a:cubicBezTo>
                      <a:cubicBezTo>
                        <a:pt x="1154" y="1419"/>
                        <a:pt x="1159" y="1400"/>
                        <a:pt x="1171" y="1385"/>
                      </a:cubicBezTo>
                      <a:moveTo>
                        <a:pt x="1333" y="1208"/>
                      </a:moveTo>
                      <a:cubicBezTo>
                        <a:pt x="1318" y="1189"/>
                        <a:pt x="1318" y="1189"/>
                        <a:pt x="1318" y="1189"/>
                      </a:cubicBezTo>
                      <a:cubicBezTo>
                        <a:pt x="1320" y="1188"/>
                        <a:pt x="1321" y="1188"/>
                        <a:pt x="1322" y="1188"/>
                      </a:cubicBezTo>
                      <a:cubicBezTo>
                        <a:pt x="1337" y="1207"/>
                        <a:pt x="1337" y="1207"/>
                        <a:pt x="1337" y="1207"/>
                      </a:cubicBezTo>
                      <a:cubicBezTo>
                        <a:pt x="1336" y="1207"/>
                        <a:pt x="1334" y="1208"/>
                        <a:pt x="1333" y="1208"/>
                      </a:cubicBezTo>
                      <a:moveTo>
                        <a:pt x="1324" y="1187"/>
                      </a:moveTo>
                      <a:cubicBezTo>
                        <a:pt x="1326" y="1187"/>
                        <a:pt x="1327" y="1187"/>
                        <a:pt x="1328" y="1186"/>
                      </a:cubicBezTo>
                      <a:cubicBezTo>
                        <a:pt x="1343" y="1205"/>
                        <a:pt x="1343" y="1205"/>
                        <a:pt x="1343" y="1205"/>
                      </a:cubicBezTo>
                      <a:cubicBezTo>
                        <a:pt x="1342" y="1206"/>
                        <a:pt x="1342" y="1206"/>
                        <a:pt x="1342" y="1206"/>
                      </a:cubicBezTo>
                      <a:cubicBezTo>
                        <a:pt x="1341" y="1206"/>
                        <a:pt x="1340" y="1206"/>
                        <a:pt x="1339" y="1206"/>
                      </a:cubicBezTo>
                      <a:cubicBezTo>
                        <a:pt x="1324" y="1187"/>
                        <a:pt x="1324" y="1187"/>
                        <a:pt x="1324" y="1187"/>
                      </a:cubicBezTo>
                      <a:moveTo>
                        <a:pt x="1330" y="1186"/>
                      </a:moveTo>
                      <a:cubicBezTo>
                        <a:pt x="1331" y="1185"/>
                        <a:pt x="1333" y="1185"/>
                        <a:pt x="1334" y="1184"/>
                      </a:cubicBezTo>
                      <a:cubicBezTo>
                        <a:pt x="1346" y="1200"/>
                        <a:pt x="1346" y="1200"/>
                        <a:pt x="1346" y="1200"/>
                      </a:cubicBezTo>
                      <a:cubicBezTo>
                        <a:pt x="1345" y="1201"/>
                        <a:pt x="1344" y="1202"/>
                        <a:pt x="1344" y="1203"/>
                      </a:cubicBezTo>
                      <a:cubicBezTo>
                        <a:pt x="1330" y="1186"/>
                        <a:pt x="1330" y="1186"/>
                        <a:pt x="1330" y="1186"/>
                      </a:cubicBezTo>
                      <a:moveTo>
                        <a:pt x="1336" y="1184"/>
                      </a:moveTo>
                      <a:cubicBezTo>
                        <a:pt x="1343" y="1186"/>
                        <a:pt x="1343" y="1186"/>
                        <a:pt x="1343" y="1186"/>
                      </a:cubicBezTo>
                      <a:cubicBezTo>
                        <a:pt x="1350" y="1196"/>
                        <a:pt x="1350" y="1196"/>
                        <a:pt x="1350" y="1196"/>
                      </a:cubicBezTo>
                      <a:cubicBezTo>
                        <a:pt x="1349" y="1197"/>
                        <a:pt x="1348" y="1198"/>
                        <a:pt x="1347" y="1199"/>
                      </a:cubicBezTo>
                      <a:cubicBezTo>
                        <a:pt x="1336" y="1184"/>
                        <a:pt x="1336" y="1184"/>
                        <a:pt x="1336" y="1184"/>
                      </a:cubicBezTo>
                      <a:moveTo>
                        <a:pt x="1345" y="1187"/>
                      </a:moveTo>
                      <a:cubicBezTo>
                        <a:pt x="1356" y="1189"/>
                        <a:pt x="1356" y="1189"/>
                        <a:pt x="1356" y="1189"/>
                      </a:cubicBezTo>
                      <a:cubicBezTo>
                        <a:pt x="1355" y="1191"/>
                        <a:pt x="1353" y="1193"/>
                        <a:pt x="1351" y="1194"/>
                      </a:cubicBezTo>
                      <a:cubicBezTo>
                        <a:pt x="1345" y="1187"/>
                        <a:pt x="1345" y="1187"/>
                        <a:pt x="1345" y="1187"/>
                      </a:cubicBezTo>
                      <a:moveTo>
                        <a:pt x="1343" y="1181"/>
                      </a:moveTo>
                      <a:cubicBezTo>
                        <a:pt x="1351" y="1177"/>
                        <a:pt x="1359" y="1172"/>
                        <a:pt x="1365" y="1165"/>
                      </a:cubicBezTo>
                      <a:cubicBezTo>
                        <a:pt x="1382" y="1169"/>
                        <a:pt x="1382" y="1169"/>
                        <a:pt x="1382" y="1169"/>
                      </a:cubicBezTo>
                      <a:cubicBezTo>
                        <a:pt x="1375" y="1174"/>
                        <a:pt x="1368" y="1179"/>
                        <a:pt x="1361" y="1185"/>
                      </a:cubicBezTo>
                      <a:cubicBezTo>
                        <a:pt x="1343" y="1181"/>
                        <a:pt x="1343" y="1181"/>
                        <a:pt x="1343" y="1181"/>
                      </a:cubicBezTo>
                      <a:moveTo>
                        <a:pt x="1378" y="1146"/>
                      </a:moveTo>
                      <a:cubicBezTo>
                        <a:pt x="1383" y="1136"/>
                        <a:pt x="1386" y="1124"/>
                        <a:pt x="1386" y="1111"/>
                      </a:cubicBezTo>
                      <a:cubicBezTo>
                        <a:pt x="1459" y="1126"/>
                        <a:pt x="1459" y="1126"/>
                        <a:pt x="1459" y="1126"/>
                      </a:cubicBezTo>
                      <a:cubicBezTo>
                        <a:pt x="1446" y="1136"/>
                        <a:pt x="1429" y="1144"/>
                        <a:pt x="1412" y="1153"/>
                      </a:cubicBezTo>
                      <a:cubicBezTo>
                        <a:pt x="1378" y="1146"/>
                        <a:pt x="1378" y="1146"/>
                        <a:pt x="1378" y="1146"/>
                      </a:cubicBezTo>
                      <a:moveTo>
                        <a:pt x="1386" y="1104"/>
                      </a:moveTo>
                      <a:cubicBezTo>
                        <a:pt x="1386" y="1101"/>
                        <a:pt x="1385" y="1099"/>
                        <a:pt x="1385" y="1096"/>
                      </a:cubicBezTo>
                      <a:cubicBezTo>
                        <a:pt x="1400" y="1101"/>
                        <a:pt x="1400" y="1101"/>
                        <a:pt x="1400" y="1101"/>
                      </a:cubicBezTo>
                      <a:cubicBezTo>
                        <a:pt x="1403" y="1090"/>
                        <a:pt x="1403" y="1090"/>
                        <a:pt x="1403" y="1090"/>
                      </a:cubicBezTo>
                      <a:cubicBezTo>
                        <a:pt x="1420" y="1097"/>
                        <a:pt x="1444" y="1105"/>
                        <a:pt x="1472" y="1110"/>
                      </a:cubicBezTo>
                      <a:cubicBezTo>
                        <a:pt x="1470" y="1113"/>
                        <a:pt x="1468" y="1117"/>
                        <a:pt x="1465" y="1120"/>
                      </a:cubicBezTo>
                      <a:cubicBezTo>
                        <a:pt x="1386" y="1104"/>
                        <a:pt x="1386" y="1104"/>
                        <a:pt x="1386" y="1104"/>
                      </a:cubicBezTo>
                      <a:moveTo>
                        <a:pt x="1405" y="1084"/>
                      </a:moveTo>
                      <a:cubicBezTo>
                        <a:pt x="1409" y="1074"/>
                        <a:pt x="1409" y="1074"/>
                        <a:pt x="1409" y="1074"/>
                      </a:cubicBezTo>
                      <a:cubicBezTo>
                        <a:pt x="1397" y="1015"/>
                        <a:pt x="1397" y="1015"/>
                        <a:pt x="1397" y="1015"/>
                      </a:cubicBezTo>
                      <a:cubicBezTo>
                        <a:pt x="1413" y="1024"/>
                        <a:pt x="1437" y="1035"/>
                        <a:pt x="1459" y="1044"/>
                      </a:cubicBezTo>
                      <a:cubicBezTo>
                        <a:pt x="1459" y="1046"/>
                        <a:pt x="1459" y="1048"/>
                        <a:pt x="1458" y="1050"/>
                      </a:cubicBezTo>
                      <a:cubicBezTo>
                        <a:pt x="1454" y="1046"/>
                        <a:pt x="1432" y="1042"/>
                        <a:pt x="1424" y="1051"/>
                      </a:cubicBezTo>
                      <a:cubicBezTo>
                        <a:pt x="1409" y="1066"/>
                        <a:pt x="1419" y="1086"/>
                        <a:pt x="1434" y="1090"/>
                      </a:cubicBezTo>
                      <a:cubicBezTo>
                        <a:pt x="1452" y="1094"/>
                        <a:pt x="1466" y="1087"/>
                        <a:pt x="1472" y="1073"/>
                      </a:cubicBezTo>
                      <a:cubicBezTo>
                        <a:pt x="1480" y="1080"/>
                        <a:pt x="1479" y="1092"/>
                        <a:pt x="1475" y="1104"/>
                      </a:cubicBezTo>
                      <a:cubicBezTo>
                        <a:pt x="1447" y="1100"/>
                        <a:pt x="1423" y="1092"/>
                        <a:pt x="1405" y="1084"/>
                      </a:cubicBezTo>
                      <a:moveTo>
                        <a:pt x="1469" y="1070"/>
                      </a:moveTo>
                      <a:cubicBezTo>
                        <a:pt x="1464" y="1079"/>
                        <a:pt x="1449" y="1088"/>
                        <a:pt x="1437" y="1085"/>
                      </a:cubicBezTo>
                      <a:cubicBezTo>
                        <a:pt x="1422" y="1082"/>
                        <a:pt x="1418" y="1063"/>
                        <a:pt x="1428" y="1055"/>
                      </a:cubicBezTo>
                      <a:cubicBezTo>
                        <a:pt x="1437" y="1048"/>
                        <a:pt x="1454" y="1051"/>
                        <a:pt x="1458" y="1055"/>
                      </a:cubicBezTo>
                      <a:cubicBezTo>
                        <a:pt x="1458" y="1057"/>
                        <a:pt x="1457" y="1060"/>
                        <a:pt x="1455" y="1062"/>
                      </a:cubicBezTo>
                      <a:cubicBezTo>
                        <a:pt x="1448" y="1056"/>
                        <a:pt x="1436" y="1057"/>
                        <a:pt x="1433" y="1061"/>
                      </a:cubicBezTo>
                      <a:cubicBezTo>
                        <a:pt x="1425" y="1070"/>
                        <a:pt x="1433" y="1079"/>
                        <a:pt x="1442" y="1078"/>
                      </a:cubicBezTo>
                      <a:cubicBezTo>
                        <a:pt x="1451" y="1077"/>
                        <a:pt x="1459" y="1071"/>
                        <a:pt x="1462" y="1063"/>
                      </a:cubicBezTo>
                      <a:cubicBezTo>
                        <a:pt x="1466" y="1054"/>
                        <a:pt x="1465" y="1043"/>
                        <a:pt x="1464" y="1036"/>
                      </a:cubicBezTo>
                      <a:cubicBezTo>
                        <a:pt x="1466" y="1035"/>
                        <a:pt x="1467" y="1034"/>
                        <a:pt x="1469" y="1034"/>
                      </a:cubicBezTo>
                      <a:cubicBezTo>
                        <a:pt x="1474" y="1042"/>
                        <a:pt x="1475" y="1059"/>
                        <a:pt x="1469" y="1070"/>
                      </a:cubicBezTo>
                      <a:moveTo>
                        <a:pt x="1453" y="1066"/>
                      </a:moveTo>
                      <a:cubicBezTo>
                        <a:pt x="1450" y="1069"/>
                        <a:pt x="1445" y="1074"/>
                        <a:pt x="1440" y="1073"/>
                      </a:cubicBezTo>
                      <a:cubicBezTo>
                        <a:pt x="1434" y="1073"/>
                        <a:pt x="1433" y="1065"/>
                        <a:pt x="1439" y="1062"/>
                      </a:cubicBezTo>
                      <a:cubicBezTo>
                        <a:pt x="1443" y="1061"/>
                        <a:pt x="1448" y="1063"/>
                        <a:pt x="1453" y="1066"/>
                      </a:cubicBezTo>
                      <a:moveTo>
                        <a:pt x="1435" y="1028"/>
                      </a:moveTo>
                      <a:cubicBezTo>
                        <a:pt x="1414" y="1019"/>
                        <a:pt x="1415" y="994"/>
                        <a:pt x="1432" y="992"/>
                      </a:cubicBezTo>
                      <a:cubicBezTo>
                        <a:pt x="1444" y="990"/>
                        <a:pt x="1461" y="1002"/>
                        <a:pt x="1464" y="1011"/>
                      </a:cubicBezTo>
                      <a:cubicBezTo>
                        <a:pt x="1463" y="1013"/>
                        <a:pt x="1460" y="1015"/>
                        <a:pt x="1458" y="1016"/>
                      </a:cubicBezTo>
                      <a:cubicBezTo>
                        <a:pt x="1454" y="1004"/>
                        <a:pt x="1443" y="998"/>
                        <a:pt x="1436" y="1000"/>
                      </a:cubicBezTo>
                      <a:cubicBezTo>
                        <a:pt x="1423" y="1002"/>
                        <a:pt x="1427" y="1017"/>
                        <a:pt x="1436" y="1022"/>
                      </a:cubicBezTo>
                      <a:cubicBezTo>
                        <a:pt x="1449" y="1028"/>
                        <a:pt x="1464" y="1024"/>
                        <a:pt x="1470" y="1011"/>
                      </a:cubicBezTo>
                      <a:cubicBezTo>
                        <a:pt x="1477" y="997"/>
                        <a:pt x="1470" y="977"/>
                        <a:pt x="1440" y="972"/>
                      </a:cubicBezTo>
                      <a:cubicBezTo>
                        <a:pt x="1419" y="968"/>
                        <a:pt x="1397" y="976"/>
                        <a:pt x="1389" y="979"/>
                      </a:cubicBezTo>
                      <a:cubicBezTo>
                        <a:pt x="1387" y="970"/>
                        <a:pt x="1387" y="970"/>
                        <a:pt x="1387" y="970"/>
                      </a:cubicBezTo>
                      <a:cubicBezTo>
                        <a:pt x="1401" y="962"/>
                        <a:pt x="1424" y="956"/>
                        <a:pt x="1441" y="960"/>
                      </a:cubicBezTo>
                      <a:cubicBezTo>
                        <a:pt x="1481" y="969"/>
                        <a:pt x="1491" y="1000"/>
                        <a:pt x="1482" y="1016"/>
                      </a:cubicBezTo>
                      <a:cubicBezTo>
                        <a:pt x="1473" y="1033"/>
                        <a:pt x="1453" y="1035"/>
                        <a:pt x="1435" y="1028"/>
                      </a:cubicBezTo>
                      <a:moveTo>
                        <a:pt x="1453" y="1019"/>
                      </a:moveTo>
                      <a:cubicBezTo>
                        <a:pt x="1447" y="1020"/>
                        <a:pt x="1437" y="1018"/>
                        <a:pt x="1435" y="1013"/>
                      </a:cubicBezTo>
                      <a:cubicBezTo>
                        <a:pt x="1430" y="1006"/>
                        <a:pt x="1437" y="1003"/>
                        <a:pt x="1442" y="1006"/>
                      </a:cubicBezTo>
                      <a:cubicBezTo>
                        <a:pt x="1447" y="1008"/>
                        <a:pt x="1450" y="1012"/>
                        <a:pt x="1453" y="1019"/>
                      </a:cubicBezTo>
                      <a:moveTo>
                        <a:pt x="1624" y="827"/>
                      </a:moveTo>
                      <a:cubicBezTo>
                        <a:pt x="1632" y="829"/>
                        <a:pt x="1640" y="829"/>
                        <a:pt x="1649" y="829"/>
                      </a:cubicBezTo>
                      <a:cubicBezTo>
                        <a:pt x="1652" y="845"/>
                        <a:pt x="1648" y="863"/>
                        <a:pt x="1635" y="877"/>
                      </a:cubicBezTo>
                      <a:cubicBezTo>
                        <a:pt x="1630" y="873"/>
                        <a:pt x="1624" y="870"/>
                        <a:pt x="1618" y="868"/>
                      </a:cubicBezTo>
                      <a:cubicBezTo>
                        <a:pt x="1628" y="855"/>
                        <a:pt x="1628" y="840"/>
                        <a:pt x="1624" y="827"/>
                      </a:cubicBezTo>
                      <a:moveTo>
                        <a:pt x="1614" y="866"/>
                      </a:moveTo>
                      <a:cubicBezTo>
                        <a:pt x="1605" y="862"/>
                        <a:pt x="1596" y="859"/>
                        <a:pt x="1587" y="857"/>
                      </a:cubicBezTo>
                      <a:cubicBezTo>
                        <a:pt x="1585" y="810"/>
                        <a:pt x="1585" y="810"/>
                        <a:pt x="1585" y="810"/>
                      </a:cubicBezTo>
                      <a:cubicBezTo>
                        <a:pt x="1594" y="817"/>
                        <a:pt x="1605" y="823"/>
                        <a:pt x="1618" y="826"/>
                      </a:cubicBezTo>
                      <a:cubicBezTo>
                        <a:pt x="1622" y="838"/>
                        <a:pt x="1623" y="853"/>
                        <a:pt x="1614" y="866"/>
                      </a:cubicBezTo>
                      <a:moveTo>
                        <a:pt x="1586" y="954"/>
                      </a:moveTo>
                      <a:cubicBezTo>
                        <a:pt x="1613" y="952"/>
                        <a:pt x="1613" y="952"/>
                        <a:pt x="1613" y="952"/>
                      </a:cubicBezTo>
                      <a:cubicBezTo>
                        <a:pt x="1615" y="973"/>
                        <a:pt x="1615" y="973"/>
                        <a:pt x="1615" y="973"/>
                      </a:cubicBezTo>
                      <a:cubicBezTo>
                        <a:pt x="1605" y="974"/>
                        <a:pt x="1559" y="981"/>
                        <a:pt x="1536" y="983"/>
                      </a:cubicBezTo>
                      <a:cubicBezTo>
                        <a:pt x="1533" y="959"/>
                        <a:pt x="1533" y="959"/>
                        <a:pt x="1533" y="959"/>
                      </a:cubicBezTo>
                      <a:cubicBezTo>
                        <a:pt x="1561" y="956"/>
                        <a:pt x="1561" y="956"/>
                        <a:pt x="1561" y="956"/>
                      </a:cubicBezTo>
                      <a:cubicBezTo>
                        <a:pt x="1553" y="826"/>
                        <a:pt x="1553" y="826"/>
                        <a:pt x="1553" y="826"/>
                      </a:cubicBezTo>
                      <a:cubicBezTo>
                        <a:pt x="1533" y="864"/>
                        <a:pt x="1533" y="864"/>
                        <a:pt x="1533" y="864"/>
                      </a:cubicBezTo>
                      <a:cubicBezTo>
                        <a:pt x="1512" y="865"/>
                        <a:pt x="1512" y="865"/>
                        <a:pt x="1512" y="865"/>
                      </a:cubicBezTo>
                      <a:cubicBezTo>
                        <a:pt x="1537" y="801"/>
                        <a:pt x="1537" y="801"/>
                        <a:pt x="1537" y="801"/>
                      </a:cubicBezTo>
                      <a:cubicBezTo>
                        <a:pt x="1577" y="798"/>
                        <a:pt x="1577" y="798"/>
                        <a:pt x="1577" y="798"/>
                      </a:cubicBezTo>
                      <a:cubicBezTo>
                        <a:pt x="1586" y="954"/>
                        <a:pt x="1586" y="954"/>
                        <a:pt x="1586" y="954"/>
                      </a:cubicBezTo>
                      <a:moveTo>
                        <a:pt x="1552" y="895"/>
                      </a:moveTo>
                      <a:cubicBezTo>
                        <a:pt x="1545" y="896"/>
                        <a:pt x="1539" y="899"/>
                        <a:pt x="1533" y="901"/>
                      </a:cubicBezTo>
                      <a:cubicBezTo>
                        <a:pt x="1533" y="891"/>
                        <a:pt x="1531" y="882"/>
                        <a:pt x="1527" y="874"/>
                      </a:cubicBezTo>
                      <a:cubicBezTo>
                        <a:pt x="1534" y="871"/>
                        <a:pt x="1542" y="868"/>
                        <a:pt x="1550" y="867"/>
                      </a:cubicBezTo>
                      <a:cubicBezTo>
                        <a:pt x="1552" y="895"/>
                        <a:pt x="1552" y="895"/>
                        <a:pt x="1552" y="895"/>
                      </a:cubicBezTo>
                      <a:moveTo>
                        <a:pt x="1514" y="848"/>
                      </a:moveTo>
                      <a:cubicBezTo>
                        <a:pt x="1491" y="852"/>
                        <a:pt x="1467" y="847"/>
                        <a:pt x="1446" y="833"/>
                      </a:cubicBezTo>
                      <a:cubicBezTo>
                        <a:pt x="1448" y="829"/>
                        <a:pt x="1449" y="825"/>
                        <a:pt x="1451" y="821"/>
                      </a:cubicBezTo>
                      <a:cubicBezTo>
                        <a:pt x="1473" y="833"/>
                        <a:pt x="1499" y="836"/>
                        <a:pt x="1522" y="826"/>
                      </a:cubicBezTo>
                      <a:cubicBezTo>
                        <a:pt x="1514" y="848"/>
                        <a:pt x="1514" y="848"/>
                        <a:pt x="1514" y="848"/>
                      </a:cubicBezTo>
                      <a:moveTo>
                        <a:pt x="1462" y="849"/>
                      </a:moveTo>
                      <a:cubicBezTo>
                        <a:pt x="1469" y="852"/>
                        <a:pt x="1477" y="855"/>
                        <a:pt x="1484" y="856"/>
                      </a:cubicBezTo>
                      <a:cubicBezTo>
                        <a:pt x="1490" y="857"/>
                        <a:pt x="1495" y="857"/>
                        <a:pt x="1501" y="857"/>
                      </a:cubicBezTo>
                      <a:cubicBezTo>
                        <a:pt x="1503" y="858"/>
                        <a:pt x="1506" y="860"/>
                        <a:pt x="1509" y="862"/>
                      </a:cubicBezTo>
                      <a:cubicBezTo>
                        <a:pt x="1506" y="870"/>
                        <a:pt x="1506" y="870"/>
                        <a:pt x="1506" y="870"/>
                      </a:cubicBezTo>
                      <a:cubicBezTo>
                        <a:pt x="1516" y="869"/>
                        <a:pt x="1516" y="869"/>
                        <a:pt x="1516" y="869"/>
                      </a:cubicBezTo>
                      <a:cubicBezTo>
                        <a:pt x="1535" y="892"/>
                        <a:pt x="1529" y="936"/>
                        <a:pt x="1501" y="956"/>
                      </a:cubicBezTo>
                      <a:cubicBezTo>
                        <a:pt x="1492" y="963"/>
                        <a:pt x="1481" y="966"/>
                        <a:pt x="1470" y="966"/>
                      </a:cubicBezTo>
                      <a:cubicBezTo>
                        <a:pt x="1467" y="965"/>
                        <a:pt x="1465" y="963"/>
                        <a:pt x="1463" y="962"/>
                      </a:cubicBezTo>
                      <a:cubicBezTo>
                        <a:pt x="1452" y="956"/>
                        <a:pt x="1440" y="954"/>
                        <a:pt x="1429" y="953"/>
                      </a:cubicBezTo>
                      <a:cubicBezTo>
                        <a:pt x="1414" y="939"/>
                        <a:pt x="1409" y="916"/>
                        <a:pt x="1414" y="895"/>
                      </a:cubicBezTo>
                      <a:cubicBezTo>
                        <a:pt x="1419" y="887"/>
                        <a:pt x="1424" y="878"/>
                        <a:pt x="1428" y="869"/>
                      </a:cubicBezTo>
                      <a:cubicBezTo>
                        <a:pt x="1437" y="859"/>
                        <a:pt x="1448" y="852"/>
                        <a:pt x="1462" y="849"/>
                      </a:cubicBezTo>
                      <a:moveTo>
                        <a:pt x="1420" y="953"/>
                      </a:moveTo>
                      <a:cubicBezTo>
                        <a:pt x="1415" y="954"/>
                        <a:pt x="1410" y="955"/>
                        <a:pt x="1405" y="956"/>
                      </a:cubicBezTo>
                      <a:cubicBezTo>
                        <a:pt x="1399" y="949"/>
                        <a:pt x="1396" y="940"/>
                        <a:pt x="1394" y="931"/>
                      </a:cubicBezTo>
                      <a:cubicBezTo>
                        <a:pt x="1398" y="925"/>
                        <a:pt x="1402" y="918"/>
                        <a:pt x="1406" y="910"/>
                      </a:cubicBezTo>
                      <a:cubicBezTo>
                        <a:pt x="1406" y="926"/>
                        <a:pt x="1410" y="942"/>
                        <a:pt x="1420" y="953"/>
                      </a:cubicBezTo>
                      <a:moveTo>
                        <a:pt x="1485" y="984"/>
                      </a:moveTo>
                      <a:cubicBezTo>
                        <a:pt x="1483" y="980"/>
                        <a:pt x="1480" y="976"/>
                        <a:pt x="1476" y="972"/>
                      </a:cubicBezTo>
                      <a:cubicBezTo>
                        <a:pt x="1486" y="971"/>
                        <a:pt x="1496" y="967"/>
                        <a:pt x="1504" y="961"/>
                      </a:cubicBezTo>
                      <a:cubicBezTo>
                        <a:pt x="1521" y="949"/>
                        <a:pt x="1531" y="929"/>
                        <a:pt x="1533" y="909"/>
                      </a:cubicBezTo>
                      <a:cubicBezTo>
                        <a:pt x="1539" y="907"/>
                        <a:pt x="1545" y="904"/>
                        <a:pt x="1552" y="903"/>
                      </a:cubicBezTo>
                      <a:cubicBezTo>
                        <a:pt x="1555" y="951"/>
                        <a:pt x="1555" y="951"/>
                        <a:pt x="1555" y="951"/>
                      </a:cubicBezTo>
                      <a:cubicBezTo>
                        <a:pt x="1527" y="954"/>
                        <a:pt x="1527" y="954"/>
                        <a:pt x="1527" y="954"/>
                      </a:cubicBezTo>
                      <a:cubicBezTo>
                        <a:pt x="1528" y="968"/>
                        <a:pt x="1528" y="968"/>
                        <a:pt x="1528" y="968"/>
                      </a:cubicBezTo>
                      <a:cubicBezTo>
                        <a:pt x="1514" y="972"/>
                        <a:pt x="1499" y="978"/>
                        <a:pt x="1485" y="984"/>
                      </a:cubicBezTo>
                      <a:moveTo>
                        <a:pt x="1507" y="982"/>
                      </a:moveTo>
                      <a:cubicBezTo>
                        <a:pt x="1498" y="1002"/>
                        <a:pt x="1498" y="1002"/>
                        <a:pt x="1498" y="1002"/>
                      </a:cubicBezTo>
                      <a:cubicBezTo>
                        <a:pt x="1495" y="1000"/>
                        <a:pt x="1492" y="998"/>
                        <a:pt x="1489" y="996"/>
                      </a:cubicBezTo>
                      <a:cubicBezTo>
                        <a:pt x="1489" y="994"/>
                        <a:pt x="1488" y="992"/>
                        <a:pt x="1488" y="990"/>
                      </a:cubicBezTo>
                      <a:cubicBezTo>
                        <a:pt x="1494" y="987"/>
                        <a:pt x="1500" y="984"/>
                        <a:pt x="1507" y="982"/>
                      </a:cubicBezTo>
                      <a:moveTo>
                        <a:pt x="1511" y="980"/>
                      </a:moveTo>
                      <a:cubicBezTo>
                        <a:pt x="1515" y="979"/>
                        <a:pt x="1518" y="977"/>
                        <a:pt x="1522" y="976"/>
                      </a:cubicBezTo>
                      <a:cubicBezTo>
                        <a:pt x="1508" y="1007"/>
                        <a:pt x="1508" y="1007"/>
                        <a:pt x="1508" y="1007"/>
                      </a:cubicBezTo>
                      <a:cubicBezTo>
                        <a:pt x="1505" y="1006"/>
                        <a:pt x="1503" y="1004"/>
                        <a:pt x="1500" y="1003"/>
                      </a:cubicBezTo>
                      <a:cubicBezTo>
                        <a:pt x="1511" y="980"/>
                        <a:pt x="1511" y="980"/>
                        <a:pt x="1511" y="980"/>
                      </a:cubicBezTo>
                      <a:moveTo>
                        <a:pt x="1526" y="975"/>
                      </a:moveTo>
                      <a:cubicBezTo>
                        <a:pt x="1527" y="975"/>
                        <a:pt x="1528" y="975"/>
                        <a:pt x="1529" y="974"/>
                      </a:cubicBezTo>
                      <a:cubicBezTo>
                        <a:pt x="1530" y="986"/>
                        <a:pt x="1530" y="986"/>
                        <a:pt x="1530" y="986"/>
                      </a:cubicBezTo>
                      <a:cubicBezTo>
                        <a:pt x="1519" y="1010"/>
                        <a:pt x="1519" y="1010"/>
                        <a:pt x="1519" y="1010"/>
                      </a:cubicBezTo>
                      <a:cubicBezTo>
                        <a:pt x="1516" y="1010"/>
                        <a:pt x="1513" y="1009"/>
                        <a:pt x="1511" y="1008"/>
                      </a:cubicBezTo>
                      <a:cubicBezTo>
                        <a:pt x="1526" y="975"/>
                        <a:pt x="1526" y="975"/>
                        <a:pt x="1526" y="975"/>
                      </a:cubicBezTo>
                      <a:moveTo>
                        <a:pt x="1532" y="989"/>
                      </a:moveTo>
                      <a:cubicBezTo>
                        <a:pt x="1534" y="989"/>
                        <a:pt x="1536" y="989"/>
                        <a:pt x="1539" y="989"/>
                      </a:cubicBezTo>
                      <a:cubicBezTo>
                        <a:pt x="1528" y="1013"/>
                        <a:pt x="1528" y="1013"/>
                        <a:pt x="1528" y="1013"/>
                      </a:cubicBezTo>
                      <a:cubicBezTo>
                        <a:pt x="1526" y="1012"/>
                        <a:pt x="1523" y="1012"/>
                        <a:pt x="1521" y="1011"/>
                      </a:cubicBezTo>
                      <a:cubicBezTo>
                        <a:pt x="1532" y="989"/>
                        <a:pt x="1532" y="989"/>
                        <a:pt x="1532" y="989"/>
                      </a:cubicBezTo>
                      <a:moveTo>
                        <a:pt x="1542" y="988"/>
                      </a:moveTo>
                      <a:cubicBezTo>
                        <a:pt x="1545" y="988"/>
                        <a:pt x="1548" y="988"/>
                        <a:pt x="1551" y="987"/>
                      </a:cubicBezTo>
                      <a:cubicBezTo>
                        <a:pt x="1538" y="1015"/>
                        <a:pt x="1538" y="1015"/>
                        <a:pt x="1538" y="1015"/>
                      </a:cubicBezTo>
                      <a:cubicBezTo>
                        <a:pt x="1536" y="1015"/>
                        <a:pt x="1533" y="1014"/>
                        <a:pt x="1531" y="1014"/>
                      </a:cubicBezTo>
                      <a:cubicBezTo>
                        <a:pt x="1542" y="988"/>
                        <a:pt x="1542" y="988"/>
                        <a:pt x="1542" y="988"/>
                      </a:cubicBezTo>
                      <a:moveTo>
                        <a:pt x="1554" y="987"/>
                      </a:moveTo>
                      <a:cubicBezTo>
                        <a:pt x="1564" y="986"/>
                        <a:pt x="1564" y="986"/>
                        <a:pt x="1564" y="986"/>
                      </a:cubicBezTo>
                      <a:cubicBezTo>
                        <a:pt x="1549" y="1017"/>
                        <a:pt x="1549" y="1017"/>
                        <a:pt x="1549" y="1017"/>
                      </a:cubicBezTo>
                      <a:cubicBezTo>
                        <a:pt x="1547" y="1016"/>
                        <a:pt x="1544" y="1016"/>
                        <a:pt x="1541" y="1016"/>
                      </a:cubicBezTo>
                      <a:cubicBezTo>
                        <a:pt x="1554" y="987"/>
                        <a:pt x="1554" y="987"/>
                        <a:pt x="1554" y="987"/>
                      </a:cubicBezTo>
                      <a:moveTo>
                        <a:pt x="1567" y="986"/>
                      </a:moveTo>
                      <a:cubicBezTo>
                        <a:pt x="1576" y="985"/>
                        <a:pt x="1576" y="985"/>
                        <a:pt x="1576" y="985"/>
                      </a:cubicBezTo>
                      <a:cubicBezTo>
                        <a:pt x="1560" y="1018"/>
                        <a:pt x="1560" y="1018"/>
                        <a:pt x="1560" y="1018"/>
                      </a:cubicBezTo>
                      <a:cubicBezTo>
                        <a:pt x="1558" y="1018"/>
                        <a:pt x="1555" y="1017"/>
                        <a:pt x="1552" y="1017"/>
                      </a:cubicBezTo>
                      <a:cubicBezTo>
                        <a:pt x="1567" y="986"/>
                        <a:pt x="1567" y="986"/>
                        <a:pt x="1567" y="986"/>
                      </a:cubicBezTo>
                      <a:moveTo>
                        <a:pt x="1579" y="985"/>
                      </a:moveTo>
                      <a:cubicBezTo>
                        <a:pt x="1588" y="984"/>
                        <a:pt x="1588" y="984"/>
                        <a:pt x="1588" y="984"/>
                      </a:cubicBezTo>
                      <a:cubicBezTo>
                        <a:pt x="1572" y="1018"/>
                        <a:pt x="1572" y="1018"/>
                        <a:pt x="1572" y="1018"/>
                      </a:cubicBezTo>
                      <a:cubicBezTo>
                        <a:pt x="1569" y="1018"/>
                        <a:pt x="1567" y="1018"/>
                        <a:pt x="1564" y="1018"/>
                      </a:cubicBezTo>
                      <a:cubicBezTo>
                        <a:pt x="1579" y="985"/>
                        <a:pt x="1579" y="985"/>
                        <a:pt x="1579" y="985"/>
                      </a:cubicBezTo>
                      <a:moveTo>
                        <a:pt x="1591" y="983"/>
                      </a:moveTo>
                      <a:cubicBezTo>
                        <a:pt x="1601" y="982"/>
                        <a:pt x="1601" y="982"/>
                        <a:pt x="1601" y="982"/>
                      </a:cubicBezTo>
                      <a:cubicBezTo>
                        <a:pt x="1585" y="1017"/>
                        <a:pt x="1585" y="1017"/>
                        <a:pt x="1585" y="1017"/>
                      </a:cubicBezTo>
                      <a:cubicBezTo>
                        <a:pt x="1582" y="1017"/>
                        <a:pt x="1579" y="1017"/>
                        <a:pt x="1576" y="1018"/>
                      </a:cubicBezTo>
                      <a:cubicBezTo>
                        <a:pt x="1591" y="983"/>
                        <a:pt x="1591" y="983"/>
                        <a:pt x="1591" y="983"/>
                      </a:cubicBezTo>
                      <a:moveTo>
                        <a:pt x="1604" y="982"/>
                      </a:moveTo>
                      <a:cubicBezTo>
                        <a:pt x="1614" y="981"/>
                        <a:pt x="1614" y="981"/>
                        <a:pt x="1614" y="981"/>
                      </a:cubicBezTo>
                      <a:cubicBezTo>
                        <a:pt x="1598" y="1015"/>
                        <a:pt x="1598" y="1015"/>
                        <a:pt x="1598" y="1015"/>
                      </a:cubicBezTo>
                      <a:cubicBezTo>
                        <a:pt x="1595" y="1016"/>
                        <a:pt x="1592" y="1016"/>
                        <a:pt x="1588" y="1016"/>
                      </a:cubicBezTo>
                      <a:cubicBezTo>
                        <a:pt x="1604" y="982"/>
                        <a:pt x="1604" y="982"/>
                        <a:pt x="1604" y="982"/>
                      </a:cubicBezTo>
                      <a:moveTo>
                        <a:pt x="1617" y="981"/>
                      </a:moveTo>
                      <a:cubicBezTo>
                        <a:pt x="1621" y="980"/>
                        <a:pt x="1621" y="980"/>
                        <a:pt x="1621" y="980"/>
                      </a:cubicBezTo>
                      <a:cubicBezTo>
                        <a:pt x="1619" y="968"/>
                        <a:pt x="1619" y="968"/>
                        <a:pt x="1619" y="968"/>
                      </a:cubicBezTo>
                      <a:cubicBezTo>
                        <a:pt x="1623" y="968"/>
                        <a:pt x="1626" y="969"/>
                        <a:pt x="1630" y="970"/>
                      </a:cubicBezTo>
                      <a:cubicBezTo>
                        <a:pt x="1610" y="1012"/>
                        <a:pt x="1610" y="1012"/>
                        <a:pt x="1610" y="1012"/>
                      </a:cubicBezTo>
                      <a:cubicBezTo>
                        <a:pt x="1607" y="1013"/>
                        <a:pt x="1604" y="1014"/>
                        <a:pt x="1601" y="1014"/>
                      </a:cubicBezTo>
                      <a:cubicBezTo>
                        <a:pt x="1617" y="981"/>
                        <a:pt x="1617" y="981"/>
                        <a:pt x="1617" y="981"/>
                      </a:cubicBezTo>
                      <a:moveTo>
                        <a:pt x="1633" y="971"/>
                      </a:moveTo>
                      <a:cubicBezTo>
                        <a:pt x="1635" y="971"/>
                        <a:pt x="1637" y="972"/>
                        <a:pt x="1639" y="973"/>
                      </a:cubicBezTo>
                      <a:cubicBezTo>
                        <a:pt x="1623" y="1008"/>
                        <a:pt x="1623" y="1008"/>
                        <a:pt x="1623" y="1008"/>
                      </a:cubicBezTo>
                      <a:cubicBezTo>
                        <a:pt x="1620" y="1009"/>
                        <a:pt x="1617" y="1010"/>
                        <a:pt x="1614" y="1011"/>
                      </a:cubicBezTo>
                      <a:cubicBezTo>
                        <a:pt x="1633" y="971"/>
                        <a:pt x="1633" y="971"/>
                        <a:pt x="1633" y="971"/>
                      </a:cubicBezTo>
                      <a:moveTo>
                        <a:pt x="1642" y="974"/>
                      </a:moveTo>
                      <a:cubicBezTo>
                        <a:pt x="1644" y="975"/>
                        <a:pt x="1646" y="976"/>
                        <a:pt x="1648" y="977"/>
                      </a:cubicBezTo>
                      <a:cubicBezTo>
                        <a:pt x="1636" y="1001"/>
                        <a:pt x="1636" y="1001"/>
                        <a:pt x="1636" y="1001"/>
                      </a:cubicBezTo>
                      <a:cubicBezTo>
                        <a:pt x="1633" y="1003"/>
                        <a:pt x="1630" y="1004"/>
                        <a:pt x="1627" y="1006"/>
                      </a:cubicBezTo>
                      <a:cubicBezTo>
                        <a:pt x="1642" y="974"/>
                        <a:pt x="1642" y="974"/>
                        <a:pt x="1642" y="974"/>
                      </a:cubicBezTo>
                      <a:moveTo>
                        <a:pt x="1650" y="978"/>
                      </a:moveTo>
                      <a:cubicBezTo>
                        <a:pt x="1653" y="980"/>
                        <a:pt x="1656" y="982"/>
                        <a:pt x="1659" y="984"/>
                      </a:cubicBezTo>
                      <a:cubicBezTo>
                        <a:pt x="1653" y="990"/>
                        <a:pt x="1647" y="994"/>
                        <a:pt x="1641" y="998"/>
                      </a:cubicBezTo>
                      <a:cubicBezTo>
                        <a:pt x="1650" y="978"/>
                        <a:pt x="1650" y="978"/>
                        <a:pt x="1650" y="978"/>
                      </a:cubicBezTo>
                      <a:moveTo>
                        <a:pt x="1619" y="962"/>
                      </a:moveTo>
                      <a:cubicBezTo>
                        <a:pt x="1618" y="946"/>
                        <a:pt x="1618" y="946"/>
                        <a:pt x="1618" y="946"/>
                      </a:cubicBezTo>
                      <a:cubicBezTo>
                        <a:pt x="1591" y="948"/>
                        <a:pt x="1591" y="948"/>
                        <a:pt x="1591" y="948"/>
                      </a:cubicBezTo>
                      <a:cubicBezTo>
                        <a:pt x="1589" y="900"/>
                        <a:pt x="1589" y="900"/>
                        <a:pt x="1589" y="900"/>
                      </a:cubicBezTo>
                      <a:cubicBezTo>
                        <a:pt x="1619" y="903"/>
                        <a:pt x="1653" y="920"/>
                        <a:pt x="1683" y="960"/>
                      </a:cubicBezTo>
                      <a:cubicBezTo>
                        <a:pt x="1677" y="968"/>
                        <a:pt x="1671" y="974"/>
                        <a:pt x="1664" y="981"/>
                      </a:cubicBezTo>
                      <a:cubicBezTo>
                        <a:pt x="1652" y="971"/>
                        <a:pt x="1636" y="965"/>
                        <a:pt x="1619" y="962"/>
                      </a:cubicBezTo>
                      <a:moveTo>
                        <a:pt x="1588" y="893"/>
                      </a:moveTo>
                      <a:cubicBezTo>
                        <a:pt x="1587" y="867"/>
                        <a:pt x="1587" y="867"/>
                        <a:pt x="1587" y="867"/>
                      </a:cubicBezTo>
                      <a:cubicBezTo>
                        <a:pt x="1622" y="872"/>
                        <a:pt x="1662" y="892"/>
                        <a:pt x="1694" y="939"/>
                      </a:cubicBezTo>
                      <a:cubicBezTo>
                        <a:pt x="1692" y="944"/>
                        <a:pt x="1689" y="949"/>
                        <a:pt x="1686" y="954"/>
                      </a:cubicBezTo>
                      <a:cubicBezTo>
                        <a:pt x="1656" y="913"/>
                        <a:pt x="1620" y="896"/>
                        <a:pt x="1588" y="893"/>
                      </a:cubicBezTo>
                      <a:moveTo>
                        <a:pt x="1640" y="879"/>
                      </a:moveTo>
                      <a:cubicBezTo>
                        <a:pt x="1654" y="865"/>
                        <a:pt x="1658" y="844"/>
                        <a:pt x="1654" y="829"/>
                      </a:cubicBezTo>
                      <a:cubicBezTo>
                        <a:pt x="1661" y="829"/>
                        <a:pt x="1669" y="828"/>
                        <a:pt x="1677" y="826"/>
                      </a:cubicBezTo>
                      <a:cubicBezTo>
                        <a:pt x="1689" y="850"/>
                        <a:pt x="1678" y="880"/>
                        <a:pt x="1661" y="895"/>
                      </a:cubicBezTo>
                      <a:cubicBezTo>
                        <a:pt x="1654" y="889"/>
                        <a:pt x="1647" y="884"/>
                        <a:pt x="1640" y="879"/>
                      </a:cubicBezTo>
                      <a:moveTo>
                        <a:pt x="1585" y="794"/>
                      </a:moveTo>
                      <a:cubicBezTo>
                        <a:pt x="1587" y="790"/>
                        <a:pt x="1589" y="787"/>
                        <a:pt x="1590" y="783"/>
                      </a:cubicBezTo>
                      <a:cubicBezTo>
                        <a:pt x="1626" y="816"/>
                        <a:pt x="1663" y="813"/>
                        <a:pt x="1697" y="809"/>
                      </a:cubicBezTo>
                      <a:cubicBezTo>
                        <a:pt x="1666" y="829"/>
                        <a:pt x="1614" y="829"/>
                        <a:pt x="1585" y="794"/>
                      </a:cubicBezTo>
                      <a:moveTo>
                        <a:pt x="1580" y="791"/>
                      </a:moveTo>
                      <a:cubicBezTo>
                        <a:pt x="1556" y="792"/>
                        <a:pt x="1556" y="792"/>
                        <a:pt x="1556" y="792"/>
                      </a:cubicBezTo>
                      <a:cubicBezTo>
                        <a:pt x="1581" y="747"/>
                        <a:pt x="1567" y="694"/>
                        <a:pt x="1519" y="674"/>
                      </a:cubicBezTo>
                      <a:cubicBezTo>
                        <a:pt x="1526" y="670"/>
                        <a:pt x="1532" y="667"/>
                        <a:pt x="1539" y="663"/>
                      </a:cubicBezTo>
                      <a:cubicBezTo>
                        <a:pt x="1594" y="688"/>
                        <a:pt x="1606" y="747"/>
                        <a:pt x="1580" y="791"/>
                      </a:cubicBezTo>
                      <a:moveTo>
                        <a:pt x="1551" y="793"/>
                      </a:moveTo>
                      <a:cubicBezTo>
                        <a:pt x="1533" y="794"/>
                        <a:pt x="1533" y="794"/>
                        <a:pt x="1533" y="794"/>
                      </a:cubicBezTo>
                      <a:cubicBezTo>
                        <a:pt x="1524" y="819"/>
                        <a:pt x="1524" y="819"/>
                        <a:pt x="1524" y="819"/>
                      </a:cubicBezTo>
                      <a:cubicBezTo>
                        <a:pt x="1502" y="831"/>
                        <a:pt x="1476" y="828"/>
                        <a:pt x="1453" y="815"/>
                      </a:cubicBezTo>
                      <a:cubicBezTo>
                        <a:pt x="1456" y="807"/>
                        <a:pt x="1458" y="800"/>
                        <a:pt x="1457" y="798"/>
                      </a:cubicBezTo>
                      <a:cubicBezTo>
                        <a:pt x="1456" y="793"/>
                        <a:pt x="1436" y="780"/>
                        <a:pt x="1407" y="764"/>
                      </a:cubicBezTo>
                      <a:cubicBezTo>
                        <a:pt x="1404" y="755"/>
                        <a:pt x="1403" y="746"/>
                        <a:pt x="1403" y="736"/>
                      </a:cubicBezTo>
                      <a:cubicBezTo>
                        <a:pt x="1431" y="722"/>
                        <a:pt x="1473" y="699"/>
                        <a:pt x="1510" y="679"/>
                      </a:cubicBezTo>
                      <a:cubicBezTo>
                        <a:pt x="1558" y="696"/>
                        <a:pt x="1579" y="746"/>
                        <a:pt x="1551" y="793"/>
                      </a:cubicBezTo>
                      <a:moveTo>
                        <a:pt x="1449" y="800"/>
                      </a:moveTo>
                      <a:cubicBezTo>
                        <a:pt x="1453" y="813"/>
                        <a:pt x="1401" y="915"/>
                        <a:pt x="1378" y="946"/>
                      </a:cubicBezTo>
                      <a:cubicBezTo>
                        <a:pt x="1184" y="859"/>
                        <a:pt x="1184" y="859"/>
                        <a:pt x="1184" y="859"/>
                      </a:cubicBezTo>
                      <a:cubicBezTo>
                        <a:pt x="1186" y="855"/>
                        <a:pt x="1188" y="851"/>
                        <a:pt x="1189" y="847"/>
                      </a:cubicBezTo>
                      <a:cubicBezTo>
                        <a:pt x="1254" y="878"/>
                        <a:pt x="1356" y="923"/>
                        <a:pt x="1369" y="921"/>
                      </a:cubicBezTo>
                      <a:cubicBezTo>
                        <a:pt x="1382" y="917"/>
                        <a:pt x="1430" y="819"/>
                        <a:pt x="1427" y="805"/>
                      </a:cubicBezTo>
                      <a:cubicBezTo>
                        <a:pt x="1425" y="790"/>
                        <a:pt x="1221" y="690"/>
                        <a:pt x="1204" y="696"/>
                      </a:cubicBezTo>
                      <a:cubicBezTo>
                        <a:pt x="1190" y="700"/>
                        <a:pt x="1167" y="758"/>
                        <a:pt x="1151" y="795"/>
                      </a:cubicBezTo>
                      <a:cubicBezTo>
                        <a:pt x="1147" y="794"/>
                        <a:pt x="1143" y="792"/>
                        <a:pt x="1139" y="790"/>
                      </a:cubicBezTo>
                      <a:cubicBezTo>
                        <a:pt x="1161" y="742"/>
                        <a:pt x="1191" y="675"/>
                        <a:pt x="1202" y="675"/>
                      </a:cubicBezTo>
                      <a:cubicBezTo>
                        <a:pt x="1212" y="672"/>
                        <a:pt x="1273" y="701"/>
                        <a:pt x="1332" y="731"/>
                      </a:cubicBezTo>
                      <a:cubicBezTo>
                        <a:pt x="1391" y="761"/>
                        <a:pt x="1447" y="792"/>
                        <a:pt x="1449" y="800"/>
                      </a:cubicBezTo>
                      <a:moveTo>
                        <a:pt x="1360" y="739"/>
                      </a:moveTo>
                      <a:cubicBezTo>
                        <a:pt x="1385" y="710"/>
                        <a:pt x="1380" y="663"/>
                        <a:pt x="1347" y="642"/>
                      </a:cubicBezTo>
                      <a:cubicBezTo>
                        <a:pt x="1352" y="635"/>
                        <a:pt x="1356" y="628"/>
                        <a:pt x="1360" y="620"/>
                      </a:cubicBezTo>
                      <a:cubicBezTo>
                        <a:pt x="1415" y="648"/>
                        <a:pt x="1414" y="710"/>
                        <a:pt x="1379" y="749"/>
                      </a:cubicBezTo>
                      <a:cubicBezTo>
                        <a:pt x="1373" y="745"/>
                        <a:pt x="1366" y="742"/>
                        <a:pt x="1360" y="739"/>
                      </a:cubicBezTo>
                      <a:moveTo>
                        <a:pt x="1377" y="523"/>
                      </a:moveTo>
                      <a:cubicBezTo>
                        <a:pt x="1377" y="521"/>
                        <a:pt x="1376" y="519"/>
                        <a:pt x="1376" y="516"/>
                      </a:cubicBezTo>
                      <a:cubicBezTo>
                        <a:pt x="1392" y="518"/>
                        <a:pt x="1412" y="521"/>
                        <a:pt x="1433" y="522"/>
                      </a:cubicBezTo>
                      <a:cubicBezTo>
                        <a:pt x="1422" y="524"/>
                        <a:pt x="1411" y="525"/>
                        <a:pt x="1401" y="526"/>
                      </a:cubicBezTo>
                      <a:cubicBezTo>
                        <a:pt x="1393" y="525"/>
                        <a:pt x="1385" y="524"/>
                        <a:pt x="1377" y="523"/>
                      </a:cubicBezTo>
                      <a:moveTo>
                        <a:pt x="1414" y="516"/>
                      </a:moveTo>
                      <a:cubicBezTo>
                        <a:pt x="1399" y="514"/>
                        <a:pt x="1386" y="513"/>
                        <a:pt x="1374" y="511"/>
                      </a:cubicBezTo>
                      <a:cubicBezTo>
                        <a:pt x="1371" y="502"/>
                        <a:pt x="1367" y="493"/>
                        <a:pt x="1362" y="484"/>
                      </a:cubicBezTo>
                      <a:cubicBezTo>
                        <a:pt x="1374" y="486"/>
                        <a:pt x="1402" y="506"/>
                        <a:pt x="1415" y="513"/>
                      </a:cubicBezTo>
                      <a:cubicBezTo>
                        <a:pt x="1415" y="513"/>
                        <a:pt x="1415" y="513"/>
                        <a:pt x="1416" y="514"/>
                      </a:cubicBezTo>
                      <a:cubicBezTo>
                        <a:pt x="1411" y="495"/>
                        <a:pt x="1392" y="470"/>
                        <a:pt x="1370" y="446"/>
                      </a:cubicBezTo>
                      <a:cubicBezTo>
                        <a:pt x="1403" y="418"/>
                        <a:pt x="1403" y="418"/>
                        <a:pt x="1403" y="418"/>
                      </a:cubicBezTo>
                      <a:cubicBezTo>
                        <a:pt x="1470" y="420"/>
                        <a:pt x="1571" y="425"/>
                        <a:pt x="1589" y="438"/>
                      </a:cubicBezTo>
                      <a:cubicBezTo>
                        <a:pt x="1599" y="444"/>
                        <a:pt x="1604" y="502"/>
                        <a:pt x="1587" y="518"/>
                      </a:cubicBezTo>
                      <a:cubicBezTo>
                        <a:pt x="1583" y="521"/>
                        <a:pt x="1571" y="523"/>
                        <a:pt x="1554" y="524"/>
                      </a:cubicBezTo>
                      <a:cubicBezTo>
                        <a:pt x="1559" y="517"/>
                        <a:pt x="1564" y="511"/>
                        <a:pt x="1568" y="506"/>
                      </a:cubicBezTo>
                      <a:cubicBezTo>
                        <a:pt x="1561" y="506"/>
                        <a:pt x="1507" y="513"/>
                        <a:pt x="1454" y="520"/>
                      </a:cubicBezTo>
                      <a:cubicBezTo>
                        <a:pt x="1440" y="519"/>
                        <a:pt x="1427" y="517"/>
                        <a:pt x="1414" y="516"/>
                      </a:cubicBezTo>
                      <a:moveTo>
                        <a:pt x="1382" y="325"/>
                      </a:moveTo>
                      <a:cubicBezTo>
                        <a:pt x="1383" y="308"/>
                        <a:pt x="1379" y="289"/>
                        <a:pt x="1370" y="273"/>
                      </a:cubicBezTo>
                      <a:cubicBezTo>
                        <a:pt x="1378" y="275"/>
                        <a:pt x="1385" y="279"/>
                        <a:pt x="1392" y="283"/>
                      </a:cubicBezTo>
                      <a:cubicBezTo>
                        <a:pt x="1394" y="293"/>
                        <a:pt x="1395" y="304"/>
                        <a:pt x="1395" y="315"/>
                      </a:cubicBezTo>
                      <a:cubicBezTo>
                        <a:pt x="1382" y="325"/>
                        <a:pt x="1382" y="325"/>
                        <a:pt x="1382" y="325"/>
                      </a:cubicBezTo>
                      <a:moveTo>
                        <a:pt x="1376" y="330"/>
                      </a:moveTo>
                      <a:cubicBezTo>
                        <a:pt x="1366" y="339"/>
                        <a:pt x="1366" y="339"/>
                        <a:pt x="1366" y="339"/>
                      </a:cubicBezTo>
                      <a:cubicBezTo>
                        <a:pt x="1366" y="313"/>
                        <a:pt x="1355" y="283"/>
                        <a:pt x="1335" y="266"/>
                      </a:cubicBezTo>
                      <a:cubicBezTo>
                        <a:pt x="1344" y="267"/>
                        <a:pt x="1353" y="268"/>
                        <a:pt x="1361" y="270"/>
                      </a:cubicBezTo>
                      <a:cubicBezTo>
                        <a:pt x="1373" y="288"/>
                        <a:pt x="1378" y="311"/>
                        <a:pt x="1376" y="330"/>
                      </a:cubicBezTo>
                      <a:moveTo>
                        <a:pt x="1359" y="344"/>
                      </a:moveTo>
                      <a:cubicBezTo>
                        <a:pt x="1305" y="389"/>
                        <a:pt x="1305" y="389"/>
                        <a:pt x="1305" y="389"/>
                      </a:cubicBezTo>
                      <a:cubicBezTo>
                        <a:pt x="1304" y="388"/>
                        <a:pt x="1302" y="387"/>
                        <a:pt x="1300" y="385"/>
                      </a:cubicBezTo>
                      <a:cubicBezTo>
                        <a:pt x="1308" y="383"/>
                        <a:pt x="1310" y="376"/>
                        <a:pt x="1308" y="370"/>
                      </a:cubicBezTo>
                      <a:cubicBezTo>
                        <a:pt x="1315" y="374"/>
                        <a:pt x="1328" y="372"/>
                        <a:pt x="1320" y="358"/>
                      </a:cubicBezTo>
                      <a:cubicBezTo>
                        <a:pt x="1315" y="347"/>
                        <a:pt x="1302" y="338"/>
                        <a:pt x="1301" y="330"/>
                      </a:cubicBezTo>
                      <a:cubicBezTo>
                        <a:pt x="1300" y="323"/>
                        <a:pt x="1315" y="321"/>
                        <a:pt x="1325" y="315"/>
                      </a:cubicBezTo>
                      <a:cubicBezTo>
                        <a:pt x="1335" y="310"/>
                        <a:pt x="1328" y="295"/>
                        <a:pt x="1318" y="295"/>
                      </a:cubicBezTo>
                      <a:cubicBezTo>
                        <a:pt x="1306" y="295"/>
                        <a:pt x="1290" y="304"/>
                        <a:pt x="1283" y="306"/>
                      </a:cubicBezTo>
                      <a:cubicBezTo>
                        <a:pt x="1278" y="307"/>
                        <a:pt x="1277" y="303"/>
                        <a:pt x="1275" y="302"/>
                      </a:cubicBezTo>
                      <a:cubicBezTo>
                        <a:pt x="1266" y="306"/>
                        <a:pt x="1251" y="319"/>
                        <a:pt x="1238" y="331"/>
                      </a:cubicBezTo>
                      <a:cubicBezTo>
                        <a:pt x="1229" y="340"/>
                        <a:pt x="1221" y="349"/>
                        <a:pt x="1218" y="355"/>
                      </a:cubicBezTo>
                      <a:cubicBezTo>
                        <a:pt x="1223" y="364"/>
                        <a:pt x="1246" y="392"/>
                        <a:pt x="1260" y="404"/>
                      </a:cubicBezTo>
                      <a:cubicBezTo>
                        <a:pt x="1271" y="413"/>
                        <a:pt x="1281" y="406"/>
                        <a:pt x="1278" y="395"/>
                      </a:cubicBezTo>
                      <a:cubicBezTo>
                        <a:pt x="1283" y="398"/>
                        <a:pt x="1287" y="397"/>
                        <a:pt x="1290" y="394"/>
                      </a:cubicBezTo>
                      <a:cubicBezTo>
                        <a:pt x="1290" y="397"/>
                        <a:pt x="1290" y="399"/>
                        <a:pt x="1290" y="402"/>
                      </a:cubicBezTo>
                      <a:cubicBezTo>
                        <a:pt x="1255" y="431"/>
                        <a:pt x="1255" y="431"/>
                        <a:pt x="1255" y="431"/>
                      </a:cubicBezTo>
                      <a:cubicBezTo>
                        <a:pt x="1179" y="345"/>
                        <a:pt x="1179" y="345"/>
                        <a:pt x="1179" y="345"/>
                      </a:cubicBezTo>
                      <a:cubicBezTo>
                        <a:pt x="1173" y="351"/>
                        <a:pt x="1173" y="351"/>
                        <a:pt x="1173" y="351"/>
                      </a:cubicBezTo>
                      <a:cubicBezTo>
                        <a:pt x="1150" y="313"/>
                        <a:pt x="1164" y="268"/>
                        <a:pt x="1202" y="256"/>
                      </a:cubicBezTo>
                      <a:cubicBezTo>
                        <a:pt x="1215" y="259"/>
                        <a:pt x="1230" y="261"/>
                        <a:pt x="1245" y="262"/>
                      </a:cubicBezTo>
                      <a:cubicBezTo>
                        <a:pt x="1270" y="264"/>
                        <a:pt x="1297" y="264"/>
                        <a:pt x="1320" y="265"/>
                      </a:cubicBezTo>
                      <a:cubicBezTo>
                        <a:pt x="1347" y="281"/>
                        <a:pt x="1360" y="315"/>
                        <a:pt x="1359" y="344"/>
                      </a:cubicBezTo>
                      <a:moveTo>
                        <a:pt x="1167" y="356"/>
                      </a:moveTo>
                      <a:cubicBezTo>
                        <a:pt x="1156" y="366"/>
                        <a:pt x="1156" y="366"/>
                        <a:pt x="1156" y="366"/>
                      </a:cubicBezTo>
                      <a:cubicBezTo>
                        <a:pt x="1119" y="323"/>
                        <a:pt x="1135" y="270"/>
                        <a:pt x="1168" y="245"/>
                      </a:cubicBezTo>
                      <a:cubicBezTo>
                        <a:pt x="1174" y="248"/>
                        <a:pt x="1181" y="250"/>
                        <a:pt x="1188" y="252"/>
                      </a:cubicBezTo>
                      <a:cubicBezTo>
                        <a:pt x="1156" y="272"/>
                        <a:pt x="1145" y="322"/>
                        <a:pt x="1167" y="356"/>
                      </a:cubicBezTo>
                      <a:moveTo>
                        <a:pt x="1177" y="357"/>
                      </a:moveTo>
                      <a:cubicBezTo>
                        <a:pt x="1254" y="440"/>
                        <a:pt x="1254" y="440"/>
                        <a:pt x="1254" y="440"/>
                      </a:cubicBezTo>
                      <a:cubicBezTo>
                        <a:pt x="1290" y="411"/>
                        <a:pt x="1290" y="411"/>
                        <a:pt x="1290" y="411"/>
                      </a:cubicBezTo>
                      <a:cubicBezTo>
                        <a:pt x="1289" y="424"/>
                        <a:pt x="1287" y="437"/>
                        <a:pt x="1285" y="449"/>
                      </a:cubicBezTo>
                      <a:cubicBezTo>
                        <a:pt x="1254" y="473"/>
                        <a:pt x="1254" y="473"/>
                        <a:pt x="1254" y="473"/>
                      </a:cubicBezTo>
                      <a:cubicBezTo>
                        <a:pt x="1171" y="387"/>
                        <a:pt x="1171" y="387"/>
                        <a:pt x="1171" y="387"/>
                      </a:cubicBezTo>
                      <a:cubicBezTo>
                        <a:pt x="1039" y="499"/>
                        <a:pt x="1039" y="499"/>
                        <a:pt x="1039" y="499"/>
                      </a:cubicBezTo>
                      <a:cubicBezTo>
                        <a:pt x="1032" y="497"/>
                        <a:pt x="1025" y="496"/>
                        <a:pt x="1017" y="496"/>
                      </a:cubicBezTo>
                      <a:cubicBezTo>
                        <a:pt x="1177" y="357"/>
                        <a:pt x="1177" y="357"/>
                        <a:pt x="1177" y="357"/>
                      </a:cubicBezTo>
                      <a:moveTo>
                        <a:pt x="1101" y="413"/>
                      </a:moveTo>
                      <a:cubicBezTo>
                        <a:pt x="1082" y="383"/>
                        <a:pt x="1045" y="380"/>
                        <a:pt x="1026" y="401"/>
                      </a:cubicBezTo>
                      <a:cubicBezTo>
                        <a:pt x="1023" y="397"/>
                        <a:pt x="1019" y="393"/>
                        <a:pt x="1015" y="390"/>
                      </a:cubicBezTo>
                      <a:cubicBezTo>
                        <a:pt x="1036" y="360"/>
                        <a:pt x="1092" y="356"/>
                        <a:pt x="1105" y="410"/>
                      </a:cubicBezTo>
                      <a:cubicBezTo>
                        <a:pt x="1101" y="413"/>
                        <a:pt x="1101" y="413"/>
                        <a:pt x="1101" y="413"/>
                      </a:cubicBezTo>
                      <a:moveTo>
                        <a:pt x="1093" y="375"/>
                      </a:moveTo>
                      <a:cubicBezTo>
                        <a:pt x="1088" y="371"/>
                        <a:pt x="1083" y="368"/>
                        <a:pt x="1077" y="365"/>
                      </a:cubicBezTo>
                      <a:cubicBezTo>
                        <a:pt x="1080" y="335"/>
                        <a:pt x="1052" y="314"/>
                        <a:pt x="1026" y="313"/>
                      </a:cubicBezTo>
                      <a:cubicBezTo>
                        <a:pt x="1025" y="307"/>
                        <a:pt x="1023" y="301"/>
                        <a:pt x="1020" y="295"/>
                      </a:cubicBezTo>
                      <a:cubicBezTo>
                        <a:pt x="1055" y="288"/>
                        <a:pt x="1106" y="325"/>
                        <a:pt x="1093" y="375"/>
                      </a:cubicBezTo>
                      <a:moveTo>
                        <a:pt x="1033" y="287"/>
                      </a:moveTo>
                      <a:cubicBezTo>
                        <a:pt x="1026" y="247"/>
                        <a:pt x="1019" y="196"/>
                        <a:pt x="1016" y="178"/>
                      </a:cubicBezTo>
                      <a:cubicBezTo>
                        <a:pt x="1008" y="185"/>
                        <a:pt x="999" y="194"/>
                        <a:pt x="990" y="205"/>
                      </a:cubicBezTo>
                      <a:cubicBezTo>
                        <a:pt x="989" y="198"/>
                        <a:pt x="987" y="192"/>
                        <a:pt x="985" y="187"/>
                      </a:cubicBezTo>
                      <a:cubicBezTo>
                        <a:pt x="1004" y="165"/>
                        <a:pt x="1021" y="145"/>
                        <a:pt x="1030" y="136"/>
                      </a:cubicBezTo>
                      <a:cubicBezTo>
                        <a:pt x="1032" y="147"/>
                        <a:pt x="1044" y="237"/>
                        <a:pt x="1051" y="291"/>
                      </a:cubicBezTo>
                      <a:cubicBezTo>
                        <a:pt x="1045" y="288"/>
                        <a:pt x="1039" y="287"/>
                        <a:pt x="1033" y="287"/>
                      </a:cubicBezTo>
                      <a:moveTo>
                        <a:pt x="991" y="235"/>
                      </a:moveTo>
                      <a:cubicBezTo>
                        <a:pt x="1017" y="274"/>
                        <a:pt x="991" y="334"/>
                        <a:pt x="967" y="366"/>
                      </a:cubicBezTo>
                      <a:cubicBezTo>
                        <a:pt x="959" y="364"/>
                        <a:pt x="952" y="364"/>
                        <a:pt x="944" y="364"/>
                      </a:cubicBezTo>
                      <a:cubicBezTo>
                        <a:pt x="975" y="331"/>
                        <a:pt x="989" y="279"/>
                        <a:pt x="991" y="235"/>
                      </a:cubicBezTo>
                      <a:moveTo>
                        <a:pt x="914" y="514"/>
                      </a:moveTo>
                      <a:cubicBezTo>
                        <a:pt x="913" y="519"/>
                        <a:pt x="912" y="525"/>
                        <a:pt x="911" y="531"/>
                      </a:cubicBezTo>
                      <a:cubicBezTo>
                        <a:pt x="882" y="525"/>
                        <a:pt x="834" y="517"/>
                        <a:pt x="811" y="515"/>
                      </a:cubicBezTo>
                      <a:cubicBezTo>
                        <a:pt x="834" y="522"/>
                        <a:pt x="874" y="529"/>
                        <a:pt x="910" y="536"/>
                      </a:cubicBezTo>
                      <a:cubicBezTo>
                        <a:pt x="909" y="543"/>
                        <a:pt x="908" y="549"/>
                        <a:pt x="907" y="552"/>
                      </a:cubicBezTo>
                      <a:cubicBezTo>
                        <a:pt x="892" y="550"/>
                        <a:pt x="800" y="531"/>
                        <a:pt x="779" y="528"/>
                      </a:cubicBezTo>
                      <a:cubicBezTo>
                        <a:pt x="772" y="550"/>
                        <a:pt x="756" y="640"/>
                        <a:pt x="752" y="657"/>
                      </a:cubicBezTo>
                      <a:cubicBezTo>
                        <a:pt x="750" y="656"/>
                        <a:pt x="743" y="654"/>
                        <a:pt x="735" y="652"/>
                      </a:cubicBezTo>
                      <a:cubicBezTo>
                        <a:pt x="741" y="631"/>
                        <a:pt x="755" y="563"/>
                        <a:pt x="759" y="534"/>
                      </a:cubicBezTo>
                      <a:cubicBezTo>
                        <a:pt x="750" y="561"/>
                        <a:pt x="740" y="610"/>
                        <a:pt x="729" y="650"/>
                      </a:cubicBezTo>
                      <a:cubicBezTo>
                        <a:pt x="722" y="648"/>
                        <a:pt x="715" y="646"/>
                        <a:pt x="712" y="645"/>
                      </a:cubicBezTo>
                      <a:cubicBezTo>
                        <a:pt x="723" y="598"/>
                        <a:pt x="747" y="495"/>
                        <a:pt x="749" y="480"/>
                      </a:cubicBezTo>
                      <a:cubicBezTo>
                        <a:pt x="793" y="490"/>
                        <a:pt x="886" y="508"/>
                        <a:pt x="914" y="514"/>
                      </a:cubicBezTo>
                      <a:moveTo>
                        <a:pt x="729" y="543"/>
                      </a:moveTo>
                      <a:cubicBezTo>
                        <a:pt x="727" y="553"/>
                        <a:pt x="724" y="563"/>
                        <a:pt x="722" y="573"/>
                      </a:cubicBezTo>
                      <a:cubicBezTo>
                        <a:pt x="714" y="562"/>
                        <a:pt x="696" y="539"/>
                        <a:pt x="692" y="533"/>
                      </a:cubicBezTo>
                      <a:cubicBezTo>
                        <a:pt x="696" y="529"/>
                        <a:pt x="707" y="522"/>
                        <a:pt x="710" y="519"/>
                      </a:cubicBezTo>
                      <a:cubicBezTo>
                        <a:pt x="713" y="524"/>
                        <a:pt x="721" y="533"/>
                        <a:pt x="729" y="543"/>
                      </a:cubicBezTo>
                      <a:moveTo>
                        <a:pt x="721" y="523"/>
                      </a:moveTo>
                      <a:cubicBezTo>
                        <a:pt x="733" y="527"/>
                        <a:pt x="733" y="527"/>
                        <a:pt x="733" y="527"/>
                      </a:cubicBezTo>
                      <a:cubicBezTo>
                        <a:pt x="732" y="530"/>
                        <a:pt x="731" y="532"/>
                        <a:pt x="731" y="535"/>
                      </a:cubicBezTo>
                      <a:cubicBezTo>
                        <a:pt x="727" y="531"/>
                        <a:pt x="724" y="527"/>
                        <a:pt x="721" y="523"/>
                      </a:cubicBezTo>
                      <a:moveTo>
                        <a:pt x="668" y="443"/>
                      </a:moveTo>
                      <a:cubicBezTo>
                        <a:pt x="668" y="438"/>
                        <a:pt x="667" y="432"/>
                        <a:pt x="667" y="427"/>
                      </a:cubicBezTo>
                      <a:cubicBezTo>
                        <a:pt x="743" y="476"/>
                        <a:pt x="743" y="476"/>
                        <a:pt x="743" y="476"/>
                      </a:cubicBezTo>
                      <a:cubicBezTo>
                        <a:pt x="743" y="479"/>
                        <a:pt x="742" y="482"/>
                        <a:pt x="741" y="485"/>
                      </a:cubicBezTo>
                      <a:cubicBezTo>
                        <a:pt x="668" y="443"/>
                        <a:pt x="668" y="443"/>
                        <a:pt x="668" y="443"/>
                      </a:cubicBezTo>
                      <a:moveTo>
                        <a:pt x="741" y="488"/>
                      </a:moveTo>
                      <a:cubicBezTo>
                        <a:pt x="740" y="491"/>
                        <a:pt x="740" y="493"/>
                        <a:pt x="739" y="495"/>
                      </a:cubicBezTo>
                      <a:cubicBezTo>
                        <a:pt x="670" y="463"/>
                        <a:pt x="670" y="463"/>
                        <a:pt x="670" y="463"/>
                      </a:cubicBezTo>
                      <a:cubicBezTo>
                        <a:pt x="670" y="458"/>
                        <a:pt x="669" y="452"/>
                        <a:pt x="669" y="447"/>
                      </a:cubicBezTo>
                      <a:cubicBezTo>
                        <a:pt x="741" y="488"/>
                        <a:pt x="741" y="488"/>
                        <a:pt x="741" y="488"/>
                      </a:cubicBezTo>
                      <a:moveTo>
                        <a:pt x="669" y="467"/>
                      </a:moveTo>
                      <a:cubicBezTo>
                        <a:pt x="739" y="499"/>
                        <a:pt x="739" y="499"/>
                        <a:pt x="739" y="499"/>
                      </a:cubicBezTo>
                      <a:cubicBezTo>
                        <a:pt x="738" y="501"/>
                        <a:pt x="738" y="503"/>
                        <a:pt x="737" y="506"/>
                      </a:cubicBezTo>
                      <a:cubicBezTo>
                        <a:pt x="668" y="476"/>
                        <a:pt x="668" y="476"/>
                        <a:pt x="668" y="476"/>
                      </a:cubicBezTo>
                      <a:cubicBezTo>
                        <a:pt x="669" y="473"/>
                        <a:pt x="669" y="470"/>
                        <a:pt x="669" y="467"/>
                      </a:cubicBezTo>
                      <a:moveTo>
                        <a:pt x="769" y="419"/>
                      </a:moveTo>
                      <a:cubicBezTo>
                        <a:pt x="769" y="421"/>
                        <a:pt x="768" y="423"/>
                        <a:pt x="768" y="424"/>
                      </a:cubicBezTo>
                      <a:cubicBezTo>
                        <a:pt x="739" y="396"/>
                        <a:pt x="739" y="396"/>
                        <a:pt x="739" y="396"/>
                      </a:cubicBezTo>
                      <a:cubicBezTo>
                        <a:pt x="742" y="397"/>
                        <a:pt x="746" y="398"/>
                        <a:pt x="750" y="398"/>
                      </a:cubicBezTo>
                      <a:cubicBezTo>
                        <a:pt x="769" y="419"/>
                        <a:pt x="769" y="419"/>
                        <a:pt x="769" y="419"/>
                      </a:cubicBezTo>
                      <a:moveTo>
                        <a:pt x="768" y="468"/>
                      </a:moveTo>
                      <a:cubicBezTo>
                        <a:pt x="769" y="471"/>
                        <a:pt x="770" y="474"/>
                        <a:pt x="771" y="478"/>
                      </a:cubicBezTo>
                      <a:cubicBezTo>
                        <a:pt x="769" y="477"/>
                        <a:pt x="769" y="477"/>
                        <a:pt x="769" y="477"/>
                      </a:cubicBezTo>
                      <a:cubicBezTo>
                        <a:pt x="667" y="402"/>
                        <a:pt x="667" y="402"/>
                        <a:pt x="667" y="402"/>
                      </a:cubicBezTo>
                      <a:cubicBezTo>
                        <a:pt x="668" y="398"/>
                        <a:pt x="669" y="394"/>
                        <a:pt x="671" y="389"/>
                      </a:cubicBezTo>
                      <a:cubicBezTo>
                        <a:pt x="768" y="468"/>
                        <a:pt x="768" y="468"/>
                        <a:pt x="768" y="468"/>
                      </a:cubicBezTo>
                      <a:moveTo>
                        <a:pt x="761" y="476"/>
                      </a:moveTo>
                      <a:cubicBezTo>
                        <a:pt x="755" y="474"/>
                        <a:pt x="749" y="473"/>
                        <a:pt x="744" y="472"/>
                      </a:cubicBezTo>
                      <a:cubicBezTo>
                        <a:pt x="743" y="473"/>
                        <a:pt x="743" y="473"/>
                        <a:pt x="743" y="473"/>
                      </a:cubicBezTo>
                      <a:cubicBezTo>
                        <a:pt x="666" y="422"/>
                        <a:pt x="666" y="422"/>
                        <a:pt x="666" y="422"/>
                      </a:cubicBezTo>
                      <a:cubicBezTo>
                        <a:pt x="666" y="417"/>
                        <a:pt x="666" y="412"/>
                        <a:pt x="666" y="407"/>
                      </a:cubicBezTo>
                      <a:cubicBezTo>
                        <a:pt x="761" y="476"/>
                        <a:pt x="761" y="476"/>
                        <a:pt x="761" y="476"/>
                      </a:cubicBezTo>
                      <a:moveTo>
                        <a:pt x="667" y="480"/>
                      </a:moveTo>
                      <a:cubicBezTo>
                        <a:pt x="737" y="509"/>
                        <a:pt x="737" y="509"/>
                        <a:pt x="737" y="509"/>
                      </a:cubicBezTo>
                      <a:cubicBezTo>
                        <a:pt x="736" y="511"/>
                        <a:pt x="736" y="513"/>
                        <a:pt x="735" y="515"/>
                      </a:cubicBezTo>
                      <a:cubicBezTo>
                        <a:pt x="664" y="487"/>
                        <a:pt x="664" y="487"/>
                        <a:pt x="664" y="487"/>
                      </a:cubicBezTo>
                      <a:cubicBezTo>
                        <a:pt x="665" y="485"/>
                        <a:pt x="666" y="482"/>
                        <a:pt x="667" y="480"/>
                      </a:cubicBezTo>
                      <a:moveTo>
                        <a:pt x="735" y="518"/>
                      </a:moveTo>
                      <a:cubicBezTo>
                        <a:pt x="733" y="524"/>
                        <a:pt x="733" y="524"/>
                        <a:pt x="733" y="524"/>
                      </a:cubicBezTo>
                      <a:cubicBezTo>
                        <a:pt x="717" y="518"/>
                        <a:pt x="717" y="518"/>
                        <a:pt x="717" y="518"/>
                      </a:cubicBezTo>
                      <a:cubicBezTo>
                        <a:pt x="715" y="515"/>
                        <a:pt x="713" y="513"/>
                        <a:pt x="712" y="512"/>
                      </a:cubicBezTo>
                      <a:cubicBezTo>
                        <a:pt x="711" y="512"/>
                        <a:pt x="710" y="513"/>
                        <a:pt x="708" y="515"/>
                      </a:cubicBezTo>
                      <a:cubicBezTo>
                        <a:pt x="659" y="496"/>
                        <a:pt x="659" y="496"/>
                        <a:pt x="659" y="496"/>
                      </a:cubicBezTo>
                      <a:cubicBezTo>
                        <a:pt x="661" y="494"/>
                        <a:pt x="662" y="492"/>
                        <a:pt x="663" y="490"/>
                      </a:cubicBezTo>
                      <a:cubicBezTo>
                        <a:pt x="735" y="518"/>
                        <a:pt x="735" y="518"/>
                        <a:pt x="735" y="518"/>
                      </a:cubicBezTo>
                      <a:moveTo>
                        <a:pt x="705" y="517"/>
                      </a:moveTo>
                      <a:cubicBezTo>
                        <a:pt x="703" y="519"/>
                        <a:pt x="700" y="520"/>
                        <a:pt x="698" y="522"/>
                      </a:cubicBezTo>
                      <a:cubicBezTo>
                        <a:pt x="652" y="505"/>
                        <a:pt x="652" y="505"/>
                        <a:pt x="652" y="505"/>
                      </a:cubicBezTo>
                      <a:cubicBezTo>
                        <a:pt x="654" y="503"/>
                        <a:pt x="655" y="501"/>
                        <a:pt x="657" y="500"/>
                      </a:cubicBezTo>
                      <a:cubicBezTo>
                        <a:pt x="705" y="517"/>
                        <a:pt x="705" y="517"/>
                        <a:pt x="705" y="517"/>
                      </a:cubicBezTo>
                      <a:moveTo>
                        <a:pt x="695" y="525"/>
                      </a:moveTo>
                      <a:cubicBezTo>
                        <a:pt x="692" y="527"/>
                        <a:pt x="689" y="529"/>
                        <a:pt x="687" y="530"/>
                      </a:cubicBezTo>
                      <a:cubicBezTo>
                        <a:pt x="643" y="515"/>
                        <a:pt x="643" y="515"/>
                        <a:pt x="643" y="515"/>
                      </a:cubicBezTo>
                      <a:cubicBezTo>
                        <a:pt x="645" y="512"/>
                        <a:pt x="647" y="510"/>
                        <a:pt x="649" y="508"/>
                      </a:cubicBezTo>
                      <a:cubicBezTo>
                        <a:pt x="695" y="525"/>
                        <a:pt x="695" y="525"/>
                        <a:pt x="695" y="525"/>
                      </a:cubicBezTo>
                      <a:moveTo>
                        <a:pt x="684" y="533"/>
                      </a:moveTo>
                      <a:cubicBezTo>
                        <a:pt x="683" y="533"/>
                        <a:pt x="683" y="533"/>
                        <a:pt x="683" y="533"/>
                      </a:cubicBezTo>
                      <a:cubicBezTo>
                        <a:pt x="685" y="535"/>
                        <a:pt x="688" y="539"/>
                        <a:pt x="692" y="544"/>
                      </a:cubicBezTo>
                      <a:cubicBezTo>
                        <a:pt x="632" y="526"/>
                        <a:pt x="632" y="526"/>
                        <a:pt x="632" y="526"/>
                      </a:cubicBezTo>
                      <a:cubicBezTo>
                        <a:pt x="635" y="523"/>
                        <a:pt x="637" y="520"/>
                        <a:pt x="640" y="518"/>
                      </a:cubicBezTo>
                      <a:cubicBezTo>
                        <a:pt x="684" y="533"/>
                        <a:pt x="684" y="533"/>
                        <a:pt x="684" y="533"/>
                      </a:cubicBezTo>
                      <a:moveTo>
                        <a:pt x="695" y="549"/>
                      </a:moveTo>
                      <a:cubicBezTo>
                        <a:pt x="698" y="553"/>
                        <a:pt x="702" y="558"/>
                        <a:pt x="706" y="562"/>
                      </a:cubicBezTo>
                      <a:cubicBezTo>
                        <a:pt x="622" y="536"/>
                        <a:pt x="622" y="536"/>
                        <a:pt x="622" y="536"/>
                      </a:cubicBezTo>
                      <a:cubicBezTo>
                        <a:pt x="624" y="534"/>
                        <a:pt x="626" y="531"/>
                        <a:pt x="629" y="529"/>
                      </a:cubicBezTo>
                      <a:cubicBezTo>
                        <a:pt x="695" y="549"/>
                        <a:pt x="695" y="549"/>
                        <a:pt x="695" y="549"/>
                      </a:cubicBezTo>
                      <a:moveTo>
                        <a:pt x="709" y="567"/>
                      </a:moveTo>
                      <a:cubicBezTo>
                        <a:pt x="712" y="571"/>
                        <a:pt x="715" y="575"/>
                        <a:pt x="718" y="578"/>
                      </a:cubicBezTo>
                      <a:cubicBezTo>
                        <a:pt x="611" y="549"/>
                        <a:pt x="611" y="549"/>
                        <a:pt x="611" y="549"/>
                      </a:cubicBezTo>
                      <a:cubicBezTo>
                        <a:pt x="613" y="546"/>
                        <a:pt x="616" y="542"/>
                        <a:pt x="619" y="539"/>
                      </a:cubicBezTo>
                      <a:cubicBezTo>
                        <a:pt x="709" y="567"/>
                        <a:pt x="709" y="567"/>
                        <a:pt x="709" y="567"/>
                      </a:cubicBezTo>
                      <a:moveTo>
                        <a:pt x="720" y="582"/>
                      </a:moveTo>
                      <a:cubicBezTo>
                        <a:pt x="718" y="591"/>
                        <a:pt x="718" y="591"/>
                        <a:pt x="718" y="591"/>
                      </a:cubicBezTo>
                      <a:cubicBezTo>
                        <a:pt x="602" y="564"/>
                        <a:pt x="602" y="564"/>
                        <a:pt x="602" y="564"/>
                      </a:cubicBezTo>
                      <a:cubicBezTo>
                        <a:pt x="604" y="560"/>
                        <a:pt x="606" y="556"/>
                        <a:pt x="608" y="553"/>
                      </a:cubicBezTo>
                      <a:cubicBezTo>
                        <a:pt x="720" y="582"/>
                        <a:pt x="720" y="582"/>
                        <a:pt x="720" y="582"/>
                      </a:cubicBezTo>
                      <a:moveTo>
                        <a:pt x="717" y="594"/>
                      </a:moveTo>
                      <a:cubicBezTo>
                        <a:pt x="715" y="602"/>
                        <a:pt x="715" y="602"/>
                        <a:pt x="715" y="602"/>
                      </a:cubicBezTo>
                      <a:cubicBezTo>
                        <a:pt x="596" y="579"/>
                        <a:pt x="596" y="579"/>
                        <a:pt x="596" y="579"/>
                      </a:cubicBezTo>
                      <a:cubicBezTo>
                        <a:pt x="597" y="575"/>
                        <a:pt x="598" y="571"/>
                        <a:pt x="600" y="568"/>
                      </a:cubicBezTo>
                      <a:cubicBezTo>
                        <a:pt x="717" y="594"/>
                        <a:pt x="717" y="594"/>
                        <a:pt x="717" y="594"/>
                      </a:cubicBezTo>
                      <a:moveTo>
                        <a:pt x="714" y="605"/>
                      </a:moveTo>
                      <a:cubicBezTo>
                        <a:pt x="714" y="606"/>
                        <a:pt x="714" y="606"/>
                        <a:pt x="714" y="606"/>
                      </a:cubicBezTo>
                      <a:cubicBezTo>
                        <a:pt x="704" y="605"/>
                        <a:pt x="695" y="605"/>
                        <a:pt x="686" y="606"/>
                      </a:cubicBezTo>
                      <a:cubicBezTo>
                        <a:pt x="594" y="593"/>
                        <a:pt x="594" y="593"/>
                        <a:pt x="594" y="593"/>
                      </a:cubicBezTo>
                      <a:cubicBezTo>
                        <a:pt x="594" y="590"/>
                        <a:pt x="595" y="586"/>
                        <a:pt x="595" y="583"/>
                      </a:cubicBezTo>
                      <a:cubicBezTo>
                        <a:pt x="714" y="605"/>
                        <a:pt x="714" y="605"/>
                        <a:pt x="714" y="605"/>
                      </a:cubicBezTo>
                      <a:moveTo>
                        <a:pt x="674" y="608"/>
                      </a:moveTo>
                      <a:cubicBezTo>
                        <a:pt x="668" y="609"/>
                        <a:pt x="663" y="611"/>
                        <a:pt x="658" y="613"/>
                      </a:cubicBezTo>
                      <a:cubicBezTo>
                        <a:pt x="595" y="605"/>
                        <a:pt x="595" y="605"/>
                        <a:pt x="595" y="605"/>
                      </a:cubicBezTo>
                      <a:cubicBezTo>
                        <a:pt x="595" y="602"/>
                        <a:pt x="594" y="600"/>
                        <a:pt x="594" y="598"/>
                      </a:cubicBezTo>
                      <a:cubicBezTo>
                        <a:pt x="674" y="608"/>
                        <a:pt x="674" y="608"/>
                        <a:pt x="674" y="608"/>
                      </a:cubicBezTo>
                      <a:moveTo>
                        <a:pt x="651" y="615"/>
                      </a:moveTo>
                      <a:cubicBezTo>
                        <a:pt x="647" y="617"/>
                        <a:pt x="643" y="619"/>
                        <a:pt x="639" y="621"/>
                      </a:cubicBezTo>
                      <a:cubicBezTo>
                        <a:pt x="598" y="618"/>
                        <a:pt x="598" y="618"/>
                        <a:pt x="598" y="618"/>
                      </a:cubicBezTo>
                      <a:cubicBezTo>
                        <a:pt x="597" y="615"/>
                        <a:pt x="597" y="612"/>
                        <a:pt x="596" y="609"/>
                      </a:cubicBezTo>
                      <a:cubicBezTo>
                        <a:pt x="651" y="615"/>
                        <a:pt x="651" y="615"/>
                        <a:pt x="651" y="615"/>
                      </a:cubicBezTo>
                      <a:moveTo>
                        <a:pt x="633" y="625"/>
                      </a:moveTo>
                      <a:cubicBezTo>
                        <a:pt x="631" y="626"/>
                        <a:pt x="628" y="628"/>
                        <a:pt x="626" y="630"/>
                      </a:cubicBezTo>
                      <a:cubicBezTo>
                        <a:pt x="604" y="628"/>
                        <a:pt x="604" y="628"/>
                        <a:pt x="604" y="628"/>
                      </a:cubicBezTo>
                      <a:cubicBezTo>
                        <a:pt x="602" y="626"/>
                        <a:pt x="601" y="624"/>
                        <a:pt x="600" y="622"/>
                      </a:cubicBezTo>
                      <a:cubicBezTo>
                        <a:pt x="633" y="625"/>
                        <a:pt x="633" y="625"/>
                        <a:pt x="633" y="625"/>
                      </a:cubicBezTo>
                      <a:moveTo>
                        <a:pt x="622" y="633"/>
                      </a:moveTo>
                      <a:cubicBezTo>
                        <a:pt x="619" y="636"/>
                        <a:pt x="616" y="639"/>
                        <a:pt x="613" y="642"/>
                      </a:cubicBezTo>
                      <a:cubicBezTo>
                        <a:pt x="610" y="639"/>
                        <a:pt x="608" y="635"/>
                        <a:pt x="606" y="632"/>
                      </a:cubicBezTo>
                      <a:cubicBezTo>
                        <a:pt x="622" y="633"/>
                        <a:pt x="622" y="633"/>
                        <a:pt x="622" y="633"/>
                      </a:cubicBezTo>
                      <a:moveTo>
                        <a:pt x="712" y="614"/>
                      </a:moveTo>
                      <a:cubicBezTo>
                        <a:pt x="711" y="619"/>
                        <a:pt x="710" y="624"/>
                        <a:pt x="709" y="628"/>
                      </a:cubicBezTo>
                      <a:cubicBezTo>
                        <a:pt x="669" y="628"/>
                        <a:pt x="642" y="653"/>
                        <a:pt x="629" y="682"/>
                      </a:cubicBezTo>
                      <a:cubicBezTo>
                        <a:pt x="619" y="681"/>
                        <a:pt x="608" y="680"/>
                        <a:pt x="597" y="679"/>
                      </a:cubicBezTo>
                      <a:cubicBezTo>
                        <a:pt x="613" y="636"/>
                        <a:pt x="656" y="608"/>
                        <a:pt x="712" y="614"/>
                      </a:cubicBezTo>
                      <a:moveTo>
                        <a:pt x="658" y="698"/>
                      </a:moveTo>
                      <a:cubicBezTo>
                        <a:pt x="690" y="712"/>
                        <a:pt x="712" y="744"/>
                        <a:pt x="711" y="786"/>
                      </a:cubicBezTo>
                      <a:cubicBezTo>
                        <a:pt x="707" y="788"/>
                        <a:pt x="703" y="789"/>
                        <a:pt x="699" y="791"/>
                      </a:cubicBezTo>
                      <a:cubicBezTo>
                        <a:pt x="702" y="756"/>
                        <a:pt x="677" y="725"/>
                        <a:pt x="657" y="716"/>
                      </a:cubicBezTo>
                      <a:cubicBezTo>
                        <a:pt x="624" y="701"/>
                        <a:pt x="564" y="694"/>
                        <a:pt x="531" y="686"/>
                      </a:cubicBezTo>
                      <a:cubicBezTo>
                        <a:pt x="500" y="679"/>
                        <a:pt x="470" y="651"/>
                        <a:pt x="473" y="615"/>
                      </a:cubicBezTo>
                      <a:cubicBezTo>
                        <a:pt x="477" y="577"/>
                        <a:pt x="527" y="568"/>
                        <a:pt x="541" y="601"/>
                      </a:cubicBezTo>
                      <a:cubicBezTo>
                        <a:pt x="551" y="624"/>
                        <a:pt x="546" y="655"/>
                        <a:pt x="539" y="666"/>
                      </a:cubicBezTo>
                      <a:cubicBezTo>
                        <a:pt x="535" y="665"/>
                        <a:pt x="531" y="664"/>
                        <a:pt x="527" y="662"/>
                      </a:cubicBezTo>
                      <a:cubicBezTo>
                        <a:pt x="535" y="647"/>
                        <a:pt x="536" y="623"/>
                        <a:pt x="529" y="608"/>
                      </a:cubicBezTo>
                      <a:cubicBezTo>
                        <a:pt x="517" y="584"/>
                        <a:pt x="490" y="596"/>
                        <a:pt x="489" y="619"/>
                      </a:cubicBezTo>
                      <a:cubicBezTo>
                        <a:pt x="488" y="649"/>
                        <a:pt x="515" y="666"/>
                        <a:pt x="539" y="673"/>
                      </a:cubicBezTo>
                      <a:cubicBezTo>
                        <a:pt x="577" y="685"/>
                        <a:pt x="639" y="689"/>
                        <a:pt x="658" y="698"/>
                      </a:cubicBezTo>
                      <a:moveTo>
                        <a:pt x="503" y="681"/>
                      </a:moveTo>
                      <a:cubicBezTo>
                        <a:pt x="499" y="685"/>
                        <a:pt x="495" y="689"/>
                        <a:pt x="491" y="692"/>
                      </a:cubicBezTo>
                      <a:cubicBezTo>
                        <a:pt x="483" y="688"/>
                        <a:pt x="474" y="677"/>
                        <a:pt x="470" y="670"/>
                      </a:cubicBezTo>
                      <a:cubicBezTo>
                        <a:pt x="470" y="679"/>
                        <a:pt x="470" y="694"/>
                        <a:pt x="462" y="703"/>
                      </a:cubicBezTo>
                      <a:cubicBezTo>
                        <a:pt x="455" y="704"/>
                        <a:pt x="448" y="704"/>
                        <a:pt x="441" y="703"/>
                      </a:cubicBezTo>
                      <a:cubicBezTo>
                        <a:pt x="463" y="679"/>
                        <a:pt x="465" y="636"/>
                        <a:pt x="444" y="610"/>
                      </a:cubicBezTo>
                      <a:cubicBezTo>
                        <a:pt x="452" y="610"/>
                        <a:pt x="460" y="608"/>
                        <a:pt x="469" y="607"/>
                      </a:cubicBezTo>
                      <a:cubicBezTo>
                        <a:pt x="462" y="641"/>
                        <a:pt x="480" y="667"/>
                        <a:pt x="503" y="681"/>
                      </a:cubicBezTo>
                      <a:moveTo>
                        <a:pt x="522" y="659"/>
                      </a:moveTo>
                      <a:cubicBezTo>
                        <a:pt x="510" y="653"/>
                        <a:pt x="499" y="639"/>
                        <a:pt x="497" y="627"/>
                      </a:cubicBezTo>
                      <a:cubicBezTo>
                        <a:pt x="492" y="604"/>
                        <a:pt x="518" y="593"/>
                        <a:pt x="526" y="618"/>
                      </a:cubicBezTo>
                      <a:cubicBezTo>
                        <a:pt x="529" y="629"/>
                        <a:pt x="527" y="646"/>
                        <a:pt x="522" y="659"/>
                      </a:cubicBezTo>
                      <a:moveTo>
                        <a:pt x="592" y="678"/>
                      </a:moveTo>
                      <a:cubicBezTo>
                        <a:pt x="588" y="677"/>
                        <a:pt x="584" y="677"/>
                        <a:pt x="581" y="676"/>
                      </a:cubicBezTo>
                      <a:cubicBezTo>
                        <a:pt x="593" y="667"/>
                        <a:pt x="593" y="667"/>
                        <a:pt x="593" y="667"/>
                      </a:cubicBezTo>
                      <a:cubicBezTo>
                        <a:pt x="594" y="668"/>
                        <a:pt x="594" y="668"/>
                        <a:pt x="595" y="669"/>
                      </a:cubicBezTo>
                      <a:cubicBezTo>
                        <a:pt x="594" y="672"/>
                        <a:pt x="593" y="675"/>
                        <a:pt x="592" y="678"/>
                      </a:cubicBezTo>
                      <a:moveTo>
                        <a:pt x="579" y="676"/>
                      </a:moveTo>
                      <a:cubicBezTo>
                        <a:pt x="576" y="676"/>
                        <a:pt x="574" y="675"/>
                        <a:pt x="572" y="675"/>
                      </a:cubicBezTo>
                      <a:cubicBezTo>
                        <a:pt x="587" y="664"/>
                        <a:pt x="587" y="664"/>
                        <a:pt x="587" y="664"/>
                      </a:cubicBezTo>
                      <a:cubicBezTo>
                        <a:pt x="589" y="665"/>
                        <a:pt x="590" y="665"/>
                        <a:pt x="591" y="666"/>
                      </a:cubicBezTo>
                      <a:cubicBezTo>
                        <a:pt x="579" y="676"/>
                        <a:pt x="579" y="676"/>
                        <a:pt x="579" y="676"/>
                      </a:cubicBezTo>
                      <a:moveTo>
                        <a:pt x="570" y="675"/>
                      </a:moveTo>
                      <a:cubicBezTo>
                        <a:pt x="568" y="674"/>
                        <a:pt x="566" y="674"/>
                        <a:pt x="564" y="674"/>
                      </a:cubicBezTo>
                      <a:cubicBezTo>
                        <a:pt x="583" y="660"/>
                        <a:pt x="583" y="660"/>
                        <a:pt x="583" y="660"/>
                      </a:cubicBezTo>
                      <a:cubicBezTo>
                        <a:pt x="584" y="661"/>
                        <a:pt x="585" y="661"/>
                        <a:pt x="586" y="662"/>
                      </a:cubicBezTo>
                      <a:cubicBezTo>
                        <a:pt x="570" y="675"/>
                        <a:pt x="570" y="675"/>
                        <a:pt x="570" y="675"/>
                      </a:cubicBezTo>
                      <a:moveTo>
                        <a:pt x="563" y="672"/>
                      </a:moveTo>
                      <a:cubicBezTo>
                        <a:pt x="564" y="670"/>
                        <a:pt x="564" y="668"/>
                        <a:pt x="565" y="665"/>
                      </a:cubicBezTo>
                      <a:cubicBezTo>
                        <a:pt x="578" y="655"/>
                        <a:pt x="578" y="655"/>
                        <a:pt x="578" y="655"/>
                      </a:cubicBezTo>
                      <a:cubicBezTo>
                        <a:pt x="579" y="656"/>
                        <a:pt x="580" y="657"/>
                        <a:pt x="582" y="658"/>
                      </a:cubicBezTo>
                      <a:cubicBezTo>
                        <a:pt x="563" y="672"/>
                        <a:pt x="563" y="672"/>
                        <a:pt x="563" y="672"/>
                      </a:cubicBezTo>
                      <a:moveTo>
                        <a:pt x="565" y="663"/>
                      </a:moveTo>
                      <a:cubicBezTo>
                        <a:pt x="567" y="657"/>
                        <a:pt x="569" y="651"/>
                        <a:pt x="572" y="646"/>
                      </a:cubicBezTo>
                      <a:cubicBezTo>
                        <a:pt x="573" y="649"/>
                        <a:pt x="575" y="651"/>
                        <a:pt x="577" y="654"/>
                      </a:cubicBezTo>
                      <a:cubicBezTo>
                        <a:pt x="565" y="663"/>
                        <a:pt x="565" y="663"/>
                        <a:pt x="565" y="663"/>
                      </a:cubicBezTo>
                      <a:moveTo>
                        <a:pt x="334" y="585"/>
                      </a:moveTo>
                      <a:cubicBezTo>
                        <a:pt x="316" y="685"/>
                        <a:pt x="316" y="685"/>
                        <a:pt x="316" y="685"/>
                      </a:cubicBezTo>
                      <a:cubicBezTo>
                        <a:pt x="307" y="671"/>
                        <a:pt x="304" y="653"/>
                        <a:pt x="305" y="633"/>
                      </a:cubicBezTo>
                      <a:cubicBezTo>
                        <a:pt x="306" y="616"/>
                        <a:pt x="316" y="599"/>
                        <a:pt x="329" y="581"/>
                      </a:cubicBezTo>
                      <a:cubicBezTo>
                        <a:pt x="331" y="582"/>
                        <a:pt x="332" y="584"/>
                        <a:pt x="334" y="585"/>
                      </a:cubicBezTo>
                      <a:moveTo>
                        <a:pt x="339" y="587"/>
                      </a:moveTo>
                      <a:cubicBezTo>
                        <a:pt x="343" y="589"/>
                        <a:pt x="347" y="592"/>
                        <a:pt x="351" y="594"/>
                      </a:cubicBezTo>
                      <a:cubicBezTo>
                        <a:pt x="331" y="702"/>
                        <a:pt x="331" y="702"/>
                        <a:pt x="331" y="702"/>
                      </a:cubicBezTo>
                      <a:cubicBezTo>
                        <a:pt x="327" y="698"/>
                        <a:pt x="323" y="694"/>
                        <a:pt x="320" y="690"/>
                      </a:cubicBezTo>
                      <a:cubicBezTo>
                        <a:pt x="339" y="587"/>
                        <a:pt x="339" y="587"/>
                        <a:pt x="339" y="587"/>
                      </a:cubicBezTo>
                      <a:moveTo>
                        <a:pt x="356" y="596"/>
                      </a:moveTo>
                      <a:cubicBezTo>
                        <a:pt x="364" y="599"/>
                        <a:pt x="372" y="602"/>
                        <a:pt x="382" y="605"/>
                      </a:cubicBezTo>
                      <a:cubicBezTo>
                        <a:pt x="371" y="614"/>
                        <a:pt x="363" y="627"/>
                        <a:pt x="362" y="642"/>
                      </a:cubicBezTo>
                      <a:cubicBezTo>
                        <a:pt x="360" y="675"/>
                        <a:pt x="373" y="695"/>
                        <a:pt x="390" y="708"/>
                      </a:cubicBezTo>
                      <a:cubicBezTo>
                        <a:pt x="378" y="712"/>
                        <a:pt x="367" y="714"/>
                        <a:pt x="357" y="713"/>
                      </a:cubicBezTo>
                      <a:cubicBezTo>
                        <a:pt x="346" y="708"/>
                        <a:pt x="339" y="693"/>
                        <a:pt x="340" y="685"/>
                      </a:cubicBezTo>
                      <a:cubicBezTo>
                        <a:pt x="356" y="596"/>
                        <a:pt x="356" y="596"/>
                        <a:pt x="356" y="596"/>
                      </a:cubicBezTo>
                      <a:moveTo>
                        <a:pt x="369" y="643"/>
                      </a:moveTo>
                      <a:cubicBezTo>
                        <a:pt x="374" y="602"/>
                        <a:pt x="420" y="585"/>
                        <a:pt x="443" y="620"/>
                      </a:cubicBezTo>
                      <a:cubicBezTo>
                        <a:pt x="458" y="642"/>
                        <a:pt x="455" y="681"/>
                        <a:pt x="433" y="704"/>
                      </a:cubicBezTo>
                      <a:cubicBezTo>
                        <a:pt x="428" y="703"/>
                        <a:pt x="424" y="701"/>
                        <a:pt x="420" y="699"/>
                      </a:cubicBezTo>
                      <a:cubicBezTo>
                        <a:pt x="441" y="676"/>
                        <a:pt x="444" y="652"/>
                        <a:pt x="437" y="637"/>
                      </a:cubicBezTo>
                      <a:cubicBezTo>
                        <a:pt x="423" y="605"/>
                        <a:pt x="387" y="614"/>
                        <a:pt x="385" y="646"/>
                      </a:cubicBezTo>
                      <a:cubicBezTo>
                        <a:pt x="383" y="673"/>
                        <a:pt x="399" y="700"/>
                        <a:pt x="423" y="707"/>
                      </a:cubicBezTo>
                      <a:cubicBezTo>
                        <a:pt x="443" y="713"/>
                        <a:pt x="485" y="711"/>
                        <a:pt x="509" y="685"/>
                      </a:cubicBezTo>
                      <a:cubicBezTo>
                        <a:pt x="513" y="686"/>
                        <a:pt x="516" y="688"/>
                        <a:pt x="520" y="689"/>
                      </a:cubicBezTo>
                      <a:cubicBezTo>
                        <a:pt x="491" y="721"/>
                        <a:pt x="444" y="726"/>
                        <a:pt x="418" y="716"/>
                      </a:cubicBezTo>
                      <a:cubicBezTo>
                        <a:pt x="391" y="706"/>
                        <a:pt x="366" y="675"/>
                        <a:pt x="369" y="643"/>
                      </a:cubicBezTo>
                      <a:moveTo>
                        <a:pt x="414" y="697"/>
                      </a:moveTo>
                      <a:cubicBezTo>
                        <a:pt x="394" y="678"/>
                        <a:pt x="392" y="662"/>
                        <a:pt x="393" y="648"/>
                      </a:cubicBezTo>
                      <a:cubicBezTo>
                        <a:pt x="394" y="623"/>
                        <a:pt x="429" y="615"/>
                        <a:pt x="434" y="648"/>
                      </a:cubicBezTo>
                      <a:cubicBezTo>
                        <a:pt x="436" y="662"/>
                        <a:pt x="427" y="684"/>
                        <a:pt x="414" y="697"/>
                      </a:cubicBezTo>
                      <a:moveTo>
                        <a:pt x="420" y="723"/>
                      </a:moveTo>
                      <a:cubicBezTo>
                        <a:pt x="423" y="724"/>
                        <a:pt x="426" y="724"/>
                        <a:pt x="429" y="725"/>
                      </a:cubicBezTo>
                      <a:cubicBezTo>
                        <a:pt x="431" y="758"/>
                        <a:pt x="431" y="758"/>
                        <a:pt x="431" y="758"/>
                      </a:cubicBezTo>
                      <a:cubicBezTo>
                        <a:pt x="412" y="752"/>
                        <a:pt x="412" y="752"/>
                        <a:pt x="412" y="752"/>
                      </a:cubicBezTo>
                      <a:cubicBezTo>
                        <a:pt x="410" y="728"/>
                        <a:pt x="410" y="728"/>
                        <a:pt x="410" y="728"/>
                      </a:cubicBezTo>
                      <a:cubicBezTo>
                        <a:pt x="414" y="726"/>
                        <a:pt x="417" y="725"/>
                        <a:pt x="420" y="723"/>
                      </a:cubicBezTo>
                      <a:moveTo>
                        <a:pt x="369" y="741"/>
                      </a:moveTo>
                      <a:cubicBezTo>
                        <a:pt x="372" y="749"/>
                        <a:pt x="378" y="770"/>
                        <a:pt x="385" y="793"/>
                      </a:cubicBezTo>
                      <a:cubicBezTo>
                        <a:pt x="378" y="793"/>
                        <a:pt x="371" y="792"/>
                        <a:pt x="364" y="792"/>
                      </a:cubicBezTo>
                      <a:cubicBezTo>
                        <a:pt x="365" y="739"/>
                        <a:pt x="365" y="739"/>
                        <a:pt x="365" y="739"/>
                      </a:cubicBezTo>
                      <a:cubicBezTo>
                        <a:pt x="371" y="739"/>
                        <a:pt x="378" y="738"/>
                        <a:pt x="385" y="737"/>
                      </a:cubicBezTo>
                      <a:cubicBezTo>
                        <a:pt x="385" y="745"/>
                        <a:pt x="385" y="745"/>
                        <a:pt x="385" y="745"/>
                      </a:cubicBezTo>
                      <a:cubicBezTo>
                        <a:pt x="379" y="744"/>
                        <a:pt x="373" y="742"/>
                        <a:pt x="369" y="741"/>
                      </a:cubicBezTo>
                      <a:moveTo>
                        <a:pt x="387" y="798"/>
                      </a:moveTo>
                      <a:cubicBezTo>
                        <a:pt x="388" y="802"/>
                        <a:pt x="389" y="806"/>
                        <a:pt x="390" y="810"/>
                      </a:cubicBezTo>
                      <a:cubicBezTo>
                        <a:pt x="380" y="813"/>
                        <a:pt x="340" y="816"/>
                        <a:pt x="318" y="809"/>
                      </a:cubicBezTo>
                      <a:cubicBezTo>
                        <a:pt x="332" y="818"/>
                        <a:pt x="370" y="821"/>
                        <a:pt x="393" y="817"/>
                      </a:cubicBezTo>
                      <a:cubicBezTo>
                        <a:pt x="395" y="823"/>
                        <a:pt x="396" y="828"/>
                        <a:pt x="398" y="833"/>
                      </a:cubicBezTo>
                      <a:cubicBezTo>
                        <a:pt x="377" y="833"/>
                        <a:pt x="356" y="834"/>
                        <a:pt x="337" y="834"/>
                      </a:cubicBezTo>
                      <a:cubicBezTo>
                        <a:pt x="272" y="817"/>
                        <a:pt x="205" y="768"/>
                        <a:pt x="184" y="685"/>
                      </a:cubicBezTo>
                      <a:cubicBezTo>
                        <a:pt x="218" y="760"/>
                        <a:pt x="302" y="807"/>
                        <a:pt x="387" y="798"/>
                      </a:cubicBezTo>
                      <a:moveTo>
                        <a:pt x="191" y="680"/>
                      </a:moveTo>
                      <a:cubicBezTo>
                        <a:pt x="202" y="682"/>
                        <a:pt x="212" y="684"/>
                        <a:pt x="220" y="685"/>
                      </a:cubicBezTo>
                      <a:cubicBezTo>
                        <a:pt x="218" y="694"/>
                        <a:pt x="216" y="702"/>
                        <a:pt x="214" y="709"/>
                      </a:cubicBezTo>
                      <a:cubicBezTo>
                        <a:pt x="212" y="709"/>
                        <a:pt x="210" y="708"/>
                        <a:pt x="208" y="708"/>
                      </a:cubicBezTo>
                      <a:cubicBezTo>
                        <a:pt x="202" y="699"/>
                        <a:pt x="196" y="690"/>
                        <a:pt x="191" y="680"/>
                      </a:cubicBezTo>
                      <a:moveTo>
                        <a:pt x="282" y="712"/>
                      </a:moveTo>
                      <a:cubicBezTo>
                        <a:pt x="280" y="721"/>
                        <a:pt x="280" y="721"/>
                        <a:pt x="280" y="721"/>
                      </a:cubicBezTo>
                      <a:cubicBezTo>
                        <a:pt x="256" y="689"/>
                        <a:pt x="256" y="689"/>
                        <a:pt x="256" y="689"/>
                      </a:cubicBezTo>
                      <a:cubicBezTo>
                        <a:pt x="258" y="680"/>
                        <a:pt x="258" y="680"/>
                        <a:pt x="258" y="680"/>
                      </a:cubicBezTo>
                      <a:cubicBezTo>
                        <a:pt x="282" y="712"/>
                        <a:pt x="282" y="712"/>
                        <a:pt x="282" y="712"/>
                      </a:cubicBezTo>
                      <a:moveTo>
                        <a:pt x="258" y="677"/>
                      </a:moveTo>
                      <a:cubicBezTo>
                        <a:pt x="260" y="669"/>
                        <a:pt x="260" y="669"/>
                        <a:pt x="260" y="669"/>
                      </a:cubicBezTo>
                      <a:cubicBezTo>
                        <a:pt x="285" y="701"/>
                        <a:pt x="285" y="701"/>
                        <a:pt x="285" y="701"/>
                      </a:cubicBezTo>
                      <a:cubicBezTo>
                        <a:pt x="283" y="709"/>
                        <a:pt x="283" y="709"/>
                        <a:pt x="283" y="709"/>
                      </a:cubicBezTo>
                      <a:cubicBezTo>
                        <a:pt x="258" y="677"/>
                        <a:pt x="258" y="677"/>
                        <a:pt x="258" y="677"/>
                      </a:cubicBezTo>
                      <a:moveTo>
                        <a:pt x="280" y="724"/>
                      </a:moveTo>
                      <a:cubicBezTo>
                        <a:pt x="278" y="731"/>
                        <a:pt x="278" y="731"/>
                        <a:pt x="278" y="731"/>
                      </a:cubicBezTo>
                      <a:cubicBezTo>
                        <a:pt x="253" y="701"/>
                        <a:pt x="253" y="701"/>
                        <a:pt x="253" y="701"/>
                      </a:cubicBezTo>
                      <a:cubicBezTo>
                        <a:pt x="254" y="698"/>
                        <a:pt x="254" y="695"/>
                        <a:pt x="255" y="692"/>
                      </a:cubicBezTo>
                      <a:cubicBezTo>
                        <a:pt x="280" y="724"/>
                        <a:pt x="280" y="724"/>
                        <a:pt x="280" y="724"/>
                      </a:cubicBezTo>
                      <a:moveTo>
                        <a:pt x="277" y="734"/>
                      </a:moveTo>
                      <a:cubicBezTo>
                        <a:pt x="276" y="740"/>
                        <a:pt x="276" y="740"/>
                        <a:pt x="276" y="740"/>
                      </a:cubicBezTo>
                      <a:cubicBezTo>
                        <a:pt x="251" y="710"/>
                        <a:pt x="251" y="710"/>
                        <a:pt x="251" y="710"/>
                      </a:cubicBezTo>
                      <a:cubicBezTo>
                        <a:pt x="253" y="704"/>
                        <a:pt x="253" y="704"/>
                        <a:pt x="253" y="704"/>
                      </a:cubicBezTo>
                      <a:cubicBezTo>
                        <a:pt x="277" y="734"/>
                        <a:pt x="277" y="734"/>
                        <a:pt x="277" y="734"/>
                      </a:cubicBezTo>
                      <a:moveTo>
                        <a:pt x="276" y="742"/>
                      </a:moveTo>
                      <a:cubicBezTo>
                        <a:pt x="274" y="748"/>
                        <a:pt x="274" y="748"/>
                        <a:pt x="274" y="748"/>
                      </a:cubicBezTo>
                      <a:cubicBezTo>
                        <a:pt x="249" y="719"/>
                        <a:pt x="249" y="719"/>
                        <a:pt x="249" y="719"/>
                      </a:cubicBezTo>
                      <a:cubicBezTo>
                        <a:pt x="251" y="713"/>
                        <a:pt x="251" y="713"/>
                        <a:pt x="251" y="713"/>
                      </a:cubicBezTo>
                      <a:cubicBezTo>
                        <a:pt x="276" y="742"/>
                        <a:pt x="276" y="742"/>
                        <a:pt x="276" y="742"/>
                      </a:cubicBezTo>
                      <a:moveTo>
                        <a:pt x="274" y="750"/>
                      </a:moveTo>
                      <a:cubicBezTo>
                        <a:pt x="273" y="755"/>
                        <a:pt x="273" y="755"/>
                        <a:pt x="273" y="755"/>
                      </a:cubicBezTo>
                      <a:cubicBezTo>
                        <a:pt x="247" y="728"/>
                        <a:pt x="247" y="728"/>
                        <a:pt x="247" y="728"/>
                      </a:cubicBezTo>
                      <a:cubicBezTo>
                        <a:pt x="249" y="722"/>
                        <a:pt x="249" y="722"/>
                        <a:pt x="249" y="722"/>
                      </a:cubicBezTo>
                      <a:cubicBezTo>
                        <a:pt x="274" y="750"/>
                        <a:pt x="274" y="750"/>
                        <a:pt x="274" y="750"/>
                      </a:cubicBezTo>
                      <a:moveTo>
                        <a:pt x="272" y="758"/>
                      </a:moveTo>
                      <a:cubicBezTo>
                        <a:pt x="271" y="763"/>
                        <a:pt x="271" y="763"/>
                        <a:pt x="271" y="763"/>
                      </a:cubicBezTo>
                      <a:cubicBezTo>
                        <a:pt x="246" y="737"/>
                        <a:pt x="246" y="737"/>
                        <a:pt x="246" y="737"/>
                      </a:cubicBezTo>
                      <a:cubicBezTo>
                        <a:pt x="247" y="731"/>
                        <a:pt x="247" y="731"/>
                        <a:pt x="247" y="731"/>
                      </a:cubicBezTo>
                      <a:cubicBezTo>
                        <a:pt x="272" y="758"/>
                        <a:pt x="272" y="758"/>
                        <a:pt x="272" y="758"/>
                      </a:cubicBezTo>
                      <a:moveTo>
                        <a:pt x="271" y="765"/>
                      </a:moveTo>
                      <a:cubicBezTo>
                        <a:pt x="270" y="767"/>
                        <a:pt x="270" y="767"/>
                        <a:pt x="270" y="767"/>
                      </a:cubicBezTo>
                      <a:cubicBezTo>
                        <a:pt x="261" y="762"/>
                        <a:pt x="252" y="756"/>
                        <a:pt x="243" y="749"/>
                      </a:cubicBezTo>
                      <a:cubicBezTo>
                        <a:pt x="244" y="746"/>
                        <a:pt x="245" y="742"/>
                        <a:pt x="245" y="739"/>
                      </a:cubicBezTo>
                      <a:cubicBezTo>
                        <a:pt x="271" y="765"/>
                        <a:pt x="271" y="765"/>
                        <a:pt x="271" y="765"/>
                      </a:cubicBezTo>
                      <a:moveTo>
                        <a:pt x="359" y="792"/>
                      </a:moveTo>
                      <a:cubicBezTo>
                        <a:pt x="354" y="791"/>
                        <a:pt x="349" y="791"/>
                        <a:pt x="344" y="790"/>
                      </a:cubicBezTo>
                      <a:cubicBezTo>
                        <a:pt x="349" y="738"/>
                        <a:pt x="349" y="738"/>
                        <a:pt x="349" y="738"/>
                      </a:cubicBezTo>
                      <a:cubicBezTo>
                        <a:pt x="353" y="738"/>
                        <a:pt x="356" y="739"/>
                        <a:pt x="360" y="739"/>
                      </a:cubicBezTo>
                      <a:cubicBezTo>
                        <a:pt x="359" y="792"/>
                        <a:pt x="359" y="792"/>
                        <a:pt x="359" y="792"/>
                      </a:cubicBezTo>
                      <a:moveTo>
                        <a:pt x="338" y="790"/>
                      </a:moveTo>
                      <a:cubicBezTo>
                        <a:pt x="332" y="789"/>
                        <a:pt x="326" y="788"/>
                        <a:pt x="321" y="786"/>
                      </a:cubicBezTo>
                      <a:cubicBezTo>
                        <a:pt x="332" y="732"/>
                        <a:pt x="332" y="732"/>
                        <a:pt x="332" y="732"/>
                      </a:cubicBezTo>
                      <a:cubicBezTo>
                        <a:pt x="336" y="734"/>
                        <a:pt x="340" y="736"/>
                        <a:pt x="344" y="737"/>
                      </a:cubicBezTo>
                      <a:cubicBezTo>
                        <a:pt x="338" y="790"/>
                        <a:pt x="338" y="790"/>
                        <a:pt x="338" y="790"/>
                      </a:cubicBezTo>
                      <a:moveTo>
                        <a:pt x="316" y="785"/>
                      </a:moveTo>
                      <a:cubicBezTo>
                        <a:pt x="309" y="784"/>
                        <a:pt x="303" y="782"/>
                        <a:pt x="297" y="780"/>
                      </a:cubicBezTo>
                      <a:cubicBezTo>
                        <a:pt x="310" y="718"/>
                        <a:pt x="310" y="718"/>
                        <a:pt x="310" y="718"/>
                      </a:cubicBezTo>
                      <a:cubicBezTo>
                        <a:pt x="315" y="723"/>
                        <a:pt x="321" y="727"/>
                        <a:pt x="327" y="730"/>
                      </a:cubicBezTo>
                      <a:cubicBezTo>
                        <a:pt x="316" y="785"/>
                        <a:pt x="316" y="785"/>
                        <a:pt x="316" y="785"/>
                      </a:cubicBezTo>
                      <a:moveTo>
                        <a:pt x="292" y="778"/>
                      </a:moveTo>
                      <a:cubicBezTo>
                        <a:pt x="286" y="776"/>
                        <a:pt x="280" y="773"/>
                        <a:pt x="275" y="770"/>
                      </a:cubicBezTo>
                      <a:cubicBezTo>
                        <a:pt x="291" y="695"/>
                        <a:pt x="291" y="695"/>
                        <a:pt x="291" y="695"/>
                      </a:cubicBezTo>
                      <a:cubicBezTo>
                        <a:pt x="295" y="702"/>
                        <a:pt x="300" y="708"/>
                        <a:pt x="306" y="714"/>
                      </a:cubicBezTo>
                      <a:cubicBezTo>
                        <a:pt x="292" y="778"/>
                        <a:pt x="292" y="778"/>
                        <a:pt x="292" y="778"/>
                      </a:cubicBezTo>
                      <a:moveTo>
                        <a:pt x="285" y="699"/>
                      </a:moveTo>
                      <a:cubicBezTo>
                        <a:pt x="261" y="666"/>
                        <a:pt x="261" y="666"/>
                        <a:pt x="261" y="666"/>
                      </a:cubicBezTo>
                      <a:cubicBezTo>
                        <a:pt x="261" y="663"/>
                        <a:pt x="262" y="660"/>
                        <a:pt x="263" y="657"/>
                      </a:cubicBezTo>
                      <a:cubicBezTo>
                        <a:pt x="287" y="689"/>
                        <a:pt x="287" y="689"/>
                        <a:pt x="287" y="689"/>
                      </a:cubicBezTo>
                      <a:cubicBezTo>
                        <a:pt x="285" y="699"/>
                        <a:pt x="285" y="699"/>
                        <a:pt x="285" y="699"/>
                      </a:cubicBezTo>
                      <a:moveTo>
                        <a:pt x="263" y="654"/>
                      </a:moveTo>
                      <a:cubicBezTo>
                        <a:pt x="264" y="651"/>
                        <a:pt x="265" y="648"/>
                        <a:pt x="265" y="645"/>
                      </a:cubicBezTo>
                      <a:cubicBezTo>
                        <a:pt x="276" y="659"/>
                        <a:pt x="276" y="659"/>
                        <a:pt x="276" y="659"/>
                      </a:cubicBezTo>
                      <a:cubicBezTo>
                        <a:pt x="277" y="661"/>
                        <a:pt x="277" y="663"/>
                        <a:pt x="278" y="664"/>
                      </a:cubicBezTo>
                      <a:cubicBezTo>
                        <a:pt x="279" y="669"/>
                        <a:pt x="281" y="674"/>
                        <a:pt x="283" y="680"/>
                      </a:cubicBezTo>
                      <a:cubicBezTo>
                        <a:pt x="263" y="654"/>
                        <a:pt x="263" y="654"/>
                        <a:pt x="263" y="654"/>
                      </a:cubicBezTo>
                      <a:moveTo>
                        <a:pt x="276" y="613"/>
                      </a:moveTo>
                      <a:cubicBezTo>
                        <a:pt x="276" y="616"/>
                        <a:pt x="275" y="620"/>
                        <a:pt x="274" y="623"/>
                      </a:cubicBezTo>
                      <a:cubicBezTo>
                        <a:pt x="271" y="619"/>
                        <a:pt x="271" y="619"/>
                        <a:pt x="271" y="619"/>
                      </a:cubicBezTo>
                      <a:cubicBezTo>
                        <a:pt x="274" y="609"/>
                        <a:pt x="274" y="609"/>
                        <a:pt x="274" y="609"/>
                      </a:cubicBezTo>
                      <a:cubicBezTo>
                        <a:pt x="276" y="613"/>
                        <a:pt x="276" y="613"/>
                        <a:pt x="276" y="613"/>
                      </a:cubicBezTo>
                      <a:moveTo>
                        <a:pt x="274" y="606"/>
                      </a:moveTo>
                      <a:cubicBezTo>
                        <a:pt x="276" y="598"/>
                        <a:pt x="276" y="598"/>
                        <a:pt x="276" y="598"/>
                      </a:cubicBezTo>
                      <a:cubicBezTo>
                        <a:pt x="279" y="604"/>
                        <a:pt x="279" y="604"/>
                        <a:pt x="279" y="604"/>
                      </a:cubicBezTo>
                      <a:cubicBezTo>
                        <a:pt x="279" y="606"/>
                        <a:pt x="278" y="608"/>
                        <a:pt x="277" y="610"/>
                      </a:cubicBezTo>
                      <a:cubicBezTo>
                        <a:pt x="274" y="606"/>
                        <a:pt x="274" y="606"/>
                        <a:pt x="274" y="606"/>
                      </a:cubicBezTo>
                      <a:moveTo>
                        <a:pt x="274" y="626"/>
                      </a:moveTo>
                      <a:cubicBezTo>
                        <a:pt x="274" y="630"/>
                        <a:pt x="273" y="634"/>
                        <a:pt x="273" y="638"/>
                      </a:cubicBezTo>
                      <a:cubicBezTo>
                        <a:pt x="268" y="631"/>
                        <a:pt x="268" y="631"/>
                        <a:pt x="268" y="631"/>
                      </a:cubicBezTo>
                      <a:cubicBezTo>
                        <a:pt x="271" y="622"/>
                        <a:pt x="271" y="622"/>
                        <a:pt x="271" y="622"/>
                      </a:cubicBezTo>
                      <a:cubicBezTo>
                        <a:pt x="274" y="626"/>
                        <a:pt x="274" y="626"/>
                        <a:pt x="274" y="626"/>
                      </a:cubicBezTo>
                      <a:moveTo>
                        <a:pt x="274" y="641"/>
                      </a:moveTo>
                      <a:cubicBezTo>
                        <a:pt x="274" y="646"/>
                        <a:pt x="274" y="650"/>
                        <a:pt x="275" y="654"/>
                      </a:cubicBezTo>
                      <a:cubicBezTo>
                        <a:pt x="266" y="642"/>
                        <a:pt x="266" y="642"/>
                        <a:pt x="266" y="642"/>
                      </a:cubicBezTo>
                      <a:cubicBezTo>
                        <a:pt x="268" y="634"/>
                        <a:pt x="268" y="634"/>
                        <a:pt x="268" y="634"/>
                      </a:cubicBezTo>
                      <a:cubicBezTo>
                        <a:pt x="274" y="641"/>
                        <a:pt x="274" y="641"/>
                        <a:pt x="274" y="641"/>
                      </a:cubicBezTo>
                      <a:moveTo>
                        <a:pt x="277" y="595"/>
                      </a:moveTo>
                      <a:cubicBezTo>
                        <a:pt x="279" y="587"/>
                        <a:pt x="279" y="587"/>
                        <a:pt x="279" y="587"/>
                      </a:cubicBezTo>
                      <a:cubicBezTo>
                        <a:pt x="283" y="595"/>
                        <a:pt x="283" y="595"/>
                        <a:pt x="283" y="595"/>
                      </a:cubicBezTo>
                      <a:cubicBezTo>
                        <a:pt x="282" y="597"/>
                        <a:pt x="281" y="599"/>
                        <a:pt x="280" y="601"/>
                      </a:cubicBezTo>
                      <a:cubicBezTo>
                        <a:pt x="277" y="595"/>
                        <a:pt x="277" y="595"/>
                        <a:pt x="277" y="595"/>
                      </a:cubicBezTo>
                      <a:moveTo>
                        <a:pt x="279" y="584"/>
                      </a:moveTo>
                      <a:cubicBezTo>
                        <a:pt x="281" y="577"/>
                        <a:pt x="281" y="577"/>
                        <a:pt x="281" y="577"/>
                      </a:cubicBezTo>
                      <a:cubicBezTo>
                        <a:pt x="287" y="588"/>
                        <a:pt x="287" y="588"/>
                        <a:pt x="287" y="588"/>
                      </a:cubicBezTo>
                      <a:cubicBezTo>
                        <a:pt x="286" y="590"/>
                        <a:pt x="285" y="591"/>
                        <a:pt x="284" y="593"/>
                      </a:cubicBezTo>
                      <a:cubicBezTo>
                        <a:pt x="279" y="584"/>
                        <a:pt x="279" y="584"/>
                        <a:pt x="279" y="584"/>
                      </a:cubicBezTo>
                      <a:moveTo>
                        <a:pt x="282" y="573"/>
                      </a:moveTo>
                      <a:cubicBezTo>
                        <a:pt x="284" y="564"/>
                        <a:pt x="284" y="564"/>
                        <a:pt x="284" y="564"/>
                      </a:cubicBezTo>
                      <a:cubicBezTo>
                        <a:pt x="293" y="579"/>
                        <a:pt x="293" y="579"/>
                        <a:pt x="293" y="579"/>
                      </a:cubicBezTo>
                      <a:cubicBezTo>
                        <a:pt x="291" y="581"/>
                        <a:pt x="290" y="584"/>
                        <a:pt x="288" y="586"/>
                      </a:cubicBezTo>
                      <a:cubicBezTo>
                        <a:pt x="282" y="573"/>
                        <a:pt x="282" y="573"/>
                        <a:pt x="282" y="573"/>
                      </a:cubicBezTo>
                      <a:moveTo>
                        <a:pt x="285" y="560"/>
                      </a:moveTo>
                      <a:cubicBezTo>
                        <a:pt x="287" y="551"/>
                        <a:pt x="287" y="551"/>
                        <a:pt x="287" y="551"/>
                      </a:cubicBezTo>
                      <a:cubicBezTo>
                        <a:pt x="298" y="572"/>
                        <a:pt x="298" y="572"/>
                        <a:pt x="298" y="572"/>
                      </a:cubicBezTo>
                      <a:cubicBezTo>
                        <a:pt x="297" y="574"/>
                        <a:pt x="295" y="575"/>
                        <a:pt x="294" y="577"/>
                      </a:cubicBezTo>
                      <a:cubicBezTo>
                        <a:pt x="285" y="560"/>
                        <a:pt x="285" y="560"/>
                        <a:pt x="285" y="560"/>
                      </a:cubicBezTo>
                      <a:moveTo>
                        <a:pt x="288" y="548"/>
                      </a:moveTo>
                      <a:cubicBezTo>
                        <a:pt x="290" y="539"/>
                        <a:pt x="290" y="539"/>
                        <a:pt x="290" y="539"/>
                      </a:cubicBezTo>
                      <a:cubicBezTo>
                        <a:pt x="304" y="565"/>
                        <a:pt x="304" y="565"/>
                        <a:pt x="304" y="565"/>
                      </a:cubicBezTo>
                      <a:cubicBezTo>
                        <a:pt x="303" y="567"/>
                        <a:pt x="301" y="568"/>
                        <a:pt x="300" y="570"/>
                      </a:cubicBezTo>
                      <a:cubicBezTo>
                        <a:pt x="288" y="548"/>
                        <a:pt x="288" y="548"/>
                        <a:pt x="288" y="548"/>
                      </a:cubicBezTo>
                      <a:moveTo>
                        <a:pt x="291" y="535"/>
                      </a:moveTo>
                      <a:cubicBezTo>
                        <a:pt x="293" y="525"/>
                        <a:pt x="293" y="525"/>
                        <a:pt x="293" y="525"/>
                      </a:cubicBezTo>
                      <a:cubicBezTo>
                        <a:pt x="310" y="558"/>
                        <a:pt x="310" y="558"/>
                        <a:pt x="310" y="558"/>
                      </a:cubicBezTo>
                      <a:cubicBezTo>
                        <a:pt x="308" y="560"/>
                        <a:pt x="307" y="561"/>
                        <a:pt x="305" y="563"/>
                      </a:cubicBezTo>
                      <a:cubicBezTo>
                        <a:pt x="291" y="535"/>
                        <a:pt x="291" y="535"/>
                        <a:pt x="291" y="535"/>
                      </a:cubicBezTo>
                      <a:moveTo>
                        <a:pt x="294" y="522"/>
                      </a:moveTo>
                      <a:cubicBezTo>
                        <a:pt x="295" y="519"/>
                        <a:pt x="296" y="516"/>
                        <a:pt x="296" y="513"/>
                      </a:cubicBezTo>
                      <a:cubicBezTo>
                        <a:pt x="313" y="549"/>
                        <a:pt x="313" y="549"/>
                        <a:pt x="313" y="549"/>
                      </a:cubicBezTo>
                      <a:cubicBezTo>
                        <a:pt x="313" y="551"/>
                        <a:pt x="312" y="554"/>
                        <a:pt x="312" y="556"/>
                      </a:cubicBezTo>
                      <a:cubicBezTo>
                        <a:pt x="312" y="556"/>
                        <a:pt x="312" y="556"/>
                        <a:pt x="312" y="556"/>
                      </a:cubicBezTo>
                      <a:cubicBezTo>
                        <a:pt x="294" y="522"/>
                        <a:pt x="294" y="522"/>
                        <a:pt x="294" y="522"/>
                      </a:cubicBezTo>
                      <a:moveTo>
                        <a:pt x="297" y="509"/>
                      </a:moveTo>
                      <a:cubicBezTo>
                        <a:pt x="300" y="498"/>
                        <a:pt x="300" y="498"/>
                        <a:pt x="300" y="498"/>
                      </a:cubicBezTo>
                      <a:cubicBezTo>
                        <a:pt x="317" y="538"/>
                        <a:pt x="317" y="538"/>
                        <a:pt x="317" y="538"/>
                      </a:cubicBezTo>
                      <a:cubicBezTo>
                        <a:pt x="316" y="540"/>
                        <a:pt x="315" y="543"/>
                        <a:pt x="314" y="545"/>
                      </a:cubicBezTo>
                      <a:cubicBezTo>
                        <a:pt x="297" y="509"/>
                        <a:pt x="297" y="509"/>
                        <a:pt x="297" y="509"/>
                      </a:cubicBezTo>
                      <a:moveTo>
                        <a:pt x="301" y="495"/>
                      </a:moveTo>
                      <a:cubicBezTo>
                        <a:pt x="303" y="485"/>
                        <a:pt x="303" y="485"/>
                        <a:pt x="303" y="485"/>
                      </a:cubicBezTo>
                      <a:cubicBezTo>
                        <a:pt x="321" y="528"/>
                        <a:pt x="321" y="528"/>
                        <a:pt x="321" y="528"/>
                      </a:cubicBezTo>
                      <a:cubicBezTo>
                        <a:pt x="320" y="530"/>
                        <a:pt x="319" y="532"/>
                        <a:pt x="318" y="534"/>
                      </a:cubicBezTo>
                      <a:cubicBezTo>
                        <a:pt x="301" y="495"/>
                        <a:pt x="301" y="495"/>
                        <a:pt x="301" y="495"/>
                      </a:cubicBezTo>
                      <a:moveTo>
                        <a:pt x="167" y="694"/>
                      </a:moveTo>
                      <a:cubicBezTo>
                        <a:pt x="179" y="777"/>
                        <a:pt x="238" y="879"/>
                        <a:pt x="326" y="903"/>
                      </a:cubicBezTo>
                      <a:cubicBezTo>
                        <a:pt x="318" y="907"/>
                        <a:pt x="308" y="914"/>
                        <a:pt x="297" y="923"/>
                      </a:cubicBezTo>
                      <a:cubicBezTo>
                        <a:pt x="231" y="909"/>
                        <a:pt x="157" y="819"/>
                        <a:pt x="167" y="694"/>
                      </a:cubicBezTo>
                      <a:moveTo>
                        <a:pt x="343" y="908"/>
                      </a:moveTo>
                      <a:cubicBezTo>
                        <a:pt x="347" y="917"/>
                        <a:pt x="320" y="961"/>
                        <a:pt x="285" y="1000"/>
                      </a:cubicBezTo>
                      <a:cubicBezTo>
                        <a:pt x="248" y="1041"/>
                        <a:pt x="207" y="1065"/>
                        <a:pt x="203" y="1054"/>
                      </a:cubicBezTo>
                      <a:cubicBezTo>
                        <a:pt x="199" y="1042"/>
                        <a:pt x="227" y="1003"/>
                        <a:pt x="265" y="963"/>
                      </a:cubicBezTo>
                      <a:cubicBezTo>
                        <a:pt x="302" y="924"/>
                        <a:pt x="338" y="896"/>
                        <a:pt x="343" y="908"/>
                      </a:cubicBezTo>
                      <a:moveTo>
                        <a:pt x="255" y="962"/>
                      </a:moveTo>
                      <a:cubicBezTo>
                        <a:pt x="252" y="955"/>
                        <a:pt x="252" y="955"/>
                        <a:pt x="252" y="955"/>
                      </a:cubicBezTo>
                      <a:cubicBezTo>
                        <a:pt x="255" y="955"/>
                        <a:pt x="259" y="955"/>
                        <a:pt x="263" y="954"/>
                      </a:cubicBezTo>
                      <a:cubicBezTo>
                        <a:pt x="260" y="957"/>
                        <a:pt x="258" y="959"/>
                        <a:pt x="255" y="962"/>
                      </a:cubicBezTo>
                      <a:moveTo>
                        <a:pt x="254" y="963"/>
                      </a:moveTo>
                      <a:cubicBezTo>
                        <a:pt x="253" y="964"/>
                        <a:pt x="252" y="966"/>
                        <a:pt x="251" y="967"/>
                      </a:cubicBezTo>
                      <a:cubicBezTo>
                        <a:pt x="244" y="954"/>
                        <a:pt x="244" y="954"/>
                        <a:pt x="244" y="954"/>
                      </a:cubicBezTo>
                      <a:cubicBezTo>
                        <a:pt x="246" y="954"/>
                        <a:pt x="248" y="955"/>
                        <a:pt x="250" y="955"/>
                      </a:cubicBezTo>
                      <a:cubicBezTo>
                        <a:pt x="254" y="963"/>
                        <a:pt x="254" y="963"/>
                        <a:pt x="254" y="963"/>
                      </a:cubicBezTo>
                      <a:moveTo>
                        <a:pt x="250" y="968"/>
                      </a:moveTo>
                      <a:cubicBezTo>
                        <a:pt x="249" y="969"/>
                        <a:pt x="248" y="971"/>
                        <a:pt x="246" y="972"/>
                      </a:cubicBezTo>
                      <a:cubicBezTo>
                        <a:pt x="236" y="952"/>
                        <a:pt x="236" y="952"/>
                        <a:pt x="236" y="952"/>
                      </a:cubicBezTo>
                      <a:cubicBezTo>
                        <a:pt x="238" y="953"/>
                        <a:pt x="240" y="953"/>
                        <a:pt x="242" y="954"/>
                      </a:cubicBezTo>
                      <a:cubicBezTo>
                        <a:pt x="250" y="968"/>
                        <a:pt x="250" y="968"/>
                        <a:pt x="250" y="968"/>
                      </a:cubicBezTo>
                      <a:moveTo>
                        <a:pt x="245" y="973"/>
                      </a:moveTo>
                      <a:cubicBezTo>
                        <a:pt x="244" y="974"/>
                        <a:pt x="243" y="976"/>
                        <a:pt x="242" y="977"/>
                      </a:cubicBezTo>
                      <a:cubicBezTo>
                        <a:pt x="230" y="954"/>
                        <a:pt x="230" y="954"/>
                        <a:pt x="230" y="954"/>
                      </a:cubicBezTo>
                      <a:cubicBezTo>
                        <a:pt x="230" y="953"/>
                        <a:pt x="231" y="952"/>
                        <a:pt x="231" y="951"/>
                      </a:cubicBezTo>
                      <a:cubicBezTo>
                        <a:pt x="232" y="951"/>
                        <a:pt x="233" y="952"/>
                        <a:pt x="234" y="952"/>
                      </a:cubicBezTo>
                      <a:cubicBezTo>
                        <a:pt x="245" y="973"/>
                        <a:pt x="245" y="973"/>
                        <a:pt x="245" y="973"/>
                      </a:cubicBezTo>
                      <a:moveTo>
                        <a:pt x="241" y="978"/>
                      </a:moveTo>
                      <a:cubicBezTo>
                        <a:pt x="240" y="979"/>
                        <a:pt x="239" y="981"/>
                        <a:pt x="239" y="982"/>
                      </a:cubicBezTo>
                      <a:cubicBezTo>
                        <a:pt x="231" y="974"/>
                        <a:pt x="227" y="965"/>
                        <a:pt x="229" y="956"/>
                      </a:cubicBezTo>
                      <a:cubicBezTo>
                        <a:pt x="241" y="978"/>
                        <a:pt x="241" y="978"/>
                        <a:pt x="241" y="978"/>
                      </a:cubicBezTo>
                      <a:moveTo>
                        <a:pt x="217" y="1011"/>
                      </a:moveTo>
                      <a:cubicBezTo>
                        <a:pt x="211" y="1019"/>
                        <a:pt x="206" y="1026"/>
                        <a:pt x="203" y="1032"/>
                      </a:cubicBezTo>
                      <a:cubicBezTo>
                        <a:pt x="146" y="1022"/>
                        <a:pt x="137" y="948"/>
                        <a:pt x="185" y="914"/>
                      </a:cubicBezTo>
                      <a:cubicBezTo>
                        <a:pt x="188" y="919"/>
                        <a:pt x="191" y="924"/>
                        <a:pt x="196" y="928"/>
                      </a:cubicBezTo>
                      <a:cubicBezTo>
                        <a:pt x="173" y="956"/>
                        <a:pt x="183" y="997"/>
                        <a:pt x="217" y="1011"/>
                      </a:cubicBezTo>
                      <a:moveTo>
                        <a:pt x="164" y="927"/>
                      </a:moveTo>
                      <a:cubicBezTo>
                        <a:pt x="160" y="924"/>
                        <a:pt x="155" y="922"/>
                        <a:pt x="150" y="920"/>
                      </a:cubicBezTo>
                      <a:cubicBezTo>
                        <a:pt x="158" y="913"/>
                        <a:pt x="167" y="907"/>
                        <a:pt x="178" y="902"/>
                      </a:cubicBezTo>
                      <a:cubicBezTo>
                        <a:pt x="179" y="904"/>
                        <a:pt x="180" y="907"/>
                        <a:pt x="182" y="909"/>
                      </a:cubicBezTo>
                      <a:cubicBezTo>
                        <a:pt x="175" y="914"/>
                        <a:pt x="169" y="920"/>
                        <a:pt x="164" y="927"/>
                      </a:cubicBezTo>
                      <a:moveTo>
                        <a:pt x="108" y="1038"/>
                      </a:moveTo>
                      <a:cubicBezTo>
                        <a:pt x="120" y="1086"/>
                        <a:pt x="160" y="1113"/>
                        <a:pt x="191" y="1178"/>
                      </a:cubicBezTo>
                      <a:cubicBezTo>
                        <a:pt x="185" y="1182"/>
                        <a:pt x="178" y="1186"/>
                        <a:pt x="170" y="1191"/>
                      </a:cubicBezTo>
                      <a:cubicBezTo>
                        <a:pt x="149" y="1130"/>
                        <a:pt x="106" y="1115"/>
                        <a:pt x="90" y="1057"/>
                      </a:cubicBezTo>
                      <a:cubicBezTo>
                        <a:pt x="74" y="1003"/>
                        <a:pt x="102" y="924"/>
                        <a:pt x="173" y="889"/>
                      </a:cubicBezTo>
                      <a:cubicBezTo>
                        <a:pt x="174" y="891"/>
                        <a:pt x="175" y="894"/>
                        <a:pt x="176" y="897"/>
                      </a:cubicBezTo>
                      <a:cubicBezTo>
                        <a:pt x="120" y="921"/>
                        <a:pt x="96" y="989"/>
                        <a:pt x="108" y="1038"/>
                      </a:cubicBezTo>
                      <a:moveTo>
                        <a:pt x="191" y="1155"/>
                      </a:moveTo>
                      <a:cubicBezTo>
                        <a:pt x="196" y="1160"/>
                        <a:pt x="201" y="1165"/>
                        <a:pt x="206" y="1170"/>
                      </a:cubicBezTo>
                      <a:cubicBezTo>
                        <a:pt x="200" y="1173"/>
                        <a:pt x="200" y="1173"/>
                        <a:pt x="200" y="1173"/>
                      </a:cubicBezTo>
                      <a:cubicBezTo>
                        <a:pt x="197" y="1167"/>
                        <a:pt x="194" y="1161"/>
                        <a:pt x="191" y="1155"/>
                      </a:cubicBezTo>
                      <a:moveTo>
                        <a:pt x="192" y="1154"/>
                      </a:moveTo>
                      <a:cubicBezTo>
                        <a:pt x="194" y="1154"/>
                        <a:pt x="196" y="1154"/>
                        <a:pt x="199" y="1153"/>
                      </a:cubicBezTo>
                      <a:cubicBezTo>
                        <a:pt x="204" y="1157"/>
                        <a:pt x="208" y="1162"/>
                        <a:pt x="213" y="1166"/>
                      </a:cubicBezTo>
                      <a:cubicBezTo>
                        <a:pt x="208" y="1169"/>
                        <a:pt x="208" y="1169"/>
                        <a:pt x="208" y="1169"/>
                      </a:cubicBezTo>
                      <a:cubicBezTo>
                        <a:pt x="203" y="1164"/>
                        <a:pt x="197" y="1159"/>
                        <a:pt x="192" y="1154"/>
                      </a:cubicBezTo>
                      <a:moveTo>
                        <a:pt x="201" y="1153"/>
                      </a:moveTo>
                      <a:cubicBezTo>
                        <a:pt x="203" y="1152"/>
                        <a:pt x="205" y="1152"/>
                        <a:pt x="207" y="1151"/>
                      </a:cubicBezTo>
                      <a:cubicBezTo>
                        <a:pt x="211" y="1155"/>
                        <a:pt x="215" y="1159"/>
                        <a:pt x="219" y="1162"/>
                      </a:cubicBezTo>
                      <a:cubicBezTo>
                        <a:pt x="214" y="1165"/>
                        <a:pt x="214" y="1165"/>
                        <a:pt x="214" y="1165"/>
                      </a:cubicBezTo>
                      <a:cubicBezTo>
                        <a:pt x="210" y="1161"/>
                        <a:pt x="206" y="1157"/>
                        <a:pt x="201" y="1153"/>
                      </a:cubicBezTo>
                      <a:moveTo>
                        <a:pt x="209" y="1151"/>
                      </a:moveTo>
                      <a:cubicBezTo>
                        <a:pt x="211" y="1150"/>
                        <a:pt x="213" y="1149"/>
                        <a:pt x="215" y="1148"/>
                      </a:cubicBezTo>
                      <a:cubicBezTo>
                        <a:pt x="219" y="1151"/>
                        <a:pt x="223" y="1155"/>
                        <a:pt x="226" y="1158"/>
                      </a:cubicBezTo>
                      <a:cubicBezTo>
                        <a:pt x="221" y="1161"/>
                        <a:pt x="221" y="1161"/>
                        <a:pt x="221" y="1161"/>
                      </a:cubicBezTo>
                      <a:cubicBezTo>
                        <a:pt x="217" y="1158"/>
                        <a:pt x="213" y="1154"/>
                        <a:pt x="209" y="1151"/>
                      </a:cubicBezTo>
                      <a:moveTo>
                        <a:pt x="217" y="1147"/>
                      </a:moveTo>
                      <a:cubicBezTo>
                        <a:pt x="219" y="1146"/>
                        <a:pt x="221" y="1145"/>
                        <a:pt x="222" y="1144"/>
                      </a:cubicBezTo>
                      <a:cubicBezTo>
                        <a:pt x="225" y="1147"/>
                        <a:pt x="227" y="1149"/>
                        <a:pt x="230" y="1151"/>
                      </a:cubicBezTo>
                      <a:cubicBezTo>
                        <a:pt x="230" y="1153"/>
                        <a:pt x="229" y="1155"/>
                        <a:pt x="229" y="1157"/>
                      </a:cubicBezTo>
                      <a:cubicBezTo>
                        <a:pt x="228" y="1157"/>
                        <a:pt x="228" y="1157"/>
                        <a:pt x="228" y="1157"/>
                      </a:cubicBezTo>
                      <a:cubicBezTo>
                        <a:pt x="225" y="1154"/>
                        <a:pt x="221" y="1151"/>
                        <a:pt x="217" y="1147"/>
                      </a:cubicBezTo>
                      <a:moveTo>
                        <a:pt x="264" y="1562"/>
                      </a:moveTo>
                      <a:cubicBezTo>
                        <a:pt x="271" y="1548"/>
                        <a:pt x="271" y="1548"/>
                        <a:pt x="271" y="1548"/>
                      </a:cubicBezTo>
                      <a:cubicBezTo>
                        <a:pt x="278" y="1552"/>
                        <a:pt x="287" y="1553"/>
                        <a:pt x="296" y="1550"/>
                      </a:cubicBezTo>
                      <a:cubicBezTo>
                        <a:pt x="294" y="1555"/>
                        <a:pt x="292" y="1562"/>
                        <a:pt x="289" y="1570"/>
                      </a:cubicBezTo>
                      <a:cubicBezTo>
                        <a:pt x="280" y="1568"/>
                        <a:pt x="272" y="1565"/>
                        <a:pt x="264" y="1562"/>
                      </a:cubicBezTo>
                      <a:moveTo>
                        <a:pt x="272" y="1542"/>
                      </a:moveTo>
                      <a:cubicBezTo>
                        <a:pt x="248" y="1524"/>
                        <a:pt x="270" y="1485"/>
                        <a:pt x="299" y="1472"/>
                      </a:cubicBezTo>
                      <a:cubicBezTo>
                        <a:pt x="254" y="1487"/>
                        <a:pt x="223" y="1457"/>
                        <a:pt x="228" y="1437"/>
                      </a:cubicBezTo>
                      <a:cubicBezTo>
                        <a:pt x="232" y="1420"/>
                        <a:pt x="259" y="1409"/>
                        <a:pt x="290" y="1425"/>
                      </a:cubicBezTo>
                      <a:cubicBezTo>
                        <a:pt x="307" y="1434"/>
                        <a:pt x="328" y="1448"/>
                        <a:pt x="351" y="1447"/>
                      </a:cubicBezTo>
                      <a:cubicBezTo>
                        <a:pt x="343" y="1462"/>
                        <a:pt x="328" y="1488"/>
                        <a:pt x="319" y="1513"/>
                      </a:cubicBezTo>
                      <a:cubicBezTo>
                        <a:pt x="309" y="1542"/>
                        <a:pt x="285" y="1552"/>
                        <a:pt x="272" y="1542"/>
                      </a:cubicBezTo>
                      <a:moveTo>
                        <a:pt x="365" y="1440"/>
                      </a:moveTo>
                      <a:cubicBezTo>
                        <a:pt x="357" y="1441"/>
                        <a:pt x="349" y="1440"/>
                        <a:pt x="342" y="1439"/>
                      </a:cubicBezTo>
                      <a:cubicBezTo>
                        <a:pt x="341" y="1434"/>
                        <a:pt x="340" y="1426"/>
                        <a:pt x="341" y="1419"/>
                      </a:cubicBezTo>
                      <a:cubicBezTo>
                        <a:pt x="351" y="1421"/>
                        <a:pt x="362" y="1421"/>
                        <a:pt x="372" y="1420"/>
                      </a:cubicBezTo>
                      <a:cubicBezTo>
                        <a:pt x="372" y="1433"/>
                        <a:pt x="375" y="1445"/>
                        <a:pt x="380" y="1455"/>
                      </a:cubicBezTo>
                      <a:cubicBezTo>
                        <a:pt x="365" y="1466"/>
                        <a:pt x="354" y="1480"/>
                        <a:pt x="348" y="1495"/>
                      </a:cubicBezTo>
                      <a:cubicBezTo>
                        <a:pt x="344" y="1494"/>
                        <a:pt x="339" y="1493"/>
                        <a:pt x="335" y="1492"/>
                      </a:cubicBezTo>
                      <a:cubicBezTo>
                        <a:pt x="344" y="1472"/>
                        <a:pt x="354" y="1452"/>
                        <a:pt x="365" y="1440"/>
                      </a:cubicBezTo>
                      <a:moveTo>
                        <a:pt x="345" y="1505"/>
                      </a:moveTo>
                      <a:cubicBezTo>
                        <a:pt x="340" y="1524"/>
                        <a:pt x="342" y="1544"/>
                        <a:pt x="349" y="1561"/>
                      </a:cubicBezTo>
                      <a:cubicBezTo>
                        <a:pt x="340" y="1583"/>
                        <a:pt x="331" y="1604"/>
                        <a:pt x="325" y="1619"/>
                      </a:cubicBezTo>
                      <a:cubicBezTo>
                        <a:pt x="333" y="1617"/>
                        <a:pt x="356" y="1609"/>
                        <a:pt x="381" y="1601"/>
                      </a:cubicBezTo>
                      <a:cubicBezTo>
                        <a:pt x="388" y="1606"/>
                        <a:pt x="396" y="1610"/>
                        <a:pt x="404" y="1612"/>
                      </a:cubicBezTo>
                      <a:cubicBezTo>
                        <a:pt x="361" y="1626"/>
                        <a:pt x="313" y="1641"/>
                        <a:pt x="292" y="1649"/>
                      </a:cubicBezTo>
                      <a:cubicBezTo>
                        <a:pt x="302" y="1623"/>
                        <a:pt x="329" y="1542"/>
                        <a:pt x="342" y="1504"/>
                      </a:cubicBezTo>
                      <a:cubicBezTo>
                        <a:pt x="343" y="1505"/>
                        <a:pt x="344" y="1505"/>
                        <a:pt x="345" y="1505"/>
                      </a:cubicBezTo>
                      <a:moveTo>
                        <a:pt x="365" y="1600"/>
                      </a:moveTo>
                      <a:cubicBezTo>
                        <a:pt x="360" y="1602"/>
                        <a:pt x="360" y="1602"/>
                        <a:pt x="360" y="1602"/>
                      </a:cubicBezTo>
                      <a:cubicBezTo>
                        <a:pt x="350" y="1572"/>
                        <a:pt x="350" y="1572"/>
                        <a:pt x="350" y="1572"/>
                      </a:cubicBezTo>
                      <a:cubicBezTo>
                        <a:pt x="352" y="1568"/>
                        <a:pt x="352" y="1568"/>
                        <a:pt x="352" y="1568"/>
                      </a:cubicBezTo>
                      <a:cubicBezTo>
                        <a:pt x="354" y="1572"/>
                        <a:pt x="355" y="1575"/>
                        <a:pt x="357" y="1577"/>
                      </a:cubicBezTo>
                      <a:cubicBezTo>
                        <a:pt x="365" y="1600"/>
                        <a:pt x="365" y="1600"/>
                        <a:pt x="365" y="1600"/>
                      </a:cubicBezTo>
                      <a:moveTo>
                        <a:pt x="361" y="1583"/>
                      </a:moveTo>
                      <a:cubicBezTo>
                        <a:pt x="365" y="1588"/>
                        <a:pt x="370" y="1593"/>
                        <a:pt x="375" y="1597"/>
                      </a:cubicBezTo>
                      <a:cubicBezTo>
                        <a:pt x="372" y="1598"/>
                        <a:pt x="369" y="1599"/>
                        <a:pt x="367" y="1600"/>
                      </a:cubicBezTo>
                      <a:cubicBezTo>
                        <a:pt x="361" y="1583"/>
                        <a:pt x="361" y="1583"/>
                        <a:pt x="361" y="1583"/>
                      </a:cubicBezTo>
                      <a:moveTo>
                        <a:pt x="359" y="1602"/>
                      </a:moveTo>
                      <a:cubicBezTo>
                        <a:pt x="354" y="1604"/>
                        <a:pt x="354" y="1604"/>
                        <a:pt x="354" y="1604"/>
                      </a:cubicBezTo>
                      <a:cubicBezTo>
                        <a:pt x="346" y="1582"/>
                        <a:pt x="346" y="1582"/>
                        <a:pt x="346" y="1582"/>
                      </a:cubicBezTo>
                      <a:cubicBezTo>
                        <a:pt x="347" y="1580"/>
                        <a:pt x="348" y="1577"/>
                        <a:pt x="349" y="1575"/>
                      </a:cubicBezTo>
                      <a:cubicBezTo>
                        <a:pt x="359" y="1602"/>
                        <a:pt x="359" y="1602"/>
                        <a:pt x="359" y="1602"/>
                      </a:cubicBezTo>
                      <a:moveTo>
                        <a:pt x="342" y="1592"/>
                      </a:moveTo>
                      <a:cubicBezTo>
                        <a:pt x="343" y="1590"/>
                        <a:pt x="344" y="1587"/>
                        <a:pt x="345" y="1585"/>
                      </a:cubicBezTo>
                      <a:cubicBezTo>
                        <a:pt x="352" y="1604"/>
                        <a:pt x="352" y="1604"/>
                        <a:pt x="352" y="1604"/>
                      </a:cubicBezTo>
                      <a:cubicBezTo>
                        <a:pt x="347" y="1606"/>
                        <a:pt x="347" y="1606"/>
                        <a:pt x="347" y="1606"/>
                      </a:cubicBezTo>
                      <a:cubicBezTo>
                        <a:pt x="342" y="1592"/>
                        <a:pt x="342" y="1592"/>
                        <a:pt x="342" y="1592"/>
                      </a:cubicBezTo>
                      <a:moveTo>
                        <a:pt x="346" y="1607"/>
                      </a:moveTo>
                      <a:cubicBezTo>
                        <a:pt x="342" y="1608"/>
                        <a:pt x="338" y="1609"/>
                        <a:pt x="335" y="1610"/>
                      </a:cubicBezTo>
                      <a:cubicBezTo>
                        <a:pt x="337" y="1606"/>
                        <a:pt x="339" y="1601"/>
                        <a:pt x="341" y="1594"/>
                      </a:cubicBezTo>
                      <a:cubicBezTo>
                        <a:pt x="346" y="1607"/>
                        <a:pt x="346" y="1607"/>
                        <a:pt x="346" y="1607"/>
                      </a:cubicBezTo>
                      <a:moveTo>
                        <a:pt x="383" y="1461"/>
                      </a:moveTo>
                      <a:cubicBezTo>
                        <a:pt x="385" y="1465"/>
                        <a:pt x="388" y="1468"/>
                        <a:pt x="391" y="1472"/>
                      </a:cubicBezTo>
                      <a:cubicBezTo>
                        <a:pt x="343" y="1520"/>
                        <a:pt x="377" y="1597"/>
                        <a:pt x="438" y="1580"/>
                      </a:cubicBezTo>
                      <a:cubicBezTo>
                        <a:pt x="440" y="1587"/>
                        <a:pt x="444" y="1594"/>
                        <a:pt x="448" y="1601"/>
                      </a:cubicBezTo>
                      <a:cubicBezTo>
                        <a:pt x="448" y="1602"/>
                        <a:pt x="447" y="1603"/>
                        <a:pt x="446" y="1605"/>
                      </a:cubicBezTo>
                      <a:cubicBezTo>
                        <a:pt x="359" y="1627"/>
                        <a:pt x="312" y="1514"/>
                        <a:pt x="383" y="1461"/>
                      </a:cubicBezTo>
                      <a:moveTo>
                        <a:pt x="436" y="1529"/>
                      </a:moveTo>
                      <a:cubicBezTo>
                        <a:pt x="434" y="1537"/>
                        <a:pt x="433" y="1545"/>
                        <a:pt x="433" y="1554"/>
                      </a:cubicBezTo>
                      <a:cubicBezTo>
                        <a:pt x="392" y="1553"/>
                        <a:pt x="385" y="1504"/>
                        <a:pt x="404" y="1483"/>
                      </a:cubicBezTo>
                      <a:cubicBezTo>
                        <a:pt x="407" y="1485"/>
                        <a:pt x="410" y="1487"/>
                        <a:pt x="414" y="1488"/>
                      </a:cubicBezTo>
                      <a:cubicBezTo>
                        <a:pt x="406" y="1505"/>
                        <a:pt x="416" y="1532"/>
                        <a:pt x="436" y="1529"/>
                      </a:cubicBezTo>
                      <a:moveTo>
                        <a:pt x="434" y="1564"/>
                      </a:moveTo>
                      <a:cubicBezTo>
                        <a:pt x="434" y="1568"/>
                        <a:pt x="435" y="1571"/>
                        <a:pt x="436" y="1575"/>
                      </a:cubicBezTo>
                      <a:cubicBezTo>
                        <a:pt x="381" y="1586"/>
                        <a:pt x="354" y="1522"/>
                        <a:pt x="395" y="1475"/>
                      </a:cubicBezTo>
                      <a:cubicBezTo>
                        <a:pt x="396" y="1477"/>
                        <a:pt x="398" y="1478"/>
                        <a:pt x="400" y="1480"/>
                      </a:cubicBezTo>
                      <a:cubicBezTo>
                        <a:pt x="378" y="1503"/>
                        <a:pt x="383" y="1564"/>
                        <a:pt x="434" y="1564"/>
                      </a:cubicBezTo>
                      <a:moveTo>
                        <a:pt x="419" y="1490"/>
                      </a:moveTo>
                      <a:cubicBezTo>
                        <a:pt x="426" y="1492"/>
                        <a:pt x="434" y="1493"/>
                        <a:pt x="441" y="1492"/>
                      </a:cubicBezTo>
                      <a:cubicBezTo>
                        <a:pt x="442" y="1498"/>
                        <a:pt x="445" y="1502"/>
                        <a:pt x="448" y="1505"/>
                      </a:cubicBezTo>
                      <a:cubicBezTo>
                        <a:pt x="444" y="1511"/>
                        <a:pt x="441" y="1517"/>
                        <a:pt x="438" y="1523"/>
                      </a:cubicBezTo>
                      <a:cubicBezTo>
                        <a:pt x="425" y="1523"/>
                        <a:pt x="413" y="1509"/>
                        <a:pt x="419" y="1490"/>
                      </a:cubicBezTo>
                      <a:moveTo>
                        <a:pt x="378" y="1419"/>
                      </a:moveTo>
                      <a:cubicBezTo>
                        <a:pt x="383" y="1418"/>
                        <a:pt x="388" y="1416"/>
                        <a:pt x="393" y="1414"/>
                      </a:cubicBezTo>
                      <a:cubicBezTo>
                        <a:pt x="400" y="1441"/>
                        <a:pt x="422" y="1459"/>
                        <a:pt x="445" y="1456"/>
                      </a:cubicBezTo>
                      <a:cubicBezTo>
                        <a:pt x="447" y="1465"/>
                        <a:pt x="451" y="1474"/>
                        <a:pt x="456" y="1482"/>
                      </a:cubicBezTo>
                      <a:cubicBezTo>
                        <a:pt x="420" y="1496"/>
                        <a:pt x="379" y="1467"/>
                        <a:pt x="378" y="1419"/>
                      </a:cubicBezTo>
                      <a:moveTo>
                        <a:pt x="470" y="1390"/>
                      </a:moveTo>
                      <a:cubicBezTo>
                        <a:pt x="477" y="1382"/>
                        <a:pt x="487" y="1376"/>
                        <a:pt x="497" y="1372"/>
                      </a:cubicBezTo>
                      <a:cubicBezTo>
                        <a:pt x="500" y="1374"/>
                        <a:pt x="504" y="1377"/>
                        <a:pt x="507" y="1379"/>
                      </a:cubicBezTo>
                      <a:cubicBezTo>
                        <a:pt x="498" y="1382"/>
                        <a:pt x="490" y="1387"/>
                        <a:pt x="482" y="1395"/>
                      </a:cubicBezTo>
                      <a:cubicBezTo>
                        <a:pt x="459" y="1420"/>
                        <a:pt x="461" y="1460"/>
                        <a:pt x="487" y="1483"/>
                      </a:cubicBezTo>
                      <a:cubicBezTo>
                        <a:pt x="501" y="1496"/>
                        <a:pt x="518" y="1501"/>
                        <a:pt x="535" y="1500"/>
                      </a:cubicBezTo>
                      <a:cubicBezTo>
                        <a:pt x="532" y="1504"/>
                        <a:pt x="529" y="1509"/>
                        <a:pt x="527" y="1513"/>
                      </a:cubicBezTo>
                      <a:cubicBezTo>
                        <a:pt x="508" y="1514"/>
                        <a:pt x="490" y="1509"/>
                        <a:pt x="475" y="1496"/>
                      </a:cubicBezTo>
                      <a:cubicBezTo>
                        <a:pt x="443" y="1469"/>
                        <a:pt x="441" y="1421"/>
                        <a:pt x="470" y="1390"/>
                      </a:cubicBezTo>
                      <a:moveTo>
                        <a:pt x="479" y="1505"/>
                      </a:moveTo>
                      <a:cubicBezTo>
                        <a:pt x="492" y="1514"/>
                        <a:pt x="508" y="1518"/>
                        <a:pt x="524" y="1518"/>
                      </a:cubicBezTo>
                      <a:cubicBezTo>
                        <a:pt x="521" y="1522"/>
                        <a:pt x="519" y="1525"/>
                        <a:pt x="517" y="1528"/>
                      </a:cubicBezTo>
                      <a:cubicBezTo>
                        <a:pt x="516" y="1526"/>
                        <a:pt x="515" y="1524"/>
                        <a:pt x="515" y="1523"/>
                      </a:cubicBezTo>
                      <a:cubicBezTo>
                        <a:pt x="515" y="1525"/>
                        <a:pt x="515" y="1527"/>
                        <a:pt x="516" y="1530"/>
                      </a:cubicBezTo>
                      <a:cubicBezTo>
                        <a:pt x="514" y="1532"/>
                        <a:pt x="513" y="1535"/>
                        <a:pt x="511" y="1537"/>
                      </a:cubicBezTo>
                      <a:cubicBezTo>
                        <a:pt x="509" y="1533"/>
                        <a:pt x="507" y="1528"/>
                        <a:pt x="505" y="1525"/>
                      </a:cubicBezTo>
                      <a:cubicBezTo>
                        <a:pt x="506" y="1528"/>
                        <a:pt x="507" y="1534"/>
                        <a:pt x="510" y="1540"/>
                      </a:cubicBezTo>
                      <a:cubicBezTo>
                        <a:pt x="508" y="1543"/>
                        <a:pt x="508" y="1543"/>
                        <a:pt x="508" y="1543"/>
                      </a:cubicBezTo>
                      <a:cubicBezTo>
                        <a:pt x="509" y="1543"/>
                        <a:pt x="510" y="1543"/>
                        <a:pt x="511" y="1542"/>
                      </a:cubicBezTo>
                      <a:cubicBezTo>
                        <a:pt x="516" y="1557"/>
                        <a:pt x="524" y="1574"/>
                        <a:pt x="527" y="1578"/>
                      </a:cubicBezTo>
                      <a:cubicBezTo>
                        <a:pt x="524" y="1568"/>
                        <a:pt x="519" y="1554"/>
                        <a:pt x="513" y="1542"/>
                      </a:cubicBezTo>
                      <a:cubicBezTo>
                        <a:pt x="515" y="1541"/>
                        <a:pt x="517" y="1541"/>
                        <a:pt x="520" y="1540"/>
                      </a:cubicBezTo>
                      <a:cubicBezTo>
                        <a:pt x="526" y="1555"/>
                        <a:pt x="534" y="1573"/>
                        <a:pt x="536" y="1576"/>
                      </a:cubicBezTo>
                      <a:cubicBezTo>
                        <a:pt x="533" y="1567"/>
                        <a:pt x="528" y="1552"/>
                        <a:pt x="522" y="1539"/>
                      </a:cubicBezTo>
                      <a:cubicBezTo>
                        <a:pt x="525" y="1539"/>
                        <a:pt x="527" y="1538"/>
                        <a:pt x="530" y="1537"/>
                      </a:cubicBezTo>
                      <a:cubicBezTo>
                        <a:pt x="536" y="1552"/>
                        <a:pt x="544" y="1571"/>
                        <a:pt x="547" y="1575"/>
                      </a:cubicBezTo>
                      <a:cubicBezTo>
                        <a:pt x="544" y="1565"/>
                        <a:pt x="538" y="1549"/>
                        <a:pt x="532" y="1536"/>
                      </a:cubicBezTo>
                      <a:cubicBezTo>
                        <a:pt x="534" y="1536"/>
                        <a:pt x="536" y="1535"/>
                        <a:pt x="539" y="1535"/>
                      </a:cubicBezTo>
                      <a:cubicBezTo>
                        <a:pt x="544" y="1549"/>
                        <a:pt x="552" y="1566"/>
                        <a:pt x="554" y="1570"/>
                      </a:cubicBezTo>
                      <a:cubicBezTo>
                        <a:pt x="552" y="1561"/>
                        <a:pt x="546" y="1546"/>
                        <a:pt x="541" y="1534"/>
                      </a:cubicBezTo>
                      <a:cubicBezTo>
                        <a:pt x="548" y="1532"/>
                        <a:pt x="548" y="1532"/>
                        <a:pt x="548" y="1532"/>
                      </a:cubicBezTo>
                      <a:cubicBezTo>
                        <a:pt x="552" y="1545"/>
                        <a:pt x="560" y="1561"/>
                        <a:pt x="562" y="1564"/>
                      </a:cubicBezTo>
                      <a:cubicBezTo>
                        <a:pt x="560" y="1556"/>
                        <a:pt x="554" y="1542"/>
                        <a:pt x="550" y="1531"/>
                      </a:cubicBezTo>
                      <a:cubicBezTo>
                        <a:pt x="557" y="1529"/>
                        <a:pt x="557" y="1529"/>
                        <a:pt x="557" y="1529"/>
                      </a:cubicBezTo>
                      <a:cubicBezTo>
                        <a:pt x="560" y="1539"/>
                        <a:pt x="566" y="1552"/>
                        <a:pt x="568" y="1554"/>
                      </a:cubicBezTo>
                      <a:cubicBezTo>
                        <a:pt x="566" y="1548"/>
                        <a:pt x="562" y="1537"/>
                        <a:pt x="558" y="1529"/>
                      </a:cubicBezTo>
                      <a:cubicBezTo>
                        <a:pt x="565" y="1527"/>
                        <a:pt x="565" y="1527"/>
                        <a:pt x="565" y="1527"/>
                      </a:cubicBezTo>
                      <a:cubicBezTo>
                        <a:pt x="568" y="1534"/>
                        <a:pt x="571" y="1542"/>
                        <a:pt x="573" y="1544"/>
                      </a:cubicBezTo>
                      <a:cubicBezTo>
                        <a:pt x="571" y="1539"/>
                        <a:pt x="569" y="1533"/>
                        <a:pt x="566" y="1526"/>
                      </a:cubicBezTo>
                      <a:cubicBezTo>
                        <a:pt x="573" y="1524"/>
                        <a:pt x="573" y="1524"/>
                        <a:pt x="573" y="1524"/>
                      </a:cubicBezTo>
                      <a:cubicBezTo>
                        <a:pt x="576" y="1529"/>
                        <a:pt x="578" y="1534"/>
                        <a:pt x="579" y="1540"/>
                      </a:cubicBezTo>
                      <a:cubicBezTo>
                        <a:pt x="570" y="1559"/>
                        <a:pt x="561" y="1580"/>
                        <a:pt x="552" y="1601"/>
                      </a:cubicBezTo>
                      <a:cubicBezTo>
                        <a:pt x="525" y="1618"/>
                        <a:pt x="491" y="1614"/>
                        <a:pt x="471" y="1588"/>
                      </a:cubicBezTo>
                      <a:cubicBezTo>
                        <a:pt x="453" y="1563"/>
                        <a:pt x="456" y="1525"/>
                        <a:pt x="479" y="1505"/>
                      </a:cubicBezTo>
                      <a:moveTo>
                        <a:pt x="570" y="1495"/>
                      </a:moveTo>
                      <a:cubicBezTo>
                        <a:pt x="582" y="1474"/>
                        <a:pt x="613" y="1423"/>
                        <a:pt x="627" y="1399"/>
                      </a:cubicBezTo>
                      <a:cubicBezTo>
                        <a:pt x="633" y="1397"/>
                        <a:pt x="638" y="1396"/>
                        <a:pt x="644" y="1394"/>
                      </a:cubicBezTo>
                      <a:cubicBezTo>
                        <a:pt x="633" y="1418"/>
                        <a:pt x="614" y="1454"/>
                        <a:pt x="606" y="1470"/>
                      </a:cubicBezTo>
                      <a:cubicBezTo>
                        <a:pt x="614" y="1470"/>
                        <a:pt x="629" y="1469"/>
                        <a:pt x="646" y="1468"/>
                      </a:cubicBezTo>
                      <a:cubicBezTo>
                        <a:pt x="642" y="1474"/>
                        <a:pt x="638" y="1479"/>
                        <a:pt x="634" y="1485"/>
                      </a:cubicBezTo>
                      <a:cubicBezTo>
                        <a:pt x="608" y="1489"/>
                        <a:pt x="580" y="1494"/>
                        <a:pt x="570" y="1495"/>
                      </a:cubicBezTo>
                      <a:moveTo>
                        <a:pt x="614" y="1465"/>
                      </a:moveTo>
                      <a:cubicBezTo>
                        <a:pt x="621" y="1450"/>
                        <a:pt x="639" y="1415"/>
                        <a:pt x="651" y="1392"/>
                      </a:cubicBezTo>
                      <a:cubicBezTo>
                        <a:pt x="658" y="1389"/>
                        <a:pt x="665" y="1386"/>
                        <a:pt x="672" y="1382"/>
                      </a:cubicBezTo>
                      <a:cubicBezTo>
                        <a:pt x="663" y="1402"/>
                        <a:pt x="654" y="1424"/>
                        <a:pt x="649" y="1436"/>
                      </a:cubicBezTo>
                      <a:cubicBezTo>
                        <a:pt x="655" y="1437"/>
                        <a:pt x="664" y="1438"/>
                        <a:pt x="674" y="1439"/>
                      </a:cubicBezTo>
                      <a:cubicBezTo>
                        <a:pt x="665" y="1446"/>
                        <a:pt x="658" y="1454"/>
                        <a:pt x="651" y="1462"/>
                      </a:cubicBezTo>
                      <a:cubicBezTo>
                        <a:pt x="635" y="1464"/>
                        <a:pt x="621" y="1465"/>
                        <a:pt x="614" y="1465"/>
                      </a:cubicBezTo>
                      <a:moveTo>
                        <a:pt x="657" y="1431"/>
                      </a:moveTo>
                      <a:cubicBezTo>
                        <a:pt x="673" y="1416"/>
                        <a:pt x="703" y="1395"/>
                        <a:pt x="724" y="1382"/>
                      </a:cubicBezTo>
                      <a:cubicBezTo>
                        <a:pt x="726" y="1389"/>
                        <a:pt x="728" y="1395"/>
                        <a:pt x="731" y="1401"/>
                      </a:cubicBezTo>
                      <a:cubicBezTo>
                        <a:pt x="712" y="1410"/>
                        <a:pt x="694" y="1421"/>
                        <a:pt x="680" y="1434"/>
                      </a:cubicBezTo>
                      <a:cubicBezTo>
                        <a:pt x="670" y="1433"/>
                        <a:pt x="662" y="1432"/>
                        <a:pt x="657" y="1431"/>
                      </a:cubicBezTo>
                      <a:moveTo>
                        <a:pt x="724" y="1348"/>
                      </a:moveTo>
                      <a:cubicBezTo>
                        <a:pt x="722" y="1309"/>
                        <a:pt x="738" y="1266"/>
                        <a:pt x="774" y="1245"/>
                      </a:cubicBezTo>
                      <a:cubicBezTo>
                        <a:pt x="797" y="1231"/>
                        <a:pt x="831" y="1251"/>
                        <a:pt x="798" y="1273"/>
                      </a:cubicBezTo>
                      <a:cubicBezTo>
                        <a:pt x="781" y="1284"/>
                        <a:pt x="760" y="1307"/>
                        <a:pt x="761" y="1346"/>
                      </a:cubicBezTo>
                      <a:cubicBezTo>
                        <a:pt x="763" y="1381"/>
                        <a:pt x="785" y="1406"/>
                        <a:pt x="809" y="1414"/>
                      </a:cubicBezTo>
                      <a:cubicBezTo>
                        <a:pt x="841" y="1424"/>
                        <a:pt x="820" y="1449"/>
                        <a:pt x="798" y="1444"/>
                      </a:cubicBezTo>
                      <a:cubicBezTo>
                        <a:pt x="744" y="1433"/>
                        <a:pt x="726" y="1393"/>
                        <a:pt x="724" y="1348"/>
                      </a:cubicBezTo>
                      <a:moveTo>
                        <a:pt x="771" y="1442"/>
                      </a:moveTo>
                      <a:cubicBezTo>
                        <a:pt x="723" y="1474"/>
                        <a:pt x="705" y="1503"/>
                        <a:pt x="702" y="1551"/>
                      </a:cubicBezTo>
                      <a:cubicBezTo>
                        <a:pt x="700" y="1587"/>
                        <a:pt x="734" y="1630"/>
                        <a:pt x="794" y="1630"/>
                      </a:cubicBezTo>
                      <a:cubicBezTo>
                        <a:pt x="899" y="1632"/>
                        <a:pt x="912" y="1555"/>
                        <a:pt x="983" y="1500"/>
                      </a:cubicBezTo>
                      <a:cubicBezTo>
                        <a:pt x="1081" y="1422"/>
                        <a:pt x="1185" y="1436"/>
                        <a:pt x="1237" y="1484"/>
                      </a:cubicBezTo>
                      <a:cubicBezTo>
                        <a:pt x="1182" y="1457"/>
                        <a:pt x="1077" y="1446"/>
                        <a:pt x="995" y="1523"/>
                      </a:cubicBezTo>
                      <a:cubicBezTo>
                        <a:pt x="928" y="1584"/>
                        <a:pt x="894" y="1652"/>
                        <a:pt x="792" y="1653"/>
                      </a:cubicBezTo>
                      <a:cubicBezTo>
                        <a:pt x="731" y="1653"/>
                        <a:pt x="678" y="1606"/>
                        <a:pt x="682" y="1552"/>
                      </a:cubicBezTo>
                      <a:cubicBezTo>
                        <a:pt x="684" y="1515"/>
                        <a:pt x="701" y="1470"/>
                        <a:pt x="757" y="1435"/>
                      </a:cubicBezTo>
                      <a:cubicBezTo>
                        <a:pt x="761" y="1438"/>
                        <a:pt x="766" y="1440"/>
                        <a:pt x="771" y="1442"/>
                      </a:cubicBezTo>
                      <a:moveTo>
                        <a:pt x="1200" y="1451"/>
                      </a:moveTo>
                      <a:cubicBezTo>
                        <a:pt x="1200" y="1439"/>
                        <a:pt x="1201" y="1426"/>
                        <a:pt x="1204" y="1413"/>
                      </a:cubicBezTo>
                      <a:cubicBezTo>
                        <a:pt x="1232" y="1437"/>
                        <a:pt x="1265" y="1467"/>
                        <a:pt x="1272" y="1472"/>
                      </a:cubicBezTo>
                      <a:cubicBezTo>
                        <a:pt x="1294" y="1488"/>
                        <a:pt x="1285" y="1502"/>
                        <a:pt x="1272" y="1514"/>
                      </a:cubicBezTo>
                      <a:cubicBezTo>
                        <a:pt x="1270" y="1511"/>
                        <a:pt x="1267" y="1508"/>
                        <a:pt x="1264" y="1505"/>
                      </a:cubicBezTo>
                      <a:cubicBezTo>
                        <a:pt x="1261" y="1501"/>
                        <a:pt x="1257" y="1497"/>
                        <a:pt x="1252" y="1493"/>
                      </a:cubicBezTo>
                      <a:cubicBezTo>
                        <a:pt x="1239" y="1476"/>
                        <a:pt x="1222" y="1461"/>
                        <a:pt x="1200" y="1451"/>
                      </a:cubicBezTo>
                      <a:moveTo>
                        <a:pt x="1581" y="1451"/>
                      </a:moveTo>
                      <a:cubicBezTo>
                        <a:pt x="1579" y="1446"/>
                        <a:pt x="1576" y="1440"/>
                        <a:pt x="1573" y="1435"/>
                      </a:cubicBezTo>
                      <a:cubicBezTo>
                        <a:pt x="1582" y="1402"/>
                        <a:pt x="1613" y="1382"/>
                        <a:pt x="1640" y="1382"/>
                      </a:cubicBezTo>
                      <a:cubicBezTo>
                        <a:pt x="1647" y="1390"/>
                        <a:pt x="1655" y="1397"/>
                        <a:pt x="1661" y="1404"/>
                      </a:cubicBezTo>
                      <a:cubicBezTo>
                        <a:pt x="1619" y="1391"/>
                        <a:pt x="1590" y="1426"/>
                        <a:pt x="1581" y="1451"/>
                      </a:cubicBezTo>
                      <a:moveTo>
                        <a:pt x="1579" y="1321"/>
                      </a:moveTo>
                      <a:cubicBezTo>
                        <a:pt x="1556" y="1329"/>
                        <a:pt x="1534" y="1349"/>
                        <a:pt x="1522" y="1373"/>
                      </a:cubicBezTo>
                      <a:cubicBezTo>
                        <a:pt x="1516" y="1371"/>
                        <a:pt x="1510" y="1370"/>
                        <a:pt x="1504" y="1370"/>
                      </a:cubicBezTo>
                      <a:cubicBezTo>
                        <a:pt x="1519" y="1353"/>
                        <a:pt x="1525" y="1323"/>
                        <a:pt x="1507" y="1301"/>
                      </a:cubicBezTo>
                      <a:cubicBezTo>
                        <a:pt x="1520" y="1297"/>
                        <a:pt x="1530" y="1288"/>
                        <a:pt x="1533" y="1276"/>
                      </a:cubicBezTo>
                      <a:cubicBezTo>
                        <a:pt x="1542" y="1285"/>
                        <a:pt x="1542" y="1285"/>
                        <a:pt x="1542" y="1285"/>
                      </a:cubicBezTo>
                      <a:cubicBezTo>
                        <a:pt x="1541" y="1289"/>
                        <a:pt x="1540" y="1293"/>
                        <a:pt x="1538" y="1297"/>
                      </a:cubicBezTo>
                      <a:cubicBezTo>
                        <a:pt x="1542" y="1300"/>
                        <a:pt x="1551" y="1303"/>
                        <a:pt x="1560" y="1303"/>
                      </a:cubicBezTo>
                      <a:cubicBezTo>
                        <a:pt x="1566" y="1309"/>
                        <a:pt x="1572" y="1315"/>
                        <a:pt x="1579" y="1321"/>
                      </a:cubicBezTo>
                      <a:moveTo>
                        <a:pt x="1487" y="1221"/>
                      </a:moveTo>
                      <a:cubicBezTo>
                        <a:pt x="1502" y="1213"/>
                        <a:pt x="1502" y="1213"/>
                        <a:pt x="1502" y="1213"/>
                      </a:cubicBezTo>
                      <a:cubicBezTo>
                        <a:pt x="1512" y="1224"/>
                        <a:pt x="1512" y="1224"/>
                        <a:pt x="1512" y="1224"/>
                      </a:cubicBezTo>
                      <a:cubicBezTo>
                        <a:pt x="1510" y="1237"/>
                        <a:pt x="1510" y="1237"/>
                        <a:pt x="1510" y="1237"/>
                      </a:cubicBezTo>
                      <a:cubicBezTo>
                        <a:pt x="1520" y="1232"/>
                        <a:pt x="1520" y="1232"/>
                        <a:pt x="1520" y="1232"/>
                      </a:cubicBezTo>
                      <a:cubicBezTo>
                        <a:pt x="1530" y="1242"/>
                        <a:pt x="1540" y="1252"/>
                        <a:pt x="1550" y="1263"/>
                      </a:cubicBezTo>
                      <a:cubicBezTo>
                        <a:pt x="1545" y="1279"/>
                        <a:pt x="1545" y="1279"/>
                        <a:pt x="1545" y="1279"/>
                      </a:cubicBezTo>
                      <a:cubicBezTo>
                        <a:pt x="1524" y="1258"/>
                        <a:pt x="1504" y="1238"/>
                        <a:pt x="1487" y="1221"/>
                      </a:cubicBezTo>
                      <a:moveTo>
                        <a:pt x="1524" y="1230"/>
                      </a:moveTo>
                      <a:cubicBezTo>
                        <a:pt x="1539" y="1224"/>
                        <a:pt x="1539" y="1224"/>
                        <a:pt x="1539" y="1224"/>
                      </a:cubicBezTo>
                      <a:cubicBezTo>
                        <a:pt x="1545" y="1230"/>
                        <a:pt x="1551" y="1236"/>
                        <a:pt x="1557" y="1243"/>
                      </a:cubicBezTo>
                      <a:cubicBezTo>
                        <a:pt x="1555" y="1248"/>
                        <a:pt x="1553" y="1253"/>
                        <a:pt x="1551" y="1259"/>
                      </a:cubicBezTo>
                      <a:cubicBezTo>
                        <a:pt x="1524" y="1230"/>
                        <a:pt x="1524" y="1230"/>
                        <a:pt x="1524" y="1230"/>
                      </a:cubicBezTo>
                      <a:moveTo>
                        <a:pt x="1517" y="1228"/>
                      </a:moveTo>
                      <a:cubicBezTo>
                        <a:pt x="1529" y="1176"/>
                        <a:pt x="1529" y="1176"/>
                        <a:pt x="1529" y="1176"/>
                      </a:cubicBezTo>
                      <a:cubicBezTo>
                        <a:pt x="1480" y="1166"/>
                        <a:pt x="1480" y="1166"/>
                        <a:pt x="1480" y="1166"/>
                      </a:cubicBezTo>
                      <a:cubicBezTo>
                        <a:pt x="1466" y="1148"/>
                        <a:pt x="1466" y="1148"/>
                        <a:pt x="1466" y="1148"/>
                      </a:cubicBezTo>
                      <a:cubicBezTo>
                        <a:pt x="1462" y="1163"/>
                        <a:pt x="1462" y="1163"/>
                        <a:pt x="1462" y="1163"/>
                      </a:cubicBezTo>
                      <a:cubicBezTo>
                        <a:pt x="1442" y="1159"/>
                        <a:pt x="1442" y="1159"/>
                        <a:pt x="1442" y="1159"/>
                      </a:cubicBezTo>
                      <a:cubicBezTo>
                        <a:pt x="1460" y="1150"/>
                        <a:pt x="1475" y="1141"/>
                        <a:pt x="1484" y="1131"/>
                      </a:cubicBezTo>
                      <a:cubicBezTo>
                        <a:pt x="1539" y="1142"/>
                        <a:pt x="1539" y="1142"/>
                        <a:pt x="1539" y="1142"/>
                      </a:cubicBezTo>
                      <a:cubicBezTo>
                        <a:pt x="1549" y="1087"/>
                        <a:pt x="1549" y="1087"/>
                        <a:pt x="1549" y="1087"/>
                      </a:cubicBezTo>
                      <a:cubicBezTo>
                        <a:pt x="1623" y="1176"/>
                        <a:pt x="1623" y="1176"/>
                        <a:pt x="1623" y="1176"/>
                      </a:cubicBezTo>
                      <a:cubicBezTo>
                        <a:pt x="1517" y="1228"/>
                        <a:pt x="1517" y="1228"/>
                        <a:pt x="1517" y="1228"/>
                      </a:cubicBezTo>
                      <a:moveTo>
                        <a:pt x="1535" y="1134"/>
                      </a:moveTo>
                      <a:cubicBezTo>
                        <a:pt x="1488" y="1125"/>
                        <a:pt x="1488" y="1125"/>
                        <a:pt x="1488" y="1125"/>
                      </a:cubicBezTo>
                      <a:cubicBezTo>
                        <a:pt x="1491" y="1121"/>
                        <a:pt x="1493" y="1117"/>
                        <a:pt x="1495" y="1112"/>
                      </a:cubicBezTo>
                      <a:cubicBezTo>
                        <a:pt x="1509" y="1113"/>
                        <a:pt x="1524" y="1113"/>
                        <a:pt x="1539" y="1111"/>
                      </a:cubicBezTo>
                      <a:cubicBezTo>
                        <a:pt x="1535" y="1134"/>
                        <a:pt x="1535" y="1134"/>
                        <a:pt x="1535" y="1134"/>
                      </a:cubicBezTo>
                      <a:moveTo>
                        <a:pt x="1480" y="1125"/>
                      </a:moveTo>
                      <a:cubicBezTo>
                        <a:pt x="1462" y="1152"/>
                        <a:pt x="1403" y="1163"/>
                        <a:pt x="1362" y="1204"/>
                      </a:cubicBezTo>
                      <a:cubicBezTo>
                        <a:pt x="1333" y="1232"/>
                        <a:pt x="1329" y="1272"/>
                        <a:pt x="1358" y="1305"/>
                      </a:cubicBezTo>
                      <a:cubicBezTo>
                        <a:pt x="1386" y="1337"/>
                        <a:pt x="1448" y="1317"/>
                        <a:pt x="1444" y="1275"/>
                      </a:cubicBezTo>
                      <a:cubicBezTo>
                        <a:pt x="1442" y="1254"/>
                        <a:pt x="1414" y="1214"/>
                        <a:pt x="1354" y="1225"/>
                      </a:cubicBezTo>
                      <a:cubicBezTo>
                        <a:pt x="1356" y="1222"/>
                        <a:pt x="1358" y="1218"/>
                        <a:pt x="1360" y="1215"/>
                      </a:cubicBezTo>
                      <a:cubicBezTo>
                        <a:pt x="1414" y="1208"/>
                        <a:pt x="1451" y="1242"/>
                        <a:pt x="1455" y="1273"/>
                      </a:cubicBezTo>
                      <a:cubicBezTo>
                        <a:pt x="1463" y="1325"/>
                        <a:pt x="1391" y="1357"/>
                        <a:pt x="1350" y="1312"/>
                      </a:cubicBezTo>
                      <a:cubicBezTo>
                        <a:pt x="1329" y="1289"/>
                        <a:pt x="1324" y="1254"/>
                        <a:pt x="1337" y="1225"/>
                      </a:cubicBezTo>
                      <a:cubicBezTo>
                        <a:pt x="1363" y="1167"/>
                        <a:pt x="1432" y="1159"/>
                        <a:pt x="1470" y="1123"/>
                      </a:cubicBezTo>
                      <a:cubicBezTo>
                        <a:pt x="1484" y="1109"/>
                        <a:pt x="1490" y="1079"/>
                        <a:pt x="1474" y="1069"/>
                      </a:cubicBezTo>
                      <a:cubicBezTo>
                        <a:pt x="1475" y="1068"/>
                        <a:pt x="1475" y="1066"/>
                        <a:pt x="1475" y="1065"/>
                      </a:cubicBezTo>
                      <a:cubicBezTo>
                        <a:pt x="1502" y="1079"/>
                        <a:pt x="1491" y="1109"/>
                        <a:pt x="1480" y="1125"/>
                      </a:cubicBezTo>
                      <a:moveTo>
                        <a:pt x="1401" y="1313"/>
                      </a:moveTo>
                      <a:cubicBezTo>
                        <a:pt x="1394" y="1314"/>
                        <a:pt x="1388" y="1313"/>
                        <a:pt x="1381" y="1311"/>
                      </a:cubicBezTo>
                      <a:cubicBezTo>
                        <a:pt x="1379" y="1284"/>
                        <a:pt x="1371" y="1257"/>
                        <a:pt x="1383" y="1230"/>
                      </a:cubicBezTo>
                      <a:cubicBezTo>
                        <a:pt x="1390" y="1231"/>
                        <a:pt x="1397" y="1233"/>
                        <a:pt x="1404" y="1235"/>
                      </a:cubicBezTo>
                      <a:cubicBezTo>
                        <a:pt x="1392" y="1261"/>
                        <a:pt x="1397" y="1287"/>
                        <a:pt x="1401" y="1313"/>
                      </a:cubicBezTo>
                      <a:moveTo>
                        <a:pt x="1409" y="1238"/>
                      </a:moveTo>
                      <a:cubicBezTo>
                        <a:pt x="1419" y="1243"/>
                        <a:pt x="1427" y="1250"/>
                        <a:pt x="1431" y="1258"/>
                      </a:cubicBezTo>
                      <a:cubicBezTo>
                        <a:pt x="1443" y="1286"/>
                        <a:pt x="1427" y="1308"/>
                        <a:pt x="1405" y="1313"/>
                      </a:cubicBezTo>
                      <a:cubicBezTo>
                        <a:pt x="1402" y="1288"/>
                        <a:pt x="1398" y="1263"/>
                        <a:pt x="1409" y="1238"/>
                      </a:cubicBezTo>
                      <a:moveTo>
                        <a:pt x="1376" y="1309"/>
                      </a:moveTo>
                      <a:cubicBezTo>
                        <a:pt x="1352" y="1297"/>
                        <a:pt x="1335" y="1274"/>
                        <a:pt x="1350" y="1232"/>
                      </a:cubicBezTo>
                      <a:cubicBezTo>
                        <a:pt x="1359" y="1230"/>
                        <a:pt x="1368" y="1229"/>
                        <a:pt x="1377" y="1230"/>
                      </a:cubicBezTo>
                      <a:cubicBezTo>
                        <a:pt x="1365" y="1256"/>
                        <a:pt x="1373" y="1282"/>
                        <a:pt x="1376" y="1309"/>
                      </a:cubicBezTo>
                      <a:moveTo>
                        <a:pt x="1474" y="1031"/>
                      </a:moveTo>
                      <a:cubicBezTo>
                        <a:pt x="1483" y="1027"/>
                        <a:pt x="1488" y="1019"/>
                        <a:pt x="1489" y="1008"/>
                      </a:cubicBezTo>
                      <a:cubicBezTo>
                        <a:pt x="1492" y="1009"/>
                        <a:pt x="1492" y="1009"/>
                        <a:pt x="1492" y="1009"/>
                      </a:cubicBezTo>
                      <a:cubicBezTo>
                        <a:pt x="1525" y="1024"/>
                        <a:pt x="1580" y="1031"/>
                        <a:pt x="1625" y="1013"/>
                      </a:cubicBezTo>
                      <a:cubicBezTo>
                        <a:pt x="1667" y="996"/>
                        <a:pt x="1700" y="956"/>
                        <a:pt x="1709" y="912"/>
                      </a:cubicBezTo>
                      <a:cubicBezTo>
                        <a:pt x="1716" y="962"/>
                        <a:pt x="1678" y="1007"/>
                        <a:pt x="1638" y="1029"/>
                      </a:cubicBezTo>
                      <a:cubicBezTo>
                        <a:pt x="1587" y="1058"/>
                        <a:pt x="1520" y="1061"/>
                        <a:pt x="1477" y="1046"/>
                      </a:cubicBezTo>
                      <a:cubicBezTo>
                        <a:pt x="1477" y="1040"/>
                        <a:pt x="1476" y="1035"/>
                        <a:pt x="1474" y="1031"/>
                      </a:cubicBezTo>
                      <a:moveTo>
                        <a:pt x="1696" y="883"/>
                      </a:moveTo>
                      <a:cubicBezTo>
                        <a:pt x="1700" y="894"/>
                        <a:pt x="1700" y="905"/>
                        <a:pt x="1700" y="915"/>
                      </a:cubicBezTo>
                      <a:cubicBezTo>
                        <a:pt x="1696" y="918"/>
                        <a:pt x="1693" y="922"/>
                        <a:pt x="1690" y="925"/>
                      </a:cubicBezTo>
                      <a:cubicBezTo>
                        <a:pt x="1682" y="915"/>
                        <a:pt x="1673" y="906"/>
                        <a:pt x="1664" y="898"/>
                      </a:cubicBezTo>
                      <a:cubicBezTo>
                        <a:pt x="1683" y="883"/>
                        <a:pt x="1695" y="851"/>
                        <a:pt x="1681" y="825"/>
                      </a:cubicBezTo>
                      <a:cubicBezTo>
                        <a:pt x="1694" y="821"/>
                        <a:pt x="1707" y="815"/>
                        <a:pt x="1718" y="807"/>
                      </a:cubicBezTo>
                      <a:cubicBezTo>
                        <a:pt x="1738" y="806"/>
                        <a:pt x="1758" y="807"/>
                        <a:pt x="1772" y="817"/>
                      </a:cubicBezTo>
                      <a:cubicBezTo>
                        <a:pt x="1763" y="858"/>
                        <a:pt x="1763" y="858"/>
                        <a:pt x="1763" y="858"/>
                      </a:cubicBezTo>
                      <a:cubicBezTo>
                        <a:pt x="1754" y="860"/>
                        <a:pt x="1741" y="856"/>
                        <a:pt x="1738" y="848"/>
                      </a:cubicBezTo>
                      <a:cubicBezTo>
                        <a:pt x="1737" y="843"/>
                        <a:pt x="1737" y="829"/>
                        <a:pt x="1755" y="832"/>
                      </a:cubicBezTo>
                      <a:cubicBezTo>
                        <a:pt x="1729" y="796"/>
                        <a:pt x="1700" y="826"/>
                        <a:pt x="1701" y="846"/>
                      </a:cubicBezTo>
                      <a:cubicBezTo>
                        <a:pt x="1702" y="866"/>
                        <a:pt x="1715" y="881"/>
                        <a:pt x="1734" y="890"/>
                      </a:cubicBezTo>
                      <a:cubicBezTo>
                        <a:pt x="1727" y="894"/>
                        <a:pt x="1720" y="898"/>
                        <a:pt x="1714" y="903"/>
                      </a:cubicBezTo>
                      <a:cubicBezTo>
                        <a:pt x="1709" y="896"/>
                        <a:pt x="1704" y="889"/>
                        <a:pt x="1696" y="883"/>
                      </a:cubicBezTo>
                      <a:moveTo>
                        <a:pt x="1775" y="819"/>
                      </a:moveTo>
                      <a:cubicBezTo>
                        <a:pt x="1786" y="830"/>
                        <a:pt x="1780" y="851"/>
                        <a:pt x="1767" y="857"/>
                      </a:cubicBezTo>
                      <a:cubicBezTo>
                        <a:pt x="1767" y="857"/>
                        <a:pt x="1767" y="857"/>
                        <a:pt x="1767" y="857"/>
                      </a:cubicBezTo>
                      <a:cubicBezTo>
                        <a:pt x="1775" y="819"/>
                        <a:pt x="1775" y="819"/>
                        <a:pt x="1775" y="819"/>
                      </a:cubicBezTo>
                      <a:moveTo>
                        <a:pt x="1707" y="845"/>
                      </a:moveTo>
                      <a:cubicBezTo>
                        <a:pt x="1707" y="835"/>
                        <a:pt x="1715" y="815"/>
                        <a:pt x="1742" y="825"/>
                      </a:cubicBezTo>
                      <a:cubicBezTo>
                        <a:pt x="1731" y="829"/>
                        <a:pt x="1730" y="844"/>
                        <a:pt x="1732" y="848"/>
                      </a:cubicBezTo>
                      <a:cubicBezTo>
                        <a:pt x="1737" y="864"/>
                        <a:pt x="1758" y="867"/>
                        <a:pt x="1767" y="864"/>
                      </a:cubicBezTo>
                      <a:cubicBezTo>
                        <a:pt x="1784" y="858"/>
                        <a:pt x="1797" y="834"/>
                        <a:pt x="1779" y="816"/>
                      </a:cubicBezTo>
                      <a:cubicBezTo>
                        <a:pt x="1761" y="798"/>
                        <a:pt x="1737" y="800"/>
                        <a:pt x="1709" y="803"/>
                      </a:cubicBezTo>
                      <a:cubicBezTo>
                        <a:pt x="1673" y="806"/>
                        <a:pt x="1633" y="809"/>
                        <a:pt x="1594" y="770"/>
                      </a:cubicBezTo>
                      <a:cubicBezTo>
                        <a:pt x="1596" y="765"/>
                        <a:pt x="1597" y="759"/>
                        <a:pt x="1597" y="753"/>
                      </a:cubicBezTo>
                      <a:cubicBezTo>
                        <a:pt x="1642" y="775"/>
                        <a:pt x="1690" y="778"/>
                        <a:pt x="1720" y="765"/>
                      </a:cubicBezTo>
                      <a:cubicBezTo>
                        <a:pt x="1753" y="764"/>
                        <a:pt x="1795" y="780"/>
                        <a:pt x="1805" y="819"/>
                      </a:cubicBezTo>
                      <a:cubicBezTo>
                        <a:pt x="1817" y="868"/>
                        <a:pt x="1789" y="895"/>
                        <a:pt x="1766" y="893"/>
                      </a:cubicBezTo>
                      <a:cubicBezTo>
                        <a:pt x="1731" y="889"/>
                        <a:pt x="1708" y="869"/>
                        <a:pt x="1707" y="845"/>
                      </a:cubicBezTo>
                      <a:moveTo>
                        <a:pt x="1596" y="723"/>
                      </a:moveTo>
                      <a:cubicBezTo>
                        <a:pt x="1632" y="745"/>
                        <a:pt x="1672" y="762"/>
                        <a:pt x="1706" y="763"/>
                      </a:cubicBezTo>
                      <a:cubicBezTo>
                        <a:pt x="1678" y="773"/>
                        <a:pt x="1638" y="767"/>
                        <a:pt x="1598" y="747"/>
                      </a:cubicBezTo>
                      <a:cubicBezTo>
                        <a:pt x="1598" y="739"/>
                        <a:pt x="1597" y="731"/>
                        <a:pt x="1596" y="723"/>
                      </a:cubicBezTo>
                      <a:moveTo>
                        <a:pt x="1595" y="719"/>
                      </a:moveTo>
                      <a:cubicBezTo>
                        <a:pt x="1593" y="710"/>
                        <a:pt x="1588" y="700"/>
                        <a:pt x="1583" y="691"/>
                      </a:cubicBezTo>
                      <a:cubicBezTo>
                        <a:pt x="1637" y="726"/>
                        <a:pt x="1697" y="753"/>
                        <a:pt x="1742" y="746"/>
                      </a:cubicBezTo>
                      <a:cubicBezTo>
                        <a:pt x="1717" y="774"/>
                        <a:pt x="1655" y="756"/>
                        <a:pt x="1595" y="719"/>
                      </a:cubicBezTo>
                      <a:moveTo>
                        <a:pt x="1574" y="679"/>
                      </a:moveTo>
                      <a:cubicBezTo>
                        <a:pt x="1567" y="670"/>
                        <a:pt x="1559" y="663"/>
                        <a:pt x="1549" y="658"/>
                      </a:cubicBezTo>
                      <a:cubicBezTo>
                        <a:pt x="1556" y="654"/>
                        <a:pt x="1562" y="650"/>
                        <a:pt x="1567" y="647"/>
                      </a:cubicBezTo>
                      <a:cubicBezTo>
                        <a:pt x="1595" y="659"/>
                        <a:pt x="1642" y="703"/>
                        <a:pt x="1692" y="724"/>
                      </a:cubicBezTo>
                      <a:cubicBezTo>
                        <a:pt x="1707" y="730"/>
                        <a:pt x="1723" y="737"/>
                        <a:pt x="1739" y="740"/>
                      </a:cubicBezTo>
                      <a:cubicBezTo>
                        <a:pt x="1693" y="746"/>
                        <a:pt x="1629" y="712"/>
                        <a:pt x="1574" y="679"/>
                      </a:cubicBezTo>
                      <a:moveTo>
                        <a:pt x="1399" y="730"/>
                      </a:moveTo>
                      <a:cubicBezTo>
                        <a:pt x="1404" y="721"/>
                        <a:pt x="1407" y="712"/>
                        <a:pt x="1408" y="703"/>
                      </a:cubicBezTo>
                      <a:cubicBezTo>
                        <a:pt x="1450" y="682"/>
                        <a:pt x="1516" y="651"/>
                        <a:pt x="1526" y="645"/>
                      </a:cubicBezTo>
                      <a:cubicBezTo>
                        <a:pt x="1510" y="641"/>
                        <a:pt x="1462" y="633"/>
                        <a:pt x="1431" y="627"/>
                      </a:cubicBezTo>
                      <a:cubicBezTo>
                        <a:pt x="1436" y="622"/>
                        <a:pt x="1440" y="617"/>
                        <a:pt x="1445" y="613"/>
                      </a:cubicBezTo>
                      <a:cubicBezTo>
                        <a:pt x="1489" y="621"/>
                        <a:pt x="1566" y="635"/>
                        <a:pt x="1574" y="636"/>
                      </a:cubicBezTo>
                      <a:cubicBezTo>
                        <a:pt x="1555" y="647"/>
                        <a:pt x="1449" y="703"/>
                        <a:pt x="1399" y="730"/>
                      </a:cubicBezTo>
                      <a:moveTo>
                        <a:pt x="1452" y="606"/>
                      </a:moveTo>
                      <a:cubicBezTo>
                        <a:pt x="1477" y="580"/>
                        <a:pt x="1512" y="545"/>
                        <a:pt x="1525" y="530"/>
                      </a:cubicBezTo>
                      <a:cubicBezTo>
                        <a:pt x="1501" y="533"/>
                        <a:pt x="1427" y="546"/>
                        <a:pt x="1380" y="554"/>
                      </a:cubicBezTo>
                      <a:cubicBezTo>
                        <a:pt x="1380" y="549"/>
                        <a:pt x="1380" y="544"/>
                        <a:pt x="1379" y="539"/>
                      </a:cubicBezTo>
                      <a:cubicBezTo>
                        <a:pt x="1435" y="532"/>
                        <a:pt x="1545" y="514"/>
                        <a:pt x="1556" y="513"/>
                      </a:cubicBezTo>
                      <a:cubicBezTo>
                        <a:pt x="1534" y="541"/>
                        <a:pt x="1502" y="579"/>
                        <a:pt x="1476" y="611"/>
                      </a:cubicBezTo>
                      <a:cubicBezTo>
                        <a:pt x="1467" y="609"/>
                        <a:pt x="1459" y="608"/>
                        <a:pt x="1452" y="606"/>
                      </a:cubicBezTo>
                      <a:moveTo>
                        <a:pt x="1536" y="546"/>
                      </a:moveTo>
                      <a:cubicBezTo>
                        <a:pt x="1537" y="546"/>
                        <a:pt x="1538" y="546"/>
                        <a:pt x="1540" y="546"/>
                      </a:cubicBezTo>
                      <a:cubicBezTo>
                        <a:pt x="1540" y="547"/>
                        <a:pt x="1540" y="548"/>
                        <a:pt x="1541" y="549"/>
                      </a:cubicBezTo>
                      <a:cubicBezTo>
                        <a:pt x="1524" y="575"/>
                        <a:pt x="1524" y="575"/>
                        <a:pt x="1524" y="575"/>
                      </a:cubicBezTo>
                      <a:cubicBezTo>
                        <a:pt x="1520" y="575"/>
                        <a:pt x="1517" y="575"/>
                        <a:pt x="1513" y="576"/>
                      </a:cubicBezTo>
                      <a:cubicBezTo>
                        <a:pt x="1521" y="566"/>
                        <a:pt x="1529" y="556"/>
                        <a:pt x="1536" y="546"/>
                      </a:cubicBezTo>
                      <a:moveTo>
                        <a:pt x="1542" y="551"/>
                      </a:moveTo>
                      <a:cubicBezTo>
                        <a:pt x="1542" y="553"/>
                        <a:pt x="1543" y="555"/>
                        <a:pt x="1544" y="557"/>
                      </a:cubicBezTo>
                      <a:cubicBezTo>
                        <a:pt x="1533" y="575"/>
                        <a:pt x="1533" y="575"/>
                        <a:pt x="1533" y="575"/>
                      </a:cubicBezTo>
                      <a:cubicBezTo>
                        <a:pt x="1530" y="575"/>
                        <a:pt x="1528" y="575"/>
                        <a:pt x="1526" y="575"/>
                      </a:cubicBezTo>
                      <a:cubicBezTo>
                        <a:pt x="1542" y="551"/>
                        <a:pt x="1542" y="551"/>
                        <a:pt x="1542" y="551"/>
                      </a:cubicBezTo>
                      <a:moveTo>
                        <a:pt x="1545" y="559"/>
                      </a:moveTo>
                      <a:cubicBezTo>
                        <a:pt x="1546" y="561"/>
                        <a:pt x="1547" y="563"/>
                        <a:pt x="1548" y="565"/>
                      </a:cubicBezTo>
                      <a:cubicBezTo>
                        <a:pt x="1541" y="576"/>
                        <a:pt x="1541" y="576"/>
                        <a:pt x="1541" y="576"/>
                      </a:cubicBezTo>
                      <a:cubicBezTo>
                        <a:pt x="1539" y="575"/>
                        <a:pt x="1537" y="575"/>
                        <a:pt x="1535" y="575"/>
                      </a:cubicBezTo>
                      <a:cubicBezTo>
                        <a:pt x="1545" y="559"/>
                        <a:pt x="1545" y="559"/>
                        <a:pt x="1545" y="559"/>
                      </a:cubicBezTo>
                      <a:moveTo>
                        <a:pt x="1549" y="567"/>
                      </a:moveTo>
                      <a:cubicBezTo>
                        <a:pt x="1551" y="571"/>
                        <a:pt x="1553" y="575"/>
                        <a:pt x="1556" y="579"/>
                      </a:cubicBezTo>
                      <a:cubicBezTo>
                        <a:pt x="1552" y="578"/>
                        <a:pt x="1547" y="577"/>
                        <a:pt x="1543" y="576"/>
                      </a:cubicBezTo>
                      <a:cubicBezTo>
                        <a:pt x="1549" y="567"/>
                        <a:pt x="1549" y="567"/>
                        <a:pt x="1549" y="567"/>
                      </a:cubicBezTo>
                      <a:moveTo>
                        <a:pt x="1553" y="562"/>
                      </a:moveTo>
                      <a:cubicBezTo>
                        <a:pt x="1566" y="573"/>
                        <a:pt x="1585" y="582"/>
                        <a:pt x="1605" y="588"/>
                      </a:cubicBezTo>
                      <a:cubicBezTo>
                        <a:pt x="1605" y="591"/>
                        <a:pt x="1604" y="595"/>
                        <a:pt x="1603" y="598"/>
                      </a:cubicBezTo>
                      <a:cubicBezTo>
                        <a:pt x="1593" y="593"/>
                        <a:pt x="1580" y="587"/>
                        <a:pt x="1567" y="582"/>
                      </a:cubicBezTo>
                      <a:cubicBezTo>
                        <a:pt x="1561" y="576"/>
                        <a:pt x="1557" y="569"/>
                        <a:pt x="1553" y="562"/>
                      </a:cubicBezTo>
                      <a:moveTo>
                        <a:pt x="1547" y="546"/>
                      </a:moveTo>
                      <a:cubicBezTo>
                        <a:pt x="1560" y="545"/>
                        <a:pt x="1572" y="544"/>
                        <a:pt x="1581" y="542"/>
                      </a:cubicBezTo>
                      <a:cubicBezTo>
                        <a:pt x="1590" y="544"/>
                        <a:pt x="1599" y="545"/>
                        <a:pt x="1610" y="546"/>
                      </a:cubicBezTo>
                      <a:cubicBezTo>
                        <a:pt x="1609" y="558"/>
                        <a:pt x="1609" y="570"/>
                        <a:pt x="1607" y="582"/>
                      </a:cubicBezTo>
                      <a:cubicBezTo>
                        <a:pt x="1582" y="574"/>
                        <a:pt x="1561" y="562"/>
                        <a:pt x="1547" y="546"/>
                      </a:cubicBezTo>
                      <a:moveTo>
                        <a:pt x="1611" y="589"/>
                      </a:moveTo>
                      <a:cubicBezTo>
                        <a:pt x="1638" y="597"/>
                        <a:pt x="1669" y="599"/>
                        <a:pt x="1697" y="595"/>
                      </a:cubicBezTo>
                      <a:cubicBezTo>
                        <a:pt x="1699" y="606"/>
                        <a:pt x="1701" y="617"/>
                        <a:pt x="1703" y="626"/>
                      </a:cubicBezTo>
                      <a:cubicBezTo>
                        <a:pt x="1683" y="630"/>
                        <a:pt x="1663" y="629"/>
                        <a:pt x="1643" y="624"/>
                      </a:cubicBezTo>
                      <a:cubicBezTo>
                        <a:pt x="1631" y="615"/>
                        <a:pt x="1620" y="607"/>
                        <a:pt x="1608" y="600"/>
                      </a:cubicBezTo>
                      <a:cubicBezTo>
                        <a:pt x="1609" y="597"/>
                        <a:pt x="1610" y="593"/>
                        <a:pt x="1611" y="589"/>
                      </a:cubicBezTo>
                      <a:moveTo>
                        <a:pt x="1666" y="634"/>
                      </a:moveTo>
                      <a:cubicBezTo>
                        <a:pt x="1662" y="639"/>
                        <a:pt x="1662" y="639"/>
                        <a:pt x="1662" y="639"/>
                      </a:cubicBezTo>
                      <a:cubicBezTo>
                        <a:pt x="1659" y="637"/>
                        <a:pt x="1656" y="635"/>
                        <a:pt x="1653" y="632"/>
                      </a:cubicBezTo>
                      <a:cubicBezTo>
                        <a:pt x="1657" y="633"/>
                        <a:pt x="1661" y="633"/>
                        <a:pt x="1666" y="634"/>
                      </a:cubicBezTo>
                      <a:moveTo>
                        <a:pt x="1668" y="634"/>
                      </a:moveTo>
                      <a:cubicBezTo>
                        <a:pt x="1670" y="634"/>
                        <a:pt x="1672" y="634"/>
                        <a:pt x="1674" y="634"/>
                      </a:cubicBezTo>
                      <a:cubicBezTo>
                        <a:pt x="1668" y="644"/>
                        <a:pt x="1668" y="644"/>
                        <a:pt x="1668" y="644"/>
                      </a:cubicBezTo>
                      <a:cubicBezTo>
                        <a:pt x="1667" y="643"/>
                        <a:pt x="1665" y="641"/>
                        <a:pt x="1664" y="640"/>
                      </a:cubicBezTo>
                      <a:cubicBezTo>
                        <a:pt x="1668" y="634"/>
                        <a:pt x="1668" y="634"/>
                        <a:pt x="1668" y="634"/>
                      </a:cubicBezTo>
                      <a:moveTo>
                        <a:pt x="1677" y="634"/>
                      </a:moveTo>
                      <a:cubicBezTo>
                        <a:pt x="1679" y="634"/>
                        <a:pt x="1681" y="634"/>
                        <a:pt x="1683" y="634"/>
                      </a:cubicBezTo>
                      <a:cubicBezTo>
                        <a:pt x="1674" y="648"/>
                        <a:pt x="1674" y="648"/>
                        <a:pt x="1674" y="648"/>
                      </a:cubicBezTo>
                      <a:cubicBezTo>
                        <a:pt x="1672" y="647"/>
                        <a:pt x="1671" y="646"/>
                        <a:pt x="1670" y="645"/>
                      </a:cubicBezTo>
                      <a:cubicBezTo>
                        <a:pt x="1677" y="634"/>
                        <a:pt x="1677" y="634"/>
                        <a:pt x="1677" y="634"/>
                      </a:cubicBezTo>
                      <a:moveTo>
                        <a:pt x="1685" y="634"/>
                      </a:moveTo>
                      <a:cubicBezTo>
                        <a:pt x="1686" y="634"/>
                        <a:pt x="1688" y="634"/>
                        <a:pt x="1690" y="633"/>
                      </a:cubicBezTo>
                      <a:cubicBezTo>
                        <a:pt x="1690" y="634"/>
                        <a:pt x="1690" y="634"/>
                        <a:pt x="1690" y="635"/>
                      </a:cubicBezTo>
                      <a:cubicBezTo>
                        <a:pt x="1679" y="651"/>
                        <a:pt x="1679" y="651"/>
                        <a:pt x="1679" y="651"/>
                      </a:cubicBezTo>
                      <a:cubicBezTo>
                        <a:pt x="1678" y="651"/>
                        <a:pt x="1676" y="650"/>
                        <a:pt x="1675" y="649"/>
                      </a:cubicBezTo>
                      <a:cubicBezTo>
                        <a:pt x="1685" y="634"/>
                        <a:pt x="1685" y="634"/>
                        <a:pt x="1685" y="634"/>
                      </a:cubicBezTo>
                      <a:moveTo>
                        <a:pt x="1691" y="637"/>
                      </a:moveTo>
                      <a:cubicBezTo>
                        <a:pt x="1691" y="639"/>
                        <a:pt x="1692" y="641"/>
                        <a:pt x="1693" y="643"/>
                      </a:cubicBezTo>
                      <a:cubicBezTo>
                        <a:pt x="1685" y="655"/>
                        <a:pt x="1685" y="655"/>
                        <a:pt x="1685" y="655"/>
                      </a:cubicBezTo>
                      <a:cubicBezTo>
                        <a:pt x="1683" y="654"/>
                        <a:pt x="1682" y="653"/>
                        <a:pt x="1681" y="652"/>
                      </a:cubicBezTo>
                      <a:cubicBezTo>
                        <a:pt x="1691" y="637"/>
                        <a:pt x="1691" y="637"/>
                        <a:pt x="1691" y="637"/>
                      </a:cubicBezTo>
                      <a:moveTo>
                        <a:pt x="1693" y="645"/>
                      </a:moveTo>
                      <a:cubicBezTo>
                        <a:pt x="1694" y="647"/>
                        <a:pt x="1695" y="649"/>
                        <a:pt x="1695" y="651"/>
                      </a:cubicBezTo>
                      <a:cubicBezTo>
                        <a:pt x="1690" y="658"/>
                        <a:pt x="1690" y="658"/>
                        <a:pt x="1690" y="658"/>
                      </a:cubicBezTo>
                      <a:cubicBezTo>
                        <a:pt x="1689" y="657"/>
                        <a:pt x="1688" y="657"/>
                        <a:pt x="1686" y="656"/>
                      </a:cubicBezTo>
                      <a:cubicBezTo>
                        <a:pt x="1693" y="645"/>
                        <a:pt x="1693" y="645"/>
                        <a:pt x="1693" y="645"/>
                      </a:cubicBezTo>
                      <a:moveTo>
                        <a:pt x="1696" y="652"/>
                      </a:moveTo>
                      <a:cubicBezTo>
                        <a:pt x="1699" y="658"/>
                        <a:pt x="1701" y="662"/>
                        <a:pt x="1704" y="666"/>
                      </a:cubicBezTo>
                      <a:cubicBezTo>
                        <a:pt x="1700" y="664"/>
                        <a:pt x="1696" y="661"/>
                        <a:pt x="1692" y="659"/>
                      </a:cubicBezTo>
                      <a:cubicBezTo>
                        <a:pt x="1696" y="652"/>
                        <a:pt x="1696" y="652"/>
                        <a:pt x="1696" y="652"/>
                      </a:cubicBezTo>
                      <a:moveTo>
                        <a:pt x="1695" y="633"/>
                      </a:moveTo>
                      <a:cubicBezTo>
                        <a:pt x="1702" y="632"/>
                        <a:pt x="1709" y="630"/>
                        <a:pt x="1716" y="628"/>
                      </a:cubicBezTo>
                      <a:cubicBezTo>
                        <a:pt x="1723" y="652"/>
                        <a:pt x="1733" y="665"/>
                        <a:pt x="1757" y="673"/>
                      </a:cubicBezTo>
                      <a:cubicBezTo>
                        <a:pt x="1758" y="673"/>
                        <a:pt x="1759" y="674"/>
                        <a:pt x="1759" y="674"/>
                      </a:cubicBezTo>
                      <a:cubicBezTo>
                        <a:pt x="1758" y="675"/>
                        <a:pt x="1757" y="677"/>
                        <a:pt x="1757" y="679"/>
                      </a:cubicBezTo>
                      <a:cubicBezTo>
                        <a:pt x="1751" y="679"/>
                        <a:pt x="1746" y="678"/>
                        <a:pt x="1741" y="677"/>
                      </a:cubicBezTo>
                      <a:cubicBezTo>
                        <a:pt x="1733" y="676"/>
                        <a:pt x="1724" y="673"/>
                        <a:pt x="1716" y="670"/>
                      </a:cubicBezTo>
                      <a:cubicBezTo>
                        <a:pt x="1707" y="662"/>
                        <a:pt x="1700" y="651"/>
                        <a:pt x="1695" y="633"/>
                      </a:cubicBezTo>
                      <a:moveTo>
                        <a:pt x="1709" y="625"/>
                      </a:moveTo>
                      <a:cubicBezTo>
                        <a:pt x="1707" y="615"/>
                        <a:pt x="1704" y="605"/>
                        <a:pt x="1702" y="594"/>
                      </a:cubicBezTo>
                      <a:cubicBezTo>
                        <a:pt x="1726" y="589"/>
                        <a:pt x="1751" y="577"/>
                        <a:pt x="1772" y="561"/>
                      </a:cubicBezTo>
                      <a:cubicBezTo>
                        <a:pt x="1776" y="567"/>
                        <a:pt x="1780" y="573"/>
                        <a:pt x="1785" y="578"/>
                      </a:cubicBezTo>
                      <a:cubicBezTo>
                        <a:pt x="1765" y="601"/>
                        <a:pt x="1738" y="617"/>
                        <a:pt x="1709" y="625"/>
                      </a:cubicBezTo>
                      <a:moveTo>
                        <a:pt x="1701" y="587"/>
                      </a:moveTo>
                      <a:cubicBezTo>
                        <a:pt x="1698" y="572"/>
                        <a:pt x="1696" y="556"/>
                        <a:pt x="1694" y="539"/>
                      </a:cubicBezTo>
                      <a:cubicBezTo>
                        <a:pt x="1715" y="535"/>
                        <a:pt x="1737" y="530"/>
                        <a:pt x="1756" y="523"/>
                      </a:cubicBezTo>
                      <a:cubicBezTo>
                        <a:pt x="1760" y="535"/>
                        <a:pt x="1764" y="546"/>
                        <a:pt x="1770" y="556"/>
                      </a:cubicBezTo>
                      <a:cubicBezTo>
                        <a:pt x="1749" y="571"/>
                        <a:pt x="1725" y="582"/>
                        <a:pt x="1701" y="587"/>
                      </a:cubicBezTo>
                      <a:moveTo>
                        <a:pt x="1755" y="482"/>
                      </a:moveTo>
                      <a:cubicBezTo>
                        <a:pt x="1780" y="478"/>
                        <a:pt x="1802" y="474"/>
                        <a:pt x="1816" y="471"/>
                      </a:cubicBezTo>
                      <a:cubicBezTo>
                        <a:pt x="1817" y="475"/>
                        <a:pt x="1817" y="479"/>
                        <a:pt x="1817" y="483"/>
                      </a:cubicBezTo>
                      <a:cubicBezTo>
                        <a:pt x="1804" y="496"/>
                        <a:pt x="1784" y="507"/>
                        <a:pt x="1761" y="515"/>
                      </a:cubicBezTo>
                      <a:cubicBezTo>
                        <a:pt x="1758" y="504"/>
                        <a:pt x="1756" y="493"/>
                        <a:pt x="1755" y="482"/>
                      </a:cubicBezTo>
                      <a:moveTo>
                        <a:pt x="1754" y="476"/>
                      </a:moveTo>
                      <a:cubicBezTo>
                        <a:pt x="1753" y="465"/>
                        <a:pt x="1752" y="453"/>
                        <a:pt x="1753" y="442"/>
                      </a:cubicBezTo>
                      <a:cubicBezTo>
                        <a:pt x="1775" y="444"/>
                        <a:pt x="1795" y="448"/>
                        <a:pt x="1813" y="457"/>
                      </a:cubicBezTo>
                      <a:cubicBezTo>
                        <a:pt x="1814" y="460"/>
                        <a:pt x="1814" y="463"/>
                        <a:pt x="1815" y="465"/>
                      </a:cubicBezTo>
                      <a:cubicBezTo>
                        <a:pt x="1802" y="468"/>
                        <a:pt x="1780" y="472"/>
                        <a:pt x="1754" y="476"/>
                      </a:cubicBezTo>
                      <a:moveTo>
                        <a:pt x="1753" y="436"/>
                      </a:moveTo>
                      <a:cubicBezTo>
                        <a:pt x="1754" y="425"/>
                        <a:pt x="1756" y="414"/>
                        <a:pt x="1758" y="405"/>
                      </a:cubicBezTo>
                      <a:cubicBezTo>
                        <a:pt x="1776" y="412"/>
                        <a:pt x="1792" y="422"/>
                        <a:pt x="1805" y="434"/>
                      </a:cubicBezTo>
                      <a:cubicBezTo>
                        <a:pt x="1807" y="440"/>
                        <a:pt x="1809" y="445"/>
                        <a:pt x="1811" y="451"/>
                      </a:cubicBezTo>
                      <a:cubicBezTo>
                        <a:pt x="1795" y="443"/>
                        <a:pt x="1775" y="438"/>
                        <a:pt x="1753" y="436"/>
                      </a:cubicBezTo>
                      <a:moveTo>
                        <a:pt x="1759" y="399"/>
                      </a:moveTo>
                      <a:cubicBezTo>
                        <a:pt x="1761" y="394"/>
                        <a:pt x="1763" y="390"/>
                        <a:pt x="1764" y="385"/>
                      </a:cubicBezTo>
                      <a:cubicBezTo>
                        <a:pt x="1777" y="395"/>
                        <a:pt x="1788" y="406"/>
                        <a:pt x="1797" y="420"/>
                      </a:cubicBezTo>
                      <a:cubicBezTo>
                        <a:pt x="1787" y="412"/>
                        <a:pt x="1774" y="405"/>
                        <a:pt x="1759" y="399"/>
                      </a:cubicBezTo>
                      <a:moveTo>
                        <a:pt x="1779" y="389"/>
                      </a:moveTo>
                      <a:cubicBezTo>
                        <a:pt x="1770" y="381"/>
                        <a:pt x="1761" y="375"/>
                        <a:pt x="1751" y="369"/>
                      </a:cubicBezTo>
                      <a:cubicBezTo>
                        <a:pt x="1763" y="358"/>
                        <a:pt x="1787" y="349"/>
                        <a:pt x="1794" y="364"/>
                      </a:cubicBezTo>
                      <a:cubicBezTo>
                        <a:pt x="1800" y="377"/>
                        <a:pt x="1790" y="385"/>
                        <a:pt x="1779" y="389"/>
                      </a:cubicBezTo>
                      <a:moveTo>
                        <a:pt x="1752" y="402"/>
                      </a:moveTo>
                      <a:cubicBezTo>
                        <a:pt x="1749" y="412"/>
                        <a:pt x="1748" y="424"/>
                        <a:pt x="1747" y="436"/>
                      </a:cubicBezTo>
                      <a:cubicBezTo>
                        <a:pt x="1739" y="435"/>
                        <a:pt x="1731" y="435"/>
                        <a:pt x="1723" y="436"/>
                      </a:cubicBezTo>
                      <a:cubicBezTo>
                        <a:pt x="1714" y="421"/>
                        <a:pt x="1703" y="405"/>
                        <a:pt x="1691" y="389"/>
                      </a:cubicBezTo>
                      <a:cubicBezTo>
                        <a:pt x="1711" y="391"/>
                        <a:pt x="1732" y="395"/>
                        <a:pt x="1752" y="402"/>
                      </a:cubicBezTo>
                      <a:moveTo>
                        <a:pt x="1748" y="483"/>
                      </a:moveTo>
                      <a:cubicBezTo>
                        <a:pt x="1750" y="495"/>
                        <a:pt x="1752" y="506"/>
                        <a:pt x="1755" y="517"/>
                      </a:cubicBezTo>
                      <a:cubicBezTo>
                        <a:pt x="1735" y="524"/>
                        <a:pt x="1714" y="529"/>
                        <a:pt x="1693" y="533"/>
                      </a:cubicBezTo>
                      <a:cubicBezTo>
                        <a:pt x="1691" y="519"/>
                        <a:pt x="1689" y="506"/>
                        <a:pt x="1688" y="492"/>
                      </a:cubicBezTo>
                      <a:cubicBezTo>
                        <a:pt x="1688" y="492"/>
                        <a:pt x="1688" y="492"/>
                        <a:pt x="1688" y="492"/>
                      </a:cubicBezTo>
                      <a:cubicBezTo>
                        <a:pt x="1709" y="489"/>
                        <a:pt x="1729" y="486"/>
                        <a:pt x="1748" y="483"/>
                      </a:cubicBezTo>
                      <a:moveTo>
                        <a:pt x="1688" y="540"/>
                      </a:moveTo>
                      <a:cubicBezTo>
                        <a:pt x="1691" y="557"/>
                        <a:pt x="1693" y="573"/>
                        <a:pt x="1695" y="588"/>
                      </a:cubicBezTo>
                      <a:cubicBezTo>
                        <a:pt x="1667" y="593"/>
                        <a:pt x="1638" y="590"/>
                        <a:pt x="1612" y="583"/>
                      </a:cubicBezTo>
                      <a:cubicBezTo>
                        <a:pt x="1614" y="572"/>
                        <a:pt x="1615" y="559"/>
                        <a:pt x="1615" y="546"/>
                      </a:cubicBezTo>
                      <a:cubicBezTo>
                        <a:pt x="1637" y="546"/>
                        <a:pt x="1663" y="544"/>
                        <a:pt x="1688" y="540"/>
                      </a:cubicBezTo>
                      <a:moveTo>
                        <a:pt x="1347" y="244"/>
                      </a:moveTo>
                      <a:cubicBezTo>
                        <a:pt x="1420" y="248"/>
                        <a:pt x="1501" y="286"/>
                        <a:pt x="1512" y="403"/>
                      </a:cubicBezTo>
                      <a:cubicBezTo>
                        <a:pt x="1499" y="401"/>
                        <a:pt x="1468" y="397"/>
                        <a:pt x="1453" y="397"/>
                      </a:cubicBezTo>
                      <a:cubicBezTo>
                        <a:pt x="1454" y="306"/>
                        <a:pt x="1404" y="265"/>
                        <a:pt x="1328" y="257"/>
                      </a:cubicBezTo>
                      <a:cubicBezTo>
                        <a:pt x="1263" y="251"/>
                        <a:pt x="1172" y="268"/>
                        <a:pt x="1146" y="216"/>
                      </a:cubicBezTo>
                      <a:cubicBezTo>
                        <a:pt x="1158" y="217"/>
                        <a:pt x="1170" y="217"/>
                        <a:pt x="1182" y="215"/>
                      </a:cubicBezTo>
                      <a:cubicBezTo>
                        <a:pt x="1227" y="245"/>
                        <a:pt x="1317" y="242"/>
                        <a:pt x="1347" y="244"/>
                      </a:cubicBezTo>
                      <a:moveTo>
                        <a:pt x="1090" y="295"/>
                      </a:moveTo>
                      <a:cubicBezTo>
                        <a:pt x="1085" y="265"/>
                        <a:pt x="1079" y="227"/>
                        <a:pt x="1072" y="189"/>
                      </a:cubicBezTo>
                      <a:cubicBezTo>
                        <a:pt x="1080" y="195"/>
                        <a:pt x="1089" y="199"/>
                        <a:pt x="1099" y="203"/>
                      </a:cubicBezTo>
                      <a:cubicBezTo>
                        <a:pt x="1102" y="224"/>
                        <a:pt x="1106" y="241"/>
                        <a:pt x="1110" y="256"/>
                      </a:cubicBezTo>
                      <a:cubicBezTo>
                        <a:pt x="1104" y="261"/>
                        <a:pt x="1094" y="278"/>
                        <a:pt x="1090" y="295"/>
                      </a:cubicBezTo>
                      <a:moveTo>
                        <a:pt x="1088" y="317"/>
                      </a:moveTo>
                      <a:cubicBezTo>
                        <a:pt x="1079" y="306"/>
                        <a:pt x="1069" y="298"/>
                        <a:pt x="1057" y="293"/>
                      </a:cubicBezTo>
                      <a:cubicBezTo>
                        <a:pt x="1050" y="241"/>
                        <a:pt x="1038" y="139"/>
                        <a:pt x="1035" y="121"/>
                      </a:cubicBezTo>
                      <a:cubicBezTo>
                        <a:pt x="1021" y="135"/>
                        <a:pt x="1001" y="158"/>
                        <a:pt x="982" y="180"/>
                      </a:cubicBezTo>
                      <a:cubicBezTo>
                        <a:pt x="980" y="175"/>
                        <a:pt x="976" y="171"/>
                        <a:pt x="973" y="167"/>
                      </a:cubicBezTo>
                      <a:cubicBezTo>
                        <a:pt x="1002" y="133"/>
                        <a:pt x="1034" y="94"/>
                        <a:pt x="1049" y="79"/>
                      </a:cubicBezTo>
                      <a:cubicBezTo>
                        <a:pt x="1059" y="149"/>
                        <a:pt x="1078" y="258"/>
                        <a:pt x="1088" y="317"/>
                      </a:cubicBezTo>
                      <a:moveTo>
                        <a:pt x="968" y="161"/>
                      </a:moveTo>
                      <a:cubicBezTo>
                        <a:pt x="963" y="156"/>
                        <a:pt x="958" y="153"/>
                        <a:pt x="953" y="150"/>
                      </a:cubicBezTo>
                      <a:cubicBezTo>
                        <a:pt x="960" y="142"/>
                        <a:pt x="966" y="134"/>
                        <a:pt x="971" y="127"/>
                      </a:cubicBezTo>
                      <a:cubicBezTo>
                        <a:pt x="975" y="129"/>
                        <a:pt x="982" y="133"/>
                        <a:pt x="989" y="137"/>
                      </a:cubicBezTo>
                      <a:cubicBezTo>
                        <a:pt x="982" y="145"/>
                        <a:pt x="975" y="153"/>
                        <a:pt x="968" y="161"/>
                      </a:cubicBezTo>
                      <a:moveTo>
                        <a:pt x="946" y="146"/>
                      </a:moveTo>
                      <a:cubicBezTo>
                        <a:pt x="939" y="142"/>
                        <a:pt x="932" y="140"/>
                        <a:pt x="924" y="139"/>
                      </a:cubicBezTo>
                      <a:cubicBezTo>
                        <a:pt x="932" y="130"/>
                        <a:pt x="938" y="122"/>
                        <a:pt x="942" y="118"/>
                      </a:cubicBezTo>
                      <a:cubicBezTo>
                        <a:pt x="950" y="118"/>
                        <a:pt x="957" y="121"/>
                        <a:pt x="963" y="124"/>
                      </a:cubicBezTo>
                      <a:cubicBezTo>
                        <a:pt x="958" y="131"/>
                        <a:pt x="952" y="138"/>
                        <a:pt x="946" y="146"/>
                      </a:cubicBezTo>
                      <a:moveTo>
                        <a:pt x="918" y="138"/>
                      </a:moveTo>
                      <a:cubicBezTo>
                        <a:pt x="902" y="137"/>
                        <a:pt x="887" y="140"/>
                        <a:pt x="875" y="146"/>
                      </a:cubicBezTo>
                      <a:cubicBezTo>
                        <a:pt x="855" y="157"/>
                        <a:pt x="829" y="186"/>
                        <a:pt x="848" y="220"/>
                      </a:cubicBezTo>
                      <a:cubicBezTo>
                        <a:pt x="840" y="229"/>
                        <a:pt x="833" y="237"/>
                        <a:pt x="827" y="245"/>
                      </a:cubicBezTo>
                      <a:cubicBezTo>
                        <a:pt x="797" y="179"/>
                        <a:pt x="858" y="104"/>
                        <a:pt x="936" y="116"/>
                      </a:cubicBezTo>
                      <a:cubicBezTo>
                        <a:pt x="931" y="122"/>
                        <a:pt x="925" y="129"/>
                        <a:pt x="918" y="138"/>
                      </a:cubicBezTo>
                      <a:moveTo>
                        <a:pt x="862" y="305"/>
                      </a:moveTo>
                      <a:cubicBezTo>
                        <a:pt x="868" y="362"/>
                        <a:pt x="822" y="369"/>
                        <a:pt x="802" y="417"/>
                      </a:cubicBezTo>
                      <a:cubicBezTo>
                        <a:pt x="793" y="436"/>
                        <a:pt x="790" y="456"/>
                        <a:pt x="797" y="483"/>
                      </a:cubicBezTo>
                      <a:cubicBezTo>
                        <a:pt x="792" y="482"/>
                        <a:pt x="786" y="481"/>
                        <a:pt x="781" y="480"/>
                      </a:cubicBezTo>
                      <a:cubicBezTo>
                        <a:pt x="776" y="467"/>
                        <a:pt x="767" y="443"/>
                        <a:pt x="779" y="414"/>
                      </a:cubicBezTo>
                      <a:cubicBezTo>
                        <a:pt x="791" y="382"/>
                        <a:pt x="832" y="344"/>
                        <a:pt x="827" y="304"/>
                      </a:cubicBezTo>
                      <a:cubicBezTo>
                        <a:pt x="825" y="283"/>
                        <a:pt x="805" y="250"/>
                        <a:pt x="760" y="260"/>
                      </a:cubicBezTo>
                      <a:cubicBezTo>
                        <a:pt x="726" y="268"/>
                        <a:pt x="712" y="299"/>
                        <a:pt x="716" y="325"/>
                      </a:cubicBezTo>
                      <a:cubicBezTo>
                        <a:pt x="721" y="355"/>
                        <a:pt x="749" y="379"/>
                        <a:pt x="778" y="365"/>
                      </a:cubicBezTo>
                      <a:cubicBezTo>
                        <a:pt x="801" y="354"/>
                        <a:pt x="808" y="327"/>
                        <a:pt x="798" y="311"/>
                      </a:cubicBezTo>
                      <a:cubicBezTo>
                        <a:pt x="789" y="295"/>
                        <a:pt x="769" y="290"/>
                        <a:pt x="755" y="304"/>
                      </a:cubicBezTo>
                      <a:cubicBezTo>
                        <a:pt x="745" y="315"/>
                        <a:pt x="746" y="330"/>
                        <a:pt x="761" y="336"/>
                      </a:cubicBezTo>
                      <a:cubicBezTo>
                        <a:pt x="772" y="341"/>
                        <a:pt x="784" y="330"/>
                        <a:pt x="778" y="320"/>
                      </a:cubicBezTo>
                      <a:cubicBezTo>
                        <a:pt x="775" y="316"/>
                        <a:pt x="773" y="317"/>
                        <a:pt x="773" y="321"/>
                      </a:cubicBezTo>
                      <a:cubicBezTo>
                        <a:pt x="776" y="327"/>
                        <a:pt x="767" y="333"/>
                        <a:pt x="761" y="330"/>
                      </a:cubicBezTo>
                      <a:cubicBezTo>
                        <a:pt x="754" y="326"/>
                        <a:pt x="756" y="315"/>
                        <a:pt x="762" y="309"/>
                      </a:cubicBezTo>
                      <a:cubicBezTo>
                        <a:pt x="770" y="299"/>
                        <a:pt x="785" y="302"/>
                        <a:pt x="792" y="314"/>
                      </a:cubicBezTo>
                      <a:cubicBezTo>
                        <a:pt x="802" y="328"/>
                        <a:pt x="794" y="353"/>
                        <a:pt x="774" y="360"/>
                      </a:cubicBezTo>
                      <a:cubicBezTo>
                        <a:pt x="748" y="369"/>
                        <a:pt x="727" y="350"/>
                        <a:pt x="722" y="324"/>
                      </a:cubicBezTo>
                      <a:cubicBezTo>
                        <a:pt x="716" y="290"/>
                        <a:pt x="742" y="271"/>
                        <a:pt x="765" y="268"/>
                      </a:cubicBezTo>
                      <a:cubicBezTo>
                        <a:pt x="790" y="264"/>
                        <a:pt x="817" y="275"/>
                        <a:pt x="820" y="311"/>
                      </a:cubicBezTo>
                      <a:cubicBezTo>
                        <a:pt x="822" y="342"/>
                        <a:pt x="790" y="386"/>
                        <a:pt x="777" y="390"/>
                      </a:cubicBezTo>
                      <a:cubicBezTo>
                        <a:pt x="739" y="402"/>
                        <a:pt x="707" y="377"/>
                        <a:pt x="698" y="339"/>
                      </a:cubicBezTo>
                      <a:cubicBezTo>
                        <a:pt x="690" y="305"/>
                        <a:pt x="703" y="261"/>
                        <a:pt x="744" y="246"/>
                      </a:cubicBezTo>
                      <a:cubicBezTo>
                        <a:pt x="814" y="221"/>
                        <a:pt x="859" y="272"/>
                        <a:pt x="862" y="305"/>
                      </a:cubicBezTo>
                      <a:moveTo>
                        <a:pt x="699" y="362"/>
                      </a:moveTo>
                      <a:cubicBezTo>
                        <a:pt x="706" y="375"/>
                        <a:pt x="717" y="386"/>
                        <a:pt x="730" y="392"/>
                      </a:cubicBezTo>
                      <a:cubicBezTo>
                        <a:pt x="767" y="428"/>
                        <a:pt x="767" y="428"/>
                        <a:pt x="767" y="428"/>
                      </a:cubicBezTo>
                      <a:cubicBezTo>
                        <a:pt x="766" y="431"/>
                        <a:pt x="766" y="433"/>
                        <a:pt x="766" y="436"/>
                      </a:cubicBezTo>
                      <a:cubicBezTo>
                        <a:pt x="692" y="367"/>
                        <a:pt x="692" y="367"/>
                        <a:pt x="692" y="367"/>
                      </a:cubicBezTo>
                      <a:cubicBezTo>
                        <a:pt x="694" y="365"/>
                        <a:pt x="697" y="363"/>
                        <a:pt x="699" y="362"/>
                      </a:cubicBezTo>
                      <a:moveTo>
                        <a:pt x="665" y="388"/>
                      </a:moveTo>
                      <a:cubicBezTo>
                        <a:pt x="649" y="420"/>
                        <a:pt x="675" y="453"/>
                        <a:pt x="657" y="489"/>
                      </a:cubicBezTo>
                      <a:cubicBezTo>
                        <a:pt x="643" y="516"/>
                        <a:pt x="597" y="537"/>
                        <a:pt x="589" y="581"/>
                      </a:cubicBezTo>
                      <a:cubicBezTo>
                        <a:pt x="585" y="600"/>
                        <a:pt x="588" y="625"/>
                        <a:pt x="609" y="647"/>
                      </a:cubicBezTo>
                      <a:cubicBezTo>
                        <a:pt x="605" y="651"/>
                        <a:pt x="602" y="656"/>
                        <a:pt x="599" y="661"/>
                      </a:cubicBezTo>
                      <a:cubicBezTo>
                        <a:pt x="566" y="635"/>
                        <a:pt x="565" y="606"/>
                        <a:pt x="570" y="585"/>
                      </a:cubicBezTo>
                      <a:cubicBezTo>
                        <a:pt x="578" y="543"/>
                        <a:pt x="618" y="524"/>
                        <a:pt x="639" y="479"/>
                      </a:cubicBezTo>
                      <a:cubicBezTo>
                        <a:pt x="662" y="433"/>
                        <a:pt x="635" y="410"/>
                        <a:pt x="652" y="375"/>
                      </a:cubicBezTo>
                      <a:cubicBezTo>
                        <a:pt x="658" y="365"/>
                        <a:pt x="673" y="350"/>
                        <a:pt x="692" y="343"/>
                      </a:cubicBezTo>
                      <a:cubicBezTo>
                        <a:pt x="693" y="347"/>
                        <a:pt x="695" y="351"/>
                        <a:pt x="696" y="355"/>
                      </a:cubicBezTo>
                      <a:cubicBezTo>
                        <a:pt x="683" y="363"/>
                        <a:pt x="670" y="377"/>
                        <a:pt x="665" y="388"/>
                      </a:cubicBezTo>
                      <a:moveTo>
                        <a:pt x="642" y="387"/>
                      </a:moveTo>
                      <a:cubicBezTo>
                        <a:pt x="616" y="379"/>
                        <a:pt x="601" y="369"/>
                        <a:pt x="594" y="354"/>
                      </a:cubicBezTo>
                      <a:cubicBezTo>
                        <a:pt x="598" y="351"/>
                        <a:pt x="602" y="347"/>
                        <a:pt x="606" y="343"/>
                      </a:cubicBezTo>
                      <a:cubicBezTo>
                        <a:pt x="619" y="356"/>
                        <a:pt x="635" y="364"/>
                        <a:pt x="651" y="366"/>
                      </a:cubicBezTo>
                      <a:cubicBezTo>
                        <a:pt x="647" y="372"/>
                        <a:pt x="644" y="379"/>
                        <a:pt x="642" y="387"/>
                      </a:cubicBezTo>
                      <a:moveTo>
                        <a:pt x="584" y="357"/>
                      </a:moveTo>
                      <a:cubicBezTo>
                        <a:pt x="578" y="346"/>
                        <a:pt x="578" y="346"/>
                        <a:pt x="578" y="346"/>
                      </a:cubicBezTo>
                      <a:cubicBezTo>
                        <a:pt x="583" y="341"/>
                        <a:pt x="589" y="336"/>
                        <a:pt x="595" y="331"/>
                      </a:cubicBezTo>
                      <a:cubicBezTo>
                        <a:pt x="597" y="334"/>
                        <a:pt x="599" y="336"/>
                        <a:pt x="602" y="339"/>
                      </a:cubicBezTo>
                      <a:cubicBezTo>
                        <a:pt x="596" y="345"/>
                        <a:pt x="590" y="351"/>
                        <a:pt x="584" y="357"/>
                      </a:cubicBezTo>
                      <a:moveTo>
                        <a:pt x="629" y="442"/>
                      </a:moveTo>
                      <a:cubicBezTo>
                        <a:pt x="626" y="448"/>
                        <a:pt x="622" y="456"/>
                        <a:pt x="618" y="461"/>
                      </a:cubicBezTo>
                      <a:cubicBezTo>
                        <a:pt x="599" y="455"/>
                        <a:pt x="573" y="444"/>
                        <a:pt x="556" y="440"/>
                      </a:cubicBezTo>
                      <a:cubicBezTo>
                        <a:pt x="558" y="436"/>
                        <a:pt x="562" y="429"/>
                        <a:pt x="565" y="424"/>
                      </a:cubicBezTo>
                      <a:cubicBezTo>
                        <a:pt x="573" y="427"/>
                        <a:pt x="593" y="433"/>
                        <a:pt x="606" y="436"/>
                      </a:cubicBezTo>
                      <a:cubicBezTo>
                        <a:pt x="595" y="416"/>
                        <a:pt x="552" y="352"/>
                        <a:pt x="535" y="322"/>
                      </a:cubicBezTo>
                      <a:cubicBezTo>
                        <a:pt x="540" y="318"/>
                        <a:pt x="544" y="313"/>
                        <a:pt x="549" y="310"/>
                      </a:cubicBezTo>
                      <a:cubicBezTo>
                        <a:pt x="569" y="347"/>
                        <a:pt x="617" y="419"/>
                        <a:pt x="629" y="442"/>
                      </a:cubicBezTo>
                      <a:moveTo>
                        <a:pt x="544" y="161"/>
                      </a:moveTo>
                      <a:cubicBezTo>
                        <a:pt x="522" y="164"/>
                        <a:pt x="522" y="164"/>
                        <a:pt x="522" y="164"/>
                      </a:cubicBezTo>
                      <a:cubicBezTo>
                        <a:pt x="522" y="163"/>
                        <a:pt x="521" y="163"/>
                        <a:pt x="521" y="162"/>
                      </a:cubicBezTo>
                      <a:cubicBezTo>
                        <a:pt x="544" y="155"/>
                        <a:pt x="544" y="155"/>
                        <a:pt x="544" y="155"/>
                      </a:cubicBezTo>
                      <a:cubicBezTo>
                        <a:pt x="544" y="157"/>
                        <a:pt x="544" y="159"/>
                        <a:pt x="544" y="161"/>
                      </a:cubicBezTo>
                      <a:moveTo>
                        <a:pt x="520" y="160"/>
                      </a:moveTo>
                      <a:cubicBezTo>
                        <a:pt x="520" y="159"/>
                        <a:pt x="519" y="159"/>
                        <a:pt x="519" y="158"/>
                      </a:cubicBezTo>
                      <a:cubicBezTo>
                        <a:pt x="527" y="154"/>
                        <a:pt x="535" y="150"/>
                        <a:pt x="544" y="146"/>
                      </a:cubicBezTo>
                      <a:cubicBezTo>
                        <a:pt x="544" y="149"/>
                        <a:pt x="544" y="151"/>
                        <a:pt x="544" y="153"/>
                      </a:cubicBezTo>
                      <a:cubicBezTo>
                        <a:pt x="520" y="160"/>
                        <a:pt x="520" y="160"/>
                        <a:pt x="520" y="160"/>
                      </a:cubicBezTo>
                      <a:moveTo>
                        <a:pt x="522" y="185"/>
                      </a:moveTo>
                      <a:cubicBezTo>
                        <a:pt x="514" y="185"/>
                        <a:pt x="507" y="187"/>
                        <a:pt x="500" y="189"/>
                      </a:cubicBezTo>
                      <a:cubicBezTo>
                        <a:pt x="498" y="184"/>
                        <a:pt x="496" y="179"/>
                        <a:pt x="492" y="174"/>
                      </a:cubicBezTo>
                      <a:cubicBezTo>
                        <a:pt x="499" y="169"/>
                        <a:pt x="506" y="165"/>
                        <a:pt x="514" y="161"/>
                      </a:cubicBezTo>
                      <a:cubicBezTo>
                        <a:pt x="518" y="168"/>
                        <a:pt x="520" y="177"/>
                        <a:pt x="522" y="185"/>
                      </a:cubicBezTo>
                      <a:moveTo>
                        <a:pt x="494" y="191"/>
                      </a:moveTo>
                      <a:cubicBezTo>
                        <a:pt x="490" y="193"/>
                        <a:pt x="487" y="194"/>
                        <a:pt x="484" y="196"/>
                      </a:cubicBezTo>
                      <a:cubicBezTo>
                        <a:pt x="482" y="192"/>
                        <a:pt x="480" y="188"/>
                        <a:pt x="477" y="184"/>
                      </a:cubicBezTo>
                      <a:cubicBezTo>
                        <a:pt x="480" y="182"/>
                        <a:pt x="483" y="180"/>
                        <a:pt x="487" y="177"/>
                      </a:cubicBezTo>
                      <a:cubicBezTo>
                        <a:pt x="490" y="182"/>
                        <a:pt x="492" y="187"/>
                        <a:pt x="494" y="191"/>
                      </a:cubicBezTo>
                      <a:moveTo>
                        <a:pt x="479" y="199"/>
                      </a:moveTo>
                      <a:cubicBezTo>
                        <a:pt x="461" y="212"/>
                        <a:pt x="448" y="231"/>
                        <a:pt x="439" y="252"/>
                      </a:cubicBezTo>
                      <a:cubicBezTo>
                        <a:pt x="438" y="245"/>
                        <a:pt x="436" y="237"/>
                        <a:pt x="433" y="229"/>
                      </a:cubicBezTo>
                      <a:cubicBezTo>
                        <a:pt x="445" y="213"/>
                        <a:pt x="458" y="200"/>
                        <a:pt x="473" y="188"/>
                      </a:cubicBezTo>
                      <a:cubicBezTo>
                        <a:pt x="475" y="192"/>
                        <a:pt x="477" y="195"/>
                        <a:pt x="479" y="199"/>
                      </a:cubicBezTo>
                      <a:moveTo>
                        <a:pt x="434" y="262"/>
                      </a:moveTo>
                      <a:cubicBezTo>
                        <a:pt x="420" y="297"/>
                        <a:pt x="411" y="337"/>
                        <a:pt x="395" y="365"/>
                      </a:cubicBezTo>
                      <a:cubicBezTo>
                        <a:pt x="383" y="353"/>
                        <a:pt x="364" y="343"/>
                        <a:pt x="344" y="342"/>
                      </a:cubicBezTo>
                      <a:cubicBezTo>
                        <a:pt x="344" y="333"/>
                        <a:pt x="346" y="322"/>
                        <a:pt x="349" y="314"/>
                      </a:cubicBezTo>
                      <a:cubicBezTo>
                        <a:pt x="358" y="320"/>
                        <a:pt x="367" y="328"/>
                        <a:pt x="377" y="338"/>
                      </a:cubicBezTo>
                      <a:cubicBezTo>
                        <a:pt x="392" y="296"/>
                        <a:pt x="409" y="262"/>
                        <a:pt x="428" y="236"/>
                      </a:cubicBezTo>
                      <a:cubicBezTo>
                        <a:pt x="431" y="245"/>
                        <a:pt x="433" y="254"/>
                        <a:pt x="434" y="262"/>
                      </a:cubicBezTo>
                      <a:moveTo>
                        <a:pt x="393" y="376"/>
                      </a:moveTo>
                      <a:cubicBezTo>
                        <a:pt x="400" y="384"/>
                        <a:pt x="412" y="400"/>
                        <a:pt x="411" y="429"/>
                      </a:cubicBezTo>
                      <a:cubicBezTo>
                        <a:pt x="411" y="443"/>
                        <a:pt x="407" y="460"/>
                        <a:pt x="399" y="480"/>
                      </a:cubicBezTo>
                      <a:cubicBezTo>
                        <a:pt x="377" y="537"/>
                        <a:pt x="301" y="583"/>
                        <a:pt x="298" y="633"/>
                      </a:cubicBezTo>
                      <a:cubicBezTo>
                        <a:pt x="296" y="687"/>
                        <a:pt x="332" y="740"/>
                        <a:pt x="396" y="712"/>
                      </a:cubicBezTo>
                      <a:cubicBezTo>
                        <a:pt x="402" y="715"/>
                        <a:pt x="408" y="718"/>
                        <a:pt x="414" y="721"/>
                      </a:cubicBezTo>
                      <a:cubicBezTo>
                        <a:pt x="343" y="761"/>
                        <a:pt x="292" y="696"/>
                        <a:pt x="284" y="663"/>
                      </a:cubicBezTo>
                      <a:cubicBezTo>
                        <a:pt x="262" y="578"/>
                        <a:pt x="366" y="527"/>
                        <a:pt x="388" y="476"/>
                      </a:cubicBezTo>
                      <a:cubicBezTo>
                        <a:pt x="395" y="461"/>
                        <a:pt x="400" y="445"/>
                        <a:pt x="401" y="429"/>
                      </a:cubicBezTo>
                      <a:cubicBezTo>
                        <a:pt x="401" y="417"/>
                        <a:pt x="399" y="405"/>
                        <a:pt x="392" y="394"/>
                      </a:cubicBezTo>
                      <a:cubicBezTo>
                        <a:pt x="380" y="373"/>
                        <a:pt x="360" y="357"/>
                        <a:pt x="332" y="371"/>
                      </a:cubicBezTo>
                      <a:cubicBezTo>
                        <a:pt x="318" y="378"/>
                        <a:pt x="302" y="399"/>
                        <a:pt x="323" y="418"/>
                      </a:cubicBezTo>
                      <a:cubicBezTo>
                        <a:pt x="341" y="433"/>
                        <a:pt x="373" y="415"/>
                        <a:pt x="384" y="394"/>
                      </a:cubicBezTo>
                      <a:cubicBezTo>
                        <a:pt x="387" y="398"/>
                        <a:pt x="388" y="401"/>
                        <a:pt x="390" y="404"/>
                      </a:cubicBezTo>
                      <a:cubicBezTo>
                        <a:pt x="374" y="430"/>
                        <a:pt x="338" y="446"/>
                        <a:pt x="322" y="443"/>
                      </a:cubicBezTo>
                      <a:cubicBezTo>
                        <a:pt x="292" y="437"/>
                        <a:pt x="276" y="389"/>
                        <a:pt x="314" y="358"/>
                      </a:cubicBezTo>
                      <a:cubicBezTo>
                        <a:pt x="344" y="335"/>
                        <a:pt x="375" y="355"/>
                        <a:pt x="393" y="376"/>
                      </a:cubicBezTo>
                      <a:moveTo>
                        <a:pt x="343" y="376"/>
                      </a:moveTo>
                      <a:cubicBezTo>
                        <a:pt x="354" y="374"/>
                        <a:pt x="369" y="375"/>
                        <a:pt x="382" y="390"/>
                      </a:cubicBezTo>
                      <a:cubicBezTo>
                        <a:pt x="370" y="403"/>
                        <a:pt x="361" y="411"/>
                        <a:pt x="352" y="415"/>
                      </a:cubicBezTo>
                      <a:cubicBezTo>
                        <a:pt x="346" y="401"/>
                        <a:pt x="342" y="387"/>
                        <a:pt x="343" y="376"/>
                      </a:cubicBezTo>
                      <a:moveTo>
                        <a:pt x="347" y="417"/>
                      </a:moveTo>
                      <a:cubicBezTo>
                        <a:pt x="321" y="425"/>
                        <a:pt x="306" y="388"/>
                        <a:pt x="338" y="377"/>
                      </a:cubicBezTo>
                      <a:cubicBezTo>
                        <a:pt x="338" y="391"/>
                        <a:pt x="341" y="404"/>
                        <a:pt x="347" y="417"/>
                      </a:cubicBezTo>
                      <a:moveTo>
                        <a:pt x="337" y="342"/>
                      </a:moveTo>
                      <a:cubicBezTo>
                        <a:pt x="326" y="343"/>
                        <a:pt x="316" y="347"/>
                        <a:pt x="308" y="355"/>
                      </a:cubicBezTo>
                      <a:cubicBezTo>
                        <a:pt x="283" y="380"/>
                        <a:pt x="281" y="406"/>
                        <a:pt x="289" y="425"/>
                      </a:cubicBezTo>
                      <a:cubicBezTo>
                        <a:pt x="280" y="428"/>
                        <a:pt x="269" y="432"/>
                        <a:pt x="258" y="435"/>
                      </a:cubicBezTo>
                      <a:cubicBezTo>
                        <a:pt x="269" y="406"/>
                        <a:pt x="284" y="364"/>
                        <a:pt x="293" y="340"/>
                      </a:cubicBezTo>
                      <a:cubicBezTo>
                        <a:pt x="297" y="341"/>
                        <a:pt x="302" y="343"/>
                        <a:pt x="305" y="344"/>
                      </a:cubicBezTo>
                      <a:cubicBezTo>
                        <a:pt x="304" y="327"/>
                        <a:pt x="315" y="304"/>
                        <a:pt x="323" y="297"/>
                      </a:cubicBezTo>
                      <a:cubicBezTo>
                        <a:pt x="329" y="299"/>
                        <a:pt x="337" y="306"/>
                        <a:pt x="343" y="310"/>
                      </a:cubicBezTo>
                      <a:cubicBezTo>
                        <a:pt x="339" y="319"/>
                        <a:pt x="336" y="331"/>
                        <a:pt x="337" y="342"/>
                      </a:cubicBezTo>
                      <a:moveTo>
                        <a:pt x="300" y="331"/>
                      </a:moveTo>
                      <a:cubicBezTo>
                        <a:pt x="298" y="330"/>
                        <a:pt x="297" y="330"/>
                        <a:pt x="295" y="331"/>
                      </a:cubicBezTo>
                      <a:cubicBezTo>
                        <a:pt x="276" y="319"/>
                        <a:pt x="262" y="304"/>
                        <a:pt x="269" y="292"/>
                      </a:cubicBezTo>
                      <a:cubicBezTo>
                        <a:pt x="276" y="279"/>
                        <a:pt x="299" y="283"/>
                        <a:pt x="318" y="292"/>
                      </a:cubicBezTo>
                      <a:cubicBezTo>
                        <a:pt x="310" y="300"/>
                        <a:pt x="300" y="317"/>
                        <a:pt x="300" y="331"/>
                      </a:cubicBezTo>
                      <a:moveTo>
                        <a:pt x="274" y="322"/>
                      </a:moveTo>
                      <a:cubicBezTo>
                        <a:pt x="265" y="334"/>
                        <a:pt x="242" y="350"/>
                        <a:pt x="200" y="335"/>
                      </a:cubicBezTo>
                      <a:cubicBezTo>
                        <a:pt x="222" y="327"/>
                        <a:pt x="244" y="316"/>
                        <a:pt x="261" y="297"/>
                      </a:cubicBezTo>
                      <a:cubicBezTo>
                        <a:pt x="261" y="305"/>
                        <a:pt x="266" y="314"/>
                        <a:pt x="274" y="322"/>
                      </a:cubicBezTo>
                      <a:moveTo>
                        <a:pt x="210" y="345"/>
                      </a:moveTo>
                      <a:cubicBezTo>
                        <a:pt x="208" y="351"/>
                        <a:pt x="205" y="356"/>
                        <a:pt x="203" y="362"/>
                      </a:cubicBezTo>
                      <a:cubicBezTo>
                        <a:pt x="189" y="359"/>
                        <a:pt x="189" y="359"/>
                        <a:pt x="189" y="359"/>
                      </a:cubicBezTo>
                      <a:cubicBezTo>
                        <a:pt x="196" y="340"/>
                        <a:pt x="196" y="340"/>
                        <a:pt x="196" y="340"/>
                      </a:cubicBezTo>
                      <a:cubicBezTo>
                        <a:pt x="201" y="341"/>
                        <a:pt x="206" y="343"/>
                        <a:pt x="210" y="345"/>
                      </a:cubicBezTo>
                      <a:moveTo>
                        <a:pt x="147" y="357"/>
                      </a:moveTo>
                      <a:cubicBezTo>
                        <a:pt x="166" y="412"/>
                        <a:pt x="166" y="412"/>
                        <a:pt x="166" y="412"/>
                      </a:cubicBezTo>
                      <a:cubicBezTo>
                        <a:pt x="180" y="384"/>
                        <a:pt x="180" y="384"/>
                        <a:pt x="180" y="384"/>
                      </a:cubicBezTo>
                      <a:cubicBezTo>
                        <a:pt x="191" y="390"/>
                        <a:pt x="191" y="390"/>
                        <a:pt x="191" y="390"/>
                      </a:cubicBezTo>
                      <a:cubicBezTo>
                        <a:pt x="178" y="418"/>
                        <a:pt x="165" y="448"/>
                        <a:pt x="154" y="476"/>
                      </a:cubicBezTo>
                      <a:cubicBezTo>
                        <a:pt x="137" y="474"/>
                        <a:pt x="107" y="462"/>
                        <a:pt x="130" y="433"/>
                      </a:cubicBezTo>
                      <a:cubicBezTo>
                        <a:pt x="94" y="433"/>
                        <a:pt x="89" y="391"/>
                        <a:pt x="123" y="377"/>
                      </a:cubicBezTo>
                      <a:cubicBezTo>
                        <a:pt x="92" y="362"/>
                        <a:pt x="99" y="329"/>
                        <a:pt x="115" y="319"/>
                      </a:cubicBezTo>
                      <a:cubicBezTo>
                        <a:pt x="134" y="338"/>
                        <a:pt x="161" y="345"/>
                        <a:pt x="186" y="339"/>
                      </a:cubicBezTo>
                      <a:cubicBezTo>
                        <a:pt x="147" y="357"/>
                        <a:pt x="147" y="357"/>
                        <a:pt x="147" y="357"/>
                      </a:cubicBezTo>
                      <a:moveTo>
                        <a:pt x="120" y="435"/>
                      </a:moveTo>
                      <a:cubicBezTo>
                        <a:pt x="118" y="440"/>
                        <a:pt x="116" y="444"/>
                        <a:pt x="116" y="448"/>
                      </a:cubicBezTo>
                      <a:cubicBezTo>
                        <a:pt x="105" y="439"/>
                        <a:pt x="91" y="435"/>
                        <a:pt x="76" y="437"/>
                      </a:cubicBezTo>
                      <a:cubicBezTo>
                        <a:pt x="74" y="423"/>
                        <a:pt x="84" y="414"/>
                        <a:pt x="95" y="412"/>
                      </a:cubicBezTo>
                      <a:cubicBezTo>
                        <a:pt x="97" y="425"/>
                        <a:pt x="107" y="435"/>
                        <a:pt x="120" y="435"/>
                      </a:cubicBezTo>
                      <a:moveTo>
                        <a:pt x="113" y="378"/>
                      </a:moveTo>
                      <a:cubicBezTo>
                        <a:pt x="110" y="379"/>
                        <a:pt x="108" y="380"/>
                        <a:pt x="106" y="382"/>
                      </a:cubicBezTo>
                      <a:cubicBezTo>
                        <a:pt x="86" y="356"/>
                        <a:pt x="66" y="331"/>
                        <a:pt x="58" y="318"/>
                      </a:cubicBezTo>
                      <a:cubicBezTo>
                        <a:pt x="64" y="314"/>
                        <a:pt x="78" y="308"/>
                        <a:pt x="93" y="300"/>
                      </a:cubicBezTo>
                      <a:cubicBezTo>
                        <a:pt x="97" y="303"/>
                        <a:pt x="101" y="305"/>
                        <a:pt x="106" y="306"/>
                      </a:cubicBezTo>
                      <a:cubicBezTo>
                        <a:pt x="107" y="308"/>
                        <a:pt x="109" y="311"/>
                        <a:pt x="110" y="313"/>
                      </a:cubicBezTo>
                      <a:cubicBezTo>
                        <a:pt x="94" y="323"/>
                        <a:pt x="81" y="354"/>
                        <a:pt x="113" y="378"/>
                      </a:cubicBezTo>
                      <a:moveTo>
                        <a:pt x="97" y="395"/>
                      </a:moveTo>
                      <a:cubicBezTo>
                        <a:pt x="95" y="399"/>
                        <a:pt x="95" y="403"/>
                        <a:pt x="95" y="407"/>
                      </a:cubicBezTo>
                      <a:cubicBezTo>
                        <a:pt x="80" y="409"/>
                        <a:pt x="68" y="421"/>
                        <a:pt x="71" y="438"/>
                      </a:cubicBezTo>
                      <a:cubicBezTo>
                        <a:pt x="64" y="439"/>
                        <a:pt x="57" y="442"/>
                        <a:pt x="51" y="445"/>
                      </a:cubicBezTo>
                      <a:cubicBezTo>
                        <a:pt x="39" y="408"/>
                        <a:pt x="66" y="385"/>
                        <a:pt x="97" y="395"/>
                      </a:cubicBezTo>
                      <a:moveTo>
                        <a:pt x="34" y="536"/>
                      </a:moveTo>
                      <a:cubicBezTo>
                        <a:pt x="16" y="508"/>
                        <a:pt x="21" y="472"/>
                        <a:pt x="47" y="453"/>
                      </a:cubicBezTo>
                      <a:cubicBezTo>
                        <a:pt x="68" y="438"/>
                        <a:pt x="96" y="439"/>
                        <a:pt x="116" y="454"/>
                      </a:cubicBezTo>
                      <a:cubicBezTo>
                        <a:pt x="118" y="471"/>
                        <a:pt x="138" y="479"/>
                        <a:pt x="152" y="481"/>
                      </a:cubicBezTo>
                      <a:cubicBezTo>
                        <a:pt x="147" y="491"/>
                        <a:pt x="143" y="501"/>
                        <a:pt x="139" y="511"/>
                      </a:cubicBezTo>
                      <a:cubicBezTo>
                        <a:pt x="140" y="511"/>
                        <a:pt x="141" y="512"/>
                        <a:pt x="142" y="512"/>
                      </a:cubicBezTo>
                      <a:cubicBezTo>
                        <a:pt x="140" y="525"/>
                        <a:pt x="133" y="536"/>
                        <a:pt x="121" y="545"/>
                      </a:cubicBezTo>
                      <a:cubicBezTo>
                        <a:pt x="95" y="564"/>
                        <a:pt x="52" y="563"/>
                        <a:pt x="34" y="536"/>
                      </a:cubicBezTo>
                      <a:moveTo>
                        <a:pt x="123" y="562"/>
                      </a:moveTo>
                      <a:cubicBezTo>
                        <a:pt x="125" y="559"/>
                        <a:pt x="128" y="555"/>
                        <a:pt x="131" y="551"/>
                      </a:cubicBezTo>
                      <a:cubicBezTo>
                        <a:pt x="135" y="544"/>
                        <a:pt x="139" y="538"/>
                        <a:pt x="143" y="532"/>
                      </a:cubicBezTo>
                      <a:cubicBezTo>
                        <a:pt x="150" y="535"/>
                        <a:pt x="159" y="537"/>
                        <a:pt x="168" y="539"/>
                      </a:cubicBezTo>
                      <a:cubicBezTo>
                        <a:pt x="174" y="546"/>
                        <a:pt x="179" y="553"/>
                        <a:pt x="183" y="559"/>
                      </a:cubicBezTo>
                      <a:cubicBezTo>
                        <a:pt x="189" y="556"/>
                        <a:pt x="198" y="553"/>
                        <a:pt x="208" y="549"/>
                      </a:cubicBezTo>
                      <a:cubicBezTo>
                        <a:pt x="221" y="552"/>
                        <a:pt x="236" y="556"/>
                        <a:pt x="251" y="560"/>
                      </a:cubicBezTo>
                      <a:cubicBezTo>
                        <a:pt x="249" y="568"/>
                        <a:pt x="247" y="577"/>
                        <a:pt x="245" y="586"/>
                      </a:cubicBezTo>
                      <a:cubicBezTo>
                        <a:pt x="207" y="578"/>
                        <a:pt x="165" y="562"/>
                        <a:pt x="139" y="554"/>
                      </a:cubicBezTo>
                      <a:cubicBezTo>
                        <a:pt x="136" y="575"/>
                        <a:pt x="160" y="602"/>
                        <a:pt x="172" y="613"/>
                      </a:cubicBezTo>
                      <a:cubicBezTo>
                        <a:pt x="152" y="622"/>
                        <a:pt x="124" y="646"/>
                        <a:pt x="116" y="664"/>
                      </a:cubicBezTo>
                      <a:cubicBezTo>
                        <a:pt x="122" y="666"/>
                        <a:pt x="141" y="670"/>
                        <a:pt x="162" y="674"/>
                      </a:cubicBezTo>
                      <a:cubicBezTo>
                        <a:pt x="161" y="682"/>
                        <a:pt x="161" y="690"/>
                        <a:pt x="160" y="698"/>
                      </a:cubicBezTo>
                      <a:cubicBezTo>
                        <a:pt x="137" y="693"/>
                        <a:pt x="115" y="687"/>
                        <a:pt x="107" y="683"/>
                      </a:cubicBezTo>
                      <a:cubicBezTo>
                        <a:pt x="108" y="671"/>
                        <a:pt x="109" y="657"/>
                        <a:pt x="109" y="645"/>
                      </a:cubicBezTo>
                      <a:cubicBezTo>
                        <a:pt x="71" y="648"/>
                        <a:pt x="53" y="626"/>
                        <a:pt x="54" y="603"/>
                      </a:cubicBezTo>
                      <a:cubicBezTo>
                        <a:pt x="55" y="579"/>
                        <a:pt x="78" y="555"/>
                        <a:pt x="123" y="562"/>
                      </a:cubicBezTo>
                      <a:moveTo>
                        <a:pt x="105" y="688"/>
                      </a:moveTo>
                      <a:cubicBezTo>
                        <a:pt x="108" y="690"/>
                        <a:pt x="113" y="691"/>
                        <a:pt x="118" y="693"/>
                      </a:cubicBezTo>
                      <a:cubicBezTo>
                        <a:pt x="98" y="715"/>
                        <a:pt x="102" y="739"/>
                        <a:pt x="110" y="751"/>
                      </a:cubicBezTo>
                      <a:cubicBezTo>
                        <a:pt x="103" y="752"/>
                        <a:pt x="97" y="753"/>
                        <a:pt x="91" y="755"/>
                      </a:cubicBezTo>
                      <a:cubicBezTo>
                        <a:pt x="84" y="741"/>
                        <a:pt x="83" y="704"/>
                        <a:pt x="105" y="688"/>
                      </a:cubicBezTo>
                      <a:moveTo>
                        <a:pt x="101" y="673"/>
                      </a:moveTo>
                      <a:cubicBezTo>
                        <a:pt x="101" y="676"/>
                        <a:pt x="101" y="679"/>
                        <a:pt x="101" y="683"/>
                      </a:cubicBezTo>
                      <a:cubicBezTo>
                        <a:pt x="79" y="700"/>
                        <a:pt x="75" y="735"/>
                        <a:pt x="86" y="758"/>
                      </a:cubicBezTo>
                      <a:cubicBezTo>
                        <a:pt x="81" y="759"/>
                        <a:pt x="78" y="762"/>
                        <a:pt x="74" y="764"/>
                      </a:cubicBezTo>
                      <a:cubicBezTo>
                        <a:pt x="64" y="749"/>
                        <a:pt x="50" y="687"/>
                        <a:pt x="101" y="673"/>
                      </a:cubicBezTo>
                      <a:moveTo>
                        <a:pt x="104" y="758"/>
                      </a:moveTo>
                      <a:cubicBezTo>
                        <a:pt x="121" y="755"/>
                        <a:pt x="147" y="756"/>
                        <a:pt x="168" y="784"/>
                      </a:cubicBezTo>
                      <a:cubicBezTo>
                        <a:pt x="188" y="865"/>
                        <a:pt x="241" y="917"/>
                        <a:pt x="288" y="930"/>
                      </a:cubicBezTo>
                      <a:cubicBezTo>
                        <a:pt x="283" y="935"/>
                        <a:pt x="277" y="940"/>
                        <a:pt x="271" y="946"/>
                      </a:cubicBezTo>
                      <a:cubicBezTo>
                        <a:pt x="240" y="952"/>
                        <a:pt x="216" y="938"/>
                        <a:pt x="203" y="926"/>
                      </a:cubicBezTo>
                      <a:cubicBezTo>
                        <a:pt x="164" y="892"/>
                        <a:pt x="174" y="800"/>
                        <a:pt x="117" y="784"/>
                      </a:cubicBezTo>
                      <a:cubicBezTo>
                        <a:pt x="88" y="776"/>
                        <a:pt x="68" y="807"/>
                        <a:pt x="84" y="831"/>
                      </a:cubicBezTo>
                      <a:cubicBezTo>
                        <a:pt x="90" y="841"/>
                        <a:pt x="111" y="846"/>
                        <a:pt x="114" y="821"/>
                      </a:cubicBezTo>
                      <a:cubicBezTo>
                        <a:pt x="126" y="832"/>
                        <a:pt x="118" y="853"/>
                        <a:pt x="102" y="857"/>
                      </a:cubicBezTo>
                      <a:cubicBezTo>
                        <a:pt x="75" y="864"/>
                        <a:pt x="58" y="841"/>
                        <a:pt x="55" y="825"/>
                      </a:cubicBezTo>
                      <a:cubicBezTo>
                        <a:pt x="51" y="800"/>
                        <a:pt x="63" y="766"/>
                        <a:pt x="104" y="758"/>
                      </a:cubicBezTo>
                      <a:moveTo>
                        <a:pt x="59" y="779"/>
                      </a:moveTo>
                      <a:cubicBezTo>
                        <a:pt x="51" y="791"/>
                        <a:pt x="47" y="807"/>
                        <a:pt x="50" y="827"/>
                      </a:cubicBezTo>
                      <a:cubicBezTo>
                        <a:pt x="52" y="843"/>
                        <a:pt x="75" y="878"/>
                        <a:pt x="112" y="861"/>
                      </a:cubicBezTo>
                      <a:cubicBezTo>
                        <a:pt x="127" y="854"/>
                        <a:pt x="143" y="817"/>
                        <a:pt x="99" y="808"/>
                      </a:cubicBezTo>
                      <a:cubicBezTo>
                        <a:pt x="112" y="819"/>
                        <a:pt x="106" y="836"/>
                        <a:pt x="93" y="829"/>
                      </a:cubicBezTo>
                      <a:cubicBezTo>
                        <a:pt x="74" y="820"/>
                        <a:pt x="89" y="783"/>
                        <a:pt x="117" y="792"/>
                      </a:cubicBezTo>
                      <a:cubicBezTo>
                        <a:pt x="126" y="795"/>
                        <a:pt x="134" y="800"/>
                        <a:pt x="140" y="807"/>
                      </a:cubicBezTo>
                      <a:cubicBezTo>
                        <a:pt x="151" y="831"/>
                        <a:pt x="146" y="859"/>
                        <a:pt x="122" y="875"/>
                      </a:cubicBezTo>
                      <a:cubicBezTo>
                        <a:pt x="93" y="893"/>
                        <a:pt x="63" y="889"/>
                        <a:pt x="45" y="863"/>
                      </a:cubicBezTo>
                      <a:cubicBezTo>
                        <a:pt x="28" y="837"/>
                        <a:pt x="33" y="795"/>
                        <a:pt x="59" y="779"/>
                      </a:cubicBezTo>
                      <a:moveTo>
                        <a:pt x="40" y="792"/>
                      </a:moveTo>
                      <a:cubicBezTo>
                        <a:pt x="27" y="814"/>
                        <a:pt x="27" y="845"/>
                        <a:pt x="41" y="866"/>
                      </a:cubicBezTo>
                      <a:cubicBezTo>
                        <a:pt x="60" y="894"/>
                        <a:pt x="96" y="901"/>
                        <a:pt x="127" y="882"/>
                      </a:cubicBezTo>
                      <a:cubicBezTo>
                        <a:pt x="147" y="869"/>
                        <a:pt x="155" y="847"/>
                        <a:pt x="151" y="825"/>
                      </a:cubicBezTo>
                      <a:cubicBezTo>
                        <a:pt x="155" y="834"/>
                        <a:pt x="158" y="843"/>
                        <a:pt x="161" y="853"/>
                      </a:cubicBezTo>
                      <a:cubicBezTo>
                        <a:pt x="161" y="858"/>
                        <a:pt x="160" y="863"/>
                        <a:pt x="158" y="867"/>
                      </a:cubicBezTo>
                      <a:cubicBezTo>
                        <a:pt x="135" y="879"/>
                        <a:pt x="116" y="893"/>
                        <a:pt x="100" y="908"/>
                      </a:cubicBezTo>
                      <a:cubicBezTo>
                        <a:pt x="73" y="911"/>
                        <a:pt x="48" y="901"/>
                        <a:pt x="34" y="882"/>
                      </a:cubicBezTo>
                      <a:cubicBezTo>
                        <a:pt x="18" y="859"/>
                        <a:pt x="18" y="816"/>
                        <a:pt x="40" y="792"/>
                      </a:cubicBezTo>
                      <a:moveTo>
                        <a:pt x="73" y="937"/>
                      </a:moveTo>
                      <a:cubicBezTo>
                        <a:pt x="69" y="942"/>
                        <a:pt x="65" y="947"/>
                        <a:pt x="62" y="953"/>
                      </a:cubicBezTo>
                      <a:cubicBezTo>
                        <a:pt x="48" y="941"/>
                        <a:pt x="45" y="920"/>
                        <a:pt x="54" y="905"/>
                      </a:cubicBezTo>
                      <a:cubicBezTo>
                        <a:pt x="59" y="907"/>
                        <a:pt x="64" y="909"/>
                        <a:pt x="69" y="911"/>
                      </a:cubicBezTo>
                      <a:cubicBezTo>
                        <a:pt x="66" y="919"/>
                        <a:pt x="68" y="929"/>
                        <a:pt x="73" y="937"/>
                      </a:cubicBezTo>
                      <a:moveTo>
                        <a:pt x="37" y="893"/>
                      </a:moveTo>
                      <a:cubicBezTo>
                        <a:pt x="41" y="897"/>
                        <a:pt x="45" y="900"/>
                        <a:pt x="49" y="902"/>
                      </a:cubicBezTo>
                      <a:cubicBezTo>
                        <a:pt x="38" y="920"/>
                        <a:pt x="42" y="944"/>
                        <a:pt x="59" y="957"/>
                      </a:cubicBezTo>
                      <a:cubicBezTo>
                        <a:pt x="55" y="964"/>
                        <a:pt x="52" y="971"/>
                        <a:pt x="49" y="978"/>
                      </a:cubicBezTo>
                      <a:cubicBezTo>
                        <a:pt x="17" y="961"/>
                        <a:pt x="12" y="919"/>
                        <a:pt x="37" y="893"/>
                      </a:cubicBezTo>
                      <a:moveTo>
                        <a:pt x="42" y="1077"/>
                      </a:moveTo>
                      <a:cubicBezTo>
                        <a:pt x="31" y="1012"/>
                        <a:pt x="62" y="923"/>
                        <a:pt x="166" y="869"/>
                      </a:cubicBezTo>
                      <a:cubicBezTo>
                        <a:pt x="168" y="874"/>
                        <a:pt x="169" y="879"/>
                        <a:pt x="171" y="883"/>
                      </a:cubicBezTo>
                      <a:cubicBezTo>
                        <a:pt x="93" y="923"/>
                        <a:pt x="68" y="1005"/>
                        <a:pt x="84" y="1060"/>
                      </a:cubicBezTo>
                      <a:cubicBezTo>
                        <a:pt x="102" y="1123"/>
                        <a:pt x="146" y="1142"/>
                        <a:pt x="165" y="1194"/>
                      </a:cubicBezTo>
                      <a:cubicBezTo>
                        <a:pt x="159" y="1198"/>
                        <a:pt x="152" y="1201"/>
                        <a:pt x="145" y="1205"/>
                      </a:cubicBezTo>
                      <a:cubicBezTo>
                        <a:pt x="111" y="1152"/>
                        <a:pt x="71" y="1135"/>
                        <a:pt x="57" y="1034"/>
                      </a:cubicBezTo>
                      <a:cubicBezTo>
                        <a:pt x="61" y="1130"/>
                        <a:pt x="102" y="1145"/>
                        <a:pt x="140" y="1209"/>
                      </a:cubicBezTo>
                      <a:cubicBezTo>
                        <a:pt x="129" y="1215"/>
                        <a:pt x="129" y="1215"/>
                        <a:pt x="129" y="1215"/>
                      </a:cubicBezTo>
                      <a:cubicBezTo>
                        <a:pt x="95" y="1161"/>
                        <a:pt x="56" y="1156"/>
                        <a:pt x="42" y="1077"/>
                      </a:cubicBezTo>
                      <a:moveTo>
                        <a:pt x="103" y="1197"/>
                      </a:moveTo>
                      <a:cubicBezTo>
                        <a:pt x="109" y="1204"/>
                        <a:pt x="115" y="1211"/>
                        <a:pt x="121" y="1220"/>
                      </a:cubicBezTo>
                      <a:cubicBezTo>
                        <a:pt x="107" y="1228"/>
                        <a:pt x="107" y="1228"/>
                        <a:pt x="107" y="1228"/>
                      </a:cubicBezTo>
                      <a:cubicBezTo>
                        <a:pt x="96" y="1219"/>
                        <a:pt x="95" y="1205"/>
                        <a:pt x="103" y="1197"/>
                      </a:cubicBezTo>
                      <a:moveTo>
                        <a:pt x="101" y="1231"/>
                      </a:moveTo>
                      <a:cubicBezTo>
                        <a:pt x="88" y="1239"/>
                        <a:pt x="88" y="1239"/>
                        <a:pt x="88" y="1239"/>
                      </a:cubicBezTo>
                      <a:cubicBezTo>
                        <a:pt x="72" y="1221"/>
                        <a:pt x="74" y="1196"/>
                        <a:pt x="90" y="1183"/>
                      </a:cubicBezTo>
                      <a:cubicBezTo>
                        <a:pt x="93" y="1186"/>
                        <a:pt x="96" y="1189"/>
                        <a:pt x="99" y="1192"/>
                      </a:cubicBezTo>
                      <a:cubicBezTo>
                        <a:pt x="89" y="1202"/>
                        <a:pt x="90" y="1219"/>
                        <a:pt x="101" y="1231"/>
                      </a:cubicBezTo>
                      <a:moveTo>
                        <a:pt x="78" y="1169"/>
                      </a:moveTo>
                      <a:cubicBezTo>
                        <a:pt x="81" y="1172"/>
                        <a:pt x="83" y="1175"/>
                        <a:pt x="86" y="1178"/>
                      </a:cubicBezTo>
                      <a:cubicBezTo>
                        <a:pt x="68" y="1194"/>
                        <a:pt x="66" y="1222"/>
                        <a:pt x="83" y="1242"/>
                      </a:cubicBezTo>
                      <a:cubicBezTo>
                        <a:pt x="72" y="1249"/>
                        <a:pt x="72" y="1249"/>
                        <a:pt x="72" y="1249"/>
                      </a:cubicBezTo>
                      <a:cubicBezTo>
                        <a:pt x="51" y="1222"/>
                        <a:pt x="54" y="1188"/>
                        <a:pt x="78" y="1169"/>
                      </a:cubicBezTo>
                      <a:moveTo>
                        <a:pt x="36" y="1280"/>
                      </a:moveTo>
                      <a:cubicBezTo>
                        <a:pt x="59" y="1265"/>
                        <a:pt x="179" y="1191"/>
                        <a:pt x="229" y="1162"/>
                      </a:cubicBezTo>
                      <a:cubicBezTo>
                        <a:pt x="229" y="1169"/>
                        <a:pt x="229" y="1175"/>
                        <a:pt x="230" y="1181"/>
                      </a:cubicBezTo>
                      <a:cubicBezTo>
                        <a:pt x="180" y="1208"/>
                        <a:pt x="86" y="1265"/>
                        <a:pt x="64" y="1276"/>
                      </a:cubicBezTo>
                      <a:cubicBezTo>
                        <a:pt x="81" y="1294"/>
                        <a:pt x="115" y="1323"/>
                        <a:pt x="136" y="1340"/>
                      </a:cubicBezTo>
                      <a:cubicBezTo>
                        <a:pt x="135" y="1345"/>
                        <a:pt x="133" y="1351"/>
                        <a:pt x="132" y="1358"/>
                      </a:cubicBezTo>
                      <a:cubicBezTo>
                        <a:pt x="102" y="1336"/>
                        <a:pt x="55" y="1294"/>
                        <a:pt x="36" y="1280"/>
                      </a:cubicBezTo>
                      <a:moveTo>
                        <a:pt x="117" y="1369"/>
                      </a:moveTo>
                      <a:cubicBezTo>
                        <a:pt x="119" y="1366"/>
                        <a:pt x="119" y="1366"/>
                        <a:pt x="119" y="1366"/>
                      </a:cubicBezTo>
                      <a:cubicBezTo>
                        <a:pt x="128" y="1371"/>
                        <a:pt x="128" y="1371"/>
                        <a:pt x="128" y="1371"/>
                      </a:cubicBezTo>
                      <a:cubicBezTo>
                        <a:pt x="127" y="1375"/>
                        <a:pt x="127" y="1375"/>
                        <a:pt x="127" y="1375"/>
                      </a:cubicBezTo>
                      <a:cubicBezTo>
                        <a:pt x="117" y="1369"/>
                        <a:pt x="117" y="1369"/>
                        <a:pt x="117" y="1369"/>
                      </a:cubicBezTo>
                      <a:moveTo>
                        <a:pt x="126" y="1377"/>
                      </a:moveTo>
                      <a:cubicBezTo>
                        <a:pt x="126" y="1378"/>
                        <a:pt x="125" y="1380"/>
                        <a:pt x="125" y="1382"/>
                      </a:cubicBezTo>
                      <a:cubicBezTo>
                        <a:pt x="114" y="1375"/>
                        <a:pt x="114" y="1375"/>
                        <a:pt x="114" y="1375"/>
                      </a:cubicBezTo>
                      <a:cubicBezTo>
                        <a:pt x="116" y="1371"/>
                        <a:pt x="116" y="1371"/>
                        <a:pt x="116" y="1371"/>
                      </a:cubicBezTo>
                      <a:cubicBezTo>
                        <a:pt x="126" y="1377"/>
                        <a:pt x="126" y="1377"/>
                        <a:pt x="126" y="1377"/>
                      </a:cubicBezTo>
                      <a:moveTo>
                        <a:pt x="120" y="1365"/>
                      </a:moveTo>
                      <a:cubicBezTo>
                        <a:pt x="124" y="1360"/>
                        <a:pt x="124" y="1360"/>
                        <a:pt x="124" y="1360"/>
                      </a:cubicBezTo>
                      <a:cubicBezTo>
                        <a:pt x="126" y="1362"/>
                        <a:pt x="128" y="1363"/>
                        <a:pt x="129" y="1365"/>
                      </a:cubicBezTo>
                      <a:cubicBezTo>
                        <a:pt x="128" y="1370"/>
                        <a:pt x="128" y="1370"/>
                        <a:pt x="128" y="1370"/>
                      </a:cubicBezTo>
                      <a:cubicBezTo>
                        <a:pt x="120" y="1365"/>
                        <a:pt x="120" y="1365"/>
                        <a:pt x="120" y="1365"/>
                      </a:cubicBezTo>
                      <a:moveTo>
                        <a:pt x="118" y="1418"/>
                      </a:moveTo>
                      <a:cubicBezTo>
                        <a:pt x="95" y="1409"/>
                        <a:pt x="82" y="1401"/>
                        <a:pt x="73" y="1397"/>
                      </a:cubicBezTo>
                      <a:cubicBezTo>
                        <a:pt x="80" y="1388"/>
                        <a:pt x="95" y="1366"/>
                        <a:pt x="108" y="1348"/>
                      </a:cubicBezTo>
                      <a:cubicBezTo>
                        <a:pt x="112" y="1351"/>
                        <a:pt x="116" y="1354"/>
                        <a:pt x="119" y="1357"/>
                      </a:cubicBezTo>
                      <a:cubicBezTo>
                        <a:pt x="111" y="1368"/>
                        <a:pt x="102" y="1381"/>
                        <a:pt x="97" y="1389"/>
                      </a:cubicBezTo>
                      <a:cubicBezTo>
                        <a:pt x="103" y="1392"/>
                        <a:pt x="111" y="1397"/>
                        <a:pt x="121" y="1400"/>
                      </a:cubicBezTo>
                      <a:cubicBezTo>
                        <a:pt x="120" y="1406"/>
                        <a:pt x="119" y="1412"/>
                        <a:pt x="118" y="1418"/>
                      </a:cubicBezTo>
                      <a:moveTo>
                        <a:pt x="122" y="1394"/>
                      </a:moveTo>
                      <a:cubicBezTo>
                        <a:pt x="115" y="1391"/>
                        <a:pt x="109" y="1389"/>
                        <a:pt x="105" y="1387"/>
                      </a:cubicBezTo>
                      <a:cubicBezTo>
                        <a:pt x="106" y="1385"/>
                        <a:pt x="107" y="1384"/>
                        <a:pt x="109" y="1381"/>
                      </a:cubicBezTo>
                      <a:cubicBezTo>
                        <a:pt x="123" y="1390"/>
                        <a:pt x="123" y="1390"/>
                        <a:pt x="123" y="1390"/>
                      </a:cubicBezTo>
                      <a:cubicBezTo>
                        <a:pt x="123" y="1391"/>
                        <a:pt x="123" y="1392"/>
                        <a:pt x="122" y="1394"/>
                      </a:cubicBezTo>
                      <a:moveTo>
                        <a:pt x="110" y="1380"/>
                      </a:moveTo>
                      <a:cubicBezTo>
                        <a:pt x="111" y="1379"/>
                        <a:pt x="112" y="1377"/>
                        <a:pt x="113" y="1376"/>
                      </a:cubicBezTo>
                      <a:cubicBezTo>
                        <a:pt x="125" y="1383"/>
                        <a:pt x="125" y="1383"/>
                        <a:pt x="125" y="1383"/>
                      </a:cubicBezTo>
                      <a:cubicBezTo>
                        <a:pt x="124" y="1385"/>
                        <a:pt x="124" y="1387"/>
                        <a:pt x="124" y="1389"/>
                      </a:cubicBezTo>
                      <a:cubicBezTo>
                        <a:pt x="110" y="1380"/>
                        <a:pt x="110" y="1380"/>
                        <a:pt x="110" y="1380"/>
                      </a:cubicBezTo>
                      <a:moveTo>
                        <a:pt x="135" y="1623"/>
                      </a:moveTo>
                      <a:cubicBezTo>
                        <a:pt x="74" y="1613"/>
                        <a:pt x="74" y="1528"/>
                        <a:pt x="128" y="1511"/>
                      </a:cubicBezTo>
                      <a:cubicBezTo>
                        <a:pt x="130" y="1516"/>
                        <a:pt x="132" y="1522"/>
                        <a:pt x="134" y="1527"/>
                      </a:cubicBezTo>
                      <a:cubicBezTo>
                        <a:pt x="101" y="1538"/>
                        <a:pt x="105" y="1592"/>
                        <a:pt x="137" y="1603"/>
                      </a:cubicBezTo>
                      <a:cubicBezTo>
                        <a:pt x="135" y="1610"/>
                        <a:pt x="135" y="1616"/>
                        <a:pt x="135" y="1623"/>
                      </a:cubicBezTo>
                      <a:moveTo>
                        <a:pt x="137" y="1532"/>
                      </a:moveTo>
                      <a:cubicBezTo>
                        <a:pt x="139" y="1537"/>
                        <a:pt x="141" y="1541"/>
                        <a:pt x="144" y="1545"/>
                      </a:cubicBezTo>
                      <a:cubicBezTo>
                        <a:pt x="132" y="1554"/>
                        <a:pt x="133" y="1575"/>
                        <a:pt x="143" y="1584"/>
                      </a:cubicBezTo>
                      <a:cubicBezTo>
                        <a:pt x="141" y="1588"/>
                        <a:pt x="140" y="1592"/>
                        <a:pt x="138" y="1597"/>
                      </a:cubicBezTo>
                      <a:cubicBezTo>
                        <a:pt x="113" y="1587"/>
                        <a:pt x="109" y="1543"/>
                        <a:pt x="137" y="1532"/>
                      </a:cubicBezTo>
                      <a:moveTo>
                        <a:pt x="146" y="1550"/>
                      </a:moveTo>
                      <a:cubicBezTo>
                        <a:pt x="149" y="1555"/>
                        <a:pt x="153" y="1561"/>
                        <a:pt x="157" y="1566"/>
                      </a:cubicBezTo>
                      <a:cubicBezTo>
                        <a:pt x="153" y="1570"/>
                        <a:pt x="150" y="1574"/>
                        <a:pt x="147" y="1578"/>
                      </a:cubicBezTo>
                      <a:cubicBezTo>
                        <a:pt x="139" y="1571"/>
                        <a:pt x="139" y="1557"/>
                        <a:pt x="146" y="1550"/>
                      </a:cubicBezTo>
                      <a:moveTo>
                        <a:pt x="160" y="1570"/>
                      </a:moveTo>
                      <a:cubicBezTo>
                        <a:pt x="165" y="1578"/>
                        <a:pt x="172" y="1584"/>
                        <a:pt x="179" y="1591"/>
                      </a:cubicBezTo>
                      <a:cubicBezTo>
                        <a:pt x="157" y="1617"/>
                        <a:pt x="166" y="1660"/>
                        <a:pt x="205" y="1663"/>
                      </a:cubicBezTo>
                      <a:cubicBezTo>
                        <a:pt x="205" y="1667"/>
                        <a:pt x="204" y="1671"/>
                        <a:pt x="204" y="1675"/>
                      </a:cubicBezTo>
                      <a:cubicBezTo>
                        <a:pt x="140" y="1679"/>
                        <a:pt x="124" y="1607"/>
                        <a:pt x="160" y="1570"/>
                      </a:cubicBezTo>
                      <a:moveTo>
                        <a:pt x="210" y="1643"/>
                      </a:moveTo>
                      <a:cubicBezTo>
                        <a:pt x="208" y="1647"/>
                        <a:pt x="207" y="1652"/>
                        <a:pt x="206" y="1656"/>
                      </a:cubicBezTo>
                      <a:cubicBezTo>
                        <a:pt x="174" y="1654"/>
                        <a:pt x="167" y="1618"/>
                        <a:pt x="184" y="1596"/>
                      </a:cubicBezTo>
                      <a:cubicBezTo>
                        <a:pt x="189" y="1600"/>
                        <a:pt x="194" y="1603"/>
                        <a:pt x="199" y="1607"/>
                      </a:cubicBezTo>
                      <a:cubicBezTo>
                        <a:pt x="191" y="1619"/>
                        <a:pt x="195" y="1638"/>
                        <a:pt x="210" y="1643"/>
                      </a:cubicBezTo>
                      <a:moveTo>
                        <a:pt x="284" y="1809"/>
                      </a:moveTo>
                      <a:cubicBezTo>
                        <a:pt x="288" y="1821"/>
                        <a:pt x="288" y="1834"/>
                        <a:pt x="282" y="1844"/>
                      </a:cubicBezTo>
                      <a:cubicBezTo>
                        <a:pt x="265" y="1844"/>
                        <a:pt x="247" y="1844"/>
                        <a:pt x="229" y="1844"/>
                      </a:cubicBezTo>
                      <a:cubicBezTo>
                        <a:pt x="225" y="1836"/>
                        <a:pt x="225" y="1827"/>
                        <a:pt x="229" y="1823"/>
                      </a:cubicBezTo>
                      <a:cubicBezTo>
                        <a:pt x="238" y="1812"/>
                        <a:pt x="248" y="1829"/>
                        <a:pt x="245" y="1841"/>
                      </a:cubicBezTo>
                      <a:cubicBezTo>
                        <a:pt x="278" y="1821"/>
                        <a:pt x="265" y="1790"/>
                        <a:pt x="258" y="1783"/>
                      </a:cubicBezTo>
                      <a:cubicBezTo>
                        <a:pt x="234" y="1755"/>
                        <a:pt x="194" y="1786"/>
                        <a:pt x="186" y="1807"/>
                      </a:cubicBezTo>
                      <a:cubicBezTo>
                        <a:pt x="182" y="1819"/>
                        <a:pt x="182" y="1831"/>
                        <a:pt x="184" y="1842"/>
                      </a:cubicBezTo>
                      <a:cubicBezTo>
                        <a:pt x="164" y="1842"/>
                        <a:pt x="150" y="1842"/>
                        <a:pt x="146" y="1842"/>
                      </a:cubicBezTo>
                      <a:cubicBezTo>
                        <a:pt x="157" y="1827"/>
                        <a:pt x="177" y="1799"/>
                        <a:pt x="198" y="1769"/>
                      </a:cubicBezTo>
                      <a:cubicBezTo>
                        <a:pt x="214" y="1769"/>
                        <a:pt x="230" y="1762"/>
                        <a:pt x="240" y="1747"/>
                      </a:cubicBezTo>
                      <a:cubicBezTo>
                        <a:pt x="257" y="1766"/>
                        <a:pt x="277" y="1788"/>
                        <a:pt x="284" y="1809"/>
                      </a:cubicBezTo>
                      <a:moveTo>
                        <a:pt x="235" y="1742"/>
                      </a:moveTo>
                      <a:cubicBezTo>
                        <a:pt x="218" y="1767"/>
                        <a:pt x="177" y="1768"/>
                        <a:pt x="157" y="1749"/>
                      </a:cubicBezTo>
                      <a:cubicBezTo>
                        <a:pt x="136" y="1729"/>
                        <a:pt x="141" y="1692"/>
                        <a:pt x="163" y="1674"/>
                      </a:cubicBezTo>
                      <a:cubicBezTo>
                        <a:pt x="166" y="1676"/>
                        <a:pt x="169" y="1678"/>
                        <a:pt x="172" y="1680"/>
                      </a:cubicBezTo>
                      <a:cubicBezTo>
                        <a:pt x="152" y="1698"/>
                        <a:pt x="157" y="1729"/>
                        <a:pt x="170" y="1741"/>
                      </a:cubicBezTo>
                      <a:cubicBezTo>
                        <a:pt x="187" y="1757"/>
                        <a:pt x="214" y="1754"/>
                        <a:pt x="221" y="1726"/>
                      </a:cubicBezTo>
                      <a:cubicBezTo>
                        <a:pt x="225" y="1731"/>
                        <a:pt x="230" y="1737"/>
                        <a:pt x="235" y="1742"/>
                      </a:cubicBezTo>
                      <a:moveTo>
                        <a:pt x="207" y="1741"/>
                      </a:moveTo>
                      <a:cubicBezTo>
                        <a:pt x="198" y="1748"/>
                        <a:pt x="181" y="1747"/>
                        <a:pt x="172" y="1733"/>
                      </a:cubicBezTo>
                      <a:cubicBezTo>
                        <a:pt x="164" y="1722"/>
                        <a:pt x="162" y="1702"/>
                        <a:pt x="170" y="1692"/>
                      </a:cubicBezTo>
                      <a:cubicBezTo>
                        <a:pt x="173" y="1688"/>
                        <a:pt x="177" y="1685"/>
                        <a:pt x="181" y="1684"/>
                      </a:cubicBezTo>
                      <a:cubicBezTo>
                        <a:pt x="188" y="1686"/>
                        <a:pt x="197" y="1688"/>
                        <a:pt x="206" y="1689"/>
                      </a:cubicBezTo>
                      <a:cubicBezTo>
                        <a:pt x="206" y="1693"/>
                        <a:pt x="207" y="1696"/>
                        <a:pt x="208" y="1700"/>
                      </a:cubicBezTo>
                      <a:cubicBezTo>
                        <a:pt x="197" y="1693"/>
                        <a:pt x="181" y="1696"/>
                        <a:pt x="176" y="1706"/>
                      </a:cubicBezTo>
                      <a:cubicBezTo>
                        <a:pt x="171" y="1716"/>
                        <a:pt x="175" y="1730"/>
                        <a:pt x="187" y="1735"/>
                      </a:cubicBezTo>
                      <a:cubicBezTo>
                        <a:pt x="194" y="1738"/>
                        <a:pt x="206" y="1734"/>
                        <a:pt x="203" y="1722"/>
                      </a:cubicBezTo>
                      <a:cubicBezTo>
                        <a:pt x="202" y="1715"/>
                        <a:pt x="192" y="1712"/>
                        <a:pt x="188" y="1718"/>
                      </a:cubicBezTo>
                      <a:cubicBezTo>
                        <a:pt x="187" y="1721"/>
                        <a:pt x="190" y="1723"/>
                        <a:pt x="191" y="1722"/>
                      </a:cubicBezTo>
                      <a:cubicBezTo>
                        <a:pt x="194" y="1719"/>
                        <a:pt x="198" y="1720"/>
                        <a:pt x="198" y="1724"/>
                      </a:cubicBezTo>
                      <a:cubicBezTo>
                        <a:pt x="198" y="1728"/>
                        <a:pt x="195" y="1732"/>
                        <a:pt x="190" y="1731"/>
                      </a:cubicBezTo>
                      <a:cubicBezTo>
                        <a:pt x="181" y="1728"/>
                        <a:pt x="177" y="1717"/>
                        <a:pt x="181" y="1710"/>
                      </a:cubicBezTo>
                      <a:cubicBezTo>
                        <a:pt x="185" y="1701"/>
                        <a:pt x="199" y="1701"/>
                        <a:pt x="207" y="1706"/>
                      </a:cubicBezTo>
                      <a:cubicBezTo>
                        <a:pt x="217" y="1713"/>
                        <a:pt x="218" y="1732"/>
                        <a:pt x="207" y="1741"/>
                      </a:cubicBezTo>
                      <a:moveTo>
                        <a:pt x="212" y="1638"/>
                      </a:moveTo>
                      <a:cubicBezTo>
                        <a:pt x="203" y="1632"/>
                        <a:pt x="199" y="1620"/>
                        <a:pt x="202" y="1610"/>
                      </a:cubicBezTo>
                      <a:cubicBezTo>
                        <a:pt x="208" y="1613"/>
                        <a:pt x="215" y="1617"/>
                        <a:pt x="222" y="1621"/>
                      </a:cubicBezTo>
                      <a:cubicBezTo>
                        <a:pt x="217" y="1626"/>
                        <a:pt x="214" y="1632"/>
                        <a:pt x="212" y="1638"/>
                      </a:cubicBezTo>
                      <a:moveTo>
                        <a:pt x="131" y="1497"/>
                      </a:moveTo>
                      <a:cubicBezTo>
                        <a:pt x="117" y="1439"/>
                        <a:pt x="128" y="1394"/>
                        <a:pt x="142" y="1339"/>
                      </a:cubicBezTo>
                      <a:cubicBezTo>
                        <a:pt x="149" y="1311"/>
                        <a:pt x="156" y="1274"/>
                        <a:pt x="151" y="1259"/>
                      </a:cubicBezTo>
                      <a:cubicBezTo>
                        <a:pt x="160" y="1254"/>
                        <a:pt x="173" y="1247"/>
                        <a:pt x="187" y="1239"/>
                      </a:cubicBezTo>
                      <a:cubicBezTo>
                        <a:pt x="203" y="1303"/>
                        <a:pt x="134" y="1399"/>
                        <a:pt x="153" y="1484"/>
                      </a:cubicBezTo>
                      <a:cubicBezTo>
                        <a:pt x="165" y="1538"/>
                        <a:pt x="223" y="1597"/>
                        <a:pt x="281" y="1598"/>
                      </a:cubicBezTo>
                      <a:cubicBezTo>
                        <a:pt x="277" y="1608"/>
                        <a:pt x="274" y="1619"/>
                        <a:pt x="271" y="1630"/>
                      </a:cubicBezTo>
                      <a:cubicBezTo>
                        <a:pt x="204" y="1617"/>
                        <a:pt x="144" y="1557"/>
                        <a:pt x="131" y="1497"/>
                      </a:cubicBezTo>
                      <a:moveTo>
                        <a:pt x="260" y="1686"/>
                      </a:moveTo>
                      <a:cubicBezTo>
                        <a:pt x="270" y="1660"/>
                        <a:pt x="291" y="1585"/>
                        <a:pt x="303" y="1548"/>
                      </a:cubicBezTo>
                      <a:cubicBezTo>
                        <a:pt x="315" y="1544"/>
                        <a:pt x="328" y="1523"/>
                        <a:pt x="335" y="1499"/>
                      </a:cubicBezTo>
                      <a:cubicBezTo>
                        <a:pt x="336" y="1499"/>
                        <a:pt x="338" y="1500"/>
                        <a:pt x="339" y="1500"/>
                      </a:cubicBezTo>
                      <a:cubicBezTo>
                        <a:pt x="324" y="1533"/>
                        <a:pt x="296" y="1623"/>
                        <a:pt x="283" y="1657"/>
                      </a:cubicBezTo>
                      <a:cubicBezTo>
                        <a:pt x="302" y="1652"/>
                        <a:pt x="369" y="1630"/>
                        <a:pt x="418" y="1614"/>
                      </a:cubicBezTo>
                      <a:cubicBezTo>
                        <a:pt x="425" y="1615"/>
                        <a:pt x="434" y="1614"/>
                        <a:pt x="442" y="1612"/>
                      </a:cubicBezTo>
                      <a:cubicBezTo>
                        <a:pt x="440" y="1616"/>
                        <a:pt x="437" y="1621"/>
                        <a:pt x="436" y="1624"/>
                      </a:cubicBezTo>
                      <a:cubicBezTo>
                        <a:pt x="433" y="1623"/>
                        <a:pt x="431" y="1623"/>
                        <a:pt x="428" y="1623"/>
                      </a:cubicBezTo>
                      <a:cubicBezTo>
                        <a:pt x="423" y="1629"/>
                        <a:pt x="418" y="1634"/>
                        <a:pt x="414" y="1639"/>
                      </a:cubicBezTo>
                      <a:cubicBezTo>
                        <a:pt x="356" y="1657"/>
                        <a:pt x="282" y="1678"/>
                        <a:pt x="260" y="1686"/>
                      </a:cubicBezTo>
                      <a:moveTo>
                        <a:pt x="452" y="1838"/>
                      </a:moveTo>
                      <a:cubicBezTo>
                        <a:pt x="437" y="1833"/>
                        <a:pt x="427" y="1823"/>
                        <a:pt x="423" y="1809"/>
                      </a:cubicBezTo>
                      <a:cubicBezTo>
                        <a:pt x="428" y="1806"/>
                        <a:pt x="433" y="1802"/>
                        <a:pt x="437" y="1798"/>
                      </a:cubicBezTo>
                      <a:cubicBezTo>
                        <a:pt x="442" y="1809"/>
                        <a:pt x="451" y="1817"/>
                        <a:pt x="463" y="1820"/>
                      </a:cubicBezTo>
                      <a:cubicBezTo>
                        <a:pt x="461" y="1825"/>
                        <a:pt x="456" y="1831"/>
                        <a:pt x="452" y="1838"/>
                      </a:cubicBezTo>
                      <a:moveTo>
                        <a:pt x="466" y="1815"/>
                      </a:moveTo>
                      <a:cubicBezTo>
                        <a:pt x="463" y="1814"/>
                        <a:pt x="461" y="1813"/>
                        <a:pt x="458" y="1811"/>
                      </a:cubicBezTo>
                      <a:cubicBezTo>
                        <a:pt x="467" y="1799"/>
                        <a:pt x="467" y="1799"/>
                        <a:pt x="467" y="1799"/>
                      </a:cubicBezTo>
                      <a:cubicBezTo>
                        <a:pt x="469" y="1804"/>
                        <a:pt x="469" y="1809"/>
                        <a:pt x="466" y="1815"/>
                      </a:cubicBezTo>
                      <a:moveTo>
                        <a:pt x="466" y="1798"/>
                      </a:moveTo>
                      <a:cubicBezTo>
                        <a:pt x="457" y="1811"/>
                        <a:pt x="457" y="1811"/>
                        <a:pt x="457" y="1811"/>
                      </a:cubicBezTo>
                      <a:cubicBezTo>
                        <a:pt x="455" y="1810"/>
                        <a:pt x="454" y="1809"/>
                        <a:pt x="453" y="1808"/>
                      </a:cubicBezTo>
                      <a:cubicBezTo>
                        <a:pt x="464" y="1794"/>
                        <a:pt x="464" y="1794"/>
                        <a:pt x="464" y="1794"/>
                      </a:cubicBezTo>
                      <a:cubicBezTo>
                        <a:pt x="465" y="1795"/>
                        <a:pt x="466" y="1796"/>
                        <a:pt x="466" y="1798"/>
                      </a:cubicBezTo>
                      <a:moveTo>
                        <a:pt x="461" y="1791"/>
                      </a:moveTo>
                      <a:cubicBezTo>
                        <a:pt x="462" y="1791"/>
                        <a:pt x="462" y="1792"/>
                        <a:pt x="463" y="1792"/>
                      </a:cubicBezTo>
                      <a:cubicBezTo>
                        <a:pt x="452" y="1807"/>
                        <a:pt x="452" y="1807"/>
                        <a:pt x="452" y="1807"/>
                      </a:cubicBezTo>
                      <a:cubicBezTo>
                        <a:pt x="451" y="1806"/>
                        <a:pt x="450" y="1806"/>
                        <a:pt x="448" y="1805"/>
                      </a:cubicBezTo>
                      <a:cubicBezTo>
                        <a:pt x="460" y="1789"/>
                        <a:pt x="460" y="1789"/>
                        <a:pt x="460" y="1789"/>
                      </a:cubicBezTo>
                      <a:cubicBezTo>
                        <a:pt x="461" y="1791"/>
                        <a:pt x="461" y="1791"/>
                        <a:pt x="461" y="1791"/>
                      </a:cubicBezTo>
                      <a:moveTo>
                        <a:pt x="459" y="1788"/>
                      </a:moveTo>
                      <a:cubicBezTo>
                        <a:pt x="447" y="1803"/>
                        <a:pt x="447" y="1803"/>
                        <a:pt x="447" y="1803"/>
                      </a:cubicBezTo>
                      <a:cubicBezTo>
                        <a:pt x="446" y="1802"/>
                        <a:pt x="445" y="1801"/>
                        <a:pt x="444" y="1800"/>
                      </a:cubicBezTo>
                      <a:cubicBezTo>
                        <a:pt x="455" y="1785"/>
                        <a:pt x="455" y="1785"/>
                        <a:pt x="455" y="1785"/>
                      </a:cubicBezTo>
                      <a:cubicBezTo>
                        <a:pt x="459" y="1788"/>
                        <a:pt x="459" y="1788"/>
                        <a:pt x="459" y="1788"/>
                      </a:cubicBezTo>
                      <a:moveTo>
                        <a:pt x="450" y="1780"/>
                      </a:moveTo>
                      <a:cubicBezTo>
                        <a:pt x="454" y="1784"/>
                        <a:pt x="454" y="1784"/>
                        <a:pt x="454" y="1784"/>
                      </a:cubicBezTo>
                      <a:cubicBezTo>
                        <a:pt x="443" y="1799"/>
                        <a:pt x="443" y="1799"/>
                        <a:pt x="443" y="1799"/>
                      </a:cubicBezTo>
                      <a:cubicBezTo>
                        <a:pt x="442" y="1798"/>
                        <a:pt x="441" y="1796"/>
                        <a:pt x="440" y="1795"/>
                      </a:cubicBezTo>
                      <a:cubicBezTo>
                        <a:pt x="444" y="1790"/>
                        <a:pt x="447" y="1785"/>
                        <a:pt x="450" y="1780"/>
                      </a:cubicBezTo>
                      <a:moveTo>
                        <a:pt x="446" y="1776"/>
                      </a:moveTo>
                      <a:cubicBezTo>
                        <a:pt x="425" y="1820"/>
                        <a:pt x="363" y="1822"/>
                        <a:pt x="326" y="1789"/>
                      </a:cubicBezTo>
                      <a:cubicBezTo>
                        <a:pt x="297" y="1763"/>
                        <a:pt x="287" y="1718"/>
                        <a:pt x="302" y="1681"/>
                      </a:cubicBezTo>
                      <a:cubicBezTo>
                        <a:pt x="306" y="1680"/>
                        <a:pt x="310" y="1678"/>
                        <a:pt x="315" y="1677"/>
                      </a:cubicBezTo>
                      <a:cubicBezTo>
                        <a:pt x="301" y="1708"/>
                        <a:pt x="311" y="1754"/>
                        <a:pt x="338" y="1778"/>
                      </a:cubicBezTo>
                      <a:cubicBezTo>
                        <a:pt x="370" y="1807"/>
                        <a:pt x="420" y="1804"/>
                        <a:pt x="437" y="1767"/>
                      </a:cubicBezTo>
                      <a:cubicBezTo>
                        <a:pt x="440" y="1770"/>
                        <a:pt x="443" y="1773"/>
                        <a:pt x="446" y="1776"/>
                      </a:cubicBezTo>
                      <a:moveTo>
                        <a:pt x="415" y="1743"/>
                      </a:moveTo>
                      <a:cubicBezTo>
                        <a:pt x="418" y="1748"/>
                        <a:pt x="424" y="1755"/>
                        <a:pt x="431" y="1762"/>
                      </a:cubicBezTo>
                      <a:cubicBezTo>
                        <a:pt x="415" y="1795"/>
                        <a:pt x="370" y="1797"/>
                        <a:pt x="340" y="1771"/>
                      </a:cubicBezTo>
                      <a:cubicBezTo>
                        <a:pt x="313" y="1747"/>
                        <a:pt x="308" y="1702"/>
                        <a:pt x="324" y="1674"/>
                      </a:cubicBezTo>
                      <a:cubicBezTo>
                        <a:pt x="345" y="1667"/>
                        <a:pt x="368" y="1660"/>
                        <a:pt x="389" y="1653"/>
                      </a:cubicBezTo>
                      <a:cubicBezTo>
                        <a:pt x="392" y="1654"/>
                        <a:pt x="394" y="1655"/>
                        <a:pt x="397" y="1656"/>
                      </a:cubicBezTo>
                      <a:cubicBezTo>
                        <a:pt x="377" y="1676"/>
                        <a:pt x="359" y="1694"/>
                        <a:pt x="345" y="1712"/>
                      </a:cubicBezTo>
                      <a:cubicBezTo>
                        <a:pt x="322" y="1748"/>
                        <a:pt x="359" y="1772"/>
                        <a:pt x="383" y="1749"/>
                      </a:cubicBezTo>
                      <a:cubicBezTo>
                        <a:pt x="389" y="1743"/>
                        <a:pt x="397" y="1734"/>
                        <a:pt x="405" y="1724"/>
                      </a:cubicBezTo>
                      <a:cubicBezTo>
                        <a:pt x="407" y="1731"/>
                        <a:pt x="411" y="1738"/>
                        <a:pt x="415" y="1743"/>
                      </a:cubicBezTo>
                      <a:moveTo>
                        <a:pt x="355" y="1710"/>
                      </a:moveTo>
                      <a:cubicBezTo>
                        <a:pt x="358" y="1706"/>
                        <a:pt x="360" y="1703"/>
                        <a:pt x="363" y="1699"/>
                      </a:cubicBezTo>
                      <a:cubicBezTo>
                        <a:pt x="377" y="1706"/>
                        <a:pt x="388" y="1717"/>
                        <a:pt x="393" y="1730"/>
                      </a:cubicBezTo>
                      <a:cubicBezTo>
                        <a:pt x="390" y="1734"/>
                        <a:pt x="387" y="1737"/>
                        <a:pt x="384" y="1740"/>
                      </a:cubicBezTo>
                      <a:cubicBezTo>
                        <a:pt x="378" y="1729"/>
                        <a:pt x="368" y="1716"/>
                        <a:pt x="355" y="1710"/>
                      </a:cubicBezTo>
                      <a:moveTo>
                        <a:pt x="380" y="1743"/>
                      </a:moveTo>
                      <a:cubicBezTo>
                        <a:pt x="360" y="1762"/>
                        <a:pt x="333" y="1746"/>
                        <a:pt x="352" y="1714"/>
                      </a:cubicBezTo>
                      <a:cubicBezTo>
                        <a:pt x="365" y="1720"/>
                        <a:pt x="375" y="1731"/>
                        <a:pt x="380" y="1743"/>
                      </a:cubicBezTo>
                      <a:moveTo>
                        <a:pt x="367" y="1696"/>
                      </a:moveTo>
                      <a:cubicBezTo>
                        <a:pt x="370" y="1691"/>
                        <a:pt x="374" y="1687"/>
                        <a:pt x="378" y="1683"/>
                      </a:cubicBezTo>
                      <a:cubicBezTo>
                        <a:pt x="391" y="1689"/>
                        <a:pt x="402" y="1701"/>
                        <a:pt x="407" y="1713"/>
                      </a:cubicBezTo>
                      <a:cubicBezTo>
                        <a:pt x="403" y="1718"/>
                        <a:pt x="400" y="1723"/>
                        <a:pt x="396" y="1727"/>
                      </a:cubicBezTo>
                      <a:cubicBezTo>
                        <a:pt x="391" y="1715"/>
                        <a:pt x="380" y="1702"/>
                        <a:pt x="367" y="1696"/>
                      </a:cubicBezTo>
                      <a:moveTo>
                        <a:pt x="410" y="1710"/>
                      </a:moveTo>
                      <a:cubicBezTo>
                        <a:pt x="405" y="1698"/>
                        <a:pt x="395" y="1686"/>
                        <a:pt x="381" y="1680"/>
                      </a:cubicBezTo>
                      <a:cubicBezTo>
                        <a:pt x="384" y="1676"/>
                        <a:pt x="388" y="1673"/>
                        <a:pt x="391" y="1670"/>
                      </a:cubicBezTo>
                      <a:cubicBezTo>
                        <a:pt x="404" y="1674"/>
                        <a:pt x="415" y="1684"/>
                        <a:pt x="422" y="1695"/>
                      </a:cubicBezTo>
                      <a:cubicBezTo>
                        <a:pt x="418" y="1700"/>
                        <a:pt x="414" y="1705"/>
                        <a:pt x="410" y="1710"/>
                      </a:cubicBezTo>
                      <a:moveTo>
                        <a:pt x="424" y="1691"/>
                      </a:moveTo>
                      <a:cubicBezTo>
                        <a:pt x="418" y="1681"/>
                        <a:pt x="408" y="1670"/>
                        <a:pt x="395" y="1665"/>
                      </a:cubicBezTo>
                      <a:cubicBezTo>
                        <a:pt x="403" y="1658"/>
                        <a:pt x="410" y="1650"/>
                        <a:pt x="417" y="1643"/>
                      </a:cubicBezTo>
                      <a:cubicBezTo>
                        <a:pt x="430" y="1648"/>
                        <a:pt x="438" y="1656"/>
                        <a:pt x="443" y="1667"/>
                      </a:cubicBezTo>
                      <a:cubicBezTo>
                        <a:pt x="437" y="1675"/>
                        <a:pt x="431" y="1683"/>
                        <a:pt x="424" y="1691"/>
                      </a:cubicBezTo>
                      <a:moveTo>
                        <a:pt x="446" y="1663"/>
                      </a:moveTo>
                      <a:cubicBezTo>
                        <a:pt x="441" y="1653"/>
                        <a:pt x="433" y="1644"/>
                        <a:pt x="421" y="1639"/>
                      </a:cubicBezTo>
                      <a:cubicBezTo>
                        <a:pt x="424" y="1636"/>
                        <a:pt x="428" y="1632"/>
                        <a:pt x="431" y="1628"/>
                      </a:cubicBezTo>
                      <a:cubicBezTo>
                        <a:pt x="445" y="1632"/>
                        <a:pt x="452" y="1641"/>
                        <a:pt x="456" y="1652"/>
                      </a:cubicBezTo>
                      <a:cubicBezTo>
                        <a:pt x="453" y="1655"/>
                        <a:pt x="450" y="1659"/>
                        <a:pt x="446" y="1663"/>
                      </a:cubicBezTo>
                      <a:moveTo>
                        <a:pt x="476" y="1623"/>
                      </a:moveTo>
                      <a:cubicBezTo>
                        <a:pt x="470" y="1625"/>
                        <a:pt x="461" y="1634"/>
                        <a:pt x="457" y="1637"/>
                      </a:cubicBezTo>
                      <a:cubicBezTo>
                        <a:pt x="454" y="1634"/>
                        <a:pt x="445" y="1627"/>
                        <a:pt x="441" y="1625"/>
                      </a:cubicBezTo>
                      <a:cubicBezTo>
                        <a:pt x="444" y="1620"/>
                        <a:pt x="454" y="1607"/>
                        <a:pt x="456" y="1602"/>
                      </a:cubicBezTo>
                      <a:cubicBezTo>
                        <a:pt x="429" y="1567"/>
                        <a:pt x="435" y="1521"/>
                        <a:pt x="466" y="1495"/>
                      </a:cubicBezTo>
                      <a:cubicBezTo>
                        <a:pt x="468" y="1497"/>
                        <a:pt x="471" y="1499"/>
                        <a:pt x="473" y="1502"/>
                      </a:cubicBezTo>
                      <a:cubicBezTo>
                        <a:pt x="448" y="1524"/>
                        <a:pt x="446" y="1563"/>
                        <a:pt x="468" y="1592"/>
                      </a:cubicBezTo>
                      <a:cubicBezTo>
                        <a:pt x="488" y="1618"/>
                        <a:pt x="521" y="1624"/>
                        <a:pt x="548" y="1610"/>
                      </a:cubicBezTo>
                      <a:cubicBezTo>
                        <a:pt x="545" y="1616"/>
                        <a:pt x="543" y="1623"/>
                        <a:pt x="540" y="1629"/>
                      </a:cubicBezTo>
                      <a:cubicBezTo>
                        <a:pt x="518" y="1636"/>
                        <a:pt x="494" y="1634"/>
                        <a:pt x="476" y="1623"/>
                      </a:cubicBezTo>
                      <a:moveTo>
                        <a:pt x="532" y="1660"/>
                      </a:moveTo>
                      <a:cubicBezTo>
                        <a:pt x="544" y="1634"/>
                        <a:pt x="573" y="1562"/>
                        <a:pt x="594" y="1518"/>
                      </a:cubicBezTo>
                      <a:cubicBezTo>
                        <a:pt x="597" y="1517"/>
                        <a:pt x="601" y="1516"/>
                        <a:pt x="604" y="1515"/>
                      </a:cubicBezTo>
                      <a:cubicBezTo>
                        <a:pt x="589" y="1545"/>
                        <a:pt x="565" y="1608"/>
                        <a:pt x="550" y="1640"/>
                      </a:cubicBezTo>
                      <a:cubicBezTo>
                        <a:pt x="559" y="1638"/>
                        <a:pt x="591" y="1628"/>
                        <a:pt x="618" y="1620"/>
                      </a:cubicBezTo>
                      <a:cubicBezTo>
                        <a:pt x="620" y="1624"/>
                        <a:pt x="622" y="1628"/>
                        <a:pt x="625" y="1633"/>
                      </a:cubicBezTo>
                      <a:cubicBezTo>
                        <a:pt x="589" y="1643"/>
                        <a:pt x="545" y="1657"/>
                        <a:pt x="532" y="1660"/>
                      </a:cubicBezTo>
                      <a:moveTo>
                        <a:pt x="674" y="1775"/>
                      </a:moveTo>
                      <a:cubicBezTo>
                        <a:pt x="636" y="1803"/>
                        <a:pt x="585" y="1790"/>
                        <a:pt x="559" y="1754"/>
                      </a:cubicBezTo>
                      <a:cubicBezTo>
                        <a:pt x="536" y="1723"/>
                        <a:pt x="541" y="1682"/>
                        <a:pt x="566" y="1656"/>
                      </a:cubicBezTo>
                      <a:cubicBezTo>
                        <a:pt x="586" y="1651"/>
                        <a:pt x="609" y="1644"/>
                        <a:pt x="628" y="1638"/>
                      </a:cubicBezTo>
                      <a:cubicBezTo>
                        <a:pt x="646" y="1663"/>
                        <a:pt x="673" y="1680"/>
                        <a:pt x="704" y="1691"/>
                      </a:cubicBezTo>
                      <a:cubicBezTo>
                        <a:pt x="712" y="1721"/>
                        <a:pt x="700" y="1755"/>
                        <a:pt x="674" y="1775"/>
                      </a:cubicBezTo>
                      <a:moveTo>
                        <a:pt x="787" y="1809"/>
                      </a:moveTo>
                      <a:cubicBezTo>
                        <a:pt x="771" y="1797"/>
                        <a:pt x="738" y="1767"/>
                        <a:pt x="708" y="1739"/>
                      </a:cubicBezTo>
                      <a:cubicBezTo>
                        <a:pt x="710" y="1731"/>
                        <a:pt x="712" y="1723"/>
                        <a:pt x="713" y="1716"/>
                      </a:cubicBezTo>
                      <a:cubicBezTo>
                        <a:pt x="730" y="1731"/>
                        <a:pt x="749" y="1747"/>
                        <a:pt x="764" y="1759"/>
                      </a:cubicBezTo>
                      <a:cubicBezTo>
                        <a:pt x="764" y="1752"/>
                        <a:pt x="765" y="1726"/>
                        <a:pt x="766" y="1703"/>
                      </a:cubicBezTo>
                      <a:cubicBezTo>
                        <a:pt x="772" y="1703"/>
                        <a:pt x="779" y="1703"/>
                        <a:pt x="785" y="1703"/>
                      </a:cubicBezTo>
                      <a:cubicBezTo>
                        <a:pt x="786" y="1738"/>
                        <a:pt x="787" y="1797"/>
                        <a:pt x="787" y="1809"/>
                      </a:cubicBezTo>
                      <a:moveTo>
                        <a:pt x="750" y="1741"/>
                      </a:moveTo>
                      <a:cubicBezTo>
                        <a:pt x="749" y="1739"/>
                        <a:pt x="747" y="1738"/>
                        <a:pt x="745" y="1737"/>
                      </a:cubicBezTo>
                      <a:cubicBezTo>
                        <a:pt x="760" y="1732"/>
                        <a:pt x="760" y="1732"/>
                        <a:pt x="760" y="1732"/>
                      </a:cubicBezTo>
                      <a:cubicBezTo>
                        <a:pt x="760" y="1737"/>
                        <a:pt x="760" y="1737"/>
                        <a:pt x="760" y="1737"/>
                      </a:cubicBezTo>
                      <a:cubicBezTo>
                        <a:pt x="750" y="1741"/>
                        <a:pt x="750" y="1741"/>
                        <a:pt x="750" y="1741"/>
                      </a:cubicBezTo>
                      <a:moveTo>
                        <a:pt x="760" y="1739"/>
                      </a:moveTo>
                      <a:cubicBezTo>
                        <a:pt x="760" y="1743"/>
                        <a:pt x="760" y="1747"/>
                        <a:pt x="760" y="1748"/>
                      </a:cubicBezTo>
                      <a:cubicBezTo>
                        <a:pt x="757" y="1747"/>
                        <a:pt x="755" y="1744"/>
                        <a:pt x="752" y="1742"/>
                      </a:cubicBezTo>
                      <a:cubicBezTo>
                        <a:pt x="760" y="1739"/>
                        <a:pt x="760" y="1739"/>
                        <a:pt x="760" y="1739"/>
                      </a:cubicBezTo>
                      <a:moveTo>
                        <a:pt x="744" y="1735"/>
                      </a:moveTo>
                      <a:cubicBezTo>
                        <a:pt x="743" y="1734"/>
                        <a:pt x="741" y="1733"/>
                        <a:pt x="740" y="1732"/>
                      </a:cubicBezTo>
                      <a:cubicBezTo>
                        <a:pt x="760" y="1725"/>
                        <a:pt x="760" y="1725"/>
                        <a:pt x="760" y="1725"/>
                      </a:cubicBezTo>
                      <a:cubicBezTo>
                        <a:pt x="760" y="1730"/>
                        <a:pt x="760" y="1730"/>
                        <a:pt x="760" y="1730"/>
                      </a:cubicBezTo>
                      <a:cubicBezTo>
                        <a:pt x="744" y="1735"/>
                        <a:pt x="744" y="1735"/>
                        <a:pt x="744" y="1735"/>
                      </a:cubicBezTo>
                      <a:moveTo>
                        <a:pt x="738" y="1730"/>
                      </a:moveTo>
                      <a:cubicBezTo>
                        <a:pt x="737" y="1729"/>
                        <a:pt x="735" y="1728"/>
                        <a:pt x="734" y="1727"/>
                      </a:cubicBezTo>
                      <a:cubicBezTo>
                        <a:pt x="760" y="1718"/>
                        <a:pt x="760" y="1718"/>
                        <a:pt x="760" y="1718"/>
                      </a:cubicBezTo>
                      <a:cubicBezTo>
                        <a:pt x="760" y="1723"/>
                        <a:pt x="760" y="1723"/>
                        <a:pt x="760" y="1723"/>
                      </a:cubicBezTo>
                      <a:cubicBezTo>
                        <a:pt x="738" y="1730"/>
                        <a:pt x="738" y="1730"/>
                        <a:pt x="738" y="1730"/>
                      </a:cubicBezTo>
                      <a:moveTo>
                        <a:pt x="732" y="1725"/>
                      </a:moveTo>
                      <a:cubicBezTo>
                        <a:pt x="731" y="1724"/>
                        <a:pt x="729" y="1723"/>
                        <a:pt x="728" y="1721"/>
                      </a:cubicBezTo>
                      <a:cubicBezTo>
                        <a:pt x="761" y="1710"/>
                        <a:pt x="761" y="1710"/>
                        <a:pt x="761" y="1710"/>
                      </a:cubicBezTo>
                      <a:cubicBezTo>
                        <a:pt x="760" y="1716"/>
                        <a:pt x="760" y="1716"/>
                        <a:pt x="760" y="1716"/>
                      </a:cubicBezTo>
                      <a:cubicBezTo>
                        <a:pt x="732" y="1725"/>
                        <a:pt x="732" y="1725"/>
                        <a:pt x="732" y="1725"/>
                      </a:cubicBezTo>
                      <a:moveTo>
                        <a:pt x="726" y="1720"/>
                      </a:moveTo>
                      <a:cubicBezTo>
                        <a:pt x="725" y="1719"/>
                        <a:pt x="724" y="1717"/>
                        <a:pt x="722" y="1716"/>
                      </a:cubicBezTo>
                      <a:cubicBezTo>
                        <a:pt x="761" y="1703"/>
                        <a:pt x="761" y="1703"/>
                        <a:pt x="761" y="1703"/>
                      </a:cubicBezTo>
                      <a:cubicBezTo>
                        <a:pt x="761" y="1708"/>
                        <a:pt x="761" y="1708"/>
                        <a:pt x="761" y="1708"/>
                      </a:cubicBezTo>
                      <a:cubicBezTo>
                        <a:pt x="726" y="1720"/>
                        <a:pt x="726" y="1720"/>
                        <a:pt x="726" y="1720"/>
                      </a:cubicBezTo>
                      <a:moveTo>
                        <a:pt x="721" y="1715"/>
                      </a:moveTo>
                      <a:cubicBezTo>
                        <a:pt x="717" y="1711"/>
                        <a:pt x="717" y="1711"/>
                        <a:pt x="717" y="1711"/>
                      </a:cubicBezTo>
                      <a:cubicBezTo>
                        <a:pt x="748" y="1701"/>
                        <a:pt x="748" y="1701"/>
                        <a:pt x="748" y="1701"/>
                      </a:cubicBezTo>
                      <a:cubicBezTo>
                        <a:pt x="751" y="1701"/>
                        <a:pt x="755" y="1702"/>
                        <a:pt x="758" y="1702"/>
                      </a:cubicBezTo>
                      <a:cubicBezTo>
                        <a:pt x="721" y="1715"/>
                        <a:pt x="721" y="1715"/>
                        <a:pt x="721" y="1715"/>
                      </a:cubicBezTo>
                      <a:moveTo>
                        <a:pt x="716" y="1710"/>
                      </a:moveTo>
                      <a:cubicBezTo>
                        <a:pt x="713" y="1707"/>
                        <a:pt x="713" y="1707"/>
                        <a:pt x="713" y="1707"/>
                      </a:cubicBezTo>
                      <a:cubicBezTo>
                        <a:pt x="713" y="1707"/>
                        <a:pt x="713" y="1706"/>
                        <a:pt x="713" y="1705"/>
                      </a:cubicBezTo>
                      <a:cubicBezTo>
                        <a:pt x="733" y="1699"/>
                        <a:pt x="733" y="1699"/>
                        <a:pt x="733" y="1699"/>
                      </a:cubicBezTo>
                      <a:cubicBezTo>
                        <a:pt x="736" y="1699"/>
                        <a:pt x="740" y="1700"/>
                        <a:pt x="744" y="1700"/>
                      </a:cubicBezTo>
                      <a:cubicBezTo>
                        <a:pt x="716" y="1710"/>
                        <a:pt x="716" y="1710"/>
                        <a:pt x="716" y="1710"/>
                      </a:cubicBezTo>
                      <a:moveTo>
                        <a:pt x="713" y="1704"/>
                      </a:moveTo>
                      <a:cubicBezTo>
                        <a:pt x="712" y="1700"/>
                        <a:pt x="712" y="1697"/>
                        <a:pt x="711" y="1693"/>
                      </a:cubicBezTo>
                      <a:cubicBezTo>
                        <a:pt x="717" y="1695"/>
                        <a:pt x="723" y="1697"/>
                        <a:pt x="729" y="1698"/>
                      </a:cubicBezTo>
                      <a:cubicBezTo>
                        <a:pt x="713" y="1704"/>
                        <a:pt x="713" y="1704"/>
                        <a:pt x="713" y="1704"/>
                      </a:cubicBezTo>
                      <a:moveTo>
                        <a:pt x="818" y="1717"/>
                      </a:moveTo>
                      <a:cubicBezTo>
                        <a:pt x="817" y="1711"/>
                        <a:pt x="817" y="1705"/>
                        <a:pt x="817" y="1700"/>
                      </a:cubicBezTo>
                      <a:cubicBezTo>
                        <a:pt x="834" y="1713"/>
                        <a:pt x="849" y="1725"/>
                        <a:pt x="861" y="1732"/>
                      </a:cubicBezTo>
                      <a:cubicBezTo>
                        <a:pt x="860" y="1729"/>
                        <a:pt x="859" y="1711"/>
                        <a:pt x="857" y="1688"/>
                      </a:cubicBezTo>
                      <a:cubicBezTo>
                        <a:pt x="861" y="1687"/>
                        <a:pt x="864" y="1685"/>
                        <a:pt x="868" y="1684"/>
                      </a:cubicBezTo>
                      <a:cubicBezTo>
                        <a:pt x="871" y="1717"/>
                        <a:pt x="874" y="1748"/>
                        <a:pt x="877" y="1762"/>
                      </a:cubicBezTo>
                      <a:cubicBezTo>
                        <a:pt x="864" y="1753"/>
                        <a:pt x="841" y="1735"/>
                        <a:pt x="818" y="1717"/>
                      </a:cubicBezTo>
                      <a:moveTo>
                        <a:pt x="844" y="1713"/>
                      </a:moveTo>
                      <a:cubicBezTo>
                        <a:pt x="840" y="1709"/>
                        <a:pt x="840" y="1709"/>
                        <a:pt x="840" y="1709"/>
                      </a:cubicBezTo>
                      <a:cubicBezTo>
                        <a:pt x="853" y="1705"/>
                        <a:pt x="853" y="1705"/>
                        <a:pt x="853" y="1705"/>
                      </a:cubicBezTo>
                      <a:cubicBezTo>
                        <a:pt x="853" y="1706"/>
                        <a:pt x="853" y="1708"/>
                        <a:pt x="853" y="1710"/>
                      </a:cubicBezTo>
                      <a:cubicBezTo>
                        <a:pt x="844" y="1713"/>
                        <a:pt x="844" y="1713"/>
                        <a:pt x="844" y="1713"/>
                      </a:cubicBezTo>
                      <a:moveTo>
                        <a:pt x="853" y="1711"/>
                      </a:moveTo>
                      <a:cubicBezTo>
                        <a:pt x="854" y="1715"/>
                        <a:pt x="854" y="1718"/>
                        <a:pt x="854" y="1720"/>
                      </a:cubicBezTo>
                      <a:cubicBezTo>
                        <a:pt x="852" y="1718"/>
                        <a:pt x="849" y="1716"/>
                        <a:pt x="846" y="1714"/>
                      </a:cubicBezTo>
                      <a:cubicBezTo>
                        <a:pt x="853" y="1711"/>
                        <a:pt x="853" y="1711"/>
                        <a:pt x="853" y="1711"/>
                      </a:cubicBezTo>
                      <a:moveTo>
                        <a:pt x="838" y="1708"/>
                      </a:moveTo>
                      <a:cubicBezTo>
                        <a:pt x="833" y="1704"/>
                        <a:pt x="833" y="1704"/>
                        <a:pt x="833" y="1704"/>
                      </a:cubicBezTo>
                      <a:cubicBezTo>
                        <a:pt x="852" y="1698"/>
                        <a:pt x="852" y="1698"/>
                        <a:pt x="852" y="1698"/>
                      </a:cubicBezTo>
                      <a:cubicBezTo>
                        <a:pt x="853" y="1703"/>
                        <a:pt x="853" y="1703"/>
                        <a:pt x="853" y="1703"/>
                      </a:cubicBezTo>
                      <a:cubicBezTo>
                        <a:pt x="838" y="1708"/>
                        <a:pt x="838" y="1708"/>
                        <a:pt x="838" y="1708"/>
                      </a:cubicBezTo>
                      <a:moveTo>
                        <a:pt x="831" y="1703"/>
                      </a:moveTo>
                      <a:cubicBezTo>
                        <a:pt x="825" y="1698"/>
                        <a:pt x="825" y="1698"/>
                        <a:pt x="825" y="1698"/>
                      </a:cubicBezTo>
                      <a:cubicBezTo>
                        <a:pt x="834" y="1696"/>
                        <a:pt x="843" y="1693"/>
                        <a:pt x="851" y="1690"/>
                      </a:cubicBezTo>
                      <a:cubicBezTo>
                        <a:pt x="852" y="1692"/>
                        <a:pt x="852" y="1694"/>
                        <a:pt x="852" y="1696"/>
                      </a:cubicBezTo>
                      <a:cubicBezTo>
                        <a:pt x="831" y="1703"/>
                        <a:pt x="831" y="1703"/>
                        <a:pt x="831" y="1703"/>
                      </a:cubicBezTo>
                      <a:moveTo>
                        <a:pt x="908" y="1816"/>
                      </a:moveTo>
                      <a:cubicBezTo>
                        <a:pt x="890" y="1804"/>
                        <a:pt x="852" y="1776"/>
                        <a:pt x="818" y="1751"/>
                      </a:cubicBezTo>
                      <a:cubicBezTo>
                        <a:pt x="818" y="1742"/>
                        <a:pt x="818" y="1733"/>
                        <a:pt x="818" y="1724"/>
                      </a:cubicBezTo>
                      <a:cubicBezTo>
                        <a:pt x="841" y="1742"/>
                        <a:pt x="866" y="1761"/>
                        <a:pt x="884" y="1773"/>
                      </a:cubicBezTo>
                      <a:cubicBezTo>
                        <a:pt x="884" y="1767"/>
                        <a:pt x="878" y="1720"/>
                        <a:pt x="874" y="1681"/>
                      </a:cubicBezTo>
                      <a:cubicBezTo>
                        <a:pt x="879" y="1678"/>
                        <a:pt x="884" y="1676"/>
                        <a:pt x="889" y="1673"/>
                      </a:cubicBezTo>
                      <a:cubicBezTo>
                        <a:pt x="895" y="1723"/>
                        <a:pt x="904" y="1793"/>
                        <a:pt x="908" y="1816"/>
                      </a:cubicBezTo>
                      <a:moveTo>
                        <a:pt x="943" y="1637"/>
                      </a:moveTo>
                      <a:cubicBezTo>
                        <a:pt x="945" y="1635"/>
                        <a:pt x="947" y="1633"/>
                        <a:pt x="949" y="1632"/>
                      </a:cubicBezTo>
                      <a:cubicBezTo>
                        <a:pt x="956" y="1649"/>
                        <a:pt x="985" y="1650"/>
                        <a:pt x="995" y="1633"/>
                      </a:cubicBezTo>
                      <a:cubicBezTo>
                        <a:pt x="1003" y="1641"/>
                        <a:pt x="1003" y="1641"/>
                        <a:pt x="1003" y="1641"/>
                      </a:cubicBezTo>
                      <a:cubicBezTo>
                        <a:pt x="995" y="1667"/>
                        <a:pt x="967" y="1671"/>
                        <a:pt x="947" y="1661"/>
                      </a:cubicBezTo>
                      <a:cubicBezTo>
                        <a:pt x="943" y="1637"/>
                        <a:pt x="943" y="1637"/>
                        <a:pt x="943" y="1637"/>
                      </a:cubicBezTo>
                      <a:moveTo>
                        <a:pt x="991" y="1629"/>
                      </a:moveTo>
                      <a:cubicBezTo>
                        <a:pt x="982" y="1641"/>
                        <a:pt x="961" y="1639"/>
                        <a:pt x="955" y="1627"/>
                      </a:cubicBezTo>
                      <a:cubicBezTo>
                        <a:pt x="962" y="1622"/>
                        <a:pt x="968" y="1617"/>
                        <a:pt x="974" y="1613"/>
                      </a:cubicBezTo>
                      <a:cubicBezTo>
                        <a:pt x="991" y="1629"/>
                        <a:pt x="991" y="1629"/>
                        <a:pt x="991" y="1629"/>
                      </a:cubicBezTo>
                      <a:moveTo>
                        <a:pt x="979" y="1609"/>
                      </a:moveTo>
                      <a:cubicBezTo>
                        <a:pt x="982" y="1606"/>
                        <a:pt x="986" y="1604"/>
                        <a:pt x="989" y="1601"/>
                      </a:cubicBezTo>
                      <a:cubicBezTo>
                        <a:pt x="990" y="1620"/>
                        <a:pt x="990" y="1620"/>
                        <a:pt x="990" y="1620"/>
                      </a:cubicBezTo>
                      <a:cubicBezTo>
                        <a:pt x="979" y="1609"/>
                        <a:pt x="979" y="1609"/>
                        <a:pt x="979" y="1609"/>
                      </a:cubicBezTo>
                      <a:moveTo>
                        <a:pt x="992" y="1598"/>
                      </a:moveTo>
                      <a:cubicBezTo>
                        <a:pt x="995" y="1597"/>
                        <a:pt x="997" y="1595"/>
                        <a:pt x="999" y="1593"/>
                      </a:cubicBezTo>
                      <a:cubicBezTo>
                        <a:pt x="1000" y="1630"/>
                        <a:pt x="1000" y="1630"/>
                        <a:pt x="1000" y="1630"/>
                      </a:cubicBezTo>
                      <a:cubicBezTo>
                        <a:pt x="993" y="1623"/>
                        <a:pt x="993" y="1623"/>
                        <a:pt x="993" y="1623"/>
                      </a:cubicBezTo>
                      <a:cubicBezTo>
                        <a:pt x="992" y="1598"/>
                        <a:pt x="992" y="1598"/>
                        <a:pt x="992" y="1598"/>
                      </a:cubicBezTo>
                      <a:moveTo>
                        <a:pt x="1002" y="1591"/>
                      </a:moveTo>
                      <a:cubicBezTo>
                        <a:pt x="1004" y="1589"/>
                        <a:pt x="1006" y="1587"/>
                        <a:pt x="1008" y="1585"/>
                      </a:cubicBezTo>
                      <a:cubicBezTo>
                        <a:pt x="1010" y="1640"/>
                        <a:pt x="1010" y="1640"/>
                        <a:pt x="1010" y="1640"/>
                      </a:cubicBezTo>
                      <a:cubicBezTo>
                        <a:pt x="1003" y="1633"/>
                        <a:pt x="1003" y="1633"/>
                        <a:pt x="1003" y="1633"/>
                      </a:cubicBezTo>
                      <a:cubicBezTo>
                        <a:pt x="1002" y="1591"/>
                        <a:pt x="1002" y="1591"/>
                        <a:pt x="1002" y="1591"/>
                      </a:cubicBezTo>
                      <a:moveTo>
                        <a:pt x="948" y="1668"/>
                      </a:moveTo>
                      <a:cubicBezTo>
                        <a:pt x="970" y="1680"/>
                        <a:pt x="1001" y="1677"/>
                        <a:pt x="1009" y="1647"/>
                      </a:cubicBezTo>
                      <a:cubicBezTo>
                        <a:pt x="1015" y="1652"/>
                        <a:pt x="1015" y="1652"/>
                        <a:pt x="1015" y="1652"/>
                      </a:cubicBezTo>
                      <a:cubicBezTo>
                        <a:pt x="1006" y="1690"/>
                        <a:pt x="976" y="1699"/>
                        <a:pt x="952" y="1688"/>
                      </a:cubicBezTo>
                      <a:cubicBezTo>
                        <a:pt x="948" y="1668"/>
                        <a:pt x="948" y="1668"/>
                        <a:pt x="948" y="1668"/>
                      </a:cubicBezTo>
                      <a:moveTo>
                        <a:pt x="1011" y="1583"/>
                      </a:moveTo>
                      <a:cubicBezTo>
                        <a:pt x="1013" y="1581"/>
                        <a:pt x="1016" y="1580"/>
                        <a:pt x="1018" y="1578"/>
                      </a:cubicBezTo>
                      <a:cubicBezTo>
                        <a:pt x="1020" y="1650"/>
                        <a:pt x="1020" y="1650"/>
                        <a:pt x="1020" y="1650"/>
                      </a:cubicBezTo>
                      <a:cubicBezTo>
                        <a:pt x="1018" y="1648"/>
                        <a:pt x="1015" y="1645"/>
                        <a:pt x="1013" y="1643"/>
                      </a:cubicBezTo>
                      <a:cubicBezTo>
                        <a:pt x="1011" y="1583"/>
                        <a:pt x="1011" y="1583"/>
                        <a:pt x="1011" y="1583"/>
                      </a:cubicBezTo>
                      <a:moveTo>
                        <a:pt x="953" y="1695"/>
                      </a:moveTo>
                      <a:cubicBezTo>
                        <a:pt x="979" y="1704"/>
                        <a:pt x="1011" y="1693"/>
                        <a:pt x="1020" y="1658"/>
                      </a:cubicBezTo>
                      <a:cubicBezTo>
                        <a:pt x="1024" y="1661"/>
                        <a:pt x="1027" y="1664"/>
                        <a:pt x="1030" y="1667"/>
                      </a:cubicBezTo>
                      <a:cubicBezTo>
                        <a:pt x="1027" y="1674"/>
                        <a:pt x="1026" y="1682"/>
                        <a:pt x="1024" y="1689"/>
                      </a:cubicBezTo>
                      <a:cubicBezTo>
                        <a:pt x="1008" y="1718"/>
                        <a:pt x="980" y="1726"/>
                        <a:pt x="956" y="1712"/>
                      </a:cubicBezTo>
                      <a:cubicBezTo>
                        <a:pt x="953" y="1695"/>
                        <a:pt x="953" y="1695"/>
                        <a:pt x="953" y="1695"/>
                      </a:cubicBezTo>
                      <a:moveTo>
                        <a:pt x="1192" y="1539"/>
                      </a:moveTo>
                      <a:cubicBezTo>
                        <a:pt x="1186" y="1540"/>
                        <a:pt x="1180" y="1541"/>
                        <a:pt x="1174" y="1543"/>
                      </a:cubicBezTo>
                      <a:cubicBezTo>
                        <a:pt x="1164" y="1534"/>
                        <a:pt x="1155" y="1522"/>
                        <a:pt x="1150" y="1510"/>
                      </a:cubicBezTo>
                      <a:cubicBezTo>
                        <a:pt x="1162" y="1508"/>
                        <a:pt x="1173" y="1508"/>
                        <a:pt x="1182" y="1509"/>
                      </a:cubicBezTo>
                      <a:cubicBezTo>
                        <a:pt x="1184" y="1519"/>
                        <a:pt x="1188" y="1530"/>
                        <a:pt x="1192" y="1539"/>
                      </a:cubicBezTo>
                      <a:moveTo>
                        <a:pt x="1188" y="1510"/>
                      </a:moveTo>
                      <a:cubicBezTo>
                        <a:pt x="1193" y="1511"/>
                        <a:pt x="1198" y="1512"/>
                        <a:pt x="1203" y="1514"/>
                      </a:cubicBezTo>
                      <a:cubicBezTo>
                        <a:pt x="1205" y="1522"/>
                        <a:pt x="1208" y="1530"/>
                        <a:pt x="1212" y="1536"/>
                      </a:cubicBezTo>
                      <a:cubicBezTo>
                        <a:pt x="1207" y="1537"/>
                        <a:pt x="1202" y="1537"/>
                        <a:pt x="1197" y="1538"/>
                      </a:cubicBezTo>
                      <a:cubicBezTo>
                        <a:pt x="1193" y="1529"/>
                        <a:pt x="1189" y="1519"/>
                        <a:pt x="1188" y="1510"/>
                      </a:cubicBezTo>
                      <a:moveTo>
                        <a:pt x="1168" y="1545"/>
                      </a:moveTo>
                      <a:cubicBezTo>
                        <a:pt x="1162" y="1546"/>
                        <a:pt x="1157" y="1548"/>
                        <a:pt x="1151" y="1550"/>
                      </a:cubicBezTo>
                      <a:cubicBezTo>
                        <a:pt x="1142" y="1540"/>
                        <a:pt x="1134" y="1527"/>
                        <a:pt x="1130" y="1515"/>
                      </a:cubicBezTo>
                      <a:cubicBezTo>
                        <a:pt x="1135" y="1513"/>
                        <a:pt x="1140" y="1512"/>
                        <a:pt x="1144" y="1511"/>
                      </a:cubicBezTo>
                      <a:cubicBezTo>
                        <a:pt x="1149" y="1523"/>
                        <a:pt x="1158" y="1536"/>
                        <a:pt x="1168" y="1545"/>
                      </a:cubicBezTo>
                      <a:moveTo>
                        <a:pt x="1147" y="1552"/>
                      </a:moveTo>
                      <a:cubicBezTo>
                        <a:pt x="1141" y="1554"/>
                        <a:pt x="1136" y="1557"/>
                        <a:pt x="1131" y="1559"/>
                      </a:cubicBezTo>
                      <a:cubicBezTo>
                        <a:pt x="1122" y="1549"/>
                        <a:pt x="1114" y="1534"/>
                        <a:pt x="1111" y="1521"/>
                      </a:cubicBezTo>
                      <a:cubicBezTo>
                        <a:pt x="1115" y="1519"/>
                        <a:pt x="1120" y="1518"/>
                        <a:pt x="1125" y="1516"/>
                      </a:cubicBezTo>
                      <a:cubicBezTo>
                        <a:pt x="1129" y="1529"/>
                        <a:pt x="1137" y="1542"/>
                        <a:pt x="1147" y="1552"/>
                      </a:cubicBezTo>
                      <a:moveTo>
                        <a:pt x="1127" y="1561"/>
                      </a:moveTo>
                      <a:cubicBezTo>
                        <a:pt x="1123" y="1563"/>
                        <a:pt x="1119" y="1566"/>
                        <a:pt x="1115" y="1568"/>
                      </a:cubicBezTo>
                      <a:cubicBezTo>
                        <a:pt x="1106" y="1558"/>
                        <a:pt x="1097" y="1543"/>
                        <a:pt x="1092" y="1529"/>
                      </a:cubicBezTo>
                      <a:cubicBezTo>
                        <a:pt x="1097" y="1527"/>
                        <a:pt x="1101" y="1525"/>
                        <a:pt x="1106" y="1523"/>
                      </a:cubicBezTo>
                      <a:cubicBezTo>
                        <a:pt x="1109" y="1537"/>
                        <a:pt x="1118" y="1551"/>
                        <a:pt x="1127" y="1561"/>
                      </a:cubicBezTo>
                      <a:moveTo>
                        <a:pt x="1110" y="1571"/>
                      </a:moveTo>
                      <a:cubicBezTo>
                        <a:pt x="1107" y="1573"/>
                        <a:pt x="1104" y="1575"/>
                        <a:pt x="1101" y="1577"/>
                      </a:cubicBezTo>
                      <a:cubicBezTo>
                        <a:pt x="1090" y="1566"/>
                        <a:pt x="1079" y="1555"/>
                        <a:pt x="1067" y="1543"/>
                      </a:cubicBezTo>
                      <a:cubicBezTo>
                        <a:pt x="1073" y="1540"/>
                        <a:pt x="1079" y="1536"/>
                        <a:pt x="1086" y="1533"/>
                      </a:cubicBezTo>
                      <a:cubicBezTo>
                        <a:pt x="1091" y="1547"/>
                        <a:pt x="1101" y="1561"/>
                        <a:pt x="1110" y="1571"/>
                      </a:cubicBezTo>
                      <a:moveTo>
                        <a:pt x="1096" y="1581"/>
                      </a:moveTo>
                      <a:cubicBezTo>
                        <a:pt x="1085" y="1588"/>
                        <a:pt x="1076" y="1597"/>
                        <a:pt x="1067" y="1607"/>
                      </a:cubicBezTo>
                      <a:cubicBezTo>
                        <a:pt x="1055" y="1595"/>
                        <a:pt x="1043" y="1582"/>
                        <a:pt x="1029" y="1569"/>
                      </a:cubicBezTo>
                      <a:cubicBezTo>
                        <a:pt x="1039" y="1562"/>
                        <a:pt x="1050" y="1554"/>
                        <a:pt x="1061" y="1547"/>
                      </a:cubicBezTo>
                      <a:cubicBezTo>
                        <a:pt x="1073" y="1558"/>
                        <a:pt x="1085" y="1570"/>
                        <a:pt x="1096" y="1581"/>
                      </a:cubicBezTo>
                      <a:moveTo>
                        <a:pt x="1063" y="1612"/>
                      </a:moveTo>
                      <a:cubicBezTo>
                        <a:pt x="1059" y="1616"/>
                        <a:pt x="1056" y="1620"/>
                        <a:pt x="1053" y="1625"/>
                      </a:cubicBezTo>
                      <a:cubicBezTo>
                        <a:pt x="1052" y="1601"/>
                        <a:pt x="1052" y="1601"/>
                        <a:pt x="1052" y="1601"/>
                      </a:cubicBezTo>
                      <a:cubicBezTo>
                        <a:pt x="1063" y="1612"/>
                        <a:pt x="1063" y="1612"/>
                        <a:pt x="1063" y="1612"/>
                      </a:cubicBezTo>
                      <a:moveTo>
                        <a:pt x="1050" y="1629"/>
                      </a:moveTo>
                      <a:cubicBezTo>
                        <a:pt x="1047" y="1633"/>
                        <a:pt x="1045" y="1636"/>
                        <a:pt x="1043" y="1640"/>
                      </a:cubicBezTo>
                      <a:cubicBezTo>
                        <a:pt x="1041" y="1591"/>
                        <a:pt x="1041" y="1591"/>
                        <a:pt x="1041" y="1591"/>
                      </a:cubicBezTo>
                      <a:cubicBezTo>
                        <a:pt x="1049" y="1598"/>
                        <a:pt x="1049" y="1598"/>
                        <a:pt x="1049" y="1598"/>
                      </a:cubicBezTo>
                      <a:cubicBezTo>
                        <a:pt x="1050" y="1629"/>
                        <a:pt x="1050" y="1629"/>
                        <a:pt x="1050" y="1629"/>
                      </a:cubicBezTo>
                      <a:moveTo>
                        <a:pt x="1040" y="1645"/>
                      </a:moveTo>
                      <a:cubicBezTo>
                        <a:pt x="1037" y="1650"/>
                        <a:pt x="1035" y="1655"/>
                        <a:pt x="1033" y="1659"/>
                      </a:cubicBezTo>
                      <a:cubicBezTo>
                        <a:pt x="1031" y="1580"/>
                        <a:pt x="1031" y="1580"/>
                        <a:pt x="1031" y="1580"/>
                      </a:cubicBezTo>
                      <a:cubicBezTo>
                        <a:pt x="1038" y="1587"/>
                        <a:pt x="1038" y="1587"/>
                        <a:pt x="1038" y="1587"/>
                      </a:cubicBezTo>
                      <a:cubicBezTo>
                        <a:pt x="1040" y="1645"/>
                        <a:pt x="1040" y="1645"/>
                        <a:pt x="1040" y="1645"/>
                      </a:cubicBezTo>
                      <a:moveTo>
                        <a:pt x="1030" y="1660"/>
                      </a:moveTo>
                      <a:cubicBezTo>
                        <a:pt x="1028" y="1657"/>
                        <a:pt x="1025" y="1655"/>
                        <a:pt x="1023" y="1653"/>
                      </a:cubicBezTo>
                      <a:cubicBezTo>
                        <a:pt x="1021" y="1576"/>
                        <a:pt x="1021" y="1576"/>
                        <a:pt x="1021" y="1576"/>
                      </a:cubicBezTo>
                      <a:cubicBezTo>
                        <a:pt x="1022" y="1575"/>
                        <a:pt x="1023" y="1574"/>
                        <a:pt x="1024" y="1573"/>
                      </a:cubicBezTo>
                      <a:cubicBezTo>
                        <a:pt x="1028" y="1577"/>
                        <a:pt x="1028" y="1577"/>
                        <a:pt x="1028" y="1577"/>
                      </a:cubicBezTo>
                      <a:cubicBezTo>
                        <a:pt x="1030" y="1660"/>
                        <a:pt x="1030" y="1660"/>
                        <a:pt x="1030" y="1660"/>
                      </a:cubicBezTo>
                      <a:moveTo>
                        <a:pt x="958" y="1722"/>
                      </a:moveTo>
                      <a:cubicBezTo>
                        <a:pt x="965" y="1725"/>
                        <a:pt x="973" y="1726"/>
                        <a:pt x="980" y="1725"/>
                      </a:cubicBezTo>
                      <a:cubicBezTo>
                        <a:pt x="982" y="1736"/>
                        <a:pt x="975" y="1749"/>
                        <a:pt x="962" y="1749"/>
                      </a:cubicBezTo>
                      <a:cubicBezTo>
                        <a:pt x="958" y="1722"/>
                        <a:pt x="958" y="1722"/>
                        <a:pt x="958" y="1722"/>
                      </a:cubicBezTo>
                      <a:moveTo>
                        <a:pt x="964" y="1756"/>
                      </a:moveTo>
                      <a:cubicBezTo>
                        <a:pt x="980" y="1755"/>
                        <a:pt x="990" y="1739"/>
                        <a:pt x="988" y="1724"/>
                      </a:cubicBezTo>
                      <a:cubicBezTo>
                        <a:pt x="994" y="1723"/>
                        <a:pt x="1000" y="1721"/>
                        <a:pt x="1005" y="1717"/>
                      </a:cubicBezTo>
                      <a:cubicBezTo>
                        <a:pt x="1018" y="1743"/>
                        <a:pt x="1001" y="1781"/>
                        <a:pt x="969" y="1785"/>
                      </a:cubicBezTo>
                      <a:cubicBezTo>
                        <a:pt x="964" y="1756"/>
                        <a:pt x="964" y="1756"/>
                        <a:pt x="964" y="1756"/>
                      </a:cubicBezTo>
                      <a:moveTo>
                        <a:pt x="970" y="1793"/>
                      </a:moveTo>
                      <a:cubicBezTo>
                        <a:pt x="1005" y="1793"/>
                        <a:pt x="1026" y="1743"/>
                        <a:pt x="1011" y="1713"/>
                      </a:cubicBezTo>
                      <a:cubicBezTo>
                        <a:pt x="1015" y="1710"/>
                        <a:pt x="1019" y="1706"/>
                        <a:pt x="1023" y="1701"/>
                      </a:cubicBezTo>
                      <a:cubicBezTo>
                        <a:pt x="1022" y="1721"/>
                        <a:pt x="1026" y="1739"/>
                        <a:pt x="1037" y="1756"/>
                      </a:cubicBezTo>
                      <a:cubicBezTo>
                        <a:pt x="1034" y="1799"/>
                        <a:pt x="1002" y="1817"/>
                        <a:pt x="974" y="1814"/>
                      </a:cubicBezTo>
                      <a:cubicBezTo>
                        <a:pt x="970" y="1793"/>
                        <a:pt x="970" y="1793"/>
                        <a:pt x="970" y="1793"/>
                      </a:cubicBezTo>
                      <a:moveTo>
                        <a:pt x="978" y="1841"/>
                      </a:moveTo>
                      <a:cubicBezTo>
                        <a:pt x="975" y="1820"/>
                        <a:pt x="975" y="1820"/>
                        <a:pt x="975" y="1820"/>
                      </a:cubicBezTo>
                      <a:cubicBezTo>
                        <a:pt x="1004" y="1824"/>
                        <a:pt x="1035" y="1806"/>
                        <a:pt x="1043" y="1764"/>
                      </a:cubicBezTo>
                      <a:cubicBezTo>
                        <a:pt x="1050" y="1773"/>
                        <a:pt x="1057" y="1780"/>
                        <a:pt x="1065" y="1785"/>
                      </a:cubicBezTo>
                      <a:cubicBezTo>
                        <a:pt x="1057" y="1834"/>
                        <a:pt x="1017" y="1850"/>
                        <a:pt x="978" y="1841"/>
                      </a:cubicBezTo>
                      <a:moveTo>
                        <a:pt x="1098" y="1811"/>
                      </a:moveTo>
                      <a:cubicBezTo>
                        <a:pt x="1096" y="1806"/>
                        <a:pt x="1093" y="1800"/>
                        <a:pt x="1092" y="1795"/>
                      </a:cubicBezTo>
                      <a:cubicBezTo>
                        <a:pt x="1098" y="1796"/>
                        <a:pt x="1105" y="1796"/>
                        <a:pt x="1112" y="1796"/>
                      </a:cubicBezTo>
                      <a:cubicBezTo>
                        <a:pt x="1113" y="1800"/>
                        <a:pt x="1114" y="1804"/>
                        <a:pt x="1115" y="1807"/>
                      </a:cubicBezTo>
                      <a:cubicBezTo>
                        <a:pt x="1111" y="1808"/>
                        <a:pt x="1102" y="1810"/>
                        <a:pt x="1098" y="1811"/>
                      </a:cubicBezTo>
                      <a:moveTo>
                        <a:pt x="1121" y="1806"/>
                      </a:moveTo>
                      <a:cubicBezTo>
                        <a:pt x="1119" y="1803"/>
                        <a:pt x="1118" y="1799"/>
                        <a:pt x="1117" y="1795"/>
                      </a:cubicBezTo>
                      <a:cubicBezTo>
                        <a:pt x="1124" y="1795"/>
                        <a:pt x="1131" y="1794"/>
                        <a:pt x="1138" y="1793"/>
                      </a:cubicBezTo>
                      <a:cubicBezTo>
                        <a:pt x="1139" y="1796"/>
                        <a:pt x="1140" y="1799"/>
                        <a:pt x="1141" y="1802"/>
                      </a:cubicBezTo>
                      <a:cubicBezTo>
                        <a:pt x="1137" y="1803"/>
                        <a:pt x="1125" y="1805"/>
                        <a:pt x="1121" y="1806"/>
                      </a:cubicBezTo>
                      <a:moveTo>
                        <a:pt x="1157" y="1852"/>
                      </a:moveTo>
                      <a:cubicBezTo>
                        <a:pt x="1154" y="1839"/>
                        <a:pt x="1150" y="1813"/>
                        <a:pt x="1145" y="1792"/>
                      </a:cubicBezTo>
                      <a:cubicBezTo>
                        <a:pt x="1174" y="1787"/>
                        <a:pt x="1200" y="1774"/>
                        <a:pt x="1221" y="1756"/>
                      </a:cubicBezTo>
                      <a:cubicBezTo>
                        <a:pt x="1201" y="1788"/>
                        <a:pt x="1173" y="1830"/>
                        <a:pt x="1157" y="1852"/>
                      </a:cubicBezTo>
                      <a:moveTo>
                        <a:pt x="1140" y="1788"/>
                      </a:moveTo>
                      <a:cubicBezTo>
                        <a:pt x="1013" y="1806"/>
                        <a:pt x="1004" y="1683"/>
                        <a:pt x="1073" y="1611"/>
                      </a:cubicBezTo>
                      <a:cubicBezTo>
                        <a:pt x="1115" y="1567"/>
                        <a:pt x="1182" y="1541"/>
                        <a:pt x="1235" y="1542"/>
                      </a:cubicBezTo>
                      <a:cubicBezTo>
                        <a:pt x="1237" y="1546"/>
                        <a:pt x="1239" y="1551"/>
                        <a:pt x="1240" y="1557"/>
                      </a:cubicBezTo>
                      <a:cubicBezTo>
                        <a:pt x="1175" y="1561"/>
                        <a:pt x="1113" y="1604"/>
                        <a:pt x="1088" y="1631"/>
                      </a:cubicBezTo>
                      <a:cubicBezTo>
                        <a:pt x="1043" y="1679"/>
                        <a:pt x="1064" y="1749"/>
                        <a:pt x="1128" y="1744"/>
                      </a:cubicBezTo>
                      <a:cubicBezTo>
                        <a:pt x="1203" y="1738"/>
                        <a:pt x="1265" y="1650"/>
                        <a:pt x="1256" y="1579"/>
                      </a:cubicBezTo>
                      <a:cubicBezTo>
                        <a:pt x="1247" y="1515"/>
                        <a:pt x="1200" y="1491"/>
                        <a:pt x="1134" y="1505"/>
                      </a:cubicBezTo>
                      <a:cubicBezTo>
                        <a:pt x="1072" y="1518"/>
                        <a:pt x="1009" y="1577"/>
                        <a:pt x="972" y="1605"/>
                      </a:cubicBezTo>
                      <a:cubicBezTo>
                        <a:pt x="925" y="1640"/>
                        <a:pt x="873" y="1691"/>
                        <a:pt x="789" y="1695"/>
                      </a:cubicBezTo>
                      <a:cubicBezTo>
                        <a:pt x="707" y="1699"/>
                        <a:pt x="622" y="1662"/>
                        <a:pt x="613" y="1574"/>
                      </a:cubicBezTo>
                      <a:cubicBezTo>
                        <a:pt x="609" y="1534"/>
                        <a:pt x="647" y="1448"/>
                        <a:pt x="733" y="1407"/>
                      </a:cubicBezTo>
                      <a:cubicBezTo>
                        <a:pt x="734" y="1410"/>
                        <a:pt x="737" y="1414"/>
                        <a:pt x="740" y="1418"/>
                      </a:cubicBezTo>
                      <a:cubicBezTo>
                        <a:pt x="673" y="1457"/>
                        <a:pt x="622" y="1524"/>
                        <a:pt x="640" y="1587"/>
                      </a:cubicBezTo>
                      <a:cubicBezTo>
                        <a:pt x="651" y="1626"/>
                        <a:pt x="690" y="1669"/>
                        <a:pt x="764" y="1674"/>
                      </a:cubicBezTo>
                      <a:cubicBezTo>
                        <a:pt x="702" y="1663"/>
                        <a:pt x="658" y="1625"/>
                        <a:pt x="646" y="1585"/>
                      </a:cubicBezTo>
                      <a:cubicBezTo>
                        <a:pt x="633" y="1539"/>
                        <a:pt x="664" y="1471"/>
                        <a:pt x="743" y="1422"/>
                      </a:cubicBezTo>
                      <a:cubicBezTo>
                        <a:pt x="746" y="1426"/>
                        <a:pt x="750" y="1430"/>
                        <a:pt x="754" y="1431"/>
                      </a:cubicBezTo>
                      <a:cubicBezTo>
                        <a:pt x="695" y="1465"/>
                        <a:pt x="674" y="1517"/>
                        <a:pt x="672" y="1549"/>
                      </a:cubicBezTo>
                      <a:cubicBezTo>
                        <a:pt x="668" y="1607"/>
                        <a:pt x="727" y="1659"/>
                        <a:pt x="788" y="1660"/>
                      </a:cubicBezTo>
                      <a:cubicBezTo>
                        <a:pt x="897" y="1661"/>
                        <a:pt x="936" y="1589"/>
                        <a:pt x="1002" y="1528"/>
                      </a:cubicBezTo>
                      <a:cubicBezTo>
                        <a:pt x="1104" y="1434"/>
                        <a:pt x="1224" y="1474"/>
                        <a:pt x="1258" y="1509"/>
                      </a:cubicBezTo>
                      <a:cubicBezTo>
                        <a:pt x="1338" y="1593"/>
                        <a:pt x="1258" y="1770"/>
                        <a:pt x="1140" y="1788"/>
                      </a:cubicBezTo>
                      <a:moveTo>
                        <a:pt x="1135" y="1705"/>
                      </a:moveTo>
                      <a:cubicBezTo>
                        <a:pt x="1147" y="1700"/>
                        <a:pt x="1180" y="1692"/>
                        <a:pt x="1217" y="1683"/>
                      </a:cubicBezTo>
                      <a:cubicBezTo>
                        <a:pt x="1204" y="1700"/>
                        <a:pt x="1188" y="1714"/>
                        <a:pt x="1172" y="1723"/>
                      </a:cubicBezTo>
                      <a:cubicBezTo>
                        <a:pt x="1159" y="1717"/>
                        <a:pt x="1147" y="1711"/>
                        <a:pt x="1135" y="1705"/>
                      </a:cubicBezTo>
                      <a:moveTo>
                        <a:pt x="1166" y="1726"/>
                      </a:moveTo>
                      <a:cubicBezTo>
                        <a:pt x="1155" y="1732"/>
                        <a:pt x="1143" y="1735"/>
                        <a:pt x="1133" y="1737"/>
                      </a:cubicBezTo>
                      <a:cubicBezTo>
                        <a:pt x="1131" y="1725"/>
                        <a:pt x="1129" y="1714"/>
                        <a:pt x="1130" y="1709"/>
                      </a:cubicBezTo>
                      <a:cubicBezTo>
                        <a:pt x="1142" y="1714"/>
                        <a:pt x="1154" y="1720"/>
                        <a:pt x="1166" y="1726"/>
                      </a:cubicBezTo>
                      <a:moveTo>
                        <a:pt x="1126" y="1703"/>
                      </a:moveTo>
                      <a:cubicBezTo>
                        <a:pt x="1122" y="1708"/>
                        <a:pt x="1125" y="1722"/>
                        <a:pt x="1127" y="1737"/>
                      </a:cubicBezTo>
                      <a:cubicBezTo>
                        <a:pt x="1120" y="1738"/>
                        <a:pt x="1114" y="1737"/>
                        <a:pt x="1108" y="1735"/>
                      </a:cubicBezTo>
                      <a:cubicBezTo>
                        <a:pt x="1107" y="1720"/>
                        <a:pt x="1105" y="1703"/>
                        <a:pt x="1107" y="1698"/>
                      </a:cubicBezTo>
                      <a:cubicBezTo>
                        <a:pt x="1112" y="1687"/>
                        <a:pt x="1185" y="1672"/>
                        <a:pt x="1233" y="1659"/>
                      </a:cubicBezTo>
                      <a:cubicBezTo>
                        <a:pt x="1230" y="1665"/>
                        <a:pt x="1226" y="1671"/>
                        <a:pt x="1223" y="1676"/>
                      </a:cubicBezTo>
                      <a:cubicBezTo>
                        <a:pt x="1175" y="1687"/>
                        <a:pt x="1130" y="1698"/>
                        <a:pt x="1126" y="1703"/>
                      </a:cubicBezTo>
                      <a:moveTo>
                        <a:pt x="1103" y="1692"/>
                      </a:moveTo>
                      <a:cubicBezTo>
                        <a:pt x="1098" y="1698"/>
                        <a:pt x="1101" y="1717"/>
                        <a:pt x="1103" y="1734"/>
                      </a:cubicBezTo>
                      <a:cubicBezTo>
                        <a:pt x="1096" y="1731"/>
                        <a:pt x="1091" y="1727"/>
                        <a:pt x="1087" y="1723"/>
                      </a:cubicBezTo>
                      <a:cubicBezTo>
                        <a:pt x="1085" y="1711"/>
                        <a:pt x="1084" y="1700"/>
                        <a:pt x="1085" y="1693"/>
                      </a:cubicBezTo>
                      <a:cubicBezTo>
                        <a:pt x="1085" y="1681"/>
                        <a:pt x="1089" y="1678"/>
                        <a:pt x="1099" y="1675"/>
                      </a:cubicBezTo>
                      <a:cubicBezTo>
                        <a:pt x="1139" y="1662"/>
                        <a:pt x="1180" y="1653"/>
                        <a:pt x="1220" y="1642"/>
                      </a:cubicBezTo>
                      <a:cubicBezTo>
                        <a:pt x="1227" y="1643"/>
                        <a:pt x="1234" y="1642"/>
                        <a:pt x="1240" y="1641"/>
                      </a:cubicBezTo>
                      <a:cubicBezTo>
                        <a:pt x="1239" y="1645"/>
                        <a:pt x="1237" y="1649"/>
                        <a:pt x="1236" y="1653"/>
                      </a:cubicBezTo>
                      <a:cubicBezTo>
                        <a:pt x="1193" y="1662"/>
                        <a:pt x="1109" y="1684"/>
                        <a:pt x="1103" y="1692"/>
                      </a:cubicBezTo>
                      <a:moveTo>
                        <a:pt x="1084" y="1675"/>
                      </a:moveTo>
                      <a:cubicBezTo>
                        <a:pt x="1083" y="1651"/>
                        <a:pt x="1083" y="1651"/>
                        <a:pt x="1083" y="1651"/>
                      </a:cubicBezTo>
                      <a:cubicBezTo>
                        <a:pt x="1085" y="1648"/>
                        <a:pt x="1087" y="1645"/>
                        <a:pt x="1090" y="1642"/>
                      </a:cubicBezTo>
                      <a:cubicBezTo>
                        <a:pt x="1091" y="1670"/>
                        <a:pt x="1091" y="1670"/>
                        <a:pt x="1091" y="1670"/>
                      </a:cubicBezTo>
                      <a:cubicBezTo>
                        <a:pt x="1088" y="1672"/>
                        <a:pt x="1086" y="1673"/>
                        <a:pt x="1084" y="1675"/>
                      </a:cubicBezTo>
                      <a:moveTo>
                        <a:pt x="1166" y="1650"/>
                      </a:moveTo>
                      <a:cubicBezTo>
                        <a:pt x="1153" y="1653"/>
                        <a:pt x="1136" y="1657"/>
                        <a:pt x="1123" y="1661"/>
                      </a:cubicBezTo>
                      <a:cubicBezTo>
                        <a:pt x="1117" y="1655"/>
                        <a:pt x="1108" y="1646"/>
                        <a:pt x="1096" y="1635"/>
                      </a:cubicBezTo>
                      <a:cubicBezTo>
                        <a:pt x="1103" y="1627"/>
                        <a:pt x="1113" y="1618"/>
                        <a:pt x="1125" y="1610"/>
                      </a:cubicBezTo>
                      <a:cubicBezTo>
                        <a:pt x="1144" y="1629"/>
                        <a:pt x="1159" y="1644"/>
                        <a:pt x="1166" y="1650"/>
                      </a:cubicBezTo>
                      <a:moveTo>
                        <a:pt x="1131" y="1606"/>
                      </a:moveTo>
                      <a:cubicBezTo>
                        <a:pt x="1134" y="1603"/>
                        <a:pt x="1137" y="1601"/>
                        <a:pt x="1141" y="1599"/>
                      </a:cubicBezTo>
                      <a:cubicBezTo>
                        <a:pt x="1151" y="1613"/>
                        <a:pt x="1180" y="1630"/>
                        <a:pt x="1208" y="1638"/>
                      </a:cubicBezTo>
                      <a:cubicBezTo>
                        <a:pt x="1196" y="1641"/>
                        <a:pt x="1184" y="1644"/>
                        <a:pt x="1171" y="1646"/>
                      </a:cubicBezTo>
                      <a:cubicBezTo>
                        <a:pt x="1156" y="1632"/>
                        <a:pt x="1137" y="1613"/>
                        <a:pt x="1131" y="1606"/>
                      </a:cubicBezTo>
                      <a:moveTo>
                        <a:pt x="1117" y="1663"/>
                      </a:moveTo>
                      <a:cubicBezTo>
                        <a:pt x="1112" y="1664"/>
                        <a:pt x="1108" y="1665"/>
                        <a:pt x="1104" y="1666"/>
                      </a:cubicBezTo>
                      <a:cubicBezTo>
                        <a:pt x="1103" y="1650"/>
                        <a:pt x="1103" y="1650"/>
                        <a:pt x="1103" y="1650"/>
                      </a:cubicBezTo>
                      <a:cubicBezTo>
                        <a:pt x="1109" y="1656"/>
                        <a:pt x="1114" y="1660"/>
                        <a:pt x="1117" y="1663"/>
                      </a:cubicBezTo>
                      <a:moveTo>
                        <a:pt x="1100" y="1647"/>
                      </a:moveTo>
                      <a:cubicBezTo>
                        <a:pt x="1101" y="1667"/>
                        <a:pt x="1101" y="1667"/>
                        <a:pt x="1101" y="1667"/>
                      </a:cubicBezTo>
                      <a:cubicBezTo>
                        <a:pt x="1098" y="1667"/>
                        <a:pt x="1096" y="1668"/>
                        <a:pt x="1094" y="1669"/>
                      </a:cubicBezTo>
                      <a:cubicBezTo>
                        <a:pt x="1093" y="1640"/>
                        <a:pt x="1093" y="1640"/>
                        <a:pt x="1093" y="1640"/>
                      </a:cubicBezTo>
                      <a:cubicBezTo>
                        <a:pt x="1100" y="1647"/>
                        <a:pt x="1100" y="1647"/>
                        <a:pt x="1100" y="1647"/>
                      </a:cubicBezTo>
                      <a:moveTo>
                        <a:pt x="1146" y="1596"/>
                      </a:moveTo>
                      <a:cubicBezTo>
                        <a:pt x="1151" y="1593"/>
                        <a:pt x="1156" y="1590"/>
                        <a:pt x="1162" y="1588"/>
                      </a:cubicBezTo>
                      <a:cubicBezTo>
                        <a:pt x="1176" y="1606"/>
                        <a:pt x="1221" y="1623"/>
                        <a:pt x="1245" y="1622"/>
                      </a:cubicBezTo>
                      <a:cubicBezTo>
                        <a:pt x="1245" y="1626"/>
                        <a:pt x="1243" y="1631"/>
                        <a:pt x="1242" y="1635"/>
                      </a:cubicBezTo>
                      <a:cubicBezTo>
                        <a:pt x="1207" y="1639"/>
                        <a:pt x="1162" y="1614"/>
                        <a:pt x="1146" y="1596"/>
                      </a:cubicBezTo>
                      <a:moveTo>
                        <a:pt x="1166" y="1585"/>
                      </a:moveTo>
                      <a:cubicBezTo>
                        <a:pt x="1171" y="1583"/>
                        <a:pt x="1176" y="1581"/>
                        <a:pt x="1182" y="1579"/>
                      </a:cubicBezTo>
                      <a:cubicBezTo>
                        <a:pt x="1198" y="1593"/>
                        <a:pt x="1229" y="1603"/>
                        <a:pt x="1247" y="1602"/>
                      </a:cubicBezTo>
                      <a:cubicBezTo>
                        <a:pt x="1247" y="1607"/>
                        <a:pt x="1247" y="1612"/>
                        <a:pt x="1246" y="1617"/>
                      </a:cubicBezTo>
                      <a:cubicBezTo>
                        <a:pt x="1222" y="1618"/>
                        <a:pt x="1183" y="1602"/>
                        <a:pt x="1166" y="1585"/>
                      </a:cubicBezTo>
                      <a:moveTo>
                        <a:pt x="1190" y="1576"/>
                      </a:moveTo>
                      <a:cubicBezTo>
                        <a:pt x="1195" y="1574"/>
                        <a:pt x="1201" y="1572"/>
                        <a:pt x="1207" y="1570"/>
                      </a:cubicBezTo>
                      <a:cubicBezTo>
                        <a:pt x="1219" y="1578"/>
                        <a:pt x="1233" y="1583"/>
                        <a:pt x="1246" y="1583"/>
                      </a:cubicBezTo>
                      <a:cubicBezTo>
                        <a:pt x="1247" y="1588"/>
                        <a:pt x="1247" y="1592"/>
                        <a:pt x="1247" y="1596"/>
                      </a:cubicBezTo>
                      <a:cubicBezTo>
                        <a:pt x="1232" y="1596"/>
                        <a:pt x="1207" y="1588"/>
                        <a:pt x="1190" y="1576"/>
                      </a:cubicBezTo>
                      <a:moveTo>
                        <a:pt x="1214" y="1569"/>
                      </a:moveTo>
                      <a:cubicBezTo>
                        <a:pt x="1224" y="1567"/>
                        <a:pt x="1233" y="1565"/>
                        <a:pt x="1243" y="1564"/>
                      </a:cubicBezTo>
                      <a:cubicBezTo>
                        <a:pt x="1244" y="1568"/>
                        <a:pt x="1245" y="1574"/>
                        <a:pt x="1246" y="1579"/>
                      </a:cubicBezTo>
                      <a:cubicBezTo>
                        <a:pt x="1235" y="1577"/>
                        <a:pt x="1224" y="1574"/>
                        <a:pt x="1214" y="1569"/>
                      </a:cubicBezTo>
                      <a:moveTo>
                        <a:pt x="1080" y="1706"/>
                      </a:moveTo>
                      <a:cubicBezTo>
                        <a:pt x="1078" y="1705"/>
                        <a:pt x="1077" y="1703"/>
                        <a:pt x="1075" y="1702"/>
                      </a:cubicBezTo>
                      <a:cubicBezTo>
                        <a:pt x="1071" y="1688"/>
                        <a:pt x="1073" y="1672"/>
                        <a:pt x="1081" y="1657"/>
                      </a:cubicBezTo>
                      <a:cubicBezTo>
                        <a:pt x="1081" y="1679"/>
                        <a:pt x="1081" y="1679"/>
                        <a:pt x="1081" y="1679"/>
                      </a:cubicBezTo>
                      <a:cubicBezTo>
                        <a:pt x="1078" y="1686"/>
                        <a:pt x="1079" y="1693"/>
                        <a:pt x="1080" y="1706"/>
                      </a:cubicBezTo>
                      <a:moveTo>
                        <a:pt x="1247" y="1732"/>
                      </a:moveTo>
                      <a:cubicBezTo>
                        <a:pt x="1263" y="1713"/>
                        <a:pt x="1276" y="1691"/>
                        <a:pt x="1285" y="1668"/>
                      </a:cubicBezTo>
                      <a:cubicBezTo>
                        <a:pt x="1300" y="1665"/>
                        <a:pt x="1317" y="1662"/>
                        <a:pt x="1325" y="1660"/>
                      </a:cubicBezTo>
                      <a:cubicBezTo>
                        <a:pt x="1318" y="1673"/>
                        <a:pt x="1292" y="1713"/>
                        <a:pt x="1271" y="1743"/>
                      </a:cubicBezTo>
                      <a:cubicBezTo>
                        <a:pt x="1262" y="1739"/>
                        <a:pt x="1254" y="1735"/>
                        <a:pt x="1247" y="1732"/>
                      </a:cubicBezTo>
                      <a:moveTo>
                        <a:pt x="1298" y="1745"/>
                      </a:moveTo>
                      <a:cubicBezTo>
                        <a:pt x="1298" y="1749"/>
                        <a:pt x="1298" y="1753"/>
                        <a:pt x="1299" y="1756"/>
                      </a:cubicBezTo>
                      <a:cubicBezTo>
                        <a:pt x="1292" y="1753"/>
                        <a:pt x="1285" y="1749"/>
                        <a:pt x="1277" y="1746"/>
                      </a:cubicBezTo>
                      <a:cubicBezTo>
                        <a:pt x="1290" y="1726"/>
                        <a:pt x="1331" y="1664"/>
                        <a:pt x="1337" y="1659"/>
                      </a:cubicBezTo>
                      <a:cubicBezTo>
                        <a:pt x="1339" y="1663"/>
                        <a:pt x="1340" y="1669"/>
                        <a:pt x="1342" y="1675"/>
                      </a:cubicBezTo>
                      <a:cubicBezTo>
                        <a:pt x="1319" y="1695"/>
                        <a:pt x="1298" y="1717"/>
                        <a:pt x="1298" y="1745"/>
                      </a:cubicBezTo>
                      <a:moveTo>
                        <a:pt x="1347" y="1671"/>
                      </a:moveTo>
                      <a:cubicBezTo>
                        <a:pt x="1345" y="1663"/>
                        <a:pt x="1343" y="1656"/>
                        <a:pt x="1342" y="1652"/>
                      </a:cubicBezTo>
                      <a:cubicBezTo>
                        <a:pt x="1338" y="1651"/>
                        <a:pt x="1325" y="1652"/>
                        <a:pt x="1308" y="1655"/>
                      </a:cubicBezTo>
                      <a:cubicBezTo>
                        <a:pt x="1306" y="1648"/>
                        <a:pt x="1304" y="1640"/>
                        <a:pt x="1303" y="1632"/>
                      </a:cubicBezTo>
                      <a:cubicBezTo>
                        <a:pt x="1316" y="1627"/>
                        <a:pt x="1328" y="1617"/>
                        <a:pt x="1337" y="1606"/>
                      </a:cubicBezTo>
                      <a:cubicBezTo>
                        <a:pt x="1339" y="1606"/>
                        <a:pt x="1341" y="1606"/>
                        <a:pt x="1344" y="1606"/>
                      </a:cubicBezTo>
                      <a:cubicBezTo>
                        <a:pt x="1343" y="1621"/>
                        <a:pt x="1353" y="1643"/>
                        <a:pt x="1368" y="1652"/>
                      </a:cubicBezTo>
                      <a:cubicBezTo>
                        <a:pt x="1361" y="1658"/>
                        <a:pt x="1354" y="1664"/>
                        <a:pt x="1347" y="1671"/>
                      </a:cubicBezTo>
                      <a:moveTo>
                        <a:pt x="1372" y="1648"/>
                      </a:moveTo>
                      <a:cubicBezTo>
                        <a:pt x="1357" y="1639"/>
                        <a:pt x="1348" y="1621"/>
                        <a:pt x="1350" y="1606"/>
                      </a:cubicBezTo>
                      <a:cubicBezTo>
                        <a:pt x="1353" y="1605"/>
                        <a:pt x="1357" y="1604"/>
                        <a:pt x="1361" y="1603"/>
                      </a:cubicBezTo>
                      <a:cubicBezTo>
                        <a:pt x="1365" y="1614"/>
                        <a:pt x="1375" y="1624"/>
                        <a:pt x="1388" y="1628"/>
                      </a:cubicBezTo>
                      <a:cubicBezTo>
                        <a:pt x="1384" y="1635"/>
                        <a:pt x="1378" y="1641"/>
                        <a:pt x="1372" y="1648"/>
                      </a:cubicBezTo>
                      <a:moveTo>
                        <a:pt x="1391" y="1622"/>
                      </a:moveTo>
                      <a:cubicBezTo>
                        <a:pt x="1379" y="1618"/>
                        <a:pt x="1370" y="1611"/>
                        <a:pt x="1366" y="1600"/>
                      </a:cubicBezTo>
                      <a:cubicBezTo>
                        <a:pt x="1369" y="1599"/>
                        <a:pt x="1372" y="1597"/>
                        <a:pt x="1375" y="1596"/>
                      </a:cubicBezTo>
                      <a:cubicBezTo>
                        <a:pt x="1379" y="1599"/>
                        <a:pt x="1384" y="1603"/>
                        <a:pt x="1388" y="1604"/>
                      </a:cubicBezTo>
                      <a:cubicBezTo>
                        <a:pt x="1390" y="1603"/>
                        <a:pt x="1392" y="1603"/>
                        <a:pt x="1394" y="1601"/>
                      </a:cubicBezTo>
                      <a:cubicBezTo>
                        <a:pt x="1396" y="1609"/>
                        <a:pt x="1395" y="1615"/>
                        <a:pt x="1391" y="1622"/>
                      </a:cubicBezTo>
                      <a:moveTo>
                        <a:pt x="1389" y="1597"/>
                      </a:moveTo>
                      <a:cubicBezTo>
                        <a:pt x="1387" y="1597"/>
                        <a:pt x="1383" y="1594"/>
                        <a:pt x="1381" y="1592"/>
                      </a:cubicBezTo>
                      <a:cubicBezTo>
                        <a:pt x="1388" y="1586"/>
                        <a:pt x="1394" y="1579"/>
                        <a:pt x="1400" y="1572"/>
                      </a:cubicBezTo>
                      <a:cubicBezTo>
                        <a:pt x="1402" y="1574"/>
                        <a:pt x="1405" y="1577"/>
                        <a:pt x="1406" y="1581"/>
                      </a:cubicBezTo>
                      <a:cubicBezTo>
                        <a:pt x="1404" y="1585"/>
                        <a:pt x="1397" y="1595"/>
                        <a:pt x="1389" y="1597"/>
                      </a:cubicBezTo>
                      <a:moveTo>
                        <a:pt x="1404" y="1564"/>
                      </a:moveTo>
                      <a:cubicBezTo>
                        <a:pt x="1407" y="1558"/>
                        <a:pt x="1410" y="1552"/>
                        <a:pt x="1411" y="1545"/>
                      </a:cubicBezTo>
                      <a:cubicBezTo>
                        <a:pt x="1458" y="1594"/>
                        <a:pt x="1517" y="1592"/>
                        <a:pt x="1557" y="1616"/>
                      </a:cubicBezTo>
                      <a:cubicBezTo>
                        <a:pt x="1591" y="1637"/>
                        <a:pt x="1610" y="1681"/>
                        <a:pt x="1599" y="1710"/>
                      </a:cubicBezTo>
                      <a:cubicBezTo>
                        <a:pt x="1601" y="1684"/>
                        <a:pt x="1588" y="1657"/>
                        <a:pt x="1568" y="1643"/>
                      </a:cubicBezTo>
                      <a:cubicBezTo>
                        <a:pt x="1520" y="1609"/>
                        <a:pt x="1437" y="1609"/>
                        <a:pt x="1404" y="1564"/>
                      </a:cubicBezTo>
                      <a:moveTo>
                        <a:pt x="1410" y="1633"/>
                      </a:moveTo>
                      <a:cubicBezTo>
                        <a:pt x="1414" y="1636"/>
                        <a:pt x="1418" y="1638"/>
                        <a:pt x="1423" y="1640"/>
                      </a:cubicBezTo>
                      <a:cubicBezTo>
                        <a:pt x="1423" y="1644"/>
                        <a:pt x="1422" y="1648"/>
                        <a:pt x="1420" y="1651"/>
                      </a:cubicBezTo>
                      <a:cubicBezTo>
                        <a:pt x="1409" y="1636"/>
                        <a:pt x="1409" y="1636"/>
                        <a:pt x="1409" y="1636"/>
                      </a:cubicBezTo>
                      <a:cubicBezTo>
                        <a:pt x="1409" y="1635"/>
                        <a:pt x="1410" y="1634"/>
                        <a:pt x="1410" y="1633"/>
                      </a:cubicBezTo>
                      <a:moveTo>
                        <a:pt x="1408" y="1637"/>
                      </a:moveTo>
                      <a:cubicBezTo>
                        <a:pt x="1419" y="1652"/>
                        <a:pt x="1419" y="1652"/>
                        <a:pt x="1419" y="1652"/>
                      </a:cubicBezTo>
                      <a:cubicBezTo>
                        <a:pt x="1419" y="1654"/>
                        <a:pt x="1418" y="1655"/>
                        <a:pt x="1417" y="1656"/>
                      </a:cubicBezTo>
                      <a:cubicBezTo>
                        <a:pt x="1405" y="1641"/>
                        <a:pt x="1405" y="1641"/>
                        <a:pt x="1405" y="1641"/>
                      </a:cubicBezTo>
                      <a:cubicBezTo>
                        <a:pt x="1406" y="1640"/>
                        <a:pt x="1407" y="1638"/>
                        <a:pt x="1408" y="1637"/>
                      </a:cubicBezTo>
                      <a:moveTo>
                        <a:pt x="1404" y="1642"/>
                      </a:moveTo>
                      <a:cubicBezTo>
                        <a:pt x="1415" y="1657"/>
                        <a:pt x="1415" y="1657"/>
                        <a:pt x="1415" y="1657"/>
                      </a:cubicBezTo>
                      <a:cubicBezTo>
                        <a:pt x="1414" y="1658"/>
                        <a:pt x="1413" y="1659"/>
                        <a:pt x="1412" y="1659"/>
                      </a:cubicBezTo>
                      <a:cubicBezTo>
                        <a:pt x="1401" y="1646"/>
                        <a:pt x="1401" y="1646"/>
                        <a:pt x="1401" y="1646"/>
                      </a:cubicBezTo>
                      <a:cubicBezTo>
                        <a:pt x="1402" y="1645"/>
                        <a:pt x="1403" y="1644"/>
                        <a:pt x="1404" y="1642"/>
                      </a:cubicBezTo>
                      <a:moveTo>
                        <a:pt x="1400" y="1647"/>
                      </a:moveTo>
                      <a:cubicBezTo>
                        <a:pt x="1410" y="1660"/>
                        <a:pt x="1410" y="1660"/>
                        <a:pt x="1410" y="1660"/>
                      </a:cubicBezTo>
                      <a:cubicBezTo>
                        <a:pt x="1409" y="1661"/>
                        <a:pt x="1407" y="1661"/>
                        <a:pt x="1406" y="1662"/>
                      </a:cubicBezTo>
                      <a:cubicBezTo>
                        <a:pt x="1397" y="1650"/>
                        <a:pt x="1397" y="1650"/>
                        <a:pt x="1397" y="1650"/>
                      </a:cubicBezTo>
                      <a:cubicBezTo>
                        <a:pt x="1398" y="1649"/>
                        <a:pt x="1399" y="1648"/>
                        <a:pt x="1400" y="1647"/>
                      </a:cubicBezTo>
                      <a:moveTo>
                        <a:pt x="1396" y="1652"/>
                      </a:moveTo>
                      <a:cubicBezTo>
                        <a:pt x="1404" y="1662"/>
                        <a:pt x="1404" y="1662"/>
                        <a:pt x="1404" y="1662"/>
                      </a:cubicBezTo>
                      <a:cubicBezTo>
                        <a:pt x="1399" y="1662"/>
                        <a:pt x="1394" y="1661"/>
                        <a:pt x="1390" y="1658"/>
                      </a:cubicBezTo>
                      <a:cubicBezTo>
                        <a:pt x="1392" y="1656"/>
                        <a:pt x="1394" y="1654"/>
                        <a:pt x="1396" y="1652"/>
                      </a:cubicBezTo>
                      <a:moveTo>
                        <a:pt x="1385" y="1662"/>
                      </a:moveTo>
                      <a:cubicBezTo>
                        <a:pt x="1403" y="1677"/>
                        <a:pt x="1428" y="1664"/>
                        <a:pt x="1429" y="1642"/>
                      </a:cubicBezTo>
                      <a:cubicBezTo>
                        <a:pt x="1435" y="1644"/>
                        <a:pt x="1442" y="1646"/>
                        <a:pt x="1449" y="1647"/>
                      </a:cubicBezTo>
                      <a:cubicBezTo>
                        <a:pt x="1450" y="1684"/>
                        <a:pt x="1402" y="1705"/>
                        <a:pt x="1374" y="1672"/>
                      </a:cubicBezTo>
                      <a:cubicBezTo>
                        <a:pt x="1378" y="1669"/>
                        <a:pt x="1382" y="1665"/>
                        <a:pt x="1385" y="1662"/>
                      </a:cubicBezTo>
                      <a:moveTo>
                        <a:pt x="1333" y="1734"/>
                      </a:moveTo>
                      <a:cubicBezTo>
                        <a:pt x="1333" y="1721"/>
                        <a:pt x="1339" y="1709"/>
                        <a:pt x="1348" y="1698"/>
                      </a:cubicBezTo>
                      <a:cubicBezTo>
                        <a:pt x="1355" y="1729"/>
                        <a:pt x="1363" y="1769"/>
                        <a:pt x="1366" y="1792"/>
                      </a:cubicBezTo>
                      <a:cubicBezTo>
                        <a:pt x="1349" y="1775"/>
                        <a:pt x="1334" y="1759"/>
                        <a:pt x="1333" y="1734"/>
                      </a:cubicBezTo>
                      <a:moveTo>
                        <a:pt x="1411" y="1852"/>
                      </a:moveTo>
                      <a:cubicBezTo>
                        <a:pt x="1408" y="1844"/>
                        <a:pt x="1405" y="1837"/>
                        <a:pt x="1400" y="1830"/>
                      </a:cubicBezTo>
                      <a:cubicBezTo>
                        <a:pt x="1408" y="1833"/>
                        <a:pt x="1417" y="1833"/>
                        <a:pt x="1424" y="1830"/>
                      </a:cubicBezTo>
                      <a:cubicBezTo>
                        <a:pt x="1424" y="1837"/>
                        <a:pt x="1425" y="1843"/>
                        <a:pt x="1426" y="1849"/>
                      </a:cubicBezTo>
                      <a:cubicBezTo>
                        <a:pt x="1421" y="1851"/>
                        <a:pt x="1416" y="1853"/>
                        <a:pt x="1411" y="1852"/>
                      </a:cubicBezTo>
                      <a:moveTo>
                        <a:pt x="1425" y="1818"/>
                      </a:moveTo>
                      <a:cubicBezTo>
                        <a:pt x="1425" y="1820"/>
                        <a:pt x="1425" y="1823"/>
                        <a:pt x="1424" y="1825"/>
                      </a:cubicBezTo>
                      <a:cubicBezTo>
                        <a:pt x="1415" y="1829"/>
                        <a:pt x="1404" y="1828"/>
                        <a:pt x="1394" y="1821"/>
                      </a:cubicBezTo>
                      <a:cubicBezTo>
                        <a:pt x="1388" y="1813"/>
                        <a:pt x="1381" y="1806"/>
                        <a:pt x="1373" y="1799"/>
                      </a:cubicBezTo>
                      <a:cubicBezTo>
                        <a:pt x="1373" y="1790"/>
                        <a:pt x="1371" y="1779"/>
                        <a:pt x="1369" y="1767"/>
                      </a:cubicBezTo>
                      <a:cubicBezTo>
                        <a:pt x="1376" y="1765"/>
                        <a:pt x="1383" y="1763"/>
                        <a:pt x="1391" y="1762"/>
                      </a:cubicBezTo>
                      <a:cubicBezTo>
                        <a:pt x="1379" y="1788"/>
                        <a:pt x="1407" y="1814"/>
                        <a:pt x="1426" y="1810"/>
                      </a:cubicBezTo>
                      <a:cubicBezTo>
                        <a:pt x="1426" y="1813"/>
                        <a:pt x="1425" y="1815"/>
                        <a:pt x="1425" y="1818"/>
                      </a:cubicBezTo>
                      <a:moveTo>
                        <a:pt x="1427" y="1806"/>
                      </a:moveTo>
                      <a:cubicBezTo>
                        <a:pt x="1407" y="1806"/>
                        <a:pt x="1385" y="1785"/>
                        <a:pt x="1396" y="1761"/>
                      </a:cubicBezTo>
                      <a:cubicBezTo>
                        <a:pt x="1402" y="1760"/>
                        <a:pt x="1408" y="1760"/>
                        <a:pt x="1415" y="1759"/>
                      </a:cubicBezTo>
                      <a:cubicBezTo>
                        <a:pt x="1409" y="1777"/>
                        <a:pt x="1420" y="1786"/>
                        <a:pt x="1432" y="1789"/>
                      </a:cubicBezTo>
                      <a:cubicBezTo>
                        <a:pt x="1430" y="1794"/>
                        <a:pt x="1428" y="1800"/>
                        <a:pt x="1427" y="1806"/>
                      </a:cubicBezTo>
                      <a:moveTo>
                        <a:pt x="1434" y="1784"/>
                      </a:moveTo>
                      <a:cubicBezTo>
                        <a:pt x="1423" y="1781"/>
                        <a:pt x="1415" y="1773"/>
                        <a:pt x="1420" y="1759"/>
                      </a:cubicBezTo>
                      <a:cubicBezTo>
                        <a:pt x="1428" y="1759"/>
                        <a:pt x="1437" y="1760"/>
                        <a:pt x="1444" y="1762"/>
                      </a:cubicBezTo>
                      <a:cubicBezTo>
                        <a:pt x="1441" y="1769"/>
                        <a:pt x="1437" y="1777"/>
                        <a:pt x="1434" y="1784"/>
                      </a:cubicBezTo>
                      <a:moveTo>
                        <a:pt x="1448" y="1756"/>
                      </a:moveTo>
                      <a:cubicBezTo>
                        <a:pt x="1423" y="1748"/>
                        <a:pt x="1394" y="1754"/>
                        <a:pt x="1368" y="1761"/>
                      </a:cubicBezTo>
                      <a:cubicBezTo>
                        <a:pt x="1368" y="1757"/>
                        <a:pt x="1367" y="1754"/>
                        <a:pt x="1366" y="1750"/>
                      </a:cubicBezTo>
                      <a:cubicBezTo>
                        <a:pt x="1392" y="1742"/>
                        <a:pt x="1427" y="1739"/>
                        <a:pt x="1453" y="1745"/>
                      </a:cubicBezTo>
                      <a:cubicBezTo>
                        <a:pt x="1452" y="1749"/>
                        <a:pt x="1450" y="1752"/>
                        <a:pt x="1448" y="1756"/>
                      </a:cubicBezTo>
                      <a:moveTo>
                        <a:pt x="1456" y="1739"/>
                      </a:moveTo>
                      <a:cubicBezTo>
                        <a:pt x="1429" y="1732"/>
                        <a:pt x="1393" y="1735"/>
                        <a:pt x="1365" y="1744"/>
                      </a:cubicBezTo>
                      <a:cubicBezTo>
                        <a:pt x="1364" y="1737"/>
                        <a:pt x="1362" y="1731"/>
                        <a:pt x="1361" y="1725"/>
                      </a:cubicBezTo>
                      <a:cubicBezTo>
                        <a:pt x="1391" y="1713"/>
                        <a:pt x="1435" y="1710"/>
                        <a:pt x="1465" y="1720"/>
                      </a:cubicBezTo>
                      <a:cubicBezTo>
                        <a:pt x="1462" y="1726"/>
                        <a:pt x="1459" y="1733"/>
                        <a:pt x="1456" y="1739"/>
                      </a:cubicBezTo>
                      <a:moveTo>
                        <a:pt x="1444" y="1708"/>
                      </a:moveTo>
                      <a:cubicBezTo>
                        <a:pt x="1422" y="1705"/>
                        <a:pt x="1398" y="1707"/>
                        <a:pt x="1376" y="1713"/>
                      </a:cubicBezTo>
                      <a:cubicBezTo>
                        <a:pt x="1370" y="1707"/>
                        <a:pt x="1364" y="1698"/>
                        <a:pt x="1359" y="1686"/>
                      </a:cubicBezTo>
                      <a:cubicBezTo>
                        <a:pt x="1363" y="1682"/>
                        <a:pt x="1367" y="1679"/>
                        <a:pt x="1371" y="1675"/>
                      </a:cubicBezTo>
                      <a:cubicBezTo>
                        <a:pt x="1402" y="1712"/>
                        <a:pt x="1456" y="1689"/>
                        <a:pt x="1456" y="1648"/>
                      </a:cubicBezTo>
                      <a:cubicBezTo>
                        <a:pt x="1461" y="1649"/>
                        <a:pt x="1466" y="1649"/>
                        <a:pt x="1470" y="1650"/>
                      </a:cubicBezTo>
                      <a:cubicBezTo>
                        <a:pt x="1472" y="1655"/>
                        <a:pt x="1473" y="1661"/>
                        <a:pt x="1473" y="1666"/>
                      </a:cubicBezTo>
                      <a:cubicBezTo>
                        <a:pt x="1468" y="1684"/>
                        <a:pt x="1457" y="1698"/>
                        <a:pt x="1444" y="1708"/>
                      </a:cubicBezTo>
                      <a:moveTo>
                        <a:pt x="1415" y="1622"/>
                      </a:moveTo>
                      <a:cubicBezTo>
                        <a:pt x="1419" y="1611"/>
                        <a:pt x="1419" y="1597"/>
                        <a:pt x="1410" y="1584"/>
                      </a:cubicBezTo>
                      <a:cubicBezTo>
                        <a:pt x="1452" y="1615"/>
                        <a:pt x="1521" y="1620"/>
                        <a:pt x="1563" y="1647"/>
                      </a:cubicBezTo>
                      <a:cubicBezTo>
                        <a:pt x="1592" y="1666"/>
                        <a:pt x="1606" y="1715"/>
                        <a:pt x="1583" y="1739"/>
                      </a:cubicBezTo>
                      <a:cubicBezTo>
                        <a:pt x="1584" y="1701"/>
                        <a:pt x="1569" y="1676"/>
                        <a:pt x="1544" y="1662"/>
                      </a:cubicBezTo>
                      <a:cubicBezTo>
                        <a:pt x="1495" y="1634"/>
                        <a:pt x="1452" y="1656"/>
                        <a:pt x="1415" y="1622"/>
                      </a:cubicBezTo>
                      <a:moveTo>
                        <a:pt x="1532" y="1736"/>
                      </a:moveTo>
                      <a:cubicBezTo>
                        <a:pt x="1536" y="1726"/>
                        <a:pt x="1540" y="1715"/>
                        <a:pt x="1541" y="1703"/>
                      </a:cubicBezTo>
                      <a:cubicBezTo>
                        <a:pt x="1547" y="1698"/>
                        <a:pt x="1553" y="1692"/>
                        <a:pt x="1558" y="1685"/>
                      </a:cubicBezTo>
                      <a:cubicBezTo>
                        <a:pt x="1560" y="1702"/>
                        <a:pt x="1554" y="1730"/>
                        <a:pt x="1546" y="1744"/>
                      </a:cubicBezTo>
                      <a:cubicBezTo>
                        <a:pt x="1541" y="1741"/>
                        <a:pt x="1536" y="1738"/>
                        <a:pt x="1532" y="1736"/>
                      </a:cubicBezTo>
                      <a:moveTo>
                        <a:pt x="1550" y="1747"/>
                      </a:moveTo>
                      <a:cubicBezTo>
                        <a:pt x="1559" y="1733"/>
                        <a:pt x="1566" y="1701"/>
                        <a:pt x="1562" y="1684"/>
                      </a:cubicBezTo>
                      <a:cubicBezTo>
                        <a:pt x="1572" y="1697"/>
                        <a:pt x="1578" y="1716"/>
                        <a:pt x="1576" y="1740"/>
                      </a:cubicBezTo>
                      <a:cubicBezTo>
                        <a:pt x="1569" y="1743"/>
                        <a:pt x="1562" y="1747"/>
                        <a:pt x="1555" y="1751"/>
                      </a:cubicBezTo>
                      <a:cubicBezTo>
                        <a:pt x="1553" y="1749"/>
                        <a:pt x="1551" y="1748"/>
                        <a:pt x="1550" y="1747"/>
                      </a:cubicBezTo>
                      <a:moveTo>
                        <a:pt x="1586" y="1778"/>
                      </a:moveTo>
                      <a:cubicBezTo>
                        <a:pt x="1589" y="1770"/>
                        <a:pt x="1593" y="1762"/>
                        <a:pt x="1596" y="1755"/>
                      </a:cubicBezTo>
                      <a:cubicBezTo>
                        <a:pt x="1591" y="1757"/>
                        <a:pt x="1582" y="1761"/>
                        <a:pt x="1572" y="1765"/>
                      </a:cubicBezTo>
                      <a:cubicBezTo>
                        <a:pt x="1568" y="1761"/>
                        <a:pt x="1563" y="1757"/>
                        <a:pt x="1559" y="1754"/>
                      </a:cubicBezTo>
                      <a:cubicBezTo>
                        <a:pt x="1576" y="1745"/>
                        <a:pt x="1576" y="1745"/>
                        <a:pt x="1576" y="1745"/>
                      </a:cubicBezTo>
                      <a:cubicBezTo>
                        <a:pt x="1576" y="1749"/>
                        <a:pt x="1575" y="1752"/>
                        <a:pt x="1575" y="1756"/>
                      </a:cubicBezTo>
                      <a:cubicBezTo>
                        <a:pt x="1579" y="1752"/>
                        <a:pt x="1584" y="1746"/>
                        <a:pt x="1589" y="1739"/>
                      </a:cubicBezTo>
                      <a:cubicBezTo>
                        <a:pt x="1600" y="1733"/>
                        <a:pt x="1610" y="1728"/>
                        <a:pt x="1615" y="1726"/>
                      </a:cubicBezTo>
                      <a:cubicBezTo>
                        <a:pt x="1612" y="1737"/>
                        <a:pt x="1602" y="1766"/>
                        <a:pt x="1596" y="1787"/>
                      </a:cubicBezTo>
                      <a:cubicBezTo>
                        <a:pt x="1593" y="1783"/>
                        <a:pt x="1590" y="1780"/>
                        <a:pt x="1586" y="1778"/>
                      </a:cubicBezTo>
                      <a:moveTo>
                        <a:pt x="1622" y="1810"/>
                      </a:moveTo>
                      <a:cubicBezTo>
                        <a:pt x="1625" y="1802"/>
                        <a:pt x="1629" y="1794"/>
                        <a:pt x="1631" y="1786"/>
                      </a:cubicBezTo>
                      <a:cubicBezTo>
                        <a:pt x="1626" y="1788"/>
                        <a:pt x="1618" y="1793"/>
                        <a:pt x="1609" y="1798"/>
                      </a:cubicBezTo>
                      <a:cubicBezTo>
                        <a:pt x="1606" y="1796"/>
                        <a:pt x="1603" y="1793"/>
                        <a:pt x="1600" y="1790"/>
                      </a:cubicBezTo>
                      <a:cubicBezTo>
                        <a:pt x="1619" y="1779"/>
                        <a:pt x="1646" y="1764"/>
                        <a:pt x="1650" y="1762"/>
                      </a:cubicBezTo>
                      <a:cubicBezTo>
                        <a:pt x="1646" y="1774"/>
                        <a:pt x="1638" y="1802"/>
                        <a:pt x="1634" y="1820"/>
                      </a:cubicBezTo>
                      <a:cubicBezTo>
                        <a:pt x="1630" y="1817"/>
                        <a:pt x="1626" y="1814"/>
                        <a:pt x="1622" y="1810"/>
                      </a:cubicBezTo>
                      <a:moveTo>
                        <a:pt x="1656" y="1759"/>
                      </a:moveTo>
                      <a:cubicBezTo>
                        <a:pt x="1658" y="1760"/>
                        <a:pt x="1660" y="1762"/>
                        <a:pt x="1662" y="1764"/>
                      </a:cubicBezTo>
                      <a:cubicBezTo>
                        <a:pt x="1661" y="1775"/>
                        <a:pt x="1660" y="1786"/>
                        <a:pt x="1658" y="1792"/>
                      </a:cubicBezTo>
                      <a:cubicBezTo>
                        <a:pt x="1663" y="1789"/>
                        <a:pt x="1671" y="1784"/>
                        <a:pt x="1680" y="1779"/>
                      </a:cubicBezTo>
                      <a:cubicBezTo>
                        <a:pt x="1683" y="1781"/>
                        <a:pt x="1686" y="1783"/>
                        <a:pt x="1689" y="1785"/>
                      </a:cubicBezTo>
                      <a:cubicBezTo>
                        <a:pt x="1667" y="1799"/>
                        <a:pt x="1642" y="1818"/>
                        <a:pt x="1639" y="1819"/>
                      </a:cubicBezTo>
                      <a:cubicBezTo>
                        <a:pt x="1641" y="1810"/>
                        <a:pt x="1650" y="1779"/>
                        <a:pt x="1656" y="1759"/>
                      </a:cubicBezTo>
                      <a:moveTo>
                        <a:pt x="1665" y="1784"/>
                      </a:moveTo>
                      <a:cubicBezTo>
                        <a:pt x="1665" y="1781"/>
                        <a:pt x="1666" y="1775"/>
                        <a:pt x="1666" y="1768"/>
                      </a:cubicBezTo>
                      <a:cubicBezTo>
                        <a:pt x="1670" y="1771"/>
                        <a:pt x="1673" y="1773"/>
                        <a:pt x="1676" y="1776"/>
                      </a:cubicBezTo>
                      <a:cubicBezTo>
                        <a:pt x="1670" y="1780"/>
                        <a:pt x="1666" y="1783"/>
                        <a:pt x="1665" y="1784"/>
                      </a:cubicBezTo>
                      <a:moveTo>
                        <a:pt x="1660" y="1842"/>
                      </a:moveTo>
                      <a:cubicBezTo>
                        <a:pt x="1665" y="1833"/>
                        <a:pt x="1669" y="1824"/>
                        <a:pt x="1672" y="1818"/>
                      </a:cubicBezTo>
                      <a:cubicBezTo>
                        <a:pt x="1666" y="1821"/>
                        <a:pt x="1658" y="1827"/>
                        <a:pt x="1649" y="1833"/>
                      </a:cubicBezTo>
                      <a:cubicBezTo>
                        <a:pt x="1646" y="1830"/>
                        <a:pt x="1643" y="1828"/>
                        <a:pt x="1640" y="1826"/>
                      </a:cubicBezTo>
                      <a:cubicBezTo>
                        <a:pt x="1658" y="1814"/>
                        <a:pt x="1678" y="1799"/>
                        <a:pt x="1688" y="1792"/>
                      </a:cubicBezTo>
                      <a:cubicBezTo>
                        <a:pt x="1685" y="1802"/>
                        <a:pt x="1677" y="1829"/>
                        <a:pt x="1671" y="1849"/>
                      </a:cubicBezTo>
                      <a:cubicBezTo>
                        <a:pt x="1668" y="1847"/>
                        <a:pt x="1664" y="1844"/>
                        <a:pt x="1660" y="1842"/>
                      </a:cubicBezTo>
                      <a:moveTo>
                        <a:pt x="1704" y="1837"/>
                      </a:moveTo>
                      <a:cubicBezTo>
                        <a:pt x="1693" y="1842"/>
                        <a:pt x="1683" y="1847"/>
                        <a:pt x="1677" y="1850"/>
                      </a:cubicBezTo>
                      <a:cubicBezTo>
                        <a:pt x="1679" y="1841"/>
                        <a:pt x="1688" y="1810"/>
                        <a:pt x="1694" y="1789"/>
                      </a:cubicBezTo>
                      <a:cubicBezTo>
                        <a:pt x="1697" y="1792"/>
                        <a:pt x="1700" y="1794"/>
                        <a:pt x="1703" y="1796"/>
                      </a:cubicBezTo>
                      <a:cubicBezTo>
                        <a:pt x="1701" y="1809"/>
                        <a:pt x="1698" y="1821"/>
                        <a:pt x="1697" y="1827"/>
                      </a:cubicBezTo>
                      <a:cubicBezTo>
                        <a:pt x="1700" y="1826"/>
                        <a:pt x="1704" y="1824"/>
                        <a:pt x="1708" y="1822"/>
                      </a:cubicBezTo>
                      <a:cubicBezTo>
                        <a:pt x="1707" y="1827"/>
                        <a:pt x="1706" y="1831"/>
                        <a:pt x="1704" y="1837"/>
                      </a:cubicBezTo>
                      <a:moveTo>
                        <a:pt x="1710" y="1816"/>
                      </a:moveTo>
                      <a:cubicBezTo>
                        <a:pt x="1708" y="1818"/>
                        <a:pt x="1705" y="1819"/>
                        <a:pt x="1703" y="1820"/>
                      </a:cubicBezTo>
                      <a:cubicBezTo>
                        <a:pt x="1704" y="1816"/>
                        <a:pt x="1706" y="1808"/>
                        <a:pt x="1708" y="1798"/>
                      </a:cubicBezTo>
                      <a:cubicBezTo>
                        <a:pt x="1710" y="1800"/>
                        <a:pt x="1713" y="1802"/>
                        <a:pt x="1716" y="1803"/>
                      </a:cubicBezTo>
                      <a:cubicBezTo>
                        <a:pt x="1714" y="1807"/>
                        <a:pt x="1712" y="1812"/>
                        <a:pt x="1710" y="1816"/>
                      </a:cubicBezTo>
                      <a:moveTo>
                        <a:pt x="1724" y="1790"/>
                      </a:moveTo>
                      <a:cubicBezTo>
                        <a:pt x="1722" y="1792"/>
                        <a:pt x="1720" y="1795"/>
                        <a:pt x="1719" y="1798"/>
                      </a:cubicBezTo>
                      <a:cubicBezTo>
                        <a:pt x="1678" y="1779"/>
                        <a:pt x="1621" y="1721"/>
                        <a:pt x="1608" y="1701"/>
                      </a:cubicBezTo>
                      <a:cubicBezTo>
                        <a:pt x="1610" y="1695"/>
                        <a:pt x="1611" y="1689"/>
                        <a:pt x="1612" y="1682"/>
                      </a:cubicBezTo>
                      <a:cubicBezTo>
                        <a:pt x="1620" y="1701"/>
                        <a:pt x="1639" y="1710"/>
                        <a:pt x="1660" y="1709"/>
                      </a:cubicBezTo>
                      <a:cubicBezTo>
                        <a:pt x="1662" y="1746"/>
                        <a:pt x="1697" y="1772"/>
                        <a:pt x="1724" y="1790"/>
                      </a:cubicBezTo>
                      <a:moveTo>
                        <a:pt x="1663" y="1681"/>
                      </a:moveTo>
                      <a:cubicBezTo>
                        <a:pt x="1648" y="1680"/>
                        <a:pt x="1636" y="1669"/>
                        <a:pt x="1632" y="1651"/>
                      </a:cubicBezTo>
                      <a:cubicBezTo>
                        <a:pt x="1637" y="1650"/>
                        <a:pt x="1642" y="1648"/>
                        <a:pt x="1646" y="1646"/>
                      </a:cubicBezTo>
                      <a:cubicBezTo>
                        <a:pt x="1650" y="1657"/>
                        <a:pt x="1657" y="1664"/>
                        <a:pt x="1668" y="1666"/>
                      </a:cubicBezTo>
                      <a:cubicBezTo>
                        <a:pt x="1666" y="1671"/>
                        <a:pt x="1664" y="1676"/>
                        <a:pt x="1663" y="1681"/>
                      </a:cubicBezTo>
                      <a:moveTo>
                        <a:pt x="1670" y="1661"/>
                      </a:moveTo>
                      <a:cubicBezTo>
                        <a:pt x="1660" y="1659"/>
                        <a:pt x="1654" y="1654"/>
                        <a:pt x="1650" y="1643"/>
                      </a:cubicBezTo>
                      <a:cubicBezTo>
                        <a:pt x="1655" y="1640"/>
                        <a:pt x="1660" y="1636"/>
                        <a:pt x="1663" y="1631"/>
                      </a:cubicBezTo>
                      <a:cubicBezTo>
                        <a:pt x="1667" y="1639"/>
                        <a:pt x="1672" y="1644"/>
                        <a:pt x="1680" y="1644"/>
                      </a:cubicBezTo>
                      <a:cubicBezTo>
                        <a:pt x="1676" y="1649"/>
                        <a:pt x="1673" y="1655"/>
                        <a:pt x="1670" y="1661"/>
                      </a:cubicBezTo>
                      <a:moveTo>
                        <a:pt x="1725" y="1578"/>
                      </a:moveTo>
                      <a:cubicBezTo>
                        <a:pt x="1725" y="1582"/>
                        <a:pt x="1726" y="1586"/>
                        <a:pt x="1727" y="1590"/>
                      </a:cubicBezTo>
                      <a:cubicBezTo>
                        <a:pt x="1719" y="1607"/>
                        <a:pt x="1696" y="1620"/>
                        <a:pt x="1673" y="1613"/>
                      </a:cubicBezTo>
                      <a:cubicBezTo>
                        <a:pt x="1674" y="1609"/>
                        <a:pt x="1675" y="1605"/>
                        <a:pt x="1675" y="1600"/>
                      </a:cubicBezTo>
                      <a:cubicBezTo>
                        <a:pt x="1693" y="1602"/>
                        <a:pt x="1708" y="1592"/>
                        <a:pt x="1712" y="1578"/>
                      </a:cubicBezTo>
                      <a:cubicBezTo>
                        <a:pt x="1716" y="1578"/>
                        <a:pt x="1720" y="1579"/>
                        <a:pt x="1725" y="1578"/>
                      </a:cubicBezTo>
                      <a:moveTo>
                        <a:pt x="1708" y="1577"/>
                      </a:moveTo>
                      <a:cubicBezTo>
                        <a:pt x="1704" y="1589"/>
                        <a:pt x="1690" y="1597"/>
                        <a:pt x="1675" y="1596"/>
                      </a:cubicBezTo>
                      <a:cubicBezTo>
                        <a:pt x="1675" y="1592"/>
                        <a:pt x="1675" y="1588"/>
                        <a:pt x="1674" y="1583"/>
                      </a:cubicBezTo>
                      <a:cubicBezTo>
                        <a:pt x="1684" y="1584"/>
                        <a:pt x="1691" y="1578"/>
                        <a:pt x="1695" y="1570"/>
                      </a:cubicBezTo>
                      <a:cubicBezTo>
                        <a:pt x="1699" y="1573"/>
                        <a:pt x="1703" y="1575"/>
                        <a:pt x="1708" y="1577"/>
                      </a:cubicBezTo>
                      <a:moveTo>
                        <a:pt x="1692" y="1567"/>
                      </a:moveTo>
                      <a:cubicBezTo>
                        <a:pt x="1689" y="1575"/>
                        <a:pt x="1682" y="1579"/>
                        <a:pt x="1673" y="1579"/>
                      </a:cubicBezTo>
                      <a:cubicBezTo>
                        <a:pt x="1672" y="1577"/>
                        <a:pt x="1671" y="1574"/>
                        <a:pt x="1670" y="1572"/>
                      </a:cubicBezTo>
                      <a:cubicBezTo>
                        <a:pt x="1675" y="1566"/>
                        <a:pt x="1679" y="1560"/>
                        <a:pt x="1681" y="1552"/>
                      </a:cubicBezTo>
                      <a:cubicBezTo>
                        <a:pt x="1684" y="1558"/>
                        <a:pt x="1688" y="1563"/>
                        <a:pt x="1692" y="1567"/>
                      </a:cubicBezTo>
                      <a:moveTo>
                        <a:pt x="1677" y="1533"/>
                      </a:moveTo>
                      <a:cubicBezTo>
                        <a:pt x="1678" y="1585"/>
                        <a:pt x="1629" y="1592"/>
                        <a:pt x="1597" y="1570"/>
                      </a:cubicBezTo>
                      <a:cubicBezTo>
                        <a:pt x="1592" y="1561"/>
                        <a:pt x="1585" y="1554"/>
                        <a:pt x="1578" y="1548"/>
                      </a:cubicBezTo>
                      <a:cubicBezTo>
                        <a:pt x="1574" y="1541"/>
                        <a:pt x="1571" y="1534"/>
                        <a:pt x="1571" y="1526"/>
                      </a:cubicBezTo>
                      <a:cubicBezTo>
                        <a:pt x="1573" y="1522"/>
                        <a:pt x="1576" y="1518"/>
                        <a:pt x="1578" y="1513"/>
                      </a:cubicBezTo>
                      <a:cubicBezTo>
                        <a:pt x="1582" y="1530"/>
                        <a:pt x="1590" y="1545"/>
                        <a:pt x="1604" y="1555"/>
                      </a:cubicBezTo>
                      <a:cubicBezTo>
                        <a:pt x="1625" y="1571"/>
                        <a:pt x="1672" y="1559"/>
                        <a:pt x="1671" y="1517"/>
                      </a:cubicBezTo>
                      <a:cubicBezTo>
                        <a:pt x="1679" y="1521"/>
                        <a:pt x="1687" y="1524"/>
                        <a:pt x="1695" y="1524"/>
                      </a:cubicBezTo>
                      <a:cubicBezTo>
                        <a:pt x="1688" y="1528"/>
                        <a:pt x="1680" y="1531"/>
                        <a:pt x="1677" y="1533"/>
                      </a:cubicBezTo>
                      <a:moveTo>
                        <a:pt x="1725" y="1503"/>
                      </a:moveTo>
                      <a:cubicBezTo>
                        <a:pt x="1717" y="1525"/>
                        <a:pt x="1691" y="1524"/>
                        <a:pt x="1667" y="1509"/>
                      </a:cubicBezTo>
                      <a:cubicBezTo>
                        <a:pt x="1668" y="1554"/>
                        <a:pt x="1627" y="1565"/>
                        <a:pt x="1606" y="1550"/>
                      </a:cubicBezTo>
                      <a:cubicBezTo>
                        <a:pt x="1591" y="1539"/>
                        <a:pt x="1583" y="1521"/>
                        <a:pt x="1582" y="1501"/>
                      </a:cubicBezTo>
                      <a:cubicBezTo>
                        <a:pt x="1585" y="1489"/>
                        <a:pt x="1586" y="1478"/>
                        <a:pt x="1585" y="1467"/>
                      </a:cubicBezTo>
                      <a:cubicBezTo>
                        <a:pt x="1589" y="1448"/>
                        <a:pt x="1599" y="1429"/>
                        <a:pt x="1612" y="1419"/>
                      </a:cubicBezTo>
                      <a:cubicBezTo>
                        <a:pt x="1647" y="1391"/>
                        <a:pt x="1700" y="1432"/>
                        <a:pt x="1719" y="1470"/>
                      </a:cubicBezTo>
                      <a:cubicBezTo>
                        <a:pt x="1715" y="1474"/>
                        <a:pt x="1715" y="1480"/>
                        <a:pt x="1718" y="1485"/>
                      </a:cubicBezTo>
                      <a:cubicBezTo>
                        <a:pt x="1720" y="1487"/>
                        <a:pt x="1723" y="1489"/>
                        <a:pt x="1726" y="1490"/>
                      </a:cubicBezTo>
                      <a:cubicBezTo>
                        <a:pt x="1726" y="1495"/>
                        <a:pt x="1726" y="1499"/>
                        <a:pt x="1725" y="1503"/>
                      </a:cubicBezTo>
                      <a:moveTo>
                        <a:pt x="1722" y="1482"/>
                      </a:moveTo>
                      <a:cubicBezTo>
                        <a:pt x="1720" y="1479"/>
                        <a:pt x="1721" y="1475"/>
                        <a:pt x="1724" y="1473"/>
                      </a:cubicBezTo>
                      <a:cubicBezTo>
                        <a:pt x="1727" y="1470"/>
                        <a:pt x="1731" y="1471"/>
                        <a:pt x="1733" y="1474"/>
                      </a:cubicBezTo>
                      <a:cubicBezTo>
                        <a:pt x="1735" y="1477"/>
                        <a:pt x="1735" y="1481"/>
                        <a:pt x="1732" y="1483"/>
                      </a:cubicBezTo>
                      <a:cubicBezTo>
                        <a:pt x="1729" y="1486"/>
                        <a:pt x="1725" y="1485"/>
                        <a:pt x="1722" y="1482"/>
                      </a:cubicBezTo>
                      <a:moveTo>
                        <a:pt x="1727" y="1509"/>
                      </a:moveTo>
                      <a:cubicBezTo>
                        <a:pt x="1728" y="1507"/>
                        <a:pt x="1729" y="1505"/>
                        <a:pt x="1730" y="1503"/>
                      </a:cubicBezTo>
                      <a:cubicBezTo>
                        <a:pt x="1731" y="1499"/>
                        <a:pt x="1731" y="1495"/>
                        <a:pt x="1731" y="1490"/>
                      </a:cubicBezTo>
                      <a:cubicBezTo>
                        <a:pt x="1732" y="1489"/>
                        <a:pt x="1734" y="1489"/>
                        <a:pt x="1735" y="1488"/>
                      </a:cubicBezTo>
                      <a:cubicBezTo>
                        <a:pt x="1740" y="1484"/>
                        <a:pt x="1741" y="1476"/>
                        <a:pt x="1737" y="1471"/>
                      </a:cubicBezTo>
                      <a:cubicBezTo>
                        <a:pt x="1734" y="1467"/>
                        <a:pt x="1729" y="1465"/>
                        <a:pt x="1724" y="1467"/>
                      </a:cubicBezTo>
                      <a:cubicBezTo>
                        <a:pt x="1721" y="1460"/>
                        <a:pt x="1717" y="1452"/>
                        <a:pt x="1713" y="1445"/>
                      </a:cubicBezTo>
                      <a:cubicBezTo>
                        <a:pt x="1714" y="1428"/>
                        <a:pt x="1718" y="1395"/>
                        <a:pt x="1722" y="1361"/>
                      </a:cubicBezTo>
                      <a:cubicBezTo>
                        <a:pt x="1736" y="1373"/>
                        <a:pt x="1750" y="1385"/>
                        <a:pt x="1762" y="1395"/>
                      </a:cubicBezTo>
                      <a:cubicBezTo>
                        <a:pt x="1745" y="1417"/>
                        <a:pt x="1744" y="1475"/>
                        <a:pt x="1751" y="1497"/>
                      </a:cubicBezTo>
                      <a:cubicBezTo>
                        <a:pt x="1743" y="1501"/>
                        <a:pt x="1735" y="1505"/>
                        <a:pt x="1727" y="1509"/>
                      </a:cubicBezTo>
                      <a:moveTo>
                        <a:pt x="1756" y="1494"/>
                      </a:moveTo>
                      <a:cubicBezTo>
                        <a:pt x="1750" y="1473"/>
                        <a:pt x="1751" y="1425"/>
                        <a:pt x="1767" y="1399"/>
                      </a:cubicBezTo>
                      <a:cubicBezTo>
                        <a:pt x="1776" y="1407"/>
                        <a:pt x="1784" y="1413"/>
                        <a:pt x="1791" y="1419"/>
                      </a:cubicBezTo>
                      <a:cubicBezTo>
                        <a:pt x="1782" y="1436"/>
                        <a:pt x="1778" y="1463"/>
                        <a:pt x="1781" y="1482"/>
                      </a:cubicBezTo>
                      <a:cubicBezTo>
                        <a:pt x="1772" y="1486"/>
                        <a:pt x="1764" y="1490"/>
                        <a:pt x="1756" y="1494"/>
                      </a:cubicBezTo>
                      <a:moveTo>
                        <a:pt x="1808" y="1521"/>
                      </a:moveTo>
                      <a:cubicBezTo>
                        <a:pt x="1826" y="1514"/>
                        <a:pt x="1826" y="1514"/>
                        <a:pt x="1826" y="1514"/>
                      </a:cubicBezTo>
                      <a:cubicBezTo>
                        <a:pt x="1813" y="1552"/>
                        <a:pt x="1813" y="1552"/>
                        <a:pt x="1813" y="1552"/>
                      </a:cubicBezTo>
                      <a:cubicBezTo>
                        <a:pt x="1781" y="1536"/>
                        <a:pt x="1781" y="1536"/>
                        <a:pt x="1781" y="1536"/>
                      </a:cubicBezTo>
                      <a:cubicBezTo>
                        <a:pt x="1799" y="1528"/>
                        <a:pt x="1799" y="1528"/>
                        <a:pt x="1799" y="1528"/>
                      </a:cubicBezTo>
                      <a:cubicBezTo>
                        <a:pt x="1779" y="1489"/>
                        <a:pt x="1779" y="1489"/>
                        <a:pt x="1779" y="1489"/>
                      </a:cubicBezTo>
                      <a:cubicBezTo>
                        <a:pt x="1790" y="1484"/>
                        <a:pt x="1790" y="1484"/>
                        <a:pt x="1790" y="1484"/>
                      </a:cubicBezTo>
                      <a:cubicBezTo>
                        <a:pt x="1808" y="1521"/>
                        <a:pt x="1808" y="1521"/>
                        <a:pt x="1808" y="1521"/>
                      </a:cubicBezTo>
                      <a:moveTo>
                        <a:pt x="1855" y="1421"/>
                      </a:moveTo>
                      <a:cubicBezTo>
                        <a:pt x="1862" y="1425"/>
                        <a:pt x="1869" y="1429"/>
                        <a:pt x="1876" y="1433"/>
                      </a:cubicBezTo>
                      <a:cubicBezTo>
                        <a:pt x="1868" y="1437"/>
                        <a:pt x="1859" y="1442"/>
                        <a:pt x="1851" y="1446"/>
                      </a:cubicBezTo>
                      <a:cubicBezTo>
                        <a:pt x="1850" y="1438"/>
                        <a:pt x="1852" y="1429"/>
                        <a:pt x="1855" y="1421"/>
                      </a:cubicBezTo>
                      <a:moveTo>
                        <a:pt x="1850" y="1418"/>
                      </a:moveTo>
                      <a:cubicBezTo>
                        <a:pt x="1846" y="1427"/>
                        <a:pt x="1845" y="1438"/>
                        <a:pt x="1846" y="1449"/>
                      </a:cubicBezTo>
                      <a:cubicBezTo>
                        <a:pt x="1838" y="1452"/>
                        <a:pt x="1831" y="1456"/>
                        <a:pt x="1823" y="1460"/>
                      </a:cubicBezTo>
                      <a:cubicBezTo>
                        <a:pt x="1820" y="1444"/>
                        <a:pt x="1822" y="1422"/>
                        <a:pt x="1831" y="1407"/>
                      </a:cubicBezTo>
                      <a:cubicBezTo>
                        <a:pt x="1837" y="1411"/>
                        <a:pt x="1844" y="1415"/>
                        <a:pt x="1850" y="1418"/>
                      </a:cubicBezTo>
                      <a:moveTo>
                        <a:pt x="1838" y="1344"/>
                      </a:moveTo>
                      <a:cubicBezTo>
                        <a:pt x="1826" y="1379"/>
                        <a:pt x="1826" y="1379"/>
                        <a:pt x="1826" y="1379"/>
                      </a:cubicBezTo>
                      <a:cubicBezTo>
                        <a:pt x="1819" y="1374"/>
                        <a:pt x="1812" y="1370"/>
                        <a:pt x="1804" y="1366"/>
                      </a:cubicBezTo>
                      <a:cubicBezTo>
                        <a:pt x="1804" y="1361"/>
                        <a:pt x="1804" y="1355"/>
                        <a:pt x="1803" y="1350"/>
                      </a:cubicBezTo>
                      <a:cubicBezTo>
                        <a:pt x="1838" y="1344"/>
                        <a:pt x="1838" y="1344"/>
                        <a:pt x="1838" y="1344"/>
                      </a:cubicBezTo>
                      <a:moveTo>
                        <a:pt x="1809" y="1434"/>
                      </a:moveTo>
                      <a:cubicBezTo>
                        <a:pt x="1809" y="1426"/>
                        <a:pt x="1808" y="1411"/>
                        <a:pt x="1806" y="1393"/>
                      </a:cubicBezTo>
                      <a:cubicBezTo>
                        <a:pt x="1813" y="1397"/>
                        <a:pt x="1819" y="1401"/>
                        <a:pt x="1826" y="1404"/>
                      </a:cubicBezTo>
                      <a:cubicBezTo>
                        <a:pt x="1815" y="1420"/>
                        <a:pt x="1813" y="1445"/>
                        <a:pt x="1817" y="1463"/>
                      </a:cubicBezTo>
                      <a:cubicBezTo>
                        <a:pt x="1807" y="1468"/>
                        <a:pt x="1796" y="1474"/>
                        <a:pt x="1785" y="1479"/>
                      </a:cubicBezTo>
                      <a:cubicBezTo>
                        <a:pt x="1783" y="1463"/>
                        <a:pt x="1786" y="1438"/>
                        <a:pt x="1794" y="1422"/>
                      </a:cubicBezTo>
                      <a:cubicBezTo>
                        <a:pt x="1801" y="1427"/>
                        <a:pt x="1806" y="1431"/>
                        <a:pt x="1809" y="1434"/>
                      </a:cubicBezTo>
                      <a:moveTo>
                        <a:pt x="1847" y="1317"/>
                      </a:moveTo>
                      <a:cubicBezTo>
                        <a:pt x="1845" y="1323"/>
                        <a:pt x="1845" y="1323"/>
                        <a:pt x="1845" y="1323"/>
                      </a:cubicBezTo>
                      <a:cubicBezTo>
                        <a:pt x="1802" y="1331"/>
                        <a:pt x="1802" y="1331"/>
                        <a:pt x="1802" y="1331"/>
                      </a:cubicBezTo>
                      <a:cubicBezTo>
                        <a:pt x="1802" y="1324"/>
                        <a:pt x="1802" y="1324"/>
                        <a:pt x="1802" y="1324"/>
                      </a:cubicBezTo>
                      <a:cubicBezTo>
                        <a:pt x="1817" y="1324"/>
                        <a:pt x="1833" y="1322"/>
                        <a:pt x="1847" y="1317"/>
                      </a:cubicBezTo>
                      <a:moveTo>
                        <a:pt x="1796" y="1324"/>
                      </a:moveTo>
                      <a:cubicBezTo>
                        <a:pt x="1799" y="1365"/>
                        <a:pt x="1802" y="1405"/>
                        <a:pt x="1803" y="1421"/>
                      </a:cubicBezTo>
                      <a:cubicBezTo>
                        <a:pt x="1782" y="1406"/>
                        <a:pt x="1689" y="1321"/>
                        <a:pt x="1643" y="1282"/>
                      </a:cubicBezTo>
                      <a:cubicBezTo>
                        <a:pt x="1647" y="1279"/>
                        <a:pt x="1650" y="1276"/>
                        <a:pt x="1652" y="1272"/>
                      </a:cubicBezTo>
                      <a:cubicBezTo>
                        <a:pt x="1694" y="1308"/>
                        <a:pt x="1766" y="1371"/>
                        <a:pt x="1785" y="1387"/>
                      </a:cubicBezTo>
                      <a:cubicBezTo>
                        <a:pt x="1785" y="1382"/>
                        <a:pt x="1784" y="1354"/>
                        <a:pt x="1783" y="1323"/>
                      </a:cubicBezTo>
                      <a:cubicBezTo>
                        <a:pt x="1788" y="1324"/>
                        <a:pt x="1792" y="1324"/>
                        <a:pt x="1796" y="1324"/>
                      </a:cubicBezTo>
                      <a:moveTo>
                        <a:pt x="1774" y="1322"/>
                      </a:moveTo>
                      <a:cubicBezTo>
                        <a:pt x="1776" y="1344"/>
                        <a:pt x="1777" y="1363"/>
                        <a:pt x="1778" y="1372"/>
                      </a:cubicBezTo>
                      <a:cubicBezTo>
                        <a:pt x="1759" y="1357"/>
                        <a:pt x="1709" y="1311"/>
                        <a:pt x="1666" y="1273"/>
                      </a:cubicBezTo>
                      <a:cubicBezTo>
                        <a:pt x="1677" y="1279"/>
                        <a:pt x="1689" y="1279"/>
                        <a:pt x="1698" y="1274"/>
                      </a:cubicBezTo>
                      <a:cubicBezTo>
                        <a:pt x="1717" y="1298"/>
                        <a:pt x="1745" y="1316"/>
                        <a:pt x="1774" y="1322"/>
                      </a:cubicBezTo>
                      <a:moveTo>
                        <a:pt x="1649" y="1244"/>
                      </a:moveTo>
                      <a:cubicBezTo>
                        <a:pt x="1654" y="1283"/>
                        <a:pt x="1614" y="1288"/>
                        <a:pt x="1601" y="1270"/>
                      </a:cubicBezTo>
                      <a:cubicBezTo>
                        <a:pt x="1594" y="1297"/>
                        <a:pt x="1557" y="1300"/>
                        <a:pt x="1548" y="1291"/>
                      </a:cubicBezTo>
                      <a:cubicBezTo>
                        <a:pt x="1554" y="1270"/>
                        <a:pt x="1565" y="1239"/>
                        <a:pt x="1575" y="1208"/>
                      </a:cubicBezTo>
                      <a:cubicBezTo>
                        <a:pt x="1635" y="1181"/>
                        <a:pt x="1635" y="1181"/>
                        <a:pt x="1635" y="1181"/>
                      </a:cubicBezTo>
                      <a:cubicBezTo>
                        <a:pt x="1602" y="1141"/>
                        <a:pt x="1602" y="1141"/>
                        <a:pt x="1602" y="1141"/>
                      </a:cubicBezTo>
                      <a:cubicBezTo>
                        <a:pt x="1619" y="1134"/>
                        <a:pt x="1635" y="1123"/>
                        <a:pt x="1650" y="1109"/>
                      </a:cubicBezTo>
                      <a:cubicBezTo>
                        <a:pt x="1648" y="1108"/>
                        <a:pt x="1646" y="1107"/>
                        <a:pt x="1643" y="1106"/>
                      </a:cubicBezTo>
                      <a:cubicBezTo>
                        <a:pt x="1630" y="1119"/>
                        <a:pt x="1614" y="1129"/>
                        <a:pt x="1598" y="1136"/>
                      </a:cubicBezTo>
                      <a:cubicBezTo>
                        <a:pt x="1572" y="1105"/>
                        <a:pt x="1572" y="1105"/>
                        <a:pt x="1572" y="1105"/>
                      </a:cubicBezTo>
                      <a:cubicBezTo>
                        <a:pt x="1586" y="1101"/>
                        <a:pt x="1600" y="1096"/>
                        <a:pt x="1614" y="1090"/>
                      </a:cubicBezTo>
                      <a:cubicBezTo>
                        <a:pt x="1613" y="1089"/>
                        <a:pt x="1611" y="1088"/>
                        <a:pt x="1610" y="1087"/>
                      </a:cubicBezTo>
                      <a:cubicBezTo>
                        <a:pt x="1610" y="1087"/>
                        <a:pt x="1610" y="1086"/>
                        <a:pt x="1610" y="1085"/>
                      </a:cubicBezTo>
                      <a:cubicBezTo>
                        <a:pt x="1596" y="1092"/>
                        <a:pt x="1582" y="1097"/>
                        <a:pt x="1568" y="1100"/>
                      </a:cubicBezTo>
                      <a:cubicBezTo>
                        <a:pt x="1547" y="1074"/>
                        <a:pt x="1547" y="1074"/>
                        <a:pt x="1547" y="1074"/>
                      </a:cubicBezTo>
                      <a:cubicBezTo>
                        <a:pt x="1541" y="1105"/>
                        <a:pt x="1541" y="1105"/>
                        <a:pt x="1541" y="1105"/>
                      </a:cubicBezTo>
                      <a:cubicBezTo>
                        <a:pt x="1525" y="1107"/>
                        <a:pt x="1510" y="1107"/>
                        <a:pt x="1496" y="1106"/>
                      </a:cubicBezTo>
                      <a:cubicBezTo>
                        <a:pt x="1501" y="1090"/>
                        <a:pt x="1499" y="1070"/>
                        <a:pt x="1477" y="1058"/>
                      </a:cubicBezTo>
                      <a:cubicBezTo>
                        <a:pt x="1477" y="1056"/>
                        <a:pt x="1477" y="1054"/>
                        <a:pt x="1477" y="1051"/>
                      </a:cubicBezTo>
                      <a:cubicBezTo>
                        <a:pt x="1520" y="1065"/>
                        <a:pt x="1586" y="1066"/>
                        <a:pt x="1645" y="1031"/>
                      </a:cubicBezTo>
                      <a:cubicBezTo>
                        <a:pt x="1674" y="1015"/>
                        <a:pt x="1716" y="970"/>
                        <a:pt x="1715" y="926"/>
                      </a:cubicBezTo>
                      <a:cubicBezTo>
                        <a:pt x="1728" y="964"/>
                        <a:pt x="1707" y="1003"/>
                        <a:pt x="1681" y="1032"/>
                      </a:cubicBezTo>
                      <a:cubicBezTo>
                        <a:pt x="1681" y="1034"/>
                        <a:pt x="1681" y="1036"/>
                        <a:pt x="1681" y="1038"/>
                      </a:cubicBezTo>
                      <a:cubicBezTo>
                        <a:pt x="1691" y="1027"/>
                        <a:pt x="1701" y="1015"/>
                        <a:pt x="1708" y="1003"/>
                      </a:cubicBezTo>
                      <a:cubicBezTo>
                        <a:pt x="1701" y="1030"/>
                        <a:pt x="1681" y="1065"/>
                        <a:pt x="1655" y="1094"/>
                      </a:cubicBezTo>
                      <a:cubicBezTo>
                        <a:pt x="1657" y="1095"/>
                        <a:pt x="1659" y="1096"/>
                        <a:pt x="1661" y="1098"/>
                      </a:cubicBezTo>
                      <a:cubicBezTo>
                        <a:pt x="1678" y="1079"/>
                        <a:pt x="1692" y="1058"/>
                        <a:pt x="1702" y="1035"/>
                      </a:cubicBezTo>
                      <a:cubicBezTo>
                        <a:pt x="1716" y="1048"/>
                        <a:pt x="1720" y="1070"/>
                        <a:pt x="1707" y="1087"/>
                      </a:cubicBezTo>
                      <a:cubicBezTo>
                        <a:pt x="1743" y="1086"/>
                        <a:pt x="1745" y="1127"/>
                        <a:pt x="1726" y="1148"/>
                      </a:cubicBezTo>
                      <a:cubicBezTo>
                        <a:pt x="1781" y="1164"/>
                        <a:pt x="1756" y="1238"/>
                        <a:pt x="1709" y="1221"/>
                      </a:cubicBezTo>
                      <a:cubicBezTo>
                        <a:pt x="1724" y="1272"/>
                        <a:pt x="1671" y="1293"/>
                        <a:pt x="1649" y="1244"/>
                      </a:cubicBezTo>
                      <a:moveTo>
                        <a:pt x="1772" y="1014"/>
                      </a:moveTo>
                      <a:cubicBezTo>
                        <a:pt x="1780" y="999"/>
                        <a:pt x="1792" y="997"/>
                        <a:pt x="1803" y="1006"/>
                      </a:cubicBezTo>
                      <a:cubicBezTo>
                        <a:pt x="1789" y="1009"/>
                        <a:pt x="1775" y="1017"/>
                        <a:pt x="1775" y="1036"/>
                      </a:cubicBezTo>
                      <a:cubicBezTo>
                        <a:pt x="1764" y="1031"/>
                        <a:pt x="1755" y="1022"/>
                        <a:pt x="1746" y="1012"/>
                      </a:cubicBezTo>
                      <a:cubicBezTo>
                        <a:pt x="1751" y="1003"/>
                        <a:pt x="1758" y="999"/>
                        <a:pt x="1767" y="997"/>
                      </a:cubicBezTo>
                      <a:cubicBezTo>
                        <a:pt x="1766" y="1003"/>
                        <a:pt x="1767" y="1010"/>
                        <a:pt x="1772" y="1014"/>
                      </a:cubicBezTo>
                      <a:moveTo>
                        <a:pt x="1806" y="1009"/>
                      </a:moveTo>
                      <a:cubicBezTo>
                        <a:pt x="1813" y="1017"/>
                        <a:pt x="1812" y="1029"/>
                        <a:pt x="1802" y="1037"/>
                      </a:cubicBezTo>
                      <a:cubicBezTo>
                        <a:pt x="1796" y="1043"/>
                        <a:pt x="1786" y="1041"/>
                        <a:pt x="1779" y="1038"/>
                      </a:cubicBezTo>
                      <a:cubicBezTo>
                        <a:pt x="1778" y="1020"/>
                        <a:pt x="1792" y="1011"/>
                        <a:pt x="1806" y="1009"/>
                      </a:cubicBezTo>
                      <a:moveTo>
                        <a:pt x="1815" y="1013"/>
                      </a:moveTo>
                      <a:cubicBezTo>
                        <a:pt x="1813" y="1004"/>
                        <a:pt x="1804" y="997"/>
                        <a:pt x="1793" y="996"/>
                      </a:cubicBezTo>
                      <a:cubicBezTo>
                        <a:pt x="1787" y="995"/>
                        <a:pt x="1778" y="997"/>
                        <a:pt x="1773" y="1000"/>
                      </a:cubicBezTo>
                      <a:cubicBezTo>
                        <a:pt x="1778" y="994"/>
                        <a:pt x="1787" y="991"/>
                        <a:pt x="1792" y="992"/>
                      </a:cubicBezTo>
                      <a:cubicBezTo>
                        <a:pt x="1808" y="993"/>
                        <a:pt x="1820" y="1006"/>
                        <a:pt x="1821" y="1019"/>
                      </a:cubicBezTo>
                      <a:cubicBezTo>
                        <a:pt x="1823" y="1046"/>
                        <a:pt x="1810" y="1060"/>
                        <a:pt x="1781" y="1066"/>
                      </a:cubicBezTo>
                      <a:cubicBezTo>
                        <a:pt x="1753" y="1071"/>
                        <a:pt x="1729" y="1052"/>
                        <a:pt x="1705" y="1029"/>
                      </a:cubicBezTo>
                      <a:cubicBezTo>
                        <a:pt x="1708" y="1022"/>
                        <a:pt x="1711" y="1015"/>
                        <a:pt x="1713" y="1008"/>
                      </a:cubicBezTo>
                      <a:cubicBezTo>
                        <a:pt x="1728" y="1030"/>
                        <a:pt x="1752" y="1051"/>
                        <a:pt x="1782" y="1051"/>
                      </a:cubicBezTo>
                      <a:cubicBezTo>
                        <a:pt x="1808" y="1050"/>
                        <a:pt x="1819" y="1031"/>
                        <a:pt x="1815" y="1013"/>
                      </a:cubicBezTo>
                      <a:moveTo>
                        <a:pt x="1742" y="1105"/>
                      </a:moveTo>
                      <a:cubicBezTo>
                        <a:pt x="1753" y="1130"/>
                        <a:pt x="1753" y="1130"/>
                        <a:pt x="1753" y="1130"/>
                      </a:cubicBezTo>
                      <a:cubicBezTo>
                        <a:pt x="1750" y="1131"/>
                        <a:pt x="1748" y="1134"/>
                        <a:pt x="1746" y="1136"/>
                      </a:cubicBezTo>
                      <a:cubicBezTo>
                        <a:pt x="1741" y="1129"/>
                        <a:pt x="1741" y="1129"/>
                        <a:pt x="1741" y="1129"/>
                      </a:cubicBezTo>
                      <a:cubicBezTo>
                        <a:pt x="1743" y="1121"/>
                        <a:pt x="1744" y="1113"/>
                        <a:pt x="1742" y="1105"/>
                      </a:cubicBezTo>
                      <a:moveTo>
                        <a:pt x="1765" y="1122"/>
                      </a:moveTo>
                      <a:cubicBezTo>
                        <a:pt x="1762" y="1124"/>
                        <a:pt x="1759" y="1125"/>
                        <a:pt x="1756" y="1127"/>
                      </a:cubicBezTo>
                      <a:cubicBezTo>
                        <a:pt x="1746" y="1103"/>
                        <a:pt x="1746" y="1103"/>
                        <a:pt x="1746" y="1103"/>
                      </a:cubicBezTo>
                      <a:cubicBezTo>
                        <a:pt x="1750" y="1104"/>
                        <a:pt x="1755" y="1105"/>
                        <a:pt x="1759" y="1106"/>
                      </a:cubicBezTo>
                      <a:cubicBezTo>
                        <a:pt x="1765" y="1122"/>
                        <a:pt x="1765" y="1122"/>
                        <a:pt x="1765" y="1122"/>
                      </a:cubicBezTo>
                      <a:moveTo>
                        <a:pt x="1764" y="1106"/>
                      </a:moveTo>
                      <a:cubicBezTo>
                        <a:pt x="1768" y="1107"/>
                        <a:pt x="1773" y="1107"/>
                        <a:pt x="1778" y="1107"/>
                      </a:cubicBezTo>
                      <a:cubicBezTo>
                        <a:pt x="1779" y="1118"/>
                        <a:pt x="1779" y="1118"/>
                        <a:pt x="1779" y="1118"/>
                      </a:cubicBezTo>
                      <a:cubicBezTo>
                        <a:pt x="1775" y="1119"/>
                        <a:pt x="1772" y="1120"/>
                        <a:pt x="1768" y="1121"/>
                      </a:cubicBezTo>
                      <a:cubicBezTo>
                        <a:pt x="1764" y="1106"/>
                        <a:pt x="1764" y="1106"/>
                        <a:pt x="1764" y="1106"/>
                      </a:cubicBezTo>
                      <a:moveTo>
                        <a:pt x="1756" y="1160"/>
                      </a:moveTo>
                      <a:cubicBezTo>
                        <a:pt x="1765" y="1143"/>
                        <a:pt x="1784" y="1134"/>
                        <a:pt x="1803" y="1138"/>
                      </a:cubicBezTo>
                      <a:cubicBezTo>
                        <a:pt x="1828" y="1143"/>
                        <a:pt x="1844" y="1169"/>
                        <a:pt x="1840" y="1198"/>
                      </a:cubicBezTo>
                      <a:cubicBezTo>
                        <a:pt x="1835" y="1230"/>
                        <a:pt x="1813" y="1244"/>
                        <a:pt x="1788" y="1238"/>
                      </a:cubicBezTo>
                      <a:cubicBezTo>
                        <a:pt x="1773" y="1235"/>
                        <a:pt x="1761" y="1226"/>
                        <a:pt x="1755" y="1213"/>
                      </a:cubicBezTo>
                      <a:cubicBezTo>
                        <a:pt x="1764" y="1197"/>
                        <a:pt x="1766" y="1175"/>
                        <a:pt x="1756" y="1160"/>
                      </a:cubicBezTo>
                      <a:moveTo>
                        <a:pt x="1715" y="1228"/>
                      </a:moveTo>
                      <a:cubicBezTo>
                        <a:pt x="1723" y="1230"/>
                        <a:pt x="1730" y="1230"/>
                        <a:pt x="1736" y="1227"/>
                      </a:cubicBezTo>
                      <a:cubicBezTo>
                        <a:pt x="1737" y="1229"/>
                        <a:pt x="1738" y="1230"/>
                        <a:pt x="1739" y="1232"/>
                      </a:cubicBezTo>
                      <a:cubicBezTo>
                        <a:pt x="1716" y="1251"/>
                        <a:pt x="1716" y="1251"/>
                        <a:pt x="1716" y="1251"/>
                      </a:cubicBezTo>
                      <a:cubicBezTo>
                        <a:pt x="1718" y="1244"/>
                        <a:pt x="1717" y="1236"/>
                        <a:pt x="1715" y="1228"/>
                      </a:cubicBezTo>
                      <a:moveTo>
                        <a:pt x="1714" y="1257"/>
                      </a:moveTo>
                      <a:cubicBezTo>
                        <a:pt x="1741" y="1235"/>
                        <a:pt x="1741" y="1235"/>
                        <a:pt x="1741" y="1235"/>
                      </a:cubicBezTo>
                      <a:cubicBezTo>
                        <a:pt x="1742" y="1237"/>
                        <a:pt x="1744" y="1239"/>
                        <a:pt x="1746" y="1241"/>
                      </a:cubicBezTo>
                      <a:cubicBezTo>
                        <a:pt x="1723" y="1267"/>
                        <a:pt x="1723" y="1267"/>
                        <a:pt x="1723" y="1267"/>
                      </a:cubicBezTo>
                      <a:cubicBezTo>
                        <a:pt x="1720" y="1264"/>
                        <a:pt x="1717" y="1261"/>
                        <a:pt x="1714" y="1257"/>
                      </a:cubicBezTo>
                      <a:moveTo>
                        <a:pt x="1726" y="1270"/>
                      </a:moveTo>
                      <a:cubicBezTo>
                        <a:pt x="1749" y="1244"/>
                        <a:pt x="1749" y="1244"/>
                        <a:pt x="1749" y="1244"/>
                      </a:cubicBezTo>
                      <a:cubicBezTo>
                        <a:pt x="1751" y="1246"/>
                        <a:pt x="1753" y="1248"/>
                        <a:pt x="1756" y="1250"/>
                      </a:cubicBezTo>
                      <a:cubicBezTo>
                        <a:pt x="1737" y="1279"/>
                        <a:pt x="1737" y="1279"/>
                        <a:pt x="1737" y="1279"/>
                      </a:cubicBezTo>
                      <a:cubicBezTo>
                        <a:pt x="1733" y="1277"/>
                        <a:pt x="1730" y="1274"/>
                        <a:pt x="1726" y="1270"/>
                      </a:cubicBezTo>
                      <a:moveTo>
                        <a:pt x="1741" y="1282"/>
                      </a:moveTo>
                      <a:cubicBezTo>
                        <a:pt x="1759" y="1252"/>
                        <a:pt x="1759" y="1252"/>
                        <a:pt x="1759" y="1252"/>
                      </a:cubicBezTo>
                      <a:cubicBezTo>
                        <a:pt x="1762" y="1254"/>
                        <a:pt x="1765" y="1256"/>
                        <a:pt x="1768" y="1257"/>
                      </a:cubicBezTo>
                      <a:cubicBezTo>
                        <a:pt x="1754" y="1289"/>
                        <a:pt x="1754" y="1289"/>
                        <a:pt x="1754" y="1289"/>
                      </a:cubicBezTo>
                      <a:cubicBezTo>
                        <a:pt x="1750" y="1287"/>
                        <a:pt x="1745" y="1284"/>
                        <a:pt x="1741" y="1282"/>
                      </a:cubicBezTo>
                      <a:moveTo>
                        <a:pt x="1772" y="1295"/>
                      </a:moveTo>
                      <a:cubicBezTo>
                        <a:pt x="1767" y="1293"/>
                        <a:pt x="1763" y="1292"/>
                        <a:pt x="1758" y="1290"/>
                      </a:cubicBezTo>
                      <a:cubicBezTo>
                        <a:pt x="1772" y="1259"/>
                        <a:pt x="1772" y="1259"/>
                        <a:pt x="1772" y="1259"/>
                      </a:cubicBezTo>
                      <a:cubicBezTo>
                        <a:pt x="1775" y="1260"/>
                        <a:pt x="1778" y="1261"/>
                        <a:pt x="1781" y="1262"/>
                      </a:cubicBezTo>
                      <a:cubicBezTo>
                        <a:pt x="1772" y="1295"/>
                        <a:pt x="1772" y="1295"/>
                        <a:pt x="1772" y="1295"/>
                      </a:cubicBezTo>
                      <a:moveTo>
                        <a:pt x="1792" y="1298"/>
                      </a:moveTo>
                      <a:cubicBezTo>
                        <a:pt x="1787" y="1297"/>
                        <a:pt x="1782" y="1296"/>
                        <a:pt x="1776" y="1295"/>
                      </a:cubicBezTo>
                      <a:cubicBezTo>
                        <a:pt x="1785" y="1262"/>
                        <a:pt x="1785" y="1262"/>
                        <a:pt x="1785" y="1262"/>
                      </a:cubicBezTo>
                      <a:cubicBezTo>
                        <a:pt x="1788" y="1263"/>
                        <a:pt x="1791" y="1263"/>
                        <a:pt x="1793" y="1263"/>
                      </a:cubicBezTo>
                      <a:cubicBezTo>
                        <a:pt x="1792" y="1298"/>
                        <a:pt x="1792" y="1298"/>
                        <a:pt x="1792" y="1298"/>
                      </a:cubicBezTo>
                      <a:moveTo>
                        <a:pt x="1797" y="1298"/>
                      </a:moveTo>
                      <a:cubicBezTo>
                        <a:pt x="1798" y="1263"/>
                        <a:pt x="1798" y="1263"/>
                        <a:pt x="1798" y="1263"/>
                      </a:cubicBezTo>
                      <a:cubicBezTo>
                        <a:pt x="1800" y="1263"/>
                        <a:pt x="1803" y="1263"/>
                        <a:pt x="1806" y="1263"/>
                      </a:cubicBezTo>
                      <a:cubicBezTo>
                        <a:pt x="1809" y="1298"/>
                        <a:pt x="1809" y="1298"/>
                        <a:pt x="1809" y="1298"/>
                      </a:cubicBezTo>
                      <a:cubicBezTo>
                        <a:pt x="1805" y="1298"/>
                        <a:pt x="1801" y="1298"/>
                        <a:pt x="1797" y="1298"/>
                      </a:cubicBezTo>
                      <a:moveTo>
                        <a:pt x="1814" y="1298"/>
                      </a:moveTo>
                      <a:cubicBezTo>
                        <a:pt x="1810" y="1262"/>
                        <a:pt x="1810" y="1262"/>
                        <a:pt x="1810" y="1262"/>
                      </a:cubicBezTo>
                      <a:cubicBezTo>
                        <a:pt x="1813" y="1262"/>
                        <a:pt x="1815" y="1261"/>
                        <a:pt x="1818" y="1260"/>
                      </a:cubicBezTo>
                      <a:cubicBezTo>
                        <a:pt x="1829" y="1295"/>
                        <a:pt x="1829" y="1295"/>
                        <a:pt x="1829" y="1295"/>
                      </a:cubicBezTo>
                      <a:cubicBezTo>
                        <a:pt x="1824" y="1297"/>
                        <a:pt x="1819" y="1297"/>
                        <a:pt x="1814" y="1298"/>
                      </a:cubicBezTo>
                      <a:moveTo>
                        <a:pt x="1833" y="1295"/>
                      </a:moveTo>
                      <a:cubicBezTo>
                        <a:pt x="1822" y="1258"/>
                        <a:pt x="1822" y="1258"/>
                        <a:pt x="1822" y="1258"/>
                      </a:cubicBezTo>
                      <a:cubicBezTo>
                        <a:pt x="1824" y="1257"/>
                        <a:pt x="1826" y="1256"/>
                        <a:pt x="1828" y="1255"/>
                      </a:cubicBezTo>
                      <a:cubicBezTo>
                        <a:pt x="1849" y="1289"/>
                        <a:pt x="1849" y="1289"/>
                        <a:pt x="1849" y="1289"/>
                      </a:cubicBezTo>
                      <a:cubicBezTo>
                        <a:pt x="1844" y="1291"/>
                        <a:pt x="1839" y="1293"/>
                        <a:pt x="1833" y="1295"/>
                      </a:cubicBezTo>
                      <a:moveTo>
                        <a:pt x="1868" y="1278"/>
                      </a:moveTo>
                      <a:cubicBezTo>
                        <a:pt x="1863" y="1282"/>
                        <a:pt x="1858" y="1285"/>
                        <a:pt x="1853" y="1288"/>
                      </a:cubicBezTo>
                      <a:cubicBezTo>
                        <a:pt x="1831" y="1253"/>
                        <a:pt x="1831" y="1253"/>
                        <a:pt x="1831" y="1253"/>
                      </a:cubicBezTo>
                      <a:cubicBezTo>
                        <a:pt x="1834" y="1251"/>
                        <a:pt x="1837" y="1249"/>
                        <a:pt x="1839" y="1247"/>
                      </a:cubicBezTo>
                      <a:cubicBezTo>
                        <a:pt x="1868" y="1278"/>
                        <a:pt x="1868" y="1278"/>
                        <a:pt x="1868" y="1278"/>
                      </a:cubicBezTo>
                      <a:moveTo>
                        <a:pt x="1861" y="1194"/>
                      </a:moveTo>
                      <a:cubicBezTo>
                        <a:pt x="1865" y="1195"/>
                        <a:pt x="1868" y="1198"/>
                        <a:pt x="1868" y="1203"/>
                      </a:cubicBezTo>
                      <a:cubicBezTo>
                        <a:pt x="1868" y="1210"/>
                        <a:pt x="1863" y="1212"/>
                        <a:pt x="1859" y="1212"/>
                      </a:cubicBezTo>
                      <a:cubicBezTo>
                        <a:pt x="1860" y="1206"/>
                        <a:pt x="1861" y="1200"/>
                        <a:pt x="1861" y="1194"/>
                      </a:cubicBezTo>
                      <a:moveTo>
                        <a:pt x="1858" y="1216"/>
                      </a:moveTo>
                      <a:cubicBezTo>
                        <a:pt x="1864" y="1217"/>
                        <a:pt x="1873" y="1214"/>
                        <a:pt x="1873" y="1203"/>
                      </a:cubicBezTo>
                      <a:cubicBezTo>
                        <a:pt x="1872" y="1196"/>
                        <a:pt x="1868" y="1190"/>
                        <a:pt x="1862" y="1190"/>
                      </a:cubicBezTo>
                      <a:cubicBezTo>
                        <a:pt x="1862" y="1186"/>
                        <a:pt x="1861" y="1181"/>
                        <a:pt x="1861" y="1177"/>
                      </a:cubicBezTo>
                      <a:cubicBezTo>
                        <a:pt x="1872" y="1177"/>
                        <a:pt x="1880" y="1189"/>
                        <a:pt x="1880" y="1203"/>
                      </a:cubicBezTo>
                      <a:cubicBezTo>
                        <a:pt x="1880" y="1227"/>
                        <a:pt x="1865" y="1233"/>
                        <a:pt x="1853" y="1227"/>
                      </a:cubicBezTo>
                      <a:cubicBezTo>
                        <a:pt x="1855" y="1224"/>
                        <a:pt x="1856" y="1220"/>
                        <a:pt x="1858" y="1216"/>
                      </a:cubicBezTo>
                      <a:moveTo>
                        <a:pt x="1855" y="1202"/>
                      </a:moveTo>
                      <a:cubicBezTo>
                        <a:pt x="1851" y="1243"/>
                        <a:pt x="1817" y="1262"/>
                        <a:pt x="1784" y="1255"/>
                      </a:cubicBezTo>
                      <a:cubicBezTo>
                        <a:pt x="1766" y="1252"/>
                        <a:pt x="1751" y="1241"/>
                        <a:pt x="1742" y="1225"/>
                      </a:cubicBezTo>
                      <a:cubicBezTo>
                        <a:pt x="1745" y="1223"/>
                        <a:pt x="1748" y="1220"/>
                        <a:pt x="1751" y="1217"/>
                      </a:cubicBezTo>
                      <a:cubicBezTo>
                        <a:pt x="1759" y="1231"/>
                        <a:pt x="1772" y="1241"/>
                        <a:pt x="1787" y="1244"/>
                      </a:cubicBezTo>
                      <a:cubicBezTo>
                        <a:pt x="1815" y="1250"/>
                        <a:pt x="1841" y="1234"/>
                        <a:pt x="1845" y="1199"/>
                      </a:cubicBezTo>
                      <a:cubicBezTo>
                        <a:pt x="1850" y="1167"/>
                        <a:pt x="1831" y="1138"/>
                        <a:pt x="1804" y="1132"/>
                      </a:cubicBezTo>
                      <a:cubicBezTo>
                        <a:pt x="1784" y="1128"/>
                        <a:pt x="1763" y="1137"/>
                        <a:pt x="1752" y="1155"/>
                      </a:cubicBezTo>
                      <a:cubicBezTo>
                        <a:pt x="1750" y="1152"/>
                        <a:pt x="1747" y="1150"/>
                        <a:pt x="1745" y="1148"/>
                      </a:cubicBezTo>
                      <a:cubicBezTo>
                        <a:pt x="1757" y="1129"/>
                        <a:pt x="1778" y="1119"/>
                        <a:pt x="1806" y="1125"/>
                      </a:cubicBezTo>
                      <a:cubicBezTo>
                        <a:pt x="1844" y="1132"/>
                        <a:pt x="1860" y="1166"/>
                        <a:pt x="1855" y="1202"/>
                      </a:cubicBezTo>
                      <a:moveTo>
                        <a:pt x="1782" y="1107"/>
                      </a:moveTo>
                      <a:cubicBezTo>
                        <a:pt x="1787" y="1107"/>
                        <a:pt x="1791" y="1106"/>
                        <a:pt x="1795" y="1106"/>
                      </a:cubicBezTo>
                      <a:cubicBezTo>
                        <a:pt x="1794" y="1117"/>
                        <a:pt x="1794" y="1117"/>
                        <a:pt x="1794" y="1117"/>
                      </a:cubicBezTo>
                      <a:cubicBezTo>
                        <a:pt x="1790" y="1117"/>
                        <a:pt x="1786" y="1117"/>
                        <a:pt x="1783" y="1117"/>
                      </a:cubicBezTo>
                      <a:cubicBezTo>
                        <a:pt x="1782" y="1107"/>
                        <a:pt x="1782" y="1107"/>
                        <a:pt x="1782" y="1107"/>
                      </a:cubicBezTo>
                      <a:moveTo>
                        <a:pt x="1798" y="1117"/>
                      </a:moveTo>
                      <a:cubicBezTo>
                        <a:pt x="1799" y="1105"/>
                        <a:pt x="1799" y="1105"/>
                        <a:pt x="1799" y="1105"/>
                      </a:cubicBezTo>
                      <a:cubicBezTo>
                        <a:pt x="1805" y="1104"/>
                        <a:pt x="1811" y="1102"/>
                        <a:pt x="1815" y="1100"/>
                      </a:cubicBezTo>
                      <a:cubicBezTo>
                        <a:pt x="1808" y="1119"/>
                        <a:pt x="1808" y="1119"/>
                        <a:pt x="1808" y="1119"/>
                      </a:cubicBezTo>
                      <a:cubicBezTo>
                        <a:pt x="1805" y="1118"/>
                        <a:pt x="1801" y="1117"/>
                        <a:pt x="1798" y="1117"/>
                      </a:cubicBezTo>
                      <a:moveTo>
                        <a:pt x="1871" y="1112"/>
                      </a:moveTo>
                      <a:cubicBezTo>
                        <a:pt x="1844" y="1139"/>
                        <a:pt x="1844" y="1139"/>
                        <a:pt x="1844" y="1139"/>
                      </a:cubicBezTo>
                      <a:cubicBezTo>
                        <a:pt x="1842" y="1136"/>
                        <a:pt x="1840" y="1134"/>
                        <a:pt x="1837" y="1132"/>
                      </a:cubicBezTo>
                      <a:cubicBezTo>
                        <a:pt x="1860" y="1103"/>
                        <a:pt x="1860" y="1103"/>
                        <a:pt x="1860" y="1103"/>
                      </a:cubicBezTo>
                      <a:cubicBezTo>
                        <a:pt x="1864" y="1106"/>
                        <a:pt x="1868" y="1109"/>
                        <a:pt x="1871" y="1112"/>
                      </a:cubicBezTo>
                      <a:moveTo>
                        <a:pt x="1856" y="1101"/>
                      </a:moveTo>
                      <a:cubicBezTo>
                        <a:pt x="1834" y="1129"/>
                        <a:pt x="1834" y="1129"/>
                        <a:pt x="1834" y="1129"/>
                      </a:cubicBezTo>
                      <a:cubicBezTo>
                        <a:pt x="1831" y="1127"/>
                        <a:pt x="1828" y="1126"/>
                        <a:pt x="1824" y="1124"/>
                      </a:cubicBezTo>
                      <a:cubicBezTo>
                        <a:pt x="1842" y="1094"/>
                        <a:pt x="1842" y="1094"/>
                        <a:pt x="1842" y="1094"/>
                      </a:cubicBezTo>
                      <a:cubicBezTo>
                        <a:pt x="1847" y="1096"/>
                        <a:pt x="1852" y="1098"/>
                        <a:pt x="1856" y="1101"/>
                      </a:cubicBezTo>
                      <a:moveTo>
                        <a:pt x="1838" y="1092"/>
                      </a:moveTo>
                      <a:cubicBezTo>
                        <a:pt x="1820" y="1122"/>
                        <a:pt x="1820" y="1122"/>
                        <a:pt x="1820" y="1122"/>
                      </a:cubicBezTo>
                      <a:cubicBezTo>
                        <a:pt x="1818" y="1121"/>
                        <a:pt x="1815" y="1121"/>
                        <a:pt x="1812" y="1120"/>
                      </a:cubicBezTo>
                      <a:cubicBezTo>
                        <a:pt x="1821" y="1097"/>
                        <a:pt x="1821" y="1097"/>
                        <a:pt x="1821" y="1097"/>
                      </a:cubicBezTo>
                      <a:cubicBezTo>
                        <a:pt x="1824" y="1095"/>
                        <a:pt x="1827" y="1092"/>
                        <a:pt x="1830" y="1090"/>
                      </a:cubicBezTo>
                      <a:cubicBezTo>
                        <a:pt x="1833" y="1090"/>
                        <a:pt x="1836" y="1091"/>
                        <a:pt x="1838" y="1092"/>
                      </a:cubicBezTo>
                      <a:moveTo>
                        <a:pt x="1844" y="1006"/>
                      </a:moveTo>
                      <a:cubicBezTo>
                        <a:pt x="1852" y="1032"/>
                        <a:pt x="1849" y="1075"/>
                        <a:pt x="1809" y="1094"/>
                      </a:cubicBezTo>
                      <a:cubicBezTo>
                        <a:pt x="1783" y="1106"/>
                        <a:pt x="1749" y="1101"/>
                        <a:pt x="1719" y="1077"/>
                      </a:cubicBezTo>
                      <a:cubicBezTo>
                        <a:pt x="1721" y="1069"/>
                        <a:pt x="1721" y="1059"/>
                        <a:pt x="1718" y="1050"/>
                      </a:cubicBezTo>
                      <a:cubicBezTo>
                        <a:pt x="1736" y="1065"/>
                        <a:pt x="1757" y="1076"/>
                        <a:pt x="1782" y="1072"/>
                      </a:cubicBezTo>
                      <a:cubicBezTo>
                        <a:pt x="1814" y="1068"/>
                        <a:pt x="1826" y="1045"/>
                        <a:pt x="1824" y="1018"/>
                      </a:cubicBezTo>
                      <a:cubicBezTo>
                        <a:pt x="1823" y="998"/>
                        <a:pt x="1798" y="980"/>
                        <a:pt x="1775" y="992"/>
                      </a:cubicBezTo>
                      <a:cubicBezTo>
                        <a:pt x="1794" y="960"/>
                        <a:pt x="1835" y="978"/>
                        <a:pt x="1844" y="1006"/>
                      </a:cubicBezTo>
                      <a:moveTo>
                        <a:pt x="1774" y="982"/>
                      </a:moveTo>
                      <a:cubicBezTo>
                        <a:pt x="1771" y="985"/>
                        <a:pt x="1769" y="989"/>
                        <a:pt x="1768" y="993"/>
                      </a:cubicBezTo>
                      <a:cubicBezTo>
                        <a:pt x="1758" y="994"/>
                        <a:pt x="1749" y="998"/>
                        <a:pt x="1743" y="1008"/>
                      </a:cubicBezTo>
                      <a:cubicBezTo>
                        <a:pt x="1740" y="1005"/>
                        <a:pt x="1738" y="1001"/>
                        <a:pt x="1735" y="997"/>
                      </a:cubicBezTo>
                      <a:cubicBezTo>
                        <a:pt x="1743" y="982"/>
                        <a:pt x="1760" y="980"/>
                        <a:pt x="1774" y="982"/>
                      </a:cubicBezTo>
                      <a:moveTo>
                        <a:pt x="1780" y="1045"/>
                      </a:moveTo>
                      <a:cubicBezTo>
                        <a:pt x="1749" y="1045"/>
                        <a:pt x="1729" y="1022"/>
                        <a:pt x="1715" y="1000"/>
                      </a:cubicBezTo>
                      <a:cubicBezTo>
                        <a:pt x="1717" y="995"/>
                        <a:pt x="1718" y="989"/>
                        <a:pt x="1719" y="983"/>
                      </a:cubicBezTo>
                      <a:cubicBezTo>
                        <a:pt x="1733" y="1007"/>
                        <a:pt x="1753" y="1037"/>
                        <a:pt x="1780" y="1045"/>
                      </a:cubicBezTo>
                      <a:moveTo>
                        <a:pt x="1724" y="933"/>
                      </a:moveTo>
                      <a:cubicBezTo>
                        <a:pt x="1723" y="924"/>
                        <a:pt x="1720" y="916"/>
                        <a:pt x="1716" y="907"/>
                      </a:cubicBezTo>
                      <a:cubicBezTo>
                        <a:pt x="1721" y="904"/>
                        <a:pt x="1725" y="901"/>
                        <a:pt x="1730" y="898"/>
                      </a:cubicBezTo>
                      <a:cubicBezTo>
                        <a:pt x="1724" y="933"/>
                        <a:pt x="1724" y="933"/>
                        <a:pt x="1724" y="933"/>
                      </a:cubicBezTo>
                      <a:moveTo>
                        <a:pt x="1728" y="934"/>
                      </a:moveTo>
                      <a:cubicBezTo>
                        <a:pt x="1734" y="898"/>
                        <a:pt x="1734" y="898"/>
                        <a:pt x="1734" y="898"/>
                      </a:cubicBezTo>
                      <a:cubicBezTo>
                        <a:pt x="1757" y="920"/>
                        <a:pt x="1757" y="920"/>
                        <a:pt x="1757" y="920"/>
                      </a:cubicBezTo>
                      <a:cubicBezTo>
                        <a:pt x="1747" y="923"/>
                        <a:pt x="1737" y="928"/>
                        <a:pt x="1728" y="934"/>
                      </a:cubicBezTo>
                      <a:moveTo>
                        <a:pt x="1736" y="896"/>
                      </a:moveTo>
                      <a:cubicBezTo>
                        <a:pt x="1738" y="895"/>
                        <a:pt x="1740" y="894"/>
                        <a:pt x="1742" y="893"/>
                      </a:cubicBezTo>
                      <a:cubicBezTo>
                        <a:pt x="1749" y="895"/>
                        <a:pt x="1756" y="897"/>
                        <a:pt x="1764" y="897"/>
                      </a:cubicBezTo>
                      <a:cubicBezTo>
                        <a:pt x="1759" y="917"/>
                        <a:pt x="1759" y="917"/>
                        <a:pt x="1759" y="917"/>
                      </a:cubicBezTo>
                      <a:cubicBezTo>
                        <a:pt x="1736" y="896"/>
                        <a:pt x="1736" y="896"/>
                        <a:pt x="1736" y="896"/>
                      </a:cubicBezTo>
                      <a:moveTo>
                        <a:pt x="1762" y="919"/>
                      </a:moveTo>
                      <a:cubicBezTo>
                        <a:pt x="1768" y="898"/>
                        <a:pt x="1768" y="898"/>
                        <a:pt x="1768" y="898"/>
                      </a:cubicBezTo>
                      <a:cubicBezTo>
                        <a:pt x="1774" y="898"/>
                        <a:pt x="1781" y="897"/>
                        <a:pt x="1787" y="895"/>
                      </a:cubicBezTo>
                      <a:cubicBezTo>
                        <a:pt x="1797" y="916"/>
                        <a:pt x="1797" y="916"/>
                        <a:pt x="1797" y="916"/>
                      </a:cubicBezTo>
                      <a:cubicBezTo>
                        <a:pt x="1785" y="915"/>
                        <a:pt x="1773" y="916"/>
                        <a:pt x="1762" y="919"/>
                      </a:cubicBezTo>
                      <a:moveTo>
                        <a:pt x="1864" y="944"/>
                      </a:moveTo>
                      <a:cubicBezTo>
                        <a:pt x="1856" y="937"/>
                        <a:pt x="1847" y="931"/>
                        <a:pt x="1837" y="927"/>
                      </a:cubicBezTo>
                      <a:cubicBezTo>
                        <a:pt x="1866" y="906"/>
                        <a:pt x="1866" y="906"/>
                        <a:pt x="1866" y="906"/>
                      </a:cubicBezTo>
                      <a:cubicBezTo>
                        <a:pt x="1864" y="944"/>
                        <a:pt x="1864" y="944"/>
                        <a:pt x="1864" y="944"/>
                      </a:cubicBezTo>
                      <a:moveTo>
                        <a:pt x="1865" y="902"/>
                      </a:moveTo>
                      <a:cubicBezTo>
                        <a:pt x="1836" y="923"/>
                        <a:pt x="1836" y="923"/>
                        <a:pt x="1836" y="923"/>
                      </a:cubicBezTo>
                      <a:cubicBezTo>
                        <a:pt x="1829" y="887"/>
                        <a:pt x="1829" y="887"/>
                        <a:pt x="1829" y="887"/>
                      </a:cubicBezTo>
                      <a:cubicBezTo>
                        <a:pt x="1842" y="890"/>
                        <a:pt x="1854" y="895"/>
                        <a:pt x="1865" y="902"/>
                      </a:cubicBezTo>
                      <a:moveTo>
                        <a:pt x="1832" y="924"/>
                      </a:moveTo>
                      <a:cubicBezTo>
                        <a:pt x="1823" y="921"/>
                        <a:pt x="1813" y="918"/>
                        <a:pt x="1802" y="917"/>
                      </a:cubicBezTo>
                      <a:cubicBezTo>
                        <a:pt x="1826" y="887"/>
                        <a:pt x="1826" y="887"/>
                        <a:pt x="1826" y="887"/>
                      </a:cubicBezTo>
                      <a:cubicBezTo>
                        <a:pt x="1832" y="924"/>
                        <a:pt x="1832" y="924"/>
                        <a:pt x="1832" y="924"/>
                      </a:cubicBezTo>
                      <a:moveTo>
                        <a:pt x="1823" y="885"/>
                      </a:moveTo>
                      <a:cubicBezTo>
                        <a:pt x="1800" y="914"/>
                        <a:pt x="1800" y="914"/>
                        <a:pt x="1800" y="914"/>
                      </a:cubicBezTo>
                      <a:cubicBezTo>
                        <a:pt x="1790" y="894"/>
                        <a:pt x="1790" y="894"/>
                        <a:pt x="1790" y="894"/>
                      </a:cubicBezTo>
                      <a:cubicBezTo>
                        <a:pt x="1798" y="892"/>
                        <a:pt x="1804" y="888"/>
                        <a:pt x="1810" y="883"/>
                      </a:cubicBezTo>
                      <a:cubicBezTo>
                        <a:pt x="1814" y="884"/>
                        <a:pt x="1818" y="884"/>
                        <a:pt x="1823" y="885"/>
                      </a:cubicBezTo>
                      <a:moveTo>
                        <a:pt x="1828" y="804"/>
                      </a:moveTo>
                      <a:cubicBezTo>
                        <a:pt x="1836" y="843"/>
                        <a:pt x="1816" y="881"/>
                        <a:pt x="1789" y="891"/>
                      </a:cubicBezTo>
                      <a:cubicBezTo>
                        <a:pt x="1807" y="880"/>
                        <a:pt x="1822" y="856"/>
                        <a:pt x="1811" y="821"/>
                      </a:cubicBezTo>
                      <a:cubicBezTo>
                        <a:pt x="1800" y="782"/>
                        <a:pt x="1765" y="762"/>
                        <a:pt x="1735" y="759"/>
                      </a:cubicBezTo>
                      <a:cubicBezTo>
                        <a:pt x="1742" y="756"/>
                        <a:pt x="1749" y="752"/>
                        <a:pt x="1754" y="746"/>
                      </a:cubicBezTo>
                      <a:cubicBezTo>
                        <a:pt x="1785" y="747"/>
                        <a:pt x="1821" y="766"/>
                        <a:pt x="1828" y="804"/>
                      </a:cubicBezTo>
                      <a:moveTo>
                        <a:pt x="1699" y="721"/>
                      </a:moveTo>
                      <a:cubicBezTo>
                        <a:pt x="1649" y="700"/>
                        <a:pt x="1603" y="655"/>
                        <a:pt x="1576" y="642"/>
                      </a:cubicBezTo>
                      <a:cubicBezTo>
                        <a:pt x="1582" y="639"/>
                        <a:pt x="1587" y="636"/>
                        <a:pt x="1590" y="634"/>
                      </a:cubicBezTo>
                      <a:cubicBezTo>
                        <a:pt x="1583" y="633"/>
                        <a:pt x="1528" y="622"/>
                        <a:pt x="1484" y="613"/>
                      </a:cubicBezTo>
                      <a:cubicBezTo>
                        <a:pt x="1487" y="610"/>
                        <a:pt x="1489" y="606"/>
                        <a:pt x="1492" y="603"/>
                      </a:cubicBezTo>
                      <a:cubicBezTo>
                        <a:pt x="1513" y="597"/>
                        <a:pt x="1533" y="598"/>
                        <a:pt x="1553" y="605"/>
                      </a:cubicBezTo>
                      <a:cubicBezTo>
                        <a:pt x="1596" y="619"/>
                        <a:pt x="1652" y="674"/>
                        <a:pt x="1665" y="686"/>
                      </a:cubicBezTo>
                      <a:cubicBezTo>
                        <a:pt x="1697" y="716"/>
                        <a:pt x="1751" y="733"/>
                        <a:pt x="1784" y="728"/>
                      </a:cubicBezTo>
                      <a:cubicBezTo>
                        <a:pt x="1758" y="745"/>
                        <a:pt x="1730" y="734"/>
                        <a:pt x="1699" y="721"/>
                      </a:cubicBezTo>
                      <a:moveTo>
                        <a:pt x="1779" y="723"/>
                      </a:moveTo>
                      <a:cubicBezTo>
                        <a:pt x="1752" y="726"/>
                        <a:pt x="1703" y="714"/>
                        <a:pt x="1670" y="684"/>
                      </a:cubicBezTo>
                      <a:cubicBezTo>
                        <a:pt x="1652" y="667"/>
                        <a:pt x="1575" y="578"/>
                        <a:pt x="1500" y="593"/>
                      </a:cubicBezTo>
                      <a:cubicBezTo>
                        <a:pt x="1504" y="587"/>
                        <a:pt x="1504" y="587"/>
                        <a:pt x="1504" y="587"/>
                      </a:cubicBezTo>
                      <a:cubicBezTo>
                        <a:pt x="1537" y="578"/>
                        <a:pt x="1579" y="593"/>
                        <a:pt x="1603" y="606"/>
                      </a:cubicBezTo>
                      <a:cubicBezTo>
                        <a:pt x="1644" y="627"/>
                        <a:pt x="1680" y="673"/>
                        <a:pt x="1740" y="683"/>
                      </a:cubicBezTo>
                      <a:cubicBezTo>
                        <a:pt x="1741" y="683"/>
                        <a:pt x="1742" y="683"/>
                        <a:pt x="1743" y="683"/>
                      </a:cubicBezTo>
                      <a:cubicBezTo>
                        <a:pt x="1770" y="687"/>
                        <a:pt x="1790" y="681"/>
                        <a:pt x="1794" y="660"/>
                      </a:cubicBezTo>
                      <a:cubicBezTo>
                        <a:pt x="1797" y="644"/>
                        <a:pt x="1777" y="628"/>
                        <a:pt x="1759" y="634"/>
                      </a:cubicBezTo>
                      <a:cubicBezTo>
                        <a:pt x="1763" y="629"/>
                        <a:pt x="1769" y="626"/>
                        <a:pt x="1775" y="625"/>
                      </a:cubicBezTo>
                      <a:cubicBezTo>
                        <a:pt x="1793" y="622"/>
                        <a:pt x="1815" y="638"/>
                        <a:pt x="1821" y="659"/>
                      </a:cubicBezTo>
                      <a:cubicBezTo>
                        <a:pt x="1828" y="682"/>
                        <a:pt x="1819" y="717"/>
                        <a:pt x="1779" y="723"/>
                      </a:cubicBezTo>
                      <a:moveTo>
                        <a:pt x="1847" y="641"/>
                      </a:moveTo>
                      <a:cubicBezTo>
                        <a:pt x="1828" y="664"/>
                        <a:pt x="1828" y="664"/>
                        <a:pt x="1828" y="664"/>
                      </a:cubicBezTo>
                      <a:cubicBezTo>
                        <a:pt x="1827" y="657"/>
                        <a:pt x="1825" y="651"/>
                        <a:pt x="1822" y="646"/>
                      </a:cubicBezTo>
                      <a:cubicBezTo>
                        <a:pt x="1830" y="643"/>
                        <a:pt x="1837" y="641"/>
                        <a:pt x="1843" y="639"/>
                      </a:cubicBezTo>
                      <a:cubicBezTo>
                        <a:pt x="1847" y="641"/>
                        <a:pt x="1847" y="641"/>
                        <a:pt x="1847" y="641"/>
                      </a:cubicBezTo>
                      <a:moveTo>
                        <a:pt x="1800" y="595"/>
                      </a:moveTo>
                      <a:cubicBezTo>
                        <a:pt x="1794" y="605"/>
                        <a:pt x="1794" y="605"/>
                        <a:pt x="1794" y="605"/>
                      </a:cubicBezTo>
                      <a:cubicBezTo>
                        <a:pt x="1838" y="635"/>
                        <a:pt x="1838" y="635"/>
                        <a:pt x="1838" y="635"/>
                      </a:cubicBezTo>
                      <a:cubicBezTo>
                        <a:pt x="1832" y="637"/>
                        <a:pt x="1826" y="639"/>
                        <a:pt x="1820" y="641"/>
                      </a:cubicBezTo>
                      <a:cubicBezTo>
                        <a:pt x="1811" y="629"/>
                        <a:pt x="1797" y="621"/>
                        <a:pt x="1784" y="619"/>
                      </a:cubicBezTo>
                      <a:cubicBezTo>
                        <a:pt x="1780" y="613"/>
                        <a:pt x="1778" y="605"/>
                        <a:pt x="1778" y="594"/>
                      </a:cubicBezTo>
                      <a:cubicBezTo>
                        <a:pt x="1788" y="586"/>
                        <a:pt x="1796" y="576"/>
                        <a:pt x="1803" y="565"/>
                      </a:cubicBezTo>
                      <a:cubicBezTo>
                        <a:pt x="1799" y="574"/>
                        <a:pt x="1798" y="585"/>
                        <a:pt x="1800" y="595"/>
                      </a:cubicBezTo>
                      <a:moveTo>
                        <a:pt x="1789" y="574"/>
                      </a:moveTo>
                      <a:cubicBezTo>
                        <a:pt x="1785" y="568"/>
                        <a:pt x="1781" y="563"/>
                        <a:pt x="1778" y="557"/>
                      </a:cubicBezTo>
                      <a:cubicBezTo>
                        <a:pt x="1792" y="546"/>
                        <a:pt x="1805" y="533"/>
                        <a:pt x="1815" y="518"/>
                      </a:cubicBezTo>
                      <a:cubicBezTo>
                        <a:pt x="1811" y="538"/>
                        <a:pt x="1802" y="557"/>
                        <a:pt x="1789" y="574"/>
                      </a:cubicBezTo>
                      <a:moveTo>
                        <a:pt x="1817" y="506"/>
                      </a:moveTo>
                      <a:cubicBezTo>
                        <a:pt x="1806" y="523"/>
                        <a:pt x="1791" y="539"/>
                        <a:pt x="1775" y="552"/>
                      </a:cubicBezTo>
                      <a:cubicBezTo>
                        <a:pt x="1770" y="542"/>
                        <a:pt x="1766" y="532"/>
                        <a:pt x="1762" y="521"/>
                      </a:cubicBezTo>
                      <a:cubicBezTo>
                        <a:pt x="1785" y="512"/>
                        <a:pt x="1804" y="502"/>
                        <a:pt x="1818" y="491"/>
                      </a:cubicBezTo>
                      <a:cubicBezTo>
                        <a:pt x="1818" y="496"/>
                        <a:pt x="1817" y="501"/>
                        <a:pt x="1817" y="506"/>
                      </a:cubicBezTo>
                      <a:moveTo>
                        <a:pt x="1821" y="517"/>
                      </a:moveTo>
                      <a:cubicBezTo>
                        <a:pt x="1822" y="512"/>
                        <a:pt x="1822" y="507"/>
                        <a:pt x="1823" y="502"/>
                      </a:cubicBezTo>
                      <a:cubicBezTo>
                        <a:pt x="1828" y="494"/>
                        <a:pt x="1835" y="488"/>
                        <a:pt x="1844" y="484"/>
                      </a:cubicBezTo>
                      <a:cubicBezTo>
                        <a:pt x="1843" y="503"/>
                        <a:pt x="1836" y="513"/>
                        <a:pt x="1821" y="517"/>
                      </a:cubicBezTo>
                      <a:moveTo>
                        <a:pt x="1822" y="478"/>
                      </a:moveTo>
                      <a:cubicBezTo>
                        <a:pt x="1823" y="476"/>
                        <a:pt x="1825" y="475"/>
                        <a:pt x="1826" y="474"/>
                      </a:cubicBezTo>
                      <a:cubicBezTo>
                        <a:pt x="1827" y="490"/>
                        <a:pt x="1827" y="490"/>
                        <a:pt x="1827" y="490"/>
                      </a:cubicBezTo>
                      <a:cubicBezTo>
                        <a:pt x="1826" y="492"/>
                        <a:pt x="1824" y="493"/>
                        <a:pt x="1823" y="494"/>
                      </a:cubicBezTo>
                      <a:cubicBezTo>
                        <a:pt x="1823" y="489"/>
                        <a:pt x="1823" y="483"/>
                        <a:pt x="1822" y="478"/>
                      </a:cubicBezTo>
                      <a:moveTo>
                        <a:pt x="1828" y="473"/>
                      </a:moveTo>
                      <a:cubicBezTo>
                        <a:pt x="1829" y="472"/>
                        <a:pt x="1831" y="471"/>
                        <a:pt x="1832" y="469"/>
                      </a:cubicBezTo>
                      <a:cubicBezTo>
                        <a:pt x="1833" y="485"/>
                        <a:pt x="1833" y="485"/>
                        <a:pt x="1833" y="485"/>
                      </a:cubicBezTo>
                      <a:cubicBezTo>
                        <a:pt x="1832" y="486"/>
                        <a:pt x="1830" y="487"/>
                        <a:pt x="1829" y="489"/>
                      </a:cubicBezTo>
                      <a:cubicBezTo>
                        <a:pt x="1828" y="473"/>
                        <a:pt x="1828" y="473"/>
                        <a:pt x="1828" y="473"/>
                      </a:cubicBezTo>
                      <a:moveTo>
                        <a:pt x="1834" y="468"/>
                      </a:moveTo>
                      <a:cubicBezTo>
                        <a:pt x="1835" y="467"/>
                        <a:pt x="1837" y="466"/>
                        <a:pt x="1838" y="465"/>
                      </a:cubicBezTo>
                      <a:cubicBezTo>
                        <a:pt x="1839" y="481"/>
                        <a:pt x="1839" y="481"/>
                        <a:pt x="1839" y="481"/>
                      </a:cubicBezTo>
                      <a:cubicBezTo>
                        <a:pt x="1838" y="482"/>
                        <a:pt x="1836" y="483"/>
                        <a:pt x="1835" y="484"/>
                      </a:cubicBezTo>
                      <a:cubicBezTo>
                        <a:pt x="1834" y="468"/>
                        <a:pt x="1834" y="468"/>
                        <a:pt x="1834" y="468"/>
                      </a:cubicBezTo>
                      <a:moveTo>
                        <a:pt x="1844" y="478"/>
                      </a:moveTo>
                      <a:cubicBezTo>
                        <a:pt x="1843" y="479"/>
                        <a:pt x="1842" y="480"/>
                        <a:pt x="1841" y="480"/>
                      </a:cubicBezTo>
                      <a:cubicBezTo>
                        <a:pt x="1840" y="464"/>
                        <a:pt x="1840" y="464"/>
                        <a:pt x="1840" y="464"/>
                      </a:cubicBezTo>
                      <a:cubicBezTo>
                        <a:pt x="1841" y="463"/>
                        <a:pt x="1842" y="463"/>
                        <a:pt x="1843" y="462"/>
                      </a:cubicBezTo>
                      <a:cubicBezTo>
                        <a:pt x="1844" y="468"/>
                        <a:pt x="1845" y="473"/>
                        <a:pt x="1844" y="478"/>
                      </a:cubicBezTo>
                      <a:moveTo>
                        <a:pt x="1841" y="450"/>
                      </a:moveTo>
                      <a:cubicBezTo>
                        <a:pt x="1834" y="453"/>
                        <a:pt x="1827" y="457"/>
                        <a:pt x="1820" y="461"/>
                      </a:cubicBezTo>
                      <a:cubicBezTo>
                        <a:pt x="1819" y="458"/>
                        <a:pt x="1818" y="455"/>
                        <a:pt x="1817" y="452"/>
                      </a:cubicBezTo>
                      <a:cubicBezTo>
                        <a:pt x="1824" y="446"/>
                        <a:pt x="1830" y="441"/>
                        <a:pt x="1837" y="436"/>
                      </a:cubicBezTo>
                      <a:cubicBezTo>
                        <a:pt x="1838" y="441"/>
                        <a:pt x="1840" y="446"/>
                        <a:pt x="1841" y="450"/>
                      </a:cubicBezTo>
                      <a:moveTo>
                        <a:pt x="1835" y="431"/>
                      </a:moveTo>
                      <a:cubicBezTo>
                        <a:pt x="1828" y="435"/>
                        <a:pt x="1822" y="439"/>
                        <a:pt x="1815" y="445"/>
                      </a:cubicBezTo>
                      <a:cubicBezTo>
                        <a:pt x="1811" y="434"/>
                        <a:pt x="1806" y="424"/>
                        <a:pt x="1800" y="414"/>
                      </a:cubicBezTo>
                      <a:cubicBezTo>
                        <a:pt x="1809" y="413"/>
                        <a:pt x="1818" y="411"/>
                        <a:pt x="1827" y="409"/>
                      </a:cubicBezTo>
                      <a:cubicBezTo>
                        <a:pt x="1830" y="416"/>
                        <a:pt x="1833" y="423"/>
                        <a:pt x="1835" y="431"/>
                      </a:cubicBezTo>
                      <a:moveTo>
                        <a:pt x="1825" y="403"/>
                      </a:moveTo>
                      <a:cubicBezTo>
                        <a:pt x="1815" y="405"/>
                        <a:pt x="1806" y="407"/>
                        <a:pt x="1796" y="408"/>
                      </a:cubicBezTo>
                      <a:cubicBezTo>
                        <a:pt x="1794" y="406"/>
                        <a:pt x="1792" y="403"/>
                        <a:pt x="1790" y="401"/>
                      </a:cubicBezTo>
                      <a:cubicBezTo>
                        <a:pt x="1801" y="399"/>
                        <a:pt x="1811" y="397"/>
                        <a:pt x="1822" y="394"/>
                      </a:cubicBezTo>
                      <a:cubicBezTo>
                        <a:pt x="1823" y="397"/>
                        <a:pt x="1824" y="400"/>
                        <a:pt x="1825" y="403"/>
                      </a:cubicBezTo>
                      <a:moveTo>
                        <a:pt x="1820" y="388"/>
                      </a:moveTo>
                      <a:cubicBezTo>
                        <a:pt x="1808" y="391"/>
                        <a:pt x="1797" y="394"/>
                        <a:pt x="1786" y="396"/>
                      </a:cubicBezTo>
                      <a:cubicBezTo>
                        <a:pt x="1785" y="395"/>
                        <a:pt x="1783" y="394"/>
                        <a:pt x="1782" y="393"/>
                      </a:cubicBezTo>
                      <a:cubicBezTo>
                        <a:pt x="1796" y="387"/>
                        <a:pt x="1808" y="377"/>
                        <a:pt x="1800" y="361"/>
                      </a:cubicBezTo>
                      <a:cubicBezTo>
                        <a:pt x="1791" y="342"/>
                        <a:pt x="1761" y="353"/>
                        <a:pt x="1745" y="366"/>
                      </a:cubicBezTo>
                      <a:cubicBezTo>
                        <a:pt x="1740" y="363"/>
                        <a:pt x="1735" y="361"/>
                        <a:pt x="1730" y="359"/>
                      </a:cubicBezTo>
                      <a:cubicBezTo>
                        <a:pt x="1742" y="345"/>
                        <a:pt x="1765" y="331"/>
                        <a:pt x="1786" y="328"/>
                      </a:cubicBezTo>
                      <a:cubicBezTo>
                        <a:pt x="1792" y="335"/>
                        <a:pt x="1799" y="340"/>
                        <a:pt x="1808" y="345"/>
                      </a:cubicBezTo>
                      <a:cubicBezTo>
                        <a:pt x="1810" y="359"/>
                        <a:pt x="1815" y="373"/>
                        <a:pt x="1820" y="388"/>
                      </a:cubicBezTo>
                      <a:moveTo>
                        <a:pt x="1807" y="323"/>
                      </a:moveTo>
                      <a:cubicBezTo>
                        <a:pt x="1802" y="318"/>
                        <a:pt x="1797" y="310"/>
                        <a:pt x="1793" y="302"/>
                      </a:cubicBezTo>
                      <a:cubicBezTo>
                        <a:pt x="1800" y="301"/>
                        <a:pt x="1806" y="301"/>
                        <a:pt x="1812" y="301"/>
                      </a:cubicBezTo>
                      <a:cubicBezTo>
                        <a:pt x="1810" y="308"/>
                        <a:pt x="1808" y="315"/>
                        <a:pt x="1807" y="323"/>
                      </a:cubicBezTo>
                      <a:moveTo>
                        <a:pt x="1804" y="273"/>
                      </a:moveTo>
                      <a:cubicBezTo>
                        <a:pt x="1803" y="274"/>
                        <a:pt x="1803" y="275"/>
                        <a:pt x="1803" y="277"/>
                      </a:cubicBezTo>
                      <a:cubicBezTo>
                        <a:pt x="1786" y="276"/>
                        <a:pt x="1786" y="276"/>
                        <a:pt x="1786" y="276"/>
                      </a:cubicBezTo>
                      <a:cubicBezTo>
                        <a:pt x="1785" y="274"/>
                        <a:pt x="1785" y="273"/>
                        <a:pt x="1785" y="271"/>
                      </a:cubicBezTo>
                      <a:cubicBezTo>
                        <a:pt x="1804" y="273"/>
                        <a:pt x="1804" y="273"/>
                        <a:pt x="1804" y="273"/>
                      </a:cubicBezTo>
                      <a:moveTo>
                        <a:pt x="1785" y="269"/>
                      </a:moveTo>
                      <a:cubicBezTo>
                        <a:pt x="1785" y="267"/>
                        <a:pt x="1784" y="265"/>
                        <a:pt x="1784" y="264"/>
                      </a:cubicBezTo>
                      <a:cubicBezTo>
                        <a:pt x="1804" y="267"/>
                        <a:pt x="1804" y="267"/>
                        <a:pt x="1804" y="267"/>
                      </a:cubicBezTo>
                      <a:cubicBezTo>
                        <a:pt x="1804" y="268"/>
                        <a:pt x="1804" y="270"/>
                        <a:pt x="1804" y="271"/>
                      </a:cubicBezTo>
                      <a:cubicBezTo>
                        <a:pt x="1785" y="269"/>
                        <a:pt x="1785" y="269"/>
                        <a:pt x="1785" y="269"/>
                      </a:cubicBezTo>
                      <a:moveTo>
                        <a:pt x="1803" y="278"/>
                      </a:moveTo>
                      <a:cubicBezTo>
                        <a:pt x="1803" y="280"/>
                        <a:pt x="1803" y="281"/>
                        <a:pt x="1803" y="282"/>
                      </a:cubicBezTo>
                      <a:cubicBezTo>
                        <a:pt x="1787" y="282"/>
                        <a:pt x="1787" y="282"/>
                        <a:pt x="1787" y="282"/>
                      </a:cubicBezTo>
                      <a:cubicBezTo>
                        <a:pt x="1786" y="281"/>
                        <a:pt x="1786" y="279"/>
                        <a:pt x="1786" y="278"/>
                      </a:cubicBezTo>
                      <a:cubicBezTo>
                        <a:pt x="1803" y="278"/>
                        <a:pt x="1803" y="278"/>
                        <a:pt x="1803" y="278"/>
                      </a:cubicBezTo>
                      <a:moveTo>
                        <a:pt x="1803" y="284"/>
                      </a:moveTo>
                      <a:cubicBezTo>
                        <a:pt x="1803" y="285"/>
                        <a:pt x="1803" y="287"/>
                        <a:pt x="1803" y="288"/>
                      </a:cubicBezTo>
                      <a:cubicBezTo>
                        <a:pt x="1788" y="288"/>
                        <a:pt x="1788" y="288"/>
                        <a:pt x="1788" y="288"/>
                      </a:cubicBezTo>
                      <a:cubicBezTo>
                        <a:pt x="1788" y="287"/>
                        <a:pt x="1788" y="285"/>
                        <a:pt x="1787" y="284"/>
                      </a:cubicBezTo>
                      <a:cubicBezTo>
                        <a:pt x="1803" y="284"/>
                        <a:pt x="1803" y="284"/>
                        <a:pt x="1803" y="284"/>
                      </a:cubicBezTo>
                      <a:moveTo>
                        <a:pt x="1803" y="290"/>
                      </a:moveTo>
                      <a:cubicBezTo>
                        <a:pt x="1803" y="292"/>
                        <a:pt x="1804" y="293"/>
                        <a:pt x="1804" y="295"/>
                      </a:cubicBezTo>
                      <a:cubicBezTo>
                        <a:pt x="1800" y="295"/>
                        <a:pt x="1795" y="295"/>
                        <a:pt x="1791" y="296"/>
                      </a:cubicBezTo>
                      <a:cubicBezTo>
                        <a:pt x="1790" y="294"/>
                        <a:pt x="1789" y="292"/>
                        <a:pt x="1789" y="290"/>
                      </a:cubicBezTo>
                      <a:cubicBezTo>
                        <a:pt x="1803" y="290"/>
                        <a:pt x="1803" y="290"/>
                        <a:pt x="1803" y="290"/>
                      </a:cubicBezTo>
                      <a:moveTo>
                        <a:pt x="1811" y="257"/>
                      </a:moveTo>
                      <a:cubicBezTo>
                        <a:pt x="1815" y="258"/>
                        <a:pt x="1819" y="259"/>
                        <a:pt x="1823" y="259"/>
                      </a:cubicBezTo>
                      <a:cubicBezTo>
                        <a:pt x="1817" y="272"/>
                        <a:pt x="1815" y="285"/>
                        <a:pt x="1815" y="295"/>
                      </a:cubicBezTo>
                      <a:cubicBezTo>
                        <a:pt x="1813" y="295"/>
                        <a:pt x="1811" y="295"/>
                        <a:pt x="1808" y="295"/>
                      </a:cubicBezTo>
                      <a:cubicBezTo>
                        <a:pt x="1807" y="284"/>
                        <a:pt x="1808" y="270"/>
                        <a:pt x="1811" y="257"/>
                      </a:cubicBezTo>
                      <a:moveTo>
                        <a:pt x="1786" y="244"/>
                      </a:moveTo>
                      <a:cubicBezTo>
                        <a:pt x="1792" y="248"/>
                        <a:pt x="1799" y="252"/>
                        <a:pt x="1806" y="255"/>
                      </a:cubicBezTo>
                      <a:cubicBezTo>
                        <a:pt x="1806" y="256"/>
                        <a:pt x="1806" y="258"/>
                        <a:pt x="1805" y="260"/>
                      </a:cubicBezTo>
                      <a:cubicBezTo>
                        <a:pt x="1785" y="253"/>
                        <a:pt x="1785" y="253"/>
                        <a:pt x="1785" y="253"/>
                      </a:cubicBezTo>
                      <a:cubicBezTo>
                        <a:pt x="1785" y="250"/>
                        <a:pt x="1785" y="247"/>
                        <a:pt x="1786" y="244"/>
                      </a:cubicBezTo>
                      <a:moveTo>
                        <a:pt x="1784" y="255"/>
                      </a:moveTo>
                      <a:cubicBezTo>
                        <a:pt x="1805" y="261"/>
                        <a:pt x="1805" y="261"/>
                        <a:pt x="1805" y="261"/>
                      </a:cubicBezTo>
                      <a:cubicBezTo>
                        <a:pt x="1805" y="263"/>
                        <a:pt x="1805" y="264"/>
                        <a:pt x="1804" y="265"/>
                      </a:cubicBezTo>
                      <a:cubicBezTo>
                        <a:pt x="1784" y="262"/>
                        <a:pt x="1784" y="262"/>
                        <a:pt x="1784" y="262"/>
                      </a:cubicBezTo>
                      <a:cubicBezTo>
                        <a:pt x="1784" y="260"/>
                        <a:pt x="1784" y="257"/>
                        <a:pt x="1784" y="255"/>
                      </a:cubicBezTo>
                      <a:moveTo>
                        <a:pt x="1773" y="234"/>
                      </a:moveTo>
                      <a:cubicBezTo>
                        <a:pt x="1775" y="236"/>
                        <a:pt x="1778" y="238"/>
                        <a:pt x="1781" y="241"/>
                      </a:cubicBezTo>
                      <a:cubicBezTo>
                        <a:pt x="1773" y="268"/>
                        <a:pt x="1788" y="313"/>
                        <a:pt x="1807" y="331"/>
                      </a:cubicBezTo>
                      <a:cubicBezTo>
                        <a:pt x="1807" y="334"/>
                        <a:pt x="1807" y="337"/>
                        <a:pt x="1807" y="340"/>
                      </a:cubicBezTo>
                      <a:cubicBezTo>
                        <a:pt x="1777" y="321"/>
                        <a:pt x="1763" y="275"/>
                        <a:pt x="1773" y="234"/>
                      </a:cubicBezTo>
                      <a:moveTo>
                        <a:pt x="1737" y="316"/>
                      </a:moveTo>
                      <a:cubicBezTo>
                        <a:pt x="1735" y="304"/>
                        <a:pt x="1726" y="294"/>
                        <a:pt x="1714" y="289"/>
                      </a:cubicBezTo>
                      <a:cubicBezTo>
                        <a:pt x="1721" y="272"/>
                        <a:pt x="1721" y="272"/>
                        <a:pt x="1721" y="272"/>
                      </a:cubicBezTo>
                      <a:cubicBezTo>
                        <a:pt x="1744" y="298"/>
                        <a:pt x="1744" y="298"/>
                        <a:pt x="1744" y="298"/>
                      </a:cubicBezTo>
                      <a:cubicBezTo>
                        <a:pt x="1739" y="245"/>
                        <a:pt x="1739" y="245"/>
                        <a:pt x="1739" y="245"/>
                      </a:cubicBezTo>
                      <a:cubicBezTo>
                        <a:pt x="1747" y="248"/>
                        <a:pt x="1756" y="250"/>
                        <a:pt x="1765" y="250"/>
                      </a:cubicBezTo>
                      <a:cubicBezTo>
                        <a:pt x="1762" y="267"/>
                        <a:pt x="1763" y="285"/>
                        <a:pt x="1769" y="301"/>
                      </a:cubicBezTo>
                      <a:cubicBezTo>
                        <a:pt x="1759" y="305"/>
                        <a:pt x="1748" y="310"/>
                        <a:pt x="1737" y="316"/>
                      </a:cubicBezTo>
                      <a:moveTo>
                        <a:pt x="1769" y="230"/>
                      </a:moveTo>
                      <a:cubicBezTo>
                        <a:pt x="1767" y="235"/>
                        <a:pt x="1766" y="240"/>
                        <a:pt x="1765" y="246"/>
                      </a:cubicBezTo>
                      <a:cubicBezTo>
                        <a:pt x="1756" y="245"/>
                        <a:pt x="1747" y="243"/>
                        <a:pt x="1739" y="240"/>
                      </a:cubicBezTo>
                      <a:cubicBezTo>
                        <a:pt x="1735" y="200"/>
                        <a:pt x="1735" y="200"/>
                        <a:pt x="1735" y="200"/>
                      </a:cubicBezTo>
                      <a:cubicBezTo>
                        <a:pt x="1708" y="226"/>
                        <a:pt x="1708" y="226"/>
                        <a:pt x="1708" y="226"/>
                      </a:cubicBezTo>
                      <a:cubicBezTo>
                        <a:pt x="1695" y="219"/>
                        <a:pt x="1683" y="209"/>
                        <a:pt x="1671" y="202"/>
                      </a:cubicBezTo>
                      <a:cubicBezTo>
                        <a:pt x="1682" y="197"/>
                        <a:pt x="1690" y="192"/>
                        <a:pt x="1696" y="187"/>
                      </a:cubicBezTo>
                      <a:cubicBezTo>
                        <a:pt x="1708" y="191"/>
                        <a:pt x="1721" y="195"/>
                        <a:pt x="1735" y="196"/>
                      </a:cubicBezTo>
                      <a:cubicBezTo>
                        <a:pt x="1739" y="196"/>
                        <a:pt x="1743" y="196"/>
                        <a:pt x="1748" y="196"/>
                      </a:cubicBezTo>
                      <a:cubicBezTo>
                        <a:pt x="1752" y="209"/>
                        <a:pt x="1759" y="220"/>
                        <a:pt x="1769" y="230"/>
                      </a:cubicBezTo>
                      <a:moveTo>
                        <a:pt x="1744" y="181"/>
                      </a:moveTo>
                      <a:cubicBezTo>
                        <a:pt x="1745" y="184"/>
                        <a:pt x="1745" y="187"/>
                        <a:pt x="1746" y="191"/>
                      </a:cubicBezTo>
                      <a:cubicBezTo>
                        <a:pt x="1730" y="192"/>
                        <a:pt x="1715" y="188"/>
                        <a:pt x="1701" y="182"/>
                      </a:cubicBezTo>
                      <a:cubicBezTo>
                        <a:pt x="1703" y="179"/>
                        <a:pt x="1706" y="176"/>
                        <a:pt x="1708" y="174"/>
                      </a:cubicBezTo>
                      <a:cubicBezTo>
                        <a:pt x="1719" y="178"/>
                        <a:pt x="1733" y="180"/>
                        <a:pt x="1744" y="181"/>
                      </a:cubicBezTo>
                      <a:moveTo>
                        <a:pt x="1710" y="170"/>
                      </a:moveTo>
                      <a:cubicBezTo>
                        <a:pt x="1712" y="168"/>
                        <a:pt x="1713" y="165"/>
                        <a:pt x="1715" y="163"/>
                      </a:cubicBezTo>
                      <a:cubicBezTo>
                        <a:pt x="1723" y="166"/>
                        <a:pt x="1733" y="168"/>
                        <a:pt x="1744" y="169"/>
                      </a:cubicBezTo>
                      <a:cubicBezTo>
                        <a:pt x="1743" y="172"/>
                        <a:pt x="1743" y="174"/>
                        <a:pt x="1744" y="177"/>
                      </a:cubicBezTo>
                      <a:cubicBezTo>
                        <a:pt x="1733" y="176"/>
                        <a:pt x="1720" y="173"/>
                        <a:pt x="1710" y="170"/>
                      </a:cubicBezTo>
                      <a:moveTo>
                        <a:pt x="1722" y="138"/>
                      </a:moveTo>
                      <a:cubicBezTo>
                        <a:pt x="1732" y="141"/>
                        <a:pt x="1742" y="142"/>
                        <a:pt x="1752" y="142"/>
                      </a:cubicBezTo>
                      <a:cubicBezTo>
                        <a:pt x="1747" y="149"/>
                        <a:pt x="1745" y="156"/>
                        <a:pt x="1744" y="165"/>
                      </a:cubicBezTo>
                      <a:cubicBezTo>
                        <a:pt x="1734" y="164"/>
                        <a:pt x="1725" y="162"/>
                        <a:pt x="1716" y="160"/>
                      </a:cubicBezTo>
                      <a:cubicBezTo>
                        <a:pt x="1719" y="153"/>
                        <a:pt x="1721" y="145"/>
                        <a:pt x="1722" y="138"/>
                      </a:cubicBezTo>
                      <a:moveTo>
                        <a:pt x="1674" y="121"/>
                      </a:moveTo>
                      <a:cubicBezTo>
                        <a:pt x="1679" y="106"/>
                        <a:pt x="1700" y="101"/>
                        <a:pt x="1711" y="117"/>
                      </a:cubicBezTo>
                      <a:cubicBezTo>
                        <a:pt x="1721" y="130"/>
                        <a:pt x="1715" y="152"/>
                        <a:pt x="1706" y="166"/>
                      </a:cubicBezTo>
                      <a:cubicBezTo>
                        <a:pt x="1697" y="180"/>
                        <a:pt x="1671" y="211"/>
                        <a:pt x="1600" y="204"/>
                      </a:cubicBezTo>
                      <a:cubicBezTo>
                        <a:pt x="1605" y="193"/>
                        <a:pt x="1605" y="193"/>
                        <a:pt x="1605" y="193"/>
                      </a:cubicBezTo>
                      <a:cubicBezTo>
                        <a:pt x="1662" y="200"/>
                        <a:pt x="1686" y="178"/>
                        <a:pt x="1697" y="165"/>
                      </a:cubicBezTo>
                      <a:cubicBezTo>
                        <a:pt x="1706" y="153"/>
                        <a:pt x="1711" y="135"/>
                        <a:pt x="1704" y="125"/>
                      </a:cubicBezTo>
                      <a:cubicBezTo>
                        <a:pt x="1693" y="109"/>
                        <a:pt x="1681" y="117"/>
                        <a:pt x="1681" y="128"/>
                      </a:cubicBezTo>
                      <a:cubicBezTo>
                        <a:pt x="1681" y="137"/>
                        <a:pt x="1686" y="148"/>
                        <a:pt x="1698" y="154"/>
                      </a:cubicBezTo>
                      <a:cubicBezTo>
                        <a:pt x="1697" y="156"/>
                        <a:pt x="1695" y="160"/>
                        <a:pt x="1693" y="162"/>
                      </a:cubicBezTo>
                      <a:cubicBezTo>
                        <a:pt x="1675" y="156"/>
                        <a:pt x="1669" y="135"/>
                        <a:pt x="1674" y="121"/>
                      </a:cubicBezTo>
                      <a:moveTo>
                        <a:pt x="1700" y="151"/>
                      </a:moveTo>
                      <a:cubicBezTo>
                        <a:pt x="1695" y="148"/>
                        <a:pt x="1688" y="140"/>
                        <a:pt x="1687" y="134"/>
                      </a:cubicBezTo>
                      <a:cubicBezTo>
                        <a:pt x="1683" y="121"/>
                        <a:pt x="1695" y="116"/>
                        <a:pt x="1701" y="129"/>
                      </a:cubicBezTo>
                      <a:cubicBezTo>
                        <a:pt x="1703" y="135"/>
                        <a:pt x="1703" y="144"/>
                        <a:pt x="1700" y="151"/>
                      </a:cubicBezTo>
                      <a:moveTo>
                        <a:pt x="1672" y="113"/>
                      </a:moveTo>
                      <a:cubicBezTo>
                        <a:pt x="1671" y="115"/>
                        <a:pt x="1670" y="117"/>
                        <a:pt x="1669" y="119"/>
                      </a:cubicBezTo>
                      <a:cubicBezTo>
                        <a:pt x="1663" y="137"/>
                        <a:pt x="1670" y="160"/>
                        <a:pt x="1688" y="166"/>
                      </a:cubicBezTo>
                      <a:cubicBezTo>
                        <a:pt x="1686" y="168"/>
                        <a:pt x="1684" y="170"/>
                        <a:pt x="1680" y="173"/>
                      </a:cubicBezTo>
                      <a:cubicBezTo>
                        <a:pt x="1660" y="164"/>
                        <a:pt x="1641" y="154"/>
                        <a:pt x="1622" y="155"/>
                      </a:cubicBezTo>
                      <a:cubicBezTo>
                        <a:pt x="1632" y="134"/>
                        <a:pt x="1641" y="116"/>
                        <a:pt x="1647" y="105"/>
                      </a:cubicBezTo>
                      <a:cubicBezTo>
                        <a:pt x="1637" y="107"/>
                        <a:pt x="1625" y="111"/>
                        <a:pt x="1610" y="115"/>
                      </a:cubicBezTo>
                      <a:cubicBezTo>
                        <a:pt x="1608" y="112"/>
                        <a:pt x="1605" y="109"/>
                        <a:pt x="1602" y="105"/>
                      </a:cubicBezTo>
                      <a:cubicBezTo>
                        <a:pt x="1616" y="101"/>
                        <a:pt x="1628" y="96"/>
                        <a:pt x="1634" y="90"/>
                      </a:cubicBezTo>
                      <a:cubicBezTo>
                        <a:pt x="1635" y="88"/>
                        <a:pt x="1637" y="86"/>
                        <a:pt x="1639" y="84"/>
                      </a:cubicBezTo>
                      <a:cubicBezTo>
                        <a:pt x="1645" y="92"/>
                        <a:pt x="1657" y="103"/>
                        <a:pt x="1672" y="113"/>
                      </a:cubicBezTo>
                      <a:moveTo>
                        <a:pt x="1572" y="26"/>
                      </a:moveTo>
                      <a:cubicBezTo>
                        <a:pt x="1589" y="14"/>
                        <a:pt x="1616" y="15"/>
                        <a:pt x="1645" y="15"/>
                      </a:cubicBezTo>
                      <a:cubicBezTo>
                        <a:pt x="1670" y="16"/>
                        <a:pt x="1696" y="16"/>
                        <a:pt x="1718" y="9"/>
                      </a:cubicBezTo>
                      <a:cubicBezTo>
                        <a:pt x="1707" y="33"/>
                        <a:pt x="1681" y="43"/>
                        <a:pt x="1645" y="47"/>
                      </a:cubicBezTo>
                      <a:cubicBezTo>
                        <a:pt x="1637" y="30"/>
                        <a:pt x="1613" y="22"/>
                        <a:pt x="1588" y="35"/>
                      </a:cubicBezTo>
                      <a:cubicBezTo>
                        <a:pt x="1578" y="41"/>
                        <a:pt x="1567" y="51"/>
                        <a:pt x="1557" y="62"/>
                      </a:cubicBezTo>
                      <a:cubicBezTo>
                        <a:pt x="1554" y="62"/>
                        <a:pt x="1552" y="62"/>
                        <a:pt x="1549" y="62"/>
                      </a:cubicBezTo>
                      <a:cubicBezTo>
                        <a:pt x="1559" y="51"/>
                        <a:pt x="1568" y="39"/>
                        <a:pt x="1572" y="26"/>
                      </a:cubicBezTo>
                      <a:moveTo>
                        <a:pt x="1530" y="79"/>
                      </a:moveTo>
                      <a:cubicBezTo>
                        <a:pt x="1533" y="82"/>
                        <a:pt x="1535" y="84"/>
                        <a:pt x="1538" y="87"/>
                      </a:cubicBezTo>
                      <a:cubicBezTo>
                        <a:pt x="1526" y="102"/>
                        <a:pt x="1515" y="118"/>
                        <a:pt x="1507" y="128"/>
                      </a:cubicBezTo>
                      <a:cubicBezTo>
                        <a:pt x="1523" y="123"/>
                        <a:pt x="1544" y="119"/>
                        <a:pt x="1564" y="115"/>
                      </a:cubicBezTo>
                      <a:cubicBezTo>
                        <a:pt x="1567" y="118"/>
                        <a:pt x="1570" y="122"/>
                        <a:pt x="1574" y="125"/>
                      </a:cubicBezTo>
                      <a:cubicBezTo>
                        <a:pt x="1540" y="135"/>
                        <a:pt x="1504" y="146"/>
                        <a:pt x="1476" y="154"/>
                      </a:cubicBezTo>
                      <a:cubicBezTo>
                        <a:pt x="1484" y="136"/>
                        <a:pt x="1494" y="115"/>
                        <a:pt x="1502" y="97"/>
                      </a:cubicBezTo>
                      <a:cubicBezTo>
                        <a:pt x="1512" y="92"/>
                        <a:pt x="1522" y="86"/>
                        <a:pt x="1530" y="79"/>
                      </a:cubicBezTo>
                      <a:moveTo>
                        <a:pt x="1489" y="103"/>
                      </a:moveTo>
                      <a:cubicBezTo>
                        <a:pt x="1482" y="119"/>
                        <a:pt x="1474" y="135"/>
                        <a:pt x="1466" y="151"/>
                      </a:cubicBezTo>
                      <a:cubicBezTo>
                        <a:pt x="1463" y="148"/>
                        <a:pt x="1460" y="145"/>
                        <a:pt x="1457" y="143"/>
                      </a:cubicBezTo>
                      <a:cubicBezTo>
                        <a:pt x="1462" y="131"/>
                        <a:pt x="1467" y="120"/>
                        <a:pt x="1471" y="110"/>
                      </a:cubicBezTo>
                      <a:cubicBezTo>
                        <a:pt x="1477" y="108"/>
                        <a:pt x="1483" y="106"/>
                        <a:pt x="1489" y="103"/>
                      </a:cubicBezTo>
                      <a:moveTo>
                        <a:pt x="1463" y="113"/>
                      </a:moveTo>
                      <a:cubicBezTo>
                        <a:pt x="1461" y="116"/>
                        <a:pt x="1460" y="120"/>
                        <a:pt x="1459" y="124"/>
                      </a:cubicBezTo>
                      <a:cubicBezTo>
                        <a:pt x="1448" y="116"/>
                        <a:pt x="1448" y="116"/>
                        <a:pt x="1448" y="116"/>
                      </a:cubicBezTo>
                      <a:cubicBezTo>
                        <a:pt x="1453" y="115"/>
                        <a:pt x="1458" y="114"/>
                        <a:pt x="1463" y="113"/>
                      </a:cubicBezTo>
                      <a:moveTo>
                        <a:pt x="1446" y="116"/>
                      </a:moveTo>
                      <a:cubicBezTo>
                        <a:pt x="1458" y="126"/>
                        <a:pt x="1458" y="126"/>
                        <a:pt x="1458" y="126"/>
                      </a:cubicBezTo>
                      <a:cubicBezTo>
                        <a:pt x="1457" y="128"/>
                        <a:pt x="1456" y="129"/>
                        <a:pt x="1456" y="131"/>
                      </a:cubicBezTo>
                      <a:cubicBezTo>
                        <a:pt x="1438" y="117"/>
                        <a:pt x="1438" y="117"/>
                        <a:pt x="1438" y="117"/>
                      </a:cubicBezTo>
                      <a:cubicBezTo>
                        <a:pt x="1441" y="117"/>
                        <a:pt x="1443" y="116"/>
                        <a:pt x="1446" y="116"/>
                      </a:cubicBezTo>
                      <a:moveTo>
                        <a:pt x="1436" y="117"/>
                      </a:moveTo>
                      <a:cubicBezTo>
                        <a:pt x="1455" y="133"/>
                        <a:pt x="1455" y="133"/>
                        <a:pt x="1455" y="133"/>
                      </a:cubicBezTo>
                      <a:cubicBezTo>
                        <a:pt x="1454" y="135"/>
                        <a:pt x="1454" y="137"/>
                        <a:pt x="1453" y="139"/>
                      </a:cubicBezTo>
                      <a:cubicBezTo>
                        <a:pt x="1445" y="131"/>
                        <a:pt x="1437" y="124"/>
                        <a:pt x="1429" y="118"/>
                      </a:cubicBezTo>
                      <a:cubicBezTo>
                        <a:pt x="1431" y="118"/>
                        <a:pt x="1433" y="118"/>
                        <a:pt x="1436" y="117"/>
                      </a:cubicBezTo>
                      <a:moveTo>
                        <a:pt x="1301" y="102"/>
                      </a:moveTo>
                      <a:cubicBezTo>
                        <a:pt x="1314" y="112"/>
                        <a:pt x="1326" y="122"/>
                        <a:pt x="1334" y="129"/>
                      </a:cubicBezTo>
                      <a:cubicBezTo>
                        <a:pt x="1328" y="122"/>
                        <a:pt x="1317" y="111"/>
                        <a:pt x="1303" y="100"/>
                      </a:cubicBezTo>
                      <a:cubicBezTo>
                        <a:pt x="1305" y="97"/>
                        <a:pt x="1306" y="95"/>
                        <a:pt x="1308" y="92"/>
                      </a:cubicBezTo>
                      <a:cubicBezTo>
                        <a:pt x="1322" y="104"/>
                        <a:pt x="1334" y="115"/>
                        <a:pt x="1342" y="122"/>
                      </a:cubicBezTo>
                      <a:cubicBezTo>
                        <a:pt x="1336" y="114"/>
                        <a:pt x="1324" y="103"/>
                        <a:pt x="1310" y="90"/>
                      </a:cubicBezTo>
                      <a:cubicBezTo>
                        <a:pt x="1312" y="88"/>
                        <a:pt x="1313" y="86"/>
                        <a:pt x="1315" y="84"/>
                      </a:cubicBezTo>
                      <a:cubicBezTo>
                        <a:pt x="1328" y="95"/>
                        <a:pt x="1341" y="107"/>
                        <a:pt x="1351" y="116"/>
                      </a:cubicBezTo>
                      <a:cubicBezTo>
                        <a:pt x="1351" y="115"/>
                        <a:pt x="1351" y="115"/>
                        <a:pt x="1351" y="115"/>
                      </a:cubicBezTo>
                      <a:cubicBezTo>
                        <a:pt x="1352" y="115"/>
                        <a:pt x="1352" y="115"/>
                        <a:pt x="1352" y="115"/>
                      </a:cubicBezTo>
                      <a:cubicBezTo>
                        <a:pt x="1343" y="105"/>
                        <a:pt x="1330" y="93"/>
                        <a:pt x="1317" y="81"/>
                      </a:cubicBezTo>
                      <a:cubicBezTo>
                        <a:pt x="1319" y="79"/>
                        <a:pt x="1321" y="77"/>
                        <a:pt x="1322" y="75"/>
                      </a:cubicBezTo>
                      <a:cubicBezTo>
                        <a:pt x="1337" y="86"/>
                        <a:pt x="1351" y="98"/>
                        <a:pt x="1361" y="106"/>
                      </a:cubicBezTo>
                      <a:cubicBezTo>
                        <a:pt x="1361" y="106"/>
                        <a:pt x="1361" y="106"/>
                        <a:pt x="1361" y="106"/>
                      </a:cubicBezTo>
                      <a:cubicBezTo>
                        <a:pt x="1354" y="97"/>
                        <a:pt x="1340" y="85"/>
                        <a:pt x="1324" y="72"/>
                      </a:cubicBezTo>
                      <a:cubicBezTo>
                        <a:pt x="1327" y="69"/>
                        <a:pt x="1329" y="67"/>
                        <a:pt x="1331" y="66"/>
                      </a:cubicBezTo>
                      <a:cubicBezTo>
                        <a:pt x="1344" y="76"/>
                        <a:pt x="1356" y="86"/>
                        <a:pt x="1364" y="93"/>
                      </a:cubicBezTo>
                      <a:cubicBezTo>
                        <a:pt x="1359" y="86"/>
                        <a:pt x="1347" y="75"/>
                        <a:pt x="1333" y="63"/>
                      </a:cubicBezTo>
                      <a:cubicBezTo>
                        <a:pt x="1339" y="59"/>
                        <a:pt x="1342" y="60"/>
                        <a:pt x="1347" y="62"/>
                      </a:cubicBezTo>
                      <a:cubicBezTo>
                        <a:pt x="1387" y="83"/>
                        <a:pt x="1651" y="319"/>
                        <a:pt x="1724" y="448"/>
                      </a:cubicBezTo>
                      <a:cubicBezTo>
                        <a:pt x="1722" y="449"/>
                        <a:pt x="1720" y="451"/>
                        <a:pt x="1718" y="452"/>
                      </a:cubicBezTo>
                      <a:cubicBezTo>
                        <a:pt x="1708" y="437"/>
                        <a:pt x="1698" y="425"/>
                        <a:pt x="1691" y="418"/>
                      </a:cubicBezTo>
                      <a:cubicBezTo>
                        <a:pt x="1698" y="427"/>
                        <a:pt x="1707" y="440"/>
                        <a:pt x="1716" y="454"/>
                      </a:cubicBezTo>
                      <a:cubicBezTo>
                        <a:pt x="1714" y="456"/>
                        <a:pt x="1713" y="457"/>
                        <a:pt x="1711" y="459"/>
                      </a:cubicBezTo>
                      <a:cubicBezTo>
                        <a:pt x="1701" y="445"/>
                        <a:pt x="1691" y="432"/>
                        <a:pt x="1685" y="426"/>
                      </a:cubicBezTo>
                      <a:cubicBezTo>
                        <a:pt x="1691" y="435"/>
                        <a:pt x="1700" y="447"/>
                        <a:pt x="1709" y="461"/>
                      </a:cubicBezTo>
                      <a:cubicBezTo>
                        <a:pt x="1704" y="466"/>
                        <a:pt x="1704" y="466"/>
                        <a:pt x="1704" y="466"/>
                      </a:cubicBezTo>
                      <a:cubicBezTo>
                        <a:pt x="1691" y="448"/>
                        <a:pt x="1679" y="432"/>
                        <a:pt x="1672" y="424"/>
                      </a:cubicBezTo>
                      <a:cubicBezTo>
                        <a:pt x="1679" y="435"/>
                        <a:pt x="1690" y="451"/>
                        <a:pt x="1701" y="468"/>
                      </a:cubicBezTo>
                      <a:cubicBezTo>
                        <a:pt x="1699" y="470"/>
                        <a:pt x="1697" y="472"/>
                        <a:pt x="1695" y="474"/>
                      </a:cubicBezTo>
                      <a:cubicBezTo>
                        <a:pt x="1685" y="459"/>
                        <a:pt x="1675" y="447"/>
                        <a:pt x="1669" y="440"/>
                      </a:cubicBezTo>
                      <a:cubicBezTo>
                        <a:pt x="1675" y="449"/>
                        <a:pt x="1684" y="462"/>
                        <a:pt x="1693" y="476"/>
                      </a:cubicBezTo>
                      <a:cubicBezTo>
                        <a:pt x="1691" y="478"/>
                        <a:pt x="1689" y="480"/>
                        <a:pt x="1687" y="481"/>
                      </a:cubicBezTo>
                      <a:cubicBezTo>
                        <a:pt x="1678" y="469"/>
                        <a:pt x="1670" y="459"/>
                        <a:pt x="1664" y="453"/>
                      </a:cubicBezTo>
                      <a:cubicBezTo>
                        <a:pt x="1670" y="461"/>
                        <a:pt x="1677" y="471"/>
                        <a:pt x="1685" y="483"/>
                      </a:cubicBezTo>
                      <a:cubicBezTo>
                        <a:pt x="1683" y="485"/>
                        <a:pt x="1681" y="487"/>
                        <a:pt x="1679" y="488"/>
                      </a:cubicBezTo>
                      <a:cubicBezTo>
                        <a:pt x="1669" y="475"/>
                        <a:pt x="1660" y="463"/>
                        <a:pt x="1654" y="457"/>
                      </a:cubicBezTo>
                      <a:cubicBezTo>
                        <a:pt x="1660" y="465"/>
                        <a:pt x="1668" y="477"/>
                        <a:pt x="1677" y="490"/>
                      </a:cubicBezTo>
                      <a:cubicBezTo>
                        <a:pt x="1675" y="492"/>
                        <a:pt x="1672" y="494"/>
                        <a:pt x="1670" y="496"/>
                      </a:cubicBezTo>
                      <a:cubicBezTo>
                        <a:pt x="1658" y="479"/>
                        <a:pt x="1645" y="464"/>
                        <a:pt x="1637" y="457"/>
                      </a:cubicBezTo>
                      <a:cubicBezTo>
                        <a:pt x="1645" y="467"/>
                        <a:pt x="1656" y="482"/>
                        <a:pt x="1668" y="498"/>
                      </a:cubicBezTo>
                      <a:cubicBezTo>
                        <a:pt x="1665" y="499"/>
                        <a:pt x="1663" y="501"/>
                        <a:pt x="1661" y="502"/>
                      </a:cubicBezTo>
                      <a:cubicBezTo>
                        <a:pt x="1650" y="490"/>
                        <a:pt x="1637" y="472"/>
                        <a:pt x="1620" y="452"/>
                      </a:cubicBezTo>
                      <a:cubicBezTo>
                        <a:pt x="1616" y="433"/>
                        <a:pt x="1609" y="425"/>
                        <a:pt x="1592" y="417"/>
                      </a:cubicBezTo>
                      <a:cubicBezTo>
                        <a:pt x="1577" y="399"/>
                        <a:pt x="1560" y="379"/>
                        <a:pt x="1542" y="359"/>
                      </a:cubicBezTo>
                      <a:cubicBezTo>
                        <a:pt x="1520" y="276"/>
                        <a:pt x="1449" y="234"/>
                        <a:pt x="1393" y="222"/>
                      </a:cubicBezTo>
                      <a:cubicBezTo>
                        <a:pt x="1341" y="179"/>
                        <a:pt x="1302" y="146"/>
                        <a:pt x="1295" y="138"/>
                      </a:cubicBezTo>
                      <a:cubicBezTo>
                        <a:pt x="1288" y="131"/>
                        <a:pt x="1287" y="126"/>
                        <a:pt x="1290" y="118"/>
                      </a:cubicBezTo>
                      <a:cubicBezTo>
                        <a:pt x="1300" y="125"/>
                        <a:pt x="1308" y="132"/>
                        <a:pt x="1314" y="137"/>
                      </a:cubicBezTo>
                      <a:cubicBezTo>
                        <a:pt x="1309" y="132"/>
                        <a:pt x="1301" y="124"/>
                        <a:pt x="1292" y="116"/>
                      </a:cubicBezTo>
                      <a:cubicBezTo>
                        <a:pt x="1293" y="114"/>
                        <a:pt x="1294" y="112"/>
                        <a:pt x="1295" y="110"/>
                      </a:cubicBezTo>
                      <a:cubicBezTo>
                        <a:pt x="1306" y="118"/>
                        <a:pt x="1316" y="126"/>
                        <a:pt x="1323" y="132"/>
                      </a:cubicBezTo>
                      <a:cubicBezTo>
                        <a:pt x="1318" y="126"/>
                        <a:pt x="1308" y="117"/>
                        <a:pt x="1297" y="108"/>
                      </a:cubicBezTo>
                      <a:cubicBezTo>
                        <a:pt x="1298" y="106"/>
                        <a:pt x="1300" y="104"/>
                        <a:pt x="1301" y="102"/>
                      </a:cubicBezTo>
                      <a:moveTo>
                        <a:pt x="1123" y="70"/>
                      </a:moveTo>
                      <a:cubicBezTo>
                        <a:pt x="1127" y="73"/>
                        <a:pt x="1132" y="76"/>
                        <a:pt x="1136" y="78"/>
                      </a:cubicBezTo>
                      <a:cubicBezTo>
                        <a:pt x="1134" y="82"/>
                        <a:pt x="1132" y="86"/>
                        <a:pt x="1130" y="90"/>
                      </a:cubicBezTo>
                      <a:cubicBezTo>
                        <a:pt x="1125" y="88"/>
                        <a:pt x="1121" y="86"/>
                        <a:pt x="1117" y="83"/>
                      </a:cubicBezTo>
                      <a:cubicBezTo>
                        <a:pt x="1119" y="78"/>
                        <a:pt x="1121" y="74"/>
                        <a:pt x="1123" y="70"/>
                      </a:cubicBezTo>
                      <a:moveTo>
                        <a:pt x="1116" y="86"/>
                      </a:moveTo>
                      <a:cubicBezTo>
                        <a:pt x="1120" y="89"/>
                        <a:pt x="1124" y="91"/>
                        <a:pt x="1129" y="93"/>
                      </a:cubicBezTo>
                      <a:cubicBezTo>
                        <a:pt x="1127" y="97"/>
                        <a:pt x="1125" y="101"/>
                        <a:pt x="1124" y="105"/>
                      </a:cubicBezTo>
                      <a:cubicBezTo>
                        <a:pt x="1120" y="104"/>
                        <a:pt x="1115" y="102"/>
                        <a:pt x="1111" y="100"/>
                      </a:cubicBezTo>
                      <a:cubicBezTo>
                        <a:pt x="1112" y="95"/>
                        <a:pt x="1114" y="91"/>
                        <a:pt x="1116" y="86"/>
                      </a:cubicBezTo>
                      <a:moveTo>
                        <a:pt x="1110" y="103"/>
                      </a:moveTo>
                      <a:cubicBezTo>
                        <a:pt x="1115" y="105"/>
                        <a:pt x="1119" y="107"/>
                        <a:pt x="1123" y="108"/>
                      </a:cubicBezTo>
                      <a:cubicBezTo>
                        <a:pt x="1122" y="112"/>
                        <a:pt x="1121" y="116"/>
                        <a:pt x="1120" y="120"/>
                      </a:cubicBezTo>
                      <a:cubicBezTo>
                        <a:pt x="1116" y="119"/>
                        <a:pt x="1112" y="118"/>
                        <a:pt x="1108" y="116"/>
                      </a:cubicBezTo>
                      <a:cubicBezTo>
                        <a:pt x="1109" y="112"/>
                        <a:pt x="1109" y="107"/>
                        <a:pt x="1110" y="103"/>
                      </a:cubicBezTo>
                      <a:moveTo>
                        <a:pt x="1107" y="119"/>
                      </a:moveTo>
                      <a:cubicBezTo>
                        <a:pt x="1112" y="121"/>
                        <a:pt x="1116" y="122"/>
                        <a:pt x="1120" y="124"/>
                      </a:cubicBezTo>
                      <a:cubicBezTo>
                        <a:pt x="1119" y="127"/>
                        <a:pt x="1119" y="131"/>
                        <a:pt x="1119" y="135"/>
                      </a:cubicBezTo>
                      <a:cubicBezTo>
                        <a:pt x="1115" y="133"/>
                        <a:pt x="1111" y="131"/>
                        <a:pt x="1107" y="129"/>
                      </a:cubicBezTo>
                      <a:cubicBezTo>
                        <a:pt x="1107" y="126"/>
                        <a:pt x="1107" y="122"/>
                        <a:pt x="1107" y="119"/>
                      </a:cubicBezTo>
                      <a:moveTo>
                        <a:pt x="1103" y="101"/>
                      </a:moveTo>
                      <a:cubicBezTo>
                        <a:pt x="1101" y="109"/>
                        <a:pt x="1100" y="117"/>
                        <a:pt x="1100" y="126"/>
                      </a:cubicBezTo>
                      <a:cubicBezTo>
                        <a:pt x="1098" y="125"/>
                        <a:pt x="1096" y="124"/>
                        <a:pt x="1094" y="123"/>
                      </a:cubicBezTo>
                      <a:cubicBezTo>
                        <a:pt x="1093" y="115"/>
                        <a:pt x="1091" y="105"/>
                        <a:pt x="1090" y="93"/>
                      </a:cubicBezTo>
                      <a:cubicBezTo>
                        <a:pt x="1094" y="96"/>
                        <a:pt x="1098" y="99"/>
                        <a:pt x="1103" y="101"/>
                      </a:cubicBezTo>
                      <a:moveTo>
                        <a:pt x="1151" y="151"/>
                      </a:moveTo>
                      <a:cubicBezTo>
                        <a:pt x="1187" y="157"/>
                        <a:pt x="1238" y="159"/>
                        <a:pt x="1260" y="124"/>
                      </a:cubicBezTo>
                      <a:cubicBezTo>
                        <a:pt x="1281" y="89"/>
                        <a:pt x="1264" y="26"/>
                        <a:pt x="1207" y="48"/>
                      </a:cubicBezTo>
                      <a:cubicBezTo>
                        <a:pt x="1180" y="59"/>
                        <a:pt x="1144" y="91"/>
                        <a:pt x="1157" y="146"/>
                      </a:cubicBezTo>
                      <a:cubicBezTo>
                        <a:pt x="1149" y="145"/>
                        <a:pt x="1139" y="144"/>
                        <a:pt x="1130" y="142"/>
                      </a:cubicBezTo>
                      <a:cubicBezTo>
                        <a:pt x="1123" y="99"/>
                        <a:pt x="1157" y="53"/>
                        <a:pt x="1196" y="36"/>
                      </a:cubicBezTo>
                      <a:cubicBezTo>
                        <a:pt x="1246" y="15"/>
                        <a:pt x="1296" y="43"/>
                        <a:pt x="1296" y="97"/>
                      </a:cubicBezTo>
                      <a:cubicBezTo>
                        <a:pt x="1290" y="105"/>
                        <a:pt x="1279" y="116"/>
                        <a:pt x="1279" y="127"/>
                      </a:cubicBezTo>
                      <a:cubicBezTo>
                        <a:pt x="1279" y="135"/>
                        <a:pt x="1284" y="137"/>
                        <a:pt x="1288" y="141"/>
                      </a:cubicBezTo>
                      <a:cubicBezTo>
                        <a:pt x="1268" y="186"/>
                        <a:pt x="1223" y="205"/>
                        <a:pt x="1183" y="209"/>
                      </a:cubicBezTo>
                      <a:cubicBezTo>
                        <a:pt x="1136" y="215"/>
                        <a:pt x="1101" y="201"/>
                        <a:pt x="1070" y="179"/>
                      </a:cubicBezTo>
                      <a:cubicBezTo>
                        <a:pt x="1068" y="168"/>
                        <a:pt x="1067" y="157"/>
                        <a:pt x="1065" y="147"/>
                      </a:cubicBezTo>
                      <a:cubicBezTo>
                        <a:pt x="1100" y="175"/>
                        <a:pt x="1175" y="190"/>
                        <a:pt x="1215" y="177"/>
                      </a:cubicBezTo>
                      <a:cubicBezTo>
                        <a:pt x="1168" y="182"/>
                        <a:pt x="1108" y="173"/>
                        <a:pt x="1063" y="139"/>
                      </a:cubicBezTo>
                      <a:cubicBezTo>
                        <a:pt x="1062" y="128"/>
                        <a:pt x="1060" y="117"/>
                        <a:pt x="1058" y="107"/>
                      </a:cubicBezTo>
                      <a:cubicBezTo>
                        <a:pt x="1080" y="126"/>
                        <a:pt x="1111" y="144"/>
                        <a:pt x="1151" y="151"/>
                      </a:cubicBezTo>
                      <a:moveTo>
                        <a:pt x="1186" y="137"/>
                      </a:moveTo>
                      <a:cubicBezTo>
                        <a:pt x="1186" y="135"/>
                        <a:pt x="1186" y="134"/>
                        <a:pt x="1185" y="132"/>
                      </a:cubicBezTo>
                      <a:cubicBezTo>
                        <a:pt x="1195" y="133"/>
                        <a:pt x="1208" y="137"/>
                        <a:pt x="1219" y="142"/>
                      </a:cubicBezTo>
                      <a:cubicBezTo>
                        <a:pt x="1217" y="143"/>
                        <a:pt x="1215" y="144"/>
                        <a:pt x="1213" y="145"/>
                      </a:cubicBezTo>
                      <a:cubicBezTo>
                        <a:pt x="1205" y="141"/>
                        <a:pt x="1195" y="138"/>
                        <a:pt x="1186" y="137"/>
                      </a:cubicBezTo>
                      <a:moveTo>
                        <a:pt x="1211" y="146"/>
                      </a:moveTo>
                      <a:cubicBezTo>
                        <a:pt x="1205" y="148"/>
                        <a:pt x="1198" y="149"/>
                        <a:pt x="1190" y="149"/>
                      </a:cubicBezTo>
                      <a:cubicBezTo>
                        <a:pt x="1189" y="145"/>
                        <a:pt x="1188" y="142"/>
                        <a:pt x="1187" y="139"/>
                      </a:cubicBezTo>
                      <a:cubicBezTo>
                        <a:pt x="1194" y="140"/>
                        <a:pt x="1203" y="142"/>
                        <a:pt x="1211" y="146"/>
                      </a:cubicBezTo>
                      <a:moveTo>
                        <a:pt x="1185" y="130"/>
                      </a:moveTo>
                      <a:cubicBezTo>
                        <a:pt x="1185" y="128"/>
                        <a:pt x="1185" y="127"/>
                        <a:pt x="1185" y="125"/>
                      </a:cubicBezTo>
                      <a:cubicBezTo>
                        <a:pt x="1197" y="126"/>
                        <a:pt x="1213" y="130"/>
                        <a:pt x="1225" y="138"/>
                      </a:cubicBezTo>
                      <a:cubicBezTo>
                        <a:pt x="1224" y="139"/>
                        <a:pt x="1223" y="140"/>
                        <a:pt x="1221" y="141"/>
                      </a:cubicBezTo>
                      <a:cubicBezTo>
                        <a:pt x="1211" y="135"/>
                        <a:pt x="1197" y="131"/>
                        <a:pt x="1185" y="130"/>
                      </a:cubicBezTo>
                      <a:moveTo>
                        <a:pt x="1185" y="123"/>
                      </a:moveTo>
                      <a:cubicBezTo>
                        <a:pt x="1186" y="122"/>
                        <a:pt x="1186" y="120"/>
                        <a:pt x="1186" y="119"/>
                      </a:cubicBezTo>
                      <a:cubicBezTo>
                        <a:pt x="1198" y="119"/>
                        <a:pt x="1217" y="124"/>
                        <a:pt x="1230" y="133"/>
                      </a:cubicBezTo>
                      <a:cubicBezTo>
                        <a:pt x="1229" y="134"/>
                        <a:pt x="1228" y="135"/>
                        <a:pt x="1227" y="136"/>
                      </a:cubicBezTo>
                      <a:cubicBezTo>
                        <a:pt x="1216" y="130"/>
                        <a:pt x="1199" y="124"/>
                        <a:pt x="1185" y="123"/>
                      </a:cubicBezTo>
                      <a:moveTo>
                        <a:pt x="1240" y="96"/>
                      </a:moveTo>
                      <a:cubicBezTo>
                        <a:pt x="1241" y="98"/>
                        <a:pt x="1241" y="101"/>
                        <a:pt x="1241" y="103"/>
                      </a:cubicBezTo>
                      <a:cubicBezTo>
                        <a:pt x="1231" y="97"/>
                        <a:pt x="1215" y="92"/>
                        <a:pt x="1203" y="91"/>
                      </a:cubicBezTo>
                      <a:cubicBezTo>
                        <a:pt x="1205" y="89"/>
                        <a:pt x="1207" y="88"/>
                        <a:pt x="1209" y="87"/>
                      </a:cubicBezTo>
                      <a:cubicBezTo>
                        <a:pt x="1218" y="88"/>
                        <a:pt x="1230" y="91"/>
                        <a:pt x="1240" y="96"/>
                      </a:cubicBezTo>
                      <a:moveTo>
                        <a:pt x="1212" y="85"/>
                      </a:moveTo>
                      <a:cubicBezTo>
                        <a:pt x="1225" y="78"/>
                        <a:pt x="1235" y="83"/>
                        <a:pt x="1239" y="93"/>
                      </a:cubicBezTo>
                      <a:cubicBezTo>
                        <a:pt x="1231" y="89"/>
                        <a:pt x="1221" y="86"/>
                        <a:pt x="1212" y="85"/>
                      </a:cubicBezTo>
                      <a:moveTo>
                        <a:pt x="1241" y="106"/>
                      </a:moveTo>
                      <a:cubicBezTo>
                        <a:pt x="1241" y="108"/>
                        <a:pt x="1241" y="110"/>
                        <a:pt x="1240" y="112"/>
                      </a:cubicBezTo>
                      <a:cubicBezTo>
                        <a:pt x="1230" y="104"/>
                        <a:pt x="1211" y="98"/>
                        <a:pt x="1196" y="97"/>
                      </a:cubicBezTo>
                      <a:cubicBezTo>
                        <a:pt x="1198" y="96"/>
                        <a:pt x="1199" y="94"/>
                        <a:pt x="1201" y="93"/>
                      </a:cubicBezTo>
                      <a:cubicBezTo>
                        <a:pt x="1212" y="94"/>
                        <a:pt x="1229" y="98"/>
                        <a:pt x="1241" y="106"/>
                      </a:cubicBezTo>
                      <a:moveTo>
                        <a:pt x="1240" y="114"/>
                      </a:moveTo>
                      <a:cubicBezTo>
                        <a:pt x="1240" y="116"/>
                        <a:pt x="1239" y="117"/>
                        <a:pt x="1238" y="119"/>
                      </a:cubicBezTo>
                      <a:cubicBezTo>
                        <a:pt x="1228" y="111"/>
                        <a:pt x="1206" y="104"/>
                        <a:pt x="1192" y="104"/>
                      </a:cubicBezTo>
                      <a:cubicBezTo>
                        <a:pt x="1193" y="102"/>
                        <a:pt x="1194" y="101"/>
                        <a:pt x="1195" y="99"/>
                      </a:cubicBezTo>
                      <a:cubicBezTo>
                        <a:pt x="1207" y="100"/>
                        <a:pt x="1227" y="105"/>
                        <a:pt x="1240" y="114"/>
                      </a:cubicBezTo>
                      <a:moveTo>
                        <a:pt x="1237" y="121"/>
                      </a:moveTo>
                      <a:cubicBezTo>
                        <a:pt x="1237" y="122"/>
                        <a:pt x="1237" y="123"/>
                        <a:pt x="1236" y="123"/>
                      </a:cubicBezTo>
                      <a:cubicBezTo>
                        <a:pt x="1236" y="124"/>
                        <a:pt x="1236" y="125"/>
                        <a:pt x="1235" y="126"/>
                      </a:cubicBezTo>
                      <a:cubicBezTo>
                        <a:pt x="1225" y="117"/>
                        <a:pt x="1203" y="110"/>
                        <a:pt x="1189" y="110"/>
                      </a:cubicBezTo>
                      <a:cubicBezTo>
                        <a:pt x="1189" y="109"/>
                        <a:pt x="1190" y="107"/>
                        <a:pt x="1191" y="106"/>
                      </a:cubicBezTo>
                      <a:cubicBezTo>
                        <a:pt x="1203" y="106"/>
                        <a:pt x="1224" y="111"/>
                        <a:pt x="1237" y="121"/>
                      </a:cubicBezTo>
                      <a:moveTo>
                        <a:pt x="1234" y="127"/>
                      </a:moveTo>
                      <a:cubicBezTo>
                        <a:pt x="1233" y="128"/>
                        <a:pt x="1233" y="130"/>
                        <a:pt x="1232" y="131"/>
                      </a:cubicBezTo>
                      <a:cubicBezTo>
                        <a:pt x="1221" y="123"/>
                        <a:pt x="1201" y="117"/>
                        <a:pt x="1187" y="117"/>
                      </a:cubicBezTo>
                      <a:cubicBezTo>
                        <a:pt x="1187" y="115"/>
                        <a:pt x="1187" y="114"/>
                        <a:pt x="1188" y="112"/>
                      </a:cubicBezTo>
                      <a:cubicBezTo>
                        <a:pt x="1200" y="113"/>
                        <a:pt x="1221" y="118"/>
                        <a:pt x="1234" y="127"/>
                      </a:cubicBezTo>
                      <a:moveTo>
                        <a:pt x="1243" y="125"/>
                      </a:moveTo>
                      <a:cubicBezTo>
                        <a:pt x="1260" y="91"/>
                        <a:pt x="1231" y="56"/>
                        <a:pt x="1195" y="89"/>
                      </a:cubicBezTo>
                      <a:cubicBezTo>
                        <a:pt x="1183" y="99"/>
                        <a:pt x="1172" y="122"/>
                        <a:pt x="1182" y="149"/>
                      </a:cubicBezTo>
                      <a:cubicBezTo>
                        <a:pt x="1176" y="149"/>
                        <a:pt x="1169" y="148"/>
                        <a:pt x="1162" y="147"/>
                      </a:cubicBezTo>
                      <a:cubicBezTo>
                        <a:pt x="1153" y="98"/>
                        <a:pt x="1180" y="64"/>
                        <a:pt x="1207" y="55"/>
                      </a:cubicBezTo>
                      <a:cubicBezTo>
                        <a:pt x="1252" y="39"/>
                        <a:pt x="1274" y="83"/>
                        <a:pt x="1257" y="117"/>
                      </a:cubicBezTo>
                      <a:cubicBezTo>
                        <a:pt x="1250" y="129"/>
                        <a:pt x="1240" y="138"/>
                        <a:pt x="1227" y="143"/>
                      </a:cubicBezTo>
                      <a:cubicBezTo>
                        <a:pt x="1236" y="136"/>
                        <a:pt x="1241" y="129"/>
                        <a:pt x="1243" y="125"/>
                      </a:cubicBezTo>
                      <a:moveTo>
                        <a:pt x="1069" y="9"/>
                      </a:moveTo>
                      <a:cubicBezTo>
                        <a:pt x="1072" y="28"/>
                        <a:pt x="1082" y="94"/>
                        <a:pt x="1085" y="118"/>
                      </a:cubicBezTo>
                      <a:cubicBezTo>
                        <a:pt x="1074" y="112"/>
                        <a:pt x="1065" y="105"/>
                        <a:pt x="1057" y="98"/>
                      </a:cubicBezTo>
                      <a:cubicBezTo>
                        <a:pt x="1055" y="86"/>
                        <a:pt x="1053" y="75"/>
                        <a:pt x="1051" y="65"/>
                      </a:cubicBezTo>
                      <a:cubicBezTo>
                        <a:pt x="1047" y="70"/>
                        <a:pt x="1041" y="76"/>
                        <a:pt x="1034" y="84"/>
                      </a:cubicBezTo>
                      <a:cubicBezTo>
                        <a:pt x="1029" y="80"/>
                        <a:pt x="1021" y="75"/>
                        <a:pt x="1017" y="72"/>
                      </a:cubicBezTo>
                      <a:cubicBezTo>
                        <a:pt x="1023" y="64"/>
                        <a:pt x="1064" y="16"/>
                        <a:pt x="1069" y="9"/>
                      </a:cubicBezTo>
                      <a:moveTo>
                        <a:pt x="844" y="27"/>
                      </a:moveTo>
                      <a:cubicBezTo>
                        <a:pt x="902" y="1"/>
                        <a:pt x="980" y="7"/>
                        <a:pt x="1026" y="49"/>
                      </a:cubicBezTo>
                      <a:cubicBezTo>
                        <a:pt x="1019" y="57"/>
                        <a:pt x="1013" y="63"/>
                        <a:pt x="1010" y="67"/>
                      </a:cubicBezTo>
                      <a:cubicBezTo>
                        <a:pt x="966" y="43"/>
                        <a:pt x="907" y="37"/>
                        <a:pt x="859" y="54"/>
                      </a:cubicBezTo>
                      <a:cubicBezTo>
                        <a:pt x="856" y="45"/>
                        <a:pt x="851" y="36"/>
                        <a:pt x="844" y="27"/>
                      </a:cubicBezTo>
                      <a:moveTo>
                        <a:pt x="743" y="184"/>
                      </a:moveTo>
                      <a:cubicBezTo>
                        <a:pt x="750" y="179"/>
                        <a:pt x="757" y="172"/>
                        <a:pt x="764" y="166"/>
                      </a:cubicBezTo>
                      <a:cubicBezTo>
                        <a:pt x="781" y="175"/>
                        <a:pt x="781" y="205"/>
                        <a:pt x="781" y="219"/>
                      </a:cubicBezTo>
                      <a:cubicBezTo>
                        <a:pt x="808" y="199"/>
                        <a:pt x="811" y="155"/>
                        <a:pt x="805" y="132"/>
                      </a:cubicBezTo>
                      <a:cubicBezTo>
                        <a:pt x="812" y="126"/>
                        <a:pt x="853" y="97"/>
                        <a:pt x="862" y="76"/>
                      </a:cubicBezTo>
                      <a:cubicBezTo>
                        <a:pt x="863" y="73"/>
                        <a:pt x="863" y="69"/>
                        <a:pt x="863" y="65"/>
                      </a:cubicBezTo>
                      <a:cubicBezTo>
                        <a:pt x="917" y="43"/>
                        <a:pt x="987" y="51"/>
                        <a:pt x="1031" y="88"/>
                      </a:cubicBezTo>
                      <a:cubicBezTo>
                        <a:pt x="1026" y="94"/>
                        <a:pt x="1020" y="100"/>
                        <a:pt x="1014" y="107"/>
                      </a:cubicBezTo>
                      <a:cubicBezTo>
                        <a:pt x="987" y="91"/>
                        <a:pt x="919" y="67"/>
                        <a:pt x="861" y="95"/>
                      </a:cubicBezTo>
                      <a:cubicBezTo>
                        <a:pt x="903" y="83"/>
                        <a:pt x="953" y="82"/>
                        <a:pt x="1010" y="112"/>
                      </a:cubicBezTo>
                      <a:cubicBezTo>
                        <a:pt x="1005" y="118"/>
                        <a:pt x="999" y="125"/>
                        <a:pt x="994" y="131"/>
                      </a:cubicBezTo>
                      <a:cubicBezTo>
                        <a:pt x="914" y="75"/>
                        <a:pt x="802" y="121"/>
                        <a:pt x="813" y="239"/>
                      </a:cubicBezTo>
                      <a:cubicBezTo>
                        <a:pt x="793" y="231"/>
                        <a:pt x="770" y="229"/>
                        <a:pt x="743" y="238"/>
                      </a:cubicBezTo>
                      <a:cubicBezTo>
                        <a:pt x="739" y="218"/>
                        <a:pt x="739" y="201"/>
                        <a:pt x="743" y="184"/>
                      </a:cubicBezTo>
                      <a:moveTo>
                        <a:pt x="734" y="193"/>
                      </a:moveTo>
                      <a:cubicBezTo>
                        <a:pt x="733" y="196"/>
                        <a:pt x="733" y="199"/>
                        <a:pt x="733" y="202"/>
                      </a:cubicBezTo>
                      <a:cubicBezTo>
                        <a:pt x="726" y="199"/>
                        <a:pt x="726" y="199"/>
                        <a:pt x="726" y="199"/>
                      </a:cubicBezTo>
                      <a:cubicBezTo>
                        <a:pt x="729" y="197"/>
                        <a:pt x="731" y="195"/>
                        <a:pt x="734" y="193"/>
                      </a:cubicBezTo>
                      <a:moveTo>
                        <a:pt x="734" y="230"/>
                      </a:moveTo>
                      <a:cubicBezTo>
                        <a:pt x="730" y="227"/>
                        <a:pt x="726" y="223"/>
                        <a:pt x="722" y="220"/>
                      </a:cubicBezTo>
                      <a:cubicBezTo>
                        <a:pt x="733" y="223"/>
                        <a:pt x="733" y="223"/>
                        <a:pt x="733" y="223"/>
                      </a:cubicBezTo>
                      <a:cubicBezTo>
                        <a:pt x="734" y="226"/>
                        <a:pt x="734" y="228"/>
                        <a:pt x="734" y="230"/>
                      </a:cubicBezTo>
                      <a:moveTo>
                        <a:pt x="724" y="201"/>
                      </a:moveTo>
                      <a:cubicBezTo>
                        <a:pt x="733" y="204"/>
                        <a:pt x="733" y="204"/>
                        <a:pt x="733" y="204"/>
                      </a:cubicBezTo>
                      <a:cubicBezTo>
                        <a:pt x="733" y="205"/>
                        <a:pt x="733" y="207"/>
                        <a:pt x="733" y="208"/>
                      </a:cubicBezTo>
                      <a:cubicBezTo>
                        <a:pt x="720" y="204"/>
                        <a:pt x="720" y="204"/>
                        <a:pt x="720" y="204"/>
                      </a:cubicBezTo>
                      <a:cubicBezTo>
                        <a:pt x="722" y="203"/>
                        <a:pt x="723" y="202"/>
                        <a:pt x="724" y="201"/>
                      </a:cubicBezTo>
                      <a:moveTo>
                        <a:pt x="719" y="205"/>
                      </a:moveTo>
                      <a:cubicBezTo>
                        <a:pt x="733" y="210"/>
                        <a:pt x="733" y="210"/>
                        <a:pt x="733" y="210"/>
                      </a:cubicBezTo>
                      <a:cubicBezTo>
                        <a:pt x="733" y="211"/>
                        <a:pt x="733" y="213"/>
                        <a:pt x="733" y="215"/>
                      </a:cubicBezTo>
                      <a:cubicBezTo>
                        <a:pt x="714" y="208"/>
                        <a:pt x="714" y="208"/>
                        <a:pt x="714" y="208"/>
                      </a:cubicBezTo>
                      <a:cubicBezTo>
                        <a:pt x="716" y="207"/>
                        <a:pt x="717" y="206"/>
                        <a:pt x="719" y="205"/>
                      </a:cubicBezTo>
                      <a:moveTo>
                        <a:pt x="733" y="216"/>
                      </a:moveTo>
                      <a:cubicBezTo>
                        <a:pt x="733" y="218"/>
                        <a:pt x="733" y="220"/>
                        <a:pt x="733" y="222"/>
                      </a:cubicBezTo>
                      <a:cubicBezTo>
                        <a:pt x="719" y="217"/>
                        <a:pt x="719" y="217"/>
                        <a:pt x="719" y="217"/>
                      </a:cubicBezTo>
                      <a:cubicBezTo>
                        <a:pt x="717" y="214"/>
                        <a:pt x="715" y="212"/>
                        <a:pt x="713" y="210"/>
                      </a:cubicBezTo>
                      <a:cubicBezTo>
                        <a:pt x="733" y="216"/>
                        <a:pt x="733" y="216"/>
                        <a:pt x="733" y="216"/>
                      </a:cubicBezTo>
                      <a:moveTo>
                        <a:pt x="677" y="222"/>
                      </a:moveTo>
                      <a:cubicBezTo>
                        <a:pt x="686" y="223"/>
                        <a:pt x="696" y="220"/>
                        <a:pt x="706" y="214"/>
                      </a:cubicBezTo>
                      <a:cubicBezTo>
                        <a:pt x="716" y="222"/>
                        <a:pt x="726" y="232"/>
                        <a:pt x="732" y="243"/>
                      </a:cubicBezTo>
                      <a:cubicBezTo>
                        <a:pt x="697" y="260"/>
                        <a:pt x="685" y="304"/>
                        <a:pt x="691" y="337"/>
                      </a:cubicBezTo>
                      <a:cubicBezTo>
                        <a:pt x="678" y="340"/>
                        <a:pt x="667" y="348"/>
                        <a:pt x="658" y="358"/>
                      </a:cubicBezTo>
                      <a:cubicBezTo>
                        <a:pt x="623" y="358"/>
                        <a:pt x="592" y="331"/>
                        <a:pt x="586" y="295"/>
                      </a:cubicBezTo>
                      <a:cubicBezTo>
                        <a:pt x="580" y="254"/>
                        <a:pt x="608" y="210"/>
                        <a:pt x="642" y="197"/>
                      </a:cubicBezTo>
                      <a:cubicBezTo>
                        <a:pt x="655" y="211"/>
                        <a:pt x="668" y="220"/>
                        <a:pt x="677" y="222"/>
                      </a:cubicBezTo>
                      <a:moveTo>
                        <a:pt x="610" y="100"/>
                      </a:moveTo>
                      <a:cubicBezTo>
                        <a:pt x="609" y="95"/>
                        <a:pt x="607" y="91"/>
                        <a:pt x="606" y="87"/>
                      </a:cubicBezTo>
                      <a:cubicBezTo>
                        <a:pt x="615" y="91"/>
                        <a:pt x="615" y="91"/>
                        <a:pt x="615" y="91"/>
                      </a:cubicBezTo>
                      <a:cubicBezTo>
                        <a:pt x="613" y="94"/>
                        <a:pt x="611" y="97"/>
                        <a:pt x="610" y="100"/>
                      </a:cubicBezTo>
                      <a:moveTo>
                        <a:pt x="616" y="90"/>
                      </a:moveTo>
                      <a:cubicBezTo>
                        <a:pt x="606" y="85"/>
                        <a:pt x="606" y="85"/>
                        <a:pt x="606" y="85"/>
                      </a:cubicBezTo>
                      <a:cubicBezTo>
                        <a:pt x="605" y="83"/>
                        <a:pt x="605" y="82"/>
                        <a:pt x="604" y="80"/>
                      </a:cubicBezTo>
                      <a:cubicBezTo>
                        <a:pt x="618" y="87"/>
                        <a:pt x="618" y="87"/>
                        <a:pt x="618" y="87"/>
                      </a:cubicBezTo>
                      <a:cubicBezTo>
                        <a:pt x="618" y="88"/>
                        <a:pt x="617" y="89"/>
                        <a:pt x="616" y="90"/>
                      </a:cubicBezTo>
                      <a:moveTo>
                        <a:pt x="619" y="85"/>
                      </a:moveTo>
                      <a:cubicBezTo>
                        <a:pt x="604" y="78"/>
                        <a:pt x="604" y="78"/>
                        <a:pt x="604" y="78"/>
                      </a:cubicBezTo>
                      <a:cubicBezTo>
                        <a:pt x="603" y="76"/>
                        <a:pt x="603" y="74"/>
                        <a:pt x="603" y="73"/>
                      </a:cubicBezTo>
                      <a:cubicBezTo>
                        <a:pt x="622" y="82"/>
                        <a:pt x="622" y="82"/>
                        <a:pt x="622" y="82"/>
                      </a:cubicBezTo>
                      <a:cubicBezTo>
                        <a:pt x="621" y="83"/>
                        <a:pt x="620" y="84"/>
                        <a:pt x="619" y="85"/>
                      </a:cubicBezTo>
                      <a:moveTo>
                        <a:pt x="623" y="80"/>
                      </a:moveTo>
                      <a:cubicBezTo>
                        <a:pt x="602" y="71"/>
                        <a:pt x="602" y="71"/>
                        <a:pt x="602" y="71"/>
                      </a:cubicBezTo>
                      <a:cubicBezTo>
                        <a:pt x="602" y="68"/>
                        <a:pt x="601" y="66"/>
                        <a:pt x="601" y="63"/>
                      </a:cubicBezTo>
                      <a:cubicBezTo>
                        <a:pt x="608" y="67"/>
                        <a:pt x="617" y="71"/>
                        <a:pt x="627" y="76"/>
                      </a:cubicBezTo>
                      <a:cubicBezTo>
                        <a:pt x="625" y="78"/>
                        <a:pt x="624" y="79"/>
                        <a:pt x="623" y="80"/>
                      </a:cubicBezTo>
                      <a:moveTo>
                        <a:pt x="584" y="30"/>
                      </a:moveTo>
                      <a:cubicBezTo>
                        <a:pt x="599" y="38"/>
                        <a:pt x="620" y="50"/>
                        <a:pt x="641" y="61"/>
                      </a:cubicBezTo>
                      <a:cubicBezTo>
                        <a:pt x="637" y="65"/>
                        <a:pt x="634" y="69"/>
                        <a:pt x="630" y="72"/>
                      </a:cubicBezTo>
                      <a:cubicBezTo>
                        <a:pt x="616" y="64"/>
                        <a:pt x="603" y="56"/>
                        <a:pt x="594" y="51"/>
                      </a:cubicBezTo>
                      <a:cubicBezTo>
                        <a:pt x="595" y="63"/>
                        <a:pt x="600" y="84"/>
                        <a:pt x="606" y="108"/>
                      </a:cubicBezTo>
                      <a:cubicBezTo>
                        <a:pt x="600" y="129"/>
                        <a:pt x="610" y="154"/>
                        <a:pt x="624" y="176"/>
                      </a:cubicBezTo>
                      <a:cubicBezTo>
                        <a:pt x="626" y="182"/>
                        <a:pt x="628" y="189"/>
                        <a:pt x="630" y="195"/>
                      </a:cubicBezTo>
                      <a:cubicBezTo>
                        <a:pt x="627" y="197"/>
                        <a:pt x="624" y="198"/>
                        <a:pt x="621" y="200"/>
                      </a:cubicBezTo>
                      <a:cubicBezTo>
                        <a:pt x="616" y="174"/>
                        <a:pt x="600" y="152"/>
                        <a:pt x="582" y="133"/>
                      </a:cubicBezTo>
                      <a:cubicBezTo>
                        <a:pt x="583" y="93"/>
                        <a:pt x="584" y="42"/>
                        <a:pt x="584" y="30"/>
                      </a:cubicBezTo>
                      <a:moveTo>
                        <a:pt x="613" y="206"/>
                      </a:moveTo>
                      <a:cubicBezTo>
                        <a:pt x="598" y="219"/>
                        <a:pt x="587" y="235"/>
                        <a:pt x="582" y="253"/>
                      </a:cubicBezTo>
                      <a:cubicBezTo>
                        <a:pt x="585" y="218"/>
                        <a:pt x="591" y="173"/>
                        <a:pt x="569" y="133"/>
                      </a:cubicBezTo>
                      <a:cubicBezTo>
                        <a:pt x="596" y="153"/>
                        <a:pt x="608" y="180"/>
                        <a:pt x="613" y="206"/>
                      </a:cubicBezTo>
                      <a:moveTo>
                        <a:pt x="578" y="259"/>
                      </a:moveTo>
                      <a:cubicBezTo>
                        <a:pt x="577" y="283"/>
                        <a:pt x="579" y="306"/>
                        <a:pt x="592" y="326"/>
                      </a:cubicBezTo>
                      <a:cubicBezTo>
                        <a:pt x="586" y="332"/>
                        <a:pt x="581" y="337"/>
                        <a:pt x="575" y="342"/>
                      </a:cubicBezTo>
                      <a:cubicBezTo>
                        <a:pt x="566" y="326"/>
                        <a:pt x="557" y="312"/>
                        <a:pt x="550" y="301"/>
                      </a:cubicBezTo>
                      <a:cubicBezTo>
                        <a:pt x="548" y="302"/>
                        <a:pt x="545" y="305"/>
                        <a:pt x="542" y="308"/>
                      </a:cubicBezTo>
                      <a:cubicBezTo>
                        <a:pt x="535" y="277"/>
                        <a:pt x="544" y="252"/>
                        <a:pt x="552" y="225"/>
                      </a:cubicBezTo>
                      <a:cubicBezTo>
                        <a:pt x="561" y="198"/>
                        <a:pt x="567" y="162"/>
                        <a:pt x="553" y="120"/>
                      </a:cubicBezTo>
                      <a:cubicBezTo>
                        <a:pt x="588" y="152"/>
                        <a:pt x="580" y="216"/>
                        <a:pt x="578" y="259"/>
                      </a:cubicBezTo>
                      <a:moveTo>
                        <a:pt x="554" y="110"/>
                      </a:moveTo>
                      <a:cubicBezTo>
                        <a:pt x="541" y="101"/>
                        <a:pt x="530" y="94"/>
                        <a:pt x="522" y="89"/>
                      </a:cubicBezTo>
                      <a:cubicBezTo>
                        <a:pt x="534" y="106"/>
                        <a:pt x="540" y="123"/>
                        <a:pt x="543" y="139"/>
                      </a:cubicBezTo>
                      <a:cubicBezTo>
                        <a:pt x="477" y="165"/>
                        <a:pt x="415" y="215"/>
                        <a:pt x="374" y="327"/>
                      </a:cubicBezTo>
                      <a:cubicBezTo>
                        <a:pt x="372" y="325"/>
                        <a:pt x="370" y="323"/>
                        <a:pt x="368" y="321"/>
                      </a:cubicBezTo>
                      <a:cubicBezTo>
                        <a:pt x="373" y="307"/>
                        <a:pt x="378" y="292"/>
                        <a:pt x="381" y="283"/>
                      </a:cubicBezTo>
                      <a:cubicBezTo>
                        <a:pt x="376" y="291"/>
                        <a:pt x="371" y="305"/>
                        <a:pt x="365" y="318"/>
                      </a:cubicBezTo>
                      <a:cubicBezTo>
                        <a:pt x="363" y="316"/>
                        <a:pt x="361" y="314"/>
                        <a:pt x="358" y="312"/>
                      </a:cubicBezTo>
                      <a:cubicBezTo>
                        <a:pt x="363" y="301"/>
                        <a:pt x="368" y="288"/>
                        <a:pt x="371" y="281"/>
                      </a:cubicBezTo>
                      <a:cubicBezTo>
                        <a:pt x="367" y="288"/>
                        <a:pt x="361" y="299"/>
                        <a:pt x="356" y="310"/>
                      </a:cubicBezTo>
                      <a:cubicBezTo>
                        <a:pt x="354" y="308"/>
                        <a:pt x="352" y="307"/>
                        <a:pt x="350" y="305"/>
                      </a:cubicBezTo>
                      <a:cubicBezTo>
                        <a:pt x="357" y="292"/>
                        <a:pt x="365" y="275"/>
                        <a:pt x="369" y="266"/>
                      </a:cubicBezTo>
                      <a:cubicBezTo>
                        <a:pt x="363" y="275"/>
                        <a:pt x="355" y="289"/>
                        <a:pt x="347" y="303"/>
                      </a:cubicBezTo>
                      <a:cubicBezTo>
                        <a:pt x="345" y="302"/>
                        <a:pt x="344" y="300"/>
                        <a:pt x="342" y="299"/>
                      </a:cubicBezTo>
                      <a:cubicBezTo>
                        <a:pt x="348" y="288"/>
                        <a:pt x="354" y="275"/>
                        <a:pt x="357" y="268"/>
                      </a:cubicBezTo>
                      <a:cubicBezTo>
                        <a:pt x="352" y="275"/>
                        <a:pt x="346" y="286"/>
                        <a:pt x="339" y="297"/>
                      </a:cubicBezTo>
                      <a:cubicBezTo>
                        <a:pt x="337" y="296"/>
                        <a:pt x="335" y="295"/>
                        <a:pt x="333" y="294"/>
                      </a:cubicBezTo>
                      <a:cubicBezTo>
                        <a:pt x="340" y="281"/>
                        <a:pt x="347" y="267"/>
                        <a:pt x="350" y="258"/>
                      </a:cubicBezTo>
                      <a:cubicBezTo>
                        <a:pt x="345" y="266"/>
                        <a:pt x="338" y="279"/>
                        <a:pt x="330" y="292"/>
                      </a:cubicBezTo>
                      <a:cubicBezTo>
                        <a:pt x="327" y="290"/>
                        <a:pt x="324" y="288"/>
                        <a:pt x="320" y="286"/>
                      </a:cubicBezTo>
                      <a:cubicBezTo>
                        <a:pt x="326" y="275"/>
                        <a:pt x="332" y="263"/>
                        <a:pt x="335" y="256"/>
                      </a:cubicBezTo>
                      <a:cubicBezTo>
                        <a:pt x="330" y="263"/>
                        <a:pt x="324" y="274"/>
                        <a:pt x="317" y="285"/>
                      </a:cubicBezTo>
                      <a:cubicBezTo>
                        <a:pt x="315" y="284"/>
                        <a:pt x="313" y="283"/>
                        <a:pt x="311" y="283"/>
                      </a:cubicBezTo>
                      <a:cubicBezTo>
                        <a:pt x="317" y="272"/>
                        <a:pt x="322" y="262"/>
                        <a:pt x="325" y="255"/>
                      </a:cubicBezTo>
                      <a:cubicBezTo>
                        <a:pt x="320" y="261"/>
                        <a:pt x="314" y="271"/>
                        <a:pt x="308" y="282"/>
                      </a:cubicBezTo>
                      <a:cubicBezTo>
                        <a:pt x="306" y="281"/>
                        <a:pt x="304" y="280"/>
                        <a:pt x="302" y="280"/>
                      </a:cubicBezTo>
                      <a:cubicBezTo>
                        <a:pt x="306" y="272"/>
                        <a:pt x="309" y="264"/>
                        <a:pt x="311" y="259"/>
                      </a:cubicBezTo>
                      <a:cubicBezTo>
                        <a:pt x="308" y="264"/>
                        <a:pt x="304" y="271"/>
                        <a:pt x="299" y="279"/>
                      </a:cubicBezTo>
                      <a:cubicBezTo>
                        <a:pt x="298" y="279"/>
                        <a:pt x="296" y="278"/>
                        <a:pt x="294" y="278"/>
                      </a:cubicBezTo>
                      <a:cubicBezTo>
                        <a:pt x="298" y="271"/>
                        <a:pt x="301" y="265"/>
                        <a:pt x="303" y="260"/>
                      </a:cubicBezTo>
                      <a:cubicBezTo>
                        <a:pt x="299" y="265"/>
                        <a:pt x="296" y="271"/>
                        <a:pt x="292" y="278"/>
                      </a:cubicBezTo>
                      <a:cubicBezTo>
                        <a:pt x="290" y="278"/>
                        <a:pt x="288" y="278"/>
                        <a:pt x="286" y="278"/>
                      </a:cubicBezTo>
                      <a:cubicBezTo>
                        <a:pt x="292" y="267"/>
                        <a:pt x="297" y="257"/>
                        <a:pt x="300" y="250"/>
                      </a:cubicBezTo>
                      <a:cubicBezTo>
                        <a:pt x="295" y="257"/>
                        <a:pt x="289" y="267"/>
                        <a:pt x="283" y="278"/>
                      </a:cubicBezTo>
                      <a:cubicBezTo>
                        <a:pt x="281" y="278"/>
                        <a:pt x="279" y="279"/>
                        <a:pt x="277" y="279"/>
                      </a:cubicBezTo>
                      <a:cubicBezTo>
                        <a:pt x="309" y="206"/>
                        <a:pt x="387" y="98"/>
                        <a:pt x="554" y="45"/>
                      </a:cubicBezTo>
                      <a:cubicBezTo>
                        <a:pt x="555" y="65"/>
                        <a:pt x="554" y="90"/>
                        <a:pt x="554" y="110"/>
                      </a:cubicBezTo>
                      <a:moveTo>
                        <a:pt x="408" y="111"/>
                      </a:moveTo>
                      <a:cubicBezTo>
                        <a:pt x="402" y="116"/>
                        <a:pt x="396" y="120"/>
                        <a:pt x="390" y="125"/>
                      </a:cubicBezTo>
                      <a:cubicBezTo>
                        <a:pt x="385" y="115"/>
                        <a:pt x="382" y="101"/>
                        <a:pt x="382" y="86"/>
                      </a:cubicBezTo>
                      <a:cubicBezTo>
                        <a:pt x="389" y="83"/>
                        <a:pt x="396" y="80"/>
                        <a:pt x="404" y="78"/>
                      </a:cubicBezTo>
                      <a:cubicBezTo>
                        <a:pt x="403" y="89"/>
                        <a:pt x="405" y="101"/>
                        <a:pt x="408" y="111"/>
                      </a:cubicBezTo>
                      <a:moveTo>
                        <a:pt x="408" y="78"/>
                      </a:moveTo>
                      <a:cubicBezTo>
                        <a:pt x="418" y="75"/>
                        <a:pt x="428" y="75"/>
                        <a:pt x="438" y="76"/>
                      </a:cubicBezTo>
                      <a:cubicBezTo>
                        <a:pt x="432" y="84"/>
                        <a:pt x="425" y="92"/>
                        <a:pt x="420" y="103"/>
                      </a:cubicBezTo>
                      <a:cubicBezTo>
                        <a:pt x="417" y="105"/>
                        <a:pt x="414" y="107"/>
                        <a:pt x="411" y="109"/>
                      </a:cubicBezTo>
                      <a:cubicBezTo>
                        <a:pt x="409" y="100"/>
                        <a:pt x="407" y="89"/>
                        <a:pt x="408" y="78"/>
                      </a:cubicBezTo>
                      <a:moveTo>
                        <a:pt x="386" y="127"/>
                      </a:moveTo>
                      <a:cubicBezTo>
                        <a:pt x="380" y="132"/>
                        <a:pt x="374" y="137"/>
                        <a:pt x="369" y="142"/>
                      </a:cubicBezTo>
                      <a:cubicBezTo>
                        <a:pt x="363" y="132"/>
                        <a:pt x="359" y="116"/>
                        <a:pt x="360" y="99"/>
                      </a:cubicBezTo>
                      <a:cubicBezTo>
                        <a:pt x="365" y="95"/>
                        <a:pt x="372" y="91"/>
                        <a:pt x="378" y="88"/>
                      </a:cubicBezTo>
                      <a:cubicBezTo>
                        <a:pt x="378" y="101"/>
                        <a:pt x="381" y="116"/>
                        <a:pt x="386" y="127"/>
                      </a:cubicBezTo>
                      <a:moveTo>
                        <a:pt x="365" y="145"/>
                      </a:moveTo>
                      <a:cubicBezTo>
                        <a:pt x="359" y="150"/>
                        <a:pt x="354" y="156"/>
                        <a:pt x="348" y="161"/>
                      </a:cubicBezTo>
                      <a:cubicBezTo>
                        <a:pt x="342" y="151"/>
                        <a:pt x="337" y="136"/>
                        <a:pt x="339" y="115"/>
                      </a:cubicBezTo>
                      <a:cubicBezTo>
                        <a:pt x="344" y="110"/>
                        <a:pt x="350" y="106"/>
                        <a:pt x="356" y="101"/>
                      </a:cubicBezTo>
                      <a:cubicBezTo>
                        <a:pt x="356" y="116"/>
                        <a:pt x="359" y="133"/>
                        <a:pt x="365" y="145"/>
                      </a:cubicBezTo>
                      <a:moveTo>
                        <a:pt x="345" y="164"/>
                      </a:moveTo>
                      <a:cubicBezTo>
                        <a:pt x="340" y="170"/>
                        <a:pt x="334" y="176"/>
                        <a:pt x="329" y="182"/>
                      </a:cubicBezTo>
                      <a:cubicBezTo>
                        <a:pt x="324" y="171"/>
                        <a:pt x="320" y="155"/>
                        <a:pt x="321" y="136"/>
                      </a:cubicBezTo>
                      <a:cubicBezTo>
                        <a:pt x="325" y="130"/>
                        <a:pt x="329" y="125"/>
                        <a:pt x="334" y="119"/>
                      </a:cubicBezTo>
                      <a:cubicBezTo>
                        <a:pt x="334" y="135"/>
                        <a:pt x="337" y="152"/>
                        <a:pt x="345" y="164"/>
                      </a:cubicBezTo>
                      <a:moveTo>
                        <a:pt x="327" y="185"/>
                      </a:moveTo>
                      <a:cubicBezTo>
                        <a:pt x="321" y="191"/>
                        <a:pt x="317" y="197"/>
                        <a:pt x="312" y="203"/>
                      </a:cubicBezTo>
                      <a:cubicBezTo>
                        <a:pt x="308" y="194"/>
                        <a:pt x="305" y="181"/>
                        <a:pt x="306" y="167"/>
                      </a:cubicBezTo>
                      <a:cubicBezTo>
                        <a:pt x="309" y="158"/>
                        <a:pt x="312" y="150"/>
                        <a:pt x="317" y="142"/>
                      </a:cubicBezTo>
                      <a:cubicBezTo>
                        <a:pt x="317" y="157"/>
                        <a:pt x="320" y="173"/>
                        <a:pt x="327" y="185"/>
                      </a:cubicBezTo>
                      <a:moveTo>
                        <a:pt x="309" y="207"/>
                      </a:moveTo>
                      <a:cubicBezTo>
                        <a:pt x="302" y="217"/>
                        <a:pt x="295" y="228"/>
                        <a:pt x="289" y="238"/>
                      </a:cubicBezTo>
                      <a:cubicBezTo>
                        <a:pt x="293" y="219"/>
                        <a:pt x="296" y="199"/>
                        <a:pt x="302" y="179"/>
                      </a:cubicBezTo>
                      <a:cubicBezTo>
                        <a:pt x="303" y="189"/>
                        <a:pt x="305" y="199"/>
                        <a:pt x="309" y="207"/>
                      </a:cubicBezTo>
                      <a:moveTo>
                        <a:pt x="513" y="2"/>
                      </a:moveTo>
                      <a:cubicBezTo>
                        <a:pt x="506" y="35"/>
                        <a:pt x="506" y="35"/>
                        <a:pt x="506" y="35"/>
                      </a:cubicBezTo>
                      <a:cubicBezTo>
                        <a:pt x="505" y="35"/>
                        <a:pt x="503" y="35"/>
                        <a:pt x="502" y="35"/>
                      </a:cubicBezTo>
                      <a:cubicBezTo>
                        <a:pt x="508" y="4"/>
                        <a:pt x="508" y="4"/>
                        <a:pt x="508" y="4"/>
                      </a:cubicBezTo>
                      <a:cubicBezTo>
                        <a:pt x="513" y="2"/>
                        <a:pt x="513" y="2"/>
                        <a:pt x="513" y="2"/>
                      </a:cubicBezTo>
                      <a:moveTo>
                        <a:pt x="506" y="5"/>
                      </a:moveTo>
                      <a:cubicBezTo>
                        <a:pt x="500" y="35"/>
                        <a:pt x="500" y="35"/>
                        <a:pt x="500" y="35"/>
                      </a:cubicBezTo>
                      <a:cubicBezTo>
                        <a:pt x="498" y="35"/>
                        <a:pt x="497" y="35"/>
                        <a:pt x="495" y="35"/>
                      </a:cubicBezTo>
                      <a:cubicBezTo>
                        <a:pt x="501" y="8"/>
                        <a:pt x="501" y="8"/>
                        <a:pt x="501" y="8"/>
                      </a:cubicBezTo>
                      <a:cubicBezTo>
                        <a:pt x="506" y="5"/>
                        <a:pt x="506" y="5"/>
                        <a:pt x="506" y="5"/>
                      </a:cubicBezTo>
                      <a:moveTo>
                        <a:pt x="499" y="8"/>
                      </a:moveTo>
                      <a:cubicBezTo>
                        <a:pt x="493" y="35"/>
                        <a:pt x="493" y="35"/>
                        <a:pt x="493" y="35"/>
                      </a:cubicBezTo>
                      <a:cubicBezTo>
                        <a:pt x="491" y="35"/>
                        <a:pt x="490" y="36"/>
                        <a:pt x="488" y="36"/>
                      </a:cubicBezTo>
                      <a:cubicBezTo>
                        <a:pt x="493" y="11"/>
                        <a:pt x="493" y="11"/>
                        <a:pt x="493" y="11"/>
                      </a:cubicBezTo>
                      <a:cubicBezTo>
                        <a:pt x="495" y="10"/>
                        <a:pt x="497" y="9"/>
                        <a:pt x="499" y="8"/>
                      </a:cubicBezTo>
                      <a:moveTo>
                        <a:pt x="491" y="12"/>
                      </a:moveTo>
                      <a:cubicBezTo>
                        <a:pt x="487" y="35"/>
                        <a:pt x="487" y="35"/>
                        <a:pt x="487" y="35"/>
                      </a:cubicBezTo>
                      <a:cubicBezTo>
                        <a:pt x="486" y="33"/>
                        <a:pt x="485" y="31"/>
                        <a:pt x="484" y="29"/>
                      </a:cubicBezTo>
                      <a:cubicBezTo>
                        <a:pt x="487" y="14"/>
                        <a:pt x="487" y="14"/>
                        <a:pt x="487" y="14"/>
                      </a:cubicBezTo>
                      <a:cubicBezTo>
                        <a:pt x="488" y="13"/>
                        <a:pt x="490" y="13"/>
                        <a:pt x="491" y="12"/>
                      </a:cubicBezTo>
                      <a:moveTo>
                        <a:pt x="485" y="15"/>
                      </a:moveTo>
                      <a:cubicBezTo>
                        <a:pt x="483" y="27"/>
                        <a:pt x="483" y="27"/>
                        <a:pt x="483" y="27"/>
                      </a:cubicBezTo>
                      <a:cubicBezTo>
                        <a:pt x="481" y="24"/>
                        <a:pt x="480" y="20"/>
                        <a:pt x="478" y="18"/>
                      </a:cubicBezTo>
                      <a:cubicBezTo>
                        <a:pt x="480" y="17"/>
                        <a:pt x="483" y="16"/>
                        <a:pt x="485" y="15"/>
                      </a:cubicBezTo>
                      <a:moveTo>
                        <a:pt x="474" y="20"/>
                      </a:moveTo>
                      <a:cubicBezTo>
                        <a:pt x="476" y="25"/>
                        <a:pt x="483" y="39"/>
                        <a:pt x="485" y="44"/>
                      </a:cubicBezTo>
                      <a:cubicBezTo>
                        <a:pt x="497" y="42"/>
                        <a:pt x="523" y="40"/>
                        <a:pt x="545" y="42"/>
                      </a:cubicBezTo>
                      <a:cubicBezTo>
                        <a:pt x="501" y="58"/>
                        <a:pt x="463" y="76"/>
                        <a:pt x="432" y="96"/>
                      </a:cubicBezTo>
                      <a:cubicBezTo>
                        <a:pt x="440" y="79"/>
                        <a:pt x="455" y="63"/>
                        <a:pt x="469" y="51"/>
                      </a:cubicBezTo>
                      <a:cubicBezTo>
                        <a:pt x="467" y="46"/>
                        <a:pt x="462" y="35"/>
                        <a:pt x="458" y="27"/>
                      </a:cubicBezTo>
                      <a:cubicBezTo>
                        <a:pt x="463" y="25"/>
                        <a:pt x="470" y="21"/>
                        <a:pt x="474" y="20"/>
                      </a:cubicBezTo>
                      <a:moveTo>
                        <a:pt x="337" y="78"/>
                      </a:moveTo>
                      <a:cubicBezTo>
                        <a:pt x="339" y="84"/>
                        <a:pt x="386" y="59"/>
                        <a:pt x="423" y="44"/>
                      </a:cubicBezTo>
                      <a:cubicBezTo>
                        <a:pt x="434" y="42"/>
                        <a:pt x="450" y="41"/>
                        <a:pt x="459" y="41"/>
                      </a:cubicBezTo>
                      <a:cubicBezTo>
                        <a:pt x="460" y="43"/>
                        <a:pt x="462" y="47"/>
                        <a:pt x="463" y="50"/>
                      </a:cubicBezTo>
                      <a:cubicBezTo>
                        <a:pt x="457" y="55"/>
                        <a:pt x="448" y="65"/>
                        <a:pt x="443" y="72"/>
                      </a:cubicBezTo>
                      <a:cubicBezTo>
                        <a:pt x="396" y="61"/>
                        <a:pt x="345" y="96"/>
                        <a:pt x="321" y="124"/>
                      </a:cubicBezTo>
                      <a:cubicBezTo>
                        <a:pt x="277" y="180"/>
                        <a:pt x="291" y="242"/>
                        <a:pt x="268" y="276"/>
                      </a:cubicBezTo>
                      <a:cubicBezTo>
                        <a:pt x="226" y="337"/>
                        <a:pt x="155" y="355"/>
                        <a:pt x="117" y="309"/>
                      </a:cubicBezTo>
                      <a:cubicBezTo>
                        <a:pt x="150" y="316"/>
                        <a:pt x="193" y="302"/>
                        <a:pt x="227" y="257"/>
                      </a:cubicBezTo>
                      <a:cubicBezTo>
                        <a:pt x="261" y="211"/>
                        <a:pt x="278" y="96"/>
                        <a:pt x="335" y="74"/>
                      </a:cubicBezTo>
                      <a:cubicBezTo>
                        <a:pt x="336" y="75"/>
                        <a:pt x="337" y="77"/>
                        <a:pt x="337" y="78"/>
                      </a:cubicBezTo>
                      <a:moveTo>
                        <a:pt x="308" y="21"/>
                      </a:moveTo>
                      <a:cubicBezTo>
                        <a:pt x="311" y="27"/>
                        <a:pt x="314" y="32"/>
                        <a:pt x="317" y="38"/>
                      </a:cubicBezTo>
                      <a:cubicBezTo>
                        <a:pt x="314" y="39"/>
                        <a:pt x="311" y="40"/>
                        <a:pt x="308" y="41"/>
                      </a:cubicBezTo>
                      <a:cubicBezTo>
                        <a:pt x="308" y="21"/>
                        <a:pt x="308" y="21"/>
                        <a:pt x="308" y="21"/>
                      </a:cubicBezTo>
                      <a:moveTo>
                        <a:pt x="302" y="13"/>
                      </a:moveTo>
                      <a:cubicBezTo>
                        <a:pt x="304" y="12"/>
                        <a:pt x="304" y="12"/>
                        <a:pt x="304" y="12"/>
                      </a:cubicBezTo>
                      <a:cubicBezTo>
                        <a:pt x="305" y="14"/>
                        <a:pt x="306" y="16"/>
                        <a:pt x="306" y="18"/>
                      </a:cubicBezTo>
                      <a:cubicBezTo>
                        <a:pt x="306" y="42"/>
                        <a:pt x="306" y="42"/>
                        <a:pt x="306" y="42"/>
                      </a:cubicBezTo>
                      <a:cubicBezTo>
                        <a:pt x="305" y="43"/>
                        <a:pt x="303" y="43"/>
                        <a:pt x="302" y="44"/>
                      </a:cubicBezTo>
                      <a:cubicBezTo>
                        <a:pt x="302" y="13"/>
                        <a:pt x="302" y="13"/>
                        <a:pt x="302" y="13"/>
                      </a:cubicBezTo>
                      <a:moveTo>
                        <a:pt x="322" y="44"/>
                      </a:moveTo>
                      <a:cubicBezTo>
                        <a:pt x="325" y="51"/>
                        <a:pt x="330" y="61"/>
                        <a:pt x="332" y="68"/>
                      </a:cubicBezTo>
                      <a:cubicBezTo>
                        <a:pt x="272" y="88"/>
                        <a:pt x="250" y="213"/>
                        <a:pt x="223" y="251"/>
                      </a:cubicBezTo>
                      <a:cubicBezTo>
                        <a:pt x="178" y="314"/>
                        <a:pt x="121" y="310"/>
                        <a:pt x="87" y="286"/>
                      </a:cubicBezTo>
                      <a:cubicBezTo>
                        <a:pt x="49" y="259"/>
                        <a:pt x="41" y="197"/>
                        <a:pt x="73" y="162"/>
                      </a:cubicBezTo>
                      <a:cubicBezTo>
                        <a:pt x="104" y="128"/>
                        <a:pt x="155" y="139"/>
                        <a:pt x="177" y="173"/>
                      </a:cubicBezTo>
                      <a:cubicBezTo>
                        <a:pt x="193" y="198"/>
                        <a:pt x="188" y="234"/>
                        <a:pt x="150" y="243"/>
                      </a:cubicBezTo>
                      <a:cubicBezTo>
                        <a:pt x="133" y="246"/>
                        <a:pt x="106" y="233"/>
                        <a:pt x="118" y="209"/>
                      </a:cubicBezTo>
                      <a:cubicBezTo>
                        <a:pt x="122" y="222"/>
                        <a:pt x="134" y="225"/>
                        <a:pt x="141" y="224"/>
                      </a:cubicBezTo>
                      <a:cubicBezTo>
                        <a:pt x="155" y="220"/>
                        <a:pt x="164" y="204"/>
                        <a:pt x="154" y="188"/>
                      </a:cubicBezTo>
                      <a:cubicBezTo>
                        <a:pt x="144" y="172"/>
                        <a:pt x="121" y="161"/>
                        <a:pt x="99" y="176"/>
                      </a:cubicBezTo>
                      <a:cubicBezTo>
                        <a:pt x="69" y="197"/>
                        <a:pt x="80" y="241"/>
                        <a:pt x="96" y="256"/>
                      </a:cubicBezTo>
                      <a:cubicBezTo>
                        <a:pt x="130" y="288"/>
                        <a:pt x="176" y="279"/>
                        <a:pt x="205" y="226"/>
                      </a:cubicBezTo>
                      <a:cubicBezTo>
                        <a:pt x="229" y="182"/>
                        <a:pt x="231" y="72"/>
                        <a:pt x="322" y="44"/>
                      </a:cubicBezTo>
                      <a:moveTo>
                        <a:pt x="197" y="228"/>
                      </a:moveTo>
                      <a:cubicBezTo>
                        <a:pt x="193" y="235"/>
                        <a:pt x="188" y="241"/>
                        <a:pt x="183" y="247"/>
                      </a:cubicBezTo>
                      <a:cubicBezTo>
                        <a:pt x="179" y="245"/>
                        <a:pt x="175" y="243"/>
                        <a:pt x="172" y="239"/>
                      </a:cubicBezTo>
                      <a:cubicBezTo>
                        <a:pt x="178" y="235"/>
                        <a:pt x="183" y="229"/>
                        <a:pt x="186" y="223"/>
                      </a:cubicBezTo>
                      <a:cubicBezTo>
                        <a:pt x="190" y="225"/>
                        <a:pt x="193" y="227"/>
                        <a:pt x="197" y="228"/>
                      </a:cubicBezTo>
                      <a:moveTo>
                        <a:pt x="189" y="218"/>
                      </a:moveTo>
                      <a:cubicBezTo>
                        <a:pt x="191" y="213"/>
                        <a:pt x="192" y="207"/>
                        <a:pt x="192" y="201"/>
                      </a:cubicBezTo>
                      <a:cubicBezTo>
                        <a:pt x="197" y="202"/>
                        <a:pt x="202" y="202"/>
                        <a:pt x="207" y="202"/>
                      </a:cubicBezTo>
                      <a:cubicBezTo>
                        <a:pt x="205" y="210"/>
                        <a:pt x="202" y="217"/>
                        <a:pt x="199" y="222"/>
                      </a:cubicBezTo>
                      <a:cubicBezTo>
                        <a:pt x="196" y="222"/>
                        <a:pt x="192" y="221"/>
                        <a:pt x="189" y="218"/>
                      </a:cubicBezTo>
                      <a:moveTo>
                        <a:pt x="155" y="247"/>
                      </a:moveTo>
                      <a:cubicBezTo>
                        <a:pt x="160" y="245"/>
                        <a:pt x="164" y="244"/>
                        <a:pt x="167" y="242"/>
                      </a:cubicBezTo>
                      <a:cubicBezTo>
                        <a:pt x="171" y="245"/>
                        <a:pt x="175" y="249"/>
                        <a:pt x="179" y="251"/>
                      </a:cubicBezTo>
                      <a:cubicBezTo>
                        <a:pt x="173" y="256"/>
                        <a:pt x="167" y="260"/>
                        <a:pt x="161" y="263"/>
                      </a:cubicBezTo>
                      <a:cubicBezTo>
                        <a:pt x="158" y="259"/>
                        <a:pt x="156" y="254"/>
                        <a:pt x="155" y="247"/>
                      </a:cubicBezTo>
                      <a:moveTo>
                        <a:pt x="156" y="265"/>
                      </a:moveTo>
                      <a:cubicBezTo>
                        <a:pt x="150" y="268"/>
                        <a:pt x="143" y="269"/>
                        <a:pt x="137" y="269"/>
                      </a:cubicBezTo>
                      <a:cubicBezTo>
                        <a:pt x="135" y="263"/>
                        <a:pt x="135" y="255"/>
                        <a:pt x="137" y="247"/>
                      </a:cubicBezTo>
                      <a:cubicBezTo>
                        <a:pt x="141" y="248"/>
                        <a:pt x="146" y="248"/>
                        <a:pt x="150" y="248"/>
                      </a:cubicBezTo>
                      <a:cubicBezTo>
                        <a:pt x="151" y="254"/>
                        <a:pt x="153" y="260"/>
                        <a:pt x="156" y="265"/>
                      </a:cubicBezTo>
                      <a:moveTo>
                        <a:pt x="131" y="268"/>
                      </a:moveTo>
                      <a:cubicBezTo>
                        <a:pt x="124" y="267"/>
                        <a:pt x="118" y="264"/>
                        <a:pt x="111" y="260"/>
                      </a:cubicBezTo>
                      <a:cubicBezTo>
                        <a:pt x="113" y="253"/>
                        <a:pt x="117" y="246"/>
                        <a:pt x="122" y="242"/>
                      </a:cubicBezTo>
                      <a:cubicBezTo>
                        <a:pt x="126" y="244"/>
                        <a:pt x="129" y="245"/>
                        <a:pt x="133" y="246"/>
                      </a:cubicBezTo>
                      <a:cubicBezTo>
                        <a:pt x="131" y="254"/>
                        <a:pt x="130" y="261"/>
                        <a:pt x="131" y="268"/>
                      </a:cubicBezTo>
                      <a:moveTo>
                        <a:pt x="110" y="228"/>
                      </a:moveTo>
                      <a:cubicBezTo>
                        <a:pt x="112" y="232"/>
                        <a:pt x="115" y="236"/>
                        <a:pt x="118" y="239"/>
                      </a:cubicBezTo>
                      <a:cubicBezTo>
                        <a:pt x="112" y="243"/>
                        <a:pt x="109" y="249"/>
                        <a:pt x="107" y="256"/>
                      </a:cubicBezTo>
                      <a:cubicBezTo>
                        <a:pt x="101" y="250"/>
                        <a:pt x="94" y="241"/>
                        <a:pt x="90" y="231"/>
                      </a:cubicBezTo>
                      <a:cubicBezTo>
                        <a:pt x="98" y="230"/>
                        <a:pt x="105" y="229"/>
                        <a:pt x="110" y="228"/>
                      </a:cubicBezTo>
                      <a:moveTo>
                        <a:pt x="88" y="224"/>
                      </a:moveTo>
                      <a:cubicBezTo>
                        <a:pt x="85" y="209"/>
                        <a:pt x="87" y="194"/>
                        <a:pt x="101" y="184"/>
                      </a:cubicBezTo>
                      <a:cubicBezTo>
                        <a:pt x="117" y="172"/>
                        <a:pt x="138" y="179"/>
                        <a:pt x="146" y="189"/>
                      </a:cubicBezTo>
                      <a:cubicBezTo>
                        <a:pt x="153" y="199"/>
                        <a:pt x="150" y="214"/>
                        <a:pt x="137" y="218"/>
                      </a:cubicBezTo>
                      <a:cubicBezTo>
                        <a:pt x="130" y="219"/>
                        <a:pt x="122" y="209"/>
                        <a:pt x="121" y="200"/>
                      </a:cubicBezTo>
                      <a:cubicBezTo>
                        <a:pt x="112" y="207"/>
                        <a:pt x="109" y="214"/>
                        <a:pt x="109" y="221"/>
                      </a:cubicBezTo>
                      <a:cubicBezTo>
                        <a:pt x="103" y="222"/>
                        <a:pt x="96" y="223"/>
                        <a:pt x="88" y="224"/>
                      </a:cubicBezTo>
                      <a:moveTo>
                        <a:pt x="215" y="129"/>
                      </a:moveTo>
                      <a:cubicBezTo>
                        <a:pt x="217" y="130"/>
                        <a:pt x="218" y="131"/>
                        <a:pt x="220" y="131"/>
                      </a:cubicBezTo>
                      <a:cubicBezTo>
                        <a:pt x="211" y="151"/>
                        <a:pt x="211" y="151"/>
                        <a:pt x="211" y="151"/>
                      </a:cubicBezTo>
                      <a:cubicBezTo>
                        <a:pt x="208" y="150"/>
                        <a:pt x="205" y="149"/>
                        <a:pt x="202" y="148"/>
                      </a:cubicBezTo>
                      <a:cubicBezTo>
                        <a:pt x="215" y="129"/>
                        <a:pt x="215" y="129"/>
                        <a:pt x="215" y="129"/>
                      </a:cubicBezTo>
                      <a:moveTo>
                        <a:pt x="199" y="146"/>
                      </a:moveTo>
                      <a:cubicBezTo>
                        <a:pt x="197" y="144"/>
                        <a:pt x="195" y="142"/>
                        <a:pt x="193" y="140"/>
                      </a:cubicBezTo>
                      <a:cubicBezTo>
                        <a:pt x="208" y="123"/>
                        <a:pt x="208" y="123"/>
                        <a:pt x="208" y="123"/>
                      </a:cubicBezTo>
                      <a:cubicBezTo>
                        <a:pt x="209" y="125"/>
                        <a:pt x="211" y="126"/>
                        <a:pt x="213" y="127"/>
                      </a:cubicBezTo>
                      <a:cubicBezTo>
                        <a:pt x="199" y="146"/>
                        <a:pt x="199" y="146"/>
                        <a:pt x="199" y="146"/>
                      </a:cubicBezTo>
                      <a:moveTo>
                        <a:pt x="223" y="132"/>
                      </a:moveTo>
                      <a:cubicBezTo>
                        <a:pt x="224" y="133"/>
                        <a:pt x="227" y="134"/>
                        <a:pt x="229" y="134"/>
                      </a:cubicBezTo>
                      <a:cubicBezTo>
                        <a:pt x="227" y="140"/>
                        <a:pt x="225" y="145"/>
                        <a:pt x="223" y="151"/>
                      </a:cubicBezTo>
                      <a:cubicBezTo>
                        <a:pt x="220" y="151"/>
                        <a:pt x="217" y="152"/>
                        <a:pt x="214" y="151"/>
                      </a:cubicBezTo>
                      <a:cubicBezTo>
                        <a:pt x="223" y="132"/>
                        <a:pt x="223" y="132"/>
                        <a:pt x="223" y="132"/>
                      </a:cubicBezTo>
                      <a:moveTo>
                        <a:pt x="296" y="18"/>
                      </a:moveTo>
                      <a:cubicBezTo>
                        <a:pt x="298" y="17"/>
                        <a:pt x="299" y="16"/>
                        <a:pt x="300" y="15"/>
                      </a:cubicBezTo>
                      <a:cubicBezTo>
                        <a:pt x="300" y="45"/>
                        <a:pt x="300" y="45"/>
                        <a:pt x="300" y="45"/>
                      </a:cubicBezTo>
                      <a:cubicBezTo>
                        <a:pt x="299" y="46"/>
                        <a:pt x="297" y="46"/>
                        <a:pt x="296" y="47"/>
                      </a:cubicBezTo>
                      <a:cubicBezTo>
                        <a:pt x="296" y="18"/>
                        <a:pt x="296" y="18"/>
                        <a:pt x="296" y="18"/>
                      </a:cubicBezTo>
                      <a:moveTo>
                        <a:pt x="290" y="24"/>
                      </a:moveTo>
                      <a:cubicBezTo>
                        <a:pt x="292" y="23"/>
                        <a:pt x="293" y="21"/>
                        <a:pt x="295" y="20"/>
                      </a:cubicBezTo>
                      <a:cubicBezTo>
                        <a:pt x="294" y="47"/>
                        <a:pt x="294" y="47"/>
                        <a:pt x="294" y="47"/>
                      </a:cubicBezTo>
                      <a:cubicBezTo>
                        <a:pt x="293" y="47"/>
                        <a:pt x="291" y="46"/>
                        <a:pt x="290" y="45"/>
                      </a:cubicBezTo>
                      <a:cubicBezTo>
                        <a:pt x="290" y="24"/>
                        <a:pt x="290" y="24"/>
                        <a:pt x="290" y="24"/>
                      </a:cubicBezTo>
                      <a:moveTo>
                        <a:pt x="289" y="25"/>
                      </a:moveTo>
                      <a:cubicBezTo>
                        <a:pt x="288" y="43"/>
                        <a:pt x="288" y="43"/>
                        <a:pt x="288" y="43"/>
                      </a:cubicBezTo>
                      <a:cubicBezTo>
                        <a:pt x="285" y="40"/>
                        <a:pt x="283" y="36"/>
                        <a:pt x="283" y="30"/>
                      </a:cubicBezTo>
                      <a:cubicBezTo>
                        <a:pt x="285" y="29"/>
                        <a:pt x="287" y="27"/>
                        <a:pt x="289" y="25"/>
                      </a:cubicBezTo>
                      <a:moveTo>
                        <a:pt x="278" y="35"/>
                      </a:moveTo>
                      <a:cubicBezTo>
                        <a:pt x="280" y="41"/>
                        <a:pt x="283" y="48"/>
                        <a:pt x="289" y="51"/>
                      </a:cubicBezTo>
                      <a:cubicBezTo>
                        <a:pt x="277" y="60"/>
                        <a:pt x="266" y="70"/>
                        <a:pt x="257" y="81"/>
                      </a:cubicBezTo>
                      <a:cubicBezTo>
                        <a:pt x="247" y="81"/>
                        <a:pt x="243" y="75"/>
                        <a:pt x="241" y="65"/>
                      </a:cubicBezTo>
                      <a:cubicBezTo>
                        <a:pt x="254" y="55"/>
                        <a:pt x="267" y="44"/>
                        <a:pt x="278" y="35"/>
                      </a:cubicBezTo>
                      <a:moveTo>
                        <a:pt x="237" y="69"/>
                      </a:moveTo>
                      <a:cubicBezTo>
                        <a:pt x="239" y="78"/>
                        <a:pt x="244" y="85"/>
                        <a:pt x="254" y="85"/>
                      </a:cubicBezTo>
                      <a:cubicBezTo>
                        <a:pt x="251" y="90"/>
                        <a:pt x="248" y="94"/>
                        <a:pt x="245" y="99"/>
                      </a:cubicBezTo>
                      <a:cubicBezTo>
                        <a:pt x="229" y="103"/>
                        <a:pt x="224" y="94"/>
                        <a:pt x="222" y="80"/>
                      </a:cubicBezTo>
                      <a:cubicBezTo>
                        <a:pt x="227" y="76"/>
                        <a:pt x="232" y="73"/>
                        <a:pt x="237" y="69"/>
                      </a:cubicBezTo>
                      <a:moveTo>
                        <a:pt x="217" y="84"/>
                      </a:moveTo>
                      <a:cubicBezTo>
                        <a:pt x="219" y="96"/>
                        <a:pt x="227" y="109"/>
                        <a:pt x="241" y="106"/>
                      </a:cubicBezTo>
                      <a:cubicBezTo>
                        <a:pt x="238" y="113"/>
                        <a:pt x="234" y="121"/>
                        <a:pt x="231" y="128"/>
                      </a:cubicBezTo>
                      <a:cubicBezTo>
                        <a:pt x="210" y="126"/>
                        <a:pt x="204" y="110"/>
                        <a:pt x="204" y="93"/>
                      </a:cubicBezTo>
                      <a:cubicBezTo>
                        <a:pt x="209" y="90"/>
                        <a:pt x="213" y="87"/>
                        <a:pt x="217" y="84"/>
                      </a:cubicBezTo>
                      <a:moveTo>
                        <a:pt x="206" y="121"/>
                      </a:moveTo>
                      <a:cubicBezTo>
                        <a:pt x="191" y="137"/>
                        <a:pt x="191" y="137"/>
                        <a:pt x="191" y="137"/>
                      </a:cubicBezTo>
                      <a:cubicBezTo>
                        <a:pt x="190" y="135"/>
                        <a:pt x="188" y="132"/>
                        <a:pt x="187" y="128"/>
                      </a:cubicBezTo>
                      <a:cubicBezTo>
                        <a:pt x="204" y="116"/>
                        <a:pt x="204" y="116"/>
                        <a:pt x="204" y="116"/>
                      </a:cubicBezTo>
                      <a:cubicBezTo>
                        <a:pt x="204" y="117"/>
                        <a:pt x="205" y="119"/>
                        <a:pt x="206" y="121"/>
                      </a:cubicBezTo>
                      <a:moveTo>
                        <a:pt x="202" y="113"/>
                      </a:moveTo>
                      <a:cubicBezTo>
                        <a:pt x="186" y="125"/>
                        <a:pt x="186" y="125"/>
                        <a:pt x="186" y="125"/>
                      </a:cubicBezTo>
                      <a:cubicBezTo>
                        <a:pt x="186" y="123"/>
                        <a:pt x="185" y="120"/>
                        <a:pt x="185" y="117"/>
                      </a:cubicBezTo>
                      <a:cubicBezTo>
                        <a:pt x="201" y="107"/>
                        <a:pt x="201" y="107"/>
                        <a:pt x="201" y="107"/>
                      </a:cubicBezTo>
                      <a:cubicBezTo>
                        <a:pt x="201" y="109"/>
                        <a:pt x="202" y="111"/>
                        <a:pt x="202" y="113"/>
                      </a:cubicBezTo>
                      <a:moveTo>
                        <a:pt x="185" y="105"/>
                      </a:moveTo>
                      <a:cubicBezTo>
                        <a:pt x="190" y="103"/>
                        <a:pt x="195" y="100"/>
                        <a:pt x="200" y="96"/>
                      </a:cubicBezTo>
                      <a:cubicBezTo>
                        <a:pt x="200" y="99"/>
                        <a:pt x="200" y="101"/>
                        <a:pt x="200" y="104"/>
                      </a:cubicBezTo>
                      <a:cubicBezTo>
                        <a:pt x="185" y="114"/>
                        <a:pt x="185" y="114"/>
                        <a:pt x="185" y="114"/>
                      </a:cubicBezTo>
                      <a:cubicBezTo>
                        <a:pt x="185" y="111"/>
                        <a:pt x="185" y="108"/>
                        <a:pt x="185" y="105"/>
                      </a:cubicBezTo>
                      <a:moveTo>
                        <a:pt x="159" y="115"/>
                      </a:moveTo>
                      <a:cubicBezTo>
                        <a:pt x="164" y="115"/>
                        <a:pt x="172" y="113"/>
                        <a:pt x="180" y="108"/>
                      </a:cubicBezTo>
                      <a:cubicBezTo>
                        <a:pt x="177" y="141"/>
                        <a:pt x="197" y="159"/>
                        <a:pt x="221" y="156"/>
                      </a:cubicBezTo>
                      <a:cubicBezTo>
                        <a:pt x="216" y="170"/>
                        <a:pt x="213" y="184"/>
                        <a:pt x="209" y="195"/>
                      </a:cubicBezTo>
                      <a:cubicBezTo>
                        <a:pt x="204" y="197"/>
                        <a:pt x="198" y="197"/>
                        <a:pt x="191" y="195"/>
                      </a:cubicBezTo>
                      <a:cubicBezTo>
                        <a:pt x="190" y="186"/>
                        <a:pt x="187" y="177"/>
                        <a:pt x="182" y="169"/>
                      </a:cubicBezTo>
                      <a:cubicBezTo>
                        <a:pt x="173" y="155"/>
                        <a:pt x="156" y="142"/>
                        <a:pt x="136" y="136"/>
                      </a:cubicBezTo>
                      <a:cubicBezTo>
                        <a:pt x="136" y="125"/>
                        <a:pt x="139" y="115"/>
                        <a:pt x="144" y="107"/>
                      </a:cubicBezTo>
                      <a:cubicBezTo>
                        <a:pt x="150" y="112"/>
                        <a:pt x="156" y="115"/>
                        <a:pt x="159" y="115"/>
                      </a:cubicBezTo>
                      <a:moveTo>
                        <a:pt x="140" y="103"/>
                      </a:moveTo>
                      <a:cubicBezTo>
                        <a:pt x="135" y="112"/>
                        <a:pt x="132" y="123"/>
                        <a:pt x="132" y="135"/>
                      </a:cubicBezTo>
                      <a:cubicBezTo>
                        <a:pt x="124" y="134"/>
                        <a:pt x="116" y="133"/>
                        <a:pt x="108" y="134"/>
                      </a:cubicBezTo>
                      <a:cubicBezTo>
                        <a:pt x="108" y="114"/>
                        <a:pt x="114" y="96"/>
                        <a:pt x="123" y="85"/>
                      </a:cubicBezTo>
                      <a:cubicBezTo>
                        <a:pt x="129" y="92"/>
                        <a:pt x="135" y="99"/>
                        <a:pt x="140" y="103"/>
                      </a:cubicBezTo>
                      <a:moveTo>
                        <a:pt x="120" y="81"/>
                      </a:moveTo>
                      <a:cubicBezTo>
                        <a:pt x="110" y="90"/>
                        <a:pt x="103" y="111"/>
                        <a:pt x="104" y="135"/>
                      </a:cubicBezTo>
                      <a:cubicBezTo>
                        <a:pt x="99" y="136"/>
                        <a:pt x="94" y="138"/>
                        <a:pt x="89" y="140"/>
                      </a:cubicBezTo>
                      <a:cubicBezTo>
                        <a:pt x="79" y="117"/>
                        <a:pt x="86" y="91"/>
                        <a:pt x="99" y="76"/>
                      </a:cubicBezTo>
                      <a:cubicBezTo>
                        <a:pt x="101" y="77"/>
                        <a:pt x="103" y="77"/>
                        <a:pt x="104" y="77"/>
                      </a:cubicBezTo>
                      <a:cubicBezTo>
                        <a:pt x="107" y="76"/>
                        <a:pt x="110" y="74"/>
                        <a:pt x="113" y="71"/>
                      </a:cubicBezTo>
                      <a:cubicBezTo>
                        <a:pt x="116" y="74"/>
                        <a:pt x="118" y="78"/>
                        <a:pt x="120" y="81"/>
                      </a:cubicBezTo>
                      <a:moveTo>
                        <a:pt x="129" y="34"/>
                      </a:moveTo>
                      <a:cubicBezTo>
                        <a:pt x="133" y="37"/>
                        <a:pt x="133" y="43"/>
                        <a:pt x="132" y="47"/>
                      </a:cubicBezTo>
                      <a:cubicBezTo>
                        <a:pt x="130" y="50"/>
                        <a:pt x="112" y="68"/>
                        <a:pt x="104" y="72"/>
                      </a:cubicBezTo>
                      <a:cubicBezTo>
                        <a:pt x="100" y="73"/>
                        <a:pt x="95" y="70"/>
                        <a:pt x="92" y="66"/>
                      </a:cubicBezTo>
                      <a:cubicBezTo>
                        <a:pt x="97" y="61"/>
                        <a:pt x="123" y="38"/>
                        <a:pt x="129" y="34"/>
                      </a:cubicBezTo>
                      <a:moveTo>
                        <a:pt x="89" y="69"/>
                      </a:moveTo>
                      <a:cubicBezTo>
                        <a:pt x="90" y="71"/>
                        <a:pt x="92" y="73"/>
                        <a:pt x="95" y="74"/>
                      </a:cubicBezTo>
                      <a:cubicBezTo>
                        <a:pt x="82" y="88"/>
                        <a:pt x="74" y="116"/>
                        <a:pt x="85" y="142"/>
                      </a:cubicBezTo>
                      <a:cubicBezTo>
                        <a:pt x="77" y="147"/>
                        <a:pt x="70" y="154"/>
                        <a:pt x="64" y="163"/>
                      </a:cubicBezTo>
                      <a:cubicBezTo>
                        <a:pt x="44" y="134"/>
                        <a:pt x="50" y="87"/>
                        <a:pt x="63" y="67"/>
                      </a:cubicBezTo>
                      <a:cubicBezTo>
                        <a:pt x="72" y="69"/>
                        <a:pt x="82" y="70"/>
                        <a:pt x="89" y="69"/>
                      </a:cubicBezTo>
                      <a:moveTo>
                        <a:pt x="58" y="66"/>
                      </a:moveTo>
                      <a:cubicBezTo>
                        <a:pt x="45" y="84"/>
                        <a:pt x="38" y="139"/>
                        <a:pt x="60" y="168"/>
                      </a:cubicBezTo>
                      <a:cubicBezTo>
                        <a:pt x="56" y="175"/>
                        <a:pt x="53" y="182"/>
                        <a:pt x="51" y="190"/>
                      </a:cubicBezTo>
                      <a:cubicBezTo>
                        <a:pt x="12" y="159"/>
                        <a:pt x="21" y="91"/>
                        <a:pt x="44" y="62"/>
                      </a:cubicBezTo>
                      <a:cubicBezTo>
                        <a:pt x="48" y="63"/>
                        <a:pt x="53" y="65"/>
                        <a:pt x="58" y="66"/>
                      </a:cubicBezTo>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7" name="Freeform 99"/>
                <p:cNvSpPr>
                  <a:spLocks noEditPoints="1"/>
                </p:cNvSpPr>
                <p:nvPr/>
              </p:nvSpPr>
              <p:spPr bwMode="auto">
                <a:xfrm>
                  <a:off x="2136" y="1315"/>
                  <a:ext cx="149" cy="149"/>
                </a:xfrm>
                <a:custGeom>
                  <a:avLst/>
                  <a:gdLst>
                    <a:gd name="T0" fmla="*/ 47 w 63"/>
                    <a:gd name="T1" fmla="*/ 54 h 63"/>
                    <a:gd name="T2" fmla="*/ 54 w 63"/>
                    <a:gd name="T3" fmla="*/ 16 h 63"/>
                    <a:gd name="T4" fmla="*/ 15 w 63"/>
                    <a:gd name="T5" fmla="*/ 9 h 63"/>
                    <a:gd name="T6" fmla="*/ 9 w 63"/>
                    <a:gd name="T7" fmla="*/ 48 h 63"/>
                    <a:gd name="T8" fmla="*/ 47 w 63"/>
                    <a:gd name="T9" fmla="*/ 54 h 63"/>
                    <a:gd name="T10" fmla="*/ 15 w 63"/>
                    <a:gd name="T11" fmla="*/ 42 h 63"/>
                    <a:gd name="T12" fmla="*/ 22 w 63"/>
                    <a:gd name="T13" fmla="*/ 14 h 63"/>
                    <a:gd name="T14" fmla="*/ 49 w 63"/>
                    <a:gd name="T15" fmla="*/ 19 h 63"/>
                    <a:gd name="T16" fmla="*/ 43 w 63"/>
                    <a:gd name="T17" fmla="*/ 47 h 63"/>
                    <a:gd name="T18" fmla="*/ 15 w 63"/>
                    <a:gd name="T19" fmla="*/ 4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3">
                      <a:moveTo>
                        <a:pt x="47" y="54"/>
                      </a:moveTo>
                      <a:cubicBezTo>
                        <a:pt x="60" y="45"/>
                        <a:pt x="63" y="28"/>
                        <a:pt x="54" y="16"/>
                      </a:cubicBezTo>
                      <a:cubicBezTo>
                        <a:pt x="45" y="3"/>
                        <a:pt x="28" y="0"/>
                        <a:pt x="15" y="9"/>
                      </a:cubicBezTo>
                      <a:cubicBezTo>
                        <a:pt x="3" y="18"/>
                        <a:pt x="0" y="35"/>
                        <a:pt x="9" y="48"/>
                      </a:cubicBezTo>
                      <a:cubicBezTo>
                        <a:pt x="17" y="60"/>
                        <a:pt x="35" y="63"/>
                        <a:pt x="47" y="54"/>
                      </a:cubicBezTo>
                      <a:moveTo>
                        <a:pt x="15" y="42"/>
                      </a:moveTo>
                      <a:cubicBezTo>
                        <a:pt x="9" y="33"/>
                        <a:pt x="12" y="21"/>
                        <a:pt x="22" y="14"/>
                      </a:cubicBezTo>
                      <a:cubicBezTo>
                        <a:pt x="31" y="8"/>
                        <a:pt x="44" y="10"/>
                        <a:pt x="49" y="19"/>
                      </a:cubicBezTo>
                      <a:cubicBezTo>
                        <a:pt x="55" y="28"/>
                        <a:pt x="52" y="41"/>
                        <a:pt x="43" y="47"/>
                      </a:cubicBezTo>
                      <a:cubicBezTo>
                        <a:pt x="33" y="54"/>
                        <a:pt x="21" y="52"/>
                        <a:pt x="15" y="42"/>
                      </a:cubicBezTo>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8" name="Freeform 100"/>
                <p:cNvSpPr/>
                <p:nvPr/>
              </p:nvSpPr>
              <p:spPr bwMode="auto">
                <a:xfrm>
                  <a:off x="6275" y="1528"/>
                  <a:ext cx="125" cy="64"/>
                </a:xfrm>
                <a:custGeom>
                  <a:avLst/>
                  <a:gdLst>
                    <a:gd name="T0" fmla="*/ 0 w 53"/>
                    <a:gd name="T1" fmla="*/ 22 h 27"/>
                    <a:gd name="T2" fmla="*/ 24 w 53"/>
                    <a:gd name="T3" fmla="*/ 27 h 27"/>
                    <a:gd name="T4" fmla="*/ 53 w 53"/>
                    <a:gd name="T5" fmla="*/ 20 h 27"/>
                    <a:gd name="T6" fmla="*/ 53 w 53"/>
                    <a:gd name="T7" fmla="*/ 0 h 27"/>
                    <a:gd name="T8" fmla="*/ 0 w 53"/>
                    <a:gd name="T9" fmla="*/ 6 h 27"/>
                    <a:gd name="T10" fmla="*/ 0 w 53"/>
                    <a:gd name="T11" fmla="*/ 22 h 27"/>
                  </a:gdLst>
                  <a:ahLst/>
                  <a:cxnLst>
                    <a:cxn ang="0">
                      <a:pos x="T0" y="T1"/>
                    </a:cxn>
                    <a:cxn ang="0">
                      <a:pos x="T2" y="T3"/>
                    </a:cxn>
                    <a:cxn ang="0">
                      <a:pos x="T4" y="T5"/>
                    </a:cxn>
                    <a:cxn ang="0">
                      <a:pos x="T6" y="T7"/>
                    </a:cxn>
                    <a:cxn ang="0">
                      <a:pos x="T8" y="T9"/>
                    </a:cxn>
                    <a:cxn ang="0">
                      <a:pos x="T10" y="T11"/>
                    </a:cxn>
                  </a:cxnLst>
                  <a:rect l="0" t="0" r="r" b="b"/>
                  <a:pathLst>
                    <a:path w="53" h="27">
                      <a:moveTo>
                        <a:pt x="0" y="22"/>
                      </a:moveTo>
                      <a:cubicBezTo>
                        <a:pt x="8" y="23"/>
                        <a:pt x="17" y="25"/>
                        <a:pt x="24" y="27"/>
                      </a:cubicBezTo>
                      <a:cubicBezTo>
                        <a:pt x="34" y="24"/>
                        <a:pt x="44" y="22"/>
                        <a:pt x="53" y="20"/>
                      </a:cubicBezTo>
                      <a:cubicBezTo>
                        <a:pt x="53" y="0"/>
                        <a:pt x="53" y="0"/>
                        <a:pt x="53" y="0"/>
                      </a:cubicBezTo>
                      <a:cubicBezTo>
                        <a:pt x="0" y="6"/>
                        <a:pt x="0" y="6"/>
                        <a:pt x="0" y="6"/>
                      </a:cubicBezTo>
                      <a:cubicBezTo>
                        <a:pt x="1" y="11"/>
                        <a:pt x="1" y="17"/>
                        <a:pt x="0" y="22"/>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9" name="Freeform 101"/>
                <p:cNvSpPr/>
                <p:nvPr/>
              </p:nvSpPr>
              <p:spPr bwMode="auto">
                <a:xfrm>
                  <a:off x="6242" y="260"/>
                  <a:ext cx="154" cy="55"/>
                </a:xfrm>
                <a:custGeom>
                  <a:avLst/>
                  <a:gdLst>
                    <a:gd name="T0" fmla="*/ 0 w 65"/>
                    <a:gd name="T1" fmla="*/ 0 h 23"/>
                    <a:gd name="T2" fmla="*/ 6 w 65"/>
                    <a:gd name="T3" fmla="*/ 23 h 23"/>
                    <a:gd name="T4" fmla="*/ 65 w 65"/>
                    <a:gd name="T5" fmla="*/ 13 h 23"/>
                    <a:gd name="T6" fmla="*/ 62 w 65"/>
                    <a:gd name="T7" fmla="*/ 0 h 23"/>
                    <a:gd name="T8" fmla="*/ 0 w 65"/>
                    <a:gd name="T9" fmla="*/ 0 h 23"/>
                  </a:gdLst>
                  <a:ahLst/>
                  <a:cxnLst>
                    <a:cxn ang="0">
                      <a:pos x="T0" y="T1"/>
                    </a:cxn>
                    <a:cxn ang="0">
                      <a:pos x="T2" y="T3"/>
                    </a:cxn>
                    <a:cxn ang="0">
                      <a:pos x="T4" y="T5"/>
                    </a:cxn>
                    <a:cxn ang="0">
                      <a:pos x="T6" y="T7"/>
                    </a:cxn>
                    <a:cxn ang="0">
                      <a:pos x="T8" y="T9"/>
                    </a:cxn>
                  </a:cxnLst>
                  <a:rect l="0" t="0" r="r" b="b"/>
                  <a:pathLst>
                    <a:path w="65" h="23">
                      <a:moveTo>
                        <a:pt x="0" y="0"/>
                      </a:moveTo>
                      <a:cubicBezTo>
                        <a:pt x="5" y="5"/>
                        <a:pt x="7" y="13"/>
                        <a:pt x="6" y="23"/>
                      </a:cubicBezTo>
                      <a:cubicBezTo>
                        <a:pt x="26" y="15"/>
                        <a:pt x="46" y="12"/>
                        <a:pt x="65" y="13"/>
                      </a:cubicBezTo>
                      <a:cubicBezTo>
                        <a:pt x="64" y="9"/>
                        <a:pt x="63" y="4"/>
                        <a:pt x="62" y="0"/>
                      </a:cubicBezTo>
                      <a:cubicBezTo>
                        <a:pt x="43" y="6"/>
                        <a:pt x="22" y="7"/>
                        <a:pt x="0" y="0"/>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0" name="Freeform 102"/>
                <p:cNvSpPr/>
                <p:nvPr/>
              </p:nvSpPr>
              <p:spPr bwMode="auto">
                <a:xfrm>
                  <a:off x="6223" y="305"/>
                  <a:ext cx="177" cy="92"/>
                </a:xfrm>
                <a:custGeom>
                  <a:avLst/>
                  <a:gdLst>
                    <a:gd name="T0" fmla="*/ 12 w 75"/>
                    <a:gd name="T1" fmla="*/ 11 h 39"/>
                    <a:gd name="T2" fmla="*/ 0 w 75"/>
                    <a:gd name="T3" fmla="*/ 26 h 39"/>
                    <a:gd name="T4" fmla="*/ 25 w 75"/>
                    <a:gd name="T5" fmla="*/ 31 h 39"/>
                    <a:gd name="T6" fmla="*/ 34 w 75"/>
                    <a:gd name="T7" fmla="*/ 29 h 39"/>
                    <a:gd name="T8" fmla="*/ 75 w 75"/>
                    <a:gd name="T9" fmla="*/ 39 h 39"/>
                    <a:gd name="T10" fmla="*/ 75 w 75"/>
                    <a:gd name="T11" fmla="*/ 18 h 39"/>
                    <a:gd name="T12" fmla="*/ 74 w 75"/>
                    <a:gd name="T13" fmla="*/ 2 h 39"/>
                    <a:gd name="T14" fmla="*/ 12 w 75"/>
                    <a:gd name="T15" fmla="*/ 11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39">
                      <a:moveTo>
                        <a:pt x="12" y="11"/>
                      </a:moveTo>
                      <a:cubicBezTo>
                        <a:pt x="10" y="17"/>
                        <a:pt x="5" y="22"/>
                        <a:pt x="0" y="26"/>
                      </a:cubicBezTo>
                      <a:cubicBezTo>
                        <a:pt x="8" y="27"/>
                        <a:pt x="16" y="29"/>
                        <a:pt x="25" y="31"/>
                      </a:cubicBezTo>
                      <a:cubicBezTo>
                        <a:pt x="27" y="30"/>
                        <a:pt x="31" y="30"/>
                        <a:pt x="34" y="29"/>
                      </a:cubicBezTo>
                      <a:cubicBezTo>
                        <a:pt x="46" y="28"/>
                        <a:pt x="63" y="31"/>
                        <a:pt x="75" y="39"/>
                      </a:cubicBezTo>
                      <a:cubicBezTo>
                        <a:pt x="75" y="18"/>
                        <a:pt x="75" y="18"/>
                        <a:pt x="75" y="18"/>
                      </a:cubicBezTo>
                      <a:cubicBezTo>
                        <a:pt x="75" y="13"/>
                        <a:pt x="74" y="7"/>
                        <a:pt x="74" y="2"/>
                      </a:cubicBezTo>
                      <a:cubicBezTo>
                        <a:pt x="54" y="0"/>
                        <a:pt x="33" y="2"/>
                        <a:pt x="12" y="11"/>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1" name="Freeform 103"/>
                <p:cNvSpPr/>
                <p:nvPr/>
              </p:nvSpPr>
              <p:spPr bwMode="auto">
                <a:xfrm>
                  <a:off x="6313" y="847"/>
                  <a:ext cx="87" cy="57"/>
                </a:xfrm>
                <a:custGeom>
                  <a:avLst/>
                  <a:gdLst>
                    <a:gd name="T0" fmla="*/ 3 w 37"/>
                    <a:gd name="T1" fmla="*/ 24 h 24"/>
                    <a:gd name="T2" fmla="*/ 37 w 37"/>
                    <a:gd name="T3" fmla="*/ 12 h 24"/>
                    <a:gd name="T4" fmla="*/ 37 w 37"/>
                    <a:gd name="T5" fmla="*/ 0 h 24"/>
                    <a:gd name="T6" fmla="*/ 0 w 37"/>
                    <a:gd name="T7" fmla="*/ 14 h 24"/>
                    <a:gd name="T8" fmla="*/ 3 w 37"/>
                    <a:gd name="T9" fmla="*/ 24 h 24"/>
                  </a:gdLst>
                  <a:ahLst/>
                  <a:cxnLst>
                    <a:cxn ang="0">
                      <a:pos x="T0" y="T1"/>
                    </a:cxn>
                    <a:cxn ang="0">
                      <a:pos x="T2" y="T3"/>
                    </a:cxn>
                    <a:cxn ang="0">
                      <a:pos x="T4" y="T5"/>
                    </a:cxn>
                    <a:cxn ang="0">
                      <a:pos x="T6" y="T7"/>
                    </a:cxn>
                    <a:cxn ang="0">
                      <a:pos x="T8" y="T9"/>
                    </a:cxn>
                  </a:cxnLst>
                  <a:rect l="0" t="0" r="r" b="b"/>
                  <a:pathLst>
                    <a:path w="37" h="24">
                      <a:moveTo>
                        <a:pt x="3" y="24"/>
                      </a:moveTo>
                      <a:cubicBezTo>
                        <a:pt x="14" y="21"/>
                        <a:pt x="26" y="17"/>
                        <a:pt x="37" y="12"/>
                      </a:cubicBezTo>
                      <a:cubicBezTo>
                        <a:pt x="37" y="0"/>
                        <a:pt x="37" y="0"/>
                        <a:pt x="37" y="0"/>
                      </a:cubicBezTo>
                      <a:cubicBezTo>
                        <a:pt x="25" y="5"/>
                        <a:pt x="12" y="10"/>
                        <a:pt x="0" y="14"/>
                      </a:cubicBezTo>
                      <a:cubicBezTo>
                        <a:pt x="1" y="17"/>
                        <a:pt x="2" y="21"/>
                        <a:pt x="3" y="24"/>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2" name="Freeform 104"/>
                <p:cNvSpPr/>
                <p:nvPr/>
              </p:nvSpPr>
              <p:spPr bwMode="auto">
                <a:xfrm>
                  <a:off x="6325" y="890"/>
                  <a:ext cx="75" cy="71"/>
                </a:xfrm>
                <a:custGeom>
                  <a:avLst/>
                  <a:gdLst>
                    <a:gd name="T0" fmla="*/ 6 w 32"/>
                    <a:gd name="T1" fmla="*/ 30 h 30"/>
                    <a:gd name="T2" fmla="*/ 32 w 32"/>
                    <a:gd name="T3" fmla="*/ 22 h 30"/>
                    <a:gd name="T4" fmla="*/ 32 w 32"/>
                    <a:gd name="T5" fmla="*/ 0 h 30"/>
                    <a:gd name="T6" fmla="*/ 0 w 32"/>
                    <a:gd name="T7" fmla="*/ 11 h 30"/>
                    <a:gd name="T8" fmla="*/ 6 w 32"/>
                    <a:gd name="T9" fmla="*/ 30 h 30"/>
                  </a:gdLst>
                  <a:ahLst/>
                  <a:cxnLst>
                    <a:cxn ang="0">
                      <a:pos x="T0" y="T1"/>
                    </a:cxn>
                    <a:cxn ang="0">
                      <a:pos x="T2" y="T3"/>
                    </a:cxn>
                    <a:cxn ang="0">
                      <a:pos x="T4" y="T5"/>
                    </a:cxn>
                    <a:cxn ang="0">
                      <a:pos x="T6" y="T7"/>
                    </a:cxn>
                    <a:cxn ang="0">
                      <a:pos x="T8" y="T9"/>
                    </a:cxn>
                  </a:cxnLst>
                  <a:rect l="0" t="0" r="r" b="b"/>
                  <a:pathLst>
                    <a:path w="32" h="30">
                      <a:moveTo>
                        <a:pt x="6" y="30"/>
                      </a:moveTo>
                      <a:cubicBezTo>
                        <a:pt x="14" y="27"/>
                        <a:pt x="23" y="24"/>
                        <a:pt x="32" y="22"/>
                      </a:cubicBezTo>
                      <a:cubicBezTo>
                        <a:pt x="32" y="0"/>
                        <a:pt x="32" y="0"/>
                        <a:pt x="32" y="0"/>
                      </a:cubicBezTo>
                      <a:cubicBezTo>
                        <a:pt x="21" y="4"/>
                        <a:pt x="10" y="8"/>
                        <a:pt x="0" y="11"/>
                      </a:cubicBezTo>
                      <a:cubicBezTo>
                        <a:pt x="2" y="18"/>
                        <a:pt x="4" y="24"/>
                        <a:pt x="6" y="30"/>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3" name="Freeform 105"/>
                <p:cNvSpPr/>
                <p:nvPr/>
              </p:nvSpPr>
              <p:spPr bwMode="auto">
                <a:xfrm>
                  <a:off x="6341" y="956"/>
                  <a:ext cx="59" cy="59"/>
                </a:xfrm>
                <a:custGeom>
                  <a:avLst/>
                  <a:gdLst>
                    <a:gd name="T0" fmla="*/ 5 w 25"/>
                    <a:gd name="T1" fmla="*/ 25 h 25"/>
                    <a:gd name="T2" fmla="*/ 25 w 25"/>
                    <a:gd name="T3" fmla="*/ 23 h 25"/>
                    <a:gd name="T4" fmla="*/ 25 w 25"/>
                    <a:gd name="T5" fmla="*/ 0 h 25"/>
                    <a:gd name="T6" fmla="*/ 0 w 25"/>
                    <a:gd name="T7" fmla="*/ 8 h 25"/>
                    <a:gd name="T8" fmla="*/ 5 w 25"/>
                    <a:gd name="T9" fmla="*/ 25 h 25"/>
                  </a:gdLst>
                  <a:ahLst/>
                  <a:cxnLst>
                    <a:cxn ang="0">
                      <a:pos x="T0" y="T1"/>
                    </a:cxn>
                    <a:cxn ang="0">
                      <a:pos x="T2" y="T3"/>
                    </a:cxn>
                    <a:cxn ang="0">
                      <a:pos x="T4" y="T5"/>
                    </a:cxn>
                    <a:cxn ang="0">
                      <a:pos x="T6" y="T7"/>
                    </a:cxn>
                    <a:cxn ang="0">
                      <a:pos x="T8" y="T9"/>
                    </a:cxn>
                  </a:cxnLst>
                  <a:rect l="0" t="0" r="r" b="b"/>
                  <a:pathLst>
                    <a:path w="25" h="25">
                      <a:moveTo>
                        <a:pt x="5" y="25"/>
                      </a:moveTo>
                      <a:cubicBezTo>
                        <a:pt x="11" y="24"/>
                        <a:pt x="18" y="23"/>
                        <a:pt x="25" y="23"/>
                      </a:cubicBezTo>
                      <a:cubicBezTo>
                        <a:pt x="25" y="0"/>
                        <a:pt x="25" y="0"/>
                        <a:pt x="25" y="0"/>
                      </a:cubicBezTo>
                      <a:cubicBezTo>
                        <a:pt x="16" y="2"/>
                        <a:pt x="8" y="4"/>
                        <a:pt x="0" y="8"/>
                      </a:cubicBezTo>
                      <a:cubicBezTo>
                        <a:pt x="2" y="14"/>
                        <a:pt x="3" y="19"/>
                        <a:pt x="5" y="25"/>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4" name="Freeform 106"/>
                <p:cNvSpPr/>
                <p:nvPr/>
              </p:nvSpPr>
              <p:spPr bwMode="auto">
                <a:xfrm>
                  <a:off x="6247" y="1824"/>
                  <a:ext cx="153" cy="284"/>
                </a:xfrm>
                <a:custGeom>
                  <a:avLst/>
                  <a:gdLst>
                    <a:gd name="T0" fmla="*/ 45 w 65"/>
                    <a:gd name="T1" fmla="*/ 15 h 120"/>
                    <a:gd name="T2" fmla="*/ 43 w 65"/>
                    <a:gd name="T3" fmla="*/ 39 h 120"/>
                    <a:gd name="T4" fmla="*/ 20 w 65"/>
                    <a:gd name="T5" fmla="*/ 39 h 120"/>
                    <a:gd name="T6" fmla="*/ 0 w 65"/>
                    <a:gd name="T7" fmla="*/ 91 h 120"/>
                    <a:gd name="T8" fmla="*/ 64 w 65"/>
                    <a:gd name="T9" fmla="*/ 120 h 120"/>
                    <a:gd name="T10" fmla="*/ 65 w 65"/>
                    <a:gd name="T11" fmla="*/ 116 h 120"/>
                    <a:gd name="T12" fmla="*/ 65 w 65"/>
                    <a:gd name="T13" fmla="*/ 7 h 120"/>
                    <a:gd name="T14" fmla="*/ 45 w 65"/>
                    <a:gd name="T15" fmla="*/ 15 h 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120">
                      <a:moveTo>
                        <a:pt x="45" y="15"/>
                      </a:moveTo>
                      <a:cubicBezTo>
                        <a:pt x="44" y="20"/>
                        <a:pt x="44" y="27"/>
                        <a:pt x="43" y="39"/>
                      </a:cubicBezTo>
                      <a:cubicBezTo>
                        <a:pt x="40" y="39"/>
                        <a:pt x="31" y="39"/>
                        <a:pt x="20" y="39"/>
                      </a:cubicBezTo>
                      <a:cubicBezTo>
                        <a:pt x="19" y="59"/>
                        <a:pt x="12" y="78"/>
                        <a:pt x="0" y="91"/>
                      </a:cubicBezTo>
                      <a:cubicBezTo>
                        <a:pt x="23" y="95"/>
                        <a:pt x="45" y="105"/>
                        <a:pt x="64" y="120"/>
                      </a:cubicBezTo>
                      <a:cubicBezTo>
                        <a:pt x="64" y="119"/>
                        <a:pt x="65" y="117"/>
                        <a:pt x="65" y="116"/>
                      </a:cubicBezTo>
                      <a:cubicBezTo>
                        <a:pt x="65" y="7"/>
                        <a:pt x="65" y="7"/>
                        <a:pt x="65" y="7"/>
                      </a:cubicBezTo>
                      <a:cubicBezTo>
                        <a:pt x="57" y="2"/>
                        <a:pt x="48" y="0"/>
                        <a:pt x="45" y="15"/>
                      </a:cubicBezTo>
                      <a:close/>
                    </a:path>
                  </a:pathLst>
                </a:custGeom>
                <a:solidFill>
                  <a:srgbClr val="B87A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5" name="Freeform 107"/>
                <p:cNvSpPr/>
                <p:nvPr/>
              </p:nvSpPr>
              <p:spPr bwMode="auto">
                <a:xfrm>
                  <a:off x="6256" y="556"/>
                  <a:ext cx="144" cy="90"/>
                </a:xfrm>
                <a:custGeom>
                  <a:avLst/>
                  <a:gdLst>
                    <a:gd name="T0" fmla="*/ 9 w 61"/>
                    <a:gd name="T1" fmla="*/ 10 h 38"/>
                    <a:gd name="T2" fmla="*/ 0 w 61"/>
                    <a:gd name="T3" fmla="*/ 38 h 38"/>
                    <a:gd name="T4" fmla="*/ 38 w 61"/>
                    <a:gd name="T5" fmla="*/ 19 h 38"/>
                    <a:gd name="T6" fmla="*/ 61 w 61"/>
                    <a:gd name="T7" fmla="*/ 19 h 38"/>
                    <a:gd name="T8" fmla="*/ 61 w 61"/>
                    <a:gd name="T9" fmla="*/ 0 h 38"/>
                    <a:gd name="T10" fmla="*/ 9 w 61"/>
                    <a:gd name="T11" fmla="*/ 10 h 38"/>
                  </a:gdLst>
                  <a:ahLst/>
                  <a:cxnLst>
                    <a:cxn ang="0">
                      <a:pos x="T0" y="T1"/>
                    </a:cxn>
                    <a:cxn ang="0">
                      <a:pos x="T2" y="T3"/>
                    </a:cxn>
                    <a:cxn ang="0">
                      <a:pos x="T4" y="T5"/>
                    </a:cxn>
                    <a:cxn ang="0">
                      <a:pos x="T6" y="T7"/>
                    </a:cxn>
                    <a:cxn ang="0">
                      <a:pos x="T8" y="T9"/>
                    </a:cxn>
                    <a:cxn ang="0">
                      <a:pos x="T10" y="T11"/>
                    </a:cxn>
                  </a:cxnLst>
                  <a:rect l="0" t="0" r="r" b="b"/>
                  <a:pathLst>
                    <a:path w="61" h="38">
                      <a:moveTo>
                        <a:pt x="9" y="10"/>
                      </a:moveTo>
                      <a:cubicBezTo>
                        <a:pt x="4" y="20"/>
                        <a:pt x="1" y="29"/>
                        <a:pt x="0" y="38"/>
                      </a:cubicBezTo>
                      <a:cubicBezTo>
                        <a:pt x="9" y="28"/>
                        <a:pt x="22" y="21"/>
                        <a:pt x="38" y="19"/>
                      </a:cubicBezTo>
                      <a:cubicBezTo>
                        <a:pt x="47" y="17"/>
                        <a:pt x="54" y="18"/>
                        <a:pt x="61" y="19"/>
                      </a:cubicBezTo>
                      <a:cubicBezTo>
                        <a:pt x="61" y="0"/>
                        <a:pt x="61" y="0"/>
                        <a:pt x="61" y="0"/>
                      </a:cubicBezTo>
                      <a:cubicBezTo>
                        <a:pt x="47" y="9"/>
                        <a:pt x="26" y="12"/>
                        <a:pt x="9" y="1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6" name="Freeform 108"/>
                <p:cNvSpPr/>
                <p:nvPr/>
              </p:nvSpPr>
              <p:spPr bwMode="auto">
                <a:xfrm>
                  <a:off x="6216" y="199"/>
                  <a:ext cx="168" cy="68"/>
                </a:xfrm>
                <a:custGeom>
                  <a:avLst/>
                  <a:gdLst>
                    <a:gd name="T0" fmla="*/ 5 w 71"/>
                    <a:gd name="T1" fmla="*/ 7 h 29"/>
                    <a:gd name="T2" fmla="*/ 0 w 71"/>
                    <a:gd name="T3" fmla="*/ 9 h 29"/>
                    <a:gd name="T4" fmla="*/ 1 w 71"/>
                    <a:gd name="T5" fmla="*/ 14 h 29"/>
                    <a:gd name="T6" fmla="*/ 71 w 71"/>
                    <a:gd name="T7" fmla="*/ 21 h 29"/>
                    <a:gd name="T8" fmla="*/ 63 w 71"/>
                    <a:gd name="T9" fmla="*/ 0 h 29"/>
                    <a:gd name="T10" fmla="*/ 5 w 71"/>
                    <a:gd name="T11" fmla="*/ 7 h 29"/>
                  </a:gdLst>
                  <a:ahLst/>
                  <a:cxnLst>
                    <a:cxn ang="0">
                      <a:pos x="T0" y="T1"/>
                    </a:cxn>
                    <a:cxn ang="0">
                      <a:pos x="T2" y="T3"/>
                    </a:cxn>
                    <a:cxn ang="0">
                      <a:pos x="T4" y="T5"/>
                    </a:cxn>
                    <a:cxn ang="0">
                      <a:pos x="T6" y="T7"/>
                    </a:cxn>
                    <a:cxn ang="0">
                      <a:pos x="T8" y="T9"/>
                    </a:cxn>
                    <a:cxn ang="0">
                      <a:pos x="T10" y="T11"/>
                    </a:cxn>
                  </a:cxnLst>
                  <a:rect l="0" t="0" r="r" b="b"/>
                  <a:pathLst>
                    <a:path w="71" h="29">
                      <a:moveTo>
                        <a:pt x="5" y="7"/>
                      </a:moveTo>
                      <a:cubicBezTo>
                        <a:pt x="3" y="8"/>
                        <a:pt x="2" y="9"/>
                        <a:pt x="0" y="9"/>
                      </a:cubicBezTo>
                      <a:cubicBezTo>
                        <a:pt x="0" y="11"/>
                        <a:pt x="1" y="13"/>
                        <a:pt x="1" y="14"/>
                      </a:cubicBezTo>
                      <a:cubicBezTo>
                        <a:pt x="26" y="29"/>
                        <a:pt x="51" y="28"/>
                        <a:pt x="71" y="21"/>
                      </a:cubicBezTo>
                      <a:cubicBezTo>
                        <a:pt x="69" y="13"/>
                        <a:pt x="67" y="6"/>
                        <a:pt x="63" y="0"/>
                      </a:cubicBezTo>
                      <a:cubicBezTo>
                        <a:pt x="48" y="7"/>
                        <a:pt x="29" y="10"/>
                        <a:pt x="5" y="7"/>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7" name="Freeform 109"/>
                <p:cNvSpPr/>
                <p:nvPr/>
              </p:nvSpPr>
              <p:spPr bwMode="auto">
                <a:xfrm>
                  <a:off x="6135" y="1595"/>
                  <a:ext cx="265" cy="307"/>
                </a:xfrm>
                <a:custGeom>
                  <a:avLst/>
                  <a:gdLst>
                    <a:gd name="T0" fmla="*/ 96 w 112"/>
                    <a:gd name="T1" fmla="*/ 51 h 130"/>
                    <a:gd name="T2" fmla="*/ 96 w 112"/>
                    <a:gd name="T3" fmla="*/ 14 h 130"/>
                    <a:gd name="T4" fmla="*/ 58 w 112"/>
                    <a:gd name="T5" fmla="*/ 0 h 130"/>
                    <a:gd name="T6" fmla="*/ 0 w 112"/>
                    <a:gd name="T7" fmla="*/ 50 h 130"/>
                    <a:gd name="T8" fmla="*/ 67 w 112"/>
                    <a:gd name="T9" fmla="*/ 129 h 130"/>
                    <a:gd name="T10" fmla="*/ 85 w 112"/>
                    <a:gd name="T11" fmla="*/ 130 h 130"/>
                    <a:gd name="T12" fmla="*/ 88 w 112"/>
                    <a:gd name="T13" fmla="*/ 105 h 130"/>
                    <a:gd name="T14" fmla="*/ 112 w 112"/>
                    <a:gd name="T15" fmla="*/ 96 h 130"/>
                    <a:gd name="T16" fmla="*/ 112 w 112"/>
                    <a:gd name="T17" fmla="*/ 61 h 130"/>
                    <a:gd name="T18" fmla="*/ 96 w 112"/>
                    <a:gd name="T19" fmla="*/ 5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 h="130">
                      <a:moveTo>
                        <a:pt x="96" y="51"/>
                      </a:moveTo>
                      <a:cubicBezTo>
                        <a:pt x="91" y="37"/>
                        <a:pt x="98" y="21"/>
                        <a:pt x="96" y="14"/>
                      </a:cubicBezTo>
                      <a:cubicBezTo>
                        <a:pt x="89" y="7"/>
                        <a:pt x="72" y="2"/>
                        <a:pt x="58" y="0"/>
                      </a:cubicBezTo>
                      <a:cubicBezTo>
                        <a:pt x="52" y="23"/>
                        <a:pt x="23" y="44"/>
                        <a:pt x="0" y="50"/>
                      </a:cubicBezTo>
                      <a:cubicBezTo>
                        <a:pt x="38" y="59"/>
                        <a:pt x="65" y="92"/>
                        <a:pt x="67" y="129"/>
                      </a:cubicBezTo>
                      <a:cubicBezTo>
                        <a:pt x="75" y="130"/>
                        <a:pt x="82" y="130"/>
                        <a:pt x="85" y="130"/>
                      </a:cubicBezTo>
                      <a:cubicBezTo>
                        <a:pt x="85" y="119"/>
                        <a:pt x="87" y="110"/>
                        <a:pt x="88" y="105"/>
                      </a:cubicBezTo>
                      <a:cubicBezTo>
                        <a:pt x="93" y="90"/>
                        <a:pt x="105" y="90"/>
                        <a:pt x="112" y="96"/>
                      </a:cubicBezTo>
                      <a:cubicBezTo>
                        <a:pt x="112" y="61"/>
                        <a:pt x="112" y="61"/>
                        <a:pt x="112" y="61"/>
                      </a:cubicBezTo>
                      <a:cubicBezTo>
                        <a:pt x="105" y="61"/>
                        <a:pt x="99" y="59"/>
                        <a:pt x="96" y="51"/>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8" name="Freeform 110"/>
                <p:cNvSpPr/>
                <p:nvPr/>
              </p:nvSpPr>
              <p:spPr bwMode="auto">
                <a:xfrm>
                  <a:off x="6358" y="1091"/>
                  <a:ext cx="42" cy="45"/>
                </a:xfrm>
                <a:custGeom>
                  <a:avLst/>
                  <a:gdLst>
                    <a:gd name="T0" fmla="*/ 2 w 18"/>
                    <a:gd name="T1" fmla="*/ 1 h 19"/>
                    <a:gd name="T2" fmla="*/ 0 w 18"/>
                    <a:gd name="T3" fmla="*/ 17 h 19"/>
                    <a:gd name="T4" fmla="*/ 18 w 18"/>
                    <a:gd name="T5" fmla="*/ 19 h 19"/>
                    <a:gd name="T6" fmla="*/ 18 w 18"/>
                    <a:gd name="T7" fmla="*/ 1 h 19"/>
                    <a:gd name="T8" fmla="*/ 2 w 18"/>
                    <a:gd name="T9" fmla="*/ 1 h 19"/>
                  </a:gdLst>
                  <a:ahLst/>
                  <a:cxnLst>
                    <a:cxn ang="0">
                      <a:pos x="T0" y="T1"/>
                    </a:cxn>
                    <a:cxn ang="0">
                      <a:pos x="T2" y="T3"/>
                    </a:cxn>
                    <a:cxn ang="0">
                      <a:pos x="T4" y="T5"/>
                    </a:cxn>
                    <a:cxn ang="0">
                      <a:pos x="T6" y="T7"/>
                    </a:cxn>
                    <a:cxn ang="0">
                      <a:pos x="T8" y="T9"/>
                    </a:cxn>
                  </a:cxnLst>
                  <a:rect l="0" t="0" r="r" b="b"/>
                  <a:pathLst>
                    <a:path w="18" h="19">
                      <a:moveTo>
                        <a:pt x="2" y="1"/>
                      </a:moveTo>
                      <a:cubicBezTo>
                        <a:pt x="2" y="6"/>
                        <a:pt x="1" y="12"/>
                        <a:pt x="0" y="17"/>
                      </a:cubicBezTo>
                      <a:cubicBezTo>
                        <a:pt x="6" y="16"/>
                        <a:pt x="13" y="17"/>
                        <a:pt x="18" y="19"/>
                      </a:cubicBezTo>
                      <a:cubicBezTo>
                        <a:pt x="18" y="1"/>
                        <a:pt x="18" y="1"/>
                        <a:pt x="18" y="1"/>
                      </a:cubicBezTo>
                      <a:cubicBezTo>
                        <a:pt x="13" y="0"/>
                        <a:pt x="7" y="1"/>
                        <a:pt x="2" y="1"/>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9" name="Freeform 111"/>
                <p:cNvSpPr/>
                <p:nvPr/>
              </p:nvSpPr>
              <p:spPr bwMode="auto">
                <a:xfrm>
                  <a:off x="6275" y="757"/>
                  <a:ext cx="125" cy="38"/>
                </a:xfrm>
                <a:custGeom>
                  <a:avLst/>
                  <a:gdLst>
                    <a:gd name="T0" fmla="*/ 0 w 53"/>
                    <a:gd name="T1" fmla="*/ 0 h 16"/>
                    <a:gd name="T2" fmla="*/ 1 w 53"/>
                    <a:gd name="T3" fmla="*/ 11 h 16"/>
                    <a:gd name="T4" fmla="*/ 53 w 53"/>
                    <a:gd name="T5" fmla="*/ 9 h 16"/>
                    <a:gd name="T6" fmla="*/ 53 w 53"/>
                    <a:gd name="T7" fmla="*/ 1 h 16"/>
                    <a:gd name="T8" fmla="*/ 0 w 53"/>
                    <a:gd name="T9" fmla="*/ 0 h 16"/>
                  </a:gdLst>
                  <a:ahLst/>
                  <a:cxnLst>
                    <a:cxn ang="0">
                      <a:pos x="T0" y="T1"/>
                    </a:cxn>
                    <a:cxn ang="0">
                      <a:pos x="T2" y="T3"/>
                    </a:cxn>
                    <a:cxn ang="0">
                      <a:pos x="T4" y="T5"/>
                    </a:cxn>
                    <a:cxn ang="0">
                      <a:pos x="T6" y="T7"/>
                    </a:cxn>
                    <a:cxn ang="0">
                      <a:pos x="T8" y="T9"/>
                    </a:cxn>
                  </a:cxnLst>
                  <a:rect l="0" t="0" r="r" b="b"/>
                  <a:pathLst>
                    <a:path w="53" h="16">
                      <a:moveTo>
                        <a:pt x="0" y="0"/>
                      </a:moveTo>
                      <a:cubicBezTo>
                        <a:pt x="0" y="4"/>
                        <a:pt x="0" y="8"/>
                        <a:pt x="1" y="11"/>
                      </a:cubicBezTo>
                      <a:cubicBezTo>
                        <a:pt x="12" y="16"/>
                        <a:pt x="34" y="15"/>
                        <a:pt x="53" y="9"/>
                      </a:cubicBezTo>
                      <a:cubicBezTo>
                        <a:pt x="53" y="1"/>
                        <a:pt x="53" y="1"/>
                        <a:pt x="53" y="1"/>
                      </a:cubicBezTo>
                      <a:cubicBezTo>
                        <a:pt x="38" y="6"/>
                        <a:pt x="16" y="6"/>
                        <a:pt x="0" y="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0" name="Freeform 112"/>
                <p:cNvSpPr/>
                <p:nvPr/>
              </p:nvSpPr>
              <p:spPr bwMode="auto">
                <a:xfrm>
                  <a:off x="6228" y="613"/>
                  <a:ext cx="172" cy="622"/>
                </a:xfrm>
                <a:custGeom>
                  <a:avLst/>
                  <a:gdLst>
                    <a:gd name="T0" fmla="*/ 46 w 73"/>
                    <a:gd name="T1" fmla="*/ 2 h 263"/>
                    <a:gd name="T2" fmla="*/ 6 w 73"/>
                    <a:gd name="T3" fmla="*/ 76 h 263"/>
                    <a:gd name="T4" fmla="*/ 40 w 73"/>
                    <a:gd name="T5" fmla="*/ 217 h 263"/>
                    <a:gd name="T6" fmla="*/ 12 w 73"/>
                    <a:gd name="T7" fmla="*/ 249 h 263"/>
                    <a:gd name="T8" fmla="*/ 8 w 73"/>
                    <a:gd name="T9" fmla="*/ 263 h 263"/>
                    <a:gd name="T10" fmla="*/ 52 w 73"/>
                    <a:gd name="T11" fmla="*/ 200 h 263"/>
                    <a:gd name="T12" fmla="*/ 17 w 73"/>
                    <a:gd name="T13" fmla="*/ 76 h 263"/>
                    <a:gd name="T14" fmla="*/ 48 w 73"/>
                    <a:gd name="T15" fmla="*/ 12 h 263"/>
                    <a:gd name="T16" fmla="*/ 73 w 73"/>
                    <a:gd name="T17" fmla="*/ 14 h 263"/>
                    <a:gd name="T18" fmla="*/ 73 w 73"/>
                    <a:gd name="T19" fmla="*/ 2 h 263"/>
                    <a:gd name="T20" fmla="*/ 46 w 73"/>
                    <a:gd name="T21" fmla="*/ 2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263">
                      <a:moveTo>
                        <a:pt x="46" y="2"/>
                      </a:moveTo>
                      <a:cubicBezTo>
                        <a:pt x="12" y="11"/>
                        <a:pt x="0" y="38"/>
                        <a:pt x="6" y="76"/>
                      </a:cubicBezTo>
                      <a:cubicBezTo>
                        <a:pt x="10" y="106"/>
                        <a:pt x="47" y="176"/>
                        <a:pt x="40" y="217"/>
                      </a:cubicBezTo>
                      <a:cubicBezTo>
                        <a:pt x="37" y="232"/>
                        <a:pt x="30" y="246"/>
                        <a:pt x="12" y="249"/>
                      </a:cubicBezTo>
                      <a:cubicBezTo>
                        <a:pt x="11" y="254"/>
                        <a:pt x="10" y="259"/>
                        <a:pt x="8" y="263"/>
                      </a:cubicBezTo>
                      <a:cubicBezTo>
                        <a:pt x="44" y="250"/>
                        <a:pt x="53" y="222"/>
                        <a:pt x="52" y="200"/>
                      </a:cubicBezTo>
                      <a:cubicBezTo>
                        <a:pt x="51" y="160"/>
                        <a:pt x="28" y="122"/>
                        <a:pt x="17" y="76"/>
                      </a:cubicBezTo>
                      <a:cubicBezTo>
                        <a:pt x="8" y="40"/>
                        <a:pt x="23" y="17"/>
                        <a:pt x="48" y="12"/>
                      </a:cubicBezTo>
                      <a:cubicBezTo>
                        <a:pt x="57" y="10"/>
                        <a:pt x="65" y="11"/>
                        <a:pt x="73" y="14"/>
                      </a:cubicBezTo>
                      <a:cubicBezTo>
                        <a:pt x="73" y="2"/>
                        <a:pt x="73" y="2"/>
                        <a:pt x="73" y="2"/>
                      </a:cubicBezTo>
                      <a:cubicBezTo>
                        <a:pt x="65" y="0"/>
                        <a:pt x="56" y="0"/>
                        <a:pt x="46" y="2"/>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1" name="Freeform 113"/>
                <p:cNvSpPr/>
                <p:nvPr/>
              </p:nvSpPr>
              <p:spPr bwMode="auto">
                <a:xfrm>
                  <a:off x="6083" y="246"/>
                  <a:ext cx="320" cy="327"/>
                </a:xfrm>
                <a:custGeom>
                  <a:avLst/>
                  <a:gdLst>
                    <a:gd name="T0" fmla="*/ 94 w 135"/>
                    <a:gd name="T1" fmla="*/ 60 h 138"/>
                    <a:gd name="T2" fmla="*/ 35 w 135"/>
                    <a:gd name="T3" fmla="*/ 96 h 138"/>
                    <a:gd name="T4" fmla="*/ 43 w 135"/>
                    <a:gd name="T5" fmla="*/ 103 h 138"/>
                    <a:gd name="T6" fmla="*/ 97 w 135"/>
                    <a:gd name="T7" fmla="*/ 71 h 138"/>
                    <a:gd name="T8" fmla="*/ 129 w 135"/>
                    <a:gd name="T9" fmla="*/ 106 h 138"/>
                    <a:gd name="T10" fmla="*/ 70 w 135"/>
                    <a:gd name="T11" fmla="*/ 121 h 138"/>
                    <a:gd name="T12" fmla="*/ 13 w 135"/>
                    <a:gd name="T13" fmla="*/ 66 h 138"/>
                    <a:gd name="T14" fmla="*/ 29 w 135"/>
                    <a:gd name="T15" fmla="*/ 19 h 138"/>
                    <a:gd name="T16" fmla="*/ 52 w 135"/>
                    <a:gd name="T17" fmla="*/ 34 h 138"/>
                    <a:gd name="T18" fmla="*/ 18 w 135"/>
                    <a:gd name="T19" fmla="*/ 52 h 138"/>
                    <a:gd name="T20" fmla="*/ 18 w 135"/>
                    <a:gd name="T21" fmla="*/ 57 h 138"/>
                    <a:gd name="T22" fmla="*/ 66 w 135"/>
                    <a:gd name="T23" fmla="*/ 35 h 138"/>
                    <a:gd name="T24" fmla="*/ 29 w 135"/>
                    <a:gd name="T25" fmla="*/ 12 h 138"/>
                    <a:gd name="T26" fmla="*/ 4 w 135"/>
                    <a:gd name="T27" fmla="*/ 67 h 138"/>
                    <a:gd name="T28" fmla="*/ 69 w 135"/>
                    <a:gd name="T29" fmla="*/ 133 h 138"/>
                    <a:gd name="T30" fmla="*/ 134 w 135"/>
                    <a:gd name="T31" fmla="*/ 124 h 138"/>
                    <a:gd name="T32" fmla="*/ 134 w 135"/>
                    <a:gd name="T33" fmla="*/ 73 h 138"/>
                    <a:gd name="T34" fmla="*/ 94 w 135"/>
                    <a:gd name="T35" fmla="*/ 6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5" h="138">
                      <a:moveTo>
                        <a:pt x="94" y="60"/>
                      </a:moveTo>
                      <a:cubicBezTo>
                        <a:pt x="78" y="62"/>
                        <a:pt x="52" y="72"/>
                        <a:pt x="35" y="96"/>
                      </a:cubicBezTo>
                      <a:cubicBezTo>
                        <a:pt x="37" y="98"/>
                        <a:pt x="40" y="101"/>
                        <a:pt x="43" y="103"/>
                      </a:cubicBezTo>
                      <a:cubicBezTo>
                        <a:pt x="48" y="89"/>
                        <a:pt x="75" y="69"/>
                        <a:pt x="97" y="71"/>
                      </a:cubicBezTo>
                      <a:cubicBezTo>
                        <a:pt x="117" y="73"/>
                        <a:pt x="135" y="87"/>
                        <a:pt x="129" y="106"/>
                      </a:cubicBezTo>
                      <a:cubicBezTo>
                        <a:pt x="122" y="129"/>
                        <a:pt x="89" y="127"/>
                        <a:pt x="70" y="121"/>
                      </a:cubicBezTo>
                      <a:cubicBezTo>
                        <a:pt x="42" y="113"/>
                        <a:pt x="18" y="94"/>
                        <a:pt x="13" y="66"/>
                      </a:cubicBezTo>
                      <a:cubicBezTo>
                        <a:pt x="10" y="46"/>
                        <a:pt x="16" y="27"/>
                        <a:pt x="29" y="19"/>
                      </a:cubicBezTo>
                      <a:cubicBezTo>
                        <a:pt x="47" y="8"/>
                        <a:pt x="61" y="17"/>
                        <a:pt x="52" y="34"/>
                      </a:cubicBezTo>
                      <a:cubicBezTo>
                        <a:pt x="48" y="42"/>
                        <a:pt x="31" y="53"/>
                        <a:pt x="18" y="52"/>
                      </a:cubicBezTo>
                      <a:cubicBezTo>
                        <a:pt x="18" y="54"/>
                        <a:pt x="18" y="55"/>
                        <a:pt x="18" y="57"/>
                      </a:cubicBezTo>
                      <a:cubicBezTo>
                        <a:pt x="34" y="57"/>
                        <a:pt x="60" y="48"/>
                        <a:pt x="66" y="35"/>
                      </a:cubicBezTo>
                      <a:cubicBezTo>
                        <a:pt x="74" y="19"/>
                        <a:pt x="58" y="0"/>
                        <a:pt x="29" y="12"/>
                      </a:cubicBezTo>
                      <a:cubicBezTo>
                        <a:pt x="14" y="19"/>
                        <a:pt x="0" y="43"/>
                        <a:pt x="4" y="67"/>
                      </a:cubicBezTo>
                      <a:cubicBezTo>
                        <a:pt x="11" y="100"/>
                        <a:pt x="35" y="122"/>
                        <a:pt x="69" y="133"/>
                      </a:cubicBezTo>
                      <a:cubicBezTo>
                        <a:pt x="85" y="138"/>
                        <a:pt x="116" y="138"/>
                        <a:pt x="134" y="124"/>
                      </a:cubicBezTo>
                      <a:cubicBezTo>
                        <a:pt x="134" y="73"/>
                        <a:pt x="134" y="73"/>
                        <a:pt x="134" y="73"/>
                      </a:cubicBezTo>
                      <a:cubicBezTo>
                        <a:pt x="123" y="63"/>
                        <a:pt x="108" y="58"/>
                        <a:pt x="94" y="6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2" name="Freeform 114"/>
                <p:cNvSpPr/>
                <p:nvPr/>
              </p:nvSpPr>
              <p:spPr bwMode="auto">
                <a:xfrm>
                  <a:off x="6195" y="3726"/>
                  <a:ext cx="205" cy="237"/>
                </a:xfrm>
                <a:custGeom>
                  <a:avLst/>
                  <a:gdLst>
                    <a:gd name="T0" fmla="*/ 23 w 87"/>
                    <a:gd name="T1" fmla="*/ 0 h 100"/>
                    <a:gd name="T2" fmla="*/ 0 w 87"/>
                    <a:gd name="T3" fmla="*/ 11 h 100"/>
                    <a:gd name="T4" fmla="*/ 87 w 87"/>
                    <a:gd name="T5" fmla="*/ 100 h 100"/>
                    <a:gd name="T6" fmla="*/ 87 w 87"/>
                    <a:gd name="T7" fmla="*/ 75 h 100"/>
                    <a:gd name="T8" fmla="*/ 23 w 87"/>
                    <a:gd name="T9" fmla="*/ 0 h 100"/>
                  </a:gdLst>
                  <a:ahLst/>
                  <a:cxnLst>
                    <a:cxn ang="0">
                      <a:pos x="T0" y="T1"/>
                    </a:cxn>
                    <a:cxn ang="0">
                      <a:pos x="T2" y="T3"/>
                    </a:cxn>
                    <a:cxn ang="0">
                      <a:pos x="T4" y="T5"/>
                    </a:cxn>
                    <a:cxn ang="0">
                      <a:pos x="T6" y="T7"/>
                    </a:cxn>
                    <a:cxn ang="0">
                      <a:pos x="T8" y="T9"/>
                    </a:cxn>
                  </a:cxnLst>
                  <a:rect l="0" t="0" r="r" b="b"/>
                  <a:pathLst>
                    <a:path w="87" h="100">
                      <a:moveTo>
                        <a:pt x="23" y="0"/>
                      </a:moveTo>
                      <a:cubicBezTo>
                        <a:pt x="17" y="5"/>
                        <a:pt x="8" y="9"/>
                        <a:pt x="0" y="11"/>
                      </a:cubicBezTo>
                      <a:cubicBezTo>
                        <a:pt x="19" y="58"/>
                        <a:pt x="58" y="81"/>
                        <a:pt x="87" y="100"/>
                      </a:cubicBezTo>
                      <a:cubicBezTo>
                        <a:pt x="87" y="75"/>
                        <a:pt x="87" y="75"/>
                        <a:pt x="87" y="75"/>
                      </a:cubicBezTo>
                      <a:cubicBezTo>
                        <a:pt x="58" y="53"/>
                        <a:pt x="28" y="25"/>
                        <a:pt x="23" y="0"/>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3" name="Freeform 115"/>
                <p:cNvSpPr/>
                <p:nvPr/>
              </p:nvSpPr>
              <p:spPr bwMode="auto">
                <a:xfrm>
                  <a:off x="6263" y="3724"/>
                  <a:ext cx="137" cy="163"/>
                </a:xfrm>
                <a:custGeom>
                  <a:avLst/>
                  <a:gdLst>
                    <a:gd name="T0" fmla="*/ 31 w 58"/>
                    <a:gd name="T1" fmla="*/ 12 h 69"/>
                    <a:gd name="T2" fmla="*/ 0 w 58"/>
                    <a:gd name="T3" fmla="*/ 0 h 69"/>
                    <a:gd name="T4" fmla="*/ 58 w 58"/>
                    <a:gd name="T5" fmla="*/ 69 h 69"/>
                    <a:gd name="T6" fmla="*/ 58 w 58"/>
                    <a:gd name="T7" fmla="*/ 48 h 69"/>
                    <a:gd name="T8" fmla="*/ 31 w 58"/>
                    <a:gd name="T9" fmla="*/ 12 h 69"/>
                  </a:gdLst>
                  <a:ahLst/>
                  <a:cxnLst>
                    <a:cxn ang="0">
                      <a:pos x="T0" y="T1"/>
                    </a:cxn>
                    <a:cxn ang="0">
                      <a:pos x="T2" y="T3"/>
                    </a:cxn>
                    <a:cxn ang="0">
                      <a:pos x="T4" y="T5"/>
                    </a:cxn>
                    <a:cxn ang="0">
                      <a:pos x="T6" y="T7"/>
                    </a:cxn>
                    <a:cxn ang="0">
                      <a:pos x="T8" y="T9"/>
                    </a:cxn>
                  </a:cxnLst>
                  <a:rect l="0" t="0" r="r" b="b"/>
                  <a:pathLst>
                    <a:path w="58" h="69">
                      <a:moveTo>
                        <a:pt x="31" y="12"/>
                      </a:moveTo>
                      <a:cubicBezTo>
                        <a:pt x="24" y="12"/>
                        <a:pt x="9" y="10"/>
                        <a:pt x="0" y="0"/>
                      </a:cubicBezTo>
                      <a:cubicBezTo>
                        <a:pt x="4" y="24"/>
                        <a:pt x="28" y="46"/>
                        <a:pt x="58" y="69"/>
                      </a:cubicBezTo>
                      <a:cubicBezTo>
                        <a:pt x="58" y="48"/>
                        <a:pt x="58" y="48"/>
                        <a:pt x="58" y="48"/>
                      </a:cubicBezTo>
                      <a:cubicBezTo>
                        <a:pt x="48" y="38"/>
                        <a:pt x="39" y="26"/>
                        <a:pt x="31" y="12"/>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4" name="Freeform 116"/>
                <p:cNvSpPr/>
                <p:nvPr/>
              </p:nvSpPr>
              <p:spPr bwMode="auto">
                <a:xfrm>
                  <a:off x="5504" y="4142"/>
                  <a:ext cx="284" cy="209"/>
                </a:xfrm>
                <a:custGeom>
                  <a:avLst/>
                  <a:gdLst>
                    <a:gd name="T0" fmla="*/ 0 w 120"/>
                    <a:gd name="T1" fmla="*/ 12 h 88"/>
                    <a:gd name="T2" fmla="*/ 91 w 120"/>
                    <a:gd name="T3" fmla="*/ 88 h 88"/>
                    <a:gd name="T4" fmla="*/ 120 w 120"/>
                    <a:gd name="T5" fmla="*/ 88 h 88"/>
                    <a:gd name="T6" fmla="*/ 10 w 120"/>
                    <a:gd name="T7" fmla="*/ 0 h 88"/>
                    <a:gd name="T8" fmla="*/ 0 w 120"/>
                    <a:gd name="T9" fmla="*/ 12 h 88"/>
                  </a:gdLst>
                  <a:ahLst/>
                  <a:cxnLst>
                    <a:cxn ang="0">
                      <a:pos x="T0" y="T1"/>
                    </a:cxn>
                    <a:cxn ang="0">
                      <a:pos x="T2" y="T3"/>
                    </a:cxn>
                    <a:cxn ang="0">
                      <a:pos x="T4" y="T5"/>
                    </a:cxn>
                    <a:cxn ang="0">
                      <a:pos x="T6" y="T7"/>
                    </a:cxn>
                    <a:cxn ang="0">
                      <a:pos x="T8" y="T9"/>
                    </a:cxn>
                  </a:cxnLst>
                  <a:rect l="0" t="0" r="r" b="b"/>
                  <a:pathLst>
                    <a:path w="120" h="88">
                      <a:moveTo>
                        <a:pt x="0" y="12"/>
                      </a:moveTo>
                      <a:cubicBezTo>
                        <a:pt x="27" y="24"/>
                        <a:pt x="54" y="55"/>
                        <a:pt x="91" y="88"/>
                      </a:cubicBezTo>
                      <a:cubicBezTo>
                        <a:pt x="120" y="88"/>
                        <a:pt x="120" y="88"/>
                        <a:pt x="120" y="88"/>
                      </a:cubicBezTo>
                      <a:cubicBezTo>
                        <a:pt x="73" y="52"/>
                        <a:pt x="41" y="15"/>
                        <a:pt x="10" y="0"/>
                      </a:cubicBezTo>
                      <a:cubicBezTo>
                        <a:pt x="6" y="5"/>
                        <a:pt x="2" y="9"/>
                        <a:pt x="0" y="12"/>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5" name="Freeform 117"/>
                <p:cNvSpPr/>
                <p:nvPr/>
              </p:nvSpPr>
              <p:spPr bwMode="auto">
                <a:xfrm>
                  <a:off x="6213" y="1363"/>
                  <a:ext cx="187" cy="165"/>
                </a:xfrm>
                <a:custGeom>
                  <a:avLst/>
                  <a:gdLst>
                    <a:gd name="T0" fmla="*/ 154 w 187"/>
                    <a:gd name="T1" fmla="*/ 80 h 165"/>
                    <a:gd name="T2" fmla="*/ 12 w 187"/>
                    <a:gd name="T3" fmla="*/ 0 h 165"/>
                    <a:gd name="T4" fmla="*/ 0 w 187"/>
                    <a:gd name="T5" fmla="*/ 30 h 165"/>
                    <a:gd name="T6" fmla="*/ 128 w 187"/>
                    <a:gd name="T7" fmla="*/ 106 h 165"/>
                    <a:gd name="T8" fmla="*/ 86 w 187"/>
                    <a:gd name="T9" fmla="*/ 165 h 165"/>
                    <a:gd name="T10" fmla="*/ 187 w 187"/>
                    <a:gd name="T11" fmla="*/ 153 h 165"/>
                    <a:gd name="T12" fmla="*/ 187 w 187"/>
                    <a:gd name="T13" fmla="*/ 42 h 165"/>
                    <a:gd name="T14" fmla="*/ 159 w 187"/>
                    <a:gd name="T15" fmla="*/ 0 h 165"/>
                    <a:gd name="T16" fmla="*/ 154 w 187"/>
                    <a:gd name="T17" fmla="*/ 8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165">
                      <a:moveTo>
                        <a:pt x="154" y="80"/>
                      </a:moveTo>
                      <a:lnTo>
                        <a:pt x="12" y="0"/>
                      </a:lnTo>
                      <a:lnTo>
                        <a:pt x="0" y="30"/>
                      </a:lnTo>
                      <a:lnTo>
                        <a:pt x="128" y="106"/>
                      </a:lnTo>
                      <a:lnTo>
                        <a:pt x="86" y="165"/>
                      </a:lnTo>
                      <a:lnTo>
                        <a:pt x="187" y="153"/>
                      </a:lnTo>
                      <a:lnTo>
                        <a:pt x="187" y="42"/>
                      </a:lnTo>
                      <a:lnTo>
                        <a:pt x="159" y="0"/>
                      </a:lnTo>
                      <a:lnTo>
                        <a:pt x="154" y="80"/>
                      </a:ln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6" name="Freeform 118"/>
                <p:cNvSpPr/>
                <p:nvPr/>
              </p:nvSpPr>
              <p:spPr bwMode="auto">
                <a:xfrm>
                  <a:off x="6284" y="90"/>
                  <a:ext cx="31" cy="38"/>
                </a:xfrm>
                <a:custGeom>
                  <a:avLst/>
                  <a:gdLst>
                    <a:gd name="T0" fmla="*/ 0 w 13"/>
                    <a:gd name="T1" fmla="*/ 16 h 16"/>
                    <a:gd name="T2" fmla="*/ 13 w 13"/>
                    <a:gd name="T3" fmla="*/ 13 h 16"/>
                    <a:gd name="T4" fmla="*/ 1 w 13"/>
                    <a:gd name="T5" fmla="*/ 0 h 16"/>
                    <a:gd name="T6" fmla="*/ 0 w 13"/>
                    <a:gd name="T7" fmla="*/ 16 h 16"/>
                  </a:gdLst>
                  <a:ahLst/>
                  <a:cxnLst>
                    <a:cxn ang="0">
                      <a:pos x="T0" y="T1"/>
                    </a:cxn>
                    <a:cxn ang="0">
                      <a:pos x="T2" y="T3"/>
                    </a:cxn>
                    <a:cxn ang="0">
                      <a:pos x="T4" y="T5"/>
                    </a:cxn>
                    <a:cxn ang="0">
                      <a:pos x="T6" y="T7"/>
                    </a:cxn>
                  </a:cxnLst>
                  <a:rect l="0" t="0" r="r" b="b"/>
                  <a:pathLst>
                    <a:path w="13" h="16">
                      <a:moveTo>
                        <a:pt x="0" y="16"/>
                      </a:moveTo>
                      <a:cubicBezTo>
                        <a:pt x="5" y="16"/>
                        <a:pt x="9" y="14"/>
                        <a:pt x="13" y="13"/>
                      </a:cubicBezTo>
                      <a:cubicBezTo>
                        <a:pt x="9" y="8"/>
                        <a:pt x="5" y="4"/>
                        <a:pt x="1" y="0"/>
                      </a:cubicBezTo>
                      <a:cubicBezTo>
                        <a:pt x="1" y="5"/>
                        <a:pt x="1" y="11"/>
                        <a:pt x="0" y="16"/>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7" name="Freeform 119"/>
                <p:cNvSpPr/>
                <p:nvPr/>
              </p:nvSpPr>
              <p:spPr bwMode="auto">
                <a:xfrm>
                  <a:off x="6386" y="793"/>
                  <a:ext cx="14" cy="18"/>
                </a:xfrm>
                <a:custGeom>
                  <a:avLst/>
                  <a:gdLst>
                    <a:gd name="T0" fmla="*/ 0 w 6"/>
                    <a:gd name="T1" fmla="*/ 1 h 8"/>
                    <a:gd name="T2" fmla="*/ 6 w 6"/>
                    <a:gd name="T3" fmla="*/ 8 h 8"/>
                    <a:gd name="T4" fmla="*/ 6 w 6"/>
                    <a:gd name="T5" fmla="*/ 1 h 8"/>
                    <a:gd name="T6" fmla="*/ 5 w 6"/>
                    <a:gd name="T7" fmla="*/ 0 h 8"/>
                    <a:gd name="T8" fmla="*/ 0 w 6"/>
                    <a:gd name="T9" fmla="*/ 1 h 8"/>
                  </a:gdLst>
                  <a:ahLst/>
                  <a:cxnLst>
                    <a:cxn ang="0">
                      <a:pos x="T0" y="T1"/>
                    </a:cxn>
                    <a:cxn ang="0">
                      <a:pos x="T2" y="T3"/>
                    </a:cxn>
                    <a:cxn ang="0">
                      <a:pos x="T4" y="T5"/>
                    </a:cxn>
                    <a:cxn ang="0">
                      <a:pos x="T6" y="T7"/>
                    </a:cxn>
                    <a:cxn ang="0">
                      <a:pos x="T8" y="T9"/>
                    </a:cxn>
                  </a:cxnLst>
                  <a:rect l="0" t="0" r="r" b="b"/>
                  <a:pathLst>
                    <a:path w="6" h="8">
                      <a:moveTo>
                        <a:pt x="0" y="1"/>
                      </a:moveTo>
                      <a:cubicBezTo>
                        <a:pt x="6" y="8"/>
                        <a:pt x="6" y="8"/>
                        <a:pt x="6" y="8"/>
                      </a:cubicBezTo>
                      <a:cubicBezTo>
                        <a:pt x="6" y="1"/>
                        <a:pt x="6" y="1"/>
                        <a:pt x="6" y="1"/>
                      </a:cubicBezTo>
                      <a:cubicBezTo>
                        <a:pt x="5" y="0"/>
                        <a:pt x="5" y="0"/>
                        <a:pt x="5" y="0"/>
                      </a:cubicBezTo>
                      <a:cubicBezTo>
                        <a:pt x="4" y="0"/>
                        <a:pt x="2" y="1"/>
                        <a:pt x="0" y="1"/>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8" name="Freeform 120"/>
                <p:cNvSpPr/>
                <p:nvPr/>
              </p:nvSpPr>
              <p:spPr bwMode="auto">
                <a:xfrm>
                  <a:off x="6348" y="667"/>
                  <a:ext cx="52" cy="78"/>
                </a:xfrm>
                <a:custGeom>
                  <a:avLst/>
                  <a:gdLst>
                    <a:gd name="T0" fmla="*/ 0 w 22"/>
                    <a:gd name="T1" fmla="*/ 21 h 33"/>
                    <a:gd name="T2" fmla="*/ 8 w 22"/>
                    <a:gd name="T3" fmla="*/ 33 h 33"/>
                    <a:gd name="T4" fmla="*/ 22 w 22"/>
                    <a:gd name="T5" fmla="*/ 18 h 33"/>
                    <a:gd name="T6" fmla="*/ 22 w 22"/>
                    <a:gd name="T7" fmla="*/ 0 h 33"/>
                    <a:gd name="T8" fmla="*/ 0 w 22"/>
                    <a:gd name="T9" fmla="*/ 21 h 33"/>
                  </a:gdLst>
                  <a:ahLst/>
                  <a:cxnLst>
                    <a:cxn ang="0">
                      <a:pos x="T0" y="T1"/>
                    </a:cxn>
                    <a:cxn ang="0">
                      <a:pos x="T2" y="T3"/>
                    </a:cxn>
                    <a:cxn ang="0">
                      <a:pos x="T4" y="T5"/>
                    </a:cxn>
                    <a:cxn ang="0">
                      <a:pos x="T6" y="T7"/>
                    </a:cxn>
                    <a:cxn ang="0">
                      <a:pos x="T8" y="T9"/>
                    </a:cxn>
                  </a:cxnLst>
                  <a:rect l="0" t="0" r="r" b="b"/>
                  <a:pathLst>
                    <a:path w="22" h="33">
                      <a:moveTo>
                        <a:pt x="0" y="21"/>
                      </a:moveTo>
                      <a:cubicBezTo>
                        <a:pt x="3" y="24"/>
                        <a:pt x="6" y="28"/>
                        <a:pt x="8" y="33"/>
                      </a:cubicBezTo>
                      <a:cubicBezTo>
                        <a:pt x="12" y="27"/>
                        <a:pt x="17" y="22"/>
                        <a:pt x="22" y="18"/>
                      </a:cubicBezTo>
                      <a:cubicBezTo>
                        <a:pt x="22" y="0"/>
                        <a:pt x="22" y="0"/>
                        <a:pt x="22" y="0"/>
                      </a:cubicBezTo>
                      <a:cubicBezTo>
                        <a:pt x="14" y="6"/>
                        <a:pt x="6" y="13"/>
                        <a:pt x="0" y="21"/>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9" name="Freeform 121"/>
                <p:cNvSpPr/>
                <p:nvPr/>
              </p:nvSpPr>
              <p:spPr bwMode="auto">
                <a:xfrm>
                  <a:off x="6393" y="724"/>
                  <a:ext cx="7" cy="14"/>
                </a:xfrm>
                <a:custGeom>
                  <a:avLst/>
                  <a:gdLst>
                    <a:gd name="T0" fmla="*/ 3 w 3"/>
                    <a:gd name="T1" fmla="*/ 6 h 6"/>
                    <a:gd name="T2" fmla="*/ 3 w 3"/>
                    <a:gd name="T3" fmla="*/ 0 h 6"/>
                    <a:gd name="T4" fmla="*/ 0 w 3"/>
                    <a:gd name="T5" fmla="*/ 3 h 6"/>
                    <a:gd name="T6" fmla="*/ 3 w 3"/>
                    <a:gd name="T7" fmla="*/ 6 h 6"/>
                  </a:gdLst>
                  <a:ahLst/>
                  <a:cxnLst>
                    <a:cxn ang="0">
                      <a:pos x="T0" y="T1"/>
                    </a:cxn>
                    <a:cxn ang="0">
                      <a:pos x="T2" y="T3"/>
                    </a:cxn>
                    <a:cxn ang="0">
                      <a:pos x="T4" y="T5"/>
                    </a:cxn>
                    <a:cxn ang="0">
                      <a:pos x="T6" y="T7"/>
                    </a:cxn>
                  </a:cxnLst>
                  <a:rect l="0" t="0" r="r" b="b"/>
                  <a:pathLst>
                    <a:path w="3" h="6">
                      <a:moveTo>
                        <a:pt x="3" y="6"/>
                      </a:moveTo>
                      <a:cubicBezTo>
                        <a:pt x="3" y="0"/>
                        <a:pt x="3" y="0"/>
                        <a:pt x="3" y="0"/>
                      </a:cubicBezTo>
                      <a:cubicBezTo>
                        <a:pt x="2" y="1"/>
                        <a:pt x="1" y="2"/>
                        <a:pt x="0" y="3"/>
                      </a:cubicBezTo>
                      <a:lnTo>
                        <a:pt x="3" y="6"/>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0" name="Freeform 122"/>
                <p:cNvSpPr/>
                <p:nvPr/>
              </p:nvSpPr>
              <p:spPr bwMode="auto">
                <a:xfrm>
                  <a:off x="6306" y="1190"/>
                  <a:ext cx="94" cy="57"/>
                </a:xfrm>
                <a:custGeom>
                  <a:avLst/>
                  <a:gdLst>
                    <a:gd name="T0" fmla="*/ 0 w 40"/>
                    <a:gd name="T1" fmla="*/ 12 h 24"/>
                    <a:gd name="T2" fmla="*/ 40 w 40"/>
                    <a:gd name="T3" fmla="*/ 24 h 24"/>
                    <a:gd name="T4" fmla="*/ 40 w 40"/>
                    <a:gd name="T5" fmla="*/ 11 h 24"/>
                    <a:gd name="T6" fmla="*/ 12 w 40"/>
                    <a:gd name="T7" fmla="*/ 0 h 24"/>
                    <a:gd name="T8" fmla="*/ 0 w 40"/>
                    <a:gd name="T9" fmla="*/ 12 h 24"/>
                  </a:gdLst>
                  <a:ahLst/>
                  <a:cxnLst>
                    <a:cxn ang="0">
                      <a:pos x="T0" y="T1"/>
                    </a:cxn>
                    <a:cxn ang="0">
                      <a:pos x="T2" y="T3"/>
                    </a:cxn>
                    <a:cxn ang="0">
                      <a:pos x="T4" y="T5"/>
                    </a:cxn>
                    <a:cxn ang="0">
                      <a:pos x="T6" y="T7"/>
                    </a:cxn>
                    <a:cxn ang="0">
                      <a:pos x="T8" y="T9"/>
                    </a:cxn>
                  </a:cxnLst>
                  <a:rect l="0" t="0" r="r" b="b"/>
                  <a:pathLst>
                    <a:path w="40" h="24">
                      <a:moveTo>
                        <a:pt x="0" y="12"/>
                      </a:moveTo>
                      <a:cubicBezTo>
                        <a:pt x="14" y="10"/>
                        <a:pt x="29" y="14"/>
                        <a:pt x="40" y="24"/>
                      </a:cubicBezTo>
                      <a:cubicBezTo>
                        <a:pt x="40" y="11"/>
                        <a:pt x="40" y="11"/>
                        <a:pt x="40" y="11"/>
                      </a:cubicBezTo>
                      <a:cubicBezTo>
                        <a:pt x="31" y="5"/>
                        <a:pt x="22" y="1"/>
                        <a:pt x="12" y="0"/>
                      </a:cubicBezTo>
                      <a:cubicBezTo>
                        <a:pt x="9" y="5"/>
                        <a:pt x="5" y="9"/>
                        <a:pt x="0" y="12"/>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1" name="Freeform 123"/>
                <p:cNvSpPr/>
                <p:nvPr/>
              </p:nvSpPr>
              <p:spPr bwMode="auto">
                <a:xfrm>
                  <a:off x="6327" y="135"/>
                  <a:ext cx="33" cy="59"/>
                </a:xfrm>
                <a:custGeom>
                  <a:avLst/>
                  <a:gdLst>
                    <a:gd name="T0" fmla="*/ 14 w 14"/>
                    <a:gd name="T1" fmla="*/ 22 h 25"/>
                    <a:gd name="T2" fmla="*/ 0 w 14"/>
                    <a:gd name="T3" fmla="*/ 0 h 25"/>
                    <a:gd name="T4" fmla="*/ 8 w 14"/>
                    <a:gd name="T5" fmla="*/ 25 h 25"/>
                    <a:gd name="T6" fmla="*/ 14 w 14"/>
                    <a:gd name="T7" fmla="*/ 22 h 25"/>
                  </a:gdLst>
                  <a:ahLst/>
                  <a:cxnLst>
                    <a:cxn ang="0">
                      <a:pos x="T0" y="T1"/>
                    </a:cxn>
                    <a:cxn ang="0">
                      <a:pos x="T2" y="T3"/>
                    </a:cxn>
                    <a:cxn ang="0">
                      <a:pos x="T4" y="T5"/>
                    </a:cxn>
                    <a:cxn ang="0">
                      <a:pos x="T6" y="T7"/>
                    </a:cxn>
                  </a:cxnLst>
                  <a:rect l="0" t="0" r="r" b="b"/>
                  <a:pathLst>
                    <a:path w="14" h="25">
                      <a:moveTo>
                        <a:pt x="14" y="22"/>
                      </a:moveTo>
                      <a:cubicBezTo>
                        <a:pt x="10" y="14"/>
                        <a:pt x="5" y="7"/>
                        <a:pt x="0" y="0"/>
                      </a:cubicBezTo>
                      <a:cubicBezTo>
                        <a:pt x="8" y="25"/>
                        <a:pt x="8" y="25"/>
                        <a:pt x="8" y="25"/>
                      </a:cubicBezTo>
                      <a:cubicBezTo>
                        <a:pt x="10" y="24"/>
                        <a:pt x="12" y="23"/>
                        <a:pt x="14" y="22"/>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2" name="Freeform 124"/>
                <p:cNvSpPr/>
                <p:nvPr/>
              </p:nvSpPr>
              <p:spPr bwMode="auto">
                <a:xfrm>
                  <a:off x="6377" y="795"/>
                  <a:ext cx="23" cy="35"/>
                </a:xfrm>
                <a:custGeom>
                  <a:avLst/>
                  <a:gdLst>
                    <a:gd name="T0" fmla="*/ 0 w 10"/>
                    <a:gd name="T1" fmla="*/ 1 h 15"/>
                    <a:gd name="T2" fmla="*/ 0 w 10"/>
                    <a:gd name="T3" fmla="*/ 4 h 15"/>
                    <a:gd name="T4" fmla="*/ 9 w 10"/>
                    <a:gd name="T5" fmla="*/ 15 h 15"/>
                    <a:gd name="T6" fmla="*/ 10 w 10"/>
                    <a:gd name="T7" fmla="*/ 15 h 15"/>
                    <a:gd name="T8" fmla="*/ 10 w 10"/>
                    <a:gd name="T9" fmla="*/ 10 h 15"/>
                    <a:gd name="T10" fmla="*/ 2 w 10"/>
                    <a:gd name="T11" fmla="*/ 0 h 15"/>
                    <a:gd name="T12" fmla="*/ 0 w 10"/>
                    <a:gd name="T13" fmla="*/ 1 h 15"/>
                  </a:gdLst>
                  <a:ahLst/>
                  <a:cxnLst>
                    <a:cxn ang="0">
                      <a:pos x="T0" y="T1"/>
                    </a:cxn>
                    <a:cxn ang="0">
                      <a:pos x="T2" y="T3"/>
                    </a:cxn>
                    <a:cxn ang="0">
                      <a:pos x="T4" y="T5"/>
                    </a:cxn>
                    <a:cxn ang="0">
                      <a:pos x="T6" y="T7"/>
                    </a:cxn>
                    <a:cxn ang="0">
                      <a:pos x="T8" y="T9"/>
                    </a:cxn>
                    <a:cxn ang="0">
                      <a:pos x="T10" y="T11"/>
                    </a:cxn>
                    <a:cxn ang="0">
                      <a:pos x="T12" y="T13"/>
                    </a:cxn>
                  </a:cxnLst>
                  <a:rect l="0" t="0" r="r" b="b"/>
                  <a:pathLst>
                    <a:path w="10" h="15">
                      <a:moveTo>
                        <a:pt x="0" y="1"/>
                      </a:moveTo>
                      <a:cubicBezTo>
                        <a:pt x="0" y="2"/>
                        <a:pt x="0" y="3"/>
                        <a:pt x="0" y="4"/>
                      </a:cubicBezTo>
                      <a:cubicBezTo>
                        <a:pt x="9" y="15"/>
                        <a:pt x="9" y="15"/>
                        <a:pt x="9" y="15"/>
                      </a:cubicBezTo>
                      <a:cubicBezTo>
                        <a:pt x="9" y="15"/>
                        <a:pt x="9" y="15"/>
                        <a:pt x="10" y="15"/>
                      </a:cubicBezTo>
                      <a:cubicBezTo>
                        <a:pt x="10" y="10"/>
                        <a:pt x="10" y="10"/>
                        <a:pt x="10" y="10"/>
                      </a:cubicBezTo>
                      <a:cubicBezTo>
                        <a:pt x="2" y="0"/>
                        <a:pt x="2" y="0"/>
                        <a:pt x="2" y="0"/>
                      </a:cubicBezTo>
                      <a:cubicBezTo>
                        <a:pt x="2" y="1"/>
                        <a:pt x="1" y="1"/>
                        <a:pt x="0" y="1"/>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3" name="Freeform 125"/>
                <p:cNvSpPr/>
                <p:nvPr/>
              </p:nvSpPr>
              <p:spPr bwMode="auto">
                <a:xfrm>
                  <a:off x="6372" y="733"/>
                  <a:ext cx="28" cy="22"/>
                </a:xfrm>
                <a:custGeom>
                  <a:avLst/>
                  <a:gdLst>
                    <a:gd name="T0" fmla="*/ 0 w 12"/>
                    <a:gd name="T1" fmla="*/ 9 h 9"/>
                    <a:gd name="T2" fmla="*/ 12 w 12"/>
                    <a:gd name="T3" fmla="*/ 6 h 9"/>
                    <a:gd name="T4" fmla="*/ 12 w 12"/>
                    <a:gd name="T5" fmla="*/ 5 h 9"/>
                    <a:gd name="T6" fmla="*/ 8 w 12"/>
                    <a:gd name="T7" fmla="*/ 0 h 9"/>
                    <a:gd name="T8" fmla="*/ 0 w 12"/>
                    <a:gd name="T9" fmla="*/ 9 h 9"/>
                  </a:gdLst>
                  <a:ahLst/>
                  <a:cxnLst>
                    <a:cxn ang="0">
                      <a:pos x="T0" y="T1"/>
                    </a:cxn>
                    <a:cxn ang="0">
                      <a:pos x="T2" y="T3"/>
                    </a:cxn>
                    <a:cxn ang="0">
                      <a:pos x="T4" y="T5"/>
                    </a:cxn>
                    <a:cxn ang="0">
                      <a:pos x="T6" y="T7"/>
                    </a:cxn>
                    <a:cxn ang="0">
                      <a:pos x="T8" y="T9"/>
                    </a:cxn>
                  </a:cxnLst>
                  <a:rect l="0" t="0" r="r" b="b"/>
                  <a:pathLst>
                    <a:path w="12" h="9">
                      <a:moveTo>
                        <a:pt x="0" y="9"/>
                      </a:moveTo>
                      <a:cubicBezTo>
                        <a:pt x="5" y="8"/>
                        <a:pt x="8" y="7"/>
                        <a:pt x="12" y="6"/>
                      </a:cubicBezTo>
                      <a:cubicBezTo>
                        <a:pt x="12" y="5"/>
                        <a:pt x="12" y="5"/>
                        <a:pt x="12" y="5"/>
                      </a:cubicBezTo>
                      <a:cubicBezTo>
                        <a:pt x="8" y="0"/>
                        <a:pt x="8" y="0"/>
                        <a:pt x="8" y="0"/>
                      </a:cubicBezTo>
                      <a:cubicBezTo>
                        <a:pt x="5" y="3"/>
                        <a:pt x="2" y="6"/>
                        <a:pt x="0" y="9"/>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4" name="Freeform 126"/>
                <p:cNvSpPr/>
                <p:nvPr/>
              </p:nvSpPr>
              <p:spPr bwMode="auto">
                <a:xfrm>
                  <a:off x="6384" y="1024"/>
                  <a:ext cx="16" cy="55"/>
                </a:xfrm>
                <a:custGeom>
                  <a:avLst/>
                  <a:gdLst>
                    <a:gd name="T0" fmla="*/ 0 w 7"/>
                    <a:gd name="T1" fmla="*/ 23 h 23"/>
                    <a:gd name="T2" fmla="*/ 7 w 7"/>
                    <a:gd name="T3" fmla="*/ 23 h 23"/>
                    <a:gd name="T4" fmla="*/ 7 w 7"/>
                    <a:gd name="T5" fmla="*/ 0 h 23"/>
                    <a:gd name="T6" fmla="*/ 2 w 7"/>
                    <a:gd name="T7" fmla="*/ 1 h 23"/>
                    <a:gd name="T8" fmla="*/ 0 w 7"/>
                    <a:gd name="T9" fmla="*/ 23 h 23"/>
                  </a:gdLst>
                  <a:ahLst/>
                  <a:cxnLst>
                    <a:cxn ang="0">
                      <a:pos x="T0" y="T1"/>
                    </a:cxn>
                    <a:cxn ang="0">
                      <a:pos x="T2" y="T3"/>
                    </a:cxn>
                    <a:cxn ang="0">
                      <a:pos x="T4" y="T5"/>
                    </a:cxn>
                    <a:cxn ang="0">
                      <a:pos x="T6" y="T7"/>
                    </a:cxn>
                    <a:cxn ang="0">
                      <a:pos x="T8" y="T9"/>
                    </a:cxn>
                  </a:cxnLst>
                  <a:rect l="0" t="0" r="r" b="b"/>
                  <a:pathLst>
                    <a:path w="7" h="23">
                      <a:moveTo>
                        <a:pt x="0" y="23"/>
                      </a:moveTo>
                      <a:cubicBezTo>
                        <a:pt x="3" y="23"/>
                        <a:pt x="5" y="23"/>
                        <a:pt x="7" y="23"/>
                      </a:cubicBezTo>
                      <a:cubicBezTo>
                        <a:pt x="7" y="0"/>
                        <a:pt x="7" y="0"/>
                        <a:pt x="7" y="0"/>
                      </a:cubicBezTo>
                      <a:cubicBezTo>
                        <a:pt x="5" y="0"/>
                        <a:pt x="3" y="1"/>
                        <a:pt x="2" y="1"/>
                      </a:cubicBezTo>
                      <a:lnTo>
                        <a:pt x="0" y="23"/>
                      </a:ln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5" name="Freeform 127"/>
                <p:cNvSpPr/>
                <p:nvPr/>
              </p:nvSpPr>
              <p:spPr bwMode="auto">
                <a:xfrm>
                  <a:off x="6261" y="419"/>
                  <a:ext cx="118" cy="66"/>
                </a:xfrm>
                <a:custGeom>
                  <a:avLst/>
                  <a:gdLst>
                    <a:gd name="T0" fmla="*/ 0 w 50"/>
                    <a:gd name="T1" fmla="*/ 8 h 28"/>
                    <a:gd name="T2" fmla="*/ 50 w 50"/>
                    <a:gd name="T3" fmla="*/ 28 h 28"/>
                    <a:gd name="T4" fmla="*/ 0 w 50"/>
                    <a:gd name="T5" fmla="*/ 8 h 28"/>
                  </a:gdLst>
                  <a:ahLst/>
                  <a:cxnLst>
                    <a:cxn ang="0">
                      <a:pos x="T0" y="T1"/>
                    </a:cxn>
                    <a:cxn ang="0">
                      <a:pos x="T2" y="T3"/>
                    </a:cxn>
                    <a:cxn ang="0">
                      <a:pos x="T4" y="T5"/>
                    </a:cxn>
                  </a:cxnLst>
                  <a:rect l="0" t="0" r="r" b="b"/>
                  <a:pathLst>
                    <a:path w="50" h="28">
                      <a:moveTo>
                        <a:pt x="0" y="8"/>
                      </a:moveTo>
                      <a:cubicBezTo>
                        <a:pt x="18" y="14"/>
                        <a:pt x="34" y="22"/>
                        <a:pt x="50" y="28"/>
                      </a:cubicBezTo>
                      <a:cubicBezTo>
                        <a:pt x="49" y="3"/>
                        <a:pt x="16" y="0"/>
                        <a:pt x="0" y="8"/>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6" name="Freeform 128"/>
                <p:cNvSpPr/>
                <p:nvPr/>
              </p:nvSpPr>
              <p:spPr bwMode="auto">
                <a:xfrm>
                  <a:off x="6377" y="3726"/>
                  <a:ext cx="23" cy="31"/>
                </a:xfrm>
                <a:custGeom>
                  <a:avLst/>
                  <a:gdLst>
                    <a:gd name="T0" fmla="*/ 10 w 10"/>
                    <a:gd name="T1" fmla="*/ 13 h 13"/>
                    <a:gd name="T2" fmla="*/ 10 w 10"/>
                    <a:gd name="T3" fmla="*/ 0 h 13"/>
                    <a:gd name="T4" fmla="*/ 0 w 10"/>
                    <a:gd name="T5" fmla="*/ 5 h 13"/>
                    <a:gd name="T6" fmla="*/ 10 w 10"/>
                    <a:gd name="T7" fmla="*/ 13 h 13"/>
                  </a:gdLst>
                  <a:ahLst/>
                  <a:cxnLst>
                    <a:cxn ang="0">
                      <a:pos x="T0" y="T1"/>
                    </a:cxn>
                    <a:cxn ang="0">
                      <a:pos x="T2" y="T3"/>
                    </a:cxn>
                    <a:cxn ang="0">
                      <a:pos x="T4" y="T5"/>
                    </a:cxn>
                    <a:cxn ang="0">
                      <a:pos x="T6" y="T7"/>
                    </a:cxn>
                  </a:cxnLst>
                  <a:rect l="0" t="0" r="r" b="b"/>
                  <a:pathLst>
                    <a:path w="10" h="13">
                      <a:moveTo>
                        <a:pt x="10" y="13"/>
                      </a:moveTo>
                      <a:cubicBezTo>
                        <a:pt x="10" y="0"/>
                        <a:pt x="10" y="0"/>
                        <a:pt x="10" y="0"/>
                      </a:cubicBezTo>
                      <a:cubicBezTo>
                        <a:pt x="7" y="2"/>
                        <a:pt x="4" y="4"/>
                        <a:pt x="0" y="5"/>
                      </a:cubicBezTo>
                      <a:lnTo>
                        <a:pt x="10" y="13"/>
                      </a:ln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7" name="Freeform 129"/>
                <p:cNvSpPr/>
                <p:nvPr/>
              </p:nvSpPr>
              <p:spPr bwMode="auto">
                <a:xfrm>
                  <a:off x="6310" y="492"/>
                  <a:ext cx="67" cy="38"/>
                </a:xfrm>
                <a:custGeom>
                  <a:avLst/>
                  <a:gdLst>
                    <a:gd name="T0" fmla="*/ 0 w 28"/>
                    <a:gd name="T1" fmla="*/ 16 h 16"/>
                    <a:gd name="T2" fmla="*/ 28 w 28"/>
                    <a:gd name="T3" fmla="*/ 2 h 16"/>
                    <a:gd name="T4" fmla="*/ 22 w 28"/>
                    <a:gd name="T5" fmla="*/ 0 h 16"/>
                    <a:gd name="T6" fmla="*/ 0 w 28"/>
                    <a:gd name="T7" fmla="*/ 16 h 16"/>
                  </a:gdLst>
                  <a:ahLst/>
                  <a:cxnLst>
                    <a:cxn ang="0">
                      <a:pos x="T0" y="T1"/>
                    </a:cxn>
                    <a:cxn ang="0">
                      <a:pos x="T2" y="T3"/>
                    </a:cxn>
                    <a:cxn ang="0">
                      <a:pos x="T4" y="T5"/>
                    </a:cxn>
                    <a:cxn ang="0">
                      <a:pos x="T6" y="T7"/>
                    </a:cxn>
                  </a:cxnLst>
                  <a:rect l="0" t="0" r="r" b="b"/>
                  <a:pathLst>
                    <a:path w="28" h="16">
                      <a:moveTo>
                        <a:pt x="0" y="16"/>
                      </a:moveTo>
                      <a:cubicBezTo>
                        <a:pt x="16" y="15"/>
                        <a:pt x="25" y="9"/>
                        <a:pt x="28" y="2"/>
                      </a:cubicBezTo>
                      <a:cubicBezTo>
                        <a:pt x="26" y="1"/>
                        <a:pt x="24" y="1"/>
                        <a:pt x="22" y="0"/>
                      </a:cubicBezTo>
                      <a:cubicBezTo>
                        <a:pt x="13" y="4"/>
                        <a:pt x="5" y="10"/>
                        <a:pt x="0" y="16"/>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8" name="Freeform 130"/>
                <p:cNvSpPr/>
                <p:nvPr/>
              </p:nvSpPr>
              <p:spPr bwMode="auto">
                <a:xfrm>
                  <a:off x="6370" y="811"/>
                  <a:ext cx="23" cy="31"/>
                </a:xfrm>
                <a:custGeom>
                  <a:avLst/>
                  <a:gdLst>
                    <a:gd name="T0" fmla="*/ 3 w 10"/>
                    <a:gd name="T1" fmla="*/ 0 h 13"/>
                    <a:gd name="T2" fmla="*/ 0 w 10"/>
                    <a:gd name="T3" fmla="*/ 13 h 13"/>
                    <a:gd name="T4" fmla="*/ 10 w 10"/>
                    <a:gd name="T5" fmla="*/ 9 h 13"/>
                    <a:gd name="T6" fmla="*/ 3 w 10"/>
                    <a:gd name="T7" fmla="*/ 0 h 13"/>
                  </a:gdLst>
                  <a:ahLst/>
                  <a:cxnLst>
                    <a:cxn ang="0">
                      <a:pos x="T0" y="T1"/>
                    </a:cxn>
                    <a:cxn ang="0">
                      <a:pos x="T2" y="T3"/>
                    </a:cxn>
                    <a:cxn ang="0">
                      <a:pos x="T4" y="T5"/>
                    </a:cxn>
                    <a:cxn ang="0">
                      <a:pos x="T6" y="T7"/>
                    </a:cxn>
                  </a:cxnLst>
                  <a:rect l="0" t="0" r="r" b="b"/>
                  <a:pathLst>
                    <a:path w="10" h="13">
                      <a:moveTo>
                        <a:pt x="3" y="0"/>
                      </a:moveTo>
                      <a:cubicBezTo>
                        <a:pt x="2" y="4"/>
                        <a:pt x="2" y="8"/>
                        <a:pt x="0" y="13"/>
                      </a:cubicBezTo>
                      <a:cubicBezTo>
                        <a:pt x="4" y="12"/>
                        <a:pt x="7" y="10"/>
                        <a:pt x="10" y="9"/>
                      </a:cubicBezTo>
                      <a:lnTo>
                        <a:pt x="3"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9" name="Freeform 131"/>
                <p:cNvSpPr/>
                <p:nvPr/>
              </p:nvSpPr>
              <p:spPr bwMode="auto">
                <a:xfrm>
                  <a:off x="5979" y="2950"/>
                  <a:ext cx="421" cy="144"/>
                </a:xfrm>
                <a:custGeom>
                  <a:avLst/>
                  <a:gdLst>
                    <a:gd name="T0" fmla="*/ 70 w 178"/>
                    <a:gd name="T1" fmla="*/ 38 h 61"/>
                    <a:gd name="T2" fmla="*/ 8 w 178"/>
                    <a:gd name="T3" fmla="*/ 0 h 61"/>
                    <a:gd name="T4" fmla="*/ 0 w 178"/>
                    <a:gd name="T5" fmla="*/ 9 h 61"/>
                    <a:gd name="T6" fmla="*/ 75 w 178"/>
                    <a:gd name="T7" fmla="*/ 54 h 61"/>
                    <a:gd name="T8" fmla="*/ 178 w 178"/>
                    <a:gd name="T9" fmla="*/ 29 h 61"/>
                    <a:gd name="T10" fmla="*/ 178 w 178"/>
                    <a:gd name="T11" fmla="*/ 13 h 61"/>
                    <a:gd name="T12" fmla="*/ 70 w 178"/>
                    <a:gd name="T13" fmla="*/ 38 h 61"/>
                  </a:gdLst>
                  <a:ahLst/>
                  <a:cxnLst>
                    <a:cxn ang="0">
                      <a:pos x="T0" y="T1"/>
                    </a:cxn>
                    <a:cxn ang="0">
                      <a:pos x="T2" y="T3"/>
                    </a:cxn>
                    <a:cxn ang="0">
                      <a:pos x="T4" y="T5"/>
                    </a:cxn>
                    <a:cxn ang="0">
                      <a:pos x="T6" y="T7"/>
                    </a:cxn>
                    <a:cxn ang="0">
                      <a:pos x="T8" y="T9"/>
                    </a:cxn>
                    <a:cxn ang="0">
                      <a:pos x="T10" y="T11"/>
                    </a:cxn>
                    <a:cxn ang="0">
                      <a:pos x="T12" y="T13"/>
                    </a:cxn>
                  </a:cxnLst>
                  <a:rect l="0" t="0" r="r" b="b"/>
                  <a:pathLst>
                    <a:path w="178" h="61">
                      <a:moveTo>
                        <a:pt x="70" y="38"/>
                      </a:moveTo>
                      <a:cubicBezTo>
                        <a:pt x="45" y="33"/>
                        <a:pt x="23" y="20"/>
                        <a:pt x="8" y="0"/>
                      </a:cubicBezTo>
                      <a:cubicBezTo>
                        <a:pt x="6" y="4"/>
                        <a:pt x="3" y="6"/>
                        <a:pt x="0" y="9"/>
                      </a:cubicBezTo>
                      <a:cubicBezTo>
                        <a:pt x="19" y="32"/>
                        <a:pt x="47" y="49"/>
                        <a:pt x="75" y="54"/>
                      </a:cubicBezTo>
                      <a:cubicBezTo>
                        <a:pt x="114" y="61"/>
                        <a:pt x="151" y="51"/>
                        <a:pt x="178" y="29"/>
                      </a:cubicBezTo>
                      <a:cubicBezTo>
                        <a:pt x="178" y="13"/>
                        <a:pt x="178" y="13"/>
                        <a:pt x="178" y="13"/>
                      </a:cubicBezTo>
                      <a:cubicBezTo>
                        <a:pt x="152" y="37"/>
                        <a:pt x="113" y="47"/>
                        <a:pt x="70" y="38"/>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0" name="Freeform 132"/>
                <p:cNvSpPr/>
                <p:nvPr/>
              </p:nvSpPr>
              <p:spPr bwMode="auto">
                <a:xfrm>
                  <a:off x="6294" y="2505"/>
                  <a:ext cx="106" cy="93"/>
                </a:xfrm>
                <a:custGeom>
                  <a:avLst/>
                  <a:gdLst>
                    <a:gd name="T0" fmla="*/ 0 w 45"/>
                    <a:gd name="T1" fmla="*/ 10 h 39"/>
                    <a:gd name="T2" fmla="*/ 45 w 45"/>
                    <a:gd name="T3" fmla="*/ 39 h 39"/>
                    <a:gd name="T4" fmla="*/ 45 w 45"/>
                    <a:gd name="T5" fmla="*/ 20 h 39"/>
                    <a:gd name="T6" fmla="*/ 7 w 45"/>
                    <a:gd name="T7" fmla="*/ 0 h 39"/>
                    <a:gd name="T8" fmla="*/ 0 w 45"/>
                    <a:gd name="T9" fmla="*/ 10 h 39"/>
                  </a:gdLst>
                  <a:ahLst/>
                  <a:cxnLst>
                    <a:cxn ang="0">
                      <a:pos x="T0" y="T1"/>
                    </a:cxn>
                    <a:cxn ang="0">
                      <a:pos x="T2" y="T3"/>
                    </a:cxn>
                    <a:cxn ang="0">
                      <a:pos x="T4" y="T5"/>
                    </a:cxn>
                    <a:cxn ang="0">
                      <a:pos x="T6" y="T7"/>
                    </a:cxn>
                    <a:cxn ang="0">
                      <a:pos x="T8" y="T9"/>
                    </a:cxn>
                  </a:cxnLst>
                  <a:rect l="0" t="0" r="r" b="b"/>
                  <a:pathLst>
                    <a:path w="45" h="39">
                      <a:moveTo>
                        <a:pt x="0" y="10"/>
                      </a:moveTo>
                      <a:cubicBezTo>
                        <a:pt x="18" y="16"/>
                        <a:pt x="33" y="27"/>
                        <a:pt x="45" y="39"/>
                      </a:cubicBezTo>
                      <a:cubicBezTo>
                        <a:pt x="45" y="20"/>
                        <a:pt x="45" y="20"/>
                        <a:pt x="45" y="20"/>
                      </a:cubicBezTo>
                      <a:cubicBezTo>
                        <a:pt x="34" y="12"/>
                        <a:pt x="22" y="5"/>
                        <a:pt x="7" y="0"/>
                      </a:cubicBezTo>
                      <a:cubicBezTo>
                        <a:pt x="5" y="3"/>
                        <a:pt x="2" y="7"/>
                        <a:pt x="0" y="10"/>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1" name="Freeform 133"/>
                <p:cNvSpPr/>
                <p:nvPr/>
              </p:nvSpPr>
              <p:spPr bwMode="auto">
                <a:xfrm>
                  <a:off x="6225" y="1218"/>
                  <a:ext cx="175" cy="201"/>
                </a:xfrm>
                <a:custGeom>
                  <a:avLst/>
                  <a:gdLst>
                    <a:gd name="T0" fmla="*/ 19 w 74"/>
                    <a:gd name="T1" fmla="*/ 13 h 85"/>
                    <a:gd name="T2" fmla="*/ 4 w 74"/>
                    <a:gd name="T3" fmla="*/ 57 h 85"/>
                    <a:gd name="T4" fmla="*/ 54 w 74"/>
                    <a:gd name="T5" fmla="*/ 85 h 85"/>
                    <a:gd name="T6" fmla="*/ 58 w 74"/>
                    <a:gd name="T7" fmla="*/ 45 h 85"/>
                    <a:gd name="T8" fmla="*/ 74 w 74"/>
                    <a:gd name="T9" fmla="*/ 69 h 85"/>
                    <a:gd name="T10" fmla="*/ 74 w 74"/>
                    <a:gd name="T11" fmla="*/ 20 h 85"/>
                    <a:gd name="T12" fmla="*/ 19 w 74"/>
                    <a:gd name="T13" fmla="*/ 13 h 85"/>
                  </a:gdLst>
                  <a:ahLst/>
                  <a:cxnLst>
                    <a:cxn ang="0">
                      <a:pos x="T0" y="T1"/>
                    </a:cxn>
                    <a:cxn ang="0">
                      <a:pos x="T2" y="T3"/>
                    </a:cxn>
                    <a:cxn ang="0">
                      <a:pos x="T4" y="T5"/>
                    </a:cxn>
                    <a:cxn ang="0">
                      <a:pos x="T6" y="T7"/>
                    </a:cxn>
                    <a:cxn ang="0">
                      <a:pos x="T8" y="T9"/>
                    </a:cxn>
                    <a:cxn ang="0">
                      <a:pos x="T10" y="T11"/>
                    </a:cxn>
                    <a:cxn ang="0">
                      <a:pos x="T12" y="T13"/>
                    </a:cxn>
                  </a:cxnLst>
                  <a:rect l="0" t="0" r="r" b="b"/>
                  <a:pathLst>
                    <a:path w="74" h="85">
                      <a:moveTo>
                        <a:pt x="19" y="13"/>
                      </a:moveTo>
                      <a:cubicBezTo>
                        <a:pt x="5" y="23"/>
                        <a:pt x="0" y="41"/>
                        <a:pt x="4" y="57"/>
                      </a:cubicBezTo>
                      <a:cubicBezTo>
                        <a:pt x="54" y="85"/>
                        <a:pt x="54" y="85"/>
                        <a:pt x="54" y="85"/>
                      </a:cubicBezTo>
                      <a:cubicBezTo>
                        <a:pt x="58" y="45"/>
                        <a:pt x="58" y="45"/>
                        <a:pt x="58" y="45"/>
                      </a:cubicBezTo>
                      <a:cubicBezTo>
                        <a:pt x="74" y="69"/>
                        <a:pt x="74" y="69"/>
                        <a:pt x="74" y="69"/>
                      </a:cubicBezTo>
                      <a:cubicBezTo>
                        <a:pt x="74" y="20"/>
                        <a:pt x="74" y="20"/>
                        <a:pt x="74" y="20"/>
                      </a:cubicBezTo>
                      <a:cubicBezTo>
                        <a:pt x="59" y="4"/>
                        <a:pt x="36" y="0"/>
                        <a:pt x="19" y="13"/>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2" name="Freeform 134"/>
                <p:cNvSpPr/>
                <p:nvPr/>
              </p:nvSpPr>
              <p:spPr bwMode="auto">
                <a:xfrm>
                  <a:off x="6386" y="1145"/>
                  <a:ext cx="14" cy="57"/>
                </a:xfrm>
                <a:custGeom>
                  <a:avLst/>
                  <a:gdLst>
                    <a:gd name="T0" fmla="*/ 0 w 6"/>
                    <a:gd name="T1" fmla="*/ 0 h 24"/>
                    <a:gd name="T2" fmla="*/ 2 w 6"/>
                    <a:gd name="T3" fmla="*/ 22 h 24"/>
                    <a:gd name="T4" fmla="*/ 6 w 6"/>
                    <a:gd name="T5" fmla="*/ 24 h 24"/>
                    <a:gd name="T6" fmla="*/ 6 w 6"/>
                    <a:gd name="T7" fmla="*/ 12 h 24"/>
                    <a:gd name="T8" fmla="*/ 5 w 6"/>
                    <a:gd name="T9" fmla="*/ 1 h 24"/>
                    <a:gd name="T10" fmla="*/ 0 w 6"/>
                    <a:gd name="T11" fmla="*/ 0 h 24"/>
                  </a:gdLst>
                  <a:ahLst/>
                  <a:cxnLst>
                    <a:cxn ang="0">
                      <a:pos x="T0" y="T1"/>
                    </a:cxn>
                    <a:cxn ang="0">
                      <a:pos x="T2" y="T3"/>
                    </a:cxn>
                    <a:cxn ang="0">
                      <a:pos x="T4" y="T5"/>
                    </a:cxn>
                    <a:cxn ang="0">
                      <a:pos x="T6" y="T7"/>
                    </a:cxn>
                    <a:cxn ang="0">
                      <a:pos x="T8" y="T9"/>
                    </a:cxn>
                    <a:cxn ang="0">
                      <a:pos x="T10" y="T11"/>
                    </a:cxn>
                  </a:cxnLst>
                  <a:rect l="0" t="0" r="r" b="b"/>
                  <a:pathLst>
                    <a:path w="6" h="24">
                      <a:moveTo>
                        <a:pt x="0" y="0"/>
                      </a:moveTo>
                      <a:cubicBezTo>
                        <a:pt x="2" y="22"/>
                        <a:pt x="2" y="22"/>
                        <a:pt x="2" y="22"/>
                      </a:cubicBezTo>
                      <a:cubicBezTo>
                        <a:pt x="3" y="23"/>
                        <a:pt x="4" y="23"/>
                        <a:pt x="6" y="24"/>
                      </a:cubicBezTo>
                      <a:cubicBezTo>
                        <a:pt x="6" y="12"/>
                        <a:pt x="6" y="12"/>
                        <a:pt x="6" y="12"/>
                      </a:cubicBezTo>
                      <a:cubicBezTo>
                        <a:pt x="5" y="1"/>
                        <a:pt x="5" y="1"/>
                        <a:pt x="5" y="1"/>
                      </a:cubicBezTo>
                      <a:cubicBezTo>
                        <a:pt x="3" y="1"/>
                        <a:pt x="2" y="0"/>
                        <a:pt x="0" y="0"/>
                      </a:cubicBez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3" name="Freeform 135"/>
                <p:cNvSpPr/>
                <p:nvPr/>
              </p:nvSpPr>
              <p:spPr bwMode="auto">
                <a:xfrm>
                  <a:off x="6322" y="648"/>
                  <a:ext cx="76" cy="62"/>
                </a:xfrm>
                <a:custGeom>
                  <a:avLst/>
                  <a:gdLst>
                    <a:gd name="T0" fmla="*/ 32 w 32"/>
                    <a:gd name="T1" fmla="*/ 3 h 26"/>
                    <a:gd name="T2" fmla="*/ 16 w 32"/>
                    <a:gd name="T3" fmla="*/ 0 h 26"/>
                    <a:gd name="T4" fmla="*/ 0 w 32"/>
                    <a:gd name="T5" fmla="*/ 18 h 26"/>
                    <a:gd name="T6" fmla="*/ 9 w 32"/>
                    <a:gd name="T7" fmla="*/ 26 h 26"/>
                    <a:gd name="T8" fmla="*/ 32 w 32"/>
                    <a:gd name="T9" fmla="*/ 3 h 26"/>
                  </a:gdLst>
                  <a:ahLst/>
                  <a:cxnLst>
                    <a:cxn ang="0">
                      <a:pos x="T0" y="T1"/>
                    </a:cxn>
                    <a:cxn ang="0">
                      <a:pos x="T2" y="T3"/>
                    </a:cxn>
                    <a:cxn ang="0">
                      <a:pos x="T4" y="T5"/>
                    </a:cxn>
                    <a:cxn ang="0">
                      <a:pos x="T6" y="T7"/>
                    </a:cxn>
                    <a:cxn ang="0">
                      <a:pos x="T8" y="T9"/>
                    </a:cxn>
                  </a:cxnLst>
                  <a:rect l="0" t="0" r="r" b="b"/>
                  <a:pathLst>
                    <a:path w="32" h="26">
                      <a:moveTo>
                        <a:pt x="32" y="3"/>
                      </a:moveTo>
                      <a:cubicBezTo>
                        <a:pt x="27" y="1"/>
                        <a:pt x="22" y="0"/>
                        <a:pt x="16" y="0"/>
                      </a:cubicBezTo>
                      <a:cubicBezTo>
                        <a:pt x="10" y="5"/>
                        <a:pt x="4" y="12"/>
                        <a:pt x="0" y="18"/>
                      </a:cubicBezTo>
                      <a:cubicBezTo>
                        <a:pt x="3" y="20"/>
                        <a:pt x="6" y="23"/>
                        <a:pt x="9" y="26"/>
                      </a:cubicBezTo>
                      <a:cubicBezTo>
                        <a:pt x="16" y="18"/>
                        <a:pt x="24" y="10"/>
                        <a:pt x="32" y="3"/>
                      </a:cubicBez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4" name="Freeform 136"/>
                <p:cNvSpPr/>
                <p:nvPr/>
              </p:nvSpPr>
              <p:spPr bwMode="auto">
                <a:xfrm>
                  <a:off x="6303" y="133"/>
                  <a:ext cx="36" cy="68"/>
                </a:xfrm>
                <a:custGeom>
                  <a:avLst/>
                  <a:gdLst>
                    <a:gd name="T0" fmla="*/ 15 w 15"/>
                    <a:gd name="T1" fmla="*/ 27 h 29"/>
                    <a:gd name="T2" fmla="*/ 7 w 15"/>
                    <a:gd name="T3" fmla="*/ 0 h 29"/>
                    <a:gd name="T4" fmla="*/ 0 w 15"/>
                    <a:gd name="T5" fmla="*/ 2 h 29"/>
                    <a:gd name="T6" fmla="*/ 5 w 15"/>
                    <a:gd name="T7" fmla="*/ 29 h 29"/>
                    <a:gd name="T8" fmla="*/ 15 w 15"/>
                    <a:gd name="T9" fmla="*/ 27 h 29"/>
                  </a:gdLst>
                  <a:ahLst/>
                  <a:cxnLst>
                    <a:cxn ang="0">
                      <a:pos x="T0" y="T1"/>
                    </a:cxn>
                    <a:cxn ang="0">
                      <a:pos x="T2" y="T3"/>
                    </a:cxn>
                    <a:cxn ang="0">
                      <a:pos x="T4" y="T5"/>
                    </a:cxn>
                    <a:cxn ang="0">
                      <a:pos x="T6" y="T7"/>
                    </a:cxn>
                    <a:cxn ang="0">
                      <a:pos x="T8" y="T9"/>
                    </a:cxn>
                  </a:cxnLst>
                  <a:rect l="0" t="0" r="r" b="b"/>
                  <a:pathLst>
                    <a:path w="15" h="29">
                      <a:moveTo>
                        <a:pt x="15" y="27"/>
                      </a:moveTo>
                      <a:cubicBezTo>
                        <a:pt x="7" y="0"/>
                        <a:pt x="7" y="0"/>
                        <a:pt x="7" y="0"/>
                      </a:cubicBezTo>
                      <a:cubicBezTo>
                        <a:pt x="5" y="1"/>
                        <a:pt x="2" y="1"/>
                        <a:pt x="0" y="2"/>
                      </a:cubicBezTo>
                      <a:cubicBezTo>
                        <a:pt x="5" y="29"/>
                        <a:pt x="5" y="29"/>
                        <a:pt x="5" y="29"/>
                      </a:cubicBezTo>
                      <a:cubicBezTo>
                        <a:pt x="8" y="29"/>
                        <a:pt x="12" y="28"/>
                        <a:pt x="15" y="27"/>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5" name="Freeform 137"/>
                <p:cNvSpPr/>
                <p:nvPr/>
              </p:nvSpPr>
              <p:spPr bwMode="auto">
                <a:xfrm>
                  <a:off x="6370" y="2198"/>
                  <a:ext cx="30" cy="45"/>
                </a:xfrm>
                <a:custGeom>
                  <a:avLst/>
                  <a:gdLst>
                    <a:gd name="T0" fmla="*/ 13 w 13"/>
                    <a:gd name="T1" fmla="*/ 19 h 19"/>
                    <a:gd name="T2" fmla="*/ 13 w 13"/>
                    <a:gd name="T3" fmla="*/ 0 h 19"/>
                    <a:gd name="T4" fmla="*/ 0 w 13"/>
                    <a:gd name="T5" fmla="*/ 3 h 19"/>
                    <a:gd name="T6" fmla="*/ 13 w 13"/>
                    <a:gd name="T7" fmla="*/ 19 h 19"/>
                  </a:gdLst>
                  <a:ahLst/>
                  <a:cxnLst>
                    <a:cxn ang="0">
                      <a:pos x="T0" y="T1"/>
                    </a:cxn>
                    <a:cxn ang="0">
                      <a:pos x="T2" y="T3"/>
                    </a:cxn>
                    <a:cxn ang="0">
                      <a:pos x="T4" y="T5"/>
                    </a:cxn>
                    <a:cxn ang="0">
                      <a:pos x="T6" y="T7"/>
                    </a:cxn>
                  </a:cxnLst>
                  <a:rect l="0" t="0" r="r" b="b"/>
                  <a:pathLst>
                    <a:path w="13" h="19">
                      <a:moveTo>
                        <a:pt x="13" y="19"/>
                      </a:moveTo>
                      <a:cubicBezTo>
                        <a:pt x="13" y="0"/>
                        <a:pt x="13" y="0"/>
                        <a:pt x="13" y="0"/>
                      </a:cubicBezTo>
                      <a:cubicBezTo>
                        <a:pt x="0" y="3"/>
                        <a:pt x="0" y="3"/>
                        <a:pt x="0" y="3"/>
                      </a:cubicBezTo>
                      <a:cubicBezTo>
                        <a:pt x="5" y="8"/>
                        <a:pt x="9" y="13"/>
                        <a:pt x="13" y="19"/>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6" name="Freeform 138"/>
                <p:cNvSpPr/>
                <p:nvPr/>
              </p:nvSpPr>
              <p:spPr bwMode="auto">
                <a:xfrm>
                  <a:off x="6355" y="1027"/>
                  <a:ext cx="26" cy="54"/>
                </a:xfrm>
                <a:custGeom>
                  <a:avLst/>
                  <a:gdLst>
                    <a:gd name="T0" fmla="*/ 10 w 11"/>
                    <a:gd name="T1" fmla="*/ 22 h 23"/>
                    <a:gd name="T2" fmla="*/ 11 w 11"/>
                    <a:gd name="T3" fmla="*/ 0 h 23"/>
                    <a:gd name="T4" fmla="*/ 0 w 11"/>
                    <a:gd name="T5" fmla="*/ 4 h 23"/>
                    <a:gd name="T6" fmla="*/ 3 w 11"/>
                    <a:gd name="T7" fmla="*/ 23 h 23"/>
                    <a:gd name="T8" fmla="*/ 10 w 11"/>
                    <a:gd name="T9" fmla="*/ 22 h 23"/>
                  </a:gdLst>
                  <a:ahLst/>
                  <a:cxnLst>
                    <a:cxn ang="0">
                      <a:pos x="T0" y="T1"/>
                    </a:cxn>
                    <a:cxn ang="0">
                      <a:pos x="T2" y="T3"/>
                    </a:cxn>
                    <a:cxn ang="0">
                      <a:pos x="T4" y="T5"/>
                    </a:cxn>
                    <a:cxn ang="0">
                      <a:pos x="T6" y="T7"/>
                    </a:cxn>
                    <a:cxn ang="0">
                      <a:pos x="T8" y="T9"/>
                    </a:cxn>
                  </a:cxnLst>
                  <a:rect l="0" t="0" r="r" b="b"/>
                  <a:pathLst>
                    <a:path w="11" h="23">
                      <a:moveTo>
                        <a:pt x="10" y="22"/>
                      </a:moveTo>
                      <a:cubicBezTo>
                        <a:pt x="11" y="0"/>
                        <a:pt x="11" y="0"/>
                        <a:pt x="11" y="0"/>
                      </a:cubicBezTo>
                      <a:cubicBezTo>
                        <a:pt x="7" y="1"/>
                        <a:pt x="4" y="2"/>
                        <a:pt x="0" y="4"/>
                      </a:cubicBezTo>
                      <a:cubicBezTo>
                        <a:pt x="2" y="10"/>
                        <a:pt x="2" y="17"/>
                        <a:pt x="3" y="23"/>
                      </a:cubicBezTo>
                      <a:cubicBezTo>
                        <a:pt x="5" y="23"/>
                        <a:pt x="7" y="22"/>
                        <a:pt x="10" y="22"/>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7" name="Freeform 139"/>
                <p:cNvSpPr/>
                <p:nvPr/>
              </p:nvSpPr>
              <p:spPr bwMode="auto">
                <a:xfrm>
                  <a:off x="6221" y="3210"/>
                  <a:ext cx="179" cy="133"/>
                </a:xfrm>
                <a:custGeom>
                  <a:avLst/>
                  <a:gdLst>
                    <a:gd name="T0" fmla="*/ 1 w 76"/>
                    <a:gd name="T1" fmla="*/ 13 h 56"/>
                    <a:gd name="T2" fmla="*/ 76 w 76"/>
                    <a:gd name="T3" fmla="*/ 56 h 56"/>
                    <a:gd name="T4" fmla="*/ 76 w 76"/>
                    <a:gd name="T5" fmla="*/ 44 h 56"/>
                    <a:gd name="T6" fmla="*/ 0 w 76"/>
                    <a:gd name="T7" fmla="*/ 0 h 56"/>
                    <a:gd name="T8" fmla="*/ 1 w 76"/>
                    <a:gd name="T9" fmla="*/ 13 h 56"/>
                  </a:gdLst>
                  <a:ahLst/>
                  <a:cxnLst>
                    <a:cxn ang="0">
                      <a:pos x="T0" y="T1"/>
                    </a:cxn>
                    <a:cxn ang="0">
                      <a:pos x="T2" y="T3"/>
                    </a:cxn>
                    <a:cxn ang="0">
                      <a:pos x="T4" y="T5"/>
                    </a:cxn>
                    <a:cxn ang="0">
                      <a:pos x="T6" y="T7"/>
                    </a:cxn>
                    <a:cxn ang="0">
                      <a:pos x="T8" y="T9"/>
                    </a:cxn>
                  </a:cxnLst>
                  <a:rect l="0" t="0" r="r" b="b"/>
                  <a:pathLst>
                    <a:path w="76" h="56">
                      <a:moveTo>
                        <a:pt x="1" y="13"/>
                      </a:moveTo>
                      <a:cubicBezTo>
                        <a:pt x="25" y="27"/>
                        <a:pt x="52" y="42"/>
                        <a:pt x="76" y="56"/>
                      </a:cubicBezTo>
                      <a:cubicBezTo>
                        <a:pt x="76" y="44"/>
                        <a:pt x="76" y="44"/>
                        <a:pt x="76" y="44"/>
                      </a:cubicBezTo>
                      <a:cubicBezTo>
                        <a:pt x="53" y="31"/>
                        <a:pt x="25" y="15"/>
                        <a:pt x="0" y="0"/>
                      </a:cubicBezTo>
                      <a:lnTo>
                        <a:pt x="1" y="13"/>
                      </a:lnTo>
                      <a:close/>
                    </a:path>
                  </a:pathLst>
                </a:custGeom>
                <a:solidFill>
                  <a:srgbClr val="CEB9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8" name="Freeform 140"/>
                <p:cNvSpPr/>
                <p:nvPr/>
              </p:nvSpPr>
              <p:spPr bwMode="auto">
                <a:xfrm>
                  <a:off x="6370" y="2106"/>
                  <a:ext cx="30" cy="92"/>
                </a:xfrm>
                <a:custGeom>
                  <a:avLst/>
                  <a:gdLst>
                    <a:gd name="T0" fmla="*/ 0 w 13"/>
                    <a:gd name="T1" fmla="*/ 39 h 39"/>
                    <a:gd name="T2" fmla="*/ 13 w 13"/>
                    <a:gd name="T3" fmla="*/ 35 h 39"/>
                    <a:gd name="T4" fmla="*/ 13 w 13"/>
                    <a:gd name="T5" fmla="*/ 9 h 39"/>
                    <a:gd name="T6" fmla="*/ 2 w 13"/>
                    <a:gd name="T7" fmla="*/ 0 h 39"/>
                    <a:gd name="T8" fmla="*/ 0 w 13"/>
                    <a:gd name="T9" fmla="*/ 39 h 39"/>
                  </a:gdLst>
                  <a:ahLst/>
                  <a:cxnLst>
                    <a:cxn ang="0">
                      <a:pos x="T0" y="T1"/>
                    </a:cxn>
                    <a:cxn ang="0">
                      <a:pos x="T2" y="T3"/>
                    </a:cxn>
                    <a:cxn ang="0">
                      <a:pos x="T4" y="T5"/>
                    </a:cxn>
                    <a:cxn ang="0">
                      <a:pos x="T6" y="T7"/>
                    </a:cxn>
                    <a:cxn ang="0">
                      <a:pos x="T8" y="T9"/>
                    </a:cxn>
                  </a:cxnLst>
                  <a:rect l="0" t="0" r="r" b="b"/>
                  <a:pathLst>
                    <a:path w="13" h="39">
                      <a:moveTo>
                        <a:pt x="0" y="39"/>
                      </a:moveTo>
                      <a:cubicBezTo>
                        <a:pt x="13" y="35"/>
                        <a:pt x="13" y="35"/>
                        <a:pt x="13" y="35"/>
                      </a:cubicBezTo>
                      <a:cubicBezTo>
                        <a:pt x="13" y="9"/>
                        <a:pt x="13" y="9"/>
                        <a:pt x="13" y="9"/>
                      </a:cubicBezTo>
                      <a:cubicBezTo>
                        <a:pt x="9" y="6"/>
                        <a:pt x="5" y="3"/>
                        <a:pt x="2" y="0"/>
                      </a:cubicBezTo>
                      <a:lnTo>
                        <a:pt x="0" y="39"/>
                      </a:ln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9" name="Freeform 141"/>
                <p:cNvSpPr/>
                <p:nvPr/>
              </p:nvSpPr>
              <p:spPr bwMode="auto">
                <a:xfrm>
                  <a:off x="6372" y="1143"/>
                  <a:ext cx="14" cy="52"/>
                </a:xfrm>
                <a:custGeom>
                  <a:avLst/>
                  <a:gdLst>
                    <a:gd name="T0" fmla="*/ 6 w 6"/>
                    <a:gd name="T1" fmla="*/ 22 h 22"/>
                    <a:gd name="T2" fmla="*/ 4 w 6"/>
                    <a:gd name="T3" fmla="*/ 0 h 22"/>
                    <a:gd name="T4" fmla="*/ 0 w 6"/>
                    <a:gd name="T5" fmla="*/ 0 h 22"/>
                    <a:gd name="T6" fmla="*/ 2 w 6"/>
                    <a:gd name="T7" fmla="*/ 20 h 22"/>
                    <a:gd name="T8" fmla="*/ 6 w 6"/>
                    <a:gd name="T9" fmla="*/ 22 h 22"/>
                  </a:gdLst>
                  <a:ahLst/>
                  <a:cxnLst>
                    <a:cxn ang="0">
                      <a:pos x="T0" y="T1"/>
                    </a:cxn>
                    <a:cxn ang="0">
                      <a:pos x="T2" y="T3"/>
                    </a:cxn>
                    <a:cxn ang="0">
                      <a:pos x="T4" y="T5"/>
                    </a:cxn>
                    <a:cxn ang="0">
                      <a:pos x="T6" y="T7"/>
                    </a:cxn>
                    <a:cxn ang="0">
                      <a:pos x="T8" y="T9"/>
                    </a:cxn>
                  </a:cxnLst>
                  <a:rect l="0" t="0" r="r" b="b"/>
                  <a:pathLst>
                    <a:path w="6" h="22">
                      <a:moveTo>
                        <a:pt x="6" y="22"/>
                      </a:moveTo>
                      <a:cubicBezTo>
                        <a:pt x="4" y="0"/>
                        <a:pt x="4" y="0"/>
                        <a:pt x="4" y="0"/>
                      </a:cubicBezTo>
                      <a:cubicBezTo>
                        <a:pt x="3" y="0"/>
                        <a:pt x="2" y="0"/>
                        <a:pt x="0" y="0"/>
                      </a:cubicBezTo>
                      <a:cubicBezTo>
                        <a:pt x="2" y="20"/>
                        <a:pt x="2" y="20"/>
                        <a:pt x="2" y="20"/>
                      </a:cubicBezTo>
                      <a:cubicBezTo>
                        <a:pt x="3" y="21"/>
                        <a:pt x="5" y="21"/>
                        <a:pt x="6" y="22"/>
                      </a:cubicBez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0" name="Freeform 142"/>
                <p:cNvSpPr/>
                <p:nvPr/>
              </p:nvSpPr>
              <p:spPr bwMode="auto">
                <a:xfrm>
                  <a:off x="6273" y="688"/>
                  <a:ext cx="85" cy="71"/>
                </a:xfrm>
                <a:custGeom>
                  <a:avLst/>
                  <a:gdLst>
                    <a:gd name="T0" fmla="*/ 36 w 36"/>
                    <a:gd name="T1" fmla="*/ 29 h 30"/>
                    <a:gd name="T2" fmla="*/ 8 w 36"/>
                    <a:gd name="T3" fmla="*/ 0 h 30"/>
                    <a:gd name="T4" fmla="*/ 0 w 36"/>
                    <a:gd name="T5" fmla="*/ 24 h 30"/>
                    <a:gd name="T6" fmla="*/ 36 w 36"/>
                    <a:gd name="T7" fmla="*/ 29 h 30"/>
                  </a:gdLst>
                  <a:ahLst/>
                  <a:cxnLst>
                    <a:cxn ang="0">
                      <a:pos x="T0" y="T1"/>
                    </a:cxn>
                    <a:cxn ang="0">
                      <a:pos x="T2" y="T3"/>
                    </a:cxn>
                    <a:cxn ang="0">
                      <a:pos x="T4" y="T5"/>
                    </a:cxn>
                    <a:cxn ang="0">
                      <a:pos x="T6" y="T7"/>
                    </a:cxn>
                  </a:cxnLst>
                  <a:rect l="0" t="0" r="r" b="b"/>
                  <a:pathLst>
                    <a:path w="36" h="30">
                      <a:moveTo>
                        <a:pt x="36" y="29"/>
                      </a:moveTo>
                      <a:cubicBezTo>
                        <a:pt x="31" y="16"/>
                        <a:pt x="21" y="6"/>
                        <a:pt x="8" y="0"/>
                      </a:cubicBezTo>
                      <a:cubicBezTo>
                        <a:pt x="3" y="7"/>
                        <a:pt x="0" y="15"/>
                        <a:pt x="0" y="24"/>
                      </a:cubicBezTo>
                      <a:cubicBezTo>
                        <a:pt x="7" y="28"/>
                        <a:pt x="23" y="30"/>
                        <a:pt x="36" y="29"/>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1" name="Freeform 143"/>
                <p:cNvSpPr/>
                <p:nvPr/>
              </p:nvSpPr>
              <p:spPr bwMode="auto">
                <a:xfrm>
                  <a:off x="6351" y="1587"/>
                  <a:ext cx="49" cy="135"/>
                </a:xfrm>
                <a:custGeom>
                  <a:avLst/>
                  <a:gdLst>
                    <a:gd name="T0" fmla="*/ 11 w 21"/>
                    <a:gd name="T1" fmla="*/ 12 h 57"/>
                    <a:gd name="T2" fmla="*/ 12 w 21"/>
                    <a:gd name="T3" fmla="*/ 51 h 57"/>
                    <a:gd name="T4" fmla="*/ 21 w 21"/>
                    <a:gd name="T5" fmla="*/ 57 h 57"/>
                    <a:gd name="T6" fmla="*/ 21 w 21"/>
                    <a:gd name="T7" fmla="*/ 0 h 57"/>
                    <a:gd name="T8" fmla="*/ 0 w 21"/>
                    <a:gd name="T9" fmla="*/ 5 h 57"/>
                    <a:gd name="T10" fmla="*/ 11 w 21"/>
                    <a:gd name="T11" fmla="*/ 12 h 57"/>
                  </a:gdLst>
                  <a:ahLst/>
                  <a:cxnLst>
                    <a:cxn ang="0">
                      <a:pos x="T0" y="T1"/>
                    </a:cxn>
                    <a:cxn ang="0">
                      <a:pos x="T2" y="T3"/>
                    </a:cxn>
                    <a:cxn ang="0">
                      <a:pos x="T4" y="T5"/>
                    </a:cxn>
                    <a:cxn ang="0">
                      <a:pos x="T6" y="T7"/>
                    </a:cxn>
                    <a:cxn ang="0">
                      <a:pos x="T8" y="T9"/>
                    </a:cxn>
                    <a:cxn ang="0">
                      <a:pos x="T10" y="T11"/>
                    </a:cxn>
                  </a:cxnLst>
                  <a:rect l="0" t="0" r="r" b="b"/>
                  <a:pathLst>
                    <a:path w="21" h="57">
                      <a:moveTo>
                        <a:pt x="11" y="12"/>
                      </a:moveTo>
                      <a:cubicBezTo>
                        <a:pt x="14" y="20"/>
                        <a:pt x="7" y="42"/>
                        <a:pt x="12" y="51"/>
                      </a:cubicBezTo>
                      <a:cubicBezTo>
                        <a:pt x="15" y="55"/>
                        <a:pt x="18" y="57"/>
                        <a:pt x="21" y="57"/>
                      </a:cubicBezTo>
                      <a:cubicBezTo>
                        <a:pt x="21" y="0"/>
                        <a:pt x="21" y="0"/>
                        <a:pt x="21" y="0"/>
                      </a:cubicBezTo>
                      <a:cubicBezTo>
                        <a:pt x="14" y="1"/>
                        <a:pt x="7" y="3"/>
                        <a:pt x="0" y="5"/>
                      </a:cubicBezTo>
                      <a:cubicBezTo>
                        <a:pt x="5" y="8"/>
                        <a:pt x="9" y="10"/>
                        <a:pt x="11" y="12"/>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2" name="Freeform 144"/>
                <p:cNvSpPr/>
                <p:nvPr/>
              </p:nvSpPr>
              <p:spPr bwMode="auto">
                <a:xfrm>
                  <a:off x="6303" y="800"/>
                  <a:ext cx="62" cy="66"/>
                </a:xfrm>
                <a:custGeom>
                  <a:avLst/>
                  <a:gdLst>
                    <a:gd name="T0" fmla="*/ 26 w 26"/>
                    <a:gd name="T1" fmla="*/ 0 h 28"/>
                    <a:gd name="T2" fmla="*/ 0 w 26"/>
                    <a:gd name="T3" fmla="*/ 1 h 28"/>
                    <a:gd name="T4" fmla="*/ 0 w 26"/>
                    <a:gd name="T5" fmla="*/ 23 h 28"/>
                    <a:gd name="T6" fmla="*/ 2 w 26"/>
                    <a:gd name="T7" fmla="*/ 28 h 28"/>
                    <a:gd name="T8" fmla="*/ 23 w 26"/>
                    <a:gd name="T9" fmla="*/ 20 h 28"/>
                    <a:gd name="T10" fmla="*/ 26 w 26"/>
                    <a:gd name="T11" fmla="*/ 0 h 28"/>
                  </a:gdLst>
                  <a:ahLst/>
                  <a:cxnLst>
                    <a:cxn ang="0">
                      <a:pos x="T0" y="T1"/>
                    </a:cxn>
                    <a:cxn ang="0">
                      <a:pos x="T2" y="T3"/>
                    </a:cxn>
                    <a:cxn ang="0">
                      <a:pos x="T4" y="T5"/>
                    </a:cxn>
                    <a:cxn ang="0">
                      <a:pos x="T6" y="T7"/>
                    </a:cxn>
                    <a:cxn ang="0">
                      <a:pos x="T8" y="T9"/>
                    </a:cxn>
                    <a:cxn ang="0">
                      <a:pos x="T10" y="T11"/>
                    </a:cxn>
                  </a:cxnLst>
                  <a:rect l="0" t="0" r="r" b="b"/>
                  <a:pathLst>
                    <a:path w="26" h="28">
                      <a:moveTo>
                        <a:pt x="26" y="0"/>
                      </a:moveTo>
                      <a:cubicBezTo>
                        <a:pt x="17" y="1"/>
                        <a:pt x="8" y="1"/>
                        <a:pt x="0" y="1"/>
                      </a:cubicBezTo>
                      <a:cubicBezTo>
                        <a:pt x="2" y="7"/>
                        <a:pt x="2" y="15"/>
                        <a:pt x="0" y="23"/>
                      </a:cubicBezTo>
                      <a:cubicBezTo>
                        <a:pt x="1" y="24"/>
                        <a:pt x="1" y="26"/>
                        <a:pt x="2" y="28"/>
                      </a:cubicBezTo>
                      <a:cubicBezTo>
                        <a:pt x="9" y="26"/>
                        <a:pt x="16" y="23"/>
                        <a:pt x="23" y="20"/>
                      </a:cubicBezTo>
                      <a:cubicBezTo>
                        <a:pt x="25" y="13"/>
                        <a:pt x="26" y="6"/>
                        <a:pt x="26"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3" name="Freeform 145"/>
                <p:cNvSpPr/>
                <p:nvPr/>
              </p:nvSpPr>
              <p:spPr bwMode="auto">
                <a:xfrm>
                  <a:off x="6358" y="1143"/>
                  <a:ext cx="14" cy="45"/>
                </a:xfrm>
                <a:custGeom>
                  <a:avLst/>
                  <a:gdLst>
                    <a:gd name="T0" fmla="*/ 2 w 6"/>
                    <a:gd name="T1" fmla="*/ 18 h 19"/>
                    <a:gd name="T2" fmla="*/ 6 w 6"/>
                    <a:gd name="T3" fmla="*/ 19 h 19"/>
                    <a:gd name="T4" fmla="*/ 4 w 6"/>
                    <a:gd name="T5" fmla="*/ 0 h 19"/>
                    <a:gd name="T6" fmla="*/ 0 w 6"/>
                    <a:gd name="T7" fmla="*/ 0 h 19"/>
                    <a:gd name="T8" fmla="*/ 2 w 6"/>
                    <a:gd name="T9" fmla="*/ 18 h 19"/>
                  </a:gdLst>
                  <a:ahLst/>
                  <a:cxnLst>
                    <a:cxn ang="0">
                      <a:pos x="T0" y="T1"/>
                    </a:cxn>
                    <a:cxn ang="0">
                      <a:pos x="T2" y="T3"/>
                    </a:cxn>
                    <a:cxn ang="0">
                      <a:pos x="T4" y="T5"/>
                    </a:cxn>
                    <a:cxn ang="0">
                      <a:pos x="T6" y="T7"/>
                    </a:cxn>
                    <a:cxn ang="0">
                      <a:pos x="T8" y="T9"/>
                    </a:cxn>
                  </a:cxnLst>
                  <a:rect l="0" t="0" r="r" b="b"/>
                  <a:pathLst>
                    <a:path w="6" h="19">
                      <a:moveTo>
                        <a:pt x="2" y="18"/>
                      </a:moveTo>
                      <a:cubicBezTo>
                        <a:pt x="3" y="18"/>
                        <a:pt x="5" y="19"/>
                        <a:pt x="6" y="19"/>
                      </a:cubicBezTo>
                      <a:cubicBezTo>
                        <a:pt x="4" y="0"/>
                        <a:pt x="4" y="0"/>
                        <a:pt x="4" y="0"/>
                      </a:cubicBezTo>
                      <a:cubicBezTo>
                        <a:pt x="3" y="0"/>
                        <a:pt x="2" y="0"/>
                        <a:pt x="0" y="0"/>
                      </a:cubicBezTo>
                      <a:lnTo>
                        <a:pt x="2" y="18"/>
                      </a:ln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4" name="Freeform 146"/>
                <p:cNvSpPr/>
                <p:nvPr/>
              </p:nvSpPr>
              <p:spPr bwMode="auto">
                <a:xfrm>
                  <a:off x="6379" y="2737"/>
                  <a:ext cx="21" cy="29"/>
                </a:xfrm>
                <a:custGeom>
                  <a:avLst/>
                  <a:gdLst>
                    <a:gd name="T0" fmla="*/ 9 w 9"/>
                    <a:gd name="T1" fmla="*/ 12 h 12"/>
                    <a:gd name="T2" fmla="*/ 9 w 9"/>
                    <a:gd name="T3" fmla="*/ 0 h 12"/>
                    <a:gd name="T4" fmla="*/ 0 w 9"/>
                    <a:gd name="T5" fmla="*/ 2 h 12"/>
                    <a:gd name="T6" fmla="*/ 9 w 9"/>
                    <a:gd name="T7" fmla="*/ 12 h 12"/>
                  </a:gdLst>
                  <a:ahLst/>
                  <a:cxnLst>
                    <a:cxn ang="0">
                      <a:pos x="T0" y="T1"/>
                    </a:cxn>
                    <a:cxn ang="0">
                      <a:pos x="T2" y="T3"/>
                    </a:cxn>
                    <a:cxn ang="0">
                      <a:pos x="T4" y="T5"/>
                    </a:cxn>
                    <a:cxn ang="0">
                      <a:pos x="T6" y="T7"/>
                    </a:cxn>
                  </a:cxnLst>
                  <a:rect l="0" t="0" r="r" b="b"/>
                  <a:pathLst>
                    <a:path w="9" h="12">
                      <a:moveTo>
                        <a:pt x="9" y="12"/>
                      </a:moveTo>
                      <a:cubicBezTo>
                        <a:pt x="9" y="0"/>
                        <a:pt x="9" y="0"/>
                        <a:pt x="9" y="0"/>
                      </a:cubicBezTo>
                      <a:cubicBezTo>
                        <a:pt x="0" y="2"/>
                        <a:pt x="0" y="2"/>
                        <a:pt x="0" y="2"/>
                      </a:cubicBezTo>
                      <a:cubicBezTo>
                        <a:pt x="4" y="4"/>
                        <a:pt x="7" y="7"/>
                        <a:pt x="9" y="12"/>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5" name="Freeform 147"/>
                <p:cNvSpPr/>
                <p:nvPr/>
              </p:nvSpPr>
              <p:spPr bwMode="auto">
                <a:xfrm>
                  <a:off x="6327" y="3442"/>
                  <a:ext cx="73" cy="253"/>
                </a:xfrm>
                <a:custGeom>
                  <a:avLst/>
                  <a:gdLst>
                    <a:gd name="T0" fmla="*/ 31 w 31"/>
                    <a:gd name="T1" fmla="*/ 107 h 107"/>
                    <a:gd name="T2" fmla="*/ 31 w 31"/>
                    <a:gd name="T3" fmla="*/ 86 h 107"/>
                    <a:gd name="T4" fmla="*/ 31 w 31"/>
                    <a:gd name="T5" fmla="*/ 3 h 107"/>
                    <a:gd name="T6" fmla="*/ 31 w 31"/>
                    <a:gd name="T7" fmla="*/ 0 h 107"/>
                    <a:gd name="T8" fmla="*/ 31 w 31"/>
                    <a:gd name="T9" fmla="*/ 107 h 107"/>
                  </a:gdLst>
                  <a:ahLst/>
                  <a:cxnLst>
                    <a:cxn ang="0">
                      <a:pos x="T0" y="T1"/>
                    </a:cxn>
                    <a:cxn ang="0">
                      <a:pos x="T2" y="T3"/>
                    </a:cxn>
                    <a:cxn ang="0">
                      <a:pos x="T4" y="T5"/>
                    </a:cxn>
                    <a:cxn ang="0">
                      <a:pos x="T6" y="T7"/>
                    </a:cxn>
                    <a:cxn ang="0">
                      <a:pos x="T8" y="T9"/>
                    </a:cxn>
                  </a:cxnLst>
                  <a:rect l="0" t="0" r="r" b="b"/>
                  <a:pathLst>
                    <a:path w="31" h="107">
                      <a:moveTo>
                        <a:pt x="31" y="107"/>
                      </a:moveTo>
                      <a:cubicBezTo>
                        <a:pt x="31" y="86"/>
                        <a:pt x="31" y="86"/>
                        <a:pt x="31" y="86"/>
                      </a:cubicBezTo>
                      <a:cubicBezTo>
                        <a:pt x="18" y="62"/>
                        <a:pt x="15" y="32"/>
                        <a:pt x="31" y="3"/>
                      </a:cubicBezTo>
                      <a:cubicBezTo>
                        <a:pt x="31" y="0"/>
                        <a:pt x="31" y="0"/>
                        <a:pt x="31" y="0"/>
                      </a:cubicBezTo>
                      <a:cubicBezTo>
                        <a:pt x="0" y="24"/>
                        <a:pt x="5" y="77"/>
                        <a:pt x="31" y="107"/>
                      </a:cubicBezTo>
                      <a:close/>
                    </a:path>
                  </a:pathLst>
                </a:custGeom>
                <a:solidFill>
                  <a:srgbClr val="CEB9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6" name="Freeform 148"/>
                <p:cNvSpPr/>
                <p:nvPr/>
              </p:nvSpPr>
              <p:spPr bwMode="auto">
                <a:xfrm>
                  <a:off x="6400" y="3298"/>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7" name="Freeform 149"/>
                <p:cNvSpPr/>
                <p:nvPr/>
              </p:nvSpPr>
              <p:spPr bwMode="auto">
                <a:xfrm>
                  <a:off x="6346" y="2699"/>
                  <a:ext cx="54" cy="38"/>
                </a:xfrm>
                <a:custGeom>
                  <a:avLst/>
                  <a:gdLst>
                    <a:gd name="T0" fmla="*/ 2 w 23"/>
                    <a:gd name="T1" fmla="*/ 16 h 16"/>
                    <a:gd name="T2" fmla="*/ 23 w 23"/>
                    <a:gd name="T3" fmla="*/ 11 h 16"/>
                    <a:gd name="T4" fmla="*/ 23 w 23"/>
                    <a:gd name="T5" fmla="*/ 0 h 16"/>
                    <a:gd name="T6" fmla="*/ 0 w 23"/>
                    <a:gd name="T7" fmla="*/ 8 h 16"/>
                    <a:gd name="T8" fmla="*/ 2 w 23"/>
                    <a:gd name="T9" fmla="*/ 16 h 16"/>
                  </a:gdLst>
                  <a:ahLst/>
                  <a:cxnLst>
                    <a:cxn ang="0">
                      <a:pos x="T0" y="T1"/>
                    </a:cxn>
                    <a:cxn ang="0">
                      <a:pos x="T2" y="T3"/>
                    </a:cxn>
                    <a:cxn ang="0">
                      <a:pos x="T4" y="T5"/>
                    </a:cxn>
                    <a:cxn ang="0">
                      <a:pos x="T6" y="T7"/>
                    </a:cxn>
                    <a:cxn ang="0">
                      <a:pos x="T8" y="T9"/>
                    </a:cxn>
                  </a:cxnLst>
                  <a:rect l="0" t="0" r="r" b="b"/>
                  <a:pathLst>
                    <a:path w="23" h="16">
                      <a:moveTo>
                        <a:pt x="2" y="16"/>
                      </a:moveTo>
                      <a:cubicBezTo>
                        <a:pt x="23" y="11"/>
                        <a:pt x="23" y="11"/>
                        <a:pt x="23" y="11"/>
                      </a:cubicBezTo>
                      <a:cubicBezTo>
                        <a:pt x="23" y="0"/>
                        <a:pt x="23" y="0"/>
                        <a:pt x="23" y="0"/>
                      </a:cubicBezTo>
                      <a:cubicBezTo>
                        <a:pt x="0" y="8"/>
                        <a:pt x="0" y="8"/>
                        <a:pt x="0" y="8"/>
                      </a:cubicBezTo>
                      <a:cubicBezTo>
                        <a:pt x="1" y="11"/>
                        <a:pt x="2" y="13"/>
                        <a:pt x="2" y="16"/>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8" name="Freeform 150"/>
                <p:cNvSpPr/>
                <p:nvPr/>
              </p:nvSpPr>
              <p:spPr bwMode="auto">
                <a:xfrm>
                  <a:off x="6282" y="140"/>
                  <a:ext cx="26" cy="66"/>
                </a:xfrm>
                <a:custGeom>
                  <a:avLst/>
                  <a:gdLst>
                    <a:gd name="T0" fmla="*/ 11 w 11"/>
                    <a:gd name="T1" fmla="*/ 27 h 28"/>
                    <a:gd name="T2" fmla="*/ 6 w 11"/>
                    <a:gd name="T3" fmla="*/ 0 h 28"/>
                    <a:gd name="T4" fmla="*/ 0 w 11"/>
                    <a:gd name="T5" fmla="*/ 0 h 28"/>
                    <a:gd name="T6" fmla="*/ 0 w 11"/>
                    <a:gd name="T7" fmla="*/ 28 h 28"/>
                    <a:gd name="T8" fmla="*/ 11 w 11"/>
                    <a:gd name="T9" fmla="*/ 27 h 28"/>
                  </a:gdLst>
                  <a:ahLst/>
                  <a:cxnLst>
                    <a:cxn ang="0">
                      <a:pos x="T0" y="T1"/>
                    </a:cxn>
                    <a:cxn ang="0">
                      <a:pos x="T2" y="T3"/>
                    </a:cxn>
                    <a:cxn ang="0">
                      <a:pos x="T4" y="T5"/>
                    </a:cxn>
                    <a:cxn ang="0">
                      <a:pos x="T6" y="T7"/>
                    </a:cxn>
                    <a:cxn ang="0">
                      <a:pos x="T8" y="T9"/>
                    </a:cxn>
                  </a:cxnLst>
                  <a:rect l="0" t="0" r="r" b="b"/>
                  <a:pathLst>
                    <a:path w="11" h="28">
                      <a:moveTo>
                        <a:pt x="11" y="27"/>
                      </a:moveTo>
                      <a:cubicBezTo>
                        <a:pt x="6" y="0"/>
                        <a:pt x="6" y="0"/>
                        <a:pt x="6" y="0"/>
                      </a:cubicBezTo>
                      <a:cubicBezTo>
                        <a:pt x="4" y="0"/>
                        <a:pt x="2" y="0"/>
                        <a:pt x="0" y="0"/>
                      </a:cubicBezTo>
                      <a:cubicBezTo>
                        <a:pt x="0" y="28"/>
                        <a:pt x="0" y="28"/>
                        <a:pt x="0" y="28"/>
                      </a:cubicBezTo>
                      <a:cubicBezTo>
                        <a:pt x="4" y="28"/>
                        <a:pt x="7" y="28"/>
                        <a:pt x="11" y="27"/>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9" name="Freeform 151"/>
                <p:cNvSpPr/>
                <p:nvPr/>
              </p:nvSpPr>
              <p:spPr bwMode="auto">
                <a:xfrm>
                  <a:off x="6254" y="464"/>
                  <a:ext cx="92" cy="66"/>
                </a:xfrm>
                <a:custGeom>
                  <a:avLst/>
                  <a:gdLst>
                    <a:gd name="T0" fmla="*/ 39 w 39"/>
                    <a:gd name="T1" fmla="*/ 9 h 28"/>
                    <a:gd name="T2" fmla="*/ 18 w 39"/>
                    <a:gd name="T3" fmla="*/ 0 h 28"/>
                    <a:gd name="T4" fmla="*/ 0 w 39"/>
                    <a:gd name="T5" fmla="*/ 25 h 28"/>
                    <a:gd name="T6" fmla="*/ 16 w 39"/>
                    <a:gd name="T7" fmla="*/ 28 h 28"/>
                    <a:gd name="T8" fmla="*/ 39 w 39"/>
                    <a:gd name="T9" fmla="*/ 9 h 28"/>
                  </a:gdLst>
                  <a:ahLst/>
                  <a:cxnLst>
                    <a:cxn ang="0">
                      <a:pos x="T0" y="T1"/>
                    </a:cxn>
                    <a:cxn ang="0">
                      <a:pos x="T2" y="T3"/>
                    </a:cxn>
                    <a:cxn ang="0">
                      <a:pos x="T4" y="T5"/>
                    </a:cxn>
                    <a:cxn ang="0">
                      <a:pos x="T6" y="T7"/>
                    </a:cxn>
                    <a:cxn ang="0">
                      <a:pos x="T8" y="T9"/>
                    </a:cxn>
                  </a:cxnLst>
                  <a:rect l="0" t="0" r="r" b="b"/>
                  <a:pathLst>
                    <a:path w="39" h="28">
                      <a:moveTo>
                        <a:pt x="39" y="9"/>
                      </a:moveTo>
                      <a:cubicBezTo>
                        <a:pt x="32" y="6"/>
                        <a:pt x="25" y="3"/>
                        <a:pt x="18" y="0"/>
                      </a:cubicBezTo>
                      <a:cubicBezTo>
                        <a:pt x="11" y="8"/>
                        <a:pt x="5" y="16"/>
                        <a:pt x="0" y="25"/>
                      </a:cubicBezTo>
                      <a:cubicBezTo>
                        <a:pt x="6" y="27"/>
                        <a:pt x="11" y="28"/>
                        <a:pt x="16" y="28"/>
                      </a:cubicBezTo>
                      <a:cubicBezTo>
                        <a:pt x="22" y="21"/>
                        <a:pt x="30" y="14"/>
                        <a:pt x="39" y="9"/>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0" name="Freeform 152"/>
                <p:cNvSpPr/>
                <p:nvPr/>
              </p:nvSpPr>
              <p:spPr bwMode="auto">
                <a:xfrm>
                  <a:off x="6379" y="3475"/>
                  <a:ext cx="21" cy="142"/>
                </a:xfrm>
                <a:custGeom>
                  <a:avLst/>
                  <a:gdLst>
                    <a:gd name="T0" fmla="*/ 9 w 9"/>
                    <a:gd name="T1" fmla="*/ 60 h 60"/>
                    <a:gd name="T2" fmla="*/ 9 w 9"/>
                    <a:gd name="T3" fmla="*/ 0 h 60"/>
                    <a:gd name="T4" fmla="*/ 9 w 9"/>
                    <a:gd name="T5" fmla="*/ 60 h 60"/>
                  </a:gdLst>
                  <a:ahLst/>
                  <a:cxnLst>
                    <a:cxn ang="0">
                      <a:pos x="T0" y="T1"/>
                    </a:cxn>
                    <a:cxn ang="0">
                      <a:pos x="T2" y="T3"/>
                    </a:cxn>
                    <a:cxn ang="0">
                      <a:pos x="T4" y="T5"/>
                    </a:cxn>
                  </a:cxnLst>
                  <a:rect l="0" t="0" r="r" b="b"/>
                  <a:pathLst>
                    <a:path w="9" h="60">
                      <a:moveTo>
                        <a:pt x="9" y="60"/>
                      </a:moveTo>
                      <a:cubicBezTo>
                        <a:pt x="9" y="0"/>
                        <a:pt x="9" y="0"/>
                        <a:pt x="9" y="0"/>
                      </a:cubicBezTo>
                      <a:cubicBezTo>
                        <a:pt x="0" y="22"/>
                        <a:pt x="2" y="43"/>
                        <a:pt x="9" y="6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1" name="Freeform 153"/>
                <p:cNvSpPr/>
                <p:nvPr/>
              </p:nvSpPr>
              <p:spPr bwMode="auto">
                <a:xfrm>
                  <a:off x="6386" y="2856"/>
                  <a:ext cx="14" cy="23"/>
                </a:xfrm>
                <a:custGeom>
                  <a:avLst/>
                  <a:gdLst>
                    <a:gd name="T0" fmla="*/ 6 w 6"/>
                    <a:gd name="T1" fmla="*/ 10 h 10"/>
                    <a:gd name="T2" fmla="*/ 6 w 6"/>
                    <a:gd name="T3" fmla="*/ 0 h 10"/>
                    <a:gd name="T4" fmla="*/ 0 w 6"/>
                    <a:gd name="T5" fmla="*/ 8 h 10"/>
                    <a:gd name="T6" fmla="*/ 6 w 6"/>
                    <a:gd name="T7" fmla="*/ 10 h 10"/>
                  </a:gdLst>
                  <a:ahLst/>
                  <a:cxnLst>
                    <a:cxn ang="0">
                      <a:pos x="T0" y="T1"/>
                    </a:cxn>
                    <a:cxn ang="0">
                      <a:pos x="T2" y="T3"/>
                    </a:cxn>
                    <a:cxn ang="0">
                      <a:pos x="T4" y="T5"/>
                    </a:cxn>
                    <a:cxn ang="0">
                      <a:pos x="T6" y="T7"/>
                    </a:cxn>
                  </a:cxnLst>
                  <a:rect l="0" t="0" r="r" b="b"/>
                  <a:pathLst>
                    <a:path w="6" h="10">
                      <a:moveTo>
                        <a:pt x="6" y="10"/>
                      </a:moveTo>
                      <a:cubicBezTo>
                        <a:pt x="6" y="0"/>
                        <a:pt x="6" y="0"/>
                        <a:pt x="6" y="0"/>
                      </a:cubicBezTo>
                      <a:cubicBezTo>
                        <a:pt x="4" y="3"/>
                        <a:pt x="2" y="6"/>
                        <a:pt x="0" y="8"/>
                      </a:cubicBezTo>
                      <a:lnTo>
                        <a:pt x="6" y="1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2" name="Freeform 154"/>
                <p:cNvSpPr/>
                <p:nvPr/>
              </p:nvSpPr>
              <p:spPr bwMode="auto">
                <a:xfrm>
                  <a:off x="6341" y="1147"/>
                  <a:ext cx="17" cy="36"/>
                </a:xfrm>
                <a:custGeom>
                  <a:avLst/>
                  <a:gdLst>
                    <a:gd name="T0" fmla="*/ 6 w 7"/>
                    <a:gd name="T1" fmla="*/ 0 h 15"/>
                    <a:gd name="T2" fmla="*/ 0 w 7"/>
                    <a:gd name="T3" fmla="*/ 14 h 15"/>
                    <a:gd name="T4" fmla="*/ 7 w 7"/>
                    <a:gd name="T5" fmla="*/ 15 h 15"/>
                    <a:gd name="T6" fmla="*/ 6 w 7"/>
                    <a:gd name="T7" fmla="*/ 0 h 15"/>
                  </a:gdLst>
                  <a:ahLst/>
                  <a:cxnLst>
                    <a:cxn ang="0">
                      <a:pos x="T0" y="T1"/>
                    </a:cxn>
                    <a:cxn ang="0">
                      <a:pos x="T2" y="T3"/>
                    </a:cxn>
                    <a:cxn ang="0">
                      <a:pos x="T4" y="T5"/>
                    </a:cxn>
                    <a:cxn ang="0">
                      <a:pos x="T6" y="T7"/>
                    </a:cxn>
                  </a:cxnLst>
                  <a:rect l="0" t="0" r="r" b="b"/>
                  <a:pathLst>
                    <a:path w="7" h="15">
                      <a:moveTo>
                        <a:pt x="6" y="0"/>
                      </a:moveTo>
                      <a:cubicBezTo>
                        <a:pt x="4" y="4"/>
                        <a:pt x="2" y="9"/>
                        <a:pt x="0" y="14"/>
                      </a:cubicBezTo>
                      <a:cubicBezTo>
                        <a:pt x="2" y="14"/>
                        <a:pt x="4" y="15"/>
                        <a:pt x="7" y="15"/>
                      </a:cubicBezTo>
                      <a:lnTo>
                        <a:pt x="6" y="0"/>
                      </a:ln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3" name="Freeform 155"/>
                <p:cNvSpPr/>
                <p:nvPr/>
              </p:nvSpPr>
              <p:spPr bwMode="auto">
                <a:xfrm>
                  <a:off x="6308" y="3213"/>
                  <a:ext cx="92" cy="80"/>
                </a:xfrm>
                <a:custGeom>
                  <a:avLst/>
                  <a:gdLst>
                    <a:gd name="T0" fmla="*/ 7 w 92"/>
                    <a:gd name="T1" fmla="*/ 16 h 80"/>
                    <a:gd name="T2" fmla="*/ 0 w 92"/>
                    <a:gd name="T3" fmla="*/ 35 h 80"/>
                    <a:gd name="T4" fmla="*/ 5 w 92"/>
                    <a:gd name="T5" fmla="*/ 38 h 80"/>
                    <a:gd name="T6" fmla="*/ 78 w 92"/>
                    <a:gd name="T7" fmla="*/ 30 h 80"/>
                    <a:gd name="T8" fmla="*/ 62 w 92"/>
                    <a:gd name="T9" fmla="*/ 71 h 80"/>
                    <a:gd name="T10" fmla="*/ 78 w 92"/>
                    <a:gd name="T11" fmla="*/ 80 h 80"/>
                    <a:gd name="T12" fmla="*/ 92 w 92"/>
                    <a:gd name="T13" fmla="*/ 47 h 80"/>
                    <a:gd name="T14" fmla="*/ 92 w 92"/>
                    <a:gd name="T15" fmla="*/ 0 h 80"/>
                    <a:gd name="T16" fmla="*/ 88 w 92"/>
                    <a:gd name="T17" fmla="*/ 7 h 80"/>
                    <a:gd name="T18" fmla="*/ 7 w 92"/>
                    <a:gd name="T19" fmla="*/ 1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80">
                      <a:moveTo>
                        <a:pt x="7" y="16"/>
                      </a:moveTo>
                      <a:lnTo>
                        <a:pt x="0" y="35"/>
                      </a:lnTo>
                      <a:lnTo>
                        <a:pt x="5" y="38"/>
                      </a:lnTo>
                      <a:lnTo>
                        <a:pt x="78" y="30"/>
                      </a:lnTo>
                      <a:lnTo>
                        <a:pt x="62" y="71"/>
                      </a:lnTo>
                      <a:lnTo>
                        <a:pt x="78" y="80"/>
                      </a:lnTo>
                      <a:lnTo>
                        <a:pt x="92" y="47"/>
                      </a:lnTo>
                      <a:lnTo>
                        <a:pt x="92" y="0"/>
                      </a:lnTo>
                      <a:lnTo>
                        <a:pt x="88" y="7"/>
                      </a:lnTo>
                      <a:lnTo>
                        <a:pt x="7" y="16"/>
                      </a:lnTo>
                      <a:close/>
                    </a:path>
                  </a:pathLst>
                </a:custGeom>
                <a:solidFill>
                  <a:srgbClr val="CEB9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4" name="Freeform 156"/>
                <p:cNvSpPr/>
                <p:nvPr/>
              </p:nvSpPr>
              <p:spPr bwMode="auto">
                <a:xfrm>
                  <a:off x="6336" y="2647"/>
                  <a:ext cx="64" cy="62"/>
                </a:xfrm>
                <a:custGeom>
                  <a:avLst/>
                  <a:gdLst>
                    <a:gd name="T0" fmla="*/ 3 w 27"/>
                    <a:gd name="T1" fmla="*/ 26 h 26"/>
                    <a:gd name="T2" fmla="*/ 27 w 27"/>
                    <a:gd name="T3" fmla="*/ 17 h 26"/>
                    <a:gd name="T4" fmla="*/ 27 w 27"/>
                    <a:gd name="T5" fmla="*/ 0 h 26"/>
                    <a:gd name="T6" fmla="*/ 0 w 27"/>
                    <a:gd name="T7" fmla="*/ 19 h 26"/>
                    <a:gd name="T8" fmla="*/ 3 w 27"/>
                    <a:gd name="T9" fmla="*/ 26 h 26"/>
                  </a:gdLst>
                  <a:ahLst/>
                  <a:cxnLst>
                    <a:cxn ang="0">
                      <a:pos x="T0" y="T1"/>
                    </a:cxn>
                    <a:cxn ang="0">
                      <a:pos x="T2" y="T3"/>
                    </a:cxn>
                    <a:cxn ang="0">
                      <a:pos x="T4" y="T5"/>
                    </a:cxn>
                    <a:cxn ang="0">
                      <a:pos x="T6" y="T7"/>
                    </a:cxn>
                    <a:cxn ang="0">
                      <a:pos x="T8" y="T9"/>
                    </a:cxn>
                  </a:cxnLst>
                  <a:rect l="0" t="0" r="r" b="b"/>
                  <a:pathLst>
                    <a:path w="27" h="26">
                      <a:moveTo>
                        <a:pt x="3" y="26"/>
                      </a:moveTo>
                      <a:cubicBezTo>
                        <a:pt x="27" y="17"/>
                        <a:pt x="27" y="17"/>
                        <a:pt x="27" y="17"/>
                      </a:cubicBezTo>
                      <a:cubicBezTo>
                        <a:pt x="27" y="0"/>
                        <a:pt x="27" y="0"/>
                        <a:pt x="27" y="0"/>
                      </a:cubicBezTo>
                      <a:cubicBezTo>
                        <a:pt x="0" y="19"/>
                        <a:pt x="0" y="19"/>
                        <a:pt x="0" y="19"/>
                      </a:cubicBezTo>
                      <a:cubicBezTo>
                        <a:pt x="1" y="21"/>
                        <a:pt x="2" y="24"/>
                        <a:pt x="3" y="26"/>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5" name="Freeform 157"/>
                <p:cNvSpPr/>
                <p:nvPr/>
              </p:nvSpPr>
              <p:spPr bwMode="auto">
                <a:xfrm>
                  <a:off x="6334" y="2879"/>
                  <a:ext cx="66" cy="50"/>
                </a:xfrm>
                <a:custGeom>
                  <a:avLst/>
                  <a:gdLst>
                    <a:gd name="T0" fmla="*/ 0 w 28"/>
                    <a:gd name="T1" fmla="*/ 1 h 21"/>
                    <a:gd name="T2" fmla="*/ 28 w 28"/>
                    <a:gd name="T3" fmla="*/ 21 h 21"/>
                    <a:gd name="T4" fmla="*/ 28 w 28"/>
                    <a:gd name="T5" fmla="*/ 5 h 21"/>
                    <a:gd name="T6" fmla="*/ 18 w 28"/>
                    <a:gd name="T7" fmla="*/ 0 h 21"/>
                    <a:gd name="T8" fmla="*/ 0 w 28"/>
                    <a:gd name="T9" fmla="*/ 1 h 21"/>
                  </a:gdLst>
                  <a:ahLst/>
                  <a:cxnLst>
                    <a:cxn ang="0">
                      <a:pos x="T0" y="T1"/>
                    </a:cxn>
                    <a:cxn ang="0">
                      <a:pos x="T2" y="T3"/>
                    </a:cxn>
                    <a:cxn ang="0">
                      <a:pos x="T4" y="T5"/>
                    </a:cxn>
                    <a:cxn ang="0">
                      <a:pos x="T6" y="T7"/>
                    </a:cxn>
                    <a:cxn ang="0">
                      <a:pos x="T8" y="T9"/>
                    </a:cxn>
                  </a:cxnLst>
                  <a:rect l="0" t="0" r="r" b="b"/>
                  <a:pathLst>
                    <a:path w="28" h="21">
                      <a:moveTo>
                        <a:pt x="0" y="1"/>
                      </a:moveTo>
                      <a:cubicBezTo>
                        <a:pt x="28" y="21"/>
                        <a:pt x="28" y="21"/>
                        <a:pt x="28" y="21"/>
                      </a:cubicBezTo>
                      <a:cubicBezTo>
                        <a:pt x="28" y="5"/>
                        <a:pt x="28" y="5"/>
                        <a:pt x="28" y="5"/>
                      </a:cubicBezTo>
                      <a:cubicBezTo>
                        <a:pt x="18" y="0"/>
                        <a:pt x="18" y="0"/>
                        <a:pt x="18" y="0"/>
                      </a:cubicBezTo>
                      <a:cubicBezTo>
                        <a:pt x="12" y="3"/>
                        <a:pt x="6" y="3"/>
                        <a:pt x="0" y="1"/>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6" name="Freeform 158"/>
                <p:cNvSpPr/>
                <p:nvPr/>
              </p:nvSpPr>
              <p:spPr bwMode="auto">
                <a:xfrm>
                  <a:off x="6239" y="154"/>
                  <a:ext cx="36" cy="54"/>
                </a:xfrm>
                <a:custGeom>
                  <a:avLst/>
                  <a:gdLst>
                    <a:gd name="T0" fmla="*/ 15 w 15"/>
                    <a:gd name="T1" fmla="*/ 0 h 23"/>
                    <a:gd name="T2" fmla="*/ 0 w 15"/>
                    <a:gd name="T3" fmla="*/ 22 h 23"/>
                    <a:gd name="T4" fmla="*/ 15 w 15"/>
                    <a:gd name="T5" fmla="*/ 22 h 23"/>
                    <a:gd name="T6" fmla="*/ 15 w 15"/>
                    <a:gd name="T7" fmla="*/ 0 h 23"/>
                  </a:gdLst>
                  <a:ahLst/>
                  <a:cxnLst>
                    <a:cxn ang="0">
                      <a:pos x="T0" y="T1"/>
                    </a:cxn>
                    <a:cxn ang="0">
                      <a:pos x="T2" y="T3"/>
                    </a:cxn>
                    <a:cxn ang="0">
                      <a:pos x="T4" y="T5"/>
                    </a:cxn>
                    <a:cxn ang="0">
                      <a:pos x="T6" y="T7"/>
                    </a:cxn>
                  </a:cxnLst>
                  <a:rect l="0" t="0" r="r" b="b"/>
                  <a:pathLst>
                    <a:path w="15" h="23">
                      <a:moveTo>
                        <a:pt x="15" y="0"/>
                      </a:moveTo>
                      <a:cubicBezTo>
                        <a:pt x="12" y="9"/>
                        <a:pt x="6" y="16"/>
                        <a:pt x="0" y="22"/>
                      </a:cubicBezTo>
                      <a:cubicBezTo>
                        <a:pt x="5" y="23"/>
                        <a:pt x="10" y="23"/>
                        <a:pt x="15" y="22"/>
                      </a:cubicBezTo>
                      <a:lnTo>
                        <a:pt x="15" y="0"/>
                      </a:ln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7" name="Freeform 159"/>
                <p:cNvSpPr>
                  <a:spLocks noEditPoints="1"/>
                </p:cNvSpPr>
                <p:nvPr/>
              </p:nvSpPr>
              <p:spPr bwMode="auto">
                <a:xfrm>
                  <a:off x="6022" y="2117"/>
                  <a:ext cx="381" cy="410"/>
                </a:xfrm>
                <a:custGeom>
                  <a:avLst/>
                  <a:gdLst>
                    <a:gd name="T0" fmla="*/ 4 w 161"/>
                    <a:gd name="T1" fmla="*/ 40 h 173"/>
                    <a:gd name="T2" fmla="*/ 4 w 161"/>
                    <a:gd name="T3" fmla="*/ 42 h 173"/>
                    <a:gd name="T4" fmla="*/ 4 w 161"/>
                    <a:gd name="T5" fmla="*/ 47 h 173"/>
                    <a:gd name="T6" fmla="*/ 0 w 161"/>
                    <a:gd name="T7" fmla="*/ 64 h 173"/>
                    <a:gd name="T8" fmla="*/ 11 w 161"/>
                    <a:gd name="T9" fmla="*/ 83 h 173"/>
                    <a:gd name="T10" fmla="*/ 58 w 161"/>
                    <a:gd name="T11" fmla="*/ 68 h 173"/>
                    <a:gd name="T12" fmla="*/ 124 w 161"/>
                    <a:gd name="T13" fmla="*/ 85 h 173"/>
                    <a:gd name="T14" fmla="*/ 126 w 161"/>
                    <a:gd name="T15" fmla="*/ 155 h 173"/>
                    <a:gd name="T16" fmla="*/ 158 w 161"/>
                    <a:gd name="T17" fmla="*/ 173 h 173"/>
                    <a:gd name="T18" fmla="*/ 160 w 161"/>
                    <a:gd name="T19" fmla="*/ 171 h 173"/>
                    <a:gd name="T20" fmla="*/ 160 w 161"/>
                    <a:gd name="T21" fmla="*/ 116 h 173"/>
                    <a:gd name="T22" fmla="*/ 157 w 161"/>
                    <a:gd name="T23" fmla="*/ 119 h 173"/>
                    <a:gd name="T24" fmla="*/ 144 w 161"/>
                    <a:gd name="T25" fmla="*/ 117 h 173"/>
                    <a:gd name="T26" fmla="*/ 146 w 161"/>
                    <a:gd name="T27" fmla="*/ 103 h 173"/>
                    <a:gd name="T28" fmla="*/ 159 w 161"/>
                    <a:gd name="T29" fmla="*/ 105 h 173"/>
                    <a:gd name="T30" fmla="*/ 160 w 161"/>
                    <a:gd name="T31" fmla="*/ 106 h 173"/>
                    <a:gd name="T32" fmla="*/ 160 w 161"/>
                    <a:gd name="T33" fmla="*/ 63 h 173"/>
                    <a:gd name="T34" fmla="*/ 155 w 161"/>
                    <a:gd name="T35" fmla="*/ 55 h 173"/>
                    <a:gd name="T36" fmla="*/ 4 w 161"/>
                    <a:gd name="T37" fmla="*/ 40 h 173"/>
                    <a:gd name="T38" fmla="*/ 38 w 161"/>
                    <a:gd name="T39" fmla="*/ 56 h 173"/>
                    <a:gd name="T40" fmla="*/ 25 w 161"/>
                    <a:gd name="T41" fmla="*/ 54 h 173"/>
                    <a:gd name="T42" fmla="*/ 27 w 161"/>
                    <a:gd name="T43" fmla="*/ 41 h 173"/>
                    <a:gd name="T44" fmla="*/ 40 w 161"/>
                    <a:gd name="T45" fmla="*/ 43 h 173"/>
                    <a:gd name="T46" fmla="*/ 38 w 161"/>
                    <a:gd name="T47" fmla="*/ 56 h 173"/>
                    <a:gd name="T48" fmla="*/ 71 w 161"/>
                    <a:gd name="T49" fmla="*/ 50 h 173"/>
                    <a:gd name="T50" fmla="*/ 56 w 161"/>
                    <a:gd name="T51" fmla="*/ 48 h 173"/>
                    <a:gd name="T52" fmla="*/ 58 w 161"/>
                    <a:gd name="T53" fmla="*/ 33 h 173"/>
                    <a:gd name="T54" fmla="*/ 73 w 161"/>
                    <a:gd name="T55" fmla="*/ 35 h 173"/>
                    <a:gd name="T56" fmla="*/ 71 w 161"/>
                    <a:gd name="T57" fmla="*/ 50 h 173"/>
                    <a:gd name="T58" fmla="*/ 99 w 161"/>
                    <a:gd name="T59" fmla="*/ 48 h 173"/>
                    <a:gd name="T60" fmla="*/ 84 w 161"/>
                    <a:gd name="T61" fmla="*/ 46 h 173"/>
                    <a:gd name="T62" fmla="*/ 86 w 161"/>
                    <a:gd name="T63" fmla="*/ 31 h 173"/>
                    <a:gd name="T64" fmla="*/ 101 w 161"/>
                    <a:gd name="T65" fmla="*/ 34 h 173"/>
                    <a:gd name="T66" fmla="*/ 99 w 161"/>
                    <a:gd name="T67" fmla="*/ 48 h 173"/>
                    <a:gd name="T68" fmla="*/ 129 w 161"/>
                    <a:gd name="T69" fmla="*/ 62 h 173"/>
                    <a:gd name="T70" fmla="*/ 114 w 161"/>
                    <a:gd name="T71" fmla="*/ 59 h 173"/>
                    <a:gd name="T72" fmla="*/ 117 w 161"/>
                    <a:gd name="T73" fmla="*/ 45 h 173"/>
                    <a:gd name="T74" fmla="*/ 131 w 161"/>
                    <a:gd name="T75" fmla="*/ 47 h 173"/>
                    <a:gd name="T76" fmla="*/ 129 w 161"/>
                    <a:gd name="T77" fmla="*/ 62 h 173"/>
                    <a:gd name="T78" fmla="*/ 143 w 161"/>
                    <a:gd name="T79" fmla="*/ 135 h 173"/>
                    <a:gd name="T80" fmla="*/ 157 w 161"/>
                    <a:gd name="T81" fmla="*/ 138 h 173"/>
                    <a:gd name="T82" fmla="*/ 155 w 161"/>
                    <a:gd name="T83" fmla="*/ 152 h 173"/>
                    <a:gd name="T84" fmla="*/ 141 w 161"/>
                    <a:gd name="T85" fmla="*/ 150 h 173"/>
                    <a:gd name="T86" fmla="*/ 143 w 161"/>
                    <a:gd name="T87" fmla="*/ 135 h 173"/>
                    <a:gd name="T88" fmla="*/ 150 w 161"/>
                    <a:gd name="T89" fmla="*/ 88 h 173"/>
                    <a:gd name="T90" fmla="*/ 136 w 161"/>
                    <a:gd name="T91" fmla="*/ 86 h 173"/>
                    <a:gd name="T92" fmla="*/ 138 w 161"/>
                    <a:gd name="T93" fmla="*/ 72 h 173"/>
                    <a:gd name="T94" fmla="*/ 152 w 161"/>
                    <a:gd name="T95" fmla="*/ 74 h 173"/>
                    <a:gd name="T96" fmla="*/ 150 w 161"/>
                    <a:gd name="T97" fmla="*/ 8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1" h="173">
                      <a:moveTo>
                        <a:pt x="4" y="40"/>
                      </a:moveTo>
                      <a:cubicBezTo>
                        <a:pt x="4" y="41"/>
                        <a:pt x="4" y="41"/>
                        <a:pt x="4" y="42"/>
                      </a:cubicBezTo>
                      <a:cubicBezTo>
                        <a:pt x="4" y="44"/>
                        <a:pt x="4" y="46"/>
                        <a:pt x="4" y="47"/>
                      </a:cubicBezTo>
                      <a:cubicBezTo>
                        <a:pt x="3" y="53"/>
                        <a:pt x="2" y="59"/>
                        <a:pt x="0" y="64"/>
                      </a:cubicBezTo>
                      <a:cubicBezTo>
                        <a:pt x="3" y="70"/>
                        <a:pt x="7" y="77"/>
                        <a:pt x="11" y="83"/>
                      </a:cubicBezTo>
                      <a:cubicBezTo>
                        <a:pt x="21" y="66"/>
                        <a:pt x="42" y="64"/>
                        <a:pt x="58" y="68"/>
                      </a:cubicBezTo>
                      <a:cubicBezTo>
                        <a:pt x="81" y="51"/>
                        <a:pt x="114" y="64"/>
                        <a:pt x="124" y="85"/>
                      </a:cubicBezTo>
                      <a:cubicBezTo>
                        <a:pt x="133" y="104"/>
                        <a:pt x="135" y="132"/>
                        <a:pt x="126" y="155"/>
                      </a:cubicBezTo>
                      <a:cubicBezTo>
                        <a:pt x="138" y="160"/>
                        <a:pt x="149" y="166"/>
                        <a:pt x="158" y="173"/>
                      </a:cubicBezTo>
                      <a:cubicBezTo>
                        <a:pt x="159" y="173"/>
                        <a:pt x="159" y="172"/>
                        <a:pt x="160" y="171"/>
                      </a:cubicBezTo>
                      <a:cubicBezTo>
                        <a:pt x="160" y="116"/>
                        <a:pt x="160" y="116"/>
                        <a:pt x="160" y="116"/>
                      </a:cubicBezTo>
                      <a:cubicBezTo>
                        <a:pt x="159" y="117"/>
                        <a:pt x="158" y="118"/>
                        <a:pt x="157" y="119"/>
                      </a:cubicBezTo>
                      <a:cubicBezTo>
                        <a:pt x="153" y="122"/>
                        <a:pt x="147" y="121"/>
                        <a:pt x="144" y="117"/>
                      </a:cubicBezTo>
                      <a:cubicBezTo>
                        <a:pt x="141" y="112"/>
                        <a:pt x="141" y="106"/>
                        <a:pt x="146" y="103"/>
                      </a:cubicBezTo>
                      <a:cubicBezTo>
                        <a:pt x="150" y="100"/>
                        <a:pt x="156" y="101"/>
                        <a:pt x="159" y="105"/>
                      </a:cubicBezTo>
                      <a:cubicBezTo>
                        <a:pt x="160" y="106"/>
                        <a:pt x="160" y="106"/>
                        <a:pt x="160" y="106"/>
                      </a:cubicBezTo>
                      <a:cubicBezTo>
                        <a:pt x="160" y="63"/>
                        <a:pt x="160" y="63"/>
                        <a:pt x="160" y="63"/>
                      </a:cubicBezTo>
                      <a:cubicBezTo>
                        <a:pt x="158" y="60"/>
                        <a:pt x="157" y="57"/>
                        <a:pt x="155" y="55"/>
                      </a:cubicBezTo>
                      <a:cubicBezTo>
                        <a:pt x="120" y="4"/>
                        <a:pt x="47" y="0"/>
                        <a:pt x="4" y="40"/>
                      </a:cubicBezTo>
                      <a:close/>
                      <a:moveTo>
                        <a:pt x="38" y="56"/>
                      </a:moveTo>
                      <a:cubicBezTo>
                        <a:pt x="34" y="59"/>
                        <a:pt x="28" y="58"/>
                        <a:pt x="25" y="54"/>
                      </a:cubicBezTo>
                      <a:cubicBezTo>
                        <a:pt x="22" y="49"/>
                        <a:pt x="23" y="44"/>
                        <a:pt x="27" y="41"/>
                      </a:cubicBezTo>
                      <a:cubicBezTo>
                        <a:pt x="31" y="38"/>
                        <a:pt x="37" y="39"/>
                        <a:pt x="40" y="43"/>
                      </a:cubicBezTo>
                      <a:cubicBezTo>
                        <a:pt x="43" y="47"/>
                        <a:pt x="42" y="53"/>
                        <a:pt x="38" y="56"/>
                      </a:cubicBezTo>
                      <a:close/>
                      <a:moveTo>
                        <a:pt x="71" y="50"/>
                      </a:moveTo>
                      <a:cubicBezTo>
                        <a:pt x="66" y="53"/>
                        <a:pt x="59" y="52"/>
                        <a:pt x="56" y="48"/>
                      </a:cubicBezTo>
                      <a:cubicBezTo>
                        <a:pt x="52" y="43"/>
                        <a:pt x="53" y="36"/>
                        <a:pt x="58" y="33"/>
                      </a:cubicBezTo>
                      <a:cubicBezTo>
                        <a:pt x="63" y="30"/>
                        <a:pt x="69" y="31"/>
                        <a:pt x="73" y="35"/>
                      </a:cubicBezTo>
                      <a:cubicBezTo>
                        <a:pt x="76" y="40"/>
                        <a:pt x="75" y="47"/>
                        <a:pt x="71" y="50"/>
                      </a:cubicBezTo>
                      <a:close/>
                      <a:moveTo>
                        <a:pt x="99" y="48"/>
                      </a:moveTo>
                      <a:cubicBezTo>
                        <a:pt x="94" y="52"/>
                        <a:pt x="88" y="51"/>
                        <a:pt x="84" y="46"/>
                      </a:cubicBezTo>
                      <a:cubicBezTo>
                        <a:pt x="81" y="41"/>
                        <a:pt x="81" y="35"/>
                        <a:pt x="86" y="31"/>
                      </a:cubicBezTo>
                      <a:cubicBezTo>
                        <a:pt x="91" y="28"/>
                        <a:pt x="97" y="29"/>
                        <a:pt x="101" y="34"/>
                      </a:cubicBezTo>
                      <a:cubicBezTo>
                        <a:pt x="104" y="38"/>
                        <a:pt x="103" y="45"/>
                        <a:pt x="99" y="48"/>
                      </a:cubicBezTo>
                      <a:close/>
                      <a:moveTo>
                        <a:pt x="129" y="62"/>
                      </a:moveTo>
                      <a:cubicBezTo>
                        <a:pt x="125" y="65"/>
                        <a:pt x="118" y="64"/>
                        <a:pt x="114" y="59"/>
                      </a:cubicBezTo>
                      <a:cubicBezTo>
                        <a:pt x="111" y="54"/>
                        <a:pt x="112" y="48"/>
                        <a:pt x="117" y="45"/>
                      </a:cubicBezTo>
                      <a:cubicBezTo>
                        <a:pt x="121" y="41"/>
                        <a:pt x="128" y="42"/>
                        <a:pt x="131" y="47"/>
                      </a:cubicBezTo>
                      <a:cubicBezTo>
                        <a:pt x="135" y="52"/>
                        <a:pt x="134" y="58"/>
                        <a:pt x="129" y="62"/>
                      </a:cubicBezTo>
                      <a:close/>
                      <a:moveTo>
                        <a:pt x="143" y="135"/>
                      </a:moveTo>
                      <a:cubicBezTo>
                        <a:pt x="147" y="132"/>
                        <a:pt x="154" y="133"/>
                        <a:pt x="157" y="138"/>
                      </a:cubicBezTo>
                      <a:cubicBezTo>
                        <a:pt x="161" y="142"/>
                        <a:pt x="160" y="149"/>
                        <a:pt x="155" y="152"/>
                      </a:cubicBezTo>
                      <a:cubicBezTo>
                        <a:pt x="151" y="155"/>
                        <a:pt x="144" y="154"/>
                        <a:pt x="141" y="150"/>
                      </a:cubicBezTo>
                      <a:cubicBezTo>
                        <a:pt x="137" y="145"/>
                        <a:pt x="138" y="138"/>
                        <a:pt x="143" y="135"/>
                      </a:cubicBezTo>
                      <a:close/>
                      <a:moveTo>
                        <a:pt x="150" y="88"/>
                      </a:moveTo>
                      <a:cubicBezTo>
                        <a:pt x="146" y="92"/>
                        <a:pt x="139" y="90"/>
                        <a:pt x="136" y="86"/>
                      </a:cubicBezTo>
                      <a:cubicBezTo>
                        <a:pt x="132" y="81"/>
                        <a:pt x="133" y="75"/>
                        <a:pt x="138" y="72"/>
                      </a:cubicBezTo>
                      <a:cubicBezTo>
                        <a:pt x="142" y="68"/>
                        <a:pt x="149" y="69"/>
                        <a:pt x="152" y="74"/>
                      </a:cubicBezTo>
                      <a:cubicBezTo>
                        <a:pt x="156" y="79"/>
                        <a:pt x="155" y="85"/>
                        <a:pt x="150" y="88"/>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8" name="Freeform 160"/>
                <p:cNvSpPr/>
                <p:nvPr/>
              </p:nvSpPr>
              <p:spPr bwMode="auto">
                <a:xfrm>
                  <a:off x="5535" y="4086"/>
                  <a:ext cx="361" cy="265"/>
                </a:xfrm>
                <a:custGeom>
                  <a:avLst/>
                  <a:gdLst>
                    <a:gd name="T0" fmla="*/ 0 w 153"/>
                    <a:gd name="T1" fmla="*/ 20 h 112"/>
                    <a:gd name="T2" fmla="*/ 117 w 153"/>
                    <a:gd name="T3" fmla="*/ 112 h 112"/>
                    <a:gd name="T4" fmla="*/ 153 w 153"/>
                    <a:gd name="T5" fmla="*/ 112 h 112"/>
                    <a:gd name="T6" fmla="*/ 14 w 153"/>
                    <a:gd name="T7" fmla="*/ 0 h 112"/>
                    <a:gd name="T8" fmla="*/ 0 w 153"/>
                    <a:gd name="T9" fmla="*/ 20 h 112"/>
                  </a:gdLst>
                  <a:ahLst/>
                  <a:cxnLst>
                    <a:cxn ang="0">
                      <a:pos x="T0" y="T1"/>
                    </a:cxn>
                    <a:cxn ang="0">
                      <a:pos x="T2" y="T3"/>
                    </a:cxn>
                    <a:cxn ang="0">
                      <a:pos x="T4" y="T5"/>
                    </a:cxn>
                    <a:cxn ang="0">
                      <a:pos x="T6" y="T7"/>
                    </a:cxn>
                    <a:cxn ang="0">
                      <a:pos x="T8" y="T9"/>
                    </a:cxn>
                  </a:cxnLst>
                  <a:rect l="0" t="0" r="r" b="b"/>
                  <a:pathLst>
                    <a:path w="153" h="112">
                      <a:moveTo>
                        <a:pt x="0" y="20"/>
                      </a:moveTo>
                      <a:cubicBezTo>
                        <a:pt x="32" y="34"/>
                        <a:pt x="66" y="74"/>
                        <a:pt x="117" y="112"/>
                      </a:cubicBezTo>
                      <a:cubicBezTo>
                        <a:pt x="153" y="112"/>
                        <a:pt x="153" y="112"/>
                        <a:pt x="153" y="112"/>
                      </a:cubicBezTo>
                      <a:cubicBezTo>
                        <a:pt x="96" y="73"/>
                        <a:pt x="54" y="19"/>
                        <a:pt x="14" y="0"/>
                      </a:cubicBezTo>
                      <a:cubicBezTo>
                        <a:pt x="9" y="8"/>
                        <a:pt x="5" y="14"/>
                        <a:pt x="0" y="20"/>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9" name="Freeform 161"/>
                <p:cNvSpPr/>
                <p:nvPr/>
              </p:nvSpPr>
              <p:spPr bwMode="auto">
                <a:xfrm>
                  <a:off x="6050" y="3679"/>
                  <a:ext cx="348" cy="371"/>
                </a:xfrm>
                <a:custGeom>
                  <a:avLst/>
                  <a:gdLst>
                    <a:gd name="T0" fmla="*/ 54 w 147"/>
                    <a:gd name="T1" fmla="*/ 32 h 157"/>
                    <a:gd name="T2" fmla="*/ 14 w 147"/>
                    <a:gd name="T3" fmla="*/ 0 h 157"/>
                    <a:gd name="T4" fmla="*/ 0 w 147"/>
                    <a:gd name="T5" fmla="*/ 8 h 157"/>
                    <a:gd name="T6" fmla="*/ 122 w 147"/>
                    <a:gd name="T7" fmla="*/ 139 h 157"/>
                    <a:gd name="T8" fmla="*/ 143 w 147"/>
                    <a:gd name="T9" fmla="*/ 157 h 157"/>
                    <a:gd name="T10" fmla="*/ 147 w 147"/>
                    <a:gd name="T11" fmla="*/ 127 h 157"/>
                    <a:gd name="T12" fmla="*/ 54 w 147"/>
                    <a:gd name="T13" fmla="*/ 32 h 157"/>
                  </a:gdLst>
                  <a:ahLst/>
                  <a:cxnLst>
                    <a:cxn ang="0">
                      <a:pos x="T0" y="T1"/>
                    </a:cxn>
                    <a:cxn ang="0">
                      <a:pos x="T2" y="T3"/>
                    </a:cxn>
                    <a:cxn ang="0">
                      <a:pos x="T4" y="T5"/>
                    </a:cxn>
                    <a:cxn ang="0">
                      <a:pos x="T6" y="T7"/>
                    </a:cxn>
                    <a:cxn ang="0">
                      <a:pos x="T8" y="T9"/>
                    </a:cxn>
                    <a:cxn ang="0">
                      <a:pos x="T10" y="T11"/>
                    </a:cxn>
                    <a:cxn ang="0">
                      <a:pos x="T12" y="T13"/>
                    </a:cxn>
                  </a:cxnLst>
                  <a:rect l="0" t="0" r="r" b="b"/>
                  <a:pathLst>
                    <a:path w="147" h="157">
                      <a:moveTo>
                        <a:pt x="54" y="32"/>
                      </a:moveTo>
                      <a:cubicBezTo>
                        <a:pt x="31" y="32"/>
                        <a:pt x="14" y="16"/>
                        <a:pt x="14" y="0"/>
                      </a:cubicBezTo>
                      <a:cubicBezTo>
                        <a:pt x="7" y="2"/>
                        <a:pt x="3" y="5"/>
                        <a:pt x="0" y="8"/>
                      </a:cubicBezTo>
                      <a:cubicBezTo>
                        <a:pt x="11" y="63"/>
                        <a:pt x="76" y="110"/>
                        <a:pt x="122" y="139"/>
                      </a:cubicBezTo>
                      <a:cubicBezTo>
                        <a:pt x="129" y="143"/>
                        <a:pt x="136" y="149"/>
                        <a:pt x="143" y="157"/>
                      </a:cubicBezTo>
                      <a:cubicBezTo>
                        <a:pt x="146" y="147"/>
                        <a:pt x="147" y="137"/>
                        <a:pt x="147" y="127"/>
                      </a:cubicBezTo>
                      <a:cubicBezTo>
                        <a:pt x="119" y="108"/>
                        <a:pt x="79" y="87"/>
                        <a:pt x="54" y="32"/>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0" name="Freeform 162"/>
                <p:cNvSpPr/>
                <p:nvPr/>
              </p:nvSpPr>
              <p:spPr bwMode="auto">
                <a:xfrm>
                  <a:off x="6320" y="2600"/>
                  <a:ext cx="80" cy="83"/>
                </a:xfrm>
                <a:custGeom>
                  <a:avLst/>
                  <a:gdLst>
                    <a:gd name="T0" fmla="*/ 0 w 34"/>
                    <a:gd name="T1" fmla="*/ 28 h 35"/>
                    <a:gd name="T2" fmla="*/ 5 w 34"/>
                    <a:gd name="T3" fmla="*/ 35 h 35"/>
                    <a:gd name="T4" fmla="*/ 34 w 34"/>
                    <a:gd name="T5" fmla="*/ 15 h 35"/>
                    <a:gd name="T6" fmla="*/ 34 w 34"/>
                    <a:gd name="T7" fmla="*/ 8 h 35"/>
                    <a:gd name="T8" fmla="*/ 27 w 34"/>
                    <a:gd name="T9" fmla="*/ 0 h 35"/>
                    <a:gd name="T10" fmla="*/ 0 w 34"/>
                    <a:gd name="T11" fmla="*/ 28 h 35"/>
                  </a:gdLst>
                  <a:ahLst/>
                  <a:cxnLst>
                    <a:cxn ang="0">
                      <a:pos x="T0" y="T1"/>
                    </a:cxn>
                    <a:cxn ang="0">
                      <a:pos x="T2" y="T3"/>
                    </a:cxn>
                    <a:cxn ang="0">
                      <a:pos x="T4" y="T5"/>
                    </a:cxn>
                    <a:cxn ang="0">
                      <a:pos x="T6" y="T7"/>
                    </a:cxn>
                    <a:cxn ang="0">
                      <a:pos x="T8" y="T9"/>
                    </a:cxn>
                    <a:cxn ang="0">
                      <a:pos x="T10" y="T11"/>
                    </a:cxn>
                  </a:cxnLst>
                  <a:rect l="0" t="0" r="r" b="b"/>
                  <a:pathLst>
                    <a:path w="34" h="35">
                      <a:moveTo>
                        <a:pt x="0" y="28"/>
                      </a:moveTo>
                      <a:cubicBezTo>
                        <a:pt x="2" y="30"/>
                        <a:pt x="3" y="32"/>
                        <a:pt x="5" y="35"/>
                      </a:cubicBezTo>
                      <a:cubicBezTo>
                        <a:pt x="34" y="15"/>
                        <a:pt x="34" y="15"/>
                        <a:pt x="34" y="15"/>
                      </a:cubicBezTo>
                      <a:cubicBezTo>
                        <a:pt x="34" y="8"/>
                        <a:pt x="34" y="8"/>
                        <a:pt x="34" y="8"/>
                      </a:cubicBezTo>
                      <a:cubicBezTo>
                        <a:pt x="32" y="5"/>
                        <a:pt x="30" y="3"/>
                        <a:pt x="27" y="0"/>
                      </a:cubicBezTo>
                      <a:lnTo>
                        <a:pt x="0" y="28"/>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1" name="Freeform 163"/>
                <p:cNvSpPr/>
                <p:nvPr/>
              </p:nvSpPr>
              <p:spPr bwMode="auto">
                <a:xfrm>
                  <a:off x="6213" y="3061"/>
                  <a:ext cx="187" cy="180"/>
                </a:xfrm>
                <a:custGeom>
                  <a:avLst/>
                  <a:gdLst>
                    <a:gd name="T0" fmla="*/ 63 w 79"/>
                    <a:gd name="T1" fmla="*/ 0 h 76"/>
                    <a:gd name="T2" fmla="*/ 51 w 79"/>
                    <a:gd name="T3" fmla="*/ 6 h 76"/>
                    <a:gd name="T4" fmla="*/ 47 w 79"/>
                    <a:gd name="T5" fmla="*/ 18 h 76"/>
                    <a:gd name="T6" fmla="*/ 0 w 79"/>
                    <a:gd name="T7" fmla="*/ 27 h 76"/>
                    <a:gd name="T8" fmla="*/ 1 w 79"/>
                    <a:gd name="T9" fmla="*/ 36 h 76"/>
                    <a:gd name="T10" fmla="*/ 43 w 79"/>
                    <a:gd name="T11" fmla="*/ 28 h 76"/>
                    <a:gd name="T12" fmla="*/ 28 w 79"/>
                    <a:gd name="T13" fmla="*/ 72 h 76"/>
                    <a:gd name="T14" fmla="*/ 36 w 79"/>
                    <a:gd name="T15" fmla="*/ 76 h 76"/>
                    <a:gd name="T16" fmla="*/ 54 w 79"/>
                    <a:gd name="T17" fmla="*/ 27 h 76"/>
                    <a:gd name="T18" fmla="*/ 79 w 79"/>
                    <a:gd name="T19" fmla="*/ 22 h 76"/>
                    <a:gd name="T20" fmla="*/ 79 w 79"/>
                    <a:gd name="T21" fmla="*/ 12 h 76"/>
                    <a:gd name="T22" fmla="*/ 57 w 79"/>
                    <a:gd name="T23" fmla="*/ 16 h 76"/>
                    <a:gd name="T24" fmla="*/ 63 w 79"/>
                    <a:gd name="T2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76">
                      <a:moveTo>
                        <a:pt x="63" y="0"/>
                      </a:moveTo>
                      <a:cubicBezTo>
                        <a:pt x="59" y="2"/>
                        <a:pt x="55" y="4"/>
                        <a:pt x="51" y="6"/>
                      </a:cubicBezTo>
                      <a:cubicBezTo>
                        <a:pt x="47" y="18"/>
                        <a:pt x="47" y="18"/>
                        <a:pt x="47" y="18"/>
                      </a:cubicBezTo>
                      <a:cubicBezTo>
                        <a:pt x="0" y="27"/>
                        <a:pt x="0" y="27"/>
                        <a:pt x="0" y="27"/>
                      </a:cubicBezTo>
                      <a:cubicBezTo>
                        <a:pt x="1" y="36"/>
                        <a:pt x="1" y="36"/>
                        <a:pt x="1" y="36"/>
                      </a:cubicBezTo>
                      <a:cubicBezTo>
                        <a:pt x="43" y="28"/>
                        <a:pt x="43" y="28"/>
                        <a:pt x="43" y="28"/>
                      </a:cubicBezTo>
                      <a:cubicBezTo>
                        <a:pt x="28" y="72"/>
                        <a:pt x="28" y="72"/>
                        <a:pt x="28" y="72"/>
                      </a:cubicBezTo>
                      <a:cubicBezTo>
                        <a:pt x="36" y="76"/>
                        <a:pt x="36" y="76"/>
                        <a:pt x="36" y="76"/>
                      </a:cubicBezTo>
                      <a:cubicBezTo>
                        <a:pt x="54" y="27"/>
                        <a:pt x="54" y="27"/>
                        <a:pt x="54" y="27"/>
                      </a:cubicBezTo>
                      <a:cubicBezTo>
                        <a:pt x="79" y="22"/>
                        <a:pt x="79" y="22"/>
                        <a:pt x="79" y="22"/>
                      </a:cubicBezTo>
                      <a:cubicBezTo>
                        <a:pt x="79" y="12"/>
                        <a:pt x="79" y="12"/>
                        <a:pt x="79" y="12"/>
                      </a:cubicBezTo>
                      <a:cubicBezTo>
                        <a:pt x="57" y="16"/>
                        <a:pt x="57" y="16"/>
                        <a:pt x="57" y="16"/>
                      </a:cubicBezTo>
                      <a:lnTo>
                        <a:pt x="63" y="0"/>
                      </a:lnTo>
                      <a:close/>
                    </a:path>
                  </a:pathLst>
                </a:custGeom>
                <a:solidFill>
                  <a:srgbClr val="CEB9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2" name="Freeform 164"/>
                <p:cNvSpPr>
                  <a:spLocks noEditPoints="1"/>
                </p:cNvSpPr>
                <p:nvPr/>
              </p:nvSpPr>
              <p:spPr bwMode="auto">
                <a:xfrm>
                  <a:off x="5953" y="-12"/>
                  <a:ext cx="322" cy="256"/>
                </a:xfrm>
                <a:custGeom>
                  <a:avLst/>
                  <a:gdLst>
                    <a:gd name="T0" fmla="*/ 45 w 136"/>
                    <a:gd name="T1" fmla="*/ 43 h 108"/>
                    <a:gd name="T2" fmla="*/ 0 w 136"/>
                    <a:gd name="T3" fmla="*/ 63 h 108"/>
                    <a:gd name="T4" fmla="*/ 51 w 136"/>
                    <a:gd name="T5" fmla="*/ 72 h 108"/>
                    <a:gd name="T6" fmla="*/ 114 w 136"/>
                    <a:gd name="T7" fmla="*/ 90 h 108"/>
                    <a:gd name="T8" fmla="*/ 133 w 136"/>
                    <a:gd name="T9" fmla="*/ 35 h 108"/>
                    <a:gd name="T10" fmla="*/ 69 w 136"/>
                    <a:gd name="T11" fmla="*/ 0 h 108"/>
                    <a:gd name="T12" fmla="*/ 60 w 136"/>
                    <a:gd name="T13" fmla="*/ 5 h 108"/>
                    <a:gd name="T14" fmla="*/ 45 w 136"/>
                    <a:gd name="T15" fmla="*/ 43 h 108"/>
                    <a:gd name="T16" fmla="*/ 72 w 136"/>
                    <a:gd name="T17" fmla="*/ 27 h 108"/>
                    <a:gd name="T18" fmla="*/ 107 w 136"/>
                    <a:gd name="T19" fmla="*/ 33 h 108"/>
                    <a:gd name="T20" fmla="*/ 102 w 136"/>
                    <a:gd name="T21" fmla="*/ 66 h 108"/>
                    <a:gd name="T22" fmla="*/ 67 w 136"/>
                    <a:gd name="T23" fmla="*/ 61 h 108"/>
                    <a:gd name="T24" fmla="*/ 72 w 136"/>
                    <a:gd name="T25" fmla="*/ 2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6" h="108">
                      <a:moveTo>
                        <a:pt x="45" y="43"/>
                      </a:moveTo>
                      <a:cubicBezTo>
                        <a:pt x="37" y="46"/>
                        <a:pt x="13" y="56"/>
                        <a:pt x="0" y="63"/>
                      </a:cubicBezTo>
                      <a:cubicBezTo>
                        <a:pt x="13" y="66"/>
                        <a:pt x="35" y="69"/>
                        <a:pt x="51" y="72"/>
                      </a:cubicBezTo>
                      <a:cubicBezTo>
                        <a:pt x="63" y="100"/>
                        <a:pt x="93" y="108"/>
                        <a:pt x="114" y="90"/>
                      </a:cubicBezTo>
                      <a:cubicBezTo>
                        <a:pt x="129" y="78"/>
                        <a:pt x="136" y="55"/>
                        <a:pt x="133" y="35"/>
                      </a:cubicBezTo>
                      <a:cubicBezTo>
                        <a:pt x="115" y="19"/>
                        <a:pt x="93" y="7"/>
                        <a:pt x="69" y="0"/>
                      </a:cubicBezTo>
                      <a:cubicBezTo>
                        <a:pt x="66" y="1"/>
                        <a:pt x="63" y="3"/>
                        <a:pt x="60" y="5"/>
                      </a:cubicBezTo>
                      <a:cubicBezTo>
                        <a:pt x="48" y="14"/>
                        <a:pt x="45" y="28"/>
                        <a:pt x="45" y="43"/>
                      </a:cubicBezTo>
                      <a:close/>
                      <a:moveTo>
                        <a:pt x="72" y="27"/>
                      </a:moveTo>
                      <a:cubicBezTo>
                        <a:pt x="83" y="20"/>
                        <a:pt x="99" y="22"/>
                        <a:pt x="107" y="33"/>
                      </a:cubicBezTo>
                      <a:cubicBezTo>
                        <a:pt x="116" y="44"/>
                        <a:pt x="113" y="59"/>
                        <a:pt x="102" y="66"/>
                      </a:cubicBezTo>
                      <a:cubicBezTo>
                        <a:pt x="91" y="74"/>
                        <a:pt x="75" y="72"/>
                        <a:pt x="67" y="61"/>
                      </a:cubicBezTo>
                      <a:cubicBezTo>
                        <a:pt x="59" y="50"/>
                        <a:pt x="61" y="35"/>
                        <a:pt x="72" y="27"/>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3" name="Freeform 165"/>
                <p:cNvSpPr/>
                <p:nvPr/>
              </p:nvSpPr>
              <p:spPr bwMode="auto">
                <a:xfrm>
                  <a:off x="5932" y="3364"/>
                  <a:ext cx="468" cy="400"/>
                </a:xfrm>
                <a:custGeom>
                  <a:avLst/>
                  <a:gdLst>
                    <a:gd name="T0" fmla="*/ 128 w 198"/>
                    <a:gd name="T1" fmla="*/ 77 h 169"/>
                    <a:gd name="T2" fmla="*/ 151 w 198"/>
                    <a:gd name="T3" fmla="*/ 69 h 169"/>
                    <a:gd name="T4" fmla="*/ 132 w 198"/>
                    <a:gd name="T5" fmla="*/ 123 h 169"/>
                    <a:gd name="T6" fmla="*/ 86 w 198"/>
                    <a:gd name="T7" fmla="*/ 99 h 169"/>
                    <a:gd name="T8" fmla="*/ 109 w 198"/>
                    <a:gd name="T9" fmla="*/ 89 h 169"/>
                    <a:gd name="T10" fmla="*/ 91 w 198"/>
                    <a:gd name="T11" fmla="*/ 54 h 169"/>
                    <a:gd name="T12" fmla="*/ 0 w 198"/>
                    <a:gd name="T13" fmla="*/ 100 h 169"/>
                    <a:gd name="T14" fmla="*/ 68 w 198"/>
                    <a:gd name="T15" fmla="*/ 123 h 169"/>
                    <a:gd name="T16" fmla="*/ 135 w 198"/>
                    <a:gd name="T17" fmla="*/ 137 h 169"/>
                    <a:gd name="T18" fmla="*/ 194 w 198"/>
                    <a:gd name="T19" fmla="*/ 144 h 169"/>
                    <a:gd name="T20" fmla="*/ 198 w 198"/>
                    <a:gd name="T21" fmla="*/ 26 h 169"/>
                    <a:gd name="T22" fmla="*/ 198 w 198"/>
                    <a:gd name="T23" fmla="*/ 0 h 169"/>
                    <a:gd name="T24" fmla="*/ 112 w 198"/>
                    <a:gd name="T25" fmla="*/ 44 h 169"/>
                    <a:gd name="T26" fmla="*/ 128 w 198"/>
                    <a:gd name="T27" fmla="*/ 77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8" h="169">
                      <a:moveTo>
                        <a:pt x="128" y="77"/>
                      </a:moveTo>
                      <a:cubicBezTo>
                        <a:pt x="151" y="69"/>
                        <a:pt x="151" y="69"/>
                        <a:pt x="151" y="69"/>
                      </a:cubicBezTo>
                      <a:cubicBezTo>
                        <a:pt x="132" y="123"/>
                        <a:pt x="132" y="123"/>
                        <a:pt x="132" y="123"/>
                      </a:cubicBezTo>
                      <a:cubicBezTo>
                        <a:pt x="86" y="99"/>
                        <a:pt x="86" y="99"/>
                        <a:pt x="86" y="99"/>
                      </a:cubicBezTo>
                      <a:cubicBezTo>
                        <a:pt x="109" y="89"/>
                        <a:pt x="109" y="89"/>
                        <a:pt x="109" y="89"/>
                      </a:cubicBezTo>
                      <a:cubicBezTo>
                        <a:pt x="91" y="54"/>
                        <a:pt x="91" y="54"/>
                        <a:pt x="91" y="54"/>
                      </a:cubicBezTo>
                      <a:cubicBezTo>
                        <a:pt x="52" y="74"/>
                        <a:pt x="17" y="92"/>
                        <a:pt x="0" y="100"/>
                      </a:cubicBezTo>
                      <a:cubicBezTo>
                        <a:pt x="14" y="145"/>
                        <a:pt x="45" y="141"/>
                        <a:pt x="68" y="123"/>
                      </a:cubicBezTo>
                      <a:cubicBezTo>
                        <a:pt x="71" y="162"/>
                        <a:pt x="118" y="169"/>
                        <a:pt x="135" y="137"/>
                      </a:cubicBezTo>
                      <a:cubicBezTo>
                        <a:pt x="147" y="162"/>
                        <a:pt x="176" y="158"/>
                        <a:pt x="194" y="144"/>
                      </a:cubicBezTo>
                      <a:cubicBezTo>
                        <a:pt x="167" y="109"/>
                        <a:pt x="161" y="50"/>
                        <a:pt x="198" y="26"/>
                      </a:cubicBezTo>
                      <a:cubicBezTo>
                        <a:pt x="198" y="0"/>
                        <a:pt x="198" y="0"/>
                        <a:pt x="198" y="0"/>
                      </a:cubicBezTo>
                      <a:cubicBezTo>
                        <a:pt x="171" y="14"/>
                        <a:pt x="141" y="29"/>
                        <a:pt x="112" y="44"/>
                      </a:cubicBezTo>
                      <a:lnTo>
                        <a:pt x="128" y="77"/>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4" name="Freeform 166"/>
                <p:cNvSpPr/>
                <p:nvPr/>
              </p:nvSpPr>
              <p:spPr bwMode="auto">
                <a:xfrm>
                  <a:off x="6367" y="2366"/>
                  <a:ext cx="24" cy="26"/>
                </a:xfrm>
                <a:custGeom>
                  <a:avLst/>
                  <a:gdLst>
                    <a:gd name="T0" fmla="*/ 2 w 10"/>
                    <a:gd name="T1" fmla="*/ 2 h 11"/>
                    <a:gd name="T2" fmla="*/ 1 w 10"/>
                    <a:gd name="T3" fmla="*/ 8 h 11"/>
                    <a:gd name="T4" fmla="*/ 8 w 10"/>
                    <a:gd name="T5" fmla="*/ 9 h 11"/>
                    <a:gd name="T6" fmla="*/ 9 w 10"/>
                    <a:gd name="T7" fmla="*/ 3 h 11"/>
                    <a:gd name="T8" fmla="*/ 2 w 10"/>
                    <a:gd name="T9" fmla="*/ 2 h 11"/>
                  </a:gdLst>
                  <a:ahLst/>
                  <a:cxnLst>
                    <a:cxn ang="0">
                      <a:pos x="T0" y="T1"/>
                    </a:cxn>
                    <a:cxn ang="0">
                      <a:pos x="T2" y="T3"/>
                    </a:cxn>
                    <a:cxn ang="0">
                      <a:pos x="T4" y="T5"/>
                    </a:cxn>
                    <a:cxn ang="0">
                      <a:pos x="T6" y="T7"/>
                    </a:cxn>
                    <a:cxn ang="0">
                      <a:pos x="T8" y="T9"/>
                    </a:cxn>
                  </a:cxnLst>
                  <a:rect l="0" t="0" r="r" b="b"/>
                  <a:pathLst>
                    <a:path w="10" h="11">
                      <a:moveTo>
                        <a:pt x="2" y="2"/>
                      </a:moveTo>
                      <a:cubicBezTo>
                        <a:pt x="0" y="3"/>
                        <a:pt x="0" y="6"/>
                        <a:pt x="1" y="8"/>
                      </a:cubicBezTo>
                      <a:cubicBezTo>
                        <a:pt x="3" y="10"/>
                        <a:pt x="6" y="11"/>
                        <a:pt x="8" y="9"/>
                      </a:cubicBezTo>
                      <a:cubicBezTo>
                        <a:pt x="10" y="8"/>
                        <a:pt x="10" y="5"/>
                        <a:pt x="9" y="3"/>
                      </a:cubicBezTo>
                      <a:cubicBezTo>
                        <a:pt x="7" y="1"/>
                        <a:pt x="4" y="0"/>
                        <a:pt x="2" y="2"/>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5" name="Freeform 167"/>
                <p:cNvSpPr/>
                <p:nvPr/>
              </p:nvSpPr>
              <p:spPr bwMode="auto">
                <a:xfrm>
                  <a:off x="6303" y="1058"/>
                  <a:ext cx="12" cy="42"/>
                </a:xfrm>
                <a:custGeom>
                  <a:avLst/>
                  <a:gdLst>
                    <a:gd name="T0" fmla="*/ 1 w 5"/>
                    <a:gd name="T1" fmla="*/ 18 h 18"/>
                    <a:gd name="T2" fmla="*/ 4 w 5"/>
                    <a:gd name="T3" fmla="*/ 16 h 18"/>
                    <a:gd name="T4" fmla="*/ 3 w 5"/>
                    <a:gd name="T5" fmla="*/ 0 h 18"/>
                    <a:gd name="T6" fmla="*/ 0 w 5"/>
                    <a:gd name="T7" fmla="*/ 2 h 18"/>
                    <a:gd name="T8" fmla="*/ 1 w 5"/>
                    <a:gd name="T9" fmla="*/ 18 h 18"/>
                  </a:gdLst>
                  <a:ahLst/>
                  <a:cxnLst>
                    <a:cxn ang="0">
                      <a:pos x="T0" y="T1"/>
                    </a:cxn>
                    <a:cxn ang="0">
                      <a:pos x="T2" y="T3"/>
                    </a:cxn>
                    <a:cxn ang="0">
                      <a:pos x="T4" y="T5"/>
                    </a:cxn>
                    <a:cxn ang="0">
                      <a:pos x="T6" y="T7"/>
                    </a:cxn>
                    <a:cxn ang="0">
                      <a:pos x="T8" y="T9"/>
                    </a:cxn>
                  </a:cxnLst>
                  <a:rect l="0" t="0" r="r" b="b"/>
                  <a:pathLst>
                    <a:path w="5" h="18">
                      <a:moveTo>
                        <a:pt x="1" y="18"/>
                      </a:moveTo>
                      <a:cubicBezTo>
                        <a:pt x="2" y="18"/>
                        <a:pt x="3" y="17"/>
                        <a:pt x="4" y="16"/>
                      </a:cubicBezTo>
                      <a:cubicBezTo>
                        <a:pt x="5" y="11"/>
                        <a:pt x="4" y="6"/>
                        <a:pt x="3" y="0"/>
                      </a:cubicBezTo>
                      <a:cubicBezTo>
                        <a:pt x="2" y="1"/>
                        <a:pt x="1" y="1"/>
                        <a:pt x="0" y="2"/>
                      </a:cubicBezTo>
                      <a:lnTo>
                        <a:pt x="1" y="18"/>
                      </a:ln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6" name="Freeform 168"/>
                <p:cNvSpPr/>
                <p:nvPr/>
              </p:nvSpPr>
              <p:spPr bwMode="auto">
                <a:xfrm>
                  <a:off x="6235" y="445"/>
                  <a:ext cx="47" cy="21"/>
                </a:xfrm>
                <a:custGeom>
                  <a:avLst/>
                  <a:gdLst>
                    <a:gd name="T0" fmla="*/ 20 w 20"/>
                    <a:gd name="T1" fmla="*/ 6 h 9"/>
                    <a:gd name="T2" fmla="*/ 5 w 20"/>
                    <a:gd name="T3" fmla="*/ 0 h 9"/>
                    <a:gd name="T4" fmla="*/ 0 w 20"/>
                    <a:gd name="T5" fmla="*/ 3 h 9"/>
                    <a:gd name="T6" fmla="*/ 17 w 20"/>
                    <a:gd name="T7" fmla="*/ 9 h 9"/>
                    <a:gd name="T8" fmla="*/ 20 w 20"/>
                    <a:gd name="T9" fmla="*/ 6 h 9"/>
                  </a:gdLst>
                  <a:ahLst/>
                  <a:cxnLst>
                    <a:cxn ang="0">
                      <a:pos x="T0" y="T1"/>
                    </a:cxn>
                    <a:cxn ang="0">
                      <a:pos x="T2" y="T3"/>
                    </a:cxn>
                    <a:cxn ang="0">
                      <a:pos x="T4" y="T5"/>
                    </a:cxn>
                    <a:cxn ang="0">
                      <a:pos x="T6" y="T7"/>
                    </a:cxn>
                    <a:cxn ang="0">
                      <a:pos x="T8" y="T9"/>
                    </a:cxn>
                  </a:cxnLst>
                  <a:rect l="0" t="0" r="r" b="b"/>
                  <a:pathLst>
                    <a:path w="20" h="9">
                      <a:moveTo>
                        <a:pt x="20" y="6"/>
                      </a:moveTo>
                      <a:cubicBezTo>
                        <a:pt x="15" y="4"/>
                        <a:pt x="10" y="2"/>
                        <a:pt x="5" y="0"/>
                      </a:cubicBezTo>
                      <a:cubicBezTo>
                        <a:pt x="3" y="1"/>
                        <a:pt x="2" y="2"/>
                        <a:pt x="0" y="3"/>
                      </a:cubicBezTo>
                      <a:cubicBezTo>
                        <a:pt x="17" y="9"/>
                        <a:pt x="17" y="9"/>
                        <a:pt x="17" y="9"/>
                      </a:cubicBezTo>
                      <a:cubicBezTo>
                        <a:pt x="18" y="8"/>
                        <a:pt x="19" y="7"/>
                        <a:pt x="20" y="6"/>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7" name="Freeform 169"/>
                <p:cNvSpPr/>
                <p:nvPr/>
              </p:nvSpPr>
              <p:spPr bwMode="auto">
                <a:xfrm>
                  <a:off x="6367" y="3038"/>
                  <a:ext cx="33" cy="47"/>
                </a:xfrm>
                <a:custGeom>
                  <a:avLst/>
                  <a:gdLst>
                    <a:gd name="T0" fmla="*/ 0 w 14"/>
                    <a:gd name="T1" fmla="*/ 20 h 20"/>
                    <a:gd name="T2" fmla="*/ 14 w 14"/>
                    <a:gd name="T3" fmla="*/ 17 h 20"/>
                    <a:gd name="T4" fmla="*/ 14 w 14"/>
                    <a:gd name="T5" fmla="*/ 0 h 20"/>
                    <a:gd name="T6" fmla="*/ 5 w 14"/>
                    <a:gd name="T7" fmla="*/ 6 h 20"/>
                    <a:gd name="T8" fmla="*/ 0 w 14"/>
                    <a:gd name="T9" fmla="*/ 20 h 20"/>
                  </a:gdLst>
                  <a:ahLst/>
                  <a:cxnLst>
                    <a:cxn ang="0">
                      <a:pos x="T0" y="T1"/>
                    </a:cxn>
                    <a:cxn ang="0">
                      <a:pos x="T2" y="T3"/>
                    </a:cxn>
                    <a:cxn ang="0">
                      <a:pos x="T4" y="T5"/>
                    </a:cxn>
                    <a:cxn ang="0">
                      <a:pos x="T6" y="T7"/>
                    </a:cxn>
                    <a:cxn ang="0">
                      <a:pos x="T8" y="T9"/>
                    </a:cxn>
                  </a:cxnLst>
                  <a:rect l="0" t="0" r="r" b="b"/>
                  <a:pathLst>
                    <a:path w="14" h="20">
                      <a:moveTo>
                        <a:pt x="0" y="20"/>
                      </a:moveTo>
                      <a:cubicBezTo>
                        <a:pt x="14" y="17"/>
                        <a:pt x="14" y="17"/>
                        <a:pt x="14" y="17"/>
                      </a:cubicBezTo>
                      <a:cubicBezTo>
                        <a:pt x="14" y="0"/>
                        <a:pt x="14" y="0"/>
                        <a:pt x="14" y="0"/>
                      </a:cubicBezTo>
                      <a:cubicBezTo>
                        <a:pt x="11" y="2"/>
                        <a:pt x="8" y="4"/>
                        <a:pt x="5" y="6"/>
                      </a:cubicBezTo>
                      <a:lnTo>
                        <a:pt x="0" y="20"/>
                      </a:ln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8" name="Freeform 170"/>
                <p:cNvSpPr/>
                <p:nvPr/>
              </p:nvSpPr>
              <p:spPr bwMode="auto">
                <a:xfrm>
                  <a:off x="6360" y="2441"/>
                  <a:ext cx="28" cy="31"/>
                </a:xfrm>
                <a:custGeom>
                  <a:avLst/>
                  <a:gdLst>
                    <a:gd name="T0" fmla="*/ 9 w 12"/>
                    <a:gd name="T1" fmla="*/ 11 h 13"/>
                    <a:gd name="T2" fmla="*/ 10 w 12"/>
                    <a:gd name="T3" fmla="*/ 3 h 13"/>
                    <a:gd name="T4" fmla="*/ 3 w 12"/>
                    <a:gd name="T5" fmla="*/ 2 h 13"/>
                    <a:gd name="T6" fmla="*/ 2 w 12"/>
                    <a:gd name="T7" fmla="*/ 10 h 13"/>
                    <a:gd name="T8" fmla="*/ 9 w 12"/>
                    <a:gd name="T9" fmla="*/ 11 h 13"/>
                  </a:gdLst>
                  <a:ahLst/>
                  <a:cxnLst>
                    <a:cxn ang="0">
                      <a:pos x="T0" y="T1"/>
                    </a:cxn>
                    <a:cxn ang="0">
                      <a:pos x="T2" y="T3"/>
                    </a:cxn>
                    <a:cxn ang="0">
                      <a:pos x="T4" y="T5"/>
                    </a:cxn>
                    <a:cxn ang="0">
                      <a:pos x="T6" y="T7"/>
                    </a:cxn>
                    <a:cxn ang="0">
                      <a:pos x="T8" y="T9"/>
                    </a:cxn>
                  </a:cxnLst>
                  <a:rect l="0" t="0" r="r" b="b"/>
                  <a:pathLst>
                    <a:path w="12" h="13">
                      <a:moveTo>
                        <a:pt x="9" y="11"/>
                      </a:moveTo>
                      <a:cubicBezTo>
                        <a:pt x="12" y="9"/>
                        <a:pt x="12" y="6"/>
                        <a:pt x="10" y="3"/>
                      </a:cubicBezTo>
                      <a:cubicBezTo>
                        <a:pt x="9" y="1"/>
                        <a:pt x="5" y="0"/>
                        <a:pt x="3" y="2"/>
                      </a:cubicBezTo>
                      <a:cubicBezTo>
                        <a:pt x="0" y="4"/>
                        <a:pt x="0" y="7"/>
                        <a:pt x="2" y="10"/>
                      </a:cubicBezTo>
                      <a:cubicBezTo>
                        <a:pt x="3" y="12"/>
                        <a:pt x="7" y="13"/>
                        <a:pt x="9" y="11"/>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9" name="Freeform 171"/>
                <p:cNvSpPr/>
                <p:nvPr/>
              </p:nvSpPr>
              <p:spPr bwMode="auto">
                <a:xfrm>
                  <a:off x="6320" y="3125"/>
                  <a:ext cx="80" cy="92"/>
                </a:xfrm>
                <a:custGeom>
                  <a:avLst/>
                  <a:gdLst>
                    <a:gd name="T0" fmla="*/ 0 w 80"/>
                    <a:gd name="T1" fmla="*/ 92 h 92"/>
                    <a:gd name="T2" fmla="*/ 68 w 80"/>
                    <a:gd name="T3" fmla="*/ 83 h 92"/>
                    <a:gd name="T4" fmla="*/ 80 w 80"/>
                    <a:gd name="T5" fmla="*/ 57 h 92"/>
                    <a:gd name="T6" fmla="*/ 80 w 80"/>
                    <a:gd name="T7" fmla="*/ 0 h 92"/>
                    <a:gd name="T8" fmla="*/ 28 w 80"/>
                    <a:gd name="T9" fmla="*/ 10 h 92"/>
                    <a:gd name="T10" fmla="*/ 0 w 80"/>
                    <a:gd name="T11" fmla="*/ 92 h 92"/>
                  </a:gdLst>
                  <a:ahLst/>
                  <a:cxnLst>
                    <a:cxn ang="0">
                      <a:pos x="T0" y="T1"/>
                    </a:cxn>
                    <a:cxn ang="0">
                      <a:pos x="T2" y="T3"/>
                    </a:cxn>
                    <a:cxn ang="0">
                      <a:pos x="T4" y="T5"/>
                    </a:cxn>
                    <a:cxn ang="0">
                      <a:pos x="T6" y="T7"/>
                    </a:cxn>
                    <a:cxn ang="0">
                      <a:pos x="T8" y="T9"/>
                    </a:cxn>
                    <a:cxn ang="0">
                      <a:pos x="T10" y="T11"/>
                    </a:cxn>
                  </a:cxnLst>
                  <a:rect l="0" t="0" r="r" b="b"/>
                  <a:pathLst>
                    <a:path w="80" h="92">
                      <a:moveTo>
                        <a:pt x="0" y="92"/>
                      </a:moveTo>
                      <a:lnTo>
                        <a:pt x="68" y="83"/>
                      </a:lnTo>
                      <a:lnTo>
                        <a:pt x="80" y="57"/>
                      </a:lnTo>
                      <a:lnTo>
                        <a:pt x="80" y="0"/>
                      </a:lnTo>
                      <a:lnTo>
                        <a:pt x="28" y="10"/>
                      </a:lnTo>
                      <a:lnTo>
                        <a:pt x="0" y="92"/>
                      </a:ln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0" name="Freeform 172"/>
                <p:cNvSpPr/>
                <p:nvPr/>
              </p:nvSpPr>
              <p:spPr bwMode="auto">
                <a:xfrm>
                  <a:off x="6221" y="454"/>
                  <a:ext cx="49" cy="24"/>
                </a:xfrm>
                <a:custGeom>
                  <a:avLst/>
                  <a:gdLst>
                    <a:gd name="T0" fmla="*/ 21 w 21"/>
                    <a:gd name="T1" fmla="*/ 6 h 10"/>
                    <a:gd name="T2" fmla="*/ 4 w 21"/>
                    <a:gd name="T3" fmla="*/ 0 h 10"/>
                    <a:gd name="T4" fmla="*/ 0 w 21"/>
                    <a:gd name="T5" fmla="*/ 3 h 10"/>
                    <a:gd name="T6" fmla="*/ 19 w 21"/>
                    <a:gd name="T7" fmla="*/ 10 h 10"/>
                    <a:gd name="T8" fmla="*/ 21 w 21"/>
                    <a:gd name="T9" fmla="*/ 6 h 10"/>
                  </a:gdLst>
                  <a:ahLst/>
                  <a:cxnLst>
                    <a:cxn ang="0">
                      <a:pos x="T0" y="T1"/>
                    </a:cxn>
                    <a:cxn ang="0">
                      <a:pos x="T2" y="T3"/>
                    </a:cxn>
                    <a:cxn ang="0">
                      <a:pos x="T4" y="T5"/>
                    </a:cxn>
                    <a:cxn ang="0">
                      <a:pos x="T6" y="T7"/>
                    </a:cxn>
                    <a:cxn ang="0">
                      <a:pos x="T8" y="T9"/>
                    </a:cxn>
                  </a:cxnLst>
                  <a:rect l="0" t="0" r="r" b="b"/>
                  <a:pathLst>
                    <a:path w="21" h="10">
                      <a:moveTo>
                        <a:pt x="21" y="6"/>
                      </a:moveTo>
                      <a:cubicBezTo>
                        <a:pt x="4" y="0"/>
                        <a:pt x="4" y="0"/>
                        <a:pt x="4" y="0"/>
                      </a:cubicBezTo>
                      <a:cubicBezTo>
                        <a:pt x="3" y="1"/>
                        <a:pt x="2" y="2"/>
                        <a:pt x="0" y="3"/>
                      </a:cubicBezTo>
                      <a:cubicBezTo>
                        <a:pt x="19" y="10"/>
                        <a:pt x="19" y="10"/>
                        <a:pt x="19" y="10"/>
                      </a:cubicBezTo>
                      <a:cubicBezTo>
                        <a:pt x="20" y="9"/>
                        <a:pt x="21" y="8"/>
                        <a:pt x="21" y="6"/>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1" name="Freeform 173"/>
                <p:cNvSpPr/>
                <p:nvPr/>
              </p:nvSpPr>
              <p:spPr bwMode="auto">
                <a:xfrm>
                  <a:off x="6296" y="2108"/>
                  <a:ext cx="69" cy="90"/>
                </a:xfrm>
                <a:custGeom>
                  <a:avLst/>
                  <a:gdLst>
                    <a:gd name="T0" fmla="*/ 27 w 29"/>
                    <a:gd name="T1" fmla="*/ 38 h 38"/>
                    <a:gd name="T2" fmla="*/ 29 w 29"/>
                    <a:gd name="T3" fmla="*/ 0 h 38"/>
                    <a:gd name="T4" fmla="*/ 0 w 29"/>
                    <a:gd name="T5" fmla="*/ 21 h 38"/>
                    <a:gd name="T6" fmla="*/ 27 w 29"/>
                    <a:gd name="T7" fmla="*/ 38 h 38"/>
                  </a:gdLst>
                  <a:ahLst/>
                  <a:cxnLst>
                    <a:cxn ang="0">
                      <a:pos x="T0" y="T1"/>
                    </a:cxn>
                    <a:cxn ang="0">
                      <a:pos x="T2" y="T3"/>
                    </a:cxn>
                    <a:cxn ang="0">
                      <a:pos x="T4" y="T5"/>
                    </a:cxn>
                    <a:cxn ang="0">
                      <a:pos x="T6" y="T7"/>
                    </a:cxn>
                  </a:cxnLst>
                  <a:rect l="0" t="0" r="r" b="b"/>
                  <a:pathLst>
                    <a:path w="29" h="38">
                      <a:moveTo>
                        <a:pt x="27" y="38"/>
                      </a:moveTo>
                      <a:cubicBezTo>
                        <a:pt x="29" y="0"/>
                        <a:pt x="29" y="0"/>
                        <a:pt x="29" y="0"/>
                      </a:cubicBezTo>
                      <a:cubicBezTo>
                        <a:pt x="0" y="21"/>
                        <a:pt x="0" y="21"/>
                        <a:pt x="0" y="21"/>
                      </a:cubicBezTo>
                      <a:cubicBezTo>
                        <a:pt x="10" y="25"/>
                        <a:pt x="19" y="31"/>
                        <a:pt x="27" y="38"/>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2" name="Freeform 174"/>
                <p:cNvSpPr/>
                <p:nvPr/>
              </p:nvSpPr>
              <p:spPr bwMode="auto">
                <a:xfrm>
                  <a:off x="6249" y="996"/>
                  <a:ext cx="57" cy="59"/>
                </a:xfrm>
                <a:custGeom>
                  <a:avLst/>
                  <a:gdLst>
                    <a:gd name="T0" fmla="*/ 3 w 24"/>
                    <a:gd name="T1" fmla="*/ 25 h 25"/>
                    <a:gd name="T2" fmla="*/ 24 w 24"/>
                    <a:gd name="T3" fmla="*/ 14 h 25"/>
                    <a:gd name="T4" fmla="*/ 20 w 24"/>
                    <a:gd name="T5" fmla="*/ 0 h 25"/>
                    <a:gd name="T6" fmla="*/ 0 w 24"/>
                    <a:gd name="T7" fmla="*/ 16 h 25"/>
                    <a:gd name="T8" fmla="*/ 3 w 24"/>
                    <a:gd name="T9" fmla="*/ 25 h 25"/>
                  </a:gdLst>
                  <a:ahLst/>
                  <a:cxnLst>
                    <a:cxn ang="0">
                      <a:pos x="T0" y="T1"/>
                    </a:cxn>
                    <a:cxn ang="0">
                      <a:pos x="T2" y="T3"/>
                    </a:cxn>
                    <a:cxn ang="0">
                      <a:pos x="T4" y="T5"/>
                    </a:cxn>
                    <a:cxn ang="0">
                      <a:pos x="T6" y="T7"/>
                    </a:cxn>
                    <a:cxn ang="0">
                      <a:pos x="T8" y="T9"/>
                    </a:cxn>
                  </a:cxnLst>
                  <a:rect l="0" t="0" r="r" b="b"/>
                  <a:pathLst>
                    <a:path w="24" h="25">
                      <a:moveTo>
                        <a:pt x="3" y="25"/>
                      </a:moveTo>
                      <a:cubicBezTo>
                        <a:pt x="10" y="21"/>
                        <a:pt x="17" y="17"/>
                        <a:pt x="24" y="14"/>
                      </a:cubicBezTo>
                      <a:cubicBezTo>
                        <a:pt x="23" y="10"/>
                        <a:pt x="21" y="5"/>
                        <a:pt x="20" y="0"/>
                      </a:cubicBezTo>
                      <a:cubicBezTo>
                        <a:pt x="13" y="5"/>
                        <a:pt x="7" y="10"/>
                        <a:pt x="0" y="16"/>
                      </a:cubicBezTo>
                      <a:cubicBezTo>
                        <a:pt x="1" y="19"/>
                        <a:pt x="2" y="22"/>
                        <a:pt x="3" y="25"/>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3" name="Freeform 175"/>
                <p:cNvSpPr/>
                <p:nvPr/>
              </p:nvSpPr>
              <p:spPr bwMode="auto">
                <a:xfrm>
                  <a:off x="6277" y="2063"/>
                  <a:ext cx="85" cy="85"/>
                </a:xfrm>
                <a:custGeom>
                  <a:avLst/>
                  <a:gdLst>
                    <a:gd name="T0" fmla="*/ 36 w 36"/>
                    <a:gd name="T1" fmla="*/ 15 h 36"/>
                    <a:gd name="T2" fmla="*/ 0 w 36"/>
                    <a:gd name="T3" fmla="*/ 0 h 36"/>
                    <a:gd name="T4" fmla="*/ 7 w 36"/>
                    <a:gd name="T5" fmla="*/ 36 h 36"/>
                    <a:gd name="T6" fmla="*/ 36 w 36"/>
                    <a:gd name="T7" fmla="*/ 15 h 36"/>
                  </a:gdLst>
                  <a:ahLst/>
                  <a:cxnLst>
                    <a:cxn ang="0">
                      <a:pos x="T0" y="T1"/>
                    </a:cxn>
                    <a:cxn ang="0">
                      <a:pos x="T2" y="T3"/>
                    </a:cxn>
                    <a:cxn ang="0">
                      <a:pos x="T4" y="T5"/>
                    </a:cxn>
                    <a:cxn ang="0">
                      <a:pos x="T6" y="T7"/>
                    </a:cxn>
                  </a:cxnLst>
                  <a:rect l="0" t="0" r="r" b="b"/>
                  <a:pathLst>
                    <a:path w="36" h="36">
                      <a:moveTo>
                        <a:pt x="36" y="15"/>
                      </a:moveTo>
                      <a:cubicBezTo>
                        <a:pt x="25" y="8"/>
                        <a:pt x="13" y="3"/>
                        <a:pt x="0" y="0"/>
                      </a:cubicBezTo>
                      <a:cubicBezTo>
                        <a:pt x="7" y="36"/>
                        <a:pt x="7" y="36"/>
                        <a:pt x="7" y="36"/>
                      </a:cubicBezTo>
                      <a:lnTo>
                        <a:pt x="36" y="15"/>
                      </a:ln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4" name="Freeform 176"/>
                <p:cNvSpPr/>
                <p:nvPr/>
              </p:nvSpPr>
              <p:spPr bwMode="auto">
                <a:xfrm>
                  <a:off x="6308" y="2886"/>
                  <a:ext cx="92" cy="97"/>
                </a:xfrm>
                <a:custGeom>
                  <a:avLst/>
                  <a:gdLst>
                    <a:gd name="T0" fmla="*/ 0 w 39"/>
                    <a:gd name="T1" fmla="*/ 9 h 41"/>
                    <a:gd name="T2" fmla="*/ 30 w 39"/>
                    <a:gd name="T3" fmla="*/ 41 h 41"/>
                    <a:gd name="T4" fmla="*/ 39 w 39"/>
                    <a:gd name="T5" fmla="*/ 32 h 41"/>
                    <a:gd name="T6" fmla="*/ 39 w 39"/>
                    <a:gd name="T7" fmla="*/ 23 h 41"/>
                    <a:gd name="T8" fmla="*/ 7 w 39"/>
                    <a:gd name="T9" fmla="*/ 0 h 41"/>
                    <a:gd name="T10" fmla="*/ 0 w 39"/>
                    <a:gd name="T11" fmla="*/ 9 h 41"/>
                  </a:gdLst>
                  <a:ahLst/>
                  <a:cxnLst>
                    <a:cxn ang="0">
                      <a:pos x="T0" y="T1"/>
                    </a:cxn>
                    <a:cxn ang="0">
                      <a:pos x="T2" y="T3"/>
                    </a:cxn>
                    <a:cxn ang="0">
                      <a:pos x="T4" y="T5"/>
                    </a:cxn>
                    <a:cxn ang="0">
                      <a:pos x="T6" y="T7"/>
                    </a:cxn>
                    <a:cxn ang="0">
                      <a:pos x="T8" y="T9"/>
                    </a:cxn>
                    <a:cxn ang="0">
                      <a:pos x="T10" y="T11"/>
                    </a:cxn>
                  </a:cxnLst>
                  <a:rect l="0" t="0" r="r" b="b"/>
                  <a:pathLst>
                    <a:path w="39" h="41">
                      <a:moveTo>
                        <a:pt x="0" y="9"/>
                      </a:moveTo>
                      <a:cubicBezTo>
                        <a:pt x="30" y="41"/>
                        <a:pt x="30" y="41"/>
                        <a:pt x="30" y="41"/>
                      </a:cubicBezTo>
                      <a:cubicBezTo>
                        <a:pt x="33" y="38"/>
                        <a:pt x="36" y="35"/>
                        <a:pt x="39" y="32"/>
                      </a:cubicBezTo>
                      <a:cubicBezTo>
                        <a:pt x="39" y="23"/>
                        <a:pt x="39" y="23"/>
                        <a:pt x="39" y="23"/>
                      </a:cubicBezTo>
                      <a:cubicBezTo>
                        <a:pt x="7" y="0"/>
                        <a:pt x="7" y="0"/>
                        <a:pt x="7" y="0"/>
                      </a:cubicBezTo>
                      <a:cubicBezTo>
                        <a:pt x="5" y="3"/>
                        <a:pt x="3" y="6"/>
                        <a:pt x="0" y="9"/>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5" name="Freeform 177"/>
                <p:cNvSpPr/>
                <p:nvPr/>
              </p:nvSpPr>
              <p:spPr bwMode="auto">
                <a:xfrm>
                  <a:off x="6351" y="2292"/>
                  <a:ext cx="26" cy="26"/>
                </a:xfrm>
                <a:custGeom>
                  <a:avLst/>
                  <a:gdLst>
                    <a:gd name="T0" fmla="*/ 3 w 11"/>
                    <a:gd name="T1" fmla="*/ 2 h 11"/>
                    <a:gd name="T2" fmla="*/ 2 w 11"/>
                    <a:gd name="T3" fmla="*/ 8 h 11"/>
                    <a:gd name="T4" fmla="*/ 8 w 11"/>
                    <a:gd name="T5" fmla="*/ 9 h 11"/>
                    <a:gd name="T6" fmla="*/ 9 w 11"/>
                    <a:gd name="T7" fmla="*/ 3 h 11"/>
                    <a:gd name="T8" fmla="*/ 3 w 11"/>
                    <a:gd name="T9" fmla="*/ 2 h 11"/>
                  </a:gdLst>
                  <a:ahLst/>
                  <a:cxnLst>
                    <a:cxn ang="0">
                      <a:pos x="T0" y="T1"/>
                    </a:cxn>
                    <a:cxn ang="0">
                      <a:pos x="T2" y="T3"/>
                    </a:cxn>
                    <a:cxn ang="0">
                      <a:pos x="T4" y="T5"/>
                    </a:cxn>
                    <a:cxn ang="0">
                      <a:pos x="T6" y="T7"/>
                    </a:cxn>
                    <a:cxn ang="0">
                      <a:pos x="T8" y="T9"/>
                    </a:cxn>
                  </a:cxnLst>
                  <a:rect l="0" t="0" r="r" b="b"/>
                  <a:pathLst>
                    <a:path w="11" h="11">
                      <a:moveTo>
                        <a:pt x="3" y="2"/>
                      </a:moveTo>
                      <a:cubicBezTo>
                        <a:pt x="0" y="3"/>
                        <a:pt x="0" y="6"/>
                        <a:pt x="2" y="8"/>
                      </a:cubicBezTo>
                      <a:cubicBezTo>
                        <a:pt x="3" y="10"/>
                        <a:pt x="6" y="11"/>
                        <a:pt x="8" y="9"/>
                      </a:cubicBezTo>
                      <a:cubicBezTo>
                        <a:pt x="10" y="8"/>
                        <a:pt x="11" y="5"/>
                        <a:pt x="9" y="3"/>
                      </a:cubicBezTo>
                      <a:cubicBezTo>
                        <a:pt x="8" y="1"/>
                        <a:pt x="5" y="0"/>
                        <a:pt x="3" y="2"/>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6" name="Freeform 178"/>
                <p:cNvSpPr/>
                <p:nvPr/>
              </p:nvSpPr>
              <p:spPr bwMode="auto">
                <a:xfrm>
                  <a:off x="6289" y="1065"/>
                  <a:ext cx="12" cy="45"/>
                </a:xfrm>
                <a:custGeom>
                  <a:avLst/>
                  <a:gdLst>
                    <a:gd name="T0" fmla="*/ 4 w 5"/>
                    <a:gd name="T1" fmla="*/ 0 h 19"/>
                    <a:gd name="T2" fmla="*/ 0 w 5"/>
                    <a:gd name="T3" fmla="*/ 3 h 19"/>
                    <a:gd name="T4" fmla="*/ 1 w 5"/>
                    <a:gd name="T5" fmla="*/ 19 h 19"/>
                    <a:gd name="T6" fmla="*/ 5 w 5"/>
                    <a:gd name="T7" fmla="*/ 16 h 19"/>
                    <a:gd name="T8" fmla="*/ 4 w 5"/>
                    <a:gd name="T9" fmla="*/ 0 h 19"/>
                  </a:gdLst>
                  <a:ahLst/>
                  <a:cxnLst>
                    <a:cxn ang="0">
                      <a:pos x="T0" y="T1"/>
                    </a:cxn>
                    <a:cxn ang="0">
                      <a:pos x="T2" y="T3"/>
                    </a:cxn>
                    <a:cxn ang="0">
                      <a:pos x="T4" y="T5"/>
                    </a:cxn>
                    <a:cxn ang="0">
                      <a:pos x="T6" y="T7"/>
                    </a:cxn>
                    <a:cxn ang="0">
                      <a:pos x="T8" y="T9"/>
                    </a:cxn>
                  </a:cxnLst>
                  <a:rect l="0" t="0" r="r" b="b"/>
                  <a:pathLst>
                    <a:path w="5" h="19">
                      <a:moveTo>
                        <a:pt x="4" y="0"/>
                      </a:moveTo>
                      <a:cubicBezTo>
                        <a:pt x="3" y="1"/>
                        <a:pt x="1" y="2"/>
                        <a:pt x="0" y="3"/>
                      </a:cubicBezTo>
                      <a:cubicBezTo>
                        <a:pt x="1" y="19"/>
                        <a:pt x="1" y="19"/>
                        <a:pt x="1" y="19"/>
                      </a:cubicBezTo>
                      <a:cubicBezTo>
                        <a:pt x="2" y="18"/>
                        <a:pt x="4" y="17"/>
                        <a:pt x="5" y="16"/>
                      </a:cubicBezTo>
                      <a:lnTo>
                        <a:pt x="4" y="0"/>
                      </a:ln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7" name="Freeform 179"/>
                <p:cNvSpPr/>
                <p:nvPr/>
              </p:nvSpPr>
              <p:spPr bwMode="auto">
                <a:xfrm>
                  <a:off x="6334" y="2749"/>
                  <a:ext cx="64" cy="133"/>
                </a:xfrm>
                <a:custGeom>
                  <a:avLst/>
                  <a:gdLst>
                    <a:gd name="T0" fmla="*/ 27 w 27"/>
                    <a:gd name="T1" fmla="*/ 26 h 56"/>
                    <a:gd name="T2" fmla="*/ 8 w 27"/>
                    <a:gd name="T3" fmla="*/ 0 h 56"/>
                    <a:gd name="T4" fmla="*/ 9 w 27"/>
                    <a:gd name="T5" fmla="*/ 13 h 56"/>
                    <a:gd name="T6" fmla="*/ 20 w 27"/>
                    <a:gd name="T7" fmla="*/ 26 h 56"/>
                    <a:gd name="T8" fmla="*/ 5 w 27"/>
                    <a:gd name="T9" fmla="*/ 39 h 56"/>
                    <a:gd name="T10" fmla="*/ 0 w 27"/>
                    <a:gd name="T11" fmla="*/ 50 h 56"/>
                    <a:gd name="T12" fmla="*/ 27 w 27"/>
                    <a:gd name="T13" fmla="*/ 26 h 56"/>
                  </a:gdLst>
                  <a:ahLst/>
                  <a:cxnLst>
                    <a:cxn ang="0">
                      <a:pos x="T0" y="T1"/>
                    </a:cxn>
                    <a:cxn ang="0">
                      <a:pos x="T2" y="T3"/>
                    </a:cxn>
                    <a:cxn ang="0">
                      <a:pos x="T4" y="T5"/>
                    </a:cxn>
                    <a:cxn ang="0">
                      <a:pos x="T6" y="T7"/>
                    </a:cxn>
                    <a:cxn ang="0">
                      <a:pos x="T8" y="T9"/>
                    </a:cxn>
                    <a:cxn ang="0">
                      <a:pos x="T10" y="T11"/>
                    </a:cxn>
                    <a:cxn ang="0">
                      <a:pos x="T12" y="T13"/>
                    </a:cxn>
                  </a:cxnLst>
                  <a:rect l="0" t="0" r="r" b="b"/>
                  <a:pathLst>
                    <a:path w="27" h="56">
                      <a:moveTo>
                        <a:pt x="27" y="26"/>
                      </a:moveTo>
                      <a:cubicBezTo>
                        <a:pt x="27" y="12"/>
                        <a:pt x="19" y="0"/>
                        <a:pt x="8" y="0"/>
                      </a:cubicBezTo>
                      <a:cubicBezTo>
                        <a:pt x="8" y="4"/>
                        <a:pt x="9" y="9"/>
                        <a:pt x="9" y="13"/>
                      </a:cubicBezTo>
                      <a:cubicBezTo>
                        <a:pt x="15" y="13"/>
                        <a:pt x="19" y="19"/>
                        <a:pt x="20" y="26"/>
                      </a:cubicBezTo>
                      <a:cubicBezTo>
                        <a:pt x="20" y="37"/>
                        <a:pt x="11" y="40"/>
                        <a:pt x="5" y="39"/>
                      </a:cubicBezTo>
                      <a:cubicBezTo>
                        <a:pt x="3" y="43"/>
                        <a:pt x="2" y="47"/>
                        <a:pt x="0" y="50"/>
                      </a:cubicBezTo>
                      <a:cubicBezTo>
                        <a:pt x="12" y="56"/>
                        <a:pt x="27" y="50"/>
                        <a:pt x="27" y="26"/>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8" name="Freeform 180"/>
                <p:cNvSpPr/>
                <p:nvPr/>
              </p:nvSpPr>
              <p:spPr bwMode="auto">
                <a:xfrm>
                  <a:off x="6261" y="1476"/>
                  <a:ext cx="59" cy="59"/>
                </a:xfrm>
                <a:custGeom>
                  <a:avLst/>
                  <a:gdLst>
                    <a:gd name="T0" fmla="*/ 6 w 25"/>
                    <a:gd name="T1" fmla="*/ 25 h 25"/>
                    <a:gd name="T2" fmla="*/ 25 w 25"/>
                    <a:gd name="T3" fmla="*/ 2 h 25"/>
                    <a:gd name="T4" fmla="*/ 21 w 25"/>
                    <a:gd name="T5" fmla="*/ 0 h 25"/>
                    <a:gd name="T6" fmla="*/ 0 w 25"/>
                    <a:gd name="T7" fmla="*/ 7 h 25"/>
                    <a:gd name="T8" fmla="*/ 6 w 25"/>
                    <a:gd name="T9" fmla="*/ 25 h 25"/>
                  </a:gdLst>
                  <a:ahLst/>
                  <a:cxnLst>
                    <a:cxn ang="0">
                      <a:pos x="T0" y="T1"/>
                    </a:cxn>
                    <a:cxn ang="0">
                      <a:pos x="T2" y="T3"/>
                    </a:cxn>
                    <a:cxn ang="0">
                      <a:pos x="T4" y="T5"/>
                    </a:cxn>
                    <a:cxn ang="0">
                      <a:pos x="T6" y="T7"/>
                    </a:cxn>
                    <a:cxn ang="0">
                      <a:pos x="T8" y="T9"/>
                    </a:cxn>
                  </a:cxnLst>
                  <a:rect l="0" t="0" r="r" b="b"/>
                  <a:pathLst>
                    <a:path w="25" h="25">
                      <a:moveTo>
                        <a:pt x="6" y="25"/>
                      </a:moveTo>
                      <a:cubicBezTo>
                        <a:pt x="25" y="2"/>
                        <a:pt x="25" y="2"/>
                        <a:pt x="25" y="2"/>
                      </a:cubicBezTo>
                      <a:cubicBezTo>
                        <a:pt x="21" y="0"/>
                        <a:pt x="21" y="0"/>
                        <a:pt x="21" y="0"/>
                      </a:cubicBezTo>
                      <a:cubicBezTo>
                        <a:pt x="15" y="2"/>
                        <a:pt x="8" y="4"/>
                        <a:pt x="0" y="7"/>
                      </a:cubicBezTo>
                      <a:cubicBezTo>
                        <a:pt x="3" y="12"/>
                        <a:pt x="5" y="18"/>
                        <a:pt x="6" y="25"/>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9" name="Freeform 181"/>
                <p:cNvSpPr/>
                <p:nvPr/>
              </p:nvSpPr>
              <p:spPr bwMode="auto">
                <a:xfrm>
                  <a:off x="6211" y="466"/>
                  <a:ext cx="52" cy="24"/>
                </a:xfrm>
                <a:custGeom>
                  <a:avLst/>
                  <a:gdLst>
                    <a:gd name="T0" fmla="*/ 22 w 22"/>
                    <a:gd name="T1" fmla="*/ 7 h 10"/>
                    <a:gd name="T2" fmla="*/ 3 w 22"/>
                    <a:gd name="T3" fmla="*/ 0 h 10"/>
                    <a:gd name="T4" fmla="*/ 0 w 22"/>
                    <a:gd name="T5" fmla="*/ 2 h 10"/>
                    <a:gd name="T6" fmla="*/ 19 w 22"/>
                    <a:gd name="T7" fmla="*/ 10 h 10"/>
                    <a:gd name="T8" fmla="*/ 22 w 22"/>
                    <a:gd name="T9" fmla="*/ 7 h 10"/>
                  </a:gdLst>
                  <a:ahLst/>
                  <a:cxnLst>
                    <a:cxn ang="0">
                      <a:pos x="T0" y="T1"/>
                    </a:cxn>
                    <a:cxn ang="0">
                      <a:pos x="T2" y="T3"/>
                    </a:cxn>
                    <a:cxn ang="0">
                      <a:pos x="T4" y="T5"/>
                    </a:cxn>
                    <a:cxn ang="0">
                      <a:pos x="T6" y="T7"/>
                    </a:cxn>
                    <a:cxn ang="0">
                      <a:pos x="T8" y="T9"/>
                    </a:cxn>
                  </a:cxnLst>
                  <a:rect l="0" t="0" r="r" b="b"/>
                  <a:pathLst>
                    <a:path w="22" h="10">
                      <a:moveTo>
                        <a:pt x="22" y="7"/>
                      </a:moveTo>
                      <a:cubicBezTo>
                        <a:pt x="3" y="0"/>
                        <a:pt x="3" y="0"/>
                        <a:pt x="3" y="0"/>
                      </a:cubicBezTo>
                      <a:cubicBezTo>
                        <a:pt x="2" y="1"/>
                        <a:pt x="1" y="1"/>
                        <a:pt x="0" y="2"/>
                      </a:cubicBezTo>
                      <a:cubicBezTo>
                        <a:pt x="19" y="10"/>
                        <a:pt x="19" y="10"/>
                        <a:pt x="19" y="10"/>
                      </a:cubicBezTo>
                      <a:cubicBezTo>
                        <a:pt x="20" y="9"/>
                        <a:pt x="21" y="8"/>
                        <a:pt x="22" y="7"/>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0" name="Freeform 182"/>
                <p:cNvSpPr/>
                <p:nvPr/>
              </p:nvSpPr>
              <p:spPr bwMode="auto">
                <a:xfrm>
                  <a:off x="6258" y="1110"/>
                  <a:ext cx="55" cy="78"/>
                </a:xfrm>
                <a:custGeom>
                  <a:avLst/>
                  <a:gdLst>
                    <a:gd name="T0" fmla="*/ 2 w 23"/>
                    <a:gd name="T1" fmla="*/ 18 h 33"/>
                    <a:gd name="T2" fmla="*/ 0 w 23"/>
                    <a:gd name="T3" fmla="*/ 33 h 33"/>
                    <a:gd name="T4" fmla="*/ 23 w 23"/>
                    <a:gd name="T5" fmla="*/ 0 h 33"/>
                    <a:gd name="T6" fmla="*/ 2 w 23"/>
                    <a:gd name="T7" fmla="*/ 18 h 33"/>
                  </a:gdLst>
                  <a:ahLst/>
                  <a:cxnLst>
                    <a:cxn ang="0">
                      <a:pos x="T0" y="T1"/>
                    </a:cxn>
                    <a:cxn ang="0">
                      <a:pos x="T2" y="T3"/>
                    </a:cxn>
                    <a:cxn ang="0">
                      <a:pos x="T4" y="T5"/>
                    </a:cxn>
                    <a:cxn ang="0">
                      <a:pos x="T6" y="T7"/>
                    </a:cxn>
                  </a:cxnLst>
                  <a:rect l="0" t="0" r="r" b="b"/>
                  <a:pathLst>
                    <a:path w="23" h="33">
                      <a:moveTo>
                        <a:pt x="2" y="18"/>
                      </a:moveTo>
                      <a:cubicBezTo>
                        <a:pt x="1" y="23"/>
                        <a:pt x="1" y="28"/>
                        <a:pt x="0" y="33"/>
                      </a:cubicBezTo>
                      <a:cubicBezTo>
                        <a:pt x="15" y="29"/>
                        <a:pt x="22" y="19"/>
                        <a:pt x="23" y="0"/>
                      </a:cubicBezTo>
                      <a:cubicBezTo>
                        <a:pt x="14" y="4"/>
                        <a:pt x="7" y="10"/>
                        <a:pt x="2" y="18"/>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1" name="Freeform 183"/>
                <p:cNvSpPr/>
                <p:nvPr/>
              </p:nvSpPr>
              <p:spPr bwMode="auto">
                <a:xfrm>
                  <a:off x="6296" y="2574"/>
                  <a:ext cx="81" cy="85"/>
                </a:xfrm>
                <a:custGeom>
                  <a:avLst/>
                  <a:gdLst>
                    <a:gd name="T0" fmla="*/ 7 w 34"/>
                    <a:gd name="T1" fmla="*/ 36 h 36"/>
                    <a:gd name="T2" fmla="*/ 34 w 34"/>
                    <a:gd name="T3" fmla="*/ 9 h 36"/>
                    <a:gd name="T4" fmla="*/ 23 w 34"/>
                    <a:gd name="T5" fmla="*/ 0 h 36"/>
                    <a:gd name="T6" fmla="*/ 0 w 34"/>
                    <a:gd name="T7" fmla="*/ 29 h 36"/>
                    <a:gd name="T8" fmla="*/ 7 w 34"/>
                    <a:gd name="T9" fmla="*/ 36 h 36"/>
                  </a:gdLst>
                  <a:ahLst/>
                  <a:cxnLst>
                    <a:cxn ang="0">
                      <a:pos x="T0" y="T1"/>
                    </a:cxn>
                    <a:cxn ang="0">
                      <a:pos x="T2" y="T3"/>
                    </a:cxn>
                    <a:cxn ang="0">
                      <a:pos x="T4" y="T5"/>
                    </a:cxn>
                    <a:cxn ang="0">
                      <a:pos x="T6" y="T7"/>
                    </a:cxn>
                    <a:cxn ang="0">
                      <a:pos x="T8" y="T9"/>
                    </a:cxn>
                  </a:cxnLst>
                  <a:rect l="0" t="0" r="r" b="b"/>
                  <a:pathLst>
                    <a:path w="34" h="36">
                      <a:moveTo>
                        <a:pt x="7" y="36"/>
                      </a:moveTo>
                      <a:cubicBezTo>
                        <a:pt x="34" y="9"/>
                        <a:pt x="34" y="9"/>
                        <a:pt x="34" y="9"/>
                      </a:cubicBezTo>
                      <a:cubicBezTo>
                        <a:pt x="31" y="6"/>
                        <a:pt x="27" y="3"/>
                        <a:pt x="23" y="0"/>
                      </a:cubicBezTo>
                      <a:cubicBezTo>
                        <a:pt x="0" y="29"/>
                        <a:pt x="0" y="29"/>
                        <a:pt x="0" y="29"/>
                      </a:cubicBezTo>
                      <a:cubicBezTo>
                        <a:pt x="3" y="31"/>
                        <a:pt x="5" y="33"/>
                        <a:pt x="7" y="36"/>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2" name="Freeform 184"/>
                <p:cNvSpPr/>
                <p:nvPr/>
              </p:nvSpPr>
              <p:spPr bwMode="auto">
                <a:xfrm>
                  <a:off x="6202" y="476"/>
                  <a:ext cx="52" cy="28"/>
                </a:xfrm>
                <a:custGeom>
                  <a:avLst/>
                  <a:gdLst>
                    <a:gd name="T0" fmla="*/ 22 w 22"/>
                    <a:gd name="T1" fmla="*/ 8 h 12"/>
                    <a:gd name="T2" fmla="*/ 3 w 22"/>
                    <a:gd name="T3" fmla="*/ 0 h 12"/>
                    <a:gd name="T4" fmla="*/ 0 w 22"/>
                    <a:gd name="T5" fmla="*/ 3 h 12"/>
                    <a:gd name="T6" fmla="*/ 20 w 22"/>
                    <a:gd name="T7" fmla="*/ 12 h 12"/>
                    <a:gd name="T8" fmla="*/ 22 w 22"/>
                    <a:gd name="T9" fmla="*/ 8 h 12"/>
                  </a:gdLst>
                  <a:ahLst/>
                  <a:cxnLst>
                    <a:cxn ang="0">
                      <a:pos x="T0" y="T1"/>
                    </a:cxn>
                    <a:cxn ang="0">
                      <a:pos x="T2" y="T3"/>
                    </a:cxn>
                    <a:cxn ang="0">
                      <a:pos x="T4" y="T5"/>
                    </a:cxn>
                    <a:cxn ang="0">
                      <a:pos x="T6" y="T7"/>
                    </a:cxn>
                    <a:cxn ang="0">
                      <a:pos x="T8" y="T9"/>
                    </a:cxn>
                  </a:cxnLst>
                  <a:rect l="0" t="0" r="r" b="b"/>
                  <a:pathLst>
                    <a:path w="22" h="12">
                      <a:moveTo>
                        <a:pt x="22" y="8"/>
                      </a:moveTo>
                      <a:cubicBezTo>
                        <a:pt x="3" y="0"/>
                        <a:pt x="3" y="0"/>
                        <a:pt x="3" y="0"/>
                      </a:cubicBezTo>
                      <a:cubicBezTo>
                        <a:pt x="2" y="1"/>
                        <a:pt x="1" y="2"/>
                        <a:pt x="0" y="3"/>
                      </a:cubicBezTo>
                      <a:cubicBezTo>
                        <a:pt x="20" y="12"/>
                        <a:pt x="20" y="12"/>
                        <a:pt x="20" y="12"/>
                      </a:cubicBezTo>
                      <a:cubicBezTo>
                        <a:pt x="21" y="10"/>
                        <a:pt x="21" y="9"/>
                        <a:pt x="22" y="8"/>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3" name="Freeform 185"/>
                <p:cNvSpPr/>
                <p:nvPr/>
              </p:nvSpPr>
              <p:spPr bwMode="auto">
                <a:xfrm>
                  <a:off x="6209" y="932"/>
                  <a:ext cx="82" cy="85"/>
                </a:xfrm>
                <a:custGeom>
                  <a:avLst/>
                  <a:gdLst>
                    <a:gd name="T0" fmla="*/ 15 w 35"/>
                    <a:gd name="T1" fmla="*/ 36 h 36"/>
                    <a:gd name="T2" fmla="*/ 35 w 35"/>
                    <a:gd name="T3" fmla="*/ 22 h 36"/>
                    <a:gd name="T4" fmla="*/ 27 w 35"/>
                    <a:gd name="T5" fmla="*/ 0 h 36"/>
                    <a:gd name="T6" fmla="*/ 0 w 35"/>
                    <a:gd name="T7" fmla="*/ 5 h 36"/>
                    <a:gd name="T8" fmla="*/ 15 w 35"/>
                    <a:gd name="T9" fmla="*/ 36 h 36"/>
                  </a:gdLst>
                  <a:ahLst/>
                  <a:cxnLst>
                    <a:cxn ang="0">
                      <a:pos x="T0" y="T1"/>
                    </a:cxn>
                    <a:cxn ang="0">
                      <a:pos x="T2" y="T3"/>
                    </a:cxn>
                    <a:cxn ang="0">
                      <a:pos x="T4" y="T5"/>
                    </a:cxn>
                    <a:cxn ang="0">
                      <a:pos x="T6" y="T7"/>
                    </a:cxn>
                    <a:cxn ang="0">
                      <a:pos x="T8" y="T9"/>
                    </a:cxn>
                  </a:cxnLst>
                  <a:rect l="0" t="0" r="r" b="b"/>
                  <a:pathLst>
                    <a:path w="35" h="36">
                      <a:moveTo>
                        <a:pt x="15" y="36"/>
                      </a:moveTo>
                      <a:cubicBezTo>
                        <a:pt x="22" y="30"/>
                        <a:pt x="28" y="26"/>
                        <a:pt x="35" y="22"/>
                      </a:cubicBezTo>
                      <a:cubicBezTo>
                        <a:pt x="33" y="14"/>
                        <a:pt x="30" y="7"/>
                        <a:pt x="27" y="0"/>
                      </a:cubicBezTo>
                      <a:cubicBezTo>
                        <a:pt x="18" y="2"/>
                        <a:pt x="9" y="4"/>
                        <a:pt x="0" y="5"/>
                      </a:cubicBezTo>
                      <a:cubicBezTo>
                        <a:pt x="6" y="15"/>
                        <a:pt x="11" y="25"/>
                        <a:pt x="15" y="36"/>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4" name="Freeform 186"/>
                <p:cNvSpPr/>
                <p:nvPr/>
              </p:nvSpPr>
              <p:spPr bwMode="auto">
                <a:xfrm>
                  <a:off x="6275" y="1074"/>
                  <a:ext cx="12" cy="47"/>
                </a:xfrm>
                <a:custGeom>
                  <a:avLst/>
                  <a:gdLst>
                    <a:gd name="T0" fmla="*/ 4 w 5"/>
                    <a:gd name="T1" fmla="*/ 0 h 20"/>
                    <a:gd name="T2" fmla="*/ 0 w 5"/>
                    <a:gd name="T3" fmla="*/ 4 h 20"/>
                    <a:gd name="T4" fmla="*/ 1 w 5"/>
                    <a:gd name="T5" fmla="*/ 20 h 20"/>
                    <a:gd name="T6" fmla="*/ 5 w 5"/>
                    <a:gd name="T7" fmla="*/ 16 h 20"/>
                    <a:gd name="T8" fmla="*/ 4 w 5"/>
                    <a:gd name="T9" fmla="*/ 0 h 20"/>
                  </a:gdLst>
                  <a:ahLst/>
                  <a:cxnLst>
                    <a:cxn ang="0">
                      <a:pos x="T0" y="T1"/>
                    </a:cxn>
                    <a:cxn ang="0">
                      <a:pos x="T2" y="T3"/>
                    </a:cxn>
                    <a:cxn ang="0">
                      <a:pos x="T4" y="T5"/>
                    </a:cxn>
                    <a:cxn ang="0">
                      <a:pos x="T6" y="T7"/>
                    </a:cxn>
                    <a:cxn ang="0">
                      <a:pos x="T8" y="T9"/>
                    </a:cxn>
                  </a:cxnLst>
                  <a:rect l="0" t="0" r="r" b="b"/>
                  <a:pathLst>
                    <a:path w="5" h="20">
                      <a:moveTo>
                        <a:pt x="4" y="0"/>
                      </a:moveTo>
                      <a:cubicBezTo>
                        <a:pt x="3" y="2"/>
                        <a:pt x="1" y="3"/>
                        <a:pt x="0" y="4"/>
                      </a:cubicBezTo>
                      <a:cubicBezTo>
                        <a:pt x="1" y="20"/>
                        <a:pt x="1" y="20"/>
                        <a:pt x="1" y="20"/>
                      </a:cubicBezTo>
                      <a:cubicBezTo>
                        <a:pt x="2" y="18"/>
                        <a:pt x="4" y="17"/>
                        <a:pt x="5" y="16"/>
                      </a:cubicBezTo>
                      <a:lnTo>
                        <a:pt x="4" y="0"/>
                      </a:ln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5" name="Freeform 187"/>
                <p:cNvSpPr/>
                <p:nvPr/>
              </p:nvSpPr>
              <p:spPr bwMode="auto">
                <a:xfrm>
                  <a:off x="6195" y="485"/>
                  <a:ext cx="52" cy="33"/>
                </a:xfrm>
                <a:custGeom>
                  <a:avLst/>
                  <a:gdLst>
                    <a:gd name="T0" fmla="*/ 22 w 22"/>
                    <a:gd name="T1" fmla="*/ 9 h 14"/>
                    <a:gd name="T2" fmla="*/ 2 w 22"/>
                    <a:gd name="T3" fmla="*/ 0 h 14"/>
                    <a:gd name="T4" fmla="*/ 0 w 22"/>
                    <a:gd name="T5" fmla="*/ 3 h 14"/>
                    <a:gd name="T6" fmla="*/ 20 w 22"/>
                    <a:gd name="T7" fmla="*/ 14 h 14"/>
                    <a:gd name="T8" fmla="*/ 22 w 22"/>
                    <a:gd name="T9" fmla="*/ 9 h 14"/>
                  </a:gdLst>
                  <a:ahLst/>
                  <a:cxnLst>
                    <a:cxn ang="0">
                      <a:pos x="T0" y="T1"/>
                    </a:cxn>
                    <a:cxn ang="0">
                      <a:pos x="T2" y="T3"/>
                    </a:cxn>
                    <a:cxn ang="0">
                      <a:pos x="T4" y="T5"/>
                    </a:cxn>
                    <a:cxn ang="0">
                      <a:pos x="T6" y="T7"/>
                    </a:cxn>
                    <a:cxn ang="0">
                      <a:pos x="T8" y="T9"/>
                    </a:cxn>
                  </a:cxnLst>
                  <a:rect l="0" t="0" r="r" b="b"/>
                  <a:pathLst>
                    <a:path w="22" h="14">
                      <a:moveTo>
                        <a:pt x="22" y="9"/>
                      </a:moveTo>
                      <a:cubicBezTo>
                        <a:pt x="2" y="0"/>
                        <a:pt x="2" y="0"/>
                        <a:pt x="2" y="0"/>
                      </a:cubicBezTo>
                      <a:cubicBezTo>
                        <a:pt x="1" y="1"/>
                        <a:pt x="0" y="2"/>
                        <a:pt x="0" y="3"/>
                      </a:cubicBezTo>
                      <a:cubicBezTo>
                        <a:pt x="4" y="7"/>
                        <a:pt x="12" y="11"/>
                        <a:pt x="20" y="14"/>
                      </a:cubicBezTo>
                      <a:cubicBezTo>
                        <a:pt x="20" y="13"/>
                        <a:pt x="21" y="11"/>
                        <a:pt x="22" y="9"/>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6" name="Freeform 188"/>
                <p:cNvSpPr/>
                <p:nvPr/>
              </p:nvSpPr>
              <p:spPr bwMode="auto">
                <a:xfrm>
                  <a:off x="6185" y="897"/>
                  <a:ext cx="83" cy="33"/>
                </a:xfrm>
                <a:custGeom>
                  <a:avLst/>
                  <a:gdLst>
                    <a:gd name="T0" fmla="*/ 6 w 35"/>
                    <a:gd name="T1" fmla="*/ 14 h 14"/>
                    <a:gd name="T2" fmla="*/ 35 w 35"/>
                    <a:gd name="T3" fmla="*/ 9 h 14"/>
                    <a:gd name="T4" fmla="*/ 32 w 35"/>
                    <a:gd name="T5" fmla="*/ 0 h 14"/>
                    <a:gd name="T6" fmla="*/ 0 w 35"/>
                    <a:gd name="T7" fmla="*/ 7 h 14"/>
                    <a:gd name="T8" fmla="*/ 6 w 35"/>
                    <a:gd name="T9" fmla="*/ 14 h 14"/>
                  </a:gdLst>
                  <a:ahLst/>
                  <a:cxnLst>
                    <a:cxn ang="0">
                      <a:pos x="T0" y="T1"/>
                    </a:cxn>
                    <a:cxn ang="0">
                      <a:pos x="T2" y="T3"/>
                    </a:cxn>
                    <a:cxn ang="0">
                      <a:pos x="T4" y="T5"/>
                    </a:cxn>
                    <a:cxn ang="0">
                      <a:pos x="T6" y="T7"/>
                    </a:cxn>
                    <a:cxn ang="0">
                      <a:pos x="T8" y="T9"/>
                    </a:cxn>
                  </a:cxnLst>
                  <a:rect l="0" t="0" r="r" b="b"/>
                  <a:pathLst>
                    <a:path w="35" h="14">
                      <a:moveTo>
                        <a:pt x="6" y="14"/>
                      </a:moveTo>
                      <a:cubicBezTo>
                        <a:pt x="16" y="13"/>
                        <a:pt x="25" y="11"/>
                        <a:pt x="35" y="9"/>
                      </a:cubicBezTo>
                      <a:cubicBezTo>
                        <a:pt x="34" y="6"/>
                        <a:pt x="33" y="3"/>
                        <a:pt x="32" y="0"/>
                      </a:cubicBezTo>
                      <a:cubicBezTo>
                        <a:pt x="21" y="3"/>
                        <a:pt x="11" y="5"/>
                        <a:pt x="0" y="7"/>
                      </a:cubicBezTo>
                      <a:cubicBezTo>
                        <a:pt x="2" y="9"/>
                        <a:pt x="4" y="12"/>
                        <a:pt x="6" y="14"/>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7" name="Freeform 189"/>
                <p:cNvSpPr/>
                <p:nvPr/>
              </p:nvSpPr>
              <p:spPr bwMode="auto">
                <a:xfrm>
                  <a:off x="6157" y="1301"/>
                  <a:ext cx="142" cy="180"/>
                </a:xfrm>
                <a:custGeom>
                  <a:avLst/>
                  <a:gdLst>
                    <a:gd name="T0" fmla="*/ 6 w 60"/>
                    <a:gd name="T1" fmla="*/ 54 h 76"/>
                    <a:gd name="T2" fmla="*/ 42 w 60"/>
                    <a:gd name="T3" fmla="*/ 76 h 76"/>
                    <a:gd name="T4" fmla="*/ 60 w 60"/>
                    <a:gd name="T5" fmla="*/ 70 h 76"/>
                    <a:gd name="T6" fmla="*/ 16 w 60"/>
                    <a:gd name="T7" fmla="*/ 40 h 76"/>
                    <a:gd name="T8" fmla="*/ 22 w 60"/>
                    <a:gd name="T9" fmla="*/ 30 h 76"/>
                    <a:gd name="T10" fmla="*/ 25 w 60"/>
                    <a:gd name="T11" fmla="*/ 0 h 76"/>
                    <a:gd name="T12" fmla="*/ 0 w 60"/>
                    <a:gd name="T13" fmla="*/ 29 h 76"/>
                    <a:gd name="T14" fmla="*/ 6 w 60"/>
                    <a:gd name="T15" fmla="*/ 54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76">
                      <a:moveTo>
                        <a:pt x="6" y="54"/>
                      </a:moveTo>
                      <a:cubicBezTo>
                        <a:pt x="19" y="56"/>
                        <a:pt x="33" y="64"/>
                        <a:pt x="42" y="76"/>
                      </a:cubicBezTo>
                      <a:cubicBezTo>
                        <a:pt x="48" y="74"/>
                        <a:pt x="54" y="72"/>
                        <a:pt x="60" y="70"/>
                      </a:cubicBezTo>
                      <a:cubicBezTo>
                        <a:pt x="16" y="40"/>
                        <a:pt x="16" y="40"/>
                        <a:pt x="16" y="40"/>
                      </a:cubicBezTo>
                      <a:cubicBezTo>
                        <a:pt x="22" y="30"/>
                        <a:pt x="22" y="30"/>
                        <a:pt x="22" y="30"/>
                      </a:cubicBezTo>
                      <a:cubicBezTo>
                        <a:pt x="20" y="20"/>
                        <a:pt x="21" y="9"/>
                        <a:pt x="25" y="0"/>
                      </a:cubicBezTo>
                      <a:cubicBezTo>
                        <a:pt x="18" y="11"/>
                        <a:pt x="10" y="21"/>
                        <a:pt x="0" y="29"/>
                      </a:cubicBezTo>
                      <a:cubicBezTo>
                        <a:pt x="0" y="40"/>
                        <a:pt x="2" y="48"/>
                        <a:pt x="6" y="54"/>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8" name="Freeform 190"/>
                <p:cNvSpPr/>
                <p:nvPr/>
              </p:nvSpPr>
              <p:spPr bwMode="auto">
                <a:xfrm>
                  <a:off x="6225" y="573"/>
                  <a:ext cx="38" cy="89"/>
                </a:xfrm>
                <a:custGeom>
                  <a:avLst/>
                  <a:gdLst>
                    <a:gd name="T0" fmla="*/ 8 w 16"/>
                    <a:gd name="T1" fmla="*/ 38 h 38"/>
                    <a:gd name="T2" fmla="*/ 16 w 16"/>
                    <a:gd name="T3" fmla="*/ 2 h 38"/>
                    <a:gd name="T4" fmla="*/ 4 w 16"/>
                    <a:gd name="T5" fmla="*/ 0 h 38"/>
                    <a:gd name="T6" fmla="*/ 1 w 16"/>
                    <a:gd name="T7" fmla="*/ 38 h 38"/>
                    <a:gd name="T8" fmla="*/ 8 w 16"/>
                    <a:gd name="T9" fmla="*/ 38 h 38"/>
                  </a:gdLst>
                  <a:ahLst/>
                  <a:cxnLst>
                    <a:cxn ang="0">
                      <a:pos x="T0" y="T1"/>
                    </a:cxn>
                    <a:cxn ang="0">
                      <a:pos x="T2" y="T3"/>
                    </a:cxn>
                    <a:cxn ang="0">
                      <a:pos x="T4" y="T5"/>
                    </a:cxn>
                    <a:cxn ang="0">
                      <a:pos x="T6" y="T7"/>
                    </a:cxn>
                    <a:cxn ang="0">
                      <a:pos x="T8" y="T9"/>
                    </a:cxn>
                  </a:cxnLst>
                  <a:rect l="0" t="0" r="r" b="b"/>
                  <a:pathLst>
                    <a:path w="16" h="38">
                      <a:moveTo>
                        <a:pt x="8" y="38"/>
                      </a:moveTo>
                      <a:cubicBezTo>
                        <a:pt x="8" y="28"/>
                        <a:pt x="10" y="15"/>
                        <a:pt x="16" y="2"/>
                      </a:cubicBezTo>
                      <a:cubicBezTo>
                        <a:pt x="12" y="2"/>
                        <a:pt x="8" y="1"/>
                        <a:pt x="4" y="0"/>
                      </a:cubicBezTo>
                      <a:cubicBezTo>
                        <a:pt x="1" y="13"/>
                        <a:pt x="0" y="27"/>
                        <a:pt x="1" y="38"/>
                      </a:cubicBezTo>
                      <a:cubicBezTo>
                        <a:pt x="4" y="38"/>
                        <a:pt x="6" y="38"/>
                        <a:pt x="8" y="38"/>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9" name="Freeform 191"/>
                <p:cNvSpPr/>
                <p:nvPr/>
              </p:nvSpPr>
              <p:spPr bwMode="auto">
                <a:xfrm>
                  <a:off x="6261" y="1086"/>
                  <a:ext cx="12" cy="47"/>
                </a:xfrm>
                <a:custGeom>
                  <a:avLst/>
                  <a:gdLst>
                    <a:gd name="T0" fmla="*/ 5 w 5"/>
                    <a:gd name="T1" fmla="*/ 16 h 20"/>
                    <a:gd name="T2" fmla="*/ 4 w 5"/>
                    <a:gd name="T3" fmla="*/ 0 h 20"/>
                    <a:gd name="T4" fmla="*/ 0 w 5"/>
                    <a:gd name="T5" fmla="*/ 4 h 20"/>
                    <a:gd name="T6" fmla="*/ 1 w 5"/>
                    <a:gd name="T7" fmla="*/ 20 h 20"/>
                    <a:gd name="T8" fmla="*/ 5 w 5"/>
                    <a:gd name="T9" fmla="*/ 16 h 20"/>
                  </a:gdLst>
                  <a:ahLst/>
                  <a:cxnLst>
                    <a:cxn ang="0">
                      <a:pos x="T0" y="T1"/>
                    </a:cxn>
                    <a:cxn ang="0">
                      <a:pos x="T2" y="T3"/>
                    </a:cxn>
                    <a:cxn ang="0">
                      <a:pos x="T4" y="T5"/>
                    </a:cxn>
                    <a:cxn ang="0">
                      <a:pos x="T6" y="T7"/>
                    </a:cxn>
                    <a:cxn ang="0">
                      <a:pos x="T8" y="T9"/>
                    </a:cxn>
                  </a:cxnLst>
                  <a:rect l="0" t="0" r="r" b="b"/>
                  <a:pathLst>
                    <a:path w="5" h="20">
                      <a:moveTo>
                        <a:pt x="5" y="16"/>
                      </a:moveTo>
                      <a:cubicBezTo>
                        <a:pt x="4" y="0"/>
                        <a:pt x="4" y="0"/>
                        <a:pt x="4" y="0"/>
                      </a:cubicBezTo>
                      <a:cubicBezTo>
                        <a:pt x="3" y="1"/>
                        <a:pt x="1" y="2"/>
                        <a:pt x="0" y="4"/>
                      </a:cubicBezTo>
                      <a:cubicBezTo>
                        <a:pt x="1" y="9"/>
                        <a:pt x="1" y="15"/>
                        <a:pt x="1" y="20"/>
                      </a:cubicBezTo>
                      <a:cubicBezTo>
                        <a:pt x="2" y="19"/>
                        <a:pt x="4" y="18"/>
                        <a:pt x="5" y="16"/>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0" name="Freeform 192"/>
                <p:cNvSpPr/>
                <p:nvPr/>
              </p:nvSpPr>
              <p:spPr bwMode="auto">
                <a:xfrm>
                  <a:off x="6126" y="376"/>
                  <a:ext cx="128" cy="36"/>
                </a:xfrm>
                <a:custGeom>
                  <a:avLst/>
                  <a:gdLst>
                    <a:gd name="T0" fmla="*/ 0 w 54"/>
                    <a:gd name="T1" fmla="*/ 7 h 15"/>
                    <a:gd name="T2" fmla="*/ 1 w 54"/>
                    <a:gd name="T3" fmla="*/ 13 h 15"/>
                    <a:gd name="T4" fmla="*/ 32 w 54"/>
                    <a:gd name="T5" fmla="*/ 15 h 15"/>
                    <a:gd name="T6" fmla="*/ 54 w 54"/>
                    <a:gd name="T7" fmla="*/ 4 h 15"/>
                    <a:gd name="T8" fmla="*/ 34 w 54"/>
                    <a:gd name="T9" fmla="*/ 0 h 15"/>
                    <a:gd name="T10" fmla="*/ 0 w 54"/>
                    <a:gd name="T11" fmla="*/ 7 h 15"/>
                  </a:gdLst>
                  <a:ahLst/>
                  <a:cxnLst>
                    <a:cxn ang="0">
                      <a:pos x="T0" y="T1"/>
                    </a:cxn>
                    <a:cxn ang="0">
                      <a:pos x="T2" y="T3"/>
                    </a:cxn>
                    <a:cxn ang="0">
                      <a:pos x="T4" y="T5"/>
                    </a:cxn>
                    <a:cxn ang="0">
                      <a:pos x="T6" y="T7"/>
                    </a:cxn>
                    <a:cxn ang="0">
                      <a:pos x="T8" y="T9"/>
                    </a:cxn>
                    <a:cxn ang="0">
                      <a:pos x="T10" y="T11"/>
                    </a:cxn>
                  </a:cxnLst>
                  <a:rect l="0" t="0" r="r" b="b"/>
                  <a:pathLst>
                    <a:path w="54" h="15">
                      <a:moveTo>
                        <a:pt x="0" y="7"/>
                      </a:moveTo>
                      <a:cubicBezTo>
                        <a:pt x="0" y="9"/>
                        <a:pt x="1" y="11"/>
                        <a:pt x="1" y="13"/>
                      </a:cubicBezTo>
                      <a:cubicBezTo>
                        <a:pt x="14" y="13"/>
                        <a:pt x="24" y="13"/>
                        <a:pt x="32" y="15"/>
                      </a:cubicBezTo>
                      <a:cubicBezTo>
                        <a:pt x="38" y="11"/>
                        <a:pt x="46" y="7"/>
                        <a:pt x="54" y="4"/>
                      </a:cubicBezTo>
                      <a:cubicBezTo>
                        <a:pt x="47" y="3"/>
                        <a:pt x="40" y="1"/>
                        <a:pt x="34" y="0"/>
                      </a:cubicBezTo>
                      <a:cubicBezTo>
                        <a:pt x="23" y="5"/>
                        <a:pt x="11" y="7"/>
                        <a:pt x="0" y="7"/>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1" name="Freeform 193"/>
                <p:cNvSpPr/>
                <p:nvPr/>
              </p:nvSpPr>
              <p:spPr bwMode="auto">
                <a:xfrm>
                  <a:off x="6348" y="2789"/>
                  <a:ext cx="22" cy="43"/>
                </a:xfrm>
                <a:custGeom>
                  <a:avLst/>
                  <a:gdLst>
                    <a:gd name="T0" fmla="*/ 9 w 9"/>
                    <a:gd name="T1" fmla="*/ 9 h 18"/>
                    <a:gd name="T2" fmla="*/ 2 w 9"/>
                    <a:gd name="T3" fmla="*/ 0 h 18"/>
                    <a:gd name="T4" fmla="*/ 0 w 9"/>
                    <a:gd name="T5" fmla="*/ 18 h 18"/>
                    <a:gd name="T6" fmla="*/ 9 w 9"/>
                    <a:gd name="T7" fmla="*/ 9 h 18"/>
                  </a:gdLst>
                  <a:ahLst/>
                  <a:cxnLst>
                    <a:cxn ang="0">
                      <a:pos x="T0" y="T1"/>
                    </a:cxn>
                    <a:cxn ang="0">
                      <a:pos x="T2" y="T3"/>
                    </a:cxn>
                    <a:cxn ang="0">
                      <a:pos x="T4" y="T5"/>
                    </a:cxn>
                    <a:cxn ang="0">
                      <a:pos x="T6" y="T7"/>
                    </a:cxn>
                  </a:cxnLst>
                  <a:rect l="0" t="0" r="r" b="b"/>
                  <a:pathLst>
                    <a:path w="9" h="18">
                      <a:moveTo>
                        <a:pt x="9" y="9"/>
                      </a:moveTo>
                      <a:cubicBezTo>
                        <a:pt x="9" y="4"/>
                        <a:pt x="6" y="1"/>
                        <a:pt x="2" y="0"/>
                      </a:cubicBezTo>
                      <a:cubicBezTo>
                        <a:pt x="2" y="6"/>
                        <a:pt x="1" y="12"/>
                        <a:pt x="0" y="18"/>
                      </a:cubicBezTo>
                      <a:cubicBezTo>
                        <a:pt x="4" y="18"/>
                        <a:pt x="9" y="16"/>
                        <a:pt x="9" y="9"/>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2" name="Freeform 194"/>
                <p:cNvSpPr/>
                <p:nvPr/>
              </p:nvSpPr>
              <p:spPr bwMode="auto">
                <a:xfrm>
                  <a:off x="6393" y="3792"/>
                  <a:ext cx="7" cy="19"/>
                </a:xfrm>
                <a:custGeom>
                  <a:avLst/>
                  <a:gdLst>
                    <a:gd name="T0" fmla="*/ 3 w 3"/>
                    <a:gd name="T1" fmla="*/ 8 h 8"/>
                    <a:gd name="T2" fmla="*/ 3 w 3"/>
                    <a:gd name="T3" fmla="*/ 0 h 8"/>
                    <a:gd name="T4" fmla="*/ 0 w 3"/>
                    <a:gd name="T5" fmla="*/ 4 h 8"/>
                    <a:gd name="T6" fmla="*/ 3 w 3"/>
                    <a:gd name="T7" fmla="*/ 8 h 8"/>
                  </a:gdLst>
                  <a:ahLst/>
                  <a:cxnLst>
                    <a:cxn ang="0">
                      <a:pos x="T0" y="T1"/>
                    </a:cxn>
                    <a:cxn ang="0">
                      <a:pos x="T2" y="T3"/>
                    </a:cxn>
                    <a:cxn ang="0">
                      <a:pos x="T4" y="T5"/>
                    </a:cxn>
                    <a:cxn ang="0">
                      <a:pos x="T6" y="T7"/>
                    </a:cxn>
                  </a:cxnLst>
                  <a:rect l="0" t="0" r="r" b="b"/>
                  <a:pathLst>
                    <a:path w="3" h="8">
                      <a:moveTo>
                        <a:pt x="3" y="8"/>
                      </a:moveTo>
                      <a:cubicBezTo>
                        <a:pt x="3" y="0"/>
                        <a:pt x="3" y="0"/>
                        <a:pt x="3" y="0"/>
                      </a:cubicBezTo>
                      <a:cubicBezTo>
                        <a:pt x="0" y="4"/>
                        <a:pt x="0" y="4"/>
                        <a:pt x="0" y="4"/>
                      </a:cubicBezTo>
                      <a:cubicBezTo>
                        <a:pt x="1" y="6"/>
                        <a:pt x="2" y="7"/>
                        <a:pt x="3" y="8"/>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3" name="Freeform 195"/>
                <p:cNvSpPr/>
                <p:nvPr/>
              </p:nvSpPr>
              <p:spPr bwMode="auto">
                <a:xfrm>
                  <a:off x="6282" y="2915"/>
                  <a:ext cx="88" cy="97"/>
                </a:xfrm>
                <a:custGeom>
                  <a:avLst/>
                  <a:gdLst>
                    <a:gd name="T0" fmla="*/ 0 w 37"/>
                    <a:gd name="T1" fmla="*/ 6 h 41"/>
                    <a:gd name="T2" fmla="*/ 22 w 37"/>
                    <a:gd name="T3" fmla="*/ 41 h 41"/>
                    <a:gd name="T4" fmla="*/ 37 w 37"/>
                    <a:gd name="T5" fmla="*/ 31 h 41"/>
                    <a:gd name="T6" fmla="*/ 8 w 37"/>
                    <a:gd name="T7" fmla="*/ 0 h 41"/>
                    <a:gd name="T8" fmla="*/ 0 w 37"/>
                    <a:gd name="T9" fmla="*/ 6 h 41"/>
                  </a:gdLst>
                  <a:ahLst/>
                  <a:cxnLst>
                    <a:cxn ang="0">
                      <a:pos x="T0" y="T1"/>
                    </a:cxn>
                    <a:cxn ang="0">
                      <a:pos x="T2" y="T3"/>
                    </a:cxn>
                    <a:cxn ang="0">
                      <a:pos x="T4" y="T5"/>
                    </a:cxn>
                    <a:cxn ang="0">
                      <a:pos x="T6" y="T7"/>
                    </a:cxn>
                    <a:cxn ang="0">
                      <a:pos x="T8" y="T9"/>
                    </a:cxn>
                  </a:cxnLst>
                  <a:rect l="0" t="0" r="r" b="b"/>
                  <a:pathLst>
                    <a:path w="37" h="41">
                      <a:moveTo>
                        <a:pt x="0" y="6"/>
                      </a:moveTo>
                      <a:cubicBezTo>
                        <a:pt x="22" y="41"/>
                        <a:pt x="22" y="41"/>
                        <a:pt x="22" y="41"/>
                      </a:cubicBezTo>
                      <a:cubicBezTo>
                        <a:pt x="27" y="38"/>
                        <a:pt x="32" y="35"/>
                        <a:pt x="37" y="31"/>
                      </a:cubicBezTo>
                      <a:cubicBezTo>
                        <a:pt x="8" y="0"/>
                        <a:pt x="8" y="0"/>
                        <a:pt x="8" y="0"/>
                      </a:cubicBezTo>
                      <a:cubicBezTo>
                        <a:pt x="6" y="2"/>
                        <a:pt x="3" y="4"/>
                        <a:pt x="0" y="6"/>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4" name="Freeform 196"/>
                <p:cNvSpPr/>
                <p:nvPr/>
              </p:nvSpPr>
              <p:spPr bwMode="auto">
                <a:xfrm>
                  <a:off x="6265" y="2553"/>
                  <a:ext cx="76" cy="82"/>
                </a:xfrm>
                <a:custGeom>
                  <a:avLst/>
                  <a:gdLst>
                    <a:gd name="T0" fmla="*/ 10 w 32"/>
                    <a:gd name="T1" fmla="*/ 35 h 35"/>
                    <a:gd name="T2" fmla="*/ 32 w 32"/>
                    <a:gd name="T3" fmla="*/ 7 h 35"/>
                    <a:gd name="T4" fmla="*/ 18 w 32"/>
                    <a:gd name="T5" fmla="*/ 0 h 35"/>
                    <a:gd name="T6" fmla="*/ 0 w 32"/>
                    <a:gd name="T7" fmla="*/ 30 h 35"/>
                    <a:gd name="T8" fmla="*/ 10 w 32"/>
                    <a:gd name="T9" fmla="*/ 35 h 35"/>
                  </a:gdLst>
                  <a:ahLst/>
                  <a:cxnLst>
                    <a:cxn ang="0">
                      <a:pos x="T0" y="T1"/>
                    </a:cxn>
                    <a:cxn ang="0">
                      <a:pos x="T2" y="T3"/>
                    </a:cxn>
                    <a:cxn ang="0">
                      <a:pos x="T4" y="T5"/>
                    </a:cxn>
                    <a:cxn ang="0">
                      <a:pos x="T6" y="T7"/>
                    </a:cxn>
                    <a:cxn ang="0">
                      <a:pos x="T8" y="T9"/>
                    </a:cxn>
                  </a:cxnLst>
                  <a:rect l="0" t="0" r="r" b="b"/>
                  <a:pathLst>
                    <a:path w="32" h="35">
                      <a:moveTo>
                        <a:pt x="10" y="35"/>
                      </a:moveTo>
                      <a:cubicBezTo>
                        <a:pt x="32" y="7"/>
                        <a:pt x="32" y="7"/>
                        <a:pt x="32" y="7"/>
                      </a:cubicBezTo>
                      <a:cubicBezTo>
                        <a:pt x="28" y="4"/>
                        <a:pt x="23" y="2"/>
                        <a:pt x="18" y="0"/>
                      </a:cubicBezTo>
                      <a:cubicBezTo>
                        <a:pt x="0" y="30"/>
                        <a:pt x="0" y="30"/>
                        <a:pt x="0" y="30"/>
                      </a:cubicBezTo>
                      <a:cubicBezTo>
                        <a:pt x="4" y="32"/>
                        <a:pt x="7" y="33"/>
                        <a:pt x="10" y="35"/>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5" name="Freeform 197"/>
                <p:cNvSpPr/>
                <p:nvPr/>
              </p:nvSpPr>
              <p:spPr bwMode="auto">
                <a:xfrm>
                  <a:off x="6296" y="2229"/>
                  <a:ext cx="29" cy="28"/>
                </a:xfrm>
                <a:custGeom>
                  <a:avLst/>
                  <a:gdLst>
                    <a:gd name="T0" fmla="*/ 3 w 12"/>
                    <a:gd name="T1" fmla="*/ 1 h 12"/>
                    <a:gd name="T2" fmla="*/ 2 w 12"/>
                    <a:gd name="T3" fmla="*/ 9 h 12"/>
                    <a:gd name="T4" fmla="*/ 9 w 12"/>
                    <a:gd name="T5" fmla="*/ 10 h 12"/>
                    <a:gd name="T6" fmla="*/ 11 w 12"/>
                    <a:gd name="T7" fmla="*/ 3 h 12"/>
                    <a:gd name="T8" fmla="*/ 3 w 12"/>
                    <a:gd name="T9" fmla="*/ 1 h 12"/>
                  </a:gdLst>
                  <a:ahLst/>
                  <a:cxnLst>
                    <a:cxn ang="0">
                      <a:pos x="T0" y="T1"/>
                    </a:cxn>
                    <a:cxn ang="0">
                      <a:pos x="T2" y="T3"/>
                    </a:cxn>
                    <a:cxn ang="0">
                      <a:pos x="T4" y="T5"/>
                    </a:cxn>
                    <a:cxn ang="0">
                      <a:pos x="T6" y="T7"/>
                    </a:cxn>
                    <a:cxn ang="0">
                      <a:pos x="T8" y="T9"/>
                    </a:cxn>
                  </a:cxnLst>
                  <a:rect l="0" t="0" r="r" b="b"/>
                  <a:pathLst>
                    <a:path w="12" h="12">
                      <a:moveTo>
                        <a:pt x="3" y="1"/>
                      </a:moveTo>
                      <a:cubicBezTo>
                        <a:pt x="1" y="3"/>
                        <a:pt x="0" y="6"/>
                        <a:pt x="2" y="9"/>
                      </a:cubicBezTo>
                      <a:cubicBezTo>
                        <a:pt x="4" y="11"/>
                        <a:pt x="7" y="12"/>
                        <a:pt x="9" y="10"/>
                      </a:cubicBezTo>
                      <a:cubicBezTo>
                        <a:pt x="12" y="8"/>
                        <a:pt x="12" y="5"/>
                        <a:pt x="11" y="3"/>
                      </a:cubicBezTo>
                      <a:cubicBezTo>
                        <a:pt x="9" y="0"/>
                        <a:pt x="5" y="0"/>
                        <a:pt x="3" y="1"/>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6" name="Freeform 198"/>
                <p:cNvSpPr/>
                <p:nvPr/>
              </p:nvSpPr>
              <p:spPr bwMode="auto">
                <a:xfrm>
                  <a:off x="6109" y="54"/>
                  <a:ext cx="100" cy="93"/>
                </a:xfrm>
                <a:custGeom>
                  <a:avLst/>
                  <a:gdLst>
                    <a:gd name="T0" fmla="*/ 32 w 42"/>
                    <a:gd name="T1" fmla="*/ 33 h 39"/>
                    <a:gd name="T2" fmla="*/ 36 w 42"/>
                    <a:gd name="T3" fmla="*/ 9 h 39"/>
                    <a:gd name="T4" fmla="*/ 10 w 42"/>
                    <a:gd name="T5" fmla="*/ 6 h 39"/>
                    <a:gd name="T6" fmla="*/ 6 w 42"/>
                    <a:gd name="T7" fmla="*/ 30 h 39"/>
                    <a:gd name="T8" fmla="*/ 32 w 42"/>
                    <a:gd name="T9" fmla="*/ 33 h 39"/>
                  </a:gdLst>
                  <a:ahLst/>
                  <a:cxnLst>
                    <a:cxn ang="0">
                      <a:pos x="T0" y="T1"/>
                    </a:cxn>
                    <a:cxn ang="0">
                      <a:pos x="T2" y="T3"/>
                    </a:cxn>
                    <a:cxn ang="0">
                      <a:pos x="T4" y="T5"/>
                    </a:cxn>
                    <a:cxn ang="0">
                      <a:pos x="T6" y="T7"/>
                    </a:cxn>
                    <a:cxn ang="0">
                      <a:pos x="T8" y="T9"/>
                    </a:cxn>
                  </a:cxnLst>
                  <a:rect l="0" t="0" r="r" b="b"/>
                  <a:pathLst>
                    <a:path w="42" h="39">
                      <a:moveTo>
                        <a:pt x="32" y="33"/>
                      </a:moveTo>
                      <a:cubicBezTo>
                        <a:pt x="40" y="27"/>
                        <a:pt x="42" y="16"/>
                        <a:pt x="36" y="9"/>
                      </a:cubicBezTo>
                      <a:cubicBezTo>
                        <a:pt x="30" y="1"/>
                        <a:pt x="18" y="0"/>
                        <a:pt x="10" y="6"/>
                      </a:cubicBezTo>
                      <a:cubicBezTo>
                        <a:pt x="2" y="12"/>
                        <a:pt x="0" y="23"/>
                        <a:pt x="6" y="30"/>
                      </a:cubicBezTo>
                      <a:cubicBezTo>
                        <a:pt x="12" y="38"/>
                        <a:pt x="24" y="39"/>
                        <a:pt x="32" y="33"/>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7" name="Freeform 199"/>
                <p:cNvSpPr/>
                <p:nvPr/>
              </p:nvSpPr>
              <p:spPr bwMode="auto">
                <a:xfrm>
                  <a:off x="6173" y="542"/>
                  <a:ext cx="50" cy="38"/>
                </a:xfrm>
                <a:custGeom>
                  <a:avLst/>
                  <a:gdLst>
                    <a:gd name="T0" fmla="*/ 21 w 21"/>
                    <a:gd name="T1" fmla="*/ 11 h 16"/>
                    <a:gd name="T2" fmla="*/ 1 w 21"/>
                    <a:gd name="T3" fmla="*/ 0 h 16"/>
                    <a:gd name="T4" fmla="*/ 0 w 21"/>
                    <a:gd name="T5" fmla="*/ 9 h 16"/>
                    <a:gd name="T6" fmla="*/ 20 w 21"/>
                    <a:gd name="T7" fmla="*/ 16 h 16"/>
                    <a:gd name="T8" fmla="*/ 21 w 21"/>
                    <a:gd name="T9" fmla="*/ 11 h 16"/>
                  </a:gdLst>
                  <a:ahLst/>
                  <a:cxnLst>
                    <a:cxn ang="0">
                      <a:pos x="T0" y="T1"/>
                    </a:cxn>
                    <a:cxn ang="0">
                      <a:pos x="T2" y="T3"/>
                    </a:cxn>
                    <a:cxn ang="0">
                      <a:pos x="T4" y="T5"/>
                    </a:cxn>
                    <a:cxn ang="0">
                      <a:pos x="T6" y="T7"/>
                    </a:cxn>
                    <a:cxn ang="0">
                      <a:pos x="T8" y="T9"/>
                    </a:cxn>
                  </a:cxnLst>
                  <a:rect l="0" t="0" r="r" b="b"/>
                  <a:pathLst>
                    <a:path w="21" h="16">
                      <a:moveTo>
                        <a:pt x="21" y="11"/>
                      </a:moveTo>
                      <a:cubicBezTo>
                        <a:pt x="14" y="8"/>
                        <a:pt x="7" y="4"/>
                        <a:pt x="1" y="0"/>
                      </a:cubicBezTo>
                      <a:cubicBezTo>
                        <a:pt x="0" y="3"/>
                        <a:pt x="0" y="6"/>
                        <a:pt x="0" y="9"/>
                      </a:cubicBezTo>
                      <a:cubicBezTo>
                        <a:pt x="20" y="16"/>
                        <a:pt x="20" y="16"/>
                        <a:pt x="20" y="16"/>
                      </a:cubicBezTo>
                      <a:cubicBezTo>
                        <a:pt x="21" y="14"/>
                        <a:pt x="21" y="12"/>
                        <a:pt x="21" y="11"/>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8" name="Freeform 200"/>
                <p:cNvSpPr/>
                <p:nvPr/>
              </p:nvSpPr>
              <p:spPr bwMode="auto">
                <a:xfrm>
                  <a:off x="6381" y="3769"/>
                  <a:ext cx="19" cy="30"/>
                </a:xfrm>
                <a:custGeom>
                  <a:avLst/>
                  <a:gdLst>
                    <a:gd name="T0" fmla="*/ 0 w 8"/>
                    <a:gd name="T1" fmla="*/ 8 h 13"/>
                    <a:gd name="T2" fmla="*/ 3 w 8"/>
                    <a:gd name="T3" fmla="*/ 13 h 13"/>
                    <a:gd name="T4" fmla="*/ 8 w 8"/>
                    <a:gd name="T5" fmla="*/ 6 h 13"/>
                    <a:gd name="T6" fmla="*/ 8 w 8"/>
                    <a:gd name="T7" fmla="*/ 1 h 13"/>
                    <a:gd name="T8" fmla="*/ 6 w 8"/>
                    <a:gd name="T9" fmla="*/ 0 h 13"/>
                    <a:gd name="T10" fmla="*/ 0 w 8"/>
                    <a:gd name="T11" fmla="*/ 8 h 13"/>
                  </a:gdLst>
                  <a:ahLst/>
                  <a:cxnLst>
                    <a:cxn ang="0">
                      <a:pos x="T0" y="T1"/>
                    </a:cxn>
                    <a:cxn ang="0">
                      <a:pos x="T2" y="T3"/>
                    </a:cxn>
                    <a:cxn ang="0">
                      <a:pos x="T4" y="T5"/>
                    </a:cxn>
                    <a:cxn ang="0">
                      <a:pos x="T6" y="T7"/>
                    </a:cxn>
                    <a:cxn ang="0">
                      <a:pos x="T8" y="T9"/>
                    </a:cxn>
                    <a:cxn ang="0">
                      <a:pos x="T10" y="T11"/>
                    </a:cxn>
                  </a:cxnLst>
                  <a:rect l="0" t="0" r="r" b="b"/>
                  <a:pathLst>
                    <a:path w="8" h="13">
                      <a:moveTo>
                        <a:pt x="0" y="8"/>
                      </a:moveTo>
                      <a:cubicBezTo>
                        <a:pt x="1" y="10"/>
                        <a:pt x="2" y="11"/>
                        <a:pt x="3" y="13"/>
                      </a:cubicBezTo>
                      <a:cubicBezTo>
                        <a:pt x="8" y="6"/>
                        <a:pt x="8" y="6"/>
                        <a:pt x="8" y="6"/>
                      </a:cubicBezTo>
                      <a:cubicBezTo>
                        <a:pt x="8" y="1"/>
                        <a:pt x="8" y="1"/>
                        <a:pt x="8" y="1"/>
                      </a:cubicBezTo>
                      <a:cubicBezTo>
                        <a:pt x="6" y="0"/>
                        <a:pt x="6" y="0"/>
                        <a:pt x="6" y="0"/>
                      </a:cubicBezTo>
                      <a:lnTo>
                        <a:pt x="0" y="8"/>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9" name="Freeform 201"/>
                <p:cNvSpPr/>
                <p:nvPr/>
              </p:nvSpPr>
              <p:spPr bwMode="auto">
                <a:xfrm>
                  <a:off x="6171" y="568"/>
                  <a:ext cx="50" cy="23"/>
                </a:xfrm>
                <a:custGeom>
                  <a:avLst/>
                  <a:gdLst>
                    <a:gd name="T0" fmla="*/ 21 w 21"/>
                    <a:gd name="T1" fmla="*/ 6 h 10"/>
                    <a:gd name="T2" fmla="*/ 0 w 21"/>
                    <a:gd name="T3" fmla="*/ 0 h 10"/>
                    <a:gd name="T4" fmla="*/ 0 w 21"/>
                    <a:gd name="T5" fmla="*/ 7 h 10"/>
                    <a:gd name="T6" fmla="*/ 20 w 21"/>
                    <a:gd name="T7" fmla="*/ 10 h 10"/>
                    <a:gd name="T8" fmla="*/ 21 w 21"/>
                    <a:gd name="T9" fmla="*/ 6 h 10"/>
                  </a:gdLst>
                  <a:ahLst/>
                  <a:cxnLst>
                    <a:cxn ang="0">
                      <a:pos x="T0" y="T1"/>
                    </a:cxn>
                    <a:cxn ang="0">
                      <a:pos x="T2" y="T3"/>
                    </a:cxn>
                    <a:cxn ang="0">
                      <a:pos x="T4" y="T5"/>
                    </a:cxn>
                    <a:cxn ang="0">
                      <a:pos x="T6" y="T7"/>
                    </a:cxn>
                    <a:cxn ang="0">
                      <a:pos x="T8" y="T9"/>
                    </a:cxn>
                  </a:cxnLst>
                  <a:rect l="0" t="0" r="r" b="b"/>
                  <a:pathLst>
                    <a:path w="21" h="10">
                      <a:moveTo>
                        <a:pt x="21" y="6"/>
                      </a:moveTo>
                      <a:cubicBezTo>
                        <a:pt x="0" y="0"/>
                        <a:pt x="0" y="0"/>
                        <a:pt x="0" y="0"/>
                      </a:cubicBezTo>
                      <a:cubicBezTo>
                        <a:pt x="0" y="2"/>
                        <a:pt x="0" y="5"/>
                        <a:pt x="0" y="7"/>
                      </a:cubicBezTo>
                      <a:cubicBezTo>
                        <a:pt x="20" y="10"/>
                        <a:pt x="20" y="10"/>
                        <a:pt x="20" y="10"/>
                      </a:cubicBezTo>
                      <a:cubicBezTo>
                        <a:pt x="21" y="9"/>
                        <a:pt x="21" y="8"/>
                        <a:pt x="21" y="6"/>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0" name="Freeform 202"/>
                <p:cNvSpPr/>
                <p:nvPr/>
              </p:nvSpPr>
              <p:spPr bwMode="auto">
                <a:xfrm>
                  <a:off x="6102" y="1079"/>
                  <a:ext cx="147" cy="104"/>
                </a:xfrm>
                <a:custGeom>
                  <a:avLst/>
                  <a:gdLst>
                    <a:gd name="T0" fmla="*/ 61 w 62"/>
                    <a:gd name="T1" fmla="*/ 0 h 44"/>
                    <a:gd name="T2" fmla="*/ 0 w 62"/>
                    <a:gd name="T3" fmla="*/ 11 h 44"/>
                    <a:gd name="T4" fmla="*/ 6 w 62"/>
                    <a:gd name="T5" fmla="*/ 44 h 44"/>
                    <a:gd name="T6" fmla="*/ 62 w 62"/>
                    <a:gd name="T7" fmla="*/ 12 h 44"/>
                    <a:gd name="T8" fmla="*/ 61 w 62"/>
                    <a:gd name="T9" fmla="*/ 0 h 44"/>
                  </a:gdLst>
                  <a:ahLst/>
                  <a:cxnLst>
                    <a:cxn ang="0">
                      <a:pos x="T0" y="T1"/>
                    </a:cxn>
                    <a:cxn ang="0">
                      <a:pos x="T2" y="T3"/>
                    </a:cxn>
                    <a:cxn ang="0">
                      <a:pos x="T4" y="T5"/>
                    </a:cxn>
                    <a:cxn ang="0">
                      <a:pos x="T6" y="T7"/>
                    </a:cxn>
                    <a:cxn ang="0">
                      <a:pos x="T8" y="T9"/>
                    </a:cxn>
                  </a:cxnLst>
                  <a:rect l="0" t="0" r="r" b="b"/>
                  <a:pathLst>
                    <a:path w="62" h="44">
                      <a:moveTo>
                        <a:pt x="61" y="0"/>
                      </a:moveTo>
                      <a:cubicBezTo>
                        <a:pt x="47" y="3"/>
                        <a:pt x="25" y="7"/>
                        <a:pt x="0" y="11"/>
                      </a:cubicBezTo>
                      <a:cubicBezTo>
                        <a:pt x="1" y="22"/>
                        <a:pt x="3" y="33"/>
                        <a:pt x="6" y="44"/>
                      </a:cubicBezTo>
                      <a:cubicBezTo>
                        <a:pt x="29" y="36"/>
                        <a:pt x="49" y="25"/>
                        <a:pt x="62" y="12"/>
                      </a:cubicBezTo>
                      <a:cubicBezTo>
                        <a:pt x="62" y="8"/>
                        <a:pt x="62" y="4"/>
                        <a:pt x="61" y="0"/>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1" name="Freeform 203"/>
                <p:cNvSpPr/>
                <p:nvPr/>
              </p:nvSpPr>
              <p:spPr bwMode="auto">
                <a:xfrm>
                  <a:off x="6192" y="677"/>
                  <a:ext cx="45" cy="52"/>
                </a:xfrm>
                <a:custGeom>
                  <a:avLst/>
                  <a:gdLst>
                    <a:gd name="T0" fmla="*/ 0 w 19"/>
                    <a:gd name="T1" fmla="*/ 1 h 22"/>
                    <a:gd name="T2" fmla="*/ 14 w 19"/>
                    <a:gd name="T3" fmla="*/ 22 h 22"/>
                    <a:gd name="T4" fmla="*/ 19 w 19"/>
                    <a:gd name="T5" fmla="*/ 0 h 22"/>
                    <a:gd name="T6" fmla="*/ 0 w 19"/>
                    <a:gd name="T7" fmla="*/ 1 h 22"/>
                  </a:gdLst>
                  <a:ahLst/>
                  <a:cxnLst>
                    <a:cxn ang="0">
                      <a:pos x="T0" y="T1"/>
                    </a:cxn>
                    <a:cxn ang="0">
                      <a:pos x="T2" y="T3"/>
                    </a:cxn>
                    <a:cxn ang="0">
                      <a:pos x="T4" y="T5"/>
                    </a:cxn>
                    <a:cxn ang="0">
                      <a:pos x="T6" y="T7"/>
                    </a:cxn>
                  </a:cxnLst>
                  <a:rect l="0" t="0" r="r" b="b"/>
                  <a:pathLst>
                    <a:path w="19" h="22">
                      <a:moveTo>
                        <a:pt x="0" y="1"/>
                      </a:moveTo>
                      <a:cubicBezTo>
                        <a:pt x="4" y="9"/>
                        <a:pt x="9" y="17"/>
                        <a:pt x="14" y="22"/>
                      </a:cubicBezTo>
                      <a:cubicBezTo>
                        <a:pt x="15" y="14"/>
                        <a:pt x="17" y="7"/>
                        <a:pt x="19" y="0"/>
                      </a:cubicBezTo>
                      <a:cubicBezTo>
                        <a:pt x="13" y="0"/>
                        <a:pt x="7" y="0"/>
                        <a:pt x="0" y="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2" name="Freeform 204"/>
                <p:cNvSpPr/>
                <p:nvPr/>
              </p:nvSpPr>
              <p:spPr bwMode="auto">
                <a:xfrm>
                  <a:off x="6171" y="589"/>
                  <a:ext cx="47" cy="17"/>
                </a:xfrm>
                <a:custGeom>
                  <a:avLst/>
                  <a:gdLst>
                    <a:gd name="T0" fmla="*/ 20 w 20"/>
                    <a:gd name="T1" fmla="*/ 3 h 7"/>
                    <a:gd name="T2" fmla="*/ 0 w 20"/>
                    <a:gd name="T3" fmla="*/ 0 h 7"/>
                    <a:gd name="T4" fmla="*/ 1 w 20"/>
                    <a:gd name="T5" fmla="*/ 5 h 7"/>
                    <a:gd name="T6" fmla="*/ 20 w 20"/>
                    <a:gd name="T7" fmla="*/ 7 h 7"/>
                    <a:gd name="T8" fmla="*/ 20 w 20"/>
                    <a:gd name="T9" fmla="*/ 3 h 7"/>
                  </a:gdLst>
                  <a:ahLst/>
                  <a:cxnLst>
                    <a:cxn ang="0">
                      <a:pos x="T0" y="T1"/>
                    </a:cxn>
                    <a:cxn ang="0">
                      <a:pos x="T2" y="T3"/>
                    </a:cxn>
                    <a:cxn ang="0">
                      <a:pos x="T4" y="T5"/>
                    </a:cxn>
                    <a:cxn ang="0">
                      <a:pos x="T6" y="T7"/>
                    </a:cxn>
                    <a:cxn ang="0">
                      <a:pos x="T8" y="T9"/>
                    </a:cxn>
                  </a:cxnLst>
                  <a:rect l="0" t="0" r="r" b="b"/>
                  <a:pathLst>
                    <a:path w="20" h="7">
                      <a:moveTo>
                        <a:pt x="20" y="3"/>
                      </a:moveTo>
                      <a:cubicBezTo>
                        <a:pt x="0" y="0"/>
                        <a:pt x="0" y="0"/>
                        <a:pt x="0" y="0"/>
                      </a:cubicBezTo>
                      <a:cubicBezTo>
                        <a:pt x="0" y="1"/>
                        <a:pt x="1" y="3"/>
                        <a:pt x="1" y="5"/>
                      </a:cubicBezTo>
                      <a:cubicBezTo>
                        <a:pt x="20" y="7"/>
                        <a:pt x="20" y="7"/>
                        <a:pt x="20" y="7"/>
                      </a:cubicBezTo>
                      <a:cubicBezTo>
                        <a:pt x="20" y="6"/>
                        <a:pt x="20" y="4"/>
                        <a:pt x="20" y="3"/>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729" name="Group 406"/>
              <p:cNvGrpSpPr/>
              <p:nvPr/>
            </p:nvGrpSpPr>
            <p:grpSpPr bwMode="auto">
              <a:xfrm flipH="1">
                <a:off x="10959" y="-3131"/>
                <a:ext cx="2185617" cy="6866846"/>
                <a:chOff x="4995" y="-35"/>
                <a:chExt cx="1396" cy="4386"/>
              </a:xfrm>
            </p:grpSpPr>
            <p:sp>
              <p:nvSpPr>
                <p:cNvPr id="2993" name="Freeform 206"/>
                <p:cNvSpPr/>
                <p:nvPr/>
              </p:nvSpPr>
              <p:spPr bwMode="auto">
                <a:xfrm>
                  <a:off x="6043" y="741"/>
                  <a:ext cx="213" cy="160"/>
                </a:xfrm>
                <a:custGeom>
                  <a:avLst/>
                  <a:gdLst>
                    <a:gd name="T0" fmla="*/ 56 w 90"/>
                    <a:gd name="T1" fmla="*/ 0 h 68"/>
                    <a:gd name="T2" fmla="*/ 0 w 90"/>
                    <a:gd name="T3" fmla="*/ 31 h 68"/>
                    <a:gd name="T4" fmla="*/ 15 w 90"/>
                    <a:gd name="T5" fmla="*/ 38 h 68"/>
                    <a:gd name="T6" fmla="*/ 70 w 90"/>
                    <a:gd name="T7" fmla="*/ 33 h 68"/>
                    <a:gd name="T8" fmla="*/ 52 w 90"/>
                    <a:gd name="T9" fmla="*/ 65 h 68"/>
                    <a:gd name="T10" fmla="*/ 56 w 90"/>
                    <a:gd name="T11" fmla="*/ 68 h 68"/>
                    <a:gd name="T12" fmla="*/ 90 w 90"/>
                    <a:gd name="T13" fmla="*/ 60 h 68"/>
                    <a:gd name="T14" fmla="*/ 78 w 90"/>
                    <a:gd name="T15" fmla="*/ 17 h 68"/>
                    <a:gd name="T16" fmla="*/ 56 w 90"/>
                    <a:gd name="T1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 h="68">
                      <a:moveTo>
                        <a:pt x="56" y="0"/>
                      </a:moveTo>
                      <a:cubicBezTo>
                        <a:pt x="35" y="3"/>
                        <a:pt x="12" y="17"/>
                        <a:pt x="0" y="31"/>
                      </a:cubicBezTo>
                      <a:cubicBezTo>
                        <a:pt x="5" y="33"/>
                        <a:pt x="10" y="35"/>
                        <a:pt x="15" y="38"/>
                      </a:cubicBezTo>
                      <a:cubicBezTo>
                        <a:pt x="31" y="25"/>
                        <a:pt x="61" y="14"/>
                        <a:pt x="70" y="33"/>
                      </a:cubicBezTo>
                      <a:cubicBezTo>
                        <a:pt x="78" y="49"/>
                        <a:pt x="66" y="59"/>
                        <a:pt x="52" y="65"/>
                      </a:cubicBezTo>
                      <a:cubicBezTo>
                        <a:pt x="53" y="66"/>
                        <a:pt x="55" y="67"/>
                        <a:pt x="56" y="68"/>
                      </a:cubicBezTo>
                      <a:cubicBezTo>
                        <a:pt x="67" y="66"/>
                        <a:pt x="78" y="63"/>
                        <a:pt x="90" y="60"/>
                      </a:cubicBezTo>
                      <a:cubicBezTo>
                        <a:pt x="85" y="45"/>
                        <a:pt x="80" y="31"/>
                        <a:pt x="78" y="17"/>
                      </a:cubicBezTo>
                      <a:cubicBezTo>
                        <a:pt x="69" y="12"/>
                        <a:pt x="62" y="7"/>
                        <a:pt x="56" y="0"/>
                      </a:cubicBez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4" name="Freeform 207"/>
                <p:cNvSpPr/>
                <p:nvPr/>
              </p:nvSpPr>
              <p:spPr bwMode="auto">
                <a:xfrm>
                  <a:off x="6119" y="1126"/>
                  <a:ext cx="132" cy="144"/>
                </a:xfrm>
                <a:custGeom>
                  <a:avLst/>
                  <a:gdLst>
                    <a:gd name="T0" fmla="*/ 13 w 56"/>
                    <a:gd name="T1" fmla="*/ 61 h 61"/>
                    <a:gd name="T2" fmla="*/ 55 w 56"/>
                    <a:gd name="T3" fmla="*/ 15 h 61"/>
                    <a:gd name="T4" fmla="*/ 56 w 56"/>
                    <a:gd name="T5" fmla="*/ 0 h 61"/>
                    <a:gd name="T6" fmla="*/ 0 w 56"/>
                    <a:gd name="T7" fmla="*/ 30 h 61"/>
                    <a:gd name="T8" fmla="*/ 13 w 56"/>
                    <a:gd name="T9" fmla="*/ 61 h 61"/>
                  </a:gdLst>
                  <a:ahLst/>
                  <a:cxnLst>
                    <a:cxn ang="0">
                      <a:pos x="T0" y="T1"/>
                    </a:cxn>
                    <a:cxn ang="0">
                      <a:pos x="T2" y="T3"/>
                    </a:cxn>
                    <a:cxn ang="0">
                      <a:pos x="T4" y="T5"/>
                    </a:cxn>
                    <a:cxn ang="0">
                      <a:pos x="T6" y="T7"/>
                    </a:cxn>
                    <a:cxn ang="0">
                      <a:pos x="T8" y="T9"/>
                    </a:cxn>
                  </a:cxnLst>
                  <a:rect l="0" t="0" r="r" b="b"/>
                  <a:pathLst>
                    <a:path w="56" h="61">
                      <a:moveTo>
                        <a:pt x="13" y="61"/>
                      </a:moveTo>
                      <a:cubicBezTo>
                        <a:pt x="29" y="48"/>
                        <a:pt x="44" y="32"/>
                        <a:pt x="55" y="15"/>
                      </a:cubicBezTo>
                      <a:cubicBezTo>
                        <a:pt x="55" y="10"/>
                        <a:pt x="56" y="5"/>
                        <a:pt x="56" y="0"/>
                      </a:cubicBezTo>
                      <a:cubicBezTo>
                        <a:pt x="42" y="11"/>
                        <a:pt x="23" y="21"/>
                        <a:pt x="0" y="30"/>
                      </a:cubicBezTo>
                      <a:cubicBezTo>
                        <a:pt x="4" y="41"/>
                        <a:pt x="8" y="51"/>
                        <a:pt x="13" y="61"/>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5" name="Freeform 208"/>
                <p:cNvSpPr/>
                <p:nvPr/>
              </p:nvSpPr>
              <p:spPr bwMode="auto">
                <a:xfrm>
                  <a:off x="6121" y="518"/>
                  <a:ext cx="104" cy="251"/>
                </a:xfrm>
                <a:custGeom>
                  <a:avLst/>
                  <a:gdLst>
                    <a:gd name="T0" fmla="*/ 44 w 44"/>
                    <a:gd name="T1" fmla="*/ 106 h 106"/>
                    <a:gd name="T2" fmla="*/ 44 w 44"/>
                    <a:gd name="T3" fmla="*/ 97 h 106"/>
                    <a:gd name="T4" fmla="*/ 18 w 44"/>
                    <a:gd name="T5" fmla="*/ 7 h 106"/>
                    <a:gd name="T6" fmla="*/ 10 w 44"/>
                    <a:gd name="T7" fmla="*/ 0 h 106"/>
                    <a:gd name="T8" fmla="*/ 44 w 44"/>
                    <a:gd name="T9" fmla="*/ 106 h 106"/>
                  </a:gdLst>
                  <a:ahLst/>
                  <a:cxnLst>
                    <a:cxn ang="0">
                      <a:pos x="T0" y="T1"/>
                    </a:cxn>
                    <a:cxn ang="0">
                      <a:pos x="T2" y="T3"/>
                    </a:cxn>
                    <a:cxn ang="0">
                      <a:pos x="T4" y="T5"/>
                    </a:cxn>
                    <a:cxn ang="0">
                      <a:pos x="T6" y="T7"/>
                    </a:cxn>
                    <a:cxn ang="0">
                      <a:pos x="T8" y="T9"/>
                    </a:cxn>
                  </a:cxnLst>
                  <a:rect l="0" t="0" r="r" b="b"/>
                  <a:pathLst>
                    <a:path w="44" h="106">
                      <a:moveTo>
                        <a:pt x="44" y="106"/>
                      </a:moveTo>
                      <a:cubicBezTo>
                        <a:pt x="44" y="103"/>
                        <a:pt x="44" y="100"/>
                        <a:pt x="44" y="97"/>
                      </a:cubicBezTo>
                      <a:cubicBezTo>
                        <a:pt x="25" y="79"/>
                        <a:pt x="10" y="34"/>
                        <a:pt x="18" y="7"/>
                      </a:cubicBezTo>
                      <a:cubicBezTo>
                        <a:pt x="15" y="4"/>
                        <a:pt x="12" y="2"/>
                        <a:pt x="10" y="0"/>
                      </a:cubicBezTo>
                      <a:cubicBezTo>
                        <a:pt x="0" y="41"/>
                        <a:pt x="14" y="87"/>
                        <a:pt x="44" y="106"/>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6" name="Freeform 209"/>
                <p:cNvSpPr/>
                <p:nvPr/>
              </p:nvSpPr>
              <p:spPr bwMode="auto">
                <a:xfrm>
                  <a:off x="6327" y="3255"/>
                  <a:ext cx="43" cy="22"/>
                </a:xfrm>
                <a:custGeom>
                  <a:avLst/>
                  <a:gdLst>
                    <a:gd name="T0" fmla="*/ 18 w 18"/>
                    <a:gd name="T1" fmla="*/ 0 h 9"/>
                    <a:gd name="T2" fmla="*/ 0 w 18"/>
                    <a:gd name="T3" fmla="*/ 1 h 9"/>
                    <a:gd name="T4" fmla="*/ 14 w 18"/>
                    <a:gd name="T5" fmla="*/ 9 h 9"/>
                    <a:gd name="T6" fmla="*/ 18 w 18"/>
                    <a:gd name="T7" fmla="*/ 0 h 9"/>
                  </a:gdLst>
                  <a:ahLst/>
                  <a:cxnLst>
                    <a:cxn ang="0">
                      <a:pos x="T0" y="T1"/>
                    </a:cxn>
                    <a:cxn ang="0">
                      <a:pos x="T2" y="T3"/>
                    </a:cxn>
                    <a:cxn ang="0">
                      <a:pos x="T4" y="T5"/>
                    </a:cxn>
                    <a:cxn ang="0">
                      <a:pos x="T6" y="T7"/>
                    </a:cxn>
                  </a:cxnLst>
                  <a:rect l="0" t="0" r="r" b="b"/>
                  <a:pathLst>
                    <a:path w="18" h="9">
                      <a:moveTo>
                        <a:pt x="18" y="0"/>
                      </a:moveTo>
                      <a:cubicBezTo>
                        <a:pt x="0" y="1"/>
                        <a:pt x="0" y="1"/>
                        <a:pt x="0" y="1"/>
                      </a:cubicBezTo>
                      <a:cubicBezTo>
                        <a:pt x="5" y="4"/>
                        <a:pt x="9" y="7"/>
                        <a:pt x="14" y="9"/>
                      </a:cubicBezTo>
                      <a:lnTo>
                        <a:pt x="18" y="0"/>
                      </a:ln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7" name="Freeform 210"/>
                <p:cNvSpPr/>
                <p:nvPr/>
              </p:nvSpPr>
              <p:spPr bwMode="auto">
                <a:xfrm>
                  <a:off x="6173" y="606"/>
                  <a:ext cx="45" cy="14"/>
                </a:xfrm>
                <a:custGeom>
                  <a:avLst/>
                  <a:gdLst>
                    <a:gd name="T0" fmla="*/ 18 w 19"/>
                    <a:gd name="T1" fmla="*/ 6 h 6"/>
                    <a:gd name="T2" fmla="*/ 19 w 19"/>
                    <a:gd name="T3" fmla="*/ 2 h 6"/>
                    <a:gd name="T4" fmla="*/ 0 w 19"/>
                    <a:gd name="T5" fmla="*/ 0 h 6"/>
                    <a:gd name="T6" fmla="*/ 1 w 19"/>
                    <a:gd name="T7" fmla="*/ 5 h 6"/>
                    <a:gd name="T8" fmla="*/ 18 w 19"/>
                    <a:gd name="T9" fmla="*/ 6 h 6"/>
                  </a:gdLst>
                  <a:ahLst/>
                  <a:cxnLst>
                    <a:cxn ang="0">
                      <a:pos x="T0" y="T1"/>
                    </a:cxn>
                    <a:cxn ang="0">
                      <a:pos x="T2" y="T3"/>
                    </a:cxn>
                    <a:cxn ang="0">
                      <a:pos x="T4" y="T5"/>
                    </a:cxn>
                    <a:cxn ang="0">
                      <a:pos x="T6" y="T7"/>
                    </a:cxn>
                    <a:cxn ang="0">
                      <a:pos x="T8" y="T9"/>
                    </a:cxn>
                  </a:cxnLst>
                  <a:rect l="0" t="0" r="r" b="b"/>
                  <a:pathLst>
                    <a:path w="19" h="6">
                      <a:moveTo>
                        <a:pt x="18" y="6"/>
                      </a:moveTo>
                      <a:cubicBezTo>
                        <a:pt x="18" y="4"/>
                        <a:pt x="18" y="3"/>
                        <a:pt x="19" y="2"/>
                      </a:cubicBezTo>
                      <a:cubicBezTo>
                        <a:pt x="0" y="0"/>
                        <a:pt x="0" y="0"/>
                        <a:pt x="0" y="0"/>
                      </a:cubicBezTo>
                      <a:cubicBezTo>
                        <a:pt x="0" y="2"/>
                        <a:pt x="0" y="3"/>
                        <a:pt x="1" y="5"/>
                      </a:cubicBezTo>
                      <a:lnTo>
                        <a:pt x="18" y="6"/>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8" name="Freeform 211"/>
                <p:cNvSpPr/>
                <p:nvPr/>
              </p:nvSpPr>
              <p:spPr bwMode="auto">
                <a:xfrm>
                  <a:off x="6095" y="1010"/>
                  <a:ext cx="149" cy="81"/>
                </a:xfrm>
                <a:custGeom>
                  <a:avLst/>
                  <a:gdLst>
                    <a:gd name="T0" fmla="*/ 1 w 63"/>
                    <a:gd name="T1" fmla="*/ 0 h 34"/>
                    <a:gd name="T2" fmla="*/ 2 w 63"/>
                    <a:gd name="T3" fmla="*/ 34 h 34"/>
                    <a:gd name="T4" fmla="*/ 63 w 63"/>
                    <a:gd name="T5" fmla="*/ 23 h 34"/>
                    <a:gd name="T6" fmla="*/ 61 w 63"/>
                    <a:gd name="T7" fmla="*/ 15 h 34"/>
                    <a:gd name="T8" fmla="*/ 1 w 63"/>
                    <a:gd name="T9" fmla="*/ 0 h 34"/>
                  </a:gdLst>
                  <a:ahLst/>
                  <a:cxnLst>
                    <a:cxn ang="0">
                      <a:pos x="T0" y="T1"/>
                    </a:cxn>
                    <a:cxn ang="0">
                      <a:pos x="T2" y="T3"/>
                    </a:cxn>
                    <a:cxn ang="0">
                      <a:pos x="T4" y="T5"/>
                    </a:cxn>
                    <a:cxn ang="0">
                      <a:pos x="T6" y="T7"/>
                    </a:cxn>
                    <a:cxn ang="0">
                      <a:pos x="T8" y="T9"/>
                    </a:cxn>
                  </a:cxnLst>
                  <a:rect l="0" t="0" r="r" b="b"/>
                  <a:pathLst>
                    <a:path w="63" h="34">
                      <a:moveTo>
                        <a:pt x="1" y="0"/>
                      </a:moveTo>
                      <a:cubicBezTo>
                        <a:pt x="0" y="11"/>
                        <a:pt x="1" y="23"/>
                        <a:pt x="2" y="34"/>
                      </a:cubicBezTo>
                      <a:cubicBezTo>
                        <a:pt x="28" y="30"/>
                        <a:pt x="50" y="26"/>
                        <a:pt x="63" y="23"/>
                      </a:cubicBezTo>
                      <a:cubicBezTo>
                        <a:pt x="62" y="21"/>
                        <a:pt x="62" y="18"/>
                        <a:pt x="61" y="15"/>
                      </a:cubicBezTo>
                      <a:cubicBezTo>
                        <a:pt x="43" y="6"/>
                        <a:pt x="23" y="2"/>
                        <a:pt x="1" y="0"/>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9" name="Freeform 212"/>
                <p:cNvSpPr/>
                <p:nvPr/>
              </p:nvSpPr>
              <p:spPr bwMode="auto">
                <a:xfrm>
                  <a:off x="6176" y="622"/>
                  <a:ext cx="40" cy="10"/>
                </a:xfrm>
                <a:custGeom>
                  <a:avLst/>
                  <a:gdLst>
                    <a:gd name="T0" fmla="*/ 17 w 17"/>
                    <a:gd name="T1" fmla="*/ 4 h 4"/>
                    <a:gd name="T2" fmla="*/ 17 w 17"/>
                    <a:gd name="T3" fmla="*/ 0 h 4"/>
                    <a:gd name="T4" fmla="*/ 0 w 17"/>
                    <a:gd name="T5" fmla="*/ 0 h 4"/>
                    <a:gd name="T6" fmla="*/ 1 w 17"/>
                    <a:gd name="T7" fmla="*/ 4 h 4"/>
                    <a:gd name="T8" fmla="*/ 17 w 17"/>
                    <a:gd name="T9" fmla="*/ 4 h 4"/>
                  </a:gdLst>
                  <a:ahLst/>
                  <a:cxnLst>
                    <a:cxn ang="0">
                      <a:pos x="T0" y="T1"/>
                    </a:cxn>
                    <a:cxn ang="0">
                      <a:pos x="T2" y="T3"/>
                    </a:cxn>
                    <a:cxn ang="0">
                      <a:pos x="T4" y="T5"/>
                    </a:cxn>
                    <a:cxn ang="0">
                      <a:pos x="T6" y="T7"/>
                    </a:cxn>
                    <a:cxn ang="0">
                      <a:pos x="T8" y="T9"/>
                    </a:cxn>
                  </a:cxnLst>
                  <a:rect l="0" t="0" r="r" b="b"/>
                  <a:pathLst>
                    <a:path w="17" h="4">
                      <a:moveTo>
                        <a:pt x="17" y="4"/>
                      </a:moveTo>
                      <a:cubicBezTo>
                        <a:pt x="17" y="3"/>
                        <a:pt x="17" y="2"/>
                        <a:pt x="17" y="0"/>
                      </a:cubicBezTo>
                      <a:cubicBezTo>
                        <a:pt x="0" y="0"/>
                        <a:pt x="0" y="0"/>
                        <a:pt x="0" y="0"/>
                      </a:cubicBezTo>
                      <a:cubicBezTo>
                        <a:pt x="0" y="1"/>
                        <a:pt x="0" y="3"/>
                        <a:pt x="1" y="4"/>
                      </a:cubicBezTo>
                      <a:lnTo>
                        <a:pt x="17" y="4"/>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0" name="Freeform 213"/>
                <p:cNvSpPr/>
                <p:nvPr/>
              </p:nvSpPr>
              <p:spPr bwMode="auto">
                <a:xfrm>
                  <a:off x="6072" y="2612"/>
                  <a:ext cx="279" cy="338"/>
                </a:xfrm>
                <a:custGeom>
                  <a:avLst/>
                  <a:gdLst>
                    <a:gd name="T0" fmla="*/ 64 w 118"/>
                    <a:gd name="T1" fmla="*/ 6 h 143"/>
                    <a:gd name="T2" fmla="*/ 3 w 118"/>
                    <a:gd name="T3" fmla="*/ 29 h 143"/>
                    <a:gd name="T4" fmla="*/ 10 w 118"/>
                    <a:gd name="T5" fmla="*/ 36 h 143"/>
                    <a:gd name="T6" fmla="*/ 62 w 118"/>
                    <a:gd name="T7" fmla="*/ 13 h 143"/>
                    <a:gd name="T8" fmla="*/ 103 w 118"/>
                    <a:gd name="T9" fmla="*/ 80 h 143"/>
                    <a:gd name="T10" fmla="*/ 45 w 118"/>
                    <a:gd name="T11" fmla="*/ 125 h 143"/>
                    <a:gd name="T12" fmla="*/ 9 w 118"/>
                    <a:gd name="T13" fmla="*/ 98 h 143"/>
                    <a:gd name="T14" fmla="*/ 0 w 118"/>
                    <a:gd name="T15" fmla="*/ 106 h 143"/>
                    <a:gd name="T16" fmla="*/ 42 w 118"/>
                    <a:gd name="T17" fmla="*/ 136 h 143"/>
                    <a:gd name="T18" fmla="*/ 113 w 118"/>
                    <a:gd name="T19" fmla="*/ 83 h 143"/>
                    <a:gd name="T20" fmla="*/ 64 w 118"/>
                    <a:gd name="T21" fmla="*/ 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143">
                      <a:moveTo>
                        <a:pt x="64" y="6"/>
                      </a:moveTo>
                      <a:cubicBezTo>
                        <a:pt x="36" y="0"/>
                        <a:pt x="15" y="10"/>
                        <a:pt x="3" y="29"/>
                      </a:cubicBezTo>
                      <a:cubicBezTo>
                        <a:pt x="5" y="31"/>
                        <a:pt x="8" y="33"/>
                        <a:pt x="10" y="36"/>
                      </a:cubicBezTo>
                      <a:cubicBezTo>
                        <a:pt x="21" y="18"/>
                        <a:pt x="42" y="9"/>
                        <a:pt x="62" y="13"/>
                      </a:cubicBezTo>
                      <a:cubicBezTo>
                        <a:pt x="89" y="19"/>
                        <a:pt x="108" y="48"/>
                        <a:pt x="103" y="80"/>
                      </a:cubicBezTo>
                      <a:cubicBezTo>
                        <a:pt x="99" y="115"/>
                        <a:pt x="73" y="131"/>
                        <a:pt x="45" y="125"/>
                      </a:cubicBezTo>
                      <a:cubicBezTo>
                        <a:pt x="30" y="122"/>
                        <a:pt x="17" y="112"/>
                        <a:pt x="9" y="98"/>
                      </a:cubicBezTo>
                      <a:cubicBezTo>
                        <a:pt x="6" y="101"/>
                        <a:pt x="3" y="104"/>
                        <a:pt x="0" y="106"/>
                      </a:cubicBezTo>
                      <a:cubicBezTo>
                        <a:pt x="9" y="122"/>
                        <a:pt x="24" y="133"/>
                        <a:pt x="42" y="136"/>
                      </a:cubicBezTo>
                      <a:cubicBezTo>
                        <a:pt x="75" y="143"/>
                        <a:pt x="109" y="124"/>
                        <a:pt x="113" y="83"/>
                      </a:cubicBezTo>
                      <a:cubicBezTo>
                        <a:pt x="118" y="47"/>
                        <a:pt x="102" y="13"/>
                        <a:pt x="64" y="6"/>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1" name="Freeform 214"/>
                <p:cNvSpPr/>
                <p:nvPr/>
              </p:nvSpPr>
              <p:spPr bwMode="auto">
                <a:xfrm>
                  <a:off x="6183" y="651"/>
                  <a:ext cx="35" cy="14"/>
                </a:xfrm>
                <a:custGeom>
                  <a:avLst/>
                  <a:gdLst>
                    <a:gd name="T0" fmla="*/ 15 w 15"/>
                    <a:gd name="T1" fmla="*/ 5 h 6"/>
                    <a:gd name="T2" fmla="*/ 14 w 15"/>
                    <a:gd name="T3" fmla="*/ 0 h 6"/>
                    <a:gd name="T4" fmla="*/ 0 w 15"/>
                    <a:gd name="T5" fmla="*/ 0 h 6"/>
                    <a:gd name="T6" fmla="*/ 2 w 15"/>
                    <a:gd name="T7" fmla="*/ 6 h 6"/>
                    <a:gd name="T8" fmla="*/ 15 w 15"/>
                    <a:gd name="T9" fmla="*/ 5 h 6"/>
                  </a:gdLst>
                  <a:ahLst/>
                  <a:cxnLst>
                    <a:cxn ang="0">
                      <a:pos x="T0" y="T1"/>
                    </a:cxn>
                    <a:cxn ang="0">
                      <a:pos x="T2" y="T3"/>
                    </a:cxn>
                    <a:cxn ang="0">
                      <a:pos x="T4" y="T5"/>
                    </a:cxn>
                    <a:cxn ang="0">
                      <a:pos x="T6" y="T7"/>
                    </a:cxn>
                    <a:cxn ang="0">
                      <a:pos x="T8" y="T9"/>
                    </a:cxn>
                  </a:cxnLst>
                  <a:rect l="0" t="0" r="r" b="b"/>
                  <a:pathLst>
                    <a:path w="15" h="6">
                      <a:moveTo>
                        <a:pt x="15" y="5"/>
                      </a:moveTo>
                      <a:cubicBezTo>
                        <a:pt x="15" y="3"/>
                        <a:pt x="14" y="2"/>
                        <a:pt x="14" y="0"/>
                      </a:cubicBezTo>
                      <a:cubicBezTo>
                        <a:pt x="0" y="0"/>
                        <a:pt x="0" y="0"/>
                        <a:pt x="0" y="0"/>
                      </a:cubicBezTo>
                      <a:cubicBezTo>
                        <a:pt x="0" y="2"/>
                        <a:pt x="1" y="4"/>
                        <a:pt x="2" y="6"/>
                      </a:cubicBezTo>
                      <a:cubicBezTo>
                        <a:pt x="6" y="5"/>
                        <a:pt x="11" y="5"/>
                        <a:pt x="15" y="5"/>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2" name="Freeform 215"/>
                <p:cNvSpPr/>
                <p:nvPr/>
              </p:nvSpPr>
              <p:spPr bwMode="auto">
                <a:xfrm>
                  <a:off x="6178" y="636"/>
                  <a:ext cx="38" cy="10"/>
                </a:xfrm>
                <a:custGeom>
                  <a:avLst/>
                  <a:gdLst>
                    <a:gd name="T0" fmla="*/ 16 w 16"/>
                    <a:gd name="T1" fmla="*/ 4 h 4"/>
                    <a:gd name="T2" fmla="*/ 16 w 16"/>
                    <a:gd name="T3" fmla="*/ 0 h 4"/>
                    <a:gd name="T4" fmla="*/ 0 w 16"/>
                    <a:gd name="T5" fmla="*/ 0 h 4"/>
                    <a:gd name="T6" fmla="*/ 1 w 16"/>
                    <a:gd name="T7" fmla="*/ 4 h 4"/>
                    <a:gd name="T8" fmla="*/ 16 w 16"/>
                    <a:gd name="T9" fmla="*/ 4 h 4"/>
                  </a:gdLst>
                  <a:ahLst/>
                  <a:cxnLst>
                    <a:cxn ang="0">
                      <a:pos x="T0" y="T1"/>
                    </a:cxn>
                    <a:cxn ang="0">
                      <a:pos x="T2" y="T3"/>
                    </a:cxn>
                    <a:cxn ang="0">
                      <a:pos x="T4" y="T5"/>
                    </a:cxn>
                    <a:cxn ang="0">
                      <a:pos x="T6" y="T7"/>
                    </a:cxn>
                    <a:cxn ang="0">
                      <a:pos x="T8" y="T9"/>
                    </a:cxn>
                  </a:cxnLst>
                  <a:rect l="0" t="0" r="r" b="b"/>
                  <a:pathLst>
                    <a:path w="16" h="4">
                      <a:moveTo>
                        <a:pt x="16" y="4"/>
                      </a:moveTo>
                      <a:cubicBezTo>
                        <a:pt x="16" y="3"/>
                        <a:pt x="16" y="1"/>
                        <a:pt x="16" y="0"/>
                      </a:cubicBezTo>
                      <a:cubicBezTo>
                        <a:pt x="0" y="0"/>
                        <a:pt x="0" y="0"/>
                        <a:pt x="0" y="0"/>
                      </a:cubicBezTo>
                      <a:cubicBezTo>
                        <a:pt x="1" y="1"/>
                        <a:pt x="1" y="3"/>
                        <a:pt x="1" y="4"/>
                      </a:cubicBezTo>
                      <a:lnTo>
                        <a:pt x="16" y="4"/>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3" name="Freeform 216"/>
                <p:cNvSpPr/>
                <p:nvPr/>
              </p:nvSpPr>
              <p:spPr bwMode="auto">
                <a:xfrm>
                  <a:off x="6015" y="2236"/>
                  <a:ext cx="317" cy="345"/>
                </a:xfrm>
                <a:custGeom>
                  <a:avLst/>
                  <a:gdLst>
                    <a:gd name="T0" fmla="*/ 106 w 134"/>
                    <a:gd name="T1" fmla="*/ 58 h 146"/>
                    <a:gd name="T2" fmla="*/ 64 w 134"/>
                    <a:gd name="T3" fmla="*/ 112 h 146"/>
                    <a:gd name="T4" fmla="*/ 0 w 134"/>
                    <a:gd name="T5" fmla="*/ 90 h 146"/>
                    <a:gd name="T6" fmla="*/ 1 w 134"/>
                    <a:gd name="T7" fmla="*/ 117 h 146"/>
                    <a:gd name="T8" fmla="*/ 91 w 134"/>
                    <a:gd name="T9" fmla="*/ 134 h 146"/>
                    <a:gd name="T10" fmla="*/ 126 w 134"/>
                    <a:gd name="T11" fmla="*/ 46 h 146"/>
                    <a:gd name="T12" fmla="*/ 57 w 134"/>
                    <a:gd name="T13" fmla="*/ 32 h 146"/>
                    <a:gd name="T14" fmla="*/ 106 w 134"/>
                    <a:gd name="T15" fmla="*/ 58 h 1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4" h="146">
                      <a:moveTo>
                        <a:pt x="106" y="58"/>
                      </a:moveTo>
                      <a:cubicBezTo>
                        <a:pt x="108" y="85"/>
                        <a:pt x="96" y="108"/>
                        <a:pt x="64" y="112"/>
                      </a:cubicBezTo>
                      <a:cubicBezTo>
                        <a:pt x="39" y="116"/>
                        <a:pt x="18" y="105"/>
                        <a:pt x="0" y="90"/>
                      </a:cubicBezTo>
                      <a:cubicBezTo>
                        <a:pt x="3" y="99"/>
                        <a:pt x="3" y="109"/>
                        <a:pt x="1" y="117"/>
                      </a:cubicBezTo>
                      <a:cubicBezTo>
                        <a:pt x="31" y="141"/>
                        <a:pt x="65" y="146"/>
                        <a:pt x="91" y="134"/>
                      </a:cubicBezTo>
                      <a:cubicBezTo>
                        <a:pt x="131" y="115"/>
                        <a:pt x="134" y="72"/>
                        <a:pt x="126" y="46"/>
                      </a:cubicBezTo>
                      <a:cubicBezTo>
                        <a:pt x="117" y="18"/>
                        <a:pt x="76" y="0"/>
                        <a:pt x="57" y="32"/>
                      </a:cubicBezTo>
                      <a:cubicBezTo>
                        <a:pt x="80" y="20"/>
                        <a:pt x="105" y="38"/>
                        <a:pt x="106" y="58"/>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4" name="Freeform 217"/>
                <p:cNvSpPr/>
                <p:nvPr/>
              </p:nvSpPr>
              <p:spPr bwMode="auto">
                <a:xfrm>
                  <a:off x="6370" y="3757"/>
                  <a:ext cx="21" cy="26"/>
                </a:xfrm>
                <a:custGeom>
                  <a:avLst/>
                  <a:gdLst>
                    <a:gd name="T0" fmla="*/ 3 w 9"/>
                    <a:gd name="T1" fmla="*/ 11 h 11"/>
                    <a:gd name="T2" fmla="*/ 9 w 9"/>
                    <a:gd name="T3" fmla="*/ 3 h 11"/>
                    <a:gd name="T4" fmla="*/ 5 w 9"/>
                    <a:gd name="T5" fmla="*/ 0 h 11"/>
                    <a:gd name="T6" fmla="*/ 0 w 9"/>
                    <a:gd name="T7" fmla="*/ 6 h 11"/>
                    <a:gd name="T8" fmla="*/ 3 w 9"/>
                    <a:gd name="T9" fmla="*/ 11 h 11"/>
                  </a:gdLst>
                  <a:ahLst/>
                  <a:cxnLst>
                    <a:cxn ang="0">
                      <a:pos x="T0" y="T1"/>
                    </a:cxn>
                    <a:cxn ang="0">
                      <a:pos x="T2" y="T3"/>
                    </a:cxn>
                    <a:cxn ang="0">
                      <a:pos x="T4" y="T5"/>
                    </a:cxn>
                    <a:cxn ang="0">
                      <a:pos x="T6" y="T7"/>
                    </a:cxn>
                    <a:cxn ang="0">
                      <a:pos x="T8" y="T9"/>
                    </a:cxn>
                  </a:cxnLst>
                  <a:rect l="0" t="0" r="r" b="b"/>
                  <a:pathLst>
                    <a:path w="9" h="11">
                      <a:moveTo>
                        <a:pt x="3" y="11"/>
                      </a:moveTo>
                      <a:cubicBezTo>
                        <a:pt x="9" y="3"/>
                        <a:pt x="9" y="3"/>
                        <a:pt x="9" y="3"/>
                      </a:cubicBezTo>
                      <a:cubicBezTo>
                        <a:pt x="5" y="0"/>
                        <a:pt x="5" y="0"/>
                        <a:pt x="5" y="0"/>
                      </a:cubicBezTo>
                      <a:cubicBezTo>
                        <a:pt x="0" y="6"/>
                        <a:pt x="0" y="6"/>
                        <a:pt x="0" y="6"/>
                      </a:cubicBezTo>
                      <a:cubicBezTo>
                        <a:pt x="1" y="8"/>
                        <a:pt x="2" y="10"/>
                        <a:pt x="3" y="11"/>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5" name="Freeform 218"/>
                <p:cNvSpPr/>
                <p:nvPr/>
              </p:nvSpPr>
              <p:spPr bwMode="auto">
                <a:xfrm>
                  <a:off x="5499" y="1332"/>
                  <a:ext cx="776" cy="350"/>
                </a:xfrm>
                <a:custGeom>
                  <a:avLst/>
                  <a:gdLst>
                    <a:gd name="T0" fmla="*/ 275 w 328"/>
                    <a:gd name="T1" fmla="*/ 47 h 148"/>
                    <a:gd name="T2" fmla="*/ 259 w 328"/>
                    <a:gd name="T3" fmla="*/ 56 h 148"/>
                    <a:gd name="T4" fmla="*/ 294 w 328"/>
                    <a:gd name="T5" fmla="*/ 82 h 148"/>
                    <a:gd name="T6" fmla="*/ 243 w 328"/>
                    <a:gd name="T7" fmla="*/ 105 h 148"/>
                    <a:gd name="T8" fmla="*/ 240 w 328"/>
                    <a:gd name="T9" fmla="*/ 105 h 148"/>
                    <a:gd name="T10" fmla="*/ 103 w 328"/>
                    <a:gd name="T11" fmla="*/ 28 h 148"/>
                    <a:gd name="T12" fmla="*/ 4 w 328"/>
                    <a:gd name="T13" fmla="*/ 9 h 148"/>
                    <a:gd name="T14" fmla="*/ 0 w 328"/>
                    <a:gd name="T15" fmla="*/ 15 h 148"/>
                    <a:gd name="T16" fmla="*/ 170 w 328"/>
                    <a:gd name="T17" fmla="*/ 106 h 148"/>
                    <a:gd name="T18" fmla="*/ 279 w 328"/>
                    <a:gd name="T19" fmla="*/ 145 h 148"/>
                    <a:gd name="T20" fmla="*/ 321 w 328"/>
                    <a:gd name="T21" fmla="*/ 81 h 148"/>
                    <a:gd name="T22" fmla="*/ 275 w 328"/>
                    <a:gd name="T23" fmla="*/ 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8" h="148">
                      <a:moveTo>
                        <a:pt x="275" y="47"/>
                      </a:moveTo>
                      <a:cubicBezTo>
                        <a:pt x="269" y="48"/>
                        <a:pt x="263" y="51"/>
                        <a:pt x="259" y="56"/>
                      </a:cubicBezTo>
                      <a:cubicBezTo>
                        <a:pt x="277" y="50"/>
                        <a:pt x="297" y="66"/>
                        <a:pt x="294" y="82"/>
                      </a:cubicBezTo>
                      <a:cubicBezTo>
                        <a:pt x="290" y="103"/>
                        <a:pt x="270" y="109"/>
                        <a:pt x="243" y="105"/>
                      </a:cubicBezTo>
                      <a:cubicBezTo>
                        <a:pt x="242" y="105"/>
                        <a:pt x="241" y="105"/>
                        <a:pt x="240" y="105"/>
                      </a:cubicBezTo>
                      <a:cubicBezTo>
                        <a:pt x="180" y="95"/>
                        <a:pt x="144" y="49"/>
                        <a:pt x="103" y="28"/>
                      </a:cubicBezTo>
                      <a:cubicBezTo>
                        <a:pt x="79" y="15"/>
                        <a:pt x="37" y="0"/>
                        <a:pt x="4" y="9"/>
                      </a:cubicBezTo>
                      <a:cubicBezTo>
                        <a:pt x="0" y="15"/>
                        <a:pt x="0" y="15"/>
                        <a:pt x="0" y="15"/>
                      </a:cubicBezTo>
                      <a:cubicBezTo>
                        <a:pt x="75" y="0"/>
                        <a:pt x="152" y="89"/>
                        <a:pt x="170" y="106"/>
                      </a:cubicBezTo>
                      <a:cubicBezTo>
                        <a:pt x="203" y="136"/>
                        <a:pt x="252" y="148"/>
                        <a:pt x="279" y="145"/>
                      </a:cubicBezTo>
                      <a:cubicBezTo>
                        <a:pt x="319" y="139"/>
                        <a:pt x="328" y="104"/>
                        <a:pt x="321" y="81"/>
                      </a:cubicBezTo>
                      <a:cubicBezTo>
                        <a:pt x="315" y="60"/>
                        <a:pt x="293" y="44"/>
                        <a:pt x="275" y="47"/>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6" name="Freeform 219"/>
                <p:cNvSpPr/>
                <p:nvPr/>
              </p:nvSpPr>
              <p:spPr bwMode="auto">
                <a:xfrm>
                  <a:off x="6327" y="3326"/>
                  <a:ext cx="61" cy="59"/>
                </a:xfrm>
                <a:custGeom>
                  <a:avLst/>
                  <a:gdLst>
                    <a:gd name="T0" fmla="*/ 5 w 26"/>
                    <a:gd name="T1" fmla="*/ 0 h 25"/>
                    <a:gd name="T2" fmla="*/ 1 w 26"/>
                    <a:gd name="T3" fmla="*/ 25 h 25"/>
                    <a:gd name="T4" fmla="*/ 26 w 26"/>
                    <a:gd name="T5" fmla="*/ 12 h 25"/>
                    <a:gd name="T6" fmla="*/ 5 w 26"/>
                    <a:gd name="T7" fmla="*/ 0 h 25"/>
                  </a:gdLst>
                  <a:ahLst/>
                  <a:cxnLst>
                    <a:cxn ang="0">
                      <a:pos x="T0" y="T1"/>
                    </a:cxn>
                    <a:cxn ang="0">
                      <a:pos x="T2" y="T3"/>
                    </a:cxn>
                    <a:cxn ang="0">
                      <a:pos x="T4" y="T5"/>
                    </a:cxn>
                    <a:cxn ang="0">
                      <a:pos x="T6" y="T7"/>
                    </a:cxn>
                  </a:cxnLst>
                  <a:rect l="0" t="0" r="r" b="b"/>
                  <a:pathLst>
                    <a:path w="26" h="25">
                      <a:moveTo>
                        <a:pt x="5" y="0"/>
                      </a:moveTo>
                      <a:cubicBezTo>
                        <a:pt x="2" y="8"/>
                        <a:pt x="0" y="17"/>
                        <a:pt x="1" y="25"/>
                      </a:cubicBezTo>
                      <a:cubicBezTo>
                        <a:pt x="9" y="21"/>
                        <a:pt x="18" y="16"/>
                        <a:pt x="26" y="12"/>
                      </a:cubicBezTo>
                      <a:cubicBezTo>
                        <a:pt x="19" y="8"/>
                        <a:pt x="12" y="4"/>
                        <a:pt x="5" y="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7" name="Freeform 220"/>
                <p:cNvSpPr/>
                <p:nvPr/>
              </p:nvSpPr>
              <p:spPr bwMode="auto">
                <a:xfrm>
                  <a:off x="6055" y="1729"/>
                  <a:ext cx="239" cy="343"/>
                </a:xfrm>
                <a:custGeom>
                  <a:avLst/>
                  <a:gdLst>
                    <a:gd name="T0" fmla="*/ 0 w 101"/>
                    <a:gd name="T1" fmla="*/ 13 h 145"/>
                    <a:gd name="T2" fmla="*/ 76 w 101"/>
                    <a:gd name="T3" fmla="*/ 75 h 145"/>
                    <a:gd name="T4" fmla="*/ 54 w 101"/>
                    <a:gd name="T5" fmla="*/ 145 h 145"/>
                    <a:gd name="T6" fmla="*/ 93 w 101"/>
                    <a:gd name="T7" fmla="*/ 58 h 145"/>
                    <a:gd name="T8" fmla="*/ 19 w 101"/>
                    <a:gd name="T9" fmla="*/ 0 h 145"/>
                    <a:gd name="T10" fmla="*/ 0 w 101"/>
                    <a:gd name="T11" fmla="*/ 13 h 145"/>
                  </a:gdLst>
                  <a:ahLst/>
                  <a:cxnLst>
                    <a:cxn ang="0">
                      <a:pos x="T0" y="T1"/>
                    </a:cxn>
                    <a:cxn ang="0">
                      <a:pos x="T2" y="T3"/>
                    </a:cxn>
                    <a:cxn ang="0">
                      <a:pos x="T4" y="T5"/>
                    </a:cxn>
                    <a:cxn ang="0">
                      <a:pos x="T6" y="T7"/>
                    </a:cxn>
                    <a:cxn ang="0">
                      <a:pos x="T8" y="T9"/>
                    </a:cxn>
                    <a:cxn ang="0">
                      <a:pos x="T10" y="T11"/>
                    </a:cxn>
                  </a:cxnLst>
                  <a:rect l="0" t="0" r="r" b="b"/>
                  <a:pathLst>
                    <a:path w="101" h="145">
                      <a:moveTo>
                        <a:pt x="0" y="13"/>
                      </a:moveTo>
                      <a:cubicBezTo>
                        <a:pt x="30" y="16"/>
                        <a:pt x="65" y="36"/>
                        <a:pt x="76" y="75"/>
                      </a:cubicBezTo>
                      <a:cubicBezTo>
                        <a:pt x="87" y="110"/>
                        <a:pt x="72" y="134"/>
                        <a:pt x="54" y="145"/>
                      </a:cubicBezTo>
                      <a:cubicBezTo>
                        <a:pt x="81" y="135"/>
                        <a:pt x="101" y="97"/>
                        <a:pt x="93" y="58"/>
                      </a:cubicBezTo>
                      <a:cubicBezTo>
                        <a:pt x="86" y="20"/>
                        <a:pt x="50" y="1"/>
                        <a:pt x="19" y="0"/>
                      </a:cubicBezTo>
                      <a:cubicBezTo>
                        <a:pt x="14" y="6"/>
                        <a:pt x="7" y="10"/>
                        <a:pt x="0" y="13"/>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8" name="Freeform 221"/>
                <p:cNvSpPr/>
                <p:nvPr/>
              </p:nvSpPr>
              <p:spPr bwMode="auto">
                <a:xfrm>
                  <a:off x="6128" y="277"/>
                  <a:ext cx="93" cy="80"/>
                </a:xfrm>
                <a:custGeom>
                  <a:avLst/>
                  <a:gdLst>
                    <a:gd name="T0" fmla="*/ 11 w 39"/>
                    <a:gd name="T1" fmla="*/ 11 h 34"/>
                    <a:gd name="T2" fmla="*/ 0 w 39"/>
                    <a:gd name="T3" fmla="*/ 34 h 34"/>
                    <a:gd name="T4" fmla="*/ 23 w 39"/>
                    <a:gd name="T5" fmla="*/ 25 h 34"/>
                    <a:gd name="T6" fmla="*/ 11 w 39"/>
                    <a:gd name="T7" fmla="*/ 11 h 34"/>
                  </a:gdLst>
                  <a:ahLst/>
                  <a:cxnLst>
                    <a:cxn ang="0">
                      <a:pos x="T0" y="T1"/>
                    </a:cxn>
                    <a:cxn ang="0">
                      <a:pos x="T2" y="T3"/>
                    </a:cxn>
                    <a:cxn ang="0">
                      <a:pos x="T4" y="T5"/>
                    </a:cxn>
                    <a:cxn ang="0">
                      <a:pos x="T6" y="T7"/>
                    </a:cxn>
                  </a:cxnLst>
                  <a:rect l="0" t="0" r="r" b="b"/>
                  <a:pathLst>
                    <a:path w="39" h="34">
                      <a:moveTo>
                        <a:pt x="11" y="11"/>
                      </a:moveTo>
                      <a:cubicBezTo>
                        <a:pt x="5" y="16"/>
                        <a:pt x="0" y="27"/>
                        <a:pt x="0" y="34"/>
                      </a:cubicBezTo>
                      <a:cubicBezTo>
                        <a:pt x="8" y="34"/>
                        <a:pt x="18" y="30"/>
                        <a:pt x="23" y="25"/>
                      </a:cubicBezTo>
                      <a:cubicBezTo>
                        <a:pt x="39" y="9"/>
                        <a:pt x="25" y="0"/>
                        <a:pt x="11" y="11"/>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9" name="Freeform 222"/>
                <p:cNvSpPr/>
                <p:nvPr/>
              </p:nvSpPr>
              <p:spPr bwMode="auto">
                <a:xfrm>
                  <a:off x="6079" y="3835"/>
                  <a:ext cx="307" cy="265"/>
                </a:xfrm>
                <a:custGeom>
                  <a:avLst/>
                  <a:gdLst>
                    <a:gd name="T0" fmla="*/ 108 w 130"/>
                    <a:gd name="T1" fmla="*/ 78 h 112"/>
                    <a:gd name="T2" fmla="*/ 9 w 130"/>
                    <a:gd name="T3" fmla="*/ 2 h 112"/>
                    <a:gd name="T4" fmla="*/ 0 w 130"/>
                    <a:gd name="T5" fmla="*/ 0 h 112"/>
                    <a:gd name="T6" fmla="*/ 124 w 130"/>
                    <a:gd name="T7" fmla="*/ 112 h 112"/>
                    <a:gd name="T8" fmla="*/ 130 w 130"/>
                    <a:gd name="T9" fmla="*/ 97 h 112"/>
                    <a:gd name="T10" fmla="*/ 108 w 130"/>
                    <a:gd name="T11" fmla="*/ 78 h 112"/>
                  </a:gdLst>
                  <a:ahLst/>
                  <a:cxnLst>
                    <a:cxn ang="0">
                      <a:pos x="T0" y="T1"/>
                    </a:cxn>
                    <a:cxn ang="0">
                      <a:pos x="T2" y="T3"/>
                    </a:cxn>
                    <a:cxn ang="0">
                      <a:pos x="T4" y="T5"/>
                    </a:cxn>
                    <a:cxn ang="0">
                      <a:pos x="T6" y="T7"/>
                    </a:cxn>
                    <a:cxn ang="0">
                      <a:pos x="T8" y="T9"/>
                    </a:cxn>
                    <a:cxn ang="0">
                      <a:pos x="T10" y="T11"/>
                    </a:cxn>
                  </a:cxnLst>
                  <a:rect l="0" t="0" r="r" b="b"/>
                  <a:pathLst>
                    <a:path w="130" h="112">
                      <a:moveTo>
                        <a:pt x="108" y="78"/>
                      </a:moveTo>
                      <a:cubicBezTo>
                        <a:pt x="79" y="60"/>
                        <a:pt x="37" y="34"/>
                        <a:pt x="9" y="2"/>
                      </a:cubicBezTo>
                      <a:cubicBezTo>
                        <a:pt x="6" y="1"/>
                        <a:pt x="3" y="0"/>
                        <a:pt x="0" y="0"/>
                      </a:cubicBezTo>
                      <a:cubicBezTo>
                        <a:pt x="14" y="39"/>
                        <a:pt x="84" y="72"/>
                        <a:pt x="124" y="112"/>
                      </a:cubicBezTo>
                      <a:cubicBezTo>
                        <a:pt x="126" y="107"/>
                        <a:pt x="128" y="102"/>
                        <a:pt x="130" y="97"/>
                      </a:cubicBezTo>
                      <a:cubicBezTo>
                        <a:pt x="123" y="89"/>
                        <a:pt x="115" y="82"/>
                        <a:pt x="108" y="78"/>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0" name="Freeform 223"/>
                <p:cNvSpPr/>
                <p:nvPr/>
              </p:nvSpPr>
              <p:spPr bwMode="auto">
                <a:xfrm>
                  <a:off x="6098" y="923"/>
                  <a:ext cx="137" cy="109"/>
                </a:xfrm>
                <a:custGeom>
                  <a:avLst/>
                  <a:gdLst>
                    <a:gd name="T0" fmla="*/ 5 w 58"/>
                    <a:gd name="T1" fmla="*/ 0 h 46"/>
                    <a:gd name="T2" fmla="*/ 0 w 58"/>
                    <a:gd name="T3" fmla="*/ 31 h 46"/>
                    <a:gd name="T4" fmla="*/ 58 w 58"/>
                    <a:gd name="T5" fmla="*/ 46 h 46"/>
                    <a:gd name="T6" fmla="*/ 52 w 58"/>
                    <a:gd name="T7" fmla="*/ 29 h 46"/>
                    <a:gd name="T8" fmla="*/ 5 w 58"/>
                    <a:gd name="T9" fmla="*/ 0 h 46"/>
                  </a:gdLst>
                  <a:ahLst/>
                  <a:cxnLst>
                    <a:cxn ang="0">
                      <a:pos x="T0" y="T1"/>
                    </a:cxn>
                    <a:cxn ang="0">
                      <a:pos x="T2" y="T3"/>
                    </a:cxn>
                    <a:cxn ang="0">
                      <a:pos x="T4" y="T5"/>
                    </a:cxn>
                    <a:cxn ang="0">
                      <a:pos x="T6" y="T7"/>
                    </a:cxn>
                    <a:cxn ang="0">
                      <a:pos x="T8" y="T9"/>
                    </a:cxn>
                  </a:cxnLst>
                  <a:rect l="0" t="0" r="r" b="b"/>
                  <a:pathLst>
                    <a:path w="58" h="46">
                      <a:moveTo>
                        <a:pt x="5" y="0"/>
                      </a:moveTo>
                      <a:cubicBezTo>
                        <a:pt x="3" y="9"/>
                        <a:pt x="1" y="20"/>
                        <a:pt x="0" y="31"/>
                      </a:cubicBezTo>
                      <a:cubicBezTo>
                        <a:pt x="22" y="33"/>
                        <a:pt x="42" y="38"/>
                        <a:pt x="58" y="46"/>
                      </a:cubicBezTo>
                      <a:cubicBezTo>
                        <a:pt x="56" y="40"/>
                        <a:pt x="54" y="35"/>
                        <a:pt x="52" y="29"/>
                      </a:cubicBezTo>
                      <a:cubicBezTo>
                        <a:pt x="39" y="17"/>
                        <a:pt x="23" y="7"/>
                        <a:pt x="5" y="0"/>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1" name="Freeform 224"/>
                <p:cNvSpPr/>
                <p:nvPr/>
              </p:nvSpPr>
              <p:spPr bwMode="auto">
                <a:xfrm>
                  <a:off x="5833" y="-28"/>
                  <a:ext cx="347" cy="319"/>
                </a:xfrm>
                <a:custGeom>
                  <a:avLst/>
                  <a:gdLst>
                    <a:gd name="T0" fmla="*/ 6 w 147"/>
                    <a:gd name="T1" fmla="*/ 50 h 135"/>
                    <a:gd name="T2" fmla="*/ 0 w 147"/>
                    <a:gd name="T3" fmla="*/ 77 h 135"/>
                    <a:gd name="T4" fmla="*/ 34 w 147"/>
                    <a:gd name="T5" fmla="*/ 107 h 135"/>
                    <a:gd name="T6" fmla="*/ 75 w 147"/>
                    <a:gd name="T7" fmla="*/ 110 h 135"/>
                    <a:gd name="T8" fmla="*/ 81 w 147"/>
                    <a:gd name="T9" fmla="*/ 130 h 135"/>
                    <a:gd name="T10" fmla="*/ 115 w 147"/>
                    <a:gd name="T11" fmla="*/ 134 h 135"/>
                    <a:gd name="T12" fmla="*/ 132 w 147"/>
                    <a:gd name="T13" fmla="*/ 121 h 135"/>
                    <a:gd name="T14" fmla="*/ 147 w 147"/>
                    <a:gd name="T15" fmla="*/ 115 h 135"/>
                    <a:gd name="T16" fmla="*/ 146 w 147"/>
                    <a:gd name="T17" fmla="*/ 111 h 135"/>
                    <a:gd name="T18" fmla="*/ 97 w 147"/>
                    <a:gd name="T19" fmla="*/ 87 h 135"/>
                    <a:gd name="T20" fmla="*/ 31 w 147"/>
                    <a:gd name="T21" fmla="*/ 75 h 135"/>
                    <a:gd name="T22" fmla="*/ 89 w 147"/>
                    <a:gd name="T23" fmla="*/ 46 h 135"/>
                    <a:gd name="T24" fmla="*/ 112 w 147"/>
                    <a:gd name="T25" fmla="*/ 4 h 135"/>
                    <a:gd name="T26" fmla="*/ 91 w 147"/>
                    <a:gd name="T27" fmla="*/ 0 h 135"/>
                    <a:gd name="T28" fmla="*/ 6 w 147"/>
                    <a:gd name="T29" fmla="*/ 5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7" h="135">
                      <a:moveTo>
                        <a:pt x="6" y="50"/>
                      </a:moveTo>
                      <a:cubicBezTo>
                        <a:pt x="7" y="58"/>
                        <a:pt x="6" y="67"/>
                        <a:pt x="0" y="77"/>
                      </a:cubicBezTo>
                      <a:cubicBezTo>
                        <a:pt x="7" y="86"/>
                        <a:pt x="19" y="97"/>
                        <a:pt x="34" y="107"/>
                      </a:cubicBezTo>
                      <a:cubicBezTo>
                        <a:pt x="44" y="97"/>
                        <a:pt x="62" y="92"/>
                        <a:pt x="75" y="110"/>
                      </a:cubicBezTo>
                      <a:cubicBezTo>
                        <a:pt x="79" y="115"/>
                        <a:pt x="81" y="122"/>
                        <a:pt x="81" y="130"/>
                      </a:cubicBezTo>
                      <a:cubicBezTo>
                        <a:pt x="92" y="133"/>
                        <a:pt x="104" y="135"/>
                        <a:pt x="115" y="134"/>
                      </a:cubicBezTo>
                      <a:cubicBezTo>
                        <a:pt x="119" y="129"/>
                        <a:pt x="125" y="125"/>
                        <a:pt x="132" y="121"/>
                      </a:cubicBezTo>
                      <a:cubicBezTo>
                        <a:pt x="137" y="118"/>
                        <a:pt x="142" y="116"/>
                        <a:pt x="147" y="115"/>
                      </a:cubicBezTo>
                      <a:cubicBezTo>
                        <a:pt x="147" y="114"/>
                        <a:pt x="146" y="112"/>
                        <a:pt x="146" y="111"/>
                      </a:cubicBezTo>
                      <a:cubicBezTo>
                        <a:pt x="125" y="115"/>
                        <a:pt x="102" y="108"/>
                        <a:pt x="97" y="87"/>
                      </a:cubicBezTo>
                      <a:cubicBezTo>
                        <a:pt x="80" y="83"/>
                        <a:pt x="44" y="77"/>
                        <a:pt x="31" y="75"/>
                      </a:cubicBezTo>
                      <a:cubicBezTo>
                        <a:pt x="44" y="66"/>
                        <a:pt x="80" y="49"/>
                        <a:pt x="89" y="46"/>
                      </a:cubicBezTo>
                      <a:cubicBezTo>
                        <a:pt x="86" y="26"/>
                        <a:pt x="99" y="12"/>
                        <a:pt x="112" y="4"/>
                      </a:cubicBezTo>
                      <a:cubicBezTo>
                        <a:pt x="105" y="2"/>
                        <a:pt x="98" y="1"/>
                        <a:pt x="91" y="0"/>
                      </a:cubicBezTo>
                      <a:cubicBezTo>
                        <a:pt x="80" y="26"/>
                        <a:pt x="49" y="46"/>
                        <a:pt x="6" y="5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2" name="Freeform 225"/>
                <p:cNvSpPr/>
                <p:nvPr/>
              </p:nvSpPr>
              <p:spPr bwMode="auto">
                <a:xfrm>
                  <a:off x="6355" y="3743"/>
                  <a:ext cx="22" cy="26"/>
                </a:xfrm>
                <a:custGeom>
                  <a:avLst/>
                  <a:gdLst>
                    <a:gd name="T0" fmla="*/ 9 w 9"/>
                    <a:gd name="T1" fmla="*/ 4 h 11"/>
                    <a:gd name="T2" fmla="*/ 4 w 9"/>
                    <a:gd name="T3" fmla="*/ 0 h 11"/>
                    <a:gd name="T4" fmla="*/ 0 w 9"/>
                    <a:gd name="T5" fmla="*/ 1 h 11"/>
                    <a:gd name="T6" fmla="*/ 5 w 9"/>
                    <a:gd name="T7" fmla="*/ 11 h 11"/>
                    <a:gd name="T8" fmla="*/ 9 w 9"/>
                    <a:gd name="T9" fmla="*/ 4 h 11"/>
                  </a:gdLst>
                  <a:ahLst/>
                  <a:cxnLst>
                    <a:cxn ang="0">
                      <a:pos x="T0" y="T1"/>
                    </a:cxn>
                    <a:cxn ang="0">
                      <a:pos x="T2" y="T3"/>
                    </a:cxn>
                    <a:cxn ang="0">
                      <a:pos x="T4" y="T5"/>
                    </a:cxn>
                    <a:cxn ang="0">
                      <a:pos x="T6" y="T7"/>
                    </a:cxn>
                    <a:cxn ang="0">
                      <a:pos x="T8" y="T9"/>
                    </a:cxn>
                  </a:cxnLst>
                  <a:rect l="0" t="0" r="r" b="b"/>
                  <a:pathLst>
                    <a:path w="9" h="11">
                      <a:moveTo>
                        <a:pt x="9" y="4"/>
                      </a:moveTo>
                      <a:cubicBezTo>
                        <a:pt x="4" y="0"/>
                        <a:pt x="4" y="0"/>
                        <a:pt x="4" y="0"/>
                      </a:cubicBezTo>
                      <a:cubicBezTo>
                        <a:pt x="2" y="0"/>
                        <a:pt x="1" y="1"/>
                        <a:pt x="0" y="1"/>
                      </a:cubicBezTo>
                      <a:cubicBezTo>
                        <a:pt x="1" y="4"/>
                        <a:pt x="3" y="7"/>
                        <a:pt x="5" y="11"/>
                      </a:cubicBezTo>
                      <a:lnTo>
                        <a:pt x="9" y="4"/>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3" name="Freeform 226"/>
                <p:cNvSpPr/>
                <p:nvPr/>
              </p:nvSpPr>
              <p:spPr bwMode="auto">
                <a:xfrm>
                  <a:off x="6213" y="2063"/>
                  <a:ext cx="71" cy="88"/>
                </a:xfrm>
                <a:custGeom>
                  <a:avLst/>
                  <a:gdLst>
                    <a:gd name="T0" fmla="*/ 30 w 30"/>
                    <a:gd name="T1" fmla="*/ 37 h 37"/>
                    <a:gd name="T2" fmla="*/ 24 w 30"/>
                    <a:gd name="T3" fmla="*/ 0 h 37"/>
                    <a:gd name="T4" fmla="*/ 0 w 30"/>
                    <a:gd name="T5" fmla="*/ 30 h 37"/>
                    <a:gd name="T6" fmla="*/ 30 w 30"/>
                    <a:gd name="T7" fmla="*/ 37 h 37"/>
                  </a:gdLst>
                  <a:ahLst/>
                  <a:cxnLst>
                    <a:cxn ang="0">
                      <a:pos x="T0" y="T1"/>
                    </a:cxn>
                    <a:cxn ang="0">
                      <a:pos x="T2" y="T3"/>
                    </a:cxn>
                    <a:cxn ang="0">
                      <a:pos x="T4" y="T5"/>
                    </a:cxn>
                    <a:cxn ang="0">
                      <a:pos x="T6" y="T7"/>
                    </a:cxn>
                  </a:cxnLst>
                  <a:rect l="0" t="0" r="r" b="b"/>
                  <a:pathLst>
                    <a:path w="30" h="37">
                      <a:moveTo>
                        <a:pt x="30" y="37"/>
                      </a:moveTo>
                      <a:cubicBezTo>
                        <a:pt x="24" y="0"/>
                        <a:pt x="24" y="0"/>
                        <a:pt x="24" y="0"/>
                      </a:cubicBezTo>
                      <a:cubicBezTo>
                        <a:pt x="0" y="30"/>
                        <a:pt x="0" y="30"/>
                        <a:pt x="0" y="30"/>
                      </a:cubicBezTo>
                      <a:cubicBezTo>
                        <a:pt x="11" y="31"/>
                        <a:pt x="21" y="34"/>
                        <a:pt x="30" y="37"/>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4" name="Freeform 227"/>
                <p:cNvSpPr/>
                <p:nvPr/>
              </p:nvSpPr>
              <p:spPr bwMode="auto">
                <a:xfrm>
                  <a:off x="6135" y="4045"/>
                  <a:ext cx="31" cy="27"/>
                </a:xfrm>
                <a:custGeom>
                  <a:avLst/>
                  <a:gdLst>
                    <a:gd name="T0" fmla="*/ 12 w 13"/>
                    <a:gd name="T1" fmla="*/ 8 h 11"/>
                    <a:gd name="T2" fmla="*/ 13 w 13"/>
                    <a:gd name="T3" fmla="*/ 7 h 11"/>
                    <a:gd name="T4" fmla="*/ 13 w 13"/>
                    <a:gd name="T5" fmla="*/ 4 h 11"/>
                    <a:gd name="T6" fmla="*/ 10 w 13"/>
                    <a:gd name="T7" fmla="*/ 1 h 11"/>
                    <a:gd name="T8" fmla="*/ 7 w 13"/>
                    <a:gd name="T9" fmla="*/ 0 h 11"/>
                    <a:gd name="T10" fmla="*/ 2 w 13"/>
                    <a:gd name="T11" fmla="*/ 3 h 11"/>
                    <a:gd name="T12" fmla="*/ 1 w 13"/>
                    <a:gd name="T13" fmla="*/ 8 h 11"/>
                    <a:gd name="T14" fmla="*/ 12 w 13"/>
                    <a:gd name="T15" fmla="*/ 8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1">
                      <a:moveTo>
                        <a:pt x="12" y="8"/>
                      </a:moveTo>
                      <a:cubicBezTo>
                        <a:pt x="12" y="8"/>
                        <a:pt x="12" y="8"/>
                        <a:pt x="13" y="7"/>
                      </a:cubicBezTo>
                      <a:cubicBezTo>
                        <a:pt x="13" y="6"/>
                        <a:pt x="13" y="5"/>
                        <a:pt x="13" y="4"/>
                      </a:cubicBezTo>
                      <a:cubicBezTo>
                        <a:pt x="12" y="3"/>
                        <a:pt x="11" y="2"/>
                        <a:pt x="10" y="1"/>
                      </a:cubicBezTo>
                      <a:cubicBezTo>
                        <a:pt x="9" y="0"/>
                        <a:pt x="8" y="0"/>
                        <a:pt x="7" y="0"/>
                      </a:cubicBezTo>
                      <a:cubicBezTo>
                        <a:pt x="5" y="0"/>
                        <a:pt x="4" y="1"/>
                        <a:pt x="2" y="3"/>
                      </a:cubicBezTo>
                      <a:cubicBezTo>
                        <a:pt x="1" y="6"/>
                        <a:pt x="0" y="7"/>
                        <a:pt x="1" y="8"/>
                      </a:cubicBezTo>
                      <a:cubicBezTo>
                        <a:pt x="6" y="10"/>
                        <a:pt x="9" y="11"/>
                        <a:pt x="12" y="8"/>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5" name="Freeform 228"/>
                <p:cNvSpPr>
                  <a:spLocks noEditPoints="1"/>
                </p:cNvSpPr>
                <p:nvPr/>
              </p:nvSpPr>
              <p:spPr bwMode="auto">
                <a:xfrm>
                  <a:off x="5915" y="3825"/>
                  <a:ext cx="452" cy="440"/>
                </a:xfrm>
                <a:custGeom>
                  <a:avLst/>
                  <a:gdLst>
                    <a:gd name="T0" fmla="*/ 137 w 191"/>
                    <a:gd name="T1" fmla="*/ 186 h 186"/>
                    <a:gd name="T2" fmla="*/ 151 w 191"/>
                    <a:gd name="T3" fmla="*/ 109 h 186"/>
                    <a:gd name="T4" fmla="*/ 160 w 191"/>
                    <a:gd name="T5" fmla="*/ 110 h 186"/>
                    <a:gd name="T6" fmla="*/ 155 w 191"/>
                    <a:gd name="T7" fmla="*/ 116 h 186"/>
                    <a:gd name="T8" fmla="*/ 151 w 191"/>
                    <a:gd name="T9" fmla="*/ 109 h 186"/>
                    <a:gd name="T10" fmla="*/ 62 w 191"/>
                    <a:gd name="T11" fmla="*/ 108 h 186"/>
                    <a:gd name="T12" fmla="*/ 73 w 191"/>
                    <a:gd name="T13" fmla="*/ 94 h 186"/>
                    <a:gd name="T14" fmla="*/ 75 w 191"/>
                    <a:gd name="T15" fmla="*/ 85 h 186"/>
                    <a:gd name="T16" fmla="*/ 54 w 191"/>
                    <a:gd name="T17" fmla="*/ 95 h 186"/>
                    <a:gd name="T18" fmla="*/ 56 w 191"/>
                    <a:gd name="T19" fmla="*/ 85 h 186"/>
                    <a:gd name="T20" fmla="*/ 52 w 191"/>
                    <a:gd name="T21" fmla="*/ 82 h 186"/>
                    <a:gd name="T22" fmla="*/ 38 w 191"/>
                    <a:gd name="T23" fmla="*/ 83 h 186"/>
                    <a:gd name="T24" fmla="*/ 45 w 191"/>
                    <a:gd name="T25" fmla="*/ 70 h 186"/>
                    <a:gd name="T26" fmla="*/ 57 w 191"/>
                    <a:gd name="T27" fmla="*/ 60 h 186"/>
                    <a:gd name="T28" fmla="*/ 57 w 191"/>
                    <a:gd name="T29" fmla="*/ 68 h 186"/>
                    <a:gd name="T30" fmla="*/ 60 w 191"/>
                    <a:gd name="T31" fmla="*/ 70 h 186"/>
                    <a:gd name="T32" fmla="*/ 73 w 191"/>
                    <a:gd name="T33" fmla="*/ 69 h 186"/>
                    <a:gd name="T34" fmla="*/ 70 w 191"/>
                    <a:gd name="T35" fmla="*/ 80 h 186"/>
                    <a:gd name="T36" fmla="*/ 88 w 191"/>
                    <a:gd name="T37" fmla="*/ 81 h 186"/>
                    <a:gd name="T38" fmla="*/ 81 w 191"/>
                    <a:gd name="T39" fmla="*/ 97 h 186"/>
                    <a:gd name="T40" fmla="*/ 100 w 191"/>
                    <a:gd name="T41" fmla="*/ 122 h 186"/>
                    <a:gd name="T42" fmla="*/ 87 w 191"/>
                    <a:gd name="T43" fmla="*/ 116 h 186"/>
                    <a:gd name="T44" fmla="*/ 106 w 191"/>
                    <a:gd name="T45" fmla="*/ 88 h 186"/>
                    <a:gd name="T46" fmla="*/ 103 w 191"/>
                    <a:gd name="T47" fmla="*/ 109 h 186"/>
                    <a:gd name="T48" fmla="*/ 92 w 191"/>
                    <a:gd name="T49" fmla="*/ 112 h 186"/>
                    <a:gd name="T50" fmla="*/ 102 w 191"/>
                    <a:gd name="T51" fmla="*/ 120 h 186"/>
                    <a:gd name="T52" fmla="*/ 119 w 191"/>
                    <a:gd name="T53" fmla="*/ 135 h 186"/>
                    <a:gd name="T54" fmla="*/ 115 w 191"/>
                    <a:gd name="T55" fmla="*/ 129 h 186"/>
                    <a:gd name="T56" fmla="*/ 110 w 191"/>
                    <a:gd name="T57" fmla="*/ 111 h 186"/>
                    <a:gd name="T58" fmla="*/ 135 w 191"/>
                    <a:gd name="T59" fmla="*/ 106 h 186"/>
                    <a:gd name="T60" fmla="*/ 146 w 191"/>
                    <a:gd name="T61" fmla="*/ 100 h 186"/>
                    <a:gd name="T62" fmla="*/ 133 w 191"/>
                    <a:gd name="T63" fmla="*/ 122 h 186"/>
                    <a:gd name="T64" fmla="*/ 142 w 191"/>
                    <a:gd name="T65" fmla="*/ 135 h 186"/>
                    <a:gd name="T66" fmla="*/ 138 w 191"/>
                    <a:gd name="T67" fmla="*/ 142 h 186"/>
                    <a:gd name="T68" fmla="*/ 132 w 191"/>
                    <a:gd name="T69" fmla="*/ 138 h 186"/>
                    <a:gd name="T70" fmla="*/ 139 w 191"/>
                    <a:gd name="T71" fmla="*/ 126 h 186"/>
                    <a:gd name="T72" fmla="*/ 151 w 191"/>
                    <a:gd name="T73" fmla="*/ 120 h 186"/>
                    <a:gd name="T74" fmla="*/ 147 w 191"/>
                    <a:gd name="T75" fmla="*/ 128 h 186"/>
                    <a:gd name="T76" fmla="*/ 177 w 191"/>
                    <a:gd name="T77" fmla="*/ 142 h 186"/>
                    <a:gd name="T78" fmla="*/ 162 w 191"/>
                    <a:gd name="T79" fmla="*/ 161 h 186"/>
                    <a:gd name="T80" fmla="*/ 155 w 191"/>
                    <a:gd name="T81" fmla="*/ 160 h 186"/>
                    <a:gd name="T82" fmla="*/ 145 w 191"/>
                    <a:gd name="T83" fmla="*/ 145 h 186"/>
                    <a:gd name="T84" fmla="*/ 167 w 191"/>
                    <a:gd name="T85" fmla="*/ 137 h 186"/>
                    <a:gd name="T86" fmla="*/ 172 w 191"/>
                    <a:gd name="T87" fmla="*/ 135 h 186"/>
                    <a:gd name="T88" fmla="*/ 160 w 191"/>
                    <a:gd name="T89" fmla="*/ 131 h 186"/>
                    <a:gd name="T90" fmla="*/ 160 w 191"/>
                    <a:gd name="T91" fmla="*/ 125 h 186"/>
                    <a:gd name="T92" fmla="*/ 179 w 191"/>
                    <a:gd name="T93" fmla="*/ 13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1" h="186">
                      <a:moveTo>
                        <a:pt x="61" y="2"/>
                      </a:moveTo>
                      <a:cubicBezTo>
                        <a:pt x="35" y="0"/>
                        <a:pt x="0" y="50"/>
                        <a:pt x="13" y="89"/>
                      </a:cubicBezTo>
                      <a:cubicBezTo>
                        <a:pt x="24" y="120"/>
                        <a:pt x="66" y="152"/>
                        <a:pt x="137" y="186"/>
                      </a:cubicBezTo>
                      <a:cubicBezTo>
                        <a:pt x="161" y="169"/>
                        <a:pt x="179" y="147"/>
                        <a:pt x="191" y="121"/>
                      </a:cubicBezTo>
                      <a:cubicBezTo>
                        <a:pt x="152" y="82"/>
                        <a:pt x="80" y="48"/>
                        <a:pt x="61" y="2"/>
                      </a:cubicBezTo>
                      <a:close/>
                      <a:moveTo>
                        <a:pt x="151" y="109"/>
                      </a:moveTo>
                      <a:cubicBezTo>
                        <a:pt x="152" y="107"/>
                        <a:pt x="153" y="106"/>
                        <a:pt x="154" y="107"/>
                      </a:cubicBezTo>
                      <a:cubicBezTo>
                        <a:pt x="156" y="107"/>
                        <a:pt x="157" y="107"/>
                        <a:pt x="158" y="108"/>
                      </a:cubicBezTo>
                      <a:cubicBezTo>
                        <a:pt x="159" y="108"/>
                        <a:pt x="160" y="109"/>
                        <a:pt x="160" y="110"/>
                      </a:cubicBezTo>
                      <a:cubicBezTo>
                        <a:pt x="160" y="111"/>
                        <a:pt x="160" y="112"/>
                        <a:pt x="160" y="113"/>
                      </a:cubicBezTo>
                      <a:cubicBezTo>
                        <a:pt x="159" y="113"/>
                        <a:pt x="159" y="114"/>
                        <a:pt x="157" y="115"/>
                      </a:cubicBezTo>
                      <a:cubicBezTo>
                        <a:pt x="156" y="115"/>
                        <a:pt x="156" y="116"/>
                        <a:pt x="155" y="116"/>
                      </a:cubicBezTo>
                      <a:cubicBezTo>
                        <a:pt x="154" y="116"/>
                        <a:pt x="153" y="115"/>
                        <a:pt x="153" y="115"/>
                      </a:cubicBezTo>
                      <a:cubicBezTo>
                        <a:pt x="151" y="114"/>
                        <a:pt x="151" y="113"/>
                        <a:pt x="150" y="111"/>
                      </a:cubicBezTo>
                      <a:cubicBezTo>
                        <a:pt x="150" y="110"/>
                        <a:pt x="150" y="110"/>
                        <a:pt x="151" y="109"/>
                      </a:cubicBezTo>
                      <a:close/>
                      <a:moveTo>
                        <a:pt x="70" y="110"/>
                      </a:moveTo>
                      <a:cubicBezTo>
                        <a:pt x="68" y="112"/>
                        <a:pt x="67" y="112"/>
                        <a:pt x="65" y="110"/>
                      </a:cubicBezTo>
                      <a:cubicBezTo>
                        <a:pt x="64" y="110"/>
                        <a:pt x="63" y="109"/>
                        <a:pt x="62" y="108"/>
                      </a:cubicBezTo>
                      <a:cubicBezTo>
                        <a:pt x="62" y="108"/>
                        <a:pt x="62" y="107"/>
                        <a:pt x="62" y="107"/>
                      </a:cubicBezTo>
                      <a:cubicBezTo>
                        <a:pt x="63" y="106"/>
                        <a:pt x="63" y="106"/>
                        <a:pt x="63" y="105"/>
                      </a:cubicBezTo>
                      <a:cubicBezTo>
                        <a:pt x="67" y="102"/>
                        <a:pt x="70" y="98"/>
                        <a:pt x="73" y="94"/>
                      </a:cubicBezTo>
                      <a:cubicBezTo>
                        <a:pt x="75" y="91"/>
                        <a:pt x="76" y="88"/>
                        <a:pt x="77" y="85"/>
                      </a:cubicBezTo>
                      <a:cubicBezTo>
                        <a:pt x="77" y="84"/>
                        <a:pt x="77" y="84"/>
                        <a:pt x="77" y="84"/>
                      </a:cubicBezTo>
                      <a:cubicBezTo>
                        <a:pt x="77" y="84"/>
                        <a:pt x="76" y="84"/>
                        <a:pt x="75" y="85"/>
                      </a:cubicBezTo>
                      <a:cubicBezTo>
                        <a:pt x="70" y="87"/>
                        <a:pt x="65" y="91"/>
                        <a:pt x="60" y="95"/>
                      </a:cubicBezTo>
                      <a:cubicBezTo>
                        <a:pt x="59" y="96"/>
                        <a:pt x="58" y="96"/>
                        <a:pt x="57" y="96"/>
                      </a:cubicBezTo>
                      <a:cubicBezTo>
                        <a:pt x="56" y="96"/>
                        <a:pt x="54" y="95"/>
                        <a:pt x="54" y="95"/>
                      </a:cubicBezTo>
                      <a:cubicBezTo>
                        <a:pt x="52" y="94"/>
                        <a:pt x="52" y="93"/>
                        <a:pt x="52" y="92"/>
                      </a:cubicBezTo>
                      <a:cubicBezTo>
                        <a:pt x="52" y="91"/>
                        <a:pt x="52" y="90"/>
                        <a:pt x="53" y="88"/>
                      </a:cubicBezTo>
                      <a:cubicBezTo>
                        <a:pt x="54" y="87"/>
                        <a:pt x="55" y="86"/>
                        <a:pt x="56" y="85"/>
                      </a:cubicBezTo>
                      <a:cubicBezTo>
                        <a:pt x="57" y="83"/>
                        <a:pt x="58" y="82"/>
                        <a:pt x="59" y="81"/>
                      </a:cubicBezTo>
                      <a:cubicBezTo>
                        <a:pt x="60" y="79"/>
                        <a:pt x="60" y="78"/>
                        <a:pt x="60" y="77"/>
                      </a:cubicBezTo>
                      <a:cubicBezTo>
                        <a:pt x="59" y="78"/>
                        <a:pt x="56" y="80"/>
                        <a:pt x="52" y="82"/>
                      </a:cubicBezTo>
                      <a:cubicBezTo>
                        <a:pt x="49" y="85"/>
                        <a:pt x="46" y="86"/>
                        <a:pt x="44" y="87"/>
                      </a:cubicBezTo>
                      <a:cubicBezTo>
                        <a:pt x="43" y="88"/>
                        <a:pt x="41" y="88"/>
                        <a:pt x="40" y="87"/>
                      </a:cubicBezTo>
                      <a:cubicBezTo>
                        <a:pt x="38" y="86"/>
                        <a:pt x="38" y="85"/>
                        <a:pt x="38" y="83"/>
                      </a:cubicBezTo>
                      <a:cubicBezTo>
                        <a:pt x="38" y="82"/>
                        <a:pt x="39" y="81"/>
                        <a:pt x="39" y="79"/>
                      </a:cubicBezTo>
                      <a:cubicBezTo>
                        <a:pt x="40" y="78"/>
                        <a:pt x="41" y="76"/>
                        <a:pt x="42" y="74"/>
                      </a:cubicBezTo>
                      <a:cubicBezTo>
                        <a:pt x="44" y="72"/>
                        <a:pt x="45" y="70"/>
                        <a:pt x="45" y="70"/>
                      </a:cubicBezTo>
                      <a:cubicBezTo>
                        <a:pt x="45" y="69"/>
                        <a:pt x="46" y="68"/>
                        <a:pt x="46" y="67"/>
                      </a:cubicBezTo>
                      <a:cubicBezTo>
                        <a:pt x="47" y="66"/>
                        <a:pt x="48" y="65"/>
                        <a:pt x="48" y="64"/>
                      </a:cubicBezTo>
                      <a:cubicBezTo>
                        <a:pt x="51" y="60"/>
                        <a:pt x="53" y="58"/>
                        <a:pt x="57" y="60"/>
                      </a:cubicBezTo>
                      <a:cubicBezTo>
                        <a:pt x="57" y="61"/>
                        <a:pt x="58" y="61"/>
                        <a:pt x="58" y="62"/>
                      </a:cubicBezTo>
                      <a:cubicBezTo>
                        <a:pt x="59" y="63"/>
                        <a:pt x="59" y="64"/>
                        <a:pt x="59" y="66"/>
                      </a:cubicBezTo>
                      <a:cubicBezTo>
                        <a:pt x="58" y="66"/>
                        <a:pt x="58" y="67"/>
                        <a:pt x="57" y="68"/>
                      </a:cubicBezTo>
                      <a:cubicBezTo>
                        <a:pt x="56" y="69"/>
                        <a:pt x="56" y="69"/>
                        <a:pt x="55" y="70"/>
                      </a:cubicBezTo>
                      <a:cubicBezTo>
                        <a:pt x="55" y="71"/>
                        <a:pt x="55" y="72"/>
                        <a:pt x="55" y="72"/>
                      </a:cubicBezTo>
                      <a:cubicBezTo>
                        <a:pt x="56" y="72"/>
                        <a:pt x="58" y="71"/>
                        <a:pt x="60" y="70"/>
                      </a:cubicBezTo>
                      <a:cubicBezTo>
                        <a:pt x="63" y="68"/>
                        <a:pt x="65" y="67"/>
                        <a:pt x="66" y="67"/>
                      </a:cubicBezTo>
                      <a:cubicBezTo>
                        <a:pt x="68" y="66"/>
                        <a:pt x="69" y="66"/>
                        <a:pt x="71" y="67"/>
                      </a:cubicBezTo>
                      <a:cubicBezTo>
                        <a:pt x="72" y="68"/>
                        <a:pt x="72" y="68"/>
                        <a:pt x="73" y="69"/>
                      </a:cubicBezTo>
                      <a:cubicBezTo>
                        <a:pt x="74" y="71"/>
                        <a:pt x="74" y="71"/>
                        <a:pt x="74" y="71"/>
                      </a:cubicBezTo>
                      <a:cubicBezTo>
                        <a:pt x="73" y="72"/>
                        <a:pt x="73" y="74"/>
                        <a:pt x="72" y="76"/>
                      </a:cubicBezTo>
                      <a:cubicBezTo>
                        <a:pt x="71" y="78"/>
                        <a:pt x="70" y="79"/>
                        <a:pt x="70" y="80"/>
                      </a:cubicBezTo>
                      <a:cubicBezTo>
                        <a:pt x="73" y="80"/>
                        <a:pt x="76" y="79"/>
                        <a:pt x="78" y="78"/>
                      </a:cubicBezTo>
                      <a:cubicBezTo>
                        <a:pt x="81" y="77"/>
                        <a:pt x="84" y="77"/>
                        <a:pt x="86" y="79"/>
                      </a:cubicBezTo>
                      <a:cubicBezTo>
                        <a:pt x="87" y="79"/>
                        <a:pt x="87" y="80"/>
                        <a:pt x="88" y="81"/>
                      </a:cubicBezTo>
                      <a:cubicBezTo>
                        <a:pt x="89" y="82"/>
                        <a:pt x="89" y="83"/>
                        <a:pt x="88" y="84"/>
                      </a:cubicBezTo>
                      <a:cubicBezTo>
                        <a:pt x="87" y="85"/>
                        <a:pt x="87" y="86"/>
                        <a:pt x="86" y="87"/>
                      </a:cubicBezTo>
                      <a:cubicBezTo>
                        <a:pt x="85" y="91"/>
                        <a:pt x="83" y="94"/>
                        <a:pt x="81" y="97"/>
                      </a:cubicBezTo>
                      <a:cubicBezTo>
                        <a:pt x="78" y="103"/>
                        <a:pt x="74" y="107"/>
                        <a:pt x="70" y="110"/>
                      </a:cubicBezTo>
                      <a:close/>
                      <a:moveTo>
                        <a:pt x="102" y="120"/>
                      </a:moveTo>
                      <a:cubicBezTo>
                        <a:pt x="102" y="121"/>
                        <a:pt x="101" y="122"/>
                        <a:pt x="100" y="122"/>
                      </a:cubicBezTo>
                      <a:cubicBezTo>
                        <a:pt x="99" y="123"/>
                        <a:pt x="98" y="123"/>
                        <a:pt x="97" y="122"/>
                      </a:cubicBezTo>
                      <a:cubicBezTo>
                        <a:pt x="94" y="121"/>
                        <a:pt x="91" y="120"/>
                        <a:pt x="91" y="119"/>
                      </a:cubicBezTo>
                      <a:cubicBezTo>
                        <a:pt x="89" y="119"/>
                        <a:pt x="88" y="117"/>
                        <a:pt x="87" y="116"/>
                      </a:cubicBezTo>
                      <a:cubicBezTo>
                        <a:pt x="83" y="110"/>
                        <a:pt x="84" y="103"/>
                        <a:pt x="89" y="93"/>
                      </a:cubicBezTo>
                      <a:cubicBezTo>
                        <a:pt x="91" y="90"/>
                        <a:pt x="93" y="88"/>
                        <a:pt x="97" y="87"/>
                      </a:cubicBezTo>
                      <a:cubicBezTo>
                        <a:pt x="100" y="86"/>
                        <a:pt x="103" y="86"/>
                        <a:pt x="106" y="88"/>
                      </a:cubicBezTo>
                      <a:cubicBezTo>
                        <a:pt x="109" y="90"/>
                        <a:pt x="111" y="93"/>
                        <a:pt x="112" y="97"/>
                      </a:cubicBezTo>
                      <a:cubicBezTo>
                        <a:pt x="113" y="101"/>
                        <a:pt x="113" y="104"/>
                        <a:pt x="111" y="107"/>
                      </a:cubicBezTo>
                      <a:cubicBezTo>
                        <a:pt x="109" y="108"/>
                        <a:pt x="107" y="109"/>
                        <a:pt x="103" y="109"/>
                      </a:cubicBezTo>
                      <a:cubicBezTo>
                        <a:pt x="97" y="109"/>
                        <a:pt x="94" y="109"/>
                        <a:pt x="94" y="109"/>
                      </a:cubicBezTo>
                      <a:cubicBezTo>
                        <a:pt x="93" y="109"/>
                        <a:pt x="92" y="109"/>
                        <a:pt x="92" y="110"/>
                      </a:cubicBezTo>
                      <a:cubicBezTo>
                        <a:pt x="91" y="110"/>
                        <a:pt x="91" y="111"/>
                        <a:pt x="92" y="112"/>
                      </a:cubicBezTo>
                      <a:cubicBezTo>
                        <a:pt x="93" y="114"/>
                        <a:pt x="94" y="115"/>
                        <a:pt x="94" y="115"/>
                      </a:cubicBezTo>
                      <a:cubicBezTo>
                        <a:pt x="96" y="116"/>
                        <a:pt x="99" y="117"/>
                        <a:pt x="102" y="117"/>
                      </a:cubicBezTo>
                      <a:cubicBezTo>
                        <a:pt x="103" y="118"/>
                        <a:pt x="103" y="119"/>
                        <a:pt x="102" y="120"/>
                      </a:cubicBezTo>
                      <a:close/>
                      <a:moveTo>
                        <a:pt x="123" y="139"/>
                      </a:moveTo>
                      <a:cubicBezTo>
                        <a:pt x="122" y="139"/>
                        <a:pt x="122" y="139"/>
                        <a:pt x="121" y="139"/>
                      </a:cubicBezTo>
                      <a:cubicBezTo>
                        <a:pt x="120" y="138"/>
                        <a:pt x="119" y="137"/>
                        <a:pt x="119" y="135"/>
                      </a:cubicBezTo>
                      <a:cubicBezTo>
                        <a:pt x="120" y="133"/>
                        <a:pt x="119" y="132"/>
                        <a:pt x="119" y="131"/>
                      </a:cubicBezTo>
                      <a:cubicBezTo>
                        <a:pt x="119" y="131"/>
                        <a:pt x="118" y="131"/>
                        <a:pt x="117" y="130"/>
                      </a:cubicBezTo>
                      <a:cubicBezTo>
                        <a:pt x="116" y="130"/>
                        <a:pt x="116" y="130"/>
                        <a:pt x="115" y="129"/>
                      </a:cubicBezTo>
                      <a:cubicBezTo>
                        <a:pt x="113" y="128"/>
                        <a:pt x="112" y="127"/>
                        <a:pt x="112" y="126"/>
                      </a:cubicBezTo>
                      <a:cubicBezTo>
                        <a:pt x="110" y="122"/>
                        <a:pt x="109" y="120"/>
                        <a:pt x="109" y="119"/>
                      </a:cubicBezTo>
                      <a:cubicBezTo>
                        <a:pt x="108" y="116"/>
                        <a:pt x="108" y="113"/>
                        <a:pt x="110" y="111"/>
                      </a:cubicBezTo>
                      <a:cubicBezTo>
                        <a:pt x="111" y="108"/>
                        <a:pt x="114" y="107"/>
                        <a:pt x="117" y="106"/>
                      </a:cubicBezTo>
                      <a:cubicBezTo>
                        <a:pt x="119" y="106"/>
                        <a:pt x="122" y="106"/>
                        <a:pt x="126" y="106"/>
                      </a:cubicBezTo>
                      <a:cubicBezTo>
                        <a:pt x="130" y="106"/>
                        <a:pt x="133" y="107"/>
                        <a:pt x="135" y="106"/>
                      </a:cubicBezTo>
                      <a:cubicBezTo>
                        <a:pt x="136" y="106"/>
                        <a:pt x="137" y="105"/>
                        <a:pt x="138" y="104"/>
                      </a:cubicBezTo>
                      <a:cubicBezTo>
                        <a:pt x="139" y="102"/>
                        <a:pt x="141" y="101"/>
                        <a:pt x="141" y="100"/>
                      </a:cubicBezTo>
                      <a:cubicBezTo>
                        <a:pt x="143" y="99"/>
                        <a:pt x="145" y="99"/>
                        <a:pt x="146" y="100"/>
                      </a:cubicBezTo>
                      <a:cubicBezTo>
                        <a:pt x="147" y="101"/>
                        <a:pt x="147" y="101"/>
                        <a:pt x="147" y="101"/>
                      </a:cubicBezTo>
                      <a:cubicBezTo>
                        <a:pt x="149" y="102"/>
                        <a:pt x="149" y="104"/>
                        <a:pt x="148" y="105"/>
                      </a:cubicBezTo>
                      <a:cubicBezTo>
                        <a:pt x="142" y="109"/>
                        <a:pt x="137" y="115"/>
                        <a:pt x="133" y="122"/>
                      </a:cubicBezTo>
                      <a:cubicBezTo>
                        <a:pt x="130" y="127"/>
                        <a:pt x="127" y="132"/>
                        <a:pt x="125" y="139"/>
                      </a:cubicBezTo>
                      <a:cubicBezTo>
                        <a:pt x="125" y="139"/>
                        <a:pt x="124" y="139"/>
                        <a:pt x="123" y="139"/>
                      </a:cubicBezTo>
                      <a:close/>
                      <a:moveTo>
                        <a:pt x="142" y="135"/>
                      </a:moveTo>
                      <a:cubicBezTo>
                        <a:pt x="142" y="135"/>
                        <a:pt x="141" y="136"/>
                        <a:pt x="141" y="138"/>
                      </a:cubicBezTo>
                      <a:cubicBezTo>
                        <a:pt x="140" y="139"/>
                        <a:pt x="140" y="140"/>
                        <a:pt x="139" y="141"/>
                      </a:cubicBezTo>
                      <a:cubicBezTo>
                        <a:pt x="139" y="141"/>
                        <a:pt x="138" y="142"/>
                        <a:pt x="138" y="142"/>
                      </a:cubicBezTo>
                      <a:cubicBezTo>
                        <a:pt x="137" y="143"/>
                        <a:pt x="137" y="143"/>
                        <a:pt x="137" y="143"/>
                      </a:cubicBezTo>
                      <a:cubicBezTo>
                        <a:pt x="135" y="143"/>
                        <a:pt x="134" y="142"/>
                        <a:pt x="134" y="142"/>
                      </a:cubicBezTo>
                      <a:cubicBezTo>
                        <a:pt x="132" y="141"/>
                        <a:pt x="132" y="140"/>
                        <a:pt x="132" y="138"/>
                      </a:cubicBezTo>
                      <a:cubicBezTo>
                        <a:pt x="132" y="137"/>
                        <a:pt x="133" y="135"/>
                        <a:pt x="134" y="133"/>
                      </a:cubicBezTo>
                      <a:cubicBezTo>
                        <a:pt x="135" y="132"/>
                        <a:pt x="135" y="131"/>
                        <a:pt x="137" y="129"/>
                      </a:cubicBezTo>
                      <a:cubicBezTo>
                        <a:pt x="138" y="128"/>
                        <a:pt x="138" y="127"/>
                        <a:pt x="139" y="126"/>
                      </a:cubicBezTo>
                      <a:cubicBezTo>
                        <a:pt x="141" y="122"/>
                        <a:pt x="143" y="120"/>
                        <a:pt x="145" y="119"/>
                      </a:cubicBezTo>
                      <a:cubicBezTo>
                        <a:pt x="146" y="118"/>
                        <a:pt x="148" y="118"/>
                        <a:pt x="150" y="119"/>
                      </a:cubicBezTo>
                      <a:cubicBezTo>
                        <a:pt x="150" y="119"/>
                        <a:pt x="151" y="120"/>
                        <a:pt x="151" y="120"/>
                      </a:cubicBezTo>
                      <a:cubicBezTo>
                        <a:pt x="152" y="122"/>
                        <a:pt x="153" y="123"/>
                        <a:pt x="152" y="124"/>
                      </a:cubicBezTo>
                      <a:cubicBezTo>
                        <a:pt x="152" y="124"/>
                        <a:pt x="151" y="125"/>
                        <a:pt x="151" y="125"/>
                      </a:cubicBezTo>
                      <a:cubicBezTo>
                        <a:pt x="149" y="125"/>
                        <a:pt x="148" y="127"/>
                        <a:pt x="147" y="128"/>
                      </a:cubicBezTo>
                      <a:cubicBezTo>
                        <a:pt x="145" y="131"/>
                        <a:pt x="144" y="132"/>
                        <a:pt x="144" y="133"/>
                      </a:cubicBezTo>
                      <a:cubicBezTo>
                        <a:pt x="143" y="133"/>
                        <a:pt x="142" y="134"/>
                        <a:pt x="142" y="135"/>
                      </a:cubicBezTo>
                      <a:close/>
                      <a:moveTo>
                        <a:pt x="177" y="142"/>
                      </a:moveTo>
                      <a:cubicBezTo>
                        <a:pt x="176" y="143"/>
                        <a:pt x="174" y="145"/>
                        <a:pt x="172" y="148"/>
                      </a:cubicBezTo>
                      <a:cubicBezTo>
                        <a:pt x="169" y="150"/>
                        <a:pt x="168" y="152"/>
                        <a:pt x="167" y="154"/>
                      </a:cubicBezTo>
                      <a:cubicBezTo>
                        <a:pt x="164" y="157"/>
                        <a:pt x="163" y="159"/>
                        <a:pt x="162" y="161"/>
                      </a:cubicBezTo>
                      <a:cubicBezTo>
                        <a:pt x="159" y="163"/>
                        <a:pt x="158" y="164"/>
                        <a:pt x="156" y="163"/>
                      </a:cubicBezTo>
                      <a:cubicBezTo>
                        <a:pt x="156" y="163"/>
                        <a:pt x="156" y="163"/>
                        <a:pt x="155" y="162"/>
                      </a:cubicBezTo>
                      <a:cubicBezTo>
                        <a:pt x="155" y="162"/>
                        <a:pt x="155" y="161"/>
                        <a:pt x="155" y="160"/>
                      </a:cubicBezTo>
                      <a:cubicBezTo>
                        <a:pt x="155" y="159"/>
                        <a:pt x="155" y="158"/>
                        <a:pt x="155" y="158"/>
                      </a:cubicBezTo>
                      <a:cubicBezTo>
                        <a:pt x="153" y="156"/>
                        <a:pt x="150" y="154"/>
                        <a:pt x="148" y="152"/>
                      </a:cubicBezTo>
                      <a:cubicBezTo>
                        <a:pt x="146" y="150"/>
                        <a:pt x="144" y="147"/>
                        <a:pt x="145" y="145"/>
                      </a:cubicBezTo>
                      <a:cubicBezTo>
                        <a:pt x="144" y="143"/>
                        <a:pt x="145" y="142"/>
                        <a:pt x="146" y="140"/>
                      </a:cubicBezTo>
                      <a:cubicBezTo>
                        <a:pt x="147" y="138"/>
                        <a:pt x="149" y="136"/>
                        <a:pt x="151" y="135"/>
                      </a:cubicBezTo>
                      <a:cubicBezTo>
                        <a:pt x="156" y="133"/>
                        <a:pt x="161" y="134"/>
                        <a:pt x="167" y="137"/>
                      </a:cubicBezTo>
                      <a:cubicBezTo>
                        <a:pt x="169" y="138"/>
                        <a:pt x="170" y="139"/>
                        <a:pt x="170" y="139"/>
                      </a:cubicBezTo>
                      <a:cubicBezTo>
                        <a:pt x="171" y="139"/>
                        <a:pt x="172" y="138"/>
                        <a:pt x="172" y="137"/>
                      </a:cubicBezTo>
                      <a:cubicBezTo>
                        <a:pt x="173" y="136"/>
                        <a:pt x="173" y="135"/>
                        <a:pt x="172" y="135"/>
                      </a:cubicBezTo>
                      <a:cubicBezTo>
                        <a:pt x="172" y="134"/>
                        <a:pt x="171" y="133"/>
                        <a:pt x="170" y="133"/>
                      </a:cubicBezTo>
                      <a:cubicBezTo>
                        <a:pt x="169" y="132"/>
                        <a:pt x="168" y="132"/>
                        <a:pt x="166" y="131"/>
                      </a:cubicBezTo>
                      <a:cubicBezTo>
                        <a:pt x="164" y="131"/>
                        <a:pt x="162" y="131"/>
                        <a:pt x="160" y="131"/>
                      </a:cubicBezTo>
                      <a:cubicBezTo>
                        <a:pt x="160" y="130"/>
                        <a:pt x="160" y="130"/>
                        <a:pt x="160" y="130"/>
                      </a:cubicBezTo>
                      <a:cubicBezTo>
                        <a:pt x="159" y="130"/>
                        <a:pt x="159" y="129"/>
                        <a:pt x="159" y="128"/>
                      </a:cubicBezTo>
                      <a:cubicBezTo>
                        <a:pt x="159" y="127"/>
                        <a:pt x="159" y="126"/>
                        <a:pt x="160" y="125"/>
                      </a:cubicBezTo>
                      <a:cubicBezTo>
                        <a:pt x="160" y="124"/>
                        <a:pt x="161" y="124"/>
                        <a:pt x="161" y="124"/>
                      </a:cubicBezTo>
                      <a:cubicBezTo>
                        <a:pt x="165" y="123"/>
                        <a:pt x="169" y="124"/>
                        <a:pt x="173" y="127"/>
                      </a:cubicBezTo>
                      <a:cubicBezTo>
                        <a:pt x="177" y="129"/>
                        <a:pt x="179" y="132"/>
                        <a:pt x="179" y="136"/>
                      </a:cubicBezTo>
                      <a:cubicBezTo>
                        <a:pt x="179" y="138"/>
                        <a:pt x="178" y="140"/>
                        <a:pt x="177" y="142"/>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6" name="Freeform 229"/>
                <p:cNvSpPr/>
                <p:nvPr/>
              </p:nvSpPr>
              <p:spPr bwMode="auto">
                <a:xfrm>
                  <a:off x="6192" y="4088"/>
                  <a:ext cx="31" cy="33"/>
                </a:xfrm>
                <a:custGeom>
                  <a:avLst/>
                  <a:gdLst>
                    <a:gd name="T0" fmla="*/ 0 w 13"/>
                    <a:gd name="T1" fmla="*/ 3 h 14"/>
                    <a:gd name="T2" fmla="*/ 0 w 13"/>
                    <a:gd name="T3" fmla="*/ 9 h 14"/>
                    <a:gd name="T4" fmla="*/ 3 w 13"/>
                    <a:gd name="T5" fmla="*/ 13 h 14"/>
                    <a:gd name="T6" fmla="*/ 5 w 13"/>
                    <a:gd name="T7" fmla="*/ 14 h 14"/>
                    <a:gd name="T8" fmla="*/ 7 w 13"/>
                    <a:gd name="T9" fmla="*/ 11 h 14"/>
                    <a:gd name="T10" fmla="*/ 10 w 13"/>
                    <a:gd name="T11" fmla="*/ 7 h 14"/>
                    <a:gd name="T12" fmla="*/ 13 w 13"/>
                    <a:gd name="T13" fmla="*/ 2 h 14"/>
                    <a:gd name="T14" fmla="*/ 6 w 13"/>
                    <a:gd name="T15" fmla="*/ 0 h 14"/>
                    <a:gd name="T16" fmla="*/ 0 w 13"/>
                    <a:gd name="T17"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0" y="3"/>
                      </a:moveTo>
                      <a:cubicBezTo>
                        <a:pt x="0" y="5"/>
                        <a:pt x="0" y="7"/>
                        <a:pt x="0" y="9"/>
                      </a:cubicBezTo>
                      <a:cubicBezTo>
                        <a:pt x="1" y="11"/>
                        <a:pt x="2" y="12"/>
                        <a:pt x="3" y="13"/>
                      </a:cubicBezTo>
                      <a:cubicBezTo>
                        <a:pt x="4" y="13"/>
                        <a:pt x="4" y="13"/>
                        <a:pt x="5" y="14"/>
                      </a:cubicBezTo>
                      <a:cubicBezTo>
                        <a:pt x="6" y="13"/>
                        <a:pt x="6" y="12"/>
                        <a:pt x="7" y="11"/>
                      </a:cubicBezTo>
                      <a:cubicBezTo>
                        <a:pt x="7" y="10"/>
                        <a:pt x="8" y="9"/>
                        <a:pt x="10" y="7"/>
                      </a:cubicBezTo>
                      <a:cubicBezTo>
                        <a:pt x="11" y="5"/>
                        <a:pt x="12" y="3"/>
                        <a:pt x="13" y="2"/>
                      </a:cubicBezTo>
                      <a:cubicBezTo>
                        <a:pt x="11" y="1"/>
                        <a:pt x="8" y="0"/>
                        <a:pt x="6" y="0"/>
                      </a:cubicBezTo>
                      <a:cubicBezTo>
                        <a:pt x="3" y="0"/>
                        <a:pt x="1" y="1"/>
                        <a:pt x="0" y="3"/>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7" name="Freeform 230"/>
                <p:cNvSpPr/>
                <p:nvPr/>
              </p:nvSpPr>
              <p:spPr bwMode="auto">
                <a:xfrm>
                  <a:off x="6270" y="4157"/>
                  <a:ext cx="38" cy="30"/>
                </a:xfrm>
                <a:custGeom>
                  <a:avLst/>
                  <a:gdLst>
                    <a:gd name="T0" fmla="*/ 1 w 16"/>
                    <a:gd name="T1" fmla="*/ 3 h 13"/>
                    <a:gd name="T2" fmla="*/ 2 w 16"/>
                    <a:gd name="T3" fmla="*/ 8 h 13"/>
                    <a:gd name="T4" fmla="*/ 7 w 16"/>
                    <a:gd name="T5" fmla="*/ 12 h 13"/>
                    <a:gd name="T6" fmla="*/ 9 w 16"/>
                    <a:gd name="T7" fmla="*/ 13 h 13"/>
                    <a:gd name="T8" fmla="*/ 12 w 16"/>
                    <a:gd name="T9" fmla="*/ 10 h 13"/>
                    <a:gd name="T10" fmla="*/ 15 w 16"/>
                    <a:gd name="T11" fmla="*/ 7 h 13"/>
                    <a:gd name="T12" fmla="*/ 16 w 16"/>
                    <a:gd name="T13" fmla="*/ 4 h 13"/>
                    <a:gd name="T14" fmla="*/ 8 w 16"/>
                    <a:gd name="T15" fmla="*/ 1 h 13"/>
                    <a:gd name="T16" fmla="*/ 1 w 16"/>
                    <a:gd name="T17"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3">
                      <a:moveTo>
                        <a:pt x="1" y="3"/>
                      </a:moveTo>
                      <a:cubicBezTo>
                        <a:pt x="0" y="4"/>
                        <a:pt x="1" y="6"/>
                        <a:pt x="2" y="8"/>
                      </a:cubicBezTo>
                      <a:cubicBezTo>
                        <a:pt x="4" y="10"/>
                        <a:pt x="5" y="11"/>
                        <a:pt x="7" y="12"/>
                      </a:cubicBezTo>
                      <a:cubicBezTo>
                        <a:pt x="8" y="13"/>
                        <a:pt x="9" y="13"/>
                        <a:pt x="9" y="13"/>
                      </a:cubicBezTo>
                      <a:cubicBezTo>
                        <a:pt x="10" y="12"/>
                        <a:pt x="11" y="11"/>
                        <a:pt x="12" y="10"/>
                      </a:cubicBezTo>
                      <a:cubicBezTo>
                        <a:pt x="14" y="9"/>
                        <a:pt x="14" y="8"/>
                        <a:pt x="15" y="7"/>
                      </a:cubicBezTo>
                      <a:cubicBezTo>
                        <a:pt x="16" y="6"/>
                        <a:pt x="16" y="5"/>
                        <a:pt x="16" y="4"/>
                      </a:cubicBezTo>
                      <a:cubicBezTo>
                        <a:pt x="13" y="3"/>
                        <a:pt x="11" y="2"/>
                        <a:pt x="8" y="1"/>
                      </a:cubicBezTo>
                      <a:cubicBezTo>
                        <a:pt x="5" y="0"/>
                        <a:pt x="2" y="1"/>
                        <a:pt x="1" y="3"/>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8" name="Freeform 231"/>
                <p:cNvSpPr/>
                <p:nvPr/>
              </p:nvSpPr>
              <p:spPr bwMode="auto">
                <a:xfrm>
                  <a:off x="6157" y="1190"/>
                  <a:ext cx="87" cy="132"/>
                </a:xfrm>
                <a:custGeom>
                  <a:avLst/>
                  <a:gdLst>
                    <a:gd name="T0" fmla="*/ 0 w 37"/>
                    <a:gd name="T1" fmla="*/ 39 h 56"/>
                    <a:gd name="T2" fmla="*/ 11 w 37"/>
                    <a:gd name="T3" fmla="*/ 56 h 56"/>
                    <a:gd name="T4" fmla="*/ 37 w 37"/>
                    <a:gd name="T5" fmla="*/ 0 h 56"/>
                    <a:gd name="T6" fmla="*/ 0 w 37"/>
                    <a:gd name="T7" fmla="*/ 39 h 56"/>
                  </a:gdLst>
                  <a:ahLst/>
                  <a:cxnLst>
                    <a:cxn ang="0">
                      <a:pos x="T0" y="T1"/>
                    </a:cxn>
                    <a:cxn ang="0">
                      <a:pos x="T2" y="T3"/>
                    </a:cxn>
                    <a:cxn ang="0">
                      <a:pos x="T4" y="T5"/>
                    </a:cxn>
                    <a:cxn ang="0">
                      <a:pos x="T6" y="T7"/>
                    </a:cxn>
                  </a:cxnLst>
                  <a:rect l="0" t="0" r="r" b="b"/>
                  <a:pathLst>
                    <a:path w="37" h="56">
                      <a:moveTo>
                        <a:pt x="0" y="39"/>
                      </a:moveTo>
                      <a:cubicBezTo>
                        <a:pt x="3" y="45"/>
                        <a:pt x="7" y="50"/>
                        <a:pt x="11" y="56"/>
                      </a:cubicBezTo>
                      <a:cubicBezTo>
                        <a:pt x="24" y="39"/>
                        <a:pt x="33" y="20"/>
                        <a:pt x="37" y="0"/>
                      </a:cubicBezTo>
                      <a:cubicBezTo>
                        <a:pt x="27" y="15"/>
                        <a:pt x="14" y="28"/>
                        <a:pt x="0" y="39"/>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9" name="Freeform 232"/>
                <p:cNvSpPr/>
                <p:nvPr/>
              </p:nvSpPr>
              <p:spPr bwMode="auto">
                <a:xfrm>
                  <a:off x="6237" y="2543"/>
                  <a:ext cx="62" cy="76"/>
                </a:xfrm>
                <a:custGeom>
                  <a:avLst/>
                  <a:gdLst>
                    <a:gd name="T0" fmla="*/ 9 w 26"/>
                    <a:gd name="T1" fmla="*/ 7 h 32"/>
                    <a:gd name="T2" fmla="*/ 0 w 26"/>
                    <a:gd name="T3" fmla="*/ 30 h 32"/>
                    <a:gd name="T4" fmla="*/ 8 w 26"/>
                    <a:gd name="T5" fmla="*/ 32 h 32"/>
                    <a:gd name="T6" fmla="*/ 26 w 26"/>
                    <a:gd name="T7" fmla="*/ 2 h 32"/>
                    <a:gd name="T8" fmla="*/ 18 w 26"/>
                    <a:gd name="T9" fmla="*/ 0 h 32"/>
                    <a:gd name="T10" fmla="*/ 9 w 26"/>
                    <a:gd name="T11" fmla="*/ 7 h 32"/>
                  </a:gdLst>
                  <a:ahLst/>
                  <a:cxnLst>
                    <a:cxn ang="0">
                      <a:pos x="T0" y="T1"/>
                    </a:cxn>
                    <a:cxn ang="0">
                      <a:pos x="T2" y="T3"/>
                    </a:cxn>
                    <a:cxn ang="0">
                      <a:pos x="T4" y="T5"/>
                    </a:cxn>
                    <a:cxn ang="0">
                      <a:pos x="T6" y="T7"/>
                    </a:cxn>
                    <a:cxn ang="0">
                      <a:pos x="T8" y="T9"/>
                    </a:cxn>
                    <a:cxn ang="0">
                      <a:pos x="T10" y="T11"/>
                    </a:cxn>
                  </a:cxnLst>
                  <a:rect l="0" t="0" r="r" b="b"/>
                  <a:pathLst>
                    <a:path w="26" h="32">
                      <a:moveTo>
                        <a:pt x="9" y="7"/>
                      </a:moveTo>
                      <a:cubicBezTo>
                        <a:pt x="0" y="30"/>
                        <a:pt x="0" y="30"/>
                        <a:pt x="0" y="30"/>
                      </a:cubicBezTo>
                      <a:cubicBezTo>
                        <a:pt x="3" y="31"/>
                        <a:pt x="6" y="31"/>
                        <a:pt x="8" y="32"/>
                      </a:cubicBezTo>
                      <a:cubicBezTo>
                        <a:pt x="26" y="2"/>
                        <a:pt x="26" y="2"/>
                        <a:pt x="26" y="2"/>
                      </a:cubicBezTo>
                      <a:cubicBezTo>
                        <a:pt x="24" y="1"/>
                        <a:pt x="21" y="0"/>
                        <a:pt x="18" y="0"/>
                      </a:cubicBezTo>
                      <a:cubicBezTo>
                        <a:pt x="15" y="2"/>
                        <a:pt x="12" y="5"/>
                        <a:pt x="9" y="7"/>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0" name="Freeform 233"/>
                <p:cNvSpPr/>
                <p:nvPr/>
              </p:nvSpPr>
              <p:spPr bwMode="auto">
                <a:xfrm>
                  <a:off x="6261" y="2934"/>
                  <a:ext cx="64" cy="94"/>
                </a:xfrm>
                <a:custGeom>
                  <a:avLst/>
                  <a:gdLst>
                    <a:gd name="T0" fmla="*/ 0 w 27"/>
                    <a:gd name="T1" fmla="*/ 3 h 40"/>
                    <a:gd name="T2" fmla="*/ 11 w 27"/>
                    <a:gd name="T3" fmla="*/ 40 h 40"/>
                    <a:gd name="T4" fmla="*/ 27 w 27"/>
                    <a:gd name="T5" fmla="*/ 34 h 40"/>
                    <a:gd name="T6" fmla="*/ 6 w 27"/>
                    <a:gd name="T7" fmla="*/ 0 h 40"/>
                    <a:gd name="T8" fmla="*/ 0 w 27"/>
                    <a:gd name="T9" fmla="*/ 3 h 40"/>
                  </a:gdLst>
                  <a:ahLst/>
                  <a:cxnLst>
                    <a:cxn ang="0">
                      <a:pos x="T0" y="T1"/>
                    </a:cxn>
                    <a:cxn ang="0">
                      <a:pos x="T2" y="T3"/>
                    </a:cxn>
                    <a:cxn ang="0">
                      <a:pos x="T4" y="T5"/>
                    </a:cxn>
                    <a:cxn ang="0">
                      <a:pos x="T6" y="T7"/>
                    </a:cxn>
                    <a:cxn ang="0">
                      <a:pos x="T8" y="T9"/>
                    </a:cxn>
                  </a:cxnLst>
                  <a:rect l="0" t="0" r="r" b="b"/>
                  <a:pathLst>
                    <a:path w="27" h="40">
                      <a:moveTo>
                        <a:pt x="0" y="3"/>
                      </a:moveTo>
                      <a:cubicBezTo>
                        <a:pt x="11" y="40"/>
                        <a:pt x="11" y="40"/>
                        <a:pt x="11" y="40"/>
                      </a:cubicBezTo>
                      <a:cubicBezTo>
                        <a:pt x="17" y="38"/>
                        <a:pt x="22" y="36"/>
                        <a:pt x="27" y="34"/>
                      </a:cubicBezTo>
                      <a:cubicBezTo>
                        <a:pt x="6" y="0"/>
                        <a:pt x="6" y="0"/>
                        <a:pt x="6" y="0"/>
                      </a:cubicBezTo>
                      <a:cubicBezTo>
                        <a:pt x="4" y="1"/>
                        <a:pt x="2" y="2"/>
                        <a:pt x="0" y="3"/>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1" name="Freeform 234"/>
                <p:cNvSpPr/>
                <p:nvPr/>
              </p:nvSpPr>
              <p:spPr bwMode="auto">
                <a:xfrm>
                  <a:off x="6093" y="790"/>
                  <a:ext cx="116" cy="95"/>
                </a:xfrm>
                <a:custGeom>
                  <a:avLst/>
                  <a:gdLst>
                    <a:gd name="T0" fmla="*/ 43 w 49"/>
                    <a:gd name="T1" fmla="*/ 15 h 40"/>
                    <a:gd name="T2" fmla="*/ 0 w 49"/>
                    <a:gd name="T3" fmla="*/ 20 h 40"/>
                    <a:gd name="T4" fmla="*/ 28 w 49"/>
                    <a:gd name="T5" fmla="*/ 40 h 40"/>
                    <a:gd name="T6" fmla="*/ 43 w 49"/>
                    <a:gd name="T7" fmla="*/ 15 h 40"/>
                  </a:gdLst>
                  <a:ahLst/>
                  <a:cxnLst>
                    <a:cxn ang="0">
                      <a:pos x="T0" y="T1"/>
                    </a:cxn>
                    <a:cxn ang="0">
                      <a:pos x="T2" y="T3"/>
                    </a:cxn>
                    <a:cxn ang="0">
                      <a:pos x="T4" y="T5"/>
                    </a:cxn>
                    <a:cxn ang="0">
                      <a:pos x="T6" y="T7"/>
                    </a:cxn>
                  </a:cxnLst>
                  <a:rect l="0" t="0" r="r" b="b"/>
                  <a:pathLst>
                    <a:path w="49" h="40">
                      <a:moveTo>
                        <a:pt x="43" y="15"/>
                      </a:moveTo>
                      <a:cubicBezTo>
                        <a:pt x="36" y="0"/>
                        <a:pt x="12" y="9"/>
                        <a:pt x="0" y="20"/>
                      </a:cubicBezTo>
                      <a:cubicBezTo>
                        <a:pt x="10" y="26"/>
                        <a:pt x="19" y="32"/>
                        <a:pt x="28" y="40"/>
                      </a:cubicBezTo>
                      <a:cubicBezTo>
                        <a:pt x="39" y="36"/>
                        <a:pt x="49" y="28"/>
                        <a:pt x="43" y="15"/>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2" name="Freeform 235"/>
                <p:cNvSpPr/>
                <p:nvPr/>
              </p:nvSpPr>
              <p:spPr bwMode="auto">
                <a:xfrm>
                  <a:off x="6185" y="2054"/>
                  <a:ext cx="78" cy="73"/>
                </a:xfrm>
                <a:custGeom>
                  <a:avLst/>
                  <a:gdLst>
                    <a:gd name="T0" fmla="*/ 0 w 33"/>
                    <a:gd name="T1" fmla="*/ 11 h 31"/>
                    <a:gd name="T2" fmla="*/ 10 w 33"/>
                    <a:gd name="T3" fmla="*/ 31 h 31"/>
                    <a:gd name="T4" fmla="*/ 33 w 33"/>
                    <a:gd name="T5" fmla="*/ 2 h 31"/>
                    <a:gd name="T6" fmla="*/ 20 w 33"/>
                    <a:gd name="T7" fmla="*/ 0 h 31"/>
                    <a:gd name="T8" fmla="*/ 0 w 33"/>
                    <a:gd name="T9" fmla="*/ 11 h 31"/>
                  </a:gdLst>
                  <a:ahLst/>
                  <a:cxnLst>
                    <a:cxn ang="0">
                      <a:pos x="T0" y="T1"/>
                    </a:cxn>
                    <a:cxn ang="0">
                      <a:pos x="T2" y="T3"/>
                    </a:cxn>
                    <a:cxn ang="0">
                      <a:pos x="T4" y="T5"/>
                    </a:cxn>
                    <a:cxn ang="0">
                      <a:pos x="T6" y="T7"/>
                    </a:cxn>
                    <a:cxn ang="0">
                      <a:pos x="T8" y="T9"/>
                    </a:cxn>
                  </a:cxnLst>
                  <a:rect l="0" t="0" r="r" b="b"/>
                  <a:pathLst>
                    <a:path w="33" h="31">
                      <a:moveTo>
                        <a:pt x="0" y="11"/>
                      </a:moveTo>
                      <a:cubicBezTo>
                        <a:pt x="10" y="31"/>
                        <a:pt x="10" y="31"/>
                        <a:pt x="10" y="31"/>
                      </a:cubicBezTo>
                      <a:cubicBezTo>
                        <a:pt x="33" y="2"/>
                        <a:pt x="33" y="2"/>
                        <a:pt x="33" y="2"/>
                      </a:cubicBezTo>
                      <a:cubicBezTo>
                        <a:pt x="28" y="1"/>
                        <a:pt x="24" y="1"/>
                        <a:pt x="20" y="0"/>
                      </a:cubicBezTo>
                      <a:cubicBezTo>
                        <a:pt x="14" y="5"/>
                        <a:pt x="8" y="9"/>
                        <a:pt x="0" y="11"/>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3" name="Freeform 236"/>
                <p:cNvSpPr/>
                <p:nvPr/>
              </p:nvSpPr>
              <p:spPr bwMode="auto">
                <a:xfrm>
                  <a:off x="6102" y="2647"/>
                  <a:ext cx="211" cy="261"/>
                </a:xfrm>
                <a:custGeom>
                  <a:avLst/>
                  <a:gdLst>
                    <a:gd name="T0" fmla="*/ 0 w 89"/>
                    <a:gd name="T1" fmla="*/ 79 h 110"/>
                    <a:gd name="T2" fmla="*/ 33 w 89"/>
                    <a:gd name="T3" fmla="*/ 104 h 110"/>
                    <a:gd name="T4" fmla="*/ 85 w 89"/>
                    <a:gd name="T5" fmla="*/ 64 h 110"/>
                    <a:gd name="T6" fmla="*/ 48 w 89"/>
                    <a:gd name="T7" fmla="*/ 4 h 110"/>
                    <a:gd name="T8" fmla="*/ 1 w 89"/>
                    <a:gd name="T9" fmla="*/ 26 h 110"/>
                    <a:gd name="T10" fmla="*/ 0 w 89"/>
                    <a:gd name="T11" fmla="*/ 79 h 110"/>
                  </a:gdLst>
                  <a:ahLst/>
                  <a:cxnLst>
                    <a:cxn ang="0">
                      <a:pos x="T0" y="T1"/>
                    </a:cxn>
                    <a:cxn ang="0">
                      <a:pos x="T2" y="T3"/>
                    </a:cxn>
                    <a:cxn ang="0">
                      <a:pos x="T4" y="T5"/>
                    </a:cxn>
                    <a:cxn ang="0">
                      <a:pos x="T6" y="T7"/>
                    </a:cxn>
                    <a:cxn ang="0">
                      <a:pos x="T8" y="T9"/>
                    </a:cxn>
                    <a:cxn ang="0">
                      <a:pos x="T10" y="T11"/>
                    </a:cxn>
                  </a:cxnLst>
                  <a:rect l="0" t="0" r="r" b="b"/>
                  <a:pathLst>
                    <a:path w="89" h="110">
                      <a:moveTo>
                        <a:pt x="0" y="79"/>
                      </a:moveTo>
                      <a:cubicBezTo>
                        <a:pt x="6" y="92"/>
                        <a:pt x="18" y="101"/>
                        <a:pt x="33" y="104"/>
                      </a:cubicBezTo>
                      <a:cubicBezTo>
                        <a:pt x="58" y="110"/>
                        <a:pt x="80" y="96"/>
                        <a:pt x="85" y="64"/>
                      </a:cubicBezTo>
                      <a:cubicBezTo>
                        <a:pt x="89" y="35"/>
                        <a:pt x="73" y="9"/>
                        <a:pt x="48" y="4"/>
                      </a:cubicBezTo>
                      <a:cubicBezTo>
                        <a:pt x="29" y="0"/>
                        <a:pt x="10" y="9"/>
                        <a:pt x="1" y="26"/>
                      </a:cubicBezTo>
                      <a:cubicBezTo>
                        <a:pt x="11" y="41"/>
                        <a:pt x="9" y="63"/>
                        <a:pt x="0" y="79"/>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4" name="Freeform 237"/>
                <p:cNvSpPr/>
                <p:nvPr/>
              </p:nvSpPr>
              <p:spPr bwMode="auto">
                <a:xfrm>
                  <a:off x="6213" y="3080"/>
                  <a:ext cx="107" cy="33"/>
                </a:xfrm>
                <a:custGeom>
                  <a:avLst/>
                  <a:gdLst>
                    <a:gd name="T0" fmla="*/ 43 w 45"/>
                    <a:gd name="T1" fmla="*/ 6 h 14"/>
                    <a:gd name="T2" fmla="*/ 45 w 45"/>
                    <a:gd name="T3" fmla="*/ 0 h 14"/>
                    <a:gd name="T4" fmla="*/ 0 w 45"/>
                    <a:gd name="T5" fmla="*/ 7 h 14"/>
                    <a:gd name="T6" fmla="*/ 0 w 45"/>
                    <a:gd name="T7" fmla="*/ 14 h 14"/>
                    <a:gd name="T8" fmla="*/ 43 w 45"/>
                    <a:gd name="T9" fmla="*/ 6 h 14"/>
                  </a:gdLst>
                  <a:ahLst/>
                  <a:cxnLst>
                    <a:cxn ang="0">
                      <a:pos x="T0" y="T1"/>
                    </a:cxn>
                    <a:cxn ang="0">
                      <a:pos x="T2" y="T3"/>
                    </a:cxn>
                    <a:cxn ang="0">
                      <a:pos x="T4" y="T5"/>
                    </a:cxn>
                    <a:cxn ang="0">
                      <a:pos x="T6" y="T7"/>
                    </a:cxn>
                    <a:cxn ang="0">
                      <a:pos x="T8" y="T9"/>
                    </a:cxn>
                  </a:cxnLst>
                  <a:rect l="0" t="0" r="r" b="b"/>
                  <a:pathLst>
                    <a:path w="45" h="14">
                      <a:moveTo>
                        <a:pt x="43" y="6"/>
                      </a:moveTo>
                      <a:cubicBezTo>
                        <a:pt x="45" y="0"/>
                        <a:pt x="45" y="0"/>
                        <a:pt x="45" y="0"/>
                      </a:cubicBezTo>
                      <a:cubicBezTo>
                        <a:pt x="31" y="5"/>
                        <a:pt x="15" y="7"/>
                        <a:pt x="0" y="7"/>
                      </a:cubicBezTo>
                      <a:cubicBezTo>
                        <a:pt x="0" y="14"/>
                        <a:pt x="0" y="14"/>
                        <a:pt x="0" y="14"/>
                      </a:cubicBezTo>
                      <a:lnTo>
                        <a:pt x="43" y="6"/>
                      </a:ln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5" name="Freeform 238"/>
                <p:cNvSpPr/>
                <p:nvPr/>
              </p:nvSpPr>
              <p:spPr bwMode="auto">
                <a:xfrm>
                  <a:off x="5863" y="3781"/>
                  <a:ext cx="367" cy="506"/>
                </a:xfrm>
                <a:custGeom>
                  <a:avLst/>
                  <a:gdLst>
                    <a:gd name="T0" fmla="*/ 28 w 155"/>
                    <a:gd name="T1" fmla="*/ 110 h 214"/>
                    <a:gd name="T2" fmla="*/ 90 w 155"/>
                    <a:gd name="T3" fmla="*/ 12 h 214"/>
                    <a:gd name="T4" fmla="*/ 87 w 155"/>
                    <a:gd name="T5" fmla="*/ 8 h 214"/>
                    <a:gd name="T6" fmla="*/ 16 w 155"/>
                    <a:gd name="T7" fmla="*/ 111 h 214"/>
                    <a:gd name="T8" fmla="*/ 146 w 155"/>
                    <a:gd name="T9" fmla="*/ 214 h 214"/>
                    <a:gd name="T10" fmla="*/ 155 w 155"/>
                    <a:gd name="T11" fmla="*/ 208 h 214"/>
                    <a:gd name="T12" fmla="*/ 28 w 155"/>
                    <a:gd name="T13" fmla="*/ 110 h 214"/>
                  </a:gdLst>
                  <a:ahLst/>
                  <a:cxnLst>
                    <a:cxn ang="0">
                      <a:pos x="T0" y="T1"/>
                    </a:cxn>
                    <a:cxn ang="0">
                      <a:pos x="T2" y="T3"/>
                    </a:cxn>
                    <a:cxn ang="0">
                      <a:pos x="T4" y="T5"/>
                    </a:cxn>
                    <a:cxn ang="0">
                      <a:pos x="T6" y="T7"/>
                    </a:cxn>
                    <a:cxn ang="0">
                      <a:pos x="T8" y="T9"/>
                    </a:cxn>
                    <a:cxn ang="0">
                      <a:pos x="T10" y="T11"/>
                    </a:cxn>
                    <a:cxn ang="0">
                      <a:pos x="T12" y="T13"/>
                    </a:cxn>
                  </a:cxnLst>
                  <a:rect l="0" t="0" r="r" b="b"/>
                  <a:pathLst>
                    <a:path w="155" h="214">
                      <a:moveTo>
                        <a:pt x="28" y="110"/>
                      </a:moveTo>
                      <a:cubicBezTo>
                        <a:pt x="14" y="66"/>
                        <a:pt x="57" y="5"/>
                        <a:pt x="90" y="12"/>
                      </a:cubicBezTo>
                      <a:cubicBezTo>
                        <a:pt x="89" y="11"/>
                        <a:pt x="88" y="9"/>
                        <a:pt x="87" y="8"/>
                      </a:cubicBezTo>
                      <a:cubicBezTo>
                        <a:pt x="41" y="0"/>
                        <a:pt x="0" y="54"/>
                        <a:pt x="16" y="111"/>
                      </a:cubicBezTo>
                      <a:cubicBezTo>
                        <a:pt x="25" y="144"/>
                        <a:pt x="72" y="179"/>
                        <a:pt x="146" y="214"/>
                      </a:cubicBezTo>
                      <a:cubicBezTo>
                        <a:pt x="149" y="212"/>
                        <a:pt x="152" y="210"/>
                        <a:pt x="155" y="208"/>
                      </a:cubicBezTo>
                      <a:cubicBezTo>
                        <a:pt x="83" y="173"/>
                        <a:pt x="39" y="141"/>
                        <a:pt x="28" y="110"/>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6" name="Freeform 239"/>
                <p:cNvSpPr/>
                <p:nvPr/>
              </p:nvSpPr>
              <p:spPr bwMode="auto">
                <a:xfrm>
                  <a:off x="6131" y="419"/>
                  <a:ext cx="59" cy="47"/>
                </a:xfrm>
                <a:custGeom>
                  <a:avLst/>
                  <a:gdLst>
                    <a:gd name="T0" fmla="*/ 12 w 25"/>
                    <a:gd name="T1" fmla="*/ 20 h 20"/>
                    <a:gd name="T2" fmla="*/ 25 w 25"/>
                    <a:gd name="T3" fmla="*/ 2 h 20"/>
                    <a:gd name="T4" fmla="*/ 0 w 25"/>
                    <a:gd name="T5" fmla="*/ 0 h 20"/>
                    <a:gd name="T6" fmla="*/ 12 w 25"/>
                    <a:gd name="T7" fmla="*/ 20 h 20"/>
                  </a:gdLst>
                  <a:ahLst/>
                  <a:cxnLst>
                    <a:cxn ang="0">
                      <a:pos x="T0" y="T1"/>
                    </a:cxn>
                    <a:cxn ang="0">
                      <a:pos x="T2" y="T3"/>
                    </a:cxn>
                    <a:cxn ang="0">
                      <a:pos x="T4" y="T5"/>
                    </a:cxn>
                    <a:cxn ang="0">
                      <a:pos x="T6" y="T7"/>
                    </a:cxn>
                  </a:cxnLst>
                  <a:rect l="0" t="0" r="r" b="b"/>
                  <a:pathLst>
                    <a:path w="25" h="20">
                      <a:moveTo>
                        <a:pt x="12" y="20"/>
                      </a:moveTo>
                      <a:cubicBezTo>
                        <a:pt x="16" y="13"/>
                        <a:pt x="20" y="7"/>
                        <a:pt x="25" y="2"/>
                      </a:cubicBezTo>
                      <a:cubicBezTo>
                        <a:pt x="18" y="0"/>
                        <a:pt x="10" y="0"/>
                        <a:pt x="0" y="0"/>
                      </a:cubicBezTo>
                      <a:cubicBezTo>
                        <a:pt x="2" y="7"/>
                        <a:pt x="6" y="14"/>
                        <a:pt x="12" y="20"/>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7" name="Freeform 240"/>
                <p:cNvSpPr/>
                <p:nvPr/>
              </p:nvSpPr>
              <p:spPr bwMode="auto">
                <a:xfrm>
                  <a:off x="6256" y="3293"/>
                  <a:ext cx="71" cy="126"/>
                </a:xfrm>
                <a:custGeom>
                  <a:avLst/>
                  <a:gdLst>
                    <a:gd name="T0" fmla="*/ 3 w 30"/>
                    <a:gd name="T1" fmla="*/ 53 h 53"/>
                    <a:gd name="T2" fmla="*/ 26 w 30"/>
                    <a:gd name="T3" fmla="*/ 42 h 53"/>
                    <a:gd name="T4" fmla="*/ 30 w 30"/>
                    <a:gd name="T5" fmla="*/ 11 h 53"/>
                    <a:gd name="T6" fmla="*/ 11 w 30"/>
                    <a:gd name="T7" fmla="*/ 0 h 53"/>
                    <a:gd name="T8" fmla="*/ 3 w 30"/>
                    <a:gd name="T9" fmla="*/ 53 h 53"/>
                  </a:gdLst>
                  <a:ahLst/>
                  <a:cxnLst>
                    <a:cxn ang="0">
                      <a:pos x="T0" y="T1"/>
                    </a:cxn>
                    <a:cxn ang="0">
                      <a:pos x="T2" y="T3"/>
                    </a:cxn>
                    <a:cxn ang="0">
                      <a:pos x="T4" y="T5"/>
                    </a:cxn>
                    <a:cxn ang="0">
                      <a:pos x="T6" y="T7"/>
                    </a:cxn>
                    <a:cxn ang="0">
                      <a:pos x="T8" y="T9"/>
                    </a:cxn>
                  </a:cxnLst>
                  <a:rect l="0" t="0" r="r" b="b"/>
                  <a:pathLst>
                    <a:path w="30" h="53">
                      <a:moveTo>
                        <a:pt x="3" y="53"/>
                      </a:moveTo>
                      <a:cubicBezTo>
                        <a:pt x="11" y="49"/>
                        <a:pt x="18" y="45"/>
                        <a:pt x="26" y="42"/>
                      </a:cubicBezTo>
                      <a:cubicBezTo>
                        <a:pt x="25" y="31"/>
                        <a:pt x="26" y="20"/>
                        <a:pt x="30" y="11"/>
                      </a:cubicBezTo>
                      <a:cubicBezTo>
                        <a:pt x="24" y="8"/>
                        <a:pt x="17" y="4"/>
                        <a:pt x="11" y="0"/>
                      </a:cubicBezTo>
                      <a:cubicBezTo>
                        <a:pt x="2" y="15"/>
                        <a:pt x="0" y="37"/>
                        <a:pt x="3" y="53"/>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8" name="Freeform 241"/>
                <p:cNvSpPr/>
                <p:nvPr/>
              </p:nvSpPr>
              <p:spPr bwMode="auto">
                <a:xfrm>
                  <a:off x="6223" y="2195"/>
                  <a:ext cx="31" cy="29"/>
                </a:xfrm>
                <a:custGeom>
                  <a:avLst/>
                  <a:gdLst>
                    <a:gd name="T0" fmla="*/ 3 w 13"/>
                    <a:gd name="T1" fmla="*/ 2 h 12"/>
                    <a:gd name="T2" fmla="*/ 2 w 13"/>
                    <a:gd name="T3" fmla="*/ 9 h 12"/>
                    <a:gd name="T4" fmla="*/ 10 w 13"/>
                    <a:gd name="T5" fmla="*/ 10 h 12"/>
                    <a:gd name="T6" fmla="*/ 11 w 13"/>
                    <a:gd name="T7" fmla="*/ 3 h 12"/>
                    <a:gd name="T8" fmla="*/ 3 w 13"/>
                    <a:gd name="T9" fmla="*/ 2 h 12"/>
                  </a:gdLst>
                  <a:ahLst/>
                  <a:cxnLst>
                    <a:cxn ang="0">
                      <a:pos x="T0" y="T1"/>
                    </a:cxn>
                    <a:cxn ang="0">
                      <a:pos x="T2" y="T3"/>
                    </a:cxn>
                    <a:cxn ang="0">
                      <a:pos x="T4" y="T5"/>
                    </a:cxn>
                    <a:cxn ang="0">
                      <a:pos x="T6" y="T7"/>
                    </a:cxn>
                    <a:cxn ang="0">
                      <a:pos x="T8" y="T9"/>
                    </a:cxn>
                  </a:cxnLst>
                  <a:rect l="0" t="0" r="r" b="b"/>
                  <a:pathLst>
                    <a:path w="13" h="12">
                      <a:moveTo>
                        <a:pt x="3" y="2"/>
                      </a:moveTo>
                      <a:cubicBezTo>
                        <a:pt x="0" y="4"/>
                        <a:pt x="0" y="7"/>
                        <a:pt x="2" y="9"/>
                      </a:cubicBezTo>
                      <a:cubicBezTo>
                        <a:pt x="4" y="11"/>
                        <a:pt x="7" y="12"/>
                        <a:pt x="10" y="10"/>
                      </a:cubicBezTo>
                      <a:cubicBezTo>
                        <a:pt x="13" y="9"/>
                        <a:pt x="13" y="5"/>
                        <a:pt x="11" y="3"/>
                      </a:cubicBezTo>
                      <a:cubicBezTo>
                        <a:pt x="9" y="1"/>
                        <a:pt x="6" y="0"/>
                        <a:pt x="3" y="2"/>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9" name="Freeform 242"/>
                <p:cNvSpPr/>
                <p:nvPr/>
              </p:nvSpPr>
              <p:spPr bwMode="auto">
                <a:xfrm>
                  <a:off x="5984" y="2309"/>
                  <a:ext cx="279" cy="189"/>
                </a:xfrm>
                <a:custGeom>
                  <a:avLst/>
                  <a:gdLst>
                    <a:gd name="T0" fmla="*/ 8 w 118"/>
                    <a:gd name="T1" fmla="*/ 17 h 80"/>
                    <a:gd name="T2" fmla="*/ 0 w 118"/>
                    <a:gd name="T3" fmla="*/ 38 h 80"/>
                    <a:gd name="T4" fmla="*/ 76 w 118"/>
                    <a:gd name="T5" fmla="*/ 75 h 80"/>
                    <a:gd name="T6" fmla="*/ 116 w 118"/>
                    <a:gd name="T7" fmla="*/ 28 h 80"/>
                    <a:gd name="T8" fmla="*/ 87 w 118"/>
                    <a:gd name="T9" fmla="*/ 1 h 80"/>
                    <a:gd name="T10" fmla="*/ 68 w 118"/>
                    <a:gd name="T11" fmla="*/ 9 h 80"/>
                    <a:gd name="T12" fmla="*/ 88 w 118"/>
                    <a:gd name="T13" fmla="*/ 5 h 80"/>
                    <a:gd name="T14" fmla="*/ 110 w 118"/>
                    <a:gd name="T15" fmla="*/ 22 h 80"/>
                    <a:gd name="T16" fmla="*/ 77 w 118"/>
                    <a:gd name="T17" fmla="*/ 60 h 80"/>
                    <a:gd name="T18" fmla="*/ 8 w 118"/>
                    <a:gd name="T19" fmla="*/ 1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 h="80">
                      <a:moveTo>
                        <a:pt x="8" y="17"/>
                      </a:moveTo>
                      <a:cubicBezTo>
                        <a:pt x="6" y="24"/>
                        <a:pt x="3" y="31"/>
                        <a:pt x="0" y="38"/>
                      </a:cubicBezTo>
                      <a:cubicBezTo>
                        <a:pt x="24" y="61"/>
                        <a:pt x="48" y="80"/>
                        <a:pt x="76" y="75"/>
                      </a:cubicBezTo>
                      <a:cubicBezTo>
                        <a:pt x="105" y="69"/>
                        <a:pt x="118" y="55"/>
                        <a:pt x="116" y="28"/>
                      </a:cubicBezTo>
                      <a:cubicBezTo>
                        <a:pt x="115" y="15"/>
                        <a:pt x="103" y="2"/>
                        <a:pt x="87" y="1"/>
                      </a:cubicBezTo>
                      <a:cubicBezTo>
                        <a:pt x="82" y="0"/>
                        <a:pt x="73" y="3"/>
                        <a:pt x="68" y="9"/>
                      </a:cubicBezTo>
                      <a:cubicBezTo>
                        <a:pt x="73" y="6"/>
                        <a:pt x="82" y="4"/>
                        <a:pt x="88" y="5"/>
                      </a:cubicBezTo>
                      <a:cubicBezTo>
                        <a:pt x="99" y="6"/>
                        <a:pt x="108" y="13"/>
                        <a:pt x="110" y="22"/>
                      </a:cubicBezTo>
                      <a:cubicBezTo>
                        <a:pt x="114" y="40"/>
                        <a:pt x="103" y="59"/>
                        <a:pt x="77" y="60"/>
                      </a:cubicBezTo>
                      <a:cubicBezTo>
                        <a:pt x="47" y="60"/>
                        <a:pt x="23" y="39"/>
                        <a:pt x="8" y="17"/>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0" name="Freeform 243"/>
                <p:cNvSpPr/>
                <p:nvPr/>
              </p:nvSpPr>
              <p:spPr bwMode="auto">
                <a:xfrm>
                  <a:off x="6216" y="3144"/>
                  <a:ext cx="83" cy="83"/>
                </a:xfrm>
                <a:custGeom>
                  <a:avLst/>
                  <a:gdLst>
                    <a:gd name="T0" fmla="*/ 23 w 35"/>
                    <a:gd name="T1" fmla="*/ 35 h 35"/>
                    <a:gd name="T2" fmla="*/ 35 w 35"/>
                    <a:gd name="T3" fmla="*/ 0 h 35"/>
                    <a:gd name="T4" fmla="*/ 0 w 35"/>
                    <a:gd name="T5" fmla="*/ 6 h 35"/>
                    <a:gd name="T6" fmla="*/ 1 w 35"/>
                    <a:gd name="T7" fmla="*/ 22 h 35"/>
                    <a:gd name="T8" fmla="*/ 23 w 35"/>
                    <a:gd name="T9" fmla="*/ 35 h 35"/>
                  </a:gdLst>
                  <a:ahLst/>
                  <a:cxnLst>
                    <a:cxn ang="0">
                      <a:pos x="T0" y="T1"/>
                    </a:cxn>
                    <a:cxn ang="0">
                      <a:pos x="T2" y="T3"/>
                    </a:cxn>
                    <a:cxn ang="0">
                      <a:pos x="T4" y="T5"/>
                    </a:cxn>
                    <a:cxn ang="0">
                      <a:pos x="T6" y="T7"/>
                    </a:cxn>
                    <a:cxn ang="0">
                      <a:pos x="T8" y="T9"/>
                    </a:cxn>
                  </a:cxnLst>
                  <a:rect l="0" t="0" r="r" b="b"/>
                  <a:pathLst>
                    <a:path w="35" h="35">
                      <a:moveTo>
                        <a:pt x="23" y="35"/>
                      </a:moveTo>
                      <a:cubicBezTo>
                        <a:pt x="35" y="0"/>
                        <a:pt x="35" y="0"/>
                        <a:pt x="35" y="0"/>
                      </a:cubicBezTo>
                      <a:cubicBezTo>
                        <a:pt x="0" y="6"/>
                        <a:pt x="0" y="6"/>
                        <a:pt x="0" y="6"/>
                      </a:cubicBezTo>
                      <a:cubicBezTo>
                        <a:pt x="1" y="11"/>
                        <a:pt x="1" y="17"/>
                        <a:pt x="1" y="22"/>
                      </a:cubicBezTo>
                      <a:cubicBezTo>
                        <a:pt x="9" y="26"/>
                        <a:pt x="16" y="30"/>
                        <a:pt x="23" y="35"/>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1" name="Freeform 244"/>
                <p:cNvSpPr/>
                <p:nvPr/>
              </p:nvSpPr>
              <p:spPr bwMode="auto">
                <a:xfrm>
                  <a:off x="5721" y="1746"/>
                  <a:ext cx="528" cy="336"/>
                </a:xfrm>
                <a:custGeom>
                  <a:avLst/>
                  <a:gdLst>
                    <a:gd name="T0" fmla="*/ 211 w 223"/>
                    <a:gd name="T1" fmla="*/ 66 h 142"/>
                    <a:gd name="T2" fmla="*/ 126 w 223"/>
                    <a:gd name="T3" fmla="*/ 12 h 142"/>
                    <a:gd name="T4" fmla="*/ 3 w 223"/>
                    <a:gd name="T5" fmla="*/ 0 h 142"/>
                    <a:gd name="T6" fmla="*/ 0 w 223"/>
                    <a:gd name="T7" fmla="*/ 17 h 142"/>
                    <a:gd name="T8" fmla="*/ 185 w 223"/>
                    <a:gd name="T9" fmla="*/ 63 h 142"/>
                    <a:gd name="T10" fmla="*/ 173 w 223"/>
                    <a:gd name="T11" fmla="*/ 111 h 142"/>
                    <a:gd name="T12" fmla="*/ 138 w 223"/>
                    <a:gd name="T13" fmla="*/ 95 h 142"/>
                    <a:gd name="T14" fmla="*/ 148 w 223"/>
                    <a:gd name="T15" fmla="*/ 72 h 142"/>
                    <a:gd name="T16" fmla="*/ 113 w 223"/>
                    <a:gd name="T17" fmla="*/ 92 h 142"/>
                    <a:gd name="T18" fmla="*/ 172 w 223"/>
                    <a:gd name="T19" fmla="*/ 140 h 142"/>
                    <a:gd name="T20" fmla="*/ 211 w 223"/>
                    <a:gd name="T21" fmla="*/ 66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3" h="142">
                      <a:moveTo>
                        <a:pt x="211" y="66"/>
                      </a:moveTo>
                      <a:cubicBezTo>
                        <a:pt x="201" y="27"/>
                        <a:pt x="159" y="11"/>
                        <a:pt x="126" y="12"/>
                      </a:cubicBezTo>
                      <a:cubicBezTo>
                        <a:pt x="96" y="25"/>
                        <a:pt x="48" y="22"/>
                        <a:pt x="3" y="0"/>
                      </a:cubicBezTo>
                      <a:cubicBezTo>
                        <a:pt x="3" y="6"/>
                        <a:pt x="2" y="12"/>
                        <a:pt x="0" y="17"/>
                      </a:cubicBezTo>
                      <a:cubicBezTo>
                        <a:pt x="69" y="87"/>
                        <a:pt x="144" y="22"/>
                        <a:pt x="185" y="63"/>
                      </a:cubicBezTo>
                      <a:cubicBezTo>
                        <a:pt x="203" y="81"/>
                        <a:pt x="190" y="105"/>
                        <a:pt x="173" y="111"/>
                      </a:cubicBezTo>
                      <a:cubicBezTo>
                        <a:pt x="164" y="114"/>
                        <a:pt x="143" y="111"/>
                        <a:pt x="138" y="95"/>
                      </a:cubicBezTo>
                      <a:cubicBezTo>
                        <a:pt x="136" y="91"/>
                        <a:pt x="137" y="76"/>
                        <a:pt x="148" y="72"/>
                      </a:cubicBezTo>
                      <a:cubicBezTo>
                        <a:pt x="121" y="62"/>
                        <a:pt x="113" y="82"/>
                        <a:pt x="113" y="92"/>
                      </a:cubicBezTo>
                      <a:cubicBezTo>
                        <a:pt x="114" y="116"/>
                        <a:pt x="137" y="136"/>
                        <a:pt x="172" y="140"/>
                      </a:cubicBezTo>
                      <a:cubicBezTo>
                        <a:pt x="195" y="142"/>
                        <a:pt x="223" y="115"/>
                        <a:pt x="211" y="66"/>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2" name="Freeform 245"/>
                <p:cNvSpPr/>
                <p:nvPr/>
              </p:nvSpPr>
              <p:spPr bwMode="auto">
                <a:xfrm>
                  <a:off x="6036" y="691"/>
                  <a:ext cx="132" cy="111"/>
                </a:xfrm>
                <a:custGeom>
                  <a:avLst/>
                  <a:gdLst>
                    <a:gd name="T0" fmla="*/ 56 w 56"/>
                    <a:gd name="T1" fmla="*/ 17 h 47"/>
                    <a:gd name="T2" fmla="*/ 45 w 56"/>
                    <a:gd name="T3" fmla="*/ 0 h 47"/>
                    <a:gd name="T4" fmla="*/ 0 w 56"/>
                    <a:gd name="T5" fmla="*/ 24 h 47"/>
                    <a:gd name="T6" fmla="*/ 2 w 56"/>
                    <a:gd name="T7" fmla="*/ 47 h 47"/>
                    <a:gd name="T8" fmla="*/ 56 w 56"/>
                    <a:gd name="T9" fmla="*/ 17 h 47"/>
                  </a:gdLst>
                  <a:ahLst/>
                  <a:cxnLst>
                    <a:cxn ang="0">
                      <a:pos x="T0" y="T1"/>
                    </a:cxn>
                    <a:cxn ang="0">
                      <a:pos x="T2" y="T3"/>
                    </a:cxn>
                    <a:cxn ang="0">
                      <a:pos x="T4" y="T5"/>
                    </a:cxn>
                    <a:cxn ang="0">
                      <a:pos x="T6" y="T7"/>
                    </a:cxn>
                    <a:cxn ang="0">
                      <a:pos x="T8" y="T9"/>
                    </a:cxn>
                  </a:cxnLst>
                  <a:rect l="0" t="0" r="r" b="b"/>
                  <a:pathLst>
                    <a:path w="56" h="47">
                      <a:moveTo>
                        <a:pt x="56" y="17"/>
                      </a:moveTo>
                      <a:cubicBezTo>
                        <a:pt x="51" y="12"/>
                        <a:pt x="47" y="6"/>
                        <a:pt x="45" y="0"/>
                      </a:cubicBezTo>
                      <a:cubicBezTo>
                        <a:pt x="30" y="5"/>
                        <a:pt x="12" y="14"/>
                        <a:pt x="0" y="24"/>
                      </a:cubicBezTo>
                      <a:cubicBezTo>
                        <a:pt x="2" y="31"/>
                        <a:pt x="3" y="38"/>
                        <a:pt x="2" y="47"/>
                      </a:cubicBezTo>
                      <a:cubicBezTo>
                        <a:pt x="14" y="33"/>
                        <a:pt x="36" y="21"/>
                        <a:pt x="56" y="17"/>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3" name="Freeform 246"/>
                <p:cNvSpPr/>
                <p:nvPr/>
              </p:nvSpPr>
              <p:spPr bwMode="auto">
                <a:xfrm>
                  <a:off x="6232" y="2945"/>
                  <a:ext cx="45" cy="90"/>
                </a:xfrm>
                <a:custGeom>
                  <a:avLst/>
                  <a:gdLst>
                    <a:gd name="T0" fmla="*/ 0 w 19"/>
                    <a:gd name="T1" fmla="*/ 2 h 38"/>
                    <a:gd name="T2" fmla="*/ 4 w 19"/>
                    <a:gd name="T3" fmla="*/ 38 h 38"/>
                    <a:gd name="T4" fmla="*/ 19 w 19"/>
                    <a:gd name="T5" fmla="*/ 35 h 38"/>
                    <a:gd name="T6" fmla="*/ 8 w 19"/>
                    <a:gd name="T7" fmla="*/ 0 h 38"/>
                    <a:gd name="T8" fmla="*/ 0 w 19"/>
                    <a:gd name="T9" fmla="*/ 2 h 38"/>
                  </a:gdLst>
                  <a:ahLst/>
                  <a:cxnLst>
                    <a:cxn ang="0">
                      <a:pos x="T0" y="T1"/>
                    </a:cxn>
                    <a:cxn ang="0">
                      <a:pos x="T2" y="T3"/>
                    </a:cxn>
                    <a:cxn ang="0">
                      <a:pos x="T4" y="T5"/>
                    </a:cxn>
                    <a:cxn ang="0">
                      <a:pos x="T6" y="T7"/>
                    </a:cxn>
                    <a:cxn ang="0">
                      <a:pos x="T8" y="T9"/>
                    </a:cxn>
                  </a:cxnLst>
                  <a:rect l="0" t="0" r="r" b="b"/>
                  <a:pathLst>
                    <a:path w="19" h="38">
                      <a:moveTo>
                        <a:pt x="0" y="2"/>
                      </a:moveTo>
                      <a:cubicBezTo>
                        <a:pt x="4" y="38"/>
                        <a:pt x="4" y="38"/>
                        <a:pt x="4" y="38"/>
                      </a:cubicBezTo>
                      <a:cubicBezTo>
                        <a:pt x="9" y="37"/>
                        <a:pt x="14" y="37"/>
                        <a:pt x="19" y="35"/>
                      </a:cubicBezTo>
                      <a:cubicBezTo>
                        <a:pt x="8" y="0"/>
                        <a:pt x="8" y="0"/>
                        <a:pt x="8" y="0"/>
                      </a:cubicBezTo>
                      <a:cubicBezTo>
                        <a:pt x="5" y="1"/>
                        <a:pt x="3" y="2"/>
                        <a:pt x="0" y="2"/>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4" name="Freeform 247"/>
                <p:cNvSpPr/>
                <p:nvPr/>
              </p:nvSpPr>
              <p:spPr bwMode="auto">
                <a:xfrm>
                  <a:off x="6204" y="2567"/>
                  <a:ext cx="40" cy="45"/>
                </a:xfrm>
                <a:custGeom>
                  <a:avLst/>
                  <a:gdLst>
                    <a:gd name="T0" fmla="*/ 17 w 17"/>
                    <a:gd name="T1" fmla="*/ 0 h 19"/>
                    <a:gd name="T2" fmla="*/ 1 w 17"/>
                    <a:gd name="T3" fmla="*/ 5 h 19"/>
                    <a:gd name="T4" fmla="*/ 0 w 17"/>
                    <a:gd name="T5" fmla="*/ 17 h 19"/>
                    <a:gd name="T6" fmla="*/ 10 w 17"/>
                    <a:gd name="T7" fmla="*/ 19 h 19"/>
                    <a:gd name="T8" fmla="*/ 17 w 17"/>
                    <a:gd name="T9" fmla="*/ 0 h 19"/>
                  </a:gdLst>
                  <a:ahLst/>
                  <a:cxnLst>
                    <a:cxn ang="0">
                      <a:pos x="T0" y="T1"/>
                    </a:cxn>
                    <a:cxn ang="0">
                      <a:pos x="T2" y="T3"/>
                    </a:cxn>
                    <a:cxn ang="0">
                      <a:pos x="T4" y="T5"/>
                    </a:cxn>
                    <a:cxn ang="0">
                      <a:pos x="T6" y="T7"/>
                    </a:cxn>
                    <a:cxn ang="0">
                      <a:pos x="T8" y="T9"/>
                    </a:cxn>
                  </a:cxnLst>
                  <a:rect l="0" t="0" r="r" b="b"/>
                  <a:pathLst>
                    <a:path w="17" h="19">
                      <a:moveTo>
                        <a:pt x="17" y="0"/>
                      </a:moveTo>
                      <a:cubicBezTo>
                        <a:pt x="13" y="2"/>
                        <a:pt x="7" y="4"/>
                        <a:pt x="1" y="5"/>
                      </a:cubicBezTo>
                      <a:cubicBezTo>
                        <a:pt x="0" y="17"/>
                        <a:pt x="0" y="17"/>
                        <a:pt x="0" y="17"/>
                      </a:cubicBezTo>
                      <a:cubicBezTo>
                        <a:pt x="3" y="17"/>
                        <a:pt x="7" y="18"/>
                        <a:pt x="10" y="19"/>
                      </a:cubicBezTo>
                      <a:lnTo>
                        <a:pt x="17"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5" name="Freeform 248"/>
                <p:cNvSpPr/>
                <p:nvPr/>
              </p:nvSpPr>
              <p:spPr bwMode="auto">
                <a:xfrm>
                  <a:off x="6055" y="428"/>
                  <a:ext cx="80" cy="119"/>
                </a:xfrm>
                <a:custGeom>
                  <a:avLst/>
                  <a:gdLst>
                    <a:gd name="T0" fmla="*/ 0 w 34"/>
                    <a:gd name="T1" fmla="*/ 0 h 50"/>
                    <a:gd name="T2" fmla="*/ 0 w 34"/>
                    <a:gd name="T3" fmla="*/ 4 h 50"/>
                    <a:gd name="T4" fmla="*/ 4 w 34"/>
                    <a:gd name="T5" fmla="*/ 44 h 50"/>
                    <a:gd name="T6" fmla="*/ 30 w 34"/>
                    <a:gd name="T7" fmla="*/ 50 h 50"/>
                    <a:gd name="T8" fmla="*/ 34 w 34"/>
                    <a:gd name="T9" fmla="*/ 34 h 50"/>
                    <a:gd name="T10" fmla="*/ 13 w 34"/>
                    <a:gd name="T11" fmla="*/ 0 h 50"/>
                    <a:gd name="T12" fmla="*/ 0 w 34"/>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34" h="50">
                      <a:moveTo>
                        <a:pt x="0" y="0"/>
                      </a:moveTo>
                      <a:cubicBezTo>
                        <a:pt x="0" y="4"/>
                        <a:pt x="0" y="4"/>
                        <a:pt x="0" y="4"/>
                      </a:cubicBezTo>
                      <a:cubicBezTo>
                        <a:pt x="4" y="44"/>
                        <a:pt x="4" y="44"/>
                        <a:pt x="4" y="44"/>
                      </a:cubicBezTo>
                      <a:cubicBezTo>
                        <a:pt x="12" y="47"/>
                        <a:pt x="21" y="49"/>
                        <a:pt x="30" y="50"/>
                      </a:cubicBezTo>
                      <a:cubicBezTo>
                        <a:pt x="31" y="44"/>
                        <a:pt x="32" y="39"/>
                        <a:pt x="34" y="34"/>
                      </a:cubicBezTo>
                      <a:cubicBezTo>
                        <a:pt x="24" y="24"/>
                        <a:pt x="17" y="13"/>
                        <a:pt x="13" y="0"/>
                      </a:cubicBezTo>
                      <a:cubicBezTo>
                        <a:pt x="8" y="0"/>
                        <a:pt x="4" y="0"/>
                        <a:pt x="0" y="0"/>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6" name="Freeform 249"/>
                <p:cNvSpPr/>
                <p:nvPr/>
              </p:nvSpPr>
              <p:spPr bwMode="auto">
                <a:xfrm>
                  <a:off x="5679" y="-35"/>
                  <a:ext cx="343" cy="49"/>
                </a:xfrm>
                <a:custGeom>
                  <a:avLst/>
                  <a:gdLst>
                    <a:gd name="T0" fmla="*/ 0 w 145"/>
                    <a:gd name="T1" fmla="*/ 12 h 21"/>
                    <a:gd name="T2" fmla="*/ 145 w 145"/>
                    <a:gd name="T3" fmla="*/ 1 h 21"/>
                    <a:gd name="T4" fmla="*/ 124 w 145"/>
                    <a:gd name="T5" fmla="*/ 0 h 21"/>
                    <a:gd name="T6" fmla="*/ 1 w 145"/>
                    <a:gd name="T7" fmla="*/ 0 h 21"/>
                    <a:gd name="T8" fmla="*/ 0 w 145"/>
                    <a:gd name="T9" fmla="*/ 12 h 21"/>
                  </a:gdLst>
                  <a:ahLst/>
                  <a:cxnLst>
                    <a:cxn ang="0">
                      <a:pos x="T0" y="T1"/>
                    </a:cxn>
                    <a:cxn ang="0">
                      <a:pos x="T2" y="T3"/>
                    </a:cxn>
                    <a:cxn ang="0">
                      <a:pos x="T4" y="T5"/>
                    </a:cxn>
                    <a:cxn ang="0">
                      <a:pos x="T6" y="T7"/>
                    </a:cxn>
                    <a:cxn ang="0">
                      <a:pos x="T8" y="T9"/>
                    </a:cxn>
                  </a:cxnLst>
                  <a:rect l="0" t="0" r="r" b="b"/>
                  <a:pathLst>
                    <a:path w="145" h="21">
                      <a:moveTo>
                        <a:pt x="0" y="12"/>
                      </a:moveTo>
                      <a:cubicBezTo>
                        <a:pt x="32" y="2"/>
                        <a:pt x="102" y="21"/>
                        <a:pt x="145" y="1"/>
                      </a:cubicBezTo>
                      <a:cubicBezTo>
                        <a:pt x="138" y="0"/>
                        <a:pt x="131" y="0"/>
                        <a:pt x="124" y="0"/>
                      </a:cubicBezTo>
                      <a:cubicBezTo>
                        <a:pt x="1" y="0"/>
                        <a:pt x="1" y="0"/>
                        <a:pt x="1" y="0"/>
                      </a:cubicBezTo>
                      <a:cubicBezTo>
                        <a:pt x="1" y="4"/>
                        <a:pt x="1" y="8"/>
                        <a:pt x="0" y="12"/>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7" name="Freeform 250"/>
                <p:cNvSpPr/>
                <p:nvPr/>
              </p:nvSpPr>
              <p:spPr bwMode="auto">
                <a:xfrm>
                  <a:off x="6157" y="2352"/>
                  <a:ext cx="82" cy="80"/>
                </a:xfrm>
                <a:custGeom>
                  <a:avLst/>
                  <a:gdLst>
                    <a:gd name="T0" fmla="*/ 24 w 35"/>
                    <a:gd name="T1" fmla="*/ 28 h 34"/>
                    <a:gd name="T2" fmla="*/ 28 w 35"/>
                    <a:gd name="T3" fmla="*/ 0 h 34"/>
                    <a:gd name="T4" fmla="*/ 1 w 35"/>
                    <a:gd name="T5" fmla="*/ 29 h 34"/>
                    <a:gd name="T6" fmla="*/ 24 w 35"/>
                    <a:gd name="T7" fmla="*/ 28 h 34"/>
                  </a:gdLst>
                  <a:ahLst/>
                  <a:cxnLst>
                    <a:cxn ang="0">
                      <a:pos x="T0" y="T1"/>
                    </a:cxn>
                    <a:cxn ang="0">
                      <a:pos x="T2" y="T3"/>
                    </a:cxn>
                    <a:cxn ang="0">
                      <a:pos x="T4" y="T5"/>
                    </a:cxn>
                    <a:cxn ang="0">
                      <a:pos x="T6" y="T7"/>
                    </a:cxn>
                  </a:cxnLst>
                  <a:rect l="0" t="0" r="r" b="b"/>
                  <a:pathLst>
                    <a:path w="35" h="34">
                      <a:moveTo>
                        <a:pt x="24" y="28"/>
                      </a:moveTo>
                      <a:cubicBezTo>
                        <a:pt x="34" y="20"/>
                        <a:pt x="35" y="8"/>
                        <a:pt x="28" y="0"/>
                      </a:cubicBezTo>
                      <a:cubicBezTo>
                        <a:pt x="14" y="2"/>
                        <a:pt x="0" y="11"/>
                        <a:pt x="1" y="29"/>
                      </a:cubicBezTo>
                      <a:cubicBezTo>
                        <a:pt x="8" y="32"/>
                        <a:pt x="18" y="34"/>
                        <a:pt x="24" y="28"/>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8" name="Freeform 251"/>
                <p:cNvSpPr/>
                <p:nvPr/>
              </p:nvSpPr>
              <p:spPr bwMode="auto">
                <a:xfrm>
                  <a:off x="6005" y="544"/>
                  <a:ext cx="130" cy="168"/>
                </a:xfrm>
                <a:custGeom>
                  <a:avLst/>
                  <a:gdLst>
                    <a:gd name="T0" fmla="*/ 51 w 55"/>
                    <a:gd name="T1" fmla="*/ 5 h 71"/>
                    <a:gd name="T2" fmla="*/ 25 w 55"/>
                    <a:gd name="T3" fmla="*/ 0 h 71"/>
                    <a:gd name="T4" fmla="*/ 30 w 55"/>
                    <a:gd name="T5" fmla="*/ 53 h 71"/>
                    <a:gd name="T6" fmla="*/ 7 w 55"/>
                    <a:gd name="T7" fmla="*/ 27 h 71"/>
                    <a:gd name="T8" fmla="*/ 0 w 55"/>
                    <a:gd name="T9" fmla="*/ 44 h 71"/>
                    <a:gd name="T10" fmla="*/ 23 w 55"/>
                    <a:gd name="T11" fmla="*/ 71 h 71"/>
                    <a:gd name="T12" fmla="*/ 55 w 55"/>
                    <a:gd name="T13" fmla="*/ 56 h 71"/>
                    <a:gd name="T14" fmla="*/ 51 w 55"/>
                    <a:gd name="T15" fmla="*/ 5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71">
                      <a:moveTo>
                        <a:pt x="51" y="5"/>
                      </a:moveTo>
                      <a:cubicBezTo>
                        <a:pt x="42" y="5"/>
                        <a:pt x="33" y="3"/>
                        <a:pt x="25" y="0"/>
                      </a:cubicBezTo>
                      <a:cubicBezTo>
                        <a:pt x="30" y="53"/>
                        <a:pt x="30" y="53"/>
                        <a:pt x="30" y="53"/>
                      </a:cubicBezTo>
                      <a:cubicBezTo>
                        <a:pt x="7" y="27"/>
                        <a:pt x="7" y="27"/>
                        <a:pt x="7" y="27"/>
                      </a:cubicBezTo>
                      <a:cubicBezTo>
                        <a:pt x="0" y="44"/>
                        <a:pt x="0" y="44"/>
                        <a:pt x="0" y="44"/>
                      </a:cubicBezTo>
                      <a:cubicBezTo>
                        <a:pt x="12" y="49"/>
                        <a:pt x="21" y="59"/>
                        <a:pt x="23" y="71"/>
                      </a:cubicBezTo>
                      <a:cubicBezTo>
                        <a:pt x="34" y="65"/>
                        <a:pt x="45" y="60"/>
                        <a:pt x="55" y="56"/>
                      </a:cubicBezTo>
                      <a:cubicBezTo>
                        <a:pt x="49" y="40"/>
                        <a:pt x="48" y="22"/>
                        <a:pt x="51" y="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9" name="Freeform 252"/>
                <p:cNvSpPr/>
                <p:nvPr/>
              </p:nvSpPr>
              <p:spPr bwMode="auto">
                <a:xfrm>
                  <a:off x="6112" y="875"/>
                  <a:ext cx="90" cy="83"/>
                </a:xfrm>
                <a:custGeom>
                  <a:avLst/>
                  <a:gdLst>
                    <a:gd name="T0" fmla="*/ 5 w 38"/>
                    <a:gd name="T1" fmla="*/ 0 h 35"/>
                    <a:gd name="T2" fmla="*/ 0 w 38"/>
                    <a:gd name="T3" fmla="*/ 14 h 35"/>
                    <a:gd name="T4" fmla="*/ 38 w 38"/>
                    <a:gd name="T5" fmla="*/ 35 h 35"/>
                    <a:gd name="T6" fmla="*/ 5 w 38"/>
                    <a:gd name="T7" fmla="*/ 0 h 35"/>
                  </a:gdLst>
                  <a:ahLst/>
                  <a:cxnLst>
                    <a:cxn ang="0">
                      <a:pos x="T0" y="T1"/>
                    </a:cxn>
                    <a:cxn ang="0">
                      <a:pos x="T2" y="T3"/>
                    </a:cxn>
                    <a:cxn ang="0">
                      <a:pos x="T4" y="T5"/>
                    </a:cxn>
                    <a:cxn ang="0">
                      <a:pos x="T6" y="T7"/>
                    </a:cxn>
                  </a:cxnLst>
                  <a:rect l="0" t="0" r="r" b="b"/>
                  <a:pathLst>
                    <a:path w="38" h="35">
                      <a:moveTo>
                        <a:pt x="5" y="0"/>
                      </a:moveTo>
                      <a:cubicBezTo>
                        <a:pt x="4" y="5"/>
                        <a:pt x="2" y="9"/>
                        <a:pt x="0" y="14"/>
                      </a:cubicBezTo>
                      <a:cubicBezTo>
                        <a:pt x="15" y="20"/>
                        <a:pt x="28" y="27"/>
                        <a:pt x="38" y="35"/>
                      </a:cubicBezTo>
                      <a:cubicBezTo>
                        <a:pt x="29" y="21"/>
                        <a:pt x="18" y="10"/>
                        <a:pt x="5" y="0"/>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0" name="Freeform 253"/>
                <p:cNvSpPr/>
                <p:nvPr/>
              </p:nvSpPr>
              <p:spPr bwMode="auto">
                <a:xfrm>
                  <a:off x="6119" y="2082"/>
                  <a:ext cx="83" cy="57"/>
                </a:xfrm>
                <a:custGeom>
                  <a:avLst/>
                  <a:gdLst>
                    <a:gd name="T0" fmla="*/ 6 w 35"/>
                    <a:gd name="T1" fmla="*/ 3 h 24"/>
                    <a:gd name="T2" fmla="*/ 0 w 35"/>
                    <a:gd name="T3" fmla="*/ 24 h 24"/>
                    <a:gd name="T4" fmla="*/ 35 w 35"/>
                    <a:gd name="T5" fmla="*/ 21 h 24"/>
                    <a:gd name="T6" fmla="*/ 25 w 35"/>
                    <a:gd name="T7" fmla="*/ 0 h 24"/>
                    <a:gd name="T8" fmla="*/ 6 w 35"/>
                    <a:gd name="T9" fmla="*/ 3 h 24"/>
                  </a:gdLst>
                  <a:ahLst/>
                  <a:cxnLst>
                    <a:cxn ang="0">
                      <a:pos x="T0" y="T1"/>
                    </a:cxn>
                    <a:cxn ang="0">
                      <a:pos x="T2" y="T3"/>
                    </a:cxn>
                    <a:cxn ang="0">
                      <a:pos x="T4" y="T5"/>
                    </a:cxn>
                    <a:cxn ang="0">
                      <a:pos x="T6" y="T7"/>
                    </a:cxn>
                    <a:cxn ang="0">
                      <a:pos x="T8" y="T9"/>
                    </a:cxn>
                  </a:cxnLst>
                  <a:rect l="0" t="0" r="r" b="b"/>
                  <a:pathLst>
                    <a:path w="35" h="24">
                      <a:moveTo>
                        <a:pt x="6" y="3"/>
                      </a:moveTo>
                      <a:cubicBezTo>
                        <a:pt x="0" y="24"/>
                        <a:pt x="0" y="24"/>
                        <a:pt x="0" y="24"/>
                      </a:cubicBezTo>
                      <a:cubicBezTo>
                        <a:pt x="11" y="21"/>
                        <a:pt x="23" y="20"/>
                        <a:pt x="35" y="21"/>
                      </a:cubicBezTo>
                      <a:cubicBezTo>
                        <a:pt x="25" y="0"/>
                        <a:pt x="25" y="0"/>
                        <a:pt x="25" y="0"/>
                      </a:cubicBezTo>
                      <a:cubicBezTo>
                        <a:pt x="19" y="2"/>
                        <a:pt x="12" y="3"/>
                        <a:pt x="6" y="3"/>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1" name="Freeform 254"/>
                <p:cNvSpPr/>
                <p:nvPr/>
              </p:nvSpPr>
              <p:spPr bwMode="auto">
                <a:xfrm>
                  <a:off x="5977" y="1292"/>
                  <a:ext cx="196" cy="151"/>
                </a:xfrm>
                <a:custGeom>
                  <a:avLst/>
                  <a:gdLst>
                    <a:gd name="T0" fmla="*/ 83 w 83"/>
                    <a:gd name="T1" fmla="*/ 17 h 64"/>
                    <a:gd name="T2" fmla="*/ 70 w 83"/>
                    <a:gd name="T3" fmla="*/ 0 h 64"/>
                    <a:gd name="T4" fmla="*/ 0 w 83"/>
                    <a:gd name="T5" fmla="*/ 33 h 64"/>
                    <a:gd name="T6" fmla="*/ 7 w 83"/>
                    <a:gd name="T7" fmla="*/ 64 h 64"/>
                    <a:gd name="T8" fmla="*/ 83 w 83"/>
                    <a:gd name="T9" fmla="*/ 17 h 64"/>
                  </a:gdLst>
                  <a:ahLst/>
                  <a:cxnLst>
                    <a:cxn ang="0">
                      <a:pos x="T0" y="T1"/>
                    </a:cxn>
                    <a:cxn ang="0">
                      <a:pos x="T2" y="T3"/>
                    </a:cxn>
                    <a:cxn ang="0">
                      <a:pos x="T4" y="T5"/>
                    </a:cxn>
                    <a:cxn ang="0">
                      <a:pos x="T6" y="T7"/>
                    </a:cxn>
                    <a:cxn ang="0">
                      <a:pos x="T8" y="T9"/>
                    </a:cxn>
                  </a:cxnLst>
                  <a:rect l="0" t="0" r="r" b="b"/>
                  <a:pathLst>
                    <a:path w="83" h="64">
                      <a:moveTo>
                        <a:pt x="83" y="17"/>
                      </a:moveTo>
                      <a:cubicBezTo>
                        <a:pt x="78" y="12"/>
                        <a:pt x="74" y="6"/>
                        <a:pt x="70" y="0"/>
                      </a:cubicBezTo>
                      <a:cubicBezTo>
                        <a:pt x="49" y="16"/>
                        <a:pt x="24" y="28"/>
                        <a:pt x="0" y="33"/>
                      </a:cubicBezTo>
                      <a:cubicBezTo>
                        <a:pt x="2" y="44"/>
                        <a:pt x="5" y="54"/>
                        <a:pt x="7" y="64"/>
                      </a:cubicBezTo>
                      <a:cubicBezTo>
                        <a:pt x="36" y="56"/>
                        <a:pt x="63" y="40"/>
                        <a:pt x="83" y="17"/>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2" name="Freeform 255"/>
                <p:cNvSpPr/>
                <p:nvPr/>
              </p:nvSpPr>
              <p:spPr bwMode="auto">
                <a:xfrm>
                  <a:off x="6029" y="1384"/>
                  <a:ext cx="151" cy="166"/>
                </a:xfrm>
                <a:custGeom>
                  <a:avLst/>
                  <a:gdLst>
                    <a:gd name="T0" fmla="*/ 50 w 64"/>
                    <a:gd name="T1" fmla="*/ 19 h 70"/>
                    <a:gd name="T2" fmla="*/ 51 w 64"/>
                    <a:gd name="T3" fmla="*/ 19 h 70"/>
                    <a:gd name="T4" fmla="*/ 47 w 64"/>
                    <a:gd name="T5" fmla="*/ 0 h 70"/>
                    <a:gd name="T6" fmla="*/ 0 w 64"/>
                    <a:gd name="T7" fmla="*/ 26 h 70"/>
                    <a:gd name="T8" fmla="*/ 35 w 64"/>
                    <a:gd name="T9" fmla="*/ 68 h 70"/>
                    <a:gd name="T10" fmla="*/ 39 w 64"/>
                    <a:gd name="T11" fmla="*/ 70 h 70"/>
                    <a:gd name="T12" fmla="*/ 64 w 64"/>
                    <a:gd name="T13" fmla="*/ 56 h 70"/>
                    <a:gd name="T14" fmla="*/ 24 w 64"/>
                    <a:gd name="T15" fmla="*/ 46 h 70"/>
                    <a:gd name="T16" fmla="*/ 50 w 64"/>
                    <a:gd name="T17" fmla="*/ 1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0">
                      <a:moveTo>
                        <a:pt x="50" y="19"/>
                      </a:moveTo>
                      <a:cubicBezTo>
                        <a:pt x="50" y="19"/>
                        <a:pt x="51" y="19"/>
                        <a:pt x="51" y="19"/>
                      </a:cubicBezTo>
                      <a:cubicBezTo>
                        <a:pt x="50" y="14"/>
                        <a:pt x="49" y="8"/>
                        <a:pt x="47" y="0"/>
                      </a:cubicBezTo>
                      <a:cubicBezTo>
                        <a:pt x="34" y="11"/>
                        <a:pt x="18" y="20"/>
                        <a:pt x="0" y="26"/>
                      </a:cubicBezTo>
                      <a:cubicBezTo>
                        <a:pt x="6" y="48"/>
                        <a:pt x="14" y="60"/>
                        <a:pt x="35" y="68"/>
                      </a:cubicBezTo>
                      <a:cubicBezTo>
                        <a:pt x="36" y="69"/>
                        <a:pt x="38" y="69"/>
                        <a:pt x="39" y="70"/>
                      </a:cubicBezTo>
                      <a:cubicBezTo>
                        <a:pt x="46" y="63"/>
                        <a:pt x="56" y="58"/>
                        <a:pt x="64" y="56"/>
                      </a:cubicBezTo>
                      <a:cubicBezTo>
                        <a:pt x="63" y="42"/>
                        <a:pt x="38" y="33"/>
                        <a:pt x="24" y="46"/>
                      </a:cubicBezTo>
                      <a:cubicBezTo>
                        <a:pt x="27" y="29"/>
                        <a:pt x="37" y="21"/>
                        <a:pt x="50" y="19"/>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3" name="Freeform 256"/>
                <p:cNvSpPr/>
                <p:nvPr/>
              </p:nvSpPr>
              <p:spPr bwMode="auto">
                <a:xfrm>
                  <a:off x="6159" y="3475"/>
                  <a:ext cx="111" cy="161"/>
                </a:xfrm>
                <a:custGeom>
                  <a:avLst/>
                  <a:gdLst>
                    <a:gd name="T0" fmla="*/ 0 w 111"/>
                    <a:gd name="T1" fmla="*/ 12 h 161"/>
                    <a:gd name="T2" fmla="*/ 47 w 111"/>
                    <a:gd name="T3" fmla="*/ 104 h 161"/>
                    <a:gd name="T4" fmla="*/ 5 w 111"/>
                    <a:gd name="T5" fmla="*/ 123 h 161"/>
                    <a:gd name="T6" fmla="*/ 80 w 111"/>
                    <a:gd name="T7" fmla="*/ 161 h 161"/>
                    <a:gd name="T8" fmla="*/ 111 w 111"/>
                    <a:gd name="T9" fmla="*/ 71 h 161"/>
                    <a:gd name="T10" fmla="*/ 69 w 111"/>
                    <a:gd name="T11" fmla="*/ 88 h 161"/>
                    <a:gd name="T12" fmla="*/ 26 w 111"/>
                    <a:gd name="T13" fmla="*/ 0 h 161"/>
                    <a:gd name="T14" fmla="*/ 0 w 111"/>
                    <a:gd name="T15" fmla="*/ 12 h 1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161">
                      <a:moveTo>
                        <a:pt x="0" y="12"/>
                      </a:moveTo>
                      <a:lnTo>
                        <a:pt x="47" y="104"/>
                      </a:lnTo>
                      <a:lnTo>
                        <a:pt x="5" y="123"/>
                      </a:lnTo>
                      <a:lnTo>
                        <a:pt x="80" y="161"/>
                      </a:lnTo>
                      <a:lnTo>
                        <a:pt x="111" y="71"/>
                      </a:lnTo>
                      <a:lnTo>
                        <a:pt x="69" y="88"/>
                      </a:lnTo>
                      <a:lnTo>
                        <a:pt x="26" y="0"/>
                      </a:lnTo>
                      <a:lnTo>
                        <a:pt x="0" y="12"/>
                      </a:ln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4" name="Freeform 257"/>
                <p:cNvSpPr/>
                <p:nvPr/>
              </p:nvSpPr>
              <p:spPr bwMode="auto">
                <a:xfrm>
                  <a:off x="5461" y="1377"/>
                  <a:ext cx="710" cy="350"/>
                </a:xfrm>
                <a:custGeom>
                  <a:avLst/>
                  <a:gdLst>
                    <a:gd name="T0" fmla="*/ 181 w 300"/>
                    <a:gd name="T1" fmla="*/ 89 h 148"/>
                    <a:gd name="T2" fmla="*/ 69 w 300"/>
                    <a:gd name="T3" fmla="*/ 8 h 148"/>
                    <a:gd name="T4" fmla="*/ 8 w 300"/>
                    <a:gd name="T5" fmla="*/ 6 h 148"/>
                    <a:gd name="T6" fmla="*/ 0 w 300"/>
                    <a:gd name="T7" fmla="*/ 16 h 148"/>
                    <a:gd name="T8" fmla="*/ 106 w 300"/>
                    <a:gd name="T9" fmla="*/ 37 h 148"/>
                    <a:gd name="T10" fmla="*/ 92 w 300"/>
                    <a:gd name="T11" fmla="*/ 45 h 148"/>
                    <a:gd name="T12" fmla="*/ 215 w 300"/>
                    <a:gd name="T13" fmla="*/ 124 h 148"/>
                    <a:gd name="T14" fmla="*/ 300 w 300"/>
                    <a:gd name="T15" fmla="*/ 131 h 148"/>
                    <a:gd name="T16" fmla="*/ 181 w 300"/>
                    <a:gd name="T17" fmla="*/ 89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48">
                      <a:moveTo>
                        <a:pt x="181" y="89"/>
                      </a:moveTo>
                      <a:cubicBezTo>
                        <a:pt x="168" y="77"/>
                        <a:pt x="112" y="22"/>
                        <a:pt x="69" y="8"/>
                      </a:cubicBezTo>
                      <a:cubicBezTo>
                        <a:pt x="49" y="1"/>
                        <a:pt x="29" y="0"/>
                        <a:pt x="8" y="6"/>
                      </a:cubicBezTo>
                      <a:cubicBezTo>
                        <a:pt x="5" y="9"/>
                        <a:pt x="3" y="13"/>
                        <a:pt x="0" y="16"/>
                      </a:cubicBezTo>
                      <a:cubicBezTo>
                        <a:pt x="44" y="25"/>
                        <a:pt x="99" y="36"/>
                        <a:pt x="106" y="37"/>
                      </a:cubicBezTo>
                      <a:cubicBezTo>
                        <a:pt x="103" y="39"/>
                        <a:pt x="98" y="42"/>
                        <a:pt x="92" y="45"/>
                      </a:cubicBezTo>
                      <a:cubicBezTo>
                        <a:pt x="119" y="58"/>
                        <a:pt x="165" y="103"/>
                        <a:pt x="215" y="124"/>
                      </a:cubicBezTo>
                      <a:cubicBezTo>
                        <a:pt x="246" y="137"/>
                        <a:pt x="274" y="148"/>
                        <a:pt x="300" y="131"/>
                      </a:cubicBezTo>
                      <a:cubicBezTo>
                        <a:pt x="267" y="136"/>
                        <a:pt x="213" y="119"/>
                        <a:pt x="181" y="89"/>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5" name="Freeform 258"/>
                <p:cNvSpPr/>
                <p:nvPr/>
              </p:nvSpPr>
              <p:spPr bwMode="auto">
                <a:xfrm>
                  <a:off x="6157" y="2200"/>
                  <a:ext cx="35" cy="29"/>
                </a:xfrm>
                <a:custGeom>
                  <a:avLst/>
                  <a:gdLst>
                    <a:gd name="T0" fmla="*/ 11 w 15"/>
                    <a:gd name="T1" fmla="*/ 1 h 12"/>
                    <a:gd name="T2" fmla="*/ 2 w 15"/>
                    <a:gd name="T3" fmla="*/ 4 h 12"/>
                    <a:gd name="T4" fmla="*/ 3 w 15"/>
                    <a:gd name="T5" fmla="*/ 11 h 12"/>
                    <a:gd name="T6" fmla="*/ 12 w 15"/>
                    <a:gd name="T7" fmla="*/ 8 h 12"/>
                    <a:gd name="T8" fmla="*/ 11 w 15"/>
                    <a:gd name="T9" fmla="*/ 1 h 12"/>
                  </a:gdLst>
                  <a:ahLst/>
                  <a:cxnLst>
                    <a:cxn ang="0">
                      <a:pos x="T0" y="T1"/>
                    </a:cxn>
                    <a:cxn ang="0">
                      <a:pos x="T2" y="T3"/>
                    </a:cxn>
                    <a:cxn ang="0">
                      <a:pos x="T4" y="T5"/>
                    </a:cxn>
                    <a:cxn ang="0">
                      <a:pos x="T6" y="T7"/>
                    </a:cxn>
                    <a:cxn ang="0">
                      <a:pos x="T8" y="T9"/>
                    </a:cxn>
                  </a:cxnLst>
                  <a:rect l="0" t="0" r="r" b="b"/>
                  <a:pathLst>
                    <a:path w="15" h="12">
                      <a:moveTo>
                        <a:pt x="11" y="1"/>
                      </a:moveTo>
                      <a:cubicBezTo>
                        <a:pt x="8" y="0"/>
                        <a:pt x="4" y="1"/>
                        <a:pt x="2" y="4"/>
                      </a:cubicBezTo>
                      <a:cubicBezTo>
                        <a:pt x="0" y="6"/>
                        <a:pt x="0" y="9"/>
                        <a:pt x="3" y="11"/>
                      </a:cubicBezTo>
                      <a:cubicBezTo>
                        <a:pt x="6" y="12"/>
                        <a:pt x="10" y="11"/>
                        <a:pt x="12" y="8"/>
                      </a:cubicBezTo>
                      <a:cubicBezTo>
                        <a:pt x="15" y="5"/>
                        <a:pt x="14" y="2"/>
                        <a:pt x="11" y="1"/>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6" name="Freeform 259"/>
                <p:cNvSpPr/>
                <p:nvPr/>
              </p:nvSpPr>
              <p:spPr bwMode="auto">
                <a:xfrm>
                  <a:off x="6168" y="3260"/>
                  <a:ext cx="102" cy="204"/>
                </a:xfrm>
                <a:custGeom>
                  <a:avLst/>
                  <a:gdLst>
                    <a:gd name="T0" fmla="*/ 2 w 43"/>
                    <a:gd name="T1" fmla="*/ 86 h 86"/>
                    <a:gd name="T2" fmla="*/ 34 w 43"/>
                    <a:gd name="T3" fmla="*/ 70 h 86"/>
                    <a:gd name="T4" fmla="*/ 43 w 43"/>
                    <a:gd name="T5" fmla="*/ 11 h 86"/>
                    <a:gd name="T6" fmla="*/ 23 w 43"/>
                    <a:gd name="T7" fmla="*/ 0 h 86"/>
                    <a:gd name="T8" fmla="*/ 26 w 43"/>
                    <a:gd name="T9" fmla="*/ 41 h 86"/>
                    <a:gd name="T10" fmla="*/ 11 w 43"/>
                    <a:gd name="T11" fmla="*/ 29 h 86"/>
                    <a:gd name="T12" fmla="*/ 2 w 43"/>
                    <a:gd name="T13" fmla="*/ 86 h 86"/>
                  </a:gdLst>
                  <a:ahLst/>
                  <a:cxnLst>
                    <a:cxn ang="0">
                      <a:pos x="T0" y="T1"/>
                    </a:cxn>
                    <a:cxn ang="0">
                      <a:pos x="T2" y="T3"/>
                    </a:cxn>
                    <a:cxn ang="0">
                      <a:pos x="T4" y="T5"/>
                    </a:cxn>
                    <a:cxn ang="0">
                      <a:pos x="T6" y="T7"/>
                    </a:cxn>
                    <a:cxn ang="0">
                      <a:pos x="T8" y="T9"/>
                    </a:cxn>
                    <a:cxn ang="0">
                      <a:pos x="T10" y="T11"/>
                    </a:cxn>
                    <a:cxn ang="0">
                      <a:pos x="T12" y="T13"/>
                    </a:cxn>
                  </a:cxnLst>
                  <a:rect l="0" t="0" r="r" b="b"/>
                  <a:pathLst>
                    <a:path w="43" h="86">
                      <a:moveTo>
                        <a:pt x="2" y="86"/>
                      </a:moveTo>
                      <a:cubicBezTo>
                        <a:pt x="13" y="81"/>
                        <a:pt x="24" y="75"/>
                        <a:pt x="34" y="70"/>
                      </a:cubicBezTo>
                      <a:cubicBezTo>
                        <a:pt x="30" y="52"/>
                        <a:pt x="32" y="27"/>
                        <a:pt x="43" y="11"/>
                      </a:cubicBezTo>
                      <a:cubicBezTo>
                        <a:pt x="36" y="8"/>
                        <a:pt x="30" y="4"/>
                        <a:pt x="23" y="0"/>
                      </a:cubicBezTo>
                      <a:cubicBezTo>
                        <a:pt x="25" y="18"/>
                        <a:pt x="26" y="33"/>
                        <a:pt x="26" y="41"/>
                      </a:cubicBezTo>
                      <a:cubicBezTo>
                        <a:pt x="23" y="38"/>
                        <a:pt x="18" y="34"/>
                        <a:pt x="11" y="29"/>
                      </a:cubicBezTo>
                      <a:cubicBezTo>
                        <a:pt x="3" y="45"/>
                        <a:pt x="0" y="70"/>
                        <a:pt x="2" y="86"/>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7" name="Freeform 260"/>
                <p:cNvSpPr/>
                <p:nvPr/>
              </p:nvSpPr>
              <p:spPr bwMode="auto">
                <a:xfrm>
                  <a:off x="5975" y="376"/>
                  <a:ext cx="106" cy="43"/>
                </a:xfrm>
                <a:custGeom>
                  <a:avLst/>
                  <a:gdLst>
                    <a:gd name="T0" fmla="*/ 0 w 45"/>
                    <a:gd name="T1" fmla="*/ 8 h 18"/>
                    <a:gd name="T2" fmla="*/ 45 w 45"/>
                    <a:gd name="T3" fmla="*/ 17 h 18"/>
                    <a:gd name="T4" fmla="*/ 43 w 45"/>
                    <a:gd name="T5" fmla="*/ 7 h 18"/>
                    <a:gd name="T6" fmla="*/ 7 w 45"/>
                    <a:gd name="T7" fmla="*/ 0 h 18"/>
                    <a:gd name="T8" fmla="*/ 0 w 45"/>
                    <a:gd name="T9" fmla="*/ 8 h 18"/>
                  </a:gdLst>
                  <a:ahLst/>
                  <a:cxnLst>
                    <a:cxn ang="0">
                      <a:pos x="T0" y="T1"/>
                    </a:cxn>
                    <a:cxn ang="0">
                      <a:pos x="T2" y="T3"/>
                    </a:cxn>
                    <a:cxn ang="0">
                      <a:pos x="T4" y="T5"/>
                    </a:cxn>
                    <a:cxn ang="0">
                      <a:pos x="T6" y="T7"/>
                    </a:cxn>
                    <a:cxn ang="0">
                      <a:pos x="T8" y="T9"/>
                    </a:cxn>
                  </a:cxnLst>
                  <a:rect l="0" t="0" r="r" b="b"/>
                  <a:pathLst>
                    <a:path w="45" h="18">
                      <a:moveTo>
                        <a:pt x="0" y="8"/>
                      </a:moveTo>
                      <a:cubicBezTo>
                        <a:pt x="14" y="14"/>
                        <a:pt x="29" y="18"/>
                        <a:pt x="45" y="17"/>
                      </a:cubicBezTo>
                      <a:cubicBezTo>
                        <a:pt x="44" y="13"/>
                        <a:pt x="44" y="10"/>
                        <a:pt x="43" y="7"/>
                      </a:cubicBezTo>
                      <a:cubicBezTo>
                        <a:pt x="32" y="6"/>
                        <a:pt x="18" y="4"/>
                        <a:pt x="7" y="0"/>
                      </a:cubicBezTo>
                      <a:cubicBezTo>
                        <a:pt x="5" y="2"/>
                        <a:pt x="2" y="5"/>
                        <a:pt x="0" y="8"/>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8" name="Freeform 261"/>
                <p:cNvSpPr/>
                <p:nvPr/>
              </p:nvSpPr>
              <p:spPr bwMode="auto">
                <a:xfrm>
                  <a:off x="6010" y="291"/>
                  <a:ext cx="85" cy="64"/>
                </a:xfrm>
                <a:custGeom>
                  <a:avLst/>
                  <a:gdLst>
                    <a:gd name="T0" fmla="*/ 36 w 36"/>
                    <a:gd name="T1" fmla="*/ 4 h 27"/>
                    <a:gd name="T2" fmla="*/ 6 w 36"/>
                    <a:gd name="T3" fmla="*/ 0 h 27"/>
                    <a:gd name="T4" fmla="*/ 0 w 36"/>
                    <a:gd name="T5" fmla="*/ 22 h 27"/>
                    <a:gd name="T6" fmla="*/ 28 w 36"/>
                    <a:gd name="T7" fmla="*/ 27 h 27"/>
                    <a:gd name="T8" fmla="*/ 36 w 36"/>
                    <a:gd name="T9" fmla="*/ 4 h 27"/>
                  </a:gdLst>
                  <a:ahLst/>
                  <a:cxnLst>
                    <a:cxn ang="0">
                      <a:pos x="T0" y="T1"/>
                    </a:cxn>
                    <a:cxn ang="0">
                      <a:pos x="T2" y="T3"/>
                    </a:cxn>
                    <a:cxn ang="0">
                      <a:pos x="T4" y="T5"/>
                    </a:cxn>
                    <a:cxn ang="0">
                      <a:pos x="T6" y="T7"/>
                    </a:cxn>
                    <a:cxn ang="0">
                      <a:pos x="T8" y="T9"/>
                    </a:cxn>
                  </a:cxnLst>
                  <a:rect l="0" t="0" r="r" b="b"/>
                  <a:pathLst>
                    <a:path w="36" h="27">
                      <a:moveTo>
                        <a:pt x="36" y="4"/>
                      </a:moveTo>
                      <a:cubicBezTo>
                        <a:pt x="26" y="4"/>
                        <a:pt x="16" y="3"/>
                        <a:pt x="6" y="0"/>
                      </a:cubicBezTo>
                      <a:cubicBezTo>
                        <a:pt x="5" y="7"/>
                        <a:pt x="3" y="15"/>
                        <a:pt x="0" y="22"/>
                      </a:cubicBezTo>
                      <a:cubicBezTo>
                        <a:pt x="9" y="24"/>
                        <a:pt x="18" y="26"/>
                        <a:pt x="28" y="27"/>
                      </a:cubicBezTo>
                      <a:cubicBezTo>
                        <a:pt x="29" y="18"/>
                        <a:pt x="31" y="11"/>
                        <a:pt x="36" y="4"/>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9" name="Freeform 262"/>
                <p:cNvSpPr/>
                <p:nvPr/>
              </p:nvSpPr>
              <p:spPr bwMode="auto">
                <a:xfrm>
                  <a:off x="6202" y="2952"/>
                  <a:ext cx="28" cy="83"/>
                </a:xfrm>
                <a:custGeom>
                  <a:avLst/>
                  <a:gdLst>
                    <a:gd name="T0" fmla="*/ 1 w 12"/>
                    <a:gd name="T1" fmla="*/ 0 h 35"/>
                    <a:gd name="T2" fmla="*/ 0 w 12"/>
                    <a:gd name="T3" fmla="*/ 35 h 35"/>
                    <a:gd name="T4" fmla="*/ 12 w 12"/>
                    <a:gd name="T5" fmla="*/ 35 h 35"/>
                    <a:gd name="T6" fmla="*/ 9 w 12"/>
                    <a:gd name="T7" fmla="*/ 0 h 35"/>
                    <a:gd name="T8" fmla="*/ 1 w 12"/>
                    <a:gd name="T9" fmla="*/ 0 h 35"/>
                  </a:gdLst>
                  <a:ahLst/>
                  <a:cxnLst>
                    <a:cxn ang="0">
                      <a:pos x="T0" y="T1"/>
                    </a:cxn>
                    <a:cxn ang="0">
                      <a:pos x="T2" y="T3"/>
                    </a:cxn>
                    <a:cxn ang="0">
                      <a:pos x="T4" y="T5"/>
                    </a:cxn>
                    <a:cxn ang="0">
                      <a:pos x="T6" y="T7"/>
                    </a:cxn>
                    <a:cxn ang="0">
                      <a:pos x="T8" y="T9"/>
                    </a:cxn>
                  </a:cxnLst>
                  <a:rect l="0" t="0" r="r" b="b"/>
                  <a:pathLst>
                    <a:path w="12" h="35">
                      <a:moveTo>
                        <a:pt x="1" y="0"/>
                      </a:moveTo>
                      <a:cubicBezTo>
                        <a:pt x="0" y="35"/>
                        <a:pt x="0" y="35"/>
                        <a:pt x="0" y="35"/>
                      </a:cubicBezTo>
                      <a:cubicBezTo>
                        <a:pt x="4" y="35"/>
                        <a:pt x="8" y="35"/>
                        <a:pt x="12" y="35"/>
                      </a:cubicBezTo>
                      <a:cubicBezTo>
                        <a:pt x="9" y="0"/>
                        <a:pt x="9" y="0"/>
                        <a:pt x="9" y="0"/>
                      </a:cubicBezTo>
                      <a:cubicBezTo>
                        <a:pt x="6" y="0"/>
                        <a:pt x="3" y="0"/>
                        <a:pt x="1"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0" name="Freeform 263"/>
                <p:cNvSpPr/>
                <p:nvPr/>
              </p:nvSpPr>
              <p:spPr bwMode="auto">
                <a:xfrm>
                  <a:off x="5996" y="350"/>
                  <a:ext cx="80" cy="33"/>
                </a:xfrm>
                <a:custGeom>
                  <a:avLst/>
                  <a:gdLst>
                    <a:gd name="T0" fmla="*/ 5 w 34"/>
                    <a:gd name="T1" fmla="*/ 0 h 14"/>
                    <a:gd name="T2" fmla="*/ 0 w 34"/>
                    <a:gd name="T3" fmla="*/ 7 h 14"/>
                    <a:gd name="T4" fmla="*/ 34 w 34"/>
                    <a:gd name="T5" fmla="*/ 14 h 14"/>
                    <a:gd name="T6" fmla="*/ 34 w 34"/>
                    <a:gd name="T7" fmla="*/ 6 h 14"/>
                    <a:gd name="T8" fmla="*/ 5 w 34"/>
                    <a:gd name="T9" fmla="*/ 0 h 14"/>
                  </a:gdLst>
                  <a:ahLst/>
                  <a:cxnLst>
                    <a:cxn ang="0">
                      <a:pos x="T0" y="T1"/>
                    </a:cxn>
                    <a:cxn ang="0">
                      <a:pos x="T2" y="T3"/>
                    </a:cxn>
                    <a:cxn ang="0">
                      <a:pos x="T4" y="T5"/>
                    </a:cxn>
                    <a:cxn ang="0">
                      <a:pos x="T6" y="T7"/>
                    </a:cxn>
                    <a:cxn ang="0">
                      <a:pos x="T8" y="T9"/>
                    </a:cxn>
                  </a:cxnLst>
                  <a:rect l="0" t="0" r="r" b="b"/>
                  <a:pathLst>
                    <a:path w="34" h="14">
                      <a:moveTo>
                        <a:pt x="5" y="0"/>
                      </a:moveTo>
                      <a:cubicBezTo>
                        <a:pt x="3" y="2"/>
                        <a:pt x="2" y="5"/>
                        <a:pt x="0" y="7"/>
                      </a:cubicBezTo>
                      <a:cubicBezTo>
                        <a:pt x="10" y="10"/>
                        <a:pt x="23" y="13"/>
                        <a:pt x="34" y="14"/>
                      </a:cubicBezTo>
                      <a:cubicBezTo>
                        <a:pt x="33" y="11"/>
                        <a:pt x="33" y="9"/>
                        <a:pt x="34" y="6"/>
                      </a:cubicBezTo>
                      <a:cubicBezTo>
                        <a:pt x="23" y="5"/>
                        <a:pt x="13" y="3"/>
                        <a:pt x="5" y="0"/>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1" name="Freeform 264"/>
                <p:cNvSpPr/>
                <p:nvPr/>
              </p:nvSpPr>
              <p:spPr bwMode="auto">
                <a:xfrm>
                  <a:off x="6081" y="2323"/>
                  <a:ext cx="135" cy="92"/>
                </a:xfrm>
                <a:custGeom>
                  <a:avLst/>
                  <a:gdLst>
                    <a:gd name="T0" fmla="*/ 0 w 57"/>
                    <a:gd name="T1" fmla="*/ 15 h 39"/>
                    <a:gd name="T2" fmla="*/ 29 w 57"/>
                    <a:gd name="T3" fmla="*/ 39 h 39"/>
                    <a:gd name="T4" fmla="*/ 57 w 57"/>
                    <a:gd name="T5" fmla="*/ 9 h 39"/>
                    <a:gd name="T6" fmla="*/ 26 w 57"/>
                    <a:gd name="T7" fmla="*/ 17 h 39"/>
                    <a:gd name="T8" fmla="*/ 21 w 57"/>
                    <a:gd name="T9" fmla="*/ 0 h 39"/>
                    <a:gd name="T10" fmla="*/ 0 w 57"/>
                    <a:gd name="T11" fmla="*/ 15 h 39"/>
                  </a:gdLst>
                  <a:ahLst/>
                  <a:cxnLst>
                    <a:cxn ang="0">
                      <a:pos x="T0" y="T1"/>
                    </a:cxn>
                    <a:cxn ang="0">
                      <a:pos x="T2" y="T3"/>
                    </a:cxn>
                    <a:cxn ang="0">
                      <a:pos x="T4" y="T5"/>
                    </a:cxn>
                    <a:cxn ang="0">
                      <a:pos x="T6" y="T7"/>
                    </a:cxn>
                    <a:cxn ang="0">
                      <a:pos x="T8" y="T9"/>
                    </a:cxn>
                    <a:cxn ang="0">
                      <a:pos x="T10" y="T11"/>
                    </a:cxn>
                  </a:cxnLst>
                  <a:rect l="0" t="0" r="r" b="b"/>
                  <a:pathLst>
                    <a:path w="57" h="39">
                      <a:moveTo>
                        <a:pt x="0" y="15"/>
                      </a:moveTo>
                      <a:cubicBezTo>
                        <a:pt x="9" y="25"/>
                        <a:pt x="18" y="34"/>
                        <a:pt x="29" y="39"/>
                      </a:cubicBezTo>
                      <a:cubicBezTo>
                        <a:pt x="29" y="20"/>
                        <a:pt x="43" y="12"/>
                        <a:pt x="57" y="9"/>
                      </a:cubicBezTo>
                      <a:cubicBezTo>
                        <a:pt x="46" y="0"/>
                        <a:pt x="34" y="2"/>
                        <a:pt x="26" y="17"/>
                      </a:cubicBezTo>
                      <a:cubicBezTo>
                        <a:pt x="21" y="13"/>
                        <a:pt x="20" y="6"/>
                        <a:pt x="21" y="0"/>
                      </a:cubicBezTo>
                      <a:cubicBezTo>
                        <a:pt x="12" y="2"/>
                        <a:pt x="5" y="6"/>
                        <a:pt x="0" y="15"/>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2" name="Freeform 265"/>
                <p:cNvSpPr/>
                <p:nvPr/>
              </p:nvSpPr>
              <p:spPr bwMode="auto">
                <a:xfrm>
                  <a:off x="5911" y="807"/>
                  <a:ext cx="201" cy="97"/>
                </a:xfrm>
                <a:custGeom>
                  <a:avLst/>
                  <a:gdLst>
                    <a:gd name="T0" fmla="*/ 12 w 85"/>
                    <a:gd name="T1" fmla="*/ 27 h 41"/>
                    <a:gd name="T2" fmla="*/ 79 w 85"/>
                    <a:gd name="T3" fmla="*/ 41 h 41"/>
                    <a:gd name="T4" fmla="*/ 85 w 85"/>
                    <a:gd name="T5" fmla="*/ 25 h 41"/>
                    <a:gd name="T6" fmla="*/ 0 w 85"/>
                    <a:gd name="T7" fmla="*/ 0 h 41"/>
                    <a:gd name="T8" fmla="*/ 2 w 85"/>
                    <a:gd name="T9" fmla="*/ 14 h 41"/>
                    <a:gd name="T10" fmla="*/ 12 w 85"/>
                    <a:gd name="T11" fmla="*/ 27 h 41"/>
                  </a:gdLst>
                  <a:ahLst/>
                  <a:cxnLst>
                    <a:cxn ang="0">
                      <a:pos x="T0" y="T1"/>
                    </a:cxn>
                    <a:cxn ang="0">
                      <a:pos x="T2" y="T3"/>
                    </a:cxn>
                    <a:cxn ang="0">
                      <a:pos x="T4" y="T5"/>
                    </a:cxn>
                    <a:cxn ang="0">
                      <a:pos x="T6" y="T7"/>
                    </a:cxn>
                    <a:cxn ang="0">
                      <a:pos x="T8" y="T9"/>
                    </a:cxn>
                    <a:cxn ang="0">
                      <a:pos x="T10" y="T11"/>
                    </a:cxn>
                  </a:cxnLst>
                  <a:rect l="0" t="0" r="r" b="b"/>
                  <a:pathLst>
                    <a:path w="85" h="41">
                      <a:moveTo>
                        <a:pt x="12" y="27"/>
                      </a:moveTo>
                      <a:cubicBezTo>
                        <a:pt x="35" y="28"/>
                        <a:pt x="58" y="33"/>
                        <a:pt x="79" y="41"/>
                      </a:cubicBezTo>
                      <a:cubicBezTo>
                        <a:pt x="81" y="35"/>
                        <a:pt x="83" y="30"/>
                        <a:pt x="85" y="25"/>
                      </a:cubicBezTo>
                      <a:cubicBezTo>
                        <a:pt x="60" y="9"/>
                        <a:pt x="31" y="0"/>
                        <a:pt x="0" y="0"/>
                      </a:cubicBezTo>
                      <a:cubicBezTo>
                        <a:pt x="1" y="4"/>
                        <a:pt x="1" y="9"/>
                        <a:pt x="2" y="14"/>
                      </a:cubicBezTo>
                      <a:cubicBezTo>
                        <a:pt x="5" y="18"/>
                        <a:pt x="9" y="22"/>
                        <a:pt x="12" y="27"/>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3" name="Freeform 266"/>
                <p:cNvSpPr/>
                <p:nvPr/>
              </p:nvSpPr>
              <p:spPr bwMode="auto">
                <a:xfrm>
                  <a:off x="6166" y="2581"/>
                  <a:ext cx="31" cy="26"/>
                </a:xfrm>
                <a:custGeom>
                  <a:avLst/>
                  <a:gdLst>
                    <a:gd name="T0" fmla="*/ 13 w 13"/>
                    <a:gd name="T1" fmla="*/ 0 h 11"/>
                    <a:gd name="T2" fmla="*/ 0 w 13"/>
                    <a:gd name="T3" fmla="*/ 1 h 11"/>
                    <a:gd name="T4" fmla="*/ 1 w 13"/>
                    <a:gd name="T5" fmla="*/ 11 h 11"/>
                    <a:gd name="T6" fmla="*/ 12 w 13"/>
                    <a:gd name="T7" fmla="*/ 11 h 11"/>
                    <a:gd name="T8" fmla="*/ 13 w 13"/>
                    <a:gd name="T9" fmla="*/ 0 h 11"/>
                  </a:gdLst>
                  <a:ahLst/>
                  <a:cxnLst>
                    <a:cxn ang="0">
                      <a:pos x="T0" y="T1"/>
                    </a:cxn>
                    <a:cxn ang="0">
                      <a:pos x="T2" y="T3"/>
                    </a:cxn>
                    <a:cxn ang="0">
                      <a:pos x="T4" y="T5"/>
                    </a:cxn>
                    <a:cxn ang="0">
                      <a:pos x="T6" y="T7"/>
                    </a:cxn>
                    <a:cxn ang="0">
                      <a:pos x="T8" y="T9"/>
                    </a:cxn>
                  </a:cxnLst>
                  <a:rect l="0" t="0" r="r" b="b"/>
                  <a:pathLst>
                    <a:path w="13" h="11">
                      <a:moveTo>
                        <a:pt x="13" y="0"/>
                      </a:moveTo>
                      <a:cubicBezTo>
                        <a:pt x="9" y="0"/>
                        <a:pt x="5" y="1"/>
                        <a:pt x="0" y="1"/>
                      </a:cubicBezTo>
                      <a:cubicBezTo>
                        <a:pt x="1" y="11"/>
                        <a:pt x="1" y="11"/>
                        <a:pt x="1" y="11"/>
                      </a:cubicBezTo>
                      <a:cubicBezTo>
                        <a:pt x="4" y="11"/>
                        <a:pt x="8" y="11"/>
                        <a:pt x="12" y="11"/>
                      </a:cubicBezTo>
                      <a:lnTo>
                        <a:pt x="13" y="0"/>
                      </a:ln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4" name="Freeform 267"/>
                <p:cNvSpPr/>
                <p:nvPr/>
              </p:nvSpPr>
              <p:spPr bwMode="auto">
                <a:xfrm>
                  <a:off x="6131" y="1902"/>
                  <a:ext cx="45" cy="90"/>
                </a:xfrm>
                <a:custGeom>
                  <a:avLst/>
                  <a:gdLst>
                    <a:gd name="T0" fmla="*/ 8 w 19"/>
                    <a:gd name="T1" fmla="*/ 0 h 38"/>
                    <a:gd name="T2" fmla="*/ 0 w 19"/>
                    <a:gd name="T3" fmla="*/ 38 h 38"/>
                    <a:gd name="T4" fmla="*/ 0 w 19"/>
                    <a:gd name="T5" fmla="*/ 38 h 38"/>
                    <a:gd name="T6" fmla="*/ 8 w 19"/>
                    <a:gd name="T7" fmla="*/ 0 h 38"/>
                  </a:gdLst>
                  <a:ahLst/>
                  <a:cxnLst>
                    <a:cxn ang="0">
                      <a:pos x="T0" y="T1"/>
                    </a:cxn>
                    <a:cxn ang="0">
                      <a:pos x="T2" y="T3"/>
                    </a:cxn>
                    <a:cxn ang="0">
                      <a:pos x="T4" y="T5"/>
                    </a:cxn>
                    <a:cxn ang="0">
                      <a:pos x="T6" y="T7"/>
                    </a:cxn>
                  </a:cxnLst>
                  <a:rect l="0" t="0" r="r" b="b"/>
                  <a:pathLst>
                    <a:path w="19" h="38">
                      <a:moveTo>
                        <a:pt x="8" y="0"/>
                      </a:moveTo>
                      <a:cubicBezTo>
                        <a:pt x="0" y="38"/>
                        <a:pt x="0" y="38"/>
                        <a:pt x="0" y="38"/>
                      </a:cubicBezTo>
                      <a:cubicBezTo>
                        <a:pt x="0" y="38"/>
                        <a:pt x="0" y="38"/>
                        <a:pt x="0" y="38"/>
                      </a:cubicBezTo>
                      <a:cubicBezTo>
                        <a:pt x="13" y="32"/>
                        <a:pt x="19" y="11"/>
                        <a:pt x="8" y="0"/>
                      </a:cubicBezTo>
                      <a:close/>
                    </a:path>
                  </a:pathLst>
                </a:custGeom>
                <a:solidFill>
                  <a:srgbClr val="B87A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5" name="Freeform 268"/>
                <p:cNvSpPr/>
                <p:nvPr/>
              </p:nvSpPr>
              <p:spPr bwMode="auto">
                <a:xfrm>
                  <a:off x="5958" y="1202"/>
                  <a:ext cx="180" cy="151"/>
                </a:xfrm>
                <a:custGeom>
                  <a:avLst/>
                  <a:gdLst>
                    <a:gd name="T0" fmla="*/ 0 w 76"/>
                    <a:gd name="T1" fmla="*/ 16 h 64"/>
                    <a:gd name="T2" fmla="*/ 7 w 76"/>
                    <a:gd name="T3" fmla="*/ 64 h 64"/>
                    <a:gd name="T4" fmla="*/ 76 w 76"/>
                    <a:gd name="T5" fmla="*/ 33 h 64"/>
                    <a:gd name="T6" fmla="*/ 62 w 76"/>
                    <a:gd name="T7" fmla="*/ 0 h 64"/>
                    <a:gd name="T8" fmla="*/ 0 w 76"/>
                    <a:gd name="T9" fmla="*/ 16 h 64"/>
                  </a:gdLst>
                  <a:ahLst/>
                  <a:cxnLst>
                    <a:cxn ang="0">
                      <a:pos x="T0" y="T1"/>
                    </a:cxn>
                    <a:cxn ang="0">
                      <a:pos x="T2" y="T3"/>
                    </a:cxn>
                    <a:cxn ang="0">
                      <a:pos x="T4" y="T5"/>
                    </a:cxn>
                    <a:cxn ang="0">
                      <a:pos x="T6" y="T7"/>
                    </a:cxn>
                    <a:cxn ang="0">
                      <a:pos x="T8" y="T9"/>
                    </a:cxn>
                  </a:cxnLst>
                  <a:rect l="0" t="0" r="r" b="b"/>
                  <a:pathLst>
                    <a:path w="76" h="64">
                      <a:moveTo>
                        <a:pt x="0" y="16"/>
                      </a:moveTo>
                      <a:cubicBezTo>
                        <a:pt x="2" y="33"/>
                        <a:pt x="4" y="49"/>
                        <a:pt x="7" y="64"/>
                      </a:cubicBezTo>
                      <a:cubicBezTo>
                        <a:pt x="31" y="59"/>
                        <a:pt x="55" y="48"/>
                        <a:pt x="76" y="33"/>
                      </a:cubicBezTo>
                      <a:cubicBezTo>
                        <a:pt x="70" y="23"/>
                        <a:pt x="66" y="12"/>
                        <a:pt x="62" y="0"/>
                      </a:cubicBezTo>
                      <a:cubicBezTo>
                        <a:pt x="43" y="7"/>
                        <a:pt x="21" y="12"/>
                        <a:pt x="0" y="16"/>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6" name="Freeform 269"/>
                <p:cNvSpPr/>
                <p:nvPr/>
              </p:nvSpPr>
              <p:spPr bwMode="auto">
                <a:xfrm>
                  <a:off x="5887" y="1848"/>
                  <a:ext cx="255" cy="305"/>
                </a:xfrm>
                <a:custGeom>
                  <a:avLst/>
                  <a:gdLst>
                    <a:gd name="T0" fmla="*/ 70 w 108"/>
                    <a:gd name="T1" fmla="*/ 94 h 129"/>
                    <a:gd name="T2" fmla="*/ 37 w 108"/>
                    <a:gd name="T3" fmla="*/ 50 h 129"/>
                    <a:gd name="T4" fmla="*/ 91 w 108"/>
                    <a:gd name="T5" fmla="*/ 36 h 129"/>
                    <a:gd name="T6" fmla="*/ 74 w 108"/>
                    <a:gd name="T7" fmla="*/ 52 h 129"/>
                    <a:gd name="T8" fmla="*/ 99 w 108"/>
                    <a:gd name="T9" fmla="*/ 62 h 129"/>
                    <a:gd name="T10" fmla="*/ 108 w 108"/>
                    <a:gd name="T11" fmla="*/ 21 h 129"/>
                    <a:gd name="T12" fmla="*/ 54 w 108"/>
                    <a:gd name="T13" fmla="*/ 11 h 129"/>
                    <a:gd name="T14" fmla="*/ 17 w 108"/>
                    <a:gd name="T15" fmla="*/ 29 h 129"/>
                    <a:gd name="T16" fmla="*/ 0 w 108"/>
                    <a:gd name="T17" fmla="*/ 102 h 129"/>
                    <a:gd name="T18" fmla="*/ 26 w 108"/>
                    <a:gd name="T19" fmla="*/ 129 h 129"/>
                    <a:gd name="T20" fmla="*/ 36 w 108"/>
                    <a:gd name="T21" fmla="*/ 119 h 129"/>
                    <a:gd name="T22" fmla="*/ 32 w 108"/>
                    <a:gd name="T23" fmla="*/ 87 h 129"/>
                    <a:gd name="T24" fmla="*/ 50 w 108"/>
                    <a:gd name="T25" fmla="*/ 107 h 129"/>
                    <a:gd name="T26" fmla="*/ 70 w 108"/>
                    <a:gd name="T27" fmla="*/ 9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129">
                      <a:moveTo>
                        <a:pt x="70" y="94"/>
                      </a:moveTo>
                      <a:cubicBezTo>
                        <a:pt x="51" y="85"/>
                        <a:pt x="38" y="70"/>
                        <a:pt x="37" y="50"/>
                      </a:cubicBezTo>
                      <a:cubicBezTo>
                        <a:pt x="36" y="30"/>
                        <a:pt x="65" y="0"/>
                        <a:pt x="91" y="36"/>
                      </a:cubicBezTo>
                      <a:cubicBezTo>
                        <a:pt x="73" y="33"/>
                        <a:pt x="73" y="47"/>
                        <a:pt x="74" y="52"/>
                      </a:cubicBezTo>
                      <a:cubicBezTo>
                        <a:pt x="77" y="60"/>
                        <a:pt x="90" y="64"/>
                        <a:pt x="99" y="62"/>
                      </a:cubicBezTo>
                      <a:cubicBezTo>
                        <a:pt x="108" y="21"/>
                        <a:pt x="108" y="21"/>
                        <a:pt x="108" y="21"/>
                      </a:cubicBezTo>
                      <a:cubicBezTo>
                        <a:pt x="94" y="11"/>
                        <a:pt x="74" y="10"/>
                        <a:pt x="54" y="11"/>
                      </a:cubicBezTo>
                      <a:cubicBezTo>
                        <a:pt x="43" y="19"/>
                        <a:pt x="30" y="25"/>
                        <a:pt x="17" y="29"/>
                      </a:cubicBezTo>
                      <a:cubicBezTo>
                        <a:pt x="31" y="55"/>
                        <a:pt x="19" y="87"/>
                        <a:pt x="0" y="102"/>
                      </a:cubicBezTo>
                      <a:cubicBezTo>
                        <a:pt x="9" y="110"/>
                        <a:pt x="18" y="119"/>
                        <a:pt x="26" y="129"/>
                      </a:cubicBezTo>
                      <a:cubicBezTo>
                        <a:pt x="29" y="126"/>
                        <a:pt x="32" y="122"/>
                        <a:pt x="36" y="119"/>
                      </a:cubicBezTo>
                      <a:cubicBezTo>
                        <a:pt x="36" y="109"/>
                        <a:pt x="36" y="98"/>
                        <a:pt x="32" y="87"/>
                      </a:cubicBezTo>
                      <a:cubicBezTo>
                        <a:pt x="40" y="93"/>
                        <a:pt x="45" y="100"/>
                        <a:pt x="50" y="107"/>
                      </a:cubicBezTo>
                      <a:cubicBezTo>
                        <a:pt x="56" y="102"/>
                        <a:pt x="63" y="98"/>
                        <a:pt x="70" y="94"/>
                      </a:cubicBezTo>
                      <a:close/>
                    </a:path>
                  </a:pathLst>
                </a:custGeom>
                <a:solidFill>
                  <a:srgbClr val="624B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7" name="Freeform 270"/>
                <p:cNvSpPr/>
                <p:nvPr/>
              </p:nvSpPr>
              <p:spPr bwMode="auto">
                <a:xfrm>
                  <a:off x="5904" y="407"/>
                  <a:ext cx="151" cy="92"/>
                </a:xfrm>
                <a:custGeom>
                  <a:avLst/>
                  <a:gdLst>
                    <a:gd name="T0" fmla="*/ 25 w 64"/>
                    <a:gd name="T1" fmla="*/ 0 h 39"/>
                    <a:gd name="T2" fmla="*/ 0 w 64"/>
                    <a:gd name="T3" fmla="*/ 15 h 39"/>
                    <a:gd name="T4" fmla="*/ 37 w 64"/>
                    <a:gd name="T5" fmla="*/ 39 h 39"/>
                    <a:gd name="T6" fmla="*/ 64 w 64"/>
                    <a:gd name="T7" fmla="*/ 13 h 39"/>
                    <a:gd name="T8" fmla="*/ 64 w 64"/>
                    <a:gd name="T9" fmla="*/ 9 h 39"/>
                    <a:gd name="T10" fmla="*/ 25 w 64"/>
                    <a:gd name="T11" fmla="*/ 0 h 39"/>
                  </a:gdLst>
                  <a:ahLst/>
                  <a:cxnLst>
                    <a:cxn ang="0">
                      <a:pos x="T0" y="T1"/>
                    </a:cxn>
                    <a:cxn ang="0">
                      <a:pos x="T2" y="T3"/>
                    </a:cxn>
                    <a:cxn ang="0">
                      <a:pos x="T4" y="T5"/>
                    </a:cxn>
                    <a:cxn ang="0">
                      <a:pos x="T6" y="T7"/>
                    </a:cxn>
                    <a:cxn ang="0">
                      <a:pos x="T8" y="T9"/>
                    </a:cxn>
                    <a:cxn ang="0">
                      <a:pos x="T10" y="T11"/>
                    </a:cxn>
                  </a:cxnLst>
                  <a:rect l="0" t="0" r="r" b="b"/>
                  <a:pathLst>
                    <a:path w="64" h="39">
                      <a:moveTo>
                        <a:pt x="25" y="0"/>
                      </a:moveTo>
                      <a:cubicBezTo>
                        <a:pt x="19" y="5"/>
                        <a:pt x="11" y="10"/>
                        <a:pt x="0" y="15"/>
                      </a:cubicBezTo>
                      <a:cubicBezTo>
                        <a:pt x="12" y="22"/>
                        <a:pt x="24" y="32"/>
                        <a:pt x="37" y="39"/>
                      </a:cubicBezTo>
                      <a:cubicBezTo>
                        <a:pt x="64" y="13"/>
                        <a:pt x="64" y="13"/>
                        <a:pt x="64" y="13"/>
                      </a:cubicBezTo>
                      <a:cubicBezTo>
                        <a:pt x="64" y="9"/>
                        <a:pt x="64" y="9"/>
                        <a:pt x="64" y="9"/>
                      </a:cubicBezTo>
                      <a:cubicBezTo>
                        <a:pt x="50" y="8"/>
                        <a:pt x="37" y="4"/>
                        <a:pt x="25" y="0"/>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8" name="Freeform 271"/>
                <p:cNvSpPr/>
                <p:nvPr/>
              </p:nvSpPr>
              <p:spPr bwMode="auto">
                <a:xfrm>
                  <a:off x="5951" y="885"/>
                  <a:ext cx="144" cy="111"/>
                </a:xfrm>
                <a:custGeom>
                  <a:avLst/>
                  <a:gdLst>
                    <a:gd name="T0" fmla="*/ 56 w 61"/>
                    <a:gd name="T1" fmla="*/ 47 h 47"/>
                    <a:gd name="T2" fmla="*/ 61 w 61"/>
                    <a:gd name="T3" fmla="*/ 13 h 47"/>
                    <a:gd name="T4" fmla="*/ 0 w 61"/>
                    <a:gd name="T5" fmla="*/ 0 h 47"/>
                    <a:gd name="T6" fmla="*/ 32 w 61"/>
                    <a:gd name="T7" fmla="*/ 47 h 47"/>
                    <a:gd name="T8" fmla="*/ 56 w 61"/>
                    <a:gd name="T9" fmla="*/ 47 h 47"/>
                  </a:gdLst>
                  <a:ahLst/>
                  <a:cxnLst>
                    <a:cxn ang="0">
                      <a:pos x="T0" y="T1"/>
                    </a:cxn>
                    <a:cxn ang="0">
                      <a:pos x="T2" y="T3"/>
                    </a:cxn>
                    <a:cxn ang="0">
                      <a:pos x="T4" y="T5"/>
                    </a:cxn>
                    <a:cxn ang="0">
                      <a:pos x="T6" y="T7"/>
                    </a:cxn>
                    <a:cxn ang="0">
                      <a:pos x="T8" y="T9"/>
                    </a:cxn>
                  </a:cxnLst>
                  <a:rect l="0" t="0" r="r" b="b"/>
                  <a:pathLst>
                    <a:path w="61" h="47">
                      <a:moveTo>
                        <a:pt x="56" y="47"/>
                      </a:moveTo>
                      <a:cubicBezTo>
                        <a:pt x="57" y="35"/>
                        <a:pt x="58" y="23"/>
                        <a:pt x="61" y="13"/>
                      </a:cubicBezTo>
                      <a:cubicBezTo>
                        <a:pt x="41" y="6"/>
                        <a:pt x="20" y="2"/>
                        <a:pt x="0" y="0"/>
                      </a:cubicBezTo>
                      <a:cubicBezTo>
                        <a:pt x="12" y="16"/>
                        <a:pt x="23" y="32"/>
                        <a:pt x="32" y="47"/>
                      </a:cubicBezTo>
                      <a:cubicBezTo>
                        <a:pt x="40" y="46"/>
                        <a:pt x="48" y="46"/>
                        <a:pt x="56" y="47"/>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9" name="Freeform 272"/>
                <p:cNvSpPr/>
                <p:nvPr/>
              </p:nvSpPr>
              <p:spPr bwMode="auto">
                <a:xfrm>
                  <a:off x="5944" y="1107"/>
                  <a:ext cx="158" cy="118"/>
                </a:xfrm>
                <a:custGeom>
                  <a:avLst/>
                  <a:gdLst>
                    <a:gd name="T0" fmla="*/ 0 w 67"/>
                    <a:gd name="T1" fmla="*/ 9 h 50"/>
                    <a:gd name="T2" fmla="*/ 5 w 67"/>
                    <a:gd name="T3" fmla="*/ 50 h 50"/>
                    <a:gd name="T4" fmla="*/ 67 w 67"/>
                    <a:gd name="T5" fmla="*/ 34 h 50"/>
                    <a:gd name="T6" fmla="*/ 60 w 67"/>
                    <a:gd name="T7" fmla="*/ 0 h 50"/>
                    <a:gd name="T8" fmla="*/ 0 w 67"/>
                    <a:gd name="T9" fmla="*/ 9 h 50"/>
                  </a:gdLst>
                  <a:ahLst/>
                  <a:cxnLst>
                    <a:cxn ang="0">
                      <a:pos x="T0" y="T1"/>
                    </a:cxn>
                    <a:cxn ang="0">
                      <a:pos x="T2" y="T3"/>
                    </a:cxn>
                    <a:cxn ang="0">
                      <a:pos x="T4" y="T5"/>
                    </a:cxn>
                    <a:cxn ang="0">
                      <a:pos x="T6" y="T7"/>
                    </a:cxn>
                    <a:cxn ang="0">
                      <a:pos x="T8" y="T9"/>
                    </a:cxn>
                  </a:cxnLst>
                  <a:rect l="0" t="0" r="r" b="b"/>
                  <a:pathLst>
                    <a:path w="67" h="50">
                      <a:moveTo>
                        <a:pt x="0" y="9"/>
                      </a:moveTo>
                      <a:cubicBezTo>
                        <a:pt x="1" y="23"/>
                        <a:pt x="3" y="36"/>
                        <a:pt x="5" y="50"/>
                      </a:cubicBezTo>
                      <a:cubicBezTo>
                        <a:pt x="26" y="46"/>
                        <a:pt x="47" y="41"/>
                        <a:pt x="67" y="34"/>
                      </a:cubicBezTo>
                      <a:cubicBezTo>
                        <a:pt x="64" y="23"/>
                        <a:pt x="62" y="12"/>
                        <a:pt x="60" y="0"/>
                      </a:cubicBezTo>
                      <a:cubicBezTo>
                        <a:pt x="41" y="3"/>
                        <a:pt x="21" y="6"/>
                        <a:pt x="0" y="9"/>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0" name="Freeform 273"/>
                <p:cNvSpPr/>
                <p:nvPr/>
              </p:nvSpPr>
              <p:spPr bwMode="auto">
                <a:xfrm>
                  <a:off x="5918" y="476"/>
                  <a:ext cx="142" cy="274"/>
                </a:xfrm>
                <a:custGeom>
                  <a:avLst/>
                  <a:gdLst>
                    <a:gd name="T0" fmla="*/ 142 w 142"/>
                    <a:gd name="T1" fmla="*/ 160 h 274"/>
                    <a:gd name="T2" fmla="*/ 123 w 142"/>
                    <a:gd name="T3" fmla="*/ 0 h 274"/>
                    <a:gd name="T4" fmla="*/ 0 w 142"/>
                    <a:gd name="T5" fmla="*/ 113 h 274"/>
                    <a:gd name="T6" fmla="*/ 59 w 142"/>
                    <a:gd name="T7" fmla="*/ 99 h 274"/>
                    <a:gd name="T8" fmla="*/ 0 w 142"/>
                    <a:gd name="T9" fmla="*/ 260 h 274"/>
                    <a:gd name="T10" fmla="*/ 33 w 142"/>
                    <a:gd name="T11" fmla="*/ 274 h 274"/>
                    <a:gd name="T12" fmla="*/ 99 w 142"/>
                    <a:gd name="T13" fmla="*/ 111 h 274"/>
                    <a:gd name="T14" fmla="*/ 142 w 142"/>
                    <a:gd name="T15" fmla="*/ 160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274">
                      <a:moveTo>
                        <a:pt x="142" y="160"/>
                      </a:moveTo>
                      <a:lnTo>
                        <a:pt x="123" y="0"/>
                      </a:lnTo>
                      <a:lnTo>
                        <a:pt x="0" y="113"/>
                      </a:lnTo>
                      <a:lnTo>
                        <a:pt x="59" y="99"/>
                      </a:lnTo>
                      <a:lnTo>
                        <a:pt x="0" y="260"/>
                      </a:lnTo>
                      <a:lnTo>
                        <a:pt x="33" y="274"/>
                      </a:lnTo>
                      <a:lnTo>
                        <a:pt x="99" y="111"/>
                      </a:lnTo>
                      <a:lnTo>
                        <a:pt x="142" y="160"/>
                      </a:ln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1" name="Freeform 274"/>
                <p:cNvSpPr/>
                <p:nvPr/>
              </p:nvSpPr>
              <p:spPr bwMode="auto">
                <a:xfrm>
                  <a:off x="6152" y="2950"/>
                  <a:ext cx="40" cy="85"/>
                </a:xfrm>
                <a:custGeom>
                  <a:avLst/>
                  <a:gdLst>
                    <a:gd name="T0" fmla="*/ 0 w 17"/>
                    <a:gd name="T1" fmla="*/ 33 h 36"/>
                    <a:gd name="T2" fmla="*/ 16 w 17"/>
                    <a:gd name="T3" fmla="*/ 36 h 36"/>
                    <a:gd name="T4" fmla="*/ 17 w 17"/>
                    <a:gd name="T5" fmla="*/ 1 h 36"/>
                    <a:gd name="T6" fmla="*/ 9 w 17"/>
                    <a:gd name="T7" fmla="*/ 0 h 36"/>
                    <a:gd name="T8" fmla="*/ 0 w 17"/>
                    <a:gd name="T9" fmla="*/ 33 h 36"/>
                  </a:gdLst>
                  <a:ahLst/>
                  <a:cxnLst>
                    <a:cxn ang="0">
                      <a:pos x="T0" y="T1"/>
                    </a:cxn>
                    <a:cxn ang="0">
                      <a:pos x="T2" y="T3"/>
                    </a:cxn>
                    <a:cxn ang="0">
                      <a:pos x="T4" y="T5"/>
                    </a:cxn>
                    <a:cxn ang="0">
                      <a:pos x="T6" y="T7"/>
                    </a:cxn>
                    <a:cxn ang="0">
                      <a:pos x="T8" y="T9"/>
                    </a:cxn>
                  </a:cxnLst>
                  <a:rect l="0" t="0" r="r" b="b"/>
                  <a:pathLst>
                    <a:path w="17" h="36">
                      <a:moveTo>
                        <a:pt x="0" y="33"/>
                      </a:moveTo>
                      <a:cubicBezTo>
                        <a:pt x="6" y="34"/>
                        <a:pt x="11" y="35"/>
                        <a:pt x="16" y="36"/>
                      </a:cubicBezTo>
                      <a:cubicBezTo>
                        <a:pt x="17" y="1"/>
                        <a:pt x="17" y="1"/>
                        <a:pt x="17" y="1"/>
                      </a:cubicBezTo>
                      <a:cubicBezTo>
                        <a:pt x="15" y="1"/>
                        <a:pt x="12" y="1"/>
                        <a:pt x="9" y="0"/>
                      </a:cubicBezTo>
                      <a:lnTo>
                        <a:pt x="0" y="33"/>
                      </a:ln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2" name="Freeform 275"/>
                <p:cNvSpPr/>
                <p:nvPr/>
              </p:nvSpPr>
              <p:spPr bwMode="auto">
                <a:xfrm>
                  <a:off x="5960" y="1450"/>
                  <a:ext cx="152" cy="121"/>
                </a:xfrm>
                <a:custGeom>
                  <a:avLst/>
                  <a:gdLst>
                    <a:gd name="T0" fmla="*/ 46 w 64"/>
                    <a:gd name="T1" fmla="*/ 49 h 51"/>
                    <a:gd name="T2" fmla="*/ 62 w 64"/>
                    <a:gd name="T3" fmla="*/ 51 h 51"/>
                    <a:gd name="T4" fmla="*/ 64 w 64"/>
                    <a:gd name="T5" fmla="*/ 46 h 51"/>
                    <a:gd name="T6" fmla="*/ 62 w 64"/>
                    <a:gd name="T7" fmla="*/ 45 h 51"/>
                    <a:gd name="T8" fmla="*/ 21 w 64"/>
                    <a:gd name="T9" fmla="*/ 0 h 51"/>
                    <a:gd name="T10" fmla="*/ 0 w 64"/>
                    <a:gd name="T11" fmla="*/ 5 h 51"/>
                    <a:gd name="T12" fmla="*/ 21 w 64"/>
                    <a:gd name="T13" fmla="*/ 42 h 51"/>
                    <a:gd name="T14" fmla="*/ 46 w 64"/>
                    <a:gd name="T15" fmla="*/ 49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51">
                      <a:moveTo>
                        <a:pt x="46" y="49"/>
                      </a:moveTo>
                      <a:cubicBezTo>
                        <a:pt x="51" y="50"/>
                        <a:pt x="56" y="51"/>
                        <a:pt x="62" y="51"/>
                      </a:cubicBezTo>
                      <a:cubicBezTo>
                        <a:pt x="62" y="49"/>
                        <a:pt x="63" y="47"/>
                        <a:pt x="64" y="46"/>
                      </a:cubicBezTo>
                      <a:cubicBezTo>
                        <a:pt x="64" y="46"/>
                        <a:pt x="63" y="45"/>
                        <a:pt x="62" y="45"/>
                      </a:cubicBezTo>
                      <a:cubicBezTo>
                        <a:pt x="38" y="37"/>
                        <a:pt x="28" y="24"/>
                        <a:pt x="21" y="0"/>
                      </a:cubicBezTo>
                      <a:cubicBezTo>
                        <a:pt x="14" y="2"/>
                        <a:pt x="7" y="4"/>
                        <a:pt x="0" y="5"/>
                      </a:cubicBezTo>
                      <a:cubicBezTo>
                        <a:pt x="5" y="23"/>
                        <a:pt x="12" y="34"/>
                        <a:pt x="21" y="42"/>
                      </a:cubicBezTo>
                      <a:cubicBezTo>
                        <a:pt x="29" y="45"/>
                        <a:pt x="38" y="48"/>
                        <a:pt x="46" y="49"/>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3" name="Freeform 276"/>
                <p:cNvSpPr/>
                <p:nvPr/>
              </p:nvSpPr>
              <p:spPr bwMode="auto">
                <a:xfrm>
                  <a:off x="5837" y="2974"/>
                  <a:ext cx="379" cy="352"/>
                </a:xfrm>
                <a:custGeom>
                  <a:avLst/>
                  <a:gdLst>
                    <a:gd name="T0" fmla="*/ 9 w 160"/>
                    <a:gd name="T1" fmla="*/ 0 h 149"/>
                    <a:gd name="T2" fmla="*/ 0 w 160"/>
                    <a:gd name="T3" fmla="*/ 10 h 149"/>
                    <a:gd name="T4" fmla="*/ 160 w 160"/>
                    <a:gd name="T5" fmla="*/ 149 h 149"/>
                    <a:gd name="T6" fmla="*/ 153 w 160"/>
                    <a:gd name="T7" fmla="*/ 52 h 149"/>
                    <a:gd name="T8" fmla="*/ 140 w 160"/>
                    <a:gd name="T9" fmla="*/ 51 h 149"/>
                    <a:gd name="T10" fmla="*/ 142 w 160"/>
                    <a:gd name="T11" fmla="*/ 115 h 149"/>
                    <a:gd name="T12" fmla="*/ 9 w 160"/>
                    <a:gd name="T13" fmla="*/ 0 h 149"/>
                  </a:gdLst>
                  <a:ahLst/>
                  <a:cxnLst>
                    <a:cxn ang="0">
                      <a:pos x="T0" y="T1"/>
                    </a:cxn>
                    <a:cxn ang="0">
                      <a:pos x="T2" y="T3"/>
                    </a:cxn>
                    <a:cxn ang="0">
                      <a:pos x="T4" y="T5"/>
                    </a:cxn>
                    <a:cxn ang="0">
                      <a:pos x="T6" y="T7"/>
                    </a:cxn>
                    <a:cxn ang="0">
                      <a:pos x="T8" y="T9"/>
                    </a:cxn>
                    <a:cxn ang="0">
                      <a:pos x="T10" y="T11"/>
                    </a:cxn>
                    <a:cxn ang="0">
                      <a:pos x="T12" y="T13"/>
                    </a:cxn>
                  </a:cxnLst>
                  <a:rect l="0" t="0" r="r" b="b"/>
                  <a:pathLst>
                    <a:path w="160" h="149">
                      <a:moveTo>
                        <a:pt x="9" y="0"/>
                      </a:moveTo>
                      <a:cubicBezTo>
                        <a:pt x="7" y="4"/>
                        <a:pt x="4" y="7"/>
                        <a:pt x="0" y="10"/>
                      </a:cubicBezTo>
                      <a:cubicBezTo>
                        <a:pt x="46" y="49"/>
                        <a:pt x="139" y="134"/>
                        <a:pt x="160" y="149"/>
                      </a:cubicBezTo>
                      <a:cubicBezTo>
                        <a:pt x="159" y="133"/>
                        <a:pt x="156" y="93"/>
                        <a:pt x="153" y="52"/>
                      </a:cubicBezTo>
                      <a:cubicBezTo>
                        <a:pt x="149" y="52"/>
                        <a:pt x="145" y="52"/>
                        <a:pt x="140" y="51"/>
                      </a:cubicBezTo>
                      <a:cubicBezTo>
                        <a:pt x="141" y="82"/>
                        <a:pt x="142" y="110"/>
                        <a:pt x="142" y="115"/>
                      </a:cubicBezTo>
                      <a:cubicBezTo>
                        <a:pt x="123" y="99"/>
                        <a:pt x="51" y="36"/>
                        <a:pt x="9" y="0"/>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4" name="Freeform 277"/>
                <p:cNvSpPr/>
                <p:nvPr/>
              </p:nvSpPr>
              <p:spPr bwMode="auto">
                <a:xfrm>
                  <a:off x="5963" y="1008"/>
                  <a:ext cx="123" cy="102"/>
                </a:xfrm>
                <a:custGeom>
                  <a:avLst/>
                  <a:gdLst>
                    <a:gd name="T0" fmla="*/ 52 w 52"/>
                    <a:gd name="T1" fmla="*/ 36 h 43"/>
                    <a:gd name="T2" fmla="*/ 51 w 52"/>
                    <a:gd name="T3" fmla="*/ 0 h 43"/>
                    <a:gd name="T4" fmla="*/ 31 w 52"/>
                    <a:gd name="T5" fmla="*/ 0 h 43"/>
                    <a:gd name="T6" fmla="*/ 36 w 52"/>
                    <a:gd name="T7" fmla="*/ 8 h 43"/>
                    <a:gd name="T8" fmla="*/ 0 w 52"/>
                    <a:gd name="T9" fmla="*/ 43 h 43"/>
                    <a:gd name="T10" fmla="*/ 52 w 52"/>
                    <a:gd name="T11" fmla="*/ 36 h 43"/>
                  </a:gdLst>
                  <a:ahLst/>
                  <a:cxnLst>
                    <a:cxn ang="0">
                      <a:pos x="T0" y="T1"/>
                    </a:cxn>
                    <a:cxn ang="0">
                      <a:pos x="T2" y="T3"/>
                    </a:cxn>
                    <a:cxn ang="0">
                      <a:pos x="T4" y="T5"/>
                    </a:cxn>
                    <a:cxn ang="0">
                      <a:pos x="T6" y="T7"/>
                    </a:cxn>
                    <a:cxn ang="0">
                      <a:pos x="T8" y="T9"/>
                    </a:cxn>
                    <a:cxn ang="0">
                      <a:pos x="T10" y="T11"/>
                    </a:cxn>
                  </a:cxnLst>
                  <a:rect l="0" t="0" r="r" b="b"/>
                  <a:pathLst>
                    <a:path w="52" h="43">
                      <a:moveTo>
                        <a:pt x="52" y="36"/>
                      </a:moveTo>
                      <a:cubicBezTo>
                        <a:pt x="51" y="24"/>
                        <a:pt x="50" y="12"/>
                        <a:pt x="51" y="0"/>
                      </a:cubicBezTo>
                      <a:cubicBezTo>
                        <a:pt x="44" y="0"/>
                        <a:pt x="37" y="0"/>
                        <a:pt x="31" y="0"/>
                      </a:cubicBezTo>
                      <a:cubicBezTo>
                        <a:pt x="33" y="3"/>
                        <a:pt x="34" y="6"/>
                        <a:pt x="36" y="8"/>
                      </a:cubicBezTo>
                      <a:cubicBezTo>
                        <a:pt x="27" y="16"/>
                        <a:pt x="13" y="30"/>
                        <a:pt x="0" y="43"/>
                      </a:cubicBezTo>
                      <a:cubicBezTo>
                        <a:pt x="18" y="41"/>
                        <a:pt x="35" y="39"/>
                        <a:pt x="52" y="36"/>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5" name="Freeform 278"/>
                <p:cNvSpPr/>
                <p:nvPr/>
              </p:nvSpPr>
              <p:spPr bwMode="auto">
                <a:xfrm>
                  <a:off x="6124" y="2581"/>
                  <a:ext cx="35" cy="36"/>
                </a:xfrm>
                <a:custGeom>
                  <a:avLst/>
                  <a:gdLst>
                    <a:gd name="T0" fmla="*/ 15 w 15"/>
                    <a:gd name="T1" fmla="*/ 12 h 15"/>
                    <a:gd name="T2" fmla="*/ 14 w 15"/>
                    <a:gd name="T3" fmla="*/ 1 h 15"/>
                    <a:gd name="T4" fmla="*/ 0 w 15"/>
                    <a:gd name="T5" fmla="*/ 0 h 15"/>
                    <a:gd name="T6" fmla="*/ 4 w 15"/>
                    <a:gd name="T7" fmla="*/ 15 h 15"/>
                    <a:gd name="T8" fmla="*/ 15 w 15"/>
                    <a:gd name="T9" fmla="*/ 12 h 15"/>
                  </a:gdLst>
                  <a:ahLst/>
                  <a:cxnLst>
                    <a:cxn ang="0">
                      <a:pos x="T0" y="T1"/>
                    </a:cxn>
                    <a:cxn ang="0">
                      <a:pos x="T2" y="T3"/>
                    </a:cxn>
                    <a:cxn ang="0">
                      <a:pos x="T4" y="T5"/>
                    </a:cxn>
                    <a:cxn ang="0">
                      <a:pos x="T6" y="T7"/>
                    </a:cxn>
                    <a:cxn ang="0">
                      <a:pos x="T8" y="T9"/>
                    </a:cxn>
                  </a:cxnLst>
                  <a:rect l="0" t="0" r="r" b="b"/>
                  <a:pathLst>
                    <a:path w="15" h="15">
                      <a:moveTo>
                        <a:pt x="15" y="12"/>
                      </a:moveTo>
                      <a:cubicBezTo>
                        <a:pt x="14" y="1"/>
                        <a:pt x="14" y="1"/>
                        <a:pt x="14" y="1"/>
                      </a:cubicBezTo>
                      <a:cubicBezTo>
                        <a:pt x="9" y="1"/>
                        <a:pt x="4" y="1"/>
                        <a:pt x="0" y="0"/>
                      </a:cubicBezTo>
                      <a:cubicBezTo>
                        <a:pt x="4" y="15"/>
                        <a:pt x="4" y="15"/>
                        <a:pt x="4" y="15"/>
                      </a:cubicBezTo>
                      <a:cubicBezTo>
                        <a:pt x="8" y="14"/>
                        <a:pt x="11" y="13"/>
                        <a:pt x="15" y="12"/>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6" name="Freeform 279"/>
                <p:cNvSpPr/>
                <p:nvPr/>
              </p:nvSpPr>
              <p:spPr bwMode="auto">
                <a:xfrm>
                  <a:off x="6057" y="2077"/>
                  <a:ext cx="67" cy="57"/>
                </a:xfrm>
                <a:custGeom>
                  <a:avLst/>
                  <a:gdLst>
                    <a:gd name="T0" fmla="*/ 6 w 28"/>
                    <a:gd name="T1" fmla="*/ 0 h 24"/>
                    <a:gd name="T2" fmla="*/ 0 w 28"/>
                    <a:gd name="T3" fmla="*/ 3 h 24"/>
                    <a:gd name="T4" fmla="*/ 23 w 28"/>
                    <a:gd name="T5" fmla="*/ 24 h 24"/>
                    <a:gd name="T6" fmla="*/ 28 w 28"/>
                    <a:gd name="T7" fmla="*/ 4 h 24"/>
                    <a:gd name="T8" fmla="*/ 6 w 28"/>
                    <a:gd name="T9" fmla="*/ 0 h 24"/>
                  </a:gdLst>
                  <a:ahLst/>
                  <a:cxnLst>
                    <a:cxn ang="0">
                      <a:pos x="T0" y="T1"/>
                    </a:cxn>
                    <a:cxn ang="0">
                      <a:pos x="T2" y="T3"/>
                    </a:cxn>
                    <a:cxn ang="0">
                      <a:pos x="T4" y="T5"/>
                    </a:cxn>
                    <a:cxn ang="0">
                      <a:pos x="T6" y="T7"/>
                    </a:cxn>
                    <a:cxn ang="0">
                      <a:pos x="T8" y="T9"/>
                    </a:cxn>
                  </a:cxnLst>
                  <a:rect l="0" t="0" r="r" b="b"/>
                  <a:pathLst>
                    <a:path w="28" h="24">
                      <a:moveTo>
                        <a:pt x="6" y="0"/>
                      </a:moveTo>
                      <a:cubicBezTo>
                        <a:pt x="4" y="1"/>
                        <a:pt x="2" y="2"/>
                        <a:pt x="0" y="3"/>
                      </a:cubicBezTo>
                      <a:cubicBezTo>
                        <a:pt x="23" y="24"/>
                        <a:pt x="23" y="24"/>
                        <a:pt x="23" y="24"/>
                      </a:cubicBezTo>
                      <a:cubicBezTo>
                        <a:pt x="28" y="4"/>
                        <a:pt x="28" y="4"/>
                        <a:pt x="28" y="4"/>
                      </a:cubicBezTo>
                      <a:cubicBezTo>
                        <a:pt x="20" y="4"/>
                        <a:pt x="13" y="2"/>
                        <a:pt x="6" y="0"/>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7" name="Freeform 280"/>
                <p:cNvSpPr/>
                <p:nvPr/>
              </p:nvSpPr>
              <p:spPr bwMode="auto">
                <a:xfrm>
                  <a:off x="6055" y="2283"/>
                  <a:ext cx="92" cy="66"/>
                </a:xfrm>
                <a:custGeom>
                  <a:avLst/>
                  <a:gdLst>
                    <a:gd name="T0" fmla="*/ 33 w 39"/>
                    <a:gd name="T1" fmla="*/ 13 h 28"/>
                    <a:gd name="T2" fmla="*/ 39 w 39"/>
                    <a:gd name="T3" fmla="*/ 2 h 28"/>
                    <a:gd name="T4" fmla="*/ 0 w 39"/>
                    <a:gd name="T5" fmla="*/ 17 h 28"/>
                    <a:gd name="T6" fmla="*/ 8 w 39"/>
                    <a:gd name="T7" fmla="*/ 28 h 28"/>
                    <a:gd name="T8" fmla="*/ 33 w 39"/>
                    <a:gd name="T9" fmla="*/ 13 h 28"/>
                  </a:gdLst>
                  <a:ahLst/>
                  <a:cxnLst>
                    <a:cxn ang="0">
                      <a:pos x="T0" y="T1"/>
                    </a:cxn>
                    <a:cxn ang="0">
                      <a:pos x="T2" y="T3"/>
                    </a:cxn>
                    <a:cxn ang="0">
                      <a:pos x="T4" y="T5"/>
                    </a:cxn>
                    <a:cxn ang="0">
                      <a:pos x="T6" y="T7"/>
                    </a:cxn>
                    <a:cxn ang="0">
                      <a:pos x="T8" y="T9"/>
                    </a:cxn>
                  </a:cxnLst>
                  <a:rect l="0" t="0" r="r" b="b"/>
                  <a:pathLst>
                    <a:path w="39" h="28">
                      <a:moveTo>
                        <a:pt x="33" y="13"/>
                      </a:moveTo>
                      <a:cubicBezTo>
                        <a:pt x="34" y="9"/>
                        <a:pt x="36" y="5"/>
                        <a:pt x="39" y="2"/>
                      </a:cubicBezTo>
                      <a:cubicBezTo>
                        <a:pt x="25" y="0"/>
                        <a:pt x="8" y="2"/>
                        <a:pt x="0" y="17"/>
                      </a:cubicBezTo>
                      <a:cubicBezTo>
                        <a:pt x="3" y="21"/>
                        <a:pt x="5" y="25"/>
                        <a:pt x="8" y="28"/>
                      </a:cubicBezTo>
                      <a:cubicBezTo>
                        <a:pt x="14" y="18"/>
                        <a:pt x="23" y="14"/>
                        <a:pt x="33" y="13"/>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8" name="Freeform 281"/>
                <p:cNvSpPr/>
                <p:nvPr/>
              </p:nvSpPr>
              <p:spPr bwMode="auto">
                <a:xfrm>
                  <a:off x="5993" y="660"/>
                  <a:ext cx="57" cy="73"/>
                </a:xfrm>
                <a:custGeom>
                  <a:avLst/>
                  <a:gdLst>
                    <a:gd name="T0" fmla="*/ 3 w 24"/>
                    <a:gd name="T1" fmla="*/ 0 h 31"/>
                    <a:gd name="T2" fmla="*/ 0 w 24"/>
                    <a:gd name="T3" fmla="*/ 8 h 31"/>
                    <a:gd name="T4" fmla="*/ 16 w 24"/>
                    <a:gd name="T5" fmla="*/ 31 h 31"/>
                    <a:gd name="T6" fmla="*/ 24 w 24"/>
                    <a:gd name="T7" fmla="*/ 25 h 31"/>
                    <a:gd name="T8" fmla="*/ 3 w 24"/>
                    <a:gd name="T9" fmla="*/ 0 h 31"/>
                  </a:gdLst>
                  <a:ahLst/>
                  <a:cxnLst>
                    <a:cxn ang="0">
                      <a:pos x="T0" y="T1"/>
                    </a:cxn>
                    <a:cxn ang="0">
                      <a:pos x="T2" y="T3"/>
                    </a:cxn>
                    <a:cxn ang="0">
                      <a:pos x="T4" y="T5"/>
                    </a:cxn>
                    <a:cxn ang="0">
                      <a:pos x="T6" y="T7"/>
                    </a:cxn>
                    <a:cxn ang="0">
                      <a:pos x="T8" y="T9"/>
                    </a:cxn>
                  </a:cxnLst>
                  <a:rect l="0" t="0" r="r" b="b"/>
                  <a:pathLst>
                    <a:path w="24" h="31">
                      <a:moveTo>
                        <a:pt x="3" y="0"/>
                      </a:moveTo>
                      <a:cubicBezTo>
                        <a:pt x="0" y="8"/>
                        <a:pt x="0" y="8"/>
                        <a:pt x="0" y="8"/>
                      </a:cubicBezTo>
                      <a:cubicBezTo>
                        <a:pt x="7" y="14"/>
                        <a:pt x="12" y="21"/>
                        <a:pt x="16" y="31"/>
                      </a:cubicBezTo>
                      <a:cubicBezTo>
                        <a:pt x="19" y="29"/>
                        <a:pt x="22" y="27"/>
                        <a:pt x="24" y="25"/>
                      </a:cubicBezTo>
                      <a:cubicBezTo>
                        <a:pt x="22" y="13"/>
                        <a:pt x="14" y="4"/>
                        <a:pt x="3" y="0"/>
                      </a:cubicBez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9" name="Freeform 282"/>
                <p:cNvSpPr/>
                <p:nvPr/>
              </p:nvSpPr>
              <p:spPr bwMode="auto">
                <a:xfrm>
                  <a:off x="6109" y="2943"/>
                  <a:ext cx="55" cy="85"/>
                </a:xfrm>
                <a:custGeom>
                  <a:avLst/>
                  <a:gdLst>
                    <a:gd name="T0" fmla="*/ 14 w 23"/>
                    <a:gd name="T1" fmla="*/ 0 h 36"/>
                    <a:gd name="T2" fmla="*/ 0 w 23"/>
                    <a:gd name="T3" fmla="*/ 31 h 36"/>
                    <a:gd name="T4" fmla="*/ 14 w 23"/>
                    <a:gd name="T5" fmla="*/ 36 h 36"/>
                    <a:gd name="T6" fmla="*/ 23 w 23"/>
                    <a:gd name="T7" fmla="*/ 3 h 36"/>
                    <a:gd name="T8" fmla="*/ 14 w 23"/>
                    <a:gd name="T9" fmla="*/ 0 h 36"/>
                  </a:gdLst>
                  <a:ahLst/>
                  <a:cxnLst>
                    <a:cxn ang="0">
                      <a:pos x="T0" y="T1"/>
                    </a:cxn>
                    <a:cxn ang="0">
                      <a:pos x="T2" y="T3"/>
                    </a:cxn>
                    <a:cxn ang="0">
                      <a:pos x="T4" y="T5"/>
                    </a:cxn>
                    <a:cxn ang="0">
                      <a:pos x="T6" y="T7"/>
                    </a:cxn>
                    <a:cxn ang="0">
                      <a:pos x="T8" y="T9"/>
                    </a:cxn>
                  </a:cxnLst>
                  <a:rect l="0" t="0" r="r" b="b"/>
                  <a:pathLst>
                    <a:path w="23" h="36">
                      <a:moveTo>
                        <a:pt x="14" y="0"/>
                      </a:moveTo>
                      <a:cubicBezTo>
                        <a:pt x="0" y="31"/>
                        <a:pt x="0" y="31"/>
                        <a:pt x="0" y="31"/>
                      </a:cubicBezTo>
                      <a:cubicBezTo>
                        <a:pt x="5" y="33"/>
                        <a:pt x="9" y="34"/>
                        <a:pt x="14" y="36"/>
                      </a:cubicBezTo>
                      <a:cubicBezTo>
                        <a:pt x="23" y="3"/>
                        <a:pt x="23" y="3"/>
                        <a:pt x="23" y="3"/>
                      </a:cubicBezTo>
                      <a:cubicBezTo>
                        <a:pt x="20" y="2"/>
                        <a:pt x="17" y="1"/>
                        <a:pt x="14"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0" name="Freeform 283"/>
                <p:cNvSpPr/>
                <p:nvPr/>
              </p:nvSpPr>
              <p:spPr bwMode="auto">
                <a:xfrm>
                  <a:off x="5736" y="203"/>
                  <a:ext cx="286" cy="261"/>
                </a:xfrm>
                <a:custGeom>
                  <a:avLst/>
                  <a:gdLst>
                    <a:gd name="T0" fmla="*/ 93 w 121"/>
                    <a:gd name="T1" fmla="*/ 61 h 110"/>
                    <a:gd name="T2" fmla="*/ 98 w 121"/>
                    <a:gd name="T3" fmla="*/ 53 h 110"/>
                    <a:gd name="T4" fmla="*/ 81 w 121"/>
                    <a:gd name="T5" fmla="*/ 27 h 110"/>
                    <a:gd name="T6" fmla="*/ 104 w 121"/>
                    <a:gd name="T7" fmla="*/ 24 h 110"/>
                    <a:gd name="T8" fmla="*/ 97 w 121"/>
                    <a:gd name="T9" fmla="*/ 64 h 110"/>
                    <a:gd name="T10" fmla="*/ 5 w 121"/>
                    <a:gd name="T11" fmla="*/ 92 h 110"/>
                    <a:gd name="T12" fmla="*/ 0 w 121"/>
                    <a:gd name="T13" fmla="*/ 103 h 110"/>
                    <a:gd name="T14" fmla="*/ 106 w 121"/>
                    <a:gd name="T15" fmla="*/ 65 h 110"/>
                    <a:gd name="T16" fmla="*/ 111 w 121"/>
                    <a:gd name="T17" fmla="*/ 16 h 110"/>
                    <a:gd name="T18" fmla="*/ 74 w 121"/>
                    <a:gd name="T19" fmla="*/ 20 h 110"/>
                    <a:gd name="T20" fmla="*/ 93 w 121"/>
                    <a:gd name="T21" fmla="*/ 6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1" h="110">
                      <a:moveTo>
                        <a:pt x="93" y="61"/>
                      </a:moveTo>
                      <a:cubicBezTo>
                        <a:pt x="95" y="59"/>
                        <a:pt x="97" y="55"/>
                        <a:pt x="98" y="53"/>
                      </a:cubicBezTo>
                      <a:cubicBezTo>
                        <a:pt x="86" y="47"/>
                        <a:pt x="81" y="36"/>
                        <a:pt x="81" y="27"/>
                      </a:cubicBezTo>
                      <a:cubicBezTo>
                        <a:pt x="81" y="16"/>
                        <a:pt x="93" y="8"/>
                        <a:pt x="104" y="24"/>
                      </a:cubicBezTo>
                      <a:cubicBezTo>
                        <a:pt x="111" y="34"/>
                        <a:pt x="106" y="52"/>
                        <a:pt x="97" y="64"/>
                      </a:cubicBezTo>
                      <a:cubicBezTo>
                        <a:pt x="86" y="77"/>
                        <a:pt x="62" y="99"/>
                        <a:pt x="5" y="92"/>
                      </a:cubicBezTo>
                      <a:cubicBezTo>
                        <a:pt x="0" y="103"/>
                        <a:pt x="0" y="103"/>
                        <a:pt x="0" y="103"/>
                      </a:cubicBezTo>
                      <a:cubicBezTo>
                        <a:pt x="71" y="110"/>
                        <a:pt x="97" y="79"/>
                        <a:pt x="106" y="65"/>
                      </a:cubicBezTo>
                      <a:cubicBezTo>
                        <a:pt x="115" y="51"/>
                        <a:pt x="121" y="29"/>
                        <a:pt x="111" y="16"/>
                      </a:cubicBezTo>
                      <a:cubicBezTo>
                        <a:pt x="100" y="0"/>
                        <a:pt x="79" y="5"/>
                        <a:pt x="74" y="20"/>
                      </a:cubicBezTo>
                      <a:cubicBezTo>
                        <a:pt x="69" y="34"/>
                        <a:pt x="75" y="55"/>
                        <a:pt x="93" y="61"/>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1" name="Freeform 284"/>
                <p:cNvSpPr/>
                <p:nvPr/>
              </p:nvSpPr>
              <p:spPr bwMode="auto">
                <a:xfrm>
                  <a:off x="6038" y="2089"/>
                  <a:ext cx="69" cy="85"/>
                </a:xfrm>
                <a:custGeom>
                  <a:avLst/>
                  <a:gdLst>
                    <a:gd name="T0" fmla="*/ 0 w 29"/>
                    <a:gd name="T1" fmla="*/ 36 h 36"/>
                    <a:gd name="T2" fmla="*/ 29 w 29"/>
                    <a:gd name="T3" fmla="*/ 22 h 36"/>
                    <a:gd name="T4" fmla="*/ 6 w 29"/>
                    <a:gd name="T5" fmla="*/ 0 h 36"/>
                    <a:gd name="T6" fmla="*/ 0 w 29"/>
                    <a:gd name="T7" fmla="*/ 36 h 36"/>
                  </a:gdLst>
                  <a:ahLst/>
                  <a:cxnLst>
                    <a:cxn ang="0">
                      <a:pos x="T0" y="T1"/>
                    </a:cxn>
                    <a:cxn ang="0">
                      <a:pos x="T2" y="T3"/>
                    </a:cxn>
                    <a:cxn ang="0">
                      <a:pos x="T4" y="T5"/>
                    </a:cxn>
                    <a:cxn ang="0">
                      <a:pos x="T6" y="T7"/>
                    </a:cxn>
                  </a:cxnLst>
                  <a:rect l="0" t="0" r="r" b="b"/>
                  <a:pathLst>
                    <a:path w="29" h="36">
                      <a:moveTo>
                        <a:pt x="0" y="36"/>
                      </a:moveTo>
                      <a:cubicBezTo>
                        <a:pt x="9" y="30"/>
                        <a:pt x="19" y="25"/>
                        <a:pt x="29" y="22"/>
                      </a:cubicBezTo>
                      <a:cubicBezTo>
                        <a:pt x="6" y="0"/>
                        <a:pt x="6" y="0"/>
                        <a:pt x="6" y="0"/>
                      </a:cubicBezTo>
                      <a:lnTo>
                        <a:pt x="0" y="36"/>
                      </a:ln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2" name="Freeform 285"/>
                <p:cNvSpPr/>
                <p:nvPr/>
              </p:nvSpPr>
              <p:spPr bwMode="auto">
                <a:xfrm>
                  <a:off x="5975" y="688"/>
                  <a:ext cx="59" cy="121"/>
                </a:xfrm>
                <a:custGeom>
                  <a:avLst/>
                  <a:gdLst>
                    <a:gd name="T0" fmla="*/ 0 w 25"/>
                    <a:gd name="T1" fmla="*/ 15 h 51"/>
                    <a:gd name="T2" fmla="*/ 9 w 25"/>
                    <a:gd name="T3" fmla="*/ 47 h 51"/>
                    <a:gd name="T4" fmla="*/ 22 w 25"/>
                    <a:gd name="T5" fmla="*/ 51 h 51"/>
                    <a:gd name="T6" fmla="*/ 6 w 25"/>
                    <a:gd name="T7" fmla="*/ 0 h 51"/>
                    <a:gd name="T8" fmla="*/ 0 w 25"/>
                    <a:gd name="T9" fmla="*/ 15 h 51"/>
                  </a:gdLst>
                  <a:ahLst/>
                  <a:cxnLst>
                    <a:cxn ang="0">
                      <a:pos x="T0" y="T1"/>
                    </a:cxn>
                    <a:cxn ang="0">
                      <a:pos x="T2" y="T3"/>
                    </a:cxn>
                    <a:cxn ang="0">
                      <a:pos x="T4" y="T5"/>
                    </a:cxn>
                    <a:cxn ang="0">
                      <a:pos x="T6" y="T7"/>
                    </a:cxn>
                    <a:cxn ang="0">
                      <a:pos x="T8" y="T9"/>
                    </a:cxn>
                  </a:cxnLst>
                  <a:rect l="0" t="0" r="r" b="b"/>
                  <a:pathLst>
                    <a:path w="25" h="51">
                      <a:moveTo>
                        <a:pt x="0" y="15"/>
                      </a:moveTo>
                      <a:cubicBezTo>
                        <a:pt x="7" y="23"/>
                        <a:pt x="11" y="33"/>
                        <a:pt x="9" y="47"/>
                      </a:cubicBezTo>
                      <a:cubicBezTo>
                        <a:pt x="14" y="48"/>
                        <a:pt x="18" y="50"/>
                        <a:pt x="22" y="51"/>
                      </a:cubicBezTo>
                      <a:cubicBezTo>
                        <a:pt x="25" y="28"/>
                        <a:pt x="18" y="11"/>
                        <a:pt x="6" y="0"/>
                      </a:cubicBezTo>
                      <a:lnTo>
                        <a:pt x="0" y="15"/>
                      </a:ln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3" name="Freeform 286"/>
                <p:cNvSpPr/>
                <p:nvPr/>
              </p:nvSpPr>
              <p:spPr bwMode="auto">
                <a:xfrm>
                  <a:off x="6086" y="2219"/>
                  <a:ext cx="26" cy="24"/>
                </a:xfrm>
                <a:custGeom>
                  <a:avLst/>
                  <a:gdLst>
                    <a:gd name="T0" fmla="*/ 3 w 11"/>
                    <a:gd name="T1" fmla="*/ 2 h 10"/>
                    <a:gd name="T2" fmla="*/ 2 w 11"/>
                    <a:gd name="T3" fmla="*/ 8 h 10"/>
                    <a:gd name="T4" fmla="*/ 8 w 11"/>
                    <a:gd name="T5" fmla="*/ 9 h 10"/>
                    <a:gd name="T6" fmla="*/ 9 w 11"/>
                    <a:gd name="T7" fmla="*/ 3 h 10"/>
                    <a:gd name="T8" fmla="*/ 3 w 11"/>
                    <a:gd name="T9" fmla="*/ 2 h 10"/>
                  </a:gdLst>
                  <a:ahLst/>
                  <a:cxnLst>
                    <a:cxn ang="0">
                      <a:pos x="T0" y="T1"/>
                    </a:cxn>
                    <a:cxn ang="0">
                      <a:pos x="T2" y="T3"/>
                    </a:cxn>
                    <a:cxn ang="0">
                      <a:pos x="T4" y="T5"/>
                    </a:cxn>
                    <a:cxn ang="0">
                      <a:pos x="T6" y="T7"/>
                    </a:cxn>
                    <a:cxn ang="0">
                      <a:pos x="T8" y="T9"/>
                    </a:cxn>
                  </a:cxnLst>
                  <a:rect l="0" t="0" r="r" b="b"/>
                  <a:pathLst>
                    <a:path w="11" h="10">
                      <a:moveTo>
                        <a:pt x="3" y="2"/>
                      </a:moveTo>
                      <a:cubicBezTo>
                        <a:pt x="1" y="3"/>
                        <a:pt x="0" y="6"/>
                        <a:pt x="2" y="8"/>
                      </a:cubicBezTo>
                      <a:cubicBezTo>
                        <a:pt x="3" y="10"/>
                        <a:pt x="6" y="10"/>
                        <a:pt x="8" y="9"/>
                      </a:cubicBezTo>
                      <a:cubicBezTo>
                        <a:pt x="10" y="8"/>
                        <a:pt x="11" y="5"/>
                        <a:pt x="9" y="3"/>
                      </a:cubicBezTo>
                      <a:cubicBezTo>
                        <a:pt x="8" y="1"/>
                        <a:pt x="5" y="0"/>
                        <a:pt x="3" y="2"/>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4" name="Freeform 287"/>
                <p:cNvSpPr/>
                <p:nvPr/>
              </p:nvSpPr>
              <p:spPr bwMode="auto">
                <a:xfrm>
                  <a:off x="6081" y="2574"/>
                  <a:ext cx="45" cy="57"/>
                </a:xfrm>
                <a:custGeom>
                  <a:avLst/>
                  <a:gdLst>
                    <a:gd name="T0" fmla="*/ 0 w 19"/>
                    <a:gd name="T1" fmla="*/ 0 h 24"/>
                    <a:gd name="T2" fmla="*/ 10 w 19"/>
                    <a:gd name="T3" fmla="*/ 24 h 24"/>
                    <a:gd name="T4" fmla="*/ 19 w 19"/>
                    <a:gd name="T5" fmla="*/ 19 h 24"/>
                    <a:gd name="T6" fmla="*/ 13 w 19"/>
                    <a:gd name="T7" fmla="*/ 3 h 24"/>
                    <a:gd name="T8" fmla="*/ 0 w 19"/>
                    <a:gd name="T9" fmla="*/ 0 h 24"/>
                  </a:gdLst>
                  <a:ahLst/>
                  <a:cxnLst>
                    <a:cxn ang="0">
                      <a:pos x="T0" y="T1"/>
                    </a:cxn>
                    <a:cxn ang="0">
                      <a:pos x="T2" y="T3"/>
                    </a:cxn>
                    <a:cxn ang="0">
                      <a:pos x="T4" y="T5"/>
                    </a:cxn>
                    <a:cxn ang="0">
                      <a:pos x="T6" y="T7"/>
                    </a:cxn>
                    <a:cxn ang="0">
                      <a:pos x="T8" y="T9"/>
                    </a:cxn>
                  </a:cxnLst>
                  <a:rect l="0" t="0" r="r" b="b"/>
                  <a:pathLst>
                    <a:path w="19" h="24">
                      <a:moveTo>
                        <a:pt x="0" y="0"/>
                      </a:moveTo>
                      <a:cubicBezTo>
                        <a:pt x="10" y="24"/>
                        <a:pt x="10" y="24"/>
                        <a:pt x="10" y="24"/>
                      </a:cubicBezTo>
                      <a:cubicBezTo>
                        <a:pt x="13" y="22"/>
                        <a:pt x="16" y="21"/>
                        <a:pt x="19" y="19"/>
                      </a:cubicBezTo>
                      <a:cubicBezTo>
                        <a:pt x="13" y="3"/>
                        <a:pt x="13" y="3"/>
                        <a:pt x="13" y="3"/>
                      </a:cubicBezTo>
                      <a:cubicBezTo>
                        <a:pt x="9" y="2"/>
                        <a:pt x="4" y="1"/>
                        <a:pt x="0" y="0"/>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5" name="Freeform 288"/>
                <p:cNvSpPr/>
                <p:nvPr/>
              </p:nvSpPr>
              <p:spPr bwMode="auto">
                <a:xfrm>
                  <a:off x="5892" y="2976"/>
                  <a:ext cx="265" cy="234"/>
                </a:xfrm>
                <a:custGeom>
                  <a:avLst/>
                  <a:gdLst>
                    <a:gd name="T0" fmla="*/ 0 w 112"/>
                    <a:gd name="T1" fmla="*/ 0 h 99"/>
                    <a:gd name="T2" fmla="*/ 112 w 112"/>
                    <a:gd name="T3" fmla="*/ 99 h 99"/>
                    <a:gd name="T4" fmla="*/ 108 w 112"/>
                    <a:gd name="T5" fmla="*/ 49 h 99"/>
                    <a:gd name="T6" fmla="*/ 32 w 112"/>
                    <a:gd name="T7" fmla="*/ 1 h 99"/>
                    <a:gd name="T8" fmla="*/ 0 w 112"/>
                    <a:gd name="T9" fmla="*/ 0 h 99"/>
                  </a:gdLst>
                  <a:ahLst/>
                  <a:cxnLst>
                    <a:cxn ang="0">
                      <a:pos x="T0" y="T1"/>
                    </a:cxn>
                    <a:cxn ang="0">
                      <a:pos x="T2" y="T3"/>
                    </a:cxn>
                    <a:cxn ang="0">
                      <a:pos x="T4" y="T5"/>
                    </a:cxn>
                    <a:cxn ang="0">
                      <a:pos x="T6" y="T7"/>
                    </a:cxn>
                    <a:cxn ang="0">
                      <a:pos x="T8" y="T9"/>
                    </a:cxn>
                  </a:cxnLst>
                  <a:rect l="0" t="0" r="r" b="b"/>
                  <a:pathLst>
                    <a:path w="112" h="99">
                      <a:moveTo>
                        <a:pt x="0" y="0"/>
                      </a:moveTo>
                      <a:cubicBezTo>
                        <a:pt x="43" y="38"/>
                        <a:pt x="93" y="84"/>
                        <a:pt x="112" y="99"/>
                      </a:cubicBezTo>
                      <a:cubicBezTo>
                        <a:pt x="111" y="90"/>
                        <a:pt x="110" y="71"/>
                        <a:pt x="108" y="49"/>
                      </a:cubicBezTo>
                      <a:cubicBezTo>
                        <a:pt x="79" y="43"/>
                        <a:pt x="51" y="25"/>
                        <a:pt x="32" y="1"/>
                      </a:cubicBezTo>
                      <a:cubicBezTo>
                        <a:pt x="23" y="6"/>
                        <a:pt x="11" y="6"/>
                        <a:pt x="0"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6" name="Freeform 289"/>
                <p:cNvSpPr/>
                <p:nvPr/>
              </p:nvSpPr>
              <p:spPr bwMode="auto">
                <a:xfrm>
                  <a:off x="6069" y="2926"/>
                  <a:ext cx="64" cy="88"/>
                </a:xfrm>
                <a:custGeom>
                  <a:avLst/>
                  <a:gdLst>
                    <a:gd name="T0" fmla="*/ 18 w 27"/>
                    <a:gd name="T1" fmla="*/ 0 h 37"/>
                    <a:gd name="T2" fmla="*/ 0 w 27"/>
                    <a:gd name="T3" fmla="*/ 30 h 37"/>
                    <a:gd name="T4" fmla="*/ 13 w 27"/>
                    <a:gd name="T5" fmla="*/ 37 h 37"/>
                    <a:gd name="T6" fmla="*/ 27 w 27"/>
                    <a:gd name="T7" fmla="*/ 5 h 37"/>
                    <a:gd name="T8" fmla="*/ 18 w 27"/>
                    <a:gd name="T9" fmla="*/ 0 h 37"/>
                  </a:gdLst>
                  <a:ahLst/>
                  <a:cxnLst>
                    <a:cxn ang="0">
                      <a:pos x="T0" y="T1"/>
                    </a:cxn>
                    <a:cxn ang="0">
                      <a:pos x="T2" y="T3"/>
                    </a:cxn>
                    <a:cxn ang="0">
                      <a:pos x="T4" y="T5"/>
                    </a:cxn>
                    <a:cxn ang="0">
                      <a:pos x="T6" y="T7"/>
                    </a:cxn>
                    <a:cxn ang="0">
                      <a:pos x="T8" y="T9"/>
                    </a:cxn>
                  </a:cxnLst>
                  <a:rect l="0" t="0" r="r" b="b"/>
                  <a:pathLst>
                    <a:path w="27" h="37">
                      <a:moveTo>
                        <a:pt x="18" y="0"/>
                      </a:moveTo>
                      <a:cubicBezTo>
                        <a:pt x="0" y="30"/>
                        <a:pt x="0" y="30"/>
                        <a:pt x="0" y="30"/>
                      </a:cubicBezTo>
                      <a:cubicBezTo>
                        <a:pt x="4" y="32"/>
                        <a:pt x="9" y="35"/>
                        <a:pt x="13" y="37"/>
                      </a:cubicBezTo>
                      <a:cubicBezTo>
                        <a:pt x="27" y="5"/>
                        <a:pt x="27" y="5"/>
                        <a:pt x="27" y="5"/>
                      </a:cubicBezTo>
                      <a:cubicBezTo>
                        <a:pt x="24" y="4"/>
                        <a:pt x="21" y="2"/>
                        <a:pt x="18" y="0"/>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7" name="Freeform 290"/>
                <p:cNvSpPr/>
                <p:nvPr/>
              </p:nvSpPr>
              <p:spPr bwMode="auto">
                <a:xfrm>
                  <a:off x="6090" y="3274"/>
                  <a:ext cx="97" cy="225"/>
                </a:xfrm>
                <a:custGeom>
                  <a:avLst/>
                  <a:gdLst>
                    <a:gd name="T0" fmla="*/ 41 w 41"/>
                    <a:gd name="T1" fmla="*/ 20 h 95"/>
                    <a:gd name="T2" fmla="*/ 17 w 41"/>
                    <a:gd name="T3" fmla="*/ 0 h 95"/>
                    <a:gd name="T4" fmla="*/ 6 w 41"/>
                    <a:gd name="T5" fmla="*/ 95 h 95"/>
                    <a:gd name="T6" fmla="*/ 31 w 41"/>
                    <a:gd name="T7" fmla="*/ 83 h 95"/>
                    <a:gd name="T8" fmla="*/ 41 w 41"/>
                    <a:gd name="T9" fmla="*/ 20 h 95"/>
                  </a:gdLst>
                  <a:ahLst/>
                  <a:cxnLst>
                    <a:cxn ang="0">
                      <a:pos x="T0" y="T1"/>
                    </a:cxn>
                    <a:cxn ang="0">
                      <a:pos x="T2" y="T3"/>
                    </a:cxn>
                    <a:cxn ang="0">
                      <a:pos x="T4" y="T5"/>
                    </a:cxn>
                    <a:cxn ang="0">
                      <a:pos x="T6" y="T7"/>
                    </a:cxn>
                    <a:cxn ang="0">
                      <a:pos x="T8" y="T9"/>
                    </a:cxn>
                  </a:cxnLst>
                  <a:rect l="0" t="0" r="r" b="b"/>
                  <a:pathLst>
                    <a:path w="41" h="95">
                      <a:moveTo>
                        <a:pt x="41" y="20"/>
                      </a:moveTo>
                      <a:cubicBezTo>
                        <a:pt x="34" y="14"/>
                        <a:pt x="26" y="8"/>
                        <a:pt x="17" y="0"/>
                      </a:cubicBezTo>
                      <a:cubicBezTo>
                        <a:pt x="1" y="26"/>
                        <a:pt x="0" y="74"/>
                        <a:pt x="6" y="95"/>
                      </a:cubicBezTo>
                      <a:cubicBezTo>
                        <a:pt x="14" y="91"/>
                        <a:pt x="22" y="87"/>
                        <a:pt x="31" y="83"/>
                      </a:cubicBezTo>
                      <a:cubicBezTo>
                        <a:pt x="28" y="64"/>
                        <a:pt x="32" y="37"/>
                        <a:pt x="41" y="20"/>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8" name="Freeform 291"/>
                <p:cNvSpPr/>
                <p:nvPr/>
              </p:nvSpPr>
              <p:spPr bwMode="auto">
                <a:xfrm>
                  <a:off x="5695" y="1599"/>
                  <a:ext cx="377" cy="197"/>
                </a:xfrm>
                <a:custGeom>
                  <a:avLst/>
                  <a:gdLst>
                    <a:gd name="T0" fmla="*/ 0 w 159"/>
                    <a:gd name="T1" fmla="*/ 0 h 83"/>
                    <a:gd name="T2" fmla="*/ 12 w 159"/>
                    <a:gd name="T3" fmla="*/ 28 h 83"/>
                    <a:gd name="T4" fmla="*/ 159 w 159"/>
                    <a:gd name="T5" fmla="*/ 55 h 83"/>
                    <a:gd name="T6" fmla="*/ 0 w 159"/>
                    <a:gd name="T7" fmla="*/ 0 h 83"/>
                  </a:gdLst>
                  <a:ahLst/>
                  <a:cxnLst>
                    <a:cxn ang="0">
                      <a:pos x="T0" y="T1"/>
                    </a:cxn>
                    <a:cxn ang="0">
                      <a:pos x="T2" y="T3"/>
                    </a:cxn>
                    <a:cxn ang="0">
                      <a:pos x="T4" y="T5"/>
                    </a:cxn>
                    <a:cxn ang="0">
                      <a:pos x="T6" y="T7"/>
                    </a:cxn>
                  </a:cxnLst>
                  <a:rect l="0" t="0" r="r" b="b"/>
                  <a:pathLst>
                    <a:path w="159" h="83">
                      <a:moveTo>
                        <a:pt x="0" y="0"/>
                      </a:moveTo>
                      <a:cubicBezTo>
                        <a:pt x="5" y="9"/>
                        <a:pt x="10" y="19"/>
                        <a:pt x="12" y="28"/>
                      </a:cubicBezTo>
                      <a:cubicBezTo>
                        <a:pt x="72" y="65"/>
                        <a:pt x="134" y="83"/>
                        <a:pt x="159" y="55"/>
                      </a:cubicBezTo>
                      <a:cubicBezTo>
                        <a:pt x="114" y="62"/>
                        <a:pt x="54" y="35"/>
                        <a:pt x="0" y="0"/>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9" name="Freeform 292"/>
                <p:cNvSpPr/>
                <p:nvPr/>
              </p:nvSpPr>
              <p:spPr bwMode="auto">
                <a:xfrm>
                  <a:off x="5151" y="208"/>
                  <a:ext cx="41" cy="40"/>
                </a:xfrm>
                <a:custGeom>
                  <a:avLst/>
                  <a:gdLst>
                    <a:gd name="T0" fmla="*/ 8 w 17"/>
                    <a:gd name="T1" fmla="*/ 13 h 17"/>
                    <a:gd name="T2" fmla="*/ 15 w 17"/>
                    <a:gd name="T3" fmla="*/ 7 h 17"/>
                    <a:gd name="T4" fmla="*/ 16 w 17"/>
                    <a:gd name="T5" fmla="*/ 2 h 17"/>
                    <a:gd name="T6" fmla="*/ 15 w 17"/>
                    <a:gd name="T7" fmla="*/ 0 h 17"/>
                    <a:gd name="T8" fmla="*/ 14 w 17"/>
                    <a:gd name="T9" fmla="*/ 0 h 17"/>
                    <a:gd name="T10" fmla="*/ 11 w 17"/>
                    <a:gd name="T11" fmla="*/ 3 h 17"/>
                    <a:gd name="T12" fmla="*/ 9 w 17"/>
                    <a:gd name="T13" fmla="*/ 4 h 17"/>
                    <a:gd name="T14" fmla="*/ 10 w 17"/>
                    <a:gd name="T15" fmla="*/ 5 h 17"/>
                    <a:gd name="T16" fmla="*/ 9 w 17"/>
                    <a:gd name="T17" fmla="*/ 4 h 17"/>
                    <a:gd name="T18" fmla="*/ 9 w 17"/>
                    <a:gd name="T19" fmla="*/ 4 h 17"/>
                    <a:gd name="T20" fmla="*/ 7 w 17"/>
                    <a:gd name="T21" fmla="*/ 6 h 17"/>
                    <a:gd name="T22" fmla="*/ 0 w 17"/>
                    <a:gd name="T23" fmla="*/ 13 h 17"/>
                    <a:gd name="T24" fmla="*/ 4 w 17"/>
                    <a:gd name="T25" fmla="*/ 17 h 17"/>
                    <a:gd name="T26" fmla="*/ 8 w 17"/>
                    <a:gd name="T27"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7">
                      <a:moveTo>
                        <a:pt x="8" y="13"/>
                      </a:moveTo>
                      <a:cubicBezTo>
                        <a:pt x="11" y="10"/>
                        <a:pt x="13" y="8"/>
                        <a:pt x="15" y="7"/>
                      </a:cubicBezTo>
                      <a:cubicBezTo>
                        <a:pt x="16" y="5"/>
                        <a:pt x="17" y="3"/>
                        <a:pt x="16" y="2"/>
                      </a:cubicBezTo>
                      <a:cubicBezTo>
                        <a:pt x="16" y="1"/>
                        <a:pt x="16" y="1"/>
                        <a:pt x="15" y="0"/>
                      </a:cubicBezTo>
                      <a:cubicBezTo>
                        <a:pt x="15" y="0"/>
                        <a:pt x="14" y="0"/>
                        <a:pt x="14" y="0"/>
                      </a:cubicBezTo>
                      <a:cubicBezTo>
                        <a:pt x="13" y="0"/>
                        <a:pt x="12" y="1"/>
                        <a:pt x="11" y="3"/>
                      </a:cubicBezTo>
                      <a:cubicBezTo>
                        <a:pt x="10" y="3"/>
                        <a:pt x="10" y="3"/>
                        <a:pt x="9" y="4"/>
                      </a:cubicBezTo>
                      <a:cubicBezTo>
                        <a:pt x="10" y="5"/>
                        <a:pt x="10" y="5"/>
                        <a:pt x="10" y="5"/>
                      </a:cubicBezTo>
                      <a:cubicBezTo>
                        <a:pt x="9" y="4"/>
                        <a:pt x="9" y="4"/>
                        <a:pt x="9" y="4"/>
                      </a:cubicBezTo>
                      <a:cubicBezTo>
                        <a:pt x="9" y="4"/>
                        <a:pt x="9" y="4"/>
                        <a:pt x="9" y="4"/>
                      </a:cubicBezTo>
                      <a:cubicBezTo>
                        <a:pt x="8" y="5"/>
                        <a:pt x="8" y="5"/>
                        <a:pt x="7" y="6"/>
                      </a:cubicBezTo>
                      <a:cubicBezTo>
                        <a:pt x="5" y="8"/>
                        <a:pt x="3" y="10"/>
                        <a:pt x="0" y="13"/>
                      </a:cubicBezTo>
                      <a:cubicBezTo>
                        <a:pt x="1" y="14"/>
                        <a:pt x="3" y="16"/>
                        <a:pt x="4" y="17"/>
                      </a:cubicBezTo>
                      <a:cubicBezTo>
                        <a:pt x="5" y="16"/>
                        <a:pt x="6" y="15"/>
                        <a:pt x="8" y="13"/>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0" name="Freeform 293"/>
                <p:cNvSpPr/>
                <p:nvPr/>
              </p:nvSpPr>
              <p:spPr bwMode="auto">
                <a:xfrm>
                  <a:off x="5629" y="655"/>
                  <a:ext cx="38" cy="45"/>
                </a:xfrm>
                <a:custGeom>
                  <a:avLst/>
                  <a:gdLst>
                    <a:gd name="T0" fmla="*/ 1 w 16"/>
                    <a:gd name="T1" fmla="*/ 12 h 19"/>
                    <a:gd name="T2" fmla="*/ 0 w 16"/>
                    <a:gd name="T3" fmla="*/ 16 h 19"/>
                    <a:gd name="T4" fmla="*/ 2 w 16"/>
                    <a:gd name="T5" fmla="*/ 18 h 19"/>
                    <a:gd name="T6" fmla="*/ 8 w 16"/>
                    <a:gd name="T7" fmla="*/ 16 h 19"/>
                    <a:gd name="T8" fmla="*/ 16 w 16"/>
                    <a:gd name="T9" fmla="*/ 7 h 19"/>
                    <a:gd name="T10" fmla="*/ 16 w 16"/>
                    <a:gd name="T11" fmla="*/ 3 h 19"/>
                    <a:gd name="T12" fmla="*/ 15 w 16"/>
                    <a:gd name="T13" fmla="*/ 2 h 19"/>
                    <a:gd name="T14" fmla="*/ 12 w 16"/>
                    <a:gd name="T15" fmla="*/ 0 h 19"/>
                    <a:gd name="T16" fmla="*/ 8 w 16"/>
                    <a:gd name="T17" fmla="*/ 4 h 19"/>
                    <a:gd name="T18" fmla="*/ 3 w 16"/>
                    <a:gd name="T19" fmla="*/ 10 h 19"/>
                    <a:gd name="T20" fmla="*/ 1 w 16"/>
                    <a:gd name="T21"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9">
                      <a:moveTo>
                        <a:pt x="1" y="12"/>
                      </a:moveTo>
                      <a:cubicBezTo>
                        <a:pt x="0" y="13"/>
                        <a:pt x="0" y="14"/>
                        <a:pt x="0" y="16"/>
                      </a:cubicBezTo>
                      <a:cubicBezTo>
                        <a:pt x="0" y="17"/>
                        <a:pt x="1" y="18"/>
                        <a:pt x="2" y="18"/>
                      </a:cubicBezTo>
                      <a:cubicBezTo>
                        <a:pt x="3" y="19"/>
                        <a:pt x="5" y="18"/>
                        <a:pt x="8" y="16"/>
                      </a:cubicBezTo>
                      <a:cubicBezTo>
                        <a:pt x="11" y="14"/>
                        <a:pt x="14" y="11"/>
                        <a:pt x="16" y="7"/>
                      </a:cubicBezTo>
                      <a:cubicBezTo>
                        <a:pt x="16" y="6"/>
                        <a:pt x="16" y="5"/>
                        <a:pt x="16" y="3"/>
                      </a:cubicBezTo>
                      <a:cubicBezTo>
                        <a:pt x="16" y="3"/>
                        <a:pt x="16" y="2"/>
                        <a:pt x="15" y="2"/>
                      </a:cubicBezTo>
                      <a:cubicBezTo>
                        <a:pt x="14" y="0"/>
                        <a:pt x="13" y="0"/>
                        <a:pt x="12" y="0"/>
                      </a:cubicBezTo>
                      <a:cubicBezTo>
                        <a:pt x="12" y="0"/>
                        <a:pt x="11" y="2"/>
                        <a:pt x="8" y="4"/>
                      </a:cubicBezTo>
                      <a:cubicBezTo>
                        <a:pt x="4" y="8"/>
                        <a:pt x="3" y="10"/>
                        <a:pt x="3" y="10"/>
                      </a:cubicBezTo>
                      <a:cubicBezTo>
                        <a:pt x="2" y="11"/>
                        <a:pt x="1" y="12"/>
                        <a:pt x="1" y="12"/>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1" name="Freeform 294"/>
                <p:cNvSpPr>
                  <a:spLocks noEditPoints="1"/>
                </p:cNvSpPr>
                <p:nvPr/>
              </p:nvSpPr>
              <p:spPr bwMode="auto">
                <a:xfrm>
                  <a:off x="4995" y="104"/>
                  <a:ext cx="1034" cy="1048"/>
                </a:xfrm>
                <a:custGeom>
                  <a:avLst/>
                  <a:gdLst>
                    <a:gd name="T0" fmla="*/ 350 w 437"/>
                    <a:gd name="T1" fmla="*/ 398 h 443"/>
                    <a:gd name="T2" fmla="*/ 417 w 437"/>
                    <a:gd name="T3" fmla="*/ 407 h 443"/>
                    <a:gd name="T4" fmla="*/ 74 w 437"/>
                    <a:gd name="T5" fmla="*/ 47 h 443"/>
                    <a:gd name="T6" fmla="*/ 82 w 437"/>
                    <a:gd name="T7" fmla="*/ 41 h 443"/>
                    <a:gd name="T8" fmla="*/ 69 w 437"/>
                    <a:gd name="T9" fmla="*/ 61 h 443"/>
                    <a:gd name="T10" fmla="*/ 47 w 437"/>
                    <a:gd name="T11" fmla="*/ 70 h 443"/>
                    <a:gd name="T12" fmla="*/ 190 w 437"/>
                    <a:gd name="T13" fmla="*/ 174 h 443"/>
                    <a:gd name="T14" fmla="*/ 358 w 437"/>
                    <a:gd name="T15" fmla="*/ 316 h 443"/>
                    <a:gd name="T16" fmla="*/ 365 w 437"/>
                    <a:gd name="T17" fmla="*/ 325 h 443"/>
                    <a:gd name="T18" fmla="*/ 364 w 437"/>
                    <a:gd name="T19" fmla="*/ 327 h 443"/>
                    <a:gd name="T20" fmla="*/ 361 w 437"/>
                    <a:gd name="T21" fmla="*/ 321 h 443"/>
                    <a:gd name="T22" fmla="*/ 352 w 437"/>
                    <a:gd name="T23" fmla="*/ 323 h 443"/>
                    <a:gd name="T24" fmla="*/ 331 w 437"/>
                    <a:gd name="T25" fmla="*/ 324 h 443"/>
                    <a:gd name="T26" fmla="*/ 326 w 437"/>
                    <a:gd name="T27" fmla="*/ 305 h 443"/>
                    <a:gd name="T28" fmla="*/ 315 w 437"/>
                    <a:gd name="T29" fmla="*/ 266 h 443"/>
                    <a:gd name="T30" fmla="*/ 321 w 437"/>
                    <a:gd name="T31" fmla="*/ 286 h 443"/>
                    <a:gd name="T32" fmla="*/ 310 w 437"/>
                    <a:gd name="T33" fmla="*/ 286 h 443"/>
                    <a:gd name="T34" fmla="*/ 312 w 437"/>
                    <a:gd name="T35" fmla="*/ 272 h 443"/>
                    <a:gd name="T36" fmla="*/ 310 w 437"/>
                    <a:gd name="T37" fmla="*/ 271 h 443"/>
                    <a:gd name="T38" fmla="*/ 305 w 437"/>
                    <a:gd name="T39" fmla="*/ 266 h 443"/>
                    <a:gd name="T40" fmla="*/ 286 w 437"/>
                    <a:gd name="T41" fmla="*/ 273 h 443"/>
                    <a:gd name="T42" fmla="*/ 291 w 437"/>
                    <a:gd name="T43" fmla="*/ 256 h 443"/>
                    <a:gd name="T44" fmla="*/ 277 w 437"/>
                    <a:gd name="T45" fmla="*/ 257 h 443"/>
                    <a:gd name="T46" fmla="*/ 282 w 437"/>
                    <a:gd name="T47" fmla="*/ 219 h 443"/>
                    <a:gd name="T48" fmla="*/ 279 w 437"/>
                    <a:gd name="T49" fmla="*/ 249 h 443"/>
                    <a:gd name="T50" fmla="*/ 259 w 437"/>
                    <a:gd name="T51" fmla="*/ 252 h 443"/>
                    <a:gd name="T52" fmla="*/ 273 w 437"/>
                    <a:gd name="T53" fmla="*/ 224 h 443"/>
                    <a:gd name="T54" fmla="*/ 270 w 437"/>
                    <a:gd name="T55" fmla="*/ 229 h 443"/>
                    <a:gd name="T56" fmla="*/ 261 w 437"/>
                    <a:gd name="T57" fmla="*/ 210 h 443"/>
                    <a:gd name="T58" fmla="*/ 264 w 437"/>
                    <a:gd name="T59" fmla="*/ 218 h 443"/>
                    <a:gd name="T60" fmla="*/ 256 w 437"/>
                    <a:gd name="T61" fmla="*/ 215 h 443"/>
                    <a:gd name="T62" fmla="*/ 246 w 437"/>
                    <a:gd name="T63" fmla="*/ 214 h 443"/>
                    <a:gd name="T64" fmla="*/ 235 w 437"/>
                    <a:gd name="T65" fmla="*/ 205 h 443"/>
                    <a:gd name="T66" fmla="*/ 231 w 437"/>
                    <a:gd name="T67" fmla="*/ 181 h 443"/>
                    <a:gd name="T68" fmla="*/ 239 w 437"/>
                    <a:gd name="T69" fmla="*/ 188 h 443"/>
                    <a:gd name="T70" fmla="*/ 225 w 437"/>
                    <a:gd name="T71" fmla="*/ 171 h 443"/>
                    <a:gd name="T72" fmla="*/ 225 w 437"/>
                    <a:gd name="T73" fmla="*/ 171 h 443"/>
                    <a:gd name="T74" fmla="*/ 197 w 437"/>
                    <a:gd name="T75" fmla="*/ 181 h 443"/>
                    <a:gd name="T76" fmla="*/ 182 w 437"/>
                    <a:gd name="T77" fmla="*/ 159 h 443"/>
                    <a:gd name="T78" fmla="*/ 203 w 437"/>
                    <a:gd name="T79" fmla="*/ 153 h 443"/>
                    <a:gd name="T80" fmla="*/ 182 w 437"/>
                    <a:gd name="T81" fmla="*/ 161 h 443"/>
                    <a:gd name="T82" fmla="*/ 166 w 437"/>
                    <a:gd name="T83" fmla="*/ 138 h 443"/>
                    <a:gd name="T84" fmla="*/ 183 w 437"/>
                    <a:gd name="T85" fmla="*/ 139 h 443"/>
                    <a:gd name="T86" fmla="*/ 168 w 437"/>
                    <a:gd name="T87" fmla="*/ 147 h 443"/>
                    <a:gd name="T88" fmla="*/ 170 w 437"/>
                    <a:gd name="T89" fmla="*/ 123 h 443"/>
                    <a:gd name="T90" fmla="*/ 153 w 437"/>
                    <a:gd name="T91" fmla="*/ 131 h 443"/>
                    <a:gd name="T92" fmla="*/ 153 w 437"/>
                    <a:gd name="T93" fmla="*/ 120 h 443"/>
                    <a:gd name="T94" fmla="*/ 163 w 437"/>
                    <a:gd name="T95" fmla="*/ 129 h 443"/>
                    <a:gd name="T96" fmla="*/ 141 w 437"/>
                    <a:gd name="T97" fmla="*/ 113 h 443"/>
                    <a:gd name="T98" fmla="*/ 139 w 437"/>
                    <a:gd name="T99" fmla="*/ 96 h 443"/>
                    <a:gd name="T100" fmla="*/ 125 w 437"/>
                    <a:gd name="T101" fmla="*/ 106 h 443"/>
                    <a:gd name="T102" fmla="*/ 126 w 437"/>
                    <a:gd name="T103" fmla="*/ 95 h 443"/>
                    <a:gd name="T104" fmla="*/ 102 w 437"/>
                    <a:gd name="T105" fmla="*/ 96 h 443"/>
                    <a:gd name="T106" fmla="*/ 105 w 437"/>
                    <a:gd name="T107" fmla="*/ 88 h 443"/>
                    <a:gd name="T108" fmla="*/ 114 w 437"/>
                    <a:gd name="T109" fmla="*/ 58 h 443"/>
                    <a:gd name="T110" fmla="*/ 109 w 437"/>
                    <a:gd name="T111" fmla="*/ 70 h 443"/>
                    <a:gd name="T112" fmla="*/ 101 w 437"/>
                    <a:gd name="T113" fmla="*/ 70 h 443"/>
                    <a:gd name="T114" fmla="*/ 90 w 437"/>
                    <a:gd name="T115" fmla="*/ 50 h 443"/>
                    <a:gd name="T116" fmla="*/ 94 w 437"/>
                    <a:gd name="T117" fmla="*/ 54 h 443"/>
                    <a:gd name="T118" fmla="*/ 83 w 437"/>
                    <a:gd name="T119" fmla="*/ 76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7" h="443">
                      <a:moveTo>
                        <a:pt x="36" y="73"/>
                      </a:moveTo>
                      <a:cubicBezTo>
                        <a:pt x="29" y="67"/>
                        <a:pt x="19" y="59"/>
                        <a:pt x="8" y="51"/>
                      </a:cubicBezTo>
                      <a:cubicBezTo>
                        <a:pt x="7" y="53"/>
                        <a:pt x="6" y="55"/>
                        <a:pt x="5" y="57"/>
                      </a:cubicBezTo>
                      <a:cubicBezTo>
                        <a:pt x="14" y="65"/>
                        <a:pt x="22" y="73"/>
                        <a:pt x="27" y="78"/>
                      </a:cubicBezTo>
                      <a:cubicBezTo>
                        <a:pt x="21" y="73"/>
                        <a:pt x="13" y="66"/>
                        <a:pt x="3" y="59"/>
                      </a:cubicBezTo>
                      <a:cubicBezTo>
                        <a:pt x="0" y="67"/>
                        <a:pt x="1" y="72"/>
                        <a:pt x="8" y="79"/>
                      </a:cubicBezTo>
                      <a:cubicBezTo>
                        <a:pt x="15" y="87"/>
                        <a:pt x="54" y="120"/>
                        <a:pt x="106" y="163"/>
                      </a:cubicBezTo>
                      <a:cubicBezTo>
                        <a:pt x="162" y="175"/>
                        <a:pt x="233" y="217"/>
                        <a:pt x="255" y="300"/>
                      </a:cubicBezTo>
                      <a:cubicBezTo>
                        <a:pt x="273" y="320"/>
                        <a:pt x="290" y="340"/>
                        <a:pt x="305" y="358"/>
                      </a:cubicBezTo>
                      <a:cubicBezTo>
                        <a:pt x="322" y="366"/>
                        <a:pt x="329" y="374"/>
                        <a:pt x="333" y="393"/>
                      </a:cubicBezTo>
                      <a:cubicBezTo>
                        <a:pt x="350" y="413"/>
                        <a:pt x="363" y="431"/>
                        <a:pt x="374" y="443"/>
                      </a:cubicBezTo>
                      <a:cubicBezTo>
                        <a:pt x="376" y="442"/>
                        <a:pt x="378" y="440"/>
                        <a:pt x="381" y="439"/>
                      </a:cubicBezTo>
                      <a:cubicBezTo>
                        <a:pt x="369" y="423"/>
                        <a:pt x="358" y="408"/>
                        <a:pt x="350" y="398"/>
                      </a:cubicBezTo>
                      <a:cubicBezTo>
                        <a:pt x="358" y="405"/>
                        <a:pt x="371" y="420"/>
                        <a:pt x="383" y="437"/>
                      </a:cubicBezTo>
                      <a:cubicBezTo>
                        <a:pt x="385" y="435"/>
                        <a:pt x="388" y="433"/>
                        <a:pt x="390" y="431"/>
                      </a:cubicBezTo>
                      <a:cubicBezTo>
                        <a:pt x="381" y="418"/>
                        <a:pt x="373" y="406"/>
                        <a:pt x="367" y="398"/>
                      </a:cubicBezTo>
                      <a:cubicBezTo>
                        <a:pt x="373" y="404"/>
                        <a:pt x="382" y="416"/>
                        <a:pt x="392" y="429"/>
                      </a:cubicBezTo>
                      <a:cubicBezTo>
                        <a:pt x="394" y="428"/>
                        <a:pt x="396" y="426"/>
                        <a:pt x="398" y="424"/>
                      </a:cubicBezTo>
                      <a:cubicBezTo>
                        <a:pt x="390" y="412"/>
                        <a:pt x="383" y="402"/>
                        <a:pt x="377" y="394"/>
                      </a:cubicBezTo>
                      <a:cubicBezTo>
                        <a:pt x="383" y="400"/>
                        <a:pt x="391" y="410"/>
                        <a:pt x="400" y="422"/>
                      </a:cubicBezTo>
                      <a:cubicBezTo>
                        <a:pt x="402" y="421"/>
                        <a:pt x="404" y="419"/>
                        <a:pt x="406" y="417"/>
                      </a:cubicBezTo>
                      <a:cubicBezTo>
                        <a:pt x="397" y="403"/>
                        <a:pt x="388" y="390"/>
                        <a:pt x="382" y="381"/>
                      </a:cubicBezTo>
                      <a:cubicBezTo>
                        <a:pt x="388" y="388"/>
                        <a:pt x="398" y="400"/>
                        <a:pt x="408" y="415"/>
                      </a:cubicBezTo>
                      <a:cubicBezTo>
                        <a:pt x="410" y="413"/>
                        <a:pt x="412" y="411"/>
                        <a:pt x="414" y="409"/>
                      </a:cubicBezTo>
                      <a:cubicBezTo>
                        <a:pt x="403" y="392"/>
                        <a:pt x="392" y="376"/>
                        <a:pt x="385" y="365"/>
                      </a:cubicBezTo>
                      <a:cubicBezTo>
                        <a:pt x="392" y="373"/>
                        <a:pt x="404" y="389"/>
                        <a:pt x="417" y="407"/>
                      </a:cubicBezTo>
                      <a:cubicBezTo>
                        <a:pt x="422" y="402"/>
                        <a:pt x="422" y="402"/>
                        <a:pt x="422" y="402"/>
                      </a:cubicBezTo>
                      <a:cubicBezTo>
                        <a:pt x="413" y="388"/>
                        <a:pt x="404" y="376"/>
                        <a:pt x="398" y="367"/>
                      </a:cubicBezTo>
                      <a:cubicBezTo>
                        <a:pt x="404" y="373"/>
                        <a:pt x="414" y="386"/>
                        <a:pt x="424" y="400"/>
                      </a:cubicBezTo>
                      <a:cubicBezTo>
                        <a:pt x="426" y="398"/>
                        <a:pt x="427" y="397"/>
                        <a:pt x="429" y="395"/>
                      </a:cubicBezTo>
                      <a:cubicBezTo>
                        <a:pt x="420" y="381"/>
                        <a:pt x="411" y="368"/>
                        <a:pt x="404" y="359"/>
                      </a:cubicBezTo>
                      <a:cubicBezTo>
                        <a:pt x="411" y="366"/>
                        <a:pt x="421" y="378"/>
                        <a:pt x="431" y="393"/>
                      </a:cubicBezTo>
                      <a:cubicBezTo>
                        <a:pt x="433" y="392"/>
                        <a:pt x="435" y="390"/>
                        <a:pt x="437" y="389"/>
                      </a:cubicBezTo>
                      <a:cubicBezTo>
                        <a:pt x="364" y="260"/>
                        <a:pt x="100" y="24"/>
                        <a:pt x="60" y="3"/>
                      </a:cubicBezTo>
                      <a:cubicBezTo>
                        <a:pt x="55" y="1"/>
                        <a:pt x="52" y="0"/>
                        <a:pt x="46" y="4"/>
                      </a:cubicBezTo>
                      <a:cubicBezTo>
                        <a:pt x="60" y="16"/>
                        <a:pt x="72" y="27"/>
                        <a:pt x="77" y="34"/>
                      </a:cubicBezTo>
                      <a:cubicBezTo>
                        <a:pt x="69" y="27"/>
                        <a:pt x="57" y="17"/>
                        <a:pt x="44" y="7"/>
                      </a:cubicBezTo>
                      <a:cubicBezTo>
                        <a:pt x="42" y="8"/>
                        <a:pt x="40" y="10"/>
                        <a:pt x="37" y="13"/>
                      </a:cubicBezTo>
                      <a:cubicBezTo>
                        <a:pt x="53" y="26"/>
                        <a:pt x="67" y="38"/>
                        <a:pt x="74" y="47"/>
                      </a:cubicBezTo>
                      <a:cubicBezTo>
                        <a:pt x="75" y="46"/>
                        <a:pt x="75" y="46"/>
                        <a:pt x="75" y="46"/>
                      </a:cubicBezTo>
                      <a:cubicBezTo>
                        <a:pt x="76" y="45"/>
                        <a:pt x="76" y="45"/>
                        <a:pt x="76" y="44"/>
                      </a:cubicBezTo>
                      <a:cubicBezTo>
                        <a:pt x="77" y="44"/>
                        <a:pt x="78" y="43"/>
                        <a:pt x="79" y="42"/>
                      </a:cubicBezTo>
                      <a:cubicBezTo>
                        <a:pt x="80" y="41"/>
                        <a:pt x="80" y="41"/>
                        <a:pt x="81" y="40"/>
                      </a:cubicBezTo>
                      <a:cubicBezTo>
                        <a:pt x="81" y="40"/>
                        <a:pt x="82" y="39"/>
                        <a:pt x="83" y="37"/>
                      </a:cubicBezTo>
                      <a:cubicBezTo>
                        <a:pt x="85" y="36"/>
                        <a:pt x="86" y="35"/>
                        <a:pt x="86" y="34"/>
                      </a:cubicBezTo>
                      <a:cubicBezTo>
                        <a:pt x="87" y="33"/>
                        <a:pt x="88" y="32"/>
                        <a:pt x="88" y="32"/>
                      </a:cubicBezTo>
                      <a:cubicBezTo>
                        <a:pt x="88" y="32"/>
                        <a:pt x="89" y="32"/>
                        <a:pt x="89" y="32"/>
                      </a:cubicBezTo>
                      <a:cubicBezTo>
                        <a:pt x="89" y="32"/>
                        <a:pt x="90" y="33"/>
                        <a:pt x="90" y="33"/>
                      </a:cubicBezTo>
                      <a:cubicBezTo>
                        <a:pt x="89" y="33"/>
                        <a:pt x="89" y="33"/>
                        <a:pt x="89" y="33"/>
                      </a:cubicBezTo>
                      <a:cubicBezTo>
                        <a:pt x="89" y="33"/>
                        <a:pt x="89" y="34"/>
                        <a:pt x="88" y="35"/>
                      </a:cubicBezTo>
                      <a:cubicBezTo>
                        <a:pt x="87" y="36"/>
                        <a:pt x="87" y="36"/>
                        <a:pt x="87" y="36"/>
                      </a:cubicBezTo>
                      <a:cubicBezTo>
                        <a:pt x="84" y="39"/>
                        <a:pt x="82" y="41"/>
                        <a:pt x="82" y="41"/>
                      </a:cubicBezTo>
                      <a:cubicBezTo>
                        <a:pt x="82" y="42"/>
                        <a:pt x="82" y="42"/>
                        <a:pt x="83" y="43"/>
                      </a:cubicBezTo>
                      <a:cubicBezTo>
                        <a:pt x="84" y="44"/>
                        <a:pt x="85" y="45"/>
                        <a:pt x="85" y="45"/>
                      </a:cubicBezTo>
                      <a:cubicBezTo>
                        <a:pt x="86" y="47"/>
                        <a:pt x="85" y="49"/>
                        <a:pt x="82" y="52"/>
                      </a:cubicBezTo>
                      <a:cubicBezTo>
                        <a:pt x="82" y="51"/>
                        <a:pt x="80" y="54"/>
                        <a:pt x="74" y="59"/>
                      </a:cubicBezTo>
                      <a:cubicBezTo>
                        <a:pt x="73" y="60"/>
                        <a:pt x="72" y="62"/>
                        <a:pt x="71" y="63"/>
                      </a:cubicBezTo>
                      <a:cubicBezTo>
                        <a:pt x="71" y="63"/>
                        <a:pt x="72" y="64"/>
                        <a:pt x="72" y="64"/>
                      </a:cubicBezTo>
                      <a:cubicBezTo>
                        <a:pt x="72" y="64"/>
                        <a:pt x="71" y="63"/>
                        <a:pt x="71" y="63"/>
                      </a:cubicBezTo>
                      <a:cubicBezTo>
                        <a:pt x="71" y="63"/>
                        <a:pt x="71" y="63"/>
                        <a:pt x="71" y="63"/>
                      </a:cubicBezTo>
                      <a:cubicBezTo>
                        <a:pt x="70" y="63"/>
                        <a:pt x="70" y="64"/>
                        <a:pt x="70" y="64"/>
                      </a:cubicBezTo>
                      <a:cubicBezTo>
                        <a:pt x="70" y="65"/>
                        <a:pt x="69" y="65"/>
                        <a:pt x="69" y="65"/>
                      </a:cubicBezTo>
                      <a:cubicBezTo>
                        <a:pt x="68" y="66"/>
                        <a:pt x="68" y="67"/>
                        <a:pt x="67" y="67"/>
                      </a:cubicBezTo>
                      <a:cubicBezTo>
                        <a:pt x="66" y="66"/>
                        <a:pt x="66" y="65"/>
                        <a:pt x="68" y="63"/>
                      </a:cubicBezTo>
                      <a:cubicBezTo>
                        <a:pt x="68" y="63"/>
                        <a:pt x="69" y="62"/>
                        <a:pt x="69" y="61"/>
                      </a:cubicBezTo>
                      <a:cubicBezTo>
                        <a:pt x="68" y="60"/>
                        <a:pt x="67" y="59"/>
                        <a:pt x="65" y="58"/>
                      </a:cubicBezTo>
                      <a:cubicBezTo>
                        <a:pt x="64" y="59"/>
                        <a:pt x="63" y="60"/>
                        <a:pt x="62" y="61"/>
                      </a:cubicBezTo>
                      <a:cubicBezTo>
                        <a:pt x="62" y="61"/>
                        <a:pt x="62" y="61"/>
                        <a:pt x="62" y="61"/>
                      </a:cubicBezTo>
                      <a:cubicBezTo>
                        <a:pt x="61" y="61"/>
                        <a:pt x="61" y="61"/>
                        <a:pt x="61" y="61"/>
                      </a:cubicBezTo>
                      <a:cubicBezTo>
                        <a:pt x="61" y="61"/>
                        <a:pt x="61" y="61"/>
                        <a:pt x="61" y="61"/>
                      </a:cubicBezTo>
                      <a:cubicBezTo>
                        <a:pt x="60" y="61"/>
                        <a:pt x="61" y="60"/>
                        <a:pt x="61" y="59"/>
                      </a:cubicBezTo>
                      <a:cubicBezTo>
                        <a:pt x="61" y="60"/>
                        <a:pt x="62" y="59"/>
                        <a:pt x="64" y="57"/>
                      </a:cubicBezTo>
                      <a:cubicBezTo>
                        <a:pt x="54" y="48"/>
                        <a:pt x="41" y="36"/>
                        <a:pt x="28" y="25"/>
                      </a:cubicBezTo>
                      <a:cubicBezTo>
                        <a:pt x="26" y="27"/>
                        <a:pt x="25" y="29"/>
                        <a:pt x="23" y="31"/>
                      </a:cubicBezTo>
                      <a:cubicBezTo>
                        <a:pt x="37" y="44"/>
                        <a:pt x="49" y="55"/>
                        <a:pt x="55" y="63"/>
                      </a:cubicBezTo>
                      <a:cubicBezTo>
                        <a:pt x="47" y="56"/>
                        <a:pt x="35" y="45"/>
                        <a:pt x="21" y="33"/>
                      </a:cubicBezTo>
                      <a:cubicBezTo>
                        <a:pt x="19" y="36"/>
                        <a:pt x="18" y="38"/>
                        <a:pt x="16" y="41"/>
                      </a:cubicBezTo>
                      <a:cubicBezTo>
                        <a:pt x="30" y="52"/>
                        <a:pt x="41" y="63"/>
                        <a:pt x="47" y="70"/>
                      </a:cubicBezTo>
                      <a:cubicBezTo>
                        <a:pt x="39" y="63"/>
                        <a:pt x="27" y="53"/>
                        <a:pt x="14" y="43"/>
                      </a:cubicBezTo>
                      <a:cubicBezTo>
                        <a:pt x="13" y="45"/>
                        <a:pt x="11" y="47"/>
                        <a:pt x="10" y="49"/>
                      </a:cubicBezTo>
                      <a:cubicBezTo>
                        <a:pt x="21" y="58"/>
                        <a:pt x="31" y="67"/>
                        <a:pt x="36" y="73"/>
                      </a:cubicBezTo>
                      <a:close/>
                      <a:moveTo>
                        <a:pt x="115" y="101"/>
                      </a:moveTo>
                      <a:cubicBezTo>
                        <a:pt x="116" y="100"/>
                        <a:pt x="116" y="99"/>
                        <a:pt x="117" y="99"/>
                      </a:cubicBezTo>
                      <a:cubicBezTo>
                        <a:pt x="118" y="99"/>
                        <a:pt x="119" y="100"/>
                        <a:pt x="120" y="101"/>
                      </a:cubicBezTo>
                      <a:cubicBezTo>
                        <a:pt x="120" y="102"/>
                        <a:pt x="120" y="102"/>
                        <a:pt x="120" y="102"/>
                      </a:cubicBezTo>
                      <a:cubicBezTo>
                        <a:pt x="120" y="103"/>
                        <a:pt x="119" y="104"/>
                        <a:pt x="118" y="104"/>
                      </a:cubicBezTo>
                      <a:cubicBezTo>
                        <a:pt x="117" y="105"/>
                        <a:pt x="116" y="104"/>
                        <a:pt x="115" y="103"/>
                      </a:cubicBezTo>
                      <a:cubicBezTo>
                        <a:pt x="115" y="103"/>
                        <a:pt x="115" y="102"/>
                        <a:pt x="115" y="101"/>
                      </a:cubicBezTo>
                      <a:close/>
                      <a:moveTo>
                        <a:pt x="192" y="177"/>
                      </a:moveTo>
                      <a:cubicBezTo>
                        <a:pt x="191" y="177"/>
                        <a:pt x="190" y="177"/>
                        <a:pt x="190" y="176"/>
                      </a:cubicBezTo>
                      <a:cubicBezTo>
                        <a:pt x="189" y="175"/>
                        <a:pt x="189" y="175"/>
                        <a:pt x="190" y="174"/>
                      </a:cubicBezTo>
                      <a:cubicBezTo>
                        <a:pt x="190" y="173"/>
                        <a:pt x="190" y="172"/>
                        <a:pt x="191" y="172"/>
                      </a:cubicBezTo>
                      <a:cubicBezTo>
                        <a:pt x="192" y="172"/>
                        <a:pt x="193" y="172"/>
                        <a:pt x="194" y="174"/>
                      </a:cubicBezTo>
                      <a:cubicBezTo>
                        <a:pt x="194" y="174"/>
                        <a:pt x="194" y="174"/>
                        <a:pt x="194" y="174"/>
                      </a:cubicBezTo>
                      <a:cubicBezTo>
                        <a:pt x="194" y="176"/>
                        <a:pt x="194" y="176"/>
                        <a:pt x="192" y="177"/>
                      </a:cubicBezTo>
                      <a:close/>
                      <a:moveTo>
                        <a:pt x="316" y="307"/>
                      </a:moveTo>
                      <a:cubicBezTo>
                        <a:pt x="315" y="308"/>
                        <a:pt x="314" y="307"/>
                        <a:pt x="314" y="306"/>
                      </a:cubicBezTo>
                      <a:cubicBezTo>
                        <a:pt x="313" y="306"/>
                        <a:pt x="313" y="305"/>
                        <a:pt x="314" y="304"/>
                      </a:cubicBezTo>
                      <a:cubicBezTo>
                        <a:pt x="314" y="303"/>
                        <a:pt x="315" y="303"/>
                        <a:pt x="315" y="302"/>
                      </a:cubicBezTo>
                      <a:cubicBezTo>
                        <a:pt x="316" y="302"/>
                        <a:pt x="317" y="303"/>
                        <a:pt x="318" y="304"/>
                      </a:cubicBezTo>
                      <a:cubicBezTo>
                        <a:pt x="318" y="305"/>
                        <a:pt x="318" y="305"/>
                        <a:pt x="318" y="305"/>
                      </a:cubicBezTo>
                      <a:cubicBezTo>
                        <a:pt x="318" y="306"/>
                        <a:pt x="317" y="307"/>
                        <a:pt x="316" y="307"/>
                      </a:cubicBezTo>
                      <a:close/>
                      <a:moveTo>
                        <a:pt x="358" y="316"/>
                      </a:moveTo>
                      <a:cubicBezTo>
                        <a:pt x="358" y="316"/>
                        <a:pt x="358" y="316"/>
                        <a:pt x="358" y="316"/>
                      </a:cubicBezTo>
                      <a:cubicBezTo>
                        <a:pt x="358" y="315"/>
                        <a:pt x="358" y="315"/>
                        <a:pt x="358" y="315"/>
                      </a:cubicBezTo>
                      <a:cubicBezTo>
                        <a:pt x="359" y="314"/>
                        <a:pt x="359" y="314"/>
                        <a:pt x="359" y="314"/>
                      </a:cubicBezTo>
                      <a:cubicBezTo>
                        <a:pt x="359" y="315"/>
                        <a:pt x="359" y="315"/>
                        <a:pt x="359" y="315"/>
                      </a:cubicBezTo>
                      <a:cubicBezTo>
                        <a:pt x="359" y="315"/>
                        <a:pt x="359" y="315"/>
                        <a:pt x="359" y="315"/>
                      </a:cubicBezTo>
                      <a:cubicBezTo>
                        <a:pt x="360" y="315"/>
                        <a:pt x="360" y="316"/>
                        <a:pt x="359" y="316"/>
                      </a:cubicBezTo>
                      <a:cubicBezTo>
                        <a:pt x="359" y="317"/>
                        <a:pt x="359" y="317"/>
                        <a:pt x="359" y="318"/>
                      </a:cubicBezTo>
                      <a:cubicBezTo>
                        <a:pt x="360" y="318"/>
                        <a:pt x="360" y="318"/>
                        <a:pt x="360" y="318"/>
                      </a:cubicBezTo>
                      <a:cubicBezTo>
                        <a:pt x="360" y="318"/>
                        <a:pt x="361" y="318"/>
                        <a:pt x="361" y="318"/>
                      </a:cubicBezTo>
                      <a:cubicBezTo>
                        <a:pt x="361" y="318"/>
                        <a:pt x="362" y="319"/>
                        <a:pt x="362" y="319"/>
                      </a:cubicBezTo>
                      <a:cubicBezTo>
                        <a:pt x="362" y="320"/>
                        <a:pt x="363" y="321"/>
                        <a:pt x="363" y="322"/>
                      </a:cubicBezTo>
                      <a:cubicBezTo>
                        <a:pt x="363" y="322"/>
                        <a:pt x="363" y="322"/>
                        <a:pt x="363" y="323"/>
                      </a:cubicBezTo>
                      <a:cubicBezTo>
                        <a:pt x="363" y="323"/>
                        <a:pt x="363" y="324"/>
                        <a:pt x="363" y="324"/>
                      </a:cubicBezTo>
                      <a:cubicBezTo>
                        <a:pt x="363" y="325"/>
                        <a:pt x="364" y="325"/>
                        <a:pt x="365" y="325"/>
                      </a:cubicBezTo>
                      <a:cubicBezTo>
                        <a:pt x="366" y="325"/>
                        <a:pt x="367" y="326"/>
                        <a:pt x="368" y="327"/>
                      </a:cubicBezTo>
                      <a:cubicBezTo>
                        <a:pt x="368" y="329"/>
                        <a:pt x="368" y="331"/>
                        <a:pt x="366" y="334"/>
                      </a:cubicBezTo>
                      <a:cubicBezTo>
                        <a:pt x="365" y="334"/>
                        <a:pt x="364" y="335"/>
                        <a:pt x="363" y="337"/>
                      </a:cubicBezTo>
                      <a:cubicBezTo>
                        <a:pt x="361" y="338"/>
                        <a:pt x="360" y="339"/>
                        <a:pt x="360" y="339"/>
                      </a:cubicBezTo>
                      <a:cubicBezTo>
                        <a:pt x="358" y="342"/>
                        <a:pt x="356" y="343"/>
                        <a:pt x="357" y="343"/>
                      </a:cubicBezTo>
                      <a:cubicBezTo>
                        <a:pt x="356" y="344"/>
                        <a:pt x="355" y="345"/>
                        <a:pt x="355" y="346"/>
                      </a:cubicBezTo>
                      <a:cubicBezTo>
                        <a:pt x="355" y="347"/>
                        <a:pt x="354" y="348"/>
                        <a:pt x="353" y="348"/>
                      </a:cubicBezTo>
                      <a:cubicBezTo>
                        <a:pt x="352" y="348"/>
                        <a:pt x="352" y="347"/>
                        <a:pt x="352" y="346"/>
                      </a:cubicBezTo>
                      <a:cubicBezTo>
                        <a:pt x="353" y="345"/>
                        <a:pt x="354" y="344"/>
                        <a:pt x="355" y="342"/>
                      </a:cubicBezTo>
                      <a:cubicBezTo>
                        <a:pt x="356" y="341"/>
                        <a:pt x="358" y="339"/>
                        <a:pt x="361" y="336"/>
                      </a:cubicBezTo>
                      <a:cubicBezTo>
                        <a:pt x="363" y="334"/>
                        <a:pt x="365" y="332"/>
                        <a:pt x="366" y="331"/>
                      </a:cubicBezTo>
                      <a:cubicBezTo>
                        <a:pt x="366" y="330"/>
                        <a:pt x="366" y="329"/>
                        <a:pt x="366" y="328"/>
                      </a:cubicBezTo>
                      <a:cubicBezTo>
                        <a:pt x="366" y="327"/>
                        <a:pt x="365" y="327"/>
                        <a:pt x="364" y="327"/>
                      </a:cubicBezTo>
                      <a:cubicBezTo>
                        <a:pt x="362" y="326"/>
                        <a:pt x="360" y="328"/>
                        <a:pt x="358" y="330"/>
                      </a:cubicBezTo>
                      <a:cubicBezTo>
                        <a:pt x="357" y="331"/>
                        <a:pt x="356" y="332"/>
                        <a:pt x="354" y="334"/>
                      </a:cubicBezTo>
                      <a:cubicBezTo>
                        <a:pt x="353" y="336"/>
                        <a:pt x="351" y="337"/>
                        <a:pt x="351" y="338"/>
                      </a:cubicBezTo>
                      <a:cubicBezTo>
                        <a:pt x="349" y="339"/>
                        <a:pt x="348" y="340"/>
                        <a:pt x="348" y="340"/>
                      </a:cubicBezTo>
                      <a:cubicBezTo>
                        <a:pt x="348" y="340"/>
                        <a:pt x="347" y="341"/>
                        <a:pt x="347" y="341"/>
                      </a:cubicBezTo>
                      <a:cubicBezTo>
                        <a:pt x="346" y="341"/>
                        <a:pt x="346" y="340"/>
                        <a:pt x="347" y="339"/>
                      </a:cubicBezTo>
                      <a:cubicBezTo>
                        <a:pt x="347" y="339"/>
                        <a:pt x="348" y="338"/>
                        <a:pt x="349" y="337"/>
                      </a:cubicBezTo>
                      <a:cubicBezTo>
                        <a:pt x="349" y="337"/>
                        <a:pt x="350" y="336"/>
                        <a:pt x="351" y="334"/>
                      </a:cubicBezTo>
                      <a:cubicBezTo>
                        <a:pt x="352" y="334"/>
                        <a:pt x="352" y="333"/>
                        <a:pt x="353" y="332"/>
                      </a:cubicBezTo>
                      <a:cubicBezTo>
                        <a:pt x="354" y="331"/>
                        <a:pt x="355" y="331"/>
                        <a:pt x="356" y="330"/>
                      </a:cubicBezTo>
                      <a:cubicBezTo>
                        <a:pt x="356" y="330"/>
                        <a:pt x="357" y="329"/>
                        <a:pt x="358" y="328"/>
                      </a:cubicBezTo>
                      <a:cubicBezTo>
                        <a:pt x="359" y="327"/>
                        <a:pt x="359" y="326"/>
                        <a:pt x="360" y="325"/>
                      </a:cubicBezTo>
                      <a:cubicBezTo>
                        <a:pt x="361" y="324"/>
                        <a:pt x="361" y="323"/>
                        <a:pt x="361" y="321"/>
                      </a:cubicBezTo>
                      <a:cubicBezTo>
                        <a:pt x="360" y="320"/>
                        <a:pt x="360" y="320"/>
                        <a:pt x="359" y="320"/>
                      </a:cubicBezTo>
                      <a:cubicBezTo>
                        <a:pt x="358" y="320"/>
                        <a:pt x="357" y="320"/>
                        <a:pt x="356" y="320"/>
                      </a:cubicBezTo>
                      <a:cubicBezTo>
                        <a:pt x="355" y="322"/>
                        <a:pt x="353" y="323"/>
                        <a:pt x="352" y="325"/>
                      </a:cubicBezTo>
                      <a:cubicBezTo>
                        <a:pt x="352" y="325"/>
                        <a:pt x="350" y="327"/>
                        <a:pt x="346" y="331"/>
                      </a:cubicBezTo>
                      <a:cubicBezTo>
                        <a:pt x="345" y="332"/>
                        <a:pt x="343" y="334"/>
                        <a:pt x="342" y="334"/>
                      </a:cubicBezTo>
                      <a:cubicBezTo>
                        <a:pt x="342" y="335"/>
                        <a:pt x="341" y="335"/>
                        <a:pt x="341" y="334"/>
                      </a:cubicBezTo>
                      <a:cubicBezTo>
                        <a:pt x="341" y="334"/>
                        <a:pt x="341" y="334"/>
                        <a:pt x="341" y="333"/>
                      </a:cubicBezTo>
                      <a:cubicBezTo>
                        <a:pt x="342" y="333"/>
                        <a:pt x="342" y="332"/>
                        <a:pt x="343" y="332"/>
                      </a:cubicBezTo>
                      <a:cubicBezTo>
                        <a:pt x="343" y="331"/>
                        <a:pt x="343" y="331"/>
                        <a:pt x="344" y="330"/>
                      </a:cubicBezTo>
                      <a:cubicBezTo>
                        <a:pt x="345" y="330"/>
                        <a:pt x="345" y="330"/>
                        <a:pt x="345" y="329"/>
                      </a:cubicBezTo>
                      <a:cubicBezTo>
                        <a:pt x="346" y="329"/>
                        <a:pt x="347" y="328"/>
                        <a:pt x="348" y="327"/>
                      </a:cubicBezTo>
                      <a:cubicBezTo>
                        <a:pt x="349" y="325"/>
                        <a:pt x="350" y="324"/>
                        <a:pt x="351" y="324"/>
                      </a:cubicBezTo>
                      <a:cubicBezTo>
                        <a:pt x="351" y="323"/>
                        <a:pt x="351" y="323"/>
                        <a:pt x="352" y="323"/>
                      </a:cubicBezTo>
                      <a:cubicBezTo>
                        <a:pt x="352" y="322"/>
                        <a:pt x="352" y="322"/>
                        <a:pt x="353" y="322"/>
                      </a:cubicBezTo>
                      <a:cubicBezTo>
                        <a:pt x="354" y="320"/>
                        <a:pt x="354" y="320"/>
                        <a:pt x="354" y="320"/>
                      </a:cubicBezTo>
                      <a:cubicBezTo>
                        <a:pt x="356" y="318"/>
                        <a:pt x="358" y="317"/>
                        <a:pt x="358" y="316"/>
                      </a:cubicBezTo>
                      <a:close/>
                      <a:moveTo>
                        <a:pt x="349" y="305"/>
                      </a:moveTo>
                      <a:cubicBezTo>
                        <a:pt x="350" y="305"/>
                        <a:pt x="351" y="305"/>
                        <a:pt x="351" y="306"/>
                      </a:cubicBezTo>
                      <a:cubicBezTo>
                        <a:pt x="352" y="307"/>
                        <a:pt x="352" y="307"/>
                        <a:pt x="352" y="308"/>
                      </a:cubicBezTo>
                      <a:cubicBezTo>
                        <a:pt x="353" y="310"/>
                        <a:pt x="353" y="311"/>
                        <a:pt x="353" y="311"/>
                      </a:cubicBezTo>
                      <a:cubicBezTo>
                        <a:pt x="353" y="313"/>
                        <a:pt x="351" y="316"/>
                        <a:pt x="348" y="319"/>
                      </a:cubicBezTo>
                      <a:cubicBezTo>
                        <a:pt x="348" y="319"/>
                        <a:pt x="347" y="320"/>
                        <a:pt x="346" y="321"/>
                      </a:cubicBezTo>
                      <a:cubicBezTo>
                        <a:pt x="346" y="322"/>
                        <a:pt x="345" y="322"/>
                        <a:pt x="345" y="323"/>
                      </a:cubicBezTo>
                      <a:cubicBezTo>
                        <a:pt x="343" y="324"/>
                        <a:pt x="341" y="326"/>
                        <a:pt x="338" y="327"/>
                      </a:cubicBezTo>
                      <a:cubicBezTo>
                        <a:pt x="336" y="329"/>
                        <a:pt x="334" y="329"/>
                        <a:pt x="333" y="328"/>
                      </a:cubicBezTo>
                      <a:cubicBezTo>
                        <a:pt x="332" y="327"/>
                        <a:pt x="331" y="325"/>
                        <a:pt x="331" y="324"/>
                      </a:cubicBezTo>
                      <a:cubicBezTo>
                        <a:pt x="331" y="322"/>
                        <a:pt x="332" y="320"/>
                        <a:pt x="334" y="318"/>
                      </a:cubicBezTo>
                      <a:cubicBezTo>
                        <a:pt x="335" y="317"/>
                        <a:pt x="337" y="315"/>
                        <a:pt x="340" y="312"/>
                      </a:cubicBezTo>
                      <a:cubicBezTo>
                        <a:pt x="341" y="310"/>
                        <a:pt x="343" y="309"/>
                        <a:pt x="345" y="307"/>
                      </a:cubicBezTo>
                      <a:cubicBezTo>
                        <a:pt x="347" y="305"/>
                        <a:pt x="349" y="304"/>
                        <a:pt x="349" y="305"/>
                      </a:cubicBezTo>
                      <a:close/>
                      <a:moveTo>
                        <a:pt x="339" y="296"/>
                      </a:moveTo>
                      <a:cubicBezTo>
                        <a:pt x="341" y="297"/>
                        <a:pt x="343" y="298"/>
                        <a:pt x="343" y="300"/>
                      </a:cubicBezTo>
                      <a:cubicBezTo>
                        <a:pt x="343" y="301"/>
                        <a:pt x="343" y="302"/>
                        <a:pt x="342" y="303"/>
                      </a:cubicBezTo>
                      <a:cubicBezTo>
                        <a:pt x="342" y="304"/>
                        <a:pt x="341" y="304"/>
                        <a:pt x="341" y="304"/>
                      </a:cubicBezTo>
                      <a:cubicBezTo>
                        <a:pt x="340" y="304"/>
                        <a:pt x="340" y="304"/>
                        <a:pt x="340" y="304"/>
                      </a:cubicBezTo>
                      <a:cubicBezTo>
                        <a:pt x="341" y="304"/>
                        <a:pt x="341" y="303"/>
                        <a:pt x="340" y="300"/>
                      </a:cubicBezTo>
                      <a:cubicBezTo>
                        <a:pt x="340" y="298"/>
                        <a:pt x="339" y="297"/>
                        <a:pt x="337" y="297"/>
                      </a:cubicBezTo>
                      <a:cubicBezTo>
                        <a:pt x="334" y="297"/>
                        <a:pt x="331" y="299"/>
                        <a:pt x="328" y="303"/>
                      </a:cubicBezTo>
                      <a:cubicBezTo>
                        <a:pt x="328" y="303"/>
                        <a:pt x="327" y="304"/>
                        <a:pt x="326" y="305"/>
                      </a:cubicBezTo>
                      <a:cubicBezTo>
                        <a:pt x="325" y="307"/>
                        <a:pt x="324" y="308"/>
                        <a:pt x="324" y="308"/>
                      </a:cubicBezTo>
                      <a:cubicBezTo>
                        <a:pt x="322" y="311"/>
                        <a:pt x="322" y="313"/>
                        <a:pt x="323" y="314"/>
                      </a:cubicBezTo>
                      <a:cubicBezTo>
                        <a:pt x="323" y="314"/>
                        <a:pt x="323" y="315"/>
                        <a:pt x="325" y="316"/>
                      </a:cubicBezTo>
                      <a:cubicBezTo>
                        <a:pt x="326" y="317"/>
                        <a:pt x="326" y="317"/>
                        <a:pt x="326" y="318"/>
                      </a:cubicBezTo>
                      <a:cubicBezTo>
                        <a:pt x="325" y="319"/>
                        <a:pt x="324" y="318"/>
                        <a:pt x="323" y="317"/>
                      </a:cubicBezTo>
                      <a:cubicBezTo>
                        <a:pt x="322" y="316"/>
                        <a:pt x="321" y="316"/>
                        <a:pt x="321" y="315"/>
                      </a:cubicBezTo>
                      <a:cubicBezTo>
                        <a:pt x="320" y="313"/>
                        <a:pt x="320" y="311"/>
                        <a:pt x="321" y="309"/>
                      </a:cubicBezTo>
                      <a:cubicBezTo>
                        <a:pt x="324" y="305"/>
                        <a:pt x="326" y="302"/>
                        <a:pt x="329" y="299"/>
                      </a:cubicBezTo>
                      <a:cubicBezTo>
                        <a:pt x="333" y="296"/>
                        <a:pt x="336" y="294"/>
                        <a:pt x="339" y="296"/>
                      </a:cubicBezTo>
                      <a:close/>
                      <a:moveTo>
                        <a:pt x="314" y="268"/>
                      </a:moveTo>
                      <a:cubicBezTo>
                        <a:pt x="314" y="267"/>
                        <a:pt x="314" y="267"/>
                        <a:pt x="314" y="267"/>
                      </a:cubicBezTo>
                      <a:cubicBezTo>
                        <a:pt x="314" y="266"/>
                        <a:pt x="314" y="266"/>
                        <a:pt x="314" y="266"/>
                      </a:cubicBezTo>
                      <a:cubicBezTo>
                        <a:pt x="314" y="266"/>
                        <a:pt x="315" y="266"/>
                        <a:pt x="315" y="266"/>
                      </a:cubicBezTo>
                      <a:cubicBezTo>
                        <a:pt x="315" y="266"/>
                        <a:pt x="315" y="266"/>
                        <a:pt x="315" y="266"/>
                      </a:cubicBezTo>
                      <a:cubicBezTo>
                        <a:pt x="315" y="266"/>
                        <a:pt x="315" y="266"/>
                        <a:pt x="315" y="266"/>
                      </a:cubicBezTo>
                      <a:cubicBezTo>
                        <a:pt x="316" y="267"/>
                        <a:pt x="315" y="267"/>
                        <a:pt x="315" y="268"/>
                      </a:cubicBezTo>
                      <a:cubicBezTo>
                        <a:pt x="315" y="269"/>
                        <a:pt x="315" y="269"/>
                        <a:pt x="315" y="269"/>
                      </a:cubicBezTo>
                      <a:cubicBezTo>
                        <a:pt x="315" y="270"/>
                        <a:pt x="315" y="270"/>
                        <a:pt x="315" y="270"/>
                      </a:cubicBezTo>
                      <a:cubicBezTo>
                        <a:pt x="316" y="270"/>
                        <a:pt x="316" y="270"/>
                        <a:pt x="316" y="270"/>
                      </a:cubicBezTo>
                      <a:cubicBezTo>
                        <a:pt x="317" y="270"/>
                        <a:pt x="317" y="270"/>
                        <a:pt x="318" y="271"/>
                      </a:cubicBezTo>
                      <a:cubicBezTo>
                        <a:pt x="318" y="272"/>
                        <a:pt x="318" y="273"/>
                        <a:pt x="318" y="274"/>
                      </a:cubicBezTo>
                      <a:cubicBezTo>
                        <a:pt x="318" y="274"/>
                        <a:pt x="318" y="274"/>
                        <a:pt x="318" y="275"/>
                      </a:cubicBezTo>
                      <a:cubicBezTo>
                        <a:pt x="318" y="275"/>
                        <a:pt x="318" y="276"/>
                        <a:pt x="318" y="276"/>
                      </a:cubicBezTo>
                      <a:cubicBezTo>
                        <a:pt x="319" y="277"/>
                        <a:pt x="319" y="277"/>
                        <a:pt x="321" y="277"/>
                      </a:cubicBezTo>
                      <a:cubicBezTo>
                        <a:pt x="322" y="277"/>
                        <a:pt x="323" y="278"/>
                        <a:pt x="323" y="279"/>
                      </a:cubicBezTo>
                      <a:cubicBezTo>
                        <a:pt x="324" y="281"/>
                        <a:pt x="323" y="284"/>
                        <a:pt x="321" y="286"/>
                      </a:cubicBezTo>
                      <a:cubicBezTo>
                        <a:pt x="320" y="287"/>
                        <a:pt x="319" y="288"/>
                        <a:pt x="318" y="289"/>
                      </a:cubicBezTo>
                      <a:cubicBezTo>
                        <a:pt x="316" y="290"/>
                        <a:pt x="315" y="291"/>
                        <a:pt x="315" y="292"/>
                      </a:cubicBezTo>
                      <a:cubicBezTo>
                        <a:pt x="313" y="294"/>
                        <a:pt x="312" y="296"/>
                        <a:pt x="312" y="295"/>
                      </a:cubicBezTo>
                      <a:cubicBezTo>
                        <a:pt x="311" y="297"/>
                        <a:pt x="310" y="298"/>
                        <a:pt x="310" y="298"/>
                      </a:cubicBezTo>
                      <a:cubicBezTo>
                        <a:pt x="310" y="300"/>
                        <a:pt x="309" y="301"/>
                        <a:pt x="308" y="300"/>
                      </a:cubicBezTo>
                      <a:cubicBezTo>
                        <a:pt x="307" y="300"/>
                        <a:pt x="307" y="299"/>
                        <a:pt x="307" y="298"/>
                      </a:cubicBezTo>
                      <a:cubicBezTo>
                        <a:pt x="308" y="297"/>
                        <a:pt x="309" y="296"/>
                        <a:pt x="310" y="294"/>
                      </a:cubicBezTo>
                      <a:cubicBezTo>
                        <a:pt x="311" y="293"/>
                        <a:pt x="313" y="291"/>
                        <a:pt x="316" y="288"/>
                      </a:cubicBezTo>
                      <a:cubicBezTo>
                        <a:pt x="318" y="286"/>
                        <a:pt x="320" y="284"/>
                        <a:pt x="321" y="283"/>
                      </a:cubicBezTo>
                      <a:cubicBezTo>
                        <a:pt x="321" y="282"/>
                        <a:pt x="322" y="281"/>
                        <a:pt x="321" y="280"/>
                      </a:cubicBezTo>
                      <a:cubicBezTo>
                        <a:pt x="321" y="279"/>
                        <a:pt x="321" y="279"/>
                        <a:pt x="320" y="279"/>
                      </a:cubicBezTo>
                      <a:cubicBezTo>
                        <a:pt x="318" y="279"/>
                        <a:pt x="316" y="280"/>
                        <a:pt x="313" y="282"/>
                      </a:cubicBezTo>
                      <a:cubicBezTo>
                        <a:pt x="312" y="283"/>
                        <a:pt x="311" y="284"/>
                        <a:pt x="310" y="286"/>
                      </a:cubicBezTo>
                      <a:cubicBezTo>
                        <a:pt x="308" y="288"/>
                        <a:pt x="307" y="289"/>
                        <a:pt x="306" y="290"/>
                      </a:cubicBezTo>
                      <a:cubicBezTo>
                        <a:pt x="305" y="291"/>
                        <a:pt x="304" y="292"/>
                        <a:pt x="304" y="292"/>
                      </a:cubicBezTo>
                      <a:cubicBezTo>
                        <a:pt x="304" y="292"/>
                        <a:pt x="303" y="293"/>
                        <a:pt x="303" y="293"/>
                      </a:cubicBezTo>
                      <a:cubicBezTo>
                        <a:pt x="302" y="293"/>
                        <a:pt x="302" y="292"/>
                        <a:pt x="302" y="291"/>
                      </a:cubicBezTo>
                      <a:cubicBezTo>
                        <a:pt x="303" y="290"/>
                        <a:pt x="303" y="290"/>
                        <a:pt x="304" y="289"/>
                      </a:cubicBezTo>
                      <a:cubicBezTo>
                        <a:pt x="304" y="289"/>
                        <a:pt x="305" y="288"/>
                        <a:pt x="307" y="286"/>
                      </a:cubicBezTo>
                      <a:cubicBezTo>
                        <a:pt x="307" y="286"/>
                        <a:pt x="308" y="285"/>
                        <a:pt x="309" y="284"/>
                      </a:cubicBezTo>
                      <a:cubicBezTo>
                        <a:pt x="310" y="283"/>
                        <a:pt x="311" y="282"/>
                        <a:pt x="311" y="282"/>
                      </a:cubicBezTo>
                      <a:cubicBezTo>
                        <a:pt x="312" y="281"/>
                        <a:pt x="312" y="281"/>
                        <a:pt x="313" y="280"/>
                      </a:cubicBezTo>
                      <a:cubicBezTo>
                        <a:pt x="314" y="278"/>
                        <a:pt x="315" y="278"/>
                        <a:pt x="315" y="277"/>
                      </a:cubicBezTo>
                      <a:cubicBezTo>
                        <a:pt x="317" y="276"/>
                        <a:pt x="317" y="274"/>
                        <a:pt x="316" y="273"/>
                      </a:cubicBezTo>
                      <a:cubicBezTo>
                        <a:pt x="316" y="272"/>
                        <a:pt x="315" y="271"/>
                        <a:pt x="315" y="271"/>
                      </a:cubicBezTo>
                      <a:cubicBezTo>
                        <a:pt x="314" y="271"/>
                        <a:pt x="313" y="272"/>
                        <a:pt x="312" y="272"/>
                      </a:cubicBezTo>
                      <a:cubicBezTo>
                        <a:pt x="311" y="273"/>
                        <a:pt x="309" y="274"/>
                        <a:pt x="308" y="276"/>
                      </a:cubicBezTo>
                      <a:cubicBezTo>
                        <a:pt x="308" y="276"/>
                        <a:pt x="306" y="278"/>
                        <a:pt x="302" y="282"/>
                      </a:cubicBezTo>
                      <a:cubicBezTo>
                        <a:pt x="301" y="284"/>
                        <a:pt x="299" y="285"/>
                        <a:pt x="298" y="286"/>
                      </a:cubicBezTo>
                      <a:cubicBezTo>
                        <a:pt x="297" y="286"/>
                        <a:pt x="297" y="286"/>
                        <a:pt x="297" y="286"/>
                      </a:cubicBezTo>
                      <a:cubicBezTo>
                        <a:pt x="297" y="286"/>
                        <a:pt x="297" y="285"/>
                        <a:pt x="297" y="285"/>
                      </a:cubicBezTo>
                      <a:cubicBezTo>
                        <a:pt x="298" y="284"/>
                        <a:pt x="298" y="284"/>
                        <a:pt x="299" y="283"/>
                      </a:cubicBezTo>
                      <a:cubicBezTo>
                        <a:pt x="299" y="283"/>
                        <a:pt x="299" y="282"/>
                        <a:pt x="300" y="282"/>
                      </a:cubicBezTo>
                      <a:cubicBezTo>
                        <a:pt x="300" y="281"/>
                        <a:pt x="301" y="281"/>
                        <a:pt x="301" y="281"/>
                      </a:cubicBezTo>
                      <a:cubicBezTo>
                        <a:pt x="302" y="280"/>
                        <a:pt x="303" y="279"/>
                        <a:pt x="304" y="278"/>
                      </a:cubicBezTo>
                      <a:cubicBezTo>
                        <a:pt x="305" y="277"/>
                        <a:pt x="306" y="276"/>
                        <a:pt x="307" y="275"/>
                      </a:cubicBezTo>
                      <a:cubicBezTo>
                        <a:pt x="307" y="275"/>
                        <a:pt x="307" y="275"/>
                        <a:pt x="308" y="274"/>
                      </a:cubicBezTo>
                      <a:cubicBezTo>
                        <a:pt x="308" y="274"/>
                        <a:pt x="308" y="273"/>
                        <a:pt x="308" y="273"/>
                      </a:cubicBezTo>
                      <a:cubicBezTo>
                        <a:pt x="310" y="271"/>
                        <a:pt x="310" y="271"/>
                        <a:pt x="310" y="271"/>
                      </a:cubicBezTo>
                      <a:cubicBezTo>
                        <a:pt x="312" y="269"/>
                        <a:pt x="313" y="268"/>
                        <a:pt x="314" y="268"/>
                      </a:cubicBezTo>
                      <a:close/>
                      <a:moveTo>
                        <a:pt x="300" y="257"/>
                      </a:moveTo>
                      <a:cubicBezTo>
                        <a:pt x="300" y="257"/>
                        <a:pt x="300" y="257"/>
                        <a:pt x="300" y="256"/>
                      </a:cubicBezTo>
                      <a:cubicBezTo>
                        <a:pt x="301" y="256"/>
                        <a:pt x="301" y="255"/>
                        <a:pt x="302" y="255"/>
                      </a:cubicBezTo>
                      <a:cubicBezTo>
                        <a:pt x="303" y="254"/>
                        <a:pt x="303" y="254"/>
                        <a:pt x="304" y="254"/>
                      </a:cubicBezTo>
                      <a:cubicBezTo>
                        <a:pt x="304" y="255"/>
                        <a:pt x="304" y="255"/>
                        <a:pt x="304" y="255"/>
                      </a:cubicBezTo>
                      <a:cubicBezTo>
                        <a:pt x="304" y="255"/>
                        <a:pt x="303" y="256"/>
                        <a:pt x="301" y="258"/>
                      </a:cubicBezTo>
                      <a:cubicBezTo>
                        <a:pt x="301" y="258"/>
                        <a:pt x="299" y="260"/>
                        <a:pt x="297" y="262"/>
                      </a:cubicBezTo>
                      <a:cubicBezTo>
                        <a:pt x="294" y="265"/>
                        <a:pt x="292" y="267"/>
                        <a:pt x="290" y="269"/>
                      </a:cubicBezTo>
                      <a:cubicBezTo>
                        <a:pt x="289" y="271"/>
                        <a:pt x="288" y="272"/>
                        <a:pt x="288" y="273"/>
                      </a:cubicBezTo>
                      <a:cubicBezTo>
                        <a:pt x="288" y="274"/>
                        <a:pt x="288" y="274"/>
                        <a:pt x="289" y="276"/>
                      </a:cubicBezTo>
                      <a:cubicBezTo>
                        <a:pt x="290" y="278"/>
                        <a:pt x="293" y="277"/>
                        <a:pt x="297" y="273"/>
                      </a:cubicBezTo>
                      <a:cubicBezTo>
                        <a:pt x="298" y="273"/>
                        <a:pt x="300" y="270"/>
                        <a:pt x="305" y="266"/>
                      </a:cubicBezTo>
                      <a:cubicBezTo>
                        <a:pt x="307" y="264"/>
                        <a:pt x="307" y="263"/>
                        <a:pt x="307" y="263"/>
                      </a:cubicBezTo>
                      <a:cubicBezTo>
                        <a:pt x="308" y="262"/>
                        <a:pt x="308" y="262"/>
                        <a:pt x="309" y="262"/>
                      </a:cubicBezTo>
                      <a:cubicBezTo>
                        <a:pt x="310" y="261"/>
                        <a:pt x="310" y="261"/>
                        <a:pt x="310" y="262"/>
                      </a:cubicBezTo>
                      <a:cubicBezTo>
                        <a:pt x="310" y="263"/>
                        <a:pt x="309" y="264"/>
                        <a:pt x="307" y="265"/>
                      </a:cubicBezTo>
                      <a:cubicBezTo>
                        <a:pt x="307" y="266"/>
                        <a:pt x="306" y="267"/>
                        <a:pt x="305" y="268"/>
                      </a:cubicBezTo>
                      <a:cubicBezTo>
                        <a:pt x="302" y="271"/>
                        <a:pt x="300" y="273"/>
                        <a:pt x="298" y="274"/>
                      </a:cubicBezTo>
                      <a:cubicBezTo>
                        <a:pt x="297" y="276"/>
                        <a:pt x="296" y="277"/>
                        <a:pt x="295" y="278"/>
                      </a:cubicBezTo>
                      <a:cubicBezTo>
                        <a:pt x="295" y="278"/>
                        <a:pt x="295" y="279"/>
                        <a:pt x="295" y="279"/>
                      </a:cubicBezTo>
                      <a:cubicBezTo>
                        <a:pt x="295" y="280"/>
                        <a:pt x="295" y="280"/>
                        <a:pt x="294" y="281"/>
                      </a:cubicBezTo>
                      <a:cubicBezTo>
                        <a:pt x="294" y="282"/>
                        <a:pt x="294" y="282"/>
                        <a:pt x="293" y="282"/>
                      </a:cubicBezTo>
                      <a:cubicBezTo>
                        <a:pt x="292" y="282"/>
                        <a:pt x="292" y="281"/>
                        <a:pt x="292" y="278"/>
                      </a:cubicBezTo>
                      <a:cubicBezTo>
                        <a:pt x="291" y="279"/>
                        <a:pt x="289" y="278"/>
                        <a:pt x="288" y="277"/>
                      </a:cubicBezTo>
                      <a:cubicBezTo>
                        <a:pt x="287" y="276"/>
                        <a:pt x="286" y="275"/>
                        <a:pt x="286" y="273"/>
                      </a:cubicBezTo>
                      <a:cubicBezTo>
                        <a:pt x="286" y="272"/>
                        <a:pt x="287" y="270"/>
                        <a:pt x="288" y="269"/>
                      </a:cubicBezTo>
                      <a:cubicBezTo>
                        <a:pt x="288" y="269"/>
                        <a:pt x="289" y="268"/>
                        <a:pt x="292" y="265"/>
                      </a:cubicBezTo>
                      <a:cubicBezTo>
                        <a:pt x="293" y="264"/>
                        <a:pt x="294" y="263"/>
                        <a:pt x="296" y="261"/>
                      </a:cubicBezTo>
                      <a:cubicBezTo>
                        <a:pt x="298" y="259"/>
                        <a:pt x="299" y="258"/>
                        <a:pt x="300" y="257"/>
                      </a:cubicBezTo>
                      <a:close/>
                      <a:moveTo>
                        <a:pt x="290" y="244"/>
                      </a:moveTo>
                      <a:cubicBezTo>
                        <a:pt x="291" y="244"/>
                        <a:pt x="292" y="244"/>
                        <a:pt x="293" y="244"/>
                      </a:cubicBezTo>
                      <a:cubicBezTo>
                        <a:pt x="295" y="245"/>
                        <a:pt x="296" y="247"/>
                        <a:pt x="297" y="249"/>
                      </a:cubicBezTo>
                      <a:cubicBezTo>
                        <a:pt x="297" y="251"/>
                        <a:pt x="297" y="253"/>
                        <a:pt x="295" y="254"/>
                      </a:cubicBezTo>
                      <a:cubicBezTo>
                        <a:pt x="295" y="255"/>
                        <a:pt x="294" y="255"/>
                        <a:pt x="294" y="256"/>
                      </a:cubicBezTo>
                      <a:cubicBezTo>
                        <a:pt x="293" y="256"/>
                        <a:pt x="293" y="256"/>
                        <a:pt x="293" y="256"/>
                      </a:cubicBezTo>
                      <a:cubicBezTo>
                        <a:pt x="293" y="256"/>
                        <a:pt x="293" y="256"/>
                        <a:pt x="293" y="256"/>
                      </a:cubicBezTo>
                      <a:cubicBezTo>
                        <a:pt x="292" y="257"/>
                        <a:pt x="291" y="257"/>
                        <a:pt x="291" y="256"/>
                      </a:cubicBezTo>
                      <a:cubicBezTo>
                        <a:pt x="291" y="256"/>
                        <a:pt x="291" y="256"/>
                        <a:pt x="291" y="256"/>
                      </a:cubicBezTo>
                      <a:cubicBezTo>
                        <a:pt x="292" y="255"/>
                        <a:pt x="292" y="255"/>
                        <a:pt x="292" y="255"/>
                      </a:cubicBezTo>
                      <a:cubicBezTo>
                        <a:pt x="293" y="254"/>
                        <a:pt x="294" y="253"/>
                        <a:pt x="294" y="252"/>
                      </a:cubicBezTo>
                      <a:cubicBezTo>
                        <a:pt x="295" y="250"/>
                        <a:pt x="295" y="249"/>
                        <a:pt x="294" y="248"/>
                      </a:cubicBezTo>
                      <a:cubicBezTo>
                        <a:pt x="293" y="246"/>
                        <a:pt x="293" y="246"/>
                        <a:pt x="293" y="246"/>
                      </a:cubicBezTo>
                      <a:cubicBezTo>
                        <a:pt x="292" y="246"/>
                        <a:pt x="291" y="245"/>
                        <a:pt x="290" y="246"/>
                      </a:cubicBezTo>
                      <a:cubicBezTo>
                        <a:pt x="288" y="246"/>
                        <a:pt x="287" y="248"/>
                        <a:pt x="287" y="252"/>
                      </a:cubicBezTo>
                      <a:cubicBezTo>
                        <a:pt x="287" y="253"/>
                        <a:pt x="286" y="254"/>
                        <a:pt x="286" y="255"/>
                      </a:cubicBezTo>
                      <a:cubicBezTo>
                        <a:pt x="286" y="256"/>
                        <a:pt x="286" y="257"/>
                        <a:pt x="286" y="258"/>
                      </a:cubicBezTo>
                      <a:cubicBezTo>
                        <a:pt x="286" y="261"/>
                        <a:pt x="285" y="263"/>
                        <a:pt x="283" y="264"/>
                      </a:cubicBezTo>
                      <a:cubicBezTo>
                        <a:pt x="281" y="266"/>
                        <a:pt x="280" y="266"/>
                        <a:pt x="278" y="265"/>
                      </a:cubicBezTo>
                      <a:cubicBezTo>
                        <a:pt x="277" y="264"/>
                        <a:pt x="276" y="263"/>
                        <a:pt x="276" y="262"/>
                      </a:cubicBezTo>
                      <a:cubicBezTo>
                        <a:pt x="275" y="261"/>
                        <a:pt x="275" y="260"/>
                        <a:pt x="276" y="258"/>
                      </a:cubicBezTo>
                      <a:cubicBezTo>
                        <a:pt x="277" y="258"/>
                        <a:pt x="277" y="257"/>
                        <a:pt x="277" y="257"/>
                      </a:cubicBezTo>
                      <a:cubicBezTo>
                        <a:pt x="278" y="257"/>
                        <a:pt x="278" y="257"/>
                        <a:pt x="278" y="258"/>
                      </a:cubicBezTo>
                      <a:cubicBezTo>
                        <a:pt x="278" y="258"/>
                        <a:pt x="278" y="258"/>
                        <a:pt x="278" y="259"/>
                      </a:cubicBezTo>
                      <a:cubicBezTo>
                        <a:pt x="277" y="259"/>
                        <a:pt x="277" y="260"/>
                        <a:pt x="277" y="260"/>
                      </a:cubicBezTo>
                      <a:cubicBezTo>
                        <a:pt x="277" y="261"/>
                        <a:pt x="278" y="262"/>
                        <a:pt x="279" y="263"/>
                      </a:cubicBezTo>
                      <a:cubicBezTo>
                        <a:pt x="280" y="263"/>
                        <a:pt x="281" y="263"/>
                        <a:pt x="282" y="262"/>
                      </a:cubicBezTo>
                      <a:cubicBezTo>
                        <a:pt x="284" y="261"/>
                        <a:pt x="285" y="259"/>
                        <a:pt x="285" y="257"/>
                      </a:cubicBezTo>
                      <a:cubicBezTo>
                        <a:pt x="285" y="257"/>
                        <a:pt x="285" y="256"/>
                        <a:pt x="285" y="256"/>
                      </a:cubicBezTo>
                      <a:cubicBezTo>
                        <a:pt x="285" y="255"/>
                        <a:pt x="285" y="254"/>
                        <a:pt x="285" y="254"/>
                      </a:cubicBezTo>
                      <a:cubicBezTo>
                        <a:pt x="285" y="252"/>
                        <a:pt x="285" y="250"/>
                        <a:pt x="286" y="248"/>
                      </a:cubicBezTo>
                      <a:cubicBezTo>
                        <a:pt x="287" y="246"/>
                        <a:pt x="288" y="245"/>
                        <a:pt x="290" y="244"/>
                      </a:cubicBezTo>
                      <a:close/>
                      <a:moveTo>
                        <a:pt x="279" y="218"/>
                      </a:moveTo>
                      <a:cubicBezTo>
                        <a:pt x="279" y="217"/>
                        <a:pt x="280" y="217"/>
                        <a:pt x="280" y="217"/>
                      </a:cubicBezTo>
                      <a:cubicBezTo>
                        <a:pt x="281" y="217"/>
                        <a:pt x="282" y="218"/>
                        <a:pt x="282" y="219"/>
                      </a:cubicBezTo>
                      <a:cubicBezTo>
                        <a:pt x="282" y="220"/>
                        <a:pt x="282" y="220"/>
                        <a:pt x="281" y="221"/>
                      </a:cubicBezTo>
                      <a:cubicBezTo>
                        <a:pt x="281" y="221"/>
                        <a:pt x="280" y="221"/>
                        <a:pt x="279" y="221"/>
                      </a:cubicBezTo>
                      <a:cubicBezTo>
                        <a:pt x="278" y="220"/>
                        <a:pt x="278" y="220"/>
                        <a:pt x="278" y="219"/>
                      </a:cubicBezTo>
                      <a:cubicBezTo>
                        <a:pt x="278" y="218"/>
                        <a:pt x="279" y="218"/>
                        <a:pt x="279" y="218"/>
                      </a:cubicBezTo>
                      <a:close/>
                      <a:moveTo>
                        <a:pt x="280" y="230"/>
                      </a:moveTo>
                      <a:cubicBezTo>
                        <a:pt x="281" y="228"/>
                        <a:pt x="282" y="228"/>
                        <a:pt x="283" y="229"/>
                      </a:cubicBezTo>
                      <a:cubicBezTo>
                        <a:pt x="283" y="229"/>
                        <a:pt x="283" y="229"/>
                        <a:pt x="283" y="229"/>
                      </a:cubicBezTo>
                      <a:cubicBezTo>
                        <a:pt x="283" y="229"/>
                        <a:pt x="283" y="229"/>
                        <a:pt x="283" y="230"/>
                      </a:cubicBezTo>
                      <a:cubicBezTo>
                        <a:pt x="283" y="231"/>
                        <a:pt x="283" y="231"/>
                        <a:pt x="283" y="231"/>
                      </a:cubicBezTo>
                      <a:cubicBezTo>
                        <a:pt x="283" y="232"/>
                        <a:pt x="284" y="232"/>
                        <a:pt x="284" y="233"/>
                      </a:cubicBezTo>
                      <a:cubicBezTo>
                        <a:pt x="285" y="233"/>
                        <a:pt x="285" y="234"/>
                        <a:pt x="285" y="234"/>
                      </a:cubicBezTo>
                      <a:cubicBezTo>
                        <a:pt x="287" y="236"/>
                        <a:pt x="287" y="239"/>
                        <a:pt x="285" y="242"/>
                      </a:cubicBezTo>
                      <a:cubicBezTo>
                        <a:pt x="283" y="244"/>
                        <a:pt x="281" y="246"/>
                        <a:pt x="279" y="249"/>
                      </a:cubicBezTo>
                      <a:cubicBezTo>
                        <a:pt x="277" y="251"/>
                        <a:pt x="275" y="252"/>
                        <a:pt x="274" y="253"/>
                      </a:cubicBezTo>
                      <a:cubicBezTo>
                        <a:pt x="272" y="254"/>
                        <a:pt x="270" y="254"/>
                        <a:pt x="269" y="253"/>
                      </a:cubicBezTo>
                      <a:cubicBezTo>
                        <a:pt x="268" y="252"/>
                        <a:pt x="267" y="251"/>
                        <a:pt x="267" y="250"/>
                      </a:cubicBezTo>
                      <a:cubicBezTo>
                        <a:pt x="267" y="249"/>
                        <a:pt x="267" y="248"/>
                        <a:pt x="267" y="248"/>
                      </a:cubicBezTo>
                      <a:cubicBezTo>
                        <a:pt x="266" y="248"/>
                        <a:pt x="266" y="248"/>
                        <a:pt x="265" y="248"/>
                      </a:cubicBezTo>
                      <a:cubicBezTo>
                        <a:pt x="265" y="248"/>
                        <a:pt x="263" y="250"/>
                        <a:pt x="260" y="253"/>
                      </a:cubicBezTo>
                      <a:cubicBezTo>
                        <a:pt x="259" y="254"/>
                        <a:pt x="258" y="255"/>
                        <a:pt x="257" y="256"/>
                      </a:cubicBezTo>
                      <a:cubicBezTo>
                        <a:pt x="256" y="258"/>
                        <a:pt x="255" y="259"/>
                        <a:pt x="254" y="259"/>
                      </a:cubicBezTo>
                      <a:cubicBezTo>
                        <a:pt x="253" y="260"/>
                        <a:pt x="252" y="261"/>
                        <a:pt x="252" y="261"/>
                      </a:cubicBezTo>
                      <a:cubicBezTo>
                        <a:pt x="252" y="261"/>
                        <a:pt x="251" y="261"/>
                        <a:pt x="251" y="260"/>
                      </a:cubicBezTo>
                      <a:cubicBezTo>
                        <a:pt x="251" y="260"/>
                        <a:pt x="251" y="260"/>
                        <a:pt x="251" y="259"/>
                      </a:cubicBezTo>
                      <a:cubicBezTo>
                        <a:pt x="252" y="259"/>
                        <a:pt x="253" y="257"/>
                        <a:pt x="255" y="255"/>
                      </a:cubicBezTo>
                      <a:cubicBezTo>
                        <a:pt x="256" y="255"/>
                        <a:pt x="257" y="254"/>
                        <a:pt x="259" y="252"/>
                      </a:cubicBezTo>
                      <a:cubicBezTo>
                        <a:pt x="260" y="251"/>
                        <a:pt x="262" y="250"/>
                        <a:pt x="262" y="249"/>
                      </a:cubicBezTo>
                      <a:cubicBezTo>
                        <a:pt x="263" y="248"/>
                        <a:pt x="264" y="247"/>
                        <a:pt x="266" y="245"/>
                      </a:cubicBezTo>
                      <a:cubicBezTo>
                        <a:pt x="268" y="244"/>
                        <a:pt x="269" y="242"/>
                        <a:pt x="270" y="242"/>
                      </a:cubicBezTo>
                      <a:cubicBezTo>
                        <a:pt x="272" y="240"/>
                        <a:pt x="272" y="240"/>
                        <a:pt x="272" y="240"/>
                      </a:cubicBezTo>
                      <a:cubicBezTo>
                        <a:pt x="273" y="238"/>
                        <a:pt x="273" y="238"/>
                        <a:pt x="273" y="238"/>
                      </a:cubicBezTo>
                      <a:cubicBezTo>
                        <a:pt x="275" y="236"/>
                        <a:pt x="275" y="236"/>
                        <a:pt x="275" y="236"/>
                      </a:cubicBezTo>
                      <a:cubicBezTo>
                        <a:pt x="277" y="235"/>
                        <a:pt x="277" y="235"/>
                        <a:pt x="277" y="235"/>
                      </a:cubicBezTo>
                      <a:cubicBezTo>
                        <a:pt x="279" y="232"/>
                        <a:pt x="280" y="231"/>
                        <a:pt x="280" y="230"/>
                      </a:cubicBezTo>
                      <a:close/>
                      <a:moveTo>
                        <a:pt x="270" y="229"/>
                      </a:moveTo>
                      <a:cubicBezTo>
                        <a:pt x="271" y="228"/>
                        <a:pt x="272" y="227"/>
                        <a:pt x="272" y="227"/>
                      </a:cubicBezTo>
                      <a:cubicBezTo>
                        <a:pt x="272" y="226"/>
                        <a:pt x="272" y="226"/>
                        <a:pt x="271" y="226"/>
                      </a:cubicBezTo>
                      <a:cubicBezTo>
                        <a:pt x="271" y="225"/>
                        <a:pt x="271" y="225"/>
                        <a:pt x="271" y="225"/>
                      </a:cubicBezTo>
                      <a:cubicBezTo>
                        <a:pt x="272" y="224"/>
                        <a:pt x="272" y="224"/>
                        <a:pt x="273" y="224"/>
                      </a:cubicBezTo>
                      <a:cubicBezTo>
                        <a:pt x="274" y="224"/>
                        <a:pt x="274" y="223"/>
                        <a:pt x="274" y="223"/>
                      </a:cubicBezTo>
                      <a:cubicBezTo>
                        <a:pt x="274" y="223"/>
                        <a:pt x="275" y="224"/>
                        <a:pt x="275" y="224"/>
                      </a:cubicBezTo>
                      <a:cubicBezTo>
                        <a:pt x="275" y="225"/>
                        <a:pt x="275" y="225"/>
                        <a:pt x="275" y="226"/>
                      </a:cubicBezTo>
                      <a:cubicBezTo>
                        <a:pt x="275" y="226"/>
                        <a:pt x="271" y="230"/>
                        <a:pt x="265" y="237"/>
                      </a:cubicBezTo>
                      <a:cubicBezTo>
                        <a:pt x="262" y="239"/>
                        <a:pt x="262" y="239"/>
                        <a:pt x="262" y="239"/>
                      </a:cubicBezTo>
                      <a:cubicBezTo>
                        <a:pt x="261" y="241"/>
                        <a:pt x="260" y="242"/>
                        <a:pt x="258" y="242"/>
                      </a:cubicBezTo>
                      <a:cubicBezTo>
                        <a:pt x="258" y="243"/>
                        <a:pt x="257" y="242"/>
                        <a:pt x="257" y="242"/>
                      </a:cubicBezTo>
                      <a:cubicBezTo>
                        <a:pt x="257" y="241"/>
                        <a:pt x="257" y="241"/>
                        <a:pt x="258" y="240"/>
                      </a:cubicBezTo>
                      <a:cubicBezTo>
                        <a:pt x="258" y="240"/>
                        <a:pt x="259" y="239"/>
                        <a:pt x="260" y="239"/>
                      </a:cubicBezTo>
                      <a:cubicBezTo>
                        <a:pt x="261" y="238"/>
                        <a:pt x="261" y="237"/>
                        <a:pt x="262" y="237"/>
                      </a:cubicBezTo>
                      <a:cubicBezTo>
                        <a:pt x="262" y="237"/>
                        <a:pt x="263" y="236"/>
                        <a:pt x="264" y="235"/>
                      </a:cubicBezTo>
                      <a:cubicBezTo>
                        <a:pt x="264" y="234"/>
                        <a:pt x="265" y="233"/>
                        <a:pt x="266" y="233"/>
                      </a:cubicBezTo>
                      <a:cubicBezTo>
                        <a:pt x="268" y="231"/>
                        <a:pt x="269" y="230"/>
                        <a:pt x="270" y="229"/>
                      </a:cubicBezTo>
                      <a:close/>
                      <a:moveTo>
                        <a:pt x="256" y="203"/>
                      </a:moveTo>
                      <a:cubicBezTo>
                        <a:pt x="256" y="203"/>
                        <a:pt x="256" y="203"/>
                        <a:pt x="256" y="203"/>
                      </a:cubicBezTo>
                      <a:cubicBezTo>
                        <a:pt x="256" y="202"/>
                        <a:pt x="256" y="202"/>
                        <a:pt x="256" y="202"/>
                      </a:cubicBezTo>
                      <a:cubicBezTo>
                        <a:pt x="256" y="201"/>
                        <a:pt x="257" y="201"/>
                        <a:pt x="257" y="202"/>
                      </a:cubicBezTo>
                      <a:cubicBezTo>
                        <a:pt x="257" y="202"/>
                        <a:pt x="257" y="202"/>
                        <a:pt x="257" y="202"/>
                      </a:cubicBezTo>
                      <a:cubicBezTo>
                        <a:pt x="257" y="202"/>
                        <a:pt x="257" y="202"/>
                        <a:pt x="257" y="202"/>
                      </a:cubicBezTo>
                      <a:cubicBezTo>
                        <a:pt x="258" y="202"/>
                        <a:pt x="258" y="203"/>
                        <a:pt x="257" y="203"/>
                      </a:cubicBezTo>
                      <a:cubicBezTo>
                        <a:pt x="257" y="204"/>
                        <a:pt x="257" y="205"/>
                        <a:pt x="257" y="205"/>
                      </a:cubicBezTo>
                      <a:cubicBezTo>
                        <a:pt x="258" y="205"/>
                        <a:pt x="258" y="205"/>
                        <a:pt x="258" y="205"/>
                      </a:cubicBezTo>
                      <a:cubicBezTo>
                        <a:pt x="258" y="206"/>
                        <a:pt x="259" y="206"/>
                        <a:pt x="258" y="205"/>
                      </a:cubicBezTo>
                      <a:cubicBezTo>
                        <a:pt x="259" y="206"/>
                        <a:pt x="259" y="206"/>
                        <a:pt x="260" y="206"/>
                      </a:cubicBezTo>
                      <a:cubicBezTo>
                        <a:pt x="260" y="207"/>
                        <a:pt x="261" y="208"/>
                        <a:pt x="261" y="209"/>
                      </a:cubicBezTo>
                      <a:cubicBezTo>
                        <a:pt x="261" y="209"/>
                        <a:pt x="261" y="210"/>
                        <a:pt x="261" y="210"/>
                      </a:cubicBezTo>
                      <a:cubicBezTo>
                        <a:pt x="261" y="211"/>
                        <a:pt x="261" y="211"/>
                        <a:pt x="261" y="211"/>
                      </a:cubicBezTo>
                      <a:cubicBezTo>
                        <a:pt x="261" y="212"/>
                        <a:pt x="262" y="212"/>
                        <a:pt x="263" y="213"/>
                      </a:cubicBezTo>
                      <a:cubicBezTo>
                        <a:pt x="264" y="213"/>
                        <a:pt x="265" y="213"/>
                        <a:pt x="265" y="214"/>
                      </a:cubicBezTo>
                      <a:cubicBezTo>
                        <a:pt x="266" y="216"/>
                        <a:pt x="266" y="219"/>
                        <a:pt x="263" y="221"/>
                      </a:cubicBezTo>
                      <a:cubicBezTo>
                        <a:pt x="263" y="222"/>
                        <a:pt x="262" y="223"/>
                        <a:pt x="260" y="224"/>
                      </a:cubicBezTo>
                      <a:cubicBezTo>
                        <a:pt x="259" y="225"/>
                        <a:pt x="258" y="226"/>
                        <a:pt x="258" y="227"/>
                      </a:cubicBezTo>
                      <a:cubicBezTo>
                        <a:pt x="256" y="230"/>
                        <a:pt x="255" y="231"/>
                        <a:pt x="255" y="231"/>
                      </a:cubicBezTo>
                      <a:cubicBezTo>
                        <a:pt x="254" y="232"/>
                        <a:pt x="253" y="233"/>
                        <a:pt x="253" y="233"/>
                      </a:cubicBezTo>
                      <a:cubicBezTo>
                        <a:pt x="253" y="235"/>
                        <a:pt x="252" y="236"/>
                        <a:pt x="251" y="236"/>
                      </a:cubicBezTo>
                      <a:cubicBezTo>
                        <a:pt x="250" y="235"/>
                        <a:pt x="250" y="235"/>
                        <a:pt x="250" y="233"/>
                      </a:cubicBezTo>
                      <a:cubicBezTo>
                        <a:pt x="251" y="232"/>
                        <a:pt x="252" y="231"/>
                        <a:pt x="253" y="230"/>
                      </a:cubicBezTo>
                      <a:cubicBezTo>
                        <a:pt x="254" y="228"/>
                        <a:pt x="256" y="226"/>
                        <a:pt x="259" y="224"/>
                      </a:cubicBezTo>
                      <a:cubicBezTo>
                        <a:pt x="261" y="221"/>
                        <a:pt x="263" y="220"/>
                        <a:pt x="264" y="218"/>
                      </a:cubicBezTo>
                      <a:cubicBezTo>
                        <a:pt x="264" y="217"/>
                        <a:pt x="264" y="217"/>
                        <a:pt x="264" y="216"/>
                      </a:cubicBezTo>
                      <a:cubicBezTo>
                        <a:pt x="264" y="215"/>
                        <a:pt x="263" y="214"/>
                        <a:pt x="262" y="214"/>
                      </a:cubicBezTo>
                      <a:cubicBezTo>
                        <a:pt x="260" y="214"/>
                        <a:pt x="258" y="215"/>
                        <a:pt x="256" y="218"/>
                      </a:cubicBezTo>
                      <a:cubicBezTo>
                        <a:pt x="255" y="219"/>
                        <a:pt x="254" y="220"/>
                        <a:pt x="252" y="221"/>
                      </a:cubicBezTo>
                      <a:cubicBezTo>
                        <a:pt x="251" y="223"/>
                        <a:pt x="250" y="224"/>
                        <a:pt x="249" y="225"/>
                      </a:cubicBezTo>
                      <a:cubicBezTo>
                        <a:pt x="247" y="227"/>
                        <a:pt x="247" y="227"/>
                        <a:pt x="247" y="227"/>
                      </a:cubicBezTo>
                      <a:cubicBezTo>
                        <a:pt x="246" y="228"/>
                        <a:pt x="246" y="228"/>
                        <a:pt x="245" y="228"/>
                      </a:cubicBezTo>
                      <a:cubicBezTo>
                        <a:pt x="245" y="228"/>
                        <a:pt x="245" y="228"/>
                        <a:pt x="245" y="227"/>
                      </a:cubicBezTo>
                      <a:cubicBezTo>
                        <a:pt x="245" y="226"/>
                        <a:pt x="246" y="225"/>
                        <a:pt x="247" y="224"/>
                      </a:cubicBezTo>
                      <a:cubicBezTo>
                        <a:pt x="247" y="224"/>
                        <a:pt x="248" y="223"/>
                        <a:pt x="249" y="222"/>
                      </a:cubicBezTo>
                      <a:cubicBezTo>
                        <a:pt x="250" y="221"/>
                        <a:pt x="250" y="221"/>
                        <a:pt x="252" y="220"/>
                      </a:cubicBezTo>
                      <a:cubicBezTo>
                        <a:pt x="252" y="219"/>
                        <a:pt x="253" y="218"/>
                        <a:pt x="254" y="217"/>
                      </a:cubicBezTo>
                      <a:cubicBezTo>
                        <a:pt x="254" y="217"/>
                        <a:pt x="255" y="216"/>
                        <a:pt x="256" y="215"/>
                      </a:cubicBezTo>
                      <a:cubicBezTo>
                        <a:pt x="257" y="214"/>
                        <a:pt x="257" y="213"/>
                        <a:pt x="258" y="213"/>
                      </a:cubicBezTo>
                      <a:cubicBezTo>
                        <a:pt x="259" y="211"/>
                        <a:pt x="259" y="210"/>
                        <a:pt x="259" y="208"/>
                      </a:cubicBezTo>
                      <a:cubicBezTo>
                        <a:pt x="258" y="207"/>
                        <a:pt x="258" y="207"/>
                        <a:pt x="257" y="207"/>
                      </a:cubicBezTo>
                      <a:cubicBezTo>
                        <a:pt x="256" y="207"/>
                        <a:pt x="255" y="207"/>
                        <a:pt x="254" y="208"/>
                      </a:cubicBezTo>
                      <a:cubicBezTo>
                        <a:pt x="253" y="209"/>
                        <a:pt x="251" y="210"/>
                        <a:pt x="250" y="212"/>
                      </a:cubicBezTo>
                      <a:cubicBezTo>
                        <a:pt x="250" y="212"/>
                        <a:pt x="248" y="214"/>
                        <a:pt x="245" y="218"/>
                      </a:cubicBezTo>
                      <a:cubicBezTo>
                        <a:pt x="243" y="220"/>
                        <a:pt x="241" y="221"/>
                        <a:pt x="240" y="222"/>
                      </a:cubicBezTo>
                      <a:cubicBezTo>
                        <a:pt x="240" y="222"/>
                        <a:pt x="239" y="222"/>
                        <a:pt x="239" y="222"/>
                      </a:cubicBezTo>
                      <a:cubicBezTo>
                        <a:pt x="239" y="221"/>
                        <a:pt x="239" y="221"/>
                        <a:pt x="240" y="220"/>
                      </a:cubicBezTo>
                      <a:cubicBezTo>
                        <a:pt x="240" y="220"/>
                        <a:pt x="240" y="219"/>
                        <a:pt x="241" y="219"/>
                      </a:cubicBezTo>
                      <a:cubicBezTo>
                        <a:pt x="241" y="218"/>
                        <a:pt x="242" y="218"/>
                        <a:pt x="242" y="218"/>
                      </a:cubicBezTo>
                      <a:cubicBezTo>
                        <a:pt x="243" y="217"/>
                        <a:pt x="243" y="217"/>
                        <a:pt x="243" y="217"/>
                      </a:cubicBezTo>
                      <a:cubicBezTo>
                        <a:pt x="244" y="216"/>
                        <a:pt x="245" y="215"/>
                        <a:pt x="246" y="214"/>
                      </a:cubicBezTo>
                      <a:cubicBezTo>
                        <a:pt x="247" y="212"/>
                        <a:pt x="248" y="211"/>
                        <a:pt x="249" y="211"/>
                      </a:cubicBezTo>
                      <a:cubicBezTo>
                        <a:pt x="249" y="211"/>
                        <a:pt x="249" y="210"/>
                        <a:pt x="250" y="210"/>
                      </a:cubicBezTo>
                      <a:cubicBezTo>
                        <a:pt x="250" y="209"/>
                        <a:pt x="250" y="209"/>
                        <a:pt x="251" y="209"/>
                      </a:cubicBezTo>
                      <a:cubicBezTo>
                        <a:pt x="252" y="207"/>
                        <a:pt x="252" y="207"/>
                        <a:pt x="252" y="207"/>
                      </a:cubicBezTo>
                      <a:cubicBezTo>
                        <a:pt x="254" y="205"/>
                        <a:pt x="255" y="204"/>
                        <a:pt x="256" y="203"/>
                      </a:cubicBezTo>
                      <a:close/>
                      <a:moveTo>
                        <a:pt x="246" y="194"/>
                      </a:moveTo>
                      <a:cubicBezTo>
                        <a:pt x="247" y="194"/>
                        <a:pt x="248" y="195"/>
                        <a:pt x="250" y="196"/>
                      </a:cubicBezTo>
                      <a:cubicBezTo>
                        <a:pt x="251" y="197"/>
                        <a:pt x="251" y="199"/>
                        <a:pt x="250" y="202"/>
                      </a:cubicBezTo>
                      <a:cubicBezTo>
                        <a:pt x="249" y="202"/>
                        <a:pt x="248" y="204"/>
                        <a:pt x="245" y="207"/>
                      </a:cubicBezTo>
                      <a:cubicBezTo>
                        <a:pt x="244" y="208"/>
                        <a:pt x="243" y="209"/>
                        <a:pt x="242" y="208"/>
                      </a:cubicBezTo>
                      <a:cubicBezTo>
                        <a:pt x="241" y="208"/>
                        <a:pt x="241" y="208"/>
                        <a:pt x="241" y="208"/>
                      </a:cubicBezTo>
                      <a:cubicBezTo>
                        <a:pt x="240" y="207"/>
                        <a:pt x="239" y="207"/>
                        <a:pt x="238" y="206"/>
                      </a:cubicBezTo>
                      <a:cubicBezTo>
                        <a:pt x="237" y="204"/>
                        <a:pt x="236" y="204"/>
                        <a:pt x="235" y="205"/>
                      </a:cubicBezTo>
                      <a:cubicBezTo>
                        <a:pt x="232" y="208"/>
                        <a:pt x="231" y="210"/>
                        <a:pt x="231" y="212"/>
                      </a:cubicBezTo>
                      <a:cubicBezTo>
                        <a:pt x="231" y="213"/>
                        <a:pt x="232" y="213"/>
                        <a:pt x="232" y="213"/>
                      </a:cubicBezTo>
                      <a:cubicBezTo>
                        <a:pt x="234" y="214"/>
                        <a:pt x="234" y="214"/>
                        <a:pt x="234" y="214"/>
                      </a:cubicBezTo>
                      <a:cubicBezTo>
                        <a:pt x="235" y="215"/>
                        <a:pt x="235" y="215"/>
                        <a:pt x="235" y="216"/>
                      </a:cubicBezTo>
                      <a:cubicBezTo>
                        <a:pt x="235" y="217"/>
                        <a:pt x="235" y="217"/>
                        <a:pt x="234" y="217"/>
                      </a:cubicBezTo>
                      <a:cubicBezTo>
                        <a:pt x="233" y="217"/>
                        <a:pt x="232" y="216"/>
                        <a:pt x="232" y="215"/>
                      </a:cubicBezTo>
                      <a:cubicBezTo>
                        <a:pt x="230" y="213"/>
                        <a:pt x="229" y="211"/>
                        <a:pt x="230" y="209"/>
                      </a:cubicBezTo>
                      <a:cubicBezTo>
                        <a:pt x="230" y="208"/>
                        <a:pt x="231" y="207"/>
                        <a:pt x="233" y="205"/>
                      </a:cubicBezTo>
                      <a:cubicBezTo>
                        <a:pt x="236" y="202"/>
                        <a:pt x="238" y="200"/>
                        <a:pt x="239" y="199"/>
                      </a:cubicBezTo>
                      <a:cubicBezTo>
                        <a:pt x="241" y="197"/>
                        <a:pt x="243" y="196"/>
                        <a:pt x="242" y="196"/>
                      </a:cubicBezTo>
                      <a:cubicBezTo>
                        <a:pt x="244" y="195"/>
                        <a:pt x="245" y="194"/>
                        <a:pt x="246" y="194"/>
                      </a:cubicBezTo>
                      <a:close/>
                      <a:moveTo>
                        <a:pt x="231" y="182"/>
                      </a:moveTo>
                      <a:cubicBezTo>
                        <a:pt x="231" y="182"/>
                        <a:pt x="231" y="182"/>
                        <a:pt x="231" y="181"/>
                      </a:cubicBezTo>
                      <a:cubicBezTo>
                        <a:pt x="231" y="181"/>
                        <a:pt x="231" y="180"/>
                        <a:pt x="231" y="180"/>
                      </a:cubicBezTo>
                      <a:cubicBezTo>
                        <a:pt x="231" y="179"/>
                        <a:pt x="232" y="179"/>
                        <a:pt x="232" y="180"/>
                      </a:cubicBezTo>
                      <a:cubicBezTo>
                        <a:pt x="233" y="180"/>
                        <a:pt x="233" y="180"/>
                        <a:pt x="233" y="180"/>
                      </a:cubicBezTo>
                      <a:cubicBezTo>
                        <a:pt x="233" y="180"/>
                        <a:pt x="233" y="181"/>
                        <a:pt x="233" y="182"/>
                      </a:cubicBezTo>
                      <a:cubicBezTo>
                        <a:pt x="233" y="183"/>
                        <a:pt x="233" y="183"/>
                        <a:pt x="233" y="183"/>
                      </a:cubicBezTo>
                      <a:cubicBezTo>
                        <a:pt x="233" y="183"/>
                        <a:pt x="234" y="183"/>
                        <a:pt x="234" y="183"/>
                      </a:cubicBezTo>
                      <a:cubicBezTo>
                        <a:pt x="237" y="184"/>
                        <a:pt x="239" y="185"/>
                        <a:pt x="239" y="185"/>
                      </a:cubicBezTo>
                      <a:cubicBezTo>
                        <a:pt x="241" y="187"/>
                        <a:pt x="241" y="188"/>
                        <a:pt x="241" y="189"/>
                      </a:cubicBezTo>
                      <a:cubicBezTo>
                        <a:pt x="241" y="190"/>
                        <a:pt x="241" y="191"/>
                        <a:pt x="240" y="192"/>
                      </a:cubicBezTo>
                      <a:cubicBezTo>
                        <a:pt x="239" y="193"/>
                        <a:pt x="238" y="193"/>
                        <a:pt x="238" y="193"/>
                      </a:cubicBezTo>
                      <a:cubicBezTo>
                        <a:pt x="237" y="192"/>
                        <a:pt x="237" y="192"/>
                        <a:pt x="238" y="191"/>
                      </a:cubicBezTo>
                      <a:cubicBezTo>
                        <a:pt x="239" y="190"/>
                        <a:pt x="239" y="190"/>
                        <a:pt x="239" y="190"/>
                      </a:cubicBezTo>
                      <a:cubicBezTo>
                        <a:pt x="239" y="189"/>
                        <a:pt x="239" y="189"/>
                        <a:pt x="239" y="188"/>
                      </a:cubicBezTo>
                      <a:cubicBezTo>
                        <a:pt x="237" y="186"/>
                        <a:pt x="236" y="185"/>
                        <a:pt x="234" y="185"/>
                      </a:cubicBezTo>
                      <a:cubicBezTo>
                        <a:pt x="232" y="185"/>
                        <a:pt x="231" y="186"/>
                        <a:pt x="229" y="187"/>
                      </a:cubicBezTo>
                      <a:cubicBezTo>
                        <a:pt x="226" y="190"/>
                        <a:pt x="224" y="192"/>
                        <a:pt x="223" y="193"/>
                      </a:cubicBezTo>
                      <a:cubicBezTo>
                        <a:pt x="223" y="193"/>
                        <a:pt x="222" y="194"/>
                        <a:pt x="221" y="195"/>
                      </a:cubicBezTo>
                      <a:cubicBezTo>
                        <a:pt x="221" y="196"/>
                        <a:pt x="220" y="197"/>
                        <a:pt x="220" y="197"/>
                      </a:cubicBezTo>
                      <a:cubicBezTo>
                        <a:pt x="218" y="199"/>
                        <a:pt x="217" y="200"/>
                        <a:pt x="217" y="200"/>
                      </a:cubicBezTo>
                      <a:cubicBezTo>
                        <a:pt x="216" y="200"/>
                        <a:pt x="216" y="200"/>
                        <a:pt x="216" y="199"/>
                      </a:cubicBezTo>
                      <a:cubicBezTo>
                        <a:pt x="216" y="199"/>
                        <a:pt x="216" y="198"/>
                        <a:pt x="216" y="198"/>
                      </a:cubicBezTo>
                      <a:cubicBezTo>
                        <a:pt x="216" y="198"/>
                        <a:pt x="218" y="196"/>
                        <a:pt x="222" y="192"/>
                      </a:cubicBezTo>
                      <a:cubicBezTo>
                        <a:pt x="222" y="192"/>
                        <a:pt x="223" y="191"/>
                        <a:pt x="225" y="190"/>
                      </a:cubicBezTo>
                      <a:cubicBezTo>
                        <a:pt x="226" y="189"/>
                        <a:pt x="227" y="188"/>
                        <a:pt x="228" y="187"/>
                      </a:cubicBezTo>
                      <a:cubicBezTo>
                        <a:pt x="230" y="185"/>
                        <a:pt x="231" y="183"/>
                        <a:pt x="231" y="182"/>
                      </a:cubicBezTo>
                      <a:close/>
                      <a:moveTo>
                        <a:pt x="225" y="171"/>
                      </a:moveTo>
                      <a:cubicBezTo>
                        <a:pt x="226" y="171"/>
                        <a:pt x="226" y="172"/>
                        <a:pt x="226" y="172"/>
                      </a:cubicBezTo>
                      <a:cubicBezTo>
                        <a:pt x="227" y="174"/>
                        <a:pt x="227" y="175"/>
                        <a:pt x="227" y="176"/>
                      </a:cubicBezTo>
                      <a:cubicBezTo>
                        <a:pt x="227" y="178"/>
                        <a:pt x="226" y="180"/>
                        <a:pt x="222" y="183"/>
                      </a:cubicBezTo>
                      <a:cubicBezTo>
                        <a:pt x="222" y="184"/>
                        <a:pt x="222" y="184"/>
                        <a:pt x="221" y="185"/>
                      </a:cubicBezTo>
                      <a:cubicBezTo>
                        <a:pt x="220" y="186"/>
                        <a:pt x="220" y="186"/>
                        <a:pt x="219" y="187"/>
                      </a:cubicBezTo>
                      <a:cubicBezTo>
                        <a:pt x="218" y="188"/>
                        <a:pt x="215" y="190"/>
                        <a:pt x="213" y="192"/>
                      </a:cubicBezTo>
                      <a:cubicBezTo>
                        <a:pt x="210" y="193"/>
                        <a:pt x="209" y="193"/>
                        <a:pt x="208" y="193"/>
                      </a:cubicBezTo>
                      <a:cubicBezTo>
                        <a:pt x="206" y="191"/>
                        <a:pt x="205" y="190"/>
                        <a:pt x="205" y="188"/>
                      </a:cubicBezTo>
                      <a:cubicBezTo>
                        <a:pt x="205" y="187"/>
                        <a:pt x="206" y="185"/>
                        <a:pt x="208" y="183"/>
                      </a:cubicBezTo>
                      <a:cubicBezTo>
                        <a:pt x="209" y="181"/>
                        <a:pt x="211" y="179"/>
                        <a:pt x="213" y="176"/>
                      </a:cubicBezTo>
                      <a:cubicBezTo>
                        <a:pt x="215" y="175"/>
                        <a:pt x="217" y="173"/>
                        <a:pt x="219" y="171"/>
                      </a:cubicBezTo>
                      <a:cubicBezTo>
                        <a:pt x="221" y="170"/>
                        <a:pt x="222" y="169"/>
                        <a:pt x="223" y="169"/>
                      </a:cubicBezTo>
                      <a:cubicBezTo>
                        <a:pt x="224" y="169"/>
                        <a:pt x="225" y="170"/>
                        <a:pt x="225" y="171"/>
                      </a:cubicBezTo>
                      <a:close/>
                      <a:moveTo>
                        <a:pt x="218" y="160"/>
                      </a:moveTo>
                      <a:cubicBezTo>
                        <a:pt x="219" y="158"/>
                        <a:pt x="220" y="157"/>
                        <a:pt x="220" y="156"/>
                      </a:cubicBezTo>
                      <a:cubicBezTo>
                        <a:pt x="219" y="156"/>
                        <a:pt x="219" y="156"/>
                        <a:pt x="219" y="156"/>
                      </a:cubicBezTo>
                      <a:cubicBezTo>
                        <a:pt x="219" y="155"/>
                        <a:pt x="219" y="155"/>
                        <a:pt x="219" y="155"/>
                      </a:cubicBezTo>
                      <a:cubicBezTo>
                        <a:pt x="219" y="154"/>
                        <a:pt x="219" y="154"/>
                        <a:pt x="219" y="154"/>
                      </a:cubicBezTo>
                      <a:cubicBezTo>
                        <a:pt x="220" y="154"/>
                        <a:pt x="220" y="153"/>
                        <a:pt x="220" y="153"/>
                      </a:cubicBezTo>
                      <a:cubicBezTo>
                        <a:pt x="221" y="154"/>
                        <a:pt x="221" y="154"/>
                        <a:pt x="222" y="155"/>
                      </a:cubicBezTo>
                      <a:cubicBezTo>
                        <a:pt x="223" y="157"/>
                        <a:pt x="223" y="158"/>
                        <a:pt x="221" y="160"/>
                      </a:cubicBezTo>
                      <a:cubicBezTo>
                        <a:pt x="219" y="162"/>
                        <a:pt x="216" y="164"/>
                        <a:pt x="213" y="167"/>
                      </a:cubicBezTo>
                      <a:cubicBezTo>
                        <a:pt x="209" y="171"/>
                        <a:pt x="207" y="174"/>
                        <a:pt x="206" y="175"/>
                      </a:cubicBezTo>
                      <a:cubicBezTo>
                        <a:pt x="202" y="178"/>
                        <a:pt x="200" y="181"/>
                        <a:pt x="200" y="182"/>
                      </a:cubicBezTo>
                      <a:cubicBezTo>
                        <a:pt x="200" y="183"/>
                        <a:pt x="199" y="184"/>
                        <a:pt x="198" y="183"/>
                      </a:cubicBezTo>
                      <a:cubicBezTo>
                        <a:pt x="197" y="183"/>
                        <a:pt x="197" y="182"/>
                        <a:pt x="197" y="181"/>
                      </a:cubicBezTo>
                      <a:cubicBezTo>
                        <a:pt x="197" y="180"/>
                        <a:pt x="198" y="179"/>
                        <a:pt x="199" y="177"/>
                      </a:cubicBezTo>
                      <a:cubicBezTo>
                        <a:pt x="200" y="177"/>
                        <a:pt x="200" y="176"/>
                        <a:pt x="201" y="176"/>
                      </a:cubicBezTo>
                      <a:cubicBezTo>
                        <a:pt x="202" y="175"/>
                        <a:pt x="203" y="175"/>
                        <a:pt x="203" y="174"/>
                      </a:cubicBezTo>
                      <a:cubicBezTo>
                        <a:pt x="206" y="172"/>
                        <a:pt x="208" y="169"/>
                        <a:pt x="210" y="167"/>
                      </a:cubicBezTo>
                      <a:cubicBezTo>
                        <a:pt x="216" y="162"/>
                        <a:pt x="218" y="159"/>
                        <a:pt x="218" y="160"/>
                      </a:cubicBezTo>
                      <a:close/>
                      <a:moveTo>
                        <a:pt x="192" y="141"/>
                      </a:moveTo>
                      <a:cubicBezTo>
                        <a:pt x="192" y="142"/>
                        <a:pt x="192" y="142"/>
                        <a:pt x="192" y="142"/>
                      </a:cubicBezTo>
                      <a:cubicBezTo>
                        <a:pt x="192" y="142"/>
                        <a:pt x="192" y="142"/>
                        <a:pt x="191" y="143"/>
                      </a:cubicBezTo>
                      <a:cubicBezTo>
                        <a:pt x="189" y="146"/>
                        <a:pt x="187" y="148"/>
                        <a:pt x="186" y="149"/>
                      </a:cubicBezTo>
                      <a:cubicBezTo>
                        <a:pt x="184" y="151"/>
                        <a:pt x="183" y="152"/>
                        <a:pt x="183" y="153"/>
                      </a:cubicBezTo>
                      <a:cubicBezTo>
                        <a:pt x="179" y="156"/>
                        <a:pt x="178" y="158"/>
                        <a:pt x="177" y="160"/>
                      </a:cubicBezTo>
                      <a:cubicBezTo>
                        <a:pt x="177" y="161"/>
                        <a:pt x="177" y="161"/>
                        <a:pt x="178" y="162"/>
                      </a:cubicBezTo>
                      <a:cubicBezTo>
                        <a:pt x="178" y="162"/>
                        <a:pt x="180" y="161"/>
                        <a:pt x="182" y="159"/>
                      </a:cubicBezTo>
                      <a:cubicBezTo>
                        <a:pt x="183" y="157"/>
                        <a:pt x="185" y="156"/>
                        <a:pt x="187" y="156"/>
                      </a:cubicBezTo>
                      <a:cubicBezTo>
                        <a:pt x="188" y="156"/>
                        <a:pt x="188" y="157"/>
                        <a:pt x="187" y="160"/>
                      </a:cubicBezTo>
                      <a:cubicBezTo>
                        <a:pt x="187" y="160"/>
                        <a:pt x="186" y="161"/>
                        <a:pt x="185" y="162"/>
                      </a:cubicBezTo>
                      <a:cubicBezTo>
                        <a:pt x="185" y="163"/>
                        <a:pt x="184" y="164"/>
                        <a:pt x="184" y="165"/>
                      </a:cubicBezTo>
                      <a:cubicBezTo>
                        <a:pt x="183" y="165"/>
                        <a:pt x="183" y="166"/>
                        <a:pt x="184" y="166"/>
                      </a:cubicBezTo>
                      <a:cubicBezTo>
                        <a:pt x="184" y="167"/>
                        <a:pt x="185" y="167"/>
                        <a:pt x="186" y="166"/>
                      </a:cubicBezTo>
                      <a:cubicBezTo>
                        <a:pt x="186" y="166"/>
                        <a:pt x="188" y="165"/>
                        <a:pt x="190" y="163"/>
                      </a:cubicBezTo>
                      <a:cubicBezTo>
                        <a:pt x="191" y="162"/>
                        <a:pt x="192" y="161"/>
                        <a:pt x="193" y="160"/>
                      </a:cubicBezTo>
                      <a:cubicBezTo>
                        <a:pt x="194" y="159"/>
                        <a:pt x="195" y="158"/>
                        <a:pt x="195" y="158"/>
                      </a:cubicBezTo>
                      <a:cubicBezTo>
                        <a:pt x="197" y="156"/>
                        <a:pt x="198" y="155"/>
                        <a:pt x="200" y="154"/>
                      </a:cubicBezTo>
                      <a:cubicBezTo>
                        <a:pt x="201" y="152"/>
                        <a:pt x="202" y="151"/>
                        <a:pt x="202" y="151"/>
                      </a:cubicBezTo>
                      <a:cubicBezTo>
                        <a:pt x="203" y="151"/>
                        <a:pt x="203" y="151"/>
                        <a:pt x="203" y="152"/>
                      </a:cubicBezTo>
                      <a:cubicBezTo>
                        <a:pt x="204" y="152"/>
                        <a:pt x="204" y="153"/>
                        <a:pt x="203" y="153"/>
                      </a:cubicBezTo>
                      <a:cubicBezTo>
                        <a:pt x="203" y="153"/>
                        <a:pt x="203" y="154"/>
                        <a:pt x="202" y="154"/>
                      </a:cubicBezTo>
                      <a:cubicBezTo>
                        <a:pt x="202" y="154"/>
                        <a:pt x="202" y="155"/>
                        <a:pt x="201" y="155"/>
                      </a:cubicBezTo>
                      <a:cubicBezTo>
                        <a:pt x="200" y="156"/>
                        <a:pt x="198" y="158"/>
                        <a:pt x="197" y="159"/>
                      </a:cubicBezTo>
                      <a:cubicBezTo>
                        <a:pt x="196" y="159"/>
                        <a:pt x="195" y="160"/>
                        <a:pt x="194" y="161"/>
                      </a:cubicBezTo>
                      <a:cubicBezTo>
                        <a:pt x="192" y="163"/>
                        <a:pt x="191" y="164"/>
                        <a:pt x="190" y="164"/>
                      </a:cubicBezTo>
                      <a:cubicBezTo>
                        <a:pt x="189" y="165"/>
                        <a:pt x="188" y="166"/>
                        <a:pt x="186" y="167"/>
                      </a:cubicBezTo>
                      <a:cubicBezTo>
                        <a:pt x="185" y="169"/>
                        <a:pt x="183" y="169"/>
                        <a:pt x="183" y="169"/>
                      </a:cubicBezTo>
                      <a:cubicBezTo>
                        <a:pt x="182" y="170"/>
                        <a:pt x="182" y="169"/>
                        <a:pt x="181" y="169"/>
                      </a:cubicBezTo>
                      <a:cubicBezTo>
                        <a:pt x="181" y="168"/>
                        <a:pt x="181" y="168"/>
                        <a:pt x="181" y="167"/>
                      </a:cubicBezTo>
                      <a:cubicBezTo>
                        <a:pt x="181" y="166"/>
                        <a:pt x="182" y="165"/>
                        <a:pt x="184" y="162"/>
                      </a:cubicBezTo>
                      <a:cubicBezTo>
                        <a:pt x="185" y="160"/>
                        <a:pt x="186" y="160"/>
                        <a:pt x="186" y="159"/>
                      </a:cubicBezTo>
                      <a:cubicBezTo>
                        <a:pt x="186" y="158"/>
                        <a:pt x="185" y="158"/>
                        <a:pt x="184" y="159"/>
                      </a:cubicBezTo>
                      <a:cubicBezTo>
                        <a:pt x="185" y="158"/>
                        <a:pt x="184" y="159"/>
                        <a:pt x="182" y="161"/>
                      </a:cubicBezTo>
                      <a:cubicBezTo>
                        <a:pt x="182" y="161"/>
                        <a:pt x="181" y="162"/>
                        <a:pt x="179" y="164"/>
                      </a:cubicBezTo>
                      <a:cubicBezTo>
                        <a:pt x="178" y="164"/>
                        <a:pt x="177" y="164"/>
                        <a:pt x="176" y="164"/>
                      </a:cubicBezTo>
                      <a:cubicBezTo>
                        <a:pt x="175" y="163"/>
                        <a:pt x="175" y="163"/>
                        <a:pt x="175" y="162"/>
                      </a:cubicBezTo>
                      <a:cubicBezTo>
                        <a:pt x="175" y="160"/>
                        <a:pt x="175" y="159"/>
                        <a:pt x="176" y="158"/>
                      </a:cubicBezTo>
                      <a:cubicBezTo>
                        <a:pt x="177" y="157"/>
                        <a:pt x="179" y="154"/>
                        <a:pt x="183" y="149"/>
                      </a:cubicBezTo>
                      <a:cubicBezTo>
                        <a:pt x="184" y="148"/>
                        <a:pt x="185" y="147"/>
                        <a:pt x="187" y="146"/>
                      </a:cubicBezTo>
                      <a:cubicBezTo>
                        <a:pt x="188" y="144"/>
                        <a:pt x="189" y="143"/>
                        <a:pt x="189" y="142"/>
                      </a:cubicBezTo>
                      <a:cubicBezTo>
                        <a:pt x="190" y="141"/>
                        <a:pt x="191" y="141"/>
                        <a:pt x="192" y="141"/>
                      </a:cubicBezTo>
                      <a:close/>
                      <a:moveTo>
                        <a:pt x="175" y="127"/>
                      </a:moveTo>
                      <a:cubicBezTo>
                        <a:pt x="176" y="127"/>
                        <a:pt x="176" y="127"/>
                        <a:pt x="176" y="127"/>
                      </a:cubicBezTo>
                      <a:cubicBezTo>
                        <a:pt x="176" y="128"/>
                        <a:pt x="175" y="128"/>
                        <a:pt x="175" y="129"/>
                      </a:cubicBezTo>
                      <a:cubicBezTo>
                        <a:pt x="172" y="132"/>
                        <a:pt x="171" y="134"/>
                        <a:pt x="170" y="135"/>
                      </a:cubicBezTo>
                      <a:cubicBezTo>
                        <a:pt x="168" y="137"/>
                        <a:pt x="166" y="138"/>
                        <a:pt x="166" y="138"/>
                      </a:cubicBezTo>
                      <a:cubicBezTo>
                        <a:pt x="163" y="142"/>
                        <a:pt x="161" y="144"/>
                        <a:pt x="161" y="145"/>
                      </a:cubicBezTo>
                      <a:cubicBezTo>
                        <a:pt x="161" y="146"/>
                        <a:pt x="161" y="147"/>
                        <a:pt x="161" y="147"/>
                      </a:cubicBezTo>
                      <a:cubicBezTo>
                        <a:pt x="162" y="148"/>
                        <a:pt x="163" y="147"/>
                        <a:pt x="165" y="145"/>
                      </a:cubicBezTo>
                      <a:cubicBezTo>
                        <a:pt x="167" y="143"/>
                        <a:pt x="169" y="142"/>
                        <a:pt x="170" y="142"/>
                      </a:cubicBezTo>
                      <a:cubicBezTo>
                        <a:pt x="172" y="142"/>
                        <a:pt x="172" y="143"/>
                        <a:pt x="171" y="145"/>
                      </a:cubicBezTo>
                      <a:cubicBezTo>
                        <a:pt x="171" y="146"/>
                        <a:pt x="170" y="147"/>
                        <a:pt x="169" y="148"/>
                      </a:cubicBezTo>
                      <a:cubicBezTo>
                        <a:pt x="168" y="149"/>
                        <a:pt x="168" y="150"/>
                        <a:pt x="167" y="150"/>
                      </a:cubicBezTo>
                      <a:cubicBezTo>
                        <a:pt x="167" y="151"/>
                        <a:pt x="167" y="152"/>
                        <a:pt x="167" y="152"/>
                      </a:cubicBezTo>
                      <a:cubicBezTo>
                        <a:pt x="168" y="152"/>
                        <a:pt x="168" y="152"/>
                        <a:pt x="169" y="152"/>
                      </a:cubicBezTo>
                      <a:cubicBezTo>
                        <a:pt x="170" y="152"/>
                        <a:pt x="172" y="151"/>
                        <a:pt x="174" y="148"/>
                      </a:cubicBezTo>
                      <a:cubicBezTo>
                        <a:pt x="175" y="148"/>
                        <a:pt x="175" y="147"/>
                        <a:pt x="176" y="146"/>
                      </a:cubicBezTo>
                      <a:cubicBezTo>
                        <a:pt x="177" y="145"/>
                        <a:pt x="178" y="144"/>
                        <a:pt x="179" y="144"/>
                      </a:cubicBezTo>
                      <a:cubicBezTo>
                        <a:pt x="181" y="142"/>
                        <a:pt x="182" y="141"/>
                        <a:pt x="183" y="139"/>
                      </a:cubicBezTo>
                      <a:cubicBezTo>
                        <a:pt x="185" y="138"/>
                        <a:pt x="186" y="137"/>
                        <a:pt x="186" y="137"/>
                      </a:cubicBezTo>
                      <a:cubicBezTo>
                        <a:pt x="187" y="137"/>
                        <a:pt x="187" y="137"/>
                        <a:pt x="187" y="137"/>
                      </a:cubicBezTo>
                      <a:cubicBezTo>
                        <a:pt x="187" y="138"/>
                        <a:pt x="187" y="138"/>
                        <a:pt x="187" y="139"/>
                      </a:cubicBezTo>
                      <a:cubicBezTo>
                        <a:pt x="187" y="139"/>
                        <a:pt x="187" y="139"/>
                        <a:pt x="186" y="140"/>
                      </a:cubicBezTo>
                      <a:cubicBezTo>
                        <a:pt x="186" y="140"/>
                        <a:pt x="185" y="140"/>
                        <a:pt x="185" y="140"/>
                      </a:cubicBezTo>
                      <a:cubicBezTo>
                        <a:pt x="184" y="142"/>
                        <a:pt x="182" y="143"/>
                        <a:pt x="181" y="144"/>
                      </a:cubicBezTo>
                      <a:cubicBezTo>
                        <a:pt x="180" y="145"/>
                        <a:pt x="179" y="146"/>
                        <a:pt x="177" y="147"/>
                      </a:cubicBezTo>
                      <a:cubicBezTo>
                        <a:pt x="176" y="149"/>
                        <a:pt x="175" y="149"/>
                        <a:pt x="174" y="150"/>
                      </a:cubicBezTo>
                      <a:cubicBezTo>
                        <a:pt x="173" y="151"/>
                        <a:pt x="171" y="152"/>
                        <a:pt x="170" y="153"/>
                      </a:cubicBezTo>
                      <a:cubicBezTo>
                        <a:pt x="168" y="154"/>
                        <a:pt x="167" y="155"/>
                        <a:pt x="167" y="155"/>
                      </a:cubicBezTo>
                      <a:cubicBezTo>
                        <a:pt x="166" y="155"/>
                        <a:pt x="165" y="155"/>
                        <a:pt x="165" y="155"/>
                      </a:cubicBezTo>
                      <a:cubicBezTo>
                        <a:pt x="165" y="154"/>
                        <a:pt x="165" y="154"/>
                        <a:pt x="165" y="153"/>
                      </a:cubicBezTo>
                      <a:cubicBezTo>
                        <a:pt x="165" y="152"/>
                        <a:pt x="166" y="150"/>
                        <a:pt x="168" y="147"/>
                      </a:cubicBezTo>
                      <a:cubicBezTo>
                        <a:pt x="169" y="146"/>
                        <a:pt x="169" y="145"/>
                        <a:pt x="169" y="145"/>
                      </a:cubicBezTo>
                      <a:cubicBezTo>
                        <a:pt x="169" y="144"/>
                        <a:pt x="169" y="144"/>
                        <a:pt x="168" y="144"/>
                      </a:cubicBezTo>
                      <a:cubicBezTo>
                        <a:pt x="168" y="144"/>
                        <a:pt x="168" y="145"/>
                        <a:pt x="166" y="146"/>
                      </a:cubicBezTo>
                      <a:cubicBezTo>
                        <a:pt x="165" y="147"/>
                        <a:pt x="164" y="148"/>
                        <a:pt x="163" y="149"/>
                      </a:cubicBezTo>
                      <a:cubicBezTo>
                        <a:pt x="162" y="150"/>
                        <a:pt x="161" y="150"/>
                        <a:pt x="160" y="150"/>
                      </a:cubicBezTo>
                      <a:cubicBezTo>
                        <a:pt x="159" y="149"/>
                        <a:pt x="158" y="148"/>
                        <a:pt x="158" y="147"/>
                      </a:cubicBezTo>
                      <a:cubicBezTo>
                        <a:pt x="158" y="146"/>
                        <a:pt x="159" y="145"/>
                        <a:pt x="160" y="143"/>
                      </a:cubicBezTo>
                      <a:cubicBezTo>
                        <a:pt x="160" y="143"/>
                        <a:pt x="163" y="140"/>
                        <a:pt x="167" y="135"/>
                      </a:cubicBezTo>
                      <a:cubicBezTo>
                        <a:pt x="168" y="134"/>
                        <a:pt x="169" y="133"/>
                        <a:pt x="170" y="131"/>
                      </a:cubicBezTo>
                      <a:cubicBezTo>
                        <a:pt x="172" y="130"/>
                        <a:pt x="172" y="129"/>
                        <a:pt x="173" y="128"/>
                      </a:cubicBezTo>
                      <a:cubicBezTo>
                        <a:pt x="174" y="127"/>
                        <a:pt x="175" y="126"/>
                        <a:pt x="175" y="127"/>
                      </a:cubicBezTo>
                      <a:close/>
                      <a:moveTo>
                        <a:pt x="167" y="125"/>
                      </a:moveTo>
                      <a:cubicBezTo>
                        <a:pt x="169" y="123"/>
                        <a:pt x="169" y="123"/>
                        <a:pt x="170" y="123"/>
                      </a:cubicBezTo>
                      <a:cubicBezTo>
                        <a:pt x="170" y="122"/>
                        <a:pt x="171" y="123"/>
                        <a:pt x="171" y="123"/>
                      </a:cubicBezTo>
                      <a:cubicBezTo>
                        <a:pt x="171" y="124"/>
                        <a:pt x="171" y="124"/>
                        <a:pt x="171" y="124"/>
                      </a:cubicBezTo>
                      <a:cubicBezTo>
                        <a:pt x="171" y="125"/>
                        <a:pt x="170" y="125"/>
                        <a:pt x="170" y="125"/>
                      </a:cubicBezTo>
                      <a:cubicBezTo>
                        <a:pt x="169" y="126"/>
                        <a:pt x="169" y="126"/>
                        <a:pt x="169" y="126"/>
                      </a:cubicBezTo>
                      <a:cubicBezTo>
                        <a:pt x="167" y="128"/>
                        <a:pt x="166" y="129"/>
                        <a:pt x="164" y="130"/>
                      </a:cubicBezTo>
                      <a:cubicBezTo>
                        <a:pt x="164" y="131"/>
                        <a:pt x="163" y="132"/>
                        <a:pt x="161" y="133"/>
                      </a:cubicBezTo>
                      <a:cubicBezTo>
                        <a:pt x="159" y="134"/>
                        <a:pt x="158" y="135"/>
                        <a:pt x="158" y="136"/>
                      </a:cubicBezTo>
                      <a:cubicBezTo>
                        <a:pt x="156" y="137"/>
                        <a:pt x="155" y="138"/>
                        <a:pt x="154" y="139"/>
                      </a:cubicBezTo>
                      <a:cubicBezTo>
                        <a:pt x="152" y="140"/>
                        <a:pt x="151" y="141"/>
                        <a:pt x="150" y="141"/>
                      </a:cubicBezTo>
                      <a:cubicBezTo>
                        <a:pt x="149" y="141"/>
                        <a:pt x="149" y="141"/>
                        <a:pt x="149" y="140"/>
                      </a:cubicBezTo>
                      <a:cubicBezTo>
                        <a:pt x="148" y="140"/>
                        <a:pt x="148" y="139"/>
                        <a:pt x="148" y="139"/>
                      </a:cubicBezTo>
                      <a:cubicBezTo>
                        <a:pt x="148" y="138"/>
                        <a:pt x="149" y="136"/>
                        <a:pt x="152" y="133"/>
                      </a:cubicBezTo>
                      <a:cubicBezTo>
                        <a:pt x="153" y="132"/>
                        <a:pt x="153" y="131"/>
                        <a:pt x="153" y="131"/>
                      </a:cubicBezTo>
                      <a:cubicBezTo>
                        <a:pt x="153" y="130"/>
                        <a:pt x="153" y="130"/>
                        <a:pt x="152" y="130"/>
                      </a:cubicBezTo>
                      <a:cubicBezTo>
                        <a:pt x="152" y="130"/>
                        <a:pt x="151" y="131"/>
                        <a:pt x="149" y="132"/>
                      </a:cubicBezTo>
                      <a:cubicBezTo>
                        <a:pt x="149" y="132"/>
                        <a:pt x="148" y="133"/>
                        <a:pt x="146" y="135"/>
                      </a:cubicBezTo>
                      <a:cubicBezTo>
                        <a:pt x="145" y="136"/>
                        <a:pt x="144" y="136"/>
                        <a:pt x="143" y="135"/>
                      </a:cubicBezTo>
                      <a:cubicBezTo>
                        <a:pt x="142" y="135"/>
                        <a:pt x="142" y="134"/>
                        <a:pt x="142" y="133"/>
                      </a:cubicBezTo>
                      <a:cubicBezTo>
                        <a:pt x="142" y="132"/>
                        <a:pt x="143" y="131"/>
                        <a:pt x="144" y="129"/>
                      </a:cubicBezTo>
                      <a:cubicBezTo>
                        <a:pt x="144" y="129"/>
                        <a:pt x="146" y="126"/>
                        <a:pt x="151" y="120"/>
                      </a:cubicBezTo>
                      <a:cubicBezTo>
                        <a:pt x="151" y="120"/>
                        <a:pt x="152" y="119"/>
                        <a:pt x="154" y="117"/>
                      </a:cubicBezTo>
                      <a:cubicBezTo>
                        <a:pt x="155" y="116"/>
                        <a:pt x="156" y="115"/>
                        <a:pt x="157" y="114"/>
                      </a:cubicBezTo>
                      <a:cubicBezTo>
                        <a:pt x="158" y="112"/>
                        <a:pt x="158" y="112"/>
                        <a:pt x="159" y="113"/>
                      </a:cubicBezTo>
                      <a:cubicBezTo>
                        <a:pt x="159" y="113"/>
                        <a:pt x="159" y="113"/>
                        <a:pt x="159" y="113"/>
                      </a:cubicBezTo>
                      <a:cubicBezTo>
                        <a:pt x="159" y="113"/>
                        <a:pt x="159" y="114"/>
                        <a:pt x="158" y="115"/>
                      </a:cubicBezTo>
                      <a:cubicBezTo>
                        <a:pt x="156" y="118"/>
                        <a:pt x="154" y="119"/>
                        <a:pt x="153" y="120"/>
                      </a:cubicBezTo>
                      <a:cubicBezTo>
                        <a:pt x="151" y="123"/>
                        <a:pt x="150" y="124"/>
                        <a:pt x="150" y="124"/>
                      </a:cubicBezTo>
                      <a:cubicBezTo>
                        <a:pt x="147" y="128"/>
                        <a:pt x="145" y="130"/>
                        <a:pt x="145" y="131"/>
                      </a:cubicBezTo>
                      <a:cubicBezTo>
                        <a:pt x="144" y="132"/>
                        <a:pt x="144" y="133"/>
                        <a:pt x="145" y="133"/>
                      </a:cubicBezTo>
                      <a:cubicBezTo>
                        <a:pt x="146" y="134"/>
                        <a:pt x="147" y="133"/>
                        <a:pt x="149" y="131"/>
                      </a:cubicBezTo>
                      <a:cubicBezTo>
                        <a:pt x="151" y="129"/>
                        <a:pt x="153" y="128"/>
                        <a:pt x="154" y="128"/>
                      </a:cubicBezTo>
                      <a:cubicBezTo>
                        <a:pt x="156" y="128"/>
                        <a:pt x="156" y="129"/>
                        <a:pt x="155" y="131"/>
                      </a:cubicBezTo>
                      <a:cubicBezTo>
                        <a:pt x="154" y="132"/>
                        <a:pt x="154" y="133"/>
                        <a:pt x="153" y="134"/>
                      </a:cubicBezTo>
                      <a:cubicBezTo>
                        <a:pt x="152" y="135"/>
                        <a:pt x="151" y="136"/>
                        <a:pt x="151" y="136"/>
                      </a:cubicBezTo>
                      <a:cubicBezTo>
                        <a:pt x="151" y="137"/>
                        <a:pt x="151" y="138"/>
                        <a:pt x="151" y="138"/>
                      </a:cubicBezTo>
                      <a:cubicBezTo>
                        <a:pt x="152" y="138"/>
                        <a:pt x="152" y="138"/>
                        <a:pt x="153" y="138"/>
                      </a:cubicBezTo>
                      <a:cubicBezTo>
                        <a:pt x="154" y="137"/>
                        <a:pt x="155" y="136"/>
                        <a:pt x="158" y="134"/>
                      </a:cubicBezTo>
                      <a:cubicBezTo>
                        <a:pt x="158" y="134"/>
                        <a:pt x="159" y="133"/>
                        <a:pt x="160" y="132"/>
                      </a:cubicBezTo>
                      <a:cubicBezTo>
                        <a:pt x="161" y="131"/>
                        <a:pt x="162" y="130"/>
                        <a:pt x="163" y="129"/>
                      </a:cubicBezTo>
                      <a:cubicBezTo>
                        <a:pt x="164" y="128"/>
                        <a:pt x="166" y="126"/>
                        <a:pt x="167" y="125"/>
                      </a:cubicBezTo>
                      <a:close/>
                      <a:moveTo>
                        <a:pt x="153" y="105"/>
                      </a:moveTo>
                      <a:cubicBezTo>
                        <a:pt x="155" y="105"/>
                        <a:pt x="156" y="104"/>
                        <a:pt x="156" y="104"/>
                      </a:cubicBezTo>
                      <a:cubicBezTo>
                        <a:pt x="156" y="104"/>
                        <a:pt x="158" y="104"/>
                        <a:pt x="160" y="103"/>
                      </a:cubicBezTo>
                      <a:cubicBezTo>
                        <a:pt x="161" y="103"/>
                        <a:pt x="161" y="102"/>
                        <a:pt x="161" y="103"/>
                      </a:cubicBezTo>
                      <a:cubicBezTo>
                        <a:pt x="162" y="103"/>
                        <a:pt x="162" y="103"/>
                        <a:pt x="162" y="104"/>
                      </a:cubicBezTo>
                      <a:cubicBezTo>
                        <a:pt x="161" y="104"/>
                        <a:pt x="160" y="105"/>
                        <a:pt x="158" y="105"/>
                      </a:cubicBezTo>
                      <a:cubicBezTo>
                        <a:pt x="157" y="106"/>
                        <a:pt x="156" y="106"/>
                        <a:pt x="152" y="107"/>
                      </a:cubicBezTo>
                      <a:cubicBezTo>
                        <a:pt x="151" y="108"/>
                        <a:pt x="150" y="108"/>
                        <a:pt x="149" y="109"/>
                      </a:cubicBezTo>
                      <a:cubicBezTo>
                        <a:pt x="147" y="110"/>
                        <a:pt x="146" y="110"/>
                        <a:pt x="145" y="111"/>
                      </a:cubicBezTo>
                      <a:cubicBezTo>
                        <a:pt x="144" y="112"/>
                        <a:pt x="144" y="112"/>
                        <a:pt x="144" y="112"/>
                      </a:cubicBezTo>
                      <a:cubicBezTo>
                        <a:pt x="143" y="112"/>
                        <a:pt x="143" y="112"/>
                        <a:pt x="143" y="112"/>
                      </a:cubicBezTo>
                      <a:cubicBezTo>
                        <a:pt x="143" y="113"/>
                        <a:pt x="142" y="113"/>
                        <a:pt x="141" y="113"/>
                      </a:cubicBezTo>
                      <a:cubicBezTo>
                        <a:pt x="139" y="115"/>
                        <a:pt x="138" y="115"/>
                        <a:pt x="137" y="116"/>
                      </a:cubicBezTo>
                      <a:cubicBezTo>
                        <a:pt x="136" y="117"/>
                        <a:pt x="135" y="118"/>
                        <a:pt x="133" y="119"/>
                      </a:cubicBezTo>
                      <a:cubicBezTo>
                        <a:pt x="131" y="120"/>
                        <a:pt x="130" y="121"/>
                        <a:pt x="129" y="122"/>
                      </a:cubicBezTo>
                      <a:cubicBezTo>
                        <a:pt x="128" y="123"/>
                        <a:pt x="128" y="123"/>
                        <a:pt x="127" y="123"/>
                      </a:cubicBezTo>
                      <a:cubicBezTo>
                        <a:pt x="127" y="123"/>
                        <a:pt x="128" y="121"/>
                        <a:pt x="130" y="120"/>
                      </a:cubicBezTo>
                      <a:cubicBezTo>
                        <a:pt x="131" y="119"/>
                        <a:pt x="132" y="118"/>
                        <a:pt x="135" y="116"/>
                      </a:cubicBezTo>
                      <a:cubicBezTo>
                        <a:pt x="136" y="116"/>
                        <a:pt x="136" y="115"/>
                        <a:pt x="137" y="114"/>
                      </a:cubicBezTo>
                      <a:cubicBezTo>
                        <a:pt x="138" y="114"/>
                        <a:pt x="139" y="113"/>
                        <a:pt x="140" y="113"/>
                      </a:cubicBezTo>
                      <a:cubicBezTo>
                        <a:pt x="142" y="111"/>
                        <a:pt x="145" y="110"/>
                        <a:pt x="147" y="109"/>
                      </a:cubicBezTo>
                      <a:cubicBezTo>
                        <a:pt x="147" y="108"/>
                        <a:pt x="149" y="108"/>
                        <a:pt x="151" y="107"/>
                      </a:cubicBezTo>
                      <a:cubicBezTo>
                        <a:pt x="151" y="106"/>
                        <a:pt x="152" y="106"/>
                        <a:pt x="153" y="105"/>
                      </a:cubicBezTo>
                      <a:close/>
                      <a:moveTo>
                        <a:pt x="135" y="98"/>
                      </a:moveTo>
                      <a:cubicBezTo>
                        <a:pt x="136" y="98"/>
                        <a:pt x="137" y="97"/>
                        <a:pt x="139" y="96"/>
                      </a:cubicBezTo>
                      <a:cubicBezTo>
                        <a:pt x="139" y="96"/>
                        <a:pt x="140" y="96"/>
                        <a:pt x="142" y="95"/>
                      </a:cubicBezTo>
                      <a:cubicBezTo>
                        <a:pt x="143" y="95"/>
                        <a:pt x="144" y="94"/>
                        <a:pt x="145" y="94"/>
                      </a:cubicBezTo>
                      <a:cubicBezTo>
                        <a:pt x="145" y="94"/>
                        <a:pt x="146" y="93"/>
                        <a:pt x="149" y="93"/>
                      </a:cubicBezTo>
                      <a:cubicBezTo>
                        <a:pt x="149" y="92"/>
                        <a:pt x="150" y="92"/>
                        <a:pt x="150" y="92"/>
                      </a:cubicBezTo>
                      <a:cubicBezTo>
                        <a:pt x="150" y="93"/>
                        <a:pt x="150" y="93"/>
                        <a:pt x="150" y="93"/>
                      </a:cubicBezTo>
                      <a:cubicBezTo>
                        <a:pt x="150" y="94"/>
                        <a:pt x="148" y="95"/>
                        <a:pt x="146" y="95"/>
                      </a:cubicBezTo>
                      <a:cubicBezTo>
                        <a:pt x="146" y="96"/>
                        <a:pt x="144" y="96"/>
                        <a:pt x="141" y="97"/>
                      </a:cubicBezTo>
                      <a:cubicBezTo>
                        <a:pt x="140" y="97"/>
                        <a:pt x="139" y="98"/>
                        <a:pt x="137" y="99"/>
                      </a:cubicBezTo>
                      <a:cubicBezTo>
                        <a:pt x="136" y="99"/>
                        <a:pt x="134" y="100"/>
                        <a:pt x="133" y="101"/>
                      </a:cubicBezTo>
                      <a:cubicBezTo>
                        <a:pt x="133" y="101"/>
                        <a:pt x="133" y="101"/>
                        <a:pt x="132" y="101"/>
                      </a:cubicBezTo>
                      <a:cubicBezTo>
                        <a:pt x="132" y="102"/>
                        <a:pt x="132" y="102"/>
                        <a:pt x="132" y="102"/>
                      </a:cubicBezTo>
                      <a:cubicBezTo>
                        <a:pt x="131" y="102"/>
                        <a:pt x="130" y="103"/>
                        <a:pt x="129" y="103"/>
                      </a:cubicBezTo>
                      <a:cubicBezTo>
                        <a:pt x="127" y="104"/>
                        <a:pt x="126" y="105"/>
                        <a:pt x="125" y="106"/>
                      </a:cubicBezTo>
                      <a:cubicBezTo>
                        <a:pt x="124" y="106"/>
                        <a:pt x="123" y="107"/>
                        <a:pt x="121" y="109"/>
                      </a:cubicBezTo>
                      <a:cubicBezTo>
                        <a:pt x="120" y="110"/>
                        <a:pt x="119" y="111"/>
                        <a:pt x="118" y="112"/>
                      </a:cubicBezTo>
                      <a:cubicBezTo>
                        <a:pt x="117" y="113"/>
                        <a:pt x="116" y="113"/>
                        <a:pt x="116" y="113"/>
                      </a:cubicBezTo>
                      <a:cubicBezTo>
                        <a:pt x="115" y="112"/>
                        <a:pt x="116" y="111"/>
                        <a:pt x="119" y="109"/>
                      </a:cubicBezTo>
                      <a:cubicBezTo>
                        <a:pt x="119" y="109"/>
                        <a:pt x="121" y="108"/>
                        <a:pt x="123" y="106"/>
                      </a:cubicBezTo>
                      <a:cubicBezTo>
                        <a:pt x="124" y="105"/>
                        <a:pt x="125" y="105"/>
                        <a:pt x="126" y="104"/>
                      </a:cubicBezTo>
                      <a:cubicBezTo>
                        <a:pt x="127" y="104"/>
                        <a:pt x="128" y="103"/>
                        <a:pt x="128" y="103"/>
                      </a:cubicBezTo>
                      <a:cubicBezTo>
                        <a:pt x="131" y="101"/>
                        <a:pt x="133" y="99"/>
                        <a:pt x="135" y="98"/>
                      </a:cubicBezTo>
                      <a:close/>
                      <a:moveTo>
                        <a:pt x="123" y="92"/>
                      </a:moveTo>
                      <a:cubicBezTo>
                        <a:pt x="124" y="91"/>
                        <a:pt x="124" y="91"/>
                        <a:pt x="125" y="91"/>
                      </a:cubicBezTo>
                      <a:cubicBezTo>
                        <a:pt x="126" y="90"/>
                        <a:pt x="127" y="91"/>
                        <a:pt x="127" y="92"/>
                      </a:cubicBezTo>
                      <a:cubicBezTo>
                        <a:pt x="128" y="93"/>
                        <a:pt x="128" y="93"/>
                        <a:pt x="128" y="93"/>
                      </a:cubicBezTo>
                      <a:cubicBezTo>
                        <a:pt x="128" y="94"/>
                        <a:pt x="127" y="95"/>
                        <a:pt x="126" y="95"/>
                      </a:cubicBezTo>
                      <a:cubicBezTo>
                        <a:pt x="125" y="96"/>
                        <a:pt x="124" y="96"/>
                        <a:pt x="123" y="94"/>
                      </a:cubicBezTo>
                      <a:cubicBezTo>
                        <a:pt x="123" y="94"/>
                        <a:pt x="123" y="93"/>
                        <a:pt x="123" y="92"/>
                      </a:cubicBezTo>
                      <a:close/>
                      <a:moveTo>
                        <a:pt x="118" y="75"/>
                      </a:moveTo>
                      <a:cubicBezTo>
                        <a:pt x="118" y="75"/>
                        <a:pt x="118" y="75"/>
                        <a:pt x="118" y="75"/>
                      </a:cubicBezTo>
                      <a:cubicBezTo>
                        <a:pt x="118" y="75"/>
                        <a:pt x="118" y="76"/>
                        <a:pt x="118" y="76"/>
                      </a:cubicBezTo>
                      <a:cubicBezTo>
                        <a:pt x="118" y="77"/>
                        <a:pt x="118" y="77"/>
                        <a:pt x="119" y="78"/>
                      </a:cubicBezTo>
                      <a:cubicBezTo>
                        <a:pt x="119" y="78"/>
                        <a:pt x="119" y="78"/>
                        <a:pt x="120" y="79"/>
                      </a:cubicBezTo>
                      <a:cubicBezTo>
                        <a:pt x="120" y="79"/>
                        <a:pt x="121" y="80"/>
                        <a:pt x="121" y="80"/>
                      </a:cubicBezTo>
                      <a:cubicBezTo>
                        <a:pt x="123" y="82"/>
                        <a:pt x="123" y="85"/>
                        <a:pt x="121" y="88"/>
                      </a:cubicBezTo>
                      <a:cubicBezTo>
                        <a:pt x="119" y="89"/>
                        <a:pt x="117" y="92"/>
                        <a:pt x="115" y="95"/>
                      </a:cubicBezTo>
                      <a:cubicBezTo>
                        <a:pt x="113" y="97"/>
                        <a:pt x="111" y="98"/>
                        <a:pt x="110" y="99"/>
                      </a:cubicBezTo>
                      <a:cubicBezTo>
                        <a:pt x="108" y="100"/>
                        <a:pt x="106" y="100"/>
                        <a:pt x="104" y="99"/>
                      </a:cubicBezTo>
                      <a:cubicBezTo>
                        <a:pt x="103" y="99"/>
                        <a:pt x="102" y="98"/>
                        <a:pt x="102" y="96"/>
                      </a:cubicBezTo>
                      <a:cubicBezTo>
                        <a:pt x="102" y="95"/>
                        <a:pt x="102" y="95"/>
                        <a:pt x="102" y="95"/>
                      </a:cubicBezTo>
                      <a:cubicBezTo>
                        <a:pt x="102" y="94"/>
                        <a:pt x="101" y="94"/>
                        <a:pt x="100" y="95"/>
                      </a:cubicBezTo>
                      <a:cubicBezTo>
                        <a:pt x="100" y="95"/>
                        <a:pt x="98" y="97"/>
                        <a:pt x="95" y="100"/>
                      </a:cubicBezTo>
                      <a:cubicBezTo>
                        <a:pt x="94" y="101"/>
                        <a:pt x="93" y="102"/>
                        <a:pt x="92" y="103"/>
                      </a:cubicBezTo>
                      <a:cubicBezTo>
                        <a:pt x="91" y="105"/>
                        <a:pt x="90" y="106"/>
                        <a:pt x="89" y="106"/>
                      </a:cubicBezTo>
                      <a:cubicBezTo>
                        <a:pt x="88" y="108"/>
                        <a:pt x="87" y="108"/>
                        <a:pt x="87" y="108"/>
                      </a:cubicBezTo>
                      <a:cubicBezTo>
                        <a:pt x="86" y="108"/>
                        <a:pt x="86" y="108"/>
                        <a:pt x="86" y="107"/>
                      </a:cubicBezTo>
                      <a:cubicBezTo>
                        <a:pt x="86" y="106"/>
                        <a:pt x="86" y="106"/>
                        <a:pt x="86" y="106"/>
                      </a:cubicBezTo>
                      <a:cubicBezTo>
                        <a:pt x="87" y="106"/>
                        <a:pt x="88" y="105"/>
                        <a:pt x="90" y="103"/>
                      </a:cubicBezTo>
                      <a:cubicBezTo>
                        <a:pt x="91" y="102"/>
                        <a:pt x="92" y="101"/>
                        <a:pt x="94" y="99"/>
                      </a:cubicBezTo>
                      <a:cubicBezTo>
                        <a:pt x="95" y="98"/>
                        <a:pt x="97" y="97"/>
                        <a:pt x="97" y="96"/>
                      </a:cubicBezTo>
                      <a:cubicBezTo>
                        <a:pt x="98" y="95"/>
                        <a:pt x="99" y="94"/>
                        <a:pt x="101" y="92"/>
                      </a:cubicBezTo>
                      <a:cubicBezTo>
                        <a:pt x="103" y="91"/>
                        <a:pt x="104" y="89"/>
                        <a:pt x="105" y="88"/>
                      </a:cubicBezTo>
                      <a:cubicBezTo>
                        <a:pt x="107" y="87"/>
                        <a:pt x="107" y="87"/>
                        <a:pt x="107" y="87"/>
                      </a:cubicBezTo>
                      <a:cubicBezTo>
                        <a:pt x="108" y="85"/>
                        <a:pt x="108" y="85"/>
                        <a:pt x="108" y="85"/>
                      </a:cubicBezTo>
                      <a:cubicBezTo>
                        <a:pt x="110" y="83"/>
                        <a:pt x="110" y="83"/>
                        <a:pt x="110" y="83"/>
                      </a:cubicBezTo>
                      <a:cubicBezTo>
                        <a:pt x="112" y="81"/>
                        <a:pt x="112" y="81"/>
                        <a:pt x="112" y="81"/>
                      </a:cubicBezTo>
                      <a:cubicBezTo>
                        <a:pt x="114" y="79"/>
                        <a:pt x="116" y="77"/>
                        <a:pt x="116" y="77"/>
                      </a:cubicBezTo>
                      <a:cubicBezTo>
                        <a:pt x="116" y="75"/>
                        <a:pt x="117" y="74"/>
                        <a:pt x="118" y="75"/>
                      </a:cubicBezTo>
                      <a:close/>
                      <a:moveTo>
                        <a:pt x="103" y="62"/>
                      </a:moveTo>
                      <a:cubicBezTo>
                        <a:pt x="103" y="62"/>
                        <a:pt x="104" y="63"/>
                        <a:pt x="104" y="64"/>
                      </a:cubicBezTo>
                      <a:cubicBezTo>
                        <a:pt x="104" y="64"/>
                        <a:pt x="105" y="64"/>
                        <a:pt x="106" y="65"/>
                      </a:cubicBezTo>
                      <a:cubicBezTo>
                        <a:pt x="106" y="65"/>
                        <a:pt x="107" y="64"/>
                        <a:pt x="108" y="63"/>
                      </a:cubicBezTo>
                      <a:cubicBezTo>
                        <a:pt x="109" y="63"/>
                        <a:pt x="109" y="62"/>
                        <a:pt x="109" y="62"/>
                      </a:cubicBezTo>
                      <a:cubicBezTo>
                        <a:pt x="110" y="61"/>
                        <a:pt x="110" y="61"/>
                        <a:pt x="111" y="61"/>
                      </a:cubicBezTo>
                      <a:cubicBezTo>
                        <a:pt x="112" y="59"/>
                        <a:pt x="113" y="58"/>
                        <a:pt x="114" y="58"/>
                      </a:cubicBezTo>
                      <a:cubicBezTo>
                        <a:pt x="114" y="59"/>
                        <a:pt x="114" y="59"/>
                        <a:pt x="114" y="59"/>
                      </a:cubicBezTo>
                      <a:cubicBezTo>
                        <a:pt x="114" y="60"/>
                        <a:pt x="114" y="60"/>
                        <a:pt x="114" y="60"/>
                      </a:cubicBezTo>
                      <a:cubicBezTo>
                        <a:pt x="114" y="60"/>
                        <a:pt x="114" y="60"/>
                        <a:pt x="113" y="61"/>
                      </a:cubicBezTo>
                      <a:cubicBezTo>
                        <a:pt x="110" y="64"/>
                        <a:pt x="110" y="64"/>
                        <a:pt x="110" y="64"/>
                      </a:cubicBezTo>
                      <a:cubicBezTo>
                        <a:pt x="109" y="65"/>
                        <a:pt x="108" y="66"/>
                        <a:pt x="107" y="67"/>
                      </a:cubicBezTo>
                      <a:cubicBezTo>
                        <a:pt x="107" y="66"/>
                        <a:pt x="107" y="66"/>
                        <a:pt x="107" y="66"/>
                      </a:cubicBezTo>
                      <a:cubicBezTo>
                        <a:pt x="107" y="66"/>
                        <a:pt x="107" y="66"/>
                        <a:pt x="107" y="66"/>
                      </a:cubicBezTo>
                      <a:cubicBezTo>
                        <a:pt x="107" y="66"/>
                        <a:pt x="108" y="67"/>
                        <a:pt x="111" y="69"/>
                      </a:cubicBezTo>
                      <a:cubicBezTo>
                        <a:pt x="111" y="69"/>
                        <a:pt x="111" y="69"/>
                        <a:pt x="113" y="70"/>
                      </a:cubicBezTo>
                      <a:cubicBezTo>
                        <a:pt x="113" y="70"/>
                        <a:pt x="113" y="71"/>
                        <a:pt x="114" y="71"/>
                      </a:cubicBezTo>
                      <a:cubicBezTo>
                        <a:pt x="114" y="72"/>
                        <a:pt x="114" y="72"/>
                        <a:pt x="113" y="72"/>
                      </a:cubicBezTo>
                      <a:cubicBezTo>
                        <a:pt x="113" y="73"/>
                        <a:pt x="112" y="72"/>
                        <a:pt x="111" y="72"/>
                      </a:cubicBezTo>
                      <a:cubicBezTo>
                        <a:pt x="111" y="72"/>
                        <a:pt x="110" y="71"/>
                        <a:pt x="109" y="70"/>
                      </a:cubicBezTo>
                      <a:cubicBezTo>
                        <a:pt x="108" y="69"/>
                        <a:pt x="107" y="68"/>
                        <a:pt x="106" y="68"/>
                      </a:cubicBezTo>
                      <a:cubicBezTo>
                        <a:pt x="106" y="68"/>
                        <a:pt x="105" y="69"/>
                        <a:pt x="103" y="71"/>
                      </a:cubicBezTo>
                      <a:cubicBezTo>
                        <a:pt x="102" y="72"/>
                        <a:pt x="101" y="73"/>
                        <a:pt x="100" y="74"/>
                      </a:cubicBezTo>
                      <a:cubicBezTo>
                        <a:pt x="99" y="74"/>
                        <a:pt x="97" y="76"/>
                        <a:pt x="94" y="80"/>
                      </a:cubicBezTo>
                      <a:cubicBezTo>
                        <a:pt x="92" y="83"/>
                        <a:pt x="91" y="84"/>
                        <a:pt x="91" y="86"/>
                      </a:cubicBezTo>
                      <a:cubicBezTo>
                        <a:pt x="92" y="88"/>
                        <a:pt x="93" y="88"/>
                        <a:pt x="95" y="88"/>
                      </a:cubicBezTo>
                      <a:cubicBezTo>
                        <a:pt x="96" y="88"/>
                        <a:pt x="96" y="88"/>
                        <a:pt x="96" y="89"/>
                      </a:cubicBezTo>
                      <a:cubicBezTo>
                        <a:pt x="97" y="89"/>
                        <a:pt x="97" y="89"/>
                        <a:pt x="96" y="90"/>
                      </a:cubicBezTo>
                      <a:cubicBezTo>
                        <a:pt x="96" y="90"/>
                        <a:pt x="95" y="90"/>
                        <a:pt x="94" y="90"/>
                      </a:cubicBezTo>
                      <a:cubicBezTo>
                        <a:pt x="92" y="90"/>
                        <a:pt x="91" y="89"/>
                        <a:pt x="89" y="87"/>
                      </a:cubicBezTo>
                      <a:cubicBezTo>
                        <a:pt x="89" y="86"/>
                        <a:pt x="89" y="84"/>
                        <a:pt x="91" y="81"/>
                      </a:cubicBezTo>
                      <a:cubicBezTo>
                        <a:pt x="92" y="79"/>
                        <a:pt x="94" y="76"/>
                        <a:pt x="97" y="74"/>
                      </a:cubicBezTo>
                      <a:cubicBezTo>
                        <a:pt x="100" y="71"/>
                        <a:pt x="102" y="70"/>
                        <a:pt x="101" y="70"/>
                      </a:cubicBezTo>
                      <a:cubicBezTo>
                        <a:pt x="102" y="70"/>
                        <a:pt x="102" y="69"/>
                        <a:pt x="103" y="68"/>
                      </a:cubicBezTo>
                      <a:cubicBezTo>
                        <a:pt x="104" y="68"/>
                        <a:pt x="104" y="67"/>
                        <a:pt x="105" y="67"/>
                      </a:cubicBezTo>
                      <a:cubicBezTo>
                        <a:pt x="105" y="66"/>
                        <a:pt x="104" y="66"/>
                        <a:pt x="102" y="64"/>
                      </a:cubicBezTo>
                      <a:cubicBezTo>
                        <a:pt x="102" y="64"/>
                        <a:pt x="102" y="63"/>
                        <a:pt x="102" y="63"/>
                      </a:cubicBezTo>
                      <a:cubicBezTo>
                        <a:pt x="102" y="62"/>
                        <a:pt x="102" y="62"/>
                        <a:pt x="103" y="62"/>
                      </a:cubicBezTo>
                      <a:close/>
                      <a:moveTo>
                        <a:pt x="78" y="69"/>
                      </a:moveTo>
                      <a:cubicBezTo>
                        <a:pt x="79" y="66"/>
                        <a:pt x="81" y="64"/>
                        <a:pt x="84" y="62"/>
                      </a:cubicBezTo>
                      <a:cubicBezTo>
                        <a:pt x="87" y="59"/>
                        <a:pt x="89" y="57"/>
                        <a:pt x="88" y="58"/>
                      </a:cubicBezTo>
                      <a:cubicBezTo>
                        <a:pt x="88" y="57"/>
                        <a:pt x="89" y="57"/>
                        <a:pt x="90" y="56"/>
                      </a:cubicBezTo>
                      <a:cubicBezTo>
                        <a:pt x="91" y="55"/>
                        <a:pt x="91" y="55"/>
                        <a:pt x="92" y="54"/>
                      </a:cubicBezTo>
                      <a:cubicBezTo>
                        <a:pt x="92" y="54"/>
                        <a:pt x="91" y="53"/>
                        <a:pt x="89" y="52"/>
                      </a:cubicBezTo>
                      <a:cubicBezTo>
                        <a:pt x="89" y="52"/>
                        <a:pt x="89" y="51"/>
                        <a:pt x="89" y="51"/>
                      </a:cubicBezTo>
                      <a:cubicBezTo>
                        <a:pt x="89" y="50"/>
                        <a:pt x="89" y="50"/>
                        <a:pt x="90" y="50"/>
                      </a:cubicBezTo>
                      <a:cubicBezTo>
                        <a:pt x="90" y="50"/>
                        <a:pt x="91" y="51"/>
                        <a:pt x="91" y="51"/>
                      </a:cubicBezTo>
                      <a:cubicBezTo>
                        <a:pt x="91" y="51"/>
                        <a:pt x="92" y="52"/>
                        <a:pt x="93" y="53"/>
                      </a:cubicBezTo>
                      <a:cubicBezTo>
                        <a:pt x="93" y="53"/>
                        <a:pt x="94" y="52"/>
                        <a:pt x="95" y="51"/>
                      </a:cubicBezTo>
                      <a:cubicBezTo>
                        <a:pt x="95" y="50"/>
                        <a:pt x="96" y="50"/>
                        <a:pt x="96" y="49"/>
                      </a:cubicBezTo>
                      <a:cubicBezTo>
                        <a:pt x="97" y="49"/>
                        <a:pt x="97" y="49"/>
                        <a:pt x="97" y="48"/>
                      </a:cubicBezTo>
                      <a:cubicBezTo>
                        <a:pt x="99" y="47"/>
                        <a:pt x="100" y="46"/>
                        <a:pt x="101" y="46"/>
                      </a:cubicBezTo>
                      <a:cubicBezTo>
                        <a:pt x="101" y="46"/>
                        <a:pt x="101" y="47"/>
                        <a:pt x="101" y="47"/>
                      </a:cubicBezTo>
                      <a:cubicBezTo>
                        <a:pt x="101" y="48"/>
                        <a:pt x="101" y="48"/>
                        <a:pt x="101" y="48"/>
                      </a:cubicBezTo>
                      <a:cubicBezTo>
                        <a:pt x="101" y="48"/>
                        <a:pt x="101" y="48"/>
                        <a:pt x="100" y="49"/>
                      </a:cubicBezTo>
                      <a:cubicBezTo>
                        <a:pt x="97" y="51"/>
                        <a:pt x="97" y="51"/>
                        <a:pt x="97" y="51"/>
                      </a:cubicBezTo>
                      <a:cubicBezTo>
                        <a:pt x="95" y="53"/>
                        <a:pt x="94" y="54"/>
                        <a:pt x="94" y="54"/>
                      </a:cubicBezTo>
                      <a:cubicBezTo>
                        <a:pt x="94" y="54"/>
                        <a:pt x="94" y="54"/>
                        <a:pt x="94" y="54"/>
                      </a:cubicBezTo>
                      <a:cubicBezTo>
                        <a:pt x="94" y="54"/>
                        <a:pt x="94" y="54"/>
                        <a:pt x="94" y="54"/>
                      </a:cubicBezTo>
                      <a:cubicBezTo>
                        <a:pt x="94" y="54"/>
                        <a:pt x="95" y="55"/>
                        <a:pt x="98" y="57"/>
                      </a:cubicBezTo>
                      <a:cubicBezTo>
                        <a:pt x="97" y="57"/>
                        <a:pt x="98" y="57"/>
                        <a:pt x="99" y="58"/>
                      </a:cubicBezTo>
                      <a:cubicBezTo>
                        <a:pt x="100" y="58"/>
                        <a:pt x="100" y="58"/>
                        <a:pt x="100" y="59"/>
                      </a:cubicBezTo>
                      <a:cubicBezTo>
                        <a:pt x="101" y="59"/>
                        <a:pt x="101" y="60"/>
                        <a:pt x="100" y="60"/>
                      </a:cubicBezTo>
                      <a:cubicBezTo>
                        <a:pt x="100" y="60"/>
                        <a:pt x="99" y="60"/>
                        <a:pt x="98" y="60"/>
                      </a:cubicBezTo>
                      <a:cubicBezTo>
                        <a:pt x="98" y="59"/>
                        <a:pt x="97" y="59"/>
                        <a:pt x="95" y="57"/>
                      </a:cubicBezTo>
                      <a:cubicBezTo>
                        <a:pt x="94" y="56"/>
                        <a:pt x="93" y="56"/>
                        <a:pt x="93" y="56"/>
                      </a:cubicBezTo>
                      <a:cubicBezTo>
                        <a:pt x="93" y="56"/>
                        <a:pt x="92" y="57"/>
                        <a:pt x="90" y="58"/>
                      </a:cubicBezTo>
                      <a:cubicBezTo>
                        <a:pt x="88" y="60"/>
                        <a:pt x="87" y="61"/>
                        <a:pt x="87" y="61"/>
                      </a:cubicBezTo>
                      <a:cubicBezTo>
                        <a:pt x="86" y="62"/>
                        <a:pt x="84" y="64"/>
                        <a:pt x="80" y="68"/>
                      </a:cubicBezTo>
                      <a:cubicBezTo>
                        <a:pt x="78" y="70"/>
                        <a:pt x="78" y="72"/>
                        <a:pt x="78" y="74"/>
                      </a:cubicBezTo>
                      <a:cubicBezTo>
                        <a:pt x="78" y="75"/>
                        <a:pt x="80" y="76"/>
                        <a:pt x="82" y="76"/>
                      </a:cubicBezTo>
                      <a:cubicBezTo>
                        <a:pt x="83" y="76"/>
                        <a:pt x="83" y="76"/>
                        <a:pt x="83" y="76"/>
                      </a:cubicBezTo>
                      <a:cubicBezTo>
                        <a:pt x="84" y="77"/>
                        <a:pt x="84" y="77"/>
                        <a:pt x="83" y="78"/>
                      </a:cubicBezTo>
                      <a:cubicBezTo>
                        <a:pt x="83" y="78"/>
                        <a:pt x="82" y="78"/>
                        <a:pt x="81" y="78"/>
                      </a:cubicBezTo>
                      <a:cubicBezTo>
                        <a:pt x="79" y="78"/>
                        <a:pt x="78" y="77"/>
                        <a:pt x="76" y="75"/>
                      </a:cubicBezTo>
                      <a:cubicBezTo>
                        <a:pt x="75" y="73"/>
                        <a:pt x="76" y="71"/>
                        <a:pt x="78" y="69"/>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2" name="Freeform 295"/>
                <p:cNvSpPr/>
                <p:nvPr/>
              </p:nvSpPr>
              <p:spPr bwMode="auto">
                <a:xfrm>
                  <a:off x="5783" y="828"/>
                  <a:ext cx="47" cy="50"/>
                </a:xfrm>
                <a:custGeom>
                  <a:avLst/>
                  <a:gdLst>
                    <a:gd name="T0" fmla="*/ 4 w 20"/>
                    <a:gd name="T1" fmla="*/ 11 h 21"/>
                    <a:gd name="T2" fmla="*/ 3 w 20"/>
                    <a:gd name="T3" fmla="*/ 11 h 21"/>
                    <a:gd name="T4" fmla="*/ 0 w 20"/>
                    <a:gd name="T5" fmla="*/ 16 h 21"/>
                    <a:gd name="T6" fmla="*/ 1 w 20"/>
                    <a:gd name="T7" fmla="*/ 20 h 21"/>
                    <a:gd name="T8" fmla="*/ 7 w 20"/>
                    <a:gd name="T9" fmla="*/ 18 h 21"/>
                    <a:gd name="T10" fmla="*/ 12 w 20"/>
                    <a:gd name="T11" fmla="*/ 14 h 21"/>
                    <a:gd name="T12" fmla="*/ 18 w 20"/>
                    <a:gd name="T13" fmla="*/ 2 h 21"/>
                    <a:gd name="T14" fmla="*/ 16 w 20"/>
                    <a:gd name="T15" fmla="*/ 0 h 21"/>
                    <a:gd name="T16" fmla="*/ 15 w 20"/>
                    <a:gd name="T17" fmla="*/ 0 h 21"/>
                    <a:gd name="T18" fmla="*/ 12 w 20"/>
                    <a:gd name="T19" fmla="*/ 3 h 21"/>
                    <a:gd name="T20" fmla="*/ 11 w 20"/>
                    <a:gd name="T21" fmla="*/ 4 h 21"/>
                    <a:gd name="T22" fmla="*/ 5 w 20"/>
                    <a:gd name="T23" fmla="*/ 10 h 21"/>
                    <a:gd name="T24" fmla="*/ 4 w 20"/>
                    <a:gd name="T25"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21">
                      <a:moveTo>
                        <a:pt x="4" y="11"/>
                      </a:moveTo>
                      <a:cubicBezTo>
                        <a:pt x="4" y="11"/>
                        <a:pt x="3" y="11"/>
                        <a:pt x="3" y="11"/>
                      </a:cubicBezTo>
                      <a:cubicBezTo>
                        <a:pt x="2" y="13"/>
                        <a:pt x="1" y="14"/>
                        <a:pt x="0" y="16"/>
                      </a:cubicBezTo>
                      <a:cubicBezTo>
                        <a:pt x="0" y="17"/>
                        <a:pt x="0" y="18"/>
                        <a:pt x="1" y="20"/>
                      </a:cubicBezTo>
                      <a:cubicBezTo>
                        <a:pt x="2" y="21"/>
                        <a:pt x="4" y="20"/>
                        <a:pt x="7" y="18"/>
                      </a:cubicBezTo>
                      <a:cubicBezTo>
                        <a:pt x="10" y="16"/>
                        <a:pt x="11" y="15"/>
                        <a:pt x="12" y="14"/>
                      </a:cubicBezTo>
                      <a:cubicBezTo>
                        <a:pt x="18" y="9"/>
                        <a:pt x="20" y="5"/>
                        <a:pt x="18" y="2"/>
                      </a:cubicBezTo>
                      <a:cubicBezTo>
                        <a:pt x="17" y="1"/>
                        <a:pt x="16" y="0"/>
                        <a:pt x="16" y="0"/>
                      </a:cubicBezTo>
                      <a:cubicBezTo>
                        <a:pt x="15" y="0"/>
                        <a:pt x="15" y="0"/>
                        <a:pt x="15" y="0"/>
                      </a:cubicBezTo>
                      <a:cubicBezTo>
                        <a:pt x="14" y="1"/>
                        <a:pt x="13" y="1"/>
                        <a:pt x="12" y="3"/>
                      </a:cubicBezTo>
                      <a:cubicBezTo>
                        <a:pt x="11" y="4"/>
                        <a:pt x="11" y="4"/>
                        <a:pt x="11" y="4"/>
                      </a:cubicBezTo>
                      <a:cubicBezTo>
                        <a:pt x="7" y="8"/>
                        <a:pt x="5" y="9"/>
                        <a:pt x="5" y="10"/>
                      </a:cubicBezTo>
                      <a:cubicBezTo>
                        <a:pt x="5" y="10"/>
                        <a:pt x="5" y="10"/>
                        <a:pt x="4" y="11"/>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3" name="Freeform 296"/>
                <p:cNvSpPr/>
                <p:nvPr/>
              </p:nvSpPr>
              <p:spPr bwMode="auto">
                <a:xfrm>
                  <a:off x="5485" y="509"/>
                  <a:ext cx="47" cy="47"/>
                </a:xfrm>
                <a:custGeom>
                  <a:avLst/>
                  <a:gdLst>
                    <a:gd name="T0" fmla="*/ 10 w 20"/>
                    <a:gd name="T1" fmla="*/ 4 h 20"/>
                    <a:gd name="T2" fmla="*/ 5 w 20"/>
                    <a:gd name="T3" fmla="*/ 9 h 20"/>
                    <a:gd name="T4" fmla="*/ 4 w 20"/>
                    <a:gd name="T5" fmla="*/ 10 h 20"/>
                    <a:gd name="T6" fmla="*/ 3 w 20"/>
                    <a:gd name="T7" fmla="*/ 11 h 20"/>
                    <a:gd name="T8" fmla="*/ 0 w 20"/>
                    <a:gd name="T9" fmla="*/ 15 h 20"/>
                    <a:gd name="T10" fmla="*/ 2 w 20"/>
                    <a:gd name="T11" fmla="*/ 19 h 20"/>
                    <a:gd name="T12" fmla="*/ 8 w 20"/>
                    <a:gd name="T13" fmla="*/ 17 h 20"/>
                    <a:gd name="T14" fmla="*/ 13 w 20"/>
                    <a:gd name="T15" fmla="*/ 13 h 20"/>
                    <a:gd name="T16" fmla="*/ 18 w 20"/>
                    <a:gd name="T17" fmla="*/ 1 h 20"/>
                    <a:gd name="T18" fmla="*/ 15 w 20"/>
                    <a:gd name="T19" fmla="*/ 0 h 20"/>
                    <a:gd name="T20" fmla="*/ 15 w 20"/>
                    <a:gd name="T21" fmla="*/ 0 h 20"/>
                    <a:gd name="T22" fmla="*/ 12 w 20"/>
                    <a:gd name="T23" fmla="*/ 2 h 20"/>
                    <a:gd name="T24" fmla="*/ 10 w 20"/>
                    <a:gd name="T25"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20">
                      <a:moveTo>
                        <a:pt x="10" y="4"/>
                      </a:moveTo>
                      <a:cubicBezTo>
                        <a:pt x="7" y="7"/>
                        <a:pt x="5" y="9"/>
                        <a:pt x="5" y="9"/>
                      </a:cubicBezTo>
                      <a:cubicBezTo>
                        <a:pt x="5" y="9"/>
                        <a:pt x="5" y="10"/>
                        <a:pt x="4" y="10"/>
                      </a:cubicBezTo>
                      <a:cubicBezTo>
                        <a:pt x="4" y="11"/>
                        <a:pt x="3" y="11"/>
                        <a:pt x="3" y="11"/>
                      </a:cubicBezTo>
                      <a:cubicBezTo>
                        <a:pt x="2" y="13"/>
                        <a:pt x="1" y="14"/>
                        <a:pt x="0" y="15"/>
                      </a:cubicBezTo>
                      <a:cubicBezTo>
                        <a:pt x="0" y="17"/>
                        <a:pt x="0" y="18"/>
                        <a:pt x="2" y="19"/>
                      </a:cubicBezTo>
                      <a:cubicBezTo>
                        <a:pt x="3" y="20"/>
                        <a:pt x="5" y="20"/>
                        <a:pt x="8" y="17"/>
                      </a:cubicBezTo>
                      <a:cubicBezTo>
                        <a:pt x="10" y="15"/>
                        <a:pt x="12" y="14"/>
                        <a:pt x="13" y="13"/>
                      </a:cubicBezTo>
                      <a:cubicBezTo>
                        <a:pt x="18" y="8"/>
                        <a:pt x="20" y="4"/>
                        <a:pt x="18" y="1"/>
                      </a:cubicBezTo>
                      <a:cubicBezTo>
                        <a:pt x="17" y="0"/>
                        <a:pt x="16" y="0"/>
                        <a:pt x="15" y="0"/>
                      </a:cubicBezTo>
                      <a:cubicBezTo>
                        <a:pt x="15" y="0"/>
                        <a:pt x="15" y="0"/>
                        <a:pt x="15" y="0"/>
                      </a:cubicBezTo>
                      <a:cubicBezTo>
                        <a:pt x="14" y="0"/>
                        <a:pt x="13" y="1"/>
                        <a:pt x="12" y="2"/>
                      </a:cubicBezTo>
                      <a:lnTo>
                        <a:pt x="10" y="4"/>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4" name="Freeform 297"/>
                <p:cNvSpPr/>
                <p:nvPr/>
              </p:nvSpPr>
              <p:spPr bwMode="auto">
                <a:xfrm>
                  <a:off x="5558" y="568"/>
                  <a:ext cx="26" cy="23"/>
                </a:xfrm>
                <a:custGeom>
                  <a:avLst/>
                  <a:gdLst>
                    <a:gd name="T0" fmla="*/ 0 w 11"/>
                    <a:gd name="T1" fmla="*/ 6 h 10"/>
                    <a:gd name="T2" fmla="*/ 1 w 11"/>
                    <a:gd name="T3" fmla="*/ 9 h 10"/>
                    <a:gd name="T4" fmla="*/ 1 w 11"/>
                    <a:gd name="T5" fmla="*/ 9 h 10"/>
                    <a:gd name="T6" fmla="*/ 5 w 11"/>
                    <a:gd name="T7" fmla="*/ 10 h 10"/>
                    <a:gd name="T8" fmla="*/ 7 w 11"/>
                    <a:gd name="T9" fmla="*/ 9 h 10"/>
                    <a:gd name="T10" fmla="*/ 11 w 11"/>
                    <a:gd name="T11" fmla="*/ 4 h 10"/>
                    <a:gd name="T12" fmla="*/ 11 w 11"/>
                    <a:gd name="T13" fmla="*/ 1 h 10"/>
                    <a:gd name="T14" fmla="*/ 6 w 11"/>
                    <a:gd name="T15" fmla="*/ 1 h 10"/>
                    <a:gd name="T16" fmla="*/ 2 w 11"/>
                    <a:gd name="T17" fmla="*/ 4 h 10"/>
                    <a:gd name="T18" fmla="*/ 0 w 11"/>
                    <a:gd name="T1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0">
                      <a:moveTo>
                        <a:pt x="0" y="6"/>
                      </a:moveTo>
                      <a:cubicBezTo>
                        <a:pt x="0" y="7"/>
                        <a:pt x="0" y="8"/>
                        <a:pt x="1" y="9"/>
                      </a:cubicBezTo>
                      <a:cubicBezTo>
                        <a:pt x="1" y="9"/>
                        <a:pt x="1" y="9"/>
                        <a:pt x="1" y="9"/>
                      </a:cubicBezTo>
                      <a:cubicBezTo>
                        <a:pt x="3" y="10"/>
                        <a:pt x="4" y="10"/>
                        <a:pt x="5" y="10"/>
                      </a:cubicBezTo>
                      <a:cubicBezTo>
                        <a:pt x="5" y="10"/>
                        <a:pt x="6" y="10"/>
                        <a:pt x="7" y="9"/>
                      </a:cubicBezTo>
                      <a:cubicBezTo>
                        <a:pt x="9" y="5"/>
                        <a:pt x="11" y="4"/>
                        <a:pt x="11" y="4"/>
                      </a:cubicBezTo>
                      <a:cubicBezTo>
                        <a:pt x="11" y="2"/>
                        <a:pt x="11" y="2"/>
                        <a:pt x="11" y="1"/>
                      </a:cubicBezTo>
                      <a:cubicBezTo>
                        <a:pt x="10" y="0"/>
                        <a:pt x="8" y="0"/>
                        <a:pt x="6" y="1"/>
                      </a:cubicBezTo>
                      <a:cubicBezTo>
                        <a:pt x="4" y="2"/>
                        <a:pt x="3" y="3"/>
                        <a:pt x="2" y="4"/>
                      </a:cubicBezTo>
                      <a:cubicBezTo>
                        <a:pt x="1" y="6"/>
                        <a:pt x="0" y="7"/>
                        <a:pt x="0" y="6"/>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5" name="Freeform 298"/>
                <p:cNvSpPr/>
                <p:nvPr/>
              </p:nvSpPr>
              <p:spPr bwMode="auto">
                <a:xfrm>
                  <a:off x="5239" y="291"/>
                  <a:ext cx="40" cy="45"/>
                </a:xfrm>
                <a:custGeom>
                  <a:avLst/>
                  <a:gdLst>
                    <a:gd name="T0" fmla="*/ 3 w 17"/>
                    <a:gd name="T1" fmla="*/ 10 h 19"/>
                    <a:gd name="T2" fmla="*/ 1 w 17"/>
                    <a:gd name="T3" fmla="*/ 13 h 19"/>
                    <a:gd name="T4" fmla="*/ 1 w 17"/>
                    <a:gd name="T5" fmla="*/ 16 h 19"/>
                    <a:gd name="T6" fmla="*/ 2 w 17"/>
                    <a:gd name="T7" fmla="*/ 18 h 19"/>
                    <a:gd name="T8" fmla="*/ 9 w 17"/>
                    <a:gd name="T9" fmla="*/ 16 h 19"/>
                    <a:gd name="T10" fmla="*/ 17 w 17"/>
                    <a:gd name="T11" fmla="*/ 7 h 19"/>
                    <a:gd name="T12" fmla="*/ 17 w 17"/>
                    <a:gd name="T13" fmla="*/ 4 h 19"/>
                    <a:gd name="T14" fmla="*/ 16 w 17"/>
                    <a:gd name="T15" fmla="*/ 2 h 19"/>
                    <a:gd name="T16" fmla="*/ 13 w 17"/>
                    <a:gd name="T17" fmla="*/ 1 h 19"/>
                    <a:gd name="T18" fmla="*/ 8 w 17"/>
                    <a:gd name="T19" fmla="*/ 5 h 19"/>
                    <a:gd name="T20" fmla="*/ 3 w 17"/>
                    <a:gd name="T21"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9">
                      <a:moveTo>
                        <a:pt x="3" y="10"/>
                      </a:moveTo>
                      <a:cubicBezTo>
                        <a:pt x="2" y="12"/>
                        <a:pt x="1" y="12"/>
                        <a:pt x="1" y="13"/>
                      </a:cubicBezTo>
                      <a:cubicBezTo>
                        <a:pt x="0" y="14"/>
                        <a:pt x="0" y="15"/>
                        <a:pt x="1" y="16"/>
                      </a:cubicBezTo>
                      <a:cubicBezTo>
                        <a:pt x="1" y="17"/>
                        <a:pt x="1" y="18"/>
                        <a:pt x="2" y="18"/>
                      </a:cubicBezTo>
                      <a:cubicBezTo>
                        <a:pt x="4" y="19"/>
                        <a:pt x="6" y="19"/>
                        <a:pt x="9" y="16"/>
                      </a:cubicBezTo>
                      <a:cubicBezTo>
                        <a:pt x="12" y="14"/>
                        <a:pt x="15" y="11"/>
                        <a:pt x="17" y="7"/>
                      </a:cubicBezTo>
                      <a:cubicBezTo>
                        <a:pt x="17" y="6"/>
                        <a:pt x="17" y="5"/>
                        <a:pt x="17" y="4"/>
                      </a:cubicBezTo>
                      <a:cubicBezTo>
                        <a:pt x="17" y="3"/>
                        <a:pt x="16" y="2"/>
                        <a:pt x="16" y="2"/>
                      </a:cubicBezTo>
                      <a:cubicBezTo>
                        <a:pt x="15" y="0"/>
                        <a:pt x="14" y="0"/>
                        <a:pt x="13" y="1"/>
                      </a:cubicBezTo>
                      <a:cubicBezTo>
                        <a:pt x="12" y="1"/>
                        <a:pt x="11" y="2"/>
                        <a:pt x="8" y="5"/>
                      </a:cubicBezTo>
                      <a:cubicBezTo>
                        <a:pt x="4" y="9"/>
                        <a:pt x="3" y="11"/>
                        <a:pt x="3" y="1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6" name="Freeform 299"/>
                <p:cNvSpPr/>
                <p:nvPr/>
              </p:nvSpPr>
              <p:spPr bwMode="auto">
                <a:xfrm>
                  <a:off x="5066" y="142"/>
                  <a:ext cx="104" cy="95"/>
                </a:xfrm>
                <a:custGeom>
                  <a:avLst/>
                  <a:gdLst>
                    <a:gd name="T0" fmla="*/ 41 w 44"/>
                    <a:gd name="T1" fmla="*/ 34 h 40"/>
                    <a:gd name="T2" fmla="*/ 43 w 44"/>
                    <a:gd name="T3" fmla="*/ 32 h 40"/>
                    <a:gd name="T4" fmla="*/ 44 w 44"/>
                    <a:gd name="T5" fmla="*/ 31 h 40"/>
                    <a:gd name="T6" fmla="*/ 5 w 44"/>
                    <a:gd name="T7" fmla="*/ 0 h 40"/>
                    <a:gd name="T8" fmla="*/ 0 w 44"/>
                    <a:gd name="T9" fmla="*/ 6 h 40"/>
                    <a:gd name="T10" fmla="*/ 35 w 44"/>
                    <a:gd name="T11" fmla="*/ 40 h 40"/>
                    <a:gd name="T12" fmla="*/ 39 w 44"/>
                    <a:gd name="T13" fmla="*/ 36 h 40"/>
                    <a:gd name="T14" fmla="*/ 41 w 44"/>
                    <a:gd name="T15" fmla="*/ 34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40">
                      <a:moveTo>
                        <a:pt x="41" y="34"/>
                      </a:moveTo>
                      <a:cubicBezTo>
                        <a:pt x="42" y="33"/>
                        <a:pt x="43" y="32"/>
                        <a:pt x="43" y="32"/>
                      </a:cubicBezTo>
                      <a:cubicBezTo>
                        <a:pt x="44" y="31"/>
                        <a:pt x="44" y="31"/>
                        <a:pt x="44" y="31"/>
                      </a:cubicBezTo>
                      <a:cubicBezTo>
                        <a:pt x="34" y="23"/>
                        <a:pt x="20" y="11"/>
                        <a:pt x="5" y="0"/>
                      </a:cubicBezTo>
                      <a:cubicBezTo>
                        <a:pt x="4" y="2"/>
                        <a:pt x="2" y="4"/>
                        <a:pt x="0" y="6"/>
                      </a:cubicBezTo>
                      <a:cubicBezTo>
                        <a:pt x="13" y="18"/>
                        <a:pt x="26" y="30"/>
                        <a:pt x="35" y="40"/>
                      </a:cubicBezTo>
                      <a:cubicBezTo>
                        <a:pt x="36" y="39"/>
                        <a:pt x="37" y="38"/>
                        <a:pt x="39" y="36"/>
                      </a:cubicBezTo>
                      <a:cubicBezTo>
                        <a:pt x="40" y="35"/>
                        <a:pt x="40" y="35"/>
                        <a:pt x="41" y="34"/>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7" name="Freeform 300"/>
                <p:cNvSpPr/>
                <p:nvPr/>
              </p:nvSpPr>
              <p:spPr bwMode="auto">
                <a:xfrm>
                  <a:off x="5932" y="239"/>
                  <a:ext cx="47" cy="83"/>
                </a:xfrm>
                <a:custGeom>
                  <a:avLst/>
                  <a:gdLst>
                    <a:gd name="T0" fmla="*/ 4 w 20"/>
                    <a:gd name="T1" fmla="*/ 18 h 35"/>
                    <a:gd name="T2" fmla="*/ 17 w 20"/>
                    <a:gd name="T3" fmla="*/ 35 h 35"/>
                    <a:gd name="T4" fmla="*/ 18 w 20"/>
                    <a:gd name="T5" fmla="*/ 13 h 35"/>
                    <a:gd name="T6" fmla="*/ 4 w 20"/>
                    <a:gd name="T7" fmla="*/ 18 h 35"/>
                  </a:gdLst>
                  <a:ahLst/>
                  <a:cxnLst>
                    <a:cxn ang="0">
                      <a:pos x="T0" y="T1"/>
                    </a:cxn>
                    <a:cxn ang="0">
                      <a:pos x="T2" y="T3"/>
                    </a:cxn>
                    <a:cxn ang="0">
                      <a:pos x="T4" y="T5"/>
                    </a:cxn>
                    <a:cxn ang="0">
                      <a:pos x="T6" y="T7"/>
                    </a:cxn>
                  </a:cxnLst>
                  <a:rect l="0" t="0" r="r" b="b"/>
                  <a:pathLst>
                    <a:path w="20" h="35">
                      <a:moveTo>
                        <a:pt x="4" y="18"/>
                      </a:moveTo>
                      <a:cubicBezTo>
                        <a:pt x="5" y="24"/>
                        <a:pt x="12" y="32"/>
                        <a:pt x="17" y="35"/>
                      </a:cubicBezTo>
                      <a:cubicBezTo>
                        <a:pt x="20" y="28"/>
                        <a:pt x="20" y="19"/>
                        <a:pt x="18" y="13"/>
                      </a:cubicBezTo>
                      <a:cubicBezTo>
                        <a:pt x="12" y="0"/>
                        <a:pt x="0" y="5"/>
                        <a:pt x="4" y="18"/>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8" name="Freeform 301"/>
                <p:cNvSpPr/>
                <p:nvPr/>
              </p:nvSpPr>
              <p:spPr bwMode="auto">
                <a:xfrm>
                  <a:off x="5615" y="1495"/>
                  <a:ext cx="449" cy="234"/>
                </a:xfrm>
                <a:custGeom>
                  <a:avLst/>
                  <a:gdLst>
                    <a:gd name="T0" fmla="*/ 18 w 190"/>
                    <a:gd name="T1" fmla="*/ 0 h 99"/>
                    <a:gd name="T2" fmla="*/ 0 w 190"/>
                    <a:gd name="T3" fmla="*/ 11 h 99"/>
                    <a:gd name="T4" fmla="*/ 25 w 190"/>
                    <a:gd name="T5" fmla="*/ 32 h 99"/>
                    <a:gd name="T6" fmla="*/ 190 w 190"/>
                    <a:gd name="T7" fmla="*/ 93 h 99"/>
                    <a:gd name="T8" fmla="*/ 143 w 190"/>
                    <a:gd name="T9" fmla="*/ 77 h 99"/>
                    <a:gd name="T10" fmla="*/ 18 w 190"/>
                    <a:gd name="T11" fmla="*/ 0 h 99"/>
                  </a:gdLst>
                  <a:ahLst/>
                  <a:cxnLst>
                    <a:cxn ang="0">
                      <a:pos x="T0" y="T1"/>
                    </a:cxn>
                    <a:cxn ang="0">
                      <a:pos x="T2" y="T3"/>
                    </a:cxn>
                    <a:cxn ang="0">
                      <a:pos x="T4" y="T5"/>
                    </a:cxn>
                    <a:cxn ang="0">
                      <a:pos x="T6" y="T7"/>
                    </a:cxn>
                    <a:cxn ang="0">
                      <a:pos x="T8" y="T9"/>
                    </a:cxn>
                    <a:cxn ang="0">
                      <a:pos x="T10" y="T11"/>
                    </a:cxn>
                  </a:cxnLst>
                  <a:rect l="0" t="0" r="r" b="b"/>
                  <a:pathLst>
                    <a:path w="190" h="99">
                      <a:moveTo>
                        <a:pt x="18" y="0"/>
                      </a:moveTo>
                      <a:cubicBezTo>
                        <a:pt x="13" y="3"/>
                        <a:pt x="7" y="7"/>
                        <a:pt x="0" y="11"/>
                      </a:cubicBezTo>
                      <a:cubicBezTo>
                        <a:pt x="10" y="16"/>
                        <a:pt x="18" y="23"/>
                        <a:pt x="25" y="32"/>
                      </a:cubicBezTo>
                      <a:cubicBezTo>
                        <a:pt x="80" y="65"/>
                        <a:pt x="144" y="99"/>
                        <a:pt x="190" y="93"/>
                      </a:cubicBezTo>
                      <a:cubicBezTo>
                        <a:pt x="174" y="90"/>
                        <a:pt x="158" y="83"/>
                        <a:pt x="143" y="77"/>
                      </a:cubicBezTo>
                      <a:cubicBezTo>
                        <a:pt x="93" y="56"/>
                        <a:pt x="46" y="12"/>
                        <a:pt x="18" y="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9" name="Freeform 302"/>
                <p:cNvSpPr/>
                <p:nvPr/>
              </p:nvSpPr>
              <p:spPr bwMode="auto">
                <a:xfrm>
                  <a:off x="5828" y="454"/>
                  <a:ext cx="154" cy="220"/>
                </a:xfrm>
                <a:custGeom>
                  <a:avLst/>
                  <a:gdLst>
                    <a:gd name="T0" fmla="*/ 9 w 65"/>
                    <a:gd name="T1" fmla="*/ 25 h 93"/>
                    <a:gd name="T2" fmla="*/ 38 w 65"/>
                    <a:gd name="T3" fmla="*/ 17 h 93"/>
                    <a:gd name="T4" fmla="*/ 0 w 65"/>
                    <a:gd name="T5" fmla="*/ 93 h 93"/>
                    <a:gd name="T6" fmla="*/ 46 w 65"/>
                    <a:gd name="T7" fmla="*/ 83 h 93"/>
                    <a:gd name="T8" fmla="*/ 55 w 65"/>
                    <a:gd name="T9" fmla="*/ 58 h 93"/>
                    <a:gd name="T10" fmla="*/ 22 w 65"/>
                    <a:gd name="T11" fmla="*/ 66 h 93"/>
                    <a:gd name="T12" fmla="*/ 65 w 65"/>
                    <a:gd name="T13" fmla="*/ 23 h 93"/>
                    <a:gd name="T14" fmla="*/ 19 w 65"/>
                    <a:gd name="T15" fmla="*/ 0 h 93"/>
                    <a:gd name="T16" fmla="*/ 9 w 65"/>
                    <a:gd name="T17" fmla="*/ 2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93">
                      <a:moveTo>
                        <a:pt x="9" y="25"/>
                      </a:moveTo>
                      <a:cubicBezTo>
                        <a:pt x="21" y="21"/>
                        <a:pt x="31" y="18"/>
                        <a:pt x="38" y="17"/>
                      </a:cubicBezTo>
                      <a:cubicBezTo>
                        <a:pt x="30" y="32"/>
                        <a:pt x="14" y="65"/>
                        <a:pt x="0" y="93"/>
                      </a:cubicBezTo>
                      <a:cubicBezTo>
                        <a:pt x="13" y="82"/>
                        <a:pt x="30" y="80"/>
                        <a:pt x="46" y="83"/>
                      </a:cubicBezTo>
                      <a:cubicBezTo>
                        <a:pt x="55" y="58"/>
                        <a:pt x="55" y="58"/>
                        <a:pt x="55" y="58"/>
                      </a:cubicBezTo>
                      <a:cubicBezTo>
                        <a:pt x="22" y="66"/>
                        <a:pt x="22" y="66"/>
                        <a:pt x="22" y="66"/>
                      </a:cubicBezTo>
                      <a:cubicBezTo>
                        <a:pt x="65" y="23"/>
                        <a:pt x="65" y="23"/>
                        <a:pt x="65" y="23"/>
                      </a:cubicBezTo>
                      <a:cubicBezTo>
                        <a:pt x="48" y="14"/>
                        <a:pt x="32" y="4"/>
                        <a:pt x="19" y="0"/>
                      </a:cubicBezTo>
                      <a:lnTo>
                        <a:pt x="9" y="25"/>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0" name="Freeform 303"/>
                <p:cNvSpPr/>
                <p:nvPr/>
              </p:nvSpPr>
              <p:spPr bwMode="auto">
                <a:xfrm>
                  <a:off x="5615" y="-26"/>
                  <a:ext cx="400" cy="137"/>
                </a:xfrm>
                <a:custGeom>
                  <a:avLst/>
                  <a:gdLst>
                    <a:gd name="T0" fmla="*/ 39 w 169"/>
                    <a:gd name="T1" fmla="*/ 31 h 58"/>
                    <a:gd name="T2" fmla="*/ 96 w 169"/>
                    <a:gd name="T3" fmla="*/ 43 h 58"/>
                    <a:gd name="T4" fmla="*/ 169 w 169"/>
                    <a:gd name="T5" fmla="*/ 5 h 58"/>
                    <a:gd name="T6" fmla="*/ 23 w 169"/>
                    <a:gd name="T7" fmla="*/ 22 h 58"/>
                    <a:gd name="T8" fmla="*/ 0 w 169"/>
                    <a:gd name="T9" fmla="*/ 58 h 58"/>
                    <a:gd name="T10" fmla="*/ 8 w 169"/>
                    <a:gd name="T11" fmla="*/ 58 h 58"/>
                    <a:gd name="T12" fmla="*/ 39 w 169"/>
                    <a:gd name="T13" fmla="*/ 31 h 58"/>
                  </a:gdLst>
                  <a:ahLst/>
                  <a:cxnLst>
                    <a:cxn ang="0">
                      <a:pos x="T0" y="T1"/>
                    </a:cxn>
                    <a:cxn ang="0">
                      <a:pos x="T2" y="T3"/>
                    </a:cxn>
                    <a:cxn ang="0">
                      <a:pos x="T4" y="T5"/>
                    </a:cxn>
                    <a:cxn ang="0">
                      <a:pos x="T6" y="T7"/>
                    </a:cxn>
                    <a:cxn ang="0">
                      <a:pos x="T8" y="T9"/>
                    </a:cxn>
                    <a:cxn ang="0">
                      <a:pos x="T10" y="T11"/>
                    </a:cxn>
                    <a:cxn ang="0">
                      <a:pos x="T12" y="T13"/>
                    </a:cxn>
                  </a:cxnLst>
                  <a:rect l="0" t="0" r="r" b="b"/>
                  <a:pathLst>
                    <a:path w="169" h="58">
                      <a:moveTo>
                        <a:pt x="39" y="31"/>
                      </a:moveTo>
                      <a:cubicBezTo>
                        <a:pt x="64" y="18"/>
                        <a:pt x="88" y="26"/>
                        <a:pt x="96" y="43"/>
                      </a:cubicBezTo>
                      <a:cubicBezTo>
                        <a:pt x="132" y="39"/>
                        <a:pt x="158" y="29"/>
                        <a:pt x="169" y="5"/>
                      </a:cubicBezTo>
                      <a:cubicBezTo>
                        <a:pt x="123" y="21"/>
                        <a:pt x="55" y="0"/>
                        <a:pt x="23" y="22"/>
                      </a:cubicBezTo>
                      <a:cubicBezTo>
                        <a:pt x="19" y="35"/>
                        <a:pt x="10" y="47"/>
                        <a:pt x="0" y="58"/>
                      </a:cubicBezTo>
                      <a:cubicBezTo>
                        <a:pt x="3" y="58"/>
                        <a:pt x="5" y="58"/>
                        <a:pt x="8" y="58"/>
                      </a:cubicBezTo>
                      <a:cubicBezTo>
                        <a:pt x="18" y="47"/>
                        <a:pt x="29" y="37"/>
                        <a:pt x="39" y="31"/>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1" name="Freeform 304"/>
                <p:cNvSpPr/>
                <p:nvPr/>
              </p:nvSpPr>
              <p:spPr bwMode="auto">
                <a:xfrm>
                  <a:off x="6069" y="2579"/>
                  <a:ext cx="29" cy="73"/>
                </a:xfrm>
                <a:custGeom>
                  <a:avLst/>
                  <a:gdLst>
                    <a:gd name="T0" fmla="*/ 5 w 12"/>
                    <a:gd name="T1" fmla="*/ 31 h 31"/>
                    <a:gd name="T2" fmla="*/ 12 w 12"/>
                    <a:gd name="T3" fmla="*/ 25 h 31"/>
                    <a:gd name="T4" fmla="*/ 1 w 12"/>
                    <a:gd name="T5" fmla="*/ 0 h 31"/>
                    <a:gd name="T6" fmla="*/ 0 w 12"/>
                    <a:gd name="T7" fmla="*/ 24 h 31"/>
                    <a:gd name="T8" fmla="*/ 5 w 12"/>
                    <a:gd name="T9" fmla="*/ 31 h 31"/>
                  </a:gdLst>
                  <a:ahLst/>
                  <a:cxnLst>
                    <a:cxn ang="0">
                      <a:pos x="T0" y="T1"/>
                    </a:cxn>
                    <a:cxn ang="0">
                      <a:pos x="T2" y="T3"/>
                    </a:cxn>
                    <a:cxn ang="0">
                      <a:pos x="T4" y="T5"/>
                    </a:cxn>
                    <a:cxn ang="0">
                      <a:pos x="T6" y="T7"/>
                    </a:cxn>
                    <a:cxn ang="0">
                      <a:pos x="T8" y="T9"/>
                    </a:cxn>
                  </a:cxnLst>
                  <a:rect l="0" t="0" r="r" b="b"/>
                  <a:pathLst>
                    <a:path w="12" h="31">
                      <a:moveTo>
                        <a:pt x="5" y="31"/>
                      </a:moveTo>
                      <a:cubicBezTo>
                        <a:pt x="7" y="29"/>
                        <a:pt x="9" y="26"/>
                        <a:pt x="12" y="25"/>
                      </a:cubicBezTo>
                      <a:cubicBezTo>
                        <a:pt x="1" y="0"/>
                        <a:pt x="1" y="0"/>
                        <a:pt x="1" y="0"/>
                      </a:cubicBezTo>
                      <a:cubicBezTo>
                        <a:pt x="3" y="8"/>
                        <a:pt x="2" y="16"/>
                        <a:pt x="0" y="24"/>
                      </a:cubicBezTo>
                      <a:lnTo>
                        <a:pt x="5" y="31"/>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2" name="Freeform 305"/>
                <p:cNvSpPr/>
                <p:nvPr/>
              </p:nvSpPr>
              <p:spPr bwMode="auto">
                <a:xfrm>
                  <a:off x="6008" y="2290"/>
                  <a:ext cx="153" cy="147"/>
                </a:xfrm>
                <a:custGeom>
                  <a:avLst/>
                  <a:gdLst>
                    <a:gd name="T0" fmla="*/ 0 w 65"/>
                    <a:gd name="T1" fmla="*/ 17 h 62"/>
                    <a:gd name="T2" fmla="*/ 65 w 65"/>
                    <a:gd name="T3" fmla="*/ 62 h 62"/>
                    <a:gd name="T4" fmla="*/ 4 w 65"/>
                    <a:gd name="T5" fmla="*/ 0 h 62"/>
                    <a:gd name="T6" fmla="*/ 0 w 65"/>
                    <a:gd name="T7" fmla="*/ 17 h 62"/>
                  </a:gdLst>
                  <a:ahLst/>
                  <a:cxnLst>
                    <a:cxn ang="0">
                      <a:pos x="T0" y="T1"/>
                    </a:cxn>
                    <a:cxn ang="0">
                      <a:pos x="T2" y="T3"/>
                    </a:cxn>
                    <a:cxn ang="0">
                      <a:pos x="T4" y="T5"/>
                    </a:cxn>
                    <a:cxn ang="0">
                      <a:pos x="T6" y="T7"/>
                    </a:cxn>
                  </a:cxnLst>
                  <a:rect l="0" t="0" r="r" b="b"/>
                  <a:pathLst>
                    <a:path w="65" h="62">
                      <a:moveTo>
                        <a:pt x="0" y="17"/>
                      </a:moveTo>
                      <a:cubicBezTo>
                        <a:pt x="14" y="39"/>
                        <a:pt x="34" y="62"/>
                        <a:pt x="65" y="62"/>
                      </a:cubicBezTo>
                      <a:cubicBezTo>
                        <a:pt x="38" y="54"/>
                        <a:pt x="18" y="24"/>
                        <a:pt x="4" y="0"/>
                      </a:cubicBezTo>
                      <a:cubicBezTo>
                        <a:pt x="3" y="6"/>
                        <a:pt x="2" y="12"/>
                        <a:pt x="0" y="17"/>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3" name="Freeform 306"/>
                <p:cNvSpPr/>
                <p:nvPr/>
              </p:nvSpPr>
              <p:spPr bwMode="auto">
                <a:xfrm>
                  <a:off x="5840" y="705"/>
                  <a:ext cx="149" cy="92"/>
                </a:xfrm>
                <a:custGeom>
                  <a:avLst/>
                  <a:gdLst>
                    <a:gd name="T0" fmla="*/ 62 w 63"/>
                    <a:gd name="T1" fmla="*/ 39 h 39"/>
                    <a:gd name="T2" fmla="*/ 55 w 63"/>
                    <a:gd name="T3" fmla="*/ 13 h 39"/>
                    <a:gd name="T4" fmla="*/ 50 w 63"/>
                    <a:gd name="T5" fmla="*/ 26 h 39"/>
                    <a:gd name="T6" fmla="*/ 26 w 63"/>
                    <a:gd name="T7" fmla="*/ 16 h 39"/>
                    <a:gd name="T8" fmla="*/ 32 w 63"/>
                    <a:gd name="T9" fmla="*/ 1 h 39"/>
                    <a:gd name="T10" fmla="*/ 0 w 63"/>
                    <a:gd name="T11" fmla="*/ 18 h 39"/>
                    <a:gd name="T12" fmla="*/ 15 w 63"/>
                    <a:gd name="T13" fmla="*/ 36 h 39"/>
                    <a:gd name="T14" fmla="*/ 62 w 63"/>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39">
                      <a:moveTo>
                        <a:pt x="62" y="39"/>
                      </a:moveTo>
                      <a:cubicBezTo>
                        <a:pt x="63" y="28"/>
                        <a:pt x="60" y="19"/>
                        <a:pt x="55" y="13"/>
                      </a:cubicBezTo>
                      <a:cubicBezTo>
                        <a:pt x="50" y="26"/>
                        <a:pt x="50" y="26"/>
                        <a:pt x="50" y="26"/>
                      </a:cubicBezTo>
                      <a:cubicBezTo>
                        <a:pt x="26" y="16"/>
                        <a:pt x="26" y="16"/>
                        <a:pt x="26" y="16"/>
                      </a:cubicBezTo>
                      <a:cubicBezTo>
                        <a:pt x="32" y="1"/>
                        <a:pt x="32" y="1"/>
                        <a:pt x="32" y="1"/>
                      </a:cubicBezTo>
                      <a:cubicBezTo>
                        <a:pt x="20" y="0"/>
                        <a:pt x="7" y="6"/>
                        <a:pt x="0" y="18"/>
                      </a:cubicBezTo>
                      <a:cubicBezTo>
                        <a:pt x="5" y="24"/>
                        <a:pt x="10" y="30"/>
                        <a:pt x="15" y="36"/>
                      </a:cubicBezTo>
                      <a:cubicBezTo>
                        <a:pt x="31" y="35"/>
                        <a:pt x="47" y="36"/>
                        <a:pt x="62" y="39"/>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4" name="Freeform 307"/>
                <p:cNvSpPr/>
                <p:nvPr/>
              </p:nvSpPr>
              <p:spPr bwMode="auto">
                <a:xfrm>
                  <a:off x="6034" y="2908"/>
                  <a:ext cx="71" cy="82"/>
                </a:xfrm>
                <a:custGeom>
                  <a:avLst/>
                  <a:gdLst>
                    <a:gd name="T0" fmla="*/ 23 w 30"/>
                    <a:gd name="T1" fmla="*/ 0 h 35"/>
                    <a:gd name="T2" fmla="*/ 0 w 30"/>
                    <a:gd name="T3" fmla="*/ 26 h 35"/>
                    <a:gd name="T4" fmla="*/ 11 w 30"/>
                    <a:gd name="T5" fmla="*/ 35 h 35"/>
                    <a:gd name="T6" fmla="*/ 30 w 30"/>
                    <a:gd name="T7" fmla="*/ 6 h 35"/>
                    <a:gd name="T8" fmla="*/ 23 w 30"/>
                    <a:gd name="T9" fmla="*/ 0 h 35"/>
                  </a:gdLst>
                  <a:ahLst/>
                  <a:cxnLst>
                    <a:cxn ang="0">
                      <a:pos x="T0" y="T1"/>
                    </a:cxn>
                    <a:cxn ang="0">
                      <a:pos x="T2" y="T3"/>
                    </a:cxn>
                    <a:cxn ang="0">
                      <a:pos x="T4" y="T5"/>
                    </a:cxn>
                    <a:cxn ang="0">
                      <a:pos x="T6" y="T7"/>
                    </a:cxn>
                    <a:cxn ang="0">
                      <a:pos x="T8" y="T9"/>
                    </a:cxn>
                  </a:cxnLst>
                  <a:rect l="0" t="0" r="r" b="b"/>
                  <a:pathLst>
                    <a:path w="30" h="35">
                      <a:moveTo>
                        <a:pt x="23" y="0"/>
                      </a:moveTo>
                      <a:cubicBezTo>
                        <a:pt x="0" y="26"/>
                        <a:pt x="0" y="26"/>
                        <a:pt x="0" y="26"/>
                      </a:cubicBezTo>
                      <a:cubicBezTo>
                        <a:pt x="4" y="30"/>
                        <a:pt x="7" y="33"/>
                        <a:pt x="11" y="35"/>
                      </a:cubicBezTo>
                      <a:cubicBezTo>
                        <a:pt x="30" y="6"/>
                        <a:pt x="30" y="6"/>
                        <a:pt x="30" y="6"/>
                      </a:cubicBezTo>
                      <a:cubicBezTo>
                        <a:pt x="27" y="4"/>
                        <a:pt x="25" y="2"/>
                        <a:pt x="23"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5" name="Freeform 308"/>
                <p:cNvSpPr/>
                <p:nvPr/>
              </p:nvSpPr>
              <p:spPr bwMode="auto">
                <a:xfrm>
                  <a:off x="6010" y="2089"/>
                  <a:ext cx="33" cy="83"/>
                </a:xfrm>
                <a:custGeom>
                  <a:avLst/>
                  <a:gdLst>
                    <a:gd name="T0" fmla="*/ 0 w 14"/>
                    <a:gd name="T1" fmla="*/ 9 h 35"/>
                    <a:gd name="T2" fmla="*/ 8 w 14"/>
                    <a:gd name="T3" fmla="*/ 35 h 35"/>
                    <a:gd name="T4" fmla="*/ 14 w 14"/>
                    <a:gd name="T5" fmla="*/ 0 h 35"/>
                    <a:gd name="T6" fmla="*/ 0 w 14"/>
                    <a:gd name="T7" fmla="*/ 9 h 35"/>
                  </a:gdLst>
                  <a:ahLst/>
                  <a:cxnLst>
                    <a:cxn ang="0">
                      <a:pos x="T0" y="T1"/>
                    </a:cxn>
                    <a:cxn ang="0">
                      <a:pos x="T2" y="T3"/>
                    </a:cxn>
                    <a:cxn ang="0">
                      <a:pos x="T4" y="T5"/>
                    </a:cxn>
                    <a:cxn ang="0">
                      <a:pos x="T6" y="T7"/>
                    </a:cxn>
                  </a:cxnLst>
                  <a:rect l="0" t="0" r="r" b="b"/>
                  <a:pathLst>
                    <a:path w="14" h="35">
                      <a:moveTo>
                        <a:pt x="0" y="9"/>
                      </a:moveTo>
                      <a:cubicBezTo>
                        <a:pt x="4" y="18"/>
                        <a:pt x="7" y="26"/>
                        <a:pt x="8" y="35"/>
                      </a:cubicBezTo>
                      <a:cubicBezTo>
                        <a:pt x="14" y="0"/>
                        <a:pt x="14" y="0"/>
                        <a:pt x="14" y="0"/>
                      </a:cubicBezTo>
                      <a:cubicBezTo>
                        <a:pt x="9" y="3"/>
                        <a:pt x="5" y="6"/>
                        <a:pt x="0" y="9"/>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6" name="Freeform 309"/>
                <p:cNvSpPr/>
                <p:nvPr/>
              </p:nvSpPr>
              <p:spPr bwMode="auto">
                <a:xfrm>
                  <a:off x="6126" y="4270"/>
                  <a:ext cx="66" cy="55"/>
                </a:xfrm>
                <a:custGeom>
                  <a:avLst/>
                  <a:gdLst>
                    <a:gd name="T0" fmla="*/ 9 w 28"/>
                    <a:gd name="T1" fmla="*/ 0 h 23"/>
                    <a:gd name="T2" fmla="*/ 0 w 28"/>
                    <a:gd name="T3" fmla="*/ 23 h 23"/>
                    <a:gd name="T4" fmla="*/ 28 w 28"/>
                    <a:gd name="T5" fmla="*/ 11 h 23"/>
                    <a:gd name="T6" fmla="*/ 28 w 28"/>
                    <a:gd name="T7" fmla="*/ 9 h 23"/>
                    <a:gd name="T8" fmla="*/ 9 w 28"/>
                    <a:gd name="T9" fmla="*/ 0 h 23"/>
                  </a:gdLst>
                  <a:ahLst/>
                  <a:cxnLst>
                    <a:cxn ang="0">
                      <a:pos x="T0" y="T1"/>
                    </a:cxn>
                    <a:cxn ang="0">
                      <a:pos x="T2" y="T3"/>
                    </a:cxn>
                    <a:cxn ang="0">
                      <a:pos x="T4" y="T5"/>
                    </a:cxn>
                    <a:cxn ang="0">
                      <a:pos x="T6" y="T7"/>
                    </a:cxn>
                    <a:cxn ang="0">
                      <a:pos x="T8" y="T9"/>
                    </a:cxn>
                  </a:cxnLst>
                  <a:rect l="0" t="0" r="r" b="b"/>
                  <a:pathLst>
                    <a:path w="28" h="23">
                      <a:moveTo>
                        <a:pt x="9" y="0"/>
                      </a:moveTo>
                      <a:cubicBezTo>
                        <a:pt x="5" y="7"/>
                        <a:pt x="2" y="15"/>
                        <a:pt x="0" y="23"/>
                      </a:cubicBezTo>
                      <a:cubicBezTo>
                        <a:pt x="9" y="20"/>
                        <a:pt x="19" y="16"/>
                        <a:pt x="28" y="11"/>
                      </a:cubicBezTo>
                      <a:cubicBezTo>
                        <a:pt x="28" y="10"/>
                        <a:pt x="28" y="10"/>
                        <a:pt x="28" y="9"/>
                      </a:cubicBezTo>
                      <a:cubicBezTo>
                        <a:pt x="22" y="6"/>
                        <a:pt x="15" y="3"/>
                        <a:pt x="9" y="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7" name="Freeform 310"/>
                <p:cNvSpPr/>
                <p:nvPr/>
              </p:nvSpPr>
              <p:spPr bwMode="auto">
                <a:xfrm>
                  <a:off x="6005" y="2886"/>
                  <a:ext cx="76" cy="76"/>
                </a:xfrm>
                <a:custGeom>
                  <a:avLst/>
                  <a:gdLst>
                    <a:gd name="T0" fmla="*/ 27 w 32"/>
                    <a:gd name="T1" fmla="*/ 0 h 32"/>
                    <a:gd name="T2" fmla="*/ 0 w 32"/>
                    <a:gd name="T3" fmla="*/ 22 h 32"/>
                    <a:gd name="T4" fmla="*/ 9 w 32"/>
                    <a:gd name="T5" fmla="*/ 32 h 32"/>
                    <a:gd name="T6" fmla="*/ 32 w 32"/>
                    <a:gd name="T7" fmla="*/ 6 h 32"/>
                    <a:gd name="T8" fmla="*/ 27 w 32"/>
                    <a:gd name="T9" fmla="*/ 0 h 32"/>
                  </a:gdLst>
                  <a:ahLst/>
                  <a:cxnLst>
                    <a:cxn ang="0">
                      <a:pos x="T0" y="T1"/>
                    </a:cxn>
                    <a:cxn ang="0">
                      <a:pos x="T2" y="T3"/>
                    </a:cxn>
                    <a:cxn ang="0">
                      <a:pos x="T4" y="T5"/>
                    </a:cxn>
                    <a:cxn ang="0">
                      <a:pos x="T6" y="T7"/>
                    </a:cxn>
                    <a:cxn ang="0">
                      <a:pos x="T8" y="T9"/>
                    </a:cxn>
                  </a:cxnLst>
                  <a:rect l="0" t="0" r="r" b="b"/>
                  <a:pathLst>
                    <a:path w="32" h="32">
                      <a:moveTo>
                        <a:pt x="27" y="0"/>
                      </a:moveTo>
                      <a:cubicBezTo>
                        <a:pt x="0" y="22"/>
                        <a:pt x="0" y="22"/>
                        <a:pt x="0" y="22"/>
                      </a:cubicBezTo>
                      <a:cubicBezTo>
                        <a:pt x="3" y="26"/>
                        <a:pt x="6" y="29"/>
                        <a:pt x="9" y="32"/>
                      </a:cubicBezTo>
                      <a:cubicBezTo>
                        <a:pt x="32" y="6"/>
                        <a:pt x="32" y="6"/>
                        <a:pt x="32" y="6"/>
                      </a:cubicBezTo>
                      <a:cubicBezTo>
                        <a:pt x="30" y="4"/>
                        <a:pt x="28" y="2"/>
                        <a:pt x="27" y="0"/>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8" name="Freeform 311"/>
                <p:cNvSpPr/>
                <p:nvPr/>
              </p:nvSpPr>
              <p:spPr bwMode="auto">
                <a:xfrm>
                  <a:off x="5740" y="163"/>
                  <a:ext cx="204" cy="211"/>
                </a:xfrm>
                <a:custGeom>
                  <a:avLst/>
                  <a:gdLst>
                    <a:gd name="T0" fmla="*/ 32 w 86"/>
                    <a:gd name="T1" fmla="*/ 6 h 89"/>
                    <a:gd name="T2" fmla="*/ 0 w 86"/>
                    <a:gd name="T3" fmla="*/ 21 h 89"/>
                    <a:gd name="T4" fmla="*/ 8 w 86"/>
                    <a:gd name="T5" fmla="*/ 31 h 89"/>
                    <a:gd name="T6" fmla="*/ 45 w 86"/>
                    <a:gd name="T7" fmla="*/ 21 h 89"/>
                    <a:gd name="T8" fmla="*/ 20 w 86"/>
                    <a:gd name="T9" fmla="*/ 71 h 89"/>
                    <a:gd name="T10" fmla="*/ 78 w 86"/>
                    <a:gd name="T11" fmla="*/ 89 h 89"/>
                    <a:gd name="T12" fmla="*/ 86 w 86"/>
                    <a:gd name="T13" fmla="*/ 82 h 89"/>
                    <a:gd name="T14" fmla="*/ 67 w 86"/>
                    <a:gd name="T15" fmla="*/ 35 h 89"/>
                    <a:gd name="T16" fmla="*/ 70 w 86"/>
                    <a:gd name="T17" fmla="*/ 29 h 89"/>
                    <a:gd name="T18" fmla="*/ 37 w 86"/>
                    <a:gd name="T19" fmla="*/ 0 h 89"/>
                    <a:gd name="T20" fmla="*/ 32 w 86"/>
                    <a:gd name="T21" fmla="*/ 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89">
                      <a:moveTo>
                        <a:pt x="32" y="6"/>
                      </a:moveTo>
                      <a:cubicBezTo>
                        <a:pt x="26" y="12"/>
                        <a:pt x="14" y="17"/>
                        <a:pt x="0" y="21"/>
                      </a:cubicBezTo>
                      <a:cubicBezTo>
                        <a:pt x="3" y="25"/>
                        <a:pt x="6" y="28"/>
                        <a:pt x="8" y="31"/>
                      </a:cubicBezTo>
                      <a:cubicBezTo>
                        <a:pt x="23" y="27"/>
                        <a:pt x="35" y="23"/>
                        <a:pt x="45" y="21"/>
                      </a:cubicBezTo>
                      <a:cubicBezTo>
                        <a:pt x="39" y="32"/>
                        <a:pt x="30" y="50"/>
                        <a:pt x="20" y="71"/>
                      </a:cubicBezTo>
                      <a:cubicBezTo>
                        <a:pt x="39" y="70"/>
                        <a:pt x="58" y="80"/>
                        <a:pt x="78" y="89"/>
                      </a:cubicBezTo>
                      <a:cubicBezTo>
                        <a:pt x="82" y="86"/>
                        <a:pt x="84" y="84"/>
                        <a:pt x="86" y="82"/>
                      </a:cubicBezTo>
                      <a:cubicBezTo>
                        <a:pt x="68" y="76"/>
                        <a:pt x="61" y="53"/>
                        <a:pt x="67" y="35"/>
                      </a:cubicBezTo>
                      <a:cubicBezTo>
                        <a:pt x="68" y="33"/>
                        <a:pt x="69" y="31"/>
                        <a:pt x="70" y="29"/>
                      </a:cubicBezTo>
                      <a:cubicBezTo>
                        <a:pt x="55" y="19"/>
                        <a:pt x="43" y="8"/>
                        <a:pt x="37" y="0"/>
                      </a:cubicBezTo>
                      <a:cubicBezTo>
                        <a:pt x="35" y="2"/>
                        <a:pt x="33" y="4"/>
                        <a:pt x="32" y="6"/>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9" name="Freeform 312"/>
                <p:cNvSpPr/>
                <p:nvPr/>
              </p:nvSpPr>
              <p:spPr bwMode="auto">
                <a:xfrm>
                  <a:off x="6008" y="2867"/>
                  <a:ext cx="56" cy="57"/>
                </a:xfrm>
                <a:custGeom>
                  <a:avLst/>
                  <a:gdLst>
                    <a:gd name="T0" fmla="*/ 24 w 24"/>
                    <a:gd name="T1" fmla="*/ 5 h 24"/>
                    <a:gd name="T2" fmla="*/ 21 w 24"/>
                    <a:gd name="T3" fmla="*/ 0 h 24"/>
                    <a:gd name="T4" fmla="*/ 0 w 24"/>
                    <a:gd name="T5" fmla="*/ 1 h 24"/>
                    <a:gd name="T6" fmla="*/ 1 w 24"/>
                    <a:gd name="T7" fmla="*/ 24 h 24"/>
                    <a:gd name="T8" fmla="*/ 24 w 24"/>
                    <a:gd name="T9" fmla="*/ 5 h 24"/>
                  </a:gdLst>
                  <a:ahLst/>
                  <a:cxnLst>
                    <a:cxn ang="0">
                      <a:pos x="T0" y="T1"/>
                    </a:cxn>
                    <a:cxn ang="0">
                      <a:pos x="T2" y="T3"/>
                    </a:cxn>
                    <a:cxn ang="0">
                      <a:pos x="T4" y="T5"/>
                    </a:cxn>
                    <a:cxn ang="0">
                      <a:pos x="T6" y="T7"/>
                    </a:cxn>
                    <a:cxn ang="0">
                      <a:pos x="T8" y="T9"/>
                    </a:cxn>
                  </a:cxnLst>
                  <a:rect l="0" t="0" r="r" b="b"/>
                  <a:pathLst>
                    <a:path w="24" h="24">
                      <a:moveTo>
                        <a:pt x="24" y="5"/>
                      </a:moveTo>
                      <a:cubicBezTo>
                        <a:pt x="23" y="3"/>
                        <a:pt x="22" y="2"/>
                        <a:pt x="21" y="0"/>
                      </a:cubicBezTo>
                      <a:cubicBezTo>
                        <a:pt x="15" y="3"/>
                        <a:pt x="8" y="3"/>
                        <a:pt x="0" y="1"/>
                      </a:cubicBezTo>
                      <a:cubicBezTo>
                        <a:pt x="2" y="9"/>
                        <a:pt x="3" y="17"/>
                        <a:pt x="1" y="24"/>
                      </a:cubicBezTo>
                      <a:lnTo>
                        <a:pt x="24" y="5"/>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0" name="Freeform 313"/>
                <p:cNvSpPr/>
                <p:nvPr/>
              </p:nvSpPr>
              <p:spPr bwMode="auto">
                <a:xfrm>
                  <a:off x="5809" y="653"/>
                  <a:ext cx="123" cy="85"/>
                </a:xfrm>
                <a:custGeom>
                  <a:avLst/>
                  <a:gdLst>
                    <a:gd name="T0" fmla="*/ 47 w 52"/>
                    <a:gd name="T1" fmla="*/ 19 h 36"/>
                    <a:gd name="T2" fmla="*/ 52 w 52"/>
                    <a:gd name="T3" fmla="*/ 4 h 36"/>
                    <a:gd name="T4" fmla="*/ 0 w 52"/>
                    <a:gd name="T5" fmla="*/ 26 h 36"/>
                    <a:gd name="T6" fmla="*/ 9 w 52"/>
                    <a:gd name="T7" fmla="*/ 36 h 36"/>
                    <a:gd name="T8" fmla="*/ 47 w 52"/>
                    <a:gd name="T9" fmla="*/ 19 h 36"/>
                  </a:gdLst>
                  <a:ahLst/>
                  <a:cxnLst>
                    <a:cxn ang="0">
                      <a:pos x="T0" y="T1"/>
                    </a:cxn>
                    <a:cxn ang="0">
                      <a:pos x="T2" y="T3"/>
                    </a:cxn>
                    <a:cxn ang="0">
                      <a:pos x="T4" y="T5"/>
                    </a:cxn>
                    <a:cxn ang="0">
                      <a:pos x="T6" y="T7"/>
                    </a:cxn>
                    <a:cxn ang="0">
                      <a:pos x="T8" y="T9"/>
                    </a:cxn>
                  </a:cxnLst>
                  <a:rect l="0" t="0" r="r" b="b"/>
                  <a:pathLst>
                    <a:path w="52" h="36">
                      <a:moveTo>
                        <a:pt x="47" y="19"/>
                      </a:moveTo>
                      <a:cubicBezTo>
                        <a:pt x="52" y="4"/>
                        <a:pt x="52" y="4"/>
                        <a:pt x="52" y="4"/>
                      </a:cubicBezTo>
                      <a:cubicBezTo>
                        <a:pt x="34" y="0"/>
                        <a:pt x="13" y="7"/>
                        <a:pt x="0" y="26"/>
                      </a:cubicBezTo>
                      <a:cubicBezTo>
                        <a:pt x="3" y="29"/>
                        <a:pt x="6" y="33"/>
                        <a:pt x="9" y="36"/>
                      </a:cubicBezTo>
                      <a:cubicBezTo>
                        <a:pt x="18" y="23"/>
                        <a:pt x="33" y="17"/>
                        <a:pt x="47" y="19"/>
                      </a:cubicBez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1" name="Freeform 314"/>
                <p:cNvSpPr/>
                <p:nvPr/>
              </p:nvSpPr>
              <p:spPr bwMode="auto">
                <a:xfrm>
                  <a:off x="5613" y="2413"/>
                  <a:ext cx="551" cy="627"/>
                </a:xfrm>
                <a:custGeom>
                  <a:avLst/>
                  <a:gdLst>
                    <a:gd name="T0" fmla="*/ 178 w 233"/>
                    <a:gd name="T1" fmla="*/ 113 h 265"/>
                    <a:gd name="T2" fmla="*/ 159 w 233"/>
                    <a:gd name="T3" fmla="*/ 52 h 265"/>
                    <a:gd name="T4" fmla="*/ 154 w 233"/>
                    <a:gd name="T5" fmla="*/ 0 h 265"/>
                    <a:gd name="T6" fmla="*/ 113 w 233"/>
                    <a:gd name="T7" fmla="*/ 63 h 265"/>
                    <a:gd name="T8" fmla="*/ 148 w 233"/>
                    <a:gd name="T9" fmla="*/ 82 h 265"/>
                    <a:gd name="T10" fmla="*/ 136 w 233"/>
                    <a:gd name="T11" fmla="*/ 130 h 265"/>
                    <a:gd name="T12" fmla="*/ 94 w 233"/>
                    <a:gd name="T13" fmla="*/ 116 h 265"/>
                    <a:gd name="T14" fmla="*/ 114 w 233"/>
                    <a:gd name="T15" fmla="*/ 81 h 265"/>
                    <a:gd name="T16" fmla="*/ 102 w 233"/>
                    <a:gd name="T17" fmla="*/ 74 h 265"/>
                    <a:gd name="T18" fmla="*/ 54 w 233"/>
                    <a:gd name="T19" fmla="*/ 106 h 265"/>
                    <a:gd name="T20" fmla="*/ 87 w 233"/>
                    <a:gd name="T21" fmla="*/ 146 h 265"/>
                    <a:gd name="T22" fmla="*/ 27 w 233"/>
                    <a:gd name="T23" fmla="*/ 173 h 265"/>
                    <a:gd name="T24" fmla="*/ 0 w 233"/>
                    <a:gd name="T25" fmla="*/ 256 h 265"/>
                    <a:gd name="T26" fmla="*/ 53 w 233"/>
                    <a:gd name="T27" fmla="*/ 235 h 265"/>
                    <a:gd name="T28" fmla="*/ 101 w 233"/>
                    <a:gd name="T29" fmla="*/ 209 h 265"/>
                    <a:gd name="T30" fmla="*/ 161 w 233"/>
                    <a:gd name="T31" fmla="*/ 186 h 265"/>
                    <a:gd name="T32" fmla="*/ 178 w 233"/>
                    <a:gd name="T33" fmla="*/ 113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3" h="265">
                      <a:moveTo>
                        <a:pt x="178" y="113"/>
                      </a:moveTo>
                      <a:cubicBezTo>
                        <a:pt x="197" y="92"/>
                        <a:pt x="195" y="51"/>
                        <a:pt x="159" y="52"/>
                      </a:cubicBezTo>
                      <a:cubicBezTo>
                        <a:pt x="172" y="35"/>
                        <a:pt x="168" y="13"/>
                        <a:pt x="154" y="0"/>
                      </a:cubicBezTo>
                      <a:cubicBezTo>
                        <a:pt x="144" y="23"/>
                        <a:pt x="130" y="44"/>
                        <a:pt x="113" y="63"/>
                      </a:cubicBezTo>
                      <a:cubicBezTo>
                        <a:pt x="127" y="71"/>
                        <a:pt x="143" y="79"/>
                        <a:pt x="148" y="82"/>
                      </a:cubicBezTo>
                      <a:cubicBezTo>
                        <a:pt x="156" y="98"/>
                        <a:pt x="149" y="117"/>
                        <a:pt x="136" y="130"/>
                      </a:cubicBezTo>
                      <a:cubicBezTo>
                        <a:pt x="119" y="147"/>
                        <a:pt x="92" y="142"/>
                        <a:pt x="94" y="116"/>
                      </a:cubicBezTo>
                      <a:cubicBezTo>
                        <a:pt x="95" y="102"/>
                        <a:pt x="104" y="88"/>
                        <a:pt x="114" y="81"/>
                      </a:cubicBezTo>
                      <a:cubicBezTo>
                        <a:pt x="110" y="79"/>
                        <a:pt x="106" y="77"/>
                        <a:pt x="102" y="74"/>
                      </a:cubicBezTo>
                      <a:cubicBezTo>
                        <a:pt x="87" y="88"/>
                        <a:pt x="71" y="99"/>
                        <a:pt x="54" y="106"/>
                      </a:cubicBezTo>
                      <a:cubicBezTo>
                        <a:pt x="87" y="146"/>
                        <a:pt x="87" y="146"/>
                        <a:pt x="87" y="146"/>
                      </a:cubicBezTo>
                      <a:cubicBezTo>
                        <a:pt x="27" y="173"/>
                        <a:pt x="27" y="173"/>
                        <a:pt x="27" y="173"/>
                      </a:cubicBezTo>
                      <a:cubicBezTo>
                        <a:pt x="17" y="204"/>
                        <a:pt x="6" y="235"/>
                        <a:pt x="0" y="256"/>
                      </a:cubicBezTo>
                      <a:cubicBezTo>
                        <a:pt x="9" y="265"/>
                        <a:pt x="46" y="262"/>
                        <a:pt x="53" y="235"/>
                      </a:cubicBezTo>
                      <a:cubicBezTo>
                        <a:pt x="66" y="253"/>
                        <a:pt x="106" y="248"/>
                        <a:pt x="101" y="209"/>
                      </a:cubicBezTo>
                      <a:cubicBezTo>
                        <a:pt x="123" y="258"/>
                        <a:pt x="176" y="237"/>
                        <a:pt x="161" y="186"/>
                      </a:cubicBezTo>
                      <a:cubicBezTo>
                        <a:pt x="208" y="203"/>
                        <a:pt x="233" y="129"/>
                        <a:pt x="178" y="113"/>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2" name="Freeform 315"/>
                <p:cNvSpPr/>
                <p:nvPr/>
              </p:nvSpPr>
              <p:spPr bwMode="auto">
                <a:xfrm>
                  <a:off x="5755" y="1358"/>
                  <a:ext cx="224" cy="97"/>
                </a:xfrm>
                <a:custGeom>
                  <a:avLst/>
                  <a:gdLst>
                    <a:gd name="T0" fmla="*/ 95 w 95"/>
                    <a:gd name="T1" fmla="*/ 37 h 41"/>
                    <a:gd name="T2" fmla="*/ 89 w 95"/>
                    <a:gd name="T3" fmla="*/ 6 h 41"/>
                    <a:gd name="T4" fmla="*/ 3 w 95"/>
                    <a:gd name="T5" fmla="*/ 0 h 41"/>
                    <a:gd name="T6" fmla="*/ 0 w 95"/>
                    <a:gd name="T7" fmla="*/ 11 h 41"/>
                    <a:gd name="T8" fmla="*/ 35 w 95"/>
                    <a:gd name="T9" fmla="*/ 35 h 41"/>
                    <a:gd name="T10" fmla="*/ 95 w 95"/>
                    <a:gd name="T11" fmla="*/ 37 h 41"/>
                  </a:gdLst>
                  <a:ahLst/>
                  <a:cxnLst>
                    <a:cxn ang="0">
                      <a:pos x="T0" y="T1"/>
                    </a:cxn>
                    <a:cxn ang="0">
                      <a:pos x="T2" y="T3"/>
                    </a:cxn>
                    <a:cxn ang="0">
                      <a:pos x="T4" y="T5"/>
                    </a:cxn>
                    <a:cxn ang="0">
                      <a:pos x="T6" y="T7"/>
                    </a:cxn>
                    <a:cxn ang="0">
                      <a:pos x="T8" y="T9"/>
                    </a:cxn>
                    <a:cxn ang="0">
                      <a:pos x="T10" y="T11"/>
                    </a:cxn>
                  </a:cxnLst>
                  <a:rect l="0" t="0" r="r" b="b"/>
                  <a:pathLst>
                    <a:path w="95" h="41">
                      <a:moveTo>
                        <a:pt x="95" y="37"/>
                      </a:moveTo>
                      <a:cubicBezTo>
                        <a:pt x="93" y="28"/>
                        <a:pt x="91" y="17"/>
                        <a:pt x="89" y="6"/>
                      </a:cubicBezTo>
                      <a:cubicBezTo>
                        <a:pt x="61" y="10"/>
                        <a:pt x="30" y="8"/>
                        <a:pt x="3" y="0"/>
                      </a:cubicBezTo>
                      <a:cubicBezTo>
                        <a:pt x="2" y="4"/>
                        <a:pt x="1" y="8"/>
                        <a:pt x="0" y="11"/>
                      </a:cubicBezTo>
                      <a:cubicBezTo>
                        <a:pt x="12" y="18"/>
                        <a:pt x="23" y="26"/>
                        <a:pt x="35" y="35"/>
                      </a:cubicBezTo>
                      <a:cubicBezTo>
                        <a:pt x="55" y="40"/>
                        <a:pt x="75" y="41"/>
                        <a:pt x="95" y="37"/>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3" name="Freeform 316"/>
                <p:cNvSpPr/>
                <p:nvPr/>
              </p:nvSpPr>
              <p:spPr bwMode="auto">
                <a:xfrm>
                  <a:off x="5445" y="2155"/>
                  <a:ext cx="593" cy="428"/>
                </a:xfrm>
                <a:custGeom>
                  <a:avLst/>
                  <a:gdLst>
                    <a:gd name="T0" fmla="*/ 199 w 251"/>
                    <a:gd name="T1" fmla="*/ 91 h 181"/>
                    <a:gd name="T2" fmla="*/ 204 w 251"/>
                    <a:gd name="T3" fmla="*/ 106 h 181"/>
                    <a:gd name="T4" fmla="*/ 238 w 251"/>
                    <a:gd name="T5" fmla="*/ 0 h 181"/>
                    <a:gd name="T6" fmla="*/ 168 w 251"/>
                    <a:gd name="T7" fmla="*/ 105 h 181"/>
                    <a:gd name="T8" fmla="*/ 0 w 251"/>
                    <a:gd name="T9" fmla="*/ 125 h 181"/>
                    <a:gd name="T10" fmla="*/ 0 w 251"/>
                    <a:gd name="T11" fmla="*/ 132 h 181"/>
                    <a:gd name="T12" fmla="*/ 19 w 251"/>
                    <a:gd name="T13" fmla="*/ 180 h 181"/>
                    <a:gd name="T14" fmla="*/ 64 w 251"/>
                    <a:gd name="T15" fmla="*/ 179 h 181"/>
                    <a:gd name="T16" fmla="*/ 70 w 251"/>
                    <a:gd name="T17" fmla="*/ 148 h 181"/>
                    <a:gd name="T18" fmla="*/ 91 w 251"/>
                    <a:gd name="T19" fmla="*/ 174 h 181"/>
                    <a:gd name="T20" fmla="*/ 133 w 251"/>
                    <a:gd name="T21" fmla="*/ 159 h 181"/>
                    <a:gd name="T22" fmla="*/ 199 w 251"/>
                    <a:gd name="T23" fmla="*/ 9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181">
                      <a:moveTo>
                        <a:pt x="199" y="91"/>
                      </a:moveTo>
                      <a:cubicBezTo>
                        <a:pt x="202" y="96"/>
                        <a:pt x="203" y="101"/>
                        <a:pt x="204" y="106"/>
                      </a:cubicBezTo>
                      <a:cubicBezTo>
                        <a:pt x="230" y="77"/>
                        <a:pt x="251" y="38"/>
                        <a:pt x="238" y="0"/>
                      </a:cubicBezTo>
                      <a:cubicBezTo>
                        <a:pt x="239" y="44"/>
                        <a:pt x="197" y="89"/>
                        <a:pt x="168" y="105"/>
                      </a:cubicBezTo>
                      <a:cubicBezTo>
                        <a:pt x="109" y="140"/>
                        <a:pt x="43" y="139"/>
                        <a:pt x="0" y="125"/>
                      </a:cubicBezTo>
                      <a:cubicBezTo>
                        <a:pt x="0" y="128"/>
                        <a:pt x="0" y="130"/>
                        <a:pt x="0" y="132"/>
                      </a:cubicBezTo>
                      <a:cubicBezTo>
                        <a:pt x="22" y="144"/>
                        <a:pt x="24" y="164"/>
                        <a:pt x="19" y="180"/>
                      </a:cubicBezTo>
                      <a:cubicBezTo>
                        <a:pt x="33" y="181"/>
                        <a:pt x="48" y="181"/>
                        <a:pt x="64" y="179"/>
                      </a:cubicBezTo>
                      <a:cubicBezTo>
                        <a:pt x="70" y="148"/>
                        <a:pt x="70" y="148"/>
                        <a:pt x="70" y="148"/>
                      </a:cubicBezTo>
                      <a:cubicBezTo>
                        <a:pt x="91" y="174"/>
                        <a:pt x="91" y="174"/>
                        <a:pt x="91" y="174"/>
                      </a:cubicBezTo>
                      <a:cubicBezTo>
                        <a:pt x="105" y="171"/>
                        <a:pt x="119" y="166"/>
                        <a:pt x="133" y="159"/>
                      </a:cubicBezTo>
                      <a:cubicBezTo>
                        <a:pt x="141" y="109"/>
                        <a:pt x="187" y="143"/>
                        <a:pt x="199" y="91"/>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4" name="Freeform 317"/>
                <p:cNvSpPr>
                  <a:spLocks noEditPoints="1"/>
                </p:cNvSpPr>
                <p:nvPr/>
              </p:nvSpPr>
              <p:spPr bwMode="auto">
                <a:xfrm>
                  <a:off x="6003" y="3184"/>
                  <a:ext cx="116" cy="350"/>
                </a:xfrm>
                <a:custGeom>
                  <a:avLst/>
                  <a:gdLst>
                    <a:gd name="T0" fmla="*/ 49 w 49"/>
                    <a:gd name="T1" fmla="*/ 34 h 148"/>
                    <a:gd name="T2" fmla="*/ 9 w 49"/>
                    <a:gd name="T3" fmla="*/ 0 h 148"/>
                    <a:gd name="T4" fmla="*/ 0 w 49"/>
                    <a:gd name="T5" fmla="*/ 84 h 148"/>
                    <a:gd name="T6" fmla="*/ 11 w 49"/>
                    <a:gd name="T7" fmla="*/ 106 h 148"/>
                    <a:gd name="T8" fmla="*/ 24 w 49"/>
                    <a:gd name="T9" fmla="*/ 110 h 148"/>
                    <a:gd name="T10" fmla="*/ 22 w 49"/>
                    <a:gd name="T11" fmla="*/ 127 h 148"/>
                    <a:gd name="T12" fmla="*/ 18 w 49"/>
                    <a:gd name="T13" fmla="*/ 129 h 148"/>
                    <a:gd name="T14" fmla="*/ 17 w 49"/>
                    <a:gd name="T15" fmla="*/ 142 h 148"/>
                    <a:gd name="T16" fmla="*/ 14 w 49"/>
                    <a:gd name="T17" fmla="*/ 148 h 148"/>
                    <a:gd name="T18" fmla="*/ 38 w 49"/>
                    <a:gd name="T19" fmla="*/ 136 h 148"/>
                    <a:gd name="T20" fmla="*/ 49 w 49"/>
                    <a:gd name="T21" fmla="*/ 34 h 148"/>
                    <a:gd name="T22" fmla="*/ 24 w 49"/>
                    <a:gd name="T23" fmla="*/ 89 h 148"/>
                    <a:gd name="T24" fmla="*/ 7 w 49"/>
                    <a:gd name="T25" fmla="*/ 86 h 148"/>
                    <a:gd name="T26" fmla="*/ 10 w 49"/>
                    <a:gd name="T27" fmla="*/ 70 h 148"/>
                    <a:gd name="T28" fmla="*/ 26 w 49"/>
                    <a:gd name="T29" fmla="*/ 72 h 148"/>
                    <a:gd name="T30" fmla="*/ 24 w 49"/>
                    <a:gd name="T31" fmla="*/ 89 h 148"/>
                    <a:gd name="T32" fmla="*/ 13 w 49"/>
                    <a:gd name="T33" fmla="*/ 47 h 148"/>
                    <a:gd name="T34" fmla="*/ 15 w 49"/>
                    <a:gd name="T35" fmla="*/ 30 h 148"/>
                    <a:gd name="T36" fmla="*/ 33 w 49"/>
                    <a:gd name="T37" fmla="*/ 33 h 148"/>
                    <a:gd name="T38" fmla="*/ 31 w 49"/>
                    <a:gd name="T39" fmla="*/ 50 h 148"/>
                    <a:gd name="T40" fmla="*/ 13 w 49"/>
                    <a:gd name="T41" fmla="*/ 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48">
                      <a:moveTo>
                        <a:pt x="49" y="34"/>
                      </a:moveTo>
                      <a:cubicBezTo>
                        <a:pt x="37" y="24"/>
                        <a:pt x="23" y="12"/>
                        <a:pt x="9" y="0"/>
                      </a:cubicBezTo>
                      <a:cubicBezTo>
                        <a:pt x="5" y="34"/>
                        <a:pt x="1" y="67"/>
                        <a:pt x="0" y="84"/>
                      </a:cubicBezTo>
                      <a:cubicBezTo>
                        <a:pt x="4" y="91"/>
                        <a:pt x="8" y="99"/>
                        <a:pt x="11" y="106"/>
                      </a:cubicBezTo>
                      <a:cubicBezTo>
                        <a:pt x="16" y="104"/>
                        <a:pt x="21" y="106"/>
                        <a:pt x="24" y="110"/>
                      </a:cubicBezTo>
                      <a:cubicBezTo>
                        <a:pt x="28" y="115"/>
                        <a:pt x="27" y="123"/>
                        <a:pt x="22" y="127"/>
                      </a:cubicBezTo>
                      <a:cubicBezTo>
                        <a:pt x="21" y="128"/>
                        <a:pt x="19" y="128"/>
                        <a:pt x="18" y="129"/>
                      </a:cubicBezTo>
                      <a:cubicBezTo>
                        <a:pt x="18" y="134"/>
                        <a:pt x="18" y="138"/>
                        <a:pt x="17" y="142"/>
                      </a:cubicBezTo>
                      <a:cubicBezTo>
                        <a:pt x="16" y="144"/>
                        <a:pt x="15" y="146"/>
                        <a:pt x="14" y="148"/>
                      </a:cubicBezTo>
                      <a:cubicBezTo>
                        <a:pt x="22" y="144"/>
                        <a:pt x="30" y="140"/>
                        <a:pt x="38" y="136"/>
                      </a:cubicBezTo>
                      <a:cubicBezTo>
                        <a:pt x="31" y="114"/>
                        <a:pt x="32" y="56"/>
                        <a:pt x="49" y="34"/>
                      </a:cubicBezTo>
                      <a:close/>
                      <a:moveTo>
                        <a:pt x="24" y="89"/>
                      </a:moveTo>
                      <a:cubicBezTo>
                        <a:pt x="19" y="93"/>
                        <a:pt x="11" y="91"/>
                        <a:pt x="7" y="86"/>
                      </a:cubicBezTo>
                      <a:cubicBezTo>
                        <a:pt x="3" y="81"/>
                        <a:pt x="5" y="73"/>
                        <a:pt x="10" y="70"/>
                      </a:cubicBezTo>
                      <a:cubicBezTo>
                        <a:pt x="15" y="66"/>
                        <a:pt x="22" y="67"/>
                        <a:pt x="26" y="72"/>
                      </a:cubicBezTo>
                      <a:cubicBezTo>
                        <a:pt x="30" y="78"/>
                        <a:pt x="29" y="85"/>
                        <a:pt x="24" y="89"/>
                      </a:cubicBezTo>
                      <a:close/>
                      <a:moveTo>
                        <a:pt x="13" y="47"/>
                      </a:moveTo>
                      <a:cubicBezTo>
                        <a:pt x="9" y="42"/>
                        <a:pt x="10" y="34"/>
                        <a:pt x="15" y="30"/>
                      </a:cubicBezTo>
                      <a:cubicBezTo>
                        <a:pt x="21" y="26"/>
                        <a:pt x="29" y="27"/>
                        <a:pt x="33" y="33"/>
                      </a:cubicBezTo>
                      <a:cubicBezTo>
                        <a:pt x="37" y="38"/>
                        <a:pt x="36" y="46"/>
                        <a:pt x="31" y="50"/>
                      </a:cubicBezTo>
                      <a:cubicBezTo>
                        <a:pt x="25" y="54"/>
                        <a:pt x="17" y="53"/>
                        <a:pt x="13" y="47"/>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5" name="Freeform 318"/>
                <p:cNvSpPr/>
                <p:nvPr/>
              </p:nvSpPr>
              <p:spPr bwMode="auto">
                <a:xfrm>
                  <a:off x="6038" y="3260"/>
                  <a:ext cx="38" cy="40"/>
                </a:xfrm>
                <a:custGeom>
                  <a:avLst/>
                  <a:gdLst>
                    <a:gd name="T0" fmla="*/ 3 w 16"/>
                    <a:gd name="T1" fmla="*/ 3 h 17"/>
                    <a:gd name="T2" fmla="*/ 2 w 16"/>
                    <a:gd name="T3" fmla="*/ 13 h 17"/>
                    <a:gd name="T4" fmla="*/ 12 w 16"/>
                    <a:gd name="T5" fmla="*/ 14 h 17"/>
                    <a:gd name="T6" fmla="*/ 14 w 16"/>
                    <a:gd name="T7" fmla="*/ 4 h 17"/>
                    <a:gd name="T8" fmla="*/ 3 w 16"/>
                    <a:gd name="T9" fmla="*/ 3 h 17"/>
                  </a:gdLst>
                  <a:ahLst/>
                  <a:cxnLst>
                    <a:cxn ang="0">
                      <a:pos x="T0" y="T1"/>
                    </a:cxn>
                    <a:cxn ang="0">
                      <a:pos x="T2" y="T3"/>
                    </a:cxn>
                    <a:cxn ang="0">
                      <a:pos x="T4" y="T5"/>
                    </a:cxn>
                    <a:cxn ang="0">
                      <a:pos x="T6" y="T7"/>
                    </a:cxn>
                    <a:cxn ang="0">
                      <a:pos x="T8" y="T9"/>
                    </a:cxn>
                  </a:cxnLst>
                  <a:rect l="0" t="0" r="r" b="b"/>
                  <a:pathLst>
                    <a:path w="16" h="17">
                      <a:moveTo>
                        <a:pt x="3" y="3"/>
                      </a:moveTo>
                      <a:cubicBezTo>
                        <a:pt x="0" y="5"/>
                        <a:pt x="0" y="9"/>
                        <a:pt x="2" y="13"/>
                      </a:cubicBezTo>
                      <a:cubicBezTo>
                        <a:pt x="4" y="16"/>
                        <a:pt x="9" y="17"/>
                        <a:pt x="12" y="14"/>
                      </a:cubicBezTo>
                      <a:cubicBezTo>
                        <a:pt x="15" y="12"/>
                        <a:pt x="16" y="8"/>
                        <a:pt x="14" y="4"/>
                      </a:cubicBezTo>
                      <a:cubicBezTo>
                        <a:pt x="11" y="1"/>
                        <a:pt x="7" y="0"/>
                        <a:pt x="3" y="3"/>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6" name="Freeform 319"/>
                <p:cNvSpPr/>
                <p:nvPr/>
              </p:nvSpPr>
              <p:spPr bwMode="auto">
                <a:xfrm>
                  <a:off x="5953" y="1507"/>
                  <a:ext cx="29" cy="33"/>
                </a:xfrm>
                <a:custGeom>
                  <a:avLst/>
                  <a:gdLst>
                    <a:gd name="T0" fmla="*/ 4 w 12"/>
                    <a:gd name="T1" fmla="*/ 0 h 14"/>
                    <a:gd name="T2" fmla="*/ 0 w 12"/>
                    <a:gd name="T3" fmla="*/ 7 h 14"/>
                    <a:gd name="T4" fmla="*/ 12 w 12"/>
                    <a:gd name="T5" fmla="*/ 14 h 14"/>
                    <a:gd name="T6" fmla="*/ 4 w 12"/>
                    <a:gd name="T7" fmla="*/ 0 h 14"/>
                  </a:gdLst>
                  <a:ahLst/>
                  <a:cxnLst>
                    <a:cxn ang="0">
                      <a:pos x="T0" y="T1"/>
                    </a:cxn>
                    <a:cxn ang="0">
                      <a:pos x="T2" y="T3"/>
                    </a:cxn>
                    <a:cxn ang="0">
                      <a:pos x="T4" y="T5"/>
                    </a:cxn>
                    <a:cxn ang="0">
                      <a:pos x="T6" y="T7"/>
                    </a:cxn>
                  </a:cxnLst>
                  <a:rect l="0" t="0" r="r" b="b"/>
                  <a:pathLst>
                    <a:path w="12" h="14">
                      <a:moveTo>
                        <a:pt x="4" y="0"/>
                      </a:moveTo>
                      <a:cubicBezTo>
                        <a:pt x="0" y="7"/>
                        <a:pt x="0" y="7"/>
                        <a:pt x="0" y="7"/>
                      </a:cubicBezTo>
                      <a:cubicBezTo>
                        <a:pt x="4" y="9"/>
                        <a:pt x="8" y="12"/>
                        <a:pt x="12" y="14"/>
                      </a:cubicBezTo>
                      <a:cubicBezTo>
                        <a:pt x="9" y="10"/>
                        <a:pt x="7" y="6"/>
                        <a:pt x="4"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7" name="Freeform 320"/>
                <p:cNvSpPr/>
                <p:nvPr/>
              </p:nvSpPr>
              <p:spPr bwMode="auto">
                <a:xfrm>
                  <a:off x="5939" y="1490"/>
                  <a:ext cx="21" cy="31"/>
                </a:xfrm>
                <a:custGeom>
                  <a:avLst/>
                  <a:gdLst>
                    <a:gd name="T0" fmla="*/ 9 w 9"/>
                    <a:gd name="T1" fmla="*/ 6 h 13"/>
                    <a:gd name="T2" fmla="*/ 7 w 9"/>
                    <a:gd name="T3" fmla="*/ 0 h 13"/>
                    <a:gd name="T4" fmla="*/ 0 w 9"/>
                    <a:gd name="T5" fmla="*/ 11 h 13"/>
                    <a:gd name="T6" fmla="*/ 4 w 9"/>
                    <a:gd name="T7" fmla="*/ 13 h 13"/>
                    <a:gd name="T8" fmla="*/ 9 w 9"/>
                    <a:gd name="T9" fmla="*/ 6 h 13"/>
                  </a:gdLst>
                  <a:ahLst/>
                  <a:cxnLst>
                    <a:cxn ang="0">
                      <a:pos x="T0" y="T1"/>
                    </a:cxn>
                    <a:cxn ang="0">
                      <a:pos x="T2" y="T3"/>
                    </a:cxn>
                    <a:cxn ang="0">
                      <a:pos x="T4" y="T5"/>
                    </a:cxn>
                    <a:cxn ang="0">
                      <a:pos x="T6" y="T7"/>
                    </a:cxn>
                    <a:cxn ang="0">
                      <a:pos x="T8" y="T9"/>
                    </a:cxn>
                  </a:cxnLst>
                  <a:rect l="0" t="0" r="r" b="b"/>
                  <a:pathLst>
                    <a:path w="9" h="13">
                      <a:moveTo>
                        <a:pt x="9" y="6"/>
                      </a:moveTo>
                      <a:cubicBezTo>
                        <a:pt x="9" y="4"/>
                        <a:pt x="8" y="2"/>
                        <a:pt x="7" y="0"/>
                      </a:cubicBezTo>
                      <a:cubicBezTo>
                        <a:pt x="0" y="11"/>
                        <a:pt x="0" y="11"/>
                        <a:pt x="0" y="11"/>
                      </a:cubicBezTo>
                      <a:cubicBezTo>
                        <a:pt x="2" y="12"/>
                        <a:pt x="3" y="12"/>
                        <a:pt x="4" y="13"/>
                      </a:cubicBezTo>
                      <a:lnTo>
                        <a:pt x="9" y="6"/>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8" name="Freeform 321"/>
                <p:cNvSpPr/>
                <p:nvPr/>
              </p:nvSpPr>
              <p:spPr bwMode="auto">
                <a:xfrm>
                  <a:off x="5764" y="1242"/>
                  <a:ext cx="196" cy="125"/>
                </a:xfrm>
                <a:custGeom>
                  <a:avLst/>
                  <a:gdLst>
                    <a:gd name="T0" fmla="*/ 0 w 83"/>
                    <a:gd name="T1" fmla="*/ 43 h 53"/>
                    <a:gd name="T2" fmla="*/ 83 w 83"/>
                    <a:gd name="T3" fmla="*/ 48 h 53"/>
                    <a:gd name="T4" fmla="*/ 76 w 83"/>
                    <a:gd name="T5" fmla="*/ 0 h 53"/>
                    <a:gd name="T6" fmla="*/ 3 w 83"/>
                    <a:gd name="T7" fmla="*/ 6 h 53"/>
                    <a:gd name="T8" fmla="*/ 0 w 83"/>
                    <a:gd name="T9" fmla="*/ 43 h 53"/>
                  </a:gdLst>
                  <a:ahLst/>
                  <a:cxnLst>
                    <a:cxn ang="0">
                      <a:pos x="T0" y="T1"/>
                    </a:cxn>
                    <a:cxn ang="0">
                      <a:pos x="T2" y="T3"/>
                    </a:cxn>
                    <a:cxn ang="0">
                      <a:pos x="T4" y="T5"/>
                    </a:cxn>
                    <a:cxn ang="0">
                      <a:pos x="T6" y="T7"/>
                    </a:cxn>
                    <a:cxn ang="0">
                      <a:pos x="T8" y="T9"/>
                    </a:cxn>
                  </a:cxnLst>
                  <a:rect l="0" t="0" r="r" b="b"/>
                  <a:pathLst>
                    <a:path w="83" h="53">
                      <a:moveTo>
                        <a:pt x="0" y="43"/>
                      </a:moveTo>
                      <a:cubicBezTo>
                        <a:pt x="26" y="50"/>
                        <a:pt x="55" y="53"/>
                        <a:pt x="83" y="48"/>
                      </a:cubicBezTo>
                      <a:cubicBezTo>
                        <a:pt x="81" y="33"/>
                        <a:pt x="79" y="17"/>
                        <a:pt x="76" y="0"/>
                      </a:cubicBezTo>
                      <a:cubicBezTo>
                        <a:pt x="51" y="4"/>
                        <a:pt x="25" y="6"/>
                        <a:pt x="3" y="6"/>
                      </a:cubicBezTo>
                      <a:cubicBezTo>
                        <a:pt x="3" y="19"/>
                        <a:pt x="2" y="32"/>
                        <a:pt x="0" y="43"/>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9" name="Freeform 322"/>
                <p:cNvSpPr/>
                <p:nvPr/>
              </p:nvSpPr>
              <p:spPr bwMode="auto">
                <a:xfrm>
                  <a:off x="5438" y="2122"/>
                  <a:ext cx="572" cy="353"/>
                </a:xfrm>
                <a:custGeom>
                  <a:avLst/>
                  <a:gdLst>
                    <a:gd name="T0" fmla="*/ 164 w 242"/>
                    <a:gd name="T1" fmla="*/ 117 h 149"/>
                    <a:gd name="T2" fmla="*/ 235 w 242"/>
                    <a:gd name="T3" fmla="*/ 0 h 149"/>
                    <a:gd name="T4" fmla="*/ 151 w 242"/>
                    <a:gd name="T5" fmla="*/ 101 h 149"/>
                    <a:gd name="T6" fmla="*/ 18 w 242"/>
                    <a:gd name="T7" fmla="*/ 97 h 149"/>
                    <a:gd name="T8" fmla="*/ 15 w 242"/>
                    <a:gd name="T9" fmla="*/ 96 h 149"/>
                    <a:gd name="T10" fmla="*/ 0 w 242"/>
                    <a:gd name="T11" fmla="*/ 119 h 149"/>
                    <a:gd name="T12" fmla="*/ 3 w 242"/>
                    <a:gd name="T13" fmla="*/ 134 h 149"/>
                    <a:gd name="T14" fmla="*/ 164 w 242"/>
                    <a:gd name="T15" fmla="*/ 117 h 1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2" h="149">
                      <a:moveTo>
                        <a:pt x="164" y="117"/>
                      </a:moveTo>
                      <a:cubicBezTo>
                        <a:pt x="204" y="95"/>
                        <a:pt x="242" y="50"/>
                        <a:pt x="235" y="0"/>
                      </a:cubicBezTo>
                      <a:cubicBezTo>
                        <a:pt x="226" y="44"/>
                        <a:pt x="193" y="84"/>
                        <a:pt x="151" y="101"/>
                      </a:cubicBezTo>
                      <a:cubicBezTo>
                        <a:pt x="106" y="119"/>
                        <a:pt x="51" y="112"/>
                        <a:pt x="18" y="97"/>
                      </a:cubicBezTo>
                      <a:cubicBezTo>
                        <a:pt x="15" y="96"/>
                        <a:pt x="15" y="96"/>
                        <a:pt x="15" y="96"/>
                      </a:cubicBezTo>
                      <a:cubicBezTo>
                        <a:pt x="14" y="107"/>
                        <a:pt x="9" y="115"/>
                        <a:pt x="0" y="119"/>
                      </a:cubicBezTo>
                      <a:cubicBezTo>
                        <a:pt x="2" y="123"/>
                        <a:pt x="3" y="128"/>
                        <a:pt x="3" y="134"/>
                      </a:cubicBezTo>
                      <a:cubicBezTo>
                        <a:pt x="46" y="149"/>
                        <a:pt x="113" y="146"/>
                        <a:pt x="164" y="117"/>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0" name="Freeform 323"/>
                <p:cNvSpPr/>
                <p:nvPr/>
              </p:nvSpPr>
              <p:spPr bwMode="auto">
                <a:xfrm>
                  <a:off x="5927" y="1472"/>
                  <a:ext cx="29" cy="42"/>
                </a:xfrm>
                <a:custGeom>
                  <a:avLst/>
                  <a:gdLst>
                    <a:gd name="T0" fmla="*/ 12 w 12"/>
                    <a:gd name="T1" fmla="*/ 6 h 18"/>
                    <a:gd name="T2" fmla="*/ 10 w 12"/>
                    <a:gd name="T3" fmla="*/ 0 h 18"/>
                    <a:gd name="T4" fmla="*/ 0 w 12"/>
                    <a:gd name="T5" fmla="*/ 15 h 18"/>
                    <a:gd name="T6" fmla="*/ 4 w 12"/>
                    <a:gd name="T7" fmla="*/ 18 h 18"/>
                    <a:gd name="T8" fmla="*/ 12 w 12"/>
                    <a:gd name="T9" fmla="*/ 6 h 18"/>
                  </a:gdLst>
                  <a:ahLst/>
                  <a:cxnLst>
                    <a:cxn ang="0">
                      <a:pos x="T0" y="T1"/>
                    </a:cxn>
                    <a:cxn ang="0">
                      <a:pos x="T2" y="T3"/>
                    </a:cxn>
                    <a:cxn ang="0">
                      <a:pos x="T4" y="T5"/>
                    </a:cxn>
                    <a:cxn ang="0">
                      <a:pos x="T6" y="T7"/>
                    </a:cxn>
                    <a:cxn ang="0">
                      <a:pos x="T8" y="T9"/>
                    </a:cxn>
                  </a:cxnLst>
                  <a:rect l="0" t="0" r="r" b="b"/>
                  <a:pathLst>
                    <a:path w="12" h="18">
                      <a:moveTo>
                        <a:pt x="12" y="6"/>
                      </a:moveTo>
                      <a:cubicBezTo>
                        <a:pt x="11" y="4"/>
                        <a:pt x="10" y="2"/>
                        <a:pt x="10" y="0"/>
                      </a:cubicBezTo>
                      <a:cubicBezTo>
                        <a:pt x="0" y="15"/>
                        <a:pt x="0" y="15"/>
                        <a:pt x="0" y="15"/>
                      </a:cubicBezTo>
                      <a:cubicBezTo>
                        <a:pt x="1" y="16"/>
                        <a:pt x="2" y="17"/>
                        <a:pt x="4" y="18"/>
                      </a:cubicBezTo>
                      <a:lnTo>
                        <a:pt x="12" y="6"/>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1" name="Freeform 324"/>
                <p:cNvSpPr/>
                <p:nvPr/>
              </p:nvSpPr>
              <p:spPr bwMode="auto">
                <a:xfrm>
                  <a:off x="5769" y="1138"/>
                  <a:ext cx="175" cy="102"/>
                </a:xfrm>
                <a:custGeom>
                  <a:avLst/>
                  <a:gdLst>
                    <a:gd name="T0" fmla="*/ 0 w 74"/>
                    <a:gd name="T1" fmla="*/ 24 h 43"/>
                    <a:gd name="T2" fmla="*/ 1 w 74"/>
                    <a:gd name="T3" fmla="*/ 43 h 43"/>
                    <a:gd name="T4" fmla="*/ 74 w 74"/>
                    <a:gd name="T5" fmla="*/ 37 h 43"/>
                    <a:gd name="T6" fmla="*/ 69 w 74"/>
                    <a:gd name="T7" fmla="*/ 0 h 43"/>
                    <a:gd name="T8" fmla="*/ 49 w 74"/>
                    <a:gd name="T9" fmla="*/ 16 h 43"/>
                    <a:gd name="T10" fmla="*/ 35 w 74"/>
                    <a:gd name="T11" fmla="*/ 0 h 43"/>
                    <a:gd name="T12" fmla="*/ 6 w 74"/>
                    <a:gd name="T13" fmla="*/ 2 h 43"/>
                    <a:gd name="T14" fmla="*/ 0 w 74"/>
                    <a:gd name="T15" fmla="*/ 24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43">
                      <a:moveTo>
                        <a:pt x="0" y="24"/>
                      </a:moveTo>
                      <a:cubicBezTo>
                        <a:pt x="1" y="30"/>
                        <a:pt x="1" y="37"/>
                        <a:pt x="1" y="43"/>
                      </a:cubicBezTo>
                      <a:cubicBezTo>
                        <a:pt x="23" y="43"/>
                        <a:pt x="48" y="41"/>
                        <a:pt x="74" y="37"/>
                      </a:cubicBezTo>
                      <a:cubicBezTo>
                        <a:pt x="72" y="25"/>
                        <a:pt x="70" y="13"/>
                        <a:pt x="69" y="0"/>
                      </a:cubicBezTo>
                      <a:cubicBezTo>
                        <a:pt x="62" y="7"/>
                        <a:pt x="55" y="13"/>
                        <a:pt x="49" y="16"/>
                      </a:cubicBezTo>
                      <a:cubicBezTo>
                        <a:pt x="45" y="11"/>
                        <a:pt x="41" y="6"/>
                        <a:pt x="35" y="0"/>
                      </a:cubicBezTo>
                      <a:cubicBezTo>
                        <a:pt x="25" y="0"/>
                        <a:pt x="15" y="1"/>
                        <a:pt x="6" y="2"/>
                      </a:cubicBezTo>
                      <a:cubicBezTo>
                        <a:pt x="5" y="10"/>
                        <a:pt x="3" y="17"/>
                        <a:pt x="0" y="24"/>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2" name="Freeform 325"/>
                <p:cNvSpPr/>
                <p:nvPr/>
              </p:nvSpPr>
              <p:spPr bwMode="auto">
                <a:xfrm>
                  <a:off x="6022" y="3352"/>
                  <a:ext cx="40" cy="41"/>
                </a:xfrm>
                <a:custGeom>
                  <a:avLst/>
                  <a:gdLst>
                    <a:gd name="T0" fmla="*/ 4 w 17"/>
                    <a:gd name="T1" fmla="*/ 2 h 17"/>
                    <a:gd name="T2" fmla="*/ 3 w 17"/>
                    <a:gd name="T3" fmla="*/ 13 h 17"/>
                    <a:gd name="T4" fmla="*/ 13 w 17"/>
                    <a:gd name="T5" fmla="*/ 14 h 17"/>
                    <a:gd name="T6" fmla="*/ 15 w 17"/>
                    <a:gd name="T7" fmla="*/ 4 h 17"/>
                    <a:gd name="T8" fmla="*/ 4 w 17"/>
                    <a:gd name="T9" fmla="*/ 2 h 17"/>
                  </a:gdLst>
                  <a:ahLst/>
                  <a:cxnLst>
                    <a:cxn ang="0">
                      <a:pos x="T0" y="T1"/>
                    </a:cxn>
                    <a:cxn ang="0">
                      <a:pos x="T2" y="T3"/>
                    </a:cxn>
                    <a:cxn ang="0">
                      <a:pos x="T4" y="T5"/>
                    </a:cxn>
                    <a:cxn ang="0">
                      <a:pos x="T6" y="T7"/>
                    </a:cxn>
                    <a:cxn ang="0">
                      <a:pos x="T8" y="T9"/>
                    </a:cxn>
                  </a:cxnLst>
                  <a:rect l="0" t="0" r="r" b="b"/>
                  <a:pathLst>
                    <a:path w="17" h="17">
                      <a:moveTo>
                        <a:pt x="4" y="2"/>
                      </a:moveTo>
                      <a:cubicBezTo>
                        <a:pt x="1" y="5"/>
                        <a:pt x="0" y="9"/>
                        <a:pt x="3" y="13"/>
                      </a:cubicBezTo>
                      <a:cubicBezTo>
                        <a:pt x="5" y="16"/>
                        <a:pt x="10" y="17"/>
                        <a:pt x="13" y="14"/>
                      </a:cubicBezTo>
                      <a:cubicBezTo>
                        <a:pt x="17" y="12"/>
                        <a:pt x="17" y="7"/>
                        <a:pt x="15" y="4"/>
                      </a:cubicBezTo>
                      <a:cubicBezTo>
                        <a:pt x="12" y="1"/>
                        <a:pt x="8" y="0"/>
                        <a:pt x="4" y="2"/>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3" name="Freeform 326"/>
                <p:cNvSpPr/>
                <p:nvPr/>
              </p:nvSpPr>
              <p:spPr bwMode="auto">
                <a:xfrm>
                  <a:off x="5913" y="1462"/>
                  <a:ext cx="36" cy="43"/>
                </a:xfrm>
                <a:custGeom>
                  <a:avLst/>
                  <a:gdLst>
                    <a:gd name="T0" fmla="*/ 15 w 15"/>
                    <a:gd name="T1" fmla="*/ 2 h 18"/>
                    <a:gd name="T2" fmla="*/ 15 w 15"/>
                    <a:gd name="T3" fmla="*/ 0 h 18"/>
                    <a:gd name="T4" fmla="*/ 10 w 15"/>
                    <a:gd name="T5" fmla="*/ 1 h 18"/>
                    <a:gd name="T6" fmla="*/ 0 w 15"/>
                    <a:gd name="T7" fmla="*/ 16 h 18"/>
                    <a:gd name="T8" fmla="*/ 4 w 15"/>
                    <a:gd name="T9" fmla="*/ 18 h 18"/>
                    <a:gd name="T10" fmla="*/ 15 w 15"/>
                    <a:gd name="T11" fmla="*/ 2 h 18"/>
                  </a:gdLst>
                  <a:ahLst/>
                  <a:cxnLst>
                    <a:cxn ang="0">
                      <a:pos x="T0" y="T1"/>
                    </a:cxn>
                    <a:cxn ang="0">
                      <a:pos x="T2" y="T3"/>
                    </a:cxn>
                    <a:cxn ang="0">
                      <a:pos x="T4" y="T5"/>
                    </a:cxn>
                    <a:cxn ang="0">
                      <a:pos x="T6" y="T7"/>
                    </a:cxn>
                    <a:cxn ang="0">
                      <a:pos x="T8" y="T9"/>
                    </a:cxn>
                    <a:cxn ang="0">
                      <a:pos x="T10" y="T11"/>
                    </a:cxn>
                  </a:cxnLst>
                  <a:rect l="0" t="0" r="r" b="b"/>
                  <a:pathLst>
                    <a:path w="15" h="18">
                      <a:moveTo>
                        <a:pt x="15" y="2"/>
                      </a:moveTo>
                      <a:cubicBezTo>
                        <a:pt x="15" y="1"/>
                        <a:pt x="15" y="1"/>
                        <a:pt x="15" y="0"/>
                      </a:cubicBezTo>
                      <a:cubicBezTo>
                        <a:pt x="13" y="1"/>
                        <a:pt x="11" y="1"/>
                        <a:pt x="10" y="1"/>
                      </a:cubicBezTo>
                      <a:cubicBezTo>
                        <a:pt x="0" y="16"/>
                        <a:pt x="0" y="16"/>
                        <a:pt x="0" y="16"/>
                      </a:cubicBezTo>
                      <a:cubicBezTo>
                        <a:pt x="1" y="17"/>
                        <a:pt x="3" y="18"/>
                        <a:pt x="4" y="18"/>
                      </a:cubicBezTo>
                      <a:lnTo>
                        <a:pt x="15" y="2"/>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4" name="Freeform 327"/>
                <p:cNvSpPr/>
                <p:nvPr/>
              </p:nvSpPr>
              <p:spPr bwMode="auto">
                <a:xfrm>
                  <a:off x="6057" y="4239"/>
                  <a:ext cx="78" cy="105"/>
                </a:xfrm>
                <a:custGeom>
                  <a:avLst/>
                  <a:gdLst>
                    <a:gd name="T0" fmla="*/ 15 w 33"/>
                    <a:gd name="T1" fmla="*/ 0 h 44"/>
                    <a:gd name="T2" fmla="*/ 0 w 33"/>
                    <a:gd name="T3" fmla="*/ 44 h 44"/>
                    <a:gd name="T4" fmla="*/ 21 w 33"/>
                    <a:gd name="T5" fmla="*/ 38 h 44"/>
                    <a:gd name="T6" fmla="*/ 33 w 33"/>
                    <a:gd name="T7" fmla="*/ 10 h 44"/>
                    <a:gd name="T8" fmla="*/ 15 w 33"/>
                    <a:gd name="T9" fmla="*/ 0 h 44"/>
                  </a:gdLst>
                  <a:ahLst/>
                  <a:cxnLst>
                    <a:cxn ang="0">
                      <a:pos x="T0" y="T1"/>
                    </a:cxn>
                    <a:cxn ang="0">
                      <a:pos x="T2" y="T3"/>
                    </a:cxn>
                    <a:cxn ang="0">
                      <a:pos x="T4" y="T5"/>
                    </a:cxn>
                    <a:cxn ang="0">
                      <a:pos x="T6" y="T7"/>
                    </a:cxn>
                    <a:cxn ang="0">
                      <a:pos x="T8" y="T9"/>
                    </a:cxn>
                  </a:cxnLst>
                  <a:rect l="0" t="0" r="r" b="b"/>
                  <a:pathLst>
                    <a:path w="33" h="44">
                      <a:moveTo>
                        <a:pt x="15" y="0"/>
                      </a:moveTo>
                      <a:cubicBezTo>
                        <a:pt x="7" y="13"/>
                        <a:pt x="2" y="28"/>
                        <a:pt x="0" y="44"/>
                      </a:cubicBezTo>
                      <a:cubicBezTo>
                        <a:pt x="8" y="42"/>
                        <a:pt x="15" y="41"/>
                        <a:pt x="21" y="38"/>
                      </a:cubicBezTo>
                      <a:cubicBezTo>
                        <a:pt x="24" y="28"/>
                        <a:pt x="27" y="19"/>
                        <a:pt x="33" y="10"/>
                      </a:cubicBezTo>
                      <a:cubicBezTo>
                        <a:pt x="26" y="6"/>
                        <a:pt x="21" y="3"/>
                        <a:pt x="15" y="0"/>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5" name="Freeform 328"/>
                <p:cNvSpPr/>
                <p:nvPr/>
              </p:nvSpPr>
              <p:spPr bwMode="auto">
                <a:xfrm>
                  <a:off x="6019" y="3442"/>
                  <a:ext cx="36" cy="38"/>
                </a:xfrm>
                <a:custGeom>
                  <a:avLst/>
                  <a:gdLst>
                    <a:gd name="T0" fmla="*/ 13 w 15"/>
                    <a:gd name="T1" fmla="*/ 4 h 16"/>
                    <a:gd name="T2" fmla="*/ 4 w 15"/>
                    <a:gd name="T3" fmla="*/ 3 h 16"/>
                    <a:gd name="T4" fmla="*/ 2 w 15"/>
                    <a:gd name="T5" fmla="*/ 12 h 16"/>
                    <a:gd name="T6" fmla="*/ 12 w 15"/>
                    <a:gd name="T7" fmla="*/ 13 h 16"/>
                    <a:gd name="T8" fmla="*/ 13 w 15"/>
                    <a:gd name="T9" fmla="*/ 4 h 16"/>
                  </a:gdLst>
                  <a:ahLst/>
                  <a:cxnLst>
                    <a:cxn ang="0">
                      <a:pos x="T0" y="T1"/>
                    </a:cxn>
                    <a:cxn ang="0">
                      <a:pos x="T2" y="T3"/>
                    </a:cxn>
                    <a:cxn ang="0">
                      <a:pos x="T4" y="T5"/>
                    </a:cxn>
                    <a:cxn ang="0">
                      <a:pos x="T6" y="T7"/>
                    </a:cxn>
                    <a:cxn ang="0">
                      <a:pos x="T8" y="T9"/>
                    </a:cxn>
                  </a:cxnLst>
                  <a:rect l="0" t="0" r="r" b="b"/>
                  <a:pathLst>
                    <a:path w="15" h="16">
                      <a:moveTo>
                        <a:pt x="13" y="4"/>
                      </a:moveTo>
                      <a:cubicBezTo>
                        <a:pt x="11" y="1"/>
                        <a:pt x="7" y="0"/>
                        <a:pt x="4" y="3"/>
                      </a:cubicBezTo>
                      <a:cubicBezTo>
                        <a:pt x="1" y="5"/>
                        <a:pt x="0" y="9"/>
                        <a:pt x="2" y="12"/>
                      </a:cubicBezTo>
                      <a:cubicBezTo>
                        <a:pt x="5" y="15"/>
                        <a:pt x="9" y="16"/>
                        <a:pt x="12" y="13"/>
                      </a:cubicBezTo>
                      <a:cubicBezTo>
                        <a:pt x="15" y="11"/>
                        <a:pt x="15" y="7"/>
                        <a:pt x="13" y="4"/>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6" name="Freeform 329"/>
                <p:cNvSpPr/>
                <p:nvPr/>
              </p:nvSpPr>
              <p:spPr bwMode="auto">
                <a:xfrm>
                  <a:off x="5901" y="1464"/>
                  <a:ext cx="31" cy="34"/>
                </a:xfrm>
                <a:custGeom>
                  <a:avLst/>
                  <a:gdLst>
                    <a:gd name="T0" fmla="*/ 13 w 13"/>
                    <a:gd name="T1" fmla="*/ 0 h 14"/>
                    <a:gd name="T2" fmla="*/ 7 w 13"/>
                    <a:gd name="T3" fmla="*/ 0 h 14"/>
                    <a:gd name="T4" fmla="*/ 0 w 13"/>
                    <a:gd name="T5" fmla="*/ 11 h 14"/>
                    <a:gd name="T6" fmla="*/ 4 w 13"/>
                    <a:gd name="T7" fmla="*/ 14 h 14"/>
                    <a:gd name="T8" fmla="*/ 13 w 13"/>
                    <a:gd name="T9" fmla="*/ 0 h 14"/>
                  </a:gdLst>
                  <a:ahLst/>
                  <a:cxnLst>
                    <a:cxn ang="0">
                      <a:pos x="T0" y="T1"/>
                    </a:cxn>
                    <a:cxn ang="0">
                      <a:pos x="T2" y="T3"/>
                    </a:cxn>
                    <a:cxn ang="0">
                      <a:pos x="T4" y="T5"/>
                    </a:cxn>
                    <a:cxn ang="0">
                      <a:pos x="T6" y="T7"/>
                    </a:cxn>
                    <a:cxn ang="0">
                      <a:pos x="T8" y="T9"/>
                    </a:cxn>
                  </a:cxnLst>
                  <a:rect l="0" t="0" r="r" b="b"/>
                  <a:pathLst>
                    <a:path w="13" h="14">
                      <a:moveTo>
                        <a:pt x="13" y="0"/>
                      </a:moveTo>
                      <a:cubicBezTo>
                        <a:pt x="11" y="0"/>
                        <a:pt x="9" y="0"/>
                        <a:pt x="7" y="0"/>
                      </a:cubicBezTo>
                      <a:cubicBezTo>
                        <a:pt x="0" y="11"/>
                        <a:pt x="0" y="11"/>
                        <a:pt x="0" y="11"/>
                      </a:cubicBezTo>
                      <a:cubicBezTo>
                        <a:pt x="1" y="12"/>
                        <a:pt x="2" y="13"/>
                        <a:pt x="4" y="14"/>
                      </a:cubicBezTo>
                      <a:lnTo>
                        <a:pt x="13"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7" name="Freeform 330"/>
                <p:cNvSpPr/>
                <p:nvPr/>
              </p:nvSpPr>
              <p:spPr bwMode="auto">
                <a:xfrm>
                  <a:off x="5726" y="1675"/>
                  <a:ext cx="260" cy="118"/>
                </a:xfrm>
                <a:custGeom>
                  <a:avLst/>
                  <a:gdLst>
                    <a:gd name="T0" fmla="*/ 110 w 110"/>
                    <a:gd name="T1" fmla="*/ 40 h 50"/>
                    <a:gd name="T2" fmla="*/ 0 w 110"/>
                    <a:gd name="T3" fmla="*/ 0 h 50"/>
                    <a:gd name="T4" fmla="*/ 2 w 110"/>
                    <a:gd name="T5" fmla="*/ 24 h 50"/>
                    <a:gd name="T6" fmla="*/ 110 w 110"/>
                    <a:gd name="T7" fmla="*/ 40 h 50"/>
                  </a:gdLst>
                  <a:ahLst/>
                  <a:cxnLst>
                    <a:cxn ang="0">
                      <a:pos x="T0" y="T1"/>
                    </a:cxn>
                    <a:cxn ang="0">
                      <a:pos x="T2" y="T3"/>
                    </a:cxn>
                    <a:cxn ang="0">
                      <a:pos x="T4" y="T5"/>
                    </a:cxn>
                    <a:cxn ang="0">
                      <a:pos x="T6" y="T7"/>
                    </a:cxn>
                  </a:cxnLst>
                  <a:rect l="0" t="0" r="r" b="b"/>
                  <a:pathLst>
                    <a:path w="110" h="50">
                      <a:moveTo>
                        <a:pt x="110" y="40"/>
                      </a:moveTo>
                      <a:cubicBezTo>
                        <a:pt x="76" y="39"/>
                        <a:pt x="36" y="22"/>
                        <a:pt x="0" y="0"/>
                      </a:cubicBezTo>
                      <a:cubicBezTo>
                        <a:pt x="1" y="8"/>
                        <a:pt x="2" y="16"/>
                        <a:pt x="2" y="24"/>
                      </a:cubicBezTo>
                      <a:cubicBezTo>
                        <a:pt x="42" y="44"/>
                        <a:pt x="82" y="50"/>
                        <a:pt x="110" y="40"/>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8" name="Freeform 331"/>
                <p:cNvSpPr/>
                <p:nvPr/>
              </p:nvSpPr>
              <p:spPr bwMode="auto">
                <a:xfrm>
                  <a:off x="5797" y="454"/>
                  <a:ext cx="64" cy="74"/>
                </a:xfrm>
                <a:custGeom>
                  <a:avLst/>
                  <a:gdLst>
                    <a:gd name="T0" fmla="*/ 0 w 27"/>
                    <a:gd name="T1" fmla="*/ 31 h 31"/>
                    <a:gd name="T2" fmla="*/ 16 w 27"/>
                    <a:gd name="T3" fmla="*/ 26 h 31"/>
                    <a:gd name="T4" fmla="*/ 27 w 27"/>
                    <a:gd name="T5" fmla="*/ 0 h 31"/>
                    <a:gd name="T6" fmla="*/ 11 w 27"/>
                    <a:gd name="T7" fmla="*/ 2 h 31"/>
                    <a:gd name="T8" fmla="*/ 0 w 27"/>
                    <a:gd name="T9" fmla="*/ 31 h 31"/>
                  </a:gdLst>
                  <a:ahLst/>
                  <a:cxnLst>
                    <a:cxn ang="0">
                      <a:pos x="T0" y="T1"/>
                    </a:cxn>
                    <a:cxn ang="0">
                      <a:pos x="T2" y="T3"/>
                    </a:cxn>
                    <a:cxn ang="0">
                      <a:pos x="T4" y="T5"/>
                    </a:cxn>
                    <a:cxn ang="0">
                      <a:pos x="T6" y="T7"/>
                    </a:cxn>
                    <a:cxn ang="0">
                      <a:pos x="T8" y="T9"/>
                    </a:cxn>
                  </a:cxnLst>
                  <a:rect l="0" t="0" r="r" b="b"/>
                  <a:pathLst>
                    <a:path w="27" h="31">
                      <a:moveTo>
                        <a:pt x="0" y="31"/>
                      </a:moveTo>
                      <a:cubicBezTo>
                        <a:pt x="6" y="29"/>
                        <a:pt x="11" y="28"/>
                        <a:pt x="16" y="26"/>
                      </a:cubicBezTo>
                      <a:cubicBezTo>
                        <a:pt x="27" y="0"/>
                        <a:pt x="27" y="0"/>
                        <a:pt x="27" y="0"/>
                      </a:cubicBezTo>
                      <a:cubicBezTo>
                        <a:pt x="22" y="1"/>
                        <a:pt x="17" y="2"/>
                        <a:pt x="11" y="2"/>
                      </a:cubicBezTo>
                      <a:lnTo>
                        <a:pt x="0" y="31"/>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9" name="Freeform 332"/>
                <p:cNvSpPr>
                  <a:spLocks noEditPoints="1"/>
                </p:cNvSpPr>
                <p:nvPr/>
              </p:nvSpPr>
              <p:spPr bwMode="auto">
                <a:xfrm>
                  <a:off x="5693" y="3255"/>
                  <a:ext cx="341" cy="412"/>
                </a:xfrm>
                <a:custGeom>
                  <a:avLst/>
                  <a:gdLst>
                    <a:gd name="T0" fmla="*/ 136 w 144"/>
                    <a:gd name="T1" fmla="*/ 94 h 174"/>
                    <a:gd name="T2" fmla="*/ 137 w 144"/>
                    <a:gd name="T3" fmla="*/ 79 h 174"/>
                    <a:gd name="T4" fmla="*/ 30 w 144"/>
                    <a:gd name="T5" fmla="*/ 28 h 174"/>
                    <a:gd name="T6" fmla="*/ 3 w 144"/>
                    <a:gd name="T7" fmla="*/ 76 h 174"/>
                    <a:gd name="T8" fmla="*/ 0 w 144"/>
                    <a:gd name="T9" fmla="*/ 110 h 174"/>
                    <a:gd name="T10" fmla="*/ 24 w 144"/>
                    <a:gd name="T11" fmla="*/ 159 h 174"/>
                    <a:gd name="T12" fmla="*/ 85 w 144"/>
                    <a:gd name="T13" fmla="*/ 118 h 174"/>
                    <a:gd name="T14" fmla="*/ 143 w 144"/>
                    <a:gd name="T15" fmla="*/ 112 h 174"/>
                    <a:gd name="T16" fmla="*/ 144 w 144"/>
                    <a:gd name="T17" fmla="*/ 99 h 174"/>
                    <a:gd name="T18" fmla="*/ 136 w 144"/>
                    <a:gd name="T19" fmla="*/ 94 h 174"/>
                    <a:gd name="T20" fmla="*/ 124 w 144"/>
                    <a:gd name="T21" fmla="*/ 95 h 174"/>
                    <a:gd name="T22" fmla="*/ 76 w 144"/>
                    <a:gd name="T23" fmla="*/ 108 h 174"/>
                    <a:gd name="T24" fmla="*/ 33 w 144"/>
                    <a:gd name="T25" fmla="*/ 142 h 174"/>
                    <a:gd name="T26" fmla="*/ 39 w 144"/>
                    <a:gd name="T27" fmla="*/ 43 h 174"/>
                    <a:gd name="T28" fmla="*/ 124 w 144"/>
                    <a:gd name="T29" fmla="*/ 9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174">
                      <a:moveTo>
                        <a:pt x="136" y="94"/>
                      </a:moveTo>
                      <a:cubicBezTo>
                        <a:pt x="133" y="89"/>
                        <a:pt x="133" y="83"/>
                        <a:pt x="137" y="79"/>
                      </a:cubicBezTo>
                      <a:cubicBezTo>
                        <a:pt x="118" y="41"/>
                        <a:pt x="65" y="0"/>
                        <a:pt x="30" y="28"/>
                      </a:cubicBezTo>
                      <a:cubicBezTo>
                        <a:pt x="17" y="38"/>
                        <a:pt x="7" y="57"/>
                        <a:pt x="3" y="76"/>
                      </a:cubicBezTo>
                      <a:cubicBezTo>
                        <a:pt x="4" y="87"/>
                        <a:pt x="3" y="98"/>
                        <a:pt x="0" y="110"/>
                      </a:cubicBezTo>
                      <a:cubicBezTo>
                        <a:pt x="1" y="130"/>
                        <a:pt x="9" y="148"/>
                        <a:pt x="24" y="159"/>
                      </a:cubicBezTo>
                      <a:cubicBezTo>
                        <a:pt x="45" y="174"/>
                        <a:pt x="86" y="163"/>
                        <a:pt x="85" y="118"/>
                      </a:cubicBezTo>
                      <a:cubicBezTo>
                        <a:pt x="109" y="133"/>
                        <a:pt x="135" y="134"/>
                        <a:pt x="143" y="112"/>
                      </a:cubicBezTo>
                      <a:cubicBezTo>
                        <a:pt x="144" y="108"/>
                        <a:pt x="144" y="104"/>
                        <a:pt x="144" y="99"/>
                      </a:cubicBezTo>
                      <a:cubicBezTo>
                        <a:pt x="141" y="98"/>
                        <a:pt x="138" y="96"/>
                        <a:pt x="136" y="94"/>
                      </a:cubicBezTo>
                      <a:close/>
                      <a:moveTo>
                        <a:pt x="124" y="95"/>
                      </a:moveTo>
                      <a:cubicBezTo>
                        <a:pt x="118" y="113"/>
                        <a:pt x="95" y="120"/>
                        <a:pt x="76" y="108"/>
                      </a:cubicBezTo>
                      <a:cubicBezTo>
                        <a:pt x="71" y="143"/>
                        <a:pt x="51" y="154"/>
                        <a:pt x="33" y="142"/>
                      </a:cubicBezTo>
                      <a:cubicBezTo>
                        <a:pt x="9" y="127"/>
                        <a:pt x="24" y="84"/>
                        <a:pt x="39" y="43"/>
                      </a:cubicBezTo>
                      <a:cubicBezTo>
                        <a:pt x="92" y="55"/>
                        <a:pt x="133" y="67"/>
                        <a:pt x="124" y="95"/>
                      </a:cubicBezTo>
                      <a:close/>
                    </a:path>
                  </a:pathLst>
                </a:custGeom>
                <a:solidFill>
                  <a:srgbClr val="CEB9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0" name="Freeform 333"/>
                <p:cNvSpPr/>
                <p:nvPr/>
              </p:nvSpPr>
              <p:spPr bwMode="auto">
                <a:xfrm>
                  <a:off x="5660" y="3035"/>
                  <a:ext cx="352" cy="339"/>
                </a:xfrm>
                <a:custGeom>
                  <a:avLst/>
                  <a:gdLst>
                    <a:gd name="T0" fmla="*/ 0 w 149"/>
                    <a:gd name="T1" fmla="*/ 4 h 143"/>
                    <a:gd name="T2" fmla="*/ 138 w 149"/>
                    <a:gd name="T3" fmla="*/ 143 h 143"/>
                    <a:gd name="T4" fmla="*/ 149 w 149"/>
                    <a:gd name="T5" fmla="*/ 58 h 143"/>
                    <a:gd name="T6" fmla="*/ 136 w 149"/>
                    <a:gd name="T7" fmla="*/ 47 h 143"/>
                    <a:gd name="T8" fmla="*/ 127 w 149"/>
                    <a:gd name="T9" fmla="*/ 113 h 143"/>
                    <a:gd name="T10" fmla="*/ 16 w 149"/>
                    <a:gd name="T11" fmla="*/ 0 h 143"/>
                    <a:gd name="T12" fmla="*/ 0 w 149"/>
                    <a:gd name="T13" fmla="*/ 4 h 143"/>
                  </a:gdLst>
                  <a:ahLst/>
                  <a:cxnLst>
                    <a:cxn ang="0">
                      <a:pos x="T0" y="T1"/>
                    </a:cxn>
                    <a:cxn ang="0">
                      <a:pos x="T2" y="T3"/>
                    </a:cxn>
                    <a:cxn ang="0">
                      <a:pos x="T4" y="T5"/>
                    </a:cxn>
                    <a:cxn ang="0">
                      <a:pos x="T6" y="T7"/>
                    </a:cxn>
                    <a:cxn ang="0">
                      <a:pos x="T8" y="T9"/>
                    </a:cxn>
                    <a:cxn ang="0">
                      <a:pos x="T10" y="T11"/>
                    </a:cxn>
                    <a:cxn ang="0">
                      <a:pos x="T12" y="T13"/>
                    </a:cxn>
                  </a:cxnLst>
                  <a:rect l="0" t="0" r="r" b="b"/>
                  <a:pathLst>
                    <a:path w="149" h="143">
                      <a:moveTo>
                        <a:pt x="0" y="4"/>
                      </a:moveTo>
                      <a:cubicBezTo>
                        <a:pt x="63" y="68"/>
                        <a:pt x="127" y="133"/>
                        <a:pt x="138" y="143"/>
                      </a:cubicBezTo>
                      <a:cubicBezTo>
                        <a:pt x="139" y="137"/>
                        <a:pt x="144" y="99"/>
                        <a:pt x="149" y="58"/>
                      </a:cubicBezTo>
                      <a:cubicBezTo>
                        <a:pt x="136" y="47"/>
                        <a:pt x="136" y="47"/>
                        <a:pt x="136" y="47"/>
                      </a:cubicBezTo>
                      <a:cubicBezTo>
                        <a:pt x="132" y="77"/>
                        <a:pt x="128" y="103"/>
                        <a:pt x="127" y="113"/>
                      </a:cubicBezTo>
                      <a:cubicBezTo>
                        <a:pt x="117" y="103"/>
                        <a:pt x="68" y="54"/>
                        <a:pt x="16" y="0"/>
                      </a:cubicBezTo>
                      <a:cubicBezTo>
                        <a:pt x="11" y="3"/>
                        <a:pt x="6" y="4"/>
                        <a:pt x="0" y="4"/>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1" name="Freeform 334"/>
                <p:cNvSpPr/>
                <p:nvPr/>
              </p:nvSpPr>
              <p:spPr bwMode="auto">
                <a:xfrm>
                  <a:off x="5759" y="350"/>
                  <a:ext cx="152" cy="57"/>
                </a:xfrm>
                <a:custGeom>
                  <a:avLst/>
                  <a:gdLst>
                    <a:gd name="T0" fmla="*/ 35 w 64"/>
                    <a:gd name="T1" fmla="*/ 24 h 24"/>
                    <a:gd name="T2" fmla="*/ 64 w 64"/>
                    <a:gd name="T3" fmla="*/ 14 h 24"/>
                    <a:gd name="T4" fmla="*/ 7 w 64"/>
                    <a:gd name="T5" fmla="*/ 3 h 24"/>
                    <a:gd name="T6" fmla="*/ 0 w 64"/>
                    <a:gd name="T7" fmla="*/ 19 h 24"/>
                    <a:gd name="T8" fmla="*/ 35 w 64"/>
                    <a:gd name="T9" fmla="*/ 24 h 24"/>
                  </a:gdLst>
                  <a:ahLst/>
                  <a:cxnLst>
                    <a:cxn ang="0">
                      <a:pos x="T0" y="T1"/>
                    </a:cxn>
                    <a:cxn ang="0">
                      <a:pos x="T2" y="T3"/>
                    </a:cxn>
                    <a:cxn ang="0">
                      <a:pos x="T4" y="T5"/>
                    </a:cxn>
                    <a:cxn ang="0">
                      <a:pos x="T6" y="T7"/>
                    </a:cxn>
                    <a:cxn ang="0">
                      <a:pos x="T8" y="T9"/>
                    </a:cxn>
                  </a:cxnLst>
                  <a:rect l="0" t="0" r="r" b="b"/>
                  <a:pathLst>
                    <a:path w="64" h="24">
                      <a:moveTo>
                        <a:pt x="35" y="24"/>
                      </a:moveTo>
                      <a:cubicBezTo>
                        <a:pt x="47" y="22"/>
                        <a:pt x="57" y="18"/>
                        <a:pt x="64" y="14"/>
                      </a:cubicBezTo>
                      <a:cubicBezTo>
                        <a:pt x="46" y="7"/>
                        <a:pt x="28" y="0"/>
                        <a:pt x="7" y="3"/>
                      </a:cubicBezTo>
                      <a:cubicBezTo>
                        <a:pt x="5" y="8"/>
                        <a:pt x="2" y="13"/>
                        <a:pt x="0" y="19"/>
                      </a:cubicBezTo>
                      <a:cubicBezTo>
                        <a:pt x="13" y="18"/>
                        <a:pt x="24" y="20"/>
                        <a:pt x="35" y="24"/>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2" name="Freeform 335"/>
                <p:cNvSpPr/>
                <p:nvPr/>
              </p:nvSpPr>
              <p:spPr bwMode="auto">
                <a:xfrm>
                  <a:off x="5887" y="1464"/>
                  <a:ext cx="24" cy="24"/>
                </a:xfrm>
                <a:custGeom>
                  <a:avLst/>
                  <a:gdLst>
                    <a:gd name="T0" fmla="*/ 10 w 10"/>
                    <a:gd name="T1" fmla="*/ 0 h 10"/>
                    <a:gd name="T2" fmla="*/ 4 w 10"/>
                    <a:gd name="T3" fmla="*/ 0 h 10"/>
                    <a:gd name="T4" fmla="*/ 0 w 10"/>
                    <a:gd name="T5" fmla="*/ 6 h 10"/>
                    <a:gd name="T6" fmla="*/ 4 w 10"/>
                    <a:gd name="T7" fmla="*/ 10 h 10"/>
                    <a:gd name="T8" fmla="*/ 10 w 10"/>
                    <a:gd name="T9" fmla="*/ 0 h 10"/>
                  </a:gdLst>
                  <a:ahLst/>
                  <a:cxnLst>
                    <a:cxn ang="0">
                      <a:pos x="T0" y="T1"/>
                    </a:cxn>
                    <a:cxn ang="0">
                      <a:pos x="T2" y="T3"/>
                    </a:cxn>
                    <a:cxn ang="0">
                      <a:pos x="T4" y="T5"/>
                    </a:cxn>
                    <a:cxn ang="0">
                      <a:pos x="T6" y="T7"/>
                    </a:cxn>
                    <a:cxn ang="0">
                      <a:pos x="T8" y="T9"/>
                    </a:cxn>
                  </a:cxnLst>
                  <a:rect l="0" t="0" r="r" b="b"/>
                  <a:pathLst>
                    <a:path w="10" h="10">
                      <a:moveTo>
                        <a:pt x="10" y="0"/>
                      </a:moveTo>
                      <a:cubicBezTo>
                        <a:pt x="8" y="0"/>
                        <a:pt x="6" y="0"/>
                        <a:pt x="4" y="0"/>
                      </a:cubicBezTo>
                      <a:cubicBezTo>
                        <a:pt x="0" y="6"/>
                        <a:pt x="0" y="6"/>
                        <a:pt x="0" y="6"/>
                      </a:cubicBezTo>
                      <a:cubicBezTo>
                        <a:pt x="1" y="7"/>
                        <a:pt x="3" y="9"/>
                        <a:pt x="4" y="10"/>
                      </a:cubicBezTo>
                      <a:lnTo>
                        <a:pt x="10"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3" name="Freeform 336"/>
                <p:cNvSpPr/>
                <p:nvPr/>
              </p:nvSpPr>
              <p:spPr bwMode="auto">
                <a:xfrm>
                  <a:off x="5700" y="1817"/>
                  <a:ext cx="265" cy="109"/>
                </a:xfrm>
                <a:custGeom>
                  <a:avLst/>
                  <a:gdLst>
                    <a:gd name="T0" fmla="*/ 5 w 112"/>
                    <a:gd name="T1" fmla="*/ 0 h 46"/>
                    <a:gd name="T2" fmla="*/ 0 w 112"/>
                    <a:gd name="T3" fmla="*/ 11 h 46"/>
                    <a:gd name="T4" fmla="*/ 112 w 112"/>
                    <a:gd name="T5" fmla="*/ 26 h 46"/>
                    <a:gd name="T6" fmla="*/ 5 w 112"/>
                    <a:gd name="T7" fmla="*/ 0 h 46"/>
                  </a:gdLst>
                  <a:ahLst/>
                  <a:cxnLst>
                    <a:cxn ang="0">
                      <a:pos x="T0" y="T1"/>
                    </a:cxn>
                    <a:cxn ang="0">
                      <a:pos x="T2" y="T3"/>
                    </a:cxn>
                    <a:cxn ang="0">
                      <a:pos x="T4" y="T5"/>
                    </a:cxn>
                    <a:cxn ang="0">
                      <a:pos x="T6" y="T7"/>
                    </a:cxn>
                  </a:cxnLst>
                  <a:rect l="0" t="0" r="r" b="b"/>
                  <a:pathLst>
                    <a:path w="112" h="46">
                      <a:moveTo>
                        <a:pt x="5" y="0"/>
                      </a:moveTo>
                      <a:cubicBezTo>
                        <a:pt x="4" y="4"/>
                        <a:pt x="2" y="7"/>
                        <a:pt x="0" y="11"/>
                      </a:cubicBezTo>
                      <a:cubicBezTo>
                        <a:pt x="29" y="46"/>
                        <a:pt x="81" y="46"/>
                        <a:pt x="112" y="26"/>
                      </a:cubicBezTo>
                      <a:cubicBezTo>
                        <a:pt x="78" y="30"/>
                        <a:pt x="41" y="33"/>
                        <a:pt x="5" y="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4" name="Freeform 337"/>
                <p:cNvSpPr/>
                <p:nvPr/>
              </p:nvSpPr>
              <p:spPr bwMode="auto">
                <a:xfrm>
                  <a:off x="5679" y="516"/>
                  <a:ext cx="213" cy="187"/>
                </a:xfrm>
                <a:custGeom>
                  <a:avLst/>
                  <a:gdLst>
                    <a:gd name="T0" fmla="*/ 90 w 90"/>
                    <a:gd name="T1" fmla="*/ 0 h 79"/>
                    <a:gd name="T2" fmla="*/ 0 w 90"/>
                    <a:gd name="T3" fmla="*/ 25 h 79"/>
                    <a:gd name="T4" fmla="*/ 6 w 90"/>
                    <a:gd name="T5" fmla="*/ 31 h 79"/>
                    <a:gd name="T6" fmla="*/ 68 w 90"/>
                    <a:gd name="T7" fmla="*/ 19 h 79"/>
                    <a:gd name="T8" fmla="*/ 42 w 90"/>
                    <a:gd name="T9" fmla="*/ 69 h 79"/>
                    <a:gd name="T10" fmla="*/ 50 w 90"/>
                    <a:gd name="T11" fmla="*/ 79 h 79"/>
                    <a:gd name="T12" fmla="*/ 90 w 90"/>
                    <a:gd name="T13" fmla="*/ 0 h 79"/>
                  </a:gdLst>
                  <a:ahLst/>
                  <a:cxnLst>
                    <a:cxn ang="0">
                      <a:pos x="T0" y="T1"/>
                    </a:cxn>
                    <a:cxn ang="0">
                      <a:pos x="T2" y="T3"/>
                    </a:cxn>
                    <a:cxn ang="0">
                      <a:pos x="T4" y="T5"/>
                    </a:cxn>
                    <a:cxn ang="0">
                      <a:pos x="T6" y="T7"/>
                    </a:cxn>
                    <a:cxn ang="0">
                      <a:pos x="T8" y="T9"/>
                    </a:cxn>
                    <a:cxn ang="0">
                      <a:pos x="T10" y="T11"/>
                    </a:cxn>
                    <a:cxn ang="0">
                      <a:pos x="T12" y="T13"/>
                    </a:cxn>
                  </a:cxnLst>
                  <a:rect l="0" t="0" r="r" b="b"/>
                  <a:pathLst>
                    <a:path w="90" h="79">
                      <a:moveTo>
                        <a:pt x="90" y="0"/>
                      </a:moveTo>
                      <a:cubicBezTo>
                        <a:pt x="73" y="4"/>
                        <a:pt x="34" y="16"/>
                        <a:pt x="0" y="25"/>
                      </a:cubicBezTo>
                      <a:cubicBezTo>
                        <a:pt x="2" y="27"/>
                        <a:pt x="4" y="29"/>
                        <a:pt x="6" y="31"/>
                      </a:cubicBezTo>
                      <a:cubicBezTo>
                        <a:pt x="30" y="26"/>
                        <a:pt x="56" y="21"/>
                        <a:pt x="68" y="19"/>
                      </a:cubicBezTo>
                      <a:cubicBezTo>
                        <a:pt x="63" y="30"/>
                        <a:pt x="52" y="49"/>
                        <a:pt x="42" y="69"/>
                      </a:cubicBezTo>
                      <a:cubicBezTo>
                        <a:pt x="45" y="72"/>
                        <a:pt x="48" y="75"/>
                        <a:pt x="50" y="79"/>
                      </a:cubicBezTo>
                      <a:cubicBezTo>
                        <a:pt x="65" y="51"/>
                        <a:pt x="82" y="15"/>
                        <a:pt x="90" y="0"/>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5" name="Freeform 338"/>
                <p:cNvSpPr/>
                <p:nvPr/>
              </p:nvSpPr>
              <p:spPr bwMode="auto">
                <a:xfrm>
                  <a:off x="5908" y="3698"/>
                  <a:ext cx="128" cy="99"/>
                </a:xfrm>
                <a:custGeom>
                  <a:avLst/>
                  <a:gdLst>
                    <a:gd name="T0" fmla="*/ 2 w 54"/>
                    <a:gd name="T1" fmla="*/ 22 h 42"/>
                    <a:gd name="T2" fmla="*/ 0 w 54"/>
                    <a:gd name="T3" fmla="*/ 35 h 42"/>
                    <a:gd name="T4" fmla="*/ 54 w 54"/>
                    <a:gd name="T5" fmla="*/ 12 h 42"/>
                    <a:gd name="T6" fmla="*/ 52 w 54"/>
                    <a:gd name="T7" fmla="*/ 0 h 42"/>
                    <a:gd name="T8" fmla="*/ 39 w 54"/>
                    <a:gd name="T9" fmla="*/ 0 h 42"/>
                    <a:gd name="T10" fmla="*/ 2 w 54"/>
                    <a:gd name="T11" fmla="*/ 22 h 42"/>
                  </a:gdLst>
                  <a:ahLst/>
                  <a:cxnLst>
                    <a:cxn ang="0">
                      <a:pos x="T0" y="T1"/>
                    </a:cxn>
                    <a:cxn ang="0">
                      <a:pos x="T2" y="T3"/>
                    </a:cxn>
                    <a:cxn ang="0">
                      <a:pos x="T4" y="T5"/>
                    </a:cxn>
                    <a:cxn ang="0">
                      <a:pos x="T6" y="T7"/>
                    </a:cxn>
                    <a:cxn ang="0">
                      <a:pos x="T8" y="T9"/>
                    </a:cxn>
                    <a:cxn ang="0">
                      <a:pos x="T10" y="T11"/>
                    </a:cxn>
                  </a:cxnLst>
                  <a:rect l="0" t="0" r="r" b="b"/>
                  <a:pathLst>
                    <a:path w="54" h="42">
                      <a:moveTo>
                        <a:pt x="2" y="22"/>
                      </a:moveTo>
                      <a:cubicBezTo>
                        <a:pt x="2" y="27"/>
                        <a:pt x="1" y="31"/>
                        <a:pt x="0" y="35"/>
                      </a:cubicBezTo>
                      <a:cubicBezTo>
                        <a:pt x="23" y="42"/>
                        <a:pt x="46" y="29"/>
                        <a:pt x="54" y="12"/>
                      </a:cubicBezTo>
                      <a:cubicBezTo>
                        <a:pt x="53" y="8"/>
                        <a:pt x="52" y="4"/>
                        <a:pt x="52" y="0"/>
                      </a:cubicBezTo>
                      <a:cubicBezTo>
                        <a:pt x="47" y="1"/>
                        <a:pt x="43" y="0"/>
                        <a:pt x="39" y="0"/>
                      </a:cubicBezTo>
                      <a:cubicBezTo>
                        <a:pt x="35" y="14"/>
                        <a:pt x="20" y="24"/>
                        <a:pt x="2" y="22"/>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6" name="Freeform 339"/>
                <p:cNvSpPr/>
                <p:nvPr/>
              </p:nvSpPr>
              <p:spPr bwMode="auto">
                <a:xfrm>
                  <a:off x="5705" y="2016"/>
                  <a:ext cx="253" cy="205"/>
                </a:xfrm>
                <a:custGeom>
                  <a:avLst/>
                  <a:gdLst>
                    <a:gd name="T0" fmla="*/ 107 w 107"/>
                    <a:gd name="T1" fmla="*/ 72 h 87"/>
                    <a:gd name="T2" fmla="*/ 0 w 107"/>
                    <a:gd name="T3" fmla="*/ 0 h 87"/>
                    <a:gd name="T4" fmla="*/ 1 w 107"/>
                    <a:gd name="T5" fmla="*/ 26 h 87"/>
                    <a:gd name="T6" fmla="*/ 99 w 107"/>
                    <a:gd name="T7" fmla="*/ 87 h 87"/>
                    <a:gd name="T8" fmla="*/ 107 w 107"/>
                    <a:gd name="T9" fmla="*/ 72 h 87"/>
                  </a:gdLst>
                  <a:ahLst/>
                  <a:cxnLst>
                    <a:cxn ang="0">
                      <a:pos x="T0" y="T1"/>
                    </a:cxn>
                    <a:cxn ang="0">
                      <a:pos x="T2" y="T3"/>
                    </a:cxn>
                    <a:cxn ang="0">
                      <a:pos x="T4" y="T5"/>
                    </a:cxn>
                    <a:cxn ang="0">
                      <a:pos x="T6" y="T7"/>
                    </a:cxn>
                    <a:cxn ang="0">
                      <a:pos x="T8" y="T9"/>
                    </a:cxn>
                  </a:cxnLst>
                  <a:rect l="0" t="0" r="r" b="b"/>
                  <a:pathLst>
                    <a:path w="107" h="87">
                      <a:moveTo>
                        <a:pt x="107" y="72"/>
                      </a:moveTo>
                      <a:cubicBezTo>
                        <a:pt x="75" y="25"/>
                        <a:pt x="35" y="5"/>
                        <a:pt x="0" y="0"/>
                      </a:cubicBezTo>
                      <a:cubicBezTo>
                        <a:pt x="1" y="26"/>
                        <a:pt x="1" y="26"/>
                        <a:pt x="1" y="26"/>
                      </a:cubicBezTo>
                      <a:cubicBezTo>
                        <a:pt x="33" y="29"/>
                        <a:pt x="69" y="46"/>
                        <a:pt x="99" y="87"/>
                      </a:cubicBezTo>
                      <a:cubicBezTo>
                        <a:pt x="102" y="82"/>
                        <a:pt x="105" y="77"/>
                        <a:pt x="107" y="72"/>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7" name="Freeform 340"/>
                <p:cNvSpPr/>
                <p:nvPr/>
              </p:nvSpPr>
              <p:spPr bwMode="auto">
                <a:xfrm>
                  <a:off x="5830" y="1919"/>
                  <a:ext cx="116" cy="163"/>
                </a:xfrm>
                <a:custGeom>
                  <a:avLst/>
                  <a:gdLst>
                    <a:gd name="T0" fmla="*/ 37 w 49"/>
                    <a:gd name="T1" fmla="*/ 0 h 69"/>
                    <a:gd name="T2" fmla="*/ 14 w 49"/>
                    <a:gd name="T3" fmla="*/ 3 h 69"/>
                    <a:gd name="T4" fmla="*/ 0 w 49"/>
                    <a:gd name="T5" fmla="*/ 53 h 69"/>
                    <a:gd name="T6" fmla="*/ 21 w 49"/>
                    <a:gd name="T7" fmla="*/ 69 h 69"/>
                    <a:gd name="T8" fmla="*/ 37 w 49"/>
                    <a:gd name="T9" fmla="*/ 0 h 69"/>
                  </a:gdLst>
                  <a:ahLst/>
                  <a:cxnLst>
                    <a:cxn ang="0">
                      <a:pos x="T0" y="T1"/>
                    </a:cxn>
                    <a:cxn ang="0">
                      <a:pos x="T2" y="T3"/>
                    </a:cxn>
                    <a:cxn ang="0">
                      <a:pos x="T4" y="T5"/>
                    </a:cxn>
                    <a:cxn ang="0">
                      <a:pos x="T6" y="T7"/>
                    </a:cxn>
                    <a:cxn ang="0">
                      <a:pos x="T8" y="T9"/>
                    </a:cxn>
                  </a:cxnLst>
                  <a:rect l="0" t="0" r="r" b="b"/>
                  <a:pathLst>
                    <a:path w="49" h="69">
                      <a:moveTo>
                        <a:pt x="37" y="0"/>
                      </a:moveTo>
                      <a:cubicBezTo>
                        <a:pt x="29" y="2"/>
                        <a:pt x="21" y="3"/>
                        <a:pt x="14" y="3"/>
                      </a:cubicBezTo>
                      <a:cubicBezTo>
                        <a:pt x="18" y="18"/>
                        <a:pt x="14" y="39"/>
                        <a:pt x="0" y="53"/>
                      </a:cubicBezTo>
                      <a:cubicBezTo>
                        <a:pt x="7" y="58"/>
                        <a:pt x="14" y="63"/>
                        <a:pt x="21" y="69"/>
                      </a:cubicBezTo>
                      <a:cubicBezTo>
                        <a:pt x="38" y="54"/>
                        <a:pt x="49" y="24"/>
                        <a:pt x="37"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8" name="Freeform 341"/>
                <p:cNvSpPr/>
                <p:nvPr/>
              </p:nvSpPr>
              <p:spPr bwMode="auto">
                <a:xfrm>
                  <a:off x="5861" y="1460"/>
                  <a:ext cx="31" cy="16"/>
                </a:xfrm>
                <a:custGeom>
                  <a:avLst/>
                  <a:gdLst>
                    <a:gd name="T0" fmla="*/ 13 w 13"/>
                    <a:gd name="T1" fmla="*/ 2 h 7"/>
                    <a:gd name="T2" fmla="*/ 0 w 13"/>
                    <a:gd name="T3" fmla="*/ 0 h 7"/>
                    <a:gd name="T4" fmla="*/ 9 w 13"/>
                    <a:gd name="T5" fmla="*/ 7 h 7"/>
                    <a:gd name="T6" fmla="*/ 13 w 13"/>
                    <a:gd name="T7" fmla="*/ 2 h 7"/>
                  </a:gdLst>
                  <a:ahLst/>
                  <a:cxnLst>
                    <a:cxn ang="0">
                      <a:pos x="T0" y="T1"/>
                    </a:cxn>
                    <a:cxn ang="0">
                      <a:pos x="T2" y="T3"/>
                    </a:cxn>
                    <a:cxn ang="0">
                      <a:pos x="T4" y="T5"/>
                    </a:cxn>
                    <a:cxn ang="0">
                      <a:pos x="T6" y="T7"/>
                    </a:cxn>
                  </a:cxnLst>
                  <a:rect l="0" t="0" r="r" b="b"/>
                  <a:pathLst>
                    <a:path w="13" h="7">
                      <a:moveTo>
                        <a:pt x="13" y="2"/>
                      </a:moveTo>
                      <a:cubicBezTo>
                        <a:pt x="8" y="1"/>
                        <a:pt x="4" y="1"/>
                        <a:pt x="0" y="0"/>
                      </a:cubicBezTo>
                      <a:cubicBezTo>
                        <a:pt x="3" y="3"/>
                        <a:pt x="6" y="5"/>
                        <a:pt x="9" y="7"/>
                      </a:cubicBezTo>
                      <a:lnTo>
                        <a:pt x="13" y="2"/>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9" name="Freeform 342"/>
                <p:cNvSpPr/>
                <p:nvPr/>
              </p:nvSpPr>
              <p:spPr bwMode="auto">
                <a:xfrm>
                  <a:off x="5991" y="4204"/>
                  <a:ext cx="88" cy="147"/>
                </a:xfrm>
                <a:custGeom>
                  <a:avLst/>
                  <a:gdLst>
                    <a:gd name="T0" fmla="*/ 20 w 37"/>
                    <a:gd name="T1" fmla="*/ 0 h 62"/>
                    <a:gd name="T2" fmla="*/ 0 w 37"/>
                    <a:gd name="T3" fmla="*/ 62 h 62"/>
                    <a:gd name="T4" fmla="*/ 23 w 37"/>
                    <a:gd name="T5" fmla="*/ 59 h 62"/>
                    <a:gd name="T6" fmla="*/ 37 w 37"/>
                    <a:gd name="T7" fmla="*/ 12 h 62"/>
                    <a:gd name="T8" fmla="*/ 20 w 37"/>
                    <a:gd name="T9" fmla="*/ 0 h 62"/>
                  </a:gdLst>
                  <a:ahLst/>
                  <a:cxnLst>
                    <a:cxn ang="0">
                      <a:pos x="T0" y="T1"/>
                    </a:cxn>
                    <a:cxn ang="0">
                      <a:pos x="T2" y="T3"/>
                    </a:cxn>
                    <a:cxn ang="0">
                      <a:pos x="T4" y="T5"/>
                    </a:cxn>
                    <a:cxn ang="0">
                      <a:pos x="T6" y="T7"/>
                    </a:cxn>
                    <a:cxn ang="0">
                      <a:pos x="T8" y="T9"/>
                    </a:cxn>
                  </a:cxnLst>
                  <a:rect l="0" t="0" r="r" b="b"/>
                  <a:pathLst>
                    <a:path w="37" h="62">
                      <a:moveTo>
                        <a:pt x="20" y="0"/>
                      </a:moveTo>
                      <a:cubicBezTo>
                        <a:pt x="9" y="14"/>
                        <a:pt x="2" y="36"/>
                        <a:pt x="0" y="62"/>
                      </a:cubicBezTo>
                      <a:cubicBezTo>
                        <a:pt x="8" y="61"/>
                        <a:pt x="16" y="61"/>
                        <a:pt x="23" y="59"/>
                      </a:cubicBezTo>
                      <a:cubicBezTo>
                        <a:pt x="25" y="42"/>
                        <a:pt x="29" y="26"/>
                        <a:pt x="37" y="12"/>
                      </a:cubicBezTo>
                      <a:cubicBezTo>
                        <a:pt x="31" y="8"/>
                        <a:pt x="25" y="4"/>
                        <a:pt x="20" y="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0" name="Freeform 343"/>
                <p:cNvSpPr>
                  <a:spLocks noEditPoints="1"/>
                </p:cNvSpPr>
                <p:nvPr/>
              </p:nvSpPr>
              <p:spPr bwMode="auto">
                <a:xfrm>
                  <a:off x="5554" y="17"/>
                  <a:ext cx="324" cy="224"/>
                </a:xfrm>
                <a:custGeom>
                  <a:avLst/>
                  <a:gdLst>
                    <a:gd name="T0" fmla="*/ 69 w 137"/>
                    <a:gd name="T1" fmla="*/ 19 h 95"/>
                    <a:gd name="T2" fmla="*/ 0 w 137"/>
                    <a:gd name="T3" fmla="*/ 95 h 95"/>
                    <a:gd name="T4" fmla="*/ 105 w 137"/>
                    <a:gd name="T5" fmla="*/ 66 h 95"/>
                    <a:gd name="T6" fmla="*/ 69 w 137"/>
                    <a:gd name="T7" fmla="*/ 19 h 95"/>
                    <a:gd name="T8" fmla="*/ 96 w 137"/>
                    <a:gd name="T9" fmla="*/ 56 h 95"/>
                    <a:gd name="T10" fmla="*/ 62 w 137"/>
                    <a:gd name="T11" fmla="*/ 62 h 95"/>
                    <a:gd name="T12" fmla="*/ 64 w 137"/>
                    <a:gd name="T13" fmla="*/ 38 h 95"/>
                    <a:gd name="T14" fmla="*/ 98 w 137"/>
                    <a:gd name="T15" fmla="*/ 32 h 95"/>
                    <a:gd name="T16" fmla="*/ 96 w 137"/>
                    <a:gd name="T17" fmla="*/ 5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7" h="95">
                      <a:moveTo>
                        <a:pt x="69" y="19"/>
                      </a:moveTo>
                      <a:cubicBezTo>
                        <a:pt x="42" y="33"/>
                        <a:pt x="19" y="77"/>
                        <a:pt x="0" y="95"/>
                      </a:cubicBezTo>
                      <a:cubicBezTo>
                        <a:pt x="33" y="85"/>
                        <a:pt x="90" y="83"/>
                        <a:pt x="105" y="66"/>
                      </a:cubicBezTo>
                      <a:cubicBezTo>
                        <a:pt x="137" y="31"/>
                        <a:pt x="105" y="0"/>
                        <a:pt x="69" y="19"/>
                      </a:cubicBezTo>
                      <a:close/>
                      <a:moveTo>
                        <a:pt x="96" y="56"/>
                      </a:moveTo>
                      <a:cubicBezTo>
                        <a:pt x="87" y="64"/>
                        <a:pt x="71" y="66"/>
                        <a:pt x="62" y="62"/>
                      </a:cubicBezTo>
                      <a:cubicBezTo>
                        <a:pt x="54" y="57"/>
                        <a:pt x="55" y="45"/>
                        <a:pt x="64" y="38"/>
                      </a:cubicBezTo>
                      <a:cubicBezTo>
                        <a:pt x="74" y="30"/>
                        <a:pt x="90" y="27"/>
                        <a:pt x="98" y="32"/>
                      </a:cubicBezTo>
                      <a:cubicBezTo>
                        <a:pt x="106" y="36"/>
                        <a:pt x="105" y="49"/>
                        <a:pt x="96" y="56"/>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1" name="Freeform 344"/>
                <p:cNvSpPr/>
                <p:nvPr/>
              </p:nvSpPr>
              <p:spPr bwMode="auto">
                <a:xfrm>
                  <a:off x="5710" y="3007"/>
                  <a:ext cx="257" cy="267"/>
                </a:xfrm>
                <a:custGeom>
                  <a:avLst/>
                  <a:gdLst>
                    <a:gd name="T0" fmla="*/ 0 w 109"/>
                    <a:gd name="T1" fmla="*/ 10 h 113"/>
                    <a:gd name="T2" fmla="*/ 102 w 109"/>
                    <a:gd name="T3" fmla="*/ 113 h 113"/>
                    <a:gd name="T4" fmla="*/ 109 w 109"/>
                    <a:gd name="T5" fmla="*/ 54 h 113"/>
                    <a:gd name="T6" fmla="*/ 96 w 109"/>
                    <a:gd name="T7" fmla="*/ 43 h 113"/>
                    <a:gd name="T8" fmla="*/ 91 w 109"/>
                    <a:gd name="T9" fmla="*/ 82 h 113"/>
                    <a:gd name="T10" fmla="*/ 10 w 109"/>
                    <a:gd name="T11" fmla="*/ 0 h 113"/>
                    <a:gd name="T12" fmla="*/ 0 w 109"/>
                    <a:gd name="T13" fmla="*/ 10 h 113"/>
                  </a:gdLst>
                  <a:ahLst/>
                  <a:cxnLst>
                    <a:cxn ang="0">
                      <a:pos x="T0" y="T1"/>
                    </a:cxn>
                    <a:cxn ang="0">
                      <a:pos x="T2" y="T3"/>
                    </a:cxn>
                    <a:cxn ang="0">
                      <a:pos x="T4" y="T5"/>
                    </a:cxn>
                    <a:cxn ang="0">
                      <a:pos x="T6" y="T7"/>
                    </a:cxn>
                    <a:cxn ang="0">
                      <a:pos x="T8" y="T9"/>
                    </a:cxn>
                    <a:cxn ang="0">
                      <a:pos x="T10" y="T11"/>
                    </a:cxn>
                    <a:cxn ang="0">
                      <a:pos x="T12" y="T13"/>
                    </a:cxn>
                  </a:cxnLst>
                  <a:rect l="0" t="0" r="r" b="b"/>
                  <a:pathLst>
                    <a:path w="109" h="113">
                      <a:moveTo>
                        <a:pt x="0" y="10"/>
                      </a:moveTo>
                      <a:cubicBezTo>
                        <a:pt x="49" y="61"/>
                        <a:pt x="93" y="105"/>
                        <a:pt x="102" y="113"/>
                      </a:cubicBezTo>
                      <a:cubicBezTo>
                        <a:pt x="102" y="107"/>
                        <a:pt x="106" y="84"/>
                        <a:pt x="109" y="54"/>
                      </a:cubicBezTo>
                      <a:cubicBezTo>
                        <a:pt x="96" y="43"/>
                        <a:pt x="96" y="43"/>
                        <a:pt x="96" y="43"/>
                      </a:cubicBezTo>
                      <a:cubicBezTo>
                        <a:pt x="94" y="61"/>
                        <a:pt x="91" y="76"/>
                        <a:pt x="91" y="82"/>
                      </a:cubicBezTo>
                      <a:cubicBezTo>
                        <a:pt x="79" y="72"/>
                        <a:pt x="48" y="39"/>
                        <a:pt x="10" y="0"/>
                      </a:cubicBezTo>
                      <a:cubicBezTo>
                        <a:pt x="7" y="4"/>
                        <a:pt x="4" y="8"/>
                        <a:pt x="0" y="1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2" name="Freeform 345"/>
                <p:cNvSpPr/>
                <p:nvPr/>
              </p:nvSpPr>
              <p:spPr bwMode="auto">
                <a:xfrm>
                  <a:off x="5743" y="461"/>
                  <a:ext cx="68" cy="81"/>
                </a:xfrm>
                <a:custGeom>
                  <a:avLst/>
                  <a:gdLst>
                    <a:gd name="T0" fmla="*/ 0 w 29"/>
                    <a:gd name="T1" fmla="*/ 34 h 34"/>
                    <a:gd name="T2" fmla="*/ 17 w 29"/>
                    <a:gd name="T3" fmla="*/ 29 h 34"/>
                    <a:gd name="T4" fmla="*/ 29 w 29"/>
                    <a:gd name="T5" fmla="*/ 0 h 34"/>
                    <a:gd name="T6" fmla="*/ 14 w 29"/>
                    <a:gd name="T7" fmla="*/ 0 h 34"/>
                    <a:gd name="T8" fmla="*/ 0 w 29"/>
                    <a:gd name="T9" fmla="*/ 34 h 34"/>
                  </a:gdLst>
                  <a:ahLst/>
                  <a:cxnLst>
                    <a:cxn ang="0">
                      <a:pos x="T0" y="T1"/>
                    </a:cxn>
                    <a:cxn ang="0">
                      <a:pos x="T2" y="T3"/>
                    </a:cxn>
                    <a:cxn ang="0">
                      <a:pos x="T4" y="T5"/>
                    </a:cxn>
                    <a:cxn ang="0">
                      <a:pos x="T6" y="T7"/>
                    </a:cxn>
                    <a:cxn ang="0">
                      <a:pos x="T8" y="T9"/>
                    </a:cxn>
                  </a:cxnLst>
                  <a:rect l="0" t="0" r="r" b="b"/>
                  <a:pathLst>
                    <a:path w="29" h="34">
                      <a:moveTo>
                        <a:pt x="0" y="34"/>
                      </a:moveTo>
                      <a:cubicBezTo>
                        <a:pt x="6" y="33"/>
                        <a:pt x="12" y="31"/>
                        <a:pt x="17" y="29"/>
                      </a:cubicBezTo>
                      <a:cubicBezTo>
                        <a:pt x="29" y="0"/>
                        <a:pt x="29" y="0"/>
                        <a:pt x="29" y="0"/>
                      </a:cubicBezTo>
                      <a:cubicBezTo>
                        <a:pt x="24" y="0"/>
                        <a:pt x="19" y="0"/>
                        <a:pt x="14" y="0"/>
                      </a:cubicBezTo>
                      <a:lnTo>
                        <a:pt x="0" y="34"/>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3" name="Freeform 346"/>
                <p:cNvSpPr/>
                <p:nvPr/>
              </p:nvSpPr>
              <p:spPr bwMode="auto">
                <a:xfrm>
                  <a:off x="5755" y="3944"/>
                  <a:ext cx="274" cy="274"/>
                </a:xfrm>
                <a:custGeom>
                  <a:avLst/>
                  <a:gdLst>
                    <a:gd name="T0" fmla="*/ 4 w 116"/>
                    <a:gd name="T1" fmla="*/ 0 h 116"/>
                    <a:gd name="T2" fmla="*/ 0 w 116"/>
                    <a:gd name="T3" fmla="*/ 19 h 116"/>
                    <a:gd name="T4" fmla="*/ 111 w 116"/>
                    <a:gd name="T5" fmla="*/ 116 h 116"/>
                    <a:gd name="T6" fmla="*/ 116 w 116"/>
                    <a:gd name="T7" fmla="*/ 108 h 116"/>
                    <a:gd name="T8" fmla="*/ 52 w 116"/>
                    <a:gd name="T9" fmla="*/ 27 h 116"/>
                    <a:gd name="T10" fmla="*/ 4 w 116"/>
                    <a:gd name="T11" fmla="*/ 0 h 116"/>
                  </a:gdLst>
                  <a:ahLst/>
                  <a:cxnLst>
                    <a:cxn ang="0">
                      <a:pos x="T0" y="T1"/>
                    </a:cxn>
                    <a:cxn ang="0">
                      <a:pos x="T2" y="T3"/>
                    </a:cxn>
                    <a:cxn ang="0">
                      <a:pos x="T4" y="T5"/>
                    </a:cxn>
                    <a:cxn ang="0">
                      <a:pos x="T6" y="T7"/>
                    </a:cxn>
                    <a:cxn ang="0">
                      <a:pos x="T8" y="T9"/>
                    </a:cxn>
                    <a:cxn ang="0">
                      <a:pos x="T10" y="T11"/>
                    </a:cxn>
                  </a:cxnLst>
                  <a:rect l="0" t="0" r="r" b="b"/>
                  <a:pathLst>
                    <a:path w="116" h="116">
                      <a:moveTo>
                        <a:pt x="4" y="0"/>
                      </a:moveTo>
                      <a:cubicBezTo>
                        <a:pt x="3" y="7"/>
                        <a:pt x="2" y="13"/>
                        <a:pt x="0" y="19"/>
                      </a:cubicBezTo>
                      <a:cubicBezTo>
                        <a:pt x="13" y="39"/>
                        <a:pt x="70" y="97"/>
                        <a:pt x="111" y="116"/>
                      </a:cubicBezTo>
                      <a:cubicBezTo>
                        <a:pt x="112" y="113"/>
                        <a:pt x="114" y="110"/>
                        <a:pt x="116" y="108"/>
                      </a:cubicBezTo>
                      <a:cubicBezTo>
                        <a:pt x="89" y="90"/>
                        <a:pt x="54" y="64"/>
                        <a:pt x="52" y="27"/>
                      </a:cubicBezTo>
                      <a:cubicBezTo>
                        <a:pt x="31" y="28"/>
                        <a:pt x="12" y="19"/>
                        <a:pt x="4" y="0"/>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4" name="Freeform 347"/>
                <p:cNvSpPr/>
                <p:nvPr/>
              </p:nvSpPr>
              <p:spPr bwMode="auto">
                <a:xfrm>
                  <a:off x="5726" y="3376"/>
                  <a:ext cx="265" cy="227"/>
                </a:xfrm>
                <a:custGeom>
                  <a:avLst/>
                  <a:gdLst>
                    <a:gd name="T0" fmla="*/ 28 w 112"/>
                    <a:gd name="T1" fmla="*/ 0 h 96"/>
                    <a:gd name="T2" fmla="*/ 23 w 112"/>
                    <a:gd name="T3" fmla="*/ 86 h 96"/>
                    <a:gd name="T4" fmla="*/ 58 w 112"/>
                    <a:gd name="T5" fmla="*/ 47 h 96"/>
                    <a:gd name="T6" fmla="*/ 103 w 112"/>
                    <a:gd name="T7" fmla="*/ 43 h 96"/>
                    <a:gd name="T8" fmla="*/ 28 w 112"/>
                    <a:gd name="T9" fmla="*/ 0 h 96"/>
                  </a:gdLst>
                  <a:ahLst/>
                  <a:cxnLst>
                    <a:cxn ang="0">
                      <a:pos x="T0" y="T1"/>
                    </a:cxn>
                    <a:cxn ang="0">
                      <a:pos x="T2" y="T3"/>
                    </a:cxn>
                    <a:cxn ang="0">
                      <a:pos x="T4" y="T5"/>
                    </a:cxn>
                    <a:cxn ang="0">
                      <a:pos x="T6" y="T7"/>
                    </a:cxn>
                    <a:cxn ang="0">
                      <a:pos x="T8" y="T9"/>
                    </a:cxn>
                  </a:cxnLst>
                  <a:rect l="0" t="0" r="r" b="b"/>
                  <a:pathLst>
                    <a:path w="112" h="96">
                      <a:moveTo>
                        <a:pt x="28" y="0"/>
                      </a:moveTo>
                      <a:cubicBezTo>
                        <a:pt x="15" y="36"/>
                        <a:pt x="0" y="73"/>
                        <a:pt x="23" y="86"/>
                      </a:cubicBezTo>
                      <a:cubicBezTo>
                        <a:pt x="40" y="96"/>
                        <a:pt x="56" y="79"/>
                        <a:pt x="58" y="47"/>
                      </a:cubicBezTo>
                      <a:cubicBezTo>
                        <a:pt x="74" y="62"/>
                        <a:pt x="98" y="59"/>
                        <a:pt x="103" y="43"/>
                      </a:cubicBezTo>
                      <a:cubicBezTo>
                        <a:pt x="112" y="18"/>
                        <a:pt x="74" y="11"/>
                        <a:pt x="28" y="0"/>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5" name="Freeform 348"/>
                <p:cNvSpPr/>
                <p:nvPr/>
              </p:nvSpPr>
              <p:spPr bwMode="auto">
                <a:xfrm>
                  <a:off x="5698" y="97"/>
                  <a:ext cx="92" cy="59"/>
                </a:xfrm>
                <a:custGeom>
                  <a:avLst/>
                  <a:gdLst>
                    <a:gd name="T0" fmla="*/ 32 w 39"/>
                    <a:gd name="T1" fmla="*/ 4 h 25"/>
                    <a:gd name="T2" fmla="*/ 8 w 39"/>
                    <a:gd name="T3" fmla="*/ 8 h 25"/>
                    <a:gd name="T4" fmla="*/ 7 w 39"/>
                    <a:gd name="T5" fmla="*/ 22 h 25"/>
                    <a:gd name="T6" fmla="*/ 31 w 39"/>
                    <a:gd name="T7" fmla="*/ 18 h 25"/>
                    <a:gd name="T8" fmla="*/ 32 w 39"/>
                    <a:gd name="T9" fmla="*/ 4 h 25"/>
                  </a:gdLst>
                  <a:ahLst/>
                  <a:cxnLst>
                    <a:cxn ang="0">
                      <a:pos x="T0" y="T1"/>
                    </a:cxn>
                    <a:cxn ang="0">
                      <a:pos x="T2" y="T3"/>
                    </a:cxn>
                    <a:cxn ang="0">
                      <a:pos x="T4" y="T5"/>
                    </a:cxn>
                    <a:cxn ang="0">
                      <a:pos x="T6" y="T7"/>
                    </a:cxn>
                    <a:cxn ang="0">
                      <a:pos x="T8" y="T9"/>
                    </a:cxn>
                  </a:cxnLst>
                  <a:rect l="0" t="0" r="r" b="b"/>
                  <a:pathLst>
                    <a:path w="39" h="25">
                      <a:moveTo>
                        <a:pt x="32" y="4"/>
                      </a:moveTo>
                      <a:cubicBezTo>
                        <a:pt x="26" y="0"/>
                        <a:pt x="15" y="2"/>
                        <a:pt x="8" y="8"/>
                      </a:cubicBezTo>
                      <a:cubicBezTo>
                        <a:pt x="1" y="13"/>
                        <a:pt x="0" y="20"/>
                        <a:pt x="7" y="22"/>
                      </a:cubicBezTo>
                      <a:cubicBezTo>
                        <a:pt x="13" y="25"/>
                        <a:pt x="24" y="23"/>
                        <a:pt x="31" y="18"/>
                      </a:cubicBezTo>
                      <a:cubicBezTo>
                        <a:pt x="37" y="12"/>
                        <a:pt x="39" y="7"/>
                        <a:pt x="32" y="4"/>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6" name="Freeform 349"/>
                <p:cNvSpPr/>
                <p:nvPr/>
              </p:nvSpPr>
              <p:spPr bwMode="auto">
                <a:xfrm>
                  <a:off x="5707" y="575"/>
                  <a:ext cx="111" cy="95"/>
                </a:xfrm>
                <a:custGeom>
                  <a:avLst/>
                  <a:gdLst>
                    <a:gd name="T0" fmla="*/ 27 w 47"/>
                    <a:gd name="T1" fmla="*/ 40 h 40"/>
                    <a:gd name="T2" fmla="*/ 47 w 47"/>
                    <a:gd name="T3" fmla="*/ 0 h 40"/>
                    <a:gd name="T4" fmla="*/ 0 w 47"/>
                    <a:gd name="T5" fmla="*/ 11 h 40"/>
                    <a:gd name="T6" fmla="*/ 5 w 47"/>
                    <a:gd name="T7" fmla="*/ 17 h 40"/>
                    <a:gd name="T8" fmla="*/ 32 w 47"/>
                    <a:gd name="T9" fmla="*/ 12 h 40"/>
                    <a:gd name="T10" fmla="*/ 21 w 47"/>
                    <a:gd name="T11" fmla="*/ 34 h 40"/>
                    <a:gd name="T12" fmla="*/ 27 w 47"/>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47" h="40">
                      <a:moveTo>
                        <a:pt x="27" y="40"/>
                      </a:moveTo>
                      <a:cubicBezTo>
                        <a:pt x="35" y="24"/>
                        <a:pt x="43" y="9"/>
                        <a:pt x="47" y="0"/>
                      </a:cubicBezTo>
                      <a:cubicBezTo>
                        <a:pt x="38" y="2"/>
                        <a:pt x="20" y="7"/>
                        <a:pt x="0" y="11"/>
                      </a:cubicBezTo>
                      <a:cubicBezTo>
                        <a:pt x="1" y="13"/>
                        <a:pt x="3" y="15"/>
                        <a:pt x="5" y="17"/>
                      </a:cubicBezTo>
                      <a:cubicBezTo>
                        <a:pt x="17" y="15"/>
                        <a:pt x="26" y="13"/>
                        <a:pt x="32" y="12"/>
                      </a:cubicBezTo>
                      <a:cubicBezTo>
                        <a:pt x="29" y="17"/>
                        <a:pt x="25" y="25"/>
                        <a:pt x="21" y="34"/>
                      </a:cubicBezTo>
                      <a:cubicBezTo>
                        <a:pt x="23" y="36"/>
                        <a:pt x="25" y="38"/>
                        <a:pt x="27" y="40"/>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7" name="Freeform 350"/>
                <p:cNvSpPr/>
                <p:nvPr/>
              </p:nvSpPr>
              <p:spPr bwMode="auto">
                <a:xfrm>
                  <a:off x="5835" y="2337"/>
                  <a:ext cx="156" cy="216"/>
                </a:xfrm>
                <a:custGeom>
                  <a:avLst/>
                  <a:gdLst>
                    <a:gd name="T0" fmla="*/ 0 w 66"/>
                    <a:gd name="T1" fmla="*/ 84 h 91"/>
                    <a:gd name="T2" fmla="*/ 13 w 66"/>
                    <a:gd name="T3" fmla="*/ 91 h 91"/>
                    <a:gd name="T4" fmla="*/ 66 w 66"/>
                    <a:gd name="T5" fmla="*/ 0 h 91"/>
                    <a:gd name="T6" fmla="*/ 39 w 66"/>
                    <a:gd name="T7" fmla="*/ 35 h 91"/>
                    <a:gd name="T8" fmla="*/ 0 w 66"/>
                    <a:gd name="T9" fmla="*/ 84 h 91"/>
                  </a:gdLst>
                  <a:ahLst/>
                  <a:cxnLst>
                    <a:cxn ang="0">
                      <a:pos x="T0" y="T1"/>
                    </a:cxn>
                    <a:cxn ang="0">
                      <a:pos x="T2" y="T3"/>
                    </a:cxn>
                    <a:cxn ang="0">
                      <a:pos x="T4" y="T5"/>
                    </a:cxn>
                    <a:cxn ang="0">
                      <a:pos x="T6" y="T7"/>
                    </a:cxn>
                    <a:cxn ang="0">
                      <a:pos x="T8" y="T9"/>
                    </a:cxn>
                  </a:cxnLst>
                  <a:rect l="0" t="0" r="r" b="b"/>
                  <a:pathLst>
                    <a:path w="66" h="91">
                      <a:moveTo>
                        <a:pt x="0" y="84"/>
                      </a:moveTo>
                      <a:cubicBezTo>
                        <a:pt x="4" y="86"/>
                        <a:pt x="8" y="88"/>
                        <a:pt x="13" y="91"/>
                      </a:cubicBezTo>
                      <a:cubicBezTo>
                        <a:pt x="39" y="62"/>
                        <a:pt x="59" y="27"/>
                        <a:pt x="66" y="0"/>
                      </a:cubicBezTo>
                      <a:cubicBezTo>
                        <a:pt x="59" y="12"/>
                        <a:pt x="49" y="24"/>
                        <a:pt x="39" y="35"/>
                      </a:cubicBezTo>
                      <a:cubicBezTo>
                        <a:pt x="40" y="68"/>
                        <a:pt x="3" y="77"/>
                        <a:pt x="0" y="84"/>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8" name="Freeform 351"/>
                <p:cNvSpPr/>
                <p:nvPr/>
              </p:nvSpPr>
              <p:spPr bwMode="auto">
                <a:xfrm>
                  <a:off x="5669" y="2543"/>
                  <a:ext cx="168" cy="109"/>
                </a:xfrm>
                <a:custGeom>
                  <a:avLst/>
                  <a:gdLst>
                    <a:gd name="T0" fmla="*/ 0 w 71"/>
                    <a:gd name="T1" fmla="*/ 15 h 46"/>
                    <a:gd name="T2" fmla="*/ 26 w 71"/>
                    <a:gd name="T3" fmla="*/ 46 h 46"/>
                    <a:gd name="T4" fmla="*/ 71 w 71"/>
                    <a:gd name="T5" fmla="*/ 16 h 46"/>
                    <a:gd name="T6" fmla="*/ 42 w 71"/>
                    <a:gd name="T7" fmla="*/ 0 h 46"/>
                    <a:gd name="T8" fmla="*/ 0 w 71"/>
                    <a:gd name="T9" fmla="*/ 15 h 46"/>
                  </a:gdLst>
                  <a:ahLst/>
                  <a:cxnLst>
                    <a:cxn ang="0">
                      <a:pos x="T0" y="T1"/>
                    </a:cxn>
                    <a:cxn ang="0">
                      <a:pos x="T2" y="T3"/>
                    </a:cxn>
                    <a:cxn ang="0">
                      <a:pos x="T4" y="T5"/>
                    </a:cxn>
                    <a:cxn ang="0">
                      <a:pos x="T6" y="T7"/>
                    </a:cxn>
                    <a:cxn ang="0">
                      <a:pos x="T8" y="T9"/>
                    </a:cxn>
                  </a:cxnLst>
                  <a:rect l="0" t="0" r="r" b="b"/>
                  <a:pathLst>
                    <a:path w="71" h="46">
                      <a:moveTo>
                        <a:pt x="0" y="15"/>
                      </a:moveTo>
                      <a:cubicBezTo>
                        <a:pt x="26" y="46"/>
                        <a:pt x="26" y="46"/>
                        <a:pt x="26" y="46"/>
                      </a:cubicBezTo>
                      <a:cubicBezTo>
                        <a:pt x="42" y="39"/>
                        <a:pt x="58" y="29"/>
                        <a:pt x="71" y="16"/>
                      </a:cubicBezTo>
                      <a:cubicBezTo>
                        <a:pt x="61" y="10"/>
                        <a:pt x="50" y="4"/>
                        <a:pt x="42" y="0"/>
                      </a:cubicBezTo>
                      <a:cubicBezTo>
                        <a:pt x="28" y="6"/>
                        <a:pt x="14" y="11"/>
                        <a:pt x="0" y="15"/>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9" name="Freeform 352"/>
                <p:cNvSpPr/>
                <p:nvPr/>
              </p:nvSpPr>
              <p:spPr bwMode="auto">
                <a:xfrm>
                  <a:off x="5710" y="2094"/>
                  <a:ext cx="222" cy="191"/>
                </a:xfrm>
                <a:custGeom>
                  <a:avLst/>
                  <a:gdLst>
                    <a:gd name="T0" fmla="*/ 94 w 94"/>
                    <a:gd name="T1" fmla="*/ 60 h 81"/>
                    <a:gd name="T2" fmla="*/ 0 w 94"/>
                    <a:gd name="T3" fmla="*/ 0 h 81"/>
                    <a:gd name="T4" fmla="*/ 2 w 94"/>
                    <a:gd name="T5" fmla="*/ 48 h 81"/>
                    <a:gd name="T6" fmla="*/ 29 w 94"/>
                    <a:gd name="T7" fmla="*/ 46 h 81"/>
                    <a:gd name="T8" fmla="*/ 30 w 94"/>
                    <a:gd name="T9" fmla="*/ 62 h 81"/>
                    <a:gd name="T10" fmla="*/ 75 w 94"/>
                    <a:gd name="T11" fmla="*/ 81 h 81"/>
                    <a:gd name="T12" fmla="*/ 94 w 94"/>
                    <a:gd name="T13" fmla="*/ 60 h 81"/>
                  </a:gdLst>
                  <a:ahLst/>
                  <a:cxnLst>
                    <a:cxn ang="0">
                      <a:pos x="T0" y="T1"/>
                    </a:cxn>
                    <a:cxn ang="0">
                      <a:pos x="T2" y="T3"/>
                    </a:cxn>
                    <a:cxn ang="0">
                      <a:pos x="T4" y="T5"/>
                    </a:cxn>
                    <a:cxn ang="0">
                      <a:pos x="T6" y="T7"/>
                    </a:cxn>
                    <a:cxn ang="0">
                      <a:pos x="T8" y="T9"/>
                    </a:cxn>
                    <a:cxn ang="0">
                      <a:pos x="T10" y="T11"/>
                    </a:cxn>
                    <a:cxn ang="0">
                      <a:pos x="T12" y="T13"/>
                    </a:cxn>
                  </a:cxnLst>
                  <a:rect l="0" t="0" r="r" b="b"/>
                  <a:pathLst>
                    <a:path w="94" h="81">
                      <a:moveTo>
                        <a:pt x="94" y="60"/>
                      </a:moveTo>
                      <a:cubicBezTo>
                        <a:pt x="64" y="20"/>
                        <a:pt x="30" y="3"/>
                        <a:pt x="0" y="0"/>
                      </a:cubicBezTo>
                      <a:cubicBezTo>
                        <a:pt x="2" y="48"/>
                        <a:pt x="2" y="48"/>
                        <a:pt x="2" y="48"/>
                      </a:cubicBezTo>
                      <a:cubicBezTo>
                        <a:pt x="29" y="46"/>
                        <a:pt x="29" y="46"/>
                        <a:pt x="29" y="46"/>
                      </a:cubicBezTo>
                      <a:cubicBezTo>
                        <a:pt x="30" y="62"/>
                        <a:pt x="30" y="62"/>
                        <a:pt x="30" y="62"/>
                      </a:cubicBezTo>
                      <a:cubicBezTo>
                        <a:pt x="47" y="65"/>
                        <a:pt x="63" y="71"/>
                        <a:pt x="75" y="81"/>
                      </a:cubicBezTo>
                      <a:cubicBezTo>
                        <a:pt x="82" y="74"/>
                        <a:pt x="88" y="68"/>
                        <a:pt x="94" y="6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0" name="Freeform 353"/>
                <p:cNvSpPr/>
                <p:nvPr/>
              </p:nvSpPr>
              <p:spPr bwMode="auto">
                <a:xfrm>
                  <a:off x="5979" y="4218"/>
                  <a:ext cx="31" cy="52"/>
                </a:xfrm>
                <a:custGeom>
                  <a:avLst/>
                  <a:gdLst>
                    <a:gd name="T0" fmla="*/ 0 w 13"/>
                    <a:gd name="T1" fmla="*/ 22 h 22"/>
                    <a:gd name="T2" fmla="*/ 7 w 13"/>
                    <a:gd name="T3" fmla="*/ 18 h 22"/>
                    <a:gd name="T4" fmla="*/ 13 w 13"/>
                    <a:gd name="T5" fmla="*/ 5 h 22"/>
                    <a:gd name="T6" fmla="*/ 5 w 13"/>
                    <a:gd name="T7" fmla="*/ 0 h 22"/>
                    <a:gd name="T8" fmla="*/ 0 w 13"/>
                    <a:gd name="T9" fmla="*/ 22 h 22"/>
                  </a:gdLst>
                  <a:ahLst/>
                  <a:cxnLst>
                    <a:cxn ang="0">
                      <a:pos x="T0" y="T1"/>
                    </a:cxn>
                    <a:cxn ang="0">
                      <a:pos x="T2" y="T3"/>
                    </a:cxn>
                    <a:cxn ang="0">
                      <a:pos x="T4" y="T5"/>
                    </a:cxn>
                    <a:cxn ang="0">
                      <a:pos x="T6" y="T7"/>
                    </a:cxn>
                    <a:cxn ang="0">
                      <a:pos x="T8" y="T9"/>
                    </a:cxn>
                  </a:cxnLst>
                  <a:rect l="0" t="0" r="r" b="b"/>
                  <a:pathLst>
                    <a:path w="13" h="22">
                      <a:moveTo>
                        <a:pt x="0" y="22"/>
                      </a:moveTo>
                      <a:cubicBezTo>
                        <a:pt x="2" y="21"/>
                        <a:pt x="5" y="20"/>
                        <a:pt x="7" y="18"/>
                      </a:cubicBezTo>
                      <a:cubicBezTo>
                        <a:pt x="9" y="14"/>
                        <a:pt x="11" y="9"/>
                        <a:pt x="13" y="5"/>
                      </a:cubicBezTo>
                      <a:cubicBezTo>
                        <a:pt x="10" y="4"/>
                        <a:pt x="7" y="2"/>
                        <a:pt x="5" y="0"/>
                      </a:cubicBezTo>
                      <a:cubicBezTo>
                        <a:pt x="3" y="10"/>
                        <a:pt x="1" y="18"/>
                        <a:pt x="0" y="22"/>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1" name="Freeform 354"/>
                <p:cNvSpPr/>
                <p:nvPr/>
              </p:nvSpPr>
              <p:spPr bwMode="auto">
                <a:xfrm>
                  <a:off x="5911" y="3679"/>
                  <a:ext cx="80" cy="64"/>
                </a:xfrm>
                <a:custGeom>
                  <a:avLst/>
                  <a:gdLst>
                    <a:gd name="T0" fmla="*/ 0 w 34"/>
                    <a:gd name="T1" fmla="*/ 13 h 27"/>
                    <a:gd name="T2" fmla="*/ 1 w 34"/>
                    <a:gd name="T3" fmla="*/ 26 h 27"/>
                    <a:gd name="T4" fmla="*/ 34 w 34"/>
                    <a:gd name="T5" fmla="*/ 7 h 27"/>
                    <a:gd name="T6" fmla="*/ 21 w 34"/>
                    <a:gd name="T7" fmla="*/ 0 h 27"/>
                    <a:gd name="T8" fmla="*/ 0 w 34"/>
                    <a:gd name="T9" fmla="*/ 13 h 27"/>
                  </a:gdLst>
                  <a:ahLst/>
                  <a:cxnLst>
                    <a:cxn ang="0">
                      <a:pos x="T0" y="T1"/>
                    </a:cxn>
                    <a:cxn ang="0">
                      <a:pos x="T2" y="T3"/>
                    </a:cxn>
                    <a:cxn ang="0">
                      <a:pos x="T4" y="T5"/>
                    </a:cxn>
                    <a:cxn ang="0">
                      <a:pos x="T6" y="T7"/>
                    </a:cxn>
                    <a:cxn ang="0">
                      <a:pos x="T8" y="T9"/>
                    </a:cxn>
                  </a:cxnLst>
                  <a:rect l="0" t="0" r="r" b="b"/>
                  <a:pathLst>
                    <a:path w="34" h="27">
                      <a:moveTo>
                        <a:pt x="0" y="13"/>
                      </a:moveTo>
                      <a:cubicBezTo>
                        <a:pt x="1" y="18"/>
                        <a:pt x="1" y="22"/>
                        <a:pt x="1" y="26"/>
                      </a:cubicBezTo>
                      <a:cubicBezTo>
                        <a:pt x="16" y="27"/>
                        <a:pt x="30" y="19"/>
                        <a:pt x="34" y="7"/>
                      </a:cubicBezTo>
                      <a:cubicBezTo>
                        <a:pt x="29" y="5"/>
                        <a:pt x="25" y="3"/>
                        <a:pt x="21" y="0"/>
                      </a:cubicBezTo>
                      <a:cubicBezTo>
                        <a:pt x="17" y="8"/>
                        <a:pt x="10" y="14"/>
                        <a:pt x="0" y="13"/>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2" name="Freeform 355"/>
                <p:cNvSpPr/>
                <p:nvPr/>
              </p:nvSpPr>
              <p:spPr bwMode="auto">
                <a:xfrm>
                  <a:off x="5778" y="1921"/>
                  <a:ext cx="81" cy="118"/>
                </a:xfrm>
                <a:custGeom>
                  <a:avLst/>
                  <a:gdLst>
                    <a:gd name="T0" fmla="*/ 17 w 34"/>
                    <a:gd name="T1" fmla="*/ 50 h 50"/>
                    <a:gd name="T2" fmla="*/ 31 w 34"/>
                    <a:gd name="T3" fmla="*/ 2 h 50"/>
                    <a:gd name="T4" fmla="*/ 6 w 34"/>
                    <a:gd name="T5" fmla="*/ 0 h 50"/>
                    <a:gd name="T6" fmla="*/ 0 w 34"/>
                    <a:gd name="T7" fmla="*/ 41 h 50"/>
                    <a:gd name="T8" fmla="*/ 17 w 34"/>
                    <a:gd name="T9" fmla="*/ 50 h 50"/>
                  </a:gdLst>
                  <a:ahLst/>
                  <a:cxnLst>
                    <a:cxn ang="0">
                      <a:pos x="T0" y="T1"/>
                    </a:cxn>
                    <a:cxn ang="0">
                      <a:pos x="T2" y="T3"/>
                    </a:cxn>
                    <a:cxn ang="0">
                      <a:pos x="T4" y="T5"/>
                    </a:cxn>
                    <a:cxn ang="0">
                      <a:pos x="T6" y="T7"/>
                    </a:cxn>
                    <a:cxn ang="0">
                      <a:pos x="T8" y="T9"/>
                    </a:cxn>
                  </a:cxnLst>
                  <a:rect l="0" t="0" r="r" b="b"/>
                  <a:pathLst>
                    <a:path w="34" h="50">
                      <a:moveTo>
                        <a:pt x="17" y="50"/>
                      </a:moveTo>
                      <a:cubicBezTo>
                        <a:pt x="30" y="36"/>
                        <a:pt x="34" y="18"/>
                        <a:pt x="31" y="2"/>
                      </a:cubicBezTo>
                      <a:cubicBezTo>
                        <a:pt x="22" y="2"/>
                        <a:pt x="14" y="2"/>
                        <a:pt x="6" y="0"/>
                      </a:cubicBezTo>
                      <a:cubicBezTo>
                        <a:pt x="10" y="13"/>
                        <a:pt x="10" y="28"/>
                        <a:pt x="0" y="41"/>
                      </a:cubicBezTo>
                      <a:cubicBezTo>
                        <a:pt x="6" y="43"/>
                        <a:pt x="12" y="46"/>
                        <a:pt x="17" y="50"/>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3" name="Freeform 356"/>
                <p:cNvSpPr/>
                <p:nvPr/>
              </p:nvSpPr>
              <p:spPr bwMode="auto">
                <a:xfrm>
                  <a:off x="5785" y="1055"/>
                  <a:ext cx="57" cy="74"/>
                </a:xfrm>
                <a:custGeom>
                  <a:avLst/>
                  <a:gdLst>
                    <a:gd name="T0" fmla="*/ 24 w 24"/>
                    <a:gd name="T1" fmla="*/ 29 h 31"/>
                    <a:gd name="T2" fmla="*/ 1 w 24"/>
                    <a:gd name="T3" fmla="*/ 0 h 31"/>
                    <a:gd name="T4" fmla="*/ 0 w 24"/>
                    <a:gd name="T5" fmla="*/ 31 h 31"/>
                    <a:gd name="T6" fmla="*/ 24 w 24"/>
                    <a:gd name="T7" fmla="*/ 29 h 31"/>
                  </a:gdLst>
                  <a:ahLst/>
                  <a:cxnLst>
                    <a:cxn ang="0">
                      <a:pos x="T0" y="T1"/>
                    </a:cxn>
                    <a:cxn ang="0">
                      <a:pos x="T2" y="T3"/>
                    </a:cxn>
                    <a:cxn ang="0">
                      <a:pos x="T4" y="T5"/>
                    </a:cxn>
                    <a:cxn ang="0">
                      <a:pos x="T6" y="T7"/>
                    </a:cxn>
                  </a:cxnLst>
                  <a:rect l="0" t="0" r="r" b="b"/>
                  <a:pathLst>
                    <a:path w="24" h="31">
                      <a:moveTo>
                        <a:pt x="24" y="29"/>
                      </a:moveTo>
                      <a:cubicBezTo>
                        <a:pt x="17" y="20"/>
                        <a:pt x="9" y="11"/>
                        <a:pt x="1" y="0"/>
                      </a:cubicBezTo>
                      <a:cubicBezTo>
                        <a:pt x="2" y="9"/>
                        <a:pt x="1" y="20"/>
                        <a:pt x="0" y="31"/>
                      </a:cubicBezTo>
                      <a:cubicBezTo>
                        <a:pt x="8" y="30"/>
                        <a:pt x="16" y="30"/>
                        <a:pt x="24" y="29"/>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4" name="Freeform 357"/>
                <p:cNvSpPr/>
                <p:nvPr/>
              </p:nvSpPr>
              <p:spPr bwMode="auto">
                <a:xfrm>
                  <a:off x="5738" y="2990"/>
                  <a:ext cx="187" cy="183"/>
                </a:xfrm>
                <a:custGeom>
                  <a:avLst/>
                  <a:gdLst>
                    <a:gd name="T0" fmla="*/ 79 w 79"/>
                    <a:gd name="T1" fmla="*/ 46 h 77"/>
                    <a:gd name="T2" fmla="*/ 33 w 79"/>
                    <a:gd name="T3" fmla="*/ 7 h 77"/>
                    <a:gd name="T4" fmla="*/ 1 w 79"/>
                    <a:gd name="T5" fmla="*/ 0 h 77"/>
                    <a:gd name="T6" fmla="*/ 0 w 79"/>
                    <a:gd name="T7" fmla="*/ 2 h 77"/>
                    <a:gd name="T8" fmla="*/ 75 w 79"/>
                    <a:gd name="T9" fmla="*/ 77 h 77"/>
                    <a:gd name="T10" fmla="*/ 79 w 79"/>
                    <a:gd name="T11" fmla="*/ 46 h 77"/>
                  </a:gdLst>
                  <a:ahLst/>
                  <a:cxnLst>
                    <a:cxn ang="0">
                      <a:pos x="T0" y="T1"/>
                    </a:cxn>
                    <a:cxn ang="0">
                      <a:pos x="T2" y="T3"/>
                    </a:cxn>
                    <a:cxn ang="0">
                      <a:pos x="T4" y="T5"/>
                    </a:cxn>
                    <a:cxn ang="0">
                      <a:pos x="T6" y="T7"/>
                    </a:cxn>
                    <a:cxn ang="0">
                      <a:pos x="T8" y="T9"/>
                    </a:cxn>
                    <a:cxn ang="0">
                      <a:pos x="T10" y="T11"/>
                    </a:cxn>
                  </a:cxnLst>
                  <a:rect l="0" t="0" r="r" b="b"/>
                  <a:pathLst>
                    <a:path w="79" h="77">
                      <a:moveTo>
                        <a:pt x="79" y="46"/>
                      </a:moveTo>
                      <a:cubicBezTo>
                        <a:pt x="61" y="30"/>
                        <a:pt x="44" y="17"/>
                        <a:pt x="33" y="7"/>
                      </a:cubicBezTo>
                      <a:cubicBezTo>
                        <a:pt x="21" y="10"/>
                        <a:pt x="7" y="8"/>
                        <a:pt x="1" y="0"/>
                      </a:cubicBezTo>
                      <a:cubicBezTo>
                        <a:pt x="1" y="1"/>
                        <a:pt x="0" y="2"/>
                        <a:pt x="0" y="2"/>
                      </a:cubicBezTo>
                      <a:cubicBezTo>
                        <a:pt x="38" y="40"/>
                        <a:pt x="68" y="71"/>
                        <a:pt x="75" y="77"/>
                      </a:cubicBezTo>
                      <a:cubicBezTo>
                        <a:pt x="75" y="73"/>
                        <a:pt x="77" y="62"/>
                        <a:pt x="79" y="46"/>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5" name="Freeform 358"/>
                <p:cNvSpPr/>
                <p:nvPr/>
              </p:nvSpPr>
              <p:spPr bwMode="auto">
                <a:xfrm>
                  <a:off x="5918" y="4197"/>
                  <a:ext cx="73" cy="144"/>
                </a:xfrm>
                <a:custGeom>
                  <a:avLst/>
                  <a:gdLst>
                    <a:gd name="T0" fmla="*/ 26 w 31"/>
                    <a:gd name="T1" fmla="*/ 7 h 61"/>
                    <a:gd name="T2" fmla="*/ 17 w 31"/>
                    <a:gd name="T3" fmla="*/ 0 h 61"/>
                    <a:gd name="T4" fmla="*/ 0 w 31"/>
                    <a:gd name="T5" fmla="*/ 61 h 61"/>
                    <a:gd name="T6" fmla="*/ 27 w 31"/>
                    <a:gd name="T7" fmla="*/ 48 h 61"/>
                    <a:gd name="T8" fmla="*/ 31 w 31"/>
                    <a:gd name="T9" fmla="*/ 33 h 61"/>
                    <a:gd name="T10" fmla="*/ 20 w 31"/>
                    <a:gd name="T11" fmla="*/ 38 h 61"/>
                    <a:gd name="T12" fmla="*/ 26 w 31"/>
                    <a:gd name="T13" fmla="*/ 7 h 61"/>
                  </a:gdLst>
                  <a:ahLst/>
                  <a:cxnLst>
                    <a:cxn ang="0">
                      <a:pos x="T0" y="T1"/>
                    </a:cxn>
                    <a:cxn ang="0">
                      <a:pos x="T2" y="T3"/>
                    </a:cxn>
                    <a:cxn ang="0">
                      <a:pos x="T4" y="T5"/>
                    </a:cxn>
                    <a:cxn ang="0">
                      <a:pos x="T6" y="T7"/>
                    </a:cxn>
                    <a:cxn ang="0">
                      <a:pos x="T8" y="T9"/>
                    </a:cxn>
                    <a:cxn ang="0">
                      <a:pos x="T10" y="T11"/>
                    </a:cxn>
                    <a:cxn ang="0">
                      <a:pos x="T12" y="T13"/>
                    </a:cxn>
                  </a:cxnLst>
                  <a:rect l="0" t="0" r="r" b="b"/>
                  <a:pathLst>
                    <a:path w="31" h="61">
                      <a:moveTo>
                        <a:pt x="26" y="7"/>
                      </a:moveTo>
                      <a:cubicBezTo>
                        <a:pt x="23" y="5"/>
                        <a:pt x="20" y="3"/>
                        <a:pt x="17" y="0"/>
                      </a:cubicBezTo>
                      <a:cubicBezTo>
                        <a:pt x="11" y="21"/>
                        <a:pt x="2" y="52"/>
                        <a:pt x="0" y="61"/>
                      </a:cubicBezTo>
                      <a:cubicBezTo>
                        <a:pt x="6" y="58"/>
                        <a:pt x="16" y="53"/>
                        <a:pt x="27" y="48"/>
                      </a:cubicBezTo>
                      <a:cubicBezTo>
                        <a:pt x="29" y="42"/>
                        <a:pt x="30" y="38"/>
                        <a:pt x="31" y="33"/>
                      </a:cubicBezTo>
                      <a:cubicBezTo>
                        <a:pt x="27" y="35"/>
                        <a:pt x="23" y="37"/>
                        <a:pt x="20" y="38"/>
                      </a:cubicBezTo>
                      <a:cubicBezTo>
                        <a:pt x="21" y="32"/>
                        <a:pt x="24" y="20"/>
                        <a:pt x="26" y="7"/>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6" name="Freeform 359"/>
                <p:cNvSpPr/>
                <p:nvPr/>
              </p:nvSpPr>
              <p:spPr bwMode="auto">
                <a:xfrm>
                  <a:off x="5684" y="459"/>
                  <a:ext cx="80" cy="99"/>
                </a:xfrm>
                <a:custGeom>
                  <a:avLst/>
                  <a:gdLst>
                    <a:gd name="T0" fmla="*/ 0 w 34"/>
                    <a:gd name="T1" fmla="*/ 42 h 42"/>
                    <a:gd name="T2" fmla="*/ 20 w 34"/>
                    <a:gd name="T3" fmla="*/ 37 h 42"/>
                    <a:gd name="T4" fmla="*/ 34 w 34"/>
                    <a:gd name="T5" fmla="*/ 1 h 42"/>
                    <a:gd name="T6" fmla="*/ 20 w 34"/>
                    <a:gd name="T7" fmla="*/ 0 h 42"/>
                    <a:gd name="T8" fmla="*/ 0 w 34"/>
                    <a:gd name="T9" fmla="*/ 42 h 42"/>
                  </a:gdLst>
                  <a:ahLst/>
                  <a:cxnLst>
                    <a:cxn ang="0">
                      <a:pos x="T0" y="T1"/>
                    </a:cxn>
                    <a:cxn ang="0">
                      <a:pos x="T2" y="T3"/>
                    </a:cxn>
                    <a:cxn ang="0">
                      <a:pos x="T4" y="T5"/>
                    </a:cxn>
                    <a:cxn ang="0">
                      <a:pos x="T6" y="T7"/>
                    </a:cxn>
                    <a:cxn ang="0">
                      <a:pos x="T8" y="T9"/>
                    </a:cxn>
                  </a:cxnLst>
                  <a:rect l="0" t="0" r="r" b="b"/>
                  <a:pathLst>
                    <a:path w="34" h="42">
                      <a:moveTo>
                        <a:pt x="0" y="42"/>
                      </a:moveTo>
                      <a:cubicBezTo>
                        <a:pt x="6" y="40"/>
                        <a:pt x="13" y="38"/>
                        <a:pt x="20" y="37"/>
                      </a:cubicBezTo>
                      <a:cubicBezTo>
                        <a:pt x="34" y="1"/>
                        <a:pt x="34" y="1"/>
                        <a:pt x="34" y="1"/>
                      </a:cubicBezTo>
                      <a:cubicBezTo>
                        <a:pt x="29" y="1"/>
                        <a:pt x="25" y="0"/>
                        <a:pt x="20" y="0"/>
                      </a:cubicBezTo>
                      <a:cubicBezTo>
                        <a:pt x="13" y="15"/>
                        <a:pt x="6" y="29"/>
                        <a:pt x="0" y="42"/>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7" name="Freeform 360"/>
                <p:cNvSpPr/>
                <p:nvPr/>
              </p:nvSpPr>
              <p:spPr bwMode="auto">
                <a:xfrm>
                  <a:off x="5667" y="3544"/>
                  <a:ext cx="293" cy="187"/>
                </a:xfrm>
                <a:custGeom>
                  <a:avLst/>
                  <a:gdLst>
                    <a:gd name="T0" fmla="*/ 33 w 124"/>
                    <a:gd name="T1" fmla="*/ 42 h 79"/>
                    <a:gd name="T2" fmla="*/ 7 w 124"/>
                    <a:gd name="T3" fmla="*/ 0 h 79"/>
                    <a:gd name="T4" fmla="*/ 0 w 124"/>
                    <a:gd name="T5" fmla="*/ 13 h 79"/>
                    <a:gd name="T6" fmla="*/ 7 w 124"/>
                    <a:gd name="T7" fmla="*/ 35 h 79"/>
                    <a:gd name="T8" fmla="*/ 26 w 124"/>
                    <a:gd name="T9" fmla="*/ 57 h 79"/>
                    <a:gd name="T10" fmla="*/ 106 w 124"/>
                    <a:gd name="T11" fmla="*/ 20 h 79"/>
                    <a:gd name="T12" fmla="*/ 124 w 124"/>
                    <a:gd name="T13" fmla="*/ 11 h 79"/>
                    <a:gd name="T14" fmla="*/ 100 w 124"/>
                    <a:gd name="T15" fmla="*/ 4 h 79"/>
                    <a:gd name="T16" fmla="*/ 33 w 124"/>
                    <a:gd name="T17" fmla="*/ 4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 h="79">
                      <a:moveTo>
                        <a:pt x="33" y="42"/>
                      </a:moveTo>
                      <a:cubicBezTo>
                        <a:pt x="19" y="32"/>
                        <a:pt x="11" y="17"/>
                        <a:pt x="7" y="0"/>
                      </a:cubicBezTo>
                      <a:cubicBezTo>
                        <a:pt x="5" y="5"/>
                        <a:pt x="2" y="9"/>
                        <a:pt x="0" y="13"/>
                      </a:cubicBezTo>
                      <a:cubicBezTo>
                        <a:pt x="0" y="21"/>
                        <a:pt x="3" y="28"/>
                        <a:pt x="7" y="35"/>
                      </a:cubicBezTo>
                      <a:cubicBezTo>
                        <a:pt x="14" y="41"/>
                        <a:pt x="21" y="48"/>
                        <a:pt x="26" y="57"/>
                      </a:cubicBezTo>
                      <a:cubicBezTo>
                        <a:pt x="58" y="79"/>
                        <a:pt x="107" y="72"/>
                        <a:pt x="106" y="20"/>
                      </a:cubicBezTo>
                      <a:cubicBezTo>
                        <a:pt x="109" y="18"/>
                        <a:pt x="117" y="15"/>
                        <a:pt x="124" y="11"/>
                      </a:cubicBezTo>
                      <a:cubicBezTo>
                        <a:pt x="116" y="11"/>
                        <a:pt x="108" y="8"/>
                        <a:pt x="100" y="4"/>
                      </a:cubicBezTo>
                      <a:cubicBezTo>
                        <a:pt x="101" y="46"/>
                        <a:pt x="54" y="58"/>
                        <a:pt x="33" y="42"/>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8" name="Freeform 361"/>
                <p:cNvSpPr/>
                <p:nvPr/>
              </p:nvSpPr>
              <p:spPr bwMode="auto">
                <a:xfrm>
                  <a:off x="5705" y="218"/>
                  <a:ext cx="42" cy="28"/>
                </a:xfrm>
                <a:custGeom>
                  <a:avLst/>
                  <a:gdLst>
                    <a:gd name="T0" fmla="*/ 18 w 18"/>
                    <a:gd name="T1" fmla="*/ 9 h 12"/>
                    <a:gd name="T2" fmla="*/ 9 w 18"/>
                    <a:gd name="T3" fmla="*/ 0 h 12"/>
                    <a:gd name="T4" fmla="*/ 0 w 18"/>
                    <a:gd name="T5" fmla="*/ 3 h 12"/>
                    <a:gd name="T6" fmla="*/ 9 w 18"/>
                    <a:gd name="T7" fmla="*/ 12 h 12"/>
                    <a:gd name="T8" fmla="*/ 18 w 18"/>
                    <a:gd name="T9" fmla="*/ 9 h 12"/>
                  </a:gdLst>
                  <a:ahLst/>
                  <a:cxnLst>
                    <a:cxn ang="0">
                      <a:pos x="T0" y="T1"/>
                    </a:cxn>
                    <a:cxn ang="0">
                      <a:pos x="T2" y="T3"/>
                    </a:cxn>
                    <a:cxn ang="0">
                      <a:pos x="T4" y="T5"/>
                    </a:cxn>
                    <a:cxn ang="0">
                      <a:pos x="T6" y="T7"/>
                    </a:cxn>
                    <a:cxn ang="0">
                      <a:pos x="T8" y="T9"/>
                    </a:cxn>
                  </a:cxnLst>
                  <a:rect l="0" t="0" r="r" b="b"/>
                  <a:pathLst>
                    <a:path w="18" h="12">
                      <a:moveTo>
                        <a:pt x="18" y="9"/>
                      </a:moveTo>
                      <a:cubicBezTo>
                        <a:pt x="15" y="6"/>
                        <a:pt x="12" y="3"/>
                        <a:pt x="9" y="0"/>
                      </a:cubicBezTo>
                      <a:cubicBezTo>
                        <a:pt x="6" y="1"/>
                        <a:pt x="3" y="2"/>
                        <a:pt x="0" y="3"/>
                      </a:cubicBezTo>
                      <a:cubicBezTo>
                        <a:pt x="3" y="6"/>
                        <a:pt x="6" y="9"/>
                        <a:pt x="9" y="12"/>
                      </a:cubicBezTo>
                      <a:lnTo>
                        <a:pt x="18" y="9"/>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9" name="Freeform 362"/>
                <p:cNvSpPr/>
                <p:nvPr/>
              </p:nvSpPr>
              <p:spPr bwMode="auto">
                <a:xfrm>
                  <a:off x="5447" y="237"/>
                  <a:ext cx="369" cy="324"/>
                </a:xfrm>
                <a:custGeom>
                  <a:avLst/>
                  <a:gdLst>
                    <a:gd name="T0" fmla="*/ 156 w 156"/>
                    <a:gd name="T1" fmla="*/ 0 h 137"/>
                    <a:gd name="T2" fmla="*/ 0 w 156"/>
                    <a:gd name="T3" fmla="*/ 47 h 137"/>
                    <a:gd name="T4" fmla="*/ 12 w 156"/>
                    <a:gd name="T5" fmla="*/ 58 h 137"/>
                    <a:gd name="T6" fmla="*/ 123 w 156"/>
                    <a:gd name="T7" fmla="*/ 25 h 137"/>
                    <a:gd name="T8" fmla="*/ 80 w 156"/>
                    <a:gd name="T9" fmla="*/ 124 h 137"/>
                    <a:gd name="T10" fmla="*/ 93 w 156"/>
                    <a:gd name="T11" fmla="*/ 137 h 137"/>
                    <a:gd name="T12" fmla="*/ 156 w 156"/>
                    <a:gd name="T13" fmla="*/ 0 h 137"/>
                  </a:gdLst>
                  <a:ahLst/>
                  <a:cxnLst>
                    <a:cxn ang="0">
                      <a:pos x="T0" y="T1"/>
                    </a:cxn>
                    <a:cxn ang="0">
                      <a:pos x="T2" y="T3"/>
                    </a:cxn>
                    <a:cxn ang="0">
                      <a:pos x="T4" y="T5"/>
                    </a:cxn>
                    <a:cxn ang="0">
                      <a:pos x="T6" y="T7"/>
                    </a:cxn>
                    <a:cxn ang="0">
                      <a:pos x="T8" y="T9"/>
                    </a:cxn>
                    <a:cxn ang="0">
                      <a:pos x="T10" y="T11"/>
                    </a:cxn>
                    <a:cxn ang="0">
                      <a:pos x="T12" y="T13"/>
                    </a:cxn>
                  </a:cxnLst>
                  <a:rect l="0" t="0" r="r" b="b"/>
                  <a:pathLst>
                    <a:path w="156" h="137">
                      <a:moveTo>
                        <a:pt x="156" y="0"/>
                      </a:moveTo>
                      <a:cubicBezTo>
                        <a:pt x="124" y="7"/>
                        <a:pt x="51" y="34"/>
                        <a:pt x="0" y="47"/>
                      </a:cubicBezTo>
                      <a:cubicBezTo>
                        <a:pt x="4" y="50"/>
                        <a:pt x="8" y="54"/>
                        <a:pt x="12" y="58"/>
                      </a:cubicBezTo>
                      <a:cubicBezTo>
                        <a:pt x="47" y="49"/>
                        <a:pt x="96" y="30"/>
                        <a:pt x="123" y="25"/>
                      </a:cubicBezTo>
                      <a:cubicBezTo>
                        <a:pt x="113" y="49"/>
                        <a:pt x="98" y="86"/>
                        <a:pt x="80" y="124"/>
                      </a:cubicBezTo>
                      <a:cubicBezTo>
                        <a:pt x="85" y="128"/>
                        <a:pt x="89" y="133"/>
                        <a:pt x="93" y="137"/>
                      </a:cubicBezTo>
                      <a:cubicBezTo>
                        <a:pt x="116" y="90"/>
                        <a:pt x="141" y="27"/>
                        <a:pt x="156" y="0"/>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0" name="Freeform 363"/>
                <p:cNvSpPr/>
                <p:nvPr/>
              </p:nvSpPr>
              <p:spPr bwMode="auto">
                <a:xfrm>
                  <a:off x="5833" y="2278"/>
                  <a:ext cx="42" cy="48"/>
                </a:xfrm>
                <a:custGeom>
                  <a:avLst/>
                  <a:gdLst>
                    <a:gd name="T0" fmla="*/ 9 w 18"/>
                    <a:gd name="T1" fmla="*/ 0 h 20"/>
                    <a:gd name="T2" fmla="*/ 0 w 18"/>
                    <a:gd name="T3" fmla="*/ 20 h 20"/>
                    <a:gd name="T4" fmla="*/ 18 w 18"/>
                    <a:gd name="T5" fmla="*/ 6 h 20"/>
                    <a:gd name="T6" fmla="*/ 9 w 18"/>
                    <a:gd name="T7" fmla="*/ 0 h 20"/>
                  </a:gdLst>
                  <a:ahLst/>
                  <a:cxnLst>
                    <a:cxn ang="0">
                      <a:pos x="T0" y="T1"/>
                    </a:cxn>
                    <a:cxn ang="0">
                      <a:pos x="T2" y="T3"/>
                    </a:cxn>
                    <a:cxn ang="0">
                      <a:pos x="T4" y="T5"/>
                    </a:cxn>
                    <a:cxn ang="0">
                      <a:pos x="T6" y="T7"/>
                    </a:cxn>
                  </a:cxnLst>
                  <a:rect l="0" t="0" r="r" b="b"/>
                  <a:pathLst>
                    <a:path w="18" h="20">
                      <a:moveTo>
                        <a:pt x="9" y="0"/>
                      </a:moveTo>
                      <a:cubicBezTo>
                        <a:pt x="0" y="20"/>
                        <a:pt x="0" y="20"/>
                        <a:pt x="0" y="20"/>
                      </a:cubicBezTo>
                      <a:cubicBezTo>
                        <a:pt x="6" y="16"/>
                        <a:pt x="12" y="12"/>
                        <a:pt x="18" y="6"/>
                      </a:cubicBezTo>
                      <a:cubicBezTo>
                        <a:pt x="15" y="4"/>
                        <a:pt x="12" y="2"/>
                        <a:pt x="9" y="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1" name="Freeform 364"/>
                <p:cNvSpPr/>
                <p:nvPr/>
              </p:nvSpPr>
              <p:spPr bwMode="auto">
                <a:xfrm>
                  <a:off x="5920" y="4322"/>
                  <a:ext cx="59" cy="29"/>
                </a:xfrm>
                <a:custGeom>
                  <a:avLst/>
                  <a:gdLst>
                    <a:gd name="T0" fmla="*/ 0 w 25"/>
                    <a:gd name="T1" fmla="*/ 12 h 12"/>
                    <a:gd name="T2" fmla="*/ 1 w 25"/>
                    <a:gd name="T3" fmla="*/ 12 h 12"/>
                    <a:gd name="T4" fmla="*/ 22 w 25"/>
                    <a:gd name="T5" fmla="*/ 12 h 12"/>
                    <a:gd name="T6" fmla="*/ 24 w 25"/>
                    <a:gd name="T7" fmla="*/ 12 h 12"/>
                    <a:gd name="T8" fmla="*/ 25 w 25"/>
                    <a:gd name="T9" fmla="*/ 0 h 12"/>
                    <a:gd name="T10" fmla="*/ 0 w 25"/>
                    <a:gd name="T11" fmla="*/ 12 h 12"/>
                  </a:gdLst>
                  <a:ahLst/>
                  <a:cxnLst>
                    <a:cxn ang="0">
                      <a:pos x="T0" y="T1"/>
                    </a:cxn>
                    <a:cxn ang="0">
                      <a:pos x="T2" y="T3"/>
                    </a:cxn>
                    <a:cxn ang="0">
                      <a:pos x="T4" y="T5"/>
                    </a:cxn>
                    <a:cxn ang="0">
                      <a:pos x="T6" y="T7"/>
                    </a:cxn>
                    <a:cxn ang="0">
                      <a:pos x="T8" y="T9"/>
                    </a:cxn>
                    <a:cxn ang="0">
                      <a:pos x="T10" y="T11"/>
                    </a:cxn>
                  </a:cxnLst>
                  <a:rect l="0" t="0" r="r" b="b"/>
                  <a:pathLst>
                    <a:path w="25" h="12">
                      <a:moveTo>
                        <a:pt x="0" y="12"/>
                      </a:moveTo>
                      <a:cubicBezTo>
                        <a:pt x="1" y="12"/>
                        <a:pt x="1" y="12"/>
                        <a:pt x="1" y="12"/>
                      </a:cubicBezTo>
                      <a:cubicBezTo>
                        <a:pt x="22" y="12"/>
                        <a:pt x="22" y="12"/>
                        <a:pt x="22" y="12"/>
                      </a:cubicBezTo>
                      <a:cubicBezTo>
                        <a:pt x="23" y="12"/>
                        <a:pt x="23" y="12"/>
                        <a:pt x="24" y="12"/>
                      </a:cubicBezTo>
                      <a:cubicBezTo>
                        <a:pt x="24" y="8"/>
                        <a:pt x="25" y="4"/>
                        <a:pt x="25" y="0"/>
                      </a:cubicBezTo>
                      <a:cubicBezTo>
                        <a:pt x="17" y="4"/>
                        <a:pt x="8" y="8"/>
                        <a:pt x="0" y="12"/>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2" name="Freeform 365"/>
                <p:cNvSpPr/>
                <p:nvPr/>
              </p:nvSpPr>
              <p:spPr bwMode="auto">
                <a:xfrm>
                  <a:off x="5901" y="3636"/>
                  <a:ext cx="52" cy="64"/>
                </a:xfrm>
                <a:custGeom>
                  <a:avLst/>
                  <a:gdLst>
                    <a:gd name="T0" fmla="*/ 0 w 22"/>
                    <a:gd name="T1" fmla="*/ 20 h 27"/>
                    <a:gd name="T2" fmla="*/ 3 w 22"/>
                    <a:gd name="T3" fmla="*/ 27 h 27"/>
                    <a:gd name="T4" fmla="*/ 22 w 22"/>
                    <a:gd name="T5" fmla="*/ 15 h 27"/>
                    <a:gd name="T6" fmla="*/ 11 w 22"/>
                    <a:gd name="T7" fmla="*/ 0 h 27"/>
                    <a:gd name="T8" fmla="*/ 0 w 22"/>
                    <a:gd name="T9" fmla="*/ 20 h 27"/>
                  </a:gdLst>
                  <a:ahLst/>
                  <a:cxnLst>
                    <a:cxn ang="0">
                      <a:pos x="T0" y="T1"/>
                    </a:cxn>
                    <a:cxn ang="0">
                      <a:pos x="T2" y="T3"/>
                    </a:cxn>
                    <a:cxn ang="0">
                      <a:pos x="T4" y="T5"/>
                    </a:cxn>
                    <a:cxn ang="0">
                      <a:pos x="T6" y="T7"/>
                    </a:cxn>
                    <a:cxn ang="0">
                      <a:pos x="T8" y="T9"/>
                    </a:cxn>
                  </a:cxnLst>
                  <a:rect l="0" t="0" r="r" b="b"/>
                  <a:pathLst>
                    <a:path w="22" h="27">
                      <a:moveTo>
                        <a:pt x="0" y="20"/>
                      </a:moveTo>
                      <a:cubicBezTo>
                        <a:pt x="1" y="22"/>
                        <a:pt x="2" y="25"/>
                        <a:pt x="3" y="27"/>
                      </a:cubicBezTo>
                      <a:cubicBezTo>
                        <a:pt x="12" y="27"/>
                        <a:pt x="19" y="23"/>
                        <a:pt x="22" y="15"/>
                      </a:cubicBezTo>
                      <a:cubicBezTo>
                        <a:pt x="18" y="11"/>
                        <a:pt x="14" y="6"/>
                        <a:pt x="11" y="0"/>
                      </a:cubicBezTo>
                      <a:cubicBezTo>
                        <a:pt x="9" y="8"/>
                        <a:pt x="5" y="14"/>
                        <a:pt x="0" y="20"/>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3" name="Freeform 366"/>
                <p:cNvSpPr/>
                <p:nvPr/>
              </p:nvSpPr>
              <p:spPr bwMode="auto">
                <a:xfrm>
                  <a:off x="5800" y="2269"/>
                  <a:ext cx="49" cy="76"/>
                </a:xfrm>
                <a:custGeom>
                  <a:avLst/>
                  <a:gdLst>
                    <a:gd name="T0" fmla="*/ 21 w 21"/>
                    <a:gd name="T1" fmla="*/ 3 h 32"/>
                    <a:gd name="T2" fmla="*/ 15 w 21"/>
                    <a:gd name="T3" fmla="*/ 0 h 32"/>
                    <a:gd name="T4" fmla="*/ 0 w 21"/>
                    <a:gd name="T5" fmla="*/ 32 h 32"/>
                    <a:gd name="T6" fmla="*/ 9 w 21"/>
                    <a:gd name="T7" fmla="*/ 27 h 32"/>
                    <a:gd name="T8" fmla="*/ 21 w 21"/>
                    <a:gd name="T9" fmla="*/ 3 h 32"/>
                  </a:gdLst>
                  <a:ahLst/>
                  <a:cxnLst>
                    <a:cxn ang="0">
                      <a:pos x="T0" y="T1"/>
                    </a:cxn>
                    <a:cxn ang="0">
                      <a:pos x="T2" y="T3"/>
                    </a:cxn>
                    <a:cxn ang="0">
                      <a:pos x="T4" y="T5"/>
                    </a:cxn>
                    <a:cxn ang="0">
                      <a:pos x="T6" y="T7"/>
                    </a:cxn>
                    <a:cxn ang="0">
                      <a:pos x="T8" y="T9"/>
                    </a:cxn>
                  </a:cxnLst>
                  <a:rect l="0" t="0" r="r" b="b"/>
                  <a:pathLst>
                    <a:path w="21" h="32">
                      <a:moveTo>
                        <a:pt x="21" y="3"/>
                      </a:moveTo>
                      <a:cubicBezTo>
                        <a:pt x="19" y="2"/>
                        <a:pt x="17" y="1"/>
                        <a:pt x="15" y="0"/>
                      </a:cubicBezTo>
                      <a:cubicBezTo>
                        <a:pt x="0" y="32"/>
                        <a:pt x="0" y="32"/>
                        <a:pt x="0" y="32"/>
                      </a:cubicBezTo>
                      <a:cubicBezTo>
                        <a:pt x="3" y="30"/>
                        <a:pt x="6" y="29"/>
                        <a:pt x="9" y="27"/>
                      </a:cubicBezTo>
                      <a:lnTo>
                        <a:pt x="21" y="3"/>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4" name="Freeform 367"/>
                <p:cNvSpPr/>
                <p:nvPr/>
              </p:nvSpPr>
              <p:spPr bwMode="auto">
                <a:xfrm>
                  <a:off x="5286" y="918"/>
                  <a:ext cx="490" cy="317"/>
                </a:xfrm>
                <a:custGeom>
                  <a:avLst/>
                  <a:gdLst>
                    <a:gd name="T0" fmla="*/ 0 w 207"/>
                    <a:gd name="T1" fmla="*/ 9 h 134"/>
                    <a:gd name="T2" fmla="*/ 184 w 207"/>
                    <a:gd name="T3" fmla="*/ 31 h 134"/>
                    <a:gd name="T4" fmla="*/ 182 w 207"/>
                    <a:gd name="T5" fmla="*/ 119 h 134"/>
                    <a:gd name="T6" fmla="*/ 140 w 207"/>
                    <a:gd name="T7" fmla="*/ 125 h 134"/>
                    <a:gd name="T8" fmla="*/ 133 w 207"/>
                    <a:gd name="T9" fmla="*/ 134 h 134"/>
                    <a:gd name="T10" fmla="*/ 191 w 207"/>
                    <a:gd name="T11" fmla="*/ 123 h 134"/>
                    <a:gd name="T12" fmla="*/ 203 w 207"/>
                    <a:gd name="T13" fmla="*/ 47 h 134"/>
                    <a:gd name="T14" fmla="*/ 179 w 207"/>
                    <a:gd name="T15" fmla="*/ 19 h 134"/>
                    <a:gd name="T16" fmla="*/ 10 w 207"/>
                    <a:gd name="T17" fmla="*/ 0 h 134"/>
                    <a:gd name="T18" fmla="*/ 0 w 207"/>
                    <a:gd name="T19" fmla="*/ 9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7" h="134">
                      <a:moveTo>
                        <a:pt x="0" y="9"/>
                      </a:moveTo>
                      <a:cubicBezTo>
                        <a:pt x="71" y="12"/>
                        <a:pt x="168" y="18"/>
                        <a:pt x="184" y="31"/>
                      </a:cubicBezTo>
                      <a:cubicBezTo>
                        <a:pt x="194" y="38"/>
                        <a:pt x="198" y="104"/>
                        <a:pt x="182" y="119"/>
                      </a:cubicBezTo>
                      <a:cubicBezTo>
                        <a:pt x="177" y="123"/>
                        <a:pt x="162" y="125"/>
                        <a:pt x="140" y="125"/>
                      </a:cubicBezTo>
                      <a:cubicBezTo>
                        <a:pt x="138" y="128"/>
                        <a:pt x="136" y="131"/>
                        <a:pt x="133" y="134"/>
                      </a:cubicBezTo>
                      <a:cubicBezTo>
                        <a:pt x="160" y="134"/>
                        <a:pt x="182" y="131"/>
                        <a:pt x="191" y="123"/>
                      </a:cubicBezTo>
                      <a:cubicBezTo>
                        <a:pt x="206" y="111"/>
                        <a:pt x="207" y="71"/>
                        <a:pt x="203" y="47"/>
                      </a:cubicBezTo>
                      <a:cubicBezTo>
                        <a:pt x="201" y="36"/>
                        <a:pt x="191" y="24"/>
                        <a:pt x="179" y="19"/>
                      </a:cubicBezTo>
                      <a:cubicBezTo>
                        <a:pt x="152" y="6"/>
                        <a:pt x="72" y="1"/>
                        <a:pt x="10" y="0"/>
                      </a:cubicBezTo>
                      <a:lnTo>
                        <a:pt x="0" y="9"/>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5" name="Freeform 368"/>
                <p:cNvSpPr/>
                <p:nvPr/>
              </p:nvSpPr>
              <p:spPr bwMode="auto">
                <a:xfrm>
                  <a:off x="5854" y="3823"/>
                  <a:ext cx="71" cy="71"/>
                </a:xfrm>
                <a:custGeom>
                  <a:avLst/>
                  <a:gdLst>
                    <a:gd name="T0" fmla="*/ 13 w 30"/>
                    <a:gd name="T1" fmla="*/ 0 h 30"/>
                    <a:gd name="T2" fmla="*/ 0 w 30"/>
                    <a:gd name="T3" fmla="*/ 12 h 30"/>
                    <a:gd name="T4" fmla="*/ 20 w 30"/>
                    <a:gd name="T5" fmla="*/ 30 h 30"/>
                    <a:gd name="T6" fmla="*/ 30 w 30"/>
                    <a:gd name="T7" fmla="*/ 13 h 30"/>
                    <a:gd name="T8" fmla="*/ 13 w 30"/>
                    <a:gd name="T9" fmla="*/ 0 h 30"/>
                  </a:gdLst>
                  <a:ahLst/>
                  <a:cxnLst>
                    <a:cxn ang="0">
                      <a:pos x="T0" y="T1"/>
                    </a:cxn>
                    <a:cxn ang="0">
                      <a:pos x="T2" y="T3"/>
                    </a:cxn>
                    <a:cxn ang="0">
                      <a:pos x="T4" y="T5"/>
                    </a:cxn>
                    <a:cxn ang="0">
                      <a:pos x="T6" y="T7"/>
                    </a:cxn>
                    <a:cxn ang="0">
                      <a:pos x="T8" y="T9"/>
                    </a:cxn>
                  </a:cxnLst>
                  <a:rect l="0" t="0" r="r" b="b"/>
                  <a:pathLst>
                    <a:path w="30" h="30">
                      <a:moveTo>
                        <a:pt x="13" y="0"/>
                      </a:moveTo>
                      <a:cubicBezTo>
                        <a:pt x="10" y="5"/>
                        <a:pt x="5" y="9"/>
                        <a:pt x="0" y="12"/>
                      </a:cubicBezTo>
                      <a:cubicBezTo>
                        <a:pt x="4" y="23"/>
                        <a:pt x="10" y="28"/>
                        <a:pt x="20" y="30"/>
                      </a:cubicBezTo>
                      <a:cubicBezTo>
                        <a:pt x="23" y="24"/>
                        <a:pt x="26" y="18"/>
                        <a:pt x="30" y="13"/>
                      </a:cubicBezTo>
                      <a:cubicBezTo>
                        <a:pt x="22" y="13"/>
                        <a:pt x="17" y="8"/>
                        <a:pt x="13" y="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6" name="Freeform 369"/>
                <p:cNvSpPr/>
                <p:nvPr/>
              </p:nvSpPr>
              <p:spPr bwMode="auto">
                <a:xfrm>
                  <a:off x="5667" y="227"/>
                  <a:ext cx="47" cy="29"/>
                </a:xfrm>
                <a:custGeom>
                  <a:avLst/>
                  <a:gdLst>
                    <a:gd name="T0" fmla="*/ 20 w 20"/>
                    <a:gd name="T1" fmla="*/ 9 h 12"/>
                    <a:gd name="T2" fmla="*/ 11 w 20"/>
                    <a:gd name="T3" fmla="*/ 0 h 12"/>
                    <a:gd name="T4" fmla="*/ 0 w 20"/>
                    <a:gd name="T5" fmla="*/ 2 h 12"/>
                    <a:gd name="T6" fmla="*/ 10 w 20"/>
                    <a:gd name="T7" fmla="*/ 12 h 12"/>
                    <a:gd name="T8" fmla="*/ 20 w 20"/>
                    <a:gd name="T9" fmla="*/ 9 h 12"/>
                  </a:gdLst>
                  <a:ahLst/>
                  <a:cxnLst>
                    <a:cxn ang="0">
                      <a:pos x="T0" y="T1"/>
                    </a:cxn>
                    <a:cxn ang="0">
                      <a:pos x="T2" y="T3"/>
                    </a:cxn>
                    <a:cxn ang="0">
                      <a:pos x="T4" y="T5"/>
                    </a:cxn>
                    <a:cxn ang="0">
                      <a:pos x="T6" y="T7"/>
                    </a:cxn>
                    <a:cxn ang="0">
                      <a:pos x="T8" y="T9"/>
                    </a:cxn>
                  </a:cxnLst>
                  <a:rect l="0" t="0" r="r" b="b"/>
                  <a:pathLst>
                    <a:path w="20" h="12">
                      <a:moveTo>
                        <a:pt x="20" y="9"/>
                      </a:moveTo>
                      <a:cubicBezTo>
                        <a:pt x="17" y="6"/>
                        <a:pt x="14" y="3"/>
                        <a:pt x="11" y="0"/>
                      </a:cubicBezTo>
                      <a:cubicBezTo>
                        <a:pt x="8" y="0"/>
                        <a:pt x="4" y="1"/>
                        <a:pt x="0" y="2"/>
                      </a:cubicBezTo>
                      <a:cubicBezTo>
                        <a:pt x="4" y="6"/>
                        <a:pt x="7" y="9"/>
                        <a:pt x="10" y="12"/>
                      </a:cubicBezTo>
                      <a:lnTo>
                        <a:pt x="20" y="9"/>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7" name="Freeform 370"/>
                <p:cNvSpPr/>
                <p:nvPr/>
              </p:nvSpPr>
              <p:spPr bwMode="auto">
                <a:xfrm>
                  <a:off x="5769" y="2262"/>
                  <a:ext cx="59" cy="94"/>
                </a:xfrm>
                <a:custGeom>
                  <a:avLst/>
                  <a:gdLst>
                    <a:gd name="T0" fmla="*/ 25 w 25"/>
                    <a:gd name="T1" fmla="*/ 2 h 40"/>
                    <a:gd name="T2" fmla="*/ 19 w 25"/>
                    <a:gd name="T3" fmla="*/ 0 h 40"/>
                    <a:gd name="T4" fmla="*/ 0 w 25"/>
                    <a:gd name="T5" fmla="*/ 40 h 40"/>
                    <a:gd name="T6" fmla="*/ 9 w 25"/>
                    <a:gd name="T7" fmla="*/ 37 h 40"/>
                    <a:gd name="T8" fmla="*/ 25 w 25"/>
                    <a:gd name="T9" fmla="*/ 2 h 40"/>
                  </a:gdLst>
                  <a:ahLst/>
                  <a:cxnLst>
                    <a:cxn ang="0">
                      <a:pos x="T0" y="T1"/>
                    </a:cxn>
                    <a:cxn ang="0">
                      <a:pos x="T2" y="T3"/>
                    </a:cxn>
                    <a:cxn ang="0">
                      <a:pos x="T4" y="T5"/>
                    </a:cxn>
                    <a:cxn ang="0">
                      <a:pos x="T6" y="T7"/>
                    </a:cxn>
                    <a:cxn ang="0">
                      <a:pos x="T8" y="T9"/>
                    </a:cxn>
                  </a:cxnLst>
                  <a:rect l="0" t="0" r="r" b="b"/>
                  <a:pathLst>
                    <a:path w="25" h="40">
                      <a:moveTo>
                        <a:pt x="25" y="2"/>
                      </a:moveTo>
                      <a:cubicBezTo>
                        <a:pt x="23" y="1"/>
                        <a:pt x="21" y="0"/>
                        <a:pt x="19" y="0"/>
                      </a:cubicBezTo>
                      <a:cubicBezTo>
                        <a:pt x="0" y="40"/>
                        <a:pt x="0" y="40"/>
                        <a:pt x="0" y="40"/>
                      </a:cubicBezTo>
                      <a:cubicBezTo>
                        <a:pt x="3" y="39"/>
                        <a:pt x="6" y="38"/>
                        <a:pt x="9" y="37"/>
                      </a:cubicBezTo>
                      <a:lnTo>
                        <a:pt x="25" y="2"/>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8" name="Freeform 371"/>
                <p:cNvSpPr/>
                <p:nvPr/>
              </p:nvSpPr>
              <p:spPr bwMode="auto">
                <a:xfrm>
                  <a:off x="5828" y="4126"/>
                  <a:ext cx="118" cy="142"/>
                </a:xfrm>
                <a:custGeom>
                  <a:avLst/>
                  <a:gdLst>
                    <a:gd name="T0" fmla="*/ 41 w 50"/>
                    <a:gd name="T1" fmla="*/ 20 h 60"/>
                    <a:gd name="T2" fmla="*/ 19 w 50"/>
                    <a:gd name="T3" fmla="*/ 33 h 60"/>
                    <a:gd name="T4" fmla="*/ 23 w 50"/>
                    <a:gd name="T5" fmla="*/ 5 h 60"/>
                    <a:gd name="T6" fmla="*/ 17 w 50"/>
                    <a:gd name="T7" fmla="*/ 0 h 60"/>
                    <a:gd name="T8" fmla="*/ 0 w 50"/>
                    <a:gd name="T9" fmla="*/ 60 h 60"/>
                    <a:gd name="T10" fmla="*/ 50 w 50"/>
                    <a:gd name="T11" fmla="*/ 26 h 60"/>
                    <a:gd name="T12" fmla="*/ 41 w 50"/>
                    <a:gd name="T13" fmla="*/ 20 h 60"/>
                  </a:gdLst>
                  <a:ahLst/>
                  <a:cxnLst>
                    <a:cxn ang="0">
                      <a:pos x="T0" y="T1"/>
                    </a:cxn>
                    <a:cxn ang="0">
                      <a:pos x="T2" y="T3"/>
                    </a:cxn>
                    <a:cxn ang="0">
                      <a:pos x="T4" y="T5"/>
                    </a:cxn>
                    <a:cxn ang="0">
                      <a:pos x="T6" y="T7"/>
                    </a:cxn>
                    <a:cxn ang="0">
                      <a:pos x="T8" y="T9"/>
                    </a:cxn>
                    <a:cxn ang="0">
                      <a:pos x="T10" y="T11"/>
                    </a:cxn>
                    <a:cxn ang="0">
                      <a:pos x="T12" y="T13"/>
                    </a:cxn>
                  </a:cxnLst>
                  <a:rect l="0" t="0" r="r" b="b"/>
                  <a:pathLst>
                    <a:path w="50" h="60">
                      <a:moveTo>
                        <a:pt x="41" y="20"/>
                      </a:moveTo>
                      <a:cubicBezTo>
                        <a:pt x="32" y="25"/>
                        <a:pt x="24" y="30"/>
                        <a:pt x="19" y="33"/>
                      </a:cubicBezTo>
                      <a:cubicBezTo>
                        <a:pt x="21" y="27"/>
                        <a:pt x="22" y="16"/>
                        <a:pt x="23" y="5"/>
                      </a:cubicBezTo>
                      <a:cubicBezTo>
                        <a:pt x="21" y="3"/>
                        <a:pt x="19" y="1"/>
                        <a:pt x="17" y="0"/>
                      </a:cubicBezTo>
                      <a:cubicBezTo>
                        <a:pt x="11" y="20"/>
                        <a:pt x="2" y="51"/>
                        <a:pt x="0" y="60"/>
                      </a:cubicBezTo>
                      <a:cubicBezTo>
                        <a:pt x="3" y="59"/>
                        <a:pt x="28" y="40"/>
                        <a:pt x="50" y="26"/>
                      </a:cubicBezTo>
                      <a:cubicBezTo>
                        <a:pt x="47" y="24"/>
                        <a:pt x="44" y="22"/>
                        <a:pt x="41" y="20"/>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9" name="Freeform 372"/>
                <p:cNvSpPr/>
                <p:nvPr/>
              </p:nvSpPr>
              <p:spPr bwMode="auto">
                <a:xfrm>
                  <a:off x="5752" y="3691"/>
                  <a:ext cx="173" cy="179"/>
                </a:xfrm>
                <a:custGeom>
                  <a:avLst/>
                  <a:gdLst>
                    <a:gd name="T0" fmla="*/ 1 w 73"/>
                    <a:gd name="T1" fmla="*/ 52 h 76"/>
                    <a:gd name="T2" fmla="*/ 0 w 73"/>
                    <a:gd name="T3" fmla="*/ 59 h 76"/>
                    <a:gd name="T4" fmla="*/ 4 w 73"/>
                    <a:gd name="T5" fmla="*/ 74 h 76"/>
                    <a:gd name="T6" fmla="*/ 60 w 73"/>
                    <a:gd name="T7" fmla="*/ 0 h 76"/>
                    <a:gd name="T8" fmla="*/ 44 w 73"/>
                    <a:gd name="T9" fmla="*/ 9 h 76"/>
                    <a:gd name="T10" fmla="*/ 1 w 73"/>
                    <a:gd name="T11" fmla="*/ 52 h 76"/>
                  </a:gdLst>
                  <a:ahLst/>
                  <a:cxnLst>
                    <a:cxn ang="0">
                      <a:pos x="T0" y="T1"/>
                    </a:cxn>
                    <a:cxn ang="0">
                      <a:pos x="T2" y="T3"/>
                    </a:cxn>
                    <a:cxn ang="0">
                      <a:pos x="T4" y="T5"/>
                    </a:cxn>
                    <a:cxn ang="0">
                      <a:pos x="T6" y="T7"/>
                    </a:cxn>
                    <a:cxn ang="0">
                      <a:pos x="T8" y="T9"/>
                    </a:cxn>
                    <a:cxn ang="0">
                      <a:pos x="T10" y="T11"/>
                    </a:cxn>
                  </a:cxnLst>
                  <a:rect l="0" t="0" r="r" b="b"/>
                  <a:pathLst>
                    <a:path w="73" h="76">
                      <a:moveTo>
                        <a:pt x="1" y="52"/>
                      </a:moveTo>
                      <a:cubicBezTo>
                        <a:pt x="1" y="54"/>
                        <a:pt x="1" y="56"/>
                        <a:pt x="0" y="59"/>
                      </a:cubicBezTo>
                      <a:cubicBezTo>
                        <a:pt x="2" y="63"/>
                        <a:pt x="3" y="68"/>
                        <a:pt x="4" y="74"/>
                      </a:cubicBezTo>
                      <a:cubicBezTo>
                        <a:pt x="47" y="76"/>
                        <a:pt x="73" y="37"/>
                        <a:pt x="60" y="0"/>
                      </a:cubicBezTo>
                      <a:cubicBezTo>
                        <a:pt x="55" y="4"/>
                        <a:pt x="50" y="7"/>
                        <a:pt x="44" y="9"/>
                      </a:cubicBezTo>
                      <a:cubicBezTo>
                        <a:pt x="50" y="33"/>
                        <a:pt x="26" y="60"/>
                        <a:pt x="1" y="52"/>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0" name="Freeform 373"/>
                <p:cNvSpPr/>
                <p:nvPr/>
              </p:nvSpPr>
              <p:spPr bwMode="auto">
                <a:xfrm>
                  <a:off x="5830" y="4204"/>
                  <a:ext cx="114" cy="135"/>
                </a:xfrm>
                <a:custGeom>
                  <a:avLst/>
                  <a:gdLst>
                    <a:gd name="T0" fmla="*/ 0 w 48"/>
                    <a:gd name="T1" fmla="*/ 34 h 57"/>
                    <a:gd name="T2" fmla="*/ 9 w 48"/>
                    <a:gd name="T3" fmla="*/ 41 h 57"/>
                    <a:gd name="T4" fmla="*/ 32 w 48"/>
                    <a:gd name="T5" fmla="*/ 26 h 57"/>
                    <a:gd name="T6" fmla="*/ 20 w 48"/>
                    <a:gd name="T7" fmla="*/ 50 h 57"/>
                    <a:gd name="T8" fmla="*/ 31 w 48"/>
                    <a:gd name="T9" fmla="*/ 57 h 57"/>
                    <a:gd name="T10" fmla="*/ 48 w 48"/>
                    <a:gd name="T11" fmla="*/ 0 h 57"/>
                    <a:gd name="T12" fmla="*/ 0 w 48"/>
                    <a:gd name="T13" fmla="*/ 34 h 57"/>
                  </a:gdLst>
                  <a:ahLst/>
                  <a:cxnLst>
                    <a:cxn ang="0">
                      <a:pos x="T0" y="T1"/>
                    </a:cxn>
                    <a:cxn ang="0">
                      <a:pos x="T2" y="T3"/>
                    </a:cxn>
                    <a:cxn ang="0">
                      <a:pos x="T4" y="T5"/>
                    </a:cxn>
                    <a:cxn ang="0">
                      <a:pos x="T6" y="T7"/>
                    </a:cxn>
                    <a:cxn ang="0">
                      <a:pos x="T8" y="T9"/>
                    </a:cxn>
                    <a:cxn ang="0">
                      <a:pos x="T10" y="T11"/>
                    </a:cxn>
                    <a:cxn ang="0">
                      <a:pos x="T12" y="T13"/>
                    </a:cxn>
                  </a:cxnLst>
                  <a:rect l="0" t="0" r="r" b="b"/>
                  <a:pathLst>
                    <a:path w="48" h="57">
                      <a:moveTo>
                        <a:pt x="0" y="34"/>
                      </a:moveTo>
                      <a:cubicBezTo>
                        <a:pt x="3" y="36"/>
                        <a:pt x="6" y="38"/>
                        <a:pt x="9" y="41"/>
                      </a:cubicBezTo>
                      <a:cubicBezTo>
                        <a:pt x="18" y="35"/>
                        <a:pt x="26" y="29"/>
                        <a:pt x="32" y="26"/>
                      </a:cubicBezTo>
                      <a:cubicBezTo>
                        <a:pt x="29" y="32"/>
                        <a:pt x="25" y="41"/>
                        <a:pt x="20" y="50"/>
                      </a:cubicBezTo>
                      <a:cubicBezTo>
                        <a:pt x="24" y="52"/>
                        <a:pt x="28" y="55"/>
                        <a:pt x="31" y="57"/>
                      </a:cubicBezTo>
                      <a:cubicBezTo>
                        <a:pt x="37" y="37"/>
                        <a:pt x="45" y="10"/>
                        <a:pt x="48" y="0"/>
                      </a:cubicBezTo>
                      <a:cubicBezTo>
                        <a:pt x="38" y="7"/>
                        <a:pt x="18" y="22"/>
                        <a:pt x="0" y="34"/>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1" name="Freeform 374"/>
                <p:cNvSpPr/>
                <p:nvPr/>
              </p:nvSpPr>
              <p:spPr bwMode="auto">
                <a:xfrm>
                  <a:off x="5610" y="1247"/>
                  <a:ext cx="149" cy="94"/>
                </a:xfrm>
                <a:custGeom>
                  <a:avLst/>
                  <a:gdLst>
                    <a:gd name="T0" fmla="*/ 63 w 63"/>
                    <a:gd name="T1" fmla="*/ 4 h 40"/>
                    <a:gd name="T2" fmla="*/ 34 w 63"/>
                    <a:gd name="T3" fmla="*/ 0 h 40"/>
                    <a:gd name="T4" fmla="*/ 0 w 63"/>
                    <a:gd name="T5" fmla="*/ 4 h 40"/>
                    <a:gd name="T6" fmla="*/ 60 w 63"/>
                    <a:gd name="T7" fmla="*/ 40 h 40"/>
                    <a:gd name="T8" fmla="*/ 63 w 63"/>
                    <a:gd name="T9" fmla="*/ 4 h 40"/>
                  </a:gdLst>
                  <a:ahLst/>
                  <a:cxnLst>
                    <a:cxn ang="0">
                      <a:pos x="T0" y="T1"/>
                    </a:cxn>
                    <a:cxn ang="0">
                      <a:pos x="T2" y="T3"/>
                    </a:cxn>
                    <a:cxn ang="0">
                      <a:pos x="T4" y="T5"/>
                    </a:cxn>
                    <a:cxn ang="0">
                      <a:pos x="T6" y="T7"/>
                    </a:cxn>
                    <a:cxn ang="0">
                      <a:pos x="T8" y="T9"/>
                    </a:cxn>
                  </a:cxnLst>
                  <a:rect l="0" t="0" r="r" b="b"/>
                  <a:pathLst>
                    <a:path w="63" h="40">
                      <a:moveTo>
                        <a:pt x="63" y="4"/>
                      </a:moveTo>
                      <a:cubicBezTo>
                        <a:pt x="52" y="3"/>
                        <a:pt x="43" y="2"/>
                        <a:pt x="34" y="0"/>
                      </a:cubicBezTo>
                      <a:cubicBezTo>
                        <a:pt x="25" y="2"/>
                        <a:pt x="13" y="3"/>
                        <a:pt x="0" y="4"/>
                      </a:cubicBezTo>
                      <a:cubicBezTo>
                        <a:pt x="14" y="20"/>
                        <a:pt x="35" y="32"/>
                        <a:pt x="60" y="40"/>
                      </a:cubicBezTo>
                      <a:cubicBezTo>
                        <a:pt x="62" y="28"/>
                        <a:pt x="62" y="16"/>
                        <a:pt x="63" y="4"/>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2" name="Freeform 375"/>
                <p:cNvSpPr/>
                <p:nvPr/>
              </p:nvSpPr>
              <p:spPr bwMode="auto">
                <a:xfrm>
                  <a:off x="5738" y="2255"/>
                  <a:ext cx="69" cy="108"/>
                </a:xfrm>
                <a:custGeom>
                  <a:avLst/>
                  <a:gdLst>
                    <a:gd name="T0" fmla="*/ 29 w 29"/>
                    <a:gd name="T1" fmla="*/ 2 h 46"/>
                    <a:gd name="T2" fmla="*/ 18 w 29"/>
                    <a:gd name="T3" fmla="*/ 0 h 46"/>
                    <a:gd name="T4" fmla="*/ 20 w 29"/>
                    <a:gd name="T5" fmla="*/ 12 h 46"/>
                    <a:gd name="T6" fmla="*/ 16 w 29"/>
                    <a:gd name="T7" fmla="*/ 13 h 46"/>
                    <a:gd name="T8" fmla="*/ 0 w 29"/>
                    <a:gd name="T9" fmla="*/ 46 h 46"/>
                    <a:gd name="T10" fmla="*/ 9 w 29"/>
                    <a:gd name="T11" fmla="*/ 44 h 46"/>
                    <a:gd name="T12" fmla="*/ 29 w 29"/>
                    <a:gd name="T13" fmla="*/ 2 h 46"/>
                  </a:gdLst>
                  <a:ahLst/>
                  <a:cxnLst>
                    <a:cxn ang="0">
                      <a:pos x="T0" y="T1"/>
                    </a:cxn>
                    <a:cxn ang="0">
                      <a:pos x="T2" y="T3"/>
                    </a:cxn>
                    <a:cxn ang="0">
                      <a:pos x="T4" y="T5"/>
                    </a:cxn>
                    <a:cxn ang="0">
                      <a:pos x="T6" y="T7"/>
                    </a:cxn>
                    <a:cxn ang="0">
                      <a:pos x="T8" y="T9"/>
                    </a:cxn>
                    <a:cxn ang="0">
                      <a:pos x="T10" y="T11"/>
                    </a:cxn>
                    <a:cxn ang="0">
                      <a:pos x="T12" y="T13"/>
                    </a:cxn>
                  </a:cxnLst>
                  <a:rect l="0" t="0" r="r" b="b"/>
                  <a:pathLst>
                    <a:path w="29" h="46">
                      <a:moveTo>
                        <a:pt x="29" y="2"/>
                      </a:moveTo>
                      <a:cubicBezTo>
                        <a:pt x="25" y="1"/>
                        <a:pt x="22" y="0"/>
                        <a:pt x="18" y="0"/>
                      </a:cubicBezTo>
                      <a:cubicBezTo>
                        <a:pt x="20" y="12"/>
                        <a:pt x="20" y="12"/>
                        <a:pt x="20" y="12"/>
                      </a:cubicBezTo>
                      <a:cubicBezTo>
                        <a:pt x="16" y="13"/>
                        <a:pt x="16" y="13"/>
                        <a:pt x="16" y="13"/>
                      </a:cubicBezTo>
                      <a:cubicBezTo>
                        <a:pt x="0" y="46"/>
                        <a:pt x="0" y="46"/>
                        <a:pt x="0" y="46"/>
                      </a:cubicBezTo>
                      <a:cubicBezTo>
                        <a:pt x="3" y="46"/>
                        <a:pt x="6" y="45"/>
                        <a:pt x="9" y="44"/>
                      </a:cubicBezTo>
                      <a:lnTo>
                        <a:pt x="29" y="2"/>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3" name="Freeform 376"/>
                <p:cNvSpPr/>
                <p:nvPr/>
              </p:nvSpPr>
              <p:spPr bwMode="auto">
                <a:xfrm>
                  <a:off x="5700" y="1881"/>
                  <a:ext cx="90" cy="132"/>
                </a:xfrm>
                <a:custGeom>
                  <a:avLst/>
                  <a:gdLst>
                    <a:gd name="T0" fmla="*/ 0 w 38"/>
                    <a:gd name="T1" fmla="*/ 0 h 56"/>
                    <a:gd name="T2" fmla="*/ 2 w 38"/>
                    <a:gd name="T3" fmla="*/ 47 h 56"/>
                    <a:gd name="T4" fmla="*/ 29 w 38"/>
                    <a:gd name="T5" fmla="*/ 56 h 56"/>
                    <a:gd name="T6" fmla="*/ 33 w 38"/>
                    <a:gd name="T7" fmla="*/ 16 h 56"/>
                    <a:gd name="T8" fmla="*/ 0 w 38"/>
                    <a:gd name="T9" fmla="*/ 0 h 56"/>
                  </a:gdLst>
                  <a:ahLst/>
                  <a:cxnLst>
                    <a:cxn ang="0">
                      <a:pos x="T0" y="T1"/>
                    </a:cxn>
                    <a:cxn ang="0">
                      <a:pos x="T2" y="T3"/>
                    </a:cxn>
                    <a:cxn ang="0">
                      <a:pos x="T4" y="T5"/>
                    </a:cxn>
                    <a:cxn ang="0">
                      <a:pos x="T6" y="T7"/>
                    </a:cxn>
                    <a:cxn ang="0">
                      <a:pos x="T8" y="T9"/>
                    </a:cxn>
                  </a:cxnLst>
                  <a:rect l="0" t="0" r="r" b="b"/>
                  <a:pathLst>
                    <a:path w="38" h="56">
                      <a:moveTo>
                        <a:pt x="0" y="0"/>
                      </a:moveTo>
                      <a:cubicBezTo>
                        <a:pt x="2" y="47"/>
                        <a:pt x="2" y="47"/>
                        <a:pt x="2" y="47"/>
                      </a:cubicBezTo>
                      <a:cubicBezTo>
                        <a:pt x="11" y="49"/>
                        <a:pt x="20" y="52"/>
                        <a:pt x="29" y="56"/>
                      </a:cubicBezTo>
                      <a:cubicBezTo>
                        <a:pt x="38" y="43"/>
                        <a:pt x="37" y="28"/>
                        <a:pt x="33" y="16"/>
                      </a:cubicBezTo>
                      <a:cubicBezTo>
                        <a:pt x="20" y="13"/>
                        <a:pt x="9" y="7"/>
                        <a:pt x="0"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4" name="Freeform 377"/>
                <p:cNvSpPr/>
                <p:nvPr/>
              </p:nvSpPr>
              <p:spPr bwMode="auto">
                <a:xfrm>
                  <a:off x="5624" y="1294"/>
                  <a:ext cx="123" cy="85"/>
                </a:xfrm>
                <a:custGeom>
                  <a:avLst/>
                  <a:gdLst>
                    <a:gd name="T0" fmla="*/ 50 w 52"/>
                    <a:gd name="T1" fmla="*/ 36 h 36"/>
                    <a:gd name="T2" fmla="*/ 52 w 52"/>
                    <a:gd name="T3" fmla="*/ 26 h 36"/>
                    <a:gd name="T4" fmla="*/ 0 w 52"/>
                    <a:gd name="T5" fmla="*/ 0 h 36"/>
                    <a:gd name="T6" fmla="*/ 14 w 52"/>
                    <a:gd name="T7" fmla="*/ 20 h 36"/>
                    <a:gd name="T8" fmla="*/ 50 w 52"/>
                    <a:gd name="T9" fmla="*/ 36 h 36"/>
                  </a:gdLst>
                  <a:ahLst/>
                  <a:cxnLst>
                    <a:cxn ang="0">
                      <a:pos x="T0" y="T1"/>
                    </a:cxn>
                    <a:cxn ang="0">
                      <a:pos x="T2" y="T3"/>
                    </a:cxn>
                    <a:cxn ang="0">
                      <a:pos x="T4" y="T5"/>
                    </a:cxn>
                    <a:cxn ang="0">
                      <a:pos x="T6" y="T7"/>
                    </a:cxn>
                    <a:cxn ang="0">
                      <a:pos x="T8" y="T9"/>
                    </a:cxn>
                  </a:cxnLst>
                  <a:rect l="0" t="0" r="r" b="b"/>
                  <a:pathLst>
                    <a:path w="52" h="36">
                      <a:moveTo>
                        <a:pt x="50" y="36"/>
                      </a:moveTo>
                      <a:cubicBezTo>
                        <a:pt x="51" y="33"/>
                        <a:pt x="52" y="29"/>
                        <a:pt x="52" y="26"/>
                      </a:cubicBezTo>
                      <a:cubicBezTo>
                        <a:pt x="32" y="20"/>
                        <a:pt x="13" y="11"/>
                        <a:pt x="0" y="0"/>
                      </a:cubicBezTo>
                      <a:cubicBezTo>
                        <a:pt x="4" y="7"/>
                        <a:pt x="8" y="14"/>
                        <a:pt x="14" y="20"/>
                      </a:cubicBezTo>
                      <a:cubicBezTo>
                        <a:pt x="27" y="25"/>
                        <a:pt x="40" y="31"/>
                        <a:pt x="50" y="36"/>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5" name="Freeform 378"/>
                <p:cNvSpPr/>
                <p:nvPr/>
              </p:nvSpPr>
              <p:spPr bwMode="auto">
                <a:xfrm>
                  <a:off x="5241" y="-35"/>
                  <a:ext cx="424" cy="267"/>
                </a:xfrm>
                <a:custGeom>
                  <a:avLst/>
                  <a:gdLst>
                    <a:gd name="T0" fmla="*/ 0 w 179"/>
                    <a:gd name="T1" fmla="*/ 85 h 113"/>
                    <a:gd name="T2" fmla="*/ 32 w 179"/>
                    <a:gd name="T3" fmla="*/ 113 h 113"/>
                    <a:gd name="T4" fmla="*/ 179 w 179"/>
                    <a:gd name="T5" fmla="*/ 0 h 113"/>
                    <a:gd name="T6" fmla="*/ 172 w 179"/>
                    <a:gd name="T7" fmla="*/ 0 h 113"/>
                    <a:gd name="T8" fmla="*/ 0 w 179"/>
                    <a:gd name="T9" fmla="*/ 85 h 113"/>
                  </a:gdLst>
                  <a:ahLst/>
                  <a:cxnLst>
                    <a:cxn ang="0">
                      <a:pos x="T0" y="T1"/>
                    </a:cxn>
                    <a:cxn ang="0">
                      <a:pos x="T2" y="T3"/>
                    </a:cxn>
                    <a:cxn ang="0">
                      <a:pos x="T4" y="T5"/>
                    </a:cxn>
                    <a:cxn ang="0">
                      <a:pos x="T6" y="T7"/>
                    </a:cxn>
                    <a:cxn ang="0">
                      <a:pos x="T8" y="T9"/>
                    </a:cxn>
                  </a:cxnLst>
                  <a:rect l="0" t="0" r="r" b="b"/>
                  <a:pathLst>
                    <a:path w="179" h="113">
                      <a:moveTo>
                        <a:pt x="0" y="85"/>
                      </a:moveTo>
                      <a:cubicBezTo>
                        <a:pt x="9" y="93"/>
                        <a:pt x="20" y="103"/>
                        <a:pt x="32" y="113"/>
                      </a:cubicBezTo>
                      <a:cubicBezTo>
                        <a:pt x="85" y="113"/>
                        <a:pt x="179" y="65"/>
                        <a:pt x="179" y="0"/>
                      </a:cubicBezTo>
                      <a:cubicBezTo>
                        <a:pt x="172" y="0"/>
                        <a:pt x="172" y="0"/>
                        <a:pt x="172" y="0"/>
                      </a:cubicBezTo>
                      <a:cubicBezTo>
                        <a:pt x="159" y="37"/>
                        <a:pt x="114" y="78"/>
                        <a:pt x="0" y="85"/>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6" name="Freeform 379"/>
                <p:cNvSpPr/>
                <p:nvPr/>
              </p:nvSpPr>
              <p:spPr bwMode="auto">
                <a:xfrm>
                  <a:off x="5889" y="4147"/>
                  <a:ext cx="26" cy="38"/>
                </a:xfrm>
                <a:custGeom>
                  <a:avLst/>
                  <a:gdLst>
                    <a:gd name="T0" fmla="*/ 0 w 11"/>
                    <a:gd name="T1" fmla="*/ 16 h 16"/>
                    <a:gd name="T2" fmla="*/ 11 w 11"/>
                    <a:gd name="T3" fmla="*/ 8 h 16"/>
                    <a:gd name="T4" fmla="*/ 1 w 11"/>
                    <a:gd name="T5" fmla="*/ 0 h 16"/>
                    <a:gd name="T6" fmla="*/ 0 w 11"/>
                    <a:gd name="T7" fmla="*/ 16 h 16"/>
                  </a:gdLst>
                  <a:ahLst/>
                  <a:cxnLst>
                    <a:cxn ang="0">
                      <a:pos x="T0" y="T1"/>
                    </a:cxn>
                    <a:cxn ang="0">
                      <a:pos x="T2" y="T3"/>
                    </a:cxn>
                    <a:cxn ang="0">
                      <a:pos x="T4" y="T5"/>
                    </a:cxn>
                    <a:cxn ang="0">
                      <a:pos x="T6" y="T7"/>
                    </a:cxn>
                  </a:cxnLst>
                  <a:rect l="0" t="0" r="r" b="b"/>
                  <a:pathLst>
                    <a:path w="11" h="16">
                      <a:moveTo>
                        <a:pt x="0" y="16"/>
                      </a:moveTo>
                      <a:cubicBezTo>
                        <a:pt x="1" y="15"/>
                        <a:pt x="5" y="12"/>
                        <a:pt x="11" y="8"/>
                      </a:cubicBezTo>
                      <a:cubicBezTo>
                        <a:pt x="8" y="5"/>
                        <a:pt x="5" y="3"/>
                        <a:pt x="1" y="0"/>
                      </a:cubicBezTo>
                      <a:cubicBezTo>
                        <a:pt x="1" y="7"/>
                        <a:pt x="0" y="13"/>
                        <a:pt x="0" y="16"/>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7" name="Freeform 380"/>
                <p:cNvSpPr/>
                <p:nvPr/>
              </p:nvSpPr>
              <p:spPr bwMode="auto">
                <a:xfrm>
                  <a:off x="5811" y="3859"/>
                  <a:ext cx="85" cy="82"/>
                </a:xfrm>
                <a:custGeom>
                  <a:avLst/>
                  <a:gdLst>
                    <a:gd name="T0" fmla="*/ 14 w 36"/>
                    <a:gd name="T1" fmla="*/ 0 h 35"/>
                    <a:gd name="T2" fmla="*/ 0 w 36"/>
                    <a:gd name="T3" fmla="*/ 5 h 35"/>
                    <a:gd name="T4" fmla="*/ 31 w 36"/>
                    <a:gd name="T5" fmla="*/ 35 h 35"/>
                    <a:gd name="T6" fmla="*/ 36 w 36"/>
                    <a:gd name="T7" fmla="*/ 20 h 35"/>
                    <a:gd name="T8" fmla="*/ 14 w 36"/>
                    <a:gd name="T9" fmla="*/ 0 h 35"/>
                  </a:gdLst>
                  <a:ahLst/>
                  <a:cxnLst>
                    <a:cxn ang="0">
                      <a:pos x="T0" y="T1"/>
                    </a:cxn>
                    <a:cxn ang="0">
                      <a:pos x="T2" y="T3"/>
                    </a:cxn>
                    <a:cxn ang="0">
                      <a:pos x="T4" y="T5"/>
                    </a:cxn>
                    <a:cxn ang="0">
                      <a:pos x="T6" y="T7"/>
                    </a:cxn>
                    <a:cxn ang="0">
                      <a:pos x="T8" y="T9"/>
                    </a:cxn>
                  </a:cxnLst>
                  <a:rect l="0" t="0" r="r" b="b"/>
                  <a:pathLst>
                    <a:path w="36" h="35">
                      <a:moveTo>
                        <a:pt x="14" y="0"/>
                      </a:moveTo>
                      <a:cubicBezTo>
                        <a:pt x="10" y="2"/>
                        <a:pt x="5" y="4"/>
                        <a:pt x="0" y="5"/>
                      </a:cubicBezTo>
                      <a:cubicBezTo>
                        <a:pt x="4" y="23"/>
                        <a:pt x="16" y="34"/>
                        <a:pt x="31" y="35"/>
                      </a:cubicBezTo>
                      <a:cubicBezTo>
                        <a:pt x="32" y="30"/>
                        <a:pt x="34" y="25"/>
                        <a:pt x="36" y="20"/>
                      </a:cubicBezTo>
                      <a:cubicBezTo>
                        <a:pt x="25" y="18"/>
                        <a:pt x="18" y="11"/>
                        <a:pt x="14" y="0"/>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8" name="Freeform 381"/>
                <p:cNvSpPr/>
                <p:nvPr/>
              </p:nvSpPr>
              <p:spPr bwMode="auto">
                <a:xfrm>
                  <a:off x="5672" y="3234"/>
                  <a:ext cx="208" cy="163"/>
                </a:xfrm>
                <a:custGeom>
                  <a:avLst/>
                  <a:gdLst>
                    <a:gd name="T0" fmla="*/ 88 w 88"/>
                    <a:gd name="T1" fmla="*/ 22 h 69"/>
                    <a:gd name="T2" fmla="*/ 67 w 88"/>
                    <a:gd name="T3" fmla="*/ 0 h 69"/>
                    <a:gd name="T4" fmla="*/ 0 w 88"/>
                    <a:gd name="T5" fmla="*/ 53 h 69"/>
                    <a:gd name="T6" fmla="*/ 8 w 88"/>
                    <a:gd name="T7" fmla="*/ 69 h 69"/>
                    <a:gd name="T8" fmla="*/ 88 w 88"/>
                    <a:gd name="T9" fmla="*/ 22 h 69"/>
                  </a:gdLst>
                  <a:ahLst/>
                  <a:cxnLst>
                    <a:cxn ang="0">
                      <a:pos x="T0" y="T1"/>
                    </a:cxn>
                    <a:cxn ang="0">
                      <a:pos x="T2" y="T3"/>
                    </a:cxn>
                    <a:cxn ang="0">
                      <a:pos x="T4" y="T5"/>
                    </a:cxn>
                    <a:cxn ang="0">
                      <a:pos x="T6" y="T7"/>
                    </a:cxn>
                    <a:cxn ang="0">
                      <a:pos x="T8" y="T9"/>
                    </a:cxn>
                  </a:cxnLst>
                  <a:rect l="0" t="0" r="r" b="b"/>
                  <a:pathLst>
                    <a:path w="88" h="69">
                      <a:moveTo>
                        <a:pt x="88" y="22"/>
                      </a:moveTo>
                      <a:cubicBezTo>
                        <a:pt x="82" y="15"/>
                        <a:pt x="74" y="8"/>
                        <a:pt x="67" y="0"/>
                      </a:cubicBezTo>
                      <a:cubicBezTo>
                        <a:pt x="40" y="0"/>
                        <a:pt x="9" y="20"/>
                        <a:pt x="0" y="53"/>
                      </a:cubicBezTo>
                      <a:cubicBezTo>
                        <a:pt x="3" y="58"/>
                        <a:pt x="6" y="64"/>
                        <a:pt x="8" y="69"/>
                      </a:cubicBezTo>
                      <a:cubicBezTo>
                        <a:pt x="17" y="44"/>
                        <a:pt x="46" y="9"/>
                        <a:pt x="88" y="22"/>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9" name="Freeform 382"/>
                <p:cNvSpPr/>
                <p:nvPr/>
              </p:nvSpPr>
              <p:spPr bwMode="auto">
                <a:xfrm>
                  <a:off x="5490" y="317"/>
                  <a:ext cx="227" cy="204"/>
                </a:xfrm>
                <a:custGeom>
                  <a:avLst/>
                  <a:gdLst>
                    <a:gd name="T0" fmla="*/ 96 w 96"/>
                    <a:gd name="T1" fmla="*/ 0 h 86"/>
                    <a:gd name="T2" fmla="*/ 0 w 96"/>
                    <a:gd name="T3" fmla="*/ 29 h 86"/>
                    <a:gd name="T4" fmla="*/ 11 w 96"/>
                    <a:gd name="T5" fmla="*/ 40 h 86"/>
                    <a:gd name="T6" fmla="*/ 63 w 96"/>
                    <a:gd name="T7" fmla="*/ 25 h 86"/>
                    <a:gd name="T8" fmla="*/ 48 w 96"/>
                    <a:gd name="T9" fmla="*/ 76 h 86"/>
                    <a:gd name="T10" fmla="*/ 58 w 96"/>
                    <a:gd name="T11" fmla="*/ 86 h 86"/>
                    <a:gd name="T12" fmla="*/ 96 w 96"/>
                    <a:gd name="T13" fmla="*/ 0 h 86"/>
                  </a:gdLst>
                  <a:ahLst/>
                  <a:cxnLst>
                    <a:cxn ang="0">
                      <a:pos x="T0" y="T1"/>
                    </a:cxn>
                    <a:cxn ang="0">
                      <a:pos x="T2" y="T3"/>
                    </a:cxn>
                    <a:cxn ang="0">
                      <a:pos x="T4" y="T5"/>
                    </a:cxn>
                    <a:cxn ang="0">
                      <a:pos x="T6" y="T7"/>
                    </a:cxn>
                    <a:cxn ang="0">
                      <a:pos x="T8" y="T9"/>
                    </a:cxn>
                    <a:cxn ang="0">
                      <a:pos x="T10" y="T11"/>
                    </a:cxn>
                    <a:cxn ang="0">
                      <a:pos x="T12" y="T13"/>
                    </a:cxn>
                  </a:cxnLst>
                  <a:rect l="0" t="0" r="r" b="b"/>
                  <a:pathLst>
                    <a:path w="96" h="86">
                      <a:moveTo>
                        <a:pt x="96" y="0"/>
                      </a:moveTo>
                      <a:cubicBezTo>
                        <a:pt x="75" y="4"/>
                        <a:pt x="37" y="17"/>
                        <a:pt x="0" y="29"/>
                      </a:cubicBezTo>
                      <a:cubicBezTo>
                        <a:pt x="3" y="32"/>
                        <a:pt x="7" y="36"/>
                        <a:pt x="11" y="40"/>
                      </a:cubicBezTo>
                      <a:cubicBezTo>
                        <a:pt x="30" y="33"/>
                        <a:pt x="49" y="27"/>
                        <a:pt x="63" y="25"/>
                      </a:cubicBezTo>
                      <a:cubicBezTo>
                        <a:pt x="60" y="36"/>
                        <a:pt x="55" y="55"/>
                        <a:pt x="48" y="76"/>
                      </a:cubicBezTo>
                      <a:cubicBezTo>
                        <a:pt x="51" y="79"/>
                        <a:pt x="55" y="82"/>
                        <a:pt x="58" y="86"/>
                      </a:cubicBezTo>
                      <a:cubicBezTo>
                        <a:pt x="73" y="51"/>
                        <a:pt x="86" y="17"/>
                        <a:pt x="96" y="0"/>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0" name="Freeform 383"/>
                <p:cNvSpPr>
                  <a:spLocks noEditPoints="1"/>
                </p:cNvSpPr>
                <p:nvPr/>
              </p:nvSpPr>
              <p:spPr bwMode="auto">
                <a:xfrm>
                  <a:off x="5192" y="953"/>
                  <a:ext cx="553" cy="251"/>
                </a:xfrm>
                <a:custGeom>
                  <a:avLst/>
                  <a:gdLst>
                    <a:gd name="T0" fmla="*/ 198 w 234"/>
                    <a:gd name="T1" fmla="*/ 88 h 106"/>
                    <a:gd name="T2" fmla="*/ 184 w 234"/>
                    <a:gd name="T3" fmla="*/ 106 h 106"/>
                    <a:gd name="T4" fmla="*/ 217 w 234"/>
                    <a:gd name="T5" fmla="*/ 100 h 106"/>
                    <a:gd name="T6" fmla="*/ 219 w 234"/>
                    <a:gd name="T7" fmla="*/ 20 h 106"/>
                    <a:gd name="T8" fmla="*/ 33 w 234"/>
                    <a:gd name="T9" fmla="*/ 0 h 106"/>
                    <a:gd name="T10" fmla="*/ 0 w 234"/>
                    <a:gd name="T11" fmla="*/ 28 h 106"/>
                    <a:gd name="T12" fmla="*/ 46 w 234"/>
                    <a:gd name="T13" fmla="*/ 96 h 106"/>
                    <a:gd name="T14" fmla="*/ 45 w 234"/>
                    <a:gd name="T15" fmla="*/ 95 h 106"/>
                    <a:gd name="T16" fmla="*/ 44 w 234"/>
                    <a:gd name="T17" fmla="*/ 98 h 106"/>
                    <a:gd name="T18" fmla="*/ 84 w 234"/>
                    <a:gd name="T19" fmla="*/ 102 h 106"/>
                    <a:gd name="T20" fmla="*/ 198 w 234"/>
                    <a:gd name="T21" fmla="*/ 88 h 106"/>
                    <a:gd name="T22" fmla="*/ 137 w 234"/>
                    <a:gd name="T23" fmla="*/ 44 h 106"/>
                    <a:gd name="T24" fmla="*/ 158 w 234"/>
                    <a:gd name="T25" fmla="*/ 58 h 106"/>
                    <a:gd name="T26" fmla="*/ 139 w 234"/>
                    <a:gd name="T27" fmla="*/ 70 h 106"/>
                    <a:gd name="T28" fmla="*/ 138 w 234"/>
                    <a:gd name="T29" fmla="*/ 85 h 106"/>
                    <a:gd name="T30" fmla="*/ 133 w 234"/>
                    <a:gd name="T31" fmla="*/ 85 h 106"/>
                    <a:gd name="T32" fmla="*/ 137 w 234"/>
                    <a:gd name="T33" fmla="*/ 44 h 106"/>
                    <a:gd name="T34" fmla="*/ 111 w 234"/>
                    <a:gd name="T35" fmla="*/ 39 h 106"/>
                    <a:gd name="T36" fmla="*/ 117 w 234"/>
                    <a:gd name="T37" fmla="*/ 39 h 106"/>
                    <a:gd name="T38" fmla="*/ 117 w 234"/>
                    <a:gd name="T39" fmla="*/ 26 h 106"/>
                    <a:gd name="T40" fmla="*/ 122 w 234"/>
                    <a:gd name="T41" fmla="*/ 26 h 106"/>
                    <a:gd name="T42" fmla="*/ 122 w 234"/>
                    <a:gd name="T43" fmla="*/ 39 h 106"/>
                    <a:gd name="T44" fmla="*/ 129 w 234"/>
                    <a:gd name="T45" fmla="*/ 39 h 106"/>
                    <a:gd name="T46" fmla="*/ 129 w 234"/>
                    <a:gd name="T47" fmla="*/ 44 h 106"/>
                    <a:gd name="T48" fmla="*/ 122 w 234"/>
                    <a:gd name="T49" fmla="*/ 44 h 106"/>
                    <a:gd name="T50" fmla="*/ 122 w 234"/>
                    <a:gd name="T51" fmla="*/ 71 h 106"/>
                    <a:gd name="T52" fmla="*/ 117 w 234"/>
                    <a:gd name="T53" fmla="*/ 71 h 106"/>
                    <a:gd name="T54" fmla="*/ 117 w 234"/>
                    <a:gd name="T55" fmla="*/ 44 h 106"/>
                    <a:gd name="T56" fmla="*/ 111 w 234"/>
                    <a:gd name="T57" fmla="*/ 44 h 106"/>
                    <a:gd name="T58" fmla="*/ 111 w 234"/>
                    <a:gd name="T59" fmla="*/ 39 h 106"/>
                    <a:gd name="T60" fmla="*/ 82 w 234"/>
                    <a:gd name="T61" fmla="*/ 56 h 106"/>
                    <a:gd name="T62" fmla="*/ 81 w 234"/>
                    <a:gd name="T63" fmla="*/ 70 h 106"/>
                    <a:gd name="T64" fmla="*/ 75 w 234"/>
                    <a:gd name="T65" fmla="*/ 70 h 106"/>
                    <a:gd name="T66" fmla="*/ 76 w 234"/>
                    <a:gd name="T67" fmla="*/ 57 h 106"/>
                    <a:gd name="T68" fmla="*/ 71 w 234"/>
                    <a:gd name="T69" fmla="*/ 48 h 106"/>
                    <a:gd name="T70" fmla="*/ 62 w 234"/>
                    <a:gd name="T71" fmla="*/ 57 h 106"/>
                    <a:gd name="T72" fmla="*/ 61 w 234"/>
                    <a:gd name="T73" fmla="*/ 68 h 106"/>
                    <a:gd name="T74" fmla="*/ 56 w 234"/>
                    <a:gd name="T75" fmla="*/ 68 h 106"/>
                    <a:gd name="T76" fmla="*/ 60 w 234"/>
                    <a:gd name="T77" fmla="*/ 21 h 106"/>
                    <a:gd name="T78" fmla="*/ 65 w 234"/>
                    <a:gd name="T79" fmla="*/ 21 h 106"/>
                    <a:gd name="T80" fmla="*/ 63 w 234"/>
                    <a:gd name="T81" fmla="*/ 45 h 106"/>
                    <a:gd name="T82" fmla="*/ 63 w 234"/>
                    <a:gd name="T83" fmla="*/ 45 h 106"/>
                    <a:gd name="T84" fmla="*/ 78 w 234"/>
                    <a:gd name="T85" fmla="*/ 46 h 106"/>
                    <a:gd name="T86" fmla="*/ 82 w 234"/>
                    <a:gd name="T87" fmla="*/ 56 h 106"/>
                    <a:gd name="T88" fmla="*/ 83 w 234"/>
                    <a:gd name="T89" fmla="*/ 35 h 106"/>
                    <a:gd name="T90" fmla="*/ 92 w 234"/>
                    <a:gd name="T91" fmla="*/ 36 h 106"/>
                    <a:gd name="T92" fmla="*/ 93 w 234"/>
                    <a:gd name="T93" fmla="*/ 25 h 106"/>
                    <a:gd name="T94" fmla="*/ 98 w 234"/>
                    <a:gd name="T95" fmla="*/ 25 h 106"/>
                    <a:gd name="T96" fmla="*/ 97 w 234"/>
                    <a:gd name="T97" fmla="*/ 36 h 106"/>
                    <a:gd name="T98" fmla="*/ 104 w 234"/>
                    <a:gd name="T99" fmla="*/ 37 h 106"/>
                    <a:gd name="T100" fmla="*/ 103 w 234"/>
                    <a:gd name="T101" fmla="*/ 42 h 106"/>
                    <a:gd name="T102" fmla="*/ 97 w 234"/>
                    <a:gd name="T103" fmla="*/ 41 h 106"/>
                    <a:gd name="T104" fmla="*/ 95 w 234"/>
                    <a:gd name="T105" fmla="*/ 69 h 106"/>
                    <a:gd name="T106" fmla="*/ 90 w 234"/>
                    <a:gd name="T107" fmla="*/ 69 h 106"/>
                    <a:gd name="T108" fmla="*/ 92 w 234"/>
                    <a:gd name="T109" fmla="*/ 41 h 106"/>
                    <a:gd name="T110" fmla="*/ 83 w 234"/>
                    <a:gd name="T111" fmla="*/ 40 h 106"/>
                    <a:gd name="T112" fmla="*/ 83 w 234"/>
                    <a:gd name="T113" fmla="*/ 3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4" h="106">
                      <a:moveTo>
                        <a:pt x="198" y="88"/>
                      </a:moveTo>
                      <a:cubicBezTo>
                        <a:pt x="194" y="93"/>
                        <a:pt x="189" y="99"/>
                        <a:pt x="184" y="106"/>
                      </a:cubicBezTo>
                      <a:cubicBezTo>
                        <a:pt x="201" y="105"/>
                        <a:pt x="213" y="103"/>
                        <a:pt x="217" y="100"/>
                      </a:cubicBezTo>
                      <a:cubicBezTo>
                        <a:pt x="234" y="84"/>
                        <a:pt x="229" y="26"/>
                        <a:pt x="219" y="20"/>
                      </a:cubicBezTo>
                      <a:cubicBezTo>
                        <a:pt x="201" y="7"/>
                        <a:pt x="100" y="2"/>
                        <a:pt x="33" y="0"/>
                      </a:cubicBezTo>
                      <a:cubicBezTo>
                        <a:pt x="0" y="28"/>
                        <a:pt x="0" y="28"/>
                        <a:pt x="0" y="28"/>
                      </a:cubicBezTo>
                      <a:cubicBezTo>
                        <a:pt x="22" y="52"/>
                        <a:pt x="41" y="77"/>
                        <a:pt x="46" y="96"/>
                      </a:cubicBezTo>
                      <a:cubicBezTo>
                        <a:pt x="45" y="95"/>
                        <a:pt x="45" y="95"/>
                        <a:pt x="45" y="95"/>
                      </a:cubicBezTo>
                      <a:cubicBezTo>
                        <a:pt x="44" y="98"/>
                        <a:pt x="44" y="98"/>
                        <a:pt x="44" y="98"/>
                      </a:cubicBezTo>
                      <a:cubicBezTo>
                        <a:pt x="57" y="99"/>
                        <a:pt x="70" y="101"/>
                        <a:pt x="84" y="102"/>
                      </a:cubicBezTo>
                      <a:cubicBezTo>
                        <a:pt x="137" y="95"/>
                        <a:pt x="191" y="88"/>
                        <a:pt x="198" y="88"/>
                      </a:cubicBezTo>
                      <a:close/>
                      <a:moveTo>
                        <a:pt x="137" y="44"/>
                      </a:moveTo>
                      <a:cubicBezTo>
                        <a:pt x="149" y="43"/>
                        <a:pt x="159" y="47"/>
                        <a:pt x="158" y="58"/>
                      </a:cubicBezTo>
                      <a:cubicBezTo>
                        <a:pt x="158" y="69"/>
                        <a:pt x="150" y="73"/>
                        <a:pt x="139" y="70"/>
                      </a:cubicBezTo>
                      <a:cubicBezTo>
                        <a:pt x="138" y="85"/>
                        <a:pt x="138" y="85"/>
                        <a:pt x="138" y="85"/>
                      </a:cubicBezTo>
                      <a:cubicBezTo>
                        <a:pt x="133" y="85"/>
                        <a:pt x="133" y="85"/>
                        <a:pt x="133" y="85"/>
                      </a:cubicBezTo>
                      <a:lnTo>
                        <a:pt x="137" y="44"/>
                      </a:lnTo>
                      <a:close/>
                      <a:moveTo>
                        <a:pt x="111" y="39"/>
                      </a:moveTo>
                      <a:cubicBezTo>
                        <a:pt x="117" y="39"/>
                        <a:pt x="117" y="39"/>
                        <a:pt x="117" y="39"/>
                      </a:cubicBezTo>
                      <a:cubicBezTo>
                        <a:pt x="117" y="26"/>
                        <a:pt x="117" y="26"/>
                        <a:pt x="117" y="26"/>
                      </a:cubicBezTo>
                      <a:cubicBezTo>
                        <a:pt x="122" y="26"/>
                        <a:pt x="122" y="26"/>
                        <a:pt x="122" y="26"/>
                      </a:cubicBezTo>
                      <a:cubicBezTo>
                        <a:pt x="122" y="39"/>
                        <a:pt x="122" y="39"/>
                        <a:pt x="122" y="39"/>
                      </a:cubicBezTo>
                      <a:cubicBezTo>
                        <a:pt x="129" y="39"/>
                        <a:pt x="129" y="39"/>
                        <a:pt x="129" y="39"/>
                      </a:cubicBezTo>
                      <a:cubicBezTo>
                        <a:pt x="129" y="44"/>
                        <a:pt x="129" y="44"/>
                        <a:pt x="129" y="44"/>
                      </a:cubicBezTo>
                      <a:cubicBezTo>
                        <a:pt x="122" y="44"/>
                        <a:pt x="122" y="44"/>
                        <a:pt x="122" y="44"/>
                      </a:cubicBezTo>
                      <a:cubicBezTo>
                        <a:pt x="122" y="71"/>
                        <a:pt x="122" y="71"/>
                        <a:pt x="122" y="71"/>
                      </a:cubicBezTo>
                      <a:cubicBezTo>
                        <a:pt x="117" y="71"/>
                        <a:pt x="117" y="71"/>
                        <a:pt x="117" y="71"/>
                      </a:cubicBezTo>
                      <a:cubicBezTo>
                        <a:pt x="117" y="44"/>
                        <a:pt x="117" y="44"/>
                        <a:pt x="117" y="44"/>
                      </a:cubicBezTo>
                      <a:cubicBezTo>
                        <a:pt x="111" y="44"/>
                        <a:pt x="111" y="44"/>
                        <a:pt x="111" y="44"/>
                      </a:cubicBezTo>
                      <a:lnTo>
                        <a:pt x="111" y="39"/>
                      </a:lnTo>
                      <a:close/>
                      <a:moveTo>
                        <a:pt x="82" y="56"/>
                      </a:moveTo>
                      <a:cubicBezTo>
                        <a:pt x="81" y="70"/>
                        <a:pt x="81" y="70"/>
                        <a:pt x="81" y="70"/>
                      </a:cubicBezTo>
                      <a:cubicBezTo>
                        <a:pt x="75" y="70"/>
                        <a:pt x="75" y="70"/>
                        <a:pt x="75" y="70"/>
                      </a:cubicBezTo>
                      <a:cubicBezTo>
                        <a:pt x="76" y="57"/>
                        <a:pt x="76" y="57"/>
                        <a:pt x="76" y="57"/>
                      </a:cubicBezTo>
                      <a:cubicBezTo>
                        <a:pt x="77" y="52"/>
                        <a:pt x="77" y="48"/>
                        <a:pt x="71" y="48"/>
                      </a:cubicBezTo>
                      <a:cubicBezTo>
                        <a:pt x="63" y="47"/>
                        <a:pt x="62" y="52"/>
                        <a:pt x="62" y="57"/>
                      </a:cubicBezTo>
                      <a:cubicBezTo>
                        <a:pt x="61" y="68"/>
                        <a:pt x="61" y="68"/>
                        <a:pt x="61" y="68"/>
                      </a:cubicBezTo>
                      <a:cubicBezTo>
                        <a:pt x="56" y="68"/>
                        <a:pt x="56" y="68"/>
                        <a:pt x="56" y="68"/>
                      </a:cubicBezTo>
                      <a:cubicBezTo>
                        <a:pt x="60" y="21"/>
                        <a:pt x="60" y="21"/>
                        <a:pt x="60" y="21"/>
                      </a:cubicBezTo>
                      <a:cubicBezTo>
                        <a:pt x="65" y="21"/>
                        <a:pt x="65" y="21"/>
                        <a:pt x="65" y="21"/>
                      </a:cubicBezTo>
                      <a:cubicBezTo>
                        <a:pt x="63" y="45"/>
                        <a:pt x="63" y="45"/>
                        <a:pt x="63" y="45"/>
                      </a:cubicBezTo>
                      <a:cubicBezTo>
                        <a:pt x="63" y="45"/>
                        <a:pt x="63" y="45"/>
                        <a:pt x="63" y="45"/>
                      </a:cubicBezTo>
                      <a:cubicBezTo>
                        <a:pt x="67" y="42"/>
                        <a:pt x="74" y="42"/>
                        <a:pt x="78" y="46"/>
                      </a:cubicBezTo>
                      <a:cubicBezTo>
                        <a:pt x="82" y="48"/>
                        <a:pt x="82" y="53"/>
                        <a:pt x="82" y="56"/>
                      </a:cubicBezTo>
                      <a:close/>
                      <a:moveTo>
                        <a:pt x="83" y="35"/>
                      </a:moveTo>
                      <a:cubicBezTo>
                        <a:pt x="92" y="36"/>
                        <a:pt x="92" y="36"/>
                        <a:pt x="92" y="36"/>
                      </a:cubicBezTo>
                      <a:cubicBezTo>
                        <a:pt x="93" y="25"/>
                        <a:pt x="93" y="25"/>
                        <a:pt x="93" y="25"/>
                      </a:cubicBezTo>
                      <a:cubicBezTo>
                        <a:pt x="98" y="25"/>
                        <a:pt x="98" y="25"/>
                        <a:pt x="98" y="25"/>
                      </a:cubicBezTo>
                      <a:cubicBezTo>
                        <a:pt x="97" y="36"/>
                        <a:pt x="97" y="36"/>
                        <a:pt x="97" y="36"/>
                      </a:cubicBezTo>
                      <a:cubicBezTo>
                        <a:pt x="104" y="37"/>
                        <a:pt x="104" y="37"/>
                        <a:pt x="104" y="37"/>
                      </a:cubicBezTo>
                      <a:cubicBezTo>
                        <a:pt x="103" y="42"/>
                        <a:pt x="103" y="42"/>
                        <a:pt x="103" y="42"/>
                      </a:cubicBezTo>
                      <a:cubicBezTo>
                        <a:pt x="97" y="41"/>
                        <a:pt x="97" y="41"/>
                        <a:pt x="97" y="41"/>
                      </a:cubicBezTo>
                      <a:cubicBezTo>
                        <a:pt x="95" y="69"/>
                        <a:pt x="95" y="69"/>
                        <a:pt x="95" y="69"/>
                      </a:cubicBezTo>
                      <a:cubicBezTo>
                        <a:pt x="90" y="69"/>
                        <a:pt x="90" y="69"/>
                        <a:pt x="90" y="69"/>
                      </a:cubicBezTo>
                      <a:cubicBezTo>
                        <a:pt x="92" y="41"/>
                        <a:pt x="92" y="41"/>
                        <a:pt x="92" y="41"/>
                      </a:cubicBezTo>
                      <a:cubicBezTo>
                        <a:pt x="83" y="40"/>
                        <a:pt x="83" y="40"/>
                        <a:pt x="83" y="40"/>
                      </a:cubicBezTo>
                      <a:lnTo>
                        <a:pt x="83" y="35"/>
                      </a:ln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1" name="Freeform 384"/>
                <p:cNvSpPr/>
                <p:nvPr/>
              </p:nvSpPr>
              <p:spPr bwMode="auto">
                <a:xfrm>
                  <a:off x="5168" y="-35"/>
                  <a:ext cx="464" cy="184"/>
                </a:xfrm>
                <a:custGeom>
                  <a:avLst/>
                  <a:gdLst>
                    <a:gd name="T0" fmla="*/ 144 w 196"/>
                    <a:gd name="T1" fmla="*/ 34 h 78"/>
                    <a:gd name="T2" fmla="*/ 0 w 196"/>
                    <a:gd name="T3" fmla="*/ 60 h 78"/>
                    <a:gd name="T4" fmla="*/ 22 w 196"/>
                    <a:gd name="T5" fmla="*/ 78 h 78"/>
                    <a:gd name="T6" fmla="*/ 196 w 196"/>
                    <a:gd name="T7" fmla="*/ 0 h 78"/>
                    <a:gd name="T8" fmla="*/ 175 w 196"/>
                    <a:gd name="T9" fmla="*/ 0 h 78"/>
                    <a:gd name="T10" fmla="*/ 144 w 196"/>
                    <a:gd name="T11" fmla="*/ 34 h 78"/>
                  </a:gdLst>
                  <a:ahLst/>
                  <a:cxnLst>
                    <a:cxn ang="0">
                      <a:pos x="T0" y="T1"/>
                    </a:cxn>
                    <a:cxn ang="0">
                      <a:pos x="T2" y="T3"/>
                    </a:cxn>
                    <a:cxn ang="0">
                      <a:pos x="T4" y="T5"/>
                    </a:cxn>
                    <a:cxn ang="0">
                      <a:pos x="T6" y="T7"/>
                    </a:cxn>
                    <a:cxn ang="0">
                      <a:pos x="T8" y="T9"/>
                    </a:cxn>
                    <a:cxn ang="0">
                      <a:pos x="T10" y="T11"/>
                    </a:cxn>
                  </a:cxnLst>
                  <a:rect l="0" t="0" r="r" b="b"/>
                  <a:pathLst>
                    <a:path w="196" h="78">
                      <a:moveTo>
                        <a:pt x="144" y="34"/>
                      </a:moveTo>
                      <a:cubicBezTo>
                        <a:pt x="90" y="61"/>
                        <a:pt x="56" y="38"/>
                        <a:pt x="0" y="60"/>
                      </a:cubicBezTo>
                      <a:cubicBezTo>
                        <a:pt x="5" y="64"/>
                        <a:pt x="13" y="70"/>
                        <a:pt x="22" y="78"/>
                      </a:cubicBezTo>
                      <a:cubicBezTo>
                        <a:pt x="129" y="78"/>
                        <a:pt x="181" y="37"/>
                        <a:pt x="196" y="0"/>
                      </a:cubicBezTo>
                      <a:cubicBezTo>
                        <a:pt x="175" y="0"/>
                        <a:pt x="175" y="0"/>
                        <a:pt x="175" y="0"/>
                      </a:cubicBezTo>
                      <a:cubicBezTo>
                        <a:pt x="170" y="13"/>
                        <a:pt x="161" y="25"/>
                        <a:pt x="144" y="34"/>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2" name="Freeform 385"/>
                <p:cNvSpPr/>
                <p:nvPr/>
              </p:nvSpPr>
              <p:spPr bwMode="auto">
                <a:xfrm>
                  <a:off x="5762" y="3875"/>
                  <a:ext cx="120" cy="126"/>
                </a:xfrm>
                <a:custGeom>
                  <a:avLst/>
                  <a:gdLst>
                    <a:gd name="T0" fmla="*/ 49 w 51"/>
                    <a:gd name="T1" fmla="*/ 51 h 53"/>
                    <a:gd name="T2" fmla="*/ 51 w 51"/>
                    <a:gd name="T3" fmla="*/ 33 h 53"/>
                    <a:gd name="T4" fmla="*/ 15 w 51"/>
                    <a:gd name="T5" fmla="*/ 0 h 53"/>
                    <a:gd name="T6" fmla="*/ 2 w 51"/>
                    <a:gd name="T7" fmla="*/ 0 h 53"/>
                    <a:gd name="T8" fmla="*/ 49 w 51"/>
                    <a:gd name="T9" fmla="*/ 51 h 53"/>
                  </a:gdLst>
                  <a:ahLst/>
                  <a:cxnLst>
                    <a:cxn ang="0">
                      <a:pos x="T0" y="T1"/>
                    </a:cxn>
                    <a:cxn ang="0">
                      <a:pos x="T2" y="T3"/>
                    </a:cxn>
                    <a:cxn ang="0">
                      <a:pos x="T4" y="T5"/>
                    </a:cxn>
                    <a:cxn ang="0">
                      <a:pos x="T6" y="T7"/>
                    </a:cxn>
                    <a:cxn ang="0">
                      <a:pos x="T8" y="T9"/>
                    </a:cxn>
                  </a:cxnLst>
                  <a:rect l="0" t="0" r="r" b="b"/>
                  <a:pathLst>
                    <a:path w="51" h="53">
                      <a:moveTo>
                        <a:pt x="49" y="51"/>
                      </a:moveTo>
                      <a:cubicBezTo>
                        <a:pt x="49" y="45"/>
                        <a:pt x="50" y="39"/>
                        <a:pt x="51" y="33"/>
                      </a:cubicBezTo>
                      <a:cubicBezTo>
                        <a:pt x="34" y="31"/>
                        <a:pt x="20" y="19"/>
                        <a:pt x="15" y="0"/>
                      </a:cubicBezTo>
                      <a:cubicBezTo>
                        <a:pt x="11" y="0"/>
                        <a:pt x="6" y="0"/>
                        <a:pt x="2" y="0"/>
                      </a:cubicBezTo>
                      <a:cubicBezTo>
                        <a:pt x="0" y="34"/>
                        <a:pt x="24" y="53"/>
                        <a:pt x="49" y="51"/>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3" name="Freeform 386"/>
                <p:cNvSpPr/>
                <p:nvPr/>
              </p:nvSpPr>
              <p:spPr bwMode="auto">
                <a:xfrm>
                  <a:off x="5442" y="151"/>
                  <a:ext cx="232" cy="178"/>
                </a:xfrm>
                <a:custGeom>
                  <a:avLst/>
                  <a:gdLst>
                    <a:gd name="T0" fmla="*/ 98 w 98"/>
                    <a:gd name="T1" fmla="*/ 46 h 75"/>
                    <a:gd name="T2" fmla="*/ 88 w 98"/>
                    <a:gd name="T3" fmla="*/ 36 h 75"/>
                    <a:gd name="T4" fmla="*/ 31 w 98"/>
                    <a:gd name="T5" fmla="*/ 49 h 75"/>
                    <a:gd name="T6" fmla="*/ 62 w 98"/>
                    <a:gd name="T7" fmla="*/ 8 h 75"/>
                    <a:gd name="T8" fmla="*/ 54 w 98"/>
                    <a:gd name="T9" fmla="*/ 0 h 75"/>
                    <a:gd name="T10" fmla="*/ 26 w 98"/>
                    <a:gd name="T11" fmla="*/ 18 h 75"/>
                    <a:gd name="T12" fmla="*/ 0 w 98"/>
                    <a:gd name="T13" fmla="*/ 75 h 75"/>
                    <a:gd name="T14" fmla="*/ 98 w 98"/>
                    <a:gd name="T15" fmla="*/ 46 h 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75">
                      <a:moveTo>
                        <a:pt x="98" y="46"/>
                      </a:moveTo>
                      <a:cubicBezTo>
                        <a:pt x="94" y="43"/>
                        <a:pt x="91" y="39"/>
                        <a:pt x="88" y="36"/>
                      </a:cubicBezTo>
                      <a:cubicBezTo>
                        <a:pt x="68" y="40"/>
                        <a:pt x="47" y="44"/>
                        <a:pt x="31" y="49"/>
                      </a:cubicBezTo>
                      <a:cubicBezTo>
                        <a:pt x="39" y="39"/>
                        <a:pt x="50" y="23"/>
                        <a:pt x="62" y="8"/>
                      </a:cubicBezTo>
                      <a:cubicBezTo>
                        <a:pt x="59" y="5"/>
                        <a:pt x="57" y="3"/>
                        <a:pt x="54" y="0"/>
                      </a:cubicBezTo>
                      <a:cubicBezTo>
                        <a:pt x="46" y="7"/>
                        <a:pt x="36" y="13"/>
                        <a:pt x="26" y="18"/>
                      </a:cubicBezTo>
                      <a:cubicBezTo>
                        <a:pt x="18" y="36"/>
                        <a:pt x="8" y="57"/>
                        <a:pt x="0" y="75"/>
                      </a:cubicBezTo>
                      <a:cubicBezTo>
                        <a:pt x="28" y="67"/>
                        <a:pt x="64" y="56"/>
                        <a:pt x="98" y="4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4" name="Freeform 387"/>
                <p:cNvSpPr/>
                <p:nvPr/>
              </p:nvSpPr>
              <p:spPr bwMode="auto">
                <a:xfrm>
                  <a:off x="5528" y="1852"/>
                  <a:ext cx="243" cy="438"/>
                </a:xfrm>
                <a:custGeom>
                  <a:avLst/>
                  <a:gdLst>
                    <a:gd name="T0" fmla="*/ 25 w 103"/>
                    <a:gd name="T1" fmla="*/ 3 h 185"/>
                    <a:gd name="T2" fmla="*/ 0 w 103"/>
                    <a:gd name="T3" fmla="*/ 67 h 185"/>
                    <a:gd name="T4" fmla="*/ 21 w 103"/>
                    <a:gd name="T5" fmla="*/ 66 h 185"/>
                    <a:gd name="T6" fmla="*/ 41 w 103"/>
                    <a:gd name="T7" fmla="*/ 28 h 185"/>
                    <a:gd name="T8" fmla="*/ 49 w 103"/>
                    <a:gd name="T9" fmla="*/ 158 h 185"/>
                    <a:gd name="T10" fmla="*/ 21 w 103"/>
                    <a:gd name="T11" fmla="*/ 161 h 185"/>
                    <a:gd name="T12" fmla="*/ 24 w 103"/>
                    <a:gd name="T13" fmla="*/ 185 h 185"/>
                    <a:gd name="T14" fmla="*/ 103 w 103"/>
                    <a:gd name="T15" fmla="*/ 175 h 185"/>
                    <a:gd name="T16" fmla="*/ 101 w 103"/>
                    <a:gd name="T17" fmla="*/ 154 h 185"/>
                    <a:gd name="T18" fmla="*/ 74 w 103"/>
                    <a:gd name="T19" fmla="*/ 156 h 185"/>
                    <a:gd name="T20" fmla="*/ 65 w 103"/>
                    <a:gd name="T21" fmla="*/ 0 h 185"/>
                    <a:gd name="T22" fmla="*/ 25 w 103"/>
                    <a:gd name="T23" fmla="*/ 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3" h="185">
                      <a:moveTo>
                        <a:pt x="25" y="3"/>
                      </a:moveTo>
                      <a:cubicBezTo>
                        <a:pt x="0" y="67"/>
                        <a:pt x="0" y="67"/>
                        <a:pt x="0" y="67"/>
                      </a:cubicBezTo>
                      <a:cubicBezTo>
                        <a:pt x="21" y="66"/>
                        <a:pt x="21" y="66"/>
                        <a:pt x="21" y="66"/>
                      </a:cubicBezTo>
                      <a:cubicBezTo>
                        <a:pt x="41" y="28"/>
                        <a:pt x="41" y="28"/>
                        <a:pt x="41" y="28"/>
                      </a:cubicBezTo>
                      <a:cubicBezTo>
                        <a:pt x="49" y="158"/>
                        <a:pt x="49" y="158"/>
                        <a:pt x="49" y="158"/>
                      </a:cubicBezTo>
                      <a:cubicBezTo>
                        <a:pt x="21" y="161"/>
                        <a:pt x="21" y="161"/>
                        <a:pt x="21" y="161"/>
                      </a:cubicBezTo>
                      <a:cubicBezTo>
                        <a:pt x="24" y="185"/>
                        <a:pt x="24" y="185"/>
                        <a:pt x="24" y="185"/>
                      </a:cubicBezTo>
                      <a:cubicBezTo>
                        <a:pt x="47" y="183"/>
                        <a:pt x="93" y="176"/>
                        <a:pt x="103" y="175"/>
                      </a:cubicBezTo>
                      <a:cubicBezTo>
                        <a:pt x="101" y="154"/>
                        <a:pt x="101" y="154"/>
                        <a:pt x="101" y="154"/>
                      </a:cubicBezTo>
                      <a:cubicBezTo>
                        <a:pt x="74" y="156"/>
                        <a:pt x="74" y="156"/>
                        <a:pt x="74" y="156"/>
                      </a:cubicBezTo>
                      <a:cubicBezTo>
                        <a:pt x="65" y="0"/>
                        <a:pt x="65" y="0"/>
                        <a:pt x="65" y="0"/>
                      </a:cubicBezTo>
                      <a:lnTo>
                        <a:pt x="25" y="3"/>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5" name="Freeform 388"/>
                <p:cNvSpPr/>
                <p:nvPr/>
              </p:nvSpPr>
              <p:spPr bwMode="auto">
                <a:xfrm>
                  <a:off x="5707" y="2285"/>
                  <a:ext cx="62" cy="83"/>
                </a:xfrm>
                <a:custGeom>
                  <a:avLst/>
                  <a:gdLst>
                    <a:gd name="T0" fmla="*/ 26 w 26"/>
                    <a:gd name="T1" fmla="*/ 0 h 35"/>
                    <a:gd name="T2" fmla="*/ 16 w 26"/>
                    <a:gd name="T3" fmla="*/ 1 h 35"/>
                    <a:gd name="T4" fmla="*/ 0 w 26"/>
                    <a:gd name="T5" fmla="*/ 35 h 35"/>
                    <a:gd name="T6" fmla="*/ 10 w 26"/>
                    <a:gd name="T7" fmla="*/ 34 h 35"/>
                    <a:gd name="T8" fmla="*/ 26 w 26"/>
                    <a:gd name="T9" fmla="*/ 0 h 35"/>
                  </a:gdLst>
                  <a:ahLst/>
                  <a:cxnLst>
                    <a:cxn ang="0">
                      <a:pos x="T0" y="T1"/>
                    </a:cxn>
                    <a:cxn ang="0">
                      <a:pos x="T2" y="T3"/>
                    </a:cxn>
                    <a:cxn ang="0">
                      <a:pos x="T4" y="T5"/>
                    </a:cxn>
                    <a:cxn ang="0">
                      <a:pos x="T6" y="T7"/>
                    </a:cxn>
                    <a:cxn ang="0">
                      <a:pos x="T8" y="T9"/>
                    </a:cxn>
                  </a:cxnLst>
                  <a:rect l="0" t="0" r="r" b="b"/>
                  <a:pathLst>
                    <a:path w="26" h="35">
                      <a:moveTo>
                        <a:pt x="26" y="0"/>
                      </a:moveTo>
                      <a:cubicBezTo>
                        <a:pt x="16" y="1"/>
                        <a:pt x="16" y="1"/>
                        <a:pt x="16" y="1"/>
                      </a:cubicBezTo>
                      <a:cubicBezTo>
                        <a:pt x="0" y="35"/>
                        <a:pt x="0" y="35"/>
                        <a:pt x="0" y="35"/>
                      </a:cubicBezTo>
                      <a:cubicBezTo>
                        <a:pt x="4" y="35"/>
                        <a:pt x="7" y="35"/>
                        <a:pt x="10" y="34"/>
                      </a:cubicBezTo>
                      <a:lnTo>
                        <a:pt x="26" y="0"/>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6" name="Freeform 389"/>
                <p:cNvSpPr/>
                <p:nvPr/>
              </p:nvSpPr>
              <p:spPr bwMode="auto">
                <a:xfrm>
                  <a:off x="5641" y="3184"/>
                  <a:ext cx="177" cy="166"/>
                </a:xfrm>
                <a:custGeom>
                  <a:avLst/>
                  <a:gdLst>
                    <a:gd name="T0" fmla="*/ 10 w 75"/>
                    <a:gd name="T1" fmla="*/ 70 h 70"/>
                    <a:gd name="T2" fmla="*/ 75 w 75"/>
                    <a:gd name="T3" fmla="*/ 16 h 70"/>
                    <a:gd name="T4" fmla="*/ 59 w 75"/>
                    <a:gd name="T5" fmla="*/ 0 h 70"/>
                    <a:gd name="T6" fmla="*/ 0 w 75"/>
                    <a:gd name="T7" fmla="*/ 59 h 70"/>
                    <a:gd name="T8" fmla="*/ 10 w 75"/>
                    <a:gd name="T9" fmla="*/ 70 h 70"/>
                  </a:gdLst>
                  <a:ahLst/>
                  <a:cxnLst>
                    <a:cxn ang="0">
                      <a:pos x="T0" y="T1"/>
                    </a:cxn>
                    <a:cxn ang="0">
                      <a:pos x="T2" y="T3"/>
                    </a:cxn>
                    <a:cxn ang="0">
                      <a:pos x="T4" y="T5"/>
                    </a:cxn>
                    <a:cxn ang="0">
                      <a:pos x="T6" y="T7"/>
                    </a:cxn>
                    <a:cxn ang="0">
                      <a:pos x="T8" y="T9"/>
                    </a:cxn>
                  </a:cxnLst>
                  <a:rect l="0" t="0" r="r" b="b"/>
                  <a:pathLst>
                    <a:path w="75" h="70">
                      <a:moveTo>
                        <a:pt x="10" y="70"/>
                      </a:moveTo>
                      <a:cubicBezTo>
                        <a:pt x="19" y="37"/>
                        <a:pt x="48" y="17"/>
                        <a:pt x="75" y="16"/>
                      </a:cubicBezTo>
                      <a:cubicBezTo>
                        <a:pt x="70" y="11"/>
                        <a:pt x="64" y="6"/>
                        <a:pt x="59" y="0"/>
                      </a:cubicBezTo>
                      <a:cubicBezTo>
                        <a:pt x="33" y="8"/>
                        <a:pt x="8" y="30"/>
                        <a:pt x="0" y="59"/>
                      </a:cubicBezTo>
                      <a:cubicBezTo>
                        <a:pt x="4" y="62"/>
                        <a:pt x="7" y="66"/>
                        <a:pt x="10" y="7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7" name="Freeform 390"/>
                <p:cNvSpPr/>
                <p:nvPr/>
              </p:nvSpPr>
              <p:spPr bwMode="auto">
                <a:xfrm>
                  <a:off x="5757" y="3714"/>
                  <a:ext cx="97" cy="104"/>
                </a:xfrm>
                <a:custGeom>
                  <a:avLst/>
                  <a:gdLst>
                    <a:gd name="T0" fmla="*/ 22 w 41"/>
                    <a:gd name="T1" fmla="*/ 2 h 44"/>
                    <a:gd name="T2" fmla="*/ 0 w 41"/>
                    <a:gd name="T3" fmla="*/ 24 h 44"/>
                    <a:gd name="T4" fmla="*/ 0 w 41"/>
                    <a:gd name="T5" fmla="*/ 37 h 44"/>
                    <a:gd name="T6" fmla="*/ 38 w 41"/>
                    <a:gd name="T7" fmla="*/ 0 h 44"/>
                    <a:gd name="T8" fmla="*/ 22 w 41"/>
                    <a:gd name="T9" fmla="*/ 2 h 44"/>
                  </a:gdLst>
                  <a:ahLst/>
                  <a:cxnLst>
                    <a:cxn ang="0">
                      <a:pos x="T0" y="T1"/>
                    </a:cxn>
                    <a:cxn ang="0">
                      <a:pos x="T2" y="T3"/>
                    </a:cxn>
                    <a:cxn ang="0">
                      <a:pos x="T4" y="T5"/>
                    </a:cxn>
                    <a:cxn ang="0">
                      <a:pos x="T6" y="T7"/>
                    </a:cxn>
                    <a:cxn ang="0">
                      <a:pos x="T8" y="T9"/>
                    </a:cxn>
                  </a:cxnLst>
                  <a:rect l="0" t="0" r="r" b="b"/>
                  <a:pathLst>
                    <a:path w="41" h="44">
                      <a:moveTo>
                        <a:pt x="22" y="2"/>
                      </a:moveTo>
                      <a:cubicBezTo>
                        <a:pt x="21" y="16"/>
                        <a:pt x="13" y="25"/>
                        <a:pt x="0" y="24"/>
                      </a:cubicBezTo>
                      <a:cubicBezTo>
                        <a:pt x="0" y="28"/>
                        <a:pt x="0" y="32"/>
                        <a:pt x="0" y="37"/>
                      </a:cubicBezTo>
                      <a:cubicBezTo>
                        <a:pt x="21" y="44"/>
                        <a:pt x="41" y="22"/>
                        <a:pt x="38" y="0"/>
                      </a:cubicBezTo>
                      <a:cubicBezTo>
                        <a:pt x="32" y="1"/>
                        <a:pt x="27" y="2"/>
                        <a:pt x="22" y="2"/>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8" name="Freeform 391"/>
                <p:cNvSpPr/>
                <p:nvPr/>
              </p:nvSpPr>
              <p:spPr bwMode="auto">
                <a:xfrm>
                  <a:off x="5362" y="2536"/>
                  <a:ext cx="428" cy="334"/>
                </a:xfrm>
                <a:custGeom>
                  <a:avLst/>
                  <a:gdLst>
                    <a:gd name="T0" fmla="*/ 107 w 181"/>
                    <a:gd name="T1" fmla="*/ 0 h 141"/>
                    <a:gd name="T2" fmla="*/ 97 w 181"/>
                    <a:gd name="T3" fmla="*/ 55 h 141"/>
                    <a:gd name="T4" fmla="*/ 42 w 181"/>
                    <a:gd name="T5" fmla="*/ 44 h 141"/>
                    <a:gd name="T6" fmla="*/ 0 w 181"/>
                    <a:gd name="T7" fmla="*/ 72 h 141"/>
                    <a:gd name="T8" fmla="*/ 20 w 181"/>
                    <a:gd name="T9" fmla="*/ 76 h 141"/>
                    <a:gd name="T10" fmla="*/ 24 w 181"/>
                    <a:gd name="T11" fmla="*/ 61 h 141"/>
                    <a:gd name="T12" fmla="*/ 38 w 181"/>
                    <a:gd name="T13" fmla="*/ 79 h 141"/>
                    <a:gd name="T14" fmla="*/ 87 w 181"/>
                    <a:gd name="T15" fmla="*/ 89 h 141"/>
                    <a:gd name="T16" fmla="*/ 75 w 181"/>
                    <a:gd name="T17" fmla="*/ 141 h 141"/>
                    <a:gd name="T18" fmla="*/ 181 w 181"/>
                    <a:gd name="T19" fmla="*/ 89 h 141"/>
                    <a:gd name="T20" fmla="*/ 107 w 181"/>
                    <a:gd name="T21"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1" h="141">
                      <a:moveTo>
                        <a:pt x="107" y="0"/>
                      </a:moveTo>
                      <a:cubicBezTo>
                        <a:pt x="97" y="55"/>
                        <a:pt x="97" y="55"/>
                        <a:pt x="97" y="55"/>
                      </a:cubicBezTo>
                      <a:cubicBezTo>
                        <a:pt x="42" y="44"/>
                        <a:pt x="42" y="44"/>
                        <a:pt x="42" y="44"/>
                      </a:cubicBezTo>
                      <a:cubicBezTo>
                        <a:pt x="33" y="54"/>
                        <a:pt x="18" y="63"/>
                        <a:pt x="0" y="72"/>
                      </a:cubicBezTo>
                      <a:cubicBezTo>
                        <a:pt x="20" y="76"/>
                        <a:pt x="20" y="76"/>
                        <a:pt x="20" y="76"/>
                      </a:cubicBezTo>
                      <a:cubicBezTo>
                        <a:pt x="24" y="61"/>
                        <a:pt x="24" y="61"/>
                        <a:pt x="24" y="61"/>
                      </a:cubicBezTo>
                      <a:cubicBezTo>
                        <a:pt x="38" y="79"/>
                        <a:pt x="38" y="79"/>
                        <a:pt x="38" y="79"/>
                      </a:cubicBezTo>
                      <a:cubicBezTo>
                        <a:pt x="87" y="89"/>
                        <a:pt x="87" y="89"/>
                        <a:pt x="87" y="89"/>
                      </a:cubicBezTo>
                      <a:cubicBezTo>
                        <a:pt x="75" y="141"/>
                        <a:pt x="75" y="141"/>
                        <a:pt x="75" y="141"/>
                      </a:cubicBezTo>
                      <a:cubicBezTo>
                        <a:pt x="181" y="89"/>
                        <a:pt x="181" y="89"/>
                        <a:pt x="181" y="89"/>
                      </a:cubicBezTo>
                      <a:lnTo>
                        <a:pt x="107" y="0"/>
                      </a:ln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9" name="Freeform 392"/>
                <p:cNvSpPr/>
                <p:nvPr/>
              </p:nvSpPr>
              <p:spPr bwMode="auto">
                <a:xfrm>
                  <a:off x="5743" y="4045"/>
                  <a:ext cx="116" cy="133"/>
                </a:xfrm>
                <a:custGeom>
                  <a:avLst/>
                  <a:gdLst>
                    <a:gd name="T0" fmla="*/ 18 w 49"/>
                    <a:gd name="T1" fmla="*/ 0 h 56"/>
                    <a:gd name="T2" fmla="*/ 0 w 49"/>
                    <a:gd name="T3" fmla="*/ 56 h 56"/>
                    <a:gd name="T4" fmla="*/ 49 w 49"/>
                    <a:gd name="T5" fmla="*/ 30 h 56"/>
                    <a:gd name="T6" fmla="*/ 42 w 49"/>
                    <a:gd name="T7" fmla="*/ 24 h 56"/>
                    <a:gd name="T8" fmla="*/ 20 w 49"/>
                    <a:gd name="T9" fmla="*/ 34 h 56"/>
                    <a:gd name="T10" fmla="*/ 27 w 49"/>
                    <a:gd name="T11" fmla="*/ 9 h 56"/>
                    <a:gd name="T12" fmla="*/ 18 w 49"/>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49" h="56">
                      <a:moveTo>
                        <a:pt x="18" y="0"/>
                      </a:moveTo>
                      <a:cubicBezTo>
                        <a:pt x="13" y="19"/>
                        <a:pt x="2" y="46"/>
                        <a:pt x="0" y="56"/>
                      </a:cubicBezTo>
                      <a:cubicBezTo>
                        <a:pt x="3" y="55"/>
                        <a:pt x="28" y="41"/>
                        <a:pt x="49" y="30"/>
                      </a:cubicBezTo>
                      <a:cubicBezTo>
                        <a:pt x="47" y="28"/>
                        <a:pt x="45" y="26"/>
                        <a:pt x="42" y="24"/>
                      </a:cubicBezTo>
                      <a:cubicBezTo>
                        <a:pt x="31" y="29"/>
                        <a:pt x="22" y="33"/>
                        <a:pt x="20" y="34"/>
                      </a:cubicBezTo>
                      <a:cubicBezTo>
                        <a:pt x="22" y="27"/>
                        <a:pt x="24" y="18"/>
                        <a:pt x="27" y="9"/>
                      </a:cubicBezTo>
                      <a:cubicBezTo>
                        <a:pt x="24" y="6"/>
                        <a:pt x="21" y="3"/>
                        <a:pt x="18" y="0"/>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0" name="Freeform 393"/>
                <p:cNvSpPr/>
                <p:nvPr/>
              </p:nvSpPr>
              <p:spPr bwMode="auto">
                <a:xfrm>
                  <a:off x="5629" y="906"/>
                  <a:ext cx="38" cy="24"/>
                </a:xfrm>
                <a:custGeom>
                  <a:avLst/>
                  <a:gdLst>
                    <a:gd name="T0" fmla="*/ 16 w 16"/>
                    <a:gd name="T1" fmla="*/ 2 h 10"/>
                    <a:gd name="T2" fmla="*/ 15 w 16"/>
                    <a:gd name="T3" fmla="*/ 0 h 10"/>
                    <a:gd name="T4" fmla="*/ 0 w 16"/>
                    <a:gd name="T5" fmla="*/ 7 h 10"/>
                    <a:gd name="T6" fmla="*/ 11 w 16"/>
                    <a:gd name="T7" fmla="*/ 10 h 10"/>
                    <a:gd name="T8" fmla="*/ 16 w 16"/>
                    <a:gd name="T9" fmla="*/ 2 h 10"/>
                  </a:gdLst>
                  <a:ahLst/>
                  <a:cxnLst>
                    <a:cxn ang="0">
                      <a:pos x="T0" y="T1"/>
                    </a:cxn>
                    <a:cxn ang="0">
                      <a:pos x="T2" y="T3"/>
                    </a:cxn>
                    <a:cxn ang="0">
                      <a:pos x="T4" y="T5"/>
                    </a:cxn>
                    <a:cxn ang="0">
                      <a:pos x="T6" y="T7"/>
                    </a:cxn>
                    <a:cxn ang="0">
                      <a:pos x="T8" y="T9"/>
                    </a:cxn>
                  </a:cxnLst>
                  <a:rect l="0" t="0" r="r" b="b"/>
                  <a:pathLst>
                    <a:path w="16" h="10">
                      <a:moveTo>
                        <a:pt x="16" y="2"/>
                      </a:moveTo>
                      <a:cubicBezTo>
                        <a:pt x="15" y="0"/>
                        <a:pt x="15" y="0"/>
                        <a:pt x="15" y="0"/>
                      </a:cubicBezTo>
                      <a:cubicBezTo>
                        <a:pt x="0" y="7"/>
                        <a:pt x="0" y="7"/>
                        <a:pt x="0" y="7"/>
                      </a:cubicBezTo>
                      <a:cubicBezTo>
                        <a:pt x="4" y="8"/>
                        <a:pt x="7" y="9"/>
                        <a:pt x="11" y="10"/>
                      </a:cubicBezTo>
                      <a:cubicBezTo>
                        <a:pt x="12" y="7"/>
                        <a:pt x="14" y="4"/>
                        <a:pt x="16" y="2"/>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1" name="Freeform 394"/>
                <p:cNvSpPr/>
                <p:nvPr/>
              </p:nvSpPr>
              <p:spPr bwMode="auto">
                <a:xfrm>
                  <a:off x="5613" y="894"/>
                  <a:ext cx="47" cy="29"/>
                </a:xfrm>
                <a:custGeom>
                  <a:avLst/>
                  <a:gdLst>
                    <a:gd name="T0" fmla="*/ 0 w 20"/>
                    <a:gd name="T1" fmla="*/ 8 h 12"/>
                    <a:gd name="T2" fmla="*/ 1 w 20"/>
                    <a:gd name="T3" fmla="*/ 11 h 12"/>
                    <a:gd name="T4" fmla="*/ 4 w 20"/>
                    <a:gd name="T5" fmla="*/ 12 h 12"/>
                    <a:gd name="T6" fmla="*/ 20 w 20"/>
                    <a:gd name="T7" fmla="*/ 4 h 12"/>
                    <a:gd name="T8" fmla="*/ 17 w 20"/>
                    <a:gd name="T9" fmla="*/ 0 h 12"/>
                    <a:gd name="T10" fmla="*/ 0 w 20"/>
                    <a:gd name="T11" fmla="*/ 8 h 12"/>
                  </a:gdLst>
                  <a:ahLst/>
                  <a:cxnLst>
                    <a:cxn ang="0">
                      <a:pos x="T0" y="T1"/>
                    </a:cxn>
                    <a:cxn ang="0">
                      <a:pos x="T2" y="T3"/>
                    </a:cxn>
                    <a:cxn ang="0">
                      <a:pos x="T4" y="T5"/>
                    </a:cxn>
                    <a:cxn ang="0">
                      <a:pos x="T6" y="T7"/>
                    </a:cxn>
                    <a:cxn ang="0">
                      <a:pos x="T8" y="T9"/>
                    </a:cxn>
                    <a:cxn ang="0">
                      <a:pos x="T10" y="T11"/>
                    </a:cxn>
                  </a:cxnLst>
                  <a:rect l="0" t="0" r="r" b="b"/>
                  <a:pathLst>
                    <a:path w="20" h="12">
                      <a:moveTo>
                        <a:pt x="0" y="8"/>
                      </a:moveTo>
                      <a:cubicBezTo>
                        <a:pt x="0" y="9"/>
                        <a:pt x="0" y="10"/>
                        <a:pt x="1" y="11"/>
                      </a:cubicBezTo>
                      <a:cubicBezTo>
                        <a:pt x="2" y="11"/>
                        <a:pt x="3" y="11"/>
                        <a:pt x="4" y="12"/>
                      </a:cubicBezTo>
                      <a:cubicBezTo>
                        <a:pt x="20" y="4"/>
                        <a:pt x="20" y="4"/>
                        <a:pt x="20" y="4"/>
                      </a:cubicBezTo>
                      <a:cubicBezTo>
                        <a:pt x="17" y="0"/>
                        <a:pt x="17" y="0"/>
                        <a:pt x="17" y="0"/>
                      </a:cubicBezTo>
                      <a:lnTo>
                        <a:pt x="0" y="8"/>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2" name="Freeform 395"/>
                <p:cNvSpPr/>
                <p:nvPr/>
              </p:nvSpPr>
              <p:spPr bwMode="auto">
                <a:xfrm>
                  <a:off x="5679" y="2288"/>
                  <a:ext cx="59" cy="85"/>
                </a:xfrm>
                <a:custGeom>
                  <a:avLst/>
                  <a:gdLst>
                    <a:gd name="T0" fmla="*/ 25 w 25"/>
                    <a:gd name="T1" fmla="*/ 0 h 36"/>
                    <a:gd name="T2" fmla="*/ 15 w 25"/>
                    <a:gd name="T3" fmla="*/ 1 h 36"/>
                    <a:gd name="T4" fmla="*/ 0 w 25"/>
                    <a:gd name="T5" fmla="*/ 36 h 36"/>
                    <a:gd name="T6" fmla="*/ 9 w 25"/>
                    <a:gd name="T7" fmla="*/ 35 h 36"/>
                    <a:gd name="T8" fmla="*/ 25 w 25"/>
                    <a:gd name="T9" fmla="*/ 0 h 36"/>
                  </a:gdLst>
                  <a:ahLst/>
                  <a:cxnLst>
                    <a:cxn ang="0">
                      <a:pos x="T0" y="T1"/>
                    </a:cxn>
                    <a:cxn ang="0">
                      <a:pos x="T2" y="T3"/>
                    </a:cxn>
                    <a:cxn ang="0">
                      <a:pos x="T4" y="T5"/>
                    </a:cxn>
                    <a:cxn ang="0">
                      <a:pos x="T6" y="T7"/>
                    </a:cxn>
                    <a:cxn ang="0">
                      <a:pos x="T8" y="T9"/>
                    </a:cxn>
                  </a:cxnLst>
                  <a:rect l="0" t="0" r="r" b="b"/>
                  <a:pathLst>
                    <a:path w="25" h="36">
                      <a:moveTo>
                        <a:pt x="25" y="0"/>
                      </a:moveTo>
                      <a:cubicBezTo>
                        <a:pt x="15" y="1"/>
                        <a:pt x="15" y="1"/>
                        <a:pt x="15" y="1"/>
                      </a:cubicBezTo>
                      <a:cubicBezTo>
                        <a:pt x="0" y="36"/>
                        <a:pt x="0" y="36"/>
                        <a:pt x="0" y="36"/>
                      </a:cubicBezTo>
                      <a:cubicBezTo>
                        <a:pt x="3" y="35"/>
                        <a:pt x="6" y="35"/>
                        <a:pt x="9" y="35"/>
                      </a:cubicBezTo>
                      <a:lnTo>
                        <a:pt x="25" y="0"/>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3" name="Freeform 396"/>
                <p:cNvSpPr/>
                <p:nvPr/>
              </p:nvSpPr>
              <p:spPr bwMode="auto">
                <a:xfrm>
                  <a:off x="5613" y="880"/>
                  <a:ext cx="38" cy="28"/>
                </a:xfrm>
                <a:custGeom>
                  <a:avLst/>
                  <a:gdLst>
                    <a:gd name="T0" fmla="*/ 0 w 16"/>
                    <a:gd name="T1" fmla="*/ 5 h 12"/>
                    <a:gd name="T2" fmla="*/ 0 w 16"/>
                    <a:gd name="T3" fmla="*/ 12 h 12"/>
                    <a:gd name="T4" fmla="*/ 16 w 16"/>
                    <a:gd name="T5" fmla="*/ 4 h 12"/>
                    <a:gd name="T6" fmla="*/ 12 w 16"/>
                    <a:gd name="T7" fmla="*/ 0 h 12"/>
                    <a:gd name="T8" fmla="*/ 0 w 16"/>
                    <a:gd name="T9" fmla="*/ 5 h 12"/>
                  </a:gdLst>
                  <a:ahLst/>
                  <a:cxnLst>
                    <a:cxn ang="0">
                      <a:pos x="T0" y="T1"/>
                    </a:cxn>
                    <a:cxn ang="0">
                      <a:pos x="T2" y="T3"/>
                    </a:cxn>
                    <a:cxn ang="0">
                      <a:pos x="T4" y="T5"/>
                    </a:cxn>
                    <a:cxn ang="0">
                      <a:pos x="T6" y="T7"/>
                    </a:cxn>
                    <a:cxn ang="0">
                      <a:pos x="T8" y="T9"/>
                    </a:cxn>
                  </a:cxnLst>
                  <a:rect l="0" t="0" r="r" b="b"/>
                  <a:pathLst>
                    <a:path w="16" h="12">
                      <a:moveTo>
                        <a:pt x="0" y="5"/>
                      </a:moveTo>
                      <a:cubicBezTo>
                        <a:pt x="0" y="8"/>
                        <a:pt x="0" y="10"/>
                        <a:pt x="0" y="12"/>
                      </a:cubicBezTo>
                      <a:cubicBezTo>
                        <a:pt x="16" y="4"/>
                        <a:pt x="16" y="4"/>
                        <a:pt x="16" y="4"/>
                      </a:cubicBezTo>
                      <a:cubicBezTo>
                        <a:pt x="14" y="3"/>
                        <a:pt x="13" y="1"/>
                        <a:pt x="12" y="0"/>
                      </a:cubicBezTo>
                      <a:lnTo>
                        <a:pt x="0" y="5"/>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4" name="Freeform 397"/>
                <p:cNvSpPr/>
                <p:nvPr/>
              </p:nvSpPr>
              <p:spPr bwMode="auto">
                <a:xfrm>
                  <a:off x="5736" y="4133"/>
                  <a:ext cx="118" cy="137"/>
                </a:xfrm>
                <a:custGeom>
                  <a:avLst/>
                  <a:gdLst>
                    <a:gd name="T0" fmla="*/ 0 w 50"/>
                    <a:gd name="T1" fmla="*/ 28 h 58"/>
                    <a:gd name="T2" fmla="*/ 9 w 50"/>
                    <a:gd name="T3" fmla="*/ 36 h 58"/>
                    <a:gd name="T4" fmla="*/ 31 w 50"/>
                    <a:gd name="T5" fmla="*/ 24 h 58"/>
                    <a:gd name="T6" fmla="*/ 22 w 50"/>
                    <a:gd name="T7" fmla="*/ 48 h 58"/>
                    <a:gd name="T8" fmla="*/ 34 w 50"/>
                    <a:gd name="T9" fmla="*/ 58 h 58"/>
                    <a:gd name="T10" fmla="*/ 50 w 50"/>
                    <a:gd name="T11" fmla="*/ 0 h 58"/>
                    <a:gd name="T12" fmla="*/ 0 w 50"/>
                    <a:gd name="T13" fmla="*/ 28 h 58"/>
                  </a:gdLst>
                  <a:ahLst/>
                  <a:cxnLst>
                    <a:cxn ang="0">
                      <a:pos x="T0" y="T1"/>
                    </a:cxn>
                    <a:cxn ang="0">
                      <a:pos x="T2" y="T3"/>
                    </a:cxn>
                    <a:cxn ang="0">
                      <a:pos x="T4" y="T5"/>
                    </a:cxn>
                    <a:cxn ang="0">
                      <a:pos x="T6" y="T7"/>
                    </a:cxn>
                    <a:cxn ang="0">
                      <a:pos x="T8" y="T9"/>
                    </a:cxn>
                    <a:cxn ang="0">
                      <a:pos x="T10" y="T11"/>
                    </a:cxn>
                    <a:cxn ang="0">
                      <a:pos x="T12" y="T13"/>
                    </a:cxn>
                  </a:cxnLst>
                  <a:rect l="0" t="0" r="r" b="b"/>
                  <a:pathLst>
                    <a:path w="50" h="58">
                      <a:moveTo>
                        <a:pt x="0" y="28"/>
                      </a:moveTo>
                      <a:cubicBezTo>
                        <a:pt x="3" y="31"/>
                        <a:pt x="6" y="34"/>
                        <a:pt x="9" y="36"/>
                      </a:cubicBezTo>
                      <a:cubicBezTo>
                        <a:pt x="18" y="31"/>
                        <a:pt x="26" y="26"/>
                        <a:pt x="31" y="24"/>
                      </a:cubicBezTo>
                      <a:cubicBezTo>
                        <a:pt x="29" y="32"/>
                        <a:pt x="25" y="40"/>
                        <a:pt x="22" y="48"/>
                      </a:cubicBezTo>
                      <a:cubicBezTo>
                        <a:pt x="26" y="52"/>
                        <a:pt x="30" y="55"/>
                        <a:pt x="34" y="58"/>
                      </a:cubicBezTo>
                      <a:cubicBezTo>
                        <a:pt x="38" y="40"/>
                        <a:pt x="46" y="12"/>
                        <a:pt x="50" y="0"/>
                      </a:cubicBezTo>
                      <a:cubicBezTo>
                        <a:pt x="46" y="2"/>
                        <a:pt x="19" y="17"/>
                        <a:pt x="0" y="28"/>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5" name="Freeform 398"/>
                <p:cNvSpPr/>
                <p:nvPr/>
              </p:nvSpPr>
              <p:spPr bwMode="auto">
                <a:xfrm>
                  <a:off x="5807" y="4074"/>
                  <a:ext cx="26" cy="33"/>
                </a:xfrm>
                <a:custGeom>
                  <a:avLst/>
                  <a:gdLst>
                    <a:gd name="T0" fmla="*/ 0 w 11"/>
                    <a:gd name="T1" fmla="*/ 14 h 14"/>
                    <a:gd name="T2" fmla="*/ 11 w 11"/>
                    <a:gd name="T3" fmla="*/ 8 h 14"/>
                    <a:gd name="T4" fmla="*/ 4 w 11"/>
                    <a:gd name="T5" fmla="*/ 0 h 14"/>
                    <a:gd name="T6" fmla="*/ 0 w 11"/>
                    <a:gd name="T7" fmla="*/ 14 h 14"/>
                  </a:gdLst>
                  <a:ahLst/>
                  <a:cxnLst>
                    <a:cxn ang="0">
                      <a:pos x="T0" y="T1"/>
                    </a:cxn>
                    <a:cxn ang="0">
                      <a:pos x="T2" y="T3"/>
                    </a:cxn>
                    <a:cxn ang="0">
                      <a:pos x="T4" y="T5"/>
                    </a:cxn>
                    <a:cxn ang="0">
                      <a:pos x="T6" y="T7"/>
                    </a:cxn>
                  </a:cxnLst>
                  <a:rect l="0" t="0" r="r" b="b"/>
                  <a:pathLst>
                    <a:path w="11" h="14">
                      <a:moveTo>
                        <a:pt x="0" y="14"/>
                      </a:moveTo>
                      <a:cubicBezTo>
                        <a:pt x="1" y="13"/>
                        <a:pt x="6" y="11"/>
                        <a:pt x="11" y="8"/>
                      </a:cubicBezTo>
                      <a:cubicBezTo>
                        <a:pt x="9" y="6"/>
                        <a:pt x="6" y="3"/>
                        <a:pt x="4" y="0"/>
                      </a:cubicBezTo>
                      <a:cubicBezTo>
                        <a:pt x="2" y="7"/>
                        <a:pt x="1" y="11"/>
                        <a:pt x="0" y="14"/>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6" name="Freeform 399"/>
                <p:cNvSpPr/>
                <p:nvPr/>
              </p:nvSpPr>
              <p:spPr bwMode="auto">
                <a:xfrm>
                  <a:off x="5591" y="395"/>
                  <a:ext cx="26" cy="26"/>
                </a:xfrm>
                <a:custGeom>
                  <a:avLst/>
                  <a:gdLst>
                    <a:gd name="T0" fmla="*/ 11 w 11"/>
                    <a:gd name="T1" fmla="*/ 0 h 11"/>
                    <a:gd name="T2" fmla="*/ 0 w 11"/>
                    <a:gd name="T3" fmla="*/ 3 h 11"/>
                    <a:gd name="T4" fmla="*/ 8 w 11"/>
                    <a:gd name="T5" fmla="*/ 11 h 11"/>
                    <a:gd name="T6" fmla="*/ 11 w 11"/>
                    <a:gd name="T7" fmla="*/ 0 h 11"/>
                  </a:gdLst>
                  <a:ahLst/>
                  <a:cxnLst>
                    <a:cxn ang="0">
                      <a:pos x="T0" y="T1"/>
                    </a:cxn>
                    <a:cxn ang="0">
                      <a:pos x="T2" y="T3"/>
                    </a:cxn>
                    <a:cxn ang="0">
                      <a:pos x="T4" y="T5"/>
                    </a:cxn>
                    <a:cxn ang="0">
                      <a:pos x="T6" y="T7"/>
                    </a:cxn>
                  </a:cxnLst>
                  <a:rect l="0" t="0" r="r" b="b"/>
                  <a:pathLst>
                    <a:path w="11" h="11">
                      <a:moveTo>
                        <a:pt x="11" y="0"/>
                      </a:moveTo>
                      <a:cubicBezTo>
                        <a:pt x="8" y="1"/>
                        <a:pt x="4" y="2"/>
                        <a:pt x="0" y="3"/>
                      </a:cubicBezTo>
                      <a:cubicBezTo>
                        <a:pt x="8" y="11"/>
                        <a:pt x="8" y="11"/>
                        <a:pt x="8" y="11"/>
                      </a:cubicBezTo>
                      <a:cubicBezTo>
                        <a:pt x="9" y="7"/>
                        <a:pt x="10" y="4"/>
                        <a:pt x="11"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7" name="Freeform 400"/>
                <p:cNvSpPr/>
                <p:nvPr/>
              </p:nvSpPr>
              <p:spPr bwMode="auto">
                <a:xfrm>
                  <a:off x="5610" y="866"/>
                  <a:ext cx="26" cy="24"/>
                </a:xfrm>
                <a:custGeom>
                  <a:avLst/>
                  <a:gdLst>
                    <a:gd name="T0" fmla="*/ 0 w 11"/>
                    <a:gd name="T1" fmla="*/ 4 h 10"/>
                    <a:gd name="T2" fmla="*/ 1 w 11"/>
                    <a:gd name="T3" fmla="*/ 10 h 10"/>
                    <a:gd name="T4" fmla="*/ 11 w 11"/>
                    <a:gd name="T5" fmla="*/ 4 h 10"/>
                    <a:gd name="T6" fmla="*/ 8 w 11"/>
                    <a:gd name="T7" fmla="*/ 0 h 10"/>
                    <a:gd name="T8" fmla="*/ 0 w 11"/>
                    <a:gd name="T9" fmla="*/ 4 h 10"/>
                  </a:gdLst>
                  <a:ahLst/>
                  <a:cxnLst>
                    <a:cxn ang="0">
                      <a:pos x="T0" y="T1"/>
                    </a:cxn>
                    <a:cxn ang="0">
                      <a:pos x="T2" y="T3"/>
                    </a:cxn>
                    <a:cxn ang="0">
                      <a:pos x="T4" y="T5"/>
                    </a:cxn>
                    <a:cxn ang="0">
                      <a:pos x="T6" y="T7"/>
                    </a:cxn>
                    <a:cxn ang="0">
                      <a:pos x="T8" y="T9"/>
                    </a:cxn>
                  </a:cxnLst>
                  <a:rect l="0" t="0" r="r" b="b"/>
                  <a:pathLst>
                    <a:path w="11" h="10">
                      <a:moveTo>
                        <a:pt x="0" y="4"/>
                      </a:moveTo>
                      <a:cubicBezTo>
                        <a:pt x="0" y="6"/>
                        <a:pt x="0" y="8"/>
                        <a:pt x="1" y="10"/>
                      </a:cubicBezTo>
                      <a:cubicBezTo>
                        <a:pt x="11" y="4"/>
                        <a:pt x="11" y="4"/>
                        <a:pt x="11" y="4"/>
                      </a:cubicBezTo>
                      <a:cubicBezTo>
                        <a:pt x="10" y="3"/>
                        <a:pt x="9" y="1"/>
                        <a:pt x="8" y="0"/>
                      </a:cubicBezTo>
                      <a:lnTo>
                        <a:pt x="0" y="4"/>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8" name="Freeform 401"/>
                <p:cNvSpPr/>
                <p:nvPr/>
              </p:nvSpPr>
              <p:spPr bwMode="auto">
                <a:xfrm>
                  <a:off x="5544" y="1533"/>
                  <a:ext cx="206" cy="305"/>
                </a:xfrm>
                <a:custGeom>
                  <a:avLst/>
                  <a:gdLst>
                    <a:gd name="T0" fmla="*/ 20 w 87"/>
                    <a:gd name="T1" fmla="*/ 0 h 129"/>
                    <a:gd name="T2" fmla="*/ 0 w 87"/>
                    <a:gd name="T3" fmla="*/ 11 h 129"/>
                    <a:gd name="T4" fmla="*/ 37 w 87"/>
                    <a:gd name="T5" fmla="*/ 129 h 129"/>
                    <a:gd name="T6" fmla="*/ 61 w 87"/>
                    <a:gd name="T7" fmla="*/ 128 h 129"/>
                    <a:gd name="T8" fmla="*/ 20 w 87"/>
                    <a:gd name="T9" fmla="*/ 0 h 129"/>
                  </a:gdLst>
                  <a:ahLst/>
                  <a:cxnLst>
                    <a:cxn ang="0">
                      <a:pos x="T0" y="T1"/>
                    </a:cxn>
                    <a:cxn ang="0">
                      <a:pos x="T2" y="T3"/>
                    </a:cxn>
                    <a:cxn ang="0">
                      <a:pos x="T4" y="T5"/>
                    </a:cxn>
                    <a:cxn ang="0">
                      <a:pos x="T6" y="T7"/>
                    </a:cxn>
                    <a:cxn ang="0">
                      <a:pos x="T8" y="T9"/>
                    </a:cxn>
                  </a:cxnLst>
                  <a:rect l="0" t="0" r="r" b="b"/>
                  <a:pathLst>
                    <a:path w="87" h="129">
                      <a:moveTo>
                        <a:pt x="20" y="0"/>
                      </a:moveTo>
                      <a:cubicBezTo>
                        <a:pt x="13" y="4"/>
                        <a:pt x="7" y="7"/>
                        <a:pt x="0" y="11"/>
                      </a:cubicBezTo>
                      <a:cubicBezTo>
                        <a:pt x="48" y="31"/>
                        <a:pt x="62" y="84"/>
                        <a:pt x="37" y="129"/>
                      </a:cubicBezTo>
                      <a:cubicBezTo>
                        <a:pt x="61" y="128"/>
                        <a:pt x="61" y="128"/>
                        <a:pt x="61" y="128"/>
                      </a:cubicBezTo>
                      <a:cubicBezTo>
                        <a:pt x="87" y="84"/>
                        <a:pt x="75" y="25"/>
                        <a:pt x="20" y="0"/>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9" name="Freeform 402"/>
                <p:cNvSpPr/>
                <p:nvPr/>
              </p:nvSpPr>
              <p:spPr bwMode="auto">
                <a:xfrm>
                  <a:off x="5601" y="3142"/>
                  <a:ext cx="168" cy="172"/>
                </a:xfrm>
                <a:custGeom>
                  <a:avLst/>
                  <a:gdLst>
                    <a:gd name="T0" fmla="*/ 0 w 71"/>
                    <a:gd name="T1" fmla="*/ 63 h 73"/>
                    <a:gd name="T2" fmla="*/ 13 w 71"/>
                    <a:gd name="T3" fmla="*/ 73 h 73"/>
                    <a:gd name="T4" fmla="*/ 71 w 71"/>
                    <a:gd name="T5" fmla="*/ 13 h 73"/>
                    <a:gd name="T6" fmla="*/ 58 w 71"/>
                    <a:gd name="T7" fmla="*/ 0 h 73"/>
                    <a:gd name="T8" fmla="*/ 0 w 71"/>
                    <a:gd name="T9" fmla="*/ 63 h 73"/>
                  </a:gdLst>
                  <a:ahLst/>
                  <a:cxnLst>
                    <a:cxn ang="0">
                      <a:pos x="T0" y="T1"/>
                    </a:cxn>
                    <a:cxn ang="0">
                      <a:pos x="T2" y="T3"/>
                    </a:cxn>
                    <a:cxn ang="0">
                      <a:pos x="T4" y="T5"/>
                    </a:cxn>
                    <a:cxn ang="0">
                      <a:pos x="T6" y="T7"/>
                    </a:cxn>
                    <a:cxn ang="0">
                      <a:pos x="T8" y="T9"/>
                    </a:cxn>
                  </a:cxnLst>
                  <a:rect l="0" t="0" r="r" b="b"/>
                  <a:pathLst>
                    <a:path w="71" h="73">
                      <a:moveTo>
                        <a:pt x="0" y="63"/>
                      </a:moveTo>
                      <a:cubicBezTo>
                        <a:pt x="5" y="66"/>
                        <a:pt x="9" y="69"/>
                        <a:pt x="13" y="73"/>
                      </a:cubicBezTo>
                      <a:cubicBezTo>
                        <a:pt x="20" y="44"/>
                        <a:pt x="45" y="22"/>
                        <a:pt x="71" y="13"/>
                      </a:cubicBezTo>
                      <a:cubicBezTo>
                        <a:pt x="58" y="0"/>
                        <a:pt x="58" y="0"/>
                        <a:pt x="58" y="0"/>
                      </a:cubicBezTo>
                      <a:cubicBezTo>
                        <a:pt x="32" y="9"/>
                        <a:pt x="7" y="34"/>
                        <a:pt x="0" y="63"/>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0" name="Freeform 403"/>
                <p:cNvSpPr/>
                <p:nvPr/>
              </p:nvSpPr>
              <p:spPr bwMode="auto">
                <a:xfrm>
                  <a:off x="5577" y="405"/>
                  <a:ext cx="31" cy="30"/>
                </a:xfrm>
                <a:custGeom>
                  <a:avLst/>
                  <a:gdLst>
                    <a:gd name="T0" fmla="*/ 0 w 13"/>
                    <a:gd name="T1" fmla="*/ 1 h 13"/>
                    <a:gd name="T2" fmla="*/ 12 w 13"/>
                    <a:gd name="T3" fmla="*/ 13 h 13"/>
                    <a:gd name="T4" fmla="*/ 13 w 13"/>
                    <a:gd name="T5" fmla="*/ 9 h 13"/>
                    <a:gd name="T6" fmla="*/ 4 w 13"/>
                    <a:gd name="T7" fmla="*/ 0 h 13"/>
                    <a:gd name="T8" fmla="*/ 0 w 13"/>
                    <a:gd name="T9" fmla="*/ 1 h 13"/>
                  </a:gdLst>
                  <a:ahLst/>
                  <a:cxnLst>
                    <a:cxn ang="0">
                      <a:pos x="T0" y="T1"/>
                    </a:cxn>
                    <a:cxn ang="0">
                      <a:pos x="T2" y="T3"/>
                    </a:cxn>
                    <a:cxn ang="0">
                      <a:pos x="T4" y="T5"/>
                    </a:cxn>
                    <a:cxn ang="0">
                      <a:pos x="T6" y="T7"/>
                    </a:cxn>
                    <a:cxn ang="0">
                      <a:pos x="T8" y="T9"/>
                    </a:cxn>
                  </a:cxnLst>
                  <a:rect l="0" t="0" r="r" b="b"/>
                  <a:pathLst>
                    <a:path w="13" h="13">
                      <a:moveTo>
                        <a:pt x="0" y="1"/>
                      </a:moveTo>
                      <a:cubicBezTo>
                        <a:pt x="12" y="13"/>
                        <a:pt x="12" y="13"/>
                        <a:pt x="12" y="13"/>
                      </a:cubicBezTo>
                      <a:cubicBezTo>
                        <a:pt x="13" y="9"/>
                        <a:pt x="13" y="9"/>
                        <a:pt x="13" y="9"/>
                      </a:cubicBezTo>
                      <a:cubicBezTo>
                        <a:pt x="4" y="0"/>
                        <a:pt x="4" y="0"/>
                        <a:pt x="4" y="0"/>
                      </a:cubicBezTo>
                      <a:cubicBezTo>
                        <a:pt x="3" y="0"/>
                        <a:pt x="1" y="1"/>
                        <a:pt x="0" y="1"/>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1" name="Freeform 404"/>
                <p:cNvSpPr/>
                <p:nvPr/>
              </p:nvSpPr>
              <p:spPr bwMode="auto">
                <a:xfrm>
                  <a:off x="5563" y="409"/>
                  <a:ext cx="40" cy="41"/>
                </a:xfrm>
                <a:custGeom>
                  <a:avLst/>
                  <a:gdLst>
                    <a:gd name="T0" fmla="*/ 17 w 17"/>
                    <a:gd name="T1" fmla="*/ 13 h 17"/>
                    <a:gd name="T2" fmla="*/ 4 w 17"/>
                    <a:gd name="T3" fmla="*/ 0 h 17"/>
                    <a:gd name="T4" fmla="*/ 0 w 17"/>
                    <a:gd name="T5" fmla="*/ 1 h 17"/>
                    <a:gd name="T6" fmla="*/ 16 w 17"/>
                    <a:gd name="T7" fmla="*/ 17 h 17"/>
                    <a:gd name="T8" fmla="*/ 17 w 17"/>
                    <a:gd name="T9" fmla="*/ 13 h 17"/>
                  </a:gdLst>
                  <a:ahLst/>
                  <a:cxnLst>
                    <a:cxn ang="0">
                      <a:pos x="T0" y="T1"/>
                    </a:cxn>
                    <a:cxn ang="0">
                      <a:pos x="T2" y="T3"/>
                    </a:cxn>
                    <a:cxn ang="0">
                      <a:pos x="T4" y="T5"/>
                    </a:cxn>
                    <a:cxn ang="0">
                      <a:pos x="T6" y="T7"/>
                    </a:cxn>
                    <a:cxn ang="0">
                      <a:pos x="T8" y="T9"/>
                    </a:cxn>
                  </a:cxnLst>
                  <a:rect l="0" t="0" r="r" b="b"/>
                  <a:pathLst>
                    <a:path w="17" h="17">
                      <a:moveTo>
                        <a:pt x="17" y="13"/>
                      </a:moveTo>
                      <a:cubicBezTo>
                        <a:pt x="4" y="0"/>
                        <a:pt x="4" y="0"/>
                        <a:pt x="4" y="0"/>
                      </a:cubicBezTo>
                      <a:cubicBezTo>
                        <a:pt x="3" y="0"/>
                        <a:pt x="1" y="1"/>
                        <a:pt x="0" y="1"/>
                      </a:cubicBezTo>
                      <a:cubicBezTo>
                        <a:pt x="16" y="17"/>
                        <a:pt x="16" y="17"/>
                        <a:pt x="16" y="17"/>
                      </a:cubicBezTo>
                      <a:lnTo>
                        <a:pt x="17" y="13"/>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2" name="Freeform 405"/>
                <p:cNvSpPr/>
                <p:nvPr/>
              </p:nvSpPr>
              <p:spPr bwMode="auto">
                <a:xfrm>
                  <a:off x="5603" y="840"/>
                  <a:ext cx="21" cy="31"/>
                </a:xfrm>
                <a:custGeom>
                  <a:avLst/>
                  <a:gdLst>
                    <a:gd name="T0" fmla="*/ 3 w 9"/>
                    <a:gd name="T1" fmla="*/ 13 h 13"/>
                    <a:gd name="T2" fmla="*/ 9 w 9"/>
                    <a:gd name="T3" fmla="*/ 10 h 13"/>
                    <a:gd name="T4" fmla="*/ 0 w 9"/>
                    <a:gd name="T5" fmla="*/ 0 h 13"/>
                    <a:gd name="T6" fmla="*/ 3 w 9"/>
                    <a:gd name="T7" fmla="*/ 13 h 13"/>
                  </a:gdLst>
                  <a:ahLst/>
                  <a:cxnLst>
                    <a:cxn ang="0">
                      <a:pos x="T0" y="T1"/>
                    </a:cxn>
                    <a:cxn ang="0">
                      <a:pos x="T2" y="T3"/>
                    </a:cxn>
                    <a:cxn ang="0">
                      <a:pos x="T4" y="T5"/>
                    </a:cxn>
                    <a:cxn ang="0">
                      <a:pos x="T6" y="T7"/>
                    </a:cxn>
                  </a:cxnLst>
                  <a:rect l="0" t="0" r="r" b="b"/>
                  <a:pathLst>
                    <a:path w="9" h="13">
                      <a:moveTo>
                        <a:pt x="3" y="13"/>
                      </a:moveTo>
                      <a:cubicBezTo>
                        <a:pt x="9" y="10"/>
                        <a:pt x="9" y="10"/>
                        <a:pt x="9" y="10"/>
                      </a:cubicBezTo>
                      <a:cubicBezTo>
                        <a:pt x="6" y="6"/>
                        <a:pt x="3" y="3"/>
                        <a:pt x="0" y="0"/>
                      </a:cubicBezTo>
                      <a:cubicBezTo>
                        <a:pt x="1" y="4"/>
                        <a:pt x="2" y="8"/>
                        <a:pt x="3" y="13"/>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730" name="Group 607"/>
              <p:cNvGrpSpPr/>
              <p:nvPr/>
            </p:nvGrpSpPr>
            <p:grpSpPr bwMode="auto">
              <a:xfrm flipH="1">
                <a:off x="936246" y="-59494"/>
                <a:ext cx="2259202" cy="6926340"/>
                <a:chOff x="4357" y="-71"/>
                <a:chExt cx="1443" cy="4424"/>
              </a:xfrm>
            </p:grpSpPr>
            <p:sp>
              <p:nvSpPr>
                <p:cNvPr id="2793" name="Freeform 407"/>
                <p:cNvSpPr/>
                <p:nvPr/>
              </p:nvSpPr>
              <p:spPr bwMode="auto">
                <a:xfrm>
                  <a:off x="5651" y="2292"/>
                  <a:ext cx="56" cy="81"/>
                </a:xfrm>
                <a:custGeom>
                  <a:avLst/>
                  <a:gdLst>
                    <a:gd name="T0" fmla="*/ 24 w 24"/>
                    <a:gd name="T1" fmla="*/ 0 h 34"/>
                    <a:gd name="T2" fmla="*/ 15 w 24"/>
                    <a:gd name="T3" fmla="*/ 1 h 34"/>
                    <a:gd name="T4" fmla="*/ 0 w 24"/>
                    <a:gd name="T5" fmla="*/ 34 h 34"/>
                    <a:gd name="T6" fmla="*/ 8 w 24"/>
                    <a:gd name="T7" fmla="*/ 34 h 34"/>
                    <a:gd name="T8" fmla="*/ 24 w 24"/>
                    <a:gd name="T9" fmla="*/ 0 h 34"/>
                  </a:gdLst>
                  <a:ahLst/>
                  <a:cxnLst>
                    <a:cxn ang="0">
                      <a:pos x="T0" y="T1"/>
                    </a:cxn>
                    <a:cxn ang="0">
                      <a:pos x="T2" y="T3"/>
                    </a:cxn>
                    <a:cxn ang="0">
                      <a:pos x="T4" y="T5"/>
                    </a:cxn>
                    <a:cxn ang="0">
                      <a:pos x="T6" y="T7"/>
                    </a:cxn>
                    <a:cxn ang="0">
                      <a:pos x="T8" y="T9"/>
                    </a:cxn>
                  </a:cxnLst>
                  <a:rect l="0" t="0" r="r" b="b"/>
                  <a:pathLst>
                    <a:path w="24" h="34">
                      <a:moveTo>
                        <a:pt x="24" y="0"/>
                      </a:moveTo>
                      <a:cubicBezTo>
                        <a:pt x="15" y="1"/>
                        <a:pt x="15" y="1"/>
                        <a:pt x="15" y="1"/>
                      </a:cubicBezTo>
                      <a:cubicBezTo>
                        <a:pt x="0" y="34"/>
                        <a:pt x="0" y="34"/>
                        <a:pt x="0" y="34"/>
                      </a:cubicBezTo>
                      <a:cubicBezTo>
                        <a:pt x="3" y="34"/>
                        <a:pt x="5" y="34"/>
                        <a:pt x="8" y="34"/>
                      </a:cubicBezTo>
                      <a:lnTo>
                        <a:pt x="24" y="0"/>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4" name="Freeform 408"/>
                <p:cNvSpPr/>
                <p:nvPr/>
              </p:nvSpPr>
              <p:spPr bwMode="auto">
                <a:xfrm>
                  <a:off x="5546" y="414"/>
                  <a:ext cx="52" cy="52"/>
                </a:xfrm>
                <a:custGeom>
                  <a:avLst/>
                  <a:gdLst>
                    <a:gd name="T0" fmla="*/ 22 w 22"/>
                    <a:gd name="T1" fmla="*/ 17 h 22"/>
                    <a:gd name="T2" fmla="*/ 5 w 22"/>
                    <a:gd name="T3" fmla="*/ 0 h 22"/>
                    <a:gd name="T4" fmla="*/ 0 w 22"/>
                    <a:gd name="T5" fmla="*/ 1 h 22"/>
                    <a:gd name="T6" fmla="*/ 21 w 22"/>
                    <a:gd name="T7" fmla="*/ 22 h 22"/>
                    <a:gd name="T8" fmla="*/ 22 w 22"/>
                    <a:gd name="T9" fmla="*/ 17 h 22"/>
                  </a:gdLst>
                  <a:ahLst/>
                  <a:cxnLst>
                    <a:cxn ang="0">
                      <a:pos x="T0" y="T1"/>
                    </a:cxn>
                    <a:cxn ang="0">
                      <a:pos x="T2" y="T3"/>
                    </a:cxn>
                    <a:cxn ang="0">
                      <a:pos x="T4" y="T5"/>
                    </a:cxn>
                    <a:cxn ang="0">
                      <a:pos x="T6" y="T7"/>
                    </a:cxn>
                    <a:cxn ang="0">
                      <a:pos x="T8" y="T9"/>
                    </a:cxn>
                  </a:cxnLst>
                  <a:rect l="0" t="0" r="r" b="b"/>
                  <a:pathLst>
                    <a:path w="22" h="22">
                      <a:moveTo>
                        <a:pt x="22" y="17"/>
                      </a:moveTo>
                      <a:cubicBezTo>
                        <a:pt x="5" y="0"/>
                        <a:pt x="5" y="0"/>
                        <a:pt x="5" y="0"/>
                      </a:cubicBezTo>
                      <a:cubicBezTo>
                        <a:pt x="4" y="0"/>
                        <a:pt x="2" y="1"/>
                        <a:pt x="0" y="1"/>
                      </a:cubicBezTo>
                      <a:cubicBezTo>
                        <a:pt x="21" y="22"/>
                        <a:pt x="21" y="22"/>
                        <a:pt x="21" y="22"/>
                      </a:cubicBezTo>
                      <a:lnTo>
                        <a:pt x="22" y="17"/>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5" name="Freeform 409"/>
                <p:cNvSpPr/>
                <p:nvPr/>
              </p:nvSpPr>
              <p:spPr bwMode="auto">
                <a:xfrm>
                  <a:off x="5530" y="419"/>
                  <a:ext cx="64" cy="64"/>
                </a:xfrm>
                <a:custGeom>
                  <a:avLst/>
                  <a:gdLst>
                    <a:gd name="T0" fmla="*/ 0 w 27"/>
                    <a:gd name="T1" fmla="*/ 2 h 27"/>
                    <a:gd name="T2" fmla="*/ 26 w 27"/>
                    <a:gd name="T3" fmla="*/ 27 h 27"/>
                    <a:gd name="T4" fmla="*/ 27 w 27"/>
                    <a:gd name="T5" fmla="*/ 22 h 27"/>
                    <a:gd name="T6" fmla="*/ 6 w 27"/>
                    <a:gd name="T7" fmla="*/ 0 h 27"/>
                    <a:gd name="T8" fmla="*/ 0 w 27"/>
                    <a:gd name="T9" fmla="*/ 2 h 27"/>
                  </a:gdLst>
                  <a:ahLst/>
                  <a:cxnLst>
                    <a:cxn ang="0">
                      <a:pos x="T0" y="T1"/>
                    </a:cxn>
                    <a:cxn ang="0">
                      <a:pos x="T2" y="T3"/>
                    </a:cxn>
                    <a:cxn ang="0">
                      <a:pos x="T4" y="T5"/>
                    </a:cxn>
                    <a:cxn ang="0">
                      <a:pos x="T6" y="T7"/>
                    </a:cxn>
                    <a:cxn ang="0">
                      <a:pos x="T8" y="T9"/>
                    </a:cxn>
                  </a:cxnLst>
                  <a:rect l="0" t="0" r="r" b="b"/>
                  <a:pathLst>
                    <a:path w="27" h="27">
                      <a:moveTo>
                        <a:pt x="0" y="2"/>
                      </a:moveTo>
                      <a:cubicBezTo>
                        <a:pt x="8" y="10"/>
                        <a:pt x="17" y="19"/>
                        <a:pt x="26" y="27"/>
                      </a:cubicBezTo>
                      <a:cubicBezTo>
                        <a:pt x="26" y="26"/>
                        <a:pt x="27" y="24"/>
                        <a:pt x="27" y="22"/>
                      </a:cubicBezTo>
                      <a:cubicBezTo>
                        <a:pt x="6" y="0"/>
                        <a:pt x="6" y="0"/>
                        <a:pt x="6" y="0"/>
                      </a:cubicBezTo>
                      <a:cubicBezTo>
                        <a:pt x="4" y="1"/>
                        <a:pt x="2" y="1"/>
                        <a:pt x="0" y="2"/>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6" name="Freeform 410"/>
                <p:cNvSpPr/>
                <p:nvPr/>
              </p:nvSpPr>
              <p:spPr bwMode="auto">
                <a:xfrm>
                  <a:off x="5213" y="1178"/>
                  <a:ext cx="419" cy="232"/>
                </a:xfrm>
                <a:custGeom>
                  <a:avLst/>
                  <a:gdLst>
                    <a:gd name="T0" fmla="*/ 0 w 177"/>
                    <a:gd name="T1" fmla="*/ 26 h 98"/>
                    <a:gd name="T2" fmla="*/ 1 w 177"/>
                    <a:gd name="T3" fmla="*/ 41 h 98"/>
                    <a:gd name="T4" fmla="*/ 146 w 177"/>
                    <a:gd name="T5" fmla="*/ 17 h 98"/>
                    <a:gd name="T6" fmla="*/ 73 w 177"/>
                    <a:gd name="T7" fmla="*/ 93 h 98"/>
                    <a:gd name="T8" fmla="*/ 97 w 177"/>
                    <a:gd name="T9" fmla="*/ 98 h 98"/>
                    <a:gd name="T10" fmla="*/ 177 w 177"/>
                    <a:gd name="T11" fmla="*/ 0 h 98"/>
                    <a:gd name="T12" fmla="*/ 0 w 177"/>
                    <a:gd name="T13" fmla="*/ 26 h 98"/>
                  </a:gdLst>
                  <a:ahLst/>
                  <a:cxnLst>
                    <a:cxn ang="0">
                      <a:pos x="T0" y="T1"/>
                    </a:cxn>
                    <a:cxn ang="0">
                      <a:pos x="T2" y="T3"/>
                    </a:cxn>
                    <a:cxn ang="0">
                      <a:pos x="T4" y="T5"/>
                    </a:cxn>
                    <a:cxn ang="0">
                      <a:pos x="T6" y="T7"/>
                    </a:cxn>
                    <a:cxn ang="0">
                      <a:pos x="T8" y="T9"/>
                    </a:cxn>
                    <a:cxn ang="0">
                      <a:pos x="T10" y="T11"/>
                    </a:cxn>
                    <a:cxn ang="0">
                      <a:pos x="T12" y="T13"/>
                    </a:cxn>
                  </a:cxnLst>
                  <a:rect l="0" t="0" r="r" b="b"/>
                  <a:pathLst>
                    <a:path w="177" h="98">
                      <a:moveTo>
                        <a:pt x="0" y="26"/>
                      </a:moveTo>
                      <a:cubicBezTo>
                        <a:pt x="1" y="31"/>
                        <a:pt x="1" y="36"/>
                        <a:pt x="1" y="41"/>
                      </a:cubicBezTo>
                      <a:cubicBezTo>
                        <a:pt x="48" y="33"/>
                        <a:pt x="122" y="20"/>
                        <a:pt x="146" y="17"/>
                      </a:cubicBezTo>
                      <a:cubicBezTo>
                        <a:pt x="133" y="32"/>
                        <a:pt x="98" y="67"/>
                        <a:pt x="73" y="93"/>
                      </a:cubicBezTo>
                      <a:cubicBezTo>
                        <a:pt x="80" y="95"/>
                        <a:pt x="88" y="96"/>
                        <a:pt x="97" y="98"/>
                      </a:cubicBezTo>
                      <a:cubicBezTo>
                        <a:pt x="123" y="66"/>
                        <a:pt x="155" y="28"/>
                        <a:pt x="177" y="0"/>
                      </a:cubicBezTo>
                      <a:cubicBezTo>
                        <a:pt x="166" y="1"/>
                        <a:pt x="56" y="19"/>
                        <a:pt x="0" y="26"/>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7" name="Freeform 411"/>
                <p:cNvSpPr/>
                <p:nvPr/>
              </p:nvSpPr>
              <p:spPr bwMode="auto">
                <a:xfrm>
                  <a:off x="5012" y="-71"/>
                  <a:ext cx="556" cy="246"/>
                </a:xfrm>
                <a:custGeom>
                  <a:avLst/>
                  <a:gdLst>
                    <a:gd name="T0" fmla="*/ 0 w 235"/>
                    <a:gd name="T1" fmla="*/ 75 h 104"/>
                    <a:gd name="T2" fmla="*/ 7 w 235"/>
                    <a:gd name="T3" fmla="*/ 104 h 104"/>
                    <a:gd name="T4" fmla="*/ 60 w 235"/>
                    <a:gd name="T5" fmla="*/ 70 h 104"/>
                    <a:gd name="T6" fmla="*/ 205 w 235"/>
                    <a:gd name="T7" fmla="*/ 43 h 104"/>
                    <a:gd name="T8" fmla="*/ 235 w 235"/>
                    <a:gd name="T9" fmla="*/ 15 h 104"/>
                    <a:gd name="T10" fmla="*/ 212 w 235"/>
                    <a:gd name="T11" fmla="*/ 15 h 104"/>
                    <a:gd name="T12" fmla="*/ 204 w 235"/>
                    <a:gd name="T13" fmla="*/ 25 h 104"/>
                    <a:gd name="T14" fmla="*/ 0 w 235"/>
                    <a:gd name="T15" fmla="*/ 75 h 1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5" h="104">
                      <a:moveTo>
                        <a:pt x="0" y="75"/>
                      </a:moveTo>
                      <a:cubicBezTo>
                        <a:pt x="4" y="84"/>
                        <a:pt x="7" y="93"/>
                        <a:pt x="7" y="104"/>
                      </a:cubicBezTo>
                      <a:cubicBezTo>
                        <a:pt x="29" y="74"/>
                        <a:pt x="39" y="53"/>
                        <a:pt x="60" y="70"/>
                      </a:cubicBezTo>
                      <a:cubicBezTo>
                        <a:pt x="112" y="47"/>
                        <a:pt x="150" y="72"/>
                        <a:pt x="205" y="43"/>
                      </a:cubicBezTo>
                      <a:cubicBezTo>
                        <a:pt x="221" y="35"/>
                        <a:pt x="230" y="25"/>
                        <a:pt x="235" y="15"/>
                      </a:cubicBezTo>
                      <a:cubicBezTo>
                        <a:pt x="212" y="15"/>
                        <a:pt x="212" y="15"/>
                        <a:pt x="212" y="15"/>
                      </a:cubicBezTo>
                      <a:cubicBezTo>
                        <a:pt x="210" y="18"/>
                        <a:pt x="207" y="21"/>
                        <a:pt x="204" y="25"/>
                      </a:cubicBezTo>
                      <a:cubicBezTo>
                        <a:pt x="161" y="67"/>
                        <a:pt x="52" y="0"/>
                        <a:pt x="0" y="75"/>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8" name="Freeform 412"/>
                <p:cNvSpPr/>
                <p:nvPr/>
              </p:nvSpPr>
              <p:spPr bwMode="auto">
                <a:xfrm>
                  <a:off x="4771" y="459"/>
                  <a:ext cx="830" cy="466"/>
                </a:xfrm>
                <a:custGeom>
                  <a:avLst/>
                  <a:gdLst>
                    <a:gd name="T0" fmla="*/ 0 w 351"/>
                    <a:gd name="T1" fmla="*/ 5 h 197"/>
                    <a:gd name="T2" fmla="*/ 155 w 351"/>
                    <a:gd name="T3" fmla="*/ 29 h 197"/>
                    <a:gd name="T4" fmla="*/ 326 w 351"/>
                    <a:gd name="T5" fmla="*/ 194 h 197"/>
                    <a:gd name="T6" fmla="*/ 351 w 351"/>
                    <a:gd name="T7" fmla="*/ 197 h 197"/>
                    <a:gd name="T8" fmla="*/ 167 w 351"/>
                    <a:gd name="T9" fmla="*/ 15 h 197"/>
                    <a:gd name="T10" fmla="*/ 20 w 351"/>
                    <a:gd name="T11" fmla="*/ 0 h 197"/>
                    <a:gd name="T12" fmla="*/ 0 w 351"/>
                    <a:gd name="T13" fmla="*/ 5 h 197"/>
                  </a:gdLst>
                  <a:ahLst/>
                  <a:cxnLst>
                    <a:cxn ang="0">
                      <a:pos x="T0" y="T1"/>
                    </a:cxn>
                    <a:cxn ang="0">
                      <a:pos x="T2" y="T3"/>
                    </a:cxn>
                    <a:cxn ang="0">
                      <a:pos x="T4" y="T5"/>
                    </a:cxn>
                    <a:cxn ang="0">
                      <a:pos x="T6" y="T7"/>
                    </a:cxn>
                    <a:cxn ang="0">
                      <a:pos x="T8" y="T9"/>
                    </a:cxn>
                    <a:cxn ang="0">
                      <a:pos x="T10" y="T11"/>
                    </a:cxn>
                    <a:cxn ang="0">
                      <a:pos x="T12" y="T13"/>
                    </a:cxn>
                  </a:cxnLst>
                  <a:rect l="0" t="0" r="r" b="b"/>
                  <a:pathLst>
                    <a:path w="351" h="197">
                      <a:moveTo>
                        <a:pt x="0" y="5"/>
                      </a:moveTo>
                      <a:cubicBezTo>
                        <a:pt x="45" y="29"/>
                        <a:pt x="127" y="27"/>
                        <a:pt x="155" y="29"/>
                      </a:cubicBezTo>
                      <a:cubicBezTo>
                        <a:pt x="246" y="39"/>
                        <a:pt x="307" y="77"/>
                        <a:pt x="326" y="194"/>
                      </a:cubicBezTo>
                      <a:cubicBezTo>
                        <a:pt x="337" y="195"/>
                        <a:pt x="347" y="196"/>
                        <a:pt x="351" y="197"/>
                      </a:cubicBezTo>
                      <a:cubicBezTo>
                        <a:pt x="347" y="69"/>
                        <a:pt x="242" y="24"/>
                        <a:pt x="167" y="15"/>
                      </a:cubicBezTo>
                      <a:cubicBezTo>
                        <a:pt x="140" y="12"/>
                        <a:pt x="66" y="19"/>
                        <a:pt x="20" y="0"/>
                      </a:cubicBezTo>
                      <a:cubicBezTo>
                        <a:pt x="14" y="2"/>
                        <a:pt x="7" y="4"/>
                        <a:pt x="0" y="5"/>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9" name="Freeform 413"/>
                <p:cNvSpPr/>
                <p:nvPr/>
              </p:nvSpPr>
              <p:spPr bwMode="auto">
                <a:xfrm>
                  <a:off x="5740" y="3702"/>
                  <a:ext cx="60" cy="60"/>
                </a:xfrm>
                <a:custGeom>
                  <a:avLst/>
                  <a:gdLst>
                    <a:gd name="T0" fmla="*/ 7 w 25"/>
                    <a:gd name="T1" fmla="*/ 25 h 25"/>
                    <a:gd name="T2" fmla="*/ 25 w 25"/>
                    <a:gd name="T3" fmla="*/ 6 h 25"/>
                    <a:gd name="T4" fmla="*/ 0 w 25"/>
                    <a:gd name="T5" fmla="*/ 0 h 25"/>
                    <a:gd name="T6" fmla="*/ 7 w 25"/>
                    <a:gd name="T7" fmla="*/ 25 h 25"/>
                  </a:gdLst>
                  <a:ahLst/>
                  <a:cxnLst>
                    <a:cxn ang="0">
                      <a:pos x="T0" y="T1"/>
                    </a:cxn>
                    <a:cxn ang="0">
                      <a:pos x="T2" y="T3"/>
                    </a:cxn>
                    <a:cxn ang="0">
                      <a:pos x="T4" y="T5"/>
                    </a:cxn>
                    <a:cxn ang="0">
                      <a:pos x="T6" y="T7"/>
                    </a:cxn>
                  </a:cxnLst>
                  <a:rect l="0" t="0" r="r" b="b"/>
                  <a:pathLst>
                    <a:path w="25" h="25">
                      <a:moveTo>
                        <a:pt x="7" y="25"/>
                      </a:moveTo>
                      <a:cubicBezTo>
                        <a:pt x="17" y="25"/>
                        <a:pt x="23" y="18"/>
                        <a:pt x="25" y="6"/>
                      </a:cubicBezTo>
                      <a:cubicBezTo>
                        <a:pt x="16" y="6"/>
                        <a:pt x="8" y="4"/>
                        <a:pt x="0" y="0"/>
                      </a:cubicBezTo>
                      <a:cubicBezTo>
                        <a:pt x="4" y="7"/>
                        <a:pt x="6" y="16"/>
                        <a:pt x="7" y="2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0" name="Freeform 414"/>
                <p:cNvSpPr/>
                <p:nvPr/>
              </p:nvSpPr>
              <p:spPr bwMode="auto">
                <a:xfrm>
                  <a:off x="5622" y="2295"/>
                  <a:ext cx="57" cy="78"/>
                </a:xfrm>
                <a:custGeom>
                  <a:avLst/>
                  <a:gdLst>
                    <a:gd name="T0" fmla="*/ 24 w 24"/>
                    <a:gd name="T1" fmla="*/ 0 h 33"/>
                    <a:gd name="T2" fmla="*/ 15 w 24"/>
                    <a:gd name="T3" fmla="*/ 1 h 33"/>
                    <a:gd name="T4" fmla="*/ 0 w 24"/>
                    <a:gd name="T5" fmla="*/ 32 h 33"/>
                    <a:gd name="T6" fmla="*/ 8 w 24"/>
                    <a:gd name="T7" fmla="*/ 33 h 33"/>
                    <a:gd name="T8" fmla="*/ 24 w 24"/>
                    <a:gd name="T9" fmla="*/ 0 h 33"/>
                  </a:gdLst>
                  <a:ahLst/>
                  <a:cxnLst>
                    <a:cxn ang="0">
                      <a:pos x="T0" y="T1"/>
                    </a:cxn>
                    <a:cxn ang="0">
                      <a:pos x="T2" y="T3"/>
                    </a:cxn>
                    <a:cxn ang="0">
                      <a:pos x="T4" y="T5"/>
                    </a:cxn>
                    <a:cxn ang="0">
                      <a:pos x="T6" y="T7"/>
                    </a:cxn>
                    <a:cxn ang="0">
                      <a:pos x="T8" y="T9"/>
                    </a:cxn>
                  </a:cxnLst>
                  <a:rect l="0" t="0" r="r" b="b"/>
                  <a:pathLst>
                    <a:path w="24" h="33">
                      <a:moveTo>
                        <a:pt x="24" y="0"/>
                      </a:moveTo>
                      <a:cubicBezTo>
                        <a:pt x="15" y="1"/>
                        <a:pt x="15" y="1"/>
                        <a:pt x="15" y="1"/>
                      </a:cubicBezTo>
                      <a:cubicBezTo>
                        <a:pt x="0" y="32"/>
                        <a:pt x="0" y="32"/>
                        <a:pt x="0" y="32"/>
                      </a:cubicBezTo>
                      <a:cubicBezTo>
                        <a:pt x="3" y="32"/>
                        <a:pt x="6" y="33"/>
                        <a:pt x="8" y="33"/>
                      </a:cubicBezTo>
                      <a:lnTo>
                        <a:pt x="24" y="0"/>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1" name="Freeform 415"/>
                <p:cNvSpPr/>
                <p:nvPr/>
              </p:nvSpPr>
              <p:spPr bwMode="auto">
                <a:xfrm>
                  <a:off x="5601" y="1306"/>
                  <a:ext cx="31" cy="28"/>
                </a:xfrm>
                <a:custGeom>
                  <a:avLst/>
                  <a:gdLst>
                    <a:gd name="T0" fmla="*/ 6 w 13"/>
                    <a:gd name="T1" fmla="*/ 0 h 12"/>
                    <a:gd name="T2" fmla="*/ 0 w 13"/>
                    <a:gd name="T3" fmla="*/ 9 h 12"/>
                    <a:gd name="T4" fmla="*/ 13 w 13"/>
                    <a:gd name="T5" fmla="*/ 12 h 12"/>
                    <a:gd name="T6" fmla="*/ 6 w 13"/>
                    <a:gd name="T7" fmla="*/ 0 h 12"/>
                  </a:gdLst>
                  <a:ahLst/>
                  <a:cxnLst>
                    <a:cxn ang="0">
                      <a:pos x="T0" y="T1"/>
                    </a:cxn>
                    <a:cxn ang="0">
                      <a:pos x="T2" y="T3"/>
                    </a:cxn>
                    <a:cxn ang="0">
                      <a:pos x="T4" y="T5"/>
                    </a:cxn>
                    <a:cxn ang="0">
                      <a:pos x="T6" y="T7"/>
                    </a:cxn>
                  </a:cxnLst>
                  <a:rect l="0" t="0" r="r" b="b"/>
                  <a:pathLst>
                    <a:path w="13" h="12">
                      <a:moveTo>
                        <a:pt x="6" y="0"/>
                      </a:moveTo>
                      <a:cubicBezTo>
                        <a:pt x="0" y="9"/>
                        <a:pt x="0" y="9"/>
                        <a:pt x="0" y="9"/>
                      </a:cubicBezTo>
                      <a:cubicBezTo>
                        <a:pt x="4" y="10"/>
                        <a:pt x="9" y="11"/>
                        <a:pt x="13" y="12"/>
                      </a:cubicBezTo>
                      <a:cubicBezTo>
                        <a:pt x="10" y="8"/>
                        <a:pt x="8" y="4"/>
                        <a:pt x="6" y="0"/>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2" name="Freeform 416"/>
                <p:cNvSpPr/>
                <p:nvPr/>
              </p:nvSpPr>
              <p:spPr bwMode="auto">
                <a:xfrm>
                  <a:off x="5582" y="1287"/>
                  <a:ext cx="31" cy="40"/>
                </a:xfrm>
                <a:custGeom>
                  <a:avLst/>
                  <a:gdLst>
                    <a:gd name="T0" fmla="*/ 13 w 13"/>
                    <a:gd name="T1" fmla="*/ 6 h 17"/>
                    <a:gd name="T2" fmla="*/ 10 w 13"/>
                    <a:gd name="T3" fmla="*/ 0 h 17"/>
                    <a:gd name="T4" fmla="*/ 0 w 13"/>
                    <a:gd name="T5" fmla="*/ 16 h 17"/>
                    <a:gd name="T6" fmla="*/ 6 w 13"/>
                    <a:gd name="T7" fmla="*/ 17 h 17"/>
                    <a:gd name="T8" fmla="*/ 13 w 13"/>
                    <a:gd name="T9" fmla="*/ 6 h 17"/>
                  </a:gdLst>
                  <a:ahLst/>
                  <a:cxnLst>
                    <a:cxn ang="0">
                      <a:pos x="T0" y="T1"/>
                    </a:cxn>
                    <a:cxn ang="0">
                      <a:pos x="T2" y="T3"/>
                    </a:cxn>
                    <a:cxn ang="0">
                      <a:pos x="T4" y="T5"/>
                    </a:cxn>
                    <a:cxn ang="0">
                      <a:pos x="T6" y="T7"/>
                    </a:cxn>
                    <a:cxn ang="0">
                      <a:pos x="T8" y="T9"/>
                    </a:cxn>
                  </a:cxnLst>
                  <a:rect l="0" t="0" r="r" b="b"/>
                  <a:pathLst>
                    <a:path w="13" h="17">
                      <a:moveTo>
                        <a:pt x="13" y="6"/>
                      </a:moveTo>
                      <a:cubicBezTo>
                        <a:pt x="12" y="4"/>
                        <a:pt x="11" y="2"/>
                        <a:pt x="10" y="0"/>
                      </a:cubicBezTo>
                      <a:cubicBezTo>
                        <a:pt x="0" y="16"/>
                        <a:pt x="0" y="16"/>
                        <a:pt x="0" y="16"/>
                      </a:cubicBezTo>
                      <a:cubicBezTo>
                        <a:pt x="2" y="16"/>
                        <a:pt x="4" y="16"/>
                        <a:pt x="6" y="17"/>
                      </a:cubicBezTo>
                      <a:lnTo>
                        <a:pt x="13" y="6"/>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3" name="Freeform 417"/>
                <p:cNvSpPr/>
                <p:nvPr/>
              </p:nvSpPr>
              <p:spPr bwMode="auto">
                <a:xfrm>
                  <a:off x="5672" y="3099"/>
                  <a:ext cx="57" cy="45"/>
                </a:xfrm>
                <a:custGeom>
                  <a:avLst/>
                  <a:gdLst>
                    <a:gd name="T0" fmla="*/ 0 w 24"/>
                    <a:gd name="T1" fmla="*/ 4 h 19"/>
                    <a:gd name="T2" fmla="*/ 13 w 24"/>
                    <a:gd name="T3" fmla="*/ 19 h 19"/>
                    <a:gd name="T4" fmla="*/ 24 w 24"/>
                    <a:gd name="T5" fmla="*/ 14 h 19"/>
                    <a:gd name="T6" fmla="*/ 9 w 24"/>
                    <a:gd name="T7" fmla="*/ 0 h 19"/>
                    <a:gd name="T8" fmla="*/ 0 w 24"/>
                    <a:gd name="T9" fmla="*/ 4 h 19"/>
                  </a:gdLst>
                  <a:ahLst/>
                  <a:cxnLst>
                    <a:cxn ang="0">
                      <a:pos x="T0" y="T1"/>
                    </a:cxn>
                    <a:cxn ang="0">
                      <a:pos x="T2" y="T3"/>
                    </a:cxn>
                    <a:cxn ang="0">
                      <a:pos x="T4" y="T5"/>
                    </a:cxn>
                    <a:cxn ang="0">
                      <a:pos x="T6" y="T7"/>
                    </a:cxn>
                    <a:cxn ang="0">
                      <a:pos x="T8" y="T9"/>
                    </a:cxn>
                  </a:cxnLst>
                  <a:rect l="0" t="0" r="r" b="b"/>
                  <a:pathLst>
                    <a:path w="24" h="19">
                      <a:moveTo>
                        <a:pt x="0" y="4"/>
                      </a:moveTo>
                      <a:cubicBezTo>
                        <a:pt x="13" y="19"/>
                        <a:pt x="13" y="19"/>
                        <a:pt x="13" y="19"/>
                      </a:cubicBezTo>
                      <a:cubicBezTo>
                        <a:pt x="17" y="17"/>
                        <a:pt x="20" y="16"/>
                        <a:pt x="24" y="14"/>
                      </a:cubicBezTo>
                      <a:cubicBezTo>
                        <a:pt x="19" y="10"/>
                        <a:pt x="14" y="5"/>
                        <a:pt x="9" y="0"/>
                      </a:cubicBezTo>
                      <a:cubicBezTo>
                        <a:pt x="6" y="1"/>
                        <a:pt x="3" y="2"/>
                        <a:pt x="0" y="4"/>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4" name="Freeform 418"/>
                <p:cNvSpPr/>
                <p:nvPr/>
              </p:nvSpPr>
              <p:spPr bwMode="auto">
                <a:xfrm>
                  <a:off x="5561" y="1268"/>
                  <a:ext cx="42" cy="57"/>
                </a:xfrm>
                <a:custGeom>
                  <a:avLst/>
                  <a:gdLst>
                    <a:gd name="T0" fmla="*/ 18 w 18"/>
                    <a:gd name="T1" fmla="*/ 6 h 24"/>
                    <a:gd name="T2" fmla="*/ 16 w 18"/>
                    <a:gd name="T3" fmla="*/ 0 h 24"/>
                    <a:gd name="T4" fmla="*/ 0 w 18"/>
                    <a:gd name="T5" fmla="*/ 24 h 24"/>
                    <a:gd name="T6" fmla="*/ 7 w 18"/>
                    <a:gd name="T7" fmla="*/ 24 h 24"/>
                    <a:gd name="T8" fmla="*/ 18 w 18"/>
                    <a:gd name="T9" fmla="*/ 6 h 24"/>
                  </a:gdLst>
                  <a:ahLst/>
                  <a:cxnLst>
                    <a:cxn ang="0">
                      <a:pos x="T0" y="T1"/>
                    </a:cxn>
                    <a:cxn ang="0">
                      <a:pos x="T2" y="T3"/>
                    </a:cxn>
                    <a:cxn ang="0">
                      <a:pos x="T4" y="T5"/>
                    </a:cxn>
                    <a:cxn ang="0">
                      <a:pos x="T6" y="T7"/>
                    </a:cxn>
                    <a:cxn ang="0">
                      <a:pos x="T8" y="T9"/>
                    </a:cxn>
                  </a:cxnLst>
                  <a:rect l="0" t="0" r="r" b="b"/>
                  <a:pathLst>
                    <a:path w="18" h="24">
                      <a:moveTo>
                        <a:pt x="18" y="6"/>
                      </a:moveTo>
                      <a:cubicBezTo>
                        <a:pt x="17" y="4"/>
                        <a:pt x="16" y="2"/>
                        <a:pt x="16" y="0"/>
                      </a:cubicBezTo>
                      <a:cubicBezTo>
                        <a:pt x="0" y="24"/>
                        <a:pt x="0" y="24"/>
                        <a:pt x="0" y="24"/>
                      </a:cubicBezTo>
                      <a:cubicBezTo>
                        <a:pt x="2" y="24"/>
                        <a:pt x="4" y="24"/>
                        <a:pt x="7" y="24"/>
                      </a:cubicBezTo>
                      <a:lnTo>
                        <a:pt x="18" y="6"/>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5" name="Freeform 419"/>
                <p:cNvSpPr/>
                <p:nvPr/>
              </p:nvSpPr>
              <p:spPr bwMode="auto">
                <a:xfrm>
                  <a:off x="5577" y="3613"/>
                  <a:ext cx="178" cy="194"/>
                </a:xfrm>
                <a:custGeom>
                  <a:avLst/>
                  <a:gdLst>
                    <a:gd name="T0" fmla="*/ 24 w 75"/>
                    <a:gd name="T1" fmla="*/ 0 h 82"/>
                    <a:gd name="T2" fmla="*/ 0 w 75"/>
                    <a:gd name="T3" fmla="*/ 16 h 82"/>
                    <a:gd name="T4" fmla="*/ 71 w 75"/>
                    <a:gd name="T5" fmla="*/ 82 h 82"/>
                    <a:gd name="T6" fmla="*/ 24 w 75"/>
                    <a:gd name="T7" fmla="*/ 0 h 82"/>
                  </a:gdLst>
                  <a:ahLst/>
                  <a:cxnLst>
                    <a:cxn ang="0">
                      <a:pos x="T0" y="T1"/>
                    </a:cxn>
                    <a:cxn ang="0">
                      <a:pos x="T2" y="T3"/>
                    </a:cxn>
                    <a:cxn ang="0">
                      <a:pos x="T4" y="T5"/>
                    </a:cxn>
                    <a:cxn ang="0">
                      <a:pos x="T6" y="T7"/>
                    </a:cxn>
                  </a:cxnLst>
                  <a:rect l="0" t="0" r="r" b="b"/>
                  <a:pathLst>
                    <a:path w="75" h="82">
                      <a:moveTo>
                        <a:pt x="24" y="0"/>
                      </a:moveTo>
                      <a:cubicBezTo>
                        <a:pt x="18" y="6"/>
                        <a:pt x="9" y="12"/>
                        <a:pt x="0" y="16"/>
                      </a:cubicBezTo>
                      <a:cubicBezTo>
                        <a:pt x="29" y="27"/>
                        <a:pt x="57" y="51"/>
                        <a:pt x="71" y="82"/>
                      </a:cubicBezTo>
                      <a:cubicBezTo>
                        <a:pt x="75" y="32"/>
                        <a:pt x="44" y="8"/>
                        <a:pt x="24" y="0"/>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6" name="Freeform 420"/>
                <p:cNvSpPr/>
                <p:nvPr/>
              </p:nvSpPr>
              <p:spPr bwMode="auto">
                <a:xfrm>
                  <a:off x="5721" y="4003"/>
                  <a:ext cx="52" cy="57"/>
                </a:xfrm>
                <a:custGeom>
                  <a:avLst/>
                  <a:gdLst>
                    <a:gd name="T0" fmla="*/ 22 w 22"/>
                    <a:gd name="T1" fmla="*/ 12 h 24"/>
                    <a:gd name="T2" fmla="*/ 12 w 22"/>
                    <a:gd name="T3" fmla="*/ 0 h 24"/>
                    <a:gd name="T4" fmla="*/ 0 w 22"/>
                    <a:gd name="T5" fmla="*/ 24 h 24"/>
                    <a:gd name="T6" fmla="*/ 22 w 22"/>
                    <a:gd name="T7" fmla="*/ 12 h 24"/>
                  </a:gdLst>
                  <a:ahLst/>
                  <a:cxnLst>
                    <a:cxn ang="0">
                      <a:pos x="T0" y="T1"/>
                    </a:cxn>
                    <a:cxn ang="0">
                      <a:pos x="T2" y="T3"/>
                    </a:cxn>
                    <a:cxn ang="0">
                      <a:pos x="T4" y="T5"/>
                    </a:cxn>
                    <a:cxn ang="0">
                      <a:pos x="T6" y="T7"/>
                    </a:cxn>
                  </a:cxnLst>
                  <a:rect l="0" t="0" r="r" b="b"/>
                  <a:pathLst>
                    <a:path w="22" h="24">
                      <a:moveTo>
                        <a:pt x="22" y="12"/>
                      </a:moveTo>
                      <a:cubicBezTo>
                        <a:pt x="18" y="7"/>
                        <a:pt x="14" y="3"/>
                        <a:pt x="12" y="0"/>
                      </a:cubicBezTo>
                      <a:cubicBezTo>
                        <a:pt x="9" y="6"/>
                        <a:pt x="5" y="15"/>
                        <a:pt x="0" y="24"/>
                      </a:cubicBezTo>
                      <a:cubicBezTo>
                        <a:pt x="8" y="19"/>
                        <a:pt x="16" y="15"/>
                        <a:pt x="22" y="12"/>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7" name="Freeform 421"/>
                <p:cNvSpPr/>
                <p:nvPr/>
              </p:nvSpPr>
              <p:spPr bwMode="auto">
                <a:xfrm>
                  <a:off x="5289" y="3579"/>
                  <a:ext cx="496" cy="377"/>
                </a:xfrm>
                <a:custGeom>
                  <a:avLst/>
                  <a:gdLst>
                    <a:gd name="T0" fmla="*/ 114 w 210"/>
                    <a:gd name="T1" fmla="*/ 33 h 159"/>
                    <a:gd name="T2" fmla="*/ 0 w 210"/>
                    <a:gd name="T3" fmla="*/ 0 h 159"/>
                    <a:gd name="T4" fmla="*/ 1 w 210"/>
                    <a:gd name="T5" fmla="*/ 13 h 159"/>
                    <a:gd name="T6" fmla="*/ 149 w 210"/>
                    <a:gd name="T7" fmla="*/ 85 h 159"/>
                    <a:gd name="T8" fmla="*/ 194 w 210"/>
                    <a:gd name="T9" fmla="*/ 159 h 159"/>
                    <a:gd name="T10" fmla="*/ 114 w 210"/>
                    <a:gd name="T11" fmla="*/ 33 h 159"/>
                  </a:gdLst>
                  <a:ahLst/>
                  <a:cxnLst>
                    <a:cxn ang="0">
                      <a:pos x="T0" y="T1"/>
                    </a:cxn>
                    <a:cxn ang="0">
                      <a:pos x="T2" y="T3"/>
                    </a:cxn>
                    <a:cxn ang="0">
                      <a:pos x="T4" y="T5"/>
                    </a:cxn>
                    <a:cxn ang="0">
                      <a:pos x="T6" y="T7"/>
                    </a:cxn>
                    <a:cxn ang="0">
                      <a:pos x="T8" y="T9"/>
                    </a:cxn>
                    <a:cxn ang="0">
                      <a:pos x="T10" y="T11"/>
                    </a:cxn>
                  </a:cxnLst>
                  <a:rect l="0" t="0" r="r" b="b"/>
                  <a:pathLst>
                    <a:path w="210" h="159">
                      <a:moveTo>
                        <a:pt x="114" y="33"/>
                      </a:moveTo>
                      <a:cubicBezTo>
                        <a:pt x="73" y="49"/>
                        <a:pt x="28" y="35"/>
                        <a:pt x="0" y="0"/>
                      </a:cubicBezTo>
                      <a:cubicBezTo>
                        <a:pt x="1" y="4"/>
                        <a:pt x="1" y="9"/>
                        <a:pt x="1" y="13"/>
                      </a:cubicBezTo>
                      <a:cubicBezTo>
                        <a:pt x="50" y="63"/>
                        <a:pt x="108" y="59"/>
                        <a:pt x="149" y="85"/>
                      </a:cubicBezTo>
                      <a:cubicBezTo>
                        <a:pt x="178" y="103"/>
                        <a:pt x="193" y="133"/>
                        <a:pt x="194" y="159"/>
                      </a:cubicBezTo>
                      <a:cubicBezTo>
                        <a:pt x="210" y="104"/>
                        <a:pt x="162" y="53"/>
                        <a:pt x="114" y="33"/>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8" name="Freeform 422"/>
                <p:cNvSpPr/>
                <p:nvPr/>
              </p:nvSpPr>
              <p:spPr bwMode="auto">
                <a:xfrm>
                  <a:off x="5530" y="1256"/>
                  <a:ext cx="66" cy="71"/>
                </a:xfrm>
                <a:custGeom>
                  <a:avLst/>
                  <a:gdLst>
                    <a:gd name="T0" fmla="*/ 28 w 28"/>
                    <a:gd name="T1" fmla="*/ 3 h 30"/>
                    <a:gd name="T2" fmla="*/ 27 w 28"/>
                    <a:gd name="T3" fmla="*/ 0 h 30"/>
                    <a:gd name="T4" fmla="*/ 23 w 28"/>
                    <a:gd name="T5" fmla="*/ 0 h 30"/>
                    <a:gd name="T6" fmla="*/ 0 w 28"/>
                    <a:gd name="T7" fmla="*/ 30 h 30"/>
                    <a:gd name="T8" fmla="*/ 11 w 28"/>
                    <a:gd name="T9" fmla="*/ 29 h 30"/>
                    <a:gd name="T10" fmla="*/ 28 w 28"/>
                    <a:gd name="T11" fmla="*/ 3 h 30"/>
                  </a:gdLst>
                  <a:ahLst/>
                  <a:cxnLst>
                    <a:cxn ang="0">
                      <a:pos x="T0" y="T1"/>
                    </a:cxn>
                    <a:cxn ang="0">
                      <a:pos x="T2" y="T3"/>
                    </a:cxn>
                    <a:cxn ang="0">
                      <a:pos x="T4" y="T5"/>
                    </a:cxn>
                    <a:cxn ang="0">
                      <a:pos x="T6" y="T7"/>
                    </a:cxn>
                    <a:cxn ang="0">
                      <a:pos x="T8" y="T9"/>
                    </a:cxn>
                    <a:cxn ang="0">
                      <a:pos x="T10" y="T11"/>
                    </a:cxn>
                  </a:cxnLst>
                  <a:rect l="0" t="0" r="r" b="b"/>
                  <a:pathLst>
                    <a:path w="28" h="30">
                      <a:moveTo>
                        <a:pt x="28" y="3"/>
                      </a:moveTo>
                      <a:cubicBezTo>
                        <a:pt x="27" y="2"/>
                        <a:pt x="27" y="1"/>
                        <a:pt x="27" y="0"/>
                      </a:cubicBezTo>
                      <a:cubicBezTo>
                        <a:pt x="25" y="0"/>
                        <a:pt x="24" y="0"/>
                        <a:pt x="23" y="0"/>
                      </a:cubicBezTo>
                      <a:cubicBezTo>
                        <a:pt x="16" y="10"/>
                        <a:pt x="8" y="20"/>
                        <a:pt x="0" y="30"/>
                      </a:cubicBezTo>
                      <a:cubicBezTo>
                        <a:pt x="4" y="29"/>
                        <a:pt x="7" y="29"/>
                        <a:pt x="11" y="29"/>
                      </a:cubicBezTo>
                      <a:lnTo>
                        <a:pt x="28" y="3"/>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9" name="Freeform 423"/>
                <p:cNvSpPr>
                  <a:spLocks noEditPoints="1"/>
                </p:cNvSpPr>
                <p:nvPr/>
              </p:nvSpPr>
              <p:spPr bwMode="auto">
                <a:xfrm>
                  <a:off x="5270" y="1571"/>
                  <a:ext cx="416" cy="359"/>
                </a:xfrm>
                <a:custGeom>
                  <a:avLst/>
                  <a:gdLst>
                    <a:gd name="T0" fmla="*/ 0 w 176"/>
                    <a:gd name="T1" fmla="*/ 57 h 152"/>
                    <a:gd name="T2" fmla="*/ 4 w 176"/>
                    <a:gd name="T3" fmla="*/ 85 h 152"/>
                    <a:gd name="T4" fmla="*/ 54 w 176"/>
                    <a:gd name="T5" fmla="*/ 119 h 152"/>
                    <a:gd name="T6" fmla="*/ 50 w 176"/>
                    <a:gd name="T7" fmla="*/ 136 h 152"/>
                    <a:gd name="T8" fmla="*/ 121 w 176"/>
                    <a:gd name="T9" fmla="*/ 140 h 152"/>
                    <a:gd name="T10" fmla="*/ 130 w 176"/>
                    <a:gd name="T11" fmla="*/ 115 h 152"/>
                    <a:gd name="T12" fmla="*/ 148 w 176"/>
                    <a:gd name="T13" fmla="*/ 114 h 152"/>
                    <a:gd name="T14" fmla="*/ 107 w 176"/>
                    <a:gd name="T15" fmla="*/ 0 h 152"/>
                    <a:gd name="T16" fmla="*/ 0 w 176"/>
                    <a:gd name="T17" fmla="*/ 57 h 152"/>
                    <a:gd name="T18" fmla="*/ 103 w 176"/>
                    <a:gd name="T19" fmla="*/ 66 h 152"/>
                    <a:gd name="T20" fmla="*/ 112 w 176"/>
                    <a:gd name="T21" fmla="*/ 103 h 152"/>
                    <a:gd name="T22" fmla="*/ 57 w 176"/>
                    <a:gd name="T23" fmla="*/ 94 h 152"/>
                    <a:gd name="T24" fmla="*/ 24 w 176"/>
                    <a:gd name="T25" fmla="*/ 62 h 152"/>
                    <a:gd name="T26" fmla="*/ 75 w 176"/>
                    <a:gd name="T27" fmla="*/ 32 h 152"/>
                    <a:gd name="T28" fmla="*/ 117 w 176"/>
                    <a:gd name="T29" fmla="*/ 30 h 152"/>
                    <a:gd name="T30" fmla="*/ 103 w 176"/>
                    <a:gd name="T31" fmla="*/ 6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6" h="152">
                      <a:moveTo>
                        <a:pt x="0" y="57"/>
                      </a:moveTo>
                      <a:cubicBezTo>
                        <a:pt x="0" y="67"/>
                        <a:pt x="1" y="76"/>
                        <a:pt x="4" y="85"/>
                      </a:cubicBezTo>
                      <a:cubicBezTo>
                        <a:pt x="33" y="101"/>
                        <a:pt x="53" y="114"/>
                        <a:pt x="54" y="119"/>
                      </a:cubicBezTo>
                      <a:cubicBezTo>
                        <a:pt x="55" y="121"/>
                        <a:pt x="53" y="128"/>
                        <a:pt x="50" y="136"/>
                      </a:cubicBezTo>
                      <a:cubicBezTo>
                        <a:pt x="73" y="149"/>
                        <a:pt x="99" y="152"/>
                        <a:pt x="121" y="140"/>
                      </a:cubicBezTo>
                      <a:cubicBezTo>
                        <a:pt x="130" y="115"/>
                        <a:pt x="130" y="115"/>
                        <a:pt x="130" y="115"/>
                      </a:cubicBezTo>
                      <a:cubicBezTo>
                        <a:pt x="148" y="114"/>
                        <a:pt x="148" y="114"/>
                        <a:pt x="148" y="114"/>
                      </a:cubicBezTo>
                      <a:cubicBezTo>
                        <a:pt x="176" y="67"/>
                        <a:pt x="155" y="17"/>
                        <a:pt x="107" y="0"/>
                      </a:cubicBezTo>
                      <a:cubicBezTo>
                        <a:pt x="70" y="20"/>
                        <a:pt x="28" y="43"/>
                        <a:pt x="0" y="57"/>
                      </a:cubicBezTo>
                      <a:close/>
                      <a:moveTo>
                        <a:pt x="103" y="66"/>
                      </a:moveTo>
                      <a:cubicBezTo>
                        <a:pt x="116" y="75"/>
                        <a:pt x="122" y="89"/>
                        <a:pt x="112" y="103"/>
                      </a:cubicBezTo>
                      <a:cubicBezTo>
                        <a:pt x="104" y="114"/>
                        <a:pt x="82" y="117"/>
                        <a:pt x="57" y="94"/>
                      </a:cubicBezTo>
                      <a:cubicBezTo>
                        <a:pt x="48" y="85"/>
                        <a:pt x="37" y="72"/>
                        <a:pt x="24" y="62"/>
                      </a:cubicBezTo>
                      <a:cubicBezTo>
                        <a:pt x="42" y="55"/>
                        <a:pt x="61" y="42"/>
                        <a:pt x="75" y="32"/>
                      </a:cubicBezTo>
                      <a:cubicBezTo>
                        <a:pt x="93" y="19"/>
                        <a:pt x="108" y="20"/>
                        <a:pt x="117" y="30"/>
                      </a:cubicBezTo>
                      <a:cubicBezTo>
                        <a:pt x="127" y="41"/>
                        <a:pt x="119" y="60"/>
                        <a:pt x="103" y="66"/>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0" name="Freeform 424"/>
                <p:cNvSpPr/>
                <p:nvPr/>
              </p:nvSpPr>
              <p:spPr bwMode="auto">
                <a:xfrm>
                  <a:off x="5596" y="2297"/>
                  <a:ext cx="55" cy="74"/>
                </a:xfrm>
                <a:custGeom>
                  <a:avLst/>
                  <a:gdLst>
                    <a:gd name="T0" fmla="*/ 23 w 23"/>
                    <a:gd name="T1" fmla="*/ 0 h 31"/>
                    <a:gd name="T2" fmla="*/ 13 w 23"/>
                    <a:gd name="T3" fmla="*/ 1 h 31"/>
                    <a:gd name="T4" fmla="*/ 0 w 23"/>
                    <a:gd name="T5" fmla="*/ 30 h 31"/>
                    <a:gd name="T6" fmla="*/ 8 w 23"/>
                    <a:gd name="T7" fmla="*/ 31 h 31"/>
                    <a:gd name="T8" fmla="*/ 23 w 23"/>
                    <a:gd name="T9" fmla="*/ 0 h 31"/>
                  </a:gdLst>
                  <a:ahLst/>
                  <a:cxnLst>
                    <a:cxn ang="0">
                      <a:pos x="T0" y="T1"/>
                    </a:cxn>
                    <a:cxn ang="0">
                      <a:pos x="T2" y="T3"/>
                    </a:cxn>
                    <a:cxn ang="0">
                      <a:pos x="T4" y="T5"/>
                    </a:cxn>
                    <a:cxn ang="0">
                      <a:pos x="T6" y="T7"/>
                    </a:cxn>
                    <a:cxn ang="0">
                      <a:pos x="T8" y="T9"/>
                    </a:cxn>
                  </a:cxnLst>
                  <a:rect l="0" t="0" r="r" b="b"/>
                  <a:pathLst>
                    <a:path w="23" h="31">
                      <a:moveTo>
                        <a:pt x="23" y="0"/>
                      </a:moveTo>
                      <a:cubicBezTo>
                        <a:pt x="13" y="1"/>
                        <a:pt x="13" y="1"/>
                        <a:pt x="13" y="1"/>
                      </a:cubicBezTo>
                      <a:cubicBezTo>
                        <a:pt x="0" y="30"/>
                        <a:pt x="0" y="30"/>
                        <a:pt x="0" y="30"/>
                      </a:cubicBezTo>
                      <a:cubicBezTo>
                        <a:pt x="3" y="30"/>
                        <a:pt x="6" y="30"/>
                        <a:pt x="8" y="31"/>
                      </a:cubicBezTo>
                      <a:lnTo>
                        <a:pt x="23" y="0"/>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1" name="Freeform 425"/>
                <p:cNvSpPr/>
                <p:nvPr/>
              </p:nvSpPr>
              <p:spPr bwMode="auto">
                <a:xfrm>
                  <a:off x="5639" y="4048"/>
                  <a:ext cx="132" cy="144"/>
                </a:xfrm>
                <a:custGeom>
                  <a:avLst/>
                  <a:gdLst>
                    <a:gd name="T0" fmla="*/ 30 w 56"/>
                    <a:gd name="T1" fmla="*/ 13 h 61"/>
                    <a:gd name="T2" fmla="*/ 16 w 56"/>
                    <a:gd name="T3" fmla="*/ 30 h 61"/>
                    <a:gd name="T4" fmla="*/ 17 w 56"/>
                    <a:gd name="T5" fmla="*/ 19 h 61"/>
                    <a:gd name="T6" fmla="*/ 0 w 56"/>
                    <a:gd name="T7" fmla="*/ 28 h 61"/>
                    <a:gd name="T8" fmla="*/ 13 w 56"/>
                    <a:gd name="T9" fmla="*/ 39 h 61"/>
                    <a:gd name="T10" fmla="*/ 37 w 56"/>
                    <a:gd name="T11" fmla="*/ 29 h 61"/>
                    <a:gd name="T12" fmla="*/ 27 w 56"/>
                    <a:gd name="T13" fmla="*/ 52 h 61"/>
                    <a:gd name="T14" fmla="*/ 37 w 56"/>
                    <a:gd name="T15" fmla="*/ 61 h 61"/>
                    <a:gd name="T16" fmla="*/ 56 w 56"/>
                    <a:gd name="T17" fmla="*/ 0 h 61"/>
                    <a:gd name="T18" fmla="*/ 30 w 56"/>
                    <a:gd name="T19" fmla="*/ 1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1">
                      <a:moveTo>
                        <a:pt x="30" y="13"/>
                      </a:moveTo>
                      <a:cubicBezTo>
                        <a:pt x="25" y="20"/>
                        <a:pt x="20" y="26"/>
                        <a:pt x="16" y="30"/>
                      </a:cubicBezTo>
                      <a:cubicBezTo>
                        <a:pt x="16" y="26"/>
                        <a:pt x="17" y="23"/>
                        <a:pt x="17" y="19"/>
                      </a:cubicBezTo>
                      <a:cubicBezTo>
                        <a:pt x="0" y="28"/>
                        <a:pt x="0" y="28"/>
                        <a:pt x="0" y="28"/>
                      </a:cubicBezTo>
                      <a:cubicBezTo>
                        <a:pt x="4" y="31"/>
                        <a:pt x="9" y="35"/>
                        <a:pt x="13" y="39"/>
                      </a:cubicBezTo>
                      <a:cubicBezTo>
                        <a:pt x="23" y="35"/>
                        <a:pt x="32" y="31"/>
                        <a:pt x="37" y="29"/>
                      </a:cubicBezTo>
                      <a:cubicBezTo>
                        <a:pt x="34" y="36"/>
                        <a:pt x="30" y="44"/>
                        <a:pt x="27" y="52"/>
                      </a:cubicBezTo>
                      <a:cubicBezTo>
                        <a:pt x="31" y="54"/>
                        <a:pt x="34" y="57"/>
                        <a:pt x="37" y="61"/>
                      </a:cubicBezTo>
                      <a:cubicBezTo>
                        <a:pt x="43" y="40"/>
                        <a:pt x="53" y="11"/>
                        <a:pt x="56" y="0"/>
                      </a:cubicBezTo>
                      <a:cubicBezTo>
                        <a:pt x="51" y="2"/>
                        <a:pt x="41" y="7"/>
                        <a:pt x="30" y="13"/>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2" name="Freeform 426"/>
                <p:cNvSpPr/>
                <p:nvPr/>
              </p:nvSpPr>
              <p:spPr bwMode="auto">
                <a:xfrm>
                  <a:off x="5643" y="3113"/>
                  <a:ext cx="55" cy="48"/>
                </a:xfrm>
                <a:custGeom>
                  <a:avLst/>
                  <a:gdLst>
                    <a:gd name="T0" fmla="*/ 0 w 23"/>
                    <a:gd name="T1" fmla="*/ 5 h 20"/>
                    <a:gd name="T2" fmla="*/ 13 w 23"/>
                    <a:gd name="T3" fmla="*/ 20 h 20"/>
                    <a:gd name="T4" fmla="*/ 23 w 23"/>
                    <a:gd name="T5" fmla="*/ 14 h 20"/>
                    <a:gd name="T6" fmla="*/ 9 w 23"/>
                    <a:gd name="T7" fmla="*/ 0 h 20"/>
                    <a:gd name="T8" fmla="*/ 0 w 23"/>
                    <a:gd name="T9" fmla="*/ 5 h 20"/>
                  </a:gdLst>
                  <a:ahLst/>
                  <a:cxnLst>
                    <a:cxn ang="0">
                      <a:pos x="T0" y="T1"/>
                    </a:cxn>
                    <a:cxn ang="0">
                      <a:pos x="T2" y="T3"/>
                    </a:cxn>
                    <a:cxn ang="0">
                      <a:pos x="T4" y="T5"/>
                    </a:cxn>
                    <a:cxn ang="0">
                      <a:pos x="T6" y="T7"/>
                    </a:cxn>
                    <a:cxn ang="0">
                      <a:pos x="T8" y="T9"/>
                    </a:cxn>
                  </a:cxnLst>
                  <a:rect l="0" t="0" r="r" b="b"/>
                  <a:pathLst>
                    <a:path w="23" h="20">
                      <a:moveTo>
                        <a:pt x="0" y="5"/>
                      </a:moveTo>
                      <a:cubicBezTo>
                        <a:pt x="13" y="20"/>
                        <a:pt x="13" y="20"/>
                        <a:pt x="13" y="20"/>
                      </a:cubicBezTo>
                      <a:cubicBezTo>
                        <a:pt x="16" y="18"/>
                        <a:pt x="19" y="16"/>
                        <a:pt x="23" y="14"/>
                      </a:cubicBezTo>
                      <a:cubicBezTo>
                        <a:pt x="9" y="0"/>
                        <a:pt x="9" y="0"/>
                        <a:pt x="9" y="0"/>
                      </a:cubicBezTo>
                      <a:cubicBezTo>
                        <a:pt x="6" y="1"/>
                        <a:pt x="3" y="3"/>
                        <a:pt x="0" y="5"/>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3" name="Freeform 427"/>
                <p:cNvSpPr/>
                <p:nvPr/>
              </p:nvSpPr>
              <p:spPr bwMode="auto">
                <a:xfrm>
                  <a:off x="5272" y="3620"/>
                  <a:ext cx="487" cy="390"/>
                </a:xfrm>
                <a:custGeom>
                  <a:avLst/>
                  <a:gdLst>
                    <a:gd name="T0" fmla="*/ 164 w 206"/>
                    <a:gd name="T1" fmla="*/ 98 h 165"/>
                    <a:gd name="T2" fmla="*/ 195 w 206"/>
                    <a:gd name="T3" fmla="*/ 165 h 165"/>
                    <a:gd name="T4" fmla="*/ 153 w 206"/>
                    <a:gd name="T5" fmla="*/ 71 h 165"/>
                    <a:gd name="T6" fmla="*/ 7 w 206"/>
                    <a:gd name="T7" fmla="*/ 0 h 165"/>
                    <a:gd name="T8" fmla="*/ 0 w 206"/>
                    <a:gd name="T9" fmla="*/ 19 h 165"/>
                    <a:gd name="T10" fmla="*/ 164 w 206"/>
                    <a:gd name="T11" fmla="*/ 98 h 165"/>
                  </a:gdLst>
                  <a:ahLst/>
                  <a:cxnLst>
                    <a:cxn ang="0">
                      <a:pos x="T0" y="T1"/>
                    </a:cxn>
                    <a:cxn ang="0">
                      <a:pos x="T2" y="T3"/>
                    </a:cxn>
                    <a:cxn ang="0">
                      <a:pos x="T4" y="T5"/>
                    </a:cxn>
                    <a:cxn ang="0">
                      <a:pos x="T6" y="T7"/>
                    </a:cxn>
                    <a:cxn ang="0">
                      <a:pos x="T8" y="T9"/>
                    </a:cxn>
                    <a:cxn ang="0">
                      <a:pos x="T10" y="T11"/>
                    </a:cxn>
                  </a:cxnLst>
                  <a:rect l="0" t="0" r="r" b="b"/>
                  <a:pathLst>
                    <a:path w="206" h="165">
                      <a:moveTo>
                        <a:pt x="164" y="98"/>
                      </a:moveTo>
                      <a:cubicBezTo>
                        <a:pt x="184" y="112"/>
                        <a:pt x="197" y="139"/>
                        <a:pt x="195" y="165"/>
                      </a:cubicBezTo>
                      <a:cubicBezTo>
                        <a:pt x="206" y="136"/>
                        <a:pt x="187" y="92"/>
                        <a:pt x="153" y="71"/>
                      </a:cubicBezTo>
                      <a:cubicBezTo>
                        <a:pt x="113" y="47"/>
                        <a:pt x="54" y="49"/>
                        <a:pt x="7" y="0"/>
                      </a:cubicBezTo>
                      <a:cubicBezTo>
                        <a:pt x="6" y="7"/>
                        <a:pt x="3" y="13"/>
                        <a:pt x="0" y="19"/>
                      </a:cubicBezTo>
                      <a:cubicBezTo>
                        <a:pt x="33" y="64"/>
                        <a:pt x="116" y="64"/>
                        <a:pt x="164" y="98"/>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4" name="Freeform 428"/>
                <p:cNvSpPr/>
                <p:nvPr/>
              </p:nvSpPr>
              <p:spPr bwMode="auto">
                <a:xfrm>
                  <a:off x="5442" y="2101"/>
                  <a:ext cx="187" cy="191"/>
                </a:xfrm>
                <a:custGeom>
                  <a:avLst/>
                  <a:gdLst>
                    <a:gd name="T0" fmla="*/ 51 w 79"/>
                    <a:gd name="T1" fmla="*/ 51 h 81"/>
                    <a:gd name="T2" fmla="*/ 79 w 79"/>
                    <a:gd name="T3" fmla="*/ 48 h 81"/>
                    <a:gd name="T4" fmla="*/ 76 w 79"/>
                    <a:gd name="T5" fmla="*/ 0 h 81"/>
                    <a:gd name="T6" fmla="*/ 57 w 79"/>
                    <a:gd name="T7" fmla="*/ 6 h 81"/>
                    <a:gd name="T8" fmla="*/ 28 w 79"/>
                    <a:gd name="T9" fmla="*/ 58 h 81"/>
                    <a:gd name="T10" fmla="*/ 0 w 79"/>
                    <a:gd name="T11" fmla="*/ 69 h 81"/>
                    <a:gd name="T12" fmla="*/ 9 w 79"/>
                    <a:gd name="T13" fmla="*/ 81 h 81"/>
                    <a:gd name="T14" fmla="*/ 52 w 79"/>
                    <a:gd name="T15" fmla="*/ 65 h 81"/>
                    <a:gd name="T16" fmla="*/ 51 w 79"/>
                    <a:gd name="T17" fmla="*/ 5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81">
                      <a:moveTo>
                        <a:pt x="51" y="51"/>
                      </a:moveTo>
                      <a:cubicBezTo>
                        <a:pt x="79" y="48"/>
                        <a:pt x="79" y="48"/>
                        <a:pt x="79" y="48"/>
                      </a:cubicBezTo>
                      <a:cubicBezTo>
                        <a:pt x="76" y="0"/>
                        <a:pt x="76" y="0"/>
                        <a:pt x="76" y="0"/>
                      </a:cubicBezTo>
                      <a:cubicBezTo>
                        <a:pt x="69" y="1"/>
                        <a:pt x="63" y="4"/>
                        <a:pt x="57" y="6"/>
                      </a:cubicBezTo>
                      <a:cubicBezTo>
                        <a:pt x="55" y="26"/>
                        <a:pt x="45" y="46"/>
                        <a:pt x="28" y="58"/>
                      </a:cubicBezTo>
                      <a:cubicBezTo>
                        <a:pt x="20" y="64"/>
                        <a:pt x="10" y="68"/>
                        <a:pt x="0" y="69"/>
                      </a:cubicBezTo>
                      <a:cubicBezTo>
                        <a:pt x="4" y="73"/>
                        <a:pt x="7" y="77"/>
                        <a:pt x="9" y="81"/>
                      </a:cubicBezTo>
                      <a:cubicBezTo>
                        <a:pt x="23" y="75"/>
                        <a:pt x="38" y="69"/>
                        <a:pt x="52" y="65"/>
                      </a:cubicBezTo>
                      <a:lnTo>
                        <a:pt x="51" y="51"/>
                      </a:ln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5" name="Freeform 429"/>
                <p:cNvSpPr/>
                <p:nvPr/>
              </p:nvSpPr>
              <p:spPr bwMode="auto">
                <a:xfrm>
                  <a:off x="5563" y="2016"/>
                  <a:ext cx="59" cy="80"/>
                </a:xfrm>
                <a:custGeom>
                  <a:avLst/>
                  <a:gdLst>
                    <a:gd name="T0" fmla="*/ 6 w 25"/>
                    <a:gd name="T1" fmla="*/ 34 h 34"/>
                    <a:gd name="T2" fmla="*/ 25 w 25"/>
                    <a:gd name="T3" fmla="*/ 28 h 34"/>
                    <a:gd name="T4" fmla="*/ 23 w 25"/>
                    <a:gd name="T5" fmla="*/ 0 h 34"/>
                    <a:gd name="T6" fmla="*/ 0 w 25"/>
                    <a:gd name="T7" fmla="*/ 7 h 34"/>
                    <a:gd name="T8" fmla="*/ 6 w 25"/>
                    <a:gd name="T9" fmla="*/ 34 h 34"/>
                  </a:gdLst>
                  <a:ahLst/>
                  <a:cxnLst>
                    <a:cxn ang="0">
                      <a:pos x="T0" y="T1"/>
                    </a:cxn>
                    <a:cxn ang="0">
                      <a:pos x="T2" y="T3"/>
                    </a:cxn>
                    <a:cxn ang="0">
                      <a:pos x="T4" y="T5"/>
                    </a:cxn>
                    <a:cxn ang="0">
                      <a:pos x="T6" y="T7"/>
                    </a:cxn>
                    <a:cxn ang="0">
                      <a:pos x="T8" y="T9"/>
                    </a:cxn>
                  </a:cxnLst>
                  <a:rect l="0" t="0" r="r" b="b"/>
                  <a:pathLst>
                    <a:path w="25" h="34">
                      <a:moveTo>
                        <a:pt x="6" y="34"/>
                      </a:moveTo>
                      <a:cubicBezTo>
                        <a:pt x="12" y="32"/>
                        <a:pt x="18" y="29"/>
                        <a:pt x="25" y="28"/>
                      </a:cubicBezTo>
                      <a:cubicBezTo>
                        <a:pt x="23" y="0"/>
                        <a:pt x="23" y="0"/>
                        <a:pt x="23" y="0"/>
                      </a:cubicBezTo>
                      <a:cubicBezTo>
                        <a:pt x="15" y="1"/>
                        <a:pt x="7" y="4"/>
                        <a:pt x="0" y="7"/>
                      </a:cubicBezTo>
                      <a:cubicBezTo>
                        <a:pt x="4" y="15"/>
                        <a:pt x="6" y="24"/>
                        <a:pt x="6" y="34"/>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6" name="Freeform 430"/>
                <p:cNvSpPr/>
                <p:nvPr/>
              </p:nvSpPr>
              <p:spPr bwMode="auto">
                <a:xfrm>
                  <a:off x="5379" y="-35"/>
                  <a:ext cx="108" cy="44"/>
                </a:xfrm>
                <a:custGeom>
                  <a:avLst/>
                  <a:gdLst>
                    <a:gd name="T0" fmla="*/ 0 w 46"/>
                    <a:gd name="T1" fmla="*/ 19 h 19"/>
                    <a:gd name="T2" fmla="*/ 45 w 46"/>
                    <a:gd name="T3" fmla="*/ 2 h 19"/>
                    <a:gd name="T4" fmla="*/ 46 w 46"/>
                    <a:gd name="T5" fmla="*/ 0 h 19"/>
                    <a:gd name="T6" fmla="*/ 14 w 46"/>
                    <a:gd name="T7" fmla="*/ 0 h 19"/>
                    <a:gd name="T8" fmla="*/ 3 w 46"/>
                    <a:gd name="T9" fmla="*/ 4 h 19"/>
                    <a:gd name="T10" fmla="*/ 0 w 46"/>
                    <a:gd name="T11" fmla="*/ 19 h 19"/>
                  </a:gdLst>
                  <a:ahLst/>
                  <a:cxnLst>
                    <a:cxn ang="0">
                      <a:pos x="T0" y="T1"/>
                    </a:cxn>
                    <a:cxn ang="0">
                      <a:pos x="T2" y="T3"/>
                    </a:cxn>
                    <a:cxn ang="0">
                      <a:pos x="T4" y="T5"/>
                    </a:cxn>
                    <a:cxn ang="0">
                      <a:pos x="T6" y="T7"/>
                    </a:cxn>
                    <a:cxn ang="0">
                      <a:pos x="T8" y="T9"/>
                    </a:cxn>
                    <a:cxn ang="0">
                      <a:pos x="T10" y="T11"/>
                    </a:cxn>
                  </a:cxnLst>
                  <a:rect l="0" t="0" r="r" b="b"/>
                  <a:pathLst>
                    <a:path w="46" h="19">
                      <a:moveTo>
                        <a:pt x="0" y="19"/>
                      </a:moveTo>
                      <a:cubicBezTo>
                        <a:pt x="18" y="18"/>
                        <a:pt x="33" y="14"/>
                        <a:pt x="45" y="2"/>
                      </a:cubicBezTo>
                      <a:cubicBezTo>
                        <a:pt x="45" y="2"/>
                        <a:pt x="45" y="1"/>
                        <a:pt x="46" y="0"/>
                      </a:cubicBezTo>
                      <a:cubicBezTo>
                        <a:pt x="14" y="0"/>
                        <a:pt x="14" y="0"/>
                        <a:pt x="14" y="0"/>
                      </a:cubicBezTo>
                      <a:cubicBezTo>
                        <a:pt x="10" y="2"/>
                        <a:pt x="6" y="3"/>
                        <a:pt x="3" y="4"/>
                      </a:cubicBezTo>
                      <a:cubicBezTo>
                        <a:pt x="3" y="8"/>
                        <a:pt x="2" y="13"/>
                        <a:pt x="0" y="19"/>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7" name="Freeform 431"/>
                <p:cNvSpPr/>
                <p:nvPr/>
              </p:nvSpPr>
              <p:spPr bwMode="auto">
                <a:xfrm>
                  <a:off x="5525" y="1067"/>
                  <a:ext cx="31" cy="50"/>
                </a:xfrm>
                <a:custGeom>
                  <a:avLst/>
                  <a:gdLst>
                    <a:gd name="T0" fmla="*/ 12 w 13"/>
                    <a:gd name="T1" fmla="*/ 10 h 21"/>
                    <a:gd name="T2" fmla="*/ 1 w 13"/>
                    <a:gd name="T3" fmla="*/ 2 h 21"/>
                    <a:gd name="T4" fmla="*/ 0 w 13"/>
                    <a:gd name="T5" fmla="*/ 16 h 21"/>
                    <a:gd name="T6" fmla="*/ 12 w 13"/>
                    <a:gd name="T7" fmla="*/ 10 h 21"/>
                  </a:gdLst>
                  <a:ahLst/>
                  <a:cxnLst>
                    <a:cxn ang="0">
                      <a:pos x="T0" y="T1"/>
                    </a:cxn>
                    <a:cxn ang="0">
                      <a:pos x="T2" y="T3"/>
                    </a:cxn>
                    <a:cxn ang="0">
                      <a:pos x="T4" y="T5"/>
                    </a:cxn>
                    <a:cxn ang="0">
                      <a:pos x="T6" y="T7"/>
                    </a:cxn>
                  </a:cxnLst>
                  <a:rect l="0" t="0" r="r" b="b"/>
                  <a:pathLst>
                    <a:path w="13" h="21">
                      <a:moveTo>
                        <a:pt x="12" y="10"/>
                      </a:moveTo>
                      <a:cubicBezTo>
                        <a:pt x="12" y="4"/>
                        <a:pt x="7" y="0"/>
                        <a:pt x="1" y="2"/>
                      </a:cubicBezTo>
                      <a:cubicBezTo>
                        <a:pt x="1" y="5"/>
                        <a:pt x="0" y="14"/>
                        <a:pt x="0" y="16"/>
                      </a:cubicBezTo>
                      <a:cubicBezTo>
                        <a:pt x="6" y="21"/>
                        <a:pt x="13" y="16"/>
                        <a:pt x="12" y="10"/>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8" name="Freeform 432"/>
                <p:cNvSpPr/>
                <p:nvPr/>
              </p:nvSpPr>
              <p:spPr bwMode="auto">
                <a:xfrm>
                  <a:off x="5572" y="2300"/>
                  <a:ext cx="48" cy="66"/>
                </a:xfrm>
                <a:custGeom>
                  <a:avLst/>
                  <a:gdLst>
                    <a:gd name="T0" fmla="*/ 20 w 20"/>
                    <a:gd name="T1" fmla="*/ 0 h 28"/>
                    <a:gd name="T2" fmla="*/ 11 w 20"/>
                    <a:gd name="T3" fmla="*/ 1 h 28"/>
                    <a:gd name="T4" fmla="*/ 0 w 20"/>
                    <a:gd name="T5" fmla="*/ 27 h 28"/>
                    <a:gd name="T6" fmla="*/ 7 w 20"/>
                    <a:gd name="T7" fmla="*/ 28 h 28"/>
                    <a:gd name="T8" fmla="*/ 20 w 20"/>
                    <a:gd name="T9" fmla="*/ 0 h 28"/>
                  </a:gdLst>
                  <a:ahLst/>
                  <a:cxnLst>
                    <a:cxn ang="0">
                      <a:pos x="T0" y="T1"/>
                    </a:cxn>
                    <a:cxn ang="0">
                      <a:pos x="T2" y="T3"/>
                    </a:cxn>
                    <a:cxn ang="0">
                      <a:pos x="T4" y="T5"/>
                    </a:cxn>
                    <a:cxn ang="0">
                      <a:pos x="T6" y="T7"/>
                    </a:cxn>
                    <a:cxn ang="0">
                      <a:pos x="T8" y="T9"/>
                    </a:cxn>
                  </a:cxnLst>
                  <a:rect l="0" t="0" r="r" b="b"/>
                  <a:pathLst>
                    <a:path w="20" h="28">
                      <a:moveTo>
                        <a:pt x="20" y="0"/>
                      </a:moveTo>
                      <a:cubicBezTo>
                        <a:pt x="17" y="1"/>
                        <a:pt x="14" y="1"/>
                        <a:pt x="11" y="1"/>
                      </a:cubicBezTo>
                      <a:cubicBezTo>
                        <a:pt x="0" y="27"/>
                        <a:pt x="0" y="27"/>
                        <a:pt x="0" y="27"/>
                      </a:cubicBezTo>
                      <a:cubicBezTo>
                        <a:pt x="2" y="27"/>
                        <a:pt x="5" y="28"/>
                        <a:pt x="7" y="28"/>
                      </a:cubicBezTo>
                      <a:lnTo>
                        <a:pt x="20" y="0"/>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9" name="Freeform 433"/>
                <p:cNvSpPr/>
                <p:nvPr/>
              </p:nvSpPr>
              <p:spPr bwMode="auto">
                <a:xfrm>
                  <a:off x="5620" y="3130"/>
                  <a:ext cx="49" cy="50"/>
                </a:xfrm>
                <a:custGeom>
                  <a:avLst/>
                  <a:gdLst>
                    <a:gd name="T0" fmla="*/ 0 w 21"/>
                    <a:gd name="T1" fmla="*/ 7 h 21"/>
                    <a:gd name="T2" fmla="*/ 14 w 21"/>
                    <a:gd name="T3" fmla="*/ 21 h 21"/>
                    <a:gd name="T4" fmla="*/ 21 w 21"/>
                    <a:gd name="T5" fmla="*/ 15 h 21"/>
                    <a:gd name="T6" fmla="*/ 7 w 21"/>
                    <a:gd name="T7" fmla="*/ 0 h 21"/>
                    <a:gd name="T8" fmla="*/ 0 w 21"/>
                    <a:gd name="T9" fmla="*/ 7 h 21"/>
                  </a:gdLst>
                  <a:ahLst/>
                  <a:cxnLst>
                    <a:cxn ang="0">
                      <a:pos x="T0" y="T1"/>
                    </a:cxn>
                    <a:cxn ang="0">
                      <a:pos x="T2" y="T3"/>
                    </a:cxn>
                    <a:cxn ang="0">
                      <a:pos x="T4" y="T5"/>
                    </a:cxn>
                    <a:cxn ang="0">
                      <a:pos x="T6" y="T7"/>
                    </a:cxn>
                    <a:cxn ang="0">
                      <a:pos x="T8" y="T9"/>
                    </a:cxn>
                  </a:cxnLst>
                  <a:rect l="0" t="0" r="r" b="b"/>
                  <a:pathLst>
                    <a:path w="21" h="21">
                      <a:moveTo>
                        <a:pt x="0" y="7"/>
                      </a:moveTo>
                      <a:cubicBezTo>
                        <a:pt x="14" y="21"/>
                        <a:pt x="14" y="21"/>
                        <a:pt x="14" y="21"/>
                      </a:cubicBezTo>
                      <a:cubicBezTo>
                        <a:pt x="16" y="19"/>
                        <a:pt x="19" y="17"/>
                        <a:pt x="21" y="15"/>
                      </a:cubicBezTo>
                      <a:cubicBezTo>
                        <a:pt x="7" y="0"/>
                        <a:pt x="7" y="0"/>
                        <a:pt x="7" y="0"/>
                      </a:cubicBezTo>
                      <a:cubicBezTo>
                        <a:pt x="5" y="2"/>
                        <a:pt x="2" y="4"/>
                        <a:pt x="0" y="7"/>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0" name="Freeform 434"/>
                <p:cNvSpPr/>
                <p:nvPr/>
              </p:nvSpPr>
              <p:spPr bwMode="auto">
                <a:xfrm>
                  <a:off x="5509" y="2983"/>
                  <a:ext cx="177" cy="230"/>
                </a:xfrm>
                <a:custGeom>
                  <a:avLst/>
                  <a:gdLst>
                    <a:gd name="T0" fmla="*/ 34 w 75"/>
                    <a:gd name="T1" fmla="*/ 21 h 97"/>
                    <a:gd name="T2" fmla="*/ 38 w 75"/>
                    <a:gd name="T3" fmla="*/ 9 h 97"/>
                    <a:gd name="T4" fmla="*/ 29 w 75"/>
                    <a:gd name="T5" fmla="*/ 0 h 97"/>
                    <a:gd name="T6" fmla="*/ 3 w 75"/>
                    <a:gd name="T7" fmla="*/ 25 h 97"/>
                    <a:gd name="T8" fmla="*/ 0 w 75"/>
                    <a:gd name="T9" fmla="*/ 94 h 97"/>
                    <a:gd name="T10" fmla="*/ 18 w 75"/>
                    <a:gd name="T11" fmla="*/ 97 h 97"/>
                    <a:gd name="T12" fmla="*/ 75 w 75"/>
                    <a:gd name="T13" fmla="*/ 45 h 97"/>
                    <a:gd name="T14" fmla="*/ 56 w 75"/>
                    <a:gd name="T15" fmla="*/ 27 h 97"/>
                    <a:gd name="T16" fmla="*/ 34 w 75"/>
                    <a:gd name="T17" fmla="*/ 2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97">
                      <a:moveTo>
                        <a:pt x="34" y="21"/>
                      </a:moveTo>
                      <a:cubicBezTo>
                        <a:pt x="36" y="17"/>
                        <a:pt x="37" y="13"/>
                        <a:pt x="38" y="9"/>
                      </a:cubicBezTo>
                      <a:cubicBezTo>
                        <a:pt x="29" y="0"/>
                        <a:pt x="29" y="0"/>
                        <a:pt x="29" y="0"/>
                      </a:cubicBezTo>
                      <a:cubicBezTo>
                        <a:pt x="26" y="12"/>
                        <a:pt x="16" y="21"/>
                        <a:pt x="3" y="25"/>
                      </a:cubicBezTo>
                      <a:cubicBezTo>
                        <a:pt x="21" y="47"/>
                        <a:pt x="15" y="77"/>
                        <a:pt x="0" y="94"/>
                      </a:cubicBezTo>
                      <a:cubicBezTo>
                        <a:pt x="6" y="94"/>
                        <a:pt x="12" y="95"/>
                        <a:pt x="18" y="97"/>
                      </a:cubicBezTo>
                      <a:cubicBezTo>
                        <a:pt x="30" y="73"/>
                        <a:pt x="52" y="53"/>
                        <a:pt x="75" y="45"/>
                      </a:cubicBezTo>
                      <a:cubicBezTo>
                        <a:pt x="68" y="39"/>
                        <a:pt x="62" y="33"/>
                        <a:pt x="56" y="27"/>
                      </a:cubicBezTo>
                      <a:cubicBezTo>
                        <a:pt x="47" y="27"/>
                        <a:pt x="38" y="24"/>
                        <a:pt x="34" y="21"/>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1" name="Freeform 435"/>
                <p:cNvSpPr/>
                <p:nvPr/>
              </p:nvSpPr>
              <p:spPr bwMode="auto">
                <a:xfrm>
                  <a:off x="5031" y="3199"/>
                  <a:ext cx="698" cy="468"/>
                </a:xfrm>
                <a:custGeom>
                  <a:avLst/>
                  <a:gdLst>
                    <a:gd name="T0" fmla="*/ 199 w 295"/>
                    <a:gd name="T1" fmla="*/ 36 h 198"/>
                    <a:gd name="T2" fmla="*/ 154 w 295"/>
                    <a:gd name="T3" fmla="*/ 132 h 198"/>
                    <a:gd name="T4" fmla="*/ 223 w 295"/>
                    <a:gd name="T5" fmla="*/ 143 h 198"/>
                    <a:gd name="T6" fmla="*/ 234 w 295"/>
                    <a:gd name="T7" fmla="*/ 87 h 198"/>
                    <a:gd name="T8" fmla="*/ 186 w 295"/>
                    <a:gd name="T9" fmla="*/ 69 h 198"/>
                    <a:gd name="T10" fmla="*/ 176 w 295"/>
                    <a:gd name="T11" fmla="*/ 115 h 198"/>
                    <a:gd name="T12" fmla="*/ 216 w 295"/>
                    <a:gd name="T13" fmla="*/ 117 h 198"/>
                    <a:gd name="T14" fmla="*/ 209 w 295"/>
                    <a:gd name="T15" fmla="*/ 85 h 198"/>
                    <a:gd name="T16" fmla="*/ 191 w 295"/>
                    <a:gd name="T17" fmla="*/ 92 h 198"/>
                    <a:gd name="T18" fmla="*/ 200 w 295"/>
                    <a:gd name="T19" fmla="*/ 100 h 198"/>
                    <a:gd name="T20" fmla="*/ 202 w 295"/>
                    <a:gd name="T21" fmla="*/ 103 h 198"/>
                    <a:gd name="T22" fmla="*/ 185 w 295"/>
                    <a:gd name="T23" fmla="*/ 93 h 198"/>
                    <a:gd name="T24" fmla="*/ 210 w 295"/>
                    <a:gd name="T25" fmla="*/ 80 h 198"/>
                    <a:gd name="T26" fmla="*/ 219 w 295"/>
                    <a:gd name="T27" fmla="*/ 123 h 198"/>
                    <a:gd name="T28" fmla="*/ 172 w 295"/>
                    <a:gd name="T29" fmla="*/ 119 h 198"/>
                    <a:gd name="T30" fmla="*/ 198 w 295"/>
                    <a:gd name="T31" fmla="*/ 60 h 198"/>
                    <a:gd name="T32" fmla="*/ 236 w 295"/>
                    <a:gd name="T33" fmla="*/ 136 h 198"/>
                    <a:gd name="T34" fmla="*/ 133 w 295"/>
                    <a:gd name="T35" fmla="*/ 126 h 198"/>
                    <a:gd name="T36" fmla="*/ 10 w 295"/>
                    <a:gd name="T37" fmla="*/ 0 h 198"/>
                    <a:gd name="T38" fmla="*/ 0 w 295"/>
                    <a:gd name="T39" fmla="*/ 19 h 198"/>
                    <a:gd name="T40" fmla="*/ 107 w 295"/>
                    <a:gd name="T41" fmla="*/ 151 h 198"/>
                    <a:gd name="T42" fmla="*/ 175 w 295"/>
                    <a:gd name="T43" fmla="*/ 194 h 198"/>
                    <a:gd name="T44" fmla="*/ 275 w 295"/>
                    <a:gd name="T45" fmla="*/ 136 h 198"/>
                    <a:gd name="T46" fmla="*/ 199 w 295"/>
                    <a:gd name="T47" fmla="*/ 3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5" h="198">
                      <a:moveTo>
                        <a:pt x="199" y="36"/>
                      </a:moveTo>
                      <a:cubicBezTo>
                        <a:pt x="149" y="41"/>
                        <a:pt x="127" y="95"/>
                        <a:pt x="154" y="132"/>
                      </a:cubicBezTo>
                      <a:cubicBezTo>
                        <a:pt x="173" y="158"/>
                        <a:pt x="205" y="159"/>
                        <a:pt x="223" y="143"/>
                      </a:cubicBezTo>
                      <a:cubicBezTo>
                        <a:pt x="241" y="128"/>
                        <a:pt x="243" y="105"/>
                        <a:pt x="234" y="87"/>
                      </a:cubicBezTo>
                      <a:cubicBezTo>
                        <a:pt x="225" y="68"/>
                        <a:pt x="201" y="61"/>
                        <a:pt x="186" y="69"/>
                      </a:cubicBezTo>
                      <a:cubicBezTo>
                        <a:pt x="166" y="79"/>
                        <a:pt x="167" y="102"/>
                        <a:pt x="176" y="115"/>
                      </a:cubicBezTo>
                      <a:cubicBezTo>
                        <a:pt x="186" y="129"/>
                        <a:pt x="207" y="129"/>
                        <a:pt x="216" y="117"/>
                      </a:cubicBezTo>
                      <a:cubicBezTo>
                        <a:pt x="223" y="107"/>
                        <a:pt x="220" y="91"/>
                        <a:pt x="209" y="85"/>
                      </a:cubicBezTo>
                      <a:cubicBezTo>
                        <a:pt x="200" y="80"/>
                        <a:pt x="192" y="85"/>
                        <a:pt x="191" y="92"/>
                      </a:cubicBezTo>
                      <a:cubicBezTo>
                        <a:pt x="190" y="98"/>
                        <a:pt x="196" y="101"/>
                        <a:pt x="200" y="100"/>
                      </a:cubicBezTo>
                      <a:cubicBezTo>
                        <a:pt x="203" y="98"/>
                        <a:pt x="204" y="100"/>
                        <a:pt x="202" y="103"/>
                      </a:cubicBezTo>
                      <a:cubicBezTo>
                        <a:pt x="195" y="109"/>
                        <a:pt x="185" y="104"/>
                        <a:pt x="185" y="93"/>
                      </a:cubicBezTo>
                      <a:cubicBezTo>
                        <a:pt x="185" y="80"/>
                        <a:pt x="199" y="73"/>
                        <a:pt x="210" y="80"/>
                      </a:cubicBezTo>
                      <a:cubicBezTo>
                        <a:pt x="228" y="90"/>
                        <a:pt x="229" y="110"/>
                        <a:pt x="219" y="123"/>
                      </a:cubicBezTo>
                      <a:cubicBezTo>
                        <a:pt x="209" y="135"/>
                        <a:pt x="184" y="134"/>
                        <a:pt x="172" y="119"/>
                      </a:cubicBezTo>
                      <a:cubicBezTo>
                        <a:pt x="155" y="99"/>
                        <a:pt x="162" y="64"/>
                        <a:pt x="198" y="60"/>
                      </a:cubicBezTo>
                      <a:cubicBezTo>
                        <a:pt x="222" y="57"/>
                        <a:pt x="263" y="91"/>
                        <a:pt x="236" y="136"/>
                      </a:cubicBezTo>
                      <a:cubicBezTo>
                        <a:pt x="219" y="166"/>
                        <a:pt x="169" y="173"/>
                        <a:pt x="133" y="126"/>
                      </a:cubicBezTo>
                      <a:cubicBezTo>
                        <a:pt x="89" y="68"/>
                        <a:pt x="82" y="9"/>
                        <a:pt x="10" y="0"/>
                      </a:cubicBezTo>
                      <a:cubicBezTo>
                        <a:pt x="8" y="6"/>
                        <a:pt x="4" y="13"/>
                        <a:pt x="0" y="19"/>
                      </a:cubicBezTo>
                      <a:cubicBezTo>
                        <a:pt x="42" y="48"/>
                        <a:pt x="94" y="101"/>
                        <a:pt x="107" y="151"/>
                      </a:cubicBezTo>
                      <a:cubicBezTo>
                        <a:pt x="128" y="178"/>
                        <a:pt x="163" y="193"/>
                        <a:pt x="175" y="194"/>
                      </a:cubicBezTo>
                      <a:cubicBezTo>
                        <a:pt x="232" y="198"/>
                        <a:pt x="264" y="168"/>
                        <a:pt x="275" y="136"/>
                      </a:cubicBezTo>
                      <a:cubicBezTo>
                        <a:pt x="295" y="79"/>
                        <a:pt x="241" y="32"/>
                        <a:pt x="199" y="36"/>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2" name="Freeform 436"/>
                <p:cNvSpPr/>
                <p:nvPr/>
              </p:nvSpPr>
              <p:spPr bwMode="auto">
                <a:xfrm>
                  <a:off x="5260" y="1415"/>
                  <a:ext cx="414" cy="277"/>
                </a:xfrm>
                <a:custGeom>
                  <a:avLst/>
                  <a:gdLst>
                    <a:gd name="T0" fmla="*/ 32 w 175"/>
                    <a:gd name="T1" fmla="*/ 14 h 117"/>
                    <a:gd name="T2" fmla="*/ 127 w 175"/>
                    <a:gd name="T3" fmla="*/ 32 h 117"/>
                    <a:gd name="T4" fmla="*/ 9 w 175"/>
                    <a:gd name="T5" fmla="*/ 90 h 117"/>
                    <a:gd name="T6" fmla="*/ 0 w 175"/>
                    <a:gd name="T7" fmla="*/ 117 h 117"/>
                    <a:gd name="T8" fmla="*/ 175 w 175"/>
                    <a:gd name="T9" fmla="*/ 23 h 117"/>
                    <a:gd name="T10" fmla="*/ 46 w 175"/>
                    <a:gd name="T11" fmla="*/ 0 h 117"/>
                    <a:gd name="T12" fmla="*/ 32 w 175"/>
                    <a:gd name="T13" fmla="*/ 14 h 117"/>
                  </a:gdLst>
                  <a:ahLst/>
                  <a:cxnLst>
                    <a:cxn ang="0">
                      <a:pos x="T0" y="T1"/>
                    </a:cxn>
                    <a:cxn ang="0">
                      <a:pos x="T2" y="T3"/>
                    </a:cxn>
                    <a:cxn ang="0">
                      <a:pos x="T4" y="T5"/>
                    </a:cxn>
                    <a:cxn ang="0">
                      <a:pos x="T6" y="T7"/>
                    </a:cxn>
                    <a:cxn ang="0">
                      <a:pos x="T8" y="T9"/>
                    </a:cxn>
                    <a:cxn ang="0">
                      <a:pos x="T10" y="T11"/>
                    </a:cxn>
                    <a:cxn ang="0">
                      <a:pos x="T12" y="T13"/>
                    </a:cxn>
                  </a:cxnLst>
                  <a:rect l="0" t="0" r="r" b="b"/>
                  <a:pathLst>
                    <a:path w="175" h="117">
                      <a:moveTo>
                        <a:pt x="32" y="14"/>
                      </a:moveTo>
                      <a:cubicBezTo>
                        <a:pt x="63" y="20"/>
                        <a:pt x="111" y="28"/>
                        <a:pt x="127" y="32"/>
                      </a:cubicBezTo>
                      <a:cubicBezTo>
                        <a:pt x="117" y="38"/>
                        <a:pt x="51" y="69"/>
                        <a:pt x="9" y="90"/>
                      </a:cubicBezTo>
                      <a:cubicBezTo>
                        <a:pt x="8" y="99"/>
                        <a:pt x="5" y="108"/>
                        <a:pt x="0" y="117"/>
                      </a:cubicBezTo>
                      <a:cubicBezTo>
                        <a:pt x="50" y="90"/>
                        <a:pt x="156" y="34"/>
                        <a:pt x="175" y="23"/>
                      </a:cubicBezTo>
                      <a:cubicBezTo>
                        <a:pt x="167" y="22"/>
                        <a:pt x="90" y="8"/>
                        <a:pt x="46" y="0"/>
                      </a:cubicBezTo>
                      <a:cubicBezTo>
                        <a:pt x="41" y="4"/>
                        <a:pt x="37" y="9"/>
                        <a:pt x="32" y="14"/>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3" name="Freeform 437"/>
                <p:cNvSpPr/>
                <p:nvPr/>
              </p:nvSpPr>
              <p:spPr bwMode="auto">
                <a:xfrm>
                  <a:off x="5556" y="2860"/>
                  <a:ext cx="78" cy="83"/>
                </a:xfrm>
                <a:custGeom>
                  <a:avLst/>
                  <a:gdLst>
                    <a:gd name="T0" fmla="*/ 33 w 33"/>
                    <a:gd name="T1" fmla="*/ 19 h 35"/>
                    <a:gd name="T2" fmla="*/ 15 w 33"/>
                    <a:gd name="T3" fmla="*/ 0 h 35"/>
                    <a:gd name="T4" fmla="*/ 0 w 33"/>
                    <a:gd name="T5" fmla="*/ 6 h 35"/>
                    <a:gd name="T6" fmla="*/ 27 w 33"/>
                    <a:gd name="T7" fmla="*/ 35 h 35"/>
                    <a:gd name="T8" fmla="*/ 33 w 33"/>
                    <a:gd name="T9" fmla="*/ 19 h 35"/>
                  </a:gdLst>
                  <a:ahLst/>
                  <a:cxnLst>
                    <a:cxn ang="0">
                      <a:pos x="T0" y="T1"/>
                    </a:cxn>
                    <a:cxn ang="0">
                      <a:pos x="T2" y="T3"/>
                    </a:cxn>
                    <a:cxn ang="0">
                      <a:pos x="T4" y="T5"/>
                    </a:cxn>
                    <a:cxn ang="0">
                      <a:pos x="T6" y="T7"/>
                    </a:cxn>
                    <a:cxn ang="0">
                      <a:pos x="T8" y="T9"/>
                    </a:cxn>
                  </a:cxnLst>
                  <a:rect l="0" t="0" r="r" b="b"/>
                  <a:pathLst>
                    <a:path w="33" h="35">
                      <a:moveTo>
                        <a:pt x="33" y="19"/>
                      </a:moveTo>
                      <a:cubicBezTo>
                        <a:pt x="27" y="12"/>
                        <a:pt x="21" y="6"/>
                        <a:pt x="15" y="0"/>
                      </a:cubicBezTo>
                      <a:cubicBezTo>
                        <a:pt x="0" y="6"/>
                        <a:pt x="0" y="6"/>
                        <a:pt x="0" y="6"/>
                      </a:cubicBezTo>
                      <a:cubicBezTo>
                        <a:pt x="27" y="35"/>
                        <a:pt x="27" y="35"/>
                        <a:pt x="27" y="35"/>
                      </a:cubicBezTo>
                      <a:cubicBezTo>
                        <a:pt x="29" y="29"/>
                        <a:pt x="31" y="24"/>
                        <a:pt x="33" y="19"/>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4" name="Freeform 438"/>
                <p:cNvSpPr/>
                <p:nvPr/>
              </p:nvSpPr>
              <p:spPr bwMode="auto">
                <a:xfrm>
                  <a:off x="5598" y="3151"/>
                  <a:ext cx="50" cy="50"/>
                </a:xfrm>
                <a:custGeom>
                  <a:avLst/>
                  <a:gdLst>
                    <a:gd name="T0" fmla="*/ 0 w 21"/>
                    <a:gd name="T1" fmla="*/ 7 h 21"/>
                    <a:gd name="T2" fmla="*/ 15 w 21"/>
                    <a:gd name="T3" fmla="*/ 21 h 21"/>
                    <a:gd name="T4" fmla="*/ 21 w 21"/>
                    <a:gd name="T5" fmla="*/ 14 h 21"/>
                    <a:gd name="T6" fmla="*/ 6 w 21"/>
                    <a:gd name="T7" fmla="*/ 0 h 21"/>
                    <a:gd name="T8" fmla="*/ 0 w 21"/>
                    <a:gd name="T9" fmla="*/ 7 h 21"/>
                  </a:gdLst>
                  <a:ahLst/>
                  <a:cxnLst>
                    <a:cxn ang="0">
                      <a:pos x="T0" y="T1"/>
                    </a:cxn>
                    <a:cxn ang="0">
                      <a:pos x="T2" y="T3"/>
                    </a:cxn>
                    <a:cxn ang="0">
                      <a:pos x="T4" y="T5"/>
                    </a:cxn>
                    <a:cxn ang="0">
                      <a:pos x="T6" y="T7"/>
                    </a:cxn>
                    <a:cxn ang="0">
                      <a:pos x="T8" y="T9"/>
                    </a:cxn>
                  </a:cxnLst>
                  <a:rect l="0" t="0" r="r" b="b"/>
                  <a:pathLst>
                    <a:path w="21" h="21">
                      <a:moveTo>
                        <a:pt x="0" y="7"/>
                      </a:moveTo>
                      <a:cubicBezTo>
                        <a:pt x="15" y="21"/>
                        <a:pt x="15" y="21"/>
                        <a:pt x="15" y="21"/>
                      </a:cubicBezTo>
                      <a:cubicBezTo>
                        <a:pt x="17" y="18"/>
                        <a:pt x="19" y="16"/>
                        <a:pt x="21" y="14"/>
                      </a:cubicBezTo>
                      <a:cubicBezTo>
                        <a:pt x="6" y="0"/>
                        <a:pt x="6" y="0"/>
                        <a:pt x="6" y="0"/>
                      </a:cubicBezTo>
                      <a:cubicBezTo>
                        <a:pt x="4" y="2"/>
                        <a:pt x="2" y="4"/>
                        <a:pt x="0" y="7"/>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5" name="Freeform 439"/>
                <p:cNvSpPr/>
                <p:nvPr/>
              </p:nvSpPr>
              <p:spPr bwMode="auto">
                <a:xfrm>
                  <a:off x="5286" y="3712"/>
                  <a:ext cx="464" cy="367"/>
                </a:xfrm>
                <a:custGeom>
                  <a:avLst/>
                  <a:gdLst>
                    <a:gd name="T0" fmla="*/ 173 w 196"/>
                    <a:gd name="T1" fmla="*/ 155 h 155"/>
                    <a:gd name="T2" fmla="*/ 153 w 196"/>
                    <a:gd name="T3" fmla="*/ 63 h 155"/>
                    <a:gd name="T4" fmla="*/ 0 w 196"/>
                    <a:gd name="T5" fmla="*/ 0 h 155"/>
                    <a:gd name="T6" fmla="*/ 5 w 196"/>
                    <a:gd name="T7" fmla="*/ 38 h 155"/>
                    <a:gd name="T8" fmla="*/ 134 w 196"/>
                    <a:gd name="T9" fmla="*/ 78 h 155"/>
                    <a:gd name="T10" fmla="*/ 173 w 196"/>
                    <a:gd name="T11" fmla="*/ 155 h 155"/>
                  </a:gdLst>
                  <a:ahLst/>
                  <a:cxnLst>
                    <a:cxn ang="0">
                      <a:pos x="T0" y="T1"/>
                    </a:cxn>
                    <a:cxn ang="0">
                      <a:pos x="T2" y="T3"/>
                    </a:cxn>
                    <a:cxn ang="0">
                      <a:pos x="T4" y="T5"/>
                    </a:cxn>
                    <a:cxn ang="0">
                      <a:pos x="T6" y="T7"/>
                    </a:cxn>
                    <a:cxn ang="0">
                      <a:pos x="T8" y="T9"/>
                    </a:cxn>
                    <a:cxn ang="0">
                      <a:pos x="T10" y="T11"/>
                    </a:cxn>
                  </a:cxnLst>
                  <a:rect l="0" t="0" r="r" b="b"/>
                  <a:pathLst>
                    <a:path w="196" h="155">
                      <a:moveTo>
                        <a:pt x="173" y="155"/>
                      </a:moveTo>
                      <a:cubicBezTo>
                        <a:pt x="196" y="131"/>
                        <a:pt x="182" y="82"/>
                        <a:pt x="153" y="63"/>
                      </a:cubicBezTo>
                      <a:cubicBezTo>
                        <a:pt x="111" y="36"/>
                        <a:pt x="42" y="31"/>
                        <a:pt x="0" y="0"/>
                      </a:cubicBezTo>
                      <a:cubicBezTo>
                        <a:pt x="9" y="13"/>
                        <a:pt x="9" y="27"/>
                        <a:pt x="5" y="38"/>
                      </a:cubicBezTo>
                      <a:cubicBezTo>
                        <a:pt x="42" y="72"/>
                        <a:pt x="85" y="50"/>
                        <a:pt x="134" y="78"/>
                      </a:cubicBezTo>
                      <a:cubicBezTo>
                        <a:pt x="159" y="92"/>
                        <a:pt x="174" y="117"/>
                        <a:pt x="173" y="155"/>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6" name="Freeform 440"/>
                <p:cNvSpPr/>
                <p:nvPr/>
              </p:nvSpPr>
              <p:spPr bwMode="auto">
                <a:xfrm>
                  <a:off x="5549" y="2304"/>
                  <a:ext cx="42" cy="57"/>
                </a:xfrm>
                <a:custGeom>
                  <a:avLst/>
                  <a:gdLst>
                    <a:gd name="T0" fmla="*/ 18 w 18"/>
                    <a:gd name="T1" fmla="*/ 0 h 24"/>
                    <a:gd name="T2" fmla="*/ 11 w 18"/>
                    <a:gd name="T3" fmla="*/ 0 h 24"/>
                    <a:gd name="T4" fmla="*/ 0 w 18"/>
                    <a:gd name="T5" fmla="*/ 22 h 24"/>
                    <a:gd name="T6" fmla="*/ 7 w 18"/>
                    <a:gd name="T7" fmla="*/ 24 h 24"/>
                    <a:gd name="T8" fmla="*/ 18 w 18"/>
                    <a:gd name="T9" fmla="*/ 0 h 24"/>
                  </a:gdLst>
                  <a:ahLst/>
                  <a:cxnLst>
                    <a:cxn ang="0">
                      <a:pos x="T0" y="T1"/>
                    </a:cxn>
                    <a:cxn ang="0">
                      <a:pos x="T2" y="T3"/>
                    </a:cxn>
                    <a:cxn ang="0">
                      <a:pos x="T4" y="T5"/>
                    </a:cxn>
                    <a:cxn ang="0">
                      <a:pos x="T6" y="T7"/>
                    </a:cxn>
                    <a:cxn ang="0">
                      <a:pos x="T8" y="T9"/>
                    </a:cxn>
                  </a:cxnLst>
                  <a:rect l="0" t="0" r="r" b="b"/>
                  <a:pathLst>
                    <a:path w="18" h="24">
                      <a:moveTo>
                        <a:pt x="18" y="0"/>
                      </a:moveTo>
                      <a:cubicBezTo>
                        <a:pt x="15" y="0"/>
                        <a:pt x="13" y="0"/>
                        <a:pt x="11" y="0"/>
                      </a:cubicBezTo>
                      <a:cubicBezTo>
                        <a:pt x="0" y="22"/>
                        <a:pt x="0" y="22"/>
                        <a:pt x="0" y="22"/>
                      </a:cubicBezTo>
                      <a:cubicBezTo>
                        <a:pt x="2" y="23"/>
                        <a:pt x="5" y="23"/>
                        <a:pt x="7" y="24"/>
                      </a:cubicBezTo>
                      <a:lnTo>
                        <a:pt x="18" y="0"/>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7" name="Freeform 441"/>
                <p:cNvSpPr/>
                <p:nvPr/>
              </p:nvSpPr>
              <p:spPr bwMode="auto">
                <a:xfrm>
                  <a:off x="5208" y="1235"/>
                  <a:ext cx="317" cy="270"/>
                </a:xfrm>
                <a:custGeom>
                  <a:avLst/>
                  <a:gdLst>
                    <a:gd name="T0" fmla="*/ 2 w 134"/>
                    <a:gd name="T1" fmla="*/ 24 h 114"/>
                    <a:gd name="T2" fmla="*/ 0 w 134"/>
                    <a:gd name="T3" fmla="*/ 39 h 114"/>
                    <a:gd name="T4" fmla="*/ 98 w 134"/>
                    <a:gd name="T5" fmla="*/ 20 h 114"/>
                    <a:gd name="T6" fmla="*/ 17 w 134"/>
                    <a:gd name="T7" fmla="*/ 101 h 114"/>
                    <a:gd name="T8" fmla="*/ 25 w 134"/>
                    <a:gd name="T9" fmla="*/ 114 h 114"/>
                    <a:gd name="T10" fmla="*/ 134 w 134"/>
                    <a:gd name="T11" fmla="*/ 0 h 114"/>
                    <a:gd name="T12" fmla="*/ 2 w 134"/>
                    <a:gd name="T13" fmla="*/ 24 h 114"/>
                  </a:gdLst>
                  <a:ahLst/>
                  <a:cxnLst>
                    <a:cxn ang="0">
                      <a:pos x="T0" y="T1"/>
                    </a:cxn>
                    <a:cxn ang="0">
                      <a:pos x="T2" y="T3"/>
                    </a:cxn>
                    <a:cxn ang="0">
                      <a:pos x="T4" y="T5"/>
                    </a:cxn>
                    <a:cxn ang="0">
                      <a:pos x="T6" y="T7"/>
                    </a:cxn>
                    <a:cxn ang="0">
                      <a:pos x="T8" y="T9"/>
                    </a:cxn>
                    <a:cxn ang="0">
                      <a:pos x="T10" y="T11"/>
                    </a:cxn>
                    <a:cxn ang="0">
                      <a:pos x="T12" y="T13"/>
                    </a:cxn>
                  </a:cxnLst>
                  <a:rect l="0" t="0" r="r" b="b"/>
                  <a:pathLst>
                    <a:path w="134" h="114">
                      <a:moveTo>
                        <a:pt x="2" y="24"/>
                      </a:moveTo>
                      <a:cubicBezTo>
                        <a:pt x="1" y="29"/>
                        <a:pt x="1" y="34"/>
                        <a:pt x="0" y="39"/>
                      </a:cubicBezTo>
                      <a:cubicBezTo>
                        <a:pt x="36" y="32"/>
                        <a:pt x="78" y="22"/>
                        <a:pt x="98" y="20"/>
                      </a:cubicBezTo>
                      <a:cubicBezTo>
                        <a:pt x="84" y="35"/>
                        <a:pt x="43" y="75"/>
                        <a:pt x="17" y="101"/>
                      </a:cubicBezTo>
                      <a:cubicBezTo>
                        <a:pt x="20" y="106"/>
                        <a:pt x="23" y="110"/>
                        <a:pt x="25" y="114"/>
                      </a:cubicBezTo>
                      <a:cubicBezTo>
                        <a:pt x="59" y="78"/>
                        <a:pt x="111" y="25"/>
                        <a:pt x="134" y="0"/>
                      </a:cubicBezTo>
                      <a:cubicBezTo>
                        <a:pt x="124" y="1"/>
                        <a:pt x="54" y="16"/>
                        <a:pt x="2" y="24"/>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8" name="Freeform 442"/>
                <p:cNvSpPr/>
                <p:nvPr/>
              </p:nvSpPr>
              <p:spPr bwMode="auto">
                <a:xfrm>
                  <a:off x="5665" y="4344"/>
                  <a:ext cx="30" cy="7"/>
                </a:xfrm>
                <a:custGeom>
                  <a:avLst/>
                  <a:gdLst>
                    <a:gd name="T0" fmla="*/ 0 w 13"/>
                    <a:gd name="T1" fmla="*/ 3 h 3"/>
                    <a:gd name="T2" fmla="*/ 13 w 13"/>
                    <a:gd name="T3" fmla="*/ 3 h 3"/>
                    <a:gd name="T4" fmla="*/ 10 w 13"/>
                    <a:gd name="T5" fmla="*/ 0 h 3"/>
                    <a:gd name="T6" fmla="*/ 0 w 13"/>
                    <a:gd name="T7" fmla="*/ 3 h 3"/>
                  </a:gdLst>
                  <a:ahLst/>
                  <a:cxnLst>
                    <a:cxn ang="0">
                      <a:pos x="T0" y="T1"/>
                    </a:cxn>
                    <a:cxn ang="0">
                      <a:pos x="T2" y="T3"/>
                    </a:cxn>
                    <a:cxn ang="0">
                      <a:pos x="T4" y="T5"/>
                    </a:cxn>
                    <a:cxn ang="0">
                      <a:pos x="T6" y="T7"/>
                    </a:cxn>
                  </a:cxnLst>
                  <a:rect l="0" t="0" r="r" b="b"/>
                  <a:pathLst>
                    <a:path w="13" h="3">
                      <a:moveTo>
                        <a:pt x="0" y="3"/>
                      </a:moveTo>
                      <a:cubicBezTo>
                        <a:pt x="13" y="3"/>
                        <a:pt x="13" y="3"/>
                        <a:pt x="13" y="3"/>
                      </a:cubicBezTo>
                      <a:cubicBezTo>
                        <a:pt x="12" y="2"/>
                        <a:pt x="11" y="1"/>
                        <a:pt x="10" y="0"/>
                      </a:cubicBezTo>
                      <a:cubicBezTo>
                        <a:pt x="7" y="1"/>
                        <a:pt x="4" y="2"/>
                        <a:pt x="0" y="3"/>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9" name="Freeform 443"/>
                <p:cNvSpPr/>
                <p:nvPr/>
              </p:nvSpPr>
              <p:spPr bwMode="auto">
                <a:xfrm>
                  <a:off x="5468" y="2834"/>
                  <a:ext cx="149" cy="156"/>
                </a:xfrm>
                <a:custGeom>
                  <a:avLst/>
                  <a:gdLst>
                    <a:gd name="T0" fmla="*/ 33 w 63"/>
                    <a:gd name="T1" fmla="*/ 19 h 66"/>
                    <a:gd name="T2" fmla="*/ 23 w 63"/>
                    <a:gd name="T3" fmla="*/ 24 h 66"/>
                    <a:gd name="T4" fmla="*/ 25 w 63"/>
                    <a:gd name="T5" fmla="*/ 11 h 66"/>
                    <a:gd name="T6" fmla="*/ 15 w 63"/>
                    <a:gd name="T7" fmla="*/ 0 h 66"/>
                    <a:gd name="T8" fmla="*/ 0 w 63"/>
                    <a:gd name="T9" fmla="*/ 8 h 66"/>
                    <a:gd name="T10" fmla="*/ 58 w 63"/>
                    <a:gd name="T11" fmla="*/ 66 h 66"/>
                    <a:gd name="T12" fmla="*/ 63 w 63"/>
                    <a:gd name="T13" fmla="*/ 50 h 66"/>
                    <a:gd name="T14" fmla="*/ 33 w 63"/>
                    <a:gd name="T15" fmla="*/ 19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66">
                      <a:moveTo>
                        <a:pt x="33" y="19"/>
                      </a:moveTo>
                      <a:cubicBezTo>
                        <a:pt x="23" y="24"/>
                        <a:pt x="23" y="24"/>
                        <a:pt x="23" y="24"/>
                      </a:cubicBezTo>
                      <a:cubicBezTo>
                        <a:pt x="25" y="11"/>
                        <a:pt x="25" y="11"/>
                        <a:pt x="25" y="11"/>
                      </a:cubicBezTo>
                      <a:cubicBezTo>
                        <a:pt x="15" y="0"/>
                        <a:pt x="15" y="0"/>
                        <a:pt x="15" y="0"/>
                      </a:cubicBezTo>
                      <a:cubicBezTo>
                        <a:pt x="0" y="8"/>
                        <a:pt x="0" y="8"/>
                        <a:pt x="0" y="8"/>
                      </a:cubicBezTo>
                      <a:cubicBezTo>
                        <a:pt x="17" y="25"/>
                        <a:pt x="37" y="45"/>
                        <a:pt x="58" y="66"/>
                      </a:cubicBezTo>
                      <a:cubicBezTo>
                        <a:pt x="63" y="50"/>
                        <a:pt x="63" y="50"/>
                        <a:pt x="63" y="50"/>
                      </a:cubicBezTo>
                      <a:cubicBezTo>
                        <a:pt x="53" y="39"/>
                        <a:pt x="43" y="29"/>
                        <a:pt x="33" y="19"/>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0" name="Freeform 444"/>
                <p:cNvSpPr/>
                <p:nvPr/>
              </p:nvSpPr>
              <p:spPr bwMode="auto">
                <a:xfrm>
                  <a:off x="5617" y="3948"/>
                  <a:ext cx="67" cy="159"/>
                </a:xfrm>
                <a:custGeom>
                  <a:avLst/>
                  <a:gdLst>
                    <a:gd name="T0" fmla="*/ 12 w 28"/>
                    <a:gd name="T1" fmla="*/ 0 h 67"/>
                    <a:gd name="T2" fmla="*/ 0 w 28"/>
                    <a:gd name="T3" fmla="*/ 63 h 67"/>
                    <a:gd name="T4" fmla="*/ 5 w 28"/>
                    <a:gd name="T5" fmla="*/ 67 h 67"/>
                    <a:gd name="T6" fmla="*/ 26 w 28"/>
                    <a:gd name="T7" fmla="*/ 56 h 67"/>
                    <a:gd name="T8" fmla="*/ 12 w 28"/>
                    <a:gd name="T9" fmla="*/ 0 h 67"/>
                  </a:gdLst>
                  <a:ahLst/>
                  <a:cxnLst>
                    <a:cxn ang="0">
                      <a:pos x="T0" y="T1"/>
                    </a:cxn>
                    <a:cxn ang="0">
                      <a:pos x="T2" y="T3"/>
                    </a:cxn>
                    <a:cxn ang="0">
                      <a:pos x="T4" y="T5"/>
                    </a:cxn>
                    <a:cxn ang="0">
                      <a:pos x="T6" y="T7"/>
                    </a:cxn>
                    <a:cxn ang="0">
                      <a:pos x="T8" y="T9"/>
                    </a:cxn>
                  </a:cxnLst>
                  <a:rect l="0" t="0" r="r" b="b"/>
                  <a:pathLst>
                    <a:path w="28" h="67">
                      <a:moveTo>
                        <a:pt x="12" y="0"/>
                      </a:moveTo>
                      <a:cubicBezTo>
                        <a:pt x="16" y="17"/>
                        <a:pt x="9" y="49"/>
                        <a:pt x="0" y="63"/>
                      </a:cubicBezTo>
                      <a:cubicBezTo>
                        <a:pt x="1" y="64"/>
                        <a:pt x="3" y="65"/>
                        <a:pt x="5" y="67"/>
                      </a:cubicBezTo>
                      <a:cubicBezTo>
                        <a:pt x="12" y="63"/>
                        <a:pt x="19" y="59"/>
                        <a:pt x="26" y="56"/>
                      </a:cubicBezTo>
                      <a:cubicBezTo>
                        <a:pt x="28" y="32"/>
                        <a:pt x="22" y="13"/>
                        <a:pt x="12" y="0"/>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1" name="Freeform 445"/>
                <p:cNvSpPr/>
                <p:nvPr/>
              </p:nvSpPr>
              <p:spPr bwMode="auto">
                <a:xfrm>
                  <a:off x="5580" y="3173"/>
                  <a:ext cx="49" cy="47"/>
                </a:xfrm>
                <a:custGeom>
                  <a:avLst/>
                  <a:gdLst>
                    <a:gd name="T0" fmla="*/ 0 w 21"/>
                    <a:gd name="T1" fmla="*/ 7 h 20"/>
                    <a:gd name="T2" fmla="*/ 17 w 21"/>
                    <a:gd name="T3" fmla="*/ 20 h 20"/>
                    <a:gd name="T4" fmla="*/ 21 w 21"/>
                    <a:gd name="T5" fmla="*/ 14 h 20"/>
                    <a:gd name="T6" fmla="*/ 6 w 21"/>
                    <a:gd name="T7" fmla="*/ 0 h 20"/>
                    <a:gd name="T8" fmla="*/ 0 w 21"/>
                    <a:gd name="T9" fmla="*/ 7 h 20"/>
                  </a:gdLst>
                  <a:ahLst/>
                  <a:cxnLst>
                    <a:cxn ang="0">
                      <a:pos x="T0" y="T1"/>
                    </a:cxn>
                    <a:cxn ang="0">
                      <a:pos x="T2" y="T3"/>
                    </a:cxn>
                    <a:cxn ang="0">
                      <a:pos x="T4" y="T5"/>
                    </a:cxn>
                    <a:cxn ang="0">
                      <a:pos x="T6" y="T7"/>
                    </a:cxn>
                    <a:cxn ang="0">
                      <a:pos x="T8" y="T9"/>
                    </a:cxn>
                  </a:cxnLst>
                  <a:rect l="0" t="0" r="r" b="b"/>
                  <a:pathLst>
                    <a:path w="21" h="20">
                      <a:moveTo>
                        <a:pt x="0" y="7"/>
                      </a:moveTo>
                      <a:cubicBezTo>
                        <a:pt x="17" y="20"/>
                        <a:pt x="17" y="20"/>
                        <a:pt x="17" y="20"/>
                      </a:cubicBezTo>
                      <a:cubicBezTo>
                        <a:pt x="18" y="18"/>
                        <a:pt x="20" y="16"/>
                        <a:pt x="21" y="14"/>
                      </a:cubicBezTo>
                      <a:cubicBezTo>
                        <a:pt x="6" y="0"/>
                        <a:pt x="6" y="0"/>
                        <a:pt x="6" y="0"/>
                      </a:cubicBezTo>
                      <a:cubicBezTo>
                        <a:pt x="4" y="2"/>
                        <a:pt x="2" y="5"/>
                        <a:pt x="0" y="7"/>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2" name="Freeform 446"/>
                <p:cNvSpPr/>
                <p:nvPr/>
              </p:nvSpPr>
              <p:spPr bwMode="auto">
                <a:xfrm>
                  <a:off x="5471" y="2593"/>
                  <a:ext cx="120" cy="54"/>
                </a:xfrm>
                <a:custGeom>
                  <a:avLst/>
                  <a:gdLst>
                    <a:gd name="T0" fmla="*/ 7 w 51"/>
                    <a:gd name="T1" fmla="*/ 1 h 23"/>
                    <a:gd name="T2" fmla="*/ 0 w 51"/>
                    <a:gd name="T3" fmla="*/ 14 h 23"/>
                    <a:gd name="T4" fmla="*/ 47 w 51"/>
                    <a:gd name="T5" fmla="*/ 23 h 23"/>
                    <a:gd name="T6" fmla="*/ 51 w 51"/>
                    <a:gd name="T7" fmla="*/ 0 h 23"/>
                    <a:gd name="T8" fmla="*/ 7 w 51"/>
                    <a:gd name="T9" fmla="*/ 1 h 23"/>
                  </a:gdLst>
                  <a:ahLst/>
                  <a:cxnLst>
                    <a:cxn ang="0">
                      <a:pos x="T0" y="T1"/>
                    </a:cxn>
                    <a:cxn ang="0">
                      <a:pos x="T2" y="T3"/>
                    </a:cxn>
                    <a:cxn ang="0">
                      <a:pos x="T4" y="T5"/>
                    </a:cxn>
                    <a:cxn ang="0">
                      <a:pos x="T6" y="T7"/>
                    </a:cxn>
                    <a:cxn ang="0">
                      <a:pos x="T8" y="T9"/>
                    </a:cxn>
                  </a:cxnLst>
                  <a:rect l="0" t="0" r="r" b="b"/>
                  <a:pathLst>
                    <a:path w="51" h="23">
                      <a:moveTo>
                        <a:pt x="7" y="1"/>
                      </a:moveTo>
                      <a:cubicBezTo>
                        <a:pt x="5" y="6"/>
                        <a:pt x="3" y="10"/>
                        <a:pt x="0" y="14"/>
                      </a:cubicBezTo>
                      <a:cubicBezTo>
                        <a:pt x="47" y="23"/>
                        <a:pt x="47" y="23"/>
                        <a:pt x="47" y="23"/>
                      </a:cubicBezTo>
                      <a:cubicBezTo>
                        <a:pt x="51" y="0"/>
                        <a:pt x="51" y="0"/>
                        <a:pt x="51" y="0"/>
                      </a:cubicBezTo>
                      <a:cubicBezTo>
                        <a:pt x="36" y="2"/>
                        <a:pt x="21" y="2"/>
                        <a:pt x="7" y="1"/>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3" name="Freeform 447"/>
                <p:cNvSpPr/>
                <p:nvPr/>
              </p:nvSpPr>
              <p:spPr bwMode="auto">
                <a:xfrm>
                  <a:off x="5348" y="1632"/>
                  <a:ext cx="208" cy="204"/>
                </a:xfrm>
                <a:custGeom>
                  <a:avLst/>
                  <a:gdLst>
                    <a:gd name="T0" fmla="*/ 0 w 88"/>
                    <a:gd name="T1" fmla="*/ 37 h 86"/>
                    <a:gd name="T2" fmla="*/ 28 w 88"/>
                    <a:gd name="T3" fmla="*/ 65 h 86"/>
                    <a:gd name="T4" fmla="*/ 75 w 88"/>
                    <a:gd name="T5" fmla="*/ 73 h 86"/>
                    <a:gd name="T6" fmla="*/ 53 w 88"/>
                    <a:gd name="T7" fmla="*/ 40 h 86"/>
                    <a:gd name="T8" fmla="*/ 79 w 88"/>
                    <a:gd name="T9" fmla="*/ 8 h 86"/>
                    <a:gd name="T10" fmla="*/ 42 w 88"/>
                    <a:gd name="T11" fmla="*/ 13 h 86"/>
                    <a:gd name="T12" fmla="*/ 0 w 88"/>
                    <a:gd name="T13" fmla="*/ 37 h 86"/>
                  </a:gdLst>
                  <a:ahLst/>
                  <a:cxnLst>
                    <a:cxn ang="0">
                      <a:pos x="T0" y="T1"/>
                    </a:cxn>
                    <a:cxn ang="0">
                      <a:pos x="T2" y="T3"/>
                    </a:cxn>
                    <a:cxn ang="0">
                      <a:pos x="T4" y="T5"/>
                    </a:cxn>
                    <a:cxn ang="0">
                      <a:pos x="T6" y="T7"/>
                    </a:cxn>
                    <a:cxn ang="0">
                      <a:pos x="T8" y="T9"/>
                    </a:cxn>
                    <a:cxn ang="0">
                      <a:pos x="T10" y="T11"/>
                    </a:cxn>
                    <a:cxn ang="0">
                      <a:pos x="T12" y="T13"/>
                    </a:cxn>
                  </a:cxnLst>
                  <a:rect l="0" t="0" r="r" b="b"/>
                  <a:pathLst>
                    <a:path w="88" h="86">
                      <a:moveTo>
                        <a:pt x="0" y="37"/>
                      </a:moveTo>
                      <a:cubicBezTo>
                        <a:pt x="12" y="46"/>
                        <a:pt x="20" y="57"/>
                        <a:pt x="28" y="65"/>
                      </a:cubicBezTo>
                      <a:cubicBezTo>
                        <a:pt x="50" y="86"/>
                        <a:pt x="68" y="83"/>
                        <a:pt x="75" y="73"/>
                      </a:cubicBezTo>
                      <a:cubicBezTo>
                        <a:pt x="84" y="61"/>
                        <a:pt x="77" y="44"/>
                        <a:pt x="53" y="40"/>
                      </a:cubicBezTo>
                      <a:cubicBezTo>
                        <a:pt x="78" y="36"/>
                        <a:pt x="88" y="18"/>
                        <a:pt x="79" y="8"/>
                      </a:cubicBezTo>
                      <a:cubicBezTo>
                        <a:pt x="72" y="0"/>
                        <a:pt x="59" y="1"/>
                        <a:pt x="42" y="13"/>
                      </a:cubicBezTo>
                      <a:cubicBezTo>
                        <a:pt x="29" y="22"/>
                        <a:pt x="13" y="32"/>
                        <a:pt x="0" y="37"/>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4" name="Freeform 448"/>
                <p:cNvSpPr/>
                <p:nvPr/>
              </p:nvSpPr>
              <p:spPr bwMode="auto">
                <a:xfrm>
                  <a:off x="5371" y="1907"/>
                  <a:ext cx="180" cy="73"/>
                </a:xfrm>
                <a:custGeom>
                  <a:avLst/>
                  <a:gdLst>
                    <a:gd name="T0" fmla="*/ 5 w 76"/>
                    <a:gd name="T1" fmla="*/ 0 h 31"/>
                    <a:gd name="T2" fmla="*/ 0 w 76"/>
                    <a:gd name="T3" fmla="*/ 12 h 31"/>
                    <a:gd name="T4" fmla="*/ 68 w 76"/>
                    <a:gd name="T5" fmla="*/ 27 h 31"/>
                    <a:gd name="T6" fmla="*/ 76 w 76"/>
                    <a:gd name="T7" fmla="*/ 5 h 31"/>
                    <a:gd name="T8" fmla="*/ 5 w 76"/>
                    <a:gd name="T9" fmla="*/ 0 h 31"/>
                  </a:gdLst>
                  <a:ahLst/>
                  <a:cxnLst>
                    <a:cxn ang="0">
                      <a:pos x="T0" y="T1"/>
                    </a:cxn>
                    <a:cxn ang="0">
                      <a:pos x="T2" y="T3"/>
                    </a:cxn>
                    <a:cxn ang="0">
                      <a:pos x="T4" y="T5"/>
                    </a:cxn>
                    <a:cxn ang="0">
                      <a:pos x="T6" y="T7"/>
                    </a:cxn>
                    <a:cxn ang="0">
                      <a:pos x="T8" y="T9"/>
                    </a:cxn>
                  </a:cxnLst>
                  <a:rect l="0" t="0" r="r" b="b"/>
                  <a:pathLst>
                    <a:path w="76" h="31">
                      <a:moveTo>
                        <a:pt x="5" y="0"/>
                      </a:moveTo>
                      <a:cubicBezTo>
                        <a:pt x="3" y="4"/>
                        <a:pt x="2" y="8"/>
                        <a:pt x="0" y="12"/>
                      </a:cubicBezTo>
                      <a:cubicBezTo>
                        <a:pt x="21" y="26"/>
                        <a:pt x="45" y="31"/>
                        <a:pt x="68" y="27"/>
                      </a:cubicBezTo>
                      <a:cubicBezTo>
                        <a:pt x="76" y="5"/>
                        <a:pt x="76" y="5"/>
                        <a:pt x="76" y="5"/>
                      </a:cubicBezTo>
                      <a:cubicBezTo>
                        <a:pt x="53" y="15"/>
                        <a:pt x="27" y="12"/>
                        <a:pt x="5" y="0"/>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5" name="Freeform 449"/>
                <p:cNvSpPr/>
                <p:nvPr/>
              </p:nvSpPr>
              <p:spPr bwMode="auto">
                <a:xfrm>
                  <a:off x="5525" y="2269"/>
                  <a:ext cx="45" cy="85"/>
                </a:xfrm>
                <a:custGeom>
                  <a:avLst/>
                  <a:gdLst>
                    <a:gd name="T0" fmla="*/ 19 w 19"/>
                    <a:gd name="T1" fmla="*/ 12 h 36"/>
                    <a:gd name="T2" fmla="*/ 18 w 19"/>
                    <a:gd name="T3" fmla="*/ 0 h 36"/>
                    <a:gd name="T4" fmla="*/ 15 w 19"/>
                    <a:gd name="T5" fmla="*/ 1 h 36"/>
                    <a:gd name="T6" fmla="*/ 0 w 19"/>
                    <a:gd name="T7" fmla="*/ 34 h 36"/>
                    <a:gd name="T8" fmla="*/ 8 w 19"/>
                    <a:gd name="T9" fmla="*/ 36 h 36"/>
                    <a:gd name="T10" fmla="*/ 19 w 19"/>
                    <a:gd name="T11" fmla="*/ 12 h 36"/>
                  </a:gdLst>
                  <a:ahLst/>
                  <a:cxnLst>
                    <a:cxn ang="0">
                      <a:pos x="T0" y="T1"/>
                    </a:cxn>
                    <a:cxn ang="0">
                      <a:pos x="T2" y="T3"/>
                    </a:cxn>
                    <a:cxn ang="0">
                      <a:pos x="T4" y="T5"/>
                    </a:cxn>
                    <a:cxn ang="0">
                      <a:pos x="T6" y="T7"/>
                    </a:cxn>
                    <a:cxn ang="0">
                      <a:pos x="T8" y="T9"/>
                    </a:cxn>
                    <a:cxn ang="0">
                      <a:pos x="T10" y="T11"/>
                    </a:cxn>
                  </a:cxnLst>
                  <a:rect l="0" t="0" r="r" b="b"/>
                  <a:pathLst>
                    <a:path w="19" h="36">
                      <a:moveTo>
                        <a:pt x="19" y="12"/>
                      </a:moveTo>
                      <a:cubicBezTo>
                        <a:pt x="18" y="0"/>
                        <a:pt x="18" y="0"/>
                        <a:pt x="18" y="0"/>
                      </a:cubicBezTo>
                      <a:cubicBezTo>
                        <a:pt x="17" y="1"/>
                        <a:pt x="16" y="1"/>
                        <a:pt x="15" y="1"/>
                      </a:cubicBezTo>
                      <a:cubicBezTo>
                        <a:pt x="0" y="34"/>
                        <a:pt x="0" y="34"/>
                        <a:pt x="0" y="34"/>
                      </a:cubicBezTo>
                      <a:cubicBezTo>
                        <a:pt x="2" y="35"/>
                        <a:pt x="5" y="36"/>
                        <a:pt x="8" y="36"/>
                      </a:cubicBezTo>
                      <a:lnTo>
                        <a:pt x="19" y="12"/>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6" name="Freeform 450"/>
                <p:cNvSpPr/>
                <p:nvPr/>
              </p:nvSpPr>
              <p:spPr bwMode="auto">
                <a:xfrm>
                  <a:off x="5563" y="3196"/>
                  <a:ext cx="52" cy="47"/>
                </a:xfrm>
                <a:custGeom>
                  <a:avLst/>
                  <a:gdLst>
                    <a:gd name="T0" fmla="*/ 0 w 22"/>
                    <a:gd name="T1" fmla="*/ 8 h 20"/>
                    <a:gd name="T2" fmla="*/ 18 w 22"/>
                    <a:gd name="T3" fmla="*/ 20 h 20"/>
                    <a:gd name="T4" fmla="*/ 22 w 22"/>
                    <a:gd name="T5" fmla="*/ 13 h 20"/>
                    <a:gd name="T6" fmla="*/ 5 w 22"/>
                    <a:gd name="T7" fmla="*/ 0 h 20"/>
                    <a:gd name="T8" fmla="*/ 0 w 22"/>
                    <a:gd name="T9" fmla="*/ 8 h 20"/>
                  </a:gdLst>
                  <a:ahLst/>
                  <a:cxnLst>
                    <a:cxn ang="0">
                      <a:pos x="T0" y="T1"/>
                    </a:cxn>
                    <a:cxn ang="0">
                      <a:pos x="T2" y="T3"/>
                    </a:cxn>
                    <a:cxn ang="0">
                      <a:pos x="T4" y="T5"/>
                    </a:cxn>
                    <a:cxn ang="0">
                      <a:pos x="T6" y="T7"/>
                    </a:cxn>
                    <a:cxn ang="0">
                      <a:pos x="T8" y="T9"/>
                    </a:cxn>
                  </a:cxnLst>
                  <a:rect l="0" t="0" r="r" b="b"/>
                  <a:pathLst>
                    <a:path w="22" h="20">
                      <a:moveTo>
                        <a:pt x="0" y="8"/>
                      </a:moveTo>
                      <a:cubicBezTo>
                        <a:pt x="18" y="20"/>
                        <a:pt x="18" y="20"/>
                        <a:pt x="18" y="20"/>
                      </a:cubicBezTo>
                      <a:cubicBezTo>
                        <a:pt x="19" y="17"/>
                        <a:pt x="21" y="15"/>
                        <a:pt x="22" y="13"/>
                      </a:cubicBezTo>
                      <a:cubicBezTo>
                        <a:pt x="5" y="0"/>
                        <a:pt x="5" y="0"/>
                        <a:pt x="5" y="0"/>
                      </a:cubicBezTo>
                      <a:cubicBezTo>
                        <a:pt x="3" y="3"/>
                        <a:pt x="2" y="5"/>
                        <a:pt x="0" y="8"/>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7" name="Freeform 451"/>
                <p:cNvSpPr/>
                <p:nvPr/>
              </p:nvSpPr>
              <p:spPr bwMode="auto">
                <a:xfrm>
                  <a:off x="5397" y="208"/>
                  <a:ext cx="76" cy="114"/>
                </a:xfrm>
                <a:custGeom>
                  <a:avLst/>
                  <a:gdLst>
                    <a:gd name="T0" fmla="*/ 9 w 32"/>
                    <a:gd name="T1" fmla="*/ 48 h 48"/>
                    <a:gd name="T2" fmla="*/ 32 w 32"/>
                    <a:gd name="T3" fmla="*/ 0 h 48"/>
                    <a:gd name="T4" fmla="*/ 14 w 32"/>
                    <a:gd name="T5" fmla="*/ 7 h 48"/>
                    <a:gd name="T6" fmla="*/ 0 w 32"/>
                    <a:gd name="T7" fmla="*/ 40 h 48"/>
                    <a:gd name="T8" fmla="*/ 9 w 32"/>
                    <a:gd name="T9" fmla="*/ 48 h 48"/>
                  </a:gdLst>
                  <a:ahLst/>
                  <a:cxnLst>
                    <a:cxn ang="0">
                      <a:pos x="T0" y="T1"/>
                    </a:cxn>
                    <a:cxn ang="0">
                      <a:pos x="T2" y="T3"/>
                    </a:cxn>
                    <a:cxn ang="0">
                      <a:pos x="T4" y="T5"/>
                    </a:cxn>
                    <a:cxn ang="0">
                      <a:pos x="T6" y="T7"/>
                    </a:cxn>
                    <a:cxn ang="0">
                      <a:pos x="T8" y="T9"/>
                    </a:cxn>
                  </a:cxnLst>
                  <a:rect l="0" t="0" r="r" b="b"/>
                  <a:pathLst>
                    <a:path w="32" h="48">
                      <a:moveTo>
                        <a:pt x="9" y="48"/>
                      </a:moveTo>
                      <a:cubicBezTo>
                        <a:pt x="17" y="32"/>
                        <a:pt x="25" y="16"/>
                        <a:pt x="32" y="0"/>
                      </a:cubicBezTo>
                      <a:cubicBezTo>
                        <a:pt x="26" y="3"/>
                        <a:pt x="20" y="5"/>
                        <a:pt x="14" y="7"/>
                      </a:cubicBezTo>
                      <a:cubicBezTo>
                        <a:pt x="10" y="17"/>
                        <a:pt x="5" y="28"/>
                        <a:pt x="0" y="40"/>
                      </a:cubicBezTo>
                      <a:cubicBezTo>
                        <a:pt x="3" y="42"/>
                        <a:pt x="6" y="45"/>
                        <a:pt x="9" y="48"/>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8" name="Freeform 452"/>
                <p:cNvSpPr/>
                <p:nvPr/>
              </p:nvSpPr>
              <p:spPr bwMode="auto">
                <a:xfrm>
                  <a:off x="5409" y="1990"/>
                  <a:ext cx="173" cy="260"/>
                </a:xfrm>
                <a:custGeom>
                  <a:avLst/>
                  <a:gdLst>
                    <a:gd name="T0" fmla="*/ 23 w 73"/>
                    <a:gd name="T1" fmla="*/ 35 h 110"/>
                    <a:gd name="T2" fmla="*/ 47 w 73"/>
                    <a:gd name="T3" fmla="*/ 34 h 110"/>
                    <a:gd name="T4" fmla="*/ 49 w 73"/>
                    <a:gd name="T5" fmla="*/ 67 h 110"/>
                    <a:gd name="T6" fmla="*/ 25 w 73"/>
                    <a:gd name="T7" fmla="*/ 69 h 110"/>
                    <a:gd name="T8" fmla="*/ 26 w 73"/>
                    <a:gd name="T9" fmla="*/ 95 h 110"/>
                    <a:gd name="T10" fmla="*/ 0 w 73"/>
                    <a:gd name="T11" fmla="*/ 98 h 110"/>
                    <a:gd name="T12" fmla="*/ 1 w 73"/>
                    <a:gd name="T13" fmla="*/ 106 h 110"/>
                    <a:gd name="T14" fmla="*/ 8 w 73"/>
                    <a:gd name="T15" fmla="*/ 110 h 110"/>
                    <a:gd name="T16" fmla="*/ 39 w 73"/>
                    <a:gd name="T17" fmla="*/ 100 h 110"/>
                    <a:gd name="T18" fmla="*/ 54 w 73"/>
                    <a:gd name="T19" fmla="*/ 13 h 110"/>
                    <a:gd name="T20" fmla="*/ 44 w 73"/>
                    <a:gd name="T21" fmla="*/ 14 h 110"/>
                    <a:gd name="T22" fmla="*/ 47 w 73"/>
                    <a:gd name="T23" fmla="*/ 6 h 110"/>
                    <a:gd name="T24" fmla="*/ 39 w 73"/>
                    <a:gd name="T25" fmla="*/ 1 h 110"/>
                    <a:gd name="T26" fmla="*/ 22 w 73"/>
                    <a:gd name="T27" fmla="*/ 0 h 110"/>
                    <a:gd name="T28" fmla="*/ 20 w 73"/>
                    <a:gd name="T29" fmla="*/ 11 h 110"/>
                    <a:gd name="T30" fmla="*/ 23 w 73"/>
                    <a:gd name="T31" fmla="*/ 3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110">
                      <a:moveTo>
                        <a:pt x="23" y="35"/>
                      </a:moveTo>
                      <a:cubicBezTo>
                        <a:pt x="47" y="34"/>
                        <a:pt x="47" y="34"/>
                        <a:pt x="47" y="34"/>
                      </a:cubicBezTo>
                      <a:cubicBezTo>
                        <a:pt x="49" y="67"/>
                        <a:pt x="49" y="67"/>
                        <a:pt x="49" y="67"/>
                      </a:cubicBezTo>
                      <a:cubicBezTo>
                        <a:pt x="25" y="69"/>
                        <a:pt x="25" y="69"/>
                        <a:pt x="25" y="69"/>
                      </a:cubicBezTo>
                      <a:cubicBezTo>
                        <a:pt x="26" y="95"/>
                        <a:pt x="26" y="95"/>
                        <a:pt x="26" y="95"/>
                      </a:cubicBezTo>
                      <a:cubicBezTo>
                        <a:pt x="0" y="98"/>
                        <a:pt x="0" y="98"/>
                        <a:pt x="0" y="98"/>
                      </a:cubicBezTo>
                      <a:cubicBezTo>
                        <a:pt x="1" y="106"/>
                        <a:pt x="1" y="106"/>
                        <a:pt x="1" y="106"/>
                      </a:cubicBezTo>
                      <a:cubicBezTo>
                        <a:pt x="3" y="107"/>
                        <a:pt x="5" y="109"/>
                        <a:pt x="8" y="110"/>
                      </a:cubicBezTo>
                      <a:cubicBezTo>
                        <a:pt x="19" y="110"/>
                        <a:pt x="30" y="107"/>
                        <a:pt x="39" y="100"/>
                      </a:cubicBezTo>
                      <a:cubicBezTo>
                        <a:pt x="67" y="80"/>
                        <a:pt x="73" y="36"/>
                        <a:pt x="54" y="13"/>
                      </a:cubicBezTo>
                      <a:cubicBezTo>
                        <a:pt x="44" y="14"/>
                        <a:pt x="44" y="14"/>
                        <a:pt x="44" y="14"/>
                      </a:cubicBezTo>
                      <a:cubicBezTo>
                        <a:pt x="47" y="6"/>
                        <a:pt x="47" y="6"/>
                        <a:pt x="47" y="6"/>
                      </a:cubicBezTo>
                      <a:cubicBezTo>
                        <a:pt x="44" y="4"/>
                        <a:pt x="41" y="2"/>
                        <a:pt x="39" y="1"/>
                      </a:cubicBezTo>
                      <a:cubicBezTo>
                        <a:pt x="33" y="1"/>
                        <a:pt x="28" y="1"/>
                        <a:pt x="22" y="0"/>
                      </a:cubicBezTo>
                      <a:cubicBezTo>
                        <a:pt x="20" y="11"/>
                        <a:pt x="20" y="11"/>
                        <a:pt x="20" y="11"/>
                      </a:cubicBezTo>
                      <a:lnTo>
                        <a:pt x="23" y="35"/>
                      </a:ln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9" name="Freeform 453"/>
                <p:cNvSpPr/>
                <p:nvPr/>
              </p:nvSpPr>
              <p:spPr bwMode="auto">
                <a:xfrm>
                  <a:off x="5499" y="2274"/>
                  <a:ext cx="52" cy="73"/>
                </a:xfrm>
                <a:custGeom>
                  <a:avLst/>
                  <a:gdLst>
                    <a:gd name="T0" fmla="*/ 22 w 22"/>
                    <a:gd name="T1" fmla="*/ 0 h 31"/>
                    <a:gd name="T2" fmla="*/ 11 w 22"/>
                    <a:gd name="T3" fmla="*/ 4 h 31"/>
                    <a:gd name="T4" fmla="*/ 0 w 22"/>
                    <a:gd name="T5" fmla="*/ 27 h 31"/>
                    <a:gd name="T6" fmla="*/ 8 w 22"/>
                    <a:gd name="T7" fmla="*/ 31 h 31"/>
                    <a:gd name="T8" fmla="*/ 22 w 22"/>
                    <a:gd name="T9" fmla="*/ 0 h 31"/>
                  </a:gdLst>
                  <a:ahLst/>
                  <a:cxnLst>
                    <a:cxn ang="0">
                      <a:pos x="T0" y="T1"/>
                    </a:cxn>
                    <a:cxn ang="0">
                      <a:pos x="T2" y="T3"/>
                    </a:cxn>
                    <a:cxn ang="0">
                      <a:pos x="T4" y="T5"/>
                    </a:cxn>
                    <a:cxn ang="0">
                      <a:pos x="T6" y="T7"/>
                    </a:cxn>
                    <a:cxn ang="0">
                      <a:pos x="T8" y="T9"/>
                    </a:cxn>
                  </a:cxnLst>
                  <a:rect l="0" t="0" r="r" b="b"/>
                  <a:pathLst>
                    <a:path w="22" h="31">
                      <a:moveTo>
                        <a:pt x="22" y="0"/>
                      </a:moveTo>
                      <a:cubicBezTo>
                        <a:pt x="18" y="1"/>
                        <a:pt x="15" y="3"/>
                        <a:pt x="11" y="4"/>
                      </a:cubicBezTo>
                      <a:cubicBezTo>
                        <a:pt x="0" y="27"/>
                        <a:pt x="0" y="27"/>
                        <a:pt x="0" y="27"/>
                      </a:cubicBezTo>
                      <a:cubicBezTo>
                        <a:pt x="3" y="28"/>
                        <a:pt x="5" y="30"/>
                        <a:pt x="8" y="31"/>
                      </a:cubicBezTo>
                      <a:lnTo>
                        <a:pt x="22" y="0"/>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0" name="Freeform 454"/>
                <p:cNvSpPr/>
                <p:nvPr/>
              </p:nvSpPr>
              <p:spPr bwMode="auto">
                <a:xfrm>
                  <a:off x="5551" y="3222"/>
                  <a:ext cx="52" cy="40"/>
                </a:xfrm>
                <a:custGeom>
                  <a:avLst/>
                  <a:gdLst>
                    <a:gd name="T0" fmla="*/ 0 w 22"/>
                    <a:gd name="T1" fmla="*/ 8 h 17"/>
                    <a:gd name="T2" fmla="*/ 19 w 22"/>
                    <a:gd name="T3" fmla="*/ 17 h 17"/>
                    <a:gd name="T4" fmla="*/ 22 w 22"/>
                    <a:gd name="T5" fmla="*/ 12 h 17"/>
                    <a:gd name="T6" fmla="*/ 4 w 22"/>
                    <a:gd name="T7" fmla="*/ 0 h 17"/>
                    <a:gd name="T8" fmla="*/ 0 w 22"/>
                    <a:gd name="T9" fmla="*/ 8 h 17"/>
                  </a:gdLst>
                  <a:ahLst/>
                  <a:cxnLst>
                    <a:cxn ang="0">
                      <a:pos x="T0" y="T1"/>
                    </a:cxn>
                    <a:cxn ang="0">
                      <a:pos x="T2" y="T3"/>
                    </a:cxn>
                    <a:cxn ang="0">
                      <a:pos x="T4" y="T5"/>
                    </a:cxn>
                    <a:cxn ang="0">
                      <a:pos x="T6" y="T7"/>
                    </a:cxn>
                    <a:cxn ang="0">
                      <a:pos x="T8" y="T9"/>
                    </a:cxn>
                  </a:cxnLst>
                  <a:rect l="0" t="0" r="r" b="b"/>
                  <a:pathLst>
                    <a:path w="22" h="17">
                      <a:moveTo>
                        <a:pt x="0" y="8"/>
                      </a:moveTo>
                      <a:cubicBezTo>
                        <a:pt x="19" y="17"/>
                        <a:pt x="19" y="17"/>
                        <a:pt x="19" y="17"/>
                      </a:cubicBezTo>
                      <a:cubicBezTo>
                        <a:pt x="20" y="15"/>
                        <a:pt x="21" y="13"/>
                        <a:pt x="22" y="12"/>
                      </a:cubicBezTo>
                      <a:cubicBezTo>
                        <a:pt x="4" y="0"/>
                        <a:pt x="4" y="0"/>
                        <a:pt x="4" y="0"/>
                      </a:cubicBezTo>
                      <a:cubicBezTo>
                        <a:pt x="2" y="3"/>
                        <a:pt x="1" y="5"/>
                        <a:pt x="0" y="8"/>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1" name="Freeform 455"/>
                <p:cNvSpPr/>
                <p:nvPr/>
              </p:nvSpPr>
              <p:spPr bwMode="auto">
                <a:xfrm>
                  <a:off x="4662" y="473"/>
                  <a:ext cx="866" cy="445"/>
                </a:xfrm>
                <a:custGeom>
                  <a:avLst/>
                  <a:gdLst>
                    <a:gd name="T0" fmla="*/ 0 w 366"/>
                    <a:gd name="T1" fmla="*/ 1 h 188"/>
                    <a:gd name="T2" fmla="*/ 182 w 366"/>
                    <a:gd name="T3" fmla="*/ 42 h 188"/>
                    <a:gd name="T4" fmla="*/ 307 w 366"/>
                    <a:gd name="T5" fmla="*/ 182 h 188"/>
                    <a:gd name="T6" fmla="*/ 366 w 366"/>
                    <a:gd name="T7" fmla="*/ 188 h 188"/>
                    <a:gd name="T8" fmla="*/ 201 w 366"/>
                    <a:gd name="T9" fmla="*/ 29 h 188"/>
                    <a:gd name="T10" fmla="*/ 36 w 366"/>
                    <a:gd name="T11" fmla="*/ 0 h 188"/>
                    <a:gd name="T12" fmla="*/ 0 w 366"/>
                    <a:gd name="T13" fmla="*/ 1 h 188"/>
                  </a:gdLst>
                  <a:ahLst/>
                  <a:cxnLst>
                    <a:cxn ang="0">
                      <a:pos x="T0" y="T1"/>
                    </a:cxn>
                    <a:cxn ang="0">
                      <a:pos x="T2" y="T3"/>
                    </a:cxn>
                    <a:cxn ang="0">
                      <a:pos x="T4" y="T5"/>
                    </a:cxn>
                    <a:cxn ang="0">
                      <a:pos x="T6" y="T7"/>
                    </a:cxn>
                    <a:cxn ang="0">
                      <a:pos x="T8" y="T9"/>
                    </a:cxn>
                    <a:cxn ang="0">
                      <a:pos x="T10" y="T11"/>
                    </a:cxn>
                    <a:cxn ang="0">
                      <a:pos x="T12" y="T13"/>
                    </a:cxn>
                  </a:cxnLst>
                  <a:rect l="0" t="0" r="r" b="b"/>
                  <a:pathLst>
                    <a:path w="366" h="188">
                      <a:moveTo>
                        <a:pt x="0" y="1"/>
                      </a:moveTo>
                      <a:cubicBezTo>
                        <a:pt x="26" y="53"/>
                        <a:pt x="117" y="36"/>
                        <a:pt x="182" y="42"/>
                      </a:cubicBezTo>
                      <a:cubicBezTo>
                        <a:pt x="258" y="50"/>
                        <a:pt x="308" y="91"/>
                        <a:pt x="307" y="182"/>
                      </a:cubicBezTo>
                      <a:cubicBezTo>
                        <a:pt x="322" y="182"/>
                        <a:pt x="353" y="186"/>
                        <a:pt x="366" y="188"/>
                      </a:cubicBezTo>
                      <a:cubicBezTo>
                        <a:pt x="355" y="71"/>
                        <a:pt x="274" y="33"/>
                        <a:pt x="201" y="29"/>
                      </a:cubicBezTo>
                      <a:cubicBezTo>
                        <a:pt x="171" y="27"/>
                        <a:pt x="81" y="30"/>
                        <a:pt x="36" y="0"/>
                      </a:cubicBezTo>
                      <a:cubicBezTo>
                        <a:pt x="24" y="2"/>
                        <a:pt x="12" y="2"/>
                        <a:pt x="0" y="1"/>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2" name="Freeform 456"/>
                <p:cNvSpPr/>
                <p:nvPr/>
              </p:nvSpPr>
              <p:spPr bwMode="auto">
                <a:xfrm>
                  <a:off x="5575" y="3951"/>
                  <a:ext cx="66" cy="139"/>
                </a:xfrm>
                <a:custGeom>
                  <a:avLst/>
                  <a:gdLst>
                    <a:gd name="T0" fmla="*/ 26 w 28"/>
                    <a:gd name="T1" fmla="*/ 0 h 59"/>
                    <a:gd name="T2" fmla="*/ 9 w 28"/>
                    <a:gd name="T3" fmla="*/ 18 h 59"/>
                    <a:gd name="T4" fmla="*/ 0 w 28"/>
                    <a:gd name="T5" fmla="*/ 51 h 59"/>
                    <a:gd name="T6" fmla="*/ 14 w 28"/>
                    <a:gd name="T7" fmla="*/ 59 h 59"/>
                    <a:gd name="T8" fmla="*/ 26 w 28"/>
                    <a:gd name="T9" fmla="*/ 0 h 59"/>
                  </a:gdLst>
                  <a:ahLst/>
                  <a:cxnLst>
                    <a:cxn ang="0">
                      <a:pos x="T0" y="T1"/>
                    </a:cxn>
                    <a:cxn ang="0">
                      <a:pos x="T2" y="T3"/>
                    </a:cxn>
                    <a:cxn ang="0">
                      <a:pos x="T4" y="T5"/>
                    </a:cxn>
                    <a:cxn ang="0">
                      <a:pos x="T6" y="T7"/>
                    </a:cxn>
                    <a:cxn ang="0">
                      <a:pos x="T8" y="T9"/>
                    </a:cxn>
                  </a:cxnLst>
                  <a:rect l="0" t="0" r="r" b="b"/>
                  <a:pathLst>
                    <a:path w="28" h="59">
                      <a:moveTo>
                        <a:pt x="26" y="0"/>
                      </a:moveTo>
                      <a:cubicBezTo>
                        <a:pt x="21" y="7"/>
                        <a:pt x="15" y="13"/>
                        <a:pt x="9" y="18"/>
                      </a:cubicBezTo>
                      <a:cubicBezTo>
                        <a:pt x="8" y="30"/>
                        <a:pt x="4" y="41"/>
                        <a:pt x="0" y="51"/>
                      </a:cubicBezTo>
                      <a:cubicBezTo>
                        <a:pt x="4" y="53"/>
                        <a:pt x="9" y="56"/>
                        <a:pt x="14" y="59"/>
                      </a:cubicBezTo>
                      <a:cubicBezTo>
                        <a:pt x="22" y="45"/>
                        <a:pt x="28" y="17"/>
                        <a:pt x="26" y="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3" name="Freeform 457"/>
                <p:cNvSpPr/>
                <p:nvPr/>
              </p:nvSpPr>
              <p:spPr bwMode="auto">
                <a:xfrm>
                  <a:off x="5544" y="3248"/>
                  <a:ext cx="50" cy="38"/>
                </a:xfrm>
                <a:custGeom>
                  <a:avLst/>
                  <a:gdLst>
                    <a:gd name="T0" fmla="*/ 0 w 21"/>
                    <a:gd name="T1" fmla="*/ 9 h 16"/>
                    <a:gd name="T2" fmla="*/ 19 w 21"/>
                    <a:gd name="T3" fmla="*/ 16 h 16"/>
                    <a:gd name="T4" fmla="*/ 21 w 21"/>
                    <a:gd name="T5" fmla="*/ 9 h 16"/>
                    <a:gd name="T6" fmla="*/ 2 w 21"/>
                    <a:gd name="T7" fmla="*/ 0 h 16"/>
                    <a:gd name="T8" fmla="*/ 0 w 21"/>
                    <a:gd name="T9" fmla="*/ 9 h 16"/>
                  </a:gdLst>
                  <a:ahLst/>
                  <a:cxnLst>
                    <a:cxn ang="0">
                      <a:pos x="T0" y="T1"/>
                    </a:cxn>
                    <a:cxn ang="0">
                      <a:pos x="T2" y="T3"/>
                    </a:cxn>
                    <a:cxn ang="0">
                      <a:pos x="T4" y="T5"/>
                    </a:cxn>
                    <a:cxn ang="0">
                      <a:pos x="T6" y="T7"/>
                    </a:cxn>
                    <a:cxn ang="0">
                      <a:pos x="T8" y="T9"/>
                    </a:cxn>
                  </a:cxnLst>
                  <a:rect l="0" t="0" r="r" b="b"/>
                  <a:pathLst>
                    <a:path w="21" h="16">
                      <a:moveTo>
                        <a:pt x="0" y="9"/>
                      </a:moveTo>
                      <a:cubicBezTo>
                        <a:pt x="6" y="10"/>
                        <a:pt x="13" y="13"/>
                        <a:pt x="19" y="16"/>
                      </a:cubicBezTo>
                      <a:cubicBezTo>
                        <a:pt x="20" y="14"/>
                        <a:pt x="21" y="11"/>
                        <a:pt x="21" y="9"/>
                      </a:cubicBezTo>
                      <a:cubicBezTo>
                        <a:pt x="2" y="0"/>
                        <a:pt x="2" y="0"/>
                        <a:pt x="2" y="0"/>
                      </a:cubicBezTo>
                      <a:cubicBezTo>
                        <a:pt x="1" y="3"/>
                        <a:pt x="0" y="6"/>
                        <a:pt x="0" y="9"/>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4" name="Freeform 458"/>
                <p:cNvSpPr/>
                <p:nvPr/>
              </p:nvSpPr>
              <p:spPr bwMode="auto">
                <a:xfrm>
                  <a:off x="5405" y="2950"/>
                  <a:ext cx="163" cy="107"/>
                </a:xfrm>
                <a:custGeom>
                  <a:avLst/>
                  <a:gdLst>
                    <a:gd name="T0" fmla="*/ 69 w 69"/>
                    <a:gd name="T1" fmla="*/ 10 h 45"/>
                    <a:gd name="T2" fmla="*/ 59 w 69"/>
                    <a:gd name="T3" fmla="*/ 0 h 45"/>
                    <a:gd name="T4" fmla="*/ 2 w 69"/>
                    <a:gd name="T5" fmla="*/ 20 h 45"/>
                    <a:gd name="T6" fmla="*/ 0 w 69"/>
                    <a:gd name="T7" fmla="*/ 32 h 45"/>
                    <a:gd name="T8" fmla="*/ 69 w 69"/>
                    <a:gd name="T9" fmla="*/ 10 h 45"/>
                  </a:gdLst>
                  <a:ahLst/>
                  <a:cxnLst>
                    <a:cxn ang="0">
                      <a:pos x="T0" y="T1"/>
                    </a:cxn>
                    <a:cxn ang="0">
                      <a:pos x="T2" y="T3"/>
                    </a:cxn>
                    <a:cxn ang="0">
                      <a:pos x="T4" y="T5"/>
                    </a:cxn>
                    <a:cxn ang="0">
                      <a:pos x="T6" y="T7"/>
                    </a:cxn>
                    <a:cxn ang="0">
                      <a:pos x="T8" y="T9"/>
                    </a:cxn>
                  </a:cxnLst>
                  <a:rect l="0" t="0" r="r" b="b"/>
                  <a:pathLst>
                    <a:path w="69" h="45">
                      <a:moveTo>
                        <a:pt x="69" y="10"/>
                      </a:moveTo>
                      <a:cubicBezTo>
                        <a:pt x="59" y="0"/>
                        <a:pt x="59" y="0"/>
                        <a:pt x="59" y="0"/>
                      </a:cubicBezTo>
                      <a:cubicBezTo>
                        <a:pt x="52" y="30"/>
                        <a:pt x="15" y="32"/>
                        <a:pt x="2" y="20"/>
                      </a:cubicBezTo>
                      <a:cubicBezTo>
                        <a:pt x="2" y="24"/>
                        <a:pt x="1" y="28"/>
                        <a:pt x="0" y="32"/>
                      </a:cubicBezTo>
                      <a:cubicBezTo>
                        <a:pt x="15" y="45"/>
                        <a:pt x="64" y="39"/>
                        <a:pt x="69" y="10"/>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5" name="Freeform 459"/>
                <p:cNvSpPr/>
                <p:nvPr/>
              </p:nvSpPr>
              <p:spPr bwMode="auto">
                <a:xfrm>
                  <a:off x="5504" y="4322"/>
                  <a:ext cx="54" cy="29"/>
                </a:xfrm>
                <a:custGeom>
                  <a:avLst/>
                  <a:gdLst>
                    <a:gd name="T0" fmla="*/ 0 w 23"/>
                    <a:gd name="T1" fmla="*/ 12 h 12"/>
                    <a:gd name="T2" fmla="*/ 23 w 23"/>
                    <a:gd name="T3" fmla="*/ 12 h 12"/>
                    <a:gd name="T4" fmla="*/ 19 w 23"/>
                    <a:gd name="T5" fmla="*/ 6 h 12"/>
                    <a:gd name="T6" fmla="*/ 0 w 23"/>
                    <a:gd name="T7" fmla="*/ 12 h 12"/>
                  </a:gdLst>
                  <a:ahLst/>
                  <a:cxnLst>
                    <a:cxn ang="0">
                      <a:pos x="T0" y="T1"/>
                    </a:cxn>
                    <a:cxn ang="0">
                      <a:pos x="T2" y="T3"/>
                    </a:cxn>
                    <a:cxn ang="0">
                      <a:pos x="T4" y="T5"/>
                    </a:cxn>
                    <a:cxn ang="0">
                      <a:pos x="T6" y="T7"/>
                    </a:cxn>
                  </a:cxnLst>
                  <a:rect l="0" t="0" r="r" b="b"/>
                  <a:pathLst>
                    <a:path w="23" h="12">
                      <a:moveTo>
                        <a:pt x="0" y="12"/>
                      </a:moveTo>
                      <a:cubicBezTo>
                        <a:pt x="23" y="12"/>
                        <a:pt x="23" y="12"/>
                        <a:pt x="23" y="12"/>
                      </a:cubicBezTo>
                      <a:cubicBezTo>
                        <a:pt x="23" y="10"/>
                        <a:pt x="21" y="8"/>
                        <a:pt x="19" y="6"/>
                      </a:cubicBezTo>
                      <a:cubicBezTo>
                        <a:pt x="13" y="0"/>
                        <a:pt x="4" y="1"/>
                        <a:pt x="0" y="12"/>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6" name="Freeform 460"/>
                <p:cNvSpPr/>
                <p:nvPr/>
              </p:nvSpPr>
              <p:spPr bwMode="auto">
                <a:xfrm>
                  <a:off x="5442" y="4216"/>
                  <a:ext cx="235" cy="135"/>
                </a:xfrm>
                <a:custGeom>
                  <a:avLst/>
                  <a:gdLst>
                    <a:gd name="T0" fmla="*/ 49 w 99"/>
                    <a:gd name="T1" fmla="*/ 19 h 57"/>
                    <a:gd name="T2" fmla="*/ 81 w 99"/>
                    <a:gd name="T3" fmla="*/ 55 h 57"/>
                    <a:gd name="T4" fmla="*/ 99 w 99"/>
                    <a:gd name="T5" fmla="*/ 49 h 57"/>
                    <a:gd name="T6" fmla="*/ 45 w 99"/>
                    <a:gd name="T7" fmla="*/ 0 h 57"/>
                    <a:gd name="T8" fmla="*/ 0 w 99"/>
                    <a:gd name="T9" fmla="*/ 57 h 57"/>
                    <a:gd name="T10" fmla="*/ 21 w 99"/>
                    <a:gd name="T11" fmla="*/ 57 h 57"/>
                    <a:gd name="T12" fmla="*/ 49 w 99"/>
                    <a:gd name="T13" fmla="*/ 19 h 57"/>
                  </a:gdLst>
                  <a:ahLst/>
                  <a:cxnLst>
                    <a:cxn ang="0">
                      <a:pos x="T0" y="T1"/>
                    </a:cxn>
                    <a:cxn ang="0">
                      <a:pos x="T2" y="T3"/>
                    </a:cxn>
                    <a:cxn ang="0">
                      <a:pos x="T4" y="T5"/>
                    </a:cxn>
                    <a:cxn ang="0">
                      <a:pos x="T6" y="T7"/>
                    </a:cxn>
                    <a:cxn ang="0">
                      <a:pos x="T8" y="T9"/>
                    </a:cxn>
                    <a:cxn ang="0">
                      <a:pos x="T10" y="T11"/>
                    </a:cxn>
                    <a:cxn ang="0">
                      <a:pos x="T12" y="T13"/>
                    </a:cxn>
                  </a:cxnLst>
                  <a:rect l="0" t="0" r="r" b="b"/>
                  <a:pathLst>
                    <a:path w="99" h="57">
                      <a:moveTo>
                        <a:pt x="49" y="19"/>
                      </a:moveTo>
                      <a:cubicBezTo>
                        <a:pt x="70" y="24"/>
                        <a:pt x="79" y="39"/>
                        <a:pt x="81" y="55"/>
                      </a:cubicBezTo>
                      <a:cubicBezTo>
                        <a:pt x="87" y="53"/>
                        <a:pt x="93" y="50"/>
                        <a:pt x="99" y="49"/>
                      </a:cubicBezTo>
                      <a:cubicBezTo>
                        <a:pt x="79" y="30"/>
                        <a:pt x="61" y="13"/>
                        <a:pt x="45" y="0"/>
                      </a:cubicBezTo>
                      <a:cubicBezTo>
                        <a:pt x="32" y="9"/>
                        <a:pt x="6" y="27"/>
                        <a:pt x="0" y="57"/>
                      </a:cubicBezTo>
                      <a:cubicBezTo>
                        <a:pt x="21" y="57"/>
                        <a:pt x="21" y="57"/>
                        <a:pt x="21" y="57"/>
                      </a:cubicBezTo>
                      <a:cubicBezTo>
                        <a:pt x="8" y="28"/>
                        <a:pt x="38" y="17"/>
                        <a:pt x="49" y="19"/>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7" name="Freeform 461"/>
                <p:cNvSpPr/>
                <p:nvPr/>
              </p:nvSpPr>
              <p:spPr bwMode="auto">
                <a:xfrm>
                  <a:off x="5376" y="232"/>
                  <a:ext cx="36" cy="26"/>
                </a:xfrm>
                <a:custGeom>
                  <a:avLst/>
                  <a:gdLst>
                    <a:gd name="T0" fmla="*/ 15 w 15"/>
                    <a:gd name="T1" fmla="*/ 0 h 11"/>
                    <a:gd name="T2" fmla="*/ 0 w 15"/>
                    <a:gd name="T3" fmla="*/ 3 h 11"/>
                    <a:gd name="T4" fmla="*/ 11 w 15"/>
                    <a:gd name="T5" fmla="*/ 11 h 11"/>
                    <a:gd name="T6" fmla="*/ 15 w 15"/>
                    <a:gd name="T7" fmla="*/ 0 h 11"/>
                  </a:gdLst>
                  <a:ahLst/>
                  <a:cxnLst>
                    <a:cxn ang="0">
                      <a:pos x="T0" y="T1"/>
                    </a:cxn>
                    <a:cxn ang="0">
                      <a:pos x="T2" y="T3"/>
                    </a:cxn>
                    <a:cxn ang="0">
                      <a:pos x="T4" y="T5"/>
                    </a:cxn>
                    <a:cxn ang="0">
                      <a:pos x="T6" y="T7"/>
                    </a:cxn>
                  </a:cxnLst>
                  <a:rect l="0" t="0" r="r" b="b"/>
                  <a:pathLst>
                    <a:path w="15" h="11">
                      <a:moveTo>
                        <a:pt x="15" y="0"/>
                      </a:moveTo>
                      <a:cubicBezTo>
                        <a:pt x="10" y="1"/>
                        <a:pt x="5" y="2"/>
                        <a:pt x="0" y="3"/>
                      </a:cubicBezTo>
                      <a:cubicBezTo>
                        <a:pt x="11" y="11"/>
                        <a:pt x="11" y="11"/>
                        <a:pt x="11" y="11"/>
                      </a:cubicBezTo>
                      <a:cubicBezTo>
                        <a:pt x="12" y="7"/>
                        <a:pt x="13" y="3"/>
                        <a:pt x="15"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8" name="Freeform 462"/>
                <p:cNvSpPr/>
                <p:nvPr/>
              </p:nvSpPr>
              <p:spPr bwMode="auto">
                <a:xfrm>
                  <a:off x="5345" y="2032"/>
                  <a:ext cx="164" cy="175"/>
                </a:xfrm>
                <a:custGeom>
                  <a:avLst/>
                  <a:gdLst>
                    <a:gd name="T0" fmla="*/ 164 w 164"/>
                    <a:gd name="T1" fmla="*/ 102 h 175"/>
                    <a:gd name="T2" fmla="*/ 159 w 164"/>
                    <a:gd name="T3" fmla="*/ 55 h 175"/>
                    <a:gd name="T4" fmla="*/ 104 w 164"/>
                    <a:gd name="T5" fmla="*/ 57 h 175"/>
                    <a:gd name="T6" fmla="*/ 100 w 164"/>
                    <a:gd name="T7" fmla="*/ 0 h 175"/>
                    <a:gd name="T8" fmla="*/ 60 w 164"/>
                    <a:gd name="T9" fmla="*/ 5 h 175"/>
                    <a:gd name="T10" fmla="*/ 62 w 164"/>
                    <a:gd name="T11" fmla="*/ 66 h 175"/>
                    <a:gd name="T12" fmla="*/ 0 w 164"/>
                    <a:gd name="T13" fmla="*/ 71 h 175"/>
                    <a:gd name="T14" fmla="*/ 5 w 164"/>
                    <a:gd name="T15" fmla="*/ 121 h 175"/>
                    <a:gd name="T16" fmla="*/ 64 w 164"/>
                    <a:gd name="T17" fmla="*/ 116 h 175"/>
                    <a:gd name="T18" fmla="*/ 71 w 164"/>
                    <a:gd name="T19" fmla="*/ 175 h 175"/>
                    <a:gd name="T20" fmla="*/ 114 w 164"/>
                    <a:gd name="T21" fmla="*/ 171 h 175"/>
                    <a:gd name="T22" fmla="*/ 112 w 164"/>
                    <a:gd name="T23" fmla="*/ 109 h 175"/>
                    <a:gd name="T24" fmla="*/ 164 w 164"/>
                    <a:gd name="T25" fmla="*/ 10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4" h="175">
                      <a:moveTo>
                        <a:pt x="164" y="102"/>
                      </a:moveTo>
                      <a:lnTo>
                        <a:pt x="159" y="55"/>
                      </a:lnTo>
                      <a:lnTo>
                        <a:pt x="104" y="57"/>
                      </a:lnTo>
                      <a:lnTo>
                        <a:pt x="100" y="0"/>
                      </a:lnTo>
                      <a:lnTo>
                        <a:pt x="60" y="5"/>
                      </a:lnTo>
                      <a:lnTo>
                        <a:pt x="62" y="66"/>
                      </a:lnTo>
                      <a:lnTo>
                        <a:pt x="0" y="71"/>
                      </a:lnTo>
                      <a:lnTo>
                        <a:pt x="5" y="121"/>
                      </a:lnTo>
                      <a:lnTo>
                        <a:pt x="64" y="116"/>
                      </a:lnTo>
                      <a:lnTo>
                        <a:pt x="71" y="175"/>
                      </a:lnTo>
                      <a:lnTo>
                        <a:pt x="114" y="171"/>
                      </a:lnTo>
                      <a:lnTo>
                        <a:pt x="112" y="109"/>
                      </a:lnTo>
                      <a:lnTo>
                        <a:pt x="164" y="102"/>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9" name="Freeform 463"/>
                <p:cNvSpPr/>
                <p:nvPr/>
              </p:nvSpPr>
              <p:spPr bwMode="auto">
                <a:xfrm>
                  <a:off x="5471" y="2288"/>
                  <a:ext cx="45" cy="47"/>
                </a:xfrm>
                <a:custGeom>
                  <a:avLst/>
                  <a:gdLst>
                    <a:gd name="T0" fmla="*/ 10 w 19"/>
                    <a:gd name="T1" fmla="*/ 20 h 20"/>
                    <a:gd name="T2" fmla="*/ 19 w 19"/>
                    <a:gd name="T3" fmla="*/ 0 h 20"/>
                    <a:gd name="T4" fmla="*/ 0 w 19"/>
                    <a:gd name="T5" fmla="*/ 8 h 20"/>
                    <a:gd name="T6" fmla="*/ 1 w 19"/>
                    <a:gd name="T7" fmla="*/ 14 h 20"/>
                    <a:gd name="T8" fmla="*/ 10 w 19"/>
                    <a:gd name="T9" fmla="*/ 20 h 20"/>
                  </a:gdLst>
                  <a:ahLst/>
                  <a:cxnLst>
                    <a:cxn ang="0">
                      <a:pos x="T0" y="T1"/>
                    </a:cxn>
                    <a:cxn ang="0">
                      <a:pos x="T2" y="T3"/>
                    </a:cxn>
                    <a:cxn ang="0">
                      <a:pos x="T4" y="T5"/>
                    </a:cxn>
                    <a:cxn ang="0">
                      <a:pos x="T6" y="T7"/>
                    </a:cxn>
                    <a:cxn ang="0">
                      <a:pos x="T8" y="T9"/>
                    </a:cxn>
                  </a:cxnLst>
                  <a:rect l="0" t="0" r="r" b="b"/>
                  <a:pathLst>
                    <a:path w="19" h="20">
                      <a:moveTo>
                        <a:pt x="10" y="20"/>
                      </a:moveTo>
                      <a:cubicBezTo>
                        <a:pt x="19" y="0"/>
                        <a:pt x="19" y="0"/>
                        <a:pt x="19" y="0"/>
                      </a:cubicBezTo>
                      <a:cubicBezTo>
                        <a:pt x="12" y="2"/>
                        <a:pt x="6" y="5"/>
                        <a:pt x="0" y="8"/>
                      </a:cubicBezTo>
                      <a:cubicBezTo>
                        <a:pt x="0" y="10"/>
                        <a:pt x="1" y="12"/>
                        <a:pt x="1" y="14"/>
                      </a:cubicBezTo>
                      <a:cubicBezTo>
                        <a:pt x="4" y="16"/>
                        <a:pt x="7" y="18"/>
                        <a:pt x="10" y="2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0" name="Freeform 464"/>
                <p:cNvSpPr/>
                <p:nvPr/>
              </p:nvSpPr>
              <p:spPr bwMode="auto">
                <a:xfrm>
                  <a:off x="5352" y="239"/>
                  <a:ext cx="48" cy="35"/>
                </a:xfrm>
                <a:custGeom>
                  <a:avLst/>
                  <a:gdLst>
                    <a:gd name="T0" fmla="*/ 20 w 20"/>
                    <a:gd name="T1" fmla="*/ 10 h 15"/>
                    <a:gd name="T2" fmla="*/ 8 w 20"/>
                    <a:gd name="T3" fmla="*/ 0 h 15"/>
                    <a:gd name="T4" fmla="*/ 0 w 20"/>
                    <a:gd name="T5" fmla="*/ 1 h 15"/>
                    <a:gd name="T6" fmla="*/ 18 w 20"/>
                    <a:gd name="T7" fmla="*/ 15 h 15"/>
                    <a:gd name="T8" fmla="*/ 20 w 20"/>
                    <a:gd name="T9" fmla="*/ 10 h 15"/>
                  </a:gdLst>
                  <a:ahLst/>
                  <a:cxnLst>
                    <a:cxn ang="0">
                      <a:pos x="T0" y="T1"/>
                    </a:cxn>
                    <a:cxn ang="0">
                      <a:pos x="T2" y="T3"/>
                    </a:cxn>
                    <a:cxn ang="0">
                      <a:pos x="T4" y="T5"/>
                    </a:cxn>
                    <a:cxn ang="0">
                      <a:pos x="T6" y="T7"/>
                    </a:cxn>
                    <a:cxn ang="0">
                      <a:pos x="T8" y="T9"/>
                    </a:cxn>
                  </a:cxnLst>
                  <a:rect l="0" t="0" r="r" b="b"/>
                  <a:pathLst>
                    <a:path w="20" h="15">
                      <a:moveTo>
                        <a:pt x="20" y="10"/>
                      </a:moveTo>
                      <a:cubicBezTo>
                        <a:pt x="8" y="0"/>
                        <a:pt x="8" y="0"/>
                        <a:pt x="8" y="0"/>
                      </a:cubicBezTo>
                      <a:cubicBezTo>
                        <a:pt x="5" y="0"/>
                        <a:pt x="3" y="1"/>
                        <a:pt x="0" y="1"/>
                      </a:cubicBezTo>
                      <a:cubicBezTo>
                        <a:pt x="18" y="15"/>
                        <a:pt x="18" y="15"/>
                        <a:pt x="18" y="15"/>
                      </a:cubicBezTo>
                      <a:cubicBezTo>
                        <a:pt x="18" y="13"/>
                        <a:pt x="19" y="12"/>
                        <a:pt x="20" y="1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1" name="Freeform 465"/>
                <p:cNvSpPr/>
                <p:nvPr/>
              </p:nvSpPr>
              <p:spPr bwMode="auto">
                <a:xfrm>
                  <a:off x="5464" y="2742"/>
                  <a:ext cx="75" cy="109"/>
                </a:xfrm>
                <a:custGeom>
                  <a:avLst/>
                  <a:gdLst>
                    <a:gd name="T0" fmla="*/ 28 w 32"/>
                    <a:gd name="T1" fmla="*/ 46 h 46"/>
                    <a:gd name="T2" fmla="*/ 32 w 32"/>
                    <a:gd name="T3" fmla="*/ 26 h 46"/>
                    <a:gd name="T4" fmla="*/ 8 w 32"/>
                    <a:gd name="T5" fmla="*/ 1 h 46"/>
                    <a:gd name="T6" fmla="*/ 0 w 32"/>
                    <a:gd name="T7" fmla="*/ 0 h 46"/>
                    <a:gd name="T8" fmla="*/ 26 w 32"/>
                    <a:gd name="T9" fmla="*/ 35 h 46"/>
                    <a:gd name="T10" fmla="*/ 20 w 32"/>
                    <a:gd name="T11" fmla="*/ 38 h 46"/>
                    <a:gd name="T12" fmla="*/ 28 w 32"/>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32" h="46">
                      <a:moveTo>
                        <a:pt x="28" y="46"/>
                      </a:moveTo>
                      <a:cubicBezTo>
                        <a:pt x="32" y="26"/>
                        <a:pt x="32" y="26"/>
                        <a:pt x="32" y="26"/>
                      </a:cubicBezTo>
                      <a:cubicBezTo>
                        <a:pt x="23" y="18"/>
                        <a:pt x="15" y="9"/>
                        <a:pt x="8" y="1"/>
                      </a:cubicBezTo>
                      <a:cubicBezTo>
                        <a:pt x="0" y="0"/>
                        <a:pt x="0" y="0"/>
                        <a:pt x="0" y="0"/>
                      </a:cubicBezTo>
                      <a:cubicBezTo>
                        <a:pt x="26" y="35"/>
                        <a:pt x="26" y="35"/>
                        <a:pt x="26" y="35"/>
                      </a:cubicBezTo>
                      <a:cubicBezTo>
                        <a:pt x="20" y="38"/>
                        <a:pt x="20" y="38"/>
                        <a:pt x="20" y="38"/>
                      </a:cubicBezTo>
                      <a:lnTo>
                        <a:pt x="28" y="46"/>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2" name="Freeform 466"/>
                <p:cNvSpPr/>
                <p:nvPr/>
              </p:nvSpPr>
              <p:spPr bwMode="auto">
                <a:xfrm>
                  <a:off x="5331" y="241"/>
                  <a:ext cx="62" cy="52"/>
                </a:xfrm>
                <a:custGeom>
                  <a:avLst/>
                  <a:gdLst>
                    <a:gd name="T0" fmla="*/ 26 w 26"/>
                    <a:gd name="T1" fmla="*/ 16 h 22"/>
                    <a:gd name="T2" fmla="*/ 7 w 26"/>
                    <a:gd name="T3" fmla="*/ 0 h 22"/>
                    <a:gd name="T4" fmla="*/ 0 w 26"/>
                    <a:gd name="T5" fmla="*/ 1 h 22"/>
                    <a:gd name="T6" fmla="*/ 24 w 26"/>
                    <a:gd name="T7" fmla="*/ 22 h 22"/>
                    <a:gd name="T8" fmla="*/ 26 w 26"/>
                    <a:gd name="T9" fmla="*/ 16 h 22"/>
                  </a:gdLst>
                  <a:ahLst/>
                  <a:cxnLst>
                    <a:cxn ang="0">
                      <a:pos x="T0" y="T1"/>
                    </a:cxn>
                    <a:cxn ang="0">
                      <a:pos x="T2" y="T3"/>
                    </a:cxn>
                    <a:cxn ang="0">
                      <a:pos x="T4" y="T5"/>
                    </a:cxn>
                    <a:cxn ang="0">
                      <a:pos x="T6" y="T7"/>
                    </a:cxn>
                    <a:cxn ang="0">
                      <a:pos x="T8" y="T9"/>
                    </a:cxn>
                  </a:cxnLst>
                  <a:rect l="0" t="0" r="r" b="b"/>
                  <a:pathLst>
                    <a:path w="26" h="22">
                      <a:moveTo>
                        <a:pt x="26" y="16"/>
                      </a:moveTo>
                      <a:cubicBezTo>
                        <a:pt x="7" y="0"/>
                        <a:pt x="7" y="0"/>
                        <a:pt x="7" y="0"/>
                      </a:cubicBezTo>
                      <a:cubicBezTo>
                        <a:pt x="4" y="1"/>
                        <a:pt x="2" y="1"/>
                        <a:pt x="0" y="1"/>
                      </a:cubicBezTo>
                      <a:cubicBezTo>
                        <a:pt x="8" y="7"/>
                        <a:pt x="16" y="14"/>
                        <a:pt x="24" y="22"/>
                      </a:cubicBezTo>
                      <a:cubicBezTo>
                        <a:pt x="25" y="20"/>
                        <a:pt x="25" y="18"/>
                        <a:pt x="26" y="1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3" name="Freeform 467"/>
                <p:cNvSpPr/>
                <p:nvPr/>
              </p:nvSpPr>
              <p:spPr bwMode="auto">
                <a:xfrm>
                  <a:off x="5293" y="-35"/>
                  <a:ext cx="76" cy="44"/>
                </a:xfrm>
                <a:custGeom>
                  <a:avLst/>
                  <a:gdLst>
                    <a:gd name="T0" fmla="*/ 32 w 32"/>
                    <a:gd name="T1" fmla="*/ 4 h 19"/>
                    <a:gd name="T2" fmla="*/ 10 w 32"/>
                    <a:gd name="T3" fmla="*/ 0 h 19"/>
                    <a:gd name="T4" fmla="*/ 0 w 32"/>
                    <a:gd name="T5" fmla="*/ 17 h 19"/>
                    <a:gd name="T6" fmla="*/ 29 w 32"/>
                    <a:gd name="T7" fmla="*/ 19 h 19"/>
                    <a:gd name="T8" fmla="*/ 32 w 32"/>
                    <a:gd name="T9" fmla="*/ 4 h 19"/>
                  </a:gdLst>
                  <a:ahLst/>
                  <a:cxnLst>
                    <a:cxn ang="0">
                      <a:pos x="T0" y="T1"/>
                    </a:cxn>
                    <a:cxn ang="0">
                      <a:pos x="T2" y="T3"/>
                    </a:cxn>
                    <a:cxn ang="0">
                      <a:pos x="T4" y="T5"/>
                    </a:cxn>
                    <a:cxn ang="0">
                      <a:pos x="T6" y="T7"/>
                    </a:cxn>
                    <a:cxn ang="0">
                      <a:pos x="T8" y="T9"/>
                    </a:cxn>
                  </a:cxnLst>
                  <a:rect l="0" t="0" r="r" b="b"/>
                  <a:pathLst>
                    <a:path w="32" h="19">
                      <a:moveTo>
                        <a:pt x="32" y="4"/>
                      </a:moveTo>
                      <a:cubicBezTo>
                        <a:pt x="24" y="4"/>
                        <a:pt x="15" y="3"/>
                        <a:pt x="10" y="0"/>
                      </a:cubicBezTo>
                      <a:cubicBezTo>
                        <a:pt x="7" y="6"/>
                        <a:pt x="4" y="11"/>
                        <a:pt x="0" y="17"/>
                      </a:cubicBezTo>
                      <a:cubicBezTo>
                        <a:pt x="10" y="18"/>
                        <a:pt x="20" y="19"/>
                        <a:pt x="29" y="19"/>
                      </a:cubicBezTo>
                      <a:cubicBezTo>
                        <a:pt x="31" y="14"/>
                        <a:pt x="32" y="9"/>
                        <a:pt x="32" y="4"/>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4" name="Freeform 468"/>
                <p:cNvSpPr/>
                <p:nvPr/>
              </p:nvSpPr>
              <p:spPr bwMode="auto">
                <a:xfrm>
                  <a:off x="5284" y="1460"/>
                  <a:ext cx="236" cy="153"/>
                </a:xfrm>
                <a:custGeom>
                  <a:avLst/>
                  <a:gdLst>
                    <a:gd name="T0" fmla="*/ 100 w 100"/>
                    <a:gd name="T1" fmla="*/ 14 h 65"/>
                    <a:gd name="T2" fmla="*/ 17 w 100"/>
                    <a:gd name="T3" fmla="*/ 0 h 65"/>
                    <a:gd name="T4" fmla="*/ 8 w 100"/>
                    <a:gd name="T5" fmla="*/ 10 h 65"/>
                    <a:gd name="T6" fmla="*/ 54 w 100"/>
                    <a:gd name="T7" fmla="*/ 21 h 65"/>
                    <a:gd name="T8" fmla="*/ 0 w 100"/>
                    <a:gd name="T9" fmla="*/ 47 h 65"/>
                    <a:gd name="T10" fmla="*/ 0 w 100"/>
                    <a:gd name="T11" fmla="*/ 65 h 65"/>
                    <a:gd name="T12" fmla="*/ 100 w 100"/>
                    <a:gd name="T13" fmla="*/ 14 h 65"/>
                  </a:gdLst>
                  <a:ahLst/>
                  <a:cxnLst>
                    <a:cxn ang="0">
                      <a:pos x="T0" y="T1"/>
                    </a:cxn>
                    <a:cxn ang="0">
                      <a:pos x="T2" y="T3"/>
                    </a:cxn>
                    <a:cxn ang="0">
                      <a:pos x="T4" y="T5"/>
                    </a:cxn>
                    <a:cxn ang="0">
                      <a:pos x="T6" y="T7"/>
                    </a:cxn>
                    <a:cxn ang="0">
                      <a:pos x="T8" y="T9"/>
                    </a:cxn>
                    <a:cxn ang="0">
                      <a:pos x="T10" y="T11"/>
                    </a:cxn>
                    <a:cxn ang="0">
                      <a:pos x="T12" y="T13"/>
                    </a:cxn>
                  </a:cxnLst>
                  <a:rect l="0" t="0" r="r" b="b"/>
                  <a:pathLst>
                    <a:path w="100" h="65">
                      <a:moveTo>
                        <a:pt x="100" y="14"/>
                      </a:moveTo>
                      <a:cubicBezTo>
                        <a:pt x="90" y="13"/>
                        <a:pt x="52" y="6"/>
                        <a:pt x="17" y="0"/>
                      </a:cubicBezTo>
                      <a:cubicBezTo>
                        <a:pt x="14" y="3"/>
                        <a:pt x="11" y="7"/>
                        <a:pt x="8" y="10"/>
                      </a:cubicBezTo>
                      <a:cubicBezTo>
                        <a:pt x="30" y="15"/>
                        <a:pt x="51" y="20"/>
                        <a:pt x="54" y="21"/>
                      </a:cubicBezTo>
                      <a:cubicBezTo>
                        <a:pt x="40" y="28"/>
                        <a:pt x="19" y="38"/>
                        <a:pt x="0" y="47"/>
                      </a:cubicBezTo>
                      <a:cubicBezTo>
                        <a:pt x="1" y="53"/>
                        <a:pt x="1" y="59"/>
                        <a:pt x="0" y="65"/>
                      </a:cubicBezTo>
                      <a:cubicBezTo>
                        <a:pt x="33" y="47"/>
                        <a:pt x="78" y="27"/>
                        <a:pt x="100" y="14"/>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5" name="Freeform 469"/>
                <p:cNvSpPr/>
                <p:nvPr/>
              </p:nvSpPr>
              <p:spPr bwMode="auto">
                <a:xfrm>
                  <a:off x="5393" y="2863"/>
                  <a:ext cx="142" cy="144"/>
                </a:xfrm>
                <a:custGeom>
                  <a:avLst/>
                  <a:gdLst>
                    <a:gd name="T0" fmla="*/ 48 w 60"/>
                    <a:gd name="T1" fmla="*/ 51 h 61"/>
                    <a:gd name="T2" fmla="*/ 60 w 60"/>
                    <a:gd name="T3" fmla="*/ 32 h 61"/>
                    <a:gd name="T4" fmla="*/ 50 w 60"/>
                    <a:gd name="T5" fmla="*/ 22 h 61"/>
                    <a:gd name="T6" fmla="*/ 40 w 60"/>
                    <a:gd name="T7" fmla="*/ 40 h 61"/>
                    <a:gd name="T8" fmla="*/ 14 w 60"/>
                    <a:gd name="T9" fmla="*/ 32 h 61"/>
                    <a:gd name="T10" fmla="*/ 27 w 60"/>
                    <a:gd name="T11" fmla="*/ 15 h 61"/>
                    <a:gd name="T12" fmla="*/ 32 w 60"/>
                    <a:gd name="T13" fmla="*/ 29 h 61"/>
                    <a:gd name="T14" fmla="*/ 29 w 60"/>
                    <a:gd name="T15" fmla="*/ 27 h 61"/>
                    <a:gd name="T16" fmla="*/ 25 w 60"/>
                    <a:gd name="T17" fmla="*/ 20 h 61"/>
                    <a:gd name="T18" fmla="*/ 18 w 60"/>
                    <a:gd name="T19" fmla="*/ 32 h 61"/>
                    <a:gd name="T20" fmla="*/ 37 w 60"/>
                    <a:gd name="T21" fmla="*/ 37 h 61"/>
                    <a:gd name="T22" fmla="*/ 40 w 60"/>
                    <a:gd name="T23" fmla="*/ 14 h 61"/>
                    <a:gd name="T24" fmla="*/ 5 w 60"/>
                    <a:gd name="T25" fmla="*/ 13 h 61"/>
                    <a:gd name="T26" fmla="*/ 0 w 60"/>
                    <a:gd name="T27" fmla="*/ 27 h 61"/>
                    <a:gd name="T28" fmla="*/ 7 w 60"/>
                    <a:gd name="T29" fmla="*/ 51 h 61"/>
                    <a:gd name="T30" fmla="*/ 48 w 60"/>
                    <a:gd name="T31" fmla="*/ 5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0" h="61">
                      <a:moveTo>
                        <a:pt x="48" y="51"/>
                      </a:moveTo>
                      <a:cubicBezTo>
                        <a:pt x="55" y="47"/>
                        <a:pt x="58" y="40"/>
                        <a:pt x="60" y="32"/>
                      </a:cubicBezTo>
                      <a:cubicBezTo>
                        <a:pt x="50" y="22"/>
                        <a:pt x="50" y="22"/>
                        <a:pt x="50" y="22"/>
                      </a:cubicBezTo>
                      <a:cubicBezTo>
                        <a:pt x="50" y="29"/>
                        <a:pt x="46" y="37"/>
                        <a:pt x="40" y="40"/>
                      </a:cubicBezTo>
                      <a:cubicBezTo>
                        <a:pt x="30" y="46"/>
                        <a:pt x="17" y="44"/>
                        <a:pt x="14" y="32"/>
                      </a:cubicBezTo>
                      <a:cubicBezTo>
                        <a:pt x="12" y="24"/>
                        <a:pt x="18" y="14"/>
                        <a:pt x="27" y="15"/>
                      </a:cubicBezTo>
                      <a:cubicBezTo>
                        <a:pt x="35" y="16"/>
                        <a:pt x="37" y="26"/>
                        <a:pt x="32" y="29"/>
                      </a:cubicBezTo>
                      <a:cubicBezTo>
                        <a:pt x="30" y="30"/>
                        <a:pt x="28" y="29"/>
                        <a:pt x="29" y="27"/>
                      </a:cubicBezTo>
                      <a:cubicBezTo>
                        <a:pt x="32" y="24"/>
                        <a:pt x="29" y="20"/>
                        <a:pt x="25" y="20"/>
                      </a:cubicBezTo>
                      <a:cubicBezTo>
                        <a:pt x="21" y="20"/>
                        <a:pt x="17" y="26"/>
                        <a:pt x="18" y="32"/>
                      </a:cubicBezTo>
                      <a:cubicBezTo>
                        <a:pt x="20" y="40"/>
                        <a:pt x="30" y="41"/>
                        <a:pt x="37" y="37"/>
                      </a:cubicBezTo>
                      <a:cubicBezTo>
                        <a:pt x="46" y="33"/>
                        <a:pt x="46" y="21"/>
                        <a:pt x="40" y="14"/>
                      </a:cubicBezTo>
                      <a:cubicBezTo>
                        <a:pt x="32" y="4"/>
                        <a:pt x="17" y="0"/>
                        <a:pt x="5" y="13"/>
                      </a:cubicBezTo>
                      <a:cubicBezTo>
                        <a:pt x="3" y="16"/>
                        <a:pt x="1" y="21"/>
                        <a:pt x="0" y="27"/>
                      </a:cubicBezTo>
                      <a:cubicBezTo>
                        <a:pt x="4" y="34"/>
                        <a:pt x="6" y="43"/>
                        <a:pt x="7" y="51"/>
                      </a:cubicBezTo>
                      <a:cubicBezTo>
                        <a:pt x="18" y="61"/>
                        <a:pt x="38" y="59"/>
                        <a:pt x="48" y="51"/>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6" name="Freeform 470"/>
                <p:cNvSpPr/>
                <p:nvPr/>
              </p:nvSpPr>
              <p:spPr bwMode="auto">
                <a:xfrm>
                  <a:off x="5483" y="4273"/>
                  <a:ext cx="134" cy="78"/>
                </a:xfrm>
                <a:custGeom>
                  <a:avLst/>
                  <a:gdLst>
                    <a:gd name="T0" fmla="*/ 32 w 57"/>
                    <a:gd name="T1" fmla="*/ 2 h 33"/>
                    <a:gd name="T2" fmla="*/ 6 w 57"/>
                    <a:gd name="T3" fmla="*/ 28 h 33"/>
                    <a:gd name="T4" fmla="*/ 31 w 57"/>
                    <a:gd name="T5" fmla="*/ 22 h 33"/>
                    <a:gd name="T6" fmla="*/ 38 w 57"/>
                    <a:gd name="T7" fmla="*/ 33 h 33"/>
                    <a:gd name="T8" fmla="*/ 57 w 57"/>
                    <a:gd name="T9" fmla="*/ 33 h 33"/>
                    <a:gd name="T10" fmla="*/ 32 w 57"/>
                    <a:gd name="T11" fmla="*/ 2 h 33"/>
                  </a:gdLst>
                  <a:ahLst/>
                  <a:cxnLst>
                    <a:cxn ang="0">
                      <a:pos x="T0" y="T1"/>
                    </a:cxn>
                    <a:cxn ang="0">
                      <a:pos x="T2" y="T3"/>
                    </a:cxn>
                    <a:cxn ang="0">
                      <a:pos x="T4" y="T5"/>
                    </a:cxn>
                    <a:cxn ang="0">
                      <a:pos x="T6" y="T7"/>
                    </a:cxn>
                    <a:cxn ang="0">
                      <a:pos x="T8" y="T9"/>
                    </a:cxn>
                    <a:cxn ang="0">
                      <a:pos x="T10" y="T11"/>
                    </a:cxn>
                  </a:cxnLst>
                  <a:rect l="0" t="0" r="r" b="b"/>
                  <a:pathLst>
                    <a:path w="57" h="33">
                      <a:moveTo>
                        <a:pt x="32" y="2"/>
                      </a:moveTo>
                      <a:cubicBezTo>
                        <a:pt x="21" y="0"/>
                        <a:pt x="0" y="7"/>
                        <a:pt x="6" y="28"/>
                      </a:cubicBezTo>
                      <a:cubicBezTo>
                        <a:pt x="12" y="15"/>
                        <a:pt x="24" y="15"/>
                        <a:pt x="31" y="22"/>
                      </a:cubicBezTo>
                      <a:cubicBezTo>
                        <a:pt x="34" y="25"/>
                        <a:pt x="36" y="29"/>
                        <a:pt x="38" y="33"/>
                      </a:cubicBezTo>
                      <a:cubicBezTo>
                        <a:pt x="57" y="33"/>
                        <a:pt x="57" y="33"/>
                        <a:pt x="57" y="33"/>
                      </a:cubicBezTo>
                      <a:cubicBezTo>
                        <a:pt x="57" y="20"/>
                        <a:pt x="51" y="6"/>
                        <a:pt x="32" y="2"/>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7" name="Freeform 471"/>
                <p:cNvSpPr/>
                <p:nvPr/>
              </p:nvSpPr>
              <p:spPr bwMode="auto">
                <a:xfrm>
                  <a:off x="5329" y="3868"/>
                  <a:ext cx="196" cy="483"/>
                </a:xfrm>
                <a:custGeom>
                  <a:avLst/>
                  <a:gdLst>
                    <a:gd name="T0" fmla="*/ 45 w 83"/>
                    <a:gd name="T1" fmla="*/ 111 h 204"/>
                    <a:gd name="T2" fmla="*/ 69 w 83"/>
                    <a:gd name="T3" fmla="*/ 3 h 204"/>
                    <a:gd name="T4" fmla="*/ 49 w 83"/>
                    <a:gd name="T5" fmla="*/ 0 h 204"/>
                    <a:gd name="T6" fmla="*/ 2 w 83"/>
                    <a:gd name="T7" fmla="*/ 167 h 204"/>
                    <a:gd name="T8" fmla="*/ 4 w 83"/>
                    <a:gd name="T9" fmla="*/ 204 h 204"/>
                    <a:gd name="T10" fmla="*/ 26 w 83"/>
                    <a:gd name="T11" fmla="*/ 204 h 204"/>
                    <a:gd name="T12" fmla="*/ 45 w 83"/>
                    <a:gd name="T13" fmla="*/ 111 h 204"/>
                  </a:gdLst>
                  <a:ahLst/>
                  <a:cxnLst>
                    <a:cxn ang="0">
                      <a:pos x="T0" y="T1"/>
                    </a:cxn>
                    <a:cxn ang="0">
                      <a:pos x="T2" y="T3"/>
                    </a:cxn>
                    <a:cxn ang="0">
                      <a:pos x="T4" y="T5"/>
                    </a:cxn>
                    <a:cxn ang="0">
                      <a:pos x="T6" y="T7"/>
                    </a:cxn>
                    <a:cxn ang="0">
                      <a:pos x="T8" y="T9"/>
                    </a:cxn>
                    <a:cxn ang="0">
                      <a:pos x="T10" y="T11"/>
                    </a:cxn>
                    <a:cxn ang="0">
                      <a:pos x="T12" y="T13"/>
                    </a:cxn>
                  </a:cxnLst>
                  <a:rect l="0" t="0" r="r" b="b"/>
                  <a:pathLst>
                    <a:path w="83" h="204">
                      <a:moveTo>
                        <a:pt x="45" y="111"/>
                      </a:moveTo>
                      <a:cubicBezTo>
                        <a:pt x="58" y="87"/>
                        <a:pt x="83" y="42"/>
                        <a:pt x="69" y="3"/>
                      </a:cubicBezTo>
                      <a:cubicBezTo>
                        <a:pt x="62" y="2"/>
                        <a:pt x="55" y="1"/>
                        <a:pt x="49" y="0"/>
                      </a:cubicBezTo>
                      <a:cubicBezTo>
                        <a:pt x="66" y="68"/>
                        <a:pt x="8" y="109"/>
                        <a:pt x="2" y="167"/>
                      </a:cubicBezTo>
                      <a:cubicBezTo>
                        <a:pt x="0" y="181"/>
                        <a:pt x="1" y="193"/>
                        <a:pt x="4" y="204"/>
                      </a:cubicBezTo>
                      <a:cubicBezTo>
                        <a:pt x="26" y="204"/>
                        <a:pt x="26" y="204"/>
                        <a:pt x="26" y="204"/>
                      </a:cubicBezTo>
                      <a:cubicBezTo>
                        <a:pt x="14" y="172"/>
                        <a:pt x="25" y="146"/>
                        <a:pt x="45" y="111"/>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8" name="Freeform 472"/>
                <p:cNvSpPr/>
                <p:nvPr/>
              </p:nvSpPr>
              <p:spPr bwMode="auto">
                <a:xfrm>
                  <a:off x="5371" y="3880"/>
                  <a:ext cx="244" cy="471"/>
                </a:xfrm>
                <a:custGeom>
                  <a:avLst/>
                  <a:gdLst>
                    <a:gd name="T0" fmla="*/ 51 w 103"/>
                    <a:gd name="T1" fmla="*/ 122 h 199"/>
                    <a:gd name="T2" fmla="*/ 84 w 103"/>
                    <a:gd name="T3" fmla="*/ 7 h 199"/>
                    <a:gd name="T4" fmla="*/ 60 w 103"/>
                    <a:gd name="T5" fmla="*/ 0 h 199"/>
                    <a:gd name="T6" fmla="*/ 36 w 103"/>
                    <a:gd name="T7" fmla="*/ 102 h 199"/>
                    <a:gd name="T8" fmla="*/ 13 w 103"/>
                    <a:gd name="T9" fmla="*/ 199 h 199"/>
                    <a:gd name="T10" fmla="*/ 18 w 103"/>
                    <a:gd name="T11" fmla="*/ 199 h 199"/>
                    <a:gd name="T12" fmla="*/ 51 w 103"/>
                    <a:gd name="T13" fmla="*/ 122 h 199"/>
                  </a:gdLst>
                  <a:ahLst/>
                  <a:cxnLst>
                    <a:cxn ang="0">
                      <a:pos x="T0" y="T1"/>
                    </a:cxn>
                    <a:cxn ang="0">
                      <a:pos x="T2" y="T3"/>
                    </a:cxn>
                    <a:cxn ang="0">
                      <a:pos x="T4" y="T5"/>
                    </a:cxn>
                    <a:cxn ang="0">
                      <a:pos x="T6" y="T7"/>
                    </a:cxn>
                    <a:cxn ang="0">
                      <a:pos x="T8" y="T9"/>
                    </a:cxn>
                    <a:cxn ang="0">
                      <a:pos x="T10" y="T11"/>
                    </a:cxn>
                    <a:cxn ang="0">
                      <a:pos x="T12" y="T13"/>
                    </a:cxn>
                  </a:cxnLst>
                  <a:rect l="0" t="0" r="r" b="b"/>
                  <a:pathLst>
                    <a:path w="103" h="199">
                      <a:moveTo>
                        <a:pt x="51" y="122"/>
                      </a:moveTo>
                      <a:cubicBezTo>
                        <a:pt x="65" y="105"/>
                        <a:pt x="103" y="67"/>
                        <a:pt x="84" y="7"/>
                      </a:cubicBezTo>
                      <a:cubicBezTo>
                        <a:pt x="76" y="4"/>
                        <a:pt x="68" y="1"/>
                        <a:pt x="60" y="0"/>
                      </a:cubicBezTo>
                      <a:cubicBezTo>
                        <a:pt x="71" y="41"/>
                        <a:pt x="48" y="79"/>
                        <a:pt x="36" y="102"/>
                      </a:cubicBezTo>
                      <a:cubicBezTo>
                        <a:pt x="20" y="132"/>
                        <a:pt x="0" y="165"/>
                        <a:pt x="13" y="199"/>
                      </a:cubicBezTo>
                      <a:cubicBezTo>
                        <a:pt x="18" y="199"/>
                        <a:pt x="18" y="199"/>
                        <a:pt x="18" y="199"/>
                      </a:cubicBezTo>
                      <a:cubicBezTo>
                        <a:pt x="14" y="171"/>
                        <a:pt x="30" y="146"/>
                        <a:pt x="51" y="122"/>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9" name="Freeform 473"/>
                <p:cNvSpPr/>
                <p:nvPr/>
              </p:nvSpPr>
              <p:spPr bwMode="auto">
                <a:xfrm>
                  <a:off x="5284" y="1973"/>
                  <a:ext cx="177" cy="267"/>
                </a:xfrm>
                <a:custGeom>
                  <a:avLst/>
                  <a:gdLst>
                    <a:gd name="T0" fmla="*/ 19 w 75"/>
                    <a:gd name="T1" fmla="*/ 20 h 113"/>
                    <a:gd name="T2" fmla="*/ 5 w 75"/>
                    <a:gd name="T3" fmla="*/ 46 h 113"/>
                    <a:gd name="T4" fmla="*/ 20 w 75"/>
                    <a:gd name="T5" fmla="*/ 104 h 113"/>
                    <a:gd name="T6" fmla="*/ 54 w 75"/>
                    <a:gd name="T7" fmla="*/ 113 h 113"/>
                    <a:gd name="T8" fmla="*/ 53 w 75"/>
                    <a:gd name="T9" fmla="*/ 105 h 113"/>
                    <a:gd name="T10" fmla="*/ 51 w 75"/>
                    <a:gd name="T11" fmla="*/ 105 h 113"/>
                    <a:gd name="T12" fmla="*/ 49 w 75"/>
                    <a:gd name="T13" fmla="*/ 80 h 113"/>
                    <a:gd name="T14" fmla="*/ 22 w 75"/>
                    <a:gd name="T15" fmla="*/ 82 h 113"/>
                    <a:gd name="T16" fmla="*/ 20 w 75"/>
                    <a:gd name="T17" fmla="*/ 50 h 113"/>
                    <a:gd name="T18" fmla="*/ 45 w 75"/>
                    <a:gd name="T19" fmla="*/ 47 h 113"/>
                    <a:gd name="T20" fmla="*/ 44 w 75"/>
                    <a:gd name="T21" fmla="*/ 21 h 113"/>
                    <a:gd name="T22" fmla="*/ 73 w 75"/>
                    <a:gd name="T23" fmla="*/ 18 h 113"/>
                    <a:gd name="T24" fmla="*/ 75 w 75"/>
                    <a:gd name="T25" fmla="*/ 7 h 113"/>
                    <a:gd name="T26" fmla="*/ 53 w 75"/>
                    <a:gd name="T27" fmla="*/ 0 h 113"/>
                    <a:gd name="T28" fmla="*/ 19 w 75"/>
                    <a:gd name="T29" fmla="*/ 2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5" h="113">
                      <a:moveTo>
                        <a:pt x="19" y="20"/>
                      </a:moveTo>
                      <a:cubicBezTo>
                        <a:pt x="15" y="29"/>
                        <a:pt x="10" y="38"/>
                        <a:pt x="5" y="46"/>
                      </a:cubicBezTo>
                      <a:cubicBezTo>
                        <a:pt x="0" y="67"/>
                        <a:pt x="5" y="90"/>
                        <a:pt x="20" y="104"/>
                      </a:cubicBezTo>
                      <a:cubicBezTo>
                        <a:pt x="31" y="105"/>
                        <a:pt x="43" y="107"/>
                        <a:pt x="54" y="113"/>
                      </a:cubicBezTo>
                      <a:cubicBezTo>
                        <a:pt x="53" y="105"/>
                        <a:pt x="53" y="105"/>
                        <a:pt x="53" y="105"/>
                      </a:cubicBezTo>
                      <a:cubicBezTo>
                        <a:pt x="51" y="105"/>
                        <a:pt x="51" y="105"/>
                        <a:pt x="51" y="105"/>
                      </a:cubicBezTo>
                      <a:cubicBezTo>
                        <a:pt x="49" y="80"/>
                        <a:pt x="49" y="80"/>
                        <a:pt x="49" y="80"/>
                      </a:cubicBezTo>
                      <a:cubicBezTo>
                        <a:pt x="22" y="82"/>
                        <a:pt x="22" y="82"/>
                        <a:pt x="22" y="82"/>
                      </a:cubicBezTo>
                      <a:cubicBezTo>
                        <a:pt x="20" y="50"/>
                        <a:pt x="20" y="50"/>
                        <a:pt x="20" y="50"/>
                      </a:cubicBezTo>
                      <a:cubicBezTo>
                        <a:pt x="45" y="47"/>
                        <a:pt x="45" y="47"/>
                        <a:pt x="45" y="47"/>
                      </a:cubicBezTo>
                      <a:cubicBezTo>
                        <a:pt x="44" y="21"/>
                        <a:pt x="44" y="21"/>
                        <a:pt x="44" y="21"/>
                      </a:cubicBezTo>
                      <a:cubicBezTo>
                        <a:pt x="73" y="18"/>
                        <a:pt x="73" y="18"/>
                        <a:pt x="73" y="18"/>
                      </a:cubicBezTo>
                      <a:cubicBezTo>
                        <a:pt x="75" y="7"/>
                        <a:pt x="75" y="7"/>
                        <a:pt x="75" y="7"/>
                      </a:cubicBezTo>
                      <a:cubicBezTo>
                        <a:pt x="68" y="6"/>
                        <a:pt x="60" y="3"/>
                        <a:pt x="53" y="0"/>
                      </a:cubicBezTo>
                      <a:cubicBezTo>
                        <a:pt x="39" y="3"/>
                        <a:pt x="28" y="10"/>
                        <a:pt x="19" y="20"/>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0" name="Freeform 474"/>
                <p:cNvSpPr/>
                <p:nvPr/>
              </p:nvSpPr>
              <p:spPr bwMode="auto">
                <a:xfrm>
                  <a:off x="5379" y="3215"/>
                  <a:ext cx="165" cy="90"/>
                </a:xfrm>
                <a:custGeom>
                  <a:avLst/>
                  <a:gdLst>
                    <a:gd name="T0" fmla="*/ 0 w 70"/>
                    <a:gd name="T1" fmla="*/ 18 h 38"/>
                    <a:gd name="T2" fmla="*/ 12 w 70"/>
                    <a:gd name="T3" fmla="*/ 38 h 38"/>
                    <a:gd name="T4" fmla="*/ 64 w 70"/>
                    <a:gd name="T5" fmla="*/ 22 h 38"/>
                    <a:gd name="T6" fmla="*/ 70 w 70"/>
                    <a:gd name="T7" fmla="*/ 3 h 38"/>
                    <a:gd name="T8" fmla="*/ 0 w 70"/>
                    <a:gd name="T9" fmla="*/ 18 h 38"/>
                  </a:gdLst>
                  <a:ahLst/>
                  <a:cxnLst>
                    <a:cxn ang="0">
                      <a:pos x="T0" y="T1"/>
                    </a:cxn>
                    <a:cxn ang="0">
                      <a:pos x="T2" y="T3"/>
                    </a:cxn>
                    <a:cxn ang="0">
                      <a:pos x="T4" y="T5"/>
                    </a:cxn>
                    <a:cxn ang="0">
                      <a:pos x="T6" y="T7"/>
                    </a:cxn>
                    <a:cxn ang="0">
                      <a:pos x="T8" y="T9"/>
                    </a:cxn>
                  </a:cxnLst>
                  <a:rect l="0" t="0" r="r" b="b"/>
                  <a:pathLst>
                    <a:path w="70" h="38">
                      <a:moveTo>
                        <a:pt x="0" y="18"/>
                      </a:moveTo>
                      <a:cubicBezTo>
                        <a:pt x="4" y="25"/>
                        <a:pt x="8" y="32"/>
                        <a:pt x="12" y="38"/>
                      </a:cubicBezTo>
                      <a:cubicBezTo>
                        <a:pt x="27" y="24"/>
                        <a:pt x="46" y="19"/>
                        <a:pt x="64" y="22"/>
                      </a:cubicBezTo>
                      <a:cubicBezTo>
                        <a:pt x="66" y="16"/>
                        <a:pt x="68" y="9"/>
                        <a:pt x="70" y="3"/>
                      </a:cubicBezTo>
                      <a:cubicBezTo>
                        <a:pt x="46" y="0"/>
                        <a:pt x="18" y="5"/>
                        <a:pt x="0" y="18"/>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1" name="Freeform 475"/>
                <p:cNvSpPr/>
                <p:nvPr/>
              </p:nvSpPr>
              <p:spPr bwMode="auto">
                <a:xfrm>
                  <a:off x="5232" y="2709"/>
                  <a:ext cx="272" cy="177"/>
                </a:xfrm>
                <a:custGeom>
                  <a:avLst/>
                  <a:gdLst>
                    <a:gd name="T0" fmla="*/ 115 w 115"/>
                    <a:gd name="T1" fmla="*/ 47 h 75"/>
                    <a:gd name="T2" fmla="*/ 81 w 115"/>
                    <a:gd name="T3" fmla="*/ 0 h 75"/>
                    <a:gd name="T4" fmla="*/ 75 w 115"/>
                    <a:gd name="T5" fmla="*/ 29 h 75"/>
                    <a:gd name="T6" fmla="*/ 23 w 115"/>
                    <a:gd name="T7" fmla="*/ 16 h 75"/>
                    <a:gd name="T8" fmla="*/ 0 w 115"/>
                    <a:gd name="T9" fmla="*/ 31 h 75"/>
                    <a:gd name="T10" fmla="*/ 70 w 115"/>
                    <a:gd name="T11" fmla="*/ 48 h 75"/>
                    <a:gd name="T12" fmla="*/ 63 w 115"/>
                    <a:gd name="T13" fmla="*/ 75 h 75"/>
                    <a:gd name="T14" fmla="*/ 115 w 115"/>
                    <a:gd name="T15" fmla="*/ 47 h 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75">
                      <a:moveTo>
                        <a:pt x="115" y="47"/>
                      </a:moveTo>
                      <a:cubicBezTo>
                        <a:pt x="81" y="0"/>
                        <a:pt x="81" y="0"/>
                        <a:pt x="81" y="0"/>
                      </a:cubicBezTo>
                      <a:cubicBezTo>
                        <a:pt x="75" y="29"/>
                        <a:pt x="75" y="29"/>
                        <a:pt x="75" y="29"/>
                      </a:cubicBezTo>
                      <a:cubicBezTo>
                        <a:pt x="23" y="16"/>
                        <a:pt x="23" y="16"/>
                        <a:pt x="23" y="16"/>
                      </a:cubicBezTo>
                      <a:cubicBezTo>
                        <a:pt x="15" y="21"/>
                        <a:pt x="7" y="26"/>
                        <a:pt x="0" y="31"/>
                      </a:cubicBezTo>
                      <a:cubicBezTo>
                        <a:pt x="70" y="48"/>
                        <a:pt x="70" y="48"/>
                        <a:pt x="70" y="48"/>
                      </a:cubicBezTo>
                      <a:cubicBezTo>
                        <a:pt x="63" y="75"/>
                        <a:pt x="63" y="75"/>
                        <a:pt x="63" y="75"/>
                      </a:cubicBezTo>
                      <a:lnTo>
                        <a:pt x="115" y="47"/>
                      </a:ln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2" name="Freeform 476"/>
                <p:cNvSpPr/>
                <p:nvPr/>
              </p:nvSpPr>
              <p:spPr bwMode="auto">
                <a:xfrm>
                  <a:off x="5452" y="3047"/>
                  <a:ext cx="92" cy="163"/>
                </a:xfrm>
                <a:custGeom>
                  <a:avLst/>
                  <a:gdLst>
                    <a:gd name="T0" fmla="*/ 22 w 39"/>
                    <a:gd name="T1" fmla="*/ 0 h 69"/>
                    <a:gd name="T2" fmla="*/ 7 w 39"/>
                    <a:gd name="T3" fmla="*/ 3 h 69"/>
                    <a:gd name="T4" fmla="*/ 0 w 39"/>
                    <a:gd name="T5" fmla="*/ 69 h 69"/>
                    <a:gd name="T6" fmla="*/ 17 w 39"/>
                    <a:gd name="T7" fmla="*/ 67 h 69"/>
                    <a:gd name="T8" fmla="*/ 22 w 39"/>
                    <a:gd name="T9" fmla="*/ 0 h 69"/>
                  </a:gdLst>
                  <a:ahLst/>
                  <a:cxnLst>
                    <a:cxn ang="0">
                      <a:pos x="T0" y="T1"/>
                    </a:cxn>
                    <a:cxn ang="0">
                      <a:pos x="T2" y="T3"/>
                    </a:cxn>
                    <a:cxn ang="0">
                      <a:pos x="T4" y="T5"/>
                    </a:cxn>
                    <a:cxn ang="0">
                      <a:pos x="T6" y="T7"/>
                    </a:cxn>
                    <a:cxn ang="0">
                      <a:pos x="T8" y="T9"/>
                    </a:cxn>
                  </a:cxnLst>
                  <a:rect l="0" t="0" r="r" b="b"/>
                  <a:pathLst>
                    <a:path w="39" h="69">
                      <a:moveTo>
                        <a:pt x="22" y="0"/>
                      </a:moveTo>
                      <a:cubicBezTo>
                        <a:pt x="17" y="2"/>
                        <a:pt x="12" y="2"/>
                        <a:pt x="7" y="3"/>
                      </a:cubicBezTo>
                      <a:cubicBezTo>
                        <a:pt x="31" y="23"/>
                        <a:pt x="15" y="58"/>
                        <a:pt x="0" y="69"/>
                      </a:cubicBezTo>
                      <a:cubicBezTo>
                        <a:pt x="6" y="67"/>
                        <a:pt x="12" y="67"/>
                        <a:pt x="17" y="67"/>
                      </a:cubicBezTo>
                      <a:cubicBezTo>
                        <a:pt x="33" y="50"/>
                        <a:pt x="39" y="22"/>
                        <a:pt x="22" y="0"/>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3" name="Freeform 477"/>
                <p:cNvSpPr/>
                <p:nvPr/>
              </p:nvSpPr>
              <p:spPr bwMode="auto">
                <a:xfrm>
                  <a:off x="5232" y="2226"/>
                  <a:ext cx="246" cy="187"/>
                </a:xfrm>
                <a:custGeom>
                  <a:avLst/>
                  <a:gdLst>
                    <a:gd name="T0" fmla="*/ 95 w 104"/>
                    <a:gd name="T1" fmla="*/ 60 h 79"/>
                    <a:gd name="T2" fmla="*/ 54 w 104"/>
                    <a:gd name="T3" fmla="*/ 4 h 79"/>
                    <a:gd name="T4" fmla="*/ 0 w 104"/>
                    <a:gd name="T5" fmla="*/ 14 h 79"/>
                    <a:gd name="T6" fmla="*/ 2 w 104"/>
                    <a:gd name="T7" fmla="*/ 23 h 79"/>
                    <a:gd name="T8" fmla="*/ 53 w 104"/>
                    <a:gd name="T9" fmla="*/ 16 h 79"/>
                    <a:gd name="T10" fmla="*/ 83 w 104"/>
                    <a:gd name="T11" fmla="*/ 55 h 79"/>
                    <a:gd name="T12" fmla="*/ 49 w 104"/>
                    <a:gd name="T13" fmla="*/ 66 h 79"/>
                    <a:gd name="T14" fmla="*/ 49 w 104"/>
                    <a:gd name="T15" fmla="*/ 44 h 79"/>
                    <a:gd name="T16" fmla="*/ 71 w 104"/>
                    <a:gd name="T17" fmla="*/ 60 h 79"/>
                    <a:gd name="T18" fmla="*/ 77 w 104"/>
                    <a:gd name="T19" fmla="*/ 55 h 79"/>
                    <a:gd name="T20" fmla="*/ 45 w 104"/>
                    <a:gd name="T21" fmla="*/ 36 h 79"/>
                    <a:gd name="T22" fmla="*/ 48 w 104"/>
                    <a:gd name="T23" fmla="*/ 72 h 79"/>
                    <a:gd name="T24" fmla="*/ 95 w 104"/>
                    <a:gd name="T25" fmla="*/ 6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79">
                      <a:moveTo>
                        <a:pt x="95" y="60"/>
                      </a:moveTo>
                      <a:cubicBezTo>
                        <a:pt x="104" y="44"/>
                        <a:pt x="94" y="13"/>
                        <a:pt x="54" y="4"/>
                      </a:cubicBezTo>
                      <a:cubicBezTo>
                        <a:pt x="37" y="0"/>
                        <a:pt x="14" y="6"/>
                        <a:pt x="0" y="14"/>
                      </a:cubicBezTo>
                      <a:cubicBezTo>
                        <a:pt x="2" y="23"/>
                        <a:pt x="2" y="23"/>
                        <a:pt x="2" y="23"/>
                      </a:cubicBezTo>
                      <a:cubicBezTo>
                        <a:pt x="10" y="20"/>
                        <a:pt x="32" y="12"/>
                        <a:pt x="53" y="16"/>
                      </a:cubicBezTo>
                      <a:cubicBezTo>
                        <a:pt x="83" y="21"/>
                        <a:pt x="90" y="41"/>
                        <a:pt x="83" y="55"/>
                      </a:cubicBezTo>
                      <a:cubicBezTo>
                        <a:pt x="77" y="68"/>
                        <a:pt x="62" y="72"/>
                        <a:pt x="49" y="66"/>
                      </a:cubicBezTo>
                      <a:cubicBezTo>
                        <a:pt x="40" y="61"/>
                        <a:pt x="36" y="46"/>
                        <a:pt x="49" y="44"/>
                      </a:cubicBezTo>
                      <a:cubicBezTo>
                        <a:pt x="56" y="42"/>
                        <a:pt x="67" y="48"/>
                        <a:pt x="71" y="60"/>
                      </a:cubicBezTo>
                      <a:cubicBezTo>
                        <a:pt x="73" y="59"/>
                        <a:pt x="76" y="57"/>
                        <a:pt x="77" y="55"/>
                      </a:cubicBezTo>
                      <a:cubicBezTo>
                        <a:pt x="74" y="46"/>
                        <a:pt x="57" y="34"/>
                        <a:pt x="45" y="36"/>
                      </a:cubicBezTo>
                      <a:cubicBezTo>
                        <a:pt x="28" y="38"/>
                        <a:pt x="27" y="63"/>
                        <a:pt x="48" y="72"/>
                      </a:cubicBezTo>
                      <a:cubicBezTo>
                        <a:pt x="66" y="79"/>
                        <a:pt x="86" y="77"/>
                        <a:pt x="95" y="6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4" name="Freeform 478"/>
                <p:cNvSpPr/>
                <p:nvPr/>
              </p:nvSpPr>
              <p:spPr bwMode="auto">
                <a:xfrm>
                  <a:off x="5118" y="767"/>
                  <a:ext cx="253" cy="241"/>
                </a:xfrm>
                <a:custGeom>
                  <a:avLst/>
                  <a:gdLst>
                    <a:gd name="T0" fmla="*/ 98 w 107"/>
                    <a:gd name="T1" fmla="*/ 0 h 102"/>
                    <a:gd name="T2" fmla="*/ 0 w 107"/>
                    <a:gd name="T3" fmla="*/ 78 h 102"/>
                    <a:gd name="T4" fmla="*/ 26 w 107"/>
                    <a:gd name="T5" fmla="*/ 102 h 102"/>
                    <a:gd name="T6" fmla="*/ 107 w 107"/>
                    <a:gd name="T7" fmla="*/ 35 h 102"/>
                    <a:gd name="T8" fmla="*/ 104 w 107"/>
                    <a:gd name="T9" fmla="*/ 19 h 102"/>
                    <a:gd name="T10" fmla="*/ 62 w 107"/>
                    <a:gd name="T11" fmla="*/ 51 h 102"/>
                    <a:gd name="T12" fmla="*/ 102 w 107"/>
                    <a:gd name="T13" fmla="*/ 13 h 102"/>
                    <a:gd name="T14" fmla="*/ 98 w 107"/>
                    <a:gd name="T15" fmla="*/ 0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02">
                      <a:moveTo>
                        <a:pt x="98" y="0"/>
                      </a:moveTo>
                      <a:cubicBezTo>
                        <a:pt x="0" y="78"/>
                        <a:pt x="0" y="78"/>
                        <a:pt x="0" y="78"/>
                      </a:cubicBezTo>
                      <a:cubicBezTo>
                        <a:pt x="9" y="85"/>
                        <a:pt x="18" y="94"/>
                        <a:pt x="26" y="102"/>
                      </a:cubicBezTo>
                      <a:cubicBezTo>
                        <a:pt x="107" y="35"/>
                        <a:pt x="107" y="35"/>
                        <a:pt x="107" y="35"/>
                      </a:cubicBezTo>
                      <a:cubicBezTo>
                        <a:pt x="107" y="30"/>
                        <a:pt x="106" y="25"/>
                        <a:pt x="104" y="19"/>
                      </a:cubicBezTo>
                      <a:cubicBezTo>
                        <a:pt x="93" y="27"/>
                        <a:pt x="75" y="42"/>
                        <a:pt x="62" y="51"/>
                      </a:cubicBezTo>
                      <a:cubicBezTo>
                        <a:pt x="73" y="41"/>
                        <a:pt x="91" y="24"/>
                        <a:pt x="102" y="13"/>
                      </a:cubicBezTo>
                      <a:cubicBezTo>
                        <a:pt x="101" y="9"/>
                        <a:pt x="100" y="4"/>
                        <a:pt x="98" y="0"/>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5" name="Freeform 479"/>
                <p:cNvSpPr/>
                <p:nvPr/>
              </p:nvSpPr>
              <p:spPr bwMode="auto">
                <a:xfrm>
                  <a:off x="5376" y="1301"/>
                  <a:ext cx="31" cy="21"/>
                </a:xfrm>
                <a:custGeom>
                  <a:avLst/>
                  <a:gdLst>
                    <a:gd name="T0" fmla="*/ 13 w 13"/>
                    <a:gd name="T1" fmla="*/ 0 h 9"/>
                    <a:gd name="T2" fmla="*/ 0 w 13"/>
                    <a:gd name="T3" fmla="*/ 3 h 9"/>
                    <a:gd name="T4" fmla="*/ 4 w 13"/>
                    <a:gd name="T5" fmla="*/ 9 h 9"/>
                    <a:gd name="T6" fmla="*/ 13 w 13"/>
                    <a:gd name="T7" fmla="*/ 0 h 9"/>
                  </a:gdLst>
                  <a:ahLst/>
                  <a:cxnLst>
                    <a:cxn ang="0">
                      <a:pos x="T0" y="T1"/>
                    </a:cxn>
                    <a:cxn ang="0">
                      <a:pos x="T2" y="T3"/>
                    </a:cxn>
                    <a:cxn ang="0">
                      <a:pos x="T4" y="T5"/>
                    </a:cxn>
                    <a:cxn ang="0">
                      <a:pos x="T6" y="T7"/>
                    </a:cxn>
                  </a:cxnLst>
                  <a:rect l="0" t="0" r="r" b="b"/>
                  <a:pathLst>
                    <a:path w="13" h="9">
                      <a:moveTo>
                        <a:pt x="13" y="0"/>
                      </a:moveTo>
                      <a:cubicBezTo>
                        <a:pt x="10" y="1"/>
                        <a:pt x="6" y="2"/>
                        <a:pt x="0" y="3"/>
                      </a:cubicBezTo>
                      <a:cubicBezTo>
                        <a:pt x="4" y="9"/>
                        <a:pt x="4" y="9"/>
                        <a:pt x="4" y="9"/>
                      </a:cubicBezTo>
                      <a:cubicBezTo>
                        <a:pt x="7" y="6"/>
                        <a:pt x="10" y="3"/>
                        <a:pt x="13"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6" name="Freeform 480"/>
                <p:cNvSpPr/>
                <p:nvPr/>
              </p:nvSpPr>
              <p:spPr bwMode="auto">
                <a:xfrm>
                  <a:off x="5357" y="1308"/>
                  <a:ext cx="24" cy="29"/>
                </a:xfrm>
                <a:custGeom>
                  <a:avLst/>
                  <a:gdLst>
                    <a:gd name="T0" fmla="*/ 0 w 10"/>
                    <a:gd name="T1" fmla="*/ 1 h 12"/>
                    <a:gd name="T2" fmla="*/ 6 w 10"/>
                    <a:gd name="T3" fmla="*/ 12 h 12"/>
                    <a:gd name="T4" fmla="*/ 10 w 10"/>
                    <a:gd name="T5" fmla="*/ 8 h 12"/>
                    <a:gd name="T6" fmla="*/ 6 w 10"/>
                    <a:gd name="T7" fmla="*/ 0 h 12"/>
                    <a:gd name="T8" fmla="*/ 0 w 10"/>
                    <a:gd name="T9" fmla="*/ 1 h 12"/>
                  </a:gdLst>
                  <a:ahLst/>
                  <a:cxnLst>
                    <a:cxn ang="0">
                      <a:pos x="T0" y="T1"/>
                    </a:cxn>
                    <a:cxn ang="0">
                      <a:pos x="T2" y="T3"/>
                    </a:cxn>
                    <a:cxn ang="0">
                      <a:pos x="T4" y="T5"/>
                    </a:cxn>
                    <a:cxn ang="0">
                      <a:pos x="T6" y="T7"/>
                    </a:cxn>
                    <a:cxn ang="0">
                      <a:pos x="T8" y="T9"/>
                    </a:cxn>
                  </a:cxnLst>
                  <a:rect l="0" t="0" r="r" b="b"/>
                  <a:pathLst>
                    <a:path w="10" h="12">
                      <a:moveTo>
                        <a:pt x="0" y="1"/>
                      </a:moveTo>
                      <a:cubicBezTo>
                        <a:pt x="6" y="12"/>
                        <a:pt x="6" y="12"/>
                        <a:pt x="6" y="12"/>
                      </a:cubicBezTo>
                      <a:cubicBezTo>
                        <a:pt x="7" y="11"/>
                        <a:pt x="9" y="9"/>
                        <a:pt x="10" y="8"/>
                      </a:cubicBezTo>
                      <a:cubicBezTo>
                        <a:pt x="6" y="0"/>
                        <a:pt x="6" y="0"/>
                        <a:pt x="6" y="0"/>
                      </a:cubicBezTo>
                      <a:lnTo>
                        <a:pt x="0" y="1"/>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7" name="Freeform 481"/>
                <p:cNvSpPr/>
                <p:nvPr/>
              </p:nvSpPr>
              <p:spPr bwMode="auto">
                <a:xfrm>
                  <a:off x="5083" y="2484"/>
                  <a:ext cx="421" cy="691"/>
                </a:xfrm>
                <a:custGeom>
                  <a:avLst/>
                  <a:gdLst>
                    <a:gd name="T0" fmla="*/ 151 w 178"/>
                    <a:gd name="T1" fmla="*/ 0 h 292"/>
                    <a:gd name="T2" fmla="*/ 150 w 178"/>
                    <a:gd name="T3" fmla="*/ 4 h 292"/>
                    <a:gd name="T4" fmla="*/ 146 w 178"/>
                    <a:gd name="T5" fmla="*/ 58 h 292"/>
                    <a:gd name="T6" fmla="*/ 13 w 178"/>
                    <a:gd name="T7" fmla="*/ 160 h 292"/>
                    <a:gd name="T8" fmla="*/ 26 w 178"/>
                    <a:gd name="T9" fmla="*/ 247 h 292"/>
                    <a:gd name="T10" fmla="*/ 131 w 178"/>
                    <a:gd name="T11" fmla="*/ 208 h 292"/>
                    <a:gd name="T12" fmla="*/ 36 w 178"/>
                    <a:gd name="T13" fmla="*/ 150 h 292"/>
                    <a:gd name="T14" fmla="*/ 30 w 178"/>
                    <a:gd name="T15" fmla="*/ 160 h 292"/>
                    <a:gd name="T16" fmla="*/ 120 w 178"/>
                    <a:gd name="T17" fmla="*/ 210 h 292"/>
                    <a:gd name="T18" fmla="*/ 34 w 178"/>
                    <a:gd name="T19" fmla="*/ 240 h 292"/>
                    <a:gd name="T20" fmla="*/ 38 w 178"/>
                    <a:gd name="T21" fmla="*/ 139 h 292"/>
                    <a:gd name="T22" fmla="*/ 156 w 178"/>
                    <a:gd name="T23" fmla="*/ 60 h 292"/>
                    <a:gd name="T24" fmla="*/ 151 w 178"/>
                    <a:gd name="T25" fmla="*/ 0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8" h="292">
                      <a:moveTo>
                        <a:pt x="151" y="0"/>
                      </a:moveTo>
                      <a:cubicBezTo>
                        <a:pt x="151" y="1"/>
                        <a:pt x="151" y="3"/>
                        <a:pt x="150" y="4"/>
                      </a:cubicBezTo>
                      <a:cubicBezTo>
                        <a:pt x="166" y="14"/>
                        <a:pt x="160" y="44"/>
                        <a:pt x="146" y="58"/>
                      </a:cubicBezTo>
                      <a:cubicBezTo>
                        <a:pt x="108" y="94"/>
                        <a:pt x="39" y="102"/>
                        <a:pt x="13" y="160"/>
                      </a:cubicBezTo>
                      <a:cubicBezTo>
                        <a:pt x="0" y="189"/>
                        <a:pt x="5" y="224"/>
                        <a:pt x="26" y="247"/>
                      </a:cubicBezTo>
                      <a:cubicBezTo>
                        <a:pt x="67" y="292"/>
                        <a:pt x="139" y="260"/>
                        <a:pt x="131" y="208"/>
                      </a:cubicBezTo>
                      <a:cubicBezTo>
                        <a:pt x="127" y="177"/>
                        <a:pt x="90" y="143"/>
                        <a:pt x="36" y="150"/>
                      </a:cubicBezTo>
                      <a:cubicBezTo>
                        <a:pt x="34" y="153"/>
                        <a:pt x="32" y="157"/>
                        <a:pt x="30" y="160"/>
                      </a:cubicBezTo>
                      <a:cubicBezTo>
                        <a:pt x="90" y="149"/>
                        <a:pt x="118" y="189"/>
                        <a:pt x="120" y="210"/>
                      </a:cubicBezTo>
                      <a:cubicBezTo>
                        <a:pt x="124" y="252"/>
                        <a:pt x="62" y="272"/>
                        <a:pt x="34" y="240"/>
                      </a:cubicBezTo>
                      <a:cubicBezTo>
                        <a:pt x="5" y="207"/>
                        <a:pt x="9" y="167"/>
                        <a:pt x="38" y="139"/>
                      </a:cubicBezTo>
                      <a:cubicBezTo>
                        <a:pt x="79" y="98"/>
                        <a:pt x="138" y="87"/>
                        <a:pt x="156" y="60"/>
                      </a:cubicBezTo>
                      <a:cubicBezTo>
                        <a:pt x="167" y="44"/>
                        <a:pt x="178" y="14"/>
                        <a:pt x="151" y="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8" name="Freeform 482"/>
                <p:cNvSpPr/>
                <p:nvPr/>
              </p:nvSpPr>
              <p:spPr bwMode="auto">
                <a:xfrm>
                  <a:off x="5052" y="686"/>
                  <a:ext cx="293" cy="253"/>
                </a:xfrm>
                <a:custGeom>
                  <a:avLst/>
                  <a:gdLst>
                    <a:gd name="T0" fmla="*/ 114 w 124"/>
                    <a:gd name="T1" fmla="*/ 11 h 107"/>
                    <a:gd name="T2" fmla="*/ 107 w 124"/>
                    <a:gd name="T3" fmla="*/ 0 h 107"/>
                    <a:gd name="T4" fmla="*/ 0 w 124"/>
                    <a:gd name="T5" fmla="*/ 88 h 107"/>
                    <a:gd name="T6" fmla="*/ 23 w 124"/>
                    <a:gd name="T7" fmla="*/ 107 h 107"/>
                    <a:gd name="T8" fmla="*/ 124 w 124"/>
                    <a:gd name="T9" fmla="*/ 28 h 107"/>
                    <a:gd name="T10" fmla="*/ 117 w 124"/>
                    <a:gd name="T11" fmla="*/ 15 h 107"/>
                    <a:gd name="T12" fmla="*/ 68 w 124"/>
                    <a:gd name="T13" fmla="*/ 51 h 107"/>
                    <a:gd name="T14" fmla="*/ 114 w 124"/>
                    <a:gd name="T15" fmla="*/ 11 h 1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07">
                      <a:moveTo>
                        <a:pt x="114" y="11"/>
                      </a:moveTo>
                      <a:cubicBezTo>
                        <a:pt x="112" y="6"/>
                        <a:pt x="109" y="3"/>
                        <a:pt x="107" y="0"/>
                      </a:cubicBezTo>
                      <a:cubicBezTo>
                        <a:pt x="0" y="88"/>
                        <a:pt x="0" y="88"/>
                        <a:pt x="0" y="88"/>
                      </a:cubicBezTo>
                      <a:cubicBezTo>
                        <a:pt x="7" y="94"/>
                        <a:pt x="15" y="100"/>
                        <a:pt x="23" y="107"/>
                      </a:cubicBezTo>
                      <a:cubicBezTo>
                        <a:pt x="124" y="28"/>
                        <a:pt x="124" y="28"/>
                        <a:pt x="124" y="28"/>
                      </a:cubicBezTo>
                      <a:cubicBezTo>
                        <a:pt x="122" y="24"/>
                        <a:pt x="120" y="19"/>
                        <a:pt x="117" y="15"/>
                      </a:cubicBezTo>
                      <a:cubicBezTo>
                        <a:pt x="102" y="25"/>
                        <a:pt x="79" y="43"/>
                        <a:pt x="68" y="51"/>
                      </a:cubicBezTo>
                      <a:cubicBezTo>
                        <a:pt x="78" y="40"/>
                        <a:pt x="104" y="21"/>
                        <a:pt x="114" y="11"/>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9" name="Freeform 483"/>
                <p:cNvSpPr/>
                <p:nvPr/>
              </p:nvSpPr>
              <p:spPr bwMode="auto">
                <a:xfrm>
                  <a:off x="5317" y="3047"/>
                  <a:ext cx="173" cy="180"/>
                </a:xfrm>
                <a:custGeom>
                  <a:avLst/>
                  <a:gdLst>
                    <a:gd name="T0" fmla="*/ 25 w 73"/>
                    <a:gd name="T1" fmla="*/ 36 h 76"/>
                    <a:gd name="T2" fmla="*/ 25 w 73"/>
                    <a:gd name="T3" fmla="*/ 54 h 76"/>
                    <a:gd name="T4" fmla="*/ 51 w 73"/>
                    <a:gd name="T5" fmla="*/ 44 h 76"/>
                    <a:gd name="T6" fmla="*/ 37 w 73"/>
                    <a:gd name="T7" fmla="*/ 16 h 76"/>
                    <a:gd name="T8" fmla="*/ 2 w 73"/>
                    <a:gd name="T9" fmla="*/ 45 h 76"/>
                    <a:gd name="T10" fmla="*/ 30 w 73"/>
                    <a:gd name="T11" fmla="*/ 75 h 76"/>
                    <a:gd name="T12" fmla="*/ 69 w 73"/>
                    <a:gd name="T13" fmla="*/ 41 h 76"/>
                    <a:gd name="T14" fmla="*/ 54 w 73"/>
                    <a:gd name="T15" fmla="*/ 2 h 76"/>
                    <a:gd name="T16" fmla="*/ 41 w 73"/>
                    <a:gd name="T17" fmla="*/ 0 h 76"/>
                    <a:gd name="T18" fmla="*/ 32 w 73"/>
                    <a:gd name="T19" fmla="*/ 2 h 76"/>
                    <a:gd name="T20" fmla="*/ 27 w 73"/>
                    <a:gd name="T21" fmla="*/ 10 h 76"/>
                    <a:gd name="T22" fmla="*/ 42 w 73"/>
                    <a:gd name="T23" fmla="*/ 11 h 76"/>
                    <a:gd name="T24" fmla="*/ 57 w 73"/>
                    <a:gd name="T25" fmla="*/ 44 h 76"/>
                    <a:gd name="T26" fmla="*/ 22 w 73"/>
                    <a:gd name="T27" fmla="*/ 59 h 76"/>
                    <a:gd name="T28" fmla="*/ 21 w 73"/>
                    <a:gd name="T29" fmla="*/ 32 h 76"/>
                    <a:gd name="T30" fmla="*/ 40 w 73"/>
                    <a:gd name="T31" fmla="*/ 43 h 76"/>
                    <a:gd name="T32" fmla="*/ 36 w 73"/>
                    <a:gd name="T33" fmla="*/ 43 h 76"/>
                    <a:gd name="T34" fmla="*/ 25 w 73"/>
                    <a:gd name="T35" fmla="*/ 3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6">
                      <a:moveTo>
                        <a:pt x="25" y="36"/>
                      </a:moveTo>
                      <a:cubicBezTo>
                        <a:pt x="20" y="39"/>
                        <a:pt x="18" y="50"/>
                        <a:pt x="25" y="54"/>
                      </a:cubicBezTo>
                      <a:cubicBezTo>
                        <a:pt x="33" y="60"/>
                        <a:pt x="46" y="54"/>
                        <a:pt x="51" y="44"/>
                      </a:cubicBezTo>
                      <a:cubicBezTo>
                        <a:pt x="55" y="34"/>
                        <a:pt x="51" y="18"/>
                        <a:pt x="37" y="16"/>
                      </a:cubicBezTo>
                      <a:cubicBezTo>
                        <a:pt x="20" y="13"/>
                        <a:pt x="4" y="27"/>
                        <a:pt x="2" y="45"/>
                      </a:cubicBezTo>
                      <a:cubicBezTo>
                        <a:pt x="0" y="59"/>
                        <a:pt x="11" y="76"/>
                        <a:pt x="30" y="75"/>
                      </a:cubicBezTo>
                      <a:cubicBezTo>
                        <a:pt x="49" y="74"/>
                        <a:pt x="65" y="59"/>
                        <a:pt x="69" y="41"/>
                      </a:cubicBezTo>
                      <a:cubicBezTo>
                        <a:pt x="73" y="25"/>
                        <a:pt x="69" y="9"/>
                        <a:pt x="54" y="2"/>
                      </a:cubicBezTo>
                      <a:cubicBezTo>
                        <a:pt x="49" y="2"/>
                        <a:pt x="45" y="1"/>
                        <a:pt x="41" y="0"/>
                      </a:cubicBezTo>
                      <a:cubicBezTo>
                        <a:pt x="38" y="0"/>
                        <a:pt x="35" y="1"/>
                        <a:pt x="32" y="2"/>
                      </a:cubicBezTo>
                      <a:cubicBezTo>
                        <a:pt x="31" y="5"/>
                        <a:pt x="29" y="7"/>
                        <a:pt x="27" y="10"/>
                      </a:cubicBezTo>
                      <a:cubicBezTo>
                        <a:pt x="33" y="9"/>
                        <a:pt x="39" y="9"/>
                        <a:pt x="42" y="11"/>
                      </a:cubicBezTo>
                      <a:cubicBezTo>
                        <a:pt x="56" y="17"/>
                        <a:pt x="62" y="32"/>
                        <a:pt x="57" y="44"/>
                      </a:cubicBezTo>
                      <a:cubicBezTo>
                        <a:pt x="51" y="57"/>
                        <a:pt x="35" y="67"/>
                        <a:pt x="22" y="59"/>
                      </a:cubicBezTo>
                      <a:cubicBezTo>
                        <a:pt x="12" y="52"/>
                        <a:pt x="10" y="39"/>
                        <a:pt x="21" y="32"/>
                      </a:cubicBezTo>
                      <a:cubicBezTo>
                        <a:pt x="30" y="27"/>
                        <a:pt x="42" y="32"/>
                        <a:pt x="40" y="43"/>
                      </a:cubicBezTo>
                      <a:cubicBezTo>
                        <a:pt x="39" y="45"/>
                        <a:pt x="36" y="45"/>
                        <a:pt x="36" y="43"/>
                      </a:cubicBezTo>
                      <a:cubicBezTo>
                        <a:pt x="37" y="38"/>
                        <a:pt x="29" y="33"/>
                        <a:pt x="25" y="36"/>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0" name="Freeform 484"/>
                <p:cNvSpPr/>
                <p:nvPr/>
              </p:nvSpPr>
              <p:spPr bwMode="auto">
                <a:xfrm>
                  <a:off x="5256" y="2366"/>
                  <a:ext cx="196" cy="210"/>
                </a:xfrm>
                <a:custGeom>
                  <a:avLst/>
                  <a:gdLst>
                    <a:gd name="T0" fmla="*/ 75 w 83"/>
                    <a:gd name="T1" fmla="*/ 58 h 89"/>
                    <a:gd name="T2" fmla="*/ 37 w 83"/>
                    <a:gd name="T3" fmla="*/ 75 h 89"/>
                    <a:gd name="T4" fmla="*/ 27 w 83"/>
                    <a:gd name="T5" fmla="*/ 36 h 89"/>
                    <a:gd name="T6" fmla="*/ 61 w 83"/>
                    <a:gd name="T7" fmla="*/ 35 h 89"/>
                    <a:gd name="T8" fmla="*/ 62 w 83"/>
                    <a:gd name="T9" fmla="*/ 29 h 89"/>
                    <a:gd name="T10" fmla="*/ 0 w 83"/>
                    <a:gd name="T11" fmla="*/ 0 h 89"/>
                    <a:gd name="T12" fmla="*/ 12 w 83"/>
                    <a:gd name="T13" fmla="*/ 59 h 89"/>
                    <a:gd name="T14" fmla="*/ 8 w 83"/>
                    <a:gd name="T15" fmla="*/ 69 h 89"/>
                    <a:gd name="T16" fmla="*/ 78 w 83"/>
                    <a:gd name="T17" fmla="*/ 89 h 89"/>
                    <a:gd name="T18" fmla="*/ 75 w 83"/>
                    <a:gd name="T19" fmla="*/ 5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9">
                      <a:moveTo>
                        <a:pt x="75" y="58"/>
                      </a:moveTo>
                      <a:cubicBezTo>
                        <a:pt x="69" y="72"/>
                        <a:pt x="55" y="79"/>
                        <a:pt x="37" y="75"/>
                      </a:cubicBezTo>
                      <a:cubicBezTo>
                        <a:pt x="22" y="71"/>
                        <a:pt x="12" y="51"/>
                        <a:pt x="27" y="36"/>
                      </a:cubicBezTo>
                      <a:cubicBezTo>
                        <a:pt x="35" y="27"/>
                        <a:pt x="57" y="31"/>
                        <a:pt x="61" y="35"/>
                      </a:cubicBezTo>
                      <a:cubicBezTo>
                        <a:pt x="62" y="33"/>
                        <a:pt x="62" y="31"/>
                        <a:pt x="62" y="29"/>
                      </a:cubicBezTo>
                      <a:cubicBezTo>
                        <a:pt x="40" y="20"/>
                        <a:pt x="16" y="9"/>
                        <a:pt x="0" y="0"/>
                      </a:cubicBezTo>
                      <a:cubicBezTo>
                        <a:pt x="12" y="59"/>
                        <a:pt x="12" y="59"/>
                        <a:pt x="12" y="59"/>
                      </a:cubicBezTo>
                      <a:cubicBezTo>
                        <a:pt x="8" y="69"/>
                        <a:pt x="8" y="69"/>
                        <a:pt x="8" y="69"/>
                      </a:cubicBezTo>
                      <a:cubicBezTo>
                        <a:pt x="26" y="77"/>
                        <a:pt x="50" y="85"/>
                        <a:pt x="78" y="89"/>
                      </a:cubicBezTo>
                      <a:cubicBezTo>
                        <a:pt x="82" y="77"/>
                        <a:pt x="83" y="65"/>
                        <a:pt x="75" y="58"/>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1" name="Freeform 485"/>
                <p:cNvSpPr/>
                <p:nvPr/>
              </p:nvSpPr>
              <p:spPr bwMode="auto">
                <a:xfrm>
                  <a:off x="5336" y="1313"/>
                  <a:ext cx="31" cy="38"/>
                </a:xfrm>
                <a:custGeom>
                  <a:avLst/>
                  <a:gdLst>
                    <a:gd name="T0" fmla="*/ 0 w 13"/>
                    <a:gd name="T1" fmla="*/ 1 h 16"/>
                    <a:gd name="T2" fmla="*/ 9 w 13"/>
                    <a:gd name="T3" fmla="*/ 16 h 16"/>
                    <a:gd name="T4" fmla="*/ 13 w 13"/>
                    <a:gd name="T5" fmla="*/ 12 h 16"/>
                    <a:gd name="T6" fmla="*/ 6 w 13"/>
                    <a:gd name="T7" fmla="*/ 0 h 16"/>
                    <a:gd name="T8" fmla="*/ 0 w 13"/>
                    <a:gd name="T9" fmla="*/ 1 h 16"/>
                  </a:gdLst>
                  <a:ahLst/>
                  <a:cxnLst>
                    <a:cxn ang="0">
                      <a:pos x="T0" y="T1"/>
                    </a:cxn>
                    <a:cxn ang="0">
                      <a:pos x="T2" y="T3"/>
                    </a:cxn>
                    <a:cxn ang="0">
                      <a:pos x="T4" y="T5"/>
                    </a:cxn>
                    <a:cxn ang="0">
                      <a:pos x="T6" y="T7"/>
                    </a:cxn>
                    <a:cxn ang="0">
                      <a:pos x="T8" y="T9"/>
                    </a:cxn>
                  </a:cxnLst>
                  <a:rect l="0" t="0" r="r" b="b"/>
                  <a:pathLst>
                    <a:path w="13" h="16">
                      <a:moveTo>
                        <a:pt x="0" y="1"/>
                      </a:moveTo>
                      <a:cubicBezTo>
                        <a:pt x="9" y="16"/>
                        <a:pt x="9" y="16"/>
                        <a:pt x="9" y="16"/>
                      </a:cubicBezTo>
                      <a:cubicBezTo>
                        <a:pt x="10" y="15"/>
                        <a:pt x="12" y="13"/>
                        <a:pt x="13" y="12"/>
                      </a:cubicBezTo>
                      <a:cubicBezTo>
                        <a:pt x="6" y="0"/>
                        <a:pt x="6" y="0"/>
                        <a:pt x="6" y="0"/>
                      </a:cubicBezTo>
                      <a:lnTo>
                        <a:pt x="0" y="1"/>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2" name="Freeform 486"/>
                <p:cNvSpPr/>
                <p:nvPr/>
              </p:nvSpPr>
              <p:spPr bwMode="auto">
                <a:xfrm>
                  <a:off x="5305" y="2411"/>
                  <a:ext cx="135" cy="127"/>
                </a:xfrm>
                <a:custGeom>
                  <a:avLst/>
                  <a:gdLst>
                    <a:gd name="T0" fmla="*/ 46 w 57"/>
                    <a:gd name="T1" fmla="*/ 2 h 54"/>
                    <a:gd name="T2" fmla="*/ 44 w 57"/>
                    <a:gd name="T3" fmla="*/ 29 h 54"/>
                    <a:gd name="T4" fmla="*/ 24 w 57"/>
                    <a:gd name="T5" fmla="*/ 44 h 54"/>
                    <a:gd name="T6" fmla="*/ 15 w 57"/>
                    <a:gd name="T7" fmla="*/ 27 h 54"/>
                    <a:gd name="T8" fmla="*/ 37 w 57"/>
                    <a:gd name="T9" fmla="*/ 28 h 54"/>
                    <a:gd name="T10" fmla="*/ 40 w 57"/>
                    <a:gd name="T11" fmla="*/ 21 h 54"/>
                    <a:gd name="T12" fmla="*/ 10 w 57"/>
                    <a:gd name="T13" fmla="*/ 21 h 54"/>
                    <a:gd name="T14" fmla="*/ 19 w 57"/>
                    <a:gd name="T15" fmla="*/ 51 h 54"/>
                    <a:gd name="T16" fmla="*/ 51 w 57"/>
                    <a:gd name="T17" fmla="*/ 36 h 54"/>
                    <a:gd name="T18" fmla="*/ 51 w 57"/>
                    <a:gd name="T19" fmla="*/ 0 h 54"/>
                    <a:gd name="T20" fmla="*/ 46 w 57"/>
                    <a:gd name="T21"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54">
                      <a:moveTo>
                        <a:pt x="46" y="2"/>
                      </a:moveTo>
                      <a:cubicBezTo>
                        <a:pt x="47" y="9"/>
                        <a:pt x="48" y="20"/>
                        <a:pt x="44" y="29"/>
                      </a:cubicBezTo>
                      <a:cubicBezTo>
                        <a:pt x="41" y="37"/>
                        <a:pt x="33" y="43"/>
                        <a:pt x="24" y="44"/>
                      </a:cubicBezTo>
                      <a:cubicBezTo>
                        <a:pt x="15" y="45"/>
                        <a:pt x="7" y="36"/>
                        <a:pt x="15" y="27"/>
                      </a:cubicBezTo>
                      <a:cubicBezTo>
                        <a:pt x="18" y="23"/>
                        <a:pt x="30" y="22"/>
                        <a:pt x="37" y="28"/>
                      </a:cubicBezTo>
                      <a:cubicBezTo>
                        <a:pt x="39" y="26"/>
                        <a:pt x="40" y="23"/>
                        <a:pt x="40" y="21"/>
                      </a:cubicBezTo>
                      <a:cubicBezTo>
                        <a:pt x="36" y="17"/>
                        <a:pt x="19" y="14"/>
                        <a:pt x="10" y="21"/>
                      </a:cubicBezTo>
                      <a:cubicBezTo>
                        <a:pt x="0" y="29"/>
                        <a:pt x="4" y="48"/>
                        <a:pt x="19" y="51"/>
                      </a:cubicBezTo>
                      <a:cubicBezTo>
                        <a:pt x="31" y="54"/>
                        <a:pt x="46" y="45"/>
                        <a:pt x="51" y="36"/>
                      </a:cubicBezTo>
                      <a:cubicBezTo>
                        <a:pt x="57" y="25"/>
                        <a:pt x="56" y="8"/>
                        <a:pt x="51" y="0"/>
                      </a:cubicBezTo>
                      <a:cubicBezTo>
                        <a:pt x="49" y="0"/>
                        <a:pt x="48" y="1"/>
                        <a:pt x="46" y="2"/>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3" name="Freeform 487"/>
                <p:cNvSpPr/>
                <p:nvPr/>
              </p:nvSpPr>
              <p:spPr bwMode="auto">
                <a:xfrm>
                  <a:off x="5239" y="2274"/>
                  <a:ext cx="192" cy="106"/>
                </a:xfrm>
                <a:custGeom>
                  <a:avLst/>
                  <a:gdLst>
                    <a:gd name="T0" fmla="*/ 37 w 81"/>
                    <a:gd name="T1" fmla="*/ 12 h 45"/>
                    <a:gd name="T2" fmla="*/ 75 w 81"/>
                    <a:gd name="T3" fmla="*/ 28 h 45"/>
                    <a:gd name="T4" fmla="*/ 45 w 81"/>
                    <a:gd name="T5" fmla="*/ 4 h 45"/>
                    <a:gd name="T6" fmla="*/ 0 w 81"/>
                    <a:gd name="T7" fmla="*/ 9 h 45"/>
                    <a:gd name="T8" fmla="*/ 5 w 81"/>
                    <a:gd name="T9" fmla="*/ 32 h 45"/>
                    <a:gd name="T10" fmla="*/ 29 w 81"/>
                    <a:gd name="T11" fmla="*/ 45 h 45"/>
                    <a:gd name="T12" fmla="*/ 37 w 81"/>
                    <a:gd name="T13" fmla="*/ 12 h 45"/>
                  </a:gdLst>
                  <a:ahLst/>
                  <a:cxnLst>
                    <a:cxn ang="0">
                      <a:pos x="T0" y="T1"/>
                    </a:cxn>
                    <a:cxn ang="0">
                      <a:pos x="T2" y="T3"/>
                    </a:cxn>
                    <a:cxn ang="0">
                      <a:pos x="T4" y="T5"/>
                    </a:cxn>
                    <a:cxn ang="0">
                      <a:pos x="T6" y="T7"/>
                    </a:cxn>
                    <a:cxn ang="0">
                      <a:pos x="T8" y="T9"/>
                    </a:cxn>
                    <a:cxn ang="0">
                      <a:pos x="T10" y="T11"/>
                    </a:cxn>
                    <a:cxn ang="0">
                      <a:pos x="T12" y="T13"/>
                    </a:cxn>
                  </a:cxnLst>
                  <a:rect l="0" t="0" r="r" b="b"/>
                  <a:pathLst>
                    <a:path w="81" h="45">
                      <a:moveTo>
                        <a:pt x="37" y="12"/>
                      </a:moveTo>
                      <a:cubicBezTo>
                        <a:pt x="50" y="8"/>
                        <a:pt x="72" y="18"/>
                        <a:pt x="75" y="28"/>
                      </a:cubicBezTo>
                      <a:cubicBezTo>
                        <a:pt x="81" y="15"/>
                        <a:pt x="69" y="10"/>
                        <a:pt x="45" y="4"/>
                      </a:cubicBezTo>
                      <a:cubicBezTo>
                        <a:pt x="28" y="0"/>
                        <a:pt x="8" y="5"/>
                        <a:pt x="0" y="9"/>
                      </a:cubicBezTo>
                      <a:cubicBezTo>
                        <a:pt x="5" y="32"/>
                        <a:pt x="5" y="32"/>
                        <a:pt x="5" y="32"/>
                      </a:cubicBezTo>
                      <a:cubicBezTo>
                        <a:pt x="11" y="36"/>
                        <a:pt x="21" y="41"/>
                        <a:pt x="29" y="45"/>
                      </a:cubicBezTo>
                      <a:cubicBezTo>
                        <a:pt x="19" y="32"/>
                        <a:pt x="23" y="15"/>
                        <a:pt x="37" y="12"/>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4" name="Freeform 488"/>
                <p:cNvSpPr/>
                <p:nvPr/>
              </p:nvSpPr>
              <p:spPr bwMode="auto">
                <a:xfrm>
                  <a:off x="5196" y="-35"/>
                  <a:ext cx="97" cy="37"/>
                </a:xfrm>
                <a:custGeom>
                  <a:avLst/>
                  <a:gdLst>
                    <a:gd name="T0" fmla="*/ 33 w 41"/>
                    <a:gd name="T1" fmla="*/ 16 h 16"/>
                    <a:gd name="T2" fmla="*/ 41 w 41"/>
                    <a:gd name="T3" fmla="*/ 0 h 16"/>
                    <a:gd name="T4" fmla="*/ 11 w 41"/>
                    <a:gd name="T5" fmla="*/ 0 h 16"/>
                    <a:gd name="T6" fmla="*/ 0 w 41"/>
                    <a:gd name="T7" fmla="*/ 16 h 16"/>
                    <a:gd name="T8" fmla="*/ 33 w 41"/>
                    <a:gd name="T9" fmla="*/ 16 h 16"/>
                  </a:gdLst>
                  <a:ahLst/>
                  <a:cxnLst>
                    <a:cxn ang="0">
                      <a:pos x="T0" y="T1"/>
                    </a:cxn>
                    <a:cxn ang="0">
                      <a:pos x="T2" y="T3"/>
                    </a:cxn>
                    <a:cxn ang="0">
                      <a:pos x="T4" y="T5"/>
                    </a:cxn>
                    <a:cxn ang="0">
                      <a:pos x="T6" y="T7"/>
                    </a:cxn>
                    <a:cxn ang="0">
                      <a:pos x="T8" y="T9"/>
                    </a:cxn>
                  </a:cxnLst>
                  <a:rect l="0" t="0" r="r" b="b"/>
                  <a:pathLst>
                    <a:path w="41" h="16">
                      <a:moveTo>
                        <a:pt x="33" y="16"/>
                      </a:moveTo>
                      <a:cubicBezTo>
                        <a:pt x="37" y="11"/>
                        <a:pt x="40" y="6"/>
                        <a:pt x="41" y="0"/>
                      </a:cubicBezTo>
                      <a:cubicBezTo>
                        <a:pt x="11" y="0"/>
                        <a:pt x="11" y="0"/>
                        <a:pt x="11" y="0"/>
                      </a:cubicBezTo>
                      <a:cubicBezTo>
                        <a:pt x="9" y="6"/>
                        <a:pt x="5" y="12"/>
                        <a:pt x="0" y="16"/>
                      </a:cubicBezTo>
                      <a:cubicBezTo>
                        <a:pt x="11" y="15"/>
                        <a:pt x="22" y="15"/>
                        <a:pt x="33" y="16"/>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5" name="Freeform 489"/>
                <p:cNvSpPr/>
                <p:nvPr/>
              </p:nvSpPr>
              <p:spPr bwMode="auto">
                <a:xfrm>
                  <a:off x="5317" y="1318"/>
                  <a:ext cx="35" cy="47"/>
                </a:xfrm>
                <a:custGeom>
                  <a:avLst/>
                  <a:gdLst>
                    <a:gd name="T0" fmla="*/ 0 w 15"/>
                    <a:gd name="T1" fmla="*/ 1 h 20"/>
                    <a:gd name="T2" fmla="*/ 11 w 15"/>
                    <a:gd name="T3" fmla="*/ 20 h 20"/>
                    <a:gd name="T4" fmla="*/ 15 w 15"/>
                    <a:gd name="T5" fmla="*/ 16 h 20"/>
                    <a:gd name="T6" fmla="*/ 5 w 15"/>
                    <a:gd name="T7" fmla="*/ 0 h 20"/>
                    <a:gd name="T8" fmla="*/ 0 w 15"/>
                    <a:gd name="T9" fmla="*/ 1 h 20"/>
                  </a:gdLst>
                  <a:ahLst/>
                  <a:cxnLst>
                    <a:cxn ang="0">
                      <a:pos x="T0" y="T1"/>
                    </a:cxn>
                    <a:cxn ang="0">
                      <a:pos x="T2" y="T3"/>
                    </a:cxn>
                    <a:cxn ang="0">
                      <a:pos x="T4" y="T5"/>
                    </a:cxn>
                    <a:cxn ang="0">
                      <a:pos x="T6" y="T7"/>
                    </a:cxn>
                    <a:cxn ang="0">
                      <a:pos x="T8" y="T9"/>
                    </a:cxn>
                  </a:cxnLst>
                  <a:rect l="0" t="0" r="r" b="b"/>
                  <a:pathLst>
                    <a:path w="15" h="20">
                      <a:moveTo>
                        <a:pt x="0" y="1"/>
                      </a:moveTo>
                      <a:cubicBezTo>
                        <a:pt x="11" y="20"/>
                        <a:pt x="11" y="20"/>
                        <a:pt x="11" y="20"/>
                      </a:cubicBezTo>
                      <a:cubicBezTo>
                        <a:pt x="12" y="19"/>
                        <a:pt x="14" y="17"/>
                        <a:pt x="15" y="16"/>
                      </a:cubicBezTo>
                      <a:cubicBezTo>
                        <a:pt x="5" y="0"/>
                        <a:pt x="5" y="0"/>
                        <a:pt x="5" y="0"/>
                      </a:cubicBezTo>
                      <a:lnTo>
                        <a:pt x="0" y="1"/>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6" name="Freeform 490"/>
                <p:cNvSpPr/>
                <p:nvPr/>
              </p:nvSpPr>
              <p:spPr bwMode="auto">
                <a:xfrm>
                  <a:off x="4645" y="1554"/>
                  <a:ext cx="743" cy="649"/>
                </a:xfrm>
                <a:custGeom>
                  <a:avLst/>
                  <a:gdLst>
                    <a:gd name="T0" fmla="*/ 63 w 314"/>
                    <a:gd name="T1" fmla="*/ 3 h 274"/>
                    <a:gd name="T2" fmla="*/ 0 w 314"/>
                    <a:gd name="T3" fmla="*/ 118 h 274"/>
                    <a:gd name="T4" fmla="*/ 12 w 314"/>
                    <a:gd name="T5" fmla="*/ 123 h 274"/>
                    <a:gd name="T6" fmla="*/ 65 w 314"/>
                    <a:gd name="T7" fmla="*/ 24 h 274"/>
                    <a:gd name="T8" fmla="*/ 288 w 314"/>
                    <a:gd name="T9" fmla="*/ 133 h 274"/>
                    <a:gd name="T10" fmla="*/ 230 w 314"/>
                    <a:gd name="T11" fmla="*/ 249 h 274"/>
                    <a:gd name="T12" fmla="*/ 50 w 314"/>
                    <a:gd name="T13" fmla="*/ 175 h 274"/>
                    <a:gd name="T14" fmla="*/ 45 w 314"/>
                    <a:gd name="T15" fmla="*/ 187 h 274"/>
                    <a:gd name="T16" fmla="*/ 239 w 314"/>
                    <a:gd name="T17" fmla="*/ 274 h 274"/>
                    <a:gd name="T18" fmla="*/ 310 w 314"/>
                    <a:gd name="T19" fmla="*/ 128 h 274"/>
                    <a:gd name="T20" fmla="*/ 193 w 314"/>
                    <a:gd name="T21" fmla="*/ 59 h 274"/>
                    <a:gd name="T22" fmla="*/ 63 w 314"/>
                    <a:gd name="T23" fmla="*/ 3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4" h="274">
                      <a:moveTo>
                        <a:pt x="63" y="3"/>
                      </a:moveTo>
                      <a:cubicBezTo>
                        <a:pt x="52" y="3"/>
                        <a:pt x="22" y="70"/>
                        <a:pt x="0" y="118"/>
                      </a:cubicBezTo>
                      <a:cubicBezTo>
                        <a:pt x="4" y="120"/>
                        <a:pt x="8" y="122"/>
                        <a:pt x="12" y="123"/>
                      </a:cubicBezTo>
                      <a:cubicBezTo>
                        <a:pt x="28" y="86"/>
                        <a:pt x="51" y="28"/>
                        <a:pt x="65" y="24"/>
                      </a:cubicBezTo>
                      <a:cubicBezTo>
                        <a:pt x="82" y="18"/>
                        <a:pt x="286" y="118"/>
                        <a:pt x="288" y="133"/>
                      </a:cubicBezTo>
                      <a:cubicBezTo>
                        <a:pt x="291" y="147"/>
                        <a:pt x="243" y="245"/>
                        <a:pt x="230" y="249"/>
                      </a:cubicBezTo>
                      <a:cubicBezTo>
                        <a:pt x="217" y="251"/>
                        <a:pt x="115" y="206"/>
                        <a:pt x="50" y="175"/>
                      </a:cubicBezTo>
                      <a:cubicBezTo>
                        <a:pt x="49" y="179"/>
                        <a:pt x="47" y="183"/>
                        <a:pt x="45" y="187"/>
                      </a:cubicBezTo>
                      <a:cubicBezTo>
                        <a:pt x="239" y="274"/>
                        <a:pt x="239" y="274"/>
                        <a:pt x="239" y="274"/>
                      </a:cubicBezTo>
                      <a:cubicBezTo>
                        <a:pt x="262" y="243"/>
                        <a:pt x="314" y="141"/>
                        <a:pt x="310" y="128"/>
                      </a:cubicBezTo>
                      <a:cubicBezTo>
                        <a:pt x="308" y="120"/>
                        <a:pt x="252" y="89"/>
                        <a:pt x="193" y="59"/>
                      </a:cubicBezTo>
                      <a:cubicBezTo>
                        <a:pt x="134" y="29"/>
                        <a:pt x="73" y="0"/>
                        <a:pt x="63" y="3"/>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7" name="Freeform 491"/>
                <p:cNvSpPr/>
                <p:nvPr/>
              </p:nvSpPr>
              <p:spPr bwMode="auto">
                <a:xfrm>
                  <a:off x="5227" y="2543"/>
                  <a:ext cx="206" cy="71"/>
                </a:xfrm>
                <a:custGeom>
                  <a:avLst/>
                  <a:gdLst>
                    <a:gd name="T0" fmla="*/ 87 w 87"/>
                    <a:gd name="T1" fmla="*/ 20 h 30"/>
                    <a:gd name="T2" fmla="*/ 18 w 87"/>
                    <a:gd name="T3" fmla="*/ 0 h 30"/>
                    <a:gd name="T4" fmla="*/ 15 w 87"/>
                    <a:gd name="T5" fmla="*/ 11 h 30"/>
                    <a:gd name="T6" fmla="*/ 0 w 87"/>
                    <a:gd name="T7" fmla="*/ 6 h 30"/>
                    <a:gd name="T8" fmla="*/ 1 w 87"/>
                    <a:gd name="T9" fmla="*/ 14 h 30"/>
                    <a:gd name="T10" fmla="*/ 80 w 87"/>
                    <a:gd name="T11" fmla="*/ 30 h 30"/>
                    <a:gd name="T12" fmla="*/ 87 w 87"/>
                    <a:gd name="T13" fmla="*/ 20 h 30"/>
                  </a:gdLst>
                  <a:ahLst/>
                  <a:cxnLst>
                    <a:cxn ang="0">
                      <a:pos x="T0" y="T1"/>
                    </a:cxn>
                    <a:cxn ang="0">
                      <a:pos x="T2" y="T3"/>
                    </a:cxn>
                    <a:cxn ang="0">
                      <a:pos x="T4" y="T5"/>
                    </a:cxn>
                    <a:cxn ang="0">
                      <a:pos x="T6" y="T7"/>
                    </a:cxn>
                    <a:cxn ang="0">
                      <a:pos x="T8" y="T9"/>
                    </a:cxn>
                    <a:cxn ang="0">
                      <a:pos x="T10" y="T11"/>
                    </a:cxn>
                    <a:cxn ang="0">
                      <a:pos x="T12" y="T13"/>
                    </a:cxn>
                  </a:cxnLst>
                  <a:rect l="0" t="0" r="r" b="b"/>
                  <a:pathLst>
                    <a:path w="87" h="30">
                      <a:moveTo>
                        <a:pt x="87" y="20"/>
                      </a:moveTo>
                      <a:cubicBezTo>
                        <a:pt x="59" y="15"/>
                        <a:pt x="35" y="7"/>
                        <a:pt x="18" y="0"/>
                      </a:cubicBezTo>
                      <a:cubicBezTo>
                        <a:pt x="15" y="11"/>
                        <a:pt x="15" y="11"/>
                        <a:pt x="15" y="11"/>
                      </a:cubicBezTo>
                      <a:cubicBezTo>
                        <a:pt x="0" y="6"/>
                        <a:pt x="0" y="6"/>
                        <a:pt x="0" y="6"/>
                      </a:cubicBezTo>
                      <a:cubicBezTo>
                        <a:pt x="0" y="9"/>
                        <a:pt x="1" y="11"/>
                        <a:pt x="1" y="14"/>
                      </a:cubicBezTo>
                      <a:cubicBezTo>
                        <a:pt x="80" y="30"/>
                        <a:pt x="80" y="30"/>
                        <a:pt x="80" y="30"/>
                      </a:cubicBezTo>
                      <a:cubicBezTo>
                        <a:pt x="83" y="27"/>
                        <a:pt x="85" y="23"/>
                        <a:pt x="87" y="2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8" name="Freeform 492"/>
                <p:cNvSpPr/>
                <p:nvPr/>
              </p:nvSpPr>
              <p:spPr bwMode="auto">
                <a:xfrm>
                  <a:off x="5334" y="1502"/>
                  <a:ext cx="40" cy="22"/>
                </a:xfrm>
                <a:custGeom>
                  <a:avLst/>
                  <a:gdLst>
                    <a:gd name="T0" fmla="*/ 17 w 17"/>
                    <a:gd name="T1" fmla="*/ 3 h 9"/>
                    <a:gd name="T2" fmla="*/ 0 w 17"/>
                    <a:gd name="T3" fmla="*/ 0 h 9"/>
                    <a:gd name="T4" fmla="*/ 6 w 17"/>
                    <a:gd name="T5" fmla="*/ 9 h 9"/>
                    <a:gd name="T6" fmla="*/ 17 w 17"/>
                    <a:gd name="T7" fmla="*/ 3 h 9"/>
                  </a:gdLst>
                  <a:ahLst/>
                  <a:cxnLst>
                    <a:cxn ang="0">
                      <a:pos x="T0" y="T1"/>
                    </a:cxn>
                    <a:cxn ang="0">
                      <a:pos x="T2" y="T3"/>
                    </a:cxn>
                    <a:cxn ang="0">
                      <a:pos x="T4" y="T5"/>
                    </a:cxn>
                    <a:cxn ang="0">
                      <a:pos x="T6" y="T7"/>
                    </a:cxn>
                  </a:cxnLst>
                  <a:rect l="0" t="0" r="r" b="b"/>
                  <a:pathLst>
                    <a:path w="17" h="9">
                      <a:moveTo>
                        <a:pt x="17" y="3"/>
                      </a:moveTo>
                      <a:cubicBezTo>
                        <a:pt x="14" y="3"/>
                        <a:pt x="8" y="2"/>
                        <a:pt x="0" y="0"/>
                      </a:cubicBezTo>
                      <a:cubicBezTo>
                        <a:pt x="6" y="9"/>
                        <a:pt x="6" y="9"/>
                        <a:pt x="6" y="9"/>
                      </a:cubicBezTo>
                      <a:cubicBezTo>
                        <a:pt x="10" y="7"/>
                        <a:pt x="14" y="5"/>
                        <a:pt x="17" y="3"/>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9" name="Freeform 493"/>
                <p:cNvSpPr/>
                <p:nvPr/>
              </p:nvSpPr>
              <p:spPr bwMode="auto">
                <a:xfrm>
                  <a:off x="5296" y="1320"/>
                  <a:ext cx="42" cy="59"/>
                </a:xfrm>
                <a:custGeom>
                  <a:avLst/>
                  <a:gdLst>
                    <a:gd name="T0" fmla="*/ 0 w 18"/>
                    <a:gd name="T1" fmla="*/ 2 h 25"/>
                    <a:gd name="T2" fmla="*/ 14 w 18"/>
                    <a:gd name="T3" fmla="*/ 25 h 25"/>
                    <a:gd name="T4" fmla="*/ 18 w 18"/>
                    <a:gd name="T5" fmla="*/ 21 h 25"/>
                    <a:gd name="T6" fmla="*/ 6 w 18"/>
                    <a:gd name="T7" fmla="*/ 0 h 25"/>
                    <a:gd name="T8" fmla="*/ 0 w 18"/>
                    <a:gd name="T9" fmla="*/ 2 h 25"/>
                  </a:gdLst>
                  <a:ahLst/>
                  <a:cxnLst>
                    <a:cxn ang="0">
                      <a:pos x="T0" y="T1"/>
                    </a:cxn>
                    <a:cxn ang="0">
                      <a:pos x="T2" y="T3"/>
                    </a:cxn>
                    <a:cxn ang="0">
                      <a:pos x="T4" y="T5"/>
                    </a:cxn>
                    <a:cxn ang="0">
                      <a:pos x="T6" y="T7"/>
                    </a:cxn>
                    <a:cxn ang="0">
                      <a:pos x="T8" y="T9"/>
                    </a:cxn>
                  </a:cxnLst>
                  <a:rect l="0" t="0" r="r" b="b"/>
                  <a:pathLst>
                    <a:path w="18" h="25">
                      <a:moveTo>
                        <a:pt x="0" y="2"/>
                      </a:moveTo>
                      <a:cubicBezTo>
                        <a:pt x="14" y="25"/>
                        <a:pt x="14" y="25"/>
                        <a:pt x="14" y="25"/>
                      </a:cubicBezTo>
                      <a:cubicBezTo>
                        <a:pt x="15" y="23"/>
                        <a:pt x="17" y="22"/>
                        <a:pt x="18" y="21"/>
                      </a:cubicBezTo>
                      <a:cubicBezTo>
                        <a:pt x="6" y="0"/>
                        <a:pt x="6" y="0"/>
                        <a:pt x="6" y="0"/>
                      </a:cubicBezTo>
                      <a:lnTo>
                        <a:pt x="0" y="2"/>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0" name="Freeform 494"/>
                <p:cNvSpPr/>
                <p:nvPr/>
              </p:nvSpPr>
              <p:spPr bwMode="auto">
                <a:xfrm>
                  <a:off x="5416" y="4180"/>
                  <a:ext cx="121" cy="166"/>
                </a:xfrm>
                <a:custGeom>
                  <a:avLst/>
                  <a:gdLst>
                    <a:gd name="T0" fmla="*/ 4 w 51"/>
                    <a:gd name="T1" fmla="*/ 69 h 70"/>
                    <a:gd name="T2" fmla="*/ 4 w 51"/>
                    <a:gd name="T3" fmla="*/ 70 h 70"/>
                    <a:gd name="T4" fmla="*/ 51 w 51"/>
                    <a:gd name="T5" fmla="*/ 11 h 70"/>
                    <a:gd name="T6" fmla="*/ 33 w 51"/>
                    <a:gd name="T7" fmla="*/ 0 h 70"/>
                    <a:gd name="T8" fmla="*/ 4 w 51"/>
                    <a:gd name="T9" fmla="*/ 69 h 70"/>
                  </a:gdLst>
                  <a:ahLst/>
                  <a:cxnLst>
                    <a:cxn ang="0">
                      <a:pos x="T0" y="T1"/>
                    </a:cxn>
                    <a:cxn ang="0">
                      <a:pos x="T2" y="T3"/>
                    </a:cxn>
                    <a:cxn ang="0">
                      <a:pos x="T4" y="T5"/>
                    </a:cxn>
                    <a:cxn ang="0">
                      <a:pos x="T6" y="T7"/>
                    </a:cxn>
                    <a:cxn ang="0">
                      <a:pos x="T8" y="T9"/>
                    </a:cxn>
                  </a:cxnLst>
                  <a:rect l="0" t="0" r="r" b="b"/>
                  <a:pathLst>
                    <a:path w="51" h="70">
                      <a:moveTo>
                        <a:pt x="4" y="69"/>
                      </a:moveTo>
                      <a:cubicBezTo>
                        <a:pt x="4" y="70"/>
                        <a:pt x="4" y="70"/>
                        <a:pt x="4" y="70"/>
                      </a:cubicBezTo>
                      <a:cubicBezTo>
                        <a:pt x="11" y="39"/>
                        <a:pt x="39" y="20"/>
                        <a:pt x="51" y="11"/>
                      </a:cubicBezTo>
                      <a:cubicBezTo>
                        <a:pt x="45" y="7"/>
                        <a:pt x="39" y="3"/>
                        <a:pt x="33" y="0"/>
                      </a:cubicBezTo>
                      <a:cubicBezTo>
                        <a:pt x="15" y="22"/>
                        <a:pt x="0" y="42"/>
                        <a:pt x="4" y="69"/>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1" name="Freeform 495"/>
                <p:cNvSpPr/>
                <p:nvPr/>
              </p:nvSpPr>
              <p:spPr bwMode="auto">
                <a:xfrm>
                  <a:off x="5312" y="1498"/>
                  <a:ext cx="31" cy="35"/>
                </a:xfrm>
                <a:custGeom>
                  <a:avLst/>
                  <a:gdLst>
                    <a:gd name="T0" fmla="*/ 0 w 13"/>
                    <a:gd name="T1" fmla="*/ 0 h 15"/>
                    <a:gd name="T2" fmla="*/ 9 w 13"/>
                    <a:gd name="T3" fmla="*/ 15 h 15"/>
                    <a:gd name="T4" fmla="*/ 13 w 13"/>
                    <a:gd name="T5" fmla="*/ 12 h 15"/>
                    <a:gd name="T6" fmla="*/ 7 w 13"/>
                    <a:gd name="T7" fmla="*/ 2 h 15"/>
                    <a:gd name="T8" fmla="*/ 0 w 13"/>
                    <a:gd name="T9" fmla="*/ 0 h 15"/>
                  </a:gdLst>
                  <a:ahLst/>
                  <a:cxnLst>
                    <a:cxn ang="0">
                      <a:pos x="T0" y="T1"/>
                    </a:cxn>
                    <a:cxn ang="0">
                      <a:pos x="T2" y="T3"/>
                    </a:cxn>
                    <a:cxn ang="0">
                      <a:pos x="T4" y="T5"/>
                    </a:cxn>
                    <a:cxn ang="0">
                      <a:pos x="T6" y="T7"/>
                    </a:cxn>
                    <a:cxn ang="0">
                      <a:pos x="T8" y="T9"/>
                    </a:cxn>
                  </a:cxnLst>
                  <a:rect l="0" t="0" r="r" b="b"/>
                  <a:pathLst>
                    <a:path w="13" h="15">
                      <a:moveTo>
                        <a:pt x="0" y="0"/>
                      </a:moveTo>
                      <a:cubicBezTo>
                        <a:pt x="9" y="15"/>
                        <a:pt x="9" y="15"/>
                        <a:pt x="9" y="15"/>
                      </a:cubicBezTo>
                      <a:cubicBezTo>
                        <a:pt x="10" y="14"/>
                        <a:pt x="12" y="13"/>
                        <a:pt x="13" y="12"/>
                      </a:cubicBezTo>
                      <a:cubicBezTo>
                        <a:pt x="7" y="2"/>
                        <a:pt x="7" y="2"/>
                        <a:pt x="7" y="2"/>
                      </a:cubicBezTo>
                      <a:cubicBezTo>
                        <a:pt x="5" y="1"/>
                        <a:pt x="2" y="1"/>
                        <a:pt x="0" y="0"/>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2" name="Freeform 496"/>
                <p:cNvSpPr/>
                <p:nvPr/>
              </p:nvSpPr>
              <p:spPr bwMode="auto">
                <a:xfrm>
                  <a:off x="5211" y="2593"/>
                  <a:ext cx="191" cy="99"/>
                </a:xfrm>
                <a:custGeom>
                  <a:avLst/>
                  <a:gdLst>
                    <a:gd name="T0" fmla="*/ 81 w 81"/>
                    <a:gd name="T1" fmla="*/ 15 h 42"/>
                    <a:gd name="T2" fmla="*/ 8 w 81"/>
                    <a:gd name="T3" fmla="*/ 0 h 42"/>
                    <a:gd name="T4" fmla="*/ 0 w 81"/>
                    <a:gd name="T5" fmla="*/ 35 h 42"/>
                    <a:gd name="T6" fmla="*/ 34 w 81"/>
                    <a:gd name="T7" fmla="*/ 42 h 42"/>
                    <a:gd name="T8" fmla="*/ 81 w 81"/>
                    <a:gd name="T9" fmla="*/ 15 h 42"/>
                  </a:gdLst>
                  <a:ahLst/>
                  <a:cxnLst>
                    <a:cxn ang="0">
                      <a:pos x="T0" y="T1"/>
                    </a:cxn>
                    <a:cxn ang="0">
                      <a:pos x="T2" y="T3"/>
                    </a:cxn>
                    <a:cxn ang="0">
                      <a:pos x="T4" y="T5"/>
                    </a:cxn>
                    <a:cxn ang="0">
                      <a:pos x="T6" y="T7"/>
                    </a:cxn>
                    <a:cxn ang="0">
                      <a:pos x="T8" y="T9"/>
                    </a:cxn>
                  </a:cxnLst>
                  <a:rect l="0" t="0" r="r" b="b"/>
                  <a:pathLst>
                    <a:path w="81" h="42">
                      <a:moveTo>
                        <a:pt x="81" y="15"/>
                      </a:moveTo>
                      <a:cubicBezTo>
                        <a:pt x="8" y="0"/>
                        <a:pt x="8" y="0"/>
                        <a:pt x="8" y="0"/>
                      </a:cubicBezTo>
                      <a:cubicBezTo>
                        <a:pt x="8" y="13"/>
                        <a:pt x="5" y="25"/>
                        <a:pt x="0" y="35"/>
                      </a:cubicBezTo>
                      <a:cubicBezTo>
                        <a:pt x="34" y="42"/>
                        <a:pt x="34" y="42"/>
                        <a:pt x="34" y="42"/>
                      </a:cubicBezTo>
                      <a:cubicBezTo>
                        <a:pt x="51" y="33"/>
                        <a:pt x="68" y="25"/>
                        <a:pt x="81" y="15"/>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3" name="Freeform 497"/>
                <p:cNvSpPr/>
                <p:nvPr/>
              </p:nvSpPr>
              <p:spPr bwMode="auto">
                <a:xfrm>
                  <a:off x="5360" y="2725"/>
                  <a:ext cx="47" cy="38"/>
                </a:xfrm>
                <a:custGeom>
                  <a:avLst/>
                  <a:gdLst>
                    <a:gd name="T0" fmla="*/ 20 w 20"/>
                    <a:gd name="T1" fmla="*/ 2 h 16"/>
                    <a:gd name="T2" fmla="*/ 11 w 20"/>
                    <a:gd name="T3" fmla="*/ 0 h 16"/>
                    <a:gd name="T4" fmla="*/ 0 w 20"/>
                    <a:gd name="T5" fmla="*/ 12 h 16"/>
                    <a:gd name="T6" fmla="*/ 17 w 20"/>
                    <a:gd name="T7" fmla="*/ 16 h 16"/>
                    <a:gd name="T8" fmla="*/ 20 w 20"/>
                    <a:gd name="T9" fmla="*/ 2 h 16"/>
                  </a:gdLst>
                  <a:ahLst/>
                  <a:cxnLst>
                    <a:cxn ang="0">
                      <a:pos x="T0" y="T1"/>
                    </a:cxn>
                    <a:cxn ang="0">
                      <a:pos x="T2" y="T3"/>
                    </a:cxn>
                    <a:cxn ang="0">
                      <a:pos x="T4" y="T5"/>
                    </a:cxn>
                    <a:cxn ang="0">
                      <a:pos x="T6" y="T7"/>
                    </a:cxn>
                    <a:cxn ang="0">
                      <a:pos x="T8" y="T9"/>
                    </a:cxn>
                  </a:cxnLst>
                  <a:rect l="0" t="0" r="r" b="b"/>
                  <a:pathLst>
                    <a:path w="20" h="16">
                      <a:moveTo>
                        <a:pt x="20" y="2"/>
                      </a:moveTo>
                      <a:cubicBezTo>
                        <a:pt x="11" y="0"/>
                        <a:pt x="11" y="0"/>
                        <a:pt x="11" y="0"/>
                      </a:cubicBezTo>
                      <a:cubicBezTo>
                        <a:pt x="7" y="4"/>
                        <a:pt x="3" y="7"/>
                        <a:pt x="0" y="12"/>
                      </a:cubicBezTo>
                      <a:cubicBezTo>
                        <a:pt x="17" y="16"/>
                        <a:pt x="17" y="16"/>
                        <a:pt x="17" y="16"/>
                      </a:cubicBezTo>
                      <a:lnTo>
                        <a:pt x="20" y="2"/>
                      </a:lnTo>
                      <a:close/>
                    </a:path>
                  </a:pathLst>
                </a:custGeom>
                <a:solidFill>
                  <a:srgbClr val="624B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4" name="Freeform 498"/>
                <p:cNvSpPr/>
                <p:nvPr/>
              </p:nvSpPr>
              <p:spPr bwMode="auto">
                <a:xfrm>
                  <a:off x="5334" y="2337"/>
                  <a:ext cx="54" cy="41"/>
                </a:xfrm>
                <a:custGeom>
                  <a:avLst/>
                  <a:gdLst>
                    <a:gd name="T0" fmla="*/ 5 w 23"/>
                    <a:gd name="T1" fmla="*/ 10 h 17"/>
                    <a:gd name="T2" fmla="*/ 23 w 23"/>
                    <a:gd name="T3" fmla="*/ 16 h 17"/>
                    <a:gd name="T4" fmla="*/ 12 w 23"/>
                    <a:gd name="T5" fmla="*/ 3 h 17"/>
                    <a:gd name="T6" fmla="*/ 5 w 23"/>
                    <a:gd name="T7" fmla="*/ 10 h 17"/>
                  </a:gdLst>
                  <a:ahLst/>
                  <a:cxnLst>
                    <a:cxn ang="0">
                      <a:pos x="T0" y="T1"/>
                    </a:cxn>
                    <a:cxn ang="0">
                      <a:pos x="T2" y="T3"/>
                    </a:cxn>
                    <a:cxn ang="0">
                      <a:pos x="T4" y="T5"/>
                    </a:cxn>
                    <a:cxn ang="0">
                      <a:pos x="T6" y="T7"/>
                    </a:cxn>
                  </a:cxnLst>
                  <a:rect l="0" t="0" r="r" b="b"/>
                  <a:pathLst>
                    <a:path w="23" h="17">
                      <a:moveTo>
                        <a:pt x="5" y="10"/>
                      </a:moveTo>
                      <a:cubicBezTo>
                        <a:pt x="7" y="15"/>
                        <a:pt x="17" y="17"/>
                        <a:pt x="23" y="16"/>
                      </a:cubicBezTo>
                      <a:cubicBezTo>
                        <a:pt x="20" y="9"/>
                        <a:pt x="17" y="5"/>
                        <a:pt x="12" y="3"/>
                      </a:cubicBezTo>
                      <a:cubicBezTo>
                        <a:pt x="7" y="0"/>
                        <a:pt x="0" y="3"/>
                        <a:pt x="5" y="10"/>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5" name="Freeform 499"/>
                <p:cNvSpPr/>
                <p:nvPr/>
              </p:nvSpPr>
              <p:spPr bwMode="auto">
                <a:xfrm>
                  <a:off x="5274" y="1325"/>
                  <a:ext cx="50" cy="68"/>
                </a:xfrm>
                <a:custGeom>
                  <a:avLst/>
                  <a:gdLst>
                    <a:gd name="T0" fmla="*/ 0 w 21"/>
                    <a:gd name="T1" fmla="*/ 1 h 29"/>
                    <a:gd name="T2" fmla="*/ 16 w 21"/>
                    <a:gd name="T3" fmla="*/ 29 h 29"/>
                    <a:gd name="T4" fmla="*/ 21 w 21"/>
                    <a:gd name="T5" fmla="*/ 24 h 29"/>
                    <a:gd name="T6" fmla="*/ 7 w 21"/>
                    <a:gd name="T7" fmla="*/ 0 h 29"/>
                    <a:gd name="T8" fmla="*/ 0 w 21"/>
                    <a:gd name="T9" fmla="*/ 1 h 29"/>
                  </a:gdLst>
                  <a:ahLst/>
                  <a:cxnLst>
                    <a:cxn ang="0">
                      <a:pos x="T0" y="T1"/>
                    </a:cxn>
                    <a:cxn ang="0">
                      <a:pos x="T2" y="T3"/>
                    </a:cxn>
                    <a:cxn ang="0">
                      <a:pos x="T4" y="T5"/>
                    </a:cxn>
                    <a:cxn ang="0">
                      <a:pos x="T6" y="T7"/>
                    </a:cxn>
                    <a:cxn ang="0">
                      <a:pos x="T8" y="T9"/>
                    </a:cxn>
                  </a:cxnLst>
                  <a:rect l="0" t="0" r="r" b="b"/>
                  <a:pathLst>
                    <a:path w="21" h="29">
                      <a:moveTo>
                        <a:pt x="0" y="1"/>
                      </a:moveTo>
                      <a:cubicBezTo>
                        <a:pt x="16" y="29"/>
                        <a:pt x="16" y="29"/>
                        <a:pt x="16" y="29"/>
                      </a:cubicBezTo>
                      <a:cubicBezTo>
                        <a:pt x="18" y="27"/>
                        <a:pt x="19" y="26"/>
                        <a:pt x="21" y="24"/>
                      </a:cubicBezTo>
                      <a:cubicBezTo>
                        <a:pt x="7" y="0"/>
                        <a:pt x="7" y="0"/>
                        <a:pt x="7" y="0"/>
                      </a:cubicBezTo>
                      <a:lnTo>
                        <a:pt x="0" y="1"/>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6" name="Freeform 500"/>
                <p:cNvSpPr/>
                <p:nvPr/>
              </p:nvSpPr>
              <p:spPr bwMode="auto">
                <a:xfrm>
                  <a:off x="5293" y="1493"/>
                  <a:ext cx="36" cy="45"/>
                </a:xfrm>
                <a:custGeom>
                  <a:avLst/>
                  <a:gdLst>
                    <a:gd name="T0" fmla="*/ 0 w 15"/>
                    <a:gd name="T1" fmla="*/ 0 h 19"/>
                    <a:gd name="T2" fmla="*/ 0 w 15"/>
                    <a:gd name="T3" fmla="*/ 1 h 19"/>
                    <a:gd name="T4" fmla="*/ 11 w 15"/>
                    <a:gd name="T5" fmla="*/ 19 h 19"/>
                    <a:gd name="T6" fmla="*/ 15 w 15"/>
                    <a:gd name="T7" fmla="*/ 17 h 19"/>
                    <a:gd name="T8" fmla="*/ 6 w 15"/>
                    <a:gd name="T9" fmla="*/ 2 h 19"/>
                    <a:gd name="T10" fmla="*/ 0 w 15"/>
                    <a:gd name="T11" fmla="*/ 0 h 19"/>
                  </a:gdLst>
                  <a:ahLst/>
                  <a:cxnLst>
                    <a:cxn ang="0">
                      <a:pos x="T0" y="T1"/>
                    </a:cxn>
                    <a:cxn ang="0">
                      <a:pos x="T2" y="T3"/>
                    </a:cxn>
                    <a:cxn ang="0">
                      <a:pos x="T4" y="T5"/>
                    </a:cxn>
                    <a:cxn ang="0">
                      <a:pos x="T6" y="T7"/>
                    </a:cxn>
                    <a:cxn ang="0">
                      <a:pos x="T8" y="T9"/>
                    </a:cxn>
                    <a:cxn ang="0">
                      <a:pos x="T10" y="T11"/>
                    </a:cxn>
                  </a:cxnLst>
                  <a:rect l="0" t="0" r="r" b="b"/>
                  <a:pathLst>
                    <a:path w="15" h="19">
                      <a:moveTo>
                        <a:pt x="0" y="0"/>
                      </a:moveTo>
                      <a:cubicBezTo>
                        <a:pt x="0" y="1"/>
                        <a:pt x="0" y="1"/>
                        <a:pt x="0" y="1"/>
                      </a:cubicBezTo>
                      <a:cubicBezTo>
                        <a:pt x="11" y="19"/>
                        <a:pt x="11" y="19"/>
                        <a:pt x="11" y="19"/>
                      </a:cubicBezTo>
                      <a:cubicBezTo>
                        <a:pt x="12" y="19"/>
                        <a:pt x="14" y="18"/>
                        <a:pt x="15" y="17"/>
                      </a:cubicBezTo>
                      <a:cubicBezTo>
                        <a:pt x="6" y="2"/>
                        <a:pt x="6" y="2"/>
                        <a:pt x="6" y="2"/>
                      </a:cubicBezTo>
                      <a:lnTo>
                        <a:pt x="0" y="0"/>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7" name="Freeform 501"/>
                <p:cNvSpPr/>
                <p:nvPr/>
              </p:nvSpPr>
              <p:spPr bwMode="auto">
                <a:xfrm>
                  <a:off x="5173" y="1110"/>
                  <a:ext cx="125" cy="75"/>
                </a:xfrm>
                <a:custGeom>
                  <a:avLst/>
                  <a:gdLst>
                    <a:gd name="T0" fmla="*/ 0 w 53"/>
                    <a:gd name="T1" fmla="*/ 0 h 32"/>
                    <a:gd name="T2" fmla="*/ 12 w 53"/>
                    <a:gd name="T3" fmla="*/ 27 h 32"/>
                    <a:gd name="T4" fmla="*/ 52 w 53"/>
                    <a:gd name="T5" fmla="*/ 32 h 32"/>
                    <a:gd name="T6" fmla="*/ 53 w 53"/>
                    <a:gd name="T7" fmla="*/ 29 h 32"/>
                    <a:gd name="T8" fmla="*/ 0 w 53"/>
                    <a:gd name="T9" fmla="*/ 0 h 32"/>
                  </a:gdLst>
                  <a:ahLst/>
                  <a:cxnLst>
                    <a:cxn ang="0">
                      <a:pos x="T0" y="T1"/>
                    </a:cxn>
                    <a:cxn ang="0">
                      <a:pos x="T2" y="T3"/>
                    </a:cxn>
                    <a:cxn ang="0">
                      <a:pos x="T4" y="T5"/>
                    </a:cxn>
                    <a:cxn ang="0">
                      <a:pos x="T6" y="T7"/>
                    </a:cxn>
                    <a:cxn ang="0">
                      <a:pos x="T8" y="T9"/>
                    </a:cxn>
                  </a:cxnLst>
                  <a:rect l="0" t="0" r="r" b="b"/>
                  <a:pathLst>
                    <a:path w="53" h="32">
                      <a:moveTo>
                        <a:pt x="0" y="0"/>
                      </a:moveTo>
                      <a:cubicBezTo>
                        <a:pt x="5" y="9"/>
                        <a:pt x="9" y="18"/>
                        <a:pt x="12" y="27"/>
                      </a:cubicBezTo>
                      <a:cubicBezTo>
                        <a:pt x="24" y="29"/>
                        <a:pt x="37" y="30"/>
                        <a:pt x="52" y="32"/>
                      </a:cubicBezTo>
                      <a:cubicBezTo>
                        <a:pt x="53" y="29"/>
                        <a:pt x="53" y="29"/>
                        <a:pt x="53" y="29"/>
                      </a:cubicBezTo>
                      <a:cubicBezTo>
                        <a:pt x="40" y="22"/>
                        <a:pt x="12" y="2"/>
                        <a:pt x="0" y="0"/>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8" name="Freeform 502"/>
                <p:cNvSpPr/>
                <p:nvPr/>
              </p:nvSpPr>
              <p:spPr bwMode="auto">
                <a:xfrm>
                  <a:off x="5253" y="1330"/>
                  <a:ext cx="55" cy="78"/>
                </a:xfrm>
                <a:custGeom>
                  <a:avLst/>
                  <a:gdLst>
                    <a:gd name="T0" fmla="*/ 0 w 55"/>
                    <a:gd name="T1" fmla="*/ 2 h 78"/>
                    <a:gd name="T2" fmla="*/ 45 w 55"/>
                    <a:gd name="T3" fmla="*/ 78 h 78"/>
                    <a:gd name="T4" fmla="*/ 55 w 55"/>
                    <a:gd name="T5" fmla="*/ 68 h 78"/>
                    <a:gd name="T6" fmla="*/ 14 w 55"/>
                    <a:gd name="T7" fmla="*/ 0 h 78"/>
                    <a:gd name="T8" fmla="*/ 0 w 55"/>
                    <a:gd name="T9" fmla="*/ 2 h 78"/>
                  </a:gdLst>
                  <a:ahLst/>
                  <a:cxnLst>
                    <a:cxn ang="0">
                      <a:pos x="T0" y="T1"/>
                    </a:cxn>
                    <a:cxn ang="0">
                      <a:pos x="T2" y="T3"/>
                    </a:cxn>
                    <a:cxn ang="0">
                      <a:pos x="T4" y="T5"/>
                    </a:cxn>
                    <a:cxn ang="0">
                      <a:pos x="T6" y="T7"/>
                    </a:cxn>
                    <a:cxn ang="0">
                      <a:pos x="T8" y="T9"/>
                    </a:cxn>
                  </a:cxnLst>
                  <a:rect l="0" t="0" r="r" b="b"/>
                  <a:pathLst>
                    <a:path w="55" h="78">
                      <a:moveTo>
                        <a:pt x="0" y="2"/>
                      </a:moveTo>
                      <a:lnTo>
                        <a:pt x="45" y="78"/>
                      </a:lnTo>
                      <a:lnTo>
                        <a:pt x="55" y="68"/>
                      </a:lnTo>
                      <a:lnTo>
                        <a:pt x="14" y="0"/>
                      </a:lnTo>
                      <a:lnTo>
                        <a:pt x="0" y="2"/>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9" name="Freeform 503"/>
                <p:cNvSpPr/>
                <p:nvPr/>
              </p:nvSpPr>
              <p:spPr bwMode="auto">
                <a:xfrm>
                  <a:off x="5282" y="1498"/>
                  <a:ext cx="33" cy="47"/>
                </a:xfrm>
                <a:custGeom>
                  <a:avLst/>
                  <a:gdLst>
                    <a:gd name="T0" fmla="*/ 0 w 33"/>
                    <a:gd name="T1" fmla="*/ 9 h 47"/>
                    <a:gd name="T2" fmla="*/ 23 w 33"/>
                    <a:gd name="T3" fmla="*/ 47 h 47"/>
                    <a:gd name="T4" fmla="*/ 33 w 33"/>
                    <a:gd name="T5" fmla="*/ 42 h 47"/>
                    <a:gd name="T6" fmla="*/ 7 w 33"/>
                    <a:gd name="T7" fmla="*/ 0 h 47"/>
                    <a:gd name="T8" fmla="*/ 0 w 33"/>
                    <a:gd name="T9" fmla="*/ 9 h 47"/>
                  </a:gdLst>
                  <a:ahLst/>
                  <a:cxnLst>
                    <a:cxn ang="0">
                      <a:pos x="T0" y="T1"/>
                    </a:cxn>
                    <a:cxn ang="0">
                      <a:pos x="T2" y="T3"/>
                    </a:cxn>
                    <a:cxn ang="0">
                      <a:pos x="T4" y="T5"/>
                    </a:cxn>
                    <a:cxn ang="0">
                      <a:pos x="T6" y="T7"/>
                    </a:cxn>
                    <a:cxn ang="0">
                      <a:pos x="T8" y="T9"/>
                    </a:cxn>
                  </a:cxnLst>
                  <a:rect l="0" t="0" r="r" b="b"/>
                  <a:pathLst>
                    <a:path w="33" h="47">
                      <a:moveTo>
                        <a:pt x="0" y="9"/>
                      </a:moveTo>
                      <a:lnTo>
                        <a:pt x="23" y="47"/>
                      </a:lnTo>
                      <a:lnTo>
                        <a:pt x="33" y="42"/>
                      </a:lnTo>
                      <a:lnTo>
                        <a:pt x="7" y="0"/>
                      </a:lnTo>
                      <a:lnTo>
                        <a:pt x="0" y="9"/>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0" name="Freeform 504"/>
                <p:cNvSpPr/>
                <p:nvPr/>
              </p:nvSpPr>
              <p:spPr bwMode="auto">
                <a:xfrm>
                  <a:off x="5341" y="2475"/>
                  <a:ext cx="47" cy="30"/>
                </a:xfrm>
                <a:custGeom>
                  <a:avLst/>
                  <a:gdLst>
                    <a:gd name="T0" fmla="*/ 6 w 20"/>
                    <a:gd name="T1" fmla="*/ 1 h 13"/>
                    <a:gd name="T2" fmla="*/ 7 w 20"/>
                    <a:gd name="T3" fmla="*/ 12 h 13"/>
                    <a:gd name="T4" fmla="*/ 20 w 20"/>
                    <a:gd name="T5" fmla="*/ 5 h 13"/>
                    <a:gd name="T6" fmla="*/ 6 w 20"/>
                    <a:gd name="T7" fmla="*/ 1 h 13"/>
                  </a:gdLst>
                  <a:ahLst/>
                  <a:cxnLst>
                    <a:cxn ang="0">
                      <a:pos x="T0" y="T1"/>
                    </a:cxn>
                    <a:cxn ang="0">
                      <a:pos x="T2" y="T3"/>
                    </a:cxn>
                    <a:cxn ang="0">
                      <a:pos x="T4" y="T5"/>
                    </a:cxn>
                    <a:cxn ang="0">
                      <a:pos x="T6" y="T7"/>
                    </a:cxn>
                  </a:cxnLst>
                  <a:rect l="0" t="0" r="r" b="b"/>
                  <a:pathLst>
                    <a:path w="20" h="13">
                      <a:moveTo>
                        <a:pt x="6" y="1"/>
                      </a:moveTo>
                      <a:cubicBezTo>
                        <a:pt x="0" y="4"/>
                        <a:pt x="1" y="12"/>
                        <a:pt x="7" y="12"/>
                      </a:cubicBezTo>
                      <a:cubicBezTo>
                        <a:pt x="12" y="13"/>
                        <a:pt x="17" y="8"/>
                        <a:pt x="20" y="5"/>
                      </a:cubicBezTo>
                      <a:cubicBezTo>
                        <a:pt x="15" y="2"/>
                        <a:pt x="10" y="0"/>
                        <a:pt x="6" y="1"/>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1" name="Freeform 505"/>
                <p:cNvSpPr/>
                <p:nvPr/>
              </p:nvSpPr>
              <p:spPr bwMode="auto">
                <a:xfrm>
                  <a:off x="5303" y="2818"/>
                  <a:ext cx="78" cy="71"/>
                </a:xfrm>
                <a:custGeom>
                  <a:avLst/>
                  <a:gdLst>
                    <a:gd name="T0" fmla="*/ 27 w 33"/>
                    <a:gd name="T1" fmla="*/ 30 h 30"/>
                    <a:gd name="T2" fmla="*/ 33 w 33"/>
                    <a:gd name="T3" fmla="*/ 6 h 30"/>
                    <a:gd name="T4" fmla="*/ 6 w 33"/>
                    <a:gd name="T5" fmla="*/ 0 h 30"/>
                    <a:gd name="T6" fmla="*/ 0 w 33"/>
                    <a:gd name="T7" fmla="*/ 10 h 30"/>
                    <a:gd name="T8" fmla="*/ 27 w 33"/>
                    <a:gd name="T9" fmla="*/ 30 h 30"/>
                  </a:gdLst>
                  <a:ahLst/>
                  <a:cxnLst>
                    <a:cxn ang="0">
                      <a:pos x="T0" y="T1"/>
                    </a:cxn>
                    <a:cxn ang="0">
                      <a:pos x="T2" y="T3"/>
                    </a:cxn>
                    <a:cxn ang="0">
                      <a:pos x="T4" y="T5"/>
                    </a:cxn>
                    <a:cxn ang="0">
                      <a:pos x="T6" y="T7"/>
                    </a:cxn>
                    <a:cxn ang="0">
                      <a:pos x="T8" y="T9"/>
                    </a:cxn>
                  </a:cxnLst>
                  <a:rect l="0" t="0" r="r" b="b"/>
                  <a:pathLst>
                    <a:path w="33" h="30">
                      <a:moveTo>
                        <a:pt x="27" y="30"/>
                      </a:moveTo>
                      <a:cubicBezTo>
                        <a:pt x="33" y="6"/>
                        <a:pt x="33" y="6"/>
                        <a:pt x="33" y="6"/>
                      </a:cubicBezTo>
                      <a:cubicBezTo>
                        <a:pt x="6" y="0"/>
                        <a:pt x="6" y="0"/>
                        <a:pt x="6" y="0"/>
                      </a:cubicBezTo>
                      <a:cubicBezTo>
                        <a:pt x="4" y="3"/>
                        <a:pt x="2" y="6"/>
                        <a:pt x="0" y="10"/>
                      </a:cubicBezTo>
                      <a:cubicBezTo>
                        <a:pt x="11" y="15"/>
                        <a:pt x="20" y="22"/>
                        <a:pt x="27" y="30"/>
                      </a:cubicBezTo>
                      <a:close/>
                    </a:path>
                  </a:pathLst>
                </a:custGeom>
                <a:solidFill>
                  <a:srgbClr val="624B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2" name="Freeform 506"/>
                <p:cNvSpPr/>
                <p:nvPr/>
              </p:nvSpPr>
              <p:spPr bwMode="auto">
                <a:xfrm>
                  <a:off x="5206" y="1185"/>
                  <a:ext cx="135" cy="24"/>
                </a:xfrm>
                <a:custGeom>
                  <a:avLst/>
                  <a:gdLst>
                    <a:gd name="T0" fmla="*/ 57 w 57"/>
                    <a:gd name="T1" fmla="*/ 6 h 10"/>
                    <a:gd name="T2" fmla="*/ 0 w 57"/>
                    <a:gd name="T3" fmla="*/ 0 h 10"/>
                    <a:gd name="T4" fmla="*/ 1 w 57"/>
                    <a:gd name="T5" fmla="*/ 7 h 10"/>
                    <a:gd name="T6" fmla="*/ 25 w 57"/>
                    <a:gd name="T7" fmla="*/ 10 h 10"/>
                    <a:gd name="T8" fmla="*/ 57 w 57"/>
                    <a:gd name="T9" fmla="*/ 6 h 10"/>
                  </a:gdLst>
                  <a:ahLst/>
                  <a:cxnLst>
                    <a:cxn ang="0">
                      <a:pos x="T0" y="T1"/>
                    </a:cxn>
                    <a:cxn ang="0">
                      <a:pos x="T2" y="T3"/>
                    </a:cxn>
                    <a:cxn ang="0">
                      <a:pos x="T4" y="T5"/>
                    </a:cxn>
                    <a:cxn ang="0">
                      <a:pos x="T6" y="T7"/>
                    </a:cxn>
                    <a:cxn ang="0">
                      <a:pos x="T8" y="T9"/>
                    </a:cxn>
                  </a:cxnLst>
                  <a:rect l="0" t="0" r="r" b="b"/>
                  <a:pathLst>
                    <a:path w="57" h="10">
                      <a:moveTo>
                        <a:pt x="57" y="6"/>
                      </a:moveTo>
                      <a:cubicBezTo>
                        <a:pt x="36" y="5"/>
                        <a:pt x="16" y="2"/>
                        <a:pt x="0" y="0"/>
                      </a:cubicBezTo>
                      <a:cubicBezTo>
                        <a:pt x="0" y="3"/>
                        <a:pt x="1" y="5"/>
                        <a:pt x="1" y="7"/>
                      </a:cubicBezTo>
                      <a:cubicBezTo>
                        <a:pt x="9" y="8"/>
                        <a:pt x="17" y="9"/>
                        <a:pt x="25" y="10"/>
                      </a:cubicBezTo>
                      <a:cubicBezTo>
                        <a:pt x="35" y="9"/>
                        <a:pt x="46" y="8"/>
                        <a:pt x="57" y="6"/>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3" name="Freeform 507"/>
                <p:cNvSpPr/>
                <p:nvPr/>
              </p:nvSpPr>
              <p:spPr bwMode="auto">
                <a:xfrm>
                  <a:off x="5234" y="1334"/>
                  <a:ext cx="59" cy="85"/>
                </a:xfrm>
                <a:custGeom>
                  <a:avLst/>
                  <a:gdLst>
                    <a:gd name="T0" fmla="*/ 0 w 59"/>
                    <a:gd name="T1" fmla="*/ 3 h 85"/>
                    <a:gd name="T2" fmla="*/ 50 w 59"/>
                    <a:gd name="T3" fmla="*/ 85 h 85"/>
                    <a:gd name="T4" fmla="*/ 59 w 59"/>
                    <a:gd name="T5" fmla="*/ 76 h 85"/>
                    <a:gd name="T6" fmla="*/ 14 w 59"/>
                    <a:gd name="T7" fmla="*/ 0 h 85"/>
                    <a:gd name="T8" fmla="*/ 0 w 59"/>
                    <a:gd name="T9" fmla="*/ 3 h 85"/>
                  </a:gdLst>
                  <a:ahLst/>
                  <a:cxnLst>
                    <a:cxn ang="0">
                      <a:pos x="T0" y="T1"/>
                    </a:cxn>
                    <a:cxn ang="0">
                      <a:pos x="T2" y="T3"/>
                    </a:cxn>
                    <a:cxn ang="0">
                      <a:pos x="T4" y="T5"/>
                    </a:cxn>
                    <a:cxn ang="0">
                      <a:pos x="T6" y="T7"/>
                    </a:cxn>
                    <a:cxn ang="0">
                      <a:pos x="T8" y="T9"/>
                    </a:cxn>
                  </a:cxnLst>
                  <a:rect l="0" t="0" r="r" b="b"/>
                  <a:pathLst>
                    <a:path w="59" h="85">
                      <a:moveTo>
                        <a:pt x="0" y="3"/>
                      </a:moveTo>
                      <a:lnTo>
                        <a:pt x="50" y="85"/>
                      </a:lnTo>
                      <a:lnTo>
                        <a:pt x="59" y="76"/>
                      </a:lnTo>
                      <a:lnTo>
                        <a:pt x="14" y="0"/>
                      </a:lnTo>
                      <a:lnTo>
                        <a:pt x="0" y="3"/>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4" name="Freeform 508"/>
                <p:cNvSpPr/>
                <p:nvPr/>
              </p:nvSpPr>
              <p:spPr bwMode="auto">
                <a:xfrm>
                  <a:off x="5272" y="1509"/>
                  <a:ext cx="28" cy="48"/>
                </a:xfrm>
                <a:custGeom>
                  <a:avLst/>
                  <a:gdLst>
                    <a:gd name="T0" fmla="*/ 0 w 12"/>
                    <a:gd name="T1" fmla="*/ 3 h 20"/>
                    <a:gd name="T2" fmla="*/ 5 w 12"/>
                    <a:gd name="T3" fmla="*/ 20 h 20"/>
                    <a:gd name="T4" fmla="*/ 12 w 12"/>
                    <a:gd name="T5" fmla="*/ 16 h 20"/>
                    <a:gd name="T6" fmla="*/ 3 w 12"/>
                    <a:gd name="T7" fmla="*/ 0 h 20"/>
                    <a:gd name="T8" fmla="*/ 0 w 12"/>
                    <a:gd name="T9" fmla="*/ 3 h 20"/>
                  </a:gdLst>
                  <a:ahLst/>
                  <a:cxnLst>
                    <a:cxn ang="0">
                      <a:pos x="T0" y="T1"/>
                    </a:cxn>
                    <a:cxn ang="0">
                      <a:pos x="T2" y="T3"/>
                    </a:cxn>
                    <a:cxn ang="0">
                      <a:pos x="T4" y="T5"/>
                    </a:cxn>
                    <a:cxn ang="0">
                      <a:pos x="T6" y="T7"/>
                    </a:cxn>
                    <a:cxn ang="0">
                      <a:pos x="T8" y="T9"/>
                    </a:cxn>
                  </a:cxnLst>
                  <a:rect l="0" t="0" r="r" b="b"/>
                  <a:pathLst>
                    <a:path w="12" h="20">
                      <a:moveTo>
                        <a:pt x="0" y="3"/>
                      </a:moveTo>
                      <a:cubicBezTo>
                        <a:pt x="2" y="9"/>
                        <a:pt x="4" y="14"/>
                        <a:pt x="5" y="20"/>
                      </a:cubicBezTo>
                      <a:cubicBezTo>
                        <a:pt x="12" y="16"/>
                        <a:pt x="12" y="16"/>
                        <a:pt x="12" y="16"/>
                      </a:cubicBezTo>
                      <a:cubicBezTo>
                        <a:pt x="3" y="0"/>
                        <a:pt x="3" y="0"/>
                        <a:pt x="3" y="0"/>
                      </a:cubicBezTo>
                      <a:lnTo>
                        <a:pt x="0" y="3"/>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5" name="Freeform 509"/>
                <p:cNvSpPr/>
                <p:nvPr/>
              </p:nvSpPr>
              <p:spPr bwMode="auto">
                <a:xfrm>
                  <a:off x="5303" y="2716"/>
                  <a:ext cx="64" cy="33"/>
                </a:xfrm>
                <a:custGeom>
                  <a:avLst/>
                  <a:gdLst>
                    <a:gd name="T0" fmla="*/ 0 w 27"/>
                    <a:gd name="T1" fmla="*/ 9 h 14"/>
                    <a:gd name="T2" fmla="*/ 18 w 27"/>
                    <a:gd name="T3" fmla="*/ 14 h 14"/>
                    <a:gd name="T4" fmla="*/ 27 w 27"/>
                    <a:gd name="T5" fmla="*/ 3 h 14"/>
                    <a:gd name="T6" fmla="*/ 16 w 27"/>
                    <a:gd name="T7" fmla="*/ 0 h 14"/>
                    <a:gd name="T8" fmla="*/ 0 w 27"/>
                    <a:gd name="T9" fmla="*/ 9 h 14"/>
                  </a:gdLst>
                  <a:ahLst/>
                  <a:cxnLst>
                    <a:cxn ang="0">
                      <a:pos x="T0" y="T1"/>
                    </a:cxn>
                    <a:cxn ang="0">
                      <a:pos x="T2" y="T3"/>
                    </a:cxn>
                    <a:cxn ang="0">
                      <a:pos x="T4" y="T5"/>
                    </a:cxn>
                    <a:cxn ang="0">
                      <a:pos x="T6" y="T7"/>
                    </a:cxn>
                    <a:cxn ang="0">
                      <a:pos x="T8" y="T9"/>
                    </a:cxn>
                  </a:cxnLst>
                  <a:rect l="0" t="0" r="r" b="b"/>
                  <a:pathLst>
                    <a:path w="27" h="14">
                      <a:moveTo>
                        <a:pt x="0" y="9"/>
                      </a:moveTo>
                      <a:cubicBezTo>
                        <a:pt x="18" y="14"/>
                        <a:pt x="18" y="14"/>
                        <a:pt x="18" y="14"/>
                      </a:cubicBezTo>
                      <a:cubicBezTo>
                        <a:pt x="21" y="10"/>
                        <a:pt x="24" y="6"/>
                        <a:pt x="27" y="3"/>
                      </a:cubicBezTo>
                      <a:cubicBezTo>
                        <a:pt x="16" y="0"/>
                        <a:pt x="16" y="0"/>
                        <a:pt x="16" y="0"/>
                      </a:cubicBezTo>
                      <a:cubicBezTo>
                        <a:pt x="11" y="3"/>
                        <a:pt x="5" y="6"/>
                        <a:pt x="0" y="9"/>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6" name="Freeform 510"/>
                <p:cNvSpPr/>
                <p:nvPr/>
              </p:nvSpPr>
              <p:spPr bwMode="auto">
                <a:xfrm>
                  <a:off x="5007" y="-35"/>
                  <a:ext cx="201" cy="52"/>
                </a:xfrm>
                <a:custGeom>
                  <a:avLst/>
                  <a:gdLst>
                    <a:gd name="T0" fmla="*/ 47 w 85"/>
                    <a:gd name="T1" fmla="*/ 20 h 22"/>
                    <a:gd name="T2" fmla="*/ 85 w 85"/>
                    <a:gd name="T3" fmla="*/ 0 h 22"/>
                    <a:gd name="T4" fmla="*/ 70 w 85"/>
                    <a:gd name="T5" fmla="*/ 0 h 22"/>
                    <a:gd name="T6" fmla="*/ 24 w 85"/>
                    <a:gd name="T7" fmla="*/ 6 h 22"/>
                    <a:gd name="T8" fmla="*/ 16 w 85"/>
                    <a:gd name="T9" fmla="*/ 0 h 22"/>
                    <a:gd name="T10" fmla="*/ 0 w 85"/>
                    <a:gd name="T11" fmla="*/ 0 h 22"/>
                    <a:gd name="T12" fmla="*/ 47 w 85"/>
                    <a:gd name="T13" fmla="*/ 20 h 22"/>
                  </a:gdLst>
                  <a:ahLst/>
                  <a:cxnLst>
                    <a:cxn ang="0">
                      <a:pos x="T0" y="T1"/>
                    </a:cxn>
                    <a:cxn ang="0">
                      <a:pos x="T2" y="T3"/>
                    </a:cxn>
                    <a:cxn ang="0">
                      <a:pos x="T4" y="T5"/>
                    </a:cxn>
                    <a:cxn ang="0">
                      <a:pos x="T6" y="T7"/>
                    </a:cxn>
                    <a:cxn ang="0">
                      <a:pos x="T8" y="T9"/>
                    </a:cxn>
                    <a:cxn ang="0">
                      <a:pos x="T10" y="T11"/>
                    </a:cxn>
                    <a:cxn ang="0">
                      <a:pos x="T12" y="T13"/>
                    </a:cxn>
                  </a:cxnLst>
                  <a:rect l="0" t="0" r="r" b="b"/>
                  <a:pathLst>
                    <a:path w="85" h="22">
                      <a:moveTo>
                        <a:pt x="47" y="20"/>
                      </a:moveTo>
                      <a:cubicBezTo>
                        <a:pt x="66" y="19"/>
                        <a:pt x="79" y="11"/>
                        <a:pt x="85" y="0"/>
                      </a:cubicBezTo>
                      <a:cubicBezTo>
                        <a:pt x="70" y="0"/>
                        <a:pt x="70" y="0"/>
                        <a:pt x="70" y="0"/>
                      </a:cubicBezTo>
                      <a:cubicBezTo>
                        <a:pt x="61" y="13"/>
                        <a:pt x="39" y="14"/>
                        <a:pt x="24" y="6"/>
                      </a:cubicBezTo>
                      <a:cubicBezTo>
                        <a:pt x="21" y="5"/>
                        <a:pt x="18" y="2"/>
                        <a:pt x="16" y="0"/>
                      </a:cubicBezTo>
                      <a:cubicBezTo>
                        <a:pt x="0" y="0"/>
                        <a:pt x="0" y="0"/>
                        <a:pt x="0" y="0"/>
                      </a:cubicBezTo>
                      <a:cubicBezTo>
                        <a:pt x="10" y="13"/>
                        <a:pt x="27" y="22"/>
                        <a:pt x="47" y="20"/>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7" name="Freeform 511"/>
                <p:cNvSpPr/>
                <p:nvPr/>
              </p:nvSpPr>
              <p:spPr bwMode="auto">
                <a:xfrm>
                  <a:off x="5192" y="610"/>
                  <a:ext cx="59" cy="123"/>
                </a:xfrm>
                <a:custGeom>
                  <a:avLst/>
                  <a:gdLst>
                    <a:gd name="T0" fmla="*/ 0 w 25"/>
                    <a:gd name="T1" fmla="*/ 0 h 52"/>
                    <a:gd name="T2" fmla="*/ 12 w 25"/>
                    <a:gd name="T3" fmla="*/ 52 h 52"/>
                    <a:gd name="T4" fmla="*/ 25 w 25"/>
                    <a:gd name="T5" fmla="*/ 42 h 52"/>
                    <a:gd name="T6" fmla="*/ 22 w 25"/>
                    <a:gd name="T7" fmla="*/ 10 h 52"/>
                    <a:gd name="T8" fmla="*/ 0 w 25"/>
                    <a:gd name="T9" fmla="*/ 0 h 52"/>
                  </a:gdLst>
                  <a:ahLst/>
                  <a:cxnLst>
                    <a:cxn ang="0">
                      <a:pos x="T0" y="T1"/>
                    </a:cxn>
                    <a:cxn ang="0">
                      <a:pos x="T2" y="T3"/>
                    </a:cxn>
                    <a:cxn ang="0">
                      <a:pos x="T4" y="T5"/>
                    </a:cxn>
                    <a:cxn ang="0">
                      <a:pos x="T6" y="T7"/>
                    </a:cxn>
                    <a:cxn ang="0">
                      <a:pos x="T8" y="T9"/>
                    </a:cxn>
                  </a:cxnLst>
                  <a:rect l="0" t="0" r="r" b="b"/>
                  <a:pathLst>
                    <a:path w="25" h="52">
                      <a:moveTo>
                        <a:pt x="0" y="0"/>
                      </a:moveTo>
                      <a:cubicBezTo>
                        <a:pt x="9" y="16"/>
                        <a:pt x="13" y="35"/>
                        <a:pt x="12" y="52"/>
                      </a:cubicBezTo>
                      <a:cubicBezTo>
                        <a:pt x="25" y="42"/>
                        <a:pt x="25" y="42"/>
                        <a:pt x="25" y="42"/>
                      </a:cubicBezTo>
                      <a:cubicBezTo>
                        <a:pt x="25" y="31"/>
                        <a:pt x="24" y="20"/>
                        <a:pt x="22" y="10"/>
                      </a:cubicBezTo>
                      <a:cubicBezTo>
                        <a:pt x="15" y="6"/>
                        <a:pt x="8" y="2"/>
                        <a:pt x="0" y="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8" name="Freeform 512"/>
                <p:cNvSpPr/>
                <p:nvPr/>
              </p:nvSpPr>
              <p:spPr bwMode="auto">
                <a:xfrm>
                  <a:off x="5166" y="3863"/>
                  <a:ext cx="269" cy="154"/>
                </a:xfrm>
                <a:custGeom>
                  <a:avLst/>
                  <a:gdLst>
                    <a:gd name="T0" fmla="*/ 97 w 114"/>
                    <a:gd name="T1" fmla="*/ 0 h 65"/>
                    <a:gd name="T2" fmla="*/ 12 w 114"/>
                    <a:gd name="T3" fmla="*/ 27 h 65"/>
                    <a:gd name="T4" fmla="*/ 0 w 114"/>
                    <a:gd name="T5" fmla="*/ 38 h 65"/>
                    <a:gd name="T6" fmla="*/ 17 w 114"/>
                    <a:gd name="T7" fmla="*/ 65 h 65"/>
                    <a:gd name="T8" fmla="*/ 85 w 114"/>
                    <a:gd name="T9" fmla="*/ 60 h 65"/>
                    <a:gd name="T10" fmla="*/ 114 w 114"/>
                    <a:gd name="T11" fmla="*/ 18 h 65"/>
                    <a:gd name="T12" fmla="*/ 111 w 114"/>
                    <a:gd name="T13" fmla="*/ 2 h 65"/>
                    <a:gd name="T14" fmla="*/ 97 w 114"/>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 h="65">
                      <a:moveTo>
                        <a:pt x="97" y="0"/>
                      </a:moveTo>
                      <a:cubicBezTo>
                        <a:pt x="97" y="41"/>
                        <a:pt x="43" y="64"/>
                        <a:pt x="12" y="27"/>
                      </a:cubicBezTo>
                      <a:cubicBezTo>
                        <a:pt x="8" y="31"/>
                        <a:pt x="4" y="34"/>
                        <a:pt x="0" y="38"/>
                      </a:cubicBezTo>
                      <a:cubicBezTo>
                        <a:pt x="5" y="50"/>
                        <a:pt x="11" y="59"/>
                        <a:pt x="17" y="65"/>
                      </a:cubicBezTo>
                      <a:cubicBezTo>
                        <a:pt x="39" y="59"/>
                        <a:pt x="63" y="57"/>
                        <a:pt x="85" y="60"/>
                      </a:cubicBezTo>
                      <a:cubicBezTo>
                        <a:pt x="98" y="50"/>
                        <a:pt x="109" y="36"/>
                        <a:pt x="114" y="18"/>
                      </a:cubicBezTo>
                      <a:cubicBezTo>
                        <a:pt x="114" y="13"/>
                        <a:pt x="113" y="7"/>
                        <a:pt x="111" y="2"/>
                      </a:cubicBezTo>
                      <a:cubicBezTo>
                        <a:pt x="107" y="1"/>
                        <a:pt x="102" y="1"/>
                        <a:pt x="97"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9" name="Freeform 513"/>
                <p:cNvSpPr>
                  <a:spLocks noEditPoints="1"/>
                </p:cNvSpPr>
                <p:nvPr/>
              </p:nvSpPr>
              <p:spPr bwMode="auto">
                <a:xfrm>
                  <a:off x="4688" y="1625"/>
                  <a:ext cx="624" cy="499"/>
                </a:xfrm>
                <a:custGeom>
                  <a:avLst/>
                  <a:gdLst>
                    <a:gd name="T0" fmla="*/ 37 w 264"/>
                    <a:gd name="T1" fmla="*/ 126 h 211"/>
                    <a:gd name="T2" fmla="*/ 149 w 264"/>
                    <a:gd name="T3" fmla="*/ 191 h 211"/>
                    <a:gd name="T4" fmla="*/ 154 w 264"/>
                    <a:gd name="T5" fmla="*/ 193 h 211"/>
                    <a:gd name="T6" fmla="*/ 149 w 264"/>
                    <a:gd name="T7" fmla="*/ 160 h 211"/>
                    <a:gd name="T8" fmla="*/ 181 w 264"/>
                    <a:gd name="T9" fmla="*/ 204 h 211"/>
                    <a:gd name="T10" fmla="*/ 186 w 264"/>
                    <a:gd name="T11" fmla="*/ 205 h 211"/>
                    <a:gd name="T12" fmla="*/ 164 w 264"/>
                    <a:gd name="T13" fmla="*/ 146 h 211"/>
                    <a:gd name="T14" fmla="*/ 209 w 264"/>
                    <a:gd name="T15" fmla="*/ 210 h 211"/>
                    <a:gd name="T16" fmla="*/ 178 w 264"/>
                    <a:gd name="T17" fmla="*/ 146 h 211"/>
                    <a:gd name="T18" fmla="*/ 218 w 264"/>
                    <a:gd name="T19" fmla="*/ 201 h 211"/>
                    <a:gd name="T20" fmla="*/ 221 w 264"/>
                    <a:gd name="T21" fmla="*/ 197 h 211"/>
                    <a:gd name="T22" fmla="*/ 192 w 264"/>
                    <a:gd name="T23" fmla="*/ 124 h 211"/>
                    <a:gd name="T24" fmla="*/ 233 w 264"/>
                    <a:gd name="T25" fmla="*/ 177 h 211"/>
                    <a:gd name="T26" fmla="*/ 235 w 264"/>
                    <a:gd name="T27" fmla="*/ 173 h 211"/>
                    <a:gd name="T28" fmla="*/ 218 w 264"/>
                    <a:gd name="T29" fmla="*/ 122 h 211"/>
                    <a:gd name="T30" fmla="*/ 246 w 264"/>
                    <a:gd name="T31" fmla="*/ 151 h 211"/>
                    <a:gd name="T32" fmla="*/ 248 w 264"/>
                    <a:gd name="T33" fmla="*/ 147 h 211"/>
                    <a:gd name="T34" fmla="*/ 236 w 264"/>
                    <a:gd name="T35" fmla="*/ 103 h 211"/>
                    <a:gd name="T36" fmla="*/ 258 w 264"/>
                    <a:gd name="T37" fmla="*/ 124 h 211"/>
                    <a:gd name="T38" fmla="*/ 259 w 264"/>
                    <a:gd name="T39" fmla="*/ 120 h 211"/>
                    <a:gd name="T40" fmla="*/ 163 w 264"/>
                    <a:gd name="T41" fmla="*/ 48 h 211"/>
                    <a:gd name="T42" fmla="*/ 85 w 264"/>
                    <a:gd name="T43" fmla="*/ 29 h 211"/>
                    <a:gd name="T44" fmla="*/ 60 w 264"/>
                    <a:gd name="T45" fmla="*/ 2 h 211"/>
                    <a:gd name="T46" fmla="*/ 56 w 264"/>
                    <a:gd name="T47" fmla="*/ 1 h 211"/>
                    <a:gd name="T48" fmla="*/ 46 w 264"/>
                    <a:gd name="T49" fmla="*/ 4 h 211"/>
                    <a:gd name="T50" fmla="*/ 43 w 264"/>
                    <a:gd name="T51" fmla="*/ 7 h 211"/>
                    <a:gd name="T52" fmla="*/ 58 w 264"/>
                    <a:gd name="T53" fmla="*/ 74 h 211"/>
                    <a:gd name="T54" fmla="*/ 28 w 264"/>
                    <a:gd name="T55" fmla="*/ 34 h 211"/>
                    <a:gd name="T56" fmla="*/ 25 w 264"/>
                    <a:gd name="T57" fmla="*/ 38 h 211"/>
                    <a:gd name="T58" fmla="*/ 35 w 264"/>
                    <a:gd name="T59" fmla="*/ 94 h 211"/>
                    <a:gd name="T60" fmla="*/ 13 w 264"/>
                    <a:gd name="T61" fmla="*/ 67 h 211"/>
                    <a:gd name="T62" fmla="*/ 11 w 264"/>
                    <a:gd name="T63" fmla="*/ 71 h 211"/>
                    <a:gd name="T64" fmla="*/ 168 w 264"/>
                    <a:gd name="T65" fmla="*/ 94 h 211"/>
                    <a:gd name="T66" fmla="*/ 164 w 264"/>
                    <a:gd name="T67" fmla="*/ 135 h 211"/>
                    <a:gd name="T68" fmla="*/ 119 w 264"/>
                    <a:gd name="T69" fmla="*/ 120 h 211"/>
                    <a:gd name="T70" fmla="*/ 83 w 264"/>
                    <a:gd name="T71" fmla="*/ 58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4" h="211">
                      <a:moveTo>
                        <a:pt x="0" y="96"/>
                      </a:moveTo>
                      <a:cubicBezTo>
                        <a:pt x="24" y="107"/>
                        <a:pt x="40" y="117"/>
                        <a:pt x="37" y="126"/>
                      </a:cubicBezTo>
                      <a:cubicBezTo>
                        <a:pt x="37" y="129"/>
                        <a:pt x="36" y="134"/>
                        <a:pt x="34" y="139"/>
                      </a:cubicBezTo>
                      <a:cubicBezTo>
                        <a:pt x="68" y="155"/>
                        <a:pt x="113" y="176"/>
                        <a:pt x="149" y="191"/>
                      </a:cubicBezTo>
                      <a:cubicBezTo>
                        <a:pt x="141" y="176"/>
                        <a:pt x="134" y="163"/>
                        <a:pt x="130" y="152"/>
                      </a:cubicBezTo>
                      <a:cubicBezTo>
                        <a:pt x="136" y="162"/>
                        <a:pt x="145" y="177"/>
                        <a:pt x="154" y="193"/>
                      </a:cubicBezTo>
                      <a:cubicBezTo>
                        <a:pt x="158" y="195"/>
                        <a:pt x="163" y="197"/>
                        <a:pt x="168" y="199"/>
                      </a:cubicBezTo>
                      <a:cubicBezTo>
                        <a:pt x="160" y="184"/>
                        <a:pt x="153" y="170"/>
                        <a:pt x="149" y="160"/>
                      </a:cubicBezTo>
                      <a:cubicBezTo>
                        <a:pt x="155" y="169"/>
                        <a:pt x="164" y="185"/>
                        <a:pt x="172" y="200"/>
                      </a:cubicBezTo>
                      <a:cubicBezTo>
                        <a:pt x="176" y="202"/>
                        <a:pt x="179" y="203"/>
                        <a:pt x="181" y="204"/>
                      </a:cubicBezTo>
                      <a:cubicBezTo>
                        <a:pt x="175" y="192"/>
                        <a:pt x="170" y="181"/>
                        <a:pt x="166" y="172"/>
                      </a:cubicBezTo>
                      <a:cubicBezTo>
                        <a:pt x="172" y="180"/>
                        <a:pt x="178" y="192"/>
                        <a:pt x="186" y="205"/>
                      </a:cubicBezTo>
                      <a:cubicBezTo>
                        <a:pt x="189" y="206"/>
                        <a:pt x="192" y="208"/>
                        <a:pt x="195" y="208"/>
                      </a:cubicBezTo>
                      <a:cubicBezTo>
                        <a:pt x="183" y="184"/>
                        <a:pt x="171" y="162"/>
                        <a:pt x="164" y="146"/>
                      </a:cubicBezTo>
                      <a:cubicBezTo>
                        <a:pt x="173" y="160"/>
                        <a:pt x="188" y="186"/>
                        <a:pt x="201" y="210"/>
                      </a:cubicBezTo>
                      <a:cubicBezTo>
                        <a:pt x="204" y="210"/>
                        <a:pt x="207" y="211"/>
                        <a:pt x="209" y="210"/>
                      </a:cubicBezTo>
                      <a:cubicBezTo>
                        <a:pt x="209" y="210"/>
                        <a:pt x="209" y="210"/>
                        <a:pt x="210" y="210"/>
                      </a:cubicBezTo>
                      <a:cubicBezTo>
                        <a:pt x="197" y="185"/>
                        <a:pt x="185" y="162"/>
                        <a:pt x="178" y="146"/>
                      </a:cubicBezTo>
                      <a:cubicBezTo>
                        <a:pt x="187" y="159"/>
                        <a:pt x="201" y="185"/>
                        <a:pt x="213" y="207"/>
                      </a:cubicBezTo>
                      <a:cubicBezTo>
                        <a:pt x="215" y="206"/>
                        <a:pt x="216" y="204"/>
                        <a:pt x="218" y="201"/>
                      </a:cubicBezTo>
                      <a:cubicBezTo>
                        <a:pt x="205" y="175"/>
                        <a:pt x="191" y="150"/>
                        <a:pt x="184" y="133"/>
                      </a:cubicBezTo>
                      <a:cubicBezTo>
                        <a:pt x="193" y="147"/>
                        <a:pt x="208" y="174"/>
                        <a:pt x="221" y="197"/>
                      </a:cubicBezTo>
                      <a:cubicBezTo>
                        <a:pt x="222" y="195"/>
                        <a:pt x="224" y="193"/>
                        <a:pt x="225" y="190"/>
                      </a:cubicBezTo>
                      <a:cubicBezTo>
                        <a:pt x="212" y="165"/>
                        <a:pt x="199" y="141"/>
                        <a:pt x="192" y="124"/>
                      </a:cubicBezTo>
                      <a:cubicBezTo>
                        <a:pt x="201" y="138"/>
                        <a:pt x="215" y="163"/>
                        <a:pt x="228" y="186"/>
                      </a:cubicBezTo>
                      <a:cubicBezTo>
                        <a:pt x="229" y="183"/>
                        <a:pt x="231" y="180"/>
                        <a:pt x="233" y="177"/>
                      </a:cubicBezTo>
                      <a:cubicBezTo>
                        <a:pt x="220" y="153"/>
                        <a:pt x="208" y="130"/>
                        <a:pt x="202" y="114"/>
                      </a:cubicBezTo>
                      <a:cubicBezTo>
                        <a:pt x="210" y="128"/>
                        <a:pt x="223" y="151"/>
                        <a:pt x="235" y="173"/>
                      </a:cubicBezTo>
                      <a:cubicBezTo>
                        <a:pt x="236" y="170"/>
                        <a:pt x="238" y="168"/>
                        <a:pt x="239" y="165"/>
                      </a:cubicBezTo>
                      <a:cubicBezTo>
                        <a:pt x="231" y="148"/>
                        <a:pt x="223" y="133"/>
                        <a:pt x="218" y="122"/>
                      </a:cubicBezTo>
                      <a:cubicBezTo>
                        <a:pt x="224" y="131"/>
                        <a:pt x="233" y="146"/>
                        <a:pt x="241" y="161"/>
                      </a:cubicBezTo>
                      <a:cubicBezTo>
                        <a:pt x="243" y="158"/>
                        <a:pt x="244" y="154"/>
                        <a:pt x="246" y="151"/>
                      </a:cubicBezTo>
                      <a:cubicBezTo>
                        <a:pt x="237" y="134"/>
                        <a:pt x="229" y="118"/>
                        <a:pt x="224" y="106"/>
                      </a:cubicBezTo>
                      <a:cubicBezTo>
                        <a:pt x="230" y="116"/>
                        <a:pt x="239" y="131"/>
                        <a:pt x="248" y="147"/>
                      </a:cubicBezTo>
                      <a:cubicBezTo>
                        <a:pt x="249" y="144"/>
                        <a:pt x="251" y="140"/>
                        <a:pt x="252" y="137"/>
                      </a:cubicBezTo>
                      <a:cubicBezTo>
                        <a:pt x="246" y="124"/>
                        <a:pt x="240" y="113"/>
                        <a:pt x="236" y="103"/>
                      </a:cubicBezTo>
                      <a:cubicBezTo>
                        <a:pt x="241" y="111"/>
                        <a:pt x="247" y="122"/>
                        <a:pt x="254" y="134"/>
                      </a:cubicBezTo>
                      <a:cubicBezTo>
                        <a:pt x="255" y="130"/>
                        <a:pt x="257" y="127"/>
                        <a:pt x="258" y="124"/>
                      </a:cubicBezTo>
                      <a:cubicBezTo>
                        <a:pt x="253" y="115"/>
                        <a:pt x="250" y="106"/>
                        <a:pt x="247" y="100"/>
                      </a:cubicBezTo>
                      <a:cubicBezTo>
                        <a:pt x="250" y="105"/>
                        <a:pt x="254" y="112"/>
                        <a:pt x="259" y="120"/>
                      </a:cubicBezTo>
                      <a:cubicBezTo>
                        <a:pt x="262" y="112"/>
                        <a:pt x="264" y="106"/>
                        <a:pt x="263" y="103"/>
                      </a:cubicBezTo>
                      <a:cubicBezTo>
                        <a:pt x="258" y="95"/>
                        <a:pt x="212" y="71"/>
                        <a:pt x="163" y="48"/>
                      </a:cubicBezTo>
                      <a:cubicBezTo>
                        <a:pt x="131" y="32"/>
                        <a:pt x="99" y="16"/>
                        <a:pt x="76" y="7"/>
                      </a:cubicBezTo>
                      <a:cubicBezTo>
                        <a:pt x="80" y="16"/>
                        <a:pt x="83" y="23"/>
                        <a:pt x="85" y="29"/>
                      </a:cubicBezTo>
                      <a:cubicBezTo>
                        <a:pt x="81" y="23"/>
                        <a:pt x="77" y="15"/>
                        <a:pt x="73" y="6"/>
                      </a:cubicBezTo>
                      <a:cubicBezTo>
                        <a:pt x="68" y="4"/>
                        <a:pt x="64" y="3"/>
                        <a:pt x="60" y="2"/>
                      </a:cubicBezTo>
                      <a:cubicBezTo>
                        <a:pt x="66" y="17"/>
                        <a:pt x="72" y="31"/>
                        <a:pt x="76" y="42"/>
                      </a:cubicBezTo>
                      <a:cubicBezTo>
                        <a:pt x="70" y="32"/>
                        <a:pt x="63" y="17"/>
                        <a:pt x="56" y="1"/>
                      </a:cubicBezTo>
                      <a:cubicBezTo>
                        <a:pt x="54" y="0"/>
                        <a:pt x="52" y="0"/>
                        <a:pt x="51" y="0"/>
                      </a:cubicBezTo>
                      <a:cubicBezTo>
                        <a:pt x="50" y="0"/>
                        <a:pt x="48" y="2"/>
                        <a:pt x="46" y="4"/>
                      </a:cubicBezTo>
                      <a:cubicBezTo>
                        <a:pt x="53" y="22"/>
                        <a:pt x="60" y="38"/>
                        <a:pt x="64" y="51"/>
                      </a:cubicBezTo>
                      <a:cubicBezTo>
                        <a:pt x="59" y="40"/>
                        <a:pt x="51" y="24"/>
                        <a:pt x="43" y="7"/>
                      </a:cubicBezTo>
                      <a:cubicBezTo>
                        <a:pt x="41" y="10"/>
                        <a:pt x="38" y="13"/>
                        <a:pt x="36" y="18"/>
                      </a:cubicBezTo>
                      <a:cubicBezTo>
                        <a:pt x="45" y="39"/>
                        <a:pt x="53" y="59"/>
                        <a:pt x="58" y="74"/>
                      </a:cubicBezTo>
                      <a:cubicBezTo>
                        <a:pt x="52" y="62"/>
                        <a:pt x="43" y="42"/>
                        <a:pt x="34" y="22"/>
                      </a:cubicBezTo>
                      <a:cubicBezTo>
                        <a:pt x="32" y="25"/>
                        <a:pt x="30" y="29"/>
                        <a:pt x="28" y="34"/>
                      </a:cubicBezTo>
                      <a:cubicBezTo>
                        <a:pt x="35" y="52"/>
                        <a:pt x="42" y="70"/>
                        <a:pt x="47" y="82"/>
                      </a:cubicBezTo>
                      <a:cubicBezTo>
                        <a:pt x="41" y="72"/>
                        <a:pt x="33" y="55"/>
                        <a:pt x="25" y="38"/>
                      </a:cubicBezTo>
                      <a:cubicBezTo>
                        <a:pt x="23" y="42"/>
                        <a:pt x="21" y="47"/>
                        <a:pt x="19" y="52"/>
                      </a:cubicBezTo>
                      <a:cubicBezTo>
                        <a:pt x="26" y="68"/>
                        <a:pt x="32" y="82"/>
                        <a:pt x="35" y="94"/>
                      </a:cubicBezTo>
                      <a:cubicBezTo>
                        <a:pt x="31" y="84"/>
                        <a:pt x="24" y="71"/>
                        <a:pt x="17" y="56"/>
                      </a:cubicBezTo>
                      <a:cubicBezTo>
                        <a:pt x="16" y="59"/>
                        <a:pt x="14" y="63"/>
                        <a:pt x="13" y="67"/>
                      </a:cubicBezTo>
                      <a:cubicBezTo>
                        <a:pt x="18" y="81"/>
                        <a:pt x="24" y="94"/>
                        <a:pt x="27" y="104"/>
                      </a:cubicBezTo>
                      <a:cubicBezTo>
                        <a:pt x="23" y="96"/>
                        <a:pt x="17" y="84"/>
                        <a:pt x="11" y="71"/>
                      </a:cubicBezTo>
                      <a:cubicBezTo>
                        <a:pt x="7" y="80"/>
                        <a:pt x="3" y="88"/>
                        <a:pt x="0" y="96"/>
                      </a:cubicBezTo>
                      <a:close/>
                      <a:moveTo>
                        <a:pt x="168" y="94"/>
                      </a:moveTo>
                      <a:cubicBezTo>
                        <a:pt x="137" y="104"/>
                        <a:pt x="137" y="104"/>
                        <a:pt x="137" y="104"/>
                      </a:cubicBezTo>
                      <a:cubicBezTo>
                        <a:pt x="164" y="135"/>
                        <a:pt x="164" y="135"/>
                        <a:pt x="164" y="135"/>
                      </a:cubicBezTo>
                      <a:cubicBezTo>
                        <a:pt x="147" y="150"/>
                        <a:pt x="147" y="150"/>
                        <a:pt x="147" y="150"/>
                      </a:cubicBezTo>
                      <a:cubicBezTo>
                        <a:pt x="119" y="120"/>
                        <a:pt x="119" y="120"/>
                        <a:pt x="119" y="120"/>
                      </a:cubicBezTo>
                      <a:cubicBezTo>
                        <a:pt x="104" y="150"/>
                        <a:pt x="104" y="150"/>
                        <a:pt x="104" y="150"/>
                      </a:cubicBezTo>
                      <a:cubicBezTo>
                        <a:pt x="83" y="58"/>
                        <a:pt x="83" y="58"/>
                        <a:pt x="83" y="58"/>
                      </a:cubicBezTo>
                      <a:lnTo>
                        <a:pt x="168" y="94"/>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0" name="Freeform 514"/>
                <p:cNvSpPr/>
                <p:nvPr/>
              </p:nvSpPr>
              <p:spPr bwMode="auto">
                <a:xfrm>
                  <a:off x="5213" y="1337"/>
                  <a:ext cx="66" cy="99"/>
                </a:xfrm>
                <a:custGeom>
                  <a:avLst/>
                  <a:gdLst>
                    <a:gd name="T0" fmla="*/ 0 w 66"/>
                    <a:gd name="T1" fmla="*/ 4 h 99"/>
                    <a:gd name="T2" fmla="*/ 54 w 66"/>
                    <a:gd name="T3" fmla="*/ 99 h 99"/>
                    <a:gd name="T4" fmla="*/ 66 w 66"/>
                    <a:gd name="T5" fmla="*/ 87 h 99"/>
                    <a:gd name="T6" fmla="*/ 16 w 66"/>
                    <a:gd name="T7" fmla="*/ 0 h 99"/>
                    <a:gd name="T8" fmla="*/ 0 w 66"/>
                    <a:gd name="T9" fmla="*/ 4 h 99"/>
                  </a:gdLst>
                  <a:ahLst/>
                  <a:cxnLst>
                    <a:cxn ang="0">
                      <a:pos x="T0" y="T1"/>
                    </a:cxn>
                    <a:cxn ang="0">
                      <a:pos x="T2" y="T3"/>
                    </a:cxn>
                    <a:cxn ang="0">
                      <a:pos x="T4" y="T5"/>
                    </a:cxn>
                    <a:cxn ang="0">
                      <a:pos x="T6" y="T7"/>
                    </a:cxn>
                    <a:cxn ang="0">
                      <a:pos x="T8" y="T9"/>
                    </a:cxn>
                  </a:cxnLst>
                  <a:rect l="0" t="0" r="r" b="b"/>
                  <a:pathLst>
                    <a:path w="66" h="99">
                      <a:moveTo>
                        <a:pt x="0" y="4"/>
                      </a:moveTo>
                      <a:lnTo>
                        <a:pt x="54" y="99"/>
                      </a:lnTo>
                      <a:lnTo>
                        <a:pt x="66" y="87"/>
                      </a:lnTo>
                      <a:lnTo>
                        <a:pt x="16" y="0"/>
                      </a:lnTo>
                      <a:lnTo>
                        <a:pt x="0" y="4"/>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1" name="Freeform 515"/>
                <p:cNvSpPr/>
                <p:nvPr/>
              </p:nvSpPr>
              <p:spPr bwMode="auto">
                <a:xfrm>
                  <a:off x="5177" y="459"/>
                  <a:ext cx="38" cy="26"/>
                </a:xfrm>
                <a:custGeom>
                  <a:avLst/>
                  <a:gdLst>
                    <a:gd name="T0" fmla="*/ 4 w 16"/>
                    <a:gd name="T1" fmla="*/ 0 h 11"/>
                    <a:gd name="T2" fmla="*/ 0 w 16"/>
                    <a:gd name="T3" fmla="*/ 9 h 11"/>
                    <a:gd name="T4" fmla="*/ 16 w 16"/>
                    <a:gd name="T5" fmla="*/ 11 h 11"/>
                    <a:gd name="T6" fmla="*/ 4 w 16"/>
                    <a:gd name="T7" fmla="*/ 0 h 11"/>
                  </a:gdLst>
                  <a:ahLst/>
                  <a:cxnLst>
                    <a:cxn ang="0">
                      <a:pos x="T0" y="T1"/>
                    </a:cxn>
                    <a:cxn ang="0">
                      <a:pos x="T2" y="T3"/>
                    </a:cxn>
                    <a:cxn ang="0">
                      <a:pos x="T4" y="T5"/>
                    </a:cxn>
                    <a:cxn ang="0">
                      <a:pos x="T6" y="T7"/>
                    </a:cxn>
                  </a:cxnLst>
                  <a:rect l="0" t="0" r="r" b="b"/>
                  <a:pathLst>
                    <a:path w="16" h="11">
                      <a:moveTo>
                        <a:pt x="4" y="0"/>
                      </a:moveTo>
                      <a:cubicBezTo>
                        <a:pt x="0" y="9"/>
                        <a:pt x="0" y="9"/>
                        <a:pt x="0" y="9"/>
                      </a:cubicBezTo>
                      <a:cubicBezTo>
                        <a:pt x="6" y="9"/>
                        <a:pt x="11" y="10"/>
                        <a:pt x="16" y="11"/>
                      </a:cubicBezTo>
                      <a:lnTo>
                        <a:pt x="4" y="0"/>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2" name="Freeform 516"/>
                <p:cNvSpPr/>
                <p:nvPr/>
              </p:nvSpPr>
              <p:spPr bwMode="auto">
                <a:xfrm>
                  <a:off x="5199" y="1341"/>
                  <a:ext cx="66" cy="109"/>
                </a:xfrm>
                <a:custGeom>
                  <a:avLst/>
                  <a:gdLst>
                    <a:gd name="T0" fmla="*/ 2 w 28"/>
                    <a:gd name="T1" fmla="*/ 0 h 46"/>
                    <a:gd name="T2" fmla="*/ 0 w 28"/>
                    <a:gd name="T3" fmla="*/ 7 h 46"/>
                    <a:gd name="T4" fmla="*/ 23 w 28"/>
                    <a:gd name="T5" fmla="*/ 46 h 46"/>
                    <a:gd name="T6" fmla="*/ 28 w 28"/>
                    <a:gd name="T7" fmla="*/ 41 h 46"/>
                    <a:gd name="T8" fmla="*/ 3 w 28"/>
                    <a:gd name="T9" fmla="*/ 0 h 46"/>
                    <a:gd name="T10" fmla="*/ 2 w 28"/>
                    <a:gd name="T11" fmla="*/ 0 h 46"/>
                  </a:gdLst>
                  <a:ahLst/>
                  <a:cxnLst>
                    <a:cxn ang="0">
                      <a:pos x="T0" y="T1"/>
                    </a:cxn>
                    <a:cxn ang="0">
                      <a:pos x="T2" y="T3"/>
                    </a:cxn>
                    <a:cxn ang="0">
                      <a:pos x="T4" y="T5"/>
                    </a:cxn>
                    <a:cxn ang="0">
                      <a:pos x="T6" y="T7"/>
                    </a:cxn>
                    <a:cxn ang="0">
                      <a:pos x="T8" y="T9"/>
                    </a:cxn>
                    <a:cxn ang="0">
                      <a:pos x="T10" y="T11"/>
                    </a:cxn>
                  </a:cxnLst>
                  <a:rect l="0" t="0" r="r" b="b"/>
                  <a:pathLst>
                    <a:path w="28" h="46">
                      <a:moveTo>
                        <a:pt x="2" y="0"/>
                      </a:moveTo>
                      <a:cubicBezTo>
                        <a:pt x="2" y="3"/>
                        <a:pt x="1" y="5"/>
                        <a:pt x="0" y="7"/>
                      </a:cubicBezTo>
                      <a:cubicBezTo>
                        <a:pt x="23" y="46"/>
                        <a:pt x="23" y="46"/>
                        <a:pt x="23" y="46"/>
                      </a:cubicBezTo>
                      <a:cubicBezTo>
                        <a:pt x="28" y="41"/>
                        <a:pt x="28" y="41"/>
                        <a:pt x="28" y="41"/>
                      </a:cubicBezTo>
                      <a:cubicBezTo>
                        <a:pt x="3" y="0"/>
                        <a:pt x="3" y="0"/>
                        <a:pt x="3" y="0"/>
                      </a:cubicBezTo>
                      <a:lnTo>
                        <a:pt x="2" y="0"/>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3" name="Freeform 517"/>
                <p:cNvSpPr/>
                <p:nvPr/>
              </p:nvSpPr>
              <p:spPr bwMode="auto">
                <a:xfrm>
                  <a:off x="5258" y="3191"/>
                  <a:ext cx="132" cy="171"/>
                </a:xfrm>
                <a:custGeom>
                  <a:avLst/>
                  <a:gdLst>
                    <a:gd name="T0" fmla="*/ 0 w 56"/>
                    <a:gd name="T1" fmla="*/ 22 h 72"/>
                    <a:gd name="T2" fmla="*/ 46 w 56"/>
                    <a:gd name="T3" fmla="*/ 72 h 72"/>
                    <a:gd name="T4" fmla="*/ 56 w 56"/>
                    <a:gd name="T5" fmla="*/ 56 h 72"/>
                    <a:gd name="T6" fmla="*/ 7 w 56"/>
                    <a:gd name="T7" fmla="*/ 0 h 72"/>
                    <a:gd name="T8" fmla="*/ 0 w 56"/>
                    <a:gd name="T9" fmla="*/ 22 h 72"/>
                  </a:gdLst>
                  <a:ahLst/>
                  <a:cxnLst>
                    <a:cxn ang="0">
                      <a:pos x="T0" y="T1"/>
                    </a:cxn>
                    <a:cxn ang="0">
                      <a:pos x="T2" y="T3"/>
                    </a:cxn>
                    <a:cxn ang="0">
                      <a:pos x="T4" y="T5"/>
                    </a:cxn>
                    <a:cxn ang="0">
                      <a:pos x="T6" y="T7"/>
                    </a:cxn>
                    <a:cxn ang="0">
                      <a:pos x="T8" y="T9"/>
                    </a:cxn>
                  </a:cxnLst>
                  <a:rect l="0" t="0" r="r" b="b"/>
                  <a:pathLst>
                    <a:path w="56" h="72">
                      <a:moveTo>
                        <a:pt x="0" y="22"/>
                      </a:moveTo>
                      <a:cubicBezTo>
                        <a:pt x="19" y="30"/>
                        <a:pt x="38" y="52"/>
                        <a:pt x="46" y="72"/>
                      </a:cubicBezTo>
                      <a:cubicBezTo>
                        <a:pt x="49" y="66"/>
                        <a:pt x="52" y="61"/>
                        <a:pt x="56" y="56"/>
                      </a:cubicBezTo>
                      <a:cubicBezTo>
                        <a:pt x="48" y="32"/>
                        <a:pt x="28" y="8"/>
                        <a:pt x="7" y="0"/>
                      </a:cubicBezTo>
                      <a:cubicBezTo>
                        <a:pt x="6" y="7"/>
                        <a:pt x="3" y="15"/>
                        <a:pt x="0" y="22"/>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4" name="Freeform 518"/>
                <p:cNvSpPr/>
                <p:nvPr/>
              </p:nvSpPr>
              <p:spPr bwMode="auto">
                <a:xfrm>
                  <a:off x="5066" y="-35"/>
                  <a:ext cx="88" cy="21"/>
                </a:xfrm>
                <a:custGeom>
                  <a:avLst/>
                  <a:gdLst>
                    <a:gd name="T0" fmla="*/ 37 w 37"/>
                    <a:gd name="T1" fmla="*/ 0 h 9"/>
                    <a:gd name="T2" fmla="*/ 0 w 37"/>
                    <a:gd name="T3" fmla="*/ 0 h 9"/>
                    <a:gd name="T4" fmla="*/ 2 w 37"/>
                    <a:gd name="T5" fmla="*/ 1 h 9"/>
                    <a:gd name="T6" fmla="*/ 37 w 37"/>
                    <a:gd name="T7" fmla="*/ 0 h 9"/>
                  </a:gdLst>
                  <a:ahLst/>
                  <a:cxnLst>
                    <a:cxn ang="0">
                      <a:pos x="T0" y="T1"/>
                    </a:cxn>
                    <a:cxn ang="0">
                      <a:pos x="T2" y="T3"/>
                    </a:cxn>
                    <a:cxn ang="0">
                      <a:pos x="T4" y="T5"/>
                    </a:cxn>
                    <a:cxn ang="0">
                      <a:pos x="T6" y="T7"/>
                    </a:cxn>
                  </a:cxnLst>
                  <a:rect l="0" t="0" r="r" b="b"/>
                  <a:pathLst>
                    <a:path w="37" h="9">
                      <a:moveTo>
                        <a:pt x="37" y="0"/>
                      </a:moveTo>
                      <a:cubicBezTo>
                        <a:pt x="0" y="0"/>
                        <a:pt x="0" y="0"/>
                        <a:pt x="0" y="0"/>
                      </a:cubicBezTo>
                      <a:cubicBezTo>
                        <a:pt x="1" y="0"/>
                        <a:pt x="1" y="1"/>
                        <a:pt x="2" y="1"/>
                      </a:cubicBezTo>
                      <a:cubicBezTo>
                        <a:pt x="15" y="9"/>
                        <a:pt x="29" y="7"/>
                        <a:pt x="37" y="0"/>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5" name="Freeform 519"/>
                <p:cNvSpPr/>
                <p:nvPr/>
              </p:nvSpPr>
              <p:spPr bwMode="auto">
                <a:xfrm>
                  <a:off x="5258" y="2893"/>
                  <a:ext cx="106" cy="178"/>
                </a:xfrm>
                <a:custGeom>
                  <a:avLst/>
                  <a:gdLst>
                    <a:gd name="T0" fmla="*/ 33 w 45"/>
                    <a:gd name="T1" fmla="*/ 20 h 75"/>
                    <a:gd name="T2" fmla="*/ 11 w 45"/>
                    <a:gd name="T3" fmla="*/ 0 h 75"/>
                    <a:gd name="T4" fmla="*/ 7 w 45"/>
                    <a:gd name="T5" fmla="*/ 75 h 75"/>
                    <a:gd name="T6" fmla="*/ 33 w 45"/>
                    <a:gd name="T7" fmla="*/ 20 h 75"/>
                  </a:gdLst>
                  <a:ahLst/>
                  <a:cxnLst>
                    <a:cxn ang="0">
                      <a:pos x="T0" y="T1"/>
                    </a:cxn>
                    <a:cxn ang="0">
                      <a:pos x="T2" y="T3"/>
                    </a:cxn>
                    <a:cxn ang="0">
                      <a:pos x="T4" y="T5"/>
                    </a:cxn>
                    <a:cxn ang="0">
                      <a:pos x="T6" y="T7"/>
                    </a:cxn>
                  </a:cxnLst>
                  <a:rect l="0" t="0" r="r" b="b"/>
                  <a:pathLst>
                    <a:path w="45" h="75">
                      <a:moveTo>
                        <a:pt x="33" y="20"/>
                      </a:moveTo>
                      <a:cubicBezTo>
                        <a:pt x="29" y="12"/>
                        <a:pt x="21" y="5"/>
                        <a:pt x="11" y="0"/>
                      </a:cubicBezTo>
                      <a:cubicBezTo>
                        <a:pt x="0" y="25"/>
                        <a:pt x="4" y="50"/>
                        <a:pt x="7" y="75"/>
                      </a:cubicBezTo>
                      <a:cubicBezTo>
                        <a:pt x="29" y="70"/>
                        <a:pt x="45" y="48"/>
                        <a:pt x="33" y="20"/>
                      </a:cubicBezTo>
                      <a:close/>
                    </a:path>
                  </a:pathLst>
                </a:custGeom>
                <a:solidFill>
                  <a:srgbClr val="624B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6" name="Freeform 520"/>
                <p:cNvSpPr/>
                <p:nvPr/>
              </p:nvSpPr>
              <p:spPr bwMode="auto">
                <a:xfrm>
                  <a:off x="5170" y="4010"/>
                  <a:ext cx="246" cy="80"/>
                </a:xfrm>
                <a:custGeom>
                  <a:avLst/>
                  <a:gdLst>
                    <a:gd name="T0" fmla="*/ 0 w 104"/>
                    <a:gd name="T1" fmla="*/ 15 h 34"/>
                    <a:gd name="T2" fmla="*/ 4 w 104"/>
                    <a:gd name="T3" fmla="*/ 34 h 34"/>
                    <a:gd name="T4" fmla="*/ 95 w 104"/>
                    <a:gd name="T5" fmla="*/ 29 h 34"/>
                    <a:gd name="T6" fmla="*/ 104 w 104"/>
                    <a:gd name="T7" fmla="*/ 10 h 34"/>
                    <a:gd name="T8" fmla="*/ 0 w 104"/>
                    <a:gd name="T9" fmla="*/ 15 h 34"/>
                  </a:gdLst>
                  <a:ahLst/>
                  <a:cxnLst>
                    <a:cxn ang="0">
                      <a:pos x="T0" y="T1"/>
                    </a:cxn>
                    <a:cxn ang="0">
                      <a:pos x="T2" y="T3"/>
                    </a:cxn>
                    <a:cxn ang="0">
                      <a:pos x="T4" y="T5"/>
                    </a:cxn>
                    <a:cxn ang="0">
                      <a:pos x="T6" y="T7"/>
                    </a:cxn>
                    <a:cxn ang="0">
                      <a:pos x="T8" y="T9"/>
                    </a:cxn>
                  </a:cxnLst>
                  <a:rect l="0" t="0" r="r" b="b"/>
                  <a:pathLst>
                    <a:path w="104" h="34">
                      <a:moveTo>
                        <a:pt x="0" y="15"/>
                      </a:moveTo>
                      <a:cubicBezTo>
                        <a:pt x="1" y="21"/>
                        <a:pt x="3" y="27"/>
                        <a:pt x="4" y="34"/>
                      </a:cubicBezTo>
                      <a:cubicBezTo>
                        <a:pt x="32" y="25"/>
                        <a:pt x="68" y="22"/>
                        <a:pt x="95" y="29"/>
                      </a:cubicBezTo>
                      <a:cubicBezTo>
                        <a:pt x="98" y="23"/>
                        <a:pt x="101" y="16"/>
                        <a:pt x="104" y="10"/>
                      </a:cubicBezTo>
                      <a:cubicBezTo>
                        <a:pt x="74" y="0"/>
                        <a:pt x="30" y="3"/>
                        <a:pt x="0" y="15"/>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7" name="Freeform 521"/>
                <p:cNvSpPr/>
                <p:nvPr/>
              </p:nvSpPr>
              <p:spPr bwMode="auto">
                <a:xfrm>
                  <a:off x="5192" y="1365"/>
                  <a:ext cx="56" cy="97"/>
                </a:xfrm>
                <a:custGeom>
                  <a:avLst/>
                  <a:gdLst>
                    <a:gd name="T0" fmla="*/ 0 w 24"/>
                    <a:gd name="T1" fmla="*/ 7 h 41"/>
                    <a:gd name="T2" fmla="*/ 20 w 24"/>
                    <a:gd name="T3" fmla="*/ 41 h 41"/>
                    <a:gd name="T4" fmla="*/ 24 w 24"/>
                    <a:gd name="T5" fmla="*/ 37 h 41"/>
                    <a:gd name="T6" fmla="*/ 2 w 24"/>
                    <a:gd name="T7" fmla="*/ 0 h 41"/>
                    <a:gd name="T8" fmla="*/ 0 w 24"/>
                    <a:gd name="T9" fmla="*/ 7 h 41"/>
                  </a:gdLst>
                  <a:ahLst/>
                  <a:cxnLst>
                    <a:cxn ang="0">
                      <a:pos x="T0" y="T1"/>
                    </a:cxn>
                    <a:cxn ang="0">
                      <a:pos x="T2" y="T3"/>
                    </a:cxn>
                    <a:cxn ang="0">
                      <a:pos x="T4" y="T5"/>
                    </a:cxn>
                    <a:cxn ang="0">
                      <a:pos x="T6" y="T7"/>
                    </a:cxn>
                    <a:cxn ang="0">
                      <a:pos x="T8" y="T9"/>
                    </a:cxn>
                  </a:cxnLst>
                  <a:rect l="0" t="0" r="r" b="b"/>
                  <a:pathLst>
                    <a:path w="24" h="41">
                      <a:moveTo>
                        <a:pt x="0" y="7"/>
                      </a:moveTo>
                      <a:cubicBezTo>
                        <a:pt x="20" y="41"/>
                        <a:pt x="20" y="41"/>
                        <a:pt x="20" y="41"/>
                      </a:cubicBezTo>
                      <a:cubicBezTo>
                        <a:pt x="24" y="37"/>
                        <a:pt x="24" y="37"/>
                        <a:pt x="24" y="37"/>
                      </a:cubicBezTo>
                      <a:cubicBezTo>
                        <a:pt x="2" y="0"/>
                        <a:pt x="2" y="0"/>
                        <a:pt x="2" y="0"/>
                      </a:cubicBezTo>
                      <a:cubicBezTo>
                        <a:pt x="2" y="2"/>
                        <a:pt x="1" y="5"/>
                        <a:pt x="0" y="7"/>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8" name="Freeform 522"/>
                <p:cNvSpPr/>
                <p:nvPr/>
              </p:nvSpPr>
              <p:spPr bwMode="auto">
                <a:xfrm>
                  <a:off x="5109" y="594"/>
                  <a:ext cx="102" cy="173"/>
                </a:xfrm>
                <a:custGeom>
                  <a:avLst/>
                  <a:gdLst>
                    <a:gd name="T0" fmla="*/ 0 w 43"/>
                    <a:gd name="T1" fmla="*/ 0 h 73"/>
                    <a:gd name="T2" fmla="*/ 31 w 43"/>
                    <a:gd name="T3" fmla="*/ 73 h 73"/>
                    <a:gd name="T4" fmla="*/ 41 w 43"/>
                    <a:gd name="T5" fmla="*/ 64 h 73"/>
                    <a:gd name="T6" fmla="*/ 26 w 43"/>
                    <a:gd name="T7" fmla="*/ 4 h 73"/>
                    <a:gd name="T8" fmla="*/ 0 w 43"/>
                    <a:gd name="T9" fmla="*/ 0 h 73"/>
                  </a:gdLst>
                  <a:ahLst/>
                  <a:cxnLst>
                    <a:cxn ang="0">
                      <a:pos x="T0" y="T1"/>
                    </a:cxn>
                    <a:cxn ang="0">
                      <a:pos x="T2" y="T3"/>
                    </a:cxn>
                    <a:cxn ang="0">
                      <a:pos x="T4" y="T5"/>
                    </a:cxn>
                    <a:cxn ang="0">
                      <a:pos x="T6" y="T7"/>
                    </a:cxn>
                    <a:cxn ang="0">
                      <a:pos x="T8" y="T9"/>
                    </a:cxn>
                  </a:cxnLst>
                  <a:rect l="0" t="0" r="r" b="b"/>
                  <a:pathLst>
                    <a:path w="43" h="73">
                      <a:moveTo>
                        <a:pt x="0" y="0"/>
                      </a:moveTo>
                      <a:cubicBezTo>
                        <a:pt x="20" y="17"/>
                        <a:pt x="31" y="47"/>
                        <a:pt x="31" y="73"/>
                      </a:cubicBezTo>
                      <a:cubicBezTo>
                        <a:pt x="41" y="64"/>
                        <a:pt x="41" y="64"/>
                        <a:pt x="41" y="64"/>
                      </a:cubicBezTo>
                      <a:cubicBezTo>
                        <a:pt x="43" y="45"/>
                        <a:pt x="38" y="22"/>
                        <a:pt x="26" y="4"/>
                      </a:cubicBezTo>
                      <a:cubicBezTo>
                        <a:pt x="18" y="2"/>
                        <a:pt x="9" y="1"/>
                        <a:pt x="0" y="0"/>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9" name="Freeform 523"/>
                <p:cNvSpPr/>
                <p:nvPr/>
              </p:nvSpPr>
              <p:spPr bwMode="auto">
                <a:xfrm>
                  <a:off x="5229" y="3258"/>
                  <a:ext cx="133" cy="232"/>
                </a:xfrm>
                <a:custGeom>
                  <a:avLst/>
                  <a:gdLst>
                    <a:gd name="T0" fmla="*/ 9 w 56"/>
                    <a:gd name="T1" fmla="*/ 0 h 98"/>
                    <a:gd name="T2" fmla="*/ 0 w 56"/>
                    <a:gd name="T3" fmla="*/ 12 h 98"/>
                    <a:gd name="T4" fmla="*/ 56 w 56"/>
                    <a:gd name="T5" fmla="*/ 98 h 98"/>
                    <a:gd name="T6" fmla="*/ 55 w 56"/>
                    <a:gd name="T7" fmla="*/ 57 h 98"/>
                    <a:gd name="T8" fmla="*/ 9 w 56"/>
                    <a:gd name="T9" fmla="*/ 0 h 98"/>
                  </a:gdLst>
                  <a:ahLst/>
                  <a:cxnLst>
                    <a:cxn ang="0">
                      <a:pos x="T0" y="T1"/>
                    </a:cxn>
                    <a:cxn ang="0">
                      <a:pos x="T2" y="T3"/>
                    </a:cxn>
                    <a:cxn ang="0">
                      <a:pos x="T4" y="T5"/>
                    </a:cxn>
                    <a:cxn ang="0">
                      <a:pos x="T6" y="T7"/>
                    </a:cxn>
                    <a:cxn ang="0">
                      <a:pos x="T8" y="T9"/>
                    </a:cxn>
                  </a:cxnLst>
                  <a:rect l="0" t="0" r="r" b="b"/>
                  <a:pathLst>
                    <a:path w="56" h="98">
                      <a:moveTo>
                        <a:pt x="9" y="0"/>
                      </a:moveTo>
                      <a:cubicBezTo>
                        <a:pt x="7" y="4"/>
                        <a:pt x="4" y="8"/>
                        <a:pt x="0" y="12"/>
                      </a:cubicBezTo>
                      <a:cubicBezTo>
                        <a:pt x="16" y="30"/>
                        <a:pt x="33" y="68"/>
                        <a:pt x="56" y="98"/>
                      </a:cubicBezTo>
                      <a:cubicBezTo>
                        <a:pt x="52" y="83"/>
                        <a:pt x="52" y="69"/>
                        <a:pt x="55" y="57"/>
                      </a:cubicBezTo>
                      <a:cubicBezTo>
                        <a:pt x="48" y="35"/>
                        <a:pt x="30" y="9"/>
                        <a:pt x="9" y="0"/>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0" name="Freeform 524"/>
                <p:cNvSpPr/>
                <p:nvPr/>
              </p:nvSpPr>
              <p:spPr bwMode="auto">
                <a:xfrm>
                  <a:off x="5161" y="450"/>
                  <a:ext cx="21" cy="30"/>
                </a:xfrm>
                <a:custGeom>
                  <a:avLst/>
                  <a:gdLst>
                    <a:gd name="T0" fmla="*/ 0 w 9"/>
                    <a:gd name="T1" fmla="*/ 13 h 13"/>
                    <a:gd name="T2" fmla="*/ 5 w 9"/>
                    <a:gd name="T3" fmla="*/ 13 h 13"/>
                    <a:gd name="T4" fmla="*/ 9 w 9"/>
                    <a:gd name="T5" fmla="*/ 3 h 13"/>
                    <a:gd name="T6" fmla="*/ 5 w 9"/>
                    <a:gd name="T7" fmla="*/ 0 h 13"/>
                    <a:gd name="T8" fmla="*/ 0 w 9"/>
                    <a:gd name="T9" fmla="*/ 13 h 13"/>
                  </a:gdLst>
                  <a:ahLst/>
                  <a:cxnLst>
                    <a:cxn ang="0">
                      <a:pos x="T0" y="T1"/>
                    </a:cxn>
                    <a:cxn ang="0">
                      <a:pos x="T2" y="T3"/>
                    </a:cxn>
                    <a:cxn ang="0">
                      <a:pos x="T4" y="T5"/>
                    </a:cxn>
                    <a:cxn ang="0">
                      <a:pos x="T6" y="T7"/>
                    </a:cxn>
                    <a:cxn ang="0">
                      <a:pos x="T8" y="T9"/>
                    </a:cxn>
                  </a:cxnLst>
                  <a:rect l="0" t="0" r="r" b="b"/>
                  <a:pathLst>
                    <a:path w="9" h="13">
                      <a:moveTo>
                        <a:pt x="0" y="13"/>
                      </a:moveTo>
                      <a:cubicBezTo>
                        <a:pt x="2" y="13"/>
                        <a:pt x="3" y="13"/>
                        <a:pt x="5" y="13"/>
                      </a:cubicBezTo>
                      <a:cubicBezTo>
                        <a:pt x="9" y="3"/>
                        <a:pt x="9" y="3"/>
                        <a:pt x="9" y="3"/>
                      </a:cubicBezTo>
                      <a:cubicBezTo>
                        <a:pt x="5" y="0"/>
                        <a:pt x="5" y="0"/>
                        <a:pt x="5" y="0"/>
                      </a:cubicBezTo>
                      <a:lnTo>
                        <a:pt x="0" y="13"/>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1" name="Freeform 525"/>
                <p:cNvSpPr/>
                <p:nvPr/>
              </p:nvSpPr>
              <p:spPr bwMode="auto">
                <a:xfrm>
                  <a:off x="5248" y="2117"/>
                  <a:ext cx="62" cy="109"/>
                </a:xfrm>
                <a:custGeom>
                  <a:avLst/>
                  <a:gdLst>
                    <a:gd name="T0" fmla="*/ 0 w 26"/>
                    <a:gd name="T1" fmla="*/ 21 h 46"/>
                    <a:gd name="T2" fmla="*/ 11 w 26"/>
                    <a:gd name="T3" fmla="*/ 46 h 46"/>
                    <a:gd name="T4" fmla="*/ 26 w 26"/>
                    <a:gd name="T5" fmla="*/ 43 h 46"/>
                    <a:gd name="T6" fmla="*/ 12 w 26"/>
                    <a:gd name="T7" fmla="*/ 0 h 46"/>
                    <a:gd name="T8" fmla="*/ 0 w 26"/>
                    <a:gd name="T9" fmla="*/ 21 h 46"/>
                  </a:gdLst>
                  <a:ahLst/>
                  <a:cxnLst>
                    <a:cxn ang="0">
                      <a:pos x="T0" y="T1"/>
                    </a:cxn>
                    <a:cxn ang="0">
                      <a:pos x="T2" y="T3"/>
                    </a:cxn>
                    <a:cxn ang="0">
                      <a:pos x="T4" y="T5"/>
                    </a:cxn>
                    <a:cxn ang="0">
                      <a:pos x="T6" y="T7"/>
                    </a:cxn>
                    <a:cxn ang="0">
                      <a:pos x="T8" y="T9"/>
                    </a:cxn>
                  </a:cxnLst>
                  <a:rect l="0" t="0" r="r" b="b"/>
                  <a:pathLst>
                    <a:path w="26" h="46">
                      <a:moveTo>
                        <a:pt x="0" y="21"/>
                      </a:moveTo>
                      <a:cubicBezTo>
                        <a:pt x="2" y="30"/>
                        <a:pt x="5" y="39"/>
                        <a:pt x="11" y="46"/>
                      </a:cubicBezTo>
                      <a:cubicBezTo>
                        <a:pt x="16" y="45"/>
                        <a:pt x="21" y="44"/>
                        <a:pt x="26" y="43"/>
                      </a:cubicBezTo>
                      <a:cubicBezTo>
                        <a:pt x="16" y="32"/>
                        <a:pt x="12" y="16"/>
                        <a:pt x="12" y="0"/>
                      </a:cubicBezTo>
                      <a:cubicBezTo>
                        <a:pt x="8" y="8"/>
                        <a:pt x="4" y="15"/>
                        <a:pt x="0" y="21"/>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2" name="Freeform 526"/>
                <p:cNvSpPr/>
                <p:nvPr/>
              </p:nvSpPr>
              <p:spPr bwMode="auto">
                <a:xfrm>
                  <a:off x="5182" y="4079"/>
                  <a:ext cx="206" cy="52"/>
                </a:xfrm>
                <a:custGeom>
                  <a:avLst/>
                  <a:gdLst>
                    <a:gd name="T0" fmla="*/ 0 w 87"/>
                    <a:gd name="T1" fmla="*/ 11 h 22"/>
                    <a:gd name="T2" fmla="*/ 2 w 87"/>
                    <a:gd name="T3" fmla="*/ 22 h 22"/>
                    <a:gd name="T4" fmla="*/ 82 w 87"/>
                    <a:gd name="T5" fmla="*/ 17 h 22"/>
                    <a:gd name="T6" fmla="*/ 87 w 87"/>
                    <a:gd name="T7" fmla="*/ 6 h 22"/>
                    <a:gd name="T8" fmla="*/ 0 w 87"/>
                    <a:gd name="T9" fmla="*/ 11 h 22"/>
                  </a:gdLst>
                  <a:ahLst/>
                  <a:cxnLst>
                    <a:cxn ang="0">
                      <a:pos x="T0" y="T1"/>
                    </a:cxn>
                    <a:cxn ang="0">
                      <a:pos x="T2" y="T3"/>
                    </a:cxn>
                    <a:cxn ang="0">
                      <a:pos x="T4" y="T5"/>
                    </a:cxn>
                    <a:cxn ang="0">
                      <a:pos x="T6" y="T7"/>
                    </a:cxn>
                    <a:cxn ang="0">
                      <a:pos x="T8" y="T9"/>
                    </a:cxn>
                  </a:cxnLst>
                  <a:rect l="0" t="0" r="r" b="b"/>
                  <a:pathLst>
                    <a:path w="87" h="22">
                      <a:moveTo>
                        <a:pt x="0" y="11"/>
                      </a:moveTo>
                      <a:cubicBezTo>
                        <a:pt x="1" y="15"/>
                        <a:pt x="2" y="18"/>
                        <a:pt x="2" y="22"/>
                      </a:cubicBezTo>
                      <a:cubicBezTo>
                        <a:pt x="28" y="15"/>
                        <a:pt x="57" y="9"/>
                        <a:pt x="82" y="17"/>
                      </a:cubicBezTo>
                      <a:cubicBezTo>
                        <a:pt x="84" y="13"/>
                        <a:pt x="86" y="10"/>
                        <a:pt x="87" y="6"/>
                      </a:cubicBezTo>
                      <a:cubicBezTo>
                        <a:pt x="61" y="0"/>
                        <a:pt x="26" y="3"/>
                        <a:pt x="0" y="11"/>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3" name="Freeform 527"/>
                <p:cNvSpPr/>
                <p:nvPr/>
              </p:nvSpPr>
              <p:spPr bwMode="auto">
                <a:xfrm>
                  <a:off x="4856" y="899"/>
                  <a:ext cx="447" cy="703"/>
                </a:xfrm>
                <a:custGeom>
                  <a:avLst/>
                  <a:gdLst>
                    <a:gd name="T0" fmla="*/ 85 w 189"/>
                    <a:gd name="T1" fmla="*/ 76 h 297"/>
                    <a:gd name="T2" fmla="*/ 87 w 189"/>
                    <a:gd name="T3" fmla="*/ 203 h 297"/>
                    <a:gd name="T4" fmla="*/ 97 w 189"/>
                    <a:gd name="T5" fmla="*/ 252 h 297"/>
                    <a:gd name="T6" fmla="*/ 36 w 189"/>
                    <a:gd name="T7" fmla="*/ 259 h 297"/>
                    <a:gd name="T8" fmla="*/ 0 w 189"/>
                    <a:gd name="T9" fmla="*/ 280 h 297"/>
                    <a:gd name="T10" fmla="*/ 39 w 189"/>
                    <a:gd name="T11" fmla="*/ 297 h 297"/>
                    <a:gd name="T12" fmla="*/ 120 w 189"/>
                    <a:gd name="T13" fmla="*/ 74 h 297"/>
                    <a:gd name="T14" fmla="*/ 174 w 189"/>
                    <a:gd name="T15" fmla="*/ 102 h 297"/>
                    <a:gd name="T16" fmla="*/ 68 w 189"/>
                    <a:gd name="T17" fmla="*/ 0 h 297"/>
                    <a:gd name="T18" fmla="*/ 50 w 189"/>
                    <a:gd name="T19" fmla="*/ 114 h 297"/>
                    <a:gd name="T20" fmla="*/ 85 w 189"/>
                    <a:gd name="T21" fmla="*/ 76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9" h="297">
                      <a:moveTo>
                        <a:pt x="85" y="76"/>
                      </a:moveTo>
                      <a:cubicBezTo>
                        <a:pt x="110" y="127"/>
                        <a:pt x="105" y="170"/>
                        <a:pt x="87" y="203"/>
                      </a:cubicBezTo>
                      <a:cubicBezTo>
                        <a:pt x="102" y="213"/>
                        <a:pt x="107" y="235"/>
                        <a:pt x="97" y="252"/>
                      </a:cubicBezTo>
                      <a:cubicBezTo>
                        <a:pt x="88" y="268"/>
                        <a:pt x="64" y="276"/>
                        <a:pt x="36" y="259"/>
                      </a:cubicBezTo>
                      <a:cubicBezTo>
                        <a:pt x="29" y="266"/>
                        <a:pt x="16" y="274"/>
                        <a:pt x="0" y="280"/>
                      </a:cubicBezTo>
                      <a:cubicBezTo>
                        <a:pt x="11" y="285"/>
                        <a:pt x="24" y="291"/>
                        <a:pt x="39" y="297"/>
                      </a:cubicBezTo>
                      <a:cubicBezTo>
                        <a:pt x="99" y="290"/>
                        <a:pt x="189" y="185"/>
                        <a:pt x="120" y="74"/>
                      </a:cubicBezTo>
                      <a:cubicBezTo>
                        <a:pt x="133" y="76"/>
                        <a:pt x="162" y="96"/>
                        <a:pt x="174" y="102"/>
                      </a:cubicBezTo>
                      <a:cubicBezTo>
                        <a:pt x="168" y="82"/>
                        <a:pt x="105" y="20"/>
                        <a:pt x="68" y="0"/>
                      </a:cubicBezTo>
                      <a:cubicBezTo>
                        <a:pt x="68" y="50"/>
                        <a:pt x="57" y="83"/>
                        <a:pt x="50" y="114"/>
                      </a:cubicBezTo>
                      <a:cubicBezTo>
                        <a:pt x="59" y="109"/>
                        <a:pt x="79" y="85"/>
                        <a:pt x="85" y="76"/>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4" name="Freeform 528"/>
                <p:cNvSpPr/>
                <p:nvPr/>
              </p:nvSpPr>
              <p:spPr bwMode="auto">
                <a:xfrm>
                  <a:off x="5177" y="1389"/>
                  <a:ext cx="50" cy="64"/>
                </a:xfrm>
                <a:custGeom>
                  <a:avLst/>
                  <a:gdLst>
                    <a:gd name="T0" fmla="*/ 0 w 21"/>
                    <a:gd name="T1" fmla="*/ 12 h 27"/>
                    <a:gd name="T2" fmla="*/ 21 w 21"/>
                    <a:gd name="T3" fmla="*/ 27 h 27"/>
                    <a:gd name="T4" fmla="*/ 5 w 21"/>
                    <a:gd name="T5" fmla="*/ 0 h 27"/>
                    <a:gd name="T6" fmla="*/ 0 w 21"/>
                    <a:gd name="T7" fmla="*/ 12 h 27"/>
                  </a:gdLst>
                  <a:ahLst/>
                  <a:cxnLst>
                    <a:cxn ang="0">
                      <a:pos x="T0" y="T1"/>
                    </a:cxn>
                    <a:cxn ang="0">
                      <a:pos x="T2" y="T3"/>
                    </a:cxn>
                    <a:cxn ang="0">
                      <a:pos x="T4" y="T5"/>
                    </a:cxn>
                    <a:cxn ang="0">
                      <a:pos x="T6" y="T7"/>
                    </a:cxn>
                  </a:cxnLst>
                  <a:rect l="0" t="0" r="r" b="b"/>
                  <a:pathLst>
                    <a:path w="21" h="27">
                      <a:moveTo>
                        <a:pt x="0" y="12"/>
                      </a:moveTo>
                      <a:cubicBezTo>
                        <a:pt x="8" y="16"/>
                        <a:pt x="15" y="21"/>
                        <a:pt x="21" y="27"/>
                      </a:cubicBezTo>
                      <a:cubicBezTo>
                        <a:pt x="5" y="0"/>
                        <a:pt x="5" y="0"/>
                        <a:pt x="5" y="0"/>
                      </a:cubicBezTo>
                      <a:cubicBezTo>
                        <a:pt x="3" y="4"/>
                        <a:pt x="2" y="8"/>
                        <a:pt x="0" y="12"/>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5" name="Freeform 529"/>
                <p:cNvSpPr/>
                <p:nvPr/>
              </p:nvSpPr>
              <p:spPr bwMode="auto">
                <a:xfrm>
                  <a:off x="5142" y="438"/>
                  <a:ext cx="26" cy="40"/>
                </a:xfrm>
                <a:custGeom>
                  <a:avLst/>
                  <a:gdLst>
                    <a:gd name="T0" fmla="*/ 0 w 11"/>
                    <a:gd name="T1" fmla="*/ 17 h 17"/>
                    <a:gd name="T2" fmla="*/ 6 w 11"/>
                    <a:gd name="T3" fmla="*/ 17 h 17"/>
                    <a:gd name="T4" fmla="*/ 11 w 11"/>
                    <a:gd name="T5" fmla="*/ 3 h 17"/>
                    <a:gd name="T6" fmla="*/ 7 w 11"/>
                    <a:gd name="T7" fmla="*/ 0 h 17"/>
                    <a:gd name="T8" fmla="*/ 0 w 11"/>
                    <a:gd name="T9" fmla="*/ 17 h 17"/>
                  </a:gdLst>
                  <a:ahLst/>
                  <a:cxnLst>
                    <a:cxn ang="0">
                      <a:pos x="T0" y="T1"/>
                    </a:cxn>
                    <a:cxn ang="0">
                      <a:pos x="T2" y="T3"/>
                    </a:cxn>
                    <a:cxn ang="0">
                      <a:pos x="T4" y="T5"/>
                    </a:cxn>
                    <a:cxn ang="0">
                      <a:pos x="T6" y="T7"/>
                    </a:cxn>
                    <a:cxn ang="0">
                      <a:pos x="T8" y="T9"/>
                    </a:cxn>
                  </a:cxnLst>
                  <a:rect l="0" t="0" r="r" b="b"/>
                  <a:pathLst>
                    <a:path w="11" h="17">
                      <a:moveTo>
                        <a:pt x="0" y="17"/>
                      </a:moveTo>
                      <a:cubicBezTo>
                        <a:pt x="2" y="17"/>
                        <a:pt x="4" y="17"/>
                        <a:pt x="6" y="17"/>
                      </a:cubicBezTo>
                      <a:cubicBezTo>
                        <a:pt x="11" y="3"/>
                        <a:pt x="11" y="3"/>
                        <a:pt x="11" y="3"/>
                      </a:cubicBezTo>
                      <a:cubicBezTo>
                        <a:pt x="7" y="0"/>
                        <a:pt x="7" y="0"/>
                        <a:pt x="7" y="0"/>
                      </a:cubicBezTo>
                      <a:lnTo>
                        <a:pt x="0" y="17"/>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6" name="Freeform 530"/>
                <p:cNvSpPr/>
                <p:nvPr/>
              </p:nvSpPr>
              <p:spPr bwMode="auto">
                <a:xfrm>
                  <a:off x="5234" y="2799"/>
                  <a:ext cx="69" cy="38"/>
                </a:xfrm>
                <a:custGeom>
                  <a:avLst/>
                  <a:gdLst>
                    <a:gd name="T0" fmla="*/ 25 w 29"/>
                    <a:gd name="T1" fmla="*/ 16 h 16"/>
                    <a:gd name="T2" fmla="*/ 29 w 29"/>
                    <a:gd name="T3" fmla="*/ 6 h 16"/>
                    <a:gd name="T4" fmla="*/ 4 w 29"/>
                    <a:gd name="T5" fmla="*/ 0 h 16"/>
                    <a:gd name="T6" fmla="*/ 0 w 29"/>
                    <a:gd name="T7" fmla="*/ 10 h 16"/>
                    <a:gd name="T8" fmla="*/ 25 w 29"/>
                    <a:gd name="T9" fmla="*/ 16 h 16"/>
                  </a:gdLst>
                  <a:ahLst/>
                  <a:cxnLst>
                    <a:cxn ang="0">
                      <a:pos x="T0" y="T1"/>
                    </a:cxn>
                    <a:cxn ang="0">
                      <a:pos x="T2" y="T3"/>
                    </a:cxn>
                    <a:cxn ang="0">
                      <a:pos x="T4" y="T5"/>
                    </a:cxn>
                    <a:cxn ang="0">
                      <a:pos x="T6" y="T7"/>
                    </a:cxn>
                    <a:cxn ang="0">
                      <a:pos x="T8" y="T9"/>
                    </a:cxn>
                  </a:cxnLst>
                  <a:rect l="0" t="0" r="r" b="b"/>
                  <a:pathLst>
                    <a:path w="29" h="16">
                      <a:moveTo>
                        <a:pt x="25" y="16"/>
                      </a:moveTo>
                      <a:cubicBezTo>
                        <a:pt x="26" y="13"/>
                        <a:pt x="28" y="9"/>
                        <a:pt x="29" y="6"/>
                      </a:cubicBezTo>
                      <a:cubicBezTo>
                        <a:pt x="4" y="0"/>
                        <a:pt x="4" y="0"/>
                        <a:pt x="4" y="0"/>
                      </a:cubicBezTo>
                      <a:cubicBezTo>
                        <a:pt x="2" y="3"/>
                        <a:pt x="1" y="6"/>
                        <a:pt x="0" y="10"/>
                      </a:cubicBezTo>
                      <a:cubicBezTo>
                        <a:pt x="9" y="11"/>
                        <a:pt x="17" y="13"/>
                        <a:pt x="25" y="16"/>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7" name="Freeform 531"/>
                <p:cNvSpPr/>
                <p:nvPr/>
              </p:nvSpPr>
              <p:spPr bwMode="auto">
                <a:xfrm>
                  <a:off x="5123" y="428"/>
                  <a:ext cx="31" cy="50"/>
                </a:xfrm>
                <a:custGeom>
                  <a:avLst/>
                  <a:gdLst>
                    <a:gd name="T0" fmla="*/ 6 w 13"/>
                    <a:gd name="T1" fmla="*/ 5 h 21"/>
                    <a:gd name="T2" fmla="*/ 0 w 13"/>
                    <a:gd name="T3" fmla="*/ 21 h 21"/>
                    <a:gd name="T4" fmla="*/ 6 w 13"/>
                    <a:gd name="T5" fmla="*/ 21 h 21"/>
                    <a:gd name="T6" fmla="*/ 13 w 13"/>
                    <a:gd name="T7" fmla="*/ 2 h 21"/>
                    <a:gd name="T8" fmla="*/ 11 w 13"/>
                    <a:gd name="T9" fmla="*/ 0 h 21"/>
                    <a:gd name="T10" fmla="*/ 6 w 13"/>
                    <a:gd name="T11" fmla="*/ 5 h 21"/>
                  </a:gdLst>
                  <a:ahLst/>
                  <a:cxnLst>
                    <a:cxn ang="0">
                      <a:pos x="T0" y="T1"/>
                    </a:cxn>
                    <a:cxn ang="0">
                      <a:pos x="T2" y="T3"/>
                    </a:cxn>
                    <a:cxn ang="0">
                      <a:pos x="T4" y="T5"/>
                    </a:cxn>
                    <a:cxn ang="0">
                      <a:pos x="T6" y="T7"/>
                    </a:cxn>
                    <a:cxn ang="0">
                      <a:pos x="T8" y="T9"/>
                    </a:cxn>
                    <a:cxn ang="0">
                      <a:pos x="T10" y="T11"/>
                    </a:cxn>
                  </a:cxnLst>
                  <a:rect l="0" t="0" r="r" b="b"/>
                  <a:pathLst>
                    <a:path w="13" h="21">
                      <a:moveTo>
                        <a:pt x="6" y="5"/>
                      </a:moveTo>
                      <a:cubicBezTo>
                        <a:pt x="0" y="21"/>
                        <a:pt x="0" y="21"/>
                        <a:pt x="0" y="21"/>
                      </a:cubicBezTo>
                      <a:cubicBezTo>
                        <a:pt x="2" y="21"/>
                        <a:pt x="4" y="21"/>
                        <a:pt x="6" y="21"/>
                      </a:cubicBezTo>
                      <a:cubicBezTo>
                        <a:pt x="13" y="2"/>
                        <a:pt x="13" y="2"/>
                        <a:pt x="13" y="2"/>
                      </a:cubicBezTo>
                      <a:cubicBezTo>
                        <a:pt x="11" y="0"/>
                        <a:pt x="11" y="0"/>
                        <a:pt x="11" y="0"/>
                      </a:cubicBezTo>
                      <a:cubicBezTo>
                        <a:pt x="10" y="2"/>
                        <a:pt x="8" y="4"/>
                        <a:pt x="6" y="5"/>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8" name="Freeform 532"/>
                <p:cNvSpPr/>
                <p:nvPr/>
              </p:nvSpPr>
              <p:spPr bwMode="auto">
                <a:xfrm>
                  <a:off x="5196" y="2477"/>
                  <a:ext cx="71" cy="76"/>
                </a:xfrm>
                <a:custGeom>
                  <a:avLst/>
                  <a:gdLst>
                    <a:gd name="T0" fmla="*/ 25 w 30"/>
                    <a:gd name="T1" fmla="*/ 32 h 32"/>
                    <a:gd name="T2" fmla="*/ 30 w 30"/>
                    <a:gd name="T3" fmla="*/ 11 h 32"/>
                    <a:gd name="T4" fmla="*/ 0 w 30"/>
                    <a:gd name="T5" fmla="*/ 0 h 32"/>
                    <a:gd name="T6" fmla="*/ 11 w 30"/>
                    <a:gd name="T7" fmla="*/ 26 h 32"/>
                    <a:gd name="T8" fmla="*/ 25 w 30"/>
                    <a:gd name="T9" fmla="*/ 32 h 32"/>
                  </a:gdLst>
                  <a:ahLst/>
                  <a:cxnLst>
                    <a:cxn ang="0">
                      <a:pos x="T0" y="T1"/>
                    </a:cxn>
                    <a:cxn ang="0">
                      <a:pos x="T2" y="T3"/>
                    </a:cxn>
                    <a:cxn ang="0">
                      <a:pos x="T4" y="T5"/>
                    </a:cxn>
                    <a:cxn ang="0">
                      <a:pos x="T6" y="T7"/>
                    </a:cxn>
                    <a:cxn ang="0">
                      <a:pos x="T8" y="T9"/>
                    </a:cxn>
                  </a:cxnLst>
                  <a:rect l="0" t="0" r="r" b="b"/>
                  <a:pathLst>
                    <a:path w="30" h="32">
                      <a:moveTo>
                        <a:pt x="25" y="32"/>
                      </a:moveTo>
                      <a:cubicBezTo>
                        <a:pt x="30" y="11"/>
                        <a:pt x="30" y="11"/>
                        <a:pt x="30" y="11"/>
                      </a:cubicBezTo>
                      <a:cubicBezTo>
                        <a:pt x="0" y="0"/>
                        <a:pt x="0" y="0"/>
                        <a:pt x="0" y="0"/>
                      </a:cubicBezTo>
                      <a:cubicBezTo>
                        <a:pt x="5" y="9"/>
                        <a:pt x="9" y="18"/>
                        <a:pt x="11" y="26"/>
                      </a:cubicBezTo>
                      <a:lnTo>
                        <a:pt x="25" y="32"/>
                      </a:ln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9" name="Freeform 533"/>
                <p:cNvSpPr>
                  <a:spLocks noEditPoints="1"/>
                </p:cNvSpPr>
                <p:nvPr/>
              </p:nvSpPr>
              <p:spPr bwMode="auto">
                <a:xfrm>
                  <a:off x="4858" y="2184"/>
                  <a:ext cx="407" cy="305"/>
                </a:xfrm>
                <a:custGeom>
                  <a:avLst/>
                  <a:gdLst>
                    <a:gd name="T0" fmla="*/ 143 w 172"/>
                    <a:gd name="T1" fmla="*/ 22 h 129"/>
                    <a:gd name="T2" fmla="*/ 145 w 172"/>
                    <a:gd name="T3" fmla="*/ 38 h 129"/>
                    <a:gd name="T4" fmla="*/ 143 w 172"/>
                    <a:gd name="T5" fmla="*/ 44 h 129"/>
                    <a:gd name="T6" fmla="*/ 145 w 172"/>
                    <a:gd name="T7" fmla="*/ 45 h 129"/>
                    <a:gd name="T8" fmla="*/ 147 w 172"/>
                    <a:gd name="T9" fmla="*/ 62 h 129"/>
                    <a:gd name="T10" fmla="*/ 120 w 172"/>
                    <a:gd name="T11" fmla="*/ 54 h 129"/>
                    <a:gd name="T12" fmla="*/ 120 w 172"/>
                    <a:gd name="T13" fmla="*/ 50 h 129"/>
                    <a:gd name="T14" fmla="*/ 112 w 172"/>
                    <a:gd name="T15" fmla="*/ 50 h 129"/>
                    <a:gd name="T16" fmla="*/ 83 w 172"/>
                    <a:gd name="T17" fmla="*/ 41 h 129"/>
                    <a:gd name="T18" fmla="*/ 82 w 172"/>
                    <a:gd name="T19" fmla="*/ 22 h 129"/>
                    <a:gd name="T20" fmla="*/ 109 w 172"/>
                    <a:gd name="T21" fmla="*/ 32 h 129"/>
                    <a:gd name="T22" fmla="*/ 111 w 172"/>
                    <a:gd name="T23" fmla="*/ 26 h 129"/>
                    <a:gd name="T24" fmla="*/ 85 w 172"/>
                    <a:gd name="T25" fmla="*/ 17 h 129"/>
                    <a:gd name="T26" fmla="*/ 86 w 172"/>
                    <a:gd name="T27" fmla="*/ 0 h 129"/>
                    <a:gd name="T28" fmla="*/ 79 w 172"/>
                    <a:gd name="T29" fmla="*/ 0 h 129"/>
                    <a:gd name="T30" fmla="*/ 79 w 172"/>
                    <a:gd name="T31" fmla="*/ 11 h 129"/>
                    <a:gd name="T32" fmla="*/ 50 w 172"/>
                    <a:gd name="T33" fmla="*/ 0 h 129"/>
                    <a:gd name="T34" fmla="*/ 48 w 172"/>
                    <a:gd name="T35" fmla="*/ 7 h 129"/>
                    <a:gd name="T36" fmla="*/ 74 w 172"/>
                    <a:gd name="T37" fmla="*/ 18 h 129"/>
                    <a:gd name="T38" fmla="*/ 74 w 172"/>
                    <a:gd name="T39" fmla="*/ 37 h 129"/>
                    <a:gd name="T40" fmla="*/ 47 w 172"/>
                    <a:gd name="T41" fmla="*/ 27 h 129"/>
                    <a:gd name="T42" fmla="*/ 44 w 172"/>
                    <a:gd name="T43" fmla="*/ 35 h 129"/>
                    <a:gd name="T44" fmla="*/ 72 w 172"/>
                    <a:gd name="T45" fmla="*/ 45 h 129"/>
                    <a:gd name="T46" fmla="*/ 73 w 172"/>
                    <a:gd name="T47" fmla="*/ 73 h 129"/>
                    <a:gd name="T48" fmla="*/ 8 w 172"/>
                    <a:gd name="T49" fmla="*/ 50 h 129"/>
                    <a:gd name="T50" fmla="*/ 6 w 172"/>
                    <a:gd name="T51" fmla="*/ 48 h 129"/>
                    <a:gd name="T52" fmla="*/ 0 w 172"/>
                    <a:gd name="T53" fmla="*/ 51 h 129"/>
                    <a:gd name="T54" fmla="*/ 11 w 172"/>
                    <a:gd name="T55" fmla="*/ 69 h 129"/>
                    <a:gd name="T56" fmla="*/ 69 w 172"/>
                    <a:gd name="T57" fmla="*/ 91 h 129"/>
                    <a:gd name="T58" fmla="*/ 139 w 172"/>
                    <a:gd name="T59" fmla="*/ 117 h 129"/>
                    <a:gd name="T60" fmla="*/ 172 w 172"/>
                    <a:gd name="T61" fmla="*/ 129 h 129"/>
                    <a:gd name="T62" fmla="*/ 149 w 172"/>
                    <a:gd name="T63" fmla="*/ 20 h 129"/>
                    <a:gd name="T64" fmla="*/ 143 w 172"/>
                    <a:gd name="T65" fmla="*/ 22 h 129"/>
                    <a:gd name="T66" fmla="*/ 83 w 172"/>
                    <a:gd name="T67" fmla="*/ 74 h 129"/>
                    <a:gd name="T68" fmla="*/ 83 w 172"/>
                    <a:gd name="T69" fmla="*/ 49 h 129"/>
                    <a:gd name="T70" fmla="*/ 108 w 172"/>
                    <a:gd name="T71" fmla="*/ 58 h 129"/>
                    <a:gd name="T72" fmla="*/ 109 w 172"/>
                    <a:gd name="T73" fmla="*/ 81 h 129"/>
                    <a:gd name="T74" fmla="*/ 83 w 172"/>
                    <a:gd name="T75" fmla="*/ 74 h 129"/>
                    <a:gd name="T76" fmla="*/ 119 w 172"/>
                    <a:gd name="T77" fmla="*/ 87 h 129"/>
                    <a:gd name="T78" fmla="*/ 119 w 172"/>
                    <a:gd name="T79" fmla="*/ 63 h 129"/>
                    <a:gd name="T80" fmla="*/ 148 w 172"/>
                    <a:gd name="T81" fmla="*/ 72 h 129"/>
                    <a:gd name="T82" fmla="*/ 150 w 172"/>
                    <a:gd name="T83" fmla="*/ 97 h 129"/>
                    <a:gd name="T84" fmla="*/ 119 w 172"/>
                    <a:gd name="T85" fmla="*/ 87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2" h="129">
                      <a:moveTo>
                        <a:pt x="143" y="22"/>
                      </a:moveTo>
                      <a:cubicBezTo>
                        <a:pt x="145" y="38"/>
                        <a:pt x="145" y="38"/>
                        <a:pt x="145" y="38"/>
                      </a:cubicBezTo>
                      <a:cubicBezTo>
                        <a:pt x="143" y="44"/>
                        <a:pt x="143" y="44"/>
                        <a:pt x="143" y="44"/>
                      </a:cubicBezTo>
                      <a:cubicBezTo>
                        <a:pt x="145" y="45"/>
                        <a:pt x="145" y="45"/>
                        <a:pt x="145" y="45"/>
                      </a:cubicBezTo>
                      <a:cubicBezTo>
                        <a:pt x="147" y="62"/>
                        <a:pt x="147" y="62"/>
                        <a:pt x="147" y="62"/>
                      </a:cubicBezTo>
                      <a:cubicBezTo>
                        <a:pt x="120" y="54"/>
                        <a:pt x="120" y="54"/>
                        <a:pt x="120" y="54"/>
                      </a:cubicBezTo>
                      <a:cubicBezTo>
                        <a:pt x="120" y="50"/>
                        <a:pt x="120" y="50"/>
                        <a:pt x="120" y="50"/>
                      </a:cubicBezTo>
                      <a:cubicBezTo>
                        <a:pt x="112" y="50"/>
                        <a:pt x="112" y="50"/>
                        <a:pt x="112" y="50"/>
                      </a:cubicBezTo>
                      <a:cubicBezTo>
                        <a:pt x="83" y="41"/>
                        <a:pt x="83" y="41"/>
                        <a:pt x="83" y="41"/>
                      </a:cubicBezTo>
                      <a:cubicBezTo>
                        <a:pt x="82" y="22"/>
                        <a:pt x="82" y="22"/>
                        <a:pt x="82" y="22"/>
                      </a:cubicBezTo>
                      <a:cubicBezTo>
                        <a:pt x="109" y="32"/>
                        <a:pt x="109" y="32"/>
                        <a:pt x="109" y="32"/>
                      </a:cubicBezTo>
                      <a:cubicBezTo>
                        <a:pt x="111" y="26"/>
                        <a:pt x="111" y="26"/>
                        <a:pt x="111" y="26"/>
                      </a:cubicBezTo>
                      <a:cubicBezTo>
                        <a:pt x="85" y="17"/>
                        <a:pt x="85" y="17"/>
                        <a:pt x="85" y="17"/>
                      </a:cubicBezTo>
                      <a:cubicBezTo>
                        <a:pt x="86" y="0"/>
                        <a:pt x="86" y="0"/>
                        <a:pt x="86" y="0"/>
                      </a:cubicBezTo>
                      <a:cubicBezTo>
                        <a:pt x="79" y="0"/>
                        <a:pt x="79" y="0"/>
                        <a:pt x="79" y="0"/>
                      </a:cubicBezTo>
                      <a:cubicBezTo>
                        <a:pt x="79" y="11"/>
                        <a:pt x="79" y="11"/>
                        <a:pt x="79" y="11"/>
                      </a:cubicBezTo>
                      <a:cubicBezTo>
                        <a:pt x="50" y="0"/>
                        <a:pt x="50" y="0"/>
                        <a:pt x="50" y="0"/>
                      </a:cubicBezTo>
                      <a:cubicBezTo>
                        <a:pt x="48" y="7"/>
                        <a:pt x="48" y="7"/>
                        <a:pt x="48" y="7"/>
                      </a:cubicBezTo>
                      <a:cubicBezTo>
                        <a:pt x="74" y="18"/>
                        <a:pt x="74" y="18"/>
                        <a:pt x="74" y="18"/>
                      </a:cubicBezTo>
                      <a:cubicBezTo>
                        <a:pt x="74" y="37"/>
                        <a:pt x="74" y="37"/>
                        <a:pt x="74" y="37"/>
                      </a:cubicBezTo>
                      <a:cubicBezTo>
                        <a:pt x="47" y="27"/>
                        <a:pt x="47" y="27"/>
                        <a:pt x="47" y="27"/>
                      </a:cubicBezTo>
                      <a:cubicBezTo>
                        <a:pt x="44" y="35"/>
                        <a:pt x="44" y="35"/>
                        <a:pt x="44" y="35"/>
                      </a:cubicBezTo>
                      <a:cubicBezTo>
                        <a:pt x="72" y="45"/>
                        <a:pt x="72" y="45"/>
                        <a:pt x="72" y="45"/>
                      </a:cubicBezTo>
                      <a:cubicBezTo>
                        <a:pt x="73" y="73"/>
                        <a:pt x="73" y="73"/>
                        <a:pt x="73" y="73"/>
                      </a:cubicBezTo>
                      <a:cubicBezTo>
                        <a:pt x="8" y="50"/>
                        <a:pt x="8" y="50"/>
                        <a:pt x="8" y="50"/>
                      </a:cubicBezTo>
                      <a:cubicBezTo>
                        <a:pt x="6" y="48"/>
                        <a:pt x="6" y="48"/>
                        <a:pt x="6" y="48"/>
                      </a:cubicBezTo>
                      <a:cubicBezTo>
                        <a:pt x="0" y="51"/>
                        <a:pt x="0" y="51"/>
                        <a:pt x="0" y="51"/>
                      </a:cubicBezTo>
                      <a:cubicBezTo>
                        <a:pt x="4" y="57"/>
                        <a:pt x="8" y="63"/>
                        <a:pt x="11" y="69"/>
                      </a:cubicBezTo>
                      <a:cubicBezTo>
                        <a:pt x="69" y="91"/>
                        <a:pt x="69" y="91"/>
                        <a:pt x="69" y="91"/>
                      </a:cubicBezTo>
                      <a:cubicBezTo>
                        <a:pt x="94" y="86"/>
                        <a:pt x="123" y="95"/>
                        <a:pt x="139" y="117"/>
                      </a:cubicBezTo>
                      <a:cubicBezTo>
                        <a:pt x="172" y="129"/>
                        <a:pt x="172" y="129"/>
                        <a:pt x="172" y="129"/>
                      </a:cubicBezTo>
                      <a:cubicBezTo>
                        <a:pt x="149" y="20"/>
                        <a:pt x="149" y="20"/>
                        <a:pt x="149" y="20"/>
                      </a:cubicBezTo>
                      <a:lnTo>
                        <a:pt x="143" y="22"/>
                      </a:lnTo>
                      <a:close/>
                      <a:moveTo>
                        <a:pt x="83" y="74"/>
                      </a:moveTo>
                      <a:cubicBezTo>
                        <a:pt x="83" y="49"/>
                        <a:pt x="83" y="49"/>
                        <a:pt x="83" y="49"/>
                      </a:cubicBezTo>
                      <a:cubicBezTo>
                        <a:pt x="108" y="58"/>
                        <a:pt x="108" y="58"/>
                        <a:pt x="108" y="58"/>
                      </a:cubicBezTo>
                      <a:cubicBezTo>
                        <a:pt x="109" y="81"/>
                        <a:pt x="109" y="81"/>
                        <a:pt x="109" y="81"/>
                      </a:cubicBezTo>
                      <a:lnTo>
                        <a:pt x="83" y="74"/>
                      </a:lnTo>
                      <a:close/>
                      <a:moveTo>
                        <a:pt x="119" y="87"/>
                      </a:moveTo>
                      <a:cubicBezTo>
                        <a:pt x="119" y="63"/>
                        <a:pt x="119" y="63"/>
                        <a:pt x="119" y="63"/>
                      </a:cubicBezTo>
                      <a:cubicBezTo>
                        <a:pt x="148" y="72"/>
                        <a:pt x="148" y="72"/>
                        <a:pt x="148" y="72"/>
                      </a:cubicBezTo>
                      <a:cubicBezTo>
                        <a:pt x="150" y="97"/>
                        <a:pt x="150" y="97"/>
                        <a:pt x="150" y="97"/>
                      </a:cubicBezTo>
                      <a:lnTo>
                        <a:pt x="119" y="87"/>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0" name="Freeform 534"/>
                <p:cNvSpPr/>
                <p:nvPr/>
              </p:nvSpPr>
              <p:spPr bwMode="auto">
                <a:xfrm>
                  <a:off x="5201" y="3849"/>
                  <a:ext cx="180" cy="149"/>
                </a:xfrm>
                <a:custGeom>
                  <a:avLst/>
                  <a:gdLst>
                    <a:gd name="T0" fmla="*/ 75 w 76"/>
                    <a:gd name="T1" fmla="*/ 5 h 63"/>
                    <a:gd name="T2" fmla="*/ 55 w 76"/>
                    <a:gd name="T3" fmla="*/ 0 h 63"/>
                    <a:gd name="T4" fmla="*/ 11 w 76"/>
                    <a:gd name="T5" fmla="*/ 20 h 63"/>
                    <a:gd name="T6" fmla="*/ 0 w 76"/>
                    <a:gd name="T7" fmla="*/ 30 h 63"/>
                    <a:gd name="T8" fmla="*/ 75 w 76"/>
                    <a:gd name="T9" fmla="*/ 5 h 63"/>
                  </a:gdLst>
                  <a:ahLst/>
                  <a:cxnLst>
                    <a:cxn ang="0">
                      <a:pos x="T0" y="T1"/>
                    </a:cxn>
                    <a:cxn ang="0">
                      <a:pos x="T2" y="T3"/>
                    </a:cxn>
                    <a:cxn ang="0">
                      <a:pos x="T4" y="T5"/>
                    </a:cxn>
                    <a:cxn ang="0">
                      <a:pos x="T6" y="T7"/>
                    </a:cxn>
                    <a:cxn ang="0">
                      <a:pos x="T8" y="T9"/>
                    </a:cxn>
                  </a:cxnLst>
                  <a:rect l="0" t="0" r="r" b="b"/>
                  <a:pathLst>
                    <a:path w="76" h="63">
                      <a:moveTo>
                        <a:pt x="75" y="5"/>
                      </a:moveTo>
                      <a:cubicBezTo>
                        <a:pt x="68" y="4"/>
                        <a:pt x="61" y="2"/>
                        <a:pt x="55" y="0"/>
                      </a:cubicBezTo>
                      <a:cubicBezTo>
                        <a:pt x="54" y="22"/>
                        <a:pt x="29" y="35"/>
                        <a:pt x="11" y="20"/>
                      </a:cubicBezTo>
                      <a:cubicBezTo>
                        <a:pt x="8" y="23"/>
                        <a:pt x="4" y="27"/>
                        <a:pt x="0" y="30"/>
                      </a:cubicBezTo>
                      <a:cubicBezTo>
                        <a:pt x="28" y="63"/>
                        <a:pt x="76" y="42"/>
                        <a:pt x="75" y="5"/>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1" name="Freeform 535"/>
                <p:cNvSpPr/>
                <p:nvPr/>
              </p:nvSpPr>
              <p:spPr bwMode="auto">
                <a:xfrm>
                  <a:off x="5137" y="1431"/>
                  <a:ext cx="161" cy="306"/>
                </a:xfrm>
                <a:custGeom>
                  <a:avLst/>
                  <a:gdLst>
                    <a:gd name="T0" fmla="*/ 13 w 68"/>
                    <a:gd name="T1" fmla="*/ 0 h 129"/>
                    <a:gd name="T2" fmla="*/ 0 w 68"/>
                    <a:gd name="T3" fmla="*/ 22 h 129"/>
                    <a:gd name="T4" fmla="*/ 13 w 68"/>
                    <a:gd name="T5" fmla="*/ 119 h 129"/>
                    <a:gd name="T6" fmla="*/ 32 w 68"/>
                    <a:gd name="T7" fmla="*/ 129 h 129"/>
                    <a:gd name="T8" fmla="*/ 13 w 68"/>
                    <a:gd name="T9" fmla="*/ 0 h 129"/>
                  </a:gdLst>
                  <a:ahLst/>
                  <a:cxnLst>
                    <a:cxn ang="0">
                      <a:pos x="T0" y="T1"/>
                    </a:cxn>
                    <a:cxn ang="0">
                      <a:pos x="T2" y="T3"/>
                    </a:cxn>
                    <a:cxn ang="0">
                      <a:pos x="T4" y="T5"/>
                    </a:cxn>
                    <a:cxn ang="0">
                      <a:pos x="T6" y="T7"/>
                    </a:cxn>
                    <a:cxn ang="0">
                      <a:pos x="T8" y="T9"/>
                    </a:cxn>
                  </a:cxnLst>
                  <a:rect l="0" t="0" r="r" b="b"/>
                  <a:pathLst>
                    <a:path w="68" h="129">
                      <a:moveTo>
                        <a:pt x="13" y="0"/>
                      </a:moveTo>
                      <a:cubicBezTo>
                        <a:pt x="9" y="8"/>
                        <a:pt x="5" y="15"/>
                        <a:pt x="0" y="22"/>
                      </a:cubicBezTo>
                      <a:cubicBezTo>
                        <a:pt x="33" y="43"/>
                        <a:pt x="38" y="90"/>
                        <a:pt x="13" y="119"/>
                      </a:cubicBezTo>
                      <a:cubicBezTo>
                        <a:pt x="19" y="122"/>
                        <a:pt x="26" y="125"/>
                        <a:pt x="32" y="129"/>
                      </a:cubicBezTo>
                      <a:cubicBezTo>
                        <a:pt x="67" y="90"/>
                        <a:pt x="68" y="28"/>
                        <a:pt x="13" y="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2" name="Freeform 536"/>
                <p:cNvSpPr/>
                <p:nvPr/>
              </p:nvSpPr>
              <p:spPr bwMode="auto">
                <a:xfrm>
                  <a:off x="5298" y="4126"/>
                  <a:ext cx="69" cy="59"/>
                </a:xfrm>
                <a:custGeom>
                  <a:avLst/>
                  <a:gdLst>
                    <a:gd name="T0" fmla="*/ 19 w 29"/>
                    <a:gd name="T1" fmla="*/ 25 h 25"/>
                    <a:gd name="T2" fmla="*/ 29 w 29"/>
                    <a:gd name="T3" fmla="*/ 3 h 25"/>
                    <a:gd name="T4" fmla="*/ 5 w 29"/>
                    <a:gd name="T5" fmla="*/ 0 h 25"/>
                    <a:gd name="T6" fmla="*/ 19 w 29"/>
                    <a:gd name="T7" fmla="*/ 25 h 25"/>
                  </a:gdLst>
                  <a:ahLst/>
                  <a:cxnLst>
                    <a:cxn ang="0">
                      <a:pos x="T0" y="T1"/>
                    </a:cxn>
                    <a:cxn ang="0">
                      <a:pos x="T2" y="T3"/>
                    </a:cxn>
                    <a:cxn ang="0">
                      <a:pos x="T4" y="T5"/>
                    </a:cxn>
                    <a:cxn ang="0">
                      <a:pos x="T6" y="T7"/>
                    </a:cxn>
                  </a:cxnLst>
                  <a:rect l="0" t="0" r="r" b="b"/>
                  <a:pathLst>
                    <a:path w="29" h="25">
                      <a:moveTo>
                        <a:pt x="19" y="25"/>
                      </a:moveTo>
                      <a:cubicBezTo>
                        <a:pt x="22" y="18"/>
                        <a:pt x="26" y="10"/>
                        <a:pt x="29" y="3"/>
                      </a:cubicBezTo>
                      <a:cubicBezTo>
                        <a:pt x="22" y="1"/>
                        <a:pt x="13" y="0"/>
                        <a:pt x="5" y="0"/>
                      </a:cubicBezTo>
                      <a:cubicBezTo>
                        <a:pt x="0" y="14"/>
                        <a:pt x="8" y="22"/>
                        <a:pt x="19" y="2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3" name="Freeform 537"/>
                <p:cNvSpPr/>
                <p:nvPr/>
              </p:nvSpPr>
              <p:spPr bwMode="auto">
                <a:xfrm>
                  <a:off x="5085" y="447"/>
                  <a:ext cx="45" cy="31"/>
                </a:xfrm>
                <a:custGeom>
                  <a:avLst/>
                  <a:gdLst>
                    <a:gd name="T0" fmla="*/ 14 w 19"/>
                    <a:gd name="T1" fmla="*/ 13 h 13"/>
                    <a:gd name="T2" fmla="*/ 19 w 19"/>
                    <a:gd name="T3" fmla="*/ 0 h 13"/>
                    <a:gd name="T4" fmla="*/ 0 w 19"/>
                    <a:gd name="T5" fmla="*/ 13 h 13"/>
                    <a:gd name="T6" fmla="*/ 14 w 19"/>
                    <a:gd name="T7" fmla="*/ 13 h 13"/>
                  </a:gdLst>
                  <a:ahLst/>
                  <a:cxnLst>
                    <a:cxn ang="0">
                      <a:pos x="T0" y="T1"/>
                    </a:cxn>
                    <a:cxn ang="0">
                      <a:pos x="T2" y="T3"/>
                    </a:cxn>
                    <a:cxn ang="0">
                      <a:pos x="T4" y="T5"/>
                    </a:cxn>
                    <a:cxn ang="0">
                      <a:pos x="T6" y="T7"/>
                    </a:cxn>
                  </a:cxnLst>
                  <a:rect l="0" t="0" r="r" b="b"/>
                  <a:pathLst>
                    <a:path w="19" h="13">
                      <a:moveTo>
                        <a:pt x="14" y="13"/>
                      </a:moveTo>
                      <a:cubicBezTo>
                        <a:pt x="19" y="0"/>
                        <a:pt x="19" y="0"/>
                        <a:pt x="19" y="0"/>
                      </a:cubicBezTo>
                      <a:cubicBezTo>
                        <a:pt x="13" y="5"/>
                        <a:pt x="7" y="9"/>
                        <a:pt x="0" y="13"/>
                      </a:cubicBezTo>
                      <a:cubicBezTo>
                        <a:pt x="5" y="13"/>
                        <a:pt x="9" y="13"/>
                        <a:pt x="14" y="13"/>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4" name="Freeform 538"/>
                <p:cNvSpPr/>
                <p:nvPr/>
              </p:nvSpPr>
              <p:spPr bwMode="auto">
                <a:xfrm>
                  <a:off x="5002" y="395"/>
                  <a:ext cx="138" cy="83"/>
                </a:xfrm>
                <a:custGeom>
                  <a:avLst/>
                  <a:gdLst>
                    <a:gd name="T0" fmla="*/ 0 w 58"/>
                    <a:gd name="T1" fmla="*/ 35 h 35"/>
                    <a:gd name="T2" fmla="*/ 22 w 58"/>
                    <a:gd name="T3" fmla="*/ 35 h 35"/>
                    <a:gd name="T4" fmla="*/ 58 w 58"/>
                    <a:gd name="T5" fmla="*/ 11 h 35"/>
                    <a:gd name="T6" fmla="*/ 44 w 58"/>
                    <a:gd name="T7" fmla="*/ 0 h 35"/>
                    <a:gd name="T8" fmla="*/ 0 w 58"/>
                    <a:gd name="T9" fmla="*/ 35 h 35"/>
                  </a:gdLst>
                  <a:ahLst/>
                  <a:cxnLst>
                    <a:cxn ang="0">
                      <a:pos x="T0" y="T1"/>
                    </a:cxn>
                    <a:cxn ang="0">
                      <a:pos x="T2" y="T3"/>
                    </a:cxn>
                    <a:cxn ang="0">
                      <a:pos x="T4" y="T5"/>
                    </a:cxn>
                    <a:cxn ang="0">
                      <a:pos x="T6" y="T7"/>
                    </a:cxn>
                    <a:cxn ang="0">
                      <a:pos x="T8" y="T9"/>
                    </a:cxn>
                  </a:cxnLst>
                  <a:rect l="0" t="0" r="r" b="b"/>
                  <a:pathLst>
                    <a:path w="58" h="35">
                      <a:moveTo>
                        <a:pt x="0" y="35"/>
                      </a:moveTo>
                      <a:cubicBezTo>
                        <a:pt x="7" y="35"/>
                        <a:pt x="15" y="35"/>
                        <a:pt x="22" y="35"/>
                      </a:cubicBezTo>
                      <a:cubicBezTo>
                        <a:pt x="35" y="29"/>
                        <a:pt x="47" y="21"/>
                        <a:pt x="58" y="11"/>
                      </a:cubicBezTo>
                      <a:cubicBezTo>
                        <a:pt x="53" y="7"/>
                        <a:pt x="49" y="3"/>
                        <a:pt x="44" y="0"/>
                      </a:cubicBezTo>
                      <a:cubicBezTo>
                        <a:pt x="33" y="14"/>
                        <a:pt x="17" y="26"/>
                        <a:pt x="0" y="35"/>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5" name="Freeform 539"/>
                <p:cNvSpPr/>
                <p:nvPr/>
              </p:nvSpPr>
              <p:spPr bwMode="auto">
                <a:xfrm>
                  <a:off x="5284" y="3828"/>
                  <a:ext cx="33" cy="42"/>
                </a:xfrm>
                <a:custGeom>
                  <a:avLst/>
                  <a:gdLst>
                    <a:gd name="T0" fmla="*/ 14 w 14"/>
                    <a:gd name="T1" fmla="*/ 7 h 18"/>
                    <a:gd name="T2" fmla="*/ 1 w 14"/>
                    <a:gd name="T3" fmla="*/ 0 h 18"/>
                    <a:gd name="T4" fmla="*/ 0 w 14"/>
                    <a:gd name="T5" fmla="*/ 3 h 18"/>
                    <a:gd name="T6" fmla="*/ 11 w 14"/>
                    <a:gd name="T7" fmla="*/ 18 h 18"/>
                    <a:gd name="T8" fmla="*/ 14 w 14"/>
                    <a:gd name="T9" fmla="*/ 7 h 18"/>
                  </a:gdLst>
                  <a:ahLst/>
                  <a:cxnLst>
                    <a:cxn ang="0">
                      <a:pos x="T0" y="T1"/>
                    </a:cxn>
                    <a:cxn ang="0">
                      <a:pos x="T2" y="T3"/>
                    </a:cxn>
                    <a:cxn ang="0">
                      <a:pos x="T4" y="T5"/>
                    </a:cxn>
                    <a:cxn ang="0">
                      <a:pos x="T6" y="T7"/>
                    </a:cxn>
                    <a:cxn ang="0">
                      <a:pos x="T8" y="T9"/>
                    </a:cxn>
                  </a:cxnLst>
                  <a:rect l="0" t="0" r="r" b="b"/>
                  <a:pathLst>
                    <a:path w="14" h="18">
                      <a:moveTo>
                        <a:pt x="14" y="7"/>
                      </a:moveTo>
                      <a:cubicBezTo>
                        <a:pt x="9" y="5"/>
                        <a:pt x="5" y="3"/>
                        <a:pt x="1" y="0"/>
                      </a:cubicBezTo>
                      <a:cubicBezTo>
                        <a:pt x="1" y="1"/>
                        <a:pt x="0" y="2"/>
                        <a:pt x="0" y="3"/>
                      </a:cubicBezTo>
                      <a:cubicBezTo>
                        <a:pt x="11" y="18"/>
                        <a:pt x="11" y="18"/>
                        <a:pt x="11" y="18"/>
                      </a:cubicBezTo>
                      <a:cubicBezTo>
                        <a:pt x="13" y="15"/>
                        <a:pt x="14" y="11"/>
                        <a:pt x="14" y="7"/>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6" name="Freeform 540"/>
                <p:cNvSpPr/>
                <p:nvPr/>
              </p:nvSpPr>
              <p:spPr bwMode="auto">
                <a:xfrm>
                  <a:off x="5173" y="3128"/>
                  <a:ext cx="97" cy="146"/>
                </a:xfrm>
                <a:custGeom>
                  <a:avLst/>
                  <a:gdLst>
                    <a:gd name="T0" fmla="*/ 0 w 41"/>
                    <a:gd name="T1" fmla="*/ 42 h 62"/>
                    <a:gd name="T2" fmla="*/ 20 w 41"/>
                    <a:gd name="T3" fmla="*/ 62 h 62"/>
                    <a:gd name="T4" fmla="*/ 41 w 41"/>
                    <a:gd name="T5" fmla="*/ 2 h 62"/>
                    <a:gd name="T6" fmla="*/ 19 w 41"/>
                    <a:gd name="T7" fmla="*/ 0 h 62"/>
                    <a:gd name="T8" fmla="*/ 0 w 41"/>
                    <a:gd name="T9" fmla="*/ 42 h 62"/>
                  </a:gdLst>
                  <a:ahLst/>
                  <a:cxnLst>
                    <a:cxn ang="0">
                      <a:pos x="T0" y="T1"/>
                    </a:cxn>
                    <a:cxn ang="0">
                      <a:pos x="T2" y="T3"/>
                    </a:cxn>
                    <a:cxn ang="0">
                      <a:pos x="T4" y="T5"/>
                    </a:cxn>
                    <a:cxn ang="0">
                      <a:pos x="T6" y="T7"/>
                    </a:cxn>
                    <a:cxn ang="0">
                      <a:pos x="T8" y="T9"/>
                    </a:cxn>
                  </a:cxnLst>
                  <a:rect l="0" t="0" r="r" b="b"/>
                  <a:pathLst>
                    <a:path w="41" h="62">
                      <a:moveTo>
                        <a:pt x="0" y="42"/>
                      </a:moveTo>
                      <a:cubicBezTo>
                        <a:pt x="7" y="49"/>
                        <a:pt x="14" y="55"/>
                        <a:pt x="20" y="62"/>
                      </a:cubicBezTo>
                      <a:cubicBezTo>
                        <a:pt x="37" y="43"/>
                        <a:pt x="41" y="20"/>
                        <a:pt x="41" y="2"/>
                      </a:cubicBezTo>
                      <a:cubicBezTo>
                        <a:pt x="34" y="2"/>
                        <a:pt x="26" y="2"/>
                        <a:pt x="19" y="0"/>
                      </a:cubicBezTo>
                      <a:cubicBezTo>
                        <a:pt x="17" y="14"/>
                        <a:pt x="12" y="28"/>
                        <a:pt x="0" y="42"/>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7" name="Freeform 541"/>
                <p:cNvSpPr/>
                <p:nvPr/>
              </p:nvSpPr>
              <p:spPr bwMode="auto">
                <a:xfrm>
                  <a:off x="5194" y="2874"/>
                  <a:ext cx="78" cy="199"/>
                </a:xfrm>
                <a:custGeom>
                  <a:avLst/>
                  <a:gdLst>
                    <a:gd name="T0" fmla="*/ 10 w 33"/>
                    <a:gd name="T1" fmla="*/ 81 h 84"/>
                    <a:gd name="T2" fmla="*/ 30 w 33"/>
                    <a:gd name="T3" fmla="*/ 83 h 84"/>
                    <a:gd name="T4" fmla="*/ 33 w 33"/>
                    <a:gd name="T5" fmla="*/ 5 h 84"/>
                    <a:gd name="T6" fmla="*/ 12 w 33"/>
                    <a:gd name="T7" fmla="*/ 0 h 84"/>
                    <a:gd name="T8" fmla="*/ 10 w 33"/>
                    <a:gd name="T9" fmla="*/ 81 h 84"/>
                  </a:gdLst>
                  <a:ahLst/>
                  <a:cxnLst>
                    <a:cxn ang="0">
                      <a:pos x="T0" y="T1"/>
                    </a:cxn>
                    <a:cxn ang="0">
                      <a:pos x="T2" y="T3"/>
                    </a:cxn>
                    <a:cxn ang="0">
                      <a:pos x="T4" y="T5"/>
                    </a:cxn>
                    <a:cxn ang="0">
                      <a:pos x="T6" y="T7"/>
                    </a:cxn>
                    <a:cxn ang="0">
                      <a:pos x="T8" y="T9"/>
                    </a:cxn>
                  </a:cxnLst>
                  <a:rect l="0" t="0" r="r" b="b"/>
                  <a:pathLst>
                    <a:path w="33" h="84">
                      <a:moveTo>
                        <a:pt x="10" y="81"/>
                      </a:moveTo>
                      <a:cubicBezTo>
                        <a:pt x="17" y="83"/>
                        <a:pt x="23" y="84"/>
                        <a:pt x="30" y="83"/>
                      </a:cubicBezTo>
                      <a:cubicBezTo>
                        <a:pt x="26" y="57"/>
                        <a:pt x="21" y="31"/>
                        <a:pt x="33" y="5"/>
                      </a:cubicBezTo>
                      <a:cubicBezTo>
                        <a:pt x="26" y="3"/>
                        <a:pt x="19" y="1"/>
                        <a:pt x="12" y="0"/>
                      </a:cubicBezTo>
                      <a:cubicBezTo>
                        <a:pt x="0" y="27"/>
                        <a:pt x="8" y="54"/>
                        <a:pt x="10" y="8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8" name="Freeform 542"/>
                <p:cNvSpPr/>
                <p:nvPr/>
              </p:nvSpPr>
              <p:spPr bwMode="auto">
                <a:xfrm>
                  <a:off x="5227" y="4126"/>
                  <a:ext cx="111" cy="111"/>
                </a:xfrm>
                <a:custGeom>
                  <a:avLst/>
                  <a:gdLst>
                    <a:gd name="T0" fmla="*/ 30 w 47"/>
                    <a:gd name="T1" fmla="*/ 0 h 47"/>
                    <a:gd name="T2" fmla="*/ 11 w 47"/>
                    <a:gd name="T3" fmla="*/ 2 h 47"/>
                    <a:gd name="T4" fmla="*/ 42 w 47"/>
                    <a:gd name="T5" fmla="*/ 47 h 47"/>
                    <a:gd name="T6" fmla="*/ 47 w 47"/>
                    <a:gd name="T7" fmla="*/ 30 h 47"/>
                    <a:gd name="T8" fmla="*/ 30 w 47"/>
                    <a:gd name="T9" fmla="*/ 0 h 47"/>
                  </a:gdLst>
                  <a:ahLst/>
                  <a:cxnLst>
                    <a:cxn ang="0">
                      <a:pos x="T0" y="T1"/>
                    </a:cxn>
                    <a:cxn ang="0">
                      <a:pos x="T2" y="T3"/>
                    </a:cxn>
                    <a:cxn ang="0">
                      <a:pos x="T4" y="T5"/>
                    </a:cxn>
                    <a:cxn ang="0">
                      <a:pos x="T6" y="T7"/>
                    </a:cxn>
                    <a:cxn ang="0">
                      <a:pos x="T8" y="T9"/>
                    </a:cxn>
                  </a:cxnLst>
                  <a:rect l="0" t="0" r="r" b="b"/>
                  <a:pathLst>
                    <a:path w="47" h="47">
                      <a:moveTo>
                        <a:pt x="30" y="0"/>
                      </a:moveTo>
                      <a:cubicBezTo>
                        <a:pt x="23" y="1"/>
                        <a:pt x="17" y="1"/>
                        <a:pt x="11" y="2"/>
                      </a:cubicBezTo>
                      <a:cubicBezTo>
                        <a:pt x="0" y="26"/>
                        <a:pt x="22" y="47"/>
                        <a:pt x="42" y="47"/>
                      </a:cubicBezTo>
                      <a:cubicBezTo>
                        <a:pt x="43" y="41"/>
                        <a:pt x="45" y="35"/>
                        <a:pt x="47" y="30"/>
                      </a:cubicBezTo>
                      <a:cubicBezTo>
                        <a:pt x="35" y="27"/>
                        <a:pt x="24" y="18"/>
                        <a:pt x="30"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9" name="Freeform 543"/>
                <p:cNvSpPr/>
                <p:nvPr/>
              </p:nvSpPr>
              <p:spPr bwMode="auto">
                <a:xfrm>
                  <a:off x="5274" y="3837"/>
                  <a:ext cx="34" cy="45"/>
                </a:xfrm>
                <a:custGeom>
                  <a:avLst/>
                  <a:gdLst>
                    <a:gd name="T0" fmla="*/ 14 w 14"/>
                    <a:gd name="T1" fmla="*/ 15 h 19"/>
                    <a:gd name="T2" fmla="*/ 3 w 14"/>
                    <a:gd name="T3" fmla="*/ 0 h 19"/>
                    <a:gd name="T4" fmla="*/ 0 w 14"/>
                    <a:gd name="T5" fmla="*/ 4 h 19"/>
                    <a:gd name="T6" fmla="*/ 12 w 14"/>
                    <a:gd name="T7" fmla="*/ 19 h 19"/>
                    <a:gd name="T8" fmla="*/ 14 w 14"/>
                    <a:gd name="T9" fmla="*/ 15 h 19"/>
                  </a:gdLst>
                  <a:ahLst/>
                  <a:cxnLst>
                    <a:cxn ang="0">
                      <a:pos x="T0" y="T1"/>
                    </a:cxn>
                    <a:cxn ang="0">
                      <a:pos x="T2" y="T3"/>
                    </a:cxn>
                    <a:cxn ang="0">
                      <a:pos x="T4" y="T5"/>
                    </a:cxn>
                    <a:cxn ang="0">
                      <a:pos x="T6" y="T7"/>
                    </a:cxn>
                    <a:cxn ang="0">
                      <a:pos x="T8" y="T9"/>
                    </a:cxn>
                  </a:cxnLst>
                  <a:rect l="0" t="0" r="r" b="b"/>
                  <a:pathLst>
                    <a:path w="14" h="19">
                      <a:moveTo>
                        <a:pt x="14" y="15"/>
                      </a:moveTo>
                      <a:cubicBezTo>
                        <a:pt x="3" y="0"/>
                        <a:pt x="3" y="0"/>
                        <a:pt x="3" y="0"/>
                      </a:cubicBezTo>
                      <a:cubicBezTo>
                        <a:pt x="2" y="1"/>
                        <a:pt x="1" y="3"/>
                        <a:pt x="0" y="4"/>
                      </a:cubicBezTo>
                      <a:cubicBezTo>
                        <a:pt x="12" y="19"/>
                        <a:pt x="12" y="19"/>
                        <a:pt x="12" y="19"/>
                      </a:cubicBezTo>
                      <a:cubicBezTo>
                        <a:pt x="13" y="18"/>
                        <a:pt x="14" y="17"/>
                        <a:pt x="14" y="15"/>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0" name="Freeform 544"/>
                <p:cNvSpPr>
                  <a:spLocks noEditPoints="1"/>
                </p:cNvSpPr>
                <p:nvPr/>
              </p:nvSpPr>
              <p:spPr bwMode="auto">
                <a:xfrm>
                  <a:off x="4671" y="2011"/>
                  <a:ext cx="540" cy="293"/>
                </a:xfrm>
                <a:custGeom>
                  <a:avLst/>
                  <a:gdLst>
                    <a:gd name="T0" fmla="*/ 69 w 228"/>
                    <a:gd name="T1" fmla="*/ 94 h 124"/>
                    <a:gd name="T2" fmla="*/ 73 w 228"/>
                    <a:gd name="T3" fmla="*/ 89 h 124"/>
                    <a:gd name="T4" fmla="*/ 123 w 228"/>
                    <a:gd name="T5" fmla="*/ 108 h 124"/>
                    <a:gd name="T6" fmla="*/ 126 w 228"/>
                    <a:gd name="T7" fmla="*/ 100 h 124"/>
                    <a:gd name="T8" fmla="*/ 125 w 228"/>
                    <a:gd name="T9" fmla="*/ 79 h 124"/>
                    <a:gd name="T10" fmla="*/ 127 w 228"/>
                    <a:gd name="T11" fmla="*/ 80 h 124"/>
                    <a:gd name="T12" fmla="*/ 129 w 228"/>
                    <a:gd name="T13" fmla="*/ 73 h 124"/>
                    <a:gd name="T14" fmla="*/ 131 w 228"/>
                    <a:gd name="T15" fmla="*/ 57 h 124"/>
                    <a:gd name="T16" fmla="*/ 159 w 228"/>
                    <a:gd name="T17" fmla="*/ 69 h 124"/>
                    <a:gd name="T18" fmla="*/ 158 w 228"/>
                    <a:gd name="T19" fmla="*/ 73 h 124"/>
                    <a:gd name="T20" fmla="*/ 165 w 228"/>
                    <a:gd name="T21" fmla="*/ 73 h 124"/>
                    <a:gd name="T22" fmla="*/ 188 w 228"/>
                    <a:gd name="T23" fmla="*/ 83 h 124"/>
                    <a:gd name="T24" fmla="*/ 190 w 228"/>
                    <a:gd name="T25" fmla="*/ 99 h 124"/>
                    <a:gd name="T26" fmla="*/ 188 w 228"/>
                    <a:gd name="T27" fmla="*/ 105 h 124"/>
                    <a:gd name="T28" fmla="*/ 189 w 228"/>
                    <a:gd name="T29" fmla="*/ 106 h 124"/>
                    <a:gd name="T30" fmla="*/ 191 w 228"/>
                    <a:gd name="T31" fmla="*/ 123 h 124"/>
                    <a:gd name="T32" fmla="*/ 199 w 228"/>
                    <a:gd name="T33" fmla="*/ 123 h 124"/>
                    <a:gd name="T34" fmla="*/ 198 w 228"/>
                    <a:gd name="T35" fmla="*/ 110 h 124"/>
                    <a:gd name="T36" fmla="*/ 222 w 228"/>
                    <a:gd name="T37" fmla="*/ 117 h 124"/>
                    <a:gd name="T38" fmla="*/ 224 w 228"/>
                    <a:gd name="T39" fmla="*/ 111 h 124"/>
                    <a:gd name="T40" fmla="*/ 199 w 228"/>
                    <a:gd name="T41" fmla="*/ 102 h 124"/>
                    <a:gd name="T42" fmla="*/ 198 w 228"/>
                    <a:gd name="T43" fmla="*/ 85 h 124"/>
                    <a:gd name="T44" fmla="*/ 222 w 228"/>
                    <a:gd name="T45" fmla="*/ 95 h 124"/>
                    <a:gd name="T46" fmla="*/ 228 w 228"/>
                    <a:gd name="T47" fmla="*/ 93 h 124"/>
                    <a:gd name="T48" fmla="*/ 226 w 228"/>
                    <a:gd name="T49" fmla="*/ 86 h 124"/>
                    <a:gd name="T50" fmla="*/ 32 w 228"/>
                    <a:gd name="T51" fmla="*/ 0 h 124"/>
                    <a:gd name="T52" fmla="*/ 0 w 228"/>
                    <a:gd name="T53" fmla="*/ 66 h 124"/>
                    <a:gd name="T54" fmla="*/ 79 w 228"/>
                    <a:gd name="T55" fmla="*/ 124 h 124"/>
                    <a:gd name="T56" fmla="*/ 85 w 228"/>
                    <a:gd name="T57" fmla="*/ 121 h 124"/>
                    <a:gd name="T58" fmla="*/ 69 w 228"/>
                    <a:gd name="T59" fmla="*/ 94 h 124"/>
                    <a:gd name="T60" fmla="*/ 95 w 228"/>
                    <a:gd name="T61" fmla="*/ 45 h 124"/>
                    <a:gd name="T62" fmla="*/ 123 w 228"/>
                    <a:gd name="T63" fmla="*/ 55 h 124"/>
                    <a:gd name="T64" fmla="*/ 123 w 228"/>
                    <a:gd name="T65" fmla="*/ 71 h 124"/>
                    <a:gd name="T66" fmla="*/ 93 w 228"/>
                    <a:gd name="T67" fmla="*/ 59 h 124"/>
                    <a:gd name="T68" fmla="*/ 95 w 228"/>
                    <a:gd name="T69" fmla="*/ 45 h 124"/>
                    <a:gd name="T70" fmla="*/ 88 w 228"/>
                    <a:gd name="T71" fmla="*/ 66 h 124"/>
                    <a:gd name="T72" fmla="*/ 117 w 228"/>
                    <a:gd name="T73" fmla="*/ 77 h 124"/>
                    <a:gd name="T74" fmla="*/ 117 w 228"/>
                    <a:gd name="T75" fmla="*/ 96 h 124"/>
                    <a:gd name="T76" fmla="*/ 87 w 228"/>
                    <a:gd name="T77" fmla="*/ 85 h 124"/>
                    <a:gd name="T78" fmla="*/ 88 w 228"/>
                    <a:gd name="T79" fmla="*/ 66 h 124"/>
                    <a:gd name="T80" fmla="*/ 58 w 228"/>
                    <a:gd name="T81" fmla="*/ 28 h 124"/>
                    <a:gd name="T82" fmla="*/ 86 w 228"/>
                    <a:gd name="T83" fmla="*/ 40 h 124"/>
                    <a:gd name="T84" fmla="*/ 84 w 228"/>
                    <a:gd name="T85" fmla="*/ 54 h 124"/>
                    <a:gd name="T86" fmla="*/ 54 w 228"/>
                    <a:gd name="T87" fmla="*/ 42 h 124"/>
                    <a:gd name="T88" fmla="*/ 58 w 228"/>
                    <a:gd name="T89" fmla="*/ 28 h 124"/>
                    <a:gd name="T90" fmla="*/ 30 w 228"/>
                    <a:gd name="T91" fmla="*/ 17 h 124"/>
                    <a:gd name="T92" fmla="*/ 50 w 228"/>
                    <a:gd name="T93" fmla="*/ 25 h 124"/>
                    <a:gd name="T94" fmla="*/ 47 w 228"/>
                    <a:gd name="T95" fmla="*/ 39 h 124"/>
                    <a:gd name="T96" fmla="*/ 26 w 228"/>
                    <a:gd name="T97" fmla="*/ 30 h 124"/>
                    <a:gd name="T98" fmla="*/ 30 w 228"/>
                    <a:gd name="T99" fmla="*/ 17 h 124"/>
                    <a:gd name="T100" fmla="*/ 37 w 228"/>
                    <a:gd name="T101" fmla="*/ 65 h 124"/>
                    <a:gd name="T102" fmla="*/ 17 w 228"/>
                    <a:gd name="T103" fmla="*/ 59 h 124"/>
                    <a:gd name="T104" fmla="*/ 22 w 228"/>
                    <a:gd name="T105" fmla="*/ 42 h 124"/>
                    <a:gd name="T106" fmla="*/ 41 w 228"/>
                    <a:gd name="T107" fmla="*/ 49 h 124"/>
                    <a:gd name="T108" fmla="*/ 37 w 228"/>
                    <a:gd name="T109" fmla="*/ 65 h 124"/>
                    <a:gd name="T110" fmla="*/ 46 w 228"/>
                    <a:gd name="T111" fmla="*/ 71 h 124"/>
                    <a:gd name="T112" fmla="*/ 49 w 228"/>
                    <a:gd name="T113" fmla="*/ 52 h 124"/>
                    <a:gd name="T114" fmla="*/ 80 w 228"/>
                    <a:gd name="T115" fmla="*/ 64 h 124"/>
                    <a:gd name="T116" fmla="*/ 78 w 228"/>
                    <a:gd name="T117" fmla="*/ 81 h 124"/>
                    <a:gd name="T118" fmla="*/ 46 w 228"/>
                    <a:gd name="T119" fmla="*/ 7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8" h="124">
                      <a:moveTo>
                        <a:pt x="69" y="94"/>
                      </a:moveTo>
                      <a:cubicBezTo>
                        <a:pt x="73" y="89"/>
                        <a:pt x="73" y="89"/>
                        <a:pt x="73" y="89"/>
                      </a:cubicBezTo>
                      <a:cubicBezTo>
                        <a:pt x="123" y="108"/>
                        <a:pt x="123" y="108"/>
                        <a:pt x="123" y="108"/>
                      </a:cubicBezTo>
                      <a:cubicBezTo>
                        <a:pt x="126" y="100"/>
                        <a:pt x="126" y="100"/>
                        <a:pt x="126" y="100"/>
                      </a:cubicBezTo>
                      <a:cubicBezTo>
                        <a:pt x="125" y="79"/>
                        <a:pt x="125" y="79"/>
                        <a:pt x="125" y="79"/>
                      </a:cubicBezTo>
                      <a:cubicBezTo>
                        <a:pt x="127" y="80"/>
                        <a:pt x="127" y="80"/>
                        <a:pt x="127" y="80"/>
                      </a:cubicBezTo>
                      <a:cubicBezTo>
                        <a:pt x="129" y="73"/>
                        <a:pt x="129" y="73"/>
                        <a:pt x="129" y="73"/>
                      </a:cubicBezTo>
                      <a:cubicBezTo>
                        <a:pt x="131" y="57"/>
                        <a:pt x="131" y="57"/>
                        <a:pt x="131" y="57"/>
                      </a:cubicBezTo>
                      <a:cubicBezTo>
                        <a:pt x="159" y="69"/>
                        <a:pt x="159" y="69"/>
                        <a:pt x="159" y="69"/>
                      </a:cubicBezTo>
                      <a:cubicBezTo>
                        <a:pt x="158" y="73"/>
                        <a:pt x="158" y="73"/>
                        <a:pt x="158" y="73"/>
                      </a:cubicBezTo>
                      <a:cubicBezTo>
                        <a:pt x="165" y="73"/>
                        <a:pt x="165" y="73"/>
                        <a:pt x="165" y="73"/>
                      </a:cubicBezTo>
                      <a:cubicBezTo>
                        <a:pt x="188" y="83"/>
                        <a:pt x="188" y="83"/>
                        <a:pt x="188" y="83"/>
                      </a:cubicBezTo>
                      <a:cubicBezTo>
                        <a:pt x="190" y="99"/>
                        <a:pt x="190" y="99"/>
                        <a:pt x="190" y="99"/>
                      </a:cubicBezTo>
                      <a:cubicBezTo>
                        <a:pt x="188" y="105"/>
                        <a:pt x="188" y="105"/>
                        <a:pt x="188" y="105"/>
                      </a:cubicBezTo>
                      <a:cubicBezTo>
                        <a:pt x="189" y="106"/>
                        <a:pt x="189" y="106"/>
                        <a:pt x="189" y="106"/>
                      </a:cubicBezTo>
                      <a:cubicBezTo>
                        <a:pt x="191" y="123"/>
                        <a:pt x="191" y="123"/>
                        <a:pt x="191" y="123"/>
                      </a:cubicBezTo>
                      <a:cubicBezTo>
                        <a:pt x="199" y="123"/>
                        <a:pt x="199" y="123"/>
                        <a:pt x="199" y="123"/>
                      </a:cubicBezTo>
                      <a:cubicBezTo>
                        <a:pt x="198" y="110"/>
                        <a:pt x="198" y="110"/>
                        <a:pt x="198" y="110"/>
                      </a:cubicBezTo>
                      <a:cubicBezTo>
                        <a:pt x="222" y="117"/>
                        <a:pt x="222" y="117"/>
                        <a:pt x="222" y="117"/>
                      </a:cubicBezTo>
                      <a:cubicBezTo>
                        <a:pt x="224" y="111"/>
                        <a:pt x="224" y="111"/>
                        <a:pt x="224" y="111"/>
                      </a:cubicBezTo>
                      <a:cubicBezTo>
                        <a:pt x="199" y="102"/>
                        <a:pt x="199" y="102"/>
                        <a:pt x="199" y="102"/>
                      </a:cubicBezTo>
                      <a:cubicBezTo>
                        <a:pt x="198" y="85"/>
                        <a:pt x="198" y="85"/>
                        <a:pt x="198" y="85"/>
                      </a:cubicBezTo>
                      <a:cubicBezTo>
                        <a:pt x="222" y="95"/>
                        <a:pt x="222" y="95"/>
                        <a:pt x="222" y="95"/>
                      </a:cubicBezTo>
                      <a:cubicBezTo>
                        <a:pt x="228" y="93"/>
                        <a:pt x="228" y="93"/>
                        <a:pt x="228" y="93"/>
                      </a:cubicBezTo>
                      <a:cubicBezTo>
                        <a:pt x="226" y="86"/>
                        <a:pt x="226" y="86"/>
                        <a:pt x="226" y="86"/>
                      </a:cubicBezTo>
                      <a:cubicBezTo>
                        <a:pt x="32" y="0"/>
                        <a:pt x="32" y="0"/>
                        <a:pt x="32" y="0"/>
                      </a:cubicBezTo>
                      <a:cubicBezTo>
                        <a:pt x="23" y="21"/>
                        <a:pt x="11" y="46"/>
                        <a:pt x="0" y="66"/>
                      </a:cubicBezTo>
                      <a:cubicBezTo>
                        <a:pt x="36" y="76"/>
                        <a:pt x="61" y="99"/>
                        <a:pt x="79" y="124"/>
                      </a:cubicBezTo>
                      <a:cubicBezTo>
                        <a:pt x="85" y="121"/>
                        <a:pt x="85" y="121"/>
                        <a:pt x="85" y="121"/>
                      </a:cubicBezTo>
                      <a:lnTo>
                        <a:pt x="69" y="94"/>
                      </a:lnTo>
                      <a:close/>
                      <a:moveTo>
                        <a:pt x="95" y="45"/>
                      </a:moveTo>
                      <a:cubicBezTo>
                        <a:pt x="123" y="55"/>
                        <a:pt x="123" y="55"/>
                        <a:pt x="123" y="55"/>
                      </a:cubicBezTo>
                      <a:cubicBezTo>
                        <a:pt x="123" y="71"/>
                        <a:pt x="123" y="71"/>
                        <a:pt x="123" y="71"/>
                      </a:cubicBezTo>
                      <a:cubicBezTo>
                        <a:pt x="93" y="59"/>
                        <a:pt x="93" y="59"/>
                        <a:pt x="93" y="59"/>
                      </a:cubicBezTo>
                      <a:lnTo>
                        <a:pt x="95" y="45"/>
                      </a:lnTo>
                      <a:close/>
                      <a:moveTo>
                        <a:pt x="88" y="66"/>
                      </a:moveTo>
                      <a:cubicBezTo>
                        <a:pt x="117" y="77"/>
                        <a:pt x="117" y="77"/>
                        <a:pt x="117" y="77"/>
                      </a:cubicBezTo>
                      <a:cubicBezTo>
                        <a:pt x="117" y="96"/>
                        <a:pt x="117" y="96"/>
                        <a:pt x="117" y="96"/>
                      </a:cubicBezTo>
                      <a:cubicBezTo>
                        <a:pt x="87" y="85"/>
                        <a:pt x="87" y="85"/>
                        <a:pt x="87" y="85"/>
                      </a:cubicBezTo>
                      <a:lnTo>
                        <a:pt x="88" y="66"/>
                      </a:lnTo>
                      <a:close/>
                      <a:moveTo>
                        <a:pt x="58" y="28"/>
                      </a:moveTo>
                      <a:cubicBezTo>
                        <a:pt x="86" y="40"/>
                        <a:pt x="86" y="40"/>
                        <a:pt x="86" y="40"/>
                      </a:cubicBezTo>
                      <a:cubicBezTo>
                        <a:pt x="84" y="54"/>
                        <a:pt x="84" y="54"/>
                        <a:pt x="84" y="54"/>
                      </a:cubicBezTo>
                      <a:cubicBezTo>
                        <a:pt x="54" y="42"/>
                        <a:pt x="54" y="42"/>
                        <a:pt x="54" y="42"/>
                      </a:cubicBezTo>
                      <a:lnTo>
                        <a:pt x="58" y="28"/>
                      </a:lnTo>
                      <a:close/>
                      <a:moveTo>
                        <a:pt x="30" y="17"/>
                      </a:moveTo>
                      <a:cubicBezTo>
                        <a:pt x="50" y="25"/>
                        <a:pt x="50" y="25"/>
                        <a:pt x="50" y="25"/>
                      </a:cubicBezTo>
                      <a:cubicBezTo>
                        <a:pt x="47" y="39"/>
                        <a:pt x="47" y="39"/>
                        <a:pt x="47" y="39"/>
                      </a:cubicBezTo>
                      <a:cubicBezTo>
                        <a:pt x="26" y="30"/>
                        <a:pt x="26" y="30"/>
                        <a:pt x="26" y="30"/>
                      </a:cubicBezTo>
                      <a:lnTo>
                        <a:pt x="30" y="17"/>
                      </a:lnTo>
                      <a:close/>
                      <a:moveTo>
                        <a:pt x="37" y="65"/>
                      </a:moveTo>
                      <a:cubicBezTo>
                        <a:pt x="17" y="59"/>
                        <a:pt x="17" y="59"/>
                        <a:pt x="17" y="59"/>
                      </a:cubicBezTo>
                      <a:cubicBezTo>
                        <a:pt x="22" y="42"/>
                        <a:pt x="22" y="42"/>
                        <a:pt x="22" y="42"/>
                      </a:cubicBezTo>
                      <a:cubicBezTo>
                        <a:pt x="41" y="49"/>
                        <a:pt x="41" y="49"/>
                        <a:pt x="41" y="49"/>
                      </a:cubicBezTo>
                      <a:lnTo>
                        <a:pt x="37" y="65"/>
                      </a:lnTo>
                      <a:close/>
                      <a:moveTo>
                        <a:pt x="46" y="71"/>
                      </a:moveTo>
                      <a:cubicBezTo>
                        <a:pt x="49" y="52"/>
                        <a:pt x="49" y="52"/>
                        <a:pt x="49" y="52"/>
                      </a:cubicBezTo>
                      <a:cubicBezTo>
                        <a:pt x="80" y="64"/>
                        <a:pt x="80" y="64"/>
                        <a:pt x="80" y="64"/>
                      </a:cubicBezTo>
                      <a:cubicBezTo>
                        <a:pt x="78" y="81"/>
                        <a:pt x="78" y="81"/>
                        <a:pt x="78" y="81"/>
                      </a:cubicBezTo>
                      <a:lnTo>
                        <a:pt x="46" y="71"/>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1" name="Freeform 545"/>
                <p:cNvSpPr/>
                <p:nvPr/>
              </p:nvSpPr>
              <p:spPr bwMode="auto">
                <a:xfrm>
                  <a:off x="5189" y="4133"/>
                  <a:ext cx="135" cy="159"/>
                </a:xfrm>
                <a:custGeom>
                  <a:avLst/>
                  <a:gdLst>
                    <a:gd name="T0" fmla="*/ 22 w 57"/>
                    <a:gd name="T1" fmla="*/ 0 h 67"/>
                    <a:gd name="T2" fmla="*/ 0 w 57"/>
                    <a:gd name="T3" fmla="*/ 5 h 67"/>
                    <a:gd name="T4" fmla="*/ 4 w 57"/>
                    <a:gd name="T5" fmla="*/ 37 h 67"/>
                    <a:gd name="T6" fmla="*/ 25 w 57"/>
                    <a:gd name="T7" fmla="*/ 59 h 67"/>
                    <a:gd name="T8" fmla="*/ 55 w 57"/>
                    <a:gd name="T9" fmla="*/ 63 h 67"/>
                    <a:gd name="T10" fmla="*/ 56 w 57"/>
                    <a:gd name="T11" fmla="*/ 56 h 67"/>
                    <a:gd name="T12" fmla="*/ 57 w 57"/>
                    <a:gd name="T13" fmla="*/ 48 h 67"/>
                    <a:gd name="T14" fmla="*/ 22 w 57"/>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67">
                      <a:moveTo>
                        <a:pt x="22" y="0"/>
                      </a:moveTo>
                      <a:cubicBezTo>
                        <a:pt x="14" y="1"/>
                        <a:pt x="7" y="3"/>
                        <a:pt x="0" y="5"/>
                      </a:cubicBezTo>
                      <a:cubicBezTo>
                        <a:pt x="2" y="17"/>
                        <a:pt x="4" y="28"/>
                        <a:pt x="4" y="37"/>
                      </a:cubicBezTo>
                      <a:cubicBezTo>
                        <a:pt x="12" y="44"/>
                        <a:pt x="19" y="51"/>
                        <a:pt x="25" y="59"/>
                      </a:cubicBezTo>
                      <a:cubicBezTo>
                        <a:pt x="35" y="66"/>
                        <a:pt x="46" y="67"/>
                        <a:pt x="55" y="63"/>
                      </a:cubicBezTo>
                      <a:cubicBezTo>
                        <a:pt x="56" y="61"/>
                        <a:pt x="56" y="58"/>
                        <a:pt x="56" y="56"/>
                      </a:cubicBezTo>
                      <a:cubicBezTo>
                        <a:pt x="56" y="53"/>
                        <a:pt x="57" y="51"/>
                        <a:pt x="57" y="48"/>
                      </a:cubicBezTo>
                      <a:cubicBezTo>
                        <a:pt x="38" y="52"/>
                        <a:pt x="10" y="26"/>
                        <a:pt x="22" y="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2" name="Rectangle 546"/>
                <p:cNvSpPr>
                  <a:spLocks noChangeArrowheads="1"/>
                </p:cNvSpPr>
                <p:nvPr/>
              </p:nvSpPr>
              <p:spPr bwMode="auto">
                <a:xfrm>
                  <a:off x="5324" y="4351"/>
                  <a:ext cx="2" cy="1"/>
                </a:xfrm>
                <a:prstGeom prst="rect">
                  <a:avLst/>
                </a:prstGeom>
                <a:solidFill>
                  <a:srgbClr val="3F4E5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933" name="Freeform 547"/>
                <p:cNvSpPr/>
                <p:nvPr/>
              </p:nvSpPr>
              <p:spPr bwMode="auto">
                <a:xfrm>
                  <a:off x="5265" y="3849"/>
                  <a:ext cx="33" cy="40"/>
                </a:xfrm>
                <a:custGeom>
                  <a:avLst/>
                  <a:gdLst>
                    <a:gd name="T0" fmla="*/ 14 w 14"/>
                    <a:gd name="T1" fmla="*/ 15 h 17"/>
                    <a:gd name="T2" fmla="*/ 3 w 14"/>
                    <a:gd name="T3" fmla="*/ 0 h 17"/>
                    <a:gd name="T4" fmla="*/ 0 w 14"/>
                    <a:gd name="T5" fmla="*/ 4 h 17"/>
                    <a:gd name="T6" fmla="*/ 11 w 14"/>
                    <a:gd name="T7" fmla="*/ 17 h 17"/>
                    <a:gd name="T8" fmla="*/ 14 w 14"/>
                    <a:gd name="T9" fmla="*/ 15 h 17"/>
                  </a:gdLst>
                  <a:ahLst/>
                  <a:cxnLst>
                    <a:cxn ang="0">
                      <a:pos x="T0" y="T1"/>
                    </a:cxn>
                    <a:cxn ang="0">
                      <a:pos x="T2" y="T3"/>
                    </a:cxn>
                    <a:cxn ang="0">
                      <a:pos x="T4" y="T5"/>
                    </a:cxn>
                    <a:cxn ang="0">
                      <a:pos x="T6" y="T7"/>
                    </a:cxn>
                    <a:cxn ang="0">
                      <a:pos x="T8" y="T9"/>
                    </a:cxn>
                  </a:cxnLst>
                  <a:rect l="0" t="0" r="r" b="b"/>
                  <a:pathLst>
                    <a:path w="14" h="17">
                      <a:moveTo>
                        <a:pt x="14" y="15"/>
                      </a:moveTo>
                      <a:cubicBezTo>
                        <a:pt x="3" y="0"/>
                        <a:pt x="3" y="0"/>
                        <a:pt x="3" y="0"/>
                      </a:cubicBezTo>
                      <a:cubicBezTo>
                        <a:pt x="2" y="2"/>
                        <a:pt x="1" y="3"/>
                        <a:pt x="0" y="4"/>
                      </a:cubicBezTo>
                      <a:cubicBezTo>
                        <a:pt x="11" y="17"/>
                        <a:pt x="11" y="17"/>
                        <a:pt x="11" y="17"/>
                      </a:cubicBezTo>
                      <a:cubicBezTo>
                        <a:pt x="12" y="17"/>
                        <a:pt x="13" y="16"/>
                        <a:pt x="14" y="15"/>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4" name="Freeform 548"/>
                <p:cNvSpPr/>
                <p:nvPr/>
              </p:nvSpPr>
              <p:spPr bwMode="auto">
                <a:xfrm>
                  <a:off x="5263" y="4294"/>
                  <a:ext cx="61" cy="54"/>
                </a:xfrm>
                <a:custGeom>
                  <a:avLst/>
                  <a:gdLst>
                    <a:gd name="T0" fmla="*/ 0 w 26"/>
                    <a:gd name="T1" fmla="*/ 0 h 23"/>
                    <a:gd name="T2" fmla="*/ 11 w 26"/>
                    <a:gd name="T3" fmla="*/ 22 h 23"/>
                    <a:gd name="T4" fmla="*/ 26 w 26"/>
                    <a:gd name="T5" fmla="*/ 19 h 23"/>
                    <a:gd name="T6" fmla="*/ 24 w 26"/>
                    <a:gd name="T7" fmla="*/ 0 h 23"/>
                    <a:gd name="T8" fmla="*/ 0 w 26"/>
                    <a:gd name="T9" fmla="*/ 0 h 23"/>
                  </a:gdLst>
                  <a:ahLst/>
                  <a:cxnLst>
                    <a:cxn ang="0">
                      <a:pos x="T0" y="T1"/>
                    </a:cxn>
                    <a:cxn ang="0">
                      <a:pos x="T2" y="T3"/>
                    </a:cxn>
                    <a:cxn ang="0">
                      <a:pos x="T4" y="T5"/>
                    </a:cxn>
                    <a:cxn ang="0">
                      <a:pos x="T6" y="T7"/>
                    </a:cxn>
                    <a:cxn ang="0">
                      <a:pos x="T8" y="T9"/>
                    </a:cxn>
                  </a:cxnLst>
                  <a:rect l="0" t="0" r="r" b="b"/>
                  <a:pathLst>
                    <a:path w="26" h="23">
                      <a:moveTo>
                        <a:pt x="0" y="0"/>
                      </a:moveTo>
                      <a:cubicBezTo>
                        <a:pt x="5" y="7"/>
                        <a:pt x="8" y="14"/>
                        <a:pt x="11" y="22"/>
                      </a:cubicBezTo>
                      <a:cubicBezTo>
                        <a:pt x="16" y="23"/>
                        <a:pt x="21" y="21"/>
                        <a:pt x="26" y="19"/>
                      </a:cubicBezTo>
                      <a:cubicBezTo>
                        <a:pt x="25" y="13"/>
                        <a:pt x="24" y="7"/>
                        <a:pt x="24" y="0"/>
                      </a:cubicBezTo>
                      <a:cubicBezTo>
                        <a:pt x="17" y="3"/>
                        <a:pt x="8" y="3"/>
                        <a:pt x="0"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5" name="Freeform 549"/>
                <p:cNvSpPr/>
                <p:nvPr/>
              </p:nvSpPr>
              <p:spPr bwMode="auto">
                <a:xfrm>
                  <a:off x="5031" y="3731"/>
                  <a:ext cx="262" cy="620"/>
                </a:xfrm>
                <a:custGeom>
                  <a:avLst/>
                  <a:gdLst>
                    <a:gd name="T0" fmla="*/ 23 w 111"/>
                    <a:gd name="T1" fmla="*/ 139 h 262"/>
                    <a:gd name="T2" fmla="*/ 106 w 111"/>
                    <a:gd name="T3" fmla="*/ 33 h 262"/>
                    <a:gd name="T4" fmla="*/ 105 w 111"/>
                    <a:gd name="T5" fmla="*/ 0 h 262"/>
                    <a:gd name="T6" fmla="*/ 99 w 111"/>
                    <a:gd name="T7" fmla="*/ 5 h 262"/>
                    <a:gd name="T8" fmla="*/ 96 w 111"/>
                    <a:gd name="T9" fmla="*/ 35 h 262"/>
                    <a:gd name="T10" fmla="*/ 3 w 111"/>
                    <a:gd name="T11" fmla="*/ 152 h 262"/>
                    <a:gd name="T12" fmla="*/ 83 w 111"/>
                    <a:gd name="T13" fmla="*/ 262 h 262"/>
                    <a:gd name="T14" fmla="*/ 103 w 111"/>
                    <a:gd name="T15" fmla="*/ 262 h 262"/>
                    <a:gd name="T16" fmla="*/ 23 w 111"/>
                    <a:gd name="T17" fmla="*/ 139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262">
                      <a:moveTo>
                        <a:pt x="23" y="139"/>
                      </a:moveTo>
                      <a:cubicBezTo>
                        <a:pt x="22" y="98"/>
                        <a:pt x="90" y="70"/>
                        <a:pt x="106" y="33"/>
                      </a:cubicBezTo>
                      <a:cubicBezTo>
                        <a:pt x="110" y="22"/>
                        <a:pt x="111" y="12"/>
                        <a:pt x="105" y="0"/>
                      </a:cubicBezTo>
                      <a:cubicBezTo>
                        <a:pt x="103" y="2"/>
                        <a:pt x="101" y="4"/>
                        <a:pt x="99" y="5"/>
                      </a:cubicBezTo>
                      <a:cubicBezTo>
                        <a:pt x="102" y="16"/>
                        <a:pt x="100" y="26"/>
                        <a:pt x="96" y="35"/>
                      </a:cubicBezTo>
                      <a:cubicBezTo>
                        <a:pt x="75" y="75"/>
                        <a:pt x="0" y="107"/>
                        <a:pt x="3" y="152"/>
                      </a:cubicBezTo>
                      <a:cubicBezTo>
                        <a:pt x="5" y="195"/>
                        <a:pt x="62" y="221"/>
                        <a:pt x="83" y="262"/>
                      </a:cubicBezTo>
                      <a:cubicBezTo>
                        <a:pt x="103" y="262"/>
                        <a:pt x="103" y="262"/>
                        <a:pt x="103" y="262"/>
                      </a:cubicBezTo>
                      <a:cubicBezTo>
                        <a:pt x="85" y="214"/>
                        <a:pt x="24" y="195"/>
                        <a:pt x="23" y="139"/>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6" name="Freeform 550"/>
                <p:cNvSpPr/>
                <p:nvPr/>
              </p:nvSpPr>
              <p:spPr bwMode="auto">
                <a:xfrm>
                  <a:off x="5151" y="2347"/>
                  <a:ext cx="50" cy="52"/>
                </a:xfrm>
                <a:custGeom>
                  <a:avLst/>
                  <a:gdLst>
                    <a:gd name="T0" fmla="*/ 0 w 50"/>
                    <a:gd name="T1" fmla="*/ 0 h 52"/>
                    <a:gd name="T2" fmla="*/ 3 w 50"/>
                    <a:gd name="T3" fmla="*/ 35 h 52"/>
                    <a:gd name="T4" fmla="*/ 50 w 50"/>
                    <a:gd name="T5" fmla="*/ 52 h 52"/>
                    <a:gd name="T6" fmla="*/ 48 w 50"/>
                    <a:gd name="T7" fmla="*/ 16 h 52"/>
                    <a:gd name="T8" fmla="*/ 0 w 50"/>
                    <a:gd name="T9" fmla="*/ 0 h 52"/>
                  </a:gdLst>
                  <a:ahLst/>
                  <a:cxnLst>
                    <a:cxn ang="0">
                      <a:pos x="T0" y="T1"/>
                    </a:cxn>
                    <a:cxn ang="0">
                      <a:pos x="T2" y="T3"/>
                    </a:cxn>
                    <a:cxn ang="0">
                      <a:pos x="T4" y="T5"/>
                    </a:cxn>
                    <a:cxn ang="0">
                      <a:pos x="T6" y="T7"/>
                    </a:cxn>
                    <a:cxn ang="0">
                      <a:pos x="T8" y="T9"/>
                    </a:cxn>
                  </a:cxnLst>
                  <a:rect l="0" t="0" r="r" b="b"/>
                  <a:pathLst>
                    <a:path w="50" h="52">
                      <a:moveTo>
                        <a:pt x="0" y="0"/>
                      </a:moveTo>
                      <a:lnTo>
                        <a:pt x="3" y="35"/>
                      </a:lnTo>
                      <a:lnTo>
                        <a:pt x="50" y="52"/>
                      </a:lnTo>
                      <a:lnTo>
                        <a:pt x="48" y="16"/>
                      </a:lnTo>
                      <a:lnTo>
                        <a:pt x="0" y="0"/>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7" name="Freeform 551"/>
                <p:cNvSpPr/>
                <p:nvPr/>
              </p:nvSpPr>
              <p:spPr bwMode="auto">
                <a:xfrm>
                  <a:off x="5128" y="2721"/>
                  <a:ext cx="92" cy="47"/>
                </a:xfrm>
                <a:custGeom>
                  <a:avLst/>
                  <a:gdLst>
                    <a:gd name="T0" fmla="*/ 39 w 39"/>
                    <a:gd name="T1" fmla="*/ 4 h 20"/>
                    <a:gd name="T2" fmla="*/ 22 w 39"/>
                    <a:gd name="T3" fmla="*/ 0 h 20"/>
                    <a:gd name="T4" fmla="*/ 0 w 39"/>
                    <a:gd name="T5" fmla="*/ 16 h 20"/>
                    <a:gd name="T6" fmla="*/ 18 w 39"/>
                    <a:gd name="T7" fmla="*/ 20 h 20"/>
                    <a:gd name="T8" fmla="*/ 39 w 39"/>
                    <a:gd name="T9" fmla="*/ 4 h 20"/>
                  </a:gdLst>
                  <a:ahLst/>
                  <a:cxnLst>
                    <a:cxn ang="0">
                      <a:pos x="T0" y="T1"/>
                    </a:cxn>
                    <a:cxn ang="0">
                      <a:pos x="T2" y="T3"/>
                    </a:cxn>
                    <a:cxn ang="0">
                      <a:pos x="T4" y="T5"/>
                    </a:cxn>
                    <a:cxn ang="0">
                      <a:pos x="T6" y="T7"/>
                    </a:cxn>
                    <a:cxn ang="0">
                      <a:pos x="T8" y="T9"/>
                    </a:cxn>
                  </a:cxnLst>
                  <a:rect l="0" t="0" r="r" b="b"/>
                  <a:pathLst>
                    <a:path w="39" h="20">
                      <a:moveTo>
                        <a:pt x="39" y="4"/>
                      </a:moveTo>
                      <a:cubicBezTo>
                        <a:pt x="22" y="0"/>
                        <a:pt x="22" y="0"/>
                        <a:pt x="22" y="0"/>
                      </a:cubicBezTo>
                      <a:cubicBezTo>
                        <a:pt x="16" y="7"/>
                        <a:pt x="8" y="12"/>
                        <a:pt x="0" y="16"/>
                      </a:cubicBezTo>
                      <a:cubicBezTo>
                        <a:pt x="18" y="20"/>
                        <a:pt x="18" y="20"/>
                        <a:pt x="18" y="20"/>
                      </a:cubicBezTo>
                      <a:cubicBezTo>
                        <a:pt x="25" y="14"/>
                        <a:pt x="32" y="9"/>
                        <a:pt x="39" y="4"/>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8" name="Freeform 552"/>
                <p:cNvSpPr/>
                <p:nvPr/>
              </p:nvSpPr>
              <p:spPr bwMode="auto">
                <a:xfrm>
                  <a:off x="5256" y="3861"/>
                  <a:ext cx="30" cy="35"/>
                </a:xfrm>
                <a:custGeom>
                  <a:avLst/>
                  <a:gdLst>
                    <a:gd name="T0" fmla="*/ 13 w 13"/>
                    <a:gd name="T1" fmla="*/ 13 h 15"/>
                    <a:gd name="T2" fmla="*/ 3 w 13"/>
                    <a:gd name="T3" fmla="*/ 0 h 15"/>
                    <a:gd name="T4" fmla="*/ 0 w 13"/>
                    <a:gd name="T5" fmla="*/ 3 h 15"/>
                    <a:gd name="T6" fmla="*/ 9 w 13"/>
                    <a:gd name="T7" fmla="*/ 15 h 15"/>
                    <a:gd name="T8" fmla="*/ 13 w 13"/>
                    <a:gd name="T9" fmla="*/ 13 h 15"/>
                  </a:gdLst>
                  <a:ahLst/>
                  <a:cxnLst>
                    <a:cxn ang="0">
                      <a:pos x="T0" y="T1"/>
                    </a:cxn>
                    <a:cxn ang="0">
                      <a:pos x="T2" y="T3"/>
                    </a:cxn>
                    <a:cxn ang="0">
                      <a:pos x="T4" y="T5"/>
                    </a:cxn>
                    <a:cxn ang="0">
                      <a:pos x="T6" y="T7"/>
                    </a:cxn>
                    <a:cxn ang="0">
                      <a:pos x="T8" y="T9"/>
                    </a:cxn>
                  </a:cxnLst>
                  <a:rect l="0" t="0" r="r" b="b"/>
                  <a:pathLst>
                    <a:path w="13" h="15">
                      <a:moveTo>
                        <a:pt x="13" y="13"/>
                      </a:moveTo>
                      <a:cubicBezTo>
                        <a:pt x="3" y="0"/>
                        <a:pt x="3" y="0"/>
                        <a:pt x="3" y="0"/>
                      </a:cubicBezTo>
                      <a:cubicBezTo>
                        <a:pt x="2" y="1"/>
                        <a:pt x="1" y="2"/>
                        <a:pt x="0" y="3"/>
                      </a:cubicBezTo>
                      <a:cubicBezTo>
                        <a:pt x="9" y="15"/>
                        <a:pt x="9" y="15"/>
                        <a:pt x="9" y="15"/>
                      </a:cubicBezTo>
                      <a:cubicBezTo>
                        <a:pt x="10" y="14"/>
                        <a:pt x="12" y="14"/>
                        <a:pt x="13" y="13"/>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9" name="Freeform 553"/>
                <p:cNvSpPr/>
                <p:nvPr/>
              </p:nvSpPr>
              <p:spPr bwMode="auto">
                <a:xfrm>
                  <a:off x="5151" y="2288"/>
                  <a:ext cx="45" cy="28"/>
                </a:xfrm>
                <a:custGeom>
                  <a:avLst/>
                  <a:gdLst>
                    <a:gd name="T0" fmla="*/ 45 w 45"/>
                    <a:gd name="T1" fmla="*/ 28 h 28"/>
                    <a:gd name="T2" fmla="*/ 41 w 45"/>
                    <a:gd name="T3" fmla="*/ 12 h 28"/>
                    <a:gd name="T4" fmla="*/ 0 w 45"/>
                    <a:gd name="T5" fmla="*/ 0 h 28"/>
                    <a:gd name="T6" fmla="*/ 3 w 45"/>
                    <a:gd name="T7" fmla="*/ 16 h 28"/>
                    <a:gd name="T8" fmla="*/ 45 w 45"/>
                    <a:gd name="T9" fmla="*/ 28 h 28"/>
                  </a:gdLst>
                  <a:ahLst/>
                  <a:cxnLst>
                    <a:cxn ang="0">
                      <a:pos x="T0" y="T1"/>
                    </a:cxn>
                    <a:cxn ang="0">
                      <a:pos x="T2" y="T3"/>
                    </a:cxn>
                    <a:cxn ang="0">
                      <a:pos x="T4" y="T5"/>
                    </a:cxn>
                    <a:cxn ang="0">
                      <a:pos x="T6" y="T7"/>
                    </a:cxn>
                    <a:cxn ang="0">
                      <a:pos x="T8" y="T9"/>
                    </a:cxn>
                  </a:cxnLst>
                  <a:rect l="0" t="0" r="r" b="b"/>
                  <a:pathLst>
                    <a:path w="45" h="28">
                      <a:moveTo>
                        <a:pt x="45" y="28"/>
                      </a:moveTo>
                      <a:lnTo>
                        <a:pt x="41" y="12"/>
                      </a:lnTo>
                      <a:lnTo>
                        <a:pt x="0" y="0"/>
                      </a:lnTo>
                      <a:lnTo>
                        <a:pt x="3" y="16"/>
                      </a:lnTo>
                      <a:lnTo>
                        <a:pt x="45" y="28"/>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0" name="Freeform 554"/>
                <p:cNvSpPr/>
                <p:nvPr/>
              </p:nvSpPr>
              <p:spPr bwMode="auto">
                <a:xfrm>
                  <a:off x="5095" y="1495"/>
                  <a:ext cx="113" cy="211"/>
                </a:xfrm>
                <a:custGeom>
                  <a:avLst/>
                  <a:gdLst>
                    <a:gd name="T0" fmla="*/ 14 w 48"/>
                    <a:gd name="T1" fmla="*/ 0 h 89"/>
                    <a:gd name="T2" fmla="*/ 0 w 48"/>
                    <a:gd name="T3" fmla="*/ 17 h 89"/>
                    <a:gd name="T4" fmla="*/ 9 w 48"/>
                    <a:gd name="T5" fmla="*/ 80 h 89"/>
                    <a:gd name="T6" fmla="*/ 25 w 48"/>
                    <a:gd name="T7" fmla="*/ 89 h 89"/>
                    <a:gd name="T8" fmla="*/ 14 w 48"/>
                    <a:gd name="T9" fmla="*/ 0 h 89"/>
                  </a:gdLst>
                  <a:ahLst/>
                  <a:cxnLst>
                    <a:cxn ang="0">
                      <a:pos x="T0" y="T1"/>
                    </a:cxn>
                    <a:cxn ang="0">
                      <a:pos x="T2" y="T3"/>
                    </a:cxn>
                    <a:cxn ang="0">
                      <a:pos x="T4" y="T5"/>
                    </a:cxn>
                    <a:cxn ang="0">
                      <a:pos x="T6" y="T7"/>
                    </a:cxn>
                    <a:cxn ang="0">
                      <a:pos x="T8" y="T9"/>
                    </a:cxn>
                  </a:cxnLst>
                  <a:rect l="0" t="0" r="r" b="b"/>
                  <a:pathLst>
                    <a:path w="48" h="89">
                      <a:moveTo>
                        <a:pt x="14" y="0"/>
                      </a:moveTo>
                      <a:cubicBezTo>
                        <a:pt x="10" y="6"/>
                        <a:pt x="5" y="12"/>
                        <a:pt x="0" y="17"/>
                      </a:cubicBezTo>
                      <a:cubicBezTo>
                        <a:pt x="18" y="31"/>
                        <a:pt x="21" y="62"/>
                        <a:pt x="9" y="80"/>
                      </a:cubicBezTo>
                      <a:cubicBezTo>
                        <a:pt x="14" y="83"/>
                        <a:pt x="20" y="86"/>
                        <a:pt x="25" y="89"/>
                      </a:cubicBezTo>
                      <a:cubicBezTo>
                        <a:pt x="48" y="63"/>
                        <a:pt x="44" y="19"/>
                        <a:pt x="14"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1" name="Freeform 555"/>
                <p:cNvSpPr/>
                <p:nvPr/>
              </p:nvSpPr>
              <p:spPr bwMode="auto">
                <a:xfrm>
                  <a:off x="5149" y="2226"/>
                  <a:ext cx="40" cy="33"/>
                </a:xfrm>
                <a:custGeom>
                  <a:avLst/>
                  <a:gdLst>
                    <a:gd name="T0" fmla="*/ 40 w 40"/>
                    <a:gd name="T1" fmla="*/ 33 h 33"/>
                    <a:gd name="T2" fmla="*/ 36 w 40"/>
                    <a:gd name="T3" fmla="*/ 17 h 33"/>
                    <a:gd name="T4" fmla="*/ 0 w 40"/>
                    <a:gd name="T5" fmla="*/ 0 h 33"/>
                    <a:gd name="T6" fmla="*/ 2 w 40"/>
                    <a:gd name="T7" fmla="*/ 19 h 33"/>
                    <a:gd name="T8" fmla="*/ 40 w 40"/>
                    <a:gd name="T9" fmla="*/ 33 h 33"/>
                  </a:gdLst>
                  <a:ahLst/>
                  <a:cxnLst>
                    <a:cxn ang="0">
                      <a:pos x="T0" y="T1"/>
                    </a:cxn>
                    <a:cxn ang="0">
                      <a:pos x="T2" y="T3"/>
                    </a:cxn>
                    <a:cxn ang="0">
                      <a:pos x="T4" y="T5"/>
                    </a:cxn>
                    <a:cxn ang="0">
                      <a:pos x="T6" y="T7"/>
                    </a:cxn>
                    <a:cxn ang="0">
                      <a:pos x="T8" y="T9"/>
                    </a:cxn>
                  </a:cxnLst>
                  <a:rect l="0" t="0" r="r" b="b"/>
                  <a:pathLst>
                    <a:path w="40" h="33">
                      <a:moveTo>
                        <a:pt x="40" y="33"/>
                      </a:moveTo>
                      <a:lnTo>
                        <a:pt x="36" y="17"/>
                      </a:lnTo>
                      <a:lnTo>
                        <a:pt x="0" y="0"/>
                      </a:lnTo>
                      <a:lnTo>
                        <a:pt x="2" y="19"/>
                      </a:lnTo>
                      <a:lnTo>
                        <a:pt x="40" y="33"/>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2" name="Freeform 556"/>
                <p:cNvSpPr/>
                <p:nvPr/>
              </p:nvSpPr>
              <p:spPr bwMode="auto">
                <a:xfrm>
                  <a:off x="4733" y="2371"/>
                  <a:ext cx="551" cy="430"/>
                </a:xfrm>
                <a:custGeom>
                  <a:avLst/>
                  <a:gdLst>
                    <a:gd name="T0" fmla="*/ 195 w 233"/>
                    <a:gd name="T1" fmla="*/ 56 h 182"/>
                    <a:gd name="T2" fmla="*/ 82 w 233"/>
                    <a:gd name="T3" fmla="*/ 43 h 182"/>
                    <a:gd name="T4" fmla="*/ 103 w 233"/>
                    <a:gd name="T5" fmla="*/ 110 h 182"/>
                    <a:gd name="T6" fmla="*/ 166 w 233"/>
                    <a:gd name="T7" fmla="*/ 98 h 182"/>
                    <a:gd name="T8" fmla="*/ 165 w 233"/>
                    <a:gd name="T9" fmla="*/ 47 h 182"/>
                    <a:gd name="T10" fmla="*/ 110 w 233"/>
                    <a:gd name="T11" fmla="*/ 54 h 182"/>
                    <a:gd name="T12" fmla="*/ 124 w 233"/>
                    <a:gd name="T13" fmla="*/ 92 h 182"/>
                    <a:gd name="T14" fmla="*/ 152 w 233"/>
                    <a:gd name="T15" fmla="*/ 77 h 182"/>
                    <a:gd name="T16" fmla="*/ 139 w 233"/>
                    <a:gd name="T17" fmla="*/ 61 h 182"/>
                    <a:gd name="T18" fmla="*/ 135 w 233"/>
                    <a:gd name="T19" fmla="*/ 74 h 182"/>
                    <a:gd name="T20" fmla="*/ 131 w 233"/>
                    <a:gd name="T21" fmla="*/ 79 h 182"/>
                    <a:gd name="T22" fmla="*/ 134 w 233"/>
                    <a:gd name="T23" fmla="*/ 56 h 182"/>
                    <a:gd name="T24" fmla="*/ 159 w 233"/>
                    <a:gd name="T25" fmla="*/ 80 h 182"/>
                    <a:gd name="T26" fmla="*/ 119 w 233"/>
                    <a:gd name="T27" fmla="*/ 99 h 182"/>
                    <a:gd name="T28" fmla="*/ 105 w 233"/>
                    <a:gd name="T29" fmla="*/ 52 h 182"/>
                    <a:gd name="T30" fmla="*/ 177 w 233"/>
                    <a:gd name="T31" fmla="*/ 53 h 182"/>
                    <a:gd name="T32" fmla="*/ 97 w 233"/>
                    <a:gd name="T33" fmla="*/ 123 h 182"/>
                    <a:gd name="T34" fmla="*/ 10 w 233"/>
                    <a:gd name="T35" fmla="*/ 47 h 182"/>
                    <a:gd name="T36" fmla="*/ 0 w 233"/>
                    <a:gd name="T37" fmla="*/ 52 h 182"/>
                    <a:gd name="T38" fmla="*/ 21 w 233"/>
                    <a:gd name="T39" fmla="*/ 106 h 182"/>
                    <a:gd name="T40" fmla="*/ 100 w 233"/>
                    <a:gd name="T41" fmla="*/ 145 h 182"/>
                    <a:gd name="T42" fmla="*/ 18 w 233"/>
                    <a:gd name="T43" fmla="*/ 111 h 182"/>
                    <a:gd name="T44" fmla="*/ 4 w 233"/>
                    <a:gd name="T45" fmla="*/ 130 h 182"/>
                    <a:gd name="T46" fmla="*/ 77 w 233"/>
                    <a:gd name="T47" fmla="*/ 166 h 182"/>
                    <a:gd name="T48" fmla="*/ 195 w 233"/>
                    <a:gd name="T49" fmla="*/ 5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3" h="182">
                      <a:moveTo>
                        <a:pt x="195" y="56"/>
                      </a:moveTo>
                      <a:cubicBezTo>
                        <a:pt x="177" y="11"/>
                        <a:pt x="108" y="0"/>
                        <a:pt x="82" y="43"/>
                      </a:cubicBezTo>
                      <a:cubicBezTo>
                        <a:pt x="67" y="69"/>
                        <a:pt x="79" y="98"/>
                        <a:pt x="103" y="110"/>
                      </a:cubicBezTo>
                      <a:cubicBezTo>
                        <a:pt x="124" y="120"/>
                        <a:pt x="150" y="118"/>
                        <a:pt x="166" y="98"/>
                      </a:cubicBezTo>
                      <a:cubicBezTo>
                        <a:pt x="181" y="81"/>
                        <a:pt x="178" y="59"/>
                        <a:pt x="165" y="47"/>
                      </a:cubicBezTo>
                      <a:cubicBezTo>
                        <a:pt x="149" y="32"/>
                        <a:pt x="120" y="36"/>
                        <a:pt x="110" y="54"/>
                      </a:cubicBezTo>
                      <a:cubicBezTo>
                        <a:pt x="102" y="68"/>
                        <a:pt x="105" y="88"/>
                        <a:pt x="124" y="92"/>
                      </a:cubicBezTo>
                      <a:cubicBezTo>
                        <a:pt x="138" y="95"/>
                        <a:pt x="151" y="90"/>
                        <a:pt x="152" y="77"/>
                      </a:cubicBezTo>
                      <a:cubicBezTo>
                        <a:pt x="154" y="67"/>
                        <a:pt x="146" y="62"/>
                        <a:pt x="139" y="61"/>
                      </a:cubicBezTo>
                      <a:cubicBezTo>
                        <a:pt x="130" y="61"/>
                        <a:pt x="126" y="70"/>
                        <a:pt x="135" y="74"/>
                      </a:cubicBezTo>
                      <a:cubicBezTo>
                        <a:pt x="137" y="77"/>
                        <a:pt x="135" y="80"/>
                        <a:pt x="131" y="79"/>
                      </a:cubicBezTo>
                      <a:cubicBezTo>
                        <a:pt x="120" y="74"/>
                        <a:pt x="122" y="59"/>
                        <a:pt x="134" y="56"/>
                      </a:cubicBezTo>
                      <a:cubicBezTo>
                        <a:pt x="150" y="52"/>
                        <a:pt x="162" y="66"/>
                        <a:pt x="159" y="80"/>
                      </a:cubicBezTo>
                      <a:cubicBezTo>
                        <a:pt x="155" y="97"/>
                        <a:pt x="136" y="104"/>
                        <a:pt x="119" y="99"/>
                      </a:cubicBezTo>
                      <a:cubicBezTo>
                        <a:pt x="101" y="93"/>
                        <a:pt x="94" y="70"/>
                        <a:pt x="105" y="52"/>
                      </a:cubicBezTo>
                      <a:cubicBezTo>
                        <a:pt x="121" y="23"/>
                        <a:pt x="167" y="28"/>
                        <a:pt x="177" y="53"/>
                      </a:cubicBezTo>
                      <a:cubicBezTo>
                        <a:pt x="197" y="102"/>
                        <a:pt x="144" y="136"/>
                        <a:pt x="97" y="123"/>
                      </a:cubicBezTo>
                      <a:cubicBezTo>
                        <a:pt x="56" y="112"/>
                        <a:pt x="35" y="76"/>
                        <a:pt x="10" y="47"/>
                      </a:cubicBezTo>
                      <a:cubicBezTo>
                        <a:pt x="0" y="52"/>
                        <a:pt x="0" y="52"/>
                        <a:pt x="0" y="52"/>
                      </a:cubicBezTo>
                      <a:cubicBezTo>
                        <a:pt x="16" y="66"/>
                        <a:pt x="29" y="89"/>
                        <a:pt x="21" y="106"/>
                      </a:cubicBezTo>
                      <a:cubicBezTo>
                        <a:pt x="31" y="121"/>
                        <a:pt x="75" y="143"/>
                        <a:pt x="100" y="145"/>
                      </a:cubicBezTo>
                      <a:cubicBezTo>
                        <a:pt x="82" y="150"/>
                        <a:pt x="32" y="130"/>
                        <a:pt x="18" y="111"/>
                      </a:cubicBezTo>
                      <a:cubicBezTo>
                        <a:pt x="14" y="117"/>
                        <a:pt x="9" y="123"/>
                        <a:pt x="4" y="130"/>
                      </a:cubicBezTo>
                      <a:cubicBezTo>
                        <a:pt x="26" y="145"/>
                        <a:pt x="49" y="159"/>
                        <a:pt x="77" y="166"/>
                      </a:cubicBezTo>
                      <a:cubicBezTo>
                        <a:pt x="141" y="182"/>
                        <a:pt x="233" y="149"/>
                        <a:pt x="195" y="56"/>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3" name="Freeform 557"/>
                <p:cNvSpPr/>
                <p:nvPr/>
              </p:nvSpPr>
              <p:spPr bwMode="auto">
                <a:xfrm>
                  <a:off x="4584" y="-35"/>
                  <a:ext cx="109" cy="172"/>
                </a:xfrm>
                <a:custGeom>
                  <a:avLst/>
                  <a:gdLst>
                    <a:gd name="T0" fmla="*/ 46 w 46"/>
                    <a:gd name="T1" fmla="*/ 18 h 73"/>
                    <a:gd name="T2" fmla="*/ 43 w 46"/>
                    <a:gd name="T3" fmla="*/ 0 h 73"/>
                    <a:gd name="T4" fmla="*/ 16 w 46"/>
                    <a:gd name="T5" fmla="*/ 0 h 73"/>
                    <a:gd name="T6" fmla="*/ 0 w 46"/>
                    <a:gd name="T7" fmla="*/ 73 h 73"/>
                    <a:gd name="T8" fmla="*/ 46 w 46"/>
                    <a:gd name="T9" fmla="*/ 18 h 73"/>
                  </a:gdLst>
                  <a:ahLst/>
                  <a:cxnLst>
                    <a:cxn ang="0">
                      <a:pos x="T0" y="T1"/>
                    </a:cxn>
                    <a:cxn ang="0">
                      <a:pos x="T2" y="T3"/>
                    </a:cxn>
                    <a:cxn ang="0">
                      <a:pos x="T4" y="T5"/>
                    </a:cxn>
                    <a:cxn ang="0">
                      <a:pos x="T6" y="T7"/>
                    </a:cxn>
                    <a:cxn ang="0">
                      <a:pos x="T8" y="T9"/>
                    </a:cxn>
                  </a:cxnLst>
                  <a:rect l="0" t="0" r="r" b="b"/>
                  <a:pathLst>
                    <a:path w="46" h="73">
                      <a:moveTo>
                        <a:pt x="46" y="18"/>
                      </a:moveTo>
                      <a:cubicBezTo>
                        <a:pt x="45" y="12"/>
                        <a:pt x="44" y="6"/>
                        <a:pt x="43" y="0"/>
                      </a:cubicBezTo>
                      <a:cubicBezTo>
                        <a:pt x="16" y="0"/>
                        <a:pt x="16" y="0"/>
                        <a:pt x="16" y="0"/>
                      </a:cubicBezTo>
                      <a:cubicBezTo>
                        <a:pt x="0" y="73"/>
                        <a:pt x="0" y="73"/>
                        <a:pt x="0" y="73"/>
                      </a:cubicBezTo>
                      <a:cubicBezTo>
                        <a:pt x="11" y="50"/>
                        <a:pt x="28" y="32"/>
                        <a:pt x="46" y="18"/>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4" name="Freeform 558"/>
                <p:cNvSpPr/>
                <p:nvPr/>
              </p:nvSpPr>
              <p:spPr bwMode="auto">
                <a:xfrm>
                  <a:off x="4967" y="3348"/>
                  <a:ext cx="315" cy="418"/>
                </a:xfrm>
                <a:custGeom>
                  <a:avLst/>
                  <a:gdLst>
                    <a:gd name="T0" fmla="*/ 106 w 133"/>
                    <a:gd name="T1" fmla="*/ 152 h 177"/>
                    <a:gd name="T2" fmla="*/ 121 w 133"/>
                    <a:gd name="T3" fmla="*/ 73 h 177"/>
                    <a:gd name="T4" fmla="*/ 69 w 133"/>
                    <a:gd name="T5" fmla="*/ 0 h 177"/>
                    <a:gd name="T6" fmla="*/ 41 w 133"/>
                    <a:gd name="T7" fmla="*/ 38 h 177"/>
                    <a:gd name="T8" fmla="*/ 22 w 133"/>
                    <a:gd name="T9" fmla="*/ 49 h 177"/>
                    <a:gd name="T10" fmla="*/ 0 w 133"/>
                    <a:gd name="T11" fmla="*/ 89 h 177"/>
                    <a:gd name="T12" fmla="*/ 22 w 133"/>
                    <a:gd name="T13" fmla="*/ 155 h 177"/>
                    <a:gd name="T14" fmla="*/ 106 w 133"/>
                    <a:gd name="T15" fmla="*/ 152 h 1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177">
                      <a:moveTo>
                        <a:pt x="106" y="152"/>
                      </a:moveTo>
                      <a:cubicBezTo>
                        <a:pt x="126" y="134"/>
                        <a:pt x="133" y="104"/>
                        <a:pt x="121" y="73"/>
                      </a:cubicBezTo>
                      <a:cubicBezTo>
                        <a:pt x="111" y="49"/>
                        <a:pt x="86" y="17"/>
                        <a:pt x="69" y="0"/>
                      </a:cubicBezTo>
                      <a:cubicBezTo>
                        <a:pt x="63" y="8"/>
                        <a:pt x="49" y="26"/>
                        <a:pt x="41" y="38"/>
                      </a:cubicBezTo>
                      <a:cubicBezTo>
                        <a:pt x="36" y="45"/>
                        <a:pt x="29" y="49"/>
                        <a:pt x="22" y="49"/>
                      </a:cubicBezTo>
                      <a:cubicBezTo>
                        <a:pt x="27" y="63"/>
                        <a:pt x="14" y="76"/>
                        <a:pt x="0" y="89"/>
                      </a:cubicBezTo>
                      <a:cubicBezTo>
                        <a:pt x="13" y="109"/>
                        <a:pt x="21" y="132"/>
                        <a:pt x="22" y="155"/>
                      </a:cubicBezTo>
                      <a:cubicBezTo>
                        <a:pt x="51" y="173"/>
                        <a:pt x="78" y="177"/>
                        <a:pt x="106" y="152"/>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5" name="Freeform 559"/>
                <p:cNvSpPr/>
                <p:nvPr/>
              </p:nvSpPr>
              <p:spPr bwMode="auto">
                <a:xfrm>
                  <a:off x="5218" y="3684"/>
                  <a:ext cx="59" cy="59"/>
                </a:xfrm>
                <a:custGeom>
                  <a:avLst/>
                  <a:gdLst>
                    <a:gd name="T0" fmla="*/ 19 w 25"/>
                    <a:gd name="T1" fmla="*/ 0 h 25"/>
                    <a:gd name="T2" fmla="*/ 0 w 25"/>
                    <a:gd name="T3" fmla="*/ 20 h 25"/>
                    <a:gd name="T4" fmla="*/ 8 w 25"/>
                    <a:gd name="T5" fmla="*/ 25 h 25"/>
                    <a:gd name="T6" fmla="*/ 25 w 25"/>
                    <a:gd name="T7" fmla="*/ 9 h 25"/>
                    <a:gd name="T8" fmla="*/ 19 w 25"/>
                    <a:gd name="T9" fmla="*/ 0 h 25"/>
                  </a:gdLst>
                  <a:ahLst/>
                  <a:cxnLst>
                    <a:cxn ang="0">
                      <a:pos x="T0" y="T1"/>
                    </a:cxn>
                    <a:cxn ang="0">
                      <a:pos x="T2" y="T3"/>
                    </a:cxn>
                    <a:cxn ang="0">
                      <a:pos x="T4" y="T5"/>
                    </a:cxn>
                    <a:cxn ang="0">
                      <a:pos x="T6" y="T7"/>
                    </a:cxn>
                    <a:cxn ang="0">
                      <a:pos x="T8" y="T9"/>
                    </a:cxn>
                  </a:cxnLst>
                  <a:rect l="0" t="0" r="r" b="b"/>
                  <a:pathLst>
                    <a:path w="25" h="25">
                      <a:moveTo>
                        <a:pt x="19" y="0"/>
                      </a:moveTo>
                      <a:cubicBezTo>
                        <a:pt x="13" y="7"/>
                        <a:pt x="7" y="14"/>
                        <a:pt x="0" y="20"/>
                      </a:cubicBezTo>
                      <a:cubicBezTo>
                        <a:pt x="2" y="22"/>
                        <a:pt x="6" y="25"/>
                        <a:pt x="8" y="25"/>
                      </a:cubicBezTo>
                      <a:cubicBezTo>
                        <a:pt x="16" y="23"/>
                        <a:pt x="23" y="13"/>
                        <a:pt x="25" y="9"/>
                      </a:cubicBezTo>
                      <a:cubicBezTo>
                        <a:pt x="24" y="5"/>
                        <a:pt x="21" y="2"/>
                        <a:pt x="19" y="0"/>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6" name="Freeform 560"/>
                <p:cNvSpPr/>
                <p:nvPr/>
              </p:nvSpPr>
              <p:spPr bwMode="auto">
                <a:xfrm>
                  <a:off x="4910" y="357"/>
                  <a:ext cx="185" cy="119"/>
                </a:xfrm>
                <a:custGeom>
                  <a:avLst/>
                  <a:gdLst>
                    <a:gd name="T0" fmla="*/ 0 w 78"/>
                    <a:gd name="T1" fmla="*/ 47 h 50"/>
                    <a:gd name="T2" fmla="*/ 29 w 78"/>
                    <a:gd name="T3" fmla="*/ 50 h 50"/>
                    <a:gd name="T4" fmla="*/ 78 w 78"/>
                    <a:gd name="T5" fmla="*/ 11 h 50"/>
                    <a:gd name="T6" fmla="*/ 64 w 78"/>
                    <a:gd name="T7" fmla="*/ 0 h 50"/>
                    <a:gd name="T8" fmla="*/ 0 w 78"/>
                    <a:gd name="T9" fmla="*/ 47 h 50"/>
                  </a:gdLst>
                  <a:ahLst/>
                  <a:cxnLst>
                    <a:cxn ang="0">
                      <a:pos x="T0" y="T1"/>
                    </a:cxn>
                    <a:cxn ang="0">
                      <a:pos x="T2" y="T3"/>
                    </a:cxn>
                    <a:cxn ang="0">
                      <a:pos x="T4" y="T5"/>
                    </a:cxn>
                    <a:cxn ang="0">
                      <a:pos x="T6" y="T7"/>
                    </a:cxn>
                    <a:cxn ang="0">
                      <a:pos x="T8" y="T9"/>
                    </a:cxn>
                  </a:cxnLst>
                  <a:rect l="0" t="0" r="r" b="b"/>
                  <a:pathLst>
                    <a:path w="78" h="50">
                      <a:moveTo>
                        <a:pt x="0" y="47"/>
                      </a:moveTo>
                      <a:cubicBezTo>
                        <a:pt x="10" y="48"/>
                        <a:pt x="20" y="49"/>
                        <a:pt x="29" y="50"/>
                      </a:cubicBezTo>
                      <a:cubicBezTo>
                        <a:pt x="48" y="41"/>
                        <a:pt x="66" y="28"/>
                        <a:pt x="78" y="11"/>
                      </a:cubicBezTo>
                      <a:cubicBezTo>
                        <a:pt x="73" y="7"/>
                        <a:pt x="68" y="3"/>
                        <a:pt x="64" y="0"/>
                      </a:cubicBezTo>
                      <a:cubicBezTo>
                        <a:pt x="48" y="21"/>
                        <a:pt x="24" y="38"/>
                        <a:pt x="0" y="47"/>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7" name="Freeform 561"/>
                <p:cNvSpPr/>
                <p:nvPr/>
              </p:nvSpPr>
              <p:spPr bwMode="auto">
                <a:xfrm>
                  <a:off x="5239" y="3873"/>
                  <a:ext cx="33" cy="23"/>
                </a:xfrm>
                <a:custGeom>
                  <a:avLst/>
                  <a:gdLst>
                    <a:gd name="T0" fmla="*/ 6 w 14"/>
                    <a:gd name="T1" fmla="*/ 0 h 10"/>
                    <a:gd name="T2" fmla="*/ 0 w 14"/>
                    <a:gd name="T3" fmla="*/ 6 h 10"/>
                    <a:gd name="T4" fmla="*/ 14 w 14"/>
                    <a:gd name="T5" fmla="*/ 10 h 10"/>
                    <a:gd name="T6" fmla="*/ 6 w 14"/>
                    <a:gd name="T7" fmla="*/ 0 h 10"/>
                  </a:gdLst>
                  <a:ahLst/>
                  <a:cxnLst>
                    <a:cxn ang="0">
                      <a:pos x="T0" y="T1"/>
                    </a:cxn>
                    <a:cxn ang="0">
                      <a:pos x="T2" y="T3"/>
                    </a:cxn>
                    <a:cxn ang="0">
                      <a:pos x="T4" y="T5"/>
                    </a:cxn>
                    <a:cxn ang="0">
                      <a:pos x="T6" y="T7"/>
                    </a:cxn>
                  </a:cxnLst>
                  <a:rect l="0" t="0" r="r" b="b"/>
                  <a:pathLst>
                    <a:path w="14" h="10">
                      <a:moveTo>
                        <a:pt x="6" y="0"/>
                      </a:moveTo>
                      <a:cubicBezTo>
                        <a:pt x="4" y="2"/>
                        <a:pt x="2" y="4"/>
                        <a:pt x="0" y="6"/>
                      </a:cubicBezTo>
                      <a:cubicBezTo>
                        <a:pt x="4" y="9"/>
                        <a:pt x="9" y="10"/>
                        <a:pt x="14" y="10"/>
                      </a:cubicBezTo>
                      <a:lnTo>
                        <a:pt x="6"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8" name="Freeform 562"/>
                <p:cNvSpPr/>
                <p:nvPr/>
              </p:nvSpPr>
              <p:spPr bwMode="auto">
                <a:xfrm>
                  <a:off x="5182" y="3740"/>
                  <a:ext cx="71" cy="62"/>
                </a:xfrm>
                <a:custGeom>
                  <a:avLst/>
                  <a:gdLst>
                    <a:gd name="T0" fmla="*/ 22 w 30"/>
                    <a:gd name="T1" fmla="*/ 8 h 26"/>
                    <a:gd name="T2" fmla="*/ 9 w 30"/>
                    <a:gd name="T3" fmla="*/ 0 h 26"/>
                    <a:gd name="T4" fmla="*/ 0 w 30"/>
                    <a:gd name="T5" fmla="*/ 4 h 26"/>
                    <a:gd name="T6" fmla="*/ 25 w 30"/>
                    <a:gd name="T7" fmla="*/ 26 h 26"/>
                    <a:gd name="T8" fmla="*/ 28 w 30"/>
                    <a:gd name="T9" fmla="*/ 5 h 26"/>
                    <a:gd name="T10" fmla="*/ 22 w 30"/>
                    <a:gd name="T11" fmla="*/ 8 h 26"/>
                  </a:gdLst>
                  <a:ahLst/>
                  <a:cxnLst>
                    <a:cxn ang="0">
                      <a:pos x="T0" y="T1"/>
                    </a:cxn>
                    <a:cxn ang="0">
                      <a:pos x="T2" y="T3"/>
                    </a:cxn>
                    <a:cxn ang="0">
                      <a:pos x="T4" y="T5"/>
                    </a:cxn>
                    <a:cxn ang="0">
                      <a:pos x="T6" y="T7"/>
                    </a:cxn>
                    <a:cxn ang="0">
                      <a:pos x="T8" y="T9"/>
                    </a:cxn>
                    <a:cxn ang="0">
                      <a:pos x="T10" y="T11"/>
                    </a:cxn>
                  </a:cxnLst>
                  <a:rect l="0" t="0" r="r" b="b"/>
                  <a:pathLst>
                    <a:path w="30" h="26">
                      <a:moveTo>
                        <a:pt x="22" y="8"/>
                      </a:moveTo>
                      <a:cubicBezTo>
                        <a:pt x="18" y="7"/>
                        <a:pt x="13" y="3"/>
                        <a:pt x="9" y="0"/>
                      </a:cubicBezTo>
                      <a:cubicBezTo>
                        <a:pt x="6" y="1"/>
                        <a:pt x="3" y="3"/>
                        <a:pt x="0" y="4"/>
                      </a:cubicBezTo>
                      <a:cubicBezTo>
                        <a:pt x="4" y="15"/>
                        <a:pt x="13" y="22"/>
                        <a:pt x="25" y="26"/>
                      </a:cubicBezTo>
                      <a:cubicBezTo>
                        <a:pt x="29" y="19"/>
                        <a:pt x="30" y="13"/>
                        <a:pt x="28" y="5"/>
                      </a:cubicBezTo>
                      <a:cubicBezTo>
                        <a:pt x="26" y="7"/>
                        <a:pt x="24" y="7"/>
                        <a:pt x="22" y="8"/>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9" name="Freeform 563"/>
                <p:cNvSpPr/>
                <p:nvPr/>
              </p:nvSpPr>
              <p:spPr bwMode="auto">
                <a:xfrm>
                  <a:off x="5109" y="2872"/>
                  <a:ext cx="99" cy="189"/>
                </a:xfrm>
                <a:custGeom>
                  <a:avLst/>
                  <a:gdLst>
                    <a:gd name="T0" fmla="*/ 41 w 42"/>
                    <a:gd name="T1" fmla="*/ 80 h 80"/>
                    <a:gd name="T2" fmla="*/ 42 w 42"/>
                    <a:gd name="T3" fmla="*/ 1 h 80"/>
                    <a:gd name="T4" fmla="*/ 15 w 42"/>
                    <a:gd name="T5" fmla="*/ 3 h 80"/>
                    <a:gd name="T6" fmla="*/ 41 w 42"/>
                    <a:gd name="T7" fmla="*/ 80 h 80"/>
                  </a:gdLst>
                  <a:ahLst/>
                  <a:cxnLst>
                    <a:cxn ang="0">
                      <a:pos x="T0" y="T1"/>
                    </a:cxn>
                    <a:cxn ang="0">
                      <a:pos x="T2" y="T3"/>
                    </a:cxn>
                    <a:cxn ang="0">
                      <a:pos x="T4" y="T5"/>
                    </a:cxn>
                    <a:cxn ang="0">
                      <a:pos x="T6" y="T7"/>
                    </a:cxn>
                  </a:cxnLst>
                  <a:rect l="0" t="0" r="r" b="b"/>
                  <a:pathLst>
                    <a:path w="42" h="80">
                      <a:moveTo>
                        <a:pt x="41" y="80"/>
                      </a:moveTo>
                      <a:cubicBezTo>
                        <a:pt x="38" y="53"/>
                        <a:pt x="30" y="27"/>
                        <a:pt x="42" y="1"/>
                      </a:cubicBezTo>
                      <a:cubicBezTo>
                        <a:pt x="33" y="0"/>
                        <a:pt x="24" y="1"/>
                        <a:pt x="15" y="3"/>
                      </a:cubicBezTo>
                      <a:cubicBezTo>
                        <a:pt x="0" y="45"/>
                        <a:pt x="17" y="68"/>
                        <a:pt x="41" y="8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0" name="Freeform 564"/>
                <p:cNvSpPr/>
                <p:nvPr/>
              </p:nvSpPr>
              <p:spPr bwMode="auto">
                <a:xfrm>
                  <a:off x="5109" y="3080"/>
                  <a:ext cx="97" cy="140"/>
                </a:xfrm>
                <a:custGeom>
                  <a:avLst/>
                  <a:gdLst>
                    <a:gd name="T0" fmla="*/ 0 w 41"/>
                    <a:gd name="T1" fmla="*/ 44 h 59"/>
                    <a:gd name="T2" fmla="*/ 23 w 41"/>
                    <a:gd name="T3" fmla="*/ 59 h 59"/>
                    <a:gd name="T4" fmla="*/ 41 w 41"/>
                    <a:gd name="T5" fmla="*/ 18 h 59"/>
                    <a:gd name="T6" fmla="*/ 12 w 41"/>
                    <a:gd name="T7" fmla="*/ 0 h 59"/>
                    <a:gd name="T8" fmla="*/ 0 w 41"/>
                    <a:gd name="T9" fmla="*/ 44 h 59"/>
                  </a:gdLst>
                  <a:ahLst/>
                  <a:cxnLst>
                    <a:cxn ang="0">
                      <a:pos x="T0" y="T1"/>
                    </a:cxn>
                    <a:cxn ang="0">
                      <a:pos x="T2" y="T3"/>
                    </a:cxn>
                    <a:cxn ang="0">
                      <a:pos x="T4" y="T5"/>
                    </a:cxn>
                    <a:cxn ang="0">
                      <a:pos x="T6" y="T7"/>
                    </a:cxn>
                    <a:cxn ang="0">
                      <a:pos x="T8" y="T9"/>
                    </a:cxn>
                  </a:cxnLst>
                  <a:rect l="0" t="0" r="r" b="b"/>
                  <a:pathLst>
                    <a:path w="41" h="59">
                      <a:moveTo>
                        <a:pt x="0" y="44"/>
                      </a:moveTo>
                      <a:cubicBezTo>
                        <a:pt x="8" y="48"/>
                        <a:pt x="16" y="53"/>
                        <a:pt x="23" y="59"/>
                      </a:cubicBezTo>
                      <a:cubicBezTo>
                        <a:pt x="34" y="45"/>
                        <a:pt x="39" y="31"/>
                        <a:pt x="41" y="18"/>
                      </a:cubicBezTo>
                      <a:cubicBezTo>
                        <a:pt x="31" y="15"/>
                        <a:pt x="22" y="9"/>
                        <a:pt x="12" y="0"/>
                      </a:cubicBezTo>
                      <a:cubicBezTo>
                        <a:pt x="11" y="15"/>
                        <a:pt x="7" y="31"/>
                        <a:pt x="0" y="44"/>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1" name="Freeform 565"/>
                <p:cNvSpPr/>
                <p:nvPr/>
              </p:nvSpPr>
              <p:spPr bwMode="auto">
                <a:xfrm>
                  <a:off x="5002" y="1171"/>
                  <a:ext cx="78" cy="76"/>
                </a:xfrm>
                <a:custGeom>
                  <a:avLst/>
                  <a:gdLst>
                    <a:gd name="T0" fmla="*/ 33 w 33"/>
                    <a:gd name="T1" fmla="*/ 15 h 32"/>
                    <a:gd name="T2" fmla="*/ 31 w 33"/>
                    <a:gd name="T3" fmla="*/ 0 h 32"/>
                    <a:gd name="T4" fmla="*/ 0 w 33"/>
                    <a:gd name="T5" fmla="*/ 28 h 32"/>
                    <a:gd name="T6" fmla="*/ 14 w 33"/>
                    <a:gd name="T7" fmla="*/ 32 h 32"/>
                    <a:gd name="T8" fmla="*/ 33 w 33"/>
                    <a:gd name="T9" fmla="*/ 15 h 32"/>
                  </a:gdLst>
                  <a:ahLst/>
                  <a:cxnLst>
                    <a:cxn ang="0">
                      <a:pos x="T0" y="T1"/>
                    </a:cxn>
                    <a:cxn ang="0">
                      <a:pos x="T2" y="T3"/>
                    </a:cxn>
                    <a:cxn ang="0">
                      <a:pos x="T4" y="T5"/>
                    </a:cxn>
                    <a:cxn ang="0">
                      <a:pos x="T6" y="T7"/>
                    </a:cxn>
                    <a:cxn ang="0">
                      <a:pos x="T8" y="T9"/>
                    </a:cxn>
                  </a:cxnLst>
                  <a:rect l="0" t="0" r="r" b="b"/>
                  <a:pathLst>
                    <a:path w="33" h="32">
                      <a:moveTo>
                        <a:pt x="33" y="15"/>
                      </a:moveTo>
                      <a:cubicBezTo>
                        <a:pt x="33" y="10"/>
                        <a:pt x="32" y="5"/>
                        <a:pt x="31" y="0"/>
                      </a:cubicBezTo>
                      <a:cubicBezTo>
                        <a:pt x="0" y="28"/>
                        <a:pt x="0" y="28"/>
                        <a:pt x="0" y="28"/>
                      </a:cubicBezTo>
                      <a:cubicBezTo>
                        <a:pt x="5" y="28"/>
                        <a:pt x="9" y="30"/>
                        <a:pt x="14" y="32"/>
                      </a:cubicBezTo>
                      <a:lnTo>
                        <a:pt x="33" y="15"/>
                      </a:ln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2" name="Freeform 566"/>
                <p:cNvSpPr/>
                <p:nvPr/>
              </p:nvSpPr>
              <p:spPr bwMode="auto">
                <a:xfrm>
                  <a:off x="5047" y="1547"/>
                  <a:ext cx="81" cy="130"/>
                </a:xfrm>
                <a:custGeom>
                  <a:avLst/>
                  <a:gdLst>
                    <a:gd name="T0" fmla="*/ 22 w 34"/>
                    <a:gd name="T1" fmla="*/ 55 h 55"/>
                    <a:gd name="T2" fmla="*/ 15 w 34"/>
                    <a:gd name="T3" fmla="*/ 0 h 55"/>
                    <a:gd name="T4" fmla="*/ 0 w 34"/>
                    <a:gd name="T5" fmla="*/ 13 h 55"/>
                    <a:gd name="T6" fmla="*/ 8 w 34"/>
                    <a:gd name="T7" fmla="*/ 48 h 55"/>
                    <a:gd name="T8" fmla="*/ 22 w 34"/>
                    <a:gd name="T9" fmla="*/ 55 h 55"/>
                  </a:gdLst>
                  <a:ahLst/>
                  <a:cxnLst>
                    <a:cxn ang="0">
                      <a:pos x="T0" y="T1"/>
                    </a:cxn>
                    <a:cxn ang="0">
                      <a:pos x="T2" y="T3"/>
                    </a:cxn>
                    <a:cxn ang="0">
                      <a:pos x="T4" y="T5"/>
                    </a:cxn>
                    <a:cxn ang="0">
                      <a:pos x="T6" y="T7"/>
                    </a:cxn>
                    <a:cxn ang="0">
                      <a:pos x="T8" y="T9"/>
                    </a:cxn>
                  </a:cxnLst>
                  <a:rect l="0" t="0" r="r" b="b"/>
                  <a:pathLst>
                    <a:path w="34" h="55">
                      <a:moveTo>
                        <a:pt x="22" y="55"/>
                      </a:moveTo>
                      <a:cubicBezTo>
                        <a:pt x="34" y="40"/>
                        <a:pt x="31" y="12"/>
                        <a:pt x="15" y="0"/>
                      </a:cubicBezTo>
                      <a:cubicBezTo>
                        <a:pt x="10" y="5"/>
                        <a:pt x="5" y="9"/>
                        <a:pt x="0" y="13"/>
                      </a:cubicBezTo>
                      <a:cubicBezTo>
                        <a:pt x="10" y="21"/>
                        <a:pt x="13" y="36"/>
                        <a:pt x="8" y="48"/>
                      </a:cubicBezTo>
                      <a:cubicBezTo>
                        <a:pt x="13" y="50"/>
                        <a:pt x="17" y="53"/>
                        <a:pt x="22" y="55"/>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3" name="Freeform 567"/>
                <p:cNvSpPr/>
                <p:nvPr/>
              </p:nvSpPr>
              <p:spPr bwMode="auto">
                <a:xfrm>
                  <a:off x="4924" y="1121"/>
                  <a:ext cx="149" cy="121"/>
                </a:xfrm>
                <a:custGeom>
                  <a:avLst/>
                  <a:gdLst>
                    <a:gd name="T0" fmla="*/ 0 w 63"/>
                    <a:gd name="T1" fmla="*/ 51 h 51"/>
                    <a:gd name="T2" fmla="*/ 27 w 63"/>
                    <a:gd name="T3" fmla="*/ 48 h 51"/>
                    <a:gd name="T4" fmla="*/ 63 w 63"/>
                    <a:gd name="T5" fmla="*/ 15 h 51"/>
                    <a:gd name="T6" fmla="*/ 57 w 63"/>
                    <a:gd name="T7" fmla="*/ 0 h 51"/>
                    <a:gd name="T8" fmla="*/ 0 w 63"/>
                    <a:gd name="T9" fmla="*/ 51 h 51"/>
                  </a:gdLst>
                  <a:ahLst/>
                  <a:cxnLst>
                    <a:cxn ang="0">
                      <a:pos x="T0" y="T1"/>
                    </a:cxn>
                    <a:cxn ang="0">
                      <a:pos x="T2" y="T3"/>
                    </a:cxn>
                    <a:cxn ang="0">
                      <a:pos x="T4" y="T5"/>
                    </a:cxn>
                    <a:cxn ang="0">
                      <a:pos x="T6" y="T7"/>
                    </a:cxn>
                    <a:cxn ang="0">
                      <a:pos x="T8" y="T9"/>
                    </a:cxn>
                  </a:cxnLst>
                  <a:rect l="0" t="0" r="r" b="b"/>
                  <a:pathLst>
                    <a:path w="63" h="51">
                      <a:moveTo>
                        <a:pt x="0" y="51"/>
                      </a:moveTo>
                      <a:cubicBezTo>
                        <a:pt x="9" y="48"/>
                        <a:pt x="19" y="47"/>
                        <a:pt x="27" y="48"/>
                      </a:cubicBezTo>
                      <a:cubicBezTo>
                        <a:pt x="63" y="15"/>
                        <a:pt x="63" y="15"/>
                        <a:pt x="63" y="15"/>
                      </a:cubicBezTo>
                      <a:cubicBezTo>
                        <a:pt x="61" y="10"/>
                        <a:pt x="59" y="5"/>
                        <a:pt x="57" y="0"/>
                      </a:cubicBezTo>
                      <a:lnTo>
                        <a:pt x="0" y="51"/>
                      </a:ln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4" name="Freeform 568"/>
                <p:cNvSpPr/>
                <p:nvPr/>
              </p:nvSpPr>
              <p:spPr bwMode="auto">
                <a:xfrm>
                  <a:off x="4454" y="0"/>
                  <a:ext cx="563" cy="473"/>
                </a:xfrm>
                <a:custGeom>
                  <a:avLst/>
                  <a:gdLst>
                    <a:gd name="T0" fmla="*/ 5 w 238"/>
                    <a:gd name="T1" fmla="*/ 124 h 200"/>
                    <a:gd name="T2" fmla="*/ 157 w 238"/>
                    <a:gd name="T3" fmla="*/ 162 h 200"/>
                    <a:gd name="T4" fmla="*/ 7 w 238"/>
                    <a:gd name="T5" fmla="*/ 132 h 200"/>
                    <a:gd name="T6" fmla="*/ 12 w 238"/>
                    <a:gd name="T7" fmla="*/ 164 h 200"/>
                    <a:gd name="T8" fmla="*/ 125 w 238"/>
                    <a:gd name="T9" fmla="*/ 194 h 200"/>
                    <a:gd name="T10" fmla="*/ 230 w 238"/>
                    <a:gd name="T11" fmla="*/ 126 h 200"/>
                    <a:gd name="T12" fmla="*/ 221 w 238"/>
                    <a:gd name="T13" fmla="*/ 112 h 200"/>
                    <a:gd name="T14" fmla="*/ 238 w 238"/>
                    <a:gd name="T15" fmla="*/ 82 h 200"/>
                    <a:gd name="T16" fmla="*/ 138 w 238"/>
                    <a:gd name="T17" fmla="*/ 21 h 200"/>
                    <a:gd name="T18" fmla="*/ 72 w 238"/>
                    <a:gd name="T19" fmla="*/ 127 h 200"/>
                    <a:gd name="T20" fmla="*/ 99 w 238"/>
                    <a:gd name="T21" fmla="*/ 131 h 200"/>
                    <a:gd name="T22" fmla="*/ 149 w 238"/>
                    <a:gd name="T23" fmla="*/ 33 h 200"/>
                    <a:gd name="T24" fmla="*/ 202 w 238"/>
                    <a:gd name="T25" fmla="*/ 109 h 200"/>
                    <a:gd name="T26" fmla="*/ 93 w 238"/>
                    <a:gd name="T27" fmla="*/ 136 h 200"/>
                    <a:gd name="T28" fmla="*/ 0 w 238"/>
                    <a:gd name="T29" fmla="*/ 92 h 200"/>
                    <a:gd name="T30" fmla="*/ 5 w 238"/>
                    <a:gd name="T31" fmla="*/ 12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8" h="200">
                      <a:moveTo>
                        <a:pt x="5" y="124"/>
                      </a:moveTo>
                      <a:cubicBezTo>
                        <a:pt x="50" y="158"/>
                        <a:pt x="110" y="167"/>
                        <a:pt x="157" y="162"/>
                      </a:cubicBezTo>
                      <a:cubicBezTo>
                        <a:pt x="117" y="175"/>
                        <a:pt x="42" y="160"/>
                        <a:pt x="7" y="132"/>
                      </a:cubicBezTo>
                      <a:cubicBezTo>
                        <a:pt x="9" y="142"/>
                        <a:pt x="10" y="153"/>
                        <a:pt x="12" y="164"/>
                      </a:cubicBezTo>
                      <a:cubicBezTo>
                        <a:pt x="43" y="186"/>
                        <a:pt x="78" y="200"/>
                        <a:pt x="125" y="194"/>
                      </a:cubicBezTo>
                      <a:cubicBezTo>
                        <a:pt x="165" y="190"/>
                        <a:pt x="210" y="171"/>
                        <a:pt x="230" y="126"/>
                      </a:cubicBezTo>
                      <a:cubicBezTo>
                        <a:pt x="226" y="122"/>
                        <a:pt x="221" y="120"/>
                        <a:pt x="221" y="112"/>
                      </a:cubicBezTo>
                      <a:cubicBezTo>
                        <a:pt x="221" y="101"/>
                        <a:pt x="232" y="90"/>
                        <a:pt x="238" y="82"/>
                      </a:cubicBezTo>
                      <a:cubicBezTo>
                        <a:pt x="238" y="28"/>
                        <a:pt x="188" y="0"/>
                        <a:pt x="138" y="21"/>
                      </a:cubicBezTo>
                      <a:cubicBezTo>
                        <a:pt x="99" y="38"/>
                        <a:pt x="65" y="84"/>
                        <a:pt x="72" y="127"/>
                      </a:cubicBezTo>
                      <a:cubicBezTo>
                        <a:pt x="81" y="129"/>
                        <a:pt x="91" y="130"/>
                        <a:pt x="99" y="131"/>
                      </a:cubicBezTo>
                      <a:cubicBezTo>
                        <a:pt x="86" y="76"/>
                        <a:pt x="122" y="44"/>
                        <a:pt x="149" y="33"/>
                      </a:cubicBezTo>
                      <a:cubicBezTo>
                        <a:pt x="206" y="11"/>
                        <a:pt x="223" y="74"/>
                        <a:pt x="202" y="109"/>
                      </a:cubicBezTo>
                      <a:cubicBezTo>
                        <a:pt x="180" y="144"/>
                        <a:pt x="129" y="142"/>
                        <a:pt x="93" y="136"/>
                      </a:cubicBezTo>
                      <a:cubicBezTo>
                        <a:pt x="53" y="129"/>
                        <a:pt x="22" y="111"/>
                        <a:pt x="0" y="92"/>
                      </a:cubicBezTo>
                      <a:cubicBezTo>
                        <a:pt x="2" y="102"/>
                        <a:pt x="4" y="113"/>
                        <a:pt x="5" y="124"/>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5" name="Freeform 569"/>
                <p:cNvSpPr/>
                <p:nvPr/>
              </p:nvSpPr>
              <p:spPr bwMode="auto">
                <a:xfrm>
                  <a:off x="4612" y="-35"/>
                  <a:ext cx="447" cy="177"/>
                </a:xfrm>
                <a:custGeom>
                  <a:avLst/>
                  <a:gdLst>
                    <a:gd name="T0" fmla="*/ 0 w 189"/>
                    <a:gd name="T1" fmla="*/ 67 h 75"/>
                    <a:gd name="T2" fmla="*/ 13 w 189"/>
                    <a:gd name="T3" fmla="*/ 75 h 75"/>
                    <a:gd name="T4" fmla="*/ 72 w 189"/>
                    <a:gd name="T5" fmla="*/ 26 h 75"/>
                    <a:gd name="T6" fmla="*/ 164 w 189"/>
                    <a:gd name="T7" fmla="*/ 52 h 75"/>
                    <a:gd name="T8" fmla="*/ 189 w 189"/>
                    <a:gd name="T9" fmla="*/ 32 h 75"/>
                    <a:gd name="T10" fmla="*/ 143 w 189"/>
                    <a:gd name="T11" fmla="*/ 0 h 75"/>
                    <a:gd name="T12" fmla="*/ 84 w 189"/>
                    <a:gd name="T13" fmla="*/ 0 h 75"/>
                    <a:gd name="T14" fmla="*/ 0 w 189"/>
                    <a:gd name="T15" fmla="*/ 67 h 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9" h="75">
                      <a:moveTo>
                        <a:pt x="0" y="67"/>
                      </a:moveTo>
                      <a:cubicBezTo>
                        <a:pt x="4" y="70"/>
                        <a:pt x="8" y="73"/>
                        <a:pt x="13" y="75"/>
                      </a:cubicBezTo>
                      <a:cubicBezTo>
                        <a:pt x="27" y="53"/>
                        <a:pt x="48" y="35"/>
                        <a:pt x="72" y="26"/>
                      </a:cubicBezTo>
                      <a:cubicBezTo>
                        <a:pt x="108" y="13"/>
                        <a:pt x="145" y="25"/>
                        <a:pt x="164" y="52"/>
                      </a:cubicBezTo>
                      <a:cubicBezTo>
                        <a:pt x="171" y="44"/>
                        <a:pt x="180" y="37"/>
                        <a:pt x="189" y="32"/>
                      </a:cubicBezTo>
                      <a:cubicBezTo>
                        <a:pt x="179" y="17"/>
                        <a:pt x="163" y="6"/>
                        <a:pt x="143" y="0"/>
                      </a:cubicBezTo>
                      <a:cubicBezTo>
                        <a:pt x="84" y="0"/>
                        <a:pt x="84" y="0"/>
                        <a:pt x="84" y="0"/>
                      </a:cubicBezTo>
                      <a:cubicBezTo>
                        <a:pt x="54" y="8"/>
                        <a:pt x="20" y="31"/>
                        <a:pt x="0" y="67"/>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6" name="Freeform 570"/>
                <p:cNvSpPr/>
                <p:nvPr/>
              </p:nvSpPr>
              <p:spPr bwMode="auto">
                <a:xfrm>
                  <a:off x="5133" y="2773"/>
                  <a:ext cx="26" cy="16"/>
                </a:xfrm>
                <a:custGeom>
                  <a:avLst/>
                  <a:gdLst>
                    <a:gd name="T0" fmla="*/ 11 w 11"/>
                    <a:gd name="T1" fmla="*/ 2 h 7"/>
                    <a:gd name="T2" fmla="*/ 0 w 11"/>
                    <a:gd name="T3" fmla="*/ 0 h 7"/>
                    <a:gd name="T4" fmla="*/ 6 w 11"/>
                    <a:gd name="T5" fmla="*/ 7 h 7"/>
                    <a:gd name="T6" fmla="*/ 11 w 11"/>
                    <a:gd name="T7" fmla="*/ 2 h 7"/>
                  </a:gdLst>
                  <a:ahLst/>
                  <a:cxnLst>
                    <a:cxn ang="0">
                      <a:pos x="T0" y="T1"/>
                    </a:cxn>
                    <a:cxn ang="0">
                      <a:pos x="T2" y="T3"/>
                    </a:cxn>
                    <a:cxn ang="0">
                      <a:pos x="T4" y="T5"/>
                    </a:cxn>
                    <a:cxn ang="0">
                      <a:pos x="T6" y="T7"/>
                    </a:cxn>
                  </a:cxnLst>
                  <a:rect l="0" t="0" r="r" b="b"/>
                  <a:pathLst>
                    <a:path w="11" h="7">
                      <a:moveTo>
                        <a:pt x="11" y="2"/>
                      </a:moveTo>
                      <a:cubicBezTo>
                        <a:pt x="0" y="0"/>
                        <a:pt x="0" y="0"/>
                        <a:pt x="0" y="0"/>
                      </a:cubicBezTo>
                      <a:cubicBezTo>
                        <a:pt x="6" y="7"/>
                        <a:pt x="6" y="7"/>
                        <a:pt x="6" y="7"/>
                      </a:cubicBezTo>
                      <a:cubicBezTo>
                        <a:pt x="8" y="6"/>
                        <a:pt x="10" y="4"/>
                        <a:pt x="11" y="2"/>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7" name="Freeform 571"/>
                <p:cNvSpPr/>
                <p:nvPr/>
              </p:nvSpPr>
              <p:spPr bwMode="auto">
                <a:xfrm>
                  <a:off x="4842" y="310"/>
                  <a:ext cx="210" cy="151"/>
                </a:xfrm>
                <a:custGeom>
                  <a:avLst/>
                  <a:gdLst>
                    <a:gd name="T0" fmla="*/ 0 w 89"/>
                    <a:gd name="T1" fmla="*/ 60 h 64"/>
                    <a:gd name="T2" fmla="*/ 12 w 89"/>
                    <a:gd name="T3" fmla="*/ 64 h 64"/>
                    <a:gd name="T4" fmla="*/ 89 w 89"/>
                    <a:gd name="T5" fmla="*/ 16 h 64"/>
                    <a:gd name="T6" fmla="*/ 70 w 89"/>
                    <a:gd name="T7" fmla="*/ 0 h 64"/>
                    <a:gd name="T8" fmla="*/ 0 w 89"/>
                    <a:gd name="T9" fmla="*/ 60 h 64"/>
                  </a:gdLst>
                  <a:ahLst/>
                  <a:cxnLst>
                    <a:cxn ang="0">
                      <a:pos x="T0" y="T1"/>
                    </a:cxn>
                    <a:cxn ang="0">
                      <a:pos x="T2" y="T3"/>
                    </a:cxn>
                    <a:cxn ang="0">
                      <a:pos x="T4" y="T5"/>
                    </a:cxn>
                    <a:cxn ang="0">
                      <a:pos x="T6" y="T7"/>
                    </a:cxn>
                    <a:cxn ang="0">
                      <a:pos x="T8" y="T9"/>
                    </a:cxn>
                  </a:cxnLst>
                  <a:rect l="0" t="0" r="r" b="b"/>
                  <a:pathLst>
                    <a:path w="89" h="64">
                      <a:moveTo>
                        <a:pt x="0" y="60"/>
                      </a:moveTo>
                      <a:cubicBezTo>
                        <a:pt x="4" y="61"/>
                        <a:pt x="8" y="63"/>
                        <a:pt x="12" y="64"/>
                      </a:cubicBezTo>
                      <a:cubicBezTo>
                        <a:pt x="39" y="58"/>
                        <a:pt x="70" y="41"/>
                        <a:pt x="89" y="16"/>
                      </a:cubicBezTo>
                      <a:cubicBezTo>
                        <a:pt x="81" y="9"/>
                        <a:pt x="74" y="4"/>
                        <a:pt x="70" y="0"/>
                      </a:cubicBezTo>
                      <a:cubicBezTo>
                        <a:pt x="53" y="33"/>
                        <a:pt x="28" y="50"/>
                        <a:pt x="0" y="60"/>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8" name="Freeform 572"/>
                <p:cNvSpPr>
                  <a:spLocks noEditPoints="1"/>
                </p:cNvSpPr>
                <p:nvPr/>
              </p:nvSpPr>
              <p:spPr bwMode="auto">
                <a:xfrm>
                  <a:off x="4425" y="1067"/>
                  <a:ext cx="703" cy="554"/>
                </a:xfrm>
                <a:custGeom>
                  <a:avLst/>
                  <a:gdLst>
                    <a:gd name="T0" fmla="*/ 12 w 297"/>
                    <a:gd name="T1" fmla="*/ 75 h 234"/>
                    <a:gd name="T2" fmla="*/ 79 w 297"/>
                    <a:gd name="T3" fmla="*/ 154 h 234"/>
                    <a:gd name="T4" fmla="*/ 72 w 297"/>
                    <a:gd name="T5" fmla="*/ 234 h 234"/>
                    <a:gd name="T6" fmla="*/ 132 w 297"/>
                    <a:gd name="T7" fmla="*/ 168 h 234"/>
                    <a:gd name="T8" fmla="*/ 203 w 297"/>
                    <a:gd name="T9" fmla="*/ 164 h 234"/>
                    <a:gd name="T10" fmla="*/ 273 w 297"/>
                    <a:gd name="T11" fmla="*/ 178 h 234"/>
                    <a:gd name="T12" fmla="*/ 247 w 297"/>
                    <a:gd name="T13" fmla="*/ 131 h 234"/>
                    <a:gd name="T14" fmla="*/ 198 w 297"/>
                    <a:gd name="T15" fmla="*/ 87 h 234"/>
                    <a:gd name="T16" fmla="*/ 78 w 297"/>
                    <a:gd name="T17" fmla="*/ 74 h 234"/>
                    <a:gd name="T18" fmla="*/ 12 w 297"/>
                    <a:gd name="T19" fmla="*/ 75 h 234"/>
                    <a:gd name="T20" fmla="*/ 179 w 297"/>
                    <a:gd name="T21" fmla="*/ 107 h 234"/>
                    <a:gd name="T22" fmla="*/ 185 w 297"/>
                    <a:gd name="T23" fmla="*/ 108 h 234"/>
                    <a:gd name="T24" fmla="*/ 183 w 297"/>
                    <a:gd name="T25" fmla="*/ 112 h 234"/>
                    <a:gd name="T26" fmla="*/ 193 w 297"/>
                    <a:gd name="T27" fmla="*/ 111 h 234"/>
                    <a:gd name="T28" fmla="*/ 200 w 297"/>
                    <a:gd name="T29" fmla="*/ 119 h 234"/>
                    <a:gd name="T30" fmla="*/ 210 w 297"/>
                    <a:gd name="T31" fmla="*/ 117 h 234"/>
                    <a:gd name="T32" fmla="*/ 216 w 297"/>
                    <a:gd name="T33" fmla="*/ 131 h 234"/>
                    <a:gd name="T34" fmla="*/ 209 w 297"/>
                    <a:gd name="T35" fmla="*/ 150 h 234"/>
                    <a:gd name="T36" fmla="*/ 204 w 297"/>
                    <a:gd name="T37" fmla="*/ 148 h 234"/>
                    <a:gd name="T38" fmla="*/ 210 w 297"/>
                    <a:gd name="T39" fmla="*/ 129 h 234"/>
                    <a:gd name="T40" fmla="*/ 208 w 297"/>
                    <a:gd name="T41" fmla="*/ 121 h 234"/>
                    <a:gd name="T42" fmla="*/ 199 w 297"/>
                    <a:gd name="T43" fmla="*/ 123 h 234"/>
                    <a:gd name="T44" fmla="*/ 192 w 297"/>
                    <a:gd name="T45" fmla="*/ 144 h 234"/>
                    <a:gd name="T46" fmla="*/ 187 w 297"/>
                    <a:gd name="T47" fmla="*/ 142 h 234"/>
                    <a:gd name="T48" fmla="*/ 193 w 297"/>
                    <a:gd name="T49" fmla="*/ 123 h 234"/>
                    <a:gd name="T50" fmla="*/ 191 w 297"/>
                    <a:gd name="T51" fmla="*/ 115 h 234"/>
                    <a:gd name="T52" fmla="*/ 182 w 297"/>
                    <a:gd name="T53" fmla="*/ 117 h 234"/>
                    <a:gd name="T54" fmla="*/ 174 w 297"/>
                    <a:gd name="T55" fmla="*/ 138 h 234"/>
                    <a:gd name="T56" fmla="*/ 169 w 297"/>
                    <a:gd name="T57" fmla="*/ 136 h 234"/>
                    <a:gd name="T58" fmla="*/ 179 w 297"/>
                    <a:gd name="T59" fmla="*/ 107 h 234"/>
                    <a:gd name="T60" fmla="*/ 136 w 297"/>
                    <a:gd name="T61" fmla="*/ 112 h 234"/>
                    <a:gd name="T62" fmla="*/ 156 w 297"/>
                    <a:gd name="T63" fmla="*/ 101 h 234"/>
                    <a:gd name="T64" fmla="*/ 165 w 297"/>
                    <a:gd name="T65" fmla="*/ 122 h 234"/>
                    <a:gd name="T66" fmla="*/ 145 w 297"/>
                    <a:gd name="T67" fmla="*/ 133 h 234"/>
                    <a:gd name="T68" fmla="*/ 136 w 297"/>
                    <a:gd name="T69" fmla="*/ 112 h 234"/>
                    <a:gd name="T70" fmla="*/ 103 w 297"/>
                    <a:gd name="T71" fmla="*/ 105 h 234"/>
                    <a:gd name="T72" fmla="*/ 124 w 297"/>
                    <a:gd name="T73" fmla="*/ 93 h 234"/>
                    <a:gd name="T74" fmla="*/ 132 w 297"/>
                    <a:gd name="T75" fmla="*/ 108 h 234"/>
                    <a:gd name="T76" fmla="*/ 128 w 297"/>
                    <a:gd name="T77" fmla="*/ 106 h 234"/>
                    <a:gd name="T78" fmla="*/ 122 w 297"/>
                    <a:gd name="T79" fmla="*/ 97 h 234"/>
                    <a:gd name="T80" fmla="*/ 109 w 297"/>
                    <a:gd name="T81" fmla="*/ 106 h 234"/>
                    <a:gd name="T82" fmla="*/ 113 w 297"/>
                    <a:gd name="T83" fmla="*/ 122 h 234"/>
                    <a:gd name="T84" fmla="*/ 124 w 297"/>
                    <a:gd name="T85" fmla="*/ 117 h 234"/>
                    <a:gd name="T86" fmla="*/ 129 w 297"/>
                    <a:gd name="T87" fmla="*/ 120 h 234"/>
                    <a:gd name="T88" fmla="*/ 112 w 297"/>
                    <a:gd name="T89" fmla="*/ 126 h 234"/>
                    <a:gd name="T90" fmla="*/ 103 w 297"/>
                    <a:gd name="T91" fmla="*/ 105 h 234"/>
                    <a:gd name="T92" fmla="*/ 75 w 297"/>
                    <a:gd name="T93" fmla="*/ 105 h 234"/>
                    <a:gd name="T94" fmla="*/ 84 w 297"/>
                    <a:gd name="T95" fmla="*/ 106 h 234"/>
                    <a:gd name="T96" fmla="*/ 83 w 297"/>
                    <a:gd name="T97" fmla="*/ 116 h 234"/>
                    <a:gd name="T98" fmla="*/ 73 w 297"/>
                    <a:gd name="T99" fmla="*/ 114 h 234"/>
                    <a:gd name="T100" fmla="*/ 75 w 297"/>
                    <a:gd name="T101" fmla="*/ 10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7" h="234">
                      <a:moveTo>
                        <a:pt x="12" y="75"/>
                      </a:moveTo>
                      <a:cubicBezTo>
                        <a:pt x="0" y="100"/>
                        <a:pt x="20" y="139"/>
                        <a:pt x="79" y="154"/>
                      </a:cubicBezTo>
                      <a:cubicBezTo>
                        <a:pt x="80" y="166"/>
                        <a:pt x="74" y="206"/>
                        <a:pt x="72" y="234"/>
                      </a:cubicBezTo>
                      <a:cubicBezTo>
                        <a:pt x="84" y="220"/>
                        <a:pt x="123" y="175"/>
                        <a:pt x="132" y="168"/>
                      </a:cubicBezTo>
                      <a:cubicBezTo>
                        <a:pt x="153" y="197"/>
                        <a:pt x="194" y="186"/>
                        <a:pt x="203" y="164"/>
                      </a:cubicBezTo>
                      <a:cubicBezTo>
                        <a:pt x="229" y="199"/>
                        <a:pt x="262" y="195"/>
                        <a:pt x="273" y="178"/>
                      </a:cubicBezTo>
                      <a:cubicBezTo>
                        <a:pt x="286" y="159"/>
                        <a:pt x="277" y="135"/>
                        <a:pt x="247" y="131"/>
                      </a:cubicBezTo>
                      <a:cubicBezTo>
                        <a:pt x="297" y="101"/>
                        <a:pt x="254" y="59"/>
                        <a:pt x="198" y="87"/>
                      </a:cubicBezTo>
                      <a:cubicBezTo>
                        <a:pt x="205" y="8"/>
                        <a:pt x="61" y="0"/>
                        <a:pt x="78" y="74"/>
                      </a:cubicBezTo>
                      <a:cubicBezTo>
                        <a:pt x="47" y="50"/>
                        <a:pt x="21" y="57"/>
                        <a:pt x="12" y="75"/>
                      </a:cubicBezTo>
                      <a:close/>
                      <a:moveTo>
                        <a:pt x="179" y="107"/>
                      </a:moveTo>
                      <a:cubicBezTo>
                        <a:pt x="185" y="108"/>
                        <a:pt x="185" y="108"/>
                        <a:pt x="185" y="108"/>
                      </a:cubicBezTo>
                      <a:cubicBezTo>
                        <a:pt x="183" y="112"/>
                        <a:pt x="183" y="112"/>
                        <a:pt x="183" y="112"/>
                      </a:cubicBezTo>
                      <a:cubicBezTo>
                        <a:pt x="187" y="110"/>
                        <a:pt x="190" y="110"/>
                        <a:pt x="193" y="111"/>
                      </a:cubicBezTo>
                      <a:cubicBezTo>
                        <a:pt x="197" y="112"/>
                        <a:pt x="200" y="115"/>
                        <a:pt x="200" y="119"/>
                      </a:cubicBezTo>
                      <a:cubicBezTo>
                        <a:pt x="203" y="117"/>
                        <a:pt x="206" y="115"/>
                        <a:pt x="210" y="117"/>
                      </a:cubicBezTo>
                      <a:cubicBezTo>
                        <a:pt x="216" y="119"/>
                        <a:pt x="218" y="123"/>
                        <a:pt x="216" y="131"/>
                      </a:cubicBezTo>
                      <a:cubicBezTo>
                        <a:pt x="209" y="150"/>
                        <a:pt x="209" y="150"/>
                        <a:pt x="209" y="150"/>
                      </a:cubicBezTo>
                      <a:cubicBezTo>
                        <a:pt x="204" y="148"/>
                        <a:pt x="204" y="148"/>
                        <a:pt x="204" y="148"/>
                      </a:cubicBezTo>
                      <a:cubicBezTo>
                        <a:pt x="210" y="129"/>
                        <a:pt x="210" y="129"/>
                        <a:pt x="210" y="129"/>
                      </a:cubicBezTo>
                      <a:cubicBezTo>
                        <a:pt x="212" y="126"/>
                        <a:pt x="212" y="122"/>
                        <a:pt x="208" y="121"/>
                      </a:cubicBezTo>
                      <a:cubicBezTo>
                        <a:pt x="206" y="120"/>
                        <a:pt x="203" y="120"/>
                        <a:pt x="199" y="123"/>
                      </a:cubicBezTo>
                      <a:cubicBezTo>
                        <a:pt x="192" y="144"/>
                        <a:pt x="192" y="144"/>
                        <a:pt x="192" y="144"/>
                      </a:cubicBezTo>
                      <a:cubicBezTo>
                        <a:pt x="187" y="142"/>
                        <a:pt x="187" y="142"/>
                        <a:pt x="187" y="142"/>
                      </a:cubicBezTo>
                      <a:cubicBezTo>
                        <a:pt x="193" y="123"/>
                        <a:pt x="193" y="123"/>
                        <a:pt x="193" y="123"/>
                      </a:cubicBezTo>
                      <a:cubicBezTo>
                        <a:pt x="194" y="120"/>
                        <a:pt x="195" y="116"/>
                        <a:pt x="191" y="115"/>
                      </a:cubicBezTo>
                      <a:cubicBezTo>
                        <a:pt x="188" y="114"/>
                        <a:pt x="185" y="115"/>
                        <a:pt x="182" y="117"/>
                      </a:cubicBezTo>
                      <a:cubicBezTo>
                        <a:pt x="174" y="138"/>
                        <a:pt x="174" y="138"/>
                        <a:pt x="174" y="138"/>
                      </a:cubicBezTo>
                      <a:cubicBezTo>
                        <a:pt x="169" y="136"/>
                        <a:pt x="169" y="136"/>
                        <a:pt x="169" y="136"/>
                      </a:cubicBezTo>
                      <a:lnTo>
                        <a:pt x="179" y="107"/>
                      </a:lnTo>
                      <a:close/>
                      <a:moveTo>
                        <a:pt x="136" y="112"/>
                      </a:moveTo>
                      <a:cubicBezTo>
                        <a:pt x="139" y="103"/>
                        <a:pt x="147" y="98"/>
                        <a:pt x="156" y="101"/>
                      </a:cubicBezTo>
                      <a:cubicBezTo>
                        <a:pt x="166" y="104"/>
                        <a:pt x="168" y="113"/>
                        <a:pt x="165" y="122"/>
                      </a:cubicBezTo>
                      <a:cubicBezTo>
                        <a:pt x="162" y="131"/>
                        <a:pt x="155" y="136"/>
                        <a:pt x="145" y="133"/>
                      </a:cubicBezTo>
                      <a:cubicBezTo>
                        <a:pt x="136" y="130"/>
                        <a:pt x="133" y="121"/>
                        <a:pt x="136" y="112"/>
                      </a:cubicBezTo>
                      <a:close/>
                      <a:moveTo>
                        <a:pt x="103" y="105"/>
                      </a:moveTo>
                      <a:cubicBezTo>
                        <a:pt x="106" y="96"/>
                        <a:pt x="114" y="89"/>
                        <a:pt x="124" y="93"/>
                      </a:cubicBezTo>
                      <a:cubicBezTo>
                        <a:pt x="130" y="95"/>
                        <a:pt x="134" y="101"/>
                        <a:pt x="132" y="108"/>
                      </a:cubicBezTo>
                      <a:cubicBezTo>
                        <a:pt x="128" y="106"/>
                        <a:pt x="128" y="106"/>
                        <a:pt x="128" y="106"/>
                      </a:cubicBezTo>
                      <a:cubicBezTo>
                        <a:pt x="129" y="102"/>
                        <a:pt x="126" y="99"/>
                        <a:pt x="122" y="97"/>
                      </a:cubicBezTo>
                      <a:cubicBezTo>
                        <a:pt x="118" y="95"/>
                        <a:pt x="111" y="99"/>
                        <a:pt x="109" y="106"/>
                      </a:cubicBezTo>
                      <a:cubicBezTo>
                        <a:pt x="106" y="112"/>
                        <a:pt x="108" y="120"/>
                        <a:pt x="113" y="122"/>
                      </a:cubicBezTo>
                      <a:cubicBezTo>
                        <a:pt x="117" y="123"/>
                        <a:pt x="122" y="122"/>
                        <a:pt x="124" y="117"/>
                      </a:cubicBezTo>
                      <a:cubicBezTo>
                        <a:pt x="129" y="120"/>
                        <a:pt x="129" y="120"/>
                        <a:pt x="129" y="120"/>
                      </a:cubicBezTo>
                      <a:cubicBezTo>
                        <a:pt x="126" y="126"/>
                        <a:pt x="118" y="129"/>
                        <a:pt x="112" y="126"/>
                      </a:cubicBezTo>
                      <a:cubicBezTo>
                        <a:pt x="102" y="123"/>
                        <a:pt x="100" y="113"/>
                        <a:pt x="103" y="105"/>
                      </a:cubicBezTo>
                      <a:close/>
                      <a:moveTo>
                        <a:pt x="75" y="105"/>
                      </a:moveTo>
                      <a:cubicBezTo>
                        <a:pt x="78" y="103"/>
                        <a:pt x="82" y="103"/>
                        <a:pt x="84" y="106"/>
                      </a:cubicBezTo>
                      <a:cubicBezTo>
                        <a:pt x="86" y="109"/>
                        <a:pt x="86" y="114"/>
                        <a:pt x="83" y="116"/>
                      </a:cubicBezTo>
                      <a:cubicBezTo>
                        <a:pt x="80" y="118"/>
                        <a:pt x="76" y="117"/>
                        <a:pt x="73" y="114"/>
                      </a:cubicBezTo>
                      <a:cubicBezTo>
                        <a:pt x="71" y="111"/>
                        <a:pt x="72" y="107"/>
                        <a:pt x="75" y="105"/>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9" name="Freeform 573"/>
                <p:cNvSpPr/>
                <p:nvPr/>
              </p:nvSpPr>
              <p:spPr bwMode="auto">
                <a:xfrm>
                  <a:off x="5111" y="2766"/>
                  <a:ext cx="33" cy="35"/>
                </a:xfrm>
                <a:custGeom>
                  <a:avLst/>
                  <a:gdLst>
                    <a:gd name="T0" fmla="*/ 14 w 14"/>
                    <a:gd name="T1" fmla="*/ 12 h 15"/>
                    <a:gd name="T2" fmla="*/ 7 w 14"/>
                    <a:gd name="T3" fmla="*/ 2 h 15"/>
                    <a:gd name="T4" fmla="*/ 0 w 14"/>
                    <a:gd name="T5" fmla="*/ 0 h 15"/>
                    <a:gd name="T6" fmla="*/ 11 w 14"/>
                    <a:gd name="T7" fmla="*/ 15 h 15"/>
                    <a:gd name="T8" fmla="*/ 14 w 14"/>
                    <a:gd name="T9" fmla="*/ 12 h 15"/>
                  </a:gdLst>
                  <a:ahLst/>
                  <a:cxnLst>
                    <a:cxn ang="0">
                      <a:pos x="T0" y="T1"/>
                    </a:cxn>
                    <a:cxn ang="0">
                      <a:pos x="T2" y="T3"/>
                    </a:cxn>
                    <a:cxn ang="0">
                      <a:pos x="T4" y="T5"/>
                    </a:cxn>
                    <a:cxn ang="0">
                      <a:pos x="T6" y="T7"/>
                    </a:cxn>
                    <a:cxn ang="0">
                      <a:pos x="T8" y="T9"/>
                    </a:cxn>
                  </a:cxnLst>
                  <a:rect l="0" t="0" r="r" b="b"/>
                  <a:pathLst>
                    <a:path w="14" h="15">
                      <a:moveTo>
                        <a:pt x="14" y="12"/>
                      </a:moveTo>
                      <a:cubicBezTo>
                        <a:pt x="7" y="2"/>
                        <a:pt x="7" y="2"/>
                        <a:pt x="7" y="2"/>
                      </a:cubicBezTo>
                      <a:cubicBezTo>
                        <a:pt x="0" y="0"/>
                        <a:pt x="0" y="0"/>
                        <a:pt x="0" y="0"/>
                      </a:cubicBezTo>
                      <a:cubicBezTo>
                        <a:pt x="11" y="15"/>
                        <a:pt x="11" y="15"/>
                        <a:pt x="11" y="15"/>
                      </a:cubicBezTo>
                      <a:cubicBezTo>
                        <a:pt x="12" y="14"/>
                        <a:pt x="13" y="13"/>
                        <a:pt x="14" y="12"/>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0" name="Freeform 574"/>
                <p:cNvSpPr/>
                <p:nvPr/>
              </p:nvSpPr>
              <p:spPr bwMode="auto">
                <a:xfrm>
                  <a:off x="5071" y="2198"/>
                  <a:ext cx="38" cy="35"/>
                </a:xfrm>
                <a:custGeom>
                  <a:avLst/>
                  <a:gdLst>
                    <a:gd name="T0" fmla="*/ 0 w 38"/>
                    <a:gd name="T1" fmla="*/ 0 h 35"/>
                    <a:gd name="T2" fmla="*/ 0 w 38"/>
                    <a:gd name="T3" fmla="*/ 19 h 35"/>
                    <a:gd name="T4" fmla="*/ 38 w 38"/>
                    <a:gd name="T5" fmla="*/ 35 h 35"/>
                    <a:gd name="T6" fmla="*/ 35 w 38"/>
                    <a:gd name="T7" fmla="*/ 16 h 35"/>
                    <a:gd name="T8" fmla="*/ 0 w 38"/>
                    <a:gd name="T9" fmla="*/ 0 h 35"/>
                  </a:gdLst>
                  <a:ahLst/>
                  <a:cxnLst>
                    <a:cxn ang="0">
                      <a:pos x="T0" y="T1"/>
                    </a:cxn>
                    <a:cxn ang="0">
                      <a:pos x="T2" y="T3"/>
                    </a:cxn>
                    <a:cxn ang="0">
                      <a:pos x="T4" y="T5"/>
                    </a:cxn>
                    <a:cxn ang="0">
                      <a:pos x="T6" y="T7"/>
                    </a:cxn>
                    <a:cxn ang="0">
                      <a:pos x="T8" y="T9"/>
                    </a:cxn>
                  </a:cxnLst>
                  <a:rect l="0" t="0" r="r" b="b"/>
                  <a:pathLst>
                    <a:path w="38" h="35">
                      <a:moveTo>
                        <a:pt x="0" y="0"/>
                      </a:moveTo>
                      <a:lnTo>
                        <a:pt x="0" y="19"/>
                      </a:lnTo>
                      <a:lnTo>
                        <a:pt x="38" y="35"/>
                      </a:lnTo>
                      <a:lnTo>
                        <a:pt x="35" y="16"/>
                      </a:lnTo>
                      <a:lnTo>
                        <a:pt x="0" y="0"/>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1" name="Freeform 575"/>
                <p:cNvSpPr/>
                <p:nvPr/>
              </p:nvSpPr>
              <p:spPr bwMode="auto">
                <a:xfrm>
                  <a:off x="5140" y="3757"/>
                  <a:ext cx="94" cy="106"/>
                </a:xfrm>
                <a:custGeom>
                  <a:avLst/>
                  <a:gdLst>
                    <a:gd name="T0" fmla="*/ 13 w 40"/>
                    <a:gd name="T1" fmla="*/ 0 h 45"/>
                    <a:gd name="T2" fmla="*/ 2 w 40"/>
                    <a:gd name="T3" fmla="*/ 3 h 45"/>
                    <a:gd name="T4" fmla="*/ 24 w 40"/>
                    <a:gd name="T5" fmla="*/ 45 h 45"/>
                    <a:gd name="T6" fmla="*/ 40 w 40"/>
                    <a:gd name="T7" fmla="*/ 25 h 45"/>
                    <a:gd name="T8" fmla="*/ 13 w 40"/>
                    <a:gd name="T9" fmla="*/ 0 h 45"/>
                  </a:gdLst>
                  <a:ahLst/>
                  <a:cxnLst>
                    <a:cxn ang="0">
                      <a:pos x="T0" y="T1"/>
                    </a:cxn>
                    <a:cxn ang="0">
                      <a:pos x="T2" y="T3"/>
                    </a:cxn>
                    <a:cxn ang="0">
                      <a:pos x="T4" y="T5"/>
                    </a:cxn>
                    <a:cxn ang="0">
                      <a:pos x="T6" y="T7"/>
                    </a:cxn>
                    <a:cxn ang="0">
                      <a:pos x="T8" y="T9"/>
                    </a:cxn>
                  </a:cxnLst>
                  <a:rect l="0" t="0" r="r" b="b"/>
                  <a:pathLst>
                    <a:path w="40" h="45">
                      <a:moveTo>
                        <a:pt x="13" y="0"/>
                      </a:moveTo>
                      <a:cubicBezTo>
                        <a:pt x="9" y="1"/>
                        <a:pt x="5" y="2"/>
                        <a:pt x="2" y="3"/>
                      </a:cubicBezTo>
                      <a:cubicBezTo>
                        <a:pt x="0" y="18"/>
                        <a:pt x="9" y="36"/>
                        <a:pt x="24" y="45"/>
                      </a:cubicBezTo>
                      <a:cubicBezTo>
                        <a:pt x="30" y="38"/>
                        <a:pt x="36" y="32"/>
                        <a:pt x="40" y="25"/>
                      </a:cubicBezTo>
                      <a:cubicBezTo>
                        <a:pt x="27" y="21"/>
                        <a:pt x="17" y="11"/>
                        <a:pt x="13"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2" name="Freeform 576"/>
                <p:cNvSpPr/>
                <p:nvPr/>
              </p:nvSpPr>
              <p:spPr bwMode="auto">
                <a:xfrm>
                  <a:off x="5062" y="2250"/>
                  <a:ext cx="49" cy="38"/>
                </a:xfrm>
                <a:custGeom>
                  <a:avLst/>
                  <a:gdLst>
                    <a:gd name="T0" fmla="*/ 0 w 49"/>
                    <a:gd name="T1" fmla="*/ 0 h 38"/>
                    <a:gd name="T2" fmla="*/ 2 w 49"/>
                    <a:gd name="T3" fmla="*/ 21 h 38"/>
                    <a:gd name="T4" fmla="*/ 49 w 49"/>
                    <a:gd name="T5" fmla="*/ 38 h 38"/>
                    <a:gd name="T6" fmla="*/ 47 w 49"/>
                    <a:gd name="T7" fmla="*/ 16 h 38"/>
                    <a:gd name="T8" fmla="*/ 0 w 49"/>
                    <a:gd name="T9" fmla="*/ 0 h 38"/>
                  </a:gdLst>
                  <a:ahLst/>
                  <a:cxnLst>
                    <a:cxn ang="0">
                      <a:pos x="T0" y="T1"/>
                    </a:cxn>
                    <a:cxn ang="0">
                      <a:pos x="T2" y="T3"/>
                    </a:cxn>
                    <a:cxn ang="0">
                      <a:pos x="T4" y="T5"/>
                    </a:cxn>
                    <a:cxn ang="0">
                      <a:pos x="T6" y="T7"/>
                    </a:cxn>
                    <a:cxn ang="0">
                      <a:pos x="T8" y="T9"/>
                    </a:cxn>
                  </a:cxnLst>
                  <a:rect l="0" t="0" r="r" b="b"/>
                  <a:pathLst>
                    <a:path w="49" h="38">
                      <a:moveTo>
                        <a:pt x="0" y="0"/>
                      </a:moveTo>
                      <a:lnTo>
                        <a:pt x="2" y="21"/>
                      </a:lnTo>
                      <a:lnTo>
                        <a:pt x="49" y="38"/>
                      </a:lnTo>
                      <a:lnTo>
                        <a:pt x="47" y="16"/>
                      </a:lnTo>
                      <a:lnTo>
                        <a:pt x="0" y="0"/>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3" name="Freeform 577"/>
                <p:cNvSpPr/>
                <p:nvPr/>
              </p:nvSpPr>
              <p:spPr bwMode="auto">
                <a:xfrm>
                  <a:off x="5097" y="2766"/>
                  <a:ext cx="38" cy="45"/>
                </a:xfrm>
                <a:custGeom>
                  <a:avLst/>
                  <a:gdLst>
                    <a:gd name="T0" fmla="*/ 16 w 16"/>
                    <a:gd name="T1" fmla="*/ 16 h 19"/>
                    <a:gd name="T2" fmla="*/ 4 w 16"/>
                    <a:gd name="T3" fmla="*/ 0 h 19"/>
                    <a:gd name="T4" fmla="*/ 0 w 16"/>
                    <a:gd name="T5" fmla="*/ 2 h 19"/>
                    <a:gd name="T6" fmla="*/ 14 w 16"/>
                    <a:gd name="T7" fmla="*/ 19 h 19"/>
                    <a:gd name="T8" fmla="*/ 16 w 16"/>
                    <a:gd name="T9" fmla="*/ 16 h 19"/>
                  </a:gdLst>
                  <a:ahLst/>
                  <a:cxnLst>
                    <a:cxn ang="0">
                      <a:pos x="T0" y="T1"/>
                    </a:cxn>
                    <a:cxn ang="0">
                      <a:pos x="T2" y="T3"/>
                    </a:cxn>
                    <a:cxn ang="0">
                      <a:pos x="T4" y="T5"/>
                    </a:cxn>
                    <a:cxn ang="0">
                      <a:pos x="T6" y="T7"/>
                    </a:cxn>
                    <a:cxn ang="0">
                      <a:pos x="T8" y="T9"/>
                    </a:cxn>
                  </a:cxnLst>
                  <a:rect l="0" t="0" r="r" b="b"/>
                  <a:pathLst>
                    <a:path w="16" h="19">
                      <a:moveTo>
                        <a:pt x="16" y="16"/>
                      </a:moveTo>
                      <a:cubicBezTo>
                        <a:pt x="4" y="0"/>
                        <a:pt x="4" y="0"/>
                        <a:pt x="4" y="0"/>
                      </a:cubicBezTo>
                      <a:cubicBezTo>
                        <a:pt x="3" y="1"/>
                        <a:pt x="1" y="1"/>
                        <a:pt x="0" y="2"/>
                      </a:cubicBezTo>
                      <a:cubicBezTo>
                        <a:pt x="14" y="19"/>
                        <a:pt x="14" y="19"/>
                        <a:pt x="14" y="19"/>
                      </a:cubicBezTo>
                      <a:cubicBezTo>
                        <a:pt x="14" y="18"/>
                        <a:pt x="15" y="17"/>
                        <a:pt x="16" y="16"/>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4" name="Freeform 578"/>
                <p:cNvSpPr/>
                <p:nvPr/>
              </p:nvSpPr>
              <p:spPr bwMode="auto">
                <a:xfrm>
                  <a:off x="5064" y="2314"/>
                  <a:ext cx="42" cy="49"/>
                </a:xfrm>
                <a:custGeom>
                  <a:avLst/>
                  <a:gdLst>
                    <a:gd name="T0" fmla="*/ 0 w 42"/>
                    <a:gd name="T1" fmla="*/ 0 h 49"/>
                    <a:gd name="T2" fmla="*/ 2 w 42"/>
                    <a:gd name="T3" fmla="*/ 35 h 49"/>
                    <a:gd name="T4" fmla="*/ 42 w 42"/>
                    <a:gd name="T5" fmla="*/ 49 h 49"/>
                    <a:gd name="T6" fmla="*/ 42 w 42"/>
                    <a:gd name="T7" fmla="*/ 14 h 49"/>
                    <a:gd name="T8" fmla="*/ 0 w 42"/>
                    <a:gd name="T9" fmla="*/ 0 h 49"/>
                  </a:gdLst>
                  <a:ahLst/>
                  <a:cxnLst>
                    <a:cxn ang="0">
                      <a:pos x="T0" y="T1"/>
                    </a:cxn>
                    <a:cxn ang="0">
                      <a:pos x="T2" y="T3"/>
                    </a:cxn>
                    <a:cxn ang="0">
                      <a:pos x="T4" y="T5"/>
                    </a:cxn>
                    <a:cxn ang="0">
                      <a:pos x="T6" y="T7"/>
                    </a:cxn>
                    <a:cxn ang="0">
                      <a:pos x="T8" y="T9"/>
                    </a:cxn>
                  </a:cxnLst>
                  <a:rect l="0" t="0" r="r" b="b"/>
                  <a:pathLst>
                    <a:path w="42" h="49">
                      <a:moveTo>
                        <a:pt x="0" y="0"/>
                      </a:moveTo>
                      <a:lnTo>
                        <a:pt x="2" y="35"/>
                      </a:lnTo>
                      <a:lnTo>
                        <a:pt x="42" y="49"/>
                      </a:lnTo>
                      <a:lnTo>
                        <a:pt x="42" y="14"/>
                      </a:lnTo>
                      <a:lnTo>
                        <a:pt x="0" y="0"/>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5" name="Freeform 579"/>
                <p:cNvSpPr/>
                <p:nvPr/>
              </p:nvSpPr>
              <p:spPr bwMode="auto">
                <a:xfrm>
                  <a:off x="5083" y="2770"/>
                  <a:ext cx="45" cy="48"/>
                </a:xfrm>
                <a:custGeom>
                  <a:avLst/>
                  <a:gdLst>
                    <a:gd name="T0" fmla="*/ 18 w 19"/>
                    <a:gd name="T1" fmla="*/ 20 h 20"/>
                    <a:gd name="T2" fmla="*/ 19 w 19"/>
                    <a:gd name="T3" fmla="*/ 19 h 20"/>
                    <a:gd name="T4" fmla="*/ 4 w 19"/>
                    <a:gd name="T5" fmla="*/ 0 h 20"/>
                    <a:gd name="T6" fmla="*/ 0 w 19"/>
                    <a:gd name="T7" fmla="*/ 1 h 20"/>
                    <a:gd name="T8" fmla="*/ 15 w 19"/>
                    <a:gd name="T9" fmla="*/ 20 h 20"/>
                    <a:gd name="T10" fmla="*/ 18 w 19"/>
                    <a:gd name="T11" fmla="*/ 20 h 20"/>
                  </a:gdLst>
                  <a:ahLst/>
                  <a:cxnLst>
                    <a:cxn ang="0">
                      <a:pos x="T0" y="T1"/>
                    </a:cxn>
                    <a:cxn ang="0">
                      <a:pos x="T2" y="T3"/>
                    </a:cxn>
                    <a:cxn ang="0">
                      <a:pos x="T4" y="T5"/>
                    </a:cxn>
                    <a:cxn ang="0">
                      <a:pos x="T6" y="T7"/>
                    </a:cxn>
                    <a:cxn ang="0">
                      <a:pos x="T8" y="T9"/>
                    </a:cxn>
                    <a:cxn ang="0">
                      <a:pos x="T10" y="T11"/>
                    </a:cxn>
                  </a:cxnLst>
                  <a:rect l="0" t="0" r="r" b="b"/>
                  <a:pathLst>
                    <a:path w="19" h="20">
                      <a:moveTo>
                        <a:pt x="18" y="20"/>
                      </a:moveTo>
                      <a:cubicBezTo>
                        <a:pt x="19" y="19"/>
                        <a:pt x="19" y="19"/>
                        <a:pt x="19" y="19"/>
                      </a:cubicBezTo>
                      <a:cubicBezTo>
                        <a:pt x="4" y="0"/>
                        <a:pt x="4" y="0"/>
                        <a:pt x="4" y="0"/>
                      </a:cubicBezTo>
                      <a:cubicBezTo>
                        <a:pt x="3" y="1"/>
                        <a:pt x="2" y="1"/>
                        <a:pt x="0" y="1"/>
                      </a:cubicBezTo>
                      <a:cubicBezTo>
                        <a:pt x="15" y="20"/>
                        <a:pt x="15" y="20"/>
                        <a:pt x="15" y="20"/>
                      </a:cubicBezTo>
                      <a:cubicBezTo>
                        <a:pt x="16" y="20"/>
                        <a:pt x="17" y="20"/>
                        <a:pt x="18" y="2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6" name="Freeform 580"/>
                <p:cNvSpPr/>
                <p:nvPr/>
              </p:nvSpPr>
              <p:spPr bwMode="auto">
                <a:xfrm>
                  <a:off x="5196" y="4344"/>
                  <a:ext cx="12" cy="7"/>
                </a:xfrm>
                <a:custGeom>
                  <a:avLst/>
                  <a:gdLst>
                    <a:gd name="T0" fmla="*/ 0 w 5"/>
                    <a:gd name="T1" fmla="*/ 3 h 3"/>
                    <a:gd name="T2" fmla="*/ 5 w 5"/>
                    <a:gd name="T3" fmla="*/ 3 h 3"/>
                    <a:gd name="T4" fmla="*/ 4 w 5"/>
                    <a:gd name="T5" fmla="*/ 0 h 3"/>
                    <a:gd name="T6" fmla="*/ 0 w 5"/>
                    <a:gd name="T7" fmla="*/ 3 h 3"/>
                  </a:gdLst>
                  <a:ahLst/>
                  <a:cxnLst>
                    <a:cxn ang="0">
                      <a:pos x="T0" y="T1"/>
                    </a:cxn>
                    <a:cxn ang="0">
                      <a:pos x="T2" y="T3"/>
                    </a:cxn>
                    <a:cxn ang="0">
                      <a:pos x="T4" y="T5"/>
                    </a:cxn>
                    <a:cxn ang="0">
                      <a:pos x="T6" y="T7"/>
                    </a:cxn>
                  </a:cxnLst>
                  <a:rect l="0" t="0" r="r" b="b"/>
                  <a:pathLst>
                    <a:path w="5" h="3">
                      <a:moveTo>
                        <a:pt x="0" y="3"/>
                      </a:moveTo>
                      <a:cubicBezTo>
                        <a:pt x="5" y="3"/>
                        <a:pt x="5" y="3"/>
                        <a:pt x="5" y="3"/>
                      </a:cubicBezTo>
                      <a:cubicBezTo>
                        <a:pt x="5" y="2"/>
                        <a:pt x="4" y="1"/>
                        <a:pt x="4" y="0"/>
                      </a:cubicBezTo>
                      <a:cubicBezTo>
                        <a:pt x="3" y="1"/>
                        <a:pt x="1" y="2"/>
                        <a:pt x="0" y="3"/>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7" name="Freeform 581"/>
                <p:cNvSpPr/>
                <p:nvPr/>
              </p:nvSpPr>
              <p:spPr bwMode="auto">
                <a:xfrm>
                  <a:off x="5069" y="2775"/>
                  <a:ext cx="45" cy="47"/>
                </a:xfrm>
                <a:custGeom>
                  <a:avLst/>
                  <a:gdLst>
                    <a:gd name="T0" fmla="*/ 4 w 19"/>
                    <a:gd name="T1" fmla="*/ 0 h 20"/>
                    <a:gd name="T2" fmla="*/ 0 w 19"/>
                    <a:gd name="T3" fmla="*/ 1 h 20"/>
                    <a:gd name="T4" fmla="*/ 15 w 19"/>
                    <a:gd name="T5" fmla="*/ 20 h 20"/>
                    <a:gd name="T6" fmla="*/ 19 w 19"/>
                    <a:gd name="T7" fmla="*/ 19 h 20"/>
                    <a:gd name="T8" fmla="*/ 4 w 19"/>
                    <a:gd name="T9" fmla="*/ 0 h 20"/>
                  </a:gdLst>
                  <a:ahLst/>
                  <a:cxnLst>
                    <a:cxn ang="0">
                      <a:pos x="T0" y="T1"/>
                    </a:cxn>
                    <a:cxn ang="0">
                      <a:pos x="T2" y="T3"/>
                    </a:cxn>
                    <a:cxn ang="0">
                      <a:pos x="T4" y="T5"/>
                    </a:cxn>
                    <a:cxn ang="0">
                      <a:pos x="T6" y="T7"/>
                    </a:cxn>
                    <a:cxn ang="0">
                      <a:pos x="T8" y="T9"/>
                    </a:cxn>
                  </a:cxnLst>
                  <a:rect l="0" t="0" r="r" b="b"/>
                  <a:pathLst>
                    <a:path w="19" h="20">
                      <a:moveTo>
                        <a:pt x="4" y="0"/>
                      </a:moveTo>
                      <a:cubicBezTo>
                        <a:pt x="3" y="0"/>
                        <a:pt x="2" y="0"/>
                        <a:pt x="0" y="1"/>
                      </a:cubicBezTo>
                      <a:cubicBezTo>
                        <a:pt x="15" y="20"/>
                        <a:pt x="15" y="20"/>
                        <a:pt x="15" y="20"/>
                      </a:cubicBezTo>
                      <a:cubicBezTo>
                        <a:pt x="16" y="20"/>
                        <a:pt x="18" y="19"/>
                        <a:pt x="19" y="19"/>
                      </a:cubicBezTo>
                      <a:lnTo>
                        <a:pt x="4"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8" name="Freeform 582"/>
                <p:cNvSpPr/>
                <p:nvPr/>
              </p:nvSpPr>
              <p:spPr bwMode="auto">
                <a:xfrm>
                  <a:off x="4671" y="570"/>
                  <a:ext cx="497" cy="414"/>
                </a:xfrm>
                <a:custGeom>
                  <a:avLst/>
                  <a:gdLst>
                    <a:gd name="T0" fmla="*/ 170 w 210"/>
                    <a:gd name="T1" fmla="*/ 9 h 175"/>
                    <a:gd name="T2" fmla="*/ 95 w 210"/>
                    <a:gd name="T3" fmla="*/ 6 h 175"/>
                    <a:gd name="T4" fmla="*/ 52 w 210"/>
                    <a:gd name="T5" fmla="*/ 0 h 175"/>
                    <a:gd name="T6" fmla="*/ 23 w 210"/>
                    <a:gd name="T7" fmla="*/ 95 h 175"/>
                    <a:gd name="T8" fmla="*/ 29 w 210"/>
                    <a:gd name="T9" fmla="*/ 89 h 175"/>
                    <a:gd name="T10" fmla="*/ 105 w 210"/>
                    <a:gd name="T11" fmla="*/ 175 h 175"/>
                    <a:gd name="T12" fmla="*/ 140 w 210"/>
                    <a:gd name="T13" fmla="*/ 146 h 175"/>
                    <a:gd name="T14" fmla="*/ 158 w 210"/>
                    <a:gd name="T15" fmla="*/ 114 h 175"/>
                    <a:gd name="T16" fmla="*/ 150 w 210"/>
                    <a:gd name="T17" fmla="*/ 129 h 175"/>
                    <a:gd name="T18" fmla="*/ 155 w 210"/>
                    <a:gd name="T19" fmla="*/ 133 h 175"/>
                    <a:gd name="T20" fmla="*/ 209 w 210"/>
                    <a:gd name="T21" fmla="*/ 88 h 175"/>
                    <a:gd name="T22" fmla="*/ 170 w 210"/>
                    <a:gd name="T23" fmla="*/ 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0" h="175">
                      <a:moveTo>
                        <a:pt x="170" y="9"/>
                      </a:moveTo>
                      <a:cubicBezTo>
                        <a:pt x="147" y="8"/>
                        <a:pt x="120" y="8"/>
                        <a:pt x="95" y="6"/>
                      </a:cubicBezTo>
                      <a:cubicBezTo>
                        <a:pt x="80" y="5"/>
                        <a:pt x="65" y="3"/>
                        <a:pt x="52" y="0"/>
                      </a:cubicBezTo>
                      <a:cubicBezTo>
                        <a:pt x="14" y="12"/>
                        <a:pt x="0" y="57"/>
                        <a:pt x="23" y="95"/>
                      </a:cubicBezTo>
                      <a:cubicBezTo>
                        <a:pt x="29" y="89"/>
                        <a:pt x="29" y="89"/>
                        <a:pt x="29" y="89"/>
                      </a:cubicBezTo>
                      <a:cubicBezTo>
                        <a:pt x="105" y="175"/>
                        <a:pt x="105" y="175"/>
                        <a:pt x="105" y="175"/>
                      </a:cubicBezTo>
                      <a:cubicBezTo>
                        <a:pt x="140" y="146"/>
                        <a:pt x="140" y="146"/>
                        <a:pt x="140" y="146"/>
                      </a:cubicBezTo>
                      <a:cubicBezTo>
                        <a:pt x="140" y="143"/>
                        <a:pt x="165" y="118"/>
                        <a:pt x="158" y="114"/>
                      </a:cubicBezTo>
                      <a:cubicBezTo>
                        <a:pt x="160" y="120"/>
                        <a:pt x="158" y="127"/>
                        <a:pt x="150" y="129"/>
                      </a:cubicBezTo>
                      <a:cubicBezTo>
                        <a:pt x="152" y="131"/>
                        <a:pt x="154" y="132"/>
                        <a:pt x="155" y="133"/>
                      </a:cubicBezTo>
                      <a:cubicBezTo>
                        <a:pt x="209" y="88"/>
                        <a:pt x="209" y="88"/>
                        <a:pt x="209" y="88"/>
                      </a:cubicBezTo>
                      <a:cubicBezTo>
                        <a:pt x="210" y="59"/>
                        <a:pt x="197" y="25"/>
                        <a:pt x="170" y="9"/>
                      </a:cubicBezTo>
                      <a:close/>
                    </a:path>
                  </a:pathLst>
                </a:custGeom>
                <a:solidFill>
                  <a:srgbClr val="A98C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9" name="Freeform 583"/>
                <p:cNvSpPr/>
                <p:nvPr/>
              </p:nvSpPr>
              <p:spPr bwMode="auto">
                <a:xfrm>
                  <a:off x="4700" y="-35"/>
                  <a:ext cx="40" cy="33"/>
                </a:xfrm>
                <a:custGeom>
                  <a:avLst/>
                  <a:gdLst>
                    <a:gd name="T0" fmla="*/ 17 w 17"/>
                    <a:gd name="T1" fmla="*/ 6 h 14"/>
                    <a:gd name="T2" fmla="*/ 16 w 17"/>
                    <a:gd name="T3" fmla="*/ 0 h 14"/>
                    <a:gd name="T4" fmla="*/ 0 w 17"/>
                    <a:gd name="T5" fmla="*/ 0 h 14"/>
                    <a:gd name="T6" fmla="*/ 2 w 17"/>
                    <a:gd name="T7" fmla="*/ 14 h 14"/>
                    <a:gd name="T8" fmla="*/ 17 w 17"/>
                    <a:gd name="T9" fmla="*/ 6 h 14"/>
                  </a:gdLst>
                  <a:ahLst/>
                  <a:cxnLst>
                    <a:cxn ang="0">
                      <a:pos x="T0" y="T1"/>
                    </a:cxn>
                    <a:cxn ang="0">
                      <a:pos x="T2" y="T3"/>
                    </a:cxn>
                    <a:cxn ang="0">
                      <a:pos x="T4" y="T5"/>
                    </a:cxn>
                    <a:cxn ang="0">
                      <a:pos x="T6" y="T7"/>
                    </a:cxn>
                    <a:cxn ang="0">
                      <a:pos x="T8" y="T9"/>
                    </a:cxn>
                  </a:cxnLst>
                  <a:rect l="0" t="0" r="r" b="b"/>
                  <a:pathLst>
                    <a:path w="17" h="14">
                      <a:moveTo>
                        <a:pt x="17" y="6"/>
                      </a:moveTo>
                      <a:cubicBezTo>
                        <a:pt x="17" y="4"/>
                        <a:pt x="17" y="2"/>
                        <a:pt x="16" y="0"/>
                      </a:cubicBezTo>
                      <a:cubicBezTo>
                        <a:pt x="0" y="0"/>
                        <a:pt x="0" y="0"/>
                        <a:pt x="0" y="0"/>
                      </a:cubicBezTo>
                      <a:cubicBezTo>
                        <a:pt x="0" y="5"/>
                        <a:pt x="1" y="9"/>
                        <a:pt x="2" y="14"/>
                      </a:cubicBezTo>
                      <a:cubicBezTo>
                        <a:pt x="7" y="11"/>
                        <a:pt x="12" y="8"/>
                        <a:pt x="17" y="6"/>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0" name="Freeform 584"/>
                <p:cNvSpPr/>
                <p:nvPr/>
              </p:nvSpPr>
              <p:spPr bwMode="auto">
                <a:xfrm>
                  <a:off x="4357" y="809"/>
                  <a:ext cx="645" cy="336"/>
                </a:xfrm>
                <a:custGeom>
                  <a:avLst/>
                  <a:gdLst>
                    <a:gd name="T0" fmla="*/ 22 w 273"/>
                    <a:gd name="T1" fmla="*/ 142 h 142"/>
                    <a:gd name="T2" fmla="*/ 154 w 273"/>
                    <a:gd name="T3" fmla="*/ 30 h 142"/>
                    <a:gd name="T4" fmla="*/ 237 w 273"/>
                    <a:gd name="T5" fmla="*/ 116 h 142"/>
                    <a:gd name="T6" fmla="*/ 268 w 273"/>
                    <a:gd name="T7" fmla="*/ 92 h 142"/>
                    <a:gd name="T8" fmla="*/ 273 w 273"/>
                    <a:gd name="T9" fmla="*/ 54 h 142"/>
                    <a:gd name="T10" fmla="*/ 237 w 273"/>
                    <a:gd name="T11" fmla="*/ 83 h 142"/>
                    <a:gd name="T12" fmla="*/ 160 w 273"/>
                    <a:gd name="T13" fmla="*/ 0 h 142"/>
                    <a:gd name="T14" fmla="*/ 0 w 273"/>
                    <a:gd name="T15" fmla="*/ 139 h 142"/>
                    <a:gd name="T16" fmla="*/ 22 w 273"/>
                    <a:gd name="T17"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3" h="142">
                      <a:moveTo>
                        <a:pt x="22" y="142"/>
                      </a:moveTo>
                      <a:cubicBezTo>
                        <a:pt x="154" y="30"/>
                        <a:pt x="154" y="30"/>
                        <a:pt x="154" y="30"/>
                      </a:cubicBezTo>
                      <a:cubicBezTo>
                        <a:pt x="237" y="116"/>
                        <a:pt x="237" y="116"/>
                        <a:pt x="237" y="116"/>
                      </a:cubicBezTo>
                      <a:cubicBezTo>
                        <a:pt x="268" y="92"/>
                        <a:pt x="268" y="92"/>
                        <a:pt x="268" y="92"/>
                      </a:cubicBezTo>
                      <a:cubicBezTo>
                        <a:pt x="270" y="80"/>
                        <a:pt x="272" y="67"/>
                        <a:pt x="273" y="54"/>
                      </a:cubicBezTo>
                      <a:cubicBezTo>
                        <a:pt x="237" y="83"/>
                        <a:pt x="237" y="83"/>
                        <a:pt x="237" y="83"/>
                      </a:cubicBezTo>
                      <a:cubicBezTo>
                        <a:pt x="160" y="0"/>
                        <a:pt x="160" y="0"/>
                        <a:pt x="160" y="0"/>
                      </a:cubicBezTo>
                      <a:cubicBezTo>
                        <a:pt x="0" y="139"/>
                        <a:pt x="0" y="139"/>
                        <a:pt x="0" y="139"/>
                      </a:cubicBezTo>
                      <a:cubicBezTo>
                        <a:pt x="8" y="139"/>
                        <a:pt x="15" y="140"/>
                        <a:pt x="22" y="142"/>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1" name="Freeform 585"/>
                <p:cNvSpPr/>
                <p:nvPr/>
              </p:nvSpPr>
              <p:spPr bwMode="auto">
                <a:xfrm>
                  <a:off x="4905" y="1786"/>
                  <a:ext cx="154" cy="180"/>
                </a:xfrm>
                <a:custGeom>
                  <a:avLst/>
                  <a:gdLst>
                    <a:gd name="T0" fmla="*/ 60 w 154"/>
                    <a:gd name="T1" fmla="*/ 95 h 180"/>
                    <a:gd name="T2" fmla="*/ 131 w 154"/>
                    <a:gd name="T3" fmla="*/ 180 h 180"/>
                    <a:gd name="T4" fmla="*/ 154 w 154"/>
                    <a:gd name="T5" fmla="*/ 156 h 180"/>
                    <a:gd name="T6" fmla="*/ 86 w 154"/>
                    <a:gd name="T7" fmla="*/ 76 h 180"/>
                    <a:gd name="T8" fmla="*/ 140 w 154"/>
                    <a:gd name="T9" fmla="*/ 59 h 180"/>
                    <a:gd name="T10" fmla="*/ 0 w 154"/>
                    <a:gd name="T11" fmla="*/ 0 h 180"/>
                    <a:gd name="T12" fmla="*/ 34 w 154"/>
                    <a:gd name="T13" fmla="*/ 161 h 180"/>
                    <a:gd name="T14" fmla="*/ 60 w 154"/>
                    <a:gd name="T15" fmla="*/ 95 h 1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4" h="180">
                      <a:moveTo>
                        <a:pt x="60" y="95"/>
                      </a:moveTo>
                      <a:lnTo>
                        <a:pt x="131" y="180"/>
                      </a:lnTo>
                      <a:lnTo>
                        <a:pt x="154" y="156"/>
                      </a:lnTo>
                      <a:lnTo>
                        <a:pt x="86" y="76"/>
                      </a:lnTo>
                      <a:lnTo>
                        <a:pt x="140" y="59"/>
                      </a:lnTo>
                      <a:lnTo>
                        <a:pt x="0" y="0"/>
                      </a:lnTo>
                      <a:lnTo>
                        <a:pt x="34" y="161"/>
                      </a:lnTo>
                      <a:lnTo>
                        <a:pt x="60" y="95"/>
                      </a:ln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2" name="Freeform 586"/>
                <p:cNvSpPr/>
                <p:nvPr/>
              </p:nvSpPr>
              <p:spPr bwMode="auto">
                <a:xfrm>
                  <a:off x="4972" y="2912"/>
                  <a:ext cx="153" cy="268"/>
                </a:xfrm>
                <a:custGeom>
                  <a:avLst/>
                  <a:gdLst>
                    <a:gd name="T0" fmla="*/ 25 w 65"/>
                    <a:gd name="T1" fmla="*/ 0 h 113"/>
                    <a:gd name="T2" fmla="*/ 0 w 65"/>
                    <a:gd name="T3" fmla="*/ 20 h 113"/>
                    <a:gd name="T4" fmla="*/ 39 w 65"/>
                    <a:gd name="T5" fmla="*/ 108 h 113"/>
                    <a:gd name="T6" fmla="*/ 54 w 65"/>
                    <a:gd name="T7" fmla="*/ 113 h 113"/>
                    <a:gd name="T8" fmla="*/ 65 w 65"/>
                    <a:gd name="T9" fmla="*/ 66 h 113"/>
                    <a:gd name="T10" fmla="*/ 47 w 65"/>
                    <a:gd name="T11" fmla="*/ 14 h 113"/>
                    <a:gd name="T12" fmla="*/ 25 w 65"/>
                    <a:gd name="T13" fmla="*/ 0 h 113"/>
                  </a:gdLst>
                  <a:ahLst/>
                  <a:cxnLst>
                    <a:cxn ang="0">
                      <a:pos x="T0" y="T1"/>
                    </a:cxn>
                    <a:cxn ang="0">
                      <a:pos x="T2" y="T3"/>
                    </a:cxn>
                    <a:cxn ang="0">
                      <a:pos x="T4" y="T5"/>
                    </a:cxn>
                    <a:cxn ang="0">
                      <a:pos x="T6" y="T7"/>
                    </a:cxn>
                    <a:cxn ang="0">
                      <a:pos x="T8" y="T9"/>
                    </a:cxn>
                    <a:cxn ang="0">
                      <a:pos x="T10" y="T11"/>
                    </a:cxn>
                    <a:cxn ang="0">
                      <a:pos x="T12" y="T13"/>
                    </a:cxn>
                  </a:cxnLst>
                  <a:rect l="0" t="0" r="r" b="b"/>
                  <a:pathLst>
                    <a:path w="65" h="113">
                      <a:moveTo>
                        <a:pt x="25" y="0"/>
                      </a:moveTo>
                      <a:cubicBezTo>
                        <a:pt x="16" y="6"/>
                        <a:pt x="8" y="12"/>
                        <a:pt x="0" y="20"/>
                      </a:cubicBezTo>
                      <a:cubicBezTo>
                        <a:pt x="34" y="39"/>
                        <a:pt x="47" y="75"/>
                        <a:pt x="39" y="108"/>
                      </a:cubicBezTo>
                      <a:cubicBezTo>
                        <a:pt x="44" y="109"/>
                        <a:pt x="49" y="111"/>
                        <a:pt x="54" y="113"/>
                      </a:cubicBezTo>
                      <a:cubicBezTo>
                        <a:pt x="61" y="98"/>
                        <a:pt x="65" y="82"/>
                        <a:pt x="65" y="66"/>
                      </a:cubicBezTo>
                      <a:cubicBezTo>
                        <a:pt x="53" y="52"/>
                        <a:pt x="47" y="33"/>
                        <a:pt x="47" y="14"/>
                      </a:cubicBezTo>
                      <a:cubicBezTo>
                        <a:pt x="41" y="8"/>
                        <a:pt x="34" y="3"/>
                        <a:pt x="25" y="0"/>
                      </a:cubicBezTo>
                      <a:close/>
                    </a:path>
                  </a:pathLst>
                </a:custGeom>
                <a:solidFill>
                  <a:srgbClr val="624B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3" name="Freeform 587"/>
                <p:cNvSpPr/>
                <p:nvPr/>
              </p:nvSpPr>
              <p:spPr bwMode="auto">
                <a:xfrm>
                  <a:off x="5059" y="2777"/>
                  <a:ext cx="40" cy="50"/>
                </a:xfrm>
                <a:custGeom>
                  <a:avLst/>
                  <a:gdLst>
                    <a:gd name="T0" fmla="*/ 17 w 17"/>
                    <a:gd name="T1" fmla="*/ 20 h 21"/>
                    <a:gd name="T2" fmla="*/ 2 w 17"/>
                    <a:gd name="T3" fmla="*/ 0 h 21"/>
                    <a:gd name="T4" fmla="*/ 0 w 17"/>
                    <a:gd name="T5" fmla="*/ 0 h 21"/>
                    <a:gd name="T6" fmla="*/ 3 w 17"/>
                    <a:gd name="T7" fmla="*/ 7 h 21"/>
                    <a:gd name="T8" fmla="*/ 14 w 17"/>
                    <a:gd name="T9" fmla="*/ 21 h 21"/>
                    <a:gd name="T10" fmla="*/ 17 w 17"/>
                    <a:gd name="T11" fmla="*/ 20 h 21"/>
                  </a:gdLst>
                  <a:ahLst/>
                  <a:cxnLst>
                    <a:cxn ang="0">
                      <a:pos x="T0" y="T1"/>
                    </a:cxn>
                    <a:cxn ang="0">
                      <a:pos x="T2" y="T3"/>
                    </a:cxn>
                    <a:cxn ang="0">
                      <a:pos x="T4" y="T5"/>
                    </a:cxn>
                    <a:cxn ang="0">
                      <a:pos x="T6" y="T7"/>
                    </a:cxn>
                    <a:cxn ang="0">
                      <a:pos x="T8" y="T9"/>
                    </a:cxn>
                    <a:cxn ang="0">
                      <a:pos x="T10" y="T11"/>
                    </a:cxn>
                  </a:cxnLst>
                  <a:rect l="0" t="0" r="r" b="b"/>
                  <a:pathLst>
                    <a:path w="17" h="21">
                      <a:moveTo>
                        <a:pt x="17" y="20"/>
                      </a:moveTo>
                      <a:cubicBezTo>
                        <a:pt x="2" y="0"/>
                        <a:pt x="2" y="0"/>
                        <a:pt x="2" y="0"/>
                      </a:cubicBezTo>
                      <a:cubicBezTo>
                        <a:pt x="2" y="0"/>
                        <a:pt x="1" y="0"/>
                        <a:pt x="0" y="0"/>
                      </a:cubicBezTo>
                      <a:cubicBezTo>
                        <a:pt x="1" y="3"/>
                        <a:pt x="2" y="5"/>
                        <a:pt x="3" y="7"/>
                      </a:cubicBezTo>
                      <a:cubicBezTo>
                        <a:pt x="14" y="21"/>
                        <a:pt x="14" y="21"/>
                        <a:pt x="14" y="21"/>
                      </a:cubicBezTo>
                      <a:cubicBezTo>
                        <a:pt x="15" y="20"/>
                        <a:pt x="16" y="20"/>
                        <a:pt x="17" y="2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4" name="Freeform 588"/>
                <p:cNvSpPr/>
                <p:nvPr/>
              </p:nvSpPr>
              <p:spPr bwMode="auto">
                <a:xfrm>
                  <a:off x="4745" y="2837"/>
                  <a:ext cx="366" cy="553"/>
                </a:xfrm>
                <a:custGeom>
                  <a:avLst/>
                  <a:gdLst>
                    <a:gd name="T0" fmla="*/ 155 w 155"/>
                    <a:gd name="T1" fmla="*/ 0 h 234"/>
                    <a:gd name="T2" fmla="*/ 0 w 155"/>
                    <a:gd name="T3" fmla="*/ 230 h 234"/>
                    <a:gd name="T4" fmla="*/ 12 w 155"/>
                    <a:gd name="T5" fmla="*/ 234 h 234"/>
                    <a:gd name="T6" fmla="*/ 150 w 155"/>
                    <a:gd name="T7" fmla="*/ 12 h 234"/>
                    <a:gd name="T8" fmla="*/ 155 w 155"/>
                    <a:gd name="T9" fmla="*/ 0 h 234"/>
                  </a:gdLst>
                  <a:ahLst/>
                  <a:cxnLst>
                    <a:cxn ang="0">
                      <a:pos x="T0" y="T1"/>
                    </a:cxn>
                    <a:cxn ang="0">
                      <a:pos x="T2" y="T3"/>
                    </a:cxn>
                    <a:cxn ang="0">
                      <a:pos x="T4" y="T5"/>
                    </a:cxn>
                    <a:cxn ang="0">
                      <a:pos x="T6" y="T7"/>
                    </a:cxn>
                    <a:cxn ang="0">
                      <a:pos x="T8" y="T9"/>
                    </a:cxn>
                  </a:cxnLst>
                  <a:rect l="0" t="0" r="r" b="b"/>
                  <a:pathLst>
                    <a:path w="155" h="234">
                      <a:moveTo>
                        <a:pt x="155" y="0"/>
                      </a:moveTo>
                      <a:cubicBezTo>
                        <a:pt x="60" y="24"/>
                        <a:pt x="3" y="141"/>
                        <a:pt x="0" y="230"/>
                      </a:cubicBezTo>
                      <a:cubicBezTo>
                        <a:pt x="4" y="231"/>
                        <a:pt x="8" y="233"/>
                        <a:pt x="12" y="234"/>
                      </a:cubicBezTo>
                      <a:cubicBezTo>
                        <a:pt x="14" y="142"/>
                        <a:pt x="73" y="38"/>
                        <a:pt x="150" y="12"/>
                      </a:cubicBezTo>
                      <a:cubicBezTo>
                        <a:pt x="151" y="9"/>
                        <a:pt x="154" y="4"/>
                        <a:pt x="155" y="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5" name="Freeform 589"/>
                <p:cNvSpPr/>
                <p:nvPr/>
              </p:nvSpPr>
              <p:spPr bwMode="auto">
                <a:xfrm>
                  <a:off x="5104" y="3982"/>
                  <a:ext cx="78" cy="222"/>
                </a:xfrm>
                <a:custGeom>
                  <a:avLst/>
                  <a:gdLst>
                    <a:gd name="T0" fmla="*/ 0 w 33"/>
                    <a:gd name="T1" fmla="*/ 36 h 94"/>
                    <a:gd name="T2" fmla="*/ 33 w 33"/>
                    <a:gd name="T3" fmla="*/ 94 h 94"/>
                    <a:gd name="T4" fmla="*/ 15 w 33"/>
                    <a:gd name="T5" fmla="*/ 0 h 94"/>
                    <a:gd name="T6" fmla="*/ 0 w 33"/>
                    <a:gd name="T7" fmla="*/ 36 h 94"/>
                  </a:gdLst>
                  <a:ahLst/>
                  <a:cxnLst>
                    <a:cxn ang="0">
                      <a:pos x="T0" y="T1"/>
                    </a:cxn>
                    <a:cxn ang="0">
                      <a:pos x="T2" y="T3"/>
                    </a:cxn>
                    <a:cxn ang="0">
                      <a:pos x="T4" y="T5"/>
                    </a:cxn>
                    <a:cxn ang="0">
                      <a:pos x="T6" y="T7"/>
                    </a:cxn>
                  </a:cxnLst>
                  <a:rect l="0" t="0" r="r" b="b"/>
                  <a:pathLst>
                    <a:path w="33" h="94">
                      <a:moveTo>
                        <a:pt x="0" y="36"/>
                      </a:moveTo>
                      <a:cubicBezTo>
                        <a:pt x="1" y="61"/>
                        <a:pt x="16" y="77"/>
                        <a:pt x="33" y="94"/>
                      </a:cubicBezTo>
                      <a:cubicBezTo>
                        <a:pt x="30" y="71"/>
                        <a:pt x="22" y="31"/>
                        <a:pt x="15" y="0"/>
                      </a:cubicBezTo>
                      <a:cubicBezTo>
                        <a:pt x="6" y="11"/>
                        <a:pt x="0" y="23"/>
                        <a:pt x="0" y="36"/>
                      </a:cubicBezTo>
                      <a:close/>
                    </a:path>
                  </a:pathLst>
                </a:custGeom>
                <a:solidFill>
                  <a:srgbClr val="C6D9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6" name="Freeform 590"/>
                <p:cNvSpPr/>
                <p:nvPr/>
              </p:nvSpPr>
              <p:spPr bwMode="auto">
                <a:xfrm>
                  <a:off x="5033" y="3764"/>
                  <a:ext cx="154" cy="154"/>
                </a:xfrm>
                <a:custGeom>
                  <a:avLst/>
                  <a:gdLst>
                    <a:gd name="T0" fmla="*/ 41 w 65"/>
                    <a:gd name="T1" fmla="*/ 0 h 65"/>
                    <a:gd name="T2" fmla="*/ 34 w 65"/>
                    <a:gd name="T3" fmla="*/ 0 h 65"/>
                    <a:gd name="T4" fmla="*/ 0 w 65"/>
                    <a:gd name="T5" fmla="*/ 26 h 65"/>
                    <a:gd name="T6" fmla="*/ 5 w 65"/>
                    <a:gd name="T7" fmla="*/ 49 h 65"/>
                    <a:gd name="T8" fmla="*/ 39 w 65"/>
                    <a:gd name="T9" fmla="*/ 46 h 65"/>
                    <a:gd name="T10" fmla="*/ 44 w 65"/>
                    <a:gd name="T11" fmla="*/ 65 h 65"/>
                    <a:gd name="T12" fmla="*/ 65 w 65"/>
                    <a:gd name="T13" fmla="*/ 46 h 65"/>
                    <a:gd name="T14" fmla="*/ 41 w 6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65">
                      <a:moveTo>
                        <a:pt x="41" y="0"/>
                      </a:moveTo>
                      <a:cubicBezTo>
                        <a:pt x="38" y="0"/>
                        <a:pt x="36" y="0"/>
                        <a:pt x="34" y="0"/>
                      </a:cubicBezTo>
                      <a:cubicBezTo>
                        <a:pt x="25" y="11"/>
                        <a:pt x="13" y="21"/>
                        <a:pt x="0" y="26"/>
                      </a:cubicBezTo>
                      <a:cubicBezTo>
                        <a:pt x="1" y="34"/>
                        <a:pt x="3" y="42"/>
                        <a:pt x="5" y="49"/>
                      </a:cubicBezTo>
                      <a:cubicBezTo>
                        <a:pt x="22" y="46"/>
                        <a:pt x="35" y="45"/>
                        <a:pt x="39" y="46"/>
                      </a:cubicBezTo>
                      <a:cubicBezTo>
                        <a:pt x="40" y="50"/>
                        <a:pt x="42" y="57"/>
                        <a:pt x="44" y="65"/>
                      </a:cubicBezTo>
                      <a:cubicBezTo>
                        <a:pt x="51" y="58"/>
                        <a:pt x="58" y="52"/>
                        <a:pt x="65" y="46"/>
                      </a:cubicBezTo>
                      <a:cubicBezTo>
                        <a:pt x="50" y="37"/>
                        <a:pt x="40" y="15"/>
                        <a:pt x="41" y="0"/>
                      </a:cubicBezTo>
                      <a:close/>
                    </a:path>
                  </a:pathLst>
                </a:custGeom>
                <a:solidFill>
                  <a:srgbClr val="624B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7" name="Freeform 591"/>
                <p:cNvSpPr/>
                <p:nvPr/>
              </p:nvSpPr>
              <p:spPr bwMode="auto">
                <a:xfrm>
                  <a:off x="4430" y="897"/>
                  <a:ext cx="556" cy="319"/>
                </a:xfrm>
                <a:custGeom>
                  <a:avLst/>
                  <a:gdLst>
                    <a:gd name="T0" fmla="*/ 123 w 235"/>
                    <a:gd name="T1" fmla="*/ 0 h 135"/>
                    <a:gd name="T2" fmla="*/ 0 w 235"/>
                    <a:gd name="T3" fmla="*/ 108 h 135"/>
                    <a:gd name="T4" fmla="*/ 19 w 235"/>
                    <a:gd name="T5" fmla="*/ 119 h 135"/>
                    <a:gd name="T6" fmla="*/ 115 w 235"/>
                    <a:gd name="T7" fmla="*/ 36 h 135"/>
                    <a:gd name="T8" fmla="*/ 208 w 235"/>
                    <a:gd name="T9" fmla="*/ 135 h 135"/>
                    <a:gd name="T10" fmla="*/ 224 w 235"/>
                    <a:gd name="T11" fmla="*/ 118 h 135"/>
                    <a:gd name="T12" fmla="*/ 235 w 235"/>
                    <a:gd name="T13" fmla="*/ 67 h 135"/>
                    <a:gd name="T14" fmla="*/ 205 w 235"/>
                    <a:gd name="T15" fmla="*/ 91 h 135"/>
                    <a:gd name="T16" fmla="*/ 123 w 235"/>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135">
                      <a:moveTo>
                        <a:pt x="123" y="0"/>
                      </a:moveTo>
                      <a:cubicBezTo>
                        <a:pt x="0" y="108"/>
                        <a:pt x="0" y="108"/>
                        <a:pt x="0" y="108"/>
                      </a:cubicBezTo>
                      <a:cubicBezTo>
                        <a:pt x="6" y="111"/>
                        <a:pt x="12" y="114"/>
                        <a:pt x="19" y="119"/>
                      </a:cubicBezTo>
                      <a:cubicBezTo>
                        <a:pt x="115" y="36"/>
                        <a:pt x="115" y="36"/>
                        <a:pt x="115" y="36"/>
                      </a:cubicBezTo>
                      <a:cubicBezTo>
                        <a:pt x="208" y="135"/>
                        <a:pt x="208" y="135"/>
                        <a:pt x="208" y="135"/>
                      </a:cubicBezTo>
                      <a:cubicBezTo>
                        <a:pt x="224" y="118"/>
                        <a:pt x="224" y="118"/>
                        <a:pt x="224" y="118"/>
                      </a:cubicBezTo>
                      <a:cubicBezTo>
                        <a:pt x="227" y="104"/>
                        <a:pt x="232" y="87"/>
                        <a:pt x="235" y="67"/>
                      </a:cubicBezTo>
                      <a:cubicBezTo>
                        <a:pt x="205" y="91"/>
                        <a:pt x="205" y="91"/>
                        <a:pt x="205" y="91"/>
                      </a:cubicBezTo>
                      <a:lnTo>
                        <a:pt x="123" y="0"/>
                      </a:ln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8" name="Freeform 592"/>
                <p:cNvSpPr/>
                <p:nvPr/>
              </p:nvSpPr>
              <p:spPr bwMode="auto">
                <a:xfrm>
                  <a:off x="5069" y="2803"/>
                  <a:ext cx="19" cy="31"/>
                </a:xfrm>
                <a:custGeom>
                  <a:avLst/>
                  <a:gdLst>
                    <a:gd name="T0" fmla="*/ 8 w 8"/>
                    <a:gd name="T1" fmla="*/ 10 h 13"/>
                    <a:gd name="T2" fmla="*/ 0 w 8"/>
                    <a:gd name="T3" fmla="*/ 0 h 13"/>
                    <a:gd name="T4" fmla="*/ 0 w 8"/>
                    <a:gd name="T5" fmla="*/ 13 h 13"/>
                    <a:gd name="T6" fmla="*/ 8 w 8"/>
                    <a:gd name="T7" fmla="*/ 10 h 13"/>
                  </a:gdLst>
                  <a:ahLst/>
                  <a:cxnLst>
                    <a:cxn ang="0">
                      <a:pos x="T0" y="T1"/>
                    </a:cxn>
                    <a:cxn ang="0">
                      <a:pos x="T2" y="T3"/>
                    </a:cxn>
                    <a:cxn ang="0">
                      <a:pos x="T4" y="T5"/>
                    </a:cxn>
                    <a:cxn ang="0">
                      <a:pos x="T6" y="T7"/>
                    </a:cxn>
                  </a:cxnLst>
                  <a:rect l="0" t="0" r="r" b="b"/>
                  <a:pathLst>
                    <a:path w="8" h="13">
                      <a:moveTo>
                        <a:pt x="8" y="10"/>
                      </a:moveTo>
                      <a:cubicBezTo>
                        <a:pt x="0" y="0"/>
                        <a:pt x="0" y="0"/>
                        <a:pt x="0" y="0"/>
                      </a:cubicBezTo>
                      <a:cubicBezTo>
                        <a:pt x="1" y="4"/>
                        <a:pt x="1" y="9"/>
                        <a:pt x="0" y="13"/>
                      </a:cubicBezTo>
                      <a:cubicBezTo>
                        <a:pt x="3" y="12"/>
                        <a:pt x="5" y="11"/>
                        <a:pt x="8" y="1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9" name="Freeform 593"/>
                <p:cNvSpPr/>
                <p:nvPr/>
              </p:nvSpPr>
              <p:spPr bwMode="auto">
                <a:xfrm>
                  <a:off x="5142" y="4294"/>
                  <a:ext cx="57" cy="59"/>
                </a:xfrm>
                <a:custGeom>
                  <a:avLst/>
                  <a:gdLst>
                    <a:gd name="T0" fmla="*/ 24 w 24"/>
                    <a:gd name="T1" fmla="*/ 18 h 25"/>
                    <a:gd name="T2" fmla="*/ 9 w 24"/>
                    <a:gd name="T3" fmla="*/ 0 h 25"/>
                    <a:gd name="T4" fmla="*/ 0 w 24"/>
                    <a:gd name="T5" fmla="*/ 21 h 25"/>
                    <a:gd name="T6" fmla="*/ 24 w 24"/>
                    <a:gd name="T7" fmla="*/ 18 h 25"/>
                  </a:gdLst>
                  <a:ahLst/>
                  <a:cxnLst>
                    <a:cxn ang="0">
                      <a:pos x="T0" y="T1"/>
                    </a:cxn>
                    <a:cxn ang="0">
                      <a:pos x="T2" y="T3"/>
                    </a:cxn>
                    <a:cxn ang="0">
                      <a:pos x="T4" y="T5"/>
                    </a:cxn>
                    <a:cxn ang="0">
                      <a:pos x="T6" y="T7"/>
                    </a:cxn>
                  </a:cxnLst>
                  <a:rect l="0" t="0" r="r" b="b"/>
                  <a:pathLst>
                    <a:path w="24" h="25">
                      <a:moveTo>
                        <a:pt x="24" y="18"/>
                      </a:moveTo>
                      <a:cubicBezTo>
                        <a:pt x="20" y="11"/>
                        <a:pt x="15" y="6"/>
                        <a:pt x="9" y="0"/>
                      </a:cubicBezTo>
                      <a:cubicBezTo>
                        <a:pt x="7" y="6"/>
                        <a:pt x="4" y="13"/>
                        <a:pt x="0" y="21"/>
                      </a:cubicBezTo>
                      <a:cubicBezTo>
                        <a:pt x="8" y="25"/>
                        <a:pt x="17" y="23"/>
                        <a:pt x="24" y="18"/>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0" name="Freeform 594"/>
                <p:cNvSpPr/>
                <p:nvPr/>
              </p:nvSpPr>
              <p:spPr bwMode="auto">
                <a:xfrm>
                  <a:off x="4756" y="-35"/>
                  <a:ext cx="12" cy="4"/>
                </a:xfrm>
                <a:custGeom>
                  <a:avLst/>
                  <a:gdLst>
                    <a:gd name="T0" fmla="*/ 5 w 5"/>
                    <a:gd name="T1" fmla="*/ 0 h 2"/>
                    <a:gd name="T2" fmla="*/ 0 w 5"/>
                    <a:gd name="T3" fmla="*/ 0 h 2"/>
                    <a:gd name="T4" fmla="*/ 0 w 5"/>
                    <a:gd name="T5" fmla="*/ 2 h 2"/>
                    <a:gd name="T6" fmla="*/ 5 w 5"/>
                    <a:gd name="T7" fmla="*/ 0 h 2"/>
                  </a:gdLst>
                  <a:ahLst/>
                  <a:cxnLst>
                    <a:cxn ang="0">
                      <a:pos x="T0" y="T1"/>
                    </a:cxn>
                    <a:cxn ang="0">
                      <a:pos x="T2" y="T3"/>
                    </a:cxn>
                    <a:cxn ang="0">
                      <a:pos x="T4" y="T5"/>
                    </a:cxn>
                    <a:cxn ang="0">
                      <a:pos x="T6" y="T7"/>
                    </a:cxn>
                  </a:cxnLst>
                  <a:rect l="0" t="0" r="r" b="b"/>
                  <a:pathLst>
                    <a:path w="5" h="2">
                      <a:moveTo>
                        <a:pt x="5" y="0"/>
                      </a:moveTo>
                      <a:cubicBezTo>
                        <a:pt x="0" y="0"/>
                        <a:pt x="0" y="0"/>
                        <a:pt x="0" y="0"/>
                      </a:cubicBezTo>
                      <a:cubicBezTo>
                        <a:pt x="0" y="1"/>
                        <a:pt x="0" y="1"/>
                        <a:pt x="0" y="2"/>
                      </a:cubicBezTo>
                      <a:cubicBezTo>
                        <a:pt x="1" y="1"/>
                        <a:pt x="3" y="1"/>
                        <a:pt x="5" y="0"/>
                      </a:cubicBez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1" name="Freeform 595"/>
                <p:cNvSpPr/>
                <p:nvPr/>
              </p:nvSpPr>
              <p:spPr bwMode="auto">
                <a:xfrm>
                  <a:off x="4678" y="57"/>
                  <a:ext cx="287" cy="260"/>
                </a:xfrm>
                <a:custGeom>
                  <a:avLst/>
                  <a:gdLst>
                    <a:gd name="T0" fmla="*/ 104 w 121"/>
                    <a:gd name="T1" fmla="*/ 78 h 110"/>
                    <a:gd name="T2" fmla="*/ 54 w 121"/>
                    <a:gd name="T3" fmla="*/ 16 h 110"/>
                    <a:gd name="T4" fmla="*/ 9 w 121"/>
                    <a:gd name="T5" fmla="*/ 108 h 110"/>
                    <a:gd name="T6" fmla="*/ 29 w 121"/>
                    <a:gd name="T7" fmla="*/ 110 h 110"/>
                    <a:gd name="T8" fmla="*/ 42 w 121"/>
                    <a:gd name="T9" fmla="*/ 50 h 110"/>
                    <a:gd name="T10" fmla="*/ 90 w 121"/>
                    <a:gd name="T11" fmla="*/ 86 h 110"/>
                    <a:gd name="T12" fmla="*/ 74 w 121"/>
                    <a:gd name="T13" fmla="*/ 104 h 110"/>
                    <a:gd name="T14" fmla="*/ 104 w 121"/>
                    <a:gd name="T15" fmla="*/ 78 h 1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1" h="110">
                      <a:moveTo>
                        <a:pt x="104" y="78"/>
                      </a:moveTo>
                      <a:cubicBezTo>
                        <a:pt x="121" y="44"/>
                        <a:pt x="99" y="0"/>
                        <a:pt x="54" y="16"/>
                      </a:cubicBezTo>
                      <a:cubicBezTo>
                        <a:pt x="27" y="25"/>
                        <a:pt x="0" y="59"/>
                        <a:pt x="9" y="108"/>
                      </a:cubicBezTo>
                      <a:cubicBezTo>
                        <a:pt x="16" y="109"/>
                        <a:pt x="23" y="110"/>
                        <a:pt x="29" y="110"/>
                      </a:cubicBezTo>
                      <a:cubicBezTo>
                        <a:pt x="19" y="83"/>
                        <a:pt x="30" y="60"/>
                        <a:pt x="42" y="50"/>
                      </a:cubicBezTo>
                      <a:cubicBezTo>
                        <a:pt x="78" y="17"/>
                        <a:pt x="107" y="52"/>
                        <a:pt x="90" y="86"/>
                      </a:cubicBezTo>
                      <a:cubicBezTo>
                        <a:pt x="88" y="90"/>
                        <a:pt x="83" y="97"/>
                        <a:pt x="74" y="104"/>
                      </a:cubicBezTo>
                      <a:cubicBezTo>
                        <a:pt x="87" y="99"/>
                        <a:pt x="97" y="90"/>
                        <a:pt x="104" y="78"/>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2" name="Freeform 596"/>
                <p:cNvSpPr/>
                <p:nvPr/>
              </p:nvSpPr>
              <p:spPr bwMode="auto">
                <a:xfrm>
                  <a:off x="4988" y="2158"/>
                  <a:ext cx="48" cy="40"/>
                </a:xfrm>
                <a:custGeom>
                  <a:avLst/>
                  <a:gdLst>
                    <a:gd name="T0" fmla="*/ 0 w 48"/>
                    <a:gd name="T1" fmla="*/ 21 h 40"/>
                    <a:gd name="T2" fmla="*/ 48 w 48"/>
                    <a:gd name="T3" fmla="*/ 40 h 40"/>
                    <a:gd name="T4" fmla="*/ 48 w 48"/>
                    <a:gd name="T5" fmla="*/ 21 h 40"/>
                    <a:gd name="T6" fmla="*/ 0 w 48"/>
                    <a:gd name="T7" fmla="*/ 0 h 40"/>
                    <a:gd name="T8" fmla="*/ 0 w 48"/>
                    <a:gd name="T9" fmla="*/ 21 h 40"/>
                  </a:gdLst>
                  <a:ahLst/>
                  <a:cxnLst>
                    <a:cxn ang="0">
                      <a:pos x="T0" y="T1"/>
                    </a:cxn>
                    <a:cxn ang="0">
                      <a:pos x="T2" y="T3"/>
                    </a:cxn>
                    <a:cxn ang="0">
                      <a:pos x="T4" y="T5"/>
                    </a:cxn>
                    <a:cxn ang="0">
                      <a:pos x="T6" y="T7"/>
                    </a:cxn>
                    <a:cxn ang="0">
                      <a:pos x="T8" y="T9"/>
                    </a:cxn>
                  </a:cxnLst>
                  <a:rect l="0" t="0" r="r" b="b"/>
                  <a:pathLst>
                    <a:path w="48" h="40">
                      <a:moveTo>
                        <a:pt x="0" y="21"/>
                      </a:moveTo>
                      <a:lnTo>
                        <a:pt x="48" y="40"/>
                      </a:lnTo>
                      <a:lnTo>
                        <a:pt x="48" y="21"/>
                      </a:lnTo>
                      <a:lnTo>
                        <a:pt x="0" y="0"/>
                      </a:lnTo>
                      <a:lnTo>
                        <a:pt x="0" y="21"/>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3" name="Freeform 597"/>
                <p:cNvSpPr/>
                <p:nvPr/>
              </p:nvSpPr>
              <p:spPr bwMode="auto">
                <a:xfrm>
                  <a:off x="4801" y="3180"/>
                  <a:ext cx="315" cy="279"/>
                </a:xfrm>
                <a:custGeom>
                  <a:avLst/>
                  <a:gdLst>
                    <a:gd name="T0" fmla="*/ 0 w 133"/>
                    <a:gd name="T1" fmla="*/ 45 h 118"/>
                    <a:gd name="T2" fmla="*/ 66 w 133"/>
                    <a:gd name="T3" fmla="*/ 105 h 118"/>
                    <a:gd name="T4" fmla="*/ 105 w 133"/>
                    <a:gd name="T5" fmla="*/ 104 h 118"/>
                    <a:gd name="T6" fmla="*/ 133 w 133"/>
                    <a:gd name="T7" fmla="*/ 65 h 118"/>
                    <a:gd name="T8" fmla="*/ 13 w 133"/>
                    <a:gd name="T9" fmla="*/ 2 h 118"/>
                    <a:gd name="T10" fmla="*/ 0 w 133"/>
                    <a:gd name="T11" fmla="*/ 45 h 118"/>
                  </a:gdLst>
                  <a:ahLst/>
                  <a:cxnLst>
                    <a:cxn ang="0">
                      <a:pos x="T0" y="T1"/>
                    </a:cxn>
                    <a:cxn ang="0">
                      <a:pos x="T2" y="T3"/>
                    </a:cxn>
                    <a:cxn ang="0">
                      <a:pos x="T4" y="T5"/>
                    </a:cxn>
                    <a:cxn ang="0">
                      <a:pos x="T6" y="T7"/>
                    </a:cxn>
                    <a:cxn ang="0">
                      <a:pos x="T8" y="T9"/>
                    </a:cxn>
                    <a:cxn ang="0">
                      <a:pos x="T10" y="T11"/>
                    </a:cxn>
                  </a:cxnLst>
                  <a:rect l="0" t="0" r="r" b="b"/>
                  <a:pathLst>
                    <a:path w="133" h="118">
                      <a:moveTo>
                        <a:pt x="0" y="45"/>
                      </a:moveTo>
                      <a:cubicBezTo>
                        <a:pt x="27" y="69"/>
                        <a:pt x="59" y="99"/>
                        <a:pt x="66" y="105"/>
                      </a:cubicBezTo>
                      <a:cubicBezTo>
                        <a:pt x="81" y="118"/>
                        <a:pt x="96" y="116"/>
                        <a:pt x="105" y="104"/>
                      </a:cubicBezTo>
                      <a:cubicBezTo>
                        <a:pt x="116" y="91"/>
                        <a:pt x="132" y="68"/>
                        <a:pt x="133" y="65"/>
                      </a:cubicBezTo>
                      <a:cubicBezTo>
                        <a:pt x="85" y="17"/>
                        <a:pt x="38" y="0"/>
                        <a:pt x="13" y="2"/>
                      </a:cubicBezTo>
                      <a:cubicBezTo>
                        <a:pt x="7" y="16"/>
                        <a:pt x="3" y="31"/>
                        <a:pt x="0" y="45"/>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4" name="Freeform 598"/>
                <p:cNvSpPr/>
                <p:nvPr/>
              </p:nvSpPr>
              <p:spPr bwMode="auto">
                <a:xfrm>
                  <a:off x="4979" y="2214"/>
                  <a:ext cx="47" cy="43"/>
                </a:xfrm>
                <a:custGeom>
                  <a:avLst/>
                  <a:gdLst>
                    <a:gd name="T0" fmla="*/ 47 w 47"/>
                    <a:gd name="T1" fmla="*/ 43 h 43"/>
                    <a:gd name="T2" fmla="*/ 45 w 47"/>
                    <a:gd name="T3" fmla="*/ 19 h 43"/>
                    <a:gd name="T4" fmla="*/ 0 w 47"/>
                    <a:gd name="T5" fmla="*/ 0 h 43"/>
                    <a:gd name="T6" fmla="*/ 0 w 47"/>
                    <a:gd name="T7" fmla="*/ 24 h 43"/>
                    <a:gd name="T8" fmla="*/ 47 w 47"/>
                    <a:gd name="T9" fmla="*/ 43 h 43"/>
                  </a:gdLst>
                  <a:ahLst/>
                  <a:cxnLst>
                    <a:cxn ang="0">
                      <a:pos x="T0" y="T1"/>
                    </a:cxn>
                    <a:cxn ang="0">
                      <a:pos x="T2" y="T3"/>
                    </a:cxn>
                    <a:cxn ang="0">
                      <a:pos x="T4" y="T5"/>
                    </a:cxn>
                    <a:cxn ang="0">
                      <a:pos x="T6" y="T7"/>
                    </a:cxn>
                    <a:cxn ang="0">
                      <a:pos x="T8" y="T9"/>
                    </a:cxn>
                  </a:cxnLst>
                  <a:rect l="0" t="0" r="r" b="b"/>
                  <a:pathLst>
                    <a:path w="47" h="43">
                      <a:moveTo>
                        <a:pt x="47" y="43"/>
                      </a:moveTo>
                      <a:lnTo>
                        <a:pt x="45" y="19"/>
                      </a:lnTo>
                      <a:lnTo>
                        <a:pt x="0" y="0"/>
                      </a:lnTo>
                      <a:lnTo>
                        <a:pt x="0" y="24"/>
                      </a:lnTo>
                      <a:lnTo>
                        <a:pt x="47" y="43"/>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5" name="Freeform 599"/>
                <p:cNvSpPr/>
                <p:nvPr/>
              </p:nvSpPr>
              <p:spPr bwMode="auto">
                <a:xfrm>
                  <a:off x="4972" y="3889"/>
                  <a:ext cx="153" cy="230"/>
                </a:xfrm>
                <a:custGeom>
                  <a:avLst/>
                  <a:gdLst>
                    <a:gd name="T0" fmla="*/ 0 w 65"/>
                    <a:gd name="T1" fmla="*/ 87 h 97"/>
                    <a:gd name="T2" fmla="*/ 22 w 65"/>
                    <a:gd name="T3" fmla="*/ 97 h 97"/>
                    <a:gd name="T4" fmla="*/ 21 w 65"/>
                    <a:gd name="T5" fmla="*/ 86 h 97"/>
                    <a:gd name="T6" fmla="*/ 65 w 65"/>
                    <a:gd name="T7" fmla="*/ 16 h 97"/>
                    <a:gd name="T8" fmla="*/ 60 w 65"/>
                    <a:gd name="T9" fmla="*/ 0 h 97"/>
                    <a:gd name="T10" fmla="*/ 0 w 65"/>
                    <a:gd name="T11" fmla="*/ 87 h 97"/>
                  </a:gdLst>
                  <a:ahLst/>
                  <a:cxnLst>
                    <a:cxn ang="0">
                      <a:pos x="T0" y="T1"/>
                    </a:cxn>
                    <a:cxn ang="0">
                      <a:pos x="T2" y="T3"/>
                    </a:cxn>
                    <a:cxn ang="0">
                      <a:pos x="T4" y="T5"/>
                    </a:cxn>
                    <a:cxn ang="0">
                      <a:pos x="T6" y="T7"/>
                    </a:cxn>
                    <a:cxn ang="0">
                      <a:pos x="T8" y="T9"/>
                    </a:cxn>
                    <a:cxn ang="0">
                      <a:pos x="T10" y="T11"/>
                    </a:cxn>
                  </a:cxnLst>
                  <a:rect l="0" t="0" r="r" b="b"/>
                  <a:pathLst>
                    <a:path w="65" h="97">
                      <a:moveTo>
                        <a:pt x="0" y="87"/>
                      </a:moveTo>
                      <a:cubicBezTo>
                        <a:pt x="8" y="90"/>
                        <a:pt x="15" y="94"/>
                        <a:pt x="22" y="97"/>
                      </a:cubicBezTo>
                      <a:cubicBezTo>
                        <a:pt x="21" y="94"/>
                        <a:pt x="21" y="90"/>
                        <a:pt x="21" y="86"/>
                      </a:cubicBezTo>
                      <a:cubicBezTo>
                        <a:pt x="21" y="58"/>
                        <a:pt x="42" y="36"/>
                        <a:pt x="65" y="16"/>
                      </a:cubicBezTo>
                      <a:cubicBezTo>
                        <a:pt x="63" y="10"/>
                        <a:pt x="62" y="4"/>
                        <a:pt x="60" y="0"/>
                      </a:cubicBezTo>
                      <a:cubicBezTo>
                        <a:pt x="54" y="5"/>
                        <a:pt x="13" y="67"/>
                        <a:pt x="0" y="87"/>
                      </a:cubicBezTo>
                      <a:close/>
                    </a:path>
                  </a:pathLst>
                </a:custGeom>
                <a:solidFill>
                  <a:srgbClr val="C6D9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6" name="Freeform 600"/>
                <p:cNvSpPr/>
                <p:nvPr/>
              </p:nvSpPr>
              <p:spPr bwMode="auto">
                <a:xfrm>
                  <a:off x="5019" y="2780"/>
                  <a:ext cx="40" cy="76"/>
                </a:xfrm>
                <a:custGeom>
                  <a:avLst/>
                  <a:gdLst>
                    <a:gd name="T0" fmla="*/ 14 w 17"/>
                    <a:gd name="T1" fmla="*/ 26 h 32"/>
                    <a:gd name="T2" fmla="*/ 10 w 17"/>
                    <a:gd name="T3" fmla="*/ 0 h 32"/>
                    <a:gd name="T4" fmla="*/ 0 w 17"/>
                    <a:gd name="T5" fmla="*/ 1 h 32"/>
                    <a:gd name="T6" fmla="*/ 2 w 17"/>
                    <a:gd name="T7" fmla="*/ 32 h 32"/>
                    <a:gd name="T8" fmla="*/ 14 w 17"/>
                    <a:gd name="T9" fmla="*/ 26 h 32"/>
                  </a:gdLst>
                  <a:ahLst/>
                  <a:cxnLst>
                    <a:cxn ang="0">
                      <a:pos x="T0" y="T1"/>
                    </a:cxn>
                    <a:cxn ang="0">
                      <a:pos x="T2" y="T3"/>
                    </a:cxn>
                    <a:cxn ang="0">
                      <a:pos x="T4" y="T5"/>
                    </a:cxn>
                    <a:cxn ang="0">
                      <a:pos x="T6" y="T7"/>
                    </a:cxn>
                    <a:cxn ang="0">
                      <a:pos x="T8" y="T9"/>
                    </a:cxn>
                  </a:cxnLst>
                  <a:rect l="0" t="0" r="r" b="b"/>
                  <a:pathLst>
                    <a:path w="17" h="32">
                      <a:moveTo>
                        <a:pt x="14" y="26"/>
                      </a:moveTo>
                      <a:cubicBezTo>
                        <a:pt x="17" y="17"/>
                        <a:pt x="17" y="8"/>
                        <a:pt x="10" y="0"/>
                      </a:cubicBezTo>
                      <a:cubicBezTo>
                        <a:pt x="7" y="1"/>
                        <a:pt x="4" y="1"/>
                        <a:pt x="0" y="1"/>
                      </a:cubicBezTo>
                      <a:cubicBezTo>
                        <a:pt x="5" y="11"/>
                        <a:pt x="5" y="22"/>
                        <a:pt x="2" y="32"/>
                      </a:cubicBezTo>
                      <a:cubicBezTo>
                        <a:pt x="6" y="30"/>
                        <a:pt x="10" y="28"/>
                        <a:pt x="14" y="2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7" name="Freeform 601"/>
                <p:cNvSpPr/>
                <p:nvPr/>
              </p:nvSpPr>
              <p:spPr bwMode="auto">
                <a:xfrm>
                  <a:off x="4849" y="2238"/>
                  <a:ext cx="170" cy="99"/>
                </a:xfrm>
                <a:custGeom>
                  <a:avLst/>
                  <a:gdLst>
                    <a:gd name="T0" fmla="*/ 170 w 170"/>
                    <a:gd name="T1" fmla="*/ 99 h 99"/>
                    <a:gd name="T2" fmla="*/ 168 w 170"/>
                    <a:gd name="T3" fmla="*/ 59 h 99"/>
                    <a:gd name="T4" fmla="*/ 0 w 170"/>
                    <a:gd name="T5" fmla="*/ 0 h 99"/>
                    <a:gd name="T6" fmla="*/ 38 w 170"/>
                    <a:gd name="T7" fmla="*/ 54 h 99"/>
                    <a:gd name="T8" fmla="*/ 170 w 170"/>
                    <a:gd name="T9" fmla="*/ 99 h 99"/>
                  </a:gdLst>
                  <a:ahLst/>
                  <a:cxnLst>
                    <a:cxn ang="0">
                      <a:pos x="T0" y="T1"/>
                    </a:cxn>
                    <a:cxn ang="0">
                      <a:pos x="T2" y="T3"/>
                    </a:cxn>
                    <a:cxn ang="0">
                      <a:pos x="T4" y="T5"/>
                    </a:cxn>
                    <a:cxn ang="0">
                      <a:pos x="T6" y="T7"/>
                    </a:cxn>
                    <a:cxn ang="0">
                      <a:pos x="T8" y="T9"/>
                    </a:cxn>
                  </a:cxnLst>
                  <a:rect l="0" t="0" r="r" b="b"/>
                  <a:pathLst>
                    <a:path w="170" h="99">
                      <a:moveTo>
                        <a:pt x="170" y="99"/>
                      </a:moveTo>
                      <a:lnTo>
                        <a:pt x="168" y="59"/>
                      </a:lnTo>
                      <a:lnTo>
                        <a:pt x="0" y="0"/>
                      </a:lnTo>
                      <a:lnTo>
                        <a:pt x="38" y="54"/>
                      </a:lnTo>
                      <a:lnTo>
                        <a:pt x="170" y="99"/>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8" name="Freeform 602"/>
                <p:cNvSpPr/>
                <p:nvPr/>
              </p:nvSpPr>
              <p:spPr bwMode="auto">
                <a:xfrm>
                  <a:off x="4747" y="4303"/>
                  <a:ext cx="163" cy="48"/>
                </a:xfrm>
                <a:custGeom>
                  <a:avLst/>
                  <a:gdLst>
                    <a:gd name="T0" fmla="*/ 66 w 69"/>
                    <a:gd name="T1" fmla="*/ 0 h 20"/>
                    <a:gd name="T2" fmla="*/ 0 w 69"/>
                    <a:gd name="T3" fmla="*/ 20 h 20"/>
                    <a:gd name="T4" fmla="*/ 47 w 69"/>
                    <a:gd name="T5" fmla="*/ 20 h 20"/>
                    <a:gd name="T6" fmla="*/ 69 w 69"/>
                    <a:gd name="T7" fmla="*/ 13 h 20"/>
                    <a:gd name="T8" fmla="*/ 66 w 69"/>
                    <a:gd name="T9" fmla="*/ 0 h 20"/>
                  </a:gdLst>
                  <a:ahLst/>
                  <a:cxnLst>
                    <a:cxn ang="0">
                      <a:pos x="T0" y="T1"/>
                    </a:cxn>
                    <a:cxn ang="0">
                      <a:pos x="T2" y="T3"/>
                    </a:cxn>
                    <a:cxn ang="0">
                      <a:pos x="T4" y="T5"/>
                    </a:cxn>
                    <a:cxn ang="0">
                      <a:pos x="T6" y="T7"/>
                    </a:cxn>
                    <a:cxn ang="0">
                      <a:pos x="T8" y="T9"/>
                    </a:cxn>
                  </a:cxnLst>
                  <a:rect l="0" t="0" r="r" b="b"/>
                  <a:pathLst>
                    <a:path w="69" h="20">
                      <a:moveTo>
                        <a:pt x="66" y="0"/>
                      </a:moveTo>
                      <a:cubicBezTo>
                        <a:pt x="43" y="7"/>
                        <a:pt x="20" y="14"/>
                        <a:pt x="0" y="20"/>
                      </a:cubicBezTo>
                      <a:cubicBezTo>
                        <a:pt x="47" y="20"/>
                        <a:pt x="47" y="20"/>
                        <a:pt x="47" y="20"/>
                      </a:cubicBezTo>
                      <a:cubicBezTo>
                        <a:pt x="69" y="13"/>
                        <a:pt x="69" y="13"/>
                        <a:pt x="69" y="13"/>
                      </a:cubicBezTo>
                      <a:lnTo>
                        <a:pt x="66" y="0"/>
                      </a:ln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9" name="Freeform 603"/>
                <p:cNvSpPr/>
                <p:nvPr/>
              </p:nvSpPr>
              <p:spPr bwMode="auto">
                <a:xfrm>
                  <a:off x="4974" y="4242"/>
                  <a:ext cx="177" cy="109"/>
                </a:xfrm>
                <a:custGeom>
                  <a:avLst/>
                  <a:gdLst>
                    <a:gd name="T0" fmla="*/ 57 w 75"/>
                    <a:gd name="T1" fmla="*/ 0 h 46"/>
                    <a:gd name="T2" fmla="*/ 0 w 75"/>
                    <a:gd name="T3" fmla="*/ 17 h 46"/>
                    <a:gd name="T4" fmla="*/ 3 w 75"/>
                    <a:gd name="T5" fmla="*/ 30 h 46"/>
                    <a:gd name="T6" fmla="*/ 30 w 75"/>
                    <a:gd name="T7" fmla="*/ 24 h 46"/>
                    <a:gd name="T8" fmla="*/ 21 w 75"/>
                    <a:gd name="T9" fmla="*/ 46 h 46"/>
                    <a:gd name="T10" fmla="*/ 61 w 75"/>
                    <a:gd name="T11" fmla="*/ 46 h 46"/>
                    <a:gd name="T12" fmla="*/ 75 w 75"/>
                    <a:gd name="T13" fmla="*/ 16 h 46"/>
                    <a:gd name="T14" fmla="*/ 57 w 75"/>
                    <a:gd name="T15" fmla="*/ 0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46">
                      <a:moveTo>
                        <a:pt x="57" y="0"/>
                      </a:moveTo>
                      <a:cubicBezTo>
                        <a:pt x="44" y="4"/>
                        <a:pt x="23" y="10"/>
                        <a:pt x="0" y="17"/>
                      </a:cubicBezTo>
                      <a:cubicBezTo>
                        <a:pt x="3" y="30"/>
                        <a:pt x="3" y="30"/>
                        <a:pt x="3" y="30"/>
                      </a:cubicBezTo>
                      <a:cubicBezTo>
                        <a:pt x="30" y="24"/>
                        <a:pt x="30" y="24"/>
                        <a:pt x="30" y="24"/>
                      </a:cubicBezTo>
                      <a:cubicBezTo>
                        <a:pt x="21" y="46"/>
                        <a:pt x="21" y="46"/>
                        <a:pt x="21" y="46"/>
                      </a:cubicBezTo>
                      <a:cubicBezTo>
                        <a:pt x="61" y="46"/>
                        <a:pt x="61" y="46"/>
                        <a:pt x="61" y="46"/>
                      </a:cubicBezTo>
                      <a:cubicBezTo>
                        <a:pt x="66" y="36"/>
                        <a:pt x="71" y="25"/>
                        <a:pt x="75" y="16"/>
                      </a:cubicBezTo>
                      <a:cubicBezTo>
                        <a:pt x="69" y="11"/>
                        <a:pt x="63" y="5"/>
                        <a:pt x="57" y="0"/>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0" name="Freeform 604"/>
                <p:cNvSpPr/>
                <p:nvPr/>
              </p:nvSpPr>
              <p:spPr bwMode="auto">
                <a:xfrm>
                  <a:off x="4797" y="170"/>
                  <a:ext cx="90" cy="38"/>
                </a:xfrm>
                <a:custGeom>
                  <a:avLst/>
                  <a:gdLst>
                    <a:gd name="T0" fmla="*/ 0 w 38"/>
                    <a:gd name="T1" fmla="*/ 4 h 16"/>
                    <a:gd name="T2" fmla="*/ 38 w 38"/>
                    <a:gd name="T3" fmla="*/ 16 h 16"/>
                    <a:gd name="T4" fmla="*/ 37 w 38"/>
                    <a:gd name="T5" fmla="*/ 9 h 16"/>
                    <a:gd name="T6" fmla="*/ 6 w 38"/>
                    <a:gd name="T7" fmla="*/ 0 h 16"/>
                    <a:gd name="T8" fmla="*/ 0 w 38"/>
                    <a:gd name="T9" fmla="*/ 4 h 16"/>
                  </a:gdLst>
                  <a:ahLst/>
                  <a:cxnLst>
                    <a:cxn ang="0">
                      <a:pos x="T0" y="T1"/>
                    </a:cxn>
                    <a:cxn ang="0">
                      <a:pos x="T2" y="T3"/>
                    </a:cxn>
                    <a:cxn ang="0">
                      <a:pos x="T4" y="T5"/>
                    </a:cxn>
                    <a:cxn ang="0">
                      <a:pos x="T6" y="T7"/>
                    </a:cxn>
                    <a:cxn ang="0">
                      <a:pos x="T8" y="T9"/>
                    </a:cxn>
                  </a:cxnLst>
                  <a:rect l="0" t="0" r="r" b="b"/>
                  <a:pathLst>
                    <a:path w="38" h="16">
                      <a:moveTo>
                        <a:pt x="0" y="4"/>
                      </a:moveTo>
                      <a:cubicBezTo>
                        <a:pt x="12" y="5"/>
                        <a:pt x="28" y="10"/>
                        <a:pt x="38" y="16"/>
                      </a:cubicBezTo>
                      <a:cubicBezTo>
                        <a:pt x="38" y="14"/>
                        <a:pt x="38" y="11"/>
                        <a:pt x="37" y="9"/>
                      </a:cubicBezTo>
                      <a:cubicBezTo>
                        <a:pt x="27" y="4"/>
                        <a:pt x="15" y="1"/>
                        <a:pt x="6" y="0"/>
                      </a:cubicBezTo>
                      <a:cubicBezTo>
                        <a:pt x="4" y="1"/>
                        <a:pt x="2" y="2"/>
                        <a:pt x="0" y="4"/>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1" name="Freeform 605"/>
                <p:cNvSpPr/>
                <p:nvPr/>
              </p:nvSpPr>
              <p:spPr bwMode="auto">
                <a:xfrm>
                  <a:off x="4780" y="185"/>
                  <a:ext cx="107" cy="45"/>
                </a:xfrm>
                <a:custGeom>
                  <a:avLst/>
                  <a:gdLst>
                    <a:gd name="T0" fmla="*/ 0 w 45"/>
                    <a:gd name="T1" fmla="*/ 4 h 19"/>
                    <a:gd name="T2" fmla="*/ 44 w 45"/>
                    <a:gd name="T3" fmla="*/ 19 h 19"/>
                    <a:gd name="T4" fmla="*/ 45 w 45"/>
                    <a:gd name="T5" fmla="*/ 13 h 19"/>
                    <a:gd name="T6" fmla="*/ 5 w 45"/>
                    <a:gd name="T7" fmla="*/ 0 h 19"/>
                    <a:gd name="T8" fmla="*/ 0 w 45"/>
                    <a:gd name="T9" fmla="*/ 4 h 19"/>
                  </a:gdLst>
                  <a:ahLst/>
                  <a:cxnLst>
                    <a:cxn ang="0">
                      <a:pos x="T0" y="T1"/>
                    </a:cxn>
                    <a:cxn ang="0">
                      <a:pos x="T2" y="T3"/>
                    </a:cxn>
                    <a:cxn ang="0">
                      <a:pos x="T4" y="T5"/>
                    </a:cxn>
                    <a:cxn ang="0">
                      <a:pos x="T6" y="T7"/>
                    </a:cxn>
                    <a:cxn ang="0">
                      <a:pos x="T8" y="T9"/>
                    </a:cxn>
                  </a:cxnLst>
                  <a:rect l="0" t="0" r="r" b="b"/>
                  <a:pathLst>
                    <a:path w="45" h="19">
                      <a:moveTo>
                        <a:pt x="0" y="4"/>
                      </a:moveTo>
                      <a:cubicBezTo>
                        <a:pt x="15" y="5"/>
                        <a:pt x="34" y="11"/>
                        <a:pt x="44" y="19"/>
                      </a:cubicBezTo>
                      <a:cubicBezTo>
                        <a:pt x="45" y="17"/>
                        <a:pt x="45" y="15"/>
                        <a:pt x="45" y="13"/>
                      </a:cubicBezTo>
                      <a:cubicBezTo>
                        <a:pt x="33" y="5"/>
                        <a:pt x="16" y="1"/>
                        <a:pt x="5" y="0"/>
                      </a:cubicBezTo>
                      <a:cubicBezTo>
                        <a:pt x="3" y="1"/>
                        <a:pt x="2" y="3"/>
                        <a:pt x="0" y="4"/>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2" name="Freeform 606"/>
                <p:cNvSpPr/>
                <p:nvPr/>
              </p:nvSpPr>
              <p:spPr bwMode="auto">
                <a:xfrm>
                  <a:off x="4771" y="199"/>
                  <a:ext cx="113" cy="47"/>
                </a:xfrm>
                <a:custGeom>
                  <a:avLst/>
                  <a:gdLst>
                    <a:gd name="T0" fmla="*/ 0 w 48"/>
                    <a:gd name="T1" fmla="*/ 5 h 20"/>
                    <a:gd name="T2" fmla="*/ 46 w 48"/>
                    <a:gd name="T3" fmla="*/ 20 h 20"/>
                    <a:gd name="T4" fmla="*/ 48 w 48"/>
                    <a:gd name="T5" fmla="*/ 15 h 20"/>
                    <a:gd name="T6" fmla="*/ 3 w 48"/>
                    <a:gd name="T7" fmla="*/ 0 h 20"/>
                    <a:gd name="T8" fmla="*/ 0 w 48"/>
                    <a:gd name="T9" fmla="*/ 5 h 20"/>
                  </a:gdLst>
                  <a:ahLst/>
                  <a:cxnLst>
                    <a:cxn ang="0">
                      <a:pos x="T0" y="T1"/>
                    </a:cxn>
                    <a:cxn ang="0">
                      <a:pos x="T2" y="T3"/>
                    </a:cxn>
                    <a:cxn ang="0">
                      <a:pos x="T4" y="T5"/>
                    </a:cxn>
                    <a:cxn ang="0">
                      <a:pos x="T6" y="T7"/>
                    </a:cxn>
                    <a:cxn ang="0">
                      <a:pos x="T8" y="T9"/>
                    </a:cxn>
                  </a:cxnLst>
                  <a:rect l="0" t="0" r="r" b="b"/>
                  <a:pathLst>
                    <a:path w="48" h="20">
                      <a:moveTo>
                        <a:pt x="0" y="5"/>
                      </a:moveTo>
                      <a:cubicBezTo>
                        <a:pt x="14" y="5"/>
                        <a:pt x="36" y="12"/>
                        <a:pt x="46" y="20"/>
                      </a:cubicBezTo>
                      <a:cubicBezTo>
                        <a:pt x="47" y="18"/>
                        <a:pt x="48" y="17"/>
                        <a:pt x="48" y="15"/>
                      </a:cubicBezTo>
                      <a:cubicBezTo>
                        <a:pt x="35" y="6"/>
                        <a:pt x="15" y="1"/>
                        <a:pt x="3" y="0"/>
                      </a:cubicBezTo>
                      <a:cubicBezTo>
                        <a:pt x="2" y="2"/>
                        <a:pt x="1" y="3"/>
                        <a:pt x="0" y="5"/>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731" name="Group 808"/>
              <p:cNvGrpSpPr/>
              <p:nvPr/>
            </p:nvGrpSpPr>
            <p:grpSpPr bwMode="auto">
              <a:xfrm flipH="1">
                <a:off x="2007135" y="-3131"/>
                <a:ext cx="2699143" cy="6866846"/>
                <a:chOff x="3392" y="-35"/>
                <a:chExt cx="1724" cy="4386"/>
              </a:xfrm>
            </p:grpSpPr>
            <p:sp>
              <p:nvSpPr>
                <p:cNvPr id="2593" name="Freeform 608"/>
                <p:cNvSpPr/>
                <p:nvPr/>
              </p:nvSpPr>
              <p:spPr bwMode="auto">
                <a:xfrm>
                  <a:off x="4764" y="215"/>
                  <a:ext cx="113" cy="48"/>
                </a:xfrm>
                <a:custGeom>
                  <a:avLst/>
                  <a:gdLst>
                    <a:gd name="T0" fmla="*/ 0 w 48"/>
                    <a:gd name="T1" fmla="*/ 4 h 20"/>
                    <a:gd name="T2" fmla="*/ 46 w 48"/>
                    <a:gd name="T3" fmla="*/ 20 h 20"/>
                    <a:gd name="T4" fmla="*/ 47 w 48"/>
                    <a:gd name="T5" fmla="*/ 17 h 20"/>
                    <a:gd name="T6" fmla="*/ 48 w 48"/>
                    <a:gd name="T7" fmla="*/ 15 h 20"/>
                    <a:gd name="T8" fmla="*/ 2 w 48"/>
                    <a:gd name="T9" fmla="*/ 0 h 20"/>
                    <a:gd name="T10" fmla="*/ 0 w 48"/>
                    <a:gd name="T11" fmla="*/ 4 h 20"/>
                  </a:gdLst>
                  <a:ahLst/>
                  <a:cxnLst>
                    <a:cxn ang="0">
                      <a:pos x="T0" y="T1"/>
                    </a:cxn>
                    <a:cxn ang="0">
                      <a:pos x="T2" y="T3"/>
                    </a:cxn>
                    <a:cxn ang="0">
                      <a:pos x="T4" y="T5"/>
                    </a:cxn>
                    <a:cxn ang="0">
                      <a:pos x="T6" y="T7"/>
                    </a:cxn>
                    <a:cxn ang="0">
                      <a:pos x="T8" y="T9"/>
                    </a:cxn>
                    <a:cxn ang="0">
                      <a:pos x="T10" y="T11"/>
                    </a:cxn>
                  </a:cxnLst>
                  <a:rect l="0" t="0" r="r" b="b"/>
                  <a:pathLst>
                    <a:path w="48" h="20">
                      <a:moveTo>
                        <a:pt x="0" y="4"/>
                      </a:moveTo>
                      <a:cubicBezTo>
                        <a:pt x="14" y="4"/>
                        <a:pt x="36" y="11"/>
                        <a:pt x="46" y="20"/>
                      </a:cubicBezTo>
                      <a:cubicBezTo>
                        <a:pt x="47" y="19"/>
                        <a:pt x="47" y="18"/>
                        <a:pt x="47" y="17"/>
                      </a:cubicBezTo>
                      <a:cubicBezTo>
                        <a:pt x="48" y="17"/>
                        <a:pt x="48" y="16"/>
                        <a:pt x="48" y="15"/>
                      </a:cubicBezTo>
                      <a:cubicBezTo>
                        <a:pt x="35" y="5"/>
                        <a:pt x="14" y="0"/>
                        <a:pt x="2" y="0"/>
                      </a:cubicBezTo>
                      <a:cubicBezTo>
                        <a:pt x="1" y="1"/>
                        <a:pt x="0" y="3"/>
                        <a:pt x="0" y="4"/>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4" name="Freeform 609"/>
                <p:cNvSpPr/>
                <p:nvPr/>
              </p:nvSpPr>
              <p:spPr bwMode="auto">
                <a:xfrm>
                  <a:off x="4894" y="2366"/>
                  <a:ext cx="104" cy="59"/>
                </a:xfrm>
                <a:custGeom>
                  <a:avLst/>
                  <a:gdLst>
                    <a:gd name="T0" fmla="*/ 44 w 44"/>
                    <a:gd name="T1" fmla="*/ 16 h 25"/>
                    <a:gd name="T2" fmla="*/ 0 w 44"/>
                    <a:gd name="T3" fmla="*/ 0 h 25"/>
                    <a:gd name="T4" fmla="*/ 8 w 44"/>
                    <a:gd name="T5" fmla="*/ 17 h 25"/>
                    <a:gd name="T6" fmla="*/ 26 w 44"/>
                    <a:gd name="T7" fmla="*/ 25 h 25"/>
                    <a:gd name="T8" fmla="*/ 44 w 44"/>
                    <a:gd name="T9" fmla="*/ 16 h 25"/>
                  </a:gdLst>
                  <a:ahLst/>
                  <a:cxnLst>
                    <a:cxn ang="0">
                      <a:pos x="T0" y="T1"/>
                    </a:cxn>
                    <a:cxn ang="0">
                      <a:pos x="T2" y="T3"/>
                    </a:cxn>
                    <a:cxn ang="0">
                      <a:pos x="T4" y="T5"/>
                    </a:cxn>
                    <a:cxn ang="0">
                      <a:pos x="T6" y="T7"/>
                    </a:cxn>
                    <a:cxn ang="0">
                      <a:pos x="T8" y="T9"/>
                    </a:cxn>
                  </a:cxnLst>
                  <a:rect l="0" t="0" r="r" b="b"/>
                  <a:pathLst>
                    <a:path w="44" h="25">
                      <a:moveTo>
                        <a:pt x="44" y="16"/>
                      </a:moveTo>
                      <a:cubicBezTo>
                        <a:pt x="0" y="0"/>
                        <a:pt x="0" y="0"/>
                        <a:pt x="0" y="0"/>
                      </a:cubicBezTo>
                      <a:cubicBezTo>
                        <a:pt x="3" y="6"/>
                        <a:pt x="6" y="12"/>
                        <a:pt x="8" y="17"/>
                      </a:cubicBezTo>
                      <a:cubicBezTo>
                        <a:pt x="26" y="25"/>
                        <a:pt x="26" y="25"/>
                        <a:pt x="26" y="25"/>
                      </a:cubicBezTo>
                      <a:cubicBezTo>
                        <a:pt x="31" y="21"/>
                        <a:pt x="37" y="18"/>
                        <a:pt x="44" y="16"/>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5" name="Freeform 610"/>
                <p:cNvSpPr/>
                <p:nvPr/>
              </p:nvSpPr>
              <p:spPr bwMode="auto">
                <a:xfrm>
                  <a:off x="5014" y="3752"/>
                  <a:ext cx="85" cy="69"/>
                </a:xfrm>
                <a:custGeom>
                  <a:avLst/>
                  <a:gdLst>
                    <a:gd name="T0" fmla="*/ 0 w 36"/>
                    <a:gd name="T1" fmla="*/ 29 h 29"/>
                    <a:gd name="T2" fmla="*/ 36 w 36"/>
                    <a:gd name="T3" fmla="*/ 4 h 29"/>
                    <a:gd name="T4" fmla="*/ 21 w 36"/>
                    <a:gd name="T5" fmla="*/ 0 h 29"/>
                    <a:gd name="T6" fmla="*/ 2 w 36"/>
                    <a:gd name="T7" fmla="*/ 13 h 29"/>
                    <a:gd name="T8" fmla="*/ 0 w 36"/>
                    <a:gd name="T9" fmla="*/ 29 h 29"/>
                  </a:gdLst>
                  <a:ahLst/>
                  <a:cxnLst>
                    <a:cxn ang="0">
                      <a:pos x="T0" y="T1"/>
                    </a:cxn>
                    <a:cxn ang="0">
                      <a:pos x="T2" y="T3"/>
                    </a:cxn>
                    <a:cxn ang="0">
                      <a:pos x="T4" y="T5"/>
                    </a:cxn>
                    <a:cxn ang="0">
                      <a:pos x="T6" y="T7"/>
                    </a:cxn>
                    <a:cxn ang="0">
                      <a:pos x="T8" y="T9"/>
                    </a:cxn>
                  </a:cxnLst>
                  <a:rect l="0" t="0" r="r" b="b"/>
                  <a:pathLst>
                    <a:path w="36" h="29">
                      <a:moveTo>
                        <a:pt x="0" y="29"/>
                      </a:moveTo>
                      <a:cubicBezTo>
                        <a:pt x="13" y="24"/>
                        <a:pt x="26" y="15"/>
                        <a:pt x="36" y="4"/>
                      </a:cubicBezTo>
                      <a:cubicBezTo>
                        <a:pt x="31" y="3"/>
                        <a:pt x="26" y="2"/>
                        <a:pt x="21" y="0"/>
                      </a:cubicBezTo>
                      <a:cubicBezTo>
                        <a:pt x="15" y="5"/>
                        <a:pt x="9" y="9"/>
                        <a:pt x="2" y="13"/>
                      </a:cubicBezTo>
                      <a:cubicBezTo>
                        <a:pt x="2" y="18"/>
                        <a:pt x="1" y="23"/>
                        <a:pt x="0" y="29"/>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6" name="Freeform 611"/>
                <p:cNvSpPr/>
                <p:nvPr/>
              </p:nvSpPr>
              <p:spPr bwMode="auto">
                <a:xfrm>
                  <a:off x="4759" y="230"/>
                  <a:ext cx="111" cy="44"/>
                </a:xfrm>
                <a:custGeom>
                  <a:avLst/>
                  <a:gdLst>
                    <a:gd name="T0" fmla="*/ 0 w 47"/>
                    <a:gd name="T1" fmla="*/ 5 h 19"/>
                    <a:gd name="T2" fmla="*/ 45 w 47"/>
                    <a:gd name="T3" fmla="*/ 19 h 19"/>
                    <a:gd name="T4" fmla="*/ 47 w 47"/>
                    <a:gd name="T5" fmla="*/ 15 h 19"/>
                    <a:gd name="T6" fmla="*/ 1 w 47"/>
                    <a:gd name="T7" fmla="*/ 0 h 19"/>
                    <a:gd name="T8" fmla="*/ 0 w 47"/>
                    <a:gd name="T9" fmla="*/ 5 h 19"/>
                  </a:gdLst>
                  <a:ahLst/>
                  <a:cxnLst>
                    <a:cxn ang="0">
                      <a:pos x="T0" y="T1"/>
                    </a:cxn>
                    <a:cxn ang="0">
                      <a:pos x="T2" y="T3"/>
                    </a:cxn>
                    <a:cxn ang="0">
                      <a:pos x="T4" y="T5"/>
                    </a:cxn>
                    <a:cxn ang="0">
                      <a:pos x="T6" y="T7"/>
                    </a:cxn>
                    <a:cxn ang="0">
                      <a:pos x="T8" y="T9"/>
                    </a:cxn>
                  </a:cxnLst>
                  <a:rect l="0" t="0" r="r" b="b"/>
                  <a:pathLst>
                    <a:path w="47" h="19">
                      <a:moveTo>
                        <a:pt x="0" y="5"/>
                      </a:moveTo>
                      <a:cubicBezTo>
                        <a:pt x="14" y="5"/>
                        <a:pt x="34" y="11"/>
                        <a:pt x="45" y="19"/>
                      </a:cubicBezTo>
                      <a:cubicBezTo>
                        <a:pt x="46" y="18"/>
                        <a:pt x="46" y="16"/>
                        <a:pt x="47" y="15"/>
                      </a:cubicBezTo>
                      <a:cubicBezTo>
                        <a:pt x="34" y="6"/>
                        <a:pt x="13" y="1"/>
                        <a:pt x="1" y="0"/>
                      </a:cubicBezTo>
                      <a:cubicBezTo>
                        <a:pt x="0" y="2"/>
                        <a:pt x="0" y="3"/>
                        <a:pt x="0" y="5"/>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7" name="Freeform 612"/>
                <p:cNvSpPr/>
                <p:nvPr/>
              </p:nvSpPr>
              <p:spPr bwMode="auto">
                <a:xfrm>
                  <a:off x="4974" y="2782"/>
                  <a:ext cx="47" cy="100"/>
                </a:xfrm>
                <a:custGeom>
                  <a:avLst/>
                  <a:gdLst>
                    <a:gd name="T0" fmla="*/ 14 w 20"/>
                    <a:gd name="T1" fmla="*/ 35 h 42"/>
                    <a:gd name="T2" fmla="*/ 12 w 20"/>
                    <a:gd name="T3" fmla="*/ 0 h 42"/>
                    <a:gd name="T4" fmla="*/ 0 w 20"/>
                    <a:gd name="T5" fmla="*/ 0 h 42"/>
                    <a:gd name="T6" fmla="*/ 3 w 20"/>
                    <a:gd name="T7" fmla="*/ 42 h 42"/>
                    <a:gd name="T8" fmla="*/ 14 w 20"/>
                    <a:gd name="T9" fmla="*/ 35 h 42"/>
                  </a:gdLst>
                  <a:ahLst/>
                  <a:cxnLst>
                    <a:cxn ang="0">
                      <a:pos x="T0" y="T1"/>
                    </a:cxn>
                    <a:cxn ang="0">
                      <a:pos x="T2" y="T3"/>
                    </a:cxn>
                    <a:cxn ang="0">
                      <a:pos x="T4" y="T5"/>
                    </a:cxn>
                    <a:cxn ang="0">
                      <a:pos x="T6" y="T7"/>
                    </a:cxn>
                    <a:cxn ang="0">
                      <a:pos x="T8" y="T9"/>
                    </a:cxn>
                  </a:cxnLst>
                  <a:rect l="0" t="0" r="r" b="b"/>
                  <a:pathLst>
                    <a:path w="20" h="42">
                      <a:moveTo>
                        <a:pt x="14" y="35"/>
                      </a:moveTo>
                      <a:cubicBezTo>
                        <a:pt x="20" y="24"/>
                        <a:pt x="20" y="11"/>
                        <a:pt x="12" y="0"/>
                      </a:cubicBezTo>
                      <a:cubicBezTo>
                        <a:pt x="8" y="0"/>
                        <a:pt x="4" y="0"/>
                        <a:pt x="0" y="0"/>
                      </a:cubicBezTo>
                      <a:cubicBezTo>
                        <a:pt x="8" y="13"/>
                        <a:pt x="9" y="30"/>
                        <a:pt x="3" y="42"/>
                      </a:cubicBezTo>
                      <a:cubicBezTo>
                        <a:pt x="7" y="40"/>
                        <a:pt x="10" y="38"/>
                        <a:pt x="14" y="3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8" name="Freeform 613"/>
                <p:cNvSpPr/>
                <p:nvPr/>
              </p:nvSpPr>
              <p:spPr bwMode="auto">
                <a:xfrm>
                  <a:off x="4754" y="246"/>
                  <a:ext cx="107" cy="40"/>
                </a:xfrm>
                <a:custGeom>
                  <a:avLst/>
                  <a:gdLst>
                    <a:gd name="T0" fmla="*/ 45 w 45"/>
                    <a:gd name="T1" fmla="*/ 14 h 17"/>
                    <a:gd name="T2" fmla="*/ 1 w 45"/>
                    <a:gd name="T3" fmla="*/ 0 h 17"/>
                    <a:gd name="T4" fmla="*/ 0 w 45"/>
                    <a:gd name="T5" fmla="*/ 4 h 17"/>
                    <a:gd name="T6" fmla="*/ 42 w 45"/>
                    <a:gd name="T7" fmla="*/ 17 h 17"/>
                    <a:gd name="T8" fmla="*/ 45 w 45"/>
                    <a:gd name="T9" fmla="*/ 14 h 17"/>
                  </a:gdLst>
                  <a:ahLst/>
                  <a:cxnLst>
                    <a:cxn ang="0">
                      <a:pos x="T0" y="T1"/>
                    </a:cxn>
                    <a:cxn ang="0">
                      <a:pos x="T2" y="T3"/>
                    </a:cxn>
                    <a:cxn ang="0">
                      <a:pos x="T4" y="T5"/>
                    </a:cxn>
                    <a:cxn ang="0">
                      <a:pos x="T6" y="T7"/>
                    </a:cxn>
                    <a:cxn ang="0">
                      <a:pos x="T8" y="T9"/>
                    </a:cxn>
                  </a:cxnLst>
                  <a:rect l="0" t="0" r="r" b="b"/>
                  <a:pathLst>
                    <a:path w="45" h="17">
                      <a:moveTo>
                        <a:pt x="45" y="14"/>
                      </a:moveTo>
                      <a:cubicBezTo>
                        <a:pt x="32" y="5"/>
                        <a:pt x="13" y="0"/>
                        <a:pt x="1" y="0"/>
                      </a:cubicBezTo>
                      <a:cubicBezTo>
                        <a:pt x="1" y="1"/>
                        <a:pt x="1" y="3"/>
                        <a:pt x="0" y="4"/>
                      </a:cubicBezTo>
                      <a:cubicBezTo>
                        <a:pt x="14" y="5"/>
                        <a:pt x="31" y="11"/>
                        <a:pt x="42" y="17"/>
                      </a:cubicBezTo>
                      <a:cubicBezTo>
                        <a:pt x="43" y="16"/>
                        <a:pt x="44" y="15"/>
                        <a:pt x="45" y="14"/>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9" name="Freeform 614"/>
                <p:cNvSpPr/>
                <p:nvPr/>
              </p:nvSpPr>
              <p:spPr bwMode="auto">
                <a:xfrm>
                  <a:off x="4913" y="2983"/>
                  <a:ext cx="167" cy="251"/>
                </a:xfrm>
                <a:custGeom>
                  <a:avLst/>
                  <a:gdLst>
                    <a:gd name="T0" fmla="*/ 15 w 71"/>
                    <a:gd name="T1" fmla="*/ 0 h 106"/>
                    <a:gd name="T2" fmla="*/ 0 w 71"/>
                    <a:gd name="T3" fmla="*/ 19 h 106"/>
                    <a:gd name="T4" fmla="*/ 30 w 71"/>
                    <a:gd name="T5" fmla="*/ 97 h 106"/>
                    <a:gd name="T6" fmla="*/ 45 w 71"/>
                    <a:gd name="T7" fmla="*/ 106 h 106"/>
                    <a:gd name="T8" fmla="*/ 15 w 71"/>
                    <a:gd name="T9" fmla="*/ 0 h 106"/>
                  </a:gdLst>
                  <a:ahLst/>
                  <a:cxnLst>
                    <a:cxn ang="0">
                      <a:pos x="T0" y="T1"/>
                    </a:cxn>
                    <a:cxn ang="0">
                      <a:pos x="T2" y="T3"/>
                    </a:cxn>
                    <a:cxn ang="0">
                      <a:pos x="T4" y="T5"/>
                    </a:cxn>
                    <a:cxn ang="0">
                      <a:pos x="T6" y="T7"/>
                    </a:cxn>
                    <a:cxn ang="0">
                      <a:pos x="T8" y="T9"/>
                    </a:cxn>
                  </a:cxnLst>
                  <a:rect l="0" t="0" r="r" b="b"/>
                  <a:pathLst>
                    <a:path w="71" h="106">
                      <a:moveTo>
                        <a:pt x="15" y="0"/>
                      </a:moveTo>
                      <a:cubicBezTo>
                        <a:pt x="10" y="6"/>
                        <a:pt x="5" y="12"/>
                        <a:pt x="0" y="19"/>
                      </a:cubicBezTo>
                      <a:cubicBezTo>
                        <a:pt x="33" y="33"/>
                        <a:pt x="41" y="70"/>
                        <a:pt x="30" y="97"/>
                      </a:cubicBezTo>
                      <a:cubicBezTo>
                        <a:pt x="35" y="100"/>
                        <a:pt x="40" y="103"/>
                        <a:pt x="45" y="106"/>
                      </a:cubicBezTo>
                      <a:cubicBezTo>
                        <a:pt x="71" y="71"/>
                        <a:pt x="61" y="20"/>
                        <a:pt x="15" y="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0" name="Freeform 615"/>
                <p:cNvSpPr/>
                <p:nvPr/>
              </p:nvSpPr>
              <p:spPr bwMode="auto">
                <a:xfrm>
                  <a:off x="4818" y="149"/>
                  <a:ext cx="64" cy="36"/>
                </a:xfrm>
                <a:custGeom>
                  <a:avLst/>
                  <a:gdLst>
                    <a:gd name="T0" fmla="*/ 0 w 27"/>
                    <a:gd name="T1" fmla="*/ 7 h 15"/>
                    <a:gd name="T2" fmla="*/ 27 w 27"/>
                    <a:gd name="T3" fmla="*/ 15 h 15"/>
                    <a:gd name="T4" fmla="*/ 0 w 27"/>
                    <a:gd name="T5" fmla="*/ 7 h 15"/>
                  </a:gdLst>
                  <a:ahLst/>
                  <a:cxnLst>
                    <a:cxn ang="0">
                      <a:pos x="T0" y="T1"/>
                    </a:cxn>
                    <a:cxn ang="0">
                      <a:pos x="T2" y="T3"/>
                    </a:cxn>
                    <a:cxn ang="0">
                      <a:pos x="T4" y="T5"/>
                    </a:cxn>
                  </a:cxnLst>
                  <a:rect l="0" t="0" r="r" b="b"/>
                  <a:pathLst>
                    <a:path w="27" h="15">
                      <a:moveTo>
                        <a:pt x="0" y="7"/>
                      </a:moveTo>
                      <a:cubicBezTo>
                        <a:pt x="9" y="8"/>
                        <a:pt x="19" y="11"/>
                        <a:pt x="27" y="15"/>
                      </a:cubicBezTo>
                      <a:cubicBezTo>
                        <a:pt x="23" y="5"/>
                        <a:pt x="13" y="0"/>
                        <a:pt x="0" y="7"/>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1" name="Freeform 616"/>
                <p:cNvSpPr/>
                <p:nvPr/>
              </p:nvSpPr>
              <p:spPr bwMode="auto">
                <a:xfrm>
                  <a:off x="4754" y="260"/>
                  <a:ext cx="95" cy="38"/>
                </a:xfrm>
                <a:custGeom>
                  <a:avLst/>
                  <a:gdLst>
                    <a:gd name="T0" fmla="*/ 40 w 40"/>
                    <a:gd name="T1" fmla="*/ 13 h 16"/>
                    <a:gd name="T2" fmla="*/ 0 w 40"/>
                    <a:gd name="T3" fmla="*/ 0 h 16"/>
                    <a:gd name="T4" fmla="*/ 0 w 40"/>
                    <a:gd name="T5" fmla="*/ 5 h 16"/>
                    <a:gd name="T6" fmla="*/ 36 w 40"/>
                    <a:gd name="T7" fmla="*/ 16 h 16"/>
                    <a:gd name="T8" fmla="*/ 40 w 40"/>
                    <a:gd name="T9" fmla="*/ 13 h 16"/>
                  </a:gdLst>
                  <a:ahLst/>
                  <a:cxnLst>
                    <a:cxn ang="0">
                      <a:pos x="T0" y="T1"/>
                    </a:cxn>
                    <a:cxn ang="0">
                      <a:pos x="T2" y="T3"/>
                    </a:cxn>
                    <a:cxn ang="0">
                      <a:pos x="T4" y="T5"/>
                    </a:cxn>
                    <a:cxn ang="0">
                      <a:pos x="T6" y="T7"/>
                    </a:cxn>
                    <a:cxn ang="0">
                      <a:pos x="T8" y="T9"/>
                    </a:cxn>
                  </a:cxnLst>
                  <a:rect l="0" t="0" r="r" b="b"/>
                  <a:pathLst>
                    <a:path w="40" h="16">
                      <a:moveTo>
                        <a:pt x="40" y="13"/>
                      </a:moveTo>
                      <a:cubicBezTo>
                        <a:pt x="28" y="5"/>
                        <a:pt x="12" y="1"/>
                        <a:pt x="0" y="0"/>
                      </a:cubicBezTo>
                      <a:cubicBezTo>
                        <a:pt x="0" y="2"/>
                        <a:pt x="0" y="3"/>
                        <a:pt x="0" y="5"/>
                      </a:cubicBezTo>
                      <a:cubicBezTo>
                        <a:pt x="12" y="6"/>
                        <a:pt x="26" y="10"/>
                        <a:pt x="36" y="16"/>
                      </a:cubicBezTo>
                      <a:cubicBezTo>
                        <a:pt x="38" y="15"/>
                        <a:pt x="39" y="14"/>
                        <a:pt x="40" y="13"/>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2" name="Freeform 617"/>
                <p:cNvSpPr/>
                <p:nvPr/>
              </p:nvSpPr>
              <p:spPr bwMode="auto">
                <a:xfrm>
                  <a:off x="4903" y="2129"/>
                  <a:ext cx="47" cy="33"/>
                </a:xfrm>
                <a:custGeom>
                  <a:avLst/>
                  <a:gdLst>
                    <a:gd name="T0" fmla="*/ 0 w 47"/>
                    <a:gd name="T1" fmla="*/ 17 h 33"/>
                    <a:gd name="T2" fmla="*/ 47 w 47"/>
                    <a:gd name="T3" fmla="*/ 33 h 33"/>
                    <a:gd name="T4" fmla="*/ 47 w 47"/>
                    <a:gd name="T5" fmla="*/ 19 h 33"/>
                    <a:gd name="T6" fmla="*/ 2 w 47"/>
                    <a:gd name="T7" fmla="*/ 0 h 33"/>
                    <a:gd name="T8" fmla="*/ 0 w 47"/>
                    <a:gd name="T9" fmla="*/ 17 h 33"/>
                  </a:gdLst>
                  <a:ahLst/>
                  <a:cxnLst>
                    <a:cxn ang="0">
                      <a:pos x="T0" y="T1"/>
                    </a:cxn>
                    <a:cxn ang="0">
                      <a:pos x="T2" y="T3"/>
                    </a:cxn>
                    <a:cxn ang="0">
                      <a:pos x="T4" y="T5"/>
                    </a:cxn>
                    <a:cxn ang="0">
                      <a:pos x="T6" y="T7"/>
                    </a:cxn>
                    <a:cxn ang="0">
                      <a:pos x="T8" y="T9"/>
                    </a:cxn>
                  </a:cxnLst>
                  <a:rect l="0" t="0" r="r" b="b"/>
                  <a:pathLst>
                    <a:path w="47" h="33">
                      <a:moveTo>
                        <a:pt x="0" y="17"/>
                      </a:moveTo>
                      <a:lnTo>
                        <a:pt x="47" y="33"/>
                      </a:lnTo>
                      <a:lnTo>
                        <a:pt x="47" y="19"/>
                      </a:lnTo>
                      <a:lnTo>
                        <a:pt x="2" y="0"/>
                      </a:lnTo>
                      <a:lnTo>
                        <a:pt x="0" y="17"/>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3" name="Freeform 618"/>
                <p:cNvSpPr/>
                <p:nvPr/>
              </p:nvSpPr>
              <p:spPr bwMode="auto">
                <a:xfrm>
                  <a:off x="4671" y="1483"/>
                  <a:ext cx="260" cy="93"/>
                </a:xfrm>
                <a:custGeom>
                  <a:avLst/>
                  <a:gdLst>
                    <a:gd name="T0" fmla="*/ 48 w 110"/>
                    <a:gd name="T1" fmla="*/ 25 h 39"/>
                    <a:gd name="T2" fmla="*/ 70 w 110"/>
                    <a:gd name="T3" fmla="*/ 30 h 39"/>
                    <a:gd name="T4" fmla="*/ 110 w 110"/>
                    <a:gd name="T5" fmla="*/ 9 h 39"/>
                    <a:gd name="T6" fmla="*/ 99 w 110"/>
                    <a:gd name="T7" fmla="*/ 0 h 39"/>
                    <a:gd name="T8" fmla="*/ 29 w 110"/>
                    <a:gd name="T9" fmla="*/ 2 h 39"/>
                    <a:gd name="T10" fmla="*/ 0 w 110"/>
                    <a:gd name="T11" fmla="*/ 33 h 39"/>
                    <a:gd name="T12" fmla="*/ 37 w 110"/>
                    <a:gd name="T13" fmla="*/ 37 h 39"/>
                    <a:gd name="T14" fmla="*/ 48 w 110"/>
                    <a:gd name="T15" fmla="*/ 25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39">
                      <a:moveTo>
                        <a:pt x="48" y="25"/>
                      </a:moveTo>
                      <a:cubicBezTo>
                        <a:pt x="51" y="24"/>
                        <a:pt x="59" y="26"/>
                        <a:pt x="70" y="30"/>
                      </a:cubicBezTo>
                      <a:cubicBezTo>
                        <a:pt x="86" y="24"/>
                        <a:pt x="101" y="16"/>
                        <a:pt x="110" y="9"/>
                      </a:cubicBezTo>
                      <a:cubicBezTo>
                        <a:pt x="106" y="6"/>
                        <a:pt x="102" y="3"/>
                        <a:pt x="99" y="0"/>
                      </a:cubicBezTo>
                      <a:cubicBezTo>
                        <a:pt x="86" y="23"/>
                        <a:pt x="43" y="24"/>
                        <a:pt x="29" y="2"/>
                      </a:cubicBezTo>
                      <a:cubicBezTo>
                        <a:pt x="26" y="5"/>
                        <a:pt x="14" y="18"/>
                        <a:pt x="0" y="33"/>
                      </a:cubicBezTo>
                      <a:cubicBezTo>
                        <a:pt x="11" y="37"/>
                        <a:pt x="23" y="39"/>
                        <a:pt x="37" y="37"/>
                      </a:cubicBezTo>
                      <a:cubicBezTo>
                        <a:pt x="42" y="29"/>
                        <a:pt x="46" y="25"/>
                        <a:pt x="48" y="25"/>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4" name="Freeform 619"/>
                <p:cNvSpPr/>
                <p:nvPr/>
              </p:nvSpPr>
              <p:spPr bwMode="auto">
                <a:xfrm>
                  <a:off x="4901" y="3892"/>
                  <a:ext cx="184" cy="196"/>
                </a:xfrm>
                <a:custGeom>
                  <a:avLst/>
                  <a:gdLst>
                    <a:gd name="T0" fmla="*/ 38 w 78"/>
                    <a:gd name="T1" fmla="*/ 8 h 83"/>
                    <a:gd name="T2" fmla="*/ 0 w 78"/>
                    <a:gd name="T3" fmla="*/ 72 h 83"/>
                    <a:gd name="T4" fmla="*/ 24 w 78"/>
                    <a:gd name="T5" fmla="*/ 83 h 83"/>
                    <a:gd name="T6" fmla="*/ 78 w 78"/>
                    <a:gd name="T7" fmla="*/ 0 h 83"/>
                    <a:gd name="T8" fmla="*/ 38 w 78"/>
                    <a:gd name="T9" fmla="*/ 8 h 83"/>
                  </a:gdLst>
                  <a:ahLst/>
                  <a:cxnLst>
                    <a:cxn ang="0">
                      <a:pos x="T0" y="T1"/>
                    </a:cxn>
                    <a:cxn ang="0">
                      <a:pos x="T2" y="T3"/>
                    </a:cxn>
                    <a:cxn ang="0">
                      <a:pos x="T4" y="T5"/>
                    </a:cxn>
                    <a:cxn ang="0">
                      <a:pos x="T6" y="T7"/>
                    </a:cxn>
                    <a:cxn ang="0">
                      <a:pos x="T8" y="T9"/>
                    </a:cxn>
                  </a:cxnLst>
                  <a:rect l="0" t="0" r="r" b="b"/>
                  <a:pathLst>
                    <a:path w="78" h="83">
                      <a:moveTo>
                        <a:pt x="38" y="8"/>
                      </a:moveTo>
                      <a:cubicBezTo>
                        <a:pt x="29" y="31"/>
                        <a:pt x="16" y="53"/>
                        <a:pt x="0" y="72"/>
                      </a:cubicBezTo>
                      <a:cubicBezTo>
                        <a:pt x="7" y="75"/>
                        <a:pt x="15" y="79"/>
                        <a:pt x="24" y="83"/>
                      </a:cubicBezTo>
                      <a:cubicBezTo>
                        <a:pt x="45" y="53"/>
                        <a:pt x="71" y="13"/>
                        <a:pt x="78" y="0"/>
                      </a:cubicBezTo>
                      <a:cubicBezTo>
                        <a:pt x="70" y="2"/>
                        <a:pt x="53" y="5"/>
                        <a:pt x="38" y="8"/>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5" name="Freeform 620"/>
                <p:cNvSpPr/>
                <p:nvPr/>
              </p:nvSpPr>
              <p:spPr bwMode="auto">
                <a:xfrm>
                  <a:off x="4839" y="4072"/>
                  <a:ext cx="260" cy="198"/>
                </a:xfrm>
                <a:custGeom>
                  <a:avLst/>
                  <a:gdLst>
                    <a:gd name="T0" fmla="*/ 41 w 110"/>
                    <a:gd name="T1" fmla="*/ 24 h 84"/>
                    <a:gd name="T2" fmla="*/ 56 w 110"/>
                    <a:gd name="T3" fmla="*/ 84 h 84"/>
                    <a:gd name="T4" fmla="*/ 110 w 110"/>
                    <a:gd name="T5" fmla="*/ 67 h 84"/>
                    <a:gd name="T6" fmla="*/ 79 w 110"/>
                    <a:gd name="T7" fmla="*/ 27 h 84"/>
                    <a:gd name="T8" fmla="*/ 22 w 110"/>
                    <a:gd name="T9" fmla="*/ 0 h 84"/>
                    <a:gd name="T10" fmla="*/ 15 w 110"/>
                    <a:gd name="T11" fmla="*/ 7 h 84"/>
                    <a:gd name="T12" fmla="*/ 0 w 110"/>
                    <a:gd name="T13" fmla="*/ 31 h 84"/>
                    <a:gd name="T14" fmla="*/ 9 w 110"/>
                    <a:gd name="T15" fmla="*/ 35 h 84"/>
                    <a:gd name="T16" fmla="*/ 41 w 110"/>
                    <a:gd name="T17" fmla="*/ 2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84">
                      <a:moveTo>
                        <a:pt x="41" y="24"/>
                      </a:moveTo>
                      <a:cubicBezTo>
                        <a:pt x="56" y="84"/>
                        <a:pt x="56" y="84"/>
                        <a:pt x="56" y="84"/>
                      </a:cubicBezTo>
                      <a:cubicBezTo>
                        <a:pt x="78" y="77"/>
                        <a:pt x="97" y="71"/>
                        <a:pt x="110" y="67"/>
                      </a:cubicBezTo>
                      <a:cubicBezTo>
                        <a:pt x="96" y="55"/>
                        <a:pt x="85" y="42"/>
                        <a:pt x="79" y="27"/>
                      </a:cubicBezTo>
                      <a:cubicBezTo>
                        <a:pt x="65" y="20"/>
                        <a:pt x="40" y="9"/>
                        <a:pt x="22" y="0"/>
                      </a:cubicBezTo>
                      <a:cubicBezTo>
                        <a:pt x="20" y="3"/>
                        <a:pt x="18" y="5"/>
                        <a:pt x="15" y="7"/>
                      </a:cubicBezTo>
                      <a:cubicBezTo>
                        <a:pt x="11" y="14"/>
                        <a:pt x="5" y="22"/>
                        <a:pt x="0" y="31"/>
                      </a:cubicBezTo>
                      <a:cubicBezTo>
                        <a:pt x="9" y="35"/>
                        <a:pt x="9" y="35"/>
                        <a:pt x="9" y="35"/>
                      </a:cubicBezTo>
                      <a:lnTo>
                        <a:pt x="41" y="24"/>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6" name="Freeform 621"/>
                <p:cNvSpPr/>
                <p:nvPr/>
              </p:nvSpPr>
              <p:spPr bwMode="auto">
                <a:xfrm>
                  <a:off x="4754" y="277"/>
                  <a:ext cx="80" cy="31"/>
                </a:xfrm>
                <a:custGeom>
                  <a:avLst/>
                  <a:gdLst>
                    <a:gd name="T0" fmla="*/ 34 w 34"/>
                    <a:gd name="T1" fmla="*/ 10 h 13"/>
                    <a:gd name="T2" fmla="*/ 0 w 34"/>
                    <a:gd name="T3" fmla="*/ 0 h 13"/>
                    <a:gd name="T4" fmla="*/ 1 w 34"/>
                    <a:gd name="T5" fmla="*/ 5 h 13"/>
                    <a:gd name="T6" fmla="*/ 28 w 34"/>
                    <a:gd name="T7" fmla="*/ 13 h 13"/>
                    <a:gd name="T8" fmla="*/ 34 w 34"/>
                    <a:gd name="T9" fmla="*/ 10 h 13"/>
                  </a:gdLst>
                  <a:ahLst/>
                  <a:cxnLst>
                    <a:cxn ang="0">
                      <a:pos x="T0" y="T1"/>
                    </a:cxn>
                    <a:cxn ang="0">
                      <a:pos x="T2" y="T3"/>
                    </a:cxn>
                    <a:cxn ang="0">
                      <a:pos x="T4" y="T5"/>
                    </a:cxn>
                    <a:cxn ang="0">
                      <a:pos x="T6" y="T7"/>
                    </a:cxn>
                    <a:cxn ang="0">
                      <a:pos x="T8" y="T9"/>
                    </a:cxn>
                  </a:cxnLst>
                  <a:rect l="0" t="0" r="r" b="b"/>
                  <a:pathLst>
                    <a:path w="34" h="13">
                      <a:moveTo>
                        <a:pt x="34" y="10"/>
                      </a:moveTo>
                      <a:cubicBezTo>
                        <a:pt x="23" y="5"/>
                        <a:pt x="10" y="1"/>
                        <a:pt x="0" y="0"/>
                      </a:cubicBezTo>
                      <a:cubicBezTo>
                        <a:pt x="1" y="2"/>
                        <a:pt x="1" y="3"/>
                        <a:pt x="1" y="5"/>
                      </a:cubicBezTo>
                      <a:cubicBezTo>
                        <a:pt x="10" y="6"/>
                        <a:pt x="20" y="9"/>
                        <a:pt x="28" y="13"/>
                      </a:cubicBezTo>
                      <a:cubicBezTo>
                        <a:pt x="30" y="12"/>
                        <a:pt x="32" y="11"/>
                        <a:pt x="34" y="1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7" name="Freeform 622"/>
                <p:cNvSpPr/>
                <p:nvPr/>
              </p:nvSpPr>
              <p:spPr bwMode="auto">
                <a:xfrm>
                  <a:off x="4889" y="2181"/>
                  <a:ext cx="50" cy="43"/>
                </a:xfrm>
                <a:custGeom>
                  <a:avLst/>
                  <a:gdLst>
                    <a:gd name="T0" fmla="*/ 0 w 50"/>
                    <a:gd name="T1" fmla="*/ 0 h 43"/>
                    <a:gd name="T2" fmla="*/ 0 w 50"/>
                    <a:gd name="T3" fmla="*/ 26 h 43"/>
                    <a:gd name="T4" fmla="*/ 50 w 50"/>
                    <a:gd name="T5" fmla="*/ 43 h 43"/>
                    <a:gd name="T6" fmla="*/ 47 w 50"/>
                    <a:gd name="T7" fmla="*/ 19 h 43"/>
                    <a:gd name="T8" fmla="*/ 0 w 50"/>
                    <a:gd name="T9" fmla="*/ 0 h 43"/>
                  </a:gdLst>
                  <a:ahLst/>
                  <a:cxnLst>
                    <a:cxn ang="0">
                      <a:pos x="T0" y="T1"/>
                    </a:cxn>
                    <a:cxn ang="0">
                      <a:pos x="T2" y="T3"/>
                    </a:cxn>
                    <a:cxn ang="0">
                      <a:pos x="T4" y="T5"/>
                    </a:cxn>
                    <a:cxn ang="0">
                      <a:pos x="T6" y="T7"/>
                    </a:cxn>
                    <a:cxn ang="0">
                      <a:pos x="T8" y="T9"/>
                    </a:cxn>
                  </a:cxnLst>
                  <a:rect l="0" t="0" r="r" b="b"/>
                  <a:pathLst>
                    <a:path w="50" h="43">
                      <a:moveTo>
                        <a:pt x="0" y="0"/>
                      </a:moveTo>
                      <a:lnTo>
                        <a:pt x="0" y="26"/>
                      </a:lnTo>
                      <a:lnTo>
                        <a:pt x="50" y="43"/>
                      </a:lnTo>
                      <a:lnTo>
                        <a:pt x="47" y="19"/>
                      </a:lnTo>
                      <a:lnTo>
                        <a:pt x="0" y="0"/>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8" name="Freeform 623"/>
                <p:cNvSpPr>
                  <a:spLocks noEditPoints="1"/>
                </p:cNvSpPr>
                <p:nvPr/>
              </p:nvSpPr>
              <p:spPr bwMode="auto">
                <a:xfrm>
                  <a:off x="4813" y="2751"/>
                  <a:ext cx="178" cy="213"/>
                </a:xfrm>
                <a:custGeom>
                  <a:avLst/>
                  <a:gdLst>
                    <a:gd name="T0" fmla="*/ 8 w 75"/>
                    <a:gd name="T1" fmla="*/ 64 h 90"/>
                    <a:gd name="T2" fmla="*/ 31 w 75"/>
                    <a:gd name="T3" fmla="*/ 68 h 90"/>
                    <a:gd name="T4" fmla="*/ 30 w 75"/>
                    <a:gd name="T5" fmla="*/ 88 h 90"/>
                    <a:gd name="T6" fmla="*/ 33 w 75"/>
                    <a:gd name="T7" fmla="*/ 90 h 90"/>
                    <a:gd name="T8" fmla="*/ 59 w 75"/>
                    <a:gd name="T9" fmla="*/ 65 h 90"/>
                    <a:gd name="T10" fmla="*/ 58 w 75"/>
                    <a:gd name="T11" fmla="*/ 12 h 90"/>
                    <a:gd name="T12" fmla="*/ 9 w 75"/>
                    <a:gd name="T13" fmla="*/ 0 h 90"/>
                    <a:gd name="T14" fmla="*/ 14 w 75"/>
                    <a:gd name="T15" fmla="*/ 43 h 90"/>
                    <a:gd name="T16" fmla="*/ 0 w 75"/>
                    <a:gd name="T17" fmla="*/ 63 h 90"/>
                    <a:gd name="T18" fmla="*/ 6 w 75"/>
                    <a:gd name="T19" fmla="*/ 66 h 90"/>
                    <a:gd name="T20" fmla="*/ 8 w 75"/>
                    <a:gd name="T21" fmla="*/ 64 h 90"/>
                    <a:gd name="T22" fmla="*/ 32 w 75"/>
                    <a:gd name="T23" fmla="*/ 24 h 90"/>
                    <a:gd name="T24" fmla="*/ 55 w 75"/>
                    <a:gd name="T25" fmla="*/ 28 h 90"/>
                    <a:gd name="T26" fmla="*/ 51 w 75"/>
                    <a:gd name="T27" fmla="*/ 50 h 90"/>
                    <a:gd name="T28" fmla="*/ 29 w 75"/>
                    <a:gd name="T29" fmla="*/ 46 h 90"/>
                    <a:gd name="T30" fmla="*/ 32 w 75"/>
                    <a:gd name="T31" fmla="*/ 2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5" h="90">
                      <a:moveTo>
                        <a:pt x="8" y="64"/>
                      </a:moveTo>
                      <a:cubicBezTo>
                        <a:pt x="15" y="59"/>
                        <a:pt x="25" y="61"/>
                        <a:pt x="31" y="68"/>
                      </a:cubicBezTo>
                      <a:cubicBezTo>
                        <a:pt x="35" y="74"/>
                        <a:pt x="35" y="82"/>
                        <a:pt x="30" y="88"/>
                      </a:cubicBezTo>
                      <a:cubicBezTo>
                        <a:pt x="33" y="90"/>
                        <a:pt x="33" y="90"/>
                        <a:pt x="33" y="90"/>
                      </a:cubicBezTo>
                      <a:cubicBezTo>
                        <a:pt x="41" y="81"/>
                        <a:pt x="49" y="73"/>
                        <a:pt x="59" y="65"/>
                      </a:cubicBezTo>
                      <a:cubicBezTo>
                        <a:pt x="71" y="49"/>
                        <a:pt x="75" y="26"/>
                        <a:pt x="58" y="12"/>
                      </a:cubicBezTo>
                      <a:cubicBezTo>
                        <a:pt x="41" y="10"/>
                        <a:pt x="25" y="6"/>
                        <a:pt x="9" y="0"/>
                      </a:cubicBezTo>
                      <a:cubicBezTo>
                        <a:pt x="21" y="14"/>
                        <a:pt x="23" y="29"/>
                        <a:pt x="14" y="43"/>
                      </a:cubicBezTo>
                      <a:cubicBezTo>
                        <a:pt x="10" y="49"/>
                        <a:pt x="5" y="56"/>
                        <a:pt x="0" y="63"/>
                      </a:cubicBezTo>
                      <a:cubicBezTo>
                        <a:pt x="6" y="66"/>
                        <a:pt x="6" y="66"/>
                        <a:pt x="6" y="66"/>
                      </a:cubicBezTo>
                      <a:cubicBezTo>
                        <a:pt x="7" y="65"/>
                        <a:pt x="8" y="65"/>
                        <a:pt x="8" y="64"/>
                      </a:cubicBezTo>
                      <a:close/>
                      <a:moveTo>
                        <a:pt x="32" y="24"/>
                      </a:moveTo>
                      <a:cubicBezTo>
                        <a:pt x="39" y="19"/>
                        <a:pt x="49" y="21"/>
                        <a:pt x="55" y="28"/>
                      </a:cubicBezTo>
                      <a:cubicBezTo>
                        <a:pt x="60" y="35"/>
                        <a:pt x="58" y="45"/>
                        <a:pt x="51" y="50"/>
                      </a:cubicBezTo>
                      <a:cubicBezTo>
                        <a:pt x="44" y="55"/>
                        <a:pt x="34" y="54"/>
                        <a:pt x="29" y="46"/>
                      </a:cubicBezTo>
                      <a:cubicBezTo>
                        <a:pt x="23" y="39"/>
                        <a:pt x="25" y="29"/>
                        <a:pt x="32" y="24"/>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9" name="Freeform 624"/>
                <p:cNvSpPr/>
                <p:nvPr/>
              </p:nvSpPr>
              <p:spPr bwMode="auto">
                <a:xfrm>
                  <a:off x="4875" y="3040"/>
                  <a:ext cx="120" cy="166"/>
                </a:xfrm>
                <a:custGeom>
                  <a:avLst/>
                  <a:gdLst>
                    <a:gd name="T0" fmla="*/ 42 w 51"/>
                    <a:gd name="T1" fmla="*/ 70 h 70"/>
                    <a:gd name="T2" fmla="*/ 12 w 51"/>
                    <a:gd name="T3" fmla="*/ 0 h 70"/>
                    <a:gd name="T4" fmla="*/ 0 w 51"/>
                    <a:gd name="T5" fmla="*/ 20 h 70"/>
                    <a:gd name="T6" fmla="*/ 16 w 51"/>
                    <a:gd name="T7" fmla="*/ 59 h 70"/>
                    <a:gd name="T8" fmla="*/ 42 w 51"/>
                    <a:gd name="T9" fmla="*/ 70 h 70"/>
                  </a:gdLst>
                  <a:ahLst/>
                  <a:cxnLst>
                    <a:cxn ang="0">
                      <a:pos x="T0" y="T1"/>
                    </a:cxn>
                    <a:cxn ang="0">
                      <a:pos x="T2" y="T3"/>
                    </a:cxn>
                    <a:cxn ang="0">
                      <a:pos x="T4" y="T5"/>
                    </a:cxn>
                    <a:cxn ang="0">
                      <a:pos x="T6" y="T7"/>
                    </a:cxn>
                    <a:cxn ang="0">
                      <a:pos x="T8" y="T9"/>
                    </a:cxn>
                  </a:cxnLst>
                  <a:rect l="0" t="0" r="r" b="b"/>
                  <a:pathLst>
                    <a:path w="51" h="70">
                      <a:moveTo>
                        <a:pt x="42" y="70"/>
                      </a:moveTo>
                      <a:cubicBezTo>
                        <a:pt x="51" y="46"/>
                        <a:pt x="43" y="12"/>
                        <a:pt x="12" y="0"/>
                      </a:cubicBezTo>
                      <a:cubicBezTo>
                        <a:pt x="8" y="6"/>
                        <a:pt x="4" y="13"/>
                        <a:pt x="0" y="20"/>
                      </a:cubicBezTo>
                      <a:cubicBezTo>
                        <a:pt x="17" y="27"/>
                        <a:pt x="22" y="45"/>
                        <a:pt x="16" y="59"/>
                      </a:cubicBezTo>
                      <a:cubicBezTo>
                        <a:pt x="24" y="62"/>
                        <a:pt x="33" y="66"/>
                        <a:pt x="42" y="7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0" name="Freeform 625"/>
                <p:cNvSpPr/>
                <p:nvPr/>
              </p:nvSpPr>
              <p:spPr bwMode="auto">
                <a:xfrm>
                  <a:off x="4638" y="2195"/>
                  <a:ext cx="279" cy="277"/>
                </a:xfrm>
                <a:custGeom>
                  <a:avLst/>
                  <a:gdLst>
                    <a:gd name="T0" fmla="*/ 8 w 118"/>
                    <a:gd name="T1" fmla="*/ 0 h 117"/>
                    <a:gd name="T2" fmla="*/ 0 w 118"/>
                    <a:gd name="T3" fmla="*/ 14 h 117"/>
                    <a:gd name="T4" fmla="*/ 117 w 118"/>
                    <a:gd name="T5" fmla="*/ 117 h 117"/>
                    <a:gd name="T6" fmla="*/ 118 w 118"/>
                    <a:gd name="T7" fmla="*/ 114 h 117"/>
                    <a:gd name="T8" fmla="*/ 8 w 118"/>
                    <a:gd name="T9" fmla="*/ 0 h 117"/>
                  </a:gdLst>
                  <a:ahLst/>
                  <a:cxnLst>
                    <a:cxn ang="0">
                      <a:pos x="T0" y="T1"/>
                    </a:cxn>
                    <a:cxn ang="0">
                      <a:pos x="T2" y="T3"/>
                    </a:cxn>
                    <a:cxn ang="0">
                      <a:pos x="T4" y="T5"/>
                    </a:cxn>
                    <a:cxn ang="0">
                      <a:pos x="T6" y="T7"/>
                    </a:cxn>
                    <a:cxn ang="0">
                      <a:pos x="T8" y="T9"/>
                    </a:cxn>
                  </a:cxnLst>
                  <a:rect l="0" t="0" r="r" b="b"/>
                  <a:pathLst>
                    <a:path w="118" h="117">
                      <a:moveTo>
                        <a:pt x="8" y="0"/>
                      </a:moveTo>
                      <a:cubicBezTo>
                        <a:pt x="6" y="5"/>
                        <a:pt x="3" y="10"/>
                        <a:pt x="0" y="14"/>
                      </a:cubicBezTo>
                      <a:cubicBezTo>
                        <a:pt x="52" y="27"/>
                        <a:pt x="97" y="69"/>
                        <a:pt x="117" y="117"/>
                      </a:cubicBezTo>
                      <a:cubicBezTo>
                        <a:pt x="117" y="116"/>
                        <a:pt x="118" y="115"/>
                        <a:pt x="118" y="114"/>
                      </a:cubicBezTo>
                      <a:cubicBezTo>
                        <a:pt x="106" y="68"/>
                        <a:pt x="72" y="14"/>
                        <a:pt x="8" y="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1" name="Freeform 626"/>
                <p:cNvSpPr/>
                <p:nvPr/>
              </p:nvSpPr>
              <p:spPr bwMode="auto">
                <a:xfrm>
                  <a:off x="4882" y="4150"/>
                  <a:ext cx="142" cy="201"/>
                </a:xfrm>
                <a:custGeom>
                  <a:avLst/>
                  <a:gdLst>
                    <a:gd name="T0" fmla="*/ 90 w 142"/>
                    <a:gd name="T1" fmla="*/ 179 h 201"/>
                    <a:gd name="T2" fmla="*/ 45 w 142"/>
                    <a:gd name="T3" fmla="*/ 0 h 201"/>
                    <a:gd name="T4" fmla="*/ 0 w 142"/>
                    <a:gd name="T5" fmla="*/ 16 h 201"/>
                    <a:gd name="T6" fmla="*/ 45 w 142"/>
                    <a:gd name="T7" fmla="*/ 194 h 201"/>
                    <a:gd name="T8" fmla="*/ 19 w 142"/>
                    <a:gd name="T9" fmla="*/ 201 h 201"/>
                    <a:gd name="T10" fmla="*/ 130 w 142"/>
                    <a:gd name="T11" fmla="*/ 201 h 201"/>
                    <a:gd name="T12" fmla="*/ 142 w 142"/>
                    <a:gd name="T13" fmla="*/ 165 h 201"/>
                    <a:gd name="T14" fmla="*/ 90 w 142"/>
                    <a:gd name="T15" fmla="*/ 179 h 2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201">
                      <a:moveTo>
                        <a:pt x="90" y="179"/>
                      </a:moveTo>
                      <a:lnTo>
                        <a:pt x="45" y="0"/>
                      </a:lnTo>
                      <a:lnTo>
                        <a:pt x="0" y="16"/>
                      </a:lnTo>
                      <a:lnTo>
                        <a:pt x="45" y="194"/>
                      </a:lnTo>
                      <a:lnTo>
                        <a:pt x="19" y="201"/>
                      </a:lnTo>
                      <a:lnTo>
                        <a:pt x="130" y="201"/>
                      </a:lnTo>
                      <a:lnTo>
                        <a:pt x="142" y="165"/>
                      </a:lnTo>
                      <a:lnTo>
                        <a:pt x="90" y="179"/>
                      </a:ln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2" name="Freeform 627"/>
                <p:cNvSpPr/>
                <p:nvPr/>
              </p:nvSpPr>
              <p:spPr bwMode="auto">
                <a:xfrm>
                  <a:off x="4759" y="293"/>
                  <a:ext cx="57" cy="24"/>
                </a:xfrm>
                <a:custGeom>
                  <a:avLst/>
                  <a:gdLst>
                    <a:gd name="T0" fmla="*/ 24 w 24"/>
                    <a:gd name="T1" fmla="*/ 7 h 10"/>
                    <a:gd name="T2" fmla="*/ 0 w 24"/>
                    <a:gd name="T3" fmla="*/ 0 h 10"/>
                    <a:gd name="T4" fmla="*/ 3 w 24"/>
                    <a:gd name="T5" fmla="*/ 10 h 10"/>
                    <a:gd name="T6" fmla="*/ 24 w 24"/>
                    <a:gd name="T7" fmla="*/ 7 h 10"/>
                  </a:gdLst>
                  <a:ahLst/>
                  <a:cxnLst>
                    <a:cxn ang="0">
                      <a:pos x="T0" y="T1"/>
                    </a:cxn>
                    <a:cxn ang="0">
                      <a:pos x="T2" y="T3"/>
                    </a:cxn>
                    <a:cxn ang="0">
                      <a:pos x="T4" y="T5"/>
                    </a:cxn>
                    <a:cxn ang="0">
                      <a:pos x="T6" y="T7"/>
                    </a:cxn>
                  </a:cxnLst>
                  <a:rect l="0" t="0" r="r" b="b"/>
                  <a:pathLst>
                    <a:path w="24" h="10">
                      <a:moveTo>
                        <a:pt x="24" y="7"/>
                      </a:moveTo>
                      <a:cubicBezTo>
                        <a:pt x="16" y="3"/>
                        <a:pt x="7" y="1"/>
                        <a:pt x="0" y="0"/>
                      </a:cubicBezTo>
                      <a:cubicBezTo>
                        <a:pt x="1" y="3"/>
                        <a:pt x="2" y="6"/>
                        <a:pt x="3" y="10"/>
                      </a:cubicBezTo>
                      <a:cubicBezTo>
                        <a:pt x="11" y="10"/>
                        <a:pt x="18" y="9"/>
                        <a:pt x="24" y="7"/>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3" name="Freeform 628"/>
                <p:cNvSpPr/>
                <p:nvPr/>
              </p:nvSpPr>
              <p:spPr bwMode="auto">
                <a:xfrm>
                  <a:off x="4889" y="2815"/>
                  <a:ext cx="45" cy="50"/>
                </a:xfrm>
                <a:custGeom>
                  <a:avLst/>
                  <a:gdLst>
                    <a:gd name="T0" fmla="*/ 12 w 19"/>
                    <a:gd name="T1" fmla="*/ 19 h 21"/>
                    <a:gd name="T2" fmla="*/ 18 w 19"/>
                    <a:gd name="T3" fmla="*/ 8 h 21"/>
                    <a:gd name="T4" fmla="*/ 8 w 19"/>
                    <a:gd name="T5" fmla="*/ 1 h 21"/>
                    <a:gd name="T6" fmla="*/ 1 w 19"/>
                    <a:gd name="T7" fmla="*/ 12 h 21"/>
                    <a:gd name="T8" fmla="*/ 12 w 19"/>
                    <a:gd name="T9" fmla="*/ 19 h 21"/>
                  </a:gdLst>
                  <a:ahLst/>
                  <a:cxnLst>
                    <a:cxn ang="0">
                      <a:pos x="T0" y="T1"/>
                    </a:cxn>
                    <a:cxn ang="0">
                      <a:pos x="T2" y="T3"/>
                    </a:cxn>
                    <a:cxn ang="0">
                      <a:pos x="T4" y="T5"/>
                    </a:cxn>
                    <a:cxn ang="0">
                      <a:pos x="T6" y="T7"/>
                    </a:cxn>
                    <a:cxn ang="0">
                      <a:pos x="T8" y="T9"/>
                    </a:cxn>
                  </a:cxnLst>
                  <a:rect l="0" t="0" r="r" b="b"/>
                  <a:pathLst>
                    <a:path w="19" h="21">
                      <a:moveTo>
                        <a:pt x="12" y="19"/>
                      </a:moveTo>
                      <a:cubicBezTo>
                        <a:pt x="16" y="18"/>
                        <a:pt x="19" y="13"/>
                        <a:pt x="18" y="8"/>
                      </a:cubicBezTo>
                      <a:cubicBezTo>
                        <a:pt x="17" y="3"/>
                        <a:pt x="13" y="0"/>
                        <a:pt x="8" y="1"/>
                      </a:cubicBezTo>
                      <a:cubicBezTo>
                        <a:pt x="3" y="2"/>
                        <a:pt x="0" y="7"/>
                        <a:pt x="1" y="12"/>
                      </a:cubicBezTo>
                      <a:cubicBezTo>
                        <a:pt x="2" y="18"/>
                        <a:pt x="7" y="21"/>
                        <a:pt x="12" y="19"/>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4" name="Freeform 629"/>
                <p:cNvSpPr/>
                <p:nvPr/>
              </p:nvSpPr>
              <p:spPr bwMode="auto">
                <a:xfrm>
                  <a:off x="4790" y="3307"/>
                  <a:ext cx="222" cy="239"/>
                </a:xfrm>
                <a:custGeom>
                  <a:avLst/>
                  <a:gdLst>
                    <a:gd name="T0" fmla="*/ 52 w 94"/>
                    <a:gd name="T1" fmla="*/ 80 h 101"/>
                    <a:gd name="T2" fmla="*/ 64 w 94"/>
                    <a:gd name="T3" fmla="*/ 92 h 101"/>
                    <a:gd name="T4" fmla="*/ 72 w 94"/>
                    <a:gd name="T5" fmla="*/ 101 h 101"/>
                    <a:gd name="T6" fmla="*/ 72 w 94"/>
                    <a:gd name="T7" fmla="*/ 59 h 101"/>
                    <a:gd name="T8" fmla="*/ 4 w 94"/>
                    <a:gd name="T9" fmla="*/ 0 h 101"/>
                    <a:gd name="T10" fmla="*/ 0 w 94"/>
                    <a:gd name="T11" fmla="*/ 38 h 101"/>
                    <a:gd name="T12" fmla="*/ 52 w 94"/>
                    <a:gd name="T13" fmla="*/ 80 h 101"/>
                  </a:gdLst>
                  <a:ahLst/>
                  <a:cxnLst>
                    <a:cxn ang="0">
                      <a:pos x="T0" y="T1"/>
                    </a:cxn>
                    <a:cxn ang="0">
                      <a:pos x="T2" y="T3"/>
                    </a:cxn>
                    <a:cxn ang="0">
                      <a:pos x="T4" y="T5"/>
                    </a:cxn>
                    <a:cxn ang="0">
                      <a:pos x="T6" y="T7"/>
                    </a:cxn>
                    <a:cxn ang="0">
                      <a:pos x="T8" y="T9"/>
                    </a:cxn>
                    <a:cxn ang="0">
                      <a:pos x="T10" y="T11"/>
                    </a:cxn>
                    <a:cxn ang="0">
                      <a:pos x="T12" y="T13"/>
                    </a:cxn>
                  </a:cxnLst>
                  <a:rect l="0" t="0" r="r" b="b"/>
                  <a:pathLst>
                    <a:path w="94" h="101">
                      <a:moveTo>
                        <a:pt x="52" y="80"/>
                      </a:moveTo>
                      <a:cubicBezTo>
                        <a:pt x="57" y="84"/>
                        <a:pt x="61" y="88"/>
                        <a:pt x="64" y="92"/>
                      </a:cubicBezTo>
                      <a:cubicBezTo>
                        <a:pt x="67" y="95"/>
                        <a:pt x="70" y="98"/>
                        <a:pt x="72" y="101"/>
                      </a:cubicBezTo>
                      <a:cubicBezTo>
                        <a:pt x="85" y="89"/>
                        <a:pt x="94" y="75"/>
                        <a:pt x="72" y="59"/>
                      </a:cubicBezTo>
                      <a:cubicBezTo>
                        <a:pt x="65" y="54"/>
                        <a:pt x="32" y="24"/>
                        <a:pt x="4" y="0"/>
                      </a:cubicBezTo>
                      <a:cubicBezTo>
                        <a:pt x="1" y="13"/>
                        <a:pt x="0" y="26"/>
                        <a:pt x="0" y="38"/>
                      </a:cubicBezTo>
                      <a:cubicBezTo>
                        <a:pt x="22" y="48"/>
                        <a:pt x="39" y="63"/>
                        <a:pt x="52" y="80"/>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5" name="Freeform 630"/>
                <p:cNvSpPr/>
                <p:nvPr/>
              </p:nvSpPr>
              <p:spPr bwMode="auto">
                <a:xfrm>
                  <a:off x="4562" y="2240"/>
                  <a:ext cx="346" cy="261"/>
                </a:xfrm>
                <a:custGeom>
                  <a:avLst/>
                  <a:gdLst>
                    <a:gd name="T0" fmla="*/ 18 w 146"/>
                    <a:gd name="T1" fmla="*/ 7 h 110"/>
                    <a:gd name="T2" fmla="*/ 0 w 146"/>
                    <a:gd name="T3" fmla="*/ 0 h 110"/>
                    <a:gd name="T4" fmla="*/ 2 w 146"/>
                    <a:gd name="T5" fmla="*/ 26 h 110"/>
                    <a:gd name="T6" fmla="*/ 144 w 146"/>
                    <a:gd name="T7" fmla="*/ 110 h 110"/>
                    <a:gd name="T8" fmla="*/ 146 w 146"/>
                    <a:gd name="T9" fmla="*/ 103 h 110"/>
                    <a:gd name="T10" fmla="*/ 28 w 146"/>
                    <a:gd name="T11" fmla="*/ 0 h 110"/>
                    <a:gd name="T12" fmla="*/ 18 w 146"/>
                    <a:gd name="T13" fmla="*/ 7 h 110"/>
                  </a:gdLst>
                  <a:ahLst/>
                  <a:cxnLst>
                    <a:cxn ang="0">
                      <a:pos x="T0" y="T1"/>
                    </a:cxn>
                    <a:cxn ang="0">
                      <a:pos x="T2" y="T3"/>
                    </a:cxn>
                    <a:cxn ang="0">
                      <a:pos x="T4" y="T5"/>
                    </a:cxn>
                    <a:cxn ang="0">
                      <a:pos x="T6" y="T7"/>
                    </a:cxn>
                    <a:cxn ang="0">
                      <a:pos x="T8" y="T9"/>
                    </a:cxn>
                    <a:cxn ang="0">
                      <a:pos x="T10" y="T11"/>
                    </a:cxn>
                    <a:cxn ang="0">
                      <a:pos x="T12" y="T13"/>
                    </a:cxn>
                  </a:cxnLst>
                  <a:rect l="0" t="0" r="r" b="b"/>
                  <a:pathLst>
                    <a:path w="146" h="110">
                      <a:moveTo>
                        <a:pt x="18" y="7"/>
                      </a:moveTo>
                      <a:cubicBezTo>
                        <a:pt x="16" y="6"/>
                        <a:pt x="9" y="4"/>
                        <a:pt x="0" y="0"/>
                      </a:cubicBezTo>
                      <a:cubicBezTo>
                        <a:pt x="2" y="9"/>
                        <a:pt x="2" y="17"/>
                        <a:pt x="2" y="26"/>
                      </a:cubicBezTo>
                      <a:cubicBezTo>
                        <a:pt x="65" y="23"/>
                        <a:pt x="118" y="56"/>
                        <a:pt x="144" y="110"/>
                      </a:cubicBezTo>
                      <a:cubicBezTo>
                        <a:pt x="145" y="107"/>
                        <a:pt x="145" y="105"/>
                        <a:pt x="146" y="103"/>
                      </a:cubicBezTo>
                      <a:cubicBezTo>
                        <a:pt x="125" y="55"/>
                        <a:pt x="81" y="12"/>
                        <a:pt x="28" y="0"/>
                      </a:cubicBezTo>
                      <a:cubicBezTo>
                        <a:pt x="24" y="5"/>
                        <a:pt x="21" y="7"/>
                        <a:pt x="18" y="7"/>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6" name="Freeform 631"/>
                <p:cNvSpPr/>
                <p:nvPr/>
              </p:nvSpPr>
              <p:spPr bwMode="auto">
                <a:xfrm>
                  <a:off x="4685" y="1001"/>
                  <a:ext cx="138" cy="130"/>
                </a:xfrm>
                <a:custGeom>
                  <a:avLst/>
                  <a:gdLst>
                    <a:gd name="T0" fmla="*/ 58 w 58"/>
                    <a:gd name="T1" fmla="*/ 55 h 55"/>
                    <a:gd name="T2" fmla="*/ 6 w 58"/>
                    <a:gd name="T3" fmla="*/ 0 h 55"/>
                    <a:gd name="T4" fmla="*/ 0 w 58"/>
                    <a:gd name="T5" fmla="*/ 5 h 55"/>
                    <a:gd name="T6" fmla="*/ 39 w 58"/>
                    <a:gd name="T7" fmla="*/ 48 h 55"/>
                    <a:gd name="T8" fmla="*/ 58 w 58"/>
                    <a:gd name="T9" fmla="*/ 55 h 55"/>
                  </a:gdLst>
                  <a:ahLst/>
                  <a:cxnLst>
                    <a:cxn ang="0">
                      <a:pos x="T0" y="T1"/>
                    </a:cxn>
                    <a:cxn ang="0">
                      <a:pos x="T2" y="T3"/>
                    </a:cxn>
                    <a:cxn ang="0">
                      <a:pos x="T4" y="T5"/>
                    </a:cxn>
                    <a:cxn ang="0">
                      <a:pos x="T6" y="T7"/>
                    </a:cxn>
                    <a:cxn ang="0">
                      <a:pos x="T8" y="T9"/>
                    </a:cxn>
                  </a:cxnLst>
                  <a:rect l="0" t="0" r="r" b="b"/>
                  <a:pathLst>
                    <a:path w="58" h="55">
                      <a:moveTo>
                        <a:pt x="58" y="55"/>
                      </a:moveTo>
                      <a:cubicBezTo>
                        <a:pt x="6" y="0"/>
                        <a:pt x="6" y="0"/>
                        <a:pt x="6" y="0"/>
                      </a:cubicBezTo>
                      <a:cubicBezTo>
                        <a:pt x="0" y="5"/>
                        <a:pt x="0" y="5"/>
                        <a:pt x="0" y="5"/>
                      </a:cubicBezTo>
                      <a:cubicBezTo>
                        <a:pt x="39" y="48"/>
                        <a:pt x="39" y="48"/>
                        <a:pt x="39" y="48"/>
                      </a:cubicBezTo>
                      <a:cubicBezTo>
                        <a:pt x="45" y="49"/>
                        <a:pt x="52" y="52"/>
                        <a:pt x="58" y="55"/>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7" name="Freeform 632"/>
                <p:cNvSpPr/>
                <p:nvPr/>
              </p:nvSpPr>
              <p:spPr bwMode="auto">
                <a:xfrm>
                  <a:off x="4555" y="2309"/>
                  <a:ext cx="424" cy="338"/>
                </a:xfrm>
                <a:custGeom>
                  <a:avLst/>
                  <a:gdLst>
                    <a:gd name="T0" fmla="*/ 179 w 179"/>
                    <a:gd name="T1" fmla="*/ 143 h 143"/>
                    <a:gd name="T2" fmla="*/ 146 w 179"/>
                    <a:gd name="T3" fmla="*/ 91 h 143"/>
                    <a:gd name="T4" fmla="*/ 4 w 179"/>
                    <a:gd name="T5" fmla="*/ 3 h 143"/>
                    <a:gd name="T6" fmla="*/ 0 w 179"/>
                    <a:gd name="T7" fmla="*/ 19 h 143"/>
                    <a:gd name="T8" fmla="*/ 179 w 179"/>
                    <a:gd name="T9" fmla="*/ 143 h 143"/>
                  </a:gdLst>
                  <a:ahLst/>
                  <a:cxnLst>
                    <a:cxn ang="0">
                      <a:pos x="T0" y="T1"/>
                    </a:cxn>
                    <a:cxn ang="0">
                      <a:pos x="T2" y="T3"/>
                    </a:cxn>
                    <a:cxn ang="0">
                      <a:pos x="T4" y="T5"/>
                    </a:cxn>
                    <a:cxn ang="0">
                      <a:pos x="T6" y="T7"/>
                    </a:cxn>
                    <a:cxn ang="0">
                      <a:pos x="T8" y="T9"/>
                    </a:cxn>
                  </a:cxnLst>
                  <a:rect l="0" t="0" r="r" b="b"/>
                  <a:pathLst>
                    <a:path w="179" h="143">
                      <a:moveTo>
                        <a:pt x="179" y="143"/>
                      </a:moveTo>
                      <a:cubicBezTo>
                        <a:pt x="157" y="134"/>
                        <a:pt x="145" y="113"/>
                        <a:pt x="146" y="91"/>
                      </a:cubicBezTo>
                      <a:cubicBezTo>
                        <a:pt x="121" y="35"/>
                        <a:pt x="69" y="0"/>
                        <a:pt x="4" y="3"/>
                      </a:cubicBezTo>
                      <a:cubicBezTo>
                        <a:pt x="3" y="9"/>
                        <a:pt x="2" y="14"/>
                        <a:pt x="0" y="19"/>
                      </a:cubicBezTo>
                      <a:cubicBezTo>
                        <a:pt x="101" y="18"/>
                        <a:pt x="109" y="142"/>
                        <a:pt x="179" y="143"/>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8" name="Freeform 633"/>
                <p:cNvSpPr/>
                <p:nvPr/>
              </p:nvSpPr>
              <p:spPr bwMode="auto">
                <a:xfrm>
                  <a:off x="4811" y="2087"/>
                  <a:ext cx="50" cy="40"/>
                </a:xfrm>
                <a:custGeom>
                  <a:avLst/>
                  <a:gdLst>
                    <a:gd name="T0" fmla="*/ 0 w 50"/>
                    <a:gd name="T1" fmla="*/ 19 h 40"/>
                    <a:gd name="T2" fmla="*/ 50 w 50"/>
                    <a:gd name="T3" fmla="*/ 40 h 40"/>
                    <a:gd name="T4" fmla="*/ 50 w 50"/>
                    <a:gd name="T5" fmla="*/ 21 h 40"/>
                    <a:gd name="T6" fmla="*/ 2 w 50"/>
                    <a:gd name="T7" fmla="*/ 0 h 40"/>
                    <a:gd name="T8" fmla="*/ 0 w 50"/>
                    <a:gd name="T9" fmla="*/ 19 h 40"/>
                  </a:gdLst>
                  <a:ahLst/>
                  <a:cxnLst>
                    <a:cxn ang="0">
                      <a:pos x="T0" y="T1"/>
                    </a:cxn>
                    <a:cxn ang="0">
                      <a:pos x="T2" y="T3"/>
                    </a:cxn>
                    <a:cxn ang="0">
                      <a:pos x="T4" y="T5"/>
                    </a:cxn>
                    <a:cxn ang="0">
                      <a:pos x="T6" y="T7"/>
                    </a:cxn>
                    <a:cxn ang="0">
                      <a:pos x="T8" y="T9"/>
                    </a:cxn>
                  </a:cxnLst>
                  <a:rect l="0" t="0" r="r" b="b"/>
                  <a:pathLst>
                    <a:path w="50" h="40">
                      <a:moveTo>
                        <a:pt x="0" y="19"/>
                      </a:moveTo>
                      <a:lnTo>
                        <a:pt x="50" y="40"/>
                      </a:lnTo>
                      <a:lnTo>
                        <a:pt x="50" y="21"/>
                      </a:lnTo>
                      <a:lnTo>
                        <a:pt x="2" y="0"/>
                      </a:lnTo>
                      <a:lnTo>
                        <a:pt x="0" y="19"/>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9" name="Freeform 634"/>
                <p:cNvSpPr/>
                <p:nvPr/>
              </p:nvSpPr>
              <p:spPr bwMode="auto">
                <a:xfrm>
                  <a:off x="3392" y="3293"/>
                  <a:ext cx="1724" cy="944"/>
                </a:xfrm>
                <a:custGeom>
                  <a:avLst/>
                  <a:gdLst>
                    <a:gd name="T0" fmla="*/ 649 w 729"/>
                    <a:gd name="T1" fmla="*/ 102 h 399"/>
                    <a:gd name="T2" fmla="*/ 393 w 729"/>
                    <a:gd name="T3" fmla="*/ 121 h 399"/>
                    <a:gd name="T4" fmla="*/ 179 w 729"/>
                    <a:gd name="T5" fmla="*/ 253 h 399"/>
                    <a:gd name="T6" fmla="*/ 63 w 729"/>
                    <a:gd name="T7" fmla="*/ 142 h 399"/>
                    <a:gd name="T8" fmla="*/ 145 w 729"/>
                    <a:gd name="T9" fmla="*/ 24 h 399"/>
                    <a:gd name="T10" fmla="*/ 134 w 729"/>
                    <a:gd name="T11" fmla="*/ 15 h 399"/>
                    <a:gd name="T12" fmla="*/ 37 w 729"/>
                    <a:gd name="T13" fmla="*/ 178 h 399"/>
                    <a:gd name="T14" fmla="*/ 155 w 729"/>
                    <a:gd name="T15" fmla="*/ 267 h 399"/>
                    <a:gd name="T16" fmla="*/ 31 w 729"/>
                    <a:gd name="T17" fmla="*/ 180 h 399"/>
                    <a:gd name="T18" fmla="*/ 131 w 729"/>
                    <a:gd name="T19" fmla="*/ 11 h 399"/>
                    <a:gd name="T20" fmla="*/ 124 w 729"/>
                    <a:gd name="T21" fmla="*/ 0 h 399"/>
                    <a:gd name="T22" fmla="*/ 4 w 729"/>
                    <a:gd name="T23" fmla="*/ 167 h 399"/>
                    <a:gd name="T24" fmla="*/ 180 w 729"/>
                    <a:gd name="T25" fmla="*/ 288 h 399"/>
                    <a:gd name="T26" fmla="*/ 363 w 729"/>
                    <a:gd name="T27" fmla="*/ 198 h 399"/>
                    <a:gd name="T28" fmla="*/ 525 w 729"/>
                    <a:gd name="T29" fmla="*/ 98 h 399"/>
                    <a:gd name="T30" fmla="*/ 647 w 729"/>
                    <a:gd name="T31" fmla="*/ 172 h 399"/>
                    <a:gd name="T32" fmla="*/ 519 w 729"/>
                    <a:gd name="T33" fmla="*/ 337 h 399"/>
                    <a:gd name="T34" fmla="*/ 479 w 729"/>
                    <a:gd name="T35" fmla="*/ 224 h 399"/>
                    <a:gd name="T36" fmla="*/ 631 w 729"/>
                    <a:gd name="T37" fmla="*/ 150 h 399"/>
                    <a:gd name="T38" fmla="*/ 626 w 729"/>
                    <a:gd name="T39" fmla="*/ 135 h 399"/>
                    <a:gd name="T40" fmla="*/ 464 w 729"/>
                    <a:gd name="T41" fmla="*/ 204 h 399"/>
                    <a:gd name="T42" fmla="*/ 531 w 729"/>
                    <a:gd name="T43" fmla="*/ 381 h 399"/>
                    <a:gd name="T44" fmla="*/ 649 w 729"/>
                    <a:gd name="T45" fmla="*/ 102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29" h="399">
                      <a:moveTo>
                        <a:pt x="649" y="102"/>
                      </a:moveTo>
                      <a:cubicBezTo>
                        <a:pt x="615" y="67"/>
                        <a:pt x="495" y="27"/>
                        <a:pt x="393" y="121"/>
                      </a:cubicBezTo>
                      <a:cubicBezTo>
                        <a:pt x="327" y="182"/>
                        <a:pt x="288" y="254"/>
                        <a:pt x="179" y="253"/>
                      </a:cubicBezTo>
                      <a:cubicBezTo>
                        <a:pt x="118" y="252"/>
                        <a:pt x="59" y="200"/>
                        <a:pt x="63" y="142"/>
                      </a:cubicBezTo>
                      <a:cubicBezTo>
                        <a:pt x="65" y="110"/>
                        <a:pt x="86" y="58"/>
                        <a:pt x="145" y="24"/>
                      </a:cubicBezTo>
                      <a:cubicBezTo>
                        <a:pt x="141" y="23"/>
                        <a:pt x="137" y="19"/>
                        <a:pt x="134" y="15"/>
                      </a:cubicBezTo>
                      <a:cubicBezTo>
                        <a:pt x="55" y="64"/>
                        <a:pt x="24" y="132"/>
                        <a:pt x="37" y="178"/>
                      </a:cubicBezTo>
                      <a:cubicBezTo>
                        <a:pt x="49" y="218"/>
                        <a:pt x="93" y="256"/>
                        <a:pt x="155" y="267"/>
                      </a:cubicBezTo>
                      <a:cubicBezTo>
                        <a:pt x="81" y="262"/>
                        <a:pt x="42" y="219"/>
                        <a:pt x="31" y="180"/>
                      </a:cubicBezTo>
                      <a:cubicBezTo>
                        <a:pt x="13" y="117"/>
                        <a:pt x="64" y="50"/>
                        <a:pt x="131" y="11"/>
                      </a:cubicBezTo>
                      <a:cubicBezTo>
                        <a:pt x="128" y="7"/>
                        <a:pt x="125" y="3"/>
                        <a:pt x="124" y="0"/>
                      </a:cubicBezTo>
                      <a:cubicBezTo>
                        <a:pt x="38" y="41"/>
                        <a:pt x="0" y="127"/>
                        <a:pt x="4" y="167"/>
                      </a:cubicBezTo>
                      <a:cubicBezTo>
                        <a:pt x="13" y="255"/>
                        <a:pt x="98" y="292"/>
                        <a:pt x="180" y="288"/>
                      </a:cubicBezTo>
                      <a:cubicBezTo>
                        <a:pt x="264" y="284"/>
                        <a:pt x="316" y="233"/>
                        <a:pt x="363" y="198"/>
                      </a:cubicBezTo>
                      <a:cubicBezTo>
                        <a:pt x="400" y="170"/>
                        <a:pt x="463" y="111"/>
                        <a:pt x="525" y="98"/>
                      </a:cubicBezTo>
                      <a:cubicBezTo>
                        <a:pt x="591" y="84"/>
                        <a:pt x="638" y="108"/>
                        <a:pt x="647" y="172"/>
                      </a:cubicBezTo>
                      <a:cubicBezTo>
                        <a:pt x="656" y="243"/>
                        <a:pt x="594" y="331"/>
                        <a:pt x="519" y="337"/>
                      </a:cubicBezTo>
                      <a:cubicBezTo>
                        <a:pt x="455" y="342"/>
                        <a:pt x="434" y="272"/>
                        <a:pt x="479" y="224"/>
                      </a:cubicBezTo>
                      <a:cubicBezTo>
                        <a:pt x="504" y="197"/>
                        <a:pt x="566" y="154"/>
                        <a:pt x="631" y="150"/>
                      </a:cubicBezTo>
                      <a:cubicBezTo>
                        <a:pt x="630" y="144"/>
                        <a:pt x="628" y="139"/>
                        <a:pt x="626" y="135"/>
                      </a:cubicBezTo>
                      <a:cubicBezTo>
                        <a:pt x="573" y="134"/>
                        <a:pt x="506" y="160"/>
                        <a:pt x="464" y="204"/>
                      </a:cubicBezTo>
                      <a:cubicBezTo>
                        <a:pt x="395" y="276"/>
                        <a:pt x="404" y="399"/>
                        <a:pt x="531" y="381"/>
                      </a:cubicBezTo>
                      <a:cubicBezTo>
                        <a:pt x="649" y="363"/>
                        <a:pt x="729" y="186"/>
                        <a:pt x="649" y="102"/>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0" name="Freeform 635"/>
                <p:cNvSpPr/>
                <p:nvPr/>
              </p:nvSpPr>
              <p:spPr bwMode="auto">
                <a:xfrm>
                  <a:off x="4756" y="1311"/>
                  <a:ext cx="50" cy="66"/>
                </a:xfrm>
                <a:custGeom>
                  <a:avLst/>
                  <a:gdLst>
                    <a:gd name="T0" fmla="*/ 7 w 21"/>
                    <a:gd name="T1" fmla="*/ 26 h 28"/>
                    <a:gd name="T2" fmla="*/ 20 w 21"/>
                    <a:gd name="T3" fmla="*/ 17 h 28"/>
                    <a:gd name="T4" fmla="*/ 15 w 21"/>
                    <a:gd name="T5" fmla="*/ 2 h 28"/>
                    <a:gd name="T6" fmla="*/ 2 w 21"/>
                    <a:gd name="T7" fmla="*/ 11 h 28"/>
                    <a:gd name="T8" fmla="*/ 7 w 21"/>
                    <a:gd name="T9" fmla="*/ 26 h 28"/>
                  </a:gdLst>
                  <a:ahLst/>
                  <a:cxnLst>
                    <a:cxn ang="0">
                      <a:pos x="T0" y="T1"/>
                    </a:cxn>
                    <a:cxn ang="0">
                      <a:pos x="T2" y="T3"/>
                    </a:cxn>
                    <a:cxn ang="0">
                      <a:pos x="T4" y="T5"/>
                    </a:cxn>
                    <a:cxn ang="0">
                      <a:pos x="T6" y="T7"/>
                    </a:cxn>
                    <a:cxn ang="0">
                      <a:pos x="T8" y="T9"/>
                    </a:cxn>
                  </a:cxnLst>
                  <a:rect l="0" t="0" r="r" b="b"/>
                  <a:pathLst>
                    <a:path w="21" h="28">
                      <a:moveTo>
                        <a:pt x="7" y="26"/>
                      </a:moveTo>
                      <a:cubicBezTo>
                        <a:pt x="13" y="28"/>
                        <a:pt x="18" y="23"/>
                        <a:pt x="20" y="17"/>
                      </a:cubicBezTo>
                      <a:cubicBezTo>
                        <a:pt x="21" y="12"/>
                        <a:pt x="21" y="5"/>
                        <a:pt x="15" y="2"/>
                      </a:cubicBezTo>
                      <a:cubicBezTo>
                        <a:pt x="8" y="0"/>
                        <a:pt x="4" y="6"/>
                        <a:pt x="2" y="11"/>
                      </a:cubicBezTo>
                      <a:cubicBezTo>
                        <a:pt x="0" y="17"/>
                        <a:pt x="0" y="24"/>
                        <a:pt x="7" y="26"/>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1" name="Freeform 636"/>
                <p:cNvSpPr/>
                <p:nvPr/>
              </p:nvSpPr>
              <p:spPr bwMode="auto">
                <a:xfrm>
                  <a:off x="4856" y="3116"/>
                  <a:ext cx="49" cy="35"/>
                </a:xfrm>
                <a:custGeom>
                  <a:avLst/>
                  <a:gdLst>
                    <a:gd name="T0" fmla="*/ 0 w 21"/>
                    <a:gd name="T1" fmla="*/ 4 h 15"/>
                    <a:gd name="T2" fmla="*/ 21 w 21"/>
                    <a:gd name="T3" fmla="*/ 15 h 15"/>
                    <a:gd name="T4" fmla="*/ 20 w 21"/>
                    <a:gd name="T5" fmla="*/ 9 h 15"/>
                    <a:gd name="T6" fmla="*/ 2 w 21"/>
                    <a:gd name="T7" fmla="*/ 0 h 15"/>
                    <a:gd name="T8" fmla="*/ 0 w 21"/>
                    <a:gd name="T9" fmla="*/ 4 h 15"/>
                  </a:gdLst>
                  <a:ahLst/>
                  <a:cxnLst>
                    <a:cxn ang="0">
                      <a:pos x="T0" y="T1"/>
                    </a:cxn>
                    <a:cxn ang="0">
                      <a:pos x="T2" y="T3"/>
                    </a:cxn>
                    <a:cxn ang="0">
                      <a:pos x="T4" y="T5"/>
                    </a:cxn>
                    <a:cxn ang="0">
                      <a:pos x="T6" y="T7"/>
                    </a:cxn>
                    <a:cxn ang="0">
                      <a:pos x="T8" y="T9"/>
                    </a:cxn>
                  </a:cxnLst>
                  <a:rect l="0" t="0" r="r" b="b"/>
                  <a:pathLst>
                    <a:path w="21" h="15">
                      <a:moveTo>
                        <a:pt x="0" y="4"/>
                      </a:moveTo>
                      <a:cubicBezTo>
                        <a:pt x="21" y="15"/>
                        <a:pt x="21" y="15"/>
                        <a:pt x="21" y="15"/>
                      </a:cubicBezTo>
                      <a:cubicBezTo>
                        <a:pt x="20" y="13"/>
                        <a:pt x="20" y="11"/>
                        <a:pt x="20" y="9"/>
                      </a:cubicBezTo>
                      <a:cubicBezTo>
                        <a:pt x="2" y="0"/>
                        <a:pt x="2" y="0"/>
                        <a:pt x="2" y="0"/>
                      </a:cubicBezTo>
                      <a:cubicBezTo>
                        <a:pt x="1" y="1"/>
                        <a:pt x="1" y="3"/>
                        <a:pt x="0" y="4"/>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2" name="Freeform 637"/>
                <p:cNvSpPr/>
                <p:nvPr/>
              </p:nvSpPr>
              <p:spPr bwMode="auto">
                <a:xfrm>
                  <a:off x="4849" y="3128"/>
                  <a:ext cx="54" cy="40"/>
                </a:xfrm>
                <a:custGeom>
                  <a:avLst/>
                  <a:gdLst>
                    <a:gd name="T0" fmla="*/ 0 w 23"/>
                    <a:gd name="T1" fmla="*/ 5 h 17"/>
                    <a:gd name="T2" fmla="*/ 22 w 23"/>
                    <a:gd name="T3" fmla="*/ 17 h 17"/>
                    <a:gd name="T4" fmla="*/ 23 w 23"/>
                    <a:gd name="T5" fmla="*/ 11 h 17"/>
                    <a:gd name="T6" fmla="*/ 2 w 23"/>
                    <a:gd name="T7" fmla="*/ 0 h 17"/>
                    <a:gd name="T8" fmla="*/ 0 w 23"/>
                    <a:gd name="T9" fmla="*/ 5 h 17"/>
                  </a:gdLst>
                  <a:ahLst/>
                  <a:cxnLst>
                    <a:cxn ang="0">
                      <a:pos x="T0" y="T1"/>
                    </a:cxn>
                    <a:cxn ang="0">
                      <a:pos x="T2" y="T3"/>
                    </a:cxn>
                    <a:cxn ang="0">
                      <a:pos x="T4" y="T5"/>
                    </a:cxn>
                    <a:cxn ang="0">
                      <a:pos x="T6" y="T7"/>
                    </a:cxn>
                    <a:cxn ang="0">
                      <a:pos x="T8" y="T9"/>
                    </a:cxn>
                  </a:cxnLst>
                  <a:rect l="0" t="0" r="r" b="b"/>
                  <a:pathLst>
                    <a:path w="23" h="17">
                      <a:moveTo>
                        <a:pt x="0" y="5"/>
                      </a:moveTo>
                      <a:cubicBezTo>
                        <a:pt x="22" y="17"/>
                        <a:pt x="22" y="17"/>
                        <a:pt x="22" y="17"/>
                      </a:cubicBezTo>
                      <a:cubicBezTo>
                        <a:pt x="23" y="15"/>
                        <a:pt x="23" y="13"/>
                        <a:pt x="23" y="11"/>
                      </a:cubicBezTo>
                      <a:cubicBezTo>
                        <a:pt x="2" y="0"/>
                        <a:pt x="2" y="0"/>
                        <a:pt x="2" y="0"/>
                      </a:cubicBezTo>
                      <a:cubicBezTo>
                        <a:pt x="1" y="2"/>
                        <a:pt x="1" y="4"/>
                        <a:pt x="0" y="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3" name="Freeform 638"/>
                <p:cNvSpPr/>
                <p:nvPr/>
              </p:nvSpPr>
              <p:spPr bwMode="auto">
                <a:xfrm>
                  <a:off x="4794" y="2148"/>
                  <a:ext cx="52" cy="40"/>
                </a:xfrm>
                <a:custGeom>
                  <a:avLst/>
                  <a:gdLst>
                    <a:gd name="T0" fmla="*/ 0 w 52"/>
                    <a:gd name="T1" fmla="*/ 24 h 40"/>
                    <a:gd name="T2" fmla="*/ 50 w 52"/>
                    <a:gd name="T3" fmla="*/ 40 h 40"/>
                    <a:gd name="T4" fmla="*/ 52 w 52"/>
                    <a:gd name="T5" fmla="*/ 19 h 40"/>
                    <a:gd name="T6" fmla="*/ 3 w 52"/>
                    <a:gd name="T7" fmla="*/ 0 h 40"/>
                    <a:gd name="T8" fmla="*/ 0 w 52"/>
                    <a:gd name="T9" fmla="*/ 24 h 40"/>
                  </a:gdLst>
                  <a:ahLst/>
                  <a:cxnLst>
                    <a:cxn ang="0">
                      <a:pos x="T0" y="T1"/>
                    </a:cxn>
                    <a:cxn ang="0">
                      <a:pos x="T2" y="T3"/>
                    </a:cxn>
                    <a:cxn ang="0">
                      <a:pos x="T4" y="T5"/>
                    </a:cxn>
                    <a:cxn ang="0">
                      <a:pos x="T6" y="T7"/>
                    </a:cxn>
                    <a:cxn ang="0">
                      <a:pos x="T8" y="T9"/>
                    </a:cxn>
                  </a:cxnLst>
                  <a:rect l="0" t="0" r="r" b="b"/>
                  <a:pathLst>
                    <a:path w="52" h="40">
                      <a:moveTo>
                        <a:pt x="0" y="24"/>
                      </a:moveTo>
                      <a:lnTo>
                        <a:pt x="50" y="40"/>
                      </a:lnTo>
                      <a:lnTo>
                        <a:pt x="52" y="19"/>
                      </a:lnTo>
                      <a:lnTo>
                        <a:pt x="3" y="0"/>
                      </a:lnTo>
                      <a:lnTo>
                        <a:pt x="0" y="24"/>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4" name="Freeform 639"/>
                <p:cNvSpPr>
                  <a:spLocks noEditPoints="1"/>
                </p:cNvSpPr>
                <p:nvPr/>
              </p:nvSpPr>
              <p:spPr bwMode="auto">
                <a:xfrm>
                  <a:off x="4586" y="2900"/>
                  <a:ext cx="305" cy="299"/>
                </a:xfrm>
                <a:custGeom>
                  <a:avLst/>
                  <a:gdLst>
                    <a:gd name="T0" fmla="*/ 9 w 129"/>
                    <a:gd name="T1" fmla="*/ 102 h 126"/>
                    <a:gd name="T2" fmla="*/ 34 w 129"/>
                    <a:gd name="T3" fmla="*/ 106 h 126"/>
                    <a:gd name="T4" fmla="*/ 35 w 129"/>
                    <a:gd name="T5" fmla="*/ 126 h 126"/>
                    <a:gd name="T6" fmla="*/ 46 w 129"/>
                    <a:gd name="T7" fmla="*/ 126 h 126"/>
                    <a:gd name="T8" fmla="*/ 85 w 129"/>
                    <a:gd name="T9" fmla="*/ 99 h 126"/>
                    <a:gd name="T10" fmla="*/ 129 w 129"/>
                    <a:gd name="T11" fmla="*/ 27 h 126"/>
                    <a:gd name="T12" fmla="*/ 126 w 129"/>
                    <a:gd name="T13" fmla="*/ 25 h 126"/>
                    <a:gd name="T14" fmla="*/ 123 w 129"/>
                    <a:gd name="T15" fmla="*/ 28 h 126"/>
                    <a:gd name="T16" fmla="*/ 101 w 129"/>
                    <a:gd name="T17" fmla="*/ 24 h 126"/>
                    <a:gd name="T18" fmla="*/ 102 w 129"/>
                    <a:gd name="T19" fmla="*/ 3 h 126"/>
                    <a:gd name="T20" fmla="*/ 96 w 129"/>
                    <a:gd name="T21" fmla="*/ 0 h 126"/>
                    <a:gd name="T22" fmla="*/ 0 w 129"/>
                    <a:gd name="T23" fmla="*/ 100 h 126"/>
                    <a:gd name="T24" fmla="*/ 7 w 129"/>
                    <a:gd name="T25" fmla="*/ 103 h 126"/>
                    <a:gd name="T26" fmla="*/ 9 w 129"/>
                    <a:gd name="T27" fmla="*/ 102 h 126"/>
                    <a:gd name="T28" fmla="*/ 82 w 129"/>
                    <a:gd name="T29" fmla="*/ 33 h 126"/>
                    <a:gd name="T30" fmla="*/ 99 w 129"/>
                    <a:gd name="T31" fmla="*/ 48 h 126"/>
                    <a:gd name="T32" fmla="*/ 83 w 129"/>
                    <a:gd name="T33" fmla="*/ 67 h 126"/>
                    <a:gd name="T34" fmla="*/ 66 w 129"/>
                    <a:gd name="T35" fmla="*/ 52 h 126"/>
                    <a:gd name="T36" fmla="*/ 82 w 129"/>
                    <a:gd name="T37" fmla="*/ 33 h 126"/>
                    <a:gd name="T38" fmla="*/ 41 w 129"/>
                    <a:gd name="T39" fmla="*/ 73 h 126"/>
                    <a:gd name="T40" fmla="*/ 63 w 129"/>
                    <a:gd name="T41" fmla="*/ 76 h 126"/>
                    <a:gd name="T42" fmla="*/ 60 w 129"/>
                    <a:gd name="T43" fmla="*/ 98 h 126"/>
                    <a:gd name="T44" fmla="*/ 38 w 129"/>
                    <a:gd name="T45" fmla="*/ 94 h 126"/>
                    <a:gd name="T46" fmla="*/ 41 w 129"/>
                    <a:gd name="T47" fmla="*/ 7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9" h="126">
                      <a:moveTo>
                        <a:pt x="9" y="102"/>
                      </a:moveTo>
                      <a:cubicBezTo>
                        <a:pt x="17" y="96"/>
                        <a:pt x="28" y="98"/>
                        <a:pt x="34" y="106"/>
                      </a:cubicBezTo>
                      <a:cubicBezTo>
                        <a:pt x="39" y="112"/>
                        <a:pt x="39" y="120"/>
                        <a:pt x="35" y="126"/>
                      </a:cubicBezTo>
                      <a:cubicBezTo>
                        <a:pt x="46" y="126"/>
                        <a:pt x="46" y="126"/>
                        <a:pt x="46" y="126"/>
                      </a:cubicBezTo>
                      <a:cubicBezTo>
                        <a:pt x="57" y="113"/>
                        <a:pt x="71" y="104"/>
                        <a:pt x="85" y="99"/>
                      </a:cubicBezTo>
                      <a:cubicBezTo>
                        <a:pt x="96" y="73"/>
                        <a:pt x="111" y="48"/>
                        <a:pt x="129" y="27"/>
                      </a:cubicBezTo>
                      <a:cubicBezTo>
                        <a:pt x="126" y="25"/>
                        <a:pt x="126" y="25"/>
                        <a:pt x="126" y="25"/>
                      </a:cubicBezTo>
                      <a:cubicBezTo>
                        <a:pt x="126" y="26"/>
                        <a:pt x="125" y="27"/>
                        <a:pt x="123" y="28"/>
                      </a:cubicBezTo>
                      <a:cubicBezTo>
                        <a:pt x="116" y="33"/>
                        <a:pt x="106" y="31"/>
                        <a:pt x="101" y="24"/>
                      </a:cubicBezTo>
                      <a:cubicBezTo>
                        <a:pt x="96" y="17"/>
                        <a:pt x="97" y="8"/>
                        <a:pt x="102" y="3"/>
                      </a:cubicBezTo>
                      <a:cubicBezTo>
                        <a:pt x="96" y="0"/>
                        <a:pt x="96" y="0"/>
                        <a:pt x="96" y="0"/>
                      </a:cubicBezTo>
                      <a:cubicBezTo>
                        <a:pt x="71" y="30"/>
                        <a:pt x="33" y="68"/>
                        <a:pt x="0" y="100"/>
                      </a:cubicBezTo>
                      <a:cubicBezTo>
                        <a:pt x="7" y="103"/>
                        <a:pt x="7" y="103"/>
                        <a:pt x="7" y="103"/>
                      </a:cubicBezTo>
                      <a:cubicBezTo>
                        <a:pt x="8" y="103"/>
                        <a:pt x="8" y="102"/>
                        <a:pt x="9" y="102"/>
                      </a:cubicBezTo>
                      <a:close/>
                      <a:moveTo>
                        <a:pt x="82" y="33"/>
                      </a:moveTo>
                      <a:cubicBezTo>
                        <a:pt x="91" y="32"/>
                        <a:pt x="99" y="39"/>
                        <a:pt x="99" y="48"/>
                      </a:cubicBezTo>
                      <a:cubicBezTo>
                        <a:pt x="99" y="58"/>
                        <a:pt x="92" y="66"/>
                        <a:pt x="83" y="67"/>
                      </a:cubicBezTo>
                      <a:cubicBezTo>
                        <a:pt x="74" y="69"/>
                        <a:pt x="66" y="62"/>
                        <a:pt x="66" y="52"/>
                      </a:cubicBezTo>
                      <a:cubicBezTo>
                        <a:pt x="66" y="43"/>
                        <a:pt x="73" y="34"/>
                        <a:pt x="82" y="33"/>
                      </a:cubicBezTo>
                      <a:close/>
                      <a:moveTo>
                        <a:pt x="41" y="73"/>
                      </a:moveTo>
                      <a:cubicBezTo>
                        <a:pt x="48" y="67"/>
                        <a:pt x="58" y="69"/>
                        <a:pt x="63" y="76"/>
                      </a:cubicBezTo>
                      <a:cubicBezTo>
                        <a:pt x="68" y="83"/>
                        <a:pt x="67" y="93"/>
                        <a:pt x="60" y="98"/>
                      </a:cubicBezTo>
                      <a:cubicBezTo>
                        <a:pt x="53" y="103"/>
                        <a:pt x="43" y="102"/>
                        <a:pt x="38" y="94"/>
                      </a:cubicBezTo>
                      <a:cubicBezTo>
                        <a:pt x="33" y="87"/>
                        <a:pt x="34" y="78"/>
                        <a:pt x="41" y="73"/>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5" name="Freeform 640"/>
                <p:cNvSpPr/>
                <p:nvPr/>
              </p:nvSpPr>
              <p:spPr bwMode="auto">
                <a:xfrm>
                  <a:off x="4863" y="3099"/>
                  <a:ext cx="38" cy="33"/>
                </a:xfrm>
                <a:custGeom>
                  <a:avLst/>
                  <a:gdLst>
                    <a:gd name="T0" fmla="*/ 0 w 16"/>
                    <a:gd name="T1" fmla="*/ 5 h 14"/>
                    <a:gd name="T2" fmla="*/ 16 w 16"/>
                    <a:gd name="T3" fmla="*/ 14 h 14"/>
                    <a:gd name="T4" fmla="*/ 2 w 16"/>
                    <a:gd name="T5" fmla="*/ 0 h 14"/>
                    <a:gd name="T6" fmla="*/ 0 w 16"/>
                    <a:gd name="T7" fmla="*/ 5 h 14"/>
                  </a:gdLst>
                  <a:ahLst/>
                  <a:cxnLst>
                    <a:cxn ang="0">
                      <a:pos x="T0" y="T1"/>
                    </a:cxn>
                    <a:cxn ang="0">
                      <a:pos x="T2" y="T3"/>
                    </a:cxn>
                    <a:cxn ang="0">
                      <a:pos x="T4" y="T5"/>
                    </a:cxn>
                    <a:cxn ang="0">
                      <a:pos x="T6" y="T7"/>
                    </a:cxn>
                  </a:cxnLst>
                  <a:rect l="0" t="0" r="r" b="b"/>
                  <a:pathLst>
                    <a:path w="16" h="14">
                      <a:moveTo>
                        <a:pt x="0" y="5"/>
                      </a:moveTo>
                      <a:cubicBezTo>
                        <a:pt x="16" y="14"/>
                        <a:pt x="16" y="14"/>
                        <a:pt x="16" y="14"/>
                      </a:cubicBezTo>
                      <a:cubicBezTo>
                        <a:pt x="14" y="8"/>
                        <a:pt x="10" y="3"/>
                        <a:pt x="2" y="0"/>
                      </a:cubicBezTo>
                      <a:cubicBezTo>
                        <a:pt x="1" y="2"/>
                        <a:pt x="1" y="3"/>
                        <a:pt x="0" y="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6" name="Freeform 641"/>
                <p:cNvSpPr/>
                <p:nvPr/>
              </p:nvSpPr>
              <p:spPr bwMode="auto">
                <a:xfrm>
                  <a:off x="4839" y="3144"/>
                  <a:ext cx="62" cy="31"/>
                </a:xfrm>
                <a:custGeom>
                  <a:avLst/>
                  <a:gdLst>
                    <a:gd name="T0" fmla="*/ 0 w 26"/>
                    <a:gd name="T1" fmla="*/ 8 h 13"/>
                    <a:gd name="T2" fmla="*/ 25 w 26"/>
                    <a:gd name="T3" fmla="*/ 13 h 13"/>
                    <a:gd name="T4" fmla="*/ 26 w 26"/>
                    <a:gd name="T5" fmla="*/ 12 h 13"/>
                    <a:gd name="T6" fmla="*/ 3 w 26"/>
                    <a:gd name="T7" fmla="*/ 0 h 13"/>
                    <a:gd name="T8" fmla="*/ 0 w 26"/>
                    <a:gd name="T9" fmla="*/ 8 h 13"/>
                  </a:gdLst>
                  <a:ahLst/>
                  <a:cxnLst>
                    <a:cxn ang="0">
                      <a:pos x="T0" y="T1"/>
                    </a:cxn>
                    <a:cxn ang="0">
                      <a:pos x="T2" y="T3"/>
                    </a:cxn>
                    <a:cxn ang="0">
                      <a:pos x="T4" y="T5"/>
                    </a:cxn>
                    <a:cxn ang="0">
                      <a:pos x="T6" y="T7"/>
                    </a:cxn>
                    <a:cxn ang="0">
                      <a:pos x="T8" y="T9"/>
                    </a:cxn>
                  </a:cxnLst>
                  <a:rect l="0" t="0" r="r" b="b"/>
                  <a:pathLst>
                    <a:path w="26" h="13">
                      <a:moveTo>
                        <a:pt x="0" y="8"/>
                      </a:moveTo>
                      <a:cubicBezTo>
                        <a:pt x="7" y="8"/>
                        <a:pt x="16" y="10"/>
                        <a:pt x="25" y="13"/>
                      </a:cubicBezTo>
                      <a:cubicBezTo>
                        <a:pt x="26" y="12"/>
                        <a:pt x="26" y="12"/>
                        <a:pt x="26" y="12"/>
                      </a:cubicBezTo>
                      <a:cubicBezTo>
                        <a:pt x="3" y="0"/>
                        <a:pt x="3" y="0"/>
                        <a:pt x="3" y="0"/>
                      </a:cubicBezTo>
                      <a:cubicBezTo>
                        <a:pt x="2" y="3"/>
                        <a:pt x="1" y="6"/>
                        <a:pt x="0" y="8"/>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7" name="Freeform 642"/>
                <p:cNvSpPr/>
                <p:nvPr/>
              </p:nvSpPr>
              <p:spPr bwMode="auto">
                <a:xfrm>
                  <a:off x="4338" y="-35"/>
                  <a:ext cx="142" cy="104"/>
                </a:xfrm>
                <a:custGeom>
                  <a:avLst/>
                  <a:gdLst>
                    <a:gd name="T0" fmla="*/ 22 w 60"/>
                    <a:gd name="T1" fmla="*/ 44 h 44"/>
                    <a:gd name="T2" fmla="*/ 60 w 60"/>
                    <a:gd name="T3" fmla="*/ 0 h 44"/>
                    <a:gd name="T4" fmla="*/ 5 w 60"/>
                    <a:gd name="T5" fmla="*/ 0 h 44"/>
                    <a:gd name="T6" fmla="*/ 0 w 60"/>
                    <a:gd name="T7" fmla="*/ 28 h 44"/>
                    <a:gd name="T8" fmla="*/ 22 w 60"/>
                    <a:gd name="T9" fmla="*/ 44 h 44"/>
                  </a:gdLst>
                  <a:ahLst/>
                  <a:cxnLst>
                    <a:cxn ang="0">
                      <a:pos x="T0" y="T1"/>
                    </a:cxn>
                    <a:cxn ang="0">
                      <a:pos x="T2" y="T3"/>
                    </a:cxn>
                    <a:cxn ang="0">
                      <a:pos x="T4" y="T5"/>
                    </a:cxn>
                    <a:cxn ang="0">
                      <a:pos x="T6" y="T7"/>
                    </a:cxn>
                    <a:cxn ang="0">
                      <a:pos x="T8" y="T9"/>
                    </a:cxn>
                  </a:cxnLst>
                  <a:rect l="0" t="0" r="r" b="b"/>
                  <a:pathLst>
                    <a:path w="60" h="44">
                      <a:moveTo>
                        <a:pt x="22" y="44"/>
                      </a:moveTo>
                      <a:cubicBezTo>
                        <a:pt x="36" y="28"/>
                        <a:pt x="52" y="10"/>
                        <a:pt x="60" y="0"/>
                      </a:cubicBezTo>
                      <a:cubicBezTo>
                        <a:pt x="5" y="0"/>
                        <a:pt x="5" y="0"/>
                        <a:pt x="5" y="0"/>
                      </a:cubicBezTo>
                      <a:cubicBezTo>
                        <a:pt x="0" y="28"/>
                        <a:pt x="0" y="28"/>
                        <a:pt x="0" y="28"/>
                      </a:cubicBezTo>
                      <a:cubicBezTo>
                        <a:pt x="8" y="33"/>
                        <a:pt x="15" y="38"/>
                        <a:pt x="22" y="44"/>
                      </a:cubicBezTo>
                      <a:close/>
                    </a:path>
                  </a:pathLst>
                </a:custGeom>
                <a:solidFill>
                  <a:srgbClr val="A8AA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8" name="Freeform 643"/>
                <p:cNvSpPr/>
                <p:nvPr/>
              </p:nvSpPr>
              <p:spPr bwMode="auto">
                <a:xfrm>
                  <a:off x="4496" y="-35"/>
                  <a:ext cx="109" cy="224"/>
                </a:xfrm>
                <a:custGeom>
                  <a:avLst/>
                  <a:gdLst>
                    <a:gd name="T0" fmla="*/ 25 w 46"/>
                    <a:gd name="T1" fmla="*/ 95 h 95"/>
                    <a:gd name="T2" fmla="*/ 46 w 46"/>
                    <a:gd name="T3" fmla="*/ 0 h 95"/>
                    <a:gd name="T4" fmla="*/ 35 w 46"/>
                    <a:gd name="T5" fmla="*/ 0 h 95"/>
                    <a:gd name="T6" fmla="*/ 35 w 46"/>
                    <a:gd name="T7" fmla="*/ 3 h 95"/>
                    <a:gd name="T8" fmla="*/ 13 w 46"/>
                    <a:gd name="T9" fmla="*/ 1 h 95"/>
                    <a:gd name="T10" fmla="*/ 13 w 46"/>
                    <a:gd name="T11" fmla="*/ 0 h 95"/>
                    <a:gd name="T12" fmla="*/ 0 w 46"/>
                    <a:gd name="T13" fmla="*/ 0 h 95"/>
                    <a:gd name="T14" fmla="*/ 13 w 46"/>
                    <a:gd name="T15" fmla="*/ 85 h 95"/>
                    <a:gd name="T16" fmla="*/ 25 w 46"/>
                    <a:gd name="T17"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95">
                      <a:moveTo>
                        <a:pt x="25" y="95"/>
                      </a:moveTo>
                      <a:cubicBezTo>
                        <a:pt x="46" y="0"/>
                        <a:pt x="46" y="0"/>
                        <a:pt x="46" y="0"/>
                      </a:cubicBezTo>
                      <a:cubicBezTo>
                        <a:pt x="35" y="0"/>
                        <a:pt x="35" y="0"/>
                        <a:pt x="35" y="0"/>
                      </a:cubicBezTo>
                      <a:cubicBezTo>
                        <a:pt x="35" y="3"/>
                        <a:pt x="35" y="3"/>
                        <a:pt x="35" y="3"/>
                      </a:cubicBezTo>
                      <a:cubicBezTo>
                        <a:pt x="13" y="1"/>
                        <a:pt x="13" y="1"/>
                        <a:pt x="13" y="1"/>
                      </a:cubicBezTo>
                      <a:cubicBezTo>
                        <a:pt x="13" y="0"/>
                        <a:pt x="13" y="0"/>
                        <a:pt x="13" y="0"/>
                      </a:cubicBezTo>
                      <a:cubicBezTo>
                        <a:pt x="0" y="0"/>
                        <a:pt x="0" y="0"/>
                        <a:pt x="0" y="0"/>
                      </a:cubicBezTo>
                      <a:cubicBezTo>
                        <a:pt x="3" y="18"/>
                        <a:pt x="8" y="55"/>
                        <a:pt x="13" y="85"/>
                      </a:cubicBezTo>
                      <a:cubicBezTo>
                        <a:pt x="16" y="89"/>
                        <a:pt x="21" y="92"/>
                        <a:pt x="25" y="95"/>
                      </a:cubicBezTo>
                      <a:close/>
                    </a:path>
                  </a:pathLst>
                </a:custGeom>
                <a:solidFill>
                  <a:srgbClr val="A8AA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9" name="Freeform 644"/>
                <p:cNvSpPr/>
                <p:nvPr/>
              </p:nvSpPr>
              <p:spPr bwMode="auto">
                <a:xfrm>
                  <a:off x="4827" y="2910"/>
                  <a:ext cx="52" cy="50"/>
                </a:xfrm>
                <a:custGeom>
                  <a:avLst/>
                  <a:gdLst>
                    <a:gd name="T0" fmla="*/ 15 w 22"/>
                    <a:gd name="T1" fmla="*/ 1 h 21"/>
                    <a:gd name="T2" fmla="*/ 2 w 22"/>
                    <a:gd name="T3" fmla="*/ 8 h 21"/>
                    <a:gd name="T4" fmla="*/ 8 w 22"/>
                    <a:gd name="T5" fmla="*/ 19 h 21"/>
                    <a:gd name="T6" fmla="*/ 20 w 22"/>
                    <a:gd name="T7" fmla="*/ 13 h 21"/>
                    <a:gd name="T8" fmla="*/ 15 w 22"/>
                    <a:gd name="T9" fmla="*/ 1 h 21"/>
                  </a:gdLst>
                  <a:ahLst/>
                  <a:cxnLst>
                    <a:cxn ang="0">
                      <a:pos x="T0" y="T1"/>
                    </a:cxn>
                    <a:cxn ang="0">
                      <a:pos x="T2" y="T3"/>
                    </a:cxn>
                    <a:cxn ang="0">
                      <a:pos x="T4" y="T5"/>
                    </a:cxn>
                    <a:cxn ang="0">
                      <a:pos x="T6" y="T7"/>
                    </a:cxn>
                    <a:cxn ang="0">
                      <a:pos x="T8" y="T9"/>
                    </a:cxn>
                  </a:cxnLst>
                  <a:rect l="0" t="0" r="r" b="b"/>
                  <a:pathLst>
                    <a:path w="22" h="21">
                      <a:moveTo>
                        <a:pt x="15" y="1"/>
                      </a:moveTo>
                      <a:cubicBezTo>
                        <a:pt x="10" y="0"/>
                        <a:pt x="4" y="3"/>
                        <a:pt x="2" y="8"/>
                      </a:cubicBezTo>
                      <a:cubicBezTo>
                        <a:pt x="0" y="13"/>
                        <a:pt x="3" y="18"/>
                        <a:pt x="8" y="19"/>
                      </a:cubicBezTo>
                      <a:cubicBezTo>
                        <a:pt x="13" y="21"/>
                        <a:pt x="18" y="18"/>
                        <a:pt x="20" y="13"/>
                      </a:cubicBezTo>
                      <a:cubicBezTo>
                        <a:pt x="22" y="8"/>
                        <a:pt x="20" y="3"/>
                        <a:pt x="15" y="1"/>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0" name="Freeform 645"/>
                <p:cNvSpPr/>
                <p:nvPr/>
              </p:nvSpPr>
              <p:spPr bwMode="auto">
                <a:xfrm>
                  <a:off x="4664" y="1017"/>
                  <a:ext cx="102" cy="95"/>
                </a:xfrm>
                <a:custGeom>
                  <a:avLst/>
                  <a:gdLst>
                    <a:gd name="T0" fmla="*/ 0 w 43"/>
                    <a:gd name="T1" fmla="*/ 6 h 40"/>
                    <a:gd name="T2" fmla="*/ 30 w 43"/>
                    <a:gd name="T3" fmla="*/ 39 h 40"/>
                    <a:gd name="T4" fmla="*/ 43 w 43"/>
                    <a:gd name="T5" fmla="*/ 40 h 40"/>
                    <a:gd name="T6" fmla="*/ 7 w 43"/>
                    <a:gd name="T7" fmla="*/ 0 h 40"/>
                    <a:gd name="T8" fmla="*/ 0 w 43"/>
                    <a:gd name="T9" fmla="*/ 6 h 40"/>
                  </a:gdLst>
                  <a:ahLst/>
                  <a:cxnLst>
                    <a:cxn ang="0">
                      <a:pos x="T0" y="T1"/>
                    </a:cxn>
                    <a:cxn ang="0">
                      <a:pos x="T2" y="T3"/>
                    </a:cxn>
                    <a:cxn ang="0">
                      <a:pos x="T4" y="T5"/>
                    </a:cxn>
                    <a:cxn ang="0">
                      <a:pos x="T6" y="T7"/>
                    </a:cxn>
                    <a:cxn ang="0">
                      <a:pos x="T8" y="T9"/>
                    </a:cxn>
                  </a:cxnLst>
                  <a:rect l="0" t="0" r="r" b="b"/>
                  <a:pathLst>
                    <a:path w="43" h="40">
                      <a:moveTo>
                        <a:pt x="0" y="6"/>
                      </a:moveTo>
                      <a:cubicBezTo>
                        <a:pt x="30" y="39"/>
                        <a:pt x="30" y="39"/>
                        <a:pt x="30" y="39"/>
                      </a:cubicBezTo>
                      <a:cubicBezTo>
                        <a:pt x="34" y="39"/>
                        <a:pt x="39" y="39"/>
                        <a:pt x="43" y="40"/>
                      </a:cubicBezTo>
                      <a:cubicBezTo>
                        <a:pt x="7" y="0"/>
                        <a:pt x="7" y="0"/>
                        <a:pt x="7" y="0"/>
                      </a:cubicBezTo>
                      <a:lnTo>
                        <a:pt x="0" y="6"/>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1" name="Freeform 646"/>
                <p:cNvSpPr/>
                <p:nvPr/>
              </p:nvSpPr>
              <p:spPr bwMode="auto">
                <a:xfrm>
                  <a:off x="4598" y="544"/>
                  <a:ext cx="163" cy="286"/>
                </a:xfrm>
                <a:custGeom>
                  <a:avLst/>
                  <a:gdLst>
                    <a:gd name="T0" fmla="*/ 37 w 69"/>
                    <a:gd name="T1" fmla="*/ 121 h 121"/>
                    <a:gd name="T2" fmla="*/ 48 w 69"/>
                    <a:gd name="T3" fmla="*/ 111 h 121"/>
                    <a:gd name="T4" fmla="*/ 69 w 69"/>
                    <a:gd name="T5" fmla="*/ 7 h 121"/>
                    <a:gd name="T6" fmla="*/ 49 w 69"/>
                    <a:gd name="T7" fmla="*/ 0 h 121"/>
                    <a:gd name="T8" fmla="*/ 37 w 69"/>
                    <a:gd name="T9" fmla="*/ 121 h 121"/>
                  </a:gdLst>
                  <a:ahLst/>
                  <a:cxnLst>
                    <a:cxn ang="0">
                      <a:pos x="T0" y="T1"/>
                    </a:cxn>
                    <a:cxn ang="0">
                      <a:pos x="T2" y="T3"/>
                    </a:cxn>
                    <a:cxn ang="0">
                      <a:pos x="T4" y="T5"/>
                    </a:cxn>
                    <a:cxn ang="0">
                      <a:pos x="T6" y="T7"/>
                    </a:cxn>
                    <a:cxn ang="0">
                      <a:pos x="T8" y="T9"/>
                    </a:cxn>
                  </a:cxnLst>
                  <a:rect l="0" t="0" r="r" b="b"/>
                  <a:pathLst>
                    <a:path w="69" h="121">
                      <a:moveTo>
                        <a:pt x="37" y="121"/>
                      </a:moveTo>
                      <a:cubicBezTo>
                        <a:pt x="48" y="111"/>
                        <a:pt x="48" y="111"/>
                        <a:pt x="48" y="111"/>
                      </a:cubicBezTo>
                      <a:cubicBezTo>
                        <a:pt x="26" y="77"/>
                        <a:pt x="37" y="27"/>
                        <a:pt x="69" y="7"/>
                      </a:cubicBezTo>
                      <a:cubicBezTo>
                        <a:pt x="62" y="5"/>
                        <a:pt x="55" y="3"/>
                        <a:pt x="49" y="0"/>
                      </a:cubicBezTo>
                      <a:cubicBezTo>
                        <a:pt x="16" y="25"/>
                        <a:pt x="0" y="78"/>
                        <a:pt x="37" y="121"/>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2" name="Freeform 647"/>
                <p:cNvSpPr/>
                <p:nvPr/>
              </p:nvSpPr>
              <p:spPr bwMode="auto">
                <a:xfrm>
                  <a:off x="4766" y="3679"/>
                  <a:ext cx="135" cy="61"/>
                </a:xfrm>
                <a:custGeom>
                  <a:avLst/>
                  <a:gdLst>
                    <a:gd name="T0" fmla="*/ 56 w 57"/>
                    <a:gd name="T1" fmla="*/ 13 h 26"/>
                    <a:gd name="T2" fmla="*/ 17 w 57"/>
                    <a:gd name="T3" fmla="*/ 0 h 26"/>
                    <a:gd name="T4" fmla="*/ 0 w 57"/>
                    <a:gd name="T5" fmla="*/ 6 h 26"/>
                    <a:gd name="T6" fmla="*/ 57 w 57"/>
                    <a:gd name="T7" fmla="*/ 26 h 26"/>
                    <a:gd name="T8" fmla="*/ 56 w 57"/>
                    <a:gd name="T9" fmla="*/ 13 h 26"/>
                  </a:gdLst>
                  <a:ahLst/>
                  <a:cxnLst>
                    <a:cxn ang="0">
                      <a:pos x="T0" y="T1"/>
                    </a:cxn>
                    <a:cxn ang="0">
                      <a:pos x="T2" y="T3"/>
                    </a:cxn>
                    <a:cxn ang="0">
                      <a:pos x="T4" y="T5"/>
                    </a:cxn>
                    <a:cxn ang="0">
                      <a:pos x="T6" y="T7"/>
                    </a:cxn>
                    <a:cxn ang="0">
                      <a:pos x="T8" y="T9"/>
                    </a:cxn>
                  </a:cxnLst>
                  <a:rect l="0" t="0" r="r" b="b"/>
                  <a:pathLst>
                    <a:path w="57" h="26">
                      <a:moveTo>
                        <a:pt x="56" y="13"/>
                      </a:moveTo>
                      <a:cubicBezTo>
                        <a:pt x="43" y="13"/>
                        <a:pt x="29" y="8"/>
                        <a:pt x="17" y="0"/>
                      </a:cubicBezTo>
                      <a:cubicBezTo>
                        <a:pt x="11" y="2"/>
                        <a:pt x="5" y="4"/>
                        <a:pt x="0" y="6"/>
                      </a:cubicBezTo>
                      <a:cubicBezTo>
                        <a:pt x="17" y="18"/>
                        <a:pt x="42" y="26"/>
                        <a:pt x="57" y="26"/>
                      </a:cubicBezTo>
                      <a:cubicBezTo>
                        <a:pt x="57" y="22"/>
                        <a:pt x="57" y="18"/>
                        <a:pt x="56" y="13"/>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3" name="Freeform 648"/>
                <p:cNvSpPr/>
                <p:nvPr/>
              </p:nvSpPr>
              <p:spPr bwMode="auto">
                <a:xfrm>
                  <a:off x="4709" y="3700"/>
                  <a:ext cx="192" cy="92"/>
                </a:xfrm>
                <a:custGeom>
                  <a:avLst/>
                  <a:gdLst>
                    <a:gd name="T0" fmla="*/ 81 w 81"/>
                    <a:gd name="T1" fmla="*/ 23 h 39"/>
                    <a:gd name="T2" fmla="*/ 16 w 81"/>
                    <a:gd name="T3" fmla="*/ 0 h 39"/>
                    <a:gd name="T4" fmla="*/ 0 w 81"/>
                    <a:gd name="T5" fmla="*/ 6 h 39"/>
                    <a:gd name="T6" fmla="*/ 80 w 81"/>
                    <a:gd name="T7" fmla="*/ 38 h 39"/>
                    <a:gd name="T8" fmla="*/ 81 w 81"/>
                    <a:gd name="T9" fmla="*/ 23 h 39"/>
                  </a:gdLst>
                  <a:ahLst/>
                  <a:cxnLst>
                    <a:cxn ang="0">
                      <a:pos x="T0" y="T1"/>
                    </a:cxn>
                    <a:cxn ang="0">
                      <a:pos x="T2" y="T3"/>
                    </a:cxn>
                    <a:cxn ang="0">
                      <a:pos x="T4" y="T5"/>
                    </a:cxn>
                    <a:cxn ang="0">
                      <a:pos x="T6" y="T7"/>
                    </a:cxn>
                    <a:cxn ang="0">
                      <a:pos x="T8" y="T9"/>
                    </a:cxn>
                  </a:cxnLst>
                  <a:rect l="0" t="0" r="r" b="b"/>
                  <a:pathLst>
                    <a:path w="81" h="39">
                      <a:moveTo>
                        <a:pt x="81" y="23"/>
                      </a:moveTo>
                      <a:cubicBezTo>
                        <a:pt x="63" y="24"/>
                        <a:pt x="32" y="14"/>
                        <a:pt x="16" y="0"/>
                      </a:cubicBezTo>
                      <a:cubicBezTo>
                        <a:pt x="10" y="2"/>
                        <a:pt x="5" y="4"/>
                        <a:pt x="0" y="6"/>
                      </a:cubicBezTo>
                      <a:cubicBezTo>
                        <a:pt x="17" y="23"/>
                        <a:pt x="56" y="39"/>
                        <a:pt x="80" y="38"/>
                      </a:cubicBezTo>
                      <a:cubicBezTo>
                        <a:pt x="81" y="33"/>
                        <a:pt x="81" y="28"/>
                        <a:pt x="81" y="23"/>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4" name="Freeform 649"/>
                <p:cNvSpPr/>
                <p:nvPr/>
              </p:nvSpPr>
              <p:spPr bwMode="auto">
                <a:xfrm>
                  <a:off x="4823" y="3665"/>
                  <a:ext cx="75" cy="35"/>
                </a:xfrm>
                <a:custGeom>
                  <a:avLst/>
                  <a:gdLst>
                    <a:gd name="T0" fmla="*/ 0 w 32"/>
                    <a:gd name="T1" fmla="*/ 5 h 15"/>
                    <a:gd name="T2" fmla="*/ 32 w 32"/>
                    <a:gd name="T3" fmla="*/ 15 h 15"/>
                    <a:gd name="T4" fmla="*/ 29 w 32"/>
                    <a:gd name="T5" fmla="*/ 0 h 15"/>
                    <a:gd name="T6" fmla="*/ 0 w 32"/>
                    <a:gd name="T7" fmla="*/ 5 h 15"/>
                  </a:gdLst>
                  <a:ahLst/>
                  <a:cxnLst>
                    <a:cxn ang="0">
                      <a:pos x="T0" y="T1"/>
                    </a:cxn>
                    <a:cxn ang="0">
                      <a:pos x="T2" y="T3"/>
                    </a:cxn>
                    <a:cxn ang="0">
                      <a:pos x="T4" y="T5"/>
                    </a:cxn>
                    <a:cxn ang="0">
                      <a:pos x="T6" y="T7"/>
                    </a:cxn>
                  </a:cxnLst>
                  <a:rect l="0" t="0" r="r" b="b"/>
                  <a:pathLst>
                    <a:path w="32" h="15">
                      <a:moveTo>
                        <a:pt x="0" y="5"/>
                      </a:moveTo>
                      <a:cubicBezTo>
                        <a:pt x="10" y="10"/>
                        <a:pt x="21" y="13"/>
                        <a:pt x="32" y="15"/>
                      </a:cubicBezTo>
                      <a:cubicBezTo>
                        <a:pt x="31" y="10"/>
                        <a:pt x="30" y="4"/>
                        <a:pt x="29" y="0"/>
                      </a:cubicBezTo>
                      <a:cubicBezTo>
                        <a:pt x="19" y="1"/>
                        <a:pt x="10" y="3"/>
                        <a:pt x="0" y="5"/>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5" name="Freeform 650"/>
                <p:cNvSpPr/>
                <p:nvPr/>
              </p:nvSpPr>
              <p:spPr bwMode="auto">
                <a:xfrm>
                  <a:off x="4662" y="3721"/>
                  <a:ext cx="234" cy="121"/>
                </a:xfrm>
                <a:custGeom>
                  <a:avLst/>
                  <a:gdLst>
                    <a:gd name="T0" fmla="*/ 99 w 99"/>
                    <a:gd name="T1" fmla="*/ 34 h 51"/>
                    <a:gd name="T2" fmla="*/ 16 w 99"/>
                    <a:gd name="T3" fmla="*/ 0 h 51"/>
                    <a:gd name="T4" fmla="*/ 0 w 99"/>
                    <a:gd name="T5" fmla="*/ 8 h 51"/>
                    <a:gd name="T6" fmla="*/ 96 w 99"/>
                    <a:gd name="T7" fmla="*/ 47 h 51"/>
                    <a:gd name="T8" fmla="*/ 99 w 99"/>
                    <a:gd name="T9" fmla="*/ 34 h 51"/>
                  </a:gdLst>
                  <a:ahLst/>
                  <a:cxnLst>
                    <a:cxn ang="0">
                      <a:pos x="T0" y="T1"/>
                    </a:cxn>
                    <a:cxn ang="0">
                      <a:pos x="T2" y="T3"/>
                    </a:cxn>
                    <a:cxn ang="0">
                      <a:pos x="T4" y="T5"/>
                    </a:cxn>
                    <a:cxn ang="0">
                      <a:pos x="T6" y="T7"/>
                    </a:cxn>
                    <a:cxn ang="0">
                      <a:pos x="T8" y="T9"/>
                    </a:cxn>
                  </a:cxnLst>
                  <a:rect l="0" t="0" r="r" b="b"/>
                  <a:pathLst>
                    <a:path w="99" h="51">
                      <a:moveTo>
                        <a:pt x="99" y="34"/>
                      </a:moveTo>
                      <a:cubicBezTo>
                        <a:pt x="75" y="35"/>
                        <a:pt x="30" y="18"/>
                        <a:pt x="16" y="0"/>
                      </a:cubicBezTo>
                      <a:cubicBezTo>
                        <a:pt x="10" y="2"/>
                        <a:pt x="5" y="5"/>
                        <a:pt x="0" y="8"/>
                      </a:cubicBezTo>
                      <a:cubicBezTo>
                        <a:pt x="16" y="26"/>
                        <a:pt x="61" y="51"/>
                        <a:pt x="96" y="47"/>
                      </a:cubicBezTo>
                      <a:cubicBezTo>
                        <a:pt x="97" y="43"/>
                        <a:pt x="99" y="38"/>
                        <a:pt x="99" y="34"/>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6" name="Freeform 651"/>
                <p:cNvSpPr/>
                <p:nvPr/>
              </p:nvSpPr>
              <p:spPr bwMode="auto">
                <a:xfrm>
                  <a:off x="4508" y="2695"/>
                  <a:ext cx="350" cy="494"/>
                </a:xfrm>
                <a:custGeom>
                  <a:avLst/>
                  <a:gdLst>
                    <a:gd name="T0" fmla="*/ 135 w 148"/>
                    <a:gd name="T1" fmla="*/ 69 h 209"/>
                    <a:gd name="T2" fmla="*/ 108 w 148"/>
                    <a:gd name="T3" fmla="*/ 9 h 209"/>
                    <a:gd name="T4" fmla="*/ 93 w 148"/>
                    <a:gd name="T5" fmla="*/ 0 h 209"/>
                    <a:gd name="T6" fmla="*/ 87 w 148"/>
                    <a:gd name="T7" fmla="*/ 6 h 209"/>
                    <a:gd name="T8" fmla="*/ 101 w 148"/>
                    <a:gd name="T9" fmla="*/ 16 h 209"/>
                    <a:gd name="T10" fmla="*/ 121 w 148"/>
                    <a:gd name="T11" fmla="*/ 71 h 209"/>
                    <a:gd name="T12" fmla="*/ 0 w 148"/>
                    <a:gd name="T13" fmla="*/ 204 h 209"/>
                    <a:gd name="T14" fmla="*/ 0 w 148"/>
                    <a:gd name="T15" fmla="*/ 209 h 209"/>
                    <a:gd name="T16" fmla="*/ 135 w 148"/>
                    <a:gd name="T17" fmla="*/ 6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8" h="209">
                      <a:moveTo>
                        <a:pt x="135" y="69"/>
                      </a:moveTo>
                      <a:cubicBezTo>
                        <a:pt x="148" y="48"/>
                        <a:pt x="137" y="26"/>
                        <a:pt x="108" y="9"/>
                      </a:cubicBezTo>
                      <a:cubicBezTo>
                        <a:pt x="102" y="6"/>
                        <a:pt x="97" y="2"/>
                        <a:pt x="93" y="0"/>
                      </a:cubicBezTo>
                      <a:cubicBezTo>
                        <a:pt x="91" y="2"/>
                        <a:pt x="89" y="4"/>
                        <a:pt x="87" y="6"/>
                      </a:cubicBezTo>
                      <a:cubicBezTo>
                        <a:pt x="92" y="9"/>
                        <a:pt x="96" y="12"/>
                        <a:pt x="101" y="16"/>
                      </a:cubicBezTo>
                      <a:cubicBezTo>
                        <a:pt x="125" y="33"/>
                        <a:pt x="135" y="50"/>
                        <a:pt x="121" y="71"/>
                      </a:cubicBezTo>
                      <a:cubicBezTo>
                        <a:pt x="93" y="113"/>
                        <a:pt x="38" y="168"/>
                        <a:pt x="0" y="204"/>
                      </a:cubicBezTo>
                      <a:cubicBezTo>
                        <a:pt x="0" y="209"/>
                        <a:pt x="0" y="209"/>
                        <a:pt x="0" y="209"/>
                      </a:cubicBezTo>
                      <a:cubicBezTo>
                        <a:pt x="41" y="170"/>
                        <a:pt x="108" y="109"/>
                        <a:pt x="135" y="69"/>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7" name="Freeform 652"/>
                <p:cNvSpPr/>
                <p:nvPr/>
              </p:nvSpPr>
              <p:spPr bwMode="auto">
                <a:xfrm>
                  <a:off x="4643" y="1036"/>
                  <a:ext cx="83" cy="74"/>
                </a:xfrm>
                <a:custGeom>
                  <a:avLst/>
                  <a:gdLst>
                    <a:gd name="T0" fmla="*/ 0 w 35"/>
                    <a:gd name="T1" fmla="*/ 5 h 31"/>
                    <a:gd name="T2" fmla="*/ 24 w 35"/>
                    <a:gd name="T3" fmla="*/ 31 h 31"/>
                    <a:gd name="T4" fmla="*/ 35 w 35"/>
                    <a:gd name="T5" fmla="*/ 30 h 31"/>
                    <a:gd name="T6" fmla="*/ 7 w 35"/>
                    <a:gd name="T7" fmla="*/ 0 h 31"/>
                    <a:gd name="T8" fmla="*/ 0 w 35"/>
                    <a:gd name="T9" fmla="*/ 5 h 31"/>
                  </a:gdLst>
                  <a:ahLst/>
                  <a:cxnLst>
                    <a:cxn ang="0">
                      <a:pos x="T0" y="T1"/>
                    </a:cxn>
                    <a:cxn ang="0">
                      <a:pos x="T2" y="T3"/>
                    </a:cxn>
                    <a:cxn ang="0">
                      <a:pos x="T4" y="T5"/>
                    </a:cxn>
                    <a:cxn ang="0">
                      <a:pos x="T6" y="T7"/>
                    </a:cxn>
                    <a:cxn ang="0">
                      <a:pos x="T8" y="T9"/>
                    </a:cxn>
                  </a:cxnLst>
                  <a:rect l="0" t="0" r="r" b="b"/>
                  <a:pathLst>
                    <a:path w="35" h="31">
                      <a:moveTo>
                        <a:pt x="0" y="5"/>
                      </a:moveTo>
                      <a:cubicBezTo>
                        <a:pt x="24" y="31"/>
                        <a:pt x="24" y="31"/>
                        <a:pt x="24" y="31"/>
                      </a:cubicBezTo>
                      <a:cubicBezTo>
                        <a:pt x="28" y="31"/>
                        <a:pt x="32" y="30"/>
                        <a:pt x="35" y="30"/>
                      </a:cubicBezTo>
                      <a:cubicBezTo>
                        <a:pt x="7" y="0"/>
                        <a:pt x="7" y="0"/>
                        <a:pt x="7" y="0"/>
                      </a:cubicBezTo>
                      <a:lnTo>
                        <a:pt x="0" y="5"/>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8" name="Freeform 653"/>
                <p:cNvSpPr/>
                <p:nvPr/>
              </p:nvSpPr>
              <p:spPr bwMode="auto">
                <a:xfrm>
                  <a:off x="4747" y="2065"/>
                  <a:ext cx="31" cy="26"/>
                </a:xfrm>
                <a:custGeom>
                  <a:avLst/>
                  <a:gdLst>
                    <a:gd name="T0" fmla="*/ 0 w 31"/>
                    <a:gd name="T1" fmla="*/ 12 h 26"/>
                    <a:gd name="T2" fmla="*/ 28 w 31"/>
                    <a:gd name="T3" fmla="*/ 26 h 26"/>
                    <a:gd name="T4" fmla="*/ 31 w 31"/>
                    <a:gd name="T5" fmla="*/ 12 h 26"/>
                    <a:gd name="T6" fmla="*/ 5 w 31"/>
                    <a:gd name="T7" fmla="*/ 0 h 26"/>
                    <a:gd name="T8" fmla="*/ 0 w 31"/>
                    <a:gd name="T9" fmla="*/ 12 h 26"/>
                  </a:gdLst>
                  <a:ahLst/>
                  <a:cxnLst>
                    <a:cxn ang="0">
                      <a:pos x="T0" y="T1"/>
                    </a:cxn>
                    <a:cxn ang="0">
                      <a:pos x="T2" y="T3"/>
                    </a:cxn>
                    <a:cxn ang="0">
                      <a:pos x="T4" y="T5"/>
                    </a:cxn>
                    <a:cxn ang="0">
                      <a:pos x="T6" y="T7"/>
                    </a:cxn>
                    <a:cxn ang="0">
                      <a:pos x="T8" y="T9"/>
                    </a:cxn>
                  </a:cxnLst>
                  <a:rect l="0" t="0" r="r" b="b"/>
                  <a:pathLst>
                    <a:path w="31" h="26">
                      <a:moveTo>
                        <a:pt x="0" y="12"/>
                      </a:moveTo>
                      <a:lnTo>
                        <a:pt x="28" y="26"/>
                      </a:lnTo>
                      <a:lnTo>
                        <a:pt x="31" y="12"/>
                      </a:lnTo>
                      <a:lnTo>
                        <a:pt x="5" y="0"/>
                      </a:lnTo>
                      <a:lnTo>
                        <a:pt x="0" y="12"/>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9" name="Freeform 654"/>
                <p:cNvSpPr/>
                <p:nvPr/>
              </p:nvSpPr>
              <p:spPr bwMode="auto">
                <a:xfrm>
                  <a:off x="4515" y="3847"/>
                  <a:ext cx="369" cy="220"/>
                </a:xfrm>
                <a:custGeom>
                  <a:avLst/>
                  <a:gdLst>
                    <a:gd name="T0" fmla="*/ 156 w 156"/>
                    <a:gd name="T1" fmla="*/ 0 h 93"/>
                    <a:gd name="T2" fmla="*/ 136 w 156"/>
                    <a:gd name="T3" fmla="*/ 1 h 93"/>
                    <a:gd name="T4" fmla="*/ 15 w 156"/>
                    <a:gd name="T5" fmla="*/ 34 h 93"/>
                    <a:gd name="T6" fmla="*/ 1 w 156"/>
                    <a:gd name="T7" fmla="*/ 52 h 93"/>
                    <a:gd name="T8" fmla="*/ 3 w 156"/>
                    <a:gd name="T9" fmla="*/ 82 h 93"/>
                    <a:gd name="T10" fmla="*/ 19 w 156"/>
                    <a:gd name="T11" fmla="*/ 93 h 93"/>
                    <a:gd name="T12" fmla="*/ 19 w 156"/>
                    <a:gd name="T13" fmla="*/ 51 h 93"/>
                    <a:gd name="T14" fmla="*/ 152 w 156"/>
                    <a:gd name="T15" fmla="*/ 12 h 93"/>
                    <a:gd name="T16" fmla="*/ 156 w 156"/>
                    <a:gd name="T17"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93">
                      <a:moveTo>
                        <a:pt x="156" y="0"/>
                      </a:moveTo>
                      <a:cubicBezTo>
                        <a:pt x="150" y="1"/>
                        <a:pt x="143" y="2"/>
                        <a:pt x="136" y="1"/>
                      </a:cubicBezTo>
                      <a:cubicBezTo>
                        <a:pt x="96" y="12"/>
                        <a:pt x="55" y="21"/>
                        <a:pt x="15" y="34"/>
                      </a:cubicBezTo>
                      <a:cubicBezTo>
                        <a:pt x="5" y="37"/>
                        <a:pt x="1" y="40"/>
                        <a:pt x="1" y="52"/>
                      </a:cubicBezTo>
                      <a:cubicBezTo>
                        <a:pt x="0" y="59"/>
                        <a:pt x="1" y="70"/>
                        <a:pt x="3" y="82"/>
                      </a:cubicBezTo>
                      <a:cubicBezTo>
                        <a:pt x="7" y="86"/>
                        <a:pt x="12" y="90"/>
                        <a:pt x="19" y="93"/>
                      </a:cubicBezTo>
                      <a:cubicBezTo>
                        <a:pt x="17" y="76"/>
                        <a:pt x="14" y="57"/>
                        <a:pt x="19" y="51"/>
                      </a:cubicBezTo>
                      <a:cubicBezTo>
                        <a:pt x="25" y="43"/>
                        <a:pt x="109" y="21"/>
                        <a:pt x="152" y="12"/>
                      </a:cubicBezTo>
                      <a:cubicBezTo>
                        <a:pt x="153" y="8"/>
                        <a:pt x="155" y="4"/>
                        <a:pt x="156" y="0"/>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0" name="Freeform 655"/>
                <p:cNvSpPr/>
                <p:nvPr/>
              </p:nvSpPr>
              <p:spPr bwMode="auto">
                <a:xfrm>
                  <a:off x="4629" y="1573"/>
                  <a:ext cx="118" cy="52"/>
                </a:xfrm>
                <a:custGeom>
                  <a:avLst/>
                  <a:gdLst>
                    <a:gd name="T0" fmla="*/ 50 w 50"/>
                    <a:gd name="T1" fmla="*/ 6 h 22"/>
                    <a:gd name="T2" fmla="*/ 14 w 50"/>
                    <a:gd name="T3" fmla="*/ 0 h 22"/>
                    <a:gd name="T4" fmla="*/ 0 w 50"/>
                    <a:gd name="T5" fmla="*/ 15 h 22"/>
                    <a:gd name="T6" fmla="*/ 43 w 50"/>
                    <a:gd name="T7" fmla="*/ 19 h 22"/>
                    <a:gd name="T8" fmla="*/ 50 w 50"/>
                    <a:gd name="T9" fmla="*/ 6 h 22"/>
                  </a:gdLst>
                  <a:ahLst/>
                  <a:cxnLst>
                    <a:cxn ang="0">
                      <a:pos x="T0" y="T1"/>
                    </a:cxn>
                    <a:cxn ang="0">
                      <a:pos x="T2" y="T3"/>
                    </a:cxn>
                    <a:cxn ang="0">
                      <a:pos x="T4" y="T5"/>
                    </a:cxn>
                    <a:cxn ang="0">
                      <a:pos x="T6" y="T7"/>
                    </a:cxn>
                    <a:cxn ang="0">
                      <a:pos x="T8" y="T9"/>
                    </a:cxn>
                  </a:cxnLst>
                  <a:rect l="0" t="0" r="r" b="b"/>
                  <a:pathLst>
                    <a:path w="50" h="22">
                      <a:moveTo>
                        <a:pt x="50" y="6"/>
                      </a:moveTo>
                      <a:cubicBezTo>
                        <a:pt x="37" y="7"/>
                        <a:pt x="24" y="5"/>
                        <a:pt x="14" y="0"/>
                      </a:cubicBezTo>
                      <a:cubicBezTo>
                        <a:pt x="9" y="5"/>
                        <a:pt x="4" y="10"/>
                        <a:pt x="0" y="15"/>
                      </a:cubicBezTo>
                      <a:cubicBezTo>
                        <a:pt x="13" y="20"/>
                        <a:pt x="28" y="22"/>
                        <a:pt x="43" y="19"/>
                      </a:cubicBezTo>
                      <a:cubicBezTo>
                        <a:pt x="46" y="14"/>
                        <a:pt x="48" y="10"/>
                        <a:pt x="50" y="6"/>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1" name="Freeform 656"/>
                <p:cNvSpPr/>
                <p:nvPr/>
              </p:nvSpPr>
              <p:spPr bwMode="auto">
                <a:xfrm>
                  <a:off x="4700" y="4145"/>
                  <a:ext cx="198" cy="206"/>
                </a:xfrm>
                <a:custGeom>
                  <a:avLst/>
                  <a:gdLst>
                    <a:gd name="T0" fmla="*/ 68 w 84"/>
                    <a:gd name="T1" fmla="*/ 4 h 87"/>
                    <a:gd name="T2" fmla="*/ 59 w 84"/>
                    <a:gd name="T3" fmla="*/ 0 h 87"/>
                    <a:gd name="T4" fmla="*/ 0 w 84"/>
                    <a:gd name="T5" fmla="*/ 87 h 87"/>
                    <a:gd name="T6" fmla="*/ 1 w 84"/>
                    <a:gd name="T7" fmla="*/ 87 h 87"/>
                    <a:gd name="T8" fmla="*/ 84 w 84"/>
                    <a:gd name="T9" fmla="*/ 62 h 87"/>
                    <a:gd name="T10" fmla="*/ 68 w 84"/>
                    <a:gd name="T11" fmla="*/ 4 h 87"/>
                  </a:gdLst>
                  <a:ahLst/>
                  <a:cxnLst>
                    <a:cxn ang="0">
                      <a:pos x="T0" y="T1"/>
                    </a:cxn>
                    <a:cxn ang="0">
                      <a:pos x="T2" y="T3"/>
                    </a:cxn>
                    <a:cxn ang="0">
                      <a:pos x="T4" y="T5"/>
                    </a:cxn>
                    <a:cxn ang="0">
                      <a:pos x="T6" y="T7"/>
                    </a:cxn>
                    <a:cxn ang="0">
                      <a:pos x="T8" y="T9"/>
                    </a:cxn>
                    <a:cxn ang="0">
                      <a:pos x="T10" y="T11"/>
                    </a:cxn>
                  </a:cxnLst>
                  <a:rect l="0" t="0" r="r" b="b"/>
                  <a:pathLst>
                    <a:path w="84" h="87">
                      <a:moveTo>
                        <a:pt x="68" y="4"/>
                      </a:moveTo>
                      <a:cubicBezTo>
                        <a:pt x="59" y="0"/>
                        <a:pt x="59" y="0"/>
                        <a:pt x="59" y="0"/>
                      </a:cubicBezTo>
                      <a:cubicBezTo>
                        <a:pt x="39" y="30"/>
                        <a:pt x="16" y="65"/>
                        <a:pt x="0" y="87"/>
                      </a:cubicBezTo>
                      <a:cubicBezTo>
                        <a:pt x="1" y="87"/>
                        <a:pt x="1" y="87"/>
                        <a:pt x="1" y="87"/>
                      </a:cubicBezTo>
                      <a:cubicBezTo>
                        <a:pt x="25" y="81"/>
                        <a:pt x="55" y="72"/>
                        <a:pt x="84" y="62"/>
                      </a:cubicBezTo>
                      <a:lnTo>
                        <a:pt x="68" y="4"/>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2" name="Freeform 657"/>
                <p:cNvSpPr/>
                <p:nvPr/>
              </p:nvSpPr>
              <p:spPr bwMode="auto">
                <a:xfrm>
                  <a:off x="4283" y="1708"/>
                  <a:ext cx="483" cy="291"/>
                </a:xfrm>
                <a:custGeom>
                  <a:avLst/>
                  <a:gdLst>
                    <a:gd name="T0" fmla="*/ 2 w 204"/>
                    <a:gd name="T1" fmla="*/ 9 h 123"/>
                    <a:gd name="T2" fmla="*/ 68 w 204"/>
                    <a:gd name="T3" fmla="*/ 119 h 123"/>
                    <a:gd name="T4" fmla="*/ 202 w 204"/>
                    <a:gd name="T5" fmla="*/ 89 h 123"/>
                    <a:gd name="T6" fmla="*/ 93 w 204"/>
                    <a:gd name="T7" fmla="*/ 37 h 123"/>
                    <a:gd name="T8" fmla="*/ 2 w 204"/>
                    <a:gd name="T9" fmla="*/ 9 h 123"/>
                  </a:gdLst>
                  <a:ahLst/>
                  <a:cxnLst>
                    <a:cxn ang="0">
                      <a:pos x="T0" y="T1"/>
                    </a:cxn>
                    <a:cxn ang="0">
                      <a:pos x="T2" y="T3"/>
                    </a:cxn>
                    <a:cxn ang="0">
                      <a:pos x="T4" y="T5"/>
                    </a:cxn>
                    <a:cxn ang="0">
                      <a:pos x="T6" y="T7"/>
                    </a:cxn>
                    <a:cxn ang="0">
                      <a:pos x="T8" y="T9"/>
                    </a:cxn>
                  </a:cxnLst>
                  <a:rect l="0" t="0" r="r" b="b"/>
                  <a:pathLst>
                    <a:path w="204" h="123">
                      <a:moveTo>
                        <a:pt x="2" y="9"/>
                      </a:moveTo>
                      <a:cubicBezTo>
                        <a:pt x="0" y="15"/>
                        <a:pt x="46" y="113"/>
                        <a:pt x="68" y="119"/>
                      </a:cubicBezTo>
                      <a:cubicBezTo>
                        <a:pt x="85" y="123"/>
                        <a:pt x="153" y="107"/>
                        <a:pt x="202" y="89"/>
                      </a:cubicBezTo>
                      <a:cubicBezTo>
                        <a:pt x="204" y="81"/>
                        <a:pt x="148" y="55"/>
                        <a:pt x="93" y="37"/>
                      </a:cubicBezTo>
                      <a:cubicBezTo>
                        <a:pt x="68" y="29"/>
                        <a:pt x="12" y="0"/>
                        <a:pt x="2" y="9"/>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3" name="Freeform 658"/>
                <p:cNvSpPr/>
                <p:nvPr/>
              </p:nvSpPr>
              <p:spPr bwMode="auto">
                <a:xfrm>
                  <a:off x="4513" y="513"/>
                  <a:ext cx="187" cy="369"/>
                </a:xfrm>
                <a:custGeom>
                  <a:avLst/>
                  <a:gdLst>
                    <a:gd name="T0" fmla="*/ 47 w 79"/>
                    <a:gd name="T1" fmla="*/ 156 h 156"/>
                    <a:gd name="T2" fmla="*/ 68 w 79"/>
                    <a:gd name="T3" fmla="*/ 138 h 156"/>
                    <a:gd name="T4" fmla="*/ 79 w 79"/>
                    <a:gd name="T5" fmla="*/ 10 h 156"/>
                    <a:gd name="T6" fmla="*/ 65 w 79"/>
                    <a:gd name="T7" fmla="*/ 0 h 156"/>
                    <a:gd name="T8" fmla="*/ 47 w 79"/>
                    <a:gd name="T9" fmla="*/ 156 h 156"/>
                  </a:gdLst>
                  <a:ahLst/>
                  <a:cxnLst>
                    <a:cxn ang="0">
                      <a:pos x="T0" y="T1"/>
                    </a:cxn>
                    <a:cxn ang="0">
                      <a:pos x="T2" y="T3"/>
                    </a:cxn>
                    <a:cxn ang="0">
                      <a:pos x="T4" y="T5"/>
                    </a:cxn>
                    <a:cxn ang="0">
                      <a:pos x="T6" y="T7"/>
                    </a:cxn>
                    <a:cxn ang="0">
                      <a:pos x="T8" y="T9"/>
                    </a:cxn>
                  </a:cxnLst>
                  <a:rect l="0" t="0" r="r" b="b"/>
                  <a:pathLst>
                    <a:path w="79" h="156">
                      <a:moveTo>
                        <a:pt x="47" y="156"/>
                      </a:moveTo>
                      <a:cubicBezTo>
                        <a:pt x="68" y="138"/>
                        <a:pt x="68" y="138"/>
                        <a:pt x="68" y="138"/>
                      </a:cubicBezTo>
                      <a:cubicBezTo>
                        <a:pt x="29" y="93"/>
                        <a:pt x="44" y="37"/>
                        <a:pt x="79" y="10"/>
                      </a:cubicBezTo>
                      <a:cubicBezTo>
                        <a:pt x="74" y="7"/>
                        <a:pt x="69" y="4"/>
                        <a:pt x="65" y="0"/>
                      </a:cubicBezTo>
                      <a:cubicBezTo>
                        <a:pt x="5" y="26"/>
                        <a:pt x="0" y="107"/>
                        <a:pt x="47" y="156"/>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4" name="Freeform 659"/>
                <p:cNvSpPr/>
                <p:nvPr/>
              </p:nvSpPr>
              <p:spPr bwMode="auto">
                <a:xfrm>
                  <a:off x="4726" y="2122"/>
                  <a:ext cx="30" cy="31"/>
                </a:xfrm>
                <a:custGeom>
                  <a:avLst/>
                  <a:gdLst>
                    <a:gd name="T0" fmla="*/ 30 w 30"/>
                    <a:gd name="T1" fmla="*/ 10 h 31"/>
                    <a:gd name="T2" fmla="*/ 4 w 30"/>
                    <a:gd name="T3" fmla="*/ 0 h 31"/>
                    <a:gd name="T4" fmla="*/ 0 w 30"/>
                    <a:gd name="T5" fmla="*/ 21 h 31"/>
                    <a:gd name="T6" fmla="*/ 26 w 30"/>
                    <a:gd name="T7" fmla="*/ 31 h 31"/>
                    <a:gd name="T8" fmla="*/ 30 w 30"/>
                    <a:gd name="T9" fmla="*/ 10 h 31"/>
                  </a:gdLst>
                  <a:ahLst/>
                  <a:cxnLst>
                    <a:cxn ang="0">
                      <a:pos x="T0" y="T1"/>
                    </a:cxn>
                    <a:cxn ang="0">
                      <a:pos x="T2" y="T3"/>
                    </a:cxn>
                    <a:cxn ang="0">
                      <a:pos x="T4" y="T5"/>
                    </a:cxn>
                    <a:cxn ang="0">
                      <a:pos x="T6" y="T7"/>
                    </a:cxn>
                    <a:cxn ang="0">
                      <a:pos x="T8" y="T9"/>
                    </a:cxn>
                  </a:cxnLst>
                  <a:rect l="0" t="0" r="r" b="b"/>
                  <a:pathLst>
                    <a:path w="30" h="31">
                      <a:moveTo>
                        <a:pt x="30" y="10"/>
                      </a:moveTo>
                      <a:lnTo>
                        <a:pt x="4" y="0"/>
                      </a:lnTo>
                      <a:lnTo>
                        <a:pt x="0" y="21"/>
                      </a:lnTo>
                      <a:lnTo>
                        <a:pt x="26" y="31"/>
                      </a:lnTo>
                      <a:lnTo>
                        <a:pt x="30" y="10"/>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5" name="Freeform 660"/>
                <p:cNvSpPr/>
                <p:nvPr/>
              </p:nvSpPr>
              <p:spPr bwMode="auto">
                <a:xfrm>
                  <a:off x="4756" y="2995"/>
                  <a:ext cx="48" cy="54"/>
                </a:xfrm>
                <a:custGeom>
                  <a:avLst/>
                  <a:gdLst>
                    <a:gd name="T0" fmla="*/ 10 w 20"/>
                    <a:gd name="T1" fmla="*/ 22 h 23"/>
                    <a:gd name="T2" fmla="*/ 20 w 20"/>
                    <a:gd name="T3" fmla="*/ 10 h 23"/>
                    <a:gd name="T4" fmla="*/ 10 w 20"/>
                    <a:gd name="T5" fmla="*/ 1 h 23"/>
                    <a:gd name="T6" fmla="*/ 0 w 20"/>
                    <a:gd name="T7" fmla="*/ 13 h 23"/>
                    <a:gd name="T8" fmla="*/ 10 w 20"/>
                    <a:gd name="T9" fmla="*/ 22 h 23"/>
                  </a:gdLst>
                  <a:ahLst/>
                  <a:cxnLst>
                    <a:cxn ang="0">
                      <a:pos x="T0" y="T1"/>
                    </a:cxn>
                    <a:cxn ang="0">
                      <a:pos x="T2" y="T3"/>
                    </a:cxn>
                    <a:cxn ang="0">
                      <a:pos x="T4" y="T5"/>
                    </a:cxn>
                    <a:cxn ang="0">
                      <a:pos x="T6" y="T7"/>
                    </a:cxn>
                    <a:cxn ang="0">
                      <a:pos x="T8" y="T9"/>
                    </a:cxn>
                  </a:cxnLst>
                  <a:rect l="0" t="0" r="r" b="b"/>
                  <a:pathLst>
                    <a:path w="20" h="23">
                      <a:moveTo>
                        <a:pt x="10" y="22"/>
                      </a:moveTo>
                      <a:cubicBezTo>
                        <a:pt x="16" y="21"/>
                        <a:pt x="20" y="16"/>
                        <a:pt x="20" y="10"/>
                      </a:cubicBezTo>
                      <a:cubicBezTo>
                        <a:pt x="19" y="4"/>
                        <a:pt x="15" y="0"/>
                        <a:pt x="10" y="1"/>
                      </a:cubicBezTo>
                      <a:cubicBezTo>
                        <a:pt x="4" y="1"/>
                        <a:pt x="0" y="7"/>
                        <a:pt x="0" y="13"/>
                      </a:cubicBezTo>
                      <a:cubicBezTo>
                        <a:pt x="0" y="19"/>
                        <a:pt x="5" y="23"/>
                        <a:pt x="10" y="22"/>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6" name="Freeform 661"/>
                <p:cNvSpPr/>
                <p:nvPr/>
              </p:nvSpPr>
              <p:spPr bwMode="auto">
                <a:xfrm>
                  <a:off x="4624" y="1053"/>
                  <a:ext cx="69" cy="64"/>
                </a:xfrm>
                <a:custGeom>
                  <a:avLst/>
                  <a:gdLst>
                    <a:gd name="T0" fmla="*/ 0 w 29"/>
                    <a:gd name="T1" fmla="*/ 6 h 27"/>
                    <a:gd name="T2" fmla="*/ 19 w 29"/>
                    <a:gd name="T3" fmla="*/ 27 h 27"/>
                    <a:gd name="T4" fmla="*/ 29 w 29"/>
                    <a:gd name="T5" fmla="*/ 25 h 27"/>
                    <a:gd name="T6" fmla="*/ 6 w 29"/>
                    <a:gd name="T7" fmla="*/ 0 h 27"/>
                    <a:gd name="T8" fmla="*/ 0 w 29"/>
                    <a:gd name="T9" fmla="*/ 6 h 27"/>
                  </a:gdLst>
                  <a:ahLst/>
                  <a:cxnLst>
                    <a:cxn ang="0">
                      <a:pos x="T0" y="T1"/>
                    </a:cxn>
                    <a:cxn ang="0">
                      <a:pos x="T2" y="T3"/>
                    </a:cxn>
                    <a:cxn ang="0">
                      <a:pos x="T4" y="T5"/>
                    </a:cxn>
                    <a:cxn ang="0">
                      <a:pos x="T6" y="T7"/>
                    </a:cxn>
                    <a:cxn ang="0">
                      <a:pos x="T8" y="T9"/>
                    </a:cxn>
                  </a:cxnLst>
                  <a:rect l="0" t="0" r="r" b="b"/>
                  <a:pathLst>
                    <a:path w="29" h="27">
                      <a:moveTo>
                        <a:pt x="0" y="6"/>
                      </a:moveTo>
                      <a:cubicBezTo>
                        <a:pt x="19" y="27"/>
                        <a:pt x="19" y="27"/>
                        <a:pt x="19" y="27"/>
                      </a:cubicBezTo>
                      <a:cubicBezTo>
                        <a:pt x="23" y="26"/>
                        <a:pt x="26" y="25"/>
                        <a:pt x="29" y="25"/>
                      </a:cubicBezTo>
                      <a:cubicBezTo>
                        <a:pt x="6" y="0"/>
                        <a:pt x="6" y="0"/>
                        <a:pt x="6" y="0"/>
                      </a:cubicBezTo>
                      <a:lnTo>
                        <a:pt x="0" y="6"/>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7" name="Freeform 662"/>
                <p:cNvSpPr/>
                <p:nvPr/>
              </p:nvSpPr>
              <p:spPr bwMode="auto">
                <a:xfrm>
                  <a:off x="4565" y="3889"/>
                  <a:ext cx="303" cy="187"/>
                </a:xfrm>
                <a:custGeom>
                  <a:avLst/>
                  <a:gdLst>
                    <a:gd name="T0" fmla="*/ 128 w 128"/>
                    <a:gd name="T1" fmla="*/ 0 h 79"/>
                    <a:gd name="T2" fmla="*/ 2 w 128"/>
                    <a:gd name="T3" fmla="*/ 39 h 79"/>
                    <a:gd name="T4" fmla="*/ 3 w 128"/>
                    <a:gd name="T5" fmla="*/ 76 h 79"/>
                    <a:gd name="T6" fmla="*/ 22 w 128"/>
                    <a:gd name="T7" fmla="*/ 78 h 79"/>
                    <a:gd name="T8" fmla="*/ 21 w 128"/>
                    <a:gd name="T9" fmla="*/ 44 h 79"/>
                    <a:gd name="T10" fmla="*/ 118 w 128"/>
                    <a:gd name="T11" fmla="*/ 17 h 79"/>
                    <a:gd name="T12" fmla="*/ 128 w 128"/>
                    <a:gd name="T13" fmla="*/ 0 h 79"/>
                  </a:gdLst>
                  <a:ahLst/>
                  <a:cxnLst>
                    <a:cxn ang="0">
                      <a:pos x="T0" y="T1"/>
                    </a:cxn>
                    <a:cxn ang="0">
                      <a:pos x="T2" y="T3"/>
                    </a:cxn>
                    <a:cxn ang="0">
                      <a:pos x="T4" y="T5"/>
                    </a:cxn>
                    <a:cxn ang="0">
                      <a:pos x="T6" y="T7"/>
                    </a:cxn>
                    <a:cxn ang="0">
                      <a:pos x="T8" y="T9"/>
                    </a:cxn>
                    <a:cxn ang="0">
                      <a:pos x="T10" y="T11"/>
                    </a:cxn>
                    <a:cxn ang="0">
                      <a:pos x="T12" y="T13"/>
                    </a:cxn>
                  </a:cxnLst>
                  <a:rect l="0" t="0" r="r" b="b"/>
                  <a:pathLst>
                    <a:path w="128" h="79">
                      <a:moveTo>
                        <a:pt x="128" y="0"/>
                      </a:moveTo>
                      <a:cubicBezTo>
                        <a:pt x="80" y="13"/>
                        <a:pt x="7" y="28"/>
                        <a:pt x="2" y="39"/>
                      </a:cubicBezTo>
                      <a:cubicBezTo>
                        <a:pt x="0" y="44"/>
                        <a:pt x="2" y="61"/>
                        <a:pt x="3" y="76"/>
                      </a:cubicBezTo>
                      <a:cubicBezTo>
                        <a:pt x="9" y="78"/>
                        <a:pt x="15" y="79"/>
                        <a:pt x="22" y="78"/>
                      </a:cubicBezTo>
                      <a:cubicBezTo>
                        <a:pt x="20" y="63"/>
                        <a:pt x="17" y="49"/>
                        <a:pt x="21" y="44"/>
                      </a:cubicBezTo>
                      <a:cubicBezTo>
                        <a:pt x="25" y="39"/>
                        <a:pt x="70" y="28"/>
                        <a:pt x="118" y="17"/>
                      </a:cubicBezTo>
                      <a:cubicBezTo>
                        <a:pt x="121" y="12"/>
                        <a:pt x="125" y="6"/>
                        <a:pt x="128"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8" name="Freeform 663"/>
                <p:cNvSpPr/>
                <p:nvPr/>
              </p:nvSpPr>
              <p:spPr bwMode="auto">
                <a:xfrm>
                  <a:off x="4494" y="1521"/>
                  <a:ext cx="229" cy="199"/>
                </a:xfrm>
                <a:custGeom>
                  <a:avLst/>
                  <a:gdLst>
                    <a:gd name="T0" fmla="*/ 97 w 97"/>
                    <a:gd name="T1" fmla="*/ 47 h 84"/>
                    <a:gd name="T2" fmla="*/ 54 w 97"/>
                    <a:gd name="T3" fmla="*/ 41 h 84"/>
                    <a:gd name="T4" fmla="*/ 35 w 97"/>
                    <a:gd name="T5" fmla="*/ 63 h 84"/>
                    <a:gd name="T6" fmla="*/ 37 w 97"/>
                    <a:gd name="T7" fmla="*/ 33 h 84"/>
                    <a:gd name="T8" fmla="*/ 1 w 97"/>
                    <a:gd name="T9" fmla="*/ 0 h 84"/>
                    <a:gd name="T10" fmla="*/ 0 w 97"/>
                    <a:gd name="T11" fmla="*/ 54 h 84"/>
                    <a:gd name="T12" fmla="*/ 81 w 97"/>
                    <a:gd name="T13" fmla="*/ 79 h 84"/>
                    <a:gd name="T14" fmla="*/ 97 w 97"/>
                    <a:gd name="T15" fmla="*/ 4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84">
                      <a:moveTo>
                        <a:pt x="97" y="47"/>
                      </a:moveTo>
                      <a:cubicBezTo>
                        <a:pt x="83" y="49"/>
                        <a:pt x="68" y="46"/>
                        <a:pt x="54" y="41"/>
                      </a:cubicBezTo>
                      <a:cubicBezTo>
                        <a:pt x="45" y="50"/>
                        <a:pt x="38" y="59"/>
                        <a:pt x="35" y="63"/>
                      </a:cubicBezTo>
                      <a:cubicBezTo>
                        <a:pt x="35" y="54"/>
                        <a:pt x="36" y="44"/>
                        <a:pt x="37" y="33"/>
                      </a:cubicBezTo>
                      <a:cubicBezTo>
                        <a:pt x="22" y="24"/>
                        <a:pt x="9" y="12"/>
                        <a:pt x="1" y="0"/>
                      </a:cubicBezTo>
                      <a:cubicBezTo>
                        <a:pt x="4" y="14"/>
                        <a:pt x="4" y="34"/>
                        <a:pt x="0" y="54"/>
                      </a:cubicBezTo>
                      <a:cubicBezTo>
                        <a:pt x="19" y="72"/>
                        <a:pt x="51" y="84"/>
                        <a:pt x="81" y="79"/>
                      </a:cubicBezTo>
                      <a:cubicBezTo>
                        <a:pt x="86" y="68"/>
                        <a:pt x="92" y="57"/>
                        <a:pt x="97" y="47"/>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9" name="Freeform 664"/>
                <p:cNvSpPr/>
                <p:nvPr/>
              </p:nvSpPr>
              <p:spPr bwMode="auto">
                <a:xfrm>
                  <a:off x="4593" y="130"/>
                  <a:ext cx="45" cy="47"/>
                </a:xfrm>
                <a:custGeom>
                  <a:avLst/>
                  <a:gdLst>
                    <a:gd name="T0" fmla="*/ 19 w 19"/>
                    <a:gd name="T1" fmla="*/ 8 h 20"/>
                    <a:gd name="T2" fmla="*/ 6 w 19"/>
                    <a:gd name="T3" fmla="*/ 0 h 20"/>
                    <a:gd name="T4" fmla="*/ 0 w 19"/>
                    <a:gd name="T5" fmla="*/ 13 h 20"/>
                    <a:gd name="T6" fmla="*/ 13 w 19"/>
                    <a:gd name="T7" fmla="*/ 20 h 20"/>
                    <a:gd name="T8" fmla="*/ 19 w 19"/>
                    <a:gd name="T9" fmla="*/ 8 h 20"/>
                  </a:gdLst>
                  <a:ahLst/>
                  <a:cxnLst>
                    <a:cxn ang="0">
                      <a:pos x="T0" y="T1"/>
                    </a:cxn>
                    <a:cxn ang="0">
                      <a:pos x="T2" y="T3"/>
                    </a:cxn>
                    <a:cxn ang="0">
                      <a:pos x="T4" y="T5"/>
                    </a:cxn>
                    <a:cxn ang="0">
                      <a:pos x="T6" y="T7"/>
                    </a:cxn>
                    <a:cxn ang="0">
                      <a:pos x="T8" y="T9"/>
                    </a:cxn>
                  </a:cxnLst>
                  <a:rect l="0" t="0" r="r" b="b"/>
                  <a:pathLst>
                    <a:path w="19" h="20">
                      <a:moveTo>
                        <a:pt x="19" y="8"/>
                      </a:moveTo>
                      <a:cubicBezTo>
                        <a:pt x="15" y="6"/>
                        <a:pt x="10" y="3"/>
                        <a:pt x="6" y="0"/>
                      </a:cubicBezTo>
                      <a:cubicBezTo>
                        <a:pt x="4" y="4"/>
                        <a:pt x="2" y="8"/>
                        <a:pt x="0" y="13"/>
                      </a:cubicBezTo>
                      <a:cubicBezTo>
                        <a:pt x="4" y="16"/>
                        <a:pt x="8" y="18"/>
                        <a:pt x="13" y="20"/>
                      </a:cubicBezTo>
                      <a:cubicBezTo>
                        <a:pt x="15" y="16"/>
                        <a:pt x="17" y="12"/>
                        <a:pt x="19" y="8"/>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0" name="Freeform 665"/>
                <p:cNvSpPr>
                  <a:spLocks noEditPoints="1"/>
                </p:cNvSpPr>
                <p:nvPr/>
              </p:nvSpPr>
              <p:spPr bwMode="auto">
                <a:xfrm>
                  <a:off x="4466" y="2721"/>
                  <a:ext cx="342" cy="437"/>
                </a:xfrm>
                <a:custGeom>
                  <a:avLst/>
                  <a:gdLst>
                    <a:gd name="T0" fmla="*/ 18 w 145"/>
                    <a:gd name="T1" fmla="*/ 185 h 185"/>
                    <a:gd name="T2" fmla="*/ 115 w 145"/>
                    <a:gd name="T3" fmla="*/ 10 h 185"/>
                    <a:gd name="T4" fmla="*/ 0 w 145"/>
                    <a:gd name="T5" fmla="*/ 103 h 185"/>
                    <a:gd name="T6" fmla="*/ 107 w 145"/>
                    <a:gd name="T7" fmla="*/ 70 h 185"/>
                    <a:gd name="T8" fmla="*/ 111 w 145"/>
                    <a:gd name="T9" fmla="*/ 69 h 185"/>
                    <a:gd name="T10" fmla="*/ 109 w 145"/>
                    <a:gd name="T11" fmla="*/ 74 h 185"/>
                    <a:gd name="T12" fmla="*/ 107 w 145"/>
                    <a:gd name="T13" fmla="*/ 70 h 185"/>
                    <a:gd name="T14" fmla="*/ 79 w 145"/>
                    <a:gd name="T15" fmla="*/ 41 h 185"/>
                    <a:gd name="T16" fmla="*/ 84 w 145"/>
                    <a:gd name="T17" fmla="*/ 46 h 185"/>
                    <a:gd name="T18" fmla="*/ 90 w 145"/>
                    <a:gd name="T19" fmla="*/ 51 h 185"/>
                    <a:gd name="T20" fmla="*/ 98 w 145"/>
                    <a:gd name="T21" fmla="*/ 60 h 185"/>
                    <a:gd name="T22" fmla="*/ 101 w 145"/>
                    <a:gd name="T23" fmla="*/ 59 h 185"/>
                    <a:gd name="T24" fmla="*/ 103 w 145"/>
                    <a:gd name="T25" fmla="*/ 63 h 185"/>
                    <a:gd name="T26" fmla="*/ 99 w 145"/>
                    <a:gd name="T27" fmla="*/ 64 h 185"/>
                    <a:gd name="T28" fmla="*/ 81 w 145"/>
                    <a:gd name="T29" fmla="*/ 47 h 185"/>
                    <a:gd name="T30" fmla="*/ 77 w 145"/>
                    <a:gd name="T31" fmla="*/ 40 h 185"/>
                    <a:gd name="T32" fmla="*/ 63 w 145"/>
                    <a:gd name="T33" fmla="*/ 62 h 185"/>
                    <a:gd name="T34" fmla="*/ 68 w 145"/>
                    <a:gd name="T35" fmla="*/ 67 h 185"/>
                    <a:gd name="T36" fmla="*/ 78 w 145"/>
                    <a:gd name="T37" fmla="*/ 76 h 185"/>
                    <a:gd name="T38" fmla="*/ 85 w 145"/>
                    <a:gd name="T39" fmla="*/ 79 h 185"/>
                    <a:gd name="T40" fmla="*/ 89 w 145"/>
                    <a:gd name="T41" fmla="*/ 73 h 185"/>
                    <a:gd name="T42" fmla="*/ 72 w 145"/>
                    <a:gd name="T43" fmla="*/ 58 h 185"/>
                    <a:gd name="T44" fmla="*/ 73 w 145"/>
                    <a:gd name="T45" fmla="*/ 55 h 185"/>
                    <a:gd name="T46" fmla="*/ 85 w 145"/>
                    <a:gd name="T47" fmla="*/ 67 h 185"/>
                    <a:gd name="T48" fmla="*/ 95 w 145"/>
                    <a:gd name="T49" fmla="*/ 73 h 185"/>
                    <a:gd name="T50" fmla="*/ 98 w 145"/>
                    <a:gd name="T51" fmla="*/ 74 h 185"/>
                    <a:gd name="T52" fmla="*/ 92 w 145"/>
                    <a:gd name="T53" fmla="*/ 78 h 185"/>
                    <a:gd name="T54" fmla="*/ 79 w 145"/>
                    <a:gd name="T55" fmla="*/ 80 h 185"/>
                    <a:gd name="T56" fmla="*/ 73 w 145"/>
                    <a:gd name="T57" fmla="*/ 75 h 185"/>
                    <a:gd name="T58" fmla="*/ 61 w 145"/>
                    <a:gd name="T59" fmla="*/ 64 h 185"/>
                    <a:gd name="T60" fmla="*/ 56 w 145"/>
                    <a:gd name="T61" fmla="*/ 62 h 185"/>
                    <a:gd name="T62" fmla="*/ 49 w 145"/>
                    <a:gd name="T63" fmla="*/ 70 h 185"/>
                    <a:gd name="T64" fmla="*/ 55 w 145"/>
                    <a:gd name="T65" fmla="*/ 75 h 185"/>
                    <a:gd name="T66" fmla="*/ 66 w 145"/>
                    <a:gd name="T67" fmla="*/ 85 h 185"/>
                    <a:gd name="T68" fmla="*/ 74 w 145"/>
                    <a:gd name="T69" fmla="*/ 92 h 185"/>
                    <a:gd name="T70" fmla="*/ 77 w 145"/>
                    <a:gd name="T71" fmla="*/ 89 h 185"/>
                    <a:gd name="T72" fmla="*/ 76 w 145"/>
                    <a:gd name="T73" fmla="*/ 95 h 185"/>
                    <a:gd name="T74" fmla="*/ 83 w 145"/>
                    <a:gd name="T75" fmla="*/ 107 h 185"/>
                    <a:gd name="T76" fmla="*/ 74 w 145"/>
                    <a:gd name="T77" fmla="*/ 112 h 185"/>
                    <a:gd name="T78" fmla="*/ 74 w 145"/>
                    <a:gd name="T79" fmla="*/ 108 h 185"/>
                    <a:gd name="T80" fmla="*/ 81 w 145"/>
                    <a:gd name="T81" fmla="*/ 105 h 185"/>
                    <a:gd name="T82" fmla="*/ 74 w 145"/>
                    <a:gd name="T83" fmla="*/ 97 h 185"/>
                    <a:gd name="T84" fmla="*/ 67 w 145"/>
                    <a:gd name="T85" fmla="*/ 102 h 185"/>
                    <a:gd name="T86" fmla="*/ 66 w 145"/>
                    <a:gd name="T87" fmla="*/ 99 h 185"/>
                    <a:gd name="T88" fmla="*/ 71 w 145"/>
                    <a:gd name="T89" fmla="*/ 95 h 185"/>
                    <a:gd name="T90" fmla="*/ 70 w 145"/>
                    <a:gd name="T91" fmla="*/ 92 h 185"/>
                    <a:gd name="T92" fmla="*/ 62 w 145"/>
                    <a:gd name="T93" fmla="*/ 84 h 185"/>
                    <a:gd name="T94" fmla="*/ 56 w 145"/>
                    <a:gd name="T95" fmla="*/ 79 h 185"/>
                    <a:gd name="T96" fmla="*/ 49 w 145"/>
                    <a:gd name="T97" fmla="*/ 74 h 185"/>
                    <a:gd name="T98" fmla="*/ 49 w 145"/>
                    <a:gd name="T99" fmla="*/ 70 h 185"/>
                    <a:gd name="T100" fmla="*/ 35 w 145"/>
                    <a:gd name="T101" fmla="*/ 89 h 185"/>
                    <a:gd name="T102" fmla="*/ 51 w 145"/>
                    <a:gd name="T103" fmla="*/ 99 h 185"/>
                    <a:gd name="T104" fmla="*/ 62 w 145"/>
                    <a:gd name="T105" fmla="*/ 113 h 185"/>
                    <a:gd name="T106" fmla="*/ 57 w 145"/>
                    <a:gd name="T107" fmla="*/ 117 h 185"/>
                    <a:gd name="T108" fmla="*/ 42 w 145"/>
                    <a:gd name="T109" fmla="*/ 112 h 185"/>
                    <a:gd name="T110" fmla="*/ 37 w 145"/>
                    <a:gd name="T111" fmla="*/ 107 h 185"/>
                    <a:gd name="T112" fmla="*/ 29 w 145"/>
                    <a:gd name="T113" fmla="*/ 9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5" h="185">
                      <a:moveTo>
                        <a:pt x="15" y="116"/>
                      </a:moveTo>
                      <a:cubicBezTo>
                        <a:pt x="15" y="126"/>
                        <a:pt x="17" y="161"/>
                        <a:pt x="18" y="185"/>
                      </a:cubicBezTo>
                      <a:cubicBezTo>
                        <a:pt x="54" y="152"/>
                        <a:pt x="105" y="102"/>
                        <a:pt x="132" y="61"/>
                      </a:cubicBezTo>
                      <a:cubicBezTo>
                        <a:pt x="145" y="41"/>
                        <a:pt x="137" y="26"/>
                        <a:pt x="115" y="10"/>
                      </a:cubicBezTo>
                      <a:cubicBezTo>
                        <a:pt x="110" y="6"/>
                        <a:pt x="105" y="3"/>
                        <a:pt x="101" y="0"/>
                      </a:cubicBezTo>
                      <a:cubicBezTo>
                        <a:pt x="68" y="37"/>
                        <a:pt x="24" y="78"/>
                        <a:pt x="0" y="103"/>
                      </a:cubicBezTo>
                      <a:cubicBezTo>
                        <a:pt x="7" y="109"/>
                        <a:pt x="13" y="114"/>
                        <a:pt x="15" y="116"/>
                      </a:cubicBezTo>
                      <a:close/>
                      <a:moveTo>
                        <a:pt x="107" y="70"/>
                      </a:moveTo>
                      <a:cubicBezTo>
                        <a:pt x="107" y="68"/>
                        <a:pt x="108" y="68"/>
                        <a:pt x="109" y="68"/>
                      </a:cubicBezTo>
                      <a:cubicBezTo>
                        <a:pt x="110" y="68"/>
                        <a:pt x="111" y="69"/>
                        <a:pt x="111" y="69"/>
                      </a:cubicBezTo>
                      <a:cubicBezTo>
                        <a:pt x="112" y="70"/>
                        <a:pt x="112" y="70"/>
                        <a:pt x="112" y="71"/>
                      </a:cubicBezTo>
                      <a:cubicBezTo>
                        <a:pt x="111" y="72"/>
                        <a:pt x="111" y="73"/>
                        <a:pt x="109" y="74"/>
                      </a:cubicBezTo>
                      <a:cubicBezTo>
                        <a:pt x="108" y="74"/>
                        <a:pt x="107" y="74"/>
                        <a:pt x="107" y="73"/>
                      </a:cubicBezTo>
                      <a:cubicBezTo>
                        <a:pt x="106" y="72"/>
                        <a:pt x="106" y="71"/>
                        <a:pt x="107" y="70"/>
                      </a:cubicBezTo>
                      <a:close/>
                      <a:moveTo>
                        <a:pt x="77" y="40"/>
                      </a:moveTo>
                      <a:cubicBezTo>
                        <a:pt x="78" y="40"/>
                        <a:pt x="79" y="40"/>
                        <a:pt x="79" y="41"/>
                      </a:cubicBezTo>
                      <a:cubicBezTo>
                        <a:pt x="80" y="41"/>
                        <a:pt x="81" y="42"/>
                        <a:pt x="82" y="43"/>
                      </a:cubicBezTo>
                      <a:cubicBezTo>
                        <a:pt x="83" y="45"/>
                        <a:pt x="84" y="46"/>
                        <a:pt x="84" y="46"/>
                      </a:cubicBezTo>
                      <a:cubicBezTo>
                        <a:pt x="85" y="46"/>
                        <a:pt x="85" y="47"/>
                        <a:pt x="87" y="49"/>
                      </a:cubicBezTo>
                      <a:cubicBezTo>
                        <a:pt x="88" y="50"/>
                        <a:pt x="89" y="51"/>
                        <a:pt x="90" y="51"/>
                      </a:cubicBezTo>
                      <a:cubicBezTo>
                        <a:pt x="93" y="54"/>
                        <a:pt x="94" y="56"/>
                        <a:pt x="95" y="57"/>
                      </a:cubicBezTo>
                      <a:cubicBezTo>
                        <a:pt x="96" y="59"/>
                        <a:pt x="98" y="60"/>
                        <a:pt x="98" y="60"/>
                      </a:cubicBezTo>
                      <a:cubicBezTo>
                        <a:pt x="99" y="60"/>
                        <a:pt x="99" y="59"/>
                        <a:pt x="100" y="59"/>
                      </a:cubicBezTo>
                      <a:cubicBezTo>
                        <a:pt x="100" y="58"/>
                        <a:pt x="101" y="58"/>
                        <a:pt x="101" y="59"/>
                      </a:cubicBezTo>
                      <a:cubicBezTo>
                        <a:pt x="101" y="59"/>
                        <a:pt x="102" y="60"/>
                        <a:pt x="102" y="61"/>
                      </a:cubicBezTo>
                      <a:cubicBezTo>
                        <a:pt x="103" y="62"/>
                        <a:pt x="103" y="63"/>
                        <a:pt x="103" y="63"/>
                      </a:cubicBezTo>
                      <a:cubicBezTo>
                        <a:pt x="103" y="63"/>
                        <a:pt x="103" y="63"/>
                        <a:pt x="102" y="64"/>
                      </a:cubicBezTo>
                      <a:cubicBezTo>
                        <a:pt x="101" y="65"/>
                        <a:pt x="100" y="64"/>
                        <a:pt x="99" y="64"/>
                      </a:cubicBezTo>
                      <a:cubicBezTo>
                        <a:pt x="99" y="64"/>
                        <a:pt x="94" y="59"/>
                        <a:pt x="85" y="50"/>
                      </a:cubicBezTo>
                      <a:cubicBezTo>
                        <a:pt x="81" y="47"/>
                        <a:pt x="81" y="47"/>
                        <a:pt x="81" y="47"/>
                      </a:cubicBezTo>
                      <a:cubicBezTo>
                        <a:pt x="79" y="45"/>
                        <a:pt x="77" y="44"/>
                        <a:pt x="77" y="42"/>
                      </a:cubicBezTo>
                      <a:cubicBezTo>
                        <a:pt x="76" y="41"/>
                        <a:pt x="76" y="40"/>
                        <a:pt x="77" y="40"/>
                      </a:cubicBezTo>
                      <a:close/>
                      <a:moveTo>
                        <a:pt x="58" y="60"/>
                      </a:moveTo>
                      <a:cubicBezTo>
                        <a:pt x="59" y="60"/>
                        <a:pt x="61" y="60"/>
                        <a:pt x="63" y="62"/>
                      </a:cubicBezTo>
                      <a:cubicBezTo>
                        <a:pt x="63" y="63"/>
                        <a:pt x="64" y="63"/>
                        <a:pt x="65" y="64"/>
                      </a:cubicBezTo>
                      <a:cubicBezTo>
                        <a:pt x="66" y="65"/>
                        <a:pt x="67" y="66"/>
                        <a:pt x="68" y="67"/>
                      </a:cubicBezTo>
                      <a:cubicBezTo>
                        <a:pt x="72" y="71"/>
                        <a:pt x="75" y="73"/>
                        <a:pt x="76" y="74"/>
                      </a:cubicBezTo>
                      <a:cubicBezTo>
                        <a:pt x="76" y="74"/>
                        <a:pt x="77" y="75"/>
                        <a:pt x="78" y="76"/>
                      </a:cubicBezTo>
                      <a:cubicBezTo>
                        <a:pt x="79" y="76"/>
                        <a:pt x="79" y="77"/>
                        <a:pt x="80" y="77"/>
                      </a:cubicBezTo>
                      <a:cubicBezTo>
                        <a:pt x="81" y="78"/>
                        <a:pt x="83" y="79"/>
                        <a:pt x="85" y="79"/>
                      </a:cubicBezTo>
                      <a:cubicBezTo>
                        <a:pt x="86" y="79"/>
                        <a:pt x="88" y="79"/>
                        <a:pt x="88" y="77"/>
                      </a:cubicBezTo>
                      <a:cubicBezTo>
                        <a:pt x="89" y="76"/>
                        <a:pt x="89" y="75"/>
                        <a:pt x="89" y="73"/>
                      </a:cubicBezTo>
                      <a:cubicBezTo>
                        <a:pt x="89" y="73"/>
                        <a:pt x="86" y="71"/>
                        <a:pt x="83" y="68"/>
                      </a:cubicBezTo>
                      <a:cubicBezTo>
                        <a:pt x="78" y="64"/>
                        <a:pt x="74" y="61"/>
                        <a:pt x="72" y="58"/>
                      </a:cubicBezTo>
                      <a:cubicBezTo>
                        <a:pt x="67" y="54"/>
                        <a:pt x="66" y="52"/>
                        <a:pt x="68" y="51"/>
                      </a:cubicBezTo>
                      <a:cubicBezTo>
                        <a:pt x="69" y="51"/>
                        <a:pt x="71" y="53"/>
                        <a:pt x="73" y="55"/>
                      </a:cubicBezTo>
                      <a:cubicBezTo>
                        <a:pt x="73" y="55"/>
                        <a:pt x="76" y="58"/>
                        <a:pt x="81" y="63"/>
                      </a:cubicBezTo>
                      <a:cubicBezTo>
                        <a:pt x="82" y="63"/>
                        <a:pt x="83" y="65"/>
                        <a:pt x="85" y="67"/>
                      </a:cubicBezTo>
                      <a:cubicBezTo>
                        <a:pt x="87" y="68"/>
                        <a:pt x="88" y="70"/>
                        <a:pt x="89" y="70"/>
                      </a:cubicBezTo>
                      <a:cubicBezTo>
                        <a:pt x="92" y="73"/>
                        <a:pt x="94" y="73"/>
                        <a:pt x="95" y="73"/>
                      </a:cubicBezTo>
                      <a:cubicBezTo>
                        <a:pt x="97" y="72"/>
                        <a:pt x="97" y="73"/>
                        <a:pt x="98" y="74"/>
                      </a:cubicBezTo>
                      <a:cubicBezTo>
                        <a:pt x="98" y="74"/>
                        <a:pt x="98" y="74"/>
                        <a:pt x="98" y="74"/>
                      </a:cubicBezTo>
                      <a:cubicBezTo>
                        <a:pt x="98" y="75"/>
                        <a:pt x="97" y="76"/>
                        <a:pt x="95" y="76"/>
                      </a:cubicBezTo>
                      <a:cubicBezTo>
                        <a:pt x="93" y="77"/>
                        <a:pt x="92" y="78"/>
                        <a:pt x="92" y="78"/>
                      </a:cubicBezTo>
                      <a:cubicBezTo>
                        <a:pt x="89" y="81"/>
                        <a:pt x="87" y="82"/>
                        <a:pt x="85" y="83"/>
                      </a:cubicBezTo>
                      <a:cubicBezTo>
                        <a:pt x="84" y="83"/>
                        <a:pt x="82" y="82"/>
                        <a:pt x="79" y="80"/>
                      </a:cubicBezTo>
                      <a:cubicBezTo>
                        <a:pt x="79" y="79"/>
                        <a:pt x="78" y="79"/>
                        <a:pt x="76" y="78"/>
                      </a:cubicBezTo>
                      <a:cubicBezTo>
                        <a:pt x="75" y="76"/>
                        <a:pt x="74" y="76"/>
                        <a:pt x="73" y="75"/>
                      </a:cubicBezTo>
                      <a:cubicBezTo>
                        <a:pt x="71" y="73"/>
                        <a:pt x="68" y="70"/>
                        <a:pt x="64" y="66"/>
                      </a:cubicBezTo>
                      <a:cubicBezTo>
                        <a:pt x="63" y="65"/>
                        <a:pt x="62" y="64"/>
                        <a:pt x="61" y="64"/>
                      </a:cubicBezTo>
                      <a:cubicBezTo>
                        <a:pt x="61" y="64"/>
                        <a:pt x="60" y="64"/>
                        <a:pt x="58" y="64"/>
                      </a:cubicBezTo>
                      <a:cubicBezTo>
                        <a:pt x="57" y="64"/>
                        <a:pt x="56" y="63"/>
                        <a:pt x="56" y="62"/>
                      </a:cubicBezTo>
                      <a:cubicBezTo>
                        <a:pt x="56" y="61"/>
                        <a:pt x="57" y="61"/>
                        <a:pt x="58" y="60"/>
                      </a:cubicBezTo>
                      <a:close/>
                      <a:moveTo>
                        <a:pt x="49" y="70"/>
                      </a:moveTo>
                      <a:cubicBezTo>
                        <a:pt x="50" y="70"/>
                        <a:pt x="51" y="71"/>
                        <a:pt x="51" y="71"/>
                      </a:cubicBezTo>
                      <a:cubicBezTo>
                        <a:pt x="52" y="71"/>
                        <a:pt x="53" y="73"/>
                        <a:pt x="55" y="75"/>
                      </a:cubicBezTo>
                      <a:cubicBezTo>
                        <a:pt x="56" y="75"/>
                        <a:pt x="57" y="77"/>
                        <a:pt x="60" y="80"/>
                      </a:cubicBezTo>
                      <a:cubicBezTo>
                        <a:pt x="63" y="82"/>
                        <a:pt x="64" y="84"/>
                        <a:pt x="66" y="85"/>
                      </a:cubicBezTo>
                      <a:cubicBezTo>
                        <a:pt x="70" y="90"/>
                        <a:pt x="73" y="92"/>
                        <a:pt x="72" y="91"/>
                      </a:cubicBezTo>
                      <a:cubicBezTo>
                        <a:pt x="73" y="92"/>
                        <a:pt x="74" y="92"/>
                        <a:pt x="74" y="92"/>
                      </a:cubicBezTo>
                      <a:cubicBezTo>
                        <a:pt x="74" y="93"/>
                        <a:pt x="75" y="92"/>
                        <a:pt x="75" y="91"/>
                      </a:cubicBezTo>
                      <a:cubicBezTo>
                        <a:pt x="76" y="89"/>
                        <a:pt x="77" y="89"/>
                        <a:pt x="77" y="89"/>
                      </a:cubicBezTo>
                      <a:cubicBezTo>
                        <a:pt x="79" y="90"/>
                        <a:pt x="79" y="91"/>
                        <a:pt x="78" y="92"/>
                      </a:cubicBezTo>
                      <a:cubicBezTo>
                        <a:pt x="78" y="92"/>
                        <a:pt x="77" y="93"/>
                        <a:pt x="76" y="95"/>
                      </a:cubicBezTo>
                      <a:cubicBezTo>
                        <a:pt x="79" y="99"/>
                        <a:pt x="82" y="101"/>
                        <a:pt x="82" y="102"/>
                      </a:cubicBezTo>
                      <a:cubicBezTo>
                        <a:pt x="84" y="104"/>
                        <a:pt x="84" y="106"/>
                        <a:pt x="83" y="107"/>
                      </a:cubicBezTo>
                      <a:cubicBezTo>
                        <a:pt x="81" y="110"/>
                        <a:pt x="79" y="111"/>
                        <a:pt x="77" y="112"/>
                      </a:cubicBezTo>
                      <a:cubicBezTo>
                        <a:pt x="76" y="112"/>
                        <a:pt x="75" y="112"/>
                        <a:pt x="74" y="112"/>
                      </a:cubicBezTo>
                      <a:cubicBezTo>
                        <a:pt x="72" y="111"/>
                        <a:pt x="72" y="111"/>
                        <a:pt x="72" y="109"/>
                      </a:cubicBezTo>
                      <a:cubicBezTo>
                        <a:pt x="72" y="108"/>
                        <a:pt x="72" y="108"/>
                        <a:pt x="74" y="108"/>
                      </a:cubicBezTo>
                      <a:cubicBezTo>
                        <a:pt x="75" y="109"/>
                        <a:pt x="76" y="110"/>
                        <a:pt x="78" y="109"/>
                      </a:cubicBezTo>
                      <a:cubicBezTo>
                        <a:pt x="80" y="107"/>
                        <a:pt x="81" y="106"/>
                        <a:pt x="81" y="105"/>
                      </a:cubicBezTo>
                      <a:cubicBezTo>
                        <a:pt x="80" y="103"/>
                        <a:pt x="79" y="102"/>
                        <a:pt x="78" y="100"/>
                      </a:cubicBezTo>
                      <a:cubicBezTo>
                        <a:pt x="76" y="98"/>
                        <a:pt x="75" y="97"/>
                        <a:pt x="74" y="97"/>
                      </a:cubicBezTo>
                      <a:cubicBezTo>
                        <a:pt x="73" y="96"/>
                        <a:pt x="72" y="97"/>
                        <a:pt x="71" y="99"/>
                      </a:cubicBezTo>
                      <a:cubicBezTo>
                        <a:pt x="69" y="101"/>
                        <a:pt x="68" y="102"/>
                        <a:pt x="67" y="102"/>
                      </a:cubicBezTo>
                      <a:cubicBezTo>
                        <a:pt x="66" y="103"/>
                        <a:pt x="66" y="102"/>
                        <a:pt x="66" y="102"/>
                      </a:cubicBezTo>
                      <a:cubicBezTo>
                        <a:pt x="65" y="101"/>
                        <a:pt x="66" y="100"/>
                        <a:pt x="66" y="99"/>
                      </a:cubicBezTo>
                      <a:cubicBezTo>
                        <a:pt x="67" y="99"/>
                        <a:pt x="68" y="98"/>
                        <a:pt x="69" y="97"/>
                      </a:cubicBezTo>
                      <a:cubicBezTo>
                        <a:pt x="70" y="96"/>
                        <a:pt x="70" y="96"/>
                        <a:pt x="71" y="95"/>
                      </a:cubicBezTo>
                      <a:cubicBezTo>
                        <a:pt x="71" y="95"/>
                        <a:pt x="72" y="94"/>
                        <a:pt x="71" y="94"/>
                      </a:cubicBezTo>
                      <a:cubicBezTo>
                        <a:pt x="71" y="94"/>
                        <a:pt x="71" y="93"/>
                        <a:pt x="70" y="92"/>
                      </a:cubicBezTo>
                      <a:cubicBezTo>
                        <a:pt x="66" y="89"/>
                        <a:pt x="64" y="87"/>
                        <a:pt x="65" y="87"/>
                      </a:cubicBezTo>
                      <a:cubicBezTo>
                        <a:pt x="64" y="87"/>
                        <a:pt x="63" y="86"/>
                        <a:pt x="62" y="84"/>
                      </a:cubicBezTo>
                      <a:cubicBezTo>
                        <a:pt x="60" y="83"/>
                        <a:pt x="59" y="82"/>
                        <a:pt x="59" y="82"/>
                      </a:cubicBezTo>
                      <a:cubicBezTo>
                        <a:pt x="58" y="81"/>
                        <a:pt x="57" y="80"/>
                        <a:pt x="56" y="79"/>
                      </a:cubicBezTo>
                      <a:cubicBezTo>
                        <a:pt x="55" y="78"/>
                        <a:pt x="54" y="78"/>
                        <a:pt x="53" y="77"/>
                      </a:cubicBezTo>
                      <a:cubicBezTo>
                        <a:pt x="51" y="76"/>
                        <a:pt x="50" y="74"/>
                        <a:pt x="49" y="74"/>
                      </a:cubicBezTo>
                      <a:cubicBezTo>
                        <a:pt x="48" y="73"/>
                        <a:pt x="47" y="72"/>
                        <a:pt x="48" y="71"/>
                      </a:cubicBezTo>
                      <a:cubicBezTo>
                        <a:pt x="48" y="71"/>
                        <a:pt x="48" y="70"/>
                        <a:pt x="49" y="70"/>
                      </a:cubicBezTo>
                      <a:close/>
                      <a:moveTo>
                        <a:pt x="29" y="92"/>
                      </a:moveTo>
                      <a:cubicBezTo>
                        <a:pt x="31" y="90"/>
                        <a:pt x="32" y="89"/>
                        <a:pt x="35" y="89"/>
                      </a:cubicBezTo>
                      <a:cubicBezTo>
                        <a:pt x="37" y="89"/>
                        <a:pt x="40" y="90"/>
                        <a:pt x="43" y="92"/>
                      </a:cubicBezTo>
                      <a:cubicBezTo>
                        <a:pt x="45" y="93"/>
                        <a:pt x="47" y="96"/>
                        <a:pt x="51" y="99"/>
                      </a:cubicBezTo>
                      <a:cubicBezTo>
                        <a:pt x="53" y="101"/>
                        <a:pt x="56" y="104"/>
                        <a:pt x="59" y="107"/>
                      </a:cubicBezTo>
                      <a:cubicBezTo>
                        <a:pt x="61" y="109"/>
                        <a:pt x="62" y="111"/>
                        <a:pt x="62" y="113"/>
                      </a:cubicBezTo>
                      <a:cubicBezTo>
                        <a:pt x="61" y="114"/>
                        <a:pt x="61" y="115"/>
                        <a:pt x="59" y="116"/>
                      </a:cubicBezTo>
                      <a:cubicBezTo>
                        <a:pt x="59" y="116"/>
                        <a:pt x="58" y="116"/>
                        <a:pt x="57" y="117"/>
                      </a:cubicBezTo>
                      <a:cubicBezTo>
                        <a:pt x="55" y="118"/>
                        <a:pt x="53" y="118"/>
                        <a:pt x="53" y="118"/>
                      </a:cubicBezTo>
                      <a:cubicBezTo>
                        <a:pt x="50" y="118"/>
                        <a:pt x="46" y="116"/>
                        <a:pt x="42" y="112"/>
                      </a:cubicBezTo>
                      <a:cubicBezTo>
                        <a:pt x="42" y="111"/>
                        <a:pt x="41" y="111"/>
                        <a:pt x="40" y="110"/>
                      </a:cubicBezTo>
                      <a:cubicBezTo>
                        <a:pt x="39" y="109"/>
                        <a:pt x="38" y="108"/>
                        <a:pt x="37" y="107"/>
                      </a:cubicBezTo>
                      <a:cubicBezTo>
                        <a:pt x="35" y="105"/>
                        <a:pt x="33" y="102"/>
                        <a:pt x="30" y="99"/>
                      </a:cubicBezTo>
                      <a:cubicBezTo>
                        <a:pt x="28" y="96"/>
                        <a:pt x="28" y="93"/>
                        <a:pt x="29" y="92"/>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1" name="Freeform 666"/>
                <p:cNvSpPr/>
                <p:nvPr/>
              </p:nvSpPr>
              <p:spPr bwMode="auto">
                <a:xfrm>
                  <a:off x="4539" y="2936"/>
                  <a:ext cx="66" cy="61"/>
                </a:xfrm>
                <a:custGeom>
                  <a:avLst/>
                  <a:gdLst>
                    <a:gd name="T0" fmla="*/ 10 w 28"/>
                    <a:gd name="T1" fmla="*/ 17 h 26"/>
                    <a:gd name="T2" fmla="*/ 26 w 28"/>
                    <a:gd name="T3" fmla="*/ 24 h 26"/>
                    <a:gd name="T4" fmla="*/ 28 w 28"/>
                    <a:gd name="T5" fmla="*/ 21 h 26"/>
                    <a:gd name="T6" fmla="*/ 28 w 28"/>
                    <a:gd name="T7" fmla="*/ 20 h 26"/>
                    <a:gd name="T8" fmla="*/ 25 w 28"/>
                    <a:gd name="T9" fmla="*/ 16 h 26"/>
                    <a:gd name="T10" fmla="*/ 23 w 28"/>
                    <a:gd name="T11" fmla="*/ 14 h 26"/>
                    <a:gd name="T12" fmla="*/ 15 w 28"/>
                    <a:gd name="T13" fmla="*/ 7 h 26"/>
                    <a:gd name="T14" fmla="*/ 14 w 28"/>
                    <a:gd name="T15" fmla="*/ 5 h 26"/>
                    <a:gd name="T16" fmla="*/ 13 w 28"/>
                    <a:gd name="T17" fmla="*/ 4 h 26"/>
                    <a:gd name="T18" fmla="*/ 7 w 28"/>
                    <a:gd name="T19" fmla="*/ 0 h 26"/>
                    <a:gd name="T20" fmla="*/ 1 w 28"/>
                    <a:gd name="T21" fmla="*/ 2 h 26"/>
                    <a:gd name="T22" fmla="*/ 4 w 28"/>
                    <a:gd name="T23" fmla="*/ 10 h 26"/>
                    <a:gd name="T24" fmla="*/ 10 w 28"/>
                    <a:gd name="T25"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26">
                      <a:moveTo>
                        <a:pt x="10" y="17"/>
                      </a:moveTo>
                      <a:cubicBezTo>
                        <a:pt x="17" y="24"/>
                        <a:pt x="22" y="26"/>
                        <a:pt x="26" y="24"/>
                      </a:cubicBezTo>
                      <a:cubicBezTo>
                        <a:pt x="27" y="22"/>
                        <a:pt x="28" y="21"/>
                        <a:pt x="28" y="21"/>
                      </a:cubicBezTo>
                      <a:cubicBezTo>
                        <a:pt x="28" y="20"/>
                        <a:pt x="28" y="20"/>
                        <a:pt x="28" y="20"/>
                      </a:cubicBezTo>
                      <a:cubicBezTo>
                        <a:pt x="28" y="19"/>
                        <a:pt x="27" y="18"/>
                        <a:pt x="25" y="16"/>
                      </a:cubicBezTo>
                      <a:cubicBezTo>
                        <a:pt x="23" y="14"/>
                        <a:pt x="23" y="14"/>
                        <a:pt x="23" y="14"/>
                      </a:cubicBezTo>
                      <a:cubicBezTo>
                        <a:pt x="18" y="9"/>
                        <a:pt x="16" y="7"/>
                        <a:pt x="15" y="7"/>
                      </a:cubicBezTo>
                      <a:cubicBezTo>
                        <a:pt x="15" y="6"/>
                        <a:pt x="14" y="6"/>
                        <a:pt x="14" y="5"/>
                      </a:cubicBezTo>
                      <a:cubicBezTo>
                        <a:pt x="13" y="5"/>
                        <a:pt x="13" y="4"/>
                        <a:pt x="13" y="4"/>
                      </a:cubicBezTo>
                      <a:cubicBezTo>
                        <a:pt x="10" y="2"/>
                        <a:pt x="8" y="1"/>
                        <a:pt x="7" y="0"/>
                      </a:cubicBezTo>
                      <a:cubicBezTo>
                        <a:pt x="5" y="0"/>
                        <a:pt x="3" y="0"/>
                        <a:pt x="1" y="2"/>
                      </a:cubicBezTo>
                      <a:cubicBezTo>
                        <a:pt x="0" y="4"/>
                        <a:pt x="1" y="7"/>
                        <a:pt x="4" y="10"/>
                      </a:cubicBezTo>
                      <a:cubicBezTo>
                        <a:pt x="7" y="14"/>
                        <a:pt x="9" y="16"/>
                        <a:pt x="10" y="17"/>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2" name="Freeform 667"/>
                <p:cNvSpPr/>
                <p:nvPr/>
              </p:nvSpPr>
              <p:spPr bwMode="auto">
                <a:xfrm>
                  <a:off x="4480" y="2373"/>
                  <a:ext cx="276" cy="149"/>
                </a:xfrm>
                <a:custGeom>
                  <a:avLst/>
                  <a:gdLst>
                    <a:gd name="T0" fmla="*/ 27 w 117"/>
                    <a:gd name="T1" fmla="*/ 5 h 63"/>
                    <a:gd name="T2" fmla="*/ 0 w 117"/>
                    <a:gd name="T3" fmla="*/ 36 h 63"/>
                    <a:gd name="T4" fmla="*/ 8 w 117"/>
                    <a:gd name="T5" fmla="*/ 56 h 63"/>
                    <a:gd name="T6" fmla="*/ 26 w 117"/>
                    <a:gd name="T7" fmla="*/ 63 h 63"/>
                    <a:gd name="T8" fmla="*/ 47 w 117"/>
                    <a:gd name="T9" fmla="*/ 43 h 63"/>
                    <a:gd name="T10" fmla="*/ 105 w 117"/>
                    <a:gd name="T11" fmla="*/ 49 h 63"/>
                    <a:gd name="T12" fmla="*/ 107 w 117"/>
                    <a:gd name="T13" fmla="*/ 51 h 63"/>
                    <a:gd name="T14" fmla="*/ 117 w 117"/>
                    <a:gd name="T15" fmla="*/ 46 h 63"/>
                    <a:gd name="T16" fmla="*/ 27 w 117"/>
                    <a:gd name="T17"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 h="63">
                      <a:moveTo>
                        <a:pt x="27" y="5"/>
                      </a:moveTo>
                      <a:cubicBezTo>
                        <a:pt x="21" y="16"/>
                        <a:pt x="12" y="27"/>
                        <a:pt x="0" y="36"/>
                      </a:cubicBezTo>
                      <a:cubicBezTo>
                        <a:pt x="3" y="43"/>
                        <a:pt x="6" y="49"/>
                        <a:pt x="8" y="56"/>
                      </a:cubicBezTo>
                      <a:cubicBezTo>
                        <a:pt x="14" y="57"/>
                        <a:pt x="20" y="60"/>
                        <a:pt x="26" y="63"/>
                      </a:cubicBezTo>
                      <a:cubicBezTo>
                        <a:pt x="33" y="56"/>
                        <a:pt x="40" y="49"/>
                        <a:pt x="47" y="43"/>
                      </a:cubicBezTo>
                      <a:cubicBezTo>
                        <a:pt x="67" y="25"/>
                        <a:pt x="93" y="39"/>
                        <a:pt x="105" y="49"/>
                      </a:cubicBezTo>
                      <a:cubicBezTo>
                        <a:pt x="106" y="50"/>
                        <a:pt x="107" y="51"/>
                        <a:pt x="107" y="51"/>
                      </a:cubicBezTo>
                      <a:cubicBezTo>
                        <a:pt x="117" y="46"/>
                        <a:pt x="117" y="46"/>
                        <a:pt x="117" y="46"/>
                      </a:cubicBezTo>
                      <a:cubicBezTo>
                        <a:pt x="95" y="21"/>
                        <a:pt x="70" y="0"/>
                        <a:pt x="27" y="5"/>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3" name="Freeform 668"/>
                <p:cNvSpPr/>
                <p:nvPr/>
              </p:nvSpPr>
              <p:spPr bwMode="auto">
                <a:xfrm>
                  <a:off x="4589" y="459"/>
                  <a:ext cx="68" cy="62"/>
                </a:xfrm>
                <a:custGeom>
                  <a:avLst/>
                  <a:gdLst>
                    <a:gd name="T0" fmla="*/ 29 w 29"/>
                    <a:gd name="T1" fmla="*/ 19 h 26"/>
                    <a:gd name="T2" fmla="*/ 20 w 29"/>
                    <a:gd name="T3" fmla="*/ 5 h 26"/>
                    <a:gd name="T4" fmla="*/ 0 w 29"/>
                    <a:gd name="T5" fmla="*/ 0 h 26"/>
                    <a:gd name="T6" fmla="*/ 16 w 29"/>
                    <a:gd name="T7" fmla="*/ 26 h 26"/>
                    <a:gd name="T8" fmla="*/ 29 w 29"/>
                    <a:gd name="T9" fmla="*/ 19 h 26"/>
                  </a:gdLst>
                  <a:ahLst/>
                  <a:cxnLst>
                    <a:cxn ang="0">
                      <a:pos x="T0" y="T1"/>
                    </a:cxn>
                    <a:cxn ang="0">
                      <a:pos x="T2" y="T3"/>
                    </a:cxn>
                    <a:cxn ang="0">
                      <a:pos x="T4" y="T5"/>
                    </a:cxn>
                    <a:cxn ang="0">
                      <a:pos x="T6" y="T7"/>
                    </a:cxn>
                    <a:cxn ang="0">
                      <a:pos x="T8" y="T9"/>
                    </a:cxn>
                  </a:cxnLst>
                  <a:rect l="0" t="0" r="r" b="b"/>
                  <a:pathLst>
                    <a:path w="29" h="26">
                      <a:moveTo>
                        <a:pt x="29" y="19"/>
                      </a:moveTo>
                      <a:cubicBezTo>
                        <a:pt x="25" y="15"/>
                        <a:pt x="22" y="10"/>
                        <a:pt x="20" y="5"/>
                      </a:cubicBezTo>
                      <a:cubicBezTo>
                        <a:pt x="13" y="4"/>
                        <a:pt x="6" y="2"/>
                        <a:pt x="0" y="0"/>
                      </a:cubicBezTo>
                      <a:cubicBezTo>
                        <a:pt x="3" y="9"/>
                        <a:pt x="9" y="18"/>
                        <a:pt x="16" y="26"/>
                      </a:cubicBezTo>
                      <a:cubicBezTo>
                        <a:pt x="20" y="23"/>
                        <a:pt x="24" y="21"/>
                        <a:pt x="29" y="19"/>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4" name="Freeform 669"/>
                <p:cNvSpPr/>
                <p:nvPr/>
              </p:nvSpPr>
              <p:spPr bwMode="auto">
                <a:xfrm>
                  <a:off x="4253" y="2446"/>
                  <a:ext cx="539" cy="542"/>
                </a:xfrm>
                <a:custGeom>
                  <a:avLst/>
                  <a:gdLst>
                    <a:gd name="T0" fmla="*/ 30 w 228"/>
                    <a:gd name="T1" fmla="*/ 195 h 229"/>
                    <a:gd name="T2" fmla="*/ 92 w 228"/>
                    <a:gd name="T3" fmla="*/ 205 h 229"/>
                    <a:gd name="T4" fmla="*/ 214 w 228"/>
                    <a:gd name="T5" fmla="*/ 76 h 229"/>
                    <a:gd name="T6" fmla="*/ 197 w 228"/>
                    <a:gd name="T7" fmla="*/ 23 h 229"/>
                    <a:gd name="T8" fmla="*/ 147 w 228"/>
                    <a:gd name="T9" fmla="*/ 18 h 229"/>
                    <a:gd name="T10" fmla="*/ 109 w 228"/>
                    <a:gd name="T11" fmla="*/ 54 h 229"/>
                    <a:gd name="T12" fmla="*/ 108 w 228"/>
                    <a:gd name="T13" fmla="*/ 65 h 229"/>
                    <a:gd name="T14" fmla="*/ 146 w 228"/>
                    <a:gd name="T15" fmla="*/ 24 h 229"/>
                    <a:gd name="T16" fmla="*/ 193 w 228"/>
                    <a:gd name="T17" fmla="*/ 27 h 229"/>
                    <a:gd name="T18" fmla="*/ 204 w 228"/>
                    <a:gd name="T19" fmla="*/ 75 h 229"/>
                    <a:gd name="T20" fmla="*/ 83 w 228"/>
                    <a:gd name="T21" fmla="*/ 201 h 229"/>
                    <a:gd name="T22" fmla="*/ 37 w 228"/>
                    <a:gd name="T23" fmla="*/ 189 h 229"/>
                    <a:gd name="T24" fmla="*/ 27 w 228"/>
                    <a:gd name="T25" fmla="*/ 153 h 229"/>
                    <a:gd name="T26" fmla="*/ 36 w 228"/>
                    <a:gd name="T27" fmla="*/ 144 h 229"/>
                    <a:gd name="T28" fmla="*/ 25 w 228"/>
                    <a:gd name="T29" fmla="*/ 146 h 229"/>
                    <a:gd name="T30" fmla="*/ 30 w 228"/>
                    <a:gd name="T31" fmla="*/ 195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8" h="229">
                      <a:moveTo>
                        <a:pt x="30" y="195"/>
                      </a:moveTo>
                      <a:cubicBezTo>
                        <a:pt x="52" y="213"/>
                        <a:pt x="68" y="229"/>
                        <a:pt x="92" y="205"/>
                      </a:cubicBezTo>
                      <a:cubicBezTo>
                        <a:pt x="123" y="173"/>
                        <a:pt x="183" y="120"/>
                        <a:pt x="214" y="76"/>
                      </a:cubicBezTo>
                      <a:cubicBezTo>
                        <a:pt x="228" y="56"/>
                        <a:pt x="214" y="36"/>
                        <a:pt x="197" y="23"/>
                      </a:cubicBezTo>
                      <a:cubicBezTo>
                        <a:pt x="185" y="13"/>
                        <a:pt x="167" y="0"/>
                        <a:pt x="147" y="18"/>
                      </a:cubicBezTo>
                      <a:cubicBezTo>
                        <a:pt x="136" y="28"/>
                        <a:pt x="123" y="40"/>
                        <a:pt x="109" y="54"/>
                      </a:cubicBezTo>
                      <a:cubicBezTo>
                        <a:pt x="109" y="58"/>
                        <a:pt x="109" y="62"/>
                        <a:pt x="108" y="65"/>
                      </a:cubicBezTo>
                      <a:cubicBezTo>
                        <a:pt x="121" y="50"/>
                        <a:pt x="134" y="36"/>
                        <a:pt x="146" y="24"/>
                      </a:cubicBezTo>
                      <a:cubicBezTo>
                        <a:pt x="165" y="6"/>
                        <a:pt x="181" y="18"/>
                        <a:pt x="193" y="27"/>
                      </a:cubicBezTo>
                      <a:cubicBezTo>
                        <a:pt x="209" y="40"/>
                        <a:pt x="217" y="57"/>
                        <a:pt x="204" y="75"/>
                      </a:cubicBezTo>
                      <a:cubicBezTo>
                        <a:pt x="174" y="117"/>
                        <a:pt x="117" y="174"/>
                        <a:pt x="83" y="201"/>
                      </a:cubicBezTo>
                      <a:cubicBezTo>
                        <a:pt x="69" y="213"/>
                        <a:pt x="60" y="211"/>
                        <a:pt x="37" y="189"/>
                      </a:cubicBezTo>
                      <a:cubicBezTo>
                        <a:pt x="20" y="173"/>
                        <a:pt x="15" y="164"/>
                        <a:pt x="27" y="153"/>
                      </a:cubicBezTo>
                      <a:cubicBezTo>
                        <a:pt x="30" y="150"/>
                        <a:pt x="33" y="147"/>
                        <a:pt x="36" y="144"/>
                      </a:cubicBezTo>
                      <a:cubicBezTo>
                        <a:pt x="32" y="145"/>
                        <a:pt x="29" y="146"/>
                        <a:pt x="25" y="146"/>
                      </a:cubicBezTo>
                      <a:cubicBezTo>
                        <a:pt x="0" y="167"/>
                        <a:pt x="4" y="172"/>
                        <a:pt x="30" y="195"/>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5" name="Freeform 670"/>
                <p:cNvSpPr/>
                <p:nvPr/>
              </p:nvSpPr>
              <p:spPr bwMode="auto">
                <a:xfrm>
                  <a:off x="4579" y="168"/>
                  <a:ext cx="43" cy="45"/>
                </a:xfrm>
                <a:custGeom>
                  <a:avLst/>
                  <a:gdLst>
                    <a:gd name="T0" fmla="*/ 18 w 18"/>
                    <a:gd name="T1" fmla="*/ 7 h 19"/>
                    <a:gd name="T2" fmla="*/ 5 w 18"/>
                    <a:gd name="T3" fmla="*/ 0 h 19"/>
                    <a:gd name="T4" fmla="*/ 0 w 18"/>
                    <a:gd name="T5" fmla="*/ 14 h 19"/>
                    <a:gd name="T6" fmla="*/ 13 w 18"/>
                    <a:gd name="T7" fmla="*/ 19 h 19"/>
                    <a:gd name="T8" fmla="*/ 18 w 18"/>
                    <a:gd name="T9" fmla="*/ 7 h 19"/>
                  </a:gdLst>
                  <a:ahLst/>
                  <a:cxnLst>
                    <a:cxn ang="0">
                      <a:pos x="T0" y="T1"/>
                    </a:cxn>
                    <a:cxn ang="0">
                      <a:pos x="T2" y="T3"/>
                    </a:cxn>
                    <a:cxn ang="0">
                      <a:pos x="T4" y="T5"/>
                    </a:cxn>
                    <a:cxn ang="0">
                      <a:pos x="T6" y="T7"/>
                    </a:cxn>
                    <a:cxn ang="0">
                      <a:pos x="T8" y="T9"/>
                    </a:cxn>
                  </a:cxnLst>
                  <a:rect l="0" t="0" r="r" b="b"/>
                  <a:pathLst>
                    <a:path w="18" h="19">
                      <a:moveTo>
                        <a:pt x="18" y="7"/>
                      </a:moveTo>
                      <a:cubicBezTo>
                        <a:pt x="13" y="5"/>
                        <a:pt x="9" y="3"/>
                        <a:pt x="5" y="0"/>
                      </a:cubicBezTo>
                      <a:cubicBezTo>
                        <a:pt x="3" y="5"/>
                        <a:pt x="1" y="9"/>
                        <a:pt x="0" y="14"/>
                      </a:cubicBezTo>
                      <a:cubicBezTo>
                        <a:pt x="4" y="16"/>
                        <a:pt x="9" y="18"/>
                        <a:pt x="13" y="19"/>
                      </a:cubicBezTo>
                      <a:cubicBezTo>
                        <a:pt x="14" y="15"/>
                        <a:pt x="16" y="11"/>
                        <a:pt x="18" y="7"/>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6" name="Freeform 671"/>
                <p:cNvSpPr/>
                <p:nvPr/>
              </p:nvSpPr>
              <p:spPr bwMode="auto">
                <a:xfrm>
                  <a:off x="4603" y="1069"/>
                  <a:ext cx="61" cy="57"/>
                </a:xfrm>
                <a:custGeom>
                  <a:avLst/>
                  <a:gdLst>
                    <a:gd name="T0" fmla="*/ 0 w 26"/>
                    <a:gd name="T1" fmla="*/ 6 h 24"/>
                    <a:gd name="T2" fmla="*/ 16 w 26"/>
                    <a:gd name="T3" fmla="*/ 24 h 24"/>
                    <a:gd name="T4" fmla="*/ 26 w 26"/>
                    <a:gd name="T5" fmla="*/ 20 h 24"/>
                    <a:gd name="T6" fmla="*/ 7 w 26"/>
                    <a:gd name="T7" fmla="*/ 0 h 24"/>
                    <a:gd name="T8" fmla="*/ 0 w 26"/>
                    <a:gd name="T9" fmla="*/ 6 h 24"/>
                  </a:gdLst>
                  <a:ahLst/>
                  <a:cxnLst>
                    <a:cxn ang="0">
                      <a:pos x="T0" y="T1"/>
                    </a:cxn>
                    <a:cxn ang="0">
                      <a:pos x="T2" y="T3"/>
                    </a:cxn>
                    <a:cxn ang="0">
                      <a:pos x="T4" y="T5"/>
                    </a:cxn>
                    <a:cxn ang="0">
                      <a:pos x="T6" y="T7"/>
                    </a:cxn>
                    <a:cxn ang="0">
                      <a:pos x="T8" y="T9"/>
                    </a:cxn>
                  </a:cxnLst>
                  <a:rect l="0" t="0" r="r" b="b"/>
                  <a:pathLst>
                    <a:path w="26" h="24">
                      <a:moveTo>
                        <a:pt x="0" y="6"/>
                      </a:moveTo>
                      <a:cubicBezTo>
                        <a:pt x="16" y="24"/>
                        <a:pt x="16" y="24"/>
                        <a:pt x="16" y="24"/>
                      </a:cubicBezTo>
                      <a:cubicBezTo>
                        <a:pt x="19" y="23"/>
                        <a:pt x="22" y="21"/>
                        <a:pt x="26" y="20"/>
                      </a:cubicBezTo>
                      <a:cubicBezTo>
                        <a:pt x="7" y="0"/>
                        <a:pt x="7" y="0"/>
                        <a:pt x="7" y="0"/>
                      </a:cubicBezTo>
                      <a:lnTo>
                        <a:pt x="0" y="6"/>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7" name="Freeform 672"/>
                <p:cNvSpPr/>
                <p:nvPr/>
              </p:nvSpPr>
              <p:spPr bwMode="auto">
                <a:xfrm>
                  <a:off x="4761" y="3537"/>
                  <a:ext cx="57" cy="66"/>
                </a:xfrm>
                <a:custGeom>
                  <a:avLst/>
                  <a:gdLst>
                    <a:gd name="T0" fmla="*/ 24 w 24"/>
                    <a:gd name="T1" fmla="*/ 26 h 28"/>
                    <a:gd name="T2" fmla="*/ 15 w 24"/>
                    <a:gd name="T3" fmla="*/ 4 h 28"/>
                    <a:gd name="T4" fmla="*/ 0 w 24"/>
                    <a:gd name="T5" fmla="*/ 0 h 28"/>
                    <a:gd name="T6" fmla="*/ 9 w 24"/>
                    <a:gd name="T7" fmla="*/ 28 h 28"/>
                    <a:gd name="T8" fmla="*/ 24 w 24"/>
                    <a:gd name="T9" fmla="*/ 26 h 28"/>
                  </a:gdLst>
                  <a:ahLst/>
                  <a:cxnLst>
                    <a:cxn ang="0">
                      <a:pos x="T0" y="T1"/>
                    </a:cxn>
                    <a:cxn ang="0">
                      <a:pos x="T2" y="T3"/>
                    </a:cxn>
                    <a:cxn ang="0">
                      <a:pos x="T4" y="T5"/>
                    </a:cxn>
                    <a:cxn ang="0">
                      <a:pos x="T6" y="T7"/>
                    </a:cxn>
                    <a:cxn ang="0">
                      <a:pos x="T8" y="T9"/>
                    </a:cxn>
                  </a:cxnLst>
                  <a:rect l="0" t="0" r="r" b="b"/>
                  <a:pathLst>
                    <a:path w="24" h="28">
                      <a:moveTo>
                        <a:pt x="24" y="26"/>
                      </a:moveTo>
                      <a:cubicBezTo>
                        <a:pt x="20" y="20"/>
                        <a:pt x="17" y="12"/>
                        <a:pt x="15" y="4"/>
                      </a:cubicBezTo>
                      <a:cubicBezTo>
                        <a:pt x="10" y="2"/>
                        <a:pt x="5" y="1"/>
                        <a:pt x="0" y="0"/>
                      </a:cubicBezTo>
                      <a:cubicBezTo>
                        <a:pt x="1" y="9"/>
                        <a:pt x="5" y="19"/>
                        <a:pt x="9" y="28"/>
                      </a:cubicBezTo>
                      <a:cubicBezTo>
                        <a:pt x="14" y="27"/>
                        <a:pt x="19" y="27"/>
                        <a:pt x="24" y="26"/>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8" name="Freeform 673"/>
                <p:cNvSpPr/>
                <p:nvPr/>
              </p:nvSpPr>
              <p:spPr bwMode="auto">
                <a:xfrm>
                  <a:off x="4572" y="208"/>
                  <a:ext cx="35" cy="40"/>
                </a:xfrm>
                <a:custGeom>
                  <a:avLst/>
                  <a:gdLst>
                    <a:gd name="T0" fmla="*/ 15 w 15"/>
                    <a:gd name="T1" fmla="*/ 5 h 17"/>
                    <a:gd name="T2" fmla="*/ 2 w 15"/>
                    <a:gd name="T3" fmla="*/ 0 h 17"/>
                    <a:gd name="T4" fmla="*/ 0 w 15"/>
                    <a:gd name="T5" fmla="*/ 13 h 17"/>
                    <a:gd name="T6" fmla="*/ 12 w 15"/>
                    <a:gd name="T7" fmla="*/ 17 h 17"/>
                    <a:gd name="T8" fmla="*/ 15 w 15"/>
                    <a:gd name="T9" fmla="*/ 5 h 17"/>
                  </a:gdLst>
                  <a:ahLst/>
                  <a:cxnLst>
                    <a:cxn ang="0">
                      <a:pos x="T0" y="T1"/>
                    </a:cxn>
                    <a:cxn ang="0">
                      <a:pos x="T2" y="T3"/>
                    </a:cxn>
                    <a:cxn ang="0">
                      <a:pos x="T4" y="T5"/>
                    </a:cxn>
                    <a:cxn ang="0">
                      <a:pos x="T6" y="T7"/>
                    </a:cxn>
                    <a:cxn ang="0">
                      <a:pos x="T8" y="T9"/>
                    </a:cxn>
                  </a:cxnLst>
                  <a:rect l="0" t="0" r="r" b="b"/>
                  <a:pathLst>
                    <a:path w="15" h="17">
                      <a:moveTo>
                        <a:pt x="15" y="5"/>
                      </a:moveTo>
                      <a:cubicBezTo>
                        <a:pt x="11" y="4"/>
                        <a:pt x="7" y="2"/>
                        <a:pt x="2" y="0"/>
                      </a:cubicBezTo>
                      <a:cubicBezTo>
                        <a:pt x="1" y="4"/>
                        <a:pt x="1" y="9"/>
                        <a:pt x="0" y="13"/>
                      </a:cubicBezTo>
                      <a:cubicBezTo>
                        <a:pt x="4" y="15"/>
                        <a:pt x="8" y="16"/>
                        <a:pt x="12" y="17"/>
                      </a:cubicBezTo>
                      <a:cubicBezTo>
                        <a:pt x="13" y="13"/>
                        <a:pt x="14" y="9"/>
                        <a:pt x="15" y="5"/>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9" name="Freeform 674"/>
                <p:cNvSpPr/>
                <p:nvPr/>
              </p:nvSpPr>
              <p:spPr bwMode="auto">
                <a:xfrm>
                  <a:off x="4522" y="1940"/>
                  <a:ext cx="239" cy="284"/>
                </a:xfrm>
                <a:custGeom>
                  <a:avLst/>
                  <a:gdLst>
                    <a:gd name="T0" fmla="*/ 0 w 101"/>
                    <a:gd name="T1" fmla="*/ 25 h 120"/>
                    <a:gd name="T2" fmla="*/ 44 w 101"/>
                    <a:gd name="T3" fmla="*/ 120 h 120"/>
                    <a:gd name="T4" fmla="*/ 101 w 101"/>
                    <a:gd name="T5" fmla="*/ 0 h 120"/>
                    <a:gd name="T6" fmla="*/ 0 w 101"/>
                    <a:gd name="T7" fmla="*/ 25 h 120"/>
                  </a:gdLst>
                  <a:ahLst/>
                  <a:cxnLst>
                    <a:cxn ang="0">
                      <a:pos x="T0" y="T1"/>
                    </a:cxn>
                    <a:cxn ang="0">
                      <a:pos x="T2" y="T3"/>
                    </a:cxn>
                    <a:cxn ang="0">
                      <a:pos x="T4" y="T5"/>
                    </a:cxn>
                    <a:cxn ang="0">
                      <a:pos x="T6" y="T7"/>
                    </a:cxn>
                  </a:cxnLst>
                  <a:rect l="0" t="0" r="r" b="b"/>
                  <a:pathLst>
                    <a:path w="101" h="120">
                      <a:moveTo>
                        <a:pt x="0" y="25"/>
                      </a:moveTo>
                      <a:cubicBezTo>
                        <a:pt x="8" y="48"/>
                        <a:pt x="29" y="83"/>
                        <a:pt x="44" y="120"/>
                      </a:cubicBezTo>
                      <a:cubicBezTo>
                        <a:pt x="63" y="84"/>
                        <a:pt x="87" y="33"/>
                        <a:pt x="101" y="0"/>
                      </a:cubicBezTo>
                      <a:cubicBezTo>
                        <a:pt x="78" y="8"/>
                        <a:pt x="22" y="21"/>
                        <a:pt x="0" y="25"/>
                      </a:cubicBezTo>
                      <a:close/>
                    </a:path>
                  </a:pathLst>
                </a:custGeom>
                <a:solidFill>
                  <a:srgbClr val="C6D9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0" name="Freeform 675"/>
                <p:cNvSpPr/>
                <p:nvPr/>
              </p:nvSpPr>
              <p:spPr bwMode="auto">
                <a:xfrm>
                  <a:off x="4570" y="246"/>
                  <a:ext cx="30" cy="38"/>
                </a:xfrm>
                <a:custGeom>
                  <a:avLst/>
                  <a:gdLst>
                    <a:gd name="T0" fmla="*/ 13 w 13"/>
                    <a:gd name="T1" fmla="*/ 5 h 16"/>
                    <a:gd name="T2" fmla="*/ 0 w 13"/>
                    <a:gd name="T3" fmla="*/ 0 h 16"/>
                    <a:gd name="T4" fmla="*/ 0 w 13"/>
                    <a:gd name="T5" fmla="*/ 10 h 16"/>
                    <a:gd name="T6" fmla="*/ 12 w 13"/>
                    <a:gd name="T7" fmla="*/ 16 h 16"/>
                    <a:gd name="T8" fmla="*/ 13 w 13"/>
                    <a:gd name="T9" fmla="*/ 5 h 16"/>
                  </a:gdLst>
                  <a:ahLst/>
                  <a:cxnLst>
                    <a:cxn ang="0">
                      <a:pos x="T0" y="T1"/>
                    </a:cxn>
                    <a:cxn ang="0">
                      <a:pos x="T2" y="T3"/>
                    </a:cxn>
                    <a:cxn ang="0">
                      <a:pos x="T4" y="T5"/>
                    </a:cxn>
                    <a:cxn ang="0">
                      <a:pos x="T6" y="T7"/>
                    </a:cxn>
                    <a:cxn ang="0">
                      <a:pos x="T8" y="T9"/>
                    </a:cxn>
                  </a:cxnLst>
                  <a:rect l="0" t="0" r="r" b="b"/>
                  <a:pathLst>
                    <a:path w="13" h="16">
                      <a:moveTo>
                        <a:pt x="13" y="5"/>
                      </a:moveTo>
                      <a:cubicBezTo>
                        <a:pt x="9" y="3"/>
                        <a:pt x="5" y="2"/>
                        <a:pt x="0" y="0"/>
                      </a:cubicBezTo>
                      <a:cubicBezTo>
                        <a:pt x="0" y="3"/>
                        <a:pt x="0" y="7"/>
                        <a:pt x="0" y="10"/>
                      </a:cubicBezTo>
                      <a:cubicBezTo>
                        <a:pt x="4" y="12"/>
                        <a:pt x="8" y="14"/>
                        <a:pt x="12" y="16"/>
                      </a:cubicBezTo>
                      <a:cubicBezTo>
                        <a:pt x="12" y="12"/>
                        <a:pt x="12" y="8"/>
                        <a:pt x="13" y="5"/>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1" name="Freeform 676"/>
                <p:cNvSpPr/>
                <p:nvPr/>
              </p:nvSpPr>
              <p:spPr bwMode="auto">
                <a:xfrm>
                  <a:off x="4641" y="3161"/>
                  <a:ext cx="132" cy="206"/>
                </a:xfrm>
                <a:custGeom>
                  <a:avLst/>
                  <a:gdLst>
                    <a:gd name="T0" fmla="*/ 50 w 56"/>
                    <a:gd name="T1" fmla="*/ 11 h 87"/>
                    <a:gd name="T2" fmla="*/ 56 w 56"/>
                    <a:gd name="T3" fmla="*/ 0 h 87"/>
                    <a:gd name="T4" fmla="*/ 0 w 56"/>
                    <a:gd name="T5" fmla="*/ 86 h 87"/>
                    <a:gd name="T6" fmla="*/ 12 w 56"/>
                    <a:gd name="T7" fmla="*/ 87 h 87"/>
                    <a:gd name="T8" fmla="*/ 50 w 56"/>
                    <a:gd name="T9" fmla="*/ 11 h 87"/>
                  </a:gdLst>
                  <a:ahLst/>
                  <a:cxnLst>
                    <a:cxn ang="0">
                      <a:pos x="T0" y="T1"/>
                    </a:cxn>
                    <a:cxn ang="0">
                      <a:pos x="T2" y="T3"/>
                    </a:cxn>
                    <a:cxn ang="0">
                      <a:pos x="T4" y="T5"/>
                    </a:cxn>
                    <a:cxn ang="0">
                      <a:pos x="T6" y="T7"/>
                    </a:cxn>
                    <a:cxn ang="0">
                      <a:pos x="T8" y="T9"/>
                    </a:cxn>
                  </a:cxnLst>
                  <a:rect l="0" t="0" r="r" b="b"/>
                  <a:pathLst>
                    <a:path w="56" h="87">
                      <a:moveTo>
                        <a:pt x="50" y="11"/>
                      </a:moveTo>
                      <a:cubicBezTo>
                        <a:pt x="52" y="8"/>
                        <a:pt x="55" y="2"/>
                        <a:pt x="56" y="0"/>
                      </a:cubicBezTo>
                      <a:cubicBezTo>
                        <a:pt x="25" y="13"/>
                        <a:pt x="0" y="49"/>
                        <a:pt x="0" y="86"/>
                      </a:cubicBezTo>
                      <a:cubicBezTo>
                        <a:pt x="4" y="86"/>
                        <a:pt x="8" y="86"/>
                        <a:pt x="12" y="87"/>
                      </a:cubicBezTo>
                      <a:cubicBezTo>
                        <a:pt x="10" y="60"/>
                        <a:pt x="26" y="25"/>
                        <a:pt x="50" y="11"/>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2" name="Freeform 677"/>
                <p:cNvSpPr/>
                <p:nvPr/>
              </p:nvSpPr>
              <p:spPr bwMode="auto">
                <a:xfrm>
                  <a:off x="4581" y="1088"/>
                  <a:ext cx="55" cy="52"/>
                </a:xfrm>
                <a:custGeom>
                  <a:avLst/>
                  <a:gdLst>
                    <a:gd name="T0" fmla="*/ 0 w 23"/>
                    <a:gd name="T1" fmla="*/ 6 h 22"/>
                    <a:gd name="T2" fmla="*/ 15 w 23"/>
                    <a:gd name="T3" fmla="*/ 22 h 22"/>
                    <a:gd name="T4" fmla="*/ 23 w 23"/>
                    <a:gd name="T5" fmla="*/ 17 h 22"/>
                    <a:gd name="T6" fmla="*/ 7 w 23"/>
                    <a:gd name="T7" fmla="*/ 0 h 22"/>
                    <a:gd name="T8" fmla="*/ 0 w 23"/>
                    <a:gd name="T9" fmla="*/ 6 h 22"/>
                  </a:gdLst>
                  <a:ahLst/>
                  <a:cxnLst>
                    <a:cxn ang="0">
                      <a:pos x="T0" y="T1"/>
                    </a:cxn>
                    <a:cxn ang="0">
                      <a:pos x="T2" y="T3"/>
                    </a:cxn>
                    <a:cxn ang="0">
                      <a:pos x="T4" y="T5"/>
                    </a:cxn>
                    <a:cxn ang="0">
                      <a:pos x="T6" y="T7"/>
                    </a:cxn>
                    <a:cxn ang="0">
                      <a:pos x="T8" y="T9"/>
                    </a:cxn>
                  </a:cxnLst>
                  <a:rect l="0" t="0" r="r" b="b"/>
                  <a:pathLst>
                    <a:path w="23" h="22">
                      <a:moveTo>
                        <a:pt x="0" y="6"/>
                      </a:moveTo>
                      <a:cubicBezTo>
                        <a:pt x="15" y="22"/>
                        <a:pt x="15" y="22"/>
                        <a:pt x="15" y="22"/>
                      </a:cubicBezTo>
                      <a:cubicBezTo>
                        <a:pt x="17" y="20"/>
                        <a:pt x="20" y="19"/>
                        <a:pt x="23" y="17"/>
                      </a:cubicBezTo>
                      <a:cubicBezTo>
                        <a:pt x="7" y="0"/>
                        <a:pt x="7" y="0"/>
                        <a:pt x="7" y="0"/>
                      </a:cubicBezTo>
                      <a:lnTo>
                        <a:pt x="0" y="6"/>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3" name="Freeform 678"/>
                <p:cNvSpPr/>
                <p:nvPr/>
              </p:nvSpPr>
              <p:spPr bwMode="auto">
                <a:xfrm>
                  <a:off x="4477" y="1666"/>
                  <a:ext cx="199" cy="118"/>
                </a:xfrm>
                <a:custGeom>
                  <a:avLst/>
                  <a:gdLst>
                    <a:gd name="T0" fmla="*/ 84 w 84"/>
                    <a:gd name="T1" fmla="*/ 26 h 50"/>
                    <a:gd name="T2" fmla="*/ 6 w 84"/>
                    <a:gd name="T3" fmla="*/ 0 h 50"/>
                    <a:gd name="T4" fmla="*/ 0 w 84"/>
                    <a:gd name="T5" fmla="*/ 22 h 50"/>
                    <a:gd name="T6" fmla="*/ 76 w 84"/>
                    <a:gd name="T7" fmla="*/ 43 h 50"/>
                    <a:gd name="T8" fmla="*/ 84 w 84"/>
                    <a:gd name="T9" fmla="*/ 26 h 50"/>
                  </a:gdLst>
                  <a:ahLst/>
                  <a:cxnLst>
                    <a:cxn ang="0">
                      <a:pos x="T0" y="T1"/>
                    </a:cxn>
                    <a:cxn ang="0">
                      <a:pos x="T2" y="T3"/>
                    </a:cxn>
                    <a:cxn ang="0">
                      <a:pos x="T4" y="T5"/>
                    </a:cxn>
                    <a:cxn ang="0">
                      <a:pos x="T6" y="T7"/>
                    </a:cxn>
                    <a:cxn ang="0">
                      <a:pos x="T8" y="T9"/>
                    </a:cxn>
                  </a:cxnLst>
                  <a:rect l="0" t="0" r="r" b="b"/>
                  <a:pathLst>
                    <a:path w="84" h="50">
                      <a:moveTo>
                        <a:pt x="84" y="26"/>
                      </a:moveTo>
                      <a:cubicBezTo>
                        <a:pt x="55" y="29"/>
                        <a:pt x="24" y="18"/>
                        <a:pt x="6" y="0"/>
                      </a:cubicBezTo>
                      <a:cubicBezTo>
                        <a:pt x="4" y="7"/>
                        <a:pt x="2" y="15"/>
                        <a:pt x="0" y="22"/>
                      </a:cubicBezTo>
                      <a:cubicBezTo>
                        <a:pt x="18" y="40"/>
                        <a:pt x="49" y="50"/>
                        <a:pt x="76" y="43"/>
                      </a:cubicBezTo>
                      <a:cubicBezTo>
                        <a:pt x="79" y="37"/>
                        <a:pt x="81" y="31"/>
                        <a:pt x="84" y="26"/>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4" name="Freeform 679"/>
                <p:cNvSpPr>
                  <a:spLocks noEditPoints="1"/>
                </p:cNvSpPr>
                <p:nvPr/>
              </p:nvSpPr>
              <p:spPr bwMode="auto">
                <a:xfrm>
                  <a:off x="4305" y="2477"/>
                  <a:ext cx="440" cy="452"/>
                </a:xfrm>
                <a:custGeom>
                  <a:avLst/>
                  <a:gdLst>
                    <a:gd name="T0" fmla="*/ 173 w 186"/>
                    <a:gd name="T1" fmla="*/ 63 h 191"/>
                    <a:gd name="T2" fmla="*/ 84 w 186"/>
                    <a:gd name="T3" fmla="*/ 62 h 191"/>
                    <a:gd name="T4" fmla="*/ 21 w 186"/>
                    <a:gd name="T5" fmla="*/ 171 h 191"/>
                    <a:gd name="T6" fmla="*/ 120 w 186"/>
                    <a:gd name="T7" fmla="*/ 54 h 191"/>
                    <a:gd name="T8" fmla="*/ 120 w 186"/>
                    <a:gd name="T9" fmla="*/ 56 h 191"/>
                    <a:gd name="T10" fmla="*/ 117 w 186"/>
                    <a:gd name="T11" fmla="*/ 62 h 191"/>
                    <a:gd name="T12" fmla="*/ 127 w 186"/>
                    <a:gd name="T13" fmla="*/ 65 h 191"/>
                    <a:gd name="T14" fmla="*/ 139 w 186"/>
                    <a:gd name="T15" fmla="*/ 74 h 191"/>
                    <a:gd name="T16" fmla="*/ 126 w 186"/>
                    <a:gd name="T17" fmla="*/ 76 h 191"/>
                    <a:gd name="T18" fmla="*/ 124 w 186"/>
                    <a:gd name="T19" fmla="*/ 73 h 191"/>
                    <a:gd name="T20" fmla="*/ 131 w 186"/>
                    <a:gd name="T21" fmla="*/ 76 h 191"/>
                    <a:gd name="T22" fmla="*/ 137 w 186"/>
                    <a:gd name="T23" fmla="*/ 71 h 191"/>
                    <a:gd name="T24" fmla="*/ 122 w 186"/>
                    <a:gd name="T25" fmla="*/ 67 h 191"/>
                    <a:gd name="T26" fmla="*/ 101 w 186"/>
                    <a:gd name="T27" fmla="*/ 75 h 191"/>
                    <a:gd name="T28" fmla="*/ 123 w 186"/>
                    <a:gd name="T29" fmla="*/ 92 h 191"/>
                    <a:gd name="T30" fmla="*/ 122 w 186"/>
                    <a:gd name="T31" fmla="*/ 85 h 191"/>
                    <a:gd name="T32" fmla="*/ 104 w 186"/>
                    <a:gd name="T33" fmla="*/ 68 h 191"/>
                    <a:gd name="T34" fmla="*/ 103 w 186"/>
                    <a:gd name="T35" fmla="*/ 66 h 191"/>
                    <a:gd name="T36" fmla="*/ 115 w 186"/>
                    <a:gd name="T37" fmla="*/ 76 h 191"/>
                    <a:gd name="T38" fmla="*/ 122 w 186"/>
                    <a:gd name="T39" fmla="*/ 82 h 191"/>
                    <a:gd name="T40" fmla="*/ 130 w 186"/>
                    <a:gd name="T41" fmla="*/ 89 h 191"/>
                    <a:gd name="T42" fmla="*/ 140 w 186"/>
                    <a:gd name="T43" fmla="*/ 97 h 191"/>
                    <a:gd name="T44" fmla="*/ 139 w 186"/>
                    <a:gd name="T45" fmla="*/ 99 h 191"/>
                    <a:gd name="T46" fmla="*/ 129 w 186"/>
                    <a:gd name="T47" fmla="*/ 91 h 191"/>
                    <a:gd name="T48" fmla="*/ 116 w 186"/>
                    <a:gd name="T49" fmla="*/ 92 h 191"/>
                    <a:gd name="T50" fmla="*/ 100 w 186"/>
                    <a:gd name="T51" fmla="*/ 78 h 191"/>
                    <a:gd name="T52" fmla="*/ 101 w 186"/>
                    <a:gd name="T53" fmla="*/ 75 h 191"/>
                    <a:gd name="T54" fmla="*/ 91 w 186"/>
                    <a:gd name="T55" fmla="*/ 83 h 191"/>
                    <a:gd name="T56" fmla="*/ 101 w 186"/>
                    <a:gd name="T57" fmla="*/ 96 h 191"/>
                    <a:gd name="T58" fmla="*/ 103 w 186"/>
                    <a:gd name="T59" fmla="*/ 105 h 191"/>
                    <a:gd name="T60" fmla="*/ 111 w 186"/>
                    <a:gd name="T61" fmla="*/ 102 h 191"/>
                    <a:gd name="T62" fmla="*/ 112 w 186"/>
                    <a:gd name="T63" fmla="*/ 97 h 191"/>
                    <a:gd name="T64" fmla="*/ 111 w 186"/>
                    <a:gd name="T65" fmla="*/ 107 h 191"/>
                    <a:gd name="T66" fmla="*/ 95 w 186"/>
                    <a:gd name="T67" fmla="*/ 101 h 191"/>
                    <a:gd name="T68" fmla="*/ 84 w 186"/>
                    <a:gd name="T69" fmla="*/ 94 h 191"/>
                    <a:gd name="T70" fmla="*/ 77 w 186"/>
                    <a:gd name="T71" fmla="*/ 98 h 191"/>
                    <a:gd name="T72" fmla="*/ 90 w 186"/>
                    <a:gd name="T73" fmla="*/ 108 h 191"/>
                    <a:gd name="T74" fmla="*/ 100 w 186"/>
                    <a:gd name="T75" fmla="*/ 116 h 191"/>
                    <a:gd name="T76" fmla="*/ 102 w 186"/>
                    <a:gd name="T77" fmla="*/ 118 h 191"/>
                    <a:gd name="T78" fmla="*/ 98 w 186"/>
                    <a:gd name="T79" fmla="*/ 120 h 191"/>
                    <a:gd name="T80" fmla="*/ 88 w 186"/>
                    <a:gd name="T81" fmla="*/ 127 h 191"/>
                    <a:gd name="T82" fmla="*/ 90 w 186"/>
                    <a:gd name="T83" fmla="*/ 126 h 191"/>
                    <a:gd name="T84" fmla="*/ 93 w 186"/>
                    <a:gd name="T85" fmla="*/ 113 h 191"/>
                    <a:gd name="T86" fmla="*/ 80 w 186"/>
                    <a:gd name="T87" fmla="*/ 103 h 191"/>
                    <a:gd name="T88" fmla="*/ 59 w 186"/>
                    <a:gd name="T89" fmla="*/ 118 h 191"/>
                    <a:gd name="T90" fmla="*/ 79 w 186"/>
                    <a:gd name="T91" fmla="*/ 126 h 191"/>
                    <a:gd name="T92" fmla="*/ 84 w 186"/>
                    <a:gd name="T93" fmla="*/ 140 h 191"/>
                    <a:gd name="T94" fmla="*/ 68 w 186"/>
                    <a:gd name="T95" fmla="*/ 131 h 191"/>
                    <a:gd name="T96" fmla="*/ 71 w 186"/>
                    <a:gd name="T97" fmla="*/ 122 h 191"/>
                    <a:gd name="T98" fmla="*/ 60 w 186"/>
                    <a:gd name="T99" fmla="*/ 121 h 191"/>
                    <a:gd name="T100" fmla="*/ 59 w 186"/>
                    <a:gd name="T101" fmla="*/ 11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6" h="191">
                      <a:moveTo>
                        <a:pt x="21" y="171"/>
                      </a:moveTo>
                      <a:cubicBezTo>
                        <a:pt x="38" y="187"/>
                        <a:pt x="46" y="191"/>
                        <a:pt x="60" y="180"/>
                      </a:cubicBezTo>
                      <a:cubicBezTo>
                        <a:pt x="92" y="154"/>
                        <a:pt x="145" y="102"/>
                        <a:pt x="173" y="63"/>
                      </a:cubicBezTo>
                      <a:cubicBezTo>
                        <a:pt x="186" y="45"/>
                        <a:pt x="179" y="32"/>
                        <a:pt x="164" y="20"/>
                      </a:cubicBezTo>
                      <a:cubicBezTo>
                        <a:pt x="153" y="11"/>
                        <a:pt x="144" y="0"/>
                        <a:pt x="126" y="17"/>
                      </a:cubicBezTo>
                      <a:cubicBezTo>
                        <a:pt x="113" y="29"/>
                        <a:pt x="99" y="45"/>
                        <a:pt x="84" y="62"/>
                      </a:cubicBezTo>
                      <a:cubicBezTo>
                        <a:pt x="77" y="93"/>
                        <a:pt x="54" y="118"/>
                        <a:pt x="24" y="128"/>
                      </a:cubicBezTo>
                      <a:cubicBezTo>
                        <a:pt x="20" y="133"/>
                        <a:pt x="16" y="137"/>
                        <a:pt x="11" y="141"/>
                      </a:cubicBezTo>
                      <a:cubicBezTo>
                        <a:pt x="0" y="151"/>
                        <a:pt x="4" y="156"/>
                        <a:pt x="21" y="171"/>
                      </a:cubicBezTo>
                      <a:close/>
                      <a:moveTo>
                        <a:pt x="113" y="57"/>
                      </a:moveTo>
                      <a:cubicBezTo>
                        <a:pt x="114" y="56"/>
                        <a:pt x="115" y="55"/>
                        <a:pt x="116" y="54"/>
                      </a:cubicBezTo>
                      <a:cubicBezTo>
                        <a:pt x="117" y="53"/>
                        <a:pt x="119" y="53"/>
                        <a:pt x="120" y="54"/>
                      </a:cubicBezTo>
                      <a:cubicBezTo>
                        <a:pt x="121" y="55"/>
                        <a:pt x="122" y="55"/>
                        <a:pt x="122" y="55"/>
                      </a:cubicBezTo>
                      <a:cubicBezTo>
                        <a:pt x="122" y="56"/>
                        <a:pt x="122" y="56"/>
                        <a:pt x="121" y="56"/>
                      </a:cubicBezTo>
                      <a:cubicBezTo>
                        <a:pt x="121" y="57"/>
                        <a:pt x="121" y="56"/>
                        <a:pt x="120" y="56"/>
                      </a:cubicBezTo>
                      <a:cubicBezTo>
                        <a:pt x="119" y="56"/>
                        <a:pt x="119" y="56"/>
                        <a:pt x="118" y="56"/>
                      </a:cubicBezTo>
                      <a:cubicBezTo>
                        <a:pt x="117" y="56"/>
                        <a:pt x="116" y="57"/>
                        <a:pt x="116" y="58"/>
                      </a:cubicBezTo>
                      <a:cubicBezTo>
                        <a:pt x="115" y="60"/>
                        <a:pt x="116" y="61"/>
                        <a:pt x="117" y="62"/>
                      </a:cubicBezTo>
                      <a:cubicBezTo>
                        <a:pt x="118" y="64"/>
                        <a:pt x="120" y="65"/>
                        <a:pt x="123" y="65"/>
                      </a:cubicBezTo>
                      <a:cubicBezTo>
                        <a:pt x="123" y="65"/>
                        <a:pt x="124" y="65"/>
                        <a:pt x="125" y="65"/>
                      </a:cubicBezTo>
                      <a:cubicBezTo>
                        <a:pt x="126" y="65"/>
                        <a:pt x="126" y="65"/>
                        <a:pt x="127" y="65"/>
                      </a:cubicBezTo>
                      <a:cubicBezTo>
                        <a:pt x="129" y="65"/>
                        <a:pt x="132" y="65"/>
                        <a:pt x="134" y="66"/>
                      </a:cubicBezTo>
                      <a:cubicBezTo>
                        <a:pt x="136" y="67"/>
                        <a:pt x="138" y="68"/>
                        <a:pt x="138" y="70"/>
                      </a:cubicBezTo>
                      <a:cubicBezTo>
                        <a:pt x="139" y="72"/>
                        <a:pt x="139" y="73"/>
                        <a:pt x="139" y="74"/>
                      </a:cubicBezTo>
                      <a:cubicBezTo>
                        <a:pt x="138" y="77"/>
                        <a:pt x="137" y="79"/>
                        <a:pt x="134" y="79"/>
                      </a:cubicBezTo>
                      <a:cubicBezTo>
                        <a:pt x="131" y="80"/>
                        <a:pt x="129" y="80"/>
                        <a:pt x="127" y="78"/>
                      </a:cubicBezTo>
                      <a:cubicBezTo>
                        <a:pt x="127" y="77"/>
                        <a:pt x="126" y="77"/>
                        <a:pt x="126" y="76"/>
                      </a:cubicBezTo>
                      <a:cubicBezTo>
                        <a:pt x="125" y="76"/>
                        <a:pt x="125" y="76"/>
                        <a:pt x="125" y="76"/>
                      </a:cubicBezTo>
                      <a:cubicBezTo>
                        <a:pt x="125" y="76"/>
                        <a:pt x="125" y="75"/>
                        <a:pt x="125" y="75"/>
                      </a:cubicBezTo>
                      <a:cubicBezTo>
                        <a:pt x="124" y="74"/>
                        <a:pt x="124" y="73"/>
                        <a:pt x="124" y="73"/>
                      </a:cubicBezTo>
                      <a:cubicBezTo>
                        <a:pt x="125" y="73"/>
                        <a:pt x="125" y="73"/>
                        <a:pt x="125" y="73"/>
                      </a:cubicBezTo>
                      <a:cubicBezTo>
                        <a:pt x="126" y="73"/>
                        <a:pt x="126" y="73"/>
                        <a:pt x="126" y="73"/>
                      </a:cubicBezTo>
                      <a:cubicBezTo>
                        <a:pt x="128" y="75"/>
                        <a:pt x="129" y="76"/>
                        <a:pt x="131" y="76"/>
                      </a:cubicBezTo>
                      <a:cubicBezTo>
                        <a:pt x="132" y="77"/>
                        <a:pt x="134" y="77"/>
                        <a:pt x="135" y="75"/>
                      </a:cubicBezTo>
                      <a:cubicBezTo>
                        <a:pt x="137" y="74"/>
                        <a:pt x="137" y="74"/>
                        <a:pt x="137" y="74"/>
                      </a:cubicBezTo>
                      <a:cubicBezTo>
                        <a:pt x="137" y="72"/>
                        <a:pt x="137" y="71"/>
                        <a:pt x="137" y="71"/>
                      </a:cubicBezTo>
                      <a:cubicBezTo>
                        <a:pt x="136" y="68"/>
                        <a:pt x="133" y="67"/>
                        <a:pt x="129" y="67"/>
                      </a:cubicBezTo>
                      <a:cubicBezTo>
                        <a:pt x="128" y="67"/>
                        <a:pt x="127" y="67"/>
                        <a:pt x="125" y="67"/>
                      </a:cubicBezTo>
                      <a:cubicBezTo>
                        <a:pt x="124" y="67"/>
                        <a:pt x="123" y="67"/>
                        <a:pt x="122" y="67"/>
                      </a:cubicBezTo>
                      <a:cubicBezTo>
                        <a:pt x="119" y="67"/>
                        <a:pt x="116" y="65"/>
                        <a:pt x="114" y="63"/>
                      </a:cubicBezTo>
                      <a:cubicBezTo>
                        <a:pt x="112" y="61"/>
                        <a:pt x="112" y="59"/>
                        <a:pt x="113" y="57"/>
                      </a:cubicBezTo>
                      <a:close/>
                      <a:moveTo>
                        <a:pt x="101" y="75"/>
                      </a:moveTo>
                      <a:cubicBezTo>
                        <a:pt x="103" y="77"/>
                        <a:pt x="106" y="79"/>
                        <a:pt x="109" y="82"/>
                      </a:cubicBezTo>
                      <a:cubicBezTo>
                        <a:pt x="113" y="86"/>
                        <a:pt x="116" y="88"/>
                        <a:pt x="117" y="90"/>
                      </a:cubicBezTo>
                      <a:cubicBezTo>
                        <a:pt x="119" y="92"/>
                        <a:pt x="121" y="92"/>
                        <a:pt x="123" y="92"/>
                      </a:cubicBezTo>
                      <a:cubicBezTo>
                        <a:pt x="124" y="92"/>
                        <a:pt x="125" y="91"/>
                        <a:pt x="125" y="90"/>
                      </a:cubicBezTo>
                      <a:cubicBezTo>
                        <a:pt x="126" y="90"/>
                        <a:pt x="126" y="89"/>
                        <a:pt x="125" y="88"/>
                      </a:cubicBezTo>
                      <a:cubicBezTo>
                        <a:pt x="125" y="88"/>
                        <a:pt x="124" y="86"/>
                        <a:pt x="122" y="85"/>
                      </a:cubicBezTo>
                      <a:cubicBezTo>
                        <a:pt x="121" y="84"/>
                        <a:pt x="121" y="84"/>
                        <a:pt x="120" y="83"/>
                      </a:cubicBezTo>
                      <a:cubicBezTo>
                        <a:pt x="119" y="82"/>
                        <a:pt x="118" y="81"/>
                        <a:pt x="118" y="81"/>
                      </a:cubicBezTo>
                      <a:cubicBezTo>
                        <a:pt x="113" y="77"/>
                        <a:pt x="109" y="72"/>
                        <a:pt x="104" y="68"/>
                      </a:cubicBezTo>
                      <a:cubicBezTo>
                        <a:pt x="104" y="67"/>
                        <a:pt x="104" y="67"/>
                        <a:pt x="104" y="67"/>
                      </a:cubicBezTo>
                      <a:cubicBezTo>
                        <a:pt x="103" y="67"/>
                        <a:pt x="103" y="67"/>
                        <a:pt x="103" y="67"/>
                      </a:cubicBezTo>
                      <a:cubicBezTo>
                        <a:pt x="103" y="66"/>
                        <a:pt x="103" y="66"/>
                        <a:pt x="103" y="66"/>
                      </a:cubicBezTo>
                      <a:cubicBezTo>
                        <a:pt x="104" y="66"/>
                        <a:pt x="105" y="66"/>
                        <a:pt x="105" y="67"/>
                      </a:cubicBezTo>
                      <a:cubicBezTo>
                        <a:pt x="105" y="66"/>
                        <a:pt x="107" y="68"/>
                        <a:pt x="109" y="70"/>
                      </a:cubicBezTo>
                      <a:cubicBezTo>
                        <a:pt x="110" y="71"/>
                        <a:pt x="112" y="73"/>
                        <a:pt x="115" y="76"/>
                      </a:cubicBezTo>
                      <a:cubicBezTo>
                        <a:pt x="116" y="77"/>
                        <a:pt x="117" y="77"/>
                        <a:pt x="118" y="78"/>
                      </a:cubicBezTo>
                      <a:cubicBezTo>
                        <a:pt x="119" y="79"/>
                        <a:pt x="120" y="80"/>
                        <a:pt x="120" y="81"/>
                      </a:cubicBezTo>
                      <a:cubicBezTo>
                        <a:pt x="121" y="81"/>
                        <a:pt x="121" y="82"/>
                        <a:pt x="122" y="82"/>
                      </a:cubicBezTo>
                      <a:cubicBezTo>
                        <a:pt x="123" y="83"/>
                        <a:pt x="124" y="84"/>
                        <a:pt x="124" y="84"/>
                      </a:cubicBezTo>
                      <a:cubicBezTo>
                        <a:pt x="125" y="85"/>
                        <a:pt x="126" y="86"/>
                        <a:pt x="127" y="87"/>
                      </a:cubicBezTo>
                      <a:cubicBezTo>
                        <a:pt x="128" y="88"/>
                        <a:pt x="129" y="89"/>
                        <a:pt x="130" y="89"/>
                      </a:cubicBezTo>
                      <a:cubicBezTo>
                        <a:pt x="131" y="90"/>
                        <a:pt x="132" y="91"/>
                        <a:pt x="134" y="92"/>
                      </a:cubicBezTo>
                      <a:cubicBezTo>
                        <a:pt x="135" y="94"/>
                        <a:pt x="137" y="95"/>
                        <a:pt x="137" y="95"/>
                      </a:cubicBezTo>
                      <a:cubicBezTo>
                        <a:pt x="139" y="97"/>
                        <a:pt x="140" y="97"/>
                        <a:pt x="140" y="97"/>
                      </a:cubicBezTo>
                      <a:cubicBezTo>
                        <a:pt x="140" y="98"/>
                        <a:pt x="140" y="98"/>
                        <a:pt x="140" y="99"/>
                      </a:cubicBezTo>
                      <a:cubicBezTo>
                        <a:pt x="140" y="99"/>
                        <a:pt x="139" y="99"/>
                        <a:pt x="139" y="99"/>
                      </a:cubicBezTo>
                      <a:cubicBezTo>
                        <a:pt x="139" y="99"/>
                        <a:pt x="139" y="99"/>
                        <a:pt x="139" y="99"/>
                      </a:cubicBezTo>
                      <a:cubicBezTo>
                        <a:pt x="139" y="99"/>
                        <a:pt x="138" y="99"/>
                        <a:pt x="137" y="98"/>
                      </a:cubicBezTo>
                      <a:cubicBezTo>
                        <a:pt x="136" y="97"/>
                        <a:pt x="135" y="97"/>
                        <a:pt x="135" y="97"/>
                      </a:cubicBezTo>
                      <a:cubicBezTo>
                        <a:pt x="131" y="93"/>
                        <a:pt x="129" y="91"/>
                        <a:pt x="129" y="91"/>
                      </a:cubicBezTo>
                      <a:cubicBezTo>
                        <a:pt x="128" y="90"/>
                        <a:pt x="127" y="91"/>
                        <a:pt x="126" y="92"/>
                      </a:cubicBezTo>
                      <a:cubicBezTo>
                        <a:pt x="125" y="94"/>
                        <a:pt x="125" y="95"/>
                        <a:pt x="124" y="95"/>
                      </a:cubicBezTo>
                      <a:cubicBezTo>
                        <a:pt x="122" y="96"/>
                        <a:pt x="119" y="95"/>
                        <a:pt x="116" y="92"/>
                      </a:cubicBezTo>
                      <a:cubicBezTo>
                        <a:pt x="116" y="92"/>
                        <a:pt x="113" y="89"/>
                        <a:pt x="106" y="83"/>
                      </a:cubicBezTo>
                      <a:cubicBezTo>
                        <a:pt x="104" y="81"/>
                        <a:pt x="103" y="80"/>
                        <a:pt x="101" y="79"/>
                      </a:cubicBezTo>
                      <a:cubicBezTo>
                        <a:pt x="101" y="78"/>
                        <a:pt x="101" y="78"/>
                        <a:pt x="100" y="78"/>
                      </a:cubicBezTo>
                      <a:cubicBezTo>
                        <a:pt x="99" y="77"/>
                        <a:pt x="99" y="77"/>
                        <a:pt x="99" y="77"/>
                      </a:cubicBezTo>
                      <a:cubicBezTo>
                        <a:pt x="97" y="76"/>
                        <a:pt x="97" y="75"/>
                        <a:pt x="97" y="75"/>
                      </a:cubicBezTo>
                      <a:cubicBezTo>
                        <a:pt x="98" y="73"/>
                        <a:pt x="99" y="73"/>
                        <a:pt x="101" y="75"/>
                      </a:cubicBezTo>
                      <a:close/>
                      <a:moveTo>
                        <a:pt x="87" y="92"/>
                      </a:moveTo>
                      <a:cubicBezTo>
                        <a:pt x="87" y="90"/>
                        <a:pt x="87" y="88"/>
                        <a:pt x="87" y="86"/>
                      </a:cubicBezTo>
                      <a:cubicBezTo>
                        <a:pt x="88" y="84"/>
                        <a:pt x="89" y="83"/>
                        <a:pt x="91" y="83"/>
                      </a:cubicBezTo>
                      <a:cubicBezTo>
                        <a:pt x="93" y="82"/>
                        <a:pt x="95" y="83"/>
                        <a:pt x="98" y="85"/>
                      </a:cubicBezTo>
                      <a:cubicBezTo>
                        <a:pt x="100" y="87"/>
                        <a:pt x="102" y="89"/>
                        <a:pt x="102" y="91"/>
                      </a:cubicBezTo>
                      <a:cubicBezTo>
                        <a:pt x="103" y="93"/>
                        <a:pt x="102" y="95"/>
                        <a:pt x="101" y="96"/>
                      </a:cubicBezTo>
                      <a:cubicBezTo>
                        <a:pt x="101" y="97"/>
                        <a:pt x="100" y="97"/>
                        <a:pt x="99" y="98"/>
                      </a:cubicBezTo>
                      <a:cubicBezTo>
                        <a:pt x="97" y="99"/>
                        <a:pt x="96" y="99"/>
                        <a:pt x="96" y="99"/>
                      </a:cubicBezTo>
                      <a:cubicBezTo>
                        <a:pt x="98" y="101"/>
                        <a:pt x="100" y="103"/>
                        <a:pt x="103" y="105"/>
                      </a:cubicBezTo>
                      <a:cubicBezTo>
                        <a:pt x="104" y="106"/>
                        <a:pt x="105" y="107"/>
                        <a:pt x="106" y="107"/>
                      </a:cubicBezTo>
                      <a:cubicBezTo>
                        <a:pt x="107" y="107"/>
                        <a:pt x="108" y="106"/>
                        <a:pt x="109" y="105"/>
                      </a:cubicBezTo>
                      <a:cubicBezTo>
                        <a:pt x="111" y="104"/>
                        <a:pt x="111" y="103"/>
                        <a:pt x="111" y="102"/>
                      </a:cubicBezTo>
                      <a:cubicBezTo>
                        <a:pt x="111" y="102"/>
                        <a:pt x="111" y="101"/>
                        <a:pt x="111" y="101"/>
                      </a:cubicBezTo>
                      <a:cubicBezTo>
                        <a:pt x="111" y="100"/>
                        <a:pt x="111" y="99"/>
                        <a:pt x="111" y="99"/>
                      </a:cubicBezTo>
                      <a:cubicBezTo>
                        <a:pt x="111" y="97"/>
                        <a:pt x="111" y="97"/>
                        <a:pt x="112" y="97"/>
                      </a:cubicBezTo>
                      <a:cubicBezTo>
                        <a:pt x="113" y="97"/>
                        <a:pt x="113" y="97"/>
                        <a:pt x="113" y="97"/>
                      </a:cubicBezTo>
                      <a:cubicBezTo>
                        <a:pt x="114" y="97"/>
                        <a:pt x="114" y="99"/>
                        <a:pt x="114" y="102"/>
                      </a:cubicBezTo>
                      <a:cubicBezTo>
                        <a:pt x="113" y="104"/>
                        <a:pt x="112" y="106"/>
                        <a:pt x="111" y="107"/>
                      </a:cubicBezTo>
                      <a:cubicBezTo>
                        <a:pt x="109" y="109"/>
                        <a:pt x="107" y="110"/>
                        <a:pt x="105" y="109"/>
                      </a:cubicBezTo>
                      <a:cubicBezTo>
                        <a:pt x="103" y="108"/>
                        <a:pt x="102" y="107"/>
                        <a:pt x="99" y="105"/>
                      </a:cubicBezTo>
                      <a:cubicBezTo>
                        <a:pt x="98" y="104"/>
                        <a:pt x="97" y="102"/>
                        <a:pt x="95" y="101"/>
                      </a:cubicBezTo>
                      <a:cubicBezTo>
                        <a:pt x="93" y="99"/>
                        <a:pt x="91" y="97"/>
                        <a:pt x="90" y="96"/>
                      </a:cubicBezTo>
                      <a:cubicBezTo>
                        <a:pt x="88" y="95"/>
                        <a:pt x="87" y="94"/>
                        <a:pt x="86" y="94"/>
                      </a:cubicBezTo>
                      <a:cubicBezTo>
                        <a:pt x="86" y="93"/>
                        <a:pt x="85" y="94"/>
                        <a:pt x="84" y="94"/>
                      </a:cubicBezTo>
                      <a:cubicBezTo>
                        <a:pt x="83" y="94"/>
                        <a:pt x="83" y="94"/>
                        <a:pt x="82" y="94"/>
                      </a:cubicBezTo>
                      <a:cubicBezTo>
                        <a:pt x="81" y="92"/>
                        <a:pt x="83" y="91"/>
                        <a:pt x="87" y="92"/>
                      </a:cubicBezTo>
                      <a:close/>
                      <a:moveTo>
                        <a:pt x="77" y="98"/>
                      </a:moveTo>
                      <a:cubicBezTo>
                        <a:pt x="78" y="98"/>
                        <a:pt x="78" y="98"/>
                        <a:pt x="79" y="98"/>
                      </a:cubicBezTo>
                      <a:cubicBezTo>
                        <a:pt x="79" y="98"/>
                        <a:pt x="81" y="100"/>
                        <a:pt x="86" y="105"/>
                      </a:cubicBezTo>
                      <a:cubicBezTo>
                        <a:pt x="87" y="106"/>
                        <a:pt x="88" y="107"/>
                        <a:pt x="90" y="108"/>
                      </a:cubicBezTo>
                      <a:cubicBezTo>
                        <a:pt x="91" y="110"/>
                        <a:pt x="92" y="111"/>
                        <a:pt x="93" y="112"/>
                      </a:cubicBezTo>
                      <a:cubicBezTo>
                        <a:pt x="96" y="114"/>
                        <a:pt x="98" y="116"/>
                        <a:pt x="99" y="116"/>
                      </a:cubicBezTo>
                      <a:cubicBezTo>
                        <a:pt x="100" y="116"/>
                        <a:pt x="100" y="116"/>
                        <a:pt x="100" y="116"/>
                      </a:cubicBezTo>
                      <a:cubicBezTo>
                        <a:pt x="101" y="116"/>
                        <a:pt x="101" y="116"/>
                        <a:pt x="102" y="116"/>
                      </a:cubicBezTo>
                      <a:cubicBezTo>
                        <a:pt x="103" y="116"/>
                        <a:pt x="103" y="117"/>
                        <a:pt x="103" y="117"/>
                      </a:cubicBezTo>
                      <a:cubicBezTo>
                        <a:pt x="102" y="118"/>
                        <a:pt x="102" y="118"/>
                        <a:pt x="102" y="118"/>
                      </a:cubicBezTo>
                      <a:cubicBezTo>
                        <a:pt x="102" y="118"/>
                        <a:pt x="101" y="118"/>
                        <a:pt x="99" y="118"/>
                      </a:cubicBezTo>
                      <a:cubicBezTo>
                        <a:pt x="99" y="118"/>
                        <a:pt x="99" y="118"/>
                        <a:pt x="98" y="119"/>
                      </a:cubicBezTo>
                      <a:cubicBezTo>
                        <a:pt x="98" y="119"/>
                        <a:pt x="98" y="119"/>
                        <a:pt x="98" y="120"/>
                      </a:cubicBezTo>
                      <a:cubicBezTo>
                        <a:pt x="98" y="123"/>
                        <a:pt x="97" y="125"/>
                        <a:pt x="96" y="126"/>
                      </a:cubicBezTo>
                      <a:cubicBezTo>
                        <a:pt x="94" y="128"/>
                        <a:pt x="92" y="129"/>
                        <a:pt x="91" y="129"/>
                      </a:cubicBezTo>
                      <a:cubicBezTo>
                        <a:pt x="90" y="129"/>
                        <a:pt x="89" y="129"/>
                        <a:pt x="88" y="127"/>
                      </a:cubicBezTo>
                      <a:cubicBezTo>
                        <a:pt x="87" y="126"/>
                        <a:pt x="86" y="125"/>
                        <a:pt x="87" y="124"/>
                      </a:cubicBezTo>
                      <a:cubicBezTo>
                        <a:pt x="87" y="124"/>
                        <a:pt x="88" y="124"/>
                        <a:pt x="88" y="125"/>
                      </a:cubicBezTo>
                      <a:cubicBezTo>
                        <a:pt x="90" y="126"/>
                        <a:pt x="90" y="126"/>
                        <a:pt x="90" y="126"/>
                      </a:cubicBezTo>
                      <a:cubicBezTo>
                        <a:pt x="91" y="126"/>
                        <a:pt x="92" y="126"/>
                        <a:pt x="93" y="126"/>
                      </a:cubicBezTo>
                      <a:cubicBezTo>
                        <a:pt x="95" y="124"/>
                        <a:pt x="96" y="122"/>
                        <a:pt x="96" y="119"/>
                      </a:cubicBezTo>
                      <a:cubicBezTo>
                        <a:pt x="96" y="117"/>
                        <a:pt x="95" y="115"/>
                        <a:pt x="93" y="113"/>
                      </a:cubicBezTo>
                      <a:cubicBezTo>
                        <a:pt x="90" y="110"/>
                        <a:pt x="87" y="108"/>
                        <a:pt x="85" y="107"/>
                      </a:cubicBezTo>
                      <a:cubicBezTo>
                        <a:pt x="85" y="106"/>
                        <a:pt x="84" y="106"/>
                        <a:pt x="83" y="105"/>
                      </a:cubicBezTo>
                      <a:cubicBezTo>
                        <a:pt x="82" y="104"/>
                        <a:pt x="81" y="103"/>
                        <a:pt x="80" y="103"/>
                      </a:cubicBezTo>
                      <a:cubicBezTo>
                        <a:pt x="78" y="101"/>
                        <a:pt x="76" y="99"/>
                        <a:pt x="76" y="99"/>
                      </a:cubicBezTo>
                      <a:cubicBezTo>
                        <a:pt x="76" y="99"/>
                        <a:pt x="76" y="98"/>
                        <a:pt x="77" y="98"/>
                      </a:cubicBezTo>
                      <a:close/>
                      <a:moveTo>
                        <a:pt x="59" y="118"/>
                      </a:moveTo>
                      <a:cubicBezTo>
                        <a:pt x="61" y="116"/>
                        <a:pt x="64" y="115"/>
                        <a:pt x="66" y="116"/>
                      </a:cubicBezTo>
                      <a:cubicBezTo>
                        <a:pt x="67" y="116"/>
                        <a:pt x="69" y="118"/>
                        <a:pt x="72" y="120"/>
                      </a:cubicBezTo>
                      <a:cubicBezTo>
                        <a:pt x="76" y="123"/>
                        <a:pt x="78" y="125"/>
                        <a:pt x="79" y="126"/>
                      </a:cubicBezTo>
                      <a:cubicBezTo>
                        <a:pt x="82" y="130"/>
                        <a:pt x="84" y="131"/>
                        <a:pt x="83" y="131"/>
                      </a:cubicBezTo>
                      <a:cubicBezTo>
                        <a:pt x="85" y="132"/>
                        <a:pt x="85" y="134"/>
                        <a:pt x="85" y="135"/>
                      </a:cubicBezTo>
                      <a:cubicBezTo>
                        <a:pt x="86" y="136"/>
                        <a:pt x="85" y="138"/>
                        <a:pt x="84" y="140"/>
                      </a:cubicBezTo>
                      <a:cubicBezTo>
                        <a:pt x="82" y="142"/>
                        <a:pt x="80" y="142"/>
                        <a:pt x="77" y="140"/>
                      </a:cubicBezTo>
                      <a:cubicBezTo>
                        <a:pt x="76" y="140"/>
                        <a:pt x="74" y="138"/>
                        <a:pt x="70" y="135"/>
                      </a:cubicBezTo>
                      <a:cubicBezTo>
                        <a:pt x="68" y="133"/>
                        <a:pt x="67" y="132"/>
                        <a:pt x="68" y="131"/>
                      </a:cubicBezTo>
                      <a:cubicBezTo>
                        <a:pt x="68" y="131"/>
                        <a:pt x="68" y="130"/>
                        <a:pt x="68" y="130"/>
                      </a:cubicBezTo>
                      <a:cubicBezTo>
                        <a:pt x="69" y="129"/>
                        <a:pt x="70" y="127"/>
                        <a:pt x="71" y="126"/>
                      </a:cubicBezTo>
                      <a:cubicBezTo>
                        <a:pt x="72" y="124"/>
                        <a:pt x="72" y="123"/>
                        <a:pt x="71" y="122"/>
                      </a:cubicBezTo>
                      <a:cubicBezTo>
                        <a:pt x="68" y="118"/>
                        <a:pt x="65" y="117"/>
                        <a:pt x="63" y="118"/>
                      </a:cubicBezTo>
                      <a:cubicBezTo>
                        <a:pt x="62" y="118"/>
                        <a:pt x="61" y="119"/>
                        <a:pt x="61" y="119"/>
                      </a:cubicBezTo>
                      <a:cubicBezTo>
                        <a:pt x="60" y="121"/>
                        <a:pt x="60" y="122"/>
                        <a:pt x="60" y="121"/>
                      </a:cubicBezTo>
                      <a:cubicBezTo>
                        <a:pt x="60" y="122"/>
                        <a:pt x="59" y="123"/>
                        <a:pt x="58" y="123"/>
                      </a:cubicBezTo>
                      <a:cubicBezTo>
                        <a:pt x="57" y="123"/>
                        <a:pt x="57" y="123"/>
                        <a:pt x="57" y="121"/>
                      </a:cubicBezTo>
                      <a:cubicBezTo>
                        <a:pt x="57" y="120"/>
                        <a:pt x="58" y="119"/>
                        <a:pt x="59" y="118"/>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5" name="Freeform 680"/>
                <p:cNvSpPr/>
                <p:nvPr/>
              </p:nvSpPr>
              <p:spPr bwMode="auto">
                <a:xfrm>
                  <a:off x="4470" y="2773"/>
                  <a:ext cx="33" cy="35"/>
                </a:xfrm>
                <a:custGeom>
                  <a:avLst/>
                  <a:gdLst>
                    <a:gd name="T0" fmla="*/ 2 w 14"/>
                    <a:gd name="T1" fmla="*/ 2 h 15"/>
                    <a:gd name="T2" fmla="*/ 0 w 14"/>
                    <a:gd name="T3" fmla="*/ 7 h 15"/>
                    <a:gd name="T4" fmla="*/ 3 w 14"/>
                    <a:gd name="T5" fmla="*/ 9 h 15"/>
                    <a:gd name="T6" fmla="*/ 9 w 14"/>
                    <a:gd name="T7" fmla="*/ 14 h 15"/>
                    <a:gd name="T8" fmla="*/ 12 w 14"/>
                    <a:gd name="T9" fmla="*/ 14 h 15"/>
                    <a:gd name="T10" fmla="*/ 12 w 14"/>
                    <a:gd name="T11" fmla="*/ 8 h 15"/>
                    <a:gd name="T12" fmla="*/ 8 w 14"/>
                    <a:gd name="T13" fmla="*/ 3 h 15"/>
                    <a:gd name="T14" fmla="*/ 5 w 14"/>
                    <a:gd name="T15" fmla="*/ 0 h 15"/>
                    <a:gd name="T16" fmla="*/ 2 w 14"/>
                    <a:gd name="T17"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
                      <a:moveTo>
                        <a:pt x="2" y="2"/>
                      </a:moveTo>
                      <a:cubicBezTo>
                        <a:pt x="1" y="5"/>
                        <a:pt x="0" y="6"/>
                        <a:pt x="0" y="7"/>
                      </a:cubicBezTo>
                      <a:cubicBezTo>
                        <a:pt x="0" y="7"/>
                        <a:pt x="1" y="8"/>
                        <a:pt x="3" y="9"/>
                      </a:cubicBezTo>
                      <a:cubicBezTo>
                        <a:pt x="7" y="12"/>
                        <a:pt x="9" y="14"/>
                        <a:pt x="9" y="14"/>
                      </a:cubicBezTo>
                      <a:cubicBezTo>
                        <a:pt x="10" y="15"/>
                        <a:pt x="12" y="15"/>
                        <a:pt x="12" y="14"/>
                      </a:cubicBezTo>
                      <a:cubicBezTo>
                        <a:pt x="14" y="13"/>
                        <a:pt x="14" y="11"/>
                        <a:pt x="12" y="8"/>
                      </a:cubicBezTo>
                      <a:cubicBezTo>
                        <a:pt x="10" y="6"/>
                        <a:pt x="9" y="4"/>
                        <a:pt x="8" y="3"/>
                      </a:cubicBezTo>
                      <a:cubicBezTo>
                        <a:pt x="6" y="1"/>
                        <a:pt x="5" y="0"/>
                        <a:pt x="5" y="0"/>
                      </a:cubicBezTo>
                      <a:cubicBezTo>
                        <a:pt x="4" y="0"/>
                        <a:pt x="3" y="1"/>
                        <a:pt x="2" y="2"/>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6" name="Freeform 681"/>
                <p:cNvSpPr/>
                <p:nvPr/>
              </p:nvSpPr>
              <p:spPr bwMode="auto">
                <a:xfrm>
                  <a:off x="4515" y="2678"/>
                  <a:ext cx="26" cy="31"/>
                </a:xfrm>
                <a:custGeom>
                  <a:avLst/>
                  <a:gdLst>
                    <a:gd name="T0" fmla="*/ 9 w 11"/>
                    <a:gd name="T1" fmla="*/ 11 h 13"/>
                    <a:gd name="T2" fmla="*/ 10 w 11"/>
                    <a:gd name="T3" fmla="*/ 5 h 13"/>
                    <a:gd name="T4" fmla="*/ 8 w 11"/>
                    <a:gd name="T5" fmla="*/ 1 h 13"/>
                    <a:gd name="T6" fmla="*/ 4 w 11"/>
                    <a:gd name="T7" fmla="*/ 0 h 13"/>
                    <a:gd name="T8" fmla="*/ 0 w 11"/>
                    <a:gd name="T9" fmla="*/ 3 h 13"/>
                    <a:gd name="T10" fmla="*/ 3 w 11"/>
                    <a:gd name="T11" fmla="*/ 10 h 13"/>
                    <a:gd name="T12" fmla="*/ 9 w 11"/>
                    <a:gd name="T13" fmla="*/ 11 h 13"/>
                  </a:gdLst>
                  <a:ahLst/>
                  <a:cxnLst>
                    <a:cxn ang="0">
                      <a:pos x="T0" y="T1"/>
                    </a:cxn>
                    <a:cxn ang="0">
                      <a:pos x="T2" y="T3"/>
                    </a:cxn>
                    <a:cxn ang="0">
                      <a:pos x="T4" y="T5"/>
                    </a:cxn>
                    <a:cxn ang="0">
                      <a:pos x="T6" y="T7"/>
                    </a:cxn>
                    <a:cxn ang="0">
                      <a:pos x="T8" y="T9"/>
                    </a:cxn>
                    <a:cxn ang="0">
                      <a:pos x="T10" y="T11"/>
                    </a:cxn>
                    <a:cxn ang="0">
                      <a:pos x="T12" y="T13"/>
                    </a:cxn>
                  </a:cxnLst>
                  <a:rect l="0" t="0" r="r" b="b"/>
                  <a:pathLst>
                    <a:path w="11" h="13">
                      <a:moveTo>
                        <a:pt x="9" y="11"/>
                      </a:moveTo>
                      <a:cubicBezTo>
                        <a:pt x="10" y="9"/>
                        <a:pt x="11" y="7"/>
                        <a:pt x="10" y="5"/>
                      </a:cubicBezTo>
                      <a:cubicBezTo>
                        <a:pt x="10" y="4"/>
                        <a:pt x="9" y="2"/>
                        <a:pt x="8" y="1"/>
                      </a:cubicBezTo>
                      <a:cubicBezTo>
                        <a:pt x="6" y="0"/>
                        <a:pt x="5" y="0"/>
                        <a:pt x="4" y="0"/>
                      </a:cubicBezTo>
                      <a:cubicBezTo>
                        <a:pt x="2" y="0"/>
                        <a:pt x="1" y="1"/>
                        <a:pt x="0" y="3"/>
                      </a:cubicBezTo>
                      <a:cubicBezTo>
                        <a:pt x="0" y="5"/>
                        <a:pt x="0" y="8"/>
                        <a:pt x="3" y="10"/>
                      </a:cubicBezTo>
                      <a:cubicBezTo>
                        <a:pt x="5" y="13"/>
                        <a:pt x="7" y="13"/>
                        <a:pt x="9" y="11"/>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7" name="Freeform 682"/>
                <p:cNvSpPr/>
                <p:nvPr/>
              </p:nvSpPr>
              <p:spPr bwMode="auto">
                <a:xfrm>
                  <a:off x="4730" y="3203"/>
                  <a:ext cx="31" cy="40"/>
                </a:xfrm>
                <a:custGeom>
                  <a:avLst/>
                  <a:gdLst>
                    <a:gd name="T0" fmla="*/ 9 w 13"/>
                    <a:gd name="T1" fmla="*/ 17 h 17"/>
                    <a:gd name="T2" fmla="*/ 13 w 13"/>
                    <a:gd name="T3" fmla="*/ 0 h 17"/>
                    <a:gd name="T4" fmla="*/ 0 w 13"/>
                    <a:gd name="T5" fmla="*/ 11 h 17"/>
                    <a:gd name="T6" fmla="*/ 9 w 13"/>
                    <a:gd name="T7" fmla="*/ 17 h 17"/>
                  </a:gdLst>
                  <a:ahLst/>
                  <a:cxnLst>
                    <a:cxn ang="0">
                      <a:pos x="T0" y="T1"/>
                    </a:cxn>
                    <a:cxn ang="0">
                      <a:pos x="T2" y="T3"/>
                    </a:cxn>
                    <a:cxn ang="0">
                      <a:pos x="T4" y="T5"/>
                    </a:cxn>
                    <a:cxn ang="0">
                      <a:pos x="T6" y="T7"/>
                    </a:cxn>
                  </a:cxnLst>
                  <a:rect l="0" t="0" r="r" b="b"/>
                  <a:pathLst>
                    <a:path w="13" h="17">
                      <a:moveTo>
                        <a:pt x="9" y="17"/>
                      </a:moveTo>
                      <a:cubicBezTo>
                        <a:pt x="10" y="11"/>
                        <a:pt x="12" y="6"/>
                        <a:pt x="13" y="0"/>
                      </a:cubicBezTo>
                      <a:cubicBezTo>
                        <a:pt x="8" y="3"/>
                        <a:pt x="4" y="7"/>
                        <a:pt x="0" y="11"/>
                      </a:cubicBezTo>
                      <a:cubicBezTo>
                        <a:pt x="3" y="13"/>
                        <a:pt x="6" y="15"/>
                        <a:pt x="9" y="17"/>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8" name="Freeform 683"/>
                <p:cNvSpPr/>
                <p:nvPr/>
              </p:nvSpPr>
              <p:spPr bwMode="auto">
                <a:xfrm>
                  <a:off x="4636" y="3946"/>
                  <a:ext cx="194" cy="95"/>
                </a:xfrm>
                <a:custGeom>
                  <a:avLst/>
                  <a:gdLst>
                    <a:gd name="T0" fmla="*/ 82 w 82"/>
                    <a:gd name="T1" fmla="*/ 0 h 40"/>
                    <a:gd name="T2" fmla="*/ 0 w 82"/>
                    <a:gd name="T3" fmla="*/ 22 h 40"/>
                    <a:gd name="T4" fmla="*/ 37 w 82"/>
                    <a:gd name="T5" fmla="*/ 40 h 40"/>
                    <a:gd name="T6" fmla="*/ 82 w 82"/>
                    <a:gd name="T7" fmla="*/ 0 h 40"/>
                  </a:gdLst>
                  <a:ahLst/>
                  <a:cxnLst>
                    <a:cxn ang="0">
                      <a:pos x="T0" y="T1"/>
                    </a:cxn>
                    <a:cxn ang="0">
                      <a:pos x="T2" y="T3"/>
                    </a:cxn>
                    <a:cxn ang="0">
                      <a:pos x="T4" y="T5"/>
                    </a:cxn>
                    <a:cxn ang="0">
                      <a:pos x="T6" y="T7"/>
                    </a:cxn>
                  </a:cxnLst>
                  <a:rect l="0" t="0" r="r" b="b"/>
                  <a:pathLst>
                    <a:path w="82" h="40">
                      <a:moveTo>
                        <a:pt x="82" y="0"/>
                      </a:moveTo>
                      <a:cubicBezTo>
                        <a:pt x="45" y="9"/>
                        <a:pt x="12" y="17"/>
                        <a:pt x="0" y="22"/>
                      </a:cubicBezTo>
                      <a:cubicBezTo>
                        <a:pt x="12" y="28"/>
                        <a:pt x="24" y="34"/>
                        <a:pt x="37" y="40"/>
                      </a:cubicBezTo>
                      <a:cubicBezTo>
                        <a:pt x="53" y="31"/>
                        <a:pt x="69" y="17"/>
                        <a:pt x="82" y="0"/>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9" name="Freeform 684"/>
                <p:cNvSpPr/>
                <p:nvPr/>
              </p:nvSpPr>
              <p:spPr bwMode="auto">
                <a:xfrm>
                  <a:off x="4678" y="3076"/>
                  <a:ext cx="52" cy="56"/>
                </a:xfrm>
                <a:custGeom>
                  <a:avLst/>
                  <a:gdLst>
                    <a:gd name="T0" fmla="*/ 17 w 22"/>
                    <a:gd name="T1" fmla="*/ 20 h 24"/>
                    <a:gd name="T2" fmla="*/ 19 w 22"/>
                    <a:gd name="T3" fmla="*/ 5 h 24"/>
                    <a:gd name="T4" fmla="*/ 5 w 22"/>
                    <a:gd name="T5" fmla="*/ 3 h 24"/>
                    <a:gd name="T6" fmla="*/ 3 w 22"/>
                    <a:gd name="T7" fmla="*/ 18 h 24"/>
                    <a:gd name="T8" fmla="*/ 17 w 22"/>
                    <a:gd name="T9" fmla="*/ 20 h 24"/>
                  </a:gdLst>
                  <a:ahLst/>
                  <a:cxnLst>
                    <a:cxn ang="0">
                      <a:pos x="T0" y="T1"/>
                    </a:cxn>
                    <a:cxn ang="0">
                      <a:pos x="T2" y="T3"/>
                    </a:cxn>
                    <a:cxn ang="0">
                      <a:pos x="T4" y="T5"/>
                    </a:cxn>
                    <a:cxn ang="0">
                      <a:pos x="T6" y="T7"/>
                    </a:cxn>
                    <a:cxn ang="0">
                      <a:pos x="T8" y="T9"/>
                    </a:cxn>
                  </a:cxnLst>
                  <a:rect l="0" t="0" r="r" b="b"/>
                  <a:pathLst>
                    <a:path w="22" h="24">
                      <a:moveTo>
                        <a:pt x="17" y="20"/>
                      </a:moveTo>
                      <a:cubicBezTo>
                        <a:pt x="21" y="17"/>
                        <a:pt x="22" y="10"/>
                        <a:pt x="19" y="5"/>
                      </a:cubicBezTo>
                      <a:cubicBezTo>
                        <a:pt x="16" y="1"/>
                        <a:pt x="10" y="0"/>
                        <a:pt x="5" y="3"/>
                      </a:cubicBezTo>
                      <a:cubicBezTo>
                        <a:pt x="1" y="6"/>
                        <a:pt x="0" y="13"/>
                        <a:pt x="3" y="18"/>
                      </a:cubicBezTo>
                      <a:cubicBezTo>
                        <a:pt x="7" y="22"/>
                        <a:pt x="13" y="24"/>
                        <a:pt x="17" y="20"/>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0" name="Freeform 685"/>
                <p:cNvSpPr/>
                <p:nvPr/>
              </p:nvSpPr>
              <p:spPr bwMode="auto">
                <a:xfrm>
                  <a:off x="4562" y="1107"/>
                  <a:ext cx="50" cy="50"/>
                </a:xfrm>
                <a:custGeom>
                  <a:avLst/>
                  <a:gdLst>
                    <a:gd name="T0" fmla="*/ 0 w 21"/>
                    <a:gd name="T1" fmla="*/ 5 h 21"/>
                    <a:gd name="T2" fmla="*/ 15 w 21"/>
                    <a:gd name="T3" fmla="*/ 21 h 21"/>
                    <a:gd name="T4" fmla="*/ 21 w 21"/>
                    <a:gd name="T5" fmla="*/ 15 h 21"/>
                    <a:gd name="T6" fmla="*/ 6 w 21"/>
                    <a:gd name="T7" fmla="*/ 0 h 21"/>
                    <a:gd name="T8" fmla="*/ 0 w 21"/>
                    <a:gd name="T9" fmla="*/ 5 h 21"/>
                  </a:gdLst>
                  <a:ahLst/>
                  <a:cxnLst>
                    <a:cxn ang="0">
                      <a:pos x="T0" y="T1"/>
                    </a:cxn>
                    <a:cxn ang="0">
                      <a:pos x="T2" y="T3"/>
                    </a:cxn>
                    <a:cxn ang="0">
                      <a:pos x="T4" y="T5"/>
                    </a:cxn>
                    <a:cxn ang="0">
                      <a:pos x="T6" y="T7"/>
                    </a:cxn>
                    <a:cxn ang="0">
                      <a:pos x="T8" y="T9"/>
                    </a:cxn>
                  </a:cxnLst>
                  <a:rect l="0" t="0" r="r" b="b"/>
                  <a:pathLst>
                    <a:path w="21" h="21">
                      <a:moveTo>
                        <a:pt x="0" y="5"/>
                      </a:moveTo>
                      <a:cubicBezTo>
                        <a:pt x="15" y="21"/>
                        <a:pt x="15" y="21"/>
                        <a:pt x="15" y="21"/>
                      </a:cubicBezTo>
                      <a:cubicBezTo>
                        <a:pt x="17" y="19"/>
                        <a:pt x="19" y="17"/>
                        <a:pt x="21" y="15"/>
                      </a:cubicBezTo>
                      <a:cubicBezTo>
                        <a:pt x="6" y="0"/>
                        <a:pt x="6" y="0"/>
                        <a:pt x="6" y="0"/>
                      </a:cubicBezTo>
                      <a:lnTo>
                        <a:pt x="0" y="5"/>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1" name="Freeform 686"/>
                <p:cNvSpPr/>
                <p:nvPr/>
              </p:nvSpPr>
              <p:spPr bwMode="auto">
                <a:xfrm>
                  <a:off x="4671" y="3532"/>
                  <a:ext cx="100" cy="83"/>
                </a:xfrm>
                <a:custGeom>
                  <a:avLst/>
                  <a:gdLst>
                    <a:gd name="T0" fmla="*/ 0 w 42"/>
                    <a:gd name="T1" fmla="*/ 2 h 35"/>
                    <a:gd name="T2" fmla="*/ 24 w 42"/>
                    <a:gd name="T3" fmla="*/ 35 h 35"/>
                    <a:gd name="T4" fmla="*/ 42 w 42"/>
                    <a:gd name="T5" fmla="*/ 31 h 35"/>
                    <a:gd name="T6" fmla="*/ 32 w 42"/>
                    <a:gd name="T7" fmla="*/ 1 h 35"/>
                    <a:gd name="T8" fmla="*/ 0 w 42"/>
                    <a:gd name="T9" fmla="*/ 2 h 35"/>
                  </a:gdLst>
                  <a:ahLst/>
                  <a:cxnLst>
                    <a:cxn ang="0">
                      <a:pos x="T0" y="T1"/>
                    </a:cxn>
                    <a:cxn ang="0">
                      <a:pos x="T2" y="T3"/>
                    </a:cxn>
                    <a:cxn ang="0">
                      <a:pos x="T4" y="T5"/>
                    </a:cxn>
                    <a:cxn ang="0">
                      <a:pos x="T6" y="T7"/>
                    </a:cxn>
                    <a:cxn ang="0">
                      <a:pos x="T8" y="T9"/>
                    </a:cxn>
                  </a:cxnLst>
                  <a:rect l="0" t="0" r="r" b="b"/>
                  <a:pathLst>
                    <a:path w="42" h="35">
                      <a:moveTo>
                        <a:pt x="0" y="2"/>
                      </a:moveTo>
                      <a:cubicBezTo>
                        <a:pt x="5" y="14"/>
                        <a:pt x="14" y="26"/>
                        <a:pt x="24" y="35"/>
                      </a:cubicBezTo>
                      <a:cubicBezTo>
                        <a:pt x="30" y="33"/>
                        <a:pt x="36" y="32"/>
                        <a:pt x="42" y="31"/>
                      </a:cubicBezTo>
                      <a:cubicBezTo>
                        <a:pt x="38" y="22"/>
                        <a:pt x="34" y="11"/>
                        <a:pt x="32" y="1"/>
                      </a:cubicBezTo>
                      <a:cubicBezTo>
                        <a:pt x="23" y="0"/>
                        <a:pt x="12" y="0"/>
                        <a:pt x="0" y="2"/>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2" name="Freeform 687"/>
                <p:cNvSpPr/>
                <p:nvPr/>
              </p:nvSpPr>
              <p:spPr bwMode="auto">
                <a:xfrm>
                  <a:off x="4617" y="1781"/>
                  <a:ext cx="33" cy="45"/>
                </a:xfrm>
                <a:custGeom>
                  <a:avLst/>
                  <a:gdLst>
                    <a:gd name="T0" fmla="*/ 8 w 14"/>
                    <a:gd name="T1" fmla="*/ 2 h 19"/>
                    <a:gd name="T2" fmla="*/ 0 w 14"/>
                    <a:gd name="T3" fmla="*/ 17 h 19"/>
                    <a:gd name="T4" fmla="*/ 5 w 14"/>
                    <a:gd name="T5" fmla="*/ 19 h 19"/>
                    <a:gd name="T6" fmla="*/ 14 w 14"/>
                    <a:gd name="T7" fmla="*/ 0 h 19"/>
                    <a:gd name="T8" fmla="*/ 8 w 14"/>
                    <a:gd name="T9" fmla="*/ 2 h 19"/>
                  </a:gdLst>
                  <a:ahLst/>
                  <a:cxnLst>
                    <a:cxn ang="0">
                      <a:pos x="T0" y="T1"/>
                    </a:cxn>
                    <a:cxn ang="0">
                      <a:pos x="T2" y="T3"/>
                    </a:cxn>
                    <a:cxn ang="0">
                      <a:pos x="T4" y="T5"/>
                    </a:cxn>
                    <a:cxn ang="0">
                      <a:pos x="T6" y="T7"/>
                    </a:cxn>
                    <a:cxn ang="0">
                      <a:pos x="T8" y="T9"/>
                    </a:cxn>
                  </a:cxnLst>
                  <a:rect l="0" t="0" r="r" b="b"/>
                  <a:pathLst>
                    <a:path w="14" h="19">
                      <a:moveTo>
                        <a:pt x="8" y="2"/>
                      </a:moveTo>
                      <a:cubicBezTo>
                        <a:pt x="0" y="17"/>
                        <a:pt x="0" y="17"/>
                        <a:pt x="0" y="17"/>
                      </a:cubicBezTo>
                      <a:cubicBezTo>
                        <a:pt x="2" y="18"/>
                        <a:pt x="4" y="18"/>
                        <a:pt x="5" y="19"/>
                      </a:cubicBezTo>
                      <a:cubicBezTo>
                        <a:pt x="8" y="13"/>
                        <a:pt x="11" y="7"/>
                        <a:pt x="14" y="0"/>
                      </a:cubicBezTo>
                      <a:cubicBezTo>
                        <a:pt x="12" y="1"/>
                        <a:pt x="10" y="1"/>
                        <a:pt x="8" y="2"/>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3" name="Freeform 688"/>
                <p:cNvSpPr/>
                <p:nvPr/>
              </p:nvSpPr>
              <p:spPr bwMode="auto">
                <a:xfrm>
                  <a:off x="4681" y="3241"/>
                  <a:ext cx="66" cy="135"/>
                </a:xfrm>
                <a:custGeom>
                  <a:avLst/>
                  <a:gdLst>
                    <a:gd name="T0" fmla="*/ 28 w 28"/>
                    <a:gd name="T1" fmla="*/ 9 h 57"/>
                    <a:gd name="T2" fmla="*/ 17 w 28"/>
                    <a:gd name="T3" fmla="*/ 0 h 57"/>
                    <a:gd name="T4" fmla="*/ 1 w 28"/>
                    <a:gd name="T5" fmla="*/ 53 h 57"/>
                    <a:gd name="T6" fmla="*/ 22 w 28"/>
                    <a:gd name="T7" fmla="*/ 57 h 57"/>
                    <a:gd name="T8" fmla="*/ 28 w 28"/>
                    <a:gd name="T9" fmla="*/ 9 h 57"/>
                  </a:gdLst>
                  <a:ahLst/>
                  <a:cxnLst>
                    <a:cxn ang="0">
                      <a:pos x="T0" y="T1"/>
                    </a:cxn>
                    <a:cxn ang="0">
                      <a:pos x="T2" y="T3"/>
                    </a:cxn>
                    <a:cxn ang="0">
                      <a:pos x="T4" y="T5"/>
                    </a:cxn>
                    <a:cxn ang="0">
                      <a:pos x="T6" y="T7"/>
                    </a:cxn>
                    <a:cxn ang="0">
                      <a:pos x="T8" y="T9"/>
                    </a:cxn>
                  </a:cxnLst>
                  <a:rect l="0" t="0" r="r" b="b"/>
                  <a:pathLst>
                    <a:path w="28" h="57">
                      <a:moveTo>
                        <a:pt x="28" y="9"/>
                      </a:moveTo>
                      <a:cubicBezTo>
                        <a:pt x="24" y="5"/>
                        <a:pt x="20" y="2"/>
                        <a:pt x="17" y="0"/>
                      </a:cubicBezTo>
                      <a:cubicBezTo>
                        <a:pt x="5" y="15"/>
                        <a:pt x="0" y="34"/>
                        <a:pt x="1" y="53"/>
                      </a:cubicBezTo>
                      <a:cubicBezTo>
                        <a:pt x="8" y="54"/>
                        <a:pt x="15" y="56"/>
                        <a:pt x="22" y="57"/>
                      </a:cubicBezTo>
                      <a:cubicBezTo>
                        <a:pt x="22" y="42"/>
                        <a:pt x="24" y="25"/>
                        <a:pt x="28" y="9"/>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4" name="Freeform 689"/>
                <p:cNvSpPr/>
                <p:nvPr/>
              </p:nvSpPr>
              <p:spPr bwMode="auto">
                <a:xfrm>
                  <a:off x="4529" y="185"/>
                  <a:ext cx="31" cy="78"/>
                </a:xfrm>
                <a:custGeom>
                  <a:avLst/>
                  <a:gdLst>
                    <a:gd name="T0" fmla="*/ 10 w 13"/>
                    <a:gd name="T1" fmla="*/ 33 h 33"/>
                    <a:gd name="T2" fmla="*/ 13 w 13"/>
                    <a:gd name="T3" fmla="*/ 8 h 33"/>
                    <a:gd name="T4" fmla="*/ 0 w 13"/>
                    <a:gd name="T5" fmla="*/ 0 h 33"/>
                    <a:gd name="T6" fmla="*/ 4 w 13"/>
                    <a:gd name="T7" fmla="*/ 30 h 33"/>
                    <a:gd name="T8" fmla="*/ 10 w 13"/>
                    <a:gd name="T9" fmla="*/ 33 h 33"/>
                  </a:gdLst>
                  <a:ahLst/>
                  <a:cxnLst>
                    <a:cxn ang="0">
                      <a:pos x="T0" y="T1"/>
                    </a:cxn>
                    <a:cxn ang="0">
                      <a:pos x="T2" y="T3"/>
                    </a:cxn>
                    <a:cxn ang="0">
                      <a:pos x="T4" y="T5"/>
                    </a:cxn>
                    <a:cxn ang="0">
                      <a:pos x="T6" y="T7"/>
                    </a:cxn>
                    <a:cxn ang="0">
                      <a:pos x="T8" y="T9"/>
                    </a:cxn>
                  </a:cxnLst>
                  <a:rect l="0" t="0" r="r" b="b"/>
                  <a:pathLst>
                    <a:path w="13" h="33">
                      <a:moveTo>
                        <a:pt x="10" y="33"/>
                      </a:moveTo>
                      <a:cubicBezTo>
                        <a:pt x="10" y="24"/>
                        <a:pt x="11" y="16"/>
                        <a:pt x="13" y="8"/>
                      </a:cubicBezTo>
                      <a:cubicBezTo>
                        <a:pt x="8" y="6"/>
                        <a:pt x="4" y="3"/>
                        <a:pt x="0" y="0"/>
                      </a:cubicBezTo>
                      <a:cubicBezTo>
                        <a:pt x="1" y="12"/>
                        <a:pt x="3" y="22"/>
                        <a:pt x="4" y="30"/>
                      </a:cubicBezTo>
                      <a:cubicBezTo>
                        <a:pt x="6" y="31"/>
                        <a:pt x="8" y="32"/>
                        <a:pt x="10" y="33"/>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5" name="Freeform 690"/>
                <p:cNvSpPr/>
                <p:nvPr/>
              </p:nvSpPr>
              <p:spPr bwMode="auto">
                <a:xfrm>
                  <a:off x="4487" y="412"/>
                  <a:ext cx="90" cy="250"/>
                </a:xfrm>
                <a:custGeom>
                  <a:avLst/>
                  <a:gdLst>
                    <a:gd name="T0" fmla="*/ 0 w 38"/>
                    <a:gd name="T1" fmla="*/ 0 h 106"/>
                    <a:gd name="T2" fmla="*/ 18 w 38"/>
                    <a:gd name="T3" fmla="*/ 106 h 106"/>
                    <a:gd name="T4" fmla="*/ 38 w 38"/>
                    <a:gd name="T5" fmla="*/ 67 h 106"/>
                    <a:gd name="T6" fmla="*/ 27 w 38"/>
                    <a:gd name="T7" fmla="*/ 14 h 106"/>
                    <a:gd name="T8" fmla="*/ 0 w 38"/>
                    <a:gd name="T9" fmla="*/ 0 h 106"/>
                  </a:gdLst>
                  <a:ahLst/>
                  <a:cxnLst>
                    <a:cxn ang="0">
                      <a:pos x="T0" y="T1"/>
                    </a:cxn>
                    <a:cxn ang="0">
                      <a:pos x="T2" y="T3"/>
                    </a:cxn>
                    <a:cxn ang="0">
                      <a:pos x="T4" y="T5"/>
                    </a:cxn>
                    <a:cxn ang="0">
                      <a:pos x="T6" y="T7"/>
                    </a:cxn>
                    <a:cxn ang="0">
                      <a:pos x="T8" y="T9"/>
                    </a:cxn>
                  </a:cxnLst>
                  <a:rect l="0" t="0" r="r" b="b"/>
                  <a:pathLst>
                    <a:path w="38" h="106">
                      <a:moveTo>
                        <a:pt x="0" y="0"/>
                      </a:moveTo>
                      <a:cubicBezTo>
                        <a:pt x="7" y="38"/>
                        <a:pt x="13" y="76"/>
                        <a:pt x="18" y="106"/>
                      </a:cubicBezTo>
                      <a:cubicBezTo>
                        <a:pt x="22" y="89"/>
                        <a:pt x="32" y="72"/>
                        <a:pt x="38" y="67"/>
                      </a:cubicBezTo>
                      <a:cubicBezTo>
                        <a:pt x="34" y="52"/>
                        <a:pt x="30" y="35"/>
                        <a:pt x="27" y="14"/>
                      </a:cubicBezTo>
                      <a:cubicBezTo>
                        <a:pt x="17" y="10"/>
                        <a:pt x="8" y="6"/>
                        <a:pt x="0" y="0"/>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6" name="Freeform 691"/>
                <p:cNvSpPr/>
                <p:nvPr/>
              </p:nvSpPr>
              <p:spPr bwMode="auto">
                <a:xfrm>
                  <a:off x="4603" y="1786"/>
                  <a:ext cx="28" cy="33"/>
                </a:xfrm>
                <a:custGeom>
                  <a:avLst/>
                  <a:gdLst>
                    <a:gd name="T0" fmla="*/ 12 w 12"/>
                    <a:gd name="T1" fmla="*/ 0 h 14"/>
                    <a:gd name="T2" fmla="*/ 6 w 12"/>
                    <a:gd name="T3" fmla="*/ 0 h 14"/>
                    <a:gd name="T4" fmla="*/ 0 w 12"/>
                    <a:gd name="T5" fmla="*/ 12 h 14"/>
                    <a:gd name="T6" fmla="*/ 4 w 12"/>
                    <a:gd name="T7" fmla="*/ 14 h 14"/>
                    <a:gd name="T8" fmla="*/ 12 w 12"/>
                    <a:gd name="T9" fmla="*/ 0 h 14"/>
                  </a:gdLst>
                  <a:ahLst/>
                  <a:cxnLst>
                    <a:cxn ang="0">
                      <a:pos x="T0" y="T1"/>
                    </a:cxn>
                    <a:cxn ang="0">
                      <a:pos x="T2" y="T3"/>
                    </a:cxn>
                    <a:cxn ang="0">
                      <a:pos x="T4" y="T5"/>
                    </a:cxn>
                    <a:cxn ang="0">
                      <a:pos x="T6" y="T7"/>
                    </a:cxn>
                    <a:cxn ang="0">
                      <a:pos x="T8" y="T9"/>
                    </a:cxn>
                  </a:cxnLst>
                  <a:rect l="0" t="0" r="r" b="b"/>
                  <a:pathLst>
                    <a:path w="12" h="14">
                      <a:moveTo>
                        <a:pt x="12" y="0"/>
                      </a:moveTo>
                      <a:cubicBezTo>
                        <a:pt x="10" y="0"/>
                        <a:pt x="8" y="0"/>
                        <a:pt x="6" y="0"/>
                      </a:cubicBezTo>
                      <a:cubicBezTo>
                        <a:pt x="0" y="12"/>
                        <a:pt x="0" y="12"/>
                        <a:pt x="0" y="12"/>
                      </a:cubicBezTo>
                      <a:cubicBezTo>
                        <a:pt x="1" y="13"/>
                        <a:pt x="3" y="14"/>
                        <a:pt x="4" y="14"/>
                      </a:cubicBezTo>
                      <a:lnTo>
                        <a:pt x="12" y="0"/>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7" name="Freeform 692"/>
                <p:cNvSpPr/>
                <p:nvPr/>
              </p:nvSpPr>
              <p:spPr bwMode="auto">
                <a:xfrm>
                  <a:off x="4659" y="4119"/>
                  <a:ext cx="180" cy="227"/>
                </a:xfrm>
                <a:custGeom>
                  <a:avLst/>
                  <a:gdLst>
                    <a:gd name="T0" fmla="*/ 12 w 76"/>
                    <a:gd name="T1" fmla="*/ 96 h 96"/>
                    <a:gd name="T2" fmla="*/ 76 w 76"/>
                    <a:gd name="T3" fmla="*/ 0 h 96"/>
                    <a:gd name="T4" fmla="*/ 0 w 76"/>
                    <a:gd name="T5" fmla="*/ 36 h 96"/>
                    <a:gd name="T6" fmla="*/ 12 w 76"/>
                    <a:gd name="T7" fmla="*/ 96 h 96"/>
                  </a:gdLst>
                  <a:ahLst/>
                  <a:cxnLst>
                    <a:cxn ang="0">
                      <a:pos x="T0" y="T1"/>
                    </a:cxn>
                    <a:cxn ang="0">
                      <a:pos x="T2" y="T3"/>
                    </a:cxn>
                    <a:cxn ang="0">
                      <a:pos x="T4" y="T5"/>
                    </a:cxn>
                    <a:cxn ang="0">
                      <a:pos x="T6" y="T7"/>
                    </a:cxn>
                  </a:cxnLst>
                  <a:rect l="0" t="0" r="r" b="b"/>
                  <a:pathLst>
                    <a:path w="76" h="96">
                      <a:moveTo>
                        <a:pt x="12" y="96"/>
                      </a:moveTo>
                      <a:cubicBezTo>
                        <a:pt x="28" y="74"/>
                        <a:pt x="56" y="32"/>
                        <a:pt x="76" y="0"/>
                      </a:cubicBezTo>
                      <a:cubicBezTo>
                        <a:pt x="55" y="18"/>
                        <a:pt x="29" y="31"/>
                        <a:pt x="0" y="36"/>
                      </a:cubicBezTo>
                      <a:cubicBezTo>
                        <a:pt x="5" y="57"/>
                        <a:pt x="9" y="83"/>
                        <a:pt x="12" y="96"/>
                      </a:cubicBezTo>
                      <a:close/>
                    </a:path>
                  </a:pathLst>
                </a:custGeom>
                <a:solidFill>
                  <a:srgbClr val="C6D9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8" name="Freeform 693"/>
                <p:cNvSpPr/>
                <p:nvPr/>
              </p:nvSpPr>
              <p:spPr bwMode="auto">
                <a:xfrm>
                  <a:off x="4544" y="1124"/>
                  <a:ext cx="49" cy="57"/>
                </a:xfrm>
                <a:custGeom>
                  <a:avLst/>
                  <a:gdLst>
                    <a:gd name="T0" fmla="*/ 0 w 21"/>
                    <a:gd name="T1" fmla="*/ 5 h 24"/>
                    <a:gd name="T2" fmla="*/ 17 w 21"/>
                    <a:gd name="T3" fmla="*/ 24 h 24"/>
                    <a:gd name="T4" fmla="*/ 21 w 21"/>
                    <a:gd name="T5" fmla="*/ 16 h 24"/>
                    <a:gd name="T6" fmla="*/ 6 w 21"/>
                    <a:gd name="T7" fmla="*/ 0 h 24"/>
                    <a:gd name="T8" fmla="*/ 0 w 21"/>
                    <a:gd name="T9" fmla="*/ 5 h 24"/>
                  </a:gdLst>
                  <a:ahLst/>
                  <a:cxnLst>
                    <a:cxn ang="0">
                      <a:pos x="T0" y="T1"/>
                    </a:cxn>
                    <a:cxn ang="0">
                      <a:pos x="T2" y="T3"/>
                    </a:cxn>
                    <a:cxn ang="0">
                      <a:pos x="T4" y="T5"/>
                    </a:cxn>
                    <a:cxn ang="0">
                      <a:pos x="T6" y="T7"/>
                    </a:cxn>
                    <a:cxn ang="0">
                      <a:pos x="T8" y="T9"/>
                    </a:cxn>
                  </a:cxnLst>
                  <a:rect l="0" t="0" r="r" b="b"/>
                  <a:pathLst>
                    <a:path w="21" h="24">
                      <a:moveTo>
                        <a:pt x="0" y="5"/>
                      </a:moveTo>
                      <a:cubicBezTo>
                        <a:pt x="17" y="24"/>
                        <a:pt x="17" y="24"/>
                        <a:pt x="17" y="24"/>
                      </a:cubicBezTo>
                      <a:cubicBezTo>
                        <a:pt x="18" y="21"/>
                        <a:pt x="19" y="19"/>
                        <a:pt x="21" y="16"/>
                      </a:cubicBezTo>
                      <a:cubicBezTo>
                        <a:pt x="6" y="0"/>
                        <a:pt x="6" y="0"/>
                        <a:pt x="6" y="0"/>
                      </a:cubicBezTo>
                      <a:lnTo>
                        <a:pt x="0" y="5"/>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9" name="Freeform 694"/>
                <p:cNvSpPr/>
                <p:nvPr/>
              </p:nvSpPr>
              <p:spPr bwMode="auto">
                <a:xfrm>
                  <a:off x="4525" y="1140"/>
                  <a:ext cx="54" cy="59"/>
                </a:xfrm>
                <a:custGeom>
                  <a:avLst/>
                  <a:gdLst>
                    <a:gd name="T0" fmla="*/ 0 w 23"/>
                    <a:gd name="T1" fmla="*/ 5 h 25"/>
                    <a:gd name="T2" fmla="*/ 16 w 23"/>
                    <a:gd name="T3" fmla="*/ 23 h 25"/>
                    <a:gd name="T4" fmla="*/ 22 w 23"/>
                    <a:gd name="T5" fmla="*/ 25 h 25"/>
                    <a:gd name="T6" fmla="*/ 23 w 23"/>
                    <a:gd name="T7" fmla="*/ 19 h 25"/>
                    <a:gd name="T8" fmla="*/ 6 w 23"/>
                    <a:gd name="T9" fmla="*/ 0 h 25"/>
                    <a:gd name="T10" fmla="*/ 0 w 23"/>
                    <a:gd name="T11" fmla="*/ 5 h 25"/>
                  </a:gdLst>
                  <a:ahLst/>
                  <a:cxnLst>
                    <a:cxn ang="0">
                      <a:pos x="T0" y="T1"/>
                    </a:cxn>
                    <a:cxn ang="0">
                      <a:pos x="T2" y="T3"/>
                    </a:cxn>
                    <a:cxn ang="0">
                      <a:pos x="T4" y="T5"/>
                    </a:cxn>
                    <a:cxn ang="0">
                      <a:pos x="T6" y="T7"/>
                    </a:cxn>
                    <a:cxn ang="0">
                      <a:pos x="T8" y="T9"/>
                    </a:cxn>
                    <a:cxn ang="0">
                      <a:pos x="T10" y="T11"/>
                    </a:cxn>
                  </a:cxnLst>
                  <a:rect l="0" t="0" r="r" b="b"/>
                  <a:pathLst>
                    <a:path w="23" h="25">
                      <a:moveTo>
                        <a:pt x="0" y="5"/>
                      </a:moveTo>
                      <a:cubicBezTo>
                        <a:pt x="16" y="23"/>
                        <a:pt x="16" y="23"/>
                        <a:pt x="16" y="23"/>
                      </a:cubicBezTo>
                      <a:cubicBezTo>
                        <a:pt x="18" y="23"/>
                        <a:pt x="20" y="24"/>
                        <a:pt x="22" y="25"/>
                      </a:cubicBezTo>
                      <a:cubicBezTo>
                        <a:pt x="22" y="23"/>
                        <a:pt x="23" y="21"/>
                        <a:pt x="23" y="19"/>
                      </a:cubicBezTo>
                      <a:cubicBezTo>
                        <a:pt x="6" y="0"/>
                        <a:pt x="6" y="0"/>
                        <a:pt x="6" y="0"/>
                      </a:cubicBezTo>
                      <a:lnTo>
                        <a:pt x="0" y="5"/>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0" name="Freeform 695"/>
                <p:cNvSpPr/>
                <p:nvPr/>
              </p:nvSpPr>
              <p:spPr bwMode="auto">
                <a:xfrm>
                  <a:off x="4352" y="807"/>
                  <a:ext cx="213" cy="135"/>
                </a:xfrm>
                <a:custGeom>
                  <a:avLst/>
                  <a:gdLst>
                    <a:gd name="T0" fmla="*/ 0 w 90"/>
                    <a:gd name="T1" fmla="*/ 34 h 57"/>
                    <a:gd name="T2" fmla="*/ 11 w 90"/>
                    <a:gd name="T3" fmla="*/ 45 h 57"/>
                    <a:gd name="T4" fmla="*/ 86 w 90"/>
                    <a:gd name="T5" fmla="*/ 57 h 57"/>
                    <a:gd name="T6" fmla="*/ 90 w 90"/>
                    <a:gd name="T7" fmla="*/ 54 h 57"/>
                    <a:gd name="T8" fmla="*/ 0 w 90"/>
                    <a:gd name="T9" fmla="*/ 34 h 57"/>
                  </a:gdLst>
                  <a:ahLst/>
                  <a:cxnLst>
                    <a:cxn ang="0">
                      <a:pos x="T0" y="T1"/>
                    </a:cxn>
                    <a:cxn ang="0">
                      <a:pos x="T2" y="T3"/>
                    </a:cxn>
                    <a:cxn ang="0">
                      <a:pos x="T4" y="T5"/>
                    </a:cxn>
                    <a:cxn ang="0">
                      <a:pos x="T6" y="T7"/>
                    </a:cxn>
                    <a:cxn ang="0">
                      <a:pos x="T8" y="T9"/>
                    </a:cxn>
                  </a:cxnLst>
                  <a:rect l="0" t="0" r="r" b="b"/>
                  <a:pathLst>
                    <a:path w="90" h="57">
                      <a:moveTo>
                        <a:pt x="0" y="34"/>
                      </a:moveTo>
                      <a:cubicBezTo>
                        <a:pt x="4" y="37"/>
                        <a:pt x="8" y="41"/>
                        <a:pt x="11" y="45"/>
                      </a:cubicBezTo>
                      <a:cubicBezTo>
                        <a:pt x="30" y="24"/>
                        <a:pt x="67" y="27"/>
                        <a:pt x="86" y="57"/>
                      </a:cubicBezTo>
                      <a:cubicBezTo>
                        <a:pt x="90" y="54"/>
                        <a:pt x="90" y="54"/>
                        <a:pt x="90" y="54"/>
                      </a:cubicBezTo>
                      <a:cubicBezTo>
                        <a:pt x="77" y="0"/>
                        <a:pt x="21" y="4"/>
                        <a:pt x="0" y="34"/>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1" name="Freeform 696"/>
                <p:cNvSpPr/>
                <p:nvPr/>
              </p:nvSpPr>
              <p:spPr bwMode="auto">
                <a:xfrm>
                  <a:off x="4626" y="3747"/>
                  <a:ext cx="182" cy="112"/>
                </a:xfrm>
                <a:custGeom>
                  <a:avLst/>
                  <a:gdLst>
                    <a:gd name="T0" fmla="*/ 77 w 77"/>
                    <a:gd name="T1" fmla="*/ 39 h 47"/>
                    <a:gd name="T2" fmla="*/ 10 w 77"/>
                    <a:gd name="T3" fmla="*/ 0 h 47"/>
                    <a:gd name="T4" fmla="*/ 0 w 77"/>
                    <a:gd name="T5" fmla="*/ 7 h 47"/>
                    <a:gd name="T6" fmla="*/ 40 w 77"/>
                    <a:gd name="T7" fmla="*/ 47 h 47"/>
                    <a:gd name="T8" fmla="*/ 77 w 77"/>
                    <a:gd name="T9" fmla="*/ 39 h 47"/>
                  </a:gdLst>
                  <a:ahLst/>
                  <a:cxnLst>
                    <a:cxn ang="0">
                      <a:pos x="T0" y="T1"/>
                    </a:cxn>
                    <a:cxn ang="0">
                      <a:pos x="T2" y="T3"/>
                    </a:cxn>
                    <a:cxn ang="0">
                      <a:pos x="T4" y="T5"/>
                    </a:cxn>
                    <a:cxn ang="0">
                      <a:pos x="T6" y="T7"/>
                    </a:cxn>
                    <a:cxn ang="0">
                      <a:pos x="T8" y="T9"/>
                    </a:cxn>
                  </a:cxnLst>
                  <a:rect l="0" t="0" r="r" b="b"/>
                  <a:pathLst>
                    <a:path w="77" h="47">
                      <a:moveTo>
                        <a:pt x="77" y="39"/>
                      </a:moveTo>
                      <a:cubicBezTo>
                        <a:pt x="49" y="31"/>
                        <a:pt x="20" y="14"/>
                        <a:pt x="10" y="0"/>
                      </a:cubicBezTo>
                      <a:cubicBezTo>
                        <a:pt x="6" y="2"/>
                        <a:pt x="3" y="4"/>
                        <a:pt x="0" y="7"/>
                      </a:cubicBezTo>
                      <a:cubicBezTo>
                        <a:pt x="6" y="14"/>
                        <a:pt x="25" y="33"/>
                        <a:pt x="40" y="47"/>
                      </a:cubicBezTo>
                      <a:cubicBezTo>
                        <a:pt x="53" y="45"/>
                        <a:pt x="65" y="42"/>
                        <a:pt x="77" y="39"/>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2" name="Freeform 697"/>
                <p:cNvSpPr/>
                <p:nvPr/>
              </p:nvSpPr>
              <p:spPr bwMode="auto">
                <a:xfrm>
                  <a:off x="4534" y="3137"/>
                  <a:ext cx="161" cy="230"/>
                </a:xfrm>
                <a:custGeom>
                  <a:avLst/>
                  <a:gdLst>
                    <a:gd name="T0" fmla="*/ 40 w 68"/>
                    <a:gd name="T1" fmla="*/ 96 h 97"/>
                    <a:gd name="T2" fmla="*/ 68 w 68"/>
                    <a:gd name="T3" fmla="*/ 26 h 97"/>
                    <a:gd name="T4" fmla="*/ 57 w 68"/>
                    <a:gd name="T5" fmla="*/ 26 h 97"/>
                    <a:gd name="T6" fmla="*/ 53 w 68"/>
                    <a:gd name="T7" fmla="*/ 31 h 97"/>
                    <a:gd name="T8" fmla="*/ 27 w 68"/>
                    <a:gd name="T9" fmla="*/ 27 h 97"/>
                    <a:gd name="T10" fmla="*/ 29 w 68"/>
                    <a:gd name="T11" fmla="*/ 3 h 97"/>
                    <a:gd name="T12" fmla="*/ 22 w 68"/>
                    <a:gd name="T13" fmla="*/ 0 h 97"/>
                    <a:gd name="T14" fmla="*/ 0 w 68"/>
                    <a:gd name="T15" fmla="*/ 20 h 97"/>
                    <a:gd name="T16" fmla="*/ 7 w 68"/>
                    <a:gd name="T17" fmla="*/ 34 h 97"/>
                    <a:gd name="T18" fmla="*/ 17 w 68"/>
                    <a:gd name="T19" fmla="*/ 34 h 97"/>
                    <a:gd name="T20" fmla="*/ 24 w 68"/>
                    <a:gd name="T21" fmla="*/ 54 h 97"/>
                    <a:gd name="T22" fmla="*/ 16 w 68"/>
                    <a:gd name="T23" fmla="*/ 61 h 97"/>
                    <a:gd name="T24" fmla="*/ 19 w 68"/>
                    <a:gd name="T25" fmla="*/ 97 h 97"/>
                    <a:gd name="T26" fmla="*/ 40 w 68"/>
                    <a:gd name="T27" fmla="*/ 9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8" h="97">
                      <a:moveTo>
                        <a:pt x="40" y="96"/>
                      </a:moveTo>
                      <a:cubicBezTo>
                        <a:pt x="42" y="66"/>
                        <a:pt x="53" y="43"/>
                        <a:pt x="68" y="26"/>
                      </a:cubicBezTo>
                      <a:cubicBezTo>
                        <a:pt x="57" y="26"/>
                        <a:pt x="57" y="26"/>
                        <a:pt x="57" y="26"/>
                      </a:cubicBezTo>
                      <a:cubicBezTo>
                        <a:pt x="56" y="28"/>
                        <a:pt x="54" y="30"/>
                        <a:pt x="53" y="31"/>
                      </a:cubicBezTo>
                      <a:cubicBezTo>
                        <a:pt x="45" y="37"/>
                        <a:pt x="33" y="35"/>
                        <a:pt x="27" y="27"/>
                      </a:cubicBezTo>
                      <a:cubicBezTo>
                        <a:pt x="22" y="20"/>
                        <a:pt x="23" y="9"/>
                        <a:pt x="29" y="3"/>
                      </a:cubicBezTo>
                      <a:cubicBezTo>
                        <a:pt x="22" y="0"/>
                        <a:pt x="22" y="0"/>
                        <a:pt x="22" y="0"/>
                      </a:cubicBezTo>
                      <a:cubicBezTo>
                        <a:pt x="14" y="7"/>
                        <a:pt x="7" y="14"/>
                        <a:pt x="0" y="20"/>
                      </a:cubicBezTo>
                      <a:cubicBezTo>
                        <a:pt x="3" y="24"/>
                        <a:pt x="5" y="29"/>
                        <a:pt x="7" y="34"/>
                      </a:cubicBezTo>
                      <a:cubicBezTo>
                        <a:pt x="10" y="33"/>
                        <a:pt x="14" y="33"/>
                        <a:pt x="17" y="34"/>
                      </a:cubicBezTo>
                      <a:cubicBezTo>
                        <a:pt x="25" y="37"/>
                        <a:pt x="28" y="46"/>
                        <a:pt x="24" y="54"/>
                      </a:cubicBezTo>
                      <a:cubicBezTo>
                        <a:pt x="22" y="57"/>
                        <a:pt x="19" y="60"/>
                        <a:pt x="16" y="61"/>
                      </a:cubicBezTo>
                      <a:cubicBezTo>
                        <a:pt x="19" y="75"/>
                        <a:pt x="20" y="88"/>
                        <a:pt x="19" y="97"/>
                      </a:cubicBezTo>
                      <a:cubicBezTo>
                        <a:pt x="26" y="96"/>
                        <a:pt x="33" y="96"/>
                        <a:pt x="40" y="9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3" name="Freeform 698"/>
                <p:cNvSpPr/>
                <p:nvPr/>
              </p:nvSpPr>
              <p:spPr bwMode="auto">
                <a:xfrm>
                  <a:off x="4586" y="1786"/>
                  <a:ext cx="26" cy="29"/>
                </a:xfrm>
                <a:custGeom>
                  <a:avLst/>
                  <a:gdLst>
                    <a:gd name="T0" fmla="*/ 0 w 11"/>
                    <a:gd name="T1" fmla="*/ 10 h 12"/>
                    <a:gd name="T2" fmla="*/ 5 w 11"/>
                    <a:gd name="T3" fmla="*/ 12 h 12"/>
                    <a:gd name="T4" fmla="*/ 11 w 11"/>
                    <a:gd name="T5" fmla="*/ 0 h 12"/>
                    <a:gd name="T6" fmla="*/ 5 w 11"/>
                    <a:gd name="T7" fmla="*/ 0 h 12"/>
                    <a:gd name="T8" fmla="*/ 0 w 11"/>
                    <a:gd name="T9" fmla="*/ 10 h 12"/>
                  </a:gdLst>
                  <a:ahLst/>
                  <a:cxnLst>
                    <a:cxn ang="0">
                      <a:pos x="T0" y="T1"/>
                    </a:cxn>
                    <a:cxn ang="0">
                      <a:pos x="T2" y="T3"/>
                    </a:cxn>
                    <a:cxn ang="0">
                      <a:pos x="T4" y="T5"/>
                    </a:cxn>
                    <a:cxn ang="0">
                      <a:pos x="T6" y="T7"/>
                    </a:cxn>
                    <a:cxn ang="0">
                      <a:pos x="T8" y="T9"/>
                    </a:cxn>
                  </a:cxnLst>
                  <a:rect l="0" t="0" r="r" b="b"/>
                  <a:pathLst>
                    <a:path w="11" h="12">
                      <a:moveTo>
                        <a:pt x="0" y="10"/>
                      </a:moveTo>
                      <a:cubicBezTo>
                        <a:pt x="2" y="11"/>
                        <a:pt x="3" y="11"/>
                        <a:pt x="5" y="12"/>
                      </a:cubicBezTo>
                      <a:cubicBezTo>
                        <a:pt x="11" y="0"/>
                        <a:pt x="11" y="0"/>
                        <a:pt x="11" y="0"/>
                      </a:cubicBezTo>
                      <a:cubicBezTo>
                        <a:pt x="9" y="0"/>
                        <a:pt x="7" y="0"/>
                        <a:pt x="5" y="0"/>
                      </a:cubicBezTo>
                      <a:lnTo>
                        <a:pt x="0" y="10"/>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4" name="Freeform 699"/>
                <p:cNvSpPr/>
                <p:nvPr/>
              </p:nvSpPr>
              <p:spPr bwMode="auto">
                <a:xfrm>
                  <a:off x="4515" y="1450"/>
                  <a:ext cx="78" cy="85"/>
                </a:xfrm>
                <a:custGeom>
                  <a:avLst/>
                  <a:gdLst>
                    <a:gd name="T0" fmla="*/ 33 w 33"/>
                    <a:gd name="T1" fmla="*/ 0 h 36"/>
                    <a:gd name="T2" fmla="*/ 0 w 33"/>
                    <a:gd name="T3" fmla="*/ 32 h 36"/>
                    <a:gd name="T4" fmla="*/ 4 w 33"/>
                    <a:gd name="T5" fmla="*/ 36 h 36"/>
                    <a:gd name="T6" fmla="*/ 33 w 33"/>
                    <a:gd name="T7" fmla="*/ 8 h 36"/>
                    <a:gd name="T8" fmla="*/ 33 w 33"/>
                    <a:gd name="T9" fmla="*/ 0 h 36"/>
                  </a:gdLst>
                  <a:ahLst/>
                  <a:cxnLst>
                    <a:cxn ang="0">
                      <a:pos x="T0" y="T1"/>
                    </a:cxn>
                    <a:cxn ang="0">
                      <a:pos x="T2" y="T3"/>
                    </a:cxn>
                    <a:cxn ang="0">
                      <a:pos x="T4" y="T5"/>
                    </a:cxn>
                    <a:cxn ang="0">
                      <a:pos x="T6" y="T7"/>
                    </a:cxn>
                    <a:cxn ang="0">
                      <a:pos x="T8" y="T9"/>
                    </a:cxn>
                  </a:cxnLst>
                  <a:rect l="0" t="0" r="r" b="b"/>
                  <a:pathLst>
                    <a:path w="33" h="36">
                      <a:moveTo>
                        <a:pt x="33" y="0"/>
                      </a:moveTo>
                      <a:cubicBezTo>
                        <a:pt x="0" y="32"/>
                        <a:pt x="0" y="32"/>
                        <a:pt x="0" y="32"/>
                      </a:cubicBezTo>
                      <a:cubicBezTo>
                        <a:pt x="2" y="34"/>
                        <a:pt x="3" y="35"/>
                        <a:pt x="4" y="36"/>
                      </a:cubicBezTo>
                      <a:cubicBezTo>
                        <a:pt x="33" y="8"/>
                        <a:pt x="33" y="8"/>
                        <a:pt x="33" y="8"/>
                      </a:cubicBezTo>
                      <a:cubicBezTo>
                        <a:pt x="33" y="5"/>
                        <a:pt x="33" y="2"/>
                        <a:pt x="33"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5" name="Freeform 700"/>
                <p:cNvSpPr/>
                <p:nvPr/>
              </p:nvSpPr>
              <p:spPr bwMode="auto">
                <a:xfrm>
                  <a:off x="4529" y="1476"/>
                  <a:ext cx="62" cy="71"/>
                </a:xfrm>
                <a:custGeom>
                  <a:avLst/>
                  <a:gdLst>
                    <a:gd name="T0" fmla="*/ 26 w 26"/>
                    <a:gd name="T1" fmla="*/ 0 h 30"/>
                    <a:gd name="T2" fmla="*/ 0 w 26"/>
                    <a:gd name="T3" fmla="*/ 27 h 30"/>
                    <a:gd name="T4" fmla="*/ 3 w 26"/>
                    <a:gd name="T5" fmla="*/ 30 h 30"/>
                    <a:gd name="T6" fmla="*/ 26 w 26"/>
                    <a:gd name="T7" fmla="*/ 8 h 30"/>
                    <a:gd name="T8" fmla="*/ 26 w 26"/>
                    <a:gd name="T9" fmla="*/ 0 h 30"/>
                  </a:gdLst>
                  <a:ahLst/>
                  <a:cxnLst>
                    <a:cxn ang="0">
                      <a:pos x="T0" y="T1"/>
                    </a:cxn>
                    <a:cxn ang="0">
                      <a:pos x="T2" y="T3"/>
                    </a:cxn>
                    <a:cxn ang="0">
                      <a:pos x="T4" y="T5"/>
                    </a:cxn>
                    <a:cxn ang="0">
                      <a:pos x="T6" y="T7"/>
                    </a:cxn>
                    <a:cxn ang="0">
                      <a:pos x="T8" y="T9"/>
                    </a:cxn>
                  </a:cxnLst>
                  <a:rect l="0" t="0" r="r" b="b"/>
                  <a:pathLst>
                    <a:path w="26" h="30">
                      <a:moveTo>
                        <a:pt x="26" y="0"/>
                      </a:moveTo>
                      <a:cubicBezTo>
                        <a:pt x="0" y="27"/>
                        <a:pt x="0" y="27"/>
                        <a:pt x="0" y="27"/>
                      </a:cubicBezTo>
                      <a:cubicBezTo>
                        <a:pt x="1" y="28"/>
                        <a:pt x="2" y="29"/>
                        <a:pt x="3" y="30"/>
                      </a:cubicBezTo>
                      <a:cubicBezTo>
                        <a:pt x="26" y="8"/>
                        <a:pt x="26" y="8"/>
                        <a:pt x="26" y="8"/>
                      </a:cubicBezTo>
                      <a:cubicBezTo>
                        <a:pt x="26" y="5"/>
                        <a:pt x="26" y="3"/>
                        <a:pt x="26"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6" name="Freeform 701"/>
                <p:cNvSpPr/>
                <p:nvPr/>
              </p:nvSpPr>
              <p:spPr bwMode="auto">
                <a:xfrm>
                  <a:off x="4506" y="1441"/>
                  <a:ext cx="83" cy="80"/>
                </a:xfrm>
                <a:custGeom>
                  <a:avLst/>
                  <a:gdLst>
                    <a:gd name="T0" fmla="*/ 35 w 35"/>
                    <a:gd name="T1" fmla="*/ 2 h 34"/>
                    <a:gd name="T2" fmla="*/ 30 w 35"/>
                    <a:gd name="T3" fmla="*/ 0 h 34"/>
                    <a:gd name="T4" fmla="*/ 0 w 35"/>
                    <a:gd name="T5" fmla="*/ 31 h 34"/>
                    <a:gd name="T6" fmla="*/ 3 w 35"/>
                    <a:gd name="T7" fmla="*/ 34 h 34"/>
                    <a:gd name="T8" fmla="*/ 35 w 35"/>
                    <a:gd name="T9" fmla="*/ 2 h 34"/>
                  </a:gdLst>
                  <a:ahLst/>
                  <a:cxnLst>
                    <a:cxn ang="0">
                      <a:pos x="T0" y="T1"/>
                    </a:cxn>
                    <a:cxn ang="0">
                      <a:pos x="T2" y="T3"/>
                    </a:cxn>
                    <a:cxn ang="0">
                      <a:pos x="T4" y="T5"/>
                    </a:cxn>
                    <a:cxn ang="0">
                      <a:pos x="T6" y="T7"/>
                    </a:cxn>
                    <a:cxn ang="0">
                      <a:pos x="T8" y="T9"/>
                    </a:cxn>
                  </a:cxnLst>
                  <a:rect l="0" t="0" r="r" b="b"/>
                  <a:pathLst>
                    <a:path w="35" h="34">
                      <a:moveTo>
                        <a:pt x="35" y="2"/>
                      </a:moveTo>
                      <a:cubicBezTo>
                        <a:pt x="33" y="2"/>
                        <a:pt x="32" y="1"/>
                        <a:pt x="30" y="0"/>
                      </a:cubicBezTo>
                      <a:cubicBezTo>
                        <a:pt x="0" y="31"/>
                        <a:pt x="0" y="31"/>
                        <a:pt x="0" y="31"/>
                      </a:cubicBezTo>
                      <a:cubicBezTo>
                        <a:pt x="1" y="32"/>
                        <a:pt x="2" y="33"/>
                        <a:pt x="3" y="34"/>
                      </a:cubicBezTo>
                      <a:lnTo>
                        <a:pt x="35" y="2"/>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7" name="Freeform 702"/>
                <p:cNvSpPr/>
                <p:nvPr/>
              </p:nvSpPr>
              <p:spPr bwMode="auto">
                <a:xfrm>
                  <a:off x="4541" y="1502"/>
                  <a:ext cx="50" cy="57"/>
                </a:xfrm>
                <a:custGeom>
                  <a:avLst/>
                  <a:gdLst>
                    <a:gd name="T0" fmla="*/ 21 w 21"/>
                    <a:gd name="T1" fmla="*/ 0 h 24"/>
                    <a:gd name="T2" fmla="*/ 0 w 21"/>
                    <a:gd name="T3" fmla="*/ 21 h 24"/>
                    <a:gd name="T4" fmla="*/ 3 w 21"/>
                    <a:gd name="T5" fmla="*/ 24 h 24"/>
                    <a:gd name="T6" fmla="*/ 20 w 21"/>
                    <a:gd name="T7" fmla="*/ 8 h 24"/>
                    <a:gd name="T8" fmla="*/ 21 w 21"/>
                    <a:gd name="T9" fmla="*/ 0 h 24"/>
                  </a:gdLst>
                  <a:ahLst/>
                  <a:cxnLst>
                    <a:cxn ang="0">
                      <a:pos x="T0" y="T1"/>
                    </a:cxn>
                    <a:cxn ang="0">
                      <a:pos x="T2" y="T3"/>
                    </a:cxn>
                    <a:cxn ang="0">
                      <a:pos x="T4" y="T5"/>
                    </a:cxn>
                    <a:cxn ang="0">
                      <a:pos x="T6" y="T7"/>
                    </a:cxn>
                    <a:cxn ang="0">
                      <a:pos x="T8" y="T9"/>
                    </a:cxn>
                  </a:cxnLst>
                  <a:rect l="0" t="0" r="r" b="b"/>
                  <a:pathLst>
                    <a:path w="21" h="24">
                      <a:moveTo>
                        <a:pt x="21" y="0"/>
                      </a:moveTo>
                      <a:cubicBezTo>
                        <a:pt x="0" y="21"/>
                        <a:pt x="0" y="21"/>
                        <a:pt x="0" y="21"/>
                      </a:cubicBezTo>
                      <a:cubicBezTo>
                        <a:pt x="1" y="22"/>
                        <a:pt x="2" y="23"/>
                        <a:pt x="3" y="24"/>
                      </a:cubicBezTo>
                      <a:cubicBezTo>
                        <a:pt x="20" y="8"/>
                        <a:pt x="20" y="8"/>
                        <a:pt x="20" y="8"/>
                      </a:cubicBezTo>
                      <a:cubicBezTo>
                        <a:pt x="20" y="5"/>
                        <a:pt x="20" y="3"/>
                        <a:pt x="21"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8" name="Freeform 703"/>
                <p:cNvSpPr/>
                <p:nvPr/>
              </p:nvSpPr>
              <p:spPr bwMode="auto">
                <a:xfrm>
                  <a:off x="4553" y="1531"/>
                  <a:ext cx="36" cy="40"/>
                </a:xfrm>
                <a:custGeom>
                  <a:avLst/>
                  <a:gdLst>
                    <a:gd name="T0" fmla="*/ 15 w 15"/>
                    <a:gd name="T1" fmla="*/ 0 h 17"/>
                    <a:gd name="T2" fmla="*/ 0 w 15"/>
                    <a:gd name="T3" fmla="*/ 14 h 17"/>
                    <a:gd name="T4" fmla="*/ 4 w 15"/>
                    <a:gd name="T5" fmla="*/ 17 h 17"/>
                    <a:gd name="T6" fmla="*/ 14 w 15"/>
                    <a:gd name="T7" fmla="*/ 7 h 17"/>
                    <a:gd name="T8" fmla="*/ 15 w 15"/>
                    <a:gd name="T9" fmla="*/ 0 h 17"/>
                  </a:gdLst>
                  <a:ahLst/>
                  <a:cxnLst>
                    <a:cxn ang="0">
                      <a:pos x="T0" y="T1"/>
                    </a:cxn>
                    <a:cxn ang="0">
                      <a:pos x="T2" y="T3"/>
                    </a:cxn>
                    <a:cxn ang="0">
                      <a:pos x="T4" y="T5"/>
                    </a:cxn>
                    <a:cxn ang="0">
                      <a:pos x="T6" y="T7"/>
                    </a:cxn>
                    <a:cxn ang="0">
                      <a:pos x="T8" y="T9"/>
                    </a:cxn>
                  </a:cxnLst>
                  <a:rect l="0" t="0" r="r" b="b"/>
                  <a:pathLst>
                    <a:path w="15" h="17">
                      <a:moveTo>
                        <a:pt x="15" y="0"/>
                      </a:moveTo>
                      <a:cubicBezTo>
                        <a:pt x="0" y="14"/>
                        <a:pt x="0" y="14"/>
                        <a:pt x="0" y="14"/>
                      </a:cubicBezTo>
                      <a:cubicBezTo>
                        <a:pt x="2" y="15"/>
                        <a:pt x="3" y="16"/>
                        <a:pt x="4" y="17"/>
                      </a:cubicBezTo>
                      <a:cubicBezTo>
                        <a:pt x="14" y="7"/>
                        <a:pt x="14" y="7"/>
                        <a:pt x="14" y="7"/>
                      </a:cubicBezTo>
                      <a:cubicBezTo>
                        <a:pt x="14" y="5"/>
                        <a:pt x="15" y="2"/>
                        <a:pt x="15"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9" name="Freeform 704"/>
                <p:cNvSpPr/>
                <p:nvPr/>
              </p:nvSpPr>
              <p:spPr bwMode="auto">
                <a:xfrm>
                  <a:off x="4442" y="4254"/>
                  <a:ext cx="116" cy="97"/>
                </a:xfrm>
                <a:custGeom>
                  <a:avLst/>
                  <a:gdLst>
                    <a:gd name="T0" fmla="*/ 0 w 49"/>
                    <a:gd name="T1" fmla="*/ 15 h 41"/>
                    <a:gd name="T2" fmla="*/ 24 w 49"/>
                    <a:gd name="T3" fmla="*/ 41 h 41"/>
                    <a:gd name="T4" fmla="*/ 49 w 49"/>
                    <a:gd name="T5" fmla="*/ 41 h 41"/>
                    <a:gd name="T6" fmla="*/ 9 w 49"/>
                    <a:gd name="T7" fmla="*/ 0 h 41"/>
                    <a:gd name="T8" fmla="*/ 0 w 49"/>
                    <a:gd name="T9" fmla="*/ 15 h 41"/>
                  </a:gdLst>
                  <a:ahLst/>
                  <a:cxnLst>
                    <a:cxn ang="0">
                      <a:pos x="T0" y="T1"/>
                    </a:cxn>
                    <a:cxn ang="0">
                      <a:pos x="T2" y="T3"/>
                    </a:cxn>
                    <a:cxn ang="0">
                      <a:pos x="T4" y="T5"/>
                    </a:cxn>
                    <a:cxn ang="0">
                      <a:pos x="T6" y="T7"/>
                    </a:cxn>
                    <a:cxn ang="0">
                      <a:pos x="T8" y="T9"/>
                    </a:cxn>
                  </a:cxnLst>
                  <a:rect l="0" t="0" r="r" b="b"/>
                  <a:pathLst>
                    <a:path w="49" h="41">
                      <a:moveTo>
                        <a:pt x="0" y="15"/>
                      </a:moveTo>
                      <a:cubicBezTo>
                        <a:pt x="7" y="23"/>
                        <a:pt x="16" y="32"/>
                        <a:pt x="24" y="41"/>
                      </a:cubicBezTo>
                      <a:cubicBezTo>
                        <a:pt x="49" y="41"/>
                        <a:pt x="49" y="41"/>
                        <a:pt x="49" y="41"/>
                      </a:cubicBezTo>
                      <a:cubicBezTo>
                        <a:pt x="34" y="26"/>
                        <a:pt x="20" y="12"/>
                        <a:pt x="9" y="0"/>
                      </a:cubicBezTo>
                      <a:cubicBezTo>
                        <a:pt x="6" y="6"/>
                        <a:pt x="3" y="11"/>
                        <a:pt x="0" y="15"/>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0" name="Freeform 705"/>
                <p:cNvSpPr/>
                <p:nvPr/>
              </p:nvSpPr>
              <p:spPr bwMode="auto">
                <a:xfrm>
                  <a:off x="4567" y="1557"/>
                  <a:ext cx="19" cy="28"/>
                </a:xfrm>
                <a:custGeom>
                  <a:avLst/>
                  <a:gdLst>
                    <a:gd name="T0" fmla="*/ 8 w 8"/>
                    <a:gd name="T1" fmla="*/ 0 h 12"/>
                    <a:gd name="T2" fmla="*/ 0 w 8"/>
                    <a:gd name="T3" fmla="*/ 8 h 12"/>
                    <a:gd name="T4" fmla="*/ 7 w 8"/>
                    <a:gd name="T5" fmla="*/ 12 h 12"/>
                    <a:gd name="T6" fmla="*/ 8 w 8"/>
                    <a:gd name="T7" fmla="*/ 0 h 12"/>
                  </a:gdLst>
                  <a:ahLst/>
                  <a:cxnLst>
                    <a:cxn ang="0">
                      <a:pos x="T0" y="T1"/>
                    </a:cxn>
                    <a:cxn ang="0">
                      <a:pos x="T2" y="T3"/>
                    </a:cxn>
                    <a:cxn ang="0">
                      <a:pos x="T4" y="T5"/>
                    </a:cxn>
                    <a:cxn ang="0">
                      <a:pos x="T6" y="T7"/>
                    </a:cxn>
                  </a:cxnLst>
                  <a:rect l="0" t="0" r="r" b="b"/>
                  <a:pathLst>
                    <a:path w="8" h="12">
                      <a:moveTo>
                        <a:pt x="8" y="0"/>
                      </a:moveTo>
                      <a:cubicBezTo>
                        <a:pt x="0" y="8"/>
                        <a:pt x="0" y="8"/>
                        <a:pt x="0" y="8"/>
                      </a:cubicBezTo>
                      <a:cubicBezTo>
                        <a:pt x="2" y="9"/>
                        <a:pt x="4" y="11"/>
                        <a:pt x="7" y="12"/>
                      </a:cubicBezTo>
                      <a:cubicBezTo>
                        <a:pt x="7" y="8"/>
                        <a:pt x="7" y="4"/>
                        <a:pt x="8"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1" name="Freeform 706"/>
                <p:cNvSpPr/>
                <p:nvPr/>
              </p:nvSpPr>
              <p:spPr bwMode="auto">
                <a:xfrm>
                  <a:off x="4357" y="-14"/>
                  <a:ext cx="161" cy="258"/>
                </a:xfrm>
                <a:custGeom>
                  <a:avLst/>
                  <a:gdLst>
                    <a:gd name="T0" fmla="*/ 17 w 68"/>
                    <a:gd name="T1" fmla="*/ 75 h 109"/>
                    <a:gd name="T2" fmla="*/ 34 w 68"/>
                    <a:gd name="T3" fmla="*/ 56 h 109"/>
                    <a:gd name="T4" fmla="*/ 40 w 68"/>
                    <a:gd name="T5" fmla="*/ 89 h 109"/>
                    <a:gd name="T6" fmla="*/ 68 w 68"/>
                    <a:gd name="T7" fmla="*/ 109 h 109"/>
                    <a:gd name="T8" fmla="*/ 52 w 68"/>
                    <a:gd name="T9" fmla="*/ 0 h 109"/>
                    <a:gd name="T10" fmla="*/ 0 w 68"/>
                    <a:gd name="T11" fmla="*/ 63 h 109"/>
                    <a:gd name="T12" fmla="*/ 17 w 68"/>
                    <a:gd name="T13" fmla="*/ 75 h 109"/>
                  </a:gdLst>
                  <a:ahLst/>
                  <a:cxnLst>
                    <a:cxn ang="0">
                      <a:pos x="T0" y="T1"/>
                    </a:cxn>
                    <a:cxn ang="0">
                      <a:pos x="T2" y="T3"/>
                    </a:cxn>
                    <a:cxn ang="0">
                      <a:pos x="T4" y="T5"/>
                    </a:cxn>
                    <a:cxn ang="0">
                      <a:pos x="T6" y="T7"/>
                    </a:cxn>
                    <a:cxn ang="0">
                      <a:pos x="T8" y="T9"/>
                    </a:cxn>
                    <a:cxn ang="0">
                      <a:pos x="T10" y="T11"/>
                    </a:cxn>
                    <a:cxn ang="0">
                      <a:pos x="T12" y="T13"/>
                    </a:cxn>
                  </a:cxnLst>
                  <a:rect l="0" t="0" r="r" b="b"/>
                  <a:pathLst>
                    <a:path w="68" h="109">
                      <a:moveTo>
                        <a:pt x="17" y="75"/>
                      </a:moveTo>
                      <a:cubicBezTo>
                        <a:pt x="24" y="67"/>
                        <a:pt x="30" y="61"/>
                        <a:pt x="34" y="56"/>
                      </a:cubicBezTo>
                      <a:cubicBezTo>
                        <a:pt x="36" y="66"/>
                        <a:pt x="38" y="77"/>
                        <a:pt x="40" y="89"/>
                      </a:cubicBezTo>
                      <a:cubicBezTo>
                        <a:pt x="48" y="96"/>
                        <a:pt x="57" y="103"/>
                        <a:pt x="68" y="109"/>
                      </a:cubicBezTo>
                      <a:cubicBezTo>
                        <a:pt x="65" y="85"/>
                        <a:pt x="55" y="19"/>
                        <a:pt x="52" y="0"/>
                      </a:cubicBezTo>
                      <a:cubicBezTo>
                        <a:pt x="47" y="7"/>
                        <a:pt x="6" y="55"/>
                        <a:pt x="0" y="63"/>
                      </a:cubicBezTo>
                      <a:cubicBezTo>
                        <a:pt x="4" y="66"/>
                        <a:pt x="12" y="71"/>
                        <a:pt x="17" y="75"/>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2" name="Freeform 707"/>
                <p:cNvSpPr/>
                <p:nvPr/>
              </p:nvSpPr>
              <p:spPr bwMode="auto">
                <a:xfrm>
                  <a:off x="4572" y="1784"/>
                  <a:ext cx="21" cy="23"/>
                </a:xfrm>
                <a:custGeom>
                  <a:avLst/>
                  <a:gdLst>
                    <a:gd name="T0" fmla="*/ 0 w 9"/>
                    <a:gd name="T1" fmla="*/ 9 h 10"/>
                    <a:gd name="T2" fmla="*/ 4 w 9"/>
                    <a:gd name="T3" fmla="*/ 10 h 10"/>
                    <a:gd name="T4" fmla="*/ 9 w 9"/>
                    <a:gd name="T5" fmla="*/ 1 h 10"/>
                    <a:gd name="T6" fmla="*/ 5 w 9"/>
                    <a:gd name="T7" fmla="*/ 0 h 10"/>
                    <a:gd name="T8" fmla="*/ 0 w 9"/>
                    <a:gd name="T9" fmla="*/ 9 h 10"/>
                  </a:gdLst>
                  <a:ahLst/>
                  <a:cxnLst>
                    <a:cxn ang="0">
                      <a:pos x="T0" y="T1"/>
                    </a:cxn>
                    <a:cxn ang="0">
                      <a:pos x="T2" y="T3"/>
                    </a:cxn>
                    <a:cxn ang="0">
                      <a:pos x="T4" y="T5"/>
                    </a:cxn>
                    <a:cxn ang="0">
                      <a:pos x="T6" y="T7"/>
                    </a:cxn>
                    <a:cxn ang="0">
                      <a:pos x="T8" y="T9"/>
                    </a:cxn>
                  </a:cxnLst>
                  <a:rect l="0" t="0" r="r" b="b"/>
                  <a:pathLst>
                    <a:path w="9" h="10">
                      <a:moveTo>
                        <a:pt x="0" y="9"/>
                      </a:moveTo>
                      <a:cubicBezTo>
                        <a:pt x="2" y="9"/>
                        <a:pt x="3" y="10"/>
                        <a:pt x="4" y="10"/>
                      </a:cubicBezTo>
                      <a:cubicBezTo>
                        <a:pt x="9" y="1"/>
                        <a:pt x="9" y="1"/>
                        <a:pt x="9" y="1"/>
                      </a:cubicBezTo>
                      <a:cubicBezTo>
                        <a:pt x="8" y="1"/>
                        <a:pt x="6" y="0"/>
                        <a:pt x="5" y="0"/>
                      </a:cubicBezTo>
                      <a:lnTo>
                        <a:pt x="0" y="9"/>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3" name="Freeform 708"/>
                <p:cNvSpPr/>
                <p:nvPr/>
              </p:nvSpPr>
              <p:spPr bwMode="auto">
                <a:xfrm>
                  <a:off x="4390" y="882"/>
                  <a:ext cx="156" cy="100"/>
                </a:xfrm>
                <a:custGeom>
                  <a:avLst/>
                  <a:gdLst>
                    <a:gd name="T0" fmla="*/ 51 w 66"/>
                    <a:gd name="T1" fmla="*/ 42 h 42"/>
                    <a:gd name="T2" fmla="*/ 66 w 66"/>
                    <a:gd name="T3" fmla="*/ 29 h 42"/>
                    <a:gd name="T4" fmla="*/ 0 w 66"/>
                    <a:gd name="T5" fmla="*/ 20 h 42"/>
                    <a:gd name="T6" fmla="*/ 9 w 66"/>
                    <a:gd name="T7" fmla="*/ 35 h 42"/>
                    <a:gd name="T8" fmla="*/ 51 w 66"/>
                    <a:gd name="T9" fmla="*/ 42 h 42"/>
                  </a:gdLst>
                  <a:ahLst/>
                  <a:cxnLst>
                    <a:cxn ang="0">
                      <a:pos x="T0" y="T1"/>
                    </a:cxn>
                    <a:cxn ang="0">
                      <a:pos x="T2" y="T3"/>
                    </a:cxn>
                    <a:cxn ang="0">
                      <a:pos x="T4" y="T5"/>
                    </a:cxn>
                    <a:cxn ang="0">
                      <a:pos x="T6" y="T7"/>
                    </a:cxn>
                    <a:cxn ang="0">
                      <a:pos x="T8" y="T9"/>
                    </a:cxn>
                  </a:cxnLst>
                  <a:rect l="0" t="0" r="r" b="b"/>
                  <a:pathLst>
                    <a:path w="66" h="42">
                      <a:moveTo>
                        <a:pt x="51" y="42"/>
                      </a:moveTo>
                      <a:cubicBezTo>
                        <a:pt x="66" y="29"/>
                        <a:pt x="66" y="29"/>
                        <a:pt x="66" y="29"/>
                      </a:cubicBezTo>
                      <a:cubicBezTo>
                        <a:pt x="49" y="2"/>
                        <a:pt x="17" y="0"/>
                        <a:pt x="0" y="20"/>
                      </a:cubicBezTo>
                      <a:cubicBezTo>
                        <a:pt x="4" y="24"/>
                        <a:pt x="7" y="30"/>
                        <a:pt x="9" y="35"/>
                      </a:cubicBezTo>
                      <a:cubicBezTo>
                        <a:pt x="26" y="26"/>
                        <a:pt x="41" y="27"/>
                        <a:pt x="51" y="42"/>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4" name="Freeform 709"/>
                <p:cNvSpPr/>
                <p:nvPr/>
              </p:nvSpPr>
              <p:spPr bwMode="auto">
                <a:xfrm>
                  <a:off x="4496" y="1434"/>
                  <a:ext cx="76" cy="75"/>
                </a:xfrm>
                <a:custGeom>
                  <a:avLst/>
                  <a:gdLst>
                    <a:gd name="T0" fmla="*/ 32 w 32"/>
                    <a:gd name="T1" fmla="*/ 2 h 32"/>
                    <a:gd name="T2" fmla="*/ 27 w 32"/>
                    <a:gd name="T3" fmla="*/ 0 h 32"/>
                    <a:gd name="T4" fmla="*/ 0 w 32"/>
                    <a:gd name="T5" fmla="*/ 28 h 32"/>
                    <a:gd name="T6" fmla="*/ 2 w 32"/>
                    <a:gd name="T7" fmla="*/ 32 h 32"/>
                    <a:gd name="T8" fmla="*/ 32 w 32"/>
                    <a:gd name="T9" fmla="*/ 2 h 32"/>
                  </a:gdLst>
                  <a:ahLst/>
                  <a:cxnLst>
                    <a:cxn ang="0">
                      <a:pos x="T0" y="T1"/>
                    </a:cxn>
                    <a:cxn ang="0">
                      <a:pos x="T2" y="T3"/>
                    </a:cxn>
                    <a:cxn ang="0">
                      <a:pos x="T4" y="T5"/>
                    </a:cxn>
                    <a:cxn ang="0">
                      <a:pos x="T6" y="T7"/>
                    </a:cxn>
                    <a:cxn ang="0">
                      <a:pos x="T8" y="T9"/>
                    </a:cxn>
                  </a:cxnLst>
                  <a:rect l="0" t="0" r="r" b="b"/>
                  <a:pathLst>
                    <a:path w="32" h="32">
                      <a:moveTo>
                        <a:pt x="32" y="2"/>
                      </a:moveTo>
                      <a:cubicBezTo>
                        <a:pt x="30" y="2"/>
                        <a:pt x="28" y="1"/>
                        <a:pt x="27" y="0"/>
                      </a:cubicBezTo>
                      <a:cubicBezTo>
                        <a:pt x="0" y="28"/>
                        <a:pt x="0" y="28"/>
                        <a:pt x="0" y="28"/>
                      </a:cubicBezTo>
                      <a:cubicBezTo>
                        <a:pt x="0" y="29"/>
                        <a:pt x="1" y="30"/>
                        <a:pt x="2" y="32"/>
                      </a:cubicBezTo>
                      <a:lnTo>
                        <a:pt x="32" y="2"/>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5" name="Freeform 710"/>
                <p:cNvSpPr/>
                <p:nvPr/>
              </p:nvSpPr>
              <p:spPr bwMode="auto">
                <a:xfrm>
                  <a:off x="4364" y="646"/>
                  <a:ext cx="203" cy="206"/>
                </a:xfrm>
                <a:custGeom>
                  <a:avLst/>
                  <a:gdLst>
                    <a:gd name="T0" fmla="*/ 0 w 86"/>
                    <a:gd name="T1" fmla="*/ 7 h 87"/>
                    <a:gd name="T2" fmla="*/ 6 w 86"/>
                    <a:gd name="T3" fmla="*/ 25 h 87"/>
                    <a:gd name="T4" fmla="*/ 57 w 86"/>
                    <a:gd name="T5" fmla="*/ 77 h 87"/>
                    <a:gd name="T6" fmla="*/ 73 w 86"/>
                    <a:gd name="T7" fmla="*/ 87 h 87"/>
                    <a:gd name="T8" fmla="*/ 0 w 86"/>
                    <a:gd name="T9" fmla="*/ 7 h 87"/>
                  </a:gdLst>
                  <a:ahLst/>
                  <a:cxnLst>
                    <a:cxn ang="0">
                      <a:pos x="T0" y="T1"/>
                    </a:cxn>
                    <a:cxn ang="0">
                      <a:pos x="T2" y="T3"/>
                    </a:cxn>
                    <a:cxn ang="0">
                      <a:pos x="T4" y="T5"/>
                    </a:cxn>
                    <a:cxn ang="0">
                      <a:pos x="T6" y="T7"/>
                    </a:cxn>
                    <a:cxn ang="0">
                      <a:pos x="T8" y="T9"/>
                    </a:cxn>
                  </a:cxnLst>
                  <a:rect l="0" t="0" r="r" b="b"/>
                  <a:pathLst>
                    <a:path w="86" h="87">
                      <a:moveTo>
                        <a:pt x="0" y="7"/>
                      </a:moveTo>
                      <a:cubicBezTo>
                        <a:pt x="3" y="13"/>
                        <a:pt x="5" y="19"/>
                        <a:pt x="6" y="25"/>
                      </a:cubicBezTo>
                      <a:cubicBezTo>
                        <a:pt x="32" y="26"/>
                        <a:pt x="60" y="47"/>
                        <a:pt x="57" y="77"/>
                      </a:cubicBezTo>
                      <a:cubicBezTo>
                        <a:pt x="63" y="80"/>
                        <a:pt x="68" y="83"/>
                        <a:pt x="73" y="87"/>
                      </a:cubicBezTo>
                      <a:cubicBezTo>
                        <a:pt x="86" y="37"/>
                        <a:pt x="35" y="0"/>
                        <a:pt x="0" y="7"/>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6" name="Freeform 711"/>
                <p:cNvSpPr/>
                <p:nvPr/>
              </p:nvSpPr>
              <p:spPr bwMode="auto">
                <a:xfrm>
                  <a:off x="4506" y="1157"/>
                  <a:ext cx="47" cy="33"/>
                </a:xfrm>
                <a:custGeom>
                  <a:avLst/>
                  <a:gdLst>
                    <a:gd name="T0" fmla="*/ 0 w 20"/>
                    <a:gd name="T1" fmla="*/ 4 h 14"/>
                    <a:gd name="T2" fmla="*/ 8 w 20"/>
                    <a:gd name="T3" fmla="*/ 13 h 14"/>
                    <a:gd name="T4" fmla="*/ 20 w 20"/>
                    <a:gd name="T5" fmla="*/ 14 h 14"/>
                    <a:gd name="T6" fmla="*/ 6 w 20"/>
                    <a:gd name="T7" fmla="*/ 0 h 14"/>
                    <a:gd name="T8" fmla="*/ 0 w 20"/>
                    <a:gd name="T9" fmla="*/ 4 h 14"/>
                  </a:gdLst>
                  <a:ahLst/>
                  <a:cxnLst>
                    <a:cxn ang="0">
                      <a:pos x="T0" y="T1"/>
                    </a:cxn>
                    <a:cxn ang="0">
                      <a:pos x="T2" y="T3"/>
                    </a:cxn>
                    <a:cxn ang="0">
                      <a:pos x="T4" y="T5"/>
                    </a:cxn>
                    <a:cxn ang="0">
                      <a:pos x="T6" y="T7"/>
                    </a:cxn>
                    <a:cxn ang="0">
                      <a:pos x="T8" y="T9"/>
                    </a:cxn>
                  </a:cxnLst>
                  <a:rect l="0" t="0" r="r" b="b"/>
                  <a:pathLst>
                    <a:path w="20" h="14">
                      <a:moveTo>
                        <a:pt x="0" y="4"/>
                      </a:moveTo>
                      <a:cubicBezTo>
                        <a:pt x="8" y="13"/>
                        <a:pt x="8" y="13"/>
                        <a:pt x="8" y="13"/>
                      </a:cubicBezTo>
                      <a:cubicBezTo>
                        <a:pt x="12" y="13"/>
                        <a:pt x="16" y="13"/>
                        <a:pt x="20" y="14"/>
                      </a:cubicBezTo>
                      <a:cubicBezTo>
                        <a:pt x="6" y="0"/>
                        <a:pt x="6" y="0"/>
                        <a:pt x="6" y="0"/>
                      </a:cubicBezTo>
                      <a:lnTo>
                        <a:pt x="0" y="4"/>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7" name="Freeform 712"/>
                <p:cNvSpPr/>
                <p:nvPr/>
              </p:nvSpPr>
              <p:spPr bwMode="auto">
                <a:xfrm>
                  <a:off x="4624" y="3539"/>
                  <a:ext cx="90" cy="92"/>
                </a:xfrm>
                <a:custGeom>
                  <a:avLst/>
                  <a:gdLst>
                    <a:gd name="T0" fmla="*/ 0 w 38"/>
                    <a:gd name="T1" fmla="*/ 4 h 39"/>
                    <a:gd name="T2" fmla="*/ 21 w 38"/>
                    <a:gd name="T3" fmla="*/ 39 h 39"/>
                    <a:gd name="T4" fmla="*/ 38 w 38"/>
                    <a:gd name="T5" fmla="*/ 34 h 39"/>
                    <a:gd name="T6" fmla="*/ 14 w 38"/>
                    <a:gd name="T7" fmla="*/ 0 h 39"/>
                    <a:gd name="T8" fmla="*/ 0 w 38"/>
                    <a:gd name="T9" fmla="*/ 4 h 39"/>
                  </a:gdLst>
                  <a:ahLst/>
                  <a:cxnLst>
                    <a:cxn ang="0">
                      <a:pos x="T0" y="T1"/>
                    </a:cxn>
                    <a:cxn ang="0">
                      <a:pos x="T2" y="T3"/>
                    </a:cxn>
                    <a:cxn ang="0">
                      <a:pos x="T4" y="T5"/>
                    </a:cxn>
                    <a:cxn ang="0">
                      <a:pos x="T6" y="T7"/>
                    </a:cxn>
                    <a:cxn ang="0">
                      <a:pos x="T8" y="T9"/>
                    </a:cxn>
                  </a:cxnLst>
                  <a:rect l="0" t="0" r="r" b="b"/>
                  <a:pathLst>
                    <a:path w="38" h="39">
                      <a:moveTo>
                        <a:pt x="0" y="4"/>
                      </a:moveTo>
                      <a:cubicBezTo>
                        <a:pt x="4" y="16"/>
                        <a:pt x="12" y="29"/>
                        <a:pt x="21" y="39"/>
                      </a:cubicBezTo>
                      <a:cubicBezTo>
                        <a:pt x="27" y="37"/>
                        <a:pt x="32" y="35"/>
                        <a:pt x="38" y="34"/>
                      </a:cubicBezTo>
                      <a:cubicBezTo>
                        <a:pt x="28" y="25"/>
                        <a:pt x="19" y="12"/>
                        <a:pt x="14" y="0"/>
                      </a:cubicBezTo>
                      <a:cubicBezTo>
                        <a:pt x="10" y="1"/>
                        <a:pt x="5" y="2"/>
                        <a:pt x="0" y="4"/>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8" name="Freeform 713"/>
                <p:cNvSpPr/>
                <p:nvPr/>
              </p:nvSpPr>
              <p:spPr bwMode="auto">
                <a:xfrm>
                  <a:off x="4165" y="1968"/>
                  <a:ext cx="452" cy="272"/>
                </a:xfrm>
                <a:custGeom>
                  <a:avLst/>
                  <a:gdLst>
                    <a:gd name="T0" fmla="*/ 97 w 191"/>
                    <a:gd name="T1" fmla="*/ 0 h 115"/>
                    <a:gd name="T2" fmla="*/ 1 w 191"/>
                    <a:gd name="T3" fmla="*/ 14 h 115"/>
                    <a:gd name="T4" fmla="*/ 0 w 191"/>
                    <a:gd name="T5" fmla="*/ 22 h 115"/>
                    <a:gd name="T6" fmla="*/ 20 w 191"/>
                    <a:gd name="T7" fmla="*/ 31 h 115"/>
                    <a:gd name="T8" fmla="*/ 25 w 191"/>
                    <a:gd name="T9" fmla="*/ 27 h 115"/>
                    <a:gd name="T10" fmla="*/ 26 w 191"/>
                    <a:gd name="T11" fmla="*/ 34 h 115"/>
                    <a:gd name="T12" fmla="*/ 45 w 191"/>
                    <a:gd name="T13" fmla="*/ 44 h 115"/>
                    <a:gd name="T14" fmla="*/ 59 w 191"/>
                    <a:gd name="T15" fmla="*/ 21 h 115"/>
                    <a:gd name="T16" fmla="*/ 92 w 191"/>
                    <a:gd name="T17" fmla="*/ 33 h 115"/>
                    <a:gd name="T18" fmla="*/ 82 w 191"/>
                    <a:gd name="T19" fmla="*/ 46 h 115"/>
                    <a:gd name="T20" fmla="*/ 151 w 191"/>
                    <a:gd name="T21" fmla="*/ 80 h 115"/>
                    <a:gd name="T22" fmla="*/ 166 w 191"/>
                    <a:gd name="T23" fmla="*/ 109 h 115"/>
                    <a:gd name="T24" fmla="*/ 188 w 191"/>
                    <a:gd name="T25" fmla="*/ 115 h 115"/>
                    <a:gd name="T26" fmla="*/ 144 w 191"/>
                    <a:gd name="T27" fmla="*/ 15 h 115"/>
                    <a:gd name="T28" fmla="*/ 97 w 191"/>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1" h="115">
                      <a:moveTo>
                        <a:pt x="97" y="0"/>
                      </a:moveTo>
                      <a:cubicBezTo>
                        <a:pt x="72" y="1"/>
                        <a:pt x="26" y="10"/>
                        <a:pt x="1" y="14"/>
                      </a:cubicBezTo>
                      <a:cubicBezTo>
                        <a:pt x="0" y="22"/>
                        <a:pt x="0" y="22"/>
                        <a:pt x="0" y="22"/>
                      </a:cubicBezTo>
                      <a:cubicBezTo>
                        <a:pt x="4" y="24"/>
                        <a:pt x="12" y="28"/>
                        <a:pt x="20" y="31"/>
                      </a:cubicBezTo>
                      <a:cubicBezTo>
                        <a:pt x="25" y="27"/>
                        <a:pt x="25" y="27"/>
                        <a:pt x="25" y="27"/>
                      </a:cubicBezTo>
                      <a:cubicBezTo>
                        <a:pt x="26" y="34"/>
                        <a:pt x="26" y="34"/>
                        <a:pt x="26" y="34"/>
                      </a:cubicBezTo>
                      <a:cubicBezTo>
                        <a:pt x="33" y="38"/>
                        <a:pt x="40" y="41"/>
                        <a:pt x="45" y="44"/>
                      </a:cubicBezTo>
                      <a:cubicBezTo>
                        <a:pt x="59" y="21"/>
                        <a:pt x="59" y="21"/>
                        <a:pt x="59" y="21"/>
                      </a:cubicBezTo>
                      <a:cubicBezTo>
                        <a:pt x="92" y="33"/>
                        <a:pt x="92" y="33"/>
                        <a:pt x="92" y="33"/>
                      </a:cubicBezTo>
                      <a:cubicBezTo>
                        <a:pt x="82" y="46"/>
                        <a:pt x="82" y="46"/>
                        <a:pt x="82" y="46"/>
                      </a:cubicBezTo>
                      <a:cubicBezTo>
                        <a:pt x="109" y="46"/>
                        <a:pt x="134" y="58"/>
                        <a:pt x="151" y="80"/>
                      </a:cubicBezTo>
                      <a:cubicBezTo>
                        <a:pt x="158" y="89"/>
                        <a:pt x="163" y="99"/>
                        <a:pt x="166" y="109"/>
                      </a:cubicBezTo>
                      <a:cubicBezTo>
                        <a:pt x="177" y="113"/>
                        <a:pt x="185" y="115"/>
                        <a:pt x="188" y="115"/>
                      </a:cubicBezTo>
                      <a:cubicBezTo>
                        <a:pt x="191" y="106"/>
                        <a:pt x="153" y="35"/>
                        <a:pt x="144" y="15"/>
                      </a:cubicBezTo>
                      <a:cubicBezTo>
                        <a:pt x="121" y="18"/>
                        <a:pt x="111" y="18"/>
                        <a:pt x="97" y="0"/>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9" name="Freeform 714"/>
                <p:cNvSpPr/>
                <p:nvPr/>
              </p:nvSpPr>
              <p:spPr bwMode="auto">
                <a:xfrm>
                  <a:off x="4558" y="1781"/>
                  <a:ext cx="21" cy="22"/>
                </a:xfrm>
                <a:custGeom>
                  <a:avLst/>
                  <a:gdLst>
                    <a:gd name="T0" fmla="*/ 0 w 9"/>
                    <a:gd name="T1" fmla="*/ 7 h 9"/>
                    <a:gd name="T2" fmla="*/ 5 w 9"/>
                    <a:gd name="T3" fmla="*/ 9 h 9"/>
                    <a:gd name="T4" fmla="*/ 9 w 9"/>
                    <a:gd name="T5" fmla="*/ 1 h 9"/>
                    <a:gd name="T6" fmla="*/ 4 w 9"/>
                    <a:gd name="T7" fmla="*/ 0 h 9"/>
                    <a:gd name="T8" fmla="*/ 0 w 9"/>
                    <a:gd name="T9" fmla="*/ 7 h 9"/>
                  </a:gdLst>
                  <a:ahLst/>
                  <a:cxnLst>
                    <a:cxn ang="0">
                      <a:pos x="T0" y="T1"/>
                    </a:cxn>
                    <a:cxn ang="0">
                      <a:pos x="T2" y="T3"/>
                    </a:cxn>
                    <a:cxn ang="0">
                      <a:pos x="T4" y="T5"/>
                    </a:cxn>
                    <a:cxn ang="0">
                      <a:pos x="T6" y="T7"/>
                    </a:cxn>
                    <a:cxn ang="0">
                      <a:pos x="T8" y="T9"/>
                    </a:cxn>
                  </a:cxnLst>
                  <a:rect l="0" t="0" r="r" b="b"/>
                  <a:pathLst>
                    <a:path w="9" h="9">
                      <a:moveTo>
                        <a:pt x="0" y="7"/>
                      </a:moveTo>
                      <a:cubicBezTo>
                        <a:pt x="2" y="8"/>
                        <a:pt x="3" y="9"/>
                        <a:pt x="5" y="9"/>
                      </a:cubicBezTo>
                      <a:cubicBezTo>
                        <a:pt x="9" y="1"/>
                        <a:pt x="9" y="1"/>
                        <a:pt x="9" y="1"/>
                      </a:cubicBezTo>
                      <a:cubicBezTo>
                        <a:pt x="7" y="1"/>
                        <a:pt x="6" y="0"/>
                        <a:pt x="4" y="0"/>
                      </a:cubicBezTo>
                      <a:lnTo>
                        <a:pt x="0" y="7"/>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0" name="Freeform 715"/>
                <p:cNvSpPr/>
                <p:nvPr/>
              </p:nvSpPr>
              <p:spPr bwMode="auto">
                <a:xfrm>
                  <a:off x="4603" y="3144"/>
                  <a:ext cx="61" cy="66"/>
                </a:xfrm>
                <a:custGeom>
                  <a:avLst/>
                  <a:gdLst>
                    <a:gd name="T0" fmla="*/ 6 w 26"/>
                    <a:gd name="T1" fmla="*/ 4 h 28"/>
                    <a:gd name="T2" fmla="*/ 4 w 26"/>
                    <a:gd name="T3" fmla="*/ 21 h 28"/>
                    <a:gd name="T4" fmla="*/ 20 w 26"/>
                    <a:gd name="T5" fmla="*/ 24 h 28"/>
                    <a:gd name="T6" fmla="*/ 22 w 26"/>
                    <a:gd name="T7" fmla="*/ 7 h 28"/>
                    <a:gd name="T8" fmla="*/ 6 w 26"/>
                    <a:gd name="T9" fmla="*/ 4 h 28"/>
                  </a:gdLst>
                  <a:ahLst/>
                  <a:cxnLst>
                    <a:cxn ang="0">
                      <a:pos x="T0" y="T1"/>
                    </a:cxn>
                    <a:cxn ang="0">
                      <a:pos x="T2" y="T3"/>
                    </a:cxn>
                    <a:cxn ang="0">
                      <a:pos x="T4" y="T5"/>
                    </a:cxn>
                    <a:cxn ang="0">
                      <a:pos x="T6" y="T7"/>
                    </a:cxn>
                    <a:cxn ang="0">
                      <a:pos x="T8" y="T9"/>
                    </a:cxn>
                  </a:cxnLst>
                  <a:rect l="0" t="0" r="r" b="b"/>
                  <a:pathLst>
                    <a:path w="26" h="28">
                      <a:moveTo>
                        <a:pt x="6" y="4"/>
                      </a:moveTo>
                      <a:cubicBezTo>
                        <a:pt x="1" y="8"/>
                        <a:pt x="0" y="16"/>
                        <a:pt x="4" y="21"/>
                      </a:cubicBezTo>
                      <a:cubicBezTo>
                        <a:pt x="7" y="27"/>
                        <a:pt x="15" y="28"/>
                        <a:pt x="20" y="24"/>
                      </a:cubicBezTo>
                      <a:cubicBezTo>
                        <a:pt x="25" y="20"/>
                        <a:pt x="26" y="13"/>
                        <a:pt x="22" y="7"/>
                      </a:cubicBezTo>
                      <a:cubicBezTo>
                        <a:pt x="18" y="2"/>
                        <a:pt x="11" y="0"/>
                        <a:pt x="6" y="4"/>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1" name="Freeform 716"/>
                <p:cNvSpPr/>
                <p:nvPr/>
              </p:nvSpPr>
              <p:spPr bwMode="auto">
                <a:xfrm>
                  <a:off x="4487" y="1427"/>
                  <a:ext cx="66" cy="66"/>
                </a:xfrm>
                <a:custGeom>
                  <a:avLst/>
                  <a:gdLst>
                    <a:gd name="T0" fmla="*/ 2 w 28"/>
                    <a:gd name="T1" fmla="*/ 28 h 28"/>
                    <a:gd name="T2" fmla="*/ 28 w 28"/>
                    <a:gd name="T3" fmla="*/ 2 h 28"/>
                    <a:gd name="T4" fmla="*/ 24 w 28"/>
                    <a:gd name="T5" fmla="*/ 0 h 28"/>
                    <a:gd name="T6" fmla="*/ 0 w 28"/>
                    <a:gd name="T7" fmla="*/ 24 h 28"/>
                    <a:gd name="T8" fmla="*/ 1 w 28"/>
                    <a:gd name="T9" fmla="*/ 26 h 28"/>
                    <a:gd name="T10" fmla="*/ 2 w 28"/>
                    <a:gd name="T11" fmla="*/ 28 h 28"/>
                  </a:gdLst>
                  <a:ahLst/>
                  <a:cxnLst>
                    <a:cxn ang="0">
                      <a:pos x="T0" y="T1"/>
                    </a:cxn>
                    <a:cxn ang="0">
                      <a:pos x="T2" y="T3"/>
                    </a:cxn>
                    <a:cxn ang="0">
                      <a:pos x="T4" y="T5"/>
                    </a:cxn>
                    <a:cxn ang="0">
                      <a:pos x="T6" y="T7"/>
                    </a:cxn>
                    <a:cxn ang="0">
                      <a:pos x="T8" y="T9"/>
                    </a:cxn>
                    <a:cxn ang="0">
                      <a:pos x="T10" y="T11"/>
                    </a:cxn>
                  </a:cxnLst>
                  <a:rect l="0" t="0" r="r" b="b"/>
                  <a:pathLst>
                    <a:path w="28" h="28">
                      <a:moveTo>
                        <a:pt x="2" y="28"/>
                      </a:moveTo>
                      <a:cubicBezTo>
                        <a:pt x="28" y="2"/>
                        <a:pt x="28" y="2"/>
                        <a:pt x="28" y="2"/>
                      </a:cubicBezTo>
                      <a:cubicBezTo>
                        <a:pt x="27" y="2"/>
                        <a:pt x="26" y="1"/>
                        <a:pt x="24" y="0"/>
                      </a:cubicBezTo>
                      <a:cubicBezTo>
                        <a:pt x="0" y="24"/>
                        <a:pt x="0" y="24"/>
                        <a:pt x="0" y="24"/>
                      </a:cubicBezTo>
                      <a:cubicBezTo>
                        <a:pt x="0" y="25"/>
                        <a:pt x="1" y="25"/>
                        <a:pt x="1" y="26"/>
                      </a:cubicBezTo>
                      <a:cubicBezTo>
                        <a:pt x="1" y="27"/>
                        <a:pt x="2" y="28"/>
                        <a:pt x="2" y="28"/>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2" name="Freeform 717"/>
                <p:cNvSpPr/>
                <p:nvPr/>
              </p:nvSpPr>
              <p:spPr bwMode="auto">
                <a:xfrm>
                  <a:off x="4544" y="1777"/>
                  <a:ext cx="18" cy="21"/>
                </a:xfrm>
                <a:custGeom>
                  <a:avLst/>
                  <a:gdLst>
                    <a:gd name="T0" fmla="*/ 0 w 8"/>
                    <a:gd name="T1" fmla="*/ 7 h 9"/>
                    <a:gd name="T2" fmla="*/ 4 w 8"/>
                    <a:gd name="T3" fmla="*/ 9 h 9"/>
                    <a:gd name="T4" fmla="*/ 8 w 8"/>
                    <a:gd name="T5" fmla="*/ 1 h 9"/>
                    <a:gd name="T6" fmla="*/ 3 w 8"/>
                    <a:gd name="T7" fmla="*/ 0 h 9"/>
                    <a:gd name="T8" fmla="*/ 0 w 8"/>
                    <a:gd name="T9" fmla="*/ 7 h 9"/>
                  </a:gdLst>
                  <a:ahLst/>
                  <a:cxnLst>
                    <a:cxn ang="0">
                      <a:pos x="T0" y="T1"/>
                    </a:cxn>
                    <a:cxn ang="0">
                      <a:pos x="T2" y="T3"/>
                    </a:cxn>
                    <a:cxn ang="0">
                      <a:pos x="T4" y="T5"/>
                    </a:cxn>
                    <a:cxn ang="0">
                      <a:pos x="T6" y="T7"/>
                    </a:cxn>
                    <a:cxn ang="0">
                      <a:pos x="T8" y="T9"/>
                    </a:cxn>
                  </a:cxnLst>
                  <a:rect l="0" t="0" r="r" b="b"/>
                  <a:pathLst>
                    <a:path w="8" h="9">
                      <a:moveTo>
                        <a:pt x="0" y="7"/>
                      </a:moveTo>
                      <a:cubicBezTo>
                        <a:pt x="1" y="8"/>
                        <a:pt x="3" y="8"/>
                        <a:pt x="4" y="9"/>
                      </a:cubicBezTo>
                      <a:cubicBezTo>
                        <a:pt x="8" y="1"/>
                        <a:pt x="8" y="1"/>
                        <a:pt x="8" y="1"/>
                      </a:cubicBezTo>
                      <a:cubicBezTo>
                        <a:pt x="7" y="1"/>
                        <a:pt x="5" y="0"/>
                        <a:pt x="3" y="0"/>
                      </a:cubicBezTo>
                      <a:lnTo>
                        <a:pt x="0" y="7"/>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3" name="Freeform 718"/>
                <p:cNvSpPr/>
                <p:nvPr/>
              </p:nvSpPr>
              <p:spPr bwMode="auto">
                <a:xfrm>
                  <a:off x="4544" y="3773"/>
                  <a:ext cx="165" cy="121"/>
                </a:xfrm>
                <a:custGeom>
                  <a:avLst/>
                  <a:gdLst>
                    <a:gd name="T0" fmla="*/ 0 w 70"/>
                    <a:gd name="T1" fmla="*/ 25 h 51"/>
                    <a:gd name="T2" fmla="*/ 27 w 70"/>
                    <a:gd name="T3" fmla="*/ 51 h 51"/>
                    <a:gd name="T4" fmla="*/ 70 w 70"/>
                    <a:gd name="T5" fmla="*/ 40 h 51"/>
                    <a:gd name="T6" fmla="*/ 29 w 70"/>
                    <a:gd name="T7" fmla="*/ 0 h 51"/>
                    <a:gd name="T8" fmla="*/ 0 w 70"/>
                    <a:gd name="T9" fmla="*/ 25 h 51"/>
                  </a:gdLst>
                  <a:ahLst/>
                  <a:cxnLst>
                    <a:cxn ang="0">
                      <a:pos x="T0" y="T1"/>
                    </a:cxn>
                    <a:cxn ang="0">
                      <a:pos x="T2" y="T3"/>
                    </a:cxn>
                    <a:cxn ang="0">
                      <a:pos x="T4" y="T5"/>
                    </a:cxn>
                    <a:cxn ang="0">
                      <a:pos x="T6" y="T7"/>
                    </a:cxn>
                    <a:cxn ang="0">
                      <a:pos x="T8" y="T9"/>
                    </a:cxn>
                  </a:cxnLst>
                  <a:rect l="0" t="0" r="r" b="b"/>
                  <a:pathLst>
                    <a:path w="70" h="51">
                      <a:moveTo>
                        <a:pt x="0" y="25"/>
                      </a:moveTo>
                      <a:cubicBezTo>
                        <a:pt x="12" y="36"/>
                        <a:pt x="21" y="45"/>
                        <a:pt x="27" y="51"/>
                      </a:cubicBezTo>
                      <a:cubicBezTo>
                        <a:pt x="40" y="47"/>
                        <a:pt x="57" y="43"/>
                        <a:pt x="70" y="40"/>
                      </a:cubicBezTo>
                      <a:cubicBezTo>
                        <a:pt x="63" y="34"/>
                        <a:pt x="48" y="19"/>
                        <a:pt x="29" y="0"/>
                      </a:cubicBezTo>
                      <a:cubicBezTo>
                        <a:pt x="17" y="8"/>
                        <a:pt x="7" y="17"/>
                        <a:pt x="0" y="25"/>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4" name="Freeform 719"/>
                <p:cNvSpPr/>
                <p:nvPr/>
              </p:nvSpPr>
              <p:spPr bwMode="auto">
                <a:xfrm>
                  <a:off x="4482" y="1419"/>
                  <a:ext cx="57" cy="57"/>
                </a:xfrm>
                <a:custGeom>
                  <a:avLst/>
                  <a:gdLst>
                    <a:gd name="T0" fmla="*/ 24 w 24"/>
                    <a:gd name="T1" fmla="*/ 2 h 24"/>
                    <a:gd name="T2" fmla="*/ 19 w 24"/>
                    <a:gd name="T3" fmla="*/ 0 h 24"/>
                    <a:gd name="T4" fmla="*/ 0 w 24"/>
                    <a:gd name="T5" fmla="*/ 19 h 24"/>
                    <a:gd name="T6" fmla="*/ 1 w 24"/>
                    <a:gd name="T7" fmla="*/ 24 h 24"/>
                    <a:gd name="T8" fmla="*/ 24 w 24"/>
                    <a:gd name="T9" fmla="*/ 2 h 24"/>
                  </a:gdLst>
                  <a:ahLst/>
                  <a:cxnLst>
                    <a:cxn ang="0">
                      <a:pos x="T0" y="T1"/>
                    </a:cxn>
                    <a:cxn ang="0">
                      <a:pos x="T2" y="T3"/>
                    </a:cxn>
                    <a:cxn ang="0">
                      <a:pos x="T4" y="T5"/>
                    </a:cxn>
                    <a:cxn ang="0">
                      <a:pos x="T6" y="T7"/>
                    </a:cxn>
                    <a:cxn ang="0">
                      <a:pos x="T8" y="T9"/>
                    </a:cxn>
                  </a:cxnLst>
                  <a:rect l="0" t="0" r="r" b="b"/>
                  <a:pathLst>
                    <a:path w="24" h="24">
                      <a:moveTo>
                        <a:pt x="24" y="2"/>
                      </a:moveTo>
                      <a:cubicBezTo>
                        <a:pt x="22" y="1"/>
                        <a:pt x="21" y="0"/>
                        <a:pt x="19" y="0"/>
                      </a:cubicBezTo>
                      <a:cubicBezTo>
                        <a:pt x="0" y="19"/>
                        <a:pt x="0" y="19"/>
                        <a:pt x="0" y="19"/>
                      </a:cubicBezTo>
                      <a:cubicBezTo>
                        <a:pt x="0" y="21"/>
                        <a:pt x="1" y="23"/>
                        <a:pt x="1" y="24"/>
                      </a:cubicBezTo>
                      <a:lnTo>
                        <a:pt x="24" y="2"/>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5" name="Freeform 720"/>
                <p:cNvSpPr/>
                <p:nvPr/>
              </p:nvSpPr>
              <p:spPr bwMode="auto">
                <a:xfrm>
                  <a:off x="4253" y="151"/>
                  <a:ext cx="272" cy="563"/>
                </a:xfrm>
                <a:custGeom>
                  <a:avLst/>
                  <a:gdLst>
                    <a:gd name="T0" fmla="*/ 0 w 115"/>
                    <a:gd name="T1" fmla="*/ 88 h 238"/>
                    <a:gd name="T2" fmla="*/ 9 w 115"/>
                    <a:gd name="T3" fmla="*/ 101 h 238"/>
                    <a:gd name="T4" fmla="*/ 62 w 115"/>
                    <a:gd name="T5" fmla="*/ 42 h 238"/>
                    <a:gd name="T6" fmla="*/ 84 w 115"/>
                    <a:gd name="T7" fmla="*/ 214 h 238"/>
                    <a:gd name="T8" fmla="*/ 115 w 115"/>
                    <a:gd name="T9" fmla="*/ 238 h 238"/>
                    <a:gd name="T10" fmla="*/ 76 w 115"/>
                    <a:gd name="T11" fmla="*/ 0 h 238"/>
                    <a:gd name="T12" fmla="*/ 0 w 115"/>
                    <a:gd name="T13" fmla="*/ 88 h 238"/>
                  </a:gdLst>
                  <a:ahLst/>
                  <a:cxnLst>
                    <a:cxn ang="0">
                      <a:pos x="T0" y="T1"/>
                    </a:cxn>
                    <a:cxn ang="0">
                      <a:pos x="T2" y="T3"/>
                    </a:cxn>
                    <a:cxn ang="0">
                      <a:pos x="T4" y="T5"/>
                    </a:cxn>
                    <a:cxn ang="0">
                      <a:pos x="T6" y="T7"/>
                    </a:cxn>
                    <a:cxn ang="0">
                      <a:pos x="T8" y="T9"/>
                    </a:cxn>
                    <a:cxn ang="0">
                      <a:pos x="T10" y="T11"/>
                    </a:cxn>
                    <a:cxn ang="0">
                      <a:pos x="T12" y="T13"/>
                    </a:cxn>
                  </a:cxnLst>
                  <a:rect l="0" t="0" r="r" b="b"/>
                  <a:pathLst>
                    <a:path w="115" h="238">
                      <a:moveTo>
                        <a:pt x="0" y="88"/>
                      </a:moveTo>
                      <a:cubicBezTo>
                        <a:pt x="3" y="92"/>
                        <a:pt x="7" y="96"/>
                        <a:pt x="9" y="101"/>
                      </a:cubicBezTo>
                      <a:cubicBezTo>
                        <a:pt x="28" y="79"/>
                        <a:pt x="48" y="56"/>
                        <a:pt x="62" y="42"/>
                      </a:cubicBezTo>
                      <a:cubicBezTo>
                        <a:pt x="65" y="60"/>
                        <a:pt x="77" y="162"/>
                        <a:pt x="84" y="214"/>
                      </a:cubicBezTo>
                      <a:cubicBezTo>
                        <a:pt x="96" y="219"/>
                        <a:pt x="106" y="227"/>
                        <a:pt x="115" y="238"/>
                      </a:cubicBezTo>
                      <a:cubicBezTo>
                        <a:pt x="105" y="179"/>
                        <a:pt x="86" y="70"/>
                        <a:pt x="76" y="0"/>
                      </a:cubicBezTo>
                      <a:cubicBezTo>
                        <a:pt x="61" y="15"/>
                        <a:pt x="29" y="54"/>
                        <a:pt x="0" y="88"/>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6" name="Freeform 721"/>
                <p:cNvSpPr/>
                <p:nvPr/>
              </p:nvSpPr>
              <p:spPr bwMode="auto">
                <a:xfrm>
                  <a:off x="3555" y="3329"/>
                  <a:ext cx="1322" cy="546"/>
                </a:xfrm>
                <a:custGeom>
                  <a:avLst/>
                  <a:gdLst>
                    <a:gd name="T0" fmla="*/ 4 w 559"/>
                    <a:gd name="T1" fmla="*/ 130 h 231"/>
                    <a:gd name="T2" fmla="*/ 114 w 559"/>
                    <a:gd name="T3" fmla="*/ 231 h 231"/>
                    <a:gd name="T4" fmla="*/ 317 w 559"/>
                    <a:gd name="T5" fmla="*/ 101 h 231"/>
                    <a:gd name="T6" fmla="*/ 559 w 559"/>
                    <a:gd name="T7" fmla="*/ 62 h 231"/>
                    <a:gd name="T8" fmla="*/ 305 w 559"/>
                    <a:gd name="T9" fmla="*/ 78 h 231"/>
                    <a:gd name="T10" fmla="*/ 116 w 559"/>
                    <a:gd name="T11" fmla="*/ 208 h 231"/>
                    <a:gd name="T12" fmla="*/ 24 w 559"/>
                    <a:gd name="T13" fmla="*/ 129 h 231"/>
                    <a:gd name="T14" fmla="*/ 93 w 559"/>
                    <a:gd name="T15" fmla="*/ 20 h 231"/>
                    <a:gd name="T16" fmla="*/ 79 w 559"/>
                    <a:gd name="T17" fmla="*/ 13 h 231"/>
                    <a:gd name="T18" fmla="*/ 4 w 559"/>
                    <a:gd name="T19" fmla="*/ 13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9" h="231">
                      <a:moveTo>
                        <a:pt x="4" y="130"/>
                      </a:moveTo>
                      <a:cubicBezTo>
                        <a:pt x="0" y="184"/>
                        <a:pt x="53" y="231"/>
                        <a:pt x="114" y="231"/>
                      </a:cubicBezTo>
                      <a:cubicBezTo>
                        <a:pt x="216" y="230"/>
                        <a:pt x="250" y="162"/>
                        <a:pt x="317" y="101"/>
                      </a:cubicBezTo>
                      <a:cubicBezTo>
                        <a:pt x="399" y="24"/>
                        <a:pt x="504" y="35"/>
                        <a:pt x="559" y="62"/>
                      </a:cubicBezTo>
                      <a:cubicBezTo>
                        <a:pt x="507" y="14"/>
                        <a:pt x="403" y="0"/>
                        <a:pt x="305" y="78"/>
                      </a:cubicBezTo>
                      <a:cubicBezTo>
                        <a:pt x="234" y="133"/>
                        <a:pt x="221" y="210"/>
                        <a:pt x="116" y="208"/>
                      </a:cubicBezTo>
                      <a:cubicBezTo>
                        <a:pt x="56" y="208"/>
                        <a:pt x="22" y="165"/>
                        <a:pt x="24" y="129"/>
                      </a:cubicBezTo>
                      <a:cubicBezTo>
                        <a:pt x="27" y="81"/>
                        <a:pt x="45" y="52"/>
                        <a:pt x="93" y="20"/>
                      </a:cubicBezTo>
                      <a:cubicBezTo>
                        <a:pt x="88" y="18"/>
                        <a:pt x="83" y="16"/>
                        <a:pt x="79" y="13"/>
                      </a:cubicBezTo>
                      <a:cubicBezTo>
                        <a:pt x="23" y="48"/>
                        <a:pt x="6" y="93"/>
                        <a:pt x="4" y="130"/>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7" name="Freeform 722"/>
                <p:cNvSpPr/>
                <p:nvPr/>
              </p:nvSpPr>
              <p:spPr bwMode="auto">
                <a:xfrm>
                  <a:off x="4484" y="1171"/>
                  <a:ext cx="34" cy="21"/>
                </a:xfrm>
                <a:custGeom>
                  <a:avLst/>
                  <a:gdLst>
                    <a:gd name="T0" fmla="*/ 0 w 14"/>
                    <a:gd name="T1" fmla="*/ 7 h 9"/>
                    <a:gd name="T2" fmla="*/ 3 w 14"/>
                    <a:gd name="T3" fmla="*/ 9 h 9"/>
                    <a:gd name="T4" fmla="*/ 14 w 14"/>
                    <a:gd name="T5" fmla="*/ 7 h 9"/>
                    <a:gd name="T6" fmla="*/ 7 w 14"/>
                    <a:gd name="T7" fmla="*/ 0 h 9"/>
                    <a:gd name="T8" fmla="*/ 0 w 14"/>
                    <a:gd name="T9" fmla="*/ 7 h 9"/>
                  </a:gdLst>
                  <a:ahLst/>
                  <a:cxnLst>
                    <a:cxn ang="0">
                      <a:pos x="T0" y="T1"/>
                    </a:cxn>
                    <a:cxn ang="0">
                      <a:pos x="T2" y="T3"/>
                    </a:cxn>
                    <a:cxn ang="0">
                      <a:pos x="T4" y="T5"/>
                    </a:cxn>
                    <a:cxn ang="0">
                      <a:pos x="T6" y="T7"/>
                    </a:cxn>
                    <a:cxn ang="0">
                      <a:pos x="T8" y="T9"/>
                    </a:cxn>
                  </a:cxnLst>
                  <a:rect l="0" t="0" r="r" b="b"/>
                  <a:pathLst>
                    <a:path w="14" h="9">
                      <a:moveTo>
                        <a:pt x="0" y="7"/>
                      </a:moveTo>
                      <a:cubicBezTo>
                        <a:pt x="1" y="7"/>
                        <a:pt x="2" y="8"/>
                        <a:pt x="3" y="9"/>
                      </a:cubicBezTo>
                      <a:cubicBezTo>
                        <a:pt x="6" y="8"/>
                        <a:pt x="10" y="7"/>
                        <a:pt x="14" y="7"/>
                      </a:cubicBezTo>
                      <a:cubicBezTo>
                        <a:pt x="7" y="0"/>
                        <a:pt x="7" y="0"/>
                        <a:pt x="7" y="0"/>
                      </a:cubicBezTo>
                      <a:lnTo>
                        <a:pt x="0" y="7"/>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8" name="Freeform 723"/>
                <p:cNvSpPr/>
                <p:nvPr/>
              </p:nvSpPr>
              <p:spPr bwMode="auto">
                <a:xfrm>
                  <a:off x="4470" y="4195"/>
                  <a:ext cx="206" cy="156"/>
                </a:xfrm>
                <a:custGeom>
                  <a:avLst/>
                  <a:gdLst>
                    <a:gd name="T0" fmla="*/ 28 w 87"/>
                    <a:gd name="T1" fmla="*/ 28 h 66"/>
                    <a:gd name="T2" fmla="*/ 21 w 87"/>
                    <a:gd name="T3" fmla="*/ 6 h 66"/>
                    <a:gd name="T4" fmla="*/ 5 w 87"/>
                    <a:gd name="T5" fmla="*/ 0 h 66"/>
                    <a:gd name="T6" fmla="*/ 0 w 87"/>
                    <a:gd name="T7" fmla="*/ 17 h 66"/>
                    <a:gd name="T8" fmla="*/ 48 w 87"/>
                    <a:gd name="T9" fmla="*/ 66 h 66"/>
                    <a:gd name="T10" fmla="*/ 87 w 87"/>
                    <a:gd name="T11" fmla="*/ 66 h 66"/>
                    <a:gd name="T12" fmla="*/ 77 w 87"/>
                    <a:gd name="T13" fmla="*/ 20 h 66"/>
                    <a:gd name="T14" fmla="*/ 28 w 87"/>
                    <a:gd name="T15" fmla="*/ 28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66">
                      <a:moveTo>
                        <a:pt x="28" y="28"/>
                      </a:moveTo>
                      <a:cubicBezTo>
                        <a:pt x="26" y="23"/>
                        <a:pt x="23" y="14"/>
                        <a:pt x="21" y="6"/>
                      </a:cubicBezTo>
                      <a:cubicBezTo>
                        <a:pt x="15" y="5"/>
                        <a:pt x="10" y="3"/>
                        <a:pt x="5" y="0"/>
                      </a:cubicBezTo>
                      <a:cubicBezTo>
                        <a:pt x="4" y="6"/>
                        <a:pt x="3" y="12"/>
                        <a:pt x="0" y="17"/>
                      </a:cubicBezTo>
                      <a:cubicBezTo>
                        <a:pt x="16" y="33"/>
                        <a:pt x="32" y="50"/>
                        <a:pt x="48" y="66"/>
                      </a:cubicBezTo>
                      <a:cubicBezTo>
                        <a:pt x="87" y="66"/>
                        <a:pt x="87" y="66"/>
                        <a:pt x="87" y="66"/>
                      </a:cubicBezTo>
                      <a:cubicBezTo>
                        <a:pt x="84" y="54"/>
                        <a:pt x="80" y="37"/>
                        <a:pt x="77" y="20"/>
                      </a:cubicBezTo>
                      <a:cubicBezTo>
                        <a:pt x="66" y="23"/>
                        <a:pt x="39" y="28"/>
                        <a:pt x="28" y="28"/>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9" name="Freeform 724"/>
                <p:cNvSpPr/>
                <p:nvPr/>
              </p:nvSpPr>
              <p:spPr bwMode="auto">
                <a:xfrm>
                  <a:off x="4527" y="1772"/>
                  <a:ext cx="21" cy="21"/>
                </a:xfrm>
                <a:custGeom>
                  <a:avLst/>
                  <a:gdLst>
                    <a:gd name="T0" fmla="*/ 0 w 9"/>
                    <a:gd name="T1" fmla="*/ 7 h 9"/>
                    <a:gd name="T2" fmla="*/ 5 w 9"/>
                    <a:gd name="T3" fmla="*/ 9 h 9"/>
                    <a:gd name="T4" fmla="*/ 9 w 9"/>
                    <a:gd name="T5" fmla="*/ 1 h 9"/>
                    <a:gd name="T6" fmla="*/ 4 w 9"/>
                    <a:gd name="T7" fmla="*/ 0 h 9"/>
                    <a:gd name="T8" fmla="*/ 0 w 9"/>
                    <a:gd name="T9" fmla="*/ 7 h 9"/>
                  </a:gdLst>
                  <a:ahLst/>
                  <a:cxnLst>
                    <a:cxn ang="0">
                      <a:pos x="T0" y="T1"/>
                    </a:cxn>
                    <a:cxn ang="0">
                      <a:pos x="T2" y="T3"/>
                    </a:cxn>
                    <a:cxn ang="0">
                      <a:pos x="T4" y="T5"/>
                    </a:cxn>
                    <a:cxn ang="0">
                      <a:pos x="T6" y="T7"/>
                    </a:cxn>
                    <a:cxn ang="0">
                      <a:pos x="T8" y="T9"/>
                    </a:cxn>
                  </a:cxnLst>
                  <a:rect l="0" t="0" r="r" b="b"/>
                  <a:pathLst>
                    <a:path w="9" h="9">
                      <a:moveTo>
                        <a:pt x="0" y="7"/>
                      </a:moveTo>
                      <a:cubicBezTo>
                        <a:pt x="5" y="9"/>
                        <a:pt x="5" y="9"/>
                        <a:pt x="5" y="9"/>
                      </a:cubicBezTo>
                      <a:cubicBezTo>
                        <a:pt x="9" y="1"/>
                        <a:pt x="9" y="1"/>
                        <a:pt x="9" y="1"/>
                      </a:cubicBezTo>
                      <a:cubicBezTo>
                        <a:pt x="7" y="1"/>
                        <a:pt x="6" y="0"/>
                        <a:pt x="4" y="0"/>
                      </a:cubicBezTo>
                      <a:lnTo>
                        <a:pt x="0" y="7"/>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0" name="Freeform 725"/>
                <p:cNvSpPr/>
                <p:nvPr/>
              </p:nvSpPr>
              <p:spPr bwMode="auto">
                <a:xfrm>
                  <a:off x="4418" y="961"/>
                  <a:ext cx="83" cy="87"/>
                </a:xfrm>
                <a:custGeom>
                  <a:avLst/>
                  <a:gdLst>
                    <a:gd name="T0" fmla="*/ 0 w 35"/>
                    <a:gd name="T1" fmla="*/ 7 h 37"/>
                    <a:gd name="T2" fmla="*/ 7 w 35"/>
                    <a:gd name="T3" fmla="*/ 37 h 37"/>
                    <a:gd name="T4" fmla="*/ 35 w 35"/>
                    <a:gd name="T5" fmla="*/ 12 h 37"/>
                    <a:gd name="T6" fmla="*/ 0 w 35"/>
                    <a:gd name="T7" fmla="*/ 7 h 37"/>
                  </a:gdLst>
                  <a:ahLst/>
                  <a:cxnLst>
                    <a:cxn ang="0">
                      <a:pos x="T0" y="T1"/>
                    </a:cxn>
                    <a:cxn ang="0">
                      <a:pos x="T2" y="T3"/>
                    </a:cxn>
                    <a:cxn ang="0">
                      <a:pos x="T4" y="T5"/>
                    </a:cxn>
                    <a:cxn ang="0">
                      <a:pos x="T6" y="T7"/>
                    </a:cxn>
                  </a:cxnLst>
                  <a:rect l="0" t="0" r="r" b="b"/>
                  <a:pathLst>
                    <a:path w="35" h="37">
                      <a:moveTo>
                        <a:pt x="0" y="7"/>
                      </a:moveTo>
                      <a:cubicBezTo>
                        <a:pt x="4" y="17"/>
                        <a:pt x="6" y="27"/>
                        <a:pt x="7" y="37"/>
                      </a:cubicBezTo>
                      <a:cubicBezTo>
                        <a:pt x="35" y="12"/>
                        <a:pt x="35" y="12"/>
                        <a:pt x="35" y="12"/>
                      </a:cubicBezTo>
                      <a:cubicBezTo>
                        <a:pt x="26" y="1"/>
                        <a:pt x="13" y="0"/>
                        <a:pt x="0" y="7"/>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1" name="Freeform 726"/>
                <p:cNvSpPr/>
                <p:nvPr/>
              </p:nvSpPr>
              <p:spPr bwMode="auto">
                <a:xfrm>
                  <a:off x="4475" y="1410"/>
                  <a:ext cx="47" cy="50"/>
                </a:xfrm>
                <a:custGeom>
                  <a:avLst/>
                  <a:gdLst>
                    <a:gd name="T0" fmla="*/ 20 w 20"/>
                    <a:gd name="T1" fmla="*/ 2 h 21"/>
                    <a:gd name="T2" fmla="*/ 16 w 20"/>
                    <a:gd name="T3" fmla="*/ 0 h 21"/>
                    <a:gd name="T4" fmla="*/ 0 w 20"/>
                    <a:gd name="T5" fmla="*/ 16 h 21"/>
                    <a:gd name="T6" fmla="*/ 2 w 20"/>
                    <a:gd name="T7" fmla="*/ 21 h 21"/>
                    <a:gd name="T8" fmla="*/ 20 w 20"/>
                    <a:gd name="T9" fmla="*/ 2 h 21"/>
                  </a:gdLst>
                  <a:ahLst/>
                  <a:cxnLst>
                    <a:cxn ang="0">
                      <a:pos x="T0" y="T1"/>
                    </a:cxn>
                    <a:cxn ang="0">
                      <a:pos x="T2" y="T3"/>
                    </a:cxn>
                    <a:cxn ang="0">
                      <a:pos x="T4" y="T5"/>
                    </a:cxn>
                    <a:cxn ang="0">
                      <a:pos x="T6" y="T7"/>
                    </a:cxn>
                    <a:cxn ang="0">
                      <a:pos x="T8" y="T9"/>
                    </a:cxn>
                  </a:cxnLst>
                  <a:rect l="0" t="0" r="r" b="b"/>
                  <a:pathLst>
                    <a:path w="20" h="21">
                      <a:moveTo>
                        <a:pt x="20" y="2"/>
                      </a:moveTo>
                      <a:cubicBezTo>
                        <a:pt x="19" y="1"/>
                        <a:pt x="18" y="1"/>
                        <a:pt x="16" y="0"/>
                      </a:cubicBezTo>
                      <a:cubicBezTo>
                        <a:pt x="0" y="16"/>
                        <a:pt x="0" y="16"/>
                        <a:pt x="0" y="16"/>
                      </a:cubicBezTo>
                      <a:cubicBezTo>
                        <a:pt x="0" y="18"/>
                        <a:pt x="1" y="19"/>
                        <a:pt x="2" y="21"/>
                      </a:cubicBezTo>
                      <a:lnTo>
                        <a:pt x="20" y="2"/>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2" name="Freeform 727"/>
                <p:cNvSpPr/>
                <p:nvPr/>
              </p:nvSpPr>
              <p:spPr bwMode="auto">
                <a:xfrm>
                  <a:off x="4380" y="719"/>
                  <a:ext cx="107" cy="107"/>
                </a:xfrm>
                <a:custGeom>
                  <a:avLst/>
                  <a:gdLst>
                    <a:gd name="T0" fmla="*/ 25 w 45"/>
                    <a:gd name="T1" fmla="*/ 42 h 45"/>
                    <a:gd name="T2" fmla="*/ 45 w 45"/>
                    <a:gd name="T3" fmla="*/ 45 h 45"/>
                    <a:gd name="T4" fmla="*/ 0 w 45"/>
                    <a:gd name="T5" fmla="*/ 0 h 45"/>
                    <a:gd name="T6" fmla="*/ 0 w 45"/>
                    <a:gd name="T7" fmla="*/ 16 h 45"/>
                    <a:gd name="T8" fmla="*/ 25 w 45"/>
                    <a:gd name="T9" fmla="*/ 42 h 45"/>
                  </a:gdLst>
                  <a:ahLst/>
                  <a:cxnLst>
                    <a:cxn ang="0">
                      <a:pos x="T0" y="T1"/>
                    </a:cxn>
                    <a:cxn ang="0">
                      <a:pos x="T2" y="T3"/>
                    </a:cxn>
                    <a:cxn ang="0">
                      <a:pos x="T4" y="T5"/>
                    </a:cxn>
                    <a:cxn ang="0">
                      <a:pos x="T6" y="T7"/>
                    </a:cxn>
                    <a:cxn ang="0">
                      <a:pos x="T8" y="T9"/>
                    </a:cxn>
                  </a:cxnLst>
                  <a:rect l="0" t="0" r="r" b="b"/>
                  <a:pathLst>
                    <a:path w="45" h="45">
                      <a:moveTo>
                        <a:pt x="25" y="42"/>
                      </a:moveTo>
                      <a:cubicBezTo>
                        <a:pt x="31" y="42"/>
                        <a:pt x="38" y="43"/>
                        <a:pt x="45" y="45"/>
                      </a:cubicBezTo>
                      <a:cubicBezTo>
                        <a:pt x="43" y="20"/>
                        <a:pt x="22" y="3"/>
                        <a:pt x="0" y="0"/>
                      </a:cubicBezTo>
                      <a:cubicBezTo>
                        <a:pt x="1" y="6"/>
                        <a:pt x="1" y="11"/>
                        <a:pt x="0" y="16"/>
                      </a:cubicBezTo>
                      <a:cubicBezTo>
                        <a:pt x="12" y="19"/>
                        <a:pt x="23" y="29"/>
                        <a:pt x="25" y="42"/>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3" name="Freeform 728"/>
                <p:cNvSpPr/>
                <p:nvPr/>
              </p:nvSpPr>
              <p:spPr bwMode="auto">
                <a:xfrm>
                  <a:off x="4579" y="3551"/>
                  <a:ext cx="85" cy="102"/>
                </a:xfrm>
                <a:custGeom>
                  <a:avLst/>
                  <a:gdLst>
                    <a:gd name="T0" fmla="*/ 0 w 36"/>
                    <a:gd name="T1" fmla="*/ 5 h 43"/>
                    <a:gd name="T2" fmla="*/ 20 w 36"/>
                    <a:gd name="T3" fmla="*/ 43 h 43"/>
                    <a:gd name="T4" fmla="*/ 36 w 36"/>
                    <a:gd name="T5" fmla="*/ 36 h 43"/>
                    <a:gd name="T6" fmla="*/ 14 w 36"/>
                    <a:gd name="T7" fmla="*/ 0 h 43"/>
                    <a:gd name="T8" fmla="*/ 0 w 36"/>
                    <a:gd name="T9" fmla="*/ 5 h 43"/>
                  </a:gdLst>
                  <a:ahLst/>
                  <a:cxnLst>
                    <a:cxn ang="0">
                      <a:pos x="T0" y="T1"/>
                    </a:cxn>
                    <a:cxn ang="0">
                      <a:pos x="T2" y="T3"/>
                    </a:cxn>
                    <a:cxn ang="0">
                      <a:pos x="T4" y="T5"/>
                    </a:cxn>
                    <a:cxn ang="0">
                      <a:pos x="T6" y="T7"/>
                    </a:cxn>
                    <a:cxn ang="0">
                      <a:pos x="T8" y="T9"/>
                    </a:cxn>
                  </a:cxnLst>
                  <a:rect l="0" t="0" r="r" b="b"/>
                  <a:pathLst>
                    <a:path w="36" h="43">
                      <a:moveTo>
                        <a:pt x="0" y="5"/>
                      </a:moveTo>
                      <a:cubicBezTo>
                        <a:pt x="3" y="18"/>
                        <a:pt x="11" y="33"/>
                        <a:pt x="20" y="43"/>
                      </a:cubicBezTo>
                      <a:cubicBezTo>
                        <a:pt x="25" y="41"/>
                        <a:pt x="30" y="38"/>
                        <a:pt x="36" y="36"/>
                      </a:cubicBezTo>
                      <a:cubicBezTo>
                        <a:pt x="26" y="26"/>
                        <a:pt x="18" y="13"/>
                        <a:pt x="14" y="0"/>
                      </a:cubicBezTo>
                      <a:cubicBezTo>
                        <a:pt x="9" y="2"/>
                        <a:pt x="4" y="3"/>
                        <a:pt x="0" y="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4" name="Freeform 729"/>
                <p:cNvSpPr/>
                <p:nvPr/>
              </p:nvSpPr>
              <p:spPr bwMode="auto">
                <a:xfrm>
                  <a:off x="4513" y="1765"/>
                  <a:ext cx="19" cy="21"/>
                </a:xfrm>
                <a:custGeom>
                  <a:avLst/>
                  <a:gdLst>
                    <a:gd name="T0" fmla="*/ 0 w 8"/>
                    <a:gd name="T1" fmla="*/ 8 h 9"/>
                    <a:gd name="T2" fmla="*/ 4 w 8"/>
                    <a:gd name="T3" fmla="*/ 9 h 9"/>
                    <a:gd name="T4" fmla="*/ 8 w 8"/>
                    <a:gd name="T5" fmla="*/ 2 h 9"/>
                    <a:gd name="T6" fmla="*/ 4 w 8"/>
                    <a:gd name="T7" fmla="*/ 0 h 9"/>
                    <a:gd name="T8" fmla="*/ 0 w 8"/>
                    <a:gd name="T9" fmla="*/ 8 h 9"/>
                  </a:gdLst>
                  <a:ahLst/>
                  <a:cxnLst>
                    <a:cxn ang="0">
                      <a:pos x="T0" y="T1"/>
                    </a:cxn>
                    <a:cxn ang="0">
                      <a:pos x="T2" y="T3"/>
                    </a:cxn>
                    <a:cxn ang="0">
                      <a:pos x="T4" y="T5"/>
                    </a:cxn>
                    <a:cxn ang="0">
                      <a:pos x="T6" y="T7"/>
                    </a:cxn>
                    <a:cxn ang="0">
                      <a:pos x="T8" y="T9"/>
                    </a:cxn>
                  </a:cxnLst>
                  <a:rect l="0" t="0" r="r" b="b"/>
                  <a:pathLst>
                    <a:path w="8" h="9">
                      <a:moveTo>
                        <a:pt x="0" y="8"/>
                      </a:moveTo>
                      <a:cubicBezTo>
                        <a:pt x="4" y="9"/>
                        <a:pt x="4" y="9"/>
                        <a:pt x="4" y="9"/>
                      </a:cubicBezTo>
                      <a:cubicBezTo>
                        <a:pt x="8" y="2"/>
                        <a:pt x="8" y="2"/>
                        <a:pt x="8" y="2"/>
                      </a:cubicBezTo>
                      <a:cubicBezTo>
                        <a:pt x="7" y="1"/>
                        <a:pt x="5" y="1"/>
                        <a:pt x="4" y="0"/>
                      </a:cubicBezTo>
                      <a:lnTo>
                        <a:pt x="0" y="8"/>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5" name="Freeform 730"/>
                <p:cNvSpPr/>
                <p:nvPr/>
              </p:nvSpPr>
              <p:spPr bwMode="auto">
                <a:xfrm>
                  <a:off x="4468" y="1401"/>
                  <a:ext cx="40" cy="42"/>
                </a:xfrm>
                <a:custGeom>
                  <a:avLst/>
                  <a:gdLst>
                    <a:gd name="T0" fmla="*/ 17 w 17"/>
                    <a:gd name="T1" fmla="*/ 2 h 18"/>
                    <a:gd name="T2" fmla="*/ 14 w 17"/>
                    <a:gd name="T3" fmla="*/ 0 h 18"/>
                    <a:gd name="T4" fmla="*/ 0 w 17"/>
                    <a:gd name="T5" fmla="*/ 14 h 18"/>
                    <a:gd name="T6" fmla="*/ 2 w 17"/>
                    <a:gd name="T7" fmla="*/ 18 h 18"/>
                    <a:gd name="T8" fmla="*/ 17 w 17"/>
                    <a:gd name="T9" fmla="*/ 2 h 18"/>
                  </a:gdLst>
                  <a:ahLst/>
                  <a:cxnLst>
                    <a:cxn ang="0">
                      <a:pos x="T0" y="T1"/>
                    </a:cxn>
                    <a:cxn ang="0">
                      <a:pos x="T2" y="T3"/>
                    </a:cxn>
                    <a:cxn ang="0">
                      <a:pos x="T4" y="T5"/>
                    </a:cxn>
                    <a:cxn ang="0">
                      <a:pos x="T6" y="T7"/>
                    </a:cxn>
                    <a:cxn ang="0">
                      <a:pos x="T8" y="T9"/>
                    </a:cxn>
                  </a:cxnLst>
                  <a:rect l="0" t="0" r="r" b="b"/>
                  <a:pathLst>
                    <a:path w="17" h="18">
                      <a:moveTo>
                        <a:pt x="17" y="2"/>
                      </a:moveTo>
                      <a:cubicBezTo>
                        <a:pt x="16" y="1"/>
                        <a:pt x="15" y="1"/>
                        <a:pt x="14" y="0"/>
                      </a:cubicBezTo>
                      <a:cubicBezTo>
                        <a:pt x="0" y="14"/>
                        <a:pt x="0" y="14"/>
                        <a:pt x="0" y="14"/>
                      </a:cubicBezTo>
                      <a:cubicBezTo>
                        <a:pt x="0" y="15"/>
                        <a:pt x="1" y="16"/>
                        <a:pt x="2" y="18"/>
                      </a:cubicBezTo>
                      <a:lnTo>
                        <a:pt x="17" y="2"/>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6" name="Freeform 731"/>
                <p:cNvSpPr/>
                <p:nvPr/>
              </p:nvSpPr>
              <p:spPr bwMode="auto">
                <a:xfrm>
                  <a:off x="4499" y="1758"/>
                  <a:ext cx="19" cy="23"/>
                </a:xfrm>
                <a:custGeom>
                  <a:avLst/>
                  <a:gdLst>
                    <a:gd name="T0" fmla="*/ 0 w 8"/>
                    <a:gd name="T1" fmla="*/ 9 h 10"/>
                    <a:gd name="T2" fmla="*/ 4 w 8"/>
                    <a:gd name="T3" fmla="*/ 10 h 10"/>
                    <a:gd name="T4" fmla="*/ 8 w 8"/>
                    <a:gd name="T5" fmla="*/ 2 h 10"/>
                    <a:gd name="T6" fmla="*/ 4 w 8"/>
                    <a:gd name="T7" fmla="*/ 0 h 10"/>
                    <a:gd name="T8" fmla="*/ 0 w 8"/>
                    <a:gd name="T9" fmla="*/ 9 h 10"/>
                  </a:gdLst>
                  <a:ahLst/>
                  <a:cxnLst>
                    <a:cxn ang="0">
                      <a:pos x="T0" y="T1"/>
                    </a:cxn>
                    <a:cxn ang="0">
                      <a:pos x="T2" y="T3"/>
                    </a:cxn>
                    <a:cxn ang="0">
                      <a:pos x="T4" y="T5"/>
                    </a:cxn>
                    <a:cxn ang="0">
                      <a:pos x="T6" y="T7"/>
                    </a:cxn>
                    <a:cxn ang="0">
                      <a:pos x="T8" y="T9"/>
                    </a:cxn>
                  </a:cxnLst>
                  <a:rect l="0" t="0" r="r" b="b"/>
                  <a:pathLst>
                    <a:path w="8" h="10">
                      <a:moveTo>
                        <a:pt x="0" y="9"/>
                      </a:moveTo>
                      <a:cubicBezTo>
                        <a:pt x="4" y="10"/>
                        <a:pt x="4" y="10"/>
                        <a:pt x="4" y="10"/>
                      </a:cubicBezTo>
                      <a:cubicBezTo>
                        <a:pt x="8" y="2"/>
                        <a:pt x="8" y="2"/>
                        <a:pt x="8" y="2"/>
                      </a:cubicBezTo>
                      <a:cubicBezTo>
                        <a:pt x="7" y="1"/>
                        <a:pt x="6" y="1"/>
                        <a:pt x="4" y="0"/>
                      </a:cubicBezTo>
                      <a:lnTo>
                        <a:pt x="0" y="9"/>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7" name="Freeform 732"/>
                <p:cNvSpPr/>
                <p:nvPr/>
              </p:nvSpPr>
              <p:spPr bwMode="auto">
                <a:xfrm>
                  <a:off x="4458" y="1389"/>
                  <a:ext cx="38" cy="38"/>
                </a:xfrm>
                <a:custGeom>
                  <a:avLst/>
                  <a:gdLst>
                    <a:gd name="T0" fmla="*/ 16 w 16"/>
                    <a:gd name="T1" fmla="*/ 3 h 16"/>
                    <a:gd name="T2" fmla="*/ 13 w 16"/>
                    <a:gd name="T3" fmla="*/ 0 h 16"/>
                    <a:gd name="T4" fmla="*/ 0 w 16"/>
                    <a:gd name="T5" fmla="*/ 13 h 16"/>
                    <a:gd name="T6" fmla="*/ 2 w 16"/>
                    <a:gd name="T7" fmla="*/ 16 h 16"/>
                    <a:gd name="T8" fmla="*/ 16 w 16"/>
                    <a:gd name="T9" fmla="*/ 3 h 16"/>
                  </a:gdLst>
                  <a:ahLst/>
                  <a:cxnLst>
                    <a:cxn ang="0">
                      <a:pos x="T0" y="T1"/>
                    </a:cxn>
                    <a:cxn ang="0">
                      <a:pos x="T2" y="T3"/>
                    </a:cxn>
                    <a:cxn ang="0">
                      <a:pos x="T4" y="T5"/>
                    </a:cxn>
                    <a:cxn ang="0">
                      <a:pos x="T6" y="T7"/>
                    </a:cxn>
                    <a:cxn ang="0">
                      <a:pos x="T8" y="T9"/>
                    </a:cxn>
                  </a:cxnLst>
                  <a:rect l="0" t="0" r="r" b="b"/>
                  <a:pathLst>
                    <a:path w="16" h="16">
                      <a:moveTo>
                        <a:pt x="16" y="3"/>
                      </a:moveTo>
                      <a:cubicBezTo>
                        <a:pt x="15" y="2"/>
                        <a:pt x="14" y="1"/>
                        <a:pt x="13" y="0"/>
                      </a:cubicBezTo>
                      <a:cubicBezTo>
                        <a:pt x="0" y="13"/>
                        <a:pt x="0" y="13"/>
                        <a:pt x="0" y="13"/>
                      </a:cubicBezTo>
                      <a:cubicBezTo>
                        <a:pt x="1" y="14"/>
                        <a:pt x="2" y="15"/>
                        <a:pt x="2" y="16"/>
                      </a:cubicBezTo>
                      <a:lnTo>
                        <a:pt x="16" y="3"/>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8" name="Freeform 733"/>
                <p:cNvSpPr/>
                <p:nvPr/>
              </p:nvSpPr>
              <p:spPr bwMode="auto">
                <a:xfrm>
                  <a:off x="4622" y="4008"/>
                  <a:ext cx="87" cy="66"/>
                </a:xfrm>
                <a:custGeom>
                  <a:avLst/>
                  <a:gdLst>
                    <a:gd name="T0" fmla="*/ 4 w 37"/>
                    <a:gd name="T1" fmla="*/ 28 h 28"/>
                    <a:gd name="T2" fmla="*/ 37 w 37"/>
                    <a:gd name="T3" fmla="*/ 17 h 28"/>
                    <a:gd name="T4" fmla="*/ 1 w 37"/>
                    <a:gd name="T5" fmla="*/ 0 h 28"/>
                    <a:gd name="T6" fmla="*/ 4 w 37"/>
                    <a:gd name="T7" fmla="*/ 28 h 28"/>
                  </a:gdLst>
                  <a:ahLst/>
                  <a:cxnLst>
                    <a:cxn ang="0">
                      <a:pos x="T0" y="T1"/>
                    </a:cxn>
                    <a:cxn ang="0">
                      <a:pos x="T2" y="T3"/>
                    </a:cxn>
                    <a:cxn ang="0">
                      <a:pos x="T4" y="T5"/>
                    </a:cxn>
                    <a:cxn ang="0">
                      <a:pos x="T6" y="T7"/>
                    </a:cxn>
                  </a:cxnLst>
                  <a:rect l="0" t="0" r="r" b="b"/>
                  <a:pathLst>
                    <a:path w="37" h="28">
                      <a:moveTo>
                        <a:pt x="4" y="28"/>
                      </a:moveTo>
                      <a:cubicBezTo>
                        <a:pt x="14" y="26"/>
                        <a:pt x="26" y="23"/>
                        <a:pt x="37" y="17"/>
                      </a:cubicBezTo>
                      <a:cubicBezTo>
                        <a:pt x="25" y="11"/>
                        <a:pt x="13" y="5"/>
                        <a:pt x="1" y="0"/>
                      </a:cubicBezTo>
                      <a:cubicBezTo>
                        <a:pt x="0" y="5"/>
                        <a:pt x="2" y="16"/>
                        <a:pt x="4" y="28"/>
                      </a:cubicBezTo>
                      <a:close/>
                    </a:path>
                  </a:pathLst>
                </a:custGeom>
                <a:solidFill>
                  <a:srgbClr val="C6D9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9" name="Freeform 734"/>
                <p:cNvSpPr/>
                <p:nvPr/>
              </p:nvSpPr>
              <p:spPr bwMode="auto">
                <a:xfrm>
                  <a:off x="4484" y="1748"/>
                  <a:ext cx="22" cy="29"/>
                </a:xfrm>
                <a:custGeom>
                  <a:avLst/>
                  <a:gdLst>
                    <a:gd name="T0" fmla="*/ 0 w 9"/>
                    <a:gd name="T1" fmla="*/ 10 h 12"/>
                    <a:gd name="T2" fmla="*/ 4 w 9"/>
                    <a:gd name="T3" fmla="*/ 12 h 12"/>
                    <a:gd name="T4" fmla="*/ 9 w 9"/>
                    <a:gd name="T5" fmla="*/ 3 h 12"/>
                    <a:gd name="T6" fmla="*/ 5 w 9"/>
                    <a:gd name="T7" fmla="*/ 0 h 12"/>
                    <a:gd name="T8" fmla="*/ 0 w 9"/>
                    <a:gd name="T9" fmla="*/ 10 h 12"/>
                  </a:gdLst>
                  <a:ahLst/>
                  <a:cxnLst>
                    <a:cxn ang="0">
                      <a:pos x="T0" y="T1"/>
                    </a:cxn>
                    <a:cxn ang="0">
                      <a:pos x="T2" y="T3"/>
                    </a:cxn>
                    <a:cxn ang="0">
                      <a:pos x="T4" y="T5"/>
                    </a:cxn>
                    <a:cxn ang="0">
                      <a:pos x="T6" y="T7"/>
                    </a:cxn>
                    <a:cxn ang="0">
                      <a:pos x="T8" y="T9"/>
                    </a:cxn>
                  </a:cxnLst>
                  <a:rect l="0" t="0" r="r" b="b"/>
                  <a:pathLst>
                    <a:path w="9" h="12">
                      <a:moveTo>
                        <a:pt x="0" y="10"/>
                      </a:moveTo>
                      <a:cubicBezTo>
                        <a:pt x="4" y="12"/>
                        <a:pt x="4" y="12"/>
                        <a:pt x="4" y="12"/>
                      </a:cubicBezTo>
                      <a:cubicBezTo>
                        <a:pt x="9" y="3"/>
                        <a:pt x="9" y="3"/>
                        <a:pt x="9" y="3"/>
                      </a:cubicBezTo>
                      <a:cubicBezTo>
                        <a:pt x="8" y="2"/>
                        <a:pt x="6" y="1"/>
                        <a:pt x="5" y="0"/>
                      </a:cubicBezTo>
                      <a:lnTo>
                        <a:pt x="0" y="10"/>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0" name="Freeform 735"/>
                <p:cNvSpPr/>
                <p:nvPr/>
              </p:nvSpPr>
              <p:spPr bwMode="auto">
                <a:xfrm>
                  <a:off x="4449" y="1377"/>
                  <a:ext cx="35" cy="35"/>
                </a:xfrm>
                <a:custGeom>
                  <a:avLst/>
                  <a:gdLst>
                    <a:gd name="T0" fmla="*/ 15 w 15"/>
                    <a:gd name="T1" fmla="*/ 4 h 15"/>
                    <a:gd name="T2" fmla="*/ 11 w 15"/>
                    <a:gd name="T3" fmla="*/ 0 h 15"/>
                    <a:gd name="T4" fmla="*/ 0 w 15"/>
                    <a:gd name="T5" fmla="*/ 11 h 15"/>
                    <a:gd name="T6" fmla="*/ 3 w 15"/>
                    <a:gd name="T7" fmla="*/ 15 h 15"/>
                    <a:gd name="T8" fmla="*/ 15 w 15"/>
                    <a:gd name="T9" fmla="*/ 4 h 15"/>
                  </a:gdLst>
                  <a:ahLst/>
                  <a:cxnLst>
                    <a:cxn ang="0">
                      <a:pos x="T0" y="T1"/>
                    </a:cxn>
                    <a:cxn ang="0">
                      <a:pos x="T2" y="T3"/>
                    </a:cxn>
                    <a:cxn ang="0">
                      <a:pos x="T4" y="T5"/>
                    </a:cxn>
                    <a:cxn ang="0">
                      <a:pos x="T6" y="T7"/>
                    </a:cxn>
                    <a:cxn ang="0">
                      <a:pos x="T8" y="T9"/>
                    </a:cxn>
                  </a:cxnLst>
                  <a:rect l="0" t="0" r="r" b="b"/>
                  <a:pathLst>
                    <a:path w="15" h="15">
                      <a:moveTo>
                        <a:pt x="15" y="4"/>
                      </a:moveTo>
                      <a:cubicBezTo>
                        <a:pt x="14" y="3"/>
                        <a:pt x="13" y="1"/>
                        <a:pt x="11" y="0"/>
                      </a:cubicBezTo>
                      <a:cubicBezTo>
                        <a:pt x="0" y="11"/>
                        <a:pt x="0" y="11"/>
                        <a:pt x="0" y="11"/>
                      </a:cubicBezTo>
                      <a:cubicBezTo>
                        <a:pt x="1" y="13"/>
                        <a:pt x="2" y="14"/>
                        <a:pt x="3" y="15"/>
                      </a:cubicBezTo>
                      <a:lnTo>
                        <a:pt x="15" y="4"/>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1" name="Freeform 736"/>
                <p:cNvSpPr/>
                <p:nvPr/>
              </p:nvSpPr>
              <p:spPr bwMode="auto">
                <a:xfrm>
                  <a:off x="4593" y="4206"/>
                  <a:ext cx="57" cy="31"/>
                </a:xfrm>
                <a:custGeom>
                  <a:avLst/>
                  <a:gdLst>
                    <a:gd name="T0" fmla="*/ 0 w 24"/>
                    <a:gd name="T1" fmla="*/ 2 h 13"/>
                    <a:gd name="T2" fmla="*/ 4 w 24"/>
                    <a:gd name="T3" fmla="*/ 13 h 13"/>
                    <a:gd name="T4" fmla="*/ 24 w 24"/>
                    <a:gd name="T5" fmla="*/ 9 h 13"/>
                    <a:gd name="T6" fmla="*/ 21 w 24"/>
                    <a:gd name="T7" fmla="*/ 0 h 13"/>
                    <a:gd name="T8" fmla="*/ 0 w 24"/>
                    <a:gd name="T9" fmla="*/ 2 h 13"/>
                  </a:gdLst>
                  <a:ahLst/>
                  <a:cxnLst>
                    <a:cxn ang="0">
                      <a:pos x="T0" y="T1"/>
                    </a:cxn>
                    <a:cxn ang="0">
                      <a:pos x="T2" y="T3"/>
                    </a:cxn>
                    <a:cxn ang="0">
                      <a:pos x="T4" y="T5"/>
                    </a:cxn>
                    <a:cxn ang="0">
                      <a:pos x="T6" y="T7"/>
                    </a:cxn>
                    <a:cxn ang="0">
                      <a:pos x="T8" y="T9"/>
                    </a:cxn>
                  </a:cxnLst>
                  <a:rect l="0" t="0" r="r" b="b"/>
                  <a:pathLst>
                    <a:path w="24" h="13">
                      <a:moveTo>
                        <a:pt x="0" y="2"/>
                      </a:moveTo>
                      <a:cubicBezTo>
                        <a:pt x="1" y="6"/>
                        <a:pt x="2" y="10"/>
                        <a:pt x="4" y="13"/>
                      </a:cubicBezTo>
                      <a:cubicBezTo>
                        <a:pt x="8" y="12"/>
                        <a:pt x="20" y="10"/>
                        <a:pt x="24" y="9"/>
                      </a:cubicBezTo>
                      <a:cubicBezTo>
                        <a:pt x="23" y="6"/>
                        <a:pt x="22" y="3"/>
                        <a:pt x="21" y="0"/>
                      </a:cubicBezTo>
                      <a:cubicBezTo>
                        <a:pt x="14" y="1"/>
                        <a:pt x="7" y="2"/>
                        <a:pt x="0" y="2"/>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2" name="Freeform 737"/>
                <p:cNvSpPr/>
                <p:nvPr/>
              </p:nvSpPr>
              <p:spPr bwMode="auto">
                <a:xfrm>
                  <a:off x="3931" y="1301"/>
                  <a:ext cx="563" cy="454"/>
                </a:xfrm>
                <a:custGeom>
                  <a:avLst/>
                  <a:gdLst>
                    <a:gd name="T0" fmla="*/ 98 w 238"/>
                    <a:gd name="T1" fmla="*/ 175 h 192"/>
                    <a:gd name="T2" fmla="*/ 120 w 238"/>
                    <a:gd name="T3" fmla="*/ 149 h 192"/>
                    <a:gd name="T4" fmla="*/ 31 w 238"/>
                    <a:gd name="T5" fmla="*/ 81 h 192"/>
                    <a:gd name="T6" fmla="*/ 112 w 238"/>
                    <a:gd name="T7" fmla="*/ 22 h 192"/>
                    <a:gd name="T8" fmla="*/ 194 w 238"/>
                    <a:gd name="T9" fmla="*/ 106 h 192"/>
                    <a:gd name="T10" fmla="*/ 177 w 238"/>
                    <a:gd name="T11" fmla="*/ 177 h 192"/>
                    <a:gd name="T12" fmla="*/ 194 w 238"/>
                    <a:gd name="T13" fmla="*/ 184 h 192"/>
                    <a:gd name="T14" fmla="*/ 206 w 238"/>
                    <a:gd name="T15" fmla="*/ 77 h 192"/>
                    <a:gd name="T16" fmla="*/ 200 w 238"/>
                    <a:gd name="T17" fmla="*/ 187 h 192"/>
                    <a:gd name="T18" fmla="*/ 215 w 238"/>
                    <a:gd name="T19" fmla="*/ 192 h 192"/>
                    <a:gd name="T20" fmla="*/ 232 w 238"/>
                    <a:gd name="T21" fmla="*/ 86 h 192"/>
                    <a:gd name="T22" fmla="*/ 116 w 238"/>
                    <a:gd name="T23" fmla="*/ 3 h 192"/>
                    <a:gd name="T24" fmla="*/ 13 w 238"/>
                    <a:gd name="T25" fmla="*/ 80 h 192"/>
                    <a:gd name="T26" fmla="*/ 98 w 238"/>
                    <a:gd name="T27" fmla="*/ 17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8" h="192">
                      <a:moveTo>
                        <a:pt x="98" y="175"/>
                      </a:moveTo>
                      <a:cubicBezTo>
                        <a:pt x="106" y="166"/>
                        <a:pt x="114" y="158"/>
                        <a:pt x="120" y="149"/>
                      </a:cubicBezTo>
                      <a:cubicBezTo>
                        <a:pt x="78" y="164"/>
                        <a:pt x="21" y="138"/>
                        <a:pt x="31" y="81"/>
                      </a:cubicBezTo>
                      <a:cubicBezTo>
                        <a:pt x="36" y="49"/>
                        <a:pt x="72" y="22"/>
                        <a:pt x="112" y="22"/>
                      </a:cubicBezTo>
                      <a:cubicBezTo>
                        <a:pt x="151" y="21"/>
                        <a:pt x="193" y="52"/>
                        <a:pt x="194" y="106"/>
                      </a:cubicBezTo>
                      <a:cubicBezTo>
                        <a:pt x="194" y="133"/>
                        <a:pt x="188" y="159"/>
                        <a:pt x="177" y="177"/>
                      </a:cubicBezTo>
                      <a:cubicBezTo>
                        <a:pt x="183" y="180"/>
                        <a:pt x="188" y="182"/>
                        <a:pt x="194" y="184"/>
                      </a:cubicBezTo>
                      <a:cubicBezTo>
                        <a:pt x="209" y="161"/>
                        <a:pt x="213" y="116"/>
                        <a:pt x="206" y="77"/>
                      </a:cubicBezTo>
                      <a:cubicBezTo>
                        <a:pt x="216" y="103"/>
                        <a:pt x="217" y="155"/>
                        <a:pt x="200" y="187"/>
                      </a:cubicBezTo>
                      <a:cubicBezTo>
                        <a:pt x="205" y="189"/>
                        <a:pt x="210" y="191"/>
                        <a:pt x="215" y="192"/>
                      </a:cubicBezTo>
                      <a:cubicBezTo>
                        <a:pt x="232" y="161"/>
                        <a:pt x="238" y="110"/>
                        <a:pt x="232" y="86"/>
                      </a:cubicBezTo>
                      <a:cubicBezTo>
                        <a:pt x="215" y="17"/>
                        <a:pt x="160" y="0"/>
                        <a:pt x="116" y="3"/>
                      </a:cubicBezTo>
                      <a:cubicBezTo>
                        <a:pt x="77" y="6"/>
                        <a:pt x="26" y="24"/>
                        <a:pt x="13" y="80"/>
                      </a:cubicBezTo>
                      <a:cubicBezTo>
                        <a:pt x="0" y="139"/>
                        <a:pt x="43" y="186"/>
                        <a:pt x="98" y="175"/>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3" name="Freeform 738"/>
                <p:cNvSpPr/>
                <p:nvPr/>
              </p:nvSpPr>
              <p:spPr bwMode="auto">
                <a:xfrm>
                  <a:off x="4201" y="1084"/>
                  <a:ext cx="274" cy="210"/>
                </a:xfrm>
                <a:custGeom>
                  <a:avLst/>
                  <a:gdLst>
                    <a:gd name="T0" fmla="*/ 0 w 116"/>
                    <a:gd name="T1" fmla="*/ 89 h 89"/>
                    <a:gd name="T2" fmla="*/ 29 w 116"/>
                    <a:gd name="T3" fmla="*/ 89 h 89"/>
                    <a:gd name="T4" fmla="*/ 110 w 116"/>
                    <a:gd name="T5" fmla="*/ 54 h 89"/>
                    <a:gd name="T6" fmla="*/ 116 w 116"/>
                    <a:gd name="T7" fmla="*/ 49 h 89"/>
                    <a:gd name="T8" fmla="*/ 0 w 116"/>
                    <a:gd name="T9" fmla="*/ 89 h 89"/>
                  </a:gdLst>
                  <a:ahLst/>
                  <a:cxnLst>
                    <a:cxn ang="0">
                      <a:pos x="T0" y="T1"/>
                    </a:cxn>
                    <a:cxn ang="0">
                      <a:pos x="T2" y="T3"/>
                    </a:cxn>
                    <a:cxn ang="0">
                      <a:pos x="T4" y="T5"/>
                    </a:cxn>
                    <a:cxn ang="0">
                      <a:pos x="T6" y="T7"/>
                    </a:cxn>
                    <a:cxn ang="0">
                      <a:pos x="T8" y="T9"/>
                    </a:cxn>
                  </a:cxnLst>
                  <a:rect l="0" t="0" r="r" b="b"/>
                  <a:pathLst>
                    <a:path w="116" h="89">
                      <a:moveTo>
                        <a:pt x="0" y="89"/>
                      </a:moveTo>
                      <a:cubicBezTo>
                        <a:pt x="9" y="88"/>
                        <a:pt x="19" y="88"/>
                        <a:pt x="29" y="89"/>
                      </a:cubicBezTo>
                      <a:cubicBezTo>
                        <a:pt x="25" y="65"/>
                        <a:pt x="67" y="28"/>
                        <a:pt x="110" y="54"/>
                      </a:cubicBezTo>
                      <a:cubicBezTo>
                        <a:pt x="112" y="52"/>
                        <a:pt x="114" y="51"/>
                        <a:pt x="116" y="49"/>
                      </a:cubicBezTo>
                      <a:cubicBezTo>
                        <a:pt x="60" y="0"/>
                        <a:pt x="0" y="57"/>
                        <a:pt x="0" y="89"/>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4" name="Freeform 739"/>
                <p:cNvSpPr/>
                <p:nvPr/>
              </p:nvSpPr>
              <p:spPr bwMode="auto">
                <a:xfrm>
                  <a:off x="4127" y="2087"/>
                  <a:ext cx="457" cy="440"/>
                </a:xfrm>
                <a:custGeom>
                  <a:avLst/>
                  <a:gdLst>
                    <a:gd name="T0" fmla="*/ 163 w 193"/>
                    <a:gd name="T1" fmla="*/ 34 h 186"/>
                    <a:gd name="T2" fmla="*/ 95 w 193"/>
                    <a:gd name="T3" fmla="*/ 0 h 186"/>
                    <a:gd name="T4" fmla="*/ 84 w 193"/>
                    <a:gd name="T5" fmla="*/ 16 h 186"/>
                    <a:gd name="T6" fmla="*/ 144 w 193"/>
                    <a:gd name="T7" fmla="*/ 45 h 186"/>
                    <a:gd name="T8" fmla="*/ 130 w 193"/>
                    <a:gd name="T9" fmla="*/ 142 h 186"/>
                    <a:gd name="T10" fmla="*/ 33 w 193"/>
                    <a:gd name="T11" fmla="*/ 125 h 186"/>
                    <a:gd name="T12" fmla="*/ 22 w 193"/>
                    <a:gd name="T13" fmla="*/ 63 h 186"/>
                    <a:gd name="T14" fmla="*/ 22 w 193"/>
                    <a:gd name="T15" fmla="*/ 63 h 186"/>
                    <a:gd name="T16" fmla="*/ 19 w 193"/>
                    <a:gd name="T17" fmla="*/ 38 h 186"/>
                    <a:gd name="T18" fmla="*/ 20 w 193"/>
                    <a:gd name="T19" fmla="*/ 138 h 186"/>
                    <a:gd name="T20" fmla="*/ 51 w 193"/>
                    <a:gd name="T21" fmla="*/ 168 h 186"/>
                    <a:gd name="T22" fmla="*/ 142 w 193"/>
                    <a:gd name="T23" fmla="*/ 157 h 186"/>
                    <a:gd name="T24" fmla="*/ 163 w 193"/>
                    <a:gd name="T25" fmla="*/ 34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3" h="186">
                      <a:moveTo>
                        <a:pt x="163" y="34"/>
                      </a:moveTo>
                      <a:cubicBezTo>
                        <a:pt x="147" y="12"/>
                        <a:pt x="121" y="0"/>
                        <a:pt x="95" y="0"/>
                      </a:cubicBezTo>
                      <a:cubicBezTo>
                        <a:pt x="84" y="16"/>
                        <a:pt x="84" y="16"/>
                        <a:pt x="84" y="16"/>
                      </a:cubicBezTo>
                      <a:cubicBezTo>
                        <a:pt x="107" y="15"/>
                        <a:pt x="130" y="25"/>
                        <a:pt x="144" y="45"/>
                      </a:cubicBezTo>
                      <a:cubicBezTo>
                        <a:pt x="167" y="76"/>
                        <a:pt x="161" y="119"/>
                        <a:pt x="130" y="142"/>
                      </a:cubicBezTo>
                      <a:cubicBezTo>
                        <a:pt x="100" y="164"/>
                        <a:pt x="56" y="156"/>
                        <a:pt x="33" y="125"/>
                      </a:cubicBezTo>
                      <a:cubicBezTo>
                        <a:pt x="19" y="106"/>
                        <a:pt x="16" y="83"/>
                        <a:pt x="22" y="63"/>
                      </a:cubicBezTo>
                      <a:cubicBezTo>
                        <a:pt x="22" y="63"/>
                        <a:pt x="22" y="63"/>
                        <a:pt x="22" y="63"/>
                      </a:cubicBezTo>
                      <a:cubicBezTo>
                        <a:pt x="19" y="38"/>
                        <a:pt x="19" y="38"/>
                        <a:pt x="19" y="38"/>
                      </a:cubicBezTo>
                      <a:cubicBezTo>
                        <a:pt x="0" y="67"/>
                        <a:pt x="1" y="108"/>
                        <a:pt x="20" y="138"/>
                      </a:cubicBezTo>
                      <a:cubicBezTo>
                        <a:pt x="35" y="146"/>
                        <a:pt x="46" y="157"/>
                        <a:pt x="51" y="168"/>
                      </a:cubicBezTo>
                      <a:cubicBezTo>
                        <a:pt x="79" y="186"/>
                        <a:pt x="108" y="178"/>
                        <a:pt x="142" y="157"/>
                      </a:cubicBezTo>
                      <a:cubicBezTo>
                        <a:pt x="186" y="129"/>
                        <a:pt x="193" y="72"/>
                        <a:pt x="163" y="34"/>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5" name="Freeform 740"/>
                <p:cNvSpPr/>
                <p:nvPr/>
              </p:nvSpPr>
              <p:spPr bwMode="auto">
                <a:xfrm>
                  <a:off x="4442" y="1363"/>
                  <a:ext cx="31" cy="35"/>
                </a:xfrm>
                <a:custGeom>
                  <a:avLst/>
                  <a:gdLst>
                    <a:gd name="T0" fmla="*/ 13 w 13"/>
                    <a:gd name="T1" fmla="*/ 4 h 15"/>
                    <a:gd name="T2" fmla="*/ 9 w 13"/>
                    <a:gd name="T3" fmla="*/ 0 h 15"/>
                    <a:gd name="T4" fmla="*/ 0 w 13"/>
                    <a:gd name="T5" fmla="*/ 13 h 15"/>
                    <a:gd name="T6" fmla="*/ 2 w 13"/>
                    <a:gd name="T7" fmla="*/ 15 h 15"/>
                    <a:gd name="T8" fmla="*/ 13 w 13"/>
                    <a:gd name="T9" fmla="*/ 4 h 15"/>
                  </a:gdLst>
                  <a:ahLst/>
                  <a:cxnLst>
                    <a:cxn ang="0">
                      <a:pos x="T0" y="T1"/>
                    </a:cxn>
                    <a:cxn ang="0">
                      <a:pos x="T2" y="T3"/>
                    </a:cxn>
                    <a:cxn ang="0">
                      <a:pos x="T4" y="T5"/>
                    </a:cxn>
                    <a:cxn ang="0">
                      <a:pos x="T6" y="T7"/>
                    </a:cxn>
                    <a:cxn ang="0">
                      <a:pos x="T8" y="T9"/>
                    </a:cxn>
                  </a:cxnLst>
                  <a:rect l="0" t="0" r="r" b="b"/>
                  <a:pathLst>
                    <a:path w="13" h="15">
                      <a:moveTo>
                        <a:pt x="13" y="4"/>
                      </a:moveTo>
                      <a:cubicBezTo>
                        <a:pt x="12" y="3"/>
                        <a:pt x="10" y="2"/>
                        <a:pt x="9" y="0"/>
                      </a:cubicBezTo>
                      <a:cubicBezTo>
                        <a:pt x="5" y="2"/>
                        <a:pt x="2" y="7"/>
                        <a:pt x="0" y="13"/>
                      </a:cubicBezTo>
                      <a:cubicBezTo>
                        <a:pt x="1" y="14"/>
                        <a:pt x="1" y="14"/>
                        <a:pt x="2" y="15"/>
                      </a:cubicBezTo>
                      <a:lnTo>
                        <a:pt x="13" y="4"/>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6" name="Freeform 741"/>
                <p:cNvSpPr/>
                <p:nvPr/>
              </p:nvSpPr>
              <p:spPr bwMode="auto">
                <a:xfrm>
                  <a:off x="4470" y="1741"/>
                  <a:ext cx="22" cy="31"/>
                </a:xfrm>
                <a:custGeom>
                  <a:avLst/>
                  <a:gdLst>
                    <a:gd name="T0" fmla="*/ 0 w 9"/>
                    <a:gd name="T1" fmla="*/ 11 h 13"/>
                    <a:gd name="T2" fmla="*/ 4 w 9"/>
                    <a:gd name="T3" fmla="*/ 13 h 13"/>
                    <a:gd name="T4" fmla="*/ 9 w 9"/>
                    <a:gd name="T5" fmla="*/ 2 h 13"/>
                    <a:gd name="T6" fmla="*/ 6 w 9"/>
                    <a:gd name="T7" fmla="*/ 0 h 13"/>
                    <a:gd name="T8" fmla="*/ 0 w 9"/>
                    <a:gd name="T9" fmla="*/ 11 h 13"/>
                  </a:gdLst>
                  <a:ahLst/>
                  <a:cxnLst>
                    <a:cxn ang="0">
                      <a:pos x="T0" y="T1"/>
                    </a:cxn>
                    <a:cxn ang="0">
                      <a:pos x="T2" y="T3"/>
                    </a:cxn>
                    <a:cxn ang="0">
                      <a:pos x="T4" y="T5"/>
                    </a:cxn>
                    <a:cxn ang="0">
                      <a:pos x="T6" y="T7"/>
                    </a:cxn>
                    <a:cxn ang="0">
                      <a:pos x="T8" y="T9"/>
                    </a:cxn>
                  </a:cxnLst>
                  <a:rect l="0" t="0" r="r" b="b"/>
                  <a:pathLst>
                    <a:path w="9" h="13">
                      <a:moveTo>
                        <a:pt x="0" y="11"/>
                      </a:moveTo>
                      <a:cubicBezTo>
                        <a:pt x="4" y="13"/>
                        <a:pt x="4" y="13"/>
                        <a:pt x="4" y="13"/>
                      </a:cubicBezTo>
                      <a:cubicBezTo>
                        <a:pt x="9" y="2"/>
                        <a:pt x="9" y="2"/>
                        <a:pt x="9" y="2"/>
                      </a:cubicBezTo>
                      <a:cubicBezTo>
                        <a:pt x="8" y="1"/>
                        <a:pt x="7" y="1"/>
                        <a:pt x="6" y="0"/>
                      </a:cubicBezTo>
                      <a:lnTo>
                        <a:pt x="0" y="11"/>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7" name="Freeform 742"/>
                <p:cNvSpPr/>
                <p:nvPr/>
              </p:nvSpPr>
              <p:spPr bwMode="auto">
                <a:xfrm>
                  <a:off x="4534" y="3568"/>
                  <a:ext cx="83" cy="106"/>
                </a:xfrm>
                <a:custGeom>
                  <a:avLst/>
                  <a:gdLst>
                    <a:gd name="T0" fmla="*/ 0 w 35"/>
                    <a:gd name="T1" fmla="*/ 6 h 45"/>
                    <a:gd name="T2" fmla="*/ 23 w 35"/>
                    <a:gd name="T3" fmla="*/ 45 h 45"/>
                    <a:gd name="T4" fmla="*/ 35 w 35"/>
                    <a:gd name="T5" fmla="*/ 38 h 45"/>
                    <a:gd name="T6" fmla="*/ 14 w 35"/>
                    <a:gd name="T7" fmla="*/ 0 h 45"/>
                    <a:gd name="T8" fmla="*/ 0 w 35"/>
                    <a:gd name="T9" fmla="*/ 6 h 45"/>
                  </a:gdLst>
                  <a:ahLst/>
                  <a:cxnLst>
                    <a:cxn ang="0">
                      <a:pos x="T0" y="T1"/>
                    </a:cxn>
                    <a:cxn ang="0">
                      <a:pos x="T2" y="T3"/>
                    </a:cxn>
                    <a:cxn ang="0">
                      <a:pos x="T4" y="T5"/>
                    </a:cxn>
                    <a:cxn ang="0">
                      <a:pos x="T6" y="T7"/>
                    </a:cxn>
                    <a:cxn ang="0">
                      <a:pos x="T8" y="T9"/>
                    </a:cxn>
                  </a:cxnLst>
                  <a:rect l="0" t="0" r="r" b="b"/>
                  <a:pathLst>
                    <a:path w="35" h="45">
                      <a:moveTo>
                        <a:pt x="0" y="6"/>
                      </a:moveTo>
                      <a:cubicBezTo>
                        <a:pt x="5" y="20"/>
                        <a:pt x="14" y="35"/>
                        <a:pt x="23" y="45"/>
                      </a:cubicBezTo>
                      <a:cubicBezTo>
                        <a:pt x="27" y="43"/>
                        <a:pt x="31" y="40"/>
                        <a:pt x="35" y="38"/>
                      </a:cubicBezTo>
                      <a:cubicBezTo>
                        <a:pt x="26" y="28"/>
                        <a:pt x="17" y="14"/>
                        <a:pt x="14" y="0"/>
                      </a:cubicBezTo>
                      <a:cubicBezTo>
                        <a:pt x="9" y="2"/>
                        <a:pt x="5" y="4"/>
                        <a:pt x="0" y="6"/>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8" name="Freeform 743"/>
                <p:cNvSpPr/>
                <p:nvPr/>
              </p:nvSpPr>
              <p:spPr bwMode="auto">
                <a:xfrm>
                  <a:off x="4534" y="3229"/>
                  <a:ext cx="47" cy="45"/>
                </a:xfrm>
                <a:custGeom>
                  <a:avLst/>
                  <a:gdLst>
                    <a:gd name="T0" fmla="*/ 18 w 20"/>
                    <a:gd name="T1" fmla="*/ 6 h 19"/>
                    <a:gd name="T2" fmla="*/ 8 w 20"/>
                    <a:gd name="T3" fmla="*/ 1 h 19"/>
                    <a:gd name="T4" fmla="*/ 1 w 20"/>
                    <a:gd name="T5" fmla="*/ 13 h 19"/>
                    <a:gd name="T6" fmla="*/ 13 w 20"/>
                    <a:gd name="T7" fmla="*/ 17 h 19"/>
                    <a:gd name="T8" fmla="*/ 18 w 20"/>
                    <a:gd name="T9" fmla="*/ 6 h 19"/>
                  </a:gdLst>
                  <a:ahLst/>
                  <a:cxnLst>
                    <a:cxn ang="0">
                      <a:pos x="T0" y="T1"/>
                    </a:cxn>
                    <a:cxn ang="0">
                      <a:pos x="T2" y="T3"/>
                    </a:cxn>
                    <a:cxn ang="0">
                      <a:pos x="T4" y="T5"/>
                    </a:cxn>
                    <a:cxn ang="0">
                      <a:pos x="T6" y="T7"/>
                    </a:cxn>
                    <a:cxn ang="0">
                      <a:pos x="T8" y="T9"/>
                    </a:cxn>
                  </a:cxnLst>
                  <a:rect l="0" t="0" r="r" b="b"/>
                  <a:pathLst>
                    <a:path w="20" h="19">
                      <a:moveTo>
                        <a:pt x="18" y="6"/>
                      </a:moveTo>
                      <a:cubicBezTo>
                        <a:pt x="17" y="2"/>
                        <a:pt x="12" y="0"/>
                        <a:pt x="8" y="1"/>
                      </a:cubicBezTo>
                      <a:cubicBezTo>
                        <a:pt x="3" y="3"/>
                        <a:pt x="0" y="8"/>
                        <a:pt x="1" y="13"/>
                      </a:cubicBezTo>
                      <a:cubicBezTo>
                        <a:pt x="3" y="17"/>
                        <a:pt x="8" y="19"/>
                        <a:pt x="13" y="17"/>
                      </a:cubicBezTo>
                      <a:cubicBezTo>
                        <a:pt x="17" y="16"/>
                        <a:pt x="20" y="10"/>
                        <a:pt x="18" y="6"/>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9" name="Freeform 744"/>
                <p:cNvSpPr/>
                <p:nvPr/>
              </p:nvSpPr>
              <p:spPr bwMode="auto">
                <a:xfrm>
                  <a:off x="4281" y="286"/>
                  <a:ext cx="156" cy="367"/>
                </a:xfrm>
                <a:custGeom>
                  <a:avLst/>
                  <a:gdLst>
                    <a:gd name="T0" fmla="*/ 0 w 66"/>
                    <a:gd name="T1" fmla="*/ 51 h 155"/>
                    <a:gd name="T2" fmla="*/ 5 w 66"/>
                    <a:gd name="T3" fmla="*/ 69 h 155"/>
                    <a:gd name="T4" fmla="*/ 31 w 66"/>
                    <a:gd name="T5" fmla="*/ 42 h 155"/>
                    <a:gd name="T6" fmla="*/ 48 w 66"/>
                    <a:gd name="T7" fmla="*/ 151 h 155"/>
                    <a:gd name="T8" fmla="*/ 66 w 66"/>
                    <a:gd name="T9" fmla="*/ 155 h 155"/>
                    <a:gd name="T10" fmla="*/ 45 w 66"/>
                    <a:gd name="T11" fmla="*/ 0 h 155"/>
                    <a:gd name="T12" fmla="*/ 0 w 66"/>
                    <a:gd name="T13" fmla="*/ 51 h 155"/>
                  </a:gdLst>
                  <a:ahLst/>
                  <a:cxnLst>
                    <a:cxn ang="0">
                      <a:pos x="T0" y="T1"/>
                    </a:cxn>
                    <a:cxn ang="0">
                      <a:pos x="T2" y="T3"/>
                    </a:cxn>
                    <a:cxn ang="0">
                      <a:pos x="T4" y="T5"/>
                    </a:cxn>
                    <a:cxn ang="0">
                      <a:pos x="T6" y="T7"/>
                    </a:cxn>
                    <a:cxn ang="0">
                      <a:pos x="T8" y="T9"/>
                    </a:cxn>
                    <a:cxn ang="0">
                      <a:pos x="T10" y="T11"/>
                    </a:cxn>
                    <a:cxn ang="0">
                      <a:pos x="T12" y="T13"/>
                    </a:cxn>
                  </a:cxnLst>
                  <a:rect l="0" t="0" r="r" b="b"/>
                  <a:pathLst>
                    <a:path w="66" h="155">
                      <a:moveTo>
                        <a:pt x="0" y="51"/>
                      </a:moveTo>
                      <a:cubicBezTo>
                        <a:pt x="2" y="56"/>
                        <a:pt x="4" y="62"/>
                        <a:pt x="5" y="69"/>
                      </a:cubicBezTo>
                      <a:cubicBezTo>
                        <a:pt x="14" y="58"/>
                        <a:pt x="23" y="49"/>
                        <a:pt x="31" y="42"/>
                      </a:cubicBezTo>
                      <a:cubicBezTo>
                        <a:pt x="34" y="60"/>
                        <a:pt x="41" y="111"/>
                        <a:pt x="48" y="151"/>
                      </a:cubicBezTo>
                      <a:cubicBezTo>
                        <a:pt x="54" y="151"/>
                        <a:pt x="60" y="152"/>
                        <a:pt x="66" y="155"/>
                      </a:cubicBezTo>
                      <a:cubicBezTo>
                        <a:pt x="59" y="101"/>
                        <a:pt x="47" y="11"/>
                        <a:pt x="45" y="0"/>
                      </a:cubicBezTo>
                      <a:cubicBezTo>
                        <a:pt x="36" y="9"/>
                        <a:pt x="19" y="29"/>
                        <a:pt x="0" y="51"/>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0" name="Freeform 745"/>
                <p:cNvSpPr/>
                <p:nvPr/>
              </p:nvSpPr>
              <p:spPr bwMode="auto">
                <a:xfrm>
                  <a:off x="4456" y="1727"/>
                  <a:ext cx="26" cy="40"/>
                </a:xfrm>
                <a:custGeom>
                  <a:avLst/>
                  <a:gdLst>
                    <a:gd name="T0" fmla="*/ 0 w 11"/>
                    <a:gd name="T1" fmla="*/ 15 h 17"/>
                    <a:gd name="T2" fmla="*/ 4 w 11"/>
                    <a:gd name="T3" fmla="*/ 17 h 17"/>
                    <a:gd name="T4" fmla="*/ 11 w 11"/>
                    <a:gd name="T5" fmla="*/ 5 h 17"/>
                    <a:gd name="T6" fmla="*/ 7 w 11"/>
                    <a:gd name="T7" fmla="*/ 0 h 17"/>
                    <a:gd name="T8" fmla="*/ 0 w 11"/>
                    <a:gd name="T9" fmla="*/ 15 h 17"/>
                  </a:gdLst>
                  <a:ahLst/>
                  <a:cxnLst>
                    <a:cxn ang="0">
                      <a:pos x="T0" y="T1"/>
                    </a:cxn>
                    <a:cxn ang="0">
                      <a:pos x="T2" y="T3"/>
                    </a:cxn>
                    <a:cxn ang="0">
                      <a:pos x="T4" y="T5"/>
                    </a:cxn>
                    <a:cxn ang="0">
                      <a:pos x="T6" y="T7"/>
                    </a:cxn>
                    <a:cxn ang="0">
                      <a:pos x="T8" y="T9"/>
                    </a:cxn>
                  </a:cxnLst>
                  <a:rect l="0" t="0" r="r" b="b"/>
                  <a:pathLst>
                    <a:path w="11" h="17">
                      <a:moveTo>
                        <a:pt x="0" y="15"/>
                      </a:moveTo>
                      <a:cubicBezTo>
                        <a:pt x="1" y="16"/>
                        <a:pt x="3" y="16"/>
                        <a:pt x="4" y="17"/>
                      </a:cubicBezTo>
                      <a:cubicBezTo>
                        <a:pt x="11" y="5"/>
                        <a:pt x="11" y="5"/>
                        <a:pt x="11" y="5"/>
                      </a:cubicBezTo>
                      <a:cubicBezTo>
                        <a:pt x="9" y="3"/>
                        <a:pt x="8" y="2"/>
                        <a:pt x="7" y="0"/>
                      </a:cubicBezTo>
                      <a:cubicBezTo>
                        <a:pt x="5" y="6"/>
                        <a:pt x="2" y="11"/>
                        <a:pt x="0" y="1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1" name="Freeform 746"/>
                <p:cNvSpPr/>
                <p:nvPr/>
              </p:nvSpPr>
              <p:spPr bwMode="auto">
                <a:xfrm>
                  <a:off x="4492" y="3191"/>
                  <a:ext cx="80" cy="183"/>
                </a:xfrm>
                <a:custGeom>
                  <a:avLst/>
                  <a:gdLst>
                    <a:gd name="T0" fmla="*/ 32 w 34"/>
                    <a:gd name="T1" fmla="*/ 75 h 77"/>
                    <a:gd name="T2" fmla="*/ 30 w 34"/>
                    <a:gd name="T3" fmla="*/ 39 h 77"/>
                    <a:gd name="T4" fmla="*/ 21 w 34"/>
                    <a:gd name="T5" fmla="*/ 38 h 77"/>
                    <a:gd name="T6" fmla="*/ 14 w 34"/>
                    <a:gd name="T7" fmla="*/ 19 h 77"/>
                    <a:gd name="T8" fmla="*/ 21 w 34"/>
                    <a:gd name="T9" fmla="*/ 12 h 77"/>
                    <a:gd name="T10" fmla="*/ 15 w 34"/>
                    <a:gd name="T11" fmla="*/ 0 h 77"/>
                    <a:gd name="T12" fmla="*/ 8 w 34"/>
                    <a:gd name="T13" fmla="*/ 7 h 77"/>
                    <a:gd name="T14" fmla="*/ 8 w 34"/>
                    <a:gd name="T15" fmla="*/ 11 h 77"/>
                    <a:gd name="T16" fmla="*/ 0 w 34"/>
                    <a:gd name="T17" fmla="*/ 17 h 77"/>
                    <a:gd name="T18" fmla="*/ 16 w 34"/>
                    <a:gd name="T19" fmla="*/ 77 h 77"/>
                    <a:gd name="T20" fmla="*/ 32 w 34"/>
                    <a:gd name="T21"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77">
                      <a:moveTo>
                        <a:pt x="32" y="75"/>
                      </a:moveTo>
                      <a:cubicBezTo>
                        <a:pt x="34" y="65"/>
                        <a:pt x="32" y="53"/>
                        <a:pt x="30" y="39"/>
                      </a:cubicBezTo>
                      <a:cubicBezTo>
                        <a:pt x="27" y="40"/>
                        <a:pt x="24" y="40"/>
                        <a:pt x="21" y="38"/>
                      </a:cubicBezTo>
                      <a:cubicBezTo>
                        <a:pt x="14" y="35"/>
                        <a:pt x="10" y="27"/>
                        <a:pt x="14" y="19"/>
                      </a:cubicBezTo>
                      <a:cubicBezTo>
                        <a:pt x="16" y="16"/>
                        <a:pt x="18" y="14"/>
                        <a:pt x="21" y="12"/>
                      </a:cubicBezTo>
                      <a:cubicBezTo>
                        <a:pt x="19" y="8"/>
                        <a:pt x="17" y="4"/>
                        <a:pt x="15" y="0"/>
                      </a:cubicBezTo>
                      <a:cubicBezTo>
                        <a:pt x="8" y="7"/>
                        <a:pt x="8" y="7"/>
                        <a:pt x="8" y="7"/>
                      </a:cubicBezTo>
                      <a:cubicBezTo>
                        <a:pt x="8" y="9"/>
                        <a:pt x="8" y="10"/>
                        <a:pt x="8" y="11"/>
                      </a:cubicBezTo>
                      <a:cubicBezTo>
                        <a:pt x="6" y="13"/>
                        <a:pt x="3" y="15"/>
                        <a:pt x="0" y="17"/>
                      </a:cubicBezTo>
                      <a:cubicBezTo>
                        <a:pt x="11" y="32"/>
                        <a:pt x="17" y="58"/>
                        <a:pt x="16" y="77"/>
                      </a:cubicBezTo>
                      <a:cubicBezTo>
                        <a:pt x="22" y="76"/>
                        <a:pt x="27" y="75"/>
                        <a:pt x="32" y="7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2" name="Freeform 747"/>
                <p:cNvSpPr/>
                <p:nvPr/>
              </p:nvSpPr>
              <p:spPr bwMode="auto">
                <a:xfrm>
                  <a:off x="4411" y="1327"/>
                  <a:ext cx="43" cy="55"/>
                </a:xfrm>
                <a:custGeom>
                  <a:avLst/>
                  <a:gdLst>
                    <a:gd name="T0" fmla="*/ 18 w 18"/>
                    <a:gd name="T1" fmla="*/ 10 h 23"/>
                    <a:gd name="T2" fmla="*/ 13 w 18"/>
                    <a:gd name="T3" fmla="*/ 0 h 23"/>
                    <a:gd name="T4" fmla="*/ 0 w 18"/>
                    <a:gd name="T5" fmla="*/ 13 h 23"/>
                    <a:gd name="T6" fmla="*/ 9 w 18"/>
                    <a:gd name="T7" fmla="*/ 23 h 23"/>
                    <a:gd name="T8" fmla="*/ 18 w 18"/>
                    <a:gd name="T9" fmla="*/ 10 h 23"/>
                  </a:gdLst>
                  <a:ahLst/>
                  <a:cxnLst>
                    <a:cxn ang="0">
                      <a:pos x="T0" y="T1"/>
                    </a:cxn>
                    <a:cxn ang="0">
                      <a:pos x="T2" y="T3"/>
                    </a:cxn>
                    <a:cxn ang="0">
                      <a:pos x="T4" y="T5"/>
                    </a:cxn>
                    <a:cxn ang="0">
                      <a:pos x="T6" y="T7"/>
                    </a:cxn>
                    <a:cxn ang="0">
                      <a:pos x="T8" y="T9"/>
                    </a:cxn>
                  </a:cxnLst>
                  <a:rect l="0" t="0" r="r" b="b"/>
                  <a:pathLst>
                    <a:path w="18" h="23">
                      <a:moveTo>
                        <a:pt x="18" y="10"/>
                      </a:moveTo>
                      <a:cubicBezTo>
                        <a:pt x="16" y="6"/>
                        <a:pt x="14" y="3"/>
                        <a:pt x="13" y="0"/>
                      </a:cubicBezTo>
                      <a:cubicBezTo>
                        <a:pt x="8" y="0"/>
                        <a:pt x="2" y="5"/>
                        <a:pt x="0" y="13"/>
                      </a:cubicBezTo>
                      <a:cubicBezTo>
                        <a:pt x="3" y="16"/>
                        <a:pt x="6" y="20"/>
                        <a:pt x="9" y="23"/>
                      </a:cubicBezTo>
                      <a:cubicBezTo>
                        <a:pt x="11" y="17"/>
                        <a:pt x="14" y="12"/>
                        <a:pt x="18" y="10"/>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3" name="Freeform 748"/>
                <p:cNvSpPr/>
                <p:nvPr/>
              </p:nvSpPr>
              <p:spPr bwMode="auto">
                <a:xfrm>
                  <a:off x="4307" y="-35"/>
                  <a:ext cx="28" cy="59"/>
                </a:xfrm>
                <a:custGeom>
                  <a:avLst/>
                  <a:gdLst>
                    <a:gd name="T0" fmla="*/ 8 w 12"/>
                    <a:gd name="T1" fmla="*/ 25 h 25"/>
                    <a:gd name="T2" fmla="*/ 12 w 12"/>
                    <a:gd name="T3" fmla="*/ 0 h 25"/>
                    <a:gd name="T4" fmla="*/ 4 w 12"/>
                    <a:gd name="T5" fmla="*/ 0 h 25"/>
                    <a:gd name="T6" fmla="*/ 0 w 12"/>
                    <a:gd name="T7" fmla="*/ 21 h 25"/>
                    <a:gd name="T8" fmla="*/ 8 w 12"/>
                    <a:gd name="T9" fmla="*/ 25 h 25"/>
                  </a:gdLst>
                  <a:ahLst/>
                  <a:cxnLst>
                    <a:cxn ang="0">
                      <a:pos x="T0" y="T1"/>
                    </a:cxn>
                    <a:cxn ang="0">
                      <a:pos x="T2" y="T3"/>
                    </a:cxn>
                    <a:cxn ang="0">
                      <a:pos x="T4" y="T5"/>
                    </a:cxn>
                    <a:cxn ang="0">
                      <a:pos x="T6" y="T7"/>
                    </a:cxn>
                    <a:cxn ang="0">
                      <a:pos x="T8" y="T9"/>
                    </a:cxn>
                  </a:cxnLst>
                  <a:rect l="0" t="0" r="r" b="b"/>
                  <a:pathLst>
                    <a:path w="12" h="25">
                      <a:moveTo>
                        <a:pt x="8" y="25"/>
                      </a:moveTo>
                      <a:cubicBezTo>
                        <a:pt x="9" y="17"/>
                        <a:pt x="11" y="8"/>
                        <a:pt x="12" y="0"/>
                      </a:cubicBezTo>
                      <a:cubicBezTo>
                        <a:pt x="4" y="0"/>
                        <a:pt x="4" y="0"/>
                        <a:pt x="4" y="0"/>
                      </a:cubicBezTo>
                      <a:cubicBezTo>
                        <a:pt x="0" y="21"/>
                        <a:pt x="0" y="21"/>
                        <a:pt x="0" y="21"/>
                      </a:cubicBezTo>
                      <a:cubicBezTo>
                        <a:pt x="3" y="23"/>
                        <a:pt x="5" y="24"/>
                        <a:pt x="8" y="25"/>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4" name="Freeform 749"/>
                <p:cNvSpPr/>
                <p:nvPr/>
              </p:nvSpPr>
              <p:spPr bwMode="auto">
                <a:xfrm>
                  <a:off x="4281" y="1173"/>
                  <a:ext cx="170" cy="145"/>
                </a:xfrm>
                <a:custGeom>
                  <a:avLst/>
                  <a:gdLst>
                    <a:gd name="T0" fmla="*/ 1 w 72"/>
                    <a:gd name="T1" fmla="*/ 52 h 61"/>
                    <a:gd name="T2" fmla="*/ 28 w 72"/>
                    <a:gd name="T3" fmla="*/ 61 h 61"/>
                    <a:gd name="T4" fmla="*/ 65 w 72"/>
                    <a:gd name="T5" fmla="*/ 35 h 61"/>
                    <a:gd name="T6" fmla="*/ 72 w 72"/>
                    <a:gd name="T7" fmla="*/ 21 h 61"/>
                    <a:gd name="T8" fmla="*/ 1 w 72"/>
                    <a:gd name="T9" fmla="*/ 52 h 61"/>
                  </a:gdLst>
                  <a:ahLst/>
                  <a:cxnLst>
                    <a:cxn ang="0">
                      <a:pos x="T0" y="T1"/>
                    </a:cxn>
                    <a:cxn ang="0">
                      <a:pos x="T2" y="T3"/>
                    </a:cxn>
                    <a:cxn ang="0">
                      <a:pos x="T4" y="T5"/>
                    </a:cxn>
                    <a:cxn ang="0">
                      <a:pos x="T6" y="T7"/>
                    </a:cxn>
                    <a:cxn ang="0">
                      <a:pos x="T8" y="T9"/>
                    </a:cxn>
                  </a:cxnLst>
                  <a:rect l="0" t="0" r="r" b="b"/>
                  <a:pathLst>
                    <a:path w="72" h="61">
                      <a:moveTo>
                        <a:pt x="1" y="52"/>
                      </a:moveTo>
                      <a:cubicBezTo>
                        <a:pt x="10" y="54"/>
                        <a:pt x="19" y="57"/>
                        <a:pt x="28" y="61"/>
                      </a:cubicBezTo>
                      <a:cubicBezTo>
                        <a:pt x="29" y="45"/>
                        <a:pt x="46" y="30"/>
                        <a:pt x="65" y="35"/>
                      </a:cubicBezTo>
                      <a:cubicBezTo>
                        <a:pt x="67" y="30"/>
                        <a:pt x="69" y="25"/>
                        <a:pt x="72" y="21"/>
                      </a:cubicBezTo>
                      <a:cubicBezTo>
                        <a:pt x="34" y="0"/>
                        <a:pt x="0" y="30"/>
                        <a:pt x="1" y="52"/>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5" name="Freeform 750"/>
                <p:cNvSpPr/>
                <p:nvPr/>
              </p:nvSpPr>
              <p:spPr bwMode="auto">
                <a:xfrm>
                  <a:off x="4321" y="771"/>
                  <a:ext cx="102" cy="104"/>
                </a:xfrm>
                <a:custGeom>
                  <a:avLst/>
                  <a:gdLst>
                    <a:gd name="T0" fmla="*/ 0 w 43"/>
                    <a:gd name="T1" fmla="*/ 39 h 44"/>
                    <a:gd name="T2" fmla="*/ 7 w 43"/>
                    <a:gd name="T3" fmla="*/ 44 h 44"/>
                    <a:gd name="T4" fmla="*/ 43 w 43"/>
                    <a:gd name="T5" fmla="*/ 21 h 44"/>
                    <a:gd name="T6" fmla="*/ 24 w 43"/>
                    <a:gd name="T7" fmla="*/ 0 h 44"/>
                    <a:gd name="T8" fmla="*/ 0 w 43"/>
                    <a:gd name="T9" fmla="*/ 39 h 44"/>
                  </a:gdLst>
                  <a:ahLst/>
                  <a:cxnLst>
                    <a:cxn ang="0">
                      <a:pos x="T0" y="T1"/>
                    </a:cxn>
                    <a:cxn ang="0">
                      <a:pos x="T2" y="T3"/>
                    </a:cxn>
                    <a:cxn ang="0">
                      <a:pos x="T4" y="T5"/>
                    </a:cxn>
                    <a:cxn ang="0">
                      <a:pos x="T6" y="T7"/>
                    </a:cxn>
                    <a:cxn ang="0">
                      <a:pos x="T8" y="T9"/>
                    </a:cxn>
                  </a:cxnLst>
                  <a:rect l="0" t="0" r="r" b="b"/>
                  <a:pathLst>
                    <a:path w="43" h="44">
                      <a:moveTo>
                        <a:pt x="0" y="39"/>
                      </a:moveTo>
                      <a:cubicBezTo>
                        <a:pt x="2" y="40"/>
                        <a:pt x="5" y="42"/>
                        <a:pt x="7" y="44"/>
                      </a:cubicBezTo>
                      <a:cubicBezTo>
                        <a:pt x="15" y="32"/>
                        <a:pt x="28" y="24"/>
                        <a:pt x="43" y="21"/>
                      </a:cubicBezTo>
                      <a:cubicBezTo>
                        <a:pt x="41" y="11"/>
                        <a:pt x="33" y="3"/>
                        <a:pt x="24" y="0"/>
                      </a:cubicBezTo>
                      <a:cubicBezTo>
                        <a:pt x="20" y="16"/>
                        <a:pt x="11" y="29"/>
                        <a:pt x="0" y="39"/>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6" name="Freeform 751"/>
                <p:cNvSpPr/>
                <p:nvPr/>
              </p:nvSpPr>
              <p:spPr bwMode="auto">
                <a:xfrm>
                  <a:off x="3924" y="807"/>
                  <a:ext cx="497" cy="324"/>
                </a:xfrm>
                <a:custGeom>
                  <a:avLst/>
                  <a:gdLst>
                    <a:gd name="T0" fmla="*/ 51 w 210"/>
                    <a:gd name="T1" fmla="*/ 34 h 137"/>
                    <a:gd name="T2" fmla="*/ 1 w 210"/>
                    <a:gd name="T3" fmla="*/ 135 h 137"/>
                    <a:gd name="T4" fmla="*/ 10 w 210"/>
                    <a:gd name="T5" fmla="*/ 137 h 137"/>
                    <a:gd name="T6" fmla="*/ 57 w 210"/>
                    <a:gd name="T7" fmla="*/ 43 h 137"/>
                    <a:gd name="T8" fmla="*/ 185 w 210"/>
                    <a:gd name="T9" fmla="*/ 66 h 137"/>
                    <a:gd name="T10" fmla="*/ 201 w 210"/>
                    <a:gd name="T11" fmla="*/ 115 h 137"/>
                    <a:gd name="T12" fmla="*/ 210 w 210"/>
                    <a:gd name="T13" fmla="*/ 107 h 137"/>
                    <a:gd name="T14" fmla="*/ 194 w 210"/>
                    <a:gd name="T15" fmla="*/ 58 h 137"/>
                    <a:gd name="T16" fmla="*/ 51 w 210"/>
                    <a:gd name="T17" fmla="*/ 3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0" h="137">
                      <a:moveTo>
                        <a:pt x="51" y="34"/>
                      </a:moveTo>
                      <a:cubicBezTo>
                        <a:pt x="20" y="57"/>
                        <a:pt x="0" y="97"/>
                        <a:pt x="1" y="135"/>
                      </a:cubicBezTo>
                      <a:cubicBezTo>
                        <a:pt x="10" y="137"/>
                        <a:pt x="10" y="137"/>
                        <a:pt x="10" y="137"/>
                      </a:cubicBezTo>
                      <a:cubicBezTo>
                        <a:pt x="9" y="102"/>
                        <a:pt x="28" y="64"/>
                        <a:pt x="57" y="43"/>
                      </a:cubicBezTo>
                      <a:cubicBezTo>
                        <a:pt x="99" y="13"/>
                        <a:pt x="157" y="23"/>
                        <a:pt x="185" y="66"/>
                      </a:cubicBezTo>
                      <a:cubicBezTo>
                        <a:pt x="196" y="81"/>
                        <a:pt x="201" y="98"/>
                        <a:pt x="201" y="115"/>
                      </a:cubicBezTo>
                      <a:cubicBezTo>
                        <a:pt x="210" y="107"/>
                        <a:pt x="210" y="107"/>
                        <a:pt x="210" y="107"/>
                      </a:cubicBezTo>
                      <a:cubicBezTo>
                        <a:pt x="209" y="90"/>
                        <a:pt x="205" y="73"/>
                        <a:pt x="194" y="58"/>
                      </a:cubicBezTo>
                      <a:cubicBezTo>
                        <a:pt x="162" y="11"/>
                        <a:pt x="98" y="0"/>
                        <a:pt x="51" y="34"/>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7" name="Freeform 752"/>
                <p:cNvSpPr/>
                <p:nvPr/>
              </p:nvSpPr>
              <p:spPr bwMode="auto">
                <a:xfrm>
                  <a:off x="4359" y="1266"/>
                  <a:ext cx="76" cy="78"/>
                </a:xfrm>
                <a:custGeom>
                  <a:avLst/>
                  <a:gdLst>
                    <a:gd name="T0" fmla="*/ 0 w 32"/>
                    <a:gd name="T1" fmla="*/ 24 h 33"/>
                    <a:gd name="T2" fmla="*/ 14 w 32"/>
                    <a:gd name="T3" fmla="*/ 33 h 33"/>
                    <a:gd name="T4" fmla="*/ 32 w 32"/>
                    <a:gd name="T5" fmla="*/ 16 h 33"/>
                    <a:gd name="T6" fmla="*/ 31 w 32"/>
                    <a:gd name="T7" fmla="*/ 2 h 33"/>
                    <a:gd name="T8" fmla="*/ 0 w 32"/>
                    <a:gd name="T9" fmla="*/ 24 h 33"/>
                  </a:gdLst>
                  <a:ahLst/>
                  <a:cxnLst>
                    <a:cxn ang="0">
                      <a:pos x="T0" y="T1"/>
                    </a:cxn>
                    <a:cxn ang="0">
                      <a:pos x="T2" y="T3"/>
                    </a:cxn>
                    <a:cxn ang="0">
                      <a:pos x="T4" y="T5"/>
                    </a:cxn>
                    <a:cxn ang="0">
                      <a:pos x="T6" y="T7"/>
                    </a:cxn>
                    <a:cxn ang="0">
                      <a:pos x="T8" y="T9"/>
                    </a:cxn>
                  </a:cxnLst>
                  <a:rect l="0" t="0" r="r" b="b"/>
                  <a:pathLst>
                    <a:path w="32" h="33">
                      <a:moveTo>
                        <a:pt x="0" y="24"/>
                      </a:moveTo>
                      <a:cubicBezTo>
                        <a:pt x="5" y="27"/>
                        <a:pt x="10" y="29"/>
                        <a:pt x="14" y="33"/>
                      </a:cubicBezTo>
                      <a:cubicBezTo>
                        <a:pt x="18" y="24"/>
                        <a:pt x="26" y="18"/>
                        <a:pt x="32" y="16"/>
                      </a:cubicBezTo>
                      <a:cubicBezTo>
                        <a:pt x="31" y="12"/>
                        <a:pt x="31" y="7"/>
                        <a:pt x="31" y="2"/>
                      </a:cubicBezTo>
                      <a:cubicBezTo>
                        <a:pt x="15" y="0"/>
                        <a:pt x="2" y="10"/>
                        <a:pt x="0" y="24"/>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8" name="Freeform 753"/>
                <p:cNvSpPr/>
                <p:nvPr/>
              </p:nvSpPr>
              <p:spPr bwMode="auto">
                <a:xfrm>
                  <a:off x="4475" y="3591"/>
                  <a:ext cx="102" cy="104"/>
                </a:xfrm>
                <a:custGeom>
                  <a:avLst/>
                  <a:gdLst>
                    <a:gd name="T0" fmla="*/ 0 w 43"/>
                    <a:gd name="T1" fmla="*/ 10 h 44"/>
                    <a:gd name="T2" fmla="*/ 34 w 43"/>
                    <a:gd name="T3" fmla="*/ 44 h 44"/>
                    <a:gd name="T4" fmla="*/ 43 w 43"/>
                    <a:gd name="T5" fmla="*/ 38 h 44"/>
                    <a:gd name="T6" fmla="*/ 19 w 43"/>
                    <a:gd name="T7" fmla="*/ 0 h 44"/>
                    <a:gd name="T8" fmla="*/ 0 w 43"/>
                    <a:gd name="T9" fmla="*/ 10 h 44"/>
                  </a:gdLst>
                  <a:ahLst/>
                  <a:cxnLst>
                    <a:cxn ang="0">
                      <a:pos x="T0" y="T1"/>
                    </a:cxn>
                    <a:cxn ang="0">
                      <a:pos x="T2" y="T3"/>
                    </a:cxn>
                    <a:cxn ang="0">
                      <a:pos x="T4" y="T5"/>
                    </a:cxn>
                    <a:cxn ang="0">
                      <a:pos x="T6" y="T7"/>
                    </a:cxn>
                    <a:cxn ang="0">
                      <a:pos x="T8" y="T9"/>
                    </a:cxn>
                  </a:cxnLst>
                  <a:rect l="0" t="0" r="r" b="b"/>
                  <a:pathLst>
                    <a:path w="43" h="44">
                      <a:moveTo>
                        <a:pt x="0" y="10"/>
                      </a:moveTo>
                      <a:cubicBezTo>
                        <a:pt x="12" y="22"/>
                        <a:pt x="23" y="33"/>
                        <a:pt x="34" y="44"/>
                      </a:cubicBezTo>
                      <a:cubicBezTo>
                        <a:pt x="37" y="42"/>
                        <a:pt x="40" y="40"/>
                        <a:pt x="43" y="38"/>
                      </a:cubicBezTo>
                      <a:cubicBezTo>
                        <a:pt x="34" y="28"/>
                        <a:pt x="24" y="14"/>
                        <a:pt x="19" y="0"/>
                      </a:cubicBezTo>
                      <a:cubicBezTo>
                        <a:pt x="12" y="3"/>
                        <a:pt x="6" y="7"/>
                        <a:pt x="0" y="1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9" name="Freeform 754"/>
                <p:cNvSpPr/>
                <p:nvPr/>
              </p:nvSpPr>
              <p:spPr bwMode="auto">
                <a:xfrm>
                  <a:off x="4413" y="2250"/>
                  <a:ext cx="71" cy="47"/>
                </a:xfrm>
                <a:custGeom>
                  <a:avLst/>
                  <a:gdLst>
                    <a:gd name="T0" fmla="*/ 28 w 30"/>
                    <a:gd name="T1" fmla="*/ 0 h 20"/>
                    <a:gd name="T2" fmla="*/ 1 w 30"/>
                    <a:gd name="T3" fmla="*/ 4 h 20"/>
                    <a:gd name="T4" fmla="*/ 0 w 30"/>
                    <a:gd name="T5" fmla="*/ 17 h 20"/>
                    <a:gd name="T6" fmla="*/ 30 w 30"/>
                    <a:gd name="T7" fmla="*/ 20 h 20"/>
                    <a:gd name="T8" fmla="*/ 28 w 30"/>
                    <a:gd name="T9" fmla="*/ 0 h 20"/>
                  </a:gdLst>
                  <a:ahLst/>
                  <a:cxnLst>
                    <a:cxn ang="0">
                      <a:pos x="T0" y="T1"/>
                    </a:cxn>
                    <a:cxn ang="0">
                      <a:pos x="T2" y="T3"/>
                    </a:cxn>
                    <a:cxn ang="0">
                      <a:pos x="T4" y="T5"/>
                    </a:cxn>
                    <a:cxn ang="0">
                      <a:pos x="T6" y="T7"/>
                    </a:cxn>
                    <a:cxn ang="0">
                      <a:pos x="T8" y="T9"/>
                    </a:cxn>
                  </a:cxnLst>
                  <a:rect l="0" t="0" r="r" b="b"/>
                  <a:pathLst>
                    <a:path w="30" h="20">
                      <a:moveTo>
                        <a:pt x="28" y="0"/>
                      </a:moveTo>
                      <a:cubicBezTo>
                        <a:pt x="1" y="4"/>
                        <a:pt x="1" y="4"/>
                        <a:pt x="1" y="4"/>
                      </a:cubicBezTo>
                      <a:cubicBezTo>
                        <a:pt x="1" y="9"/>
                        <a:pt x="1" y="13"/>
                        <a:pt x="0" y="17"/>
                      </a:cubicBezTo>
                      <a:cubicBezTo>
                        <a:pt x="30" y="20"/>
                        <a:pt x="30" y="20"/>
                        <a:pt x="30" y="20"/>
                      </a:cubicBezTo>
                      <a:cubicBezTo>
                        <a:pt x="30" y="14"/>
                        <a:pt x="29" y="7"/>
                        <a:pt x="28"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0" name="Freeform 755"/>
                <p:cNvSpPr/>
                <p:nvPr/>
              </p:nvSpPr>
              <p:spPr bwMode="auto">
                <a:xfrm>
                  <a:off x="4406" y="2297"/>
                  <a:ext cx="76" cy="52"/>
                </a:xfrm>
                <a:custGeom>
                  <a:avLst/>
                  <a:gdLst>
                    <a:gd name="T0" fmla="*/ 32 w 32"/>
                    <a:gd name="T1" fmla="*/ 4 h 22"/>
                    <a:gd name="T2" fmla="*/ 3 w 32"/>
                    <a:gd name="T3" fmla="*/ 0 h 22"/>
                    <a:gd name="T4" fmla="*/ 0 w 32"/>
                    <a:gd name="T5" fmla="*/ 9 h 22"/>
                    <a:gd name="T6" fmla="*/ 27 w 32"/>
                    <a:gd name="T7" fmla="*/ 22 h 22"/>
                    <a:gd name="T8" fmla="*/ 32 w 32"/>
                    <a:gd name="T9" fmla="*/ 4 h 22"/>
                  </a:gdLst>
                  <a:ahLst/>
                  <a:cxnLst>
                    <a:cxn ang="0">
                      <a:pos x="T0" y="T1"/>
                    </a:cxn>
                    <a:cxn ang="0">
                      <a:pos x="T2" y="T3"/>
                    </a:cxn>
                    <a:cxn ang="0">
                      <a:pos x="T4" y="T5"/>
                    </a:cxn>
                    <a:cxn ang="0">
                      <a:pos x="T6" y="T7"/>
                    </a:cxn>
                    <a:cxn ang="0">
                      <a:pos x="T8" y="T9"/>
                    </a:cxn>
                  </a:cxnLst>
                  <a:rect l="0" t="0" r="r" b="b"/>
                  <a:pathLst>
                    <a:path w="32" h="22">
                      <a:moveTo>
                        <a:pt x="32" y="4"/>
                      </a:moveTo>
                      <a:cubicBezTo>
                        <a:pt x="3" y="0"/>
                        <a:pt x="3" y="0"/>
                        <a:pt x="3" y="0"/>
                      </a:cubicBezTo>
                      <a:cubicBezTo>
                        <a:pt x="2" y="3"/>
                        <a:pt x="1" y="6"/>
                        <a:pt x="0" y="9"/>
                      </a:cubicBezTo>
                      <a:cubicBezTo>
                        <a:pt x="27" y="22"/>
                        <a:pt x="27" y="22"/>
                        <a:pt x="27" y="22"/>
                      </a:cubicBezTo>
                      <a:cubicBezTo>
                        <a:pt x="30" y="16"/>
                        <a:pt x="32" y="10"/>
                        <a:pt x="32" y="4"/>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1" name="Freeform 756"/>
                <p:cNvSpPr/>
                <p:nvPr/>
              </p:nvSpPr>
              <p:spPr bwMode="auto">
                <a:xfrm>
                  <a:off x="4276" y="-35"/>
                  <a:ext cx="31" cy="47"/>
                </a:xfrm>
                <a:custGeom>
                  <a:avLst/>
                  <a:gdLst>
                    <a:gd name="T0" fmla="*/ 9 w 13"/>
                    <a:gd name="T1" fmla="*/ 20 h 20"/>
                    <a:gd name="T2" fmla="*/ 13 w 13"/>
                    <a:gd name="T3" fmla="*/ 0 h 20"/>
                    <a:gd name="T4" fmla="*/ 2 w 13"/>
                    <a:gd name="T5" fmla="*/ 0 h 20"/>
                    <a:gd name="T6" fmla="*/ 0 w 13"/>
                    <a:gd name="T7" fmla="*/ 16 h 20"/>
                    <a:gd name="T8" fmla="*/ 9 w 13"/>
                    <a:gd name="T9" fmla="*/ 20 h 20"/>
                  </a:gdLst>
                  <a:ahLst/>
                  <a:cxnLst>
                    <a:cxn ang="0">
                      <a:pos x="T0" y="T1"/>
                    </a:cxn>
                    <a:cxn ang="0">
                      <a:pos x="T2" y="T3"/>
                    </a:cxn>
                    <a:cxn ang="0">
                      <a:pos x="T4" y="T5"/>
                    </a:cxn>
                    <a:cxn ang="0">
                      <a:pos x="T6" y="T7"/>
                    </a:cxn>
                    <a:cxn ang="0">
                      <a:pos x="T8" y="T9"/>
                    </a:cxn>
                  </a:cxnLst>
                  <a:rect l="0" t="0" r="r" b="b"/>
                  <a:pathLst>
                    <a:path w="13" h="20">
                      <a:moveTo>
                        <a:pt x="9" y="20"/>
                      </a:moveTo>
                      <a:cubicBezTo>
                        <a:pt x="13" y="0"/>
                        <a:pt x="13" y="0"/>
                        <a:pt x="13" y="0"/>
                      </a:cubicBezTo>
                      <a:cubicBezTo>
                        <a:pt x="2" y="0"/>
                        <a:pt x="2" y="0"/>
                        <a:pt x="2" y="0"/>
                      </a:cubicBezTo>
                      <a:cubicBezTo>
                        <a:pt x="0" y="16"/>
                        <a:pt x="0" y="16"/>
                        <a:pt x="0" y="16"/>
                      </a:cubicBezTo>
                      <a:cubicBezTo>
                        <a:pt x="3" y="17"/>
                        <a:pt x="6" y="18"/>
                        <a:pt x="9" y="20"/>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2" name="Freeform 757"/>
                <p:cNvSpPr/>
                <p:nvPr/>
              </p:nvSpPr>
              <p:spPr bwMode="auto">
                <a:xfrm>
                  <a:off x="3699" y="66"/>
                  <a:ext cx="691" cy="464"/>
                </a:xfrm>
                <a:custGeom>
                  <a:avLst/>
                  <a:gdLst>
                    <a:gd name="T0" fmla="*/ 74 w 292"/>
                    <a:gd name="T1" fmla="*/ 196 h 196"/>
                    <a:gd name="T2" fmla="*/ 255 w 292"/>
                    <a:gd name="T3" fmla="*/ 88 h 196"/>
                    <a:gd name="T4" fmla="*/ 271 w 292"/>
                    <a:gd name="T5" fmla="*/ 69 h 196"/>
                    <a:gd name="T6" fmla="*/ 122 w 292"/>
                    <a:gd name="T7" fmla="*/ 52 h 196"/>
                    <a:gd name="T8" fmla="*/ 275 w 292"/>
                    <a:gd name="T9" fmla="*/ 64 h 196"/>
                    <a:gd name="T10" fmla="*/ 292 w 292"/>
                    <a:gd name="T11" fmla="*/ 45 h 196"/>
                    <a:gd name="T12" fmla="*/ 124 w 292"/>
                    <a:gd name="T13" fmla="*/ 22 h 196"/>
                    <a:gd name="T14" fmla="*/ 123 w 292"/>
                    <a:gd name="T15" fmla="*/ 33 h 196"/>
                    <a:gd name="T16" fmla="*/ 66 w 292"/>
                    <a:gd name="T17" fmla="*/ 89 h 196"/>
                    <a:gd name="T18" fmla="*/ 42 w 292"/>
                    <a:gd name="T19" fmla="*/ 176 h 196"/>
                    <a:gd name="T20" fmla="*/ 25 w 292"/>
                    <a:gd name="T21" fmla="*/ 123 h 196"/>
                    <a:gd name="T22" fmla="*/ 4 w 292"/>
                    <a:gd name="T23" fmla="*/ 141 h 196"/>
                    <a:gd name="T24" fmla="*/ 4 w 292"/>
                    <a:gd name="T25" fmla="*/ 195 h 196"/>
                    <a:gd name="T26" fmla="*/ 74 w 292"/>
                    <a:gd name="T2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2" h="196">
                      <a:moveTo>
                        <a:pt x="74" y="196"/>
                      </a:moveTo>
                      <a:cubicBezTo>
                        <a:pt x="63" y="78"/>
                        <a:pt x="175" y="32"/>
                        <a:pt x="255" y="88"/>
                      </a:cubicBezTo>
                      <a:cubicBezTo>
                        <a:pt x="260" y="82"/>
                        <a:pt x="266" y="75"/>
                        <a:pt x="271" y="69"/>
                      </a:cubicBezTo>
                      <a:cubicBezTo>
                        <a:pt x="214" y="39"/>
                        <a:pt x="164" y="40"/>
                        <a:pt x="122" y="52"/>
                      </a:cubicBezTo>
                      <a:cubicBezTo>
                        <a:pt x="180" y="24"/>
                        <a:pt x="248" y="48"/>
                        <a:pt x="275" y="64"/>
                      </a:cubicBezTo>
                      <a:cubicBezTo>
                        <a:pt x="281" y="57"/>
                        <a:pt x="287" y="51"/>
                        <a:pt x="292" y="45"/>
                      </a:cubicBezTo>
                      <a:cubicBezTo>
                        <a:pt x="248" y="8"/>
                        <a:pt x="178" y="0"/>
                        <a:pt x="124" y="22"/>
                      </a:cubicBezTo>
                      <a:cubicBezTo>
                        <a:pt x="124" y="26"/>
                        <a:pt x="124" y="30"/>
                        <a:pt x="123" y="33"/>
                      </a:cubicBezTo>
                      <a:cubicBezTo>
                        <a:pt x="114" y="54"/>
                        <a:pt x="73" y="83"/>
                        <a:pt x="66" y="89"/>
                      </a:cubicBezTo>
                      <a:cubicBezTo>
                        <a:pt x="72" y="112"/>
                        <a:pt x="69" y="156"/>
                        <a:pt x="42" y="176"/>
                      </a:cubicBezTo>
                      <a:cubicBezTo>
                        <a:pt x="42" y="162"/>
                        <a:pt x="42" y="132"/>
                        <a:pt x="25" y="123"/>
                      </a:cubicBezTo>
                      <a:cubicBezTo>
                        <a:pt x="18" y="129"/>
                        <a:pt x="11" y="136"/>
                        <a:pt x="4" y="141"/>
                      </a:cubicBezTo>
                      <a:cubicBezTo>
                        <a:pt x="0" y="158"/>
                        <a:pt x="0" y="175"/>
                        <a:pt x="4" y="195"/>
                      </a:cubicBezTo>
                      <a:cubicBezTo>
                        <a:pt x="31" y="186"/>
                        <a:pt x="54" y="188"/>
                        <a:pt x="74" y="196"/>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3" name="Freeform 758"/>
                <p:cNvSpPr/>
                <p:nvPr/>
              </p:nvSpPr>
              <p:spPr bwMode="auto">
                <a:xfrm>
                  <a:off x="4406" y="2205"/>
                  <a:ext cx="71" cy="47"/>
                </a:xfrm>
                <a:custGeom>
                  <a:avLst/>
                  <a:gdLst>
                    <a:gd name="T0" fmla="*/ 0 w 30"/>
                    <a:gd name="T1" fmla="*/ 10 h 20"/>
                    <a:gd name="T2" fmla="*/ 3 w 30"/>
                    <a:gd name="T3" fmla="*/ 20 h 20"/>
                    <a:gd name="T4" fmla="*/ 30 w 30"/>
                    <a:gd name="T5" fmla="*/ 16 h 20"/>
                    <a:gd name="T6" fmla="*/ 22 w 30"/>
                    <a:gd name="T7" fmla="*/ 0 h 20"/>
                    <a:gd name="T8" fmla="*/ 0 w 30"/>
                    <a:gd name="T9" fmla="*/ 10 h 20"/>
                  </a:gdLst>
                  <a:ahLst/>
                  <a:cxnLst>
                    <a:cxn ang="0">
                      <a:pos x="T0" y="T1"/>
                    </a:cxn>
                    <a:cxn ang="0">
                      <a:pos x="T2" y="T3"/>
                    </a:cxn>
                    <a:cxn ang="0">
                      <a:pos x="T4" y="T5"/>
                    </a:cxn>
                    <a:cxn ang="0">
                      <a:pos x="T6" y="T7"/>
                    </a:cxn>
                    <a:cxn ang="0">
                      <a:pos x="T8" y="T9"/>
                    </a:cxn>
                  </a:cxnLst>
                  <a:rect l="0" t="0" r="r" b="b"/>
                  <a:pathLst>
                    <a:path w="30" h="20">
                      <a:moveTo>
                        <a:pt x="0" y="10"/>
                      </a:moveTo>
                      <a:cubicBezTo>
                        <a:pt x="2" y="13"/>
                        <a:pt x="3" y="17"/>
                        <a:pt x="3" y="20"/>
                      </a:cubicBezTo>
                      <a:cubicBezTo>
                        <a:pt x="30" y="16"/>
                        <a:pt x="30" y="16"/>
                        <a:pt x="30" y="16"/>
                      </a:cubicBezTo>
                      <a:cubicBezTo>
                        <a:pt x="28" y="11"/>
                        <a:pt x="25" y="5"/>
                        <a:pt x="22" y="0"/>
                      </a:cubicBezTo>
                      <a:lnTo>
                        <a:pt x="0" y="1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4" name="Freeform 759"/>
                <p:cNvSpPr/>
                <p:nvPr/>
              </p:nvSpPr>
              <p:spPr bwMode="auto">
                <a:xfrm>
                  <a:off x="4560" y="3868"/>
                  <a:ext cx="33" cy="38"/>
                </a:xfrm>
                <a:custGeom>
                  <a:avLst/>
                  <a:gdLst>
                    <a:gd name="T0" fmla="*/ 14 w 14"/>
                    <a:gd name="T1" fmla="*/ 13 h 16"/>
                    <a:gd name="T2" fmla="*/ 0 w 14"/>
                    <a:gd name="T3" fmla="*/ 0 h 16"/>
                    <a:gd name="T4" fmla="*/ 1 w 14"/>
                    <a:gd name="T5" fmla="*/ 16 h 16"/>
                    <a:gd name="T6" fmla="*/ 14 w 14"/>
                    <a:gd name="T7" fmla="*/ 13 h 16"/>
                  </a:gdLst>
                  <a:ahLst/>
                  <a:cxnLst>
                    <a:cxn ang="0">
                      <a:pos x="T0" y="T1"/>
                    </a:cxn>
                    <a:cxn ang="0">
                      <a:pos x="T2" y="T3"/>
                    </a:cxn>
                    <a:cxn ang="0">
                      <a:pos x="T4" y="T5"/>
                    </a:cxn>
                    <a:cxn ang="0">
                      <a:pos x="T6" y="T7"/>
                    </a:cxn>
                  </a:cxnLst>
                  <a:rect l="0" t="0" r="r" b="b"/>
                  <a:pathLst>
                    <a:path w="14" h="16">
                      <a:moveTo>
                        <a:pt x="14" y="13"/>
                      </a:moveTo>
                      <a:cubicBezTo>
                        <a:pt x="11" y="10"/>
                        <a:pt x="6" y="6"/>
                        <a:pt x="0" y="0"/>
                      </a:cubicBezTo>
                      <a:cubicBezTo>
                        <a:pt x="1" y="16"/>
                        <a:pt x="1" y="16"/>
                        <a:pt x="1" y="16"/>
                      </a:cubicBezTo>
                      <a:cubicBezTo>
                        <a:pt x="5" y="15"/>
                        <a:pt x="9" y="14"/>
                        <a:pt x="14" y="13"/>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5" name="Freeform 760"/>
                <p:cNvSpPr/>
                <p:nvPr/>
              </p:nvSpPr>
              <p:spPr bwMode="auto">
                <a:xfrm>
                  <a:off x="4352" y="620"/>
                  <a:ext cx="28" cy="28"/>
                </a:xfrm>
                <a:custGeom>
                  <a:avLst/>
                  <a:gdLst>
                    <a:gd name="T0" fmla="*/ 12 w 12"/>
                    <a:gd name="T1" fmla="*/ 10 h 12"/>
                    <a:gd name="T2" fmla="*/ 11 w 12"/>
                    <a:gd name="T3" fmla="*/ 0 h 12"/>
                    <a:gd name="T4" fmla="*/ 0 w 12"/>
                    <a:gd name="T5" fmla="*/ 7 h 12"/>
                    <a:gd name="T6" fmla="*/ 2 w 12"/>
                    <a:gd name="T7" fmla="*/ 12 h 12"/>
                    <a:gd name="T8" fmla="*/ 12 w 12"/>
                    <a:gd name="T9" fmla="*/ 10 h 12"/>
                  </a:gdLst>
                  <a:ahLst/>
                  <a:cxnLst>
                    <a:cxn ang="0">
                      <a:pos x="T0" y="T1"/>
                    </a:cxn>
                    <a:cxn ang="0">
                      <a:pos x="T2" y="T3"/>
                    </a:cxn>
                    <a:cxn ang="0">
                      <a:pos x="T4" y="T5"/>
                    </a:cxn>
                    <a:cxn ang="0">
                      <a:pos x="T6" y="T7"/>
                    </a:cxn>
                    <a:cxn ang="0">
                      <a:pos x="T8" y="T9"/>
                    </a:cxn>
                  </a:cxnLst>
                  <a:rect l="0" t="0" r="r" b="b"/>
                  <a:pathLst>
                    <a:path w="12" h="12">
                      <a:moveTo>
                        <a:pt x="12" y="10"/>
                      </a:moveTo>
                      <a:cubicBezTo>
                        <a:pt x="12" y="6"/>
                        <a:pt x="11" y="3"/>
                        <a:pt x="11" y="0"/>
                      </a:cubicBezTo>
                      <a:cubicBezTo>
                        <a:pt x="0" y="7"/>
                        <a:pt x="0" y="7"/>
                        <a:pt x="0" y="7"/>
                      </a:cubicBezTo>
                      <a:cubicBezTo>
                        <a:pt x="1" y="9"/>
                        <a:pt x="2" y="10"/>
                        <a:pt x="2" y="12"/>
                      </a:cubicBezTo>
                      <a:cubicBezTo>
                        <a:pt x="5" y="11"/>
                        <a:pt x="9" y="10"/>
                        <a:pt x="12" y="1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6" name="Freeform 761"/>
                <p:cNvSpPr/>
                <p:nvPr/>
              </p:nvSpPr>
              <p:spPr bwMode="auto">
                <a:xfrm>
                  <a:off x="4416" y="2534"/>
                  <a:ext cx="78" cy="87"/>
                </a:xfrm>
                <a:custGeom>
                  <a:avLst/>
                  <a:gdLst>
                    <a:gd name="T0" fmla="*/ 0 w 33"/>
                    <a:gd name="T1" fmla="*/ 10 h 37"/>
                    <a:gd name="T2" fmla="*/ 30 w 33"/>
                    <a:gd name="T3" fmla="*/ 37 h 37"/>
                    <a:gd name="T4" fmla="*/ 31 w 33"/>
                    <a:gd name="T5" fmla="*/ 0 h 37"/>
                    <a:gd name="T6" fmla="*/ 0 w 33"/>
                    <a:gd name="T7" fmla="*/ 10 h 37"/>
                  </a:gdLst>
                  <a:ahLst/>
                  <a:cxnLst>
                    <a:cxn ang="0">
                      <a:pos x="T0" y="T1"/>
                    </a:cxn>
                    <a:cxn ang="0">
                      <a:pos x="T2" y="T3"/>
                    </a:cxn>
                    <a:cxn ang="0">
                      <a:pos x="T4" y="T5"/>
                    </a:cxn>
                    <a:cxn ang="0">
                      <a:pos x="T6" y="T7"/>
                    </a:cxn>
                  </a:cxnLst>
                  <a:rect l="0" t="0" r="r" b="b"/>
                  <a:pathLst>
                    <a:path w="33" h="37">
                      <a:moveTo>
                        <a:pt x="0" y="10"/>
                      </a:moveTo>
                      <a:cubicBezTo>
                        <a:pt x="30" y="37"/>
                        <a:pt x="30" y="37"/>
                        <a:pt x="30" y="37"/>
                      </a:cubicBezTo>
                      <a:cubicBezTo>
                        <a:pt x="33" y="25"/>
                        <a:pt x="33" y="12"/>
                        <a:pt x="31" y="0"/>
                      </a:cubicBezTo>
                      <a:lnTo>
                        <a:pt x="0" y="10"/>
                      </a:ln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7" name="Freeform 762"/>
                <p:cNvSpPr/>
                <p:nvPr/>
              </p:nvSpPr>
              <p:spPr bwMode="auto">
                <a:xfrm>
                  <a:off x="4343" y="601"/>
                  <a:ext cx="35" cy="33"/>
                </a:xfrm>
                <a:custGeom>
                  <a:avLst/>
                  <a:gdLst>
                    <a:gd name="T0" fmla="*/ 0 w 15"/>
                    <a:gd name="T1" fmla="*/ 9 h 14"/>
                    <a:gd name="T2" fmla="*/ 3 w 15"/>
                    <a:gd name="T3" fmla="*/ 14 h 14"/>
                    <a:gd name="T4" fmla="*/ 15 w 15"/>
                    <a:gd name="T5" fmla="*/ 6 h 14"/>
                    <a:gd name="T6" fmla="*/ 14 w 15"/>
                    <a:gd name="T7" fmla="*/ 0 h 14"/>
                    <a:gd name="T8" fmla="*/ 0 w 15"/>
                    <a:gd name="T9" fmla="*/ 9 h 14"/>
                  </a:gdLst>
                  <a:ahLst/>
                  <a:cxnLst>
                    <a:cxn ang="0">
                      <a:pos x="T0" y="T1"/>
                    </a:cxn>
                    <a:cxn ang="0">
                      <a:pos x="T2" y="T3"/>
                    </a:cxn>
                    <a:cxn ang="0">
                      <a:pos x="T4" y="T5"/>
                    </a:cxn>
                    <a:cxn ang="0">
                      <a:pos x="T6" y="T7"/>
                    </a:cxn>
                    <a:cxn ang="0">
                      <a:pos x="T8" y="T9"/>
                    </a:cxn>
                  </a:cxnLst>
                  <a:rect l="0" t="0" r="r" b="b"/>
                  <a:pathLst>
                    <a:path w="15" h="14">
                      <a:moveTo>
                        <a:pt x="0" y="9"/>
                      </a:moveTo>
                      <a:cubicBezTo>
                        <a:pt x="1" y="11"/>
                        <a:pt x="2" y="12"/>
                        <a:pt x="3" y="14"/>
                      </a:cubicBezTo>
                      <a:cubicBezTo>
                        <a:pt x="15" y="6"/>
                        <a:pt x="15" y="6"/>
                        <a:pt x="15" y="6"/>
                      </a:cubicBezTo>
                      <a:cubicBezTo>
                        <a:pt x="14" y="0"/>
                        <a:pt x="14" y="0"/>
                        <a:pt x="14" y="0"/>
                      </a:cubicBezTo>
                      <a:lnTo>
                        <a:pt x="0" y="9"/>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8" name="Freeform 763"/>
                <p:cNvSpPr/>
                <p:nvPr/>
              </p:nvSpPr>
              <p:spPr bwMode="auto">
                <a:xfrm>
                  <a:off x="4534" y="4211"/>
                  <a:ext cx="55" cy="38"/>
                </a:xfrm>
                <a:custGeom>
                  <a:avLst/>
                  <a:gdLst>
                    <a:gd name="T0" fmla="*/ 0 w 23"/>
                    <a:gd name="T1" fmla="*/ 0 h 16"/>
                    <a:gd name="T2" fmla="*/ 6 w 23"/>
                    <a:gd name="T3" fmla="*/ 16 h 16"/>
                    <a:gd name="T4" fmla="*/ 23 w 23"/>
                    <a:gd name="T5" fmla="*/ 12 h 16"/>
                    <a:gd name="T6" fmla="*/ 20 w 23"/>
                    <a:gd name="T7" fmla="*/ 1 h 16"/>
                    <a:gd name="T8" fmla="*/ 0 w 23"/>
                    <a:gd name="T9" fmla="*/ 0 h 16"/>
                  </a:gdLst>
                  <a:ahLst/>
                  <a:cxnLst>
                    <a:cxn ang="0">
                      <a:pos x="T0" y="T1"/>
                    </a:cxn>
                    <a:cxn ang="0">
                      <a:pos x="T2" y="T3"/>
                    </a:cxn>
                    <a:cxn ang="0">
                      <a:pos x="T4" y="T5"/>
                    </a:cxn>
                    <a:cxn ang="0">
                      <a:pos x="T6" y="T7"/>
                    </a:cxn>
                    <a:cxn ang="0">
                      <a:pos x="T8" y="T9"/>
                    </a:cxn>
                  </a:cxnLst>
                  <a:rect l="0" t="0" r="r" b="b"/>
                  <a:pathLst>
                    <a:path w="23" h="16">
                      <a:moveTo>
                        <a:pt x="0" y="0"/>
                      </a:moveTo>
                      <a:cubicBezTo>
                        <a:pt x="1" y="5"/>
                        <a:pt x="4" y="11"/>
                        <a:pt x="6" y="16"/>
                      </a:cubicBezTo>
                      <a:cubicBezTo>
                        <a:pt x="10" y="15"/>
                        <a:pt x="19" y="13"/>
                        <a:pt x="23" y="12"/>
                      </a:cubicBezTo>
                      <a:cubicBezTo>
                        <a:pt x="22" y="9"/>
                        <a:pt x="21" y="5"/>
                        <a:pt x="20" y="1"/>
                      </a:cubicBezTo>
                      <a:cubicBezTo>
                        <a:pt x="13" y="1"/>
                        <a:pt x="6" y="1"/>
                        <a:pt x="0" y="0"/>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9" name="Freeform 764"/>
                <p:cNvSpPr/>
                <p:nvPr/>
              </p:nvSpPr>
              <p:spPr bwMode="auto">
                <a:xfrm>
                  <a:off x="4335" y="584"/>
                  <a:ext cx="38" cy="36"/>
                </a:xfrm>
                <a:custGeom>
                  <a:avLst/>
                  <a:gdLst>
                    <a:gd name="T0" fmla="*/ 0 w 16"/>
                    <a:gd name="T1" fmla="*/ 11 h 15"/>
                    <a:gd name="T2" fmla="*/ 3 w 16"/>
                    <a:gd name="T3" fmla="*/ 15 h 15"/>
                    <a:gd name="T4" fmla="*/ 16 w 16"/>
                    <a:gd name="T5" fmla="*/ 5 h 15"/>
                    <a:gd name="T6" fmla="*/ 16 w 16"/>
                    <a:gd name="T7" fmla="*/ 0 h 15"/>
                    <a:gd name="T8" fmla="*/ 0 w 16"/>
                    <a:gd name="T9" fmla="*/ 11 h 15"/>
                  </a:gdLst>
                  <a:ahLst/>
                  <a:cxnLst>
                    <a:cxn ang="0">
                      <a:pos x="T0" y="T1"/>
                    </a:cxn>
                    <a:cxn ang="0">
                      <a:pos x="T2" y="T3"/>
                    </a:cxn>
                    <a:cxn ang="0">
                      <a:pos x="T4" y="T5"/>
                    </a:cxn>
                    <a:cxn ang="0">
                      <a:pos x="T6" y="T7"/>
                    </a:cxn>
                    <a:cxn ang="0">
                      <a:pos x="T8" y="T9"/>
                    </a:cxn>
                  </a:cxnLst>
                  <a:rect l="0" t="0" r="r" b="b"/>
                  <a:pathLst>
                    <a:path w="16" h="15">
                      <a:moveTo>
                        <a:pt x="0" y="11"/>
                      </a:moveTo>
                      <a:cubicBezTo>
                        <a:pt x="1" y="12"/>
                        <a:pt x="2" y="13"/>
                        <a:pt x="3" y="15"/>
                      </a:cubicBezTo>
                      <a:cubicBezTo>
                        <a:pt x="16" y="5"/>
                        <a:pt x="16" y="5"/>
                        <a:pt x="16" y="5"/>
                      </a:cubicBezTo>
                      <a:cubicBezTo>
                        <a:pt x="16" y="0"/>
                        <a:pt x="16" y="0"/>
                        <a:pt x="16" y="0"/>
                      </a:cubicBezTo>
                      <a:lnTo>
                        <a:pt x="0" y="11"/>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0" name="Freeform 765"/>
                <p:cNvSpPr/>
                <p:nvPr/>
              </p:nvSpPr>
              <p:spPr bwMode="auto">
                <a:xfrm>
                  <a:off x="4437" y="2470"/>
                  <a:ext cx="47" cy="47"/>
                </a:xfrm>
                <a:custGeom>
                  <a:avLst/>
                  <a:gdLst>
                    <a:gd name="T0" fmla="*/ 0 w 20"/>
                    <a:gd name="T1" fmla="*/ 8 h 20"/>
                    <a:gd name="T2" fmla="*/ 20 w 20"/>
                    <a:gd name="T3" fmla="*/ 20 h 20"/>
                    <a:gd name="T4" fmla="*/ 12 w 20"/>
                    <a:gd name="T5" fmla="*/ 0 h 20"/>
                    <a:gd name="T6" fmla="*/ 0 w 20"/>
                    <a:gd name="T7" fmla="*/ 8 h 20"/>
                  </a:gdLst>
                  <a:ahLst/>
                  <a:cxnLst>
                    <a:cxn ang="0">
                      <a:pos x="T0" y="T1"/>
                    </a:cxn>
                    <a:cxn ang="0">
                      <a:pos x="T2" y="T3"/>
                    </a:cxn>
                    <a:cxn ang="0">
                      <a:pos x="T4" y="T5"/>
                    </a:cxn>
                    <a:cxn ang="0">
                      <a:pos x="T6" y="T7"/>
                    </a:cxn>
                  </a:cxnLst>
                  <a:rect l="0" t="0" r="r" b="b"/>
                  <a:pathLst>
                    <a:path w="20" h="20">
                      <a:moveTo>
                        <a:pt x="0" y="8"/>
                      </a:moveTo>
                      <a:cubicBezTo>
                        <a:pt x="20" y="20"/>
                        <a:pt x="20" y="20"/>
                        <a:pt x="20" y="20"/>
                      </a:cubicBezTo>
                      <a:cubicBezTo>
                        <a:pt x="18" y="13"/>
                        <a:pt x="15" y="7"/>
                        <a:pt x="12" y="0"/>
                      </a:cubicBezTo>
                      <a:cubicBezTo>
                        <a:pt x="8" y="3"/>
                        <a:pt x="4" y="6"/>
                        <a:pt x="0" y="8"/>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1" name="Freeform 766"/>
                <p:cNvSpPr/>
                <p:nvPr/>
              </p:nvSpPr>
              <p:spPr bwMode="auto">
                <a:xfrm>
                  <a:off x="4333" y="565"/>
                  <a:ext cx="38" cy="41"/>
                </a:xfrm>
                <a:custGeom>
                  <a:avLst/>
                  <a:gdLst>
                    <a:gd name="T0" fmla="*/ 0 w 16"/>
                    <a:gd name="T1" fmla="*/ 10 h 17"/>
                    <a:gd name="T2" fmla="*/ 0 w 16"/>
                    <a:gd name="T3" fmla="*/ 17 h 17"/>
                    <a:gd name="T4" fmla="*/ 16 w 16"/>
                    <a:gd name="T5" fmla="*/ 6 h 17"/>
                    <a:gd name="T6" fmla="*/ 15 w 16"/>
                    <a:gd name="T7" fmla="*/ 0 h 17"/>
                    <a:gd name="T8" fmla="*/ 0 w 16"/>
                    <a:gd name="T9" fmla="*/ 10 h 17"/>
                  </a:gdLst>
                  <a:ahLst/>
                  <a:cxnLst>
                    <a:cxn ang="0">
                      <a:pos x="T0" y="T1"/>
                    </a:cxn>
                    <a:cxn ang="0">
                      <a:pos x="T2" y="T3"/>
                    </a:cxn>
                    <a:cxn ang="0">
                      <a:pos x="T4" y="T5"/>
                    </a:cxn>
                    <a:cxn ang="0">
                      <a:pos x="T6" y="T7"/>
                    </a:cxn>
                    <a:cxn ang="0">
                      <a:pos x="T8" y="T9"/>
                    </a:cxn>
                  </a:cxnLst>
                  <a:rect l="0" t="0" r="r" b="b"/>
                  <a:pathLst>
                    <a:path w="16" h="17">
                      <a:moveTo>
                        <a:pt x="0" y="10"/>
                      </a:moveTo>
                      <a:cubicBezTo>
                        <a:pt x="0" y="13"/>
                        <a:pt x="0" y="15"/>
                        <a:pt x="0" y="17"/>
                      </a:cubicBezTo>
                      <a:cubicBezTo>
                        <a:pt x="16" y="6"/>
                        <a:pt x="16" y="6"/>
                        <a:pt x="16" y="6"/>
                      </a:cubicBezTo>
                      <a:cubicBezTo>
                        <a:pt x="15" y="0"/>
                        <a:pt x="15" y="0"/>
                        <a:pt x="15" y="0"/>
                      </a:cubicBezTo>
                      <a:lnTo>
                        <a:pt x="0" y="1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2" name="Freeform 767"/>
                <p:cNvSpPr/>
                <p:nvPr/>
              </p:nvSpPr>
              <p:spPr bwMode="auto">
                <a:xfrm>
                  <a:off x="4404" y="2494"/>
                  <a:ext cx="78" cy="56"/>
                </a:xfrm>
                <a:custGeom>
                  <a:avLst/>
                  <a:gdLst>
                    <a:gd name="T0" fmla="*/ 33 w 33"/>
                    <a:gd name="T1" fmla="*/ 14 h 24"/>
                    <a:gd name="T2" fmla="*/ 10 w 33"/>
                    <a:gd name="T3" fmla="*/ 0 h 24"/>
                    <a:gd name="T4" fmla="*/ 0 w 33"/>
                    <a:gd name="T5" fmla="*/ 6 h 24"/>
                    <a:gd name="T6" fmla="*/ 3 w 33"/>
                    <a:gd name="T7" fmla="*/ 24 h 24"/>
                    <a:gd name="T8" fmla="*/ 33 w 33"/>
                    <a:gd name="T9" fmla="*/ 14 h 24"/>
                  </a:gdLst>
                  <a:ahLst/>
                  <a:cxnLst>
                    <a:cxn ang="0">
                      <a:pos x="T0" y="T1"/>
                    </a:cxn>
                    <a:cxn ang="0">
                      <a:pos x="T2" y="T3"/>
                    </a:cxn>
                    <a:cxn ang="0">
                      <a:pos x="T4" y="T5"/>
                    </a:cxn>
                    <a:cxn ang="0">
                      <a:pos x="T6" y="T7"/>
                    </a:cxn>
                    <a:cxn ang="0">
                      <a:pos x="T8" y="T9"/>
                    </a:cxn>
                  </a:cxnLst>
                  <a:rect l="0" t="0" r="r" b="b"/>
                  <a:pathLst>
                    <a:path w="33" h="24">
                      <a:moveTo>
                        <a:pt x="33" y="14"/>
                      </a:moveTo>
                      <a:cubicBezTo>
                        <a:pt x="10" y="0"/>
                        <a:pt x="10" y="0"/>
                        <a:pt x="10" y="0"/>
                      </a:cubicBezTo>
                      <a:cubicBezTo>
                        <a:pt x="7" y="2"/>
                        <a:pt x="3" y="4"/>
                        <a:pt x="0" y="6"/>
                      </a:cubicBezTo>
                      <a:cubicBezTo>
                        <a:pt x="2" y="12"/>
                        <a:pt x="3" y="18"/>
                        <a:pt x="3" y="24"/>
                      </a:cubicBezTo>
                      <a:lnTo>
                        <a:pt x="33" y="14"/>
                      </a:ln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3" name="Freeform 768"/>
                <p:cNvSpPr/>
                <p:nvPr/>
              </p:nvSpPr>
              <p:spPr bwMode="auto">
                <a:xfrm>
                  <a:off x="4328" y="547"/>
                  <a:ext cx="41" cy="37"/>
                </a:xfrm>
                <a:custGeom>
                  <a:avLst/>
                  <a:gdLst>
                    <a:gd name="T0" fmla="*/ 0 w 17"/>
                    <a:gd name="T1" fmla="*/ 11 h 16"/>
                    <a:gd name="T2" fmla="*/ 1 w 17"/>
                    <a:gd name="T3" fmla="*/ 16 h 16"/>
                    <a:gd name="T4" fmla="*/ 17 w 17"/>
                    <a:gd name="T5" fmla="*/ 6 h 16"/>
                    <a:gd name="T6" fmla="*/ 16 w 17"/>
                    <a:gd name="T7" fmla="*/ 0 h 16"/>
                    <a:gd name="T8" fmla="*/ 0 w 17"/>
                    <a:gd name="T9" fmla="*/ 11 h 16"/>
                  </a:gdLst>
                  <a:ahLst/>
                  <a:cxnLst>
                    <a:cxn ang="0">
                      <a:pos x="T0" y="T1"/>
                    </a:cxn>
                    <a:cxn ang="0">
                      <a:pos x="T2" y="T3"/>
                    </a:cxn>
                    <a:cxn ang="0">
                      <a:pos x="T4" y="T5"/>
                    </a:cxn>
                    <a:cxn ang="0">
                      <a:pos x="T6" y="T7"/>
                    </a:cxn>
                    <a:cxn ang="0">
                      <a:pos x="T8" y="T9"/>
                    </a:cxn>
                  </a:cxnLst>
                  <a:rect l="0" t="0" r="r" b="b"/>
                  <a:pathLst>
                    <a:path w="17" h="16">
                      <a:moveTo>
                        <a:pt x="0" y="11"/>
                      </a:moveTo>
                      <a:cubicBezTo>
                        <a:pt x="1" y="13"/>
                        <a:pt x="1" y="14"/>
                        <a:pt x="1" y="16"/>
                      </a:cubicBezTo>
                      <a:cubicBezTo>
                        <a:pt x="17" y="6"/>
                        <a:pt x="17" y="6"/>
                        <a:pt x="17" y="6"/>
                      </a:cubicBezTo>
                      <a:cubicBezTo>
                        <a:pt x="16" y="0"/>
                        <a:pt x="16" y="0"/>
                        <a:pt x="16" y="0"/>
                      </a:cubicBezTo>
                      <a:lnTo>
                        <a:pt x="0" y="11"/>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4" name="Freeform 769"/>
                <p:cNvSpPr/>
                <p:nvPr/>
              </p:nvSpPr>
              <p:spPr bwMode="auto">
                <a:xfrm>
                  <a:off x="3948" y="-33"/>
                  <a:ext cx="430" cy="156"/>
                </a:xfrm>
                <a:custGeom>
                  <a:avLst/>
                  <a:gdLst>
                    <a:gd name="T0" fmla="*/ 166 w 182"/>
                    <a:gd name="T1" fmla="*/ 66 h 66"/>
                    <a:gd name="T2" fmla="*/ 182 w 182"/>
                    <a:gd name="T3" fmla="*/ 48 h 66"/>
                    <a:gd name="T4" fmla="*/ 0 w 182"/>
                    <a:gd name="T5" fmla="*/ 26 h 66"/>
                    <a:gd name="T6" fmla="*/ 15 w 182"/>
                    <a:gd name="T7" fmla="*/ 53 h 66"/>
                    <a:gd name="T8" fmla="*/ 166 w 182"/>
                    <a:gd name="T9" fmla="*/ 66 h 66"/>
                  </a:gdLst>
                  <a:ahLst/>
                  <a:cxnLst>
                    <a:cxn ang="0">
                      <a:pos x="T0" y="T1"/>
                    </a:cxn>
                    <a:cxn ang="0">
                      <a:pos x="T2" y="T3"/>
                    </a:cxn>
                    <a:cxn ang="0">
                      <a:pos x="T4" y="T5"/>
                    </a:cxn>
                    <a:cxn ang="0">
                      <a:pos x="T6" y="T7"/>
                    </a:cxn>
                    <a:cxn ang="0">
                      <a:pos x="T8" y="T9"/>
                    </a:cxn>
                  </a:cxnLst>
                  <a:rect l="0" t="0" r="r" b="b"/>
                  <a:pathLst>
                    <a:path w="182" h="66">
                      <a:moveTo>
                        <a:pt x="166" y="66"/>
                      </a:moveTo>
                      <a:cubicBezTo>
                        <a:pt x="169" y="62"/>
                        <a:pt x="175" y="56"/>
                        <a:pt x="182" y="48"/>
                      </a:cubicBezTo>
                      <a:cubicBezTo>
                        <a:pt x="136" y="6"/>
                        <a:pt x="58" y="0"/>
                        <a:pt x="0" y="26"/>
                      </a:cubicBezTo>
                      <a:cubicBezTo>
                        <a:pt x="7" y="35"/>
                        <a:pt x="12" y="44"/>
                        <a:pt x="15" y="53"/>
                      </a:cubicBezTo>
                      <a:cubicBezTo>
                        <a:pt x="63" y="36"/>
                        <a:pt x="122" y="42"/>
                        <a:pt x="166" y="66"/>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5" name="Freeform 770"/>
                <p:cNvSpPr/>
                <p:nvPr/>
              </p:nvSpPr>
              <p:spPr bwMode="auto">
                <a:xfrm>
                  <a:off x="4324" y="528"/>
                  <a:ext cx="42" cy="40"/>
                </a:xfrm>
                <a:custGeom>
                  <a:avLst/>
                  <a:gdLst>
                    <a:gd name="T0" fmla="*/ 0 w 18"/>
                    <a:gd name="T1" fmla="*/ 11 h 17"/>
                    <a:gd name="T2" fmla="*/ 2 w 18"/>
                    <a:gd name="T3" fmla="*/ 17 h 17"/>
                    <a:gd name="T4" fmla="*/ 18 w 18"/>
                    <a:gd name="T5" fmla="*/ 6 h 17"/>
                    <a:gd name="T6" fmla="*/ 17 w 18"/>
                    <a:gd name="T7" fmla="*/ 0 h 17"/>
                    <a:gd name="T8" fmla="*/ 0 w 18"/>
                    <a:gd name="T9" fmla="*/ 11 h 17"/>
                  </a:gdLst>
                  <a:ahLst/>
                  <a:cxnLst>
                    <a:cxn ang="0">
                      <a:pos x="T0" y="T1"/>
                    </a:cxn>
                    <a:cxn ang="0">
                      <a:pos x="T2" y="T3"/>
                    </a:cxn>
                    <a:cxn ang="0">
                      <a:pos x="T4" y="T5"/>
                    </a:cxn>
                    <a:cxn ang="0">
                      <a:pos x="T6" y="T7"/>
                    </a:cxn>
                    <a:cxn ang="0">
                      <a:pos x="T8" y="T9"/>
                    </a:cxn>
                  </a:cxnLst>
                  <a:rect l="0" t="0" r="r" b="b"/>
                  <a:pathLst>
                    <a:path w="18" h="17">
                      <a:moveTo>
                        <a:pt x="0" y="11"/>
                      </a:moveTo>
                      <a:cubicBezTo>
                        <a:pt x="1" y="13"/>
                        <a:pt x="1" y="15"/>
                        <a:pt x="2" y="17"/>
                      </a:cubicBezTo>
                      <a:cubicBezTo>
                        <a:pt x="18" y="6"/>
                        <a:pt x="18" y="6"/>
                        <a:pt x="18" y="6"/>
                      </a:cubicBezTo>
                      <a:cubicBezTo>
                        <a:pt x="17" y="0"/>
                        <a:pt x="17" y="0"/>
                        <a:pt x="17" y="0"/>
                      </a:cubicBezTo>
                      <a:lnTo>
                        <a:pt x="0" y="11"/>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6" name="Freeform 771"/>
                <p:cNvSpPr/>
                <p:nvPr/>
              </p:nvSpPr>
              <p:spPr bwMode="auto">
                <a:xfrm>
                  <a:off x="4319" y="511"/>
                  <a:ext cx="45" cy="40"/>
                </a:xfrm>
                <a:custGeom>
                  <a:avLst/>
                  <a:gdLst>
                    <a:gd name="T0" fmla="*/ 19 w 19"/>
                    <a:gd name="T1" fmla="*/ 5 h 17"/>
                    <a:gd name="T2" fmla="*/ 18 w 19"/>
                    <a:gd name="T3" fmla="*/ 0 h 17"/>
                    <a:gd name="T4" fmla="*/ 0 w 19"/>
                    <a:gd name="T5" fmla="*/ 12 h 17"/>
                    <a:gd name="T6" fmla="*/ 2 w 19"/>
                    <a:gd name="T7" fmla="*/ 17 h 17"/>
                    <a:gd name="T8" fmla="*/ 19 w 19"/>
                    <a:gd name="T9" fmla="*/ 5 h 17"/>
                  </a:gdLst>
                  <a:ahLst/>
                  <a:cxnLst>
                    <a:cxn ang="0">
                      <a:pos x="T0" y="T1"/>
                    </a:cxn>
                    <a:cxn ang="0">
                      <a:pos x="T2" y="T3"/>
                    </a:cxn>
                    <a:cxn ang="0">
                      <a:pos x="T4" y="T5"/>
                    </a:cxn>
                    <a:cxn ang="0">
                      <a:pos x="T6" y="T7"/>
                    </a:cxn>
                    <a:cxn ang="0">
                      <a:pos x="T8" y="T9"/>
                    </a:cxn>
                  </a:cxnLst>
                  <a:rect l="0" t="0" r="r" b="b"/>
                  <a:pathLst>
                    <a:path w="19" h="17">
                      <a:moveTo>
                        <a:pt x="19" y="5"/>
                      </a:moveTo>
                      <a:cubicBezTo>
                        <a:pt x="18" y="0"/>
                        <a:pt x="18" y="0"/>
                        <a:pt x="18" y="0"/>
                      </a:cubicBezTo>
                      <a:cubicBezTo>
                        <a:pt x="0" y="12"/>
                        <a:pt x="0" y="12"/>
                        <a:pt x="0" y="12"/>
                      </a:cubicBezTo>
                      <a:cubicBezTo>
                        <a:pt x="1" y="14"/>
                        <a:pt x="1" y="15"/>
                        <a:pt x="2" y="17"/>
                      </a:cubicBezTo>
                      <a:lnTo>
                        <a:pt x="19" y="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7" name="Freeform 772"/>
                <p:cNvSpPr/>
                <p:nvPr/>
              </p:nvSpPr>
              <p:spPr bwMode="auto">
                <a:xfrm>
                  <a:off x="4397" y="2624"/>
                  <a:ext cx="87" cy="106"/>
                </a:xfrm>
                <a:custGeom>
                  <a:avLst/>
                  <a:gdLst>
                    <a:gd name="T0" fmla="*/ 37 w 37"/>
                    <a:gd name="T1" fmla="*/ 5 h 45"/>
                    <a:gd name="T2" fmla="*/ 0 w 37"/>
                    <a:gd name="T3" fmla="*/ 0 h 45"/>
                    <a:gd name="T4" fmla="*/ 11 w 37"/>
                    <a:gd name="T5" fmla="*/ 45 h 45"/>
                    <a:gd name="T6" fmla="*/ 37 w 37"/>
                    <a:gd name="T7" fmla="*/ 5 h 45"/>
                  </a:gdLst>
                  <a:ahLst/>
                  <a:cxnLst>
                    <a:cxn ang="0">
                      <a:pos x="T0" y="T1"/>
                    </a:cxn>
                    <a:cxn ang="0">
                      <a:pos x="T2" y="T3"/>
                    </a:cxn>
                    <a:cxn ang="0">
                      <a:pos x="T4" y="T5"/>
                    </a:cxn>
                    <a:cxn ang="0">
                      <a:pos x="T6" y="T7"/>
                    </a:cxn>
                  </a:cxnLst>
                  <a:rect l="0" t="0" r="r" b="b"/>
                  <a:pathLst>
                    <a:path w="37" h="45">
                      <a:moveTo>
                        <a:pt x="37" y="5"/>
                      </a:moveTo>
                      <a:cubicBezTo>
                        <a:pt x="0" y="0"/>
                        <a:pt x="0" y="0"/>
                        <a:pt x="0" y="0"/>
                      </a:cubicBezTo>
                      <a:cubicBezTo>
                        <a:pt x="11" y="45"/>
                        <a:pt x="11" y="45"/>
                        <a:pt x="11" y="45"/>
                      </a:cubicBezTo>
                      <a:cubicBezTo>
                        <a:pt x="24" y="34"/>
                        <a:pt x="33" y="20"/>
                        <a:pt x="37" y="5"/>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8" name="Freeform 773"/>
                <p:cNvSpPr/>
                <p:nvPr/>
              </p:nvSpPr>
              <p:spPr bwMode="auto">
                <a:xfrm>
                  <a:off x="4392" y="2323"/>
                  <a:ext cx="76" cy="66"/>
                </a:xfrm>
                <a:custGeom>
                  <a:avLst/>
                  <a:gdLst>
                    <a:gd name="T0" fmla="*/ 32 w 32"/>
                    <a:gd name="T1" fmla="*/ 14 h 28"/>
                    <a:gd name="T2" fmla="*/ 4 w 32"/>
                    <a:gd name="T3" fmla="*/ 0 h 28"/>
                    <a:gd name="T4" fmla="*/ 0 w 32"/>
                    <a:gd name="T5" fmla="*/ 7 h 28"/>
                    <a:gd name="T6" fmla="*/ 22 w 32"/>
                    <a:gd name="T7" fmla="*/ 28 h 28"/>
                    <a:gd name="T8" fmla="*/ 32 w 32"/>
                    <a:gd name="T9" fmla="*/ 14 h 28"/>
                  </a:gdLst>
                  <a:ahLst/>
                  <a:cxnLst>
                    <a:cxn ang="0">
                      <a:pos x="T0" y="T1"/>
                    </a:cxn>
                    <a:cxn ang="0">
                      <a:pos x="T2" y="T3"/>
                    </a:cxn>
                    <a:cxn ang="0">
                      <a:pos x="T4" y="T5"/>
                    </a:cxn>
                    <a:cxn ang="0">
                      <a:pos x="T6" y="T7"/>
                    </a:cxn>
                    <a:cxn ang="0">
                      <a:pos x="T8" y="T9"/>
                    </a:cxn>
                  </a:cxnLst>
                  <a:rect l="0" t="0" r="r" b="b"/>
                  <a:pathLst>
                    <a:path w="32" h="28">
                      <a:moveTo>
                        <a:pt x="32" y="14"/>
                      </a:moveTo>
                      <a:cubicBezTo>
                        <a:pt x="4" y="0"/>
                        <a:pt x="4" y="0"/>
                        <a:pt x="4" y="0"/>
                      </a:cubicBezTo>
                      <a:cubicBezTo>
                        <a:pt x="3" y="3"/>
                        <a:pt x="1" y="5"/>
                        <a:pt x="0" y="7"/>
                      </a:cubicBezTo>
                      <a:cubicBezTo>
                        <a:pt x="22" y="28"/>
                        <a:pt x="22" y="28"/>
                        <a:pt x="22" y="28"/>
                      </a:cubicBezTo>
                      <a:cubicBezTo>
                        <a:pt x="26" y="24"/>
                        <a:pt x="29" y="19"/>
                        <a:pt x="32" y="14"/>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9" name="Freeform 774"/>
                <p:cNvSpPr/>
                <p:nvPr/>
              </p:nvSpPr>
              <p:spPr bwMode="auto">
                <a:xfrm>
                  <a:off x="4312" y="494"/>
                  <a:ext cx="49" cy="41"/>
                </a:xfrm>
                <a:custGeom>
                  <a:avLst/>
                  <a:gdLst>
                    <a:gd name="T0" fmla="*/ 21 w 21"/>
                    <a:gd name="T1" fmla="*/ 5 h 17"/>
                    <a:gd name="T2" fmla="*/ 20 w 21"/>
                    <a:gd name="T3" fmla="*/ 0 h 17"/>
                    <a:gd name="T4" fmla="*/ 0 w 21"/>
                    <a:gd name="T5" fmla="*/ 13 h 17"/>
                    <a:gd name="T6" fmla="*/ 2 w 21"/>
                    <a:gd name="T7" fmla="*/ 17 h 17"/>
                    <a:gd name="T8" fmla="*/ 21 w 21"/>
                    <a:gd name="T9" fmla="*/ 5 h 17"/>
                  </a:gdLst>
                  <a:ahLst/>
                  <a:cxnLst>
                    <a:cxn ang="0">
                      <a:pos x="T0" y="T1"/>
                    </a:cxn>
                    <a:cxn ang="0">
                      <a:pos x="T2" y="T3"/>
                    </a:cxn>
                    <a:cxn ang="0">
                      <a:pos x="T4" y="T5"/>
                    </a:cxn>
                    <a:cxn ang="0">
                      <a:pos x="T6" y="T7"/>
                    </a:cxn>
                    <a:cxn ang="0">
                      <a:pos x="T8" y="T9"/>
                    </a:cxn>
                  </a:cxnLst>
                  <a:rect l="0" t="0" r="r" b="b"/>
                  <a:pathLst>
                    <a:path w="21" h="17">
                      <a:moveTo>
                        <a:pt x="21" y="5"/>
                      </a:moveTo>
                      <a:cubicBezTo>
                        <a:pt x="20" y="0"/>
                        <a:pt x="20" y="0"/>
                        <a:pt x="20" y="0"/>
                      </a:cubicBezTo>
                      <a:cubicBezTo>
                        <a:pt x="0" y="13"/>
                        <a:pt x="0" y="13"/>
                        <a:pt x="0" y="13"/>
                      </a:cubicBezTo>
                      <a:cubicBezTo>
                        <a:pt x="1" y="15"/>
                        <a:pt x="2" y="16"/>
                        <a:pt x="2" y="17"/>
                      </a:cubicBezTo>
                      <a:lnTo>
                        <a:pt x="21" y="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0" name="Freeform 775"/>
                <p:cNvSpPr/>
                <p:nvPr/>
              </p:nvSpPr>
              <p:spPr bwMode="auto">
                <a:xfrm>
                  <a:off x="4536" y="3844"/>
                  <a:ext cx="19" cy="69"/>
                </a:xfrm>
                <a:custGeom>
                  <a:avLst/>
                  <a:gdLst>
                    <a:gd name="T0" fmla="*/ 1 w 8"/>
                    <a:gd name="T1" fmla="*/ 29 h 29"/>
                    <a:gd name="T2" fmla="*/ 8 w 8"/>
                    <a:gd name="T3" fmla="*/ 27 h 29"/>
                    <a:gd name="T4" fmla="*/ 7 w 8"/>
                    <a:gd name="T5" fmla="*/ 7 h 29"/>
                    <a:gd name="T6" fmla="*/ 0 w 8"/>
                    <a:gd name="T7" fmla="*/ 0 h 29"/>
                    <a:gd name="T8" fmla="*/ 1 w 8"/>
                    <a:gd name="T9" fmla="*/ 29 h 29"/>
                  </a:gdLst>
                  <a:ahLst/>
                  <a:cxnLst>
                    <a:cxn ang="0">
                      <a:pos x="T0" y="T1"/>
                    </a:cxn>
                    <a:cxn ang="0">
                      <a:pos x="T2" y="T3"/>
                    </a:cxn>
                    <a:cxn ang="0">
                      <a:pos x="T4" y="T5"/>
                    </a:cxn>
                    <a:cxn ang="0">
                      <a:pos x="T6" y="T7"/>
                    </a:cxn>
                    <a:cxn ang="0">
                      <a:pos x="T8" y="T9"/>
                    </a:cxn>
                  </a:cxnLst>
                  <a:rect l="0" t="0" r="r" b="b"/>
                  <a:pathLst>
                    <a:path w="8" h="29">
                      <a:moveTo>
                        <a:pt x="1" y="29"/>
                      </a:moveTo>
                      <a:cubicBezTo>
                        <a:pt x="3" y="28"/>
                        <a:pt x="5" y="27"/>
                        <a:pt x="8" y="27"/>
                      </a:cubicBezTo>
                      <a:cubicBezTo>
                        <a:pt x="7" y="7"/>
                        <a:pt x="7" y="7"/>
                        <a:pt x="7" y="7"/>
                      </a:cubicBezTo>
                      <a:cubicBezTo>
                        <a:pt x="0" y="0"/>
                        <a:pt x="0" y="0"/>
                        <a:pt x="0" y="0"/>
                      </a:cubicBezTo>
                      <a:lnTo>
                        <a:pt x="1" y="29"/>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1" name="Freeform 776"/>
                <p:cNvSpPr/>
                <p:nvPr/>
              </p:nvSpPr>
              <p:spPr bwMode="auto">
                <a:xfrm>
                  <a:off x="4305" y="476"/>
                  <a:ext cx="54" cy="47"/>
                </a:xfrm>
                <a:custGeom>
                  <a:avLst/>
                  <a:gdLst>
                    <a:gd name="T0" fmla="*/ 23 w 23"/>
                    <a:gd name="T1" fmla="*/ 6 h 20"/>
                    <a:gd name="T2" fmla="*/ 22 w 23"/>
                    <a:gd name="T3" fmla="*/ 0 h 20"/>
                    <a:gd name="T4" fmla="*/ 0 w 23"/>
                    <a:gd name="T5" fmla="*/ 15 h 20"/>
                    <a:gd name="T6" fmla="*/ 2 w 23"/>
                    <a:gd name="T7" fmla="*/ 20 h 20"/>
                    <a:gd name="T8" fmla="*/ 23 w 23"/>
                    <a:gd name="T9" fmla="*/ 6 h 20"/>
                  </a:gdLst>
                  <a:ahLst/>
                  <a:cxnLst>
                    <a:cxn ang="0">
                      <a:pos x="T0" y="T1"/>
                    </a:cxn>
                    <a:cxn ang="0">
                      <a:pos x="T2" y="T3"/>
                    </a:cxn>
                    <a:cxn ang="0">
                      <a:pos x="T4" y="T5"/>
                    </a:cxn>
                    <a:cxn ang="0">
                      <a:pos x="T6" y="T7"/>
                    </a:cxn>
                    <a:cxn ang="0">
                      <a:pos x="T8" y="T9"/>
                    </a:cxn>
                  </a:cxnLst>
                  <a:rect l="0" t="0" r="r" b="b"/>
                  <a:pathLst>
                    <a:path w="23" h="20">
                      <a:moveTo>
                        <a:pt x="23" y="6"/>
                      </a:moveTo>
                      <a:cubicBezTo>
                        <a:pt x="22" y="0"/>
                        <a:pt x="22" y="0"/>
                        <a:pt x="22" y="0"/>
                      </a:cubicBezTo>
                      <a:cubicBezTo>
                        <a:pt x="0" y="15"/>
                        <a:pt x="0" y="15"/>
                        <a:pt x="0" y="15"/>
                      </a:cubicBezTo>
                      <a:cubicBezTo>
                        <a:pt x="1" y="17"/>
                        <a:pt x="2" y="18"/>
                        <a:pt x="2" y="20"/>
                      </a:cubicBezTo>
                      <a:lnTo>
                        <a:pt x="23" y="6"/>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2" name="Freeform 777"/>
                <p:cNvSpPr/>
                <p:nvPr/>
              </p:nvSpPr>
              <p:spPr bwMode="auto">
                <a:xfrm>
                  <a:off x="4397" y="2565"/>
                  <a:ext cx="83" cy="61"/>
                </a:xfrm>
                <a:custGeom>
                  <a:avLst/>
                  <a:gdLst>
                    <a:gd name="T0" fmla="*/ 35 w 35"/>
                    <a:gd name="T1" fmla="*/ 26 h 26"/>
                    <a:gd name="T2" fmla="*/ 6 w 35"/>
                    <a:gd name="T3" fmla="*/ 0 h 26"/>
                    <a:gd name="T4" fmla="*/ 0 w 35"/>
                    <a:gd name="T5" fmla="*/ 22 h 26"/>
                    <a:gd name="T6" fmla="*/ 35 w 35"/>
                    <a:gd name="T7" fmla="*/ 26 h 26"/>
                  </a:gdLst>
                  <a:ahLst/>
                  <a:cxnLst>
                    <a:cxn ang="0">
                      <a:pos x="T0" y="T1"/>
                    </a:cxn>
                    <a:cxn ang="0">
                      <a:pos x="T2" y="T3"/>
                    </a:cxn>
                    <a:cxn ang="0">
                      <a:pos x="T4" y="T5"/>
                    </a:cxn>
                    <a:cxn ang="0">
                      <a:pos x="T6" y="T7"/>
                    </a:cxn>
                  </a:cxnLst>
                  <a:rect l="0" t="0" r="r" b="b"/>
                  <a:pathLst>
                    <a:path w="35" h="26">
                      <a:moveTo>
                        <a:pt x="35" y="26"/>
                      </a:moveTo>
                      <a:cubicBezTo>
                        <a:pt x="6" y="0"/>
                        <a:pt x="6" y="0"/>
                        <a:pt x="6" y="0"/>
                      </a:cubicBezTo>
                      <a:cubicBezTo>
                        <a:pt x="5" y="8"/>
                        <a:pt x="3" y="15"/>
                        <a:pt x="0" y="22"/>
                      </a:cubicBezTo>
                      <a:lnTo>
                        <a:pt x="35" y="26"/>
                      </a:ln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3" name="Freeform 778"/>
                <p:cNvSpPr/>
                <p:nvPr/>
              </p:nvSpPr>
              <p:spPr bwMode="auto">
                <a:xfrm>
                  <a:off x="4295" y="459"/>
                  <a:ext cx="59" cy="50"/>
                </a:xfrm>
                <a:custGeom>
                  <a:avLst/>
                  <a:gdLst>
                    <a:gd name="T0" fmla="*/ 25 w 25"/>
                    <a:gd name="T1" fmla="*/ 5 h 21"/>
                    <a:gd name="T2" fmla="*/ 25 w 25"/>
                    <a:gd name="T3" fmla="*/ 0 h 21"/>
                    <a:gd name="T4" fmla="*/ 0 w 25"/>
                    <a:gd name="T5" fmla="*/ 17 h 21"/>
                    <a:gd name="T6" fmla="*/ 3 w 25"/>
                    <a:gd name="T7" fmla="*/ 21 h 21"/>
                    <a:gd name="T8" fmla="*/ 25 w 25"/>
                    <a:gd name="T9" fmla="*/ 5 h 21"/>
                  </a:gdLst>
                  <a:ahLst/>
                  <a:cxnLst>
                    <a:cxn ang="0">
                      <a:pos x="T0" y="T1"/>
                    </a:cxn>
                    <a:cxn ang="0">
                      <a:pos x="T2" y="T3"/>
                    </a:cxn>
                    <a:cxn ang="0">
                      <a:pos x="T4" y="T5"/>
                    </a:cxn>
                    <a:cxn ang="0">
                      <a:pos x="T6" y="T7"/>
                    </a:cxn>
                    <a:cxn ang="0">
                      <a:pos x="T8" y="T9"/>
                    </a:cxn>
                  </a:cxnLst>
                  <a:rect l="0" t="0" r="r" b="b"/>
                  <a:pathLst>
                    <a:path w="25" h="21">
                      <a:moveTo>
                        <a:pt x="25" y="5"/>
                      </a:moveTo>
                      <a:cubicBezTo>
                        <a:pt x="25" y="0"/>
                        <a:pt x="25" y="0"/>
                        <a:pt x="25" y="0"/>
                      </a:cubicBezTo>
                      <a:cubicBezTo>
                        <a:pt x="0" y="17"/>
                        <a:pt x="0" y="17"/>
                        <a:pt x="0" y="17"/>
                      </a:cubicBezTo>
                      <a:cubicBezTo>
                        <a:pt x="1" y="18"/>
                        <a:pt x="2" y="19"/>
                        <a:pt x="3" y="21"/>
                      </a:cubicBezTo>
                      <a:lnTo>
                        <a:pt x="25" y="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4" name="Freeform 779"/>
                <p:cNvSpPr/>
                <p:nvPr/>
              </p:nvSpPr>
              <p:spPr bwMode="auto">
                <a:xfrm>
                  <a:off x="4395" y="2172"/>
                  <a:ext cx="59" cy="49"/>
                </a:xfrm>
                <a:custGeom>
                  <a:avLst/>
                  <a:gdLst>
                    <a:gd name="T0" fmla="*/ 14 w 25"/>
                    <a:gd name="T1" fmla="*/ 0 h 21"/>
                    <a:gd name="T2" fmla="*/ 0 w 25"/>
                    <a:gd name="T3" fmla="*/ 15 h 21"/>
                    <a:gd name="T4" fmla="*/ 0 w 25"/>
                    <a:gd name="T5" fmla="*/ 15 h 21"/>
                    <a:gd name="T6" fmla="*/ 4 w 25"/>
                    <a:gd name="T7" fmla="*/ 21 h 21"/>
                    <a:gd name="T8" fmla="*/ 25 w 25"/>
                    <a:gd name="T9" fmla="*/ 12 h 21"/>
                    <a:gd name="T10" fmla="*/ 14 w 25"/>
                    <a:gd name="T11" fmla="*/ 0 h 21"/>
                  </a:gdLst>
                  <a:ahLst/>
                  <a:cxnLst>
                    <a:cxn ang="0">
                      <a:pos x="T0" y="T1"/>
                    </a:cxn>
                    <a:cxn ang="0">
                      <a:pos x="T2" y="T3"/>
                    </a:cxn>
                    <a:cxn ang="0">
                      <a:pos x="T4" y="T5"/>
                    </a:cxn>
                    <a:cxn ang="0">
                      <a:pos x="T6" y="T7"/>
                    </a:cxn>
                    <a:cxn ang="0">
                      <a:pos x="T8" y="T9"/>
                    </a:cxn>
                    <a:cxn ang="0">
                      <a:pos x="T10" y="T11"/>
                    </a:cxn>
                  </a:cxnLst>
                  <a:rect l="0" t="0" r="r" b="b"/>
                  <a:pathLst>
                    <a:path w="25" h="21">
                      <a:moveTo>
                        <a:pt x="14" y="0"/>
                      </a:moveTo>
                      <a:cubicBezTo>
                        <a:pt x="0" y="15"/>
                        <a:pt x="0" y="15"/>
                        <a:pt x="0" y="15"/>
                      </a:cubicBezTo>
                      <a:cubicBezTo>
                        <a:pt x="0" y="15"/>
                        <a:pt x="0" y="15"/>
                        <a:pt x="0" y="15"/>
                      </a:cubicBezTo>
                      <a:cubicBezTo>
                        <a:pt x="2" y="17"/>
                        <a:pt x="3" y="19"/>
                        <a:pt x="4" y="21"/>
                      </a:cubicBezTo>
                      <a:cubicBezTo>
                        <a:pt x="25" y="12"/>
                        <a:pt x="25" y="12"/>
                        <a:pt x="25" y="12"/>
                      </a:cubicBezTo>
                      <a:cubicBezTo>
                        <a:pt x="22" y="7"/>
                        <a:pt x="18" y="3"/>
                        <a:pt x="14"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5" name="Freeform 780"/>
                <p:cNvSpPr/>
                <p:nvPr/>
              </p:nvSpPr>
              <p:spPr bwMode="auto">
                <a:xfrm>
                  <a:off x="4295" y="438"/>
                  <a:ext cx="57" cy="56"/>
                </a:xfrm>
                <a:custGeom>
                  <a:avLst/>
                  <a:gdLst>
                    <a:gd name="T0" fmla="*/ 0 w 24"/>
                    <a:gd name="T1" fmla="*/ 24 h 24"/>
                    <a:gd name="T2" fmla="*/ 24 w 24"/>
                    <a:gd name="T3" fmla="*/ 7 h 24"/>
                    <a:gd name="T4" fmla="*/ 23 w 24"/>
                    <a:gd name="T5" fmla="*/ 0 h 24"/>
                    <a:gd name="T6" fmla="*/ 0 w 24"/>
                    <a:gd name="T7" fmla="*/ 16 h 24"/>
                    <a:gd name="T8" fmla="*/ 0 w 24"/>
                    <a:gd name="T9" fmla="*/ 24 h 24"/>
                  </a:gdLst>
                  <a:ahLst/>
                  <a:cxnLst>
                    <a:cxn ang="0">
                      <a:pos x="T0" y="T1"/>
                    </a:cxn>
                    <a:cxn ang="0">
                      <a:pos x="T2" y="T3"/>
                    </a:cxn>
                    <a:cxn ang="0">
                      <a:pos x="T4" y="T5"/>
                    </a:cxn>
                    <a:cxn ang="0">
                      <a:pos x="T6" y="T7"/>
                    </a:cxn>
                    <a:cxn ang="0">
                      <a:pos x="T8" y="T9"/>
                    </a:cxn>
                  </a:cxnLst>
                  <a:rect l="0" t="0" r="r" b="b"/>
                  <a:pathLst>
                    <a:path w="24" h="24">
                      <a:moveTo>
                        <a:pt x="0" y="24"/>
                      </a:moveTo>
                      <a:cubicBezTo>
                        <a:pt x="24" y="7"/>
                        <a:pt x="24" y="7"/>
                        <a:pt x="24" y="7"/>
                      </a:cubicBezTo>
                      <a:cubicBezTo>
                        <a:pt x="24" y="4"/>
                        <a:pt x="24" y="2"/>
                        <a:pt x="23" y="0"/>
                      </a:cubicBezTo>
                      <a:cubicBezTo>
                        <a:pt x="0" y="16"/>
                        <a:pt x="0" y="16"/>
                        <a:pt x="0" y="16"/>
                      </a:cubicBezTo>
                      <a:cubicBezTo>
                        <a:pt x="0" y="19"/>
                        <a:pt x="0" y="21"/>
                        <a:pt x="0" y="24"/>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6" name="Freeform 781"/>
                <p:cNvSpPr/>
                <p:nvPr/>
              </p:nvSpPr>
              <p:spPr bwMode="auto">
                <a:xfrm>
                  <a:off x="4449" y="3239"/>
                  <a:ext cx="71" cy="146"/>
                </a:xfrm>
                <a:custGeom>
                  <a:avLst/>
                  <a:gdLst>
                    <a:gd name="T0" fmla="*/ 30 w 30"/>
                    <a:gd name="T1" fmla="*/ 58 h 62"/>
                    <a:gd name="T2" fmla="*/ 15 w 30"/>
                    <a:gd name="T3" fmla="*/ 0 h 62"/>
                    <a:gd name="T4" fmla="*/ 0 w 30"/>
                    <a:gd name="T5" fmla="*/ 13 h 62"/>
                    <a:gd name="T6" fmla="*/ 4 w 30"/>
                    <a:gd name="T7" fmla="*/ 21 h 62"/>
                    <a:gd name="T8" fmla="*/ 23 w 30"/>
                    <a:gd name="T9" fmla="*/ 27 h 62"/>
                    <a:gd name="T10" fmla="*/ 13 w 30"/>
                    <a:gd name="T11" fmla="*/ 49 h 62"/>
                    <a:gd name="T12" fmla="*/ 15 w 30"/>
                    <a:gd name="T13" fmla="*/ 62 h 62"/>
                    <a:gd name="T14" fmla="*/ 30 w 30"/>
                    <a:gd name="T15" fmla="*/ 58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2">
                      <a:moveTo>
                        <a:pt x="30" y="58"/>
                      </a:moveTo>
                      <a:cubicBezTo>
                        <a:pt x="30" y="39"/>
                        <a:pt x="25" y="14"/>
                        <a:pt x="15" y="0"/>
                      </a:cubicBezTo>
                      <a:cubicBezTo>
                        <a:pt x="10" y="4"/>
                        <a:pt x="5" y="8"/>
                        <a:pt x="0" y="13"/>
                      </a:cubicBezTo>
                      <a:cubicBezTo>
                        <a:pt x="1" y="15"/>
                        <a:pt x="3" y="18"/>
                        <a:pt x="4" y="21"/>
                      </a:cubicBezTo>
                      <a:cubicBezTo>
                        <a:pt x="11" y="19"/>
                        <a:pt x="19" y="21"/>
                        <a:pt x="23" y="27"/>
                      </a:cubicBezTo>
                      <a:cubicBezTo>
                        <a:pt x="27" y="35"/>
                        <a:pt x="22" y="46"/>
                        <a:pt x="13" y="49"/>
                      </a:cubicBezTo>
                      <a:cubicBezTo>
                        <a:pt x="14" y="53"/>
                        <a:pt x="14" y="58"/>
                        <a:pt x="15" y="62"/>
                      </a:cubicBezTo>
                      <a:cubicBezTo>
                        <a:pt x="20" y="61"/>
                        <a:pt x="25" y="60"/>
                        <a:pt x="30" y="58"/>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7" name="Freeform 782"/>
                <p:cNvSpPr/>
                <p:nvPr/>
              </p:nvSpPr>
              <p:spPr bwMode="auto">
                <a:xfrm>
                  <a:off x="4295" y="414"/>
                  <a:ext cx="55" cy="57"/>
                </a:xfrm>
                <a:custGeom>
                  <a:avLst/>
                  <a:gdLst>
                    <a:gd name="T0" fmla="*/ 0 w 23"/>
                    <a:gd name="T1" fmla="*/ 24 h 24"/>
                    <a:gd name="T2" fmla="*/ 23 w 23"/>
                    <a:gd name="T3" fmla="*/ 8 h 24"/>
                    <a:gd name="T4" fmla="*/ 22 w 23"/>
                    <a:gd name="T5" fmla="*/ 0 h 24"/>
                    <a:gd name="T6" fmla="*/ 0 w 23"/>
                    <a:gd name="T7" fmla="*/ 24 h 24"/>
                  </a:gdLst>
                  <a:ahLst/>
                  <a:cxnLst>
                    <a:cxn ang="0">
                      <a:pos x="T0" y="T1"/>
                    </a:cxn>
                    <a:cxn ang="0">
                      <a:pos x="T2" y="T3"/>
                    </a:cxn>
                    <a:cxn ang="0">
                      <a:pos x="T4" y="T5"/>
                    </a:cxn>
                    <a:cxn ang="0">
                      <a:pos x="T6" y="T7"/>
                    </a:cxn>
                  </a:cxnLst>
                  <a:rect l="0" t="0" r="r" b="b"/>
                  <a:pathLst>
                    <a:path w="23" h="24">
                      <a:moveTo>
                        <a:pt x="0" y="24"/>
                      </a:moveTo>
                      <a:cubicBezTo>
                        <a:pt x="23" y="8"/>
                        <a:pt x="23" y="8"/>
                        <a:pt x="23" y="8"/>
                      </a:cubicBezTo>
                      <a:cubicBezTo>
                        <a:pt x="22" y="4"/>
                        <a:pt x="22" y="1"/>
                        <a:pt x="22" y="0"/>
                      </a:cubicBezTo>
                      <a:cubicBezTo>
                        <a:pt x="16" y="5"/>
                        <a:pt x="9" y="14"/>
                        <a:pt x="0" y="24"/>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8" name="Freeform 783"/>
                <p:cNvSpPr>
                  <a:spLocks noEditPoints="1"/>
                </p:cNvSpPr>
                <p:nvPr/>
              </p:nvSpPr>
              <p:spPr bwMode="auto">
                <a:xfrm>
                  <a:off x="3957" y="854"/>
                  <a:ext cx="428" cy="452"/>
                </a:xfrm>
                <a:custGeom>
                  <a:avLst/>
                  <a:gdLst>
                    <a:gd name="T0" fmla="*/ 64 w 181"/>
                    <a:gd name="T1" fmla="*/ 183 h 191"/>
                    <a:gd name="T2" fmla="*/ 47 w 181"/>
                    <a:gd name="T3" fmla="*/ 180 h 191"/>
                    <a:gd name="T4" fmla="*/ 50 w 181"/>
                    <a:gd name="T5" fmla="*/ 184 h 191"/>
                    <a:gd name="T6" fmla="*/ 74 w 181"/>
                    <a:gd name="T7" fmla="*/ 191 h 191"/>
                    <a:gd name="T8" fmla="*/ 95 w 181"/>
                    <a:gd name="T9" fmla="*/ 186 h 191"/>
                    <a:gd name="T10" fmla="*/ 158 w 181"/>
                    <a:gd name="T11" fmla="*/ 121 h 191"/>
                    <a:gd name="T12" fmla="*/ 181 w 181"/>
                    <a:gd name="T13" fmla="*/ 100 h 191"/>
                    <a:gd name="T14" fmla="*/ 166 w 181"/>
                    <a:gd name="T15" fmla="*/ 50 h 191"/>
                    <a:gd name="T16" fmla="*/ 46 w 181"/>
                    <a:gd name="T17" fmla="*/ 28 h 191"/>
                    <a:gd name="T18" fmla="*/ 3 w 181"/>
                    <a:gd name="T19" fmla="*/ 118 h 191"/>
                    <a:gd name="T20" fmla="*/ 74 w 181"/>
                    <a:gd name="T21" fmla="*/ 133 h 191"/>
                    <a:gd name="T22" fmla="*/ 64 w 181"/>
                    <a:gd name="T23" fmla="*/ 183 h 191"/>
                    <a:gd name="T24" fmla="*/ 106 w 181"/>
                    <a:gd name="T25" fmla="*/ 33 h 191"/>
                    <a:gd name="T26" fmla="*/ 121 w 181"/>
                    <a:gd name="T27" fmla="*/ 36 h 191"/>
                    <a:gd name="T28" fmla="*/ 103 w 181"/>
                    <a:gd name="T29" fmla="*/ 80 h 191"/>
                    <a:gd name="T30" fmla="*/ 92 w 181"/>
                    <a:gd name="T31" fmla="*/ 77 h 191"/>
                    <a:gd name="T32" fmla="*/ 91 w 181"/>
                    <a:gd name="T33" fmla="*/ 73 h 191"/>
                    <a:gd name="T34" fmla="*/ 102 w 181"/>
                    <a:gd name="T35" fmla="*/ 43 h 191"/>
                    <a:gd name="T36" fmla="*/ 106 w 181"/>
                    <a:gd name="T37" fmla="*/ 33 h 191"/>
                    <a:gd name="T38" fmla="*/ 66 w 181"/>
                    <a:gd name="T39" fmla="*/ 116 h 191"/>
                    <a:gd name="T40" fmla="*/ 51 w 181"/>
                    <a:gd name="T41" fmla="*/ 92 h 191"/>
                    <a:gd name="T42" fmla="*/ 54 w 181"/>
                    <a:gd name="T43" fmla="*/ 53 h 191"/>
                    <a:gd name="T44" fmla="*/ 80 w 181"/>
                    <a:gd name="T45" fmla="*/ 37 h 191"/>
                    <a:gd name="T46" fmla="*/ 98 w 181"/>
                    <a:gd name="T47" fmla="*/ 38 h 191"/>
                    <a:gd name="T48" fmla="*/ 93 w 181"/>
                    <a:gd name="T49" fmla="*/ 58 h 191"/>
                    <a:gd name="T50" fmla="*/ 87 w 181"/>
                    <a:gd name="T51" fmla="*/ 59 h 191"/>
                    <a:gd name="T52" fmla="*/ 73 w 181"/>
                    <a:gd name="T53" fmla="*/ 70 h 191"/>
                    <a:gd name="T54" fmla="*/ 77 w 181"/>
                    <a:gd name="T55" fmla="*/ 100 h 191"/>
                    <a:gd name="T56" fmla="*/ 95 w 181"/>
                    <a:gd name="T57" fmla="*/ 107 h 191"/>
                    <a:gd name="T58" fmla="*/ 121 w 181"/>
                    <a:gd name="T59" fmla="*/ 92 h 191"/>
                    <a:gd name="T60" fmla="*/ 118 w 181"/>
                    <a:gd name="T61" fmla="*/ 68 h 191"/>
                    <a:gd name="T62" fmla="*/ 116 w 181"/>
                    <a:gd name="T63" fmla="*/ 66 h 191"/>
                    <a:gd name="T64" fmla="*/ 122 w 181"/>
                    <a:gd name="T65" fmla="*/ 46 h 191"/>
                    <a:gd name="T66" fmla="*/ 141 w 181"/>
                    <a:gd name="T67" fmla="*/ 59 h 191"/>
                    <a:gd name="T68" fmla="*/ 149 w 181"/>
                    <a:gd name="T69" fmla="*/ 81 h 191"/>
                    <a:gd name="T70" fmla="*/ 141 w 181"/>
                    <a:gd name="T71" fmla="*/ 108 h 191"/>
                    <a:gd name="T72" fmla="*/ 126 w 181"/>
                    <a:gd name="T73" fmla="*/ 123 h 191"/>
                    <a:gd name="T74" fmla="*/ 87 w 181"/>
                    <a:gd name="T75" fmla="*/ 127 h 191"/>
                    <a:gd name="T76" fmla="*/ 66 w 181"/>
                    <a:gd name="T77" fmla="*/ 116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1" h="191">
                      <a:moveTo>
                        <a:pt x="64" y="183"/>
                      </a:moveTo>
                      <a:cubicBezTo>
                        <a:pt x="61" y="183"/>
                        <a:pt x="55" y="182"/>
                        <a:pt x="47" y="180"/>
                      </a:cubicBezTo>
                      <a:cubicBezTo>
                        <a:pt x="50" y="184"/>
                        <a:pt x="50" y="184"/>
                        <a:pt x="50" y="184"/>
                      </a:cubicBezTo>
                      <a:cubicBezTo>
                        <a:pt x="57" y="187"/>
                        <a:pt x="66" y="189"/>
                        <a:pt x="74" y="191"/>
                      </a:cubicBezTo>
                      <a:cubicBezTo>
                        <a:pt x="81" y="189"/>
                        <a:pt x="88" y="187"/>
                        <a:pt x="95" y="186"/>
                      </a:cubicBezTo>
                      <a:cubicBezTo>
                        <a:pt x="92" y="163"/>
                        <a:pt x="120" y="128"/>
                        <a:pt x="158" y="121"/>
                      </a:cubicBezTo>
                      <a:cubicBezTo>
                        <a:pt x="181" y="100"/>
                        <a:pt x="181" y="100"/>
                        <a:pt x="181" y="100"/>
                      </a:cubicBezTo>
                      <a:cubicBezTo>
                        <a:pt x="181" y="83"/>
                        <a:pt x="177" y="65"/>
                        <a:pt x="166" y="50"/>
                      </a:cubicBezTo>
                      <a:cubicBezTo>
                        <a:pt x="139" y="10"/>
                        <a:pt x="85" y="0"/>
                        <a:pt x="46" y="28"/>
                      </a:cubicBezTo>
                      <a:cubicBezTo>
                        <a:pt x="18" y="48"/>
                        <a:pt x="0" y="85"/>
                        <a:pt x="3" y="118"/>
                      </a:cubicBezTo>
                      <a:cubicBezTo>
                        <a:pt x="33" y="125"/>
                        <a:pt x="60" y="131"/>
                        <a:pt x="74" y="133"/>
                      </a:cubicBezTo>
                      <a:cubicBezTo>
                        <a:pt x="71" y="146"/>
                        <a:pt x="65" y="175"/>
                        <a:pt x="64" y="183"/>
                      </a:cubicBezTo>
                      <a:close/>
                      <a:moveTo>
                        <a:pt x="106" y="33"/>
                      </a:moveTo>
                      <a:cubicBezTo>
                        <a:pt x="111" y="30"/>
                        <a:pt x="115" y="36"/>
                        <a:pt x="121" y="36"/>
                      </a:cubicBezTo>
                      <a:cubicBezTo>
                        <a:pt x="115" y="51"/>
                        <a:pt x="109" y="66"/>
                        <a:pt x="103" y="80"/>
                      </a:cubicBezTo>
                      <a:cubicBezTo>
                        <a:pt x="99" y="81"/>
                        <a:pt x="95" y="79"/>
                        <a:pt x="92" y="77"/>
                      </a:cubicBezTo>
                      <a:cubicBezTo>
                        <a:pt x="91" y="76"/>
                        <a:pt x="90" y="74"/>
                        <a:pt x="91" y="73"/>
                      </a:cubicBezTo>
                      <a:cubicBezTo>
                        <a:pt x="94" y="63"/>
                        <a:pt x="98" y="53"/>
                        <a:pt x="102" y="43"/>
                      </a:cubicBezTo>
                      <a:cubicBezTo>
                        <a:pt x="103" y="40"/>
                        <a:pt x="105" y="37"/>
                        <a:pt x="106" y="33"/>
                      </a:cubicBezTo>
                      <a:close/>
                      <a:moveTo>
                        <a:pt x="66" y="116"/>
                      </a:moveTo>
                      <a:cubicBezTo>
                        <a:pt x="58" y="109"/>
                        <a:pt x="54" y="101"/>
                        <a:pt x="51" y="92"/>
                      </a:cubicBezTo>
                      <a:cubicBezTo>
                        <a:pt x="47" y="78"/>
                        <a:pt x="47" y="65"/>
                        <a:pt x="54" y="53"/>
                      </a:cubicBezTo>
                      <a:cubicBezTo>
                        <a:pt x="60" y="43"/>
                        <a:pt x="69" y="38"/>
                        <a:pt x="80" y="37"/>
                      </a:cubicBezTo>
                      <a:cubicBezTo>
                        <a:pt x="86" y="36"/>
                        <a:pt x="92" y="37"/>
                        <a:pt x="98" y="38"/>
                      </a:cubicBezTo>
                      <a:cubicBezTo>
                        <a:pt x="98" y="45"/>
                        <a:pt x="95" y="51"/>
                        <a:pt x="93" y="58"/>
                      </a:cubicBezTo>
                      <a:cubicBezTo>
                        <a:pt x="91" y="58"/>
                        <a:pt x="89" y="58"/>
                        <a:pt x="87" y="59"/>
                      </a:cubicBezTo>
                      <a:cubicBezTo>
                        <a:pt x="81" y="60"/>
                        <a:pt x="76" y="64"/>
                        <a:pt x="73" y="70"/>
                      </a:cubicBezTo>
                      <a:cubicBezTo>
                        <a:pt x="68" y="80"/>
                        <a:pt x="69" y="91"/>
                        <a:pt x="77" y="100"/>
                      </a:cubicBezTo>
                      <a:cubicBezTo>
                        <a:pt x="82" y="105"/>
                        <a:pt x="88" y="106"/>
                        <a:pt x="95" y="107"/>
                      </a:cubicBezTo>
                      <a:cubicBezTo>
                        <a:pt x="107" y="107"/>
                        <a:pt x="115" y="102"/>
                        <a:pt x="121" y="92"/>
                      </a:cubicBezTo>
                      <a:cubicBezTo>
                        <a:pt x="126" y="85"/>
                        <a:pt x="124" y="74"/>
                        <a:pt x="118" y="68"/>
                      </a:cubicBezTo>
                      <a:cubicBezTo>
                        <a:pt x="118" y="68"/>
                        <a:pt x="117" y="67"/>
                        <a:pt x="116" y="66"/>
                      </a:cubicBezTo>
                      <a:cubicBezTo>
                        <a:pt x="116" y="59"/>
                        <a:pt x="121" y="53"/>
                        <a:pt x="122" y="46"/>
                      </a:cubicBezTo>
                      <a:cubicBezTo>
                        <a:pt x="131" y="47"/>
                        <a:pt x="137" y="52"/>
                        <a:pt x="141" y="59"/>
                      </a:cubicBezTo>
                      <a:cubicBezTo>
                        <a:pt x="145" y="66"/>
                        <a:pt x="149" y="73"/>
                        <a:pt x="149" y="81"/>
                      </a:cubicBezTo>
                      <a:cubicBezTo>
                        <a:pt x="149" y="91"/>
                        <a:pt x="146" y="100"/>
                        <a:pt x="141" y="108"/>
                      </a:cubicBezTo>
                      <a:cubicBezTo>
                        <a:pt x="137" y="114"/>
                        <a:pt x="132" y="120"/>
                        <a:pt x="126" y="123"/>
                      </a:cubicBezTo>
                      <a:cubicBezTo>
                        <a:pt x="113" y="130"/>
                        <a:pt x="100" y="131"/>
                        <a:pt x="87" y="127"/>
                      </a:cubicBezTo>
                      <a:cubicBezTo>
                        <a:pt x="79" y="124"/>
                        <a:pt x="72" y="121"/>
                        <a:pt x="66" y="116"/>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9" name="Freeform 784"/>
                <p:cNvSpPr/>
                <p:nvPr/>
              </p:nvSpPr>
              <p:spPr bwMode="auto">
                <a:xfrm>
                  <a:off x="4470" y="3028"/>
                  <a:ext cx="26" cy="194"/>
                </a:xfrm>
                <a:custGeom>
                  <a:avLst/>
                  <a:gdLst>
                    <a:gd name="T0" fmla="*/ 11 w 11"/>
                    <a:gd name="T1" fmla="*/ 77 h 82"/>
                    <a:gd name="T2" fmla="*/ 6 w 11"/>
                    <a:gd name="T3" fmla="*/ 0 h 82"/>
                    <a:gd name="T4" fmla="*/ 0 w 11"/>
                    <a:gd name="T5" fmla="*/ 5 h 82"/>
                    <a:gd name="T6" fmla="*/ 4 w 11"/>
                    <a:gd name="T7" fmla="*/ 82 h 82"/>
                    <a:gd name="T8" fmla="*/ 11 w 11"/>
                    <a:gd name="T9" fmla="*/ 77 h 82"/>
                  </a:gdLst>
                  <a:ahLst/>
                  <a:cxnLst>
                    <a:cxn ang="0">
                      <a:pos x="T0" y="T1"/>
                    </a:cxn>
                    <a:cxn ang="0">
                      <a:pos x="T2" y="T3"/>
                    </a:cxn>
                    <a:cxn ang="0">
                      <a:pos x="T4" y="T5"/>
                    </a:cxn>
                    <a:cxn ang="0">
                      <a:pos x="T6" y="T7"/>
                    </a:cxn>
                    <a:cxn ang="0">
                      <a:pos x="T8" y="T9"/>
                    </a:cxn>
                  </a:cxnLst>
                  <a:rect l="0" t="0" r="r" b="b"/>
                  <a:pathLst>
                    <a:path w="11" h="82">
                      <a:moveTo>
                        <a:pt x="11" y="77"/>
                      </a:moveTo>
                      <a:cubicBezTo>
                        <a:pt x="10" y="64"/>
                        <a:pt x="8" y="26"/>
                        <a:pt x="6" y="0"/>
                      </a:cubicBezTo>
                      <a:cubicBezTo>
                        <a:pt x="4" y="2"/>
                        <a:pt x="2" y="3"/>
                        <a:pt x="0" y="5"/>
                      </a:cubicBezTo>
                      <a:cubicBezTo>
                        <a:pt x="4" y="82"/>
                        <a:pt x="4" y="82"/>
                        <a:pt x="4" y="82"/>
                      </a:cubicBezTo>
                      <a:cubicBezTo>
                        <a:pt x="7" y="80"/>
                        <a:pt x="9" y="78"/>
                        <a:pt x="11" y="77"/>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0" name="Freeform 785"/>
                <p:cNvSpPr/>
                <p:nvPr/>
              </p:nvSpPr>
              <p:spPr bwMode="auto">
                <a:xfrm>
                  <a:off x="4513" y="3849"/>
                  <a:ext cx="19" cy="78"/>
                </a:xfrm>
                <a:custGeom>
                  <a:avLst/>
                  <a:gdLst>
                    <a:gd name="T0" fmla="*/ 7 w 8"/>
                    <a:gd name="T1" fmla="*/ 0 h 33"/>
                    <a:gd name="T2" fmla="*/ 0 w 8"/>
                    <a:gd name="T3" fmla="*/ 9 h 33"/>
                    <a:gd name="T4" fmla="*/ 1 w 8"/>
                    <a:gd name="T5" fmla="*/ 33 h 33"/>
                    <a:gd name="T6" fmla="*/ 8 w 8"/>
                    <a:gd name="T7" fmla="*/ 28 h 33"/>
                    <a:gd name="T8" fmla="*/ 7 w 8"/>
                    <a:gd name="T9" fmla="*/ 0 h 33"/>
                  </a:gdLst>
                  <a:ahLst/>
                  <a:cxnLst>
                    <a:cxn ang="0">
                      <a:pos x="T0" y="T1"/>
                    </a:cxn>
                    <a:cxn ang="0">
                      <a:pos x="T2" y="T3"/>
                    </a:cxn>
                    <a:cxn ang="0">
                      <a:pos x="T4" y="T5"/>
                    </a:cxn>
                    <a:cxn ang="0">
                      <a:pos x="T6" y="T7"/>
                    </a:cxn>
                    <a:cxn ang="0">
                      <a:pos x="T8" y="T9"/>
                    </a:cxn>
                  </a:cxnLst>
                  <a:rect l="0" t="0" r="r" b="b"/>
                  <a:pathLst>
                    <a:path w="8" h="33">
                      <a:moveTo>
                        <a:pt x="7" y="0"/>
                      </a:moveTo>
                      <a:cubicBezTo>
                        <a:pt x="4" y="3"/>
                        <a:pt x="2" y="6"/>
                        <a:pt x="0" y="9"/>
                      </a:cubicBezTo>
                      <a:cubicBezTo>
                        <a:pt x="1" y="33"/>
                        <a:pt x="1" y="33"/>
                        <a:pt x="1" y="33"/>
                      </a:cubicBezTo>
                      <a:cubicBezTo>
                        <a:pt x="3" y="31"/>
                        <a:pt x="5" y="30"/>
                        <a:pt x="8" y="28"/>
                      </a:cubicBezTo>
                      <a:lnTo>
                        <a:pt x="7"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1" name="Freeform 786"/>
                <p:cNvSpPr/>
                <p:nvPr/>
              </p:nvSpPr>
              <p:spPr bwMode="auto">
                <a:xfrm>
                  <a:off x="4246" y="-35"/>
                  <a:ext cx="26" cy="35"/>
                </a:xfrm>
                <a:custGeom>
                  <a:avLst/>
                  <a:gdLst>
                    <a:gd name="T0" fmla="*/ 9 w 11"/>
                    <a:gd name="T1" fmla="*/ 15 h 15"/>
                    <a:gd name="T2" fmla="*/ 11 w 11"/>
                    <a:gd name="T3" fmla="*/ 0 h 15"/>
                    <a:gd name="T4" fmla="*/ 1 w 11"/>
                    <a:gd name="T5" fmla="*/ 0 h 15"/>
                    <a:gd name="T6" fmla="*/ 0 w 11"/>
                    <a:gd name="T7" fmla="*/ 12 h 15"/>
                    <a:gd name="T8" fmla="*/ 9 w 11"/>
                    <a:gd name="T9" fmla="*/ 15 h 15"/>
                  </a:gdLst>
                  <a:ahLst/>
                  <a:cxnLst>
                    <a:cxn ang="0">
                      <a:pos x="T0" y="T1"/>
                    </a:cxn>
                    <a:cxn ang="0">
                      <a:pos x="T2" y="T3"/>
                    </a:cxn>
                    <a:cxn ang="0">
                      <a:pos x="T4" y="T5"/>
                    </a:cxn>
                    <a:cxn ang="0">
                      <a:pos x="T6" y="T7"/>
                    </a:cxn>
                    <a:cxn ang="0">
                      <a:pos x="T8" y="T9"/>
                    </a:cxn>
                  </a:cxnLst>
                  <a:rect l="0" t="0" r="r" b="b"/>
                  <a:pathLst>
                    <a:path w="11" h="15">
                      <a:moveTo>
                        <a:pt x="9" y="15"/>
                      </a:moveTo>
                      <a:cubicBezTo>
                        <a:pt x="11" y="0"/>
                        <a:pt x="11" y="0"/>
                        <a:pt x="11" y="0"/>
                      </a:cubicBezTo>
                      <a:cubicBezTo>
                        <a:pt x="1" y="0"/>
                        <a:pt x="1" y="0"/>
                        <a:pt x="1" y="0"/>
                      </a:cubicBezTo>
                      <a:cubicBezTo>
                        <a:pt x="0" y="12"/>
                        <a:pt x="0" y="12"/>
                        <a:pt x="0" y="12"/>
                      </a:cubicBezTo>
                      <a:cubicBezTo>
                        <a:pt x="3" y="13"/>
                        <a:pt x="6" y="14"/>
                        <a:pt x="9" y="15"/>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2" name="Freeform 787"/>
                <p:cNvSpPr/>
                <p:nvPr/>
              </p:nvSpPr>
              <p:spPr bwMode="auto">
                <a:xfrm>
                  <a:off x="3964" y="2709"/>
                  <a:ext cx="520" cy="818"/>
                </a:xfrm>
                <a:custGeom>
                  <a:avLst/>
                  <a:gdLst>
                    <a:gd name="T0" fmla="*/ 144 w 220"/>
                    <a:gd name="T1" fmla="*/ 321 h 346"/>
                    <a:gd name="T2" fmla="*/ 67 w 220"/>
                    <a:gd name="T3" fmla="*/ 249 h 346"/>
                    <a:gd name="T4" fmla="*/ 220 w 220"/>
                    <a:gd name="T5" fmla="*/ 125 h 346"/>
                    <a:gd name="T6" fmla="*/ 204 w 220"/>
                    <a:gd name="T7" fmla="*/ 109 h 346"/>
                    <a:gd name="T8" fmla="*/ 149 w 220"/>
                    <a:gd name="T9" fmla="*/ 88 h 346"/>
                    <a:gd name="T10" fmla="*/ 128 w 220"/>
                    <a:gd name="T11" fmla="*/ 45 h 346"/>
                    <a:gd name="T12" fmla="*/ 117 w 220"/>
                    <a:gd name="T13" fmla="*/ 36 h 346"/>
                    <a:gd name="T14" fmla="*/ 58 w 220"/>
                    <a:gd name="T15" fmla="*/ 0 h 346"/>
                    <a:gd name="T16" fmla="*/ 0 w 220"/>
                    <a:gd name="T17" fmla="*/ 6 h 346"/>
                    <a:gd name="T18" fmla="*/ 157 w 220"/>
                    <a:gd name="T19" fmla="*/ 124 h 346"/>
                    <a:gd name="T20" fmla="*/ 10 w 220"/>
                    <a:gd name="T21" fmla="*/ 247 h 346"/>
                    <a:gd name="T22" fmla="*/ 113 w 220"/>
                    <a:gd name="T23" fmla="*/ 346 h 346"/>
                    <a:gd name="T24" fmla="*/ 144 w 220"/>
                    <a:gd name="T25" fmla="*/ 321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0" h="346">
                      <a:moveTo>
                        <a:pt x="144" y="321"/>
                      </a:moveTo>
                      <a:cubicBezTo>
                        <a:pt x="116" y="294"/>
                        <a:pt x="89" y="269"/>
                        <a:pt x="67" y="249"/>
                      </a:cubicBezTo>
                      <a:cubicBezTo>
                        <a:pt x="104" y="217"/>
                        <a:pt x="194" y="150"/>
                        <a:pt x="220" y="125"/>
                      </a:cubicBezTo>
                      <a:cubicBezTo>
                        <a:pt x="218" y="122"/>
                        <a:pt x="212" y="116"/>
                        <a:pt x="204" y="109"/>
                      </a:cubicBezTo>
                      <a:cubicBezTo>
                        <a:pt x="191" y="119"/>
                        <a:pt x="177" y="114"/>
                        <a:pt x="149" y="88"/>
                      </a:cubicBezTo>
                      <a:cubicBezTo>
                        <a:pt x="122" y="64"/>
                        <a:pt x="116" y="53"/>
                        <a:pt x="128" y="45"/>
                      </a:cubicBezTo>
                      <a:cubicBezTo>
                        <a:pt x="125" y="42"/>
                        <a:pt x="121" y="39"/>
                        <a:pt x="117" y="36"/>
                      </a:cubicBezTo>
                      <a:cubicBezTo>
                        <a:pt x="87" y="29"/>
                        <a:pt x="67" y="14"/>
                        <a:pt x="58" y="0"/>
                      </a:cubicBezTo>
                      <a:cubicBezTo>
                        <a:pt x="40" y="5"/>
                        <a:pt x="21" y="7"/>
                        <a:pt x="0" y="6"/>
                      </a:cubicBezTo>
                      <a:cubicBezTo>
                        <a:pt x="36" y="34"/>
                        <a:pt x="124" y="99"/>
                        <a:pt x="157" y="124"/>
                      </a:cubicBezTo>
                      <a:cubicBezTo>
                        <a:pt x="136" y="144"/>
                        <a:pt x="44" y="218"/>
                        <a:pt x="10" y="247"/>
                      </a:cubicBezTo>
                      <a:cubicBezTo>
                        <a:pt x="32" y="267"/>
                        <a:pt x="71" y="305"/>
                        <a:pt x="113" y="346"/>
                      </a:cubicBezTo>
                      <a:cubicBezTo>
                        <a:pt x="123" y="337"/>
                        <a:pt x="133" y="328"/>
                        <a:pt x="144" y="321"/>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3" name="Freeform 788"/>
                <p:cNvSpPr/>
                <p:nvPr/>
              </p:nvSpPr>
              <p:spPr bwMode="auto">
                <a:xfrm>
                  <a:off x="4371" y="2345"/>
                  <a:ext cx="68" cy="73"/>
                </a:xfrm>
                <a:custGeom>
                  <a:avLst/>
                  <a:gdLst>
                    <a:gd name="T0" fmla="*/ 23 w 29"/>
                    <a:gd name="T1" fmla="*/ 26 h 31"/>
                    <a:gd name="T2" fmla="*/ 29 w 29"/>
                    <a:gd name="T3" fmla="*/ 21 h 31"/>
                    <a:gd name="T4" fmla="*/ 6 w 29"/>
                    <a:gd name="T5" fmla="*/ 0 h 31"/>
                    <a:gd name="T6" fmla="*/ 1 w 29"/>
                    <a:gd name="T7" fmla="*/ 5 h 31"/>
                    <a:gd name="T8" fmla="*/ 0 w 29"/>
                    <a:gd name="T9" fmla="*/ 6 h 31"/>
                    <a:gd name="T10" fmla="*/ 14 w 29"/>
                    <a:gd name="T11" fmla="*/ 31 h 31"/>
                    <a:gd name="T12" fmla="*/ 23 w 29"/>
                    <a:gd name="T13" fmla="*/ 26 h 31"/>
                  </a:gdLst>
                  <a:ahLst/>
                  <a:cxnLst>
                    <a:cxn ang="0">
                      <a:pos x="T0" y="T1"/>
                    </a:cxn>
                    <a:cxn ang="0">
                      <a:pos x="T2" y="T3"/>
                    </a:cxn>
                    <a:cxn ang="0">
                      <a:pos x="T4" y="T5"/>
                    </a:cxn>
                    <a:cxn ang="0">
                      <a:pos x="T6" y="T7"/>
                    </a:cxn>
                    <a:cxn ang="0">
                      <a:pos x="T8" y="T9"/>
                    </a:cxn>
                    <a:cxn ang="0">
                      <a:pos x="T10" y="T11"/>
                    </a:cxn>
                    <a:cxn ang="0">
                      <a:pos x="T12" y="T13"/>
                    </a:cxn>
                  </a:cxnLst>
                  <a:rect l="0" t="0" r="r" b="b"/>
                  <a:pathLst>
                    <a:path w="29" h="31">
                      <a:moveTo>
                        <a:pt x="23" y="26"/>
                      </a:moveTo>
                      <a:cubicBezTo>
                        <a:pt x="25" y="25"/>
                        <a:pt x="27" y="23"/>
                        <a:pt x="29" y="21"/>
                      </a:cubicBezTo>
                      <a:cubicBezTo>
                        <a:pt x="6" y="0"/>
                        <a:pt x="6" y="0"/>
                        <a:pt x="6" y="0"/>
                      </a:cubicBezTo>
                      <a:cubicBezTo>
                        <a:pt x="5" y="2"/>
                        <a:pt x="3" y="3"/>
                        <a:pt x="1" y="5"/>
                      </a:cubicBezTo>
                      <a:cubicBezTo>
                        <a:pt x="1" y="5"/>
                        <a:pt x="0" y="5"/>
                        <a:pt x="0" y="6"/>
                      </a:cubicBezTo>
                      <a:cubicBezTo>
                        <a:pt x="14" y="31"/>
                        <a:pt x="14" y="31"/>
                        <a:pt x="14" y="31"/>
                      </a:cubicBezTo>
                      <a:cubicBezTo>
                        <a:pt x="17" y="30"/>
                        <a:pt x="20" y="28"/>
                        <a:pt x="23" y="26"/>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4" name="Freeform 789"/>
                <p:cNvSpPr/>
                <p:nvPr/>
              </p:nvSpPr>
              <p:spPr bwMode="auto">
                <a:xfrm>
                  <a:off x="4447" y="3293"/>
                  <a:ext cx="47" cy="55"/>
                </a:xfrm>
                <a:custGeom>
                  <a:avLst/>
                  <a:gdLst>
                    <a:gd name="T0" fmla="*/ 19 w 20"/>
                    <a:gd name="T1" fmla="*/ 8 h 23"/>
                    <a:gd name="T2" fmla="*/ 8 w 20"/>
                    <a:gd name="T3" fmla="*/ 2 h 23"/>
                    <a:gd name="T4" fmla="*/ 2 w 20"/>
                    <a:gd name="T5" fmla="*/ 16 h 23"/>
                    <a:gd name="T6" fmla="*/ 13 w 20"/>
                    <a:gd name="T7" fmla="*/ 21 h 23"/>
                    <a:gd name="T8" fmla="*/ 19 w 20"/>
                    <a:gd name="T9" fmla="*/ 8 h 23"/>
                  </a:gdLst>
                  <a:ahLst/>
                  <a:cxnLst>
                    <a:cxn ang="0">
                      <a:pos x="T0" y="T1"/>
                    </a:cxn>
                    <a:cxn ang="0">
                      <a:pos x="T2" y="T3"/>
                    </a:cxn>
                    <a:cxn ang="0">
                      <a:pos x="T4" y="T5"/>
                    </a:cxn>
                    <a:cxn ang="0">
                      <a:pos x="T6" y="T7"/>
                    </a:cxn>
                    <a:cxn ang="0">
                      <a:pos x="T8" y="T9"/>
                    </a:cxn>
                  </a:cxnLst>
                  <a:rect l="0" t="0" r="r" b="b"/>
                  <a:pathLst>
                    <a:path w="20" h="23">
                      <a:moveTo>
                        <a:pt x="19" y="8"/>
                      </a:moveTo>
                      <a:cubicBezTo>
                        <a:pt x="18" y="3"/>
                        <a:pt x="13" y="0"/>
                        <a:pt x="8" y="2"/>
                      </a:cubicBezTo>
                      <a:cubicBezTo>
                        <a:pt x="3" y="5"/>
                        <a:pt x="0" y="10"/>
                        <a:pt x="2" y="16"/>
                      </a:cubicBezTo>
                      <a:cubicBezTo>
                        <a:pt x="3" y="21"/>
                        <a:pt x="8" y="23"/>
                        <a:pt x="13" y="21"/>
                      </a:cubicBezTo>
                      <a:cubicBezTo>
                        <a:pt x="18" y="19"/>
                        <a:pt x="20" y="13"/>
                        <a:pt x="19" y="8"/>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5" name="Freeform 790"/>
                <p:cNvSpPr/>
                <p:nvPr/>
              </p:nvSpPr>
              <p:spPr bwMode="auto">
                <a:xfrm>
                  <a:off x="4253" y="636"/>
                  <a:ext cx="146" cy="218"/>
                </a:xfrm>
                <a:custGeom>
                  <a:avLst/>
                  <a:gdLst>
                    <a:gd name="T0" fmla="*/ 21 w 62"/>
                    <a:gd name="T1" fmla="*/ 92 h 92"/>
                    <a:gd name="T2" fmla="*/ 34 w 62"/>
                    <a:gd name="T3" fmla="*/ 0 h 92"/>
                    <a:gd name="T4" fmla="*/ 0 w 62"/>
                    <a:gd name="T5" fmla="*/ 83 h 92"/>
                    <a:gd name="T6" fmla="*/ 21 w 62"/>
                    <a:gd name="T7" fmla="*/ 92 h 92"/>
                  </a:gdLst>
                  <a:ahLst/>
                  <a:cxnLst>
                    <a:cxn ang="0">
                      <a:pos x="T0" y="T1"/>
                    </a:cxn>
                    <a:cxn ang="0">
                      <a:pos x="T2" y="T3"/>
                    </a:cxn>
                    <a:cxn ang="0">
                      <a:pos x="T4" y="T5"/>
                    </a:cxn>
                    <a:cxn ang="0">
                      <a:pos x="T6" y="T7"/>
                    </a:cxn>
                  </a:cxnLst>
                  <a:rect l="0" t="0" r="r" b="b"/>
                  <a:pathLst>
                    <a:path w="62" h="92">
                      <a:moveTo>
                        <a:pt x="21" y="92"/>
                      </a:moveTo>
                      <a:cubicBezTo>
                        <a:pt x="42" y="71"/>
                        <a:pt x="62" y="39"/>
                        <a:pt x="34" y="0"/>
                      </a:cubicBezTo>
                      <a:cubicBezTo>
                        <a:pt x="31" y="32"/>
                        <a:pt x="15" y="63"/>
                        <a:pt x="0" y="83"/>
                      </a:cubicBezTo>
                      <a:cubicBezTo>
                        <a:pt x="7" y="85"/>
                        <a:pt x="14" y="88"/>
                        <a:pt x="21" y="92"/>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6" name="Freeform 791"/>
                <p:cNvSpPr/>
                <p:nvPr/>
              </p:nvSpPr>
              <p:spPr bwMode="auto">
                <a:xfrm>
                  <a:off x="4376" y="2153"/>
                  <a:ext cx="45" cy="47"/>
                </a:xfrm>
                <a:custGeom>
                  <a:avLst/>
                  <a:gdLst>
                    <a:gd name="T0" fmla="*/ 0 w 19"/>
                    <a:gd name="T1" fmla="*/ 15 h 20"/>
                    <a:gd name="T2" fmla="*/ 6 w 19"/>
                    <a:gd name="T3" fmla="*/ 20 h 20"/>
                    <a:gd name="T4" fmla="*/ 19 w 19"/>
                    <a:gd name="T5" fmla="*/ 6 h 20"/>
                    <a:gd name="T6" fmla="*/ 9 w 19"/>
                    <a:gd name="T7" fmla="*/ 0 h 20"/>
                    <a:gd name="T8" fmla="*/ 0 w 19"/>
                    <a:gd name="T9" fmla="*/ 15 h 20"/>
                  </a:gdLst>
                  <a:ahLst/>
                  <a:cxnLst>
                    <a:cxn ang="0">
                      <a:pos x="T0" y="T1"/>
                    </a:cxn>
                    <a:cxn ang="0">
                      <a:pos x="T2" y="T3"/>
                    </a:cxn>
                    <a:cxn ang="0">
                      <a:pos x="T4" y="T5"/>
                    </a:cxn>
                    <a:cxn ang="0">
                      <a:pos x="T6" y="T7"/>
                    </a:cxn>
                    <a:cxn ang="0">
                      <a:pos x="T8" y="T9"/>
                    </a:cxn>
                  </a:cxnLst>
                  <a:rect l="0" t="0" r="r" b="b"/>
                  <a:pathLst>
                    <a:path w="19" h="20">
                      <a:moveTo>
                        <a:pt x="0" y="15"/>
                      </a:moveTo>
                      <a:cubicBezTo>
                        <a:pt x="2" y="16"/>
                        <a:pt x="4" y="18"/>
                        <a:pt x="6" y="20"/>
                      </a:cubicBezTo>
                      <a:cubicBezTo>
                        <a:pt x="19" y="6"/>
                        <a:pt x="19" y="6"/>
                        <a:pt x="19" y="6"/>
                      </a:cubicBezTo>
                      <a:cubicBezTo>
                        <a:pt x="16" y="4"/>
                        <a:pt x="13" y="2"/>
                        <a:pt x="9" y="0"/>
                      </a:cubicBezTo>
                      <a:lnTo>
                        <a:pt x="0" y="15"/>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7" name="Freeform 792"/>
                <p:cNvSpPr/>
                <p:nvPr/>
              </p:nvSpPr>
              <p:spPr bwMode="auto">
                <a:xfrm>
                  <a:off x="4428" y="4310"/>
                  <a:ext cx="47" cy="41"/>
                </a:xfrm>
                <a:custGeom>
                  <a:avLst/>
                  <a:gdLst>
                    <a:gd name="T0" fmla="*/ 0 w 20"/>
                    <a:gd name="T1" fmla="*/ 17 h 17"/>
                    <a:gd name="T2" fmla="*/ 20 w 20"/>
                    <a:gd name="T3" fmla="*/ 17 h 17"/>
                    <a:gd name="T4" fmla="*/ 4 w 20"/>
                    <a:gd name="T5" fmla="*/ 0 h 17"/>
                    <a:gd name="T6" fmla="*/ 0 w 20"/>
                    <a:gd name="T7" fmla="*/ 17 h 17"/>
                  </a:gdLst>
                  <a:ahLst/>
                  <a:cxnLst>
                    <a:cxn ang="0">
                      <a:pos x="T0" y="T1"/>
                    </a:cxn>
                    <a:cxn ang="0">
                      <a:pos x="T2" y="T3"/>
                    </a:cxn>
                    <a:cxn ang="0">
                      <a:pos x="T4" y="T5"/>
                    </a:cxn>
                    <a:cxn ang="0">
                      <a:pos x="T6" y="T7"/>
                    </a:cxn>
                  </a:cxnLst>
                  <a:rect l="0" t="0" r="r" b="b"/>
                  <a:pathLst>
                    <a:path w="20" h="17">
                      <a:moveTo>
                        <a:pt x="0" y="17"/>
                      </a:moveTo>
                      <a:cubicBezTo>
                        <a:pt x="20" y="17"/>
                        <a:pt x="20" y="17"/>
                        <a:pt x="20" y="17"/>
                      </a:cubicBezTo>
                      <a:cubicBezTo>
                        <a:pt x="14" y="11"/>
                        <a:pt x="9" y="5"/>
                        <a:pt x="4" y="0"/>
                      </a:cubicBezTo>
                      <a:cubicBezTo>
                        <a:pt x="3" y="5"/>
                        <a:pt x="1" y="11"/>
                        <a:pt x="0" y="17"/>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8" name="Freeform 793"/>
                <p:cNvSpPr/>
                <p:nvPr/>
              </p:nvSpPr>
              <p:spPr bwMode="auto">
                <a:xfrm>
                  <a:off x="4454" y="3045"/>
                  <a:ext cx="21" cy="191"/>
                </a:xfrm>
                <a:custGeom>
                  <a:avLst/>
                  <a:gdLst>
                    <a:gd name="T0" fmla="*/ 9 w 9"/>
                    <a:gd name="T1" fmla="*/ 77 h 81"/>
                    <a:gd name="T2" fmla="*/ 5 w 9"/>
                    <a:gd name="T3" fmla="*/ 0 h 81"/>
                    <a:gd name="T4" fmla="*/ 0 w 9"/>
                    <a:gd name="T5" fmla="*/ 4 h 81"/>
                    <a:gd name="T6" fmla="*/ 4 w 9"/>
                    <a:gd name="T7" fmla="*/ 81 h 81"/>
                    <a:gd name="T8" fmla="*/ 9 w 9"/>
                    <a:gd name="T9" fmla="*/ 77 h 81"/>
                  </a:gdLst>
                  <a:ahLst/>
                  <a:cxnLst>
                    <a:cxn ang="0">
                      <a:pos x="T0" y="T1"/>
                    </a:cxn>
                    <a:cxn ang="0">
                      <a:pos x="T2" y="T3"/>
                    </a:cxn>
                    <a:cxn ang="0">
                      <a:pos x="T4" y="T5"/>
                    </a:cxn>
                    <a:cxn ang="0">
                      <a:pos x="T6" y="T7"/>
                    </a:cxn>
                    <a:cxn ang="0">
                      <a:pos x="T8" y="T9"/>
                    </a:cxn>
                  </a:cxnLst>
                  <a:rect l="0" t="0" r="r" b="b"/>
                  <a:pathLst>
                    <a:path w="9" h="81">
                      <a:moveTo>
                        <a:pt x="9" y="77"/>
                      </a:moveTo>
                      <a:cubicBezTo>
                        <a:pt x="5" y="0"/>
                        <a:pt x="5" y="0"/>
                        <a:pt x="5" y="0"/>
                      </a:cubicBezTo>
                      <a:cubicBezTo>
                        <a:pt x="3" y="1"/>
                        <a:pt x="1" y="3"/>
                        <a:pt x="0" y="4"/>
                      </a:cubicBezTo>
                      <a:cubicBezTo>
                        <a:pt x="4" y="81"/>
                        <a:pt x="4" y="81"/>
                        <a:pt x="4" y="81"/>
                      </a:cubicBezTo>
                      <a:lnTo>
                        <a:pt x="9" y="77"/>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9" name="Freeform 794"/>
                <p:cNvSpPr/>
                <p:nvPr/>
              </p:nvSpPr>
              <p:spPr bwMode="auto">
                <a:xfrm>
                  <a:off x="3964" y="1367"/>
                  <a:ext cx="412" cy="710"/>
                </a:xfrm>
                <a:custGeom>
                  <a:avLst/>
                  <a:gdLst>
                    <a:gd name="T0" fmla="*/ 173 w 174"/>
                    <a:gd name="T1" fmla="*/ 78 h 300"/>
                    <a:gd name="T2" fmla="*/ 97 w 174"/>
                    <a:gd name="T3" fmla="*/ 1 h 300"/>
                    <a:gd name="T4" fmla="*/ 23 w 174"/>
                    <a:gd name="T5" fmla="*/ 51 h 300"/>
                    <a:gd name="T6" fmla="*/ 87 w 174"/>
                    <a:gd name="T7" fmla="*/ 119 h 300"/>
                    <a:gd name="T8" fmla="*/ 127 w 174"/>
                    <a:gd name="T9" fmla="*/ 70 h 300"/>
                    <a:gd name="T10" fmla="*/ 90 w 174"/>
                    <a:gd name="T11" fmla="*/ 28 h 300"/>
                    <a:gd name="T12" fmla="*/ 48 w 174"/>
                    <a:gd name="T13" fmla="*/ 64 h 300"/>
                    <a:gd name="T14" fmla="*/ 83 w 174"/>
                    <a:gd name="T15" fmla="*/ 92 h 300"/>
                    <a:gd name="T16" fmla="*/ 98 w 174"/>
                    <a:gd name="T17" fmla="*/ 62 h 300"/>
                    <a:gd name="T18" fmla="*/ 78 w 174"/>
                    <a:gd name="T19" fmla="*/ 54 h 300"/>
                    <a:gd name="T20" fmla="*/ 73 w 174"/>
                    <a:gd name="T21" fmla="*/ 71 h 300"/>
                    <a:gd name="T22" fmla="*/ 81 w 174"/>
                    <a:gd name="T23" fmla="*/ 65 h 300"/>
                    <a:gd name="T24" fmla="*/ 85 w 174"/>
                    <a:gd name="T25" fmla="*/ 65 h 300"/>
                    <a:gd name="T26" fmla="*/ 73 w 174"/>
                    <a:gd name="T27" fmla="*/ 76 h 300"/>
                    <a:gd name="T28" fmla="*/ 70 w 174"/>
                    <a:gd name="T29" fmla="*/ 52 h 300"/>
                    <a:gd name="T30" fmla="*/ 103 w 174"/>
                    <a:gd name="T31" fmla="*/ 59 h 300"/>
                    <a:gd name="T32" fmla="*/ 88 w 174"/>
                    <a:gd name="T33" fmla="*/ 97 h 300"/>
                    <a:gd name="T34" fmla="*/ 45 w 174"/>
                    <a:gd name="T35" fmla="*/ 52 h 300"/>
                    <a:gd name="T36" fmla="*/ 93 w 174"/>
                    <a:gd name="T37" fmla="*/ 21 h 300"/>
                    <a:gd name="T38" fmla="*/ 133 w 174"/>
                    <a:gd name="T39" fmla="*/ 68 h 300"/>
                    <a:gd name="T40" fmla="*/ 31 w 174"/>
                    <a:gd name="T41" fmla="*/ 206 h 300"/>
                    <a:gd name="T42" fmla="*/ 21 w 174"/>
                    <a:gd name="T43" fmla="*/ 300 h 300"/>
                    <a:gd name="T44" fmla="*/ 25 w 174"/>
                    <a:gd name="T45" fmla="*/ 272 h 300"/>
                    <a:gd name="T46" fmla="*/ 38 w 174"/>
                    <a:gd name="T47" fmla="*/ 274 h 300"/>
                    <a:gd name="T48" fmla="*/ 97 w 174"/>
                    <a:gd name="T49" fmla="*/ 166 h 300"/>
                    <a:gd name="T50" fmla="*/ 45 w 174"/>
                    <a:gd name="T51" fmla="*/ 275 h 300"/>
                    <a:gd name="T52" fmla="*/ 51 w 174"/>
                    <a:gd name="T53" fmla="*/ 276 h 300"/>
                    <a:gd name="T54" fmla="*/ 57 w 174"/>
                    <a:gd name="T55" fmla="*/ 248 h 300"/>
                    <a:gd name="T56" fmla="*/ 76 w 174"/>
                    <a:gd name="T57" fmla="*/ 251 h 300"/>
                    <a:gd name="T58" fmla="*/ 129 w 174"/>
                    <a:gd name="T59" fmla="*/ 143 h 300"/>
                    <a:gd name="T60" fmla="*/ 158 w 174"/>
                    <a:gd name="T61" fmla="*/ 148 h 300"/>
                    <a:gd name="T62" fmla="*/ 173 w 174"/>
                    <a:gd name="T63" fmla="*/ 7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4" h="300">
                      <a:moveTo>
                        <a:pt x="173" y="78"/>
                      </a:moveTo>
                      <a:cubicBezTo>
                        <a:pt x="172" y="30"/>
                        <a:pt x="136" y="1"/>
                        <a:pt x="97" y="1"/>
                      </a:cubicBezTo>
                      <a:cubicBezTo>
                        <a:pt x="65" y="0"/>
                        <a:pt x="30" y="21"/>
                        <a:pt x="23" y="51"/>
                      </a:cubicBezTo>
                      <a:cubicBezTo>
                        <a:pt x="11" y="98"/>
                        <a:pt x="56" y="126"/>
                        <a:pt x="87" y="119"/>
                      </a:cubicBezTo>
                      <a:cubicBezTo>
                        <a:pt x="119" y="112"/>
                        <a:pt x="127" y="87"/>
                        <a:pt x="127" y="70"/>
                      </a:cubicBezTo>
                      <a:cubicBezTo>
                        <a:pt x="129" y="49"/>
                        <a:pt x="119" y="31"/>
                        <a:pt x="90" y="28"/>
                      </a:cubicBezTo>
                      <a:cubicBezTo>
                        <a:pt x="74" y="27"/>
                        <a:pt x="50" y="41"/>
                        <a:pt x="48" y="64"/>
                      </a:cubicBezTo>
                      <a:cubicBezTo>
                        <a:pt x="46" y="89"/>
                        <a:pt x="70" y="96"/>
                        <a:pt x="83" y="92"/>
                      </a:cubicBezTo>
                      <a:cubicBezTo>
                        <a:pt x="97" y="87"/>
                        <a:pt x="103" y="72"/>
                        <a:pt x="98" y="62"/>
                      </a:cubicBezTo>
                      <a:cubicBezTo>
                        <a:pt x="94" y="53"/>
                        <a:pt x="84" y="49"/>
                        <a:pt x="78" y="54"/>
                      </a:cubicBezTo>
                      <a:cubicBezTo>
                        <a:pt x="72" y="58"/>
                        <a:pt x="69" y="69"/>
                        <a:pt x="73" y="71"/>
                      </a:cubicBezTo>
                      <a:cubicBezTo>
                        <a:pt x="77" y="74"/>
                        <a:pt x="83" y="70"/>
                        <a:pt x="81" y="65"/>
                      </a:cubicBezTo>
                      <a:cubicBezTo>
                        <a:pt x="81" y="63"/>
                        <a:pt x="84" y="62"/>
                        <a:pt x="85" y="65"/>
                      </a:cubicBezTo>
                      <a:cubicBezTo>
                        <a:pt x="89" y="72"/>
                        <a:pt x="80" y="80"/>
                        <a:pt x="73" y="76"/>
                      </a:cubicBezTo>
                      <a:cubicBezTo>
                        <a:pt x="63" y="71"/>
                        <a:pt x="62" y="58"/>
                        <a:pt x="70" y="52"/>
                      </a:cubicBezTo>
                      <a:cubicBezTo>
                        <a:pt x="82" y="41"/>
                        <a:pt x="97" y="47"/>
                        <a:pt x="103" y="59"/>
                      </a:cubicBezTo>
                      <a:cubicBezTo>
                        <a:pt x="111" y="75"/>
                        <a:pt x="100" y="93"/>
                        <a:pt x="88" y="97"/>
                      </a:cubicBezTo>
                      <a:cubicBezTo>
                        <a:pt x="56" y="110"/>
                        <a:pt x="33" y="80"/>
                        <a:pt x="45" y="52"/>
                      </a:cubicBezTo>
                      <a:cubicBezTo>
                        <a:pt x="54" y="33"/>
                        <a:pt x="71" y="19"/>
                        <a:pt x="93" y="21"/>
                      </a:cubicBezTo>
                      <a:cubicBezTo>
                        <a:pt x="116" y="23"/>
                        <a:pt x="133" y="43"/>
                        <a:pt x="133" y="68"/>
                      </a:cubicBezTo>
                      <a:cubicBezTo>
                        <a:pt x="134" y="124"/>
                        <a:pt x="66" y="164"/>
                        <a:pt x="31" y="206"/>
                      </a:cubicBezTo>
                      <a:cubicBezTo>
                        <a:pt x="13" y="229"/>
                        <a:pt x="0" y="260"/>
                        <a:pt x="21" y="300"/>
                      </a:cubicBezTo>
                      <a:cubicBezTo>
                        <a:pt x="25" y="272"/>
                        <a:pt x="25" y="272"/>
                        <a:pt x="25" y="272"/>
                      </a:cubicBezTo>
                      <a:cubicBezTo>
                        <a:pt x="38" y="274"/>
                        <a:pt x="38" y="274"/>
                        <a:pt x="38" y="274"/>
                      </a:cubicBezTo>
                      <a:cubicBezTo>
                        <a:pt x="33" y="240"/>
                        <a:pt x="80" y="191"/>
                        <a:pt x="97" y="166"/>
                      </a:cubicBezTo>
                      <a:cubicBezTo>
                        <a:pt x="75" y="202"/>
                        <a:pt x="40" y="240"/>
                        <a:pt x="45" y="275"/>
                      </a:cubicBezTo>
                      <a:cubicBezTo>
                        <a:pt x="51" y="276"/>
                        <a:pt x="51" y="276"/>
                        <a:pt x="51" y="276"/>
                      </a:cubicBezTo>
                      <a:cubicBezTo>
                        <a:pt x="57" y="248"/>
                        <a:pt x="57" y="248"/>
                        <a:pt x="57" y="248"/>
                      </a:cubicBezTo>
                      <a:cubicBezTo>
                        <a:pt x="76" y="251"/>
                        <a:pt x="76" y="251"/>
                        <a:pt x="76" y="251"/>
                      </a:cubicBezTo>
                      <a:cubicBezTo>
                        <a:pt x="93" y="210"/>
                        <a:pt x="119" y="149"/>
                        <a:pt x="129" y="143"/>
                      </a:cubicBezTo>
                      <a:cubicBezTo>
                        <a:pt x="133" y="139"/>
                        <a:pt x="144" y="142"/>
                        <a:pt x="158" y="148"/>
                      </a:cubicBezTo>
                      <a:cubicBezTo>
                        <a:pt x="170" y="130"/>
                        <a:pt x="174" y="106"/>
                        <a:pt x="173" y="78"/>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0" name="Freeform 795"/>
                <p:cNvSpPr/>
                <p:nvPr/>
              </p:nvSpPr>
              <p:spPr bwMode="auto">
                <a:xfrm>
                  <a:off x="4484" y="3885"/>
                  <a:ext cx="24" cy="116"/>
                </a:xfrm>
                <a:custGeom>
                  <a:avLst/>
                  <a:gdLst>
                    <a:gd name="T0" fmla="*/ 10 w 10"/>
                    <a:gd name="T1" fmla="*/ 0 h 49"/>
                    <a:gd name="T2" fmla="*/ 4 w 10"/>
                    <a:gd name="T3" fmla="*/ 45 h 49"/>
                    <a:gd name="T4" fmla="*/ 9 w 10"/>
                    <a:gd name="T5" fmla="*/ 49 h 49"/>
                    <a:gd name="T6" fmla="*/ 10 w 10"/>
                    <a:gd name="T7" fmla="*/ 22 h 49"/>
                    <a:gd name="T8" fmla="*/ 10 w 10"/>
                    <a:gd name="T9" fmla="*/ 0 h 49"/>
                  </a:gdLst>
                  <a:ahLst/>
                  <a:cxnLst>
                    <a:cxn ang="0">
                      <a:pos x="T0" y="T1"/>
                    </a:cxn>
                    <a:cxn ang="0">
                      <a:pos x="T2" y="T3"/>
                    </a:cxn>
                    <a:cxn ang="0">
                      <a:pos x="T4" y="T5"/>
                    </a:cxn>
                    <a:cxn ang="0">
                      <a:pos x="T6" y="T7"/>
                    </a:cxn>
                    <a:cxn ang="0">
                      <a:pos x="T8" y="T9"/>
                    </a:cxn>
                  </a:cxnLst>
                  <a:rect l="0" t="0" r="r" b="b"/>
                  <a:pathLst>
                    <a:path w="10" h="49">
                      <a:moveTo>
                        <a:pt x="10" y="0"/>
                      </a:moveTo>
                      <a:cubicBezTo>
                        <a:pt x="2" y="15"/>
                        <a:pt x="0" y="31"/>
                        <a:pt x="4" y="45"/>
                      </a:cubicBezTo>
                      <a:cubicBezTo>
                        <a:pt x="6" y="46"/>
                        <a:pt x="7" y="48"/>
                        <a:pt x="9" y="49"/>
                      </a:cubicBezTo>
                      <a:cubicBezTo>
                        <a:pt x="8" y="36"/>
                        <a:pt x="7" y="29"/>
                        <a:pt x="10" y="22"/>
                      </a:cubicBezTo>
                      <a:lnTo>
                        <a:pt x="10"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1" name="Freeform 796"/>
                <p:cNvSpPr>
                  <a:spLocks noEditPoints="1"/>
                </p:cNvSpPr>
                <p:nvPr/>
              </p:nvSpPr>
              <p:spPr bwMode="auto">
                <a:xfrm>
                  <a:off x="4269" y="3277"/>
                  <a:ext cx="204" cy="184"/>
                </a:xfrm>
                <a:custGeom>
                  <a:avLst/>
                  <a:gdLst>
                    <a:gd name="T0" fmla="*/ 86 w 86"/>
                    <a:gd name="T1" fmla="*/ 48 h 78"/>
                    <a:gd name="T2" fmla="*/ 85 w 86"/>
                    <a:gd name="T3" fmla="*/ 33 h 78"/>
                    <a:gd name="T4" fmla="*/ 72 w 86"/>
                    <a:gd name="T5" fmla="*/ 25 h 78"/>
                    <a:gd name="T6" fmla="*/ 77 w 86"/>
                    <a:gd name="T7" fmla="*/ 8 h 78"/>
                    <a:gd name="T8" fmla="*/ 72 w 86"/>
                    <a:gd name="T9" fmla="*/ 0 h 78"/>
                    <a:gd name="T10" fmla="*/ 0 w 86"/>
                    <a:gd name="T11" fmla="*/ 57 h 78"/>
                    <a:gd name="T12" fmla="*/ 21 w 86"/>
                    <a:gd name="T13" fmla="*/ 78 h 78"/>
                    <a:gd name="T14" fmla="*/ 86 w 86"/>
                    <a:gd name="T15" fmla="*/ 48 h 78"/>
                    <a:gd name="T16" fmla="*/ 50 w 86"/>
                    <a:gd name="T17" fmla="*/ 29 h 78"/>
                    <a:gd name="T18" fmla="*/ 61 w 86"/>
                    <a:gd name="T19" fmla="*/ 43 h 78"/>
                    <a:gd name="T20" fmla="*/ 46 w 86"/>
                    <a:gd name="T21" fmla="*/ 55 h 78"/>
                    <a:gd name="T22" fmla="*/ 35 w 86"/>
                    <a:gd name="T23" fmla="*/ 41 h 78"/>
                    <a:gd name="T24" fmla="*/ 50 w 86"/>
                    <a:gd name="T25" fmla="*/ 2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 h="78">
                      <a:moveTo>
                        <a:pt x="86" y="48"/>
                      </a:moveTo>
                      <a:cubicBezTo>
                        <a:pt x="86" y="43"/>
                        <a:pt x="86" y="38"/>
                        <a:pt x="85" y="33"/>
                      </a:cubicBezTo>
                      <a:cubicBezTo>
                        <a:pt x="79" y="33"/>
                        <a:pt x="74" y="30"/>
                        <a:pt x="72" y="25"/>
                      </a:cubicBezTo>
                      <a:cubicBezTo>
                        <a:pt x="69" y="19"/>
                        <a:pt x="71" y="12"/>
                        <a:pt x="77" y="8"/>
                      </a:cubicBezTo>
                      <a:cubicBezTo>
                        <a:pt x="75" y="5"/>
                        <a:pt x="74" y="2"/>
                        <a:pt x="72" y="0"/>
                      </a:cubicBezTo>
                      <a:cubicBezTo>
                        <a:pt x="48" y="19"/>
                        <a:pt x="18" y="44"/>
                        <a:pt x="0" y="57"/>
                      </a:cubicBezTo>
                      <a:cubicBezTo>
                        <a:pt x="7" y="64"/>
                        <a:pt x="14" y="71"/>
                        <a:pt x="21" y="78"/>
                      </a:cubicBezTo>
                      <a:cubicBezTo>
                        <a:pt x="44" y="64"/>
                        <a:pt x="66" y="54"/>
                        <a:pt x="86" y="48"/>
                      </a:cubicBezTo>
                      <a:close/>
                      <a:moveTo>
                        <a:pt x="50" y="29"/>
                      </a:moveTo>
                      <a:cubicBezTo>
                        <a:pt x="57" y="30"/>
                        <a:pt x="62" y="36"/>
                        <a:pt x="61" y="43"/>
                      </a:cubicBezTo>
                      <a:cubicBezTo>
                        <a:pt x="60" y="50"/>
                        <a:pt x="53" y="55"/>
                        <a:pt x="46" y="55"/>
                      </a:cubicBezTo>
                      <a:cubicBezTo>
                        <a:pt x="39" y="54"/>
                        <a:pt x="34" y="48"/>
                        <a:pt x="35" y="41"/>
                      </a:cubicBezTo>
                      <a:cubicBezTo>
                        <a:pt x="36" y="34"/>
                        <a:pt x="43" y="29"/>
                        <a:pt x="50" y="29"/>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2" name="Freeform 797"/>
                <p:cNvSpPr/>
                <p:nvPr/>
              </p:nvSpPr>
              <p:spPr bwMode="auto">
                <a:xfrm>
                  <a:off x="4385" y="3624"/>
                  <a:ext cx="159" cy="142"/>
                </a:xfrm>
                <a:custGeom>
                  <a:avLst/>
                  <a:gdLst>
                    <a:gd name="T0" fmla="*/ 0 w 67"/>
                    <a:gd name="T1" fmla="*/ 22 h 60"/>
                    <a:gd name="T2" fmla="*/ 38 w 67"/>
                    <a:gd name="T3" fmla="*/ 60 h 60"/>
                    <a:gd name="T4" fmla="*/ 67 w 67"/>
                    <a:gd name="T5" fmla="*/ 34 h 60"/>
                    <a:gd name="T6" fmla="*/ 32 w 67"/>
                    <a:gd name="T7" fmla="*/ 0 h 60"/>
                    <a:gd name="T8" fmla="*/ 0 w 67"/>
                    <a:gd name="T9" fmla="*/ 22 h 60"/>
                  </a:gdLst>
                  <a:ahLst/>
                  <a:cxnLst>
                    <a:cxn ang="0">
                      <a:pos x="T0" y="T1"/>
                    </a:cxn>
                    <a:cxn ang="0">
                      <a:pos x="T2" y="T3"/>
                    </a:cxn>
                    <a:cxn ang="0">
                      <a:pos x="T4" y="T5"/>
                    </a:cxn>
                    <a:cxn ang="0">
                      <a:pos x="T6" y="T7"/>
                    </a:cxn>
                    <a:cxn ang="0">
                      <a:pos x="T8" y="T9"/>
                    </a:cxn>
                  </a:cxnLst>
                  <a:rect l="0" t="0" r="r" b="b"/>
                  <a:pathLst>
                    <a:path w="67" h="60">
                      <a:moveTo>
                        <a:pt x="0" y="22"/>
                      </a:moveTo>
                      <a:cubicBezTo>
                        <a:pt x="14" y="35"/>
                        <a:pt x="26" y="48"/>
                        <a:pt x="38" y="60"/>
                      </a:cubicBezTo>
                      <a:cubicBezTo>
                        <a:pt x="47" y="50"/>
                        <a:pt x="56" y="41"/>
                        <a:pt x="67" y="34"/>
                      </a:cubicBezTo>
                      <a:cubicBezTo>
                        <a:pt x="56" y="23"/>
                        <a:pt x="44" y="11"/>
                        <a:pt x="32" y="0"/>
                      </a:cubicBezTo>
                      <a:cubicBezTo>
                        <a:pt x="21" y="7"/>
                        <a:pt x="10" y="15"/>
                        <a:pt x="0" y="22"/>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3" name="Freeform 798"/>
                <p:cNvSpPr/>
                <p:nvPr/>
              </p:nvSpPr>
              <p:spPr bwMode="auto">
                <a:xfrm>
                  <a:off x="4435" y="3059"/>
                  <a:ext cx="21" cy="192"/>
                </a:xfrm>
                <a:custGeom>
                  <a:avLst/>
                  <a:gdLst>
                    <a:gd name="T0" fmla="*/ 21 w 21"/>
                    <a:gd name="T1" fmla="*/ 184 h 192"/>
                    <a:gd name="T2" fmla="*/ 12 w 21"/>
                    <a:gd name="T3" fmla="*/ 0 h 192"/>
                    <a:gd name="T4" fmla="*/ 0 w 21"/>
                    <a:gd name="T5" fmla="*/ 9 h 192"/>
                    <a:gd name="T6" fmla="*/ 9 w 21"/>
                    <a:gd name="T7" fmla="*/ 192 h 192"/>
                    <a:gd name="T8" fmla="*/ 21 w 21"/>
                    <a:gd name="T9" fmla="*/ 184 h 192"/>
                  </a:gdLst>
                  <a:ahLst/>
                  <a:cxnLst>
                    <a:cxn ang="0">
                      <a:pos x="T0" y="T1"/>
                    </a:cxn>
                    <a:cxn ang="0">
                      <a:pos x="T2" y="T3"/>
                    </a:cxn>
                    <a:cxn ang="0">
                      <a:pos x="T4" y="T5"/>
                    </a:cxn>
                    <a:cxn ang="0">
                      <a:pos x="T6" y="T7"/>
                    </a:cxn>
                    <a:cxn ang="0">
                      <a:pos x="T8" y="T9"/>
                    </a:cxn>
                  </a:cxnLst>
                  <a:rect l="0" t="0" r="r" b="b"/>
                  <a:pathLst>
                    <a:path w="21" h="192">
                      <a:moveTo>
                        <a:pt x="21" y="184"/>
                      </a:moveTo>
                      <a:lnTo>
                        <a:pt x="12" y="0"/>
                      </a:lnTo>
                      <a:lnTo>
                        <a:pt x="0" y="9"/>
                      </a:lnTo>
                      <a:lnTo>
                        <a:pt x="9" y="192"/>
                      </a:lnTo>
                      <a:lnTo>
                        <a:pt x="21" y="18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4" name="Freeform 799"/>
                <p:cNvSpPr/>
                <p:nvPr/>
              </p:nvSpPr>
              <p:spPr bwMode="auto">
                <a:xfrm>
                  <a:off x="4184" y="521"/>
                  <a:ext cx="173" cy="309"/>
                </a:xfrm>
                <a:custGeom>
                  <a:avLst/>
                  <a:gdLst>
                    <a:gd name="T0" fmla="*/ 23 w 73"/>
                    <a:gd name="T1" fmla="*/ 131 h 131"/>
                    <a:gd name="T2" fmla="*/ 47 w 73"/>
                    <a:gd name="T3" fmla="*/ 0 h 131"/>
                    <a:gd name="T4" fmla="*/ 0 w 73"/>
                    <a:gd name="T5" fmla="*/ 129 h 131"/>
                    <a:gd name="T6" fmla="*/ 23 w 73"/>
                    <a:gd name="T7" fmla="*/ 131 h 131"/>
                  </a:gdLst>
                  <a:ahLst/>
                  <a:cxnLst>
                    <a:cxn ang="0">
                      <a:pos x="T0" y="T1"/>
                    </a:cxn>
                    <a:cxn ang="0">
                      <a:pos x="T2" y="T3"/>
                    </a:cxn>
                    <a:cxn ang="0">
                      <a:pos x="T4" y="T5"/>
                    </a:cxn>
                    <a:cxn ang="0">
                      <a:pos x="T6" y="T7"/>
                    </a:cxn>
                  </a:cxnLst>
                  <a:rect l="0" t="0" r="r" b="b"/>
                  <a:pathLst>
                    <a:path w="73" h="131">
                      <a:moveTo>
                        <a:pt x="23" y="131"/>
                      </a:moveTo>
                      <a:cubicBezTo>
                        <a:pt x="47" y="99"/>
                        <a:pt x="73" y="39"/>
                        <a:pt x="47" y="0"/>
                      </a:cubicBezTo>
                      <a:cubicBezTo>
                        <a:pt x="45" y="44"/>
                        <a:pt x="31" y="96"/>
                        <a:pt x="0" y="129"/>
                      </a:cubicBezTo>
                      <a:cubicBezTo>
                        <a:pt x="8" y="129"/>
                        <a:pt x="15" y="129"/>
                        <a:pt x="23" y="131"/>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5" name="Freeform 800"/>
                <p:cNvSpPr/>
                <p:nvPr/>
              </p:nvSpPr>
              <p:spPr bwMode="auto">
                <a:xfrm>
                  <a:off x="4354" y="2143"/>
                  <a:ext cx="36" cy="41"/>
                </a:xfrm>
                <a:custGeom>
                  <a:avLst/>
                  <a:gdLst>
                    <a:gd name="T0" fmla="*/ 0 w 15"/>
                    <a:gd name="T1" fmla="*/ 13 h 17"/>
                    <a:gd name="T2" fmla="*/ 6 w 15"/>
                    <a:gd name="T3" fmla="*/ 17 h 17"/>
                    <a:gd name="T4" fmla="*/ 15 w 15"/>
                    <a:gd name="T5" fmla="*/ 3 h 17"/>
                    <a:gd name="T6" fmla="*/ 7 w 15"/>
                    <a:gd name="T7" fmla="*/ 0 h 17"/>
                    <a:gd name="T8" fmla="*/ 0 w 15"/>
                    <a:gd name="T9" fmla="*/ 13 h 17"/>
                  </a:gdLst>
                  <a:ahLst/>
                  <a:cxnLst>
                    <a:cxn ang="0">
                      <a:pos x="T0" y="T1"/>
                    </a:cxn>
                    <a:cxn ang="0">
                      <a:pos x="T2" y="T3"/>
                    </a:cxn>
                    <a:cxn ang="0">
                      <a:pos x="T4" y="T5"/>
                    </a:cxn>
                    <a:cxn ang="0">
                      <a:pos x="T6" y="T7"/>
                    </a:cxn>
                    <a:cxn ang="0">
                      <a:pos x="T8" y="T9"/>
                    </a:cxn>
                  </a:cxnLst>
                  <a:rect l="0" t="0" r="r" b="b"/>
                  <a:pathLst>
                    <a:path w="15" h="17">
                      <a:moveTo>
                        <a:pt x="0" y="13"/>
                      </a:moveTo>
                      <a:cubicBezTo>
                        <a:pt x="2" y="14"/>
                        <a:pt x="4" y="15"/>
                        <a:pt x="6" y="17"/>
                      </a:cubicBezTo>
                      <a:cubicBezTo>
                        <a:pt x="15" y="3"/>
                        <a:pt x="15" y="3"/>
                        <a:pt x="15" y="3"/>
                      </a:cubicBezTo>
                      <a:cubicBezTo>
                        <a:pt x="12" y="2"/>
                        <a:pt x="10" y="1"/>
                        <a:pt x="7" y="0"/>
                      </a:cubicBezTo>
                      <a:lnTo>
                        <a:pt x="0" y="13"/>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6" name="Freeform 801"/>
                <p:cNvSpPr/>
                <p:nvPr/>
              </p:nvSpPr>
              <p:spPr bwMode="auto">
                <a:xfrm>
                  <a:off x="4217" y="-35"/>
                  <a:ext cx="21" cy="26"/>
                </a:xfrm>
                <a:custGeom>
                  <a:avLst/>
                  <a:gdLst>
                    <a:gd name="T0" fmla="*/ 8 w 9"/>
                    <a:gd name="T1" fmla="*/ 11 h 11"/>
                    <a:gd name="T2" fmla="*/ 9 w 9"/>
                    <a:gd name="T3" fmla="*/ 0 h 11"/>
                    <a:gd name="T4" fmla="*/ 0 w 9"/>
                    <a:gd name="T5" fmla="*/ 0 h 11"/>
                    <a:gd name="T6" fmla="*/ 0 w 9"/>
                    <a:gd name="T7" fmla="*/ 9 h 11"/>
                    <a:gd name="T8" fmla="*/ 8 w 9"/>
                    <a:gd name="T9" fmla="*/ 11 h 11"/>
                  </a:gdLst>
                  <a:ahLst/>
                  <a:cxnLst>
                    <a:cxn ang="0">
                      <a:pos x="T0" y="T1"/>
                    </a:cxn>
                    <a:cxn ang="0">
                      <a:pos x="T2" y="T3"/>
                    </a:cxn>
                    <a:cxn ang="0">
                      <a:pos x="T4" y="T5"/>
                    </a:cxn>
                    <a:cxn ang="0">
                      <a:pos x="T6" y="T7"/>
                    </a:cxn>
                    <a:cxn ang="0">
                      <a:pos x="T8" y="T9"/>
                    </a:cxn>
                  </a:cxnLst>
                  <a:rect l="0" t="0" r="r" b="b"/>
                  <a:pathLst>
                    <a:path w="9" h="11">
                      <a:moveTo>
                        <a:pt x="8" y="11"/>
                      </a:moveTo>
                      <a:cubicBezTo>
                        <a:pt x="9" y="0"/>
                        <a:pt x="9" y="0"/>
                        <a:pt x="9" y="0"/>
                      </a:cubicBezTo>
                      <a:cubicBezTo>
                        <a:pt x="0" y="0"/>
                        <a:pt x="0" y="0"/>
                        <a:pt x="0" y="0"/>
                      </a:cubicBezTo>
                      <a:cubicBezTo>
                        <a:pt x="0" y="9"/>
                        <a:pt x="0" y="9"/>
                        <a:pt x="0" y="9"/>
                      </a:cubicBezTo>
                      <a:cubicBezTo>
                        <a:pt x="3" y="9"/>
                        <a:pt x="6" y="10"/>
                        <a:pt x="8" y="11"/>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7" name="Freeform 802"/>
                <p:cNvSpPr/>
                <p:nvPr/>
              </p:nvSpPr>
              <p:spPr bwMode="auto">
                <a:xfrm>
                  <a:off x="4215" y="2172"/>
                  <a:ext cx="198" cy="201"/>
                </a:xfrm>
                <a:custGeom>
                  <a:avLst/>
                  <a:gdLst>
                    <a:gd name="T0" fmla="*/ 71 w 84"/>
                    <a:gd name="T1" fmla="*/ 19 h 85"/>
                    <a:gd name="T2" fmla="*/ 30 w 84"/>
                    <a:gd name="T3" fmla="*/ 4 h 85"/>
                    <a:gd name="T4" fmla="*/ 8 w 84"/>
                    <a:gd name="T5" fmla="*/ 35 h 85"/>
                    <a:gd name="T6" fmla="*/ 2 w 84"/>
                    <a:gd name="T7" fmla="*/ 33 h 85"/>
                    <a:gd name="T8" fmla="*/ 9 w 84"/>
                    <a:gd name="T9" fmla="*/ 64 h 85"/>
                    <a:gd name="T10" fmla="*/ 63 w 84"/>
                    <a:gd name="T11" fmla="*/ 73 h 85"/>
                    <a:gd name="T12" fmla="*/ 71 w 84"/>
                    <a:gd name="T13" fmla="*/ 19 h 85"/>
                  </a:gdLst>
                  <a:ahLst/>
                  <a:cxnLst>
                    <a:cxn ang="0">
                      <a:pos x="T0" y="T1"/>
                    </a:cxn>
                    <a:cxn ang="0">
                      <a:pos x="T2" y="T3"/>
                    </a:cxn>
                    <a:cxn ang="0">
                      <a:pos x="T4" y="T5"/>
                    </a:cxn>
                    <a:cxn ang="0">
                      <a:pos x="T6" y="T7"/>
                    </a:cxn>
                    <a:cxn ang="0">
                      <a:pos x="T8" y="T9"/>
                    </a:cxn>
                    <a:cxn ang="0">
                      <a:pos x="T10" y="T11"/>
                    </a:cxn>
                    <a:cxn ang="0">
                      <a:pos x="T12" y="T13"/>
                    </a:cxn>
                  </a:cxnLst>
                  <a:rect l="0" t="0" r="r" b="b"/>
                  <a:pathLst>
                    <a:path w="84" h="85">
                      <a:moveTo>
                        <a:pt x="71" y="19"/>
                      </a:moveTo>
                      <a:cubicBezTo>
                        <a:pt x="62" y="6"/>
                        <a:pt x="45" y="0"/>
                        <a:pt x="30" y="4"/>
                      </a:cubicBezTo>
                      <a:cubicBezTo>
                        <a:pt x="8" y="35"/>
                        <a:pt x="8" y="35"/>
                        <a:pt x="8" y="35"/>
                      </a:cubicBezTo>
                      <a:cubicBezTo>
                        <a:pt x="2" y="33"/>
                        <a:pt x="2" y="33"/>
                        <a:pt x="2" y="33"/>
                      </a:cubicBezTo>
                      <a:cubicBezTo>
                        <a:pt x="0" y="43"/>
                        <a:pt x="2" y="54"/>
                        <a:pt x="9" y="64"/>
                      </a:cubicBezTo>
                      <a:cubicBezTo>
                        <a:pt x="22" y="81"/>
                        <a:pt x="46" y="85"/>
                        <a:pt x="63" y="73"/>
                      </a:cubicBezTo>
                      <a:cubicBezTo>
                        <a:pt x="81" y="60"/>
                        <a:pt x="84" y="36"/>
                        <a:pt x="71" y="19"/>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8" name="Freeform 803"/>
                <p:cNvSpPr/>
                <p:nvPr/>
              </p:nvSpPr>
              <p:spPr bwMode="auto">
                <a:xfrm>
                  <a:off x="4347" y="2361"/>
                  <a:ext cx="52" cy="71"/>
                </a:xfrm>
                <a:custGeom>
                  <a:avLst/>
                  <a:gdLst>
                    <a:gd name="T0" fmla="*/ 22 w 22"/>
                    <a:gd name="T1" fmla="*/ 26 h 30"/>
                    <a:gd name="T2" fmla="*/ 7 w 22"/>
                    <a:gd name="T3" fmla="*/ 0 h 30"/>
                    <a:gd name="T4" fmla="*/ 0 w 22"/>
                    <a:gd name="T5" fmla="*/ 3 h 30"/>
                    <a:gd name="T6" fmla="*/ 7 w 22"/>
                    <a:gd name="T7" fmla="*/ 30 h 30"/>
                    <a:gd name="T8" fmla="*/ 22 w 22"/>
                    <a:gd name="T9" fmla="*/ 26 h 30"/>
                  </a:gdLst>
                  <a:ahLst/>
                  <a:cxnLst>
                    <a:cxn ang="0">
                      <a:pos x="T0" y="T1"/>
                    </a:cxn>
                    <a:cxn ang="0">
                      <a:pos x="T2" y="T3"/>
                    </a:cxn>
                    <a:cxn ang="0">
                      <a:pos x="T4" y="T5"/>
                    </a:cxn>
                    <a:cxn ang="0">
                      <a:pos x="T6" y="T7"/>
                    </a:cxn>
                    <a:cxn ang="0">
                      <a:pos x="T8" y="T9"/>
                    </a:cxn>
                  </a:cxnLst>
                  <a:rect l="0" t="0" r="r" b="b"/>
                  <a:pathLst>
                    <a:path w="22" h="30">
                      <a:moveTo>
                        <a:pt x="22" y="26"/>
                      </a:moveTo>
                      <a:cubicBezTo>
                        <a:pt x="7" y="0"/>
                        <a:pt x="7" y="0"/>
                        <a:pt x="7" y="0"/>
                      </a:cubicBezTo>
                      <a:cubicBezTo>
                        <a:pt x="5" y="2"/>
                        <a:pt x="3" y="3"/>
                        <a:pt x="0" y="3"/>
                      </a:cubicBezTo>
                      <a:cubicBezTo>
                        <a:pt x="7" y="30"/>
                        <a:pt x="7" y="30"/>
                        <a:pt x="7" y="30"/>
                      </a:cubicBezTo>
                      <a:cubicBezTo>
                        <a:pt x="12" y="29"/>
                        <a:pt x="17" y="28"/>
                        <a:pt x="22" y="26"/>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9" name="Freeform 804"/>
                <p:cNvSpPr/>
                <p:nvPr/>
              </p:nvSpPr>
              <p:spPr bwMode="auto">
                <a:xfrm>
                  <a:off x="4340" y="2628"/>
                  <a:ext cx="73" cy="107"/>
                </a:xfrm>
                <a:custGeom>
                  <a:avLst/>
                  <a:gdLst>
                    <a:gd name="T0" fmla="*/ 0 w 31"/>
                    <a:gd name="T1" fmla="*/ 21 h 45"/>
                    <a:gd name="T2" fmla="*/ 31 w 31"/>
                    <a:gd name="T3" fmla="*/ 45 h 45"/>
                    <a:gd name="T4" fmla="*/ 21 w 31"/>
                    <a:gd name="T5" fmla="*/ 0 h 45"/>
                    <a:gd name="T6" fmla="*/ 0 w 31"/>
                    <a:gd name="T7" fmla="*/ 21 h 45"/>
                  </a:gdLst>
                  <a:ahLst/>
                  <a:cxnLst>
                    <a:cxn ang="0">
                      <a:pos x="T0" y="T1"/>
                    </a:cxn>
                    <a:cxn ang="0">
                      <a:pos x="T2" y="T3"/>
                    </a:cxn>
                    <a:cxn ang="0">
                      <a:pos x="T4" y="T5"/>
                    </a:cxn>
                    <a:cxn ang="0">
                      <a:pos x="T6" y="T7"/>
                    </a:cxn>
                  </a:cxnLst>
                  <a:rect l="0" t="0" r="r" b="b"/>
                  <a:pathLst>
                    <a:path w="31" h="45">
                      <a:moveTo>
                        <a:pt x="0" y="21"/>
                      </a:moveTo>
                      <a:cubicBezTo>
                        <a:pt x="31" y="45"/>
                        <a:pt x="31" y="45"/>
                        <a:pt x="31" y="45"/>
                      </a:cubicBezTo>
                      <a:cubicBezTo>
                        <a:pt x="21" y="0"/>
                        <a:pt x="21" y="0"/>
                        <a:pt x="21" y="0"/>
                      </a:cubicBezTo>
                      <a:cubicBezTo>
                        <a:pt x="16" y="8"/>
                        <a:pt x="9" y="15"/>
                        <a:pt x="0" y="21"/>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0" name="Freeform 805"/>
                <p:cNvSpPr/>
                <p:nvPr/>
              </p:nvSpPr>
              <p:spPr bwMode="auto">
                <a:xfrm>
                  <a:off x="4205" y="265"/>
                  <a:ext cx="85" cy="80"/>
                </a:xfrm>
                <a:custGeom>
                  <a:avLst/>
                  <a:gdLst>
                    <a:gd name="T0" fmla="*/ 0 w 36"/>
                    <a:gd name="T1" fmla="*/ 23 h 34"/>
                    <a:gd name="T2" fmla="*/ 15 w 36"/>
                    <a:gd name="T3" fmla="*/ 34 h 34"/>
                    <a:gd name="T4" fmla="*/ 36 w 36"/>
                    <a:gd name="T5" fmla="*/ 10 h 34"/>
                    <a:gd name="T6" fmla="*/ 18 w 36"/>
                    <a:gd name="T7" fmla="*/ 0 h 34"/>
                    <a:gd name="T8" fmla="*/ 0 w 36"/>
                    <a:gd name="T9" fmla="*/ 23 h 34"/>
                  </a:gdLst>
                  <a:ahLst/>
                  <a:cxnLst>
                    <a:cxn ang="0">
                      <a:pos x="T0" y="T1"/>
                    </a:cxn>
                    <a:cxn ang="0">
                      <a:pos x="T2" y="T3"/>
                    </a:cxn>
                    <a:cxn ang="0">
                      <a:pos x="T4" y="T5"/>
                    </a:cxn>
                    <a:cxn ang="0">
                      <a:pos x="T6" y="T7"/>
                    </a:cxn>
                    <a:cxn ang="0">
                      <a:pos x="T8" y="T9"/>
                    </a:cxn>
                  </a:cxnLst>
                  <a:rect l="0" t="0" r="r" b="b"/>
                  <a:pathLst>
                    <a:path w="36" h="34">
                      <a:moveTo>
                        <a:pt x="0" y="23"/>
                      </a:moveTo>
                      <a:cubicBezTo>
                        <a:pt x="5" y="26"/>
                        <a:pt x="10" y="29"/>
                        <a:pt x="15" y="34"/>
                      </a:cubicBezTo>
                      <a:cubicBezTo>
                        <a:pt x="22" y="26"/>
                        <a:pt x="29" y="18"/>
                        <a:pt x="36" y="10"/>
                      </a:cubicBezTo>
                      <a:cubicBezTo>
                        <a:pt x="29" y="6"/>
                        <a:pt x="22" y="2"/>
                        <a:pt x="18" y="0"/>
                      </a:cubicBezTo>
                      <a:cubicBezTo>
                        <a:pt x="13" y="7"/>
                        <a:pt x="7" y="15"/>
                        <a:pt x="0" y="23"/>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1" name="Freeform 806"/>
                <p:cNvSpPr/>
                <p:nvPr/>
              </p:nvSpPr>
              <p:spPr bwMode="auto">
                <a:xfrm>
                  <a:off x="4312" y="2683"/>
                  <a:ext cx="97" cy="97"/>
                </a:xfrm>
                <a:custGeom>
                  <a:avLst/>
                  <a:gdLst>
                    <a:gd name="T0" fmla="*/ 9 w 41"/>
                    <a:gd name="T1" fmla="*/ 0 h 41"/>
                    <a:gd name="T2" fmla="*/ 0 w 41"/>
                    <a:gd name="T3" fmla="*/ 41 h 41"/>
                    <a:gd name="T4" fmla="*/ 41 w 41"/>
                    <a:gd name="T5" fmla="*/ 25 h 41"/>
                    <a:gd name="T6" fmla="*/ 9 w 41"/>
                    <a:gd name="T7" fmla="*/ 0 h 41"/>
                  </a:gdLst>
                  <a:ahLst/>
                  <a:cxnLst>
                    <a:cxn ang="0">
                      <a:pos x="T0" y="T1"/>
                    </a:cxn>
                    <a:cxn ang="0">
                      <a:pos x="T2" y="T3"/>
                    </a:cxn>
                    <a:cxn ang="0">
                      <a:pos x="T4" y="T5"/>
                    </a:cxn>
                    <a:cxn ang="0">
                      <a:pos x="T6" y="T7"/>
                    </a:cxn>
                  </a:cxnLst>
                  <a:rect l="0" t="0" r="r" b="b"/>
                  <a:pathLst>
                    <a:path w="41" h="41">
                      <a:moveTo>
                        <a:pt x="9" y="0"/>
                      </a:moveTo>
                      <a:cubicBezTo>
                        <a:pt x="0" y="41"/>
                        <a:pt x="0" y="41"/>
                        <a:pt x="0" y="41"/>
                      </a:cubicBezTo>
                      <a:cubicBezTo>
                        <a:pt x="15" y="39"/>
                        <a:pt x="29" y="33"/>
                        <a:pt x="41" y="25"/>
                      </a:cubicBezTo>
                      <a:lnTo>
                        <a:pt x="9" y="0"/>
                      </a:ln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2" name="Freeform 807"/>
                <p:cNvSpPr/>
                <p:nvPr/>
              </p:nvSpPr>
              <p:spPr bwMode="auto">
                <a:xfrm>
                  <a:off x="4418" y="3073"/>
                  <a:ext cx="21" cy="192"/>
                </a:xfrm>
                <a:custGeom>
                  <a:avLst/>
                  <a:gdLst>
                    <a:gd name="T0" fmla="*/ 21 w 21"/>
                    <a:gd name="T1" fmla="*/ 185 h 192"/>
                    <a:gd name="T2" fmla="*/ 10 w 21"/>
                    <a:gd name="T3" fmla="*/ 0 h 192"/>
                    <a:gd name="T4" fmla="*/ 0 w 21"/>
                    <a:gd name="T5" fmla="*/ 10 h 192"/>
                    <a:gd name="T6" fmla="*/ 10 w 21"/>
                    <a:gd name="T7" fmla="*/ 192 h 192"/>
                    <a:gd name="T8" fmla="*/ 21 w 21"/>
                    <a:gd name="T9" fmla="*/ 185 h 192"/>
                  </a:gdLst>
                  <a:ahLst/>
                  <a:cxnLst>
                    <a:cxn ang="0">
                      <a:pos x="T0" y="T1"/>
                    </a:cxn>
                    <a:cxn ang="0">
                      <a:pos x="T2" y="T3"/>
                    </a:cxn>
                    <a:cxn ang="0">
                      <a:pos x="T4" y="T5"/>
                    </a:cxn>
                    <a:cxn ang="0">
                      <a:pos x="T6" y="T7"/>
                    </a:cxn>
                    <a:cxn ang="0">
                      <a:pos x="T8" y="T9"/>
                    </a:cxn>
                  </a:cxnLst>
                  <a:rect l="0" t="0" r="r" b="b"/>
                  <a:pathLst>
                    <a:path w="21" h="192">
                      <a:moveTo>
                        <a:pt x="21" y="185"/>
                      </a:moveTo>
                      <a:lnTo>
                        <a:pt x="10" y="0"/>
                      </a:lnTo>
                      <a:lnTo>
                        <a:pt x="0" y="10"/>
                      </a:lnTo>
                      <a:lnTo>
                        <a:pt x="10" y="192"/>
                      </a:lnTo>
                      <a:lnTo>
                        <a:pt x="21" y="185"/>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732" name="Group 1009"/>
              <p:cNvGrpSpPr/>
              <p:nvPr/>
            </p:nvGrpSpPr>
            <p:grpSpPr bwMode="auto">
              <a:xfrm flipH="1">
                <a:off x="3018531" y="-3131"/>
                <a:ext cx="1714363" cy="6866846"/>
                <a:chOff x="3375" y="-35"/>
                <a:chExt cx="1095" cy="4386"/>
              </a:xfrm>
            </p:grpSpPr>
            <p:sp>
              <p:nvSpPr>
                <p:cNvPr id="2393" name="Freeform 809"/>
                <p:cNvSpPr/>
                <p:nvPr/>
              </p:nvSpPr>
              <p:spPr bwMode="auto">
                <a:xfrm>
                  <a:off x="4439" y="3752"/>
                  <a:ext cx="27" cy="57"/>
                </a:xfrm>
                <a:custGeom>
                  <a:avLst/>
                  <a:gdLst>
                    <a:gd name="T0" fmla="*/ 11 w 11"/>
                    <a:gd name="T1" fmla="*/ 11 h 24"/>
                    <a:gd name="T2" fmla="*/ 0 w 11"/>
                    <a:gd name="T3" fmla="*/ 0 h 24"/>
                    <a:gd name="T4" fmla="*/ 1 w 11"/>
                    <a:gd name="T5" fmla="*/ 24 h 24"/>
                    <a:gd name="T6" fmla="*/ 11 w 11"/>
                    <a:gd name="T7" fmla="*/ 11 h 24"/>
                  </a:gdLst>
                  <a:ahLst/>
                  <a:cxnLst>
                    <a:cxn ang="0">
                      <a:pos x="T0" y="T1"/>
                    </a:cxn>
                    <a:cxn ang="0">
                      <a:pos x="T2" y="T3"/>
                    </a:cxn>
                    <a:cxn ang="0">
                      <a:pos x="T4" y="T5"/>
                    </a:cxn>
                    <a:cxn ang="0">
                      <a:pos x="T6" y="T7"/>
                    </a:cxn>
                  </a:cxnLst>
                  <a:rect l="0" t="0" r="r" b="b"/>
                  <a:pathLst>
                    <a:path w="11" h="24">
                      <a:moveTo>
                        <a:pt x="11" y="11"/>
                      </a:moveTo>
                      <a:cubicBezTo>
                        <a:pt x="0" y="0"/>
                        <a:pt x="0" y="0"/>
                        <a:pt x="0" y="0"/>
                      </a:cubicBezTo>
                      <a:cubicBezTo>
                        <a:pt x="1" y="24"/>
                        <a:pt x="1" y="24"/>
                        <a:pt x="1" y="24"/>
                      </a:cubicBezTo>
                      <a:cubicBezTo>
                        <a:pt x="4" y="19"/>
                        <a:pt x="7" y="15"/>
                        <a:pt x="11" y="11"/>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4" name="Freeform 810"/>
                <p:cNvSpPr/>
                <p:nvPr/>
              </p:nvSpPr>
              <p:spPr bwMode="auto">
                <a:xfrm>
                  <a:off x="4066" y="1966"/>
                  <a:ext cx="298" cy="274"/>
                </a:xfrm>
                <a:custGeom>
                  <a:avLst/>
                  <a:gdLst>
                    <a:gd name="T0" fmla="*/ 0 w 298"/>
                    <a:gd name="T1" fmla="*/ 225 h 274"/>
                    <a:gd name="T2" fmla="*/ 49 w 298"/>
                    <a:gd name="T3" fmla="*/ 241 h 274"/>
                    <a:gd name="T4" fmla="*/ 116 w 298"/>
                    <a:gd name="T5" fmla="*/ 173 h 274"/>
                    <a:gd name="T6" fmla="*/ 123 w 298"/>
                    <a:gd name="T7" fmla="*/ 260 h 274"/>
                    <a:gd name="T8" fmla="*/ 165 w 298"/>
                    <a:gd name="T9" fmla="*/ 274 h 274"/>
                    <a:gd name="T10" fmla="*/ 298 w 298"/>
                    <a:gd name="T11" fmla="*/ 88 h 274"/>
                    <a:gd name="T12" fmla="*/ 246 w 298"/>
                    <a:gd name="T13" fmla="*/ 66 h 274"/>
                    <a:gd name="T14" fmla="*/ 163 w 298"/>
                    <a:gd name="T15" fmla="*/ 196 h 274"/>
                    <a:gd name="T16" fmla="*/ 146 w 298"/>
                    <a:gd name="T17" fmla="*/ 90 h 274"/>
                    <a:gd name="T18" fmla="*/ 64 w 298"/>
                    <a:gd name="T19" fmla="*/ 163 h 274"/>
                    <a:gd name="T20" fmla="*/ 92 w 298"/>
                    <a:gd name="T21" fmla="*/ 12 h 274"/>
                    <a:gd name="T22" fmla="*/ 42 w 298"/>
                    <a:gd name="T23" fmla="*/ 0 h 274"/>
                    <a:gd name="T24" fmla="*/ 0 w 298"/>
                    <a:gd name="T25" fmla="*/ 22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8" h="274">
                      <a:moveTo>
                        <a:pt x="0" y="225"/>
                      </a:moveTo>
                      <a:lnTo>
                        <a:pt x="49" y="241"/>
                      </a:lnTo>
                      <a:lnTo>
                        <a:pt x="116" y="173"/>
                      </a:lnTo>
                      <a:lnTo>
                        <a:pt x="123" y="260"/>
                      </a:lnTo>
                      <a:lnTo>
                        <a:pt x="165" y="274"/>
                      </a:lnTo>
                      <a:lnTo>
                        <a:pt x="298" y="88"/>
                      </a:lnTo>
                      <a:lnTo>
                        <a:pt x="246" y="66"/>
                      </a:lnTo>
                      <a:lnTo>
                        <a:pt x="163" y="196"/>
                      </a:lnTo>
                      <a:lnTo>
                        <a:pt x="146" y="90"/>
                      </a:lnTo>
                      <a:lnTo>
                        <a:pt x="64" y="163"/>
                      </a:lnTo>
                      <a:lnTo>
                        <a:pt x="92" y="12"/>
                      </a:lnTo>
                      <a:lnTo>
                        <a:pt x="42" y="0"/>
                      </a:lnTo>
                      <a:lnTo>
                        <a:pt x="0" y="225"/>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5" name="Freeform 811"/>
                <p:cNvSpPr/>
                <p:nvPr/>
              </p:nvSpPr>
              <p:spPr bwMode="auto">
                <a:xfrm>
                  <a:off x="4212" y="2515"/>
                  <a:ext cx="218" cy="203"/>
                </a:xfrm>
                <a:custGeom>
                  <a:avLst/>
                  <a:gdLst>
                    <a:gd name="T0" fmla="*/ 0 w 92"/>
                    <a:gd name="T1" fmla="*/ 55 h 86"/>
                    <a:gd name="T2" fmla="*/ 75 w 92"/>
                    <a:gd name="T3" fmla="*/ 0 h 86"/>
                    <a:gd name="T4" fmla="*/ 66 w 92"/>
                    <a:gd name="T5" fmla="*/ 3 h 86"/>
                    <a:gd name="T6" fmla="*/ 6 w 92"/>
                    <a:gd name="T7" fmla="*/ 47 h 86"/>
                    <a:gd name="T8" fmla="*/ 0 w 92"/>
                    <a:gd name="T9" fmla="*/ 55 h 86"/>
                  </a:gdLst>
                  <a:ahLst/>
                  <a:cxnLst>
                    <a:cxn ang="0">
                      <a:pos x="T0" y="T1"/>
                    </a:cxn>
                    <a:cxn ang="0">
                      <a:pos x="T2" y="T3"/>
                    </a:cxn>
                    <a:cxn ang="0">
                      <a:pos x="T4" y="T5"/>
                    </a:cxn>
                    <a:cxn ang="0">
                      <a:pos x="T6" y="T7"/>
                    </a:cxn>
                    <a:cxn ang="0">
                      <a:pos x="T8" y="T9"/>
                    </a:cxn>
                  </a:cxnLst>
                  <a:rect l="0" t="0" r="r" b="b"/>
                  <a:pathLst>
                    <a:path w="92" h="86">
                      <a:moveTo>
                        <a:pt x="0" y="55"/>
                      </a:moveTo>
                      <a:cubicBezTo>
                        <a:pt x="40" y="86"/>
                        <a:pt x="92" y="42"/>
                        <a:pt x="75" y="0"/>
                      </a:cubicBezTo>
                      <a:cubicBezTo>
                        <a:pt x="72" y="1"/>
                        <a:pt x="69" y="2"/>
                        <a:pt x="66" y="3"/>
                      </a:cubicBezTo>
                      <a:cubicBezTo>
                        <a:pt x="69" y="35"/>
                        <a:pt x="36" y="63"/>
                        <a:pt x="6" y="47"/>
                      </a:cubicBezTo>
                      <a:cubicBezTo>
                        <a:pt x="4" y="50"/>
                        <a:pt x="2" y="52"/>
                        <a:pt x="0" y="55"/>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6" name="Freeform 812"/>
                <p:cNvSpPr/>
                <p:nvPr/>
              </p:nvSpPr>
              <p:spPr bwMode="auto">
                <a:xfrm>
                  <a:off x="3832" y="296"/>
                  <a:ext cx="456" cy="825"/>
                </a:xfrm>
                <a:custGeom>
                  <a:avLst/>
                  <a:gdLst>
                    <a:gd name="T0" fmla="*/ 14 w 193"/>
                    <a:gd name="T1" fmla="*/ 277 h 349"/>
                    <a:gd name="T2" fmla="*/ 6 w 193"/>
                    <a:gd name="T3" fmla="*/ 344 h 349"/>
                    <a:gd name="T4" fmla="*/ 15 w 193"/>
                    <a:gd name="T5" fmla="*/ 346 h 349"/>
                    <a:gd name="T6" fmla="*/ 141 w 193"/>
                    <a:gd name="T7" fmla="*/ 175 h 349"/>
                    <a:gd name="T8" fmla="*/ 22 w 193"/>
                    <a:gd name="T9" fmla="*/ 347 h 349"/>
                    <a:gd name="T10" fmla="*/ 32 w 193"/>
                    <a:gd name="T11" fmla="*/ 349 h 349"/>
                    <a:gd name="T12" fmla="*/ 87 w 193"/>
                    <a:gd name="T13" fmla="*/ 245 h 349"/>
                    <a:gd name="T14" fmla="*/ 123 w 193"/>
                    <a:gd name="T15" fmla="*/ 227 h 349"/>
                    <a:gd name="T16" fmla="*/ 170 w 193"/>
                    <a:gd name="T17" fmla="*/ 179 h 349"/>
                    <a:gd name="T18" fmla="*/ 183 w 193"/>
                    <a:gd name="T19" fmla="*/ 47 h 349"/>
                    <a:gd name="T20" fmla="*/ 84 w 193"/>
                    <a:gd name="T21" fmla="*/ 13 h 349"/>
                    <a:gd name="T22" fmla="*/ 68 w 193"/>
                    <a:gd name="T23" fmla="*/ 88 h 349"/>
                    <a:gd name="T24" fmla="*/ 87 w 193"/>
                    <a:gd name="T25" fmla="*/ 29 h 349"/>
                    <a:gd name="T26" fmla="*/ 158 w 193"/>
                    <a:gd name="T27" fmla="*/ 75 h 349"/>
                    <a:gd name="T28" fmla="*/ 82 w 193"/>
                    <a:gd name="T29" fmla="*/ 201 h 349"/>
                    <a:gd name="T30" fmla="*/ 14 w 193"/>
                    <a:gd name="T31" fmla="*/ 277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3" h="349">
                      <a:moveTo>
                        <a:pt x="14" y="277"/>
                      </a:moveTo>
                      <a:cubicBezTo>
                        <a:pt x="5" y="296"/>
                        <a:pt x="0" y="317"/>
                        <a:pt x="6" y="344"/>
                      </a:cubicBezTo>
                      <a:cubicBezTo>
                        <a:pt x="15" y="346"/>
                        <a:pt x="15" y="346"/>
                        <a:pt x="15" y="346"/>
                      </a:cubicBezTo>
                      <a:cubicBezTo>
                        <a:pt x="12" y="248"/>
                        <a:pt x="95" y="227"/>
                        <a:pt x="141" y="175"/>
                      </a:cubicBezTo>
                      <a:cubicBezTo>
                        <a:pt x="107" y="229"/>
                        <a:pt x="13" y="248"/>
                        <a:pt x="22" y="347"/>
                      </a:cubicBezTo>
                      <a:cubicBezTo>
                        <a:pt x="32" y="349"/>
                        <a:pt x="32" y="349"/>
                        <a:pt x="32" y="349"/>
                      </a:cubicBezTo>
                      <a:cubicBezTo>
                        <a:pt x="32" y="310"/>
                        <a:pt x="54" y="269"/>
                        <a:pt x="87" y="245"/>
                      </a:cubicBezTo>
                      <a:cubicBezTo>
                        <a:pt x="98" y="236"/>
                        <a:pt x="111" y="231"/>
                        <a:pt x="123" y="227"/>
                      </a:cubicBezTo>
                      <a:cubicBezTo>
                        <a:pt x="139" y="219"/>
                        <a:pt x="156" y="209"/>
                        <a:pt x="170" y="179"/>
                      </a:cubicBezTo>
                      <a:cubicBezTo>
                        <a:pt x="193" y="134"/>
                        <a:pt x="193" y="67"/>
                        <a:pt x="183" y="47"/>
                      </a:cubicBezTo>
                      <a:cubicBezTo>
                        <a:pt x="160" y="0"/>
                        <a:pt x="110" y="1"/>
                        <a:pt x="84" y="13"/>
                      </a:cubicBezTo>
                      <a:cubicBezTo>
                        <a:pt x="59" y="24"/>
                        <a:pt x="41" y="63"/>
                        <a:pt x="68" y="88"/>
                      </a:cubicBezTo>
                      <a:cubicBezTo>
                        <a:pt x="55" y="61"/>
                        <a:pt x="73" y="36"/>
                        <a:pt x="87" y="29"/>
                      </a:cubicBezTo>
                      <a:cubicBezTo>
                        <a:pt x="110" y="20"/>
                        <a:pt x="148" y="29"/>
                        <a:pt x="158" y="75"/>
                      </a:cubicBezTo>
                      <a:cubicBezTo>
                        <a:pt x="169" y="127"/>
                        <a:pt x="125" y="165"/>
                        <a:pt x="82" y="201"/>
                      </a:cubicBezTo>
                      <a:cubicBezTo>
                        <a:pt x="55" y="223"/>
                        <a:pt x="30" y="246"/>
                        <a:pt x="14" y="277"/>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7" name="Freeform 813"/>
                <p:cNvSpPr/>
                <p:nvPr/>
              </p:nvSpPr>
              <p:spPr bwMode="auto">
                <a:xfrm>
                  <a:off x="4331" y="2139"/>
                  <a:ext cx="33" cy="33"/>
                </a:xfrm>
                <a:custGeom>
                  <a:avLst/>
                  <a:gdLst>
                    <a:gd name="T0" fmla="*/ 0 w 14"/>
                    <a:gd name="T1" fmla="*/ 12 h 14"/>
                    <a:gd name="T2" fmla="*/ 7 w 14"/>
                    <a:gd name="T3" fmla="*/ 14 h 14"/>
                    <a:gd name="T4" fmla="*/ 14 w 14"/>
                    <a:gd name="T5" fmla="*/ 1 h 14"/>
                    <a:gd name="T6" fmla="*/ 5 w 14"/>
                    <a:gd name="T7" fmla="*/ 0 h 14"/>
                    <a:gd name="T8" fmla="*/ 0 w 14"/>
                    <a:gd name="T9" fmla="*/ 12 h 14"/>
                  </a:gdLst>
                  <a:ahLst/>
                  <a:cxnLst>
                    <a:cxn ang="0">
                      <a:pos x="T0" y="T1"/>
                    </a:cxn>
                    <a:cxn ang="0">
                      <a:pos x="T2" y="T3"/>
                    </a:cxn>
                    <a:cxn ang="0">
                      <a:pos x="T4" y="T5"/>
                    </a:cxn>
                    <a:cxn ang="0">
                      <a:pos x="T6" y="T7"/>
                    </a:cxn>
                    <a:cxn ang="0">
                      <a:pos x="T8" y="T9"/>
                    </a:cxn>
                  </a:cxnLst>
                  <a:rect l="0" t="0" r="r" b="b"/>
                  <a:pathLst>
                    <a:path w="14" h="14">
                      <a:moveTo>
                        <a:pt x="0" y="12"/>
                      </a:moveTo>
                      <a:cubicBezTo>
                        <a:pt x="3" y="12"/>
                        <a:pt x="5" y="13"/>
                        <a:pt x="7" y="14"/>
                      </a:cubicBezTo>
                      <a:cubicBezTo>
                        <a:pt x="14" y="1"/>
                        <a:pt x="14" y="1"/>
                        <a:pt x="14" y="1"/>
                      </a:cubicBezTo>
                      <a:cubicBezTo>
                        <a:pt x="11" y="1"/>
                        <a:pt x="8" y="0"/>
                        <a:pt x="5" y="0"/>
                      </a:cubicBezTo>
                      <a:lnTo>
                        <a:pt x="0" y="12"/>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8" name="Freeform 814"/>
                <p:cNvSpPr/>
                <p:nvPr/>
              </p:nvSpPr>
              <p:spPr bwMode="auto">
                <a:xfrm>
                  <a:off x="4399" y="3087"/>
                  <a:ext cx="22" cy="194"/>
                </a:xfrm>
                <a:custGeom>
                  <a:avLst/>
                  <a:gdLst>
                    <a:gd name="T0" fmla="*/ 22 w 22"/>
                    <a:gd name="T1" fmla="*/ 185 h 194"/>
                    <a:gd name="T2" fmla="*/ 12 w 22"/>
                    <a:gd name="T3" fmla="*/ 0 h 194"/>
                    <a:gd name="T4" fmla="*/ 0 w 22"/>
                    <a:gd name="T5" fmla="*/ 10 h 194"/>
                    <a:gd name="T6" fmla="*/ 10 w 22"/>
                    <a:gd name="T7" fmla="*/ 194 h 194"/>
                    <a:gd name="T8" fmla="*/ 22 w 22"/>
                    <a:gd name="T9" fmla="*/ 185 h 194"/>
                  </a:gdLst>
                  <a:ahLst/>
                  <a:cxnLst>
                    <a:cxn ang="0">
                      <a:pos x="T0" y="T1"/>
                    </a:cxn>
                    <a:cxn ang="0">
                      <a:pos x="T2" y="T3"/>
                    </a:cxn>
                    <a:cxn ang="0">
                      <a:pos x="T4" y="T5"/>
                    </a:cxn>
                    <a:cxn ang="0">
                      <a:pos x="T6" y="T7"/>
                    </a:cxn>
                    <a:cxn ang="0">
                      <a:pos x="T8" y="T9"/>
                    </a:cxn>
                  </a:cxnLst>
                  <a:rect l="0" t="0" r="r" b="b"/>
                  <a:pathLst>
                    <a:path w="22" h="194">
                      <a:moveTo>
                        <a:pt x="22" y="185"/>
                      </a:moveTo>
                      <a:lnTo>
                        <a:pt x="12" y="0"/>
                      </a:lnTo>
                      <a:lnTo>
                        <a:pt x="0" y="10"/>
                      </a:lnTo>
                      <a:lnTo>
                        <a:pt x="10" y="194"/>
                      </a:lnTo>
                      <a:lnTo>
                        <a:pt x="22" y="185"/>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9" name="Freeform 815"/>
                <p:cNvSpPr/>
                <p:nvPr/>
              </p:nvSpPr>
              <p:spPr bwMode="auto">
                <a:xfrm>
                  <a:off x="4160" y="1734"/>
                  <a:ext cx="227" cy="251"/>
                </a:xfrm>
                <a:custGeom>
                  <a:avLst/>
                  <a:gdLst>
                    <a:gd name="T0" fmla="*/ 0 w 96"/>
                    <a:gd name="T1" fmla="*/ 97 h 106"/>
                    <a:gd name="T2" fmla="*/ 6 w 96"/>
                    <a:gd name="T3" fmla="*/ 98 h 106"/>
                    <a:gd name="T4" fmla="*/ 4 w 96"/>
                    <a:gd name="T5" fmla="*/ 106 h 106"/>
                    <a:gd name="T6" fmla="*/ 96 w 96"/>
                    <a:gd name="T7" fmla="*/ 94 h 106"/>
                    <a:gd name="T8" fmla="*/ 45 w 96"/>
                    <a:gd name="T9" fmla="*/ 0 h 106"/>
                    <a:gd name="T10" fmla="*/ 0 w 96"/>
                    <a:gd name="T11" fmla="*/ 97 h 106"/>
                  </a:gdLst>
                  <a:ahLst/>
                  <a:cxnLst>
                    <a:cxn ang="0">
                      <a:pos x="T0" y="T1"/>
                    </a:cxn>
                    <a:cxn ang="0">
                      <a:pos x="T2" y="T3"/>
                    </a:cxn>
                    <a:cxn ang="0">
                      <a:pos x="T4" y="T5"/>
                    </a:cxn>
                    <a:cxn ang="0">
                      <a:pos x="T6" y="T7"/>
                    </a:cxn>
                    <a:cxn ang="0">
                      <a:pos x="T8" y="T9"/>
                    </a:cxn>
                    <a:cxn ang="0">
                      <a:pos x="T10" y="T11"/>
                    </a:cxn>
                  </a:cxnLst>
                  <a:rect l="0" t="0" r="r" b="b"/>
                  <a:pathLst>
                    <a:path w="96" h="106">
                      <a:moveTo>
                        <a:pt x="0" y="97"/>
                      </a:moveTo>
                      <a:cubicBezTo>
                        <a:pt x="6" y="98"/>
                        <a:pt x="6" y="98"/>
                        <a:pt x="6" y="98"/>
                      </a:cubicBezTo>
                      <a:cubicBezTo>
                        <a:pt x="4" y="106"/>
                        <a:pt x="4" y="106"/>
                        <a:pt x="4" y="106"/>
                      </a:cubicBezTo>
                      <a:cubicBezTo>
                        <a:pt x="30" y="100"/>
                        <a:pt x="77" y="97"/>
                        <a:pt x="96" y="94"/>
                      </a:cubicBezTo>
                      <a:cubicBezTo>
                        <a:pt x="85" y="76"/>
                        <a:pt x="59" y="33"/>
                        <a:pt x="45" y="0"/>
                      </a:cubicBezTo>
                      <a:cubicBezTo>
                        <a:pt x="31" y="32"/>
                        <a:pt x="13" y="67"/>
                        <a:pt x="0" y="97"/>
                      </a:cubicBezTo>
                      <a:close/>
                    </a:path>
                  </a:pathLst>
                </a:custGeom>
                <a:solidFill>
                  <a:srgbClr val="C6D9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0" name="Freeform 816"/>
                <p:cNvSpPr/>
                <p:nvPr/>
              </p:nvSpPr>
              <p:spPr bwMode="auto">
                <a:xfrm>
                  <a:off x="4182" y="-35"/>
                  <a:ext cx="28" cy="18"/>
                </a:xfrm>
                <a:custGeom>
                  <a:avLst/>
                  <a:gdLst>
                    <a:gd name="T0" fmla="*/ 12 w 12"/>
                    <a:gd name="T1" fmla="*/ 8 h 8"/>
                    <a:gd name="T2" fmla="*/ 11 w 12"/>
                    <a:gd name="T3" fmla="*/ 0 h 8"/>
                    <a:gd name="T4" fmla="*/ 0 w 12"/>
                    <a:gd name="T5" fmla="*/ 0 h 8"/>
                    <a:gd name="T6" fmla="*/ 1 w 12"/>
                    <a:gd name="T7" fmla="*/ 6 h 8"/>
                    <a:gd name="T8" fmla="*/ 12 w 12"/>
                    <a:gd name="T9" fmla="*/ 8 h 8"/>
                  </a:gdLst>
                  <a:ahLst/>
                  <a:cxnLst>
                    <a:cxn ang="0">
                      <a:pos x="T0" y="T1"/>
                    </a:cxn>
                    <a:cxn ang="0">
                      <a:pos x="T2" y="T3"/>
                    </a:cxn>
                    <a:cxn ang="0">
                      <a:pos x="T4" y="T5"/>
                    </a:cxn>
                    <a:cxn ang="0">
                      <a:pos x="T6" y="T7"/>
                    </a:cxn>
                    <a:cxn ang="0">
                      <a:pos x="T8" y="T9"/>
                    </a:cxn>
                  </a:cxnLst>
                  <a:rect l="0" t="0" r="r" b="b"/>
                  <a:pathLst>
                    <a:path w="12" h="8">
                      <a:moveTo>
                        <a:pt x="12" y="8"/>
                      </a:moveTo>
                      <a:cubicBezTo>
                        <a:pt x="11" y="0"/>
                        <a:pt x="11" y="0"/>
                        <a:pt x="11" y="0"/>
                      </a:cubicBezTo>
                      <a:cubicBezTo>
                        <a:pt x="0" y="0"/>
                        <a:pt x="0" y="0"/>
                        <a:pt x="0" y="0"/>
                      </a:cubicBezTo>
                      <a:cubicBezTo>
                        <a:pt x="1" y="6"/>
                        <a:pt x="1" y="6"/>
                        <a:pt x="1" y="6"/>
                      </a:cubicBezTo>
                      <a:cubicBezTo>
                        <a:pt x="5" y="6"/>
                        <a:pt x="8" y="7"/>
                        <a:pt x="12" y="8"/>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1" name="Freeform 817"/>
                <p:cNvSpPr/>
                <p:nvPr/>
              </p:nvSpPr>
              <p:spPr bwMode="auto">
                <a:xfrm>
                  <a:off x="4413" y="3728"/>
                  <a:ext cx="22" cy="116"/>
                </a:xfrm>
                <a:custGeom>
                  <a:avLst/>
                  <a:gdLst>
                    <a:gd name="T0" fmla="*/ 2 w 9"/>
                    <a:gd name="T1" fmla="*/ 49 h 49"/>
                    <a:gd name="T2" fmla="*/ 9 w 9"/>
                    <a:gd name="T3" fmla="*/ 38 h 49"/>
                    <a:gd name="T4" fmla="*/ 8 w 9"/>
                    <a:gd name="T5" fmla="*/ 7 h 49"/>
                    <a:gd name="T6" fmla="*/ 0 w 9"/>
                    <a:gd name="T7" fmla="*/ 0 h 49"/>
                    <a:gd name="T8" fmla="*/ 2 w 9"/>
                    <a:gd name="T9" fmla="*/ 49 h 49"/>
                  </a:gdLst>
                  <a:ahLst/>
                  <a:cxnLst>
                    <a:cxn ang="0">
                      <a:pos x="T0" y="T1"/>
                    </a:cxn>
                    <a:cxn ang="0">
                      <a:pos x="T2" y="T3"/>
                    </a:cxn>
                    <a:cxn ang="0">
                      <a:pos x="T4" y="T5"/>
                    </a:cxn>
                    <a:cxn ang="0">
                      <a:pos x="T6" y="T7"/>
                    </a:cxn>
                    <a:cxn ang="0">
                      <a:pos x="T8" y="T9"/>
                    </a:cxn>
                  </a:cxnLst>
                  <a:rect l="0" t="0" r="r" b="b"/>
                  <a:pathLst>
                    <a:path w="9" h="49">
                      <a:moveTo>
                        <a:pt x="2" y="49"/>
                      </a:moveTo>
                      <a:cubicBezTo>
                        <a:pt x="4" y="45"/>
                        <a:pt x="6" y="42"/>
                        <a:pt x="9" y="38"/>
                      </a:cubicBezTo>
                      <a:cubicBezTo>
                        <a:pt x="8" y="7"/>
                        <a:pt x="8" y="7"/>
                        <a:pt x="8" y="7"/>
                      </a:cubicBezTo>
                      <a:cubicBezTo>
                        <a:pt x="0" y="0"/>
                        <a:pt x="0" y="0"/>
                        <a:pt x="0" y="0"/>
                      </a:cubicBezTo>
                      <a:lnTo>
                        <a:pt x="2" y="49"/>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2" name="Freeform 818"/>
                <p:cNvSpPr/>
                <p:nvPr/>
              </p:nvSpPr>
              <p:spPr bwMode="auto">
                <a:xfrm>
                  <a:off x="4321" y="2371"/>
                  <a:ext cx="36" cy="63"/>
                </a:xfrm>
                <a:custGeom>
                  <a:avLst/>
                  <a:gdLst>
                    <a:gd name="T0" fmla="*/ 15 w 15"/>
                    <a:gd name="T1" fmla="*/ 26 h 27"/>
                    <a:gd name="T2" fmla="*/ 8 w 15"/>
                    <a:gd name="T3" fmla="*/ 0 h 27"/>
                    <a:gd name="T4" fmla="*/ 0 w 15"/>
                    <a:gd name="T5" fmla="*/ 2 h 27"/>
                    <a:gd name="T6" fmla="*/ 1 w 15"/>
                    <a:gd name="T7" fmla="*/ 26 h 27"/>
                    <a:gd name="T8" fmla="*/ 15 w 15"/>
                    <a:gd name="T9" fmla="*/ 26 h 27"/>
                  </a:gdLst>
                  <a:ahLst/>
                  <a:cxnLst>
                    <a:cxn ang="0">
                      <a:pos x="T0" y="T1"/>
                    </a:cxn>
                    <a:cxn ang="0">
                      <a:pos x="T2" y="T3"/>
                    </a:cxn>
                    <a:cxn ang="0">
                      <a:pos x="T4" y="T5"/>
                    </a:cxn>
                    <a:cxn ang="0">
                      <a:pos x="T6" y="T7"/>
                    </a:cxn>
                    <a:cxn ang="0">
                      <a:pos x="T8" y="T9"/>
                    </a:cxn>
                  </a:cxnLst>
                  <a:rect l="0" t="0" r="r" b="b"/>
                  <a:pathLst>
                    <a:path w="15" h="27">
                      <a:moveTo>
                        <a:pt x="15" y="26"/>
                      </a:moveTo>
                      <a:cubicBezTo>
                        <a:pt x="8" y="0"/>
                        <a:pt x="8" y="0"/>
                        <a:pt x="8" y="0"/>
                      </a:cubicBezTo>
                      <a:cubicBezTo>
                        <a:pt x="6" y="1"/>
                        <a:pt x="3" y="2"/>
                        <a:pt x="0" y="2"/>
                      </a:cubicBezTo>
                      <a:cubicBezTo>
                        <a:pt x="1" y="26"/>
                        <a:pt x="1" y="26"/>
                        <a:pt x="1" y="26"/>
                      </a:cubicBezTo>
                      <a:cubicBezTo>
                        <a:pt x="5" y="27"/>
                        <a:pt x="10" y="27"/>
                        <a:pt x="15" y="26"/>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3" name="Freeform 819"/>
                <p:cNvSpPr/>
                <p:nvPr/>
              </p:nvSpPr>
              <p:spPr bwMode="auto">
                <a:xfrm>
                  <a:off x="4378" y="3102"/>
                  <a:ext cx="24" cy="196"/>
                </a:xfrm>
                <a:custGeom>
                  <a:avLst/>
                  <a:gdLst>
                    <a:gd name="T0" fmla="*/ 24 w 24"/>
                    <a:gd name="T1" fmla="*/ 184 h 196"/>
                    <a:gd name="T2" fmla="*/ 14 w 24"/>
                    <a:gd name="T3" fmla="*/ 0 h 196"/>
                    <a:gd name="T4" fmla="*/ 0 w 24"/>
                    <a:gd name="T5" fmla="*/ 11 h 196"/>
                    <a:gd name="T6" fmla="*/ 9 w 24"/>
                    <a:gd name="T7" fmla="*/ 196 h 196"/>
                    <a:gd name="T8" fmla="*/ 24 w 24"/>
                    <a:gd name="T9" fmla="*/ 184 h 196"/>
                  </a:gdLst>
                  <a:ahLst/>
                  <a:cxnLst>
                    <a:cxn ang="0">
                      <a:pos x="T0" y="T1"/>
                    </a:cxn>
                    <a:cxn ang="0">
                      <a:pos x="T2" y="T3"/>
                    </a:cxn>
                    <a:cxn ang="0">
                      <a:pos x="T4" y="T5"/>
                    </a:cxn>
                    <a:cxn ang="0">
                      <a:pos x="T6" y="T7"/>
                    </a:cxn>
                    <a:cxn ang="0">
                      <a:pos x="T8" y="T9"/>
                    </a:cxn>
                  </a:cxnLst>
                  <a:rect l="0" t="0" r="r" b="b"/>
                  <a:pathLst>
                    <a:path w="24" h="196">
                      <a:moveTo>
                        <a:pt x="24" y="184"/>
                      </a:moveTo>
                      <a:lnTo>
                        <a:pt x="14" y="0"/>
                      </a:lnTo>
                      <a:lnTo>
                        <a:pt x="0" y="11"/>
                      </a:lnTo>
                      <a:lnTo>
                        <a:pt x="9" y="196"/>
                      </a:lnTo>
                      <a:lnTo>
                        <a:pt x="24" y="18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4" name="Freeform 820"/>
                <p:cNvSpPr/>
                <p:nvPr/>
              </p:nvSpPr>
              <p:spPr bwMode="auto">
                <a:xfrm>
                  <a:off x="4298" y="2139"/>
                  <a:ext cx="37" cy="26"/>
                </a:xfrm>
                <a:custGeom>
                  <a:avLst/>
                  <a:gdLst>
                    <a:gd name="T0" fmla="*/ 0 w 16"/>
                    <a:gd name="T1" fmla="*/ 11 h 11"/>
                    <a:gd name="T2" fmla="*/ 11 w 16"/>
                    <a:gd name="T3" fmla="*/ 11 h 11"/>
                    <a:gd name="T4" fmla="*/ 16 w 16"/>
                    <a:gd name="T5" fmla="*/ 0 h 11"/>
                    <a:gd name="T6" fmla="*/ 8 w 16"/>
                    <a:gd name="T7" fmla="*/ 0 h 11"/>
                    <a:gd name="T8" fmla="*/ 0 w 16"/>
                    <a:gd name="T9" fmla="*/ 11 h 11"/>
                  </a:gdLst>
                  <a:ahLst/>
                  <a:cxnLst>
                    <a:cxn ang="0">
                      <a:pos x="T0" y="T1"/>
                    </a:cxn>
                    <a:cxn ang="0">
                      <a:pos x="T2" y="T3"/>
                    </a:cxn>
                    <a:cxn ang="0">
                      <a:pos x="T4" y="T5"/>
                    </a:cxn>
                    <a:cxn ang="0">
                      <a:pos x="T6" y="T7"/>
                    </a:cxn>
                    <a:cxn ang="0">
                      <a:pos x="T8" y="T9"/>
                    </a:cxn>
                  </a:cxnLst>
                  <a:rect l="0" t="0" r="r" b="b"/>
                  <a:pathLst>
                    <a:path w="16" h="11">
                      <a:moveTo>
                        <a:pt x="0" y="11"/>
                      </a:moveTo>
                      <a:cubicBezTo>
                        <a:pt x="4" y="10"/>
                        <a:pt x="8" y="10"/>
                        <a:pt x="11" y="11"/>
                      </a:cubicBezTo>
                      <a:cubicBezTo>
                        <a:pt x="16" y="0"/>
                        <a:pt x="16" y="0"/>
                        <a:pt x="16" y="0"/>
                      </a:cubicBezTo>
                      <a:cubicBezTo>
                        <a:pt x="13" y="0"/>
                        <a:pt x="10" y="0"/>
                        <a:pt x="8" y="0"/>
                      </a:cubicBezTo>
                      <a:lnTo>
                        <a:pt x="0" y="11"/>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5" name="Freeform 821"/>
                <p:cNvSpPr/>
                <p:nvPr/>
              </p:nvSpPr>
              <p:spPr bwMode="auto">
                <a:xfrm>
                  <a:off x="4366" y="3362"/>
                  <a:ext cx="33" cy="31"/>
                </a:xfrm>
                <a:custGeom>
                  <a:avLst/>
                  <a:gdLst>
                    <a:gd name="T0" fmla="*/ 6 w 14"/>
                    <a:gd name="T1" fmla="*/ 13 h 13"/>
                    <a:gd name="T2" fmla="*/ 13 w 14"/>
                    <a:gd name="T3" fmla="*/ 7 h 13"/>
                    <a:gd name="T4" fmla="*/ 8 w 14"/>
                    <a:gd name="T5" fmla="*/ 1 h 13"/>
                    <a:gd name="T6" fmla="*/ 1 w 14"/>
                    <a:gd name="T7" fmla="*/ 6 h 13"/>
                    <a:gd name="T8" fmla="*/ 6 w 14"/>
                    <a:gd name="T9" fmla="*/ 13 h 13"/>
                  </a:gdLst>
                  <a:ahLst/>
                  <a:cxnLst>
                    <a:cxn ang="0">
                      <a:pos x="T0" y="T1"/>
                    </a:cxn>
                    <a:cxn ang="0">
                      <a:pos x="T2" y="T3"/>
                    </a:cxn>
                    <a:cxn ang="0">
                      <a:pos x="T4" y="T5"/>
                    </a:cxn>
                    <a:cxn ang="0">
                      <a:pos x="T6" y="T7"/>
                    </a:cxn>
                    <a:cxn ang="0">
                      <a:pos x="T8" y="T9"/>
                    </a:cxn>
                  </a:cxnLst>
                  <a:rect l="0" t="0" r="r" b="b"/>
                  <a:pathLst>
                    <a:path w="14" h="13">
                      <a:moveTo>
                        <a:pt x="6" y="13"/>
                      </a:moveTo>
                      <a:cubicBezTo>
                        <a:pt x="9" y="13"/>
                        <a:pt x="13" y="11"/>
                        <a:pt x="13" y="7"/>
                      </a:cubicBezTo>
                      <a:cubicBezTo>
                        <a:pt x="14" y="4"/>
                        <a:pt x="11" y="1"/>
                        <a:pt x="8" y="1"/>
                      </a:cubicBezTo>
                      <a:cubicBezTo>
                        <a:pt x="4" y="0"/>
                        <a:pt x="1" y="3"/>
                        <a:pt x="1" y="6"/>
                      </a:cubicBezTo>
                      <a:cubicBezTo>
                        <a:pt x="0" y="10"/>
                        <a:pt x="3" y="13"/>
                        <a:pt x="6" y="13"/>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6" name="Freeform 822"/>
                <p:cNvSpPr/>
                <p:nvPr/>
              </p:nvSpPr>
              <p:spPr bwMode="auto">
                <a:xfrm>
                  <a:off x="4137" y="244"/>
                  <a:ext cx="92" cy="66"/>
                </a:xfrm>
                <a:custGeom>
                  <a:avLst/>
                  <a:gdLst>
                    <a:gd name="T0" fmla="*/ 0 w 39"/>
                    <a:gd name="T1" fmla="*/ 21 h 28"/>
                    <a:gd name="T2" fmla="*/ 22 w 39"/>
                    <a:gd name="T3" fmla="*/ 28 h 28"/>
                    <a:gd name="T4" fmla="*/ 39 w 39"/>
                    <a:gd name="T5" fmla="*/ 6 h 28"/>
                    <a:gd name="T6" fmla="*/ 18 w 39"/>
                    <a:gd name="T7" fmla="*/ 0 h 28"/>
                    <a:gd name="T8" fmla="*/ 0 w 39"/>
                    <a:gd name="T9" fmla="*/ 21 h 28"/>
                  </a:gdLst>
                  <a:ahLst/>
                  <a:cxnLst>
                    <a:cxn ang="0">
                      <a:pos x="T0" y="T1"/>
                    </a:cxn>
                    <a:cxn ang="0">
                      <a:pos x="T2" y="T3"/>
                    </a:cxn>
                    <a:cxn ang="0">
                      <a:pos x="T4" y="T5"/>
                    </a:cxn>
                    <a:cxn ang="0">
                      <a:pos x="T6" y="T7"/>
                    </a:cxn>
                    <a:cxn ang="0">
                      <a:pos x="T8" y="T9"/>
                    </a:cxn>
                  </a:cxnLst>
                  <a:rect l="0" t="0" r="r" b="b"/>
                  <a:pathLst>
                    <a:path w="39" h="28">
                      <a:moveTo>
                        <a:pt x="0" y="21"/>
                      </a:moveTo>
                      <a:cubicBezTo>
                        <a:pt x="8" y="22"/>
                        <a:pt x="15" y="24"/>
                        <a:pt x="22" y="28"/>
                      </a:cubicBezTo>
                      <a:cubicBezTo>
                        <a:pt x="28" y="20"/>
                        <a:pt x="34" y="13"/>
                        <a:pt x="39" y="6"/>
                      </a:cubicBezTo>
                      <a:cubicBezTo>
                        <a:pt x="33" y="3"/>
                        <a:pt x="26" y="0"/>
                        <a:pt x="18" y="0"/>
                      </a:cubicBezTo>
                      <a:cubicBezTo>
                        <a:pt x="14" y="4"/>
                        <a:pt x="8" y="12"/>
                        <a:pt x="0" y="21"/>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7" name="Freeform 823"/>
                <p:cNvSpPr/>
                <p:nvPr/>
              </p:nvSpPr>
              <p:spPr bwMode="auto">
                <a:xfrm>
                  <a:off x="4390" y="3702"/>
                  <a:ext cx="21" cy="187"/>
                </a:xfrm>
                <a:custGeom>
                  <a:avLst/>
                  <a:gdLst>
                    <a:gd name="T0" fmla="*/ 2 w 9"/>
                    <a:gd name="T1" fmla="*/ 79 h 79"/>
                    <a:gd name="T2" fmla="*/ 9 w 9"/>
                    <a:gd name="T3" fmla="*/ 65 h 79"/>
                    <a:gd name="T4" fmla="*/ 7 w 9"/>
                    <a:gd name="T5" fmla="*/ 7 h 79"/>
                    <a:gd name="T6" fmla="*/ 0 w 9"/>
                    <a:gd name="T7" fmla="*/ 0 h 79"/>
                    <a:gd name="T8" fmla="*/ 2 w 9"/>
                    <a:gd name="T9" fmla="*/ 79 h 79"/>
                  </a:gdLst>
                  <a:ahLst/>
                  <a:cxnLst>
                    <a:cxn ang="0">
                      <a:pos x="T0" y="T1"/>
                    </a:cxn>
                    <a:cxn ang="0">
                      <a:pos x="T2" y="T3"/>
                    </a:cxn>
                    <a:cxn ang="0">
                      <a:pos x="T4" y="T5"/>
                    </a:cxn>
                    <a:cxn ang="0">
                      <a:pos x="T6" y="T7"/>
                    </a:cxn>
                    <a:cxn ang="0">
                      <a:pos x="T8" y="T9"/>
                    </a:cxn>
                  </a:cxnLst>
                  <a:rect l="0" t="0" r="r" b="b"/>
                  <a:pathLst>
                    <a:path w="9" h="79">
                      <a:moveTo>
                        <a:pt x="2" y="79"/>
                      </a:moveTo>
                      <a:cubicBezTo>
                        <a:pt x="4" y="75"/>
                        <a:pt x="6" y="70"/>
                        <a:pt x="9" y="65"/>
                      </a:cubicBezTo>
                      <a:cubicBezTo>
                        <a:pt x="7" y="7"/>
                        <a:pt x="7" y="7"/>
                        <a:pt x="7" y="7"/>
                      </a:cubicBezTo>
                      <a:cubicBezTo>
                        <a:pt x="0" y="0"/>
                        <a:pt x="0" y="0"/>
                        <a:pt x="0" y="0"/>
                      </a:cubicBezTo>
                      <a:lnTo>
                        <a:pt x="2" y="79"/>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8" name="Freeform 824"/>
                <p:cNvSpPr/>
                <p:nvPr/>
              </p:nvSpPr>
              <p:spPr bwMode="auto">
                <a:xfrm>
                  <a:off x="4354" y="3118"/>
                  <a:ext cx="26" cy="199"/>
                </a:xfrm>
                <a:custGeom>
                  <a:avLst/>
                  <a:gdLst>
                    <a:gd name="T0" fmla="*/ 11 w 11"/>
                    <a:gd name="T1" fmla="*/ 78 h 84"/>
                    <a:gd name="T2" fmla="*/ 7 w 11"/>
                    <a:gd name="T3" fmla="*/ 0 h 84"/>
                    <a:gd name="T4" fmla="*/ 0 w 11"/>
                    <a:gd name="T5" fmla="*/ 5 h 84"/>
                    <a:gd name="T6" fmla="*/ 4 w 11"/>
                    <a:gd name="T7" fmla="*/ 84 h 84"/>
                    <a:gd name="T8" fmla="*/ 11 w 11"/>
                    <a:gd name="T9" fmla="*/ 78 h 84"/>
                  </a:gdLst>
                  <a:ahLst/>
                  <a:cxnLst>
                    <a:cxn ang="0">
                      <a:pos x="T0" y="T1"/>
                    </a:cxn>
                    <a:cxn ang="0">
                      <a:pos x="T2" y="T3"/>
                    </a:cxn>
                    <a:cxn ang="0">
                      <a:pos x="T4" y="T5"/>
                    </a:cxn>
                    <a:cxn ang="0">
                      <a:pos x="T6" y="T7"/>
                    </a:cxn>
                    <a:cxn ang="0">
                      <a:pos x="T8" y="T9"/>
                    </a:cxn>
                  </a:cxnLst>
                  <a:rect l="0" t="0" r="r" b="b"/>
                  <a:pathLst>
                    <a:path w="11" h="84">
                      <a:moveTo>
                        <a:pt x="11" y="78"/>
                      </a:moveTo>
                      <a:cubicBezTo>
                        <a:pt x="7" y="0"/>
                        <a:pt x="7" y="0"/>
                        <a:pt x="7" y="0"/>
                      </a:cubicBezTo>
                      <a:cubicBezTo>
                        <a:pt x="0" y="5"/>
                        <a:pt x="0" y="5"/>
                        <a:pt x="0" y="5"/>
                      </a:cubicBezTo>
                      <a:cubicBezTo>
                        <a:pt x="4" y="84"/>
                        <a:pt x="4" y="84"/>
                        <a:pt x="4" y="84"/>
                      </a:cubicBezTo>
                      <a:cubicBezTo>
                        <a:pt x="7" y="82"/>
                        <a:pt x="9" y="80"/>
                        <a:pt x="11" y="78"/>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9" name="Freeform 825"/>
                <p:cNvSpPr/>
                <p:nvPr/>
              </p:nvSpPr>
              <p:spPr bwMode="auto">
                <a:xfrm>
                  <a:off x="4234" y="2524"/>
                  <a:ext cx="120" cy="114"/>
                </a:xfrm>
                <a:custGeom>
                  <a:avLst/>
                  <a:gdLst>
                    <a:gd name="T0" fmla="*/ 50 w 51"/>
                    <a:gd name="T1" fmla="*/ 0 h 48"/>
                    <a:gd name="T2" fmla="*/ 33 w 51"/>
                    <a:gd name="T3" fmla="*/ 2 h 48"/>
                    <a:gd name="T4" fmla="*/ 6 w 51"/>
                    <a:gd name="T5" fmla="*/ 26 h 48"/>
                    <a:gd name="T6" fmla="*/ 0 w 51"/>
                    <a:gd name="T7" fmla="*/ 38 h 48"/>
                    <a:gd name="T8" fmla="*/ 50 w 51"/>
                    <a:gd name="T9" fmla="*/ 0 h 48"/>
                  </a:gdLst>
                  <a:ahLst/>
                  <a:cxnLst>
                    <a:cxn ang="0">
                      <a:pos x="T0" y="T1"/>
                    </a:cxn>
                    <a:cxn ang="0">
                      <a:pos x="T2" y="T3"/>
                    </a:cxn>
                    <a:cxn ang="0">
                      <a:pos x="T4" y="T5"/>
                    </a:cxn>
                    <a:cxn ang="0">
                      <a:pos x="T6" y="T7"/>
                    </a:cxn>
                    <a:cxn ang="0">
                      <a:pos x="T8" y="T9"/>
                    </a:cxn>
                  </a:cxnLst>
                  <a:rect l="0" t="0" r="r" b="b"/>
                  <a:pathLst>
                    <a:path w="51" h="48">
                      <a:moveTo>
                        <a:pt x="50" y="0"/>
                      </a:moveTo>
                      <a:cubicBezTo>
                        <a:pt x="44" y="2"/>
                        <a:pt x="39" y="2"/>
                        <a:pt x="33" y="2"/>
                      </a:cubicBezTo>
                      <a:cubicBezTo>
                        <a:pt x="32" y="16"/>
                        <a:pt x="19" y="27"/>
                        <a:pt x="6" y="26"/>
                      </a:cubicBezTo>
                      <a:cubicBezTo>
                        <a:pt x="4" y="30"/>
                        <a:pt x="2" y="34"/>
                        <a:pt x="0" y="38"/>
                      </a:cubicBezTo>
                      <a:cubicBezTo>
                        <a:pt x="25" y="48"/>
                        <a:pt x="51" y="26"/>
                        <a:pt x="50"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0" name="Freeform 826"/>
                <p:cNvSpPr/>
                <p:nvPr/>
              </p:nvSpPr>
              <p:spPr bwMode="auto">
                <a:xfrm>
                  <a:off x="4257" y="4138"/>
                  <a:ext cx="213" cy="203"/>
                </a:xfrm>
                <a:custGeom>
                  <a:avLst/>
                  <a:gdLst>
                    <a:gd name="T0" fmla="*/ 68 w 90"/>
                    <a:gd name="T1" fmla="*/ 0 h 86"/>
                    <a:gd name="T2" fmla="*/ 0 w 90"/>
                    <a:gd name="T3" fmla="*/ 56 h 86"/>
                    <a:gd name="T4" fmla="*/ 3 w 90"/>
                    <a:gd name="T5" fmla="*/ 77 h 86"/>
                    <a:gd name="T6" fmla="*/ 90 w 90"/>
                    <a:gd name="T7" fmla="*/ 21 h 86"/>
                    <a:gd name="T8" fmla="*/ 68 w 90"/>
                    <a:gd name="T9" fmla="*/ 0 h 86"/>
                  </a:gdLst>
                  <a:ahLst/>
                  <a:cxnLst>
                    <a:cxn ang="0">
                      <a:pos x="T0" y="T1"/>
                    </a:cxn>
                    <a:cxn ang="0">
                      <a:pos x="T2" y="T3"/>
                    </a:cxn>
                    <a:cxn ang="0">
                      <a:pos x="T4" y="T5"/>
                    </a:cxn>
                    <a:cxn ang="0">
                      <a:pos x="T6" y="T7"/>
                    </a:cxn>
                    <a:cxn ang="0">
                      <a:pos x="T8" y="T9"/>
                    </a:cxn>
                  </a:cxnLst>
                  <a:rect l="0" t="0" r="r" b="b"/>
                  <a:pathLst>
                    <a:path w="90" h="86">
                      <a:moveTo>
                        <a:pt x="68" y="0"/>
                      </a:moveTo>
                      <a:cubicBezTo>
                        <a:pt x="60" y="42"/>
                        <a:pt x="29" y="60"/>
                        <a:pt x="0" y="56"/>
                      </a:cubicBezTo>
                      <a:cubicBezTo>
                        <a:pt x="3" y="77"/>
                        <a:pt x="3" y="77"/>
                        <a:pt x="3" y="77"/>
                      </a:cubicBezTo>
                      <a:cubicBezTo>
                        <a:pt x="42" y="86"/>
                        <a:pt x="82" y="70"/>
                        <a:pt x="90" y="21"/>
                      </a:cubicBezTo>
                      <a:cubicBezTo>
                        <a:pt x="82" y="16"/>
                        <a:pt x="75" y="9"/>
                        <a:pt x="68" y="0"/>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1" name="Freeform 827"/>
                <p:cNvSpPr/>
                <p:nvPr/>
              </p:nvSpPr>
              <p:spPr bwMode="auto">
                <a:xfrm>
                  <a:off x="4286" y="2375"/>
                  <a:ext cx="30" cy="57"/>
                </a:xfrm>
                <a:custGeom>
                  <a:avLst/>
                  <a:gdLst>
                    <a:gd name="T0" fmla="*/ 12 w 13"/>
                    <a:gd name="T1" fmla="*/ 0 h 24"/>
                    <a:gd name="T2" fmla="*/ 5 w 13"/>
                    <a:gd name="T3" fmla="*/ 0 h 24"/>
                    <a:gd name="T4" fmla="*/ 0 w 13"/>
                    <a:gd name="T5" fmla="*/ 21 h 24"/>
                    <a:gd name="T6" fmla="*/ 13 w 13"/>
                    <a:gd name="T7" fmla="*/ 24 h 24"/>
                    <a:gd name="T8" fmla="*/ 12 w 13"/>
                    <a:gd name="T9" fmla="*/ 0 h 24"/>
                  </a:gdLst>
                  <a:ahLst/>
                  <a:cxnLst>
                    <a:cxn ang="0">
                      <a:pos x="T0" y="T1"/>
                    </a:cxn>
                    <a:cxn ang="0">
                      <a:pos x="T2" y="T3"/>
                    </a:cxn>
                    <a:cxn ang="0">
                      <a:pos x="T4" y="T5"/>
                    </a:cxn>
                    <a:cxn ang="0">
                      <a:pos x="T6" y="T7"/>
                    </a:cxn>
                    <a:cxn ang="0">
                      <a:pos x="T8" y="T9"/>
                    </a:cxn>
                  </a:cxnLst>
                  <a:rect l="0" t="0" r="r" b="b"/>
                  <a:pathLst>
                    <a:path w="13" h="24">
                      <a:moveTo>
                        <a:pt x="12" y="0"/>
                      </a:moveTo>
                      <a:cubicBezTo>
                        <a:pt x="9" y="0"/>
                        <a:pt x="7" y="0"/>
                        <a:pt x="5" y="0"/>
                      </a:cubicBezTo>
                      <a:cubicBezTo>
                        <a:pt x="0" y="21"/>
                        <a:pt x="0" y="21"/>
                        <a:pt x="0" y="21"/>
                      </a:cubicBezTo>
                      <a:cubicBezTo>
                        <a:pt x="4" y="22"/>
                        <a:pt x="8" y="23"/>
                        <a:pt x="13" y="24"/>
                      </a:cubicBezTo>
                      <a:lnTo>
                        <a:pt x="12"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2" name="Freeform 828"/>
                <p:cNvSpPr/>
                <p:nvPr/>
              </p:nvSpPr>
              <p:spPr bwMode="auto">
                <a:xfrm>
                  <a:off x="4146" y="-35"/>
                  <a:ext cx="29" cy="11"/>
                </a:xfrm>
                <a:custGeom>
                  <a:avLst/>
                  <a:gdLst>
                    <a:gd name="T0" fmla="*/ 12 w 12"/>
                    <a:gd name="T1" fmla="*/ 5 h 5"/>
                    <a:gd name="T2" fmla="*/ 12 w 12"/>
                    <a:gd name="T3" fmla="*/ 0 h 5"/>
                    <a:gd name="T4" fmla="*/ 0 w 12"/>
                    <a:gd name="T5" fmla="*/ 0 h 5"/>
                    <a:gd name="T6" fmla="*/ 1 w 12"/>
                    <a:gd name="T7" fmla="*/ 4 h 5"/>
                    <a:gd name="T8" fmla="*/ 12 w 12"/>
                    <a:gd name="T9" fmla="*/ 5 h 5"/>
                  </a:gdLst>
                  <a:ahLst/>
                  <a:cxnLst>
                    <a:cxn ang="0">
                      <a:pos x="T0" y="T1"/>
                    </a:cxn>
                    <a:cxn ang="0">
                      <a:pos x="T2" y="T3"/>
                    </a:cxn>
                    <a:cxn ang="0">
                      <a:pos x="T4" y="T5"/>
                    </a:cxn>
                    <a:cxn ang="0">
                      <a:pos x="T6" y="T7"/>
                    </a:cxn>
                    <a:cxn ang="0">
                      <a:pos x="T8" y="T9"/>
                    </a:cxn>
                  </a:cxnLst>
                  <a:rect l="0" t="0" r="r" b="b"/>
                  <a:pathLst>
                    <a:path w="12" h="5">
                      <a:moveTo>
                        <a:pt x="12" y="5"/>
                      </a:moveTo>
                      <a:cubicBezTo>
                        <a:pt x="12" y="0"/>
                        <a:pt x="12" y="0"/>
                        <a:pt x="12" y="0"/>
                      </a:cubicBezTo>
                      <a:cubicBezTo>
                        <a:pt x="0" y="0"/>
                        <a:pt x="0" y="0"/>
                        <a:pt x="0" y="0"/>
                      </a:cubicBezTo>
                      <a:cubicBezTo>
                        <a:pt x="1" y="4"/>
                        <a:pt x="1" y="4"/>
                        <a:pt x="1" y="4"/>
                      </a:cubicBezTo>
                      <a:cubicBezTo>
                        <a:pt x="4" y="4"/>
                        <a:pt x="8" y="5"/>
                        <a:pt x="12" y="5"/>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3" name="Freeform 829"/>
                <p:cNvSpPr/>
                <p:nvPr/>
              </p:nvSpPr>
              <p:spPr bwMode="auto">
                <a:xfrm>
                  <a:off x="4260" y="2685"/>
                  <a:ext cx="64" cy="92"/>
                </a:xfrm>
                <a:custGeom>
                  <a:avLst/>
                  <a:gdLst>
                    <a:gd name="T0" fmla="*/ 27 w 27"/>
                    <a:gd name="T1" fmla="*/ 0 h 39"/>
                    <a:gd name="T2" fmla="*/ 0 w 27"/>
                    <a:gd name="T3" fmla="*/ 2 h 39"/>
                    <a:gd name="T4" fmla="*/ 19 w 27"/>
                    <a:gd name="T5" fmla="*/ 39 h 39"/>
                    <a:gd name="T6" fmla="*/ 27 w 27"/>
                    <a:gd name="T7" fmla="*/ 0 h 39"/>
                  </a:gdLst>
                  <a:ahLst/>
                  <a:cxnLst>
                    <a:cxn ang="0">
                      <a:pos x="T0" y="T1"/>
                    </a:cxn>
                    <a:cxn ang="0">
                      <a:pos x="T2" y="T3"/>
                    </a:cxn>
                    <a:cxn ang="0">
                      <a:pos x="T4" y="T5"/>
                    </a:cxn>
                    <a:cxn ang="0">
                      <a:pos x="T6" y="T7"/>
                    </a:cxn>
                  </a:cxnLst>
                  <a:rect l="0" t="0" r="r" b="b"/>
                  <a:pathLst>
                    <a:path w="27" h="39">
                      <a:moveTo>
                        <a:pt x="27" y="0"/>
                      </a:moveTo>
                      <a:cubicBezTo>
                        <a:pt x="18" y="4"/>
                        <a:pt x="9" y="4"/>
                        <a:pt x="0" y="2"/>
                      </a:cubicBezTo>
                      <a:cubicBezTo>
                        <a:pt x="19" y="39"/>
                        <a:pt x="19" y="39"/>
                        <a:pt x="19" y="39"/>
                      </a:cubicBezTo>
                      <a:lnTo>
                        <a:pt x="27" y="0"/>
                      </a:ln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4" name="Freeform 830"/>
                <p:cNvSpPr/>
                <p:nvPr/>
              </p:nvSpPr>
              <p:spPr bwMode="auto">
                <a:xfrm>
                  <a:off x="4366" y="3686"/>
                  <a:ext cx="21" cy="206"/>
                </a:xfrm>
                <a:custGeom>
                  <a:avLst/>
                  <a:gdLst>
                    <a:gd name="T0" fmla="*/ 3 w 9"/>
                    <a:gd name="T1" fmla="*/ 0 h 87"/>
                    <a:gd name="T2" fmla="*/ 0 w 9"/>
                    <a:gd name="T3" fmla="*/ 3 h 87"/>
                    <a:gd name="T4" fmla="*/ 2 w 9"/>
                    <a:gd name="T5" fmla="*/ 80 h 87"/>
                    <a:gd name="T6" fmla="*/ 9 w 9"/>
                    <a:gd name="T7" fmla="*/ 87 h 87"/>
                    <a:gd name="T8" fmla="*/ 7 w 9"/>
                    <a:gd name="T9" fmla="*/ 4 h 87"/>
                    <a:gd name="T10" fmla="*/ 3 w 9"/>
                    <a:gd name="T11" fmla="*/ 0 h 87"/>
                  </a:gdLst>
                  <a:ahLst/>
                  <a:cxnLst>
                    <a:cxn ang="0">
                      <a:pos x="T0" y="T1"/>
                    </a:cxn>
                    <a:cxn ang="0">
                      <a:pos x="T2" y="T3"/>
                    </a:cxn>
                    <a:cxn ang="0">
                      <a:pos x="T4" y="T5"/>
                    </a:cxn>
                    <a:cxn ang="0">
                      <a:pos x="T6" y="T7"/>
                    </a:cxn>
                    <a:cxn ang="0">
                      <a:pos x="T8" y="T9"/>
                    </a:cxn>
                    <a:cxn ang="0">
                      <a:pos x="T10" y="T11"/>
                    </a:cxn>
                  </a:cxnLst>
                  <a:rect l="0" t="0" r="r" b="b"/>
                  <a:pathLst>
                    <a:path w="9" h="87">
                      <a:moveTo>
                        <a:pt x="3" y="0"/>
                      </a:moveTo>
                      <a:cubicBezTo>
                        <a:pt x="2" y="1"/>
                        <a:pt x="1" y="2"/>
                        <a:pt x="0" y="3"/>
                      </a:cubicBezTo>
                      <a:cubicBezTo>
                        <a:pt x="2" y="80"/>
                        <a:pt x="2" y="80"/>
                        <a:pt x="2" y="80"/>
                      </a:cubicBezTo>
                      <a:cubicBezTo>
                        <a:pt x="4" y="82"/>
                        <a:pt x="7" y="84"/>
                        <a:pt x="9" y="87"/>
                      </a:cubicBezTo>
                      <a:cubicBezTo>
                        <a:pt x="7" y="4"/>
                        <a:pt x="7" y="4"/>
                        <a:pt x="7" y="4"/>
                      </a:cubicBezTo>
                      <a:lnTo>
                        <a:pt x="3"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5" name="Freeform 831"/>
                <p:cNvSpPr/>
                <p:nvPr/>
              </p:nvSpPr>
              <p:spPr bwMode="auto">
                <a:xfrm>
                  <a:off x="4331" y="3137"/>
                  <a:ext cx="26" cy="199"/>
                </a:xfrm>
                <a:custGeom>
                  <a:avLst/>
                  <a:gdLst>
                    <a:gd name="T0" fmla="*/ 11 w 11"/>
                    <a:gd name="T1" fmla="*/ 78 h 84"/>
                    <a:gd name="T2" fmla="*/ 7 w 11"/>
                    <a:gd name="T3" fmla="*/ 0 h 84"/>
                    <a:gd name="T4" fmla="*/ 0 w 11"/>
                    <a:gd name="T5" fmla="*/ 5 h 84"/>
                    <a:gd name="T6" fmla="*/ 4 w 11"/>
                    <a:gd name="T7" fmla="*/ 84 h 84"/>
                    <a:gd name="T8" fmla="*/ 11 w 11"/>
                    <a:gd name="T9" fmla="*/ 78 h 84"/>
                  </a:gdLst>
                  <a:ahLst/>
                  <a:cxnLst>
                    <a:cxn ang="0">
                      <a:pos x="T0" y="T1"/>
                    </a:cxn>
                    <a:cxn ang="0">
                      <a:pos x="T2" y="T3"/>
                    </a:cxn>
                    <a:cxn ang="0">
                      <a:pos x="T4" y="T5"/>
                    </a:cxn>
                    <a:cxn ang="0">
                      <a:pos x="T6" y="T7"/>
                    </a:cxn>
                    <a:cxn ang="0">
                      <a:pos x="T8" y="T9"/>
                    </a:cxn>
                  </a:cxnLst>
                  <a:rect l="0" t="0" r="r" b="b"/>
                  <a:pathLst>
                    <a:path w="11" h="84">
                      <a:moveTo>
                        <a:pt x="11" y="78"/>
                      </a:moveTo>
                      <a:cubicBezTo>
                        <a:pt x="7" y="0"/>
                        <a:pt x="7" y="0"/>
                        <a:pt x="7" y="0"/>
                      </a:cubicBezTo>
                      <a:cubicBezTo>
                        <a:pt x="0" y="5"/>
                        <a:pt x="0" y="5"/>
                        <a:pt x="0" y="5"/>
                      </a:cubicBezTo>
                      <a:cubicBezTo>
                        <a:pt x="4" y="84"/>
                        <a:pt x="4" y="84"/>
                        <a:pt x="4" y="84"/>
                      </a:cubicBezTo>
                      <a:cubicBezTo>
                        <a:pt x="7" y="82"/>
                        <a:pt x="9" y="80"/>
                        <a:pt x="11" y="78"/>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6" name="Freeform 832"/>
                <p:cNvSpPr/>
                <p:nvPr/>
              </p:nvSpPr>
              <p:spPr bwMode="auto">
                <a:xfrm>
                  <a:off x="3976" y="357"/>
                  <a:ext cx="236" cy="414"/>
                </a:xfrm>
                <a:custGeom>
                  <a:avLst/>
                  <a:gdLst>
                    <a:gd name="T0" fmla="*/ 91 w 100"/>
                    <a:gd name="T1" fmla="*/ 48 h 175"/>
                    <a:gd name="T2" fmla="*/ 30 w 100"/>
                    <a:gd name="T3" fmla="*/ 9 h 175"/>
                    <a:gd name="T4" fmla="*/ 13 w 100"/>
                    <a:gd name="T5" fmla="*/ 60 h 175"/>
                    <a:gd name="T6" fmla="*/ 37 w 100"/>
                    <a:gd name="T7" fmla="*/ 30 h 175"/>
                    <a:gd name="T8" fmla="*/ 67 w 100"/>
                    <a:gd name="T9" fmla="*/ 79 h 175"/>
                    <a:gd name="T10" fmla="*/ 14 w 100"/>
                    <a:gd name="T11" fmla="*/ 141 h 175"/>
                    <a:gd name="T12" fmla="*/ 9 w 100"/>
                    <a:gd name="T13" fmla="*/ 175 h 175"/>
                    <a:gd name="T14" fmla="*/ 91 w 100"/>
                    <a:gd name="T15" fmla="*/ 48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175">
                      <a:moveTo>
                        <a:pt x="91" y="48"/>
                      </a:moveTo>
                      <a:cubicBezTo>
                        <a:pt x="85" y="12"/>
                        <a:pt x="51" y="0"/>
                        <a:pt x="30" y="9"/>
                      </a:cubicBezTo>
                      <a:cubicBezTo>
                        <a:pt x="19" y="13"/>
                        <a:pt x="0" y="40"/>
                        <a:pt x="13" y="60"/>
                      </a:cubicBezTo>
                      <a:cubicBezTo>
                        <a:pt x="12" y="40"/>
                        <a:pt x="23" y="32"/>
                        <a:pt x="37" y="30"/>
                      </a:cubicBezTo>
                      <a:cubicBezTo>
                        <a:pt x="61" y="28"/>
                        <a:pt x="74" y="56"/>
                        <a:pt x="67" y="79"/>
                      </a:cubicBezTo>
                      <a:cubicBezTo>
                        <a:pt x="56" y="116"/>
                        <a:pt x="34" y="126"/>
                        <a:pt x="14" y="141"/>
                      </a:cubicBezTo>
                      <a:cubicBezTo>
                        <a:pt x="14" y="155"/>
                        <a:pt x="12" y="166"/>
                        <a:pt x="9" y="175"/>
                      </a:cubicBezTo>
                      <a:cubicBezTo>
                        <a:pt x="50" y="140"/>
                        <a:pt x="100" y="106"/>
                        <a:pt x="91" y="48"/>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7" name="Freeform 833"/>
                <p:cNvSpPr/>
                <p:nvPr/>
              </p:nvSpPr>
              <p:spPr bwMode="auto">
                <a:xfrm>
                  <a:off x="4255" y="2368"/>
                  <a:ext cx="35" cy="55"/>
                </a:xfrm>
                <a:custGeom>
                  <a:avLst/>
                  <a:gdLst>
                    <a:gd name="T0" fmla="*/ 15 w 15"/>
                    <a:gd name="T1" fmla="*/ 2 h 23"/>
                    <a:gd name="T2" fmla="*/ 7 w 15"/>
                    <a:gd name="T3" fmla="*/ 0 h 23"/>
                    <a:gd name="T4" fmla="*/ 0 w 15"/>
                    <a:gd name="T5" fmla="*/ 17 h 23"/>
                    <a:gd name="T6" fmla="*/ 11 w 15"/>
                    <a:gd name="T7" fmla="*/ 23 h 23"/>
                    <a:gd name="T8" fmla="*/ 15 w 15"/>
                    <a:gd name="T9" fmla="*/ 2 h 23"/>
                  </a:gdLst>
                  <a:ahLst/>
                  <a:cxnLst>
                    <a:cxn ang="0">
                      <a:pos x="T0" y="T1"/>
                    </a:cxn>
                    <a:cxn ang="0">
                      <a:pos x="T2" y="T3"/>
                    </a:cxn>
                    <a:cxn ang="0">
                      <a:pos x="T4" y="T5"/>
                    </a:cxn>
                    <a:cxn ang="0">
                      <a:pos x="T6" y="T7"/>
                    </a:cxn>
                    <a:cxn ang="0">
                      <a:pos x="T8" y="T9"/>
                    </a:cxn>
                  </a:cxnLst>
                  <a:rect l="0" t="0" r="r" b="b"/>
                  <a:pathLst>
                    <a:path w="15" h="23">
                      <a:moveTo>
                        <a:pt x="15" y="2"/>
                      </a:moveTo>
                      <a:cubicBezTo>
                        <a:pt x="12" y="2"/>
                        <a:pt x="10" y="1"/>
                        <a:pt x="7" y="0"/>
                      </a:cubicBezTo>
                      <a:cubicBezTo>
                        <a:pt x="0" y="17"/>
                        <a:pt x="0" y="17"/>
                        <a:pt x="0" y="17"/>
                      </a:cubicBezTo>
                      <a:cubicBezTo>
                        <a:pt x="3" y="19"/>
                        <a:pt x="7" y="21"/>
                        <a:pt x="11" y="23"/>
                      </a:cubicBezTo>
                      <a:lnTo>
                        <a:pt x="15" y="2"/>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8" name="Freeform 834"/>
                <p:cNvSpPr/>
                <p:nvPr/>
              </p:nvSpPr>
              <p:spPr bwMode="auto">
                <a:xfrm>
                  <a:off x="4205" y="3887"/>
                  <a:ext cx="182" cy="161"/>
                </a:xfrm>
                <a:custGeom>
                  <a:avLst/>
                  <a:gdLst>
                    <a:gd name="T0" fmla="*/ 71 w 77"/>
                    <a:gd name="T1" fmla="*/ 31 h 68"/>
                    <a:gd name="T2" fmla="*/ 77 w 77"/>
                    <a:gd name="T3" fmla="*/ 9 h 68"/>
                    <a:gd name="T4" fmla="*/ 67 w 77"/>
                    <a:gd name="T5" fmla="*/ 0 h 68"/>
                    <a:gd name="T6" fmla="*/ 0 w 77"/>
                    <a:gd name="T7" fmla="*/ 37 h 68"/>
                    <a:gd name="T8" fmla="*/ 3 w 77"/>
                    <a:gd name="T9" fmla="*/ 54 h 68"/>
                    <a:gd name="T10" fmla="*/ 71 w 77"/>
                    <a:gd name="T11" fmla="*/ 31 h 68"/>
                  </a:gdLst>
                  <a:ahLst/>
                  <a:cxnLst>
                    <a:cxn ang="0">
                      <a:pos x="T0" y="T1"/>
                    </a:cxn>
                    <a:cxn ang="0">
                      <a:pos x="T2" y="T3"/>
                    </a:cxn>
                    <a:cxn ang="0">
                      <a:pos x="T4" y="T5"/>
                    </a:cxn>
                    <a:cxn ang="0">
                      <a:pos x="T6" y="T7"/>
                    </a:cxn>
                    <a:cxn ang="0">
                      <a:pos x="T8" y="T9"/>
                    </a:cxn>
                    <a:cxn ang="0">
                      <a:pos x="T10" y="T11"/>
                    </a:cxn>
                  </a:cxnLst>
                  <a:rect l="0" t="0" r="r" b="b"/>
                  <a:pathLst>
                    <a:path w="77" h="68">
                      <a:moveTo>
                        <a:pt x="71" y="31"/>
                      </a:moveTo>
                      <a:cubicBezTo>
                        <a:pt x="73" y="24"/>
                        <a:pt x="74" y="16"/>
                        <a:pt x="77" y="9"/>
                      </a:cubicBezTo>
                      <a:cubicBezTo>
                        <a:pt x="74" y="6"/>
                        <a:pt x="71" y="3"/>
                        <a:pt x="67" y="0"/>
                      </a:cubicBezTo>
                      <a:cubicBezTo>
                        <a:pt x="58" y="35"/>
                        <a:pt x="26" y="46"/>
                        <a:pt x="0" y="37"/>
                      </a:cubicBezTo>
                      <a:cubicBezTo>
                        <a:pt x="3" y="54"/>
                        <a:pt x="3" y="54"/>
                        <a:pt x="3" y="54"/>
                      </a:cubicBezTo>
                      <a:cubicBezTo>
                        <a:pt x="27" y="68"/>
                        <a:pt x="55" y="60"/>
                        <a:pt x="71" y="31"/>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9" name="Freeform 835"/>
                <p:cNvSpPr/>
                <p:nvPr/>
              </p:nvSpPr>
              <p:spPr bwMode="auto">
                <a:xfrm>
                  <a:off x="4343" y="3698"/>
                  <a:ext cx="21" cy="170"/>
                </a:xfrm>
                <a:custGeom>
                  <a:avLst/>
                  <a:gdLst>
                    <a:gd name="T0" fmla="*/ 7 w 9"/>
                    <a:gd name="T1" fmla="*/ 0 h 72"/>
                    <a:gd name="T2" fmla="*/ 0 w 9"/>
                    <a:gd name="T3" fmla="*/ 5 h 72"/>
                    <a:gd name="T4" fmla="*/ 2 w 9"/>
                    <a:gd name="T5" fmla="*/ 65 h 72"/>
                    <a:gd name="T6" fmla="*/ 9 w 9"/>
                    <a:gd name="T7" fmla="*/ 72 h 72"/>
                    <a:gd name="T8" fmla="*/ 7 w 9"/>
                    <a:gd name="T9" fmla="*/ 0 h 72"/>
                  </a:gdLst>
                  <a:ahLst/>
                  <a:cxnLst>
                    <a:cxn ang="0">
                      <a:pos x="T0" y="T1"/>
                    </a:cxn>
                    <a:cxn ang="0">
                      <a:pos x="T2" y="T3"/>
                    </a:cxn>
                    <a:cxn ang="0">
                      <a:pos x="T4" y="T5"/>
                    </a:cxn>
                    <a:cxn ang="0">
                      <a:pos x="T6" y="T7"/>
                    </a:cxn>
                    <a:cxn ang="0">
                      <a:pos x="T8" y="T9"/>
                    </a:cxn>
                  </a:cxnLst>
                  <a:rect l="0" t="0" r="r" b="b"/>
                  <a:pathLst>
                    <a:path w="9" h="72">
                      <a:moveTo>
                        <a:pt x="7" y="0"/>
                      </a:moveTo>
                      <a:cubicBezTo>
                        <a:pt x="5" y="2"/>
                        <a:pt x="2" y="3"/>
                        <a:pt x="0" y="5"/>
                      </a:cubicBezTo>
                      <a:cubicBezTo>
                        <a:pt x="2" y="65"/>
                        <a:pt x="2" y="65"/>
                        <a:pt x="2" y="65"/>
                      </a:cubicBezTo>
                      <a:cubicBezTo>
                        <a:pt x="4" y="67"/>
                        <a:pt x="7" y="70"/>
                        <a:pt x="9" y="72"/>
                      </a:cubicBezTo>
                      <a:lnTo>
                        <a:pt x="7"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0" name="Freeform 836"/>
                <p:cNvSpPr/>
                <p:nvPr/>
              </p:nvSpPr>
              <p:spPr bwMode="auto">
                <a:xfrm>
                  <a:off x="4229" y="2065"/>
                  <a:ext cx="35" cy="31"/>
                </a:xfrm>
                <a:custGeom>
                  <a:avLst/>
                  <a:gdLst>
                    <a:gd name="T0" fmla="*/ 15 w 15"/>
                    <a:gd name="T1" fmla="*/ 7 h 13"/>
                    <a:gd name="T2" fmla="*/ 0 w 15"/>
                    <a:gd name="T3" fmla="*/ 0 h 13"/>
                    <a:gd name="T4" fmla="*/ 0 w 15"/>
                    <a:gd name="T5" fmla="*/ 3 h 13"/>
                    <a:gd name="T6" fmla="*/ 12 w 15"/>
                    <a:gd name="T7" fmla="*/ 13 h 13"/>
                    <a:gd name="T8" fmla="*/ 15 w 15"/>
                    <a:gd name="T9" fmla="*/ 7 h 13"/>
                  </a:gdLst>
                  <a:ahLst/>
                  <a:cxnLst>
                    <a:cxn ang="0">
                      <a:pos x="T0" y="T1"/>
                    </a:cxn>
                    <a:cxn ang="0">
                      <a:pos x="T2" y="T3"/>
                    </a:cxn>
                    <a:cxn ang="0">
                      <a:pos x="T4" y="T5"/>
                    </a:cxn>
                    <a:cxn ang="0">
                      <a:pos x="T6" y="T7"/>
                    </a:cxn>
                    <a:cxn ang="0">
                      <a:pos x="T8" y="T9"/>
                    </a:cxn>
                  </a:cxnLst>
                  <a:rect l="0" t="0" r="r" b="b"/>
                  <a:pathLst>
                    <a:path w="15" h="13">
                      <a:moveTo>
                        <a:pt x="15" y="7"/>
                      </a:moveTo>
                      <a:cubicBezTo>
                        <a:pt x="11" y="5"/>
                        <a:pt x="5" y="3"/>
                        <a:pt x="0" y="0"/>
                      </a:cubicBezTo>
                      <a:cubicBezTo>
                        <a:pt x="0" y="3"/>
                        <a:pt x="0" y="3"/>
                        <a:pt x="0" y="3"/>
                      </a:cubicBezTo>
                      <a:cubicBezTo>
                        <a:pt x="12" y="13"/>
                        <a:pt x="12" y="13"/>
                        <a:pt x="12" y="13"/>
                      </a:cubicBezTo>
                      <a:lnTo>
                        <a:pt x="15" y="7"/>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1" name="Freeform 837"/>
                <p:cNvSpPr/>
                <p:nvPr/>
              </p:nvSpPr>
              <p:spPr bwMode="auto">
                <a:xfrm>
                  <a:off x="4378" y="4308"/>
                  <a:ext cx="43" cy="43"/>
                </a:xfrm>
                <a:custGeom>
                  <a:avLst/>
                  <a:gdLst>
                    <a:gd name="T0" fmla="*/ 2 w 18"/>
                    <a:gd name="T1" fmla="*/ 9 h 18"/>
                    <a:gd name="T2" fmla="*/ 0 w 18"/>
                    <a:gd name="T3" fmla="*/ 18 h 18"/>
                    <a:gd name="T4" fmla="*/ 14 w 18"/>
                    <a:gd name="T5" fmla="*/ 18 h 18"/>
                    <a:gd name="T6" fmla="*/ 18 w 18"/>
                    <a:gd name="T7" fmla="*/ 0 h 18"/>
                    <a:gd name="T8" fmla="*/ 2 w 18"/>
                    <a:gd name="T9" fmla="*/ 9 h 18"/>
                  </a:gdLst>
                  <a:ahLst/>
                  <a:cxnLst>
                    <a:cxn ang="0">
                      <a:pos x="T0" y="T1"/>
                    </a:cxn>
                    <a:cxn ang="0">
                      <a:pos x="T2" y="T3"/>
                    </a:cxn>
                    <a:cxn ang="0">
                      <a:pos x="T4" y="T5"/>
                    </a:cxn>
                    <a:cxn ang="0">
                      <a:pos x="T6" y="T7"/>
                    </a:cxn>
                    <a:cxn ang="0">
                      <a:pos x="T8" y="T9"/>
                    </a:cxn>
                  </a:cxnLst>
                  <a:rect l="0" t="0" r="r" b="b"/>
                  <a:pathLst>
                    <a:path w="18" h="18">
                      <a:moveTo>
                        <a:pt x="2" y="9"/>
                      </a:moveTo>
                      <a:cubicBezTo>
                        <a:pt x="1" y="12"/>
                        <a:pt x="1" y="15"/>
                        <a:pt x="0" y="18"/>
                      </a:cubicBezTo>
                      <a:cubicBezTo>
                        <a:pt x="14" y="18"/>
                        <a:pt x="14" y="18"/>
                        <a:pt x="14" y="18"/>
                      </a:cubicBezTo>
                      <a:cubicBezTo>
                        <a:pt x="15" y="12"/>
                        <a:pt x="17" y="6"/>
                        <a:pt x="18" y="0"/>
                      </a:cubicBezTo>
                      <a:cubicBezTo>
                        <a:pt x="13" y="4"/>
                        <a:pt x="8" y="7"/>
                        <a:pt x="2" y="9"/>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2" name="Freeform 838"/>
                <p:cNvSpPr/>
                <p:nvPr/>
              </p:nvSpPr>
              <p:spPr bwMode="auto">
                <a:xfrm>
                  <a:off x="4307" y="3156"/>
                  <a:ext cx="26" cy="199"/>
                </a:xfrm>
                <a:custGeom>
                  <a:avLst/>
                  <a:gdLst>
                    <a:gd name="T0" fmla="*/ 11 w 11"/>
                    <a:gd name="T1" fmla="*/ 78 h 84"/>
                    <a:gd name="T2" fmla="*/ 7 w 11"/>
                    <a:gd name="T3" fmla="*/ 0 h 84"/>
                    <a:gd name="T4" fmla="*/ 0 w 11"/>
                    <a:gd name="T5" fmla="*/ 5 h 84"/>
                    <a:gd name="T6" fmla="*/ 5 w 11"/>
                    <a:gd name="T7" fmla="*/ 84 h 84"/>
                    <a:gd name="T8" fmla="*/ 11 w 11"/>
                    <a:gd name="T9" fmla="*/ 78 h 84"/>
                  </a:gdLst>
                  <a:ahLst/>
                  <a:cxnLst>
                    <a:cxn ang="0">
                      <a:pos x="T0" y="T1"/>
                    </a:cxn>
                    <a:cxn ang="0">
                      <a:pos x="T2" y="T3"/>
                    </a:cxn>
                    <a:cxn ang="0">
                      <a:pos x="T4" y="T5"/>
                    </a:cxn>
                    <a:cxn ang="0">
                      <a:pos x="T6" y="T7"/>
                    </a:cxn>
                    <a:cxn ang="0">
                      <a:pos x="T8" y="T9"/>
                    </a:cxn>
                  </a:cxnLst>
                  <a:rect l="0" t="0" r="r" b="b"/>
                  <a:pathLst>
                    <a:path w="11" h="84">
                      <a:moveTo>
                        <a:pt x="11" y="78"/>
                      </a:moveTo>
                      <a:cubicBezTo>
                        <a:pt x="7" y="0"/>
                        <a:pt x="7" y="0"/>
                        <a:pt x="7" y="0"/>
                      </a:cubicBezTo>
                      <a:cubicBezTo>
                        <a:pt x="0" y="5"/>
                        <a:pt x="0" y="5"/>
                        <a:pt x="0" y="5"/>
                      </a:cubicBezTo>
                      <a:cubicBezTo>
                        <a:pt x="5" y="84"/>
                        <a:pt x="5" y="84"/>
                        <a:pt x="5" y="84"/>
                      </a:cubicBezTo>
                      <a:cubicBezTo>
                        <a:pt x="7" y="82"/>
                        <a:pt x="9" y="80"/>
                        <a:pt x="11" y="78"/>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3" name="Freeform 839"/>
                <p:cNvSpPr/>
                <p:nvPr/>
              </p:nvSpPr>
              <p:spPr bwMode="auto">
                <a:xfrm>
                  <a:off x="4246" y="3989"/>
                  <a:ext cx="158" cy="274"/>
                </a:xfrm>
                <a:custGeom>
                  <a:avLst/>
                  <a:gdLst>
                    <a:gd name="T0" fmla="*/ 67 w 67"/>
                    <a:gd name="T1" fmla="*/ 55 h 116"/>
                    <a:gd name="T2" fmla="*/ 53 w 67"/>
                    <a:gd name="T3" fmla="*/ 0 h 116"/>
                    <a:gd name="T4" fmla="*/ 41 w 67"/>
                    <a:gd name="T5" fmla="*/ 12 h 116"/>
                    <a:gd name="T6" fmla="*/ 0 w 67"/>
                    <a:gd name="T7" fmla="*/ 92 h 116"/>
                    <a:gd name="T8" fmla="*/ 4 w 67"/>
                    <a:gd name="T9" fmla="*/ 113 h 116"/>
                    <a:gd name="T10" fmla="*/ 67 w 67"/>
                    <a:gd name="T11" fmla="*/ 55 h 116"/>
                  </a:gdLst>
                  <a:ahLst/>
                  <a:cxnLst>
                    <a:cxn ang="0">
                      <a:pos x="T0" y="T1"/>
                    </a:cxn>
                    <a:cxn ang="0">
                      <a:pos x="T2" y="T3"/>
                    </a:cxn>
                    <a:cxn ang="0">
                      <a:pos x="T4" y="T5"/>
                    </a:cxn>
                    <a:cxn ang="0">
                      <a:pos x="T6" y="T7"/>
                    </a:cxn>
                    <a:cxn ang="0">
                      <a:pos x="T8" y="T9"/>
                    </a:cxn>
                    <a:cxn ang="0">
                      <a:pos x="T10" y="T11"/>
                    </a:cxn>
                  </a:cxnLst>
                  <a:rect l="0" t="0" r="r" b="b"/>
                  <a:pathLst>
                    <a:path w="67" h="116">
                      <a:moveTo>
                        <a:pt x="67" y="55"/>
                      </a:moveTo>
                      <a:cubicBezTo>
                        <a:pt x="56" y="38"/>
                        <a:pt x="52" y="20"/>
                        <a:pt x="53" y="0"/>
                      </a:cubicBezTo>
                      <a:cubicBezTo>
                        <a:pt x="49" y="5"/>
                        <a:pt x="45" y="9"/>
                        <a:pt x="41" y="12"/>
                      </a:cubicBezTo>
                      <a:cubicBezTo>
                        <a:pt x="56" y="42"/>
                        <a:pt x="35" y="92"/>
                        <a:pt x="0" y="92"/>
                      </a:cubicBezTo>
                      <a:cubicBezTo>
                        <a:pt x="4" y="113"/>
                        <a:pt x="4" y="113"/>
                        <a:pt x="4" y="113"/>
                      </a:cubicBezTo>
                      <a:cubicBezTo>
                        <a:pt x="32" y="116"/>
                        <a:pt x="64" y="98"/>
                        <a:pt x="67" y="55"/>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4" name="Freeform 840"/>
                <p:cNvSpPr/>
                <p:nvPr/>
              </p:nvSpPr>
              <p:spPr bwMode="auto">
                <a:xfrm>
                  <a:off x="4111" y="-35"/>
                  <a:ext cx="28" cy="9"/>
                </a:xfrm>
                <a:custGeom>
                  <a:avLst/>
                  <a:gdLst>
                    <a:gd name="T0" fmla="*/ 12 w 12"/>
                    <a:gd name="T1" fmla="*/ 4 h 4"/>
                    <a:gd name="T2" fmla="*/ 11 w 12"/>
                    <a:gd name="T3" fmla="*/ 0 h 4"/>
                    <a:gd name="T4" fmla="*/ 0 w 12"/>
                    <a:gd name="T5" fmla="*/ 0 h 4"/>
                    <a:gd name="T6" fmla="*/ 1 w 12"/>
                    <a:gd name="T7" fmla="*/ 4 h 4"/>
                    <a:gd name="T8" fmla="*/ 12 w 12"/>
                    <a:gd name="T9" fmla="*/ 4 h 4"/>
                  </a:gdLst>
                  <a:ahLst/>
                  <a:cxnLst>
                    <a:cxn ang="0">
                      <a:pos x="T0" y="T1"/>
                    </a:cxn>
                    <a:cxn ang="0">
                      <a:pos x="T2" y="T3"/>
                    </a:cxn>
                    <a:cxn ang="0">
                      <a:pos x="T4" y="T5"/>
                    </a:cxn>
                    <a:cxn ang="0">
                      <a:pos x="T6" y="T7"/>
                    </a:cxn>
                    <a:cxn ang="0">
                      <a:pos x="T8" y="T9"/>
                    </a:cxn>
                  </a:cxnLst>
                  <a:rect l="0" t="0" r="r" b="b"/>
                  <a:pathLst>
                    <a:path w="12" h="4">
                      <a:moveTo>
                        <a:pt x="12" y="4"/>
                      </a:moveTo>
                      <a:cubicBezTo>
                        <a:pt x="11" y="0"/>
                        <a:pt x="11" y="0"/>
                        <a:pt x="11" y="0"/>
                      </a:cubicBezTo>
                      <a:cubicBezTo>
                        <a:pt x="0" y="0"/>
                        <a:pt x="0" y="0"/>
                        <a:pt x="0" y="0"/>
                      </a:cubicBezTo>
                      <a:cubicBezTo>
                        <a:pt x="1" y="4"/>
                        <a:pt x="1" y="4"/>
                        <a:pt x="1" y="4"/>
                      </a:cubicBezTo>
                      <a:cubicBezTo>
                        <a:pt x="4" y="4"/>
                        <a:pt x="8" y="4"/>
                        <a:pt x="12" y="4"/>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5" name="Freeform 841"/>
                <p:cNvSpPr/>
                <p:nvPr/>
              </p:nvSpPr>
              <p:spPr bwMode="auto">
                <a:xfrm>
                  <a:off x="4198" y="2692"/>
                  <a:ext cx="100" cy="93"/>
                </a:xfrm>
                <a:custGeom>
                  <a:avLst/>
                  <a:gdLst>
                    <a:gd name="T0" fmla="*/ 42 w 42"/>
                    <a:gd name="T1" fmla="*/ 38 h 39"/>
                    <a:gd name="T2" fmla="*/ 23 w 42"/>
                    <a:gd name="T3" fmla="*/ 0 h 39"/>
                    <a:gd name="T4" fmla="*/ 0 w 42"/>
                    <a:gd name="T5" fmla="*/ 30 h 39"/>
                    <a:gd name="T6" fmla="*/ 42 w 42"/>
                    <a:gd name="T7" fmla="*/ 38 h 39"/>
                  </a:gdLst>
                  <a:ahLst/>
                  <a:cxnLst>
                    <a:cxn ang="0">
                      <a:pos x="T0" y="T1"/>
                    </a:cxn>
                    <a:cxn ang="0">
                      <a:pos x="T2" y="T3"/>
                    </a:cxn>
                    <a:cxn ang="0">
                      <a:pos x="T4" y="T5"/>
                    </a:cxn>
                    <a:cxn ang="0">
                      <a:pos x="T6" y="T7"/>
                    </a:cxn>
                  </a:cxnLst>
                  <a:rect l="0" t="0" r="r" b="b"/>
                  <a:pathLst>
                    <a:path w="42" h="39">
                      <a:moveTo>
                        <a:pt x="42" y="38"/>
                      </a:moveTo>
                      <a:cubicBezTo>
                        <a:pt x="23" y="0"/>
                        <a:pt x="23" y="0"/>
                        <a:pt x="23" y="0"/>
                      </a:cubicBezTo>
                      <a:cubicBezTo>
                        <a:pt x="0" y="30"/>
                        <a:pt x="0" y="30"/>
                        <a:pt x="0" y="30"/>
                      </a:cubicBezTo>
                      <a:cubicBezTo>
                        <a:pt x="13" y="36"/>
                        <a:pt x="28" y="39"/>
                        <a:pt x="42" y="38"/>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6" name="Freeform 842"/>
                <p:cNvSpPr/>
                <p:nvPr/>
              </p:nvSpPr>
              <p:spPr bwMode="auto">
                <a:xfrm>
                  <a:off x="4231" y="2080"/>
                  <a:ext cx="22" cy="28"/>
                </a:xfrm>
                <a:custGeom>
                  <a:avLst/>
                  <a:gdLst>
                    <a:gd name="T0" fmla="*/ 22 w 22"/>
                    <a:gd name="T1" fmla="*/ 21 h 28"/>
                    <a:gd name="T2" fmla="*/ 0 w 22"/>
                    <a:gd name="T3" fmla="*/ 0 h 28"/>
                    <a:gd name="T4" fmla="*/ 0 w 22"/>
                    <a:gd name="T5" fmla="*/ 14 h 28"/>
                    <a:gd name="T6" fmla="*/ 17 w 22"/>
                    <a:gd name="T7" fmla="*/ 28 h 28"/>
                    <a:gd name="T8" fmla="*/ 22 w 22"/>
                    <a:gd name="T9" fmla="*/ 21 h 28"/>
                  </a:gdLst>
                  <a:ahLst/>
                  <a:cxnLst>
                    <a:cxn ang="0">
                      <a:pos x="T0" y="T1"/>
                    </a:cxn>
                    <a:cxn ang="0">
                      <a:pos x="T2" y="T3"/>
                    </a:cxn>
                    <a:cxn ang="0">
                      <a:pos x="T4" y="T5"/>
                    </a:cxn>
                    <a:cxn ang="0">
                      <a:pos x="T6" y="T7"/>
                    </a:cxn>
                    <a:cxn ang="0">
                      <a:pos x="T8" y="T9"/>
                    </a:cxn>
                  </a:cxnLst>
                  <a:rect l="0" t="0" r="r" b="b"/>
                  <a:pathLst>
                    <a:path w="22" h="28">
                      <a:moveTo>
                        <a:pt x="22" y="21"/>
                      </a:moveTo>
                      <a:lnTo>
                        <a:pt x="0" y="0"/>
                      </a:lnTo>
                      <a:lnTo>
                        <a:pt x="0" y="14"/>
                      </a:lnTo>
                      <a:lnTo>
                        <a:pt x="17" y="28"/>
                      </a:lnTo>
                      <a:lnTo>
                        <a:pt x="22" y="21"/>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7" name="Freeform 843"/>
                <p:cNvSpPr/>
                <p:nvPr/>
              </p:nvSpPr>
              <p:spPr bwMode="auto">
                <a:xfrm>
                  <a:off x="4227" y="2352"/>
                  <a:ext cx="37" cy="52"/>
                </a:xfrm>
                <a:custGeom>
                  <a:avLst/>
                  <a:gdLst>
                    <a:gd name="T0" fmla="*/ 16 w 16"/>
                    <a:gd name="T1" fmla="*/ 5 h 22"/>
                    <a:gd name="T2" fmla="*/ 8 w 16"/>
                    <a:gd name="T3" fmla="*/ 0 h 22"/>
                    <a:gd name="T4" fmla="*/ 0 w 16"/>
                    <a:gd name="T5" fmla="*/ 13 h 22"/>
                    <a:gd name="T6" fmla="*/ 9 w 16"/>
                    <a:gd name="T7" fmla="*/ 22 h 22"/>
                    <a:gd name="T8" fmla="*/ 16 w 16"/>
                    <a:gd name="T9" fmla="*/ 5 h 22"/>
                  </a:gdLst>
                  <a:ahLst/>
                  <a:cxnLst>
                    <a:cxn ang="0">
                      <a:pos x="T0" y="T1"/>
                    </a:cxn>
                    <a:cxn ang="0">
                      <a:pos x="T2" y="T3"/>
                    </a:cxn>
                    <a:cxn ang="0">
                      <a:pos x="T4" y="T5"/>
                    </a:cxn>
                    <a:cxn ang="0">
                      <a:pos x="T6" y="T7"/>
                    </a:cxn>
                    <a:cxn ang="0">
                      <a:pos x="T8" y="T9"/>
                    </a:cxn>
                  </a:cxnLst>
                  <a:rect l="0" t="0" r="r" b="b"/>
                  <a:pathLst>
                    <a:path w="16" h="22">
                      <a:moveTo>
                        <a:pt x="16" y="5"/>
                      </a:moveTo>
                      <a:cubicBezTo>
                        <a:pt x="13" y="4"/>
                        <a:pt x="11" y="2"/>
                        <a:pt x="8" y="0"/>
                      </a:cubicBezTo>
                      <a:cubicBezTo>
                        <a:pt x="0" y="13"/>
                        <a:pt x="0" y="13"/>
                        <a:pt x="0" y="13"/>
                      </a:cubicBezTo>
                      <a:cubicBezTo>
                        <a:pt x="3" y="17"/>
                        <a:pt x="6" y="19"/>
                        <a:pt x="9" y="22"/>
                      </a:cubicBezTo>
                      <a:lnTo>
                        <a:pt x="16" y="5"/>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8" name="Freeform 844"/>
                <p:cNvSpPr/>
                <p:nvPr/>
              </p:nvSpPr>
              <p:spPr bwMode="auto">
                <a:xfrm>
                  <a:off x="4194" y="3861"/>
                  <a:ext cx="158" cy="123"/>
                </a:xfrm>
                <a:custGeom>
                  <a:avLst/>
                  <a:gdLst>
                    <a:gd name="T0" fmla="*/ 67 w 67"/>
                    <a:gd name="T1" fmla="*/ 5 h 52"/>
                    <a:gd name="T2" fmla="*/ 61 w 67"/>
                    <a:gd name="T3" fmla="*/ 0 h 52"/>
                    <a:gd name="T4" fmla="*/ 0 w 67"/>
                    <a:gd name="T5" fmla="*/ 21 h 52"/>
                    <a:gd name="T6" fmla="*/ 4 w 67"/>
                    <a:gd name="T7" fmla="*/ 41 h 52"/>
                    <a:gd name="T8" fmla="*/ 67 w 67"/>
                    <a:gd name="T9" fmla="*/ 5 h 52"/>
                  </a:gdLst>
                  <a:ahLst/>
                  <a:cxnLst>
                    <a:cxn ang="0">
                      <a:pos x="T0" y="T1"/>
                    </a:cxn>
                    <a:cxn ang="0">
                      <a:pos x="T2" y="T3"/>
                    </a:cxn>
                    <a:cxn ang="0">
                      <a:pos x="T4" y="T5"/>
                    </a:cxn>
                    <a:cxn ang="0">
                      <a:pos x="T6" y="T7"/>
                    </a:cxn>
                    <a:cxn ang="0">
                      <a:pos x="T8" y="T9"/>
                    </a:cxn>
                  </a:cxnLst>
                  <a:rect l="0" t="0" r="r" b="b"/>
                  <a:pathLst>
                    <a:path w="67" h="52">
                      <a:moveTo>
                        <a:pt x="67" y="5"/>
                      </a:moveTo>
                      <a:cubicBezTo>
                        <a:pt x="61" y="0"/>
                        <a:pt x="61" y="0"/>
                        <a:pt x="61" y="0"/>
                      </a:cubicBezTo>
                      <a:cubicBezTo>
                        <a:pt x="53" y="30"/>
                        <a:pt x="22" y="33"/>
                        <a:pt x="0" y="21"/>
                      </a:cubicBezTo>
                      <a:cubicBezTo>
                        <a:pt x="4" y="41"/>
                        <a:pt x="4" y="41"/>
                        <a:pt x="4" y="41"/>
                      </a:cubicBezTo>
                      <a:cubicBezTo>
                        <a:pt x="28" y="52"/>
                        <a:pt x="58" y="43"/>
                        <a:pt x="67" y="5"/>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9" name="Freeform 845"/>
                <p:cNvSpPr/>
                <p:nvPr/>
              </p:nvSpPr>
              <p:spPr bwMode="auto">
                <a:xfrm>
                  <a:off x="4293" y="2988"/>
                  <a:ext cx="21" cy="35"/>
                </a:xfrm>
                <a:custGeom>
                  <a:avLst/>
                  <a:gdLst>
                    <a:gd name="T0" fmla="*/ 0 w 9"/>
                    <a:gd name="T1" fmla="*/ 0 h 15"/>
                    <a:gd name="T2" fmla="*/ 0 w 9"/>
                    <a:gd name="T3" fmla="*/ 15 h 15"/>
                    <a:gd name="T4" fmla="*/ 9 w 9"/>
                    <a:gd name="T5" fmla="*/ 7 h 15"/>
                    <a:gd name="T6" fmla="*/ 0 w 9"/>
                    <a:gd name="T7" fmla="*/ 0 h 15"/>
                  </a:gdLst>
                  <a:ahLst/>
                  <a:cxnLst>
                    <a:cxn ang="0">
                      <a:pos x="T0" y="T1"/>
                    </a:cxn>
                    <a:cxn ang="0">
                      <a:pos x="T2" y="T3"/>
                    </a:cxn>
                    <a:cxn ang="0">
                      <a:pos x="T4" y="T5"/>
                    </a:cxn>
                    <a:cxn ang="0">
                      <a:pos x="T6" y="T7"/>
                    </a:cxn>
                  </a:cxnLst>
                  <a:rect l="0" t="0" r="r" b="b"/>
                  <a:pathLst>
                    <a:path w="9" h="15">
                      <a:moveTo>
                        <a:pt x="0" y="0"/>
                      </a:moveTo>
                      <a:cubicBezTo>
                        <a:pt x="0" y="15"/>
                        <a:pt x="0" y="15"/>
                        <a:pt x="0" y="15"/>
                      </a:cubicBezTo>
                      <a:cubicBezTo>
                        <a:pt x="4" y="11"/>
                        <a:pt x="7" y="9"/>
                        <a:pt x="9" y="7"/>
                      </a:cubicBezTo>
                      <a:cubicBezTo>
                        <a:pt x="7" y="5"/>
                        <a:pt x="4" y="3"/>
                        <a:pt x="0"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0" name="Freeform 846"/>
                <p:cNvSpPr/>
                <p:nvPr/>
              </p:nvSpPr>
              <p:spPr bwMode="auto">
                <a:xfrm>
                  <a:off x="4234" y="2101"/>
                  <a:ext cx="12" cy="28"/>
                </a:xfrm>
                <a:custGeom>
                  <a:avLst/>
                  <a:gdLst>
                    <a:gd name="T0" fmla="*/ 12 w 12"/>
                    <a:gd name="T1" fmla="*/ 12 h 28"/>
                    <a:gd name="T2" fmla="*/ 0 w 12"/>
                    <a:gd name="T3" fmla="*/ 0 h 28"/>
                    <a:gd name="T4" fmla="*/ 2 w 12"/>
                    <a:gd name="T5" fmla="*/ 28 h 28"/>
                    <a:gd name="T6" fmla="*/ 12 w 12"/>
                    <a:gd name="T7" fmla="*/ 12 h 28"/>
                  </a:gdLst>
                  <a:ahLst/>
                  <a:cxnLst>
                    <a:cxn ang="0">
                      <a:pos x="T0" y="T1"/>
                    </a:cxn>
                    <a:cxn ang="0">
                      <a:pos x="T2" y="T3"/>
                    </a:cxn>
                    <a:cxn ang="0">
                      <a:pos x="T4" y="T5"/>
                    </a:cxn>
                    <a:cxn ang="0">
                      <a:pos x="T6" y="T7"/>
                    </a:cxn>
                  </a:cxnLst>
                  <a:rect l="0" t="0" r="r" b="b"/>
                  <a:pathLst>
                    <a:path w="12" h="28">
                      <a:moveTo>
                        <a:pt x="12" y="12"/>
                      </a:moveTo>
                      <a:lnTo>
                        <a:pt x="0" y="0"/>
                      </a:lnTo>
                      <a:lnTo>
                        <a:pt x="2" y="28"/>
                      </a:lnTo>
                      <a:lnTo>
                        <a:pt x="12" y="12"/>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1" name="Freeform 847"/>
                <p:cNvSpPr/>
                <p:nvPr/>
              </p:nvSpPr>
              <p:spPr bwMode="auto">
                <a:xfrm>
                  <a:off x="4321" y="3714"/>
                  <a:ext cx="19" cy="130"/>
                </a:xfrm>
                <a:custGeom>
                  <a:avLst/>
                  <a:gdLst>
                    <a:gd name="T0" fmla="*/ 6 w 8"/>
                    <a:gd name="T1" fmla="*/ 0 h 55"/>
                    <a:gd name="T2" fmla="*/ 0 w 8"/>
                    <a:gd name="T3" fmla="*/ 6 h 55"/>
                    <a:gd name="T4" fmla="*/ 1 w 8"/>
                    <a:gd name="T5" fmla="*/ 48 h 55"/>
                    <a:gd name="T6" fmla="*/ 8 w 8"/>
                    <a:gd name="T7" fmla="*/ 55 h 55"/>
                    <a:gd name="T8" fmla="*/ 6 w 8"/>
                    <a:gd name="T9" fmla="*/ 0 h 55"/>
                  </a:gdLst>
                  <a:ahLst/>
                  <a:cxnLst>
                    <a:cxn ang="0">
                      <a:pos x="T0" y="T1"/>
                    </a:cxn>
                    <a:cxn ang="0">
                      <a:pos x="T2" y="T3"/>
                    </a:cxn>
                    <a:cxn ang="0">
                      <a:pos x="T4" y="T5"/>
                    </a:cxn>
                    <a:cxn ang="0">
                      <a:pos x="T6" y="T7"/>
                    </a:cxn>
                    <a:cxn ang="0">
                      <a:pos x="T8" y="T9"/>
                    </a:cxn>
                  </a:cxnLst>
                  <a:rect l="0" t="0" r="r" b="b"/>
                  <a:pathLst>
                    <a:path w="8" h="55">
                      <a:moveTo>
                        <a:pt x="6" y="0"/>
                      </a:moveTo>
                      <a:cubicBezTo>
                        <a:pt x="4" y="2"/>
                        <a:pt x="2" y="4"/>
                        <a:pt x="0" y="6"/>
                      </a:cubicBezTo>
                      <a:cubicBezTo>
                        <a:pt x="1" y="48"/>
                        <a:pt x="1" y="48"/>
                        <a:pt x="1" y="48"/>
                      </a:cubicBezTo>
                      <a:cubicBezTo>
                        <a:pt x="8" y="55"/>
                        <a:pt x="8" y="55"/>
                        <a:pt x="8" y="55"/>
                      </a:cubicBezTo>
                      <a:lnTo>
                        <a:pt x="6"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2" name="Freeform 848"/>
                <p:cNvSpPr/>
                <p:nvPr/>
              </p:nvSpPr>
              <p:spPr bwMode="auto">
                <a:xfrm>
                  <a:off x="4286" y="3173"/>
                  <a:ext cx="23" cy="201"/>
                </a:xfrm>
                <a:custGeom>
                  <a:avLst/>
                  <a:gdLst>
                    <a:gd name="T0" fmla="*/ 0 w 10"/>
                    <a:gd name="T1" fmla="*/ 5 h 85"/>
                    <a:gd name="T2" fmla="*/ 3 w 10"/>
                    <a:gd name="T3" fmla="*/ 85 h 85"/>
                    <a:gd name="T4" fmla="*/ 10 w 10"/>
                    <a:gd name="T5" fmla="*/ 79 h 85"/>
                    <a:gd name="T6" fmla="*/ 6 w 10"/>
                    <a:gd name="T7" fmla="*/ 0 h 85"/>
                    <a:gd name="T8" fmla="*/ 0 w 10"/>
                    <a:gd name="T9" fmla="*/ 5 h 85"/>
                  </a:gdLst>
                  <a:ahLst/>
                  <a:cxnLst>
                    <a:cxn ang="0">
                      <a:pos x="T0" y="T1"/>
                    </a:cxn>
                    <a:cxn ang="0">
                      <a:pos x="T2" y="T3"/>
                    </a:cxn>
                    <a:cxn ang="0">
                      <a:pos x="T4" y="T5"/>
                    </a:cxn>
                    <a:cxn ang="0">
                      <a:pos x="T6" y="T7"/>
                    </a:cxn>
                    <a:cxn ang="0">
                      <a:pos x="T8" y="T9"/>
                    </a:cxn>
                  </a:cxnLst>
                  <a:rect l="0" t="0" r="r" b="b"/>
                  <a:pathLst>
                    <a:path w="10" h="85">
                      <a:moveTo>
                        <a:pt x="0" y="5"/>
                      </a:moveTo>
                      <a:cubicBezTo>
                        <a:pt x="3" y="85"/>
                        <a:pt x="3" y="85"/>
                        <a:pt x="3" y="85"/>
                      </a:cubicBezTo>
                      <a:cubicBezTo>
                        <a:pt x="5" y="83"/>
                        <a:pt x="8" y="81"/>
                        <a:pt x="10" y="79"/>
                      </a:cubicBezTo>
                      <a:cubicBezTo>
                        <a:pt x="6" y="0"/>
                        <a:pt x="6" y="0"/>
                        <a:pt x="6" y="0"/>
                      </a:cubicBezTo>
                      <a:lnTo>
                        <a:pt x="0" y="5"/>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3" name="Freeform 849"/>
                <p:cNvSpPr/>
                <p:nvPr/>
              </p:nvSpPr>
              <p:spPr bwMode="auto">
                <a:xfrm>
                  <a:off x="4272" y="2974"/>
                  <a:ext cx="14" cy="66"/>
                </a:xfrm>
                <a:custGeom>
                  <a:avLst/>
                  <a:gdLst>
                    <a:gd name="T0" fmla="*/ 6 w 6"/>
                    <a:gd name="T1" fmla="*/ 4 h 28"/>
                    <a:gd name="T2" fmla="*/ 0 w 6"/>
                    <a:gd name="T3" fmla="*/ 0 h 28"/>
                    <a:gd name="T4" fmla="*/ 1 w 6"/>
                    <a:gd name="T5" fmla="*/ 28 h 28"/>
                    <a:gd name="T6" fmla="*/ 6 w 6"/>
                    <a:gd name="T7" fmla="*/ 23 h 28"/>
                    <a:gd name="T8" fmla="*/ 6 w 6"/>
                    <a:gd name="T9" fmla="*/ 4 h 28"/>
                  </a:gdLst>
                  <a:ahLst/>
                  <a:cxnLst>
                    <a:cxn ang="0">
                      <a:pos x="T0" y="T1"/>
                    </a:cxn>
                    <a:cxn ang="0">
                      <a:pos x="T2" y="T3"/>
                    </a:cxn>
                    <a:cxn ang="0">
                      <a:pos x="T4" y="T5"/>
                    </a:cxn>
                    <a:cxn ang="0">
                      <a:pos x="T6" y="T7"/>
                    </a:cxn>
                    <a:cxn ang="0">
                      <a:pos x="T8" y="T9"/>
                    </a:cxn>
                  </a:cxnLst>
                  <a:rect l="0" t="0" r="r" b="b"/>
                  <a:pathLst>
                    <a:path w="6" h="28">
                      <a:moveTo>
                        <a:pt x="6" y="4"/>
                      </a:moveTo>
                      <a:cubicBezTo>
                        <a:pt x="0" y="0"/>
                        <a:pt x="0" y="0"/>
                        <a:pt x="0" y="0"/>
                      </a:cubicBezTo>
                      <a:cubicBezTo>
                        <a:pt x="1" y="28"/>
                        <a:pt x="1" y="28"/>
                        <a:pt x="1" y="28"/>
                      </a:cubicBezTo>
                      <a:cubicBezTo>
                        <a:pt x="3" y="26"/>
                        <a:pt x="4" y="25"/>
                        <a:pt x="6" y="23"/>
                      </a:cubicBezTo>
                      <a:lnTo>
                        <a:pt x="6" y="4"/>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4" name="Freeform 850"/>
                <p:cNvSpPr/>
                <p:nvPr/>
              </p:nvSpPr>
              <p:spPr bwMode="auto">
                <a:xfrm>
                  <a:off x="3836" y="211"/>
                  <a:ext cx="329" cy="333"/>
                </a:xfrm>
                <a:custGeom>
                  <a:avLst/>
                  <a:gdLst>
                    <a:gd name="T0" fmla="*/ 30 w 139"/>
                    <a:gd name="T1" fmla="*/ 141 h 141"/>
                    <a:gd name="T2" fmla="*/ 51 w 139"/>
                    <a:gd name="T3" fmla="*/ 116 h 141"/>
                    <a:gd name="T4" fmla="*/ 78 w 139"/>
                    <a:gd name="T5" fmla="*/ 42 h 141"/>
                    <a:gd name="T6" fmla="*/ 121 w 139"/>
                    <a:gd name="T7" fmla="*/ 34 h 141"/>
                    <a:gd name="T8" fmla="*/ 139 w 139"/>
                    <a:gd name="T9" fmla="*/ 12 h 141"/>
                    <a:gd name="T10" fmla="*/ 30 w 139"/>
                    <a:gd name="T11" fmla="*/ 141 h 141"/>
                  </a:gdLst>
                  <a:ahLst/>
                  <a:cxnLst>
                    <a:cxn ang="0">
                      <a:pos x="T0" y="T1"/>
                    </a:cxn>
                    <a:cxn ang="0">
                      <a:pos x="T2" y="T3"/>
                    </a:cxn>
                    <a:cxn ang="0">
                      <a:pos x="T4" y="T5"/>
                    </a:cxn>
                    <a:cxn ang="0">
                      <a:pos x="T6" y="T7"/>
                    </a:cxn>
                    <a:cxn ang="0">
                      <a:pos x="T8" y="T9"/>
                    </a:cxn>
                    <a:cxn ang="0">
                      <a:pos x="T10" y="T11"/>
                    </a:cxn>
                  </a:cxnLst>
                  <a:rect l="0" t="0" r="r" b="b"/>
                  <a:pathLst>
                    <a:path w="139" h="141">
                      <a:moveTo>
                        <a:pt x="30" y="141"/>
                      </a:moveTo>
                      <a:cubicBezTo>
                        <a:pt x="36" y="133"/>
                        <a:pt x="43" y="125"/>
                        <a:pt x="51" y="116"/>
                      </a:cubicBezTo>
                      <a:cubicBezTo>
                        <a:pt x="32" y="82"/>
                        <a:pt x="58" y="53"/>
                        <a:pt x="78" y="42"/>
                      </a:cubicBezTo>
                      <a:cubicBezTo>
                        <a:pt x="90" y="36"/>
                        <a:pt x="105" y="33"/>
                        <a:pt x="121" y="34"/>
                      </a:cubicBezTo>
                      <a:cubicBezTo>
                        <a:pt x="128" y="25"/>
                        <a:pt x="134" y="18"/>
                        <a:pt x="139" y="12"/>
                      </a:cubicBezTo>
                      <a:cubicBezTo>
                        <a:pt x="61" y="0"/>
                        <a:pt x="0" y="75"/>
                        <a:pt x="30" y="141"/>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5" name="Freeform 851"/>
                <p:cNvSpPr/>
                <p:nvPr/>
              </p:nvSpPr>
              <p:spPr bwMode="auto">
                <a:xfrm>
                  <a:off x="4205" y="2333"/>
                  <a:ext cx="36" cy="45"/>
                </a:xfrm>
                <a:custGeom>
                  <a:avLst/>
                  <a:gdLst>
                    <a:gd name="T0" fmla="*/ 7 w 15"/>
                    <a:gd name="T1" fmla="*/ 19 h 19"/>
                    <a:gd name="T2" fmla="*/ 15 w 15"/>
                    <a:gd name="T3" fmla="*/ 6 h 19"/>
                    <a:gd name="T4" fmla="*/ 9 w 15"/>
                    <a:gd name="T5" fmla="*/ 0 h 19"/>
                    <a:gd name="T6" fmla="*/ 0 w 15"/>
                    <a:gd name="T7" fmla="*/ 8 h 19"/>
                    <a:gd name="T8" fmla="*/ 5 w 15"/>
                    <a:gd name="T9" fmla="*/ 16 h 19"/>
                    <a:gd name="T10" fmla="*/ 7 w 15"/>
                    <a:gd name="T11" fmla="*/ 19 h 19"/>
                  </a:gdLst>
                  <a:ahLst/>
                  <a:cxnLst>
                    <a:cxn ang="0">
                      <a:pos x="T0" y="T1"/>
                    </a:cxn>
                    <a:cxn ang="0">
                      <a:pos x="T2" y="T3"/>
                    </a:cxn>
                    <a:cxn ang="0">
                      <a:pos x="T4" y="T5"/>
                    </a:cxn>
                    <a:cxn ang="0">
                      <a:pos x="T6" y="T7"/>
                    </a:cxn>
                    <a:cxn ang="0">
                      <a:pos x="T8" y="T9"/>
                    </a:cxn>
                    <a:cxn ang="0">
                      <a:pos x="T10" y="T11"/>
                    </a:cxn>
                  </a:cxnLst>
                  <a:rect l="0" t="0" r="r" b="b"/>
                  <a:pathLst>
                    <a:path w="15" h="19">
                      <a:moveTo>
                        <a:pt x="7" y="19"/>
                      </a:moveTo>
                      <a:cubicBezTo>
                        <a:pt x="15" y="6"/>
                        <a:pt x="15" y="6"/>
                        <a:pt x="15" y="6"/>
                      </a:cubicBezTo>
                      <a:cubicBezTo>
                        <a:pt x="13" y="5"/>
                        <a:pt x="11" y="2"/>
                        <a:pt x="9" y="0"/>
                      </a:cubicBezTo>
                      <a:cubicBezTo>
                        <a:pt x="0" y="8"/>
                        <a:pt x="0" y="8"/>
                        <a:pt x="0" y="8"/>
                      </a:cubicBezTo>
                      <a:cubicBezTo>
                        <a:pt x="1" y="11"/>
                        <a:pt x="3" y="14"/>
                        <a:pt x="5" y="16"/>
                      </a:cubicBezTo>
                      <a:cubicBezTo>
                        <a:pt x="6" y="17"/>
                        <a:pt x="6" y="18"/>
                        <a:pt x="7" y="19"/>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6" name="Freeform 852"/>
                <p:cNvSpPr/>
                <p:nvPr/>
              </p:nvSpPr>
              <p:spPr bwMode="auto">
                <a:xfrm>
                  <a:off x="4075" y="-35"/>
                  <a:ext cx="29" cy="9"/>
                </a:xfrm>
                <a:custGeom>
                  <a:avLst/>
                  <a:gdLst>
                    <a:gd name="T0" fmla="*/ 12 w 12"/>
                    <a:gd name="T1" fmla="*/ 4 h 4"/>
                    <a:gd name="T2" fmla="*/ 11 w 12"/>
                    <a:gd name="T3" fmla="*/ 0 h 4"/>
                    <a:gd name="T4" fmla="*/ 0 w 12"/>
                    <a:gd name="T5" fmla="*/ 0 h 4"/>
                    <a:gd name="T6" fmla="*/ 1 w 12"/>
                    <a:gd name="T7" fmla="*/ 4 h 4"/>
                    <a:gd name="T8" fmla="*/ 12 w 12"/>
                    <a:gd name="T9" fmla="*/ 4 h 4"/>
                  </a:gdLst>
                  <a:ahLst/>
                  <a:cxnLst>
                    <a:cxn ang="0">
                      <a:pos x="T0" y="T1"/>
                    </a:cxn>
                    <a:cxn ang="0">
                      <a:pos x="T2" y="T3"/>
                    </a:cxn>
                    <a:cxn ang="0">
                      <a:pos x="T4" y="T5"/>
                    </a:cxn>
                    <a:cxn ang="0">
                      <a:pos x="T6" y="T7"/>
                    </a:cxn>
                    <a:cxn ang="0">
                      <a:pos x="T8" y="T9"/>
                    </a:cxn>
                  </a:cxnLst>
                  <a:rect l="0" t="0" r="r" b="b"/>
                  <a:pathLst>
                    <a:path w="12" h="4">
                      <a:moveTo>
                        <a:pt x="12" y="4"/>
                      </a:moveTo>
                      <a:cubicBezTo>
                        <a:pt x="11" y="0"/>
                        <a:pt x="11" y="0"/>
                        <a:pt x="11" y="0"/>
                      </a:cubicBezTo>
                      <a:cubicBezTo>
                        <a:pt x="0" y="0"/>
                        <a:pt x="0" y="0"/>
                        <a:pt x="0" y="0"/>
                      </a:cubicBezTo>
                      <a:cubicBezTo>
                        <a:pt x="1" y="4"/>
                        <a:pt x="1" y="4"/>
                        <a:pt x="1" y="4"/>
                      </a:cubicBezTo>
                      <a:cubicBezTo>
                        <a:pt x="5" y="4"/>
                        <a:pt x="8" y="4"/>
                        <a:pt x="12" y="4"/>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7" name="Freeform 853"/>
                <p:cNvSpPr/>
                <p:nvPr/>
              </p:nvSpPr>
              <p:spPr bwMode="auto">
                <a:xfrm>
                  <a:off x="4182" y="3825"/>
                  <a:ext cx="142" cy="93"/>
                </a:xfrm>
                <a:custGeom>
                  <a:avLst/>
                  <a:gdLst>
                    <a:gd name="T0" fmla="*/ 60 w 60"/>
                    <a:gd name="T1" fmla="*/ 9 h 39"/>
                    <a:gd name="T2" fmla="*/ 52 w 60"/>
                    <a:gd name="T3" fmla="*/ 1 h 39"/>
                    <a:gd name="T4" fmla="*/ 6 w 60"/>
                    <a:gd name="T5" fmla="*/ 0 h 39"/>
                    <a:gd name="T6" fmla="*/ 0 w 60"/>
                    <a:gd name="T7" fmla="*/ 5 h 39"/>
                    <a:gd name="T8" fmla="*/ 4 w 60"/>
                    <a:gd name="T9" fmla="*/ 29 h 39"/>
                    <a:gd name="T10" fmla="*/ 60 w 60"/>
                    <a:gd name="T11" fmla="*/ 9 h 39"/>
                  </a:gdLst>
                  <a:ahLst/>
                  <a:cxnLst>
                    <a:cxn ang="0">
                      <a:pos x="T0" y="T1"/>
                    </a:cxn>
                    <a:cxn ang="0">
                      <a:pos x="T2" y="T3"/>
                    </a:cxn>
                    <a:cxn ang="0">
                      <a:pos x="T4" y="T5"/>
                    </a:cxn>
                    <a:cxn ang="0">
                      <a:pos x="T6" y="T7"/>
                    </a:cxn>
                    <a:cxn ang="0">
                      <a:pos x="T8" y="T9"/>
                    </a:cxn>
                    <a:cxn ang="0">
                      <a:pos x="T10" y="T11"/>
                    </a:cxn>
                  </a:cxnLst>
                  <a:rect l="0" t="0" r="r" b="b"/>
                  <a:pathLst>
                    <a:path w="60" h="39">
                      <a:moveTo>
                        <a:pt x="60" y="9"/>
                      </a:moveTo>
                      <a:cubicBezTo>
                        <a:pt x="52" y="1"/>
                        <a:pt x="52" y="1"/>
                        <a:pt x="52" y="1"/>
                      </a:cubicBezTo>
                      <a:cubicBezTo>
                        <a:pt x="42" y="18"/>
                        <a:pt x="13" y="17"/>
                        <a:pt x="6" y="0"/>
                      </a:cubicBezTo>
                      <a:cubicBezTo>
                        <a:pt x="4" y="1"/>
                        <a:pt x="2" y="3"/>
                        <a:pt x="0" y="5"/>
                      </a:cubicBezTo>
                      <a:cubicBezTo>
                        <a:pt x="4" y="29"/>
                        <a:pt x="4" y="29"/>
                        <a:pt x="4" y="29"/>
                      </a:cubicBezTo>
                      <a:cubicBezTo>
                        <a:pt x="24" y="39"/>
                        <a:pt x="52" y="35"/>
                        <a:pt x="60" y="9"/>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8" name="Freeform 854"/>
                <p:cNvSpPr/>
                <p:nvPr/>
              </p:nvSpPr>
              <p:spPr bwMode="auto">
                <a:xfrm>
                  <a:off x="4298" y="3733"/>
                  <a:ext cx="18" cy="88"/>
                </a:xfrm>
                <a:custGeom>
                  <a:avLst/>
                  <a:gdLst>
                    <a:gd name="T0" fmla="*/ 7 w 8"/>
                    <a:gd name="T1" fmla="*/ 0 h 37"/>
                    <a:gd name="T2" fmla="*/ 0 w 8"/>
                    <a:gd name="T3" fmla="*/ 5 h 37"/>
                    <a:gd name="T4" fmla="*/ 1 w 8"/>
                    <a:gd name="T5" fmla="*/ 30 h 37"/>
                    <a:gd name="T6" fmla="*/ 8 w 8"/>
                    <a:gd name="T7" fmla="*/ 37 h 37"/>
                    <a:gd name="T8" fmla="*/ 7 w 8"/>
                    <a:gd name="T9" fmla="*/ 0 h 37"/>
                  </a:gdLst>
                  <a:ahLst/>
                  <a:cxnLst>
                    <a:cxn ang="0">
                      <a:pos x="T0" y="T1"/>
                    </a:cxn>
                    <a:cxn ang="0">
                      <a:pos x="T2" y="T3"/>
                    </a:cxn>
                    <a:cxn ang="0">
                      <a:pos x="T4" y="T5"/>
                    </a:cxn>
                    <a:cxn ang="0">
                      <a:pos x="T6" y="T7"/>
                    </a:cxn>
                    <a:cxn ang="0">
                      <a:pos x="T8" y="T9"/>
                    </a:cxn>
                  </a:cxnLst>
                  <a:rect l="0" t="0" r="r" b="b"/>
                  <a:pathLst>
                    <a:path w="8" h="37">
                      <a:moveTo>
                        <a:pt x="7" y="0"/>
                      </a:moveTo>
                      <a:cubicBezTo>
                        <a:pt x="5" y="2"/>
                        <a:pt x="3" y="4"/>
                        <a:pt x="0" y="5"/>
                      </a:cubicBezTo>
                      <a:cubicBezTo>
                        <a:pt x="1" y="30"/>
                        <a:pt x="1" y="30"/>
                        <a:pt x="1" y="30"/>
                      </a:cubicBezTo>
                      <a:cubicBezTo>
                        <a:pt x="8" y="37"/>
                        <a:pt x="8" y="37"/>
                        <a:pt x="8" y="37"/>
                      </a:cubicBezTo>
                      <a:lnTo>
                        <a:pt x="7"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9" name="Freeform 855"/>
                <p:cNvSpPr/>
                <p:nvPr/>
              </p:nvSpPr>
              <p:spPr bwMode="auto">
                <a:xfrm>
                  <a:off x="4231" y="4027"/>
                  <a:ext cx="128" cy="160"/>
                </a:xfrm>
                <a:custGeom>
                  <a:avLst/>
                  <a:gdLst>
                    <a:gd name="T0" fmla="*/ 41 w 54"/>
                    <a:gd name="T1" fmla="*/ 0 h 68"/>
                    <a:gd name="T2" fmla="*/ 24 w 54"/>
                    <a:gd name="T3" fmla="*/ 7 h 68"/>
                    <a:gd name="T4" fmla="*/ 0 w 54"/>
                    <a:gd name="T5" fmla="*/ 39 h 68"/>
                    <a:gd name="T6" fmla="*/ 5 w 54"/>
                    <a:gd name="T7" fmla="*/ 68 h 68"/>
                    <a:gd name="T8" fmla="*/ 41 w 54"/>
                    <a:gd name="T9" fmla="*/ 0 h 68"/>
                  </a:gdLst>
                  <a:ahLst/>
                  <a:cxnLst>
                    <a:cxn ang="0">
                      <a:pos x="T0" y="T1"/>
                    </a:cxn>
                    <a:cxn ang="0">
                      <a:pos x="T2" y="T3"/>
                    </a:cxn>
                    <a:cxn ang="0">
                      <a:pos x="T4" y="T5"/>
                    </a:cxn>
                    <a:cxn ang="0">
                      <a:pos x="T6" y="T7"/>
                    </a:cxn>
                    <a:cxn ang="0">
                      <a:pos x="T8" y="T9"/>
                    </a:cxn>
                  </a:cxnLst>
                  <a:rect l="0" t="0" r="r" b="b"/>
                  <a:pathLst>
                    <a:path w="54" h="68">
                      <a:moveTo>
                        <a:pt x="41" y="0"/>
                      </a:moveTo>
                      <a:cubicBezTo>
                        <a:pt x="36" y="4"/>
                        <a:pt x="30" y="6"/>
                        <a:pt x="24" y="7"/>
                      </a:cubicBezTo>
                      <a:cubicBezTo>
                        <a:pt x="26" y="22"/>
                        <a:pt x="16" y="38"/>
                        <a:pt x="0" y="39"/>
                      </a:cubicBezTo>
                      <a:cubicBezTo>
                        <a:pt x="5" y="68"/>
                        <a:pt x="5" y="68"/>
                        <a:pt x="5" y="68"/>
                      </a:cubicBezTo>
                      <a:cubicBezTo>
                        <a:pt x="37" y="64"/>
                        <a:pt x="54" y="26"/>
                        <a:pt x="41"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0" name="Freeform 856"/>
                <p:cNvSpPr/>
                <p:nvPr/>
              </p:nvSpPr>
              <p:spPr bwMode="auto">
                <a:xfrm>
                  <a:off x="4264" y="3191"/>
                  <a:ext cx="22" cy="202"/>
                </a:xfrm>
                <a:custGeom>
                  <a:avLst/>
                  <a:gdLst>
                    <a:gd name="T0" fmla="*/ 2 w 9"/>
                    <a:gd name="T1" fmla="*/ 85 h 85"/>
                    <a:gd name="T2" fmla="*/ 9 w 9"/>
                    <a:gd name="T3" fmla="*/ 79 h 85"/>
                    <a:gd name="T4" fmla="*/ 6 w 9"/>
                    <a:gd name="T5" fmla="*/ 0 h 85"/>
                    <a:gd name="T6" fmla="*/ 0 w 9"/>
                    <a:gd name="T7" fmla="*/ 4 h 85"/>
                    <a:gd name="T8" fmla="*/ 2 w 9"/>
                    <a:gd name="T9" fmla="*/ 85 h 85"/>
                  </a:gdLst>
                  <a:ahLst/>
                  <a:cxnLst>
                    <a:cxn ang="0">
                      <a:pos x="T0" y="T1"/>
                    </a:cxn>
                    <a:cxn ang="0">
                      <a:pos x="T2" y="T3"/>
                    </a:cxn>
                    <a:cxn ang="0">
                      <a:pos x="T4" y="T5"/>
                    </a:cxn>
                    <a:cxn ang="0">
                      <a:pos x="T6" y="T7"/>
                    </a:cxn>
                    <a:cxn ang="0">
                      <a:pos x="T8" y="T9"/>
                    </a:cxn>
                  </a:cxnLst>
                  <a:rect l="0" t="0" r="r" b="b"/>
                  <a:pathLst>
                    <a:path w="9" h="85">
                      <a:moveTo>
                        <a:pt x="2" y="85"/>
                      </a:moveTo>
                      <a:cubicBezTo>
                        <a:pt x="4" y="83"/>
                        <a:pt x="6" y="81"/>
                        <a:pt x="9" y="79"/>
                      </a:cubicBezTo>
                      <a:cubicBezTo>
                        <a:pt x="6" y="0"/>
                        <a:pt x="6" y="0"/>
                        <a:pt x="6" y="0"/>
                      </a:cubicBezTo>
                      <a:cubicBezTo>
                        <a:pt x="0" y="4"/>
                        <a:pt x="0" y="4"/>
                        <a:pt x="0" y="4"/>
                      </a:cubicBezTo>
                      <a:lnTo>
                        <a:pt x="2" y="85"/>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1" name="Freeform 857"/>
                <p:cNvSpPr/>
                <p:nvPr/>
              </p:nvSpPr>
              <p:spPr bwMode="auto">
                <a:xfrm>
                  <a:off x="4250" y="2957"/>
                  <a:ext cx="14" cy="100"/>
                </a:xfrm>
                <a:custGeom>
                  <a:avLst/>
                  <a:gdLst>
                    <a:gd name="T0" fmla="*/ 6 w 6"/>
                    <a:gd name="T1" fmla="*/ 4 h 42"/>
                    <a:gd name="T2" fmla="*/ 0 w 6"/>
                    <a:gd name="T3" fmla="*/ 0 h 42"/>
                    <a:gd name="T4" fmla="*/ 1 w 6"/>
                    <a:gd name="T5" fmla="*/ 42 h 42"/>
                    <a:gd name="T6" fmla="*/ 6 w 6"/>
                    <a:gd name="T7" fmla="*/ 37 h 42"/>
                    <a:gd name="T8" fmla="*/ 6 w 6"/>
                    <a:gd name="T9" fmla="*/ 4 h 42"/>
                  </a:gdLst>
                  <a:ahLst/>
                  <a:cxnLst>
                    <a:cxn ang="0">
                      <a:pos x="T0" y="T1"/>
                    </a:cxn>
                    <a:cxn ang="0">
                      <a:pos x="T2" y="T3"/>
                    </a:cxn>
                    <a:cxn ang="0">
                      <a:pos x="T4" y="T5"/>
                    </a:cxn>
                    <a:cxn ang="0">
                      <a:pos x="T6" y="T7"/>
                    </a:cxn>
                    <a:cxn ang="0">
                      <a:pos x="T8" y="T9"/>
                    </a:cxn>
                  </a:cxnLst>
                  <a:rect l="0" t="0" r="r" b="b"/>
                  <a:pathLst>
                    <a:path w="6" h="42">
                      <a:moveTo>
                        <a:pt x="6" y="4"/>
                      </a:moveTo>
                      <a:cubicBezTo>
                        <a:pt x="0" y="0"/>
                        <a:pt x="0" y="0"/>
                        <a:pt x="0" y="0"/>
                      </a:cubicBezTo>
                      <a:cubicBezTo>
                        <a:pt x="1" y="42"/>
                        <a:pt x="1" y="42"/>
                        <a:pt x="1" y="42"/>
                      </a:cubicBezTo>
                      <a:cubicBezTo>
                        <a:pt x="3" y="40"/>
                        <a:pt x="5" y="39"/>
                        <a:pt x="6" y="37"/>
                      </a:cubicBezTo>
                      <a:lnTo>
                        <a:pt x="6" y="4"/>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2" name="Freeform 858"/>
                <p:cNvSpPr/>
                <p:nvPr/>
              </p:nvSpPr>
              <p:spPr bwMode="auto">
                <a:xfrm>
                  <a:off x="4186" y="2654"/>
                  <a:ext cx="62" cy="100"/>
                </a:xfrm>
                <a:custGeom>
                  <a:avLst/>
                  <a:gdLst>
                    <a:gd name="T0" fmla="*/ 26 w 26"/>
                    <a:gd name="T1" fmla="*/ 13 h 42"/>
                    <a:gd name="T2" fmla="*/ 7 w 26"/>
                    <a:gd name="T3" fmla="*/ 0 h 42"/>
                    <a:gd name="T4" fmla="*/ 0 w 26"/>
                    <a:gd name="T5" fmla="*/ 5 h 42"/>
                    <a:gd name="T6" fmla="*/ 4 w 26"/>
                    <a:gd name="T7" fmla="*/ 42 h 42"/>
                    <a:gd name="T8" fmla="*/ 26 w 26"/>
                    <a:gd name="T9" fmla="*/ 13 h 42"/>
                  </a:gdLst>
                  <a:ahLst/>
                  <a:cxnLst>
                    <a:cxn ang="0">
                      <a:pos x="T0" y="T1"/>
                    </a:cxn>
                    <a:cxn ang="0">
                      <a:pos x="T2" y="T3"/>
                    </a:cxn>
                    <a:cxn ang="0">
                      <a:pos x="T4" y="T5"/>
                    </a:cxn>
                    <a:cxn ang="0">
                      <a:pos x="T6" y="T7"/>
                    </a:cxn>
                    <a:cxn ang="0">
                      <a:pos x="T8" y="T9"/>
                    </a:cxn>
                  </a:cxnLst>
                  <a:rect l="0" t="0" r="r" b="b"/>
                  <a:pathLst>
                    <a:path w="26" h="42">
                      <a:moveTo>
                        <a:pt x="26" y="13"/>
                      </a:moveTo>
                      <a:cubicBezTo>
                        <a:pt x="19" y="10"/>
                        <a:pt x="12" y="6"/>
                        <a:pt x="7" y="0"/>
                      </a:cubicBezTo>
                      <a:cubicBezTo>
                        <a:pt x="5" y="2"/>
                        <a:pt x="3" y="4"/>
                        <a:pt x="0" y="5"/>
                      </a:cubicBezTo>
                      <a:cubicBezTo>
                        <a:pt x="4" y="42"/>
                        <a:pt x="4" y="42"/>
                        <a:pt x="4" y="42"/>
                      </a:cubicBezTo>
                      <a:lnTo>
                        <a:pt x="26" y="13"/>
                      </a:ln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3" name="Freeform 859"/>
                <p:cNvSpPr/>
                <p:nvPr/>
              </p:nvSpPr>
              <p:spPr bwMode="auto">
                <a:xfrm>
                  <a:off x="3964" y="447"/>
                  <a:ext cx="156" cy="192"/>
                </a:xfrm>
                <a:custGeom>
                  <a:avLst/>
                  <a:gdLst>
                    <a:gd name="T0" fmla="*/ 66 w 66"/>
                    <a:gd name="T1" fmla="*/ 19 h 81"/>
                    <a:gd name="T2" fmla="*/ 55 w 66"/>
                    <a:gd name="T3" fmla="*/ 0 h 81"/>
                    <a:gd name="T4" fmla="*/ 29 w 66"/>
                    <a:gd name="T5" fmla="*/ 30 h 81"/>
                    <a:gd name="T6" fmla="*/ 36 w 66"/>
                    <a:gd name="T7" fmla="*/ 37 h 81"/>
                    <a:gd name="T8" fmla="*/ 23 w 66"/>
                    <a:gd name="T9" fmla="*/ 37 h 81"/>
                    <a:gd name="T10" fmla="*/ 0 w 66"/>
                    <a:gd name="T11" fmla="*/ 62 h 81"/>
                    <a:gd name="T12" fmla="*/ 13 w 66"/>
                    <a:gd name="T13" fmla="*/ 81 h 81"/>
                    <a:gd name="T14" fmla="*/ 66 w 66"/>
                    <a:gd name="T15" fmla="*/ 1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81">
                      <a:moveTo>
                        <a:pt x="66" y="19"/>
                      </a:moveTo>
                      <a:cubicBezTo>
                        <a:pt x="65" y="11"/>
                        <a:pt x="62" y="4"/>
                        <a:pt x="55" y="0"/>
                      </a:cubicBezTo>
                      <a:cubicBezTo>
                        <a:pt x="46" y="11"/>
                        <a:pt x="37" y="21"/>
                        <a:pt x="29" y="30"/>
                      </a:cubicBezTo>
                      <a:cubicBezTo>
                        <a:pt x="31" y="32"/>
                        <a:pt x="33" y="35"/>
                        <a:pt x="36" y="37"/>
                      </a:cubicBezTo>
                      <a:cubicBezTo>
                        <a:pt x="31" y="38"/>
                        <a:pt x="27" y="38"/>
                        <a:pt x="23" y="37"/>
                      </a:cubicBezTo>
                      <a:cubicBezTo>
                        <a:pt x="14" y="47"/>
                        <a:pt x="6" y="56"/>
                        <a:pt x="0" y="62"/>
                      </a:cubicBezTo>
                      <a:cubicBezTo>
                        <a:pt x="6" y="69"/>
                        <a:pt x="10" y="75"/>
                        <a:pt x="13" y="81"/>
                      </a:cubicBezTo>
                      <a:cubicBezTo>
                        <a:pt x="29" y="61"/>
                        <a:pt x="54" y="33"/>
                        <a:pt x="66" y="19"/>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4" name="Freeform 860"/>
                <p:cNvSpPr/>
                <p:nvPr/>
              </p:nvSpPr>
              <p:spPr bwMode="auto">
                <a:xfrm>
                  <a:off x="4191" y="2307"/>
                  <a:ext cx="31" cy="38"/>
                </a:xfrm>
                <a:custGeom>
                  <a:avLst/>
                  <a:gdLst>
                    <a:gd name="T0" fmla="*/ 13 w 13"/>
                    <a:gd name="T1" fmla="*/ 8 h 16"/>
                    <a:gd name="T2" fmla="*/ 9 w 13"/>
                    <a:gd name="T3" fmla="*/ 0 h 16"/>
                    <a:gd name="T4" fmla="*/ 0 w 13"/>
                    <a:gd name="T5" fmla="*/ 5 h 16"/>
                    <a:gd name="T6" fmla="*/ 4 w 13"/>
                    <a:gd name="T7" fmla="*/ 16 h 16"/>
                    <a:gd name="T8" fmla="*/ 13 w 13"/>
                    <a:gd name="T9" fmla="*/ 8 h 16"/>
                  </a:gdLst>
                  <a:ahLst/>
                  <a:cxnLst>
                    <a:cxn ang="0">
                      <a:pos x="T0" y="T1"/>
                    </a:cxn>
                    <a:cxn ang="0">
                      <a:pos x="T2" y="T3"/>
                    </a:cxn>
                    <a:cxn ang="0">
                      <a:pos x="T4" y="T5"/>
                    </a:cxn>
                    <a:cxn ang="0">
                      <a:pos x="T6" y="T7"/>
                    </a:cxn>
                    <a:cxn ang="0">
                      <a:pos x="T8" y="T9"/>
                    </a:cxn>
                  </a:cxnLst>
                  <a:rect l="0" t="0" r="r" b="b"/>
                  <a:pathLst>
                    <a:path w="13" h="16">
                      <a:moveTo>
                        <a:pt x="13" y="8"/>
                      </a:moveTo>
                      <a:cubicBezTo>
                        <a:pt x="11" y="6"/>
                        <a:pt x="10" y="3"/>
                        <a:pt x="9" y="0"/>
                      </a:cubicBezTo>
                      <a:cubicBezTo>
                        <a:pt x="0" y="5"/>
                        <a:pt x="0" y="5"/>
                        <a:pt x="0" y="5"/>
                      </a:cubicBezTo>
                      <a:cubicBezTo>
                        <a:pt x="1" y="9"/>
                        <a:pt x="3" y="13"/>
                        <a:pt x="4" y="16"/>
                      </a:cubicBezTo>
                      <a:lnTo>
                        <a:pt x="13" y="8"/>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5" name="Freeform 861"/>
                <p:cNvSpPr/>
                <p:nvPr/>
              </p:nvSpPr>
              <p:spPr bwMode="auto">
                <a:xfrm>
                  <a:off x="4316" y="4334"/>
                  <a:ext cx="48" cy="17"/>
                </a:xfrm>
                <a:custGeom>
                  <a:avLst/>
                  <a:gdLst>
                    <a:gd name="T0" fmla="*/ 0 w 20"/>
                    <a:gd name="T1" fmla="*/ 3 h 7"/>
                    <a:gd name="T2" fmla="*/ 0 w 20"/>
                    <a:gd name="T3" fmla="*/ 7 h 7"/>
                    <a:gd name="T4" fmla="*/ 19 w 20"/>
                    <a:gd name="T5" fmla="*/ 7 h 7"/>
                    <a:gd name="T6" fmla="*/ 20 w 20"/>
                    <a:gd name="T7" fmla="*/ 0 h 7"/>
                    <a:gd name="T8" fmla="*/ 0 w 20"/>
                    <a:gd name="T9" fmla="*/ 3 h 7"/>
                  </a:gdLst>
                  <a:ahLst/>
                  <a:cxnLst>
                    <a:cxn ang="0">
                      <a:pos x="T0" y="T1"/>
                    </a:cxn>
                    <a:cxn ang="0">
                      <a:pos x="T2" y="T3"/>
                    </a:cxn>
                    <a:cxn ang="0">
                      <a:pos x="T4" y="T5"/>
                    </a:cxn>
                    <a:cxn ang="0">
                      <a:pos x="T6" y="T7"/>
                    </a:cxn>
                    <a:cxn ang="0">
                      <a:pos x="T8" y="T9"/>
                    </a:cxn>
                  </a:cxnLst>
                  <a:rect l="0" t="0" r="r" b="b"/>
                  <a:pathLst>
                    <a:path w="20" h="7">
                      <a:moveTo>
                        <a:pt x="0" y="3"/>
                      </a:moveTo>
                      <a:cubicBezTo>
                        <a:pt x="0" y="5"/>
                        <a:pt x="0" y="6"/>
                        <a:pt x="0" y="7"/>
                      </a:cubicBezTo>
                      <a:cubicBezTo>
                        <a:pt x="19" y="7"/>
                        <a:pt x="19" y="7"/>
                        <a:pt x="19" y="7"/>
                      </a:cubicBezTo>
                      <a:cubicBezTo>
                        <a:pt x="19" y="5"/>
                        <a:pt x="20" y="3"/>
                        <a:pt x="20" y="0"/>
                      </a:cubicBezTo>
                      <a:cubicBezTo>
                        <a:pt x="14" y="2"/>
                        <a:pt x="7" y="3"/>
                        <a:pt x="0" y="3"/>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6" name="Freeform 862"/>
                <p:cNvSpPr/>
                <p:nvPr/>
              </p:nvSpPr>
              <p:spPr bwMode="auto">
                <a:xfrm>
                  <a:off x="4160" y="2035"/>
                  <a:ext cx="41" cy="28"/>
                </a:xfrm>
                <a:custGeom>
                  <a:avLst/>
                  <a:gdLst>
                    <a:gd name="T0" fmla="*/ 17 w 17"/>
                    <a:gd name="T1" fmla="*/ 7 h 12"/>
                    <a:gd name="T2" fmla="*/ 0 w 17"/>
                    <a:gd name="T3" fmla="*/ 0 h 12"/>
                    <a:gd name="T4" fmla="*/ 0 w 17"/>
                    <a:gd name="T5" fmla="*/ 2 h 12"/>
                    <a:gd name="T6" fmla="*/ 12 w 17"/>
                    <a:gd name="T7" fmla="*/ 12 h 12"/>
                    <a:gd name="T8" fmla="*/ 17 w 17"/>
                    <a:gd name="T9" fmla="*/ 7 h 12"/>
                  </a:gdLst>
                  <a:ahLst/>
                  <a:cxnLst>
                    <a:cxn ang="0">
                      <a:pos x="T0" y="T1"/>
                    </a:cxn>
                    <a:cxn ang="0">
                      <a:pos x="T2" y="T3"/>
                    </a:cxn>
                    <a:cxn ang="0">
                      <a:pos x="T4" y="T5"/>
                    </a:cxn>
                    <a:cxn ang="0">
                      <a:pos x="T6" y="T7"/>
                    </a:cxn>
                    <a:cxn ang="0">
                      <a:pos x="T8" y="T9"/>
                    </a:cxn>
                  </a:cxnLst>
                  <a:rect l="0" t="0" r="r" b="b"/>
                  <a:pathLst>
                    <a:path w="17" h="12">
                      <a:moveTo>
                        <a:pt x="17" y="7"/>
                      </a:moveTo>
                      <a:cubicBezTo>
                        <a:pt x="10" y="4"/>
                        <a:pt x="4" y="2"/>
                        <a:pt x="0" y="0"/>
                      </a:cubicBezTo>
                      <a:cubicBezTo>
                        <a:pt x="0" y="2"/>
                        <a:pt x="0" y="2"/>
                        <a:pt x="0" y="2"/>
                      </a:cubicBezTo>
                      <a:cubicBezTo>
                        <a:pt x="12" y="12"/>
                        <a:pt x="12" y="12"/>
                        <a:pt x="12" y="12"/>
                      </a:cubicBezTo>
                      <a:lnTo>
                        <a:pt x="17" y="7"/>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7" name="Freeform 863"/>
                <p:cNvSpPr/>
                <p:nvPr/>
              </p:nvSpPr>
              <p:spPr bwMode="auto">
                <a:xfrm>
                  <a:off x="4186" y="2240"/>
                  <a:ext cx="19" cy="36"/>
                </a:xfrm>
                <a:custGeom>
                  <a:avLst/>
                  <a:gdLst>
                    <a:gd name="T0" fmla="*/ 3 w 8"/>
                    <a:gd name="T1" fmla="*/ 0 h 15"/>
                    <a:gd name="T2" fmla="*/ 0 w 8"/>
                    <a:gd name="T3" fmla="*/ 15 h 15"/>
                    <a:gd name="T4" fmla="*/ 7 w 8"/>
                    <a:gd name="T5" fmla="*/ 14 h 15"/>
                    <a:gd name="T6" fmla="*/ 8 w 8"/>
                    <a:gd name="T7" fmla="*/ 2 h 15"/>
                    <a:gd name="T8" fmla="*/ 3 w 8"/>
                    <a:gd name="T9" fmla="*/ 0 h 15"/>
                  </a:gdLst>
                  <a:ahLst/>
                  <a:cxnLst>
                    <a:cxn ang="0">
                      <a:pos x="T0" y="T1"/>
                    </a:cxn>
                    <a:cxn ang="0">
                      <a:pos x="T2" y="T3"/>
                    </a:cxn>
                    <a:cxn ang="0">
                      <a:pos x="T4" y="T5"/>
                    </a:cxn>
                    <a:cxn ang="0">
                      <a:pos x="T6" y="T7"/>
                    </a:cxn>
                    <a:cxn ang="0">
                      <a:pos x="T8" y="T9"/>
                    </a:cxn>
                  </a:cxnLst>
                  <a:rect l="0" t="0" r="r" b="b"/>
                  <a:pathLst>
                    <a:path w="8" h="15">
                      <a:moveTo>
                        <a:pt x="3" y="0"/>
                      </a:moveTo>
                      <a:cubicBezTo>
                        <a:pt x="2" y="5"/>
                        <a:pt x="1" y="10"/>
                        <a:pt x="0" y="15"/>
                      </a:cubicBezTo>
                      <a:cubicBezTo>
                        <a:pt x="7" y="14"/>
                        <a:pt x="7" y="14"/>
                        <a:pt x="7" y="14"/>
                      </a:cubicBezTo>
                      <a:cubicBezTo>
                        <a:pt x="7" y="10"/>
                        <a:pt x="7" y="6"/>
                        <a:pt x="8" y="2"/>
                      </a:cubicBezTo>
                      <a:lnTo>
                        <a:pt x="3"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8" name="Freeform 864"/>
                <p:cNvSpPr/>
                <p:nvPr/>
              </p:nvSpPr>
              <p:spPr bwMode="auto">
                <a:xfrm>
                  <a:off x="4186" y="2281"/>
                  <a:ext cx="24" cy="30"/>
                </a:xfrm>
                <a:custGeom>
                  <a:avLst/>
                  <a:gdLst>
                    <a:gd name="T0" fmla="*/ 2 w 10"/>
                    <a:gd name="T1" fmla="*/ 13 h 13"/>
                    <a:gd name="T2" fmla="*/ 10 w 10"/>
                    <a:gd name="T3" fmla="*/ 8 h 13"/>
                    <a:gd name="T4" fmla="*/ 8 w 10"/>
                    <a:gd name="T5" fmla="*/ 0 h 13"/>
                    <a:gd name="T6" fmla="*/ 0 w 10"/>
                    <a:gd name="T7" fmla="*/ 1 h 13"/>
                    <a:gd name="T8" fmla="*/ 2 w 10"/>
                    <a:gd name="T9" fmla="*/ 13 h 13"/>
                  </a:gdLst>
                  <a:ahLst/>
                  <a:cxnLst>
                    <a:cxn ang="0">
                      <a:pos x="T0" y="T1"/>
                    </a:cxn>
                    <a:cxn ang="0">
                      <a:pos x="T2" y="T3"/>
                    </a:cxn>
                    <a:cxn ang="0">
                      <a:pos x="T4" y="T5"/>
                    </a:cxn>
                    <a:cxn ang="0">
                      <a:pos x="T6" y="T7"/>
                    </a:cxn>
                    <a:cxn ang="0">
                      <a:pos x="T8" y="T9"/>
                    </a:cxn>
                  </a:cxnLst>
                  <a:rect l="0" t="0" r="r" b="b"/>
                  <a:pathLst>
                    <a:path w="10" h="13">
                      <a:moveTo>
                        <a:pt x="2" y="13"/>
                      </a:moveTo>
                      <a:cubicBezTo>
                        <a:pt x="10" y="8"/>
                        <a:pt x="10" y="8"/>
                        <a:pt x="10" y="8"/>
                      </a:cubicBezTo>
                      <a:cubicBezTo>
                        <a:pt x="9" y="6"/>
                        <a:pt x="8" y="3"/>
                        <a:pt x="8" y="0"/>
                      </a:cubicBezTo>
                      <a:cubicBezTo>
                        <a:pt x="0" y="1"/>
                        <a:pt x="0" y="1"/>
                        <a:pt x="0" y="1"/>
                      </a:cubicBezTo>
                      <a:cubicBezTo>
                        <a:pt x="0" y="5"/>
                        <a:pt x="1" y="9"/>
                        <a:pt x="2" y="13"/>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9" name="Freeform 865"/>
                <p:cNvSpPr/>
                <p:nvPr/>
              </p:nvSpPr>
              <p:spPr bwMode="auto">
                <a:xfrm>
                  <a:off x="4267" y="3752"/>
                  <a:ext cx="26" cy="45"/>
                </a:xfrm>
                <a:custGeom>
                  <a:avLst/>
                  <a:gdLst>
                    <a:gd name="T0" fmla="*/ 0 w 11"/>
                    <a:gd name="T1" fmla="*/ 8 h 19"/>
                    <a:gd name="T2" fmla="*/ 11 w 11"/>
                    <a:gd name="T3" fmla="*/ 19 h 19"/>
                    <a:gd name="T4" fmla="*/ 10 w 11"/>
                    <a:gd name="T5" fmla="*/ 0 h 19"/>
                    <a:gd name="T6" fmla="*/ 0 w 11"/>
                    <a:gd name="T7" fmla="*/ 8 h 19"/>
                  </a:gdLst>
                  <a:ahLst/>
                  <a:cxnLst>
                    <a:cxn ang="0">
                      <a:pos x="T0" y="T1"/>
                    </a:cxn>
                    <a:cxn ang="0">
                      <a:pos x="T2" y="T3"/>
                    </a:cxn>
                    <a:cxn ang="0">
                      <a:pos x="T4" y="T5"/>
                    </a:cxn>
                    <a:cxn ang="0">
                      <a:pos x="T6" y="T7"/>
                    </a:cxn>
                  </a:cxnLst>
                  <a:rect l="0" t="0" r="r" b="b"/>
                  <a:pathLst>
                    <a:path w="11" h="19">
                      <a:moveTo>
                        <a:pt x="0" y="8"/>
                      </a:moveTo>
                      <a:cubicBezTo>
                        <a:pt x="11" y="19"/>
                        <a:pt x="11" y="19"/>
                        <a:pt x="11" y="19"/>
                      </a:cubicBezTo>
                      <a:cubicBezTo>
                        <a:pt x="10" y="0"/>
                        <a:pt x="10" y="0"/>
                        <a:pt x="10" y="0"/>
                      </a:cubicBezTo>
                      <a:cubicBezTo>
                        <a:pt x="7" y="3"/>
                        <a:pt x="3" y="5"/>
                        <a:pt x="0" y="8"/>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0" name="Freeform 866"/>
                <p:cNvSpPr/>
                <p:nvPr/>
              </p:nvSpPr>
              <p:spPr bwMode="auto">
                <a:xfrm>
                  <a:off x="4210" y="3781"/>
                  <a:ext cx="85" cy="66"/>
                </a:xfrm>
                <a:custGeom>
                  <a:avLst/>
                  <a:gdLst>
                    <a:gd name="T0" fmla="*/ 0 w 36"/>
                    <a:gd name="T1" fmla="*/ 14 h 28"/>
                    <a:gd name="T2" fmla="*/ 36 w 36"/>
                    <a:gd name="T3" fmla="*/ 16 h 28"/>
                    <a:gd name="T4" fmla="*/ 19 w 36"/>
                    <a:gd name="T5" fmla="*/ 0 h 28"/>
                    <a:gd name="T6" fmla="*/ 0 w 36"/>
                    <a:gd name="T7" fmla="*/ 14 h 28"/>
                  </a:gdLst>
                  <a:ahLst/>
                  <a:cxnLst>
                    <a:cxn ang="0">
                      <a:pos x="T0" y="T1"/>
                    </a:cxn>
                    <a:cxn ang="0">
                      <a:pos x="T2" y="T3"/>
                    </a:cxn>
                    <a:cxn ang="0">
                      <a:pos x="T4" y="T5"/>
                    </a:cxn>
                    <a:cxn ang="0">
                      <a:pos x="T6" y="T7"/>
                    </a:cxn>
                  </a:cxnLst>
                  <a:rect l="0" t="0" r="r" b="b"/>
                  <a:pathLst>
                    <a:path w="36" h="28">
                      <a:moveTo>
                        <a:pt x="0" y="14"/>
                      </a:moveTo>
                      <a:cubicBezTo>
                        <a:pt x="6" y="26"/>
                        <a:pt x="27" y="28"/>
                        <a:pt x="36" y="16"/>
                      </a:cubicBezTo>
                      <a:cubicBezTo>
                        <a:pt x="19" y="0"/>
                        <a:pt x="19" y="0"/>
                        <a:pt x="19" y="0"/>
                      </a:cubicBezTo>
                      <a:cubicBezTo>
                        <a:pt x="13" y="4"/>
                        <a:pt x="7" y="9"/>
                        <a:pt x="0" y="14"/>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1" name="Freeform 867"/>
                <p:cNvSpPr/>
                <p:nvPr/>
              </p:nvSpPr>
              <p:spPr bwMode="auto">
                <a:xfrm>
                  <a:off x="4229" y="2941"/>
                  <a:ext cx="14" cy="132"/>
                </a:xfrm>
                <a:custGeom>
                  <a:avLst/>
                  <a:gdLst>
                    <a:gd name="T0" fmla="*/ 6 w 6"/>
                    <a:gd name="T1" fmla="*/ 5 h 56"/>
                    <a:gd name="T2" fmla="*/ 0 w 6"/>
                    <a:gd name="T3" fmla="*/ 0 h 56"/>
                    <a:gd name="T4" fmla="*/ 0 w 6"/>
                    <a:gd name="T5" fmla="*/ 56 h 56"/>
                    <a:gd name="T6" fmla="*/ 6 w 6"/>
                    <a:gd name="T7" fmla="*/ 51 h 56"/>
                    <a:gd name="T8" fmla="*/ 6 w 6"/>
                    <a:gd name="T9" fmla="*/ 5 h 56"/>
                  </a:gdLst>
                  <a:ahLst/>
                  <a:cxnLst>
                    <a:cxn ang="0">
                      <a:pos x="T0" y="T1"/>
                    </a:cxn>
                    <a:cxn ang="0">
                      <a:pos x="T2" y="T3"/>
                    </a:cxn>
                    <a:cxn ang="0">
                      <a:pos x="T4" y="T5"/>
                    </a:cxn>
                    <a:cxn ang="0">
                      <a:pos x="T6" y="T7"/>
                    </a:cxn>
                    <a:cxn ang="0">
                      <a:pos x="T8" y="T9"/>
                    </a:cxn>
                  </a:cxnLst>
                  <a:rect l="0" t="0" r="r" b="b"/>
                  <a:pathLst>
                    <a:path w="6" h="56">
                      <a:moveTo>
                        <a:pt x="6" y="5"/>
                      </a:moveTo>
                      <a:cubicBezTo>
                        <a:pt x="0" y="0"/>
                        <a:pt x="0" y="0"/>
                        <a:pt x="0" y="0"/>
                      </a:cubicBezTo>
                      <a:cubicBezTo>
                        <a:pt x="0" y="56"/>
                        <a:pt x="0" y="56"/>
                        <a:pt x="0" y="56"/>
                      </a:cubicBezTo>
                      <a:cubicBezTo>
                        <a:pt x="2" y="54"/>
                        <a:pt x="5" y="53"/>
                        <a:pt x="6" y="51"/>
                      </a:cubicBezTo>
                      <a:lnTo>
                        <a:pt x="6" y="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2" name="Freeform 868"/>
                <p:cNvSpPr/>
                <p:nvPr/>
              </p:nvSpPr>
              <p:spPr bwMode="auto">
                <a:xfrm>
                  <a:off x="4037" y="-35"/>
                  <a:ext cx="34" cy="14"/>
                </a:xfrm>
                <a:custGeom>
                  <a:avLst/>
                  <a:gdLst>
                    <a:gd name="T0" fmla="*/ 14 w 14"/>
                    <a:gd name="T1" fmla="*/ 4 h 6"/>
                    <a:gd name="T2" fmla="*/ 12 w 14"/>
                    <a:gd name="T3" fmla="*/ 0 h 6"/>
                    <a:gd name="T4" fmla="*/ 0 w 14"/>
                    <a:gd name="T5" fmla="*/ 0 h 6"/>
                    <a:gd name="T6" fmla="*/ 2 w 14"/>
                    <a:gd name="T7" fmla="*/ 6 h 6"/>
                    <a:gd name="T8" fmla="*/ 14 w 14"/>
                    <a:gd name="T9" fmla="*/ 4 h 6"/>
                  </a:gdLst>
                  <a:ahLst/>
                  <a:cxnLst>
                    <a:cxn ang="0">
                      <a:pos x="T0" y="T1"/>
                    </a:cxn>
                    <a:cxn ang="0">
                      <a:pos x="T2" y="T3"/>
                    </a:cxn>
                    <a:cxn ang="0">
                      <a:pos x="T4" y="T5"/>
                    </a:cxn>
                    <a:cxn ang="0">
                      <a:pos x="T6" y="T7"/>
                    </a:cxn>
                    <a:cxn ang="0">
                      <a:pos x="T8" y="T9"/>
                    </a:cxn>
                  </a:cxnLst>
                  <a:rect l="0" t="0" r="r" b="b"/>
                  <a:pathLst>
                    <a:path w="14" h="6">
                      <a:moveTo>
                        <a:pt x="14" y="4"/>
                      </a:moveTo>
                      <a:cubicBezTo>
                        <a:pt x="12" y="0"/>
                        <a:pt x="12" y="0"/>
                        <a:pt x="12" y="0"/>
                      </a:cubicBezTo>
                      <a:cubicBezTo>
                        <a:pt x="0" y="0"/>
                        <a:pt x="0" y="0"/>
                        <a:pt x="0" y="0"/>
                      </a:cubicBezTo>
                      <a:cubicBezTo>
                        <a:pt x="2" y="6"/>
                        <a:pt x="2" y="6"/>
                        <a:pt x="2" y="6"/>
                      </a:cubicBezTo>
                      <a:cubicBezTo>
                        <a:pt x="6" y="5"/>
                        <a:pt x="10" y="5"/>
                        <a:pt x="14" y="4"/>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3" name="Freeform 869"/>
                <p:cNvSpPr/>
                <p:nvPr/>
              </p:nvSpPr>
              <p:spPr bwMode="auto">
                <a:xfrm>
                  <a:off x="4241" y="3208"/>
                  <a:ext cx="21" cy="192"/>
                </a:xfrm>
                <a:custGeom>
                  <a:avLst/>
                  <a:gdLst>
                    <a:gd name="T0" fmla="*/ 2 w 9"/>
                    <a:gd name="T1" fmla="*/ 76 h 81"/>
                    <a:gd name="T2" fmla="*/ 7 w 9"/>
                    <a:gd name="T3" fmla="*/ 81 h 81"/>
                    <a:gd name="T4" fmla="*/ 9 w 9"/>
                    <a:gd name="T5" fmla="*/ 80 h 81"/>
                    <a:gd name="T6" fmla="*/ 6 w 9"/>
                    <a:gd name="T7" fmla="*/ 0 h 81"/>
                    <a:gd name="T8" fmla="*/ 0 w 9"/>
                    <a:gd name="T9" fmla="*/ 5 h 81"/>
                    <a:gd name="T10" fmla="*/ 2 w 9"/>
                    <a:gd name="T11" fmla="*/ 76 h 81"/>
                  </a:gdLst>
                  <a:ahLst/>
                  <a:cxnLst>
                    <a:cxn ang="0">
                      <a:pos x="T0" y="T1"/>
                    </a:cxn>
                    <a:cxn ang="0">
                      <a:pos x="T2" y="T3"/>
                    </a:cxn>
                    <a:cxn ang="0">
                      <a:pos x="T4" y="T5"/>
                    </a:cxn>
                    <a:cxn ang="0">
                      <a:pos x="T6" y="T7"/>
                    </a:cxn>
                    <a:cxn ang="0">
                      <a:pos x="T8" y="T9"/>
                    </a:cxn>
                    <a:cxn ang="0">
                      <a:pos x="T10" y="T11"/>
                    </a:cxn>
                  </a:cxnLst>
                  <a:rect l="0" t="0" r="r" b="b"/>
                  <a:pathLst>
                    <a:path w="9" h="81">
                      <a:moveTo>
                        <a:pt x="2" y="76"/>
                      </a:moveTo>
                      <a:cubicBezTo>
                        <a:pt x="7" y="81"/>
                        <a:pt x="7" y="81"/>
                        <a:pt x="7" y="81"/>
                      </a:cubicBezTo>
                      <a:cubicBezTo>
                        <a:pt x="9" y="80"/>
                        <a:pt x="9" y="80"/>
                        <a:pt x="9" y="80"/>
                      </a:cubicBezTo>
                      <a:cubicBezTo>
                        <a:pt x="6" y="0"/>
                        <a:pt x="6" y="0"/>
                        <a:pt x="6" y="0"/>
                      </a:cubicBezTo>
                      <a:cubicBezTo>
                        <a:pt x="4" y="2"/>
                        <a:pt x="2" y="3"/>
                        <a:pt x="0" y="5"/>
                      </a:cubicBezTo>
                      <a:lnTo>
                        <a:pt x="2" y="76"/>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4" name="Freeform 870"/>
                <p:cNvSpPr>
                  <a:spLocks noEditPoints="1"/>
                </p:cNvSpPr>
                <p:nvPr/>
              </p:nvSpPr>
              <p:spPr bwMode="auto">
                <a:xfrm>
                  <a:off x="3588" y="2281"/>
                  <a:ext cx="691" cy="459"/>
                </a:xfrm>
                <a:custGeom>
                  <a:avLst/>
                  <a:gdLst>
                    <a:gd name="T0" fmla="*/ 265 w 292"/>
                    <a:gd name="T1" fmla="*/ 142 h 194"/>
                    <a:gd name="T2" fmla="*/ 211 w 292"/>
                    <a:gd name="T3" fmla="*/ 49 h 194"/>
                    <a:gd name="T4" fmla="*/ 213 w 292"/>
                    <a:gd name="T5" fmla="*/ 0 h 194"/>
                    <a:gd name="T6" fmla="*/ 166 w 292"/>
                    <a:gd name="T7" fmla="*/ 30 h 194"/>
                    <a:gd name="T8" fmla="*/ 24 w 292"/>
                    <a:gd name="T9" fmla="*/ 40 h 194"/>
                    <a:gd name="T10" fmla="*/ 110 w 292"/>
                    <a:gd name="T11" fmla="*/ 167 h 194"/>
                    <a:gd name="T12" fmla="*/ 265 w 292"/>
                    <a:gd name="T13" fmla="*/ 142 h 194"/>
                    <a:gd name="T14" fmla="*/ 98 w 292"/>
                    <a:gd name="T15" fmla="*/ 81 h 194"/>
                    <a:gd name="T16" fmla="*/ 76 w 292"/>
                    <a:gd name="T17" fmla="*/ 78 h 194"/>
                    <a:gd name="T18" fmla="*/ 79 w 292"/>
                    <a:gd name="T19" fmla="*/ 56 h 194"/>
                    <a:gd name="T20" fmla="*/ 101 w 292"/>
                    <a:gd name="T21" fmla="*/ 60 h 194"/>
                    <a:gd name="T22" fmla="*/ 98 w 292"/>
                    <a:gd name="T23" fmla="*/ 81 h 194"/>
                    <a:gd name="T24" fmla="*/ 144 w 292"/>
                    <a:gd name="T25" fmla="*/ 101 h 194"/>
                    <a:gd name="T26" fmla="*/ 122 w 292"/>
                    <a:gd name="T27" fmla="*/ 98 h 194"/>
                    <a:gd name="T28" fmla="*/ 125 w 292"/>
                    <a:gd name="T29" fmla="*/ 75 h 194"/>
                    <a:gd name="T30" fmla="*/ 147 w 292"/>
                    <a:gd name="T31" fmla="*/ 79 h 194"/>
                    <a:gd name="T32" fmla="*/ 144 w 292"/>
                    <a:gd name="T33" fmla="*/ 101 h 194"/>
                    <a:gd name="T34" fmla="*/ 188 w 292"/>
                    <a:gd name="T35" fmla="*/ 117 h 194"/>
                    <a:gd name="T36" fmla="*/ 166 w 292"/>
                    <a:gd name="T37" fmla="*/ 113 h 194"/>
                    <a:gd name="T38" fmla="*/ 169 w 292"/>
                    <a:gd name="T39" fmla="*/ 91 h 194"/>
                    <a:gd name="T40" fmla="*/ 192 w 292"/>
                    <a:gd name="T41" fmla="*/ 95 h 194"/>
                    <a:gd name="T42" fmla="*/ 188 w 292"/>
                    <a:gd name="T43" fmla="*/ 117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2" h="194">
                      <a:moveTo>
                        <a:pt x="265" y="142"/>
                      </a:moveTo>
                      <a:cubicBezTo>
                        <a:pt x="292" y="95"/>
                        <a:pt x="270" y="63"/>
                        <a:pt x="211" y="49"/>
                      </a:cubicBezTo>
                      <a:cubicBezTo>
                        <a:pt x="211" y="35"/>
                        <a:pt x="213" y="9"/>
                        <a:pt x="213" y="0"/>
                      </a:cubicBezTo>
                      <a:cubicBezTo>
                        <a:pt x="200" y="8"/>
                        <a:pt x="178" y="25"/>
                        <a:pt x="166" y="30"/>
                      </a:cubicBezTo>
                      <a:cubicBezTo>
                        <a:pt x="104" y="5"/>
                        <a:pt x="47" y="4"/>
                        <a:pt x="24" y="40"/>
                      </a:cubicBezTo>
                      <a:cubicBezTo>
                        <a:pt x="0" y="78"/>
                        <a:pt x="27" y="133"/>
                        <a:pt x="110" y="167"/>
                      </a:cubicBezTo>
                      <a:cubicBezTo>
                        <a:pt x="178" y="194"/>
                        <a:pt x="247" y="174"/>
                        <a:pt x="265" y="142"/>
                      </a:cubicBezTo>
                      <a:close/>
                      <a:moveTo>
                        <a:pt x="98" y="81"/>
                      </a:moveTo>
                      <a:cubicBezTo>
                        <a:pt x="91" y="86"/>
                        <a:pt x="81" y="84"/>
                        <a:pt x="76" y="78"/>
                      </a:cubicBezTo>
                      <a:cubicBezTo>
                        <a:pt x="71" y="71"/>
                        <a:pt x="72" y="61"/>
                        <a:pt x="79" y="56"/>
                      </a:cubicBezTo>
                      <a:cubicBezTo>
                        <a:pt x="86" y="51"/>
                        <a:pt x="96" y="53"/>
                        <a:pt x="101" y="60"/>
                      </a:cubicBezTo>
                      <a:cubicBezTo>
                        <a:pt x="106" y="67"/>
                        <a:pt x="104" y="76"/>
                        <a:pt x="98" y="81"/>
                      </a:cubicBezTo>
                      <a:close/>
                      <a:moveTo>
                        <a:pt x="144" y="101"/>
                      </a:moveTo>
                      <a:cubicBezTo>
                        <a:pt x="137" y="107"/>
                        <a:pt x="127" y="105"/>
                        <a:pt x="122" y="98"/>
                      </a:cubicBezTo>
                      <a:cubicBezTo>
                        <a:pt x="116" y="90"/>
                        <a:pt x="118" y="80"/>
                        <a:pt x="125" y="75"/>
                      </a:cubicBezTo>
                      <a:cubicBezTo>
                        <a:pt x="132" y="70"/>
                        <a:pt x="142" y="72"/>
                        <a:pt x="147" y="79"/>
                      </a:cubicBezTo>
                      <a:cubicBezTo>
                        <a:pt x="153" y="86"/>
                        <a:pt x="151" y="96"/>
                        <a:pt x="144" y="101"/>
                      </a:cubicBezTo>
                      <a:close/>
                      <a:moveTo>
                        <a:pt x="188" y="117"/>
                      </a:moveTo>
                      <a:cubicBezTo>
                        <a:pt x="181" y="122"/>
                        <a:pt x="171" y="121"/>
                        <a:pt x="166" y="113"/>
                      </a:cubicBezTo>
                      <a:cubicBezTo>
                        <a:pt x="161" y="106"/>
                        <a:pt x="162" y="96"/>
                        <a:pt x="169" y="91"/>
                      </a:cubicBezTo>
                      <a:cubicBezTo>
                        <a:pt x="176" y="86"/>
                        <a:pt x="186" y="88"/>
                        <a:pt x="192" y="95"/>
                      </a:cubicBezTo>
                      <a:cubicBezTo>
                        <a:pt x="197" y="102"/>
                        <a:pt x="195" y="112"/>
                        <a:pt x="188" y="117"/>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5" name="Freeform 871"/>
                <p:cNvSpPr/>
                <p:nvPr/>
              </p:nvSpPr>
              <p:spPr bwMode="auto">
                <a:xfrm>
                  <a:off x="4158" y="2044"/>
                  <a:ext cx="26" cy="28"/>
                </a:xfrm>
                <a:custGeom>
                  <a:avLst/>
                  <a:gdLst>
                    <a:gd name="T0" fmla="*/ 0 w 26"/>
                    <a:gd name="T1" fmla="*/ 12 h 28"/>
                    <a:gd name="T2" fmla="*/ 17 w 26"/>
                    <a:gd name="T3" fmla="*/ 28 h 28"/>
                    <a:gd name="T4" fmla="*/ 26 w 26"/>
                    <a:gd name="T5" fmla="*/ 21 h 28"/>
                    <a:gd name="T6" fmla="*/ 2 w 26"/>
                    <a:gd name="T7" fmla="*/ 0 h 28"/>
                    <a:gd name="T8" fmla="*/ 0 w 26"/>
                    <a:gd name="T9" fmla="*/ 12 h 28"/>
                  </a:gdLst>
                  <a:ahLst/>
                  <a:cxnLst>
                    <a:cxn ang="0">
                      <a:pos x="T0" y="T1"/>
                    </a:cxn>
                    <a:cxn ang="0">
                      <a:pos x="T2" y="T3"/>
                    </a:cxn>
                    <a:cxn ang="0">
                      <a:pos x="T4" y="T5"/>
                    </a:cxn>
                    <a:cxn ang="0">
                      <a:pos x="T6" y="T7"/>
                    </a:cxn>
                    <a:cxn ang="0">
                      <a:pos x="T8" y="T9"/>
                    </a:cxn>
                  </a:cxnLst>
                  <a:rect l="0" t="0" r="r" b="b"/>
                  <a:pathLst>
                    <a:path w="26" h="28">
                      <a:moveTo>
                        <a:pt x="0" y="12"/>
                      </a:moveTo>
                      <a:lnTo>
                        <a:pt x="17" y="28"/>
                      </a:lnTo>
                      <a:lnTo>
                        <a:pt x="26" y="21"/>
                      </a:lnTo>
                      <a:lnTo>
                        <a:pt x="2" y="0"/>
                      </a:lnTo>
                      <a:lnTo>
                        <a:pt x="0" y="12"/>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6" name="Freeform 872"/>
                <p:cNvSpPr/>
                <p:nvPr/>
              </p:nvSpPr>
              <p:spPr bwMode="auto">
                <a:xfrm>
                  <a:off x="4205" y="2924"/>
                  <a:ext cx="17" cy="161"/>
                </a:xfrm>
                <a:custGeom>
                  <a:avLst/>
                  <a:gdLst>
                    <a:gd name="T0" fmla="*/ 17 w 17"/>
                    <a:gd name="T1" fmla="*/ 156 h 161"/>
                    <a:gd name="T2" fmla="*/ 17 w 17"/>
                    <a:gd name="T3" fmla="*/ 12 h 161"/>
                    <a:gd name="T4" fmla="*/ 0 w 17"/>
                    <a:gd name="T5" fmla="*/ 0 h 161"/>
                    <a:gd name="T6" fmla="*/ 0 w 17"/>
                    <a:gd name="T7" fmla="*/ 156 h 161"/>
                    <a:gd name="T8" fmla="*/ 10 w 17"/>
                    <a:gd name="T9" fmla="*/ 161 h 161"/>
                    <a:gd name="T10" fmla="*/ 17 w 17"/>
                    <a:gd name="T11" fmla="*/ 156 h 161"/>
                  </a:gdLst>
                  <a:ahLst/>
                  <a:cxnLst>
                    <a:cxn ang="0">
                      <a:pos x="T0" y="T1"/>
                    </a:cxn>
                    <a:cxn ang="0">
                      <a:pos x="T2" y="T3"/>
                    </a:cxn>
                    <a:cxn ang="0">
                      <a:pos x="T4" y="T5"/>
                    </a:cxn>
                    <a:cxn ang="0">
                      <a:pos x="T6" y="T7"/>
                    </a:cxn>
                    <a:cxn ang="0">
                      <a:pos x="T8" y="T9"/>
                    </a:cxn>
                    <a:cxn ang="0">
                      <a:pos x="T10" y="T11"/>
                    </a:cxn>
                  </a:cxnLst>
                  <a:rect l="0" t="0" r="r" b="b"/>
                  <a:pathLst>
                    <a:path w="17" h="161">
                      <a:moveTo>
                        <a:pt x="17" y="156"/>
                      </a:moveTo>
                      <a:lnTo>
                        <a:pt x="17" y="12"/>
                      </a:lnTo>
                      <a:lnTo>
                        <a:pt x="0" y="0"/>
                      </a:lnTo>
                      <a:lnTo>
                        <a:pt x="0" y="156"/>
                      </a:lnTo>
                      <a:lnTo>
                        <a:pt x="10" y="161"/>
                      </a:lnTo>
                      <a:lnTo>
                        <a:pt x="17" y="156"/>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7" name="Freeform 873"/>
                <p:cNvSpPr/>
                <p:nvPr/>
              </p:nvSpPr>
              <p:spPr bwMode="auto">
                <a:xfrm>
                  <a:off x="4149" y="2063"/>
                  <a:ext cx="23" cy="33"/>
                </a:xfrm>
                <a:custGeom>
                  <a:avLst/>
                  <a:gdLst>
                    <a:gd name="T0" fmla="*/ 0 w 23"/>
                    <a:gd name="T1" fmla="*/ 33 h 33"/>
                    <a:gd name="T2" fmla="*/ 23 w 23"/>
                    <a:gd name="T3" fmla="*/ 14 h 33"/>
                    <a:gd name="T4" fmla="*/ 7 w 23"/>
                    <a:gd name="T5" fmla="*/ 0 h 33"/>
                    <a:gd name="T6" fmla="*/ 0 w 23"/>
                    <a:gd name="T7" fmla="*/ 33 h 33"/>
                  </a:gdLst>
                  <a:ahLst/>
                  <a:cxnLst>
                    <a:cxn ang="0">
                      <a:pos x="T0" y="T1"/>
                    </a:cxn>
                    <a:cxn ang="0">
                      <a:pos x="T2" y="T3"/>
                    </a:cxn>
                    <a:cxn ang="0">
                      <a:pos x="T4" y="T5"/>
                    </a:cxn>
                    <a:cxn ang="0">
                      <a:pos x="T6" y="T7"/>
                    </a:cxn>
                  </a:cxnLst>
                  <a:rect l="0" t="0" r="r" b="b"/>
                  <a:pathLst>
                    <a:path w="23" h="33">
                      <a:moveTo>
                        <a:pt x="0" y="33"/>
                      </a:moveTo>
                      <a:lnTo>
                        <a:pt x="23" y="14"/>
                      </a:lnTo>
                      <a:lnTo>
                        <a:pt x="7" y="0"/>
                      </a:lnTo>
                      <a:lnTo>
                        <a:pt x="0" y="33"/>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8" name="Freeform 874"/>
                <p:cNvSpPr/>
                <p:nvPr/>
              </p:nvSpPr>
              <p:spPr bwMode="auto">
                <a:xfrm>
                  <a:off x="4002" y="521"/>
                  <a:ext cx="118" cy="149"/>
                </a:xfrm>
                <a:custGeom>
                  <a:avLst/>
                  <a:gdLst>
                    <a:gd name="T0" fmla="*/ 50 w 50"/>
                    <a:gd name="T1" fmla="*/ 0 h 63"/>
                    <a:gd name="T2" fmla="*/ 0 w 50"/>
                    <a:gd name="T3" fmla="*/ 58 h 63"/>
                    <a:gd name="T4" fmla="*/ 1 w 50"/>
                    <a:gd name="T5" fmla="*/ 63 h 63"/>
                    <a:gd name="T6" fmla="*/ 50 w 50"/>
                    <a:gd name="T7" fmla="*/ 0 h 63"/>
                  </a:gdLst>
                  <a:ahLst/>
                  <a:cxnLst>
                    <a:cxn ang="0">
                      <a:pos x="T0" y="T1"/>
                    </a:cxn>
                    <a:cxn ang="0">
                      <a:pos x="T2" y="T3"/>
                    </a:cxn>
                    <a:cxn ang="0">
                      <a:pos x="T4" y="T5"/>
                    </a:cxn>
                    <a:cxn ang="0">
                      <a:pos x="T6" y="T7"/>
                    </a:cxn>
                  </a:cxnLst>
                  <a:rect l="0" t="0" r="r" b="b"/>
                  <a:pathLst>
                    <a:path w="50" h="63">
                      <a:moveTo>
                        <a:pt x="50" y="0"/>
                      </a:moveTo>
                      <a:cubicBezTo>
                        <a:pt x="36" y="16"/>
                        <a:pt x="13" y="43"/>
                        <a:pt x="0" y="58"/>
                      </a:cubicBezTo>
                      <a:cubicBezTo>
                        <a:pt x="1" y="60"/>
                        <a:pt x="1" y="61"/>
                        <a:pt x="1" y="63"/>
                      </a:cubicBezTo>
                      <a:cubicBezTo>
                        <a:pt x="24" y="48"/>
                        <a:pt x="47" y="28"/>
                        <a:pt x="50" y="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9" name="Freeform 875"/>
                <p:cNvSpPr/>
                <p:nvPr/>
              </p:nvSpPr>
              <p:spPr bwMode="auto">
                <a:xfrm>
                  <a:off x="4220" y="3227"/>
                  <a:ext cx="16" cy="154"/>
                </a:xfrm>
                <a:custGeom>
                  <a:avLst/>
                  <a:gdLst>
                    <a:gd name="T0" fmla="*/ 1 w 7"/>
                    <a:gd name="T1" fmla="*/ 59 h 65"/>
                    <a:gd name="T2" fmla="*/ 7 w 7"/>
                    <a:gd name="T3" fmla="*/ 65 h 65"/>
                    <a:gd name="T4" fmla="*/ 6 w 7"/>
                    <a:gd name="T5" fmla="*/ 0 h 65"/>
                    <a:gd name="T6" fmla="*/ 0 w 7"/>
                    <a:gd name="T7" fmla="*/ 5 h 65"/>
                    <a:gd name="T8" fmla="*/ 1 w 7"/>
                    <a:gd name="T9" fmla="*/ 59 h 65"/>
                  </a:gdLst>
                  <a:ahLst/>
                  <a:cxnLst>
                    <a:cxn ang="0">
                      <a:pos x="T0" y="T1"/>
                    </a:cxn>
                    <a:cxn ang="0">
                      <a:pos x="T2" y="T3"/>
                    </a:cxn>
                    <a:cxn ang="0">
                      <a:pos x="T4" y="T5"/>
                    </a:cxn>
                    <a:cxn ang="0">
                      <a:pos x="T6" y="T7"/>
                    </a:cxn>
                    <a:cxn ang="0">
                      <a:pos x="T8" y="T9"/>
                    </a:cxn>
                  </a:cxnLst>
                  <a:rect l="0" t="0" r="r" b="b"/>
                  <a:pathLst>
                    <a:path w="7" h="65">
                      <a:moveTo>
                        <a:pt x="1" y="59"/>
                      </a:moveTo>
                      <a:cubicBezTo>
                        <a:pt x="7" y="65"/>
                        <a:pt x="7" y="65"/>
                        <a:pt x="7" y="65"/>
                      </a:cubicBezTo>
                      <a:cubicBezTo>
                        <a:pt x="6" y="0"/>
                        <a:pt x="6" y="0"/>
                        <a:pt x="6" y="0"/>
                      </a:cubicBezTo>
                      <a:cubicBezTo>
                        <a:pt x="3" y="1"/>
                        <a:pt x="1" y="3"/>
                        <a:pt x="0" y="5"/>
                      </a:cubicBezTo>
                      <a:lnTo>
                        <a:pt x="1" y="59"/>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0" name="Freeform 876"/>
                <p:cNvSpPr/>
                <p:nvPr/>
              </p:nvSpPr>
              <p:spPr bwMode="auto">
                <a:xfrm>
                  <a:off x="4009" y="431"/>
                  <a:ext cx="73" cy="75"/>
                </a:xfrm>
                <a:custGeom>
                  <a:avLst/>
                  <a:gdLst>
                    <a:gd name="T0" fmla="*/ 7 w 31"/>
                    <a:gd name="T1" fmla="*/ 32 h 32"/>
                    <a:gd name="T2" fmla="*/ 31 w 31"/>
                    <a:gd name="T3" fmla="*/ 5 h 32"/>
                    <a:gd name="T4" fmla="*/ 7 w 31"/>
                    <a:gd name="T5" fmla="*/ 32 h 32"/>
                  </a:gdLst>
                  <a:ahLst/>
                  <a:cxnLst>
                    <a:cxn ang="0">
                      <a:pos x="T0" y="T1"/>
                    </a:cxn>
                    <a:cxn ang="0">
                      <a:pos x="T2" y="T3"/>
                    </a:cxn>
                    <a:cxn ang="0">
                      <a:pos x="T4" y="T5"/>
                    </a:cxn>
                  </a:cxnLst>
                  <a:rect l="0" t="0" r="r" b="b"/>
                  <a:pathLst>
                    <a:path w="31" h="32">
                      <a:moveTo>
                        <a:pt x="7" y="32"/>
                      </a:moveTo>
                      <a:cubicBezTo>
                        <a:pt x="15" y="24"/>
                        <a:pt x="23" y="14"/>
                        <a:pt x="31" y="5"/>
                      </a:cubicBezTo>
                      <a:cubicBezTo>
                        <a:pt x="15" y="0"/>
                        <a:pt x="0" y="17"/>
                        <a:pt x="7" y="32"/>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1" name="Freeform 877"/>
                <p:cNvSpPr/>
                <p:nvPr/>
              </p:nvSpPr>
              <p:spPr bwMode="auto">
                <a:xfrm>
                  <a:off x="4217" y="4038"/>
                  <a:ext cx="57" cy="64"/>
                </a:xfrm>
                <a:custGeom>
                  <a:avLst/>
                  <a:gdLst>
                    <a:gd name="T0" fmla="*/ 22 w 24"/>
                    <a:gd name="T1" fmla="*/ 3 h 27"/>
                    <a:gd name="T2" fmla="*/ 0 w 24"/>
                    <a:gd name="T3" fmla="*/ 0 h 27"/>
                    <a:gd name="T4" fmla="*/ 4 w 24"/>
                    <a:gd name="T5" fmla="*/ 27 h 27"/>
                    <a:gd name="T6" fmla="*/ 22 w 24"/>
                    <a:gd name="T7" fmla="*/ 3 h 27"/>
                  </a:gdLst>
                  <a:ahLst/>
                  <a:cxnLst>
                    <a:cxn ang="0">
                      <a:pos x="T0" y="T1"/>
                    </a:cxn>
                    <a:cxn ang="0">
                      <a:pos x="T2" y="T3"/>
                    </a:cxn>
                    <a:cxn ang="0">
                      <a:pos x="T4" y="T5"/>
                    </a:cxn>
                    <a:cxn ang="0">
                      <a:pos x="T6" y="T7"/>
                    </a:cxn>
                  </a:cxnLst>
                  <a:rect l="0" t="0" r="r" b="b"/>
                  <a:pathLst>
                    <a:path w="24" h="27">
                      <a:moveTo>
                        <a:pt x="22" y="3"/>
                      </a:moveTo>
                      <a:cubicBezTo>
                        <a:pt x="15" y="4"/>
                        <a:pt x="7" y="3"/>
                        <a:pt x="0" y="0"/>
                      </a:cubicBezTo>
                      <a:cubicBezTo>
                        <a:pt x="4" y="27"/>
                        <a:pt x="4" y="27"/>
                        <a:pt x="4" y="27"/>
                      </a:cubicBezTo>
                      <a:cubicBezTo>
                        <a:pt x="17" y="27"/>
                        <a:pt x="24" y="14"/>
                        <a:pt x="22" y="3"/>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2" name="Freeform 878"/>
                <p:cNvSpPr/>
                <p:nvPr/>
              </p:nvSpPr>
              <p:spPr bwMode="auto">
                <a:xfrm>
                  <a:off x="3635" y="1100"/>
                  <a:ext cx="478" cy="419"/>
                </a:xfrm>
                <a:custGeom>
                  <a:avLst/>
                  <a:gdLst>
                    <a:gd name="T0" fmla="*/ 0 w 202"/>
                    <a:gd name="T1" fmla="*/ 165 h 177"/>
                    <a:gd name="T2" fmla="*/ 17 w 202"/>
                    <a:gd name="T3" fmla="*/ 170 h 177"/>
                    <a:gd name="T4" fmla="*/ 47 w 202"/>
                    <a:gd name="T5" fmla="*/ 54 h 177"/>
                    <a:gd name="T6" fmla="*/ 23 w 202"/>
                    <a:gd name="T7" fmla="*/ 172 h 177"/>
                    <a:gd name="T8" fmla="*/ 40 w 202"/>
                    <a:gd name="T9" fmla="*/ 177 h 177"/>
                    <a:gd name="T10" fmla="*/ 67 w 202"/>
                    <a:gd name="T11" fmla="*/ 48 h 177"/>
                    <a:gd name="T12" fmla="*/ 195 w 202"/>
                    <a:gd name="T13" fmla="*/ 72 h 177"/>
                    <a:gd name="T14" fmla="*/ 198 w 202"/>
                    <a:gd name="T15" fmla="*/ 56 h 177"/>
                    <a:gd name="T16" fmla="*/ 99 w 202"/>
                    <a:gd name="T17" fmla="*/ 35 h 177"/>
                    <a:gd name="T18" fmla="*/ 199 w 202"/>
                    <a:gd name="T19" fmla="*/ 51 h 177"/>
                    <a:gd name="T20" fmla="*/ 202 w 202"/>
                    <a:gd name="T21" fmla="*/ 34 h 177"/>
                    <a:gd name="T22" fmla="*/ 37 w 202"/>
                    <a:gd name="T23" fmla="*/ 0 h 177"/>
                    <a:gd name="T24" fmla="*/ 0 w 202"/>
                    <a:gd name="T25" fmla="*/ 16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2" h="177">
                      <a:moveTo>
                        <a:pt x="0" y="165"/>
                      </a:moveTo>
                      <a:cubicBezTo>
                        <a:pt x="3" y="166"/>
                        <a:pt x="10" y="168"/>
                        <a:pt x="17" y="170"/>
                      </a:cubicBezTo>
                      <a:cubicBezTo>
                        <a:pt x="28" y="130"/>
                        <a:pt x="38" y="81"/>
                        <a:pt x="47" y="54"/>
                      </a:cubicBezTo>
                      <a:cubicBezTo>
                        <a:pt x="43" y="83"/>
                        <a:pt x="29" y="151"/>
                        <a:pt x="23" y="172"/>
                      </a:cubicBezTo>
                      <a:cubicBezTo>
                        <a:pt x="31" y="174"/>
                        <a:pt x="38" y="176"/>
                        <a:pt x="40" y="177"/>
                      </a:cubicBezTo>
                      <a:cubicBezTo>
                        <a:pt x="44" y="160"/>
                        <a:pt x="60" y="70"/>
                        <a:pt x="67" y="48"/>
                      </a:cubicBezTo>
                      <a:cubicBezTo>
                        <a:pt x="88" y="51"/>
                        <a:pt x="180" y="70"/>
                        <a:pt x="195" y="72"/>
                      </a:cubicBezTo>
                      <a:cubicBezTo>
                        <a:pt x="196" y="69"/>
                        <a:pt x="197" y="63"/>
                        <a:pt x="198" y="56"/>
                      </a:cubicBezTo>
                      <a:cubicBezTo>
                        <a:pt x="162" y="49"/>
                        <a:pt x="122" y="42"/>
                        <a:pt x="99" y="35"/>
                      </a:cubicBezTo>
                      <a:cubicBezTo>
                        <a:pt x="122" y="37"/>
                        <a:pt x="170" y="45"/>
                        <a:pt x="199" y="51"/>
                      </a:cubicBezTo>
                      <a:cubicBezTo>
                        <a:pt x="200" y="45"/>
                        <a:pt x="201" y="39"/>
                        <a:pt x="202" y="34"/>
                      </a:cubicBezTo>
                      <a:cubicBezTo>
                        <a:pt x="174" y="28"/>
                        <a:pt x="81" y="10"/>
                        <a:pt x="37" y="0"/>
                      </a:cubicBezTo>
                      <a:cubicBezTo>
                        <a:pt x="35" y="15"/>
                        <a:pt x="11" y="118"/>
                        <a:pt x="0" y="165"/>
                      </a:cubicBezTo>
                      <a:close/>
                    </a:path>
                  </a:pathLst>
                </a:custGeom>
                <a:solidFill>
                  <a:srgbClr val="7A5C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3" name="Freeform 879"/>
                <p:cNvSpPr/>
                <p:nvPr/>
              </p:nvSpPr>
              <p:spPr bwMode="auto">
                <a:xfrm>
                  <a:off x="4132" y="2174"/>
                  <a:ext cx="28" cy="38"/>
                </a:xfrm>
                <a:custGeom>
                  <a:avLst/>
                  <a:gdLst>
                    <a:gd name="T0" fmla="*/ 12 w 12"/>
                    <a:gd name="T1" fmla="*/ 0 h 16"/>
                    <a:gd name="T2" fmla="*/ 0 w 12"/>
                    <a:gd name="T3" fmla="*/ 13 h 16"/>
                    <a:gd name="T4" fmla="*/ 3 w 12"/>
                    <a:gd name="T5" fmla="*/ 16 h 16"/>
                    <a:gd name="T6" fmla="*/ 12 w 12"/>
                    <a:gd name="T7" fmla="*/ 0 h 16"/>
                  </a:gdLst>
                  <a:ahLst/>
                  <a:cxnLst>
                    <a:cxn ang="0">
                      <a:pos x="T0" y="T1"/>
                    </a:cxn>
                    <a:cxn ang="0">
                      <a:pos x="T2" y="T3"/>
                    </a:cxn>
                    <a:cxn ang="0">
                      <a:pos x="T4" y="T5"/>
                    </a:cxn>
                    <a:cxn ang="0">
                      <a:pos x="T6" y="T7"/>
                    </a:cxn>
                  </a:cxnLst>
                  <a:rect l="0" t="0" r="r" b="b"/>
                  <a:pathLst>
                    <a:path w="12" h="16">
                      <a:moveTo>
                        <a:pt x="12" y="0"/>
                      </a:moveTo>
                      <a:cubicBezTo>
                        <a:pt x="0" y="13"/>
                        <a:pt x="0" y="13"/>
                        <a:pt x="0" y="13"/>
                      </a:cubicBezTo>
                      <a:cubicBezTo>
                        <a:pt x="3" y="16"/>
                        <a:pt x="3" y="16"/>
                        <a:pt x="3" y="16"/>
                      </a:cubicBezTo>
                      <a:cubicBezTo>
                        <a:pt x="6" y="10"/>
                        <a:pt x="9" y="5"/>
                        <a:pt x="12"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4" name="Freeform 880"/>
                <p:cNvSpPr/>
                <p:nvPr/>
              </p:nvSpPr>
              <p:spPr bwMode="auto">
                <a:xfrm>
                  <a:off x="4004" y="-35"/>
                  <a:ext cx="31" cy="18"/>
                </a:xfrm>
                <a:custGeom>
                  <a:avLst/>
                  <a:gdLst>
                    <a:gd name="T0" fmla="*/ 13 w 13"/>
                    <a:gd name="T1" fmla="*/ 6 h 8"/>
                    <a:gd name="T2" fmla="*/ 10 w 13"/>
                    <a:gd name="T3" fmla="*/ 0 h 8"/>
                    <a:gd name="T4" fmla="*/ 0 w 13"/>
                    <a:gd name="T5" fmla="*/ 0 h 8"/>
                    <a:gd name="T6" fmla="*/ 4 w 13"/>
                    <a:gd name="T7" fmla="*/ 8 h 8"/>
                    <a:gd name="T8" fmla="*/ 13 w 13"/>
                    <a:gd name="T9" fmla="*/ 6 h 8"/>
                  </a:gdLst>
                  <a:ahLst/>
                  <a:cxnLst>
                    <a:cxn ang="0">
                      <a:pos x="T0" y="T1"/>
                    </a:cxn>
                    <a:cxn ang="0">
                      <a:pos x="T2" y="T3"/>
                    </a:cxn>
                    <a:cxn ang="0">
                      <a:pos x="T4" y="T5"/>
                    </a:cxn>
                    <a:cxn ang="0">
                      <a:pos x="T6" y="T7"/>
                    </a:cxn>
                    <a:cxn ang="0">
                      <a:pos x="T8" y="T9"/>
                    </a:cxn>
                  </a:cxnLst>
                  <a:rect l="0" t="0" r="r" b="b"/>
                  <a:pathLst>
                    <a:path w="13" h="8">
                      <a:moveTo>
                        <a:pt x="13" y="6"/>
                      </a:moveTo>
                      <a:cubicBezTo>
                        <a:pt x="10" y="0"/>
                        <a:pt x="10" y="0"/>
                        <a:pt x="10" y="0"/>
                      </a:cubicBezTo>
                      <a:cubicBezTo>
                        <a:pt x="0" y="0"/>
                        <a:pt x="0" y="0"/>
                        <a:pt x="0" y="0"/>
                      </a:cubicBezTo>
                      <a:cubicBezTo>
                        <a:pt x="4" y="8"/>
                        <a:pt x="4" y="8"/>
                        <a:pt x="4" y="8"/>
                      </a:cubicBezTo>
                      <a:cubicBezTo>
                        <a:pt x="7" y="7"/>
                        <a:pt x="10" y="7"/>
                        <a:pt x="13" y="6"/>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5" name="Freeform 881"/>
                <p:cNvSpPr/>
                <p:nvPr/>
              </p:nvSpPr>
              <p:spPr bwMode="auto">
                <a:xfrm>
                  <a:off x="4080" y="1727"/>
                  <a:ext cx="71" cy="59"/>
                </a:xfrm>
                <a:custGeom>
                  <a:avLst/>
                  <a:gdLst>
                    <a:gd name="T0" fmla="*/ 30 w 30"/>
                    <a:gd name="T1" fmla="*/ 0 h 25"/>
                    <a:gd name="T2" fmla="*/ 16 w 30"/>
                    <a:gd name="T3" fmla="*/ 1 h 25"/>
                    <a:gd name="T4" fmla="*/ 0 w 30"/>
                    <a:gd name="T5" fmla="*/ 24 h 25"/>
                    <a:gd name="T6" fmla="*/ 4 w 30"/>
                    <a:gd name="T7" fmla="*/ 25 h 25"/>
                    <a:gd name="T8" fmla="*/ 30 w 30"/>
                    <a:gd name="T9" fmla="*/ 0 h 25"/>
                  </a:gdLst>
                  <a:ahLst/>
                  <a:cxnLst>
                    <a:cxn ang="0">
                      <a:pos x="T0" y="T1"/>
                    </a:cxn>
                    <a:cxn ang="0">
                      <a:pos x="T2" y="T3"/>
                    </a:cxn>
                    <a:cxn ang="0">
                      <a:pos x="T4" y="T5"/>
                    </a:cxn>
                    <a:cxn ang="0">
                      <a:pos x="T6" y="T7"/>
                    </a:cxn>
                    <a:cxn ang="0">
                      <a:pos x="T8" y="T9"/>
                    </a:cxn>
                  </a:cxnLst>
                  <a:rect l="0" t="0" r="r" b="b"/>
                  <a:pathLst>
                    <a:path w="30" h="25">
                      <a:moveTo>
                        <a:pt x="30" y="0"/>
                      </a:moveTo>
                      <a:cubicBezTo>
                        <a:pt x="25" y="1"/>
                        <a:pt x="21" y="1"/>
                        <a:pt x="16" y="1"/>
                      </a:cubicBezTo>
                      <a:cubicBezTo>
                        <a:pt x="11" y="10"/>
                        <a:pt x="5" y="18"/>
                        <a:pt x="0" y="24"/>
                      </a:cubicBezTo>
                      <a:cubicBezTo>
                        <a:pt x="1" y="25"/>
                        <a:pt x="3" y="25"/>
                        <a:pt x="4" y="25"/>
                      </a:cubicBezTo>
                      <a:cubicBezTo>
                        <a:pt x="13" y="16"/>
                        <a:pt x="22" y="8"/>
                        <a:pt x="30" y="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6" name="Freeform 882"/>
                <p:cNvSpPr/>
                <p:nvPr/>
              </p:nvSpPr>
              <p:spPr bwMode="auto">
                <a:xfrm>
                  <a:off x="4182" y="2908"/>
                  <a:ext cx="16" cy="165"/>
                </a:xfrm>
                <a:custGeom>
                  <a:avLst/>
                  <a:gdLst>
                    <a:gd name="T0" fmla="*/ 7 w 7"/>
                    <a:gd name="T1" fmla="*/ 5 h 70"/>
                    <a:gd name="T2" fmla="*/ 0 w 7"/>
                    <a:gd name="T3" fmla="*/ 0 h 70"/>
                    <a:gd name="T4" fmla="*/ 0 w 7"/>
                    <a:gd name="T5" fmla="*/ 65 h 70"/>
                    <a:gd name="T6" fmla="*/ 7 w 7"/>
                    <a:gd name="T7" fmla="*/ 70 h 70"/>
                    <a:gd name="T8" fmla="*/ 7 w 7"/>
                    <a:gd name="T9" fmla="*/ 5 h 70"/>
                  </a:gdLst>
                  <a:ahLst/>
                  <a:cxnLst>
                    <a:cxn ang="0">
                      <a:pos x="T0" y="T1"/>
                    </a:cxn>
                    <a:cxn ang="0">
                      <a:pos x="T2" y="T3"/>
                    </a:cxn>
                    <a:cxn ang="0">
                      <a:pos x="T4" y="T5"/>
                    </a:cxn>
                    <a:cxn ang="0">
                      <a:pos x="T6" y="T7"/>
                    </a:cxn>
                    <a:cxn ang="0">
                      <a:pos x="T8" y="T9"/>
                    </a:cxn>
                  </a:cxnLst>
                  <a:rect l="0" t="0" r="r" b="b"/>
                  <a:pathLst>
                    <a:path w="7" h="70">
                      <a:moveTo>
                        <a:pt x="7" y="5"/>
                      </a:moveTo>
                      <a:cubicBezTo>
                        <a:pt x="0" y="0"/>
                        <a:pt x="0" y="0"/>
                        <a:pt x="0" y="0"/>
                      </a:cubicBezTo>
                      <a:cubicBezTo>
                        <a:pt x="0" y="65"/>
                        <a:pt x="0" y="65"/>
                        <a:pt x="0" y="65"/>
                      </a:cubicBezTo>
                      <a:cubicBezTo>
                        <a:pt x="3" y="67"/>
                        <a:pt x="5" y="68"/>
                        <a:pt x="7" y="70"/>
                      </a:cubicBezTo>
                      <a:lnTo>
                        <a:pt x="7" y="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7" name="Freeform 883"/>
                <p:cNvSpPr/>
                <p:nvPr/>
              </p:nvSpPr>
              <p:spPr bwMode="auto">
                <a:xfrm>
                  <a:off x="4120" y="2673"/>
                  <a:ext cx="66" cy="83"/>
                </a:xfrm>
                <a:custGeom>
                  <a:avLst/>
                  <a:gdLst>
                    <a:gd name="T0" fmla="*/ 28 w 28"/>
                    <a:gd name="T1" fmla="*/ 35 h 35"/>
                    <a:gd name="T2" fmla="*/ 25 w 28"/>
                    <a:gd name="T3" fmla="*/ 0 h 35"/>
                    <a:gd name="T4" fmla="*/ 0 w 28"/>
                    <a:gd name="T5" fmla="*/ 12 h 35"/>
                    <a:gd name="T6" fmla="*/ 28 w 28"/>
                    <a:gd name="T7" fmla="*/ 35 h 35"/>
                  </a:gdLst>
                  <a:ahLst/>
                  <a:cxnLst>
                    <a:cxn ang="0">
                      <a:pos x="T0" y="T1"/>
                    </a:cxn>
                    <a:cxn ang="0">
                      <a:pos x="T2" y="T3"/>
                    </a:cxn>
                    <a:cxn ang="0">
                      <a:pos x="T4" y="T5"/>
                    </a:cxn>
                    <a:cxn ang="0">
                      <a:pos x="T6" y="T7"/>
                    </a:cxn>
                  </a:cxnLst>
                  <a:rect l="0" t="0" r="r" b="b"/>
                  <a:pathLst>
                    <a:path w="28" h="35">
                      <a:moveTo>
                        <a:pt x="28" y="35"/>
                      </a:moveTo>
                      <a:cubicBezTo>
                        <a:pt x="25" y="0"/>
                        <a:pt x="25" y="0"/>
                        <a:pt x="25" y="0"/>
                      </a:cubicBezTo>
                      <a:cubicBezTo>
                        <a:pt x="18" y="4"/>
                        <a:pt x="9" y="9"/>
                        <a:pt x="0" y="12"/>
                      </a:cubicBezTo>
                      <a:cubicBezTo>
                        <a:pt x="6" y="20"/>
                        <a:pt x="16" y="28"/>
                        <a:pt x="28" y="35"/>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8" name="Freeform 884"/>
                <p:cNvSpPr/>
                <p:nvPr/>
              </p:nvSpPr>
              <p:spPr bwMode="auto">
                <a:xfrm>
                  <a:off x="4196" y="3243"/>
                  <a:ext cx="19" cy="114"/>
                </a:xfrm>
                <a:custGeom>
                  <a:avLst/>
                  <a:gdLst>
                    <a:gd name="T0" fmla="*/ 2 w 8"/>
                    <a:gd name="T1" fmla="*/ 42 h 48"/>
                    <a:gd name="T2" fmla="*/ 8 w 8"/>
                    <a:gd name="T3" fmla="*/ 48 h 48"/>
                    <a:gd name="T4" fmla="*/ 6 w 8"/>
                    <a:gd name="T5" fmla="*/ 0 h 48"/>
                    <a:gd name="T6" fmla="*/ 0 w 8"/>
                    <a:gd name="T7" fmla="*/ 5 h 48"/>
                    <a:gd name="T8" fmla="*/ 2 w 8"/>
                    <a:gd name="T9" fmla="*/ 42 h 48"/>
                  </a:gdLst>
                  <a:ahLst/>
                  <a:cxnLst>
                    <a:cxn ang="0">
                      <a:pos x="T0" y="T1"/>
                    </a:cxn>
                    <a:cxn ang="0">
                      <a:pos x="T2" y="T3"/>
                    </a:cxn>
                    <a:cxn ang="0">
                      <a:pos x="T4" y="T5"/>
                    </a:cxn>
                    <a:cxn ang="0">
                      <a:pos x="T6" y="T7"/>
                    </a:cxn>
                    <a:cxn ang="0">
                      <a:pos x="T8" y="T9"/>
                    </a:cxn>
                  </a:cxnLst>
                  <a:rect l="0" t="0" r="r" b="b"/>
                  <a:pathLst>
                    <a:path w="8" h="48">
                      <a:moveTo>
                        <a:pt x="2" y="42"/>
                      </a:moveTo>
                      <a:cubicBezTo>
                        <a:pt x="8" y="48"/>
                        <a:pt x="8" y="48"/>
                        <a:pt x="8" y="48"/>
                      </a:cubicBezTo>
                      <a:cubicBezTo>
                        <a:pt x="6" y="0"/>
                        <a:pt x="6" y="0"/>
                        <a:pt x="6" y="0"/>
                      </a:cubicBezTo>
                      <a:cubicBezTo>
                        <a:pt x="4" y="2"/>
                        <a:pt x="2" y="3"/>
                        <a:pt x="0" y="5"/>
                      </a:cubicBezTo>
                      <a:lnTo>
                        <a:pt x="2" y="42"/>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9" name="Freeform 885"/>
                <p:cNvSpPr/>
                <p:nvPr/>
              </p:nvSpPr>
              <p:spPr bwMode="auto">
                <a:xfrm>
                  <a:off x="4134" y="3849"/>
                  <a:ext cx="123" cy="502"/>
                </a:xfrm>
                <a:custGeom>
                  <a:avLst/>
                  <a:gdLst>
                    <a:gd name="T0" fmla="*/ 0 w 52"/>
                    <a:gd name="T1" fmla="*/ 9 h 212"/>
                    <a:gd name="T2" fmla="*/ 31 w 52"/>
                    <a:gd name="T3" fmla="*/ 212 h 212"/>
                    <a:gd name="T4" fmla="*/ 52 w 52"/>
                    <a:gd name="T5" fmla="*/ 212 h 212"/>
                    <a:gd name="T6" fmla="*/ 13 w 52"/>
                    <a:gd name="T7" fmla="*/ 0 h 212"/>
                    <a:gd name="T8" fmla="*/ 0 w 52"/>
                    <a:gd name="T9" fmla="*/ 9 h 212"/>
                  </a:gdLst>
                  <a:ahLst/>
                  <a:cxnLst>
                    <a:cxn ang="0">
                      <a:pos x="T0" y="T1"/>
                    </a:cxn>
                    <a:cxn ang="0">
                      <a:pos x="T2" y="T3"/>
                    </a:cxn>
                    <a:cxn ang="0">
                      <a:pos x="T4" y="T5"/>
                    </a:cxn>
                    <a:cxn ang="0">
                      <a:pos x="T6" y="T7"/>
                    </a:cxn>
                    <a:cxn ang="0">
                      <a:pos x="T8" y="T9"/>
                    </a:cxn>
                  </a:cxnLst>
                  <a:rect l="0" t="0" r="r" b="b"/>
                  <a:pathLst>
                    <a:path w="52" h="212">
                      <a:moveTo>
                        <a:pt x="0" y="9"/>
                      </a:moveTo>
                      <a:cubicBezTo>
                        <a:pt x="31" y="212"/>
                        <a:pt x="31" y="212"/>
                        <a:pt x="31" y="212"/>
                      </a:cubicBezTo>
                      <a:cubicBezTo>
                        <a:pt x="52" y="212"/>
                        <a:pt x="52" y="212"/>
                        <a:pt x="52" y="212"/>
                      </a:cubicBezTo>
                      <a:cubicBezTo>
                        <a:pt x="13" y="0"/>
                        <a:pt x="13" y="0"/>
                        <a:pt x="13" y="0"/>
                      </a:cubicBezTo>
                      <a:cubicBezTo>
                        <a:pt x="9" y="3"/>
                        <a:pt x="5" y="6"/>
                        <a:pt x="0" y="9"/>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0" name="Freeform 886"/>
                <p:cNvSpPr/>
                <p:nvPr/>
              </p:nvSpPr>
              <p:spPr bwMode="auto">
                <a:xfrm>
                  <a:off x="4194" y="3513"/>
                  <a:ext cx="26" cy="50"/>
                </a:xfrm>
                <a:custGeom>
                  <a:avLst/>
                  <a:gdLst>
                    <a:gd name="T0" fmla="*/ 11 w 11"/>
                    <a:gd name="T1" fmla="*/ 11 h 21"/>
                    <a:gd name="T2" fmla="*/ 0 w 11"/>
                    <a:gd name="T3" fmla="*/ 0 h 21"/>
                    <a:gd name="T4" fmla="*/ 1 w 11"/>
                    <a:gd name="T5" fmla="*/ 21 h 21"/>
                    <a:gd name="T6" fmla="*/ 11 w 11"/>
                    <a:gd name="T7" fmla="*/ 11 h 21"/>
                  </a:gdLst>
                  <a:ahLst/>
                  <a:cxnLst>
                    <a:cxn ang="0">
                      <a:pos x="T0" y="T1"/>
                    </a:cxn>
                    <a:cxn ang="0">
                      <a:pos x="T2" y="T3"/>
                    </a:cxn>
                    <a:cxn ang="0">
                      <a:pos x="T4" y="T5"/>
                    </a:cxn>
                    <a:cxn ang="0">
                      <a:pos x="T6" y="T7"/>
                    </a:cxn>
                  </a:cxnLst>
                  <a:rect l="0" t="0" r="r" b="b"/>
                  <a:pathLst>
                    <a:path w="11" h="21">
                      <a:moveTo>
                        <a:pt x="11" y="11"/>
                      </a:moveTo>
                      <a:cubicBezTo>
                        <a:pt x="0" y="0"/>
                        <a:pt x="0" y="0"/>
                        <a:pt x="0" y="0"/>
                      </a:cubicBezTo>
                      <a:cubicBezTo>
                        <a:pt x="1" y="21"/>
                        <a:pt x="1" y="21"/>
                        <a:pt x="1" y="21"/>
                      </a:cubicBezTo>
                      <a:cubicBezTo>
                        <a:pt x="4" y="17"/>
                        <a:pt x="7" y="14"/>
                        <a:pt x="11" y="11"/>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1" name="Freeform 887"/>
                <p:cNvSpPr/>
                <p:nvPr/>
              </p:nvSpPr>
              <p:spPr bwMode="auto">
                <a:xfrm>
                  <a:off x="4120" y="2210"/>
                  <a:ext cx="17" cy="19"/>
                </a:xfrm>
                <a:custGeom>
                  <a:avLst/>
                  <a:gdLst>
                    <a:gd name="T0" fmla="*/ 3 w 7"/>
                    <a:gd name="T1" fmla="*/ 0 h 8"/>
                    <a:gd name="T2" fmla="*/ 0 w 7"/>
                    <a:gd name="T3" fmla="*/ 3 h 8"/>
                    <a:gd name="T4" fmla="*/ 6 w 7"/>
                    <a:gd name="T5" fmla="*/ 8 h 8"/>
                    <a:gd name="T6" fmla="*/ 7 w 7"/>
                    <a:gd name="T7" fmla="*/ 3 h 8"/>
                    <a:gd name="T8" fmla="*/ 3 w 7"/>
                    <a:gd name="T9" fmla="*/ 0 h 8"/>
                  </a:gdLst>
                  <a:ahLst/>
                  <a:cxnLst>
                    <a:cxn ang="0">
                      <a:pos x="T0" y="T1"/>
                    </a:cxn>
                    <a:cxn ang="0">
                      <a:pos x="T2" y="T3"/>
                    </a:cxn>
                    <a:cxn ang="0">
                      <a:pos x="T4" y="T5"/>
                    </a:cxn>
                    <a:cxn ang="0">
                      <a:pos x="T6" y="T7"/>
                    </a:cxn>
                    <a:cxn ang="0">
                      <a:pos x="T8" y="T9"/>
                    </a:cxn>
                  </a:cxnLst>
                  <a:rect l="0" t="0" r="r" b="b"/>
                  <a:pathLst>
                    <a:path w="7" h="8">
                      <a:moveTo>
                        <a:pt x="3" y="0"/>
                      </a:moveTo>
                      <a:cubicBezTo>
                        <a:pt x="0" y="3"/>
                        <a:pt x="0" y="3"/>
                        <a:pt x="0" y="3"/>
                      </a:cubicBezTo>
                      <a:cubicBezTo>
                        <a:pt x="6" y="8"/>
                        <a:pt x="6" y="8"/>
                        <a:pt x="6" y="8"/>
                      </a:cubicBezTo>
                      <a:cubicBezTo>
                        <a:pt x="6" y="7"/>
                        <a:pt x="7" y="5"/>
                        <a:pt x="7" y="3"/>
                      </a:cubicBezTo>
                      <a:lnTo>
                        <a:pt x="3"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2" name="Freeform 888"/>
                <p:cNvSpPr/>
                <p:nvPr/>
              </p:nvSpPr>
              <p:spPr bwMode="auto">
                <a:xfrm>
                  <a:off x="4158" y="2889"/>
                  <a:ext cx="17" cy="165"/>
                </a:xfrm>
                <a:custGeom>
                  <a:avLst/>
                  <a:gdLst>
                    <a:gd name="T0" fmla="*/ 7 w 7"/>
                    <a:gd name="T1" fmla="*/ 5 h 70"/>
                    <a:gd name="T2" fmla="*/ 0 w 7"/>
                    <a:gd name="T3" fmla="*/ 0 h 70"/>
                    <a:gd name="T4" fmla="*/ 0 w 7"/>
                    <a:gd name="T5" fmla="*/ 65 h 70"/>
                    <a:gd name="T6" fmla="*/ 7 w 7"/>
                    <a:gd name="T7" fmla="*/ 70 h 70"/>
                    <a:gd name="T8" fmla="*/ 7 w 7"/>
                    <a:gd name="T9" fmla="*/ 5 h 70"/>
                  </a:gdLst>
                  <a:ahLst/>
                  <a:cxnLst>
                    <a:cxn ang="0">
                      <a:pos x="T0" y="T1"/>
                    </a:cxn>
                    <a:cxn ang="0">
                      <a:pos x="T2" y="T3"/>
                    </a:cxn>
                    <a:cxn ang="0">
                      <a:pos x="T4" y="T5"/>
                    </a:cxn>
                    <a:cxn ang="0">
                      <a:pos x="T6" y="T7"/>
                    </a:cxn>
                    <a:cxn ang="0">
                      <a:pos x="T8" y="T9"/>
                    </a:cxn>
                  </a:cxnLst>
                  <a:rect l="0" t="0" r="r" b="b"/>
                  <a:pathLst>
                    <a:path w="7" h="70">
                      <a:moveTo>
                        <a:pt x="7" y="5"/>
                      </a:moveTo>
                      <a:cubicBezTo>
                        <a:pt x="0" y="0"/>
                        <a:pt x="0" y="0"/>
                        <a:pt x="0" y="0"/>
                      </a:cubicBezTo>
                      <a:cubicBezTo>
                        <a:pt x="0" y="65"/>
                        <a:pt x="0" y="65"/>
                        <a:pt x="0" y="65"/>
                      </a:cubicBezTo>
                      <a:cubicBezTo>
                        <a:pt x="3" y="67"/>
                        <a:pt x="5" y="69"/>
                        <a:pt x="7" y="70"/>
                      </a:cubicBezTo>
                      <a:lnTo>
                        <a:pt x="7" y="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3" name="Freeform 889"/>
                <p:cNvSpPr/>
                <p:nvPr/>
              </p:nvSpPr>
              <p:spPr bwMode="auto">
                <a:xfrm>
                  <a:off x="3966" y="-35"/>
                  <a:ext cx="41" cy="26"/>
                </a:xfrm>
                <a:custGeom>
                  <a:avLst/>
                  <a:gdLst>
                    <a:gd name="T0" fmla="*/ 17 w 17"/>
                    <a:gd name="T1" fmla="*/ 9 h 11"/>
                    <a:gd name="T2" fmla="*/ 12 w 17"/>
                    <a:gd name="T3" fmla="*/ 0 h 11"/>
                    <a:gd name="T4" fmla="*/ 0 w 17"/>
                    <a:gd name="T5" fmla="*/ 0 h 11"/>
                    <a:gd name="T6" fmla="*/ 7 w 17"/>
                    <a:gd name="T7" fmla="*/ 11 h 11"/>
                    <a:gd name="T8" fmla="*/ 17 w 17"/>
                    <a:gd name="T9" fmla="*/ 9 h 11"/>
                  </a:gdLst>
                  <a:ahLst/>
                  <a:cxnLst>
                    <a:cxn ang="0">
                      <a:pos x="T0" y="T1"/>
                    </a:cxn>
                    <a:cxn ang="0">
                      <a:pos x="T2" y="T3"/>
                    </a:cxn>
                    <a:cxn ang="0">
                      <a:pos x="T4" y="T5"/>
                    </a:cxn>
                    <a:cxn ang="0">
                      <a:pos x="T6" y="T7"/>
                    </a:cxn>
                    <a:cxn ang="0">
                      <a:pos x="T8" y="T9"/>
                    </a:cxn>
                  </a:cxnLst>
                  <a:rect l="0" t="0" r="r" b="b"/>
                  <a:pathLst>
                    <a:path w="17" h="11">
                      <a:moveTo>
                        <a:pt x="17" y="9"/>
                      </a:moveTo>
                      <a:cubicBezTo>
                        <a:pt x="12" y="0"/>
                        <a:pt x="12" y="0"/>
                        <a:pt x="12" y="0"/>
                      </a:cubicBezTo>
                      <a:cubicBezTo>
                        <a:pt x="0" y="0"/>
                        <a:pt x="0" y="0"/>
                        <a:pt x="0" y="0"/>
                      </a:cubicBezTo>
                      <a:cubicBezTo>
                        <a:pt x="7" y="11"/>
                        <a:pt x="7" y="11"/>
                        <a:pt x="7" y="11"/>
                      </a:cubicBezTo>
                      <a:cubicBezTo>
                        <a:pt x="11" y="10"/>
                        <a:pt x="14" y="9"/>
                        <a:pt x="17" y="9"/>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4" name="Freeform 890"/>
                <p:cNvSpPr/>
                <p:nvPr/>
              </p:nvSpPr>
              <p:spPr bwMode="auto">
                <a:xfrm>
                  <a:off x="4101" y="2354"/>
                  <a:ext cx="45" cy="45"/>
                </a:xfrm>
                <a:custGeom>
                  <a:avLst/>
                  <a:gdLst>
                    <a:gd name="T0" fmla="*/ 17 w 19"/>
                    <a:gd name="T1" fmla="*/ 14 h 19"/>
                    <a:gd name="T2" fmla="*/ 1 w 19"/>
                    <a:gd name="T3" fmla="*/ 0 h 19"/>
                    <a:gd name="T4" fmla="*/ 0 w 19"/>
                    <a:gd name="T5" fmla="*/ 12 h 19"/>
                    <a:gd name="T6" fmla="*/ 19 w 19"/>
                    <a:gd name="T7" fmla="*/ 19 h 19"/>
                    <a:gd name="T8" fmla="*/ 17 w 19"/>
                    <a:gd name="T9" fmla="*/ 14 h 19"/>
                  </a:gdLst>
                  <a:ahLst/>
                  <a:cxnLst>
                    <a:cxn ang="0">
                      <a:pos x="T0" y="T1"/>
                    </a:cxn>
                    <a:cxn ang="0">
                      <a:pos x="T2" y="T3"/>
                    </a:cxn>
                    <a:cxn ang="0">
                      <a:pos x="T4" y="T5"/>
                    </a:cxn>
                    <a:cxn ang="0">
                      <a:pos x="T6" y="T7"/>
                    </a:cxn>
                    <a:cxn ang="0">
                      <a:pos x="T8" y="T9"/>
                    </a:cxn>
                  </a:cxnLst>
                  <a:rect l="0" t="0" r="r" b="b"/>
                  <a:pathLst>
                    <a:path w="19" h="19">
                      <a:moveTo>
                        <a:pt x="17" y="14"/>
                      </a:moveTo>
                      <a:cubicBezTo>
                        <a:pt x="1" y="0"/>
                        <a:pt x="1" y="0"/>
                        <a:pt x="1" y="0"/>
                      </a:cubicBezTo>
                      <a:cubicBezTo>
                        <a:pt x="1" y="5"/>
                        <a:pt x="0" y="9"/>
                        <a:pt x="0" y="12"/>
                      </a:cubicBezTo>
                      <a:cubicBezTo>
                        <a:pt x="7" y="15"/>
                        <a:pt x="13" y="17"/>
                        <a:pt x="19" y="19"/>
                      </a:cubicBezTo>
                      <a:cubicBezTo>
                        <a:pt x="19" y="18"/>
                        <a:pt x="18" y="16"/>
                        <a:pt x="17" y="14"/>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5" name="Freeform 891"/>
                <p:cNvSpPr/>
                <p:nvPr/>
              </p:nvSpPr>
              <p:spPr bwMode="auto">
                <a:xfrm>
                  <a:off x="4061" y="1729"/>
                  <a:ext cx="52" cy="55"/>
                </a:xfrm>
                <a:custGeom>
                  <a:avLst/>
                  <a:gdLst>
                    <a:gd name="T0" fmla="*/ 22 w 22"/>
                    <a:gd name="T1" fmla="*/ 0 h 23"/>
                    <a:gd name="T2" fmla="*/ 15 w 22"/>
                    <a:gd name="T3" fmla="*/ 0 h 23"/>
                    <a:gd name="T4" fmla="*/ 0 w 22"/>
                    <a:gd name="T5" fmla="*/ 23 h 23"/>
                    <a:gd name="T6" fmla="*/ 5 w 22"/>
                    <a:gd name="T7" fmla="*/ 23 h 23"/>
                    <a:gd name="T8" fmla="*/ 22 w 22"/>
                    <a:gd name="T9" fmla="*/ 0 h 23"/>
                  </a:gdLst>
                  <a:ahLst/>
                  <a:cxnLst>
                    <a:cxn ang="0">
                      <a:pos x="T0" y="T1"/>
                    </a:cxn>
                    <a:cxn ang="0">
                      <a:pos x="T2" y="T3"/>
                    </a:cxn>
                    <a:cxn ang="0">
                      <a:pos x="T4" y="T5"/>
                    </a:cxn>
                    <a:cxn ang="0">
                      <a:pos x="T6" y="T7"/>
                    </a:cxn>
                    <a:cxn ang="0">
                      <a:pos x="T8" y="T9"/>
                    </a:cxn>
                  </a:cxnLst>
                  <a:rect l="0" t="0" r="r" b="b"/>
                  <a:pathLst>
                    <a:path w="22" h="23">
                      <a:moveTo>
                        <a:pt x="22" y="0"/>
                      </a:moveTo>
                      <a:cubicBezTo>
                        <a:pt x="19" y="0"/>
                        <a:pt x="17" y="0"/>
                        <a:pt x="15" y="0"/>
                      </a:cubicBezTo>
                      <a:cubicBezTo>
                        <a:pt x="10" y="8"/>
                        <a:pt x="5" y="16"/>
                        <a:pt x="0" y="23"/>
                      </a:cubicBezTo>
                      <a:cubicBezTo>
                        <a:pt x="2" y="23"/>
                        <a:pt x="3" y="23"/>
                        <a:pt x="5" y="23"/>
                      </a:cubicBezTo>
                      <a:cubicBezTo>
                        <a:pt x="11" y="17"/>
                        <a:pt x="16" y="9"/>
                        <a:pt x="22" y="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6" name="Freeform 892"/>
                <p:cNvSpPr/>
                <p:nvPr/>
              </p:nvSpPr>
              <p:spPr bwMode="auto">
                <a:xfrm>
                  <a:off x="4078" y="2205"/>
                  <a:ext cx="54" cy="45"/>
                </a:xfrm>
                <a:custGeom>
                  <a:avLst/>
                  <a:gdLst>
                    <a:gd name="T0" fmla="*/ 23 w 23"/>
                    <a:gd name="T1" fmla="*/ 13 h 19"/>
                    <a:gd name="T2" fmla="*/ 14 w 23"/>
                    <a:gd name="T3" fmla="*/ 5 h 19"/>
                    <a:gd name="T4" fmla="*/ 0 w 23"/>
                    <a:gd name="T5" fmla="*/ 0 h 19"/>
                    <a:gd name="T6" fmla="*/ 21 w 23"/>
                    <a:gd name="T7" fmla="*/ 19 h 19"/>
                    <a:gd name="T8" fmla="*/ 23 w 23"/>
                    <a:gd name="T9" fmla="*/ 13 h 19"/>
                  </a:gdLst>
                  <a:ahLst/>
                  <a:cxnLst>
                    <a:cxn ang="0">
                      <a:pos x="T0" y="T1"/>
                    </a:cxn>
                    <a:cxn ang="0">
                      <a:pos x="T2" y="T3"/>
                    </a:cxn>
                    <a:cxn ang="0">
                      <a:pos x="T4" y="T5"/>
                    </a:cxn>
                    <a:cxn ang="0">
                      <a:pos x="T6" y="T7"/>
                    </a:cxn>
                    <a:cxn ang="0">
                      <a:pos x="T8" y="T9"/>
                    </a:cxn>
                  </a:cxnLst>
                  <a:rect l="0" t="0" r="r" b="b"/>
                  <a:pathLst>
                    <a:path w="23" h="19">
                      <a:moveTo>
                        <a:pt x="23" y="13"/>
                      </a:moveTo>
                      <a:cubicBezTo>
                        <a:pt x="14" y="5"/>
                        <a:pt x="14" y="5"/>
                        <a:pt x="14" y="5"/>
                      </a:cubicBezTo>
                      <a:cubicBezTo>
                        <a:pt x="0" y="0"/>
                        <a:pt x="0" y="0"/>
                        <a:pt x="0" y="0"/>
                      </a:cubicBezTo>
                      <a:cubicBezTo>
                        <a:pt x="21" y="19"/>
                        <a:pt x="21" y="19"/>
                        <a:pt x="21" y="19"/>
                      </a:cubicBezTo>
                      <a:cubicBezTo>
                        <a:pt x="22" y="17"/>
                        <a:pt x="22" y="15"/>
                        <a:pt x="23" y="13"/>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7" name="Freeform 893"/>
                <p:cNvSpPr/>
                <p:nvPr/>
              </p:nvSpPr>
              <p:spPr bwMode="auto">
                <a:xfrm>
                  <a:off x="4177" y="3260"/>
                  <a:ext cx="17" cy="78"/>
                </a:xfrm>
                <a:custGeom>
                  <a:avLst/>
                  <a:gdLst>
                    <a:gd name="T0" fmla="*/ 1 w 7"/>
                    <a:gd name="T1" fmla="*/ 27 h 33"/>
                    <a:gd name="T2" fmla="*/ 7 w 7"/>
                    <a:gd name="T3" fmla="*/ 33 h 33"/>
                    <a:gd name="T4" fmla="*/ 6 w 7"/>
                    <a:gd name="T5" fmla="*/ 0 h 33"/>
                    <a:gd name="T6" fmla="*/ 0 w 7"/>
                    <a:gd name="T7" fmla="*/ 5 h 33"/>
                    <a:gd name="T8" fmla="*/ 1 w 7"/>
                    <a:gd name="T9" fmla="*/ 27 h 33"/>
                  </a:gdLst>
                  <a:ahLst/>
                  <a:cxnLst>
                    <a:cxn ang="0">
                      <a:pos x="T0" y="T1"/>
                    </a:cxn>
                    <a:cxn ang="0">
                      <a:pos x="T2" y="T3"/>
                    </a:cxn>
                    <a:cxn ang="0">
                      <a:pos x="T4" y="T5"/>
                    </a:cxn>
                    <a:cxn ang="0">
                      <a:pos x="T6" y="T7"/>
                    </a:cxn>
                    <a:cxn ang="0">
                      <a:pos x="T8" y="T9"/>
                    </a:cxn>
                  </a:cxnLst>
                  <a:rect l="0" t="0" r="r" b="b"/>
                  <a:pathLst>
                    <a:path w="7" h="33">
                      <a:moveTo>
                        <a:pt x="1" y="27"/>
                      </a:moveTo>
                      <a:cubicBezTo>
                        <a:pt x="3" y="29"/>
                        <a:pt x="4" y="31"/>
                        <a:pt x="7" y="33"/>
                      </a:cubicBezTo>
                      <a:cubicBezTo>
                        <a:pt x="6" y="0"/>
                        <a:pt x="6" y="0"/>
                        <a:pt x="6" y="0"/>
                      </a:cubicBezTo>
                      <a:cubicBezTo>
                        <a:pt x="4" y="2"/>
                        <a:pt x="2" y="3"/>
                        <a:pt x="0" y="5"/>
                      </a:cubicBezTo>
                      <a:lnTo>
                        <a:pt x="1" y="27"/>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8" name="Freeform 894"/>
                <p:cNvSpPr/>
                <p:nvPr/>
              </p:nvSpPr>
              <p:spPr bwMode="auto">
                <a:xfrm>
                  <a:off x="4104" y="2330"/>
                  <a:ext cx="33" cy="45"/>
                </a:xfrm>
                <a:custGeom>
                  <a:avLst/>
                  <a:gdLst>
                    <a:gd name="T0" fmla="*/ 11 w 14"/>
                    <a:gd name="T1" fmla="*/ 9 h 19"/>
                    <a:gd name="T2" fmla="*/ 1 w 14"/>
                    <a:gd name="T3" fmla="*/ 0 h 19"/>
                    <a:gd name="T4" fmla="*/ 0 w 14"/>
                    <a:gd name="T5" fmla="*/ 7 h 19"/>
                    <a:gd name="T6" fmla="*/ 14 w 14"/>
                    <a:gd name="T7" fmla="*/ 19 h 19"/>
                    <a:gd name="T8" fmla="*/ 11 w 14"/>
                    <a:gd name="T9" fmla="*/ 9 h 19"/>
                  </a:gdLst>
                  <a:ahLst/>
                  <a:cxnLst>
                    <a:cxn ang="0">
                      <a:pos x="T0" y="T1"/>
                    </a:cxn>
                    <a:cxn ang="0">
                      <a:pos x="T2" y="T3"/>
                    </a:cxn>
                    <a:cxn ang="0">
                      <a:pos x="T4" y="T5"/>
                    </a:cxn>
                    <a:cxn ang="0">
                      <a:pos x="T6" y="T7"/>
                    </a:cxn>
                    <a:cxn ang="0">
                      <a:pos x="T8" y="T9"/>
                    </a:cxn>
                  </a:cxnLst>
                  <a:rect l="0" t="0" r="r" b="b"/>
                  <a:pathLst>
                    <a:path w="14" h="19">
                      <a:moveTo>
                        <a:pt x="11" y="9"/>
                      </a:moveTo>
                      <a:cubicBezTo>
                        <a:pt x="1" y="0"/>
                        <a:pt x="1" y="0"/>
                        <a:pt x="1" y="0"/>
                      </a:cubicBezTo>
                      <a:cubicBezTo>
                        <a:pt x="0" y="7"/>
                        <a:pt x="0" y="7"/>
                        <a:pt x="0" y="7"/>
                      </a:cubicBezTo>
                      <a:cubicBezTo>
                        <a:pt x="14" y="19"/>
                        <a:pt x="14" y="19"/>
                        <a:pt x="14" y="19"/>
                      </a:cubicBezTo>
                      <a:cubicBezTo>
                        <a:pt x="13" y="16"/>
                        <a:pt x="12" y="12"/>
                        <a:pt x="11" y="9"/>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9" name="Freeform 895"/>
                <p:cNvSpPr/>
                <p:nvPr/>
              </p:nvSpPr>
              <p:spPr bwMode="auto">
                <a:xfrm>
                  <a:off x="4061" y="2200"/>
                  <a:ext cx="66" cy="69"/>
                </a:xfrm>
                <a:custGeom>
                  <a:avLst/>
                  <a:gdLst>
                    <a:gd name="T0" fmla="*/ 1 w 28"/>
                    <a:gd name="T1" fmla="*/ 0 h 29"/>
                    <a:gd name="T2" fmla="*/ 0 w 28"/>
                    <a:gd name="T3" fmla="*/ 6 h 29"/>
                    <a:gd name="T4" fmla="*/ 20 w 28"/>
                    <a:gd name="T5" fmla="*/ 22 h 29"/>
                    <a:gd name="T6" fmla="*/ 21 w 28"/>
                    <a:gd name="T7" fmla="*/ 22 h 29"/>
                    <a:gd name="T8" fmla="*/ 21 w 28"/>
                    <a:gd name="T9" fmla="*/ 24 h 29"/>
                    <a:gd name="T10" fmla="*/ 27 w 28"/>
                    <a:gd name="T11" fmla="*/ 29 h 29"/>
                    <a:gd name="T12" fmla="*/ 28 w 28"/>
                    <a:gd name="T13" fmla="*/ 23 h 29"/>
                    <a:gd name="T14" fmla="*/ 2 w 28"/>
                    <a:gd name="T15" fmla="*/ 1 h 29"/>
                    <a:gd name="T16" fmla="*/ 1 w 28"/>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 y="0"/>
                      </a:moveTo>
                      <a:cubicBezTo>
                        <a:pt x="0" y="6"/>
                        <a:pt x="0" y="6"/>
                        <a:pt x="0" y="6"/>
                      </a:cubicBezTo>
                      <a:cubicBezTo>
                        <a:pt x="20" y="22"/>
                        <a:pt x="20" y="22"/>
                        <a:pt x="20" y="22"/>
                      </a:cubicBezTo>
                      <a:cubicBezTo>
                        <a:pt x="21" y="22"/>
                        <a:pt x="21" y="22"/>
                        <a:pt x="21" y="22"/>
                      </a:cubicBezTo>
                      <a:cubicBezTo>
                        <a:pt x="21" y="22"/>
                        <a:pt x="21" y="23"/>
                        <a:pt x="21" y="24"/>
                      </a:cubicBezTo>
                      <a:cubicBezTo>
                        <a:pt x="27" y="29"/>
                        <a:pt x="27" y="29"/>
                        <a:pt x="27" y="29"/>
                      </a:cubicBezTo>
                      <a:cubicBezTo>
                        <a:pt x="27" y="27"/>
                        <a:pt x="28" y="25"/>
                        <a:pt x="28" y="23"/>
                      </a:cubicBezTo>
                      <a:cubicBezTo>
                        <a:pt x="2" y="1"/>
                        <a:pt x="2" y="1"/>
                        <a:pt x="2" y="1"/>
                      </a:cubicBezTo>
                      <a:lnTo>
                        <a:pt x="1"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0" name="Freeform 896"/>
                <p:cNvSpPr/>
                <p:nvPr/>
              </p:nvSpPr>
              <p:spPr bwMode="auto">
                <a:xfrm>
                  <a:off x="4111" y="2264"/>
                  <a:ext cx="14" cy="26"/>
                </a:xfrm>
                <a:custGeom>
                  <a:avLst/>
                  <a:gdLst>
                    <a:gd name="T0" fmla="*/ 6 w 6"/>
                    <a:gd name="T1" fmla="*/ 4 h 11"/>
                    <a:gd name="T2" fmla="*/ 0 w 6"/>
                    <a:gd name="T3" fmla="*/ 0 h 11"/>
                    <a:gd name="T4" fmla="*/ 0 w 6"/>
                    <a:gd name="T5" fmla="*/ 6 h 11"/>
                    <a:gd name="T6" fmla="*/ 5 w 6"/>
                    <a:gd name="T7" fmla="*/ 11 h 11"/>
                    <a:gd name="T8" fmla="*/ 6 w 6"/>
                    <a:gd name="T9" fmla="*/ 4 h 11"/>
                  </a:gdLst>
                  <a:ahLst/>
                  <a:cxnLst>
                    <a:cxn ang="0">
                      <a:pos x="T0" y="T1"/>
                    </a:cxn>
                    <a:cxn ang="0">
                      <a:pos x="T2" y="T3"/>
                    </a:cxn>
                    <a:cxn ang="0">
                      <a:pos x="T4" y="T5"/>
                    </a:cxn>
                    <a:cxn ang="0">
                      <a:pos x="T6" y="T7"/>
                    </a:cxn>
                    <a:cxn ang="0">
                      <a:pos x="T8" y="T9"/>
                    </a:cxn>
                  </a:cxnLst>
                  <a:rect l="0" t="0" r="r" b="b"/>
                  <a:pathLst>
                    <a:path w="6" h="11">
                      <a:moveTo>
                        <a:pt x="6" y="4"/>
                      </a:moveTo>
                      <a:cubicBezTo>
                        <a:pt x="0" y="0"/>
                        <a:pt x="0" y="0"/>
                        <a:pt x="0" y="0"/>
                      </a:cubicBezTo>
                      <a:cubicBezTo>
                        <a:pt x="0" y="1"/>
                        <a:pt x="0" y="4"/>
                        <a:pt x="0" y="6"/>
                      </a:cubicBezTo>
                      <a:cubicBezTo>
                        <a:pt x="5" y="11"/>
                        <a:pt x="5" y="11"/>
                        <a:pt x="5" y="11"/>
                      </a:cubicBezTo>
                      <a:cubicBezTo>
                        <a:pt x="5" y="9"/>
                        <a:pt x="6" y="6"/>
                        <a:pt x="6" y="4"/>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1" name="Freeform 897"/>
                <p:cNvSpPr/>
                <p:nvPr/>
              </p:nvSpPr>
              <p:spPr bwMode="auto">
                <a:xfrm>
                  <a:off x="4106" y="2307"/>
                  <a:ext cx="21" cy="35"/>
                </a:xfrm>
                <a:custGeom>
                  <a:avLst/>
                  <a:gdLst>
                    <a:gd name="T0" fmla="*/ 0 w 9"/>
                    <a:gd name="T1" fmla="*/ 7 h 15"/>
                    <a:gd name="T2" fmla="*/ 9 w 9"/>
                    <a:gd name="T3" fmla="*/ 15 h 15"/>
                    <a:gd name="T4" fmla="*/ 8 w 9"/>
                    <a:gd name="T5" fmla="*/ 6 h 15"/>
                    <a:gd name="T6" fmla="*/ 1 w 9"/>
                    <a:gd name="T7" fmla="*/ 0 h 15"/>
                    <a:gd name="T8" fmla="*/ 0 w 9"/>
                    <a:gd name="T9" fmla="*/ 7 h 15"/>
                  </a:gdLst>
                  <a:ahLst/>
                  <a:cxnLst>
                    <a:cxn ang="0">
                      <a:pos x="T0" y="T1"/>
                    </a:cxn>
                    <a:cxn ang="0">
                      <a:pos x="T2" y="T3"/>
                    </a:cxn>
                    <a:cxn ang="0">
                      <a:pos x="T4" y="T5"/>
                    </a:cxn>
                    <a:cxn ang="0">
                      <a:pos x="T6" y="T7"/>
                    </a:cxn>
                    <a:cxn ang="0">
                      <a:pos x="T8" y="T9"/>
                    </a:cxn>
                  </a:cxnLst>
                  <a:rect l="0" t="0" r="r" b="b"/>
                  <a:pathLst>
                    <a:path w="9" h="15">
                      <a:moveTo>
                        <a:pt x="0" y="7"/>
                      </a:moveTo>
                      <a:cubicBezTo>
                        <a:pt x="9" y="15"/>
                        <a:pt x="9" y="15"/>
                        <a:pt x="9" y="15"/>
                      </a:cubicBezTo>
                      <a:cubicBezTo>
                        <a:pt x="9" y="12"/>
                        <a:pt x="8" y="9"/>
                        <a:pt x="8" y="6"/>
                      </a:cubicBezTo>
                      <a:cubicBezTo>
                        <a:pt x="1" y="0"/>
                        <a:pt x="1" y="0"/>
                        <a:pt x="1" y="0"/>
                      </a:cubicBezTo>
                      <a:cubicBezTo>
                        <a:pt x="1" y="2"/>
                        <a:pt x="0" y="5"/>
                        <a:pt x="0" y="7"/>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2" name="Freeform 898"/>
                <p:cNvSpPr/>
                <p:nvPr/>
              </p:nvSpPr>
              <p:spPr bwMode="auto">
                <a:xfrm>
                  <a:off x="4108" y="2285"/>
                  <a:ext cx="17" cy="26"/>
                </a:xfrm>
                <a:custGeom>
                  <a:avLst/>
                  <a:gdLst>
                    <a:gd name="T0" fmla="*/ 0 w 7"/>
                    <a:gd name="T1" fmla="*/ 6 h 11"/>
                    <a:gd name="T2" fmla="*/ 7 w 7"/>
                    <a:gd name="T3" fmla="*/ 11 h 11"/>
                    <a:gd name="T4" fmla="*/ 6 w 7"/>
                    <a:gd name="T5" fmla="*/ 5 h 11"/>
                    <a:gd name="T6" fmla="*/ 1 w 7"/>
                    <a:gd name="T7" fmla="*/ 0 h 11"/>
                    <a:gd name="T8" fmla="*/ 0 w 7"/>
                    <a:gd name="T9" fmla="*/ 6 h 11"/>
                  </a:gdLst>
                  <a:ahLst/>
                  <a:cxnLst>
                    <a:cxn ang="0">
                      <a:pos x="T0" y="T1"/>
                    </a:cxn>
                    <a:cxn ang="0">
                      <a:pos x="T2" y="T3"/>
                    </a:cxn>
                    <a:cxn ang="0">
                      <a:pos x="T4" y="T5"/>
                    </a:cxn>
                    <a:cxn ang="0">
                      <a:pos x="T6" y="T7"/>
                    </a:cxn>
                    <a:cxn ang="0">
                      <a:pos x="T8" y="T9"/>
                    </a:cxn>
                  </a:cxnLst>
                  <a:rect l="0" t="0" r="r" b="b"/>
                  <a:pathLst>
                    <a:path w="7" h="11">
                      <a:moveTo>
                        <a:pt x="0" y="6"/>
                      </a:moveTo>
                      <a:cubicBezTo>
                        <a:pt x="7" y="11"/>
                        <a:pt x="7" y="11"/>
                        <a:pt x="7" y="11"/>
                      </a:cubicBezTo>
                      <a:cubicBezTo>
                        <a:pt x="6" y="9"/>
                        <a:pt x="6" y="7"/>
                        <a:pt x="6" y="5"/>
                      </a:cubicBezTo>
                      <a:cubicBezTo>
                        <a:pt x="1" y="0"/>
                        <a:pt x="1" y="0"/>
                        <a:pt x="1" y="0"/>
                      </a:cubicBezTo>
                      <a:cubicBezTo>
                        <a:pt x="0" y="2"/>
                        <a:pt x="0" y="4"/>
                        <a:pt x="0" y="6"/>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3" name="Freeform 899"/>
                <p:cNvSpPr/>
                <p:nvPr/>
              </p:nvSpPr>
              <p:spPr bwMode="auto">
                <a:xfrm>
                  <a:off x="3756" y="1235"/>
                  <a:ext cx="322" cy="459"/>
                </a:xfrm>
                <a:custGeom>
                  <a:avLst/>
                  <a:gdLst>
                    <a:gd name="T0" fmla="*/ 21 w 136"/>
                    <a:gd name="T1" fmla="*/ 0 h 194"/>
                    <a:gd name="T2" fmla="*/ 0 w 136"/>
                    <a:gd name="T3" fmla="*/ 100 h 194"/>
                    <a:gd name="T4" fmla="*/ 64 w 136"/>
                    <a:gd name="T5" fmla="*/ 194 h 194"/>
                    <a:gd name="T6" fmla="*/ 86 w 136"/>
                    <a:gd name="T7" fmla="*/ 169 h 194"/>
                    <a:gd name="T8" fmla="*/ 80 w 136"/>
                    <a:gd name="T9" fmla="*/ 155 h 194"/>
                    <a:gd name="T10" fmla="*/ 30 w 136"/>
                    <a:gd name="T11" fmla="*/ 74 h 194"/>
                    <a:gd name="T12" fmla="*/ 92 w 136"/>
                    <a:gd name="T13" fmla="*/ 31 h 194"/>
                    <a:gd name="T14" fmla="*/ 110 w 136"/>
                    <a:gd name="T15" fmla="*/ 57 h 194"/>
                    <a:gd name="T16" fmla="*/ 136 w 136"/>
                    <a:gd name="T17" fmla="*/ 38 h 194"/>
                    <a:gd name="T18" fmla="*/ 122 w 136"/>
                    <a:gd name="T19" fmla="*/ 19 h 194"/>
                    <a:gd name="T20" fmla="*/ 21 w 136"/>
                    <a:gd name="T21"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6" h="194">
                      <a:moveTo>
                        <a:pt x="21" y="0"/>
                      </a:moveTo>
                      <a:cubicBezTo>
                        <a:pt x="18" y="14"/>
                        <a:pt x="3" y="85"/>
                        <a:pt x="0" y="100"/>
                      </a:cubicBezTo>
                      <a:cubicBezTo>
                        <a:pt x="13" y="118"/>
                        <a:pt x="42" y="160"/>
                        <a:pt x="64" y="194"/>
                      </a:cubicBezTo>
                      <a:cubicBezTo>
                        <a:pt x="73" y="186"/>
                        <a:pt x="80" y="178"/>
                        <a:pt x="86" y="169"/>
                      </a:cubicBezTo>
                      <a:cubicBezTo>
                        <a:pt x="84" y="165"/>
                        <a:pt x="82" y="160"/>
                        <a:pt x="80" y="155"/>
                      </a:cubicBezTo>
                      <a:cubicBezTo>
                        <a:pt x="63" y="128"/>
                        <a:pt x="41" y="93"/>
                        <a:pt x="30" y="74"/>
                      </a:cubicBezTo>
                      <a:cubicBezTo>
                        <a:pt x="46" y="62"/>
                        <a:pt x="80" y="40"/>
                        <a:pt x="92" y="31"/>
                      </a:cubicBezTo>
                      <a:cubicBezTo>
                        <a:pt x="98" y="40"/>
                        <a:pt x="104" y="49"/>
                        <a:pt x="110" y="57"/>
                      </a:cubicBezTo>
                      <a:cubicBezTo>
                        <a:pt x="118" y="49"/>
                        <a:pt x="127" y="43"/>
                        <a:pt x="136" y="38"/>
                      </a:cubicBezTo>
                      <a:cubicBezTo>
                        <a:pt x="131" y="32"/>
                        <a:pt x="127" y="25"/>
                        <a:pt x="122" y="19"/>
                      </a:cubicBezTo>
                      <a:cubicBezTo>
                        <a:pt x="103" y="15"/>
                        <a:pt x="42" y="2"/>
                        <a:pt x="21" y="0"/>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4" name="Freeform 900"/>
                <p:cNvSpPr/>
                <p:nvPr/>
              </p:nvSpPr>
              <p:spPr bwMode="auto">
                <a:xfrm>
                  <a:off x="4134" y="2872"/>
                  <a:ext cx="17" cy="166"/>
                </a:xfrm>
                <a:custGeom>
                  <a:avLst/>
                  <a:gdLst>
                    <a:gd name="T0" fmla="*/ 17 w 17"/>
                    <a:gd name="T1" fmla="*/ 12 h 166"/>
                    <a:gd name="T2" fmla="*/ 0 w 17"/>
                    <a:gd name="T3" fmla="*/ 0 h 166"/>
                    <a:gd name="T4" fmla="*/ 0 w 17"/>
                    <a:gd name="T5" fmla="*/ 151 h 166"/>
                    <a:gd name="T6" fmla="*/ 17 w 17"/>
                    <a:gd name="T7" fmla="*/ 166 h 166"/>
                    <a:gd name="T8" fmla="*/ 17 w 17"/>
                    <a:gd name="T9" fmla="*/ 12 h 166"/>
                  </a:gdLst>
                  <a:ahLst/>
                  <a:cxnLst>
                    <a:cxn ang="0">
                      <a:pos x="T0" y="T1"/>
                    </a:cxn>
                    <a:cxn ang="0">
                      <a:pos x="T2" y="T3"/>
                    </a:cxn>
                    <a:cxn ang="0">
                      <a:pos x="T4" y="T5"/>
                    </a:cxn>
                    <a:cxn ang="0">
                      <a:pos x="T6" y="T7"/>
                    </a:cxn>
                    <a:cxn ang="0">
                      <a:pos x="T8" y="T9"/>
                    </a:cxn>
                  </a:cxnLst>
                  <a:rect l="0" t="0" r="r" b="b"/>
                  <a:pathLst>
                    <a:path w="17" h="166">
                      <a:moveTo>
                        <a:pt x="17" y="12"/>
                      </a:moveTo>
                      <a:lnTo>
                        <a:pt x="0" y="0"/>
                      </a:lnTo>
                      <a:lnTo>
                        <a:pt x="0" y="151"/>
                      </a:lnTo>
                      <a:lnTo>
                        <a:pt x="17" y="166"/>
                      </a:lnTo>
                      <a:lnTo>
                        <a:pt x="17" y="12"/>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5" name="Freeform 901"/>
                <p:cNvSpPr/>
                <p:nvPr/>
              </p:nvSpPr>
              <p:spPr bwMode="auto">
                <a:xfrm>
                  <a:off x="4170" y="3490"/>
                  <a:ext cx="19" cy="99"/>
                </a:xfrm>
                <a:custGeom>
                  <a:avLst/>
                  <a:gdLst>
                    <a:gd name="T0" fmla="*/ 1 w 8"/>
                    <a:gd name="T1" fmla="*/ 42 h 42"/>
                    <a:gd name="T2" fmla="*/ 8 w 8"/>
                    <a:gd name="T3" fmla="*/ 34 h 42"/>
                    <a:gd name="T4" fmla="*/ 7 w 8"/>
                    <a:gd name="T5" fmla="*/ 7 h 42"/>
                    <a:gd name="T6" fmla="*/ 0 w 8"/>
                    <a:gd name="T7" fmla="*/ 0 h 42"/>
                    <a:gd name="T8" fmla="*/ 1 w 8"/>
                    <a:gd name="T9" fmla="*/ 42 h 42"/>
                  </a:gdLst>
                  <a:ahLst/>
                  <a:cxnLst>
                    <a:cxn ang="0">
                      <a:pos x="T0" y="T1"/>
                    </a:cxn>
                    <a:cxn ang="0">
                      <a:pos x="T2" y="T3"/>
                    </a:cxn>
                    <a:cxn ang="0">
                      <a:pos x="T4" y="T5"/>
                    </a:cxn>
                    <a:cxn ang="0">
                      <a:pos x="T6" y="T7"/>
                    </a:cxn>
                    <a:cxn ang="0">
                      <a:pos x="T8" y="T9"/>
                    </a:cxn>
                  </a:cxnLst>
                  <a:rect l="0" t="0" r="r" b="b"/>
                  <a:pathLst>
                    <a:path w="8" h="42">
                      <a:moveTo>
                        <a:pt x="1" y="42"/>
                      </a:moveTo>
                      <a:cubicBezTo>
                        <a:pt x="3" y="39"/>
                        <a:pt x="5" y="37"/>
                        <a:pt x="8" y="34"/>
                      </a:cubicBezTo>
                      <a:cubicBezTo>
                        <a:pt x="7" y="7"/>
                        <a:pt x="7" y="7"/>
                        <a:pt x="7" y="7"/>
                      </a:cubicBezTo>
                      <a:cubicBezTo>
                        <a:pt x="0" y="0"/>
                        <a:pt x="0" y="0"/>
                        <a:pt x="0" y="0"/>
                      </a:cubicBezTo>
                      <a:lnTo>
                        <a:pt x="1" y="42"/>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6" name="Freeform 902"/>
                <p:cNvSpPr/>
                <p:nvPr/>
              </p:nvSpPr>
              <p:spPr bwMode="auto">
                <a:xfrm>
                  <a:off x="4044" y="1725"/>
                  <a:ext cx="45" cy="56"/>
                </a:xfrm>
                <a:custGeom>
                  <a:avLst/>
                  <a:gdLst>
                    <a:gd name="T0" fmla="*/ 19 w 19"/>
                    <a:gd name="T1" fmla="*/ 1 h 24"/>
                    <a:gd name="T2" fmla="*/ 13 w 19"/>
                    <a:gd name="T3" fmla="*/ 0 h 24"/>
                    <a:gd name="T4" fmla="*/ 0 w 19"/>
                    <a:gd name="T5" fmla="*/ 23 h 24"/>
                    <a:gd name="T6" fmla="*/ 4 w 19"/>
                    <a:gd name="T7" fmla="*/ 24 h 24"/>
                    <a:gd name="T8" fmla="*/ 19 w 19"/>
                    <a:gd name="T9" fmla="*/ 1 h 24"/>
                  </a:gdLst>
                  <a:ahLst/>
                  <a:cxnLst>
                    <a:cxn ang="0">
                      <a:pos x="T0" y="T1"/>
                    </a:cxn>
                    <a:cxn ang="0">
                      <a:pos x="T2" y="T3"/>
                    </a:cxn>
                    <a:cxn ang="0">
                      <a:pos x="T4" y="T5"/>
                    </a:cxn>
                    <a:cxn ang="0">
                      <a:pos x="T6" y="T7"/>
                    </a:cxn>
                    <a:cxn ang="0">
                      <a:pos x="T8" y="T9"/>
                    </a:cxn>
                  </a:cxnLst>
                  <a:rect l="0" t="0" r="r" b="b"/>
                  <a:pathLst>
                    <a:path w="19" h="24">
                      <a:moveTo>
                        <a:pt x="19" y="1"/>
                      </a:moveTo>
                      <a:cubicBezTo>
                        <a:pt x="17" y="1"/>
                        <a:pt x="15" y="1"/>
                        <a:pt x="13" y="0"/>
                      </a:cubicBezTo>
                      <a:cubicBezTo>
                        <a:pt x="9" y="9"/>
                        <a:pt x="4" y="17"/>
                        <a:pt x="0" y="23"/>
                      </a:cubicBezTo>
                      <a:cubicBezTo>
                        <a:pt x="1" y="24"/>
                        <a:pt x="3" y="24"/>
                        <a:pt x="4" y="24"/>
                      </a:cubicBezTo>
                      <a:cubicBezTo>
                        <a:pt x="10" y="18"/>
                        <a:pt x="15" y="10"/>
                        <a:pt x="19" y="1"/>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7" name="Freeform 903"/>
                <p:cNvSpPr/>
                <p:nvPr/>
              </p:nvSpPr>
              <p:spPr bwMode="auto">
                <a:xfrm>
                  <a:off x="4149" y="3277"/>
                  <a:ext cx="21" cy="40"/>
                </a:xfrm>
                <a:custGeom>
                  <a:avLst/>
                  <a:gdLst>
                    <a:gd name="T0" fmla="*/ 9 w 9"/>
                    <a:gd name="T1" fmla="*/ 17 h 17"/>
                    <a:gd name="T2" fmla="*/ 9 w 9"/>
                    <a:gd name="T3" fmla="*/ 0 h 17"/>
                    <a:gd name="T4" fmla="*/ 0 w 9"/>
                    <a:gd name="T5" fmla="*/ 8 h 17"/>
                    <a:gd name="T6" fmla="*/ 9 w 9"/>
                    <a:gd name="T7" fmla="*/ 17 h 17"/>
                  </a:gdLst>
                  <a:ahLst/>
                  <a:cxnLst>
                    <a:cxn ang="0">
                      <a:pos x="T0" y="T1"/>
                    </a:cxn>
                    <a:cxn ang="0">
                      <a:pos x="T2" y="T3"/>
                    </a:cxn>
                    <a:cxn ang="0">
                      <a:pos x="T4" y="T5"/>
                    </a:cxn>
                    <a:cxn ang="0">
                      <a:pos x="T6" y="T7"/>
                    </a:cxn>
                  </a:cxnLst>
                  <a:rect l="0" t="0" r="r" b="b"/>
                  <a:pathLst>
                    <a:path w="9" h="17">
                      <a:moveTo>
                        <a:pt x="9" y="17"/>
                      </a:moveTo>
                      <a:cubicBezTo>
                        <a:pt x="9" y="0"/>
                        <a:pt x="9" y="0"/>
                        <a:pt x="9" y="0"/>
                      </a:cubicBezTo>
                      <a:cubicBezTo>
                        <a:pt x="6" y="3"/>
                        <a:pt x="3" y="5"/>
                        <a:pt x="0" y="8"/>
                      </a:cubicBezTo>
                      <a:cubicBezTo>
                        <a:pt x="3" y="11"/>
                        <a:pt x="6" y="14"/>
                        <a:pt x="9" y="17"/>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8" name="Freeform 904"/>
                <p:cNvSpPr/>
                <p:nvPr/>
              </p:nvSpPr>
              <p:spPr bwMode="auto">
                <a:xfrm>
                  <a:off x="3933" y="-35"/>
                  <a:ext cx="43" cy="35"/>
                </a:xfrm>
                <a:custGeom>
                  <a:avLst/>
                  <a:gdLst>
                    <a:gd name="T0" fmla="*/ 18 w 18"/>
                    <a:gd name="T1" fmla="*/ 12 h 15"/>
                    <a:gd name="T2" fmla="*/ 11 w 18"/>
                    <a:gd name="T3" fmla="*/ 0 h 15"/>
                    <a:gd name="T4" fmla="*/ 0 w 18"/>
                    <a:gd name="T5" fmla="*/ 0 h 15"/>
                    <a:gd name="T6" fmla="*/ 11 w 18"/>
                    <a:gd name="T7" fmla="*/ 15 h 15"/>
                    <a:gd name="T8" fmla="*/ 18 w 18"/>
                    <a:gd name="T9" fmla="*/ 12 h 15"/>
                  </a:gdLst>
                  <a:ahLst/>
                  <a:cxnLst>
                    <a:cxn ang="0">
                      <a:pos x="T0" y="T1"/>
                    </a:cxn>
                    <a:cxn ang="0">
                      <a:pos x="T2" y="T3"/>
                    </a:cxn>
                    <a:cxn ang="0">
                      <a:pos x="T4" y="T5"/>
                    </a:cxn>
                    <a:cxn ang="0">
                      <a:pos x="T6" y="T7"/>
                    </a:cxn>
                    <a:cxn ang="0">
                      <a:pos x="T8" y="T9"/>
                    </a:cxn>
                  </a:cxnLst>
                  <a:rect l="0" t="0" r="r" b="b"/>
                  <a:pathLst>
                    <a:path w="18" h="15">
                      <a:moveTo>
                        <a:pt x="18" y="12"/>
                      </a:moveTo>
                      <a:cubicBezTo>
                        <a:pt x="11" y="0"/>
                        <a:pt x="11" y="0"/>
                        <a:pt x="11" y="0"/>
                      </a:cubicBezTo>
                      <a:cubicBezTo>
                        <a:pt x="0" y="0"/>
                        <a:pt x="0" y="0"/>
                        <a:pt x="0" y="0"/>
                      </a:cubicBezTo>
                      <a:cubicBezTo>
                        <a:pt x="11" y="15"/>
                        <a:pt x="11" y="15"/>
                        <a:pt x="11" y="15"/>
                      </a:cubicBezTo>
                      <a:cubicBezTo>
                        <a:pt x="13" y="14"/>
                        <a:pt x="16" y="13"/>
                        <a:pt x="18" y="12"/>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9" name="Freeform 905"/>
                <p:cNvSpPr/>
                <p:nvPr/>
              </p:nvSpPr>
              <p:spPr bwMode="auto">
                <a:xfrm>
                  <a:off x="4059" y="2219"/>
                  <a:ext cx="45" cy="45"/>
                </a:xfrm>
                <a:custGeom>
                  <a:avLst/>
                  <a:gdLst>
                    <a:gd name="T0" fmla="*/ 45 w 45"/>
                    <a:gd name="T1" fmla="*/ 38 h 45"/>
                    <a:gd name="T2" fmla="*/ 2 w 45"/>
                    <a:gd name="T3" fmla="*/ 0 h 45"/>
                    <a:gd name="T4" fmla="*/ 0 w 45"/>
                    <a:gd name="T5" fmla="*/ 14 h 45"/>
                    <a:gd name="T6" fmla="*/ 33 w 45"/>
                    <a:gd name="T7" fmla="*/ 45 h 45"/>
                    <a:gd name="T8" fmla="*/ 45 w 45"/>
                    <a:gd name="T9" fmla="*/ 38 h 45"/>
                  </a:gdLst>
                  <a:ahLst/>
                  <a:cxnLst>
                    <a:cxn ang="0">
                      <a:pos x="T0" y="T1"/>
                    </a:cxn>
                    <a:cxn ang="0">
                      <a:pos x="T2" y="T3"/>
                    </a:cxn>
                    <a:cxn ang="0">
                      <a:pos x="T4" y="T5"/>
                    </a:cxn>
                    <a:cxn ang="0">
                      <a:pos x="T6" y="T7"/>
                    </a:cxn>
                    <a:cxn ang="0">
                      <a:pos x="T8" y="T9"/>
                    </a:cxn>
                  </a:cxnLst>
                  <a:rect l="0" t="0" r="r" b="b"/>
                  <a:pathLst>
                    <a:path w="45" h="45">
                      <a:moveTo>
                        <a:pt x="45" y="38"/>
                      </a:moveTo>
                      <a:lnTo>
                        <a:pt x="2" y="0"/>
                      </a:lnTo>
                      <a:lnTo>
                        <a:pt x="0" y="14"/>
                      </a:lnTo>
                      <a:lnTo>
                        <a:pt x="33" y="45"/>
                      </a:lnTo>
                      <a:lnTo>
                        <a:pt x="45" y="38"/>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0" name="Freeform 906"/>
                <p:cNvSpPr/>
                <p:nvPr/>
              </p:nvSpPr>
              <p:spPr bwMode="auto">
                <a:xfrm>
                  <a:off x="3905" y="2983"/>
                  <a:ext cx="296" cy="142"/>
                </a:xfrm>
                <a:custGeom>
                  <a:avLst/>
                  <a:gdLst>
                    <a:gd name="T0" fmla="*/ 35 w 125"/>
                    <a:gd name="T1" fmla="*/ 16 h 60"/>
                    <a:gd name="T2" fmla="*/ 28 w 125"/>
                    <a:gd name="T3" fmla="*/ 24 h 60"/>
                    <a:gd name="T4" fmla="*/ 1 w 125"/>
                    <a:gd name="T5" fmla="*/ 54 h 60"/>
                    <a:gd name="T6" fmla="*/ 0 w 125"/>
                    <a:gd name="T7" fmla="*/ 60 h 60"/>
                    <a:gd name="T8" fmla="*/ 24 w 125"/>
                    <a:gd name="T9" fmla="*/ 55 h 60"/>
                    <a:gd name="T10" fmla="*/ 35 w 125"/>
                    <a:gd name="T11" fmla="*/ 33 h 60"/>
                    <a:gd name="T12" fmla="*/ 70 w 125"/>
                    <a:gd name="T13" fmla="*/ 38 h 60"/>
                    <a:gd name="T14" fmla="*/ 75 w 125"/>
                    <a:gd name="T15" fmla="*/ 48 h 60"/>
                    <a:gd name="T16" fmla="*/ 125 w 125"/>
                    <a:gd name="T17" fmla="*/ 46 h 60"/>
                    <a:gd name="T18" fmla="*/ 66 w 125"/>
                    <a:gd name="T19" fmla="*/ 0 h 60"/>
                    <a:gd name="T20" fmla="*/ 35 w 125"/>
                    <a:gd name="T21" fmla="*/ 1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5" h="60">
                      <a:moveTo>
                        <a:pt x="35" y="16"/>
                      </a:moveTo>
                      <a:cubicBezTo>
                        <a:pt x="33" y="19"/>
                        <a:pt x="31" y="22"/>
                        <a:pt x="28" y="24"/>
                      </a:cubicBezTo>
                      <a:cubicBezTo>
                        <a:pt x="16" y="31"/>
                        <a:pt x="2" y="36"/>
                        <a:pt x="1" y="54"/>
                      </a:cubicBezTo>
                      <a:cubicBezTo>
                        <a:pt x="0" y="56"/>
                        <a:pt x="0" y="58"/>
                        <a:pt x="0" y="60"/>
                      </a:cubicBezTo>
                      <a:cubicBezTo>
                        <a:pt x="8" y="58"/>
                        <a:pt x="16" y="56"/>
                        <a:pt x="24" y="55"/>
                      </a:cubicBezTo>
                      <a:cubicBezTo>
                        <a:pt x="24" y="46"/>
                        <a:pt x="27" y="38"/>
                        <a:pt x="35" y="33"/>
                      </a:cubicBezTo>
                      <a:cubicBezTo>
                        <a:pt x="46" y="24"/>
                        <a:pt x="60" y="27"/>
                        <a:pt x="70" y="38"/>
                      </a:cubicBezTo>
                      <a:cubicBezTo>
                        <a:pt x="73" y="41"/>
                        <a:pt x="75" y="44"/>
                        <a:pt x="75" y="48"/>
                      </a:cubicBezTo>
                      <a:cubicBezTo>
                        <a:pt x="95" y="46"/>
                        <a:pt x="113" y="45"/>
                        <a:pt x="125" y="46"/>
                      </a:cubicBezTo>
                      <a:cubicBezTo>
                        <a:pt x="109" y="33"/>
                        <a:pt x="87" y="16"/>
                        <a:pt x="66" y="0"/>
                      </a:cubicBezTo>
                      <a:cubicBezTo>
                        <a:pt x="58" y="6"/>
                        <a:pt x="48" y="12"/>
                        <a:pt x="35" y="1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1" name="Freeform 907"/>
                <p:cNvSpPr/>
                <p:nvPr/>
              </p:nvSpPr>
              <p:spPr bwMode="auto">
                <a:xfrm>
                  <a:off x="3827" y="2023"/>
                  <a:ext cx="258" cy="229"/>
                </a:xfrm>
                <a:custGeom>
                  <a:avLst/>
                  <a:gdLst>
                    <a:gd name="T0" fmla="*/ 258 w 258"/>
                    <a:gd name="T1" fmla="*/ 9 h 229"/>
                    <a:gd name="T2" fmla="*/ 213 w 258"/>
                    <a:gd name="T3" fmla="*/ 0 h 229"/>
                    <a:gd name="T4" fmla="*/ 184 w 258"/>
                    <a:gd name="T5" fmla="*/ 144 h 229"/>
                    <a:gd name="T6" fmla="*/ 128 w 258"/>
                    <a:gd name="T7" fmla="*/ 52 h 229"/>
                    <a:gd name="T8" fmla="*/ 76 w 258"/>
                    <a:gd name="T9" fmla="*/ 151 h 229"/>
                    <a:gd name="T10" fmla="*/ 45 w 258"/>
                    <a:gd name="T11" fmla="*/ 7 h 229"/>
                    <a:gd name="T12" fmla="*/ 0 w 258"/>
                    <a:gd name="T13" fmla="*/ 16 h 229"/>
                    <a:gd name="T14" fmla="*/ 40 w 258"/>
                    <a:gd name="T15" fmla="*/ 229 h 229"/>
                    <a:gd name="T16" fmla="*/ 97 w 258"/>
                    <a:gd name="T17" fmla="*/ 225 h 229"/>
                    <a:gd name="T18" fmla="*/ 130 w 258"/>
                    <a:gd name="T19" fmla="*/ 135 h 229"/>
                    <a:gd name="T20" fmla="*/ 173 w 258"/>
                    <a:gd name="T21" fmla="*/ 217 h 229"/>
                    <a:gd name="T22" fmla="*/ 220 w 258"/>
                    <a:gd name="T23" fmla="*/ 215 h 229"/>
                    <a:gd name="T24" fmla="*/ 258 w 258"/>
                    <a:gd name="T25" fmla="*/ 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8" h="229">
                      <a:moveTo>
                        <a:pt x="258" y="9"/>
                      </a:moveTo>
                      <a:lnTo>
                        <a:pt x="213" y="0"/>
                      </a:lnTo>
                      <a:lnTo>
                        <a:pt x="184" y="144"/>
                      </a:lnTo>
                      <a:lnTo>
                        <a:pt x="128" y="52"/>
                      </a:lnTo>
                      <a:lnTo>
                        <a:pt x="76" y="151"/>
                      </a:lnTo>
                      <a:lnTo>
                        <a:pt x="45" y="7"/>
                      </a:lnTo>
                      <a:lnTo>
                        <a:pt x="0" y="16"/>
                      </a:lnTo>
                      <a:lnTo>
                        <a:pt x="40" y="229"/>
                      </a:lnTo>
                      <a:lnTo>
                        <a:pt x="97" y="225"/>
                      </a:lnTo>
                      <a:lnTo>
                        <a:pt x="130" y="135"/>
                      </a:lnTo>
                      <a:lnTo>
                        <a:pt x="173" y="217"/>
                      </a:lnTo>
                      <a:lnTo>
                        <a:pt x="220" y="215"/>
                      </a:lnTo>
                      <a:lnTo>
                        <a:pt x="258" y="9"/>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2" name="Freeform 908"/>
                <p:cNvSpPr/>
                <p:nvPr/>
              </p:nvSpPr>
              <p:spPr bwMode="auto">
                <a:xfrm>
                  <a:off x="4026" y="1720"/>
                  <a:ext cx="45" cy="59"/>
                </a:xfrm>
                <a:custGeom>
                  <a:avLst/>
                  <a:gdLst>
                    <a:gd name="T0" fmla="*/ 19 w 19"/>
                    <a:gd name="T1" fmla="*/ 2 h 25"/>
                    <a:gd name="T2" fmla="*/ 14 w 19"/>
                    <a:gd name="T3" fmla="*/ 0 h 25"/>
                    <a:gd name="T4" fmla="*/ 0 w 19"/>
                    <a:gd name="T5" fmla="*/ 24 h 25"/>
                    <a:gd name="T6" fmla="*/ 5 w 19"/>
                    <a:gd name="T7" fmla="*/ 25 h 25"/>
                    <a:gd name="T8" fmla="*/ 19 w 19"/>
                    <a:gd name="T9" fmla="*/ 2 h 25"/>
                  </a:gdLst>
                  <a:ahLst/>
                  <a:cxnLst>
                    <a:cxn ang="0">
                      <a:pos x="T0" y="T1"/>
                    </a:cxn>
                    <a:cxn ang="0">
                      <a:pos x="T2" y="T3"/>
                    </a:cxn>
                    <a:cxn ang="0">
                      <a:pos x="T4" y="T5"/>
                    </a:cxn>
                    <a:cxn ang="0">
                      <a:pos x="T6" y="T7"/>
                    </a:cxn>
                    <a:cxn ang="0">
                      <a:pos x="T8" y="T9"/>
                    </a:cxn>
                  </a:cxnLst>
                  <a:rect l="0" t="0" r="r" b="b"/>
                  <a:pathLst>
                    <a:path w="19" h="25">
                      <a:moveTo>
                        <a:pt x="19" y="2"/>
                      </a:moveTo>
                      <a:cubicBezTo>
                        <a:pt x="17" y="1"/>
                        <a:pt x="16" y="1"/>
                        <a:pt x="14" y="0"/>
                      </a:cubicBezTo>
                      <a:cubicBezTo>
                        <a:pt x="10" y="9"/>
                        <a:pt x="5" y="17"/>
                        <a:pt x="0" y="24"/>
                      </a:cubicBezTo>
                      <a:cubicBezTo>
                        <a:pt x="2" y="24"/>
                        <a:pt x="3" y="24"/>
                        <a:pt x="5" y="25"/>
                      </a:cubicBezTo>
                      <a:cubicBezTo>
                        <a:pt x="10" y="18"/>
                        <a:pt x="15" y="11"/>
                        <a:pt x="19" y="2"/>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3" name="Freeform 909"/>
                <p:cNvSpPr>
                  <a:spLocks noEditPoints="1"/>
                </p:cNvSpPr>
                <p:nvPr/>
              </p:nvSpPr>
              <p:spPr bwMode="auto">
                <a:xfrm>
                  <a:off x="3375" y="-35"/>
                  <a:ext cx="615" cy="518"/>
                </a:xfrm>
                <a:custGeom>
                  <a:avLst/>
                  <a:gdLst>
                    <a:gd name="T0" fmla="*/ 72 w 260"/>
                    <a:gd name="T1" fmla="*/ 215 h 219"/>
                    <a:gd name="T2" fmla="*/ 186 w 260"/>
                    <a:gd name="T3" fmla="*/ 203 h 219"/>
                    <a:gd name="T4" fmla="*/ 252 w 260"/>
                    <a:gd name="T5" fmla="*/ 77 h 219"/>
                    <a:gd name="T6" fmla="*/ 193 w 260"/>
                    <a:gd name="T7" fmla="*/ 0 h 219"/>
                    <a:gd name="T8" fmla="*/ 192 w 260"/>
                    <a:gd name="T9" fmla="*/ 5 h 219"/>
                    <a:gd name="T10" fmla="*/ 154 w 260"/>
                    <a:gd name="T11" fmla="*/ 0 h 219"/>
                    <a:gd name="T12" fmla="*/ 142 w 260"/>
                    <a:gd name="T13" fmla="*/ 3 h 219"/>
                    <a:gd name="T14" fmla="*/ 128 w 260"/>
                    <a:gd name="T15" fmla="*/ 0 h 219"/>
                    <a:gd name="T16" fmla="*/ 25 w 260"/>
                    <a:gd name="T17" fmla="*/ 101 h 219"/>
                    <a:gd name="T18" fmla="*/ 25 w 260"/>
                    <a:gd name="T19" fmla="*/ 125 h 219"/>
                    <a:gd name="T20" fmla="*/ 25 w 260"/>
                    <a:gd name="T21" fmla="*/ 101 h 219"/>
                    <a:gd name="T22" fmla="*/ 23 w 260"/>
                    <a:gd name="T23" fmla="*/ 139 h 219"/>
                    <a:gd name="T24" fmla="*/ 39 w 260"/>
                    <a:gd name="T25" fmla="*/ 158 h 219"/>
                    <a:gd name="T26" fmla="*/ 56 w 260"/>
                    <a:gd name="T27" fmla="*/ 191 h 219"/>
                    <a:gd name="T28" fmla="*/ 47 w 260"/>
                    <a:gd name="T29" fmla="*/ 172 h 219"/>
                    <a:gd name="T30" fmla="*/ 56 w 260"/>
                    <a:gd name="T31" fmla="*/ 191 h 219"/>
                    <a:gd name="T32" fmla="*/ 70 w 260"/>
                    <a:gd name="T33" fmla="*/ 197 h 219"/>
                    <a:gd name="T34" fmla="*/ 98 w 260"/>
                    <a:gd name="T35" fmla="*/ 198 h 219"/>
                    <a:gd name="T36" fmla="*/ 113 w 260"/>
                    <a:gd name="T37" fmla="*/ 188 h 219"/>
                    <a:gd name="T38" fmla="*/ 129 w 260"/>
                    <a:gd name="T39" fmla="*/ 168 h 219"/>
                    <a:gd name="T40" fmla="*/ 113 w 260"/>
                    <a:gd name="T41" fmla="*/ 188 h 219"/>
                    <a:gd name="T42" fmla="*/ 140 w 260"/>
                    <a:gd name="T43" fmla="*/ 158 h 219"/>
                    <a:gd name="T44" fmla="*/ 159 w 260"/>
                    <a:gd name="T45" fmla="*/ 148 h 219"/>
                    <a:gd name="T46" fmla="*/ 193 w 260"/>
                    <a:gd name="T47" fmla="*/ 119 h 219"/>
                    <a:gd name="T48" fmla="*/ 206 w 260"/>
                    <a:gd name="T49" fmla="*/ 103 h 219"/>
                    <a:gd name="T50" fmla="*/ 193 w 260"/>
                    <a:gd name="T51" fmla="*/ 119 h 219"/>
                    <a:gd name="T52" fmla="*/ 219 w 260"/>
                    <a:gd name="T53" fmla="*/ 91 h 219"/>
                    <a:gd name="T54" fmla="*/ 239 w 260"/>
                    <a:gd name="T55" fmla="*/ 76 h 219"/>
                    <a:gd name="T56" fmla="*/ 228 w 260"/>
                    <a:gd name="T57" fmla="*/ 37 h 219"/>
                    <a:gd name="T58" fmla="*/ 237 w 260"/>
                    <a:gd name="T59" fmla="*/ 63 h 219"/>
                    <a:gd name="T60" fmla="*/ 228 w 260"/>
                    <a:gd name="T61" fmla="*/ 37 h 219"/>
                    <a:gd name="T62" fmla="*/ 221 w 260"/>
                    <a:gd name="T63" fmla="*/ 27 h 219"/>
                    <a:gd name="T64" fmla="*/ 203 w 260"/>
                    <a:gd name="T65" fmla="*/ 14 h 219"/>
                    <a:gd name="T66" fmla="*/ 181 w 260"/>
                    <a:gd name="T67" fmla="*/ 22 h 219"/>
                    <a:gd name="T68" fmla="*/ 192 w 260"/>
                    <a:gd name="T69" fmla="*/ 24 h 219"/>
                    <a:gd name="T70" fmla="*/ 213 w 260"/>
                    <a:gd name="T71" fmla="*/ 52 h 219"/>
                    <a:gd name="T72" fmla="*/ 190 w 260"/>
                    <a:gd name="T73" fmla="*/ 47 h 219"/>
                    <a:gd name="T74" fmla="*/ 181 w 260"/>
                    <a:gd name="T75" fmla="*/ 70 h 219"/>
                    <a:gd name="T76" fmla="*/ 181 w 260"/>
                    <a:gd name="T77" fmla="*/ 22 h 219"/>
                    <a:gd name="T78" fmla="*/ 177 w 260"/>
                    <a:gd name="T79" fmla="*/ 71 h 219"/>
                    <a:gd name="T80" fmla="*/ 148 w 260"/>
                    <a:gd name="T81" fmla="*/ 43 h 219"/>
                    <a:gd name="T82" fmla="*/ 134 w 260"/>
                    <a:gd name="T83" fmla="*/ 57 h 219"/>
                    <a:gd name="T84" fmla="*/ 131 w 260"/>
                    <a:gd name="T85" fmla="*/ 81 h 219"/>
                    <a:gd name="T86" fmla="*/ 152 w 260"/>
                    <a:gd name="T87" fmla="*/ 66 h 219"/>
                    <a:gd name="T88" fmla="*/ 152 w 260"/>
                    <a:gd name="T89" fmla="*/ 81 h 219"/>
                    <a:gd name="T90" fmla="*/ 119 w 260"/>
                    <a:gd name="T91" fmla="*/ 93 h 219"/>
                    <a:gd name="T92" fmla="*/ 134 w 260"/>
                    <a:gd name="T93" fmla="*/ 57 h 219"/>
                    <a:gd name="T94" fmla="*/ 129 w 260"/>
                    <a:gd name="T95" fmla="*/ 15 h 219"/>
                    <a:gd name="T96" fmla="*/ 106 w 260"/>
                    <a:gd name="T97" fmla="*/ 28 h 219"/>
                    <a:gd name="T98" fmla="*/ 117 w 260"/>
                    <a:gd name="T99" fmla="*/ 96 h 219"/>
                    <a:gd name="T100" fmla="*/ 88 w 260"/>
                    <a:gd name="T101" fmla="*/ 120 h 219"/>
                    <a:gd name="T102" fmla="*/ 117 w 260"/>
                    <a:gd name="T103" fmla="*/ 96 h 219"/>
                    <a:gd name="T104" fmla="*/ 94 w 260"/>
                    <a:gd name="T105" fmla="*/ 41 h 219"/>
                    <a:gd name="T106" fmla="*/ 71 w 260"/>
                    <a:gd name="T107" fmla="*/ 53 h 219"/>
                    <a:gd name="T108" fmla="*/ 73 w 260"/>
                    <a:gd name="T109" fmla="*/ 129 h 219"/>
                    <a:gd name="T110" fmla="*/ 94 w 260"/>
                    <a:gd name="T111" fmla="*/ 137 h 219"/>
                    <a:gd name="T112" fmla="*/ 51 w 260"/>
                    <a:gd name="T113" fmla="*/ 119 h 219"/>
                    <a:gd name="T114" fmla="*/ 73 w 260"/>
                    <a:gd name="T115" fmla="*/ 129 h 219"/>
                    <a:gd name="T116" fmla="*/ 57 w 260"/>
                    <a:gd name="T117" fmla="*/ 71 h 219"/>
                    <a:gd name="T118" fmla="*/ 37 w 260"/>
                    <a:gd name="T119" fmla="*/ 8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0" h="219">
                      <a:moveTo>
                        <a:pt x="14" y="105"/>
                      </a:moveTo>
                      <a:cubicBezTo>
                        <a:pt x="0" y="146"/>
                        <a:pt x="53" y="211"/>
                        <a:pt x="72" y="215"/>
                      </a:cubicBezTo>
                      <a:cubicBezTo>
                        <a:pt x="94" y="219"/>
                        <a:pt x="129" y="187"/>
                        <a:pt x="164" y="156"/>
                      </a:cubicBezTo>
                      <a:cubicBezTo>
                        <a:pt x="177" y="165"/>
                        <a:pt x="186" y="189"/>
                        <a:pt x="186" y="203"/>
                      </a:cubicBezTo>
                      <a:cubicBezTo>
                        <a:pt x="202" y="188"/>
                        <a:pt x="202" y="150"/>
                        <a:pt x="196" y="128"/>
                      </a:cubicBezTo>
                      <a:cubicBezTo>
                        <a:pt x="203" y="122"/>
                        <a:pt x="242" y="97"/>
                        <a:pt x="252" y="77"/>
                      </a:cubicBezTo>
                      <a:cubicBezTo>
                        <a:pt x="260" y="62"/>
                        <a:pt x="235" y="23"/>
                        <a:pt x="208" y="0"/>
                      </a:cubicBezTo>
                      <a:cubicBezTo>
                        <a:pt x="193" y="0"/>
                        <a:pt x="193" y="0"/>
                        <a:pt x="193" y="0"/>
                      </a:cubicBezTo>
                      <a:cubicBezTo>
                        <a:pt x="194" y="0"/>
                        <a:pt x="194" y="1"/>
                        <a:pt x="195" y="2"/>
                      </a:cubicBezTo>
                      <a:cubicBezTo>
                        <a:pt x="192" y="5"/>
                        <a:pt x="192" y="5"/>
                        <a:pt x="192" y="5"/>
                      </a:cubicBezTo>
                      <a:cubicBezTo>
                        <a:pt x="191" y="3"/>
                        <a:pt x="189" y="2"/>
                        <a:pt x="186" y="0"/>
                      </a:cubicBezTo>
                      <a:cubicBezTo>
                        <a:pt x="154" y="0"/>
                        <a:pt x="154" y="0"/>
                        <a:pt x="154" y="0"/>
                      </a:cubicBezTo>
                      <a:cubicBezTo>
                        <a:pt x="151" y="2"/>
                        <a:pt x="147" y="4"/>
                        <a:pt x="145" y="6"/>
                      </a:cubicBezTo>
                      <a:cubicBezTo>
                        <a:pt x="142" y="3"/>
                        <a:pt x="142" y="3"/>
                        <a:pt x="142" y="3"/>
                      </a:cubicBezTo>
                      <a:cubicBezTo>
                        <a:pt x="143" y="2"/>
                        <a:pt x="144" y="1"/>
                        <a:pt x="145" y="0"/>
                      </a:cubicBezTo>
                      <a:cubicBezTo>
                        <a:pt x="128" y="0"/>
                        <a:pt x="128" y="0"/>
                        <a:pt x="128" y="0"/>
                      </a:cubicBezTo>
                      <a:cubicBezTo>
                        <a:pt x="83" y="27"/>
                        <a:pt x="24" y="76"/>
                        <a:pt x="14" y="105"/>
                      </a:cubicBezTo>
                      <a:close/>
                      <a:moveTo>
                        <a:pt x="25" y="101"/>
                      </a:moveTo>
                      <a:cubicBezTo>
                        <a:pt x="28" y="103"/>
                        <a:pt x="28" y="103"/>
                        <a:pt x="28" y="103"/>
                      </a:cubicBezTo>
                      <a:cubicBezTo>
                        <a:pt x="26" y="106"/>
                        <a:pt x="23" y="116"/>
                        <a:pt x="25" y="125"/>
                      </a:cubicBezTo>
                      <a:cubicBezTo>
                        <a:pt x="21" y="126"/>
                        <a:pt x="21" y="126"/>
                        <a:pt x="21" y="126"/>
                      </a:cubicBezTo>
                      <a:cubicBezTo>
                        <a:pt x="18" y="119"/>
                        <a:pt x="21" y="105"/>
                        <a:pt x="25" y="101"/>
                      </a:cubicBezTo>
                      <a:close/>
                      <a:moveTo>
                        <a:pt x="35" y="161"/>
                      </a:moveTo>
                      <a:cubicBezTo>
                        <a:pt x="31" y="158"/>
                        <a:pt x="26" y="149"/>
                        <a:pt x="23" y="139"/>
                      </a:cubicBezTo>
                      <a:cubicBezTo>
                        <a:pt x="28" y="138"/>
                        <a:pt x="28" y="138"/>
                        <a:pt x="28" y="138"/>
                      </a:cubicBezTo>
                      <a:cubicBezTo>
                        <a:pt x="29" y="142"/>
                        <a:pt x="32" y="152"/>
                        <a:pt x="39" y="158"/>
                      </a:cubicBezTo>
                      <a:lnTo>
                        <a:pt x="35" y="161"/>
                      </a:lnTo>
                      <a:close/>
                      <a:moveTo>
                        <a:pt x="56" y="191"/>
                      </a:moveTo>
                      <a:cubicBezTo>
                        <a:pt x="44" y="175"/>
                        <a:pt x="44" y="175"/>
                        <a:pt x="44" y="175"/>
                      </a:cubicBezTo>
                      <a:cubicBezTo>
                        <a:pt x="47" y="172"/>
                        <a:pt x="47" y="172"/>
                        <a:pt x="47" y="172"/>
                      </a:cubicBezTo>
                      <a:cubicBezTo>
                        <a:pt x="59" y="189"/>
                        <a:pt x="59" y="189"/>
                        <a:pt x="59" y="189"/>
                      </a:cubicBezTo>
                      <a:lnTo>
                        <a:pt x="56" y="191"/>
                      </a:lnTo>
                      <a:close/>
                      <a:moveTo>
                        <a:pt x="68" y="199"/>
                      </a:moveTo>
                      <a:cubicBezTo>
                        <a:pt x="70" y="197"/>
                        <a:pt x="70" y="197"/>
                        <a:pt x="70" y="197"/>
                      </a:cubicBezTo>
                      <a:cubicBezTo>
                        <a:pt x="75" y="201"/>
                        <a:pt x="90" y="200"/>
                        <a:pt x="96" y="194"/>
                      </a:cubicBezTo>
                      <a:cubicBezTo>
                        <a:pt x="98" y="198"/>
                        <a:pt x="98" y="198"/>
                        <a:pt x="98" y="198"/>
                      </a:cubicBezTo>
                      <a:cubicBezTo>
                        <a:pt x="93" y="204"/>
                        <a:pt x="76" y="208"/>
                        <a:pt x="68" y="199"/>
                      </a:cubicBezTo>
                      <a:close/>
                      <a:moveTo>
                        <a:pt x="113" y="188"/>
                      </a:moveTo>
                      <a:cubicBezTo>
                        <a:pt x="110" y="185"/>
                        <a:pt x="110" y="185"/>
                        <a:pt x="110" y="185"/>
                      </a:cubicBezTo>
                      <a:cubicBezTo>
                        <a:pt x="129" y="168"/>
                        <a:pt x="129" y="168"/>
                        <a:pt x="129" y="168"/>
                      </a:cubicBezTo>
                      <a:cubicBezTo>
                        <a:pt x="132" y="171"/>
                        <a:pt x="132" y="171"/>
                        <a:pt x="132" y="171"/>
                      </a:cubicBezTo>
                      <a:lnTo>
                        <a:pt x="113" y="188"/>
                      </a:lnTo>
                      <a:close/>
                      <a:moveTo>
                        <a:pt x="143" y="162"/>
                      </a:moveTo>
                      <a:cubicBezTo>
                        <a:pt x="140" y="158"/>
                        <a:pt x="140" y="158"/>
                        <a:pt x="140" y="158"/>
                      </a:cubicBezTo>
                      <a:cubicBezTo>
                        <a:pt x="156" y="145"/>
                        <a:pt x="156" y="145"/>
                        <a:pt x="156" y="145"/>
                      </a:cubicBezTo>
                      <a:cubicBezTo>
                        <a:pt x="159" y="148"/>
                        <a:pt x="159" y="148"/>
                        <a:pt x="159" y="148"/>
                      </a:cubicBezTo>
                      <a:lnTo>
                        <a:pt x="143" y="162"/>
                      </a:lnTo>
                      <a:close/>
                      <a:moveTo>
                        <a:pt x="193" y="119"/>
                      </a:moveTo>
                      <a:cubicBezTo>
                        <a:pt x="190" y="116"/>
                        <a:pt x="190" y="116"/>
                        <a:pt x="190" y="116"/>
                      </a:cubicBezTo>
                      <a:cubicBezTo>
                        <a:pt x="206" y="103"/>
                        <a:pt x="206" y="103"/>
                        <a:pt x="206" y="103"/>
                      </a:cubicBezTo>
                      <a:cubicBezTo>
                        <a:pt x="209" y="107"/>
                        <a:pt x="209" y="107"/>
                        <a:pt x="209" y="107"/>
                      </a:cubicBezTo>
                      <a:lnTo>
                        <a:pt x="193" y="119"/>
                      </a:lnTo>
                      <a:close/>
                      <a:moveTo>
                        <a:pt x="221" y="95"/>
                      </a:moveTo>
                      <a:cubicBezTo>
                        <a:pt x="219" y="91"/>
                        <a:pt x="219" y="91"/>
                        <a:pt x="219" y="91"/>
                      </a:cubicBezTo>
                      <a:cubicBezTo>
                        <a:pt x="222" y="89"/>
                        <a:pt x="231" y="80"/>
                        <a:pt x="235" y="74"/>
                      </a:cubicBezTo>
                      <a:cubicBezTo>
                        <a:pt x="239" y="76"/>
                        <a:pt x="239" y="76"/>
                        <a:pt x="239" y="76"/>
                      </a:cubicBezTo>
                      <a:cubicBezTo>
                        <a:pt x="236" y="81"/>
                        <a:pt x="228" y="90"/>
                        <a:pt x="221" y="95"/>
                      </a:cubicBezTo>
                      <a:close/>
                      <a:moveTo>
                        <a:pt x="228" y="37"/>
                      </a:moveTo>
                      <a:cubicBezTo>
                        <a:pt x="235" y="40"/>
                        <a:pt x="241" y="53"/>
                        <a:pt x="241" y="62"/>
                      </a:cubicBezTo>
                      <a:cubicBezTo>
                        <a:pt x="237" y="63"/>
                        <a:pt x="237" y="63"/>
                        <a:pt x="237" y="63"/>
                      </a:cubicBezTo>
                      <a:cubicBezTo>
                        <a:pt x="236" y="58"/>
                        <a:pt x="232" y="46"/>
                        <a:pt x="225" y="40"/>
                      </a:cubicBezTo>
                      <a:lnTo>
                        <a:pt x="228" y="37"/>
                      </a:lnTo>
                      <a:close/>
                      <a:moveTo>
                        <a:pt x="206" y="11"/>
                      </a:moveTo>
                      <a:cubicBezTo>
                        <a:pt x="211" y="14"/>
                        <a:pt x="217" y="20"/>
                        <a:pt x="221" y="27"/>
                      </a:cubicBezTo>
                      <a:cubicBezTo>
                        <a:pt x="218" y="30"/>
                        <a:pt x="218" y="30"/>
                        <a:pt x="218" y="30"/>
                      </a:cubicBezTo>
                      <a:cubicBezTo>
                        <a:pt x="216" y="26"/>
                        <a:pt x="210" y="19"/>
                        <a:pt x="203" y="14"/>
                      </a:cubicBezTo>
                      <a:lnTo>
                        <a:pt x="206" y="11"/>
                      </a:lnTo>
                      <a:close/>
                      <a:moveTo>
                        <a:pt x="181" y="22"/>
                      </a:moveTo>
                      <a:cubicBezTo>
                        <a:pt x="184" y="24"/>
                        <a:pt x="190" y="30"/>
                        <a:pt x="193" y="33"/>
                      </a:cubicBezTo>
                      <a:cubicBezTo>
                        <a:pt x="192" y="24"/>
                        <a:pt x="192" y="24"/>
                        <a:pt x="192" y="24"/>
                      </a:cubicBezTo>
                      <a:cubicBezTo>
                        <a:pt x="203" y="21"/>
                        <a:pt x="203" y="21"/>
                        <a:pt x="203" y="21"/>
                      </a:cubicBezTo>
                      <a:cubicBezTo>
                        <a:pt x="213" y="52"/>
                        <a:pt x="213" y="52"/>
                        <a:pt x="213" y="52"/>
                      </a:cubicBezTo>
                      <a:cubicBezTo>
                        <a:pt x="202" y="59"/>
                        <a:pt x="202" y="59"/>
                        <a:pt x="202" y="59"/>
                      </a:cubicBezTo>
                      <a:cubicBezTo>
                        <a:pt x="199" y="56"/>
                        <a:pt x="193" y="51"/>
                        <a:pt x="190" y="47"/>
                      </a:cubicBezTo>
                      <a:cubicBezTo>
                        <a:pt x="195" y="63"/>
                        <a:pt x="195" y="63"/>
                        <a:pt x="195" y="63"/>
                      </a:cubicBezTo>
                      <a:cubicBezTo>
                        <a:pt x="181" y="70"/>
                        <a:pt x="181" y="70"/>
                        <a:pt x="181" y="70"/>
                      </a:cubicBezTo>
                      <a:cubicBezTo>
                        <a:pt x="168" y="27"/>
                        <a:pt x="168" y="27"/>
                        <a:pt x="168" y="27"/>
                      </a:cubicBezTo>
                      <a:lnTo>
                        <a:pt x="181" y="22"/>
                      </a:lnTo>
                      <a:close/>
                      <a:moveTo>
                        <a:pt x="160" y="33"/>
                      </a:moveTo>
                      <a:cubicBezTo>
                        <a:pt x="177" y="71"/>
                        <a:pt x="177" y="71"/>
                        <a:pt x="177" y="71"/>
                      </a:cubicBezTo>
                      <a:cubicBezTo>
                        <a:pt x="164" y="82"/>
                        <a:pt x="164" y="82"/>
                        <a:pt x="164" y="82"/>
                      </a:cubicBezTo>
                      <a:cubicBezTo>
                        <a:pt x="148" y="43"/>
                        <a:pt x="148" y="43"/>
                        <a:pt x="148" y="43"/>
                      </a:cubicBezTo>
                      <a:lnTo>
                        <a:pt x="160" y="33"/>
                      </a:lnTo>
                      <a:close/>
                      <a:moveTo>
                        <a:pt x="134" y="57"/>
                      </a:moveTo>
                      <a:cubicBezTo>
                        <a:pt x="139" y="66"/>
                        <a:pt x="139" y="66"/>
                        <a:pt x="139" y="66"/>
                      </a:cubicBezTo>
                      <a:cubicBezTo>
                        <a:pt x="133" y="69"/>
                        <a:pt x="129" y="75"/>
                        <a:pt x="131" y="81"/>
                      </a:cubicBezTo>
                      <a:cubicBezTo>
                        <a:pt x="133" y="87"/>
                        <a:pt x="139" y="85"/>
                        <a:pt x="135" y="78"/>
                      </a:cubicBezTo>
                      <a:cubicBezTo>
                        <a:pt x="152" y="66"/>
                        <a:pt x="152" y="66"/>
                        <a:pt x="152" y="66"/>
                      </a:cubicBezTo>
                      <a:cubicBezTo>
                        <a:pt x="158" y="77"/>
                        <a:pt x="158" y="77"/>
                        <a:pt x="158" y="77"/>
                      </a:cubicBezTo>
                      <a:cubicBezTo>
                        <a:pt x="152" y="81"/>
                        <a:pt x="152" y="81"/>
                        <a:pt x="152" y="81"/>
                      </a:cubicBezTo>
                      <a:cubicBezTo>
                        <a:pt x="154" y="89"/>
                        <a:pt x="150" y="102"/>
                        <a:pt x="142" y="105"/>
                      </a:cubicBezTo>
                      <a:cubicBezTo>
                        <a:pt x="131" y="108"/>
                        <a:pt x="124" y="102"/>
                        <a:pt x="119" y="93"/>
                      </a:cubicBezTo>
                      <a:cubicBezTo>
                        <a:pt x="113" y="83"/>
                        <a:pt x="112" y="69"/>
                        <a:pt x="119" y="61"/>
                      </a:cubicBezTo>
                      <a:cubicBezTo>
                        <a:pt x="122" y="58"/>
                        <a:pt x="128" y="55"/>
                        <a:pt x="134" y="57"/>
                      </a:cubicBezTo>
                      <a:close/>
                      <a:moveTo>
                        <a:pt x="126" y="11"/>
                      </a:moveTo>
                      <a:cubicBezTo>
                        <a:pt x="129" y="15"/>
                        <a:pt x="129" y="15"/>
                        <a:pt x="129" y="15"/>
                      </a:cubicBezTo>
                      <a:cubicBezTo>
                        <a:pt x="109" y="31"/>
                        <a:pt x="109" y="31"/>
                        <a:pt x="109" y="31"/>
                      </a:cubicBezTo>
                      <a:cubicBezTo>
                        <a:pt x="106" y="28"/>
                        <a:pt x="106" y="28"/>
                        <a:pt x="106" y="28"/>
                      </a:cubicBezTo>
                      <a:lnTo>
                        <a:pt x="126" y="11"/>
                      </a:lnTo>
                      <a:close/>
                      <a:moveTo>
                        <a:pt x="117" y="96"/>
                      </a:moveTo>
                      <a:cubicBezTo>
                        <a:pt x="124" y="108"/>
                        <a:pt x="124" y="117"/>
                        <a:pt x="114" y="125"/>
                      </a:cubicBezTo>
                      <a:cubicBezTo>
                        <a:pt x="105" y="131"/>
                        <a:pt x="94" y="131"/>
                        <a:pt x="88" y="120"/>
                      </a:cubicBezTo>
                      <a:cubicBezTo>
                        <a:pt x="82" y="109"/>
                        <a:pt x="82" y="96"/>
                        <a:pt x="91" y="90"/>
                      </a:cubicBezTo>
                      <a:cubicBezTo>
                        <a:pt x="100" y="83"/>
                        <a:pt x="111" y="85"/>
                        <a:pt x="117" y="96"/>
                      </a:cubicBezTo>
                      <a:close/>
                      <a:moveTo>
                        <a:pt x="91" y="37"/>
                      </a:moveTo>
                      <a:cubicBezTo>
                        <a:pt x="94" y="41"/>
                        <a:pt x="94" y="41"/>
                        <a:pt x="94" y="41"/>
                      </a:cubicBezTo>
                      <a:cubicBezTo>
                        <a:pt x="74" y="57"/>
                        <a:pt x="74" y="57"/>
                        <a:pt x="74" y="57"/>
                      </a:cubicBezTo>
                      <a:cubicBezTo>
                        <a:pt x="71" y="53"/>
                        <a:pt x="71" y="53"/>
                        <a:pt x="71" y="53"/>
                      </a:cubicBezTo>
                      <a:lnTo>
                        <a:pt x="91" y="37"/>
                      </a:lnTo>
                      <a:close/>
                      <a:moveTo>
                        <a:pt x="73" y="129"/>
                      </a:moveTo>
                      <a:cubicBezTo>
                        <a:pt x="83" y="120"/>
                        <a:pt x="83" y="120"/>
                        <a:pt x="83" y="120"/>
                      </a:cubicBezTo>
                      <a:cubicBezTo>
                        <a:pt x="94" y="137"/>
                        <a:pt x="94" y="137"/>
                        <a:pt x="94" y="137"/>
                      </a:cubicBezTo>
                      <a:cubicBezTo>
                        <a:pt x="71" y="163"/>
                        <a:pt x="71" y="163"/>
                        <a:pt x="71" y="163"/>
                      </a:cubicBezTo>
                      <a:cubicBezTo>
                        <a:pt x="51" y="119"/>
                        <a:pt x="51" y="119"/>
                        <a:pt x="51" y="119"/>
                      </a:cubicBezTo>
                      <a:cubicBezTo>
                        <a:pt x="64" y="108"/>
                        <a:pt x="64" y="108"/>
                        <a:pt x="64" y="108"/>
                      </a:cubicBezTo>
                      <a:lnTo>
                        <a:pt x="73" y="129"/>
                      </a:lnTo>
                      <a:close/>
                      <a:moveTo>
                        <a:pt x="54" y="67"/>
                      </a:moveTo>
                      <a:cubicBezTo>
                        <a:pt x="57" y="71"/>
                        <a:pt x="57" y="71"/>
                        <a:pt x="57" y="71"/>
                      </a:cubicBezTo>
                      <a:cubicBezTo>
                        <a:pt x="53" y="73"/>
                        <a:pt x="45" y="81"/>
                        <a:pt x="40" y="88"/>
                      </a:cubicBezTo>
                      <a:cubicBezTo>
                        <a:pt x="37" y="86"/>
                        <a:pt x="37" y="86"/>
                        <a:pt x="37" y="86"/>
                      </a:cubicBezTo>
                      <a:cubicBezTo>
                        <a:pt x="39" y="81"/>
                        <a:pt x="47" y="72"/>
                        <a:pt x="54" y="67"/>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4" name="Freeform 910"/>
                <p:cNvSpPr/>
                <p:nvPr/>
              </p:nvSpPr>
              <p:spPr bwMode="auto">
                <a:xfrm>
                  <a:off x="3907" y="3106"/>
                  <a:ext cx="282" cy="119"/>
                </a:xfrm>
                <a:custGeom>
                  <a:avLst/>
                  <a:gdLst>
                    <a:gd name="T0" fmla="*/ 30 w 119"/>
                    <a:gd name="T1" fmla="*/ 48 h 50"/>
                    <a:gd name="T2" fmla="*/ 53 w 119"/>
                    <a:gd name="T3" fmla="*/ 50 h 50"/>
                    <a:gd name="T4" fmla="*/ 119 w 119"/>
                    <a:gd name="T5" fmla="*/ 0 h 50"/>
                    <a:gd name="T6" fmla="*/ 75 w 119"/>
                    <a:gd name="T7" fmla="*/ 2 h 50"/>
                    <a:gd name="T8" fmla="*/ 65 w 119"/>
                    <a:gd name="T9" fmla="*/ 22 h 50"/>
                    <a:gd name="T10" fmla="*/ 25 w 119"/>
                    <a:gd name="T11" fmla="*/ 9 h 50"/>
                    <a:gd name="T12" fmla="*/ 0 w 119"/>
                    <a:gd name="T13" fmla="*/ 14 h 50"/>
                    <a:gd name="T14" fmla="*/ 22 w 119"/>
                    <a:gd name="T15" fmla="*/ 37 h 50"/>
                    <a:gd name="T16" fmla="*/ 30 w 119"/>
                    <a:gd name="T17" fmla="*/ 4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50">
                      <a:moveTo>
                        <a:pt x="30" y="48"/>
                      </a:moveTo>
                      <a:cubicBezTo>
                        <a:pt x="38" y="48"/>
                        <a:pt x="46" y="49"/>
                        <a:pt x="53" y="50"/>
                      </a:cubicBezTo>
                      <a:cubicBezTo>
                        <a:pt x="74" y="35"/>
                        <a:pt x="98" y="16"/>
                        <a:pt x="119" y="0"/>
                      </a:cubicBezTo>
                      <a:cubicBezTo>
                        <a:pt x="107" y="0"/>
                        <a:pt x="92" y="0"/>
                        <a:pt x="75" y="2"/>
                      </a:cubicBezTo>
                      <a:cubicBezTo>
                        <a:pt x="75" y="9"/>
                        <a:pt x="71" y="17"/>
                        <a:pt x="65" y="22"/>
                      </a:cubicBezTo>
                      <a:cubicBezTo>
                        <a:pt x="51" y="32"/>
                        <a:pt x="30" y="24"/>
                        <a:pt x="25" y="9"/>
                      </a:cubicBezTo>
                      <a:cubicBezTo>
                        <a:pt x="16" y="10"/>
                        <a:pt x="8" y="12"/>
                        <a:pt x="0" y="14"/>
                      </a:cubicBezTo>
                      <a:cubicBezTo>
                        <a:pt x="2" y="26"/>
                        <a:pt x="11" y="28"/>
                        <a:pt x="22" y="37"/>
                      </a:cubicBezTo>
                      <a:cubicBezTo>
                        <a:pt x="27" y="40"/>
                        <a:pt x="29" y="44"/>
                        <a:pt x="30" y="48"/>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5" name="Freeform 911"/>
                <p:cNvSpPr/>
                <p:nvPr/>
              </p:nvSpPr>
              <p:spPr bwMode="auto">
                <a:xfrm>
                  <a:off x="4113" y="2856"/>
                  <a:ext cx="14" cy="163"/>
                </a:xfrm>
                <a:custGeom>
                  <a:avLst/>
                  <a:gdLst>
                    <a:gd name="T0" fmla="*/ 14 w 14"/>
                    <a:gd name="T1" fmla="*/ 11 h 163"/>
                    <a:gd name="T2" fmla="*/ 0 w 14"/>
                    <a:gd name="T3" fmla="*/ 0 h 163"/>
                    <a:gd name="T4" fmla="*/ 0 w 14"/>
                    <a:gd name="T5" fmla="*/ 151 h 163"/>
                    <a:gd name="T6" fmla="*/ 14 w 14"/>
                    <a:gd name="T7" fmla="*/ 163 h 163"/>
                    <a:gd name="T8" fmla="*/ 14 w 14"/>
                    <a:gd name="T9" fmla="*/ 11 h 163"/>
                  </a:gdLst>
                  <a:ahLst/>
                  <a:cxnLst>
                    <a:cxn ang="0">
                      <a:pos x="T0" y="T1"/>
                    </a:cxn>
                    <a:cxn ang="0">
                      <a:pos x="T2" y="T3"/>
                    </a:cxn>
                    <a:cxn ang="0">
                      <a:pos x="T4" y="T5"/>
                    </a:cxn>
                    <a:cxn ang="0">
                      <a:pos x="T6" y="T7"/>
                    </a:cxn>
                    <a:cxn ang="0">
                      <a:pos x="T8" y="T9"/>
                    </a:cxn>
                  </a:cxnLst>
                  <a:rect l="0" t="0" r="r" b="b"/>
                  <a:pathLst>
                    <a:path w="14" h="163">
                      <a:moveTo>
                        <a:pt x="14" y="11"/>
                      </a:moveTo>
                      <a:lnTo>
                        <a:pt x="0" y="0"/>
                      </a:lnTo>
                      <a:lnTo>
                        <a:pt x="0" y="151"/>
                      </a:lnTo>
                      <a:lnTo>
                        <a:pt x="14" y="163"/>
                      </a:lnTo>
                      <a:lnTo>
                        <a:pt x="14" y="11"/>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6" name="Freeform 912"/>
                <p:cNvSpPr/>
                <p:nvPr/>
              </p:nvSpPr>
              <p:spPr bwMode="auto">
                <a:xfrm>
                  <a:off x="4144" y="3466"/>
                  <a:ext cx="21" cy="149"/>
                </a:xfrm>
                <a:custGeom>
                  <a:avLst/>
                  <a:gdLst>
                    <a:gd name="T0" fmla="*/ 2 w 9"/>
                    <a:gd name="T1" fmla="*/ 63 h 63"/>
                    <a:gd name="T2" fmla="*/ 9 w 9"/>
                    <a:gd name="T3" fmla="*/ 55 h 63"/>
                    <a:gd name="T4" fmla="*/ 7 w 9"/>
                    <a:gd name="T5" fmla="*/ 7 h 63"/>
                    <a:gd name="T6" fmla="*/ 0 w 9"/>
                    <a:gd name="T7" fmla="*/ 0 h 63"/>
                    <a:gd name="T8" fmla="*/ 2 w 9"/>
                    <a:gd name="T9" fmla="*/ 63 h 63"/>
                  </a:gdLst>
                  <a:ahLst/>
                  <a:cxnLst>
                    <a:cxn ang="0">
                      <a:pos x="T0" y="T1"/>
                    </a:cxn>
                    <a:cxn ang="0">
                      <a:pos x="T2" y="T3"/>
                    </a:cxn>
                    <a:cxn ang="0">
                      <a:pos x="T4" y="T5"/>
                    </a:cxn>
                    <a:cxn ang="0">
                      <a:pos x="T6" y="T7"/>
                    </a:cxn>
                    <a:cxn ang="0">
                      <a:pos x="T8" y="T9"/>
                    </a:cxn>
                  </a:cxnLst>
                  <a:rect l="0" t="0" r="r" b="b"/>
                  <a:pathLst>
                    <a:path w="9" h="63">
                      <a:moveTo>
                        <a:pt x="2" y="63"/>
                      </a:moveTo>
                      <a:cubicBezTo>
                        <a:pt x="4" y="60"/>
                        <a:pt x="6" y="58"/>
                        <a:pt x="9" y="55"/>
                      </a:cubicBezTo>
                      <a:cubicBezTo>
                        <a:pt x="7" y="7"/>
                        <a:pt x="7" y="7"/>
                        <a:pt x="7" y="7"/>
                      </a:cubicBezTo>
                      <a:cubicBezTo>
                        <a:pt x="0" y="0"/>
                        <a:pt x="0" y="0"/>
                        <a:pt x="0" y="0"/>
                      </a:cubicBezTo>
                      <a:lnTo>
                        <a:pt x="2" y="63"/>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7" name="Freeform 913"/>
                <p:cNvSpPr/>
                <p:nvPr/>
              </p:nvSpPr>
              <p:spPr bwMode="auto">
                <a:xfrm>
                  <a:off x="4047" y="2238"/>
                  <a:ext cx="40" cy="36"/>
                </a:xfrm>
                <a:custGeom>
                  <a:avLst/>
                  <a:gdLst>
                    <a:gd name="T0" fmla="*/ 40 w 40"/>
                    <a:gd name="T1" fmla="*/ 28 h 36"/>
                    <a:gd name="T2" fmla="*/ 9 w 40"/>
                    <a:gd name="T3" fmla="*/ 0 h 36"/>
                    <a:gd name="T4" fmla="*/ 7 w 40"/>
                    <a:gd name="T5" fmla="*/ 10 h 36"/>
                    <a:gd name="T6" fmla="*/ 0 w 40"/>
                    <a:gd name="T7" fmla="*/ 10 h 36"/>
                    <a:gd name="T8" fmla="*/ 31 w 40"/>
                    <a:gd name="T9" fmla="*/ 36 h 36"/>
                    <a:gd name="T10" fmla="*/ 40 w 40"/>
                    <a:gd name="T11" fmla="*/ 28 h 36"/>
                  </a:gdLst>
                  <a:ahLst/>
                  <a:cxnLst>
                    <a:cxn ang="0">
                      <a:pos x="T0" y="T1"/>
                    </a:cxn>
                    <a:cxn ang="0">
                      <a:pos x="T2" y="T3"/>
                    </a:cxn>
                    <a:cxn ang="0">
                      <a:pos x="T4" y="T5"/>
                    </a:cxn>
                    <a:cxn ang="0">
                      <a:pos x="T6" y="T7"/>
                    </a:cxn>
                    <a:cxn ang="0">
                      <a:pos x="T8" y="T9"/>
                    </a:cxn>
                    <a:cxn ang="0">
                      <a:pos x="T10" y="T11"/>
                    </a:cxn>
                  </a:cxnLst>
                  <a:rect l="0" t="0" r="r" b="b"/>
                  <a:pathLst>
                    <a:path w="40" h="36">
                      <a:moveTo>
                        <a:pt x="40" y="28"/>
                      </a:moveTo>
                      <a:lnTo>
                        <a:pt x="9" y="0"/>
                      </a:lnTo>
                      <a:lnTo>
                        <a:pt x="7" y="10"/>
                      </a:lnTo>
                      <a:lnTo>
                        <a:pt x="0" y="10"/>
                      </a:lnTo>
                      <a:lnTo>
                        <a:pt x="31" y="36"/>
                      </a:lnTo>
                      <a:lnTo>
                        <a:pt x="40" y="28"/>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8" name="Freeform 914"/>
                <p:cNvSpPr/>
                <p:nvPr/>
              </p:nvSpPr>
              <p:spPr bwMode="auto">
                <a:xfrm>
                  <a:off x="3583" y="487"/>
                  <a:ext cx="421" cy="620"/>
                </a:xfrm>
                <a:custGeom>
                  <a:avLst/>
                  <a:gdLst>
                    <a:gd name="T0" fmla="*/ 54 w 178"/>
                    <a:gd name="T1" fmla="*/ 25 h 262"/>
                    <a:gd name="T2" fmla="*/ 8 w 178"/>
                    <a:gd name="T3" fmla="*/ 118 h 262"/>
                    <a:gd name="T4" fmla="*/ 87 w 178"/>
                    <a:gd name="T5" fmla="*/ 169 h 262"/>
                    <a:gd name="T6" fmla="*/ 130 w 178"/>
                    <a:gd name="T7" fmla="*/ 90 h 262"/>
                    <a:gd name="T8" fmla="*/ 75 w 178"/>
                    <a:gd name="T9" fmla="*/ 47 h 262"/>
                    <a:gd name="T10" fmla="*/ 32 w 178"/>
                    <a:gd name="T11" fmla="*/ 103 h 262"/>
                    <a:gd name="T12" fmla="*/ 84 w 178"/>
                    <a:gd name="T13" fmla="*/ 139 h 262"/>
                    <a:gd name="T14" fmla="*/ 102 w 178"/>
                    <a:gd name="T15" fmla="*/ 93 h 262"/>
                    <a:gd name="T16" fmla="*/ 72 w 178"/>
                    <a:gd name="T17" fmla="*/ 88 h 262"/>
                    <a:gd name="T18" fmla="*/ 71 w 178"/>
                    <a:gd name="T19" fmla="*/ 109 h 262"/>
                    <a:gd name="T20" fmla="*/ 83 w 178"/>
                    <a:gd name="T21" fmla="*/ 100 h 262"/>
                    <a:gd name="T22" fmla="*/ 88 w 178"/>
                    <a:gd name="T23" fmla="*/ 99 h 262"/>
                    <a:gd name="T24" fmla="*/ 71 w 178"/>
                    <a:gd name="T25" fmla="*/ 115 h 262"/>
                    <a:gd name="T26" fmla="*/ 65 w 178"/>
                    <a:gd name="T27" fmla="*/ 83 h 262"/>
                    <a:gd name="T28" fmla="*/ 108 w 178"/>
                    <a:gd name="T29" fmla="*/ 90 h 262"/>
                    <a:gd name="T30" fmla="*/ 88 w 178"/>
                    <a:gd name="T31" fmla="*/ 144 h 262"/>
                    <a:gd name="T32" fmla="*/ 26 w 178"/>
                    <a:gd name="T33" fmla="*/ 104 h 262"/>
                    <a:gd name="T34" fmla="*/ 70 w 178"/>
                    <a:gd name="T35" fmla="*/ 39 h 262"/>
                    <a:gd name="T36" fmla="*/ 137 w 178"/>
                    <a:gd name="T37" fmla="*/ 83 h 262"/>
                    <a:gd name="T38" fmla="*/ 89 w 178"/>
                    <a:gd name="T39" fmla="*/ 193 h 262"/>
                    <a:gd name="T40" fmla="*/ 91 w 178"/>
                    <a:gd name="T41" fmla="*/ 259 h 262"/>
                    <a:gd name="T42" fmla="*/ 107 w 178"/>
                    <a:gd name="T43" fmla="*/ 262 h 262"/>
                    <a:gd name="T44" fmla="*/ 112 w 178"/>
                    <a:gd name="T45" fmla="*/ 196 h 262"/>
                    <a:gd name="T46" fmla="*/ 172 w 178"/>
                    <a:gd name="T47" fmla="*/ 84 h 262"/>
                    <a:gd name="T48" fmla="*/ 54 w 178"/>
                    <a:gd name="T49" fmla="*/ 25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8" h="262">
                      <a:moveTo>
                        <a:pt x="54" y="25"/>
                      </a:moveTo>
                      <a:cubicBezTo>
                        <a:pt x="13" y="40"/>
                        <a:pt x="0" y="84"/>
                        <a:pt x="8" y="118"/>
                      </a:cubicBezTo>
                      <a:cubicBezTo>
                        <a:pt x="17" y="156"/>
                        <a:pt x="49" y="181"/>
                        <a:pt x="87" y="169"/>
                      </a:cubicBezTo>
                      <a:cubicBezTo>
                        <a:pt x="100" y="165"/>
                        <a:pt x="132" y="121"/>
                        <a:pt x="130" y="90"/>
                      </a:cubicBezTo>
                      <a:cubicBezTo>
                        <a:pt x="127" y="54"/>
                        <a:pt x="100" y="43"/>
                        <a:pt x="75" y="47"/>
                      </a:cubicBezTo>
                      <a:cubicBezTo>
                        <a:pt x="52" y="50"/>
                        <a:pt x="26" y="69"/>
                        <a:pt x="32" y="103"/>
                      </a:cubicBezTo>
                      <a:cubicBezTo>
                        <a:pt x="37" y="129"/>
                        <a:pt x="58" y="148"/>
                        <a:pt x="84" y="139"/>
                      </a:cubicBezTo>
                      <a:cubicBezTo>
                        <a:pt x="104" y="132"/>
                        <a:pt x="112" y="107"/>
                        <a:pt x="102" y="93"/>
                      </a:cubicBezTo>
                      <a:cubicBezTo>
                        <a:pt x="95" y="81"/>
                        <a:pt x="80" y="78"/>
                        <a:pt x="72" y="88"/>
                      </a:cubicBezTo>
                      <a:cubicBezTo>
                        <a:pt x="66" y="94"/>
                        <a:pt x="64" y="105"/>
                        <a:pt x="71" y="109"/>
                      </a:cubicBezTo>
                      <a:cubicBezTo>
                        <a:pt x="77" y="112"/>
                        <a:pt x="86" y="106"/>
                        <a:pt x="83" y="100"/>
                      </a:cubicBezTo>
                      <a:cubicBezTo>
                        <a:pt x="83" y="96"/>
                        <a:pt x="85" y="95"/>
                        <a:pt x="88" y="99"/>
                      </a:cubicBezTo>
                      <a:cubicBezTo>
                        <a:pt x="94" y="109"/>
                        <a:pt x="82" y="120"/>
                        <a:pt x="71" y="115"/>
                      </a:cubicBezTo>
                      <a:cubicBezTo>
                        <a:pt x="56" y="109"/>
                        <a:pt x="55" y="94"/>
                        <a:pt x="65" y="83"/>
                      </a:cubicBezTo>
                      <a:cubicBezTo>
                        <a:pt x="79" y="69"/>
                        <a:pt x="99" y="74"/>
                        <a:pt x="108" y="90"/>
                      </a:cubicBezTo>
                      <a:cubicBezTo>
                        <a:pt x="118" y="106"/>
                        <a:pt x="111" y="133"/>
                        <a:pt x="88" y="144"/>
                      </a:cubicBezTo>
                      <a:cubicBezTo>
                        <a:pt x="59" y="158"/>
                        <a:pt x="31" y="134"/>
                        <a:pt x="26" y="104"/>
                      </a:cubicBezTo>
                      <a:cubicBezTo>
                        <a:pt x="22" y="78"/>
                        <a:pt x="36" y="47"/>
                        <a:pt x="70" y="39"/>
                      </a:cubicBezTo>
                      <a:cubicBezTo>
                        <a:pt x="115" y="29"/>
                        <a:pt x="135" y="62"/>
                        <a:pt x="137" y="83"/>
                      </a:cubicBezTo>
                      <a:cubicBezTo>
                        <a:pt x="142" y="123"/>
                        <a:pt x="101" y="161"/>
                        <a:pt x="89" y="193"/>
                      </a:cubicBezTo>
                      <a:cubicBezTo>
                        <a:pt x="77" y="222"/>
                        <a:pt x="86" y="246"/>
                        <a:pt x="91" y="259"/>
                      </a:cubicBezTo>
                      <a:cubicBezTo>
                        <a:pt x="96" y="260"/>
                        <a:pt x="102" y="261"/>
                        <a:pt x="107" y="262"/>
                      </a:cubicBezTo>
                      <a:cubicBezTo>
                        <a:pt x="100" y="235"/>
                        <a:pt x="103" y="215"/>
                        <a:pt x="112" y="196"/>
                      </a:cubicBezTo>
                      <a:cubicBezTo>
                        <a:pt x="132" y="148"/>
                        <a:pt x="178" y="141"/>
                        <a:pt x="172" y="84"/>
                      </a:cubicBezTo>
                      <a:cubicBezTo>
                        <a:pt x="169" y="51"/>
                        <a:pt x="124" y="0"/>
                        <a:pt x="54" y="25"/>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9" name="Freeform 915"/>
                <p:cNvSpPr/>
                <p:nvPr/>
              </p:nvSpPr>
              <p:spPr bwMode="auto">
                <a:xfrm>
                  <a:off x="3900" y="-35"/>
                  <a:ext cx="50" cy="44"/>
                </a:xfrm>
                <a:custGeom>
                  <a:avLst/>
                  <a:gdLst>
                    <a:gd name="T0" fmla="*/ 14 w 21"/>
                    <a:gd name="T1" fmla="*/ 19 h 19"/>
                    <a:gd name="T2" fmla="*/ 21 w 21"/>
                    <a:gd name="T3" fmla="*/ 16 h 19"/>
                    <a:gd name="T4" fmla="*/ 10 w 21"/>
                    <a:gd name="T5" fmla="*/ 0 h 19"/>
                    <a:gd name="T6" fmla="*/ 2 w 21"/>
                    <a:gd name="T7" fmla="*/ 0 h 19"/>
                    <a:gd name="T8" fmla="*/ 0 w 21"/>
                    <a:gd name="T9" fmla="*/ 2 h 19"/>
                    <a:gd name="T10" fmla="*/ 14 w 21"/>
                    <a:gd name="T11" fmla="*/ 19 h 19"/>
                  </a:gdLst>
                  <a:ahLst/>
                  <a:cxnLst>
                    <a:cxn ang="0">
                      <a:pos x="T0" y="T1"/>
                    </a:cxn>
                    <a:cxn ang="0">
                      <a:pos x="T2" y="T3"/>
                    </a:cxn>
                    <a:cxn ang="0">
                      <a:pos x="T4" y="T5"/>
                    </a:cxn>
                    <a:cxn ang="0">
                      <a:pos x="T6" y="T7"/>
                    </a:cxn>
                    <a:cxn ang="0">
                      <a:pos x="T8" y="T9"/>
                    </a:cxn>
                    <a:cxn ang="0">
                      <a:pos x="T10" y="T11"/>
                    </a:cxn>
                  </a:cxnLst>
                  <a:rect l="0" t="0" r="r" b="b"/>
                  <a:pathLst>
                    <a:path w="21" h="19">
                      <a:moveTo>
                        <a:pt x="14" y="19"/>
                      </a:moveTo>
                      <a:cubicBezTo>
                        <a:pt x="17" y="18"/>
                        <a:pt x="19" y="17"/>
                        <a:pt x="21" y="16"/>
                      </a:cubicBezTo>
                      <a:cubicBezTo>
                        <a:pt x="10" y="0"/>
                        <a:pt x="10" y="0"/>
                        <a:pt x="10" y="0"/>
                      </a:cubicBezTo>
                      <a:cubicBezTo>
                        <a:pt x="2" y="0"/>
                        <a:pt x="2" y="0"/>
                        <a:pt x="2" y="0"/>
                      </a:cubicBezTo>
                      <a:cubicBezTo>
                        <a:pt x="1" y="1"/>
                        <a:pt x="0" y="2"/>
                        <a:pt x="0" y="2"/>
                      </a:cubicBezTo>
                      <a:cubicBezTo>
                        <a:pt x="5" y="8"/>
                        <a:pt x="10" y="13"/>
                        <a:pt x="14" y="19"/>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0" name="Freeform 916"/>
                <p:cNvSpPr/>
                <p:nvPr/>
              </p:nvSpPr>
              <p:spPr bwMode="auto">
                <a:xfrm>
                  <a:off x="4007" y="1713"/>
                  <a:ext cx="47" cy="61"/>
                </a:xfrm>
                <a:custGeom>
                  <a:avLst/>
                  <a:gdLst>
                    <a:gd name="T0" fmla="*/ 0 w 20"/>
                    <a:gd name="T1" fmla="*/ 24 h 26"/>
                    <a:gd name="T2" fmla="*/ 6 w 20"/>
                    <a:gd name="T3" fmla="*/ 26 h 26"/>
                    <a:gd name="T4" fmla="*/ 20 w 20"/>
                    <a:gd name="T5" fmla="*/ 2 h 26"/>
                    <a:gd name="T6" fmla="*/ 14 w 20"/>
                    <a:gd name="T7" fmla="*/ 0 h 26"/>
                    <a:gd name="T8" fmla="*/ 0 w 20"/>
                    <a:gd name="T9" fmla="*/ 24 h 26"/>
                  </a:gdLst>
                  <a:ahLst/>
                  <a:cxnLst>
                    <a:cxn ang="0">
                      <a:pos x="T0" y="T1"/>
                    </a:cxn>
                    <a:cxn ang="0">
                      <a:pos x="T2" y="T3"/>
                    </a:cxn>
                    <a:cxn ang="0">
                      <a:pos x="T4" y="T5"/>
                    </a:cxn>
                    <a:cxn ang="0">
                      <a:pos x="T6" y="T7"/>
                    </a:cxn>
                    <a:cxn ang="0">
                      <a:pos x="T8" y="T9"/>
                    </a:cxn>
                  </a:cxnLst>
                  <a:rect l="0" t="0" r="r" b="b"/>
                  <a:pathLst>
                    <a:path w="20" h="26">
                      <a:moveTo>
                        <a:pt x="0" y="24"/>
                      </a:moveTo>
                      <a:cubicBezTo>
                        <a:pt x="2" y="25"/>
                        <a:pt x="4" y="25"/>
                        <a:pt x="6" y="26"/>
                      </a:cubicBezTo>
                      <a:cubicBezTo>
                        <a:pt x="11" y="19"/>
                        <a:pt x="16" y="11"/>
                        <a:pt x="20" y="2"/>
                      </a:cubicBezTo>
                      <a:cubicBezTo>
                        <a:pt x="18" y="2"/>
                        <a:pt x="16" y="1"/>
                        <a:pt x="14" y="0"/>
                      </a:cubicBezTo>
                      <a:cubicBezTo>
                        <a:pt x="10" y="9"/>
                        <a:pt x="5" y="18"/>
                        <a:pt x="0" y="24"/>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1" name="Freeform 917"/>
                <p:cNvSpPr/>
                <p:nvPr/>
              </p:nvSpPr>
              <p:spPr bwMode="auto">
                <a:xfrm>
                  <a:off x="3744" y="4292"/>
                  <a:ext cx="69" cy="59"/>
                </a:xfrm>
                <a:custGeom>
                  <a:avLst/>
                  <a:gdLst>
                    <a:gd name="T0" fmla="*/ 11 w 29"/>
                    <a:gd name="T1" fmla="*/ 25 h 25"/>
                    <a:gd name="T2" fmla="*/ 29 w 29"/>
                    <a:gd name="T3" fmla="*/ 25 h 25"/>
                    <a:gd name="T4" fmla="*/ 0 w 29"/>
                    <a:gd name="T5" fmla="*/ 0 h 25"/>
                    <a:gd name="T6" fmla="*/ 11 w 29"/>
                    <a:gd name="T7" fmla="*/ 25 h 25"/>
                  </a:gdLst>
                  <a:ahLst/>
                  <a:cxnLst>
                    <a:cxn ang="0">
                      <a:pos x="T0" y="T1"/>
                    </a:cxn>
                    <a:cxn ang="0">
                      <a:pos x="T2" y="T3"/>
                    </a:cxn>
                    <a:cxn ang="0">
                      <a:pos x="T4" y="T5"/>
                    </a:cxn>
                    <a:cxn ang="0">
                      <a:pos x="T6" y="T7"/>
                    </a:cxn>
                  </a:cxnLst>
                  <a:rect l="0" t="0" r="r" b="b"/>
                  <a:pathLst>
                    <a:path w="29" h="25">
                      <a:moveTo>
                        <a:pt x="11" y="25"/>
                      </a:moveTo>
                      <a:cubicBezTo>
                        <a:pt x="29" y="25"/>
                        <a:pt x="29" y="25"/>
                        <a:pt x="29" y="25"/>
                      </a:cubicBezTo>
                      <a:cubicBezTo>
                        <a:pt x="20" y="17"/>
                        <a:pt x="10" y="9"/>
                        <a:pt x="0" y="0"/>
                      </a:cubicBezTo>
                      <a:cubicBezTo>
                        <a:pt x="3" y="8"/>
                        <a:pt x="6" y="17"/>
                        <a:pt x="11" y="25"/>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2" name="Freeform 918"/>
                <p:cNvSpPr/>
                <p:nvPr/>
              </p:nvSpPr>
              <p:spPr bwMode="auto">
                <a:xfrm>
                  <a:off x="3884" y="4310"/>
                  <a:ext cx="59" cy="41"/>
                </a:xfrm>
                <a:custGeom>
                  <a:avLst/>
                  <a:gdLst>
                    <a:gd name="T0" fmla="*/ 0 w 25"/>
                    <a:gd name="T1" fmla="*/ 17 h 17"/>
                    <a:gd name="T2" fmla="*/ 25 w 25"/>
                    <a:gd name="T3" fmla="*/ 17 h 17"/>
                    <a:gd name="T4" fmla="*/ 0 w 25"/>
                    <a:gd name="T5" fmla="*/ 0 h 17"/>
                    <a:gd name="T6" fmla="*/ 0 w 25"/>
                    <a:gd name="T7" fmla="*/ 17 h 17"/>
                  </a:gdLst>
                  <a:ahLst/>
                  <a:cxnLst>
                    <a:cxn ang="0">
                      <a:pos x="T0" y="T1"/>
                    </a:cxn>
                    <a:cxn ang="0">
                      <a:pos x="T2" y="T3"/>
                    </a:cxn>
                    <a:cxn ang="0">
                      <a:pos x="T4" y="T5"/>
                    </a:cxn>
                    <a:cxn ang="0">
                      <a:pos x="T6" y="T7"/>
                    </a:cxn>
                  </a:cxnLst>
                  <a:rect l="0" t="0" r="r" b="b"/>
                  <a:pathLst>
                    <a:path w="25" h="17">
                      <a:moveTo>
                        <a:pt x="0" y="17"/>
                      </a:moveTo>
                      <a:cubicBezTo>
                        <a:pt x="25" y="17"/>
                        <a:pt x="25" y="17"/>
                        <a:pt x="25" y="17"/>
                      </a:cubicBezTo>
                      <a:cubicBezTo>
                        <a:pt x="17" y="12"/>
                        <a:pt x="9" y="6"/>
                        <a:pt x="0" y="0"/>
                      </a:cubicBezTo>
                      <a:cubicBezTo>
                        <a:pt x="0" y="6"/>
                        <a:pt x="0" y="12"/>
                        <a:pt x="0" y="17"/>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3" name="Freeform 919"/>
                <p:cNvSpPr/>
                <p:nvPr/>
              </p:nvSpPr>
              <p:spPr bwMode="auto">
                <a:xfrm>
                  <a:off x="3884" y="3880"/>
                  <a:ext cx="310" cy="471"/>
                </a:xfrm>
                <a:custGeom>
                  <a:avLst/>
                  <a:gdLst>
                    <a:gd name="T0" fmla="*/ 78 w 131"/>
                    <a:gd name="T1" fmla="*/ 15 h 199"/>
                    <a:gd name="T2" fmla="*/ 97 w 131"/>
                    <a:gd name="T3" fmla="*/ 171 h 199"/>
                    <a:gd name="T4" fmla="*/ 1 w 131"/>
                    <a:gd name="T5" fmla="*/ 104 h 199"/>
                    <a:gd name="T6" fmla="*/ 1 w 131"/>
                    <a:gd name="T7" fmla="*/ 113 h 199"/>
                    <a:gd name="T8" fmla="*/ 57 w 131"/>
                    <a:gd name="T9" fmla="*/ 156 h 199"/>
                    <a:gd name="T10" fmla="*/ 1 w 131"/>
                    <a:gd name="T11" fmla="*/ 118 h 199"/>
                    <a:gd name="T12" fmla="*/ 1 w 131"/>
                    <a:gd name="T13" fmla="*/ 128 h 199"/>
                    <a:gd name="T14" fmla="*/ 56 w 131"/>
                    <a:gd name="T15" fmla="*/ 170 h 199"/>
                    <a:gd name="T16" fmla="*/ 1 w 131"/>
                    <a:gd name="T17" fmla="*/ 133 h 199"/>
                    <a:gd name="T18" fmla="*/ 0 w 131"/>
                    <a:gd name="T19" fmla="*/ 144 h 199"/>
                    <a:gd name="T20" fmla="*/ 49 w 131"/>
                    <a:gd name="T21" fmla="*/ 181 h 199"/>
                    <a:gd name="T22" fmla="*/ 0 w 131"/>
                    <a:gd name="T23" fmla="*/ 149 h 199"/>
                    <a:gd name="T24" fmla="*/ 0 w 131"/>
                    <a:gd name="T25" fmla="*/ 161 h 199"/>
                    <a:gd name="T26" fmla="*/ 47 w 131"/>
                    <a:gd name="T27" fmla="*/ 197 h 199"/>
                    <a:gd name="T28" fmla="*/ 0 w 131"/>
                    <a:gd name="T29" fmla="*/ 165 h 199"/>
                    <a:gd name="T30" fmla="*/ 0 w 131"/>
                    <a:gd name="T31" fmla="*/ 178 h 199"/>
                    <a:gd name="T32" fmla="*/ 27 w 131"/>
                    <a:gd name="T33" fmla="*/ 199 h 199"/>
                    <a:gd name="T34" fmla="*/ 131 w 131"/>
                    <a:gd name="T35" fmla="*/ 199 h 199"/>
                    <a:gd name="T36" fmla="*/ 100 w 131"/>
                    <a:gd name="T37" fmla="*/ 0 h 199"/>
                    <a:gd name="T38" fmla="*/ 78 w 131"/>
                    <a:gd name="T39" fmla="*/ 15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1" h="199">
                      <a:moveTo>
                        <a:pt x="78" y="15"/>
                      </a:moveTo>
                      <a:cubicBezTo>
                        <a:pt x="84" y="65"/>
                        <a:pt x="92" y="147"/>
                        <a:pt x="97" y="171"/>
                      </a:cubicBezTo>
                      <a:cubicBezTo>
                        <a:pt x="78" y="158"/>
                        <a:pt x="37" y="129"/>
                        <a:pt x="1" y="104"/>
                      </a:cubicBezTo>
                      <a:cubicBezTo>
                        <a:pt x="1" y="113"/>
                        <a:pt x="1" y="113"/>
                        <a:pt x="1" y="113"/>
                      </a:cubicBezTo>
                      <a:cubicBezTo>
                        <a:pt x="22" y="129"/>
                        <a:pt x="42" y="145"/>
                        <a:pt x="57" y="156"/>
                      </a:cubicBezTo>
                      <a:cubicBezTo>
                        <a:pt x="40" y="145"/>
                        <a:pt x="19" y="131"/>
                        <a:pt x="1" y="118"/>
                      </a:cubicBezTo>
                      <a:cubicBezTo>
                        <a:pt x="1" y="128"/>
                        <a:pt x="1" y="128"/>
                        <a:pt x="1" y="128"/>
                      </a:cubicBezTo>
                      <a:cubicBezTo>
                        <a:pt x="22" y="144"/>
                        <a:pt x="42" y="160"/>
                        <a:pt x="56" y="170"/>
                      </a:cubicBezTo>
                      <a:cubicBezTo>
                        <a:pt x="39" y="160"/>
                        <a:pt x="19" y="146"/>
                        <a:pt x="1" y="133"/>
                      </a:cubicBezTo>
                      <a:cubicBezTo>
                        <a:pt x="0" y="137"/>
                        <a:pt x="0" y="140"/>
                        <a:pt x="0" y="144"/>
                      </a:cubicBezTo>
                      <a:cubicBezTo>
                        <a:pt x="19" y="158"/>
                        <a:pt x="36" y="171"/>
                        <a:pt x="49" y="181"/>
                      </a:cubicBezTo>
                      <a:cubicBezTo>
                        <a:pt x="34" y="172"/>
                        <a:pt x="17" y="160"/>
                        <a:pt x="0" y="149"/>
                      </a:cubicBezTo>
                      <a:cubicBezTo>
                        <a:pt x="0" y="161"/>
                        <a:pt x="0" y="161"/>
                        <a:pt x="0" y="161"/>
                      </a:cubicBezTo>
                      <a:cubicBezTo>
                        <a:pt x="18" y="174"/>
                        <a:pt x="35" y="188"/>
                        <a:pt x="47" y="197"/>
                      </a:cubicBezTo>
                      <a:cubicBezTo>
                        <a:pt x="33" y="188"/>
                        <a:pt x="16" y="177"/>
                        <a:pt x="0" y="165"/>
                      </a:cubicBezTo>
                      <a:cubicBezTo>
                        <a:pt x="0" y="170"/>
                        <a:pt x="0" y="174"/>
                        <a:pt x="0" y="178"/>
                      </a:cubicBezTo>
                      <a:cubicBezTo>
                        <a:pt x="10" y="186"/>
                        <a:pt x="19" y="193"/>
                        <a:pt x="27" y="199"/>
                      </a:cubicBezTo>
                      <a:cubicBezTo>
                        <a:pt x="131" y="199"/>
                        <a:pt x="131" y="199"/>
                        <a:pt x="131" y="199"/>
                      </a:cubicBezTo>
                      <a:cubicBezTo>
                        <a:pt x="100" y="0"/>
                        <a:pt x="100" y="0"/>
                        <a:pt x="100" y="0"/>
                      </a:cubicBezTo>
                      <a:cubicBezTo>
                        <a:pt x="93" y="5"/>
                        <a:pt x="86" y="10"/>
                        <a:pt x="78" y="15"/>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4" name="Freeform 920"/>
                <p:cNvSpPr/>
                <p:nvPr/>
              </p:nvSpPr>
              <p:spPr bwMode="auto">
                <a:xfrm>
                  <a:off x="4035" y="2248"/>
                  <a:ext cx="38" cy="35"/>
                </a:xfrm>
                <a:custGeom>
                  <a:avLst/>
                  <a:gdLst>
                    <a:gd name="T0" fmla="*/ 16 w 16"/>
                    <a:gd name="T1" fmla="*/ 12 h 15"/>
                    <a:gd name="T2" fmla="*/ 2 w 16"/>
                    <a:gd name="T3" fmla="*/ 0 h 15"/>
                    <a:gd name="T4" fmla="*/ 0 w 16"/>
                    <a:gd name="T5" fmla="*/ 0 h 15"/>
                    <a:gd name="T6" fmla="*/ 0 w 16"/>
                    <a:gd name="T7" fmla="*/ 6 h 15"/>
                    <a:gd name="T8" fmla="*/ 11 w 16"/>
                    <a:gd name="T9" fmla="*/ 15 h 15"/>
                    <a:gd name="T10" fmla="*/ 16 w 16"/>
                    <a:gd name="T11" fmla="*/ 12 h 15"/>
                  </a:gdLst>
                  <a:ahLst/>
                  <a:cxnLst>
                    <a:cxn ang="0">
                      <a:pos x="T0" y="T1"/>
                    </a:cxn>
                    <a:cxn ang="0">
                      <a:pos x="T2" y="T3"/>
                    </a:cxn>
                    <a:cxn ang="0">
                      <a:pos x="T4" y="T5"/>
                    </a:cxn>
                    <a:cxn ang="0">
                      <a:pos x="T6" y="T7"/>
                    </a:cxn>
                    <a:cxn ang="0">
                      <a:pos x="T8" y="T9"/>
                    </a:cxn>
                    <a:cxn ang="0">
                      <a:pos x="T10" y="T11"/>
                    </a:cxn>
                  </a:cxnLst>
                  <a:rect l="0" t="0" r="r" b="b"/>
                  <a:pathLst>
                    <a:path w="16" h="15">
                      <a:moveTo>
                        <a:pt x="16" y="12"/>
                      </a:moveTo>
                      <a:cubicBezTo>
                        <a:pt x="2" y="0"/>
                        <a:pt x="2" y="0"/>
                        <a:pt x="2" y="0"/>
                      </a:cubicBezTo>
                      <a:cubicBezTo>
                        <a:pt x="0" y="0"/>
                        <a:pt x="0" y="0"/>
                        <a:pt x="0" y="0"/>
                      </a:cubicBezTo>
                      <a:cubicBezTo>
                        <a:pt x="0" y="2"/>
                        <a:pt x="0" y="4"/>
                        <a:pt x="0" y="6"/>
                      </a:cubicBezTo>
                      <a:cubicBezTo>
                        <a:pt x="11" y="15"/>
                        <a:pt x="11" y="15"/>
                        <a:pt x="11" y="15"/>
                      </a:cubicBezTo>
                      <a:cubicBezTo>
                        <a:pt x="12" y="14"/>
                        <a:pt x="14" y="13"/>
                        <a:pt x="16" y="12"/>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5" name="Freeform 921"/>
                <p:cNvSpPr/>
                <p:nvPr/>
              </p:nvSpPr>
              <p:spPr bwMode="auto">
                <a:xfrm>
                  <a:off x="4089" y="2839"/>
                  <a:ext cx="17" cy="163"/>
                </a:xfrm>
                <a:custGeom>
                  <a:avLst/>
                  <a:gdLst>
                    <a:gd name="T0" fmla="*/ 17 w 17"/>
                    <a:gd name="T1" fmla="*/ 12 h 163"/>
                    <a:gd name="T2" fmla="*/ 0 w 17"/>
                    <a:gd name="T3" fmla="*/ 0 h 163"/>
                    <a:gd name="T4" fmla="*/ 3 w 17"/>
                    <a:gd name="T5" fmla="*/ 151 h 163"/>
                    <a:gd name="T6" fmla="*/ 17 w 17"/>
                    <a:gd name="T7" fmla="*/ 163 h 163"/>
                    <a:gd name="T8" fmla="*/ 17 w 17"/>
                    <a:gd name="T9" fmla="*/ 12 h 163"/>
                  </a:gdLst>
                  <a:ahLst/>
                  <a:cxnLst>
                    <a:cxn ang="0">
                      <a:pos x="T0" y="T1"/>
                    </a:cxn>
                    <a:cxn ang="0">
                      <a:pos x="T2" y="T3"/>
                    </a:cxn>
                    <a:cxn ang="0">
                      <a:pos x="T4" y="T5"/>
                    </a:cxn>
                    <a:cxn ang="0">
                      <a:pos x="T6" y="T7"/>
                    </a:cxn>
                    <a:cxn ang="0">
                      <a:pos x="T8" y="T9"/>
                    </a:cxn>
                  </a:cxnLst>
                  <a:rect l="0" t="0" r="r" b="b"/>
                  <a:pathLst>
                    <a:path w="17" h="163">
                      <a:moveTo>
                        <a:pt x="17" y="12"/>
                      </a:moveTo>
                      <a:lnTo>
                        <a:pt x="0" y="0"/>
                      </a:lnTo>
                      <a:lnTo>
                        <a:pt x="3" y="151"/>
                      </a:lnTo>
                      <a:lnTo>
                        <a:pt x="17" y="163"/>
                      </a:lnTo>
                      <a:lnTo>
                        <a:pt x="17" y="12"/>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6" name="Freeform 922"/>
                <p:cNvSpPr/>
                <p:nvPr/>
              </p:nvSpPr>
              <p:spPr bwMode="auto">
                <a:xfrm>
                  <a:off x="3917" y="497"/>
                  <a:ext cx="90" cy="90"/>
                </a:xfrm>
                <a:custGeom>
                  <a:avLst/>
                  <a:gdLst>
                    <a:gd name="T0" fmla="*/ 20 w 38"/>
                    <a:gd name="T1" fmla="*/ 0 h 38"/>
                    <a:gd name="T2" fmla="*/ 0 w 38"/>
                    <a:gd name="T3" fmla="*/ 23 h 38"/>
                    <a:gd name="T4" fmla="*/ 17 w 38"/>
                    <a:gd name="T5" fmla="*/ 38 h 38"/>
                    <a:gd name="T6" fmla="*/ 38 w 38"/>
                    <a:gd name="T7" fmla="*/ 15 h 38"/>
                    <a:gd name="T8" fmla="*/ 20 w 38"/>
                    <a:gd name="T9" fmla="*/ 0 h 38"/>
                  </a:gdLst>
                  <a:ahLst/>
                  <a:cxnLst>
                    <a:cxn ang="0">
                      <a:pos x="T0" y="T1"/>
                    </a:cxn>
                    <a:cxn ang="0">
                      <a:pos x="T2" y="T3"/>
                    </a:cxn>
                    <a:cxn ang="0">
                      <a:pos x="T4" y="T5"/>
                    </a:cxn>
                    <a:cxn ang="0">
                      <a:pos x="T6" y="T7"/>
                    </a:cxn>
                    <a:cxn ang="0">
                      <a:pos x="T8" y="T9"/>
                    </a:cxn>
                  </a:cxnLst>
                  <a:rect l="0" t="0" r="r" b="b"/>
                  <a:pathLst>
                    <a:path w="38" h="38">
                      <a:moveTo>
                        <a:pt x="20" y="0"/>
                      </a:moveTo>
                      <a:cubicBezTo>
                        <a:pt x="0" y="23"/>
                        <a:pt x="0" y="23"/>
                        <a:pt x="0" y="23"/>
                      </a:cubicBezTo>
                      <a:cubicBezTo>
                        <a:pt x="6" y="28"/>
                        <a:pt x="12" y="33"/>
                        <a:pt x="17" y="38"/>
                      </a:cubicBezTo>
                      <a:cubicBezTo>
                        <a:pt x="24" y="31"/>
                        <a:pt x="31" y="23"/>
                        <a:pt x="38" y="15"/>
                      </a:cubicBezTo>
                      <a:cubicBezTo>
                        <a:pt x="29" y="11"/>
                        <a:pt x="23" y="4"/>
                        <a:pt x="20" y="0"/>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7" name="Freeform 923"/>
                <p:cNvSpPr/>
                <p:nvPr/>
              </p:nvSpPr>
              <p:spPr bwMode="auto">
                <a:xfrm>
                  <a:off x="3945" y="1774"/>
                  <a:ext cx="135" cy="71"/>
                </a:xfrm>
                <a:custGeom>
                  <a:avLst/>
                  <a:gdLst>
                    <a:gd name="T0" fmla="*/ 0 w 57"/>
                    <a:gd name="T1" fmla="*/ 21 h 30"/>
                    <a:gd name="T2" fmla="*/ 37 w 57"/>
                    <a:gd name="T3" fmla="*/ 30 h 30"/>
                    <a:gd name="T4" fmla="*/ 57 w 57"/>
                    <a:gd name="T5" fmla="*/ 9 h 30"/>
                    <a:gd name="T6" fmla="*/ 16 w 57"/>
                    <a:gd name="T7" fmla="*/ 0 h 30"/>
                    <a:gd name="T8" fmla="*/ 0 w 57"/>
                    <a:gd name="T9" fmla="*/ 21 h 30"/>
                  </a:gdLst>
                  <a:ahLst/>
                  <a:cxnLst>
                    <a:cxn ang="0">
                      <a:pos x="T0" y="T1"/>
                    </a:cxn>
                    <a:cxn ang="0">
                      <a:pos x="T2" y="T3"/>
                    </a:cxn>
                    <a:cxn ang="0">
                      <a:pos x="T4" y="T5"/>
                    </a:cxn>
                    <a:cxn ang="0">
                      <a:pos x="T6" y="T7"/>
                    </a:cxn>
                    <a:cxn ang="0">
                      <a:pos x="T8" y="T9"/>
                    </a:cxn>
                  </a:cxnLst>
                  <a:rect l="0" t="0" r="r" b="b"/>
                  <a:pathLst>
                    <a:path w="57" h="30">
                      <a:moveTo>
                        <a:pt x="0" y="21"/>
                      </a:moveTo>
                      <a:cubicBezTo>
                        <a:pt x="10" y="26"/>
                        <a:pt x="25" y="29"/>
                        <a:pt x="37" y="30"/>
                      </a:cubicBezTo>
                      <a:cubicBezTo>
                        <a:pt x="43" y="23"/>
                        <a:pt x="50" y="16"/>
                        <a:pt x="57" y="9"/>
                      </a:cubicBezTo>
                      <a:cubicBezTo>
                        <a:pt x="44" y="9"/>
                        <a:pt x="28" y="6"/>
                        <a:pt x="16" y="0"/>
                      </a:cubicBezTo>
                      <a:cubicBezTo>
                        <a:pt x="11" y="7"/>
                        <a:pt x="5" y="14"/>
                        <a:pt x="0" y="21"/>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8" name="Freeform 924"/>
                <p:cNvSpPr/>
                <p:nvPr/>
              </p:nvSpPr>
              <p:spPr bwMode="auto">
                <a:xfrm>
                  <a:off x="4120" y="3442"/>
                  <a:ext cx="21" cy="194"/>
                </a:xfrm>
                <a:custGeom>
                  <a:avLst/>
                  <a:gdLst>
                    <a:gd name="T0" fmla="*/ 10 w 21"/>
                    <a:gd name="T1" fmla="*/ 194 h 194"/>
                    <a:gd name="T2" fmla="*/ 21 w 21"/>
                    <a:gd name="T3" fmla="*/ 182 h 194"/>
                    <a:gd name="T4" fmla="*/ 17 w 21"/>
                    <a:gd name="T5" fmla="*/ 17 h 194"/>
                    <a:gd name="T6" fmla="*/ 0 w 21"/>
                    <a:gd name="T7" fmla="*/ 0 h 194"/>
                    <a:gd name="T8" fmla="*/ 5 w 21"/>
                    <a:gd name="T9" fmla="*/ 189 h 194"/>
                    <a:gd name="T10" fmla="*/ 10 w 21"/>
                    <a:gd name="T11" fmla="*/ 194 h 194"/>
                  </a:gdLst>
                  <a:ahLst/>
                  <a:cxnLst>
                    <a:cxn ang="0">
                      <a:pos x="T0" y="T1"/>
                    </a:cxn>
                    <a:cxn ang="0">
                      <a:pos x="T2" y="T3"/>
                    </a:cxn>
                    <a:cxn ang="0">
                      <a:pos x="T4" y="T5"/>
                    </a:cxn>
                    <a:cxn ang="0">
                      <a:pos x="T6" y="T7"/>
                    </a:cxn>
                    <a:cxn ang="0">
                      <a:pos x="T8" y="T9"/>
                    </a:cxn>
                    <a:cxn ang="0">
                      <a:pos x="T10" y="T11"/>
                    </a:cxn>
                  </a:cxnLst>
                  <a:rect l="0" t="0" r="r" b="b"/>
                  <a:pathLst>
                    <a:path w="21" h="194">
                      <a:moveTo>
                        <a:pt x="10" y="194"/>
                      </a:moveTo>
                      <a:lnTo>
                        <a:pt x="21" y="182"/>
                      </a:lnTo>
                      <a:lnTo>
                        <a:pt x="17" y="17"/>
                      </a:lnTo>
                      <a:lnTo>
                        <a:pt x="0" y="0"/>
                      </a:lnTo>
                      <a:lnTo>
                        <a:pt x="5" y="189"/>
                      </a:lnTo>
                      <a:lnTo>
                        <a:pt x="10" y="194"/>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9" name="Freeform 925"/>
                <p:cNvSpPr/>
                <p:nvPr/>
              </p:nvSpPr>
              <p:spPr bwMode="auto">
                <a:xfrm>
                  <a:off x="3990" y="1703"/>
                  <a:ext cx="45" cy="64"/>
                </a:xfrm>
                <a:custGeom>
                  <a:avLst/>
                  <a:gdLst>
                    <a:gd name="T0" fmla="*/ 5 w 19"/>
                    <a:gd name="T1" fmla="*/ 27 h 27"/>
                    <a:gd name="T2" fmla="*/ 19 w 19"/>
                    <a:gd name="T3" fmla="*/ 3 h 27"/>
                    <a:gd name="T4" fmla="*/ 14 w 19"/>
                    <a:gd name="T5" fmla="*/ 0 h 27"/>
                    <a:gd name="T6" fmla="*/ 0 w 19"/>
                    <a:gd name="T7" fmla="*/ 25 h 27"/>
                    <a:gd name="T8" fmla="*/ 5 w 19"/>
                    <a:gd name="T9" fmla="*/ 27 h 27"/>
                  </a:gdLst>
                  <a:ahLst/>
                  <a:cxnLst>
                    <a:cxn ang="0">
                      <a:pos x="T0" y="T1"/>
                    </a:cxn>
                    <a:cxn ang="0">
                      <a:pos x="T2" y="T3"/>
                    </a:cxn>
                    <a:cxn ang="0">
                      <a:pos x="T4" y="T5"/>
                    </a:cxn>
                    <a:cxn ang="0">
                      <a:pos x="T6" y="T7"/>
                    </a:cxn>
                    <a:cxn ang="0">
                      <a:pos x="T8" y="T9"/>
                    </a:cxn>
                  </a:cxnLst>
                  <a:rect l="0" t="0" r="r" b="b"/>
                  <a:pathLst>
                    <a:path w="19" h="27">
                      <a:moveTo>
                        <a:pt x="5" y="27"/>
                      </a:moveTo>
                      <a:cubicBezTo>
                        <a:pt x="10" y="20"/>
                        <a:pt x="15" y="12"/>
                        <a:pt x="19" y="3"/>
                      </a:cubicBezTo>
                      <a:cubicBezTo>
                        <a:pt x="18" y="2"/>
                        <a:pt x="16" y="1"/>
                        <a:pt x="14" y="0"/>
                      </a:cubicBezTo>
                      <a:cubicBezTo>
                        <a:pt x="10" y="9"/>
                        <a:pt x="5" y="17"/>
                        <a:pt x="0" y="25"/>
                      </a:cubicBezTo>
                      <a:cubicBezTo>
                        <a:pt x="2" y="26"/>
                        <a:pt x="3" y="26"/>
                        <a:pt x="5" y="27"/>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0" name="Freeform 926"/>
                <p:cNvSpPr/>
                <p:nvPr/>
              </p:nvSpPr>
              <p:spPr bwMode="auto">
                <a:xfrm>
                  <a:off x="3872" y="1370"/>
                  <a:ext cx="132" cy="94"/>
                </a:xfrm>
                <a:custGeom>
                  <a:avLst/>
                  <a:gdLst>
                    <a:gd name="T0" fmla="*/ 132 w 132"/>
                    <a:gd name="T1" fmla="*/ 7 h 94"/>
                    <a:gd name="T2" fmla="*/ 125 w 132"/>
                    <a:gd name="T3" fmla="*/ 0 h 94"/>
                    <a:gd name="T4" fmla="*/ 0 w 132"/>
                    <a:gd name="T5" fmla="*/ 85 h 94"/>
                    <a:gd name="T6" fmla="*/ 5 w 132"/>
                    <a:gd name="T7" fmla="*/ 94 h 94"/>
                    <a:gd name="T8" fmla="*/ 132 w 132"/>
                    <a:gd name="T9" fmla="*/ 7 h 94"/>
                  </a:gdLst>
                  <a:ahLst/>
                  <a:cxnLst>
                    <a:cxn ang="0">
                      <a:pos x="T0" y="T1"/>
                    </a:cxn>
                    <a:cxn ang="0">
                      <a:pos x="T2" y="T3"/>
                    </a:cxn>
                    <a:cxn ang="0">
                      <a:pos x="T4" y="T5"/>
                    </a:cxn>
                    <a:cxn ang="0">
                      <a:pos x="T6" y="T7"/>
                    </a:cxn>
                    <a:cxn ang="0">
                      <a:pos x="T8" y="T9"/>
                    </a:cxn>
                  </a:cxnLst>
                  <a:rect l="0" t="0" r="r" b="b"/>
                  <a:pathLst>
                    <a:path w="132" h="94">
                      <a:moveTo>
                        <a:pt x="132" y="7"/>
                      </a:moveTo>
                      <a:lnTo>
                        <a:pt x="125" y="0"/>
                      </a:lnTo>
                      <a:lnTo>
                        <a:pt x="0" y="85"/>
                      </a:lnTo>
                      <a:lnTo>
                        <a:pt x="5" y="94"/>
                      </a:lnTo>
                      <a:lnTo>
                        <a:pt x="132" y="7"/>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1" name="Freeform 927"/>
                <p:cNvSpPr/>
                <p:nvPr/>
              </p:nvSpPr>
              <p:spPr bwMode="auto">
                <a:xfrm>
                  <a:off x="4035" y="2269"/>
                  <a:ext cx="21" cy="28"/>
                </a:xfrm>
                <a:custGeom>
                  <a:avLst/>
                  <a:gdLst>
                    <a:gd name="T0" fmla="*/ 1 w 9"/>
                    <a:gd name="T1" fmla="*/ 12 h 12"/>
                    <a:gd name="T2" fmla="*/ 9 w 9"/>
                    <a:gd name="T3" fmla="*/ 8 h 12"/>
                    <a:gd name="T4" fmla="*/ 0 w 9"/>
                    <a:gd name="T5" fmla="*/ 0 h 12"/>
                    <a:gd name="T6" fmla="*/ 1 w 9"/>
                    <a:gd name="T7" fmla="*/ 12 h 12"/>
                  </a:gdLst>
                  <a:ahLst/>
                  <a:cxnLst>
                    <a:cxn ang="0">
                      <a:pos x="T0" y="T1"/>
                    </a:cxn>
                    <a:cxn ang="0">
                      <a:pos x="T2" y="T3"/>
                    </a:cxn>
                    <a:cxn ang="0">
                      <a:pos x="T4" y="T5"/>
                    </a:cxn>
                    <a:cxn ang="0">
                      <a:pos x="T6" y="T7"/>
                    </a:cxn>
                  </a:cxnLst>
                  <a:rect l="0" t="0" r="r" b="b"/>
                  <a:pathLst>
                    <a:path w="9" h="12">
                      <a:moveTo>
                        <a:pt x="1" y="12"/>
                      </a:moveTo>
                      <a:cubicBezTo>
                        <a:pt x="3" y="11"/>
                        <a:pt x="6" y="9"/>
                        <a:pt x="9" y="8"/>
                      </a:cubicBezTo>
                      <a:cubicBezTo>
                        <a:pt x="0" y="0"/>
                        <a:pt x="0" y="0"/>
                        <a:pt x="0" y="0"/>
                      </a:cubicBezTo>
                      <a:cubicBezTo>
                        <a:pt x="0" y="4"/>
                        <a:pt x="0" y="8"/>
                        <a:pt x="1" y="12"/>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2" name="Freeform 928"/>
                <p:cNvSpPr/>
                <p:nvPr/>
              </p:nvSpPr>
              <p:spPr bwMode="auto">
                <a:xfrm>
                  <a:off x="4066" y="2822"/>
                  <a:ext cx="19" cy="161"/>
                </a:xfrm>
                <a:custGeom>
                  <a:avLst/>
                  <a:gdLst>
                    <a:gd name="T0" fmla="*/ 2 w 19"/>
                    <a:gd name="T1" fmla="*/ 0 h 161"/>
                    <a:gd name="T2" fmla="*/ 0 w 19"/>
                    <a:gd name="T3" fmla="*/ 147 h 161"/>
                    <a:gd name="T4" fmla="*/ 19 w 19"/>
                    <a:gd name="T5" fmla="*/ 161 h 161"/>
                    <a:gd name="T6" fmla="*/ 16 w 19"/>
                    <a:gd name="T7" fmla="*/ 12 h 161"/>
                    <a:gd name="T8" fmla="*/ 2 w 19"/>
                    <a:gd name="T9" fmla="*/ 0 h 161"/>
                  </a:gdLst>
                  <a:ahLst/>
                  <a:cxnLst>
                    <a:cxn ang="0">
                      <a:pos x="T0" y="T1"/>
                    </a:cxn>
                    <a:cxn ang="0">
                      <a:pos x="T2" y="T3"/>
                    </a:cxn>
                    <a:cxn ang="0">
                      <a:pos x="T4" y="T5"/>
                    </a:cxn>
                    <a:cxn ang="0">
                      <a:pos x="T6" y="T7"/>
                    </a:cxn>
                    <a:cxn ang="0">
                      <a:pos x="T8" y="T9"/>
                    </a:cxn>
                  </a:cxnLst>
                  <a:rect l="0" t="0" r="r" b="b"/>
                  <a:pathLst>
                    <a:path w="19" h="161">
                      <a:moveTo>
                        <a:pt x="2" y="0"/>
                      </a:moveTo>
                      <a:lnTo>
                        <a:pt x="0" y="147"/>
                      </a:lnTo>
                      <a:lnTo>
                        <a:pt x="19" y="161"/>
                      </a:lnTo>
                      <a:lnTo>
                        <a:pt x="16" y="12"/>
                      </a:lnTo>
                      <a:lnTo>
                        <a:pt x="2"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3" name="Freeform 929"/>
                <p:cNvSpPr/>
                <p:nvPr/>
              </p:nvSpPr>
              <p:spPr bwMode="auto">
                <a:xfrm>
                  <a:off x="3879" y="1386"/>
                  <a:ext cx="118" cy="90"/>
                </a:xfrm>
                <a:custGeom>
                  <a:avLst/>
                  <a:gdLst>
                    <a:gd name="T0" fmla="*/ 42 w 50"/>
                    <a:gd name="T1" fmla="*/ 12 h 38"/>
                    <a:gd name="T2" fmla="*/ 50 w 50"/>
                    <a:gd name="T3" fmla="*/ 0 h 38"/>
                    <a:gd name="T4" fmla="*/ 0 w 50"/>
                    <a:gd name="T5" fmla="*/ 34 h 38"/>
                    <a:gd name="T6" fmla="*/ 3 w 50"/>
                    <a:gd name="T7" fmla="*/ 38 h 38"/>
                    <a:gd name="T8" fmla="*/ 42 w 50"/>
                    <a:gd name="T9" fmla="*/ 12 h 38"/>
                  </a:gdLst>
                  <a:ahLst/>
                  <a:cxnLst>
                    <a:cxn ang="0">
                      <a:pos x="T0" y="T1"/>
                    </a:cxn>
                    <a:cxn ang="0">
                      <a:pos x="T2" y="T3"/>
                    </a:cxn>
                    <a:cxn ang="0">
                      <a:pos x="T4" y="T5"/>
                    </a:cxn>
                    <a:cxn ang="0">
                      <a:pos x="T6" y="T7"/>
                    </a:cxn>
                    <a:cxn ang="0">
                      <a:pos x="T8" y="T9"/>
                    </a:cxn>
                  </a:cxnLst>
                  <a:rect l="0" t="0" r="r" b="b"/>
                  <a:pathLst>
                    <a:path w="50" h="38">
                      <a:moveTo>
                        <a:pt x="42" y="12"/>
                      </a:moveTo>
                      <a:cubicBezTo>
                        <a:pt x="44" y="8"/>
                        <a:pt x="47" y="4"/>
                        <a:pt x="50" y="0"/>
                      </a:cubicBezTo>
                      <a:cubicBezTo>
                        <a:pt x="0" y="34"/>
                        <a:pt x="0" y="34"/>
                        <a:pt x="0" y="34"/>
                      </a:cubicBezTo>
                      <a:cubicBezTo>
                        <a:pt x="3" y="38"/>
                        <a:pt x="3" y="38"/>
                        <a:pt x="3" y="38"/>
                      </a:cubicBezTo>
                      <a:lnTo>
                        <a:pt x="42" y="12"/>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4" name="Freeform 930"/>
                <p:cNvSpPr/>
                <p:nvPr/>
              </p:nvSpPr>
              <p:spPr bwMode="auto">
                <a:xfrm>
                  <a:off x="3865" y="1356"/>
                  <a:ext cx="130" cy="94"/>
                </a:xfrm>
                <a:custGeom>
                  <a:avLst/>
                  <a:gdLst>
                    <a:gd name="T0" fmla="*/ 130 w 130"/>
                    <a:gd name="T1" fmla="*/ 9 h 94"/>
                    <a:gd name="T2" fmla="*/ 125 w 130"/>
                    <a:gd name="T3" fmla="*/ 0 h 94"/>
                    <a:gd name="T4" fmla="*/ 0 w 130"/>
                    <a:gd name="T5" fmla="*/ 85 h 94"/>
                    <a:gd name="T6" fmla="*/ 4 w 130"/>
                    <a:gd name="T7" fmla="*/ 94 h 94"/>
                    <a:gd name="T8" fmla="*/ 130 w 130"/>
                    <a:gd name="T9" fmla="*/ 9 h 94"/>
                  </a:gdLst>
                  <a:ahLst/>
                  <a:cxnLst>
                    <a:cxn ang="0">
                      <a:pos x="T0" y="T1"/>
                    </a:cxn>
                    <a:cxn ang="0">
                      <a:pos x="T2" y="T3"/>
                    </a:cxn>
                    <a:cxn ang="0">
                      <a:pos x="T4" y="T5"/>
                    </a:cxn>
                    <a:cxn ang="0">
                      <a:pos x="T6" y="T7"/>
                    </a:cxn>
                    <a:cxn ang="0">
                      <a:pos x="T8" y="T9"/>
                    </a:cxn>
                  </a:cxnLst>
                  <a:rect l="0" t="0" r="r" b="b"/>
                  <a:pathLst>
                    <a:path w="130" h="94">
                      <a:moveTo>
                        <a:pt x="130" y="9"/>
                      </a:moveTo>
                      <a:lnTo>
                        <a:pt x="125" y="0"/>
                      </a:lnTo>
                      <a:lnTo>
                        <a:pt x="0" y="85"/>
                      </a:lnTo>
                      <a:lnTo>
                        <a:pt x="4" y="94"/>
                      </a:lnTo>
                      <a:lnTo>
                        <a:pt x="130" y="9"/>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5" name="Freeform 931"/>
                <p:cNvSpPr/>
                <p:nvPr/>
              </p:nvSpPr>
              <p:spPr bwMode="auto">
                <a:xfrm>
                  <a:off x="4094" y="3419"/>
                  <a:ext cx="24" cy="205"/>
                </a:xfrm>
                <a:custGeom>
                  <a:avLst/>
                  <a:gdLst>
                    <a:gd name="T0" fmla="*/ 7 w 10"/>
                    <a:gd name="T1" fmla="*/ 6 h 87"/>
                    <a:gd name="T2" fmla="*/ 0 w 10"/>
                    <a:gd name="T3" fmla="*/ 0 h 87"/>
                    <a:gd name="T4" fmla="*/ 2 w 10"/>
                    <a:gd name="T5" fmla="*/ 80 h 87"/>
                    <a:gd name="T6" fmla="*/ 10 w 10"/>
                    <a:gd name="T7" fmla="*/ 87 h 87"/>
                    <a:gd name="T8" fmla="*/ 7 w 10"/>
                    <a:gd name="T9" fmla="*/ 6 h 87"/>
                  </a:gdLst>
                  <a:ahLst/>
                  <a:cxnLst>
                    <a:cxn ang="0">
                      <a:pos x="T0" y="T1"/>
                    </a:cxn>
                    <a:cxn ang="0">
                      <a:pos x="T2" y="T3"/>
                    </a:cxn>
                    <a:cxn ang="0">
                      <a:pos x="T4" y="T5"/>
                    </a:cxn>
                    <a:cxn ang="0">
                      <a:pos x="T6" y="T7"/>
                    </a:cxn>
                    <a:cxn ang="0">
                      <a:pos x="T8" y="T9"/>
                    </a:cxn>
                  </a:cxnLst>
                  <a:rect l="0" t="0" r="r" b="b"/>
                  <a:pathLst>
                    <a:path w="10" h="87">
                      <a:moveTo>
                        <a:pt x="7" y="6"/>
                      </a:moveTo>
                      <a:cubicBezTo>
                        <a:pt x="0" y="0"/>
                        <a:pt x="0" y="0"/>
                        <a:pt x="0" y="0"/>
                      </a:cubicBezTo>
                      <a:cubicBezTo>
                        <a:pt x="2" y="80"/>
                        <a:pt x="2" y="80"/>
                        <a:pt x="2" y="80"/>
                      </a:cubicBezTo>
                      <a:cubicBezTo>
                        <a:pt x="5" y="82"/>
                        <a:pt x="7" y="84"/>
                        <a:pt x="10" y="87"/>
                      </a:cubicBezTo>
                      <a:lnTo>
                        <a:pt x="7" y="6"/>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6" name="Freeform 932"/>
                <p:cNvSpPr/>
                <p:nvPr/>
              </p:nvSpPr>
              <p:spPr bwMode="auto">
                <a:xfrm>
                  <a:off x="3858" y="1344"/>
                  <a:ext cx="127" cy="92"/>
                </a:xfrm>
                <a:custGeom>
                  <a:avLst/>
                  <a:gdLst>
                    <a:gd name="T0" fmla="*/ 127 w 127"/>
                    <a:gd name="T1" fmla="*/ 9 h 92"/>
                    <a:gd name="T2" fmla="*/ 123 w 127"/>
                    <a:gd name="T3" fmla="*/ 0 h 92"/>
                    <a:gd name="T4" fmla="*/ 0 w 127"/>
                    <a:gd name="T5" fmla="*/ 85 h 92"/>
                    <a:gd name="T6" fmla="*/ 4 w 127"/>
                    <a:gd name="T7" fmla="*/ 92 h 92"/>
                    <a:gd name="T8" fmla="*/ 127 w 127"/>
                    <a:gd name="T9" fmla="*/ 9 h 92"/>
                  </a:gdLst>
                  <a:ahLst/>
                  <a:cxnLst>
                    <a:cxn ang="0">
                      <a:pos x="T0" y="T1"/>
                    </a:cxn>
                    <a:cxn ang="0">
                      <a:pos x="T2" y="T3"/>
                    </a:cxn>
                    <a:cxn ang="0">
                      <a:pos x="T4" y="T5"/>
                    </a:cxn>
                    <a:cxn ang="0">
                      <a:pos x="T6" y="T7"/>
                    </a:cxn>
                    <a:cxn ang="0">
                      <a:pos x="T8" y="T9"/>
                    </a:cxn>
                  </a:cxnLst>
                  <a:rect l="0" t="0" r="r" b="b"/>
                  <a:pathLst>
                    <a:path w="127" h="92">
                      <a:moveTo>
                        <a:pt x="127" y="9"/>
                      </a:moveTo>
                      <a:lnTo>
                        <a:pt x="123" y="0"/>
                      </a:lnTo>
                      <a:lnTo>
                        <a:pt x="0" y="85"/>
                      </a:lnTo>
                      <a:lnTo>
                        <a:pt x="4" y="92"/>
                      </a:lnTo>
                      <a:lnTo>
                        <a:pt x="127" y="9"/>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7" name="Freeform 933"/>
                <p:cNvSpPr/>
                <p:nvPr/>
              </p:nvSpPr>
              <p:spPr bwMode="auto">
                <a:xfrm>
                  <a:off x="3463" y="1649"/>
                  <a:ext cx="548" cy="492"/>
                </a:xfrm>
                <a:custGeom>
                  <a:avLst/>
                  <a:gdLst>
                    <a:gd name="T0" fmla="*/ 24 w 232"/>
                    <a:gd name="T1" fmla="*/ 146 h 208"/>
                    <a:gd name="T2" fmla="*/ 6 w 232"/>
                    <a:gd name="T3" fmla="*/ 160 h 208"/>
                    <a:gd name="T4" fmla="*/ 8 w 232"/>
                    <a:gd name="T5" fmla="*/ 208 h 208"/>
                    <a:gd name="T6" fmla="*/ 30 w 232"/>
                    <a:gd name="T7" fmla="*/ 197 h 208"/>
                    <a:gd name="T8" fmla="*/ 27 w 232"/>
                    <a:gd name="T9" fmla="*/ 158 h 208"/>
                    <a:gd name="T10" fmla="*/ 232 w 232"/>
                    <a:gd name="T11" fmla="*/ 20 h 208"/>
                    <a:gd name="T12" fmla="*/ 226 w 232"/>
                    <a:gd name="T13" fmla="*/ 15 h 208"/>
                    <a:gd name="T14" fmla="*/ 74 w 232"/>
                    <a:gd name="T15" fmla="*/ 104 h 208"/>
                    <a:gd name="T16" fmla="*/ 221 w 232"/>
                    <a:gd name="T17" fmla="*/ 10 h 208"/>
                    <a:gd name="T18" fmla="*/ 214 w 232"/>
                    <a:gd name="T19" fmla="*/ 0 h 208"/>
                    <a:gd name="T20" fmla="*/ 132 w 232"/>
                    <a:gd name="T21" fmla="*/ 60 h 208"/>
                    <a:gd name="T22" fmla="*/ 42 w 232"/>
                    <a:gd name="T23" fmla="*/ 96 h 208"/>
                    <a:gd name="T24" fmla="*/ 24 w 232"/>
                    <a:gd name="T25" fmla="*/ 14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2" h="208">
                      <a:moveTo>
                        <a:pt x="24" y="146"/>
                      </a:moveTo>
                      <a:cubicBezTo>
                        <a:pt x="19" y="151"/>
                        <a:pt x="13" y="156"/>
                        <a:pt x="6" y="160"/>
                      </a:cubicBezTo>
                      <a:cubicBezTo>
                        <a:pt x="1" y="172"/>
                        <a:pt x="0" y="193"/>
                        <a:pt x="8" y="208"/>
                      </a:cubicBezTo>
                      <a:cubicBezTo>
                        <a:pt x="15" y="204"/>
                        <a:pt x="22" y="200"/>
                        <a:pt x="30" y="197"/>
                      </a:cubicBezTo>
                      <a:cubicBezTo>
                        <a:pt x="17" y="187"/>
                        <a:pt x="16" y="171"/>
                        <a:pt x="27" y="158"/>
                      </a:cubicBezTo>
                      <a:cubicBezTo>
                        <a:pt x="66" y="114"/>
                        <a:pt x="177" y="136"/>
                        <a:pt x="232" y="20"/>
                      </a:cubicBezTo>
                      <a:cubicBezTo>
                        <a:pt x="230" y="18"/>
                        <a:pt x="228" y="16"/>
                        <a:pt x="226" y="15"/>
                      </a:cubicBezTo>
                      <a:cubicBezTo>
                        <a:pt x="185" y="82"/>
                        <a:pt x="118" y="89"/>
                        <a:pt x="74" y="104"/>
                      </a:cubicBezTo>
                      <a:cubicBezTo>
                        <a:pt x="87" y="92"/>
                        <a:pt x="191" y="80"/>
                        <a:pt x="221" y="10"/>
                      </a:cubicBezTo>
                      <a:cubicBezTo>
                        <a:pt x="218" y="7"/>
                        <a:pt x="216" y="4"/>
                        <a:pt x="214" y="0"/>
                      </a:cubicBezTo>
                      <a:cubicBezTo>
                        <a:pt x="193" y="33"/>
                        <a:pt x="158" y="49"/>
                        <a:pt x="132" y="60"/>
                      </a:cubicBezTo>
                      <a:cubicBezTo>
                        <a:pt x="97" y="76"/>
                        <a:pt x="58" y="79"/>
                        <a:pt x="42" y="96"/>
                      </a:cubicBezTo>
                      <a:cubicBezTo>
                        <a:pt x="44" y="114"/>
                        <a:pt x="39" y="132"/>
                        <a:pt x="24" y="146"/>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8" name="Freeform 934"/>
                <p:cNvSpPr/>
                <p:nvPr/>
              </p:nvSpPr>
              <p:spPr bwMode="auto">
                <a:xfrm>
                  <a:off x="4059" y="3591"/>
                  <a:ext cx="61" cy="76"/>
                </a:xfrm>
                <a:custGeom>
                  <a:avLst/>
                  <a:gdLst>
                    <a:gd name="T0" fmla="*/ 26 w 26"/>
                    <a:gd name="T1" fmla="*/ 24 h 32"/>
                    <a:gd name="T2" fmla="*/ 1 w 26"/>
                    <a:gd name="T3" fmla="*/ 0 h 32"/>
                    <a:gd name="T4" fmla="*/ 0 w 26"/>
                    <a:gd name="T5" fmla="*/ 16 h 32"/>
                    <a:gd name="T6" fmla="*/ 18 w 26"/>
                    <a:gd name="T7" fmla="*/ 32 h 32"/>
                    <a:gd name="T8" fmla="*/ 26 w 26"/>
                    <a:gd name="T9" fmla="*/ 24 h 32"/>
                  </a:gdLst>
                  <a:ahLst/>
                  <a:cxnLst>
                    <a:cxn ang="0">
                      <a:pos x="T0" y="T1"/>
                    </a:cxn>
                    <a:cxn ang="0">
                      <a:pos x="T2" y="T3"/>
                    </a:cxn>
                    <a:cxn ang="0">
                      <a:pos x="T4" y="T5"/>
                    </a:cxn>
                    <a:cxn ang="0">
                      <a:pos x="T6" y="T7"/>
                    </a:cxn>
                    <a:cxn ang="0">
                      <a:pos x="T8" y="T9"/>
                    </a:cxn>
                  </a:cxnLst>
                  <a:rect l="0" t="0" r="r" b="b"/>
                  <a:pathLst>
                    <a:path w="26" h="32">
                      <a:moveTo>
                        <a:pt x="26" y="24"/>
                      </a:moveTo>
                      <a:cubicBezTo>
                        <a:pt x="17" y="15"/>
                        <a:pt x="9" y="7"/>
                        <a:pt x="1" y="0"/>
                      </a:cubicBezTo>
                      <a:cubicBezTo>
                        <a:pt x="1" y="5"/>
                        <a:pt x="1" y="10"/>
                        <a:pt x="0" y="16"/>
                      </a:cubicBezTo>
                      <a:cubicBezTo>
                        <a:pt x="18" y="32"/>
                        <a:pt x="18" y="32"/>
                        <a:pt x="18" y="32"/>
                      </a:cubicBezTo>
                      <a:cubicBezTo>
                        <a:pt x="21" y="29"/>
                        <a:pt x="23" y="27"/>
                        <a:pt x="26" y="24"/>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9" name="Freeform 935"/>
                <p:cNvSpPr/>
                <p:nvPr/>
              </p:nvSpPr>
              <p:spPr bwMode="auto">
                <a:xfrm>
                  <a:off x="3848" y="1330"/>
                  <a:ext cx="130" cy="94"/>
                </a:xfrm>
                <a:custGeom>
                  <a:avLst/>
                  <a:gdLst>
                    <a:gd name="T0" fmla="*/ 0 w 55"/>
                    <a:gd name="T1" fmla="*/ 36 h 40"/>
                    <a:gd name="T2" fmla="*/ 3 w 55"/>
                    <a:gd name="T3" fmla="*/ 40 h 40"/>
                    <a:gd name="T4" fmla="*/ 55 w 55"/>
                    <a:gd name="T5" fmla="*/ 4 h 40"/>
                    <a:gd name="T6" fmla="*/ 52 w 55"/>
                    <a:gd name="T7" fmla="*/ 0 h 40"/>
                    <a:gd name="T8" fmla="*/ 0 w 55"/>
                    <a:gd name="T9" fmla="*/ 36 h 40"/>
                  </a:gdLst>
                  <a:ahLst/>
                  <a:cxnLst>
                    <a:cxn ang="0">
                      <a:pos x="T0" y="T1"/>
                    </a:cxn>
                    <a:cxn ang="0">
                      <a:pos x="T2" y="T3"/>
                    </a:cxn>
                    <a:cxn ang="0">
                      <a:pos x="T4" y="T5"/>
                    </a:cxn>
                    <a:cxn ang="0">
                      <a:pos x="T6" y="T7"/>
                    </a:cxn>
                    <a:cxn ang="0">
                      <a:pos x="T8" y="T9"/>
                    </a:cxn>
                  </a:cxnLst>
                  <a:rect l="0" t="0" r="r" b="b"/>
                  <a:pathLst>
                    <a:path w="55" h="40">
                      <a:moveTo>
                        <a:pt x="0" y="36"/>
                      </a:moveTo>
                      <a:cubicBezTo>
                        <a:pt x="1" y="37"/>
                        <a:pt x="2" y="38"/>
                        <a:pt x="3" y="40"/>
                      </a:cubicBezTo>
                      <a:cubicBezTo>
                        <a:pt x="55" y="4"/>
                        <a:pt x="55" y="4"/>
                        <a:pt x="55" y="4"/>
                      </a:cubicBezTo>
                      <a:cubicBezTo>
                        <a:pt x="52" y="0"/>
                        <a:pt x="52" y="0"/>
                        <a:pt x="52" y="0"/>
                      </a:cubicBezTo>
                      <a:cubicBezTo>
                        <a:pt x="42" y="8"/>
                        <a:pt x="14" y="26"/>
                        <a:pt x="0" y="36"/>
                      </a:cubicBez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0" name="Freeform 936"/>
                <p:cNvSpPr/>
                <p:nvPr/>
              </p:nvSpPr>
              <p:spPr bwMode="auto">
                <a:xfrm>
                  <a:off x="4037" y="2801"/>
                  <a:ext cx="24" cy="163"/>
                </a:xfrm>
                <a:custGeom>
                  <a:avLst/>
                  <a:gdLst>
                    <a:gd name="T0" fmla="*/ 0 w 24"/>
                    <a:gd name="T1" fmla="*/ 147 h 163"/>
                    <a:gd name="T2" fmla="*/ 22 w 24"/>
                    <a:gd name="T3" fmla="*/ 163 h 163"/>
                    <a:gd name="T4" fmla="*/ 24 w 24"/>
                    <a:gd name="T5" fmla="*/ 17 h 163"/>
                    <a:gd name="T6" fmla="*/ 3 w 24"/>
                    <a:gd name="T7" fmla="*/ 0 h 163"/>
                    <a:gd name="T8" fmla="*/ 0 w 24"/>
                    <a:gd name="T9" fmla="*/ 147 h 163"/>
                  </a:gdLst>
                  <a:ahLst/>
                  <a:cxnLst>
                    <a:cxn ang="0">
                      <a:pos x="T0" y="T1"/>
                    </a:cxn>
                    <a:cxn ang="0">
                      <a:pos x="T2" y="T3"/>
                    </a:cxn>
                    <a:cxn ang="0">
                      <a:pos x="T4" y="T5"/>
                    </a:cxn>
                    <a:cxn ang="0">
                      <a:pos x="T6" y="T7"/>
                    </a:cxn>
                    <a:cxn ang="0">
                      <a:pos x="T8" y="T9"/>
                    </a:cxn>
                  </a:cxnLst>
                  <a:rect l="0" t="0" r="r" b="b"/>
                  <a:pathLst>
                    <a:path w="24" h="163">
                      <a:moveTo>
                        <a:pt x="0" y="147"/>
                      </a:moveTo>
                      <a:lnTo>
                        <a:pt x="22" y="163"/>
                      </a:lnTo>
                      <a:lnTo>
                        <a:pt x="24" y="17"/>
                      </a:lnTo>
                      <a:lnTo>
                        <a:pt x="3" y="0"/>
                      </a:lnTo>
                      <a:lnTo>
                        <a:pt x="0" y="147"/>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1" name="Freeform 937"/>
                <p:cNvSpPr/>
                <p:nvPr/>
              </p:nvSpPr>
              <p:spPr bwMode="auto">
                <a:xfrm>
                  <a:off x="4071" y="3395"/>
                  <a:ext cx="21" cy="206"/>
                </a:xfrm>
                <a:custGeom>
                  <a:avLst/>
                  <a:gdLst>
                    <a:gd name="T0" fmla="*/ 7 w 9"/>
                    <a:gd name="T1" fmla="*/ 7 h 87"/>
                    <a:gd name="T2" fmla="*/ 0 w 9"/>
                    <a:gd name="T3" fmla="*/ 0 h 87"/>
                    <a:gd name="T4" fmla="*/ 2 w 9"/>
                    <a:gd name="T5" fmla="*/ 80 h 87"/>
                    <a:gd name="T6" fmla="*/ 9 w 9"/>
                    <a:gd name="T7" fmla="*/ 87 h 87"/>
                    <a:gd name="T8" fmla="*/ 7 w 9"/>
                    <a:gd name="T9" fmla="*/ 7 h 87"/>
                  </a:gdLst>
                  <a:ahLst/>
                  <a:cxnLst>
                    <a:cxn ang="0">
                      <a:pos x="T0" y="T1"/>
                    </a:cxn>
                    <a:cxn ang="0">
                      <a:pos x="T2" y="T3"/>
                    </a:cxn>
                    <a:cxn ang="0">
                      <a:pos x="T4" y="T5"/>
                    </a:cxn>
                    <a:cxn ang="0">
                      <a:pos x="T6" y="T7"/>
                    </a:cxn>
                    <a:cxn ang="0">
                      <a:pos x="T8" y="T9"/>
                    </a:cxn>
                  </a:cxnLst>
                  <a:rect l="0" t="0" r="r" b="b"/>
                  <a:pathLst>
                    <a:path w="9" h="87">
                      <a:moveTo>
                        <a:pt x="7" y="7"/>
                      </a:moveTo>
                      <a:cubicBezTo>
                        <a:pt x="0" y="0"/>
                        <a:pt x="0" y="0"/>
                        <a:pt x="0" y="0"/>
                      </a:cubicBezTo>
                      <a:cubicBezTo>
                        <a:pt x="2" y="80"/>
                        <a:pt x="2" y="80"/>
                        <a:pt x="2" y="80"/>
                      </a:cubicBezTo>
                      <a:cubicBezTo>
                        <a:pt x="4" y="82"/>
                        <a:pt x="7" y="84"/>
                        <a:pt x="9" y="87"/>
                      </a:cubicBezTo>
                      <a:lnTo>
                        <a:pt x="7" y="7"/>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2" name="Freeform 938"/>
                <p:cNvSpPr/>
                <p:nvPr/>
              </p:nvSpPr>
              <p:spPr bwMode="auto">
                <a:xfrm>
                  <a:off x="3888" y="1424"/>
                  <a:ext cx="83" cy="66"/>
                </a:xfrm>
                <a:custGeom>
                  <a:avLst/>
                  <a:gdLst>
                    <a:gd name="T0" fmla="*/ 31 w 35"/>
                    <a:gd name="T1" fmla="*/ 9 h 28"/>
                    <a:gd name="T2" fmla="*/ 35 w 35"/>
                    <a:gd name="T3" fmla="*/ 0 h 28"/>
                    <a:gd name="T4" fmla="*/ 0 w 35"/>
                    <a:gd name="T5" fmla="*/ 24 h 28"/>
                    <a:gd name="T6" fmla="*/ 2 w 35"/>
                    <a:gd name="T7" fmla="*/ 28 h 28"/>
                    <a:gd name="T8" fmla="*/ 31 w 35"/>
                    <a:gd name="T9" fmla="*/ 9 h 28"/>
                  </a:gdLst>
                  <a:ahLst/>
                  <a:cxnLst>
                    <a:cxn ang="0">
                      <a:pos x="T0" y="T1"/>
                    </a:cxn>
                    <a:cxn ang="0">
                      <a:pos x="T2" y="T3"/>
                    </a:cxn>
                    <a:cxn ang="0">
                      <a:pos x="T4" y="T5"/>
                    </a:cxn>
                    <a:cxn ang="0">
                      <a:pos x="T6" y="T7"/>
                    </a:cxn>
                    <a:cxn ang="0">
                      <a:pos x="T8" y="T9"/>
                    </a:cxn>
                  </a:cxnLst>
                  <a:rect l="0" t="0" r="r" b="b"/>
                  <a:pathLst>
                    <a:path w="35" h="28">
                      <a:moveTo>
                        <a:pt x="31" y="9"/>
                      </a:moveTo>
                      <a:cubicBezTo>
                        <a:pt x="32" y="6"/>
                        <a:pt x="33" y="3"/>
                        <a:pt x="35" y="0"/>
                      </a:cubicBezTo>
                      <a:cubicBezTo>
                        <a:pt x="0" y="24"/>
                        <a:pt x="0" y="24"/>
                        <a:pt x="0" y="24"/>
                      </a:cubicBezTo>
                      <a:cubicBezTo>
                        <a:pt x="2" y="28"/>
                        <a:pt x="2" y="28"/>
                        <a:pt x="2" y="28"/>
                      </a:cubicBezTo>
                      <a:lnTo>
                        <a:pt x="31" y="9"/>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3" name="Freeform 939"/>
                <p:cNvSpPr/>
                <p:nvPr/>
              </p:nvSpPr>
              <p:spPr bwMode="auto">
                <a:xfrm>
                  <a:off x="3922" y="1997"/>
                  <a:ext cx="87" cy="142"/>
                </a:xfrm>
                <a:custGeom>
                  <a:avLst/>
                  <a:gdLst>
                    <a:gd name="T0" fmla="*/ 13 w 37"/>
                    <a:gd name="T1" fmla="*/ 24 h 60"/>
                    <a:gd name="T2" fmla="*/ 35 w 37"/>
                    <a:gd name="T3" fmla="*/ 60 h 60"/>
                    <a:gd name="T4" fmla="*/ 37 w 37"/>
                    <a:gd name="T5" fmla="*/ 46 h 60"/>
                    <a:gd name="T6" fmla="*/ 21 w 37"/>
                    <a:gd name="T7" fmla="*/ 2 h 60"/>
                    <a:gd name="T8" fmla="*/ 3 w 37"/>
                    <a:gd name="T9" fmla="*/ 0 h 60"/>
                    <a:gd name="T10" fmla="*/ 4 w 37"/>
                    <a:gd name="T11" fmla="*/ 42 h 60"/>
                    <a:gd name="T12" fmla="*/ 13 w 37"/>
                    <a:gd name="T13" fmla="*/ 24 h 60"/>
                  </a:gdLst>
                  <a:ahLst/>
                  <a:cxnLst>
                    <a:cxn ang="0">
                      <a:pos x="T0" y="T1"/>
                    </a:cxn>
                    <a:cxn ang="0">
                      <a:pos x="T2" y="T3"/>
                    </a:cxn>
                    <a:cxn ang="0">
                      <a:pos x="T4" y="T5"/>
                    </a:cxn>
                    <a:cxn ang="0">
                      <a:pos x="T6" y="T7"/>
                    </a:cxn>
                    <a:cxn ang="0">
                      <a:pos x="T8" y="T9"/>
                    </a:cxn>
                    <a:cxn ang="0">
                      <a:pos x="T10" y="T11"/>
                    </a:cxn>
                    <a:cxn ang="0">
                      <a:pos x="T12" y="T13"/>
                    </a:cxn>
                  </a:cxnLst>
                  <a:rect l="0" t="0" r="r" b="b"/>
                  <a:pathLst>
                    <a:path w="37" h="60">
                      <a:moveTo>
                        <a:pt x="13" y="24"/>
                      </a:moveTo>
                      <a:cubicBezTo>
                        <a:pt x="35" y="60"/>
                        <a:pt x="35" y="60"/>
                        <a:pt x="35" y="60"/>
                      </a:cubicBezTo>
                      <a:cubicBezTo>
                        <a:pt x="37" y="46"/>
                        <a:pt x="37" y="46"/>
                        <a:pt x="37" y="46"/>
                      </a:cubicBezTo>
                      <a:cubicBezTo>
                        <a:pt x="27" y="30"/>
                        <a:pt x="22" y="15"/>
                        <a:pt x="21" y="2"/>
                      </a:cubicBezTo>
                      <a:cubicBezTo>
                        <a:pt x="15" y="2"/>
                        <a:pt x="9" y="1"/>
                        <a:pt x="3" y="0"/>
                      </a:cubicBezTo>
                      <a:cubicBezTo>
                        <a:pt x="0" y="13"/>
                        <a:pt x="0" y="28"/>
                        <a:pt x="4" y="42"/>
                      </a:cubicBezTo>
                      <a:lnTo>
                        <a:pt x="13" y="24"/>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4" name="Freeform 940"/>
                <p:cNvSpPr/>
                <p:nvPr/>
              </p:nvSpPr>
              <p:spPr bwMode="auto">
                <a:xfrm>
                  <a:off x="3903" y="2217"/>
                  <a:ext cx="120" cy="113"/>
                </a:xfrm>
                <a:custGeom>
                  <a:avLst/>
                  <a:gdLst>
                    <a:gd name="T0" fmla="*/ 32 w 51"/>
                    <a:gd name="T1" fmla="*/ 48 h 48"/>
                    <a:gd name="T2" fmla="*/ 51 w 51"/>
                    <a:gd name="T3" fmla="*/ 38 h 48"/>
                    <a:gd name="T4" fmla="*/ 49 w 51"/>
                    <a:gd name="T5" fmla="*/ 14 h 48"/>
                    <a:gd name="T6" fmla="*/ 38 w 51"/>
                    <a:gd name="T7" fmla="*/ 15 h 48"/>
                    <a:gd name="T8" fmla="*/ 31 w 51"/>
                    <a:gd name="T9" fmla="*/ 0 h 48"/>
                    <a:gd name="T10" fmla="*/ 18 w 51"/>
                    <a:gd name="T11" fmla="*/ 0 h 48"/>
                    <a:gd name="T12" fmla="*/ 12 w 51"/>
                    <a:gd name="T13" fmla="*/ 17 h 48"/>
                    <a:gd name="T14" fmla="*/ 0 w 51"/>
                    <a:gd name="T15" fmla="*/ 19 h 48"/>
                    <a:gd name="T16" fmla="*/ 7 w 51"/>
                    <a:gd name="T17" fmla="*/ 40 h 48"/>
                    <a:gd name="T18" fmla="*/ 32 w 51"/>
                    <a:gd name="T19"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8">
                      <a:moveTo>
                        <a:pt x="32" y="48"/>
                      </a:moveTo>
                      <a:cubicBezTo>
                        <a:pt x="37" y="46"/>
                        <a:pt x="44" y="42"/>
                        <a:pt x="51" y="38"/>
                      </a:cubicBezTo>
                      <a:cubicBezTo>
                        <a:pt x="49" y="31"/>
                        <a:pt x="48" y="22"/>
                        <a:pt x="49" y="14"/>
                      </a:cubicBezTo>
                      <a:cubicBezTo>
                        <a:pt x="38" y="15"/>
                        <a:pt x="38" y="15"/>
                        <a:pt x="38" y="15"/>
                      </a:cubicBezTo>
                      <a:cubicBezTo>
                        <a:pt x="31" y="0"/>
                        <a:pt x="31" y="0"/>
                        <a:pt x="31" y="0"/>
                      </a:cubicBezTo>
                      <a:cubicBezTo>
                        <a:pt x="27" y="0"/>
                        <a:pt x="22" y="0"/>
                        <a:pt x="18" y="0"/>
                      </a:cubicBezTo>
                      <a:cubicBezTo>
                        <a:pt x="12" y="17"/>
                        <a:pt x="12" y="17"/>
                        <a:pt x="12" y="17"/>
                      </a:cubicBezTo>
                      <a:cubicBezTo>
                        <a:pt x="0" y="19"/>
                        <a:pt x="0" y="19"/>
                        <a:pt x="0" y="19"/>
                      </a:cubicBezTo>
                      <a:cubicBezTo>
                        <a:pt x="1" y="26"/>
                        <a:pt x="4" y="33"/>
                        <a:pt x="7" y="40"/>
                      </a:cubicBezTo>
                      <a:cubicBezTo>
                        <a:pt x="15" y="42"/>
                        <a:pt x="24" y="45"/>
                        <a:pt x="32" y="48"/>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5" name="Freeform 941"/>
                <p:cNvSpPr/>
                <p:nvPr/>
              </p:nvSpPr>
              <p:spPr bwMode="auto">
                <a:xfrm>
                  <a:off x="3985" y="2501"/>
                  <a:ext cx="52" cy="52"/>
                </a:xfrm>
                <a:custGeom>
                  <a:avLst/>
                  <a:gdLst>
                    <a:gd name="T0" fmla="*/ 5 w 22"/>
                    <a:gd name="T1" fmla="*/ 3 h 22"/>
                    <a:gd name="T2" fmla="*/ 3 w 22"/>
                    <a:gd name="T3" fmla="*/ 17 h 22"/>
                    <a:gd name="T4" fmla="*/ 17 w 22"/>
                    <a:gd name="T5" fmla="*/ 19 h 22"/>
                    <a:gd name="T6" fmla="*/ 19 w 22"/>
                    <a:gd name="T7" fmla="*/ 5 h 22"/>
                    <a:gd name="T8" fmla="*/ 5 w 22"/>
                    <a:gd name="T9" fmla="*/ 3 h 22"/>
                  </a:gdLst>
                  <a:ahLst/>
                  <a:cxnLst>
                    <a:cxn ang="0">
                      <a:pos x="T0" y="T1"/>
                    </a:cxn>
                    <a:cxn ang="0">
                      <a:pos x="T2" y="T3"/>
                    </a:cxn>
                    <a:cxn ang="0">
                      <a:pos x="T4" y="T5"/>
                    </a:cxn>
                    <a:cxn ang="0">
                      <a:pos x="T6" y="T7"/>
                    </a:cxn>
                    <a:cxn ang="0">
                      <a:pos x="T8" y="T9"/>
                    </a:cxn>
                  </a:cxnLst>
                  <a:rect l="0" t="0" r="r" b="b"/>
                  <a:pathLst>
                    <a:path w="22" h="22">
                      <a:moveTo>
                        <a:pt x="5" y="3"/>
                      </a:moveTo>
                      <a:cubicBezTo>
                        <a:pt x="0" y="6"/>
                        <a:pt x="0" y="12"/>
                        <a:pt x="3" y="17"/>
                      </a:cubicBezTo>
                      <a:cubicBezTo>
                        <a:pt x="6" y="21"/>
                        <a:pt x="12" y="22"/>
                        <a:pt x="17" y="19"/>
                      </a:cubicBezTo>
                      <a:cubicBezTo>
                        <a:pt x="21" y="16"/>
                        <a:pt x="22" y="10"/>
                        <a:pt x="19" y="5"/>
                      </a:cubicBezTo>
                      <a:cubicBezTo>
                        <a:pt x="15" y="1"/>
                        <a:pt x="9" y="0"/>
                        <a:pt x="5" y="3"/>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6" name="Freeform 942"/>
                <p:cNvSpPr/>
                <p:nvPr/>
              </p:nvSpPr>
              <p:spPr bwMode="auto">
                <a:xfrm>
                  <a:off x="4044" y="3636"/>
                  <a:ext cx="53" cy="64"/>
                </a:xfrm>
                <a:custGeom>
                  <a:avLst/>
                  <a:gdLst>
                    <a:gd name="T0" fmla="*/ 12 w 22"/>
                    <a:gd name="T1" fmla="*/ 26 h 27"/>
                    <a:gd name="T2" fmla="*/ 22 w 22"/>
                    <a:gd name="T3" fmla="*/ 15 h 27"/>
                    <a:gd name="T4" fmla="*/ 5 w 22"/>
                    <a:gd name="T5" fmla="*/ 0 h 27"/>
                    <a:gd name="T6" fmla="*/ 0 w 22"/>
                    <a:gd name="T7" fmla="*/ 14 h 27"/>
                    <a:gd name="T8" fmla="*/ 12 w 22"/>
                    <a:gd name="T9" fmla="*/ 27 h 27"/>
                    <a:gd name="T10" fmla="*/ 12 w 22"/>
                    <a:gd name="T11" fmla="*/ 26 h 27"/>
                  </a:gdLst>
                  <a:ahLst/>
                  <a:cxnLst>
                    <a:cxn ang="0">
                      <a:pos x="T0" y="T1"/>
                    </a:cxn>
                    <a:cxn ang="0">
                      <a:pos x="T2" y="T3"/>
                    </a:cxn>
                    <a:cxn ang="0">
                      <a:pos x="T4" y="T5"/>
                    </a:cxn>
                    <a:cxn ang="0">
                      <a:pos x="T6" y="T7"/>
                    </a:cxn>
                    <a:cxn ang="0">
                      <a:pos x="T8" y="T9"/>
                    </a:cxn>
                    <a:cxn ang="0">
                      <a:pos x="T10" y="T11"/>
                    </a:cxn>
                  </a:cxnLst>
                  <a:rect l="0" t="0" r="r" b="b"/>
                  <a:pathLst>
                    <a:path w="22" h="27">
                      <a:moveTo>
                        <a:pt x="12" y="26"/>
                      </a:moveTo>
                      <a:cubicBezTo>
                        <a:pt x="15" y="23"/>
                        <a:pt x="18" y="19"/>
                        <a:pt x="22" y="15"/>
                      </a:cubicBezTo>
                      <a:cubicBezTo>
                        <a:pt x="5" y="0"/>
                        <a:pt x="5" y="0"/>
                        <a:pt x="5" y="0"/>
                      </a:cubicBezTo>
                      <a:cubicBezTo>
                        <a:pt x="4" y="5"/>
                        <a:pt x="2" y="10"/>
                        <a:pt x="0" y="14"/>
                      </a:cubicBezTo>
                      <a:cubicBezTo>
                        <a:pt x="12" y="27"/>
                        <a:pt x="12" y="27"/>
                        <a:pt x="12" y="27"/>
                      </a:cubicBezTo>
                      <a:lnTo>
                        <a:pt x="12" y="26"/>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7" name="Freeform 943"/>
                <p:cNvSpPr/>
                <p:nvPr/>
              </p:nvSpPr>
              <p:spPr bwMode="auto">
                <a:xfrm>
                  <a:off x="3969" y="3057"/>
                  <a:ext cx="106" cy="104"/>
                </a:xfrm>
                <a:custGeom>
                  <a:avLst/>
                  <a:gdLst>
                    <a:gd name="T0" fmla="*/ 35 w 45"/>
                    <a:gd name="T1" fmla="*/ 38 h 44"/>
                    <a:gd name="T2" fmla="*/ 38 w 45"/>
                    <a:gd name="T3" fmla="*/ 11 h 44"/>
                    <a:gd name="T4" fmla="*/ 11 w 45"/>
                    <a:gd name="T5" fmla="*/ 6 h 44"/>
                    <a:gd name="T6" fmla="*/ 7 w 45"/>
                    <a:gd name="T7" fmla="*/ 34 h 44"/>
                    <a:gd name="T8" fmla="*/ 35 w 45"/>
                    <a:gd name="T9" fmla="*/ 38 h 44"/>
                  </a:gdLst>
                  <a:ahLst/>
                  <a:cxnLst>
                    <a:cxn ang="0">
                      <a:pos x="T0" y="T1"/>
                    </a:cxn>
                    <a:cxn ang="0">
                      <a:pos x="T2" y="T3"/>
                    </a:cxn>
                    <a:cxn ang="0">
                      <a:pos x="T4" y="T5"/>
                    </a:cxn>
                    <a:cxn ang="0">
                      <a:pos x="T6" y="T7"/>
                    </a:cxn>
                    <a:cxn ang="0">
                      <a:pos x="T8" y="T9"/>
                    </a:cxn>
                  </a:cxnLst>
                  <a:rect l="0" t="0" r="r" b="b"/>
                  <a:pathLst>
                    <a:path w="45" h="44">
                      <a:moveTo>
                        <a:pt x="35" y="38"/>
                      </a:moveTo>
                      <a:cubicBezTo>
                        <a:pt x="44" y="32"/>
                        <a:pt x="45" y="20"/>
                        <a:pt x="38" y="11"/>
                      </a:cubicBezTo>
                      <a:cubicBezTo>
                        <a:pt x="32" y="2"/>
                        <a:pt x="19" y="0"/>
                        <a:pt x="11" y="6"/>
                      </a:cubicBezTo>
                      <a:cubicBezTo>
                        <a:pt x="2" y="12"/>
                        <a:pt x="0" y="25"/>
                        <a:pt x="7" y="34"/>
                      </a:cubicBezTo>
                      <a:cubicBezTo>
                        <a:pt x="14" y="42"/>
                        <a:pt x="27" y="44"/>
                        <a:pt x="35" y="38"/>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8" name="Freeform 944"/>
                <p:cNvSpPr/>
                <p:nvPr/>
              </p:nvSpPr>
              <p:spPr bwMode="auto">
                <a:xfrm>
                  <a:off x="3884" y="1833"/>
                  <a:ext cx="139" cy="81"/>
                </a:xfrm>
                <a:custGeom>
                  <a:avLst/>
                  <a:gdLst>
                    <a:gd name="T0" fmla="*/ 0 w 59"/>
                    <a:gd name="T1" fmla="*/ 18 h 34"/>
                    <a:gd name="T2" fmla="*/ 44 w 59"/>
                    <a:gd name="T3" fmla="*/ 34 h 34"/>
                    <a:gd name="T4" fmla="*/ 59 w 59"/>
                    <a:gd name="T5" fmla="*/ 9 h 34"/>
                    <a:gd name="T6" fmla="*/ 22 w 59"/>
                    <a:gd name="T7" fmla="*/ 0 h 34"/>
                    <a:gd name="T8" fmla="*/ 0 w 59"/>
                    <a:gd name="T9" fmla="*/ 18 h 34"/>
                  </a:gdLst>
                  <a:ahLst/>
                  <a:cxnLst>
                    <a:cxn ang="0">
                      <a:pos x="T0" y="T1"/>
                    </a:cxn>
                    <a:cxn ang="0">
                      <a:pos x="T2" y="T3"/>
                    </a:cxn>
                    <a:cxn ang="0">
                      <a:pos x="T4" y="T5"/>
                    </a:cxn>
                    <a:cxn ang="0">
                      <a:pos x="T6" y="T7"/>
                    </a:cxn>
                    <a:cxn ang="0">
                      <a:pos x="T8" y="T9"/>
                    </a:cxn>
                  </a:cxnLst>
                  <a:rect l="0" t="0" r="r" b="b"/>
                  <a:pathLst>
                    <a:path w="59" h="34">
                      <a:moveTo>
                        <a:pt x="0" y="18"/>
                      </a:moveTo>
                      <a:cubicBezTo>
                        <a:pt x="12" y="26"/>
                        <a:pt x="30" y="33"/>
                        <a:pt x="44" y="34"/>
                      </a:cubicBezTo>
                      <a:cubicBezTo>
                        <a:pt x="48" y="25"/>
                        <a:pt x="53" y="16"/>
                        <a:pt x="59" y="9"/>
                      </a:cubicBezTo>
                      <a:cubicBezTo>
                        <a:pt x="47" y="8"/>
                        <a:pt x="33" y="5"/>
                        <a:pt x="22" y="0"/>
                      </a:cubicBezTo>
                      <a:cubicBezTo>
                        <a:pt x="15" y="7"/>
                        <a:pt x="7" y="13"/>
                        <a:pt x="0" y="18"/>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9" name="Freeform 945"/>
                <p:cNvSpPr/>
                <p:nvPr/>
              </p:nvSpPr>
              <p:spPr bwMode="auto">
                <a:xfrm>
                  <a:off x="3895" y="1453"/>
                  <a:ext cx="62" cy="52"/>
                </a:xfrm>
                <a:custGeom>
                  <a:avLst/>
                  <a:gdLst>
                    <a:gd name="T0" fmla="*/ 26 w 26"/>
                    <a:gd name="T1" fmla="*/ 0 h 22"/>
                    <a:gd name="T2" fmla="*/ 0 w 26"/>
                    <a:gd name="T3" fmla="*/ 18 h 22"/>
                    <a:gd name="T4" fmla="*/ 3 w 26"/>
                    <a:gd name="T5" fmla="*/ 22 h 22"/>
                    <a:gd name="T6" fmla="*/ 23 w 26"/>
                    <a:gd name="T7" fmla="*/ 9 h 22"/>
                    <a:gd name="T8" fmla="*/ 26 w 26"/>
                    <a:gd name="T9" fmla="*/ 0 h 22"/>
                  </a:gdLst>
                  <a:ahLst/>
                  <a:cxnLst>
                    <a:cxn ang="0">
                      <a:pos x="T0" y="T1"/>
                    </a:cxn>
                    <a:cxn ang="0">
                      <a:pos x="T2" y="T3"/>
                    </a:cxn>
                    <a:cxn ang="0">
                      <a:pos x="T4" y="T5"/>
                    </a:cxn>
                    <a:cxn ang="0">
                      <a:pos x="T6" y="T7"/>
                    </a:cxn>
                    <a:cxn ang="0">
                      <a:pos x="T8" y="T9"/>
                    </a:cxn>
                  </a:cxnLst>
                  <a:rect l="0" t="0" r="r" b="b"/>
                  <a:pathLst>
                    <a:path w="26" h="22">
                      <a:moveTo>
                        <a:pt x="26" y="0"/>
                      </a:moveTo>
                      <a:cubicBezTo>
                        <a:pt x="0" y="18"/>
                        <a:pt x="0" y="18"/>
                        <a:pt x="0" y="18"/>
                      </a:cubicBezTo>
                      <a:cubicBezTo>
                        <a:pt x="3" y="22"/>
                        <a:pt x="3" y="22"/>
                        <a:pt x="3" y="22"/>
                      </a:cubicBezTo>
                      <a:cubicBezTo>
                        <a:pt x="23" y="9"/>
                        <a:pt x="23" y="9"/>
                        <a:pt x="23" y="9"/>
                      </a:cubicBezTo>
                      <a:cubicBezTo>
                        <a:pt x="24" y="6"/>
                        <a:pt x="25" y="3"/>
                        <a:pt x="26" y="0"/>
                      </a:cubicBez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0" name="Freeform 946"/>
                <p:cNvSpPr/>
                <p:nvPr/>
              </p:nvSpPr>
              <p:spPr bwMode="auto">
                <a:xfrm>
                  <a:off x="4014" y="2785"/>
                  <a:ext cx="19" cy="158"/>
                </a:xfrm>
                <a:custGeom>
                  <a:avLst/>
                  <a:gdLst>
                    <a:gd name="T0" fmla="*/ 2 w 19"/>
                    <a:gd name="T1" fmla="*/ 0 h 158"/>
                    <a:gd name="T2" fmla="*/ 0 w 19"/>
                    <a:gd name="T3" fmla="*/ 146 h 158"/>
                    <a:gd name="T4" fmla="*/ 16 w 19"/>
                    <a:gd name="T5" fmla="*/ 158 h 158"/>
                    <a:gd name="T6" fmla="*/ 19 w 19"/>
                    <a:gd name="T7" fmla="*/ 11 h 158"/>
                    <a:gd name="T8" fmla="*/ 2 w 19"/>
                    <a:gd name="T9" fmla="*/ 0 h 158"/>
                  </a:gdLst>
                  <a:ahLst/>
                  <a:cxnLst>
                    <a:cxn ang="0">
                      <a:pos x="T0" y="T1"/>
                    </a:cxn>
                    <a:cxn ang="0">
                      <a:pos x="T2" y="T3"/>
                    </a:cxn>
                    <a:cxn ang="0">
                      <a:pos x="T4" y="T5"/>
                    </a:cxn>
                    <a:cxn ang="0">
                      <a:pos x="T6" y="T7"/>
                    </a:cxn>
                    <a:cxn ang="0">
                      <a:pos x="T8" y="T9"/>
                    </a:cxn>
                  </a:cxnLst>
                  <a:rect l="0" t="0" r="r" b="b"/>
                  <a:pathLst>
                    <a:path w="19" h="158">
                      <a:moveTo>
                        <a:pt x="2" y="0"/>
                      </a:moveTo>
                      <a:lnTo>
                        <a:pt x="0" y="146"/>
                      </a:lnTo>
                      <a:lnTo>
                        <a:pt x="16" y="158"/>
                      </a:lnTo>
                      <a:lnTo>
                        <a:pt x="19" y="11"/>
                      </a:lnTo>
                      <a:lnTo>
                        <a:pt x="2"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1" name="Freeform 947"/>
                <p:cNvSpPr/>
                <p:nvPr/>
              </p:nvSpPr>
              <p:spPr bwMode="auto">
                <a:xfrm>
                  <a:off x="4047" y="3371"/>
                  <a:ext cx="21" cy="206"/>
                </a:xfrm>
                <a:custGeom>
                  <a:avLst/>
                  <a:gdLst>
                    <a:gd name="T0" fmla="*/ 9 w 9"/>
                    <a:gd name="T1" fmla="*/ 87 h 87"/>
                    <a:gd name="T2" fmla="*/ 6 w 9"/>
                    <a:gd name="T3" fmla="*/ 7 h 87"/>
                    <a:gd name="T4" fmla="*/ 0 w 9"/>
                    <a:gd name="T5" fmla="*/ 0 h 87"/>
                    <a:gd name="T6" fmla="*/ 2 w 9"/>
                    <a:gd name="T7" fmla="*/ 80 h 87"/>
                    <a:gd name="T8" fmla="*/ 9 w 9"/>
                    <a:gd name="T9" fmla="*/ 87 h 87"/>
                  </a:gdLst>
                  <a:ahLst/>
                  <a:cxnLst>
                    <a:cxn ang="0">
                      <a:pos x="T0" y="T1"/>
                    </a:cxn>
                    <a:cxn ang="0">
                      <a:pos x="T2" y="T3"/>
                    </a:cxn>
                    <a:cxn ang="0">
                      <a:pos x="T4" y="T5"/>
                    </a:cxn>
                    <a:cxn ang="0">
                      <a:pos x="T6" y="T7"/>
                    </a:cxn>
                    <a:cxn ang="0">
                      <a:pos x="T8" y="T9"/>
                    </a:cxn>
                  </a:cxnLst>
                  <a:rect l="0" t="0" r="r" b="b"/>
                  <a:pathLst>
                    <a:path w="9" h="87">
                      <a:moveTo>
                        <a:pt x="9" y="87"/>
                      </a:moveTo>
                      <a:cubicBezTo>
                        <a:pt x="6" y="7"/>
                        <a:pt x="6" y="7"/>
                        <a:pt x="6" y="7"/>
                      </a:cubicBezTo>
                      <a:cubicBezTo>
                        <a:pt x="0" y="0"/>
                        <a:pt x="0" y="0"/>
                        <a:pt x="0" y="0"/>
                      </a:cubicBezTo>
                      <a:cubicBezTo>
                        <a:pt x="2" y="80"/>
                        <a:pt x="2" y="80"/>
                        <a:pt x="2" y="80"/>
                      </a:cubicBezTo>
                      <a:cubicBezTo>
                        <a:pt x="4" y="82"/>
                        <a:pt x="7" y="85"/>
                        <a:pt x="9" y="87"/>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2" name="Freeform 948"/>
                <p:cNvSpPr/>
                <p:nvPr/>
              </p:nvSpPr>
              <p:spPr bwMode="auto">
                <a:xfrm>
                  <a:off x="3784" y="28"/>
                  <a:ext cx="85" cy="93"/>
                </a:xfrm>
                <a:custGeom>
                  <a:avLst/>
                  <a:gdLst>
                    <a:gd name="T0" fmla="*/ 17 w 36"/>
                    <a:gd name="T1" fmla="*/ 36 h 39"/>
                    <a:gd name="T2" fmla="*/ 10 w 36"/>
                    <a:gd name="T3" fmla="*/ 10 h 39"/>
                    <a:gd name="T4" fmla="*/ 29 w 36"/>
                    <a:gd name="T5" fmla="*/ 27 h 39"/>
                    <a:gd name="T6" fmla="*/ 36 w 36"/>
                    <a:gd name="T7" fmla="*/ 23 h 39"/>
                    <a:gd name="T8" fmla="*/ 29 w 36"/>
                    <a:gd name="T9" fmla="*/ 0 h 39"/>
                    <a:gd name="T10" fmla="*/ 24 w 36"/>
                    <a:gd name="T11" fmla="*/ 2 h 39"/>
                    <a:gd name="T12" fmla="*/ 28 w 36"/>
                    <a:gd name="T13" fmla="*/ 17 h 39"/>
                    <a:gd name="T14" fmla="*/ 7 w 36"/>
                    <a:gd name="T15" fmla="*/ 0 h 39"/>
                    <a:gd name="T16" fmla="*/ 0 w 36"/>
                    <a:gd name="T17" fmla="*/ 3 h 39"/>
                    <a:gd name="T18" fmla="*/ 10 w 36"/>
                    <a:gd name="T19" fmla="*/ 39 h 39"/>
                    <a:gd name="T20" fmla="*/ 17 w 36"/>
                    <a:gd name="T21"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39">
                      <a:moveTo>
                        <a:pt x="17" y="36"/>
                      </a:moveTo>
                      <a:cubicBezTo>
                        <a:pt x="10" y="10"/>
                        <a:pt x="10" y="10"/>
                        <a:pt x="10" y="10"/>
                      </a:cubicBezTo>
                      <a:cubicBezTo>
                        <a:pt x="14" y="13"/>
                        <a:pt x="24" y="22"/>
                        <a:pt x="29" y="27"/>
                      </a:cubicBezTo>
                      <a:cubicBezTo>
                        <a:pt x="36" y="23"/>
                        <a:pt x="36" y="23"/>
                        <a:pt x="36" y="23"/>
                      </a:cubicBezTo>
                      <a:cubicBezTo>
                        <a:pt x="29" y="0"/>
                        <a:pt x="29" y="0"/>
                        <a:pt x="29" y="0"/>
                      </a:cubicBezTo>
                      <a:cubicBezTo>
                        <a:pt x="24" y="2"/>
                        <a:pt x="24" y="2"/>
                        <a:pt x="24" y="2"/>
                      </a:cubicBezTo>
                      <a:cubicBezTo>
                        <a:pt x="28" y="17"/>
                        <a:pt x="28" y="17"/>
                        <a:pt x="28" y="17"/>
                      </a:cubicBezTo>
                      <a:cubicBezTo>
                        <a:pt x="21" y="12"/>
                        <a:pt x="10" y="2"/>
                        <a:pt x="7" y="0"/>
                      </a:cubicBezTo>
                      <a:cubicBezTo>
                        <a:pt x="0" y="3"/>
                        <a:pt x="0" y="3"/>
                        <a:pt x="0" y="3"/>
                      </a:cubicBezTo>
                      <a:cubicBezTo>
                        <a:pt x="10" y="39"/>
                        <a:pt x="10" y="39"/>
                        <a:pt x="10" y="39"/>
                      </a:cubicBezTo>
                      <a:lnTo>
                        <a:pt x="17" y="36"/>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3" name="Freeform 949"/>
                <p:cNvSpPr/>
                <p:nvPr/>
              </p:nvSpPr>
              <p:spPr bwMode="auto">
                <a:xfrm>
                  <a:off x="3905" y="1481"/>
                  <a:ext cx="43" cy="38"/>
                </a:xfrm>
                <a:custGeom>
                  <a:avLst/>
                  <a:gdLst>
                    <a:gd name="T0" fmla="*/ 17 w 18"/>
                    <a:gd name="T1" fmla="*/ 1 h 16"/>
                    <a:gd name="T2" fmla="*/ 18 w 18"/>
                    <a:gd name="T3" fmla="*/ 0 h 16"/>
                    <a:gd name="T4" fmla="*/ 0 w 18"/>
                    <a:gd name="T5" fmla="*/ 12 h 16"/>
                    <a:gd name="T6" fmla="*/ 3 w 18"/>
                    <a:gd name="T7" fmla="*/ 16 h 16"/>
                    <a:gd name="T8" fmla="*/ 16 w 18"/>
                    <a:gd name="T9" fmla="*/ 7 h 16"/>
                    <a:gd name="T10" fmla="*/ 17 w 18"/>
                    <a:gd name="T11" fmla="*/ 1 h 16"/>
                  </a:gdLst>
                  <a:ahLst/>
                  <a:cxnLst>
                    <a:cxn ang="0">
                      <a:pos x="T0" y="T1"/>
                    </a:cxn>
                    <a:cxn ang="0">
                      <a:pos x="T2" y="T3"/>
                    </a:cxn>
                    <a:cxn ang="0">
                      <a:pos x="T4" y="T5"/>
                    </a:cxn>
                    <a:cxn ang="0">
                      <a:pos x="T6" y="T7"/>
                    </a:cxn>
                    <a:cxn ang="0">
                      <a:pos x="T8" y="T9"/>
                    </a:cxn>
                    <a:cxn ang="0">
                      <a:pos x="T10" y="T11"/>
                    </a:cxn>
                  </a:cxnLst>
                  <a:rect l="0" t="0" r="r" b="b"/>
                  <a:pathLst>
                    <a:path w="18" h="16">
                      <a:moveTo>
                        <a:pt x="17" y="1"/>
                      </a:moveTo>
                      <a:cubicBezTo>
                        <a:pt x="18" y="0"/>
                        <a:pt x="18" y="0"/>
                        <a:pt x="18" y="0"/>
                      </a:cubicBezTo>
                      <a:cubicBezTo>
                        <a:pt x="0" y="12"/>
                        <a:pt x="0" y="12"/>
                        <a:pt x="0" y="12"/>
                      </a:cubicBezTo>
                      <a:cubicBezTo>
                        <a:pt x="3" y="16"/>
                        <a:pt x="3" y="16"/>
                        <a:pt x="3" y="16"/>
                      </a:cubicBezTo>
                      <a:cubicBezTo>
                        <a:pt x="16" y="7"/>
                        <a:pt x="16" y="7"/>
                        <a:pt x="16" y="7"/>
                      </a:cubicBezTo>
                      <a:cubicBezTo>
                        <a:pt x="16" y="5"/>
                        <a:pt x="17" y="3"/>
                        <a:pt x="17" y="1"/>
                      </a:cubicBez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4" name="Freeform 950"/>
                <p:cNvSpPr/>
                <p:nvPr/>
              </p:nvSpPr>
              <p:spPr bwMode="auto">
                <a:xfrm>
                  <a:off x="3791" y="1886"/>
                  <a:ext cx="192" cy="104"/>
                </a:xfrm>
                <a:custGeom>
                  <a:avLst/>
                  <a:gdLst>
                    <a:gd name="T0" fmla="*/ 0 w 81"/>
                    <a:gd name="T1" fmla="*/ 17 h 44"/>
                    <a:gd name="T2" fmla="*/ 76 w 81"/>
                    <a:gd name="T3" fmla="*/ 42 h 44"/>
                    <a:gd name="T4" fmla="*/ 81 w 81"/>
                    <a:gd name="T5" fmla="*/ 17 h 44"/>
                    <a:gd name="T6" fmla="*/ 34 w 81"/>
                    <a:gd name="T7" fmla="*/ 0 h 44"/>
                    <a:gd name="T8" fmla="*/ 0 w 81"/>
                    <a:gd name="T9" fmla="*/ 17 h 44"/>
                  </a:gdLst>
                  <a:ahLst/>
                  <a:cxnLst>
                    <a:cxn ang="0">
                      <a:pos x="T0" y="T1"/>
                    </a:cxn>
                    <a:cxn ang="0">
                      <a:pos x="T2" y="T3"/>
                    </a:cxn>
                    <a:cxn ang="0">
                      <a:pos x="T4" y="T5"/>
                    </a:cxn>
                    <a:cxn ang="0">
                      <a:pos x="T6" y="T7"/>
                    </a:cxn>
                    <a:cxn ang="0">
                      <a:pos x="T8" y="T9"/>
                    </a:cxn>
                  </a:cxnLst>
                  <a:rect l="0" t="0" r="r" b="b"/>
                  <a:pathLst>
                    <a:path w="81" h="44">
                      <a:moveTo>
                        <a:pt x="0" y="17"/>
                      </a:moveTo>
                      <a:cubicBezTo>
                        <a:pt x="17" y="27"/>
                        <a:pt x="54" y="44"/>
                        <a:pt x="76" y="42"/>
                      </a:cubicBezTo>
                      <a:cubicBezTo>
                        <a:pt x="76" y="33"/>
                        <a:pt x="78" y="24"/>
                        <a:pt x="81" y="17"/>
                      </a:cubicBezTo>
                      <a:cubicBezTo>
                        <a:pt x="66" y="16"/>
                        <a:pt x="46" y="8"/>
                        <a:pt x="34" y="0"/>
                      </a:cubicBezTo>
                      <a:cubicBezTo>
                        <a:pt x="23" y="7"/>
                        <a:pt x="12" y="12"/>
                        <a:pt x="0" y="17"/>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5" name="Freeform 951"/>
                <p:cNvSpPr/>
                <p:nvPr/>
              </p:nvSpPr>
              <p:spPr bwMode="auto">
                <a:xfrm>
                  <a:off x="3914" y="1505"/>
                  <a:ext cx="26" cy="28"/>
                </a:xfrm>
                <a:custGeom>
                  <a:avLst/>
                  <a:gdLst>
                    <a:gd name="T0" fmla="*/ 11 w 11"/>
                    <a:gd name="T1" fmla="*/ 0 h 12"/>
                    <a:gd name="T2" fmla="*/ 0 w 11"/>
                    <a:gd name="T3" fmla="*/ 8 h 12"/>
                    <a:gd name="T4" fmla="*/ 2 w 11"/>
                    <a:gd name="T5" fmla="*/ 12 h 12"/>
                    <a:gd name="T6" fmla="*/ 10 w 11"/>
                    <a:gd name="T7" fmla="*/ 7 h 12"/>
                    <a:gd name="T8" fmla="*/ 11 w 11"/>
                    <a:gd name="T9" fmla="*/ 0 h 12"/>
                  </a:gdLst>
                  <a:ahLst/>
                  <a:cxnLst>
                    <a:cxn ang="0">
                      <a:pos x="T0" y="T1"/>
                    </a:cxn>
                    <a:cxn ang="0">
                      <a:pos x="T2" y="T3"/>
                    </a:cxn>
                    <a:cxn ang="0">
                      <a:pos x="T4" y="T5"/>
                    </a:cxn>
                    <a:cxn ang="0">
                      <a:pos x="T6" y="T7"/>
                    </a:cxn>
                    <a:cxn ang="0">
                      <a:pos x="T8" y="T9"/>
                    </a:cxn>
                  </a:cxnLst>
                  <a:rect l="0" t="0" r="r" b="b"/>
                  <a:pathLst>
                    <a:path w="11" h="12">
                      <a:moveTo>
                        <a:pt x="11" y="0"/>
                      </a:moveTo>
                      <a:cubicBezTo>
                        <a:pt x="0" y="8"/>
                        <a:pt x="0" y="8"/>
                        <a:pt x="0" y="8"/>
                      </a:cubicBezTo>
                      <a:cubicBezTo>
                        <a:pt x="2" y="12"/>
                        <a:pt x="2" y="12"/>
                        <a:pt x="2" y="12"/>
                      </a:cubicBezTo>
                      <a:cubicBezTo>
                        <a:pt x="10" y="7"/>
                        <a:pt x="10" y="7"/>
                        <a:pt x="10" y="7"/>
                      </a:cubicBezTo>
                      <a:cubicBezTo>
                        <a:pt x="11" y="5"/>
                        <a:pt x="11" y="2"/>
                        <a:pt x="11" y="0"/>
                      </a:cubicBez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6" name="Freeform 952"/>
                <p:cNvSpPr/>
                <p:nvPr/>
              </p:nvSpPr>
              <p:spPr bwMode="auto">
                <a:xfrm>
                  <a:off x="4018" y="3676"/>
                  <a:ext cx="50" cy="57"/>
                </a:xfrm>
                <a:custGeom>
                  <a:avLst/>
                  <a:gdLst>
                    <a:gd name="T0" fmla="*/ 21 w 21"/>
                    <a:gd name="T1" fmla="*/ 12 h 24"/>
                    <a:gd name="T2" fmla="*/ 9 w 21"/>
                    <a:gd name="T3" fmla="*/ 0 h 24"/>
                    <a:gd name="T4" fmla="*/ 0 w 21"/>
                    <a:gd name="T5" fmla="*/ 12 h 24"/>
                    <a:gd name="T6" fmla="*/ 9 w 21"/>
                    <a:gd name="T7" fmla="*/ 24 h 24"/>
                    <a:gd name="T8" fmla="*/ 21 w 21"/>
                    <a:gd name="T9" fmla="*/ 12 h 24"/>
                  </a:gdLst>
                  <a:ahLst/>
                  <a:cxnLst>
                    <a:cxn ang="0">
                      <a:pos x="T0" y="T1"/>
                    </a:cxn>
                    <a:cxn ang="0">
                      <a:pos x="T2" y="T3"/>
                    </a:cxn>
                    <a:cxn ang="0">
                      <a:pos x="T4" y="T5"/>
                    </a:cxn>
                    <a:cxn ang="0">
                      <a:pos x="T6" y="T7"/>
                    </a:cxn>
                    <a:cxn ang="0">
                      <a:pos x="T8" y="T9"/>
                    </a:cxn>
                  </a:cxnLst>
                  <a:rect l="0" t="0" r="r" b="b"/>
                  <a:pathLst>
                    <a:path w="21" h="24">
                      <a:moveTo>
                        <a:pt x="21" y="12"/>
                      </a:moveTo>
                      <a:cubicBezTo>
                        <a:pt x="9" y="0"/>
                        <a:pt x="9" y="0"/>
                        <a:pt x="9" y="0"/>
                      </a:cubicBezTo>
                      <a:cubicBezTo>
                        <a:pt x="7" y="4"/>
                        <a:pt x="4" y="8"/>
                        <a:pt x="0" y="12"/>
                      </a:cubicBezTo>
                      <a:cubicBezTo>
                        <a:pt x="9" y="24"/>
                        <a:pt x="9" y="24"/>
                        <a:pt x="9" y="24"/>
                      </a:cubicBezTo>
                      <a:cubicBezTo>
                        <a:pt x="13" y="21"/>
                        <a:pt x="17" y="17"/>
                        <a:pt x="21" y="12"/>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7" name="Freeform 953"/>
                <p:cNvSpPr/>
                <p:nvPr/>
              </p:nvSpPr>
              <p:spPr bwMode="auto">
                <a:xfrm>
                  <a:off x="3922" y="1528"/>
                  <a:ext cx="16" cy="36"/>
                </a:xfrm>
                <a:custGeom>
                  <a:avLst/>
                  <a:gdLst>
                    <a:gd name="T0" fmla="*/ 7 w 7"/>
                    <a:gd name="T1" fmla="*/ 15 h 15"/>
                    <a:gd name="T2" fmla="*/ 7 w 7"/>
                    <a:gd name="T3" fmla="*/ 0 h 15"/>
                    <a:gd name="T4" fmla="*/ 0 w 7"/>
                    <a:gd name="T5" fmla="*/ 4 h 15"/>
                    <a:gd name="T6" fmla="*/ 7 w 7"/>
                    <a:gd name="T7" fmla="*/ 15 h 15"/>
                  </a:gdLst>
                  <a:ahLst/>
                  <a:cxnLst>
                    <a:cxn ang="0">
                      <a:pos x="T0" y="T1"/>
                    </a:cxn>
                    <a:cxn ang="0">
                      <a:pos x="T2" y="T3"/>
                    </a:cxn>
                    <a:cxn ang="0">
                      <a:pos x="T4" y="T5"/>
                    </a:cxn>
                    <a:cxn ang="0">
                      <a:pos x="T6" y="T7"/>
                    </a:cxn>
                  </a:cxnLst>
                  <a:rect l="0" t="0" r="r" b="b"/>
                  <a:pathLst>
                    <a:path w="7" h="15">
                      <a:moveTo>
                        <a:pt x="7" y="15"/>
                      </a:moveTo>
                      <a:cubicBezTo>
                        <a:pt x="7" y="10"/>
                        <a:pt x="7" y="5"/>
                        <a:pt x="7" y="0"/>
                      </a:cubicBezTo>
                      <a:cubicBezTo>
                        <a:pt x="0" y="4"/>
                        <a:pt x="0" y="4"/>
                        <a:pt x="0" y="4"/>
                      </a:cubicBezTo>
                      <a:cubicBezTo>
                        <a:pt x="3" y="8"/>
                        <a:pt x="5" y="11"/>
                        <a:pt x="7" y="15"/>
                      </a:cubicBez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8" name="Freeform 954"/>
                <p:cNvSpPr/>
                <p:nvPr/>
              </p:nvSpPr>
              <p:spPr bwMode="auto">
                <a:xfrm>
                  <a:off x="3992" y="2768"/>
                  <a:ext cx="17" cy="156"/>
                </a:xfrm>
                <a:custGeom>
                  <a:avLst/>
                  <a:gdLst>
                    <a:gd name="T0" fmla="*/ 3 w 17"/>
                    <a:gd name="T1" fmla="*/ 0 h 156"/>
                    <a:gd name="T2" fmla="*/ 0 w 17"/>
                    <a:gd name="T3" fmla="*/ 144 h 156"/>
                    <a:gd name="T4" fmla="*/ 15 w 17"/>
                    <a:gd name="T5" fmla="*/ 156 h 156"/>
                    <a:gd name="T6" fmla="*/ 17 w 17"/>
                    <a:gd name="T7" fmla="*/ 9 h 156"/>
                    <a:gd name="T8" fmla="*/ 3 w 17"/>
                    <a:gd name="T9" fmla="*/ 0 h 156"/>
                  </a:gdLst>
                  <a:ahLst/>
                  <a:cxnLst>
                    <a:cxn ang="0">
                      <a:pos x="T0" y="T1"/>
                    </a:cxn>
                    <a:cxn ang="0">
                      <a:pos x="T2" y="T3"/>
                    </a:cxn>
                    <a:cxn ang="0">
                      <a:pos x="T4" y="T5"/>
                    </a:cxn>
                    <a:cxn ang="0">
                      <a:pos x="T6" y="T7"/>
                    </a:cxn>
                    <a:cxn ang="0">
                      <a:pos x="T8" y="T9"/>
                    </a:cxn>
                  </a:cxnLst>
                  <a:rect l="0" t="0" r="r" b="b"/>
                  <a:pathLst>
                    <a:path w="17" h="156">
                      <a:moveTo>
                        <a:pt x="3" y="0"/>
                      </a:moveTo>
                      <a:lnTo>
                        <a:pt x="0" y="144"/>
                      </a:lnTo>
                      <a:lnTo>
                        <a:pt x="15" y="156"/>
                      </a:lnTo>
                      <a:lnTo>
                        <a:pt x="17" y="9"/>
                      </a:lnTo>
                      <a:lnTo>
                        <a:pt x="3"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9" name="Freeform 955"/>
                <p:cNvSpPr/>
                <p:nvPr/>
              </p:nvSpPr>
              <p:spPr bwMode="auto">
                <a:xfrm>
                  <a:off x="4021" y="3348"/>
                  <a:ext cx="23" cy="205"/>
                </a:xfrm>
                <a:custGeom>
                  <a:avLst/>
                  <a:gdLst>
                    <a:gd name="T0" fmla="*/ 8 w 10"/>
                    <a:gd name="T1" fmla="*/ 7 h 87"/>
                    <a:gd name="T2" fmla="*/ 0 w 10"/>
                    <a:gd name="T3" fmla="*/ 0 h 87"/>
                    <a:gd name="T4" fmla="*/ 3 w 10"/>
                    <a:gd name="T5" fmla="*/ 81 h 87"/>
                    <a:gd name="T6" fmla="*/ 10 w 10"/>
                    <a:gd name="T7" fmla="*/ 87 h 87"/>
                    <a:gd name="T8" fmla="*/ 8 w 10"/>
                    <a:gd name="T9" fmla="*/ 7 h 87"/>
                  </a:gdLst>
                  <a:ahLst/>
                  <a:cxnLst>
                    <a:cxn ang="0">
                      <a:pos x="T0" y="T1"/>
                    </a:cxn>
                    <a:cxn ang="0">
                      <a:pos x="T2" y="T3"/>
                    </a:cxn>
                    <a:cxn ang="0">
                      <a:pos x="T4" y="T5"/>
                    </a:cxn>
                    <a:cxn ang="0">
                      <a:pos x="T6" y="T7"/>
                    </a:cxn>
                    <a:cxn ang="0">
                      <a:pos x="T8" y="T9"/>
                    </a:cxn>
                  </a:cxnLst>
                  <a:rect l="0" t="0" r="r" b="b"/>
                  <a:pathLst>
                    <a:path w="10" h="87">
                      <a:moveTo>
                        <a:pt x="8" y="7"/>
                      </a:moveTo>
                      <a:cubicBezTo>
                        <a:pt x="5" y="5"/>
                        <a:pt x="3" y="3"/>
                        <a:pt x="0" y="0"/>
                      </a:cubicBezTo>
                      <a:cubicBezTo>
                        <a:pt x="3" y="81"/>
                        <a:pt x="3" y="81"/>
                        <a:pt x="3" y="81"/>
                      </a:cubicBezTo>
                      <a:cubicBezTo>
                        <a:pt x="5" y="83"/>
                        <a:pt x="7" y="85"/>
                        <a:pt x="10" y="87"/>
                      </a:cubicBezTo>
                      <a:lnTo>
                        <a:pt x="8" y="7"/>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0" name="Freeform 956"/>
                <p:cNvSpPr>
                  <a:spLocks noEditPoints="1"/>
                </p:cNvSpPr>
                <p:nvPr/>
              </p:nvSpPr>
              <p:spPr bwMode="auto">
                <a:xfrm>
                  <a:off x="3744" y="3437"/>
                  <a:ext cx="310" cy="325"/>
                </a:xfrm>
                <a:custGeom>
                  <a:avLst/>
                  <a:gdLst>
                    <a:gd name="T0" fmla="*/ 129 w 131"/>
                    <a:gd name="T1" fmla="*/ 60 h 137"/>
                    <a:gd name="T2" fmla="*/ 93 w 131"/>
                    <a:gd name="T3" fmla="*/ 29 h 137"/>
                    <a:gd name="T4" fmla="*/ 92 w 131"/>
                    <a:gd name="T5" fmla="*/ 9 h 137"/>
                    <a:gd name="T6" fmla="*/ 32 w 131"/>
                    <a:gd name="T7" fmla="*/ 15 h 137"/>
                    <a:gd name="T8" fmla="*/ 20 w 131"/>
                    <a:gd name="T9" fmla="*/ 102 h 137"/>
                    <a:gd name="T10" fmla="*/ 105 w 131"/>
                    <a:gd name="T11" fmla="*/ 117 h 137"/>
                    <a:gd name="T12" fmla="*/ 129 w 131"/>
                    <a:gd name="T13" fmla="*/ 60 h 137"/>
                    <a:gd name="T14" fmla="*/ 23 w 131"/>
                    <a:gd name="T15" fmla="*/ 86 h 137"/>
                    <a:gd name="T16" fmla="*/ 49 w 131"/>
                    <a:gd name="T17" fmla="*/ 20 h 137"/>
                    <a:gd name="T18" fmla="*/ 73 w 131"/>
                    <a:gd name="T19" fmla="*/ 30 h 137"/>
                    <a:gd name="T20" fmla="*/ 49 w 131"/>
                    <a:gd name="T21" fmla="*/ 98 h 137"/>
                    <a:gd name="T22" fmla="*/ 23 w 131"/>
                    <a:gd name="T23" fmla="*/ 86 h 137"/>
                    <a:gd name="T24" fmla="*/ 64 w 131"/>
                    <a:gd name="T25" fmla="*/ 103 h 137"/>
                    <a:gd name="T26" fmla="*/ 86 w 131"/>
                    <a:gd name="T27" fmla="*/ 39 h 137"/>
                    <a:gd name="T28" fmla="*/ 111 w 131"/>
                    <a:gd name="T29" fmla="*/ 48 h 137"/>
                    <a:gd name="T30" fmla="*/ 87 w 131"/>
                    <a:gd name="T31" fmla="*/ 112 h 137"/>
                    <a:gd name="T32" fmla="*/ 64 w 131"/>
                    <a:gd name="T33" fmla="*/ 103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1" h="137">
                      <a:moveTo>
                        <a:pt x="129" y="60"/>
                      </a:moveTo>
                      <a:cubicBezTo>
                        <a:pt x="112" y="45"/>
                        <a:pt x="99" y="33"/>
                        <a:pt x="93" y="29"/>
                      </a:cubicBezTo>
                      <a:cubicBezTo>
                        <a:pt x="92" y="24"/>
                        <a:pt x="92" y="17"/>
                        <a:pt x="92" y="9"/>
                      </a:cubicBezTo>
                      <a:cubicBezTo>
                        <a:pt x="72" y="0"/>
                        <a:pt x="50" y="1"/>
                        <a:pt x="32" y="15"/>
                      </a:cubicBezTo>
                      <a:cubicBezTo>
                        <a:pt x="5" y="35"/>
                        <a:pt x="0" y="74"/>
                        <a:pt x="20" y="102"/>
                      </a:cubicBezTo>
                      <a:cubicBezTo>
                        <a:pt x="40" y="130"/>
                        <a:pt x="78" y="137"/>
                        <a:pt x="105" y="117"/>
                      </a:cubicBezTo>
                      <a:cubicBezTo>
                        <a:pt x="123" y="104"/>
                        <a:pt x="131" y="82"/>
                        <a:pt x="129" y="60"/>
                      </a:cubicBezTo>
                      <a:close/>
                      <a:moveTo>
                        <a:pt x="23" y="86"/>
                      </a:moveTo>
                      <a:cubicBezTo>
                        <a:pt x="49" y="20"/>
                        <a:pt x="49" y="20"/>
                        <a:pt x="49" y="20"/>
                      </a:cubicBezTo>
                      <a:cubicBezTo>
                        <a:pt x="73" y="30"/>
                        <a:pt x="73" y="30"/>
                        <a:pt x="73" y="30"/>
                      </a:cubicBezTo>
                      <a:cubicBezTo>
                        <a:pt x="49" y="98"/>
                        <a:pt x="49" y="98"/>
                        <a:pt x="49" y="98"/>
                      </a:cubicBezTo>
                      <a:lnTo>
                        <a:pt x="23" y="86"/>
                      </a:lnTo>
                      <a:close/>
                      <a:moveTo>
                        <a:pt x="64" y="103"/>
                      </a:moveTo>
                      <a:cubicBezTo>
                        <a:pt x="86" y="39"/>
                        <a:pt x="86" y="39"/>
                        <a:pt x="86" y="39"/>
                      </a:cubicBezTo>
                      <a:cubicBezTo>
                        <a:pt x="111" y="48"/>
                        <a:pt x="111" y="48"/>
                        <a:pt x="111" y="48"/>
                      </a:cubicBezTo>
                      <a:cubicBezTo>
                        <a:pt x="87" y="112"/>
                        <a:pt x="87" y="112"/>
                        <a:pt x="87" y="112"/>
                      </a:cubicBezTo>
                      <a:lnTo>
                        <a:pt x="64" y="103"/>
                      </a:lnTo>
                      <a:close/>
                    </a:path>
                  </a:pathLst>
                </a:custGeom>
                <a:solidFill>
                  <a:srgbClr val="B87A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1" name="Freeform 957"/>
                <p:cNvSpPr/>
                <p:nvPr/>
              </p:nvSpPr>
              <p:spPr bwMode="auto">
                <a:xfrm>
                  <a:off x="3886" y="3922"/>
                  <a:ext cx="213" cy="339"/>
                </a:xfrm>
                <a:custGeom>
                  <a:avLst/>
                  <a:gdLst>
                    <a:gd name="T0" fmla="*/ 56 w 90"/>
                    <a:gd name="T1" fmla="*/ 8 h 143"/>
                    <a:gd name="T2" fmla="*/ 66 w 90"/>
                    <a:gd name="T3" fmla="*/ 100 h 143"/>
                    <a:gd name="T4" fmla="*/ 0 w 90"/>
                    <a:gd name="T5" fmla="*/ 51 h 143"/>
                    <a:gd name="T6" fmla="*/ 0 w 90"/>
                    <a:gd name="T7" fmla="*/ 78 h 143"/>
                    <a:gd name="T8" fmla="*/ 90 w 90"/>
                    <a:gd name="T9" fmla="*/ 143 h 143"/>
                    <a:gd name="T10" fmla="*/ 71 w 90"/>
                    <a:gd name="T11" fmla="*/ 0 h 143"/>
                    <a:gd name="T12" fmla="*/ 56 w 90"/>
                    <a:gd name="T13" fmla="*/ 8 h 143"/>
                  </a:gdLst>
                  <a:ahLst/>
                  <a:cxnLst>
                    <a:cxn ang="0">
                      <a:pos x="T0" y="T1"/>
                    </a:cxn>
                    <a:cxn ang="0">
                      <a:pos x="T2" y="T3"/>
                    </a:cxn>
                    <a:cxn ang="0">
                      <a:pos x="T4" y="T5"/>
                    </a:cxn>
                    <a:cxn ang="0">
                      <a:pos x="T6" y="T7"/>
                    </a:cxn>
                    <a:cxn ang="0">
                      <a:pos x="T8" y="T9"/>
                    </a:cxn>
                    <a:cxn ang="0">
                      <a:pos x="T10" y="T11"/>
                    </a:cxn>
                    <a:cxn ang="0">
                      <a:pos x="T12" y="T13"/>
                    </a:cxn>
                  </a:cxnLst>
                  <a:rect l="0" t="0" r="r" b="b"/>
                  <a:pathLst>
                    <a:path w="90" h="143">
                      <a:moveTo>
                        <a:pt x="56" y="8"/>
                      </a:moveTo>
                      <a:cubicBezTo>
                        <a:pt x="60" y="47"/>
                        <a:pt x="66" y="94"/>
                        <a:pt x="66" y="100"/>
                      </a:cubicBezTo>
                      <a:cubicBezTo>
                        <a:pt x="48" y="88"/>
                        <a:pt x="23" y="69"/>
                        <a:pt x="0" y="51"/>
                      </a:cubicBezTo>
                      <a:cubicBezTo>
                        <a:pt x="0" y="60"/>
                        <a:pt x="0" y="69"/>
                        <a:pt x="0" y="78"/>
                      </a:cubicBezTo>
                      <a:cubicBezTo>
                        <a:pt x="34" y="103"/>
                        <a:pt x="72" y="131"/>
                        <a:pt x="90" y="143"/>
                      </a:cubicBezTo>
                      <a:cubicBezTo>
                        <a:pt x="86" y="120"/>
                        <a:pt x="77" y="50"/>
                        <a:pt x="71" y="0"/>
                      </a:cubicBezTo>
                      <a:cubicBezTo>
                        <a:pt x="66" y="3"/>
                        <a:pt x="61" y="5"/>
                        <a:pt x="56" y="8"/>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2" name="Freeform 958"/>
                <p:cNvSpPr/>
                <p:nvPr/>
              </p:nvSpPr>
              <p:spPr bwMode="auto">
                <a:xfrm>
                  <a:off x="3801" y="2917"/>
                  <a:ext cx="251" cy="121"/>
                </a:xfrm>
                <a:custGeom>
                  <a:avLst/>
                  <a:gdLst>
                    <a:gd name="T0" fmla="*/ 0 w 106"/>
                    <a:gd name="T1" fmla="*/ 50 h 51"/>
                    <a:gd name="T2" fmla="*/ 14 w 106"/>
                    <a:gd name="T3" fmla="*/ 51 h 51"/>
                    <a:gd name="T4" fmla="*/ 52 w 106"/>
                    <a:gd name="T5" fmla="*/ 19 h 51"/>
                    <a:gd name="T6" fmla="*/ 82 w 106"/>
                    <a:gd name="T7" fmla="*/ 38 h 51"/>
                    <a:gd name="T8" fmla="*/ 106 w 106"/>
                    <a:gd name="T9" fmla="*/ 25 h 51"/>
                    <a:gd name="T10" fmla="*/ 74 w 106"/>
                    <a:gd name="T11" fmla="*/ 0 h 51"/>
                    <a:gd name="T12" fmla="*/ 39 w 106"/>
                    <a:gd name="T13" fmla="*/ 9 h 51"/>
                    <a:gd name="T14" fmla="*/ 26 w 106"/>
                    <a:gd name="T15" fmla="*/ 26 h 51"/>
                    <a:gd name="T16" fmla="*/ 0 w 106"/>
                    <a:gd name="T17"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51">
                      <a:moveTo>
                        <a:pt x="0" y="50"/>
                      </a:moveTo>
                      <a:cubicBezTo>
                        <a:pt x="5" y="51"/>
                        <a:pt x="9" y="51"/>
                        <a:pt x="14" y="51"/>
                      </a:cubicBezTo>
                      <a:cubicBezTo>
                        <a:pt x="23" y="36"/>
                        <a:pt x="36" y="25"/>
                        <a:pt x="52" y="19"/>
                      </a:cubicBezTo>
                      <a:cubicBezTo>
                        <a:pt x="68" y="13"/>
                        <a:pt x="84" y="25"/>
                        <a:pt x="82" y="38"/>
                      </a:cubicBezTo>
                      <a:cubicBezTo>
                        <a:pt x="91" y="34"/>
                        <a:pt x="100" y="30"/>
                        <a:pt x="106" y="25"/>
                      </a:cubicBezTo>
                      <a:cubicBezTo>
                        <a:pt x="94" y="16"/>
                        <a:pt x="83" y="7"/>
                        <a:pt x="74" y="0"/>
                      </a:cubicBezTo>
                      <a:cubicBezTo>
                        <a:pt x="63" y="5"/>
                        <a:pt x="51" y="8"/>
                        <a:pt x="39" y="9"/>
                      </a:cubicBezTo>
                      <a:cubicBezTo>
                        <a:pt x="37" y="15"/>
                        <a:pt x="33" y="21"/>
                        <a:pt x="26" y="26"/>
                      </a:cubicBezTo>
                      <a:cubicBezTo>
                        <a:pt x="17" y="33"/>
                        <a:pt x="8" y="40"/>
                        <a:pt x="0" y="5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3" name="Freeform 959"/>
                <p:cNvSpPr/>
                <p:nvPr/>
              </p:nvSpPr>
              <p:spPr bwMode="auto">
                <a:xfrm>
                  <a:off x="3971" y="2754"/>
                  <a:ext cx="17" cy="154"/>
                </a:xfrm>
                <a:custGeom>
                  <a:avLst/>
                  <a:gdLst>
                    <a:gd name="T0" fmla="*/ 17 w 17"/>
                    <a:gd name="T1" fmla="*/ 9 h 154"/>
                    <a:gd name="T2" fmla="*/ 3 w 17"/>
                    <a:gd name="T3" fmla="*/ 0 h 154"/>
                    <a:gd name="T4" fmla="*/ 0 w 17"/>
                    <a:gd name="T5" fmla="*/ 144 h 154"/>
                    <a:gd name="T6" fmla="*/ 14 w 17"/>
                    <a:gd name="T7" fmla="*/ 154 h 154"/>
                    <a:gd name="T8" fmla="*/ 17 w 17"/>
                    <a:gd name="T9" fmla="*/ 9 h 154"/>
                  </a:gdLst>
                  <a:ahLst/>
                  <a:cxnLst>
                    <a:cxn ang="0">
                      <a:pos x="T0" y="T1"/>
                    </a:cxn>
                    <a:cxn ang="0">
                      <a:pos x="T2" y="T3"/>
                    </a:cxn>
                    <a:cxn ang="0">
                      <a:pos x="T4" y="T5"/>
                    </a:cxn>
                    <a:cxn ang="0">
                      <a:pos x="T6" y="T7"/>
                    </a:cxn>
                    <a:cxn ang="0">
                      <a:pos x="T8" y="T9"/>
                    </a:cxn>
                  </a:cxnLst>
                  <a:rect l="0" t="0" r="r" b="b"/>
                  <a:pathLst>
                    <a:path w="17" h="154">
                      <a:moveTo>
                        <a:pt x="17" y="9"/>
                      </a:moveTo>
                      <a:lnTo>
                        <a:pt x="3" y="0"/>
                      </a:lnTo>
                      <a:lnTo>
                        <a:pt x="0" y="144"/>
                      </a:lnTo>
                      <a:lnTo>
                        <a:pt x="14" y="154"/>
                      </a:lnTo>
                      <a:lnTo>
                        <a:pt x="17" y="9"/>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4" name="Freeform 960"/>
                <p:cNvSpPr/>
                <p:nvPr/>
              </p:nvSpPr>
              <p:spPr bwMode="auto">
                <a:xfrm>
                  <a:off x="3997" y="3326"/>
                  <a:ext cx="21" cy="206"/>
                </a:xfrm>
                <a:custGeom>
                  <a:avLst/>
                  <a:gdLst>
                    <a:gd name="T0" fmla="*/ 7 w 9"/>
                    <a:gd name="T1" fmla="*/ 6 h 87"/>
                    <a:gd name="T2" fmla="*/ 0 w 9"/>
                    <a:gd name="T3" fmla="*/ 0 h 87"/>
                    <a:gd name="T4" fmla="*/ 2 w 9"/>
                    <a:gd name="T5" fmla="*/ 81 h 87"/>
                    <a:gd name="T6" fmla="*/ 9 w 9"/>
                    <a:gd name="T7" fmla="*/ 87 h 87"/>
                    <a:gd name="T8" fmla="*/ 7 w 9"/>
                    <a:gd name="T9" fmla="*/ 6 h 87"/>
                  </a:gdLst>
                  <a:ahLst/>
                  <a:cxnLst>
                    <a:cxn ang="0">
                      <a:pos x="T0" y="T1"/>
                    </a:cxn>
                    <a:cxn ang="0">
                      <a:pos x="T2" y="T3"/>
                    </a:cxn>
                    <a:cxn ang="0">
                      <a:pos x="T4" y="T5"/>
                    </a:cxn>
                    <a:cxn ang="0">
                      <a:pos x="T6" y="T7"/>
                    </a:cxn>
                    <a:cxn ang="0">
                      <a:pos x="T8" y="T9"/>
                    </a:cxn>
                  </a:cxnLst>
                  <a:rect l="0" t="0" r="r" b="b"/>
                  <a:pathLst>
                    <a:path w="9" h="87">
                      <a:moveTo>
                        <a:pt x="7" y="6"/>
                      </a:moveTo>
                      <a:cubicBezTo>
                        <a:pt x="5" y="4"/>
                        <a:pt x="2" y="2"/>
                        <a:pt x="0" y="0"/>
                      </a:cubicBezTo>
                      <a:cubicBezTo>
                        <a:pt x="2" y="81"/>
                        <a:pt x="2" y="81"/>
                        <a:pt x="2" y="81"/>
                      </a:cubicBezTo>
                      <a:cubicBezTo>
                        <a:pt x="4" y="83"/>
                        <a:pt x="7" y="85"/>
                        <a:pt x="9" y="87"/>
                      </a:cubicBezTo>
                      <a:lnTo>
                        <a:pt x="7" y="6"/>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5" name="Freeform 961"/>
                <p:cNvSpPr/>
                <p:nvPr/>
              </p:nvSpPr>
              <p:spPr bwMode="auto">
                <a:xfrm>
                  <a:off x="3990" y="3710"/>
                  <a:ext cx="43" cy="49"/>
                </a:xfrm>
                <a:custGeom>
                  <a:avLst/>
                  <a:gdLst>
                    <a:gd name="T0" fmla="*/ 18 w 18"/>
                    <a:gd name="T1" fmla="*/ 12 h 21"/>
                    <a:gd name="T2" fmla="*/ 10 w 18"/>
                    <a:gd name="T3" fmla="*/ 0 h 21"/>
                    <a:gd name="T4" fmla="*/ 3 w 18"/>
                    <a:gd name="T5" fmla="*/ 6 h 21"/>
                    <a:gd name="T6" fmla="*/ 0 w 18"/>
                    <a:gd name="T7" fmla="*/ 8 h 21"/>
                    <a:gd name="T8" fmla="*/ 6 w 18"/>
                    <a:gd name="T9" fmla="*/ 21 h 21"/>
                    <a:gd name="T10" fmla="*/ 18 w 18"/>
                    <a:gd name="T11" fmla="*/ 12 h 21"/>
                  </a:gdLst>
                  <a:ahLst/>
                  <a:cxnLst>
                    <a:cxn ang="0">
                      <a:pos x="T0" y="T1"/>
                    </a:cxn>
                    <a:cxn ang="0">
                      <a:pos x="T2" y="T3"/>
                    </a:cxn>
                    <a:cxn ang="0">
                      <a:pos x="T4" y="T5"/>
                    </a:cxn>
                    <a:cxn ang="0">
                      <a:pos x="T6" y="T7"/>
                    </a:cxn>
                    <a:cxn ang="0">
                      <a:pos x="T8" y="T9"/>
                    </a:cxn>
                    <a:cxn ang="0">
                      <a:pos x="T10" y="T11"/>
                    </a:cxn>
                  </a:cxnLst>
                  <a:rect l="0" t="0" r="r" b="b"/>
                  <a:pathLst>
                    <a:path w="18" h="21">
                      <a:moveTo>
                        <a:pt x="18" y="12"/>
                      </a:moveTo>
                      <a:cubicBezTo>
                        <a:pt x="10" y="0"/>
                        <a:pt x="10" y="0"/>
                        <a:pt x="10" y="0"/>
                      </a:cubicBezTo>
                      <a:cubicBezTo>
                        <a:pt x="8" y="2"/>
                        <a:pt x="6" y="4"/>
                        <a:pt x="3" y="6"/>
                      </a:cubicBezTo>
                      <a:cubicBezTo>
                        <a:pt x="2" y="7"/>
                        <a:pt x="1" y="7"/>
                        <a:pt x="0" y="8"/>
                      </a:cubicBezTo>
                      <a:cubicBezTo>
                        <a:pt x="6" y="21"/>
                        <a:pt x="6" y="21"/>
                        <a:pt x="6" y="21"/>
                      </a:cubicBezTo>
                      <a:cubicBezTo>
                        <a:pt x="10" y="18"/>
                        <a:pt x="14" y="15"/>
                        <a:pt x="18" y="12"/>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6" name="Freeform 962"/>
                <p:cNvSpPr/>
                <p:nvPr/>
              </p:nvSpPr>
              <p:spPr bwMode="auto">
                <a:xfrm>
                  <a:off x="3952" y="2737"/>
                  <a:ext cx="14" cy="156"/>
                </a:xfrm>
                <a:custGeom>
                  <a:avLst/>
                  <a:gdLst>
                    <a:gd name="T0" fmla="*/ 6 w 6"/>
                    <a:gd name="T1" fmla="*/ 4 h 66"/>
                    <a:gd name="T2" fmla="*/ 1 w 6"/>
                    <a:gd name="T3" fmla="*/ 0 h 66"/>
                    <a:gd name="T4" fmla="*/ 0 w 6"/>
                    <a:gd name="T5" fmla="*/ 62 h 66"/>
                    <a:gd name="T6" fmla="*/ 5 w 6"/>
                    <a:gd name="T7" fmla="*/ 66 h 66"/>
                    <a:gd name="T8" fmla="*/ 6 w 6"/>
                    <a:gd name="T9" fmla="*/ 4 h 66"/>
                  </a:gdLst>
                  <a:ahLst/>
                  <a:cxnLst>
                    <a:cxn ang="0">
                      <a:pos x="T0" y="T1"/>
                    </a:cxn>
                    <a:cxn ang="0">
                      <a:pos x="T2" y="T3"/>
                    </a:cxn>
                    <a:cxn ang="0">
                      <a:pos x="T4" y="T5"/>
                    </a:cxn>
                    <a:cxn ang="0">
                      <a:pos x="T6" y="T7"/>
                    </a:cxn>
                    <a:cxn ang="0">
                      <a:pos x="T8" y="T9"/>
                    </a:cxn>
                  </a:cxnLst>
                  <a:rect l="0" t="0" r="r" b="b"/>
                  <a:pathLst>
                    <a:path w="6" h="66">
                      <a:moveTo>
                        <a:pt x="6" y="4"/>
                      </a:moveTo>
                      <a:cubicBezTo>
                        <a:pt x="4" y="3"/>
                        <a:pt x="3" y="1"/>
                        <a:pt x="1" y="0"/>
                      </a:cubicBezTo>
                      <a:cubicBezTo>
                        <a:pt x="0" y="62"/>
                        <a:pt x="0" y="62"/>
                        <a:pt x="0" y="62"/>
                      </a:cubicBezTo>
                      <a:cubicBezTo>
                        <a:pt x="5" y="66"/>
                        <a:pt x="5" y="66"/>
                        <a:pt x="5" y="66"/>
                      </a:cubicBezTo>
                      <a:lnTo>
                        <a:pt x="6" y="4"/>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7" name="Freeform 963"/>
                <p:cNvSpPr/>
                <p:nvPr/>
              </p:nvSpPr>
              <p:spPr bwMode="auto">
                <a:xfrm>
                  <a:off x="3858" y="1975"/>
                  <a:ext cx="66" cy="171"/>
                </a:xfrm>
                <a:custGeom>
                  <a:avLst/>
                  <a:gdLst>
                    <a:gd name="T0" fmla="*/ 3 w 28"/>
                    <a:gd name="T1" fmla="*/ 0 h 72"/>
                    <a:gd name="T2" fmla="*/ 0 w 28"/>
                    <a:gd name="T3" fmla="*/ 20 h 72"/>
                    <a:gd name="T4" fmla="*/ 10 w 28"/>
                    <a:gd name="T5" fmla="*/ 17 h 72"/>
                    <a:gd name="T6" fmla="*/ 21 w 28"/>
                    <a:gd name="T7" fmla="*/ 72 h 72"/>
                    <a:gd name="T8" fmla="*/ 28 w 28"/>
                    <a:gd name="T9" fmla="*/ 56 h 72"/>
                    <a:gd name="T10" fmla="*/ 26 w 28"/>
                    <a:gd name="T11" fmla="*/ 8 h 72"/>
                    <a:gd name="T12" fmla="*/ 3 w 28"/>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28" h="72">
                      <a:moveTo>
                        <a:pt x="3" y="0"/>
                      </a:moveTo>
                      <a:cubicBezTo>
                        <a:pt x="1" y="7"/>
                        <a:pt x="0" y="13"/>
                        <a:pt x="0" y="20"/>
                      </a:cubicBezTo>
                      <a:cubicBezTo>
                        <a:pt x="10" y="17"/>
                        <a:pt x="10" y="17"/>
                        <a:pt x="10" y="17"/>
                      </a:cubicBezTo>
                      <a:cubicBezTo>
                        <a:pt x="21" y="72"/>
                        <a:pt x="21" y="72"/>
                        <a:pt x="21" y="72"/>
                      </a:cubicBezTo>
                      <a:cubicBezTo>
                        <a:pt x="28" y="56"/>
                        <a:pt x="28" y="56"/>
                        <a:pt x="28" y="56"/>
                      </a:cubicBezTo>
                      <a:cubicBezTo>
                        <a:pt x="23" y="40"/>
                        <a:pt x="23" y="23"/>
                        <a:pt x="26" y="8"/>
                      </a:cubicBezTo>
                      <a:cubicBezTo>
                        <a:pt x="18" y="6"/>
                        <a:pt x="10" y="3"/>
                        <a:pt x="3"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8" name="Freeform 964"/>
                <p:cNvSpPr/>
                <p:nvPr/>
              </p:nvSpPr>
              <p:spPr bwMode="auto">
                <a:xfrm>
                  <a:off x="3808" y="3232"/>
                  <a:ext cx="213" cy="92"/>
                </a:xfrm>
                <a:custGeom>
                  <a:avLst/>
                  <a:gdLst>
                    <a:gd name="T0" fmla="*/ 47 w 90"/>
                    <a:gd name="T1" fmla="*/ 39 h 39"/>
                    <a:gd name="T2" fmla="*/ 64 w 90"/>
                    <a:gd name="T3" fmla="*/ 39 h 39"/>
                    <a:gd name="T4" fmla="*/ 64 w 90"/>
                    <a:gd name="T5" fmla="*/ 22 h 39"/>
                    <a:gd name="T6" fmla="*/ 90 w 90"/>
                    <a:gd name="T7" fmla="*/ 2 h 39"/>
                    <a:gd name="T8" fmla="*/ 72 w 90"/>
                    <a:gd name="T9" fmla="*/ 0 h 39"/>
                    <a:gd name="T10" fmla="*/ 45 w 90"/>
                    <a:gd name="T11" fmla="*/ 17 h 39"/>
                    <a:gd name="T12" fmla="*/ 21 w 90"/>
                    <a:gd name="T13" fmla="*/ 2 h 39"/>
                    <a:gd name="T14" fmla="*/ 0 w 90"/>
                    <a:gd name="T15" fmla="*/ 6 h 39"/>
                    <a:gd name="T16" fmla="*/ 32 w 90"/>
                    <a:gd name="T17" fmla="*/ 28 h 39"/>
                    <a:gd name="T18" fmla="*/ 47 w 90"/>
                    <a:gd name="T19"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39">
                      <a:moveTo>
                        <a:pt x="47" y="39"/>
                      </a:moveTo>
                      <a:cubicBezTo>
                        <a:pt x="53" y="38"/>
                        <a:pt x="59" y="39"/>
                        <a:pt x="64" y="39"/>
                      </a:cubicBezTo>
                      <a:cubicBezTo>
                        <a:pt x="64" y="33"/>
                        <a:pt x="64" y="26"/>
                        <a:pt x="64" y="22"/>
                      </a:cubicBezTo>
                      <a:cubicBezTo>
                        <a:pt x="71" y="16"/>
                        <a:pt x="80" y="9"/>
                        <a:pt x="90" y="2"/>
                      </a:cubicBezTo>
                      <a:cubicBezTo>
                        <a:pt x="84" y="1"/>
                        <a:pt x="78" y="0"/>
                        <a:pt x="72" y="0"/>
                      </a:cubicBezTo>
                      <a:cubicBezTo>
                        <a:pt x="71" y="12"/>
                        <a:pt x="56" y="22"/>
                        <a:pt x="45" y="17"/>
                      </a:cubicBezTo>
                      <a:cubicBezTo>
                        <a:pt x="36" y="12"/>
                        <a:pt x="28" y="7"/>
                        <a:pt x="21" y="2"/>
                      </a:cubicBezTo>
                      <a:cubicBezTo>
                        <a:pt x="14" y="3"/>
                        <a:pt x="7" y="4"/>
                        <a:pt x="0" y="6"/>
                      </a:cubicBezTo>
                      <a:cubicBezTo>
                        <a:pt x="8" y="16"/>
                        <a:pt x="19" y="24"/>
                        <a:pt x="32" y="28"/>
                      </a:cubicBezTo>
                      <a:cubicBezTo>
                        <a:pt x="40" y="30"/>
                        <a:pt x="45" y="34"/>
                        <a:pt x="47" y="39"/>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9" name="Freeform 965"/>
                <p:cNvSpPr/>
                <p:nvPr/>
              </p:nvSpPr>
              <p:spPr bwMode="auto">
                <a:xfrm>
                  <a:off x="3974" y="3305"/>
                  <a:ext cx="21" cy="206"/>
                </a:xfrm>
                <a:custGeom>
                  <a:avLst/>
                  <a:gdLst>
                    <a:gd name="T0" fmla="*/ 9 w 9"/>
                    <a:gd name="T1" fmla="*/ 87 h 87"/>
                    <a:gd name="T2" fmla="*/ 7 w 9"/>
                    <a:gd name="T3" fmla="*/ 6 h 87"/>
                    <a:gd name="T4" fmla="*/ 0 w 9"/>
                    <a:gd name="T5" fmla="*/ 0 h 87"/>
                    <a:gd name="T6" fmla="*/ 3 w 9"/>
                    <a:gd name="T7" fmla="*/ 82 h 87"/>
                    <a:gd name="T8" fmla="*/ 9 w 9"/>
                    <a:gd name="T9" fmla="*/ 87 h 87"/>
                  </a:gdLst>
                  <a:ahLst/>
                  <a:cxnLst>
                    <a:cxn ang="0">
                      <a:pos x="T0" y="T1"/>
                    </a:cxn>
                    <a:cxn ang="0">
                      <a:pos x="T2" y="T3"/>
                    </a:cxn>
                    <a:cxn ang="0">
                      <a:pos x="T4" y="T5"/>
                    </a:cxn>
                    <a:cxn ang="0">
                      <a:pos x="T6" y="T7"/>
                    </a:cxn>
                    <a:cxn ang="0">
                      <a:pos x="T8" y="T9"/>
                    </a:cxn>
                  </a:cxnLst>
                  <a:rect l="0" t="0" r="r" b="b"/>
                  <a:pathLst>
                    <a:path w="9" h="87">
                      <a:moveTo>
                        <a:pt x="9" y="87"/>
                      </a:moveTo>
                      <a:cubicBezTo>
                        <a:pt x="7" y="6"/>
                        <a:pt x="7" y="6"/>
                        <a:pt x="7" y="6"/>
                      </a:cubicBezTo>
                      <a:cubicBezTo>
                        <a:pt x="4" y="4"/>
                        <a:pt x="2" y="2"/>
                        <a:pt x="0" y="0"/>
                      </a:cubicBezTo>
                      <a:cubicBezTo>
                        <a:pt x="0" y="23"/>
                        <a:pt x="1" y="62"/>
                        <a:pt x="3" y="82"/>
                      </a:cubicBezTo>
                      <a:cubicBezTo>
                        <a:pt x="4" y="83"/>
                        <a:pt x="7" y="85"/>
                        <a:pt x="9" y="87"/>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0" name="Freeform 966"/>
                <p:cNvSpPr/>
                <p:nvPr/>
              </p:nvSpPr>
              <p:spPr bwMode="auto">
                <a:xfrm>
                  <a:off x="3931" y="2721"/>
                  <a:ext cx="17" cy="156"/>
                </a:xfrm>
                <a:custGeom>
                  <a:avLst/>
                  <a:gdLst>
                    <a:gd name="T0" fmla="*/ 6 w 7"/>
                    <a:gd name="T1" fmla="*/ 66 h 66"/>
                    <a:gd name="T2" fmla="*/ 7 w 7"/>
                    <a:gd name="T3" fmla="*/ 5 h 66"/>
                    <a:gd name="T4" fmla="*/ 1 w 7"/>
                    <a:gd name="T5" fmla="*/ 0 h 66"/>
                    <a:gd name="T6" fmla="*/ 0 w 7"/>
                    <a:gd name="T7" fmla="*/ 61 h 66"/>
                    <a:gd name="T8" fmla="*/ 6 w 7"/>
                    <a:gd name="T9" fmla="*/ 66 h 66"/>
                  </a:gdLst>
                  <a:ahLst/>
                  <a:cxnLst>
                    <a:cxn ang="0">
                      <a:pos x="T0" y="T1"/>
                    </a:cxn>
                    <a:cxn ang="0">
                      <a:pos x="T2" y="T3"/>
                    </a:cxn>
                    <a:cxn ang="0">
                      <a:pos x="T4" y="T5"/>
                    </a:cxn>
                    <a:cxn ang="0">
                      <a:pos x="T6" y="T7"/>
                    </a:cxn>
                    <a:cxn ang="0">
                      <a:pos x="T8" y="T9"/>
                    </a:cxn>
                  </a:cxnLst>
                  <a:rect l="0" t="0" r="r" b="b"/>
                  <a:pathLst>
                    <a:path w="7" h="66">
                      <a:moveTo>
                        <a:pt x="6" y="66"/>
                      </a:moveTo>
                      <a:cubicBezTo>
                        <a:pt x="7" y="5"/>
                        <a:pt x="7" y="5"/>
                        <a:pt x="7" y="5"/>
                      </a:cubicBezTo>
                      <a:cubicBezTo>
                        <a:pt x="5" y="3"/>
                        <a:pt x="3" y="2"/>
                        <a:pt x="1" y="0"/>
                      </a:cubicBezTo>
                      <a:cubicBezTo>
                        <a:pt x="0" y="19"/>
                        <a:pt x="0" y="53"/>
                        <a:pt x="0" y="61"/>
                      </a:cubicBezTo>
                      <a:cubicBezTo>
                        <a:pt x="1" y="63"/>
                        <a:pt x="4" y="64"/>
                        <a:pt x="6" y="66"/>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1" name="Freeform 967"/>
                <p:cNvSpPr/>
                <p:nvPr/>
              </p:nvSpPr>
              <p:spPr bwMode="auto">
                <a:xfrm>
                  <a:off x="3910" y="3546"/>
                  <a:ext cx="82" cy="142"/>
                </a:xfrm>
                <a:custGeom>
                  <a:avLst/>
                  <a:gdLst>
                    <a:gd name="T0" fmla="*/ 47 w 82"/>
                    <a:gd name="T1" fmla="*/ 0 h 142"/>
                    <a:gd name="T2" fmla="*/ 0 w 82"/>
                    <a:gd name="T3" fmla="*/ 128 h 142"/>
                    <a:gd name="T4" fmla="*/ 35 w 82"/>
                    <a:gd name="T5" fmla="*/ 142 h 142"/>
                    <a:gd name="T6" fmla="*/ 82 w 82"/>
                    <a:gd name="T7" fmla="*/ 12 h 142"/>
                    <a:gd name="T8" fmla="*/ 47 w 82"/>
                    <a:gd name="T9" fmla="*/ 0 h 142"/>
                  </a:gdLst>
                  <a:ahLst/>
                  <a:cxnLst>
                    <a:cxn ang="0">
                      <a:pos x="T0" y="T1"/>
                    </a:cxn>
                    <a:cxn ang="0">
                      <a:pos x="T2" y="T3"/>
                    </a:cxn>
                    <a:cxn ang="0">
                      <a:pos x="T4" y="T5"/>
                    </a:cxn>
                    <a:cxn ang="0">
                      <a:pos x="T6" y="T7"/>
                    </a:cxn>
                    <a:cxn ang="0">
                      <a:pos x="T8" y="T9"/>
                    </a:cxn>
                  </a:cxnLst>
                  <a:rect l="0" t="0" r="r" b="b"/>
                  <a:pathLst>
                    <a:path w="82" h="142">
                      <a:moveTo>
                        <a:pt x="47" y="0"/>
                      </a:moveTo>
                      <a:lnTo>
                        <a:pt x="0" y="128"/>
                      </a:lnTo>
                      <a:lnTo>
                        <a:pt x="35" y="142"/>
                      </a:lnTo>
                      <a:lnTo>
                        <a:pt x="82" y="12"/>
                      </a:lnTo>
                      <a:lnTo>
                        <a:pt x="47" y="0"/>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2" name="Freeform 968"/>
                <p:cNvSpPr/>
                <p:nvPr/>
              </p:nvSpPr>
              <p:spPr bwMode="auto">
                <a:xfrm>
                  <a:off x="3879" y="2463"/>
                  <a:ext cx="54" cy="54"/>
                </a:xfrm>
                <a:custGeom>
                  <a:avLst/>
                  <a:gdLst>
                    <a:gd name="T0" fmla="*/ 5 w 23"/>
                    <a:gd name="T1" fmla="*/ 3 h 23"/>
                    <a:gd name="T2" fmla="*/ 3 w 23"/>
                    <a:gd name="T3" fmla="*/ 17 h 23"/>
                    <a:gd name="T4" fmla="*/ 18 w 23"/>
                    <a:gd name="T5" fmla="*/ 20 h 23"/>
                    <a:gd name="T6" fmla="*/ 20 w 23"/>
                    <a:gd name="T7" fmla="*/ 6 h 23"/>
                    <a:gd name="T8" fmla="*/ 5 w 23"/>
                    <a:gd name="T9" fmla="*/ 3 h 23"/>
                  </a:gdLst>
                  <a:ahLst/>
                  <a:cxnLst>
                    <a:cxn ang="0">
                      <a:pos x="T0" y="T1"/>
                    </a:cxn>
                    <a:cxn ang="0">
                      <a:pos x="T2" y="T3"/>
                    </a:cxn>
                    <a:cxn ang="0">
                      <a:pos x="T4" y="T5"/>
                    </a:cxn>
                    <a:cxn ang="0">
                      <a:pos x="T6" y="T7"/>
                    </a:cxn>
                    <a:cxn ang="0">
                      <a:pos x="T8" y="T9"/>
                    </a:cxn>
                  </a:cxnLst>
                  <a:rect l="0" t="0" r="r" b="b"/>
                  <a:pathLst>
                    <a:path w="23" h="23">
                      <a:moveTo>
                        <a:pt x="5" y="3"/>
                      </a:moveTo>
                      <a:cubicBezTo>
                        <a:pt x="1" y="6"/>
                        <a:pt x="0" y="13"/>
                        <a:pt x="3" y="17"/>
                      </a:cubicBezTo>
                      <a:cubicBezTo>
                        <a:pt x="7" y="22"/>
                        <a:pt x="13" y="23"/>
                        <a:pt x="18" y="20"/>
                      </a:cubicBezTo>
                      <a:cubicBezTo>
                        <a:pt x="22" y="16"/>
                        <a:pt x="23" y="10"/>
                        <a:pt x="20" y="6"/>
                      </a:cubicBezTo>
                      <a:cubicBezTo>
                        <a:pt x="16" y="1"/>
                        <a:pt x="10" y="0"/>
                        <a:pt x="5" y="3"/>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3" name="Freeform 969"/>
                <p:cNvSpPr/>
                <p:nvPr/>
              </p:nvSpPr>
              <p:spPr bwMode="auto">
                <a:xfrm>
                  <a:off x="3640" y="1663"/>
                  <a:ext cx="258" cy="156"/>
                </a:xfrm>
                <a:custGeom>
                  <a:avLst/>
                  <a:gdLst>
                    <a:gd name="T0" fmla="*/ 4 w 109"/>
                    <a:gd name="T1" fmla="*/ 66 h 66"/>
                    <a:gd name="T2" fmla="*/ 109 w 109"/>
                    <a:gd name="T3" fmla="*/ 16 h 66"/>
                    <a:gd name="T4" fmla="*/ 98 w 109"/>
                    <a:gd name="T5" fmla="*/ 0 h 66"/>
                    <a:gd name="T6" fmla="*/ 0 w 109"/>
                    <a:gd name="T7" fmla="*/ 36 h 66"/>
                    <a:gd name="T8" fmla="*/ 4 w 109"/>
                    <a:gd name="T9" fmla="*/ 66 h 66"/>
                  </a:gdLst>
                  <a:ahLst/>
                  <a:cxnLst>
                    <a:cxn ang="0">
                      <a:pos x="T0" y="T1"/>
                    </a:cxn>
                    <a:cxn ang="0">
                      <a:pos x="T2" y="T3"/>
                    </a:cxn>
                    <a:cxn ang="0">
                      <a:pos x="T4" y="T5"/>
                    </a:cxn>
                    <a:cxn ang="0">
                      <a:pos x="T6" y="T7"/>
                    </a:cxn>
                    <a:cxn ang="0">
                      <a:pos x="T8" y="T9"/>
                    </a:cxn>
                  </a:cxnLst>
                  <a:rect l="0" t="0" r="r" b="b"/>
                  <a:pathLst>
                    <a:path w="109" h="66">
                      <a:moveTo>
                        <a:pt x="4" y="66"/>
                      </a:moveTo>
                      <a:cubicBezTo>
                        <a:pt x="35" y="55"/>
                        <a:pt x="78" y="42"/>
                        <a:pt x="109" y="16"/>
                      </a:cubicBezTo>
                      <a:cubicBezTo>
                        <a:pt x="106" y="11"/>
                        <a:pt x="102" y="5"/>
                        <a:pt x="98" y="0"/>
                      </a:cubicBezTo>
                      <a:cubicBezTo>
                        <a:pt x="76" y="18"/>
                        <a:pt x="34" y="24"/>
                        <a:pt x="0" y="36"/>
                      </a:cubicBezTo>
                      <a:cubicBezTo>
                        <a:pt x="2" y="45"/>
                        <a:pt x="4" y="55"/>
                        <a:pt x="4" y="66"/>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4" name="Freeform 970"/>
                <p:cNvSpPr/>
                <p:nvPr/>
              </p:nvSpPr>
              <p:spPr bwMode="auto">
                <a:xfrm>
                  <a:off x="3884" y="3948"/>
                  <a:ext cx="142" cy="185"/>
                </a:xfrm>
                <a:custGeom>
                  <a:avLst/>
                  <a:gdLst>
                    <a:gd name="T0" fmla="*/ 51 w 60"/>
                    <a:gd name="T1" fmla="*/ 0 h 78"/>
                    <a:gd name="T2" fmla="*/ 40 w 60"/>
                    <a:gd name="T3" fmla="*/ 4 h 78"/>
                    <a:gd name="T4" fmla="*/ 44 w 60"/>
                    <a:gd name="T5" fmla="*/ 48 h 78"/>
                    <a:gd name="T6" fmla="*/ 0 w 60"/>
                    <a:gd name="T7" fmla="*/ 16 h 78"/>
                    <a:gd name="T8" fmla="*/ 1 w 60"/>
                    <a:gd name="T9" fmla="*/ 33 h 78"/>
                    <a:gd name="T10" fmla="*/ 60 w 60"/>
                    <a:gd name="T11" fmla="*/ 78 h 78"/>
                    <a:gd name="T12" fmla="*/ 51 w 60"/>
                    <a:gd name="T13" fmla="*/ 0 h 78"/>
                  </a:gdLst>
                  <a:ahLst/>
                  <a:cxnLst>
                    <a:cxn ang="0">
                      <a:pos x="T0" y="T1"/>
                    </a:cxn>
                    <a:cxn ang="0">
                      <a:pos x="T2" y="T3"/>
                    </a:cxn>
                    <a:cxn ang="0">
                      <a:pos x="T4" y="T5"/>
                    </a:cxn>
                    <a:cxn ang="0">
                      <a:pos x="T6" y="T7"/>
                    </a:cxn>
                    <a:cxn ang="0">
                      <a:pos x="T8" y="T9"/>
                    </a:cxn>
                    <a:cxn ang="0">
                      <a:pos x="T10" y="T11"/>
                    </a:cxn>
                    <a:cxn ang="0">
                      <a:pos x="T12" y="T13"/>
                    </a:cxn>
                  </a:cxnLst>
                  <a:rect l="0" t="0" r="r" b="b"/>
                  <a:pathLst>
                    <a:path w="60" h="78">
                      <a:moveTo>
                        <a:pt x="51" y="0"/>
                      </a:moveTo>
                      <a:cubicBezTo>
                        <a:pt x="47" y="1"/>
                        <a:pt x="44" y="3"/>
                        <a:pt x="40" y="4"/>
                      </a:cubicBezTo>
                      <a:cubicBezTo>
                        <a:pt x="42" y="27"/>
                        <a:pt x="43" y="45"/>
                        <a:pt x="44" y="48"/>
                      </a:cubicBezTo>
                      <a:cubicBezTo>
                        <a:pt x="32" y="41"/>
                        <a:pt x="17" y="29"/>
                        <a:pt x="0" y="16"/>
                      </a:cubicBezTo>
                      <a:cubicBezTo>
                        <a:pt x="0" y="21"/>
                        <a:pt x="0" y="27"/>
                        <a:pt x="1" y="33"/>
                      </a:cubicBezTo>
                      <a:cubicBezTo>
                        <a:pt x="24" y="51"/>
                        <a:pt x="47" y="69"/>
                        <a:pt x="60" y="78"/>
                      </a:cubicBezTo>
                      <a:cubicBezTo>
                        <a:pt x="57" y="64"/>
                        <a:pt x="54" y="33"/>
                        <a:pt x="51" y="0"/>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5" name="Freeform 971"/>
                <p:cNvSpPr/>
                <p:nvPr/>
              </p:nvSpPr>
              <p:spPr bwMode="auto">
                <a:xfrm>
                  <a:off x="3822" y="2957"/>
                  <a:ext cx="182" cy="313"/>
                </a:xfrm>
                <a:custGeom>
                  <a:avLst/>
                  <a:gdLst>
                    <a:gd name="T0" fmla="*/ 55 w 77"/>
                    <a:gd name="T1" fmla="*/ 32 h 132"/>
                    <a:gd name="T2" fmla="*/ 43 w 77"/>
                    <a:gd name="T3" fmla="*/ 7 h 132"/>
                    <a:gd name="T4" fmla="*/ 3 w 77"/>
                    <a:gd name="T5" fmla="*/ 63 h 132"/>
                    <a:gd name="T6" fmla="*/ 39 w 77"/>
                    <a:gd name="T7" fmla="*/ 127 h 132"/>
                    <a:gd name="T8" fmla="*/ 49 w 77"/>
                    <a:gd name="T9" fmla="*/ 103 h 132"/>
                    <a:gd name="T10" fmla="*/ 30 w 77"/>
                    <a:gd name="T11" fmla="*/ 63 h 132"/>
                    <a:gd name="T12" fmla="*/ 55 w 77"/>
                    <a:gd name="T13" fmla="*/ 32 h 132"/>
                  </a:gdLst>
                  <a:ahLst/>
                  <a:cxnLst>
                    <a:cxn ang="0">
                      <a:pos x="T0" y="T1"/>
                    </a:cxn>
                    <a:cxn ang="0">
                      <a:pos x="T2" y="T3"/>
                    </a:cxn>
                    <a:cxn ang="0">
                      <a:pos x="T4" y="T5"/>
                    </a:cxn>
                    <a:cxn ang="0">
                      <a:pos x="T6" y="T7"/>
                    </a:cxn>
                    <a:cxn ang="0">
                      <a:pos x="T8" y="T9"/>
                    </a:cxn>
                    <a:cxn ang="0">
                      <a:pos x="T10" y="T11"/>
                    </a:cxn>
                    <a:cxn ang="0">
                      <a:pos x="T12" y="T13"/>
                    </a:cxn>
                  </a:cxnLst>
                  <a:rect l="0" t="0" r="r" b="b"/>
                  <a:pathLst>
                    <a:path w="77" h="132">
                      <a:moveTo>
                        <a:pt x="55" y="32"/>
                      </a:moveTo>
                      <a:cubicBezTo>
                        <a:pt x="77" y="17"/>
                        <a:pt x="62" y="0"/>
                        <a:pt x="43" y="7"/>
                      </a:cubicBezTo>
                      <a:cubicBezTo>
                        <a:pt x="19" y="16"/>
                        <a:pt x="6" y="41"/>
                        <a:pt x="3" y="63"/>
                      </a:cubicBezTo>
                      <a:cubicBezTo>
                        <a:pt x="0" y="90"/>
                        <a:pt x="13" y="116"/>
                        <a:pt x="39" y="127"/>
                      </a:cubicBezTo>
                      <a:cubicBezTo>
                        <a:pt x="51" y="132"/>
                        <a:pt x="66" y="114"/>
                        <a:pt x="49" y="103"/>
                      </a:cubicBezTo>
                      <a:cubicBezTo>
                        <a:pt x="36" y="93"/>
                        <a:pt x="27" y="84"/>
                        <a:pt x="30" y="63"/>
                      </a:cubicBezTo>
                      <a:cubicBezTo>
                        <a:pt x="31" y="46"/>
                        <a:pt x="45" y="39"/>
                        <a:pt x="55" y="32"/>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6" name="Freeform 972"/>
                <p:cNvSpPr/>
                <p:nvPr/>
              </p:nvSpPr>
              <p:spPr bwMode="auto">
                <a:xfrm>
                  <a:off x="3957" y="3733"/>
                  <a:ext cx="40" cy="48"/>
                </a:xfrm>
                <a:custGeom>
                  <a:avLst/>
                  <a:gdLst>
                    <a:gd name="T0" fmla="*/ 17 w 17"/>
                    <a:gd name="T1" fmla="*/ 13 h 20"/>
                    <a:gd name="T2" fmla="*/ 11 w 17"/>
                    <a:gd name="T3" fmla="*/ 0 h 20"/>
                    <a:gd name="T4" fmla="*/ 0 w 17"/>
                    <a:gd name="T5" fmla="*/ 5 h 20"/>
                    <a:gd name="T6" fmla="*/ 4 w 17"/>
                    <a:gd name="T7" fmla="*/ 20 h 20"/>
                    <a:gd name="T8" fmla="*/ 17 w 17"/>
                    <a:gd name="T9" fmla="*/ 13 h 20"/>
                  </a:gdLst>
                  <a:ahLst/>
                  <a:cxnLst>
                    <a:cxn ang="0">
                      <a:pos x="T0" y="T1"/>
                    </a:cxn>
                    <a:cxn ang="0">
                      <a:pos x="T2" y="T3"/>
                    </a:cxn>
                    <a:cxn ang="0">
                      <a:pos x="T4" y="T5"/>
                    </a:cxn>
                    <a:cxn ang="0">
                      <a:pos x="T6" y="T7"/>
                    </a:cxn>
                    <a:cxn ang="0">
                      <a:pos x="T8" y="T9"/>
                    </a:cxn>
                  </a:cxnLst>
                  <a:rect l="0" t="0" r="r" b="b"/>
                  <a:pathLst>
                    <a:path w="17" h="20">
                      <a:moveTo>
                        <a:pt x="17" y="13"/>
                      </a:moveTo>
                      <a:cubicBezTo>
                        <a:pt x="11" y="0"/>
                        <a:pt x="11" y="0"/>
                        <a:pt x="11" y="0"/>
                      </a:cubicBezTo>
                      <a:cubicBezTo>
                        <a:pt x="8" y="2"/>
                        <a:pt x="4" y="4"/>
                        <a:pt x="0" y="5"/>
                      </a:cubicBezTo>
                      <a:cubicBezTo>
                        <a:pt x="4" y="20"/>
                        <a:pt x="4" y="20"/>
                        <a:pt x="4" y="20"/>
                      </a:cubicBezTo>
                      <a:cubicBezTo>
                        <a:pt x="9" y="18"/>
                        <a:pt x="13" y="15"/>
                        <a:pt x="17" y="13"/>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7" name="Freeform 973"/>
                <p:cNvSpPr/>
                <p:nvPr/>
              </p:nvSpPr>
              <p:spPr bwMode="auto">
                <a:xfrm>
                  <a:off x="3737" y="57"/>
                  <a:ext cx="45" cy="87"/>
                </a:xfrm>
                <a:custGeom>
                  <a:avLst/>
                  <a:gdLst>
                    <a:gd name="T0" fmla="*/ 45 w 45"/>
                    <a:gd name="T1" fmla="*/ 73 h 87"/>
                    <a:gd name="T2" fmla="*/ 14 w 45"/>
                    <a:gd name="T3" fmla="*/ 0 h 87"/>
                    <a:gd name="T4" fmla="*/ 0 w 45"/>
                    <a:gd name="T5" fmla="*/ 12 h 87"/>
                    <a:gd name="T6" fmla="*/ 31 w 45"/>
                    <a:gd name="T7" fmla="*/ 87 h 87"/>
                    <a:gd name="T8" fmla="*/ 45 w 45"/>
                    <a:gd name="T9" fmla="*/ 73 h 87"/>
                  </a:gdLst>
                  <a:ahLst/>
                  <a:cxnLst>
                    <a:cxn ang="0">
                      <a:pos x="T0" y="T1"/>
                    </a:cxn>
                    <a:cxn ang="0">
                      <a:pos x="T2" y="T3"/>
                    </a:cxn>
                    <a:cxn ang="0">
                      <a:pos x="T4" y="T5"/>
                    </a:cxn>
                    <a:cxn ang="0">
                      <a:pos x="T6" y="T7"/>
                    </a:cxn>
                    <a:cxn ang="0">
                      <a:pos x="T8" y="T9"/>
                    </a:cxn>
                  </a:cxnLst>
                  <a:rect l="0" t="0" r="r" b="b"/>
                  <a:pathLst>
                    <a:path w="45" h="87">
                      <a:moveTo>
                        <a:pt x="45" y="73"/>
                      </a:moveTo>
                      <a:lnTo>
                        <a:pt x="14" y="0"/>
                      </a:lnTo>
                      <a:lnTo>
                        <a:pt x="0" y="12"/>
                      </a:lnTo>
                      <a:lnTo>
                        <a:pt x="31" y="87"/>
                      </a:lnTo>
                      <a:lnTo>
                        <a:pt x="45" y="73"/>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8" name="Freeform 974"/>
                <p:cNvSpPr/>
                <p:nvPr/>
              </p:nvSpPr>
              <p:spPr bwMode="auto">
                <a:xfrm>
                  <a:off x="3943" y="3340"/>
                  <a:ext cx="16" cy="57"/>
                </a:xfrm>
                <a:custGeom>
                  <a:avLst/>
                  <a:gdLst>
                    <a:gd name="T0" fmla="*/ 2 w 7"/>
                    <a:gd name="T1" fmla="*/ 23 h 24"/>
                    <a:gd name="T2" fmla="*/ 7 w 7"/>
                    <a:gd name="T3" fmla="*/ 24 h 24"/>
                    <a:gd name="T4" fmla="*/ 7 w 7"/>
                    <a:gd name="T5" fmla="*/ 0 h 24"/>
                    <a:gd name="T6" fmla="*/ 0 w 7"/>
                    <a:gd name="T7" fmla="*/ 0 h 24"/>
                    <a:gd name="T8" fmla="*/ 2 w 7"/>
                    <a:gd name="T9" fmla="*/ 23 h 24"/>
                  </a:gdLst>
                  <a:ahLst/>
                  <a:cxnLst>
                    <a:cxn ang="0">
                      <a:pos x="T0" y="T1"/>
                    </a:cxn>
                    <a:cxn ang="0">
                      <a:pos x="T2" y="T3"/>
                    </a:cxn>
                    <a:cxn ang="0">
                      <a:pos x="T4" y="T5"/>
                    </a:cxn>
                    <a:cxn ang="0">
                      <a:pos x="T6" y="T7"/>
                    </a:cxn>
                    <a:cxn ang="0">
                      <a:pos x="T8" y="T9"/>
                    </a:cxn>
                  </a:cxnLst>
                  <a:rect l="0" t="0" r="r" b="b"/>
                  <a:pathLst>
                    <a:path w="7" h="24">
                      <a:moveTo>
                        <a:pt x="2" y="23"/>
                      </a:moveTo>
                      <a:cubicBezTo>
                        <a:pt x="4" y="23"/>
                        <a:pt x="5" y="24"/>
                        <a:pt x="7" y="24"/>
                      </a:cubicBezTo>
                      <a:cubicBezTo>
                        <a:pt x="7" y="16"/>
                        <a:pt x="7" y="8"/>
                        <a:pt x="7" y="0"/>
                      </a:cubicBezTo>
                      <a:cubicBezTo>
                        <a:pt x="5" y="0"/>
                        <a:pt x="2" y="0"/>
                        <a:pt x="0" y="0"/>
                      </a:cubicBezTo>
                      <a:lnTo>
                        <a:pt x="2" y="23"/>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9" name="Freeform 975"/>
                <p:cNvSpPr/>
                <p:nvPr/>
              </p:nvSpPr>
              <p:spPr bwMode="auto">
                <a:xfrm>
                  <a:off x="3673" y="3390"/>
                  <a:ext cx="289" cy="289"/>
                </a:xfrm>
                <a:custGeom>
                  <a:avLst/>
                  <a:gdLst>
                    <a:gd name="T0" fmla="*/ 30 w 122"/>
                    <a:gd name="T1" fmla="*/ 122 h 122"/>
                    <a:gd name="T2" fmla="*/ 38 w 122"/>
                    <a:gd name="T3" fmla="*/ 113 h 122"/>
                    <a:gd name="T4" fmla="*/ 58 w 122"/>
                    <a:gd name="T5" fmla="*/ 29 h 122"/>
                    <a:gd name="T6" fmla="*/ 122 w 122"/>
                    <a:gd name="T7" fmla="*/ 22 h 122"/>
                    <a:gd name="T8" fmla="*/ 121 w 122"/>
                    <a:gd name="T9" fmla="*/ 9 h 122"/>
                    <a:gd name="T10" fmla="*/ 30 w 122"/>
                    <a:gd name="T11" fmla="*/ 122 h 122"/>
                  </a:gdLst>
                  <a:ahLst/>
                  <a:cxnLst>
                    <a:cxn ang="0">
                      <a:pos x="T0" y="T1"/>
                    </a:cxn>
                    <a:cxn ang="0">
                      <a:pos x="T2" y="T3"/>
                    </a:cxn>
                    <a:cxn ang="0">
                      <a:pos x="T4" y="T5"/>
                    </a:cxn>
                    <a:cxn ang="0">
                      <a:pos x="T6" y="T7"/>
                    </a:cxn>
                    <a:cxn ang="0">
                      <a:pos x="T8" y="T9"/>
                    </a:cxn>
                    <a:cxn ang="0">
                      <a:pos x="T10" y="T11"/>
                    </a:cxn>
                  </a:cxnLst>
                  <a:rect l="0" t="0" r="r" b="b"/>
                  <a:pathLst>
                    <a:path w="122" h="122">
                      <a:moveTo>
                        <a:pt x="30" y="122"/>
                      </a:moveTo>
                      <a:cubicBezTo>
                        <a:pt x="38" y="113"/>
                        <a:pt x="38" y="113"/>
                        <a:pt x="38" y="113"/>
                      </a:cubicBezTo>
                      <a:cubicBezTo>
                        <a:pt x="24" y="84"/>
                        <a:pt x="32" y="49"/>
                        <a:pt x="58" y="29"/>
                      </a:cubicBezTo>
                      <a:cubicBezTo>
                        <a:pt x="77" y="15"/>
                        <a:pt x="101" y="13"/>
                        <a:pt x="122" y="22"/>
                      </a:cubicBezTo>
                      <a:cubicBezTo>
                        <a:pt x="121" y="18"/>
                        <a:pt x="121" y="13"/>
                        <a:pt x="121" y="9"/>
                      </a:cubicBezTo>
                      <a:cubicBezTo>
                        <a:pt x="65" y="0"/>
                        <a:pt x="0" y="46"/>
                        <a:pt x="30" y="122"/>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0" name="Freeform 976"/>
                <p:cNvSpPr/>
                <p:nvPr/>
              </p:nvSpPr>
              <p:spPr bwMode="auto">
                <a:xfrm>
                  <a:off x="3699" y="2205"/>
                  <a:ext cx="204" cy="102"/>
                </a:xfrm>
                <a:custGeom>
                  <a:avLst/>
                  <a:gdLst>
                    <a:gd name="T0" fmla="*/ 68 w 86"/>
                    <a:gd name="T1" fmla="*/ 26 h 43"/>
                    <a:gd name="T2" fmla="*/ 63 w 86"/>
                    <a:gd name="T3" fmla="*/ 0 h 43"/>
                    <a:gd name="T4" fmla="*/ 38 w 86"/>
                    <a:gd name="T5" fmla="*/ 9 h 43"/>
                    <a:gd name="T6" fmla="*/ 31 w 86"/>
                    <a:gd name="T7" fmla="*/ 2 h 43"/>
                    <a:gd name="T8" fmla="*/ 9 w 86"/>
                    <a:gd name="T9" fmla="*/ 9 h 43"/>
                    <a:gd name="T10" fmla="*/ 8 w 86"/>
                    <a:gd name="T11" fmla="*/ 19 h 43"/>
                    <a:gd name="T12" fmla="*/ 0 w 86"/>
                    <a:gd name="T13" fmla="*/ 22 h 43"/>
                    <a:gd name="T14" fmla="*/ 7 w 86"/>
                    <a:gd name="T15" fmla="*/ 43 h 43"/>
                    <a:gd name="T16" fmla="*/ 86 w 86"/>
                    <a:gd name="T17" fmla="*/ 43 h 43"/>
                    <a:gd name="T18" fmla="*/ 81 w 86"/>
                    <a:gd name="T19" fmla="*/ 24 h 43"/>
                    <a:gd name="T20" fmla="*/ 68 w 86"/>
                    <a:gd name="T21"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43">
                      <a:moveTo>
                        <a:pt x="68" y="26"/>
                      </a:moveTo>
                      <a:cubicBezTo>
                        <a:pt x="63" y="0"/>
                        <a:pt x="63" y="0"/>
                        <a:pt x="63" y="0"/>
                      </a:cubicBezTo>
                      <a:cubicBezTo>
                        <a:pt x="38" y="9"/>
                        <a:pt x="38" y="9"/>
                        <a:pt x="38" y="9"/>
                      </a:cubicBezTo>
                      <a:cubicBezTo>
                        <a:pt x="31" y="2"/>
                        <a:pt x="31" y="2"/>
                        <a:pt x="31" y="2"/>
                      </a:cubicBezTo>
                      <a:cubicBezTo>
                        <a:pt x="23" y="4"/>
                        <a:pt x="15" y="6"/>
                        <a:pt x="9" y="9"/>
                      </a:cubicBezTo>
                      <a:cubicBezTo>
                        <a:pt x="8" y="19"/>
                        <a:pt x="8" y="19"/>
                        <a:pt x="8" y="19"/>
                      </a:cubicBezTo>
                      <a:cubicBezTo>
                        <a:pt x="0" y="22"/>
                        <a:pt x="0" y="22"/>
                        <a:pt x="0" y="22"/>
                      </a:cubicBezTo>
                      <a:cubicBezTo>
                        <a:pt x="3" y="27"/>
                        <a:pt x="6" y="34"/>
                        <a:pt x="7" y="43"/>
                      </a:cubicBezTo>
                      <a:cubicBezTo>
                        <a:pt x="29" y="36"/>
                        <a:pt x="56" y="35"/>
                        <a:pt x="86" y="43"/>
                      </a:cubicBezTo>
                      <a:cubicBezTo>
                        <a:pt x="84" y="37"/>
                        <a:pt x="82" y="30"/>
                        <a:pt x="81" y="24"/>
                      </a:cubicBezTo>
                      <a:lnTo>
                        <a:pt x="68" y="26"/>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1" name="Freeform 977"/>
                <p:cNvSpPr/>
                <p:nvPr/>
              </p:nvSpPr>
              <p:spPr bwMode="auto">
                <a:xfrm>
                  <a:off x="3619" y="1621"/>
                  <a:ext cx="246" cy="116"/>
                </a:xfrm>
                <a:custGeom>
                  <a:avLst/>
                  <a:gdLst>
                    <a:gd name="T0" fmla="*/ 104 w 104"/>
                    <a:gd name="T1" fmla="*/ 13 h 49"/>
                    <a:gd name="T2" fmla="*/ 95 w 104"/>
                    <a:gd name="T3" fmla="*/ 0 h 49"/>
                    <a:gd name="T4" fmla="*/ 0 w 104"/>
                    <a:gd name="T5" fmla="*/ 30 h 49"/>
                    <a:gd name="T6" fmla="*/ 8 w 104"/>
                    <a:gd name="T7" fmla="*/ 49 h 49"/>
                    <a:gd name="T8" fmla="*/ 104 w 104"/>
                    <a:gd name="T9" fmla="*/ 13 h 49"/>
                  </a:gdLst>
                  <a:ahLst/>
                  <a:cxnLst>
                    <a:cxn ang="0">
                      <a:pos x="T0" y="T1"/>
                    </a:cxn>
                    <a:cxn ang="0">
                      <a:pos x="T2" y="T3"/>
                    </a:cxn>
                    <a:cxn ang="0">
                      <a:pos x="T4" y="T5"/>
                    </a:cxn>
                    <a:cxn ang="0">
                      <a:pos x="T6" y="T7"/>
                    </a:cxn>
                    <a:cxn ang="0">
                      <a:pos x="T8" y="T9"/>
                    </a:cxn>
                  </a:cxnLst>
                  <a:rect l="0" t="0" r="r" b="b"/>
                  <a:pathLst>
                    <a:path w="104" h="49">
                      <a:moveTo>
                        <a:pt x="104" y="13"/>
                      </a:moveTo>
                      <a:cubicBezTo>
                        <a:pt x="101" y="9"/>
                        <a:pt x="98" y="4"/>
                        <a:pt x="95" y="0"/>
                      </a:cubicBezTo>
                      <a:cubicBezTo>
                        <a:pt x="73" y="17"/>
                        <a:pt x="35" y="16"/>
                        <a:pt x="0" y="30"/>
                      </a:cubicBezTo>
                      <a:cubicBezTo>
                        <a:pt x="3" y="36"/>
                        <a:pt x="6" y="42"/>
                        <a:pt x="8" y="49"/>
                      </a:cubicBezTo>
                      <a:cubicBezTo>
                        <a:pt x="41" y="36"/>
                        <a:pt x="82" y="31"/>
                        <a:pt x="104" y="13"/>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2" name="Freeform 978"/>
                <p:cNvSpPr/>
                <p:nvPr/>
              </p:nvSpPr>
              <p:spPr bwMode="auto">
                <a:xfrm>
                  <a:off x="3756" y="2652"/>
                  <a:ext cx="163" cy="116"/>
                </a:xfrm>
                <a:custGeom>
                  <a:avLst/>
                  <a:gdLst>
                    <a:gd name="T0" fmla="*/ 0 w 69"/>
                    <a:gd name="T1" fmla="*/ 0 h 49"/>
                    <a:gd name="T2" fmla="*/ 12 w 69"/>
                    <a:gd name="T3" fmla="*/ 31 h 49"/>
                    <a:gd name="T4" fmla="*/ 69 w 69"/>
                    <a:gd name="T5" fmla="*/ 48 h 49"/>
                    <a:gd name="T6" fmla="*/ 69 w 69"/>
                    <a:gd name="T7" fmla="*/ 27 h 49"/>
                    <a:gd name="T8" fmla="*/ 37 w 69"/>
                    <a:gd name="T9" fmla="*/ 18 h 49"/>
                    <a:gd name="T10" fmla="*/ 0 w 69"/>
                    <a:gd name="T11" fmla="*/ 0 h 49"/>
                  </a:gdLst>
                  <a:ahLst/>
                  <a:cxnLst>
                    <a:cxn ang="0">
                      <a:pos x="T0" y="T1"/>
                    </a:cxn>
                    <a:cxn ang="0">
                      <a:pos x="T2" y="T3"/>
                    </a:cxn>
                    <a:cxn ang="0">
                      <a:pos x="T4" y="T5"/>
                    </a:cxn>
                    <a:cxn ang="0">
                      <a:pos x="T6" y="T7"/>
                    </a:cxn>
                    <a:cxn ang="0">
                      <a:pos x="T8" y="T9"/>
                    </a:cxn>
                    <a:cxn ang="0">
                      <a:pos x="T10" y="T11"/>
                    </a:cxn>
                  </a:cxnLst>
                  <a:rect l="0" t="0" r="r" b="b"/>
                  <a:pathLst>
                    <a:path w="69" h="49">
                      <a:moveTo>
                        <a:pt x="0" y="0"/>
                      </a:moveTo>
                      <a:cubicBezTo>
                        <a:pt x="5" y="9"/>
                        <a:pt x="9" y="20"/>
                        <a:pt x="12" y="31"/>
                      </a:cubicBezTo>
                      <a:cubicBezTo>
                        <a:pt x="28" y="40"/>
                        <a:pt x="47" y="49"/>
                        <a:pt x="69" y="48"/>
                      </a:cubicBezTo>
                      <a:cubicBezTo>
                        <a:pt x="69" y="40"/>
                        <a:pt x="69" y="33"/>
                        <a:pt x="69" y="27"/>
                      </a:cubicBezTo>
                      <a:cubicBezTo>
                        <a:pt x="59" y="25"/>
                        <a:pt x="48" y="22"/>
                        <a:pt x="37" y="18"/>
                      </a:cubicBezTo>
                      <a:cubicBezTo>
                        <a:pt x="23" y="12"/>
                        <a:pt x="11" y="6"/>
                        <a:pt x="0"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3" name="Freeform 979"/>
                <p:cNvSpPr/>
                <p:nvPr/>
              </p:nvSpPr>
              <p:spPr bwMode="auto">
                <a:xfrm>
                  <a:off x="3789" y="2744"/>
                  <a:ext cx="130" cy="74"/>
                </a:xfrm>
                <a:custGeom>
                  <a:avLst/>
                  <a:gdLst>
                    <a:gd name="T0" fmla="*/ 54 w 55"/>
                    <a:gd name="T1" fmla="*/ 30 h 31"/>
                    <a:gd name="T2" fmla="*/ 55 w 55"/>
                    <a:gd name="T3" fmla="*/ 13 h 31"/>
                    <a:gd name="T4" fmla="*/ 0 w 55"/>
                    <a:gd name="T5" fmla="*/ 0 h 31"/>
                    <a:gd name="T6" fmla="*/ 5 w 55"/>
                    <a:gd name="T7" fmla="*/ 25 h 31"/>
                    <a:gd name="T8" fmla="*/ 54 w 55"/>
                    <a:gd name="T9" fmla="*/ 30 h 31"/>
                  </a:gdLst>
                  <a:ahLst/>
                  <a:cxnLst>
                    <a:cxn ang="0">
                      <a:pos x="T0" y="T1"/>
                    </a:cxn>
                    <a:cxn ang="0">
                      <a:pos x="T2" y="T3"/>
                    </a:cxn>
                    <a:cxn ang="0">
                      <a:pos x="T4" y="T5"/>
                    </a:cxn>
                    <a:cxn ang="0">
                      <a:pos x="T6" y="T7"/>
                    </a:cxn>
                    <a:cxn ang="0">
                      <a:pos x="T8" y="T9"/>
                    </a:cxn>
                  </a:cxnLst>
                  <a:rect l="0" t="0" r="r" b="b"/>
                  <a:pathLst>
                    <a:path w="55" h="31">
                      <a:moveTo>
                        <a:pt x="54" y="30"/>
                      </a:moveTo>
                      <a:cubicBezTo>
                        <a:pt x="55" y="13"/>
                        <a:pt x="55" y="13"/>
                        <a:pt x="55" y="13"/>
                      </a:cubicBezTo>
                      <a:cubicBezTo>
                        <a:pt x="34" y="15"/>
                        <a:pt x="16" y="8"/>
                        <a:pt x="0" y="0"/>
                      </a:cubicBezTo>
                      <a:cubicBezTo>
                        <a:pt x="2" y="8"/>
                        <a:pt x="4" y="17"/>
                        <a:pt x="5" y="25"/>
                      </a:cubicBezTo>
                      <a:cubicBezTo>
                        <a:pt x="21" y="30"/>
                        <a:pt x="36" y="31"/>
                        <a:pt x="54" y="3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4" name="Freeform 980"/>
                <p:cNvSpPr/>
                <p:nvPr/>
              </p:nvSpPr>
              <p:spPr bwMode="auto">
                <a:xfrm>
                  <a:off x="3801" y="2815"/>
                  <a:ext cx="163" cy="109"/>
                </a:xfrm>
                <a:custGeom>
                  <a:avLst/>
                  <a:gdLst>
                    <a:gd name="T0" fmla="*/ 39 w 69"/>
                    <a:gd name="T1" fmla="*/ 46 h 46"/>
                    <a:gd name="T2" fmla="*/ 69 w 69"/>
                    <a:gd name="T3" fmla="*/ 39 h 46"/>
                    <a:gd name="T4" fmla="*/ 48 w 69"/>
                    <a:gd name="T5" fmla="*/ 24 h 46"/>
                    <a:gd name="T6" fmla="*/ 49 w 69"/>
                    <a:gd name="T7" fmla="*/ 4 h 46"/>
                    <a:gd name="T8" fmla="*/ 0 w 69"/>
                    <a:gd name="T9" fmla="*/ 0 h 46"/>
                    <a:gd name="T10" fmla="*/ 1 w 69"/>
                    <a:gd name="T11" fmla="*/ 28 h 46"/>
                    <a:gd name="T12" fmla="*/ 39 w 69"/>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69" h="46">
                      <a:moveTo>
                        <a:pt x="39" y="46"/>
                      </a:moveTo>
                      <a:cubicBezTo>
                        <a:pt x="48" y="46"/>
                        <a:pt x="60" y="44"/>
                        <a:pt x="69" y="39"/>
                      </a:cubicBezTo>
                      <a:cubicBezTo>
                        <a:pt x="60" y="33"/>
                        <a:pt x="53" y="27"/>
                        <a:pt x="48" y="24"/>
                      </a:cubicBezTo>
                      <a:cubicBezTo>
                        <a:pt x="48" y="21"/>
                        <a:pt x="49" y="13"/>
                        <a:pt x="49" y="4"/>
                      </a:cubicBezTo>
                      <a:cubicBezTo>
                        <a:pt x="32" y="7"/>
                        <a:pt x="15" y="6"/>
                        <a:pt x="0" y="0"/>
                      </a:cubicBezTo>
                      <a:cubicBezTo>
                        <a:pt x="2" y="10"/>
                        <a:pt x="2" y="19"/>
                        <a:pt x="1" y="28"/>
                      </a:cubicBezTo>
                      <a:cubicBezTo>
                        <a:pt x="21" y="22"/>
                        <a:pt x="38" y="32"/>
                        <a:pt x="39" y="46"/>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5" name="Freeform 981"/>
                <p:cNvSpPr/>
                <p:nvPr/>
              </p:nvSpPr>
              <p:spPr bwMode="auto">
                <a:xfrm>
                  <a:off x="3922" y="3340"/>
                  <a:ext cx="18" cy="55"/>
                </a:xfrm>
                <a:custGeom>
                  <a:avLst/>
                  <a:gdLst>
                    <a:gd name="T0" fmla="*/ 1 w 8"/>
                    <a:gd name="T1" fmla="*/ 0 h 23"/>
                    <a:gd name="T2" fmla="*/ 0 w 8"/>
                    <a:gd name="T3" fmla="*/ 8 h 23"/>
                    <a:gd name="T4" fmla="*/ 2 w 8"/>
                    <a:gd name="T5" fmla="*/ 23 h 23"/>
                    <a:gd name="T6" fmla="*/ 8 w 8"/>
                    <a:gd name="T7" fmla="*/ 23 h 23"/>
                    <a:gd name="T8" fmla="*/ 6 w 8"/>
                    <a:gd name="T9" fmla="*/ 0 h 23"/>
                    <a:gd name="T10" fmla="*/ 1 w 8"/>
                    <a:gd name="T11" fmla="*/ 0 h 23"/>
                  </a:gdLst>
                  <a:ahLst/>
                  <a:cxnLst>
                    <a:cxn ang="0">
                      <a:pos x="T0" y="T1"/>
                    </a:cxn>
                    <a:cxn ang="0">
                      <a:pos x="T2" y="T3"/>
                    </a:cxn>
                    <a:cxn ang="0">
                      <a:pos x="T4" y="T5"/>
                    </a:cxn>
                    <a:cxn ang="0">
                      <a:pos x="T6" y="T7"/>
                    </a:cxn>
                    <a:cxn ang="0">
                      <a:pos x="T8" y="T9"/>
                    </a:cxn>
                    <a:cxn ang="0">
                      <a:pos x="T10" y="T11"/>
                    </a:cxn>
                  </a:cxnLst>
                  <a:rect l="0" t="0" r="r" b="b"/>
                  <a:pathLst>
                    <a:path w="8" h="23">
                      <a:moveTo>
                        <a:pt x="1" y="0"/>
                      </a:moveTo>
                      <a:cubicBezTo>
                        <a:pt x="1" y="2"/>
                        <a:pt x="1" y="5"/>
                        <a:pt x="0" y="8"/>
                      </a:cubicBezTo>
                      <a:cubicBezTo>
                        <a:pt x="2" y="23"/>
                        <a:pt x="2" y="23"/>
                        <a:pt x="2" y="23"/>
                      </a:cubicBezTo>
                      <a:cubicBezTo>
                        <a:pt x="4" y="23"/>
                        <a:pt x="6" y="23"/>
                        <a:pt x="8" y="23"/>
                      </a:cubicBezTo>
                      <a:cubicBezTo>
                        <a:pt x="6" y="0"/>
                        <a:pt x="6" y="0"/>
                        <a:pt x="6" y="0"/>
                      </a:cubicBezTo>
                      <a:cubicBezTo>
                        <a:pt x="5" y="0"/>
                        <a:pt x="3" y="0"/>
                        <a:pt x="1"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6" name="Freeform 982"/>
                <p:cNvSpPr/>
                <p:nvPr/>
              </p:nvSpPr>
              <p:spPr bwMode="auto">
                <a:xfrm>
                  <a:off x="3806" y="1597"/>
                  <a:ext cx="30" cy="28"/>
                </a:xfrm>
                <a:custGeom>
                  <a:avLst/>
                  <a:gdLst>
                    <a:gd name="T0" fmla="*/ 9 w 13"/>
                    <a:gd name="T1" fmla="*/ 0 h 12"/>
                    <a:gd name="T2" fmla="*/ 0 w 13"/>
                    <a:gd name="T3" fmla="*/ 12 h 12"/>
                    <a:gd name="T4" fmla="*/ 13 w 13"/>
                    <a:gd name="T5" fmla="*/ 6 h 12"/>
                    <a:gd name="T6" fmla="*/ 9 w 13"/>
                    <a:gd name="T7" fmla="*/ 0 h 12"/>
                  </a:gdLst>
                  <a:ahLst/>
                  <a:cxnLst>
                    <a:cxn ang="0">
                      <a:pos x="T0" y="T1"/>
                    </a:cxn>
                    <a:cxn ang="0">
                      <a:pos x="T2" y="T3"/>
                    </a:cxn>
                    <a:cxn ang="0">
                      <a:pos x="T4" y="T5"/>
                    </a:cxn>
                    <a:cxn ang="0">
                      <a:pos x="T6" y="T7"/>
                    </a:cxn>
                  </a:cxnLst>
                  <a:rect l="0" t="0" r="r" b="b"/>
                  <a:pathLst>
                    <a:path w="13" h="12">
                      <a:moveTo>
                        <a:pt x="9" y="0"/>
                      </a:moveTo>
                      <a:cubicBezTo>
                        <a:pt x="0" y="12"/>
                        <a:pt x="0" y="12"/>
                        <a:pt x="0" y="12"/>
                      </a:cubicBezTo>
                      <a:cubicBezTo>
                        <a:pt x="5" y="10"/>
                        <a:pt x="9" y="8"/>
                        <a:pt x="13" y="6"/>
                      </a:cubicBezTo>
                      <a:lnTo>
                        <a:pt x="9" y="0"/>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7" name="Freeform 983"/>
                <p:cNvSpPr/>
                <p:nvPr/>
              </p:nvSpPr>
              <p:spPr bwMode="auto">
                <a:xfrm>
                  <a:off x="3922" y="3747"/>
                  <a:ext cx="37" cy="48"/>
                </a:xfrm>
                <a:custGeom>
                  <a:avLst/>
                  <a:gdLst>
                    <a:gd name="T0" fmla="*/ 16 w 16"/>
                    <a:gd name="T1" fmla="*/ 15 h 20"/>
                    <a:gd name="T2" fmla="*/ 12 w 16"/>
                    <a:gd name="T3" fmla="*/ 0 h 20"/>
                    <a:gd name="T4" fmla="*/ 0 w 16"/>
                    <a:gd name="T5" fmla="*/ 2 h 20"/>
                    <a:gd name="T6" fmla="*/ 1 w 16"/>
                    <a:gd name="T7" fmla="*/ 20 h 20"/>
                    <a:gd name="T8" fmla="*/ 16 w 16"/>
                    <a:gd name="T9" fmla="*/ 15 h 20"/>
                  </a:gdLst>
                  <a:ahLst/>
                  <a:cxnLst>
                    <a:cxn ang="0">
                      <a:pos x="T0" y="T1"/>
                    </a:cxn>
                    <a:cxn ang="0">
                      <a:pos x="T2" y="T3"/>
                    </a:cxn>
                    <a:cxn ang="0">
                      <a:pos x="T4" y="T5"/>
                    </a:cxn>
                    <a:cxn ang="0">
                      <a:pos x="T6" y="T7"/>
                    </a:cxn>
                    <a:cxn ang="0">
                      <a:pos x="T8" y="T9"/>
                    </a:cxn>
                  </a:cxnLst>
                  <a:rect l="0" t="0" r="r" b="b"/>
                  <a:pathLst>
                    <a:path w="16" h="20">
                      <a:moveTo>
                        <a:pt x="16" y="15"/>
                      </a:moveTo>
                      <a:cubicBezTo>
                        <a:pt x="12" y="0"/>
                        <a:pt x="12" y="0"/>
                        <a:pt x="12" y="0"/>
                      </a:cubicBezTo>
                      <a:cubicBezTo>
                        <a:pt x="8" y="1"/>
                        <a:pt x="4" y="2"/>
                        <a:pt x="0" y="2"/>
                      </a:cubicBezTo>
                      <a:cubicBezTo>
                        <a:pt x="1" y="20"/>
                        <a:pt x="1" y="20"/>
                        <a:pt x="1" y="20"/>
                      </a:cubicBezTo>
                      <a:cubicBezTo>
                        <a:pt x="6" y="19"/>
                        <a:pt x="11" y="17"/>
                        <a:pt x="16" y="15"/>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8" name="Freeform 984"/>
                <p:cNvSpPr/>
                <p:nvPr/>
              </p:nvSpPr>
              <p:spPr bwMode="auto">
                <a:xfrm>
                  <a:off x="3952" y="4012"/>
                  <a:ext cx="19" cy="22"/>
                </a:xfrm>
                <a:custGeom>
                  <a:avLst/>
                  <a:gdLst>
                    <a:gd name="T0" fmla="*/ 7 w 8"/>
                    <a:gd name="T1" fmla="*/ 0 h 9"/>
                    <a:gd name="T2" fmla="*/ 0 w 8"/>
                    <a:gd name="T3" fmla="*/ 3 h 9"/>
                    <a:gd name="T4" fmla="*/ 8 w 8"/>
                    <a:gd name="T5" fmla="*/ 9 h 9"/>
                    <a:gd name="T6" fmla="*/ 7 w 8"/>
                    <a:gd name="T7" fmla="*/ 0 h 9"/>
                  </a:gdLst>
                  <a:ahLst/>
                  <a:cxnLst>
                    <a:cxn ang="0">
                      <a:pos x="T0" y="T1"/>
                    </a:cxn>
                    <a:cxn ang="0">
                      <a:pos x="T2" y="T3"/>
                    </a:cxn>
                    <a:cxn ang="0">
                      <a:pos x="T4" y="T5"/>
                    </a:cxn>
                    <a:cxn ang="0">
                      <a:pos x="T6" y="T7"/>
                    </a:cxn>
                  </a:cxnLst>
                  <a:rect l="0" t="0" r="r" b="b"/>
                  <a:pathLst>
                    <a:path w="8" h="9">
                      <a:moveTo>
                        <a:pt x="7" y="0"/>
                      </a:moveTo>
                      <a:cubicBezTo>
                        <a:pt x="0" y="3"/>
                        <a:pt x="0" y="3"/>
                        <a:pt x="0" y="3"/>
                      </a:cubicBezTo>
                      <a:cubicBezTo>
                        <a:pt x="3" y="5"/>
                        <a:pt x="6" y="7"/>
                        <a:pt x="8" y="9"/>
                      </a:cubicBezTo>
                      <a:cubicBezTo>
                        <a:pt x="8" y="7"/>
                        <a:pt x="8" y="4"/>
                        <a:pt x="7"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9" name="Freeform 985"/>
                <p:cNvSpPr/>
                <p:nvPr/>
              </p:nvSpPr>
              <p:spPr bwMode="auto">
                <a:xfrm>
                  <a:off x="3938" y="3998"/>
                  <a:ext cx="31" cy="19"/>
                </a:xfrm>
                <a:custGeom>
                  <a:avLst/>
                  <a:gdLst>
                    <a:gd name="T0" fmla="*/ 0 w 13"/>
                    <a:gd name="T1" fmla="*/ 4 h 8"/>
                    <a:gd name="T2" fmla="*/ 4 w 13"/>
                    <a:gd name="T3" fmla="*/ 8 h 8"/>
                    <a:gd name="T4" fmla="*/ 13 w 13"/>
                    <a:gd name="T5" fmla="*/ 5 h 8"/>
                    <a:gd name="T6" fmla="*/ 13 w 13"/>
                    <a:gd name="T7" fmla="*/ 0 h 8"/>
                    <a:gd name="T8" fmla="*/ 0 w 13"/>
                    <a:gd name="T9" fmla="*/ 4 h 8"/>
                  </a:gdLst>
                  <a:ahLst/>
                  <a:cxnLst>
                    <a:cxn ang="0">
                      <a:pos x="T0" y="T1"/>
                    </a:cxn>
                    <a:cxn ang="0">
                      <a:pos x="T2" y="T3"/>
                    </a:cxn>
                    <a:cxn ang="0">
                      <a:pos x="T4" y="T5"/>
                    </a:cxn>
                    <a:cxn ang="0">
                      <a:pos x="T6" y="T7"/>
                    </a:cxn>
                    <a:cxn ang="0">
                      <a:pos x="T8" y="T9"/>
                    </a:cxn>
                  </a:cxnLst>
                  <a:rect l="0" t="0" r="r" b="b"/>
                  <a:pathLst>
                    <a:path w="13" h="8">
                      <a:moveTo>
                        <a:pt x="0" y="4"/>
                      </a:moveTo>
                      <a:cubicBezTo>
                        <a:pt x="4" y="8"/>
                        <a:pt x="4" y="8"/>
                        <a:pt x="4" y="8"/>
                      </a:cubicBezTo>
                      <a:cubicBezTo>
                        <a:pt x="13" y="5"/>
                        <a:pt x="13" y="5"/>
                        <a:pt x="13" y="5"/>
                      </a:cubicBezTo>
                      <a:cubicBezTo>
                        <a:pt x="13" y="3"/>
                        <a:pt x="13" y="1"/>
                        <a:pt x="13" y="0"/>
                      </a:cubicBezTo>
                      <a:lnTo>
                        <a:pt x="0" y="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0" name="Freeform 986"/>
                <p:cNvSpPr/>
                <p:nvPr/>
              </p:nvSpPr>
              <p:spPr bwMode="auto">
                <a:xfrm>
                  <a:off x="3922" y="3982"/>
                  <a:ext cx="47" cy="23"/>
                </a:xfrm>
                <a:custGeom>
                  <a:avLst/>
                  <a:gdLst>
                    <a:gd name="T0" fmla="*/ 0 w 47"/>
                    <a:gd name="T1" fmla="*/ 14 h 23"/>
                    <a:gd name="T2" fmla="*/ 11 w 47"/>
                    <a:gd name="T3" fmla="*/ 23 h 23"/>
                    <a:gd name="T4" fmla="*/ 47 w 47"/>
                    <a:gd name="T5" fmla="*/ 11 h 23"/>
                    <a:gd name="T6" fmla="*/ 44 w 47"/>
                    <a:gd name="T7" fmla="*/ 0 h 23"/>
                    <a:gd name="T8" fmla="*/ 0 w 47"/>
                    <a:gd name="T9" fmla="*/ 14 h 23"/>
                  </a:gdLst>
                  <a:ahLst/>
                  <a:cxnLst>
                    <a:cxn ang="0">
                      <a:pos x="T0" y="T1"/>
                    </a:cxn>
                    <a:cxn ang="0">
                      <a:pos x="T2" y="T3"/>
                    </a:cxn>
                    <a:cxn ang="0">
                      <a:pos x="T4" y="T5"/>
                    </a:cxn>
                    <a:cxn ang="0">
                      <a:pos x="T6" y="T7"/>
                    </a:cxn>
                    <a:cxn ang="0">
                      <a:pos x="T8" y="T9"/>
                    </a:cxn>
                  </a:cxnLst>
                  <a:rect l="0" t="0" r="r" b="b"/>
                  <a:pathLst>
                    <a:path w="47" h="23">
                      <a:moveTo>
                        <a:pt x="0" y="14"/>
                      </a:moveTo>
                      <a:lnTo>
                        <a:pt x="11" y="23"/>
                      </a:lnTo>
                      <a:lnTo>
                        <a:pt x="47" y="11"/>
                      </a:lnTo>
                      <a:lnTo>
                        <a:pt x="44" y="0"/>
                      </a:lnTo>
                      <a:lnTo>
                        <a:pt x="0" y="1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1" name="Freeform 987"/>
                <p:cNvSpPr/>
                <p:nvPr/>
              </p:nvSpPr>
              <p:spPr bwMode="auto">
                <a:xfrm>
                  <a:off x="3903" y="3963"/>
                  <a:ext cx="63" cy="30"/>
                </a:xfrm>
                <a:custGeom>
                  <a:avLst/>
                  <a:gdLst>
                    <a:gd name="T0" fmla="*/ 0 w 27"/>
                    <a:gd name="T1" fmla="*/ 8 h 13"/>
                    <a:gd name="T2" fmla="*/ 6 w 27"/>
                    <a:gd name="T3" fmla="*/ 13 h 13"/>
                    <a:gd name="T4" fmla="*/ 27 w 27"/>
                    <a:gd name="T5" fmla="*/ 6 h 13"/>
                    <a:gd name="T6" fmla="*/ 26 w 27"/>
                    <a:gd name="T7" fmla="*/ 0 h 13"/>
                    <a:gd name="T8" fmla="*/ 0 w 27"/>
                    <a:gd name="T9" fmla="*/ 8 h 13"/>
                  </a:gdLst>
                  <a:ahLst/>
                  <a:cxnLst>
                    <a:cxn ang="0">
                      <a:pos x="T0" y="T1"/>
                    </a:cxn>
                    <a:cxn ang="0">
                      <a:pos x="T2" y="T3"/>
                    </a:cxn>
                    <a:cxn ang="0">
                      <a:pos x="T4" y="T5"/>
                    </a:cxn>
                    <a:cxn ang="0">
                      <a:pos x="T6" y="T7"/>
                    </a:cxn>
                    <a:cxn ang="0">
                      <a:pos x="T8" y="T9"/>
                    </a:cxn>
                  </a:cxnLst>
                  <a:rect l="0" t="0" r="r" b="b"/>
                  <a:pathLst>
                    <a:path w="27" h="13">
                      <a:moveTo>
                        <a:pt x="0" y="8"/>
                      </a:moveTo>
                      <a:cubicBezTo>
                        <a:pt x="6" y="13"/>
                        <a:pt x="6" y="13"/>
                        <a:pt x="6" y="13"/>
                      </a:cubicBezTo>
                      <a:cubicBezTo>
                        <a:pt x="27" y="6"/>
                        <a:pt x="27" y="6"/>
                        <a:pt x="27" y="6"/>
                      </a:cubicBezTo>
                      <a:cubicBezTo>
                        <a:pt x="27" y="4"/>
                        <a:pt x="27" y="2"/>
                        <a:pt x="26" y="0"/>
                      </a:cubicBezTo>
                      <a:cubicBezTo>
                        <a:pt x="18" y="3"/>
                        <a:pt x="9" y="6"/>
                        <a:pt x="0" y="8"/>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2" name="Freeform 988"/>
                <p:cNvSpPr/>
                <p:nvPr/>
              </p:nvSpPr>
              <p:spPr bwMode="auto">
                <a:xfrm>
                  <a:off x="3784" y="1585"/>
                  <a:ext cx="41" cy="47"/>
                </a:xfrm>
                <a:custGeom>
                  <a:avLst/>
                  <a:gdLst>
                    <a:gd name="T0" fmla="*/ 17 w 17"/>
                    <a:gd name="T1" fmla="*/ 3 h 20"/>
                    <a:gd name="T2" fmla="*/ 14 w 17"/>
                    <a:gd name="T3" fmla="*/ 0 h 20"/>
                    <a:gd name="T4" fmla="*/ 0 w 17"/>
                    <a:gd name="T5" fmla="*/ 20 h 20"/>
                    <a:gd name="T6" fmla="*/ 7 w 17"/>
                    <a:gd name="T7" fmla="*/ 18 h 20"/>
                    <a:gd name="T8" fmla="*/ 17 w 17"/>
                    <a:gd name="T9" fmla="*/ 3 h 20"/>
                  </a:gdLst>
                  <a:ahLst/>
                  <a:cxnLst>
                    <a:cxn ang="0">
                      <a:pos x="T0" y="T1"/>
                    </a:cxn>
                    <a:cxn ang="0">
                      <a:pos x="T2" y="T3"/>
                    </a:cxn>
                    <a:cxn ang="0">
                      <a:pos x="T4" y="T5"/>
                    </a:cxn>
                    <a:cxn ang="0">
                      <a:pos x="T6" y="T7"/>
                    </a:cxn>
                    <a:cxn ang="0">
                      <a:pos x="T8" y="T9"/>
                    </a:cxn>
                  </a:cxnLst>
                  <a:rect l="0" t="0" r="r" b="b"/>
                  <a:pathLst>
                    <a:path w="17" h="20">
                      <a:moveTo>
                        <a:pt x="17" y="3"/>
                      </a:moveTo>
                      <a:cubicBezTo>
                        <a:pt x="14" y="0"/>
                        <a:pt x="14" y="0"/>
                        <a:pt x="14" y="0"/>
                      </a:cubicBezTo>
                      <a:cubicBezTo>
                        <a:pt x="0" y="20"/>
                        <a:pt x="0" y="20"/>
                        <a:pt x="0" y="20"/>
                      </a:cubicBezTo>
                      <a:cubicBezTo>
                        <a:pt x="2" y="20"/>
                        <a:pt x="5" y="19"/>
                        <a:pt x="7" y="18"/>
                      </a:cubicBezTo>
                      <a:lnTo>
                        <a:pt x="17" y="3"/>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3" name="Freeform 989"/>
                <p:cNvSpPr/>
                <p:nvPr/>
              </p:nvSpPr>
              <p:spPr bwMode="auto">
                <a:xfrm>
                  <a:off x="3765" y="904"/>
                  <a:ext cx="31" cy="23"/>
                </a:xfrm>
                <a:custGeom>
                  <a:avLst/>
                  <a:gdLst>
                    <a:gd name="T0" fmla="*/ 13 w 13"/>
                    <a:gd name="T1" fmla="*/ 0 h 10"/>
                    <a:gd name="T2" fmla="*/ 0 w 13"/>
                    <a:gd name="T3" fmla="*/ 2 h 10"/>
                    <a:gd name="T4" fmla="*/ 7 w 13"/>
                    <a:gd name="T5" fmla="*/ 10 h 10"/>
                    <a:gd name="T6" fmla="*/ 13 w 13"/>
                    <a:gd name="T7" fmla="*/ 0 h 10"/>
                  </a:gdLst>
                  <a:ahLst/>
                  <a:cxnLst>
                    <a:cxn ang="0">
                      <a:pos x="T0" y="T1"/>
                    </a:cxn>
                    <a:cxn ang="0">
                      <a:pos x="T2" y="T3"/>
                    </a:cxn>
                    <a:cxn ang="0">
                      <a:pos x="T4" y="T5"/>
                    </a:cxn>
                    <a:cxn ang="0">
                      <a:pos x="T6" y="T7"/>
                    </a:cxn>
                  </a:cxnLst>
                  <a:rect l="0" t="0" r="r" b="b"/>
                  <a:pathLst>
                    <a:path w="13" h="10">
                      <a:moveTo>
                        <a:pt x="13" y="0"/>
                      </a:moveTo>
                      <a:cubicBezTo>
                        <a:pt x="8" y="1"/>
                        <a:pt x="4" y="2"/>
                        <a:pt x="0" y="2"/>
                      </a:cubicBezTo>
                      <a:cubicBezTo>
                        <a:pt x="7" y="10"/>
                        <a:pt x="7" y="10"/>
                        <a:pt x="7" y="10"/>
                      </a:cubicBezTo>
                      <a:cubicBezTo>
                        <a:pt x="9" y="7"/>
                        <a:pt x="10" y="3"/>
                        <a:pt x="13" y="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4" name="Freeform 990"/>
                <p:cNvSpPr/>
                <p:nvPr/>
              </p:nvSpPr>
              <p:spPr bwMode="auto">
                <a:xfrm>
                  <a:off x="3794" y="1947"/>
                  <a:ext cx="59" cy="83"/>
                </a:xfrm>
                <a:custGeom>
                  <a:avLst/>
                  <a:gdLst>
                    <a:gd name="T0" fmla="*/ 3 w 25"/>
                    <a:gd name="T1" fmla="*/ 0 h 35"/>
                    <a:gd name="T2" fmla="*/ 0 w 25"/>
                    <a:gd name="T3" fmla="*/ 19 h 35"/>
                    <a:gd name="T4" fmla="*/ 10 w 25"/>
                    <a:gd name="T5" fmla="*/ 16 h 35"/>
                    <a:gd name="T6" fmla="*/ 13 w 25"/>
                    <a:gd name="T7" fmla="*/ 35 h 35"/>
                    <a:gd name="T8" fmla="*/ 22 w 25"/>
                    <a:gd name="T9" fmla="*/ 33 h 35"/>
                    <a:gd name="T10" fmla="*/ 25 w 25"/>
                    <a:gd name="T11" fmla="*/ 11 h 35"/>
                    <a:gd name="T12" fmla="*/ 3 w 2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25" h="35">
                      <a:moveTo>
                        <a:pt x="3" y="0"/>
                      </a:moveTo>
                      <a:cubicBezTo>
                        <a:pt x="1" y="6"/>
                        <a:pt x="0" y="12"/>
                        <a:pt x="0" y="19"/>
                      </a:cubicBezTo>
                      <a:cubicBezTo>
                        <a:pt x="10" y="16"/>
                        <a:pt x="10" y="16"/>
                        <a:pt x="10" y="16"/>
                      </a:cubicBezTo>
                      <a:cubicBezTo>
                        <a:pt x="13" y="35"/>
                        <a:pt x="13" y="35"/>
                        <a:pt x="13" y="35"/>
                      </a:cubicBezTo>
                      <a:cubicBezTo>
                        <a:pt x="22" y="33"/>
                        <a:pt x="22" y="33"/>
                        <a:pt x="22" y="33"/>
                      </a:cubicBezTo>
                      <a:cubicBezTo>
                        <a:pt x="22" y="25"/>
                        <a:pt x="23" y="17"/>
                        <a:pt x="25" y="11"/>
                      </a:cubicBezTo>
                      <a:cubicBezTo>
                        <a:pt x="17" y="7"/>
                        <a:pt x="9" y="3"/>
                        <a:pt x="3"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5" name="Freeform 991"/>
                <p:cNvSpPr/>
                <p:nvPr/>
              </p:nvSpPr>
              <p:spPr bwMode="auto">
                <a:xfrm>
                  <a:off x="3649" y="106"/>
                  <a:ext cx="88" cy="102"/>
                </a:xfrm>
                <a:custGeom>
                  <a:avLst/>
                  <a:gdLst>
                    <a:gd name="T0" fmla="*/ 7 w 37"/>
                    <a:gd name="T1" fmla="*/ 31 h 43"/>
                    <a:gd name="T2" fmla="*/ 25 w 37"/>
                    <a:gd name="T3" fmla="*/ 41 h 43"/>
                    <a:gd name="T4" fmla="*/ 31 w 37"/>
                    <a:gd name="T5" fmla="*/ 21 h 43"/>
                    <a:gd name="T6" fmla="*/ 37 w 37"/>
                    <a:gd name="T7" fmla="*/ 16 h 43"/>
                    <a:gd name="T8" fmla="*/ 34 w 37"/>
                    <a:gd name="T9" fmla="*/ 11 h 43"/>
                    <a:gd name="T10" fmla="*/ 24 w 37"/>
                    <a:gd name="T11" fmla="*/ 19 h 43"/>
                    <a:gd name="T12" fmla="*/ 22 w 37"/>
                    <a:gd name="T13" fmla="*/ 28 h 43"/>
                    <a:gd name="T14" fmla="*/ 11 w 37"/>
                    <a:gd name="T15" fmla="*/ 23 h 43"/>
                    <a:gd name="T16" fmla="*/ 17 w 37"/>
                    <a:gd name="T17" fmla="*/ 4 h 43"/>
                    <a:gd name="T18" fmla="*/ 13 w 37"/>
                    <a:gd name="T19" fmla="*/ 0 h 43"/>
                    <a:gd name="T20" fmla="*/ 7 w 37"/>
                    <a:gd name="T21" fmla="*/ 3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43">
                      <a:moveTo>
                        <a:pt x="7" y="31"/>
                      </a:moveTo>
                      <a:cubicBezTo>
                        <a:pt x="11" y="39"/>
                        <a:pt x="18" y="43"/>
                        <a:pt x="25" y="41"/>
                      </a:cubicBezTo>
                      <a:cubicBezTo>
                        <a:pt x="32" y="39"/>
                        <a:pt x="33" y="25"/>
                        <a:pt x="31" y="21"/>
                      </a:cubicBezTo>
                      <a:cubicBezTo>
                        <a:pt x="37" y="16"/>
                        <a:pt x="37" y="16"/>
                        <a:pt x="37" y="16"/>
                      </a:cubicBezTo>
                      <a:cubicBezTo>
                        <a:pt x="34" y="11"/>
                        <a:pt x="34" y="11"/>
                        <a:pt x="34" y="11"/>
                      </a:cubicBezTo>
                      <a:cubicBezTo>
                        <a:pt x="24" y="19"/>
                        <a:pt x="24" y="19"/>
                        <a:pt x="24" y="19"/>
                      </a:cubicBezTo>
                      <a:cubicBezTo>
                        <a:pt x="25" y="21"/>
                        <a:pt x="25" y="27"/>
                        <a:pt x="22" y="28"/>
                      </a:cubicBezTo>
                      <a:cubicBezTo>
                        <a:pt x="18" y="30"/>
                        <a:pt x="14" y="28"/>
                        <a:pt x="11" y="23"/>
                      </a:cubicBezTo>
                      <a:cubicBezTo>
                        <a:pt x="8" y="17"/>
                        <a:pt x="11" y="7"/>
                        <a:pt x="17" y="4"/>
                      </a:cubicBezTo>
                      <a:cubicBezTo>
                        <a:pt x="13" y="0"/>
                        <a:pt x="13" y="0"/>
                        <a:pt x="13" y="0"/>
                      </a:cubicBezTo>
                      <a:cubicBezTo>
                        <a:pt x="1" y="5"/>
                        <a:pt x="0" y="20"/>
                        <a:pt x="7" y="31"/>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6" name="Freeform 992"/>
                <p:cNvSpPr/>
                <p:nvPr/>
              </p:nvSpPr>
              <p:spPr bwMode="auto">
                <a:xfrm>
                  <a:off x="3458" y="-35"/>
                  <a:ext cx="47" cy="18"/>
                </a:xfrm>
                <a:custGeom>
                  <a:avLst/>
                  <a:gdLst>
                    <a:gd name="T0" fmla="*/ 20 w 20"/>
                    <a:gd name="T1" fmla="*/ 3 h 8"/>
                    <a:gd name="T2" fmla="*/ 20 w 20"/>
                    <a:gd name="T3" fmla="*/ 0 h 8"/>
                    <a:gd name="T4" fmla="*/ 0 w 20"/>
                    <a:gd name="T5" fmla="*/ 0 h 8"/>
                    <a:gd name="T6" fmla="*/ 0 w 20"/>
                    <a:gd name="T7" fmla="*/ 8 h 8"/>
                    <a:gd name="T8" fmla="*/ 20 w 20"/>
                    <a:gd name="T9" fmla="*/ 3 h 8"/>
                  </a:gdLst>
                  <a:ahLst/>
                  <a:cxnLst>
                    <a:cxn ang="0">
                      <a:pos x="T0" y="T1"/>
                    </a:cxn>
                    <a:cxn ang="0">
                      <a:pos x="T2" y="T3"/>
                    </a:cxn>
                    <a:cxn ang="0">
                      <a:pos x="T4" y="T5"/>
                    </a:cxn>
                    <a:cxn ang="0">
                      <a:pos x="T6" y="T7"/>
                    </a:cxn>
                    <a:cxn ang="0">
                      <a:pos x="T8" y="T9"/>
                    </a:cxn>
                  </a:cxnLst>
                  <a:rect l="0" t="0" r="r" b="b"/>
                  <a:pathLst>
                    <a:path w="20" h="8">
                      <a:moveTo>
                        <a:pt x="20" y="3"/>
                      </a:moveTo>
                      <a:cubicBezTo>
                        <a:pt x="20" y="2"/>
                        <a:pt x="20" y="1"/>
                        <a:pt x="20" y="0"/>
                      </a:cubicBezTo>
                      <a:cubicBezTo>
                        <a:pt x="0" y="0"/>
                        <a:pt x="0" y="0"/>
                        <a:pt x="0" y="0"/>
                      </a:cubicBezTo>
                      <a:cubicBezTo>
                        <a:pt x="0" y="3"/>
                        <a:pt x="0" y="5"/>
                        <a:pt x="0" y="8"/>
                      </a:cubicBezTo>
                      <a:cubicBezTo>
                        <a:pt x="7" y="6"/>
                        <a:pt x="14" y="5"/>
                        <a:pt x="20" y="3"/>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7" name="Freeform 993"/>
                <p:cNvSpPr/>
                <p:nvPr/>
              </p:nvSpPr>
              <p:spPr bwMode="auto">
                <a:xfrm>
                  <a:off x="3763" y="1571"/>
                  <a:ext cx="52" cy="69"/>
                </a:xfrm>
                <a:custGeom>
                  <a:avLst/>
                  <a:gdLst>
                    <a:gd name="T0" fmla="*/ 22 w 22"/>
                    <a:gd name="T1" fmla="*/ 4 h 29"/>
                    <a:gd name="T2" fmla="*/ 20 w 22"/>
                    <a:gd name="T3" fmla="*/ 0 h 29"/>
                    <a:gd name="T4" fmla="*/ 0 w 22"/>
                    <a:gd name="T5" fmla="*/ 29 h 29"/>
                    <a:gd name="T6" fmla="*/ 7 w 22"/>
                    <a:gd name="T7" fmla="*/ 27 h 29"/>
                    <a:gd name="T8" fmla="*/ 22 w 22"/>
                    <a:gd name="T9" fmla="*/ 4 h 29"/>
                  </a:gdLst>
                  <a:ahLst/>
                  <a:cxnLst>
                    <a:cxn ang="0">
                      <a:pos x="T0" y="T1"/>
                    </a:cxn>
                    <a:cxn ang="0">
                      <a:pos x="T2" y="T3"/>
                    </a:cxn>
                    <a:cxn ang="0">
                      <a:pos x="T4" y="T5"/>
                    </a:cxn>
                    <a:cxn ang="0">
                      <a:pos x="T6" y="T7"/>
                    </a:cxn>
                    <a:cxn ang="0">
                      <a:pos x="T8" y="T9"/>
                    </a:cxn>
                  </a:cxnLst>
                  <a:rect l="0" t="0" r="r" b="b"/>
                  <a:pathLst>
                    <a:path w="22" h="29">
                      <a:moveTo>
                        <a:pt x="22" y="4"/>
                      </a:moveTo>
                      <a:cubicBezTo>
                        <a:pt x="20" y="0"/>
                        <a:pt x="20" y="0"/>
                        <a:pt x="20" y="0"/>
                      </a:cubicBezTo>
                      <a:cubicBezTo>
                        <a:pt x="0" y="29"/>
                        <a:pt x="0" y="29"/>
                        <a:pt x="0" y="29"/>
                      </a:cubicBezTo>
                      <a:cubicBezTo>
                        <a:pt x="3" y="28"/>
                        <a:pt x="5" y="28"/>
                        <a:pt x="7" y="27"/>
                      </a:cubicBezTo>
                      <a:lnTo>
                        <a:pt x="22" y="4"/>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8" name="Freeform 994"/>
                <p:cNvSpPr/>
                <p:nvPr/>
              </p:nvSpPr>
              <p:spPr bwMode="auto">
                <a:xfrm>
                  <a:off x="3737" y="908"/>
                  <a:ext cx="43" cy="41"/>
                </a:xfrm>
                <a:custGeom>
                  <a:avLst/>
                  <a:gdLst>
                    <a:gd name="T0" fmla="*/ 0 w 18"/>
                    <a:gd name="T1" fmla="*/ 0 h 17"/>
                    <a:gd name="T2" fmla="*/ 15 w 18"/>
                    <a:gd name="T3" fmla="*/ 17 h 17"/>
                    <a:gd name="T4" fmla="*/ 18 w 18"/>
                    <a:gd name="T5" fmla="*/ 12 h 17"/>
                    <a:gd name="T6" fmla="*/ 7 w 18"/>
                    <a:gd name="T7" fmla="*/ 0 h 17"/>
                    <a:gd name="T8" fmla="*/ 0 w 18"/>
                    <a:gd name="T9" fmla="*/ 0 h 17"/>
                  </a:gdLst>
                  <a:ahLst/>
                  <a:cxnLst>
                    <a:cxn ang="0">
                      <a:pos x="T0" y="T1"/>
                    </a:cxn>
                    <a:cxn ang="0">
                      <a:pos x="T2" y="T3"/>
                    </a:cxn>
                    <a:cxn ang="0">
                      <a:pos x="T4" y="T5"/>
                    </a:cxn>
                    <a:cxn ang="0">
                      <a:pos x="T6" y="T7"/>
                    </a:cxn>
                    <a:cxn ang="0">
                      <a:pos x="T8" y="T9"/>
                    </a:cxn>
                  </a:cxnLst>
                  <a:rect l="0" t="0" r="r" b="b"/>
                  <a:pathLst>
                    <a:path w="18" h="17">
                      <a:moveTo>
                        <a:pt x="0" y="0"/>
                      </a:moveTo>
                      <a:cubicBezTo>
                        <a:pt x="15" y="17"/>
                        <a:pt x="15" y="17"/>
                        <a:pt x="15" y="17"/>
                      </a:cubicBezTo>
                      <a:cubicBezTo>
                        <a:pt x="16" y="15"/>
                        <a:pt x="17" y="13"/>
                        <a:pt x="18" y="12"/>
                      </a:cubicBezTo>
                      <a:cubicBezTo>
                        <a:pt x="7" y="0"/>
                        <a:pt x="7" y="0"/>
                        <a:pt x="7" y="0"/>
                      </a:cubicBezTo>
                      <a:cubicBezTo>
                        <a:pt x="5" y="0"/>
                        <a:pt x="2" y="0"/>
                        <a:pt x="0" y="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9" name="Freeform 995"/>
                <p:cNvSpPr/>
                <p:nvPr/>
              </p:nvSpPr>
              <p:spPr bwMode="auto">
                <a:xfrm>
                  <a:off x="3898" y="3369"/>
                  <a:ext cx="21" cy="28"/>
                </a:xfrm>
                <a:custGeom>
                  <a:avLst/>
                  <a:gdLst>
                    <a:gd name="T0" fmla="*/ 1 w 9"/>
                    <a:gd name="T1" fmla="*/ 12 h 12"/>
                    <a:gd name="T2" fmla="*/ 9 w 9"/>
                    <a:gd name="T3" fmla="*/ 11 h 12"/>
                    <a:gd name="T4" fmla="*/ 8 w 9"/>
                    <a:gd name="T5" fmla="*/ 0 h 12"/>
                    <a:gd name="T6" fmla="*/ 0 w 9"/>
                    <a:gd name="T7" fmla="*/ 7 h 12"/>
                    <a:gd name="T8" fmla="*/ 1 w 9"/>
                    <a:gd name="T9" fmla="*/ 12 h 12"/>
                  </a:gdLst>
                  <a:ahLst/>
                  <a:cxnLst>
                    <a:cxn ang="0">
                      <a:pos x="T0" y="T1"/>
                    </a:cxn>
                    <a:cxn ang="0">
                      <a:pos x="T2" y="T3"/>
                    </a:cxn>
                    <a:cxn ang="0">
                      <a:pos x="T4" y="T5"/>
                    </a:cxn>
                    <a:cxn ang="0">
                      <a:pos x="T6" y="T7"/>
                    </a:cxn>
                    <a:cxn ang="0">
                      <a:pos x="T8" y="T9"/>
                    </a:cxn>
                  </a:cxnLst>
                  <a:rect l="0" t="0" r="r" b="b"/>
                  <a:pathLst>
                    <a:path w="9" h="12">
                      <a:moveTo>
                        <a:pt x="1" y="12"/>
                      </a:moveTo>
                      <a:cubicBezTo>
                        <a:pt x="4" y="12"/>
                        <a:pt x="6" y="11"/>
                        <a:pt x="9" y="11"/>
                      </a:cubicBezTo>
                      <a:cubicBezTo>
                        <a:pt x="8" y="0"/>
                        <a:pt x="8" y="0"/>
                        <a:pt x="8" y="0"/>
                      </a:cubicBezTo>
                      <a:cubicBezTo>
                        <a:pt x="6" y="3"/>
                        <a:pt x="3" y="5"/>
                        <a:pt x="0" y="7"/>
                      </a:cubicBezTo>
                      <a:lnTo>
                        <a:pt x="1" y="12"/>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0" name="Freeform 996"/>
                <p:cNvSpPr/>
                <p:nvPr/>
              </p:nvSpPr>
              <p:spPr bwMode="auto">
                <a:xfrm>
                  <a:off x="3761" y="1557"/>
                  <a:ext cx="47" cy="78"/>
                </a:xfrm>
                <a:custGeom>
                  <a:avLst/>
                  <a:gdLst>
                    <a:gd name="T0" fmla="*/ 0 w 20"/>
                    <a:gd name="T1" fmla="*/ 33 h 33"/>
                    <a:gd name="T2" fmla="*/ 20 w 20"/>
                    <a:gd name="T3" fmla="*/ 5 h 33"/>
                    <a:gd name="T4" fmla="*/ 17 w 20"/>
                    <a:gd name="T5" fmla="*/ 0 h 33"/>
                    <a:gd name="T6" fmla="*/ 0 w 20"/>
                    <a:gd name="T7" fmla="*/ 25 h 33"/>
                    <a:gd name="T8" fmla="*/ 0 w 20"/>
                    <a:gd name="T9" fmla="*/ 33 h 33"/>
                  </a:gdLst>
                  <a:ahLst/>
                  <a:cxnLst>
                    <a:cxn ang="0">
                      <a:pos x="T0" y="T1"/>
                    </a:cxn>
                    <a:cxn ang="0">
                      <a:pos x="T2" y="T3"/>
                    </a:cxn>
                    <a:cxn ang="0">
                      <a:pos x="T4" y="T5"/>
                    </a:cxn>
                    <a:cxn ang="0">
                      <a:pos x="T6" y="T7"/>
                    </a:cxn>
                    <a:cxn ang="0">
                      <a:pos x="T8" y="T9"/>
                    </a:cxn>
                  </a:cxnLst>
                  <a:rect l="0" t="0" r="r" b="b"/>
                  <a:pathLst>
                    <a:path w="20" h="33">
                      <a:moveTo>
                        <a:pt x="0" y="33"/>
                      </a:moveTo>
                      <a:cubicBezTo>
                        <a:pt x="20" y="5"/>
                        <a:pt x="20" y="5"/>
                        <a:pt x="20" y="5"/>
                      </a:cubicBezTo>
                      <a:cubicBezTo>
                        <a:pt x="17" y="0"/>
                        <a:pt x="17" y="0"/>
                        <a:pt x="17" y="0"/>
                      </a:cubicBezTo>
                      <a:cubicBezTo>
                        <a:pt x="0" y="25"/>
                        <a:pt x="0" y="25"/>
                        <a:pt x="0" y="25"/>
                      </a:cubicBezTo>
                      <a:cubicBezTo>
                        <a:pt x="0" y="28"/>
                        <a:pt x="0" y="31"/>
                        <a:pt x="0" y="33"/>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1" name="Freeform 997"/>
                <p:cNvSpPr/>
                <p:nvPr/>
              </p:nvSpPr>
              <p:spPr bwMode="auto">
                <a:xfrm>
                  <a:off x="3699" y="901"/>
                  <a:ext cx="71" cy="67"/>
                </a:xfrm>
                <a:custGeom>
                  <a:avLst/>
                  <a:gdLst>
                    <a:gd name="T0" fmla="*/ 0 w 30"/>
                    <a:gd name="T1" fmla="*/ 0 h 28"/>
                    <a:gd name="T2" fmla="*/ 29 w 30"/>
                    <a:gd name="T3" fmla="*/ 28 h 28"/>
                    <a:gd name="T4" fmla="*/ 30 w 30"/>
                    <a:gd name="T5" fmla="*/ 23 h 28"/>
                    <a:gd name="T6" fmla="*/ 11 w 30"/>
                    <a:gd name="T7" fmla="*/ 2 h 28"/>
                    <a:gd name="T8" fmla="*/ 0 w 30"/>
                    <a:gd name="T9" fmla="*/ 0 h 28"/>
                  </a:gdLst>
                  <a:ahLst/>
                  <a:cxnLst>
                    <a:cxn ang="0">
                      <a:pos x="T0" y="T1"/>
                    </a:cxn>
                    <a:cxn ang="0">
                      <a:pos x="T2" y="T3"/>
                    </a:cxn>
                    <a:cxn ang="0">
                      <a:pos x="T4" y="T5"/>
                    </a:cxn>
                    <a:cxn ang="0">
                      <a:pos x="T6" y="T7"/>
                    </a:cxn>
                    <a:cxn ang="0">
                      <a:pos x="T8" y="T9"/>
                    </a:cxn>
                  </a:cxnLst>
                  <a:rect l="0" t="0" r="r" b="b"/>
                  <a:pathLst>
                    <a:path w="30" h="28">
                      <a:moveTo>
                        <a:pt x="0" y="0"/>
                      </a:moveTo>
                      <a:cubicBezTo>
                        <a:pt x="29" y="28"/>
                        <a:pt x="29" y="28"/>
                        <a:pt x="29" y="28"/>
                      </a:cubicBezTo>
                      <a:cubicBezTo>
                        <a:pt x="29" y="27"/>
                        <a:pt x="30" y="25"/>
                        <a:pt x="30" y="23"/>
                      </a:cubicBezTo>
                      <a:cubicBezTo>
                        <a:pt x="11" y="2"/>
                        <a:pt x="11" y="2"/>
                        <a:pt x="11" y="2"/>
                      </a:cubicBezTo>
                      <a:cubicBezTo>
                        <a:pt x="7" y="2"/>
                        <a:pt x="3" y="1"/>
                        <a:pt x="0" y="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2" name="Freeform 998"/>
                <p:cNvSpPr/>
                <p:nvPr/>
              </p:nvSpPr>
              <p:spPr bwMode="auto">
                <a:xfrm>
                  <a:off x="3529" y="885"/>
                  <a:ext cx="246" cy="210"/>
                </a:xfrm>
                <a:custGeom>
                  <a:avLst/>
                  <a:gdLst>
                    <a:gd name="T0" fmla="*/ 0 w 104"/>
                    <a:gd name="T1" fmla="*/ 13 h 89"/>
                    <a:gd name="T2" fmla="*/ 102 w 104"/>
                    <a:gd name="T3" fmla="*/ 88 h 89"/>
                    <a:gd name="T4" fmla="*/ 104 w 104"/>
                    <a:gd name="T5" fmla="*/ 89 h 89"/>
                    <a:gd name="T6" fmla="*/ 101 w 104"/>
                    <a:gd name="T7" fmla="*/ 79 h 89"/>
                    <a:gd name="T8" fmla="*/ 4 w 104"/>
                    <a:gd name="T9" fmla="*/ 0 h 89"/>
                    <a:gd name="T10" fmla="*/ 0 w 104"/>
                    <a:gd name="T11" fmla="*/ 13 h 89"/>
                  </a:gdLst>
                  <a:ahLst/>
                  <a:cxnLst>
                    <a:cxn ang="0">
                      <a:pos x="T0" y="T1"/>
                    </a:cxn>
                    <a:cxn ang="0">
                      <a:pos x="T2" y="T3"/>
                    </a:cxn>
                    <a:cxn ang="0">
                      <a:pos x="T4" y="T5"/>
                    </a:cxn>
                    <a:cxn ang="0">
                      <a:pos x="T6" y="T7"/>
                    </a:cxn>
                    <a:cxn ang="0">
                      <a:pos x="T8" y="T9"/>
                    </a:cxn>
                    <a:cxn ang="0">
                      <a:pos x="T10" y="T11"/>
                    </a:cxn>
                  </a:cxnLst>
                  <a:rect l="0" t="0" r="r" b="b"/>
                  <a:pathLst>
                    <a:path w="104" h="89">
                      <a:moveTo>
                        <a:pt x="0" y="13"/>
                      </a:moveTo>
                      <a:cubicBezTo>
                        <a:pt x="102" y="88"/>
                        <a:pt x="102" y="88"/>
                        <a:pt x="102" y="88"/>
                      </a:cubicBezTo>
                      <a:cubicBezTo>
                        <a:pt x="104" y="89"/>
                        <a:pt x="104" y="89"/>
                        <a:pt x="104" y="89"/>
                      </a:cubicBezTo>
                      <a:cubicBezTo>
                        <a:pt x="103" y="85"/>
                        <a:pt x="102" y="82"/>
                        <a:pt x="101" y="79"/>
                      </a:cubicBezTo>
                      <a:cubicBezTo>
                        <a:pt x="4" y="0"/>
                        <a:pt x="4" y="0"/>
                        <a:pt x="4" y="0"/>
                      </a:cubicBezTo>
                      <a:cubicBezTo>
                        <a:pt x="2" y="5"/>
                        <a:pt x="1" y="9"/>
                        <a:pt x="0" y="13"/>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3" name="Freeform 999"/>
                <p:cNvSpPr/>
                <p:nvPr/>
              </p:nvSpPr>
              <p:spPr bwMode="auto">
                <a:xfrm>
                  <a:off x="3574" y="2004"/>
                  <a:ext cx="265" cy="246"/>
                </a:xfrm>
                <a:custGeom>
                  <a:avLst/>
                  <a:gdLst>
                    <a:gd name="T0" fmla="*/ 135 w 265"/>
                    <a:gd name="T1" fmla="*/ 236 h 246"/>
                    <a:gd name="T2" fmla="*/ 142 w 265"/>
                    <a:gd name="T3" fmla="*/ 130 h 246"/>
                    <a:gd name="T4" fmla="*/ 217 w 265"/>
                    <a:gd name="T5" fmla="*/ 208 h 246"/>
                    <a:gd name="T6" fmla="*/ 265 w 265"/>
                    <a:gd name="T7" fmla="*/ 191 h 246"/>
                    <a:gd name="T8" fmla="*/ 234 w 265"/>
                    <a:gd name="T9" fmla="*/ 0 h 246"/>
                    <a:gd name="T10" fmla="*/ 191 w 265"/>
                    <a:gd name="T11" fmla="*/ 9 h 246"/>
                    <a:gd name="T12" fmla="*/ 213 w 265"/>
                    <a:gd name="T13" fmla="*/ 130 h 246"/>
                    <a:gd name="T14" fmla="*/ 123 w 265"/>
                    <a:gd name="T15" fmla="*/ 61 h 246"/>
                    <a:gd name="T16" fmla="*/ 104 w 265"/>
                    <a:gd name="T17" fmla="*/ 158 h 246"/>
                    <a:gd name="T18" fmla="*/ 42 w 265"/>
                    <a:gd name="T19" fmla="*/ 57 h 246"/>
                    <a:gd name="T20" fmla="*/ 0 w 265"/>
                    <a:gd name="T21" fmla="*/ 71 h 246"/>
                    <a:gd name="T22" fmla="*/ 97 w 265"/>
                    <a:gd name="T23" fmla="*/ 246 h 246"/>
                    <a:gd name="T24" fmla="*/ 135 w 265"/>
                    <a:gd name="T25" fmla="*/ 23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246">
                      <a:moveTo>
                        <a:pt x="135" y="236"/>
                      </a:moveTo>
                      <a:lnTo>
                        <a:pt x="142" y="130"/>
                      </a:lnTo>
                      <a:lnTo>
                        <a:pt x="217" y="208"/>
                      </a:lnTo>
                      <a:lnTo>
                        <a:pt x="265" y="191"/>
                      </a:lnTo>
                      <a:lnTo>
                        <a:pt x="234" y="0"/>
                      </a:lnTo>
                      <a:lnTo>
                        <a:pt x="191" y="9"/>
                      </a:lnTo>
                      <a:lnTo>
                        <a:pt x="213" y="130"/>
                      </a:lnTo>
                      <a:lnTo>
                        <a:pt x="123" y="61"/>
                      </a:lnTo>
                      <a:lnTo>
                        <a:pt x="104" y="158"/>
                      </a:lnTo>
                      <a:lnTo>
                        <a:pt x="42" y="57"/>
                      </a:lnTo>
                      <a:lnTo>
                        <a:pt x="0" y="71"/>
                      </a:lnTo>
                      <a:lnTo>
                        <a:pt x="97" y="246"/>
                      </a:lnTo>
                      <a:lnTo>
                        <a:pt x="135" y="236"/>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4" name="Freeform 1000"/>
                <p:cNvSpPr/>
                <p:nvPr/>
              </p:nvSpPr>
              <p:spPr bwMode="auto">
                <a:xfrm>
                  <a:off x="3588" y="821"/>
                  <a:ext cx="177" cy="175"/>
                </a:xfrm>
                <a:custGeom>
                  <a:avLst/>
                  <a:gdLst>
                    <a:gd name="T0" fmla="*/ 74 w 75"/>
                    <a:gd name="T1" fmla="*/ 74 h 74"/>
                    <a:gd name="T2" fmla="*/ 75 w 75"/>
                    <a:gd name="T3" fmla="*/ 66 h 74"/>
                    <a:gd name="T4" fmla="*/ 38 w 75"/>
                    <a:gd name="T5" fmla="*/ 30 h 74"/>
                    <a:gd name="T6" fmla="*/ 7 w 75"/>
                    <a:gd name="T7" fmla="*/ 0 h 74"/>
                    <a:gd name="T8" fmla="*/ 0 w 75"/>
                    <a:gd name="T9" fmla="*/ 5 h 74"/>
                    <a:gd name="T10" fmla="*/ 74 w 75"/>
                    <a:gd name="T11" fmla="*/ 74 h 74"/>
                  </a:gdLst>
                  <a:ahLst/>
                  <a:cxnLst>
                    <a:cxn ang="0">
                      <a:pos x="T0" y="T1"/>
                    </a:cxn>
                    <a:cxn ang="0">
                      <a:pos x="T2" y="T3"/>
                    </a:cxn>
                    <a:cxn ang="0">
                      <a:pos x="T4" y="T5"/>
                    </a:cxn>
                    <a:cxn ang="0">
                      <a:pos x="T6" y="T7"/>
                    </a:cxn>
                    <a:cxn ang="0">
                      <a:pos x="T8" y="T9"/>
                    </a:cxn>
                    <a:cxn ang="0">
                      <a:pos x="T10" y="T11"/>
                    </a:cxn>
                  </a:cxnLst>
                  <a:rect l="0" t="0" r="r" b="b"/>
                  <a:pathLst>
                    <a:path w="75" h="74">
                      <a:moveTo>
                        <a:pt x="74" y="74"/>
                      </a:moveTo>
                      <a:cubicBezTo>
                        <a:pt x="74" y="71"/>
                        <a:pt x="74" y="69"/>
                        <a:pt x="75" y="66"/>
                      </a:cubicBezTo>
                      <a:cubicBezTo>
                        <a:pt x="38" y="30"/>
                        <a:pt x="38" y="30"/>
                        <a:pt x="38" y="30"/>
                      </a:cubicBezTo>
                      <a:cubicBezTo>
                        <a:pt x="25" y="24"/>
                        <a:pt x="14" y="13"/>
                        <a:pt x="7" y="0"/>
                      </a:cubicBezTo>
                      <a:cubicBezTo>
                        <a:pt x="5" y="1"/>
                        <a:pt x="2" y="3"/>
                        <a:pt x="0" y="5"/>
                      </a:cubicBezTo>
                      <a:lnTo>
                        <a:pt x="74" y="74"/>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5" name="Freeform 1001"/>
                <p:cNvSpPr/>
                <p:nvPr/>
              </p:nvSpPr>
              <p:spPr bwMode="auto">
                <a:xfrm>
                  <a:off x="3763" y="1545"/>
                  <a:ext cx="36" cy="61"/>
                </a:xfrm>
                <a:custGeom>
                  <a:avLst/>
                  <a:gdLst>
                    <a:gd name="T0" fmla="*/ 0 w 15"/>
                    <a:gd name="T1" fmla="*/ 26 h 26"/>
                    <a:gd name="T2" fmla="*/ 15 w 15"/>
                    <a:gd name="T3" fmla="*/ 4 h 26"/>
                    <a:gd name="T4" fmla="*/ 12 w 15"/>
                    <a:gd name="T5" fmla="*/ 0 h 26"/>
                    <a:gd name="T6" fmla="*/ 0 w 15"/>
                    <a:gd name="T7" fmla="*/ 26 h 26"/>
                  </a:gdLst>
                  <a:ahLst/>
                  <a:cxnLst>
                    <a:cxn ang="0">
                      <a:pos x="T0" y="T1"/>
                    </a:cxn>
                    <a:cxn ang="0">
                      <a:pos x="T2" y="T3"/>
                    </a:cxn>
                    <a:cxn ang="0">
                      <a:pos x="T4" y="T5"/>
                    </a:cxn>
                    <a:cxn ang="0">
                      <a:pos x="T6" y="T7"/>
                    </a:cxn>
                  </a:cxnLst>
                  <a:rect l="0" t="0" r="r" b="b"/>
                  <a:pathLst>
                    <a:path w="15" h="26">
                      <a:moveTo>
                        <a:pt x="0" y="26"/>
                      </a:moveTo>
                      <a:cubicBezTo>
                        <a:pt x="15" y="4"/>
                        <a:pt x="15" y="4"/>
                        <a:pt x="15" y="4"/>
                      </a:cubicBezTo>
                      <a:cubicBezTo>
                        <a:pt x="12" y="0"/>
                        <a:pt x="12" y="0"/>
                        <a:pt x="12" y="0"/>
                      </a:cubicBezTo>
                      <a:cubicBezTo>
                        <a:pt x="6" y="5"/>
                        <a:pt x="2" y="15"/>
                        <a:pt x="0" y="2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6" name="Freeform 1002"/>
                <p:cNvSpPr/>
                <p:nvPr/>
              </p:nvSpPr>
              <p:spPr bwMode="auto">
                <a:xfrm>
                  <a:off x="3543" y="856"/>
                  <a:ext cx="222" cy="204"/>
                </a:xfrm>
                <a:custGeom>
                  <a:avLst/>
                  <a:gdLst>
                    <a:gd name="T0" fmla="*/ 0 w 94"/>
                    <a:gd name="T1" fmla="*/ 9 h 86"/>
                    <a:gd name="T2" fmla="*/ 94 w 94"/>
                    <a:gd name="T3" fmla="*/ 86 h 86"/>
                    <a:gd name="T4" fmla="*/ 93 w 94"/>
                    <a:gd name="T5" fmla="*/ 76 h 86"/>
                    <a:gd name="T6" fmla="*/ 6 w 94"/>
                    <a:gd name="T7" fmla="*/ 0 h 86"/>
                    <a:gd name="T8" fmla="*/ 0 w 94"/>
                    <a:gd name="T9" fmla="*/ 9 h 86"/>
                  </a:gdLst>
                  <a:ahLst/>
                  <a:cxnLst>
                    <a:cxn ang="0">
                      <a:pos x="T0" y="T1"/>
                    </a:cxn>
                    <a:cxn ang="0">
                      <a:pos x="T2" y="T3"/>
                    </a:cxn>
                    <a:cxn ang="0">
                      <a:pos x="T4" y="T5"/>
                    </a:cxn>
                    <a:cxn ang="0">
                      <a:pos x="T6" y="T7"/>
                    </a:cxn>
                    <a:cxn ang="0">
                      <a:pos x="T8" y="T9"/>
                    </a:cxn>
                  </a:cxnLst>
                  <a:rect l="0" t="0" r="r" b="b"/>
                  <a:pathLst>
                    <a:path w="94" h="86">
                      <a:moveTo>
                        <a:pt x="0" y="9"/>
                      </a:moveTo>
                      <a:cubicBezTo>
                        <a:pt x="94" y="86"/>
                        <a:pt x="94" y="86"/>
                        <a:pt x="94" y="86"/>
                      </a:cubicBezTo>
                      <a:cubicBezTo>
                        <a:pt x="93" y="83"/>
                        <a:pt x="93" y="80"/>
                        <a:pt x="93" y="76"/>
                      </a:cubicBezTo>
                      <a:cubicBezTo>
                        <a:pt x="6" y="0"/>
                        <a:pt x="6" y="0"/>
                        <a:pt x="6" y="0"/>
                      </a:cubicBezTo>
                      <a:cubicBezTo>
                        <a:pt x="3" y="3"/>
                        <a:pt x="1" y="6"/>
                        <a:pt x="0" y="9"/>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7" name="Freeform 1003"/>
                <p:cNvSpPr/>
                <p:nvPr/>
              </p:nvSpPr>
              <p:spPr bwMode="auto">
                <a:xfrm>
                  <a:off x="3564" y="838"/>
                  <a:ext cx="197" cy="189"/>
                </a:xfrm>
                <a:custGeom>
                  <a:avLst/>
                  <a:gdLst>
                    <a:gd name="T0" fmla="*/ 7 w 83"/>
                    <a:gd name="T1" fmla="*/ 0 h 80"/>
                    <a:gd name="T2" fmla="*/ 0 w 83"/>
                    <a:gd name="T3" fmla="*/ 6 h 80"/>
                    <a:gd name="T4" fmla="*/ 83 w 83"/>
                    <a:gd name="T5" fmla="*/ 80 h 80"/>
                    <a:gd name="T6" fmla="*/ 83 w 83"/>
                    <a:gd name="T7" fmla="*/ 71 h 80"/>
                    <a:gd name="T8" fmla="*/ 7 w 83"/>
                    <a:gd name="T9" fmla="*/ 0 h 80"/>
                  </a:gdLst>
                  <a:ahLst/>
                  <a:cxnLst>
                    <a:cxn ang="0">
                      <a:pos x="T0" y="T1"/>
                    </a:cxn>
                    <a:cxn ang="0">
                      <a:pos x="T2" y="T3"/>
                    </a:cxn>
                    <a:cxn ang="0">
                      <a:pos x="T4" y="T5"/>
                    </a:cxn>
                    <a:cxn ang="0">
                      <a:pos x="T6" y="T7"/>
                    </a:cxn>
                    <a:cxn ang="0">
                      <a:pos x="T8" y="T9"/>
                    </a:cxn>
                  </a:cxnLst>
                  <a:rect l="0" t="0" r="r" b="b"/>
                  <a:pathLst>
                    <a:path w="83" h="80">
                      <a:moveTo>
                        <a:pt x="7" y="0"/>
                      </a:moveTo>
                      <a:cubicBezTo>
                        <a:pt x="4" y="2"/>
                        <a:pt x="2" y="4"/>
                        <a:pt x="0" y="6"/>
                      </a:cubicBezTo>
                      <a:cubicBezTo>
                        <a:pt x="83" y="80"/>
                        <a:pt x="83" y="80"/>
                        <a:pt x="83" y="80"/>
                      </a:cubicBezTo>
                      <a:cubicBezTo>
                        <a:pt x="83" y="77"/>
                        <a:pt x="83" y="74"/>
                        <a:pt x="83" y="71"/>
                      </a:cubicBezTo>
                      <a:lnTo>
                        <a:pt x="7" y="0"/>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8" name="Freeform 1004"/>
                <p:cNvSpPr/>
                <p:nvPr/>
              </p:nvSpPr>
              <p:spPr bwMode="auto">
                <a:xfrm>
                  <a:off x="3813" y="3499"/>
                  <a:ext cx="92" cy="158"/>
                </a:xfrm>
                <a:custGeom>
                  <a:avLst/>
                  <a:gdLst>
                    <a:gd name="T0" fmla="*/ 54 w 92"/>
                    <a:gd name="T1" fmla="*/ 0 h 158"/>
                    <a:gd name="T2" fmla="*/ 0 w 92"/>
                    <a:gd name="T3" fmla="*/ 137 h 158"/>
                    <a:gd name="T4" fmla="*/ 42 w 92"/>
                    <a:gd name="T5" fmla="*/ 158 h 158"/>
                    <a:gd name="T6" fmla="*/ 92 w 92"/>
                    <a:gd name="T7" fmla="*/ 17 h 158"/>
                    <a:gd name="T8" fmla="*/ 54 w 92"/>
                    <a:gd name="T9" fmla="*/ 0 h 158"/>
                  </a:gdLst>
                  <a:ahLst/>
                  <a:cxnLst>
                    <a:cxn ang="0">
                      <a:pos x="T0" y="T1"/>
                    </a:cxn>
                    <a:cxn ang="0">
                      <a:pos x="T2" y="T3"/>
                    </a:cxn>
                    <a:cxn ang="0">
                      <a:pos x="T4" y="T5"/>
                    </a:cxn>
                    <a:cxn ang="0">
                      <a:pos x="T6" y="T7"/>
                    </a:cxn>
                    <a:cxn ang="0">
                      <a:pos x="T8" y="T9"/>
                    </a:cxn>
                  </a:cxnLst>
                  <a:rect l="0" t="0" r="r" b="b"/>
                  <a:pathLst>
                    <a:path w="92" h="158">
                      <a:moveTo>
                        <a:pt x="54" y="0"/>
                      </a:moveTo>
                      <a:lnTo>
                        <a:pt x="0" y="137"/>
                      </a:lnTo>
                      <a:lnTo>
                        <a:pt x="42" y="158"/>
                      </a:lnTo>
                      <a:lnTo>
                        <a:pt x="92" y="17"/>
                      </a:lnTo>
                      <a:lnTo>
                        <a:pt x="54" y="0"/>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9" name="Freeform 1005"/>
                <p:cNvSpPr/>
                <p:nvPr/>
              </p:nvSpPr>
              <p:spPr bwMode="auto">
                <a:xfrm>
                  <a:off x="3867" y="3390"/>
                  <a:ext cx="26" cy="12"/>
                </a:xfrm>
                <a:custGeom>
                  <a:avLst/>
                  <a:gdLst>
                    <a:gd name="T0" fmla="*/ 11 w 11"/>
                    <a:gd name="T1" fmla="*/ 0 h 5"/>
                    <a:gd name="T2" fmla="*/ 0 w 11"/>
                    <a:gd name="T3" fmla="*/ 3 h 5"/>
                    <a:gd name="T4" fmla="*/ 1 w 11"/>
                    <a:gd name="T5" fmla="*/ 5 h 5"/>
                    <a:gd name="T6" fmla="*/ 11 w 11"/>
                    <a:gd name="T7" fmla="*/ 3 h 5"/>
                    <a:gd name="T8" fmla="*/ 11 w 11"/>
                    <a:gd name="T9" fmla="*/ 0 h 5"/>
                  </a:gdLst>
                  <a:ahLst/>
                  <a:cxnLst>
                    <a:cxn ang="0">
                      <a:pos x="T0" y="T1"/>
                    </a:cxn>
                    <a:cxn ang="0">
                      <a:pos x="T2" y="T3"/>
                    </a:cxn>
                    <a:cxn ang="0">
                      <a:pos x="T4" y="T5"/>
                    </a:cxn>
                    <a:cxn ang="0">
                      <a:pos x="T6" y="T7"/>
                    </a:cxn>
                    <a:cxn ang="0">
                      <a:pos x="T8" y="T9"/>
                    </a:cxn>
                  </a:cxnLst>
                  <a:rect l="0" t="0" r="r" b="b"/>
                  <a:pathLst>
                    <a:path w="11" h="5">
                      <a:moveTo>
                        <a:pt x="11" y="0"/>
                      </a:moveTo>
                      <a:cubicBezTo>
                        <a:pt x="8" y="1"/>
                        <a:pt x="4" y="2"/>
                        <a:pt x="0" y="3"/>
                      </a:cubicBezTo>
                      <a:cubicBezTo>
                        <a:pt x="1" y="5"/>
                        <a:pt x="1" y="5"/>
                        <a:pt x="1" y="5"/>
                      </a:cubicBezTo>
                      <a:cubicBezTo>
                        <a:pt x="4" y="5"/>
                        <a:pt x="8" y="4"/>
                        <a:pt x="11" y="3"/>
                      </a:cubicBezTo>
                      <a:lnTo>
                        <a:pt x="11"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0" name="Freeform 1006"/>
                <p:cNvSpPr/>
                <p:nvPr/>
              </p:nvSpPr>
              <p:spPr bwMode="auto">
                <a:xfrm>
                  <a:off x="3879" y="3750"/>
                  <a:ext cx="35" cy="52"/>
                </a:xfrm>
                <a:custGeom>
                  <a:avLst/>
                  <a:gdLst>
                    <a:gd name="T0" fmla="*/ 0 w 15"/>
                    <a:gd name="T1" fmla="*/ 0 h 22"/>
                    <a:gd name="T2" fmla="*/ 1 w 15"/>
                    <a:gd name="T3" fmla="*/ 22 h 22"/>
                    <a:gd name="T4" fmla="*/ 15 w 15"/>
                    <a:gd name="T5" fmla="*/ 20 h 22"/>
                    <a:gd name="T6" fmla="*/ 14 w 15"/>
                    <a:gd name="T7" fmla="*/ 1 h 22"/>
                    <a:gd name="T8" fmla="*/ 0 w 15"/>
                    <a:gd name="T9" fmla="*/ 0 h 22"/>
                  </a:gdLst>
                  <a:ahLst/>
                  <a:cxnLst>
                    <a:cxn ang="0">
                      <a:pos x="T0" y="T1"/>
                    </a:cxn>
                    <a:cxn ang="0">
                      <a:pos x="T2" y="T3"/>
                    </a:cxn>
                    <a:cxn ang="0">
                      <a:pos x="T4" y="T5"/>
                    </a:cxn>
                    <a:cxn ang="0">
                      <a:pos x="T6" y="T7"/>
                    </a:cxn>
                    <a:cxn ang="0">
                      <a:pos x="T8" y="T9"/>
                    </a:cxn>
                  </a:cxnLst>
                  <a:rect l="0" t="0" r="r" b="b"/>
                  <a:pathLst>
                    <a:path w="15" h="22">
                      <a:moveTo>
                        <a:pt x="0" y="0"/>
                      </a:moveTo>
                      <a:cubicBezTo>
                        <a:pt x="1" y="22"/>
                        <a:pt x="1" y="22"/>
                        <a:pt x="1" y="22"/>
                      </a:cubicBezTo>
                      <a:cubicBezTo>
                        <a:pt x="6" y="22"/>
                        <a:pt x="11" y="21"/>
                        <a:pt x="15" y="20"/>
                      </a:cubicBezTo>
                      <a:cubicBezTo>
                        <a:pt x="14" y="1"/>
                        <a:pt x="14" y="1"/>
                        <a:pt x="14" y="1"/>
                      </a:cubicBezTo>
                      <a:cubicBezTo>
                        <a:pt x="9" y="2"/>
                        <a:pt x="5" y="1"/>
                        <a:pt x="0" y="0"/>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1" name="Freeform 1007"/>
                <p:cNvSpPr/>
                <p:nvPr/>
              </p:nvSpPr>
              <p:spPr bwMode="auto">
                <a:xfrm>
                  <a:off x="3527" y="927"/>
                  <a:ext cx="224" cy="164"/>
                </a:xfrm>
                <a:custGeom>
                  <a:avLst/>
                  <a:gdLst>
                    <a:gd name="T0" fmla="*/ 0 w 95"/>
                    <a:gd name="T1" fmla="*/ 15 h 69"/>
                    <a:gd name="T2" fmla="*/ 77 w 95"/>
                    <a:gd name="T3" fmla="*/ 66 h 69"/>
                    <a:gd name="T4" fmla="*/ 78 w 95"/>
                    <a:gd name="T5" fmla="*/ 65 h 69"/>
                    <a:gd name="T6" fmla="*/ 95 w 95"/>
                    <a:gd name="T7" fmla="*/ 69 h 69"/>
                    <a:gd name="T8" fmla="*/ 0 w 95"/>
                    <a:gd name="T9" fmla="*/ 0 h 69"/>
                    <a:gd name="T10" fmla="*/ 0 w 95"/>
                    <a:gd name="T11" fmla="*/ 15 h 69"/>
                  </a:gdLst>
                  <a:ahLst/>
                  <a:cxnLst>
                    <a:cxn ang="0">
                      <a:pos x="T0" y="T1"/>
                    </a:cxn>
                    <a:cxn ang="0">
                      <a:pos x="T2" y="T3"/>
                    </a:cxn>
                    <a:cxn ang="0">
                      <a:pos x="T4" y="T5"/>
                    </a:cxn>
                    <a:cxn ang="0">
                      <a:pos x="T6" y="T7"/>
                    </a:cxn>
                    <a:cxn ang="0">
                      <a:pos x="T8" y="T9"/>
                    </a:cxn>
                    <a:cxn ang="0">
                      <a:pos x="T10" y="T11"/>
                    </a:cxn>
                  </a:cxnLst>
                  <a:rect l="0" t="0" r="r" b="b"/>
                  <a:pathLst>
                    <a:path w="95" h="69">
                      <a:moveTo>
                        <a:pt x="0" y="15"/>
                      </a:moveTo>
                      <a:cubicBezTo>
                        <a:pt x="77" y="66"/>
                        <a:pt x="77" y="66"/>
                        <a:pt x="77" y="66"/>
                      </a:cubicBezTo>
                      <a:cubicBezTo>
                        <a:pt x="78" y="65"/>
                        <a:pt x="78" y="65"/>
                        <a:pt x="78" y="65"/>
                      </a:cubicBezTo>
                      <a:cubicBezTo>
                        <a:pt x="83" y="66"/>
                        <a:pt x="89" y="67"/>
                        <a:pt x="95" y="69"/>
                      </a:cubicBezTo>
                      <a:cubicBezTo>
                        <a:pt x="0" y="0"/>
                        <a:pt x="0" y="0"/>
                        <a:pt x="0" y="0"/>
                      </a:cubicBezTo>
                      <a:cubicBezTo>
                        <a:pt x="0" y="5"/>
                        <a:pt x="0" y="10"/>
                        <a:pt x="0" y="15"/>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2" name="Freeform 1008"/>
                <p:cNvSpPr/>
                <p:nvPr/>
              </p:nvSpPr>
              <p:spPr bwMode="auto">
                <a:xfrm>
                  <a:off x="3522" y="-35"/>
                  <a:ext cx="26" cy="89"/>
                </a:xfrm>
                <a:custGeom>
                  <a:avLst/>
                  <a:gdLst>
                    <a:gd name="T0" fmla="*/ 11 w 11"/>
                    <a:gd name="T1" fmla="*/ 31 h 38"/>
                    <a:gd name="T2" fmla="*/ 10 w 11"/>
                    <a:gd name="T3" fmla="*/ 0 h 38"/>
                    <a:gd name="T4" fmla="*/ 0 w 11"/>
                    <a:gd name="T5" fmla="*/ 0 h 38"/>
                    <a:gd name="T6" fmla="*/ 3 w 11"/>
                    <a:gd name="T7" fmla="*/ 38 h 38"/>
                    <a:gd name="T8" fmla="*/ 11 w 11"/>
                    <a:gd name="T9" fmla="*/ 31 h 38"/>
                  </a:gdLst>
                  <a:ahLst/>
                  <a:cxnLst>
                    <a:cxn ang="0">
                      <a:pos x="T0" y="T1"/>
                    </a:cxn>
                    <a:cxn ang="0">
                      <a:pos x="T2" y="T3"/>
                    </a:cxn>
                    <a:cxn ang="0">
                      <a:pos x="T4" y="T5"/>
                    </a:cxn>
                    <a:cxn ang="0">
                      <a:pos x="T6" y="T7"/>
                    </a:cxn>
                    <a:cxn ang="0">
                      <a:pos x="T8" y="T9"/>
                    </a:cxn>
                  </a:cxnLst>
                  <a:rect l="0" t="0" r="r" b="b"/>
                  <a:pathLst>
                    <a:path w="11" h="38">
                      <a:moveTo>
                        <a:pt x="11" y="31"/>
                      </a:moveTo>
                      <a:cubicBezTo>
                        <a:pt x="11" y="21"/>
                        <a:pt x="10" y="10"/>
                        <a:pt x="10" y="0"/>
                      </a:cubicBezTo>
                      <a:cubicBezTo>
                        <a:pt x="0" y="0"/>
                        <a:pt x="0" y="0"/>
                        <a:pt x="0" y="0"/>
                      </a:cubicBezTo>
                      <a:cubicBezTo>
                        <a:pt x="1" y="13"/>
                        <a:pt x="2" y="27"/>
                        <a:pt x="3" y="38"/>
                      </a:cubicBezTo>
                      <a:cubicBezTo>
                        <a:pt x="6" y="36"/>
                        <a:pt x="9" y="33"/>
                        <a:pt x="11" y="31"/>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733" name="Group 1210"/>
              <p:cNvGrpSpPr/>
              <p:nvPr/>
            </p:nvGrpSpPr>
            <p:grpSpPr bwMode="auto">
              <a:xfrm flipH="1">
                <a:off x="3848314" y="-3131"/>
                <a:ext cx="2088548" cy="6866846"/>
                <a:chOff x="2606" y="-35"/>
                <a:chExt cx="1334" cy="4386"/>
              </a:xfrm>
            </p:grpSpPr>
            <p:sp>
              <p:nvSpPr>
                <p:cNvPr id="2193" name="Freeform 1010"/>
                <p:cNvSpPr/>
                <p:nvPr/>
              </p:nvSpPr>
              <p:spPr bwMode="auto">
                <a:xfrm>
                  <a:off x="3659" y="2877"/>
                  <a:ext cx="281" cy="516"/>
                </a:xfrm>
                <a:custGeom>
                  <a:avLst/>
                  <a:gdLst>
                    <a:gd name="T0" fmla="*/ 76 w 119"/>
                    <a:gd name="T1" fmla="*/ 213 h 218"/>
                    <a:gd name="T2" fmla="*/ 87 w 119"/>
                    <a:gd name="T3" fmla="*/ 183 h 218"/>
                    <a:gd name="T4" fmla="*/ 39 w 119"/>
                    <a:gd name="T5" fmla="*/ 115 h 218"/>
                    <a:gd name="T6" fmla="*/ 76 w 119"/>
                    <a:gd name="T7" fmla="*/ 42 h 218"/>
                    <a:gd name="T8" fmla="*/ 52 w 119"/>
                    <a:gd name="T9" fmla="*/ 14 h 218"/>
                    <a:gd name="T10" fmla="*/ 2 w 119"/>
                    <a:gd name="T11" fmla="*/ 117 h 218"/>
                    <a:gd name="T12" fmla="*/ 76 w 119"/>
                    <a:gd name="T13" fmla="*/ 213 h 218"/>
                  </a:gdLst>
                  <a:ahLst/>
                  <a:cxnLst>
                    <a:cxn ang="0">
                      <a:pos x="T0" y="T1"/>
                    </a:cxn>
                    <a:cxn ang="0">
                      <a:pos x="T2" y="T3"/>
                    </a:cxn>
                    <a:cxn ang="0">
                      <a:pos x="T4" y="T5"/>
                    </a:cxn>
                    <a:cxn ang="0">
                      <a:pos x="T6" y="T7"/>
                    </a:cxn>
                    <a:cxn ang="0">
                      <a:pos x="T8" y="T9"/>
                    </a:cxn>
                    <a:cxn ang="0">
                      <a:pos x="T10" y="T11"/>
                    </a:cxn>
                    <a:cxn ang="0">
                      <a:pos x="T12" y="T13"/>
                    </a:cxn>
                  </a:cxnLst>
                  <a:rect l="0" t="0" r="r" b="b"/>
                  <a:pathLst>
                    <a:path w="119" h="218">
                      <a:moveTo>
                        <a:pt x="76" y="213"/>
                      </a:moveTo>
                      <a:cubicBezTo>
                        <a:pt x="98" y="218"/>
                        <a:pt x="119" y="193"/>
                        <a:pt x="87" y="183"/>
                      </a:cubicBezTo>
                      <a:cubicBezTo>
                        <a:pt x="63" y="175"/>
                        <a:pt x="41" y="150"/>
                        <a:pt x="39" y="115"/>
                      </a:cubicBezTo>
                      <a:cubicBezTo>
                        <a:pt x="38" y="76"/>
                        <a:pt x="59" y="53"/>
                        <a:pt x="76" y="42"/>
                      </a:cubicBezTo>
                      <a:cubicBezTo>
                        <a:pt x="109" y="20"/>
                        <a:pt x="75" y="0"/>
                        <a:pt x="52" y="14"/>
                      </a:cubicBezTo>
                      <a:cubicBezTo>
                        <a:pt x="16" y="35"/>
                        <a:pt x="0" y="78"/>
                        <a:pt x="2" y="117"/>
                      </a:cubicBezTo>
                      <a:cubicBezTo>
                        <a:pt x="4" y="162"/>
                        <a:pt x="22" y="202"/>
                        <a:pt x="76" y="213"/>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4" name="Freeform 1011"/>
                <p:cNvSpPr/>
                <p:nvPr/>
              </p:nvSpPr>
              <p:spPr bwMode="auto">
                <a:xfrm>
                  <a:off x="3772" y="2418"/>
                  <a:ext cx="50" cy="50"/>
                </a:xfrm>
                <a:custGeom>
                  <a:avLst/>
                  <a:gdLst>
                    <a:gd name="T0" fmla="*/ 5 w 21"/>
                    <a:gd name="T1" fmla="*/ 3 h 21"/>
                    <a:gd name="T2" fmla="*/ 3 w 21"/>
                    <a:gd name="T3" fmla="*/ 16 h 21"/>
                    <a:gd name="T4" fmla="*/ 16 w 21"/>
                    <a:gd name="T5" fmla="*/ 18 h 21"/>
                    <a:gd name="T6" fmla="*/ 18 w 21"/>
                    <a:gd name="T7" fmla="*/ 5 h 21"/>
                    <a:gd name="T8" fmla="*/ 5 w 21"/>
                    <a:gd name="T9" fmla="*/ 3 h 21"/>
                  </a:gdLst>
                  <a:ahLst/>
                  <a:cxnLst>
                    <a:cxn ang="0">
                      <a:pos x="T0" y="T1"/>
                    </a:cxn>
                    <a:cxn ang="0">
                      <a:pos x="T2" y="T3"/>
                    </a:cxn>
                    <a:cxn ang="0">
                      <a:pos x="T4" y="T5"/>
                    </a:cxn>
                    <a:cxn ang="0">
                      <a:pos x="T6" y="T7"/>
                    </a:cxn>
                    <a:cxn ang="0">
                      <a:pos x="T8" y="T9"/>
                    </a:cxn>
                  </a:cxnLst>
                  <a:rect l="0" t="0" r="r" b="b"/>
                  <a:pathLst>
                    <a:path w="21" h="21">
                      <a:moveTo>
                        <a:pt x="5" y="3"/>
                      </a:moveTo>
                      <a:cubicBezTo>
                        <a:pt x="1" y="6"/>
                        <a:pt x="0" y="12"/>
                        <a:pt x="3" y="16"/>
                      </a:cubicBezTo>
                      <a:cubicBezTo>
                        <a:pt x="6" y="20"/>
                        <a:pt x="12" y="21"/>
                        <a:pt x="16" y="18"/>
                      </a:cubicBezTo>
                      <a:cubicBezTo>
                        <a:pt x="20" y="15"/>
                        <a:pt x="21" y="9"/>
                        <a:pt x="18" y="5"/>
                      </a:cubicBezTo>
                      <a:cubicBezTo>
                        <a:pt x="15" y="1"/>
                        <a:pt x="9" y="0"/>
                        <a:pt x="5" y="3"/>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5" name="Freeform 1012"/>
                <p:cNvSpPr/>
                <p:nvPr/>
              </p:nvSpPr>
              <p:spPr bwMode="auto">
                <a:xfrm>
                  <a:off x="3694" y="1486"/>
                  <a:ext cx="88" cy="165"/>
                </a:xfrm>
                <a:custGeom>
                  <a:avLst/>
                  <a:gdLst>
                    <a:gd name="T0" fmla="*/ 19 w 37"/>
                    <a:gd name="T1" fmla="*/ 22 h 70"/>
                    <a:gd name="T2" fmla="*/ 7 w 37"/>
                    <a:gd name="T3" fmla="*/ 18 h 70"/>
                    <a:gd name="T4" fmla="*/ 5 w 37"/>
                    <a:gd name="T5" fmla="*/ 70 h 70"/>
                    <a:gd name="T6" fmla="*/ 23 w 37"/>
                    <a:gd name="T7" fmla="*/ 66 h 70"/>
                    <a:gd name="T8" fmla="*/ 37 w 37"/>
                    <a:gd name="T9" fmla="*/ 20 h 70"/>
                    <a:gd name="T10" fmla="*/ 24 w 37"/>
                    <a:gd name="T11" fmla="*/ 0 h 70"/>
                    <a:gd name="T12" fmla="*/ 19 w 37"/>
                    <a:gd name="T13" fmla="*/ 22 h 70"/>
                  </a:gdLst>
                  <a:ahLst/>
                  <a:cxnLst>
                    <a:cxn ang="0">
                      <a:pos x="T0" y="T1"/>
                    </a:cxn>
                    <a:cxn ang="0">
                      <a:pos x="T2" y="T3"/>
                    </a:cxn>
                    <a:cxn ang="0">
                      <a:pos x="T4" y="T5"/>
                    </a:cxn>
                    <a:cxn ang="0">
                      <a:pos x="T6" y="T7"/>
                    </a:cxn>
                    <a:cxn ang="0">
                      <a:pos x="T8" y="T9"/>
                    </a:cxn>
                    <a:cxn ang="0">
                      <a:pos x="T10" y="T11"/>
                    </a:cxn>
                    <a:cxn ang="0">
                      <a:pos x="T12" y="T13"/>
                    </a:cxn>
                  </a:cxnLst>
                  <a:rect l="0" t="0" r="r" b="b"/>
                  <a:pathLst>
                    <a:path w="37" h="70">
                      <a:moveTo>
                        <a:pt x="19" y="22"/>
                      </a:moveTo>
                      <a:cubicBezTo>
                        <a:pt x="18" y="21"/>
                        <a:pt x="13" y="20"/>
                        <a:pt x="7" y="18"/>
                      </a:cubicBezTo>
                      <a:cubicBezTo>
                        <a:pt x="0" y="36"/>
                        <a:pt x="1" y="57"/>
                        <a:pt x="5" y="70"/>
                      </a:cubicBezTo>
                      <a:cubicBezTo>
                        <a:pt x="11" y="69"/>
                        <a:pt x="17" y="68"/>
                        <a:pt x="23" y="66"/>
                      </a:cubicBezTo>
                      <a:cubicBezTo>
                        <a:pt x="21" y="54"/>
                        <a:pt x="28" y="29"/>
                        <a:pt x="37" y="20"/>
                      </a:cubicBezTo>
                      <a:cubicBezTo>
                        <a:pt x="32" y="12"/>
                        <a:pt x="27" y="5"/>
                        <a:pt x="24" y="0"/>
                      </a:cubicBezTo>
                      <a:cubicBezTo>
                        <a:pt x="22" y="10"/>
                        <a:pt x="20" y="17"/>
                        <a:pt x="19" y="22"/>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6" name="Freeform 1013"/>
                <p:cNvSpPr/>
                <p:nvPr/>
              </p:nvSpPr>
              <p:spPr bwMode="auto">
                <a:xfrm>
                  <a:off x="3834" y="3393"/>
                  <a:ext cx="31" cy="18"/>
                </a:xfrm>
                <a:custGeom>
                  <a:avLst/>
                  <a:gdLst>
                    <a:gd name="T0" fmla="*/ 4 w 13"/>
                    <a:gd name="T1" fmla="*/ 1 h 8"/>
                    <a:gd name="T2" fmla="*/ 0 w 13"/>
                    <a:gd name="T3" fmla="*/ 0 h 8"/>
                    <a:gd name="T4" fmla="*/ 4 w 13"/>
                    <a:gd name="T5" fmla="*/ 8 h 8"/>
                    <a:gd name="T6" fmla="*/ 13 w 13"/>
                    <a:gd name="T7" fmla="*/ 5 h 8"/>
                    <a:gd name="T8" fmla="*/ 12 w 13"/>
                    <a:gd name="T9" fmla="*/ 2 h 8"/>
                    <a:gd name="T10" fmla="*/ 4 w 13"/>
                    <a:gd name="T11" fmla="*/ 1 h 8"/>
                  </a:gdLst>
                  <a:ahLst/>
                  <a:cxnLst>
                    <a:cxn ang="0">
                      <a:pos x="T0" y="T1"/>
                    </a:cxn>
                    <a:cxn ang="0">
                      <a:pos x="T2" y="T3"/>
                    </a:cxn>
                    <a:cxn ang="0">
                      <a:pos x="T4" y="T5"/>
                    </a:cxn>
                    <a:cxn ang="0">
                      <a:pos x="T6" y="T7"/>
                    </a:cxn>
                    <a:cxn ang="0">
                      <a:pos x="T8" y="T9"/>
                    </a:cxn>
                    <a:cxn ang="0">
                      <a:pos x="T10" y="T11"/>
                    </a:cxn>
                  </a:cxnLst>
                  <a:rect l="0" t="0" r="r" b="b"/>
                  <a:pathLst>
                    <a:path w="13" h="8">
                      <a:moveTo>
                        <a:pt x="4" y="1"/>
                      </a:moveTo>
                      <a:cubicBezTo>
                        <a:pt x="2" y="0"/>
                        <a:pt x="1" y="0"/>
                        <a:pt x="0" y="0"/>
                      </a:cubicBezTo>
                      <a:cubicBezTo>
                        <a:pt x="4" y="8"/>
                        <a:pt x="4" y="8"/>
                        <a:pt x="4" y="8"/>
                      </a:cubicBezTo>
                      <a:cubicBezTo>
                        <a:pt x="7" y="7"/>
                        <a:pt x="10" y="6"/>
                        <a:pt x="13" y="5"/>
                      </a:cubicBezTo>
                      <a:cubicBezTo>
                        <a:pt x="12" y="2"/>
                        <a:pt x="12" y="2"/>
                        <a:pt x="12" y="2"/>
                      </a:cubicBezTo>
                      <a:cubicBezTo>
                        <a:pt x="9" y="2"/>
                        <a:pt x="6" y="1"/>
                        <a:pt x="4" y="1"/>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7" name="Freeform 1014"/>
                <p:cNvSpPr/>
                <p:nvPr/>
              </p:nvSpPr>
              <p:spPr bwMode="auto">
                <a:xfrm>
                  <a:off x="3652" y="1930"/>
                  <a:ext cx="139" cy="202"/>
                </a:xfrm>
                <a:custGeom>
                  <a:avLst/>
                  <a:gdLst>
                    <a:gd name="T0" fmla="*/ 16 w 59"/>
                    <a:gd name="T1" fmla="*/ 48 h 85"/>
                    <a:gd name="T2" fmla="*/ 50 w 59"/>
                    <a:gd name="T3" fmla="*/ 74 h 85"/>
                    <a:gd name="T4" fmla="*/ 42 w 59"/>
                    <a:gd name="T5" fmla="*/ 31 h 85"/>
                    <a:gd name="T6" fmla="*/ 54 w 59"/>
                    <a:gd name="T7" fmla="*/ 28 h 85"/>
                    <a:gd name="T8" fmla="*/ 59 w 59"/>
                    <a:gd name="T9" fmla="*/ 4 h 85"/>
                    <a:gd name="T10" fmla="*/ 52 w 59"/>
                    <a:gd name="T11" fmla="*/ 0 h 85"/>
                    <a:gd name="T12" fmla="*/ 17 w 59"/>
                    <a:gd name="T13" fmla="*/ 11 h 85"/>
                    <a:gd name="T14" fmla="*/ 0 w 59"/>
                    <a:gd name="T15" fmla="*/ 69 h 85"/>
                    <a:gd name="T16" fmla="*/ 10 w 59"/>
                    <a:gd name="T17" fmla="*/ 85 h 85"/>
                    <a:gd name="T18" fmla="*/ 16 w 59"/>
                    <a:gd name="T19" fmla="*/ 4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85">
                      <a:moveTo>
                        <a:pt x="16" y="48"/>
                      </a:moveTo>
                      <a:cubicBezTo>
                        <a:pt x="50" y="74"/>
                        <a:pt x="50" y="74"/>
                        <a:pt x="50" y="74"/>
                      </a:cubicBezTo>
                      <a:cubicBezTo>
                        <a:pt x="42" y="31"/>
                        <a:pt x="42" y="31"/>
                        <a:pt x="42" y="31"/>
                      </a:cubicBezTo>
                      <a:cubicBezTo>
                        <a:pt x="54" y="28"/>
                        <a:pt x="54" y="28"/>
                        <a:pt x="54" y="28"/>
                      </a:cubicBezTo>
                      <a:cubicBezTo>
                        <a:pt x="54" y="19"/>
                        <a:pt x="56" y="11"/>
                        <a:pt x="59" y="4"/>
                      </a:cubicBezTo>
                      <a:cubicBezTo>
                        <a:pt x="56" y="3"/>
                        <a:pt x="54" y="2"/>
                        <a:pt x="52" y="0"/>
                      </a:cubicBezTo>
                      <a:cubicBezTo>
                        <a:pt x="40" y="5"/>
                        <a:pt x="29" y="8"/>
                        <a:pt x="17" y="11"/>
                      </a:cubicBezTo>
                      <a:cubicBezTo>
                        <a:pt x="18" y="31"/>
                        <a:pt x="10" y="54"/>
                        <a:pt x="0" y="69"/>
                      </a:cubicBezTo>
                      <a:cubicBezTo>
                        <a:pt x="10" y="85"/>
                        <a:pt x="10" y="85"/>
                        <a:pt x="10" y="85"/>
                      </a:cubicBezTo>
                      <a:lnTo>
                        <a:pt x="16" y="48"/>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8" name="Freeform 1015"/>
                <p:cNvSpPr/>
                <p:nvPr/>
              </p:nvSpPr>
              <p:spPr bwMode="auto">
                <a:xfrm>
                  <a:off x="3668" y="421"/>
                  <a:ext cx="19" cy="21"/>
                </a:xfrm>
                <a:custGeom>
                  <a:avLst/>
                  <a:gdLst>
                    <a:gd name="T0" fmla="*/ 8 w 8"/>
                    <a:gd name="T1" fmla="*/ 0 h 9"/>
                    <a:gd name="T2" fmla="*/ 0 w 8"/>
                    <a:gd name="T3" fmla="*/ 6 h 9"/>
                    <a:gd name="T4" fmla="*/ 7 w 8"/>
                    <a:gd name="T5" fmla="*/ 9 h 9"/>
                    <a:gd name="T6" fmla="*/ 8 w 8"/>
                    <a:gd name="T7" fmla="*/ 0 h 9"/>
                  </a:gdLst>
                  <a:ahLst/>
                  <a:cxnLst>
                    <a:cxn ang="0">
                      <a:pos x="T0" y="T1"/>
                    </a:cxn>
                    <a:cxn ang="0">
                      <a:pos x="T2" y="T3"/>
                    </a:cxn>
                    <a:cxn ang="0">
                      <a:pos x="T4" y="T5"/>
                    </a:cxn>
                    <a:cxn ang="0">
                      <a:pos x="T6" y="T7"/>
                    </a:cxn>
                  </a:cxnLst>
                  <a:rect l="0" t="0" r="r" b="b"/>
                  <a:pathLst>
                    <a:path w="8" h="9">
                      <a:moveTo>
                        <a:pt x="8" y="0"/>
                      </a:moveTo>
                      <a:cubicBezTo>
                        <a:pt x="5" y="2"/>
                        <a:pt x="3" y="4"/>
                        <a:pt x="0" y="6"/>
                      </a:cubicBezTo>
                      <a:cubicBezTo>
                        <a:pt x="7" y="9"/>
                        <a:pt x="7" y="9"/>
                        <a:pt x="7" y="9"/>
                      </a:cubicBezTo>
                      <a:cubicBezTo>
                        <a:pt x="7" y="6"/>
                        <a:pt x="7" y="3"/>
                        <a:pt x="8" y="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9" name="Freeform 1016"/>
                <p:cNvSpPr/>
                <p:nvPr/>
              </p:nvSpPr>
              <p:spPr bwMode="auto">
                <a:xfrm>
                  <a:off x="3654" y="440"/>
                  <a:ext cx="31" cy="17"/>
                </a:xfrm>
                <a:custGeom>
                  <a:avLst/>
                  <a:gdLst>
                    <a:gd name="T0" fmla="*/ 13 w 13"/>
                    <a:gd name="T1" fmla="*/ 3 h 7"/>
                    <a:gd name="T2" fmla="*/ 4 w 13"/>
                    <a:gd name="T3" fmla="*/ 0 h 7"/>
                    <a:gd name="T4" fmla="*/ 0 w 13"/>
                    <a:gd name="T5" fmla="*/ 3 h 7"/>
                    <a:gd name="T6" fmla="*/ 13 w 13"/>
                    <a:gd name="T7" fmla="*/ 7 h 7"/>
                    <a:gd name="T8" fmla="*/ 13 w 13"/>
                    <a:gd name="T9" fmla="*/ 3 h 7"/>
                  </a:gdLst>
                  <a:ahLst/>
                  <a:cxnLst>
                    <a:cxn ang="0">
                      <a:pos x="T0" y="T1"/>
                    </a:cxn>
                    <a:cxn ang="0">
                      <a:pos x="T2" y="T3"/>
                    </a:cxn>
                    <a:cxn ang="0">
                      <a:pos x="T4" y="T5"/>
                    </a:cxn>
                    <a:cxn ang="0">
                      <a:pos x="T6" y="T7"/>
                    </a:cxn>
                    <a:cxn ang="0">
                      <a:pos x="T8" y="T9"/>
                    </a:cxn>
                  </a:cxnLst>
                  <a:rect l="0" t="0" r="r" b="b"/>
                  <a:pathLst>
                    <a:path w="13" h="7">
                      <a:moveTo>
                        <a:pt x="13" y="3"/>
                      </a:moveTo>
                      <a:cubicBezTo>
                        <a:pt x="4" y="0"/>
                        <a:pt x="4" y="0"/>
                        <a:pt x="4" y="0"/>
                      </a:cubicBezTo>
                      <a:cubicBezTo>
                        <a:pt x="3" y="1"/>
                        <a:pt x="2" y="2"/>
                        <a:pt x="0" y="3"/>
                      </a:cubicBezTo>
                      <a:cubicBezTo>
                        <a:pt x="13" y="7"/>
                        <a:pt x="13" y="7"/>
                        <a:pt x="13" y="7"/>
                      </a:cubicBezTo>
                      <a:cubicBezTo>
                        <a:pt x="13" y="6"/>
                        <a:pt x="13" y="4"/>
                        <a:pt x="13" y="3"/>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0" name="Freeform 1017"/>
                <p:cNvSpPr/>
                <p:nvPr/>
              </p:nvSpPr>
              <p:spPr bwMode="auto">
                <a:xfrm>
                  <a:off x="3659" y="485"/>
                  <a:ext cx="28" cy="24"/>
                </a:xfrm>
                <a:custGeom>
                  <a:avLst/>
                  <a:gdLst>
                    <a:gd name="T0" fmla="*/ 0 w 12"/>
                    <a:gd name="T1" fmla="*/ 0 h 10"/>
                    <a:gd name="T2" fmla="*/ 12 w 12"/>
                    <a:gd name="T3" fmla="*/ 10 h 10"/>
                    <a:gd name="T4" fmla="*/ 11 w 12"/>
                    <a:gd name="T5" fmla="*/ 3 h 10"/>
                    <a:gd name="T6" fmla="*/ 0 w 12"/>
                    <a:gd name="T7" fmla="*/ 0 h 10"/>
                  </a:gdLst>
                  <a:ahLst/>
                  <a:cxnLst>
                    <a:cxn ang="0">
                      <a:pos x="T0" y="T1"/>
                    </a:cxn>
                    <a:cxn ang="0">
                      <a:pos x="T2" y="T3"/>
                    </a:cxn>
                    <a:cxn ang="0">
                      <a:pos x="T4" y="T5"/>
                    </a:cxn>
                    <a:cxn ang="0">
                      <a:pos x="T6" y="T7"/>
                    </a:cxn>
                  </a:cxnLst>
                  <a:rect l="0" t="0" r="r" b="b"/>
                  <a:pathLst>
                    <a:path w="12" h="10">
                      <a:moveTo>
                        <a:pt x="0" y="0"/>
                      </a:moveTo>
                      <a:cubicBezTo>
                        <a:pt x="4" y="3"/>
                        <a:pt x="8" y="7"/>
                        <a:pt x="12" y="10"/>
                      </a:cubicBezTo>
                      <a:cubicBezTo>
                        <a:pt x="12" y="8"/>
                        <a:pt x="12" y="6"/>
                        <a:pt x="11" y="3"/>
                      </a:cubicBezTo>
                      <a:lnTo>
                        <a:pt x="0" y="0"/>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1" name="Freeform 1018"/>
                <p:cNvSpPr/>
                <p:nvPr/>
              </p:nvSpPr>
              <p:spPr bwMode="auto">
                <a:xfrm>
                  <a:off x="3640" y="450"/>
                  <a:ext cx="45" cy="23"/>
                </a:xfrm>
                <a:custGeom>
                  <a:avLst/>
                  <a:gdLst>
                    <a:gd name="T0" fmla="*/ 19 w 19"/>
                    <a:gd name="T1" fmla="*/ 5 h 10"/>
                    <a:gd name="T2" fmla="*/ 5 w 19"/>
                    <a:gd name="T3" fmla="*/ 0 h 10"/>
                    <a:gd name="T4" fmla="*/ 0 w 19"/>
                    <a:gd name="T5" fmla="*/ 3 h 10"/>
                    <a:gd name="T6" fmla="*/ 19 w 19"/>
                    <a:gd name="T7" fmla="*/ 10 h 10"/>
                    <a:gd name="T8" fmla="*/ 19 w 19"/>
                    <a:gd name="T9" fmla="*/ 5 h 10"/>
                  </a:gdLst>
                  <a:ahLst/>
                  <a:cxnLst>
                    <a:cxn ang="0">
                      <a:pos x="T0" y="T1"/>
                    </a:cxn>
                    <a:cxn ang="0">
                      <a:pos x="T2" y="T3"/>
                    </a:cxn>
                    <a:cxn ang="0">
                      <a:pos x="T4" y="T5"/>
                    </a:cxn>
                    <a:cxn ang="0">
                      <a:pos x="T6" y="T7"/>
                    </a:cxn>
                    <a:cxn ang="0">
                      <a:pos x="T8" y="T9"/>
                    </a:cxn>
                  </a:cxnLst>
                  <a:rect l="0" t="0" r="r" b="b"/>
                  <a:pathLst>
                    <a:path w="19" h="10">
                      <a:moveTo>
                        <a:pt x="19" y="5"/>
                      </a:moveTo>
                      <a:cubicBezTo>
                        <a:pt x="5" y="0"/>
                        <a:pt x="5" y="0"/>
                        <a:pt x="5" y="0"/>
                      </a:cubicBezTo>
                      <a:cubicBezTo>
                        <a:pt x="3" y="1"/>
                        <a:pt x="2" y="2"/>
                        <a:pt x="0" y="3"/>
                      </a:cubicBezTo>
                      <a:cubicBezTo>
                        <a:pt x="19" y="10"/>
                        <a:pt x="19" y="10"/>
                        <a:pt x="19" y="10"/>
                      </a:cubicBezTo>
                      <a:cubicBezTo>
                        <a:pt x="19" y="8"/>
                        <a:pt x="19" y="6"/>
                        <a:pt x="19" y="5"/>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2" name="Freeform 1019"/>
                <p:cNvSpPr/>
                <p:nvPr/>
              </p:nvSpPr>
              <p:spPr bwMode="auto">
                <a:xfrm>
                  <a:off x="3638" y="461"/>
                  <a:ext cx="47" cy="29"/>
                </a:xfrm>
                <a:custGeom>
                  <a:avLst/>
                  <a:gdLst>
                    <a:gd name="T0" fmla="*/ 20 w 20"/>
                    <a:gd name="T1" fmla="*/ 12 h 12"/>
                    <a:gd name="T2" fmla="*/ 20 w 20"/>
                    <a:gd name="T3" fmla="*/ 6 h 12"/>
                    <a:gd name="T4" fmla="*/ 0 w 20"/>
                    <a:gd name="T5" fmla="*/ 0 h 12"/>
                    <a:gd name="T6" fmla="*/ 6 w 20"/>
                    <a:gd name="T7" fmla="*/ 7 h 12"/>
                    <a:gd name="T8" fmla="*/ 20 w 20"/>
                    <a:gd name="T9" fmla="*/ 12 h 12"/>
                  </a:gdLst>
                  <a:ahLst/>
                  <a:cxnLst>
                    <a:cxn ang="0">
                      <a:pos x="T0" y="T1"/>
                    </a:cxn>
                    <a:cxn ang="0">
                      <a:pos x="T2" y="T3"/>
                    </a:cxn>
                    <a:cxn ang="0">
                      <a:pos x="T4" y="T5"/>
                    </a:cxn>
                    <a:cxn ang="0">
                      <a:pos x="T6" y="T7"/>
                    </a:cxn>
                    <a:cxn ang="0">
                      <a:pos x="T8" y="T9"/>
                    </a:cxn>
                  </a:cxnLst>
                  <a:rect l="0" t="0" r="r" b="b"/>
                  <a:pathLst>
                    <a:path w="20" h="12">
                      <a:moveTo>
                        <a:pt x="20" y="12"/>
                      </a:moveTo>
                      <a:cubicBezTo>
                        <a:pt x="20" y="10"/>
                        <a:pt x="20" y="8"/>
                        <a:pt x="20" y="6"/>
                      </a:cubicBezTo>
                      <a:cubicBezTo>
                        <a:pt x="0" y="0"/>
                        <a:pt x="0" y="0"/>
                        <a:pt x="0" y="0"/>
                      </a:cubicBezTo>
                      <a:cubicBezTo>
                        <a:pt x="2" y="2"/>
                        <a:pt x="4" y="4"/>
                        <a:pt x="6" y="7"/>
                      </a:cubicBezTo>
                      <a:lnTo>
                        <a:pt x="20" y="12"/>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3" name="Freeform 1020"/>
                <p:cNvSpPr/>
                <p:nvPr/>
              </p:nvSpPr>
              <p:spPr bwMode="auto">
                <a:xfrm>
                  <a:off x="3839" y="3740"/>
                  <a:ext cx="35" cy="64"/>
                </a:xfrm>
                <a:custGeom>
                  <a:avLst/>
                  <a:gdLst>
                    <a:gd name="T0" fmla="*/ 0 w 15"/>
                    <a:gd name="T1" fmla="*/ 27 h 27"/>
                    <a:gd name="T2" fmla="*/ 15 w 15"/>
                    <a:gd name="T3" fmla="*/ 27 h 27"/>
                    <a:gd name="T4" fmla="*/ 14 w 15"/>
                    <a:gd name="T5" fmla="*/ 4 h 27"/>
                    <a:gd name="T6" fmla="*/ 4 w 15"/>
                    <a:gd name="T7" fmla="*/ 0 h 27"/>
                    <a:gd name="T8" fmla="*/ 0 w 15"/>
                    <a:gd name="T9" fmla="*/ 27 h 27"/>
                  </a:gdLst>
                  <a:ahLst/>
                  <a:cxnLst>
                    <a:cxn ang="0">
                      <a:pos x="T0" y="T1"/>
                    </a:cxn>
                    <a:cxn ang="0">
                      <a:pos x="T2" y="T3"/>
                    </a:cxn>
                    <a:cxn ang="0">
                      <a:pos x="T4" y="T5"/>
                    </a:cxn>
                    <a:cxn ang="0">
                      <a:pos x="T6" y="T7"/>
                    </a:cxn>
                    <a:cxn ang="0">
                      <a:pos x="T8" y="T9"/>
                    </a:cxn>
                  </a:cxnLst>
                  <a:rect l="0" t="0" r="r" b="b"/>
                  <a:pathLst>
                    <a:path w="15" h="27">
                      <a:moveTo>
                        <a:pt x="0" y="27"/>
                      </a:moveTo>
                      <a:cubicBezTo>
                        <a:pt x="5" y="27"/>
                        <a:pt x="10" y="27"/>
                        <a:pt x="15" y="27"/>
                      </a:cubicBezTo>
                      <a:cubicBezTo>
                        <a:pt x="14" y="4"/>
                        <a:pt x="14" y="4"/>
                        <a:pt x="14" y="4"/>
                      </a:cubicBezTo>
                      <a:cubicBezTo>
                        <a:pt x="10" y="3"/>
                        <a:pt x="7" y="2"/>
                        <a:pt x="4" y="0"/>
                      </a:cubicBezTo>
                      <a:lnTo>
                        <a:pt x="0" y="27"/>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4" name="Freeform 1021"/>
                <p:cNvSpPr/>
                <p:nvPr/>
              </p:nvSpPr>
              <p:spPr bwMode="auto">
                <a:xfrm>
                  <a:off x="3619" y="-35"/>
                  <a:ext cx="33" cy="9"/>
                </a:xfrm>
                <a:custGeom>
                  <a:avLst/>
                  <a:gdLst>
                    <a:gd name="T0" fmla="*/ 14 w 14"/>
                    <a:gd name="T1" fmla="*/ 0 h 4"/>
                    <a:gd name="T2" fmla="*/ 0 w 14"/>
                    <a:gd name="T3" fmla="*/ 0 h 4"/>
                    <a:gd name="T4" fmla="*/ 8 w 14"/>
                    <a:gd name="T5" fmla="*/ 4 h 4"/>
                    <a:gd name="T6" fmla="*/ 14 w 14"/>
                    <a:gd name="T7" fmla="*/ 0 h 4"/>
                  </a:gdLst>
                  <a:ahLst/>
                  <a:cxnLst>
                    <a:cxn ang="0">
                      <a:pos x="T0" y="T1"/>
                    </a:cxn>
                    <a:cxn ang="0">
                      <a:pos x="T2" y="T3"/>
                    </a:cxn>
                    <a:cxn ang="0">
                      <a:pos x="T4" y="T5"/>
                    </a:cxn>
                    <a:cxn ang="0">
                      <a:pos x="T6" y="T7"/>
                    </a:cxn>
                  </a:cxnLst>
                  <a:rect l="0" t="0" r="r" b="b"/>
                  <a:pathLst>
                    <a:path w="14" h="4">
                      <a:moveTo>
                        <a:pt x="14" y="0"/>
                      </a:moveTo>
                      <a:cubicBezTo>
                        <a:pt x="0" y="0"/>
                        <a:pt x="0" y="0"/>
                        <a:pt x="0" y="0"/>
                      </a:cubicBezTo>
                      <a:cubicBezTo>
                        <a:pt x="2" y="1"/>
                        <a:pt x="5" y="3"/>
                        <a:pt x="8" y="4"/>
                      </a:cubicBezTo>
                      <a:cubicBezTo>
                        <a:pt x="10" y="3"/>
                        <a:pt x="12" y="1"/>
                        <a:pt x="14" y="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5" name="Freeform 1022"/>
                <p:cNvSpPr/>
                <p:nvPr/>
              </p:nvSpPr>
              <p:spPr bwMode="auto">
                <a:xfrm>
                  <a:off x="3557" y="-35"/>
                  <a:ext cx="31" cy="63"/>
                </a:xfrm>
                <a:custGeom>
                  <a:avLst/>
                  <a:gdLst>
                    <a:gd name="T0" fmla="*/ 13 w 13"/>
                    <a:gd name="T1" fmla="*/ 18 h 27"/>
                    <a:gd name="T2" fmla="*/ 12 w 13"/>
                    <a:gd name="T3" fmla="*/ 0 h 27"/>
                    <a:gd name="T4" fmla="*/ 0 w 13"/>
                    <a:gd name="T5" fmla="*/ 0 h 27"/>
                    <a:gd name="T6" fmla="*/ 1 w 13"/>
                    <a:gd name="T7" fmla="*/ 27 h 27"/>
                    <a:gd name="T8" fmla="*/ 13 w 13"/>
                    <a:gd name="T9" fmla="*/ 18 h 27"/>
                  </a:gdLst>
                  <a:ahLst/>
                  <a:cxnLst>
                    <a:cxn ang="0">
                      <a:pos x="T0" y="T1"/>
                    </a:cxn>
                    <a:cxn ang="0">
                      <a:pos x="T2" y="T3"/>
                    </a:cxn>
                    <a:cxn ang="0">
                      <a:pos x="T4" y="T5"/>
                    </a:cxn>
                    <a:cxn ang="0">
                      <a:pos x="T6" y="T7"/>
                    </a:cxn>
                    <a:cxn ang="0">
                      <a:pos x="T8" y="T9"/>
                    </a:cxn>
                  </a:cxnLst>
                  <a:rect l="0" t="0" r="r" b="b"/>
                  <a:pathLst>
                    <a:path w="13" h="27">
                      <a:moveTo>
                        <a:pt x="13" y="18"/>
                      </a:moveTo>
                      <a:cubicBezTo>
                        <a:pt x="13" y="11"/>
                        <a:pt x="13" y="5"/>
                        <a:pt x="12" y="0"/>
                      </a:cubicBezTo>
                      <a:cubicBezTo>
                        <a:pt x="0" y="0"/>
                        <a:pt x="0" y="0"/>
                        <a:pt x="0" y="0"/>
                      </a:cubicBezTo>
                      <a:cubicBezTo>
                        <a:pt x="0" y="8"/>
                        <a:pt x="1" y="18"/>
                        <a:pt x="1" y="27"/>
                      </a:cubicBezTo>
                      <a:cubicBezTo>
                        <a:pt x="5" y="24"/>
                        <a:pt x="9" y="21"/>
                        <a:pt x="13" y="18"/>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6" name="Freeform 1023"/>
                <p:cNvSpPr/>
                <p:nvPr/>
              </p:nvSpPr>
              <p:spPr bwMode="auto">
                <a:xfrm>
                  <a:off x="3529" y="975"/>
                  <a:ext cx="180" cy="137"/>
                </a:xfrm>
                <a:custGeom>
                  <a:avLst/>
                  <a:gdLst>
                    <a:gd name="T0" fmla="*/ 76 w 76"/>
                    <a:gd name="T1" fmla="*/ 49 h 58"/>
                    <a:gd name="T2" fmla="*/ 0 w 76"/>
                    <a:gd name="T3" fmla="*/ 0 h 58"/>
                    <a:gd name="T4" fmla="*/ 1 w 76"/>
                    <a:gd name="T5" fmla="*/ 16 h 58"/>
                    <a:gd name="T6" fmla="*/ 74 w 76"/>
                    <a:gd name="T7" fmla="*/ 58 h 58"/>
                    <a:gd name="T8" fmla="*/ 76 w 76"/>
                    <a:gd name="T9" fmla="*/ 49 h 58"/>
                  </a:gdLst>
                  <a:ahLst/>
                  <a:cxnLst>
                    <a:cxn ang="0">
                      <a:pos x="T0" y="T1"/>
                    </a:cxn>
                    <a:cxn ang="0">
                      <a:pos x="T2" y="T3"/>
                    </a:cxn>
                    <a:cxn ang="0">
                      <a:pos x="T4" y="T5"/>
                    </a:cxn>
                    <a:cxn ang="0">
                      <a:pos x="T6" y="T7"/>
                    </a:cxn>
                    <a:cxn ang="0">
                      <a:pos x="T8" y="T9"/>
                    </a:cxn>
                  </a:cxnLst>
                  <a:rect l="0" t="0" r="r" b="b"/>
                  <a:pathLst>
                    <a:path w="76" h="58">
                      <a:moveTo>
                        <a:pt x="76" y="49"/>
                      </a:moveTo>
                      <a:cubicBezTo>
                        <a:pt x="0" y="0"/>
                        <a:pt x="0" y="0"/>
                        <a:pt x="0" y="0"/>
                      </a:cubicBezTo>
                      <a:cubicBezTo>
                        <a:pt x="0" y="5"/>
                        <a:pt x="1" y="11"/>
                        <a:pt x="1" y="16"/>
                      </a:cubicBezTo>
                      <a:cubicBezTo>
                        <a:pt x="74" y="58"/>
                        <a:pt x="74" y="58"/>
                        <a:pt x="74" y="58"/>
                      </a:cubicBezTo>
                      <a:cubicBezTo>
                        <a:pt x="75" y="55"/>
                        <a:pt x="76" y="52"/>
                        <a:pt x="76" y="49"/>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7" name="Freeform 1024"/>
                <p:cNvSpPr/>
                <p:nvPr/>
              </p:nvSpPr>
              <p:spPr bwMode="auto">
                <a:xfrm>
                  <a:off x="3791" y="3381"/>
                  <a:ext cx="45" cy="42"/>
                </a:xfrm>
                <a:custGeom>
                  <a:avLst/>
                  <a:gdLst>
                    <a:gd name="T0" fmla="*/ 3 w 19"/>
                    <a:gd name="T1" fmla="*/ 0 h 18"/>
                    <a:gd name="T2" fmla="*/ 0 w 19"/>
                    <a:gd name="T3" fmla="*/ 2 h 18"/>
                    <a:gd name="T4" fmla="*/ 11 w 19"/>
                    <a:gd name="T5" fmla="*/ 18 h 18"/>
                    <a:gd name="T6" fmla="*/ 19 w 19"/>
                    <a:gd name="T7" fmla="*/ 14 h 18"/>
                    <a:gd name="T8" fmla="*/ 15 w 19"/>
                    <a:gd name="T9" fmla="*/ 4 h 18"/>
                    <a:gd name="T10" fmla="*/ 3 w 19"/>
                    <a:gd name="T11" fmla="*/ 0 h 18"/>
                  </a:gdLst>
                  <a:ahLst/>
                  <a:cxnLst>
                    <a:cxn ang="0">
                      <a:pos x="T0" y="T1"/>
                    </a:cxn>
                    <a:cxn ang="0">
                      <a:pos x="T2" y="T3"/>
                    </a:cxn>
                    <a:cxn ang="0">
                      <a:pos x="T4" y="T5"/>
                    </a:cxn>
                    <a:cxn ang="0">
                      <a:pos x="T6" y="T7"/>
                    </a:cxn>
                    <a:cxn ang="0">
                      <a:pos x="T8" y="T9"/>
                    </a:cxn>
                    <a:cxn ang="0">
                      <a:pos x="T10" y="T11"/>
                    </a:cxn>
                  </a:cxnLst>
                  <a:rect l="0" t="0" r="r" b="b"/>
                  <a:pathLst>
                    <a:path w="19" h="18">
                      <a:moveTo>
                        <a:pt x="3" y="0"/>
                      </a:moveTo>
                      <a:cubicBezTo>
                        <a:pt x="2" y="1"/>
                        <a:pt x="1" y="1"/>
                        <a:pt x="0" y="2"/>
                      </a:cubicBezTo>
                      <a:cubicBezTo>
                        <a:pt x="11" y="18"/>
                        <a:pt x="11" y="18"/>
                        <a:pt x="11" y="18"/>
                      </a:cubicBezTo>
                      <a:cubicBezTo>
                        <a:pt x="14" y="17"/>
                        <a:pt x="16" y="15"/>
                        <a:pt x="19" y="14"/>
                      </a:cubicBezTo>
                      <a:cubicBezTo>
                        <a:pt x="15" y="4"/>
                        <a:pt x="15" y="4"/>
                        <a:pt x="15" y="4"/>
                      </a:cubicBezTo>
                      <a:cubicBezTo>
                        <a:pt x="11" y="3"/>
                        <a:pt x="7" y="1"/>
                        <a:pt x="3"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8" name="Freeform 1025"/>
                <p:cNvSpPr/>
                <p:nvPr/>
              </p:nvSpPr>
              <p:spPr bwMode="auto">
                <a:xfrm>
                  <a:off x="3534" y="1022"/>
                  <a:ext cx="170" cy="114"/>
                </a:xfrm>
                <a:custGeom>
                  <a:avLst/>
                  <a:gdLst>
                    <a:gd name="T0" fmla="*/ 70 w 72"/>
                    <a:gd name="T1" fmla="*/ 48 h 48"/>
                    <a:gd name="T2" fmla="*/ 72 w 72"/>
                    <a:gd name="T3" fmla="*/ 41 h 48"/>
                    <a:gd name="T4" fmla="*/ 0 w 72"/>
                    <a:gd name="T5" fmla="*/ 0 h 48"/>
                    <a:gd name="T6" fmla="*/ 1 w 72"/>
                    <a:gd name="T7" fmla="*/ 16 h 48"/>
                    <a:gd name="T8" fmla="*/ 70 w 72"/>
                    <a:gd name="T9" fmla="*/ 48 h 48"/>
                  </a:gdLst>
                  <a:ahLst/>
                  <a:cxnLst>
                    <a:cxn ang="0">
                      <a:pos x="T0" y="T1"/>
                    </a:cxn>
                    <a:cxn ang="0">
                      <a:pos x="T2" y="T3"/>
                    </a:cxn>
                    <a:cxn ang="0">
                      <a:pos x="T4" y="T5"/>
                    </a:cxn>
                    <a:cxn ang="0">
                      <a:pos x="T6" y="T7"/>
                    </a:cxn>
                    <a:cxn ang="0">
                      <a:pos x="T8" y="T9"/>
                    </a:cxn>
                  </a:cxnLst>
                  <a:rect l="0" t="0" r="r" b="b"/>
                  <a:pathLst>
                    <a:path w="72" h="48">
                      <a:moveTo>
                        <a:pt x="70" y="48"/>
                      </a:moveTo>
                      <a:cubicBezTo>
                        <a:pt x="71" y="46"/>
                        <a:pt x="71" y="44"/>
                        <a:pt x="72" y="41"/>
                      </a:cubicBezTo>
                      <a:cubicBezTo>
                        <a:pt x="0" y="0"/>
                        <a:pt x="0" y="0"/>
                        <a:pt x="0" y="0"/>
                      </a:cubicBezTo>
                      <a:cubicBezTo>
                        <a:pt x="0" y="5"/>
                        <a:pt x="1" y="11"/>
                        <a:pt x="1" y="16"/>
                      </a:cubicBezTo>
                      <a:lnTo>
                        <a:pt x="70" y="48"/>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9" name="Freeform 1026"/>
                <p:cNvSpPr/>
                <p:nvPr/>
              </p:nvSpPr>
              <p:spPr bwMode="auto">
                <a:xfrm>
                  <a:off x="3588" y="4152"/>
                  <a:ext cx="161" cy="199"/>
                </a:xfrm>
                <a:custGeom>
                  <a:avLst/>
                  <a:gdLst>
                    <a:gd name="T0" fmla="*/ 0 w 68"/>
                    <a:gd name="T1" fmla="*/ 0 h 84"/>
                    <a:gd name="T2" fmla="*/ 33 w 68"/>
                    <a:gd name="T3" fmla="*/ 84 h 84"/>
                    <a:gd name="T4" fmla="*/ 68 w 68"/>
                    <a:gd name="T5" fmla="*/ 84 h 84"/>
                    <a:gd name="T6" fmla="*/ 54 w 68"/>
                    <a:gd name="T7" fmla="*/ 47 h 84"/>
                    <a:gd name="T8" fmla="*/ 0 w 68"/>
                    <a:gd name="T9" fmla="*/ 0 h 84"/>
                  </a:gdLst>
                  <a:ahLst/>
                  <a:cxnLst>
                    <a:cxn ang="0">
                      <a:pos x="T0" y="T1"/>
                    </a:cxn>
                    <a:cxn ang="0">
                      <a:pos x="T2" y="T3"/>
                    </a:cxn>
                    <a:cxn ang="0">
                      <a:pos x="T4" y="T5"/>
                    </a:cxn>
                    <a:cxn ang="0">
                      <a:pos x="T6" y="T7"/>
                    </a:cxn>
                    <a:cxn ang="0">
                      <a:pos x="T8" y="T9"/>
                    </a:cxn>
                  </a:cxnLst>
                  <a:rect l="0" t="0" r="r" b="b"/>
                  <a:pathLst>
                    <a:path w="68" h="84">
                      <a:moveTo>
                        <a:pt x="0" y="0"/>
                      </a:moveTo>
                      <a:cubicBezTo>
                        <a:pt x="0" y="27"/>
                        <a:pt x="15" y="56"/>
                        <a:pt x="33" y="84"/>
                      </a:cubicBezTo>
                      <a:cubicBezTo>
                        <a:pt x="68" y="84"/>
                        <a:pt x="68" y="84"/>
                        <a:pt x="68" y="84"/>
                      </a:cubicBezTo>
                      <a:cubicBezTo>
                        <a:pt x="61" y="72"/>
                        <a:pt x="56" y="60"/>
                        <a:pt x="54" y="47"/>
                      </a:cubicBezTo>
                      <a:cubicBezTo>
                        <a:pt x="35" y="30"/>
                        <a:pt x="15" y="13"/>
                        <a:pt x="0" y="0"/>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0" name="Freeform 1027"/>
                <p:cNvSpPr>
                  <a:spLocks noEditPoints="1"/>
                </p:cNvSpPr>
                <p:nvPr/>
              </p:nvSpPr>
              <p:spPr bwMode="auto">
                <a:xfrm>
                  <a:off x="3581" y="175"/>
                  <a:ext cx="76" cy="92"/>
                </a:xfrm>
                <a:custGeom>
                  <a:avLst/>
                  <a:gdLst>
                    <a:gd name="T0" fmla="*/ 5 w 32"/>
                    <a:gd name="T1" fmla="*/ 28 h 39"/>
                    <a:gd name="T2" fmla="*/ 24 w 32"/>
                    <a:gd name="T3" fmla="*/ 32 h 39"/>
                    <a:gd name="T4" fmla="*/ 27 w 32"/>
                    <a:gd name="T5" fmla="*/ 10 h 39"/>
                    <a:gd name="T6" fmla="*/ 7 w 32"/>
                    <a:gd name="T7" fmla="*/ 6 h 39"/>
                    <a:gd name="T8" fmla="*/ 5 w 32"/>
                    <a:gd name="T9" fmla="*/ 28 h 39"/>
                    <a:gd name="T10" fmla="*/ 11 w 32"/>
                    <a:gd name="T11" fmla="*/ 10 h 39"/>
                    <a:gd name="T12" fmla="*/ 21 w 32"/>
                    <a:gd name="T13" fmla="*/ 14 h 39"/>
                    <a:gd name="T14" fmla="*/ 19 w 32"/>
                    <a:gd name="T15" fmla="*/ 27 h 39"/>
                    <a:gd name="T16" fmla="*/ 8 w 32"/>
                    <a:gd name="T17" fmla="*/ 22 h 39"/>
                    <a:gd name="T18" fmla="*/ 11 w 32"/>
                    <a:gd name="T19" fmla="*/ 1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9">
                      <a:moveTo>
                        <a:pt x="5" y="28"/>
                      </a:moveTo>
                      <a:cubicBezTo>
                        <a:pt x="9" y="36"/>
                        <a:pt x="16" y="39"/>
                        <a:pt x="24" y="32"/>
                      </a:cubicBezTo>
                      <a:cubicBezTo>
                        <a:pt x="31" y="26"/>
                        <a:pt x="32" y="19"/>
                        <a:pt x="27" y="10"/>
                      </a:cubicBezTo>
                      <a:cubicBezTo>
                        <a:pt x="23" y="2"/>
                        <a:pt x="14" y="0"/>
                        <a:pt x="7" y="6"/>
                      </a:cubicBezTo>
                      <a:cubicBezTo>
                        <a:pt x="1" y="10"/>
                        <a:pt x="0" y="20"/>
                        <a:pt x="5" y="28"/>
                      </a:cubicBezTo>
                      <a:close/>
                      <a:moveTo>
                        <a:pt x="11" y="10"/>
                      </a:moveTo>
                      <a:cubicBezTo>
                        <a:pt x="15" y="6"/>
                        <a:pt x="19" y="10"/>
                        <a:pt x="21" y="14"/>
                      </a:cubicBezTo>
                      <a:cubicBezTo>
                        <a:pt x="23" y="18"/>
                        <a:pt x="24" y="24"/>
                        <a:pt x="19" y="27"/>
                      </a:cubicBezTo>
                      <a:cubicBezTo>
                        <a:pt x="15" y="30"/>
                        <a:pt x="9" y="27"/>
                        <a:pt x="8" y="22"/>
                      </a:cubicBezTo>
                      <a:cubicBezTo>
                        <a:pt x="7" y="18"/>
                        <a:pt x="7" y="13"/>
                        <a:pt x="11" y="1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1" name="Freeform 1028"/>
                <p:cNvSpPr/>
                <p:nvPr/>
              </p:nvSpPr>
              <p:spPr bwMode="auto">
                <a:xfrm>
                  <a:off x="3531" y="1069"/>
                  <a:ext cx="168" cy="93"/>
                </a:xfrm>
                <a:custGeom>
                  <a:avLst/>
                  <a:gdLst>
                    <a:gd name="T0" fmla="*/ 71 w 71"/>
                    <a:gd name="T1" fmla="*/ 32 h 39"/>
                    <a:gd name="T2" fmla="*/ 1 w 71"/>
                    <a:gd name="T3" fmla="*/ 0 h 39"/>
                    <a:gd name="T4" fmla="*/ 0 w 71"/>
                    <a:gd name="T5" fmla="*/ 9 h 39"/>
                    <a:gd name="T6" fmla="*/ 69 w 71"/>
                    <a:gd name="T7" fmla="*/ 39 h 39"/>
                    <a:gd name="T8" fmla="*/ 71 w 71"/>
                    <a:gd name="T9" fmla="*/ 32 h 39"/>
                  </a:gdLst>
                  <a:ahLst/>
                  <a:cxnLst>
                    <a:cxn ang="0">
                      <a:pos x="T0" y="T1"/>
                    </a:cxn>
                    <a:cxn ang="0">
                      <a:pos x="T2" y="T3"/>
                    </a:cxn>
                    <a:cxn ang="0">
                      <a:pos x="T4" y="T5"/>
                    </a:cxn>
                    <a:cxn ang="0">
                      <a:pos x="T6" y="T7"/>
                    </a:cxn>
                    <a:cxn ang="0">
                      <a:pos x="T8" y="T9"/>
                    </a:cxn>
                  </a:cxnLst>
                  <a:rect l="0" t="0" r="r" b="b"/>
                  <a:pathLst>
                    <a:path w="71" h="39">
                      <a:moveTo>
                        <a:pt x="71" y="32"/>
                      </a:moveTo>
                      <a:cubicBezTo>
                        <a:pt x="1" y="0"/>
                        <a:pt x="1" y="0"/>
                        <a:pt x="1" y="0"/>
                      </a:cubicBezTo>
                      <a:cubicBezTo>
                        <a:pt x="1" y="3"/>
                        <a:pt x="1" y="6"/>
                        <a:pt x="0" y="9"/>
                      </a:cubicBezTo>
                      <a:cubicBezTo>
                        <a:pt x="69" y="39"/>
                        <a:pt x="69" y="39"/>
                        <a:pt x="69" y="39"/>
                      </a:cubicBezTo>
                      <a:cubicBezTo>
                        <a:pt x="70" y="36"/>
                        <a:pt x="70" y="34"/>
                        <a:pt x="71" y="32"/>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2" name="Freeform 1029"/>
                <p:cNvSpPr/>
                <p:nvPr/>
              </p:nvSpPr>
              <p:spPr bwMode="auto">
                <a:xfrm>
                  <a:off x="3761" y="3047"/>
                  <a:ext cx="66" cy="123"/>
                </a:xfrm>
                <a:custGeom>
                  <a:avLst/>
                  <a:gdLst>
                    <a:gd name="T0" fmla="*/ 4 w 28"/>
                    <a:gd name="T1" fmla="*/ 52 h 52"/>
                    <a:gd name="T2" fmla="*/ 20 w 28"/>
                    <a:gd name="T3" fmla="*/ 45 h 52"/>
                    <a:gd name="T4" fmla="*/ 20 w 28"/>
                    <a:gd name="T5" fmla="*/ 26 h 52"/>
                    <a:gd name="T6" fmla="*/ 28 w 28"/>
                    <a:gd name="T7" fmla="*/ 2 h 52"/>
                    <a:gd name="T8" fmla="*/ 14 w 28"/>
                    <a:gd name="T9" fmla="*/ 0 h 52"/>
                    <a:gd name="T10" fmla="*/ 4 w 28"/>
                    <a:gd name="T11" fmla="*/ 52 h 52"/>
                  </a:gdLst>
                  <a:ahLst/>
                  <a:cxnLst>
                    <a:cxn ang="0">
                      <a:pos x="T0" y="T1"/>
                    </a:cxn>
                    <a:cxn ang="0">
                      <a:pos x="T2" y="T3"/>
                    </a:cxn>
                    <a:cxn ang="0">
                      <a:pos x="T4" y="T5"/>
                    </a:cxn>
                    <a:cxn ang="0">
                      <a:pos x="T6" y="T7"/>
                    </a:cxn>
                    <a:cxn ang="0">
                      <a:pos x="T8" y="T9"/>
                    </a:cxn>
                    <a:cxn ang="0">
                      <a:pos x="T10" y="T11"/>
                    </a:cxn>
                  </a:cxnLst>
                  <a:rect l="0" t="0" r="r" b="b"/>
                  <a:pathLst>
                    <a:path w="28" h="52">
                      <a:moveTo>
                        <a:pt x="4" y="52"/>
                      </a:moveTo>
                      <a:cubicBezTo>
                        <a:pt x="9" y="50"/>
                        <a:pt x="15" y="48"/>
                        <a:pt x="20" y="45"/>
                      </a:cubicBezTo>
                      <a:cubicBezTo>
                        <a:pt x="20" y="40"/>
                        <a:pt x="20" y="33"/>
                        <a:pt x="20" y="26"/>
                      </a:cubicBezTo>
                      <a:cubicBezTo>
                        <a:pt x="22" y="17"/>
                        <a:pt x="24" y="9"/>
                        <a:pt x="28" y="2"/>
                      </a:cubicBezTo>
                      <a:cubicBezTo>
                        <a:pt x="23" y="1"/>
                        <a:pt x="18" y="1"/>
                        <a:pt x="14" y="0"/>
                      </a:cubicBezTo>
                      <a:cubicBezTo>
                        <a:pt x="5" y="14"/>
                        <a:pt x="0" y="31"/>
                        <a:pt x="4" y="52"/>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3" name="Freeform 1030"/>
                <p:cNvSpPr/>
                <p:nvPr/>
              </p:nvSpPr>
              <p:spPr bwMode="auto">
                <a:xfrm>
                  <a:off x="3772" y="3168"/>
                  <a:ext cx="74" cy="68"/>
                </a:xfrm>
                <a:custGeom>
                  <a:avLst/>
                  <a:gdLst>
                    <a:gd name="T0" fmla="*/ 31 w 31"/>
                    <a:gd name="T1" fmla="*/ 24 h 29"/>
                    <a:gd name="T2" fmla="*/ 16 w 31"/>
                    <a:gd name="T3" fmla="*/ 0 h 29"/>
                    <a:gd name="T4" fmla="*/ 0 w 31"/>
                    <a:gd name="T5" fmla="*/ 6 h 29"/>
                    <a:gd name="T6" fmla="*/ 11 w 31"/>
                    <a:gd name="T7" fmla="*/ 29 h 29"/>
                    <a:gd name="T8" fmla="*/ 31 w 31"/>
                    <a:gd name="T9" fmla="*/ 24 h 29"/>
                  </a:gdLst>
                  <a:ahLst/>
                  <a:cxnLst>
                    <a:cxn ang="0">
                      <a:pos x="T0" y="T1"/>
                    </a:cxn>
                    <a:cxn ang="0">
                      <a:pos x="T2" y="T3"/>
                    </a:cxn>
                    <a:cxn ang="0">
                      <a:pos x="T4" y="T5"/>
                    </a:cxn>
                    <a:cxn ang="0">
                      <a:pos x="T6" y="T7"/>
                    </a:cxn>
                    <a:cxn ang="0">
                      <a:pos x="T8" y="T9"/>
                    </a:cxn>
                  </a:cxnLst>
                  <a:rect l="0" t="0" r="r" b="b"/>
                  <a:pathLst>
                    <a:path w="31" h="29">
                      <a:moveTo>
                        <a:pt x="31" y="24"/>
                      </a:moveTo>
                      <a:cubicBezTo>
                        <a:pt x="24" y="17"/>
                        <a:pt x="19" y="9"/>
                        <a:pt x="16" y="0"/>
                      </a:cubicBezTo>
                      <a:cubicBezTo>
                        <a:pt x="11" y="2"/>
                        <a:pt x="6" y="4"/>
                        <a:pt x="0" y="6"/>
                      </a:cubicBezTo>
                      <a:cubicBezTo>
                        <a:pt x="2" y="15"/>
                        <a:pt x="6" y="22"/>
                        <a:pt x="11" y="29"/>
                      </a:cubicBezTo>
                      <a:cubicBezTo>
                        <a:pt x="17" y="27"/>
                        <a:pt x="24" y="25"/>
                        <a:pt x="31" y="24"/>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4" name="Freeform 1031"/>
                <p:cNvSpPr/>
                <p:nvPr/>
              </p:nvSpPr>
              <p:spPr bwMode="auto">
                <a:xfrm>
                  <a:off x="3590" y="3989"/>
                  <a:ext cx="282" cy="362"/>
                </a:xfrm>
                <a:custGeom>
                  <a:avLst/>
                  <a:gdLst>
                    <a:gd name="T0" fmla="*/ 118 w 119"/>
                    <a:gd name="T1" fmla="*/ 0 h 153"/>
                    <a:gd name="T2" fmla="*/ 98 w 119"/>
                    <a:gd name="T3" fmla="*/ 2 h 153"/>
                    <a:gd name="T4" fmla="*/ 99 w 119"/>
                    <a:gd name="T5" fmla="*/ 121 h 153"/>
                    <a:gd name="T6" fmla="*/ 12 w 119"/>
                    <a:gd name="T7" fmla="*/ 43 h 153"/>
                    <a:gd name="T8" fmla="*/ 0 w 119"/>
                    <a:gd name="T9" fmla="*/ 63 h 153"/>
                    <a:gd name="T10" fmla="*/ 102 w 119"/>
                    <a:gd name="T11" fmla="*/ 153 h 153"/>
                    <a:gd name="T12" fmla="*/ 119 w 119"/>
                    <a:gd name="T13" fmla="*/ 153 h 153"/>
                    <a:gd name="T14" fmla="*/ 118 w 119"/>
                    <a:gd name="T15" fmla="*/ 0 h 1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 h="153">
                      <a:moveTo>
                        <a:pt x="118" y="0"/>
                      </a:moveTo>
                      <a:cubicBezTo>
                        <a:pt x="111" y="1"/>
                        <a:pt x="105" y="1"/>
                        <a:pt x="98" y="2"/>
                      </a:cubicBezTo>
                      <a:cubicBezTo>
                        <a:pt x="98" y="43"/>
                        <a:pt x="99" y="113"/>
                        <a:pt x="99" y="121"/>
                      </a:cubicBezTo>
                      <a:cubicBezTo>
                        <a:pt x="75" y="102"/>
                        <a:pt x="38" y="66"/>
                        <a:pt x="12" y="43"/>
                      </a:cubicBezTo>
                      <a:cubicBezTo>
                        <a:pt x="9" y="50"/>
                        <a:pt x="5" y="56"/>
                        <a:pt x="0" y="63"/>
                      </a:cubicBezTo>
                      <a:cubicBezTo>
                        <a:pt x="31" y="87"/>
                        <a:pt x="75" y="129"/>
                        <a:pt x="102" y="153"/>
                      </a:cubicBezTo>
                      <a:cubicBezTo>
                        <a:pt x="119" y="153"/>
                        <a:pt x="119" y="153"/>
                        <a:pt x="119" y="153"/>
                      </a:cubicBezTo>
                      <a:cubicBezTo>
                        <a:pt x="119" y="121"/>
                        <a:pt x="119" y="43"/>
                        <a:pt x="118" y="0"/>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5" name="Freeform 1032"/>
                <p:cNvSpPr/>
                <p:nvPr/>
              </p:nvSpPr>
              <p:spPr bwMode="auto">
                <a:xfrm>
                  <a:off x="3522" y="1100"/>
                  <a:ext cx="172" cy="83"/>
                </a:xfrm>
                <a:custGeom>
                  <a:avLst/>
                  <a:gdLst>
                    <a:gd name="T0" fmla="*/ 71 w 73"/>
                    <a:gd name="T1" fmla="*/ 35 h 35"/>
                    <a:gd name="T2" fmla="*/ 73 w 73"/>
                    <a:gd name="T3" fmla="*/ 29 h 35"/>
                    <a:gd name="T4" fmla="*/ 3 w 73"/>
                    <a:gd name="T5" fmla="*/ 0 h 35"/>
                    <a:gd name="T6" fmla="*/ 0 w 73"/>
                    <a:gd name="T7" fmla="*/ 7 h 35"/>
                    <a:gd name="T8" fmla="*/ 71 w 73"/>
                    <a:gd name="T9" fmla="*/ 35 h 35"/>
                  </a:gdLst>
                  <a:ahLst/>
                  <a:cxnLst>
                    <a:cxn ang="0">
                      <a:pos x="T0" y="T1"/>
                    </a:cxn>
                    <a:cxn ang="0">
                      <a:pos x="T2" y="T3"/>
                    </a:cxn>
                    <a:cxn ang="0">
                      <a:pos x="T4" y="T5"/>
                    </a:cxn>
                    <a:cxn ang="0">
                      <a:pos x="T6" y="T7"/>
                    </a:cxn>
                    <a:cxn ang="0">
                      <a:pos x="T8" y="T9"/>
                    </a:cxn>
                  </a:cxnLst>
                  <a:rect l="0" t="0" r="r" b="b"/>
                  <a:pathLst>
                    <a:path w="73" h="35">
                      <a:moveTo>
                        <a:pt x="71" y="35"/>
                      </a:moveTo>
                      <a:cubicBezTo>
                        <a:pt x="72" y="33"/>
                        <a:pt x="72" y="31"/>
                        <a:pt x="73" y="29"/>
                      </a:cubicBezTo>
                      <a:cubicBezTo>
                        <a:pt x="3" y="0"/>
                        <a:pt x="3" y="0"/>
                        <a:pt x="3" y="0"/>
                      </a:cubicBezTo>
                      <a:cubicBezTo>
                        <a:pt x="2" y="2"/>
                        <a:pt x="1" y="5"/>
                        <a:pt x="0" y="7"/>
                      </a:cubicBezTo>
                      <a:lnTo>
                        <a:pt x="71" y="35"/>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6" name="Freeform 1033"/>
                <p:cNvSpPr/>
                <p:nvPr/>
              </p:nvSpPr>
              <p:spPr bwMode="auto">
                <a:xfrm>
                  <a:off x="3562" y="2560"/>
                  <a:ext cx="234" cy="376"/>
                </a:xfrm>
                <a:custGeom>
                  <a:avLst/>
                  <a:gdLst>
                    <a:gd name="T0" fmla="*/ 96 w 99"/>
                    <a:gd name="T1" fmla="*/ 138 h 159"/>
                    <a:gd name="T2" fmla="*/ 68 w 99"/>
                    <a:gd name="T3" fmla="*/ 29 h 159"/>
                    <a:gd name="T4" fmla="*/ 38 w 99"/>
                    <a:gd name="T5" fmla="*/ 0 h 159"/>
                    <a:gd name="T6" fmla="*/ 0 w 99"/>
                    <a:gd name="T7" fmla="*/ 23 h 159"/>
                    <a:gd name="T8" fmla="*/ 68 w 99"/>
                    <a:gd name="T9" fmla="*/ 159 h 159"/>
                    <a:gd name="T10" fmla="*/ 96 w 99"/>
                    <a:gd name="T11" fmla="*/ 138 h 159"/>
                  </a:gdLst>
                  <a:ahLst/>
                  <a:cxnLst>
                    <a:cxn ang="0">
                      <a:pos x="T0" y="T1"/>
                    </a:cxn>
                    <a:cxn ang="0">
                      <a:pos x="T2" y="T3"/>
                    </a:cxn>
                    <a:cxn ang="0">
                      <a:pos x="T4" y="T5"/>
                    </a:cxn>
                    <a:cxn ang="0">
                      <a:pos x="T6" y="T7"/>
                    </a:cxn>
                    <a:cxn ang="0">
                      <a:pos x="T8" y="T9"/>
                    </a:cxn>
                    <a:cxn ang="0">
                      <a:pos x="T10" y="T11"/>
                    </a:cxn>
                  </a:cxnLst>
                  <a:rect l="0" t="0" r="r" b="b"/>
                  <a:pathLst>
                    <a:path w="99" h="159">
                      <a:moveTo>
                        <a:pt x="96" y="138"/>
                      </a:moveTo>
                      <a:cubicBezTo>
                        <a:pt x="99" y="103"/>
                        <a:pt x="87" y="60"/>
                        <a:pt x="68" y="29"/>
                      </a:cubicBezTo>
                      <a:cubicBezTo>
                        <a:pt x="55" y="20"/>
                        <a:pt x="46" y="10"/>
                        <a:pt x="38" y="0"/>
                      </a:cubicBezTo>
                      <a:cubicBezTo>
                        <a:pt x="24" y="1"/>
                        <a:pt x="10" y="9"/>
                        <a:pt x="0" y="23"/>
                      </a:cubicBezTo>
                      <a:cubicBezTo>
                        <a:pt x="50" y="84"/>
                        <a:pt x="68" y="123"/>
                        <a:pt x="68" y="159"/>
                      </a:cubicBezTo>
                      <a:cubicBezTo>
                        <a:pt x="76" y="150"/>
                        <a:pt x="86" y="143"/>
                        <a:pt x="96" y="138"/>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7" name="Freeform 1034"/>
                <p:cNvSpPr/>
                <p:nvPr/>
              </p:nvSpPr>
              <p:spPr bwMode="auto">
                <a:xfrm>
                  <a:off x="3789" y="3721"/>
                  <a:ext cx="50" cy="83"/>
                </a:xfrm>
                <a:custGeom>
                  <a:avLst/>
                  <a:gdLst>
                    <a:gd name="T0" fmla="*/ 21 w 21"/>
                    <a:gd name="T1" fmla="*/ 6 h 35"/>
                    <a:gd name="T2" fmla="*/ 11 w 21"/>
                    <a:gd name="T3" fmla="*/ 0 h 35"/>
                    <a:gd name="T4" fmla="*/ 0 w 21"/>
                    <a:gd name="T5" fmla="*/ 33 h 35"/>
                    <a:gd name="T6" fmla="*/ 18 w 21"/>
                    <a:gd name="T7" fmla="*/ 35 h 35"/>
                    <a:gd name="T8" fmla="*/ 21 w 21"/>
                    <a:gd name="T9" fmla="*/ 6 h 35"/>
                  </a:gdLst>
                  <a:ahLst/>
                  <a:cxnLst>
                    <a:cxn ang="0">
                      <a:pos x="T0" y="T1"/>
                    </a:cxn>
                    <a:cxn ang="0">
                      <a:pos x="T2" y="T3"/>
                    </a:cxn>
                    <a:cxn ang="0">
                      <a:pos x="T4" y="T5"/>
                    </a:cxn>
                    <a:cxn ang="0">
                      <a:pos x="T6" y="T7"/>
                    </a:cxn>
                    <a:cxn ang="0">
                      <a:pos x="T8" y="T9"/>
                    </a:cxn>
                  </a:cxnLst>
                  <a:rect l="0" t="0" r="r" b="b"/>
                  <a:pathLst>
                    <a:path w="21" h="35">
                      <a:moveTo>
                        <a:pt x="21" y="6"/>
                      </a:moveTo>
                      <a:cubicBezTo>
                        <a:pt x="17" y="5"/>
                        <a:pt x="14" y="2"/>
                        <a:pt x="11" y="0"/>
                      </a:cubicBezTo>
                      <a:cubicBezTo>
                        <a:pt x="0" y="33"/>
                        <a:pt x="0" y="33"/>
                        <a:pt x="0" y="33"/>
                      </a:cubicBezTo>
                      <a:cubicBezTo>
                        <a:pt x="6" y="34"/>
                        <a:pt x="12" y="35"/>
                        <a:pt x="18" y="35"/>
                      </a:cubicBezTo>
                      <a:lnTo>
                        <a:pt x="21" y="6"/>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8" name="Freeform 1035"/>
                <p:cNvSpPr/>
                <p:nvPr/>
              </p:nvSpPr>
              <p:spPr bwMode="auto">
                <a:xfrm>
                  <a:off x="3510" y="1124"/>
                  <a:ext cx="180" cy="80"/>
                </a:xfrm>
                <a:custGeom>
                  <a:avLst/>
                  <a:gdLst>
                    <a:gd name="T0" fmla="*/ 0 w 76"/>
                    <a:gd name="T1" fmla="*/ 6 h 34"/>
                    <a:gd name="T2" fmla="*/ 49 w 76"/>
                    <a:gd name="T3" fmla="*/ 25 h 34"/>
                    <a:gd name="T4" fmla="*/ 53 w 76"/>
                    <a:gd name="T5" fmla="*/ 22 h 34"/>
                    <a:gd name="T6" fmla="*/ 58 w 76"/>
                    <a:gd name="T7" fmla="*/ 28 h 34"/>
                    <a:gd name="T8" fmla="*/ 74 w 76"/>
                    <a:gd name="T9" fmla="*/ 34 h 34"/>
                    <a:gd name="T10" fmla="*/ 76 w 76"/>
                    <a:gd name="T11" fmla="*/ 28 h 34"/>
                    <a:gd name="T12" fmla="*/ 4 w 76"/>
                    <a:gd name="T13" fmla="*/ 0 h 34"/>
                    <a:gd name="T14" fmla="*/ 0 w 76"/>
                    <a:gd name="T15" fmla="*/ 6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34">
                      <a:moveTo>
                        <a:pt x="0" y="6"/>
                      </a:moveTo>
                      <a:cubicBezTo>
                        <a:pt x="49" y="25"/>
                        <a:pt x="49" y="25"/>
                        <a:pt x="49" y="25"/>
                      </a:cubicBezTo>
                      <a:cubicBezTo>
                        <a:pt x="51" y="23"/>
                        <a:pt x="52" y="22"/>
                        <a:pt x="53" y="22"/>
                      </a:cubicBezTo>
                      <a:cubicBezTo>
                        <a:pt x="54" y="23"/>
                        <a:pt x="56" y="25"/>
                        <a:pt x="58" y="28"/>
                      </a:cubicBezTo>
                      <a:cubicBezTo>
                        <a:pt x="74" y="34"/>
                        <a:pt x="74" y="34"/>
                        <a:pt x="74" y="34"/>
                      </a:cubicBezTo>
                      <a:cubicBezTo>
                        <a:pt x="76" y="28"/>
                        <a:pt x="76" y="28"/>
                        <a:pt x="76" y="28"/>
                      </a:cubicBezTo>
                      <a:cubicBezTo>
                        <a:pt x="4" y="0"/>
                        <a:pt x="4" y="0"/>
                        <a:pt x="4" y="0"/>
                      </a:cubicBezTo>
                      <a:cubicBezTo>
                        <a:pt x="3" y="2"/>
                        <a:pt x="2" y="4"/>
                        <a:pt x="0" y="6"/>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9" name="Freeform 1036"/>
                <p:cNvSpPr/>
                <p:nvPr/>
              </p:nvSpPr>
              <p:spPr bwMode="auto">
                <a:xfrm>
                  <a:off x="3765" y="3388"/>
                  <a:ext cx="48" cy="49"/>
                </a:xfrm>
                <a:custGeom>
                  <a:avLst/>
                  <a:gdLst>
                    <a:gd name="T0" fmla="*/ 0 w 20"/>
                    <a:gd name="T1" fmla="*/ 7 h 21"/>
                    <a:gd name="T2" fmla="*/ 13 w 20"/>
                    <a:gd name="T3" fmla="*/ 21 h 21"/>
                    <a:gd name="T4" fmla="*/ 20 w 20"/>
                    <a:gd name="T5" fmla="*/ 16 h 21"/>
                    <a:gd name="T6" fmla="*/ 9 w 20"/>
                    <a:gd name="T7" fmla="*/ 0 h 21"/>
                    <a:gd name="T8" fmla="*/ 0 w 20"/>
                    <a:gd name="T9" fmla="*/ 7 h 21"/>
                  </a:gdLst>
                  <a:ahLst/>
                  <a:cxnLst>
                    <a:cxn ang="0">
                      <a:pos x="T0" y="T1"/>
                    </a:cxn>
                    <a:cxn ang="0">
                      <a:pos x="T2" y="T3"/>
                    </a:cxn>
                    <a:cxn ang="0">
                      <a:pos x="T4" y="T5"/>
                    </a:cxn>
                    <a:cxn ang="0">
                      <a:pos x="T6" y="T7"/>
                    </a:cxn>
                    <a:cxn ang="0">
                      <a:pos x="T8" y="T9"/>
                    </a:cxn>
                  </a:cxnLst>
                  <a:rect l="0" t="0" r="r" b="b"/>
                  <a:pathLst>
                    <a:path w="20" h="21">
                      <a:moveTo>
                        <a:pt x="0" y="7"/>
                      </a:moveTo>
                      <a:cubicBezTo>
                        <a:pt x="13" y="21"/>
                        <a:pt x="13" y="21"/>
                        <a:pt x="13" y="21"/>
                      </a:cubicBezTo>
                      <a:cubicBezTo>
                        <a:pt x="15" y="19"/>
                        <a:pt x="17" y="18"/>
                        <a:pt x="20" y="16"/>
                      </a:cubicBezTo>
                      <a:cubicBezTo>
                        <a:pt x="9" y="0"/>
                        <a:pt x="9" y="0"/>
                        <a:pt x="9" y="0"/>
                      </a:cubicBezTo>
                      <a:cubicBezTo>
                        <a:pt x="6" y="2"/>
                        <a:pt x="3" y="5"/>
                        <a:pt x="0" y="7"/>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0" name="Freeform 1037"/>
                <p:cNvSpPr/>
                <p:nvPr/>
              </p:nvSpPr>
              <p:spPr bwMode="auto">
                <a:xfrm>
                  <a:off x="3657" y="1202"/>
                  <a:ext cx="28" cy="28"/>
                </a:xfrm>
                <a:custGeom>
                  <a:avLst/>
                  <a:gdLst>
                    <a:gd name="T0" fmla="*/ 12 w 12"/>
                    <a:gd name="T1" fmla="*/ 4 h 12"/>
                    <a:gd name="T2" fmla="*/ 0 w 12"/>
                    <a:gd name="T3" fmla="*/ 0 h 12"/>
                    <a:gd name="T4" fmla="*/ 10 w 12"/>
                    <a:gd name="T5" fmla="*/ 12 h 12"/>
                    <a:gd name="T6" fmla="*/ 12 w 12"/>
                    <a:gd name="T7" fmla="*/ 4 h 12"/>
                  </a:gdLst>
                  <a:ahLst/>
                  <a:cxnLst>
                    <a:cxn ang="0">
                      <a:pos x="T0" y="T1"/>
                    </a:cxn>
                    <a:cxn ang="0">
                      <a:pos x="T2" y="T3"/>
                    </a:cxn>
                    <a:cxn ang="0">
                      <a:pos x="T4" y="T5"/>
                    </a:cxn>
                    <a:cxn ang="0">
                      <a:pos x="T6" y="T7"/>
                    </a:cxn>
                  </a:cxnLst>
                  <a:rect l="0" t="0" r="r" b="b"/>
                  <a:pathLst>
                    <a:path w="12" h="12">
                      <a:moveTo>
                        <a:pt x="12" y="4"/>
                      </a:moveTo>
                      <a:cubicBezTo>
                        <a:pt x="0" y="0"/>
                        <a:pt x="0" y="0"/>
                        <a:pt x="0" y="0"/>
                      </a:cubicBezTo>
                      <a:cubicBezTo>
                        <a:pt x="3" y="4"/>
                        <a:pt x="6" y="8"/>
                        <a:pt x="10" y="12"/>
                      </a:cubicBezTo>
                      <a:cubicBezTo>
                        <a:pt x="10" y="9"/>
                        <a:pt x="11" y="7"/>
                        <a:pt x="12" y="4"/>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1" name="Freeform 1038"/>
                <p:cNvSpPr/>
                <p:nvPr/>
              </p:nvSpPr>
              <p:spPr bwMode="auto">
                <a:xfrm>
                  <a:off x="3605" y="203"/>
                  <a:ext cx="23" cy="31"/>
                </a:xfrm>
                <a:custGeom>
                  <a:avLst/>
                  <a:gdLst>
                    <a:gd name="T0" fmla="*/ 7 w 10"/>
                    <a:gd name="T1" fmla="*/ 11 h 13"/>
                    <a:gd name="T2" fmla="*/ 8 w 10"/>
                    <a:gd name="T3" fmla="*/ 5 h 13"/>
                    <a:gd name="T4" fmla="*/ 3 w 10"/>
                    <a:gd name="T5" fmla="*/ 2 h 13"/>
                    <a:gd name="T6" fmla="*/ 2 w 10"/>
                    <a:gd name="T7" fmla="*/ 9 h 13"/>
                    <a:gd name="T8" fmla="*/ 7 w 10"/>
                    <a:gd name="T9" fmla="*/ 11 h 13"/>
                  </a:gdLst>
                  <a:ahLst/>
                  <a:cxnLst>
                    <a:cxn ang="0">
                      <a:pos x="T0" y="T1"/>
                    </a:cxn>
                    <a:cxn ang="0">
                      <a:pos x="T2" y="T3"/>
                    </a:cxn>
                    <a:cxn ang="0">
                      <a:pos x="T4" y="T5"/>
                    </a:cxn>
                    <a:cxn ang="0">
                      <a:pos x="T6" y="T7"/>
                    </a:cxn>
                    <a:cxn ang="0">
                      <a:pos x="T8" y="T9"/>
                    </a:cxn>
                  </a:cxnLst>
                  <a:rect l="0" t="0" r="r" b="b"/>
                  <a:pathLst>
                    <a:path w="10" h="13">
                      <a:moveTo>
                        <a:pt x="7" y="11"/>
                      </a:moveTo>
                      <a:cubicBezTo>
                        <a:pt x="10" y="10"/>
                        <a:pt x="9" y="7"/>
                        <a:pt x="8" y="5"/>
                      </a:cubicBezTo>
                      <a:cubicBezTo>
                        <a:pt x="7" y="2"/>
                        <a:pt x="5" y="0"/>
                        <a:pt x="3" y="2"/>
                      </a:cubicBezTo>
                      <a:cubicBezTo>
                        <a:pt x="0" y="3"/>
                        <a:pt x="0" y="6"/>
                        <a:pt x="2" y="9"/>
                      </a:cubicBezTo>
                      <a:cubicBezTo>
                        <a:pt x="3" y="11"/>
                        <a:pt x="5" y="13"/>
                        <a:pt x="7" y="11"/>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2" name="Freeform 1039"/>
                <p:cNvSpPr/>
                <p:nvPr/>
              </p:nvSpPr>
              <p:spPr bwMode="auto">
                <a:xfrm>
                  <a:off x="3470" y="615"/>
                  <a:ext cx="28" cy="38"/>
                </a:xfrm>
                <a:custGeom>
                  <a:avLst/>
                  <a:gdLst>
                    <a:gd name="T0" fmla="*/ 1 w 12"/>
                    <a:gd name="T1" fmla="*/ 2 h 16"/>
                    <a:gd name="T2" fmla="*/ 6 w 12"/>
                    <a:gd name="T3" fmla="*/ 15 h 16"/>
                    <a:gd name="T4" fmla="*/ 11 w 12"/>
                    <a:gd name="T5" fmla="*/ 13 h 16"/>
                    <a:gd name="T6" fmla="*/ 9 w 12"/>
                    <a:gd name="T7" fmla="*/ 3 h 16"/>
                    <a:gd name="T8" fmla="*/ 1 w 12"/>
                    <a:gd name="T9" fmla="*/ 2 h 16"/>
                  </a:gdLst>
                  <a:ahLst/>
                  <a:cxnLst>
                    <a:cxn ang="0">
                      <a:pos x="T0" y="T1"/>
                    </a:cxn>
                    <a:cxn ang="0">
                      <a:pos x="T2" y="T3"/>
                    </a:cxn>
                    <a:cxn ang="0">
                      <a:pos x="T4" y="T5"/>
                    </a:cxn>
                    <a:cxn ang="0">
                      <a:pos x="T6" y="T7"/>
                    </a:cxn>
                    <a:cxn ang="0">
                      <a:pos x="T8" y="T9"/>
                    </a:cxn>
                  </a:cxnLst>
                  <a:rect l="0" t="0" r="r" b="b"/>
                  <a:pathLst>
                    <a:path w="12" h="16">
                      <a:moveTo>
                        <a:pt x="1" y="2"/>
                      </a:moveTo>
                      <a:cubicBezTo>
                        <a:pt x="0" y="6"/>
                        <a:pt x="2" y="12"/>
                        <a:pt x="6" y="15"/>
                      </a:cubicBezTo>
                      <a:cubicBezTo>
                        <a:pt x="8" y="16"/>
                        <a:pt x="10" y="15"/>
                        <a:pt x="11" y="13"/>
                      </a:cubicBezTo>
                      <a:cubicBezTo>
                        <a:pt x="12" y="11"/>
                        <a:pt x="11" y="6"/>
                        <a:pt x="9" y="3"/>
                      </a:cubicBezTo>
                      <a:cubicBezTo>
                        <a:pt x="7" y="1"/>
                        <a:pt x="5" y="0"/>
                        <a:pt x="1" y="2"/>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3" name="Freeform 1040"/>
                <p:cNvSpPr>
                  <a:spLocks noEditPoints="1"/>
                </p:cNvSpPr>
                <p:nvPr/>
              </p:nvSpPr>
              <p:spPr bwMode="auto">
                <a:xfrm>
                  <a:off x="3323" y="431"/>
                  <a:ext cx="360" cy="380"/>
                </a:xfrm>
                <a:custGeom>
                  <a:avLst/>
                  <a:gdLst>
                    <a:gd name="T0" fmla="*/ 6 w 152"/>
                    <a:gd name="T1" fmla="*/ 98 h 161"/>
                    <a:gd name="T2" fmla="*/ 78 w 152"/>
                    <a:gd name="T3" fmla="*/ 161 h 161"/>
                    <a:gd name="T4" fmla="*/ 111 w 152"/>
                    <a:gd name="T5" fmla="*/ 140 h 161"/>
                    <a:gd name="T6" fmla="*/ 152 w 152"/>
                    <a:gd name="T7" fmla="*/ 46 h 161"/>
                    <a:gd name="T8" fmla="*/ 126 w 152"/>
                    <a:gd name="T9" fmla="*/ 17 h 161"/>
                    <a:gd name="T10" fmla="*/ 97 w 152"/>
                    <a:gd name="T11" fmla="*/ 25 h 161"/>
                    <a:gd name="T12" fmla="*/ 62 w 152"/>
                    <a:gd name="T13" fmla="*/ 0 h 161"/>
                    <a:gd name="T14" fmla="*/ 6 w 152"/>
                    <a:gd name="T15" fmla="*/ 98 h 161"/>
                    <a:gd name="T16" fmla="*/ 53 w 152"/>
                    <a:gd name="T17" fmla="*/ 32 h 161"/>
                    <a:gd name="T18" fmla="*/ 86 w 152"/>
                    <a:gd name="T19" fmla="*/ 32 h 161"/>
                    <a:gd name="T20" fmla="*/ 114 w 152"/>
                    <a:gd name="T21" fmla="*/ 66 h 161"/>
                    <a:gd name="T22" fmla="*/ 108 w 152"/>
                    <a:gd name="T23" fmla="*/ 92 h 161"/>
                    <a:gd name="T24" fmla="*/ 91 w 152"/>
                    <a:gd name="T25" fmla="*/ 95 h 161"/>
                    <a:gd name="T26" fmla="*/ 87 w 152"/>
                    <a:gd name="T27" fmla="*/ 95 h 161"/>
                    <a:gd name="T28" fmla="*/ 87 w 152"/>
                    <a:gd name="T29" fmla="*/ 97 h 161"/>
                    <a:gd name="T30" fmla="*/ 67 w 152"/>
                    <a:gd name="T31" fmla="*/ 108 h 161"/>
                    <a:gd name="T32" fmla="*/ 50 w 152"/>
                    <a:gd name="T33" fmla="*/ 86 h 161"/>
                    <a:gd name="T34" fmla="*/ 63 w 152"/>
                    <a:gd name="T35" fmla="*/ 64 h 161"/>
                    <a:gd name="T36" fmla="*/ 66 w 152"/>
                    <a:gd name="T37" fmla="*/ 64 h 161"/>
                    <a:gd name="T38" fmla="*/ 66 w 152"/>
                    <a:gd name="T39" fmla="*/ 59 h 161"/>
                    <a:gd name="T40" fmla="*/ 74 w 152"/>
                    <a:gd name="T41" fmla="*/ 56 h 161"/>
                    <a:gd name="T42" fmla="*/ 77 w 152"/>
                    <a:gd name="T43" fmla="*/ 59 h 161"/>
                    <a:gd name="T44" fmla="*/ 88 w 152"/>
                    <a:gd name="T45" fmla="*/ 78 h 161"/>
                    <a:gd name="T46" fmla="*/ 90 w 152"/>
                    <a:gd name="T47" fmla="*/ 80 h 161"/>
                    <a:gd name="T48" fmla="*/ 99 w 152"/>
                    <a:gd name="T49" fmla="*/ 76 h 161"/>
                    <a:gd name="T50" fmla="*/ 94 w 152"/>
                    <a:gd name="T51" fmla="*/ 59 h 161"/>
                    <a:gd name="T52" fmla="*/ 80 w 152"/>
                    <a:gd name="T53" fmla="*/ 46 h 161"/>
                    <a:gd name="T54" fmla="*/ 59 w 152"/>
                    <a:gd name="T55" fmla="*/ 47 h 161"/>
                    <a:gd name="T56" fmla="*/ 48 w 152"/>
                    <a:gd name="T57" fmla="*/ 53 h 161"/>
                    <a:gd name="T58" fmla="*/ 36 w 152"/>
                    <a:gd name="T59" fmla="*/ 72 h 161"/>
                    <a:gd name="T60" fmla="*/ 47 w 152"/>
                    <a:gd name="T61" fmla="*/ 107 h 161"/>
                    <a:gd name="T62" fmla="*/ 79 w 152"/>
                    <a:gd name="T63" fmla="*/ 113 h 161"/>
                    <a:gd name="T64" fmla="*/ 95 w 152"/>
                    <a:gd name="T65" fmla="*/ 105 h 161"/>
                    <a:gd name="T66" fmla="*/ 98 w 152"/>
                    <a:gd name="T67" fmla="*/ 104 h 161"/>
                    <a:gd name="T68" fmla="*/ 106 w 152"/>
                    <a:gd name="T69" fmla="*/ 119 h 161"/>
                    <a:gd name="T70" fmla="*/ 65 w 152"/>
                    <a:gd name="T71" fmla="*/ 131 h 161"/>
                    <a:gd name="T72" fmla="*/ 53 w 152"/>
                    <a:gd name="T73" fmla="*/ 128 h 161"/>
                    <a:gd name="T74" fmla="*/ 36 w 152"/>
                    <a:gd name="T75" fmla="*/ 116 h 161"/>
                    <a:gd name="T76" fmla="*/ 24 w 152"/>
                    <a:gd name="T77" fmla="*/ 92 h 161"/>
                    <a:gd name="T78" fmla="*/ 20 w 152"/>
                    <a:gd name="T79" fmla="*/ 75 h 161"/>
                    <a:gd name="T80" fmla="*/ 40 w 152"/>
                    <a:gd name="T81" fmla="*/ 39 h 161"/>
                    <a:gd name="T82" fmla="*/ 53 w 152"/>
                    <a:gd name="T83" fmla="*/ 3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2" h="161">
                      <a:moveTo>
                        <a:pt x="6" y="98"/>
                      </a:moveTo>
                      <a:cubicBezTo>
                        <a:pt x="12" y="134"/>
                        <a:pt x="43" y="161"/>
                        <a:pt x="78" y="161"/>
                      </a:cubicBezTo>
                      <a:cubicBezTo>
                        <a:pt x="87" y="151"/>
                        <a:pt x="98" y="143"/>
                        <a:pt x="111" y="140"/>
                      </a:cubicBezTo>
                      <a:cubicBezTo>
                        <a:pt x="105" y="107"/>
                        <a:pt x="117" y="63"/>
                        <a:pt x="152" y="46"/>
                      </a:cubicBezTo>
                      <a:cubicBezTo>
                        <a:pt x="146" y="35"/>
                        <a:pt x="136" y="25"/>
                        <a:pt x="126" y="17"/>
                      </a:cubicBezTo>
                      <a:cubicBezTo>
                        <a:pt x="116" y="23"/>
                        <a:pt x="106" y="26"/>
                        <a:pt x="97" y="25"/>
                      </a:cubicBezTo>
                      <a:cubicBezTo>
                        <a:pt x="88" y="23"/>
                        <a:pt x="75" y="14"/>
                        <a:pt x="62" y="0"/>
                      </a:cubicBezTo>
                      <a:cubicBezTo>
                        <a:pt x="28" y="13"/>
                        <a:pt x="0" y="57"/>
                        <a:pt x="6" y="98"/>
                      </a:cubicBezTo>
                      <a:close/>
                      <a:moveTo>
                        <a:pt x="53" y="32"/>
                      </a:moveTo>
                      <a:cubicBezTo>
                        <a:pt x="64" y="28"/>
                        <a:pt x="75" y="28"/>
                        <a:pt x="86" y="32"/>
                      </a:cubicBezTo>
                      <a:cubicBezTo>
                        <a:pt x="101" y="39"/>
                        <a:pt x="110" y="50"/>
                        <a:pt x="114" y="66"/>
                      </a:cubicBezTo>
                      <a:cubicBezTo>
                        <a:pt x="116" y="75"/>
                        <a:pt x="116" y="84"/>
                        <a:pt x="108" y="92"/>
                      </a:cubicBezTo>
                      <a:cubicBezTo>
                        <a:pt x="103" y="96"/>
                        <a:pt x="97" y="96"/>
                        <a:pt x="91" y="95"/>
                      </a:cubicBezTo>
                      <a:cubicBezTo>
                        <a:pt x="90" y="95"/>
                        <a:pt x="89" y="95"/>
                        <a:pt x="87" y="95"/>
                      </a:cubicBezTo>
                      <a:cubicBezTo>
                        <a:pt x="87" y="95"/>
                        <a:pt x="87" y="96"/>
                        <a:pt x="87" y="97"/>
                      </a:cubicBezTo>
                      <a:cubicBezTo>
                        <a:pt x="86" y="107"/>
                        <a:pt x="75" y="113"/>
                        <a:pt x="67" y="108"/>
                      </a:cubicBezTo>
                      <a:cubicBezTo>
                        <a:pt x="58" y="103"/>
                        <a:pt x="52" y="96"/>
                        <a:pt x="50" y="86"/>
                      </a:cubicBezTo>
                      <a:cubicBezTo>
                        <a:pt x="48" y="76"/>
                        <a:pt x="53" y="67"/>
                        <a:pt x="63" y="64"/>
                      </a:cubicBezTo>
                      <a:cubicBezTo>
                        <a:pt x="64" y="64"/>
                        <a:pt x="64" y="64"/>
                        <a:pt x="66" y="64"/>
                      </a:cubicBezTo>
                      <a:cubicBezTo>
                        <a:pt x="66" y="62"/>
                        <a:pt x="66" y="61"/>
                        <a:pt x="66" y="59"/>
                      </a:cubicBezTo>
                      <a:cubicBezTo>
                        <a:pt x="68" y="58"/>
                        <a:pt x="71" y="57"/>
                        <a:pt x="74" y="56"/>
                      </a:cubicBezTo>
                      <a:cubicBezTo>
                        <a:pt x="76" y="56"/>
                        <a:pt x="77" y="58"/>
                        <a:pt x="77" y="59"/>
                      </a:cubicBezTo>
                      <a:cubicBezTo>
                        <a:pt x="79" y="66"/>
                        <a:pt x="82" y="73"/>
                        <a:pt x="88" y="78"/>
                      </a:cubicBezTo>
                      <a:cubicBezTo>
                        <a:pt x="89" y="79"/>
                        <a:pt x="89" y="80"/>
                        <a:pt x="90" y="80"/>
                      </a:cubicBezTo>
                      <a:cubicBezTo>
                        <a:pt x="95" y="82"/>
                        <a:pt x="99" y="80"/>
                        <a:pt x="99" y="76"/>
                      </a:cubicBezTo>
                      <a:cubicBezTo>
                        <a:pt x="100" y="69"/>
                        <a:pt x="97" y="64"/>
                        <a:pt x="94" y="59"/>
                      </a:cubicBezTo>
                      <a:cubicBezTo>
                        <a:pt x="91" y="53"/>
                        <a:pt x="86" y="49"/>
                        <a:pt x="80" y="46"/>
                      </a:cubicBezTo>
                      <a:cubicBezTo>
                        <a:pt x="73" y="43"/>
                        <a:pt x="65" y="44"/>
                        <a:pt x="59" y="47"/>
                      </a:cubicBezTo>
                      <a:cubicBezTo>
                        <a:pt x="55" y="49"/>
                        <a:pt x="51" y="51"/>
                        <a:pt x="48" y="53"/>
                      </a:cubicBezTo>
                      <a:cubicBezTo>
                        <a:pt x="42" y="58"/>
                        <a:pt x="36" y="64"/>
                        <a:pt x="36" y="72"/>
                      </a:cubicBezTo>
                      <a:cubicBezTo>
                        <a:pt x="34" y="85"/>
                        <a:pt x="38" y="97"/>
                        <a:pt x="47" y="107"/>
                      </a:cubicBezTo>
                      <a:cubicBezTo>
                        <a:pt x="56" y="116"/>
                        <a:pt x="67" y="118"/>
                        <a:pt x="79" y="113"/>
                      </a:cubicBezTo>
                      <a:cubicBezTo>
                        <a:pt x="85" y="111"/>
                        <a:pt x="91" y="110"/>
                        <a:pt x="95" y="105"/>
                      </a:cubicBezTo>
                      <a:cubicBezTo>
                        <a:pt x="95" y="104"/>
                        <a:pt x="96" y="104"/>
                        <a:pt x="98" y="104"/>
                      </a:cubicBezTo>
                      <a:cubicBezTo>
                        <a:pt x="100" y="109"/>
                        <a:pt x="105" y="113"/>
                        <a:pt x="106" y="119"/>
                      </a:cubicBezTo>
                      <a:cubicBezTo>
                        <a:pt x="94" y="128"/>
                        <a:pt x="81" y="134"/>
                        <a:pt x="65" y="131"/>
                      </a:cubicBezTo>
                      <a:cubicBezTo>
                        <a:pt x="61" y="130"/>
                        <a:pt x="57" y="129"/>
                        <a:pt x="53" y="128"/>
                      </a:cubicBezTo>
                      <a:cubicBezTo>
                        <a:pt x="46" y="126"/>
                        <a:pt x="41" y="121"/>
                        <a:pt x="36" y="116"/>
                      </a:cubicBezTo>
                      <a:cubicBezTo>
                        <a:pt x="29" y="109"/>
                        <a:pt x="26" y="101"/>
                        <a:pt x="24" y="92"/>
                      </a:cubicBezTo>
                      <a:cubicBezTo>
                        <a:pt x="22" y="86"/>
                        <a:pt x="20" y="81"/>
                        <a:pt x="20" y="75"/>
                      </a:cubicBezTo>
                      <a:cubicBezTo>
                        <a:pt x="19" y="59"/>
                        <a:pt x="27" y="48"/>
                        <a:pt x="40" y="39"/>
                      </a:cubicBezTo>
                      <a:cubicBezTo>
                        <a:pt x="44" y="37"/>
                        <a:pt x="48" y="34"/>
                        <a:pt x="53" y="32"/>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4" name="Freeform 1041"/>
                <p:cNvSpPr/>
                <p:nvPr/>
              </p:nvSpPr>
              <p:spPr bwMode="auto">
                <a:xfrm>
                  <a:off x="3742" y="3698"/>
                  <a:ext cx="66" cy="99"/>
                </a:xfrm>
                <a:custGeom>
                  <a:avLst/>
                  <a:gdLst>
                    <a:gd name="T0" fmla="*/ 28 w 28"/>
                    <a:gd name="T1" fmla="*/ 8 h 42"/>
                    <a:gd name="T2" fmla="*/ 20 w 28"/>
                    <a:gd name="T3" fmla="*/ 0 h 42"/>
                    <a:gd name="T4" fmla="*/ 0 w 28"/>
                    <a:gd name="T5" fmla="*/ 37 h 42"/>
                    <a:gd name="T6" fmla="*/ 17 w 28"/>
                    <a:gd name="T7" fmla="*/ 42 h 42"/>
                    <a:gd name="T8" fmla="*/ 28 w 28"/>
                    <a:gd name="T9" fmla="*/ 8 h 42"/>
                  </a:gdLst>
                  <a:ahLst/>
                  <a:cxnLst>
                    <a:cxn ang="0">
                      <a:pos x="T0" y="T1"/>
                    </a:cxn>
                    <a:cxn ang="0">
                      <a:pos x="T2" y="T3"/>
                    </a:cxn>
                    <a:cxn ang="0">
                      <a:pos x="T4" y="T5"/>
                    </a:cxn>
                    <a:cxn ang="0">
                      <a:pos x="T6" y="T7"/>
                    </a:cxn>
                    <a:cxn ang="0">
                      <a:pos x="T8" y="T9"/>
                    </a:cxn>
                  </a:cxnLst>
                  <a:rect l="0" t="0" r="r" b="b"/>
                  <a:pathLst>
                    <a:path w="28" h="42">
                      <a:moveTo>
                        <a:pt x="28" y="8"/>
                      </a:moveTo>
                      <a:cubicBezTo>
                        <a:pt x="25" y="5"/>
                        <a:pt x="22" y="3"/>
                        <a:pt x="20" y="0"/>
                      </a:cubicBezTo>
                      <a:cubicBezTo>
                        <a:pt x="0" y="37"/>
                        <a:pt x="0" y="37"/>
                        <a:pt x="0" y="37"/>
                      </a:cubicBezTo>
                      <a:cubicBezTo>
                        <a:pt x="5" y="39"/>
                        <a:pt x="11" y="41"/>
                        <a:pt x="17" y="42"/>
                      </a:cubicBezTo>
                      <a:lnTo>
                        <a:pt x="28" y="8"/>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5" name="Freeform 1042"/>
                <p:cNvSpPr/>
                <p:nvPr/>
              </p:nvSpPr>
              <p:spPr bwMode="auto">
                <a:xfrm>
                  <a:off x="3621" y="1514"/>
                  <a:ext cx="78" cy="152"/>
                </a:xfrm>
                <a:custGeom>
                  <a:avLst/>
                  <a:gdLst>
                    <a:gd name="T0" fmla="*/ 11 w 33"/>
                    <a:gd name="T1" fmla="*/ 64 h 64"/>
                    <a:gd name="T2" fmla="*/ 30 w 33"/>
                    <a:gd name="T3" fmla="*/ 59 h 64"/>
                    <a:gd name="T4" fmla="*/ 33 w 33"/>
                    <a:gd name="T5" fmla="*/ 5 h 64"/>
                    <a:gd name="T6" fmla="*/ 15 w 33"/>
                    <a:gd name="T7" fmla="*/ 0 h 64"/>
                    <a:gd name="T8" fmla="*/ 11 w 33"/>
                    <a:gd name="T9" fmla="*/ 64 h 64"/>
                  </a:gdLst>
                  <a:ahLst/>
                  <a:cxnLst>
                    <a:cxn ang="0">
                      <a:pos x="T0" y="T1"/>
                    </a:cxn>
                    <a:cxn ang="0">
                      <a:pos x="T2" y="T3"/>
                    </a:cxn>
                    <a:cxn ang="0">
                      <a:pos x="T4" y="T5"/>
                    </a:cxn>
                    <a:cxn ang="0">
                      <a:pos x="T6" y="T7"/>
                    </a:cxn>
                    <a:cxn ang="0">
                      <a:pos x="T8" y="T9"/>
                    </a:cxn>
                  </a:cxnLst>
                  <a:rect l="0" t="0" r="r" b="b"/>
                  <a:pathLst>
                    <a:path w="33" h="64">
                      <a:moveTo>
                        <a:pt x="11" y="64"/>
                      </a:moveTo>
                      <a:cubicBezTo>
                        <a:pt x="17" y="62"/>
                        <a:pt x="23" y="61"/>
                        <a:pt x="30" y="59"/>
                      </a:cubicBezTo>
                      <a:cubicBezTo>
                        <a:pt x="25" y="46"/>
                        <a:pt x="24" y="23"/>
                        <a:pt x="33" y="5"/>
                      </a:cubicBezTo>
                      <a:cubicBezTo>
                        <a:pt x="27" y="3"/>
                        <a:pt x="21" y="2"/>
                        <a:pt x="15" y="0"/>
                      </a:cubicBezTo>
                      <a:cubicBezTo>
                        <a:pt x="0" y="23"/>
                        <a:pt x="5" y="49"/>
                        <a:pt x="11" y="64"/>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6" name="Freeform 1043"/>
                <p:cNvSpPr/>
                <p:nvPr/>
              </p:nvSpPr>
              <p:spPr bwMode="auto">
                <a:xfrm>
                  <a:off x="3635" y="3428"/>
                  <a:ext cx="154" cy="291"/>
                </a:xfrm>
                <a:custGeom>
                  <a:avLst/>
                  <a:gdLst>
                    <a:gd name="T0" fmla="*/ 65 w 65"/>
                    <a:gd name="T1" fmla="*/ 6 h 123"/>
                    <a:gd name="T2" fmla="*/ 59 w 65"/>
                    <a:gd name="T3" fmla="*/ 0 h 123"/>
                    <a:gd name="T4" fmla="*/ 31 w 65"/>
                    <a:gd name="T5" fmla="*/ 123 h 123"/>
                    <a:gd name="T6" fmla="*/ 40 w 65"/>
                    <a:gd name="T7" fmla="*/ 112 h 123"/>
                    <a:gd name="T8" fmla="*/ 65 w 65"/>
                    <a:gd name="T9" fmla="*/ 6 h 123"/>
                  </a:gdLst>
                  <a:ahLst/>
                  <a:cxnLst>
                    <a:cxn ang="0">
                      <a:pos x="T0" y="T1"/>
                    </a:cxn>
                    <a:cxn ang="0">
                      <a:pos x="T2" y="T3"/>
                    </a:cxn>
                    <a:cxn ang="0">
                      <a:pos x="T4" y="T5"/>
                    </a:cxn>
                    <a:cxn ang="0">
                      <a:pos x="T6" y="T7"/>
                    </a:cxn>
                    <a:cxn ang="0">
                      <a:pos x="T8" y="T9"/>
                    </a:cxn>
                  </a:cxnLst>
                  <a:rect l="0" t="0" r="r" b="b"/>
                  <a:pathLst>
                    <a:path w="65" h="123">
                      <a:moveTo>
                        <a:pt x="65" y="6"/>
                      </a:moveTo>
                      <a:cubicBezTo>
                        <a:pt x="59" y="0"/>
                        <a:pt x="59" y="0"/>
                        <a:pt x="59" y="0"/>
                      </a:cubicBezTo>
                      <a:cubicBezTo>
                        <a:pt x="26" y="23"/>
                        <a:pt x="0" y="71"/>
                        <a:pt x="31" y="123"/>
                      </a:cubicBezTo>
                      <a:cubicBezTo>
                        <a:pt x="40" y="112"/>
                        <a:pt x="40" y="112"/>
                        <a:pt x="40" y="112"/>
                      </a:cubicBezTo>
                      <a:cubicBezTo>
                        <a:pt x="22" y="65"/>
                        <a:pt x="37" y="28"/>
                        <a:pt x="65" y="6"/>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7" name="Freeform 1044"/>
                <p:cNvSpPr/>
                <p:nvPr/>
              </p:nvSpPr>
              <p:spPr bwMode="auto">
                <a:xfrm>
                  <a:off x="3588" y="1192"/>
                  <a:ext cx="88" cy="128"/>
                </a:xfrm>
                <a:custGeom>
                  <a:avLst/>
                  <a:gdLst>
                    <a:gd name="T0" fmla="*/ 0 w 37"/>
                    <a:gd name="T1" fmla="*/ 14 h 54"/>
                    <a:gd name="T2" fmla="*/ 30 w 37"/>
                    <a:gd name="T3" fmla="*/ 54 h 54"/>
                    <a:gd name="T4" fmla="*/ 37 w 37"/>
                    <a:gd name="T5" fmla="*/ 24 h 54"/>
                    <a:gd name="T6" fmla="*/ 18 w 37"/>
                    <a:gd name="T7" fmla="*/ 0 h 54"/>
                    <a:gd name="T8" fmla="*/ 0 w 37"/>
                    <a:gd name="T9" fmla="*/ 14 h 54"/>
                  </a:gdLst>
                  <a:ahLst/>
                  <a:cxnLst>
                    <a:cxn ang="0">
                      <a:pos x="T0" y="T1"/>
                    </a:cxn>
                    <a:cxn ang="0">
                      <a:pos x="T2" y="T3"/>
                    </a:cxn>
                    <a:cxn ang="0">
                      <a:pos x="T4" y="T5"/>
                    </a:cxn>
                    <a:cxn ang="0">
                      <a:pos x="T6" y="T7"/>
                    </a:cxn>
                    <a:cxn ang="0">
                      <a:pos x="T8" y="T9"/>
                    </a:cxn>
                  </a:cxnLst>
                  <a:rect l="0" t="0" r="r" b="b"/>
                  <a:pathLst>
                    <a:path w="37" h="54">
                      <a:moveTo>
                        <a:pt x="0" y="14"/>
                      </a:moveTo>
                      <a:cubicBezTo>
                        <a:pt x="4" y="20"/>
                        <a:pt x="22" y="43"/>
                        <a:pt x="30" y="54"/>
                      </a:cubicBezTo>
                      <a:cubicBezTo>
                        <a:pt x="32" y="44"/>
                        <a:pt x="35" y="34"/>
                        <a:pt x="37" y="24"/>
                      </a:cubicBezTo>
                      <a:cubicBezTo>
                        <a:pt x="29" y="14"/>
                        <a:pt x="21" y="5"/>
                        <a:pt x="18" y="0"/>
                      </a:cubicBezTo>
                      <a:cubicBezTo>
                        <a:pt x="15" y="3"/>
                        <a:pt x="4" y="10"/>
                        <a:pt x="0" y="14"/>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8" name="Freeform 1045"/>
                <p:cNvSpPr/>
                <p:nvPr/>
              </p:nvSpPr>
              <p:spPr bwMode="auto">
                <a:xfrm>
                  <a:off x="3375" y="1273"/>
                  <a:ext cx="279" cy="90"/>
                </a:xfrm>
                <a:custGeom>
                  <a:avLst/>
                  <a:gdLst>
                    <a:gd name="T0" fmla="*/ 0 w 118"/>
                    <a:gd name="T1" fmla="*/ 11 h 38"/>
                    <a:gd name="T2" fmla="*/ 116 w 118"/>
                    <a:gd name="T3" fmla="*/ 38 h 38"/>
                    <a:gd name="T4" fmla="*/ 118 w 118"/>
                    <a:gd name="T5" fmla="*/ 29 h 38"/>
                    <a:gd name="T6" fmla="*/ 6 w 118"/>
                    <a:gd name="T7" fmla="*/ 0 h 38"/>
                    <a:gd name="T8" fmla="*/ 0 w 118"/>
                    <a:gd name="T9" fmla="*/ 11 h 38"/>
                  </a:gdLst>
                  <a:ahLst/>
                  <a:cxnLst>
                    <a:cxn ang="0">
                      <a:pos x="T0" y="T1"/>
                    </a:cxn>
                    <a:cxn ang="0">
                      <a:pos x="T2" y="T3"/>
                    </a:cxn>
                    <a:cxn ang="0">
                      <a:pos x="T4" y="T5"/>
                    </a:cxn>
                    <a:cxn ang="0">
                      <a:pos x="T6" y="T7"/>
                    </a:cxn>
                    <a:cxn ang="0">
                      <a:pos x="T8" y="T9"/>
                    </a:cxn>
                  </a:cxnLst>
                  <a:rect l="0" t="0" r="r" b="b"/>
                  <a:pathLst>
                    <a:path w="118" h="38">
                      <a:moveTo>
                        <a:pt x="0" y="11"/>
                      </a:moveTo>
                      <a:cubicBezTo>
                        <a:pt x="116" y="38"/>
                        <a:pt x="116" y="38"/>
                        <a:pt x="116" y="38"/>
                      </a:cubicBezTo>
                      <a:cubicBezTo>
                        <a:pt x="118" y="29"/>
                        <a:pt x="118" y="29"/>
                        <a:pt x="118" y="29"/>
                      </a:cubicBezTo>
                      <a:cubicBezTo>
                        <a:pt x="6" y="0"/>
                        <a:pt x="6" y="0"/>
                        <a:pt x="6" y="0"/>
                      </a:cubicBezTo>
                      <a:cubicBezTo>
                        <a:pt x="4" y="3"/>
                        <a:pt x="2" y="7"/>
                        <a:pt x="0" y="11"/>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9" name="Freeform 1046"/>
                <p:cNvSpPr/>
                <p:nvPr/>
              </p:nvSpPr>
              <p:spPr bwMode="auto">
                <a:xfrm>
                  <a:off x="3626" y="3993"/>
                  <a:ext cx="187" cy="251"/>
                </a:xfrm>
                <a:custGeom>
                  <a:avLst/>
                  <a:gdLst>
                    <a:gd name="T0" fmla="*/ 58 w 79"/>
                    <a:gd name="T1" fmla="*/ 0 h 106"/>
                    <a:gd name="T2" fmla="*/ 56 w 79"/>
                    <a:gd name="T3" fmla="*/ 56 h 106"/>
                    <a:gd name="T4" fmla="*/ 5 w 79"/>
                    <a:gd name="T5" fmla="*/ 13 h 106"/>
                    <a:gd name="T6" fmla="*/ 0 w 79"/>
                    <a:gd name="T7" fmla="*/ 36 h 106"/>
                    <a:gd name="T8" fmla="*/ 79 w 79"/>
                    <a:gd name="T9" fmla="*/ 106 h 106"/>
                    <a:gd name="T10" fmla="*/ 77 w 79"/>
                    <a:gd name="T11" fmla="*/ 0 h 106"/>
                    <a:gd name="T12" fmla="*/ 58 w 79"/>
                    <a:gd name="T13" fmla="*/ 0 h 106"/>
                  </a:gdLst>
                  <a:ahLst/>
                  <a:cxnLst>
                    <a:cxn ang="0">
                      <a:pos x="T0" y="T1"/>
                    </a:cxn>
                    <a:cxn ang="0">
                      <a:pos x="T2" y="T3"/>
                    </a:cxn>
                    <a:cxn ang="0">
                      <a:pos x="T4" y="T5"/>
                    </a:cxn>
                    <a:cxn ang="0">
                      <a:pos x="T6" y="T7"/>
                    </a:cxn>
                    <a:cxn ang="0">
                      <a:pos x="T8" y="T9"/>
                    </a:cxn>
                    <a:cxn ang="0">
                      <a:pos x="T10" y="T11"/>
                    </a:cxn>
                    <a:cxn ang="0">
                      <a:pos x="T12" y="T13"/>
                    </a:cxn>
                  </a:cxnLst>
                  <a:rect l="0" t="0" r="r" b="b"/>
                  <a:pathLst>
                    <a:path w="79" h="106">
                      <a:moveTo>
                        <a:pt x="58" y="0"/>
                      </a:moveTo>
                      <a:cubicBezTo>
                        <a:pt x="57" y="23"/>
                        <a:pt x="56" y="49"/>
                        <a:pt x="56" y="56"/>
                      </a:cubicBezTo>
                      <a:cubicBezTo>
                        <a:pt x="41" y="44"/>
                        <a:pt x="22" y="28"/>
                        <a:pt x="5" y="13"/>
                      </a:cubicBezTo>
                      <a:cubicBezTo>
                        <a:pt x="4" y="20"/>
                        <a:pt x="2" y="28"/>
                        <a:pt x="0" y="36"/>
                      </a:cubicBezTo>
                      <a:cubicBezTo>
                        <a:pt x="30" y="64"/>
                        <a:pt x="63" y="94"/>
                        <a:pt x="79" y="106"/>
                      </a:cubicBezTo>
                      <a:cubicBezTo>
                        <a:pt x="79" y="94"/>
                        <a:pt x="78" y="35"/>
                        <a:pt x="77" y="0"/>
                      </a:cubicBezTo>
                      <a:cubicBezTo>
                        <a:pt x="71" y="0"/>
                        <a:pt x="64" y="0"/>
                        <a:pt x="58" y="0"/>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0" name="Freeform 1047"/>
                <p:cNvSpPr/>
                <p:nvPr/>
              </p:nvSpPr>
              <p:spPr bwMode="auto">
                <a:xfrm>
                  <a:off x="3623" y="3409"/>
                  <a:ext cx="147" cy="338"/>
                </a:xfrm>
                <a:custGeom>
                  <a:avLst/>
                  <a:gdLst>
                    <a:gd name="T0" fmla="*/ 3 w 62"/>
                    <a:gd name="T1" fmla="*/ 87 h 143"/>
                    <a:gd name="T2" fmla="*/ 25 w 62"/>
                    <a:gd name="T3" fmla="*/ 143 h 143"/>
                    <a:gd name="T4" fmla="*/ 32 w 62"/>
                    <a:gd name="T5" fmla="*/ 135 h 143"/>
                    <a:gd name="T6" fmla="*/ 62 w 62"/>
                    <a:gd name="T7" fmla="*/ 6 h 143"/>
                    <a:gd name="T8" fmla="*/ 57 w 62"/>
                    <a:gd name="T9" fmla="*/ 0 h 143"/>
                    <a:gd name="T10" fmla="*/ 3 w 62"/>
                    <a:gd name="T11" fmla="*/ 87 h 143"/>
                  </a:gdLst>
                  <a:ahLst/>
                  <a:cxnLst>
                    <a:cxn ang="0">
                      <a:pos x="T0" y="T1"/>
                    </a:cxn>
                    <a:cxn ang="0">
                      <a:pos x="T2" y="T3"/>
                    </a:cxn>
                    <a:cxn ang="0">
                      <a:pos x="T4" y="T5"/>
                    </a:cxn>
                    <a:cxn ang="0">
                      <a:pos x="T6" y="T7"/>
                    </a:cxn>
                    <a:cxn ang="0">
                      <a:pos x="T8" y="T9"/>
                    </a:cxn>
                    <a:cxn ang="0">
                      <a:pos x="T10" y="T11"/>
                    </a:cxn>
                  </a:cxnLst>
                  <a:rect l="0" t="0" r="r" b="b"/>
                  <a:pathLst>
                    <a:path w="62" h="143">
                      <a:moveTo>
                        <a:pt x="3" y="87"/>
                      </a:moveTo>
                      <a:cubicBezTo>
                        <a:pt x="2" y="107"/>
                        <a:pt x="9" y="128"/>
                        <a:pt x="25" y="143"/>
                      </a:cubicBezTo>
                      <a:cubicBezTo>
                        <a:pt x="32" y="135"/>
                        <a:pt x="32" y="135"/>
                        <a:pt x="32" y="135"/>
                      </a:cubicBezTo>
                      <a:cubicBezTo>
                        <a:pt x="0" y="80"/>
                        <a:pt x="27" y="29"/>
                        <a:pt x="62" y="6"/>
                      </a:cubicBezTo>
                      <a:cubicBezTo>
                        <a:pt x="57" y="0"/>
                        <a:pt x="57" y="0"/>
                        <a:pt x="57" y="0"/>
                      </a:cubicBezTo>
                      <a:cubicBezTo>
                        <a:pt x="20" y="26"/>
                        <a:pt x="5" y="50"/>
                        <a:pt x="3" y="87"/>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1" name="Freeform 1048"/>
                <p:cNvSpPr/>
                <p:nvPr/>
              </p:nvSpPr>
              <p:spPr bwMode="auto">
                <a:xfrm>
                  <a:off x="3396" y="1240"/>
                  <a:ext cx="253" cy="92"/>
                </a:xfrm>
                <a:custGeom>
                  <a:avLst/>
                  <a:gdLst>
                    <a:gd name="T0" fmla="*/ 0 w 107"/>
                    <a:gd name="T1" fmla="*/ 10 h 39"/>
                    <a:gd name="T2" fmla="*/ 107 w 107"/>
                    <a:gd name="T3" fmla="*/ 39 h 39"/>
                    <a:gd name="T4" fmla="*/ 98 w 107"/>
                    <a:gd name="T5" fmla="*/ 28 h 39"/>
                    <a:gd name="T6" fmla="*/ 8 w 107"/>
                    <a:gd name="T7" fmla="*/ 0 h 39"/>
                    <a:gd name="T8" fmla="*/ 0 w 107"/>
                    <a:gd name="T9" fmla="*/ 10 h 39"/>
                  </a:gdLst>
                  <a:ahLst/>
                  <a:cxnLst>
                    <a:cxn ang="0">
                      <a:pos x="T0" y="T1"/>
                    </a:cxn>
                    <a:cxn ang="0">
                      <a:pos x="T2" y="T3"/>
                    </a:cxn>
                    <a:cxn ang="0">
                      <a:pos x="T4" y="T5"/>
                    </a:cxn>
                    <a:cxn ang="0">
                      <a:pos x="T6" y="T7"/>
                    </a:cxn>
                    <a:cxn ang="0">
                      <a:pos x="T8" y="T9"/>
                    </a:cxn>
                  </a:cxnLst>
                  <a:rect l="0" t="0" r="r" b="b"/>
                  <a:pathLst>
                    <a:path w="107" h="39">
                      <a:moveTo>
                        <a:pt x="0" y="10"/>
                      </a:moveTo>
                      <a:cubicBezTo>
                        <a:pt x="107" y="39"/>
                        <a:pt x="107" y="39"/>
                        <a:pt x="107" y="39"/>
                      </a:cubicBezTo>
                      <a:cubicBezTo>
                        <a:pt x="104" y="36"/>
                        <a:pt x="101" y="32"/>
                        <a:pt x="98" y="28"/>
                      </a:cubicBezTo>
                      <a:cubicBezTo>
                        <a:pt x="8" y="0"/>
                        <a:pt x="8" y="0"/>
                        <a:pt x="8" y="0"/>
                      </a:cubicBezTo>
                      <a:cubicBezTo>
                        <a:pt x="5" y="3"/>
                        <a:pt x="2" y="7"/>
                        <a:pt x="0" y="1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2" name="Freeform 1049"/>
                <p:cNvSpPr/>
                <p:nvPr/>
              </p:nvSpPr>
              <p:spPr bwMode="auto">
                <a:xfrm>
                  <a:off x="3692" y="3669"/>
                  <a:ext cx="90" cy="112"/>
                </a:xfrm>
                <a:custGeom>
                  <a:avLst/>
                  <a:gdLst>
                    <a:gd name="T0" fmla="*/ 38 w 38"/>
                    <a:gd name="T1" fmla="*/ 9 h 47"/>
                    <a:gd name="T2" fmla="*/ 33 w 38"/>
                    <a:gd name="T3" fmla="*/ 0 h 47"/>
                    <a:gd name="T4" fmla="*/ 0 w 38"/>
                    <a:gd name="T5" fmla="*/ 36 h 47"/>
                    <a:gd name="T6" fmla="*/ 17 w 38"/>
                    <a:gd name="T7" fmla="*/ 47 h 47"/>
                    <a:gd name="T8" fmla="*/ 38 w 38"/>
                    <a:gd name="T9" fmla="*/ 9 h 47"/>
                  </a:gdLst>
                  <a:ahLst/>
                  <a:cxnLst>
                    <a:cxn ang="0">
                      <a:pos x="T0" y="T1"/>
                    </a:cxn>
                    <a:cxn ang="0">
                      <a:pos x="T2" y="T3"/>
                    </a:cxn>
                    <a:cxn ang="0">
                      <a:pos x="T4" y="T5"/>
                    </a:cxn>
                    <a:cxn ang="0">
                      <a:pos x="T6" y="T7"/>
                    </a:cxn>
                    <a:cxn ang="0">
                      <a:pos x="T8" y="T9"/>
                    </a:cxn>
                  </a:cxnLst>
                  <a:rect l="0" t="0" r="r" b="b"/>
                  <a:pathLst>
                    <a:path w="38" h="47">
                      <a:moveTo>
                        <a:pt x="38" y="9"/>
                      </a:moveTo>
                      <a:cubicBezTo>
                        <a:pt x="36" y="6"/>
                        <a:pt x="34" y="3"/>
                        <a:pt x="33" y="0"/>
                      </a:cubicBezTo>
                      <a:cubicBezTo>
                        <a:pt x="0" y="36"/>
                        <a:pt x="0" y="36"/>
                        <a:pt x="0" y="36"/>
                      </a:cubicBezTo>
                      <a:cubicBezTo>
                        <a:pt x="5" y="41"/>
                        <a:pt x="11" y="44"/>
                        <a:pt x="17" y="47"/>
                      </a:cubicBezTo>
                      <a:lnTo>
                        <a:pt x="38" y="9"/>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3" name="Freeform 1050"/>
                <p:cNvSpPr/>
                <p:nvPr/>
              </p:nvSpPr>
              <p:spPr bwMode="auto">
                <a:xfrm>
                  <a:off x="3361" y="1308"/>
                  <a:ext cx="286" cy="81"/>
                </a:xfrm>
                <a:custGeom>
                  <a:avLst/>
                  <a:gdLst>
                    <a:gd name="T0" fmla="*/ 0 w 121"/>
                    <a:gd name="T1" fmla="*/ 11 h 34"/>
                    <a:gd name="T2" fmla="*/ 119 w 121"/>
                    <a:gd name="T3" fmla="*/ 34 h 34"/>
                    <a:gd name="T4" fmla="*/ 121 w 121"/>
                    <a:gd name="T5" fmla="*/ 26 h 34"/>
                    <a:gd name="T6" fmla="*/ 4 w 121"/>
                    <a:gd name="T7" fmla="*/ 0 h 34"/>
                    <a:gd name="T8" fmla="*/ 0 w 121"/>
                    <a:gd name="T9" fmla="*/ 11 h 34"/>
                  </a:gdLst>
                  <a:ahLst/>
                  <a:cxnLst>
                    <a:cxn ang="0">
                      <a:pos x="T0" y="T1"/>
                    </a:cxn>
                    <a:cxn ang="0">
                      <a:pos x="T2" y="T3"/>
                    </a:cxn>
                    <a:cxn ang="0">
                      <a:pos x="T4" y="T5"/>
                    </a:cxn>
                    <a:cxn ang="0">
                      <a:pos x="T6" y="T7"/>
                    </a:cxn>
                    <a:cxn ang="0">
                      <a:pos x="T8" y="T9"/>
                    </a:cxn>
                  </a:cxnLst>
                  <a:rect l="0" t="0" r="r" b="b"/>
                  <a:pathLst>
                    <a:path w="121" h="34">
                      <a:moveTo>
                        <a:pt x="0" y="11"/>
                      </a:moveTo>
                      <a:cubicBezTo>
                        <a:pt x="119" y="34"/>
                        <a:pt x="119" y="34"/>
                        <a:pt x="119" y="34"/>
                      </a:cubicBezTo>
                      <a:cubicBezTo>
                        <a:pt x="121" y="26"/>
                        <a:pt x="121" y="26"/>
                        <a:pt x="121" y="26"/>
                      </a:cubicBezTo>
                      <a:cubicBezTo>
                        <a:pt x="4" y="0"/>
                        <a:pt x="4" y="0"/>
                        <a:pt x="4" y="0"/>
                      </a:cubicBezTo>
                      <a:cubicBezTo>
                        <a:pt x="2" y="3"/>
                        <a:pt x="1" y="7"/>
                        <a:pt x="0" y="11"/>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4" name="Freeform 1051"/>
                <p:cNvSpPr/>
                <p:nvPr/>
              </p:nvSpPr>
              <p:spPr bwMode="auto">
                <a:xfrm>
                  <a:off x="3508" y="237"/>
                  <a:ext cx="78" cy="92"/>
                </a:xfrm>
                <a:custGeom>
                  <a:avLst/>
                  <a:gdLst>
                    <a:gd name="T0" fmla="*/ 40 w 78"/>
                    <a:gd name="T1" fmla="*/ 92 h 92"/>
                    <a:gd name="T2" fmla="*/ 78 w 78"/>
                    <a:gd name="T3" fmla="*/ 52 h 92"/>
                    <a:gd name="T4" fmla="*/ 61 w 78"/>
                    <a:gd name="T5" fmla="*/ 28 h 92"/>
                    <a:gd name="T6" fmla="*/ 37 w 78"/>
                    <a:gd name="T7" fmla="*/ 49 h 92"/>
                    <a:gd name="T8" fmla="*/ 14 w 78"/>
                    <a:gd name="T9" fmla="*/ 0 h 92"/>
                    <a:gd name="T10" fmla="*/ 0 w 78"/>
                    <a:gd name="T11" fmla="*/ 11 h 92"/>
                    <a:gd name="T12" fmla="*/ 40 w 78"/>
                    <a:gd name="T13" fmla="*/ 92 h 92"/>
                  </a:gdLst>
                  <a:ahLst/>
                  <a:cxnLst>
                    <a:cxn ang="0">
                      <a:pos x="T0" y="T1"/>
                    </a:cxn>
                    <a:cxn ang="0">
                      <a:pos x="T2" y="T3"/>
                    </a:cxn>
                    <a:cxn ang="0">
                      <a:pos x="T4" y="T5"/>
                    </a:cxn>
                    <a:cxn ang="0">
                      <a:pos x="T6" y="T7"/>
                    </a:cxn>
                    <a:cxn ang="0">
                      <a:pos x="T8" y="T9"/>
                    </a:cxn>
                    <a:cxn ang="0">
                      <a:pos x="T10" y="T11"/>
                    </a:cxn>
                    <a:cxn ang="0">
                      <a:pos x="T12" y="T13"/>
                    </a:cxn>
                  </a:cxnLst>
                  <a:rect l="0" t="0" r="r" b="b"/>
                  <a:pathLst>
                    <a:path w="78" h="92">
                      <a:moveTo>
                        <a:pt x="40" y="92"/>
                      </a:moveTo>
                      <a:lnTo>
                        <a:pt x="78" y="52"/>
                      </a:lnTo>
                      <a:lnTo>
                        <a:pt x="61" y="28"/>
                      </a:lnTo>
                      <a:lnTo>
                        <a:pt x="37" y="49"/>
                      </a:lnTo>
                      <a:lnTo>
                        <a:pt x="14" y="0"/>
                      </a:lnTo>
                      <a:lnTo>
                        <a:pt x="0" y="11"/>
                      </a:lnTo>
                      <a:lnTo>
                        <a:pt x="40" y="92"/>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5" name="Freeform 1052"/>
                <p:cNvSpPr/>
                <p:nvPr/>
              </p:nvSpPr>
              <p:spPr bwMode="auto">
                <a:xfrm>
                  <a:off x="3621" y="1961"/>
                  <a:ext cx="59" cy="119"/>
                </a:xfrm>
                <a:custGeom>
                  <a:avLst/>
                  <a:gdLst>
                    <a:gd name="T0" fmla="*/ 0 w 25"/>
                    <a:gd name="T1" fmla="*/ 37 h 50"/>
                    <a:gd name="T2" fmla="*/ 8 w 25"/>
                    <a:gd name="T3" fmla="*/ 50 h 50"/>
                    <a:gd name="T4" fmla="*/ 24 w 25"/>
                    <a:gd name="T5" fmla="*/ 0 h 50"/>
                    <a:gd name="T6" fmla="*/ 9 w 25"/>
                    <a:gd name="T7" fmla="*/ 4 h 50"/>
                    <a:gd name="T8" fmla="*/ 0 w 25"/>
                    <a:gd name="T9" fmla="*/ 37 h 50"/>
                  </a:gdLst>
                  <a:ahLst/>
                  <a:cxnLst>
                    <a:cxn ang="0">
                      <a:pos x="T0" y="T1"/>
                    </a:cxn>
                    <a:cxn ang="0">
                      <a:pos x="T2" y="T3"/>
                    </a:cxn>
                    <a:cxn ang="0">
                      <a:pos x="T4" y="T5"/>
                    </a:cxn>
                    <a:cxn ang="0">
                      <a:pos x="T6" y="T7"/>
                    </a:cxn>
                    <a:cxn ang="0">
                      <a:pos x="T8" y="T9"/>
                    </a:cxn>
                  </a:cxnLst>
                  <a:rect l="0" t="0" r="r" b="b"/>
                  <a:pathLst>
                    <a:path w="25" h="50">
                      <a:moveTo>
                        <a:pt x="0" y="37"/>
                      </a:moveTo>
                      <a:cubicBezTo>
                        <a:pt x="8" y="50"/>
                        <a:pt x="8" y="50"/>
                        <a:pt x="8" y="50"/>
                      </a:cubicBezTo>
                      <a:cubicBezTo>
                        <a:pt x="19" y="36"/>
                        <a:pt x="25" y="18"/>
                        <a:pt x="24" y="0"/>
                      </a:cubicBezTo>
                      <a:cubicBezTo>
                        <a:pt x="19" y="1"/>
                        <a:pt x="14" y="3"/>
                        <a:pt x="9" y="4"/>
                      </a:cubicBezTo>
                      <a:cubicBezTo>
                        <a:pt x="8" y="15"/>
                        <a:pt x="5" y="27"/>
                        <a:pt x="0" y="37"/>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6" name="Freeform 1053"/>
                <p:cNvSpPr/>
                <p:nvPr/>
              </p:nvSpPr>
              <p:spPr bwMode="auto">
                <a:xfrm>
                  <a:off x="3515" y="4161"/>
                  <a:ext cx="132" cy="190"/>
                </a:xfrm>
                <a:custGeom>
                  <a:avLst/>
                  <a:gdLst>
                    <a:gd name="T0" fmla="*/ 1 w 56"/>
                    <a:gd name="T1" fmla="*/ 13 h 80"/>
                    <a:gd name="T2" fmla="*/ 24 w 56"/>
                    <a:gd name="T3" fmla="*/ 80 h 80"/>
                    <a:gd name="T4" fmla="*/ 56 w 56"/>
                    <a:gd name="T5" fmla="*/ 80 h 80"/>
                    <a:gd name="T6" fmla="*/ 21 w 56"/>
                    <a:gd name="T7" fmla="*/ 0 h 80"/>
                    <a:gd name="T8" fmla="*/ 1 w 56"/>
                    <a:gd name="T9" fmla="*/ 13 h 80"/>
                  </a:gdLst>
                  <a:ahLst/>
                  <a:cxnLst>
                    <a:cxn ang="0">
                      <a:pos x="T0" y="T1"/>
                    </a:cxn>
                    <a:cxn ang="0">
                      <a:pos x="T2" y="T3"/>
                    </a:cxn>
                    <a:cxn ang="0">
                      <a:pos x="T4" y="T5"/>
                    </a:cxn>
                    <a:cxn ang="0">
                      <a:pos x="T6" y="T7"/>
                    </a:cxn>
                    <a:cxn ang="0">
                      <a:pos x="T8" y="T9"/>
                    </a:cxn>
                  </a:cxnLst>
                  <a:rect l="0" t="0" r="r" b="b"/>
                  <a:pathLst>
                    <a:path w="56" h="80">
                      <a:moveTo>
                        <a:pt x="1" y="13"/>
                      </a:moveTo>
                      <a:cubicBezTo>
                        <a:pt x="0" y="38"/>
                        <a:pt x="10" y="59"/>
                        <a:pt x="24" y="80"/>
                      </a:cubicBezTo>
                      <a:cubicBezTo>
                        <a:pt x="56" y="80"/>
                        <a:pt x="56" y="80"/>
                        <a:pt x="56" y="80"/>
                      </a:cubicBezTo>
                      <a:cubicBezTo>
                        <a:pt x="39" y="54"/>
                        <a:pt x="25" y="27"/>
                        <a:pt x="21" y="0"/>
                      </a:cubicBezTo>
                      <a:cubicBezTo>
                        <a:pt x="15" y="6"/>
                        <a:pt x="8" y="10"/>
                        <a:pt x="1" y="13"/>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7" name="Freeform 1054"/>
                <p:cNvSpPr/>
                <p:nvPr/>
              </p:nvSpPr>
              <p:spPr bwMode="auto">
                <a:xfrm>
                  <a:off x="3605" y="2248"/>
                  <a:ext cx="101" cy="82"/>
                </a:xfrm>
                <a:custGeom>
                  <a:avLst/>
                  <a:gdLst>
                    <a:gd name="T0" fmla="*/ 28 w 43"/>
                    <a:gd name="T1" fmla="*/ 35 h 35"/>
                    <a:gd name="T2" fmla="*/ 43 w 43"/>
                    <a:gd name="T3" fmla="*/ 27 h 35"/>
                    <a:gd name="T4" fmla="*/ 35 w 43"/>
                    <a:gd name="T5" fmla="*/ 5 h 35"/>
                    <a:gd name="T6" fmla="*/ 25 w 43"/>
                    <a:gd name="T7" fmla="*/ 9 h 35"/>
                    <a:gd name="T8" fmla="*/ 20 w 43"/>
                    <a:gd name="T9" fmla="*/ 0 h 35"/>
                    <a:gd name="T10" fmla="*/ 0 w 43"/>
                    <a:gd name="T11" fmla="*/ 12 h 35"/>
                    <a:gd name="T12" fmla="*/ 28 w 43"/>
                    <a:gd name="T13" fmla="*/ 35 h 35"/>
                  </a:gdLst>
                  <a:ahLst/>
                  <a:cxnLst>
                    <a:cxn ang="0">
                      <a:pos x="T0" y="T1"/>
                    </a:cxn>
                    <a:cxn ang="0">
                      <a:pos x="T2" y="T3"/>
                    </a:cxn>
                    <a:cxn ang="0">
                      <a:pos x="T4" y="T5"/>
                    </a:cxn>
                    <a:cxn ang="0">
                      <a:pos x="T6" y="T7"/>
                    </a:cxn>
                    <a:cxn ang="0">
                      <a:pos x="T8" y="T9"/>
                    </a:cxn>
                    <a:cxn ang="0">
                      <a:pos x="T10" y="T11"/>
                    </a:cxn>
                    <a:cxn ang="0">
                      <a:pos x="T12" y="T13"/>
                    </a:cxn>
                  </a:cxnLst>
                  <a:rect l="0" t="0" r="r" b="b"/>
                  <a:pathLst>
                    <a:path w="43" h="35">
                      <a:moveTo>
                        <a:pt x="28" y="35"/>
                      </a:moveTo>
                      <a:cubicBezTo>
                        <a:pt x="33" y="32"/>
                        <a:pt x="37" y="29"/>
                        <a:pt x="43" y="27"/>
                      </a:cubicBezTo>
                      <a:cubicBezTo>
                        <a:pt x="42" y="19"/>
                        <a:pt x="40" y="11"/>
                        <a:pt x="35" y="5"/>
                      </a:cubicBezTo>
                      <a:cubicBezTo>
                        <a:pt x="31" y="6"/>
                        <a:pt x="27" y="8"/>
                        <a:pt x="25" y="9"/>
                      </a:cubicBezTo>
                      <a:cubicBezTo>
                        <a:pt x="24" y="7"/>
                        <a:pt x="22" y="3"/>
                        <a:pt x="20" y="0"/>
                      </a:cubicBezTo>
                      <a:cubicBezTo>
                        <a:pt x="13" y="3"/>
                        <a:pt x="6" y="7"/>
                        <a:pt x="0" y="12"/>
                      </a:cubicBezTo>
                      <a:cubicBezTo>
                        <a:pt x="14" y="16"/>
                        <a:pt x="23" y="24"/>
                        <a:pt x="28" y="35"/>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8" name="Freeform 1055"/>
                <p:cNvSpPr/>
                <p:nvPr/>
              </p:nvSpPr>
              <p:spPr bwMode="auto">
                <a:xfrm>
                  <a:off x="3356" y="1344"/>
                  <a:ext cx="284" cy="54"/>
                </a:xfrm>
                <a:custGeom>
                  <a:avLst/>
                  <a:gdLst>
                    <a:gd name="T0" fmla="*/ 0 w 120"/>
                    <a:gd name="T1" fmla="*/ 10 h 23"/>
                    <a:gd name="T2" fmla="*/ 92 w 120"/>
                    <a:gd name="T3" fmla="*/ 23 h 23"/>
                    <a:gd name="T4" fmla="*/ 120 w 120"/>
                    <a:gd name="T5" fmla="*/ 23 h 23"/>
                    <a:gd name="T6" fmla="*/ 120 w 120"/>
                    <a:gd name="T7" fmla="*/ 22 h 23"/>
                    <a:gd name="T8" fmla="*/ 1 w 120"/>
                    <a:gd name="T9" fmla="*/ 0 h 23"/>
                    <a:gd name="T10" fmla="*/ 0 w 120"/>
                    <a:gd name="T11" fmla="*/ 10 h 23"/>
                  </a:gdLst>
                  <a:ahLst/>
                  <a:cxnLst>
                    <a:cxn ang="0">
                      <a:pos x="T0" y="T1"/>
                    </a:cxn>
                    <a:cxn ang="0">
                      <a:pos x="T2" y="T3"/>
                    </a:cxn>
                    <a:cxn ang="0">
                      <a:pos x="T4" y="T5"/>
                    </a:cxn>
                    <a:cxn ang="0">
                      <a:pos x="T6" y="T7"/>
                    </a:cxn>
                    <a:cxn ang="0">
                      <a:pos x="T8" y="T9"/>
                    </a:cxn>
                    <a:cxn ang="0">
                      <a:pos x="T10" y="T11"/>
                    </a:cxn>
                  </a:cxnLst>
                  <a:rect l="0" t="0" r="r" b="b"/>
                  <a:pathLst>
                    <a:path w="120" h="23">
                      <a:moveTo>
                        <a:pt x="0" y="10"/>
                      </a:moveTo>
                      <a:cubicBezTo>
                        <a:pt x="92" y="23"/>
                        <a:pt x="92" y="23"/>
                        <a:pt x="92" y="23"/>
                      </a:cubicBezTo>
                      <a:cubicBezTo>
                        <a:pt x="101" y="22"/>
                        <a:pt x="110" y="22"/>
                        <a:pt x="120" y="23"/>
                      </a:cubicBezTo>
                      <a:cubicBezTo>
                        <a:pt x="120" y="22"/>
                        <a:pt x="120" y="22"/>
                        <a:pt x="120" y="22"/>
                      </a:cubicBezTo>
                      <a:cubicBezTo>
                        <a:pt x="1" y="0"/>
                        <a:pt x="1" y="0"/>
                        <a:pt x="1" y="0"/>
                      </a:cubicBezTo>
                      <a:cubicBezTo>
                        <a:pt x="1" y="3"/>
                        <a:pt x="0" y="7"/>
                        <a:pt x="0" y="1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9" name="Freeform 1056"/>
                <p:cNvSpPr/>
                <p:nvPr/>
              </p:nvSpPr>
              <p:spPr bwMode="auto">
                <a:xfrm>
                  <a:off x="3451" y="1467"/>
                  <a:ext cx="194" cy="128"/>
                </a:xfrm>
                <a:custGeom>
                  <a:avLst/>
                  <a:gdLst>
                    <a:gd name="T0" fmla="*/ 0 w 82"/>
                    <a:gd name="T1" fmla="*/ 48 h 54"/>
                    <a:gd name="T2" fmla="*/ 25 w 82"/>
                    <a:gd name="T3" fmla="*/ 54 h 54"/>
                    <a:gd name="T4" fmla="*/ 79 w 82"/>
                    <a:gd name="T5" fmla="*/ 24 h 54"/>
                    <a:gd name="T6" fmla="*/ 82 w 82"/>
                    <a:gd name="T7" fmla="*/ 19 h 54"/>
                    <a:gd name="T8" fmla="*/ 70 w 82"/>
                    <a:gd name="T9" fmla="*/ 15 h 54"/>
                    <a:gd name="T10" fmla="*/ 73 w 82"/>
                    <a:gd name="T11" fmla="*/ 1 h 54"/>
                    <a:gd name="T12" fmla="*/ 0 w 82"/>
                    <a:gd name="T13" fmla="*/ 48 h 54"/>
                  </a:gdLst>
                  <a:ahLst/>
                  <a:cxnLst>
                    <a:cxn ang="0">
                      <a:pos x="T0" y="T1"/>
                    </a:cxn>
                    <a:cxn ang="0">
                      <a:pos x="T2" y="T3"/>
                    </a:cxn>
                    <a:cxn ang="0">
                      <a:pos x="T4" y="T5"/>
                    </a:cxn>
                    <a:cxn ang="0">
                      <a:pos x="T6" y="T7"/>
                    </a:cxn>
                    <a:cxn ang="0">
                      <a:pos x="T8" y="T9"/>
                    </a:cxn>
                    <a:cxn ang="0">
                      <a:pos x="T10" y="T11"/>
                    </a:cxn>
                    <a:cxn ang="0">
                      <a:pos x="T12" y="T13"/>
                    </a:cxn>
                  </a:cxnLst>
                  <a:rect l="0" t="0" r="r" b="b"/>
                  <a:pathLst>
                    <a:path w="82" h="54">
                      <a:moveTo>
                        <a:pt x="0" y="48"/>
                      </a:moveTo>
                      <a:cubicBezTo>
                        <a:pt x="9" y="50"/>
                        <a:pt x="18" y="52"/>
                        <a:pt x="25" y="54"/>
                      </a:cubicBezTo>
                      <a:cubicBezTo>
                        <a:pt x="38" y="37"/>
                        <a:pt x="57" y="23"/>
                        <a:pt x="79" y="24"/>
                      </a:cubicBezTo>
                      <a:cubicBezTo>
                        <a:pt x="80" y="23"/>
                        <a:pt x="81" y="21"/>
                        <a:pt x="82" y="19"/>
                      </a:cubicBezTo>
                      <a:cubicBezTo>
                        <a:pt x="76" y="17"/>
                        <a:pt x="71" y="16"/>
                        <a:pt x="70" y="15"/>
                      </a:cubicBezTo>
                      <a:cubicBezTo>
                        <a:pt x="71" y="11"/>
                        <a:pt x="72" y="6"/>
                        <a:pt x="73" y="1"/>
                      </a:cubicBezTo>
                      <a:cubicBezTo>
                        <a:pt x="37" y="0"/>
                        <a:pt x="13" y="22"/>
                        <a:pt x="0" y="48"/>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0" name="Freeform 1057"/>
                <p:cNvSpPr/>
                <p:nvPr/>
              </p:nvSpPr>
              <p:spPr bwMode="auto">
                <a:xfrm>
                  <a:off x="3493" y="1147"/>
                  <a:ext cx="126" cy="52"/>
                </a:xfrm>
                <a:custGeom>
                  <a:avLst/>
                  <a:gdLst>
                    <a:gd name="T0" fmla="*/ 0 w 53"/>
                    <a:gd name="T1" fmla="*/ 5 h 22"/>
                    <a:gd name="T2" fmla="*/ 46 w 53"/>
                    <a:gd name="T3" fmla="*/ 22 h 22"/>
                    <a:gd name="T4" fmla="*/ 53 w 53"/>
                    <a:gd name="T5" fmla="*/ 17 h 22"/>
                    <a:gd name="T6" fmla="*/ 5 w 53"/>
                    <a:gd name="T7" fmla="*/ 0 h 22"/>
                    <a:gd name="T8" fmla="*/ 0 w 53"/>
                    <a:gd name="T9" fmla="*/ 5 h 22"/>
                  </a:gdLst>
                  <a:ahLst/>
                  <a:cxnLst>
                    <a:cxn ang="0">
                      <a:pos x="T0" y="T1"/>
                    </a:cxn>
                    <a:cxn ang="0">
                      <a:pos x="T2" y="T3"/>
                    </a:cxn>
                    <a:cxn ang="0">
                      <a:pos x="T4" y="T5"/>
                    </a:cxn>
                    <a:cxn ang="0">
                      <a:pos x="T6" y="T7"/>
                    </a:cxn>
                    <a:cxn ang="0">
                      <a:pos x="T8" y="T9"/>
                    </a:cxn>
                  </a:cxnLst>
                  <a:rect l="0" t="0" r="r" b="b"/>
                  <a:pathLst>
                    <a:path w="53" h="22">
                      <a:moveTo>
                        <a:pt x="0" y="5"/>
                      </a:moveTo>
                      <a:cubicBezTo>
                        <a:pt x="46" y="22"/>
                        <a:pt x="46" y="22"/>
                        <a:pt x="46" y="22"/>
                      </a:cubicBezTo>
                      <a:cubicBezTo>
                        <a:pt x="48" y="20"/>
                        <a:pt x="51" y="19"/>
                        <a:pt x="53" y="17"/>
                      </a:cubicBezTo>
                      <a:cubicBezTo>
                        <a:pt x="5" y="0"/>
                        <a:pt x="5" y="0"/>
                        <a:pt x="5" y="0"/>
                      </a:cubicBezTo>
                      <a:cubicBezTo>
                        <a:pt x="3" y="1"/>
                        <a:pt x="2" y="3"/>
                        <a:pt x="0" y="5"/>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1" name="Freeform 1058"/>
                <p:cNvSpPr/>
                <p:nvPr/>
              </p:nvSpPr>
              <p:spPr bwMode="auto">
                <a:xfrm>
                  <a:off x="3363" y="1403"/>
                  <a:ext cx="272" cy="175"/>
                </a:xfrm>
                <a:custGeom>
                  <a:avLst/>
                  <a:gdLst>
                    <a:gd name="T0" fmla="*/ 32 w 115"/>
                    <a:gd name="T1" fmla="*/ 74 h 74"/>
                    <a:gd name="T2" fmla="*/ 112 w 115"/>
                    <a:gd name="T3" fmla="*/ 20 h 74"/>
                    <a:gd name="T4" fmla="*/ 115 w 115"/>
                    <a:gd name="T5" fmla="*/ 6 h 74"/>
                    <a:gd name="T6" fmla="*/ 0 w 115"/>
                    <a:gd name="T7" fmla="*/ 71 h 74"/>
                    <a:gd name="T8" fmla="*/ 32 w 115"/>
                    <a:gd name="T9" fmla="*/ 74 h 74"/>
                  </a:gdLst>
                  <a:ahLst/>
                  <a:cxnLst>
                    <a:cxn ang="0">
                      <a:pos x="T0" y="T1"/>
                    </a:cxn>
                    <a:cxn ang="0">
                      <a:pos x="T2" y="T3"/>
                    </a:cxn>
                    <a:cxn ang="0">
                      <a:pos x="T4" y="T5"/>
                    </a:cxn>
                    <a:cxn ang="0">
                      <a:pos x="T6" y="T7"/>
                    </a:cxn>
                    <a:cxn ang="0">
                      <a:pos x="T8" y="T9"/>
                    </a:cxn>
                  </a:cxnLst>
                  <a:rect l="0" t="0" r="r" b="b"/>
                  <a:pathLst>
                    <a:path w="115" h="74">
                      <a:moveTo>
                        <a:pt x="32" y="74"/>
                      </a:moveTo>
                      <a:cubicBezTo>
                        <a:pt x="45" y="45"/>
                        <a:pt x="72" y="20"/>
                        <a:pt x="112" y="20"/>
                      </a:cubicBezTo>
                      <a:cubicBezTo>
                        <a:pt x="113" y="16"/>
                        <a:pt x="114" y="11"/>
                        <a:pt x="115" y="6"/>
                      </a:cubicBezTo>
                      <a:cubicBezTo>
                        <a:pt x="59" y="0"/>
                        <a:pt x="16" y="28"/>
                        <a:pt x="0" y="71"/>
                      </a:cubicBezTo>
                      <a:cubicBezTo>
                        <a:pt x="11" y="72"/>
                        <a:pt x="22" y="73"/>
                        <a:pt x="32" y="74"/>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2" name="Freeform 1059"/>
                <p:cNvSpPr/>
                <p:nvPr/>
              </p:nvSpPr>
              <p:spPr bwMode="auto">
                <a:xfrm>
                  <a:off x="3422" y="1216"/>
                  <a:ext cx="199" cy="78"/>
                </a:xfrm>
                <a:custGeom>
                  <a:avLst/>
                  <a:gdLst>
                    <a:gd name="T0" fmla="*/ 0 w 84"/>
                    <a:gd name="T1" fmla="*/ 7 h 33"/>
                    <a:gd name="T2" fmla="*/ 84 w 84"/>
                    <a:gd name="T3" fmla="*/ 33 h 33"/>
                    <a:gd name="T4" fmla="*/ 73 w 84"/>
                    <a:gd name="T5" fmla="*/ 20 h 33"/>
                    <a:gd name="T6" fmla="*/ 7 w 84"/>
                    <a:gd name="T7" fmla="*/ 0 h 33"/>
                    <a:gd name="T8" fmla="*/ 0 w 84"/>
                    <a:gd name="T9" fmla="*/ 7 h 33"/>
                  </a:gdLst>
                  <a:ahLst/>
                  <a:cxnLst>
                    <a:cxn ang="0">
                      <a:pos x="T0" y="T1"/>
                    </a:cxn>
                    <a:cxn ang="0">
                      <a:pos x="T2" y="T3"/>
                    </a:cxn>
                    <a:cxn ang="0">
                      <a:pos x="T4" y="T5"/>
                    </a:cxn>
                    <a:cxn ang="0">
                      <a:pos x="T6" y="T7"/>
                    </a:cxn>
                    <a:cxn ang="0">
                      <a:pos x="T8" y="T9"/>
                    </a:cxn>
                  </a:cxnLst>
                  <a:rect l="0" t="0" r="r" b="b"/>
                  <a:pathLst>
                    <a:path w="84" h="33">
                      <a:moveTo>
                        <a:pt x="0" y="7"/>
                      </a:moveTo>
                      <a:cubicBezTo>
                        <a:pt x="84" y="33"/>
                        <a:pt x="84" y="33"/>
                        <a:pt x="84" y="33"/>
                      </a:cubicBezTo>
                      <a:cubicBezTo>
                        <a:pt x="80" y="29"/>
                        <a:pt x="76" y="24"/>
                        <a:pt x="73" y="20"/>
                      </a:cubicBezTo>
                      <a:cubicBezTo>
                        <a:pt x="7" y="0"/>
                        <a:pt x="7" y="0"/>
                        <a:pt x="7" y="0"/>
                      </a:cubicBezTo>
                      <a:cubicBezTo>
                        <a:pt x="4" y="2"/>
                        <a:pt x="2" y="5"/>
                        <a:pt x="0" y="7"/>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3" name="Freeform 1060"/>
                <p:cNvSpPr/>
                <p:nvPr/>
              </p:nvSpPr>
              <p:spPr bwMode="auto">
                <a:xfrm>
                  <a:off x="3288" y="776"/>
                  <a:ext cx="309" cy="752"/>
                </a:xfrm>
                <a:custGeom>
                  <a:avLst/>
                  <a:gdLst>
                    <a:gd name="T0" fmla="*/ 87 w 131"/>
                    <a:gd name="T1" fmla="*/ 32 h 318"/>
                    <a:gd name="T2" fmla="*/ 74 w 131"/>
                    <a:gd name="T3" fmla="*/ 136 h 318"/>
                    <a:gd name="T4" fmla="*/ 5 w 131"/>
                    <a:gd name="T5" fmla="*/ 242 h 318"/>
                    <a:gd name="T6" fmla="*/ 34 w 131"/>
                    <a:gd name="T7" fmla="*/ 318 h 318"/>
                    <a:gd name="T8" fmla="*/ 44 w 131"/>
                    <a:gd name="T9" fmla="*/ 304 h 318"/>
                    <a:gd name="T10" fmla="*/ 24 w 131"/>
                    <a:gd name="T11" fmla="*/ 238 h 318"/>
                    <a:gd name="T12" fmla="*/ 92 w 131"/>
                    <a:gd name="T13" fmla="*/ 146 h 318"/>
                    <a:gd name="T14" fmla="*/ 100 w 131"/>
                    <a:gd name="T15" fmla="*/ 45 h 318"/>
                    <a:gd name="T16" fmla="*/ 131 w 131"/>
                    <a:gd name="T17" fmla="*/ 12 h 318"/>
                    <a:gd name="T18" fmla="*/ 127 w 131"/>
                    <a:gd name="T19" fmla="*/ 0 h 318"/>
                    <a:gd name="T20" fmla="*/ 87 w 131"/>
                    <a:gd name="T21" fmla="*/ 32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1" h="318">
                      <a:moveTo>
                        <a:pt x="87" y="32"/>
                      </a:moveTo>
                      <a:cubicBezTo>
                        <a:pt x="70" y="67"/>
                        <a:pt x="97" y="90"/>
                        <a:pt x="74" y="136"/>
                      </a:cubicBezTo>
                      <a:cubicBezTo>
                        <a:pt x="53" y="181"/>
                        <a:pt x="13" y="200"/>
                        <a:pt x="5" y="242"/>
                      </a:cubicBezTo>
                      <a:cubicBezTo>
                        <a:pt x="0" y="263"/>
                        <a:pt x="1" y="292"/>
                        <a:pt x="34" y="318"/>
                      </a:cubicBezTo>
                      <a:cubicBezTo>
                        <a:pt x="37" y="313"/>
                        <a:pt x="40" y="308"/>
                        <a:pt x="44" y="304"/>
                      </a:cubicBezTo>
                      <a:cubicBezTo>
                        <a:pt x="23" y="282"/>
                        <a:pt x="20" y="257"/>
                        <a:pt x="24" y="238"/>
                      </a:cubicBezTo>
                      <a:cubicBezTo>
                        <a:pt x="32" y="194"/>
                        <a:pt x="78" y="173"/>
                        <a:pt x="92" y="146"/>
                      </a:cubicBezTo>
                      <a:cubicBezTo>
                        <a:pt x="110" y="110"/>
                        <a:pt x="84" y="77"/>
                        <a:pt x="100" y="45"/>
                      </a:cubicBezTo>
                      <a:cubicBezTo>
                        <a:pt x="105" y="34"/>
                        <a:pt x="118" y="20"/>
                        <a:pt x="131" y="12"/>
                      </a:cubicBezTo>
                      <a:cubicBezTo>
                        <a:pt x="130" y="8"/>
                        <a:pt x="128" y="4"/>
                        <a:pt x="127" y="0"/>
                      </a:cubicBezTo>
                      <a:cubicBezTo>
                        <a:pt x="108" y="7"/>
                        <a:pt x="93" y="22"/>
                        <a:pt x="87" y="32"/>
                      </a:cubicBezTo>
                      <a:close/>
                    </a:path>
                  </a:pathLst>
                </a:custGeom>
                <a:solidFill>
                  <a:srgbClr val="A98C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4" name="Freeform 1061"/>
                <p:cNvSpPr/>
                <p:nvPr/>
              </p:nvSpPr>
              <p:spPr bwMode="auto">
                <a:xfrm>
                  <a:off x="3522" y="1535"/>
                  <a:ext cx="111" cy="86"/>
                </a:xfrm>
                <a:custGeom>
                  <a:avLst/>
                  <a:gdLst>
                    <a:gd name="T0" fmla="*/ 42 w 47"/>
                    <a:gd name="T1" fmla="*/ 18 h 36"/>
                    <a:gd name="T2" fmla="*/ 47 w 47"/>
                    <a:gd name="T3" fmla="*/ 0 h 36"/>
                    <a:gd name="T4" fmla="*/ 0 w 47"/>
                    <a:gd name="T5" fmla="*/ 28 h 36"/>
                    <a:gd name="T6" fmla="*/ 15 w 47"/>
                    <a:gd name="T7" fmla="*/ 36 h 36"/>
                    <a:gd name="T8" fmla="*/ 42 w 47"/>
                    <a:gd name="T9" fmla="*/ 18 h 36"/>
                  </a:gdLst>
                  <a:ahLst/>
                  <a:cxnLst>
                    <a:cxn ang="0">
                      <a:pos x="T0" y="T1"/>
                    </a:cxn>
                    <a:cxn ang="0">
                      <a:pos x="T2" y="T3"/>
                    </a:cxn>
                    <a:cxn ang="0">
                      <a:pos x="T4" y="T5"/>
                    </a:cxn>
                    <a:cxn ang="0">
                      <a:pos x="T6" y="T7"/>
                    </a:cxn>
                    <a:cxn ang="0">
                      <a:pos x="T8" y="T9"/>
                    </a:cxn>
                  </a:cxnLst>
                  <a:rect l="0" t="0" r="r" b="b"/>
                  <a:pathLst>
                    <a:path w="47" h="36">
                      <a:moveTo>
                        <a:pt x="42" y="18"/>
                      </a:moveTo>
                      <a:cubicBezTo>
                        <a:pt x="43" y="12"/>
                        <a:pt x="44" y="6"/>
                        <a:pt x="47" y="0"/>
                      </a:cubicBezTo>
                      <a:cubicBezTo>
                        <a:pt x="27" y="0"/>
                        <a:pt x="11" y="12"/>
                        <a:pt x="0" y="28"/>
                      </a:cubicBezTo>
                      <a:cubicBezTo>
                        <a:pt x="5" y="30"/>
                        <a:pt x="10" y="33"/>
                        <a:pt x="15" y="36"/>
                      </a:cubicBezTo>
                      <a:cubicBezTo>
                        <a:pt x="22" y="28"/>
                        <a:pt x="32" y="21"/>
                        <a:pt x="42" y="18"/>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5" name="Freeform 1062"/>
                <p:cNvSpPr/>
                <p:nvPr/>
              </p:nvSpPr>
              <p:spPr bwMode="auto">
                <a:xfrm>
                  <a:off x="3597" y="1658"/>
                  <a:ext cx="38" cy="19"/>
                </a:xfrm>
                <a:custGeom>
                  <a:avLst/>
                  <a:gdLst>
                    <a:gd name="T0" fmla="*/ 16 w 16"/>
                    <a:gd name="T1" fmla="*/ 5 h 8"/>
                    <a:gd name="T2" fmla="*/ 14 w 16"/>
                    <a:gd name="T3" fmla="*/ 0 h 8"/>
                    <a:gd name="T4" fmla="*/ 0 w 16"/>
                    <a:gd name="T5" fmla="*/ 0 h 8"/>
                    <a:gd name="T6" fmla="*/ 5 w 16"/>
                    <a:gd name="T7" fmla="*/ 8 h 8"/>
                    <a:gd name="T8" fmla="*/ 16 w 16"/>
                    <a:gd name="T9" fmla="*/ 5 h 8"/>
                  </a:gdLst>
                  <a:ahLst/>
                  <a:cxnLst>
                    <a:cxn ang="0">
                      <a:pos x="T0" y="T1"/>
                    </a:cxn>
                    <a:cxn ang="0">
                      <a:pos x="T2" y="T3"/>
                    </a:cxn>
                    <a:cxn ang="0">
                      <a:pos x="T4" y="T5"/>
                    </a:cxn>
                    <a:cxn ang="0">
                      <a:pos x="T6" y="T7"/>
                    </a:cxn>
                    <a:cxn ang="0">
                      <a:pos x="T8" y="T9"/>
                    </a:cxn>
                  </a:cxnLst>
                  <a:rect l="0" t="0" r="r" b="b"/>
                  <a:pathLst>
                    <a:path w="16" h="8">
                      <a:moveTo>
                        <a:pt x="16" y="5"/>
                      </a:moveTo>
                      <a:cubicBezTo>
                        <a:pt x="15" y="3"/>
                        <a:pt x="15" y="1"/>
                        <a:pt x="14" y="0"/>
                      </a:cubicBezTo>
                      <a:cubicBezTo>
                        <a:pt x="0" y="0"/>
                        <a:pt x="0" y="0"/>
                        <a:pt x="0" y="0"/>
                      </a:cubicBezTo>
                      <a:cubicBezTo>
                        <a:pt x="2" y="3"/>
                        <a:pt x="4" y="5"/>
                        <a:pt x="5" y="8"/>
                      </a:cubicBezTo>
                      <a:cubicBezTo>
                        <a:pt x="9" y="7"/>
                        <a:pt x="12" y="6"/>
                        <a:pt x="16" y="5"/>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6" name="Freeform 1063"/>
                <p:cNvSpPr/>
                <p:nvPr/>
              </p:nvSpPr>
              <p:spPr bwMode="auto">
                <a:xfrm>
                  <a:off x="3583" y="1642"/>
                  <a:ext cx="45" cy="12"/>
                </a:xfrm>
                <a:custGeom>
                  <a:avLst/>
                  <a:gdLst>
                    <a:gd name="T0" fmla="*/ 19 w 19"/>
                    <a:gd name="T1" fmla="*/ 5 h 5"/>
                    <a:gd name="T2" fmla="*/ 18 w 19"/>
                    <a:gd name="T3" fmla="*/ 0 h 5"/>
                    <a:gd name="T4" fmla="*/ 0 w 19"/>
                    <a:gd name="T5" fmla="*/ 1 h 5"/>
                    <a:gd name="T6" fmla="*/ 4 w 19"/>
                    <a:gd name="T7" fmla="*/ 5 h 5"/>
                    <a:gd name="T8" fmla="*/ 19 w 19"/>
                    <a:gd name="T9" fmla="*/ 5 h 5"/>
                  </a:gdLst>
                  <a:ahLst/>
                  <a:cxnLst>
                    <a:cxn ang="0">
                      <a:pos x="T0" y="T1"/>
                    </a:cxn>
                    <a:cxn ang="0">
                      <a:pos x="T2" y="T3"/>
                    </a:cxn>
                    <a:cxn ang="0">
                      <a:pos x="T4" y="T5"/>
                    </a:cxn>
                    <a:cxn ang="0">
                      <a:pos x="T6" y="T7"/>
                    </a:cxn>
                    <a:cxn ang="0">
                      <a:pos x="T8" y="T9"/>
                    </a:cxn>
                  </a:cxnLst>
                  <a:rect l="0" t="0" r="r" b="b"/>
                  <a:pathLst>
                    <a:path w="19" h="5">
                      <a:moveTo>
                        <a:pt x="19" y="5"/>
                      </a:moveTo>
                      <a:cubicBezTo>
                        <a:pt x="19" y="3"/>
                        <a:pt x="19" y="2"/>
                        <a:pt x="18" y="0"/>
                      </a:cubicBezTo>
                      <a:cubicBezTo>
                        <a:pt x="0" y="1"/>
                        <a:pt x="0" y="1"/>
                        <a:pt x="0" y="1"/>
                      </a:cubicBezTo>
                      <a:cubicBezTo>
                        <a:pt x="2" y="2"/>
                        <a:pt x="3" y="4"/>
                        <a:pt x="4" y="5"/>
                      </a:cubicBezTo>
                      <a:lnTo>
                        <a:pt x="19" y="5"/>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7" name="Freeform 1064"/>
                <p:cNvSpPr/>
                <p:nvPr/>
              </p:nvSpPr>
              <p:spPr bwMode="auto">
                <a:xfrm>
                  <a:off x="3567" y="1628"/>
                  <a:ext cx="59" cy="12"/>
                </a:xfrm>
                <a:custGeom>
                  <a:avLst/>
                  <a:gdLst>
                    <a:gd name="T0" fmla="*/ 25 w 25"/>
                    <a:gd name="T1" fmla="*/ 4 h 5"/>
                    <a:gd name="T2" fmla="*/ 24 w 25"/>
                    <a:gd name="T3" fmla="*/ 0 h 5"/>
                    <a:gd name="T4" fmla="*/ 0 w 25"/>
                    <a:gd name="T5" fmla="*/ 1 h 5"/>
                    <a:gd name="T6" fmla="*/ 5 w 25"/>
                    <a:gd name="T7" fmla="*/ 5 h 5"/>
                    <a:gd name="T8" fmla="*/ 25 w 25"/>
                    <a:gd name="T9" fmla="*/ 4 h 5"/>
                  </a:gdLst>
                  <a:ahLst/>
                  <a:cxnLst>
                    <a:cxn ang="0">
                      <a:pos x="T0" y="T1"/>
                    </a:cxn>
                    <a:cxn ang="0">
                      <a:pos x="T2" y="T3"/>
                    </a:cxn>
                    <a:cxn ang="0">
                      <a:pos x="T4" y="T5"/>
                    </a:cxn>
                    <a:cxn ang="0">
                      <a:pos x="T6" y="T7"/>
                    </a:cxn>
                    <a:cxn ang="0">
                      <a:pos x="T8" y="T9"/>
                    </a:cxn>
                  </a:cxnLst>
                  <a:rect l="0" t="0" r="r" b="b"/>
                  <a:pathLst>
                    <a:path w="25" h="5">
                      <a:moveTo>
                        <a:pt x="25" y="4"/>
                      </a:moveTo>
                      <a:cubicBezTo>
                        <a:pt x="25" y="3"/>
                        <a:pt x="24" y="1"/>
                        <a:pt x="24" y="0"/>
                      </a:cubicBezTo>
                      <a:cubicBezTo>
                        <a:pt x="0" y="1"/>
                        <a:pt x="0" y="1"/>
                        <a:pt x="0" y="1"/>
                      </a:cubicBezTo>
                      <a:cubicBezTo>
                        <a:pt x="2" y="2"/>
                        <a:pt x="4" y="4"/>
                        <a:pt x="5" y="5"/>
                      </a:cubicBezTo>
                      <a:lnTo>
                        <a:pt x="25" y="4"/>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8" name="Freeform 1065"/>
                <p:cNvSpPr/>
                <p:nvPr/>
              </p:nvSpPr>
              <p:spPr bwMode="auto">
                <a:xfrm>
                  <a:off x="3063" y="1308"/>
                  <a:ext cx="572" cy="528"/>
                </a:xfrm>
                <a:custGeom>
                  <a:avLst/>
                  <a:gdLst>
                    <a:gd name="T0" fmla="*/ 19 w 242"/>
                    <a:gd name="T1" fmla="*/ 51 h 223"/>
                    <a:gd name="T2" fmla="*/ 59 w 242"/>
                    <a:gd name="T3" fmla="*/ 40 h 223"/>
                    <a:gd name="T4" fmla="*/ 57 w 242"/>
                    <a:gd name="T5" fmla="*/ 94 h 223"/>
                    <a:gd name="T6" fmla="*/ 69 w 242"/>
                    <a:gd name="T7" fmla="*/ 98 h 223"/>
                    <a:gd name="T8" fmla="*/ 71 w 242"/>
                    <a:gd name="T9" fmla="*/ 33 h 223"/>
                    <a:gd name="T10" fmla="*/ 3 w 242"/>
                    <a:gd name="T11" fmla="*/ 47 h 223"/>
                    <a:gd name="T12" fmla="*/ 61 w 242"/>
                    <a:gd name="T13" fmla="*/ 118 h 223"/>
                    <a:gd name="T14" fmla="*/ 187 w 242"/>
                    <a:gd name="T15" fmla="*/ 148 h 223"/>
                    <a:gd name="T16" fmla="*/ 229 w 242"/>
                    <a:gd name="T17" fmla="*/ 223 h 223"/>
                    <a:gd name="T18" fmla="*/ 241 w 242"/>
                    <a:gd name="T19" fmla="*/ 218 h 223"/>
                    <a:gd name="T20" fmla="*/ 188 w 242"/>
                    <a:gd name="T21" fmla="*/ 130 h 223"/>
                    <a:gd name="T22" fmla="*/ 69 w 242"/>
                    <a:gd name="T23" fmla="*/ 105 h 223"/>
                    <a:gd name="T24" fmla="*/ 19 w 242"/>
                    <a:gd name="T25" fmla="*/ 51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2" h="223">
                      <a:moveTo>
                        <a:pt x="19" y="51"/>
                      </a:moveTo>
                      <a:cubicBezTo>
                        <a:pt x="20" y="28"/>
                        <a:pt x="47" y="16"/>
                        <a:pt x="59" y="40"/>
                      </a:cubicBezTo>
                      <a:cubicBezTo>
                        <a:pt x="66" y="55"/>
                        <a:pt x="65" y="79"/>
                        <a:pt x="57" y="94"/>
                      </a:cubicBezTo>
                      <a:cubicBezTo>
                        <a:pt x="61" y="96"/>
                        <a:pt x="65" y="97"/>
                        <a:pt x="69" y="98"/>
                      </a:cubicBezTo>
                      <a:cubicBezTo>
                        <a:pt x="76" y="87"/>
                        <a:pt x="81" y="56"/>
                        <a:pt x="71" y="33"/>
                      </a:cubicBezTo>
                      <a:cubicBezTo>
                        <a:pt x="57" y="0"/>
                        <a:pt x="7" y="9"/>
                        <a:pt x="3" y="47"/>
                      </a:cubicBezTo>
                      <a:cubicBezTo>
                        <a:pt x="0" y="83"/>
                        <a:pt x="30" y="111"/>
                        <a:pt x="61" y="118"/>
                      </a:cubicBezTo>
                      <a:cubicBezTo>
                        <a:pt x="94" y="126"/>
                        <a:pt x="154" y="133"/>
                        <a:pt x="187" y="148"/>
                      </a:cubicBezTo>
                      <a:cubicBezTo>
                        <a:pt x="207" y="157"/>
                        <a:pt x="232" y="188"/>
                        <a:pt x="229" y="223"/>
                      </a:cubicBezTo>
                      <a:cubicBezTo>
                        <a:pt x="233" y="221"/>
                        <a:pt x="237" y="220"/>
                        <a:pt x="241" y="218"/>
                      </a:cubicBezTo>
                      <a:cubicBezTo>
                        <a:pt x="242" y="176"/>
                        <a:pt x="220" y="144"/>
                        <a:pt x="188" y="130"/>
                      </a:cubicBezTo>
                      <a:cubicBezTo>
                        <a:pt x="169" y="121"/>
                        <a:pt x="107" y="117"/>
                        <a:pt x="69" y="105"/>
                      </a:cubicBezTo>
                      <a:cubicBezTo>
                        <a:pt x="45" y="98"/>
                        <a:pt x="18" y="81"/>
                        <a:pt x="19" y="51"/>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9" name="Freeform 1066"/>
                <p:cNvSpPr/>
                <p:nvPr/>
              </p:nvSpPr>
              <p:spPr bwMode="auto">
                <a:xfrm>
                  <a:off x="3571" y="1609"/>
                  <a:ext cx="52" cy="16"/>
                </a:xfrm>
                <a:custGeom>
                  <a:avLst/>
                  <a:gdLst>
                    <a:gd name="T0" fmla="*/ 0 w 22"/>
                    <a:gd name="T1" fmla="*/ 7 h 7"/>
                    <a:gd name="T2" fmla="*/ 22 w 22"/>
                    <a:gd name="T3" fmla="*/ 6 h 7"/>
                    <a:gd name="T4" fmla="*/ 21 w 22"/>
                    <a:gd name="T5" fmla="*/ 0 h 7"/>
                    <a:gd name="T6" fmla="*/ 5 w 22"/>
                    <a:gd name="T7" fmla="*/ 1 h 7"/>
                    <a:gd name="T8" fmla="*/ 0 w 22"/>
                    <a:gd name="T9" fmla="*/ 7 h 7"/>
                  </a:gdLst>
                  <a:ahLst/>
                  <a:cxnLst>
                    <a:cxn ang="0">
                      <a:pos x="T0" y="T1"/>
                    </a:cxn>
                    <a:cxn ang="0">
                      <a:pos x="T2" y="T3"/>
                    </a:cxn>
                    <a:cxn ang="0">
                      <a:pos x="T4" y="T5"/>
                    </a:cxn>
                    <a:cxn ang="0">
                      <a:pos x="T6" y="T7"/>
                    </a:cxn>
                    <a:cxn ang="0">
                      <a:pos x="T8" y="T9"/>
                    </a:cxn>
                  </a:cxnLst>
                  <a:rect l="0" t="0" r="r" b="b"/>
                  <a:pathLst>
                    <a:path w="22" h="7">
                      <a:moveTo>
                        <a:pt x="0" y="7"/>
                      </a:moveTo>
                      <a:cubicBezTo>
                        <a:pt x="22" y="6"/>
                        <a:pt x="22" y="6"/>
                        <a:pt x="22" y="6"/>
                      </a:cubicBezTo>
                      <a:cubicBezTo>
                        <a:pt x="21" y="4"/>
                        <a:pt x="21" y="2"/>
                        <a:pt x="21" y="0"/>
                      </a:cubicBezTo>
                      <a:cubicBezTo>
                        <a:pt x="5" y="1"/>
                        <a:pt x="5" y="1"/>
                        <a:pt x="5" y="1"/>
                      </a:cubicBezTo>
                      <a:cubicBezTo>
                        <a:pt x="3" y="3"/>
                        <a:pt x="1" y="5"/>
                        <a:pt x="0" y="7"/>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0" name="Freeform 1067"/>
                <p:cNvSpPr/>
                <p:nvPr/>
              </p:nvSpPr>
              <p:spPr bwMode="auto">
                <a:xfrm>
                  <a:off x="3590" y="1592"/>
                  <a:ext cx="31" cy="14"/>
                </a:xfrm>
                <a:custGeom>
                  <a:avLst/>
                  <a:gdLst>
                    <a:gd name="T0" fmla="*/ 0 w 13"/>
                    <a:gd name="T1" fmla="*/ 6 h 6"/>
                    <a:gd name="T2" fmla="*/ 13 w 13"/>
                    <a:gd name="T3" fmla="*/ 5 h 6"/>
                    <a:gd name="T4" fmla="*/ 13 w 13"/>
                    <a:gd name="T5" fmla="*/ 0 h 6"/>
                    <a:gd name="T6" fmla="*/ 0 w 13"/>
                    <a:gd name="T7" fmla="*/ 6 h 6"/>
                  </a:gdLst>
                  <a:ahLst/>
                  <a:cxnLst>
                    <a:cxn ang="0">
                      <a:pos x="T0" y="T1"/>
                    </a:cxn>
                    <a:cxn ang="0">
                      <a:pos x="T2" y="T3"/>
                    </a:cxn>
                    <a:cxn ang="0">
                      <a:pos x="T4" y="T5"/>
                    </a:cxn>
                    <a:cxn ang="0">
                      <a:pos x="T6" y="T7"/>
                    </a:cxn>
                  </a:cxnLst>
                  <a:rect l="0" t="0" r="r" b="b"/>
                  <a:pathLst>
                    <a:path w="13" h="6">
                      <a:moveTo>
                        <a:pt x="0" y="6"/>
                      </a:moveTo>
                      <a:cubicBezTo>
                        <a:pt x="13" y="5"/>
                        <a:pt x="13" y="5"/>
                        <a:pt x="13" y="5"/>
                      </a:cubicBezTo>
                      <a:cubicBezTo>
                        <a:pt x="13" y="4"/>
                        <a:pt x="13" y="2"/>
                        <a:pt x="13" y="0"/>
                      </a:cubicBezTo>
                      <a:cubicBezTo>
                        <a:pt x="8" y="1"/>
                        <a:pt x="4" y="3"/>
                        <a:pt x="0" y="6"/>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1" name="Freeform 1068"/>
                <p:cNvSpPr/>
                <p:nvPr/>
              </p:nvSpPr>
              <p:spPr bwMode="auto">
                <a:xfrm>
                  <a:off x="2904" y="2177"/>
                  <a:ext cx="807" cy="1135"/>
                </a:xfrm>
                <a:custGeom>
                  <a:avLst/>
                  <a:gdLst>
                    <a:gd name="T0" fmla="*/ 274 w 341"/>
                    <a:gd name="T1" fmla="*/ 189 h 480"/>
                    <a:gd name="T2" fmla="*/ 313 w 341"/>
                    <a:gd name="T3" fmla="*/ 24 h 480"/>
                    <a:gd name="T4" fmla="*/ 299 w 341"/>
                    <a:gd name="T5" fmla="*/ 0 h 480"/>
                    <a:gd name="T6" fmla="*/ 219 w 341"/>
                    <a:gd name="T7" fmla="*/ 92 h 480"/>
                    <a:gd name="T8" fmla="*/ 265 w 341"/>
                    <a:gd name="T9" fmla="*/ 213 h 480"/>
                    <a:gd name="T10" fmla="*/ 296 w 341"/>
                    <a:gd name="T11" fmla="*/ 358 h 480"/>
                    <a:gd name="T12" fmla="*/ 131 w 341"/>
                    <a:gd name="T13" fmla="*/ 407 h 480"/>
                    <a:gd name="T14" fmla="*/ 154 w 341"/>
                    <a:gd name="T15" fmla="*/ 278 h 480"/>
                    <a:gd name="T16" fmla="*/ 251 w 341"/>
                    <a:gd name="T17" fmla="*/ 369 h 480"/>
                    <a:gd name="T18" fmla="*/ 269 w 341"/>
                    <a:gd name="T19" fmla="*/ 351 h 480"/>
                    <a:gd name="T20" fmla="*/ 141 w 341"/>
                    <a:gd name="T21" fmla="*/ 246 h 480"/>
                    <a:gd name="T22" fmla="*/ 108 w 341"/>
                    <a:gd name="T23" fmla="*/ 439 h 480"/>
                    <a:gd name="T24" fmla="*/ 317 w 341"/>
                    <a:gd name="T25" fmla="*/ 386 h 480"/>
                    <a:gd name="T26" fmla="*/ 335 w 341"/>
                    <a:gd name="T27" fmla="*/ 335 h 480"/>
                    <a:gd name="T28" fmla="*/ 274 w 341"/>
                    <a:gd name="T29" fmla="*/ 189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1" h="480">
                      <a:moveTo>
                        <a:pt x="274" y="189"/>
                      </a:moveTo>
                      <a:cubicBezTo>
                        <a:pt x="221" y="130"/>
                        <a:pt x="258" y="46"/>
                        <a:pt x="313" y="24"/>
                      </a:cubicBezTo>
                      <a:cubicBezTo>
                        <a:pt x="308" y="16"/>
                        <a:pt x="303" y="7"/>
                        <a:pt x="299" y="0"/>
                      </a:cubicBezTo>
                      <a:cubicBezTo>
                        <a:pt x="256" y="18"/>
                        <a:pt x="229" y="58"/>
                        <a:pt x="219" y="92"/>
                      </a:cubicBezTo>
                      <a:cubicBezTo>
                        <a:pt x="204" y="143"/>
                        <a:pt x="221" y="171"/>
                        <a:pt x="265" y="213"/>
                      </a:cubicBezTo>
                      <a:cubicBezTo>
                        <a:pt x="316" y="261"/>
                        <a:pt x="316" y="314"/>
                        <a:pt x="296" y="358"/>
                      </a:cubicBezTo>
                      <a:cubicBezTo>
                        <a:pt x="268" y="421"/>
                        <a:pt x="184" y="441"/>
                        <a:pt x="131" y="407"/>
                      </a:cubicBezTo>
                      <a:cubicBezTo>
                        <a:pt x="75" y="371"/>
                        <a:pt x="82" y="290"/>
                        <a:pt x="154" y="278"/>
                      </a:cubicBezTo>
                      <a:cubicBezTo>
                        <a:pt x="202" y="270"/>
                        <a:pt x="249" y="296"/>
                        <a:pt x="251" y="369"/>
                      </a:cubicBezTo>
                      <a:cubicBezTo>
                        <a:pt x="258" y="363"/>
                        <a:pt x="265" y="356"/>
                        <a:pt x="269" y="351"/>
                      </a:cubicBezTo>
                      <a:cubicBezTo>
                        <a:pt x="271" y="289"/>
                        <a:pt x="200" y="239"/>
                        <a:pt x="141" y="246"/>
                      </a:cubicBezTo>
                      <a:cubicBezTo>
                        <a:pt x="61" y="255"/>
                        <a:pt x="0" y="368"/>
                        <a:pt x="108" y="439"/>
                      </a:cubicBezTo>
                      <a:cubicBezTo>
                        <a:pt x="171" y="480"/>
                        <a:pt x="275" y="468"/>
                        <a:pt x="317" y="386"/>
                      </a:cubicBezTo>
                      <a:cubicBezTo>
                        <a:pt x="320" y="366"/>
                        <a:pt x="326" y="349"/>
                        <a:pt x="335" y="335"/>
                      </a:cubicBezTo>
                      <a:cubicBezTo>
                        <a:pt x="341" y="298"/>
                        <a:pt x="333" y="253"/>
                        <a:pt x="274" y="189"/>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2" name="Freeform 1069"/>
                <p:cNvSpPr/>
                <p:nvPr/>
              </p:nvSpPr>
              <p:spPr bwMode="auto">
                <a:xfrm>
                  <a:off x="3472" y="1166"/>
                  <a:ext cx="123" cy="52"/>
                </a:xfrm>
                <a:custGeom>
                  <a:avLst/>
                  <a:gdLst>
                    <a:gd name="T0" fmla="*/ 0 w 52"/>
                    <a:gd name="T1" fmla="*/ 7 h 22"/>
                    <a:gd name="T2" fmla="*/ 44 w 52"/>
                    <a:gd name="T3" fmla="*/ 22 h 22"/>
                    <a:gd name="T4" fmla="*/ 52 w 52"/>
                    <a:gd name="T5" fmla="*/ 17 h 22"/>
                    <a:gd name="T6" fmla="*/ 6 w 52"/>
                    <a:gd name="T7" fmla="*/ 0 h 22"/>
                    <a:gd name="T8" fmla="*/ 0 w 52"/>
                    <a:gd name="T9" fmla="*/ 7 h 22"/>
                  </a:gdLst>
                  <a:ahLst/>
                  <a:cxnLst>
                    <a:cxn ang="0">
                      <a:pos x="T0" y="T1"/>
                    </a:cxn>
                    <a:cxn ang="0">
                      <a:pos x="T2" y="T3"/>
                    </a:cxn>
                    <a:cxn ang="0">
                      <a:pos x="T4" y="T5"/>
                    </a:cxn>
                    <a:cxn ang="0">
                      <a:pos x="T6" y="T7"/>
                    </a:cxn>
                    <a:cxn ang="0">
                      <a:pos x="T8" y="T9"/>
                    </a:cxn>
                  </a:cxnLst>
                  <a:rect l="0" t="0" r="r" b="b"/>
                  <a:pathLst>
                    <a:path w="52" h="22">
                      <a:moveTo>
                        <a:pt x="0" y="7"/>
                      </a:moveTo>
                      <a:cubicBezTo>
                        <a:pt x="44" y="22"/>
                        <a:pt x="44" y="22"/>
                        <a:pt x="44" y="22"/>
                      </a:cubicBezTo>
                      <a:cubicBezTo>
                        <a:pt x="46" y="21"/>
                        <a:pt x="49" y="19"/>
                        <a:pt x="52" y="17"/>
                      </a:cubicBezTo>
                      <a:cubicBezTo>
                        <a:pt x="6" y="0"/>
                        <a:pt x="6" y="0"/>
                        <a:pt x="6" y="0"/>
                      </a:cubicBezTo>
                      <a:cubicBezTo>
                        <a:pt x="4" y="2"/>
                        <a:pt x="2" y="4"/>
                        <a:pt x="0" y="7"/>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3" name="Freeform 1070"/>
                <p:cNvSpPr/>
                <p:nvPr/>
              </p:nvSpPr>
              <p:spPr bwMode="auto">
                <a:xfrm>
                  <a:off x="3659" y="3993"/>
                  <a:ext cx="92" cy="41"/>
                </a:xfrm>
                <a:custGeom>
                  <a:avLst/>
                  <a:gdLst>
                    <a:gd name="T0" fmla="*/ 39 w 39"/>
                    <a:gd name="T1" fmla="*/ 0 h 17"/>
                    <a:gd name="T2" fmla="*/ 0 w 39"/>
                    <a:gd name="T3" fmla="*/ 13 h 17"/>
                    <a:gd name="T4" fmla="*/ 4 w 39"/>
                    <a:gd name="T5" fmla="*/ 17 h 17"/>
                    <a:gd name="T6" fmla="*/ 39 w 39"/>
                    <a:gd name="T7" fmla="*/ 5 h 17"/>
                    <a:gd name="T8" fmla="*/ 39 w 39"/>
                    <a:gd name="T9" fmla="*/ 0 h 17"/>
                  </a:gdLst>
                  <a:ahLst/>
                  <a:cxnLst>
                    <a:cxn ang="0">
                      <a:pos x="T0" y="T1"/>
                    </a:cxn>
                    <a:cxn ang="0">
                      <a:pos x="T2" y="T3"/>
                    </a:cxn>
                    <a:cxn ang="0">
                      <a:pos x="T4" y="T5"/>
                    </a:cxn>
                    <a:cxn ang="0">
                      <a:pos x="T6" y="T7"/>
                    </a:cxn>
                    <a:cxn ang="0">
                      <a:pos x="T8" y="T9"/>
                    </a:cxn>
                  </a:cxnLst>
                  <a:rect l="0" t="0" r="r" b="b"/>
                  <a:pathLst>
                    <a:path w="39" h="17">
                      <a:moveTo>
                        <a:pt x="39" y="0"/>
                      </a:moveTo>
                      <a:cubicBezTo>
                        <a:pt x="0" y="13"/>
                        <a:pt x="0" y="13"/>
                        <a:pt x="0" y="13"/>
                      </a:cubicBezTo>
                      <a:cubicBezTo>
                        <a:pt x="2" y="14"/>
                        <a:pt x="3" y="16"/>
                        <a:pt x="4" y="17"/>
                      </a:cubicBezTo>
                      <a:cubicBezTo>
                        <a:pt x="39" y="5"/>
                        <a:pt x="39" y="5"/>
                        <a:pt x="39" y="5"/>
                      </a:cubicBezTo>
                      <a:lnTo>
                        <a:pt x="39"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4" name="Freeform 1071"/>
                <p:cNvSpPr/>
                <p:nvPr/>
              </p:nvSpPr>
              <p:spPr bwMode="auto">
                <a:xfrm>
                  <a:off x="3673" y="4010"/>
                  <a:ext cx="78" cy="35"/>
                </a:xfrm>
                <a:custGeom>
                  <a:avLst/>
                  <a:gdLst>
                    <a:gd name="T0" fmla="*/ 33 w 33"/>
                    <a:gd name="T1" fmla="*/ 0 h 15"/>
                    <a:gd name="T2" fmla="*/ 0 w 33"/>
                    <a:gd name="T3" fmla="*/ 11 h 15"/>
                    <a:gd name="T4" fmla="*/ 4 w 33"/>
                    <a:gd name="T5" fmla="*/ 15 h 15"/>
                    <a:gd name="T6" fmla="*/ 32 w 33"/>
                    <a:gd name="T7" fmla="*/ 6 h 15"/>
                    <a:gd name="T8" fmla="*/ 33 w 33"/>
                    <a:gd name="T9" fmla="*/ 0 h 15"/>
                  </a:gdLst>
                  <a:ahLst/>
                  <a:cxnLst>
                    <a:cxn ang="0">
                      <a:pos x="T0" y="T1"/>
                    </a:cxn>
                    <a:cxn ang="0">
                      <a:pos x="T2" y="T3"/>
                    </a:cxn>
                    <a:cxn ang="0">
                      <a:pos x="T4" y="T5"/>
                    </a:cxn>
                    <a:cxn ang="0">
                      <a:pos x="T6" y="T7"/>
                    </a:cxn>
                    <a:cxn ang="0">
                      <a:pos x="T8" y="T9"/>
                    </a:cxn>
                  </a:cxnLst>
                  <a:rect l="0" t="0" r="r" b="b"/>
                  <a:pathLst>
                    <a:path w="33" h="15">
                      <a:moveTo>
                        <a:pt x="33" y="0"/>
                      </a:moveTo>
                      <a:cubicBezTo>
                        <a:pt x="0" y="11"/>
                        <a:pt x="0" y="11"/>
                        <a:pt x="0" y="11"/>
                      </a:cubicBezTo>
                      <a:cubicBezTo>
                        <a:pt x="1" y="13"/>
                        <a:pt x="3" y="14"/>
                        <a:pt x="4" y="15"/>
                      </a:cubicBezTo>
                      <a:cubicBezTo>
                        <a:pt x="32" y="6"/>
                        <a:pt x="32" y="6"/>
                        <a:pt x="32" y="6"/>
                      </a:cubicBezTo>
                      <a:lnTo>
                        <a:pt x="33"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5" name="Freeform 1072"/>
                <p:cNvSpPr/>
                <p:nvPr/>
              </p:nvSpPr>
              <p:spPr bwMode="auto">
                <a:xfrm>
                  <a:off x="3687" y="4029"/>
                  <a:ext cx="62" cy="28"/>
                </a:xfrm>
                <a:custGeom>
                  <a:avLst/>
                  <a:gdLst>
                    <a:gd name="T0" fmla="*/ 26 w 26"/>
                    <a:gd name="T1" fmla="*/ 0 h 12"/>
                    <a:gd name="T2" fmla="*/ 0 w 26"/>
                    <a:gd name="T3" fmla="*/ 9 h 12"/>
                    <a:gd name="T4" fmla="*/ 4 w 26"/>
                    <a:gd name="T5" fmla="*/ 12 h 12"/>
                    <a:gd name="T6" fmla="*/ 26 w 26"/>
                    <a:gd name="T7" fmla="*/ 5 h 12"/>
                    <a:gd name="T8" fmla="*/ 26 w 26"/>
                    <a:gd name="T9" fmla="*/ 0 h 12"/>
                  </a:gdLst>
                  <a:ahLst/>
                  <a:cxnLst>
                    <a:cxn ang="0">
                      <a:pos x="T0" y="T1"/>
                    </a:cxn>
                    <a:cxn ang="0">
                      <a:pos x="T2" y="T3"/>
                    </a:cxn>
                    <a:cxn ang="0">
                      <a:pos x="T4" y="T5"/>
                    </a:cxn>
                    <a:cxn ang="0">
                      <a:pos x="T6" y="T7"/>
                    </a:cxn>
                    <a:cxn ang="0">
                      <a:pos x="T8" y="T9"/>
                    </a:cxn>
                  </a:cxnLst>
                  <a:rect l="0" t="0" r="r" b="b"/>
                  <a:pathLst>
                    <a:path w="26" h="12">
                      <a:moveTo>
                        <a:pt x="26" y="0"/>
                      </a:moveTo>
                      <a:cubicBezTo>
                        <a:pt x="0" y="9"/>
                        <a:pt x="0" y="9"/>
                        <a:pt x="0" y="9"/>
                      </a:cubicBezTo>
                      <a:cubicBezTo>
                        <a:pt x="1" y="10"/>
                        <a:pt x="3" y="11"/>
                        <a:pt x="4" y="12"/>
                      </a:cubicBezTo>
                      <a:cubicBezTo>
                        <a:pt x="26" y="5"/>
                        <a:pt x="26" y="5"/>
                        <a:pt x="26" y="5"/>
                      </a:cubicBezTo>
                      <a:lnTo>
                        <a:pt x="26"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6" name="Freeform 1073"/>
                <p:cNvSpPr/>
                <p:nvPr/>
              </p:nvSpPr>
              <p:spPr bwMode="auto">
                <a:xfrm>
                  <a:off x="3702" y="4045"/>
                  <a:ext cx="47" cy="24"/>
                </a:xfrm>
                <a:custGeom>
                  <a:avLst/>
                  <a:gdLst>
                    <a:gd name="T0" fmla="*/ 20 w 20"/>
                    <a:gd name="T1" fmla="*/ 0 h 10"/>
                    <a:gd name="T2" fmla="*/ 0 w 20"/>
                    <a:gd name="T3" fmla="*/ 7 h 10"/>
                    <a:gd name="T4" fmla="*/ 4 w 20"/>
                    <a:gd name="T5" fmla="*/ 10 h 10"/>
                    <a:gd name="T6" fmla="*/ 20 w 20"/>
                    <a:gd name="T7" fmla="*/ 5 h 10"/>
                    <a:gd name="T8" fmla="*/ 20 w 20"/>
                    <a:gd name="T9" fmla="*/ 0 h 10"/>
                  </a:gdLst>
                  <a:ahLst/>
                  <a:cxnLst>
                    <a:cxn ang="0">
                      <a:pos x="T0" y="T1"/>
                    </a:cxn>
                    <a:cxn ang="0">
                      <a:pos x="T2" y="T3"/>
                    </a:cxn>
                    <a:cxn ang="0">
                      <a:pos x="T4" y="T5"/>
                    </a:cxn>
                    <a:cxn ang="0">
                      <a:pos x="T6" y="T7"/>
                    </a:cxn>
                    <a:cxn ang="0">
                      <a:pos x="T8" y="T9"/>
                    </a:cxn>
                  </a:cxnLst>
                  <a:rect l="0" t="0" r="r" b="b"/>
                  <a:pathLst>
                    <a:path w="20" h="10">
                      <a:moveTo>
                        <a:pt x="20" y="0"/>
                      </a:moveTo>
                      <a:cubicBezTo>
                        <a:pt x="0" y="7"/>
                        <a:pt x="0" y="7"/>
                        <a:pt x="0" y="7"/>
                      </a:cubicBezTo>
                      <a:cubicBezTo>
                        <a:pt x="1" y="8"/>
                        <a:pt x="3" y="9"/>
                        <a:pt x="4" y="10"/>
                      </a:cubicBezTo>
                      <a:cubicBezTo>
                        <a:pt x="20" y="5"/>
                        <a:pt x="20" y="5"/>
                        <a:pt x="20" y="5"/>
                      </a:cubicBezTo>
                      <a:lnTo>
                        <a:pt x="20"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7" name="Freeform 1074"/>
                <p:cNvSpPr/>
                <p:nvPr/>
              </p:nvSpPr>
              <p:spPr bwMode="auto">
                <a:xfrm>
                  <a:off x="3647" y="3989"/>
                  <a:ext cx="97" cy="33"/>
                </a:xfrm>
                <a:custGeom>
                  <a:avLst/>
                  <a:gdLst>
                    <a:gd name="T0" fmla="*/ 0 w 41"/>
                    <a:gd name="T1" fmla="*/ 10 h 14"/>
                    <a:gd name="T2" fmla="*/ 4 w 41"/>
                    <a:gd name="T3" fmla="*/ 14 h 14"/>
                    <a:gd name="T4" fmla="*/ 41 w 41"/>
                    <a:gd name="T5" fmla="*/ 1 h 14"/>
                    <a:gd name="T6" fmla="*/ 31 w 41"/>
                    <a:gd name="T7" fmla="*/ 0 h 14"/>
                    <a:gd name="T8" fmla="*/ 0 w 41"/>
                    <a:gd name="T9" fmla="*/ 10 h 14"/>
                  </a:gdLst>
                  <a:ahLst/>
                  <a:cxnLst>
                    <a:cxn ang="0">
                      <a:pos x="T0" y="T1"/>
                    </a:cxn>
                    <a:cxn ang="0">
                      <a:pos x="T2" y="T3"/>
                    </a:cxn>
                    <a:cxn ang="0">
                      <a:pos x="T4" y="T5"/>
                    </a:cxn>
                    <a:cxn ang="0">
                      <a:pos x="T6" y="T7"/>
                    </a:cxn>
                    <a:cxn ang="0">
                      <a:pos x="T8" y="T9"/>
                    </a:cxn>
                  </a:cxnLst>
                  <a:rect l="0" t="0" r="r" b="b"/>
                  <a:pathLst>
                    <a:path w="41" h="14">
                      <a:moveTo>
                        <a:pt x="0" y="10"/>
                      </a:moveTo>
                      <a:cubicBezTo>
                        <a:pt x="4" y="14"/>
                        <a:pt x="4" y="14"/>
                        <a:pt x="4" y="14"/>
                      </a:cubicBezTo>
                      <a:cubicBezTo>
                        <a:pt x="41" y="1"/>
                        <a:pt x="41" y="1"/>
                        <a:pt x="41" y="1"/>
                      </a:cubicBezTo>
                      <a:cubicBezTo>
                        <a:pt x="38" y="1"/>
                        <a:pt x="34" y="0"/>
                        <a:pt x="31" y="0"/>
                      </a:cubicBezTo>
                      <a:lnTo>
                        <a:pt x="0" y="1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8" name="Freeform 1075"/>
                <p:cNvSpPr/>
                <p:nvPr/>
              </p:nvSpPr>
              <p:spPr bwMode="auto">
                <a:xfrm>
                  <a:off x="3713" y="4062"/>
                  <a:ext cx="36" cy="21"/>
                </a:xfrm>
                <a:custGeom>
                  <a:avLst/>
                  <a:gdLst>
                    <a:gd name="T0" fmla="*/ 15 w 15"/>
                    <a:gd name="T1" fmla="*/ 0 h 9"/>
                    <a:gd name="T2" fmla="*/ 0 w 15"/>
                    <a:gd name="T3" fmla="*/ 5 h 9"/>
                    <a:gd name="T4" fmla="*/ 5 w 15"/>
                    <a:gd name="T5" fmla="*/ 9 h 9"/>
                    <a:gd name="T6" fmla="*/ 15 w 15"/>
                    <a:gd name="T7" fmla="*/ 5 h 9"/>
                    <a:gd name="T8" fmla="*/ 15 w 15"/>
                    <a:gd name="T9" fmla="*/ 0 h 9"/>
                  </a:gdLst>
                  <a:ahLst/>
                  <a:cxnLst>
                    <a:cxn ang="0">
                      <a:pos x="T0" y="T1"/>
                    </a:cxn>
                    <a:cxn ang="0">
                      <a:pos x="T2" y="T3"/>
                    </a:cxn>
                    <a:cxn ang="0">
                      <a:pos x="T4" y="T5"/>
                    </a:cxn>
                    <a:cxn ang="0">
                      <a:pos x="T6" y="T7"/>
                    </a:cxn>
                    <a:cxn ang="0">
                      <a:pos x="T8" y="T9"/>
                    </a:cxn>
                  </a:cxnLst>
                  <a:rect l="0" t="0" r="r" b="b"/>
                  <a:pathLst>
                    <a:path w="15" h="9">
                      <a:moveTo>
                        <a:pt x="15" y="0"/>
                      </a:moveTo>
                      <a:cubicBezTo>
                        <a:pt x="0" y="5"/>
                        <a:pt x="0" y="5"/>
                        <a:pt x="0" y="5"/>
                      </a:cubicBezTo>
                      <a:cubicBezTo>
                        <a:pt x="2" y="6"/>
                        <a:pt x="4" y="7"/>
                        <a:pt x="5" y="9"/>
                      </a:cubicBezTo>
                      <a:cubicBezTo>
                        <a:pt x="15" y="5"/>
                        <a:pt x="15" y="5"/>
                        <a:pt x="15" y="5"/>
                      </a:cubicBezTo>
                      <a:lnTo>
                        <a:pt x="15"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9" name="Freeform 1076"/>
                <p:cNvSpPr/>
                <p:nvPr/>
              </p:nvSpPr>
              <p:spPr bwMode="auto">
                <a:xfrm>
                  <a:off x="3446" y="1190"/>
                  <a:ext cx="142" cy="62"/>
                </a:xfrm>
                <a:custGeom>
                  <a:avLst/>
                  <a:gdLst>
                    <a:gd name="T0" fmla="*/ 0 w 60"/>
                    <a:gd name="T1" fmla="*/ 8 h 26"/>
                    <a:gd name="T2" fmla="*/ 60 w 60"/>
                    <a:gd name="T3" fmla="*/ 26 h 26"/>
                    <a:gd name="T4" fmla="*/ 51 w 60"/>
                    <a:gd name="T5" fmla="*/ 15 h 26"/>
                    <a:gd name="T6" fmla="*/ 52 w 60"/>
                    <a:gd name="T7" fmla="*/ 15 h 26"/>
                    <a:gd name="T8" fmla="*/ 8 w 60"/>
                    <a:gd name="T9" fmla="*/ 0 h 26"/>
                    <a:gd name="T10" fmla="*/ 0 w 60"/>
                    <a:gd name="T11" fmla="*/ 8 h 26"/>
                  </a:gdLst>
                  <a:ahLst/>
                  <a:cxnLst>
                    <a:cxn ang="0">
                      <a:pos x="T0" y="T1"/>
                    </a:cxn>
                    <a:cxn ang="0">
                      <a:pos x="T2" y="T3"/>
                    </a:cxn>
                    <a:cxn ang="0">
                      <a:pos x="T4" y="T5"/>
                    </a:cxn>
                    <a:cxn ang="0">
                      <a:pos x="T6" y="T7"/>
                    </a:cxn>
                    <a:cxn ang="0">
                      <a:pos x="T8" y="T9"/>
                    </a:cxn>
                    <a:cxn ang="0">
                      <a:pos x="T10" y="T11"/>
                    </a:cxn>
                  </a:cxnLst>
                  <a:rect l="0" t="0" r="r" b="b"/>
                  <a:pathLst>
                    <a:path w="60" h="26">
                      <a:moveTo>
                        <a:pt x="0" y="8"/>
                      </a:moveTo>
                      <a:cubicBezTo>
                        <a:pt x="60" y="26"/>
                        <a:pt x="60" y="26"/>
                        <a:pt x="60" y="26"/>
                      </a:cubicBezTo>
                      <a:cubicBezTo>
                        <a:pt x="56" y="21"/>
                        <a:pt x="53" y="17"/>
                        <a:pt x="51" y="15"/>
                      </a:cubicBezTo>
                      <a:cubicBezTo>
                        <a:pt x="52" y="15"/>
                        <a:pt x="52" y="15"/>
                        <a:pt x="52" y="15"/>
                      </a:cubicBezTo>
                      <a:cubicBezTo>
                        <a:pt x="8" y="0"/>
                        <a:pt x="8" y="0"/>
                        <a:pt x="8" y="0"/>
                      </a:cubicBezTo>
                      <a:cubicBezTo>
                        <a:pt x="5" y="2"/>
                        <a:pt x="3" y="5"/>
                        <a:pt x="0" y="8"/>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0" name="Freeform 1077"/>
                <p:cNvSpPr/>
                <p:nvPr/>
              </p:nvSpPr>
              <p:spPr bwMode="auto">
                <a:xfrm>
                  <a:off x="3730" y="4079"/>
                  <a:ext cx="19" cy="21"/>
                </a:xfrm>
                <a:custGeom>
                  <a:avLst/>
                  <a:gdLst>
                    <a:gd name="T0" fmla="*/ 8 w 8"/>
                    <a:gd name="T1" fmla="*/ 0 h 9"/>
                    <a:gd name="T2" fmla="*/ 0 w 8"/>
                    <a:gd name="T3" fmla="*/ 3 h 9"/>
                    <a:gd name="T4" fmla="*/ 8 w 8"/>
                    <a:gd name="T5" fmla="*/ 9 h 9"/>
                    <a:gd name="T6" fmla="*/ 8 w 8"/>
                    <a:gd name="T7" fmla="*/ 0 h 9"/>
                  </a:gdLst>
                  <a:ahLst/>
                  <a:cxnLst>
                    <a:cxn ang="0">
                      <a:pos x="T0" y="T1"/>
                    </a:cxn>
                    <a:cxn ang="0">
                      <a:pos x="T2" y="T3"/>
                    </a:cxn>
                    <a:cxn ang="0">
                      <a:pos x="T4" y="T5"/>
                    </a:cxn>
                    <a:cxn ang="0">
                      <a:pos x="T6" y="T7"/>
                    </a:cxn>
                  </a:cxnLst>
                  <a:rect l="0" t="0" r="r" b="b"/>
                  <a:pathLst>
                    <a:path w="8" h="9">
                      <a:moveTo>
                        <a:pt x="8" y="0"/>
                      </a:moveTo>
                      <a:cubicBezTo>
                        <a:pt x="0" y="3"/>
                        <a:pt x="0" y="3"/>
                        <a:pt x="0" y="3"/>
                      </a:cubicBezTo>
                      <a:cubicBezTo>
                        <a:pt x="3" y="5"/>
                        <a:pt x="5" y="8"/>
                        <a:pt x="8" y="9"/>
                      </a:cubicBezTo>
                      <a:cubicBezTo>
                        <a:pt x="8" y="8"/>
                        <a:pt x="8" y="4"/>
                        <a:pt x="8"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1" name="Freeform 1078"/>
                <p:cNvSpPr/>
                <p:nvPr/>
              </p:nvSpPr>
              <p:spPr bwMode="auto">
                <a:xfrm>
                  <a:off x="3430" y="-12"/>
                  <a:ext cx="82" cy="62"/>
                </a:xfrm>
                <a:custGeom>
                  <a:avLst/>
                  <a:gdLst>
                    <a:gd name="T0" fmla="*/ 0 w 35"/>
                    <a:gd name="T1" fmla="*/ 7 h 26"/>
                    <a:gd name="T2" fmla="*/ 35 w 35"/>
                    <a:gd name="T3" fmla="*/ 26 h 26"/>
                    <a:gd name="T4" fmla="*/ 33 w 35"/>
                    <a:gd name="T5" fmla="*/ 0 h 26"/>
                    <a:gd name="T6" fmla="*/ 0 w 35"/>
                    <a:gd name="T7" fmla="*/ 7 h 26"/>
                  </a:gdLst>
                  <a:ahLst/>
                  <a:cxnLst>
                    <a:cxn ang="0">
                      <a:pos x="T0" y="T1"/>
                    </a:cxn>
                    <a:cxn ang="0">
                      <a:pos x="T2" y="T3"/>
                    </a:cxn>
                    <a:cxn ang="0">
                      <a:pos x="T4" y="T5"/>
                    </a:cxn>
                    <a:cxn ang="0">
                      <a:pos x="T6" y="T7"/>
                    </a:cxn>
                  </a:cxnLst>
                  <a:rect l="0" t="0" r="r" b="b"/>
                  <a:pathLst>
                    <a:path w="35" h="26">
                      <a:moveTo>
                        <a:pt x="0" y="7"/>
                      </a:moveTo>
                      <a:cubicBezTo>
                        <a:pt x="12" y="14"/>
                        <a:pt x="24" y="20"/>
                        <a:pt x="35" y="26"/>
                      </a:cubicBezTo>
                      <a:cubicBezTo>
                        <a:pt x="34" y="18"/>
                        <a:pt x="34" y="9"/>
                        <a:pt x="33" y="0"/>
                      </a:cubicBezTo>
                      <a:cubicBezTo>
                        <a:pt x="24" y="2"/>
                        <a:pt x="11" y="4"/>
                        <a:pt x="0" y="7"/>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2" name="Freeform 1079"/>
                <p:cNvSpPr/>
                <p:nvPr/>
              </p:nvSpPr>
              <p:spPr bwMode="auto">
                <a:xfrm>
                  <a:off x="3538" y="2283"/>
                  <a:ext cx="123" cy="90"/>
                </a:xfrm>
                <a:custGeom>
                  <a:avLst/>
                  <a:gdLst>
                    <a:gd name="T0" fmla="*/ 0 w 52"/>
                    <a:gd name="T1" fmla="*/ 27 h 38"/>
                    <a:gd name="T2" fmla="*/ 39 w 52"/>
                    <a:gd name="T3" fmla="*/ 38 h 38"/>
                    <a:gd name="T4" fmla="*/ 52 w 52"/>
                    <a:gd name="T5" fmla="*/ 23 h 38"/>
                    <a:gd name="T6" fmla="*/ 24 w 52"/>
                    <a:gd name="T7" fmla="*/ 0 h 38"/>
                    <a:gd name="T8" fmla="*/ 0 w 52"/>
                    <a:gd name="T9" fmla="*/ 27 h 38"/>
                  </a:gdLst>
                  <a:ahLst/>
                  <a:cxnLst>
                    <a:cxn ang="0">
                      <a:pos x="T0" y="T1"/>
                    </a:cxn>
                    <a:cxn ang="0">
                      <a:pos x="T2" y="T3"/>
                    </a:cxn>
                    <a:cxn ang="0">
                      <a:pos x="T4" y="T5"/>
                    </a:cxn>
                    <a:cxn ang="0">
                      <a:pos x="T6" y="T7"/>
                    </a:cxn>
                    <a:cxn ang="0">
                      <a:pos x="T8" y="T9"/>
                    </a:cxn>
                  </a:cxnLst>
                  <a:rect l="0" t="0" r="r" b="b"/>
                  <a:pathLst>
                    <a:path w="52" h="38">
                      <a:moveTo>
                        <a:pt x="0" y="27"/>
                      </a:moveTo>
                      <a:cubicBezTo>
                        <a:pt x="15" y="25"/>
                        <a:pt x="29" y="30"/>
                        <a:pt x="39" y="38"/>
                      </a:cubicBezTo>
                      <a:cubicBezTo>
                        <a:pt x="43" y="33"/>
                        <a:pt x="47" y="28"/>
                        <a:pt x="52" y="23"/>
                      </a:cubicBezTo>
                      <a:cubicBezTo>
                        <a:pt x="46" y="13"/>
                        <a:pt x="37" y="4"/>
                        <a:pt x="24" y="0"/>
                      </a:cubicBezTo>
                      <a:cubicBezTo>
                        <a:pt x="15" y="7"/>
                        <a:pt x="6" y="17"/>
                        <a:pt x="0" y="27"/>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3" name="Freeform 1080"/>
                <p:cNvSpPr/>
                <p:nvPr/>
              </p:nvSpPr>
              <p:spPr bwMode="auto">
                <a:xfrm>
                  <a:off x="3583" y="1978"/>
                  <a:ext cx="45" cy="85"/>
                </a:xfrm>
                <a:custGeom>
                  <a:avLst/>
                  <a:gdLst>
                    <a:gd name="T0" fmla="*/ 0 w 19"/>
                    <a:gd name="T1" fmla="*/ 36 h 36"/>
                    <a:gd name="T2" fmla="*/ 9 w 19"/>
                    <a:gd name="T3" fmla="*/ 32 h 36"/>
                    <a:gd name="T4" fmla="*/ 19 w 19"/>
                    <a:gd name="T5" fmla="*/ 0 h 36"/>
                    <a:gd name="T6" fmla="*/ 5 w 19"/>
                    <a:gd name="T7" fmla="*/ 5 h 36"/>
                    <a:gd name="T8" fmla="*/ 0 w 19"/>
                    <a:gd name="T9" fmla="*/ 36 h 36"/>
                  </a:gdLst>
                  <a:ahLst/>
                  <a:cxnLst>
                    <a:cxn ang="0">
                      <a:pos x="T0" y="T1"/>
                    </a:cxn>
                    <a:cxn ang="0">
                      <a:pos x="T2" y="T3"/>
                    </a:cxn>
                    <a:cxn ang="0">
                      <a:pos x="T4" y="T5"/>
                    </a:cxn>
                    <a:cxn ang="0">
                      <a:pos x="T6" y="T7"/>
                    </a:cxn>
                    <a:cxn ang="0">
                      <a:pos x="T8" y="T9"/>
                    </a:cxn>
                  </a:cxnLst>
                  <a:rect l="0" t="0" r="r" b="b"/>
                  <a:pathLst>
                    <a:path w="19" h="36">
                      <a:moveTo>
                        <a:pt x="0" y="36"/>
                      </a:moveTo>
                      <a:cubicBezTo>
                        <a:pt x="9" y="32"/>
                        <a:pt x="9" y="32"/>
                        <a:pt x="9" y="32"/>
                      </a:cubicBezTo>
                      <a:cubicBezTo>
                        <a:pt x="14" y="22"/>
                        <a:pt x="18" y="11"/>
                        <a:pt x="19" y="0"/>
                      </a:cubicBezTo>
                      <a:cubicBezTo>
                        <a:pt x="14" y="1"/>
                        <a:pt x="9" y="3"/>
                        <a:pt x="5" y="5"/>
                      </a:cubicBezTo>
                      <a:cubicBezTo>
                        <a:pt x="5" y="15"/>
                        <a:pt x="3" y="26"/>
                        <a:pt x="0" y="36"/>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4" name="Freeform 1081"/>
                <p:cNvSpPr/>
                <p:nvPr/>
              </p:nvSpPr>
              <p:spPr bwMode="auto">
                <a:xfrm>
                  <a:off x="3276" y="-35"/>
                  <a:ext cx="241" cy="302"/>
                </a:xfrm>
                <a:custGeom>
                  <a:avLst/>
                  <a:gdLst>
                    <a:gd name="T0" fmla="*/ 16 w 102"/>
                    <a:gd name="T1" fmla="*/ 128 h 128"/>
                    <a:gd name="T2" fmla="*/ 18 w 102"/>
                    <a:gd name="T3" fmla="*/ 19 h 128"/>
                    <a:gd name="T4" fmla="*/ 86 w 102"/>
                    <a:gd name="T5" fmla="*/ 57 h 128"/>
                    <a:gd name="T6" fmla="*/ 102 w 102"/>
                    <a:gd name="T7" fmla="*/ 42 h 128"/>
                    <a:gd name="T8" fmla="*/ 24 w 102"/>
                    <a:gd name="T9" fmla="*/ 0 h 128"/>
                    <a:gd name="T10" fmla="*/ 2 w 102"/>
                    <a:gd name="T11" fmla="*/ 0 h 128"/>
                    <a:gd name="T12" fmla="*/ 0 w 102"/>
                    <a:gd name="T13" fmla="*/ 115 h 128"/>
                    <a:gd name="T14" fmla="*/ 16 w 102"/>
                    <a:gd name="T15" fmla="*/ 128 h 1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28">
                      <a:moveTo>
                        <a:pt x="16" y="128"/>
                      </a:moveTo>
                      <a:cubicBezTo>
                        <a:pt x="17" y="85"/>
                        <a:pt x="17" y="31"/>
                        <a:pt x="18" y="19"/>
                      </a:cubicBezTo>
                      <a:cubicBezTo>
                        <a:pt x="36" y="29"/>
                        <a:pt x="63" y="44"/>
                        <a:pt x="86" y="57"/>
                      </a:cubicBezTo>
                      <a:cubicBezTo>
                        <a:pt x="91" y="52"/>
                        <a:pt x="96" y="47"/>
                        <a:pt x="102" y="42"/>
                      </a:cubicBezTo>
                      <a:cubicBezTo>
                        <a:pt x="78" y="31"/>
                        <a:pt x="48" y="13"/>
                        <a:pt x="24" y="0"/>
                      </a:cubicBezTo>
                      <a:cubicBezTo>
                        <a:pt x="2" y="0"/>
                        <a:pt x="2" y="0"/>
                        <a:pt x="2" y="0"/>
                      </a:cubicBezTo>
                      <a:cubicBezTo>
                        <a:pt x="1" y="25"/>
                        <a:pt x="2" y="81"/>
                        <a:pt x="0" y="115"/>
                      </a:cubicBezTo>
                      <a:cubicBezTo>
                        <a:pt x="6" y="119"/>
                        <a:pt x="11" y="123"/>
                        <a:pt x="16" y="128"/>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5" name="Freeform 1082"/>
                <p:cNvSpPr/>
                <p:nvPr/>
              </p:nvSpPr>
              <p:spPr bwMode="auto">
                <a:xfrm>
                  <a:off x="3545" y="1779"/>
                  <a:ext cx="43" cy="81"/>
                </a:xfrm>
                <a:custGeom>
                  <a:avLst/>
                  <a:gdLst>
                    <a:gd name="T0" fmla="*/ 0 w 18"/>
                    <a:gd name="T1" fmla="*/ 14 h 34"/>
                    <a:gd name="T2" fmla="*/ 6 w 18"/>
                    <a:gd name="T3" fmla="*/ 34 h 34"/>
                    <a:gd name="T4" fmla="*/ 17 w 18"/>
                    <a:gd name="T5" fmla="*/ 27 h 34"/>
                    <a:gd name="T6" fmla="*/ 15 w 18"/>
                    <a:gd name="T7" fmla="*/ 0 h 34"/>
                    <a:gd name="T8" fmla="*/ 0 w 18"/>
                    <a:gd name="T9" fmla="*/ 14 h 34"/>
                  </a:gdLst>
                  <a:ahLst/>
                  <a:cxnLst>
                    <a:cxn ang="0">
                      <a:pos x="T0" y="T1"/>
                    </a:cxn>
                    <a:cxn ang="0">
                      <a:pos x="T2" y="T3"/>
                    </a:cxn>
                    <a:cxn ang="0">
                      <a:pos x="T4" y="T5"/>
                    </a:cxn>
                    <a:cxn ang="0">
                      <a:pos x="T6" y="T7"/>
                    </a:cxn>
                    <a:cxn ang="0">
                      <a:pos x="T8" y="T9"/>
                    </a:cxn>
                  </a:cxnLst>
                  <a:rect l="0" t="0" r="r" b="b"/>
                  <a:pathLst>
                    <a:path w="18" h="34">
                      <a:moveTo>
                        <a:pt x="0" y="14"/>
                      </a:moveTo>
                      <a:cubicBezTo>
                        <a:pt x="3" y="21"/>
                        <a:pt x="5" y="27"/>
                        <a:pt x="6" y="34"/>
                      </a:cubicBezTo>
                      <a:cubicBezTo>
                        <a:pt x="9" y="31"/>
                        <a:pt x="13" y="29"/>
                        <a:pt x="17" y="27"/>
                      </a:cubicBezTo>
                      <a:cubicBezTo>
                        <a:pt x="18" y="17"/>
                        <a:pt x="17" y="8"/>
                        <a:pt x="15" y="0"/>
                      </a:cubicBezTo>
                      <a:cubicBezTo>
                        <a:pt x="9" y="4"/>
                        <a:pt x="4" y="9"/>
                        <a:pt x="0" y="14"/>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6" name="Freeform 1083"/>
                <p:cNvSpPr/>
                <p:nvPr/>
              </p:nvSpPr>
              <p:spPr bwMode="auto">
                <a:xfrm>
                  <a:off x="3638" y="3984"/>
                  <a:ext cx="73" cy="26"/>
                </a:xfrm>
                <a:custGeom>
                  <a:avLst/>
                  <a:gdLst>
                    <a:gd name="T0" fmla="*/ 0 w 31"/>
                    <a:gd name="T1" fmla="*/ 6 h 11"/>
                    <a:gd name="T2" fmla="*/ 0 w 31"/>
                    <a:gd name="T3" fmla="*/ 8 h 11"/>
                    <a:gd name="T4" fmla="*/ 3 w 31"/>
                    <a:gd name="T5" fmla="*/ 11 h 11"/>
                    <a:gd name="T6" fmla="*/ 31 w 31"/>
                    <a:gd name="T7" fmla="*/ 1 h 11"/>
                    <a:gd name="T8" fmla="*/ 20 w 31"/>
                    <a:gd name="T9" fmla="*/ 0 h 11"/>
                    <a:gd name="T10" fmla="*/ 0 w 31"/>
                    <a:gd name="T11" fmla="*/ 6 h 11"/>
                  </a:gdLst>
                  <a:ahLst/>
                  <a:cxnLst>
                    <a:cxn ang="0">
                      <a:pos x="T0" y="T1"/>
                    </a:cxn>
                    <a:cxn ang="0">
                      <a:pos x="T2" y="T3"/>
                    </a:cxn>
                    <a:cxn ang="0">
                      <a:pos x="T4" y="T5"/>
                    </a:cxn>
                    <a:cxn ang="0">
                      <a:pos x="T6" y="T7"/>
                    </a:cxn>
                    <a:cxn ang="0">
                      <a:pos x="T8" y="T9"/>
                    </a:cxn>
                    <a:cxn ang="0">
                      <a:pos x="T10" y="T11"/>
                    </a:cxn>
                  </a:cxnLst>
                  <a:rect l="0" t="0" r="r" b="b"/>
                  <a:pathLst>
                    <a:path w="31" h="11">
                      <a:moveTo>
                        <a:pt x="0" y="6"/>
                      </a:moveTo>
                      <a:cubicBezTo>
                        <a:pt x="0" y="7"/>
                        <a:pt x="0" y="8"/>
                        <a:pt x="0" y="8"/>
                      </a:cubicBezTo>
                      <a:cubicBezTo>
                        <a:pt x="3" y="11"/>
                        <a:pt x="3" y="11"/>
                        <a:pt x="3" y="11"/>
                      </a:cubicBezTo>
                      <a:cubicBezTo>
                        <a:pt x="31" y="1"/>
                        <a:pt x="31" y="1"/>
                        <a:pt x="31" y="1"/>
                      </a:cubicBezTo>
                      <a:cubicBezTo>
                        <a:pt x="27" y="1"/>
                        <a:pt x="23" y="0"/>
                        <a:pt x="20" y="0"/>
                      </a:cubicBezTo>
                      <a:lnTo>
                        <a:pt x="0" y="6"/>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7" name="Freeform 1084"/>
                <p:cNvSpPr/>
                <p:nvPr/>
              </p:nvSpPr>
              <p:spPr bwMode="auto">
                <a:xfrm>
                  <a:off x="3517" y="2501"/>
                  <a:ext cx="130" cy="104"/>
                </a:xfrm>
                <a:custGeom>
                  <a:avLst/>
                  <a:gdLst>
                    <a:gd name="T0" fmla="*/ 55 w 55"/>
                    <a:gd name="T1" fmla="*/ 21 h 44"/>
                    <a:gd name="T2" fmla="*/ 45 w 55"/>
                    <a:gd name="T3" fmla="*/ 2 h 44"/>
                    <a:gd name="T4" fmla="*/ 0 w 55"/>
                    <a:gd name="T5" fmla="*/ 14 h 44"/>
                    <a:gd name="T6" fmla="*/ 16 w 55"/>
                    <a:gd name="T7" fmla="*/ 44 h 44"/>
                    <a:gd name="T8" fmla="*/ 55 w 55"/>
                    <a:gd name="T9" fmla="*/ 21 h 44"/>
                  </a:gdLst>
                  <a:ahLst/>
                  <a:cxnLst>
                    <a:cxn ang="0">
                      <a:pos x="T0" y="T1"/>
                    </a:cxn>
                    <a:cxn ang="0">
                      <a:pos x="T2" y="T3"/>
                    </a:cxn>
                    <a:cxn ang="0">
                      <a:pos x="T4" y="T5"/>
                    </a:cxn>
                    <a:cxn ang="0">
                      <a:pos x="T6" y="T7"/>
                    </a:cxn>
                    <a:cxn ang="0">
                      <a:pos x="T8" y="T9"/>
                    </a:cxn>
                  </a:cxnLst>
                  <a:rect l="0" t="0" r="r" b="b"/>
                  <a:pathLst>
                    <a:path w="55" h="44">
                      <a:moveTo>
                        <a:pt x="55" y="21"/>
                      </a:moveTo>
                      <a:cubicBezTo>
                        <a:pt x="50" y="15"/>
                        <a:pt x="47" y="8"/>
                        <a:pt x="45" y="2"/>
                      </a:cubicBezTo>
                      <a:cubicBezTo>
                        <a:pt x="30" y="0"/>
                        <a:pt x="13" y="3"/>
                        <a:pt x="0" y="14"/>
                      </a:cubicBezTo>
                      <a:cubicBezTo>
                        <a:pt x="3" y="24"/>
                        <a:pt x="8" y="35"/>
                        <a:pt x="16" y="44"/>
                      </a:cubicBezTo>
                      <a:cubicBezTo>
                        <a:pt x="26" y="31"/>
                        <a:pt x="41" y="23"/>
                        <a:pt x="55" y="21"/>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8" name="Freeform 1085"/>
                <p:cNvSpPr/>
                <p:nvPr/>
              </p:nvSpPr>
              <p:spPr bwMode="auto">
                <a:xfrm>
                  <a:off x="3505" y="3234"/>
                  <a:ext cx="175" cy="123"/>
                </a:xfrm>
                <a:custGeom>
                  <a:avLst/>
                  <a:gdLst>
                    <a:gd name="T0" fmla="*/ 74 w 74"/>
                    <a:gd name="T1" fmla="*/ 19 h 52"/>
                    <a:gd name="T2" fmla="*/ 67 w 74"/>
                    <a:gd name="T3" fmla="*/ 0 h 52"/>
                    <a:gd name="T4" fmla="*/ 0 w 74"/>
                    <a:gd name="T5" fmla="*/ 49 h 52"/>
                    <a:gd name="T6" fmla="*/ 23 w 74"/>
                    <a:gd name="T7" fmla="*/ 52 h 52"/>
                    <a:gd name="T8" fmla="*/ 74 w 74"/>
                    <a:gd name="T9" fmla="*/ 19 h 52"/>
                  </a:gdLst>
                  <a:ahLst/>
                  <a:cxnLst>
                    <a:cxn ang="0">
                      <a:pos x="T0" y="T1"/>
                    </a:cxn>
                    <a:cxn ang="0">
                      <a:pos x="T2" y="T3"/>
                    </a:cxn>
                    <a:cxn ang="0">
                      <a:pos x="T4" y="T5"/>
                    </a:cxn>
                    <a:cxn ang="0">
                      <a:pos x="T6" y="T7"/>
                    </a:cxn>
                    <a:cxn ang="0">
                      <a:pos x="T8" y="T9"/>
                    </a:cxn>
                  </a:cxnLst>
                  <a:rect l="0" t="0" r="r" b="b"/>
                  <a:pathLst>
                    <a:path w="74" h="52">
                      <a:moveTo>
                        <a:pt x="74" y="19"/>
                      </a:moveTo>
                      <a:cubicBezTo>
                        <a:pt x="71" y="13"/>
                        <a:pt x="69" y="7"/>
                        <a:pt x="67" y="0"/>
                      </a:cubicBezTo>
                      <a:cubicBezTo>
                        <a:pt x="46" y="13"/>
                        <a:pt x="16" y="34"/>
                        <a:pt x="0" y="49"/>
                      </a:cubicBezTo>
                      <a:cubicBezTo>
                        <a:pt x="5" y="50"/>
                        <a:pt x="13" y="51"/>
                        <a:pt x="23" y="52"/>
                      </a:cubicBezTo>
                      <a:cubicBezTo>
                        <a:pt x="37" y="39"/>
                        <a:pt x="55" y="28"/>
                        <a:pt x="74" y="19"/>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9" name="Freeform 1086"/>
                <p:cNvSpPr/>
                <p:nvPr/>
              </p:nvSpPr>
              <p:spPr bwMode="auto">
                <a:xfrm>
                  <a:off x="3510" y="2352"/>
                  <a:ext cx="116" cy="75"/>
                </a:xfrm>
                <a:custGeom>
                  <a:avLst/>
                  <a:gdLst>
                    <a:gd name="T0" fmla="*/ 0 w 49"/>
                    <a:gd name="T1" fmla="*/ 30 h 32"/>
                    <a:gd name="T2" fmla="*/ 44 w 49"/>
                    <a:gd name="T3" fmla="*/ 32 h 32"/>
                    <a:gd name="T4" fmla="*/ 49 w 49"/>
                    <a:gd name="T5" fmla="*/ 13 h 32"/>
                    <a:gd name="T6" fmla="*/ 10 w 49"/>
                    <a:gd name="T7" fmla="*/ 3 h 32"/>
                    <a:gd name="T8" fmla="*/ 0 w 49"/>
                    <a:gd name="T9" fmla="*/ 30 h 32"/>
                  </a:gdLst>
                  <a:ahLst/>
                  <a:cxnLst>
                    <a:cxn ang="0">
                      <a:pos x="T0" y="T1"/>
                    </a:cxn>
                    <a:cxn ang="0">
                      <a:pos x="T2" y="T3"/>
                    </a:cxn>
                    <a:cxn ang="0">
                      <a:pos x="T4" y="T5"/>
                    </a:cxn>
                    <a:cxn ang="0">
                      <a:pos x="T6" y="T7"/>
                    </a:cxn>
                    <a:cxn ang="0">
                      <a:pos x="T8" y="T9"/>
                    </a:cxn>
                  </a:cxnLst>
                  <a:rect l="0" t="0" r="r" b="b"/>
                  <a:pathLst>
                    <a:path w="49" h="32">
                      <a:moveTo>
                        <a:pt x="0" y="30"/>
                      </a:moveTo>
                      <a:cubicBezTo>
                        <a:pt x="15" y="25"/>
                        <a:pt x="31" y="26"/>
                        <a:pt x="44" y="32"/>
                      </a:cubicBezTo>
                      <a:cubicBezTo>
                        <a:pt x="44" y="25"/>
                        <a:pt x="46" y="19"/>
                        <a:pt x="49" y="13"/>
                      </a:cubicBezTo>
                      <a:cubicBezTo>
                        <a:pt x="38" y="4"/>
                        <a:pt x="24" y="0"/>
                        <a:pt x="10" y="3"/>
                      </a:cubicBezTo>
                      <a:cubicBezTo>
                        <a:pt x="5" y="11"/>
                        <a:pt x="2" y="21"/>
                        <a:pt x="0" y="30"/>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0" name="Freeform 1087"/>
                <p:cNvSpPr/>
                <p:nvPr/>
              </p:nvSpPr>
              <p:spPr bwMode="auto">
                <a:xfrm>
                  <a:off x="3091" y="2120"/>
                  <a:ext cx="549" cy="1079"/>
                </a:xfrm>
                <a:custGeom>
                  <a:avLst/>
                  <a:gdLst>
                    <a:gd name="T0" fmla="*/ 218 w 232"/>
                    <a:gd name="T1" fmla="*/ 19 h 456"/>
                    <a:gd name="T2" fmla="*/ 209 w 232"/>
                    <a:gd name="T3" fmla="*/ 0 h 456"/>
                    <a:gd name="T4" fmla="*/ 97 w 232"/>
                    <a:gd name="T5" fmla="*/ 94 h 456"/>
                    <a:gd name="T6" fmla="*/ 149 w 232"/>
                    <a:gd name="T7" fmla="*/ 243 h 456"/>
                    <a:gd name="T8" fmla="*/ 202 w 232"/>
                    <a:gd name="T9" fmla="*/ 365 h 456"/>
                    <a:gd name="T10" fmla="*/ 69 w 232"/>
                    <a:gd name="T11" fmla="*/ 414 h 456"/>
                    <a:gd name="T12" fmla="*/ 79 w 232"/>
                    <a:gd name="T13" fmla="*/ 320 h 456"/>
                    <a:gd name="T14" fmla="*/ 151 w 232"/>
                    <a:gd name="T15" fmla="*/ 405 h 456"/>
                    <a:gd name="T16" fmla="*/ 166 w 232"/>
                    <a:gd name="T17" fmla="*/ 398 h 456"/>
                    <a:gd name="T18" fmla="*/ 78 w 232"/>
                    <a:gd name="T19" fmla="*/ 308 h 456"/>
                    <a:gd name="T20" fmla="*/ 54 w 232"/>
                    <a:gd name="T21" fmla="*/ 425 h 456"/>
                    <a:gd name="T22" fmla="*/ 214 w 232"/>
                    <a:gd name="T23" fmla="*/ 379 h 456"/>
                    <a:gd name="T24" fmla="*/ 177 w 232"/>
                    <a:gd name="T25" fmla="*/ 238 h 456"/>
                    <a:gd name="T26" fmla="*/ 134 w 232"/>
                    <a:gd name="T27" fmla="*/ 112 h 456"/>
                    <a:gd name="T28" fmla="*/ 218 w 232"/>
                    <a:gd name="T29" fmla="*/ 19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2" h="456">
                      <a:moveTo>
                        <a:pt x="218" y="19"/>
                      </a:moveTo>
                      <a:cubicBezTo>
                        <a:pt x="214" y="10"/>
                        <a:pt x="210" y="3"/>
                        <a:pt x="209" y="0"/>
                      </a:cubicBezTo>
                      <a:cubicBezTo>
                        <a:pt x="157" y="7"/>
                        <a:pt x="109" y="61"/>
                        <a:pt x="97" y="94"/>
                      </a:cubicBezTo>
                      <a:cubicBezTo>
                        <a:pt x="73" y="158"/>
                        <a:pt x="105" y="200"/>
                        <a:pt x="149" y="243"/>
                      </a:cubicBezTo>
                      <a:cubicBezTo>
                        <a:pt x="199" y="291"/>
                        <a:pt x="213" y="329"/>
                        <a:pt x="202" y="365"/>
                      </a:cubicBezTo>
                      <a:cubicBezTo>
                        <a:pt x="188" y="412"/>
                        <a:pt x="108" y="437"/>
                        <a:pt x="69" y="414"/>
                      </a:cubicBezTo>
                      <a:cubicBezTo>
                        <a:pt x="21" y="387"/>
                        <a:pt x="37" y="329"/>
                        <a:pt x="79" y="320"/>
                      </a:cubicBezTo>
                      <a:cubicBezTo>
                        <a:pt x="127" y="309"/>
                        <a:pt x="160" y="347"/>
                        <a:pt x="151" y="405"/>
                      </a:cubicBezTo>
                      <a:cubicBezTo>
                        <a:pt x="155" y="404"/>
                        <a:pt x="161" y="401"/>
                        <a:pt x="166" y="398"/>
                      </a:cubicBezTo>
                      <a:cubicBezTo>
                        <a:pt x="170" y="334"/>
                        <a:pt x="125" y="299"/>
                        <a:pt x="78" y="308"/>
                      </a:cubicBezTo>
                      <a:cubicBezTo>
                        <a:pt x="14" y="320"/>
                        <a:pt x="0" y="387"/>
                        <a:pt x="54" y="425"/>
                      </a:cubicBezTo>
                      <a:cubicBezTo>
                        <a:pt x="98" y="456"/>
                        <a:pt x="185" y="442"/>
                        <a:pt x="214" y="379"/>
                      </a:cubicBezTo>
                      <a:cubicBezTo>
                        <a:pt x="232" y="340"/>
                        <a:pt x="227" y="286"/>
                        <a:pt x="177" y="238"/>
                      </a:cubicBezTo>
                      <a:cubicBezTo>
                        <a:pt x="133" y="195"/>
                        <a:pt x="119" y="163"/>
                        <a:pt x="134" y="112"/>
                      </a:cubicBezTo>
                      <a:cubicBezTo>
                        <a:pt x="144" y="79"/>
                        <a:pt x="176" y="36"/>
                        <a:pt x="218" y="19"/>
                      </a:cubicBezTo>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1" name="Freeform 1088"/>
                <p:cNvSpPr/>
                <p:nvPr/>
              </p:nvSpPr>
              <p:spPr bwMode="auto">
                <a:xfrm>
                  <a:off x="3638" y="3137"/>
                  <a:ext cx="23" cy="92"/>
                </a:xfrm>
                <a:custGeom>
                  <a:avLst/>
                  <a:gdLst>
                    <a:gd name="T0" fmla="*/ 10 w 10"/>
                    <a:gd name="T1" fmla="*/ 36 h 39"/>
                    <a:gd name="T2" fmla="*/ 6 w 10"/>
                    <a:gd name="T3" fmla="*/ 8 h 39"/>
                    <a:gd name="T4" fmla="*/ 6 w 10"/>
                    <a:gd name="T5" fmla="*/ 0 h 39"/>
                    <a:gd name="T6" fmla="*/ 0 w 10"/>
                    <a:gd name="T7" fmla="*/ 8 h 39"/>
                    <a:gd name="T8" fmla="*/ 5 w 10"/>
                    <a:gd name="T9" fmla="*/ 39 h 39"/>
                    <a:gd name="T10" fmla="*/ 10 w 10"/>
                    <a:gd name="T11" fmla="*/ 36 h 39"/>
                  </a:gdLst>
                  <a:ahLst/>
                  <a:cxnLst>
                    <a:cxn ang="0">
                      <a:pos x="T0" y="T1"/>
                    </a:cxn>
                    <a:cxn ang="0">
                      <a:pos x="T2" y="T3"/>
                    </a:cxn>
                    <a:cxn ang="0">
                      <a:pos x="T4" y="T5"/>
                    </a:cxn>
                    <a:cxn ang="0">
                      <a:pos x="T6" y="T7"/>
                    </a:cxn>
                    <a:cxn ang="0">
                      <a:pos x="T8" y="T9"/>
                    </a:cxn>
                    <a:cxn ang="0">
                      <a:pos x="T10" y="T11"/>
                    </a:cxn>
                  </a:cxnLst>
                  <a:rect l="0" t="0" r="r" b="b"/>
                  <a:pathLst>
                    <a:path w="10" h="39">
                      <a:moveTo>
                        <a:pt x="10" y="36"/>
                      </a:moveTo>
                      <a:cubicBezTo>
                        <a:pt x="8" y="27"/>
                        <a:pt x="7" y="18"/>
                        <a:pt x="6" y="8"/>
                      </a:cubicBezTo>
                      <a:cubicBezTo>
                        <a:pt x="6" y="5"/>
                        <a:pt x="6" y="3"/>
                        <a:pt x="6" y="0"/>
                      </a:cubicBezTo>
                      <a:cubicBezTo>
                        <a:pt x="4" y="3"/>
                        <a:pt x="2" y="6"/>
                        <a:pt x="0" y="8"/>
                      </a:cubicBezTo>
                      <a:cubicBezTo>
                        <a:pt x="5" y="39"/>
                        <a:pt x="5" y="39"/>
                        <a:pt x="5" y="39"/>
                      </a:cubicBezTo>
                      <a:cubicBezTo>
                        <a:pt x="6" y="38"/>
                        <a:pt x="8" y="37"/>
                        <a:pt x="10" y="3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2" name="Freeform 1089"/>
                <p:cNvSpPr/>
                <p:nvPr/>
              </p:nvSpPr>
              <p:spPr bwMode="auto">
                <a:xfrm>
                  <a:off x="3503" y="2420"/>
                  <a:ext cx="116" cy="104"/>
                </a:xfrm>
                <a:custGeom>
                  <a:avLst/>
                  <a:gdLst>
                    <a:gd name="T0" fmla="*/ 4 w 49"/>
                    <a:gd name="T1" fmla="*/ 44 h 44"/>
                    <a:gd name="T2" fmla="*/ 49 w 49"/>
                    <a:gd name="T3" fmla="*/ 31 h 44"/>
                    <a:gd name="T4" fmla="*/ 46 w 49"/>
                    <a:gd name="T5" fmla="*/ 8 h 44"/>
                    <a:gd name="T6" fmla="*/ 2 w 49"/>
                    <a:gd name="T7" fmla="*/ 7 h 44"/>
                    <a:gd name="T8" fmla="*/ 4 w 49"/>
                    <a:gd name="T9" fmla="*/ 44 h 44"/>
                  </a:gdLst>
                  <a:ahLst/>
                  <a:cxnLst>
                    <a:cxn ang="0">
                      <a:pos x="T0" y="T1"/>
                    </a:cxn>
                    <a:cxn ang="0">
                      <a:pos x="T2" y="T3"/>
                    </a:cxn>
                    <a:cxn ang="0">
                      <a:pos x="T4" y="T5"/>
                    </a:cxn>
                    <a:cxn ang="0">
                      <a:pos x="T6" y="T7"/>
                    </a:cxn>
                    <a:cxn ang="0">
                      <a:pos x="T8" y="T9"/>
                    </a:cxn>
                  </a:cxnLst>
                  <a:rect l="0" t="0" r="r" b="b"/>
                  <a:pathLst>
                    <a:path w="49" h="44">
                      <a:moveTo>
                        <a:pt x="4" y="44"/>
                      </a:moveTo>
                      <a:cubicBezTo>
                        <a:pt x="18" y="33"/>
                        <a:pt x="35" y="29"/>
                        <a:pt x="49" y="31"/>
                      </a:cubicBezTo>
                      <a:cubicBezTo>
                        <a:pt x="47" y="23"/>
                        <a:pt x="46" y="15"/>
                        <a:pt x="46" y="8"/>
                      </a:cubicBezTo>
                      <a:cubicBezTo>
                        <a:pt x="33" y="2"/>
                        <a:pt x="17" y="0"/>
                        <a:pt x="2" y="7"/>
                      </a:cubicBezTo>
                      <a:cubicBezTo>
                        <a:pt x="0" y="19"/>
                        <a:pt x="1" y="31"/>
                        <a:pt x="4" y="44"/>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3" name="Freeform 1090"/>
                <p:cNvSpPr/>
                <p:nvPr/>
              </p:nvSpPr>
              <p:spPr bwMode="auto">
                <a:xfrm>
                  <a:off x="3356" y="1379"/>
                  <a:ext cx="189" cy="36"/>
                </a:xfrm>
                <a:custGeom>
                  <a:avLst/>
                  <a:gdLst>
                    <a:gd name="T0" fmla="*/ 64 w 80"/>
                    <a:gd name="T1" fmla="*/ 15 h 15"/>
                    <a:gd name="T2" fmla="*/ 80 w 80"/>
                    <a:gd name="T3" fmla="*/ 10 h 15"/>
                    <a:gd name="T4" fmla="*/ 0 w 80"/>
                    <a:gd name="T5" fmla="*/ 0 h 15"/>
                    <a:gd name="T6" fmla="*/ 1 w 80"/>
                    <a:gd name="T7" fmla="*/ 7 h 15"/>
                    <a:gd name="T8" fmla="*/ 64 w 80"/>
                    <a:gd name="T9" fmla="*/ 15 h 15"/>
                  </a:gdLst>
                  <a:ahLst/>
                  <a:cxnLst>
                    <a:cxn ang="0">
                      <a:pos x="T0" y="T1"/>
                    </a:cxn>
                    <a:cxn ang="0">
                      <a:pos x="T2" y="T3"/>
                    </a:cxn>
                    <a:cxn ang="0">
                      <a:pos x="T4" y="T5"/>
                    </a:cxn>
                    <a:cxn ang="0">
                      <a:pos x="T6" y="T7"/>
                    </a:cxn>
                    <a:cxn ang="0">
                      <a:pos x="T8" y="T9"/>
                    </a:cxn>
                  </a:cxnLst>
                  <a:rect l="0" t="0" r="r" b="b"/>
                  <a:pathLst>
                    <a:path w="80" h="15">
                      <a:moveTo>
                        <a:pt x="64" y="15"/>
                      </a:moveTo>
                      <a:cubicBezTo>
                        <a:pt x="69" y="13"/>
                        <a:pt x="74" y="11"/>
                        <a:pt x="80" y="10"/>
                      </a:cubicBezTo>
                      <a:cubicBezTo>
                        <a:pt x="0" y="0"/>
                        <a:pt x="0" y="0"/>
                        <a:pt x="0" y="0"/>
                      </a:cubicBezTo>
                      <a:cubicBezTo>
                        <a:pt x="0" y="2"/>
                        <a:pt x="1" y="4"/>
                        <a:pt x="1" y="7"/>
                      </a:cubicBezTo>
                      <a:lnTo>
                        <a:pt x="64" y="15"/>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4" name="Freeform 1091"/>
                <p:cNvSpPr/>
                <p:nvPr/>
              </p:nvSpPr>
              <p:spPr bwMode="auto">
                <a:xfrm>
                  <a:off x="3512" y="1722"/>
                  <a:ext cx="67" cy="81"/>
                </a:xfrm>
                <a:custGeom>
                  <a:avLst/>
                  <a:gdLst>
                    <a:gd name="T0" fmla="*/ 0 w 28"/>
                    <a:gd name="T1" fmla="*/ 17 h 34"/>
                    <a:gd name="T2" fmla="*/ 11 w 28"/>
                    <a:gd name="T3" fmla="*/ 34 h 34"/>
                    <a:gd name="T4" fmla="*/ 28 w 28"/>
                    <a:gd name="T5" fmla="*/ 19 h 34"/>
                    <a:gd name="T6" fmla="*/ 19 w 28"/>
                    <a:gd name="T7" fmla="*/ 0 h 34"/>
                    <a:gd name="T8" fmla="*/ 0 w 28"/>
                    <a:gd name="T9" fmla="*/ 17 h 34"/>
                  </a:gdLst>
                  <a:ahLst/>
                  <a:cxnLst>
                    <a:cxn ang="0">
                      <a:pos x="T0" y="T1"/>
                    </a:cxn>
                    <a:cxn ang="0">
                      <a:pos x="T2" y="T3"/>
                    </a:cxn>
                    <a:cxn ang="0">
                      <a:pos x="T4" y="T5"/>
                    </a:cxn>
                    <a:cxn ang="0">
                      <a:pos x="T6" y="T7"/>
                    </a:cxn>
                    <a:cxn ang="0">
                      <a:pos x="T8" y="T9"/>
                    </a:cxn>
                  </a:cxnLst>
                  <a:rect l="0" t="0" r="r" b="b"/>
                  <a:pathLst>
                    <a:path w="28" h="34">
                      <a:moveTo>
                        <a:pt x="0" y="17"/>
                      </a:moveTo>
                      <a:cubicBezTo>
                        <a:pt x="4" y="22"/>
                        <a:pt x="8" y="28"/>
                        <a:pt x="11" y="34"/>
                      </a:cubicBezTo>
                      <a:cubicBezTo>
                        <a:pt x="16" y="28"/>
                        <a:pt x="22" y="23"/>
                        <a:pt x="28" y="19"/>
                      </a:cubicBezTo>
                      <a:cubicBezTo>
                        <a:pt x="26" y="12"/>
                        <a:pt x="23" y="5"/>
                        <a:pt x="19" y="0"/>
                      </a:cubicBezTo>
                      <a:cubicBezTo>
                        <a:pt x="12" y="5"/>
                        <a:pt x="6" y="10"/>
                        <a:pt x="0" y="17"/>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5" name="Freeform 1092"/>
                <p:cNvSpPr/>
                <p:nvPr/>
              </p:nvSpPr>
              <p:spPr bwMode="auto">
                <a:xfrm>
                  <a:off x="3623" y="3161"/>
                  <a:ext cx="22" cy="78"/>
                </a:xfrm>
                <a:custGeom>
                  <a:avLst/>
                  <a:gdLst>
                    <a:gd name="T0" fmla="*/ 9 w 9"/>
                    <a:gd name="T1" fmla="*/ 30 h 33"/>
                    <a:gd name="T2" fmla="*/ 4 w 9"/>
                    <a:gd name="T3" fmla="*/ 0 h 33"/>
                    <a:gd name="T4" fmla="*/ 0 w 9"/>
                    <a:gd name="T5" fmla="*/ 5 h 33"/>
                    <a:gd name="T6" fmla="*/ 4 w 9"/>
                    <a:gd name="T7" fmla="*/ 33 h 33"/>
                    <a:gd name="T8" fmla="*/ 9 w 9"/>
                    <a:gd name="T9" fmla="*/ 30 h 33"/>
                  </a:gdLst>
                  <a:ahLst/>
                  <a:cxnLst>
                    <a:cxn ang="0">
                      <a:pos x="T0" y="T1"/>
                    </a:cxn>
                    <a:cxn ang="0">
                      <a:pos x="T2" y="T3"/>
                    </a:cxn>
                    <a:cxn ang="0">
                      <a:pos x="T4" y="T5"/>
                    </a:cxn>
                    <a:cxn ang="0">
                      <a:pos x="T6" y="T7"/>
                    </a:cxn>
                    <a:cxn ang="0">
                      <a:pos x="T8" y="T9"/>
                    </a:cxn>
                  </a:cxnLst>
                  <a:rect l="0" t="0" r="r" b="b"/>
                  <a:pathLst>
                    <a:path w="9" h="33">
                      <a:moveTo>
                        <a:pt x="9" y="30"/>
                      </a:moveTo>
                      <a:cubicBezTo>
                        <a:pt x="4" y="0"/>
                        <a:pt x="4" y="0"/>
                        <a:pt x="4" y="0"/>
                      </a:cubicBezTo>
                      <a:cubicBezTo>
                        <a:pt x="3" y="2"/>
                        <a:pt x="1" y="3"/>
                        <a:pt x="0" y="5"/>
                      </a:cubicBezTo>
                      <a:cubicBezTo>
                        <a:pt x="4" y="33"/>
                        <a:pt x="4" y="33"/>
                        <a:pt x="4" y="33"/>
                      </a:cubicBezTo>
                      <a:cubicBezTo>
                        <a:pt x="6" y="32"/>
                        <a:pt x="8" y="31"/>
                        <a:pt x="9" y="3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6" name="Freeform 1093"/>
                <p:cNvSpPr/>
                <p:nvPr/>
              </p:nvSpPr>
              <p:spPr bwMode="auto">
                <a:xfrm>
                  <a:off x="3515" y="1999"/>
                  <a:ext cx="64" cy="102"/>
                </a:xfrm>
                <a:custGeom>
                  <a:avLst/>
                  <a:gdLst>
                    <a:gd name="T0" fmla="*/ 13 w 27"/>
                    <a:gd name="T1" fmla="*/ 43 h 43"/>
                    <a:gd name="T2" fmla="*/ 27 w 27"/>
                    <a:gd name="T3" fmla="*/ 0 h 43"/>
                    <a:gd name="T4" fmla="*/ 13 w 27"/>
                    <a:gd name="T5" fmla="*/ 43 h 43"/>
                  </a:gdLst>
                  <a:ahLst/>
                  <a:cxnLst>
                    <a:cxn ang="0">
                      <a:pos x="T0" y="T1"/>
                    </a:cxn>
                    <a:cxn ang="0">
                      <a:pos x="T2" y="T3"/>
                    </a:cxn>
                    <a:cxn ang="0">
                      <a:pos x="T4" y="T5"/>
                    </a:cxn>
                  </a:cxnLst>
                  <a:rect l="0" t="0" r="r" b="b"/>
                  <a:pathLst>
                    <a:path w="27" h="43">
                      <a:moveTo>
                        <a:pt x="13" y="43"/>
                      </a:moveTo>
                      <a:cubicBezTo>
                        <a:pt x="22" y="31"/>
                        <a:pt x="27" y="16"/>
                        <a:pt x="27" y="0"/>
                      </a:cubicBezTo>
                      <a:cubicBezTo>
                        <a:pt x="11" y="11"/>
                        <a:pt x="0" y="29"/>
                        <a:pt x="13" y="43"/>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7" name="Freeform 1094"/>
                <p:cNvSpPr/>
                <p:nvPr/>
              </p:nvSpPr>
              <p:spPr bwMode="auto">
                <a:xfrm>
                  <a:off x="3633" y="3970"/>
                  <a:ext cx="43" cy="26"/>
                </a:xfrm>
                <a:custGeom>
                  <a:avLst/>
                  <a:gdLst>
                    <a:gd name="T0" fmla="*/ 2 w 18"/>
                    <a:gd name="T1" fmla="*/ 11 h 11"/>
                    <a:gd name="T2" fmla="*/ 18 w 18"/>
                    <a:gd name="T3" fmla="*/ 5 h 11"/>
                    <a:gd name="T4" fmla="*/ 0 w 18"/>
                    <a:gd name="T5" fmla="*/ 0 h 11"/>
                    <a:gd name="T6" fmla="*/ 2 w 18"/>
                    <a:gd name="T7" fmla="*/ 11 h 11"/>
                  </a:gdLst>
                  <a:ahLst/>
                  <a:cxnLst>
                    <a:cxn ang="0">
                      <a:pos x="T0" y="T1"/>
                    </a:cxn>
                    <a:cxn ang="0">
                      <a:pos x="T2" y="T3"/>
                    </a:cxn>
                    <a:cxn ang="0">
                      <a:pos x="T4" y="T5"/>
                    </a:cxn>
                    <a:cxn ang="0">
                      <a:pos x="T6" y="T7"/>
                    </a:cxn>
                  </a:cxnLst>
                  <a:rect l="0" t="0" r="r" b="b"/>
                  <a:pathLst>
                    <a:path w="18" h="11">
                      <a:moveTo>
                        <a:pt x="2" y="11"/>
                      </a:moveTo>
                      <a:cubicBezTo>
                        <a:pt x="18" y="5"/>
                        <a:pt x="18" y="5"/>
                        <a:pt x="18" y="5"/>
                      </a:cubicBezTo>
                      <a:cubicBezTo>
                        <a:pt x="12" y="4"/>
                        <a:pt x="6" y="2"/>
                        <a:pt x="0" y="0"/>
                      </a:cubicBezTo>
                      <a:cubicBezTo>
                        <a:pt x="1" y="4"/>
                        <a:pt x="1" y="7"/>
                        <a:pt x="2" y="1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8" name="Freeform 1095"/>
                <p:cNvSpPr/>
                <p:nvPr/>
              </p:nvSpPr>
              <p:spPr bwMode="auto">
                <a:xfrm>
                  <a:off x="3434" y="-35"/>
                  <a:ext cx="7" cy="7"/>
                </a:xfrm>
                <a:custGeom>
                  <a:avLst/>
                  <a:gdLst>
                    <a:gd name="T0" fmla="*/ 3 w 3"/>
                    <a:gd name="T1" fmla="*/ 0 h 3"/>
                    <a:gd name="T2" fmla="*/ 0 w 3"/>
                    <a:gd name="T3" fmla="*/ 0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0"/>
                        <a:pt x="0" y="0"/>
                        <a:pt x="0" y="0"/>
                      </a:cubicBezTo>
                      <a:cubicBezTo>
                        <a:pt x="1" y="1"/>
                        <a:pt x="2" y="2"/>
                        <a:pt x="3" y="3"/>
                      </a:cubicBezTo>
                      <a:cubicBezTo>
                        <a:pt x="3" y="2"/>
                        <a:pt x="3" y="1"/>
                        <a:pt x="3"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9" name="Freeform 1096"/>
                <p:cNvSpPr/>
                <p:nvPr/>
              </p:nvSpPr>
              <p:spPr bwMode="auto">
                <a:xfrm>
                  <a:off x="3609" y="3175"/>
                  <a:ext cx="22" cy="73"/>
                </a:xfrm>
                <a:custGeom>
                  <a:avLst/>
                  <a:gdLst>
                    <a:gd name="T0" fmla="*/ 9 w 9"/>
                    <a:gd name="T1" fmla="*/ 28 h 31"/>
                    <a:gd name="T2" fmla="*/ 4 w 9"/>
                    <a:gd name="T3" fmla="*/ 0 h 31"/>
                    <a:gd name="T4" fmla="*/ 0 w 9"/>
                    <a:gd name="T5" fmla="*/ 5 h 31"/>
                    <a:gd name="T6" fmla="*/ 4 w 9"/>
                    <a:gd name="T7" fmla="*/ 31 h 31"/>
                    <a:gd name="T8" fmla="*/ 9 w 9"/>
                    <a:gd name="T9" fmla="*/ 28 h 31"/>
                  </a:gdLst>
                  <a:ahLst/>
                  <a:cxnLst>
                    <a:cxn ang="0">
                      <a:pos x="T0" y="T1"/>
                    </a:cxn>
                    <a:cxn ang="0">
                      <a:pos x="T2" y="T3"/>
                    </a:cxn>
                    <a:cxn ang="0">
                      <a:pos x="T4" y="T5"/>
                    </a:cxn>
                    <a:cxn ang="0">
                      <a:pos x="T6" y="T7"/>
                    </a:cxn>
                    <a:cxn ang="0">
                      <a:pos x="T8" y="T9"/>
                    </a:cxn>
                  </a:cxnLst>
                  <a:rect l="0" t="0" r="r" b="b"/>
                  <a:pathLst>
                    <a:path w="9" h="31">
                      <a:moveTo>
                        <a:pt x="9" y="28"/>
                      </a:moveTo>
                      <a:cubicBezTo>
                        <a:pt x="4" y="0"/>
                        <a:pt x="4" y="0"/>
                        <a:pt x="4" y="0"/>
                      </a:cubicBezTo>
                      <a:cubicBezTo>
                        <a:pt x="3" y="2"/>
                        <a:pt x="1" y="3"/>
                        <a:pt x="0" y="5"/>
                      </a:cubicBezTo>
                      <a:cubicBezTo>
                        <a:pt x="4" y="31"/>
                        <a:pt x="4" y="31"/>
                        <a:pt x="4" y="31"/>
                      </a:cubicBezTo>
                      <a:cubicBezTo>
                        <a:pt x="6" y="30"/>
                        <a:pt x="7" y="29"/>
                        <a:pt x="9" y="28"/>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0" name="Freeform 1097"/>
                <p:cNvSpPr/>
                <p:nvPr/>
              </p:nvSpPr>
              <p:spPr bwMode="auto">
                <a:xfrm>
                  <a:off x="3328" y="36"/>
                  <a:ext cx="139" cy="402"/>
                </a:xfrm>
                <a:custGeom>
                  <a:avLst/>
                  <a:gdLst>
                    <a:gd name="T0" fmla="*/ 48 w 59"/>
                    <a:gd name="T1" fmla="*/ 165 h 170"/>
                    <a:gd name="T2" fmla="*/ 42 w 59"/>
                    <a:gd name="T3" fmla="*/ 146 h 170"/>
                    <a:gd name="T4" fmla="*/ 24 w 59"/>
                    <a:gd name="T5" fmla="*/ 78 h 170"/>
                    <a:gd name="T6" fmla="*/ 12 w 59"/>
                    <a:gd name="T7" fmla="*/ 21 h 170"/>
                    <a:gd name="T8" fmla="*/ 48 w 59"/>
                    <a:gd name="T9" fmla="*/ 42 h 170"/>
                    <a:gd name="T10" fmla="*/ 59 w 59"/>
                    <a:gd name="T11" fmla="*/ 31 h 170"/>
                    <a:gd name="T12" fmla="*/ 2 w 59"/>
                    <a:gd name="T13" fmla="*/ 0 h 170"/>
                    <a:gd name="T14" fmla="*/ 0 w 59"/>
                    <a:gd name="T15" fmla="*/ 103 h 170"/>
                    <a:gd name="T16" fmla="*/ 39 w 59"/>
                    <a:gd name="T17" fmla="*/ 170 h 170"/>
                    <a:gd name="T18" fmla="*/ 48 w 59"/>
                    <a:gd name="T19" fmla="*/ 165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170">
                      <a:moveTo>
                        <a:pt x="48" y="165"/>
                      </a:moveTo>
                      <a:cubicBezTo>
                        <a:pt x="46" y="159"/>
                        <a:pt x="44" y="152"/>
                        <a:pt x="42" y="146"/>
                      </a:cubicBezTo>
                      <a:cubicBezTo>
                        <a:pt x="28" y="124"/>
                        <a:pt x="18" y="99"/>
                        <a:pt x="24" y="78"/>
                      </a:cubicBezTo>
                      <a:cubicBezTo>
                        <a:pt x="18" y="54"/>
                        <a:pt x="13" y="33"/>
                        <a:pt x="12" y="21"/>
                      </a:cubicBezTo>
                      <a:cubicBezTo>
                        <a:pt x="21" y="26"/>
                        <a:pt x="34" y="34"/>
                        <a:pt x="48" y="42"/>
                      </a:cubicBezTo>
                      <a:cubicBezTo>
                        <a:pt x="52" y="39"/>
                        <a:pt x="55" y="35"/>
                        <a:pt x="59" y="31"/>
                      </a:cubicBezTo>
                      <a:cubicBezTo>
                        <a:pt x="38" y="20"/>
                        <a:pt x="17" y="8"/>
                        <a:pt x="2" y="0"/>
                      </a:cubicBezTo>
                      <a:cubicBezTo>
                        <a:pt x="2" y="12"/>
                        <a:pt x="1" y="63"/>
                        <a:pt x="0" y="103"/>
                      </a:cubicBezTo>
                      <a:cubicBezTo>
                        <a:pt x="18" y="122"/>
                        <a:pt x="34" y="144"/>
                        <a:pt x="39" y="170"/>
                      </a:cubicBezTo>
                      <a:cubicBezTo>
                        <a:pt x="42" y="168"/>
                        <a:pt x="45" y="167"/>
                        <a:pt x="48" y="165"/>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1" name="Freeform 1098"/>
                <p:cNvSpPr/>
                <p:nvPr/>
              </p:nvSpPr>
              <p:spPr bwMode="auto">
                <a:xfrm>
                  <a:off x="3595" y="3189"/>
                  <a:ext cx="21" cy="71"/>
                </a:xfrm>
                <a:custGeom>
                  <a:avLst/>
                  <a:gdLst>
                    <a:gd name="T0" fmla="*/ 9 w 9"/>
                    <a:gd name="T1" fmla="*/ 26 h 30"/>
                    <a:gd name="T2" fmla="*/ 4 w 9"/>
                    <a:gd name="T3" fmla="*/ 0 h 30"/>
                    <a:gd name="T4" fmla="*/ 0 w 9"/>
                    <a:gd name="T5" fmla="*/ 4 h 30"/>
                    <a:gd name="T6" fmla="*/ 4 w 9"/>
                    <a:gd name="T7" fmla="*/ 30 h 30"/>
                    <a:gd name="T8" fmla="*/ 9 w 9"/>
                    <a:gd name="T9" fmla="*/ 26 h 30"/>
                  </a:gdLst>
                  <a:ahLst/>
                  <a:cxnLst>
                    <a:cxn ang="0">
                      <a:pos x="T0" y="T1"/>
                    </a:cxn>
                    <a:cxn ang="0">
                      <a:pos x="T2" y="T3"/>
                    </a:cxn>
                    <a:cxn ang="0">
                      <a:pos x="T4" y="T5"/>
                    </a:cxn>
                    <a:cxn ang="0">
                      <a:pos x="T6" y="T7"/>
                    </a:cxn>
                    <a:cxn ang="0">
                      <a:pos x="T8" y="T9"/>
                    </a:cxn>
                  </a:cxnLst>
                  <a:rect l="0" t="0" r="r" b="b"/>
                  <a:pathLst>
                    <a:path w="9" h="30">
                      <a:moveTo>
                        <a:pt x="9" y="26"/>
                      </a:moveTo>
                      <a:cubicBezTo>
                        <a:pt x="4" y="0"/>
                        <a:pt x="4" y="0"/>
                        <a:pt x="4" y="0"/>
                      </a:cubicBezTo>
                      <a:cubicBezTo>
                        <a:pt x="3" y="1"/>
                        <a:pt x="2" y="3"/>
                        <a:pt x="0" y="4"/>
                      </a:cubicBezTo>
                      <a:cubicBezTo>
                        <a:pt x="4" y="30"/>
                        <a:pt x="4" y="30"/>
                        <a:pt x="4" y="30"/>
                      </a:cubicBezTo>
                      <a:cubicBezTo>
                        <a:pt x="6" y="28"/>
                        <a:pt x="7" y="27"/>
                        <a:pt x="9" y="2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2" name="Freeform 1099"/>
                <p:cNvSpPr/>
                <p:nvPr/>
              </p:nvSpPr>
              <p:spPr bwMode="auto">
                <a:xfrm>
                  <a:off x="3373" y="114"/>
                  <a:ext cx="61" cy="40"/>
                </a:xfrm>
                <a:custGeom>
                  <a:avLst/>
                  <a:gdLst>
                    <a:gd name="T0" fmla="*/ 1 w 26"/>
                    <a:gd name="T1" fmla="*/ 8 h 17"/>
                    <a:gd name="T2" fmla="*/ 22 w 26"/>
                    <a:gd name="T3" fmla="*/ 17 h 17"/>
                    <a:gd name="T4" fmla="*/ 26 w 26"/>
                    <a:gd name="T5" fmla="*/ 13 h 17"/>
                    <a:gd name="T6" fmla="*/ 0 w 26"/>
                    <a:gd name="T7" fmla="*/ 0 h 17"/>
                    <a:gd name="T8" fmla="*/ 1 w 26"/>
                    <a:gd name="T9" fmla="*/ 8 h 17"/>
                  </a:gdLst>
                  <a:ahLst/>
                  <a:cxnLst>
                    <a:cxn ang="0">
                      <a:pos x="T0" y="T1"/>
                    </a:cxn>
                    <a:cxn ang="0">
                      <a:pos x="T2" y="T3"/>
                    </a:cxn>
                    <a:cxn ang="0">
                      <a:pos x="T4" y="T5"/>
                    </a:cxn>
                    <a:cxn ang="0">
                      <a:pos x="T6" y="T7"/>
                    </a:cxn>
                    <a:cxn ang="0">
                      <a:pos x="T8" y="T9"/>
                    </a:cxn>
                  </a:cxnLst>
                  <a:rect l="0" t="0" r="r" b="b"/>
                  <a:pathLst>
                    <a:path w="26" h="17">
                      <a:moveTo>
                        <a:pt x="1" y="8"/>
                      </a:moveTo>
                      <a:cubicBezTo>
                        <a:pt x="22" y="17"/>
                        <a:pt x="22" y="17"/>
                        <a:pt x="22" y="17"/>
                      </a:cubicBezTo>
                      <a:cubicBezTo>
                        <a:pt x="23" y="16"/>
                        <a:pt x="24" y="15"/>
                        <a:pt x="26" y="13"/>
                      </a:cubicBezTo>
                      <a:cubicBezTo>
                        <a:pt x="16" y="8"/>
                        <a:pt x="7" y="4"/>
                        <a:pt x="0" y="0"/>
                      </a:cubicBezTo>
                      <a:cubicBezTo>
                        <a:pt x="0" y="3"/>
                        <a:pt x="1" y="5"/>
                        <a:pt x="1" y="8"/>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3" name="Freeform 1100"/>
                <p:cNvSpPr/>
                <p:nvPr/>
              </p:nvSpPr>
              <p:spPr bwMode="auto">
                <a:xfrm>
                  <a:off x="3356" y="776"/>
                  <a:ext cx="135" cy="104"/>
                </a:xfrm>
                <a:custGeom>
                  <a:avLst/>
                  <a:gdLst>
                    <a:gd name="T0" fmla="*/ 0 w 57"/>
                    <a:gd name="T1" fmla="*/ 11 h 44"/>
                    <a:gd name="T2" fmla="*/ 48 w 57"/>
                    <a:gd name="T3" fmla="*/ 44 h 44"/>
                    <a:gd name="T4" fmla="*/ 57 w 57"/>
                    <a:gd name="T5" fmla="*/ 23 h 44"/>
                    <a:gd name="T6" fmla="*/ 12 w 57"/>
                    <a:gd name="T7" fmla="*/ 0 h 44"/>
                    <a:gd name="T8" fmla="*/ 0 w 57"/>
                    <a:gd name="T9" fmla="*/ 11 h 44"/>
                  </a:gdLst>
                  <a:ahLst/>
                  <a:cxnLst>
                    <a:cxn ang="0">
                      <a:pos x="T0" y="T1"/>
                    </a:cxn>
                    <a:cxn ang="0">
                      <a:pos x="T2" y="T3"/>
                    </a:cxn>
                    <a:cxn ang="0">
                      <a:pos x="T4" y="T5"/>
                    </a:cxn>
                    <a:cxn ang="0">
                      <a:pos x="T6" y="T7"/>
                    </a:cxn>
                    <a:cxn ang="0">
                      <a:pos x="T8" y="T9"/>
                    </a:cxn>
                  </a:cxnLst>
                  <a:rect l="0" t="0" r="r" b="b"/>
                  <a:pathLst>
                    <a:path w="57" h="44">
                      <a:moveTo>
                        <a:pt x="0" y="11"/>
                      </a:moveTo>
                      <a:cubicBezTo>
                        <a:pt x="7" y="26"/>
                        <a:pt x="22" y="36"/>
                        <a:pt x="48" y="44"/>
                      </a:cubicBezTo>
                      <a:cubicBezTo>
                        <a:pt x="50" y="36"/>
                        <a:pt x="53" y="29"/>
                        <a:pt x="57" y="23"/>
                      </a:cubicBezTo>
                      <a:cubicBezTo>
                        <a:pt x="41" y="21"/>
                        <a:pt x="25" y="13"/>
                        <a:pt x="12" y="0"/>
                      </a:cubicBezTo>
                      <a:cubicBezTo>
                        <a:pt x="8" y="4"/>
                        <a:pt x="4" y="8"/>
                        <a:pt x="0" y="11"/>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4" name="Freeform 1101"/>
                <p:cNvSpPr/>
                <p:nvPr/>
              </p:nvSpPr>
              <p:spPr bwMode="auto">
                <a:xfrm>
                  <a:off x="3361" y="-35"/>
                  <a:ext cx="83" cy="30"/>
                </a:xfrm>
                <a:custGeom>
                  <a:avLst/>
                  <a:gdLst>
                    <a:gd name="T0" fmla="*/ 35 w 35"/>
                    <a:gd name="T1" fmla="*/ 10 h 13"/>
                    <a:gd name="T2" fmla="*/ 23 w 35"/>
                    <a:gd name="T3" fmla="*/ 0 h 13"/>
                    <a:gd name="T4" fmla="*/ 0 w 35"/>
                    <a:gd name="T5" fmla="*/ 0 h 13"/>
                    <a:gd name="T6" fmla="*/ 22 w 35"/>
                    <a:gd name="T7" fmla="*/ 13 h 13"/>
                    <a:gd name="T8" fmla="*/ 35 w 35"/>
                    <a:gd name="T9" fmla="*/ 10 h 13"/>
                  </a:gdLst>
                  <a:ahLst/>
                  <a:cxnLst>
                    <a:cxn ang="0">
                      <a:pos x="T0" y="T1"/>
                    </a:cxn>
                    <a:cxn ang="0">
                      <a:pos x="T2" y="T3"/>
                    </a:cxn>
                    <a:cxn ang="0">
                      <a:pos x="T4" y="T5"/>
                    </a:cxn>
                    <a:cxn ang="0">
                      <a:pos x="T6" y="T7"/>
                    </a:cxn>
                    <a:cxn ang="0">
                      <a:pos x="T8" y="T9"/>
                    </a:cxn>
                  </a:cxnLst>
                  <a:rect l="0" t="0" r="r" b="b"/>
                  <a:pathLst>
                    <a:path w="35" h="13">
                      <a:moveTo>
                        <a:pt x="35" y="10"/>
                      </a:moveTo>
                      <a:cubicBezTo>
                        <a:pt x="31" y="7"/>
                        <a:pt x="27" y="3"/>
                        <a:pt x="23" y="0"/>
                      </a:cubicBezTo>
                      <a:cubicBezTo>
                        <a:pt x="0" y="0"/>
                        <a:pt x="0" y="0"/>
                        <a:pt x="0" y="0"/>
                      </a:cubicBezTo>
                      <a:cubicBezTo>
                        <a:pt x="7" y="4"/>
                        <a:pt x="14" y="8"/>
                        <a:pt x="22" y="13"/>
                      </a:cubicBezTo>
                      <a:cubicBezTo>
                        <a:pt x="26" y="12"/>
                        <a:pt x="30" y="11"/>
                        <a:pt x="35" y="1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5" name="Freeform 1102"/>
                <p:cNvSpPr/>
                <p:nvPr/>
              </p:nvSpPr>
              <p:spPr bwMode="auto">
                <a:xfrm>
                  <a:off x="3377" y="137"/>
                  <a:ext cx="45" cy="29"/>
                </a:xfrm>
                <a:custGeom>
                  <a:avLst/>
                  <a:gdLst>
                    <a:gd name="T0" fmla="*/ 1 w 19"/>
                    <a:gd name="T1" fmla="*/ 5 h 12"/>
                    <a:gd name="T2" fmla="*/ 16 w 19"/>
                    <a:gd name="T3" fmla="*/ 12 h 12"/>
                    <a:gd name="T4" fmla="*/ 19 w 19"/>
                    <a:gd name="T5" fmla="*/ 9 h 12"/>
                    <a:gd name="T6" fmla="*/ 0 w 19"/>
                    <a:gd name="T7" fmla="*/ 0 h 12"/>
                    <a:gd name="T8" fmla="*/ 1 w 19"/>
                    <a:gd name="T9" fmla="*/ 5 h 12"/>
                  </a:gdLst>
                  <a:ahLst/>
                  <a:cxnLst>
                    <a:cxn ang="0">
                      <a:pos x="T0" y="T1"/>
                    </a:cxn>
                    <a:cxn ang="0">
                      <a:pos x="T2" y="T3"/>
                    </a:cxn>
                    <a:cxn ang="0">
                      <a:pos x="T4" y="T5"/>
                    </a:cxn>
                    <a:cxn ang="0">
                      <a:pos x="T6" y="T7"/>
                    </a:cxn>
                    <a:cxn ang="0">
                      <a:pos x="T8" y="T9"/>
                    </a:cxn>
                  </a:cxnLst>
                  <a:rect l="0" t="0" r="r" b="b"/>
                  <a:pathLst>
                    <a:path w="19" h="12">
                      <a:moveTo>
                        <a:pt x="1" y="5"/>
                      </a:moveTo>
                      <a:cubicBezTo>
                        <a:pt x="16" y="12"/>
                        <a:pt x="16" y="12"/>
                        <a:pt x="16" y="12"/>
                      </a:cubicBezTo>
                      <a:cubicBezTo>
                        <a:pt x="17" y="11"/>
                        <a:pt x="18" y="10"/>
                        <a:pt x="19" y="9"/>
                      </a:cubicBezTo>
                      <a:cubicBezTo>
                        <a:pt x="0" y="0"/>
                        <a:pt x="0" y="0"/>
                        <a:pt x="0" y="0"/>
                      </a:cubicBezTo>
                      <a:cubicBezTo>
                        <a:pt x="0" y="1"/>
                        <a:pt x="0" y="3"/>
                        <a:pt x="1" y="5"/>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6" name="Freeform 1103"/>
                <p:cNvSpPr/>
                <p:nvPr/>
              </p:nvSpPr>
              <p:spPr bwMode="auto">
                <a:xfrm>
                  <a:off x="3581" y="3201"/>
                  <a:ext cx="21" cy="69"/>
                </a:xfrm>
                <a:custGeom>
                  <a:avLst/>
                  <a:gdLst>
                    <a:gd name="T0" fmla="*/ 9 w 9"/>
                    <a:gd name="T1" fmla="*/ 26 h 29"/>
                    <a:gd name="T2" fmla="*/ 4 w 9"/>
                    <a:gd name="T3" fmla="*/ 0 h 29"/>
                    <a:gd name="T4" fmla="*/ 0 w 9"/>
                    <a:gd name="T5" fmla="*/ 4 h 29"/>
                    <a:gd name="T6" fmla="*/ 4 w 9"/>
                    <a:gd name="T7" fmla="*/ 29 h 29"/>
                    <a:gd name="T8" fmla="*/ 9 w 9"/>
                    <a:gd name="T9" fmla="*/ 26 h 29"/>
                  </a:gdLst>
                  <a:ahLst/>
                  <a:cxnLst>
                    <a:cxn ang="0">
                      <a:pos x="T0" y="T1"/>
                    </a:cxn>
                    <a:cxn ang="0">
                      <a:pos x="T2" y="T3"/>
                    </a:cxn>
                    <a:cxn ang="0">
                      <a:pos x="T4" y="T5"/>
                    </a:cxn>
                    <a:cxn ang="0">
                      <a:pos x="T6" y="T7"/>
                    </a:cxn>
                    <a:cxn ang="0">
                      <a:pos x="T8" y="T9"/>
                    </a:cxn>
                  </a:cxnLst>
                  <a:rect l="0" t="0" r="r" b="b"/>
                  <a:pathLst>
                    <a:path w="9" h="29">
                      <a:moveTo>
                        <a:pt x="9" y="26"/>
                      </a:moveTo>
                      <a:cubicBezTo>
                        <a:pt x="4" y="0"/>
                        <a:pt x="4" y="0"/>
                        <a:pt x="4" y="0"/>
                      </a:cubicBezTo>
                      <a:cubicBezTo>
                        <a:pt x="3" y="1"/>
                        <a:pt x="2" y="2"/>
                        <a:pt x="0" y="4"/>
                      </a:cubicBezTo>
                      <a:cubicBezTo>
                        <a:pt x="4" y="29"/>
                        <a:pt x="4" y="29"/>
                        <a:pt x="4" y="29"/>
                      </a:cubicBezTo>
                      <a:cubicBezTo>
                        <a:pt x="6" y="28"/>
                        <a:pt x="7" y="27"/>
                        <a:pt x="9" y="2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7" name="Freeform 1104"/>
                <p:cNvSpPr/>
                <p:nvPr/>
              </p:nvSpPr>
              <p:spPr bwMode="auto">
                <a:xfrm>
                  <a:off x="3340" y="811"/>
                  <a:ext cx="130" cy="202"/>
                </a:xfrm>
                <a:custGeom>
                  <a:avLst/>
                  <a:gdLst>
                    <a:gd name="T0" fmla="*/ 4 w 55"/>
                    <a:gd name="T1" fmla="*/ 0 h 85"/>
                    <a:gd name="T2" fmla="*/ 0 w 55"/>
                    <a:gd name="T3" fmla="*/ 3 h 85"/>
                    <a:gd name="T4" fmla="*/ 49 w 55"/>
                    <a:gd name="T5" fmla="*/ 85 h 85"/>
                    <a:gd name="T6" fmla="*/ 54 w 55"/>
                    <a:gd name="T7" fmla="*/ 85 h 85"/>
                    <a:gd name="T8" fmla="*/ 54 w 55"/>
                    <a:gd name="T9" fmla="*/ 33 h 85"/>
                    <a:gd name="T10" fmla="*/ 4 w 55"/>
                    <a:gd name="T11" fmla="*/ 0 h 85"/>
                  </a:gdLst>
                  <a:ahLst/>
                  <a:cxnLst>
                    <a:cxn ang="0">
                      <a:pos x="T0" y="T1"/>
                    </a:cxn>
                    <a:cxn ang="0">
                      <a:pos x="T2" y="T3"/>
                    </a:cxn>
                    <a:cxn ang="0">
                      <a:pos x="T4" y="T5"/>
                    </a:cxn>
                    <a:cxn ang="0">
                      <a:pos x="T6" y="T7"/>
                    </a:cxn>
                    <a:cxn ang="0">
                      <a:pos x="T8" y="T9"/>
                    </a:cxn>
                    <a:cxn ang="0">
                      <a:pos x="T10" y="T11"/>
                    </a:cxn>
                  </a:cxnLst>
                  <a:rect l="0" t="0" r="r" b="b"/>
                  <a:pathLst>
                    <a:path w="55" h="85">
                      <a:moveTo>
                        <a:pt x="4" y="0"/>
                      </a:moveTo>
                      <a:cubicBezTo>
                        <a:pt x="2" y="1"/>
                        <a:pt x="1" y="2"/>
                        <a:pt x="0" y="3"/>
                      </a:cubicBezTo>
                      <a:cubicBezTo>
                        <a:pt x="20" y="36"/>
                        <a:pt x="41" y="70"/>
                        <a:pt x="49" y="85"/>
                      </a:cubicBezTo>
                      <a:cubicBezTo>
                        <a:pt x="54" y="85"/>
                        <a:pt x="54" y="85"/>
                        <a:pt x="54" y="85"/>
                      </a:cubicBezTo>
                      <a:cubicBezTo>
                        <a:pt x="55" y="66"/>
                        <a:pt x="51" y="51"/>
                        <a:pt x="54" y="33"/>
                      </a:cubicBezTo>
                      <a:cubicBezTo>
                        <a:pt x="35" y="29"/>
                        <a:pt x="15" y="22"/>
                        <a:pt x="4" y="0"/>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8" name="Freeform 1105"/>
                <p:cNvSpPr/>
                <p:nvPr/>
              </p:nvSpPr>
              <p:spPr bwMode="auto">
                <a:xfrm>
                  <a:off x="3361" y="1405"/>
                  <a:ext cx="130" cy="29"/>
                </a:xfrm>
                <a:custGeom>
                  <a:avLst/>
                  <a:gdLst>
                    <a:gd name="T0" fmla="*/ 43 w 55"/>
                    <a:gd name="T1" fmla="*/ 12 h 12"/>
                    <a:gd name="T2" fmla="*/ 55 w 55"/>
                    <a:gd name="T3" fmla="*/ 6 h 12"/>
                    <a:gd name="T4" fmla="*/ 0 w 55"/>
                    <a:gd name="T5" fmla="*/ 0 h 12"/>
                    <a:gd name="T6" fmla="*/ 2 w 55"/>
                    <a:gd name="T7" fmla="*/ 9 h 12"/>
                    <a:gd name="T8" fmla="*/ 43 w 55"/>
                    <a:gd name="T9" fmla="*/ 12 h 12"/>
                  </a:gdLst>
                  <a:ahLst/>
                  <a:cxnLst>
                    <a:cxn ang="0">
                      <a:pos x="T0" y="T1"/>
                    </a:cxn>
                    <a:cxn ang="0">
                      <a:pos x="T2" y="T3"/>
                    </a:cxn>
                    <a:cxn ang="0">
                      <a:pos x="T4" y="T5"/>
                    </a:cxn>
                    <a:cxn ang="0">
                      <a:pos x="T6" y="T7"/>
                    </a:cxn>
                    <a:cxn ang="0">
                      <a:pos x="T8" y="T9"/>
                    </a:cxn>
                  </a:cxnLst>
                  <a:rect l="0" t="0" r="r" b="b"/>
                  <a:pathLst>
                    <a:path w="55" h="12">
                      <a:moveTo>
                        <a:pt x="43" y="12"/>
                      </a:moveTo>
                      <a:cubicBezTo>
                        <a:pt x="47" y="10"/>
                        <a:pt x="51" y="8"/>
                        <a:pt x="55" y="6"/>
                      </a:cubicBezTo>
                      <a:cubicBezTo>
                        <a:pt x="0" y="0"/>
                        <a:pt x="0" y="0"/>
                        <a:pt x="0" y="0"/>
                      </a:cubicBezTo>
                      <a:cubicBezTo>
                        <a:pt x="1" y="3"/>
                        <a:pt x="1" y="6"/>
                        <a:pt x="2" y="9"/>
                      </a:cubicBezTo>
                      <a:lnTo>
                        <a:pt x="43" y="12"/>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9" name="Freeform 1106"/>
                <p:cNvSpPr/>
                <p:nvPr/>
              </p:nvSpPr>
              <p:spPr bwMode="auto">
                <a:xfrm>
                  <a:off x="3205" y="871"/>
                  <a:ext cx="262" cy="293"/>
                </a:xfrm>
                <a:custGeom>
                  <a:avLst/>
                  <a:gdLst>
                    <a:gd name="T0" fmla="*/ 91 w 111"/>
                    <a:gd name="T1" fmla="*/ 85 h 124"/>
                    <a:gd name="T2" fmla="*/ 18 w 111"/>
                    <a:gd name="T3" fmla="*/ 59 h 124"/>
                    <a:gd name="T4" fmla="*/ 31 w 111"/>
                    <a:gd name="T5" fmla="*/ 34 h 124"/>
                    <a:gd name="T6" fmla="*/ 64 w 111"/>
                    <a:gd name="T7" fmla="*/ 44 h 124"/>
                    <a:gd name="T8" fmla="*/ 36 w 111"/>
                    <a:gd name="T9" fmla="*/ 0 h 124"/>
                    <a:gd name="T10" fmla="*/ 5 w 111"/>
                    <a:gd name="T11" fmla="*/ 54 h 124"/>
                    <a:gd name="T12" fmla="*/ 84 w 111"/>
                    <a:gd name="T13" fmla="*/ 124 h 124"/>
                    <a:gd name="T14" fmla="*/ 101 w 111"/>
                    <a:gd name="T15" fmla="*/ 97 h 124"/>
                    <a:gd name="T16" fmla="*/ 111 w 111"/>
                    <a:gd name="T17" fmla="*/ 60 h 124"/>
                    <a:gd name="T18" fmla="*/ 106 w 111"/>
                    <a:gd name="T19" fmla="*/ 60 h 124"/>
                    <a:gd name="T20" fmla="*/ 91 w 111"/>
                    <a:gd name="T21" fmla="*/ 8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124">
                      <a:moveTo>
                        <a:pt x="91" y="85"/>
                      </a:moveTo>
                      <a:cubicBezTo>
                        <a:pt x="70" y="78"/>
                        <a:pt x="34" y="65"/>
                        <a:pt x="18" y="59"/>
                      </a:cubicBezTo>
                      <a:cubicBezTo>
                        <a:pt x="20" y="54"/>
                        <a:pt x="28" y="39"/>
                        <a:pt x="31" y="34"/>
                      </a:cubicBezTo>
                      <a:cubicBezTo>
                        <a:pt x="40" y="37"/>
                        <a:pt x="50" y="40"/>
                        <a:pt x="64" y="44"/>
                      </a:cubicBezTo>
                      <a:cubicBezTo>
                        <a:pt x="58" y="34"/>
                        <a:pt x="47" y="18"/>
                        <a:pt x="36" y="0"/>
                      </a:cubicBezTo>
                      <a:cubicBezTo>
                        <a:pt x="15" y="23"/>
                        <a:pt x="0" y="45"/>
                        <a:pt x="5" y="54"/>
                      </a:cubicBezTo>
                      <a:cubicBezTo>
                        <a:pt x="12" y="66"/>
                        <a:pt x="47" y="95"/>
                        <a:pt x="84" y="124"/>
                      </a:cubicBezTo>
                      <a:cubicBezTo>
                        <a:pt x="90" y="116"/>
                        <a:pt x="96" y="107"/>
                        <a:pt x="101" y="97"/>
                      </a:cubicBezTo>
                      <a:cubicBezTo>
                        <a:pt x="107" y="83"/>
                        <a:pt x="110" y="71"/>
                        <a:pt x="111" y="60"/>
                      </a:cubicBezTo>
                      <a:cubicBezTo>
                        <a:pt x="106" y="60"/>
                        <a:pt x="106" y="60"/>
                        <a:pt x="106" y="60"/>
                      </a:cubicBezTo>
                      <a:cubicBezTo>
                        <a:pt x="103" y="66"/>
                        <a:pt x="94" y="80"/>
                        <a:pt x="91" y="85"/>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0" name="Freeform 1107"/>
                <p:cNvSpPr>
                  <a:spLocks noEditPoints="1"/>
                </p:cNvSpPr>
                <p:nvPr/>
              </p:nvSpPr>
              <p:spPr bwMode="auto">
                <a:xfrm>
                  <a:off x="3037" y="1670"/>
                  <a:ext cx="527" cy="464"/>
                </a:xfrm>
                <a:custGeom>
                  <a:avLst/>
                  <a:gdLst>
                    <a:gd name="T0" fmla="*/ 10 w 223"/>
                    <a:gd name="T1" fmla="*/ 168 h 196"/>
                    <a:gd name="T2" fmla="*/ 25 w 223"/>
                    <a:gd name="T3" fmla="*/ 177 h 196"/>
                    <a:gd name="T4" fmla="*/ 49 w 223"/>
                    <a:gd name="T5" fmla="*/ 196 h 196"/>
                    <a:gd name="T6" fmla="*/ 50 w 223"/>
                    <a:gd name="T7" fmla="*/ 195 h 196"/>
                    <a:gd name="T8" fmla="*/ 28 w 223"/>
                    <a:gd name="T9" fmla="*/ 123 h 196"/>
                    <a:gd name="T10" fmla="*/ 132 w 223"/>
                    <a:gd name="T11" fmla="*/ 33 h 196"/>
                    <a:gd name="T12" fmla="*/ 196 w 223"/>
                    <a:gd name="T13" fmla="*/ 100 h 196"/>
                    <a:gd name="T14" fmla="*/ 150 w 223"/>
                    <a:gd name="T15" fmla="*/ 125 h 196"/>
                    <a:gd name="T16" fmla="*/ 125 w 223"/>
                    <a:gd name="T17" fmla="*/ 75 h 196"/>
                    <a:gd name="T18" fmla="*/ 115 w 223"/>
                    <a:gd name="T19" fmla="*/ 82 h 196"/>
                    <a:gd name="T20" fmla="*/ 117 w 223"/>
                    <a:gd name="T21" fmla="*/ 104 h 196"/>
                    <a:gd name="T22" fmla="*/ 67 w 223"/>
                    <a:gd name="T23" fmla="*/ 146 h 196"/>
                    <a:gd name="T24" fmla="*/ 118 w 223"/>
                    <a:gd name="T25" fmla="*/ 174 h 196"/>
                    <a:gd name="T26" fmla="*/ 143 w 223"/>
                    <a:gd name="T27" fmla="*/ 148 h 196"/>
                    <a:gd name="T28" fmla="*/ 202 w 223"/>
                    <a:gd name="T29" fmla="*/ 132 h 196"/>
                    <a:gd name="T30" fmla="*/ 198 w 223"/>
                    <a:gd name="T31" fmla="*/ 47 h 196"/>
                    <a:gd name="T32" fmla="*/ 52 w 223"/>
                    <a:gd name="T33" fmla="*/ 44 h 196"/>
                    <a:gd name="T34" fmla="*/ 10 w 223"/>
                    <a:gd name="T35" fmla="*/ 168 h 196"/>
                    <a:gd name="T36" fmla="*/ 106 w 223"/>
                    <a:gd name="T37" fmla="*/ 163 h 196"/>
                    <a:gd name="T38" fmla="*/ 85 w 223"/>
                    <a:gd name="T39" fmla="*/ 130 h 196"/>
                    <a:gd name="T40" fmla="*/ 119 w 223"/>
                    <a:gd name="T41" fmla="*/ 115 h 196"/>
                    <a:gd name="T42" fmla="*/ 133 w 223"/>
                    <a:gd name="T43" fmla="*/ 139 h 196"/>
                    <a:gd name="T44" fmla="*/ 106 w 223"/>
                    <a:gd name="T45" fmla="*/ 1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3" h="196">
                      <a:moveTo>
                        <a:pt x="10" y="168"/>
                      </a:moveTo>
                      <a:cubicBezTo>
                        <a:pt x="15" y="170"/>
                        <a:pt x="20" y="173"/>
                        <a:pt x="25" y="177"/>
                      </a:cubicBezTo>
                      <a:cubicBezTo>
                        <a:pt x="49" y="196"/>
                        <a:pt x="49" y="196"/>
                        <a:pt x="49" y="196"/>
                      </a:cubicBezTo>
                      <a:cubicBezTo>
                        <a:pt x="50" y="195"/>
                        <a:pt x="50" y="195"/>
                        <a:pt x="50" y="195"/>
                      </a:cubicBezTo>
                      <a:cubicBezTo>
                        <a:pt x="28" y="176"/>
                        <a:pt x="27" y="145"/>
                        <a:pt x="28" y="123"/>
                      </a:cubicBezTo>
                      <a:cubicBezTo>
                        <a:pt x="32" y="61"/>
                        <a:pt x="95" y="28"/>
                        <a:pt x="132" y="33"/>
                      </a:cubicBezTo>
                      <a:cubicBezTo>
                        <a:pt x="172" y="38"/>
                        <a:pt x="201" y="62"/>
                        <a:pt x="196" y="100"/>
                      </a:cubicBezTo>
                      <a:cubicBezTo>
                        <a:pt x="192" y="127"/>
                        <a:pt x="170" y="139"/>
                        <a:pt x="150" y="125"/>
                      </a:cubicBezTo>
                      <a:cubicBezTo>
                        <a:pt x="132" y="113"/>
                        <a:pt x="127" y="90"/>
                        <a:pt x="125" y="75"/>
                      </a:cubicBezTo>
                      <a:cubicBezTo>
                        <a:pt x="115" y="82"/>
                        <a:pt x="115" y="82"/>
                        <a:pt x="115" y="82"/>
                      </a:cubicBezTo>
                      <a:cubicBezTo>
                        <a:pt x="117" y="104"/>
                        <a:pt x="117" y="104"/>
                        <a:pt x="117" y="104"/>
                      </a:cubicBezTo>
                      <a:cubicBezTo>
                        <a:pt x="89" y="102"/>
                        <a:pt x="67" y="119"/>
                        <a:pt x="67" y="146"/>
                      </a:cubicBezTo>
                      <a:cubicBezTo>
                        <a:pt x="68" y="168"/>
                        <a:pt x="89" y="189"/>
                        <a:pt x="118" y="174"/>
                      </a:cubicBezTo>
                      <a:cubicBezTo>
                        <a:pt x="131" y="167"/>
                        <a:pt x="139" y="155"/>
                        <a:pt x="143" y="148"/>
                      </a:cubicBezTo>
                      <a:cubicBezTo>
                        <a:pt x="162" y="155"/>
                        <a:pt x="189" y="147"/>
                        <a:pt x="202" y="132"/>
                      </a:cubicBezTo>
                      <a:cubicBezTo>
                        <a:pt x="220" y="110"/>
                        <a:pt x="223" y="75"/>
                        <a:pt x="198" y="47"/>
                      </a:cubicBezTo>
                      <a:cubicBezTo>
                        <a:pt x="157" y="0"/>
                        <a:pt x="95" y="9"/>
                        <a:pt x="52" y="44"/>
                      </a:cubicBezTo>
                      <a:cubicBezTo>
                        <a:pt x="14" y="74"/>
                        <a:pt x="0" y="121"/>
                        <a:pt x="10" y="168"/>
                      </a:cubicBezTo>
                      <a:moveTo>
                        <a:pt x="106" y="163"/>
                      </a:moveTo>
                      <a:cubicBezTo>
                        <a:pt x="85" y="162"/>
                        <a:pt x="80" y="142"/>
                        <a:pt x="85" y="130"/>
                      </a:cubicBezTo>
                      <a:cubicBezTo>
                        <a:pt x="90" y="121"/>
                        <a:pt x="107" y="113"/>
                        <a:pt x="119" y="115"/>
                      </a:cubicBezTo>
                      <a:cubicBezTo>
                        <a:pt x="133" y="139"/>
                        <a:pt x="133" y="139"/>
                        <a:pt x="133" y="139"/>
                      </a:cubicBezTo>
                      <a:cubicBezTo>
                        <a:pt x="134" y="147"/>
                        <a:pt x="123" y="163"/>
                        <a:pt x="106" y="163"/>
                      </a:cubicBezTo>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1" name="Freeform 1108"/>
                <p:cNvSpPr/>
                <p:nvPr/>
              </p:nvSpPr>
              <p:spPr bwMode="auto">
                <a:xfrm>
                  <a:off x="3477" y="1668"/>
                  <a:ext cx="42" cy="85"/>
                </a:xfrm>
                <a:custGeom>
                  <a:avLst/>
                  <a:gdLst>
                    <a:gd name="T0" fmla="*/ 0 w 18"/>
                    <a:gd name="T1" fmla="*/ 26 h 36"/>
                    <a:gd name="T2" fmla="*/ 11 w 18"/>
                    <a:gd name="T3" fmla="*/ 36 h 36"/>
                    <a:gd name="T4" fmla="*/ 13 w 18"/>
                    <a:gd name="T5" fmla="*/ 34 h 36"/>
                    <a:gd name="T6" fmla="*/ 18 w 18"/>
                    <a:gd name="T7" fmla="*/ 7 h 36"/>
                    <a:gd name="T8" fmla="*/ 4 w 18"/>
                    <a:gd name="T9" fmla="*/ 0 h 36"/>
                    <a:gd name="T10" fmla="*/ 0 w 18"/>
                    <a:gd name="T11" fmla="*/ 26 h 36"/>
                  </a:gdLst>
                  <a:ahLst/>
                  <a:cxnLst>
                    <a:cxn ang="0">
                      <a:pos x="T0" y="T1"/>
                    </a:cxn>
                    <a:cxn ang="0">
                      <a:pos x="T2" y="T3"/>
                    </a:cxn>
                    <a:cxn ang="0">
                      <a:pos x="T4" y="T5"/>
                    </a:cxn>
                    <a:cxn ang="0">
                      <a:pos x="T6" y="T7"/>
                    </a:cxn>
                    <a:cxn ang="0">
                      <a:pos x="T8" y="T9"/>
                    </a:cxn>
                    <a:cxn ang="0">
                      <a:pos x="T10" y="T11"/>
                    </a:cxn>
                  </a:cxnLst>
                  <a:rect l="0" t="0" r="r" b="b"/>
                  <a:pathLst>
                    <a:path w="18" h="36">
                      <a:moveTo>
                        <a:pt x="0" y="26"/>
                      </a:moveTo>
                      <a:cubicBezTo>
                        <a:pt x="4" y="29"/>
                        <a:pt x="7" y="32"/>
                        <a:pt x="11" y="36"/>
                      </a:cubicBezTo>
                      <a:cubicBezTo>
                        <a:pt x="12" y="35"/>
                        <a:pt x="12" y="35"/>
                        <a:pt x="13" y="34"/>
                      </a:cubicBezTo>
                      <a:cubicBezTo>
                        <a:pt x="12" y="26"/>
                        <a:pt x="14" y="17"/>
                        <a:pt x="18" y="7"/>
                      </a:cubicBezTo>
                      <a:cubicBezTo>
                        <a:pt x="13" y="4"/>
                        <a:pt x="8" y="2"/>
                        <a:pt x="4" y="0"/>
                      </a:cubicBezTo>
                      <a:cubicBezTo>
                        <a:pt x="1" y="9"/>
                        <a:pt x="0" y="18"/>
                        <a:pt x="0" y="26"/>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2" name="Freeform 1109"/>
                <p:cNvSpPr/>
                <p:nvPr/>
              </p:nvSpPr>
              <p:spPr bwMode="auto">
                <a:xfrm>
                  <a:off x="3380" y="154"/>
                  <a:ext cx="33" cy="23"/>
                </a:xfrm>
                <a:custGeom>
                  <a:avLst/>
                  <a:gdLst>
                    <a:gd name="T0" fmla="*/ 2 w 14"/>
                    <a:gd name="T1" fmla="*/ 5 h 10"/>
                    <a:gd name="T2" fmla="*/ 12 w 14"/>
                    <a:gd name="T3" fmla="*/ 10 h 10"/>
                    <a:gd name="T4" fmla="*/ 14 w 14"/>
                    <a:gd name="T5" fmla="*/ 7 h 10"/>
                    <a:gd name="T6" fmla="*/ 0 w 14"/>
                    <a:gd name="T7" fmla="*/ 0 h 10"/>
                    <a:gd name="T8" fmla="*/ 2 w 14"/>
                    <a:gd name="T9" fmla="*/ 5 h 10"/>
                  </a:gdLst>
                  <a:ahLst/>
                  <a:cxnLst>
                    <a:cxn ang="0">
                      <a:pos x="T0" y="T1"/>
                    </a:cxn>
                    <a:cxn ang="0">
                      <a:pos x="T2" y="T3"/>
                    </a:cxn>
                    <a:cxn ang="0">
                      <a:pos x="T4" y="T5"/>
                    </a:cxn>
                    <a:cxn ang="0">
                      <a:pos x="T6" y="T7"/>
                    </a:cxn>
                    <a:cxn ang="0">
                      <a:pos x="T8" y="T9"/>
                    </a:cxn>
                  </a:cxnLst>
                  <a:rect l="0" t="0" r="r" b="b"/>
                  <a:pathLst>
                    <a:path w="14" h="10">
                      <a:moveTo>
                        <a:pt x="2" y="5"/>
                      </a:moveTo>
                      <a:cubicBezTo>
                        <a:pt x="12" y="10"/>
                        <a:pt x="12" y="10"/>
                        <a:pt x="12" y="10"/>
                      </a:cubicBezTo>
                      <a:cubicBezTo>
                        <a:pt x="13" y="9"/>
                        <a:pt x="14" y="8"/>
                        <a:pt x="14" y="7"/>
                      </a:cubicBezTo>
                      <a:cubicBezTo>
                        <a:pt x="0" y="0"/>
                        <a:pt x="0" y="0"/>
                        <a:pt x="0" y="0"/>
                      </a:cubicBezTo>
                      <a:cubicBezTo>
                        <a:pt x="1" y="2"/>
                        <a:pt x="1" y="3"/>
                        <a:pt x="2" y="5"/>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3" name="Freeform 1110"/>
                <p:cNvSpPr/>
                <p:nvPr/>
              </p:nvSpPr>
              <p:spPr bwMode="auto">
                <a:xfrm>
                  <a:off x="3567" y="3213"/>
                  <a:ext cx="21" cy="66"/>
                </a:xfrm>
                <a:custGeom>
                  <a:avLst/>
                  <a:gdLst>
                    <a:gd name="T0" fmla="*/ 9 w 9"/>
                    <a:gd name="T1" fmla="*/ 25 h 28"/>
                    <a:gd name="T2" fmla="*/ 5 w 9"/>
                    <a:gd name="T3" fmla="*/ 0 h 28"/>
                    <a:gd name="T4" fmla="*/ 0 w 9"/>
                    <a:gd name="T5" fmla="*/ 3 h 28"/>
                    <a:gd name="T6" fmla="*/ 4 w 9"/>
                    <a:gd name="T7" fmla="*/ 28 h 28"/>
                    <a:gd name="T8" fmla="*/ 9 w 9"/>
                    <a:gd name="T9" fmla="*/ 25 h 28"/>
                  </a:gdLst>
                  <a:ahLst/>
                  <a:cxnLst>
                    <a:cxn ang="0">
                      <a:pos x="T0" y="T1"/>
                    </a:cxn>
                    <a:cxn ang="0">
                      <a:pos x="T2" y="T3"/>
                    </a:cxn>
                    <a:cxn ang="0">
                      <a:pos x="T4" y="T5"/>
                    </a:cxn>
                    <a:cxn ang="0">
                      <a:pos x="T6" y="T7"/>
                    </a:cxn>
                    <a:cxn ang="0">
                      <a:pos x="T8" y="T9"/>
                    </a:cxn>
                  </a:cxnLst>
                  <a:rect l="0" t="0" r="r" b="b"/>
                  <a:pathLst>
                    <a:path w="9" h="28">
                      <a:moveTo>
                        <a:pt x="9" y="25"/>
                      </a:moveTo>
                      <a:cubicBezTo>
                        <a:pt x="5" y="0"/>
                        <a:pt x="5" y="0"/>
                        <a:pt x="5" y="0"/>
                      </a:cubicBezTo>
                      <a:cubicBezTo>
                        <a:pt x="3" y="1"/>
                        <a:pt x="2" y="2"/>
                        <a:pt x="0" y="3"/>
                      </a:cubicBezTo>
                      <a:cubicBezTo>
                        <a:pt x="4" y="28"/>
                        <a:pt x="4" y="28"/>
                        <a:pt x="4" y="28"/>
                      </a:cubicBezTo>
                      <a:cubicBezTo>
                        <a:pt x="6" y="27"/>
                        <a:pt x="7" y="26"/>
                        <a:pt x="9" y="2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4" name="Freeform 1111"/>
                <p:cNvSpPr/>
                <p:nvPr/>
              </p:nvSpPr>
              <p:spPr bwMode="auto">
                <a:xfrm>
                  <a:off x="3385" y="170"/>
                  <a:ext cx="21" cy="31"/>
                </a:xfrm>
                <a:custGeom>
                  <a:avLst/>
                  <a:gdLst>
                    <a:gd name="T0" fmla="*/ 4 w 9"/>
                    <a:gd name="T1" fmla="*/ 13 h 13"/>
                    <a:gd name="T2" fmla="*/ 9 w 9"/>
                    <a:gd name="T3" fmla="*/ 4 h 13"/>
                    <a:gd name="T4" fmla="*/ 0 w 9"/>
                    <a:gd name="T5" fmla="*/ 0 h 13"/>
                    <a:gd name="T6" fmla="*/ 4 w 9"/>
                    <a:gd name="T7" fmla="*/ 13 h 13"/>
                  </a:gdLst>
                  <a:ahLst/>
                  <a:cxnLst>
                    <a:cxn ang="0">
                      <a:pos x="T0" y="T1"/>
                    </a:cxn>
                    <a:cxn ang="0">
                      <a:pos x="T2" y="T3"/>
                    </a:cxn>
                    <a:cxn ang="0">
                      <a:pos x="T4" y="T5"/>
                    </a:cxn>
                    <a:cxn ang="0">
                      <a:pos x="T6" y="T7"/>
                    </a:cxn>
                  </a:cxnLst>
                  <a:rect l="0" t="0" r="r" b="b"/>
                  <a:pathLst>
                    <a:path w="9" h="13">
                      <a:moveTo>
                        <a:pt x="4" y="13"/>
                      </a:moveTo>
                      <a:cubicBezTo>
                        <a:pt x="5" y="10"/>
                        <a:pt x="7" y="7"/>
                        <a:pt x="9" y="4"/>
                      </a:cubicBezTo>
                      <a:cubicBezTo>
                        <a:pt x="0" y="0"/>
                        <a:pt x="0" y="0"/>
                        <a:pt x="0" y="0"/>
                      </a:cubicBezTo>
                      <a:cubicBezTo>
                        <a:pt x="1" y="4"/>
                        <a:pt x="3" y="8"/>
                        <a:pt x="4" y="13"/>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5" name="Freeform 1112"/>
                <p:cNvSpPr/>
                <p:nvPr/>
              </p:nvSpPr>
              <p:spPr bwMode="auto">
                <a:xfrm>
                  <a:off x="3545" y="2912"/>
                  <a:ext cx="19" cy="62"/>
                </a:xfrm>
                <a:custGeom>
                  <a:avLst/>
                  <a:gdLst>
                    <a:gd name="T0" fmla="*/ 7 w 8"/>
                    <a:gd name="T1" fmla="*/ 0 h 26"/>
                    <a:gd name="T2" fmla="*/ 0 w 8"/>
                    <a:gd name="T3" fmla="*/ 10 h 26"/>
                    <a:gd name="T4" fmla="*/ 4 w 8"/>
                    <a:gd name="T5" fmla="*/ 26 h 26"/>
                    <a:gd name="T6" fmla="*/ 7 w 8"/>
                    <a:gd name="T7" fmla="*/ 0 h 26"/>
                  </a:gdLst>
                  <a:ahLst/>
                  <a:cxnLst>
                    <a:cxn ang="0">
                      <a:pos x="T0" y="T1"/>
                    </a:cxn>
                    <a:cxn ang="0">
                      <a:pos x="T2" y="T3"/>
                    </a:cxn>
                    <a:cxn ang="0">
                      <a:pos x="T4" y="T5"/>
                    </a:cxn>
                    <a:cxn ang="0">
                      <a:pos x="T6" y="T7"/>
                    </a:cxn>
                  </a:cxnLst>
                  <a:rect l="0" t="0" r="r" b="b"/>
                  <a:pathLst>
                    <a:path w="8" h="26">
                      <a:moveTo>
                        <a:pt x="7" y="0"/>
                      </a:moveTo>
                      <a:cubicBezTo>
                        <a:pt x="0" y="10"/>
                        <a:pt x="0" y="10"/>
                        <a:pt x="0" y="10"/>
                      </a:cubicBezTo>
                      <a:cubicBezTo>
                        <a:pt x="2" y="15"/>
                        <a:pt x="3" y="20"/>
                        <a:pt x="4" y="26"/>
                      </a:cubicBezTo>
                      <a:cubicBezTo>
                        <a:pt x="7" y="18"/>
                        <a:pt x="8" y="9"/>
                        <a:pt x="7"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6" name="Freeform 1113"/>
                <p:cNvSpPr/>
                <p:nvPr/>
              </p:nvSpPr>
              <p:spPr bwMode="auto">
                <a:xfrm>
                  <a:off x="3538" y="2891"/>
                  <a:ext cx="24" cy="40"/>
                </a:xfrm>
                <a:custGeom>
                  <a:avLst/>
                  <a:gdLst>
                    <a:gd name="T0" fmla="*/ 10 w 10"/>
                    <a:gd name="T1" fmla="*/ 7 h 17"/>
                    <a:gd name="T2" fmla="*/ 8 w 10"/>
                    <a:gd name="T3" fmla="*/ 0 h 17"/>
                    <a:gd name="T4" fmla="*/ 0 w 10"/>
                    <a:gd name="T5" fmla="*/ 11 h 17"/>
                    <a:gd name="T6" fmla="*/ 2 w 10"/>
                    <a:gd name="T7" fmla="*/ 17 h 17"/>
                    <a:gd name="T8" fmla="*/ 10 w 10"/>
                    <a:gd name="T9" fmla="*/ 7 h 17"/>
                  </a:gdLst>
                  <a:ahLst/>
                  <a:cxnLst>
                    <a:cxn ang="0">
                      <a:pos x="T0" y="T1"/>
                    </a:cxn>
                    <a:cxn ang="0">
                      <a:pos x="T2" y="T3"/>
                    </a:cxn>
                    <a:cxn ang="0">
                      <a:pos x="T4" y="T5"/>
                    </a:cxn>
                    <a:cxn ang="0">
                      <a:pos x="T6" y="T7"/>
                    </a:cxn>
                    <a:cxn ang="0">
                      <a:pos x="T8" y="T9"/>
                    </a:cxn>
                  </a:cxnLst>
                  <a:rect l="0" t="0" r="r" b="b"/>
                  <a:pathLst>
                    <a:path w="10" h="17">
                      <a:moveTo>
                        <a:pt x="10" y="7"/>
                      </a:moveTo>
                      <a:cubicBezTo>
                        <a:pt x="9" y="5"/>
                        <a:pt x="9" y="2"/>
                        <a:pt x="8" y="0"/>
                      </a:cubicBezTo>
                      <a:cubicBezTo>
                        <a:pt x="0" y="11"/>
                        <a:pt x="0" y="11"/>
                        <a:pt x="0" y="11"/>
                      </a:cubicBezTo>
                      <a:cubicBezTo>
                        <a:pt x="1" y="13"/>
                        <a:pt x="2" y="15"/>
                        <a:pt x="2" y="17"/>
                      </a:cubicBezTo>
                      <a:lnTo>
                        <a:pt x="10" y="7"/>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7" name="Freeform 1114"/>
                <p:cNvSpPr/>
                <p:nvPr/>
              </p:nvSpPr>
              <p:spPr bwMode="auto">
                <a:xfrm>
                  <a:off x="3531" y="2870"/>
                  <a:ext cx="26" cy="42"/>
                </a:xfrm>
                <a:custGeom>
                  <a:avLst/>
                  <a:gdLst>
                    <a:gd name="T0" fmla="*/ 11 w 11"/>
                    <a:gd name="T1" fmla="*/ 6 h 18"/>
                    <a:gd name="T2" fmla="*/ 9 w 11"/>
                    <a:gd name="T3" fmla="*/ 0 h 18"/>
                    <a:gd name="T4" fmla="*/ 0 w 11"/>
                    <a:gd name="T5" fmla="*/ 13 h 18"/>
                    <a:gd name="T6" fmla="*/ 2 w 11"/>
                    <a:gd name="T7" fmla="*/ 18 h 18"/>
                    <a:gd name="T8" fmla="*/ 11 w 11"/>
                    <a:gd name="T9" fmla="*/ 6 h 18"/>
                  </a:gdLst>
                  <a:ahLst/>
                  <a:cxnLst>
                    <a:cxn ang="0">
                      <a:pos x="T0" y="T1"/>
                    </a:cxn>
                    <a:cxn ang="0">
                      <a:pos x="T2" y="T3"/>
                    </a:cxn>
                    <a:cxn ang="0">
                      <a:pos x="T4" y="T5"/>
                    </a:cxn>
                    <a:cxn ang="0">
                      <a:pos x="T6" y="T7"/>
                    </a:cxn>
                    <a:cxn ang="0">
                      <a:pos x="T8" y="T9"/>
                    </a:cxn>
                  </a:cxnLst>
                  <a:rect l="0" t="0" r="r" b="b"/>
                  <a:pathLst>
                    <a:path w="11" h="18">
                      <a:moveTo>
                        <a:pt x="11" y="6"/>
                      </a:moveTo>
                      <a:cubicBezTo>
                        <a:pt x="10" y="4"/>
                        <a:pt x="10" y="2"/>
                        <a:pt x="9" y="0"/>
                      </a:cubicBezTo>
                      <a:cubicBezTo>
                        <a:pt x="0" y="13"/>
                        <a:pt x="0" y="13"/>
                        <a:pt x="0" y="13"/>
                      </a:cubicBezTo>
                      <a:cubicBezTo>
                        <a:pt x="1" y="14"/>
                        <a:pt x="1" y="16"/>
                        <a:pt x="2" y="18"/>
                      </a:cubicBezTo>
                      <a:lnTo>
                        <a:pt x="11" y="6"/>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8" name="Freeform 1115"/>
                <p:cNvSpPr>
                  <a:spLocks noEditPoints="1"/>
                </p:cNvSpPr>
                <p:nvPr/>
              </p:nvSpPr>
              <p:spPr bwMode="auto">
                <a:xfrm>
                  <a:off x="3219" y="3840"/>
                  <a:ext cx="416" cy="390"/>
                </a:xfrm>
                <a:custGeom>
                  <a:avLst/>
                  <a:gdLst>
                    <a:gd name="T0" fmla="*/ 92 w 176"/>
                    <a:gd name="T1" fmla="*/ 0 h 165"/>
                    <a:gd name="T2" fmla="*/ 30 w 176"/>
                    <a:gd name="T3" fmla="*/ 18 h 165"/>
                    <a:gd name="T4" fmla="*/ 23 w 176"/>
                    <a:gd name="T5" fmla="*/ 116 h 165"/>
                    <a:gd name="T6" fmla="*/ 138 w 176"/>
                    <a:gd name="T7" fmla="*/ 137 h 165"/>
                    <a:gd name="T8" fmla="*/ 168 w 176"/>
                    <a:gd name="T9" fmla="*/ 53 h 165"/>
                    <a:gd name="T10" fmla="*/ 92 w 176"/>
                    <a:gd name="T11" fmla="*/ 0 h 165"/>
                    <a:gd name="T12" fmla="*/ 88 w 176"/>
                    <a:gd name="T13" fmla="*/ 35 h 165"/>
                    <a:gd name="T14" fmla="*/ 104 w 176"/>
                    <a:gd name="T15" fmla="*/ 38 h 165"/>
                    <a:gd name="T16" fmla="*/ 102 w 176"/>
                    <a:gd name="T17" fmla="*/ 55 h 165"/>
                    <a:gd name="T18" fmla="*/ 86 w 176"/>
                    <a:gd name="T19" fmla="*/ 52 h 165"/>
                    <a:gd name="T20" fmla="*/ 88 w 176"/>
                    <a:gd name="T21" fmla="*/ 35 h 165"/>
                    <a:gd name="T22" fmla="*/ 49 w 176"/>
                    <a:gd name="T23" fmla="*/ 55 h 165"/>
                    <a:gd name="T24" fmla="*/ 64 w 176"/>
                    <a:gd name="T25" fmla="*/ 58 h 165"/>
                    <a:gd name="T26" fmla="*/ 62 w 176"/>
                    <a:gd name="T27" fmla="*/ 74 h 165"/>
                    <a:gd name="T28" fmla="*/ 47 w 176"/>
                    <a:gd name="T29" fmla="*/ 71 h 165"/>
                    <a:gd name="T30" fmla="*/ 49 w 176"/>
                    <a:gd name="T31" fmla="*/ 55 h 165"/>
                    <a:gd name="T32" fmla="*/ 109 w 176"/>
                    <a:gd name="T33" fmla="*/ 117 h 165"/>
                    <a:gd name="T34" fmla="*/ 52 w 176"/>
                    <a:gd name="T35" fmla="*/ 94 h 165"/>
                    <a:gd name="T36" fmla="*/ 71 w 176"/>
                    <a:gd name="T37" fmla="*/ 85 h 165"/>
                    <a:gd name="T38" fmla="*/ 98 w 176"/>
                    <a:gd name="T39" fmla="*/ 99 h 165"/>
                    <a:gd name="T40" fmla="*/ 100 w 176"/>
                    <a:gd name="T41" fmla="*/ 73 h 165"/>
                    <a:gd name="T42" fmla="*/ 119 w 176"/>
                    <a:gd name="T43" fmla="*/ 59 h 165"/>
                    <a:gd name="T44" fmla="*/ 109 w 176"/>
                    <a:gd name="T45" fmla="*/ 117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6" h="165">
                      <a:moveTo>
                        <a:pt x="92" y="0"/>
                      </a:moveTo>
                      <a:cubicBezTo>
                        <a:pt x="73" y="6"/>
                        <a:pt x="50" y="13"/>
                        <a:pt x="30" y="18"/>
                      </a:cubicBezTo>
                      <a:cubicBezTo>
                        <a:pt x="5" y="44"/>
                        <a:pt x="0" y="85"/>
                        <a:pt x="23" y="116"/>
                      </a:cubicBezTo>
                      <a:cubicBezTo>
                        <a:pt x="49" y="152"/>
                        <a:pt x="100" y="165"/>
                        <a:pt x="138" y="137"/>
                      </a:cubicBezTo>
                      <a:cubicBezTo>
                        <a:pt x="164" y="117"/>
                        <a:pt x="176" y="83"/>
                        <a:pt x="168" y="53"/>
                      </a:cubicBezTo>
                      <a:cubicBezTo>
                        <a:pt x="137" y="42"/>
                        <a:pt x="110" y="25"/>
                        <a:pt x="92" y="0"/>
                      </a:cubicBezTo>
                      <a:close/>
                      <a:moveTo>
                        <a:pt x="88" y="35"/>
                      </a:moveTo>
                      <a:cubicBezTo>
                        <a:pt x="93" y="31"/>
                        <a:pt x="100" y="32"/>
                        <a:pt x="104" y="38"/>
                      </a:cubicBezTo>
                      <a:cubicBezTo>
                        <a:pt x="108" y="43"/>
                        <a:pt x="107" y="51"/>
                        <a:pt x="102" y="55"/>
                      </a:cubicBezTo>
                      <a:cubicBezTo>
                        <a:pt x="97" y="59"/>
                        <a:pt x="90" y="58"/>
                        <a:pt x="86" y="52"/>
                      </a:cubicBezTo>
                      <a:cubicBezTo>
                        <a:pt x="82" y="46"/>
                        <a:pt x="83" y="39"/>
                        <a:pt x="88" y="35"/>
                      </a:cubicBezTo>
                      <a:close/>
                      <a:moveTo>
                        <a:pt x="49" y="55"/>
                      </a:moveTo>
                      <a:cubicBezTo>
                        <a:pt x="53" y="51"/>
                        <a:pt x="60" y="53"/>
                        <a:pt x="64" y="58"/>
                      </a:cubicBezTo>
                      <a:cubicBezTo>
                        <a:pt x="67" y="63"/>
                        <a:pt x="66" y="70"/>
                        <a:pt x="62" y="74"/>
                      </a:cubicBezTo>
                      <a:cubicBezTo>
                        <a:pt x="57" y="78"/>
                        <a:pt x="50" y="76"/>
                        <a:pt x="47" y="71"/>
                      </a:cubicBezTo>
                      <a:cubicBezTo>
                        <a:pt x="43" y="66"/>
                        <a:pt x="44" y="59"/>
                        <a:pt x="49" y="55"/>
                      </a:cubicBezTo>
                      <a:close/>
                      <a:moveTo>
                        <a:pt x="109" y="117"/>
                      </a:moveTo>
                      <a:cubicBezTo>
                        <a:pt x="89" y="128"/>
                        <a:pt x="61" y="121"/>
                        <a:pt x="52" y="94"/>
                      </a:cubicBezTo>
                      <a:cubicBezTo>
                        <a:pt x="56" y="91"/>
                        <a:pt x="69" y="86"/>
                        <a:pt x="71" y="85"/>
                      </a:cubicBezTo>
                      <a:cubicBezTo>
                        <a:pt x="78" y="98"/>
                        <a:pt x="89" y="103"/>
                        <a:pt x="98" y="99"/>
                      </a:cubicBezTo>
                      <a:cubicBezTo>
                        <a:pt x="107" y="95"/>
                        <a:pt x="107" y="85"/>
                        <a:pt x="100" y="73"/>
                      </a:cubicBezTo>
                      <a:cubicBezTo>
                        <a:pt x="103" y="71"/>
                        <a:pt x="116" y="61"/>
                        <a:pt x="119" y="59"/>
                      </a:cubicBezTo>
                      <a:cubicBezTo>
                        <a:pt x="136" y="81"/>
                        <a:pt x="128" y="107"/>
                        <a:pt x="109" y="117"/>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9" name="Freeform 1116"/>
                <p:cNvSpPr/>
                <p:nvPr/>
              </p:nvSpPr>
              <p:spPr bwMode="auto">
                <a:xfrm>
                  <a:off x="3522" y="2853"/>
                  <a:ext cx="28" cy="43"/>
                </a:xfrm>
                <a:custGeom>
                  <a:avLst/>
                  <a:gdLst>
                    <a:gd name="T0" fmla="*/ 12 w 12"/>
                    <a:gd name="T1" fmla="*/ 5 h 18"/>
                    <a:gd name="T2" fmla="*/ 10 w 12"/>
                    <a:gd name="T3" fmla="*/ 0 h 18"/>
                    <a:gd name="T4" fmla="*/ 0 w 12"/>
                    <a:gd name="T5" fmla="*/ 13 h 18"/>
                    <a:gd name="T6" fmla="*/ 3 w 12"/>
                    <a:gd name="T7" fmla="*/ 18 h 18"/>
                    <a:gd name="T8" fmla="*/ 12 w 12"/>
                    <a:gd name="T9" fmla="*/ 5 h 18"/>
                  </a:gdLst>
                  <a:ahLst/>
                  <a:cxnLst>
                    <a:cxn ang="0">
                      <a:pos x="T0" y="T1"/>
                    </a:cxn>
                    <a:cxn ang="0">
                      <a:pos x="T2" y="T3"/>
                    </a:cxn>
                    <a:cxn ang="0">
                      <a:pos x="T4" y="T5"/>
                    </a:cxn>
                    <a:cxn ang="0">
                      <a:pos x="T6" y="T7"/>
                    </a:cxn>
                    <a:cxn ang="0">
                      <a:pos x="T8" y="T9"/>
                    </a:cxn>
                  </a:cxnLst>
                  <a:rect l="0" t="0" r="r" b="b"/>
                  <a:pathLst>
                    <a:path w="12" h="18">
                      <a:moveTo>
                        <a:pt x="12" y="5"/>
                      </a:moveTo>
                      <a:cubicBezTo>
                        <a:pt x="12" y="3"/>
                        <a:pt x="11" y="1"/>
                        <a:pt x="10" y="0"/>
                      </a:cubicBezTo>
                      <a:cubicBezTo>
                        <a:pt x="0" y="13"/>
                        <a:pt x="0" y="13"/>
                        <a:pt x="0" y="13"/>
                      </a:cubicBezTo>
                      <a:cubicBezTo>
                        <a:pt x="1" y="15"/>
                        <a:pt x="2" y="16"/>
                        <a:pt x="3" y="18"/>
                      </a:cubicBezTo>
                      <a:lnTo>
                        <a:pt x="12" y="5"/>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0" name="Freeform 1117"/>
                <p:cNvSpPr/>
                <p:nvPr/>
              </p:nvSpPr>
              <p:spPr bwMode="auto">
                <a:xfrm>
                  <a:off x="3553" y="3222"/>
                  <a:ext cx="21" cy="69"/>
                </a:xfrm>
                <a:custGeom>
                  <a:avLst/>
                  <a:gdLst>
                    <a:gd name="T0" fmla="*/ 9 w 9"/>
                    <a:gd name="T1" fmla="*/ 25 h 29"/>
                    <a:gd name="T2" fmla="*/ 4 w 9"/>
                    <a:gd name="T3" fmla="*/ 0 h 29"/>
                    <a:gd name="T4" fmla="*/ 2 w 9"/>
                    <a:gd name="T5" fmla="*/ 2 h 29"/>
                    <a:gd name="T6" fmla="*/ 0 w 9"/>
                    <a:gd name="T7" fmla="*/ 5 h 29"/>
                    <a:gd name="T8" fmla="*/ 4 w 9"/>
                    <a:gd name="T9" fmla="*/ 29 h 29"/>
                    <a:gd name="T10" fmla="*/ 9 w 9"/>
                    <a:gd name="T11" fmla="*/ 25 h 29"/>
                  </a:gdLst>
                  <a:ahLst/>
                  <a:cxnLst>
                    <a:cxn ang="0">
                      <a:pos x="T0" y="T1"/>
                    </a:cxn>
                    <a:cxn ang="0">
                      <a:pos x="T2" y="T3"/>
                    </a:cxn>
                    <a:cxn ang="0">
                      <a:pos x="T4" y="T5"/>
                    </a:cxn>
                    <a:cxn ang="0">
                      <a:pos x="T6" y="T7"/>
                    </a:cxn>
                    <a:cxn ang="0">
                      <a:pos x="T8" y="T9"/>
                    </a:cxn>
                    <a:cxn ang="0">
                      <a:pos x="T10" y="T11"/>
                    </a:cxn>
                  </a:cxnLst>
                  <a:rect l="0" t="0" r="r" b="b"/>
                  <a:pathLst>
                    <a:path w="9" h="29">
                      <a:moveTo>
                        <a:pt x="9" y="25"/>
                      </a:moveTo>
                      <a:cubicBezTo>
                        <a:pt x="4" y="0"/>
                        <a:pt x="4" y="0"/>
                        <a:pt x="4" y="0"/>
                      </a:cubicBezTo>
                      <a:cubicBezTo>
                        <a:pt x="4" y="0"/>
                        <a:pt x="3" y="1"/>
                        <a:pt x="2" y="2"/>
                      </a:cubicBezTo>
                      <a:cubicBezTo>
                        <a:pt x="0" y="5"/>
                        <a:pt x="0" y="5"/>
                        <a:pt x="0" y="5"/>
                      </a:cubicBezTo>
                      <a:cubicBezTo>
                        <a:pt x="4" y="29"/>
                        <a:pt x="4" y="29"/>
                        <a:pt x="4" y="29"/>
                      </a:cubicBezTo>
                      <a:cubicBezTo>
                        <a:pt x="6" y="28"/>
                        <a:pt x="7" y="26"/>
                        <a:pt x="9" y="2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1" name="Freeform 1118"/>
                <p:cNvSpPr/>
                <p:nvPr/>
              </p:nvSpPr>
              <p:spPr bwMode="auto">
                <a:xfrm>
                  <a:off x="3512" y="2834"/>
                  <a:ext cx="31" cy="48"/>
                </a:xfrm>
                <a:custGeom>
                  <a:avLst/>
                  <a:gdLst>
                    <a:gd name="T0" fmla="*/ 13 w 13"/>
                    <a:gd name="T1" fmla="*/ 6 h 20"/>
                    <a:gd name="T2" fmla="*/ 11 w 13"/>
                    <a:gd name="T3" fmla="*/ 0 h 20"/>
                    <a:gd name="T4" fmla="*/ 0 w 13"/>
                    <a:gd name="T5" fmla="*/ 15 h 20"/>
                    <a:gd name="T6" fmla="*/ 3 w 13"/>
                    <a:gd name="T7" fmla="*/ 20 h 20"/>
                    <a:gd name="T8" fmla="*/ 13 w 13"/>
                    <a:gd name="T9" fmla="*/ 6 h 20"/>
                  </a:gdLst>
                  <a:ahLst/>
                  <a:cxnLst>
                    <a:cxn ang="0">
                      <a:pos x="T0" y="T1"/>
                    </a:cxn>
                    <a:cxn ang="0">
                      <a:pos x="T2" y="T3"/>
                    </a:cxn>
                    <a:cxn ang="0">
                      <a:pos x="T4" y="T5"/>
                    </a:cxn>
                    <a:cxn ang="0">
                      <a:pos x="T6" y="T7"/>
                    </a:cxn>
                    <a:cxn ang="0">
                      <a:pos x="T8" y="T9"/>
                    </a:cxn>
                  </a:cxnLst>
                  <a:rect l="0" t="0" r="r" b="b"/>
                  <a:pathLst>
                    <a:path w="13" h="20">
                      <a:moveTo>
                        <a:pt x="13" y="6"/>
                      </a:moveTo>
                      <a:cubicBezTo>
                        <a:pt x="13" y="4"/>
                        <a:pt x="12" y="2"/>
                        <a:pt x="11" y="0"/>
                      </a:cubicBezTo>
                      <a:cubicBezTo>
                        <a:pt x="0" y="15"/>
                        <a:pt x="0" y="15"/>
                        <a:pt x="0" y="15"/>
                      </a:cubicBezTo>
                      <a:cubicBezTo>
                        <a:pt x="1" y="16"/>
                        <a:pt x="2" y="18"/>
                        <a:pt x="3" y="20"/>
                      </a:cubicBezTo>
                      <a:lnTo>
                        <a:pt x="13" y="6"/>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2" name="Freeform 1119"/>
                <p:cNvSpPr/>
                <p:nvPr/>
              </p:nvSpPr>
              <p:spPr bwMode="auto">
                <a:xfrm>
                  <a:off x="3420" y="1789"/>
                  <a:ext cx="71" cy="182"/>
                </a:xfrm>
                <a:custGeom>
                  <a:avLst/>
                  <a:gdLst>
                    <a:gd name="T0" fmla="*/ 0 w 30"/>
                    <a:gd name="T1" fmla="*/ 74 h 77"/>
                    <a:gd name="T2" fmla="*/ 29 w 30"/>
                    <a:gd name="T3" fmla="*/ 48 h 77"/>
                    <a:gd name="T4" fmla="*/ 2 w 30"/>
                    <a:gd name="T5" fmla="*/ 0 h 77"/>
                    <a:gd name="T6" fmla="*/ 0 w 30"/>
                    <a:gd name="T7" fmla="*/ 74 h 77"/>
                  </a:gdLst>
                  <a:ahLst/>
                  <a:cxnLst>
                    <a:cxn ang="0">
                      <a:pos x="T0" y="T1"/>
                    </a:cxn>
                    <a:cxn ang="0">
                      <a:pos x="T2" y="T3"/>
                    </a:cxn>
                    <a:cxn ang="0">
                      <a:pos x="T4" y="T5"/>
                    </a:cxn>
                    <a:cxn ang="0">
                      <a:pos x="T6" y="T7"/>
                    </a:cxn>
                  </a:cxnLst>
                  <a:rect l="0" t="0" r="r" b="b"/>
                  <a:pathLst>
                    <a:path w="30" h="77">
                      <a:moveTo>
                        <a:pt x="0" y="74"/>
                      </a:moveTo>
                      <a:cubicBezTo>
                        <a:pt x="13" y="77"/>
                        <a:pt x="27" y="68"/>
                        <a:pt x="29" y="48"/>
                      </a:cubicBezTo>
                      <a:cubicBezTo>
                        <a:pt x="30" y="31"/>
                        <a:pt x="22" y="11"/>
                        <a:pt x="2" y="0"/>
                      </a:cubicBezTo>
                      <a:cubicBezTo>
                        <a:pt x="10" y="21"/>
                        <a:pt x="9" y="57"/>
                        <a:pt x="0" y="74"/>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3" name="Freeform 1120"/>
                <p:cNvSpPr/>
                <p:nvPr/>
              </p:nvSpPr>
              <p:spPr bwMode="auto">
                <a:xfrm>
                  <a:off x="3500" y="2818"/>
                  <a:ext cx="36" cy="47"/>
                </a:xfrm>
                <a:custGeom>
                  <a:avLst/>
                  <a:gdLst>
                    <a:gd name="T0" fmla="*/ 15 w 15"/>
                    <a:gd name="T1" fmla="*/ 6 h 20"/>
                    <a:gd name="T2" fmla="*/ 12 w 15"/>
                    <a:gd name="T3" fmla="*/ 0 h 20"/>
                    <a:gd name="T4" fmla="*/ 0 w 15"/>
                    <a:gd name="T5" fmla="*/ 16 h 20"/>
                    <a:gd name="T6" fmla="*/ 4 w 15"/>
                    <a:gd name="T7" fmla="*/ 20 h 20"/>
                    <a:gd name="T8" fmla="*/ 15 w 15"/>
                    <a:gd name="T9" fmla="*/ 6 h 20"/>
                  </a:gdLst>
                  <a:ahLst/>
                  <a:cxnLst>
                    <a:cxn ang="0">
                      <a:pos x="T0" y="T1"/>
                    </a:cxn>
                    <a:cxn ang="0">
                      <a:pos x="T2" y="T3"/>
                    </a:cxn>
                    <a:cxn ang="0">
                      <a:pos x="T4" y="T5"/>
                    </a:cxn>
                    <a:cxn ang="0">
                      <a:pos x="T6" y="T7"/>
                    </a:cxn>
                    <a:cxn ang="0">
                      <a:pos x="T8" y="T9"/>
                    </a:cxn>
                  </a:cxnLst>
                  <a:rect l="0" t="0" r="r" b="b"/>
                  <a:pathLst>
                    <a:path w="15" h="20">
                      <a:moveTo>
                        <a:pt x="15" y="6"/>
                      </a:moveTo>
                      <a:cubicBezTo>
                        <a:pt x="14" y="4"/>
                        <a:pt x="13" y="2"/>
                        <a:pt x="12" y="0"/>
                      </a:cubicBezTo>
                      <a:cubicBezTo>
                        <a:pt x="0" y="16"/>
                        <a:pt x="0" y="16"/>
                        <a:pt x="0" y="16"/>
                      </a:cubicBezTo>
                      <a:cubicBezTo>
                        <a:pt x="1" y="17"/>
                        <a:pt x="3" y="19"/>
                        <a:pt x="4" y="20"/>
                      </a:cubicBezTo>
                      <a:lnTo>
                        <a:pt x="15" y="6"/>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4" name="Freeform 1121"/>
                <p:cNvSpPr/>
                <p:nvPr/>
              </p:nvSpPr>
              <p:spPr bwMode="auto">
                <a:xfrm>
                  <a:off x="3541" y="3241"/>
                  <a:ext cx="16" cy="59"/>
                </a:xfrm>
                <a:custGeom>
                  <a:avLst/>
                  <a:gdLst>
                    <a:gd name="T0" fmla="*/ 7 w 7"/>
                    <a:gd name="T1" fmla="*/ 22 h 25"/>
                    <a:gd name="T2" fmla="*/ 4 w 7"/>
                    <a:gd name="T3" fmla="*/ 0 h 25"/>
                    <a:gd name="T4" fmla="*/ 0 w 7"/>
                    <a:gd name="T5" fmla="*/ 9 h 25"/>
                    <a:gd name="T6" fmla="*/ 3 w 7"/>
                    <a:gd name="T7" fmla="*/ 25 h 25"/>
                    <a:gd name="T8" fmla="*/ 7 w 7"/>
                    <a:gd name="T9" fmla="*/ 22 h 25"/>
                  </a:gdLst>
                  <a:ahLst/>
                  <a:cxnLst>
                    <a:cxn ang="0">
                      <a:pos x="T0" y="T1"/>
                    </a:cxn>
                    <a:cxn ang="0">
                      <a:pos x="T2" y="T3"/>
                    </a:cxn>
                    <a:cxn ang="0">
                      <a:pos x="T4" y="T5"/>
                    </a:cxn>
                    <a:cxn ang="0">
                      <a:pos x="T6" y="T7"/>
                    </a:cxn>
                    <a:cxn ang="0">
                      <a:pos x="T8" y="T9"/>
                    </a:cxn>
                  </a:cxnLst>
                  <a:rect l="0" t="0" r="r" b="b"/>
                  <a:pathLst>
                    <a:path w="7" h="25">
                      <a:moveTo>
                        <a:pt x="7" y="22"/>
                      </a:moveTo>
                      <a:cubicBezTo>
                        <a:pt x="4" y="0"/>
                        <a:pt x="4" y="0"/>
                        <a:pt x="4" y="0"/>
                      </a:cubicBezTo>
                      <a:cubicBezTo>
                        <a:pt x="3" y="3"/>
                        <a:pt x="1" y="6"/>
                        <a:pt x="0" y="9"/>
                      </a:cubicBezTo>
                      <a:cubicBezTo>
                        <a:pt x="3" y="25"/>
                        <a:pt x="3" y="25"/>
                        <a:pt x="3" y="25"/>
                      </a:cubicBezTo>
                      <a:cubicBezTo>
                        <a:pt x="4" y="24"/>
                        <a:pt x="6" y="23"/>
                        <a:pt x="7" y="22"/>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5" name="Freeform 1122"/>
                <p:cNvSpPr/>
                <p:nvPr/>
              </p:nvSpPr>
              <p:spPr bwMode="auto">
                <a:xfrm>
                  <a:off x="3370" y="1436"/>
                  <a:ext cx="78" cy="19"/>
                </a:xfrm>
                <a:custGeom>
                  <a:avLst/>
                  <a:gdLst>
                    <a:gd name="T0" fmla="*/ 26 w 33"/>
                    <a:gd name="T1" fmla="*/ 8 h 8"/>
                    <a:gd name="T2" fmla="*/ 33 w 33"/>
                    <a:gd name="T3" fmla="*/ 3 h 8"/>
                    <a:gd name="T4" fmla="*/ 0 w 33"/>
                    <a:gd name="T5" fmla="*/ 0 h 8"/>
                    <a:gd name="T6" fmla="*/ 4 w 33"/>
                    <a:gd name="T7" fmla="*/ 6 h 8"/>
                    <a:gd name="T8" fmla="*/ 26 w 33"/>
                    <a:gd name="T9" fmla="*/ 8 h 8"/>
                  </a:gdLst>
                  <a:ahLst/>
                  <a:cxnLst>
                    <a:cxn ang="0">
                      <a:pos x="T0" y="T1"/>
                    </a:cxn>
                    <a:cxn ang="0">
                      <a:pos x="T2" y="T3"/>
                    </a:cxn>
                    <a:cxn ang="0">
                      <a:pos x="T4" y="T5"/>
                    </a:cxn>
                    <a:cxn ang="0">
                      <a:pos x="T6" y="T7"/>
                    </a:cxn>
                    <a:cxn ang="0">
                      <a:pos x="T8" y="T9"/>
                    </a:cxn>
                  </a:cxnLst>
                  <a:rect l="0" t="0" r="r" b="b"/>
                  <a:pathLst>
                    <a:path w="33" h="8">
                      <a:moveTo>
                        <a:pt x="26" y="8"/>
                      </a:moveTo>
                      <a:cubicBezTo>
                        <a:pt x="28" y="6"/>
                        <a:pt x="31" y="4"/>
                        <a:pt x="33" y="3"/>
                      </a:cubicBezTo>
                      <a:cubicBezTo>
                        <a:pt x="0" y="0"/>
                        <a:pt x="0" y="0"/>
                        <a:pt x="0" y="0"/>
                      </a:cubicBezTo>
                      <a:cubicBezTo>
                        <a:pt x="1" y="2"/>
                        <a:pt x="2" y="4"/>
                        <a:pt x="4" y="6"/>
                      </a:cubicBezTo>
                      <a:lnTo>
                        <a:pt x="26" y="8"/>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6" name="Freeform 1123"/>
                <p:cNvSpPr/>
                <p:nvPr/>
              </p:nvSpPr>
              <p:spPr bwMode="auto">
                <a:xfrm>
                  <a:off x="3427" y="1654"/>
                  <a:ext cx="47" cy="68"/>
                </a:xfrm>
                <a:custGeom>
                  <a:avLst/>
                  <a:gdLst>
                    <a:gd name="T0" fmla="*/ 20 w 20"/>
                    <a:gd name="T1" fmla="*/ 5 h 29"/>
                    <a:gd name="T2" fmla="*/ 1 w 20"/>
                    <a:gd name="T3" fmla="*/ 0 h 29"/>
                    <a:gd name="T4" fmla="*/ 0 w 20"/>
                    <a:gd name="T5" fmla="*/ 21 h 29"/>
                    <a:gd name="T6" fmla="*/ 16 w 20"/>
                    <a:gd name="T7" fmla="*/ 29 h 29"/>
                    <a:gd name="T8" fmla="*/ 20 w 20"/>
                    <a:gd name="T9" fmla="*/ 5 h 29"/>
                  </a:gdLst>
                  <a:ahLst/>
                  <a:cxnLst>
                    <a:cxn ang="0">
                      <a:pos x="T0" y="T1"/>
                    </a:cxn>
                    <a:cxn ang="0">
                      <a:pos x="T2" y="T3"/>
                    </a:cxn>
                    <a:cxn ang="0">
                      <a:pos x="T4" y="T5"/>
                    </a:cxn>
                    <a:cxn ang="0">
                      <a:pos x="T6" y="T7"/>
                    </a:cxn>
                    <a:cxn ang="0">
                      <a:pos x="T8" y="T9"/>
                    </a:cxn>
                  </a:cxnLst>
                  <a:rect l="0" t="0" r="r" b="b"/>
                  <a:pathLst>
                    <a:path w="20" h="29">
                      <a:moveTo>
                        <a:pt x="20" y="5"/>
                      </a:moveTo>
                      <a:cubicBezTo>
                        <a:pt x="14" y="3"/>
                        <a:pt x="8" y="1"/>
                        <a:pt x="1" y="0"/>
                      </a:cubicBezTo>
                      <a:cubicBezTo>
                        <a:pt x="0" y="7"/>
                        <a:pt x="0" y="14"/>
                        <a:pt x="0" y="21"/>
                      </a:cubicBezTo>
                      <a:cubicBezTo>
                        <a:pt x="6" y="23"/>
                        <a:pt x="11" y="26"/>
                        <a:pt x="16" y="29"/>
                      </a:cubicBezTo>
                      <a:cubicBezTo>
                        <a:pt x="16" y="21"/>
                        <a:pt x="17" y="13"/>
                        <a:pt x="20" y="5"/>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7" name="Freeform 1124"/>
                <p:cNvSpPr/>
                <p:nvPr/>
              </p:nvSpPr>
              <p:spPr bwMode="auto">
                <a:xfrm>
                  <a:off x="3489" y="2803"/>
                  <a:ext cx="38" cy="50"/>
                </a:xfrm>
                <a:custGeom>
                  <a:avLst/>
                  <a:gdLst>
                    <a:gd name="T0" fmla="*/ 16 w 16"/>
                    <a:gd name="T1" fmla="*/ 5 h 21"/>
                    <a:gd name="T2" fmla="*/ 13 w 16"/>
                    <a:gd name="T3" fmla="*/ 0 h 21"/>
                    <a:gd name="T4" fmla="*/ 0 w 16"/>
                    <a:gd name="T5" fmla="*/ 16 h 21"/>
                    <a:gd name="T6" fmla="*/ 4 w 16"/>
                    <a:gd name="T7" fmla="*/ 21 h 21"/>
                    <a:gd name="T8" fmla="*/ 16 w 16"/>
                    <a:gd name="T9" fmla="*/ 5 h 21"/>
                  </a:gdLst>
                  <a:ahLst/>
                  <a:cxnLst>
                    <a:cxn ang="0">
                      <a:pos x="T0" y="T1"/>
                    </a:cxn>
                    <a:cxn ang="0">
                      <a:pos x="T2" y="T3"/>
                    </a:cxn>
                    <a:cxn ang="0">
                      <a:pos x="T4" y="T5"/>
                    </a:cxn>
                    <a:cxn ang="0">
                      <a:pos x="T6" y="T7"/>
                    </a:cxn>
                    <a:cxn ang="0">
                      <a:pos x="T8" y="T9"/>
                    </a:cxn>
                  </a:cxnLst>
                  <a:rect l="0" t="0" r="r" b="b"/>
                  <a:pathLst>
                    <a:path w="16" h="21">
                      <a:moveTo>
                        <a:pt x="16" y="5"/>
                      </a:moveTo>
                      <a:cubicBezTo>
                        <a:pt x="15" y="3"/>
                        <a:pt x="14" y="1"/>
                        <a:pt x="13" y="0"/>
                      </a:cubicBezTo>
                      <a:cubicBezTo>
                        <a:pt x="0" y="16"/>
                        <a:pt x="0" y="16"/>
                        <a:pt x="0" y="16"/>
                      </a:cubicBezTo>
                      <a:cubicBezTo>
                        <a:pt x="2" y="18"/>
                        <a:pt x="3" y="19"/>
                        <a:pt x="4" y="21"/>
                      </a:cubicBezTo>
                      <a:lnTo>
                        <a:pt x="16" y="5"/>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8" name="Freeform 1125"/>
                <p:cNvSpPr/>
                <p:nvPr/>
              </p:nvSpPr>
              <p:spPr bwMode="auto">
                <a:xfrm>
                  <a:off x="3217" y="698"/>
                  <a:ext cx="222" cy="357"/>
                </a:xfrm>
                <a:custGeom>
                  <a:avLst/>
                  <a:gdLst>
                    <a:gd name="T0" fmla="*/ 0 w 94"/>
                    <a:gd name="T1" fmla="*/ 12 h 151"/>
                    <a:gd name="T2" fmla="*/ 71 w 94"/>
                    <a:gd name="T3" fmla="*/ 126 h 151"/>
                    <a:gd name="T4" fmla="*/ 30 w 94"/>
                    <a:gd name="T5" fmla="*/ 114 h 151"/>
                    <a:gd name="T6" fmla="*/ 21 w 94"/>
                    <a:gd name="T7" fmla="*/ 130 h 151"/>
                    <a:gd name="T8" fmla="*/ 83 w 94"/>
                    <a:gd name="T9" fmla="*/ 151 h 151"/>
                    <a:gd name="T10" fmla="*/ 94 w 94"/>
                    <a:gd name="T11" fmla="*/ 132 h 151"/>
                    <a:gd name="T12" fmla="*/ 14 w 94"/>
                    <a:gd name="T13" fmla="*/ 0 h 151"/>
                    <a:gd name="T14" fmla="*/ 0 w 94"/>
                    <a:gd name="T15" fmla="*/ 12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151">
                      <a:moveTo>
                        <a:pt x="0" y="12"/>
                      </a:moveTo>
                      <a:cubicBezTo>
                        <a:pt x="17" y="42"/>
                        <a:pt x="60" y="106"/>
                        <a:pt x="71" y="126"/>
                      </a:cubicBezTo>
                      <a:cubicBezTo>
                        <a:pt x="58" y="123"/>
                        <a:pt x="38" y="117"/>
                        <a:pt x="30" y="114"/>
                      </a:cubicBezTo>
                      <a:cubicBezTo>
                        <a:pt x="27" y="119"/>
                        <a:pt x="23" y="126"/>
                        <a:pt x="21" y="130"/>
                      </a:cubicBezTo>
                      <a:cubicBezTo>
                        <a:pt x="38" y="134"/>
                        <a:pt x="64" y="145"/>
                        <a:pt x="83" y="151"/>
                      </a:cubicBezTo>
                      <a:cubicBezTo>
                        <a:pt x="87" y="146"/>
                        <a:pt x="91" y="138"/>
                        <a:pt x="94" y="132"/>
                      </a:cubicBezTo>
                      <a:cubicBezTo>
                        <a:pt x="82" y="109"/>
                        <a:pt x="34" y="37"/>
                        <a:pt x="14" y="0"/>
                      </a:cubicBezTo>
                      <a:cubicBezTo>
                        <a:pt x="9" y="3"/>
                        <a:pt x="5" y="8"/>
                        <a:pt x="0" y="12"/>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9" name="Freeform 1126"/>
                <p:cNvSpPr/>
                <p:nvPr/>
              </p:nvSpPr>
              <p:spPr bwMode="auto">
                <a:xfrm>
                  <a:off x="3479" y="2789"/>
                  <a:ext cx="38" cy="50"/>
                </a:xfrm>
                <a:custGeom>
                  <a:avLst/>
                  <a:gdLst>
                    <a:gd name="T0" fmla="*/ 16 w 16"/>
                    <a:gd name="T1" fmla="*/ 4 h 21"/>
                    <a:gd name="T2" fmla="*/ 13 w 16"/>
                    <a:gd name="T3" fmla="*/ 0 h 21"/>
                    <a:gd name="T4" fmla="*/ 0 w 16"/>
                    <a:gd name="T5" fmla="*/ 17 h 21"/>
                    <a:gd name="T6" fmla="*/ 3 w 16"/>
                    <a:gd name="T7" fmla="*/ 21 h 21"/>
                    <a:gd name="T8" fmla="*/ 16 w 16"/>
                    <a:gd name="T9" fmla="*/ 4 h 21"/>
                  </a:gdLst>
                  <a:ahLst/>
                  <a:cxnLst>
                    <a:cxn ang="0">
                      <a:pos x="T0" y="T1"/>
                    </a:cxn>
                    <a:cxn ang="0">
                      <a:pos x="T2" y="T3"/>
                    </a:cxn>
                    <a:cxn ang="0">
                      <a:pos x="T4" y="T5"/>
                    </a:cxn>
                    <a:cxn ang="0">
                      <a:pos x="T6" y="T7"/>
                    </a:cxn>
                    <a:cxn ang="0">
                      <a:pos x="T8" y="T9"/>
                    </a:cxn>
                  </a:cxnLst>
                  <a:rect l="0" t="0" r="r" b="b"/>
                  <a:pathLst>
                    <a:path w="16" h="21">
                      <a:moveTo>
                        <a:pt x="16" y="4"/>
                      </a:moveTo>
                      <a:cubicBezTo>
                        <a:pt x="15" y="3"/>
                        <a:pt x="14" y="1"/>
                        <a:pt x="13" y="0"/>
                      </a:cubicBezTo>
                      <a:cubicBezTo>
                        <a:pt x="0" y="17"/>
                        <a:pt x="0" y="17"/>
                        <a:pt x="0" y="17"/>
                      </a:cubicBezTo>
                      <a:cubicBezTo>
                        <a:pt x="1" y="19"/>
                        <a:pt x="2" y="20"/>
                        <a:pt x="3" y="21"/>
                      </a:cubicBezTo>
                      <a:lnTo>
                        <a:pt x="16" y="4"/>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0" name="Freeform 1127"/>
                <p:cNvSpPr/>
                <p:nvPr/>
              </p:nvSpPr>
              <p:spPr bwMode="auto">
                <a:xfrm>
                  <a:off x="3515" y="3270"/>
                  <a:ext cx="28" cy="56"/>
                </a:xfrm>
                <a:custGeom>
                  <a:avLst/>
                  <a:gdLst>
                    <a:gd name="T0" fmla="*/ 0 w 12"/>
                    <a:gd name="T1" fmla="*/ 24 h 24"/>
                    <a:gd name="T2" fmla="*/ 12 w 12"/>
                    <a:gd name="T3" fmla="*/ 15 h 24"/>
                    <a:gd name="T4" fmla="*/ 10 w 12"/>
                    <a:gd name="T5" fmla="*/ 0 h 24"/>
                    <a:gd name="T6" fmla="*/ 0 w 12"/>
                    <a:gd name="T7" fmla="*/ 24 h 24"/>
                  </a:gdLst>
                  <a:ahLst/>
                  <a:cxnLst>
                    <a:cxn ang="0">
                      <a:pos x="T0" y="T1"/>
                    </a:cxn>
                    <a:cxn ang="0">
                      <a:pos x="T2" y="T3"/>
                    </a:cxn>
                    <a:cxn ang="0">
                      <a:pos x="T4" y="T5"/>
                    </a:cxn>
                    <a:cxn ang="0">
                      <a:pos x="T6" y="T7"/>
                    </a:cxn>
                  </a:cxnLst>
                  <a:rect l="0" t="0" r="r" b="b"/>
                  <a:pathLst>
                    <a:path w="12" h="24">
                      <a:moveTo>
                        <a:pt x="0" y="24"/>
                      </a:moveTo>
                      <a:cubicBezTo>
                        <a:pt x="3" y="21"/>
                        <a:pt x="7" y="18"/>
                        <a:pt x="12" y="15"/>
                      </a:cubicBezTo>
                      <a:cubicBezTo>
                        <a:pt x="10" y="0"/>
                        <a:pt x="10" y="0"/>
                        <a:pt x="10" y="0"/>
                      </a:cubicBezTo>
                      <a:cubicBezTo>
                        <a:pt x="6" y="10"/>
                        <a:pt x="2" y="18"/>
                        <a:pt x="0" y="24"/>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1" name="Freeform 1128"/>
                <p:cNvSpPr/>
                <p:nvPr/>
              </p:nvSpPr>
              <p:spPr bwMode="auto">
                <a:xfrm>
                  <a:off x="3297" y="279"/>
                  <a:ext cx="104" cy="284"/>
                </a:xfrm>
                <a:custGeom>
                  <a:avLst/>
                  <a:gdLst>
                    <a:gd name="T0" fmla="*/ 13 w 44"/>
                    <a:gd name="T1" fmla="*/ 120 h 120"/>
                    <a:gd name="T2" fmla="*/ 44 w 44"/>
                    <a:gd name="T3" fmla="*/ 73 h 120"/>
                    <a:gd name="T4" fmla="*/ 0 w 44"/>
                    <a:gd name="T5" fmla="*/ 0 h 120"/>
                    <a:gd name="T6" fmla="*/ 13 w 44"/>
                    <a:gd name="T7" fmla="*/ 120 h 120"/>
                  </a:gdLst>
                  <a:ahLst/>
                  <a:cxnLst>
                    <a:cxn ang="0">
                      <a:pos x="T0" y="T1"/>
                    </a:cxn>
                    <a:cxn ang="0">
                      <a:pos x="T2" y="T3"/>
                    </a:cxn>
                    <a:cxn ang="0">
                      <a:pos x="T4" y="T5"/>
                    </a:cxn>
                    <a:cxn ang="0">
                      <a:pos x="T6" y="T7"/>
                    </a:cxn>
                  </a:cxnLst>
                  <a:rect l="0" t="0" r="r" b="b"/>
                  <a:pathLst>
                    <a:path w="44" h="120">
                      <a:moveTo>
                        <a:pt x="13" y="120"/>
                      </a:moveTo>
                      <a:cubicBezTo>
                        <a:pt x="18" y="102"/>
                        <a:pt x="29" y="86"/>
                        <a:pt x="44" y="73"/>
                      </a:cubicBezTo>
                      <a:cubicBezTo>
                        <a:pt x="39" y="47"/>
                        <a:pt x="27" y="20"/>
                        <a:pt x="0" y="0"/>
                      </a:cubicBezTo>
                      <a:cubicBezTo>
                        <a:pt x="22" y="40"/>
                        <a:pt x="16" y="85"/>
                        <a:pt x="13" y="12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2" name="Freeform 1129"/>
                <p:cNvSpPr/>
                <p:nvPr/>
              </p:nvSpPr>
              <p:spPr bwMode="auto">
                <a:xfrm>
                  <a:off x="3465" y="2775"/>
                  <a:ext cx="43" cy="52"/>
                </a:xfrm>
                <a:custGeom>
                  <a:avLst/>
                  <a:gdLst>
                    <a:gd name="T0" fmla="*/ 18 w 18"/>
                    <a:gd name="T1" fmla="*/ 4 h 22"/>
                    <a:gd name="T2" fmla="*/ 14 w 18"/>
                    <a:gd name="T3" fmla="*/ 0 h 22"/>
                    <a:gd name="T4" fmla="*/ 0 w 18"/>
                    <a:gd name="T5" fmla="*/ 19 h 22"/>
                    <a:gd name="T6" fmla="*/ 4 w 18"/>
                    <a:gd name="T7" fmla="*/ 22 h 22"/>
                    <a:gd name="T8" fmla="*/ 18 w 18"/>
                    <a:gd name="T9" fmla="*/ 4 h 22"/>
                  </a:gdLst>
                  <a:ahLst/>
                  <a:cxnLst>
                    <a:cxn ang="0">
                      <a:pos x="T0" y="T1"/>
                    </a:cxn>
                    <a:cxn ang="0">
                      <a:pos x="T2" y="T3"/>
                    </a:cxn>
                    <a:cxn ang="0">
                      <a:pos x="T4" y="T5"/>
                    </a:cxn>
                    <a:cxn ang="0">
                      <a:pos x="T6" y="T7"/>
                    </a:cxn>
                    <a:cxn ang="0">
                      <a:pos x="T8" y="T9"/>
                    </a:cxn>
                  </a:cxnLst>
                  <a:rect l="0" t="0" r="r" b="b"/>
                  <a:pathLst>
                    <a:path w="18" h="22">
                      <a:moveTo>
                        <a:pt x="18" y="4"/>
                      </a:moveTo>
                      <a:cubicBezTo>
                        <a:pt x="17" y="3"/>
                        <a:pt x="16" y="1"/>
                        <a:pt x="14" y="0"/>
                      </a:cubicBezTo>
                      <a:cubicBezTo>
                        <a:pt x="0" y="19"/>
                        <a:pt x="0" y="19"/>
                        <a:pt x="0" y="19"/>
                      </a:cubicBezTo>
                      <a:cubicBezTo>
                        <a:pt x="2" y="20"/>
                        <a:pt x="3" y="21"/>
                        <a:pt x="4" y="22"/>
                      </a:cubicBezTo>
                      <a:lnTo>
                        <a:pt x="18" y="4"/>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3" name="Freeform 1130"/>
                <p:cNvSpPr/>
                <p:nvPr/>
              </p:nvSpPr>
              <p:spPr bwMode="auto">
                <a:xfrm>
                  <a:off x="3385" y="1460"/>
                  <a:ext cx="37" cy="23"/>
                </a:xfrm>
                <a:custGeom>
                  <a:avLst/>
                  <a:gdLst>
                    <a:gd name="T0" fmla="*/ 16 w 16"/>
                    <a:gd name="T1" fmla="*/ 1 h 10"/>
                    <a:gd name="T2" fmla="*/ 0 w 16"/>
                    <a:gd name="T3" fmla="*/ 0 h 10"/>
                    <a:gd name="T4" fmla="*/ 7 w 16"/>
                    <a:gd name="T5" fmla="*/ 10 h 10"/>
                    <a:gd name="T6" fmla="*/ 16 w 16"/>
                    <a:gd name="T7" fmla="*/ 1 h 10"/>
                  </a:gdLst>
                  <a:ahLst/>
                  <a:cxnLst>
                    <a:cxn ang="0">
                      <a:pos x="T0" y="T1"/>
                    </a:cxn>
                    <a:cxn ang="0">
                      <a:pos x="T2" y="T3"/>
                    </a:cxn>
                    <a:cxn ang="0">
                      <a:pos x="T4" y="T5"/>
                    </a:cxn>
                    <a:cxn ang="0">
                      <a:pos x="T6" y="T7"/>
                    </a:cxn>
                  </a:cxnLst>
                  <a:rect l="0" t="0" r="r" b="b"/>
                  <a:pathLst>
                    <a:path w="16" h="10">
                      <a:moveTo>
                        <a:pt x="16" y="1"/>
                      </a:moveTo>
                      <a:cubicBezTo>
                        <a:pt x="0" y="0"/>
                        <a:pt x="0" y="0"/>
                        <a:pt x="0" y="0"/>
                      </a:cubicBezTo>
                      <a:cubicBezTo>
                        <a:pt x="2" y="3"/>
                        <a:pt x="4" y="7"/>
                        <a:pt x="7" y="10"/>
                      </a:cubicBezTo>
                      <a:cubicBezTo>
                        <a:pt x="10" y="7"/>
                        <a:pt x="13" y="4"/>
                        <a:pt x="16" y="1"/>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4" name="Freeform 1131"/>
                <p:cNvSpPr/>
                <p:nvPr/>
              </p:nvSpPr>
              <p:spPr bwMode="auto">
                <a:xfrm>
                  <a:off x="3453" y="2763"/>
                  <a:ext cx="43" cy="55"/>
                </a:xfrm>
                <a:custGeom>
                  <a:avLst/>
                  <a:gdLst>
                    <a:gd name="T0" fmla="*/ 18 w 18"/>
                    <a:gd name="T1" fmla="*/ 4 h 23"/>
                    <a:gd name="T2" fmla="*/ 15 w 18"/>
                    <a:gd name="T3" fmla="*/ 0 h 23"/>
                    <a:gd name="T4" fmla="*/ 0 w 18"/>
                    <a:gd name="T5" fmla="*/ 20 h 23"/>
                    <a:gd name="T6" fmla="*/ 4 w 18"/>
                    <a:gd name="T7" fmla="*/ 23 h 23"/>
                    <a:gd name="T8" fmla="*/ 18 w 18"/>
                    <a:gd name="T9" fmla="*/ 4 h 23"/>
                  </a:gdLst>
                  <a:ahLst/>
                  <a:cxnLst>
                    <a:cxn ang="0">
                      <a:pos x="T0" y="T1"/>
                    </a:cxn>
                    <a:cxn ang="0">
                      <a:pos x="T2" y="T3"/>
                    </a:cxn>
                    <a:cxn ang="0">
                      <a:pos x="T4" y="T5"/>
                    </a:cxn>
                    <a:cxn ang="0">
                      <a:pos x="T6" y="T7"/>
                    </a:cxn>
                    <a:cxn ang="0">
                      <a:pos x="T8" y="T9"/>
                    </a:cxn>
                  </a:cxnLst>
                  <a:rect l="0" t="0" r="r" b="b"/>
                  <a:pathLst>
                    <a:path w="18" h="23">
                      <a:moveTo>
                        <a:pt x="18" y="4"/>
                      </a:moveTo>
                      <a:cubicBezTo>
                        <a:pt x="17" y="2"/>
                        <a:pt x="16" y="1"/>
                        <a:pt x="15" y="0"/>
                      </a:cubicBezTo>
                      <a:cubicBezTo>
                        <a:pt x="0" y="20"/>
                        <a:pt x="0" y="20"/>
                        <a:pt x="0" y="20"/>
                      </a:cubicBezTo>
                      <a:cubicBezTo>
                        <a:pt x="2" y="21"/>
                        <a:pt x="3" y="22"/>
                        <a:pt x="4" y="23"/>
                      </a:cubicBezTo>
                      <a:lnTo>
                        <a:pt x="18" y="4"/>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5" name="Freeform 1132"/>
                <p:cNvSpPr/>
                <p:nvPr/>
              </p:nvSpPr>
              <p:spPr bwMode="auto">
                <a:xfrm>
                  <a:off x="3276" y="2035"/>
                  <a:ext cx="194" cy="234"/>
                </a:xfrm>
                <a:custGeom>
                  <a:avLst/>
                  <a:gdLst>
                    <a:gd name="T0" fmla="*/ 45 w 82"/>
                    <a:gd name="T1" fmla="*/ 2 h 99"/>
                    <a:gd name="T2" fmla="*/ 13 w 82"/>
                    <a:gd name="T3" fmla="*/ 33 h 99"/>
                    <a:gd name="T4" fmla="*/ 15 w 82"/>
                    <a:gd name="T5" fmla="*/ 50 h 99"/>
                    <a:gd name="T6" fmla="*/ 54 w 82"/>
                    <a:gd name="T7" fmla="*/ 23 h 99"/>
                    <a:gd name="T8" fmla="*/ 66 w 82"/>
                    <a:gd name="T9" fmla="*/ 41 h 99"/>
                    <a:gd name="T10" fmla="*/ 0 w 82"/>
                    <a:gd name="T11" fmla="*/ 85 h 99"/>
                    <a:gd name="T12" fmla="*/ 17 w 82"/>
                    <a:gd name="T13" fmla="*/ 99 h 99"/>
                    <a:gd name="T14" fmla="*/ 37 w 82"/>
                    <a:gd name="T15" fmla="*/ 89 h 99"/>
                    <a:gd name="T16" fmla="*/ 82 w 82"/>
                    <a:gd name="T17" fmla="*/ 48 h 99"/>
                    <a:gd name="T18" fmla="*/ 78 w 82"/>
                    <a:gd name="T19" fmla="*/ 0 h 99"/>
                    <a:gd name="T20" fmla="*/ 45 w 82"/>
                    <a:gd name="T21" fmla="*/ 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99">
                      <a:moveTo>
                        <a:pt x="45" y="2"/>
                      </a:moveTo>
                      <a:cubicBezTo>
                        <a:pt x="42" y="18"/>
                        <a:pt x="28" y="29"/>
                        <a:pt x="13" y="33"/>
                      </a:cubicBezTo>
                      <a:cubicBezTo>
                        <a:pt x="12" y="39"/>
                        <a:pt x="12" y="44"/>
                        <a:pt x="15" y="50"/>
                      </a:cubicBezTo>
                      <a:cubicBezTo>
                        <a:pt x="34" y="45"/>
                        <a:pt x="48" y="32"/>
                        <a:pt x="54" y="23"/>
                      </a:cubicBezTo>
                      <a:cubicBezTo>
                        <a:pt x="66" y="41"/>
                        <a:pt x="66" y="41"/>
                        <a:pt x="66" y="41"/>
                      </a:cubicBezTo>
                      <a:cubicBezTo>
                        <a:pt x="58" y="63"/>
                        <a:pt x="30" y="80"/>
                        <a:pt x="0" y="85"/>
                      </a:cubicBezTo>
                      <a:cubicBezTo>
                        <a:pt x="17" y="99"/>
                        <a:pt x="17" y="99"/>
                        <a:pt x="17" y="99"/>
                      </a:cubicBezTo>
                      <a:cubicBezTo>
                        <a:pt x="24" y="97"/>
                        <a:pt x="31" y="94"/>
                        <a:pt x="37" y="89"/>
                      </a:cubicBezTo>
                      <a:cubicBezTo>
                        <a:pt x="50" y="74"/>
                        <a:pt x="65" y="59"/>
                        <a:pt x="82" y="48"/>
                      </a:cubicBezTo>
                      <a:cubicBezTo>
                        <a:pt x="75" y="34"/>
                        <a:pt x="72" y="16"/>
                        <a:pt x="78" y="0"/>
                      </a:cubicBezTo>
                      <a:cubicBezTo>
                        <a:pt x="68" y="3"/>
                        <a:pt x="57" y="5"/>
                        <a:pt x="45" y="2"/>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6" name="Freeform 1133"/>
                <p:cNvSpPr/>
                <p:nvPr/>
              </p:nvSpPr>
              <p:spPr bwMode="auto">
                <a:xfrm>
                  <a:off x="3165" y="835"/>
                  <a:ext cx="231" cy="348"/>
                </a:xfrm>
                <a:custGeom>
                  <a:avLst/>
                  <a:gdLst>
                    <a:gd name="T0" fmla="*/ 5 w 98"/>
                    <a:gd name="T1" fmla="*/ 72 h 147"/>
                    <a:gd name="T2" fmla="*/ 94 w 98"/>
                    <a:gd name="T3" fmla="*/ 147 h 147"/>
                    <a:gd name="T4" fmla="*/ 98 w 98"/>
                    <a:gd name="T5" fmla="*/ 142 h 147"/>
                    <a:gd name="T6" fmla="*/ 17 w 98"/>
                    <a:gd name="T7" fmla="*/ 71 h 147"/>
                    <a:gd name="T8" fmla="*/ 50 w 98"/>
                    <a:gd name="T9" fmla="*/ 11 h 147"/>
                    <a:gd name="T10" fmla="*/ 43 w 98"/>
                    <a:gd name="T11" fmla="*/ 0 h 147"/>
                    <a:gd name="T12" fmla="*/ 5 w 98"/>
                    <a:gd name="T13" fmla="*/ 72 h 147"/>
                  </a:gdLst>
                  <a:ahLst/>
                  <a:cxnLst>
                    <a:cxn ang="0">
                      <a:pos x="T0" y="T1"/>
                    </a:cxn>
                    <a:cxn ang="0">
                      <a:pos x="T2" y="T3"/>
                    </a:cxn>
                    <a:cxn ang="0">
                      <a:pos x="T4" y="T5"/>
                    </a:cxn>
                    <a:cxn ang="0">
                      <a:pos x="T6" y="T7"/>
                    </a:cxn>
                    <a:cxn ang="0">
                      <a:pos x="T8" y="T9"/>
                    </a:cxn>
                    <a:cxn ang="0">
                      <a:pos x="T10" y="T11"/>
                    </a:cxn>
                    <a:cxn ang="0">
                      <a:pos x="T12" y="T13"/>
                    </a:cxn>
                  </a:cxnLst>
                  <a:rect l="0" t="0" r="r" b="b"/>
                  <a:pathLst>
                    <a:path w="98" h="147">
                      <a:moveTo>
                        <a:pt x="5" y="72"/>
                      </a:moveTo>
                      <a:cubicBezTo>
                        <a:pt x="10" y="90"/>
                        <a:pt x="45" y="115"/>
                        <a:pt x="94" y="147"/>
                      </a:cubicBezTo>
                      <a:cubicBezTo>
                        <a:pt x="95" y="145"/>
                        <a:pt x="97" y="144"/>
                        <a:pt x="98" y="142"/>
                      </a:cubicBezTo>
                      <a:cubicBezTo>
                        <a:pt x="59" y="112"/>
                        <a:pt x="24" y="83"/>
                        <a:pt x="17" y="71"/>
                      </a:cubicBezTo>
                      <a:cubicBezTo>
                        <a:pt x="11" y="60"/>
                        <a:pt x="28" y="37"/>
                        <a:pt x="50" y="11"/>
                      </a:cubicBezTo>
                      <a:cubicBezTo>
                        <a:pt x="48" y="8"/>
                        <a:pt x="45" y="4"/>
                        <a:pt x="43" y="0"/>
                      </a:cubicBezTo>
                      <a:cubicBezTo>
                        <a:pt x="18" y="27"/>
                        <a:pt x="0" y="53"/>
                        <a:pt x="5" y="72"/>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7" name="Freeform 1134"/>
                <p:cNvSpPr/>
                <p:nvPr/>
              </p:nvSpPr>
              <p:spPr bwMode="auto">
                <a:xfrm>
                  <a:off x="3439" y="2747"/>
                  <a:ext cx="47" cy="61"/>
                </a:xfrm>
                <a:custGeom>
                  <a:avLst/>
                  <a:gdLst>
                    <a:gd name="T0" fmla="*/ 20 w 20"/>
                    <a:gd name="T1" fmla="*/ 5 h 26"/>
                    <a:gd name="T2" fmla="*/ 16 w 20"/>
                    <a:gd name="T3" fmla="*/ 0 h 26"/>
                    <a:gd name="T4" fmla="*/ 0 w 20"/>
                    <a:gd name="T5" fmla="*/ 22 h 26"/>
                    <a:gd name="T6" fmla="*/ 5 w 20"/>
                    <a:gd name="T7" fmla="*/ 26 h 26"/>
                    <a:gd name="T8" fmla="*/ 20 w 20"/>
                    <a:gd name="T9" fmla="*/ 5 h 26"/>
                  </a:gdLst>
                  <a:ahLst/>
                  <a:cxnLst>
                    <a:cxn ang="0">
                      <a:pos x="T0" y="T1"/>
                    </a:cxn>
                    <a:cxn ang="0">
                      <a:pos x="T2" y="T3"/>
                    </a:cxn>
                    <a:cxn ang="0">
                      <a:pos x="T4" y="T5"/>
                    </a:cxn>
                    <a:cxn ang="0">
                      <a:pos x="T6" y="T7"/>
                    </a:cxn>
                    <a:cxn ang="0">
                      <a:pos x="T8" y="T9"/>
                    </a:cxn>
                  </a:cxnLst>
                  <a:rect l="0" t="0" r="r" b="b"/>
                  <a:pathLst>
                    <a:path w="20" h="26">
                      <a:moveTo>
                        <a:pt x="20" y="5"/>
                      </a:moveTo>
                      <a:cubicBezTo>
                        <a:pt x="19" y="4"/>
                        <a:pt x="17" y="2"/>
                        <a:pt x="16" y="0"/>
                      </a:cubicBezTo>
                      <a:cubicBezTo>
                        <a:pt x="0" y="22"/>
                        <a:pt x="0" y="22"/>
                        <a:pt x="0" y="22"/>
                      </a:cubicBezTo>
                      <a:cubicBezTo>
                        <a:pt x="2" y="23"/>
                        <a:pt x="3" y="24"/>
                        <a:pt x="5" y="26"/>
                      </a:cubicBezTo>
                      <a:lnTo>
                        <a:pt x="20" y="5"/>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8" name="Freeform 1135"/>
                <p:cNvSpPr/>
                <p:nvPr/>
              </p:nvSpPr>
              <p:spPr bwMode="auto">
                <a:xfrm>
                  <a:off x="3404" y="3234"/>
                  <a:ext cx="141" cy="196"/>
                </a:xfrm>
                <a:custGeom>
                  <a:avLst/>
                  <a:gdLst>
                    <a:gd name="T0" fmla="*/ 60 w 60"/>
                    <a:gd name="T1" fmla="*/ 57 h 83"/>
                    <a:gd name="T2" fmla="*/ 35 w 60"/>
                    <a:gd name="T3" fmla="*/ 54 h 83"/>
                    <a:gd name="T4" fmla="*/ 58 w 60"/>
                    <a:gd name="T5" fmla="*/ 0 h 83"/>
                    <a:gd name="T6" fmla="*/ 37 w 60"/>
                    <a:gd name="T7" fmla="*/ 10 h 83"/>
                    <a:gd name="T8" fmla="*/ 0 w 60"/>
                    <a:gd name="T9" fmla="*/ 83 h 83"/>
                    <a:gd name="T10" fmla="*/ 37 w 60"/>
                    <a:gd name="T11" fmla="*/ 80 h 83"/>
                    <a:gd name="T12" fmla="*/ 60 w 60"/>
                    <a:gd name="T13" fmla="*/ 57 h 83"/>
                  </a:gdLst>
                  <a:ahLst/>
                  <a:cxnLst>
                    <a:cxn ang="0">
                      <a:pos x="T0" y="T1"/>
                    </a:cxn>
                    <a:cxn ang="0">
                      <a:pos x="T2" y="T3"/>
                    </a:cxn>
                    <a:cxn ang="0">
                      <a:pos x="T4" y="T5"/>
                    </a:cxn>
                    <a:cxn ang="0">
                      <a:pos x="T6" y="T7"/>
                    </a:cxn>
                    <a:cxn ang="0">
                      <a:pos x="T8" y="T9"/>
                    </a:cxn>
                    <a:cxn ang="0">
                      <a:pos x="T10" y="T11"/>
                    </a:cxn>
                    <a:cxn ang="0">
                      <a:pos x="T12" y="T13"/>
                    </a:cxn>
                  </a:cxnLst>
                  <a:rect l="0" t="0" r="r" b="b"/>
                  <a:pathLst>
                    <a:path w="60" h="83">
                      <a:moveTo>
                        <a:pt x="60" y="57"/>
                      </a:moveTo>
                      <a:cubicBezTo>
                        <a:pt x="50" y="56"/>
                        <a:pt x="41" y="55"/>
                        <a:pt x="35" y="54"/>
                      </a:cubicBezTo>
                      <a:cubicBezTo>
                        <a:pt x="40" y="42"/>
                        <a:pt x="49" y="20"/>
                        <a:pt x="58" y="0"/>
                      </a:cubicBezTo>
                      <a:cubicBezTo>
                        <a:pt x="51" y="4"/>
                        <a:pt x="44" y="7"/>
                        <a:pt x="37" y="10"/>
                      </a:cubicBezTo>
                      <a:cubicBezTo>
                        <a:pt x="25" y="33"/>
                        <a:pt x="7" y="68"/>
                        <a:pt x="0" y="83"/>
                      </a:cubicBezTo>
                      <a:cubicBezTo>
                        <a:pt x="7" y="83"/>
                        <a:pt x="21" y="82"/>
                        <a:pt x="37" y="80"/>
                      </a:cubicBezTo>
                      <a:cubicBezTo>
                        <a:pt x="44" y="72"/>
                        <a:pt x="51" y="64"/>
                        <a:pt x="60" y="57"/>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9" name="Freeform 1136"/>
                <p:cNvSpPr/>
                <p:nvPr/>
              </p:nvSpPr>
              <p:spPr bwMode="auto">
                <a:xfrm>
                  <a:off x="2673" y="-35"/>
                  <a:ext cx="475" cy="172"/>
                </a:xfrm>
                <a:custGeom>
                  <a:avLst/>
                  <a:gdLst>
                    <a:gd name="T0" fmla="*/ 37 w 201"/>
                    <a:gd name="T1" fmla="*/ 68 h 73"/>
                    <a:gd name="T2" fmla="*/ 157 w 201"/>
                    <a:gd name="T3" fmla="*/ 19 h 73"/>
                    <a:gd name="T4" fmla="*/ 201 w 201"/>
                    <a:gd name="T5" fmla="*/ 0 h 73"/>
                    <a:gd name="T6" fmla="*/ 177 w 201"/>
                    <a:gd name="T7" fmla="*/ 0 h 73"/>
                    <a:gd name="T8" fmla="*/ 154 w 201"/>
                    <a:gd name="T9" fmla="*/ 10 h 73"/>
                    <a:gd name="T10" fmla="*/ 45 w 201"/>
                    <a:gd name="T11" fmla="*/ 55 h 73"/>
                    <a:gd name="T12" fmla="*/ 13 w 201"/>
                    <a:gd name="T13" fmla="*/ 0 h 73"/>
                    <a:gd name="T14" fmla="*/ 0 w 201"/>
                    <a:gd name="T15" fmla="*/ 0 h 73"/>
                    <a:gd name="T16" fmla="*/ 37 w 201"/>
                    <a:gd name="T17" fmla="*/ 6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1" h="73">
                      <a:moveTo>
                        <a:pt x="37" y="68"/>
                      </a:moveTo>
                      <a:cubicBezTo>
                        <a:pt x="47" y="73"/>
                        <a:pt x="102" y="44"/>
                        <a:pt x="157" y="19"/>
                      </a:cubicBezTo>
                      <a:cubicBezTo>
                        <a:pt x="172" y="13"/>
                        <a:pt x="187" y="6"/>
                        <a:pt x="201" y="0"/>
                      </a:cubicBezTo>
                      <a:cubicBezTo>
                        <a:pt x="177" y="0"/>
                        <a:pt x="177" y="0"/>
                        <a:pt x="177" y="0"/>
                      </a:cubicBezTo>
                      <a:cubicBezTo>
                        <a:pt x="169" y="3"/>
                        <a:pt x="162" y="7"/>
                        <a:pt x="154" y="10"/>
                      </a:cubicBezTo>
                      <a:cubicBezTo>
                        <a:pt x="102" y="33"/>
                        <a:pt x="51" y="57"/>
                        <a:pt x="45" y="55"/>
                      </a:cubicBezTo>
                      <a:cubicBezTo>
                        <a:pt x="41" y="54"/>
                        <a:pt x="26" y="26"/>
                        <a:pt x="13" y="0"/>
                      </a:cubicBezTo>
                      <a:cubicBezTo>
                        <a:pt x="0" y="0"/>
                        <a:pt x="0" y="0"/>
                        <a:pt x="0" y="0"/>
                      </a:cubicBezTo>
                      <a:cubicBezTo>
                        <a:pt x="14" y="31"/>
                        <a:pt x="32" y="65"/>
                        <a:pt x="37" y="68"/>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0" name="Freeform 1137"/>
                <p:cNvSpPr/>
                <p:nvPr/>
              </p:nvSpPr>
              <p:spPr bwMode="auto">
                <a:xfrm>
                  <a:off x="3318" y="748"/>
                  <a:ext cx="57" cy="61"/>
                </a:xfrm>
                <a:custGeom>
                  <a:avLst/>
                  <a:gdLst>
                    <a:gd name="T0" fmla="*/ 0 w 24"/>
                    <a:gd name="T1" fmla="*/ 15 h 26"/>
                    <a:gd name="T2" fmla="*/ 6 w 24"/>
                    <a:gd name="T3" fmla="*/ 26 h 26"/>
                    <a:gd name="T4" fmla="*/ 24 w 24"/>
                    <a:gd name="T5" fmla="*/ 8 h 26"/>
                    <a:gd name="T6" fmla="*/ 17 w 24"/>
                    <a:gd name="T7" fmla="*/ 0 h 26"/>
                    <a:gd name="T8" fmla="*/ 0 w 24"/>
                    <a:gd name="T9" fmla="*/ 15 h 26"/>
                  </a:gdLst>
                  <a:ahLst/>
                  <a:cxnLst>
                    <a:cxn ang="0">
                      <a:pos x="T0" y="T1"/>
                    </a:cxn>
                    <a:cxn ang="0">
                      <a:pos x="T2" y="T3"/>
                    </a:cxn>
                    <a:cxn ang="0">
                      <a:pos x="T4" y="T5"/>
                    </a:cxn>
                    <a:cxn ang="0">
                      <a:pos x="T6" y="T7"/>
                    </a:cxn>
                    <a:cxn ang="0">
                      <a:pos x="T8" y="T9"/>
                    </a:cxn>
                  </a:cxnLst>
                  <a:rect l="0" t="0" r="r" b="b"/>
                  <a:pathLst>
                    <a:path w="24" h="26">
                      <a:moveTo>
                        <a:pt x="0" y="15"/>
                      </a:moveTo>
                      <a:cubicBezTo>
                        <a:pt x="6" y="26"/>
                        <a:pt x="6" y="26"/>
                        <a:pt x="6" y="26"/>
                      </a:cubicBezTo>
                      <a:cubicBezTo>
                        <a:pt x="12" y="20"/>
                        <a:pt x="18" y="14"/>
                        <a:pt x="24" y="8"/>
                      </a:cubicBezTo>
                      <a:cubicBezTo>
                        <a:pt x="21" y="5"/>
                        <a:pt x="19" y="3"/>
                        <a:pt x="17" y="0"/>
                      </a:cubicBezTo>
                      <a:cubicBezTo>
                        <a:pt x="11" y="5"/>
                        <a:pt x="5" y="10"/>
                        <a:pt x="0" y="15"/>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1" name="Freeform 1138"/>
                <p:cNvSpPr/>
                <p:nvPr/>
              </p:nvSpPr>
              <p:spPr bwMode="auto">
                <a:xfrm>
                  <a:off x="3349" y="1635"/>
                  <a:ext cx="66" cy="64"/>
                </a:xfrm>
                <a:custGeom>
                  <a:avLst/>
                  <a:gdLst>
                    <a:gd name="T0" fmla="*/ 1 w 28"/>
                    <a:gd name="T1" fmla="*/ 0 h 27"/>
                    <a:gd name="T2" fmla="*/ 0 w 28"/>
                    <a:gd name="T3" fmla="*/ 7 h 27"/>
                    <a:gd name="T4" fmla="*/ 19 w 28"/>
                    <a:gd name="T5" fmla="*/ 24 h 27"/>
                    <a:gd name="T6" fmla="*/ 27 w 28"/>
                    <a:gd name="T7" fmla="*/ 27 h 27"/>
                    <a:gd name="T8" fmla="*/ 28 w 28"/>
                    <a:gd name="T9" fmla="*/ 6 h 27"/>
                    <a:gd name="T10" fmla="*/ 1 w 28"/>
                    <a:gd name="T11" fmla="*/ 0 h 27"/>
                  </a:gdLst>
                  <a:ahLst/>
                  <a:cxnLst>
                    <a:cxn ang="0">
                      <a:pos x="T0" y="T1"/>
                    </a:cxn>
                    <a:cxn ang="0">
                      <a:pos x="T2" y="T3"/>
                    </a:cxn>
                    <a:cxn ang="0">
                      <a:pos x="T4" y="T5"/>
                    </a:cxn>
                    <a:cxn ang="0">
                      <a:pos x="T6" y="T7"/>
                    </a:cxn>
                    <a:cxn ang="0">
                      <a:pos x="T8" y="T9"/>
                    </a:cxn>
                    <a:cxn ang="0">
                      <a:pos x="T10" y="T11"/>
                    </a:cxn>
                  </a:cxnLst>
                  <a:rect l="0" t="0" r="r" b="b"/>
                  <a:pathLst>
                    <a:path w="28" h="27">
                      <a:moveTo>
                        <a:pt x="1" y="0"/>
                      </a:moveTo>
                      <a:cubicBezTo>
                        <a:pt x="0" y="2"/>
                        <a:pt x="0" y="5"/>
                        <a:pt x="0" y="7"/>
                      </a:cubicBezTo>
                      <a:cubicBezTo>
                        <a:pt x="7" y="11"/>
                        <a:pt x="13" y="17"/>
                        <a:pt x="19" y="24"/>
                      </a:cubicBezTo>
                      <a:cubicBezTo>
                        <a:pt x="22" y="25"/>
                        <a:pt x="25" y="26"/>
                        <a:pt x="27" y="27"/>
                      </a:cubicBezTo>
                      <a:cubicBezTo>
                        <a:pt x="27" y="20"/>
                        <a:pt x="27" y="13"/>
                        <a:pt x="28" y="6"/>
                      </a:cubicBezTo>
                      <a:cubicBezTo>
                        <a:pt x="20" y="4"/>
                        <a:pt x="10" y="2"/>
                        <a:pt x="1" y="0"/>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2" name="Freeform 1139"/>
                <p:cNvSpPr/>
                <p:nvPr/>
              </p:nvSpPr>
              <p:spPr bwMode="auto">
                <a:xfrm>
                  <a:off x="3363" y="1767"/>
                  <a:ext cx="69" cy="194"/>
                </a:xfrm>
                <a:custGeom>
                  <a:avLst/>
                  <a:gdLst>
                    <a:gd name="T0" fmla="*/ 0 w 29"/>
                    <a:gd name="T1" fmla="*/ 0 h 82"/>
                    <a:gd name="T2" fmla="*/ 4 w 29"/>
                    <a:gd name="T3" fmla="*/ 69 h 82"/>
                    <a:gd name="T4" fmla="*/ 20 w 29"/>
                    <a:gd name="T5" fmla="*/ 82 h 82"/>
                    <a:gd name="T6" fmla="*/ 19 w 29"/>
                    <a:gd name="T7" fmla="*/ 5 h 82"/>
                    <a:gd name="T8" fmla="*/ 0 w 29"/>
                    <a:gd name="T9" fmla="*/ 0 h 82"/>
                  </a:gdLst>
                  <a:ahLst/>
                  <a:cxnLst>
                    <a:cxn ang="0">
                      <a:pos x="T0" y="T1"/>
                    </a:cxn>
                    <a:cxn ang="0">
                      <a:pos x="T2" y="T3"/>
                    </a:cxn>
                    <a:cxn ang="0">
                      <a:pos x="T4" y="T5"/>
                    </a:cxn>
                    <a:cxn ang="0">
                      <a:pos x="T6" y="T7"/>
                    </a:cxn>
                    <a:cxn ang="0">
                      <a:pos x="T8" y="T9"/>
                    </a:cxn>
                  </a:cxnLst>
                  <a:rect l="0" t="0" r="r" b="b"/>
                  <a:pathLst>
                    <a:path w="29" h="82">
                      <a:moveTo>
                        <a:pt x="0" y="0"/>
                      </a:moveTo>
                      <a:cubicBezTo>
                        <a:pt x="11" y="19"/>
                        <a:pt x="15" y="51"/>
                        <a:pt x="4" y="69"/>
                      </a:cubicBezTo>
                      <a:cubicBezTo>
                        <a:pt x="8" y="75"/>
                        <a:pt x="13" y="79"/>
                        <a:pt x="20" y="82"/>
                      </a:cubicBezTo>
                      <a:cubicBezTo>
                        <a:pt x="29" y="65"/>
                        <a:pt x="29" y="26"/>
                        <a:pt x="19" y="5"/>
                      </a:cubicBezTo>
                      <a:cubicBezTo>
                        <a:pt x="14" y="3"/>
                        <a:pt x="7" y="1"/>
                        <a:pt x="0" y="0"/>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3" name="Freeform 1140"/>
                <p:cNvSpPr/>
                <p:nvPr/>
              </p:nvSpPr>
              <p:spPr bwMode="auto">
                <a:xfrm>
                  <a:off x="2822" y="2061"/>
                  <a:ext cx="643" cy="731"/>
                </a:xfrm>
                <a:custGeom>
                  <a:avLst/>
                  <a:gdLst>
                    <a:gd name="T0" fmla="*/ 256 w 272"/>
                    <a:gd name="T1" fmla="*/ 309 h 309"/>
                    <a:gd name="T2" fmla="*/ 272 w 272"/>
                    <a:gd name="T3" fmla="*/ 286 h 309"/>
                    <a:gd name="T4" fmla="*/ 262 w 272"/>
                    <a:gd name="T5" fmla="*/ 275 h 309"/>
                    <a:gd name="T6" fmla="*/ 226 w 272"/>
                    <a:gd name="T7" fmla="*/ 275 h 309"/>
                    <a:gd name="T8" fmla="*/ 228 w 272"/>
                    <a:gd name="T9" fmla="*/ 239 h 309"/>
                    <a:gd name="T10" fmla="*/ 222 w 272"/>
                    <a:gd name="T11" fmla="*/ 232 h 309"/>
                    <a:gd name="T12" fmla="*/ 207 w 272"/>
                    <a:gd name="T13" fmla="*/ 252 h 309"/>
                    <a:gd name="T14" fmla="*/ 169 w 272"/>
                    <a:gd name="T15" fmla="*/ 255 h 309"/>
                    <a:gd name="T16" fmla="*/ 37 w 272"/>
                    <a:gd name="T17" fmla="*/ 137 h 309"/>
                    <a:gd name="T18" fmla="*/ 29 w 272"/>
                    <a:gd name="T19" fmla="*/ 105 h 309"/>
                    <a:gd name="T20" fmla="*/ 75 w 272"/>
                    <a:gd name="T21" fmla="*/ 38 h 309"/>
                    <a:gd name="T22" fmla="*/ 116 w 272"/>
                    <a:gd name="T23" fmla="*/ 33 h 309"/>
                    <a:gd name="T24" fmla="*/ 207 w 272"/>
                    <a:gd name="T25" fmla="*/ 113 h 309"/>
                    <a:gd name="T26" fmla="*/ 214 w 272"/>
                    <a:gd name="T27" fmla="*/ 100 h 309"/>
                    <a:gd name="T28" fmla="*/ 116 w 272"/>
                    <a:gd name="T29" fmla="*/ 18 h 309"/>
                    <a:gd name="T30" fmla="*/ 69 w 272"/>
                    <a:gd name="T31" fmla="*/ 25 h 309"/>
                    <a:gd name="T32" fmla="*/ 13 w 272"/>
                    <a:gd name="T33" fmla="*/ 102 h 309"/>
                    <a:gd name="T34" fmla="*/ 20 w 272"/>
                    <a:gd name="T35" fmla="*/ 142 h 309"/>
                    <a:gd name="T36" fmla="*/ 185 w 272"/>
                    <a:gd name="T37" fmla="*/ 289 h 309"/>
                    <a:gd name="T38" fmla="*/ 256 w 272"/>
                    <a:gd name="T39" fmla="*/ 309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2" h="309">
                      <a:moveTo>
                        <a:pt x="256" y="309"/>
                      </a:moveTo>
                      <a:cubicBezTo>
                        <a:pt x="272" y="286"/>
                        <a:pt x="272" y="286"/>
                        <a:pt x="272" y="286"/>
                      </a:cubicBezTo>
                      <a:cubicBezTo>
                        <a:pt x="269" y="282"/>
                        <a:pt x="266" y="279"/>
                        <a:pt x="262" y="275"/>
                      </a:cubicBezTo>
                      <a:cubicBezTo>
                        <a:pt x="253" y="285"/>
                        <a:pt x="235" y="285"/>
                        <a:pt x="226" y="275"/>
                      </a:cubicBezTo>
                      <a:cubicBezTo>
                        <a:pt x="217" y="266"/>
                        <a:pt x="218" y="248"/>
                        <a:pt x="228" y="239"/>
                      </a:cubicBezTo>
                      <a:cubicBezTo>
                        <a:pt x="226" y="237"/>
                        <a:pt x="224" y="234"/>
                        <a:pt x="222" y="232"/>
                      </a:cubicBezTo>
                      <a:cubicBezTo>
                        <a:pt x="207" y="252"/>
                        <a:pt x="207" y="252"/>
                        <a:pt x="207" y="252"/>
                      </a:cubicBezTo>
                      <a:cubicBezTo>
                        <a:pt x="195" y="266"/>
                        <a:pt x="180" y="264"/>
                        <a:pt x="169" y="255"/>
                      </a:cubicBezTo>
                      <a:cubicBezTo>
                        <a:pt x="37" y="137"/>
                        <a:pt x="37" y="137"/>
                        <a:pt x="37" y="137"/>
                      </a:cubicBezTo>
                      <a:cubicBezTo>
                        <a:pt x="26" y="128"/>
                        <a:pt x="19" y="120"/>
                        <a:pt x="29" y="105"/>
                      </a:cubicBezTo>
                      <a:cubicBezTo>
                        <a:pt x="75" y="38"/>
                        <a:pt x="75" y="38"/>
                        <a:pt x="75" y="38"/>
                      </a:cubicBezTo>
                      <a:cubicBezTo>
                        <a:pt x="85" y="23"/>
                        <a:pt x="99" y="17"/>
                        <a:pt x="116" y="33"/>
                      </a:cubicBezTo>
                      <a:cubicBezTo>
                        <a:pt x="207" y="113"/>
                        <a:pt x="207" y="113"/>
                        <a:pt x="207" y="113"/>
                      </a:cubicBezTo>
                      <a:cubicBezTo>
                        <a:pt x="209" y="109"/>
                        <a:pt x="212" y="104"/>
                        <a:pt x="214" y="100"/>
                      </a:cubicBezTo>
                      <a:cubicBezTo>
                        <a:pt x="116" y="18"/>
                        <a:pt x="116" y="18"/>
                        <a:pt x="116" y="18"/>
                      </a:cubicBezTo>
                      <a:cubicBezTo>
                        <a:pt x="94" y="0"/>
                        <a:pt x="82" y="7"/>
                        <a:pt x="69" y="25"/>
                      </a:cubicBezTo>
                      <a:cubicBezTo>
                        <a:pt x="13" y="102"/>
                        <a:pt x="13" y="102"/>
                        <a:pt x="13" y="102"/>
                      </a:cubicBezTo>
                      <a:cubicBezTo>
                        <a:pt x="0" y="120"/>
                        <a:pt x="8" y="131"/>
                        <a:pt x="20" y="142"/>
                      </a:cubicBezTo>
                      <a:cubicBezTo>
                        <a:pt x="185" y="289"/>
                        <a:pt x="185" y="289"/>
                        <a:pt x="185" y="289"/>
                      </a:cubicBezTo>
                      <a:cubicBezTo>
                        <a:pt x="210" y="289"/>
                        <a:pt x="235" y="296"/>
                        <a:pt x="256" y="309"/>
                      </a:cubicBezTo>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4" name="Freeform 1141"/>
                <p:cNvSpPr/>
                <p:nvPr/>
              </p:nvSpPr>
              <p:spPr bwMode="auto">
                <a:xfrm>
                  <a:off x="3427" y="4199"/>
                  <a:ext cx="126" cy="152"/>
                </a:xfrm>
                <a:custGeom>
                  <a:avLst/>
                  <a:gdLst>
                    <a:gd name="T0" fmla="*/ 19 w 53"/>
                    <a:gd name="T1" fmla="*/ 3 h 64"/>
                    <a:gd name="T2" fmla="*/ 0 w 53"/>
                    <a:gd name="T3" fmla="*/ 32 h 64"/>
                    <a:gd name="T4" fmla="*/ 12 w 53"/>
                    <a:gd name="T5" fmla="*/ 64 h 64"/>
                    <a:gd name="T6" fmla="*/ 53 w 53"/>
                    <a:gd name="T7" fmla="*/ 64 h 64"/>
                    <a:gd name="T8" fmla="*/ 30 w 53"/>
                    <a:gd name="T9" fmla="*/ 0 h 64"/>
                    <a:gd name="T10" fmla="*/ 19 w 53"/>
                    <a:gd name="T11" fmla="*/ 3 h 64"/>
                  </a:gdLst>
                  <a:ahLst/>
                  <a:cxnLst>
                    <a:cxn ang="0">
                      <a:pos x="T0" y="T1"/>
                    </a:cxn>
                    <a:cxn ang="0">
                      <a:pos x="T2" y="T3"/>
                    </a:cxn>
                    <a:cxn ang="0">
                      <a:pos x="T4" y="T5"/>
                    </a:cxn>
                    <a:cxn ang="0">
                      <a:pos x="T6" y="T7"/>
                    </a:cxn>
                    <a:cxn ang="0">
                      <a:pos x="T8" y="T9"/>
                    </a:cxn>
                    <a:cxn ang="0">
                      <a:pos x="T10" y="T11"/>
                    </a:cxn>
                  </a:cxnLst>
                  <a:rect l="0" t="0" r="r" b="b"/>
                  <a:pathLst>
                    <a:path w="53" h="64">
                      <a:moveTo>
                        <a:pt x="19" y="3"/>
                      </a:moveTo>
                      <a:cubicBezTo>
                        <a:pt x="13" y="12"/>
                        <a:pt x="7" y="22"/>
                        <a:pt x="0" y="32"/>
                      </a:cubicBezTo>
                      <a:cubicBezTo>
                        <a:pt x="3" y="44"/>
                        <a:pt x="7" y="55"/>
                        <a:pt x="12" y="64"/>
                      </a:cubicBezTo>
                      <a:cubicBezTo>
                        <a:pt x="53" y="64"/>
                        <a:pt x="53" y="64"/>
                        <a:pt x="53" y="64"/>
                      </a:cubicBezTo>
                      <a:cubicBezTo>
                        <a:pt x="39" y="44"/>
                        <a:pt x="30" y="24"/>
                        <a:pt x="30" y="0"/>
                      </a:cubicBezTo>
                      <a:cubicBezTo>
                        <a:pt x="27" y="2"/>
                        <a:pt x="23" y="3"/>
                        <a:pt x="19" y="3"/>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5" name="Freeform 1142"/>
                <p:cNvSpPr/>
                <p:nvPr/>
              </p:nvSpPr>
              <p:spPr bwMode="auto">
                <a:xfrm>
                  <a:off x="3153" y="2113"/>
                  <a:ext cx="265" cy="108"/>
                </a:xfrm>
                <a:custGeom>
                  <a:avLst/>
                  <a:gdLst>
                    <a:gd name="T0" fmla="*/ 44 w 112"/>
                    <a:gd name="T1" fmla="*/ 46 h 46"/>
                    <a:gd name="T2" fmla="*/ 112 w 112"/>
                    <a:gd name="T3" fmla="*/ 9 h 46"/>
                    <a:gd name="T4" fmla="*/ 106 w 112"/>
                    <a:gd name="T5" fmla="*/ 0 h 46"/>
                    <a:gd name="T6" fmla="*/ 1 w 112"/>
                    <a:gd name="T7" fmla="*/ 8 h 46"/>
                    <a:gd name="T8" fmla="*/ 0 w 112"/>
                    <a:gd name="T9" fmla="*/ 9 h 46"/>
                    <a:gd name="T10" fmla="*/ 44 w 112"/>
                    <a:gd name="T11" fmla="*/ 46 h 46"/>
                  </a:gdLst>
                  <a:ahLst/>
                  <a:cxnLst>
                    <a:cxn ang="0">
                      <a:pos x="T0" y="T1"/>
                    </a:cxn>
                    <a:cxn ang="0">
                      <a:pos x="T2" y="T3"/>
                    </a:cxn>
                    <a:cxn ang="0">
                      <a:pos x="T4" y="T5"/>
                    </a:cxn>
                    <a:cxn ang="0">
                      <a:pos x="T6" y="T7"/>
                    </a:cxn>
                    <a:cxn ang="0">
                      <a:pos x="T8" y="T9"/>
                    </a:cxn>
                    <a:cxn ang="0">
                      <a:pos x="T10" y="T11"/>
                    </a:cxn>
                  </a:cxnLst>
                  <a:rect l="0" t="0" r="r" b="b"/>
                  <a:pathLst>
                    <a:path w="112" h="46">
                      <a:moveTo>
                        <a:pt x="44" y="46"/>
                      </a:moveTo>
                      <a:cubicBezTo>
                        <a:pt x="72" y="44"/>
                        <a:pt x="99" y="31"/>
                        <a:pt x="112" y="9"/>
                      </a:cubicBezTo>
                      <a:cubicBezTo>
                        <a:pt x="106" y="0"/>
                        <a:pt x="106" y="0"/>
                        <a:pt x="106" y="0"/>
                      </a:cubicBezTo>
                      <a:cubicBezTo>
                        <a:pt x="95" y="16"/>
                        <a:pt x="45" y="46"/>
                        <a:pt x="1" y="8"/>
                      </a:cubicBezTo>
                      <a:cubicBezTo>
                        <a:pt x="0" y="9"/>
                        <a:pt x="0" y="9"/>
                        <a:pt x="0" y="9"/>
                      </a:cubicBezTo>
                      <a:cubicBezTo>
                        <a:pt x="44" y="46"/>
                        <a:pt x="44" y="46"/>
                        <a:pt x="44" y="46"/>
                      </a:cubicBezTo>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6" name="Freeform 1143"/>
                <p:cNvSpPr/>
                <p:nvPr/>
              </p:nvSpPr>
              <p:spPr bwMode="auto">
                <a:xfrm>
                  <a:off x="3217" y="248"/>
                  <a:ext cx="134" cy="526"/>
                </a:xfrm>
                <a:custGeom>
                  <a:avLst/>
                  <a:gdLst>
                    <a:gd name="T0" fmla="*/ 17 w 57"/>
                    <a:gd name="T1" fmla="*/ 105 h 222"/>
                    <a:gd name="T2" fmla="*/ 7 w 57"/>
                    <a:gd name="T3" fmla="*/ 188 h 222"/>
                    <a:gd name="T4" fmla="*/ 15 w 57"/>
                    <a:gd name="T5" fmla="*/ 181 h 222"/>
                    <a:gd name="T6" fmla="*/ 40 w 57"/>
                    <a:gd name="T7" fmla="*/ 222 h 222"/>
                    <a:gd name="T8" fmla="*/ 57 w 57"/>
                    <a:gd name="T9" fmla="*/ 206 h 222"/>
                    <a:gd name="T10" fmla="*/ 43 w 57"/>
                    <a:gd name="T11" fmla="*/ 139 h 222"/>
                    <a:gd name="T12" fmla="*/ 18 w 57"/>
                    <a:gd name="T13" fmla="*/ 0 h 222"/>
                    <a:gd name="T14" fmla="*/ 17 w 57"/>
                    <a:gd name="T15" fmla="*/ 105 h 2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222">
                      <a:moveTo>
                        <a:pt x="17" y="105"/>
                      </a:moveTo>
                      <a:cubicBezTo>
                        <a:pt x="9" y="132"/>
                        <a:pt x="0" y="157"/>
                        <a:pt x="7" y="188"/>
                      </a:cubicBezTo>
                      <a:cubicBezTo>
                        <a:pt x="10" y="185"/>
                        <a:pt x="13" y="182"/>
                        <a:pt x="15" y="181"/>
                      </a:cubicBezTo>
                      <a:cubicBezTo>
                        <a:pt x="22" y="192"/>
                        <a:pt x="31" y="206"/>
                        <a:pt x="40" y="222"/>
                      </a:cubicBezTo>
                      <a:cubicBezTo>
                        <a:pt x="46" y="217"/>
                        <a:pt x="51" y="212"/>
                        <a:pt x="57" y="206"/>
                      </a:cubicBezTo>
                      <a:cubicBezTo>
                        <a:pt x="44" y="186"/>
                        <a:pt x="42" y="163"/>
                        <a:pt x="43" y="139"/>
                      </a:cubicBezTo>
                      <a:cubicBezTo>
                        <a:pt x="45" y="96"/>
                        <a:pt x="53" y="32"/>
                        <a:pt x="18" y="0"/>
                      </a:cubicBezTo>
                      <a:cubicBezTo>
                        <a:pt x="32" y="42"/>
                        <a:pt x="26" y="78"/>
                        <a:pt x="17" y="105"/>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7" name="Freeform 1144"/>
                <p:cNvSpPr/>
                <p:nvPr/>
              </p:nvSpPr>
              <p:spPr bwMode="auto">
                <a:xfrm>
                  <a:off x="2720" y="-35"/>
                  <a:ext cx="341" cy="115"/>
                </a:xfrm>
                <a:custGeom>
                  <a:avLst/>
                  <a:gdLst>
                    <a:gd name="T0" fmla="*/ 27 w 144"/>
                    <a:gd name="T1" fmla="*/ 47 h 49"/>
                    <a:gd name="T2" fmla="*/ 133 w 144"/>
                    <a:gd name="T3" fmla="*/ 5 h 49"/>
                    <a:gd name="T4" fmla="*/ 144 w 144"/>
                    <a:gd name="T5" fmla="*/ 0 h 49"/>
                    <a:gd name="T6" fmla="*/ 28 w 144"/>
                    <a:gd name="T7" fmla="*/ 0 h 49"/>
                    <a:gd name="T8" fmla="*/ 28 w 144"/>
                    <a:gd name="T9" fmla="*/ 0 h 49"/>
                    <a:gd name="T10" fmla="*/ 27 w 144"/>
                    <a:gd name="T11" fmla="*/ 0 h 49"/>
                    <a:gd name="T12" fmla="*/ 0 w 144"/>
                    <a:gd name="T13" fmla="*/ 0 h 49"/>
                    <a:gd name="T14" fmla="*/ 27 w 144"/>
                    <a:gd name="T15" fmla="*/ 47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27" y="47"/>
                      </a:moveTo>
                      <a:cubicBezTo>
                        <a:pt x="33" y="49"/>
                        <a:pt x="83" y="28"/>
                        <a:pt x="133" y="5"/>
                      </a:cubicBezTo>
                      <a:cubicBezTo>
                        <a:pt x="137" y="3"/>
                        <a:pt x="141" y="2"/>
                        <a:pt x="144" y="0"/>
                      </a:cubicBezTo>
                      <a:cubicBezTo>
                        <a:pt x="28" y="0"/>
                        <a:pt x="28" y="0"/>
                        <a:pt x="28" y="0"/>
                      </a:cubicBezTo>
                      <a:cubicBezTo>
                        <a:pt x="28" y="0"/>
                        <a:pt x="28" y="0"/>
                        <a:pt x="28" y="0"/>
                      </a:cubicBezTo>
                      <a:cubicBezTo>
                        <a:pt x="27" y="0"/>
                        <a:pt x="27" y="0"/>
                        <a:pt x="27" y="0"/>
                      </a:cubicBezTo>
                      <a:cubicBezTo>
                        <a:pt x="0" y="0"/>
                        <a:pt x="0" y="0"/>
                        <a:pt x="0" y="0"/>
                      </a:cubicBezTo>
                      <a:cubicBezTo>
                        <a:pt x="11" y="23"/>
                        <a:pt x="24" y="46"/>
                        <a:pt x="27" y="47"/>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8" name="Freeform 1145"/>
                <p:cNvSpPr/>
                <p:nvPr/>
              </p:nvSpPr>
              <p:spPr bwMode="auto">
                <a:xfrm>
                  <a:off x="3406" y="2692"/>
                  <a:ext cx="26" cy="22"/>
                </a:xfrm>
                <a:custGeom>
                  <a:avLst/>
                  <a:gdLst>
                    <a:gd name="T0" fmla="*/ 7 w 11"/>
                    <a:gd name="T1" fmla="*/ 0 h 9"/>
                    <a:gd name="T2" fmla="*/ 0 w 11"/>
                    <a:gd name="T3" fmla="*/ 9 h 9"/>
                    <a:gd name="T4" fmla="*/ 11 w 11"/>
                    <a:gd name="T5" fmla="*/ 5 h 9"/>
                    <a:gd name="T6" fmla="*/ 7 w 11"/>
                    <a:gd name="T7" fmla="*/ 0 h 9"/>
                  </a:gdLst>
                  <a:ahLst/>
                  <a:cxnLst>
                    <a:cxn ang="0">
                      <a:pos x="T0" y="T1"/>
                    </a:cxn>
                    <a:cxn ang="0">
                      <a:pos x="T2" y="T3"/>
                    </a:cxn>
                    <a:cxn ang="0">
                      <a:pos x="T4" y="T5"/>
                    </a:cxn>
                    <a:cxn ang="0">
                      <a:pos x="T6" y="T7"/>
                    </a:cxn>
                  </a:cxnLst>
                  <a:rect l="0" t="0" r="r" b="b"/>
                  <a:pathLst>
                    <a:path w="11" h="9">
                      <a:moveTo>
                        <a:pt x="7" y="0"/>
                      </a:moveTo>
                      <a:cubicBezTo>
                        <a:pt x="0" y="9"/>
                        <a:pt x="0" y="9"/>
                        <a:pt x="0" y="9"/>
                      </a:cubicBezTo>
                      <a:cubicBezTo>
                        <a:pt x="4" y="9"/>
                        <a:pt x="8" y="7"/>
                        <a:pt x="11" y="5"/>
                      </a:cubicBezTo>
                      <a:cubicBezTo>
                        <a:pt x="10" y="3"/>
                        <a:pt x="8" y="2"/>
                        <a:pt x="7" y="0"/>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9" name="Freeform 1146"/>
                <p:cNvSpPr/>
                <p:nvPr/>
              </p:nvSpPr>
              <p:spPr bwMode="auto">
                <a:xfrm>
                  <a:off x="3356" y="3996"/>
                  <a:ext cx="166" cy="135"/>
                </a:xfrm>
                <a:custGeom>
                  <a:avLst/>
                  <a:gdLst>
                    <a:gd name="T0" fmla="*/ 49 w 70"/>
                    <a:gd name="T1" fmla="*/ 7 h 57"/>
                    <a:gd name="T2" fmla="*/ 43 w 70"/>
                    <a:gd name="T3" fmla="*/ 38 h 57"/>
                    <a:gd name="T4" fmla="*/ 10 w 70"/>
                    <a:gd name="T5" fmla="*/ 25 h 57"/>
                    <a:gd name="T6" fmla="*/ 0 w 70"/>
                    <a:gd name="T7" fmla="*/ 30 h 57"/>
                    <a:gd name="T8" fmla="*/ 48 w 70"/>
                    <a:gd name="T9" fmla="*/ 47 h 57"/>
                    <a:gd name="T10" fmla="*/ 60 w 70"/>
                    <a:gd name="T11" fmla="*/ 0 h 57"/>
                    <a:gd name="T12" fmla="*/ 49 w 70"/>
                    <a:gd name="T13" fmla="*/ 7 h 57"/>
                  </a:gdLst>
                  <a:ahLst/>
                  <a:cxnLst>
                    <a:cxn ang="0">
                      <a:pos x="T0" y="T1"/>
                    </a:cxn>
                    <a:cxn ang="0">
                      <a:pos x="T2" y="T3"/>
                    </a:cxn>
                    <a:cxn ang="0">
                      <a:pos x="T4" y="T5"/>
                    </a:cxn>
                    <a:cxn ang="0">
                      <a:pos x="T6" y="T7"/>
                    </a:cxn>
                    <a:cxn ang="0">
                      <a:pos x="T8" y="T9"/>
                    </a:cxn>
                    <a:cxn ang="0">
                      <a:pos x="T10" y="T11"/>
                    </a:cxn>
                    <a:cxn ang="0">
                      <a:pos x="T12" y="T13"/>
                    </a:cxn>
                  </a:cxnLst>
                  <a:rect l="0" t="0" r="r" b="b"/>
                  <a:pathLst>
                    <a:path w="70" h="57">
                      <a:moveTo>
                        <a:pt x="49" y="7"/>
                      </a:moveTo>
                      <a:cubicBezTo>
                        <a:pt x="54" y="18"/>
                        <a:pt x="55" y="32"/>
                        <a:pt x="43" y="38"/>
                      </a:cubicBezTo>
                      <a:cubicBezTo>
                        <a:pt x="32" y="44"/>
                        <a:pt x="16" y="38"/>
                        <a:pt x="10" y="25"/>
                      </a:cubicBezTo>
                      <a:cubicBezTo>
                        <a:pt x="8" y="26"/>
                        <a:pt x="4" y="28"/>
                        <a:pt x="0" y="30"/>
                      </a:cubicBezTo>
                      <a:cubicBezTo>
                        <a:pt x="8" y="49"/>
                        <a:pt x="30" y="57"/>
                        <a:pt x="48" y="47"/>
                      </a:cubicBezTo>
                      <a:cubicBezTo>
                        <a:pt x="64" y="37"/>
                        <a:pt x="70" y="17"/>
                        <a:pt x="60" y="0"/>
                      </a:cubicBezTo>
                      <a:cubicBezTo>
                        <a:pt x="58" y="2"/>
                        <a:pt x="52" y="6"/>
                        <a:pt x="49" y="7"/>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0" name="Freeform 1147"/>
                <p:cNvSpPr/>
                <p:nvPr/>
              </p:nvSpPr>
              <p:spPr bwMode="auto">
                <a:xfrm>
                  <a:off x="3325" y="1543"/>
                  <a:ext cx="34" cy="26"/>
                </a:xfrm>
                <a:custGeom>
                  <a:avLst/>
                  <a:gdLst>
                    <a:gd name="T0" fmla="*/ 0 w 14"/>
                    <a:gd name="T1" fmla="*/ 9 h 11"/>
                    <a:gd name="T2" fmla="*/ 11 w 14"/>
                    <a:gd name="T3" fmla="*/ 11 h 11"/>
                    <a:gd name="T4" fmla="*/ 14 w 14"/>
                    <a:gd name="T5" fmla="*/ 2 h 11"/>
                    <a:gd name="T6" fmla="*/ 12 w 14"/>
                    <a:gd name="T7" fmla="*/ 0 h 11"/>
                    <a:gd name="T8" fmla="*/ 0 w 14"/>
                    <a:gd name="T9" fmla="*/ 9 h 11"/>
                  </a:gdLst>
                  <a:ahLst/>
                  <a:cxnLst>
                    <a:cxn ang="0">
                      <a:pos x="T0" y="T1"/>
                    </a:cxn>
                    <a:cxn ang="0">
                      <a:pos x="T2" y="T3"/>
                    </a:cxn>
                    <a:cxn ang="0">
                      <a:pos x="T4" y="T5"/>
                    </a:cxn>
                    <a:cxn ang="0">
                      <a:pos x="T6" y="T7"/>
                    </a:cxn>
                    <a:cxn ang="0">
                      <a:pos x="T8" y="T9"/>
                    </a:cxn>
                  </a:cxnLst>
                  <a:rect l="0" t="0" r="r" b="b"/>
                  <a:pathLst>
                    <a:path w="14" h="11">
                      <a:moveTo>
                        <a:pt x="0" y="9"/>
                      </a:moveTo>
                      <a:cubicBezTo>
                        <a:pt x="3" y="10"/>
                        <a:pt x="7" y="10"/>
                        <a:pt x="11" y="11"/>
                      </a:cubicBezTo>
                      <a:cubicBezTo>
                        <a:pt x="12" y="8"/>
                        <a:pt x="13" y="5"/>
                        <a:pt x="14" y="2"/>
                      </a:cubicBezTo>
                      <a:cubicBezTo>
                        <a:pt x="13" y="1"/>
                        <a:pt x="13" y="1"/>
                        <a:pt x="12" y="0"/>
                      </a:cubicBezTo>
                      <a:lnTo>
                        <a:pt x="0" y="9"/>
                      </a:ln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1" name="Freeform 1148"/>
                <p:cNvSpPr/>
                <p:nvPr/>
              </p:nvSpPr>
              <p:spPr bwMode="auto">
                <a:xfrm>
                  <a:off x="3224" y="-35"/>
                  <a:ext cx="40" cy="89"/>
                </a:xfrm>
                <a:custGeom>
                  <a:avLst/>
                  <a:gdLst>
                    <a:gd name="T0" fmla="*/ 17 w 17"/>
                    <a:gd name="T1" fmla="*/ 38 h 38"/>
                    <a:gd name="T2" fmla="*/ 17 w 17"/>
                    <a:gd name="T3" fmla="*/ 0 h 38"/>
                    <a:gd name="T4" fmla="*/ 3 w 17"/>
                    <a:gd name="T5" fmla="*/ 0 h 38"/>
                    <a:gd name="T6" fmla="*/ 0 w 17"/>
                    <a:gd name="T7" fmla="*/ 37 h 38"/>
                    <a:gd name="T8" fmla="*/ 17 w 17"/>
                    <a:gd name="T9" fmla="*/ 38 h 38"/>
                  </a:gdLst>
                  <a:ahLst/>
                  <a:cxnLst>
                    <a:cxn ang="0">
                      <a:pos x="T0" y="T1"/>
                    </a:cxn>
                    <a:cxn ang="0">
                      <a:pos x="T2" y="T3"/>
                    </a:cxn>
                    <a:cxn ang="0">
                      <a:pos x="T4" y="T5"/>
                    </a:cxn>
                    <a:cxn ang="0">
                      <a:pos x="T6" y="T7"/>
                    </a:cxn>
                    <a:cxn ang="0">
                      <a:pos x="T8" y="T9"/>
                    </a:cxn>
                  </a:cxnLst>
                  <a:rect l="0" t="0" r="r" b="b"/>
                  <a:pathLst>
                    <a:path w="17" h="38">
                      <a:moveTo>
                        <a:pt x="17" y="38"/>
                      </a:moveTo>
                      <a:cubicBezTo>
                        <a:pt x="17" y="24"/>
                        <a:pt x="17" y="11"/>
                        <a:pt x="17" y="0"/>
                      </a:cubicBezTo>
                      <a:cubicBezTo>
                        <a:pt x="3" y="0"/>
                        <a:pt x="3" y="0"/>
                        <a:pt x="3" y="0"/>
                      </a:cubicBezTo>
                      <a:cubicBezTo>
                        <a:pt x="2" y="11"/>
                        <a:pt x="1" y="25"/>
                        <a:pt x="0" y="37"/>
                      </a:cubicBezTo>
                      <a:cubicBezTo>
                        <a:pt x="6" y="37"/>
                        <a:pt x="11" y="38"/>
                        <a:pt x="17" y="38"/>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2" name="Freeform 1149"/>
                <p:cNvSpPr/>
                <p:nvPr/>
              </p:nvSpPr>
              <p:spPr bwMode="auto">
                <a:xfrm>
                  <a:off x="3396" y="2955"/>
                  <a:ext cx="45" cy="87"/>
                </a:xfrm>
                <a:custGeom>
                  <a:avLst/>
                  <a:gdLst>
                    <a:gd name="T0" fmla="*/ 9 w 19"/>
                    <a:gd name="T1" fmla="*/ 0 h 37"/>
                    <a:gd name="T2" fmla="*/ 18 w 19"/>
                    <a:gd name="T3" fmla="*/ 37 h 37"/>
                    <a:gd name="T4" fmla="*/ 9 w 19"/>
                    <a:gd name="T5" fmla="*/ 0 h 37"/>
                  </a:gdLst>
                  <a:ahLst/>
                  <a:cxnLst>
                    <a:cxn ang="0">
                      <a:pos x="T0" y="T1"/>
                    </a:cxn>
                    <a:cxn ang="0">
                      <a:pos x="T2" y="T3"/>
                    </a:cxn>
                    <a:cxn ang="0">
                      <a:pos x="T4" y="T5"/>
                    </a:cxn>
                  </a:cxnLst>
                  <a:rect l="0" t="0" r="r" b="b"/>
                  <a:pathLst>
                    <a:path w="19" h="37">
                      <a:moveTo>
                        <a:pt x="9" y="0"/>
                      </a:moveTo>
                      <a:cubicBezTo>
                        <a:pt x="0" y="11"/>
                        <a:pt x="2" y="30"/>
                        <a:pt x="18" y="37"/>
                      </a:cubicBezTo>
                      <a:cubicBezTo>
                        <a:pt x="19" y="22"/>
                        <a:pt x="15" y="10"/>
                        <a:pt x="9"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3" name="Freeform 1150"/>
                <p:cNvSpPr/>
                <p:nvPr/>
              </p:nvSpPr>
              <p:spPr bwMode="auto">
                <a:xfrm>
                  <a:off x="3389" y="2683"/>
                  <a:ext cx="29" cy="31"/>
                </a:xfrm>
                <a:custGeom>
                  <a:avLst/>
                  <a:gdLst>
                    <a:gd name="T0" fmla="*/ 0 w 12"/>
                    <a:gd name="T1" fmla="*/ 12 h 13"/>
                    <a:gd name="T2" fmla="*/ 5 w 12"/>
                    <a:gd name="T3" fmla="*/ 13 h 13"/>
                    <a:gd name="T4" fmla="*/ 12 w 12"/>
                    <a:gd name="T5" fmla="*/ 3 h 13"/>
                    <a:gd name="T6" fmla="*/ 9 w 12"/>
                    <a:gd name="T7" fmla="*/ 0 h 13"/>
                    <a:gd name="T8" fmla="*/ 0 w 12"/>
                    <a:gd name="T9" fmla="*/ 12 h 13"/>
                  </a:gdLst>
                  <a:ahLst/>
                  <a:cxnLst>
                    <a:cxn ang="0">
                      <a:pos x="T0" y="T1"/>
                    </a:cxn>
                    <a:cxn ang="0">
                      <a:pos x="T2" y="T3"/>
                    </a:cxn>
                    <a:cxn ang="0">
                      <a:pos x="T4" y="T5"/>
                    </a:cxn>
                    <a:cxn ang="0">
                      <a:pos x="T6" y="T7"/>
                    </a:cxn>
                    <a:cxn ang="0">
                      <a:pos x="T8" y="T9"/>
                    </a:cxn>
                  </a:cxnLst>
                  <a:rect l="0" t="0" r="r" b="b"/>
                  <a:pathLst>
                    <a:path w="12" h="13">
                      <a:moveTo>
                        <a:pt x="0" y="12"/>
                      </a:moveTo>
                      <a:cubicBezTo>
                        <a:pt x="2" y="13"/>
                        <a:pt x="3" y="13"/>
                        <a:pt x="5" y="13"/>
                      </a:cubicBezTo>
                      <a:cubicBezTo>
                        <a:pt x="12" y="3"/>
                        <a:pt x="12" y="3"/>
                        <a:pt x="12" y="3"/>
                      </a:cubicBezTo>
                      <a:cubicBezTo>
                        <a:pt x="11" y="2"/>
                        <a:pt x="10" y="1"/>
                        <a:pt x="9" y="0"/>
                      </a:cubicBezTo>
                      <a:lnTo>
                        <a:pt x="0" y="12"/>
                      </a:ln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4" name="Freeform 1151"/>
                <p:cNvSpPr/>
                <p:nvPr/>
              </p:nvSpPr>
              <p:spPr bwMode="auto">
                <a:xfrm>
                  <a:off x="3304" y="1535"/>
                  <a:ext cx="45" cy="29"/>
                </a:xfrm>
                <a:custGeom>
                  <a:avLst/>
                  <a:gdLst>
                    <a:gd name="T0" fmla="*/ 0 w 19"/>
                    <a:gd name="T1" fmla="*/ 11 h 12"/>
                    <a:gd name="T2" fmla="*/ 7 w 19"/>
                    <a:gd name="T3" fmla="*/ 12 h 12"/>
                    <a:gd name="T4" fmla="*/ 19 w 19"/>
                    <a:gd name="T5" fmla="*/ 2 h 12"/>
                    <a:gd name="T6" fmla="*/ 15 w 19"/>
                    <a:gd name="T7" fmla="*/ 0 h 12"/>
                    <a:gd name="T8" fmla="*/ 0 w 19"/>
                    <a:gd name="T9" fmla="*/ 11 h 12"/>
                  </a:gdLst>
                  <a:ahLst/>
                  <a:cxnLst>
                    <a:cxn ang="0">
                      <a:pos x="T0" y="T1"/>
                    </a:cxn>
                    <a:cxn ang="0">
                      <a:pos x="T2" y="T3"/>
                    </a:cxn>
                    <a:cxn ang="0">
                      <a:pos x="T4" y="T5"/>
                    </a:cxn>
                    <a:cxn ang="0">
                      <a:pos x="T6" y="T7"/>
                    </a:cxn>
                    <a:cxn ang="0">
                      <a:pos x="T8" y="T9"/>
                    </a:cxn>
                  </a:cxnLst>
                  <a:rect l="0" t="0" r="r" b="b"/>
                  <a:pathLst>
                    <a:path w="19" h="12">
                      <a:moveTo>
                        <a:pt x="0" y="11"/>
                      </a:moveTo>
                      <a:cubicBezTo>
                        <a:pt x="2" y="11"/>
                        <a:pt x="4" y="12"/>
                        <a:pt x="7" y="12"/>
                      </a:cubicBezTo>
                      <a:cubicBezTo>
                        <a:pt x="19" y="2"/>
                        <a:pt x="19" y="2"/>
                        <a:pt x="19" y="2"/>
                      </a:cubicBezTo>
                      <a:cubicBezTo>
                        <a:pt x="18" y="1"/>
                        <a:pt x="17" y="1"/>
                        <a:pt x="15" y="0"/>
                      </a:cubicBezTo>
                      <a:lnTo>
                        <a:pt x="0" y="11"/>
                      </a:ln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5" name="Freeform 1152"/>
                <p:cNvSpPr/>
                <p:nvPr/>
              </p:nvSpPr>
              <p:spPr bwMode="auto">
                <a:xfrm>
                  <a:off x="3221" y="1763"/>
                  <a:ext cx="161" cy="156"/>
                </a:xfrm>
                <a:custGeom>
                  <a:avLst/>
                  <a:gdLst>
                    <a:gd name="T0" fmla="*/ 0 w 68"/>
                    <a:gd name="T1" fmla="*/ 15 h 66"/>
                    <a:gd name="T2" fmla="*/ 13 w 68"/>
                    <a:gd name="T3" fmla="*/ 63 h 66"/>
                    <a:gd name="T4" fmla="*/ 32 w 68"/>
                    <a:gd name="T5" fmla="*/ 59 h 66"/>
                    <a:gd name="T6" fmla="*/ 29 w 68"/>
                    <a:gd name="T7" fmla="*/ 41 h 66"/>
                    <a:gd name="T8" fmla="*/ 52 w 68"/>
                    <a:gd name="T9" fmla="*/ 29 h 66"/>
                    <a:gd name="T10" fmla="*/ 61 w 68"/>
                    <a:gd name="T11" fmla="*/ 66 h 66"/>
                    <a:gd name="T12" fmla="*/ 54 w 68"/>
                    <a:gd name="T13" fmla="*/ 1 h 66"/>
                    <a:gd name="T14" fmla="*/ 0 w 68"/>
                    <a:gd name="T15" fmla="*/ 15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66">
                      <a:moveTo>
                        <a:pt x="0" y="15"/>
                      </a:moveTo>
                      <a:cubicBezTo>
                        <a:pt x="9" y="28"/>
                        <a:pt x="14" y="47"/>
                        <a:pt x="13" y="63"/>
                      </a:cubicBezTo>
                      <a:cubicBezTo>
                        <a:pt x="19" y="60"/>
                        <a:pt x="26" y="59"/>
                        <a:pt x="32" y="59"/>
                      </a:cubicBezTo>
                      <a:cubicBezTo>
                        <a:pt x="29" y="41"/>
                        <a:pt x="29" y="41"/>
                        <a:pt x="29" y="41"/>
                      </a:cubicBezTo>
                      <a:cubicBezTo>
                        <a:pt x="52" y="29"/>
                        <a:pt x="52" y="29"/>
                        <a:pt x="52" y="29"/>
                      </a:cubicBezTo>
                      <a:cubicBezTo>
                        <a:pt x="53" y="39"/>
                        <a:pt x="56" y="54"/>
                        <a:pt x="61" y="66"/>
                      </a:cubicBezTo>
                      <a:cubicBezTo>
                        <a:pt x="68" y="48"/>
                        <a:pt x="66" y="19"/>
                        <a:pt x="54" y="1"/>
                      </a:cubicBezTo>
                      <a:cubicBezTo>
                        <a:pt x="37" y="0"/>
                        <a:pt x="17" y="4"/>
                        <a:pt x="0" y="15"/>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6" name="Freeform 1153"/>
                <p:cNvSpPr/>
                <p:nvPr/>
              </p:nvSpPr>
              <p:spPr bwMode="auto">
                <a:xfrm>
                  <a:off x="3299" y="3262"/>
                  <a:ext cx="180" cy="239"/>
                </a:xfrm>
                <a:custGeom>
                  <a:avLst/>
                  <a:gdLst>
                    <a:gd name="T0" fmla="*/ 76 w 76"/>
                    <a:gd name="T1" fmla="*/ 74 h 101"/>
                    <a:gd name="T2" fmla="*/ 36 w 76"/>
                    <a:gd name="T3" fmla="*/ 76 h 101"/>
                    <a:gd name="T4" fmla="*/ 74 w 76"/>
                    <a:gd name="T5" fmla="*/ 0 h 101"/>
                    <a:gd name="T6" fmla="*/ 57 w 76"/>
                    <a:gd name="T7" fmla="*/ 5 h 101"/>
                    <a:gd name="T8" fmla="*/ 0 w 76"/>
                    <a:gd name="T9" fmla="*/ 101 h 101"/>
                    <a:gd name="T10" fmla="*/ 64 w 76"/>
                    <a:gd name="T11" fmla="*/ 91 h 101"/>
                    <a:gd name="T12" fmla="*/ 76 w 76"/>
                    <a:gd name="T13" fmla="*/ 74 h 101"/>
                  </a:gdLst>
                  <a:ahLst/>
                  <a:cxnLst>
                    <a:cxn ang="0">
                      <a:pos x="T0" y="T1"/>
                    </a:cxn>
                    <a:cxn ang="0">
                      <a:pos x="T2" y="T3"/>
                    </a:cxn>
                    <a:cxn ang="0">
                      <a:pos x="T4" y="T5"/>
                    </a:cxn>
                    <a:cxn ang="0">
                      <a:pos x="T6" y="T7"/>
                    </a:cxn>
                    <a:cxn ang="0">
                      <a:pos x="T8" y="T9"/>
                    </a:cxn>
                    <a:cxn ang="0">
                      <a:pos x="T10" y="T11"/>
                    </a:cxn>
                    <a:cxn ang="0">
                      <a:pos x="T12" y="T13"/>
                    </a:cxn>
                  </a:cxnLst>
                  <a:rect l="0" t="0" r="r" b="b"/>
                  <a:pathLst>
                    <a:path w="76" h="101">
                      <a:moveTo>
                        <a:pt x="76" y="74"/>
                      </a:moveTo>
                      <a:cubicBezTo>
                        <a:pt x="59" y="75"/>
                        <a:pt x="44" y="76"/>
                        <a:pt x="36" y="76"/>
                      </a:cubicBezTo>
                      <a:cubicBezTo>
                        <a:pt x="44" y="60"/>
                        <a:pt x="63" y="24"/>
                        <a:pt x="74" y="0"/>
                      </a:cubicBezTo>
                      <a:cubicBezTo>
                        <a:pt x="68" y="2"/>
                        <a:pt x="63" y="3"/>
                        <a:pt x="57" y="5"/>
                      </a:cubicBezTo>
                      <a:cubicBezTo>
                        <a:pt x="43" y="29"/>
                        <a:pt x="12" y="80"/>
                        <a:pt x="0" y="101"/>
                      </a:cubicBezTo>
                      <a:cubicBezTo>
                        <a:pt x="10" y="100"/>
                        <a:pt x="38" y="95"/>
                        <a:pt x="64" y="91"/>
                      </a:cubicBezTo>
                      <a:cubicBezTo>
                        <a:pt x="68" y="85"/>
                        <a:pt x="72" y="80"/>
                        <a:pt x="76" y="74"/>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7" name="Freeform 1154"/>
                <p:cNvSpPr/>
                <p:nvPr/>
              </p:nvSpPr>
              <p:spPr bwMode="auto">
                <a:xfrm>
                  <a:off x="3340" y="2919"/>
                  <a:ext cx="97" cy="171"/>
                </a:xfrm>
                <a:custGeom>
                  <a:avLst/>
                  <a:gdLst>
                    <a:gd name="T0" fmla="*/ 41 w 41"/>
                    <a:gd name="T1" fmla="*/ 58 h 72"/>
                    <a:gd name="T2" fmla="*/ 31 w 41"/>
                    <a:gd name="T3" fmla="*/ 11 h 72"/>
                    <a:gd name="T4" fmla="*/ 21 w 41"/>
                    <a:gd name="T5" fmla="*/ 0 h 72"/>
                    <a:gd name="T6" fmla="*/ 38 w 41"/>
                    <a:gd name="T7" fmla="*/ 72 h 72"/>
                    <a:gd name="T8" fmla="*/ 41 w 41"/>
                    <a:gd name="T9" fmla="*/ 58 h 72"/>
                  </a:gdLst>
                  <a:ahLst/>
                  <a:cxnLst>
                    <a:cxn ang="0">
                      <a:pos x="T0" y="T1"/>
                    </a:cxn>
                    <a:cxn ang="0">
                      <a:pos x="T2" y="T3"/>
                    </a:cxn>
                    <a:cxn ang="0">
                      <a:pos x="T4" y="T5"/>
                    </a:cxn>
                    <a:cxn ang="0">
                      <a:pos x="T6" y="T7"/>
                    </a:cxn>
                    <a:cxn ang="0">
                      <a:pos x="T8" y="T9"/>
                    </a:cxn>
                  </a:cxnLst>
                  <a:rect l="0" t="0" r="r" b="b"/>
                  <a:pathLst>
                    <a:path w="41" h="72">
                      <a:moveTo>
                        <a:pt x="41" y="58"/>
                      </a:moveTo>
                      <a:cubicBezTo>
                        <a:pt x="20" y="50"/>
                        <a:pt x="18" y="24"/>
                        <a:pt x="31" y="11"/>
                      </a:cubicBezTo>
                      <a:cubicBezTo>
                        <a:pt x="28" y="7"/>
                        <a:pt x="24" y="3"/>
                        <a:pt x="21" y="0"/>
                      </a:cubicBezTo>
                      <a:cubicBezTo>
                        <a:pt x="0" y="23"/>
                        <a:pt x="4" y="62"/>
                        <a:pt x="38" y="72"/>
                      </a:cubicBezTo>
                      <a:cubicBezTo>
                        <a:pt x="40" y="67"/>
                        <a:pt x="41" y="62"/>
                        <a:pt x="41" y="58"/>
                      </a:cubicBezTo>
                      <a:close/>
                    </a:path>
                  </a:pathLst>
                </a:custGeom>
                <a:solidFill>
                  <a:srgbClr val="8E71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8" name="Freeform 1155"/>
                <p:cNvSpPr/>
                <p:nvPr/>
              </p:nvSpPr>
              <p:spPr bwMode="auto">
                <a:xfrm>
                  <a:off x="3375" y="2671"/>
                  <a:ext cx="33" cy="38"/>
                </a:xfrm>
                <a:custGeom>
                  <a:avLst/>
                  <a:gdLst>
                    <a:gd name="T0" fmla="*/ 0 w 14"/>
                    <a:gd name="T1" fmla="*/ 14 h 16"/>
                    <a:gd name="T2" fmla="*/ 4 w 14"/>
                    <a:gd name="T3" fmla="*/ 16 h 16"/>
                    <a:gd name="T4" fmla="*/ 14 w 14"/>
                    <a:gd name="T5" fmla="*/ 3 h 16"/>
                    <a:gd name="T6" fmla="*/ 11 w 14"/>
                    <a:gd name="T7" fmla="*/ 0 h 16"/>
                    <a:gd name="T8" fmla="*/ 0 w 14"/>
                    <a:gd name="T9" fmla="*/ 14 h 16"/>
                  </a:gdLst>
                  <a:ahLst/>
                  <a:cxnLst>
                    <a:cxn ang="0">
                      <a:pos x="T0" y="T1"/>
                    </a:cxn>
                    <a:cxn ang="0">
                      <a:pos x="T2" y="T3"/>
                    </a:cxn>
                    <a:cxn ang="0">
                      <a:pos x="T4" y="T5"/>
                    </a:cxn>
                    <a:cxn ang="0">
                      <a:pos x="T6" y="T7"/>
                    </a:cxn>
                    <a:cxn ang="0">
                      <a:pos x="T8" y="T9"/>
                    </a:cxn>
                  </a:cxnLst>
                  <a:rect l="0" t="0" r="r" b="b"/>
                  <a:pathLst>
                    <a:path w="14" h="16">
                      <a:moveTo>
                        <a:pt x="0" y="14"/>
                      </a:moveTo>
                      <a:cubicBezTo>
                        <a:pt x="1" y="15"/>
                        <a:pt x="3" y="16"/>
                        <a:pt x="4" y="16"/>
                      </a:cubicBezTo>
                      <a:cubicBezTo>
                        <a:pt x="14" y="3"/>
                        <a:pt x="14" y="3"/>
                        <a:pt x="14" y="3"/>
                      </a:cubicBezTo>
                      <a:cubicBezTo>
                        <a:pt x="13" y="2"/>
                        <a:pt x="12" y="1"/>
                        <a:pt x="11" y="0"/>
                      </a:cubicBezTo>
                      <a:lnTo>
                        <a:pt x="0" y="14"/>
                      </a:ln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9" name="Freeform 1156"/>
                <p:cNvSpPr>
                  <a:spLocks noEditPoints="1"/>
                </p:cNvSpPr>
                <p:nvPr/>
              </p:nvSpPr>
              <p:spPr bwMode="auto">
                <a:xfrm>
                  <a:off x="2606" y="71"/>
                  <a:ext cx="658" cy="667"/>
                </a:xfrm>
                <a:custGeom>
                  <a:avLst/>
                  <a:gdLst>
                    <a:gd name="T0" fmla="*/ 23 w 278"/>
                    <a:gd name="T1" fmla="*/ 205 h 282"/>
                    <a:gd name="T2" fmla="*/ 26 w 278"/>
                    <a:gd name="T3" fmla="*/ 215 h 282"/>
                    <a:gd name="T4" fmla="*/ 34 w 278"/>
                    <a:gd name="T5" fmla="*/ 214 h 282"/>
                    <a:gd name="T6" fmla="*/ 48 w 278"/>
                    <a:gd name="T7" fmla="*/ 210 h 282"/>
                    <a:gd name="T8" fmla="*/ 58 w 278"/>
                    <a:gd name="T9" fmla="*/ 211 h 282"/>
                    <a:gd name="T10" fmla="*/ 73 w 278"/>
                    <a:gd name="T11" fmla="*/ 213 h 282"/>
                    <a:gd name="T12" fmla="*/ 80 w 278"/>
                    <a:gd name="T13" fmla="*/ 223 h 282"/>
                    <a:gd name="T14" fmla="*/ 92 w 278"/>
                    <a:gd name="T15" fmla="*/ 221 h 282"/>
                    <a:gd name="T16" fmla="*/ 94 w 278"/>
                    <a:gd name="T17" fmla="*/ 236 h 282"/>
                    <a:gd name="T18" fmla="*/ 104 w 278"/>
                    <a:gd name="T19" fmla="*/ 238 h 282"/>
                    <a:gd name="T20" fmla="*/ 266 w 278"/>
                    <a:gd name="T21" fmla="*/ 94 h 282"/>
                    <a:gd name="T22" fmla="*/ 277 w 278"/>
                    <a:gd name="T23" fmla="*/ 0 h 282"/>
                    <a:gd name="T24" fmla="*/ 187 w 278"/>
                    <a:gd name="T25" fmla="*/ 66 h 282"/>
                    <a:gd name="T26" fmla="*/ 194 w 278"/>
                    <a:gd name="T27" fmla="*/ 87 h 282"/>
                    <a:gd name="T28" fmla="*/ 200 w 278"/>
                    <a:gd name="T29" fmla="*/ 88 h 282"/>
                    <a:gd name="T30" fmla="*/ 208 w 278"/>
                    <a:gd name="T31" fmla="*/ 84 h 282"/>
                    <a:gd name="T32" fmla="*/ 199 w 278"/>
                    <a:gd name="T33" fmla="*/ 95 h 282"/>
                    <a:gd name="T34" fmla="*/ 177 w 278"/>
                    <a:gd name="T35" fmla="*/ 70 h 282"/>
                    <a:gd name="T36" fmla="*/ 158 w 278"/>
                    <a:gd name="T37" fmla="*/ 97 h 282"/>
                    <a:gd name="T38" fmla="*/ 162 w 278"/>
                    <a:gd name="T39" fmla="*/ 101 h 282"/>
                    <a:gd name="T40" fmla="*/ 165 w 278"/>
                    <a:gd name="T41" fmla="*/ 88 h 282"/>
                    <a:gd name="T42" fmla="*/ 187 w 278"/>
                    <a:gd name="T43" fmla="*/ 106 h 282"/>
                    <a:gd name="T44" fmla="*/ 175 w 278"/>
                    <a:gd name="T45" fmla="*/ 103 h 282"/>
                    <a:gd name="T46" fmla="*/ 173 w 278"/>
                    <a:gd name="T47" fmla="*/ 113 h 282"/>
                    <a:gd name="T48" fmla="*/ 165 w 278"/>
                    <a:gd name="T49" fmla="*/ 114 h 282"/>
                    <a:gd name="T50" fmla="*/ 155 w 278"/>
                    <a:gd name="T51" fmla="*/ 104 h 282"/>
                    <a:gd name="T52" fmla="*/ 144 w 278"/>
                    <a:gd name="T53" fmla="*/ 107 h 282"/>
                    <a:gd name="T54" fmla="*/ 150 w 278"/>
                    <a:gd name="T55" fmla="*/ 107 h 282"/>
                    <a:gd name="T56" fmla="*/ 158 w 278"/>
                    <a:gd name="T57" fmla="*/ 118 h 282"/>
                    <a:gd name="T58" fmla="*/ 164 w 278"/>
                    <a:gd name="T59" fmla="*/ 124 h 282"/>
                    <a:gd name="T60" fmla="*/ 159 w 278"/>
                    <a:gd name="T61" fmla="*/ 128 h 282"/>
                    <a:gd name="T62" fmla="*/ 149 w 278"/>
                    <a:gd name="T63" fmla="*/ 119 h 282"/>
                    <a:gd name="T64" fmla="*/ 136 w 278"/>
                    <a:gd name="T65" fmla="*/ 96 h 282"/>
                    <a:gd name="T66" fmla="*/ 143 w 278"/>
                    <a:gd name="T67" fmla="*/ 98 h 282"/>
                    <a:gd name="T68" fmla="*/ 137 w 278"/>
                    <a:gd name="T69" fmla="*/ 104 h 282"/>
                    <a:gd name="T70" fmla="*/ 136 w 278"/>
                    <a:gd name="T71" fmla="*/ 96 h 282"/>
                    <a:gd name="T72" fmla="*/ 125 w 278"/>
                    <a:gd name="T73" fmla="*/ 105 h 282"/>
                    <a:gd name="T74" fmla="*/ 143 w 278"/>
                    <a:gd name="T75" fmla="*/ 124 h 282"/>
                    <a:gd name="T76" fmla="*/ 154 w 278"/>
                    <a:gd name="T77" fmla="*/ 142 h 282"/>
                    <a:gd name="T78" fmla="*/ 147 w 278"/>
                    <a:gd name="T79" fmla="*/ 141 h 282"/>
                    <a:gd name="T80" fmla="*/ 126 w 278"/>
                    <a:gd name="T81" fmla="*/ 117 h 282"/>
                    <a:gd name="T82" fmla="*/ 119 w 278"/>
                    <a:gd name="T83" fmla="*/ 104 h 282"/>
                    <a:gd name="T84" fmla="*/ 115 w 278"/>
                    <a:gd name="T85" fmla="*/ 139 h 282"/>
                    <a:gd name="T86" fmla="*/ 119 w 278"/>
                    <a:gd name="T87" fmla="*/ 143 h 282"/>
                    <a:gd name="T88" fmla="*/ 122 w 278"/>
                    <a:gd name="T89" fmla="*/ 130 h 282"/>
                    <a:gd name="T90" fmla="*/ 144 w 278"/>
                    <a:gd name="T91" fmla="*/ 148 h 282"/>
                    <a:gd name="T92" fmla="*/ 132 w 278"/>
                    <a:gd name="T93" fmla="*/ 144 h 282"/>
                    <a:gd name="T94" fmla="*/ 130 w 278"/>
                    <a:gd name="T95" fmla="*/ 155 h 282"/>
                    <a:gd name="T96" fmla="*/ 122 w 278"/>
                    <a:gd name="T97" fmla="*/ 156 h 282"/>
                    <a:gd name="T98" fmla="*/ 112 w 278"/>
                    <a:gd name="T99" fmla="*/ 146 h 282"/>
                    <a:gd name="T100" fmla="*/ 93 w 278"/>
                    <a:gd name="T101" fmla="*/ 147 h 282"/>
                    <a:gd name="T102" fmla="*/ 111 w 278"/>
                    <a:gd name="T103" fmla="*/ 150 h 282"/>
                    <a:gd name="T104" fmla="*/ 111 w 278"/>
                    <a:gd name="T105" fmla="*/ 169 h 282"/>
                    <a:gd name="T106" fmla="*/ 93 w 278"/>
                    <a:gd name="T107" fmla="*/ 156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8" h="282">
                      <a:moveTo>
                        <a:pt x="0" y="234"/>
                      </a:moveTo>
                      <a:cubicBezTo>
                        <a:pt x="2" y="234"/>
                        <a:pt x="4" y="233"/>
                        <a:pt x="6" y="233"/>
                      </a:cubicBezTo>
                      <a:cubicBezTo>
                        <a:pt x="12" y="222"/>
                        <a:pt x="18" y="212"/>
                        <a:pt x="23" y="205"/>
                      </a:cubicBezTo>
                      <a:cubicBezTo>
                        <a:pt x="20" y="212"/>
                        <a:pt x="15" y="222"/>
                        <a:pt x="9" y="233"/>
                      </a:cubicBezTo>
                      <a:cubicBezTo>
                        <a:pt x="11" y="233"/>
                        <a:pt x="13" y="233"/>
                        <a:pt x="15" y="233"/>
                      </a:cubicBezTo>
                      <a:cubicBezTo>
                        <a:pt x="19" y="226"/>
                        <a:pt x="22" y="220"/>
                        <a:pt x="26" y="215"/>
                      </a:cubicBezTo>
                      <a:cubicBezTo>
                        <a:pt x="24" y="220"/>
                        <a:pt x="21" y="226"/>
                        <a:pt x="17" y="233"/>
                      </a:cubicBezTo>
                      <a:cubicBezTo>
                        <a:pt x="19" y="233"/>
                        <a:pt x="21" y="234"/>
                        <a:pt x="22" y="234"/>
                      </a:cubicBezTo>
                      <a:cubicBezTo>
                        <a:pt x="27" y="226"/>
                        <a:pt x="31" y="219"/>
                        <a:pt x="34" y="214"/>
                      </a:cubicBezTo>
                      <a:cubicBezTo>
                        <a:pt x="32" y="219"/>
                        <a:pt x="29" y="227"/>
                        <a:pt x="25" y="235"/>
                      </a:cubicBezTo>
                      <a:cubicBezTo>
                        <a:pt x="27" y="235"/>
                        <a:pt x="29" y="236"/>
                        <a:pt x="31" y="237"/>
                      </a:cubicBezTo>
                      <a:cubicBezTo>
                        <a:pt x="37" y="226"/>
                        <a:pt x="43" y="216"/>
                        <a:pt x="48" y="210"/>
                      </a:cubicBezTo>
                      <a:cubicBezTo>
                        <a:pt x="45" y="217"/>
                        <a:pt x="40" y="227"/>
                        <a:pt x="34" y="238"/>
                      </a:cubicBezTo>
                      <a:cubicBezTo>
                        <a:pt x="36" y="238"/>
                        <a:pt x="38" y="239"/>
                        <a:pt x="40" y="240"/>
                      </a:cubicBezTo>
                      <a:cubicBezTo>
                        <a:pt x="47" y="229"/>
                        <a:pt x="53" y="218"/>
                        <a:pt x="58" y="211"/>
                      </a:cubicBezTo>
                      <a:cubicBezTo>
                        <a:pt x="55" y="218"/>
                        <a:pt x="49" y="230"/>
                        <a:pt x="43" y="241"/>
                      </a:cubicBezTo>
                      <a:cubicBezTo>
                        <a:pt x="47" y="243"/>
                        <a:pt x="50" y="245"/>
                        <a:pt x="53" y="247"/>
                      </a:cubicBezTo>
                      <a:cubicBezTo>
                        <a:pt x="61" y="234"/>
                        <a:pt x="68" y="221"/>
                        <a:pt x="73" y="213"/>
                      </a:cubicBezTo>
                      <a:cubicBezTo>
                        <a:pt x="70" y="222"/>
                        <a:pt x="63" y="236"/>
                        <a:pt x="56" y="249"/>
                      </a:cubicBezTo>
                      <a:cubicBezTo>
                        <a:pt x="58" y="250"/>
                        <a:pt x="60" y="251"/>
                        <a:pt x="62" y="252"/>
                      </a:cubicBezTo>
                      <a:cubicBezTo>
                        <a:pt x="69" y="241"/>
                        <a:pt x="75" y="230"/>
                        <a:pt x="80" y="223"/>
                      </a:cubicBezTo>
                      <a:cubicBezTo>
                        <a:pt x="77" y="230"/>
                        <a:pt x="71" y="243"/>
                        <a:pt x="65" y="254"/>
                      </a:cubicBezTo>
                      <a:cubicBezTo>
                        <a:pt x="67" y="255"/>
                        <a:pt x="68" y="257"/>
                        <a:pt x="70" y="258"/>
                      </a:cubicBezTo>
                      <a:cubicBezTo>
                        <a:pt x="78" y="244"/>
                        <a:pt x="86" y="230"/>
                        <a:pt x="92" y="221"/>
                      </a:cubicBezTo>
                      <a:cubicBezTo>
                        <a:pt x="88" y="230"/>
                        <a:pt x="80" y="247"/>
                        <a:pt x="73" y="260"/>
                      </a:cubicBezTo>
                      <a:cubicBezTo>
                        <a:pt x="75" y="262"/>
                        <a:pt x="77" y="263"/>
                        <a:pt x="79" y="265"/>
                      </a:cubicBezTo>
                      <a:cubicBezTo>
                        <a:pt x="84" y="254"/>
                        <a:pt x="90" y="243"/>
                        <a:pt x="94" y="236"/>
                      </a:cubicBezTo>
                      <a:cubicBezTo>
                        <a:pt x="91" y="243"/>
                        <a:pt x="86" y="256"/>
                        <a:pt x="81" y="267"/>
                      </a:cubicBezTo>
                      <a:cubicBezTo>
                        <a:pt x="84" y="269"/>
                        <a:pt x="86" y="271"/>
                        <a:pt x="88" y="273"/>
                      </a:cubicBezTo>
                      <a:cubicBezTo>
                        <a:pt x="94" y="260"/>
                        <a:pt x="99" y="246"/>
                        <a:pt x="104" y="238"/>
                      </a:cubicBezTo>
                      <a:cubicBezTo>
                        <a:pt x="101" y="247"/>
                        <a:pt x="96" y="262"/>
                        <a:pt x="91" y="276"/>
                      </a:cubicBezTo>
                      <a:cubicBezTo>
                        <a:pt x="93" y="278"/>
                        <a:pt x="95" y="280"/>
                        <a:pt x="97" y="282"/>
                      </a:cubicBezTo>
                      <a:cubicBezTo>
                        <a:pt x="138" y="170"/>
                        <a:pt x="200" y="120"/>
                        <a:pt x="266" y="94"/>
                      </a:cubicBezTo>
                      <a:cubicBezTo>
                        <a:pt x="263" y="78"/>
                        <a:pt x="257" y="61"/>
                        <a:pt x="245" y="44"/>
                      </a:cubicBezTo>
                      <a:cubicBezTo>
                        <a:pt x="253" y="49"/>
                        <a:pt x="264" y="56"/>
                        <a:pt x="277" y="65"/>
                      </a:cubicBezTo>
                      <a:cubicBezTo>
                        <a:pt x="277" y="45"/>
                        <a:pt x="278" y="20"/>
                        <a:pt x="277" y="0"/>
                      </a:cubicBezTo>
                      <a:cubicBezTo>
                        <a:pt x="110" y="53"/>
                        <a:pt x="32" y="161"/>
                        <a:pt x="0" y="234"/>
                      </a:cubicBezTo>
                      <a:close/>
                      <a:moveTo>
                        <a:pt x="177" y="70"/>
                      </a:moveTo>
                      <a:cubicBezTo>
                        <a:pt x="179" y="67"/>
                        <a:pt x="183" y="66"/>
                        <a:pt x="187" y="66"/>
                      </a:cubicBezTo>
                      <a:cubicBezTo>
                        <a:pt x="191" y="66"/>
                        <a:pt x="194" y="67"/>
                        <a:pt x="196" y="70"/>
                      </a:cubicBezTo>
                      <a:cubicBezTo>
                        <a:pt x="197" y="71"/>
                        <a:pt x="197" y="74"/>
                        <a:pt x="196" y="78"/>
                      </a:cubicBezTo>
                      <a:cubicBezTo>
                        <a:pt x="195" y="83"/>
                        <a:pt x="194" y="86"/>
                        <a:pt x="194" y="87"/>
                      </a:cubicBezTo>
                      <a:cubicBezTo>
                        <a:pt x="193" y="88"/>
                        <a:pt x="193" y="88"/>
                        <a:pt x="194" y="89"/>
                      </a:cubicBezTo>
                      <a:cubicBezTo>
                        <a:pt x="194" y="89"/>
                        <a:pt x="195" y="89"/>
                        <a:pt x="197" y="89"/>
                      </a:cubicBezTo>
                      <a:cubicBezTo>
                        <a:pt x="198" y="89"/>
                        <a:pt x="199" y="88"/>
                        <a:pt x="200" y="88"/>
                      </a:cubicBezTo>
                      <a:cubicBezTo>
                        <a:pt x="201" y="86"/>
                        <a:pt x="202" y="84"/>
                        <a:pt x="203" y="80"/>
                      </a:cubicBezTo>
                      <a:cubicBezTo>
                        <a:pt x="205" y="80"/>
                        <a:pt x="206" y="81"/>
                        <a:pt x="207" y="81"/>
                      </a:cubicBezTo>
                      <a:cubicBezTo>
                        <a:pt x="207" y="82"/>
                        <a:pt x="208" y="83"/>
                        <a:pt x="208" y="84"/>
                      </a:cubicBezTo>
                      <a:cubicBezTo>
                        <a:pt x="208" y="85"/>
                        <a:pt x="208" y="86"/>
                        <a:pt x="207" y="87"/>
                      </a:cubicBezTo>
                      <a:cubicBezTo>
                        <a:pt x="205" y="90"/>
                        <a:pt x="204" y="92"/>
                        <a:pt x="203" y="92"/>
                      </a:cubicBezTo>
                      <a:cubicBezTo>
                        <a:pt x="202" y="93"/>
                        <a:pt x="200" y="94"/>
                        <a:pt x="199" y="95"/>
                      </a:cubicBezTo>
                      <a:cubicBezTo>
                        <a:pt x="192" y="97"/>
                        <a:pt x="185" y="95"/>
                        <a:pt x="177" y="87"/>
                      </a:cubicBezTo>
                      <a:cubicBezTo>
                        <a:pt x="175" y="85"/>
                        <a:pt x="173" y="82"/>
                        <a:pt x="173" y="78"/>
                      </a:cubicBezTo>
                      <a:cubicBezTo>
                        <a:pt x="173" y="75"/>
                        <a:pt x="174" y="72"/>
                        <a:pt x="177" y="70"/>
                      </a:cubicBezTo>
                      <a:close/>
                      <a:moveTo>
                        <a:pt x="153" y="97"/>
                      </a:moveTo>
                      <a:cubicBezTo>
                        <a:pt x="155" y="96"/>
                        <a:pt x="156" y="95"/>
                        <a:pt x="157" y="96"/>
                      </a:cubicBezTo>
                      <a:cubicBezTo>
                        <a:pt x="158" y="97"/>
                        <a:pt x="158" y="97"/>
                        <a:pt x="158" y="97"/>
                      </a:cubicBezTo>
                      <a:cubicBezTo>
                        <a:pt x="159" y="97"/>
                        <a:pt x="159" y="98"/>
                        <a:pt x="160" y="99"/>
                      </a:cubicBezTo>
                      <a:cubicBezTo>
                        <a:pt x="160" y="100"/>
                        <a:pt x="161" y="101"/>
                        <a:pt x="161" y="101"/>
                      </a:cubicBezTo>
                      <a:cubicBezTo>
                        <a:pt x="162" y="101"/>
                        <a:pt x="162" y="101"/>
                        <a:pt x="162" y="101"/>
                      </a:cubicBezTo>
                      <a:cubicBezTo>
                        <a:pt x="161" y="98"/>
                        <a:pt x="161" y="96"/>
                        <a:pt x="161" y="95"/>
                      </a:cubicBezTo>
                      <a:cubicBezTo>
                        <a:pt x="161" y="92"/>
                        <a:pt x="161" y="91"/>
                        <a:pt x="163" y="89"/>
                      </a:cubicBezTo>
                      <a:cubicBezTo>
                        <a:pt x="163" y="89"/>
                        <a:pt x="164" y="88"/>
                        <a:pt x="165" y="88"/>
                      </a:cubicBezTo>
                      <a:cubicBezTo>
                        <a:pt x="168" y="89"/>
                        <a:pt x="172" y="91"/>
                        <a:pt x="175" y="94"/>
                      </a:cubicBezTo>
                      <a:cubicBezTo>
                        <a:pt x="176" y="95"/>
                        <a:pt x="180" y="97"/>
                        <a:pt x="185" y="102"/>
                      </a:cubicBezTo>
                      <a:cubicBezTo>
                        <a:pt x="187" y="103"/>
                        <a:pt x="187" y="105"/>
                        <a:pt x="187" y="106"/>
                      </a:cubicBezTo>
                      <a:cubicBezTo>
                        <a:pt x="186" y="107"/>
                        <a:pt x="185" y="108"/>
                        <a:pt x="185" y="109"/>
                      </a:cubicBezTo>
                      <a:cubicBezTo>
                        <a:pt x="184" y="110"/>
                        <a:pt x="183" y="110"/>
                        <a:pt x="182" y="109"/>
                      </a:cubicBezTo>
                      <a:cubicBezTo>
                        <a:pt x="181" y="108"/>
                        <a:pt x="178" y="106"/>
                        <a:pt x="175" y="103"/>
                      </a:cubicBezTo>
                      <a:cubicBezTo>
                        <a:pt x="172" y="100"/>
                        <a:pt x="169" y="97"/>
                        <a:pt x="167" y="96"/>
                      </a:cubicBezTo>
                      <a:cubicBezTo>
                        <a:pt x="167" y="98"/>
                        <a:pt x="168" y="101"/>
                        <a:pt x="170" y="105"/>
                      </a:cubicBezTo>
                      <a:cubicBezTo>
                        <a:pt x="171" y="109"/>
                        <a:pt x="173" y="112"/>
                        <a:pt x="173" y="113"/>
                      </a:cubicBezTo>
                      <a:cubicBezTo>
                        <a:pt x="173" y="114"/>
                        <a:pt x="173" y="116"/>
                        <a:pt x="172" y="117"/>
                      </a:cubicBezTo>
                      <a:cubicBezTo>
                        <a:pt x="171" y="118"/>
                        <a:pt x="170" y="118"/>
                        <a:pt x="168" y="117"/>
                      </a:cubicBezTo>
                      <a:cubicBezTo>
                        <a:pt x="167" y="116"/>
                        <a:pt x="166" y="115"/>
                        <a:pt x="165" y="114"/>
                      </a:cubicBezTo>
                      <a:cubicBezTo>
                        <a:pt x="162" y="111"/>
                        <a:pt x="161" y="110"/>
                        <a:pt x="161" y="110"/>
                      </a:cubicBezTo>
                      <a:cubicBezTo>
                        <a:pt x="161" y="109"/>
                        <a:pt x="160" y="108"/>
                        <a:pt x="158" y="107"/>
                      </a:cubicBezTo>
                      <a:cubicBezTo>
                        <a:pt x="157" y="106"/>
                        <a:pt x="156" y="105"/>
                        <a:pt x="155" y="104"/>
                      </a:cubicBezTo>
                      <a:cubicBezTo>
                        <a:pt x="154" y="103"/>
                        <a:pt x="153" y="101"/>
                        <a:pt x="152" y="100"/>
                      </a:cubicBezTo>
                      <a:cubicBezTo>
                        <a:pt x="152" y="99"/>
                        <a:pt x="152" y="98"/>
                        <a:pt x="153" y="97"/>
                      </a:cubicBezTo>
                      <a:close/>
                      <a:moveTo>
                        <a:pt x="144" y="107"/>
                      </a:moveTo>
                      <a:cubicBezTo>
                        <a:pt x="145" y="106"/>
                        <a:pt x="146" y="106"/>
                        <a:pt x="146" y="105"/>
                      </a:cubicBezTo>
                      <a:cubicBezTo>
                        <a:pt x="148" y="105"/>
                        <a:pt x="149" y="105"/>
                        <a:pt x="150" y="106"/>
                      </a:cubicBezTo>
                      <a:cubicBezTo>
                        <a:pt x="150" y="106"/>
                        <a:pt x="150" y="106"/>
                        <a:pt x="150" y="107"/>
                      </a:cubicBezTo>
                      <a:cubicBezTo>
                        <a:pt x="151" y="108"/>
                        <a:pt x="152" y="110"/>
                        <a:pt x="153" y="112"/>
                      </a:cubicBezTo>
                      <a:cubicBezTo>
                        <a:pt x="155" y="114"/>
                        <a:pt x="156" y="115"/>
                        <a:pt x="156" y="116"/>
                      </a:cubicBezTo>
                      <a:cubicBezTo>
                        <a:pt x="156" y="116"/>
                        <a:pt x="157" y="117"/>
                        <a:pt x="158" y="118"/>
                      </a:cubicBezTo>
                      <a:cubicBezTo>
                        <a:pt x="158" y="118"/>
                        <a:pt x="159" y="119"/>
                        <a:pt x="160" y="120"/>
                      </a:cubicBezTo>
                      <a:cubicBezTo>
                        <a:pt x="161" y="121"/>
                        <a:pt x="162" y="121"/>
                        <a:pt x="163" y="122"/>
                      </a:cubicBezTo>
                      <a:cubicBezTo>
                        <a:pt x="163" y="123"/>
                        <a:pt x="164" y="123"/>
                        <a:pt x="164" y="124"/>
                      </a:cubicBezTo>
                      <a:cubicBezTo>
                        <a:pt x="164" y="124"/>
                        <a:pt x="165" y="125"/>
                        <a:pt x="164" y="125"/>
                      </a:cubicBezTo>
                      <a:cubicBezTo>
                        <a:pt x="164" y="126"/>
                        <a:pt x="163" y="127"/>
                        <a:pt x="162" y="128"/>
                      </a:cubicBezTo>
                      <a:cubicBezTo>
                        <a:pt x="161" y="129"/>
                        <a:pt x="160" y="129"/>
                        <a:pt x="159" y="128"/>
                      </a:cubicBezTo>
                      <a:cubicBezTo>
                        <a:pt x="157" y="128"/>
                        <a:pt x="156" y="126"/>
                        <a:pt x="154" y="125"/>
                      </a:cubicBezTo>
                      <a:cubicBezTo>
                        <a:pt x="154" y="124"/>
                        <a:pt x="153" y="123"/>
                        <a:pt x="151" y="122"/>
                      </a:cubicBezTo>
                      <a:cubicBezTo>
                        <a:pt x="150" y="120"/>
                        <a:pt x="149" y="119"/>
                        <a:pt x="149" y="119"/>
                      </a:cubicBezTo>
                      <a:cubicBezTo>
                        <a:pt x="146" y="115"/>
                        <a:pt x="144" y="113"/>
                        <a:pt x="143" y="111"/>
                      </a:cubicBezTo>
                      <a:cubicBezTo>
                        <a:pt x="143" y="109"/>
                        <a:pt x="143" y="108"/>
                        <a:pt x="144" y="107"/>
                      </a:cubicBezTo>
                      <a:close/>
                      <a:moveTo>
                        <a:pt x="136" y="96"/>
                      </a:moveTo>
                      <a:cubicBezTo>
                        <a:pt x="137" y="95"/>
                        <a:pt x="138" y="95"/>
                        <a:pt x="139" y="94"/>
                      </a:cubicBezTo>
                      <a:cubicBezTo>
                        <a:pt x="140" y="94"/>
                        <a:pt x="140" y="95"/>
                        <a:pt x="141" y="95"/>
                      </a:cubicBezTo>
                      <a:cubicBezTo>
                        <a:pt x="142" y="96"/>
                        <a:pt x="142" y="97"/>
                        <a:pt x="143" y="98"/>
                      </a:cubicBezTo>
                      <a:cubicBezTo>
                        <a:pt x="143" y="99"/>
                        <a:pt x="143" y="100"/>
                        <a:pt x="143" y="101"/>
                      </a:cubicBezTo>
                      <a:cubicBezTo>
                        <a:pt x="142" y="102"/>
                        <a:pt x="142" y="102"/>
                        <a:pt x="142" y="103"/>
                      </a:cubicBezTo>
                      <a:cubicBezTo>
                        <a:pt x="140" y="104"/>
                        <a:pt x="139" y="104"/>
                        <a:pt x="137" y="104"/>
                      </a:cubicBezTo>
                      <a:cubicBezTo>
                        <a:pt x="137" y="104"/>
                        <a:pt x="136" y="104"/>
                        <a:pt x="136" y="103"/>
                      </a:cubicBezTo>
                      <a:cubicBezTo>
                        <a:pt x="134" y="102"/>
                        <a:pt x="134" y="100"/>
                        <a:pt x="134" y="99"/>
                      </a:cubicBezTo>
                      <a:cubicBezTo>
                        <a:pt x="134" y="98"/>
                        <a:pt x="135" y="97"/>
                        <a:pt x="136" y="96"/>
                      </a:cubicBezTo>
                      <a:close/>
                      <a:moveTo>
                        <a:pt x="119" y="104"/>
                      </a:moveTo>
                      <a:cubicBezTo>
                        <a:pt x="121" y="102"/>
                        <a:pt x="122" y="102"/>
                        <a:pt x="124" y="104"/>
                      </a:cubicBezTo>
                      <a:cubicBezTo>
                        <a:pt x="124" y="104"/>
                        <a:pt x="125" y="104"/>
                        <a:pt x="125" y="105"/>
                      </a:cubicBezTo>
                      <a:cubicBezTo>
                        <a:pt x="125" y="106"/>
                        <a:pt x="126" y="106"/>
                        <a:pt x="126" y="106"/>
                      </a:cubicBezTo>
                      <a:cubicBezTo>
                        <a:pt x="138" y="119"/>
                        <a:pt x="138" y="119"/>
                        <a:pt x="138" y="119"/>
                      </a:cubicBezTo>
                      <a:cubicBezTo>
                        <a:pt x="139" y="120"/>
                        <a:pt x="141" y="122"/>
                        <a:pt x="143" y="124"/>
                      </a:cubicBezTo>
                      <a:cubicBezTo>
                        <a:pt x="146" y="126"/>
                        <a:pt x="148" y="128"/>
                        <a:pt x="149" y="129"/>
                      </a:cubicBezTo>
                      <a:cubicBezTo>
                        <a:pt x="152" y="132"/>
                        <a:pt x="154" y="135"/>
                        <a:pt x="155" y="138"/>
                      </a:cubicBezTo>
                      <a:cubicBezTo>
                        <a:pt x="155" y="140"/>
                        <a:pt x="155" y="141"/>
                        <a:pt x="154" y="142"/>
                      </a:cubicBezTo>
                      <a:cubicBezTo>
                        <a:pt x="153" y="143"/>
                        <a:pt x="152" y="143"/>
                        <a:pt x="151" y="143"/>
                      </a:cubicBezTo>
                      <a:cubicBezTo>
                        <a:pt x="150" y="144"/>
                        <a:pt x="149" y="143"/>
                        <a:pt x="148" y="142"/>
                      </a:cubicBezTo>
                      <a:cubicBezTo>
                        <a:pt x="148" y="142"/>
                        <a:pt x="147" y="142"/>
                        <a:pt x="147" y="141"/>
                      </a:cubicBezTo>
                      <a:cubicBezTo>
                        <a:pt x="146" y="138"/>
                        <a:pt x="143" y="135"/>
                        <a:pt x="140" y="131"/>
                      </a:cubicBezTo>
                      <a:cubicBezTo>
                        <a:pt x="137" y="128"/>
                        <a:pt x="134" y="125"/>
                        <a:pt x="132" y="122"/>
                      </a:cubicBezTo>
                      <a:cubicBezTo>
                        <a:pt x="130" y="121"/>
                        <a:pt x="129" y="119"/>
                        <a:pt x="126" y="117"/>
                      </a:cubicBezTo>
                      <a:cubicBezTo>
                        <a:pt x="123" y="116"/>
                        <a:pt x="122" y="114"/>
                        <a:pt x="121" y="113"/>
                      </a:cubicBezTo>
                      <a:cubicBezTo>
                        <a:pt x="119" y="112"/>
                        <a:pt x="118" y="110"/>
                        <a:pt x="118" y="109"/>
                      </a:cubicBezTo>
                      <a:cubicBezTo>
                        <a:pt x="117" y="107"/>
                        <a:pt x="118" y="105"/>
                        <a:pt x="119" y="104"/>
                      </a:cubicBezTo>
                      <a:close/>
                      <a:moveTo>
                        <a:pt x="110" y="139"/>
                      </a:moveTo>
                      <a:cubicBezTo>
                        <a:pt x="112" y="138"/>
                        <a:pt x="113" y="137"/>
                        <a:pt x="114" y="138"/>
                      </a:cubicBezTo>
                      <a:cubicBezTo>
                        <a:pt x="115" y="139"/>
                        <a:pt x="115" y="139"/>
                        <a:pt x="115" y="139"/>
                      </a:cubicBezTo>
                      <a:cubicBezTo>
                        <a:pt x="116" y="139"/>
                        <a:pt x="116" y="140"/>
                        <a:pt x="117" y="141"/>
                      </a:cubicBezTo>
                      <a:cubicBezTo>
                        <a:pt x="117" y="142"/>
                        <a:pt x="118" y="142"/>
                        <a:pt x="118" y="143"/>
                      </a:cubicBezTo>
                      <a:cubicBezTo>
                        <a:pt x="119" y="143"/>
                        <a:pt x="119" y="143"/>
                        <a:pt x="119" y="143"/>
                      </a:cubicBezTo>
                      <a:cubicBezTo>
                        <a:pt x="118" y="140"/>
                        <a:pt x="118" y="137"/>
                        <a:pt x="118" y="137"/>
                      </a:cubicBezTo>
                      <a:cubicBezTo>
                        <a:pt x="118" y="134"/>
                        <a:pt x="118" y="132"/>
                        <a:pt x="120" y="131"/>
                      </a:cubicBezTo>
                      <a:cubicBezTo>
                        <a:pt x="120" y="131"/>
                        <a:pt x="121" y="130"/>
                        <a:pt x="122" y="130"/>
                      </a:cubicBezTo>
                      <a:cubicBezTo>
                        <a:pt x="125" y="131"/>
                        <a:pt x="129" y="133"/>
                        <a:pt x="132" y="136"/>
                      </a:cubicBezTo>
                      <a:cubicBezTo>
                        <a:pt x="133" y="136"/>
                        <a:pt x="137" y="139"/>
                        <a:pt x="142" y="144"/>
                      </a:cubicBezTo>
                      <a:cubicBezTo>
                        <a:pt x="144" y="145"/>
                        <a:pt x="144" y="147"/>
                        <a:pt x="144" y="148"/>
                      </a:cubicBezTo>
                      <a:cubicBezTo>
                        <a:pt x="143" y="149"/>
                        <a:pt x="142" y="150"/>
                        <a:pt x="142" y="151"/>
                      </a:cubicBezTo>
                      <a:cubicBezTo>
                        <a:pt x="141" y="151"/>
                        <a:pt x="140" y="152"/>
                        <a:pt x="139" y="151"/>
                      </a:cubicBezTo>
                      <a:cubicBezTo>
                        <a:pt x="138" y="150"/>
                        <a:pt x="135" y="148"/>
                        <a:pt x="132" y="144"/>
                      </a:cubicBezTo>
                      <a:cubicBezTo>
                        <a:pt x="129" y="142"/>
                        <a:pt x="126" y="139"/>
                        <a:pt x="124" y="138"/>
                      </a:cubicBezTo>
                      <a:cubicBezTo>
                        <a:pt x="124" y="140"/>
                        <a:pt x="125" y="143"/>
                        <a:pt x="127" y="147"/>
                      </a:cubicBezTo>
                      <a:cubicBezTo>
                        <a:pt x="128" y="151"/>
                        <a:pt x="130" y="154"/>
                        <a:pt x="130" y="155"/>
                      </a:cubicBezTo>
                      <a:cubicBezTo>
                        <a:pt x="130" y="156"/>
                        <a:pt x="130" y="157"/>
                        <a:pt x="129" y="158"/>
                      </a:cubicBezTo>
                      <a:cubicBezTo>
                        <a:pt x="128" y="159"/>
                        <a:pt x="127" y="160"/>
                        <a:pt x="125" y="159"/>
                      </a:cubicBezTo>
                      <a:cubicBezTo>
                        <a:pt x="124" y="158"/>
                        <a:pt x="123" y="157"/>
                        <a:pt x="122" y="156"/>
                      </a:cubicBezTo>
                      <a:cubicBezTo>
                        <a:pt x="119" y="153"/>
                        <a:pt x="118" y="152"/>
                        <a:pt x="118" y="152"/>
                      </a:cubicBezTo>
                      <a:cubicBezTo>
                        <a:pt x="118" y="151"/>
                        <a:pt x="117" y="150"/>
                        <a:pt x="115" y="149"/>
                      </a:cubicBezTo>
                      <a:cubicBezTo>
                        <a:pt x="114" y="148"/>
                        <a:pt x="113" y="147"/>
                        <a:pt x="112" y="146"/>
                      </a:cubicBezTo>
                      <a:cubicBezTo>
                        <a:pt x="111" y="145"/>
                        <a:pt x="110" y="143"/>
                        <a:pt x="109" y="142"/>
                      </a:cubicBezTo>
                      <a:cubicBezTo>
                        <a:pt x="109" y="141"/>
                        <a:pt x="109" y="140"/>
                        <a:pt x="110" y="139"/>
                      </a:cubicBezTo>
                      <a:close/>
                      <a:moveTo>
                        <a:pt x="93" y="147"/>
                      </a:moveTo>
                      <a:cubicBezTo>
                        <a:pt x="95" y="145"/>
                        <a:pt x="97" y="145"/>
                        <a:pt x="100" y="145"/>
                      </a:cubicBezTo>
                      <a:cubicBezTo>
                        <a:pt x="103" y="145"/>
                        <a:pt x="105" y="146"/>
                        <a:pt x="108" y="148"/>
                      </a:cubicBezTo>
                      <a:cubicBezTo>
                        <a:pt x="110" y="148"/>
                        <a:pt x="111" y="149"/>
                        <a:pt x="111" y="150"/>
                      </a:cubicBezTo>
                      <a:cubicBezTo>
                        <a:pt x="114" y="153"/>
                        <a:pt x="116" y="157"/>
                        <a:pt x="116" y="163"/>
                      </a:cubicBezTo>
                      <a:cubicBezTo>
                        <a:pt x="116" y="165"/>
                        <a:pt x="115" y="166"/>
                        <a:pt x="114" y="167"/>
                      </a:cubicBezTo>
                      <a:cubicBezTo>
                        <a:pt x="113" y="168"/>
                        <a:pt x="112" y="169"/>
                        <a:pt x="111" y="169"/>
                      </a:cubicBezTo>
                      <a:cubicBezTo>
                        <a:pt x="106" y="171"/>
                        <a:pt x="101" y="169"/>
                        <a:pt x="97" y="165"/>
                      </a:cubicBezTo>
                      <a:cubicBezTo>
                        <a:pt x="96" y="164"/>
                        <a:pt x="96" y="163"/>
                        <a:pt x="95" y="162"/>
                      </a:cubicBezTo>
                      <a:cubicBezTo>
                        <a:pt x="94" y="160"/>
                        <a:pt x="93" y="159"/>
                        <a:pt x="93" y="156"/>
                      </a:cubicBezTo>
                      <a:cubicBezTo>
                        <a:pt x="93" y="154"/>
                        <a:pt x="92" y="152"/>
                        <a:pt x="92" y="152"/>
                      </a:cubicBezTo>
                      <a:cubicBezTo>
                        <a:pt x="92" y="150"/>
                        <a:pt x="92" y="148"/>
                        <a:pt x="93" y="147"/>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0" name="Freeform 1157"/>
                <p:cNvSpPr/>
                <p:nvPr/>
              </p:nvSpPr>
              <p:spPr bwMode="auto">
                <a:xfrm>
                  <a:off x="3032" y="241"/>
                  <a:ext cx="26" cy="31"/>
                </a:xfrm>
                <a:custGeom>
                  <a:avLst/>
                  <a:gdLst>
                    <a:gd name="T0" fmla="*/ 6 w 11"/>
                    <a:gd name="T1" fmla="*/ 12 h 13"/>
                    <a:gd name="T2" fmla="*/ 9 w 11"/>
                    <a:gd name="T3" fmla="*/ 2 h 13"/>
                    <a:gd name="T4" fmla="*/ 9 w 11"/>
                    <a:gd name="T5" fmla="*/ 1 h 13"/>
                    <a:gd name="T6" fmla="*/ 5 w 11"/>
                    <a:gd name="T7" fmla="*/ 0 h 13"/>
                    <a:gd name="T8" fmla="*/ 2 w 11"/>
                    <a:gd name="T9" fmla="*/ 2 h 13"/>
                    <a:gd name="T10" fmla="*/ 0 w 11"/>
                    <a:gd name="T11" fmla="*/ 5 h 13"/>
                    <a:gd name="T12" fmla="*/ 2 w 11"/>
                    <a:gd name="T13" fmla="*/ 10 h 13"/>
                    <a:gd name="T14" fmla="*/ 6 w 11"/>
                    <a:gd name="T15" fmla="*/ 12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3">
                      <a:moveTo>
                        <a:pt x="6" y="12"/>
                      </a:moveTo>
                      <a:cubicBezTo>
                        <a:pt x="10" y="9"/>
                        <a:pt x="11" y="5"/>
                        <a:pt x="9" y="2"/>
                      </a:cubicBezTo>
                      <a:cubicBezTo>
                        <a:pt x="9" y="2"/>
                        <a:pt x="9" y="1"/>
                        <a:pt x="9" y="1"/>
                      </a:cubicBezTo>
                      <a:cubicBezTo>
                        <a:pt x="8" y="0"/>
                        <a:pt x="7" y="0"/>
                        <a:pt x="5" y="0"/>
                      </a:cubicBezTo>
                      <a:cubicBezTo>
                        <a:pt x="4" y="1"/>
                        <a:pt x="3" y="1"/>
                        <a:pt x="2" y="2"/>
                      </a:cubicBezTo>
                      <a:cubicBezTo>
                        <a:pt x="1" y="3"/>
                        <a:pt x="0" y="4"/>
                        <a:pt x="0" y="5"/>
                      </a:cubicBezTo>
                      <a:cubicBezTo>
                        <a:pt x="0" y="6"/>
                        <a:pt x="0" y="8"/>
                        <a:pt x="2" y="10"/>
                      </a:cubicBezTo>
                      <a:cubicBezTo>
                        <a:pt x="4" y="12"/>
                        <a:pt x="6" y="13"/>
                        <a:pt x="6" y="12"/>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1" name="Freeform 1158"/>
                <p:cNvSpPr/>
                <p:nvPr/>
              </p:nvSpPr>
              <p:spPr bwMode="auto">
                <a:xfrm>
                  <a:off x="2841" y="431"/>
                  <a:ext cx="23" cy="26"/>
                </a:xfrm>
                <a:custGeom>
                  <a:avLst/>
                  <a:gdLst>
                    <a:gd name="T0" fmla="*/ 2 w 10"/>
                    <a:gd name="T1" fmla="*/ 10 h 11"/>
                    <a:gd name="T2" fmla="*/ 8 w 10"/>
                    <a:gd name="T3" fmla="*/ 10 h 11"/>
                    <a:gd name="T4" fmla="*/ 9 w 10"/>
                    <a:gd name="T5" fmla="*/ 9 h 11"/>
                    <a:gd name="T6" fmla="*/ 8 w 10"/>
                    <a:gd name="T7" fmla="*/ 3 h 11"/>
                    <a:gd name="T8" fmla="*/ 1 w 10"/>
                    <a:gd name="T9" fmla="*/ 0 h 11"/>
                    <a:gd name="T10" fmla="*/ 1 w 10"/>
                    <a:gd name="T11" fmla="*/ 1 h 11"/>
                    <a:gd name="T12" fmla="*/ 0 w 10"/>
                    <a:gd name="T13" fmla="*/ 5 h 11"/>
                    <a:gd name="T14" fmla="*/ 2 w 10"/>
                    <a:gd name="T15" fmla="*/ 1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1">
                      <a:moveTo>
                        <a:pt x="2" y="10"/>
                      </a:moveTo>
                      <a:cubicBezTo>
                        <a:pt x="4" y="11"/>
                        <a:pt x="6" y="11"/>
                        <a:pt x="8" y="10"/>
                      </a:cubicBezTo>
                      <a:cubicBezTo>
                        <a:pt x="8" y="10"/>
                        <a:pt x="8" y="9"/>
                        <a:pt x="9" y="9"/>
                      </a:cubicBezTo>
                      <a:cubicBezTo>
                        <a:pt x="10" y="7"/>
                        <a:pt x="10" y="6"/>
                        <a:pt x="8" y="3"/>
                      </a:cubicBezTo>
                      <a:cubicBezTo>
                        <a:pt x="7" y="2"/>
                        <a:pt x="4" y="1"/>
                        <a:pt x="1" y="0"/>
                      </a:cubicBezTo>
                      <a:cubicBezTo>
                        <a:pt x="1" y="1"/>
                        <a:pt x="1" y="1"/>
                        <a:pt x="1" y="1"/>
                      </a:cubicBezTo>
                      <a:cubicBezTo>
                        <a:pt x="0" y="1"/>
                        <a:pt x="0" y="3"/>
                        <a:pt x="0" y="5"/>
                      </a:cubicBezTo>
                      <a:cubicBezTo>
                        <a:pt x="1" y="7"/>
                        <a:pt x="1" y="8"/>
                        <a:pt x="2" y="10"/>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2" name="Freeform 1159"/>
                <p:cNvSpPr/>
                <p:nvPr/>
              </p:nvSpPr>
              <p:spPr bwMode="auto">
                <a:xfrm>
                  <a:off x="3285" y="1526"/>
                  <a:ext cx="52" cy="35"/>
                </a:xfrm>
                <a:custGeom>
                  <a:avLst/>
                  <a:gdLst>
                    <a:gd name="T0" fmla="*/ 0 w 22"/>
                    <a:gd name="T1" fmla="*/ 14 h 15"/>
                    <a:gd name="T2" fmla="*/ 6 w 22"/>
                    <a:gd name="T3" fmla="*/ 15 h 15"/>
                    <a:gd name="T4" fmla="*/ 22 w 22"/>
                    <a:gd name="T5" fmla="*/ 2 h 15"/>
                    <a:gd name="T6" fmla="*/ 19 w 22"/>
                    <a:gd name="T7" fmla="*/ 0 h 15"/>
                    <a:gd name="T8" fmla="*/ 0 w 22"/>
                    <a:gd name="T9" fmla="*/ 14 h 15"/>
                  </a:gdLst>
                  <a:ahLst/>
                  <a:cxnLst>
                    <a:cxn ang="0">
                      <a:pos x="T0" y="T1"/>
                    </a:cxn>
                    <a:cxn ang="0">
                      <a:pos x="T2" y="T3"/>
                    </a:cxn>
                    <a:cxn ang="0">
                      <a:pos x="T4" y="T5"/>
                    </a:cxn>
                    <a:cxn ang="0">
                      <a:pos x="T6" y="T7"/>
                    </a:cxn>
                    <a:cxn ang="0">
                      <a:pos x="T8" y="T9"/>
                    </a:cxn>
                  </a:cxnLst>
                  <a:rect l="0" t="0" r="r" b="b"/>
                  <a:pathLst>
                    <a:path w="22" h="15">
                      <a:moveTo>
                        <a:pt x="0" y="14"/>
                      </a:moveTo>
                      <a:cubicBezTo>
                        <a:pt x="2" y="14"/>
                        <a:pt x="4" y="14"/>
                        <a:pt x="6" y="15"/>
                      </a:cubicBezTo>
                      <a:cubicBezTo>
                        <a:pt x="22" y="2"/>
                        <a:pt x="22" y="2"/>
                        <a:pt x="22" y="2"/>
                      </a:cubicBezTo>
                      <a:cubicBezTo>
                        <a:pt x="21" y="1"/>
                        <a:pt x="20" y="1"/>
                        <a:pt x="19" y="0"/>
                      </a:cubicBezTo>
                      <a:cubicBezTo>
                        <a:pt x="0" y="14"/>
                        <a:pt x="0" y="14"/>
                        <a:pt x="0" y="14"/>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3" name="Freeform 1160"/>
                <p:cNvSpPr/>
                <p:nvPr/>
              </p:nvSpPr>
              <p:spPr bwMode="auto">
                <a:xfrm>
                  <a:off x="3091" y="908"/>
                  <a:ext cx="286" cy="360"/>
                </a:xfrm>
                <a:custGeom>
                  <a:avLst/>
                  <a:gdLst>
                    <a:gd name="T0" fmla="*/ 1 w 121"/>
                    <a:gd name="T1" fmla="*/ 51 h 152"/>
                    <a:gd name="T2" fmla="*/ 21 w 121"/>
                    <a:gd name="T3" fmla="*/ 81 h 152"/>
                    <a:gd name="T4" fmla="*/ 93 w 121"/>
                    <a:gd name="T5" fmla="*/ 117 h 152"/>
                    <a:gd name="T6" fmla="*/ 73 w 121"/>
                    <a:gd name="T7" fmla="*/ 135 h 152"/>
                    <a:gd name="T8" fmla="*/ 94 w 121"/>
                    <a:gd name="T9" fmla="*/ 152 h 152"/>
                    <a:gd name="T10" fmla="*/ 121 w 121"/>
                    <a:gd name="T11" fmla="*/ 121 h 152"/>
                    <a:gd name="T12" fmla="*/ 30 w 121"/>
                    <a:gd name="T13" fmla="*/ 42 h 152"/>
                    <a:gd name="T14" fmla="*/ 38 w 121"/>
                    <a:gd name="T15" fmla="*/ 9 h 152"/>
                    <a:gd name="T16" fmla="*/ 32 w 121"/>
                    <a:gd name="T17" fmla="*/ 0 h 152"/>
                    <a:gd name="T18" fmla="*/ 1 w 121"/>
                    <a:gd name="T19" fmla="*/ 5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52">
                      <a:moveTo>
                        <a:pt x="1" y="51"/>
                      </a:moveTo>
                      <a:cubicBezTo>
                        <a:pt x="0" y="57"/>
                        <a:pt x="6" y="65"/>
                        <a:pt x="21" y="81"/>
                      </a:cubicBezTo>
                      <a:cubicBezTo>
                        <a:pt x="55" y="87"/>
                        <a:pt x="85" y="110"/>
                        <a:pt x="93" y="117"/>
                      </a:cubicBezTo>
                      <a:cubicBezTo>
                        <a:pt x="87" y="124"/>
                        <a:pt x="80" y="130"/>
                        <a:pt x="73" y="135"/>
                      </a:cubicBezTo>
                      <a:cubicBezTo>
                        <a:pt x="81" y="143"/>
                        <a:pt x="88" y="149"/>
                        <a:pt x="94" y="152"/>
                      </a:cubicBezTo>
                      <a:cubicBezTo>
                        <a:pt x="101" y="141"/>
                        <a:pt x="111" y="131"/>
                        <a:pt x="121" y="121"/>
                      </a:cubicBezTo>
                      <a:cubicBezTo>
                        <a:pt x="71" y="90"/>
                        <a:pt x="35" y="64"/>
                        <a:pt x="30" y="42"/>
                      </a:cubicBezTo>
                      <a:cubicBezTo>
                        <a:pt x="27" y="33"/>
                        <a:pt x="31" y="21"/>
                        <a:pt x="38" y="9"/>
                      </a:cubicBezTo>
                      <a:cubicBezTo>
                        <a:pt x="32" y="0"/>
                        <a:pt x="32" y="0"/>
                        <a:pt x="32" y="0"/>
                      </a:cubicBezTo>
                      <a:cubicBezTo>
                        <a:pt x="23" y="8"/>
                        <a:pt x="2" y="39"/>
                        <a:pt x="1" y="51"/>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4" name="Freeform 1161"/>
                <p:cNvSpPr/>
                <p:nvPr/>
              </p:nvSpPr>
              <p:spPr bwMode="auto">
                <a:xfrm>
                  <a:off x="3042" y="1580"/>
                  <a:ext cx="331" cy="213"/>
                </a:xfrm>
                <a:custGeom>
                  <a:avLst/>
                  <a:gdLst>
                    <a:gd name="T0" fmla="*/ 140 w 140"/>
                    <a:gd name="T1" fmla="*/ 46 h 90"/>
                    <a:gd name="T2" fmla="*/ 0 w 140"/>
                    <a:gd name="T3" fmla="*/ 82 h 90"/>
                    <a:gd name="T4" fmla="*/ 32 w 140"/>
                    <a:gd name="T5" fmla="*/ 90 h 90"/>
                    <a:gd name="T6" fmla="*/ 140 w 140"/>
                    <a:gd name="T7" fmla="*/ 46 h 90"/>
                  </a:gdLst>
                  <a:ahLst/>
                  <a:cxnLst>
                    <a:cxn ang="0">
                      <a:pos x="T0" y="T1"/>
                    </a:cxn>
                    <a:cxn ang="0">
                      <a:pos x="T2" y="T3"/>
                    </a:cxn>
                    <a:cxn ang="0">
                      <a:pos x="T4" y="T5"/>
                    </a:cxn>
                    <a:cxn ang="0">
                      <a:pos x="T6" y="T7"/>
                    </a:cxn>
                  </a:cxnLst>
                  <a:rect l="0" t="0" r="r" b="b"/>
                  <a:pathLst>
                    <a:path w="140" h="90">
                      <a:moveTo>
                        <a:pt x="140" y="46"/>
                      </a:moveTo>
                      <a:cubicBezTo>
                        <a:pt x="99" y="0"/>
                        <a:pt x="33" y="60"/>
                        <a:pt x="0" y="82"/>
                      </a:cubicBezTo>
                      <a:cubicBezTo>
                        <a:pt x="11" y="85"/>
                        <a:pt x="22" y="88"/>
                        <a:pt x="32" y="90"/>
                      </a:cubicBezTo>
                      <a:cubicBezTo>
                        <a:pt x="58" y="61"/>
                        <a:pt x="100" y="41"/>
                        <a:pt x="140" y="46"/>
                      </a:cubicBezTo>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5" name="Freeform 1162"/>
                <p:cNvSpPr/>
                <p:nvPr/>
              </p:nvSpPr>
              <p:spPr bwMode="auto">
                <a:xfrm>
                  <a:off x="3366" y="2659"/>
                  <a:ext cx="30" cy="43"/>
                </a:xfrm>
                <a:custGeom>
                  <a:avLst/>
                  <a:gdLst>
                    <a:gd name="T0" fmla="*/ 0 w 13"/>
                    <a:gd name="T1" fmla="*/ 15 h 18"/>
                    <a:gd name="T2" fmla="*/ 1 w 13"/>
                    <a:gd name="T3" fmla="*/ 17 h 18"/>
                    <a:gd name="T4" fmla="*/ 3 w 13"/>
                    <a:gd name="T5" fmla="*/ 18 h 18"/>
                    <a:gd name="T6" fmla="*/ 13 w 13"/>
                    <a:gd name="T7" fmla="*/ 4 h 18"/>
                    <a:gd name="T8" fmla="*/ 10 w 13"/>
                    <a:gd name="T9" fmla="*/ 0 h 18"/>
                    <a:gd name="T10" fmla="*/ 0 w 13"/>
                    <a:gd name="T11" fmla="*/ 15 h 18"/>
                  </a:gdLst>
                  <a:ahLst/>
                  <a:cxnLst>
                    <a:cxn ang="0">
                      <a:pos x="T0" y="T1"/>
                    </a:cxn>
                    <a:cxn ang="0">
                      <a:pos x="T2" y="T3"/>
                    </a:cxn>
                    <a:cxn ang="0">
                      <a:pos x="T4" y="T5"/>
                    </a:cxn>
                    <a:cxn ang="0">
                      <a:pos x="T6" y="T7"/>
                    </a:cxn>
                    <a:cxn ang="0">
                      <a:pos x="T8" y="T9"/>
                    </a:cxn>
                    <a:cxn ang="0">
                      <a:pos x="T10" y="T11"/>
                    </a:cxn>
                  </a:cxnLst>
                  <a:rect l="0" t="0" r="r" b="b"/>
                  <a:pathLst>
                    <a:path w="13" h="18">
                      <a:moveTo>
                        <a:pt x="0" y="15"/>
                      </a:moveTo>
                      <a:cubicBezTo>
                        <a:pt x="0" y="15"/>
                        <a:pt x="1" y="16"/>
                        <a:pt x="1" y="17"/>
                      </a:cubicBezTo>
                      <a:cubicBezTo>
                        <a:pt x="2" y="17"/>
                        <a:pt x="2" y="18"/>
                        <a:pt x="3" y="18"/>
                      </a:cubicBezTo>
                      <a:cubicBezTo>
                        <a:pt x="13" y="4"/>
                        <a:pt x="13" y="4"/>
                        <a:pt x="13" y="4"/>
                      </a:cubicBezTo>
                      <a:cubicBezTo>
                        <a:pt x="12" y="3"/>
                        <a:pt x="11" y="1"/>
                        <a:pt x="10" y="0"/>
                      </a:cubicBezTo>
                      <a:lnTo>
                        <a:pt x="0" y="15"/>
                      </a:ln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6" name="Freeform 1163"/>
                <p:cNvSpPr/>
                <p:nvPr/>
              </p:nvSpPr>
              <p:spPr bwMode="auto">
                <a:xfrm>
                  <a:off x="3283" y="1514"/>
                  <a:ext cx="45" cy="40"/>
                </a:xfrm>
                <a:custGeom>
                  <a:avLst/>
                  <a:gdLst>
                    <a:gd name="T0" fmla="*/ 2 w 19"/>
                    <a:gd name="T1" fmla="*/ 10 h 17"/>
                    <a:gd name="T2" fmla="*/ 0 w 19"/>
                    <a:gd name="T3" fmla="*/ 17 h 17"/>
                    <a:gd name="T4" fmla="*/ 19 w 19"/>
                    <a:gd name="T5" fmla="*/ 3 h 17"/>
                    <a:gd name="T6" fmla="*/ 15 w 19"/>
                    <a:gd name="T7" fmla="*/ 0 h 17"/>
                    <a:gd name="T8" fmla="*/ 2 w 19"/>
                    <a:gd name="T9" fmla="*/ 10 h 17"/>
                  </a:gdLst>
                  <a:ahLst/>
                  <a:cxnLst>
                    <a:cxn ang="0">
                      <a:pos x="T0" y="T1"/>
                    </a:cxn>
                    <a:cxn ang="0">
                      <a:pos x="T2" y="T3"/>
                    </a:cxn>
                    <a:cxn ang="0">
                      <a:pos x="T4" y="T5"/>
                    </a:cxn>
                    <a:cxn ang="0">
                      <a:pos x="T6" y="T7"/>
                    </a:cxn>
                    <a:cxn ang="0">
                      <a:pos x="T8" y="T9"/>
                    </a:cxn>
                  </a:cxnLst>
                  <a:rect l="0" t="0" r="r" b="b"/>
                  <a:pathLst>
                    <a:path w="19" h="17">
                      <a:moveTo>
                        <a:pt x="2" y="10"/>
                      </a:moveTo>
                      <a:cubicBezTo>
                        <a:pt x="1" y="13"/>
                        <a:pt x="1" y="15"/>
                        <a:pt x="0" y="17"/>
                      </a:cubicBezTo>
                      <a:cubicBezTo>
                        <a:pt x="19" y="3"/>
                        <a:pt x="19" y="3"/>
                        <a:pt x="19" y="3"/>
                      </a:cubicBezTo>
                      <a:cubicBezTo>
                        <a:pt x="17" y="2"/>
                        <a:pt x="16" y="1"/>
                        <a:pt x="15" y="0"/>
                      </a:cubicBezTo>
                      <a:cubicBezTo>
                        <a:pt x="2" y="10"/>
                        <a:pt x="2" y="10"/>
                        <a:pt x="2" y="10"/>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7" name="Freeform 1164"/>
                <p:cNvSpPr/>
                <p:nvPr/>
              </p:nvSpPr>
              <p:spPr bwMode="auto">
                <a:xfrm>
                  <a:off x="3068" y="251"/>
                  <a:ext cx="210" cy="662"/>
                </a:xfrm>
                <a:custGeom>
                  <a:avLst/>
                  <a:gdLst>
                    <a:gd name="T0" fmla="*/ 52 w 89"/>
                    <a:gd name="T1" fmla="*/ 280 h 280"/>
                    <a:gd name="T2" fmla="*/ 81 w 89"/>
                    <a:gd name="T3" fmla="*/ 243 h 280"/>
                    <a:gd name="T4" fmla="*/ 55 w 89"/>
                    <a:gd name="T5" fmla="*/ 201 h 280"/>
                    <a:gd name="T6" fmla="*/ 64 w 89"/>
                    <a:gd name="T7" fmla="*/ 193 h 280"/>
                    <a:gd name="T8" fmla="*/ 76 w 89"/>
                    <a:gd name="T9" fmla="*/ 102 h 280"/>
                    <a:gd name="T10" fmla="*/ 77 w 89"/>
                    <a:gd name="T11" fmla="*/ 0 h 280"/>
                    <a:gd name="T12" fmla="*/ 58 w 89"/>
                    <a:gd name="T13" fmla="*/ 116 h 280"/>
                    <a:gd name="T14" fmla="*/ 52 w 89"/>
                    <a:gd name="T15" fmla="*/ 280 h 2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280">
                      <a:moveTo>
                        <a:pt x="52" y="280"/>
                      </a:moveTo>
                      <a:cubicBezTo>
                        <a:pt x="60" y="268"/>
                        <a:pt x="70" y="256"/>
                        <a:pt x="81" y="243"/>
                      </a:cubicBezTo>
                      <a:cubicBezTo>
                        <a:pt x="72" y="228"/>
                        <a:pt x="62" y="213"/>
                        <a:pt x="55" y="201"/>
                      </a:cubicBezTo>
                      <a:cubicBezTo>
                        <a:pt x="58" y="199"/>
                        <a:pt x="61" y="196"/>
                        <a:pt x="64" y="193"/>
                      </a:cubicBezTo>
                      <a:cubicBezTo>
                        <a:pt x="55" y="159"/>
                        <a:pt x="67" y="131"/>
                        <a:pt x="76" y="102"/>
                      </a:cubicBezTo>
                      <a:cubicBezTo>
                        <a:pt x="84" y="78"/>
                        <a:pt x="89" y="38"/>
                        <a:pt x="77" y="0"/>
                      </a:cubicBezTo>
                      <a:cubicBezTo>
                        <a:pt x="82" y="55"/>
                        <a:pt x="67" y="94"/>
                        <a:pt x="58" y="116"/>
                      </a:cubicBezTo>
                      <a:cubicBezTo>
                        <a:pt x="47" y="143"/>
                        <a:pt x="0" y="209"/>
                        <a:pt x="52" y="280"/>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8" name="Freeform 1165"/>
                <p:cNvSpPr/>
                <p:nvPr/>
              </p:nvSpPr>
              <p:spPr bwMode="auto">
                <a:xfrm>
                  <a:off x="3359" y="2650"/>
                  <a:ext cx="28" cy="40"/>
                </a:xfrm>
                <a:custGeom>
                  <a:avLst/>
                  <a:gdLst>
                    <a:gd name="T0" fmla="*/ 0 w 12"/>
                    <a:gd name="T1" fmla="*/ 12 h 17"/>
                    <a:gd name="T2" fmla="*/ 2 w 12"/>
                    <a:gd name="T3" fmla="*/ 17 h 17"/>
                    <a:gd name="T4" fmla="*/ 12 w 12"/>
                    <a:gd name="T5" fmla="*/ 3 h 17"/>
                    <a:gd name="T6" fmla="*/ 9 w 12"/>
                    <a:gd name="T7" fmla="*/ 0 h 17"/>
                    <a:gd name="T8" fmla="*/ 0 w 12"/>
                    <a:gd name="T9" fmla="*/ 12 h 17"/>
                  </a:gdLst>
                  <a:ahLst/>
                  <a:cxnLst>
                    <a:cxn ang="0">
                      <a:pos x="T0" y="T1"/>
                    </a:cxn>
                    <a:cxn ang="0">
                      <a:pos x="T2" y="T3"/>
                    </a:cxn>
                    <a:cxn ang="0">
                      <a:pos x="T4" y="T5"/>
                    </a:cxn>
                    <a:cxn ang="0">
                      <a:pos x="T6" y="T7"/>
                    </a:cxn>
                    <a:cxn ang="0">
                      <a:pos x="T8" y="T9"/>
                    </a:cxn>
                  </a:cxnLst>
                  <a:rect l="0" t="0" r="r" b="b"/>
                  <a:pathLst>
                    <a:path w="12" h="17">
                      <a:moveTo>
                        <a:pt x="0" y="12"/>
                      </a:moveTo>
                      <a:cubicBezTo>
                        <a:pt x="0" y="14"/>
                        <a:pt x="1" y="15"/>
                        <a:pt x="2" y="17"/>
                      </a:cubicBezTo>
                      <a:cubicBezTo>
                        <a:pt x="12" y="3"/>
                        <a:pt x="12" y="3"/>
                        <a:pt x="12" y="3"/>
                      </a:cubicBezTo>
                      <a:cubicBezTo>
                        <a:pt x="11" y="2"/>
                        <a:pt x="10" y="1"/>
                        <a:pt x="9" y="0"/>
                      </a:cubicBezTo>
                      <a:lnTo>
                        <a:pt x="0" y="12"/>
                      </a:ln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9" name="Freeform 1166"/>
                <p:cNvSpPr/>
                <p:nvPr/>
              </p:nvSpPr>
              <p:spPr bwMode="auto">
                <a:xfrm>
                  <a:off x="3427" y="3927"/>
                  <a:ext cx="33" cy="36"/>
                </a:xfrm>
                <a:custGeom>
                  <a:avLst/>
                  <a:gdLst>
                    <a:gd name="T0" fmla="*/ 11 w 14"/>
                    <a:gd name="T1" fmla="*/ 13 h 15"/>
                    <a:gd name="T2" fmla="*/ 12 w 14"/>
                    <a:gd name="T3" fmla="*/ 4 h 15"/>
                    <a:gd name="T4" fmla="*/ 3 w 14"/>
                    <a:gd name="T5" fmla="*/ 2 h 15"/>
                    <a:gd name="T6" fmla="*/ 2 w 14"/>
                    <a:gd name="T7" fmla="*/ 11 h 15"/>
                    <a:gd name="T8" fmla="*/ 11 w 14"/>
                    <a:gd name="T9" fmla="*/ 13 h 15"/>
                  </a:gdLst>
                  <a:ahLst/>
                  <a:cxnLst>
                    <a:cxn ang="0">
                      <a:pos x="T0" y="T1"/>
                    </a:cxn>
                    <a:cxn ang="0">
                      <a:pos x="T2" y="T3"/>
                    </a:cxn>
                    <a:cxn ang="0">
                      <a:pos x="T4" y="T5"/>
                    </a:cxn>
                    <a:cxn ang="0">
                      <a:pos x="T6" y="T7"/>
                    </a:cxn>
                    <a:cxn ang="0">
                      <a:pos x="T8" y="T9"/>
                    </a:cxn>
                  </a:cxnLst>
                  <a:rect l="0" t="0" r="r" b="b"/>
                  <a:pathLst>
                    <a:path w="14" h="15">
                      <a:moveTo>
                        <a:pt x="11" y="13"/>
                      </a:moveTo>
                      <a:cubicBezTo>
                        <a:pt x="14" y="11"/>
                        <a:pt x="14" y="7"/>
                        <a:pt x="12" y="4"/>
                      </a:cubicBezTo>
                      <a:cubicBezTo>
                        <a:pt x="10" y="1"/>
                        <a:pt x="6" y="0"/>
                        <a:pt x="3" y="2"/>
                      </a:cubicBezTo>
                      <a:cubicBezTo>
                        <a:pt x="1" y="4"/>
                        <a:pt x="0" y="8"/>
                        <a:pt x="2" y="11"/>
                      </a:cubicBezTo>
                      <a:cubicBezTo>
                        <a:pt x="4" y="14"/>
                        <a:pt x="8" y="15"/>
                        <a:pt x="11" y="13"/>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0" name="Freeform 1167"/>
                <p:cNvSpPr/>
                <p:nvPr/>
              </p:nvSpPr>
              <p:spPr bwMode="auto">
                <a:xfrm>
                  <a:off x="3288" y="1493"/>
                  <a:ext cx="28" cy="40"/>
                </a:xfrm>
                <a:custGeom>
                  <a:avLst/>
                  <a:gdLst>
                    <a:gd name="T0" fmla="*/ 0 w 12"/>
                    <a:gd name="T1" fmla="*/ 17 h 17"/>
                    <a:gd name="T2" fmla="*/ 12 w 12"/>
                    <a:gd name="T3" fmla="*/ 8 h 17"/>
                    <a:gd name="T4" fmla="*/ 7 w 12"/>
                    <a:gd name="T5" fmla="*/ 0 h 17"/>
                    <a:gd name="T6" fmla="*/ 0 w 12"/>
                    <a:gd name="T7" fmla="*/ 17 h 17"/>
                  </a:gdLst>
                  <a:ahLst/>
                  <a:cxnLst>
                    <a:cxn ang="0">
                      <a:pos x="T0" y="T1"/>
                    </a:cxn>
                    <a:cxn ang="0">
                      <a:pos x="T2" y="T3"/>
                    </a:cxn>
                    <a:cxn ang="0">
                      <a:pos x="T4" y="T5"/>
                    </a:cxn>
                    <a:cxn ang="0">
                      <a:pos x="T6" y="T7"/>
                    </a:cxn>
                  </a:cxnLst>
                  <a:rect l="0" t="0" r="r" b="b"/>
                  <a:pathLst>
                    <a:path w="12" h="17">
                      <a:moveTo>
                        <a:pt x="0" y="17"/>
                      </a:moveTo>
                      <a:cubicBezTo>
                        <a:pt x="12" y="8"/>
                        <a:pt x="12" y="8"/>
                        <a:pt x="12" y="8"/>
                      </a:cubicBezTo>
                      <a:cubicBezTo>
                        <a:pt x="10" y="5"/>
                        <a:pt x="8" y="3"/>
                        <a:pt x="7" y="0"/>
                      </a:cubicBezTo>
                      <a:cubicBezTo>
                        <a:pt x="4" y="5"/>
                        <a:pt x="2" y="11"/>
                        <a:pt x="0" y="17"/>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1" name="Freeform 1168"/>
                <p:cNvSpPr/>
                <p:nvPr/>
              </p:nvSpPr>
              <p:spPr bwMode="auto">
                <a:xfrm>
                  <a:off x="3179" y="3277"/>
                  <a:ext cx="265" cy="319"/>
                </a:xfrm>
                <a:custGeom>
                  <a:avLst/>
                  <a:gdLst>
                    <a:gd name="T0" fmla="*/ 112 w 112"/>
                    <a:gd name="T1" fmla="*/ 91 h 135"/>
                    <a:gd name="T2" fmla="*/ 41 w 112"/>
                    <a:gd name="T3" fmla="*/ 102 h 135"/>
                    <a:gd name="T4" fmla="*/ 101 w 112"/>
                    <a:gd name="T5" fmla="*/ 0 h 135"/>
                    <a:gd name="T6" fmla="*/ 85 w 112"/>
                    <a:gd name="T7" fmla="*/ 2 h 135"/>
                    <a:gd name="T8" fmla="*/ 0 w 112"/>
                    <a:gd name="T9" fmla="*/ 135 h 135"/>
                    <a:gd name="T10" fmla="*/ 104 w 112"/>
                    <a:gd name="T11" fmla="*/ 105 h 135"/>
                    <a:gd name="T12" fmla="*/ 112 w 112"/>
                    <a:gd name="T13" fmla="*/ 91 h 135"/>
                  </a:gdLst>
                  <a:ahLst/>
                  <a:cxnLst>
                    <a:cxn ang="0">
                      <a:pos x="T0" y="T1"/>
                    </a:cxn>
                    <a:cxn ang="0">
                      <a:pos x="T2" y="T3"/>
                    </a:cxn>
                    <a:cxn ang="0">
                      <a:pos x="T4" y="T5"/>
                    </a:cxn>
                    <a:cxn ang="0">
                      <a:pos x="T6" y="T7"/>
                    </a:cxn>
                    <a:cxn ang="0">
                      <a:pos x="T8" y="T9"/>
                    </a:cxn>
                    <a:cxn ang="0">
                      <a:pos x="T10" y="T11"/>
                    </a:cxn>
                    <a:cxn ang="0">
                      <a:pos x="T12" y="T13"/>
                    </a:cxn>
                  </a:cxnLst>
                  <a:rect l="0" t="0" r="r" b="b"/>
                  <a:pathLst>
                    <a:path w="112" h="135">
                      <a:moveTo>
                        <a:pt x="112" y="91"/>
                      </a:moveTo>
                      <a:cubicBezTo>
                        <a:pt x="83" y="96"/>
                        <a:pt x="52" y="101"/>
                        <a:pt x="41" y="102"/>
                      </a:cubicBezTo>
                      <a:cubicBezTo>
                        <a:pt x="53" y="80"/>
                        <a:pt x="85" y="28"/>
                        <a:pt x="101" y="0"/>
                      </a:cubicBezTo>
                      <a:cubicBezTo>
                        <a:pt x="96" y="1"/>
                        <a:pt x="90" y="1"/>
                        <a:pt x="85" y="2"/>
                      </a:cubicBezTo>
                      <a:cubicBezTo>
                        <a:pt x="62" y="37"/>
                        <a:pt x="15" y="111"/>
                        <a:pt x="0" y="135"/>
                      </a:cubicBezTo>
                      <a:cubicBezTo>
                        <a:pt x="14" y="132"/>
                        <a:pt x="67" y="115"/>
                        <a:pt x="104" y="105"/>
                      </a:cubicBezTo>
                      <a:cubicBezTo>
                        <a:pt x="107" y="100"/>
                        <a:pt x="109" y="96"/>
                        <a:pt x="112" y="91"/>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2" name="Freeform 1169"/>
                <p:cNvSpPr/>
                <p:nvPr/>
              </p:nvSpPr>
              <p:spPr bwMode="auto">
                <a:xfrm>
                  <a:off x="3354" y="2635"/>
                  <a:ext cx="23" cy="38"/>
                </a:xfrm>
                <a:custGeom>
                  <a:avLst/>
                  <a:gdLst>
                    <a:gd name="T0" fmla="*/ 1 w 10"/>
                    <a:gd name="T1" fmla="*/ 16 h 16"/>
                    <a:gd name="T2" fmla="*/ 10 w 10"/>
                    <a:gd name="T3" fmla="*/ 4 h 16"/>
                    <a:gd name="T4" fmla="*/ 6 w 10"/>
                    <a:gd name="T5" fmla="*/ 0 h 16"/>
                    <a:gd name="T6" fmla="*/ 1 w 10"/>
                    <a:gd name="T7" fmla="*/ 16 h 16"/>
                  </a:gdLst>
                  <a:ahLst/>
                  <a:cxnLst>
                    <a:cxn ang="0">
                      <a:pos x="T0" y="T1"/>
                    </a:cxn>
                    <a:cxn ang="0">
                      <a:pos x="T2" y="T3"/>
                    </a:cxn>
                    <a:cxn ang="0">
                      <a:pos x="T4" y="T5"/>
                    </a:cxn>
                    <a:cxn ang="0">
                      <a:pos x="T6" y="T7"/>
                    </a:cxn>
                  </a:cxnLst>
                  <a:rect l="0" t="0" r="r" b="b"/>
                  <a:pathLst>
                    <a:path w="10" h="16">
                      <a:moveTo>
                        <a:pt x="1" y="16"/>
                      </a:moveTo>
                      <a:cubicBezTo>
                        <a:pt x="10" y="4"/>
                        <a:pt x="10" y="4"/>
                        <a:pt x="10" y="4"/>
                      </a:cubicBezTo>
                      <a:cubicBezTo>
                        <a:pt x="9" y="3"/>
                        <a:pt x="7" y="1"/>
                        <a:pt x="6" y="0"/>
                      </a:cubicBezTo>
                      <a:cubicBezTo>
                        <a:pt x="2" y="4"/>
                        <a:pt x="0" y="10"/>
                        <a:pt x="1" y="16"/>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3" name="Freeform 1170"/>
                <p:cNvSpPr/>
                <p:nvPr/>
              </p:nvSpPr>
              <p:spPr bwMode="auto">
                <a:xfrm>
                  <a:off x="3243" y="1952"/>
                  <a:ext cx="97" cy="94"/>
                </a:xfrm>
                <a:custGeom>
                  <a:avLst/>
                  <a:gdLst>
                    <a:gd name="T0" fmla="*/ 4 w 41"/>
                    <a:gd name="T1" fmla="*/ 16 h 40"/>
                    <a:gd name="T2" fmla="*/ 20 w 41"/>
                    <a:gd name="T3" fmla="*/ 39 h 40"/>
                    <a:gd name="T4" fmla="*/ 40 w 41"/>
                    <a:gd name="T5" fmla="*/ 20 h 40"/>
                    <a:gd name="T6" fmla="*/ 30 w 41"/>
                    <a:gd name="T7" fmla="*/ 2 h 40"/>
                    <a:gd name="T8" fmla="*/ 4 w 41"/>
                    <a:gd name="T9" fmla="*/ 16 h 40"/>
                  </a:gdLst>
                  <a:ahLst/>
                  <a:cxnLst>
                    <a:cxn ang="0">
                      <a:pos x="T0" y="T1"/>
                    </a:cxn>
                    <a:cxn ang="0">
                      <a:pos x="T2" y="T3"/>
                    </a:cxn>
                    <a:cxn ang="0">
                      <a:pos x="T4" y="T5"/>
                    </a:cxn>
                    <a:cxn ang="0">
                      <a:pos x="T6" y="T7"/>
                    </a:cxn>
                    <a:cxn ang="0">
                      <a:pos x="T8" y="T9"/>
                    </a:cxn>
                  </a:cxnLst>
                  <a:rect l="0" t="0" r="r" b="b"/>
                  <a:pathLst>
                    <a:path w="41" h="40">
                      <a:moveTo>
                        <a:pt x="4" y="16"/>
                      </a:moveTo>
                      <a:cubicBezTo>
                        <a:pt x="0" y="25"/>
                        <a:pt x="3" y="39"/>
                        <a:pt x="20" y="39"/>
                      </a:cubicBezTo>
                      <a:cubicBezTo>
                        <a:pt x="33" y="40"/>
                        <a:pt x="41" y="26"/>
                        <a:pt x="40" y="20"/>
                      </a:cubicBezTo>
                      <a:cubicBezTo>
                        <a:pt x="30" y="2"/>
                        <a:pt x="30" y="2"/>
                        <a:pt x="30" y="2"/>
                      </a:cubicBezTo>
                      <a:cubicBezTo>
                        <a:pt x="20" y="0"/>
                        <a:pt x="8" y="9"/>
                        <a:pt x="4" y="16"/>
                      </a:cubicBezTo>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4" name="Freeform 1171"/>
                <p:cNvSpPr/>
                <p:nvPr/>
              </p:nvSpPr>
              <p:spPr bwMode="auto">
                <a:xfrm>
                  <a:off x="3179" y="310"/>
                  <a:ext cx="59" cy="33"/>
                </a:xfrm>
                <a:custGeom>
                  <a:avLst/>
                  <a:gdLst>
                    <a:gd name="T0" fmla="*/ 0 w 25"/>
                    <a:gd name="T1" fmla="*/ 12 h 14"/>
                    <a:gd name="T2" fmla="*/ 1 w 25"/>
                    <a:gd name="T3" fmla="*/ 14 h 14"/>
                    <a:gd name="T4" fmla="*/ 25 w 25"/>
                    <a:gd name="T5" fmla="*/ 7 h 14"/>
                    <a:gd name="T6" fmla="*/ 25 w 25"/>
                    <a:gd name="T7" fmla="*/ 0 h 14"/>
                    <a:gd name="T8" fmla="*/ 0 w 25"/>
                    <a:gd name="T9" fmla="*/ 12 h 14"/>
                  </a:gdLst>
                  <a:ahLst/>
                  <a:cxnLst>
                    <a:cxn ang="0">
                      <a:pos x="T0" y="T1"/>
                    </a:cxn>
                    <a:cxn ang="0">
                      <a:pos x="T2" y="T3"/>
                    </a:cxn>
                    <a:cxn ang="0">
                      <a:pos x="T4" y="T5"/>
                    </a:cxn>
                    <a:cxn ang="0">
                      <a:pos x="T6" y="T7"/>
                    </a:cxn>
                    <a:cxn ang="0">
                      <a:pos x="T8" y="T9"/>
                    </a:cxn>
                  </a:cxnLst>
                  <a:rect l="0" t="0" r="r" b="b"/>
                  <a:pathLst>
                    <a:path w="25" h="14">
                      <a:moveTo>
                        <a:pt x="0" y="12"/>
                      </a:moveTo>
                      <a:cubicBezTo>
                        <a:pt x="0" y="13"/>
                        <a:pt x="1" y="13"/>
                        <a:pt x="1" y="14"/>
                      </a:cubicBezTo>
                      <a:cubicBezTo>
                        <a:pt x="25" y="7"/>
                        <a:pt x="25" y="7"/>
                        <a:pt x="25" y="7"/>
                      </a:cubicBezTo>
                      <a:cubicBezTo>
                        <a:pt x="25" y="5"/>
                        <a:pt x="25" y="3"/>
                        <a:pt x="25" y="0"/>
                      </a:cubicBezTo>
                      <a:cubicBezTo>
                        <a:pt x="16" y="4"/>
                        <a:pt x="8" y="8"/>
                        <a:pt x="0" y="12"/>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5" name="Freeform 1172"/>
                <p:cNvSpPr/>
                <p:nvPr/>
              </p:nvSpPr>
              <p:spPr bwMode="auto">
                <a:xfrm>
                  <a:off x="3184" y="331"/>
                  <a:ext cx="54" cy="22"/>
                </a:xfrm>
                <a:custGeom>
                  <a:avLst/>
                  <a:gdLst>
                    <a:gd name="T0" fmla="*/ 1 w 23"/>
                    <a:gd name="T1" fmla="*/ 9 h 9"/>
                    <a:gd name="T2" fmla="*/ 23 w 23"/>
                    <a:gd name="T3" fmla="*/ 6 h 9"/>
                    <a:gd name="T4" fmla="*/ 23 w 23"/>
                    <a:gd name="T5" fmla="*/ 0 h 9"/>
                    <a:gd name="T6" fmla="*/ 0 w 23"/>
                    <a:gd name="T7" fmla="*/ 7 h 9"/>
                    <a:gd name="T8" fmla="*/ 1 w 23"/>
                    <a:gd name="T9" fmla="*/ 9 h 9"/>
                  </a:gdLst>
                  <a:ahLst/>
                  <a:cxnLst>
                    <a:cxn ang="0">
                      <a:pos x="T0" y="T1"/>
                    </a:cxn>
                    <a:cxn ang="0">
                      <a:pos x="T2" y="T3"/>
                    </a:cxn>
                    <a:cxn ang="0">
                      <a:pos x="T4" y="T5"/>
                    </a:cxn>
                    <a:cxn ang="0">
                      <a:pos x="T6" y="T7"/>
                    </a:cxn>
                    <a:cxn ang="0">
                      <a:pos x="T8" y="T9"/>
                    </a:cxn>
                  </a:cxnLst>
                  <a:rect l="0" t="0" r="r" b="b"/>
                  <a:pathLst>
                    <a:path w="23" h="9">
                      <a:moveTo>
                        <a:pt x="1" y="9"/>
                      </a:moveTo>
                      <a:cubicBezTo>
                        <a:pt x="23" y="6"/>
                        <a:pt x="23" y="6"/>
                        <a:pt x="23" y="6"/>
                      </a:cubicBezTo>
                      <a:cubicBezTo>
                        <a:pt x="23" y="4"/>
                        <a:pt x="23" y="2"/>
                        <a:pt x="23" y="0"/>
                      </a:cubicBezTo>
                      <a:cubicBezTo>
                        <a:pt x="0" y="7"/>
                        <a:pt x="0" y="7"/>
                        <a:pt x="0" y="7"/>
                      </a:cubicBezTo>
                      <a:cubicBezTo>
                        <a:pt x="0" y="8"/>
                        <a:pt x="1" y="8"/>
                        <a:pt x="1" y="9"/>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6" name="Freeform 1173"/>
                <p:cNvSpPr/>
                <p:nvPr/>
              </p:nvSpPr>
              <p:spPr bwMode="auto">
                <a:xfrm>
                  <a:off x="3198" y="-35"/>
                  <a:ext cx="19" cy="85"/>
                </a:xfrm>
                <a:custGeom>
                  <a:avLst/>
                  <a:gdLst>
                    <a:gd name="T0" fmla="*/ 5 w 8"/>
                    <a:gd name="T1" fmla="*/ 36 h 36"/>
                    <a:gd name="T2" fmla="*/ 8 w 8"/>
                    <a:gd name="T3" fmla="*/ 0 h 36"/>
                    <a:gd name="T4" fmla="*/ 7 w 8"/>
                    <a:gd name="T5" fmla="*/ 0 h 36"/>
                    <a:gd name="T6" fmla="*/ 0 w 8"/>
                    <a:gd name="T7" fmla="*/ 36 h 36"/>
                    <a:gd name="T8" fmla="*/ 5 w 8"/>
                    <a:gd name="T9" fmla="*/ 36 h 36"/>
                  </a:gdLst>
                  <a:ahLst/>
                  <a:cxnLst>
                    <a:cxn ang="0">
                      <a:pos x="T0" y="T1"/>
                    </a:cxn>
                    <a:cxn ang="0">
                      <a:pos x="T2" y="T3"/>
                    </a:cxn>
                    <a:cxn ang="0">
                      <a:pos x="T4" y="T5"/>
                    </a:cxn>
                    <a:cxn ang="0">
                      <a:pos x="T6" y="T7"/>
                    </a:cxn>
                    <a:cxn ang="0">
                      <a:pos x="T8" y="T9"/>
                    </a:cxn>
                  </a:cxnLst>
                  <a:rect l="0" t="0" r="r" b="b"/>
                  <a:pathLst>
                    <a:path w="8" h="36">
                      <a:moveTo>
                        <a:pt x="5" y="36"/>
                      </a:moveTo>
                      <a:cubicBezTo>
                        <a:pt x="6" y="24"/>
                        <a:pt x="7" y="10"/>
                        <a:pt x="8" y="0"/>
                      </a:cubicBezTo>
                      <a:cubicBezTo>
                        <a:pt x="7" y="0"/>
                        <a:pt x="7" y="0"/>
                        <a:pt x="7" y="0"/>
                      </a:cubicBezTo>
                      <a:cubicBezTo>
                        <a:pt x="0" y="36"/>
                        <a:pt x="0" y="36"/>
                        <a:pt x="0" y="36"/>
                      </a:cubicBezTo>
                      <a:cubicBezTo>
                        <a:pt x="2" y="36"/>
                        <a:pt x="3" y="36"/>
                        <a:pt x="5" y="36"/>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7" name="Freeform 1174"/>
                <p:cNvSpPr/>
                <p:nvPr/>
              </p:nvSpPr>
              <p:spPr bwMode="auto">
                <a:xfrm>
                  <a:off x="3188" y="350"/>
                  <a:ext cx="50" cy="14"/>
                </a:xfrm>
                <a:custGeom>
                  <a:avLst/>
                  <a:gdLst>
                    <a:gd name="T0" fmla="*/ 21 w 21"/>
                    <a:gd name="T1" fmla="*/ 0 h 6"/>
                    <a:gd name="T2" fmla="*/ 0 w 21"/>
                    <a:gd name="T3" fmla="*/ 3 h 6"/>
                    <a:gd name="T4" fmla="*/ 1 w 21"/>
                    <a:gd name="T5" fmla="*/ 6 h 6"/>
                    <a:gd name="T6" fmla="*/ 21 w 21"/>
                    <a:gd name="T7" fmla="*/ 4 h 6"/>
                    <a:gd name="T8" fmla="*/ 21 w 21"/>
                    <a:gd name="T9" fmla="*/ 0 h 6"/>
                  </a:gdLst>
                  <a:ahLst/>
                  <a:cxnLst>
                    <a:cxn ang="0">
                      <a:pos x="T0" y="T1"/>
                    </a:cxn>
                    <a:cxn ang="0">
                      <a:pos x="T2" y="T3"/>
                    </a:cxn>
                    <a:cxn ang="0">
                      <a:pos x="T4" y="T5"/>
                    </a:cxn>
                    <a:cxn ang="0">
                      <a:pos x="T6" y="T7"/>
                    </a:cxn>
                    <a:cxn ang="0">
                      <a:pos x="T8" y="T9"/>
                    </a:cxn>
                  </a:cxnLst>
                  <a:rect l="0" t="0" r="r" b="b"/>
                  <a:pathLst>
                    <a:path w="21" h="6">
                      <a:moveTo>
                        <a:pt x="21" y="0"/>
                      </a:moveTo>
                      <a:cubicBezTo>
                        <a:pt x="0" y="3"/>
                        <a:pt x="0" y="3"/>
                        <a:pt x="0" y="3"/>
                      </a:cubicBezTo>
                      <a:cubicBezTo>
                        <a:pt x="0" y="4"/>
                        <a:pt x="1" y="5"/>
                        <a:pt x="1" y="6"/>
                      </a:cubicBezTo>
                      <a:cubicBezTo>
                        <a:pt x="21" y="4"/>
                        <a:pt x="21" y="4"/>
                        <a:pt x="21" y="4"/>
                      </a:cubicBezTo>
                      <a:cubicBezTo>
                        <a:pt x="21" y="3"/>
                        <a:pt x="21" y="1"/>
                        <a:pt x="21"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8" name="Freeform 1175"/>
                <p:cNvSpPr/>
                <p:nvPr/>
              </p:nvSpPr>
              <p:spPr bwMode="auto">
                <a:xfrm>
                  <a:off x="3181" y="-35"/>
                  <a:ext cx="29" cy="85"/>
                </a:xfrm>
                <a:custGeom>
                  <a:avLst/>
                  <a:gdLst>
                    <a:gd name="T0" fmla="*/ 5 w 12"/>
                    <a:gd name="T1" fmla="*/ 36 h 36"/>
                    <a:gd name="T2" fmla="*/ 12 w 12"/>
                    <a:gd name="T3" fmla="*/ 0 h 36"/>
                    <a:gd name="T4" fmla="*/ 8 w 12"/>
                    <a:gd name="T5" fmla="*/ 0 h 36"/>
                    <a:gd name="T6" fmla="*/ 0 w 12"/>
                    <a:gd name="T7" fmla="*/ 35 h 36"/>
                    <a:gd name="T8" fmla="*/ 5 w 12"/>
                    <a:gd name="T9" fmla="*/ 36 h 36"/>
                  </a:gdLst>
                  <a:ahLst/>
                  <a:cxnLst>
                    <a:cxn ang="0">
                      <a:pos x="T0" y="T1"/>
                    </a:cxn>
                    <a:cxn ang="0">
                      <a:pos x="T2" y="T3"/>
                    </a:cxn>
                    <a:cxn ang="0">
                      <a:pos x="T4" y="T5"/>
                    </a:cxn>
                    <a:cxn ang="0">
                      <a:pos x="T6" y="T7"/>
                    </a:cxn>
                    <a:cxn ang="0">
                      <a:pos x="T8" y="T9"/>
                    </a:cxn>
                  </a:cxnLst>
                  <a:rect l="0" t="0" r="r" b="b"/>
                  <a:pathLst>
                    <a:path w="12" h="36">
                      <a:moveTo>
                        <a:pt x="5" y="36"/>
                      </a:moveTo>
                      <a:cubicBezTo>
                        <a:pt x="12" y="0"/>
                        <a:pt x="12" y="0"/>
                        <a:pt x="12" y="0"/>
                      </a:cubicBezTo>
                      <a:cubicBezTo>
                        <a:pt x="8" y="0"/>
                        <a:pt x="8" y="0"/>
                        <a:pt x="8" y="0"/>
                      </a:cubicBezTo>
                      <a:cubicBezTo>
                        <a:pt x="0" y="35"/>
                        <a:pt x="0" y="35"/>
                        <a:pt x="0" y="35"/>
                      </a:cubicBezTo>
                      <a:cubicBezTo>
                        <a:pt x="2" y="35"/>
                        <a:pt x="4" y="35"/>
                        <a:pt x="5" y="36"/>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9" name="Freeform 1176"/>
                <p:cNvSpPr/>
                <p:nvPr/>
              </p:nvSpPr>
              <p:spPr bwMode="auto">
                <a:xfrm>
                  <a:off x="3191" y="364"/>
                  <a:ext cx="47" cy="12"/>
                </a:xfrm>
                <a:custGeom>
                  <a:avLst/>
                  <a:gdLst>
                    <a:gd name="T0" fmla="*/ 20 w 20"/>
                    <a:gd name="T1" fmla="*/ 0 h 5"/>
                    <a:gd name="T2" fmla="*/ 0 w 20"/>
                    <a:gd name="T3" fmla="*/ 1 h 5"/>
                    <a:gd name="T4" fmla="*/ 1 w 20"/>
                    <a:gd name="T5" fmla="*/ 5 h 5"/>
                    <a:gd name="T6" fmla="*/ 19 w 20"/>
                    <a:gd name="T7" fmla="*/ 4 h 5"/>
                    <a:gd name="T8" fmla="*/ 20 w 20"/>
                    <a:gd name="T9" fmla="*/ 0 h 5"/>
                  </a:gdLst>
                  <a:ahLst/>
                  <a:cxnLst>
                    <a:cxn ang="0">
                      <a:pos x="T0" y="T1"/>
                    </a:cxn>
                    <a:cxn ang="0">
                      <a:pos x="T2" y="T3"/>
                    </a:cxn>
                    <a:cxn ang="0">
                      <a:pos x="T4" y="T5"/>
                    </a:cxn>
                    <a:cxn ang="0">
                      <a:pos x="T6" y="T7"/>
                    </a:cxn>
                    <a:cxn ang="0">
                      <a:pos x="T8" y="T9"/>
                    </a:cxn>
                  </a:cxnLst>
                  <a:rect l="0" t="0" r="r" b="b"/>
                  <a:pathLst>
                    <a:path w="20" h="5">
                      <a:moveTo>
                        <a:pt x="20" y="0"/>
                      </a:moveTo>
                      <a:cubicBezTo>
                        <a:pt x="0" y="1"/>
                        <a:pt x="0" y="1"/>
                        <a:pt x="0" y="1"/>
                      </a:cubicBezTo>
                      <a:cubicBezTo>
                        <a:pt x="1" y="2"/>
                        <a:pt x="1" y="4"/>
                        <a:pt x="1" y="5"/>
                      </a:cubicBezTo>
                      <a:cubicBezTo>
                        <a:pt x="19" y="4"/>
                        <a:pt x="19" y="4"/>
                        <a:pt x="19" y="4"/>
                      </a:cubicBezTo>
                      <a:cubicBezTo>
                        <a:pt x="19" y="3"/>
                        <a:pt x="20" y="1"/>
                        <a:pt x="20"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0" name="Freeform 1177"/>
                <p:cNvSpPr/>
                <p:nvPr/>
              </p:nvSpPr>
              <p:spPr bwMode="auto">
                <a:xfrm>
                  <a:off x="3195" y="379"/>
                  <a:ext cx="41" cy="7"/>
                </a:xfrm>
                <a:custGeom>
                  <a:avLst/>
                  <a:gdLst>
                    <a:gd name="T0" fmla="*/ 17 w 17"/>
                    <a:gd name="T1" fmla="*/ 0 h 3"/>
                    <a:gd name="T2" fmla="*/ 0 w 17"/>
                    <a:gd name="T3" fmla="*/ 0 h 3"/>
                    <a:gd name="T4" fmla="*/ 1 w 17"/>
                    <a:gd name="T5" fmla="*/ 3 h 3"/>
                    <a:gd name="T6" fmla="*/ 16 w 17"/>
                    <a:gd name="T7" fmla="*/ 3 h 3"/>
                    <a:gd name="T8" fmla="*/ 17 w 17"/>
                    <a:gd name="T9" fmla="*/ 0 h 3"/>
                  </a:gdLst>
                  <a:ahLst/>
                  <a:cxnLst>
                    <a:cxn ang="0">
                      <a:pos x="T0" y="T1"/>
                    </a:cxn>
                    <a:cxn ang="0">
                      <a:pos x="T2" y="T3"/>
                    </a:cxn>
                    <a:cxn ang="0">
                      <a:pos x="T4" y="T5"/>
                    </a:cxn>
                    <a:cxn ang="0">
                      <a:pos x="T6" y="T7"/>
                    </a:cxn>
                    <a:cxn ang="0">
                      <a:pos x="T8" y="T9"/>
                    </a:cxn>
                  </a:cxnLst>
                  <a:rect l="0" t="0" r="r" b="b"/>
                  <a:pathLst>
                    <a:path w="17" h="3">
                      <a:moveTo>
                        <a:pt x="17" y="0"/>
                      </a:moveTo>
                      <a:cubicBezTo>
                        <a:pt x="0" y="0"/>
                        <a:pt x="0" y="0"/>
                        <a:pt x="0" y="0"/>
                      </a:cubicBezTo>
                      <a:cubicBezTo>
                        <a:pt x="0" y="1"/>
                        <a:pt x="0" y="2"/>
                        <a:pt x="1" y="3"/>
                      </a:cubicBezTo>
                      <a:cubicBezTo>
                        <a:pt x="16" y="3"/>
                        <a:pt x="16" y="3"/>
                        <a:pt x="16" y="3"/>
                      </a:cubicBezTo>
                      <a:cubicBezTo>
                        <a:pt x="17" y="2"/>
                        <a:pt x="17" y="1"/>
                        <a:pt x="17"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1" name="Freeform 1178"/>
                <p:cNvSpPr/>
                <p:nvPr/>
              </p:nvSpPr>
              <p:spPr bwMode="auto">
                <a:xfrm>
                  <a:off x="3198" y="390"/>
                  <a:ext cx="35" cy="12"/>
                </a:xfrm>
                <a:custGeom>
                  <a:avLst/>
                  <a:gdLst>
                    <a:gd name="T0" fmla="*/ 14 w 15"/>
                    <a:gd name="T1" fmla="*/ 5 h 5"/>
                    <a:gd name="T2" fmla="*/ 15 w 15"/>
                    <a:gd name="T3" fmla="*/ 0 h 5"/>
                    <a:gd name="T4" fmla="*/ 0 w 15"/>
                    <a:gd name="T5" fmla="*/ 0 h 5"/>
                    <a:gd name="T6" fmla="*/ 1 w 15"/>
                    <a:gd name="T7" fmla="*/ 5 h 5"/>
                    <a:gd name="T8" fmla="*/ 14 w 15"/>
                    <a:gd name="T9" fmla="*/ 5 h 5"/>
                  </a:gdLst>
                  <a:ahLst/>
                  <a:cxnLst>
                    <a:cxn ang="0">
                      <a:pos x="T0" y="T1"/>
                    </a:cxn>
                    <a:cxn ang="0">
                      <a:pos x="T2" y="T3"/>
                    </a:cxn>
                    <a:cxn ang="0">
                      <a:pos x="T4" y="T5"/>
                    </a:cxn>
                    <a:cxn ang="0">
                      <a:pos x="T6" y="T7"/>
                    </a:cxn>
                    <a:cxn ang="0">
                      <a:pos x="T8" y="T9"/>
                    </a:cxn>
                  </a:cxnLst>
                  <a:rect l="0" t="0" r="r" b="b"/>
                  <a:pathLst>
                    <a:path w="15" h="5">
                      <a:moveTo>
                        <a:pt x="14" y="5"/>
                      </a:moveTo>
                      <a:cubicBezTo>
                        <a:pt x="14" y="3"/>
                        <a:pt x="15" y="2"/>
                        <a:pt x="15" y="0"/>
                      </a:cubicBezTo>
                      <a:cubicBezTo>
                        <a:pt x="0" y="0"/>
                        <a:pt x="0" y="0"/>
                        <a:pt x="0" y="0"/>
                      </a:cubicBezTo>
                      <a:cubicBezTo>
                        <a:pt x="0" y="1"/>
                        <a:pt x="1" y="3"/>
                        <a:pt x="1" y="5"/>
                      </a:cubicBezTo>
                      <a:cubicBezTo>
                        <a:pt x="5" y="5"/>
                        <a:pt x="9" y="5"/>
                        <a:pt x="14" y="5"/>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2" name="Freeform 1179"/>
                <p:cNvSpPr/>
                <p:nvPr/>
              </p:nvSpPr>
              <p:spPr bwMode="auto">
                <a:xfrm>
                  <a:off x="2739" y="1221"/>
                  <a:ext cx="560" cy="175"/>
                </a:xfrm>
                <a:custGeom>
                  <a:avLst/>
                  <a:gdLst>
                    <a:gd name="T0" fmla="*/ 0 w 237"/>
                    <a:gd name="T1" fmla="*/ 45 h 74"/>
                    <a:gd name="T2" fmla="*/ 56 w 237"/>
                    <a:gd name="T3" fmla="*/ 69 h 74"/>
                    <a:gd name="T4" fmla="*/ 106 w 237"/>
                    <a:gd name="T5" fmla="*/ 74 h 74"/>
                    <a:gd name="T6" fmla="*/ 138 w 237"/>
                    <a:gd name="T7" fmla="*/ 69 h 74"/>
                    <a:gd name="T8" fmla="*/ 197 w 237"/>
                    <a:gd name="T9" fmla="*/ 49 h 74"/>
                    <a:gd name="T10" fmla="*/ 237 w 237"/>
                    <a:gd name="T11" fmla="*/ 23 h 74"/>
                    <a:gd name="T12" fmla="*/ 217 w 237"/>
                    <a:gd name="T13" fmla="*/ 7 h 74"/>
                    <a:gd name="T14" fmla="*/ 144 w 237"/>
                    <a:gd name="T15" fmla="*/ 44 h 74"/>
                    <a:gd name="T16" fmla="*/ 31 w 237"/>
                    <a:gd name="T17" fmla="*/ 31 h 74"/>
                    <a:gd name="T18" fmla="*/ 47 w 237"/>
                    <a:gd name="T19" fmla="*/ 4 h 74"/>
                    <a:gd name="T20" fmla="*/ 38 w 237"/>
                    <a:gd name="T21" fmla="*/ 0 h 74"/>
                    <a:gd name="T22" fmla="*/ 0 w 237"/>
                    <a:gd name="T23" fmla="*/ 4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7" h="74">
                      <a:moveTo>
                        <a:pt x="0" y="45"/>
                      </a:moveTo>
                      <a:cubicBezTo>
                        <a:pt x="11" y="51"/>
                        <a:pt x="30" y="62"/>
                        <a:pt x="56" y="69"/>
                      </a:cubicBezTo>
                      <a:cubicBezTo>
                        <a:pt x="72" y="60"/>
                        <a:pt x="91" y="59"/>
                        <a:pt x="106" y="74"/>
                      </a:cubicBezTo>
                      <a:cubicBezTo>
                        <a:pt x="116" y="73"/>
                        <a:pt x="127" y="72"/>
                        <a:pt x="138" y="69"/>
                      </a:cubicBezTo>
                      <a:cubicBezTo>
                        <a:pt x="146" y="46"/>
                        <a:pt x="176" y="38"/>
                        <a:pt x="197" y="49"/>
                      </a:cubicBezTo>
                      <a:cubicBezTo>
                        <a:pt x="210" y="42"/>
                        <a:pt x="224" y="34"/>
                        <a:pt x="237" y="23"/>
                      </a:cubicBezTo>
                      <a:cubicBezTo>
                        <a:pt x="233" y="20"/>
                        <a:pt x="226" y="15"/>
                        <a:pt x="217" y="7"/>
                      </a:cubicBezTo>
                      <a:cubicBezTo>
                        <a:pt x="192" y="26"/>
                        <a:pt x="164" y="40"/>
                        <a:pt x="144" y="44"/>
                      </a:cubicBezTo>
                      <a:cubicBezTo>
                        <a:pt x="103" y="51"/>
                        <a:pt x="46" y="41"/>
                        <a:pt x="31" y="31"/>
                      </a:cubicBezTo>
                      <a:cubicBezTo>
                        <a:pt x="34" y="23"/>
                        <a:pt x="39" y="13"/>
                        <a:pt x="47" y="4"/>
                      </a:cubicBezTo>
                      <a:cubicBezTo>
                        <a:pt x="38" y="0"/>
                        <a:pt x="38" y="0"/>
                        <a:pt x="38" y="0"/>
                      </a:cubicBezTo>
                      <a:cubicBezTo>
                        <a:pt x="25" y="15"/>
                        <a:pt x="12" y="30"/>
                        <a:pt x="0" y="45"/>
                      </a:cubicBezTo>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3" name="Freeform 1180"/>
                <p:cNvSpPr/>
                <p:nvPr/>
              </p:nvSpPr>
              <p:spPr bwMode="auto">
                <a:xfrm>
                  <a:off x="2926" y="3818"/>
                  <a:ext cx="189" cy="533"/>
                </a:xfrm>
                <a:custGeom>
                  <a:avLst/>
                  <a:gdLst>
                    <a:gd name="T0" fmla="*/ 72 w 80"/>
                    <a:gd name="T1" fmla="*/ 156 h 225"/>
                    <a:gd name="T2" fmla="*/ 25 w 80"/>
                    <a:gd name="T3" fmla="*/ 105 h 225"/>
                    <a:gd name="T4" fmla="*/ 25 w 80"/>
                    <a:gd name="T5" fmla="*/ 71 h 225"/>
                    <a:gd name="T6" fmla="*/ 72 w 80"/>
                    <a:gd name="T7" fmla="*/ 5 h 225"/>
                    <a:gd name="T8" fmla="*/ 62 w 80"/>
                    <a:gd name="T9" fmla="*/ 0 h 225"/>
                    <a:gd name="T10" fmla="*/ 48 w 80"/>
                    <a:gd name="T11" fmla="*/ 13 h 225"/>
                    <a:gd name="T12" fmla="*/ 53 w 80"/>
                    <a:gd name="T13" fmla="*/ 21 h 225"/>
                    <a:gd name="T14" fmla="*/ 0 w 80"/>
                    <a:gd name="T15" fmla="*/ 88 h 225"/>
                    <a:gd name="T16" fmla="*/ 7 w 80"/>
                    <a:gd name="T17" fmla="*/ 107 h 225"/>
                    <a:gd name="T18" fmla="*/ 57 w 80"/>
                    <a:gd name="T19" fmla="*/ 160 h 225"/>
                    <a:gd name="T20" fmla="*/ 60 w 80"/>
                    <a:gd name="T21" fmla="*/ 192 h 225"/>
                    <a:gd name="T22" fmla="*/ 36 w 80"/>
                    <a:gd name="T23" fmla="*/ 225 h 225"/>
                    <a:gd name="T24" fmla="*/ 49 w 80"/>
                    <a:gd name="T25" fmla="*/ 225 h 225"/>
                    <a:gd name="T26" fmla="*/ 74 w 80"/>
                    <a:gd name="T27" fmla="*/ 187 h 225"/>
                    <a:gd name="T28" fmla="*/ 72 w 80"/>
                    <a:gd name="T29" fmla="*/ 156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225">
                      <a:moveTo>
                        <a:pt x="72" y="156"/>
                      </a:moveTo>
                      <a:cubicBezTo>
                        <a:pt x="55" y="138"/>
                        <a:pt x="33" y="116"/>
                        <a:pt x="25" y="105"/>
                      </a:cubicBezTo>
                      <a:cubicBezTo>
                        <a:pt x="17" y="92"/>
                        <a:pt x="16" y="85"/>
                        <a:pt x="25" y="71"/>
                      </a:cubicBezTo>
                      <a:cubicBezTo>
                        <a:pt x="37" y="54"/>
                        <a:pt x="57" y="26"/>
                        <a:pt x="72" y="5"/>
                      </a:cubicBezTo>
                      <a:cubicBezTo>
                        <a:pt x="69" y="3"/>
                        <a:pt x="66" y="2"/>
                        <a:pt x="62" y="0"/>
                      </a:cubicBezTo>
                      <a:cubicBezTo>
                        <a:pt x="57" y="4"/>
                        <a:pt x="52" y="9"/>
                        <a:pt x="48" y="13"/>
                      </a:cubicBezTo>
                      <a:cubicBezTo>
                        <a:pt x="50" y="16"/>
                        <a:pt x="52" y="18"/>
                        <a:pt x="53" y="21"/>
                      </a:cubicBezTo>
                      <a:cubicBezTo>
                        <a:pt x="38" y="39"/>
                        <a:pt x="18" y="66"/>
                        <a:pt x="0" y="88"/>
                      </a:cubicBezTo>
                      <a:cubicBezTo>
                        <a:pt x="0" y="95"/>
                        <a:pt x="3" y="101"/>
                        <a:pt x="7" y="107"/>
                      </a:cubicBezTo>
                      <a:cubicBezTo>
                        <a:pt x="15" y="119"/>
                        <a:pt x="38" y="143"/>
                        <a:pt x="57" y="160"/>
                      </a:cubicBezTo>
                      <a:cubicBezTo>
                        <a:pt x="70" y="171"/>
                        <a:pt x="66" y="180"/>
                        <a:pt x="60" y="192"/>
                      </a:cubicBezTo>
                      <a:cubicBezTo>
                        <a:pt x="56" y="199"/>
                        <a:pt x="46" y="212"/>
                        <a:pt x="36" y="225"/>
                      </a:cubicBezTo>
                      <a:cubicBezTo>
                        <a:pt x="49" y="225"/>
                        <a:pt x="49" y="225"/>
                        <a:pt x="49" y="225"/>
                      </a:cubicBezTo>
                      <a:cubicBezTo>
                        <a:pt x="59" y="210"/>
                        <a:pt x="71" y="193"/>
                        <a:pt x="74" y="187"/>
                      </a:cubicBezTo>
                      <a:cubicBezTo>
                        <a:pt x="80" y="175"/>
                        <a:pt x="80" y="165"/>
                        <a:pt x="72" y="156"/>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4" name="Freeform 1181"/>
                <p:cNvSpPr/>
                <p:nvPr/>
              </p:nvSpPr>
              <p:spPr bwMode="auto">
                <a:xfrm>
                  <a:off x="3333" y="4211"/>
                  <a:ext cx="120" cy="140"/>
                </a:xfrm>
                <a:custGeom>
                  <a:avLst/>
                  <a:gdLst>
                    <a:gd name="T0" fmla="*/ 39 w 51"/>
                    <a:gd name="T1" fmla="*/ 0 h 59"/>
                    <a:gd name="T2" fmla="*/ 0 w 51"/>
                    <a:gd name="T3" fmla="*/ 59 h 59"/>
                    <a:gd name="T4" fmla="*/ 12 w 51"/>
                    <a:gd name="T5" fmla="*/ 59 h 59"/>
                    <a:gd name="T6" fmla="*/ 51 w 51"/>
                    <a:gd name="T7" fmla="*/ 0 h 59"/>
                    <a:gd name="T8" fmla="*/ 39 w 51"/>
                    <a:gd name="T9" fmla="*/ 0 h 59"/>
                  </a:gdLst>
                  <a:ahLst/>
                  <a:cxnLst>
                    <a:cxn ang="0">
                      <a:pos x="T0" y="T1"/>
                    </a:cxn>
                    <a:cxn ang="0">
                      <a:pos x="T2" y="T3"/>
                    </a:cxn>
                    <a:cxn ang="0">
                      <a:pos x="T4" y="T5"/>
                    </a:cxn>
                    <a:cxn ang="0">
                      <a:pos x="T6" y="T7"/>
                    </a:cxn>
                    <a:cxn ang="0">
                      <a:pos x="T8" y="T9"/>
                    </a:cxn>
                  </a:cxnLst>
                  <a:rect l="0" t="0" r="r" b="b"/>
                  <a:pathLst>
                    <a:path w="51" h="59">
                      <a:moveTo>
                        <a:pt x="39" y="0"/>
                      </a:moveTo>
                      <a:cubicBezTo>
                        <a:pt x="27" y="18"/>
                        <a:pt x="13" y="39"/>
                        <a:pt x="0" y="59"/>
                      </a:cubicBezTo>
                      <a:cubicBezTo>
                        <a:pt x="12" y="59"/>
                        <a:pt x="12" y="59"/>
                        <a:pt x="12" y="59"/>
                      </a:cubicBezTo>
                      <a:cubicBezTo>
                        <a:pt x="26" y="38"/>
                        <a:pt x="39" y="17"/>
                        <a:pt x="51" y="0"/>
                      </a:cubicBezTo>
                      <a:cubicBezTo>
                        <a:pt x="47" y="0"/>
                        <a:pt x="43" y="0"/>
                        <a:pt x="39" y="0"/>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5" name="Freeform 1182"/>
                <p:cNvSpPr/>
                <p:nvPr/>
              </p:nvSpPr>
              <p:spPr bwMode="auto">
                <a:xfrm>
                  <a:off x="3276" y="3539"/>
                  <a:ext cx="144" cy="286"/>
                </a:xfrm>
                <a:custGeom>
                  <a:avLst/>
                  <a:gdLst>
                    <a:gd name="T0" fmla="*/ 61 w 61"/>
                    <a:gd name="T1" fmla="*/ 0 h 121"/>
                    <a:gd name="T2" fmla="*/ 51 w 61"/>
                    <a:gd name="T3" fmla="*/ 2 h 121"/>
                    <a:gd name="T4" fmla="*/ 0 w 61"/>
                    <a:gd name="T5" fmla="*/ 121 h 121"/>
                    <a:gd name="T6" fmla="*/ 56 w 61"/>
                    <a:gd name="T7" fmla="*/ 104 h 121"/>
                    <a:gd name="T8" fmla="*/ 51 w 61"/>
                    <a:gd name="T9" fmla="*/ 90 h 121"/>
                    <a:gd name="T10" fmla="*/ 27 w 61"/>
                    <a:gd name="T11" fmla="*/ 96 h 121"/>
                    <a:gd name="T12" fmla="*/ 47 w 61"/>
                    <a:gd name="T13" fmla="*/ 44 h 121"/>
                    <a:gd name="T14" fmla="*/ 61 w 61"/>
                    <a:gd name="T15" fmla="*/ 0 h 1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21">
                      <a:moveTo>
                        <a:pt x="61" y="0"/>
                      </a:moveTo>
                      <a:cubicBezTo>
                        <a:pt x="58" y="0"/>
                        <a:pt x="54" y="1"/>
                        <a:pt x="51" y="2"/>
                      </a:cubicBezTo>
                      <a:cubicBezTo>
                        <a:pt x="36" y="34"/>
                        <a:pt x="12" y="91"/>
                        <a:pt x="0" y="121"/>
                      </a:cubicBezTo>
                      <a:cubicBezTo>
                        <a:pt x="8" y="119"/>
                        <a:pt x="32" y="111"/>
                        <a:pt x="56" y="104"/>
                      </a:cubicBezTo>
                      <a:cubicBezTo>
                        <a:pt x="54" y="99"/>
                        <a:pt x="52" y="95"/>
                        <a:pt x="51" y="90"/>
                      </a:cubicBezTo>
                      <a:cubicBezTo>
                        <a:pt x="40" y="93"/>
                        <a:pt x="31" y="95"/>
                        <a:pt x="27" y="96"/>
                      </a:cubicBezTo>
                      <a:cubicBezTo>
                        <a:pt x="32" y="83"/>
                        <a:pt x="39" y="64"/>
                        <a:pt x="47" y="44"/>
                      </a:cubicBezTo>
                      <a:cubicBezTo>
                        <a:pt x="49" y="30"/>
                        <a:pt x="54" y="15"/>
                        <a:pt x="61" y="0"/>
                      </a:cubicBezTo>
                      <a:close/>
                    </a:path>
                  </a:pathLst>
                </a:custGeom>
                <a:solidFill>
                  <a:srgbClr val="CEB9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6" name="Freeform 1183"/>
                <p:cNvSpPr/>
                <p:nvPr/>
              </p:nvSpPr>
              <p:spPr bwMode="auto">
                <a:xfrm>
                  <a:off x="3219" y="1296"/>
                  <a:ext cx="78" cy="258"/>
                </a:xfrm>
                <a:custGeom>
                  <a:avLst/>
                  <a:gdLst>
                    <a:gd name="T0" fmla="*/ 33 w 33"/>
                    <a:gd name="T1" fmla="*/ 0 h 109"/>
                    <a:gd name="T2" fmla="*/ 0 w 33"/>
                    <a:gd name="T3" fmla="*/ 21 h 109"/>
                    <a:gd name="T4" fmla="*/ 10 w 33"/>
                    <a:gd name="T5" fmla="*/ 34 h 109"/>
                    <a:gd name="T6" fmla="*/ 9 w 33"/>
                    <a:gd name="T7" fmla="*/ 105 h 109"/>
                    <a:gd name="T8" fmla="*/ 21 w 33"/>
                    <a:gd name="T9" fmla="*/ 109 h 109"/>
                    <a:gd name="T10" fmla="*/ 33 w 33"/>
                    <a:gd name="T11" fmla="*/ 79 h 109"/>
                    <a:gd name="T12" fmla="*/ 26 w 33"/>
                    <a:gd name="T13" fmla="*/ 23 h 109"/>
                    <a:gd name="T14" fmla="*/ 33 w 33"/>
                    <a:gd name="T15" fmla="*/ 0 h 1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109">
                      <a:moveTo>
                        <a:pt x="33" y="0"/>
                      </a:moveTo>
                      <a:cubicBezTo>
                        <a:pt x="23" y="8"/>
                        <a:pt x="11" y="15"/>
                        <a:pt x="0" y="21"/>
                      </a:cubicBezTo>
                      <a:cubicBezTo>
                        <a:pt x="4" y="24"/>
                        <a:pt x="8" y="28"/>
                        <a:pt x="10" y="34"/>
                      </a:cubicBezTo>
                      <a:cubicBezTo>
                        <a:pt x="23" y="62"/>
                        <a:pt x="15" y="94"/>
                        <a:pt x="9" y="105"/>
                      </a:cubicBezTo>
                      <a:cubicBezTo>
                        <a:pt x="13" y="107"/>
                        <a:pt x="17" y="108"/>
                        <a:pt x="21" y="109"/>
                      </a:cubicBezTo>
                      <a:cubicBezTo>
                        <a:pt x="24" y="98"/>
                        <a:pt x="28" y="87"/>
                        <a:pt x="33" y="79"/>
                      </a:cubicBezTo>
                      <a:cubicBezTo>
                        <a:pt x="21" y="59"/>
                        <a:pt x="23" y="37"/>
                        <a:pt x="26" y="23"/>
                      </a:cubicBezTo>
                      <a:cubicBezTo>
                        <a:pt x="27" y="15"/>
                        <a:pt x="30" y="7"/>
                        <a:pt x="33" y="0"/>
                      </a:cubicBezTo>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7" name="Freeform 1184"/>
                <p:cNvSpPr/>
                <p:nvPr/>
              </p:nvSpPr>
              <p:spPr bwMode="auto">
                <a:xfrm>
                  <a:off x="3167" y="-35"/>
                  <a:ext cx="28" cy="82"/>
                </a:xfrm>
                <a:custGeom>
                  <a:avLst/>
                  <a:gdLst>
                    <a:gd name="T0" fmla="*/ 5 w 12"/>
                    <a:gd name="T1" fmla="*/ 35 h 35"/>
                    <a:gd name="T2" fmla="*/ 12 w 12"/>
                    <a:gd name="T3" fmla="*/ 0 h 35"/>
                    <a:gd name="T4" fmla="*/ 7 w 12"/>
                    <a:gd name="T5" fmla="*/ 0 h 35"/>
                    <a:gd name="T6" fmla="*/ 0 w 12"/>
                    <a:gd name="T7" fmla="*/ 35 h 35"/>
                    <a:gd name="T8" fmla="*/ 5 w 12"/>
                    <a:gd name="T9" fmla="*/ 35 h 35"/>
                  </a:gdLst>
                  <a:ahLst/>
                  <a:cxnLst>
                    <a:cxn ang="0">
                      <a:pos x="T0" y="T1"/>
                    </a:cxn>
                    <a:cxn ang="0">
                      <a:pos x="T2" y="T3"/>
                    </a:cxn>
                    <a:cxn ang="0">
                      <a:pos x="T4" y="T5"/>
                    </a:cxn>
                    <a:cxn ang="0">
                      <a:pos x="T6" y="T7"/>
                    </a:cxn>
                    <a:cxn ang="0">
                      <a:pos x="T8" y="T9"/>
                    </a:cxn>
                  </a:cxnLst>
                  <a:rect l="0" t="0" r="r" b="b"/>
                  <a:pathLst>
                    <a:path w="12" h="35">
                      <a:moveTo>
                        <a:pt x="5" y="35"/>
                      </a:moveTo>
                      <a:cubicBezTo>
                        <a:pt x="12" y="0"/>
                        <a:pt x="12" y="0"/>
                        <a:pt x="12" y="0"/>
                      </a:cubicBezTo>
                      <a:cubicBezTo>
                        <a:pt x="7" y="0"/>
                        <a:pt x="7" y="0"/>
                        <a:pt x="7" y="0"/>
                      </a:cubicBezTo>
                      <a:cubicBezTo>
                        <a:pt x="0" y="35"/>
                        <a:pt x="0" y="35"/>
                        <a:pt x="0" y="35"/>
                      </a:cubicBezTo>
                      <a:cubicBezTo>
                        <a:pt x="2" y="35"/>
                        <a:pt x="3" y="35"/>
                        <a:pt x="5" y="35"/>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8" name="Freeform 1185"/>
                <p:cNvSpPr/>
                <p:nvPr/>
              </p:nvSpPr>
              <p:spPr bwMode="auto">
                <a:xfrm>
                  <a:off x="2895" y="405"/>
                  <a:ext cx="331" cy="463"/>
                </a:xfrm>
                <a:custGeom>
                  <a:avLst/>
                  <a:gdLst>
                    <a:gd name="T0" fmla="*/ 0 w 140"/>
                    <a:gd name="T1" fmla="*/ 183 h 196"/>
                    <a:gd name="T2" fmla="*/ 9 w 140"/>
                    <a:gd name="T3" fmla="*/ 196 h 196"/>
                    <a:gd name="T4" fmla="*/ 137 w 140"/>
                    <a:gd name="T5" fmla="*/ 17 h 196"/>
                    <a:gd name="T6" fmla="*/ 140 w 140"/>
                    <a:gd name="T7" fmla="*/ 7 h 196"/>
                    <a:gd name="T8" fmla="*/ 0 w 140"/>
                    <a:gd name="T9" fmla="*/ 183 h 196"/>
                  </a:gdLst>
                  <a:ahLst/>
                  <a:cxnLst>
                    <a:cxn ang="0">
                      <a:pos x="T0" y="T1"/>
                    </a:cxn>
                    <a:cxn ang="0">
                      <a:pos x="T2" y="T3"/>
                    </a:cxn>
                    <a:cxn ang="0">
                      <a:pos x="T4" y="T5"/>
                    </a:cxn>
                    <a:cxn ang="0">
                      <a:pos x="T6" y="T7"/>
                    </a:cxn>
                    <a:cxn ang="0">
                      <a:pos x="T8" y="T9"/>
                    </a:cxn>
                  </a:cxnLst>
                  <a:rect l="0" t="0" r="r" b="b"/>
                  <a:pathLst>
                    <a:path w="140" h="196">
                      <a:moveTo>
                        <a:pt x="0" y="183"/>
                      </a:moveTo>
                      <a:cubicBezTo>
                        <a:pt x="3" y="186"/>
                        <a:pt x="6" y="190"/>
                        <a:pt x="9" y="196"/>
                      </a:cubicBezTo>
                      <a:cubicBezTo>
                        <a:pt x="48" y="140"/>
                        <a:pt x="38" y="11"/>
                        <a:pt x="137" y="17"/>
                      </a:cubicBezTo>
                      <a:cubicBezTo>
                        <a:pt x="138" y="14"/>
                        <a:pt x="139" y="10"/>
                        <a:pt x="140" y="7"/>
                      </a:cubicBezTo>
                      <a:cubicBezTo>
                        <a:pt x="29" y="0"/>
                        <a:pt x="39" y="120"/>
                        <a:pt x="0" y="183"/>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9" name="Freeform 1186"/>
                <p:cNvSpPr/>
                <p:nvPr/>
              </p:nvSpPr>
              <p:spPr bwMode="auto">
                <a:xfrm>
                  <a:off x="3210" y="3549"/>
                  <a:ext cx="220" cy="343"/>
                </a:xfrm>
                <a:custGeom>
                  <a:avLst/>
                  <a:gdLst>
                    <a:gd name="T0" fmla="*/ 86 w 93"/>
                    <a:gd name="T1" fmla="*/ 105 h 145"/>
                    <a:gd name="T2" fmla="*/ 18 w 93"/>
                    <a:gd name="T3" fmla="*/ 125 h 145"/>
                    <a:gd name="T4" fmla="*/ 72 w 93"/>
                    <a:gd name="T5" fmla="*/ 0 h 145"/>
                    <a:gd name="T6" fmla="*/ 62 w 93"/>
                    <a:gd name="T7" fmla="*/ 3 h 145"/>
                    <a:gd name="T8" fmla="*/ 0 w 93"/>
                    <a:gd name="T9" fmla="*/ 145 h 145"/>
                    <a:gd name="T10" fmla="*/ 93 w 93"/>
                    <a:gd name="T11" fmla="*/ 118 h 145"/>
                    <a:gd name="T12" fmla="*/ 86 w 93"/>
                    <a:gd name="T13" fmla="*/ 105 h 145"/>
                  </a:gdLst>
                  <a:ahLst/>
                  <a:cxnLst>
                    <a:cxn ang="0">
                      <a:pos x="T0" y="T1"/>
                    </a:cxn>
                    <a:cxn ang="0">
                      <a:pos x="T2" y="T3"/>
                    </a:cxn>
                    <a:cxn ang="0">
                      <a:pos x="T4" y="T5"/>
                    </a:cxn>
                    <a:cxn ang="0">
                      <a:pos x="T6" y="T7"/>
                    </a:cxn>
                    <a:cxn ang="0">
                      <a:pos x="T8" y="T9"/>
                    </a:cxn>
                    <a:cxn ang="0">
                      <a:pos x="T10" y="T11"/>
                    </a:cxn>
                    <a:cxn ang="0">
                      <a:pos x="T12" y="T13"/>
                    </a:cxn>
                  </a:cxnLst>
                  <a:rect l="0" t="0" r="r" b="b"/>
                  <a:pathLst>
                    <a:path w="93" h="145">
                      <a:moveTo>
                        <a:pt x="86" y="105"/>
                      </a:moveTo>
                      <a:cubicBezTo>
                        <a:pt x="59" y="113"/>
                        <a:pt x="27" y="123"/>
                        <a:pt x="18" y="125"/>
                      </a:cubicBezTo>
                      <a:cubicBezTo>
                        <a:pt x="33" y="93"/>
                        <a:pt x="57" y="30"/>
                        <a:pt x="72" y="0"/>
                      </a:cubicBezTo>
                      <a:cubicBezTo>
                        <a:pt x="69" y="1"/>
                        <a:pt x="65" y="2"/>
                        <a:pt x="62" y="3"/>
                      </a:cubicBezTo>
                      <a:cubicBezTo>
                        <a:pt x="41" y="47"/>
                        <a:pt x="12" y="119"/>
                        <a:pt x="0" y="145"/>
                      </a:cubicBezTo>
                      <a:cubicBezTo>
                        <a:pt x="13" y="142"/>
                        <a:pt x="57" y="128"/>
                        <a:pt x="93" y="118"/>
                      </a:cubicBezTo>
                      <a:cubicBezTo>
                        <a:pt x="90" y="113"/>
                        <a:pt x="88" y="109"/>
                        <a:pt x="86" y="105"/>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0" name="Freeform 1187"/>
                <p:cNvSpPr/>
                <p:nvPr/>
              </p:nvSpPr>
              <p:spPr bwMode="auto">
                <a:xfrm>
                  <a:off x="3278" y="2896"/>
                  <a:ext cx="133" cy="210"/>
                </a:xfrm>
                <a:custGeom>
                  <a:avLst/>
                  <a:gdLst>
                    <a:gd name="T0" fmla="*/ 56 w 56"/>
                    <a:gd name="T1" fmla="*/ 85 h 89"/>
                    <a:gd name="T2" fmla="*/ 43 w 56"/>
                    <a:gd name="T3" fmla="*/ 7 h 89"/>
                    <a:gd name="T4" fmla="*/ 28 w 56"/>
                    <a:gd name="T5" fmla="*/ 0 h 89"/>
                    <a:gd name="T6" fmla="*/ 25 w 56"/>
                    <a:gd name="T7" fmla="*/ 89 h 89"/>
                    <a:gd name="T8" fmla="*/ 56 w 56"/>
                    <a:gd name="T9" fmla="*/ 85 h 89"/>
                  </a:gdLst>
                  <a:ahLst/>
                  <a:cxnLst>
                    <a:cxn ang="0">
                      <a:pos x="T0" y="T1"/>
                    </a:cxn>
                    <a:cxn ang="0">
                      <a:pos x="T2" y="T3"/>
                    </a:cxn>
                    <a:cxn ang="0">
                      <a:pos x="T4" y="T5"/>
                    </a:cxn>
                    <a:cxn ang="0">
                      <a:pos x="T6" y="T7"/>
                    </a:cxn>
                    <a:cxn ang="0">
                      <a:pos x="T8" y="T9"/>
                    </a:cxn>
                  </a:cxnLst>
                  <a:rect l="0" t="0" r="r" b="b"/>
                  <a:pathLst>
                    <a:path w="56" h="89">
                      <a:moveTo>
                        <a:pt x="56" y="85"/>
                      </a:moveTo>
                      <a:cubicBezTo>
                        <a:pt x="24" y="71"/>
                        <a:pt x="21" y="31"/>
                        <a:pt x="43" y="7"/>
                      </a:cubicBezTo>
                      <a:cubicBezTo>
                        <a:pt x="38" y="4"/>
                        <a:pt x="33" y="2"/>
                        <a:pt x="28" y="0"/>
                      </a:cubicBezTo>
                      <a:cubicBezTo>
                        <a:pt x="3" y="24"/>
                        <a:pt x="0" y="59"/>
                        <a:pt x="25" y="89"/>
                      </a:cubicBezTo>
                      <a:cubicBezTo>
                        <a:pt x="36" y="89"/>
                        <a:pt x="46" y="88"/>
                        <a:pt x="56" y="85"/>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1" name="Freeform 1188"/>
                <p:cNvSpPr/>
                <p:nvPr/>
              </p:nvSpPr>
              <p:spPr bwMode="auto">
                <a:xfrm>
                  <a:off x="3068" y="2394"/>
                  <a:ext cx="265" cy="268"/>
                </a:xfrm>
                <a:custGeom>
                  <a:avLst/>
                  <a:gdLst>
                    <a:gd name="T0" fmla="*/ 82 w 112"/>
                    <a:gd name="T1" fmla="*/ 14 h 113"/>
                    <a:gd name="T2" fmla="*/ 21 w 112"/>
                    <a:gd name="T3" fmla="*/ 0 h 113"/>
                    <a:gd name="T4" fmla="*/ 0 w 112"/>
                    <a:gd name="T5" fmla="*/ 15 h 113"/>
                    <a:gd name="T6" fmla="*/ 3 w 112"/>
                    <a:gd name="T7" fmla="*/ 20 h 113"/>
                    <a:gd name="T8" fmla="*/ 3 w 112"/>
                    <a:gd name="T9" fmla="*/ 51 h 113"/>
                    <a:gd name="T10" fmla="*/ 12 w 112"/>
                    <a:gd name="T11" fmla="*/ 59 h 113"/>
                    <a:gd name="T12" fmla="*/ 15 w 112"/>
                    <a:gd name="T13" fmla="*/ 33 h 113"/>
                    <a:gd name="T14" fmla="*/ 14 w 112"/>
                    <a:gd name="T15" fmla="*/ 62 h 113"/>
                    <a:gd name="T16" fmla="*/ 23 w 112"/>
                    <a:gd name="T17" fmla="*/ 70 h 113"/>
                    <a:gd name="T18" fmla="*/ 27 w 112"/>
                    <a:gd name="T19" fmla="*/ 41 h 113"/>
                    <a:gd name="T20" fmla="*/ 26 w 112"/>
                    <a:gd name="T21" fmla="*/ 72 h 113"/>
                    <a:gd name="T22" fmla="*/ 37 w 112"/>
                    <a:gd name="T23" fmla="*/ 82 h 113"/>
                    <a:gd name="T24" fmla="*/ 40 w 112"/>
                    <a:gd name="T25" fmla="*/ 50 h 113"/>
                    <a:gd name="T26" fmla="*/ 39 w 112"/>
                    <a:gd name="T27" fmla="*/ 84 h 113"/>
                    <a:gd name="T28" fmla="*/ 49 w 112"/>
                    <a:gd name="T29" fmla="*/ 93 h 113"/>
                    <a:gd name="T30" fmla="*/ 53 w 112"/>
                    <a:gd name="T31" fmla="*/ 54 h 113"/>
                    <a:gd name="T32" fmla="*/ 52 w 112"/>
                    <a:gd name="T33" fmla="*/ 95 h 113"/>
                    <a:gd name="T34" fmla="*/ 62 w 112"/>
                    <a:gd name="T35" fmla="*/ 105 h 113"/>
                    <a:gd name="T36" fmla="*/ 67 w 112"/>
                    <a:gd name="T37" fmla="*/ 62 h 113"/>
                    <a:gd name="T38" fmla="*/ 65 w 112"/>
                    <a:gd name="T39" fmla="*/ 107 h 113"/>
                    <a:gd name="T40" fmla="*/ 74 w 112"/>
                    <a:gd name="T41" fmla="*/ 112 h 113"/>
                    <a:gd name="T42" fmla="*/ 78 w 112"/>
                    <a:gd name="T43" fmla="*/ 72 h 113"/>
                    <a:gd name="T44" fmla="*/ 77 w 112"/>
                    <a:gd name="T45" fmla="*/ 113 h 113"/>
                    <a:gd name="T46" fmla="*/ 86 w 112"/>
                    <a:gd name="T47" fmla="*/ 112 h 113"/>
                    <a:gd name="T48" fmla="*/ 90 w 112"/>
                    <a:gd name="T49" fmla="*/ 80 h 113"/>
                    <a:gd name="T50" fmla="*/ 89 w 112"/>
                    <a:gd name="T51" fmla="*/ 111 h 113"/>
                    <a:gd name="T52" fmla="*/ 98 w 112"/>
                    <a:gd name="T53" fmla="*/ 103 h 113"/>
                    <a:gd name="T54" fmla="*/ 112 w 112"/>
                    <a:gd name="T55" fmla="*/ 82 h 113"/>
                    <a:gd name="T56" fmla="*/ 93 w 112"/>
                    <a:gd name="T57" fmla="*/ 15 h 113"/>
                    <a:gd name="T58" fmla="*/ 82 w 112"/>
                    <a:gd name="T59" fmla="*/ 1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2" h="113">
                      <a:moveTo>
                        <a:pt x="82" y="14"/>
                      </a:moveTo>
                      <a:cubicBezTo>
                        <a:pt x="21" y="0"/>
                        <a:pt x="21" y="0"/>
                        <a:pt x="21" y="0"/>
                      </a:cubicBezTo>
                      <a:cubicBezTo>
                        <a:pt x="0" y="15"/>
                        <a:pt x="0" y="15"/>
                        <a:pt x="0" y="15"/>
                      </a:cubicBezTo>
                      <a:cubicBezTo>
                        <a:pt x="3" y="20"/>
                        <a:pt x="3" y="20"/>
                        <a:pt x="3" y="20"/>
                      </a:cubicBezTo>
                      <a:cubicBezTo>
                        <a:pt x="3" y="28"/>
                        <a:pt x="3" y="39"/>
                        <a:pt x="3" y="51"/>
                      </a:cubicBezTo>
                      <a:cubicBezTo>
                        <a:pt x="12" y="59"/>
                        <a:pt x="12" y="59"/>
                        <a:pt x="12" y="59"/>
                      </a:cubicBezTo>
                      <a:cubicBezTo>
                        <a:pt x="12" y="49"/>
                        <a:pt x="13" y="40"/>
                        <a:pt x="15" y="33"/>
                      </a:cubicBezTo>
                      <a:cubicBezTo>
                        <a:pt x="15" y="40"/>
                        <a:pt x="14" y="50"/>
                        <a:pt x="14" y="62"/>
                      </a:cubicBezTo>
                      <a:cubicBezTo>
                        <a:pt x="23" y="70"/>
                        <a:pt x="23" y="70"/>
                        <a:pt x="23" y="70"/>
                      </a:cubicBezTo>
                      <a:cubicBezTo>
                        <a:pt x="24" y="59"/>
                        <a:pt x="26" y="48"/>
                        <a:pt x="27" y="41"/>
                      </a:cubicBezTo>
                      <a:cubicBezTo>
                        <a:pt x="27" y="48"/>
                        <a:pt x="27" y="60"/>
                        <a:pt x="26" y="72"/>
                      </a:cubicBezTo>
                      <a:cubicBezTo>
                        <a:pt x="37" y="82"/>
                        <a:pt x="37" y="82"/>
                        <a:pt x="37" y="82"/>
                      </a:cubicBezTo>
                      <a:cubicBezTo>
                        <a:pt x="38" y="69"/>
                        <a:pt x="39" y="58"/>
                        <a:pt x="40" y="50"/>
                      </a:cubicBezTo>
                      <a:cubicBezTo>
                        <a:pt x="40" y="58"/>
                        <a:pt x="40" y="71"/>
                        <a:pt x="39" y="84"/>
                      </a:cubicBezTo>
                      <a:cubicBezTo>
                        <a:pt x="49" y="93"/>
                        <a:pt x="49" y="93"/>
                        <a:pt x="49" y="93"/>
                      </a:cubicBezTo>
                      <a:cubicBezTo>
                        <a:pt x="50" y="78"/>
                        <a:pt x="52" y="64"/>
                        <a:pt x="53" y="54"/>
                      </a:cubicBezTo>
                      <a:cubicBezTo>
                        <a:pt x="53" y="64"/>
                        <a:pt x="53" y="80"/>
                        <a:pt x="52" y="95"/>
                      </a:cubicBezTo>
                      <a:cubicBezTo>
                        <a:pt x="62" y="105"/>
                        <a:pt x="62" y="105"/>
                        <a:pt x="62" y="105"/>
                      </a:cubicBezTo>
                      <a:cubicBezTo>
                        <a:pt x="64" y="88"/>
                        <a:pt x="65" y="73"/>
                        <a:pt x="67" y="62"/>
                      </a:cubicBezTo>
                      <a:cubicBezTo>
                        <a:pt x="67" y="73"/>
                        <a:pt x="66" y="91"/>
                        <a:pt x="65" y="107"/>
                      </a:cubicBezTo>
                      <a:cubicBezTo>
                        <a:pt x="68" y="109"/>
                        <a:pt x="71" y="111"/>
                        <a:pt x="74" y="112"/>
                      </a:cubicBezTo>
                      <a:cubicBezTo>
                        <a:pt x="75" y="96"/>
                        <a:pt x="77" y="82"/>
                        <a:pt x="78" y="72"/>
                      </a:cubicBezTo>
                      <a:cubicBezTo>
                        <a:pt x="78" y="81"/>
                        <a:pt x="78" y="97"/>
                        <a:pt x="77" y="113"/>
                      </a:cubicBezTo>
                      <a:cubicBezTo>
                        <a:pt x="80" y="113"/>
                        <a:pt x="83" y="113"/>
                        <a:pt x="86" y="112"/>
                      </a:cubicBezTo>
                      <a:cubicBezTo>
                        <a:pt x="87" y="100"/>
                        <a:pt x="88" y="88"/>
                        <a:pt x="90" y="80"/>
                      </a:cubicBezTo>
                      <a:cubicBezTo>
                        <a:pt x="90" y="87"/>
                        <a:pt x="89" y="99"/>
                        <a:pt x="89" y="111"/>
                      </a:cubicBezTo>
                      <a:cubicBezTo>
                        <a:pt x="92" y="110"/>
                        <a:pt x="95" y="107"/>
                        <a:pt x="98" y="103"/>
                      </a:cubicBezTo>
                      <a:cubicBezTo>
                        <a:pt x="112" y="82"/>
                        <a:pt x="112" y="82"/>
                        <a:pt x="112" y="82"/>
                      </a:cubicBezTo>
                      <a:cubicBezTo>
                        <a:pt x="99" y="62"/>
                        <a:pt x="92" y="40"/>
                        <a:pt x="93" y="15"/>
                      </a:cubicBezTo>
                      <a:cubicBezTo>
                        <a:pt x="82" y="14"/>
                        <a:pt x="82" y="14"/>
                        <a:pt x="82" y="14"/>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2" name="Freeform 1189"/>
                <p:cNvSpPr/>
                <p:nvPr/>
              </p:nvSpPr>
              <p:spPr bwMode="auto">
                <a:xfrm>
                  <a:off x="3153" y="-35"/>
                  <a:ext cx="28" cy="82"/>
                </a:xfrm>
                <a:custGeom>
                  <a:avLst/>
                  <a:gdLst>
                    <a:gd name="T0" fmla="*/ 0 w 12"/>
                    <a:gd name="T1" fmla="*/ 35 h 35"/>
                    <a:gd name="T2" fmla="*/ 4 w 12"/>
                    <a:gd name="T3" fmla="*/ 35 h 35"/>
                    <a:gd name="T4" fmla="*/ 12 w 12"/>
                    <a:gd name="T5" fmla="*/ 0 h 35"/>
                    <a:gd name="T6" fmla="*/ 9 w 12"/>
                    <a:gd name="T7" fmla="*/ 0 h 35"/>
                    <a:gd name="T8" fmla="*/ 7 w 12"/>
                    <a:gd name="T9" fmla="*/ 1 h 35"/>
                    <a:gd name="T10" fmla="*/ 0 w 12"/>
                    <a:gd name="T11" fmla="*/ 35 h 35"/>
                  </a:gdLst>
                  <a:ahLst/>
                  <a:cxnLst>
                    <a:cxn ang="0">
                      <a:pos x="T0" y="T1"/>
                    </a:cxn>
                    <a:cxn ang="0">
                      <a:pos x="T2" y="T3"/>
                    </a:cxn>
                    <a:cxn ang="0">
                      <a:pos x="T4" y="T5"/>
                    </a:cxn>
                    <a:cxn ang="0">
                      <a:pos x="T6" y="T7"/>
                    </a:cxn>
                    <a:cxn ang="0">
                      <a:pos x="T8" y="T9"/>
                    </a:cxn>
                    <a:cxn ang="0">
                      <a:pos x="T10" y="T11"/>
                    </a:cxn>
                  </a:cxnLst>
                  <a:rect l="0" t="0" r="r" b="b"/>
                  <a:pathLst>
                    <a:path w="12" h="35">
                      <a:moveTo>
                        <a:pt x="0" y="35"/>
                      </a:moveTo>
                      <a:cubicBezTo>
                        <a:pt x="1" y="35"/>
                        <a:pt x="3" y="35"/>
                        <a:pt x="4" y="35"/>
                      </a:cubicBezTo>
                      <a:cubicBezTo>
                        <a:pt x="12" y="0"/>
                        <a:pt x="12" y="0"/>
                        <a:pt x="12" y="0"/>
                      </a:cubicBezTo>
                      <a:cubicBezTo>
                        <a:pt x="9" y="0"/>
                        <a:pt x="9" y="0"/>
                        <a:pt x="9" y="0"/>
                      </a:cubicBezTo>
                      <a:cubicBezTo>
                        <a:pt x="7" y="1"/>
                        <a:pt x="7" y="1"/>
                        <a:pt x="7" y="1"/>
                      </a:cubicBezTo>
                      <a:lnTo>
                        <a:pt x="0" y="35"/>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3" name="Freeform 1190"/>
                <p:cNvSpPr/>
                <p:nvPr/>
              </p:nvSpPr>
              <p:spPr bwMode="auto">
                <a:xfrm>
                  <a:off x="3058" y="1124"/>
                  <a:ext cx="225" cy="187"/>
                </a:xfrm>
                <a:custGeom>
                  <a:avLst/>
                  <a:gdLst>
                    <a:gd name="T0" fmla="*/ 8 w 95"/>
                    <a:gd name="T1" fmla="*/ 78 h 79"/>
                    <a:gd name="T2" fmla="*/ 95 w 95"/>
                    <a:gd name="T3" fmla="*/ 25 h 79"/>
                    <a:gd name="T4" fmla="*/ 46 w 95"/>
                    <a:gd name="T5" fmla="*/ 0 h 79"/>
                    <a:gd name="T6" fmla="*/ 54 w 95"/>
                    <a:gd name="T7" fmla="*/ 21 h 79"/>
                    <a:gd name="T8" fmla="*/ 7 w 95"/>
                    <a:gd name="T9" fmla="*/ 75 h 79"/>
                    <a:gd name="T10" fmla="*/ 0 w 95"/>
                    <a:gd name="T11" fmla="*/ 76 h 79"/>
                    <a:gd name="T12" fmla="*/ 0 w 95"/>
                    <a:gd name="T13" fmla="*/ 79 h 79"/>
                    <a:gd name="T14" fmla="*/ 8 w 95"/>
                    <a:gd name="T15" fmla="*/ 78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 h="79">
                      <a:moveTo>
                        <a:pt x="8" y="78"/>
                      </a:moveTo>
                      <a:cubicBezTo>
                        <a:pt x="33" y="73"/>
                        <a:pt x="68" y="53"/>
                        <a:pt x="95" y="25"/>
                      </a:cubicBezTo>
                      <a:cubicBezTo>
                        <a:pt x="88" y="18"/>
                        <a:pt x="69" y="6"/>
                        <a:pt x="46" y="0"/>
                      </a:cubicBezTo>
                      <a:cubicBezTo>
                        <a:pt x="51" y="5"/>
                        <a:pt x="53" y="12"/>
                        <a:pt x="54" y="21"/>
                      </a:cubicBezTo>
                      <a:cubicBezTo>
                        <a:pt x="58" y="54"/>
                        <a:pt x="27" y="70"/>
                        <a:pt x="7" y="75"/>
                      </a:cubicBezTo>
                      <a:cubicBezTo>
                        <a:pt x="5" y="75"/>
                        <a:pt x="2" y="76"/>
                        <a:pt x="0" y="76"/>
                      </a:cubicBezTo>
                      <a:cubicBezTo>
                        <a:pt x="0" y="79"/>
                        <a:pt x="0" y="79"/>
                        <a:pt x="0" y="79"/>
                      </a:cubicBezTo>
                      <a:cubicBezTo>
                        <a:pt x="3" y="79"/>
                        <a:pt x="6" y="78"/>
                        <a:pt x="8" y="78"/>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4" name="Freeform 1191"/>
                <p:cNvSpPr/>
                <p:nvPr/>
              </p:nvSpPr>
              <p:spPr bwMode="auto">
                <a:xfrm>
                  <a:off x="3254" y="2113"/>
                  <a:ext cx="48" cy="47"/>
                </a:xfrm>
                <a:custGeom>
                  <a:avLst/>
                  <a:gdLst>
                    <a:gd name="T0" fmla="*/ 4 w 20"/>
                    <a:gd name="T1" fmla="*/ 0 h 20"/>
                    <a:gd name="T2" fmla="*/ 2 w 20"/>
                    <a:gd name="T3" fmla="*/ 20 h 20"/>
                    <a:gd name="T4" fmla="*/ 20 w 20"/>
                    <a:gd name="T5" fmla="*/ 18 h 20"/>
                    <a:gd name="T6" fmla="*/ 18 w 20"/>
                    <a:gd name="T7" fmla="*/ 0 h 20"/>
                    <a:gd name="T8" fmla="*/ 4 w 20"/>
                    <a:gd name="T9" fmla="*/ 0 h 20"/>
                  </a:gdLst>
                  <a:ahLst/>
                  <a:cxnLst>
                    <a:cxn ang="0">
                      <a:pos x="T0" y="T1"/>
                    </a:cxn>
                    <a:cxn ang="0">
                      <a:pos x="T2" y="T3"/>
                    </a:cxn>
                    <a:cxn ang="0">
                      <a:pos x="T4" y="T5"/>
                    </a:cxn>
                    <a:cxn ang="0">
                      <a:pos x="T6" y="T7"/>
                    </a:cxn>
                    <a:cxn ang="0">
                      <a:pos x="T8" y="T9"/>
                    </a:cxn>
                  </a:cxnLst>
                  <a:rect l="0" t="0" r="r" b="b"/>
                  <a:pathLst>
                    <a:path w="20" h="20">
                      <a:moveTo>
                        <a:pt x="4" y="0"/>
                      </a:moveTo>
                      <a:cubicBezTo>
                        <a:pt x="1" y="6"/>
                        <a:pt x="0" y="13"/>
                        <a:pt x="2" y="20"/>
                      </a:cubicBezTo>
                      <a:cubicBezTo>
                        <a:pt x="8" y="20"/>
                        <a:pt x="15" y="20"/>
                        <a:pt x="20" y="18"/>
                      </a:cubicBezTo>
                      <a:cubicBezTo>
                        <a:pt x="18" y="12"/>
                        <a:pt x="17" y="6"/>
                        <a:pt x="18" y="0"/>
                      </a:cubicBezTo>
                      <a:cubicBezTo>
                        <a:pt x="13" y="1"/>
                        <a:pt x="9" y="1"/>
                        <a:pt x="4" y="0"/>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5" name="Freeform 1192"/>
                <p:cNvSpPr/>
                <p:nvPr/>
              </p:nvSpPr>
              <p:spPr bwMode="auto">
                <a:xfrm>
                  <a:off x="3377" y="4294"/>
                  <a:ext cx="60" cy="57"/>
                </a:xfrm>
                <a:custGeom>
                  <a:avLst/>
                  <a:gdLst>
                    <a:gd name="T0" fmla="*/ 0 w 25"/>
                    <a:gd name="T1" fmla="*/ 24 h 24"/>
                    <a:gd name="T2" fmla="*/ 25 w 25"/>
                    <a:gd name="T3" fmla="*/ 24 h 24"/>
                    <a:gd name="T4" fmla="*/ 15 w 25"/>
                    <a:gd name="T5" fmla="*/ 0 h 24"/>
                    <a:gd name="T6" fmla="*/ 0 w 25"/>
                    <a:gd name="T7" fmla="*/ 24 h 24"/>
                  </a:gdLst>
                  <a:ahLst/>
                  <a:cxnLst>
                    <a:cxn ang="0">
                      <a:pos x="T0" y="T1"/>
                    </a:cxn>
                    <a:cxn ang="0">
                      <a:pos x="T2" y="T3"/>
                    </a:cxn>
                    <a:cxn ang="0">
                      <a:pos x="T4" y="T5"/>
                    </a:cxn>
                    <a:cxn ang="0">
                      <a:pos x="T6" y="T7"/>
                    </a:cxn>
                  </a:cxnLst>
                  <a:rect l="0" t="0" r="r" b="b"/>
                  <a:pathLst>
                    <a:path w="25" h="24">
                      <a:moveTo>
                        <a:pt x="0" y="24"/>
                      </a:moveTo>
                      <a:cubicBezTo>
                        <a:pt x="25" y="24"/>
                        <a:pt x="25" y="24"/>
                        <a:pt x="25" y="24"/>
                      </a:cubicBezTo>
                      <a:cubicBezTo>
                        <a:pt x="22" y="17"/>
                        <a:pt x="18" y="9"/>
                        <a:pt x="15" y="0"/>
                      </a:cubicBezTo>
                      <a:cubicBezTo>
                        <a:pt x="10" y="8"/>
                        <a:pt x="5" y="16"/>
                        <a:pt x="0" y="24"/>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6" name="Freeform 1193"/>
                <p:cNvSpPr/>
                <p:nvPr/>
              </p:nvSpPr>
              <p:spPr bwMode="auto">
                <a:xfrm>
                  <a:off x="2886" y="2127"/>
                  <a:ext cx="418" cy="383"/>
                </a:xfrm>
                <a:custGeom>
                  <a:avLst/>
                  <a:gdLst>
                    <a:gd name="T0" fmla="*/ 68 w 177"/>
                    <a:gd name="T1" fmla="*/ 134 h 162"/>
                    <a:gd name="T2" fmla="*/ 77 w 177"/>
                    <a:gd name="T3" fmla="*/ 47 h 162"/>
                    <a:gd name="T4" fmla="*/ 159 w 177"/>
                    <a:gd name="T5" fmla="*/ 127 h 162"/>
                    <a:gd name="T6" fmla="*/ 170 w 177"/>
                    <a:gd name="T7" fmla="*/ 128 h 162"/>
                    <a:gd name="T8" fmla="*/ 177 w 177"/>
                    <a:gd name="T9" fmla="*/ 92 h 162"/>
                    <a:gd name="T10" fmla="*/ 88 w 177"/>
                    <a:gd name="T11" fmla="*/ 13 h 162"/>
                    <a:gd name="T12" fmla="*/ 50 w 177"/>
                    <a:gd name="T13" fmla="*/ 18 h 162"/>
                    <a:gd name="T14" fmla="*/ 9 w 177"/>
                    <a:gd name="T15" fmla="*/ 79 h 162"/>
                    <a:gd name="T16" fmla="*/ 16 w 177"/>
                    <a:gd name="T17" fmla="*/ 108 h 162"/>
                    <a:gd name="T18" fmla="*/ 25 w 177"/>
                    <a:gd name="T19" fmla="*/ 116 h 162"/>
                    <a:gd name="T20" fmla="*/ 29 w 177"/>
                    <a:gd name="T21" fmla="*/ 78 h 162"/>
                    <a:gd name="T22" fmla="*/ 28 w 177"/>
                    <a:gd name="T23" fmla="*/ 118 h 162"/>
                    <a:gd name="T24" fmla="*/ 38 w 177"/>
                    <a:gd name="T25" fmla="*/ 127 h 162"/>
                    <a:gd name="T26" fmla="*/ 42 w 177"/>
                    <a:gd name="T27" fmla="*/ 93 h 162"/>
                    <a:gd name="T28" fmla="*/ 41 w 177"/>
                    <a:gd name="T29" fmla="*/ 130 h 162"/>
                    <a:gd name="T30" fmla="*/ 51 w 177"/>
                    <a:gd name="T31" fmla="*/ 139 h 162"/>
                    <a:gd name="T32" fmla="*/ 54 w 177"/>
                    <a:gd name="T33" fmla="*/ 105 h 162"/>
                    <a:gd name="T34" fmla="*/ 54 w 177"/>
                    <a:gd name="T35" fmla="*/ 141 h 162"/>
                    <a:gd name="T36" fmla="*/ 77 w 177"/>
                    <a:gd name="T37" fmla="*/ 162 h 162"/>
                    <a:gd name="T38" fmla="*/ 80 w 177"/>
                    <a:gd name="T39" fmla="*/ 133 h 162"/>
                    <a:gd name="T40" fmla="*/ 77 w 177"/>
                    <a:gd name="T41" fmla="*/ 128 h 162"/>
                    <a:gd name="T42" fmla="*/ 68 w 177"/>
                    <a:gd name="T43" fmla="*/ 134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7" h="162">
                      <a:moveTo>
                        <a:pt x="68" y="134"/>
                      </a:moveTo>
                      <a:cubicBezTo>
                        <a:pt x="77" y="47"/>
                        <a:pt x="77" y="47"/>
                        <a:pt x="77" y="47"/>
                      </a:cubicBezTo>
                      <a:cubicBezTo>
                        <a:pt x="159" y="127"/>
                        <a:pt x="159" y="127"/>
                        <a:pt x="159" y="127"/>
                      </a:cubicBezTo>
                      <a:cubicBezTo>
                        <a:pt x="170" y="128"/>
                        <a:pt x="170" y="128"/>
                        <a:pt x="170" y="128"/>
                      </a:cubicBezTo>
                      <a:cubicBezTo>
                        <a:pt x="171" y="117"/>
                        <a:pt x="173" y="105"/>
                        <a:pt x="177" y="92"/>
                      </a:cubicBezTo>
                      <a:cubicBezTo>
                        <a:pt x="88" y="13"/>
                        <a:pt x="88" y="13"/>
                        <a:pt x="88" y="13"/>
                      </a:cubicBezTo>
                      <a:cubicBezTo>
                        <a:pt x="72" y="0"/>
                        <a:pt x="59" y="5"/>
                        <a:pt x="50" y="18"/>
                      </a:cubicBezTo>
                      <a:cubicBezTo>
                        <a:pt x="9" y="79"/>
                        <a:pt x="9" y="79"/>
                        <a:pt x="9" y="79"/>
                      </a:cubicBezTo>
                      <a:cubicBezTo>
                        <a:pt x="0" y="93"/>
                        <a:pt x="7" y="99"/>
                        <a:pt x="16" y="108"/>
                      </a:cubicBezTo>
                      <a:cubicBezTo>
                        <a:pt x="25" y="116"/>
                        <a:pt x="25" y="116"/>
                        <a:pt x="25" y="116"/>
                      </a:cubicBezTo>
                      <a:cubicBezTo>
                        <a:pt x="26" y="101"/>
                        <a:pt x="28" y="88"/>
                        <a:pt x="29" y="78"/>
                      </a:cubicBezTo>
                      <a:cubicBezTo>
                        <a:pt x="29" y="88"/>
                        <a:pt x="29" y="103"/>
                        <a:pt x="28" y="118"/>
                      </a:cubicBezTo>
                      <a:cubicBezTo>
                        <a:pt x="38" y="127"/>
                        <a:pt x="38" y="127"/>
                        <a:pt x="38" y="127"/>
                      </a:cubicBezTo>
                      <a:cubicBezTo>
                        <a:pt x="39" y="114"/>
                        <a:pt x="40" y="102"/>
                        <a:pt x="42" y="93"/>
                      </a:cubicBezTo>
                      <a:cubicBezTo>
                        <a:pt x="42" y="102"/>
                        <a:pt x="41" y="116"/>
                        <a:pt x="41" y="130"/>
                      </a:cubicBezTo>
                      <a:cubicBezTo>
                        <a:pt x="51" y="139"/>
                        <a:pt x="51" y="139"/>
                        <a:pt x="51" y="139"/>
                      </a:cubicBezTo>
                      <a:cubicBezTo>
                        <a:pt x="52" y="126"/>
                        <a:pt x="53" y="114"/>
                        <a:pt x="54" y="105"/>
                      </a:cubicBezTo>
                      <a:cubicBezTo>
                        <a:pt x="55" y="114"/>
                        <a:pt x="54" y="127"/>
                        <a:pt x="54" y="141"/>
                      </a:cubicBezTo>
                      <a:cubicBezTo>
                        <a:pt x="77" y="162"/>
                        <a:pt x="77" y="162"/>
                        <a:pt x="77" y="162"/>
                      </a:cubicBezTo>
                      <a:cubicBezTo>
                        <a:pt x="78" y="151"/>
                        <a:pt x="79" y="141"/>
                        <a:pt x="80" y="133"/>
                      </a:cubicBezTo>
                      <a:cubicBezTo>
                        <a:pt x="77" y="128"/>
                        <a:pt x="77" y="128"/>
                        <a:pt x="77" y="128"/>
                      </a:cubicBezTo>
                      <a:cubicBezTo>
                        <a:pt x="68" y="134"/>
                        <a:pt x="68" y="134"/>
                        <a:pt x="68" y="134"/>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7" name="Freeform 1194"/>
                <p:cNvSpPr/>
                <p:nvPr/>
              </p:nvSpPr>
              <p:spPr bwMode="auto">
                <a:xfrm>
                  <a:off x="3139" y="-31"/>
                  <a:ext cx="26" cy="78"/>
                </a:xfrm>
                <a:custGeom>
                  <a:avLst/>
                  <a:gdLst>
                    <a:gd name="T0" fmla="*/ 4 w 11"/>
                    <a:gd name="T1" fmla="*/ 33 h 33"/>
                    <a:gd name="T2" fmla="*/ 11 w 11"/>
                    <a:gd name="T3" fmla="*/ 0 h 33"/>
                    <a:gd name="T4" fmla="*/ 6 w 11"/>
                    <a:gd name="T5" fmla="*/ 2 h 33"/>
                    <a:gd name="T6" fmla="*/ 0 w 11"/>
                    <a:gd name="T7" fmla="*/ 33 h 33"/>
                    <a:gd name="T8" fmla="*/ 4 w 11"/>
                    <a:gd name="T9" fmla="*/ 33 h 33"/>
                  </a:gdLst>
                  <a:ahLst/>
                  <a:cxnLst>
                    <a:cxn ang="0">
                      <a:pos x="T0" y="T1"/>
                    </a:cxn>
                    <a:cxn ang="0">
                      <a:pos x="T2" y="T3"/>
                    </a:cxn>
                    <a:cxn ang="0">
                      <a:pos x="T4" y="T5"/>
                    </a:cxn>
                    <a:cxn ang="0">
                      <a:pos x="T6" y="T7"/>
                    </a:cxn>
                    <a:cxn ang="0">
                      <a:pos x="T8" y="T9"/>
                    </a:cxn>
                  </a:cxnLst>
                  <a:rect l="0" t="0" r="r" b="b"/>
                  <a:pathLst>
                    <a:path w="11" h="33">
                      <a:moveTo>
                        <a:pt x="4" y="33"/>
                      </a:moveTo>
                      <a:cubicBezTo>
                        <a:pt x="11" y="0"/>
                        <a:pt x="11" y="0"/>
                        <a:pt x="11" y="0"/>
                      </a:cubicBezTo>
                      <a:cubicBezTo>
                        <a:pt x="6" y="2"/>
                        <a:pt x="6" y="2"/>
                        <a:pt x="6" y="2"/>
                      </a:cubicBezTo>
                      <a:cubicBezTo>
                        <a:pt x="0" y="33"/>
                        <a:pt x="0" y="33"/>
                        <a:pt x="0" y="33"/>
                      </a:cubicBezTo>
                      <a:cubicBezTo>
                        <a:pt x="1" y="33"/>
                        <a:pt x="3" y="33"/>
                        <a:pt x="4" y="33"/>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8" name="Freeform 1195"/>
                <p:cNvSpPr/>
                <p:nvPr/>
              </p:nvSpPr>
              <p:spPr bwMode="auto">
                <a:xfrm>
                  <a:off x="3198" y="1599"/>
                  <a:ext cx="59" cy="48"/>
                </a:xfrm>
                <a:custGeom>
                  <a:avLst/>
                  <a:gdLst>
                    <a:gd name="T0" fmla="*/ 25 w 25"/>
                    <a:gd name="T1" fmla="*/ 16 h 20"/>
                    <a:gd name="T2" fmla="*/ 25 w 25"/>
                    <a:gd name="T3" fmla="*/ 6 h 20"/>
                    <a:gd name="T4" fmla="*/ 0 w 25"/>
                    <a:gd name="T5" fmla="*/ 0 h 20"/>
                    <a:gd name="T6" fmla="*/ 10 w 25"/>
                    <a:gd name="T7" fmla="*/ 20 h 20"/>
                    <a:gd name="T8" fmla="*/ 25 w 25"/>
                    <a:gd name="T9" fmla="*/ 16 h 20"/>
                  </a:gdLst>
                  <a:ahLst/>
                  <a:cxnLst>
                    <a:cxn ang="0">
                      <a:pos x="T0" y="T1"/>
                    </a:cxn>
                    <a:cxn ang="0">
                      <a:pos x="T2" y="T3"/>
                    </a:cxn>
                    <a:cxn ang="0">
                      <a:pos x="T4" y="T5"/>
                    </a:cxn>
                    <a:cxn ang="0">
                      <a:pos x="T6" y="T7"/>
                    </a:cxn>
                    <a:cxn ang="0">
                      <a:pos x="T8" y="T9"/>
                    </a:cxn>
                  </a:cxnLst>
                  <a:rect l="0" t="0" r="r" b="b"/>
                  <a:pathLst>
                    <a:path w="25" h="20">
                      <a:moveTo>
                        <a:pt x="25" y="16"/>
                      </a:moveTo>
                      <a:cubicBezTo>
                        <a:pt x="25" y="13"/>
                        <a:pt x="25" y="10"/>
                        <a:pt x="25" y="6"/>
                      </a:cubicBezTo>
                      <a:cubicBezTo>
                        <a:pt x="16" y="4"/>
                        <a:pt x="7" y="2"/>
                        <a:pt x="0" y="0"/>
                      </a:cubicBezTo>
                      <a:cubicBezTo>
                        <a:pt x="10" y="20"/>
                        <a:pt x="10" y="20"/>
                        <a:pt x="10" y="20"/>
                      </a:cubicBezTo>
                      <a:cubicBezTo>
                        <a:pt x="15" y="18"/>
                        <a:pt x="20" y="17"/>
                        <a:pt x="25" y="16"/>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9" name="Freeform 1196"/>
                <p:cNvSpPr/>
                <p:nvPr/>
              </p:nvSpPr>
              <p:spPr bwMode="auto">
                <a:xfrm>
                  <a:off x="2973" y="12"/>
                  <a:ext cx="267" cy="180"/>
                </a:xfrm>
                <a:custGeom>
                  <a:avLst/>
                  <a:gdLst>
                    <a:gd name="T0" fmla="*/ 0 w 113"/>
                    <a:gd name="T1" fmla="*/ 76 h 76"/>
                    <a:gd name="T2" fmla="*/ 113 w 113"/>
                    <a:gd name="T3" fmla="*/ 22 h 76"/>
                    <a:gd name="T4" fmla="*/ 53 w 113"/>
                    <a:gd name="T5" fmla="*/ 24 h 76"/>
                    <a:gd name="T6" fmla="*/ 42 w 113"/>
                    <a:gd name="T7" fmla="*/ 0 h 76"/>
                    <a:gd name="T8" fmla="*/ 26 w 113"/>
                    <a:gd name="T9" fmla="*/ 7 h 76"/>
                    <a:gd name="T10" fmla="*/ 37 w 113"/>
                    <a:gd name="T11" fmla="*/ 31 h 76"/>
                    <a:gd name="T12" fmla="*/ 0 w 113"/>
                    <a:gd name="T13" fmla="*/ 76 h 76"/>
                  </a:gdLst>
                  <a:ahLst/>
                  <a:cxnLst>
                    <a:cxn ang="0">
                      <a:pos x="T0" y="T1"/>
                    </a:cxn>
                    <a:cxn ang="0">
                      <a:pos x="T2" y="T3"/>
                    </a:cxn>
                    <a:cxn ang="0">
                      <a:pos x="T4" y="T5"/>
                    </a:cxn>
                    <a:cxn ang="0">
                      <a:pos x="T6" y="T7"/>
                    </a:cxn>
                    <a:cxn ang="0">
                      <a:pos x="T8" y="T9"/>
                    </a:cxn>
                    <a:cxn ang="0">
                      <a:pos x="T10" y="T11"/>
                    </a:cxn>
                    <a:cxn ang="0">
                      <a:pos x="T12" y="T13"/>
                    </a:cxn>
                  </a:cxnLst>
                  <a:rect l="0" t="0" r="r" b="b"/>
                  <a:pathLst>
                    <a:path w="113" h="76">
                      <a:moveTo>
                        <a:pt x="0" y="76"/>
                      </a:moveTo>
                      <a:cubicBezTo>
                        <a:pt x="31" y="56"/>
                        <a:pt x="69" y="38"/>
                        <a:pt x="113" y="22"/>
                      </a:cubicBezTo>
                      <a:cubicBezTo>
                        <a:pt x="91" y="20"/>
                        <a:pt x="65" y="22"/>
                        <a:pt x="53" y="24"/>
                      </a:cubicBezTo>
                      <a:cubicBezTo>
                        <a:pt x="51" y="19"/>
                        <a:pt x="44" y="5"/>
                        <a:pt x="42" y="0"/>
                      </a:cubicBezTo>
                      <a:cubicBezTo>
                        <a:pt x="38" y="1"/>
                        <a:pt x="31" y="5"/>
                        <a:pt x="26" y="7"/>
                      </a:cubicBezTo>
                      <a:cubicBezTo>
                        <a:pt x="30" y="15"/>
                        <a:pt x="35" y="26"/>
                        <a:pt x="37" y="31"/>
                      </a:cubicBezTo>
                      <a:cubicBezTo>
                        <a:pt x="23" y="43"/>
                        <a:pt x="8" y="59"/>
                        <a:pt x="0" y="76"/>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0" name="Freeform 1197"/>
                <p:cNvSpPr/>
                <p:nvPr/>
              </p:nvSpPr>
              <p:spPr bwMode="auto">
                <a:xfrm>
                  <a:off x="3122" y="-24"/>
                  <a:ext cx="26" cy="71"/>
                </a:xfrm>
                <a:custGeom>
                  <a:avLst/>
                  <a:gdLst>
                    <a:gd name="T0" fmla="*/ 5 w 11"/>
                    <a:gd name="T1" fmla="*/ 30 h 30"/>
                    <a:gd name="T2" fmla="*/ 11 w 11"/>
                    <a:gd name="T3" fmla="*/ 0 h 30"/>
                    <a:gd name="T4" fmla="*/ 6 w 11"/>
                    <a:gd name="T5" fmla="*/ 3 h 30"/>
                    <a:gd name="T6" fmla="*/ 0 w 11"/>
                    <a:gd name="T7" fmla="*/ 30 h 30"/>
                    <a:gd name="T8" fmla="*/ 5 w 11"/>
                    <a:gd name="T9" fmla="*/ 30 h 30"/>
                  </a:gdLst>
                  <a:ahLst/>
                  <a:cxnLst>
                    <a:cxn ang="0">
                      <a:pos x="T0" y="T1"/>
                    </a:cxn>
                    <a:cxn ang="0">
                      <a:pos x="T2" y="T3"/>
                    </a:cxn>
                    <a:cxn ang="0">
                      <a:pos x="T4" y="T5"/>
                    </a:cxn>
                    <a:cxn ang="0">
                      <a:pos x="T6" y="T7"/>
                    </a:cxn>
                    <a:cxn ang="0">
                      <a:pos x="T8" y="T9"/>
                    </a:cxn>
                  </a:cxnLst>
                  <a:rect l="0" t="0" r="r" b="b"/>
                  <a:pathLst>
                    <a:path w="11" h="30">
                      <a:moveTo>
                        <a:pt x="5" y="30"/>
                      </a:moveTo>
                      <a:cubicBezTo>
                        <a:pt x="11" y="0"/>
                        <a:pt x="11" y="0"/>
                        <a:pt x="11" y="0"/>
                      </a:cubicBezTo>
                      <a:cubicBezTo>
                        <a:pt x="6" y="3"/>
                        <a:pt x="6" y="3"/>
                        <a:pt x="6" y="3"/>
                      </a:cubicBezTo>
                      <a:cubicBezTo>
                        <a:pt x="0" y="30"/>
                        <a:pt x="0" y="30"/>
                        <a:pt x="0" y="30"/>
                      </a:cubicBezTo>
                      <a:cubicBezTo>
                        <a:pt x="2" y="30"/>
                        <a:pt x="3" y="30"/>
                        <a:pt x="5" y="3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1" name="Freeform 1198"/>
                <p:cNvSpPr/>
                <p:nvPr/>
              </p:nvSpPr>
              <p:spPr bwMode="auto">
                <a:xfrm>
                  <a:off x="3001" y="459"/>
                  <a:ext cx="187" cy="466"/>
                </a:xfrm>
                <a:custGeom>
                  <a:avLst/>
                  <a:gdLst>
                    <a:gd name="T0" fmla="*/ 75 w 79"/>
                    <a:gd name="T1" fmla="*/ 33 h 197"/>
                    <a:gd name="T2" fmla="*/ 79 w 79"/>
                    <a:gd name="T3" fmla="*/ 0 h 197"/>
                    <a:gd name="T4" fmla="*/ 62 w 79"/>
                    <a:gd name="T5" fmla="*/ 4 h 197"/>
                    <a:gd name="T6" fmla="*/ 56 w 79"/>
                    <a:gd name="T7" fmla="*/ 197 h 197"/>
                    <a:gd name="T8" fmla="*/ 66 w 79"/>
                    <a:gd name="T9" fmla="*/ 184 h 197"/>
                    <a:gd name="T10" fmla="*/ 75 w 79"/>
                    <a:gd name="T11" fmla="*/ 33 h 197"/>
                  </a:gdLst>
                  <a:ahLst/>
                  <a:cxnLst>
                    <a:cxn ang="0">
                      <a:pos x="T0" y="T1"/>
                    </a:cxn>
                    <a:cxn ang="0">
                      <a:pos x="T2" y="T3"/>
                    </a:cxn>
                    <a:cxn ang="0">
                      <a:pos x="T4" y="T5"/>
                    </a:cxn>
                    <a:cxn ang="0">
                      <a:pos x="T6" y="T7"/>
                    </a:cxn>
                    <a:cxn ang="0">
                      <a:pos x="T8" y="T9"/>
                    </a:cxn>
                    <a:cxn ang="0">
                      <a:pos x="T10" y="T11"/>
                    </a:cxn>
                  </a:cxnLst>
                  <a:rect l="0" t="0" r="r" b="b"/>
                  <a:pathLst>
                    <a:path w="79" h="197">
                      <a:moveTo>
                        <a:pt x="75" y="33"/>
                      </a:moveTo>
                      <a:cubicBezTo>
                        <a:pt x="77" y="23"/>
                        <a:pt x="79" y="12"/>
                        <a:pt x="79" y="0"/>
                      </a:cubicBezTo>
                      <a:cubicBezTo>
                        <a:pt x="73" y="1"/>
                        <a:pt x="67" y="2"/>
                        <a:pt x="62" y="4"/>
                      </a:cubicBezTo>
                      <a:cubicBezTo>
                        <a:pt x="66" y="69"/>
                        <a:pt x="0" y="142"/>
                        <a:pt x="56" y="197"/>
                      </a:cubicBezTo>
                      <a:cubicBezTo>
                        <a:pt x="59" y="193"/>
                        <a:pt x="63" y="189"/>
                        <a:pt x="66" y="184"/>
                      </a:cubicBezTo>
                      <a:cubicBezTo>
                        <a:pt x="34" y="127"/>
                        <a:pt x="60" y="66"/>
                        <a:pt x="75" y="33"/>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2" name="Freeform 1199"/>
                <p:cNvSpPr/>
                <p:nvPr/>
              </p:nvSpPr>
              <p:spPr bwMode="auto">
                <a:xfrm>
                  <a:off x="3115" y="345"/>
                  <a:ext cx="71" cy="67"/>
                </a:xfrm>
                <a:custGeom>
                  <a:avLst/>
                  <a:gdLst>
                    <a:gd name="T0" fmla="*/ 0 w 30"/>
                    <a:gd name="T1" fmla="*/ 13 h 28"/>
                    <a:gd name="T2" fmla="*/ 8 w 30"/>
                    <a:gd name="T3" fmla="*/ 28 h 28"/>
                    <a:gd name="T4" fmla="*/ 30 w 30"/>
                    <a:gd name="T5" fmla="*/ 24 h 28"/>
                    <a:gd name="T6" fmla="*/ 22 w 30"/>
                    <a:gd name="T7" fmla="*/ 0 h 28"/>
                    <a:gd name="T8" fmla="*/ 0 w 30"/>
                    <a:gd name="T9" fmla="*/ 13 h 28"/>
                  </a:gdLst>
                  <a:ahLst/>
                  <a:cxnLst>
                    <a:cxn ang="0">
                      <a:pos x="T0" y="T1"/>
                    </a:cxn>
                    <a:cxn ang="0">
                      <a:pos x="T2" y="T3"/>
                    </a:cxn>
                    <a:cxn ang="0">
                      <a:pos x="T4" y="T5"/>
                    </a:cxn>
                    <a:cxn ang="0">
                      <a:pos x="T6" y="T7"/>
                    </a:cxn>
                    <a:cxn ang="0">
                      <a:pos x="T8" y="T9"/>
                    </a:cxn>
                  </a:cxnLst>
                  <a:rect l="0" t="0" r="r" b="b"/>
                  <a:pathLst>
                    <a:path w="30" h="28">
                      <a:moveTo>
                        <a:pt x="0" y="13"/>
                      </a:moveTo>
                      <a:cubicBezTo>
                        <a:pt x="4" y="18"/>
                        <a:pt x="6" y="23"/>
                        <a:pt x="8" y="28"/>
                      </a:cubicBezTo>
                      <a:cubicBezTo>
                        <a:pt x="15" y="26"/>
                        <a:pt x="22" y="24"/>
                        <a:pt x="30" y="24"/>
                      </a:cubicBezTo>
                      <a:cubicBezTo>
                        <a:pt x="28" y="16"/>
                        <a:pt x="26" y="7"/>
                        <a:pt x="22" y="0"/>
                      </a:cubicBezTo>
                      <a:cubicBezTo>
                        <a:pt x="14" y="4"/>
                        <a:pt x="7" y="8"/>
                        <a:pt x="0" y="13"/>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3" name="Freeform 1200"/>
                <p:cNvSpPr/>
                <p:nvPr/>
              </p:nvSpPr>
              <p:spPr bwMode="auto">
                <a:xfrm>
                  <a:off x="3219" y="2886"/>
                  <a:ext cx="109" cy="220"/>
                </a:xfrm>
                <a:custGeom>
                  <a:avLst/>
                  <a:gdLst>
                    <a:gd name="T0" fmla="*/ 43 w 46"/>
                    <a:gd name="T1" fmla="*/ 93 h 93"/>
                    <a:gd name="T2" fmla="*/ 46 w 46"/>
                    <a:gd name="T3" fmla="*/ 2 h 93"/>
                    <a:gd name="T4" fmla="*/ 29 w 46"/>
                    <a:gd name="T5" fmla="*/ 1 h 93"/>
                    <a:gd name="T6" fmla="*/ 18 w 46"/>
                    <a:gd name="T7" fmla="*/ 85 h 93"/>
                    <a:gd name="T8" fmla="*/ 43 w 46"/>
                    <a:gd name="T9" fmla="*/ 93 h 93"/>
                  </a:gdLst>
                  <a:ahLst/>
                  <a:cxnLst>
                    <a:cxn ang="0">
                      <a:pos x="T0" y="T1"/>
                    </a:cxn>
                    <a:cxn ang="0">
                      <a:pos x="T2" y="T3"/>
                    </a:cxn>
                    <a:cxn ang="0">
                      <a:pos x="T4" y="T5"/>
                    </a:cxn>
                    <a:cxn ang="0">
                      <a:pos x="T6" y="T7"/>
                    </a:cxn>
                    <a:cxn ang="0">
                      <a:pos x="T8" y="T9"/>
                    </a:cxn>
                  </a:cxnLst>
                  <a:rect l="0" t="0" r="r" b="b"/>
                  <a:pathLst>
                    <a:path w="46" h="93">
                      <a:moveTo>
                        <a:pt x="43" y="93"/>
                      </a:moveTo>
                      <a:cubicBezTo>
                        <a:pt x="19" y="62"/>
                        <a:pt x="21" y="26"/>
                        <a:pt x="46" y="2"/>
                      </a:cubicBezTo>
                      <a:cubicBezTo>
                        <a:pt x="40" y="0"/>
                        <a:pt x="34" y="0"/>
                        <a:pt x="29" y="1"/>
                      </a:cubicBezTo>
                      <a:cubicBezTo>
                        <a:pt x="5" y="23"/>
                        <a:pt x="0" y="56"/>
                        <a:pt x="18" y="85"/>
                      </a:cubicBezTo>
                      <a:cubicBezTo>
                        <a:pt x="26" y="89"/>
                        <a:pt x="34" y="92"/>
                        <a:pt x="43" y="93"/>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4" name="Freeform 1201"/>
                <p:cNvSpPr/>
                <p:nvPr/>
              </p:nvSpPr>
              <p:spPr bwMode="auto">
                <a:xfrm>
                  <a:off x="3155" y="1803"/>
                  <a:ext cx="90" cy="144"/>
                </a:xfrm>
                <a:custGeom>
                  <a:avLst/>
                  <a:gdLst>
                    <a:gd name="T0" fmla="*/ 0 w 38"/>
                    <a:gd name="T1" fmla="*/ 26 h 61"/>
                    <a:gd name="T2" fmla="*/ 21 w 38"/>
                    <a:gd name="T3" fmla="*/ 61 h 61"/>
                    <a:gd name="T4" fmla="*/ 37 w 38"/>
                    <a:gd name="T5" fmla="*/ 47 h 61"/>
                    <a:gd name="T6" fmla="*/ 24 w 38"/>
                    <a:gd name="T7" fmla="*/ 0 h 61"/>
                    <a:gd name="T8" fmla="*/ 0 w 38"/>
                    <a:gd name="T9" fmla="*/ 26 h 61"/>
                  </a:gdLst>
                  <a:ahLst/>
                  <a:cxnLst>
                    <a:cxn ang="0">
                      <a:pos x="T0" y="T1"/>
                    </a:cxn>
                    <a:cxn ang="0">
                      <a:pos x="T2" y="T3"/>
                    </a:cxn>
                    <a:cxn ang="0">
                      <a:pos x="T4" y="T5"/>
                    </a:cxn>
                    <a:cxn ang="0">
                      <a:pos x="T6" y="T7"/>
                    </a:cxn>
                    <a:cxn ang="0">
                      <a:pos x="T8" y="T9"/>
                    </a:cxn>
                  </a:cxnLst>
                  <a:rect l="0" t="0" r="r" b="b"/>
                  <a:pathLst>
                    <a:path w="38" h="61">
                      <a:moveTo>
                        <a:pt x="0" y="26"/>
                      </a:moveTo>
                      <a:cubicBezTo>
                        <a:pt x="13" y="35"/>
                        <a:pt x="20" y="47"/>
                        <a:pt x="21" y="61"/>
                      </a:cubicBezTo>
                      <a:cubicBezTo>
                        <a:pt x="26" y="55"/>
                        <a:pt x="31" y="50"/>
                        <a:pt x="37" y="47"/>
                      </a:cubicBezTo>
                      <a:cubicBezTo>
                        <a:pt x="38" y="32"/>
                        <a:pt x="33" y="13"/>
                        <a:pt x="24" y="0"/>
                      </a:cubicBezTo>
                      <a:cubicBezTo>
                        <a:pt x="15" y="7"/>
                        <a:pt x="7" y="15"/>
                        <a:pt x="0" y="26"/>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5" name="Freeform 1202"/>
                <p:cNvSpPr/>
                <p:nvPr/>
              </p:nvSpPr>
              <p:spPr bwMode="auto">
                <a:xfrm>
                  <a:off x="3335" y="3975"/>
                  <a:ext cx="31" cy="35"/>
                </a:xfrm>
                <a:custGeom>
                  <a:avLst/>
                  <a:gdLst>
                    <a:gd name="T0" fmla="*/ 10 w 13"/>
                    <a:gd name="T1" fmla="*/ 13 h 15"/>
                    <a:gd name="T2" fmla="*/ 11 w 13"/>
                    <a:gd name="T3" fmla="*/ 4 h 15"/>
                    <a:gd name="T4" fmla="*/ 3 w 13"/>
                    <a:gd name="T5" fmla="*/ 2 h 15"/>
                    <a:gd name="T6" fmla="*/ 2 w 13"/>
                    <a:gd name="T7" fmla="*/ 11 h 15"/>
                    <a:gd name="T8" fmla="*/ 10 w 13"/>
                    <a:gd name="T9" fmla="*/ 13 h 15"/>
                  </a:gdLst>
                  <a:ahLst/>
                  <a:cxnLst>
                    <a:cxn ang="0">
                      <a:pos x="T0" y="T1"/>
                    </a:cxn>
                    <a:cxn ang="0">
                      <a:pos x="T2" y="T3"/>
                    </a:cxn>
                    <a:cxn ang="0">
                      <a:pos x="T4" y="T5"/>
                    </a:cxn>
                    <a:cxn ang="0">
                      <a:pos x="T6" y="T7"/>
                    </a:cxn>
                    <a:cxn ang="0">
                      <a:pos x="T8" y="T9"/>
                    </a:cxn>
                  </a:cxnLst>
                  <a:rect l="0" t="0" r="r" b="b"/>
                  <a:pathLst>
                    <a:path w="13" h="15">
                      <a:moveTo>
                        <a:pt x="10" y="13"/>
                      </a:moveTo>
                      <a:cubicBezTo>
                        <a:pt x="12" y="11"/>
                        <a:pt x="13" y="7"/>
                        <a:pt x="11" y="4"/>
                      </a:cubicBezTo>
                      <a:cubicBezTo>
                        <a:pt x="9" y="1"/>
                        <a:pt x="6" y="0"/>
                        <a:pt x="3" y="2"/>
                      </a:cubicBezTo>
                      <a:cubicBezTo>
                        <a:pt x="1" y="4"/>
                        <a:pt x="0" y="8"/>
                        <a:pt x="2" y="11"/>
                      </a:cubicBezTo>
                      <a:cubicBezTo>
                        <a:pt x="4" y="14"/>
                        <a:pt x="8" y="15"/>
                        <a:pt x="10" y="13"/>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6" name="Freeform 1203"/>
                <p:cNvSpPr/>
                <p:nvPr/>
              </p:nvSpPr>
              <p:spPr bwMode="auto">
                <a:xfrm>
                  <a:off x="3105" y="-17"/>
                  <a:ext cx="27" cy="67"/>
                </a:xfrm>
                <a:custGeom>
                  <a:avLst/>
                  <a:gdLst>
                    <a:gd name="T0" fmla="*/ 5 w 11"/>
                    <a:gd name="T1" fmla="*/ 27 h 28"/>
                    <a:gd name="T2" fmla="*/ 11 w 11"/>
                    <a:gd name="T3" fmla="*/ 0 h 28"/>
                    <a:gd name="T4" fmla="*/ 5 w 11"/>
                    <a:gd name="T5" fmla="*/ 3 h 28"/>
                    <a:gd name="T6" fmla="*/ 0 w 11"/>
                    <a:gd name="T7" fmla="*/ 28 h 28"/>
                    <a:gd name="T8" fmla="*/ 5 w 11"/>
                    <a:gd name="T9" fmla="*/ 27 h 28"/>
                  </a:gdLst>
                  <a:ahLst/>
                  <a:cxnLst>
                    <a:cxn ang="0">
                      <a:pos x="T0" y="T1"/>
                    </a:cxn>
                    <a:cxn ang="0">
                      <a:pos x="T2" y="T3"/>
                    </a:cxn>
                    <a:cxn ang="0">
                      <a:pos x="T4" y="T5"/>
                    </a:cxn>
                    <a:cxn ang="0">
                      <a:pos x="T6" y="T7"/>
                    </a:cxn>
                    <a:cxn ang="0">
                      <a:pos x="T8" y="T9"/>
                    </a:cxn>
                  </a:cxnLst>
                  <a:rect l="0" t="0" r="r" b="b"/>
                  <a:pathLst>
                    <a:path w="11" h="28">
                      <a:moveTo>
                        <a:pt x="5" y="27"/>
                      </a:moveTo>
                      <a:cubicBezTo>
                        <a:pt x="11" y="0"/>
                        <a:pt x="11" y="0"/>
                        <a:pt x="11" y="0"/>
                      </a:cubicBezTo>
                      <a:cubicBezTo>
                        <a:pt x="9" y="1"/>
                        <a:pt x="7" y="2"/>
                        <a:pt x="5" y="3"/>
                      </a:cubicBezTo>
                      <a:cubicBezTo>
                        <a:pt x="0" y="28"/>
                        <a:pt x="0" y="28"/>
                        <a:pt x="0" y="28"/>
                      </a:cubicBezTo>
                      <a:cubicBezTo>
                        <a:pt x="2" y="28"/>
                        <a:pt x="3" y="27"/>
                        <a:pt x="5" y="27"/>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7" name="Freeform 1204"/>
                <p:cNvSpPr/>
                <p:nvPr/>
              </p:nvSpPr>
              <p:spPr bwMode="auto">
                <a:xfrm>
                  <a:off x="3205" y="2096"/>
                  <a:ext cx="52" cy="62"/>
                </a:xfrm>
                <a:custGeom>
                  <a:avLst/>
                  <a:gdLst>
                    <a:gd name="T0" fmla="*/ 9 w 22"/>
                    <a:gd name="T1" fmla="*/ 0 h 26"/>
                    <a:gd name="T2" fmla="*/ 0 w 22"/>
                    <a:gd name="T3" fmla="*/ 21 h 26"/>
                    <a:gd name="T4" fmla="*/ 19 w 22"/>
                    <a:gd name="T5" fmla="*/ 26 h 26"/>
                    <a:gd name="T6" fmla="*/ 22 w 22"/>
                    <a:gd name="T7" fmla="*/ 6 h 26"/>
                    <a:gd name="T8" fmla="*/ 9 w 22"/>
                    <a:gd name="T9" fmla="*/ 0 h 26"/>
                  </a:gdLst>
                  <a:ahLst/>
                  <a:cxnLst>
                    <a:cxn ang="0">
                      <a:pos x="T0" y="T1"/>
                    </a:cxn>
                    <a:cxn ang="0">
                      <a:pos x="T2" y="T3"/>
                    </a:cxn>
                    <a:cxn ang="0">
                      <a:pos x="T4" y="T5"/>
                    </a:cxn>
                    <a:cxn ang="0">
                      <a:pos x="T6" y="T7"/>
                    </a:cxn>
                    <a:cxn ang="0">
                      <a:pos x="T8" y="T9"/>
                    </a:cxn>
                  </a:cxnLst>
                  <a:rect l="0" t="0" r="r" b="b"/>
                  <a:pathLst>
                    <a:path w="22" h="26">
                      <a:moveTo>
                        <a:pt x="9" y="0"/>
                      </a:moveTo>
                      <a:cubicBezTo>
                        <a:pt x="3" y="6"/>
                        <a:pt x="0" y="12"/>
                        <a:pt x="0" y="21"/>
                      </a:cubicBezTo>
                      <a:cubicBezTo>
                        <a:pt x="7" y="24"/>
                        <a:pt x="13" y="26"/>
                        <a:pt x="19" y="26"/>
                      </a:cubicBezTo>
                      <a:cubicBezTo>
                        <a:pt x="18" y="19"/>
                        <a:pt x="19" y="12"/>
                        <a:pt x="22" y="6"/>
                      </a:cubicBezTo>
                      <a:cubicBezTo>
                        <a:pt x="17" y="5"/>
                        <a:pt x="12" y="3"/>
                        <a:pt x="9" y="0"/>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8" name="Freeform 1205"/>
                <p:cNvSpPr>
                  <a:spLocks noEditPoints="1"/>
                </p:cNvSpPr>
                <p:nvPr/>
              </p:nvSpPr>
              <p:spPr bwMode="auto">
                <a:xfrm>
                  <a:off x="3053" y="3236"/>
                  <a:ext cx="277" cy="265"/>
                </a:xfrm>
                <a:custGeom>
                  <a:avLst/>
                  <a:gdLst>
                    <a:gd name="T0" fmla="*/ 21 w 117"/>
                    <a:gd name="T1" fmla="*/ 16 h 112"/>
                    <a:gd name="T2" fmla="*/ 25 w 117"/>
                    <a:gd name="T3" fmla="*/ 95 h 112"/>
                    <a:gd name="T4" fmla="*/ 74 w 117"/>
                    <a:gd name="T5" fmla="*/ 109 h 112"/>
                    <a:gd name="T6" fmla="*/ 117 w 117"/>
                    <a:gd name="T7" fmla="*/ 41 h 112"/>
                    <a:gd name="T8" fmla="*/ 104 w 117"/>
                    <a:gd name="T9" fmla="*/ 17 h 112"/>
                    <a:gd name="T10" fmla="*/ 48 w 117"/>
                    <a:gd name="T11" fmla="*/ 0 h 112"/>
                    <a:gd name="T12" fmla="*/ 21 w 117"/>
                    <a:gd name="T13" fmla="*/ 16 h 112"/>
                    <a:gd name="T14" fmla="*/ 106 w 117"/>
                    <a:gd name="T15" fmla="*/ 40 h 112"/>
                    <a:gd name="T16" fmla="*/ 46 w 117"/>
                    <a:gd name="T17" fmla="*/ 99 h 112"/>
                    <a:gd name="T18" fmla="*/ 28 w 117"/>
                    <a:gd name="T19" fmla="*/ 22 h 112"/>
                    <a:gd name="T20" fmla="*/ 106 w 117"/>
                    <a:gd name="T21" fmla="*/ 4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112">
                      <a:moveTo>
                        <a:pt x="21" y="16"/>
                      </a:moveTo>
                      <a:cubicBezTo>
                        <a:pt x="0" y="38"/>
                        <a:pt x="2" y="74"/>
                        <a:pt x="25" y="95"/>
                      </a:cubicBezTo>
                      <a:cubicBezTo>
                        <a:pt x="39" y="107"/>
                        <a:pt x="57" y="112"/>
                        <a:pt x="74" y="109"/>
                      </a:cubicBezTo>
                      <a:cubicBezTo>
                        <a:pt x="88" y="86"/>
                        <a:pt x="104" y="61"/>
                        <a:pt x="117" y="41"/>
                      </a:cubicBezTo>
                      <a:cubicBezTo>
                        <a:pt x="115" y="32"/>
                        <a:pt x="111" y="24"/>
                        <a:pt x="104" y="17"/>
                      </a:cubicBezTo>
                      <a:cubicBezTo>
                        <a:pt x="84" y="15"/>
                        <a:pt x="65" y="9"/>
                        <a:pt x="48" y="0"/>
                      </a:cubicBezTo>
                      <a:cubicBezTo>
                        <a:pt x="38" y="2"/>
                        <a:pt x="28" y="8"/>
                        <a:pt x="21" y="16"/>
                      </a:cubicBezTo>
                      <a:close/>
                      <a:moveTo>
                        <a:pt x="106" y="40"/>
                      </a:moveTo>
                      <a:cubicBezTo>
                        <a:pt x="46" y="99"/>
                        <a:pt x="46" y="99"/>
                        <a:pt x="46" y="99"/>
                      </a:cubicBezTo>
                      <a:cubicBezTo>
                        <a:pt x="28" y="22"/>
                        <a:pt x="28" y="22"/>
                        <a:pt x="28" y="22"/>
                      </a:cubicBezTo>
                      <a:lnTo>
                        <a:pt x="106" y="40"/>
                      </a:ln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9" name="Freeform 1206"/>
                <p:cNvSpPr/>
                <p:nvPr/>
              </p:nvSpPr>
              <p:spPr bwMode="auto">
                <a:xfrm>
                  <a:off x="3160" y="1609"/>
                  <a:ext cx="50" cy="59"/>
                </a:xfrm>
                <a:custGeom>
                  <a:avLst/>
                  <a:gdLst>
                    <a:gd name="T0" fmla="*/ 0 w 21"/>
                    <a:gd name="T1" fmla="*/ 9 h 25"/>
                    <a:gd name="T2" fmla="*/ 7 w 21"/>
                    <a:gd name="T3" fmla="*/ 25 h 25"/>
                    <a:gd name="T4" fmla="*/ 21 w 21"/>
                    <a:gd name="T5" fmla="*/ 18 h 25"/>
                    <a:gd name="T6" fmla="*/ 12 w 21"/>
                    <a:gd name="T7" fmla="*/ 0 h 25"/>
                    <a:gd name="T8" fmla="*/ 0 w 21"/>
                    <a:gd name="T9" fmla="*/ 9 h 25"/>
                  </a:gdLst>
                  <a:ahLst/>
                  <a:cxnLst>
                    <a:cxn ang="0">
                      <a:pos x="T0" y="T1"/>
                    </a:cxn>
                    <a:cxn ang="0">
                      <a:pos x="T2" y="T3"/>
                    </a:cxn>
                    <a:cxn ang="0">
                      <a:pos x="T4" y="T5"/>
                    </a:cxn>
                    <a:cxn ang="0">
                      <a:pos x="T6" y="T7"/>
                    </a:cxn>
                    <a:cxn ang="0">
                      <a:pos x="T8" y="T9"/>
                    </a:cxn>
                  </a:cxnLst>
                  <a:rect l="0" t="0" r="r" b="b"/>
                  <a:pathLst>
                    <a:path w="21" h="25">
                      <a:moveTo>
                        <a:pt x="0" y="9"/>
                      </a:moveTo>
                      <a:cubicBezTo>
                        <a:pt x="7" y="25"/>
                        <a:pt x="7" y="25"/>
                        <a:pt x="7" y="25"/>
                      </a:cubicBezTo>
                      <a:cubicBezTo>
                        <a:pt x="12" y="22"/>
                        <a:pt x="16" y="20"/>
                        <a:pt x="21" y="18"/>
                      </a:cubicBezTo>
                      <a:cubicBezTo>
                        <a:pt x="12" y="0"/>
                        <a:pt x="12" y="0"/>
                        <a:pt x="12" y="0"/>
                      </a:cubicBezTo>
                      <a:cubicBezTo>
                        <a:pt x="8" y="3"/>
                        <a:pt x="4" y="6"/>
                        <a:pt x="0" y="9"/>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0" name="Freeform 1207"/>
                <p:cNvSpPr/>
                <p:nvPr/>
              </p:nvSpPr>
              <p:spPr bwMode="auto">
                <a:xfrm>
                  <a:off x="3115" y="1367"/>
                  <a:ext cx="87" cy="157"/>
                </a:xfrm>
                <a:custGeom>
                  <a:avLst/>
                  <a:gdLst>
                    <a:gd name="T0" fmla="*/ 5 w 37"/>
                    <a:gd name="T1" fmla="*/ 34 h 66"/>
                    <a:gd name="T2" fmla="*/ 30 w 37"/>
                    <a:gd name="T3" fmla="*/ 66 h 66"/>
                    <a:gd name="T4" fmla="*/ 34 w 37"/>
                    <a:gd name="T5" fmla="*/ 25 h 66"/>
                    <a:gd name="T6" fmla="*/ 5 w 37"/>
                    <a:gd name="T7" fmla="*/ 34 h 66"/>
                  </a:gdLst>
                  <a:ahLst/>
                  <a:cxnLst>
                    <a:cxn ang="0">
                      <a:pos x="T0" y="T1"/>
                    </a:cxn>
                    <a:cxn ang="0">
                      <a:pos x="T2" y="T3"/>
                    </a:cxn>
                    <a:cxn ang="0">
                      <a:pos x="T4" y="T5"/>
                    </a:cxn>
                    <a:cxn ang="0">
                      <a:pos x="T6" y="T7"/>
                    </a:cxn>
                  </a:cxnLst>
                  <a:rect l="0" t="0" r="r" b="b"/>
                  <a:pathLst>
                    <a:path w="37" h="66">
                      <a:moveTo>
                        <a:pt x="5" y="34"/>
                      </a:moveTo>
                      <a:cubicBezTo>
                        <a:pt x="7" y="46"/>
                        <a:pt x="18" y="60"/>
                        <a:pt x="30" y="66"/>
                      </a:cubicBezTo>
                      <a:cubicBezTo>
                        <a:pt x="35" y="53"/>
                        <a:pt x="37" y="36"/>
                        <a:pt x="34" y="25"/>
                      </a:cubicBezTo>
                      <a:cubicBezTo>
                        <a:pt x="26" y="0"/>
                        <a:pt x="0" y="11"/>
                        <a:pt x="5" y="34"/>
                      </a:cubicBezTo>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1" name="Freeform 1208"/>
                <p:cNvSpPr/>
                <p:nvPr/>
              </p:nvSpPr>
              <p:spPr bwMode="auto">
                <a:xfrm>
                  <a:off x="3096" y="-7"/>
                  <a:ext cx="17" cy="54"/>
                </a:xfrm>
                <a:custGeom>
                  <a:avLst/>
                  <a:gdLst>
                    <a:gd name="T0" fmla="*/ 3 w 7"/>
                    <a:gd name="T1" fmla="*/ 23 h 23"/>
                    <a:gd name="T2" fmla="*/ 7 w 7"/>
                    <a:gd name="T3" fmla="*/ 0 h 23"/>
                    <a:gd name="T4" fmla="*/ 3 w 7"/>
                    <a:gd name="T5" fmla="*/ 2 h 23"/>
                    <a:gd name="T6" fmla="*/ 0 w 7"/>
                    <a:gd name="T7" fmla="*/ 17 h 23"/>
                    <a:gd name="T8" fmla="*/ 3 w 7"/>
                    <a:gd name="T9" fmla="*/ 23 h 23"/>
                  </a:gdLst>
                  <a:ahLst/>
                  <a:cxnLst>
                    <a:cxn ang="0">
                      <a:pos x="T0" y="T1"/>
                    </a:cxn>
                    <a:cxn ang="0">
                      <a:pos x="T2" y="T3"/>
                    </a:cxn>
                    <a:cxn ang="0">
                      <a:pos x="T4" y="T5"/>
                    </a:cxn>
                    <a:cxn ang="0">
                      <a:pos x="T6" y="T7"/>
                    </a:cxn>
                    <a:cxn ang="0">
                      <a:pos x="T8" y="T9"/>
                    </a:cxn>
                  </a:cxnLst>
                  <a:rect l="0" t="0" r="r" b="b"/>
                  <a:pathLst>
                    <a:path w="7" h="23">
                      <a:moveTo>
                        <a:pt x="3" y="23"/>
                      </a:moveTo>
                      <a:cubicBezTo>
                        <a:pt x="7" y="0"/>
                        <a:pt x="7" y="0"/>
                        <a:pt x="7" y="0"/>
                      </a:cubicBezTo>
                      <a:cubicBezTo>
                        <a:pt x="6" y="1"/>
                        <a:pt x="4" y="1"/>
                        <a:pt x="3" y="2"/>
                      </a:cubicBezTo>
                      <a:cubicBezTo>
                        <a:pt x="0" y="17"/>
                        <a:pt x="0" y="17"/>
                        <a:pt x="0" y="17"/>
                      </a:cubicBezTo>
                      <a:cubicBezTo>
                        <a:pt x="1" y="19"/>
                        <a:pt x="2" y="21"/>
                        <a:pt x="3" y="23"/>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2" name="Freeform 1209"/>
                <p:cNvSpPr>
                  <a:spLocks noEditPoints="1"/>
                </p:cNvSpPr>
                <p:nvPr/>
              </p:nvSpPr>
              <p:spPr bwMode="auto">
                <a:xfrm>
                  <a:off x="3023" y="3525"/>
                  <a:ext cx="298" cy="267"/>
                </a:xfrm>
                <a:custGeom>
                  <a:avLst/>
                  <a:gdLst>
                    <a:gd name="T0" fmla="*/ 18 w 126"/>
                    <a:gd name="T1" fmla="*/ 83 h 113"/>
                    <a:gd name="T2" fmla="*/ 99 w 126"/>
                    <a:gd name="T3" fmla="*/ 96 h 113"/>
                    <a:gd name="T4" fmla="*/ 126 w 126"/>
                    <a:gd name="T5" fmla="*/ 35 h 113"/>
                    <a:gd name="T6" fmla="*/ 120 w 126"/>
                    <a:gd name="T7" fmla="*/ 19 h 113"/>
                    <a:gd name="T8" fmla="*/ 113 w 126"/>
                    <a:gd name="T9" fmla="*/ 21 h 113"/>
                    <a:gd name="T10" fmla="*/ 120 w 126"/>
                    <a:gd name="T11" fmla="*/ 39 h 113"/>
                    <a:gd name="T12" fmla="*/ 112 w 126"/>
                    <a:gd name="T13" fmla="*/ 22 h 113"/>
                    <a:gd name="T14" fmla="*/ 105 w 126"/>
                    <a:gd name="T15" fmla="*/ 24 h 113"/>
                    <a:gd name="T16" fmla="*/ 115 w 126"/>
                    <a:gd name="T17" fmla="*/ 49 h 113"/>
                    <a:gd name="T18" fmla="*/ 104 w 126"/>
                    <a:gd name="T19" fmla="*/ 24 h 113"/>
                    <a:gd name="T20" fmla="*/ 97 w 126"/>
                    <a:gd name="T21" fmla="*/ 26 h 113"/>
                    <a:gd name="T22" fmla="*/ 109 w 126"/>
                    <a:gd name="T23" fmla="*/ 59 h 113"/>
                    <a:gd name="T24" fmla="*/ 95 w 126"/>
                    <a:gd name="T25" fmla="*/ 27 h 113"/>
                    <a:gd name="T26" fmla="*/ 88 w 126"/>
                    <a:gd name="T27" fmla="*/ 29 h 113"/>
                    <a:gd name="T28" fmla="*/ 101 w 126"/>
                    <a:gd name="T29" fmla="*/ 65 h 113"/>
                    <a:gd name="T30" fmla="*/ 86 w 126"/>
                    <a:gd name="T31" fmla="*/ 30 h 113"/>
                    <a:gd name="T32" fmla="*/ 79 w 126"/>
                    <a:gd name="T33" fmla="*/ 31 h 113"/>
                    <a:gd name="T34" fmla="*/ 94 w 126"/>
                    <a:gd name="T35" fmla="*/ 70 h 113"/>
                    <a:gd name="T36" fmla="*/ 77 w 126"/>
                    <a:gd name="T37" fmla="*/ 32 h 113"/>
                    <a:gd name="T38" fmla="*/ 69 w 126"/>
                    <a:gd name="T39" fmla="*/ 34 h 113"/>
                    <a:gd name="T40" fmla="*/ 83 w 126"/>
                    <a:gd name="T41" fmla="*/ 71 h 113"/>
                    <a:gd name="T42" fmla="*/ 67 w 126"/>
                    <a:gd name="T43" fmla="*/ 35 h 113"/>
                    <a:gd name="T44" fmla="*/ 60 w 126"/>
                    <a:gd name="T45" fmla="*/ 37 h 113"/>
                    <a:gd name="T46" fmla="*/ 74 w 126"/>
                    <a:gd name="T47" fmla="*/ 73 h 113"/>
                    <a:gd name="T48" fmla="*/ 58 w 126"/>
                    <a:gd name="T49" fmla="*/ 37 h 113"/>
                    <a:gd name="T50" fmla="*/ 55 w 126"/>
                    <a:gd name="T51" fmla="*/ 38 h 113"/>
                    <a:gd name="T52" fmla="*/ 57 w 126"/>
                    <a:gd name="T53" fmla="*/ 35 h 113"/>
                    <a:gd name="T54" fmla="*/ 52 w 126"/>
                    <a:gd name="T55" fmla="*/ 20 h 113"/>
                    <a:gd name="T56" fmla="*/ 58 w 126"/>
                    <a:gd name="T57" fmla="*/ 32 h 113"/>
                    <a:gd name="T58" fmla="*/ 63 w 126"/>
                    <a:gd name="T59" fmla="*/ 25 h 113"/>
                    <a:gd name="T60" fmla="*/ 62 w 126"/>
                    <a:gd name="T61" fmla="*/ 18 h 113"/>
                    <a:gd name="T62" fmla="*/ 64 w 126"/>
                    <a:gd name="T63" fmla="*/ 23 h 113"/>
                    <a:gd name="T64" fmla="*/ 71 w 126"/>
                    <a:gd name="T65" fmla="*/ 13 h 113"/>
                    <a:gd name="T66" fmla="*/ 26 w 126"/>
                    <a:gd name="T67" fmla="*/ 0 h 113"/>
                    <a:gd name="T68" fmla="*/ 18 w 126"/>
                    <a:gd name="T69" fmla="*/ 83 h 113"/>
                    <a:gd name="T70" fmla="*/ 10 w 126"/>
                    <a:gd name="T71" fmla="*/ 42 h 113"/>
                    <a:gd name="T72" fmla="*/ 26 w 126"/>
                    <a:gd name="T73" fmla="*/ 79 h 113"/>
                    <a:gd name="T74" fmla="*/ 10 w 126"/>
                    <a:gd name="T75" fmla="*/ 42 h 113"/>
                    <a:gd name="T76" fmla="*/ 65 w 126"/>
                    <a:gd name="T77" fmla="*/ 74 h 113"/>
                    <a:gd name="T78" fmla="*/ 43 w 126"/>
                    <a:gd name="T79" fmla="*/ 20 h 113"/>
                    <a:gd name="T80" fmla="*/ 65 w 126"/>
                    <a:gd name="T81" fmla="*/ 74 h 113"/>
                    <a:gd name="T82" fmla="*/ 54 w 126"/>
                    <a:gd name="T83" fmla="*/ 76 h 113"/>
                    <a:gd name="T84" fmla="*/ 33 w 126"/>
                    <a:gd name="T85" fmla="*/ 22 h 113"/>
                    <a:gd name="T86" fmla="*/ 54 w 126"/>
                    <a:gd name="T87" fmla="*/ 76 h 113"/>
                    <a:gd name="T88" fmla="*/ 46 w 126"/>
                    <a:gd name="T89" fmla="*/ 78 h 113"/>
                    <a:gd name="T90" fmla="*/ 24 w 126"/>
                    <a:gd name="T91" fmla="*/ 24 h 113"/>
                    <a:gd name="T92" fmla="*/ 46 w 126"/>
                    <a:gd name="T93" fmla="*/ 78 h 113"/>
                    <a:gd name="T94" fmla="*/ 35 w 126"/>
                    <a:gd name="T95" fmla="*/ 77 h 113"/>
                    <a:gd name="T96" fmla="*/ 17 w 126"/>
                    <a:gd name="T97" fmla="*/ 34 h 113"/>
                    <a:gd name="T98" fmla="*/ 35 w 126"/>
                    <a:gd name="T99" fmla="*/ 7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6" h="113">
                      <a:moveTo>
                        <a:pt x="18" y="83"/>
                      </a:moveTo>
                      <a:cubicBezTo>
                        <a:pt x="38" y="109"/>
                        <a:pt x="72" y="113"/>
                        <a:pt x="99" y="96"/>
                      </a:cubicBezTo>
                      <a:cubicBezTo>
                        <a:pt x="108" y="75"/>
                        <a:pt x="117" y="54"/>
                        <a:pt x="126" y="35"/>
                      </a:cubicBezTo>
                      <a:cubicBezTo>
                        <a:pt x="125" y="29"/>
                        <a:pt x="123" y="24"/>
                        <a:pt x="120" y="19"/>
                      </a:cubicBezTo>
                      <a:cubicBezTo>
                        <a:pt x="113" y="21"/>
                        <a:pt x="113" y="21"/>
                        <a:pt x="113" y="21"/>
                      </a:cubicBezTo>
                      <a:cubicBezTo>
                        <a:pt x="116" y="28"/>
                        <a:pt x="118" y="34"/>
                        <a:pt x="120" y="39"/>
                      </a:cubicBezTo>
                      <a:cubicBezTo>
                        <a:pt x="118" y="37"/>
                        <a:pt x="115" y="29"/>
                        <a:pt x="112" y="22"/>
                      </a:cubicBezTo>
                      <a:cubicBezTo>
                        <a:pt x="105" y="24"/>
                        <a:pt x="105" y="24"/>
                        <a:pt x="105" y="24"/>
                      </a:cubicBezTo>
                      <a:cubicBezTo>
                        <a:pt x="109" y="32"/>
                        <a:pt x="113" y="43"/>
                        <a:pt x="115" y="49"/>
                      </a:cubicBezTo>
                      <a:cubicBezTo>
                        <a:pt x="113" y="47"/>
                        <a:pt x="107" y="34"/>
                        <a:pt x="104" y="24"/>
                      </a:cubicBezTo>
                      <a:cubicBezTo>
                        <a:pt x="97" y="26"/>
                        <a:pt x="97" y="26"/>
                        <a:pt x="97" y="26"/>
                      </a:cubicBezTo>
                      <a:cubicBezTo>
                        <a:pt x="101" y="37"/>
                        <a:pt x="107" y="51"/>
                        <a:pt x="109" y="59"/>
                      </a:cubicBezTo>
                      <a:cubicBezTo>
                        <a:pt x="107" y="56"/>
                        <a:pt x="99" y="40"/>
                        <a:pt x="95" y="27"/>
                      </a:cubicBezTo>
                      <a:cubicBezTo>
                        <a:pt x="88" y="29"/>
                        <a:pt x="88" y="29"/>
                        <a:pt x="88" y="29"/>
                      </a:cubicBezTo>
                      <a:cubicBezTo>
                        <a:pt x="93" y="41"/>
                        <a:pt x="99" y="56"/>
                        <a:pt x="101" y="65"/>
                      </a:cubicBezTo>
                      <a:cubicBezTo>
                        <a:pt x="99" y="61"/>
                        <a:pt x="91" y="44"/>
                        <a:pt x="86" y="30"/>
                      </a:cubicBezTo>
                      <a:cubicBezTo>
                        <a:pt x="83" y="30"/>
                        <a:pt x="81" y="31"/>
                        <a:pt x="79" y="31"/>
                      </a:cubicBezTo>
                      <a:cubicBezTo>
                        <a:pt x="85" y="44"/>
                        <a:pt x="91" y="60"/>
                        <a:pt x="94" y="70"/>
                      </a:cubicBezTo>
                      <a:cubicBezTo>
                        <a:pt x="91" y="66"/>
                        <a:pt x="83" y="47"/>
                        <a:pt x="77" y="32"/>
                      </a:cubicBezTo>
                      <a:cubicBezTo>
                        <a:pt x="74" y="33"/>
                        <a:pt x="72" y="34"/>
                        <a:pt x="69" y="34"/>
                      </a:cubicBezTo>
                      <a:cubicBezTo>
                        <a:pt x="75" y="47"/>
                        <a:pt x="80" y="62"/>
                        <a:pt x="83" y="71"/>
                      </a:cubicBezTo>
                      <a:cubicBezTo>
                        <a:pt x="81" y="68"/>
                        <a:pt x="73" y="50"/>
                        <a:pt x="67" y="35"/>
                      </a:cubicBezTo>
                      <a:cubicBezTo>
                        <a:pt x="64" y="36"/>
                        <a:pt x="62" y="36"/>
                        <a:pt x="60" y="37"/>
                      </a:cubicBezTo>
                      <a:cubicBezTo>
                        <a:pt x="66" y="49"/>
                        <a:pt x="71" y="63"/>
                        <a:pt x="74" y="73"/>
                      </a:cubicBezTo>
                      <a:cubicBezTo>
                        <a:pt x="71" y="69"/>
                        <a:pt x="63" y="52"/>
                        <a:pt x="58" y="37"/>
                      </a:cubicBezTo>
                      <a:cubicBezTo>
                        <a:pt x="57" y="38"/>
                        <a:pt x="56" y="38"/>
                        <a:pt x="55" y="38"/>
                      </a:cubicBezTo>
                      <a:cubicBezTo>
                        <a:pt x="57" y="35"/>
                        <a:pt x="57" y="35"/>
                        <a:pt x="57" y="35"/>
                      </a:cubicBezTo>
                      <a:cubicBezTo>
                        <a:pt x="54" y="29"/>
                        <a:pt x="53" y="23"/>
                        <a:pt x="52" y="20"/>
                      </a:cubicBezTo>
                      <a:cubicBezTo>
                        <a:pt x="54" y="23"/>
                        <a:pt x="56" y="28"/>
                        <a:pt x="58" y="32"/>
                      </a:cubicBezTo>
                      <a:cubicBezTo>
                        <a:pt x="60" y="30"/>
                        <a:pt x="61" y="27"/>
                        <a:pt x="63" y="25"/>
                      </a:cubicBezTo>
                      <a:cubicBezTo>
                        <a:pt x="62" y="22"/>
                        <a:pt x="62" y="20"/>
                        <a:pt x="62" y="18"/>
                      </a:cubicBezTo>
                      <a:cubicBezTo>
                        <a:pt x="62" y="19"/>
                        <a:pt x="63" y="21"/>
                        <a:pt x="64" y="23"/>
                      </a:cubicBezTo>
                      <a:cubicBezTo>
                        <a:pt x="66" y="20"/>
                        <a:pt x="68" y="17"/>
                        <a:pt x="71" y="13"/>
                      </a:cubicBezTo>
                      <a:cubicBezTo>
                        <a:pt x="55" y="13"/>
                        <a:pt x="39" y="9"/>
                        <a:pt x="26" y="0"/>
                      </a:cubicBezTo>
                      <a:cubicBezTo>
                        <a:pt x="3" y="20"/>
                        <a:pt x="0" y="58"/>
                        <a:pt x="18" y="83"/>
                      </a:cubicBezTo>
                      <a:close/>
                      <a:moveTo>
                        <a:pt x="10" y="42"/>
                      </a:moveTo>
                      <a:cubicBezTo>
                        <a:pt x="15" y="51"/>
                        <a:pt x="22" y="69"/>
                        <a:pt x="26" y="79"/>
                      </a:cubicBezTo>
                      <a:cubicBezTo>
                        <a:pt x="23" y="75"/>
                        <a:pt x="12" y="50"/>
                        <a:pt x="10" y="42"/>
                      </a:cubicBezTo>
                      <a:close/>
                      <a:moveTo>
                        <a:pt x="65" y="74"/>
                      </a:moveTo>
                      <a:cubicBezTo>
                        <a:pt x="61" y="69"/>
                        <a:pt x="45" y="32"/>
                        <a:pt x="43" y="20"/>
                      </a:cubicBezTo>
                      <a:cubicBezTo>
                        <a:pt x="50" y="33"/>
                        <a:pt x="60" y="59"/>
                        <a:pt x="65" y="74"/>
                      </a:cubicBezTo>
                      <a:close/>
                      <a:moveTo>
                        <a:pt x="54" y="76"/>
                      </a:moveTo>
                      <a:cubicBezTo>
                        <a:pt x="50" y="70"/>
                        <a:pt x="35" y="34"/>
                        <a:pt x="33" y="22"/>
                      </a:cubicBezTo>
                      <a:cubicBezTo>
                        <a:pt x="39" y="35"/>
                        <a:pt x="50" y="61"/>
                        <a:pt x="54" y="76"/>
                      </a:cubicBezTo>
                      <a:close/>
                      <a:moveTo>
                        <a:pt x="46" y="78"/>
                      </a:moveTo>
                      <a:cubicBezTo>
                        <a:pt x="42" y="72"/>
                        <a:pt x="26" y="36"/>
                        <a:pt x="24" y="24"/>
                      </a:cubicBezTo>
                      <a:cubicBezTo>
                        <a:pt x="31" y="37"/>
                        <a:pt x="42" y="63"/>
                        <a:pt x="46" y="78"/>
                      </a:cubicBezTo>
                      <a:close/>
                      <a:moveTo>
                        <a:pt x="35" y="77"/>
                      </a:moveTo>
                      <a:cubicBezTo>
                        <a:pt x="31" y="73"/>
                        <a:pt x="19" y="43"/>
                        <a:pt x="17" y="34"/>
                      </a:cubicBezTo>
                      <a:cubicBezTo>
                        <a:pt x="23" y="44"/>
                        <a:pt x="31" y="65"/>
                        <a:pt x="35" y="77"/>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734" name="Group 1411"/>
              <p:cNvGrpSpPr/>
              <p:nvPr/>
            </p:nvGrpSpPr>
            <p:grpSpPr bwMode="auto">
              <a:xfrm flipH="1">
                <a:off x="4681228" y="-3131"/>
                <a:ext cx="2129254" cy="6866846"/>
                <a:chOff x="2048" y="-35"/>
                <a:chExt cx="1360" cy="4386"/>
              </a:xfrm>
            </p:grpSpPr>
            <p:sp>
              <p:nvSpPr>
                <p:cNvPr id="1993" name="Freeform 1211"/>
                <p:cNvSpPr/>
                <p:nvPr/>
              </p:nvSpPr>
              <p:spPr bwMode="auto">
                <a:xfrm>
                  <a:off x="2947" y="473"/>
                  <a:ext cx="199" cy="488"/>
                </a:xfrm>
                <a:custGeom>
                  <a:avLst/>
                  <a:gdLst>
                    <a:gd name="T0" fmla="*/ 68 w 84"/>
                    <a:gd name="T1" fmla="*/ 206 h 206"/>
                    <a:gd name="T2" fmla="*/ 74 w 84"/>
                    <a:gd name="T3" fmla="*/ 197 h 206"/>
                    <a:gd name="T4" fmla="*/ 79 w 84"/>
                    <a:gd name="T5" fmla="*/ 0 h 206"/>
                    <a:gd name="T6" fmla="*/ 69 w 84"/>
                    <a:gd name="T7" fmla="*/ 6 h 206"/>
                    <a:gd name="T8" fmla="*/ 68 w 84"/>
                    <a:gd name="T9" fmla="*/ 206 h 206"/>
                  </a:gdLst>
                  <a:ahLst/>
                  <a:cxnLst>
                    <a:cxn ang="0">
                      <a:pos x="T0" y="T1"/>
                    </a:cxn>
                    <a:cxn ang="0">
                      <a:pos x="T2" y="T3"/>
                    </a:cxn>
                    <a:cxn ang="0">
                      <a:pos x="T4" y="T5"/>
                    </a:cxn>
                    <a:cxn ang="0">
                      <a:pos x="T6" y="T7"/>
                    </a:cxn>
                    <a:cxn ang="0">
                      <a:pos x="T8" y="T9"/>
                    </a:cxn>
                  </a:cxnLst>
                  <a:rect l="0" t="0" r="r" b="b"/>
                  <a:pathLst>
                    <a:path w="84" h="206">
                      <a:moveTo>
                        <a:pt x="68" y="206"/>
                      </a:moveTo>
                      <a:cubicBezTo>
                        <a:pt x="70" y="203"/>
                        <a:pt x="72" y="200"/>
                        <a:pt x="74" y="197"/>
                      </a:cubicBezTo>
                      <a:cubicBezTo>
                        <a:pt x="16" y="141"/>
                        <a:pt x="84" y="66"/>
                        <a:pt x="79" y="0"/>
                      </a:cubicBezTo>
                      <a:cubicBezTo>
                        <a:pt x="75" y="2"/>
                        <a:pt x="72" y="4"/>
                        <a:pt x="69" y="6"/>
                      </a:cubicBezTo>
                      <a:cubicBezTo>
                        <a:pt x="75" y="75"/>
                        <a:pt x="0" y="155"/>
                        <a:pt x="68" y="206"/>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4" name="Freeform 1212"/>
                <p:cNvSpPr>
                  <a:spLocks noEditPoints="1"/>
                </p:cNvSpPr>
                <p:nvPr/>
              </p:nvSpPr>
              <p:spPr bwMode="auto">
                <a:xfrm>
                  <a:off x="2954" y="1102"/>
                  <a:ext cx="218" cy="199"/>
                </a:xfrm>
                <a:custGeom>
                  <a:avLst/>
                  <a:gdLst>
                    <a:gd name="T0" fmla="*/ 51 w 92"/>
                    <a:gd name="T1" fmla="*/ 78 h 84"/>
                    <a:gd name="T2" fmla="*/ 90 w 92"/>
                    <a:gd name="T3" fmla="*/ 32 h 84"/>
                    <a:gd name="T4" fmla="*/ 43 w 92"/>
                    <a:gd name="T5" fmla="*/ 6 h 84"/>
                    <a:gd name="T6" fmla="*/ 2 w 92"/>
                    <a:gd name="T7" fmla="*/ 49 h 84"/>
                    <a:gd name="T8" fmla="*/ 51 w 92"/>
                    <a:gd name="T9" fmla="*/ 78 h 84"/>
                    <a:gd name="T10" fmla="*/ 37 w 92"/>
                    <a:gd name="T11" fmla="*/ 21 h 84"/>
                    <a:gd name="T12" fmla="*/ 65 w 92"/>
                    <a:gd name="T13" fmla="*/ 27 h 84"/>
                    <a:gd name="T14" fmla="*/ 59 w 92"/>
                    <a:gd name="T15" fmla="*/ 57 h 84"/>
                    <a:gd name="T16" fmla="*/ 30 w 92"/>
                    <a:gd name="T17" fmla="*/ 51 h 84"/>
                    <a:gd name="T18" fmla="*/ 37 w 92"/>
                    <a:gd name="T19" fmla="*/ 2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84">
                      <a:moveTo>
                        <a:pt x="51" y="78"/>
                      </a:moveTo>
                      <a:cubicBezTo>
                        <a:pt x="68" y="74"/>
                        <a:pt x="92" y="52"/>
                        <a:pt x="90" y="32"/>
                      </a:cubicBezTo>
                      <a:cubicBezTo>
                        <a:pt x="88" y="11"/>
                        <a:pt x="73" y="0"/>
                        <a:pt x="43" y="6"/>
                      </a:cubicBezTo>
                      <a:cubicBezTo>
                        <a:pt x="14" y="12"/>
                        <a:pt x="0" y="28"/>
                        <a:pt x="2" y="49"/>
                      </a:cubicBezTo>
                      <a:cubicBezTo>
                        <a:pt x="5" y="70"/>
                        <a:pt x="26" y="84"/>
                        <a:pt x="51" y="78"/>
                      </a:cubicBezTo>
                      <a:moveTo>
                        <a:pt x="37" y="21"/>
                      </a:moveTo>
                      <a:cubicBezTo>
                        <a:pt x="47" y="15"/>
                        <a:pt x="59" y="17"/>
                        <a:pt x="65" y="27"/>
                      </a:cubicBezTo>
                      <a:cubicBezTo>
                        <a:pt x="71" y="36"/>
                        <a:pt x="68" y="50"/>
                        <a:pt x="59" y="57"/>
                      </a:cubicBezTo>
                      <a:cubicBezTo>
                        <a:pt x="49" y="63"/>
                        <a:pt x="36" y="61"/>
                        <a:pt x="30" y="51"/>
                      </a:cubicBezTo>
                      <a:cubicBezTo>
                        <a:pt x="25" y="42"/>
                        <a:pt x="28" y="28"/>
                        <a:pt x="37" y="21"/>
                      </a:cubicBezTo>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5" name="Freeform 1213"/>
                <p:cNvSpPr/>
                <p:nvPr/>
              </p:nvSpPr>
              <p:spPr bwMode="auto">
                <a:xfrm>
                  <a:off x="3082" y="0"/>
                  <a:ext cx="16" cy="28"/>
                </a:xfrm>
                <a:custGeom>
                  <a:avLst/>
                  <a:gdLst>
                    <a:gd name="T0" fmla="*/ 7 w 7"/>
                    <a:gd name="T1" fmla="*/ 0 h 12"/>
                    <a:gd name="T2" fmla="*/ 0 w 7"/>
                    <a:gd name="T3" fmla="*/ 3 h 12"/>
                    <a:gd name="T4" fmla="*/ 5 w 7"/>
                    <a:gd name="T5" fmla="*/ 12 h 12"/>
                    <a:gd name="T6" fmla="*/ 7 w 7"/>
                    <a:gd name="T7" fmla="*/ 0 h 12"/>
                  </a:gdLst>
                  <a:ahLst/>
                  <a:cxnLst>
                    <a:cxn ang="0">
                      <a:pos x="T0" y="T1"/>
                    </a:cxn>
                    <a:cxn ang="0">
                      <a:pos x="T2" y="T3"/>
                    </a:cxn>
                    <a:cxn ang="0">
                      <a:pos x="T4" y="T5"/>
                    </a:cxn>
                    <a:cxn ang="0">
                      <a:pos x="T6" y="T7"/>
                    </a:cxn>
                  </a:cxnLst>
                  <a:rect l="0" t="0" r="r" b="b"/>
                  <a:pathLst>
                    <a:path w="7" h="12">
                      <a:moveTo>
                        <a:pt x="7" y="0"/>
                      </a:moveTo>
                      <a:cubicBezTo>
                        <a:pt x="5" y="1"/>
                        <a:pt x="2" y="2"/>
                        <a:pt x="0" y="3"/>
                      </a:cubicBezTo>
                      <a:cubicBezTo>
                        <a:pt x="2" y="5"/>
                        <a:pt x="3" y="9"/>
                        <a:pt x="5" y="12"/>
                      </a:cubicBezTo>
                      <a:lnTo>
                        <a:pt x="7"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6" name="Freeform 1214"/>
                <p:cNvSpPr>
                  <a:spLocks noEditPoints="1"/>
                </p:cNvSpPr>
                <p:nvPr/>
              </p:nvSpPr>
              <p:spPr bwMode="auto">
                <a:xfrm>
                  <a:off x="2980" y="3835"/>
                  <a:ext cx="428" cy="516"/>
                </a:xfrm>
                <a:custGeom>
                  <a:avLst/>
                  <a:gdLst>
                    <a:gd name="T0" fmla="*/ 116 w 181"/>
                    <a:gd name="T1" fmla="*/ 122 h 218"/>
                    <a:gd name="T2" fmla="*/ 116 w 181"/>
                    <a:gd name="T3" fmla="*/ 28 h 218"/>
                    <a:gd name="T4" fmla="*/ 113 w 181"/>
                    <a:gd name="T5" fmla="*/ 25 h 218"/>
                    <a:gd name="T6" fmla="*/ 89 w 181"/>
                    <a:gd name="T7" fmla="*/ 32 h 218"/>
                    <a:gd name="T8" fmla="*/ 98 w 181"/>
                    <a:gd name="T9" fmla="*/ 10 h 218"/>
                    <a:gd name="T10" fmla="*/ 90 w 181"/>
                    <a:gd name="T11" fmla="*/ 2 h 218"/>
                    <a:gd name="T12" fmla="*/ 56 w 181"/>
                    <a:gd name="T13" fmla="*/ 0 h 218"/>
                    <a:gd name="T14" fmla="*/ 11 w 181"/>
                    <a:gd name="T15" fmla="*/ 61 h 218"/>
                    <a:gd name="T16" fmla="*/ 9 w 181"/>
                    <a:gd name="T17" fmla="*/ 96 h 218"/>
                    <a:gd name="T18" fmla="*/ 53 w 181"/>
                    <a:gd name="T19" fmla="*/ 145 h 218"/>
                    <a:gd name="T20" fmla="*/ 58 w 181"/>
                    <a:gd name="T21" fmla="*/ 181 h 218"/>
                    <a:gd name="T22" fmla="*/ 33 w 181"/>
                    <a:gd name="T23" fmla="*/ 218 h 218"/>
                    <a:gd name="T24" fmla="*/ 141 w 181"/>
                    <a:gd name="T25" fmla="*/ 218 h 218"/>
                    <a:gd name="T26" fmla="*/ 181 w 181"/>
                    <a:gd name="T27" fmla="*/ 159 h 218"/>
                    <a:gd name="T28" fmla="*/ 116 w 181"/>
                    <a:gd name="T29" fmla="*/ 122 h 218"/>
                    <a:gd name="T30" fmla="*/ 84 w 181"/>
                    <a:gd name="T31" fmla="*/ 198 h 218"/>
                    <a:gd name="T32" fmla="*/ 68 w 181"/>
                    <a:gd name="T33" fmla="*/ 184 h 218"/>
                    <a:gd name="T34" fmla="*/ 84 w 181"/>
                    <a:gd name="T35" fmla="*/ 149 h 218"/>
                    <a:gd name="T36" fmla="*/ 44 w 181"/>
                    <a:gd name="T37" fmla="*/ 100 h 218"/>
                    <a:gd name="T38" fmla="*/ 32 w 181"/>
                    <a:gd name="T39" fmla="*/ 112 h 218"/>
                    <a:gd name="T40" fmla="*/ 21 w 181"/>
                    <a:gd name="T41" fmla="*/ 62 h 218"/>
                    <a:gd name="T42" fmla="*/ 73 w 181"/>
                    <a:gd name="T43" fmla="*/ 67 h 218"/>
                    <a:gd name="T44" fmla="*/ 59 w 181"/>
                    <a:gd name="T45" fmla="*/ 83 h 218"/>
                    <a:gd name="T46" fmla="*/ 114 w 181"/>
                    <a:gd name="T47" fmla="*/ 147 h 218"/>
                    <a:gd name="T48" fmla="*/ 84 w 181"/>
                    <a:gd name="T49" fmla="*/ 19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218">
                      <a:moveTo>
                        <a:pt x="116" y="122"/>
                      </a:moveTo>
                      <a:cubicBezTo>
                        <a:pt x="95" y="94"/>
                        <a:pt x="97" y="55"/>
                        <a:pt x="116" y="28"/>
                      </a:cubicBezTo>
                      <a:cubicBezTo>
                        <a:pt x="113" y="25"/>
                        <a:pt x="113" y="25"/>
                        <a:pt x="113" y="25"/>
                      </a:cubicBezTo>
                      <a:cubicBezTo>
                        <a:pt x="102" y="28"/>
                        <a:pt x="93" y="31"/>
                        <a:pt x="89" y="32"/>
                      </a:cubicBezTo>
                      <a:cubicBezTo>
                        <a:pt x="91" y="26"/>
                        <a:pt x="94" y="19"/>
                        <a:pt x="98" y="10"/>
                      </a:cubicBezTo>
                      <a:cubicBezTo>
                        <a:pt x="95" y="7"/>
                        <a:pt x="93" y="4"/>
                        <a:pt x="90" y="2"/>
                      </a:cubicBezTo>
                      <a:cubicBezTo>
                        <a:pt x="79" y="4"/>
                        <a:pt x="67" y="3"/>
                        <a:pt x="56" y="0"/>
                      </a:cubicBezTo>
                      <a:cubicBezTo>
                        <a:pt x="43" y="17"/>
                        <a:pt x="24" y="42"/>
                        <a:pt x="11" y="61"/>
                      </a:cubicBezTo>
                      <a:cubicBezTo>
                        <a:pt x="2" y="75"/>
                        <a:pt x="0" y="84"/>
                        <a:pt x="9" y="96"/>
                      </a:cubicBezTo>
                      <a:cubicBezTo>
                        <a:pt x="17" y="108"/>
                        <a:pt x="36" y="127"/>
                        <a:pt x="53" y="145"/>
                      </a:cubicBezTo>
                      <a:cubicBezTo>
                        <a:pt x="61" y="154"/>
                        <a:pt x="65" y="168"/>
                        <a:pt x="58" y="181"/>
                      </a:cubicBezTo>
                      <a:cubicBezTo>
                        <a:pt x="55" y="188"/>
                        <a:pt x="43" y="203"/>
                        <a:pt x="33" y="218"/>
                      </a:cubicBezTo>
                      <a:cubicBezTo>
                        <a:pt x="141" y="218"/>
                        <a:pt x="141" y="218"/>
                        <a:pt x="141" y="218"/>
                      </a:cubicBezTo>
                      <a:cubicBezTo>
                        <a:pt x="155" y="198"/>
                        <a:pt x="169" y="177"/>
                        <a:pt x="181" y="159"/>
                      </a:cubicBezTo>
                      <a:cubicBezTo>
                        <a:pt x="156" y="156"/>
                        <a:pt x="132" y="144"/>
                        <a:pt x="116" y="122"/>
                      </a:cubicBezTo>
                      <a:close/>
                      <a:moveTo>
                        <a:pt x="84" y="198"/>
                      </a:moveTo>
                      <a:cubicBezTo>
                        <a:pt x="81" y="196"/>
                        <a:pt x="70" y="186"/>
                        <a:pt x="68" y="184"/>
                      </a:cubicBezTo>
                      <a:cubicBezTo>
                        <a:pt x="75" y="172"/>
                        <a:pt x="85" y="158"/>
                        <a:pt x="84" y="149"/>
                      </a:cubicBezTo>
                      <a:cubicBezTo>
                        <a:pt x="81" y="133"/>
                        <a:pt x="55" y="109"/>
                        <a:pt x="44" y="100"/>
                      </a:cubicBezTo>
                      <a:cubicBezTo>
                        <a:pt x="41" y="103"/>
                        <a:pt x="34" y="110"/>
                        <a:pt x="32" y="112"/>
                      </a:cubicBezTo>
                      <a:cubicBezTo>
                        <a:pt x="33" y="102"/>
                        <a:pt x="23" y="69"/>
                        <a:pt x="21" y="62"/>
                      </a:cubicBezTo>
                      <a:cubicBezTo>
                        <a:pt x="27" y="65"/>
                        <a:pt x="66" y="67"/>
                        <a:pt x="73" y="67"/>
                      </a:cubicBezTo>
                      <a:cubicBezTo>
                        <a:pt x="72" y="70"/>
                        <a:pt x="64" y="80"/>
                        <a:pt x="59" y="83"/>
                      </a:cubicBezTo>
                      <a:cubicBezTo>
                        <a:pt x="88" y="110"/>
                        <a:pt x="111" y="126"/>
                        <a:pt x="114" y="147"/>
                      </a:cubicBezTo>
                      <a:cubicBezTo>
                        <a:pt x="116" y="161"/>
                        <a:pt x="95" y="184"/>
                        <a:pt x="84" y="198"/>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7" name="Freeform 1215"/>
                <p:cNvSpPr/>
                <p:nvPr/>
              </p:nvSpPr>
              <p:spPr bwMode="auto">
                <a:xfrm>
                  <a:off x="3238" y="2893"/>
                  <a:ext cx="31" cy="26"/>
                </a:xfrm>
                <a:custGeom>
                  <a:avLst/>
                  <a:gdLst>
                    <a:gd name="T0" fmla="*/ 13 w 13"/>
                    <a:gd name="T1" fmla="*/ 0 h 11"/>
                    <a:gd name="T2" fmla="*/ 0 w 13"/>
                    <a:gd name="T3" fmla="*/ 8 h 11"/>
                    <a:gd name="T4" fmla="*/ 4 w 13"/>
                    <a:gd name="T5" fmla="*/ 11 h 11"/>
                    <a:gd name="T6" fmla="*/ 13 w 13"/>
                    <a:gd name="T7" fmla="*/ 0 h 11"/>
                  </a:gdLst>
                  <a:ahLst/>
                  <a:cxnLst>
                    <a:cxn ang="0">
                      <a:pos x="T0" y="T1"/>
                    </a:cxn>
                    <a:cxn ang="0">
                      <a:pos x="T2" y="T3"/>
                    </a:cxn>
                    <a:cxn ang="0">
                      <a:pos x="T4" y="T5"/>
                    </a:cxn>
                    <a:cxn ang="0">
                      <a:pos x="T6" y="T7"/>
                    </a:cxn>
                  </a:cxnLst>
                  <a:rect l="0" t="0" r="r" b="b"/>
                  <a:pathLst>
                    <a:path w="13" h="11">
                      <a:moveTo>
                        <a:pt x="13" y="0"/>
                      </a:moveTo>
                      <a:cubicBezTo>
                        <a:pt x="8" y="2"/>
                        <a:pt x="4" y="5"/>
                        <a:pt x="0" y="8"/>
                      </a:cubicBezTo>
                      <a:cubicBezTo>
                        <a:pt x="4" y="11"/>
                        <a:pt x="4" y="11"/>
                        <a:pt x="4" y="11"/>
                      </a:cubicBezTo>
                      <a:cubicBezTo>
                        <a:pt x="7" y="7"/>
                        <a:pt x="9" y="4"/>
                        <a:pt x="13"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8" name="Freeform 1216"/>
                <p:cNvSpPr/>
                <p:nvPr/>
              </p:nvSpPr>
              <p:spPr bwMode="auto">
                <a:xfrm>
                  <a:off x="3079" y="383"/>
                  <a:ext cx="41" cy="45"/>
                </a:xfrm>
                <a:custGeom>
                  <a:avLst/>
                  <a:gdLst>
                    <a:gd name="T0" fmla="*/ 0 w 17"/>
                    <a:gd name="T1" fmla="*/ 7 h 19"/>
                    <a:gd name="T2" fmla="*/ 7 w 17"/>
                    <a:gd name="T3" fmla="*/ 19 h 19"/>
                    <a:gd name="T4" fmla="*/ 17 w 17"/>
                    <a:gd name="T5" fmla="*/ 14 h 19"/>
                    <a:gd name="T6" fmla="*/ 10 w 17"/>
                    <a:gd name="T7" fmla="*/ 0 h 19"/>
                    <a:gd name="T8" fmla="*/ 0 w 17"/>
                    <a:gd name="T9" fmla="*/ 7 h 19"/>
                  </a:gdLst>
                  <a:ahLst/>
                  <a:cxnLst>
                    <a:cxn ang="0">
                      <a:pos x="T0" y="T1"/>
                    </a:cxn>
                    <a:cxn ang="0">
                      <a:pos x="T2" y="T3"/>
                    </a:cxn>
                    <a:cxn ang="0">
                      <a:pos x="T4" y="T5"/>
                    </a:cxn>
                    <a:cxn ang="0">
                      <a:pos x="T6" y="T7"/>
                    </a:cxn>
                    <a:cxn ang="0">
                      <a:pos x="T8" y="T9"/>
                    </a:cxn>
                  </a:cxnLst>
                  <a:rect l="0" t="0" r="r" b="b"/>
                  <a:pathLst>
                    <a:path w="17" h="19">
                      <a:moveTo>
                        <a:pt x="0" y="7"/>
                      </a:moveTo>
                      <a:cubicBezTo>
                        <a:pt x="3" y="11"/>
                        <a:pt x="5" y="15"/>
                        <a:pt x="7" y="19"/>
                      </a:cubicBezTo>
                      <a:cubicBezTo>
                        <a:pt x="10" y="17"/>
                        <a:pt x="13" y="16"/>
                        <a:pt x="17" y="14"/>
                      </a:cubicBezTo>
                      <a:cubicBezTo>
                        <a:pt x="15" y="10"/>
                        <a:pt x="13" y="5"/>
                        <a:pt x="10" y="0"/>
                      </a:cubicBezTo>
                      <a:cubicBezTo>
                        <a:pt x="6" y="3"/>
                        <a:pt x="3" y="5"/>
                        <a:pt x="0" y="7"/>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9" name="Freeform 1217"/>
                <p:cNvSpPr/>
                <p:nvPr/>
              </p:nvSpPr>
              <p:spPr bwMode="auto">
                <a:xfrm>
                  <a:off x="3148" y="2072"/>
                  <a:ext cx="71" cy="71"/>
                </a:xfrm>
                <a:custGeom>
                  <a:avLst/>
                  <a:gdLst>
                    <a:gd name="T0" fmla="*/ 13 w 30"/>
                    <a:gd name="T1" fmla="*/ 25 h 30"/>
                    <a:gd name="T2" fmla="*/ 21 w 30"/>
                    <a:gd name="T3" fmla="*/ 30 h 30"/>
                    <a:gd name="T4" fmla="*/ 30 w 30"/>
                    <a:gd name="T5" fmla="*/ 8 h 30"/>
                    <a:gd name="T6" fmla="*/ 22 w 30"/>
                    <a:gd name="T7" fmla="*/ 0 h 30"/>
                    <a:gd name="T8" fmla="*/ 0 w 30"/>
                    <a:gd name="T9" fmla="*/ 14 h 30"/>
                    <a:gd name="T10" fmla="*/ 13 w 30"/>
                    <a:gd name="T11" fmla="*/ 25 h 30"/>
                  </a:gdLst>
                  <a:ahLst/>
                  <a:cxnLst>
                    <a:cxn ang="0">
                      <a:pos x="T0" y="T1"/>
                    </a:cxn>
                    <a:cxn ang="0">
                      <a:pos x="T2" y="T3"/>
                    </a:cxn>
                    <a:cxn ang="0">
                      <a:pos x="T4" y="T5"/>
                    </a:cxn>
                    <a:cxn ang="0">
                      <a:pos x="T6" y="T7"/>
                    </a:cxn>
                    <a:cxn ang="0">
                      <a:pos x="T8" y="T9"/>
                    </a:cxn>
                    <a:cxn ang="0">
                      <a:pos x="T10" y="T11"/>
                    </a:cxn>
                  </a:cxnLst>
                  <a:rect l="0" t="0" r="r" b="b"/>
                  <a:pathLst>
                    <a:path w="30" h="30">
                      <a:moveTo>
                        <a:pt x="13" y="25"/>
                      </a:moveTo>
                      <a:cubicBezTo>
                        <a:pt x="15" y="27"/>
                        <a:pt x="18" y="28"/>
                        <a:pt x="21" y="30"/>
                      </a:cubicBezTo>
                      <a:cubicBezTo>
                        <a:pt x="21" y="21"/>
                        <a:pt x="25" y="14"/>
                        <a:pt x="30" y="8"/>
                      </a:cubicBezTo>
                      <a:cubicBezTo>
                        <a:pt x="27" y="6"/>
                        <a:pt x="24" y="3"/>
                        <a:pt x="22" y="0"/>
                      </a:cubicBezTo>
                      <a:cubicBezTo>
                        <a:pt x="13" y="1"/>
                        <a:pt x="6" y="5"/>
                        <a:pt x="0" y="14"/>
                      </a:cubicBezTo>
                      <a:cubicBezTo>
                        <a:pt x="4" y="18"/>
                        <a:pt x="8" y="22"/>
                        <a:pt x="13" y="25"/>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0" name="Freeform 1218"/>
                <p:cNvSpPr/>
                <p:nvPr/>
              </p:nvSpPr>
              <p:spPr bwMode="auto">
                <a:xfrm>
                  <a:off x="3134" y="3310"/>
                  <a:ext cx="142" cy="137"/>
                </a:xfrm>
                <a:custGeom>
                  <a:avLst/>
                  <a:gdLst>
                    <a:gd name="T0" fmla="*/ 35 w 142"/>
                    <a:gd name="T1" fmla="*/ 137 h 137"/>
                    <a:gd name="T2" fmla="*/ 142 w 142"/>
                    <a:gd name="T3" fmla="*/ 30 h 137"/>
                    <a:gd name="T4" fmla="*/ 0 w 142"/>
                    <a:gd name="T5" fmla="*/ 0 h 137"/>
                    <a:gd name="T6" fmla="*/ 35 w 142"/>
                    <a:gd name="T7" fmla="*/ 137 h 137"/>
                  </a:gdLst>
                  <a:ahLst/>
                  <a:cxnLst>
                    <a:cxn ang="0">
                      <a:pos x="T0" y="T1"/>
                    </a:cxn>
                    <a:cxn ang="0">
                      <a:pos x="T2" y="T3"/>
                    </a:cxn>
                    <a:cxn ang="0">
                      <a:pos x="T4" y="T5"/>
                    </a:cxn>
                    <a:cxn ang="0">
                      <a:pos x="T6" y="T7"/>
                    </a:cxn>
                  </a:cxnLst>
                  <a:rect l="0" t="0" r="r" b="b"/>
                  <a:pathLst>
                    <a:path w="142" h="137">
                      <a:moveTo>
                        <a:pt x="35" y="137"/>
                      </a:moveTo>
                      <a:lnTo>
                        <a:pt x="142" y="30"/>
                      </a:lnTo>
                      <a:lnTo>
                        <a:pt x="0" y="0"/>
                      </a:lnTo>
                      <a:lnTo>
                        <a:pt x="35" y="137"/>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1" name="Freeform 1219"/>
                <p:cNvSpPr/>
                <p:nvPr/>
              </p:nvSpPr>
              <p:spPr bwMode="auto">
                <a:xfrm>
                  <a:off x="3063" y="2269"/>
                  <a:ext cx="156" cy="151"/>
                </a:xfrm>
                <a:custGeom>
                  <a:avLst/>
                  <a:gdLst>
                    <a:gd name="T0" fmla="*/ 54 w 156"/>
                    <a:gd name="T1" fmla="*/ 111 h 151"/>
                    <a:gd name="T2" fmla="*/ 156 w 156"/>
                    <a:gd name="T3" fmla="*/ 137 h 151"/>
                    <a:gd name="T4" fmla="*/ 14 w 156"/>
                    <a:gd name="T5" fmla="*/ 0 h 151"/>
                    <a:gd name="T6" fmla="*/ 0 w 156"/>
                    <a:gd name="T7" fmla="*/ 151 h 151"/>
                    <a:gd name="T8" fmla="*/ 54 w 156"/>
                    <a:gd name="T9" fmla="*/ 111 h 151"/>
                  </a:gdLst>
                  <a:ahLst/>
                  <a:cxnLst>
                    <a:cxn ang="0">
                      <a:pos x="T0" y="T1"/>
                    </a:cxn>
                    <a:cxn ang="0">
                      <a:pos x="T2" y="T3"/>
                    </a:cxn>
                    <a:cxn ang="0">
                      <a:pos x="T4" y="T5"/>
                    </a:cxn>
                    <a:cxn ang="0">
                      <a:pos x="T6" y="T7"/>
                    </a:cxn>
                    <a:cxn ang="0">
                      <a:pos x="T8" y="T9"/>
                    </a:cxn>
                  </a:cxnLst>
                  <a:rect l="0" t="0" r="r" b="b"/>
                  <a:pathLst>
                    <a:path w="156" h="151">
                      <a:moveTo>
                        <a:pt x="54" y="111"/>
                      </a:moveTo>
                      <a:lnTo>
                        <a:pt x="156" y="137"/>
                      </a:lnTo>
                      <a:lnTo>
                        <a:pt x="14" y="0"/>
                      </a:lnTo>
                      <a:lnTo>
                        <a:pt x="0" y="151"/>
                      </a:lnTo>
                      <a:lnTo>
                        <a:pt x="54" y="111"/>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2" name="Freeform 1220"/>
                <p:cNvSpPr/>
                <p:nvPr/>
              </p:nvSpPr>
              <p:spPr bwMode="auto">
                <a:xfrm>
                  <a:off x="3063" y="2269"/>
                  <a:ext cx="156" cy="151"/>
                </a:xfrm>
                <a:custGeom>
                  <a:avLst/>
                  <a:gdLst>
                    <a:gd name="T0" fmla="*/ 54 w 156"/>
                    <a:gd name="T1" fmla="*/ 111 h 151"/>
                    <a:gd name="T2" fmla="*/ 156 w 156"/>
                    <a:gd name="T3" fmla="*/ 137 h 151"/>
                    <a:gd name="T4" fmla="*/ 14 w 156"/>
                    <a:gd name="T5" fmla="*/ 0 h 151"/>
                    <a:gd name="T6" fmla="*/ 0 w 156"/>
                    <a:gd name="T7" fmla="*/ 151 h 151"/>
                    <a:gd name="T8" fmla="*/ 54 w 156"/>
                    <a:gd name="T9" fmla="*/ 111 h 151"/>
                  </a:gdLst>
                  <a:ahLst/>
                  <a:cxnLst>
                    <a:cxn ang="0">
                      <a:pos x="T0" y="T1"/>
                    </a:cxn>
                    <a:cxn ang="0">
                      <a:pos x="T2" y="T3"/>
                    </a:cxn>
                    <a:cxn ang="0">
                      <a:pos x="T4" y="T5"/>
                    </a:cxn>
                    <a:cxn ang="0">
                      <a:pos x="T6" y="T7"/>
                    </a:cxn>
                    <a:cxn ang="0">
                      <a:pos x="T8" y="T9"/>
                    </a:cxn>
                  </a:cxnLst>
                  <a:rect l="0" t="0" r="r" b="b"/>
                  <a:pathLst>
                    <a:path w="156" h="151">
                      <a:moveTo>
                        <a:pt x="54" y="111"/>
                      </a:moveTo>
                      <a:lnTo>
                        <a:pt x="156" y="137"/>
                      </a:lnTo>
                      <a:lnTo>
                        <a:pt x="14" y="0"/>
                      </a:lnTo>
                      <a:lnTo>
                        <a:pt x="0" y="151"/>
                      </a:lnTo>
                      <a:lnTo>
                        <a:pt x="54" y="1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3" name="Freeform 1221"/>
                <p:cNvSpPr/>
                <p:nvPr/>
              </p:nvSpPr>
              <p:spPr bwMode="auto">
                <a:xfrm>
                  <a:off x="3122" y="1871"/>
                  <a:ext cx="78" cy="104"/>
                </a:xfrm>
                <a:custGeom>
                  <a:avLst/>
                  <a:gdLst>
                    <a:gd name="T0" fmla="*/ 0 w 33"/>
                    <a:gd name="T1" fmla="*/ 33 h 44"/>
                    <a:gd name="T2" fmla="*/ 28 w 33"/>
                    <a:gd name="T3" fmla="*/ 44 h 44"/>
                    <a:gd name="T4" fmla="*/ 33 w 33"/>
                    <a:gd name="T5" fmla="*/ 35 h 44"/>
                    <a:gd name="T6" fmla="*/ 12 w 33"/>
                    <a:gd name="T7" fmla="*/ 0 h 44"/>
                    <a:gd name="T8" fmla="*/ 0 w 33"/>
                    <a:gd name="T9" fmla="*/ 33 h 44"/>
                  </a:gdLst>
                  <a:ahLst/>
                  <a:cxnLst>
                    <a:cxn ang="0">
                      <a:pos x="T0" y="T1"/>
                    </a:cxn>
                    <a:cxn ang="0">
                      <a:pos x="T2" y="T3"/>
                    </a:cxn>
                    <a:cxn ang="0">
                      <a:pos x="T4" y="T5"/>
                    </a:cxn>
                    <a:cxn ang="0">
                      <a:pos x="T6" y="T7"/>
                    </a:cxn>
                    <a:cxn ang="0">
                      <a:pos x="T8" y="T9"/>
                    </a:cxn>
                  </a:cxnLst>
                  <a:rect l="0" t="0" r="r" b="b"/>
                  <a:pathLst>
                    <a:path w="33" h="44">
                      <a:moveTo>
                        <a:pt x="0" y="33"/>
                      </a:moveTo>
                      <a:cubicBezTo>
                        <a:pt x="11" y="34"/>
                        <a:pt x="20" y="38"/>
                        <a:pt x="28" y="44"/>
                      </a:cubicBezTo>
                      <a:cubicBezTo>
                        <a:pt x="29" y="41"/>
                        <a:pt x="31" y="38"/>
                        <a:pt x="33" y="35"/>
                      </a:cubicBezTo>
                      <a:cubicBezTo>
                        <a:pt x="32" y="21"/>
                        <a:pt x="25" y="9"/>
                        <a:pt x="12" y="0"/>
                      </a:cubicBezTo>
                      <a:cubicBezTo>
                        <a:pt x="7" y="10"/>
                        <a:pt x="3" y="21"/>
                        <a:pt x="0" y="33"/>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4" name="Freeform 1222"/>
                <p:cNvSpPr/>
                <p:nvPr/>
              </p:nvSpPr>
              <p:spPr bwMode="auto">
                <a:xfrm>
                  <a:off x="3226" y="2915"/>
                  <a:ext cx="19" cy="21"/>
                </a:xfrm>
                <a:custGeom>
                  <a:avLst/>
                  <a:gdLst>
                    <a:gd name="T0" fmla="*/ 0 w 8"/>
                    <a:gd name="T1" fmla="*/ 4 h 9"/>
                    <a:gd name="T2" fmla="*/ 6 w 8"/>
                    <a:gd name="T3" fmla="*/ 9 h 9"/>
                    <a:gd name="T4" fmla="*/ 8 w 8"/>
                    <a:gd name="T5" fmla="*/ 4 h 9"/>
                    <a:gd name="T6" fmla="*/ 4 w 8"/>
                    <a:gd name="T7" fmla="*/ 0 h 9"/>
                    <a:gd name="T8" fmla="*/ 0 w 8"/>
                    <a:gd name="T9" fmla="*/ 4 h 9"/>
                  </a:gdLst>
                  <a:ahLst/>
                  <a:cxnLst>
                    <a:cxn ang="0">
                      <a:pos x="T0" y="T1"/>
                    </a:cxn>
                    <a:cxn ang="0">
                      <a:pos x="T2" y="T3"/>
                    </a:cxn>
                    <a:cxn ang="0">
                      <a:pos x="T4" y="T5"/>
                    </a:cxn>
                    <a:cxn ang="0">
                      <a:pos x="T6" y="T7"/>
                    </a:cxn>
                    <a:cxn ang="0">
                      <a:pos x="T8" y="T9"/>
                    </a:cxn>
                  </a:cxnLst>
                  <a:rect l="0" t="0" r="r" b="b"/>
                  <a:pathLst>
                    <a:path w="8" h="9">
                      <a:moveTo>
                        <a:pt x="0" y="4"/>
                      </a:moveTo>
                      <a:cubicBezTo>
                        <a:pt x="6" y="9"/>
                        <a:pt x="6" y="9"/>
                        <a:pt x="6" y="9"/>
                      </a:cubicBezTo>
                      <a:cubicBezTo>
                        <a:pt x="7" y="7"/>
                        <a:pt x="7" y="5"/>
                        <a:pt x="8" y="4"/>
                      </a:cubicBezTo>
                      <a:cubicBezTo>
                        <a:pt x="4" y="0"/>
                        <a:pt x="4" y="0"/>
                        <a:pt x="4" y="0"/>
                      </a:cubicBezTo>
                      <a:cubicBezTo>
                        <a:pt x="2" y="1"/>
                        <a:pt x="1" y="3"/>
                        <a:pt x="0" y="4"/>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5" name="Freeform 1223"/>
                <p:cNvSpPr/>
                <p:nvPr/>
              </p:nvSpPr>
              <p:spPr bwMode="auto">
                <a:xfrm>
                  <a:off x="2606" y="2716"/>
                  <a:ext cx="627" cy="504"/>
                </a:xfrm>
                <a:custGeom>
                  <a:avLst/>
                  <a:gdLst>
                    <a:gd name="T0" fmla="*/ 7 w 265"/>
                    <a:gd name="T1" fmla="*/ 138 h 213"/>
                    <a:gd name="T2" fmla="*/ 53 w 265"/>
                    <a:gd name="T3" fmla="*/ 206 h 213"/>
                    <a:gd name="T4" fmla="*/ 171 w 265"/>
                    <a:gd name="T5" fmla="*/ 124 h 213"/>
                    <a:gd name="T6" fmla="*/ 265 w 265"/>
                    <a:gd name="T7" fmla="*/ 12 h 213"/>
                    <a:gd name="T8" fmla="*/ 251 w 265"/>
                    <a:gd name="T9" fmla="*/ 0 h 213"/>
                    <a:gd name="T10" fmla="*/ 65 w 265"/>
                    <a:gd name="T11" fmla="*/ 191 h 213"/>
                    <a:gd name="T12" fmla="*/ 66 w 265"/>
                    <a:gd name="T13" fmla="*/ 191 h 213"/>
                    <a:gd name="T14" fmla="*/ 64 w 265"/>
                    <a:gd name="T15" fmla="*/ 179 h 213"/>
                    <a:gd name="T16" fmla="*/ 22 w 265"/>
                    <a:gd name="T17" fmla="*/ 151 h 213"/>
                    <a:gd name="T18" fmla="*/ 54 w 265"/>
                    <a:gd name="T19" fmla="*/ 121 h 213"/>
                    <a:gd name="T20" fmla="*/ 7 w 265"/>
                    <a:gd name="T21" fmla="*/ 13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5" h="213">
                      <a:moveTo>
                        <a:pt x="7" y="138"/>
                      </a:moveTo>
                      <a:cubicBezTo>
                        <a:pt x="0" y="166"/>
                        <a:pt x="20" y="202"/>
                        <a:pt x="53" y="206"/>
                      </a:cubicBezTo>
                      <a:cubicBezTo>
                        <a:pt x="107" y="213"/>
                        <a:pt x="145" y="176"/>
                        <a:pt x="171" y="124"/>
                      </a:cubicBezTo>
                      <a:cubicBezTo>
                        <a:pt x="168" y="69"/>
                        <a:pt x="211" y="17"/>
                        <a:pt x="265" y="12"/>
                      </a:cubicBezTo>
                      <a:cubicBezTo>
                        <a:pt x="251" y="0"/>
                        <a:pt x="251" y="0"/>
                        <a:pt x="251" y="0"/>
                      </a:cubicBezTo>
                      <a:cubicBezTo>
                        <a:pt x="153" y="1"/>
                        <a:pt x="155" y="195"/>
                        <a:pt x="65" y="191"/>
                      </a:cubicBezTo>
                      <a:cubicBezTo>
                        <a:pt x="65" y="191"/>
                        <a:pt x="66" y="191"/>
                        <a:pt x="66" y="191"/>
                      </a:cubicBezTo>
                      <a:cubicBezTo>
                        <a:pt x="64" y="179"/>
                        <a:pt x="64" y="179"/>
                        <a:pt x="64" y="179"/>
                      </a:cubicBezTo>
                      <a:cubicBezTo>
                        <a:pt x="47" y="183"/>
                        <a:pt x="29" y="176"/>
                        <a:pt x="22" y="151"/>
                      </a:cubicBezTo>
                      <a:cubicBezTo>
                        <a:pt x="17" y="134"/>
                        <a:pt x="28" y="110"/>
                        <a:pt x="54" y="121"/>
                      </a:cubicBezTo>
                      <a:cubicBezTo>
                        <a:pt x="40" y="104"/>
                        <a:pt x="13" y="113"/>
                        <a:pt x="7" y="138"/>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6" name="Freeform 1224"/>
                <p:cNvSpPr/>
                <p:nvPr/>
              </p:nvSpPr>
              <p:spPr bwMode="auto">
                <a:xfrm>
                  <a:off x="2938" y="494"/>
                  <a:ext cx="175" cy="476"/>
                </a:xfrm>
                <a:custGeom>
                  <a:avLst/>
                  <a:gdLst>
                    <a:gd name="T0" fmla="*/ 69 w 74"/>
                    <a:gd name="T1" fmla="*/ 0 h 201"/>
                    <a:gd name="T2" fmla="*/ 13 w 74"/>
                    <a:gd name="T3" fmla="*/ 126 h 201"/>
                    <a:gd name="T4" fmla="*/ 33 w 74"/>
                    <a:gd name="T5" fmla="*/ 201 h 201"/>
                    <a:gd name="T6" fmla="*/ 60 w 74"/>
                    <a:gd name="T7" fmla="*/ 198 h 201"/>
                    <a:gd name="T8" fmla="*/ 69 w 74"/>
                    <a:gd name="T9" fmla="*/ 0 h 201"/>
                  </a:gdLst>
                  <a:ahLst/>
                  <a:cxnLst>
                    <a:cxn ang="0">
                      <a:pos x="T0" y="T1"/>
                    </a:cxn>
                    <a:cxn ang="0">
                      <a:pos x="T2" y="T3"/>
                    </a:cxn>
                    <a:cxn ang="0">
                      <a:pos x="T4" y="T5"/>
                    </a:cxn>
                    <a:cxn ang="0">
                      <a:pos x="T6" y="T7"/>
                    </a:cxn>
                    <a:cxn ang="0">
                      <a:pos x="T8" y="T9"/>
                    </a:cxn>
                  </a:cxnLst>
                  <a:rect l="0" t="0" r="r" b="b"/>
                  <a:pathLst>
                    <a:path w="74" h="201">
                      <a:moveTo>
                        <a:pt x="69" y="0"/>
                      </a:moveTo>
                      <a:cubicBezTo>
                        <a:pt x="37" y="26"/>
                        <a:pt x="29" y="81"/>
                        <a:pt x="13" y="126"/>
                      </a:cubicBezTo>
                      <a:cubicBezTo>
                        <a:pt x="10" y="154"/>
                        <a:pt x="11" y="179"/>
                        <a:pt x="33" y="201"/>
                      </a:cubicBezTo>
                      <a:cubicBezTo>
                        <a:pt x="42" y="199"/>
                        <a:pt x="52" y="198"/>
                        <a:pt x="60" y="198"/>
                      </a:cubicBezTo>
                      <a:cubicBezTo>
                        <a:pt x="0" y="130"/>
                        <a:pt x="74" y="63"/>
                        <a:pt x="69"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7" name="Freeform 1225"/>
                <p:cNvSpPr/>
                <p:nvPr/>
              </p:nvSpPr>
              <p:spPr bwMode="auto">
                <a:xfrm>
                  <a:off x="2817" y="1349"/>
                  <a:ext cx="364" cy="333"/>
                </a:xfrm>
                <a:custGeom>
                  <a:avLst/>
                  <a:gdLst>
                    <a:gd name="T0" fmla="*/ 154 w 154"/>
                    <a:gd name="T1" fmla="*/ 104 h 141"/>
                    <a:gd name="T2" fmla="*/ 143 w 154"/>
                    <a:gd name="T3" fmla="*/ 100 h 141"/>
                    <a:gd name="T4" fmla="*/ 57 w 154"/>
                    <a:gd name="T5" fmla="*/ 122 h 141"/>
                    <a:gd name="T6" fmla="*/ 19 w 154"/>
                    <a:gd name="T7" fmla="*/ 61 h 141"/>
                    <a:gd name="T8" fmla="*/ 71 w 154"/>
                    <a:gd name="T9" fmla="*/ 52 h 141"/>
                    <a:gd name="T10" fmla="*/ 54 w 154"/>
                    <a:gd name="T11" fmla="*/ 114 h 141"/>
                    <a:gd name="T12" fmla="*/ 67 w 154"/>
                    <a:gd name="T13" fmla="*/ 119 h 141"/>
                    <a:gd name="T14" fmla="*/ 77 w 154"/>
                    <a:gd name="T15" fmla="*/ 35 h 141"/>
                    <a:gd name="T16" fmla="*/ 3 w 154"/>
                    <a:gd name="T17" fmla="*/ 58 h 141"/>
                    <a:gd name="T18" fmla="*/ 52 w 154"/>
                    <a:gd name="T19" fmla="*/ 131 h 141"/>
                    <a:gd name="T20" fmla="*/ 154 w 154"/>
                    <a:gd name="T21" fmla="*/ 10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 h="141">
                      <a:moveTo>
                        <a:pt x="154" y="104"/>
                      </a:moveTo>
                      <a:cubicBezTo>
                        <a:pt x="150" y="103"/>
                        <a:pt x="147" y="101"/>
                        <a:pt x="143" y="100"/>
                      </a:cubicBezTo>
                      <a:cubicBezTo>
                        <a:pt x="119" y="126"/>
                        <a:pt x="77" y="128"/>
                        <a:pt x="57" y="122"/>
                      </a:cubicBezTo>
                      <a:cubicBezTo>
                        <a:pt x="33" y="115"/>
                        <a:pt x="17" y="88"/>
                        <a:pt x="19" y="61"/>
                      </a:cubicBezTo>
                      <a:cubicBezTo>
                        <a:pt x="21" y="29"/>
                        <a:pt x="57" y="20"/>
                        <a:pt x="71" y="52"/>
                      </a:cubicBezTo>
                      <a:cubicBezTo>
                        <a:pt x="78" y="67"/>
                        <a:pt x="75" y="91"/>
                        <a:pt x="54" y="114"/>
                      </a:cubicBezTo>
                      <a:cubicBezTo>
                        <a:pt x="58" y="116"/>
                        <a:pt x="62" y="118"/>
                        <a:pt x="67" y="119"/>
                      </a:cubicBezTo>
                      <a:cubicBezTo>
                        <a:pt x="89" y="96"/>
                        <a:pt x="92" y="57"/>
                        <a:pt x="77" y="35"/>
                      </a:cubicBezTo>
                      <a:cubicBezTo>
                        <a:pt x="54" y="0"/>
                        <a:pt x="8" y="17"/>
                        <a:pt x="3" y="58"/>
                      </a:cubicBezTo>
                      <a:cubicBezTo>
                        <a:pt x="0" y="90"/>
                        <a:pt x="25" y="121"/>
                        <a:pt x="52" y="131"/>
                      </a:cubicBezTo>
                      <a:cubicBezTo>
                        <a:pt x="78" y="141"/>
                        <a:pt x="125" y="136"/>
                        <a:pt x="154" y="104"/>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8" name="Freeform 1226"/>
                <p:cNvSpPr/>
                <p:nvPr/>
              </p:nvSpPr>
              <p:spPr bwMode="auto">
                <a:xfrm>
                  <a:off x="3124" y="1637"/>
                  <a:ext cx="43" cy="52"/>
                </a:xfrm>
                <a:custGeom>
                  <a:avLst/>
                  <a:gdLst>
                    <a:gd name="T0" fmla="*/ 0 w 18"/>
                    <a:gd name="T1" fmla="*/ 7 h 22"/>
                    <a:gd name="T2" fmla="*/ 6 w 18"/>
                    <a:gd name="T3" fmla="*/ 22 h 22"/>
                    <a:gd name="T4" fmla="*/ 18 w 18"/>
                    <a:gd name="T5" fmla="*/ 15 h 22"/>
                    <a:gd name="T6" fmla="*/ 11 w 18"/>
                    <a:gd name="T7" fmla="*/ 0 h 22"/>
                    <a:gd name="T8" fmla="*/ 0 w 18"/>
                    <a:gd name="T9" fmla="*/ 7 h 22"/>
                  </a:gdLst>
                  <a:ahLst/>
                  <a:cxnLst>
                    <a:cxn ang="0">
                      <a:pos x="T0" y="T1"/>
                    </a:cxn>
                    <a:cxn ang="0">
                      <a:pos x="T2" y="T3"/>
                    </a:cxn>
                    <a:cxn ang="0">
                      <a:pos x="T4" y="T5"/>
                    </a:cxn>
                    <a:cxn ang="0">
                      <a:pos x="T6" y="T7"/>
                    </a:cxn>
                    <a:cxn ang="0">
                      <a:pos x="T8" y="T9"/>
                    </a:cxn>
                  </a:cxnLst>
                  <a:rect l="0" t="0" r="r" b="b"/>
                  <a:pathLst>
                    <a:path w="18" h="22">
                      <a:moveTo>
                        <a:pt x="0" y="7"/>
                      </a:moveTo>
                      <a:cubicBezTo>
                        <a:pt x="6" y="22"/>
                        <a:pt x="6" y="22"/>
                        <a:pt x="6" y="22"/>
                      </a:cubicBezTo>
                      <a:cubicBezTo>
                        <a:pt x="10" y="20"/>
                        <a:pt x="14" y="17"/>
                        <a:pt x="18" y="15"/>
                      </a:cubicBezTo>
                      <a:cubicBezTo>
                        <a:pt x="11" y="0"/>
                        <a:pt x="11" y="0"/>
                        <a:pt x="11" y="0"/>
                      </a:cubicBezTo>
                      <a:cubicBezTo>
                        <a:pt x="7" y="3"/>
                        <a:pt x="4" y="5"/>
                        <a:pt x="0" y="7"/>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9" name="Freeform 1227"/>
                <p:cNvSpPr/>
                <p:nvPr/>
              </p:nvSpPr>
              <p:spPr bwMode="auto">
                <a:xfrm>
                  <a:off x="3217" y="2926"/>
                  <a:ext cx="21" cy="22"/>
                </a:xfrm>
                <a:custGeom>
                  <a:avLst/>
                  <a:gdLst>
                    <a:gd name="T0" fmla="*/ 0 w 9"/>
                    <a:gd name="T1" fmla="*/ 4 h 9"/>
                    <a:gd name="T2" fmla="*/ 7 w 9"/>
                    <a:gd name="T3" fmla="*/ 9 h 9"/>
                    <a:gd name="T4" fmla="*/ 9 w 9"/>
                    <a:gd name="T5" fmla="*/ 5 h 9"/>
                    <a:gd name="T6" fmla="*/ 3 w 9"/>
                    <a:gd name="T7" fmla="*/ 0 h 9"/>
                    <a:gd name="T8" fmla="*/ 0 w 9"/>
                    <a:gd name="T9" fmla="*/ 4 h 9"/>
                  </a:gdLst>
                  <a:ahLst/>
                  <a:cxnLst>
                    <a:cxn ang="0">
                      <a:pos x="T0" y="T1"/>
                    </a:cxn>
                    <a:cxn ang="0">
                      <a:pos x="T2" y="T3"/>
                    </a:cxn>
                    <a:cxn ang="0">
                      <a:pos x="T4" y="T5"/>
                    </a:cxn>
                    <a:cxn ang="0">
                      <a:pos x="T6" y="T7"/>
                    </a:cxn>
                    <a:cxn ang="0">
                      <a:pos x="T8" y="T9"/>
                    </a:cxn>
                  </a:cxnLst>
                  <a:rect l="0" t="0" r="r" b="b"/>
                  <a:pathLst>
                    <a:path w="9" h="9">
                      <a:moveTo>
                        <a:pt x="0" y="4"/>
                      </a:moveTo>
                      <a:cubicBezTo>
                        <a:pt x="7" y="9"/>
                        <a:pt x="7" y="9"/>
                        <a:pt x="7" y="9"/>
                      </a:cubicBezTo>
                      <a:cubicBezTo>
                        <a:pt x="8" y="8"/>
                        <a:pt x="8" y="7"/>
                        <a:pt x="9" y="5"/>
                      </a:cubicBezTo>
                      <a:cubicBezTo>
                        <a:pt x="3" y="0"/>
                        <a:pt x="3" y="0"/>
                        <a:pt x="3" y="0"/>
                      </a:cubicBezTo>
                      <a:cubicBezTo>
                        <a:pt x="2" y="2"/>
                        <a:pt x="1" y="3"/>
                        <a:pt x="0" y="4"/>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0" name="Freeform 1228"/>
                <p:cNvSpPr/>
                <p:nvPr/>
              </p:nvSpPr>
              <p:spPr bwMode="auto">
                <a:xfrm>
                  <a:off x="3117" y="1961"/>
                  <a:ext cx="69" cy="69"/>
                </a:xfrm>
                <a:custGeom>
                  <a:avLst/>
                  <a:gdLst>
                    <a:gd name="T0" fmla="*/ 1 w 29"/>
                    <a:gd name="T1" fmla="*/ 29 h 29"/>
                    <a:gd name="T2" fmla="*/ 27 w 29"/>
                    <a:gd name="T3" fmla="*/ 24 h 29"/>
                    <a:gd name="T4" fmla="*/ 29 w 29"/>
                    <a:gd name="T5" fmla="*/ 10 h 29"/>
                    <a:gd name="T6" fmla="*/ 1 w 29"/>
                    <a:gd name="T7" fmla="*/ 0 h 29"/>
                    <a:gd name="T8" fmla="*/ 1 w 29"/>
                    <a:gd name="T9" fmla="*/ 29 h 29"/>
                  </a:gdLst>
                  <a:ahLst/>
                  <a:cxnLst>
                    <a:cxn ang="0">
                      <a:pos x="T0" y="T1"/>
                    </a:cxn>
                    <a:cxn ang="0">
                      <a:pos x="T2" y="T3"/>
                    </a:cxn>
                    <a:cxn ang="0">
                      <a:pos x="T4" y="T5"/>
                    </a:cxn>
                    <a:cxn ang="0">
                      <a:pos x="T6" y="T7"/>
                    </a:cxn>
                    <a:cxn ang="0">
                      <a:pos x="T8" y="T9"/>
                    </a:cxn>
                  </a:cxnLst>
                  <a:rect l="0" t="0" r="r" b="b"/>
                  <a:pathLst>
                    <a:path w="29" h="29">
                      <a:moveTo>
                        <a:pt x="1" y="29"/>
                      </a:moveTo>
                      <a:cubicBezTo>
                        <a:pt x="10" y="24"/>
                        <a:pt x="19" y="22"/>
                        <a:pt x="27" y="24"/>
                      </a:cubicBezTo>
                      <a:cubicBezTo>
                        <a:pt x="27" y="19"/>
                        <a:pt x="28" y="14"/>
                        <a:pt x="29" y="10"/>
                      </a:cubicBezTo>
                      <a:cubicBezTo>
                        <a:pt x="21" y="3"/>
                        <a:pt x="12" y="0"/>
                        <a:pt x="1" y="0"/>
                      </a:cubicBezTo>
                      <a:cubicBezTo>
                        <a:pt x="0" y="8"/>
                        <a:pt x="0" y="19"/>
                        <a:pt x="1" y="29"/>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1" name="Freeform 1229"/>
                <p:cNvSpPr/>
                <p:nvPr/>
              </p:nvSpPr>
              <p:spPr bwMode="auto">
                <a:xfrm>
                  <a:off x="3207" y="3026"/>
                  <a:ext cx="36" cy="47"/>
                </a:xfrm>
                <a:custGeom>
                  <a:avLst/>
                  <a:gdLst>
                    <a:gd name="T0" fmla="*/ 15 w 15"/>
                    <a:gd name="T1" fmla="*/ 20 h 20"/>
                    <a:gd name="T2" fmla="*/ 15 w 15"/>
                    <a:gd name="T3" fmla="*/ 20 h 20"/>
                    <a:gd name="T4" fmla="*/ 10 w 15"/>
                    <a:gd name="T5" fmla="*/ 8 h 20"/>
                    <a:gd name="T6" fmla="*/ 0 w 15"/>
                    <a:gd name="T7" fmla="*/ 0 h 20"/>
                    <a:gd name="T8" fmla="*/ 15 w 15"/>
                    <a:gd name="T9" fmla="*/ 20 h 20"/>
                  </a:gdLst>
                  <a:ahLst/>
                  <a:cxnLst>
                    <a:cxn ang="0">
                      <a:pos x="T0" y="T1"/>
                    </a:cxn>
                    <a:cxn ang="0">
                      <a:pos x="T2" y="T3"/>
                    </a:cxn>
                    <a:cxn ang="0">
                      <a:pos x="T4" y="T5"/>
                    </a:cxn>
                    <a:cxn ang="0">
                      <a:pos x="T6" y="T7"/>
                    </a:cxn>
                    <a:cxn ang="0">
                      <a:pos x="T8" y="T9"/>
                    </a:cxn>
                  </a:cxnLst>
                  <a:rect l="0" t="0" r="r" b="b"/>
                  <a:pathLst>
                    <a:path w="15" h="20">
                      <a:moveTo>
                        <a:pt x="15" y="20"/>
                      </a:moveTo>
                      <a:cubicBezTo>
                        <a:pt x="15" y="20"/>
                        <a:pt x="15" y="20"/>
                        <a:pt x="15" y="20"/>
                      </a:cubicBezTo>
                      <a:cubicBezTo>
                        <a:pt x="13" y="16"/>
                        <a:pt x="11" y="12"/>
                        <a:pt x="10" y="8"/>
                      </a:cubicBezTo>
                      <a:cubicBezTo>
                        <a:pt x="0" y="0"/>
                        <a:pt x="0" y="0"/>
                        <a:pt x="0" y="0"/>
                      </a:cubicBezTo>
                      <a:cubicBezTo>
                        <a:pt x="3" y="7"/>
                        <a:pt x="7" y="14"/>
                        <a:pt x="15" y="2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2" name="Freeform 1230"/>
                <p:cNvSpPr/>
                <p:nvPr/>
              </p:nvSpPr>
              <p:spPr bwMode="auto">
                <a:xfrm>
                  <a:off x="3122" y="2023"/>
                  <a:ext cx="73" cy="73"/>
                </a:xfrm>
                <a:custGeom>
                  <a:avLst/>
                  <a:gdLst>
                    <a:gd name="T0" fmla="*/ 31 w 31"/>
                    <a:gd name="T1" fmla="*/ 18 h 31"/>
                    <a:gd name="T2" fmla="*/ 25 w 31"/>
                    <a:gd name="T3" fmla="*/ 2 h 31"/>
                    <a:gd name="T4" fmla="*/ 0 w 31"/>
                    <a:gd name="T5" fmla="*/ 7 h 31"/>
                    <a:gd name="T6" fmla="*/ 9 w 31"/>
                    <a:gd name="T7" fmla="*/ 31 h 31"/>
                    <a:gd name="T8" fmla="*/ 31 w 31"/>
                    <a:gd name="T9" fmla="*/ 18 h 31"/>
                  </a:gdLst>
                  <a:ahLst/>
                  <a:cxnLst>
                    <a:cxn ang="0">
                      <a:pos x="T0" y="T1"/>
                    </a:cxn>
                    <a:cxn ang="0">
                      <a:pos x="T2" y="T3"/>
                    </a:cxn>
                    <a:cxn ang="0">
                      <a:pos x="T4" y="T5"/>
                    </a:cxn>
                    <a:cxn ang="0">
                      <a:pos x="T6" y="T7"/>
                    </a:cxn>
                    <a:cxn ang="0">
                      <a:pos x="T8" y="T9"/>
                    </a:cxn>
                  </a:cxnLst>
                  <a:rect l="0" t="0" r="r" b="b"/>
                  <a:pathLst>
                    <a:path w="31" h="31">
                      <a:moveTo>
                        <a:pt x="31" y="18"/>
                      </a:moveTo>
                      <a:cubicBezTo>
                        <a:pt x="28" y="13"/>
                        <a:pt x="26" y="7"/>
                        <a:pt x="25" y="2"/>
                      </a:cubicBezTo>
                      <a:cubicBezTo>
                        <a:pt x="17" y="0"/>
                        <a:pt x="8" y="1"/>
                        <a:pt x="0" y="7"/>
                      </a:cubicBezTo>
                      <a:cubicBezTo>
                        <a:pt x="1" y="16"/>
                        <a:pt x="4" y="24"/>
                        <a:pt x="9" y="31"/>
                      </a:cubicBezTo>
                      <a:cubicBezTo>
                        <a:pt x="15" y="23"/>
                        <a:pt x="22" y="19"/>
                        <a:pt x="31" y="18"/>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3" name="Freeform 1231"/>
                <p:cNvSpPr/>
                <p:nvPr/>
              </p:nvSpPr>
              <p:spPr bwMode="auto">
                <a:xfrm>
                  <a:off x="3212" y="2941"/>
                  <a:ext cx="21" cy="21"/>
                </a:xfrm>
                <a:custGeom>
                  <a:avLst/>
                  <a:gdLst>
                    <a:gd name="T0" fmla="*/ 0 w 9"/>
                    <a:gd name="T1" fmla="*/ 3 h 9"/>
                    <a:gd name="T2" fmla="*/ 8 w 9"/>
                    <a:gd name="T3" fmla="*/ 9 h 9"/>
                    <a:gd name="T4" fmla="*/ 9 w 9"/>
                    <a:gd name="T5" fmla="*/ 5 h 9"/>
                    <a:gd name="T6" fmla="*/ 1 w 9"/>
                    <a:gd name="T7" fmla="*/ 0 h 9"/>
                    <a:gd name="T8" fmla="*/ 0 w 9"/>
                    <a:gd name="T9" fmla="*/ 3 h 9"/>
                  </a:gdLst>
                  <a:ahLst/>
                  <a:cxnLst>
                    <a:cxn ang="0">
                      <a:pos x="T0" y="T1"/>
                    </a:cxn>
                    <a:cxn ang="0">
                      <a:pos x="T2" y="T3"/>
                    </a:cxn>
                    <a:cxn ang="0">
                      <a:pos x="T4" y="T5"/>
                    </a:cxn>
                    <a:cxn ang="0">
                      <a:pos x="T6" y="T7"/>
                    </a:cxn>
                    <a:cxn ang="0">
                      <a:pos x="T8" y="T9"/>
                    </a:cxn>
                  </a:cxnLst>
                  <a:rect l="0" t="0" r="r" b="b"/>
                  <a:pathLst>
                    <a:path w="9" h="9">
                      <a:moveTo>
                        <a:pt x="0" y="3"/>
                      </a:moveTo>
                      <a:cubicBezTo>
                        <a:pt x="8" y="9"/>
                        <a:pt x="8" y="9"/>
                        <a:pt x="8" y="9"/>
                      </a:cubicBezTo>
                      <a:cubicBezTo>
                        <a:pt x="8" y="8"/>
                        <a:pt x="8" y="7"/>
                        <a:pt x="9" y="5"/>
                      </a:cubicBezTo>
                      <a:cubicBezTo>
                        <a:pt x="1" y="0"/>
                        <a:pt x="1" y="0"/>
                        <a:pt x="1" y="0"/>
                      </a:cubicBezTo>
                      <a:cubicBezTo>
                        <a:pt x="1" y="1"/>
                        <a:pt x="0" y="2"/>
                        <a:pt x="0" y="3"/>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4" name="Freeform 1232"/>
                <p:cNvSpPr/>
                <p:nvPr/>
              </p:nvSpPr>
              <p:spPr bwMode="auto">
                <a:xfrm>
                  <a:off x="3205" y="2952"/>
                  <a:ext cx="23" cy="27"/>
                </a:xfrm>
                <a:custGeom>
                  <a:avLst/>
                  <a:gdLst>
                    <a:gd name="T0" fmla="*/ 0 w 10"/>
                    <a:gd name="T1" fmla="*/ 4 h 11"/>
                    <a:gd name="T2" fmla="*/ 9 w 10"/>
                    <a:gd name="T3" fmla="*/ 11 h 11"/>
                    <a:gd name="T4" fmla="*/ 10 w 10"/>
                    <a:gd name="T5" fmla="*/ 6 h 11"/>
                    <a:gd name="T6" fmla="*/ 2 w 10"/>
                    <a:gd name="T7" fmla="*/ 0 h 11"/>
                    <a:gd name="T8" fmla="*/ 0 w 10"/>
                    <a:gd name="T9" fmla="*/ 4 h 11"/>
                  </a:gdLst>
                  <a:ahLst/>
                  <a:cxnLst>
                    <a:cxn ang="0">
                      <a:pos x="T0" y="T1"/>
                    </a:cxn>
                    <a:cxn ang="0">
                      <a:pos x="T2" y="T3"/>
                    </a:cxn>
                    <a:cxn ang="0">
                      <a:pos x="T4" y="T5"/>
                    </a:cxn>
                    <a:cxn ang="0">
                      <a:pos x="T6" y="T7"/>
                    </a:cxn>
                    <a:cxn ang="0">
                      <a:pos x="T8" y="T9"/>
                    </a:cxn>
                  </a:cxnLst>
                  <a:rect l="0" t="0" r="r" b="b"/>
                  <a:pathLst>
                    <a:path w="10" h="11">
                      <a:moveTo>
                        <a:pt x="0" y="4"/>
                      </a:moveTo>
                      <a:cubicBezTo>
                        <a:pt x="9" y="11"/>
                        <a:pt x="9" y="11"/>
                        <a:pt x="9" y="11"/>
                      </a:cubicBezTo>
                      <a:cubicBezTo>
                        <a:pt x="9" y="9"/>
                        <a:pt x="10" y="8"/>
                        <a:pt x="10" y="6"/>
                      </a:cubicBezTo>
                      <a:cubicBezTo>
                        <a:pt x="2" y="0"/>
                        <a:pt x="2" y="0"/>
                        <a:pt x="2" y="0"/>
                      </a:cubicBezTo>
                      <a:cubicBezTo>
                        <a:pt x="1" y="1"/>
                        <a:pt x="1" y="3"/>
                        <a:pt x="0" y="4"/>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5" name="Freeform 1233"/>
                <p:cNvSpPr/>
                <p:nvPr/>
              </p:nvSpPr>
              <p:spPr bwMode="auto">
                <a:xfrm>
                  <a:off x="3202" y="3002"/>
                  <a:ext cx="26" cy="36"/>
                </a:xfrm>
                <a:custGeom>
                  <a:avLst/>
                  <a:gdLst>
                    <a:gd name="T0" fmla="*/ 11 w 11"/>
                    <a:gd name="T1" fmla="*/ 15 h 15"/>
                    <a:gd name="T2" fmla="*/ 10 w 11"/>
                    <a:gd name="T3" fmla="*/ 9 h 15"/>
                    <a:gd name="T4" fmla="*/ 0 w 11"/>
                    <a:gd name="T5" fmla="*/ 0 h 15"/>
                    <a:gd name="T6" fmla="*/ 1 w 11"/>
                    <a:gd name="T7" fmla="*/ 7 h 15"/>
                    <a:gd name="T8" fmla="*/ 11 w 11"/>
                    <a:gd name="T9" fmla="*/ 15 h 15"/>
                  </a:gdLst>
                  <a:ahLst/>
                  <a:cxnLst>
                    <a:cxn ang="0">
                      <a:pos x="T0" y="T1"/>
                    </a:cxn>
                    <a:cxn ang="0">
                      <a:pos x="T2" y="T3"/>
                    </a:cxn>
                    <a:cxn ang="0">
                      <a:pos x="T4" y="T5"/>
                    </a:cxn>
                    <a:cxn ang="0">
                      <a:pos x="T6" y="T7"/>
                    </a:cxn>
                    <a:cxn ang="0">
                      <a:pos x="T8" y="T9"/>
                    </a:cxn>
                  </a:cxnLst>
                  <a:rect l="0" t="0" r="r" b="b"/>
                  <a:pathLst>
                    <a:path w="11" h="15">
                      <a:moveTo>
                        <a:pt x="11" y="15"/>
                      </a:moveTo>
                      <a:cubicBezTo>
                        <a:pt x="11" y="13"/>
                        <a:pt x="10" y="11"/>
                        <a:pt x="10" y="9"/>
                      </a:cubicBezTo>
                      <a:cubicBezTo>
                        <a:pt x="0" y="0"/>
                        <a:pt x="0" y="0"/>
                        <a:pt x="0" y="0"/>
                      </a:cubicBezTo>
                      <a:cubicBezTo>
                        <a:pt x="0" y="3"/>
                        <a:pt x="0" y="5"/>
                        <a:pt x="1" y="7"/>
                      </a:cubicBezTo>
                      <a:lnTo>
                        <a:pt x="11" y="1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6" name="Freeform 1234"/>
                <p:cNvSpPr/>
                <p:nvPr/>
              </p:nvSpPr>
              <p:spPr bwMode="auto">
                <a:xfrm>
                  <a:off x="3202" y="2967"/>
                  <a:ext cx="24" cy="28"/>
                </a:xfrm>
                <a:custGeom>
                  <a:avLst/>
                  <a:gdLst>
                    <a:gd name="T0" fmla="*/ 0 w 10"/>
                    <a:gd name="T1" fmla="*/ 5 h 12"/>
                    <a:gd name="T2" fmla="*/ 10 w 10"/>
                    <a:gd name="T3" fmla="*/ 12 h 12"/>
                    <a:gd name="T4" fmla="*/ 10 w 10"/>
                    <a:gd name="T5" fmla="*/ 7 h 12"/>
                    <a:gd name="T6" fmla="*/ 1 w 10"/>
                    <a:gd name="T7" fmla="*/ 0 h 12"/>
                    <a:gd name="T8" fmla="*/ 0 w 10"/>
                    <a:gd name="T9" fmla="*/ 5 h 12"/>
                  </a:gdLst>
                  <a:ahLst/>
                  <a:cxnLst>
                    <a:cxn ang="0">
                      <a:pos x="T0" y="T1"/>
                    </a:cxn>
                    <a:cxn ang="0">
                      <a:pos x="T2" y="T3"/>
                    </a:cxn>
                    <a:cxn ang="0">
                      <a:pos x="T4" y="T5"/>
                    </a:cxn>
                    <a:cxn ang="0">
                      <a:pos x="T6" y="T7"/>
                    </a:cxn>
                    <a:cxn ang="0">
                      <a:pos x="T8" y="T9"/>
                    </a:cxn>
                  </a:cxnLst>
                  <a:rect l="0" t="0" r="r" b="b"/>
                  <a:pathLst>
                    <a:path w="10" h="12">
                      <a:moveTo>
                        <a:pt x="0" y="5"/>
                      </a:moveTo>
                      <a:cubicBezTo>
                        <a:pt x="10" y="12"/>
                        <a:pt x="10" y="12"/>
                        <a:pt x="10" y="12"/>
                      </a:cubicBezTo>
                      <a:cubicBezTo>
                        <a:pt x="10" y="10"/>
                        <a:pt x="10" y="9"/>
                        <a:pt x="10" y="7"/>
                      </a:cubicBezTo>
                      <a:cubicBezTo>
                        <a:pt x="1" y="0"/>
                        <a:pt x="1" y="0"/>
                        <a:pt x="1" y="0"/>
                      </a:cubicBezTo>
                      <a:cubicBezTo>
                        <a:pt x="0" y="1"/>
                        <a:pt x="0" y="3"/>
                        <a:pt x="0" y="5"/>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7" name="Freeform 1235"/>
                <p:cNvSpPr/>
                <p:nvPr/>
              </p:nvSpPr>
              <p:spPr bwMode="auto">
                <a:xfrm>
                  <a:off x="3200" y="2983"/>
                  <a:ext cx="26" cy="33"/>
                </a:xfrm>
                <a:custGeom>
                  <a:avLst/>
                  <a:gdLst>
                    <a:gd name="T0" fmla="*/ 1 w 11"/>
                    <a:gd name="T1" fmla="*/ 6 h 14"/>
                    <a:gd name="T2" fmla="*/ 11 w 11"/>
                    <a:gd name="T3" fmla="*/ 14 h 14"/>
                    <a:gd name="T4" fmla="*/ 10 w 11"/>
                    <a:gd name="T5" fmla="*/ 7 h 14"/>
                    <a:gd name="T6" fmla="*/ 1 w 11"/>
                    <a:gd name="T7" fmla="*/ 0 h 14"/>
                    <a:gd name="T8" fmla="*/ 1 w 11"/>
                    <a:gd name="T9" fmla="*/ 6 h 14"/>
                  </a:gdLst>
                  <a:ahLst/>
                  <a:cxnLst>
                    <a:cxn ang="0">
                      <a:pos x="T0" y="T1"/>
                    </a:cxn>
                    <a:cxn ang="0">
                      <a:pos x="T2" y="T3"/>
                    </a:cxn>
                    <a:cxn ang="0">
                      <a:pos x="T4" y="T5"/>
                    </a:cxn>
                    <a:cxn ang="0">
                      <a:pos x="T6" y="T7"/>
                    </a:cxn>
                    <a:cxn ang="0">
                      <a:pos x="T8" y="T9"/>
                    </a:cxn>
                  </a:cxnLst>
                  <a:rect l="0" t="0" r="r" b="b"/>
                  <a:pathLst>
                    <a:path w="11" h="14">
                      <a:moveTo>
                        <a:pt x="1" y="6"/>
                      </a:moveTo>
                      <a:cubicBezTo>
                        <a:pt x="11" y="14"/>
                        <a:pt x="11" y="14"/>
                        <a:pt x="11" y="14"/>
                      </a:cubicBezTo>
                      <a:cubicBezTo>
                        <a:pt x="11" y="12"/>
                        <a:pt x="10" y="10"/>
                        <a:pt x="10" y="7"/>
                      </a:cubicBezTo>
                      <a:cubicBezTo>
                        <a:pt x="1" y="0"/>
                        <a:pt x="1" y="0"/>
                        <a:pt x="1" y="0"/>
                      </a:cubicBezTo>
                      <a:cubicBezTo>
                        <a:pt x="1" y="2"/>
                        <a:pt x="0" y="4"/>
                        <a:pt x="1" y="6"/>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8" name="Freeform 1236"/>
                <p:cNvSpPr/>
                <p:nvPr/>
              </p:nvSpPr>
              <p:spPr bwMode="auto">
                <a:xfrm>
                  <a:off x="2975" y="409"/>
                  <a:ext cx="109" cy="152"/>
                </a:xfrm>
                <a:custGeom>
                  <a:avLst/>
                  <a:gdLst>
                    <a:gd name="T0" fmla="*/ 0 w 46"/>
                    <a:gd name="T1" fmla="*/ 41 h 64"/>
                    <a:gd name="T2" fmla="*/ 6 w 46"/>
                    <a:gd name="T3" fmla="*/ 64 h 64"/>
                    <a:gd name="T4" fmla="*/ 46 w 46"/>
                    <a:gd name="T5" fmla="*/ 11 h 64"/>
                    <a:gd name="T6" fmla="*/ 40 w 46"/>
                    <a:gd name="T7" fmla="*/ 0 h 64"/>
                    <a:gd name="T8" fmla="*/ 0 w 46"/>
                    <a:gd name="T9" fmla="*/ 41 h 64"/>
                  </a:gdLst>
                  <a:ahLst/>
                  <a:cxnLst>
                    <a:cxn ang="0">
                      <a:pos x="T0" y="T1"/>
                    </a:cxn>
                    <a:cxn ang="0">
                      <a:pos x="T2" y="T3"/>
                    </a:cxn>
                    <a:cxn ang="0">
                      <a:pos x="T4" y="T5"/>
                    </a:cxn>
                    <a:cxn ang="0">
                      <a:pos x="T6" y="T7"/>
                    </a:cxn>
                    <a:cxn ang="0">
                      <a:pos x="T8" y="T9"/>
                    </a:cxn>
                  </a:cxnLst>
                  <a:rect l="0" t="0" r="r" b="b"/>
                  <a:pathLst>
                    <a:path w="46" h="64">
                      <a:moveTo>
                        <a:pt x="0" y="41"/>
                      </a:moveTo>
                      <a:cubicBezTo>
                        <a:pt x="3" y="49"/>
                        <a:pt x="5" y="57"/>
                        <a:pt x="6" y="64"/>
                      </a:cubicBezTo>
                      <a:cubicBezTo>
                        <a:pt x="15" y="43"/>
                        <a:pt x="28" y="24"/>
                        <a:pt x="46" y="11"/>
                      </a:cubicBezTo>
                      <a:cubicBezTo>
                        <a:pt x="44" y="7"/>
                        <a:pt x="42" y="4"/>
                        <a:pt x="40" y="0"/>
                      </a:cubicBezTo>
                      <a:cubicBezTo>
                        <a:pt x="25" y="12"/>
                        <a:pt x="12" y="25"/>
                        <a:pt x="0" y="4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9" name="Freeform 1237"/>
                <p:cNvSpPr/>
                <p:nvPr/>
              </p:nvSpPr>
              <p:spPr bwMode="auto">
                <a:xfrm>
                  <a:off x="2228" y="62"/>
                  <a:ext cx="818" cy="742"/>
                </a:xfrm>
                <a:custGeom>
                  <a:avLst/>
                  <a:gdLst>
                    <a:gd name="T0" fmla="*/ 110 w 346"/>
                    <a:gd name="T1" fmla="*/ 216 h 314"/>
                    <a:gd name="T2" fmla="*/ 0 w 346"/>
                    <a:gd name="T3" fmla="*/ 268 h 314"/>
                    <a:gd name="T4" fmla="*/ 151 w 346"/>
                    <a:gd name="T5" fmla="*/ 235 h 314"/>
                    <a:gd name="T6" fmla="*/ 204 w 346"/>
                    <a:gd name="T7" fmla="*/ 83 h 314"/>
                    <a:gd name="T8" fmla="*/ 326 w 346"/>
                    <a:gd name="T9" fmla="*/ 31 h 314"/>
                    <a:gd name="T10" fmla="*/ 346 w 346"/>
                    <a:gd name="T11" fmla="*/ 9 h 314"/>
                    <a:gd name="T12" fmla="*/ 342 w 346"/>
                    <a:gd name="T13" fmla="*/ 0 h 314"/>
                    <a:gd name="T14" fmla="*/ 306 w 346"/>
                    <a:gd name="T15" fmla="*/ 3 h 314"/>
                    <a:gd name="T16" fmla="*/ 220 w 346"/>
                    <a:gd name="T17" fmla="*/ 37 h 314"/>
                    <a:gd name="T18" fmla="*/ 218 w 346"/>
                    <a:gd name="T19" fmla="*/ 33 h 314"/>
                    <a:gd name="T20" fmla="*/ 110 w 346"/>
                    <a:gd name="T21" fmla="*/ 216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6" h="314">
                      <a:moveTo>
                        <a:pt x="110" y="216"/>
                      </a:moveTo>
                      <a:cubicBezTo>
                        <a:pt x="76" y="261"/>
                        <a:pt x="33" y="275"/>
                        <a:pt x="0" y="268"/>
                      </a:cubicBezTo>
                      <a:cubicBezTo>
                        <a:pt x="38" y="314"/>
                        <a:pt x="109" y="296"/>
                        <a:pt x="151" y="235"/>
                      </a:cubicBezTo>
                      <a:cubicBezTo>
                        <a:pt x="174" y="201"/>
                        <a:pt x="160" y="139"/>
                        <a:pt x="204" y="83"/>
                      </a:cubicBezTo>
                      <a:cubicBezTo>
                        <a:pt x="228" y="55"/>
                        <a:pt x="279" y="20"/>
                        <a:pt x="326" y="31"/>
                      </a:cubicBezTo>
                      <a:cubicBezTo>
                        <a:pt x="331" y="24"/>
                        <a:pt x="340" y="14"/>
                        <a:pt x="346" y="9"/>
                      </a:cubicBezTo>
                      <a:cubicBezTo>
                        <a:pt x="345" y="6"/>
                        <a:pt x="343" y="2"/>
                        <a:pt x="342" y="0"/>
                      </a:cubicBezTo>
                      <a:cubicBezTo>
                        <a:pt x="333" y="0"/>
                        <a:pt x="317" y="1"/>
                        <a:pt x="306" y="3"/>
                      </a:cubicBezTo>
                      <a:cubicBezTo>
                        <a:pt x="269" y="18"/>
                        <a:pt x="222" y="43"/>
                        <a:pt x="220" y="37"/>
                      </a:cubicBezTo>
                      <a:cubicBezTo>
                        <a:pt x="220" y="36"/>
                        <a:pt x="219" y="34"/>
                        <a:pt x="218" y="33"/>
                      </a:cubicBezTo>
                      <a:cubicBezTo>
                        <a:pt x="161" y="55"/>
                        <a:pt x="144" y="170"/>
                        <a:pt x="110" y="216"/>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0" name="Freeform 1238"/>
                <p:cNvSpPr/>
                <p:nvPr/>
              </p:nvSpPr>
              <p:spPr bwMode="auto">
                <a:xfrm>
                  <a:off x="2758" y="2669"/>
                  <a:ext cx="430" cy="499"/>
                </a:xfrm>
                <a:custGeom>
                  <a:avLst/>
                  <a:gdLst>
                    <a:gd name="T0" fmla="*/ 182 w 182"/>
                    <a:gd name="T1" fmla="*/ 15 h 211"/>
                    <a:gd name="T2" fmla="*/ 177 w 182"/>
                    <a:gd name="T3" fmla="*/ 10 h 211"/>
                    <a:gd name="T4" fmla="*/ 111 w 182"/>
                    <a:gd name="T5" fmla="*/ 26 h 211"/>
                    <a:gd name="T6" fmla="*/ 26 w 182"/>
                    <a:gd name="T7" fmla="*/ 186 h 211"/>
                    <a:gd name="T8" fmla="*/ 0 w 182"/>
                    <a:gd name="T9" fmla="*/ 199 h 211"/>
                    <a:gd name="T10" fmla="*/ 2 w 182"/>
                    <a:gd name="T11" fmla="*/ 211 h 211"/>
                    <a:gd name="T12" fmla="*/ 182 w 182"/>
                    <a:gd name="T13" fmla="*/ 15 h 211"/>
                  </a:gdLst>
                  <a:ahLst/>
                  <a:cxnLst>
                    <a:cxn ang="0">
                      <a:pos x="T0" y="T1"/>
                    </a:cxn>
                    <a:cxn ang="0">
                      <a:pos x="T2" y="T3"/>
                    </a:cxn>
                    <a:cxn ang="0">
                      <a:pos x="T4" y="T5"/>
                    </a:cxn>
                    <a:cxn ang="0">
                      <a:pos x="T6" y="T7"/>
                    </a:cxn>
                    <a:cxn ang="0">
                      <a:pos x="T8" y="T9"/>
                    </a:cxn>
                    <a:cxn ang="0">
                      <a:pos x="T10" y="T11"/>
                    </a:cxn>
                    <a:cxn ang="0">
                      <a:pos x="T12" y="T13"/>
                    </a:cxn>
                  </a:cxnLst>
                  <a:rect l="0" t="0" r="r" b="b"/>
                  <a:pathLst>
                    <a:path w="182" h="211">
                      <a:moveTo>
                        <a:pt x="182" y="15"/>
                      </a:moveTo>
                      <a:cubicBezTo>
                        <a:pt x="177" y="10"/>
                        <a:pt x="177" y="10"/>
                        <a:pt x="177" y="10"/>
                      </a:cubicBezTo>
                      <a:cubicBezTo>
                        <a:pt x="148" y="0"/>
                        <a:pt x="125" y="11"/>
                        <a:pt x="111" y="26"/>
                      </a:cubicBezTo>
                      <a:cubicBezTo>
                        <a:pt x="65" y="78"/>
                        <a:pt x="65" y="150"/>
                        <a:pt x="26" y="186"/>
                      </a:cubicBezTo>
                      <a:cubicBezTo>
                        <a:pt x="18" y="193"/>
                        <a:pt x="9" y="198"/>
                        <a:pt x="0" y="199"/>
                      </a:cubicBezTo>
                      <a:cubicBezTo>
                        <a:pt x="2" y="211"/>
                        <a:pt x="2" y="211"/>
                        <a:pt x="2" y="211"/>
                      </a:cubicBezTo>
                      <a:cubicBezTo>
                        <a:pt x="95" y="195"/>
                        <a:pt x="84" y="23"/>
                        <a:pt x="182" y="15"/>
                      </a:cubicBezTo>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1" name="Freeform 1239"/>
                <p:cNvSpPr/>
                <p:nvPr/>
              </p:nvSpPr>
              <p:spPr bwMode="auto">
                <a:xfrm>
                  <a:off x="3077" y="1658"/>
                  <a:ext cx="52" cy="62"/>
                </a:xfrm>
                <a:custGeom>
                  <a:avLst/>
                  <a:gdLst>
                    <a:gd name="T0" fmla="*/ 0 w 22"/>
                    <a:gd name="T1" fmla="*/ 6 h 26"/>
                    <a:gd name="T2" fmla="*/ 7 w 22"/>
                    <a:gd name="T3" fmla="*/ 26 h 26"/>
                    <a:gd name="T4" fmla="*/ 22 w 22"/>
                    <a:gd name="T5" fmla="*/ 16 h 26"/>
                    <a:gd name="T6" fmla="*/ 15 w 22"/>
                    <a:gd name="T7" fmla="*/ 0 h 26"/>
                    <a:gd name="T8" fmla="*/ 0 w 22"/>
                    <a:gd name="T9" fmla="*/ 6 h 26"/>
                  </a:gdLst>
                  <a:ahLst/>
                  <a:cxnLst>
                    <a:cxn ang="0">
                      <a:pos x="T0" y="T1"/>
                    </a:cxn>
                    <a:cxn ang="0">
                      <a:pos x="T2" y="T3"/>
                    </a:cxn>
                    <a:cxn ang="0">
                      <a:pos x="T4" y="T5"/>
                    </a:cxn>
                    <a:cxn ang="0">
                      <a:pos x="T6" y="T7"/>
                    </a:cxn>
                    <a:cxn ang="0">
                      <a:pos x="T8" y="T9"/>
                    </a:cxn>
                  </a:cxnLst>
                  <a:rect l="0" t="0" r="r" b="b"/>
                  <a:pathLst>
                    <a:path w="22" h="26">
                      <a:moveTo>
                        <a:pt x="0" y="6"/>
                      </a:moveTo>
                      <a:cubicBezTo>
                        <a:pt x="7" y="26"/>
                        <a:pt x="7" y="26"/>
                        <a:pt x="7" y="26"/>
                      </a:cubicBezTo>
                      <a:cubicBezTo>
                        <a:pt x="12" y="23"/>
                        <a:pt x="17" y="19"/>
                        <a:pt x="22" y="16"/>
                      </a:cubicBezTo>
                      <a:cubicBezTo>
                        <a:pt x="15" y="0"/>
                        <a:pt x="15" y="0"/>
                        <a:pt x="15" y="0"/>
                      </a:cubicBezTo>
                      <a:cubicBezTo>
                        <a:pt x="10" y="2"/>
                        <a:pt x="5" y="4"/>
                        <a:pt x="0" y="6"/>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2" name="Freeform 1240"/>
                <p:cNvSpPr/>
                <p:nvPr/>
              </p:nvSpPr>
              <p:spPr bwMode="auto">
                <a:xfrm>
                  <a:off x="3030" y="1157"/>
                  <a:ext cx="78" cy="78"/>
                </a:xfrm>
                <a:custGeom>
                  <a:avLst/>
                  <a:gdLst>
                    <a:gd name="T0" fmla="*/ 24 w 33"/>
                    <a:gd name="T1" fmla="*/ 29 h 33"/>
                    <a:gd name="T2" fmla="*/ 28 w 33"/>
                    <a:gd name="T3" fmla="*/ 8 h 33"/>
                    <a:gd name="T4" fmla="*/ 9 w 33"/>
                    <a:gd name="T5" fmla="*/ 4 h 33"/>
                    <a:gd name="T6" fmla="*/ 4 w 33"/>
                    <a:gd name="T7" fmla="*/ 25 h 33"/>
                    <a:gd name="T8" fmla="*/ 24 w 33"/>
                    <a:gd name="T9" fmla="*/ 29 h 33"/>
                  </a:gdLst>
                  <a:ahLst/>
                  <a:cxnLst>
                    <a:cxn ang="0">
                      <a:pos x="T0" y="T1"/>
                    </a:cxn>
                    <a:cxn ang="0">
                      <a:pos x="T2" y="T3"/>
                    </a:cxn>
                    <a:cxn ang="0">
                      <a:pos x="T4" y="T5"/>
                    </a:cxn>
                    <a:cxn ang="0">
                      <a:pos x="T6" y="T7"/>
                    </a:cxn>
                    <a:cxn ang="0">
                      <a:pos x="T8" y="T9"/>
                    </a:cxn>
                  </a:cxnLst>
                  <a:rect l="0" t="0" r="r" b="b"/>
                  <a:pathLst>
                    <a:path w="33" h="33">
                      <a:moveTo>
                        <a:pt x="24" y="29"/>
                      </a:moveTo>
                      <a:cubicBezTo>
                        <a:pt x="30" y="24"/>
                        <a:pt x="33" y="15"/>
                        <a:pt x="28" y="8"/>
                      </a:cubicBezTo>
                      <a:cubicBezTo>
                        <a:pt x="24" y="1"/>
                        <a:pt x="16" y="0"/>
                        <a:pt x="9" y="4"/>
                      </a:cubicBezTo>
                      <a:cubicBezTo>
                        <a:pt x="2" y="9"/>
                        <a:pt x="0" y="18"/>
                        <a:pt x="4" y="25"/>
                      </a:cubicBezTo>
                      <a:cubicBezTo>
                        <a:pt x="8" y="32"/>
                        <a:pt x="17" y="33"/>
                        <a:pt x="24" y="29"/>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3" name="Freeform 1241"/>
                <p:cNvSpPr/>
                <p:nvPr/>
              </p:nvSpPr>
              <p:spPr bwMode="auto">
                <a:xfrm>
                  <a:off x="2829" y="1046"/>
                  <a:ext cx="286" cy="184"/>
                </a:xfrm>
                <a:custGeom>
                  <a:avLst/>
                  <a:gdLst>
                    <a:gd name="T0" fmla="*/ 0 w 121"/>
                    <a:gd name="T1" fmla="*/ 74 h 78"/>
                    <a:gd name="T2" fmla="*/ 9 w 121"/>
                    <a:gd name="T3" fmla="*/ 78 h 78"/>
                    <a:gd name="T4" fmla="*/ 95 w 121"/>
                    <a:gd name="T5" fmla="*/ 23 h 78"/>
                    <a:gd name="T6" fmla="*/ 121 w 121"/>
                    <a:gd name="T7" fmla="*/ 21 h 78"/>
                    <a:gd name="T8" fmla="*/ 105 w 121"/>
                    <a:gd name="T9" fmla="*/ 0 h 78"/>
                    <a:gd name="T10" fmla="*/ 32 w 121"/>
                    <a:gd name="T11" fmla="*/ 28 h 78"/>
                    <a:gd name="T12" fmla="*/ 0 w 121"/>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121" h="78">
                      <a:moveTo>
                        <a:pt x="0" y="74"/>
                      </a:moveTo>
                      <a:cubicBezTo>
                        <a:pt x="9" y="78"/>
                        <a:pt x="9" y="78"/>
                        <a:pt x="9" y="78"/>
                      </a:cubicBezTo>
                      <a:cubicBezTo>
                        <a:pt x="26" y="56"/>
                        <a:pt x="55" y="32"/>
                        <a:pt x="95" y="23"/>
                      </a:cubicBezTo>
                      <a:cubicBezTo>
                        <a:pt x="104" y="21"/>
                        <a:pt x="113" y="21"/>
                        <a:pt x="121" y="21"/>
                      </a:cubicBezTo>
                      <a:cubicBezTo>
                        <a:pt x="114" y="13"/>
                        <a:pt x="109" y="6"/>
                        <a:pt x="105" y="0"/>
                      </a:cubicBezTo>
                      <a:cubicBezTo>
                        <a:pt x="82" y="5"/>
                        <a:pt x="54" y="13"/>
                        <a:pt x="32" y="28"/>
                      </a:cubicBezTo>
                      <a:cubicBezTo>
                        <a:pt x="24" y="44"/>
                        <a:pt x="13" y="59"/>
                        <a:pt x="0" y="74"/>
                      </a:cubicBezTo>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4" name="Freeform 1242"/>
                <p:cNvSpPr/>
                <p:nvPr/>
              </p:nvSpPr>
              <p:spPr bwMode="auto">
                <a:xfrm>
                  <a:off x="2914" y="975"/>
                  <a:ext cx="182" cy="113"/>
                </a:xfrm>
                <a:custGeom>
                  <a:avLst/>
                  <a:gdLst>
                    <a:gd name="T0" fmla="*/ 67 w 77"/>
                    <a:gd name="T1" fmla="*/ 25 h 48"/>
                    <a:gd name="T2" fmla="*/ 77 w 77"/>
                    <a:gd name="T3" fmla="*/ 1 h 48"/>
                    <a:gd name="T4" fmla="*/ 9 w 77"/>
                    <a:gd name="T5" fmla="*/ 13 h 48"/>
                    <a:gd name="T6" fmla="*/ 0 w 77"/>
                    <a:gd name="T7" fmla="*/ 48 h 48"/>
                    <a:gd name="T8" fmla="*/ 67 w 77"/>
                    <a:gd name="T9" fmla="*/ 25 h 48"/>
                  </a:gdLst>
                  <a:ahLst/>
                  <a:cxnLst>
                    <a:cxn ang="0">
                      <a:pos x="T0" y="T1"/>
                    </a:cxn>
                    <a:cxn ang="0">
                      <a:pos x="T2" y="T3"/>
                    </a:cxn>
                    <a:cxn ang="0">
                      <a:pos x="T4" y="T5"/>
                    </a:cxn>
                    <a:cxn ang="0">
                      <a:pos x="T6" y="T7"/>
                    </a:cxn>
                    <a:cxn ang="0">
                      <a:pos x="T8" y="T9"/>
                    </a:cxn>
                  </a:cxnLst>
                  <a:rect l="0" t="0" r="r" b="b"/>
                  <a:pathLst>
                    <a:path w="77" h="48">
                      <a:moveTo>
                        <a:pt x="67" y="25"/>
                      </a:moveTo>
                      <a:cubicBezTo>
                        <a:pt x="70" y="16"/>
                        <a:pt x="75" y="6"/>
                        <a:pt x="77" y="1"/>
                      </a:cubicBezTo>
                      <a:cubicBezTo>
                        <a:pt x="59" y="0"/>
                        <a:pt x="32" y="3"/>
                        <a:pt x="9" y="13"/>
                      </a:cubicBezTo>
                      <a:cubicBezTo>
                        <a:pt x="8" y="23"/>
                        <a:pt x="5" y="35"/>
                        <a:pt x="0" y="48"/>
                      </a:cubicBezTo>
                      <a:cubicBezTo>
                        <a:pt x="19" y="36"/>
                        <a:pt x="39" y="29"/>
                        <a:pt x="67" y="25"/>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5" name="Freeform 1243"/>
                <p:cNvSpPr/>
                <p:nvPr/>
              </p:nvSpPr>
              <p:spPr bwMode="auto">
                <a:xfrm>
                  <a:off x="2994" y="1401"/>
                  <a:ext cx="147" cy="229"/>
                </a:xfrm>
                <a:custGeom>
                  <a:avLst/>
                  <a:gdLst>
                    <a:gd name="T0" fmla="*/ 3 w 62"/>
                    <a:gd name="T1" fmla="*/ 3 h 97"/>
                    <a:gd name="T2" fmla="*/ 0 w 62"/>
                    <a:gd name="T3" fmla="*/ 96 h 97"/>
                    <a:gd name="T4" fmla="*/ 21 w 62"/>
                    <a:gd name="T5" fmla="*/ 96 h 97"/>
                    <a:gd name="T6" fmla="*/ 29 w 62"/>
                    <a:gd name="T7" fmla="*/ 63 h 97"/>
                    <a:gd name="T8" fmla="*/ 50 w 62"/>
                    <a:gd name="T9" fmla="*/ 85 h 97"/>
                    <a:gd name="T10" fmla="*/ 62 w 62"/>
                    <a:gd name="T11" fmla="*/ 74 h 97"/>
                    <a:gd name="T12" fmla="*/ 28 w 62"/>
                    <a:gd name="T13" fmla="*/ 0 h 97"/>
                    <a:gd name="T14" fmla="*/ 3 w 62"/>
                    <a:gd name="T15" fmla="*/ 3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97">
                      <a:moveTo>
                        <a:pt x="3" y="3"/>
                      </a:moveTo>
                      <a:cubicBezTo>
                        <a:pt x="24" y="29"/>
                        <a:pt x="22" y="72"/>
                        <a:pt x="0" y="96"/>
                      </a:cubicBezTo>
                      <a:cubicBezTo>
                        <a:pt x="7" y="97"/>
                        <a:pt x="14" y="97"/>
                        <a:pt x="21" y="96"/>
                      </a:cubicBezTo>
                      <a:cubicBezTo>
                        <a:pt x="29" y="87"/>
                        <a:pt x="29" y="72"/>
                        <a:pt x="29" y="63"/>
                      </a:cubicBezTo>
                      <a:cubicBezTo>
                        <a:pt x="33" y="70"/>
                        <a:pt x="42" y="81"/>
                        <a:pt x="50" y="85"/>
                      </a:cubicBezTo>
                      <a:cubicBezTo>
                        <a:pt x="54" y="82"/>
                        <a:pt x="58" y="78"/>
                        <a:pt x="62" y="74"/>
                      </a:cubicBezTo>
                      <a:cubicBezTo>
                        <a:pt x="39" y="60"/>
                        <a:pt x="21" y="34"/>
                        <a:pt x="28" y="0"/>
                      </a:cubicBezTo>
                      <a:cubicBezTo>
                        <a:pt x="19" y="1"/>
                        <a:pt x="11" y="3"/>
                        <a:pt x="3" y="3"/>
                      </a:cubicBezTo>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6" name="Freeform 1244"/>
                <p:cNvSpPr/>
                <p:nvPr/>
              </p:nvSpPr>
              <p:spPr bwMode="auto">
                <a:xfrm>
                  <a:off x="2966" y="3501"/>
                  <a:ext cx="281" cy="336"/>
                </a:xfrm>
                <a:custGeom>
                  <a:avLst/>
                  <a:gdLst>
                    <a:gd name="T0" fmla="*/ 119 w 119"/>
                    <a:gd name="T1" fmla="*/ 115 h 142"/>
                    <a:gd name="T2" fmla="*/ 39 w 119"/>
                    <a:gd name="T3" fmla="*/ 97 h 142"/>
                    <a:gd name="T4" fmla="*/ 44 w 119"/>
                    <a:gd name="T5" fmla="*/ 7 h 142"/>
                    <a:gd name="T6" fmla="*/ 37 w 119"/>
                    <a:gd name="T7" fmla="*/ 0 h 142"/>
                    <a:gd name="T8" fmla="*/ 27 w 119"/>
                    <a:gd name="T9" fmla="*/ 107 h 142"/>
                    <a:gd name="T10" fmla="*/ 12 w 119"/>
                    <a:gd name="T11" fmla="*/ 130 h 142"/>
                    <a:gd name="T12" fmla="*/ 28 w 119"/>
                    <a:gd name="T13" fmla="*/ 142 h 142"/>
                    <a:gd name="T14" fmla="*/ 47 w 119"/>
                    <a:gd name="T15" fmla="*/ 128 h 142"/>
                    <a:gd name="T16" fmla="*/ 111 w 119"/>
                    <a:gd name="T17" fmla="*/ 134 h 142"/>
                    <a:gd name="T18" fmla="*/ 119 w 119"/>
                    <a:gd name="T19" fmla="*/ 11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42">
                      <a:moveTo>
                        <a:pt x="119" y="115"/>
                      </a:moveTo>
                      <a:cubicBezTo>
                        <a:pt x="92" y="129"/>
                        <a:pt x="59" y="123"/>
                        <a:pt x="39" y="97"/>
                      </a:cubicBezTo>
                      <a:cubicBezTo>
                        <a:pt x="17" y="68"/>
                        <a:pt x="19" y="29"/>
                        <a:pt x="44" y="7"/>
                      </a:cubicBezTo>
                      <a:cubicBezTo>
                        <a:pt x="42" y="4"/>
                        <a:pt x="39" y="2"/>
                        <a:pt x="37" y="0"/>
                      </a:cubicBezTo>
                      <a:cubicBezTo>
                        <a:pt x="6" y="26"/>
                        <a:pt x="0" y="72"/>
                        <a:pt x="27" y="107"/>
                      </a:cubicBezTo>
                      <a:cubicBezTo>
                        <a:pt x="25" y="112"/>
                        <a:pt x="15" y="125"/>
                        <a:pt x="12" y="130"/>
                      </a:cubicBezTo>
                      <a:cubicBezTo>
                        <a:pt x="16" y="132"/>
                        <a:pt x="25" y="139"/>
                        <a:pt x="28" y="142"/>
                      </a:cubicBezTo>
                      <a:cubicBezTo>
                        <a:pt x="32" y="139"/>
                        <a:pt x="41" y="130"/>
                        <a:pt x="47" y="128"/>
                      </a:cubicBezTo>
                      <a:cubicBezTo>
                        <a:pt x="65" y="139"/>
                        <a:pt x="89" y="141"/>
                        <a:pt x="111" y="134"/>
                      </a:cubicBezTo>
                      <a:cubicBezTo>
                        <a:pt x="114" y="128"/>
                        <a:pt x="116" y="121"/>
                        <a:pt x="119" y="115"/>
                      </a:cubicBezTo>
                      <a:close/>
                    </a:path>
                  </a:pathLst>
                </a:custGeom>
                <a:solidFill>
                  <a:srgbClr val="8E71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7" name="Freeform 1245"/>
                <p:cNvSpPr/>
                <p:nvPr/>
              </p:nvSpPr>
              <p:spPr bwMode="auto">
                <a:xfrm>
                  <a:off x="2994" y="3210"/>
                  <a:ext cx="223" cy="336"/>
                </a:xfrm>
                <a:custGeom>
                  <a:avLst/>
                  <a:gdLst>
                    <a:gd name="T0" fmla="*/ 86 w 94"/>
                    <a:gd name="T1" fmla="*/ 141 h 142"/>
                    <a:gd name="T2" fmla="*/ 94 w 94"/>
                    <a:gd name="T3" fmla="*/ 128 h 142"/>
                    <a:gd name="T4" fmla="*/ 46 w 94"/>
                    <a:gd name="T5" fmla="*/ 111 h 142"/>
                    <a:gd name="T6" fmla="*/ 41 w 94"/>
                    <a:gd name="T7" fmla="*/ 23 h 142"/>
                    <a:gd name="T8" fmla="*/ 66 w 94"/>
                    <a:gd name="T9" fmla="*/ 7 h 142"/>
                    <a:gd name="T10" fmla="*/ 56 w 94"/>
                    <a:gd name="T11" fmla="*/ 0 h 142"/>
                    <a:gd name="T12" fmla="*/ 29 w 94"/>
                    <a:gd name="T13" fmla="*/ 18 h 142"/>
                    <a:gd name="T14" fmla="*/ 34 w 94"/>
                    <a:gd name="T15" fmla="*/ 124 h 142"/>
                    <a:gd name="T16" fmla="*/ 86 w 94"/>
                    <a:gd name="T17" fmla="*/ 14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142">
                      <a:moveTo>
                        <a:pt x="86" y="141"/>
                      </a:moveTo>
                      <a:cubicBezTo>
                        <a:pt x="88" y="137"/>
                        <a:pt x="91" y="132"/>
                        <a:pt x="94" y="128"/>
                      </a:cubicBezTo>
                      <a:cubicBezTo>
                        <a:pt x="77" y="129"/>
                        <a:pt x="60" y="124"/>
                        <a:pt x="46" y="111"/>
                      </a:cubicBezTo>
                      <a:cubicBezTo>
                        <a:pt x="20" y="88"/>
                        <a:pt x="18" y="48"/>
                        <a:pt x="41" y="23"/>
                      </a:cubicBezTo>
                      <a:cubicBezTo>
                        <a:pt x="49" y="15"/>
                        <a:pt x="57" y="10"/>
                        <a:pt x="66" y="7"/>
                      </a:cubicBezTo>
                      <a:cubicBezTo>
                        <a:pt x="63" y="5"/>
                        <a:pt x="59" y="2"/>
                        <a:pt x="56" y="0"/>
                      </a:cubicBezTo>
                      <a:cubicBezTo>
                        <a:pt x="46" y="4"/>
                        <a:pt x="36" y="10"/>
                        <a:pt x="29" y="18"/>
                      </a:cubicBezTo>
                      <a:cubicBezTo>
                        <a:pt x="0" y="49"/>
                        <a:pt x="2" y="97"/>
                        <a:pt x="34" y="124"/>
                      </a:cubicBezTo>
                      <a:cubicBezTo>
                        <a:pt x="49" y="137"/>
                        <a:pt x="67" y="142"/>
                        <a:pt x="86" y="141"/>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8" name="Freeform 1246"/>
                <p:cNvSpPr/>
                <p:nvPr/>
              </p:nvSpPr>
              <p:spPr bwMode="auto">
                <a:xfrm>
                  <a:off x="3049" y="4003"/>
                  <a:ext cx="189" cy="284"/>
                </a:xfrm>
                <a:custGeom>
                  <a:avLst/>
                  <a:gdLst>
                    <a:gd name="T0" fmla="*/ 22 w 80"/>
                    <a:gd name="T1" fmla="*/ 12 h 120"/>
                    <a:gd name="T2" fmla="*/ 31 w 80"/>
                    <a:gd name="T3" fmla="*/ 2 h 120"/>
                    <a:gd name="T4" fmla="*/ 0 w 80"/>
                    <a:gd name="T5" fmla="*/ 0 h 120"/>
                    <a:gd name="T6" fmla="*/ 7 w 80"/>
                    <a:gd name="T7" fmla="*/ 30 h 120"/>
                    <a:gd name="T8" fmla="*/ 14 w 80"/>
                    <a:gd name="T9" fmla="*/ 23 h 120"/>
                    <a:gd name="T10" fmla="*/ 60 w 80"/>
                    <a:gd name="T11" fmla="*/ 78 h 120"/>
                    <a:gd name="T12" fmla="*/ 46 w 80"/>
                    <a:gd name="T13" fmla="*/ 113 h 120"/>
                    <a:gd name="T14" fmla="*/ 55 w 80"/>
                    <a:gd name="T15" fmla="*/ 120 h 120"/>
                    <a:gd name="T16" fmla="*/ 79 w 80"/>
                    <a:gd name="T17" fmla="*/ 77 h 120"/>
                    <a:gd name="T18" fmla="*/ 22 w 80"/>
                    <a:gd name="T19" fmla="*/ 1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120">
                      <a:moveTo>
                        <a:pt x="22" y="12"/>
                      </a:moveTo>
                      <a:cubicBezTo>
                        <a:pt x="26" y="9"/>
                        <a:pt x="30" y="6"/>
                        <a:pt x="31" y="2"/>
                      </a:cubicBezTo>
                      <a:cubicBezTo>
                        <a:pt x="24" y="3"/>
                        <a:pt x="6" y="2"/>
                        <a:pt x="0" y="0"/>
                      </a:cubicBezTo>
                      <a:cubicBezTo>
                        <a:pt x="2" y="8"/>
                        <a:pt x="5" y="20"/>
                        <a:pt x="7" y="30"/>
                      </a:cubicBezTo>
                      <a:cubicBezTo>
                        <a:pt x="9" y="28"/>
                        <a:pt x="12" y="25"/>
                        <a:pt x="14" y="23"/>
                      </a:cubicBezTo>
                      <a:cubicBezTo>
                        <a:pt x="30" y="36"/>
                        <a:pt x="58" y="62"/>
                        <a:pt x="60" y="78"/>
                      </a:cubicBezTo>
                      <a:cubicBezTo>
                        <a:pt x="61" y="87"/>
                        <a:pt x="53" y="101"/>
                        <a:pt x="46" y="113"/>
                      </a:cubicBezTo>
                      <a:cubicBezTo>
                        <a:pt x="48" y="115"/>
                        <a:pt x="51" y="118"/>
                        <a:pt x="55" y="120"/>
                      </a:cubicBezTo>
                      <a:cubicBezTo>
                        <a:pt x="66" y="105"/>
                        <a:pt x="80" y="90"/>
                        <a:pt x="79" y="77"/>
                      </a:cubicBezTo>
                      <a:cubicBezTo>
                        <a:pt x="77" y="61"/>
                        <a:pt x="50" y="37"/>
                        <a:pt x="22" y="12"/>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9" name="Freeform 1247"/>
                <p:cNvSpPr/>
                <p:nvPr/>
              </p:nvSpPr>
              <p:spPr bwMode="auto">
                <a:xfrm>
                  <a:off x="2848" y="1739"/>
                  <a:ext cx="255" cy="196"/>
                </a:xfrm>
                <a:custGeom>
                  <a:avLst/>
                  <a:gdLst>
                    <a:gd name="T0" fmla="*/ 26 w 108"/>
                    <a:gd name="T1" fmla="*/ 83 h 83"/>
                    <a:gd name="T2" fmla="*/ 37 w 108"/>
                    <a:gd name="T3" fmla="*/ 82 h 83"/>
                    <a:gd name="T4" fmla="*/ 23 w 108"/>
                    <a:gd name="T5" fmla="*/ 22 h 83"/>
                    <a:gd name="T6" fmla="*/ 102 w 108"/>
                    <a:gd name="T7" fmla="*/ 39 h 83"/>
                    <a:gd name="T8" fmla="*/ 108 w 108"/>
                    <a:gd name="T9" fmla="*/ 30 h 83"/>
                    <a:gd name="T10" fmla="*/ 0 w 108"/>
                    <a:gd name="T11" fmla="*/ 0 h 83"/>
                    <a:gd name="T12" fmla="*/ 26 w 108"/>
                    <a:gd name="T13" fmla="*/ 83 h 83"/>
                  </a:gdLst>
                  <a:ahLst/>
                  <a:cxnLst>
                    <a:cxn ang="0">
                      <a:pos x="T0" y="T1"/>
                    </a:cxn>
                    <a:cxn ang="0">
                      <a:pos x="T2" y="T3"/>
                    </a:cxn>
                    <a:cxn ang="0">
                      <a:pos x="T4" y="T5"/>
                    </a:cxn>
                    <a:cxn ang="0">
                      <a:pos x="T6" y="T7"/>
                    </a:cxn>
                    <a:cxn ang="0">
                      <a:pos x="T8" y="T9"/>
                    </a:cxn>
                    <a:cxn ang="0">
                      <a:pos x="T10" y="T11"/>
                    </a:cxn>
                    <a:cxn ang="0">
                      <a:pos x="T12" y="T13"/>
                    </a:cxn>
                  </a:cxnLst>
                  <a:rect l="0" t="0" r="r" b="b"/>
                  <a:pathLst>
                    <a:path w="108" h="83">
                      <a:moveTo>
                        <a:pt x="26" y="83"/>
                      </a:moveTo>
                      <a:cubicBezTo>
                        <a:pt x="30" y="83"/>
                        <a:pt x="33" y="83"/>
                        <a:pt x="37" y="82"/>
                      </a:cubicBezTo>
                      <a:cubicBezTo>
                        <a:pt x="30" y="55"/>
                        <a:pt x="24" y="25"/>
                        <a:pt x="23" y="22"/>
                      </a:cubicBezTo>
                      <a:cubicBezTo>
                        <a:pt x="37" y="26"/>
                        <a:pt x="73" y="32"/>
                        <a:pt x="102" y="39"/>
                      </a:cubicBezTo>
                      <a:cubicBezTo>
                        <a:pt x="104" y="36"/>
                        <a:pt x="106" y="33"/>
                        <a:pt x="108" y="30"/>
                      </a:cubicBezTo>
                      <a:cubicBezTo>
                        <a:pt x="70" y="20"/>
                        <a:pt x="18" y="6"/>
                        <a:pt x="0" y="0"/>
                      </a:cubicBezTo>
                      <a:cubicBezTo>
                        <a:pt x="5" y="12"/>
                        <a:pt x="16" y="50"/>
                        <a:pt x="26" y="83"/>
                      </a:cubicBezTo>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0" name="Freeform 1248"/>
                <p:cNvSpPr/>
                <p:nvPr/>
              </p:nvSpPr>
              <p:spPr bwMode="auto">
                <a:xfrm>
                  <a:off x="2867" y="2628"/>
                  <a:ext cx="274" cy="308"/>
                </a:xfrm>
                <a:custGeom>
                  <a:avLst/>
                  <a:gdLst>
                    <a:gd name="T0" fmla="*/ 61 w 116"/>
                    <a:gd name="T1" fmla="*/ 38 h 130"/>
                    <a:gd name="T2" fmla="*/ 116 w 116"/>
                    <a:gd name="T3" fmla="*/ 14 h 130"/>
                    <a:gd name="T4" fmla="*/ 100 w 116"/>
                    <a:gd name="T5" fmla="*/ 0 h 130"/>
                    <a:gd name="T6" fmla="*/ 80 w 116"/>
                    <a:gd name="T7" fmla="*/ 5 h 130"/>
                    <a:gd name="T8" fmla="*/ 12 w 116"/>
                    <a:gd name="T9" fmla="*/ 67 h 130"/>
                    <a:gd name="T10" fmla="*/ 0 w 116"/>
                    <a:gd name="T11" fmla="*/ 102 h 130"/>
                    <a:gd name="T12" fmla="*/ 14 w 116"/>
                    <a:gd name="T13" fmla="*/ 130 h 130"/>
                    <a:gd name="T14" fmla="*/ 61 w 116"/>
                    <a:gd name="T15" fmla="*/ 38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6" h="130">
                      <a:moveTo>
                        <a:pt x="61" y="38"/>
                      </a:moveTo>
                      <a:cubicBezTo>
                        <a:pt x="72" y="25"/>
                        <a:pt x="92" y="13"/>
                        <a:pt x="116" y="14"/>
                      </a:cubicBezTo>
                      <a:cubicBezTo>
                        <a:pt x="100" y="0"/>
                        <a:pt x="100" y="0"/>
                        <a:pt x="100" y="0"/>
                      </a:cubicBezTo>
                      <a:cubicBezTo>
                        <a:pt x="93" y="1"/>
                        <a:pt x="87" y="2"/>
                        <a:pt x="80" y="5"/>
                      </a:cubicBezTo>
                      <a:cubicBezTo>
                        <a:pt x="64" y="30"/>
                        <a:pt x="41" y="54"/>
                        <a:pt x="12" y="67"/>
                      </a:cubicBezTo>
                      <a:cubicBezTo>
                        <a:pt x="6" y="80"/>
                        <a:pt x="2" y="92"/>
                        <a:pt x="0" y="102"/>
                      </a:cubicBezTo>
                      <a:cubicBezTo>
                        <a:pt x="6" y="110"/>
                        <a:pt x="11" y="119"/>
                        <a:pt x="14" y="130"/>
                      </a:cubicBezTo>
                      <a:cubicBezTo>
                        <a:pt x="25" y="100"/>
                        <a:pt x="35" y="67"/>
                        <a:pt x="61" y="38"/>
                      </a:cubicBezTo>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1" name="Freeform 1249"/>
                <p:cNvSpPr/>
                <p:nvPr/>
              </p:nvSpPr>
              <p:spPr bwMode="auto">
                <a:xfrm>
                  <a:off x="3030" y="1675"/>
                  <a:ext cx="54" cy="85"/>
                </a:xfrm>
                <a:custGeom>
                  <a:avLst/>
                  <a:gdLst>
                    <a:gd name="T0" fmla="*/ 23 w 23"/>
                    <a:gd name="T1" fmla="*/ 23 h 36"/>
                    <a:gd name="T2" fmla="*/ 15 w 23"/>
                    <a:gd name="T3" fmla="*/ 0 h 36"/>
                    <a:gd name="T4" fmla="*/ 0 w 23"/>
                    <a:gd name="T5" fmla="*/ 3 h 36"/>
                    <a:gd name="T6" fmla="*/ 6 w 23"/>
                    <a:gd name="T7" fmla="*/ 36 h 36"/>
                    <a:gd name="T8" fmla="*/ 23 w 23"/>
                    <a:gd name="T9" fmla="*/ 23 h 36"/>
                  </a:gdLst>
                  <a:ahLst/>
                  <a:cxnLst>
                    <a:cxn ang="0">
                      <a:pos x="T0" y="T1"/>
                    </a:cxn>
                    <a:cxn ang="0">
                      <a:pos x="T2" y="T3"/>
                    </a:cxn>
                    <a:cxn ang="0">
                      <a:pos x="T4" y="T5"/>
                    </a:cxn>
                    <a:cxn ang="0">
                      <a:pos x="T6" y="T7"/>
                    </a:cxn>
                    <a:cxn ang="0">
                      <a:pos x="T8" y="T9"/>
                    </a:cxn>
                  </a:cxnLst>
                  <a:rect l="0" t="0" r="r" b="b"/>
                  <a:pathLst>
                    <a:path w="23" h="36">
                      <a:moveTo>
                        <a:pt x="23" y="23"/>
                      </a:moveTo>
                      <a:cubicBezTo>
                        <a:pt x="15" y="0"/>
                        <a:pt x="15" y="0"/>
                        <a:pt x="15" y="0"/>
                      </a:cubicBezTo>
                      <a:cubicBezTo>
                        <a:pt x="10" y="1"/>
                        <a:pt x="5" y="2"/>
                        <a:pt x="0" y="3"/>
                      </a:cubicBezTo>
                      <a:cubicBezTo>
                        <a:pt x="6" y="36"/>
                        <a:pt x="6" y="36"/>
                        <a:pt x="6" y="36"/>
                      </a:cubicBezTo>
                      <a:cubicBezTo>
                        <a:pt x="11" y="32"/>
                        <a:pt x="17" y="27"/>
                        <a:pt x="23" y="23"/>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2" name="Freeform 1250"/>
                <p:cNvSpPr/>
                <p:nvPr/>
              </p:nvSpPr>
              <p:spPr bwMode="auto">
                <a:xfrm>
                  <a:off x="2836" y="1164"/>
                  <a:ext cx="222" cy="156"/>
                </a:xfrm>
                <a:custGeom>
                  <a:avLst/>
                  <a:gdLst>
                    <a:gd name="T0" fmla="*/ 0 w 94"/>
                    <a:gd name="T1" fmla="*/ 49 h 66"/>
                    <a:gd name="T2" fmla="*/ 94 w 94"/>
                    <a:gd name="T3" fmla="*/ 62 h 66"/>
                    <a:gd name="T4" fmla="*/ 94 w 94"/>
                    <a:gd name="T5" fmla="*/ 59 h 66"/>
                    <a:gd name="T6" fmla="*/ 45 w 94"/>
                    <a:gd name="T7" fmla="*/ 24 h 66"/>
                    <a:gd name="T8" fmla="*/ 46 w 94"/>
                    <a:gd name="T9" fmla="*/ 0 h 66"/>
                    <a:gd name="T10" fmla="*/ 0 w 94"/>
                    <a:gd name="T11" fmla="*/ 49 h 66"/>
                  </a:gdLst>
                  <a:ahLst/>
                  <a:cxnLst>
                    <a:cxn ang="0">
                      <a:pos x="T0" y="T1"/>
                    </a:cxn>
                    <a:cxn ang="0">
                      <a:pos x="T2" y="T3"/>
                    </a:cxn>
                    <a:cxn ang="0">
                      <a:pos x="T4" y="T5"/>
                    </a:cxn>
                    <a:cxn ang="0">
                      <a:pos x="T6" y="T7"/>
                    </a:cxn>
                    <a:cxn ang="0">
                      <a:pos x="T8" y="T9"/>
                    </a:cxn>
                    <a:cxn ang="0">
                      <a:pos x="T10" y="T11"/>
                    </a:cxn>
                  </a:cxnLst>
                  <a:rect l="0" t="0" r="r" b="b"/>
                  <a:pathLst>
                    <a:path w="94" h="66">
                      <a:moveTo>
                        <a:pt x="0" y="49"/>
                      </a:moveTo>
                      <a:cubicBezTo>
                        <a:pt x="12" y="55"/>
                        <a:pt x="60" y="66"/>
                        <a:pt x="94" y="62"/>
                      </a:cubicBezTo>
                      <a:cubicBezTo>
                        <a:pt x="94" y="59"/>
                        <a:pt x="94" y="59"/>
                        <a:pt x="94" y="59"/>
                      </a:cubicBezTo>
                      <a:cubicBezTo>
                        <a:pt x="70" y="61"/>
                        <a:pt x="49" y="45"/>
                        <a:pt x="45" y="24"/>
                      </a:cubicBezTo>
                      <a:cubicBezTo>
                        <a:pt x="42" y="14"/>
                        <a:pt x="43" y="6"/>
                        <a:pt x="46" y="0"/>
                      </a:cubicBezTo>
                      <a:cubicBezTo>
                        <a:pt x="23" y="15"/>
                        <a:pt x="5" y="35"/>
                        <a:pt x="0" y="49"/>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3" name="Freeform 1251"/>
                <p:cNvSpPr/>
                <p:nvPr/>
              </p:nvSpPr>
              <p:spPr bwMode="auto">
                <a:xfrm>
                  <a:off x="2921" y="1812"/>
                  <a:ext cx="161" cy="121"/>
                </a:xfrm>
                <a:custGeom>
                  <a:avLst/>
                  <a:gdLst>
                    <a:gd name="T0" fmla="*/ 11 w 68"/>
                    <a:gd name="T1" fmla="*/ 51 h 51"/>
                    <a:gd name="T2" fmla="*/ 23 w 68"/>
                    <a:gd name="T3" fmla="*/ 51 h 51"/>
                    <a:gd name="T4" fmla="*/ 19 w 68"/>
                    <a:gd name="T5" fmla="*/ 19 h 51"/>
                    <a:gd name="T6" fmla="*/ 62 w 68"/>
                    <a:gd name="T7" fmla="*/ 23 h 51"/>
                    <a:gd name="T8" fmla="*/ 68 w 68"/>
                    <a:gd name="T9" fmla="*/ 12 h 51"/>
                    <a:gd name="T10" fmla="*/ 0 w 68"/>
                    <a:gd name="T11" fmla="*/ 0 h 51"/>
                    <a:gd name="T12" fmla="*/ 11 w 68"/>
                    <a:gd name="T13" fmla="*/ 51 h 51"/>
                  </a:gdLst>
                  <a:ahLst/>
                  <a:cxnLst>
                    <a:cxn ang="0">
                      <a:pos x="T0" y="T1"/>
                    </a:cxn>
                    <a:cxn ang="0">
                      <a:pos x="T2" y="T3"/>
                    </a:cxn>
                    <a:cxn ang="0">
                      <a:pos x="T4" y="T5"/>
                    </a:cxn>
                    <a:cxn ang="0">
                      <a:pos x="T6" y="T7"/>
                    </a:cxn>
                    <a:cxn ang="0">
                      <a:pos x="T8" y="T9"/>
                    </a:cxn>
                    <a:cxn ang="0">
                      <a:pos x="T10" y="T11"/>
                    </a:cxn>
                    <a:cxn ang="0">
                      <a:pos x="T12" y="T13"/>
                    </a:cxn>
                  </a:cxnLst>
                  <a:rect l="0" t="0" r="r" b="b"/>
                  <a:pathLst>
                    <a:path w="68" h="51">
                      <a:moveTo>
                        <a:pt x="11" y="51"/>
                      </a:moveTo>
                      <a:cubicBezTo>
                        <a:pt x="15" y="51"/>
                        <a:pt x="19" y="51"/>
                        <a:pt x="23" y="51"/>
                      </a:cubicBezTo>
                      <a:cubicBezTo>
                        <a:pt x="21" y="36"/>
                        <a:pt x="20" y="24"/>
                        <a:pt x="19" y="19"/>
                      </a:cubicBezTo>
                      <a:cubicBezTo>
                        <a:pt x="27" y="20"/>
                        <a:pt x="43" y="21"/>
                        <a:pt x="62" y="23"/>
                      </a:cubicBezTo>
                      <a:cubicBezTo>
                        <a:pt x="64" y="20"/>
                        <a:pt x="66" y="16"/>
                        <a:pt x="68" y="12"/>
                      </a:cubicBezTo>
                      <a:cubicBezTo>
                        <a:pt x="39" y="8"/>
                        <a:pt x="11" y="4"/>
                        <a:pt x="0" y="0"/>
                      </a:cubicBezTo>
                      <a:cubicBezTo>
                        <a:pt x="3" y="11"/>
                        <a:pt x="7" y="30"/>
                        <a:pt x="11" y="51"/>
                      </a:cubicBezTo>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4" name="Freeform 1252"/>
                <p:cNvSpPr/>
                <p:nvPr/>
              </p:nvSpPr>
              <p:spPr bwMode="auto">
                <a:xfrm>
                  <a:off x="3027" y="1876"/>
                  <a:ext cx="36" cy="26"/>
                </a:xfrm>
                <a:custGeom>
                  <a:avLst/>
                  <a:gdLst>
                    <a:gd name="T0" fmla="*/ 15 w 15"/>
                    <a:gd name="T1" fmla="*/ 1 h 11"/>
                    <a:gd name="T2" fmla="*/ 0 w 15"/>
                    <a:gd name="T3" fmla="*/ 0 h 11"/>
                    <a:gd name="T4" fmla="*/ 11 w 15"/>
                    <a:gd name="T5" fmla="*/ 11 h 11"/>
                    <a:gd name="T6" fmla="*/ 15 w 15"/>
                    <a:gd name="T7" fmla="*/ 1 h 11"/>
                  </a:gdLst>
                  <a:ahLst/>
                  <a:cxnLst>
                    <a:cxn ang="0">
                      <a:pos x="T0" y="T1"/>
                    </a:cxn>
                    <a:cxn ang="0">
                      <a:pos x="T2" y="T3"/>
                    </a:cxn>
                    <a:cxn ang="0">
                      <a:pos x="T4" y="T5"/>
                    </a:cxn>
                    <a:cxn ang="0">
                      <a:pos x="T6" y="T7"/>
                    </a:cxn>
                  </a:cxnLst>
                  <a:rect l="0" t="0" r="r" b="b"/>
                  <a:pathLst>
                    <a:path w="15" h="11">
                      <a:moveTo>
                        <a:pt x="15" y="1"/>
                      </a:moveTo>
                      <a:cubicBezTo>
                        <a:pt x="0" y="0"/>
                        <a:pt x="0" y="0"/>
                        <a:pt x="0" y="0"/>
                      </a:cubicBezTo>
                      <a:cubicBezTo>
                        <a:pt x="11" y="11"/>
                        <a:pt x="11" y="11"/>
                        <a:pt x="11" y="11"/>
                      </a:cubicBezTo>
                      <a:cubicBezTo>
                        <a:pt x="12" y="7"/>
                        <a:pt x="13" y="4"/>
                        <a:pt x="15" y="1"/>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5" name="Freeform 1253"/>
                <p:cNvSpPr/>
                <p:nvPr/>
              </p:nvSpPr>
              <p:spPr bwMode="auto">
                <a:xfrm>
                  <a:off x="2914" y="142"/>
                  <a:ext cx="73" cy="80"/>
                </a:xfrm>
                <a:custGeom>
                  <a:avLst/>
                  <a:gdLst>
                    <a:gd name="T0" fmla="*/ 13 w 31"/>
                    <a:gd name="T1" fmla="*/ 28 h 34"/>
                    <a:gd name="T2" fmla="*/ 31 w 31"/>
                    <a:gd name="T3" fmla="*/ 1 h 34"/>
                    <a:gd name="T4" fmla="*/ 1 w 31"/>
                    <a:gd name="T5" fmla="*/ 3 h 34"/>
                    <a:gd name="T6" fmla="*/ 4 w 31"/>
                    <a:gd name="T7" fmla="*/ 34 h 34"/>
                    <a:gd name="T8" fmla="*/ 13 w 31"/>
                    <a:gd name="T9" fmla="*/ 28 h 34"/>
                  </a:gdLst>
                  <a:ahLst/>
                  <a:cxnLst>
                    <a:cxn ang="0">
                      <a:pos x="T0" y="T1"/>
                    </a:cxn>
                    <a:cxn ang="0">
                      <a:pos x="T2" y="T3"/>
                    </a:cxn>
                    <a:cxn ang="0">
                      <a:pos x="T4" y="T5"/>
                    </a:cxn>
                    <a:cxn ang="0">
                      <a:pos x="T6" y="T7"/>
                    </a:cxn>
                    <a:cxn ang="0">
                      <a:pos x="T8" y="T9"/>
                    </a:cxn>
                  </a:cxnLst>
                  <a:rect l="0" t="0" r="r" b="b"/>
                  <a:pathLst>
                    <a:path w="31" h="34">
                      <a:moveTo>
                        <a:pt x="13" y="28"/>
                      </a:moveTo>
                      <a:cubicBezTo>
                        <a:pt x="18" y="17"/>
                        <a:pt x="25" y="9"/>
                        <a:pt x="31" y="1"/>
                      </a:cubicBezTo>
                      <a:cubicBezTo>
                        <a:pt x="21" y="0"/>
                        <a:pt x="11" y="0"/>
                        <a:pt x="1" y="3"/>
                      </a:cubicBezTo>
                      <a:cubicBezTo>
                        <a:pt x="0" y="14"/>
                        <a:pt x="2" y="25"/>
                        <a:pt x="4" y="34"/>
                      </a:cubicBezTo>
                      <a:cubicBezTo>
                        <a:pt x="7" y="32"/>
                        <a:pt x="10" y="30"/>
                        <a:pt x="13" y="28"/>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6" name="Freeform 1254"/>
                <p:cNvSpPr/>
                <p:nvPr/>
              </p:nvSpPr>
              <p:spPr bwMode="auto">
                <a:xfrm>
                  <a:off x="3004" y="1874"/>
                  <a:ext cx="47" cy="45"/>
                </a:xfrm>
                <a:custGeom>
                  <a:avLst/>
                  <a:gdLst>
                    <a:gd name="T0" fmla="*/ 0 w 20"/>
                    <a:gd name="T1" fmla="*/ 0 h 19"/>
                    <a:gd name="T2" fmla="*/ 19 w 20"/>
                    <a:gd name="T3" fmla="*/ 19 h 19"/>
                    <a:gd name="T4" fmla="*/ 20 w 20"/>
                    <a:gd name="T5" fmla="*/ 13 h 19"/>
                    <a:gd name="T6" fmla="*/ 8 w 20"/>
                    <a:gd name="T7" fmla="*/ 1 h 19"/>
                    <a:gd name="T8" fmla="*/ 0 w 20"/>
                    <a:gd name="T9" fmla="*/ 0 h 19"/>
                  </a:gdLst>
                  <a:ahLst/>
                  <a:cxnLst>
                    <a:cxn ang="0">
                      <a:pos x="T0" y="T1"/>
                    </a:cxn>
                    <a:cxn ang="0">
                      <a:pos x="T2" y="T3"/>
                    </a:cxn>
                    <a:cxn ang="0">
                      <a:pos x="T4" y="T5"/>
                    </a:cxn>
                    <a:cxn ang="0">
                      <a:pos x="T6" y="T7"/>
                    </a:cxn>
                    <a:cxn ang="0">
                      <a:pos x="T8" y="T9"/>
                    </a:cxn>
                  </a:cxnLst>
                  <a:rect l="0" t="0" r="r" b="b"/>
                  <a:pathLst>
                    <a:path w="20" h="19">
                      <a:moveTo>
                        <a:pt x="0" y="0"/>
                      </a:moveTo>
                      <a:cubicBezTo>
                        <a:pt x="19" y="19"/>
                        <a:pt x="19" y="19"/>
                        <a:pt x="19" y="19"/>
                      </a:cubicBezTo>
                      <a:cubicBezTo>
                        <a:pt x="19" y="17"/>
                        <a:pt x="20" y="15"/>
                        <a:pt x="20" y="13"/>
                      </a:cubicBezTo>
                      <a:cubicBezTo>
                        <a:pt x="8" y="1"/>
                        <a:pt x="8" y="1"/>
                        <a:pt x="8" y="1"/>
                      </a:cubicBezTo>
                      <a:cubicBezTo>
                        <a:pt x="5" y="0"/>
                        <a:pt x="3" y="0"/>
                        <a:pt x="0" y="0"/>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7" name="Freeform 1255"/>
                <p:cNvSpPr/>
                <p:nvPr/>
              </p:nvSpPr>
              <p:spPr bwMode="auto">
                <a:xfrm>
                  <a:off x="2765" y="523"/>
                  <a:ext cx="213" cy="305"/>
                </a:xfrm>
                <a:custGeom>
                  <a:avLst/>
                  <a:gdLst>
                    <a:gd name="T0" fmla="*/ 33 w 90"/>
                    <a:gd name="T1" fmla="*/ 102 h 129"/>
                    <a:gd name="T2" fmla="*/ 5 w 90"/>
                    <a:gd name="T3" fmla="*/ 78 h 129"/>
                    <a:gd name="T4" fmla="*/ 0 w 90"/>
                    <a:gd name="T5" fmla="*/ 106 h 129"/>
                    <a:gd name="T6" fmla="*/ 51 w 90"/>
                    <a:gd name="T7" fmla="*/ 129 h 129"/>
                    <a:gd name="T8" fmla="*/ 90 w 90"/>
                    <a:gd name="T9" fmla="*/ 26 h 129"/>
                    <a:gd name="T10" fmla="*/ 84 w 90"/>
                    <a:gd name="T11" fmla="*/ 0 h 129"/>
                    <a:gd name="T12" fmla="*/ 33 w 90"/>
                    <a:gd name="T13" fmla="*/ 102 h 129"/>
                  </a:gdLst>
                  <a:ahLst/>
                  <a:cxnLst>
                    <a:cxn ang="0">
                      <a:pos x="T0" y="T1"/>
                    </a:cxn>
                    <a:cxn ang="0">
                      <a:pos x="T2" y="T3"/>
                    </a:cxn>
                    <a:cxn ang="0">
                      <a:pos x="T4" y="T5"/>
                    </a:cxn>
                    <a:cxn ang="0">
                      <a:pos x="T6" y="T7"/>
                    </a:cxn>
                    <a:cxn ang="0">
                      <a:pos x="T8" y="T9"/>
                    </a:cxn>
                    <a:cxn ang="0">
                      <a:pos x="T10" y="T11"/>
                    </a:cxn>
                    <a:cxn ang="0">
                      <a:pos x="T12" y="T13"/>
                    </a:cxn>
                  </a:cxnLst>
                  <a:rect l="0" t="0" r="r" b="b"/>
                  <a:pathLst>
                    <a:path w="90" h="129">
                      <a:moveTo>
                        <a:pt x="33" y="102"/>
                      </a:moveTo>
                      <a:cubicBezTo>
                        <a:pt x="23" y="92"/>
                        <a:pt x="14" y="84"/>
                        <a:pt x="5" y="78"/>
                      </a:cubicBezTo>
                      <a:cubicBezTo>
                        <a:pt x="2" y="86"/>
                        <a:pt x="0" y="97"/>
                        <a:pt x="0" y="106"/>
                      </a:cubicBezTo>
                      <a:cubicBezTo>
                        <a:pt x="20" y="107"/>
                        <a:pt x="39" y="117"/>
                        <a:pt x="51" y="129"/>
                      </a:cubicBezTo>
                      <a:cubicBezTo>
                        <a:pt x="67" y="101"/>
                        <a:pt x="76" y="61"/>
                        <a:pt x="90" y="26"/>
                      </a:cubicBezTo>
                      <a:cubicBezTo>
                        <a:pt x="89" y="18"/>
                        <a:pt x="87" y="9"/>
                        <a:pt x="84" y="0"/>
                      </a:cubicBezTo>
                      <a:cubicBezTo>
                        <a:pt x="65" y="26"/>
                        <a:pt x="48" y="60"/>
                        <a:pt x="33" y="102"/>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8" name="Freeform 1256"/>
                <p:cNvSpPr/>
                <p:nvPr/>
              </p:nvSpPr>
              <p:spPr bwMode="auto">
                <a:xfrm>
                  <a:off x="2982" y="1871"/>
                  <a:ext cx="64" cy="59"/>
                </a:xfrm>
                <a:custGeom>
                  <a:avLst/>
                  <a:gdLst>
                    <a:gd name="T0" fmla="*/ 26 w 27"/>
                    <a:gd name="T1" fmla="*/ 24 h 25"/>
                    <a:gd name="T2" fmla="*/ 27 w 27"/>
                    <a:gd name="T3" fmla="*/ 21 h 25"/>
                    <a:gd name="T4" fmla="*/ 7 w 27"/>
                    <a:gd name="T5" fmla="*/ 1 h 25"/>
                    <a:gd name="T6" fmla="*/ 0 w 27"/>
                    <a:gd name="T7" fmla="*/ 0 h 25"/>
                    <a:gd name="T8" fmla="*/ 24 w 27"/>
                    <a:gd name="T9" fmla="*/ 25 h 25"/>
                    <a:gd name="T10" fmla="*/ 26 w 27"/>
                    <a:gd name="T11" fmla="*/ 24 h 25"/>
                  </a:gdLst>
                  <a:ahLst/>
                  <a:cxnLst>
                    <a:cxn ang="0">
                      <a:pos x="T0" y="T1"/>
                    </a:cxn>
                    <a:cxn ang="0">
                      <a:pos x="T2" y="T3"/>
                    </a:cxn>
                    <a:cxn ang="0">
                      <a:pos x="T4" y="T5"/>
                    </a:cxn>
                    <a:cxn ang="0">
                      <a:pos x="T6" y="T7"/>
                    </a:cxn>
                    <a:cxn ang="0">
                      <a:pos x="T8" y="T9"/>
                    </a:cxn>
                    <a:cxn ang="0">
                      <a:pos x="T10" y="T11"/>
                    </a:cxn>
                  </a:cxnLst>
                  <a:rect l="0" t="0" r="r" b="b"/>
                  <a:pathLst>
                    <a:path w="27" h="25">
                      <a:moveTo>
                        <a:pt x="26" y="24"/>
                      </a:moveTo>
                      <a:cubicBezTo>
                        <a:pt x="27" y="23"/>
                        <a:pt x="27" y="22"/>
                        <a:pt x="27" y="21"/>
                      </a:cubicBezTo>
                      <a:cubicBezTo>
                        <a:pt x="7" y="1"/>
                        <a:pt x="7" y="1"/>
                        <a:pt x="7" y="1"/>
                      </a:cubicBezTo>
                      <a:cubicBezTo>
                        <a:pt x="4" y="0"/>
                        <a:pt x="2" y="0"/>
                        <a:pt x="0" y="0"/>
                      </a:cubicBezTo>
                      <a:cubicBezTo>
                        <a:pt x="24" y="25"/>
                        <a:pt x="24" y="25"/>
                        <a:pt x="24" y="25"/>
                      </a:cubicBezTo>
                      <a:cubicBezTo>
                        <a:pt x="26" y="24"/>
                        <a:pt x="26" y="24"/>
                        <a:pt x="26" y="24"/>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9" name="Freeform 1257"/>
                <p:cNvSpPr/>
                <p:nvPr/>
              </p:nvSpPr>
              <p:spPr bwMode="auto">
                <a:xfrm>
                  <a:off x="2978" y="1682"/>
                  <a:ext cx="54" cy="90"/>
                </a:xfrm>
                <a:custGeom>
                  <a:avLst/>
                  <a:gdLst>
                    <a:gd name="T0" fmla="*/ 0 w 23"/>
                    <a:gd name="T1" fmla="*/ 0 h 38"/>
                    <a:gd name="T2" fmla="*/ 3 w 23"/>
                    <a:gd name="T3" fmla="*/ 33 h 38"/>
                    <a:gd name="T4" fmla="*/ 20 w 23"/>
                    <a:gd name="T5" fmla="*/ 38 h 38"/>
                    <a:gd name="T6" fmla="*/ 23 w 23"/>
                    <a:gd name="T7" fmla="*/ 36 h 38"/>
                    <a:gd name="T8" fmla="*/ 17 w 23"/>
                    <a:gd name="T9" fmla="*/ 0 h 38"/>
                    <a:gd name="T10" fmla="*/ 0 w 23"/>
                    <a:gd name="T11" fmla="*/ 0 h 38"/>
                  </a:gdLst>
                  <a:ahLst/>
                  <a:cxnLst>
                    <a:cxn ang="0">
                      <a:pos x="T0" y="T1"/>
                    </a:cxn>
                    <a:cxn ang="0">
                      <a:pos x="T2" y="T3"/>
                    </a:cxn>
                    <a:cxn ang="0">
                      <a:pos x="T4" y="T5"/>
                    </a:cxn>
                    <a:cxn ang="0">
                      <a:pos x="T6" y="T7"/>
                    </a:cxn>
                    <a:cxn ang="0">
                      <a:pos x="T8" y="T9"/>
                    </a:cxn>
                    <a:cxn ang="0">
                      <a:pos x="T10" y="T11"/>
                    </a:cxn>
                  </a:cxnLst>
                  <a:rect l="0" t="0" r="r" b="b"/>
                  <a:pathLst>
                    <a:path w="23" h="38">
                      <a:moveTo>
                        <a:pt x="0" y="0"/>
                      </a:moveTo>
                      <a:cubicBezTo>
                        <a:pt x="3" y="33"/>
                        <a:pt x="3" y="33"/>
                        <a:pt x="3" y="33"/>
                      </a:cubicBezTo>
                      <a:cubicBezTo>
                        <a:pt x="8" y="35"/>
                        <a:pt x="14" y="36"/>
                        <a:pt x="20" y="38"/>
                      </a:cubicBezTo>
                      <a:cubicBezTo>
                        <a:pt x="21" y="37"/>
                        <a:pt x="22" y="37"/>
                        <a:pt x="23" y="36"/>
                      </a:cubicBezTo>
                      <a:cubicBezTo>
                        <a:pt x="17" y="0"/>
                        <a:pt x="17" y="0"/>
                        <a:pt x="17" y="0"/>
                      </a:cubicBezTo>
                      <a:cubicBezTo>
                        <a:pt x="11" y="0"/>
                        <a:pt x="6" y="0"/>
                        <a:pt x="0" y="0"/>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0" name="Freeform 1258"/>
                <p:cNvSpPr/>
                <p:nvPr/>
              </p:nvSpPr>
              <p:spPr bwMode="auto">
                <a:xfrm>
                  <a:off x="2980" y="1874"/>
                  <a:ext cx="55" cy="56"/>
                </a:xfrm>
                <a:custGeom>
                  <a:avLst/>
                  <a:gdLst>
                    <a:gd name="T0" fmla="*/ 23 w 23"/>
                    <a:gd name="T1" fmla="*/ 24 h 24"/>
                    <a:gd name="T2" fmla="*/ 0 w 23"/>
                    <a:gd name="T3" fmla="*/ 0 h 24"/>
                    <a:gd name="T4" fmla="*/ 2 w 23"/>
                    <a:gd name="T5" fmla="*/ 8 h 24"/>
                    <a:gd name="T6" fmla="*/ 17 w 23"/>
                    <a:gd name="T7" fmla="*/ 24 h 24"/>
                    <a:gd name="T8" fmla="*/ 23 w 23"/>
                    <a:gd name="T9" fmla="*/ 24 h 24"/>
                  </a:gdLst>
                  <a:ahLst/>
                  <a:cxnLst>
                    <a:cxn ang="0">
                      <a:pos x="T0" y="T1"/>
                    </a:cxn>
                    <a:cxn ang="0">
                      <a:pos x="T2" y="T3"/>
                    </a:cxn>
                    <a:cxn ang="0">
                      <a:pos x="T4" y="T5"/>
                    </a:cxn>
                    <a:cxn ang="0">
                      <a:pos x="T6" y="T7"/>
                    </a:cxn>
                    <a:cxn ang="0">
                      <a:pos x="T8" y="T9"/>
                    </a:cxn>
                  </a:cxnLst>
                  <a:rect l="0" t="0" r="r" b="b"/>
                  <a:pathLst>
                    <a:path w="23" h="24">
                      <a:moveTo>
                        <a:pt x="23" y="24"/>
                      </a:moveTo>
                      <a:cubicBezTo>
                        <a:pt x="0" y="0"/>
                        <a:pt x="0" y="0"/>
                        <a:pt x="0" y="0"/>
                      </a:cubicBezTo>
                      <a:cubicBezTo>
                        <a:pt x="0" y="2"/>
                        <a:pt x="1" y="5"/>
                        <a:pt x="2" y="8"/>
                      </a:cubicBezTo>
                      <a:cubicBezTo>
                        <a:pt x="17" y="24"/>
                        <a:pt x="17" y="24"/>
                        <a:pt x="17" y="24"/>
                      </a:cubicBezTo>
                      <a:cubicBezTo>
                        <a:pt x="23" y="24"/>
                        <a:pt x="23" y="24"/>
                        <a:pt x="23" y="24"/>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1" name="Freeform 1259"/>
                <p:cNvSpPr/>
                <p:nvPr/>
              </p:nvSpPr>
              <p:spPr bwMode="auto">
                <a:xfrm>
                  <a:off x="2675" y="1947"/>
                  <a:ext cx="367" cy="296"/>
                </a:xfrm>
                <a:custGeom>
                  <a:avLst/>
                  <a:gdLst>
                    <a:gd name="T0" fmla="*/ 98 w 155"/>
                    <a:gd name="T1" fmla="*/ 106 h 125"/>
                    <a:gd name="T2" fmla="*/ 40 w 155"/>
                    <a:gd name="T3" fmla="*/ 20 h 125"/>
                    <a:gd name="T4" fmla="*/ 153 w 155"/>
                    <a:gd name="T5" fmla="*/ 14 h 125"/>
                    <a:gd name="T6" fmla="*/ 155 w 155"/>
                    <a:gd name="T7" fmla="*/ 0 h 125"/>
                    <a:gd name="T8" fmla="*/ 0 w 155"/>
                    <a:gd name="T9" fmla="*/ 2 h 125"/>
                    <a:gd name="T10" fmla="*/ 84 w 155"/>
                    <a:gd name="T11" fmla="*/ 125 h 125"/>
                    <a:gd name="T12" fmla="*/ 98 w 155"/>
                    <a:gd name="T13" fmla="*/ 106 h 125"/>
                  </a:gdLst>
                  <a:ahLst/>
                  <a:cxnLst>
                    <a:cxn ang="0">
                      <a:pos x="T0" y="T1"/>
                    </a:cxn>
                    <a:cxn ang="0">
                      <a:pos x="T2" y="T3"/>
                    </a:cxn>
                    <a:cxn ang="0">
                      <a:pos x="T4" y="T5"/>
                    </a:cxn>
                    <a:cxn ang="0">
                      <a:pos x="T6" y="T7"/>
                    </a:cxn>
                    <a:cxn ang="0">
                      <a:pos x="T8" y="T9"/>
                    </a:cxn>
                    <a:cxn ang="0">
                      <a:pos x="T10" y="T11"/>
                    </a:cxn>
                    <a:cxn ang="0">
                      <a:pos x="T12" y="T13"/>
                    </a:cxn>
                  </a:cxnLst>
                  <a:rect l="0" t="0" r="r" b="b"/>
                  <a:pathLst>
                    <a:path w="155" h="125">
                      <a:moveTo>
                        <a:pt x="98" y="106"/>
                      </a:moveTo>
                      <a:cubicBezTo>
                        <a:pt x="75" y="74"/>
                        <a:pt x="50" y="33"/>
                        <a:pt x="40" y="20"/>
                      </a:cubicBezTo>
                      <a:cubicBezTo>
                        <a:pt x="63" y="20"/>
                        <a:pt x="114" y="16"/>
                        <a:pt x="153" y="14"/>
                      </a:cubicBezTo>
                      <a:cubicBezTo>
                        <a:pt x="153" y="9"/>
                        <a:pt x="154" y="5"/>
                        <a:pt x="155" y="0"/>
                      </a:cubicBezTo>
                      <a:cubicBezTo>
                        <a:pt x="103" y="2"/>
                        <a:pt x="35" y="4"/>
                        <a:pt x="0" y="2"/>
                      </a:cubicBezTo>
                      <a:cubicBezTo>
                        <a:pt x="6" y="11"/>
                        <a:pt x="51" y="81"/>
                        <a:pt x="84" y="125"/>
                      </a:cubicBezTo>
                      <a:cubicBezTo>
                        <a:pt x="98" y="106"/>
                        <a:pt x="98" y="106"/>
                        <a:pt x="98" y="106"/>
                      </a:cubicBezTo>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2" name="Freeform 1260"/>
                <p:cNvSpPr/>
                <p:nvPr/>
              </p:nvSpPr>
              <p:spPr bwMode="auto">
                <a:xfrm>
                  <a:off x="3053" y="3146"/>
                  <a:ext cx="60" cy="60"/>
                </a:xfrm>
                <a:custGeom>
                  <a:avLst/>
                  <a:gdLst>
                    <a:gd name="T0" fmla="*/ 25 w 25"/>
                    <a:gd name="T1" fmla="*/ 22 h 25"/>
                    <a:gd name="T2" fmla="*/ 3 w 25"/>
                    <a:gd name="T3" fmla="*/ 0 h 25"/>
                    <a:gd name="T4" fmla="*/ 0 w 25"/>
                    <a:gd name="T5" fmla="*/ 5 h 25"/>
                    <a:gd name="T6" fmla="*/ 20 w 25"/>
                    <a:gd name="T7" fmla="*/ 25 h 25"/>
                    <a:gd name="T8" fmla="*/ 25 w 25"/>
                    <a:gd name="T9" fmla="*/ 22 h 25"/>
                  </a:gdLst>
                  <a:ahLst/>
                  <a:cxnLst>
                    <a:cxn ang="0">
                      <a:pos x="T0" y="T1"/>
                    </a:cxn>
                    <a:cxn ang="0">
                      <a:pos x="T2" y="T3"/>
                    </a:cxn>
                    <a:cxn ang="0">
                      <a:pos x="T4" y="T5"/>
                    </a:cxn>
                    <a:cxn ang="0">
                      <a:pos x="T6" y="T7"/>
                    </a:cxn>
                    <a:cxn ang="0">
                      <a:pos x="T8" y="T9"/>
                    </a:cxn>
                  </a:cxnLst>
                  <a:rect l="0" t="0" r="r" b="b"/>
                  <a:pathLst>
                    <a:path w="25" h="25">
                      <a:moveTo>
                        <a:pt x="25" y="22"/>
                      </a:moveTo>
                      <a:cubicBezTo>
                        <a:pt x="16" y="16"/>
                        <a:pt x="9" y="8"/>
                        <a:pt x="3" y="0"/>
                      </a:cubicBezTo>
                      <a:cubicBezTo>
                        <a:pt x="2" y="2"/>
                        <a:pt x="1" y="4"/>
                        <a:pt x="0" y="5"/>
                      </a:cubicBezTo>
                      <a:cubicBezTo>
                        <a:pt x="20" y="25"/>
                        <a:pt x="20" y="25"/>
                        <a:pt x="20" y="25"/>
                      </a:cubicBezTo>
                      <a:cubicBezTo>
                        <a:pt x="22" y="24"/>
                        <a:pt x="23" y="23"/>
                        <a:pt x="25" y="22"/>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3" name="Freeform 1261"/>
                <p:cNvSpPr/>
                <p:nvPr/>
              </p:nvSpPr>
              <p:spPr bwMode="auto">
                <a:xfrm>
                  <a:off x="3020" y="2044"/>
                  <a:ext cx="22" cy="19"/>
                </a:xfrm>
                <a:custGeom>
                  <a:avLst/>
                  <a:gdLst>
                    <a:gd name="T0" fmla="*/ 9 w 9"/>
                    <a:gd name="T1" fmla="*/ 8 h 8"/>
                    <a:gd name="T2" fmla="*/ 7 w 9"/>
                    <a:gd name="T3" fmla="*/ 0 h 8"/>
                    <a:gd name="T4" fmla="*/ 0 w 9"/>
                    <a:gd name="T5" fmla="*/ 0 h 8"/>
                    <a:gd name="T6" fmla="*/ 4 w 9"/>
                    <a:gd name="T7" fmla="*/ 8 h 8"/>
                    <a:gd name="T8" fmla="*/ 9 w 9"/>
                    <a:gd name="T9" fmla="*/ 8 h 8"/>
                  </a:gdLst>
                  <a:ahLst/>
                  <a:cxnLst>
                    <a:cxn ang="0">
                      <a:pos x="T0" y="T1"/>
                    </a:cxn>
                    <a:cxn ang="0">
                      <a:pos x="T2" y="T3"/>
                    </a:cxn>
                    <a:cxn ang="0">
                      <a:pos x="T4" y="T5"/>
                    </a:cxn>
                    <a:cxn ang="0">
                      <a:pos x="T6" y="T7"/>
                    </a:cxn>
                    <a:cxn ang="0">
                      <a:pos x="T8" y="T9"/>
                    </a:cxn>
                  </a:cxnLst>
                  <a:rect l="0" t="0" r="r" b="b"/>
                  <a:pathLst>
                    <a:path w="9" h="8">
                      <a:moveTo>
                        <a:pt x="9" y="8"/>
                      </a:moveTo>
                      <a:cubicBezTo>
                        <a:pt x="8" y="5"/>
                        <a:pt x="8" y="2"/>
                        <a:pt x="7" y="0"/>
                      </a:cubicBezTo>
                      <a:cubicBezTo>
                        <a:pt x="5" y="0"/>
                        <a:pt x="2" y="0"/>
                        <a:pt x="0" y="0"/>
                      </a:cubicBezTo>
                      <a:cubicBezTo>
                        <a:pt x="4" y="8"/>
                        <a:pt x="4" y="8"/>
                        <a:pt x="4" y="8"/>
                      </a:cubicBezTo>
                      <a:cubicBezTo>
                        <a:pt x="5" y="7"/>
                        <a:pt x="7" y="7"/>
                        <a:pt x="9" y="8"/>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4" name="Freeform 1262"/>
                <p:cNvSpPr/>
                <p:nvPr/>
              </p:nvSpPr>
              <p:spPr bwMode="auto">
                <a:xfrm>
                  <a:off x="2800" y="1997"/>
                  <a:ext cx="237" cy="189"/>
                </a:xfrm>
                <a:custGeom>
                  <a:avLst/>
                  <a:gdLst>
                    <a:gd name="T0" fmla="*/ 0 w 100"/>
                    <a:gd name="T1" fmla="*/ 6 h 80"/>
                    <a:gd name="T2" fmla="*/ 48 w 100"/>
                    <a:gd name="T3" fmla="*/ 80 h 80"/>
                    <a:gd name="T4" fmla="*/ 56 w 100"/>
                    <a:gd name="T5" fmla="*/ 69 h 80"/>
                    <a:gd name="T6" fmla="*/ 48 w 100"/>
                    <a:gd name="T7" fmla="*/ 58 h 80"/>
                    <a:gd name="T8" fmla="*/ 53 w 100"/>
                    <a:gd name="T9" fmla="*/ 48 h 80"/>
                    <a:gd name="T10" fmla="*/ 34 w 100"/>
                    <a:gd name="T11" fmla="*/ 16 h 80"/>
                    <a:gd name="T12" fmla="*/ 100 w 100"/>
                    <a:gd name="T13" fmla="*/ 14 h 80"/>
                    <a:gd name="T14" fmla="*/ 99 w 100"/>
                    <a:gd name="T15" fmla="*/ 0 h 80"/>
                    <a:gd name="T16" fmla="*/ 0 w 100"/>
                    <a:gd name="T17" fmla="*/ 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80">
                      <a:moveTo>
                        <a:pt x="0" y="6"/>
                      </a:moveTo>
                      <a:cubicBezTo>
                        <a:pt x="4" y="11"/>
                        <a:pt x="26" y="47"/>
                        <a:pt x="48" y="80"/>
                      </a:cubicBezTo>
                      <a:cubicBezTo>
                        <a:pt x="56" y="69"/>
                        <a:pt x="56" y="69"/>
                        <a:pt x="56" y="69"/>
                      </a:cubicBezTo>
                      <a:cubicBezTo>
                        <a:pt x="53" y="66"/>
                        <a:pt x="49" y="62"/>
                        <a:pt x="48" y="58"/>
                      </a:cubicBezTo>
                      <a:cubicBezTo>
                        <a:pt x="49" y="55"/>
                        <a:pt x="51" y="51"/>
                        <a:pt x="53" y="48"/>
                      </a:cubicBezTo>
                      <a:cubicBezTo>
                        <a:pt x="44" y="33"/>
                        <a:pt x="37" y="21"/>
                        <a:pt x="34" y="16"/>
                      </a:cubicBezTo>
                      <a:cubicBezTo>
                        <a:pt x="47" y="16"/>
                        <a:pt x="73" y="15"/>
                        <a:pt x="100" y="14"/>
                      </a:cubicBezTo>
                      <a:cubicBezTo>
                        <a:pt x="99" y="9"/>
                        <a:pt x="99" y="5"/>
                        <a:pt x="99" y="0"/>
                      </a:cubicBezTo>
                      <a:cubicBezTo>
                        <a:pt x="62" y="3"/>
                        <a:pt x="22" y="6"/>
                        <a:pt x="0" y="6"/>
                      </a:cubicBezTo>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5" name="Freeform 1263"/>
                <p:cNvSpPr/>
                <p:nvPr/>
              </p:nvSpPr>
              <p:spPr bwMode="auto">
                <a:xfrm>
                  <a:off x="3044" y="3163"/>
                  <a:ext cx="54" cy="50"/>
                </a:xfrm>
                <a:custGeom>
                  <a:avLst/>
                  <a:gdLst>
                    <a:gd name="T0" fmla="*/ 23 w 23"/>
                    <a:gd name="T1" fmla="*/ 19 h 21"/>
                    <a:gd name="T2" fmla="*/ 3 w 23"/>
                    <a:gd name="T3" fmla="*/ 0 h 21"/>
                    <a:gd name="T4" fmla="*/ 0 w 23"/>
                    <a:gd name="T5" fmla="*/ 3 h 21"/>
                    <a:gd name="T6" fmla="*/ 18 w 23"/>
                    <a:gd name="T7" fmla="*/ 21 h 21"/>
                    <a:gd name="T8" fmla="*/ 23 w 23"/>
                    <a:gd name="T9" fmla="*/ 19 h 21"/>
                  </a:gdLst>
                  <a:ahLst/>
                  <a:cxnLst>
                    <a:cxn ang="0">
                      <a:pos x="T0" y="T1"/>
                    </a:cxn>
                    <a:cxn ang="0">
                      <a:pos x="T2" y="T3"/>
                    </a:cxn>
                    <a:cxn ang="0">
                      <a:pos x="T4" y="T5"/>
                    </a:cxn>
                    <a:cxn ang="0">
                      <a:pos x="T6" y="T7"/>
                    </a:cxn>
                    <a:cxn ang="0">
                      <a:pos x="T8" y="T9"/>
                    </a:cxn>
                  </a:cxnLst>
                  <a:rect l="0" t="0" r="r" b="b"/>
                  <a:pathLst>
                    <a:path w="23" h="21">
                      <a:moveTo>
                        <a:pt x="23" y="19"/>
                      </a:moveTo>
                      <a:cubicBezTo>
                        <a:pt x="3" y="0"/>
                        <a:pt x="3" y="0"/>
                        <a:pt x="3" y="0"/>
                      </a:cubicBezTo>
                      <a:cubicBezTo>
                        <a:pt x="2" y="1"/>
                        <a:pt x="1" y="2"/>
                        <a:pt x="0" y="3"/>
                      </a:cubicBezTo>
                      <a:cubicBezTo>
                        <a:pt x="18" y="21"/>
                        <a:pt x="18" y="21"/>
                        <a:pt x="18" y="21"/>
                      </a:cubicBezTo>
                      <a:cubicBezTo>
                        <a:pt x="20" y="20"/>
                        <a:pt x="21" y="19"/>
                        <a:pt x="23" y="19"/>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6" name="Freeform 1264"/>
                <p:cNvSpPr/>
                <p:nvPr/>
              </p:nvSpPr>
              <p:spPr bwMode="auto">
                <a:xfrm>
                  <a:off x="2987" y="2557"/>
                  <a:ext cx="74" cy="95"/>
                </a:xfrm>
                <a:custGeom>
                  <a:avLst/>
                  <a:gdLst>
                    <a:gd name="T0" fmla="*/ 0 w 31"/>
                    <a:gd name="T1" fmla="*/ 25 h 40"/>
                    <a:gd name="T2" fmla="*/ 16 w 31"/>
                    <a:gd name="T3" fmla="*/ 40 h 40"/>
                    <a:gd name="T4" fmla="*/ 31 w 31"/>
                    <a:gd name="T5" fmla="*/ 14 h 40"/>
                    <a:gd name="T6" fmla="*/ 16 w 31"/>
                    <a:gd name="T7" fmla="*/ 0 h 40"/>
                    <a:gd name="T8" fmla="*/ 0 w 31"/>
                    <a:gd name="T9" fmla="*/ 25 h 40"/>
                  </a:gdLst>
                  <a:ahLst/>
                  <a:cxnLst>
                    <a:cxn ang="0">
                      <a:pos x="T0" y="T1"/>
                    </a:cxn>
                    <a:cxn ang="0">
                      <a:pos x="T2" y="T3"/>
                    </a:cxn>
                    <a:cxn ang="0">
                      <a:pos x="T4" y="T5"/>
                    </a:cxn>
                    <a:cxn ang="0">
                      <a:pos x="T6" y="T7"/>
                    </a:cxn>
                    <a:cxn ang="0">
                      <a:pos x="T8" y="T9"/>
                    </a:cxn>
                  </a:cxnLst>
                  <a:rect l="0" t="0" r="r" b="b"/>
                  <a:pathLst>
                    <a:path w="31" h="40">
                      <a:moveTo>
                        <a:pt x="0" y="25"/>
                      </a:moveTo>
                      <a:cubicBezTo>
                        <a:pt x="16" y="40"/>
                        <a:pt x="16" y="40"/>
                        <a:pt x="16" y="40"/>
                      </a:cubicBezTo>
                      <a:cubicBezTo>
                        <a:pt x="22" y="31"/>
                        <a:pt x="27" y="22"/>
                        <a:pt x="31" y="14"/>
                      </a:cubicBezTo>
                      <a:cubicBezTo>
                        <a:pt x="16" y="0"/>
                        <a:pt x="16" y="0"/>
                        <a:pt x="16" y="0"/>
                      </a:cubicBezTo>
                      <a:cubicBezTo>
                        <a:pt x="11" y="8"/>
                        <a:pt x="6" y="17"/>
                        <a:pt x="0" y="25"/>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7" name="Freeform 1265"/>
                <p:cNvSpPr/>
                <p:nvPr/>
              </p:nvSpPr>
              <p:spPr bwMode="auto">
                <a:xfrm>
                  <a:off x="3001" y="2044"/>
                  <a:ext cx="24" cy="24"/>
                </a:xfrm>
                <a:custGeom>
                  <a:avLst/>
                  <a:gdLst>
                    <a:gd name="T0" fmla="*/ 10 w 10"/>
                    <a:gd name="T1" fmla="*/ 8 h 10"/>
                    <a:gd name="T2" fmla="*/ 6 w 10"/>
                    <a:gd name="T3" fmla="*/ 0 h 10"/>
                    <a:gd name="T4" fmla="*/ 0 w 10"/>
                    <a:gd name="T5" fmla="*/ 1 h 10"/>
                    <a:gd name="T6" fmla="*/ 5 w 10"/>
                    <a:gd name="T7" fmla="*/ 10 h 10"/>
                    <a:gd name="T8" fmla="*/ 10 w 10"/>
                    <a:gd name="T9" fmla="*/ 8 h 10"/>
                  </a:gdLst>
                  <a:ahLst/>
                  <a:cxnLst>
                    <a:cxn ang="0">
                      <a:pos x="T0" y="T1"/>
                    </a:cxn>
                    <a:cxn ang="0">
                      <a:pos x="T2" y="T3"/>
                    </a:cxn>
                    <a:cxn ang="0">
                      <a:pos x="T4" y="T5"/>
                    </a:cxn>
                    <a:cxn ang="0">
                      <a:pos x="T6" y="T7"/>
                    </a:cxn>
                    <a:cxn ang="0">
                      <a:pos x="T8" y="T9"/>
                    </a:cxn>
                  </a:cxnLst>
                  <a:rect l="0" t="0" r="r" b="b"/>
                  <a:pathLst>
                    <a:path w="10" h="10">
                      <a:moveTo>
                        <a:pt x="10" y="8"/>
                      </a:moveTo>
                      <a:cubicBezTo>
                        <a:pt x="6" y="0"/>
                        <a:pt x="6" y="0"/>
                        <a:pt x="6" y="0"/>
                      </a:cubicBezTo>
                      <a:cubicBezTo>
                        <a:pt x="0" y="1"/>
                        <a:pt x="0" y="1"/>
                        <a:pt x="0" y="1"/>
                      </a:cubicBezTo>
                      <a:cubicBezTo>
                        <a:pt x="5" y="10"/>
                        <a:pt x="5" y="10"/>
                        <a:pt x="5" y="10"/>
                      </a:cubicBezTo>
                      <a:cubicBezTo>
                        <a:pt x="6" y="9"/>
                        <a:pt x="8" y="8"/>
                        <a:pt x="10" y="8"/>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8" name="Freeform 1266"/>
                <p:cNvSpPr/>
                <p:nvPr/>
              </p:nvSpPr>
              <p:spPr bwMode="auto">
                <a:xfrm>
                  <a:off x="2987" y="1900"/>
                  <a:ext cx="29" cy="30"/>
                </a:xfrm>
                <a:custGeom>
                  <a:avLst/>
                  <a:gdLst>
                    <a:gd name="T0" fmla="*/ 12 w 12"/>
                    <a:gd name="T1" fmla="*/ 13 h 13"/>
                    <a:gd name="T2" fmla="*/ 0 w 12"/>
                    <a:gd name="T3" fmla="*/ 0 h 13"/>
                    <a:gd name="T4" fmla="*/ 3 w 12"/>
                    <a:gd name="T5" fmla="*/ 13 h 13"/>
                    <a:gd name="T6" fmla="*/ 12 w 12"/>
                    <a:gd name="T7" fmla="*/ 13 h 13"/>
                  </a:gdLst>
                  <a:ahLst/>
                  <a:cxnLst>
                    <a:cxn ang="0">
                      <a:pos x="T0" y="T1"/>
                    </a:cxn>
                    <a:cxn ang="0">
                      <a:pos x="T2" y="T3"/>
                    </a:cxn>
                    <a:cxn ang="0">
                      <a:pos x="T4" y="T5"/>
                    </a:cxn>
                    <a:cxn ang="0">
                      <a:pos x="T6" y="T7"/>
                    </a:cxn>
                  </a:cxnLst>
                  <a:rect l="0" t="0" r="r" b="b"/>
                  <a:pathLst>
                    <a:path w="12" h="13">
                      <a:moveTo>
                        <a:pt x="12" y="13"/>
                      </a:moveTo>
                      <a:cubicBezTo>
                        <a:pt x="0" y="0"/>
                        <a:pt x="0" y="0"/>
                        <a:pt x="0" y="0"/>
                      </a:cubicBezTo>
                      <a:cubicBezTo>
                        <a:pt x="0" y="4"/>
                        <a:pt x="1" y="9"/>
                        <a:pt x="3" y="13"/>
                      </a:cubicBezTo>
                      <a:cubicBezTo>
                        <a:pt x="6" y="13"/>
                        <a:pt x="9" y="13"/>
                        <a:pt x="12" y="13"/>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9" name="Freeform 1267"/>
                <p:cNvSpPr/>
                <p:nvPr/>
              </p:nvSpPr>
              <p:spPr bwMode="auto">
                <a:xfrm>
                  <a:off x="2923" y="835"/>
                  <a:ext cx="78" cy="154"/>
                </a:xfrm>
                <a:custGeom>
                  <a:avLst/>
                  <a:gdLst>
                    <a:gd name="T0" fmla="*/ 6 w 33"/>
                    <a:gd name="T1" fmla="*/ 65 h 65"/>
                    <a:gd name="T2" fmla="*/ 33 w 33"/>
                    <a:gd name="T3" fmla="*/ 58 h 65"/>
                    <a:gd name="T4" fmla="*/ 12 w 33"/>
                    <a:gd name="T5" fmla="*/ 0 h 65"/>
                    <a:gd name="T6" fmla="*/ 0 w 33"/>
                    <a:gd name="T7" fmla="*/ 21 h 65"/>
                    <a:gd name="T8" fmla="*/ 6 w 33"/>
                    <a:gd name="T9" fmla="*/ 65 h 65"/>
                  </a:gdLst>
                  <a:ahLst/>
                  <a:cxnLst>
                    <a:cxn ang="0">
                      <a:pos x="T0" y="T1"/>
                    </a:cxn>
                    <a:cxn ang="0">
                      <a:pos x="T2" y="T3"/>
                    </a:cxn>
                    <a:cxn ang="0">
                      <a:pos x="T4" y="T5"/>
                    </a:cxn>
                    <a:cxn ang="0">
                      <a:pos x="T6" y="T7"/>
                    </a:cxn>
                    <a:cxn ang="0">
                      <a:pos x="T8" y="T9"/>
                    </a:cxn>
                  </a:cxnLst>
                  <a:rect l="0" t="0" r="r" b="b"/>
                  <a:pathLst>
                    <a:path w="33" h="65">
                      <a:moveTo>
                        <a:pt x="6" y="65"/>
                      </a:moveTo>
                      <a:cubicBezTo>
                        <a:pt x="15" y="62"/>
                        <a:pt x="24" y="59"/>
                        <a:pt x="33" y="58"/>
                      </a:cubicBezTo>
                      <a:cubicBezTo>
                        <a:pt x="15" y="40"/>
                        <a:pt x="11" y="21"/>
                        <a:pt x="12" y="0"/>
                      </a:cubicBezTo>
                      <a:cubicBezTo>
                        <a:pt x="9" y="8"/>
                        <a:pt x="5" y="15"/>
                        <a:pt x="0" y="21"/>
                      </a:cubicBezTo>
                      <a:cubicBezTo>
                        <a:pt x="5" y="32"/>
                        <a:pt x="8" y="46"/>
                        <a:pt x="6" y="65"/>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0" name="Freeform 1268"/>
                <p:cNvSpPr/>
                <p:nvPr/>
              </p:nvSpPr>
              <p:spPr bwMode="auto">
                <a:xfrm>
                  <a:off x="3035" y="3175"/>
                  <a:ext cx="49" cy="47"/>
                </a:xfrm>
                <a:custGeom>
                  <a:avLst/>
                  <a:gdLst>
                    <a:gd name="T0" fmla="*/ 21 w 21"/>
                    <a:gd name="T1" fmla="*/ 17 h 20"/>
                    <a:gd name="T2" fmla="*/ 3 w 21"/>
                    <a:gd name="T3" fmla="*/ 0 h 20"/>
                    <a:gd name="T4" fmla="*/ 0 w 21"/>
                    <a:gd name="T5" fmla="*/ 4 h 20"/>
                    <a:gd name="T6" fmla="*/ 17 w 21"/>
                    <a:gd name="T7" fmla="*/ 20 h 20"/>
                    <a:gd name="T8" fmla="*/ 21 w 21"/>
                    <a:gd name="T9" fmla="*/ 17 h 20"/>
                  </a:gdLst>
                  <a:ahLst/>
                  <a:cxnLst>
                    <a:cxn ang="0">
                      <a:pos x="T0" y="T1"/>
                    </a:cxn>
                    <a:cxn ang="0">
                      <a:pos x="T2" y="T3"/>
                    </a:cxn>
                    <a:cxn ang="0">
                      <a:pos x="T4" y="T5"/>
                    </a:cxn>
                    <a:cxn ang="0">
                      <a:pos x="T6" y="T7"/>
                    </a:cxn>
                    <a:cxn ang="0">
                      <a:pos x="T8" y="T9"/>
                    </a:cxn>
                  </a:cxnLst>
                  <a:rect l="0" t="0" r="r" b="b"/>
                  <a:pathLst>
                    <a:path w="21" h="20">
                      <a:moveTo>
                        <a:pt x="21" y="17"/>
                      </a:moveTo>
                      <a:cubicBezTo>
                        <a:pt x="3" y="0"/>
                        <a:pt x="3" y="0"/>
                        <a:pt x="3" y="0"/>
                      </a:cubicBezTo>
                      <a:cubicBezTo>
                        <a:pt x="2" y="1"/>
                        <a:pt x="1" y="2"/>
                        <a:pt x="0" y="4"/>
                      </a:cubicBezTo>
                      <a:cubicBezTo>
                        <a:pt x="17" y="20"/>
                        <a:pt x="17" y="20"/>
                        <a:pt x="17" y="20"/>
                      </a:cubicBezTo>
                      <a:cubicBezTo>
                        <a:pt x="18" y="19"/>
                        <a:pt x="20" y="18"/>
                        <a:pt x="21" y="17"/>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1" name="Freeform 1269"/>
                <p:cNvSpPr/>
                <p:nvPr/>
              </p:nvSpPr>
              <p:spPr bwMode="auto">
                <a:xfrm>
                  <a:off x="2855" y="149"/>
                  <a:ext cx="61" cy="111"/>
                </a:xfrm>
                <a:custGeom>
                  <a:avLst/>
                  <a:gdLst>
                    <a:gd name="T0" fmla="*/ 0 w 26"/>
                    <a:gd name="T1" fmla="*/ 8 h 47"/>
                    <a:gd name="T2" fmla="*/ 8 w 26"/>
                    <a:gd name="T3" fmla="*/ 47 h 47"/>
                    <a:gd name="T4" fmla="*/ 26 w 26"/>
                    <a:gd name="T5" fmla="*/ 33 h 47"/>
                    <a:gd name="T6" fmla="*/ 22 w 26"/>
                    <a:gd name="T7" fmla="*/ 0 h 47"/>
                    <a:gd name="T8" fmla="*/ 0 w 26"/>
                    <a:gd name="T9" fmla="*/ 8 h 47"/>
                  </a:gdLst>
                  <a:ahLst/>
                  <a:cxnLst>
                    <a:cxn ang="0">
                      <a:pos x="T0" y="T1"/>
                    </a:cxn>
                    <a:cxn ang="0">
                      <a:pos x="T2" y="T3"/>
                    </a:cxn>
                    <a:cxn ang="0">
                      <a:pos x="T4" y="T5"/>
                    </a:cxn>
                    <a:cxn ang="0">
                      <a:pos x="T6" y="T7"/>
                    </a:cxn>
                    <a:cxn ang="0">
                      <a:pos x="T8" y="T9"/>
                    </a:cxn>
                  </a:cxnLst>
                  <a:rect l="0" t="0" r="r" b="b"/>
                  <a:pathLst>
                    <a:path w="26" h="47">
                      <a:moveTo>
                        <a:pt x="0" y="8"/>
                      </a:moveTo>
                      <a:cubicBezTo>
                        <a:pt x="0" y="23"/>
                        <a:pt x="3" y="37"/>
                        <a:pt x="8" y="47"/>
                      </a:cubicBezTo>
                      <a:cubicBezTo>
                        <a:pt x="14" y="42"/>
                        <a:pt x="20" y="38"/>
                        <a:pt x="26" y="33"/>
                      </a:cubicBezTo>
                      <a:cubicBezTo>
                        <a:pt x="23" y="23"/>
                        <a:pt x="21" y="11"/>
                        <a:pt x="22" y="0"/>
                      </a:cubicBezTo>
                      <a:cubicBezTo>
                        <a:pt x="14" y="2"/>
                        <a:pt x="7" y="5"/>
                        <a:pt x="0" y="8"/>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2" name="Freeform 1270"/>
                <p:cNvSpPr/>
                <p:nvPr/>
              </p:nvSpPr>
              <p:spPr bwMode="auto">
                <a:xfrm>
                  <a:off x="2878" y="1419"/>
                  <a:ext cx="104" cy="194"/>
                </a:xfrm>
                <a:custGeom>
                  <a:avLst/>
                  <a:gdLst>
                    <a:gd name="T0" fmla="*/ 1 w 44"/>
                    <a:gd name="T1" fmla="*/ 33 h 82"/>
                    <a:gd name="T2" fmla="*/ 22 w 44"/>
                    <a:gd name="T3" fmla="*/ 82 h 82"/>
                    <a:gd name="T4" fmla="*/ 42 w 44"/>
                    <a:gd name="T5" fmla="*/ 33 h 82"/>
                    <a:gd name="T6" fmla="*/ 1 w 44"/>
                    <a:gd name="T7" fmla="*/ 33 h 82"/>
                  </a:gdLst>
                  <a:ahLst/>
                  <a:cxnLst>
                    <a:cxn ang="0">
                      <a:pos x="T0" y="T1"/>
                    </a:cxn>
                    <a:cxn ang="0">
                      <a:pos x="T2" y="T3"/>
                    </a:cxn>
                    <a:cxn ang="0">
                      <a:pos x="T4" y="T5"/>
                    </a:cxn>
                    <a:cxn ang="0">
                      <a:pos x="T6" y="T7"/>
                    </a:cxn>
                  </a:cxnLst>
                  <a:rect l="0" t="0" r="r" b="b"/>
                  <a:pathLst>
                    <a:path w="44" h="82">
                      <a:moveTo>
                        <a:pt x="1" y="33"/>
                      </a:moveTo>
                      <a:cubicBezTo>
                        <a:pt x="0" y="47"/>
                        <a:pt x="2" y="63"/>
                        <a:pt x="22" y="82"/>
                      </a:cubicBezTo>
                      <a:cubicBezTo>
                        <a:pt x="35" y="69"/>
                        <a:pt x="44" y="47"/>
                        <a:pt x="42" y="33"/>
                      </a:cubicBezTo>
                      <a:cubicBezTo>
                        <a:pt x="37" y="0"/>
                        <a:pt x="2" y="8"/>
                        <a:pt x="1" y="33"/>
                      </a:cubicBezTo>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3" name="Freeform 1271"/>
                <p:cNvSpPr/>
                <p:nvPr/>
              </p:nvSpPr>
              <p:spPr bwMode="auto">
                <a:xfrm>
                  <a:off x="2985" y="2046"/>
                  <a:ext cx="24" cy="29"/>
                </a:xfrm>
                <a:custGeom>
                  <a:avLst/>
                  <a:gdLst>
                    <a:gd name="T0" fmla="*/ 10 w 10"/>
                    <a:gd name="T1" fmla="*/ 9 h 12"/>
                    <a:gd name="T2" fmla="*/ 5 w 10"/>
                    <a:gd name="T3" fmla="*/ 0 h 12"/>
                    <a:gd name="T4" fmla="*/ 0 w 10"/>
                    <a:gd name="T5" fmla="*/ 0 h 12"/>
                    <a:gd name="T6" fmla="*/ 6 w 10"/>
                    <a:gd name="T7" fmla="*/ 12 h 12"/>
                    <a:gd name="T8" fmla="*/ 10 w 10"/>
                    <a:gd name="T9" fmla="*/ 9 h 12"/>
                  </a:gdLst>
                  <a:ahLst/>
                  <a:cxnLst>
                    <a:cxn ang="0">
                      <a:pos x="T0" y="T1"/>
                    </a:cxn>
                    <a:cxn ang="0">
                      <a:pos x="T2" y="T3"/>
                    </a:cxn>
                    <a:cxn ang="0">
                      <a:pos x="T4" y="T5"/>
                    </a:cxn>
                    <a:cxn ang="0">
                      <a:pos x="T6" y="T7"/>
                    </a:cxn>
                    <a:cxn ang="0">
                      <a:pos x="T8" y="T9"/>
                    </a:cxn>
                  </a:cxnLst>
                  <a:rect l="0" t="0" r="r" b="b"/>
                  <a:pathLst>
                    <a:path w="10" h="12">
                      <a:moveTo>
                        <a:pt x="10" y="9"/>
                      </a:moveTo>
                      <a:cubicBezTo>
                        <a:pt x="5" y="0"/>
                        <a:pt x="5" y="0"/>
                        <a:pt x="5" y="0"/>
                      </a:cubicBezTo>
                      <a:cubicBezTo>
                        <a:pt x="0" y="0"/>
                        <a:pt x="0" y="0"/>
                        <a:pt x="0" y="0"/>
                      </a:cubicBezTo>
                      <a:cubicBezTo>
                        <a:pt x="6" y="12"/>
                        <a:pt x="6" y="12"/>
                        <a:pt x="6" y="12"/>
                      </a:cubicBezTo>
                      <a:cubicBezTo>
                        <a:pt x="7" y="11"/>
                        <a:pt x="9" y="10"/>
                        <a:pt x="10" y="9"/>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4" name="Freeform 1272"/>
                <p:cNvSpPr/>
                <p:nvPr/>
              </p:nvSpPr>
              <p:spPr bwMode="auto">
                <a:xfrm>
                  <a:off x="3027" y="3187"/>
                  <a:ext cx="45" cy="45"/>
                </a:xfrm>
                <a:custGeom>
                  <a:avLst/>
                  <a:gdLst>
                    <a:gd name="T0" fmla="*/ 19 w 19"/>
                    <a:gd name="T1" fmla="*/ 16 h 19"/>
                    <a:gd name="T2" fmla="*/ 2 w 19"/>
                    <a:gd name="T3" fmla="*/ 0 h 19"/>
                    <a:gd name="T4" fmla="*/ 0 w 19"/>
                    <a:gd name="T5" fmla="*/ 3 h 19"/>
                    <a:gd name="T6" fmla="*/ 15 w 19"/>
                    <a:gd name="T7" fmla="*/ 19 h 19"/>
                    <a:gd name="T8" fmla="*/ 19 w 19"/>
                    <a:gd name="T9" fmla="*/ 16 h 19"/>
                  </a:gdLst>
                  <a:ahLst/>
                  <a:cxnLst>
                    <a:cxn ang="0">
                      <a:pos x="T0" y="T1"/>
                    </a:cxn>
                    <a:cxn ang="0">
                      <a:pos x="T2" y="T3"/>
                    </a:cxn>
                    <a:cxn ang="0">
                      <a:pos x="T4" y="T5"/>
                    </a:cxn>
                    <a:cxn ang="0">
                      <a:pos x="T6" y="T7"/>
                    </a:cxn>
                    <a:cxn ang="0">
                      <a:pos x="T8" y="T9"/>
                    </a:cxn>
                  </a:cxnLst>
                  <a:rect l="0" t="0" r="r" b="b"/>
                  <a:pathLst>
                    <a:path w="19" h="19">
                      <a:moveTo>
                        <a:pt x="19" y="16"/>
                      </a:moveTo>
                      <a:cubicBezTo>
                        <a:pt x="2" y="0"/>
                        <a:pt x="2" y="0"/>
                        <a:pt x="2" y="0"/>
                      </a:cubicBezTo>
                      <a:cubicBezTo>
                        <a:pt x="1" y="1"/>
                        <a:pt x="0" y="2"/>
                        <a:pt x="0" y="3"/>
                      </a:cubicBezTo>
                      <a:cubicBezTo>
                        <a:pt x="15" y="19"/>
                        <a:pt x="15" y="19"/>
                        <a:pt x="15" y="19"/>
                      </a:cubicBezTo>
                      <a:cubicBezTo>
                        <a:pt x="16" y="18"/>
                        <a:pt x="18" y="17"/>
                        <a:pt x="19" y="16"/>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5" name="Freeform 1273"/>
                <p:cNvSpPr/>
                <p:nvPr/>
              </p:nvSpPr>
              <p:spPr bwMode="auto">
                <a:xfrm>
                  <a:off x="2966" y="2046"/>
                  <a:ext cx="31" cy="36"/>
                </a:xfrm>
                <a:custGeom>
                  <a:avLst/>
                  <a:gdLst>
                    <a:gd name="T0" fmla="*/ 11 w 13"/>
                    <a:gd name="T1" fmla="*/ 15 h 15"/>
                    <a:gd name="T2" fmla="*/ 13 w 13"/>
                    <a:gd name="T3" fmla="*/ 13 h 15"/>
                    <a:gd name="T4" fmla="*/ 6 w 13"/>
                    <a:gd name="T5" fmla="*/ 0 h 15"/>
                    <a:gd name="T6" fmla="*/ 0 w 13"/>
                    <a:gd name="T7" fmla="*/ 1 h 15"/>
                    <a:gd name="T8" fmla="*/ 4 w 13"/>
                    <a:gd name="T9" fmla="*/ 8 h 15"/>
                    <a:gd name="T10" fmla="*/ 11 w 13"/>
                    <a:gd name="T11" fmla="*/ 15 h 15"/>
                  </a:gdLst>
                  <a:ahLst/>
                  <a:cxnLst>
                    <a:cxn ang="0">
                      <a:pos x="T0" y="T1"/>
                    </a:cxn>
                    <a:cxn ang="0">
                      <a:pos x="T2" y="T3"/>
                    </a:cxn>
                    <a:cxn ang="0">
                      <a:pos x="T4" y="T5"/>
                    </a:cxn>
                    <a:cxn ang="0">
                      <a:pos x="T6" y="T7"/>
                    </a:cxn>
                    <a:cxn ang="0">
                      <a:pos x="T8" y="T9"/>
                    </a:cxn>
                    <a:cxn ang="0">
                      <a:pos x="T10" y="T11"/>
                    </a:cxn>
                  </a:cxnLst>
                  <a:rect l="0" t="0" r="r" b="b"/>
                  <a:pathLst>
                    <a:path w="13" h="15">
                      <a:moveTo>
                        <a:pt x="11" y="15"/>
                      </a:moveTo>
                      <a:cubicBezTo>
                        <a:pt x="12" y="14"/>
                        <a:pt x="12" y="14"/>
                        <a:pt x="13" y="13"/>
                      </a:cubicBezTo>
                      <a:cubicBezTo>
                        <a:pt x="6" y="0"/>
                        <a:pt x="6" y="0"/>
                        <a:pt x="6" y="0"/>
                      </a:cubicBezTo>
                      <a:cubicBezTo>
                        <a:pt x="4" y="0"/>
                        <a:pt x="2" y="0"/>
                        <a:pt x="0" y="1"/>
                      </a:cubicBezTo>
                      <a:cubicBezTo>
                        <a:pt x="4" y="8"/>
                        <a:pt x="4" y="8"/>
                        <a:pt x="4" y="8"/>
                      </a:cubicBezTo>
                      <a:cubicBezTo>
                        <a:pt x="6" y="9"/>
                        <a:pt x="9" y="12"/>
                        <a:pt x="11" y="15"/>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6" name="Freeform 1274"/>
                <p:cNvSpPr/>
                <p:nvPr/>
              </p:nvSpPr>
              <p:spPr bwMode="auto">
                <a:xfrm>
                  <a:off x="3018" y="3199"/>
                  <a:ext cx="43" cy="42"/>
                </a:xfrm>
                <a:custGeom>
                  <a:avLst/>
                  <a:gdLst>
                    <a:gd name="T0" fmla="*/ 18 w 18"/>
                    <a:gd name="T1" fmla="*/ 15 h 18"/>
                    <a:gd name="T2" fmla="*/ 2 w 18"/>
                    <a:gd name="T3" fmla="*/ 0 h 18"/>
                    <a:gd name="T4" fmla="*/ 0 w 18"/>
                    <a:gd name="T5" fmla="*/ 3 h 18"/>
                    <a:gd name="T6" fmla="*/ 15 w 18"/>
                    <a:gd name="T7" fmla="*/ 18 h 18"/>
                    <a:gd name="T8" fmla="*/ 18 w 18"/>
                    <a:gd name="T9" fmla="*/ 15 h 18"/>
                  </a:gdLst>
                  <a:ahLst/>
                  <a:cxnLst>
                    <a:cxn ang="0">
                      <a:pos x="T0" y="T1"/>
                    </a:cxn>
                    <a:cxn ang="0">
                      <a:pos x="T2" y="T3"/>
                    </a:cxn>
                    <a:cxn ang="0">
                      <a:pos x="T4" y="T5"/>
                    </a:cxn>
                    <a:cxn ang="0">
                      <a:pos x="T6" y="T7"/>
                    </a:cxn>
                    <a:cxn ang="0">
                      <a:pos x="T8" y="T9"/>
                    </a:cxn>
                  </a:cxnLst>
                  <a:rect l="0" t="0" r="r" b="b"/>
                  <a:pathLst>
                    <a:path w="18" h="18">
                      <a:moveTo>
                        <a:pt x="18" y="15"/>
                      </a:moveTo>
                      <a:cubicBezTo>
                        <a:pt x="2" y="0"/>
                        <a:pt x="2" y="0"/>
                        <a:pt x="2" y="0"/>
                      </a:cubicBezTo>
                      <a:cubicBezTo>
                        <a:pt x="2" y="1"/>
                        <a:pt x="1" y="2"/>
                        <a:pt x="0" y="3"/>
                      </a:cubicBezTo>
                      <a:cubicBezTo>
                        <a:pt x="15" y="18"/>
                        <a:pt x="15" y="18"/>
                        <a:pt x="15" y="18"/>
                      </a:cubicBezTo>
                      <a:cubicBezTo>
                        <a:pt x="16" y="17"/>
                        <a:pt x="17" y="16"/>
                        <a:pt x="18" y="15"/>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7" name="Freeform 1275"/>
                <p:cNvSpPr/>
                <p:nvPr/>
              </p:nvSpPr>
              <p:spPr bwMode="auto">
                <a:xfrm>
                  <a:off x="2921" y="1675"/>
                  <a:ext cx="50" cy="83"/>
                </a:xfrm>
                <a:custGeom>
                  <a:avLst/>
                  <a:gdLst>
                    <a:gd name="T0" fmla="*/ 2 w 21"/>
                    <a:gd name="T1" fmla="*/ 29 h 35"/>
                    <a:gd name="T2" fmla="*/ 21 w 21"/>
                    <a:gd name="T3" fmla="*/ 35 h 35"/>
                    <a:gd name="T4" fmla="*/ 19 w 21"/>
                    <a:gd name="T5" fmla="*/ 2 h 35"/>
                    <a:gd name="T6" fmla="*/ 10 w 21"/>
                    <a:gd name="T7" fmla="*/ 0 h 35"/>
                    <a:gd name="T8" fmla="*/ 0 w 21"/>
                    <a:gd name="T9" fmla="*/ 5 h 35"/>
                    <a:gd name="T10" fmla="*/ 2 w 21"/>
                    <a:gd name="T11" fmla="*/ 29 h 35"/>
                  </a:gdLst>
                  <a:ahLst/>
                  <a:cxnLst>
                    <a:cxn ang="0">
                      <a:pos x="T0" y="T1"/>
                    </a:cxn>
                    <a:cxn ang="0">
                      <a:pos x="T2" y="T3"/>
                    </a:cxn>
                    <a:cxn ang="0">
                      <a:pos x="T4" y="T5"/>
                    </a:cxn>
                    <a:cxn ang="0">
                      <a:pos x="T6" y="T7"/>
                    </a:cxn>
                    <a:cxn ang="0">
                      <a:pos x="T8" y="T9"/>
                    </a:cxn>
                    <a:cxn ang="0">
                      <a:pos x="T10" y="T11"/>
                    </a:cxn>
                  </a:cxnLst>
                  <a:rect l="0" t="0" r="r" b="b"/>
                  <a:pathLst>
                    <a:path w="21" h="35">
                      <a:moveTo>
                        <a:pt x="2" y="29"/>
                      </a:moveTo>
                      <a:cubicBezTo>
                        <a:pt x="21" y="35"/>
                        <a:pt x="21" y="35"/>
                        <a:pt x="21" y="35"/>
                      </a:cubicBezTo>
                      <a:cubicBezTo>
                        <a:pt x="19" y="2"/>
                        <a:pt x="19" y="2"/>
                        <a:pt x="19" y="2"/>
                      </a:cubicBezTo>
                      <a:cubicBezTo>
                        <a:pt x="16" y="1"/>
                        <a:pt x="13" y="1"/>
                        <a:pt x="10" y="0"/>
                      </a:cubicBezTo>
                      <a:cubicBezTo>
                        <a:pt x="7" y="2"/>
                        <a:pt x="4" y="3"/>
                        <a:pt x="0" y="5"/>
                      </a:cubicBezTo>
                      <a:cubicBezTo>
                        <a:pt x="2" y="29"/>
                        <a:pt x="2" y="29"/>
                        <a:pt x="2" y="29"/>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8" name="Freeform 1276"/>
                <p:cNvSpPr/>
                <p:nvPr/>
              </p:nvSpPr>
              <p:spPr bwMode="auto">
                <a:xfrm>
                  <a:off x="2930" y="2510"/>
                  <a:ext cx="86" cy="99"/>
                </a:xfrm>
                <a:custGeom>
                  <a:avLst/>
                  <a:gdLst>
                    <a:gd name="T0" fmla="*/ 0 w 36"/>
                    <a:gd name="T1" fmla="*/ 24 h 42"/>
                    <a:gd name="T2" fmla="*/ 20 w 36"/>
                    <a:gd name="T3" fmla="*/ 42 h 42"/>
                    <a:gd name="T4" fmla="*/ 36 w 36"/>
                    <a:gd name="T5" fmla="*/ 17 h 42"/>
                    <a:gd name="T6" fmla="*/ 17 w 36"/>
                    <a:gd name="T7" fmla="*/ 0 h 42"/>
                    <a:gd name="T8" fmla="*/ 0 w 36"/>
                    <a:gd name="T9" fmla="*/ 24 h 42"/>
                  </a:gdLst>
                  <a:ahLst/>
                  <a:cxnLst>
                    <a:cxn ang="0">
                      <a:pos x="T0" y="T1"/>
                    </a:cxn>
                    <a:cxn ang="0">
                      <a:pos x="T2" y="T3"/>
                    </a:cxn>
                    <a:cxn ang="0">
                      <a:pos x="T4" y="T5"/>
                    </a:cxn>
                    <a:cxn ang="0">
                      <a:pos x="T6" y="T7"/>
                    </a:cxn>
                    <a:cxn ang="0">
                      <a:pos x="T8" y="T9"/>
                    </a:cxn>
                  </a:cxnLst>
                  <a:rect l="0" t="0" r="r" b="b"/>
                  <a:pathLst>
                    <a:path w="36" h="42">
                      <a:moveTo>
                        <a:pt x="0" y="24"/>
                      </a:moveTo>
                      <a:cubicBezTo>
                        <a:pt x="20" y="42"/>
                        <a:pt x="20" y="42"/>
                        <a:pt x="20" y="42"/>
                      </a:cubicBezTo>
                      <a:cubicBezTo>
                        <a:pt x="26" y="34"/>
                        <a:pt x="32" y="25"/>
                        <a:pt x="36" y="17"/>
                      </a:cubicBezTo>
                      <a:cubicBezTo>
                        <a:pt x="17" y="0"/>
                        <a:pt x="17" y="0"/>
                        <a:pt x="17" y="0"/>
                      </a:cubicBezTo>
                      <a:cubicBezTo>
                        <a:pt x="12" y="8"/>
                        <a:pt x="6" y="16"/>
                        <a:pt x="0" y="24"/>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9" name="Freeform 1277"/>
                <p:cNvSpPr/>
                <p:nvPr/>
              </p:nvSpPr>
              <p:spPr bwMode="auto">
                <a:xfrm>
                  <a:off x="2604" y="757"/>
                  <a:ext cx="322" cy="263"/>
                </a:xfrm>
                <a:custGeom>
                  <a:avLst/>
                  <a:gdLst>
                    <a:gd name="T0" fmla="*/ 38 w 136"/>
                    <a:gd name="T1" fmla="*/ 23 h 111"/>
                    <a:gd name="T2" fmla="*/ 46 w 136"/>
                    <a:gd name="T3" fmla="*/ 108 h 111"/>
                    <a:gd name="T4" fmla="*/ 114 w 136"/>
                    <a:gd name="T5" fmla="*/ 69 h 111"/>
                    <a:gd name="T6" fmla="*/ 108 w 136"/>
                    <a:gd name="T7" fmla="*/ 59 h 111"/>
                    <a:gd name="T8" fmla="*/ 47 w 136"/>
                    <a:gd name="T9" fmla="*/ 83 h 111"/>
                    <a:gd name="T10" fmla="*/ 56 w 136"/>
                    <a:gd name="T11" fmla="*/ 36 h 111"/>
                    <a:gd name="T12" fmla="*/ 116 w 136"/>
                    <a:gd name="T13" fmla="*/ 59 h 111"/>
                    <a:gd name="T14" fmla="*/ 125 w 136"/>
                    <a:gd name="T15" fmla="*/ 94 h 111"/>
                    <a:gd name="T16" fmla="*/ 135 w 136"/>
                    <a:gd name="T17" fmla="*/ 94 h 111"/>
                    <a:gd name="T18" fmla="*/ 117 w 136"/>
                    <a:gd name="T19" fmla="*/ 41 h 111"/>
                    <a:gd name="T20" fmla="*/ 38 w 136"/>
                    <a:gd name="T21" fmla="*/ 2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6" h="111">
                      <a:moveTo>
                        <a:pt x="38" y="23"/>
                      </a:moveTo>
                      <a:cubicBezTo>
                        <a:pt x="0" y="54"/>
                        <a:pt x="16" y="102"/>
                        <a:pt x="46" y="108"/>
                      </a:cubicBezTo>
                      <a:cubicBezTo>
                        <a:pt x="62" y="111"/>
                        <a:pt x="98" y="95"/>
                        <a:pt x="114" y="69"/>
                      </a:cubicBezTo>
                      <a:cubicBezTo>
                        <a:pt x="112" y="66"/>
                        <a:pt x="111" y="63"/>
                        <a:pt x="108" y="59"/>
                      </a:cubicBezTo>
                      <a:cubicBezTo>
                        <a:pt x="97" y="80"/>
                        <a:pt x="65" y="98"/>
                        <a:pt x="47" y="83"/>
                      </a:cubicBezTo>
                      <a:cubicBezTo>
                        <a:pt x="26" y="64"/>
                        <a:pt x="42" y="43"/>
                        <a:pt x="56" y="36"/>
                      </a:cubicBezTo>
                      <a:cubicBezTo>
                        <a:pt x="84" y="22"/>
                        <a:pt x="104" y="38"/>
                        <a:pt x="116" y="59"/>
                      </a:cubicBezTo>
                      <a:cubicBezTo>
                        <a:pt x="123" y="70"/>
                        <a:pt x="125" y="82"/>
                        <a:pt x="125" y="94"/>
                      </a:cubicBezTo>
                      <a:cubicBezTo>
                        <a:pt x="135" y="94"/>
                        <a:pt x="135" y="94"/>
                        <a:pt x="135" y="94"/>
                      </a:cubicBezTo>
                      <a:cubicBezTo>
                        <a:pt x="136" y="65"/>
                        <a:pt x="124" y="49"/>
                        <a:pt x="117" y="41"/>
                      </a:cubicBezTo>
                      <a:cubicBezTo>
                        <a:pt x="99" y="20"/>
                        <a:pt x="68" y="0"/>
                        <a:pt x="38" y="23"/>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0" name="Freeform 1278"/>
                <p:cNvSpPr/>
                <p:nvPr/>
              </p:nvSpPr>
              <p:spPr bwMode="auto">
                <a:xfrm>
                  <a:off x="2571" y="979"/>
                  <a:ext cx="359" cy="786"/>
                </a:xfrm>
                <a:custGeom>
                  <a:avLst/>
                  <a:gdLst>
                    <a:gd name="T0" fmla="*/ 126 w 152"/>
                    <a:gd name="T1" fmla="*/ 47 h 332"/>
                    <a:gd name="T2" fmla="*/ 22 w 152"/>
                    <a:gd name="T3" fmla="*/ 234 h 332"/>
                    <a:gd name="T4" fmla="*/ 152 w 152"/>
                    <a:gd name="T5" fmla="*/ 292 h 332"/>
                    <a:gd name="T6" fmla="*/ 134 w 152"/>
                    <a:gd name="T7" fmla="*/ 283 h 332"/>
                    <a:gd name="T8" fmla="*/ 36 w 152"/>
                    <a:gd name="T9" fmla="*/ 204 h 332"/>
                    <a:gd name="T10" fmla="*/ 137 w 152"/>
                    <a:gd name="T11" fmla="*/ 51 h 332"/>
                    <a:gd name="T12" fmla="*/ 149 w 152"/>
                    <a:gd name="T13" fmla="*/ 0 h 332"/>
                    <a:gd name="T14" fmla="*/ 139 w 152"/>
                    <a:gd name="T15" fmla="*/ 0 h 332"/>
                    <a:gd name="T16" fmla="*/ 126 w 152"/>
                    <a:gd name="T17" fmla="*/ 47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332">
                      <a:moveTo>
                        <a:pt x="126" y="47"/>
                      </a:moveTo>
                      <a:cubicBezTo>
                        <a:pt x="104" y="98"/>
                        <a:pt x="0" y="149"/>
                        <a:pt x="22" y="234"/>
                      </a:cubicBezTo>
                      <a:cubicBezTo>
                        <a:pt x="30" y="267"/>
                        <a:pt x="81" y="332"/>
                        <a:pt x="152" y="292"/>
                      </a:cubicBezTo>
                      <a:cubicBezTo>
                        <a:pt x="146" y="289"/>
                        <a:pt x="140" y="286"/>
                        <a:pt x="134" y="283"/>
                      </a:cubicBezTo>
                      <a:cubicBezTo>
                        <a:pt x="70" y="311"/>
                        <a:pt x="34" y="258"/>
                        <a:pt x="36" y="204"/>
                      </a:cubicBezTo>
                      <a:cubicBezTo>
                        <a:pt x="39" y="154"/>
                        <a:pt x="115" y="108"/>
                        <a:pt x="137" y="51"/>
                      </a:cubicBezTo>
                      <a:cubicBezTo>
                        <a:pt x="145" y="31"/>
                        <a:pt x="149" y="14"/>
                        <a:pt x="149" y="0"/>
                      </a:cubicBezTo>
                      <a:cubicBezTo>
                        <a:pt x="139" y="0"/>
                        <a:pt x="139" y="0"/>
                        <a:pt x="139" y="0"/>
                      </a:cubicBezTo>
                      <a:cubicBezTo>
                        <a:pt x="138" y="16"/>
                        <a:pt x="133" y="32"/>
                        <a:pt x="126" y="47"/>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1" name="Freeform 1279"/>
                <p:cNvSpPr/>
                <p:nvPr/>
              </p:nvSpPr>
              <p:spPr bwMode="auto">
                <a:xfrm>
                  <a:off x="2942" y="2626"/>
                  <a:ext cx="78" cy="78"/>
                </a:xfrm>
                <a:custGeom>
                  <a:avLst/>
                  <a:gdLst>
                    <a:gd name="T0" fmla="*/ 33 w 33"/>
                    <a:gd name="T1" fmla="*/ 14 h 33"/>
                    <a:gd name="T2" fmla="*/ 16 w 33"/>
                    <a:gd name="T3" fmla="*/ 0 h 33"/>
                    <a:gd name="T4" fmla="*/ 0 w 33"/>
                    <a:gd name="T5" fmla="*/ 19 h 33"/>
                    <a:gd name="T6" fmla="*/ 17 w 33"/>
                    <a:gd name="T7" fmla="*/ 33 h 33"/>
                    <a:gd name="T8" fmla="*/ 33 w 33"/>
                    <a:gd name="T9" fmla="*/ 14 h 33"/>
                  </a:gdLst>
                  <a:ahLst/>
                  <a:cxnLst>
                    <a:cxn ang="0">
                      <a:pos x="T0" y="T1"/>
                    </a:cxn>
                    <a:cxn ang="0">
                      <a:pos x="T2" y="T3"/>
                    </a:cxn>
                    <a:cxn ang="0">
                      <a:pos x="T4" y="T5"/>
                    </a:cxn>
                    <a:cxn ang="0">
                      <a:pos x="T6" y="T7"/>
                    </a:cxn>
                    <a:cxn ang="0">
                      <a:pos x="T8" y="T9"/>
                    </a:cxn>
                  </a:cxnLst>
                  <a:rect l="0" t="0" r="r" b="b"/>
                  <a:pathLst>
                    <a:path w="33" h="33">
                      <a:moveTo>
                        <a:pt x="33" y="14"/>
                      </a:moveTo>
                      <a:cubicBezTo>
                        <a:pt x="16" y="0"/>
                        <a:pt x="16" y="0"/>
                        <a:pt x="16" y="0"/>
                      </a:cubicBezTo>
                      <a:cubicBezTo>
                        <a:pt x="11" y="6"/>
                        <a:pt x="6" y="13"/>
                        <a:pt x="0" y="19"/>
                      </a:cubicBezTo>
                      <a:cubicBezTo>
                        <a:pt x="17" y="33"/>
                        <a:pt x="17" y="33"/>
                        <a:pt x="17" y="33"/>
                      </a:cubicBezTo>
                      <a:cubicBezTo>
                        <a:pt x="23" y="27"/>
                        <a:pt x="28" y="20"/>
                        <a:pt x="33" y="14"/>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2" name="Freeform 1280"/>
                <p:cNvSpPr/>
                <p:nvPr/>
              </p:nvSpPr>
              <p:spPr bwMode="auto">
                <a:xfrm>
                  <a:off x="3009" y="3210"/>
                  <a:ext cx="42" cy="41"/>
                </a:xfrm>
                <a:custGeom>
                  <a:avLst/>
                  <a:gdLst>
                    <a:gd name="T0" fmla="*/ 18 w 18"/>
                    <a:gd name="T1" fmla="*/ 14 h 17"/>
                    <a:gd name="T2" fmla="*/ 3 w 18"/>
                    <a:gd name="T3" fmla="*/ 0 h 17"/>
                    <a:gd name="T4" fmla="*/ 0 w 18"/>
                    <a:gd name="T5" fmla="*/ 3 h 17"/>
                    <a:gd name="T6" fmla="*/ 15 w 18"/>
                    <a:gd name="T7" fmla="*/ 17 h 17"/>
                    <a:gd name="T8" fmla="*/ 18 w 18"/>
                    <a:gd name="T9" fmla="*/ 14 h 17"/>
                  </a:gdLst>
                  <a:ahLst/>
                  <a:cxnLst>
                    <a:cxn ang="0">
                      <a:pos x="T0" y="T1"/>
                    </a:cxn>
                    <a:cxn ang="0">
                      <a:pos x="T2" y="T3"/>
                    </a:cxn>
                    <a:cxn ang="0">
                      <a:pos x="T4" y="T5"/>
                    </a:cxn>
                    <a:cxn ang="0">
                      <a:pos x="T6" y="T7"/>
                    </a:cxn>
                    <a:cxn ang="0">
                      <a:pos x="T8" y="T9"/>
                    </a:cxn>
                  </a:cxnLst>
                  <a:rect l="0" t="0" r="r" b="b"/>
                  <a:pathLst>
                    <a:path w="18" h="17">
                      <a:moveTo>
                        <a:pt x="18" y="14"/>
                      </a:moveTo>
                      <a:cubicBezTo>
                        <a:pt x="3" y="0"/>
                        <a:pt x="3" y="0"/>
                        <a:pt x="3" y="0"/>
                      </a:cubicBezTo>
                      <a:cubicBezTo>
                        <a:pt x="2" y="1"/>
                        <a:pt x="1" y="2"/>
                        <a:pt x="0" y="3"/>
                      </a:cubicBezTo>
                      <a:cubicBezTo>
                        <a:pt x="15" y="17"/>
                        <a:pt x="15" y="17"/>
                        <a:pt x="15" y="17"/>
                      </a:cubicBezTo>
                      <a:cubicBezTo>
                        <a:pt x="16" y="16"/>
                        <a:pt x="17" y="15"/>
                        <a:pt x="18" y="14"/>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3" name="Freeform 1281"/>
                <p:cNvSpPr/>
                <p:nvPr/>
              </p:nvSpPr>
              <p:spPr bwMode="auto">
                <a:xfrm>
                  <a:off x="3006" y="3220"/>
                  <a:ext cx="36" cy="40"/>
                </a:xfrm>
                <a:custGeom>
                  <a:avLst/>
                  <a:gdLst>
                    <a:gd name="T0" fmla="*/ 15 w 15"/>
                    <a:gd name="T1" fmla="*/ 15 h 17"/>
                    <a:gd name="T2" fmla="*/ 0 w 15"/>
                    <a:gd name="T3" fmla="*/ 0 h 17"/>
                    <a:gd name="T4" fmla="*/ 13 w 15"/>
                    <a:gd name="T5" fmla="*/ 17 h 17"/>
                    <a:gd name="T6" fmla="*/ 15 w 15"/>
                    <a:gd name="T7" fmla="*/ 15 h 17"/>
                  </a:gdLst>
                  <a:ahLst/>
                  <a:cxnLst>
                    <a:cxn ang="0">
                      <a:pos x="T0" y="T1"/>
                    </a:cxn>
                    <a:cxn ang="0">
                      <a:pos x="T2" y="T3"/>
                    </a:cxn>
                    <a:cxn ang="0">
                      <a:pos x="T4" y="T5"/>
                    </a:cxn>
                    <a:cxn ang="0">
                      <a:pos x="T6" y="T7"/>
                    </a:cxn>
                  </a:cxnLst>
                  <a:rect l="0" t="0" r="r" b="b"/>
                  <a:pathLst>
                    <a:path w="15" h="17">
                      <a:moveTo>
                        <a:pt x="15" y="15"/>
                      </a:moveTo>
                      <a:cubicBezTo>
                        <a:pt x="0" y="0"/>
                        <a:pt x="0" y="0"/>
                        <a:pt x="0" y="0"/>
                      </a:cubicBezTo>
                      <a:cubicBezTo>
                        <a:pt x="1" y="9"/>
                        <a:pt x="7" y="15"/>
                        <a:pt x="13" y="17"/>
                      </a:cubicBezTo>
                      <a:cubicBezTo>
                        <a:pt x="14" y="16"/>
                        <a:pt x="14" y="15"/>
                        <a:pt x="15" y="15"/>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4" name="Freeform 1282"/>
                <p:cNvSpPr/>
                <p:nvPr/>
              </p:nvSpPr>
              <p:spPr bwMode="auto">
                <a:xfrm>
                  <a:off x="2947" y="2049"/>
                  <a:ext cx="24" cy="23"/>
                </a:xfrm>
                <a:custGeom>
                  <a:avLst/>
                  <a:gdLst>
                    <a:gd name="T0" fmla="*/ 10 w 10"/>
                    <a:gd name="T1" fmla="*/ 7 h 10"/>
                    <a:gd name="T2" fmla="*/ 6 w 10"/>
                    <a:gd name="T3" fmla="*/ 0 h 10"/>
                    <a:gd name="T4" fmla="*/ 0 w 10"/>
                    <a:gd name="T5" fmla="*/ 0 h 10"/>
                    <a:gd name="T6" fmla="*/ 5 w 10"/>
                    <a:gd name="T7" fmla="*/ 10 h 10"/>
                    <a:gd name="T8" fmla="*/ 10 w 10"/>
                    <a:gd name="T9" fmla="*/ 7 h 10"/>
                  </a:gdLst>
                  <a:ahLst/>
                  <a:cxnLst>
                    <a:cxn ang="0">
                      <a:pos x="T0" y="T1"/>
                    </a:cxn>
                    <a:cxn ang="0">
                      <a:pos x="T2" y="T3"/>
                    </a:cxn>
                    <a:cxn ang="0">
                      <a:pos x="T4" y="T5"/>
                    </a:cxn>
                    <a:cxn ang="0">
                      <a:pos x="T6" y="T7"/>
                    </a:cxn>
                    <a:cxn ang="0">
                      <a:pos x="T8" y="T9"/>
                    </a:cxn>
                  </a:cxnLst>
                  <a:rect l="0" t="0" r="r" b="b"/>
                  <a:pathLst>
                    <a:path w="10" h="10">
                      <a:moveTo>
                        <a:pt x="10" y="7"/>
                      </a:moveTo>
                      <a:cubicBezTo>
                        <a:pt x="6" y="0"/>
                        <a:pt x="6" y="0"/>
                        <a:pt x="6" y="0"/>
                      </a:cubicBezTo>
                      <a:cubicBezTo>
                        <a:pt x="4" y="0"/>
                        <a:pt x="2" y="0"/>
                        <a:pt x="0" y="0"/>
                      </a:cubicBezTo>
                      <a:cubicBezTo>
                        <a:pt x="5" y="10"/>
                        <a:pt x="5" y="10"/>
                        <a:pt x="5" y="10"/>
                      </a:cubicBezTo>
                      <a:cubicBezTo>
                        <a:pt x="7" y="9"/>
                        <a:pt x="8" y="8"/>
                        <a:pt x="10" y="7"/>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5" name="Freeform 1283"/>
                <p:cNvSpPr/>
                <p:nvPr/>
              </p:nvSpPr>
              <p:spPr bwMode="auto">
                <a:xfrm>
                  <a:off x="2926" y="2077"/>
                  <a:ext cx="59" cy="74"/>
                </a:xfrm>
                <a:custGeom>
                  <a:avLst/>
                  <a:gdLst>
                    <a:gd name="T0" fmla="*/ 6 w 25"/>
                    <a:gd name="T1" fmla="*/ 31 h 31"/>
                    <a:gd name="T2" fmla="*/ 25 w 25"/>
                    <a:gd name="T3" fmla="*/ 5 h 31"/>
                    <a:gd name="T4" fmla="*/ 18 w 25"/>
                    <a:gd name="T5" fmla="*/ 0 h 31"/>
                    <a:gd name="T6" fmla="*/ 0 w 25"/>
                    <a:gd name="T7" fmla="*/ 23 h 31"/>
                    <a:gd name="T8" fmla="*/ 6 w 25"/>
                    <a:gd name="T9" fmla="*/ 31 h 31"/>
                  </a:gdLst>
                  <a:ahLst/>
                  <a:cxnLst>
                    <a:cxn ang="0">
                      <a:pos x="T0" y="T1"/>
                    </a:cxn>
                    <a:cxn ang="0">
                      <a:pos x="T2" y="T3"/>
                    </a:cxn>
                    <a:cxn ang="0">
                      <a:pos x="T4" y="T5"/>
                    </a:cxn>
                    <a:cxn ang="0">
                      <a:pos x="T6" y="T7"/>
                    </a:cxn>
                    <a:cxn ang="0">
                      <a:pos x="T8" y="T9"/>
                    </a:cxn>
                  </a:cxnLst>
                  <a:rect l="0" t="0" r="r" b="b"/>
                  <a:pathLst>
                    <a:path w="25" h="31">
                      <a:moveTo>
                        <a:pt x="6" y="31"/>
                      </a:moveTo>
                      <a:cubicBezTo>
                        <a:pt x="12" y="22"/>
                        <a:pt x="18" y="13"/>
                        <a:pt x="25" y="5"/>
                      </a:cubicBezTo>
                      <a:cubicBezTo>
                        <a:pt x="23" y="3"/>
                        <a:pt x="20" y="1"/>
                        <a:pt x="18" y="0"/>
                      </a:cubicBezTo>
                      <a:cubicBezTo>
                        <a:pt x="10" y="5"/>
                        <a:pt x="5" y="14"/>
                        <a:pt x="0" y="23"/>
                      </a:cubicBezTo>
                      <a:cubicBezTo>
                        <a:pt x="1" y="25"/>
                        <a:pt x="3" y="28"/>
                        <a:pt x="6" y="31"/>
                      </a:cubicBezTo>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6" name="Freeform 1284"/>
                <p:cNvSpPr/>
                <p:nvPr/>
              </p:nvSpPr>
              <p:spPr bwMode="auto">
                <a:xfrm>
                  <a:off x="2535" y="2934"/>
                  <a:ext cx="516" cy="402"/>
                </a:xfrm>
                <a:custGeom>
                  <a:avLst/>
                  <a:gdLst>
                    <a:gd name="T0" fmla="*/ 149 w 218"/>
                    <a:gd name="T1" fmla="*/ 151 h 170"/>
                    <a:gd name="T2" fmla="*/ 218 w 218"/>
                    <a:gd name="T3" fmla="*/ 84 h 170"/>
                    <a:gd name="T4" fmla="*/ 202 w 218"/>
                    <a:gd name="T5" fmla="*/ 43 h 170"/>
                    <a:gd name="T6" fmla="*/ 78 w 218"/>
                    <a:gd name="T7" fmla="*/ 119 h 170"/>
                    <a:gd name="T8" fmla="*/ 32 w 218"/>
                    <a:gd name="T9" fmla="*/ 39 h 170"/>
                    <a:gd name="T10" fmla="*/ 91 w 218"/>
                    <a:gd name="T11" fmla="*/ 33 h 170"/>
                    <a:gd name="T12" fmla="*/ 60 w 218"/>
                    <a:gd name="T13" fmla="*/ 1 h 170"/>
                    <a:gd name="T14" fmla="*/ 11 w 218"/>
                    <a:gd name="T15" fmla="*/ 91 h 170"/>
                    <a:gd name="T16" fmla="*/ 149 w 218"/>
                    <a:gd name="T17" fmla="*/ 15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8" h="170">
                      <a:moveTo>
                        <a:pt x="149" y="151"/>
                      </a:moveTo>
                      <a:cubicBezTo>
                        <a:pt x="180" y="138"/>
                        <a:pt x="200" y="112"/>
                        <a:pt x="218" y="84"/>
                      </a:cubicBezTo>
                      <a:cubicBezTo>
                        <a:pt x="209" y="71"/>
                        <a:pt x="204" y="57"/>
                        <a:pt x="202" y="43"/>
                      </a:cubicBezTo>
                      <a:cubicBezTo>
                        <a:pt x="173" y="96"/>
                        <a:pt x="134" y="133"/>
                        <a:pt x="78" y="119"/>
                      </a:cubicBezTo>
                      <a:cubicBezTo>
                        <a:pt x="45" y="111"/>
                        <a:pt x="18" y="79"/>
                        <a:pt x="32" y="39"/>
                      </a:cubicBezTo>
                      <a:cubicBezTo>
                        <a:pt x="43" y="10"/>
                        <a:pt x="78" y="1"/>
                        <a:pt x="91" y="33"/>
                      </a:cubicBezTo>
                      <a:cubicBezTo>
                        <a:pt x="96" y="7"/>
                        <a:pt x="72" y="0"/>
                        <a:pt x="60" y="1"/>
                      </a:cubicBezTo>
                      <a:cubicBezTo>
                        <a:pt x="23" y="4"/>
                        <a:pt x="0" y="49"/>
                        <a:pt x="11" y="91"/>
                      </a:cubicBezTo>
                      <a:cubicBezTo>
                        <a:pt x="28" y="151"/>
                        <a:pt x="106" y="170"/>
                        <a:pt x="149" y="151"/>
                      </a:cubicBezTo>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7" name="Freeform 1285"/>
                <p:cNvSpPr/>
                <p:nvPr/>
              </p:nvSpPr>
              <p:spPr bwMode="auto">
                <a:xfrm>
                  <a:off x="2928" y="2049"/>
                  <a:ext cx="28" cy="35"/>
                </a:xfrm>
                <a:custGeom>
                  <a:avLst/>
                  <a:gdLst>
                    <a:gd name="T0" fmla="*/ 0 w 12"/>
                    <a:gd name="T1" fmla="*/ 0 h 15"/>
                    <a:gd name="T2" fmla="*/ 8 w 12"/>
                    <a:gd name="T3" fmla="*/ 15 h 15"/>
                    <a:gd name="T4" fmla="*/ 12 w 12"/>
                    <a:gd name="T5" fmla="*/ 11 h 15"/>
                    <a:gd name="T6" fmla="*/ 6 w 12"/>
                    <a:gd name="T7" fmla="*/ 0 h 15"/>
                    <a:gd name="T8" fmla="*/ 0 w 12"/>
                    <a:gd name="T9" fmla="*/ 0 h 15"/>
                  </a:gdLst>
                  <a:ahLst/>
                  <a:cxnLst>
                    <a:cxn ang="0">
                      <a:pos x="T0" y="T1"/>
                    </a:cxn>
                    <a:cxn ang="0">
                      <a:pos x="T2" y="T3"/>
                    </a:cxn>
                    <a:cxn ang="0">
                      <a:pos x="T4" y="T5"/>
                    </a:cxn>
                    <a:cxn ang="0">
                      <a:pos x="T6" y="T7"/>
                    </a:cxn>
                    <a:cxn ang="0">
                      <a:pos x="T8" y="T9"/>
                    </a:cxn>
                  </a:cxnLst>
                  <a:rect l="0" t="0" r="r" b="b"/>
                  <a:pathLst>
                    <a:path w="12" h="15">
                      <a:moveTo>
                        <a:pt x="0" y="0"/>
                      </a:moveTo>
                      <a:cubicBezTo>
                        <a:pt x="8" y="15"/>
                        <a:pt x="8" y="15"/>
                        <a:pt x="8" y="15"/>
                      </a:cubicBezTo>
                      <a:cubicBezTo>
                        <a:pt x="9" y="14"/>
                        <a:pt x="10" y="12"/>
                        <a:pt x="12" y="11"/>
                      </a:cubicBezTo>
                      <a:cubicBezTo>
                        <a:pt x="6" y="0"/>
                        <a:pt x="6" y="0"/>
                        <a:pt x="6" y="0"/>
                      </a:cubicBezTo>
                      <a:cubicBezTo>
                        <a:pt x="4" y="0"/>
                        <a:pt x="2" y="0"/>
                        <a:pt x="0" y="0"/>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8" name="Freeform 1286"/>
                <p:cNvSpPr/>
                <p:nvPr/>
              </p:nvSpPr>
              <p:spPr bwMode="auto">
                <a:xfrm>
                  <a:off x="2800" y="173"/>
                  <a:ext cx="64" cy="127"/>
                </a:xfrm>
                <a:custGeom>
                  <a:avLst/>
                  <a:gdLst>
                    <a:gd name="T0" fmla="*/ 1 w 27"/>
                    <a:gd name="T1" fmla="*/ 11 h 54"/>
                    <a:gd name="T2" fmla="*/ 10 w 27"/>
                    <a:gd name="T3" fmla="*/ 54 h 54"/>
                    <a:gd name="T4" fmla="*/ 27 w 27"/>
                    <a:gd name="T5" fmla="*/ 39 h 54"/>
                    <a:gd name="T6" fmla="*/ 19 w 27"/>
                    <a:gd name="T7" fmla="*/ 0 h 54"/>
                    <a:gd name="T8" fmla="*/ 1 w 27"/>
                    <a:gd name="T9" fmla="*/ 11 h 54"/>
                  </a:gdLst>
                  <a:ahLst/>
                  <a:cxnLst>
                    <a:cxn ang="0">
                      <a:pos x="T0" y="T1"/>
                    </a:cxn>
                    <a:cxn ang="0">
                      <a:pos x="T2" y="T3"/>
                    </a:cxn>
                    <a:cxn ang="0">
                      <a:pos x="T4" y="T5"/>
                    </a:cxn>
                    <a:cxn ang="0">
                      <a:pos x="T6" y="T7"/>
                    </a:cxn>
                    <a:cxn ang="0">
                      <a:pos x="T8" y="T9"/>
                    </a:cxn>
                  </a:cxnLst>
                  <a:rect l="0" t="0" r="r" b="b"/>
                  <a:pathLst>
                    <a:path w="27" h="54">
                      <a:moveTo>
                        <a:pt x="1" y="11"/>
                      </a:moveTo>
                      <a:cubicBezTo>
                        <a:pt x="0" y="28"/>
                        <a:pt x="4" y="44"/>
                        <a:pt x="10" y="54"/>
                      </a:cubicBezTo>
                      <a:cubicBezTo>
                        <a:pt x="15" y="49"/>
                        <a:pt x="21" y="44"/>
                        <a:pt x="27" y="39"/>
                      </a:cubicBezTo>
                      <a:cubicBezTo>
                        <a:pt x="22" y="28"/>
                        <a:pt x="19" y="13"/>
                        <a:pt x="19" y="0"/>
                      </a:cubicBezTo>
                      <a:cubicBezTo>
                        <a:pt x="13" y="3"/>
                        <a:pt x="6" y="7"/>
                        <a:pt x="1" y="11"/>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9" name="Freeform 1287"/>
                <p:cNvSpPr/>
                <p:nvPr/>
              </p:nvSpPr>
              <p:spPr bwMode="auto">
                <a:xfrm>
                  <a:off x="2817" y="937"/>
                  <a:ext cx="69" cy="99"/>
                </a:xfrm>
                <a:custGeom>
                  <a:avLst/>
                  <a:gdLst>
                    <a:gd name="T0" fmla="*/ 26 w 29"/>
                    <a:gd name="T1" fmla="*/ 0 h 42"/>
                    <a:gd name="T2" fmla="*/ 0 w 29"/>
                    <a:gd name="T3" fmla="*/ 26 h 42"/>
                    <a:gd name="T4" fmla="*/ 16 w 29"/>
                    <a:gd name="T5" fmla="*/ 42 h 42"/>
                    <a:gd name="T6" fmla="*/ 26 w 29"/>
                    <a:gd name="T7" fmla="*/ 35 h 42"/>
                    <a:gd name="T8" fmla="*/ 26 w 29"/>
                    <a:gd name="T9" fmla="*/ 0 h 42"/>
                  </a:gdLst>
                  <a:ahLst/>
                  <a:cxnLst>
                    <a:cxn ang="0">
                      <a:pos x="T0" y="T1"/>
                    </a:cxn>
                    <a:cxn ang="0">
                      <a:pos x="T2" y="T3"/>
                    </a:cxn>
                    <a:cxn ang="0">
                      <a:pos x="T4" y="T5"/>
                    </a:cxn>
                    <a:cxn ang="0">
                      <a:pos x="T6" y="T7"/>
                    </a:cxn>
                    <a:cxn ang="0">
                      <a:pos x="T8" y="T9"/>
                    </a:cxn>
                  </a:cxnLst>
                  <a:rect l="0" t="0" r="r" b="b"/>
                  <a:pathLst>
                    <a:path w="29" h="42">
                      <a:moveTo>
                        <a:pt x="26" y="0"/>
                      </a:moveTo>
                      <a:cubicBezTo>
                        <a:pt x="19" y="11"/>
                        <a:pt x="9" y="20"/>
                        <a:pt x="0" y="26"/>
                      </a:cubicBezTo>
                      <a:cubicBezTo>
                        <a:pt x="4" y="32"/>
                        <a:pt x="10" y="38"/>
                        <a:pt x="16" y="42"/>
                      </a:cubicBezTo>
                      <a:cubicBezTo>
                        <a:pt x="19" y="40"/>
                        <a:pt x="22" y="37"/>
                        <a:pt x="26" y="35"/>
                      </a:cubicBezTo>
                      <a:cubicBezTo>
                        <a:pt x="29" y="24"/>
                        <a:pt x="29" y="12"/>
                        <a:pt x="26" y="0"/>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0" name="Freeform 1288"/>
                <p:cNvSpPr/>
                <p:nvPr/>
              </p:nvSpPr>
              <p:spPr bwMode="auto">
                <a:xfrm>
                  <a:off x="2904" y="2049"/>
                  <a:ext cx="38" cy="47"/>
                </a:xfrm>
                <a:custGeom>
                  <a:avLst/>
                  <a:gdLst>
                    <a:gd name="T0" fmla="*/ 0 w 16"/>
                    <a:gd name="T1" fmla="*/ 0 h 20"/>
                    <a:gd name="T2" fmla="*/ 13 w 16"/>
                    <a:gd name="T3" fmla="*/ 20 h 20"/>
                    <a:gd name="T4" fmla="*/ 16 w 16"/>
                    <a:gd name="T5" fmla="*/ 17 h 20"/>
                    <a:gd name="T6" fmla="*/ 8 w 16"/>
                    <a:gd name="T7" fmla="*/ 0 h 20"/>
                    <a:gd name="T8" fmla="*/ 0 w 16"/>
                    <a:gd name="T9" fmla="*/ 0 h 20"/>
                  </a:gdLst>
                  <a:ahLst/>
                  <a:cxnLst>
                    <a:cxn ang="0">
                      <a:pos x="T0" y="T1"/>
                    </a:cxn>
                    <a:cxn ang="0">
                      <a:pos x="T2" y="T3"/>
                    </a:cxn>
                    <a:cxn ang="0">
                      <a:pos x="T4" y="T5"/>
                    </a:cxn>
                    <a:cxn ang="0">
                      <a:pos x="T6" y="T7"/>
                    </a:cxn>
                    <a:cxn ang="0">
                      <a:pos x="T8" y="T9"/>
                    </a:cxn>
                  </a:cxnLst>
                  <a:rect l="0" t="0" r="r" b="b"/>
                  <a:pathLst>
                    <a:path w="16" h="20">
                      <a:moveTo>
                        <a:pt x="0" y="0"/>
                      </a:moveTo>
                      <a:cubicBezTo>
                        <a:pt x="2" y="3"/>
                        <a:pt x="6" y="10"/>
                        <a:pt x="13" y="20"/>
                      </a:cubicBezTo>
                      <a:cubicBezTo>
                        <a:pt x="14" y="19"/>
                        <a:pt x="15" y="18"/>
                        <a:pt x="16" y="17"/>
                      </a:cubicBezTo>
                      <a:cubicBezTo>
                        <a:pt x="8" y="0"/>
                        <a:pt x="8" y="0"/>
                        <a:pt x="8" y="0"/>
                      </a:cubicBezTo>
                      <a:cubicBezTo>
                        <a:pt x="5" y="0"/>
                        <a:pt x="2" y="0"/>
                        <a:pt x="0" y="0"/>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1" name="Freeform 1289"/>
                <p:cNvSpPr/>
                <p:nvPr/>
              </p:nvSpPr>
              <p:spPr bwMode="auto">
                <a:xfrm>
                  <a:off x="2883" y="2576"/>
                  <a:ext cx="90" cy="88"/>
                </a:xfrm>
                <a:custGeom>
                  <a:avLst/>
                  <a:gdLst>
                    <a:gd name="T0" fmla="*/ 0 w 38"/>
                    <a:gd name="T1" fmla="*/ 20 h 37"/>
                    <a:gd name="T2" fmla="*/ 22 w 38"/>
                    <a:gd name="T3" fmla="*/ 37 h 37"/>
                    <a:gd name="T4" fmla="*/ 38 w 38"/>
                    <a:gd name="T5" fmla="*/ 17 h 37"/>
                    <a:gd name="T6" fmla="*/ 17 w 38"/>
                    <a:gd name="T7" fmla="*/ 0 h 37"/>
                    <a:gd name="T8" fmla="*/ 0 w 38"/>
                    <a:gd name="T9" fmla="*/ 20 h 37"/>
                  </a:gdLst>
                  <a:ahLst/>
                  <a:cxnLst>
                    <a:cxn ang="0">
                      <a:pos x="T0" y="T1"/>
                    </a:cxn>
                    <a:cxn ang="0">
                      <a:pos x="T2" y="T3"/>
                    </a:cxn>
                    <a:cxn ang="0">
                      <a:pos x="T4" y="T5"/>
                    </a:cxn>
                    <a:cxn ang="0">
                      <a:pos x="T6" y="T7"/>
                    </a:cxn>
                    <a:cxn ang="0">
                      <a:pos x="T8" y="T9"/>
                    </a:cxn>
                  </a:cxnLst>
                  <a:rect l="0" t="0" r="r" b="b"/>
                  <a:pathLst>
                    <a:path w="38" h="37">
                      <a:moveTo>
                        <a:pt x="0" y="20"/>
                      </a:moveTo>
                      <a:cubicBezTo>
                        <a:pt x="22" y="37"/>
                        <a:pt x="22" y="37"/>
                        <a:pt x="22" y="37"/>
                      </a:cubicBezTo>
                      <a:cubicBezTo>
                        <a:pt x="27" y="31"/>
                        <a:pt x="33" y="24"/>
                        <a:pt x="38" y="17"/>
                      </a:cubicBezTo>
                      <a:cubicBezTo>
                        <a:pt x="17" y="0"/>
                        <a:pt x="17" y="0"/>
                        <a:pt x="17" y="0"/>
                      </a:cubicBezTo>
                      <a:cubicBezTo>
                        <a:pt x="12" y="7"/>
                        <a:pt x="6" y="13"/>
                        <a:pt x="0" y="20"/>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2" name="Freeform 1290"/>
                <p:cNvSpPr/>
                <p:nvPr/>
              </p:nvSpPr>
              <p:spPr bwMode="auto">
                <a:xfrm>
                  <a:off x="2952" y="3229"/>
                  <a:ext cx="78" cy="97"/>
                </a:xfrm>
                <a:custGeom>
                  <a:avLst/>
                  <a:gdLst>
                    <a:gd name="T0" fmla="*/ 33 w 33"/>
                    <a:gd name="T1" fmla="*/ 18 h 41"/>
                    <a:gd name="T2" fmla="*/ 19 w 33"/>
                    <a:gd name="T3" fmla="*/ 0 h 41"/>
                    <a:gd name="T4" fmla="*/ 0 w 33"/>
                    <a:gd name="T5" fmla="*/ 17 h 41"/>
                    <a:gd name="T6" fmla="*/ 23 w 33"/>
                    <a:gd name="T7" fmla="*/ 41 h 41"/>
                    <a:gd name="T8" fmla="*/ 33 w 33"/>
                    <a:gd name="T9" fmla="*/ 18 h 41"/>
                  </a:gdLst>
                  <a:ahLst/>
                  <a:cxnLst>
                    <a:cxn ang="0">
                      <a:pos x="T0" y="T1"/>
                    </a:cxn>
                    <a:cxn ang="0">
                      <a:pos x="T2" y="T3"/>
                    </a:cxn>
                    <a:cxn ang="0">
                      <a:pos x="T4" y="T5"/>
                    </a:cxn>
                    <a:cxn ang="0">
                      <a:pos x="T6" y="T7"/>
                    </a:cxn>
                    <a:cxn ang="0">
                      <a:pos x="T8" y="T9"/>
                    </a:cxn>
                  </a:cxnLst>
                  <a:rect l="0" t="0" r="r" b="b"/>
                  <a:pathLst>
                    <a:path w="33" h="41">
                      <a:moveTo>
                        <a:pt x="33" y="18"/>
                      </a:moveTo>
                      <a:cubicBezTo>
                        <a:pt x="25" y="17"/>
                        <a:pt x="19" y="10"/>
                        <a:pt x="19" y="0"/>
                      </a:cubicBezTo>
                      <a:cubicBezTo>
                        <a:pt x="13" y="7"/>
                        <a:pt x="7" y="12"/>
                        <a:pt x="0" y="17"/>
                      </a:cubicBezTo>
                      <a:cubicBezTo>
                        <a:pt x="4" y="30"/>
                        <a:pt x="13" y="39"/>
                        <a:pt x="23" y="41"/>
                      </a:cubicBezTo>
                      <a:cubicBezTo>
                        <a:pt x="25" y="33"/>
                        <a:pt x="28" y="26"/>
                        <a:pt x="33" y="18"/>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3" name="Freeform 1291"/>
                <p:cNvSpPr/>
                <p:nvPr/>
              </p:nvSpPr>
              <p:spPr bwMode="auto">
                <a:xfrm>
                  <a:off x="2895" y="2678"/>
                  <a:ext cx="83" cy="69"/>
                </a:xfrm>
                <a:custGeom>
                  <a:avLst/>
                  <a:gdLst>
                    <a:gd name="T0" fmla="*/ 35 w 35"/>
                    <a:gd name="T1" fmla="*/ 13 h 29"/>
                    <a:gd name="T2" fmla="*/ 18 w 35"/>
                    <a:gd name="T3" fmla="*/ 0 h 29"/>
                    <a:gd name="T4" fmla="*/ 0 w 35"/>
                    <a:gd name="T5" fmla="*/ 18 h 29"/>
                    <a:gd name="T6" fmla="*/ 16 w 35"/>
                    <a:gd name="T7" fmla="*/ 29 h 29"/>
                    <a:gd name="T8" fmla="*/ 35 w 35"/>
                    <a:gd name="T9" fmla="*/ 13 h 29"/>
                  </a:gdLst>
                  <a:ahLst/>
                  <a:cxnLst>
                    <a:cxn ang="0">
                      <a:pos x="T0" y="T1"/>
                    </a:cxn>
                    <a:cxn ang="0">
                      <a:pos x="T2" y="T3"/>
                    </a:cxn>
                    <a:cxn ang="0">
                      <a:pos x="T4" y="T5"/>
                    </a:cxn>
                    <a:cxn ang="0">
                      <a:pos x="T6" y="T7"/>
                    </a:cxn>
                    <a:cxn ang="0">
                      <a:pos x="T8" y="T9"/>
                    </a:cxn>
                  </a:cxnLst>
                  <a:rect l="0" t="0" r="r" b="b"/>
                  <a:pathLst>
                    <a:path w="35" h="29">
                      <a:moveTo>
                        <a:pt x="35" y="13"/>
                      </a:moveTo>
                      <a:cubicBezTo>
                        <a:pt x="18" y="0"/>
                        <a:pt x="18" y="0"/>
                        <a:pt x="18" y="0"/>
                      </a:cubicBezTo>
                      <a:cubicBezTo>
                        <a:pt x="12" y="6"/>
                        <a:pt x="6" y="12"/>
                        <a:pt x="0" y="18"/>
                      </a:cubicBezTo>
                      <a:cubicBezTo>
                        <a:pt x="16" y="29"/>
                        <a:pt x="16" y="29"/>
                        <a:pt x="16" y="29"/>
                      </a:cubicBezTo>
                      <a:cubicBezTo>
                        <a:pt x="23" y="25"/>
                        <a:pt x="29" y="19"/>
                        <a:pt x="35" y="13"/>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4" name="Freeform 1292"/>
                <p:cNvSpPr/>
                <p:nvPr/>
              </p:nvSpPr>
              <p:spPr bwMode="auto">
                <a:xfrm>
                  <a:off x="3035" y="4221"/>
                  <a:ext cx="26" cy="37"/>
                </a:xfrm>
                <a:custGeom>
                  <a:avLst/>
                  <a:gdLst>
                    <a:gd name="T0" fmla="*/ 8 w 11"/>
                    <a:gd name="T1" fmla="*/ 16 h 16"/>
                    <a:gd name="T2" fmla="*/ 9 w 11"/>
                    <a:gd name="T3" fmla="*/ 0 h 16"/>
                    <a:gd name="T4" fmla="*/ 0 w 11"/>
                    <a:gd name="T5" fmla="*/ 12 h 16"/>
                    <a:gd name="T6" fmla="*/ 8 w 11"/>
                    <a:gd name="T7" fmla="*/ 16 h 16"/>
                  </a:gdLst>
                  <a:ahLst/>
                  <a:cxnLst>
                    <a:cxn ang="0">
                      <a:pos x="T0" y="T1"/>
                    </a:cxn>
                    <a:cxn ang="0">
                      <a:pos x="T2" y="T3"/>
                    </a:cxn>
                    <a:cxn ang="0">
                      <a:pos x="T4" y="T5"/>
                    </a:cxn>
                    <a:cxn ang="0">
                      <a:pos x="T6" y="T7"/>
                    </a:cxn>
                  </a:cxnLst>
                  <a:rect l="0" t="0" r="r" b="b"/>
                  <a:pathLst>
                    <a:path w="11" h="16">
                      <a:moveTo>
                        <a:pt x="8" y="16"/>
                      </a:moveTo>
                      <a:cubicBezTo>
                        <a:pt x="11" y="10"/>
                        <a:pt x="11" y="5"/>
                        <a:pt x="9" y="0"/>
                      </a:cubicBezTo>
                      <a:cubicBezTo>
                        <a:pt x="0" y="12"/>
                        <a:pt x="0" y="12"/>
                        <a:pt x="0" y="12"/>
                      </a:cubicBezTo>
                      <a:cubicBezTo>
                        <a:pt x="3" y="14"/>
                        <a:pt x="5" y="15"/>
                        <a:pt x="8" y="16"/>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5" name="Freeform 1293"/>
                <p:cNvSpPr/>
                <p:nvPr/>
              </p:nvSpPr>
              <p:spPr bwMode="auto">
                <a:xfrm>
                  <a:off x="2874" y="1692"/>
                  <a:ext cx="38" cy="49"/>
                </a:xfrm>
                <a:custGeom>
                  <a:avLst/>
                  <a:gdLst>
                    <a:gd name="T0" fmla="*/ 15 w 16"/>
                    <a:gd name="T1" fmla="*/ 0 h 21"/>
                    <a:gd name="T2" fmla="*/ 0 w 16"/>
                    <a:gd name="T3" fmla="*/ 5 h 21"/>
                    <a:gd name="T4" fmla="*/ 0 w 16"/>
                    <a:gd name="T5" fmla="*/ 17 h 21"/>
                    <a:gd name="T6" fmla="*/ 16 w 16"/>
                    <a:gd name="T7" fmla="*/ 21 h 21"/>
                    <a:gd name="T8" fmla="*/ 15 w 16"/>
                    <a:gd name="T9" fmla="*/ 0 h 21"/>
                  </a:gdLst>
                  <a:ahLst/>
                  <a:cxnLst>
                    <a:cxn ang="0">
                      <a:pos x="T0" y="T1"/>
                    </a:cxn>
                    <a:cxn ang="0">
                      <a:pos x="T2" y="T3"/>
                    </a:cxn>
                    <a:cxn ang="0">
                      <a:pos x="T4" y="T5"/>
                    </a:cxn>
                    <a:cxn ang="0">
                      <a:pos x="T6" y="T7"/>
                    </a:cxn>
                    <a:cxn ang="0">
                      <a:pos x="T8" y="T9"/>
                    </a:cxn>
                  </a:cxnLst>
                  <a:rect l="0" t="0" r="r" b="b"/>
                  <a:pathLst>
                    <a:path w="16" h="21">
                      <a:moveTo>
                        <a:pt x="15" y="0"/>
                      </a:moveTo>
                      <a:cubicBezTo>
                        <a:pt x="10" y="2"/>
                        <a:pt x="5" y="4"/>
                        <a:pt x="0" y="5"/>
                      </a:cubicBezTo>
                      <a:cubicBezTo>
                        <a:pt x="0" y="17"/>
                        <a:pt x="0" y="17"/>
                        <a:pt x="0" y="17"/>
                      </a:cubicBezTo>
                      <a:cubicBezTo>
                        <a:pt x="5" y="18"/>
                        <a:pt x="11" y="20"/>
                        <a:pt x="16" y="21"/>
                      </a:cubicBezTo>
                      <a:cubicBezTo>
                        <a:pt x="15" y="0"/>
                        <a:pt x="15" y="0"/>
                        <a:pt x="15" y="0"/>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6" name="Freeform 1294"/>
                <p:cNvSpPr/>
                <p:nvPr/>
              </p:nvSpPr>
              <p:spPr bwMode="auto">
                <a:xfrm>
                  <a:off x="3023" y="4209"/>
                  <a:ext cx="30" cy="40"/>
                </a:xfrm>
                <a:custGeom>
                  <a:avLst/>
                  <a:gdLst>
                    <a:gd name="T0" fmla="*/ 4 w 13"/>
                    <a:gd name="T1" fmla="*/ 17 h 17"/>
                    <a:gd name="T2" fmla="*/ 13 w 13"/>
                    <a:gd name="T3" fmla="*/ 4 h 17"/>
                    <a:gd name="T4" fmla="*/ 11 w 13"/>
                    <a:gd name="T5" fmla="*/ 0 h 17"/>
                    <a:gd name="T6" fmla="*/ 0 w 13"/>
                    <a:gd name="T7" fmla="*/ 14 h 17"/>
                    <a:gd name="T8" fmla="*/ 4 w 13"/>
                    <a:gd name="T9" fmla="*/ 17 h 17"/>
                  </a:gdLst>
                  <a:ahLst/>
                  <a:cxnLst>
                    <a:cxn ang="0">
                      <a:pos x="T0" y="T1"/>
                    </a:cxn>
                    <a:cxn ang="0">
                      <a:pos x="T2" y="T3"/>
                    </a:cxn>
                    <a:cxn ang="0">
                      <a:pos x="T4" y="T5"/>
                    </a:cxn>
                    <a:cxn ang="0">
                      <a:pos x="T6" y="T7"/>
                    </a:cxn>
                    <a:cxn ang="0">
                      <a:pos x="T8" y="T9"/>
                    </a:cxn>
                  </a:cxnLst>
                  <a:rect l="0" t="0" r="r" b="b"/>
                  <a:pathLst>
                    <a:path w="13" h="17">
                      <a:moveTo>
                        <a:pt x="4" y="17"/>
                      </a:moveTo>
                      <a:cubicBezTo>
                        <a:pt x="13" y="4"/>
                        <a:pt x="13" y="4"/>
                        <a:pt x="13" y="4"/>
                      </a:cubicBezTo>
                      <a:cubicBezTo>
                        <a:pt x="13" y="2"/>
                        <a:pt x="12" y="1"/>
                        <a:pt x="11" y="0"/>
                      </a:cubicBezTo>
                      <a:cubicBezTo>
                        <a:pt x="0" y="14"/>
                        <a:pt x="0" y="14"/>
                        <a:pt x="0" y="14"/>
                      </a:cubicBezTo>
                      <a:cubicBezTo>
                        <a:pt x="1" y="15"/>
                        <a:pt x="2" y="16"/>
                        <a:pt x="4" y="17"/>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7" name="Freeform 1295"/>
                <p:cNvSpPr/>
                <p:nvPr/>
              </p:nvSpPr>
              <p:spPr bwMode="auto">
                <a:xfrm>
                  <a:off x="2845" y="3310"/>
                  <a:ext cx="185" cy="194"/>
                </a:xfrm>
                <a:custGeom>
                  <a:avLst/>
                  <a:gdLst>
                    <a:gd name="T0" fmla="*/ 67 w 78"/>
                    <a:gd name="T1" fmla="*/ 42 h 82"/>
                    <a:gd name="T2" fmla="*/ 15 w 78"/>
                    <a:gd name="T3" fmla="*/ 0 h 82"/>
                    <a:gd name="T4" fmla="*/ 0 w 78"/>
                    <a:gd name="T5" fmla="*/ 5 h 82"/>
                    <a:gd name="T6" fmla="*/ 78 w 78"/>
                    <a:gd name="T7" fmla="*/ 68 h 82"/>
                    <a:gd name="T8" fmla="*/ 67 w 78"/>
                    <a:gd name="T9" fmla="*/ 42 h 82"/>
                  </a:gdLst>
                  <a:ahLst/>
                  <a:cxnLst>
                    <a:cxn ang="0">
                      <a:pos x="T0" y="T1"/>
                    </a:cxn>
                    <a:cxn ang="0">
                      <a:pos x="T2" y="T3"/>
                    </a:cxn>
                    <a:cxn ang="0">
                      <a:pos x="T4" y="T5"/>
                    </a:cxn>
                    <a:cxn ang="0">
                      <a:pos x="T6" y="T7"/>
                    </a:cxn>
                    <a:cxn ang="0">
                      <a:pos x="T8" y="T9"/>
                    </a:cxn>
                  </a:cxnLst>
                  <a:rect l="0" t="0" r="r" b="b"/>
                  <a:pathLst>
                    <a:path w="78" h="82">
                      <a:moveTo>
                        <a:pt x="67" y="42"/>
                      </a:moveTo>
                      <a:cubicBezTo>
                        <a:pt x="44" y="45"/>
                        <a:pt x="22" y="27"/>
                        <a:pt x="15" y="0"/>
                      </a:cubicBezTo>
                      <a:cubicBezTo>
                        <a:pt x="10" y="2"/>
                        <a:pt x="5" y="4"/>
                        <a:pt x="0" y="5"/>
                      </a:cubicBezTo>
                      <a:cubicBezTo>
                        <a:pt x="1" y="53"/>
                        <a:pt x="42" y="82"/>
                        <a:pt x="78" y="68"/>
                      </a:cubicBezTo>
                      <a:cubicBezTo>
                        <a:pt x="73" y="60"/>
                        <a:pt x="69" y="51"/>
                        <a:pt x="67" y="42"/>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8" name="Freeform 1296"/>
                <p:cNvSpPr/>
                <p:nvPr/>
              </p:nvSpPr>
              <p:spPr bwMode="auto">
                <a:xfrm>
                  <a:off x="2893" y="3279"/>
                  <a:ext cx="111" cy="118"/>
                </a:xfrm>
                <a:custGeom>
                  <a:avLst/>
                  <a:gdLst>
                    <a:gd name="T0" fmla="*/ 20 w 47"/>
                    <a:gd name="T1" fmla="*/ 0 h 50"/>
                    <a:gd name="T2" fmla="*/ 0 w 47"/>
                    <a:gd name="T3" fmla="*/ 11 h 50"/>
                    <a:gd name="T4" fmla="*/ 46 w 47"/>
                    <a:gd name="T5" fmla="*/ 48 h 50"/>
                    <a:gd name="T6" fmla="*/ 47 w 47"/>
                    <a:gd name="T7" fmla="*/ 27 h 50"/>
                    <a:gd name="T8" fmla="*/ 20 w 47"/>
                    <a:gd name="T9" fmla="*/ 0 h 50"/>
                  </a:gdLst>
                  <a:ahLst/>
                  <a:cxnLst>
                    <a:cxn ang="0">
                      <a:pos x="T0" y="T1"/>
                    </a:cxn>
                    <a:cxn ang="0">
                      <a:pos x="T2" y="T3"/>
                    </a:cxn>
                    <a:cxn ang="0">
                      <a:pos x="T4" y="T5"/>
                    </a:cxn>
                    <a:cxn ang="0">
                      <a:pos x="T6" y="T7"/>
                    </a:cxn>
                    <a:cxn ang="0">
                      <a:pos x="T8" y="T9"/>
                    </a:cxn>
                  </a:cxnLst>
                  <a:rect l="0" t="0" r="r" b="b"/>
                  <a:pathLst>
                    <a:path w="47" h="50">
                      <a:moveTo>
                        <a:pt x="20" y="0"/>
                      </a:moveTo>
                      <a:cubicBezTo>
                        <a:pt x="14" y="4"/>
                        <a:pt x="7" y="8"/>
                        <a:pt x="0" y="11"/>
                      </a:cubicBezTo>
                      <a:cubicBezTo>
                        <a:pt x="6" y="35"/>
                        <a:pt x="26" y="50"/>
                        <a:pt x="46" y="48"/>
                      </a:cubicBezTo>
                      <a:cubicBezTo>
                        <a:pt x="45" y="41"/>
                        <a:pt x="46" y="34"/>
                        <a:pt x="47" y="27"/>
                      </a:cubicBezTo>
                      <a:cubicBezTo>
                        <a:pt x="35" y="24"/>
                        <a:pt x="25" y="14"/>
                        <a:pt x="20" y="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9" name="Freeform 1297"/>
                <p:cNvSpPr/>
                <p:nvPr/>
              </p:nvSpPr>
              <p:spPr bwMode="auto">
                <a:xfrm>
                  <a:off x="3011" y="4197"/>
                  <a:ext cx="35" cy="42"/>
                </a:xfrm>
                <a:custGeom>
                  <a:avLst/>
                  <a:gdLst>
                    <a:gd name="T0" fmla="*/ 4 w 15"/>
                    <a:gd name="T1" fmla="*/ 18 h 18"/>
                    <a:gd name="T2" fmla="*/ 15 w 15"/>
                    <a:gd name="T3" fmla="*/ 3 h 18"/>
                    <a:gd name="T4" fmla="*/ 13 w 15"/>
                    <a:gd name="T5" fmla="*/ 2 h 18"/>
                    <a:gd name="T6" fmla="*/ 12 w 15"/>
                    <a:gd name="T7" fmla="*/ 0 h 18"/>
                    <a:gd name="T8" fmla="*/ 0 w 15"/>
                    <a:gd name="T9" fmla="*/ 16 h 18"/>
                    <a:gd name="T10" fmla="*/ 4 w 15"/>
                    <a:gd name="T11" fmla="*/ 18 h 18"/>
                  </a:gdLst>
                  <a:ahLst/>
                  <a:cxnLst>
                    <a:cxn ang="0">
                      <a:pos x="T0" y="T1"/>
                    </a:cxn>
                    <a:cxn ang="0">
                      <a:pos x="T2" y="T3"/>
                    </a:cxn>
                    <a:cxn ang="0">
                      <a:pos x="T4" y="T5"/>
                    </a:cxn>
                    <a:cxn ang="0">
                      <a:pos x="T6" y="T7"/>
                    </a:cxn>
                    <a:cxn ang="0">
                      <a:pos x="T8" y="T9"/>
                    </a:cxn>
                    <a:cxn ang="0">
                      <a:pos x="T10" y="T11"/>
                    </a:cxn>
                  </a:cxnLst>
                  <a:rect l="0" t="0" r="r" b="b"/>
                  <a:pathLst>
                    <a:path w="15" h="18">
                      <a:moveTo>
                        <a:pt x="4" y="18"/>
                      </a:moveTo>
                      <a:cubicBezTo>
                        <a:pt x="15" y="3"/>
                        <a:pt x="15" y="3"/>
                        <a:pt x="15" y="3"/>
                      </a:cubicBezTo>
                      <a:cubicBezTo>
                        <a:pt x="14" y="3"/>
                        <a:pt x="14" y="2"/>
                        <a:pt x="13" y="2"/>
                      </a:cubicBezTo>
                      <a:cubicBezTo>
                        <a:pt x="12" y="0"/>
                        <a:pt x="12" y="0"/>
                        <a:pt x="12" y="0"/>
                      </a:cubicBezTo>
                      <a:cubicBezTo>
                        <a:pt x="0" y="16"/>
                        <a:pt x="0" y="16"/>
                        <a:pt x="0" y="16"/>
                      </a:cubicBezTo>
                      <a:cubicBezTo>
                        <a:pt x="2" y="17"/>
                        <a:pt x="3" y="17"/>
                        <a:pt x="4" y="18"/>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0" name="Freeform 1298"/>
                <p:cNvSpPr/>
                <p:nvPr/>
              </p:nvSpPr>
              <p:spPr bwMode="auto">
                <a:xfrm>
                  <a:off x="3001" y="4187"/>
                  <a:ext cx="36" cy="43"/>
                </a:xfrm>
                <a:custGeom>
                  <a:avLst/>
                  <a:gdLst>
                    <a:gd name="T0" fmla="*/ 3 w 15"/>
                    <a:gd name="T1" fmla="*/ 18 h 18"/>
                    <a:gd name="T2" fmla="*/ 15 w 15"/>
                    <a:gd name="T3" fmla="*/ 3 h 18"/>
                    <a:gd name="T4" fmla="*/ 11 w 15"/>
                    <a:gd name="T5" fmla="*/ 0 h 18"/>
                    <a:gd name="T6" fmla="*/ 0 w 15"/>
                    <a:gd name="T7" fmla="*/ 15 h 18"/>
                    <a:gd name="T8" fmla="*/ 3 w 15"/>
                    <a:gd name="T9" fmla="*/ 18 h 18"/>
                  </a:gdLst>
                  <a:ahLst/>
                  <a:cxnLst>
                    <a:cxn ang="0">
                      <a:pos x="T0" y="T1"/>
                    </a:cxn>
                    <a:cxn ang="0">
                      <a:pos x="T2" y="T3"/>
                    </a:cxn>
                    <a:cxn ang="0">
                      <a:pos x="T4" y="T5"/>
                    </a:cxn>
                    <a:cxn ang="0">
                      <a:pos x="T6" y="T7"/>
                    </a:cxn>
                    <a:cxn ang="0">
                      <a:pos x="T8" y="T9"/>
                    </a:cxn>
                  </a:cxnLst>
                  <a:rect l="0" t="0" r="r" b="b"/>
                  <a:pathLst>
                    <a:path w="15" h="18">
                      <a:moveTo>
                        <a:pt x="3" y="18"/>
                      </a:moveTo>
                      <a:cubicBezTo>
                        <a:pt x="15" y="3"/>
                        <a:pt x="15" y="3"/>
                        <a:pt x="15" y="3"/>
                      </a:cubicBezTo>
                      <a:cubicBezTo>
                        <a:pt x="11" y="0"/>
                        <a:pt x="11" y="0"/>
                        <a:pt x="11" y="0"/>
                      </a:cubicBezTo>
                      <a:cubicBezTo>
                        <a:pt x="0" y="15"/>
                        <a:pt x="0" y="15"/>
                        <a:pt x="0" y="15"/>
                      </a:cubicBezTo>
                      <a:cubicBezTo>
                        <a:pt x="1" y="16"/>
                        <a:pt x="2" y="17"/>
                        <a:pt x="3" y="18"/>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1" name="Freeform 1299"/>
                <p:cNvSpPr/>
                <p:nvPr/>
              </p:nvSpPr>
              <p:spPr bwMode="auto">
                <a:xfrm>
                  <a:off x="2928" y="3490"/>
                  <a:ext cx="83" cy="78"/>
                </a:xfrm>
                <a:custGeom>
                  <a:avLst/>
                  <a:gdLst>
                    <a:gd name="T0" fmla="*/ 28 w 35"/>
                    <a:gd name="T1" fmla="*/ 2 h 33"/>
                    <a:gd name="T2" fmla="*/ 6 w 35"/>
                    <a:gd name="T3" fmla="*/ 0 h 33"/>
                    <a:gd name="T4" fmla="*/ 25 w 35"/>
                    <a:gd name="T5" fmla="*/ 33 h 33"/>
                    <a:gd name="T6" fmla="*/ 35 w 35"/>
                    <a:gd name="T7" fmla="*/ 15 h 33"/>
                    <a:gd name="T8" fmla="*/ 28 w 35"/>
                    <a:gd name="T9" fmla="*/ 2 h 33"/>
                  </a:gdLst>
                  <a:ahLst/>
                  <a:cxnLst>
                    <a:cxn ang="0">
                      <a:pos x="T0" y="T1"/>
                    </a:cxn>
                    <a:cxn ang="0">
                      <a:pos x="T2" y="T3"/>
                    </a:cxn>
                    <a:cxn ang="0">
                      <a:pos x="T4" y="T5"/>
                    </a:cxn>
                    <a:cxn ang="0">
                      <a:pos x="T6" y="T7"/>
                    </a:cxn>
                    <a:cxn ang="0">
                      <a:pos x="T8" y="T9"/>
                    </a:cxn>
                  </a:cxnLst>
                  <a:rect l="0" t="0" r="r" b="b"/>
                  <a:pathLst>
                    <a:path w="35" h="33">
                      <a:moveTo>
                        <a:pt x="28" y="2"/>
                      </a:moveTo>
                      <a:cubicBezTo>
                        <a:pt x="21" y="3"/>
                        <a:pt x="13" y="2"/>
                        <a:pt x="6" y="0"/>
                      </a:cubicBezTo>
                      <a:cubicBezTo>
                        <a:pt x="0" y="19"/>
                        <a:pt x="12" y="33"/>
                        <a:pt x="25" y="33"/>
                      </a:cubicBezTo>
                      <a:cubicBezTo>
                        <a:pt x="28" y="27"/>
                        <a:pt x="31" y="21"/>
                        <a:pt x="35" y="15"/>
                      </a:cubicBezTo>
                      <a:cubicBezTo>
                        <a:pt x="32" y="12"/>
                        <a:pt x="29" y="8"/>
                        <a:pt x="28" y="2"/>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2" name="Freeform 1300"/>
                <p:cNvSpPr/>
                <p:nvPr/>
              </p:nvSpPr>
              <p:spPr bwMode="auto">
                <a:xfrm>
                  <a:off x="2689" y="3421"/>
                  <a:ext cx="322" cy="393"/>
                </a:xfrm>
                <a:custGeom>
                  <a:avLst/>
                  <a:gdLst>
                    <a:gd name="T0" fmla="*/ 134 w 136"/>
                    <a:gd name="T1" fmla="*/ 144 h 166"/>
                    <a:gd name="T2" fmla="*/ 136 w 136"/>
                    <a:gd name="T3" fmla="*/ 140 h 166"/>
                    <a:gd name="T4" fmla="*/ 126 w 136"/>
                    <a:gd name="T5" fmla="*/ 119 h 166"/>
                    <a:gd name="T6" fmla="*/ 79 w 136"/>
                    <a:gd name="T7" fmla="*/ 11 h 166"/>
                    <a:gd name="T8" fmla="*/ 71 w 136"/>
                    <a:gd name="T9" fmla="*/ 0 h 166"/>
                    <a:gd name="T10" fmla="*/ 134 w 136"/>
                    <a:gd name="T11" fmla="*/ 144 h 166"/>
                  </a:gdLst>
                  <a:ahLst/>
                  <a:cxnLst>
                    <a:cxn ang="0">
                      <a:pos x="T0" y="T1"/>
                    </a:cxn>
                    <a:cxn ang="0">
                      <a:pos x="T2" y="T3"/>
                    </a:cxn>
                    <a:cxn ang="0">
                      <a:pos x="T4" y="T5"/>
                    </a:cxn>
                    <a:cxn ang="0">
                      <a:pos x="T6" y="T7"/>
                    </a:cxn>
                    <a:cxn ang="0">
                      <a:pos x="T8" y="T9"/>
                    </a:cxn>
                    <a:cxn ang="0">
                      <a:pos x="T10" y="T11"/>
                    </a:cxn>
                  </a:cxnLst>
                  <a:rect l="0" t="0" r="r" b="b"/>
                  <a:pathLst>
                    <a:path w="136" h="166">
                      <a:moveTo>
                        <a:pt x="134" y="144"/>
                      </a:moveTo>
                      <a:cubicBezTo>
                        <a:pt x="135" y="142"/>
                        <a:pt x="136" y="141"/>
                        <a:pt x="136" y="140"/>
                      </a:cubicBezTo>
                      <a:cubicBezTo>
                        <a:pt x="132" y="133"/>
                        <a:pt x="128" y="126"/>
                        <a:pt x="126" y="119"/>
                      </a:cubicBezTo>
                      <a:cubicBezTo>
                        <a:pt x="65" y="136"/>
                        <a:pt x="31" y="59"/>
                        <a:pt x="79" y="11"/>
                      </a:cubicBezTo>
                      <a:cubicBezTo>
                        <a:pt x="76" y="7"/>
                        <a:pt x="73" y="4"/>
                        <a:pt x="71" y="0"/>
                      </a:cubicBezTo>
                      <a:cubicBezTo>
                        <a:pt x="0" y="53"/>
                        <a:pt x="47" y="166"/>
                        <a:pt x="134" y="144"/>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3" name="Freeform 1301"/>
                <p:cNvSpPr/>
                <p:nvPr/>
              </p:nvSpPr>
              <p:spPr bwMode="auto">
                <a:xfrm>
                  <a:off x="2947" y="3816"/>
                  <a:ext cx="83" cy="83"/>
                </a:xfrm>
                <a:custGeom>
                  <a:avLst/>
                  <a:gdLst>
                    <a:gd name="T0" fmla="*/ 10 w 35"/>
                    <a:gd name="T1" fmla="*/ 0 h 35"/>
                    <a:gd name="T2" fmla="*/ 0 w 35"/>
                    <a:gd name="T3" fmla="*/ 11 h 35"/>
                    <a:gd name="T4" fmla="*/ 25 w 35"/>
                    <a:gd name="T5" fmla="*/ 35 h 35"/>
                    <a:gd name="T6" fmla="*/ 35 w 35"/>
                    <a:gd name="T7" fmla="*/ 24 h 35"/>
                    <a:gd name="T8" fmla="*/ 10 w 35"/>
                    <a:gd name="T9" fmla="*/ 0 h 35"/>
                  </a:gdLst>
                  <a:ahLst/>
                  <a:cxnLst>
                    <a:cxn ang="0">
                      <a:pos x="T0" y="T1"/>
                    </a:cxn>
                    <a:cxn ang="0">
                      <a:pos x="T2" y="T3"/>
                    </a:cxn>
                    <a:cxn ang="0">
                      <a:pos x="T4" y="T5"/>
                    </a:cxn>
                    <a:cxn ang="0">
                      <a:pos x="T6" y="T7"/>
                    </a:cxn>
                    <a:cxn ang="0">
                      <a:pos x="T8" y="T9"/>
                    </a:cxn>
                  </a:cxnLst>
                  <a:rect l="0" t="0" r="r" b="b"/>
                  <a:pathLst>
                    <a:path w="35" h="35">
                      <a:moveTo>
                        <a:pt x="10" y="0"/>
                      </a:moveTo>
                      <a:cubicBezTo>
                        <a:pt x="7" y="4"/>
                        <a:pt x="3" y="8"/>
                        <a:pt x="0" y="11"/>
                      </a:cubicBezTo>
                      <a:cubicBezTo>
                        <a:pt x="12" y="16"/>
                        <a:pt x="20" y="25"/>
                        <a:pt x="25" y="35"/>
                      </a:cubicBezTo>
                      <a:cubicBezTo>
                        <a:pt x="29" y="31"/>
                        <a:pt x="32" y="27"/>
                        <a:pt x="35" y="24"/>
                      </a:cubicBezTo>
                      <a:cubicBezTo>
                        <a:pt x="31" y="13"/>
                        <a:pt x="24" y="4"/>
                        <a:pt x="10" y="0"/>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4" name="Freeform 1302"/>
                <p:cNvSpPr/>
                <p:nvPr/>
              </p:nvSpPr>
              <p:spPr bwMode="auto">
                <a:xfrm>
                  <a:off x="2859" y="2446"/>
                  <a:ext cx="102" cy="114"/>
                </a:xfrm>
                <a:custGeom>
                  <a:avLst/>
                  <a:gdLst>
                    <a:gd name="T0" fmla="*/ 0 w 43"/>
                    <a:gd name="T1" fmla="*/ 25 h 48"/>
                    <a:gd name="T2" fmla="*/ 26 w 43"/>
                    <a:gd name="T3" fmla="*/ 48 h 48"/>
                    <a:gd name="T4" fmla="*/ 43 w 43"/>
                    <a:gd name="T5" fmla="*/ 24 h 48"/>
                    <a:gd name="T6" fmla="*/ 18 w 43"/>
                    <a:gd name="T7" fmla="*/ 0 h 48"/>
                    <a:gd name="T8" fmla="*/ 0 w 43"/>
                    <a:gd name="T9" fmla="*/ 25 h 48"/>
                  </a:gdLst>
                  <a:ahLst/>
                  <a:cxnLst>
                    <a:cxn ang="0">
                      <a:pos x="T0" y="T1"/>
                    </a:cxn>
                    <a:cxn ang="0">
                      <a:pos x="T2" y="T3"/>
                    </a:cxn>
                    <a:cxn ang="0">
                      <a:pos x="T4" y="T5"/>
                    </a:cxn>
                    <a:cxn ang="0">
                      <a:pos x="T6" y="T7"/>
                    </a:cxn>
                    <a:cxn ang="0">
                      <a:pos x="T8" y="T9"/>
                    </a:cxn>
                  </a:cxnLst>
                  <a:rect l="0" t="0" r="r" b="b"/>
                  <a:pathLst>
                    <a:path w="43" h="48">
                      <a:moveTo>
                        <a:pt x="0" y="25"/>
                      </a:moveTo>
                      <a:cubicBezTo>
                        <a:pt x="26" y="48"/>
                        <a:pt x="26" y="48"/>
                        <a:pt x="26" y="48"/>
                      </a:cubicBezTo>
                      <a:cubicBezTo>
                        <a:pt x="33" y="40"/>
                        <a:pt x="38" y="32"/>
                        <a:pt x="43" y="24"/>
                      </a:cubicBezTo>
                      <a:cubicBezTo>
                        <a:pt x="35" y="16"/>
                        <a:pt x="26" y="8"/>
                        <a:pt x="18" y="0"/>
                      </a:cubicBezTo>
                      <a:cubicBezTo>
                        <a:pt x="13" y="8"/>
                        <a:pt x="6" y="17"/>
                        <a:pt x="0" y="25"/>
                      </a:cubicBezTo>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5" name="Freeform 1303"/>
                <p:cNvSpPr/>
                <p:nvPr/>
              </p:nvSpPr>
              <p:spPr bwMode="auto">
                <a:xfrm>
                  <a:off x="2710" y="1041"/>
                  <a:ext cx="164" cy="218"/>
                </a:xfrm>
                <a:custGeom>
                  <a:avLst/>
                  <a:gdLst>
                    <a:gd name="T0" fmla="*/ 0 w 69"/>
                    <a:gd name="T1" fmla="*/ 92 h 92"/>
                    <a:gd name="T2" fmla="*/ 42 w 69"/>
                    <a:gd name="T3" fmla="*/ 46 h 92"/>
                    <a:gd name="T4" fmla="*/ 69 w 69"/>
                    <a:gd name="T5" fmla="*/ 0 h 92"/>
                    <a:gd name="T6" fmla="*/ 0 w 69"/>
                    <a:gd name="T7" fmla="*/ 92 h 92"/>
                  </a:gdLst>
                  <a:ahLst/>
                  <a:cxnLst>
                    <a:cxn ang="0">
                      <a:pos x="T0" y="T1"/>
                    </a:cxn>
                    <a:cxn ang="0">
                      <a:pos x="T2" y="T3"/>
                    </a:cxn>
                    <a:cxn ang="0">
                      <a:pos x="T4" y="T5"/>
                    </a:cxn>
                    <a:cxn ang="0">
                      <a:pos x="T6" y="T7"/>
                    </a:cxn>
                  </a:cxnLst>
                  <a:rect l="0" t="0" r="r" b="b"/>
                  <a:pathLst>
                    <a:path w="69" h="92">
                      <a:moveTo>
                        <a:pt x="0" y="92"/>
                      </a:moveTo>
                      <a:cubicBezTo>
                        <a:pt x="15" y="77"/>
                        <a:pt x="30" y="62"/>
                        <a:pt x="42" y="46"/>
                      </a:cubicBezTo>
                      <a:cubicBezTo>
                        <a:pt x="52" y="34"/>
                        <a:pt x="63" y="18"/>
                        <a:pt x="69" y="0"/>
                      </a:cubicBezTo>
                      <a:cubicBezTo>
                        <a:pt x="35" y="25"/>
                        <a:pt x="18" y="43"/>
                        <a:pt x="0" y="92"/>
                      </a:cubicBezTo>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6" name="Freeform 1304"/>
                <p:cNvSpPr/>
                <p:nvPr/>
              </p:nvSpPr>
              <p:spPr bwMode="auto">
                <a:xfrm>
                  <a:off x="2992" y="4176"/>
                  <a:ext cx="33" cy="45"/>
                </a:xfrm>
                <a:custGeom>
                  <a:avLst/>
                  <a:gdLst>
                    <a:gd name="T0" fmla="*/ 3 w 14"/>
                    <a:gd name="T1" fmla="*/ 19 h 19"/>
                    <a:gd name="T2" fmla="*/ 14 w 14"/>
                    <a:gd name="T3" fmla="*/ 4 h 19"/>
                    <a:gd name="T4" fmla="*/ 10 w 14"/>
                    <a:gd name="T5" fmla="*/ 0 h 19"/>
                    <a:gd name="T6" fmla="*/ 0 w 14"/>
                    <a:gd name="T7" fmla="*/ 15 h 19"/>
                    <a:gd name="T8" fmla="*/ 3 w 14"/>
                    <a:gd name="T9" fmla="*/ 19 h 19"/>
                  </a:gdLst>
                  <a:ahLst/>
                  <a:cxnLst>
                    <a:cxn ang="0">
                      <a:pos x="T0" y="T1"/>
                    </a:cxn>
                    <a:cxn ang="0">
                      <a:pos x="T2" y="T3"/>
                    </a:cxn>
                    <a:cxn ang="0">
                      <a:pos x="T4" y="T5"/>
                    </a:cxn>
                    <a:cxn ang="0">
                      <a:pos x="T6" y="T7"/>
                    </a:cxn>
                    <a:cxn ang="0">
                      <a:pos x="T8" y="T9"/>
                    </a:cxn>
                  </a:cxnLst>
                  <a:rect l="0" t="0" r="r" b="b"/>
                  <a:pathLst>
                    <a:path w="14" h="19">
                      <a:moveTo>
                        <a:pt x="3" y="19"/>
                      </a:moveTo>
                      <a:cubicBezTo>
                        <a:pt x="14" y="4"/>
                        <a:pt x="14" y="4"/>
                        <a:pt x="14" y="4"/>
                      </a:cubicBezTo>
                      <a:cubicBezTo>
                        <a:pt x="10" y="0"/>
                        <a:pt x="10" y="0"/>
                        <a:pt x="10" y="0"/>
                      </a:cubicBezTo>
                      <a:cubicBezTo>
                        <a:pt x="7" y="5"/>
                        <a:pt x="4" y="10"/>
                        <a:pt x="0" y="15"/>
                      </a:cubicBezTo>
                      <a:cubicBezTo>
                        <a:pt x="1" y="16"/>
                        <a:pt x="2" y="18"/>
                        <a:pt x="3" y="19"/>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7" name="Freeform 1305"/>
                <p:cNvSpPr/>
                <p:nvPr/>
              </p:nvSpPr>
              <p:spPr bwMode="auto">
                <a:xfrm>
                  <a:off x="2748" y="203"/>
                  <a:ext cx="67" cy="142"/>
                </a:xfrm>
                <a:custGeom>
                  <a:avLst/>
                  <a:gdLst>
                    <a:gd name="T0" fmla="*/ 2 w 28"/>
                    <a:gd name="T1" fmla="*/ 14 h 60"/>
                    <a:gd name="T2" fmla="*/ 11 w 28"/>
                    <a:gd name="T3" fmla="*/ 60 h 60"/>
                    <a:gd name="T4" fmla="*/ 28 w 28"/>
                    <a:gd name="T5" fmla="*/ 44 h 60"/>
                    <a:gd name="T6" fmla="*/ 19 w 28"/>
                    <a:gd name="T7" fmla="*/ 0 h 60"/>
                    <a:gd name="T8" fmla="*/ 2 w 28"/>
                    <a:gd name="T9" fmla="*/ 14 h 60"/>
                  </a:gdLst>
                  <a:ahLst/>
                  <a:cxnLst>
                    <a:cxn ang="0">
                      <a:pos x="T0" y="T1"/>
                    </a:cxn>
                    <a:cxn ang="0">
                      <a:pos x="T2" y="T3"/>
                    </a:cxn>
                    <a:cxn ang="0">
                      <a:pos x="T4" y="T5"/>
                    </a:cxn>
                    <a:cxn ang="0">
                      <a:pos x="T6" y="T7"/>
                    </a:cxn>
                    <a:cxn ang="0">
                      <a:pos x="T8" y="T9"/>
                    </a:cxn>
                  </a:cxnLst>
                  <a:rect l="0" t="0" r="r" b="b"/>
                  <a:pathLst>
                    <a:path w="28" h="60">
                      <a:moveTo>
                        <a:pt x="2" y="14"/>
                      </a:moveTo>
                      <a:cubicBezTo>
                        <a:pt x="0" y="35"/>
                        <a:pt x="5" y="50"/>
                        <a:pt x="11" y="60"/>
                      </a:cubicBezTo>
                      <a:cubicBezTo>
                        <a:pt x="17" y="55"/>
                        <a:pt x="22" y="49"/>
                        <a:pt x="28" y="44"/>
                      </a:cubicBezTo>
                      <a:cubicBezTo>
                        <a:pt x="22" y="32"/>
                        <a:pt x="19" y="15"/>
                        <a:pt x="19" y="0"/>
                      </a:cubicBezTo>
                      <a:cubicBezTo>
                        <a:pt x="13" y="5"/>
                        <a:pt x="7" y="9"/>
                        <a:pt x="2" y="14"/>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8" name="Freeform 1306"/>
                <p:cNvSpPr/>
                <p:nvPr/>
              </p:nvSpPr>
              <p:spPr bwMode="auto">
                <a:xfrm>
                  <a:off x="2479" y="-35"/>
                  <a:ext cx="90" cy="54"/>
                </a:xfrm>
                <a:custGeom>
                  <a:avLst/>
                  <a:gdLst>
                    <a:gd name="T0" fmla="*/ 24 w 38"/>
                    <a:gd name="T1" fmla="*/ 23 h 23"/>
                    <a:gd name="T2" fmla="*/ 38 w 38"/>
                    <a:gd name="T3" fmla="*/ 12 h 23"/>
                    <a:gd name="T4" fmla="*/ 21 w 38"/>
                    <a:gd name="T5" fmla="*/ 0 h 23"/>
                    <a:gd name="T6" fmla="*/ 0 w 38"/>
                    <a:gd name="T7" fmla="*/ 0 h 23"/>
                    <a:gd name="T8" fmla="*/ 2 w 38"/>
                    <a:gd name="T9" fmla="*/ 3 h 23"/>
                    <a:gd name="T10" fmla="*/ 24 w 38"/>
                    <a:gd name="T11" fmla="*/ 23 h 23"/>
                  </a:gdLst>
                  <a:ahLst/>
                  <a:cxnLst>
                    <a:cxn ang="0">
                      <a:pos x="T0" y="T1"/>
                    </a:cxn>
                    <a:cxn ang="0">
                      <a:pos x="T2" y="T3"/>
                    </a:cxn>
                    <a:cxn ang="0">
                      <a:pos x="T4" y="T5"/>
                    </a:cxn>
                    <a:cxn ang="0">
                      <a:pos x="T6" y="T7"/>
                    </a:cxn>
                    <a:cxn ang="0">
                      <a:pos x="T8" y="T9"/>
                    </a:cxn>
                    <a:cxn ang="0">
                      <a:pos x="T10" y="T11"/>
                    </a:cxn>
                  </a:cxnLst>
                  <a:rect l="0" t="0" r="r" b="b"/>
                  <a:pathLst>
                    <a:path w="38" h="23">
                      <a:moveTo>
                        <a:pt x="24" y="23"/>
                      </a:moveTo>
                      <a:cubicBezTo>
                        <a:pt x="29" y="19"/>
                        <a:pt x="34" y="15"/>
                        <a:pt x="38" y="12"/>
                      </a:cubicBezTo>
                      <a:cubicBezTo>
                        <a:pt x="32" y="9"/>
                        <a:pt x="27" y="5"/>
                        <a:pt x="21" y="0"/>
                      </a:cubicBezTo>
                      <a:cubicBezTo>
                        <a:pt x="0" y="0"/>
                        <a:pt x="0" y="0"/>
                        <a:pt x="0" y="0"/>
                      </a:cubicBezTo>
                      <a:cubicBezTo>
                        <a:pt x="1" y="1"/>
                        <a:pt x="1" y="2"/>
                        <a:pt x="2" y="3"/>
                      </a:cubicBezTo>
                      <a:cubicBezTo>
                        <a:pt x="9" y="12"/>
                        <a:pt x="16" y="18"/>
                        <a:pt x="24" y="23"/>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9" name="Freeform 1307"/>
                <p:cNvSpPr/>
                <p:nvPr/>
              </p:nvSpPr>
              <p:spPr bwMode="auto">
                <a:xfrm>
                  <a:off x="2952" y="4218"/>
                  <a:ext cx="94" cy="95"/>
                </a:xfrm>
                <a:custGeom>
                  <a:avLst/>
                  <a:gdLst>
                    <a:gd name="T0" fmla="*/ 14 w 40"/>
                    <a:gd name="T1" fmla="*/ 0 h 40"/>
                    <a:gd name="T2" fmla="*/ 0 w 40"/>
                    <a:gd name="T3" fmla="*/ 11 h 40"/>
                    <a:gd name="T4" fmla="*/ 29 w 40"/>
                    <a:gd name="T5" fmla="*/ 40 h 40"/>
                    <a:gd name="T6" fmla="*/ 40 w 40"/>
                    <a:gd name="T7" fmla="*/ 22 h 40"/>
                    <a:gd name="T8" fmla="*/ 14 w 40"/>
                    <a:gd name="T9" fmla="*/ 0 h 40"/>
                  </a:gdLst>
                  <a:ahLst/>
                  <a:cxnLst>
                    <a:cxn ang="0">
                      <a:pos x="T0" y="T1"/>
                    </a:cxn>
                    <a:cxn ang="0">
                      <a:pos x="T2" y="T3"/>
                    </a:cxn>
                    <a:cxn ang="0">
                      <a:pos x="T4" y="T5"/>
                    </a:cxn>
                    <a:cxn ang="0">
                      <a:pos x="T6" y="T7"/>
                    </a:cxn>
                    <a:cxn ang="0">
                      <a:pos x="T8" y="T9"/>
                    </a:cxn>
                  </a:cxnLst>
                  <a:rect l="0" t="0" r="r" b="b"/>
                  <a:pathLst>
                    <a:path w="40" h="40">
                      <a:moveTo>
                        <a:pt x="14" y="0"/>
                      </a:moveTo>
                      <a:cubicBezTo>
                        <a:pt x="10" y="4"/>
                        <a:pt x="5" y="8"/>
                        <a:pt x="0" y="11"/>
                      </a:cubicBezTo>
                      <a:cubicBezTo>
                        <a:pt x="4" y="25"/>
                        <a:pt x="14" y="35"/>
                        <a:pt x="29" y="40"/>
                      </a:cubicBezTo>
                      <a:cubicBezTo>
                        <a:pt x="33" y="33"/>
                        <a:pt x="38" y="27"/>
                        <a:pt x="40" y="22"/>
                      </a:cubicBezTo>
                      <a:cubicBezTo>
                        <a:pt x="28" y="19"/>
                        <a:pt x="19" y="11"/>
                        <a:pt x="14"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0" name="Freeform 1308"/>
                <p:cNvSpPr/>
                <p:nvPr/>
              </p:nvSpPr>
              <p:spPr bwMode="auto">
                <a:xfrm>
                  <a:off x="2862" y="3473"/>
                  <a:ext cx="120" cy="168"/>
                </a:xfrm>
                <a:custGeom>
                  <a:avLst/>
                  <a:gdLst>
                    <a:gd name="T0" fmla="*/ 19 w 51"/>
                    <a:gd name="T1" fmla="*/ 0 h 71"/>
                    <a:gd name="T2" fmla="*/ 48 w 51"/>
                    <a:gd name="T3" fmla="*/ 71 h 71"/>
                    <a:gd name="T4" fmla="*/ 51 w 51"/>
                    <a:gd name="T5" fmla="*/ 46 h 71"/>
                    <a:gd name="T6" fmla="*/ 29 w 51"/>
                    <a:gd name="T7" fmla="*/ 5 h 71"/>
                    <a:gd name="T8" fmla="*/ 19 w 51"/>
                    <a:gd name="T9" fmla="*/ 0 h 71"/>
                  </a:gdLst>
                  <a:ahLst/>
                  <a:cxnLst>
                    <a:cxn ang="0">
                      <a:pos x="T0" y="T1"/>
                    </a:cxn>
                    <a:cxn ang="0">
                      <a:pos x="T2" y="T3"/>
                    </a:cxn>
                    <a:cxn ang="0">
                      <a:pos x="T4" y="T5"/>
                    </a:cxn>
                    <a:cxn ang="0">
                      <a:pos x="T6" y="T7"/>
                    </a:cxn>
                    <a:cxn ang="0">
                      <a:pos x="T8" y="T9"/>
                    </a:cxn>
                  </a:cxnLst>
                  <a:rect l="0" t="0" r="r" b="b"/>
                  <a:pathLst>
                    <a:path w="51" h="71">
                      <a:moveTo>
                        <a:pt x="19" y="0"/>
                      </a:moveTo>
                      <a:cubicBezTo>
                        <a:pt x="0" y="21"/>
                        <a:pt x="7" y="70"/>
                        <a:pt x="48" y="71"/>
                      </a:cubicBezTo>
                      <a:cubicBezTo>
                        <a:pt x="48" y="62"/>
                        <a:pt x="49" y="54"/>
                        <a:pt x="51" y="46"/>
                      </a:cubicBezTo>
                      <a:cubicBezTo>
                        <a:pt x="31" y="49"/>
                        <a:pt x="21" y="22"/>
                        <a:pt x="29" y="5"/>
                      </a:cubicBezTo>
                      <a:cubicBezTo>
                        <a:pt x="25" y="4"/>
                        <a:pt x="22" y="2"/>
                        <a:pt x="19" y="0"/>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1" name="Freeform 1309"/>
                <p:cNvSpPr/>
                <p:nvPr/>
              </p:nvSpPr>
              <p:spPr bwMode="auto">
                <a:xfrm>
                  <a:off x="2831" y="2631"/>
                  <a:ext cx="97" cy="83"/>
                </a:xfrm>
                <a:custGeom>
                  <a:avLst/>
                  <a:gdLst>
                    <a:gd name="T0" fmla="*/ 41 w 41"/>
                    <a:gd name="T1" fmla="*/ 17 h 35"/>
                    <a:gd name="T2" fmla="*/ 19 w 41"/>
                    <a:gd name="T3" fmla="*/ 0 h 35"/>
                    <a:gd name="T4" fmla="*/ 0 w 41"/>
                    <a:gd name="T5" fmla="*/ 19 h 35"/>
                    <a:gd name="T6" fmla="*/ 23 w 41"/>
                    <a:gd name="T7" fmla="*/ 35 h 35"/>
                    <a:gd name="T8" fmla="*/ 41 w 41"/>
                    <a:gd name="T9" fmla="*/ 17 h 35"/>
                  </a:gdLst>
                  <a:ahLst/>
                  <a:cxnLst>
                    <a:cxn ang="0">
                      <a:pos x="T0" y="T1"/>
                    </a:cxn>
                    <a:cxn ang="0">
                      <a:pos x="T2" y="T3"/>
                    </a:cxn>
                    <a:cxn ang="0">
                      <a:pos x="T4" y="T5"/>
                    </a:cxn>
                    <a:cxn ang="0">
                      <a:pos x="T6" y="T7"/>
                    </a:cxn>
                    <a:cxn ang="0">
                      <a:pos x="T8" y="T9"/>
                    </a:cxn>
                  </a:cxnLst>
                  <a:rect l="0" t="0" r="r" b="b"/>
                  <a:pathLst>
                    <a:path w="41" h="35">
                      <a:moveTo>
                        <a:pt x="41" y="17"/>
                      </a:moveTo>
                      <a:cubicBezTo>
                        <a:pt x="19" y="0"/>
                        <a:pt x="19" y="0"/>
                        <a:pt x="19" y="0"/>
                      </a:cubicBezTo>
                      <a:cubicBezTo>
                        <a:pt x="13" y="7"/>
                        <a:pt x="7" y="13"/>
                        <a:pt x="0" y="19"/>
                      </a:cubicBezTo>
                      <a:cubicBezTo>
                        <a:pt x="23" y="35"/>
                        <a:pt x="23" y="35"/>
                        <a:pt x="23" y="35"/>
                      </a:cubicBezTo>
                      <a:cubicBezTo>
                        <a:pt x="29" y="29"/>
                        <a:pt x="35" y="23"/>
                        <a:pt x="41" y="17"/>
                      </a:cubicBezTo>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2" name="Freeform 1310"/>
                <p:cNvSpPr/>
                <p:nvPr/>
              </p:nvSpPr>
              <p:spPr bwMode="auto">
                <a:xfrm>
                  <a:off x="2386" y="1585"/>
                  <a:ext cx="507" cy="353"/>
                </a:xfrm>
                <a:custGeom>
                  <a:avLst/>
                  <a:gdLst>
                    <a:gd name="T0" fmla="*/ 0 w 214"/>
                    <a:gd name="T1" fmla="*/ 0 h 149"/>
                    <a:gd name="T2" fmla="*/ 153 w 214"/>
                    <a:gd name="T3" fmla="*/ 149 h 149"/>
                    <a:gd name="T4" fmla="*/ 214 w 214"/>
                    <a:gd name="T5" fmla="*/ 148 h 149"/>
                    <a:gd name="T6" fmla="*/ 209 w 214"/>
                    <a:gd name="T7" fmla="*/ 132 h 149"/>
                    <a:gd name="T8" fmla="*/ 134 w 214"/>
                    <a:gd name="T9" fmla="*/ 124 h 149"/>
                    <a:gd name="T10" fmla="*/ 206 w 214"/>
                    <a:gd name="T11" fmla="*/ 125 h 149"/>
                    <a:gd name="T12" fmla="*/ 203 w 214"/>
                    <a:gd name="T13" fmla="*/ 113 h 149"/>
                    <a:gd name="T14" fmla="*/ 0 w 214"/>
                    <a:gd name="T15" fmla="*/ 0 h 1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149">
                      <a:moveTo>
                        <a:pt x="0" y="0"/>
                      </a:moveTo>
                      <a:cubicBezTo>
                        <a:pt x="21" y="83"/>
                        <a:pt x="88" y="132"/>
                        <a:pt x="153" y="149"/>
                      </a:cubicBezTo>
                      <a:cubicBezTo>
                        <a:pt x="172" y="149"/>
                        <a:pt x="193" y="148"/>
                        <a:pt x="214" y="148"/>
                      </a:cubicBezTo>
                      <a:cubicBezTo>
                        <a:pt x="212" y="143"/>
                        <a:pt x="211" y="138"/>
                        <a:pt x="209" y="132"/>
                      </a:cubicBezTo>
                      <a:cubicBezTo>
                        <a:pt x="186" y="136"/>
                        <a:pt x="148" y="133"/>
                        <a:pt x="134" y="124"/>
                      </a:cubicBezTo>
                      <a:cubicBezTo>
                        <a:pt x="156" y="131"/>
                        <a:pt x="196" y="128"/>
                        <a:pt x="206" y="125"/>
                      </a:cubicBezTo>
                      <a:cubicBezTo>
                        <a:pt x="205" y="121"/>
                        <a:pt x="204" y="117"/>
                        <a:pt x="203" y="113"/>
                      </a:cubicBezTo>
                      <a:cubicBezTo>
                        <a:pt x="118" y="122"/>
                        <a:pt x="34" y="75"/>
                        <a:pt x="0" y="0"/>
                      </a:cubicBezTo>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3" name="Freeform 1311"/>
                <p:cNvSpPr/>
                <p:nvPr/>
              </p:nvSpPr>
              <p:spPr bwMode="auto">
                <a:xfrm>
                  <a:off x="2760" y="849"/>
                  <a:ext cx="95" cy="97"/>
                </a:xfrm>
                <a:custGeom>
                  <a:avLst/>
                  <a:gdLst>
                    <a:gd name="T0" fmla="*/ 40 w 40"/>
                    <a:gd name="T1" fmla="*/ 16 h 41"/>
                    <a:gd name="T2" fmla="*/ 1 w 40"/>
                    <a:gd name="T3" fmla="*/ 2 h 41"/>
                    <a:gd name="T4" fmla="*/ 10 w 40"/>
                    <a:gd name="T5" fmla="*/ 41 h 41"/>
                    <a:gd name="T6" fmla="*/ 40 w 40"/>
                    <a:gd name="T7" fmla="*/ 16 h 41"/>
                  </a:gdLst>
                  <a:ahLst/>
                  <a:cxnLst>
                    <a:cxn ang="0">
                      <a:pos x="T0" y="T1"/>
                    </a:cxn>
                    <a:cxn ang="0">
                      <a:pos x="T2" y="T3"/>
                    </a:cxn>
                    <a:cxn ang="0">
                      <a:pos x="T4" y="T5"/>
                    </a:cxn>
                    <a:cxn ang="0">
                      <a:pos x="T6" y="T7"/>
                    </a:cxn>
                  </a:cxnLst>
                  <a:rect l="0" t="0" r="r" b="b"/>
                  <a:pathLst>
                    <a:path w="40" h="41">
                      <a:moveTo>
                        <a:pt x="40" y="16"/>
                      </a:moveTo>
                      <a:cubicBezTo>
                        <a:pt x="27" y="1"/>
                        <a:pt x="12" y="0"/>
                        <a:pt x="1" y="2"/>
                      </a:cubicBezTo>
                      <a:cubicBezTo>
                        <a:pt x="0" y="13"/>
                        <a:pt x="4" y="27"/>
                        <a:pt x="10" y="41"/>
                      </a:cubicBezTo>
                      <a:cubicBezTo>
                        <a:pt x="19" y="37"/>
                        <a:pt x="28" y="29"/>
                        <a:pt x="40" y="16"/>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4" name="Freeform 1312"/>
                <p:cNvSpPr/>
                <p:nvPr/>
              </p:nvSpPr>
              <p:spPr bwMode="auto">
                <a:xfrm>
                  <a:off x="2789" y="3454"/>
                  <a:ext cx="193" cy="263"/>
                </a:xfrm>
                <a:custGeom>
                  <a:avLst/>
                  <a:gdLst>
                    <a:gd name="T0" fmla="*/ 82 w 82"/>
                    <a:gd name="T1" fmla="*/ 100 h 111"/>
                    <a:gd name="T2" fmla="*/ 80 w 82"/>
                    <a:gd name="T3" fmla="*/ 89 h 111"/>
                    <a:gd name="T4" fmla="*/ 46 w 82"/>
                    <a:gd name="T5" fmla="*/ 5 h 111"/>
                    <a:gd name="T6" fmla="*/ 41 w 82"/>
                    <a:gd name="T7" fmla="*/ 0 h 111"/>
                    <a:gd name="T8" fmla="*/ 82 w 82"/>
                    <a:gd name="T9" fmla="*/ 100 h 111"/>
                  </a:gdLst>
                  <a:ahLst/>
                  <a:cxnLst>
                    <a:cxn ang="0">
                      <a:pos x="T0" y="T1"/>
                    </a:cxn>
                    <a:cxn ang="0">
                      <a:pos x="T2" y="T3"/>
                    </a:cxn>
                    <a:cxn ang="0">
                      <a:pos x="T4" y="T5"/>
                    </a:cxn>
                    <a:cxn ang="0">
                      <a:pos x="T6" y="T7"/>
                    </a:cxn>
                    <a:cxn ang="0">
                      <a:pos x="T8" y="T9"/>
                    </a:cxn>
                  </a:cxnLst>
                  <a:rect l="0" t="0" r="r" b="b"/>
                  <a:pathLst>
                    <a:path w="82" h="111">
                      <a:moveTo>
                        <a:pt x="82" y="100"/>
                      </a:moveTo>
                      <a:cubicBezTo>
                        <a:pt x="81" y="96"/>
                        <a:pt x="80" y="93"/>
                        <a:pt x="80" y="89"/>
                      </a:cubicBezTo>
                      <a:cubicBezTo>
                        <a:pt x="29" y="89"/>
                        <a:pt x="24" y="28"/>
                        <a:pt x="46" y="5"/>
                      </a:cubicBezTo>
                      <a:cubicBezTo>
                        <a:pt x="44" y="3"/>
                        <a:pt x="42" y="2"/>
                        <a:pt x="41" y="0"/>
                      </a:cubicBezTo>
                      <a:cubicBezTo>
                        <a:pt x="0" y="47"/>
                        <a:pt x="27" y="111"/>
                        <a:pt x="82" y="100"/>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5" name="Freeform 1313"/>
                <p:cNvSpPr/>
                <p:nvPr/>
              </p:nvSpPr>
              <p:spPr bwMode="auto">
                <a:xfrm>
                  <a:off x="2807" y="2515"/>
                  <a:ext cx="109" cy="102"/>
                </a:xfrm>
                <a:custGeom>
                  <a:avLst/>
                  <a:gdLst>
                    <a:gd name="T0" fmla="*/ 0 w 46"/>
                    <a:gd name="T1" fmla="*/ 21 h 43"/>
                    <a:gd name="T2" fmla="*/ 28 w 46"/>
                    <a:gd name="T3" fmla="*/ 43 h 43"/>
                    <a:gd name="T4" fmla="*/ 46 w 46"/>
                    <a:gd name="T5" fmla="*/ 23 h 43"/>
                    <a:gd name="T6" fmla="*/ 19 w 46"/>
                    <a:gd name="T7" fmla="*/ 0 h 43"/>
                    <a:gd name="T8" fmla="*/ 0 w 46"/>
                    <a:gd name="T9" fmla="*/ 21 h 43"/>
                  </a:gdLst>
                  <a:ahLst/>
                  <a:cxnLst>
                    <a:cxn ang="0">
                      <a:pos x="T0" y="T1"/>
                    </a:cxn>
                    <a:cxn ang="0">
                      <a:pos x="T2" y="T3"/>
                    </a:cxn>
                    <a:cxn ang="0">
                      <a:pos x="T4" y="T5"/>
                    </a:cxn>
                    <a:cxn ang="0">
                      <a:pos x="T6" y="T7"/>
                    </a:cxn>
                    <a:cxn ang="0">
                      <a:pos x="T8" y="T9"/>
                    </a:cxn>
                  </a:cxnLst>
                  <a:rect l="0" t="0" r="r" b="b"/>
                  <a:pathLst>
                    <a:path w="46" h="43">
                      <a:moveTo>
                        <a:pt x="0" y="21"/>
                      </a:moveTo>
                      <a:cubicBezTo>
                        <a:pt x="28" y="43"/>
                        <a:pt x="28" y="43"/>
                        <a:pt x="28" y="43"/>
                      </a:cubicBezTo>
                      <a:cubicBezTo>
                        <a:pt x="34" y="36"/>
                        <a:pt x="40" y="30"/>
                        <a:pt x="46" y="23"/>
                      </a:cubicBezTo>
                      <a:cubicBezTo>
                        <a:pt x="19" y="0"/>
                        <a:pt x="19" y="0"/>
                        <a:pt x="19" y="0"/>
                      </a:cubicBezTo>
                      <a:cubicBezTo>
                        <a:pt x="13" y="7"/>
                        <a:pt x="7" y="14"/>
                        <a:pt x="0" y="21"/>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6" name="Freeform 1314"/>
                <p:cNvSpPr/>
                <p:nvPr/>
              </p:nvSpPr>
              <p:spPr bwMode="auto">
                <a:xfrm>
                  <a:off x="2852" y="2728"/>
                  <a:ext cx="74" cy="45"/>
                </a:xfrm>
                <a:custGeom>
                  <a:avLst/>
                  <a:gdLst>
                    <a:gd name="T0" fmla="*/ 16 w 31"/>
                    <a:gd name="T1" fmla="*/ 0 h 19"/>
                    <a:gd name="T2" fmla="*/ 0 w 31"/>
                    <a:gd name="T3" fmla="*/ 13 h 19"/>
                    <a:gd name="T4" fmla="*/ 11 w 31"/>
                    <a:gd name="T5" fmla="*/ 19 h 19"/>
                    <a:gd name="T6" fmla="*/ 31 w 31"/>
                    <a:gd name="T7" fmla="*/ 10 h 19"/>
                    <a:gd name="T8" fmla="*/ 16 w 31"/>
                    <a:gd name="T9" fmla="*/ 0 h 19"/>
                  </a:gdLst>
                  <a:ahLst/>
                  <a:cxnLst>
                    <a:cxn ang="0">
                      <a:pos x="T0" y="T1"/>
                    </a:cxn>
                    <a:cxn ang="0">
                      <a:pos x="T2" y="T3"/>
                    </a:cxn>
                    <a:cxn ang="0">
                      <a:pos x="T4" y="T5"/>
                    </a:cxn>
                    <a:cxn ang="0">
                      <a:pos x="T6" y="T7"/>
                    </a:cxn>
                    <a:cxn ang="0">
                      <a:pos x="T8" y="T9"/>
                    </a:cxn>
                  </a:cxnLst>
                  <a:rect l="0" t="0" r="r" b="b"/>
                  <a:pathLst>
                    <a:path w="31" h="19">
                      <a:moveTo>
                        <a:pt x="16" y="0"/>
                      </a:moveTo>
                      <a:cubicBezTo>
                        <a:pt x="10" y="4"/>
                        <a:pt x="5" y="9"/>
                        <a:pt x="0" y="13"/>
                      </a:cubicBezTo>
                      <a:cubicBezTo>
                        <a:pt x="4" y="15"/>
                        <a:pt x="8" y="18"/>
                        <a:pt x="11" y="19"/>
                      </a:cubicBezTo>
                      <a:cubicBezTo>
                        <a:pt x="18" y="17"/>
                        <a:pt x="24" y="14"/>
                        <a:pt x="31" y="10"/>
                      </a:cubicBezTo>
                      <a:cubicBezTo>
                        <a:pt x="16" y="0"/>
                        <a:pt x="16" y="0"/>
                        <a:pt x="16" y="0"/>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7" name="Freeform 1315"/>
                <p:cNvSpPr/>
                <p:nvPr/>
              </p:nvSpPr>
              <p:spPr bwMode="auto">
                <a:xfrm>
                  <a:off x="2566" y="3511"/>
                  <a:ext cx="431" cy="442"/>
                </a:xfrm>
                <a:custGeom>
                  <a:avLst/>
                  <a:gdLst>
                    <a:gd name="T0" fmla="*/ 168 w 182"/>
                    <a:gd name="T1" fmla="*/ 124 h 187"/>
                    <a:gd name="T2" fmla="*/ 176 w 182"/>
                    <a:gd name="T3" fmla="*/ 125 h 187"/>
                    <a:gd name="T4" fmla="*/ 182 w 182"/>
                    <a:gd name="T5" fmla="*/ 113 h 187"/>
                    <a:gd name="T6" fmla="*/ 158 w 182"/>
                    <a:gd name="T7" fmla="*/ 115 h 187"/>
                    <a:gd name="T8" fmla="*/ 23 w 182"/>
                    <a:gd name="T9" fmla="*/ 158 h 187"/>
                    <a:gd name="T10" fmla="*/ 79 w 182"/>
                    <a:gd name="T11" fmla="*/ 1 h 187"/>
                    <a:gd name="T12" fmla="*/ 75 w 182"/>
                    <a:gd name="T13" fmla="*/ 0 h 187"/>
                    <a:gd name="T14" fmla="*/ 43 w 182"/>
                    <a:gd name="T15" fmla="*/ 49 h 187"/>
                    <a:gd name="T16" fmla="*/ 0 w 182"/>
                    <a:gd name="T17" fmla="*/ 187 h 187"/>
                    <a:gd name="T18" fmla="*/ 154 w 182"/>
                    <a:gd name="T19" fmla="*/ 140 h 187"/>
                    <a:gd name="T20" fmla="*/ 168 w 182"/>
                    <a:gd name="T21" fmla="*/ 12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 h="187">
                      <a:moveTo>
                        <a:pt x="168" y="124"/>
                      </a:moveTo>
                      <a:cubicBezTo>
                        <a:pt x="171" y="124"/>
                        <a:pt x="173" y="124"/>
                        <a:pt x="176" y="125"/>
                      </a:cubicBezTo>
                      <a:cubicBezTo>
                        <a:pt x="177" y="122"/>
                        <a:pt x="180" y="117"/>
                        <a:pt x="182" y="113"/>
                      </a:cubicBezTo>
                      <a:cubicBezTo>
                        <a:pt x="174" y="115"/>
                        <a:pt x="165" y="116"/>
                        <a:pt x="158" y="115"/>
                      </a:cubicBezTo>
                      <a:cubicBezTo>
                        <a:pt x="109" y="131"/>
                        <a:pt x="42" y="153"/>
                        <a:pt x="23" y="158"/>
                      </a:cubicBezTo>
                      <a:cubicBezTo>
                        <a:pt x="36" y="124"/>
                        <a:pt x="64" y="34"/>
                        <a:pt x="79" y="1"/>
                      </a:cubicBezTo>
                      <a:cubicBezTo>
                        <a:pt x="78" y="1"/>
                        <a:pt x="76" y="0"/>
                        <a:pt x="75" y="0"/>
                      </a:cubicBezTo>
                      <a:cubicBezTo>
                        <a:pt x="68" y="24"/>
                        <a:pt x="55" y="45"/>
                        <a:pt x="43" y="49"/>
                      </a:cubicBezTo>
                      <a:cubicBezTo>
                        <a:pt x="31" y="86"/>
                        <a:pt x="10" y="161"/>
                        <a:pt x="0" y="187"/>
                      </a:cubicBezTo>
                      <a:cubicBezTo>
                        <a:pt x="22" y="179"/>
                        <a:pt x="96" y="158"/>
                        <a:pt x="154" y="140"/>
                      </a:cubicBezTo>
                      <a:cubicBezTo>
                        <a:pt x="158" y="135"/>
                        <a:pt x="163" y="130"/>
                        <a:pt x="168" y="124"/>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8" name="Freeform 1316"/>
                <p:cNvSpPr/>
                <p:nvPr/>
              </p:nvSpPr>
              <p:spPr bwMode="auto">
                <a:xfrm>
                  <a:off x="2812" y="1708"/>
                  <a:ext cx="50" cy="133"/>
                </a:xfrm>
                <a:custGeom>
                  <a:avLst/>
                  <a:gdLst>
                    <a:gd name="T0" fmla="*/ 1 w 21"/>
                    <a:gd name="T1" fmla="*/ 2 h 56"/>
                    <a:gd name="T2" fmla="*/ 0 w 21"/>
                    <a:gd name="T3" fmla="*/ 55 h 56"/>
                    <a:gd name="T4" fmla="*/ 21 w 21"/>
                    <a:gd name="T5" fmla="*/ 56 h 56"/>
                    <a:gd name="T6" fmla="*/ 5 w 21"/>
                    <a:gd name="T7" fmla="*/ 4 h 56"/>
                    <a:gd name="T8" fmla="*/ 21 w 21"/>
                    <a:gd name="T9" fmla="*/ 8 h 56"/>
                    <a:gd name="T10" fmla="*/ 21 w 21"/>
                    <a:gd name="T11" fmla="*/ 0 h 56"/>
                    <a:gd name="T12" fmla="*/ 1 w 21"/>
                    <a:gd name="T13" fmla="*/ 2 h 56"/>
                  </a:gdLst>
                  <a:ahLst/>
                  <a:cxnLst>
                    <a:cxn ang="0">
                      <a:pos x="T0" y="T1"/>
                    </a:cxn>
                    <a:cxn ang="0">
                      <a:pos x="T2" y="T3"/>
                    </a:cxn>
                    <a:cxn ang="0">
                      <a:pos x="T4" y="T5"/>
                    </a:cxn>
                    <a:cxn ang="0">
                      <a:pos x="T6" y="T7"/>
                    </a:cxn>
                    <a:cxn ang="0">
                      <a:pos x="T8" y="T9"/>
                    </a:cxn>
                    <a:cxn ang="0">
                      <a:pos x="T10" y="T11"/>
                    </a:cxn>
                    <a:cxn ang="0">
                      <a:pos x="T12" y="T13"/>
                    </a:cxn>
                  </a:cxnLst>
                  <a:rect l="0" t="0" r="r" b="b"/>
                  <a:pathLst>
                    <a:path w="21" h="56">
                      <a:moveTo>
                        <a:pt x="1" y="2"/>
                      </a:moveTo>
                      <a:cubicBezTo>
                        <a:pt x="0" y="55"/>
                        <a:pt x="0" y="55"/>
                        <a:pt x="0" y="55"/>
                      </a:cubicBezTo>
                      <a:cubicBezTo>
                        <a:pt x="7" y="55"/>
                        <a:pt x="14" y="56"/>
                        <a:pt x="21" y="56"/>
                      </a:cubicBezTo>
                      <a:cubicBezTo>
                        <a:pt x="14" y="33"/>
                        <a:pt x="8" y="12"/>
                        <a:pt x="5" y="4"/>
                      </a:cubicBezTo>
                      <a:cubicBezTo>
                        <a:pt x="9" y="5"/>
                        <a:pt x="15" y="7"/>
                        <a:pt x="21" y="8"/>
                      </a:cubicBezTo>
                      <a:cubicBezTo>
                        <a:pt x="21" y="0"/>
                        <a:pt x="21" y="0"/>
                        <a:pt x="21" y="0"/>
                      </a:cubicBezTo>
                      <a:cubicBezTo>
                        <a:pt x="14" y="1"/>
                        <a:pt x="7" y="2"/>
                        <a:pt x="1" y="2"/>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9" name="Freeform 1317"/>
                <p:cNvSpPr/>
                <p:nvPr/>
              </p:nvSpPr>
              <p:spPr bwMode="auto">
                <a:xfrm>
                  <a:off x="2767" y="1005"/>
                  <a:ext cx="76" cy="67"/>
                </a:xfrm>
                <a:custGeom>
                  <a:avLst/>
                  <a:gdLst>
                    <a:gd name="T0" fmla="*/ 0 w 32"/>
                    <a:gd name="T1" fmla="*/ 7 h 28"/>
                    <a:gd name="T2" fmla="*/ 18 w 32"/>
                    <a:gd name="T3" fmla="*/ 28 h 28"/>
                    <a:gd name="T4" fmla="*/ 32 w 32"/>
                    <a:gd name="T5" fmla="*/ 16 h 28"/>
                    <a:gd name="T6" fmla="*/ 16 w 32"/>
                    <a:gd name="T7" fmla="*/ 0 h 28"/>
                    <a:gd name="T8" fmla="*/ 0 w 32"/>
                    <a:gd name="T9" fmla="*/ 7 h 28"/>
                  </a:gdLst>
                  <a:ahLst/>
                  <a:cxnLst>
                    <a:cxn ang="0">
                      <a:pos x="T0" y="T1"/>
                    </a:cxn>
                    <a:cxn ang="0">
                      <a:pos x="T2" y="T3"/>
                    </a:cxn>
                    <a:cxn ang="0">
                      <a:pos x="T4" y="T5"/>
                    </a:cxn>
                    <a:cxn ang="0">
                      <a:pos x="T6" y="T7"/>
                    </a:cxn>
                    <a:cxn ang="0">
                      <a:pos x="T8" y="T9"/>
                    </a:cxn>
                  </a:cxnLst>
                  <a:rect l="0" t="0" r="r" b="b"/>
                  <a:pathLst>
                    <a:path w="32" h="28">
                      <a:moveTo>
                        <a:pt x="0" y="7"/>
                      </a:moveTo>
                      <a:cubicBezTo>
                        <a:pt x="3" y="13"/>
                        <a:pt x="9" y="20"/>
                        <a:pt x="18" y="28"/>
                      </a:cubicBezTo>
                      <a:cubicBezTo>
                        <a:pt x="22" y="24"/>
                        <a:pt x="27" y="20"/>
                        <a:pt x="32" y="16"/>
                      </a:cubicBezTo>
                      <a:cubicBezTo>
                        <a:pt x="27" y="12"/>
                        <a:pt x="21" y="6"/>
                        <a:pt x="16" y="0"/>
                      </a:cubicBezTo>
                      <a:cubicBezTo>
                        <a:pt x="11" y="3"/>
                        <a:pt x="6" y="5"/>
                        <a:pt x="0" y="7"/>
                      </a:cubicBezTo>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0" name="Freeform 1318"/>
                <p:cNvSpPr/>
                <p:nvPr/>
              </p:nvSpPr>
              <p:spPr bwMode="auto">
                <a:xfrm>
                  <a:off x="2886" y="3851"/>
                  <a:ext cx="113" cy="114"/>
                </a:xfrm>
                <a:custGeom>
                  <a:avLst/>
                  <a:gdLst>
                    <a:gd name="T0" fmla="*/ 22 w 48"/>
                    <a:gd name="T1" fmla="*/ 0 h 48"/>
                    <a:gd name="T2" fmla="*/ 0 w 48"/>
                    <a:gd name="T3" fmla="*/ 22 h 48"/>
                    <a:gd name="T4" fmla="*/ 29 w 48"/>
                    <a:gd name="T5" fmla="*/ 48 h 48"/>
                    <a:gd name="T6" fmla="*/ 48 w 48"/>
                    <a:gd name="T7" fmla="*/ 24 h 48"/>
                    <a:gd name="T8" fmla="*/ 22 w 48"/>
                    <a:gd name="T9" fmla="*/ 0 h 48"/>
                  </a:gdLst>
                  <a:ahLst/>
                  <a:cxnLst>
                    <a:cxn ang="0">
                      <a:pos x="T0" y="T1"/>
                    </a:cxn>
                    <a:cxn ang="0">
                      <a:pos x="T2" y="T3"/>
                    </a:cxn>
                    <a:cxn ang="0">
                      <a:pos x="T4" y="T5"/>
                    </a:cxn>
                    <a:cxn ang="0">
                      <a:pos x="T6" y="T7"/>
                    </a:cxn>
                    <a:cxn ang="0">
                      <a:pos x="T8" y="T9"/>
                    </a:cxn>
                  </a:cxnLst>
                  <a:rect l="0" t="0" r="r" b="b"/>
                  <a:pathLst>
                    <a:path w="48" h="48">
                      <a:moveTo>
                        <a:pt x="22" y="0"/>
                      </a:moveTo>
                      <a:cubicBezTo>
                        <a:pt x="15" y="7"/>
                        <a:pt x="8" y="15"/>
                        <a:pt x="0" y="22"/>
                      </a:cubicBezTo>
                      <a:cubicBezTo>
                        <a:pt x="13" y="27"/>
                        <a:pt x="23" y="38"/>
                        <a:pt x="29" y="48"/>
                      </a:cubicBezTo>
                      <a:cubicBezTo>
                        <a:pt x="36" y="40"/>
                        <a:pt x="42" y="32"/>
                        <a:pt x="48" y="24"/>
                      </a:cubicBezTo>
                      <a:cubicBezTo>
                        <a:pt x="43" y="13"/>
                        <a:pt x="35" y="5"/>
                        <a:pt x="22" y="0"/>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1" name="Freeform 1319"/>
                <p:cNvSpPr/>
                <p:nvPr/>
              </p:nvSpPr>
              <p:spPr bwMode="auto">
                <a:xfrm>
                  <a:off x="2630" y="3932"/>
                  <a:ext cx="376" cy="343"/>
                </a:xfrm>
                <a:custGeom>
                  <a:avLst/>
                  <a:gdLst>
                    <a:gd name="T0" fmla="*/ 51 w 159"/>
                    <a:gd name="T1" fmla="*/ 101 h 145"/>
                    <a:gd name="T2" fmla="*/ 28 w 159"/>
                    <a:gd name="T3" fmla="*/ 0 h 145"/>
                    <a:gd name="T4" fmla="*/ 15 w 159"/>
                    <a:gd name="T5" fmla="*/ 4 h 145"/>
                    <a:gd name="T6" fmla="*/ 39 w 159"/>
                    <a:gd name="T7" fmla="*/ 112 h 145"/>
                    <a:gd name="T8" fmla="*/ 159 w 159"/>
                    <a:gd name="T9" fmla="*/ 99 h 145"/>
                    <a:gd name="T10" fmla="*/ 150 w 159"/>
                    <a:gd name="T11" fmla="*/ 90 h 145"/>
                    <a:gd name="T12" fmla="*/ 51 w 159"/>
                    <a:gd name="T13" fmla="*/ 101 h 145"/>
                  </a:gdLst>
                  <a:ahLst/>
                  <a:cxnLst>
                    <a:cxn ang="0">
                      <a:pos x="T0" y="T1"/>
                    </a:cxn>
                    <a:cxn ang="0">
                      <a:pos x="T2" y="T3"/>
                    </a:cxn>
                    <a:cxn ang="0">
                      <a:pos x="T4" y="T5"/>
                    </a:cxn>
                    <a:cxn ang="0">
                      <a:pos x="T6" y="T7"/>
                    </a:cxn>
                    <a:cxn ang="0">
                      <a:pos x="T8" y="T9"/>
                    </a:cxn>
                    <a:cxn ang="0">
                      <a:pos x="T10" y="T11"/>
                    </a:cxn>
                    <a:cxn ang="0">
                      <a:pos x="T12" y="T13"/>
                    </a:cxn>
                  </a:cxnLst>
                  <a:rect l="0" t="0" r="r" b="b"/>
                  <a:pathLst>
                    <a:path w="159" h="145">
                      <a:moveTo>
                        <a:pt x="51" y="101"/>
                      </a:moveTo>
                      <a:cubicBezTo>
                        <a:pt x="24" y="77"/>
                        <a:pt x="14" y="31"/>
                        <a:pt x="28" y="0"/>
                      </a:cubicBezTo>
                      <a:cubicBezTo>
                        <a:pt x="23" y="1"/>
                        <a:pt x="19" y="3"/>
                        <a:pt x="15" y="4"/>
                      </a:cubicBezTo>
                      <a:cubicBezTo>
                        <a:pt x="0" y="41"/>
                        <a:pt x="10" y="86"/>
                        <a:pt x="39" y="112"/>
                      </a:cubicBezTo>
                      <a:cubicBezTo>
                        <a:pt x="76" y="145"/>
                        <a:pt x="138" y="143"/>
                        <a:pt x="159" y="99"/>
                      </a:cubicBezTo>
                      <a:cubicBezTo>
                        <a:pt x="156" y="96"/>
                        <a:pt x="153" y="93"/>
                        <a:pt x="150" y="90"/>
                      </a:cubicBezTo>
                      <a:cubicBezTo>
                        <a:pt x="133" y="127"/>
                        <a:pt x="83" y="130"/>
                        <a:pt x="51" y="101"/>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2" name="Freeform 1320"/>
                <p:cNvSpPr/>
                <p:nvPr/>
              </p:nvSpPr>
              <p:spPr bwMode="auto">
                <a:xfrm>
                  <a:off x="2753" y="1375"/>
                  <a:ext cx="121" cy="279"/>
                </a:xfrm>
                <a:custGeom>
                  <a:avLst/>
                  <a:gdLst>
                    <a:gd name="T0" fmla="*/ 18 w 51"/>
                    <a:gd name="T1" fmla="*/ 117 h 118"/>
                    <a:gd name="T2" fmla="*/ 51 w 51"/>
                    <a:gd name="T3" fmla="*/ 112 h 118"/>
                    <a:gd name="T4" fmla="*/ 23 w 51"/>
                    <a:gd name="T5" fmla="*/ 46 h 118"/>
                    <a:gd name="T6" fmla="*/ 43 w 51"/>
                    <a:gd name="T7" fmla="*/ 9 h 118"/>
                    <a:gd name="T8" fmla="*/ 17 w 51"/>
                    <a:gd name="T9" fmla="*/ 0 h 118"/>
                    <a:gd name="T10" fmla="*/ 1 w 51"/>
                    <a:gd name="T11" fmla="*/ 89 h 118"/>
                    <a:gd name="T12" fmla="*/ 18 w 51"/>
                    <a:gd name="T13" fmla="*/ 117 h 118"/>
                  </a:gdLst>
                  <a:ahLst/>
                  <a:cxnLst>
                    <a:cxn ang="0">
                      <a:pos x="T0" y="T1"/>
                    </a:cxn>
                    <a:cxn ang="0">
                      <a:pos x="T2" y="T3"/>
                    </a:cxn>
                    <a:cxn ang="0">
                      <a:pos x="T4" y="T5"/>
                    </a:cxn>
                    <a:cxn ang="0">
                      <a:pos x="T6" y="T7"/>
                    </a:cxn>
                    <a:cxn ang="0">
                      <a:pos x="T8" y="T9"/>
                    </a:cxn>
                    <a:cxn ang="0">
                      <a:pos x="T10" y="T11"/>
                    </a:cxn>
                    <a:cxn ang="0">
                      <a:pos x="T12" y="T13"/>
                    </a:cxn>
                  </a:cxnLst>
                  <a:rect l="0" t="0" r="r" b="b"/>
                  <a:pathLst>
                    <a:path w="51" h="118">
                      <a:moveTo>
                        <a:pt x="18" y="117"/>
                      </a:moveTo>
                      <a:cubicBezTo>
                        <a:pt x="28" y="118"/>
                        <a:pt x="39" y="116"/>
                        <a:pt x="51" y="112"/>
                      </a:cubicBezTo>
                      <a:cubicBezTo>
                        <a:pt x="34" y="99"/>
                        <a:pt x="21" y="79"/>
                        <a:pt x="23" y="46"/>
                      </a:cubicBezTo>
                      <a:cubicBezTo>
                        <a:pt x="24" y="31"/>
                        <a:pt x="32" y="18"/>
                        <a:pt x="43" y="9"/>
                      </a:cubicBezTo>
                      <a:cubicBezTo>
                        <a:pt x="33" y="6"/>
                        <a:pt x="25" y="3"/>
                        <a:pt x="17" y="0"/>
                      </a:cubicBezTo>
                      <a:cubicBezTo>
                        <a:pt x="1" y="89"/>
                        <a:pt x="1" y="89"/>
                        <a:pt x="1" y="89"/>
                      </a:cubicBezTo>
                      <a:cubicBezTo>
                        <a:pt x="0" y="97"/>
                        <a:pt x="7" y="112"/>
                        <a:pt x="18" y="117"/>
                      </a:cubicBezTo>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3" name="Freeform 1321"/>
                <p:cNvSpPr/>
                <p:nvPr/>
              </p:nvSpPr>
              <p:spPr bwMode="auto">
                <a:xfrm>
                  <a:off x="2909" y="4249"/>
                  <a:ext cx="100" cy="102"/>
                </a:xfrm>
                <a:custGeom>
                  <a:avLst/>
                  <a:gdLst>
                    <a:gd name="T0" fmla="*/ 13 w 42"/>
                    <a:gd name="T1" fmla="*/ 0 h 43"/>
                    <a:gd name="T2" fmla="*/ 0 w 42"/>
                    <a:gd name="T3" fmla="*/ 5 h 43"/>
                    <a:gd name="T4" fmla="*/ 18 w 42"/>
                    <a:gd name="T5" fmla="*/ 43 h 43"/>
                    <a:gd name="T6" fmla="*/ 35 w 42"/>
                    <a:gd name="T7" fmla="*/ 43 h 43"/>
                    <a:gd name="T8" fmla="*/ 42 w 42"/>
                    <a:gd name="T9" fmla="*/ 33 h 43"/>
                    <a:gd name="T10" fmla="*/ 13 w 42"/>
                    <a:gd name="T11" fmla="*/ 0 h 43"/>
                  </a:gdLst>
                  <a:ahLst/>
                  <a:cxnLst>
                    <a:cxn ang="0">
                      <a:pos x="T0" y="T1"/>
                    </a:cxn>
                    <a:cxn ang="0">
                      <a:pos x="T2" y="T3"/>
                    </a:cxn>
                    <a:cxn ang="0">
                      <a:pos x="T4" y="T5"/>
                    </a:cxn>
                    <a:cxn ang="0">
                      <a:pos x="T6" y="T7"/>
                    </a:cxn>
                    <a:cxn ang="0">
                      <a:pos x="T8" y="T9"/>
                    </a:cxn>
                    <a:cxn ang="0">
                      <a:pos x="T10" y="T11"/>
                    </a:cxn>
                  </a:cxnLst>
                  <a:rect l="0" t="0" r="r" b="b"/>
                  <a:pathLst>
                    <a:path w="42" h="43">
                      <a:moveTo>
                        <a:pt x="13" y="0"/>
                      </a:moveTo>
                      <a:cubicBezTo>
                        <a:pt x="9" y="2"/>
                        <a:pt x="5" y="4"/>
                        <a:pt x="0" y="5"/>
                      </a:cubicBezTo>
                      <a:cubicBezTo>
                        <a:pt x="0" y="22"/>
                        <a:pt x="7" y="35"/>
                        <a:pt x="18" y="43"/>
                      </a:cubicBezTo>
                      <a:cubicBezTo>
                        <a:pt x="35" y="43"/>
                        <a:pt x="35" y="43"/>
                        <a:pt x="35" y="43"/>
                      </a:cubicBezTo>
                      <a:cubicBezTo>
                        <a:pt x="37" y="39"/>
                        <a:pt x="40" y="36"/>
                        <a:pt x="42" y="33"/>
                      </a:cubicBezTo>
                      <a:cubicBezTo>
                        <a:pt x="27" y="27"/>
                        <a:pt x="17" y="16"/>
                        <a:pt x="13"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4" name="Freeform 1322"/>
                <p:cNvSpPr/>
                <p:nvPr/>
              </p:nvSpPr>
              <p:spPr bwMode="auto">
                <a:xfrm>
                  <a:off x="2805" y="2205"/>
                  <a:ext cx="57" cy="83"/>
                </a:xfrm>
                <a:custGeom>
                  <a:avLst/>
                  <a:gdLst>
                    <a:gd name="T0" fmla="*/ 24 w 24"/>
                    <a:gd name="T1" fmla="*/ 24 h 35"/>
                    <a:gd name="T2" fmla="*/ 8 w 24"/>
                    <a:gd name="T3" fmla="*/ 0 h 35"/>
                    <a:gd name="T4" fmla="*/ 0 w 24"/>
                    <a:gd name="T5" fmla="*/ 16 h 35"/>
                    <a:gd name="T6" fmla="*/ 16 w 24"/>
                    <a:gd name="T7" fmla="*/ 35 h 35"/>
                    <a:gd name="T8" fmla="*/ 24 w 24"/>
                    <a:gd name="T9" fmla="*/ 24 h 35"/>
                  </a:gdLst>
                  <a:ahLst/>
                  <a:cxnLst>
                    <a:cxn ang="0">
                      <a:pos x="T0" y="T1"/>
                    </a:cxn>
                    <a:cxn ang="0">
                      <a:pos x="T2" y="T3"/>
                    </a:cxn>
                    <a:cxn ang="0">
                      <a:pos x="T4" y="T5"/>
                    </a:cxn>
                    <a:cxn ang="0">
                      <a:pos x="T6" y="T7"/>
                    </a:cxn>
                    <a:cxn ang="0">
                      <a:pos x="T8" y="T9"/>
                    </a:cxn>
                  </a:cxnLst>
                  <a:rect l="0" t="0" r="r" b="b"/>
                  <a:pathLst>
                    <a:path w="24" h="35">
                      <a:moveTo>
                        <a:pt x="24" y="24"/>
                      </a:moveTo>
                      <a:cubicBezTo>
                        <a:pt x="18" y="16"/>
                        <a:pt x="13" y="8"/>
                        <a:pt x="8" y="0"/>
                      </a:cubicBezTo>
                      <a:cubicBezTo>
                        <a:pt x="6" y="5"/>
                        <a:pt x="3" y="11"/>
                        <a:pt x="0" y="16"/>
                      </a:cubicBezTo>
                      <a:cubicBezTo>
                        <a:pt x="16" y="35"/>
                        <a:pt x="16" y="35"/>
                        <a:pt x="16" y="35"/>
                      </a:cubicBezTo>
                      <a:cubicBezTo>
                        <a:pt x="24" y="24"/>
                        <a:pt x="24" y="24"/>
                        <a:pt x="24" y="24"/>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5" name="Freeform 1323"/>
                <p:cNvSpPr/>
                <p:nvPr/>
              </p:nvSpPr>
              <p:spPr bwMode="auto">
                <a:xfrm>
                  <a:off x="2708" y="246"/>
                  <a:ext cx="59" cy="149"/>
                </a:xfrm>
                <a:custGeom>
                  <a:avLst/>
                  <a:gdLst>
                    <a:gd name="T0" fmla="*/ 1 w 25"/>
                    <a:gd name="T1" fmla="*/ 17 h 63"/>
                    <a:gd name="T2" fmla="*/ 9 w 25"/>
                    <a:gd name="T3" fmla="*/ 63 h 63"/>
                    <a:gd name="T4" fmla="*/ 25 w 25"/>
                    <a:gd name="T5" fmla="*/ 45 h 63"/>
                    <a:gd name="T6" fmla="*/ 14 w 25"/>
                    <a:gd name="T7" fmla="*/ 0 h 63"/>
                    <a:gd name="T8" fmla="*/ 1 w 25"/>
                    <a:gd name="T9" fmla="*/ 17 h 63"/>
                  </a:gdLst>
                  <a:ahLst/>
                  <a:cxnLst>
                    <a:cxn ang="0">
                      <a:pos x="T0" y="T1"/>
                    </a:cxn>
                    <a:cxn ang="0">
                      <a:pos x="T2" y="T3"/>
                    </a:cxn>
                    <a:cxn ang="0">
                      <a:pos x="T4" y="T5"/>
                    </a:cxn>
                    <a:cxn ang="0">
                      <a:pos x="T6" y="T7"/>
                    </a:cxn>
                    <a:cxn ang="0">
                      <a:pos x="T8" y="T9"/>
                    </a:cxn>
                  </a:cxnLst>
                  <a:rect l="0" t="0" r="r" b="b"/>
                  <a:pathLst>
                    <a:path w="25" h="63">
                      <a:moveTo>
                        <a:pt x="1" y="17"/>
                      </a:moveTo>
                      <a:cubicBezTo>
                        <a:pt x="0" y="36"/>
                        <a:pt x="4" y="52"/>
                        <a:pt x="9" y="63"/>
                      </a:cubicBezTo>
                      <a:cubicBezTo>
                        <a:pt x="14" y="57"/>
                        <a:pt x="20" y="51"/>
                        <a:pt x="25" y="45"/>
                      </a:cubicBezTo>
                      <a:cubicBezTo>
                        <a:pt x="17" y="33"/>
                        <a:pt x="14" y="16"/>
                        <a:pt x="14" y="0"/>
                      </a:cubicBezTo>
                      <a:cubicBezTo>
                        <a:pt x="9" y="6"/>
                        <a:pt x="5" y="11"/>
                        <a:pt x="1" y="17"/>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6" name="Freeform 1324"/>
                <p:cNvSpPr/>
                <p:nvPr/>
              </p:nvSpPr>
              <p:spPr bwMode="auto">
                <a:xfrm>
                  <a:off x="2554" y="-35"/>
                  <a:ext cx="48" cy="16"/>
                </a:xfrm>
                <a:custGeom>
                  <a:avLst/>
                  <a:gdLst>
                    <a:gd name="T0" fmla="*/ 20 w 20"/>
                    <a:gd name="T1" fmla="*/ 0 h 7"/>
                    <a:gd name="T2" fmla="*/ 0 w 20"/>
                    <a:gd name="T3" fmla="*/ 0 h 7"/>
                    <a:gd name="T4" fmla="*/ 11 w 20"/>
                    <a:gd name="T5" fmla="*/ 7 h 7"/>
                    <a:gd name="T6" fmla="*/ 20 w 20"/>
                    <a:gd name="T7" fmla="*/ 0 h 7"/>
                  </a:gdLst>
                  <a:ahLst/>
                  <a:cxnLst>
                    <a:cxn ang="0">
                      <a:pos x="T0" y="T1"/>
                    </a:cxn>
                    <a:cxn ang="0">
                      <a:pos x="T2" y="T3"/>
                    </a:cxn>
                    <a:cxn ang="0">
                      <a:pos x="T4" y="T5"/>
                    </a:cxn>
                    <a:cxn ang="0">
                      <a:pos x="T6" y="T7"/>
                    </a:cxn>
                  </a:cxnLst>
                  <a:rect l="0" t="0" r="r" b="b"/>
                  <a:pathLst>
                    <a:path w="20" h="7">
                      <a:moveTo>
                        <a:pt x="20" y="0"/>
                      </a:moveTo>
                      <a:cubicBezTo>
                        <a:pt x="0" y="0"/>
                        <a:pt x="0" y="0"/>
                        <a:pt x="0" y="0"/>
                      </a:cubicBezTo>
                      <a:cubicBezTo>
                        <a:pt x="3" y="3"/>
                        <a:pt x="7" y="5"/>
                        <a:pt x="11" y="7"/>
                      </a:cubicBezTo>
                      <a:cubicBezTo>
                        <a:pt x="14" y="4"/>
                        <a:pt x="17" y="2"/>
                        <a:pt x="20" y="0"/>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7" name="Freeform 1325"/>
                <p:cNvSpPr/>
                <p:nvPr/>
              </p:nvSpPr>
              <p:spPr bwMode="auto">
                <a:xfrm>
                  <a:off x="2786" y="2380"/>
                  <a:ext cx="107" cy="118"/>
                </a:xfrm>
                <a:custGeom>
                  <a:avLst/>
                  <a:gdLst>
                    <a:gd name="T0" fmla="*/ 0 w 45"/>
                    <a:gd name="T1" fmla="*/ 26 h 50"/>
                    <a:gd name="T2" fmla="*/ 27 w 45"/>
                    <a:gd name="T3" fmla="*/ 50 h 50"/>
                    <a:gd name="T4" fmla="*/ 45 w 45"/>
                    <a:gd name="T5" fmla="*/ 25 h 50"/>
                    <a:gd name="T6" fmla="*/ 19 w 45"/>
                    <a:gd name="T7" fmla="*/ 0 h 50"/>
                    <a:gd name="T8" fmla="*/ 0 w 45"/>
                    <a:gd name="T9" fmla="*/ 26 h 50"/>
                  </a:gdLst>
                  <a:ahLst/>
                  <a:cxnLst>
                    <a:cxn ang="0">
                      <a:pos x="T0" y="T1"/>
                    </a:cxn>
                    <a:cxn ang="0">
                      <a:pos x="T2" y="T3"/>
                    </a:cxn>
                    <a:cxn ang="0">
                      <a:pos x="T4" y="T5"/>
                    </a:cxn>
                    <a:cxn ang="0">
                      <a:pos x="T6" y="T7"/>
                    </a:cxn>
                    <a:cxn ang="0">
                      <a:pos x="T8" y="T9"/>
                    </a:cxn>
                  </a:cxnLst>
                  <a:rect l="0" t="0" r="r" b="b"/>
                  <a:pathLst>
                    <a:path w="45" h="50">
                      <a:moveTo>
                        <a:pt x="0" y="26"/>
                      </a:moveTo>
                      <a:cubicBezTo>
                        <a:pt x="27" y="50"/>
                        <a:pt x="27" y="50"/>
                        <a:pt x="27" y="50"/>
                      </a:cubicBezTo>
                      <a:cubicBezTo>
                        <a:pt x="34" y="41"/>
                        <a:pt x="40" y="33"/>
                        <a:pt x="45" y="25"/>
                      </a:cubicBezTo>
                      <a:cubicBezTo>
                        <a:pt x="37" y="17"/>
                        <a:pt x="28" y="8"/>
                        <a:pt x="19" y="0"/>
                      </a:cubicBezTo>
                      <a:cubicBezTo>
                        <a:pt x="14" y="8"/>
                        <a:pt x="7" y="17"/>
                        <a:pt x="0" y="26"/>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8" name="Freeform 1326"/>
                <p:cNvSpPr/>
                <p:nvPr/>
              </p:nvSpPr>
              <p:spPr bwMode="auto">
                <a:xfrm>
                  <a:off x="2789" y="2683"/>
                  <a:ext cx="89" cy="68"/>
                </a:xfrm>
                <a:custGeom>
                  <a:avLst/>
                  <a:gdLst>
                    <a:gd name="T0" fmla="*/ 38 w 38"/>
                    <a:gd name="T1" fmla="*/ 16 h 29"/>
                    <a:gd name="T2" fmla="*/ 16 w 38"/>
                    <a:gd name="T3" fmla="*/ 0 h 29"/>
                    <a:gd name="T4" fmla="*/ 0 w 38"/>
                    <a:gd name="T5" fmla="*/ 14 h 29"/>
                    <a:gd name="T6" fmla="*/ 22 w 38"/>
                    <a:gd name="T7" fmla="*/ 29 h 29"/>
                    <a:gd name="T8" fmla="*/ 38 w 38"/>
                    <a:gd name="T9" fmla="*/ 16 h 29"/>
                  </a:gdLst>
                  <a:ahLst/>
                  <a:cxnLst>
                    <a:cxn ang="0">
                      <a:pos x="T0" y="T1"/>
                    </a:cxn>
                    <a:cxn ang="0">
                      <a:pos x="T2" y="T3"/>
                    </a:cxn>
                    <a:cxn ang="0">
                      <a:pos x="T4" y="T5"/>
                    </a:cxn>
                    <a:cxn ang="0">
                      <a:pos x="T6" y="T7"/>
                    </a:cxn>
                    <a:cxn ang="0">
                      <a:pos x="T8" y="T9"/>
                    </a:cxn>
                  </a:cxnLst>
                  <a:rect l="0" t="0" r="r" b="b"/>
                  <a:pathLst>
                    <a:path w="38" h="29">
                      <a:moveTo>
                        <a:pt x="38" y="16"/>
                      </a:moveTo>
                      <a:cubicBezTo>
                        <a:pt x="16" y="0"/>
                        <a:pt x="16" y="0"/>
                        <a:pt x="16" y="0"/>
                      </a:cubicBezTo>
                      <a:cubicBezTo>
                        <a:pt x="10" y="5"/>
                        <a:pt x="5" y="9"/>
                        <a:pt x="0" y="14"/>
                      </a:cubicBezTo>
                      <a:cubicBezTo>
                        <a:pt x="8" y="19"/>
                        <a:pt x="16" y="24"/>
                        <a:pt x="22" y="29"/>
                      </a:cubicBezTo>
                      <a:cubicBezTo>
                        <a:pt x="28" y="25"/>
                        <a:pt x="33" y="20"/>
                        <a:pt x="38" y="16"/>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9" name="Freeform 1327"/>
                <p:cNvSpPr/>
                <p:nvPr/>
              </p:nvSpPr>
              <p:spPr bwMode="auto">
                <a:xfrm>
                  <a:off x="2048" y="69"/>
                  <a:ext cx="689" cy="638"/>
                </a:xfrm>
                <a:custGeom>
                  <a:avLst/>
                  <a:gdLst>
                    <a:gd name="T0" fmla="*/ 164 w 291"/>
                    <a:gd name="T1" fmla="*/ 182 h 270"/>
                    <a:gd name="T2" fmla="*/ 55 w 291"/>
                    <a:gd name="T3" fmla="*/ 212 h 270"/>
                    <a:gd name="T4" fmla="*/ 58 w 291"/>
                    <a:gd name="T5" fmla="*/ 132 h 270"/>
                    <a:gd name="T6" fmla="*/ 113 w 291"/>
                    <a:gd name="T7" fmla="*/ 144 h 270"/>
                    <a:gd name="T8" fmla="*/ 100 w 291"/>
                    <a:gd name="T9" fmla="*/ 180 h 270"/>
                    <a:gd name="T10" fmla="*/ 77 w 291"/>
                    <a:gd name="T11" fmla="*/ 165 h 270"/>
                    <a:gd name="T12" fmla="*/ 109 w 291"/>
                    <a:gd name="T13" fmla="*/ 199 h 270"/>
                    <a:gd name="T14" fmla="*/ 136 w 291"/>
                    <a:gd name="T15" fmla="*/ 129 h 270"/>
                    <a:gd name="T16" fmla="*/ 32 w 291"/>
                    <a:gd name="T17" fmla="*/ 118 h 270"/>
                    <a:gd name="T18" fmla="*/ 46 w 291"/>
                    <a:gd name="T19" fmla="*/ 242 h 270"/>
                    <a:gd name="T20" fmla="*/ 182 w 291"/>
                    <a:gd name="T21" fmla="*/ 207 h 270"/>
                    <a:gd name="T22" fmla="*/ 291 w 291"/>
                    <a:gd name="T23" fmla="*/ 24 h 270"/>
                    <a:gd name="T24" fmla="*/ 281 w 291"/>
                    <a:gd name="T25" fmla="*/ 0 h 270"/>
                    <a:gd name="T26" fmla="*/ 164 w 291"/>
                    <a:gd name="T27" fmla="*/ 182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1" h="270">
                      <a:moveTo>
                        <a:pt x="164" y="182"/>
                      </a:moveTo>
                      <a:cubicBezTo>
                        <a:pt x="135" y="235"/>
                        <a:pt x="89" y="244"/>
                        <a:pt x="55" y="212"/>
                      </a:cubicBezTo>
                      <a:cubicBezTo>
                        <a:pt x="39" y="197"/>
                        <a:pt x="28" y="153"/>
                        <a:pt x="58" y="132"/>
                      </a:cubicBezTo>
                      <a:cubicBezTo>
                        <a:pt x="80" y="117"/>
                        <a:pt x="103" y="128"/>
                        <a:pt x="113" y="144"/>
                      </a:cubicBezTo>
                      <a:cubicBezTo>
                        <a:pt x="123" y="160"/>
                        <a:pt x="114" y="176"/>
                        <a:pt x="100" y="180"/>
                      </a:cubicBezTo>
                      <a:cubicBezTo>
                        <a:pt x="93" y="181"/>
                        <a:pt x="81" y="178"/>
                        <a:pt x="77" y="165"/>
                      </a:cubicBezTo>
                      <a:cubicBezTo>
                        <a:pt x="65" y="189"/>
                        <a:pt x="92" y="202"/>
                        <a:pt x="109" y="199"/>
                      </a:cubicBezTo>
                      <a:cubicBezTo>
                        <a:pt x="147" y="190"/>
                        <a:pt x="152" y="154"/>
                        <a:pt x="136" y="129"/>
                      </a:cubicBezTo>
                      <a:cubicBezTo>
                        <a:pt x="114" y="95"/>
                        <a:pt x="63" y="84"/>
                        <a:pt x="32" y="118"/>
                      </a:cubicBezTo>
                      <a:cubicBezTo>
                        <a:pt x="0" y="153"/>
                        <a:pt x="8" y="215"/>
                        <a:pt x="46" y="242"/>
                      </a:cubicBezTo>
                      <a:cubicBezTo>
                        <a:pt x="80" y="266"/>
                        <a:pt x="137" y="270"/>
                        <a:pt x="182" y="207"/>
                      </a:cubicBezTo>
                      <a:cubicBezTo>
                        <a:pt x="209" y="169"/>
                        <a:pt x="231" y="44"/>
                        <a:pt x="291" y="24"/>
                      </a:cubicBezTo>
                      <a:cubicBezTo>
                        <a:pt x="289" y="17"/>
                        <a:pt x="284" y="7"/>
                        <a:pt x="281" y="0"/>
                      </a:cubicBezTo>
                      <a:cubicBezTo>
                        <a:pt x="190" y="28"/>
                        <a:pt x="188" y="138"/>
                        <a:pt x="164" y="182"/>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0" name="Freeform 1328"/>
                <p:cNvSpPr/>
                <p:nvPr/>
              </p:nvSpPr>
              <p:spPr bwMode="auto">
                <a:xfrm>
                  <a:off x="2751" y="2572"/>
                  <a:ext cx="116" cy="97"/>
                </a:xfrm>
                <a:custGeom>
                  <a:avLst/>
                  <a:gdLst>
                    <a:gd name="T0" fmla="*/ 0 w 49"/>
                    <a:gd name="T1" fmla="*/ 20 h 41"/>
                    <a:gd name="T2" fmla="*/ 30 w 49"/>
                    <a:gd name="T3" fmla="*/ 41 h 41"/>
                    <a:gd name="T4" fmla="*/ 49 w 49"/>
                    <a:gd name="T5" fmla="*/ 22 h 41"/>
                    <a:gd name="T6" fmla="*/ 21 w 49"/>
                    <a:gd name="T7" fmla="*/ 0 h 41"/>
                    <a:gd name="T8" fmla="*/ 0 w 49"/>
                    <a:gd name="T9" fmla="*/ 20 h 41"/>
                  </a:gdLst>
                  <a:ahLst/>
                  <a:cxnLst>
                    <a:cxn ang="0">
                      <a:pos x="T0" y="T1"/>
                    </a:cxn>
                    <a:cxn ang="0">
                      <a:pos x="T2" y="T3"/>
                    </a:cxn>
                    <a:cxn ang="0">
                      <a:pos x="T4" y="T5"/>
                    </a:cxn>
                    <a:cxn ang="0">
                      <a:pos x="T6" y="T7"/>
                    </a:cxn>
                    <a:cxn ang="0">
                      <a:pos x="T8" y="T9"/>
                    </a:cxn>
                  </a:cxnLst>
                  <a:rect l="0" t="0" r="r" b="b"/>
                  <a:pathLst>
                    <a:path w="49" h="41">
                      <a:moveTo>
                        <a:pt x="0" y="20"/>
                      </a:moveTo>
                      <a:cubicBezTo>
                        <a:pt x="30" y="41"/>
                        <a:pt x="30" y="41"/>
                        <a:pt x="30" y="41"/>
                      </a:cubicBezTo>
                      <a:cubicBezTo>
                        <a:pt x="37" y="35"/>
                        <a:pt x="43" y="29"/>
                        <a:pt x="49" y="22"/>
                      </a:cubicBezTo>
                      <a:cubicBezTo>
                        <a:pt x="21" y="0"/>
                        <a:pt x="21" y="0"/>
                        <a:pt x="21" y="0"/>
                      </a:cubicBezTo>
                      <a:cubicBezTo>
                        <a:pt x="14" y="7"/>
                        <a:pt x="7" y="14"/>
                        <a:pt x="0" y="20"/>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1" name="Freeform 1329"/>
                <p:cNvSpPr/>
                <p:nvPr/>
              </p:nvSpPr>
              <p:spPr bwMode="auto">
                <a:xfrm>
                  <a:off x="2675" y="856"/>
                  <a:ext cx="97" cy="114"/>
                </a:xfrm>
                <a:custGeom>
                  <a:avLst/>
                  <a:gdLst>
                    <a:gd name="T0" fmla="*/ 41 w 41"/>
                    <a:gd name="T1" fmla="*/ 40 h 48"/>
                    <a:gd name="T2" fmla="*/ 32 w 41"/>
                    <a:gd name="T3" fmla="*/ 0 h 48"/>
                    <a:gd name="T4" fmla="*/ 41 w 41"/>
                    <a:gd name="T5" fmla="*/ 40 h 48"/>
                  </a:gdLst>
                  <a:ahLst/>
                  <a:cxnLst>
                    <a:cxn ang="0">
                      <a:pos x="T0" y="T1"/>
                    </a:cxn>
                    <a:cxn ang="0">
                      <a:pos x="T2" y="T3"/>
                    </a:cxn>
                    <a:cxn ang="0">
                      <a:pos x="T4" y="T5"/>
                    </a:cxn>
                  </a:cxnLst>
                  <a:rect l="0" t="0" r="r" b="b"/>
                  <a:pathLst>
                    <a:path w="41" h="48">
                      <a:moveTo>
                        <a:pt x="41" y="40"/>
                      </a:moveTo>
                      <a:cubicBezTo>
                        <a:pt x="35" y="27"/>
                        <a:pt x="32" y="14"/>
                        <a:pt x="32" y="0"/>
                      </a:cubicBezTo>
                      <a:cubicBezTo>
                        <a:pt x="0" y="11"/>
                        <a:pt x="15" y="48"/>
                        <a:pt x="41" y="40"/>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2" name="Freeform 1330"/>
                <p:cNvSpPr/>
                <p:nvPr/>
              </p:nvSpPr>
              <p:spPr bwMode="auto">
                <a:xfrm>
                  <a:off x="2867" y="4263"/>
                  <a:ext cx="66" cy="88"/>
                </a:xfrm>
                <a:custGeom>
                  <a:avLst/>
                  <a:gdLst>
                    <a:gd name="T0" fmla="*/ 13 w 28"/>
                    <a:gd name="T1" fmla="*/ 0 h 37"/>
                    <a:gd name="T2" fmla="*/ 5 w 28"/>
                    <a:gd name="T3" fmla="*/ 2 h 37"/>
                    <a:gd name="T4" fmla="*/ 0 w 28"/>
                    <a:gd name="T5" fmla="*/ 26 h 37"/>
                    <a:gd name="T6" fmla="*/ 5 w 28"/>
                    <a:gd name="T7" fmla="*/ 37 h 37"/>
                    <a:gd name="T8" fmla="*/ 28 w 28"/>
                    <a:gd name="T9" fmla="*/ 37 h 37"/>
                    <a:gd name="T10" fmla="*/ 13 w 28"/>
                    <a:gd name="T11" fmla="*/ 0 h 37"/>
                  </a:gdLst>
                  <a:ahLst/>
                  <a:cxnLst>
                    <a:cxn ang="0">
                      <a:pos x="T0" y="T1"/>
                    </a:cxn>
                    <a:cxn ang="0">
                      <a:pos x="T2" y="T3"/>
                    </a:cxn>
                    <a:cxn ang="0">
                      <a:pos x="T4" y="T5"/>
                    </a:cxn>
                    <a:cxn ang="0">
                      <a:pos x="T6" y="T7"/>
                    </a:cxn>
                    <a:cxn ang="0">
                      <a:pos x="T8" y="T9"/>
                    </a:cxn>
                    <a:cxn ang="0">
                      <a:pos x="T10" y="T11"/>
                    </a:cxn>
                  </a:cxnLst>
                  <a:rect l="0" t="0" r="r" b="b"/>
                  <a:pathLst>
                    <a:path w="28" h="37">
                      <a:moveTo>
                        <a:pt x="13" y="0"/>
                      </a:moveTo>
                      <a:cubicBezTo>
                        <a:pt x="11" y="1"/>
                        <a:pt x="8" y="1"/>
                        <a:pt x="5" y="2"/>
                      </a:cubicBezTo>
                      <a:cubicBezTo>
                        <a:pt x="5" y="11"/>
                        <a:pt x="4" y="19"/>
                        <a:pt x="0" y="26"/>
                      </a:cubicBezTo>
                      <a:cubicBezTo>
                        <a:pt x="1" y="30"/>
                        <a:pt x="3" y="34"/>
                        <a:pt x="5" y="37"/>
                      </a:cubicBezTo>
                      <a:cubicBezTo>
                        <a:pt x="28" y="37"/>
                        <a:pt x="28" y="37"/>
                        <a:pt x="28" y="37"/>
                      </a:cubicBezTo>
                      <a:cubicBezTo>
                        <a:pt x="19" y="28"/>
                        <a:pt x="13" y="16"/>
                        <a:pt x="13" y="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3" name="Freeform 1331"/>
                <p:cNvSpPr/>
                <p:nvPr/>
              </p:nvSpPr>
              <p:spPr bwMode="auto">
                <a:xfrm>
                  <a:off x="2561" y="667"/>
                  <a:ext cx="202" cy="327"/>
                </a:xfrm>
                <a:custGeom>
                  <a:avLst/>
                  <a:gdLst>
                    <a:gd name="T0" fmla="*/ 47 w 85"/>
                    <a:gd name="T1" fmla="*/ 47 h 138"/>
                    <a:gd name="T2" fmla="*/ 35 w 85"/>
                    <a:gd name="T3" fmla="*/ 43 h 138"/>
                    <a:gd name="T4" fmla="*/ 0 w 85"/>
                    <a:gd name="T5" fmla="*/ 138 h 138"/>
                    <a:gd name="T6" fmla="*/ 31 w 85"/>
                    <a:gd name="T7" fmla="*/ 128 h 138"/>
                    <a:gd name="T8" fmla="*/ 50 w 85"/>
                    <a:gd name="T9" fmla="*/ 58 h 138"/>
                    <a:gd name="T10" fmla="*/ 79 w 85"/>
                    <a:gd name="T11" fmla="*/ 45 h 138"/>
                    <a:gd name="T12" fmla="*/ 85 w 85"/>
                    <a:gd name="T13" fmla="*/ 13 h 138"/>
                    <a:gd name="T14" fmla="*/ 65 w 85"/>
                    <a:gd name="T15" fmla="*/ 0 h 138"/>
                    <a:gd name="T16" fmla="*/ 47 w 85"/>
                    <a:gd name="T17" fmla="*/ 4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38">
                      <a:moveTo>
                        <a:pt x="47" y="47"/>
                      </a:moveTo>
                      <a:cubicBezTo>
                        <a:pt x="44" y="46"/>
                        <a:pt x="39" y="44"/>
                        <a:pt x="35" y="43"/>
                      </a:cubicBezTo>
                      <a:cubicBezTo>
                        <a:pt x="26" y="67"/>
                        <a:pt x="11" y="109"/>
                        <a:pt x="0" y="138"/>
                      </a:cubicBezTo>
                      <a:cubicBezTo>
                        <a:pt x="11" y="135"/>
                        <a:pt x="22" y="131"/>
                        <a:pt x="31" y="128"/>
                      </a:cubicBezTo>
                      <a:cubicBezTo>
                        <a:pt x="23" y="109"/>
                        <a:pt x="25" y="83"/>
                        <a:pt x="50" y="58"/>
                      </a:cubicBezTo>
                      <a:cubicBezTo>
                        <a:pt x="58" y="50"/>
                        <a:pt x="68" y="46"/>
                        <a:pt x="79" y="45"/>
                      </a:cubicBezTo>
                      <a:cubicBezTo>
                        <a:pt x="78" y="34"/>
                        <a:pt x="81" y="22"/>
                        <a:pt x="85" y="13"/>
                      </a:cubicBezTo>
                      <a:cubicBezTo>
                        <a:pt x="79" y="9"/>
                        <a:pt x="71" y="2"/>
                        <a:pt x="65" y="0"/>
                      </a:cubicBezTo>
                      <a:cubicBezTo>
                        <a:pt x="57" y="7"/>
                        <a:pt x="46" y="30"/>
                        <a:pt x="47" y="47"/>
                      </a:cubicBezTo>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4" name="Freeform 1332"/>
                <p:cNvSpPr/>
                <p:nvPr/>
              </p:nvSpPr>
              <p:spPr bwMode="auto">
                <a:xfrm>
                  <a:off x="2708" y="1353"/>
                  <a:ext cx="73" cy="272"/>
                </a:xfrm>
                <a:custGeom>
                  <a:avLst/>
                  <a:gdLst>
                    <a:gd name="T0" fmla="*/ 11 w 31"/>
                    <a:gd name="T1" fmla="*/ 115 h 115"/>
                    <a:gd name="T2" fmla="*/ 31 w 31"/>
                    <a:gd name="T3" fmla="*/ 7 h 115"/>
                    <a:gd name="T4" fmla="*/ 19 w 31"/>
                    <a:gd name="T5" fmla="*/ 0 h 115"/>
                    <a:gd name="T6" fmla="*/ 0 w 31"/>
                    <a:gd name="T7" fmla="*/ 103 h 115"/>
                    <a:gd name="T8" fmla="*/ 11 w 31"/>
                    <a:gd name="T9" fmla="*/ 115 h 115"/>
                  </a:gdLst>
                  <a:ahLst/>
                  <a:cxnLst>
                    <a:cxn ang="0">
                      <a:pos x="T0" y="T1"/>
                    </a:cxn>
                    <a:cxn ang="0">
                      <a:pos x="T2" y="T3"/>
                    </a:cxn>
                    <a:cxn ang="0">
                      <a:pos x="T4" y="T5"/>
                    </a:cxn>
                    <a:cxn ang="0">
                      <a:pos x="T6" y="T7"/>
                    </a:cxn>
                    <a:cxn ang="0">
                      <a:pos x="T8" y="T9"/>
                    </a:cxn>
                  </a:cxnLst>
                  <a:rect l="0" t="0" r="r" b="b"/>
                  <a:pathLst>
                    <a:path w="31" h="115">
                      <a:moveTo>
                        <a:pt x="11" y="115"/>
                      </a:moveTo>
                      <a:cubicBezTo>
                        <a:pt x="31" y="7"/>
                        <a:pt x="31" y="7"/>
                        <a:pt x="31" y="7"/>
                      </a:cubicBezTo>
                      <a:cubicBezTo>
                        <a:pt x="27" y="5"/>
                        <a:pt x="23" y="2"/>
                        <a:pt x="19" y="0"/>
                      </a:cubicBezTo>
                      <a:cubicBezTo>
                        <a:pt x="0" y="103"/>
                        <a:pt x="0" y="103"/>
                        <a:pt x="0" y="103"/>
                      </a:cubicBezTo>
                      <a:cubicBezTo>
                        <a:pt x="3" y="107"/>
                        <a:pt x="7" y="111"/>
                        <a:pt x="11" y="115"/>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5" name="Freeform 1333"/>
                <p:cNvSpPr/>
                <p:nvPr/>
              </p:nvSpPr>
              <p:spPr bwMode="auto">
                <a:xfrm>
                  <a:off x="2765" y="1710"/>
                  <a:ext cx="38" cy="128"/>
                </a:xfrm>
                <a:custGeom>
                  <a:avLst/>
                  <a:gdLst>
                    <a:gd name="T0" fmla="*/ 0 w 16"/>
                    <a:gd name="T1" fmla="*/ 52 h 54"/>
                    <a:gd name="T2" fmla="*/ 15 w 16"/>
                    <a:gd name="T3" fmla="*/ 54 h 54"/>
                    <a:gd name="T4" fmla="*/ 16 w 16"/>
                    <a:gd name="T5" fmla="*/ 1 h 54"/>
                    <a:gd name="T6" fmla="*/ 5 w 16"/>
                    <a:gd name="T7" fmla="*/ 0 h 54"/>
                    <a:gd name="T8" fmla="*/ 0 w 16"/>
                    <a:gd name="T9" fmla="*/ 52 h 54"/>
                  </a:gdLst>
                  <a:ahLst/>
                  <a:cxnLst>
                    <a:cxn ang="0">
                      <a:pos x="T0" y="T1"/>
                    </a:cxn>
                    <a:cxn ang="0">
                      <a:pos x="T2" y="T3"/>
                    </a:cxn>
                    <a:cxn ang="0">
                      <a:pos x="T4" y="T5"/>
                    </a:cxn>
                    <a:cxn ang="0">
                      <a:pos x="T6" y="T7"/>
                    </a:cxn>
                    <a:cxn ang="0">
                      <a:pos x="T8" y="T9"/>
                    </a:cxn>
                  </a:cxnLst>
                  <a:rect l="0" t="0" r="r" b="b"/>
                  <a:pathLst>
                    <a:path w="16" h="54">
                      <a:moveTo>
                        <a:pt x="0" y="52"/>
                      </a:moveTo>
                      <a:cubicBezTo>
                        <a:pt x="5" y="53"/>
                        <a:pt x="10" y="53"/>
                        <a:pt x="15" y="54"/>
                      </a:cubicBezTo>
                      <a:cubicBezTo>
                        <a:pt x="16" y="1"/>
                        <a:pt x="16" y="1"/>
                        <a:pt x="16" y="1"/>
                      </a:cubicBezTo>
                      <a:cubicBezTo>
                        <a:pt x="12" y="1"/>
                        <a:pt x="9" y="0"/>
                        <a:pt x="5" y="0"/>
                      </a:cubicBezTo>
                      <a:cubicBezTo>
                        <a:pt x="0" y="52"/>
                        <a:pt x="0" y="52"/>
                        <a:pt x="0" y="52"/>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6" name="Freeform 1334"/>
                <p:cNvSpPr/>
                <p:nvPr/>
              </p:nvSpPr>
              <p:spPr bwMode="auto">
                <a:xfrm>
                  <a:off x="2857" y="2777"/>
                  <a:ext cx="24" cy="67"/>
                </a:xfrm>
                <a:custGeom>
                  <a:avLst/>
                  <a:gdLst>
                    <a:gd name="T0" fmla="*/ 0 w 10"/>
                    <a:gd name="T1" fmla="*/ 28 h 28"/>
                    <a:gd name="T2" fmla="*/ 10 w 10"/>
                    <a:gd name="T3" fmla="*/ 5 h 28"/>
                    <a:gd name="T4" fmla="*/ 0 w 10"/>
                    <a:gd name="T5" fmla="*/ 0 h 28"/>
                    <a:gd name="T6" fmla="*/ 0 w 10"/>
                    <a:gd name="T7" fmla="*/ 28 h 28"/>
                  </a:gdLst>
                  <a:ahLst/>
                  <a:cxnLst>
                    <a:cxn ang="0">
                      <a:pos x="T0" y="T1"/>
                    </a:cxn>
                    <a:cxn ang="0">
                      <a:pos x="T2" y="T3"/>
                    </a:cxn>
                    <a:cxn ang="0">
                      <a:pos x="T4" y="T5"/>
                    </a:cxn>
                    <a:cxn ang="0">
                      <a:pos x="T6" y="T7"/>
                    </a:cxn>
                  </a:cxnLst>
                  <a:rect l="0" t="0" r="r" b="b"/>
                  <a:pathLst>
                    <a:path w="10" h="28">
                      <a:moveTo>
                        <a:pt x="0" y="28"/>
                      </a:moveTo>
                      <a:cubicBezTo>
                        <a:pt x="3" y="21"/>
                        <a:pt x="6" y="13"/>
                        <a:pt x="10" y="5"/>
                      </a:cubicBezTo>
                      <a:cubicBezTo>
                        <a:pt x="7" y="4"/>
                        <a:pt x="4" y="2"/>
                        <a:pt x="0" y="0"/>
                      </a:cubicBezTo>
                      <a:lnTo>
                        <a:pt x="0" y="28"/>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7" name="Freeform 1335"/>
                <p:cNvSpPr/>
                <p:nvPr/>
              </p:nvSpPr>
              <p:spPr bwMode="auto">
                <a:xfrm>
                  <a:off x="2767" y="2255"/>
                  <a:ext cx="69" cy="99"/>
                </a:xfrm>
                <a:custGeom>
                  <a:avLst/>
                  <a:gdLst>
                    <a:gd name="T0" fmla="*/ 0 w 29"/>
                    <a:gd name="T1" fmla="*/ 20 h 42"/>
                    <a:gd name="T2" fmla="*/ 23 w 29"/>
                    <a:gd name="T3" fmla="*/ 42 h 42"/>
                    <a:gd name="T4" fmla="*/ 28 w 29"/>
                    <a:gd name="T5" fmla="*/ 18 h 42"/>
                    <a:gd name="T6" fmla="*/ 29 w 29"/>
                    <a:gd name="T7" fmla="*/ 18 h 42"/>
                    <a:gd name="T8" fmla="*/ 13 w 29"/>
                    <a:gd name="T9" fmla="*/ 0 h 42"/>
                    <a:gd name="T10" fmla="*/ 0 w 29"/>
                    <a:gd name="T11" fmla="*/ 20 h 42"/>
                  </a:gdLst>
                  <a:ahLst/>
                  <a:cxnLst>
                    <a:cxn ang="0">
                      <a:pos x="T0" y="T1"/>
                    </a:cxn>
                    <a:cxn ang="0">
                      <a:pos x="T2" y="T3"/>
                    </a:cxn>
                    <a:cxn ang="0">
                      <a:pos x="T4" y="T5"/>
                    </a:cxn>
                    <a:cxn ang="0">
                      <a:pos x="T6" y="T7"/>
                    </a:cxn>
                    <a:cxn ang="0">
                      <a:pos x="T8" y="T9"/>
                    </a:cxn>
                    <a:cxn ang="0">
                      <a:pos x="T10" y="T11"/>
                    </a:cxn>
                  </a:cxnLst>
                  <a:rect l="0" t="0" r="r" b="b"/>
                  <a:pathLst>
                    <a:path w="29" h="42">
                      <a:moveTo>
                        <a:pt x="0" y="20"/>
                      </a:moveTo>
                      <a:cubicBezTo>
                        <a:pt x="23" y="42"/>
                        <a:pt x="23" y="42"/>
                        <a:pt x="23" y="42"/>
                      </a:cubicBezTo>
                      <a:cubicBezTo>
                        <a:pt x="21" y="35"/>
                        <a:pt x="22" y="27"/>
                        <a:pt x="28" y="18"/>
                      </a:cubicBezTo>
                      <a:cubicBezTo>
                        <a:pt x="29" y="18"/>
                        <a:pt x="29" y="18"/>
                        <a:pt x="29" y="18"/>
                      </a:cubicBezTo>
                      <a:cubicBezTo>
                        <a:pt x="13" y="0"/>
                        <a:pt x="13" y="0"/>
                        <a:pt x="13" y="0"/>
                      </a:cubicBezTo>
                      <a:cubicBezTo>
                        <a:pt x="9" y="6"/>
                        <a:pt x="5" y="13"/>
                        <a:pt x="0" y="20"/>
                      </a:cubicBezTo>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8" name="Freeform 1336"/>
                <p:cNvSpPr/>
                <p:nvPr/>
              </p:nvSpPr>
              <p:spPr bwMode="auto">
                <a:xfrm>
                  <a:off x="2706" y="1024"/>
                  <a:ext cx="94" cy="131"/>
                </a:xfrm>
                <a:custGeom>
                  <a:avLst/>
                  <a:gdLst>
                    <a:gd name="T0" fmla="*/ 0 w 40"/>
                    <a:gd name="T1" fmla="*/ 2 h 55"/>
                    <a:gd name="T2" fmla="*/ 14 w 40"/>
                    <a:gd name="T3" fmla="*/ 55 h 55"/>
                    <a:gd name="T4" fmla="*/ 40 w 40"/>
                    <a:gd name="T5" fmla="*/ 23 h 55"/>
                    <a:gd name="T6" fmla="*/ 22 w 40"/>
                    <a:gd name="T7" fmla="*/ 0 h 55"/>
                    <a:gd name="T8" fmla="*/ 0 w 40"/>
                    <a:gd name="T9" fmla="*/ 2 h 55"/>
                  </a:gdLst>
                  <a:ahLst/>
                  <a:cxnLst>
                    <a:cxn ang="0">
                      <a:pos x="T0" y="T1"/>
                    </a:cxn>
                    <a:cxn ang="0">
                      <a:pos x="T2" y="T3"/>
                    </a:cxn>
                    <a:cxn ang="0">
                      <a:pos x="T4" y="T5"/>
                    </a:cxn>
                    <a:cxn ang="0">
                      <a:pos x="T6" y="T7"/>
                    </a:cxn>
                    <a:cxn ang="0">
                      <a:pos x="T8" y="T9"/>
                    </a:cxn>
                  </a:cxnLst>
                  <a:rect l="0" t="0" r="r" b="b"/>
                  <a:pathLst>
                    <a:path w="40" h="55">
                      <a:moveTo>
                        <a:pt x="0" y="2"/>
                      </a:moveTo>
                      <a:cubicBezTo>
                        <a:pt x="4" y="21"/>
                        <a:pt x="10" y="45"/>
                        <a:pt x="14" y="55"/>
                      </a:cubicBezTo>
                      <a:cubicBezTo>
                        <a:pt x="22" y="42"/>
                        <a:pt x="30" y="32"/>
                        <a:pt x="40" y="23"/>
                      </a:cubicBezTo>
                      <a:cubicBezTo>
                        <a:pt x="32" y="16"/>
                        <a:pt x="26" y="9"/>
                        <a:pt x="22" y="0"/>
                      </a:cubicBezTo>
                      <a:cubicBezTo>
                        <a:pt x="13" y="3"/>
                        <a:pt x="6" y="3"/>
                        <a:pt x="0" y="2"/>
                      </a:cubicBezTo>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9" name="Freeform 1337"/>
                <p:cNvSpPr/>
                <p:nvPr/>
              </p:nvSpPr>
              <p:spPr bwMode="auto">
                <a:xfrm>
                  <a:off x="2680" y="3875"/>
                  <a:ext cx="291" cy="341"/>
                </a:xfrm>
                <a:custGeom>
                  <a:avLst/>
                  <a:gdLst>
                    <a:gd name="T0" fmla="*/ 75 w 123"/>
                    <a:gd name="T1" fmla="*/ 96 h 144"/>
                    <a:gd name="T2" fmla="*/ 37 w 123"/>
                    <a:gd name="T3" fmla="*/ 59 h 144"/>
                    <a:gd name="T4" fmla="*/ 89 w 123"/>
                    <a:gd name="T5" fmla="*/ 3 h 144"/>
                    <a:gd name="T6" fmla="*/ 81 w 123"/>
                    <a:gd name="T7" fmla="*/ 0 h 144"/>
                    <a:gd name="T8" fmla="*/ 16 w 123"/>
                    <a:gd name="T9" fmla="*/ 21 h 144"/>
                    <a:gd name="T10" fmla="*/ 32 w 123"/>
                    <a:gd name="T11" fmla="*/ 118 h 144"/>
                    <a:gd name="T12" fmla="*/ 123 w 123"/>
                    <a:gd name="T13" fmla="*/ 109 h 144"/>
                    <a:gd name="T14" fmla="*/ 107 w 123"/>
                    <a:gd name="T15" fmla="*/ 90 h 144"/>
                    <a:gd name="T16" fmla="*/ 97 w 123"/>
                    <a:gd name="T17" fmla="*/ 71 h 144"/>
                    <a:gd name="T18" fmla="*/ 75 w 123"/>
                    <a:gd name="T19" fmla="*/ 9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3" h="144">
                      <a:moveTo>
                        <a:pt x="75" y="96"/>
                      </a:moveTo>
                      <a:cubicBezTo>
                        <a:pt x="51" y="119"/>
                        <a:pt x="14" y="95"/>
                        <a:pt x="37" y="59"/>
                      </a:cubicBezTo>
                      <a:cubicBezTo>
                        <a:pt x="51" y="41"/>
                        <a:pt x="69" y="23"/>
                        <a:pt x="89" y="3"/>
                      </a:cubicBezTo>
                      <a:cubicBezTo>
                        <a:pt x="86" y="2"/>
                        <a:pt x="84" y="1"/>
                        <a:pt x="81" y="0"/>
                      </a:cubicBezTo>
                      <a:cubicBezTo>
                        <a:pt x="60" y="7"/>
                        <a:pt x="37" y="14"/>
                        <a:pt x="16" y="21"/>
                      </a:cubicBezTo>
                      <a:cubicBezTo>
                        <a:pt x="0" y="49"/>
                        <a:pt x="5" y="94"/>
                        <a:pt x="32" y="118"/>
                      </a:cubicBezTo>
                      <a:cubicBezTo>
                        <a:pt x="62" y="144"/>
                        <a:pt x="107" y="142"/>
                        <a:pt x="123" y="109"/>
                      </a:cubicBezTo>
                      <a:cubicBezTo>
                        <a:pt x="116" y="102"/>
                        <a:pt x="110" y="95"/>
                        <a:pt x="107" y="90"/>
                      </a:cubicBezTo>
                      <a:cubicBezTo>
                        <a:pt x="103" y="85"/>
                        <a:pt x="99" y="78"/>
                        <a:pt x="97" y="71"/>
                      </a:cubicBezTo>
                      <a:cubicBezTo>
                        <a:pt x="89" y="81"/>
                        <a:pt x="81" y="90"/>
                        <a:pt x="75" y="96"/>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0" name="Freeform 1338"/>
                <p:cNvSpPr/>
                <p:nvPr/>
              </p:nvSpPr>
              <p:spPr bwMode="auto">
                <a:xfrm>
                  <a:off x="2732" y="2451"/>
                  <a:ext cx="111" cy="106"/>
                </a:xfrm>
                <a:custGeom>
                  <a:avLst/>
                  <a:gdLst>
                    <a:gd name="T0" fmla="*/ 0 w 47"/>
                    <a:gd name="T1" fmla="*/ 22 h 45"/>
                    <a:gd name="T2" fmla="*/ 28 w 47"/>
                    <a:gd name="T3" fmla="*/ 45 h 45"/>
                    <a:gd name="T4" fmla="*/ 47 w 47"/>
                    <a:gd name="T5" fmla="*/ 23 h 45"/>
                    <a:gd name="T6" fmla="*/ 20 w 47"/>
                    <a:gd name="T7" fmla="*/ 0 h 45"/>
                    <a:gd name="T8" fmla="*/ 0 w 47"/>
                    <a:gd name="T9" fmla="*/ 22 h 45"/>
                  </a:gdLst>
                  <a:ahLst/>
                  <a:cxnLst>
                    <a:cxn ang="0">
                      <a:pos x="T0" y="T1"/>
                    </a:cxn>
                    <a:cxn ang="0">
                      <a:pos x="T2" y="T3"/>
                    </a:cxn>
                    <a:cxn ang="0">
                      <a:pos x="T4" y="T5"/>
                    </a:cxn>
                    <a:cxn ang="0">
                      <a:pos x="T6" y="T7"/>
                    </a:cxn>
                    <a:cxn ang="0">
                      <a:pos x="T8" y="T9"/>
                    </a:cxn>
                  </a:cxnLst>
                  <a:rect l="0" t="0" r="r" b="b"/>
                  <a:pathLst>
                    <a:path w="47" h="45">
                      <a:moveTo>
                        <a:pt x="0" y="22"/>
                      </a:moveTo>
                      <a:cubicBezTo>
                        <a:pt x="28" y="45"/>
                        <a:pt x="28" y="45"/>
                        <a:pt x="28" y="45"/>
                      </a:cubicBezTo>
                      <a:cubicBezTo>
                        <a:pt x="35" y="38"/>
                        <a:pt x="41" y="31"/>
                        <a:pt x="47" y="23"/>
                      </a:cubicBezTo>
                      <a:cubicBezTo>
                        <a:pt x="20" y="0"/>
                        <a:pt x="20" y="0"/>
                        <a:pt x="20" y="0"/>
                      </a:cubicBezTo>
                      <a:cubicBezTo>
                        <a:pt x="13" y="7"/>
                        <a:pt x="7" y="15"/>
                        <a:pt x="0" y="22"/>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1" name="Freeform 1339"/>
                <p:cNvSpPr/>
                <p:nvPr/>
              </p:nvSpPr>
              <p:spPr bwMode="auto">
                <a:xfrm>
                  <a:off x="2852" y="3915"/>
                  <a:ext cx="97" cy="95"/>
                </a:xfrm>
                <a:custGeom>
                  <a:avLst/>
                  <a:gdLst>
                    <a:gd name="T0" fmla="*/ 10 w 41"/>
                    <a:gd name="T1" fmla="*/ 0 h 40"/>
                    <a:gd name="T2" fmla="*/ 0 w 41"/>
                    <a:gd name="T3" fmla="*/ 10 h 40"/>
                    <a:gd name="T4" fmla="*/ 29 w 41"/>
                    <a:gd name="T5" fmla="*/ 40 h 40"/>
                    <a:gd name="T6" fmla="*/ 41 w 41"/>
                    <a:gd name="T7" fmla="*/ 25 h 40"/>
                    <a:gd name="T8" fmla="*/ 10 w 41"/>
                    <a:gd name="T9" fmla="*/ 0 h 40"/>
                  </a:gdLst>
                  <a:ahLst/>
                  <a:cxnLst>
                    <a:cxn ang="0">
                      <a:pos x="T0" y="T1"/>
                    </a:cxn>
                    <a:cxn ang="0">
                      <a:pos x="T2" y="T3"/>
                    </a:cxn>
                    <a:cxn ang="0">
                      <a:pos x="T4" y="T5"/>
                    </a:cxn>
                    <a:cxn ang="0">
                      <a:pos x="T6" y="T7"/>
                    </a:cxn>
                    <a:cxn ang="0">
                      <a:pos x="T8" y="T9"/>
                    </a:cxn>
                  </a:cxnLst>
                  <a:rect l="0" t="0" r="r" b="b"/>
                  <a:pathLst>
                    <a:path w="41" h="40">
                      <a:moveTo>
                        <a:pt x="10" y="0"/>
                      </a:moveTo>
                      <a:cubicBezTo>
                        <a:pt x="7" y="3"/>
                        <a:pt x="3" y="6"/>
                        <a:pt x="0" y="10"/>
                      </a:cubicBezTo>
                      <a:cubicBezTo>
                        <a:pt x="14" y="16"/>
                        <a:pt x="24" y="28"/>
                        <a:pt x="29" y="40"/>
                      </a:cubicBezTo>
                      <a:cubicBezTo>
                        <a:pt x="33" y="35"/>
                        <a:pt x="37" y="30"/>
                        <a:pt x="41" y="25"/>
                      </a:cubicBezTo>
                      <a:cubicBezTo>
                        <a:pt x="34" y="14"/>
                        <a:pt x="23" y="4"/>
                        <a:pt x="10" y="0"/>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2" name="Freeform 1340"/>
                <p:cNvSpPr/>
                <p:nvPr/>
              </p:nvSpPr>
              <p:spPr bwMode="auto">
                <a:xfrm>
                  <a:off x="2841" y="2766"/>
                  <a:ext cx="14" cy="85"/>
                </a:xfrm>
                <a:custGeom>
                  <a:avLst/>
                  <a:gdLst>
                    <a:gd name="T0" fmla="*/ 6 w 6"/>
                    <a:gd name="T1" fmla="*/ 36 h 36"/>
                    <a:gd name="T2" fmla="*/ 5 w 6"/>
                    <a:gd name="T3" fmla="*/ 3 h 36"/>
                    <a:gd name="T4" fmla="*/ 0 w 6"/>
                    <a:gd name="T5" fmla="*/ 0 h 36"/>
                    <a:gd name="T6" fmla="*/ 1 w 6"/>
                    <a:gd name="T7" fmla="*/ 30 h 36"/>
                    <a:gd name="T8" fmla="*/ 6 w 6"/>
                    <a:gd name="T9" fmla="*/ 36 h 36"/>
                  </a:gdLst>
                  <a:ahLst/>
                  <a:cxnLst>
                    <a:cxn ang="0">
                      <a:pos x="T0" y="T1"/>
                    </a:cxn>
                    <a:cxn ang="0">
                      <a:pos x="T2" y="T3"/>
                    </a:cxn>
                    <a:cxn ang="0">
                      <a:pos x="T4" y="T5"/>
                    </a:cxn>
                    <a:cxn ang="0">
                      <a:pos x="T6" y="T7"/>
                    </a:cxn>
                    <a:cxn ang="0">
                      <a:pos x="T8" y="T9"/>
                    </a:cxn>
                  </a:cxnLst>
                  <a:rect l="0" t="0" r="r" b="b"/>
                  <a:pathLst>
                    <a:path w="6" h="36">
                      <a:moveTo>
                        <a:pt x="6" y="36"/>
                      </a:moveTo>
                      <a:cubicBezTo>
                        <a:pt x="5" y="3"/>
                        <a:pt x="5" y="3"/>
                        <a:pt x="5" y="3"/>
                      </a:cubicBezTo>
                      <a:cubicBezTo>
                        <a:pt x="4" y="2"/>
                        <a:pt x="2" y="1"/>
                        <a:pt x="0" y="0"/>
                      </a:cubicBezTo>
                      <a:cubicBezTo>
                        <a:pt x="1" y="30"/>
                        <a:pt x="1" y="30"/>
                        <a:pt x="1" y="30"/>
                      </a:cubicBezTo>
                      <a:cubicBezTo>
                        <a:pt x="2" y="32"/>
                        <a:pt x="4" y="34"/>
                        <a:pt x="6" y="36"/>
                      </a:cubicBezTo>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3" name="Freeform 1341"/>
                <p:cNvSpPr/>
                <p:nvPr/>
              </p:nvSpPr>
              <p:spPr bwMode="auto">
                <a:xfrm>
                  <a:off x="2663" y="2669"/>
                  <a:ext cx="227" cy="362"/>
                </a:xfrm>
                <a:custGeom>
                  <a:avLst/>
                  <a:gdLst>
                    <a:gd name="T0" fmla="*/ 96 w 96"/>
                    <a:gd name="T1" fmla="*/ 124 h 153"/>
                    <a:gd name="T2" fmla="*/ 45 w 96"/>
                    <a:gd name="T3" fmla="*/ 22 h 153"/>
                    <a:gd name="T4" fmla="*/ 27 w 96"/>
                    <a:gd name="T5" fmla="*/ 11 h 153"/>
                    <a:gd name="T6" fmla="*/ 51 w 96"/>
                    <a:gd name="T7" fmla="*/ 74 h 153"/>
                    <a:gd name="T8" fmla="*/ 22 w 96"/>
                    <a:gd name="T9" fmla="*/ 7 h 153"/>
                    <a:gd name="T10" fmla="*/ 11 w 96"/>
                    <a:gd name="T11" fmla="*/ 0 h 153"/>
                    <a:gd name="T12" fmla="*/ 82 w 96"/>
                    <a:gd name="T13" fmla="*/ 153 h 153"/>
                    <a:gd name="T14" fmla="*/ 96 w 96"/>
                    <a:gd name="T15" fmla="*/ 124 h 1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153">
                      <a:moveTo>
                        <a:pt x="96" y="124"/>
                      </a:moveTo>
                      <a:cubicBezTo>
                        <a:pt x="88" y="79"/>
                        <a:pt x="44" y="65"/>
                        <a:pt x="45" y="22"/>
                      </a:cubicBezTo>
                      <a:cubicBezTo>
                        <a:pt x="40" y="19"/>
                        <a:pt x="34" y="15"/>
                        <a:pt x="27" y="11"/>
                      </a:cubicBezTo>
                      <a:cubicBezTo>
                        <a:pt x="24" y="33"/>
                        <a:pt x="46" y="63"/>
                        <a:pt x="51" y="74"/>
                      </a:cubicBezTo>
                      <a:cubicBezTo>
                        <a:pt x="37" y="57"/>
                        <a:pt x="19" y="33"/>
                        <a:pt x="22" y="7"/>
                      </a:cubicBezTo>
                      <a:cubicBezTo>
                        <a:pt x="18" y="5"/>
                        <a:pt x="15" y="2"/>
                        <a:pt x="11" y="0"/>
                      </a:cubicBezTo>
                      <a:cubicBezTo>
                        <a:pt x="0" y="62"/>
                        <a:pt x="74" y="98"/>
                        <a:pt x="82" y="153"/>
                      </a:cubicBezTo>
                      <a:cubicBezTo>
                        <a:pt x="87" y="143"/>
                        <a:pt x="92" y="133"/>
                        <a:pt x="96" y="124"/>
                      </a:cubicBezTo>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4" name="Freeform 1342"/>
                <p:cNvSpPr/>
                <p:nvPr/>
              </p:nvSpPr>
              <p:spPr bwMode="auto">
                <a:xfrm>
                  <a:off x="2708" y="2309"/>
                  <a:ext cx="116" cy="125"/>
                </a:xfrm>
                <a:custGeom>
                  <a:avLst/>
                  <a:gdLst>
                    <a:gd name="T0" fmla="*/ 0 w 49"/>
                    <a:gd name="T1" fmla="*/ 27 h 53"/>
                    <a:gd name="T2" fmla="*/ 29 w 49"/>
                    <a:gd name="T3" fmla="*/ 53 h 53"/>
                    <a:gd name="T4" fmla="*/ 49 w 49"/>
                    <a:gd name="T5" fmla="*/ 27 h 53"/>
                    <a:gd name="T6" fmla="*/ 22 w 49"/>
                    <a:gd name="T7" fmla="*/ 0 h 53"/>
                    <a:gd name="T8" fmla="*/ 0 w 49"/>
                    <a:gd name="T9" fmla="*/ 27 h 53"/>
                  </a:gdLst>
                  <a:ahLst/>
                  <a:cxnLst>
                    <a:cxn ang="0">
                      <a:pos x="T0" y="T1"/>
                    </a:cxn>
                    <a:cxn ang="0">
                      <a:pos x="T2" y="T3"/>
                    </a:cxn>
                    <a:cxn ang="0">
                      <a:pos x="T4" y="T5"/>
                    </a:cxn>
                    <a:cxn ang="0">
                      <a:pos x="T6" y="T7"/>
                    </a:cxn>
                    <a:cxn ang="0">
                      <a:pos x="T8" y="T9"/>
                    </a:cxn>
                  </a:cxnLst>
                  <a:rect l="0" t="0" r="r" b="b"/>
                  <a:pathLst>
                    <a:path w="49" h="53">
                      <a:moveTo>
                        <a:pt x="0" y="27"/>
                      </a:moveTo>
                      <a:cubicBezTo>
                        <a:pt x="29" y="53"/>
                        <a:pt x="29" y="53"/>
                        <a:pt x="29" y="53"/>
                      </a:cubicBezTo>
                      <a:cubicBezTo>
                        <a:pt x="37" y="44"/>
                        <a:pt x="43" y="35"/>
                        <a:pt x="49" y="27"/>
                      </a:cubicBezTo>
                      <a:cubicBezTo>
                        <a:pt x="40" y="18"/>
                        <a:pt x="31" y="9"/>
                        <a:pt x="22" y="0"/>
                      </a:cubicBezTo>
                      <a:cubicBezTo>
                        <a:pt x="15" y="9"/>
                        <a:pt x="8" y="18"/>
                        <a:pt x="0" y="27"/>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5" name="Freeform 1343"/>
                <p:cNvSpPr/>
                <p:nvPr/>
              </p:nvSpPr>
              <p:spPr bwMode="auto">
                <a:xfrm>
                  <a:off x="2680" y="14"/>
                  <a:ext cx="21" cy="48"/>
                </a:xfrm>
                <a:custGeom>
                  <a:avLst/>
                  <a:gdLst>
                    <a:gd name="T0" fmla="*/ 0 w 9"/>
                    <a:gd name="T1" fmla="*/ 0 h 20"/>
                    <a:gd name="T2" fmla="*/ 0 w 9"/>
                    <a:gd name="T3" fmla="*/ 20 h 20"/>
                    <a:gd name="T4" fmla="*/ 9 w 9"/>
                    <a:gd name="T5" fmla="*/ 17 h 20"/>
                    <a:gd name="T6" fmla="*/ 0 w 9"/>
                    <a:gd name="T7" fmla="*/ 0 h 20"/>
                  </a:gdLst>
                  <a:ahLst/>
                  <a:cxnLst>
                    <a:cxn ang="0">
                      <a:pos x="T0" y="T1"/>
                    </a:cxn>
                    <a:cxn ang="0">
                      <a:pos x="T2" y="T3"/>
                    </a:cxn>
                    <a:cxn ang="0">
                      <a:pos x="T4" y="T5"/>
                    </a:cxn>
                    <a:cxn ang="0">
                      <a:pos x="T6" y="T7"/>
                    </a:cxn>
                  </a:cxnLst>
                  <a:rect l="0" t="0" r="r" b="b"/>
                  <a:pathLst>
                    <a:path w="9" h="20">
                      <a:moveTo>
                        <a:pt x="0" y="0"/>
                      </a:moveTo>
                      <a:cubicBezTo>
                        <a:pt x="0" y="20"/>
                        <a:pt x="0" y="20"/>
                        <a:pt x="0" y="20"/>
                      </a:cubicBezTo>
                      <a:cubicBezTo>
                        <a:pt x="3" y="19"/>
                        <a:pt x="6" y="18"/>
                        <a:pt x="9" y="17"/>
                      </a:cubicBezTo>
                      <a:cubicBezTo>
                        <a:pt x="6" y="11"/>
                        <a:pt x="3" y="6"/>
                        <a:pt x="0"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6" name="Freeform 1344"/>
                <p:cNvSpPr/>
                <p:nvPr/>
              </p:nvSpPr>
              <p:spPr bwMode="auto">
                <a:xfrm>
                  <a:off x="2850" y="4336"/>
                  <a:ext cx="17" cy="15"/>
                </a:xfrm>
                <a:custGeom>
                  <a:avLst/>
                  <a:gdLst>
                    <a:gd name="T0" fmla="*/ 0 w 7"/>
                    <a:gd name="T1" fmla="*/ 6 h 6"/>
                    <a:gd name="T2" fmla="*/ 7 w 7"/>
                    <a:gd name="T3" fmla="*/ 6 h 6"/>
                    <a:gd name="T4" fmla="*/ 4 w 7"/>
                    <a:gd name="T5" fmla="*/ 0 h 6"/>
                    <a:gd name="T6" fmla="*/ 0 w 7"/>
                    <a:gd name="T7" fmla="*/ 6 h 6"/>
                  </a:gdLst>
                  <a:ahLst/>
                  <a:cxnLst>
                    <a:cxn ang="0">
                      <a:pos x="T0" y="T1"/>
                    </a:cxn>
                    <a:cxn ang="0">
                      <a:pos x="T2" y="T3"/>
                    </a:cxn>
                    <a:cxn ang="0">
                      <a:pos x="T4" y="T5"/>
                    </a:cxn>
                    <a:cxn ang="0">
                      <a:pos x="T6" y="T7"/>
                    </a:cxn>
                  </a:cxnLst>
                  <a:rect l="0" t="0" r="r" b="b"/>
                  <a:pathLst>
                    <a:path w="7" h="6">
                      <a:moveTo>
                        <a:pt x="0" y="6"/>
                      </a:moveTo>
                      <a:cubicBezTo>
                        <a:pt x="7" y="6"/>
                        <a:pt x="7" y="6"/>
                        <a:pt x="7" y="6"/>
                      </a:cubicBezTo>
                      <a:cubicBezTo>
                        <a:pt x="6" y="4"/>
                        <a:pt x="5" y="2"/>
                        <a:pt x="4" y="0"/>
                      </a:cubicBezTo>
                      <a:cubicBezTo>
                        <a:pt x="3" y="3"/>
                        <a:pt x="1" y="4"/>
                        <a:pt x="0" y="6"/>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7" name="Freeform 1345"/>
                <p:cNvSpPr/>
                <p:nvPr/>
              </p:nvSpPr>
              <p:spPr bwMode="auto">
                <a:xfrm>
                  <a:off x="2673" y="300"/>
                  <a:ext cx="52" cy="145"/>
                </a:xfrm>
                <a:custGeom>
                  <a:avLst/>
                  <a:gdLst>
                    <a:gd name="T0" fmla="*/ 1 w 22"/>
                    <a:gd name="T1" fmla="*/ 25 h 61"/>
                    <a:gd name="T2" fmla="*/ 7 w 22"/>
                    <a:gd name="T3" fmla="*/ 61 h 61"/>
                    <a:gd name="T4" fmla="*/ 22 w 22"/>
                    <a:gd name="T5" fmla="*/ 43 h 61"/>
                    <a:gd name="T6" fmla="*/ 12 w 22"/>
                    <a:gd name="T7" fmla="*/ 0 h 61"/>
                    <a:gd name="T8" fmla="*/ 1 w 22"/>
                    <a:gd name="T9" fmla="*/ 25 h 61"/>
                  </a:gdLst>
                  <a:ahLst/>
                  <a:cxnLst>
                    <a:cxn ang="0">
                      <a:pos x="T0" y="T1"/>
                    </a:cxn>
                    <a:cxn ang="0">
                      <a:pos x="T2" y="T3"/>
                    </a:cxn>
                    <a:cxn ang="0">
                      <a:pos x="T4" y="T5"/>
                    </a:cxn>
                    <a:cxn ang="0">
                      <a:pos x="T6" y="T7"/>
                    </a:cxn>
                    <a:cxn ang="0">
                      <a:pos x="T8" y="T9"/>
                    </a:cxn>
                  </a:cxnLst>
                  <a:rect l="0" t="0" r="r" b="b"/>
                  <a:pathLst>
                    <a:path w="22" h="61">
                      <a:moveTo>
                        <a:pt x="1" y="25"/>
                      </a:moveTo>
                      <a:cubicBezTo>
                        <a:pt x="0" y="39"/>
                        <a:pt x="3" y="52"/>
                        <a:pt x="7" y="61"/>
                      </a:cubicBezTo>
                      <a:cubicBezTo>
                        <a:pt x="12" y="55"/>
                        <a:pt x="16" y="49"/>
                        <a:pt x="22" y="43"/>
                      </a:cubicBezTo>
                      <a:cubicBezTo>
                        <a:pt x="15" y="31"/>
                        <a:pt x="12" y="15"/>
                        <a:pt x="12" y="0"/>
                      </a:cubicBezTo>
                      <a:cubicBezTo>
                        <a:pt x="7" y="8"/>
                        <a:pt x="4" y="16"/>
                        <a:pt x="1" y="25"/>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8" name="Freeform 1346"/>
                <p:cNvSpPr/>
                <p:nvPr/>
              </p:nvSpPr>
              <p:spPr bwMode="auto">
                <a:xfrm>
                  <a:off x="2824" y="2756"/>
                  <a:ext cx="14" cy="76"/>
                </a:xfrm>
                <a:custGeom>
                  <a:avLst/>
                  <a:gdLst>
                    <a:gd name="T0" fmla="*/ 1 w 6"/>
                    <a:gd name="T1" fmla="*/ 26 h 32"/>
                    <a:gd name="T2" fmla="*/ 6 w 6"/>
                    <a:gd name="T3" fmla="*/ 32 h 32"/>
                    <a:gd name="T4" fmla="*/ 5 w 6"/>
                    <a:gd name="T5" fmla="*/ 3 h 32"/>
                    <a:gd name="T6" fmla="*/ 0 w 6"/>
                    <a:gd name="T7" fmla="*/ 0 h 32"/>
                    <a:gd name="T8" fmla="*/ 1 w 6"/>
                    <a:gd name="T9" fmla="*/ 26 h 32"/>
                  </a:gdLst>
                  <a:ahLst/>
                  <a:cxnLst>
                    <a:cxn ang="0">
                      <a:pos x="T0" y="T1"/>
                    </a:cxn>
                    <a:cxn ang="0">
                      <a:pos x="T2" y="T3"/>
                    </a:cxn>
                    <a:cxn ang="0">
                      <a:pos x="T4" y="T5"/>
                    </a:cxn>
                    <a:cxn ang="0">
                      <a:pos x="T6" y="T7"/>
                    </a:cxn>
                    <a:cxn ang="0">
                      <a:pos x="T8" y="T9"/>
                    </a:cxn>
                  </a:cxnLst>
                  <a:rect l="0" t="0" r="r" b="b"/>
                  <a:pathLst>
                    <a:path w="6" h="32">
                      <a:moveTo>
                        <a:pt x="1" y="26"/>
                      </a:moveTo>
                      <a:cubicBezTo>
                        <a:pt x="3" y="28"/>
                        <a:pt x="4" y="30"/>
                        <a:pt x="6" y="32"/>
                      </a:cubicBezTo>
                      <a:cubicBezTo>
                        <a:pt x="5" y="3"/>
                        <a:pt x="5" y="3"/>
                        <a:pt x="5" y="3"/>
                      </a:cubicBezTo>
                      <a:cubicBezTo>
                        <a:pt x="4" y="2"/>
                        <a:pt x="2" y="1"/>
                        <a:pt x="0" y="0"/>
                      </a:cubicBezTo>
                      <a:cubicBezTo>
                        <a:pt x="1" y="26"/>
                        <a:pt x="1" y="26"/>
                        <a:pt x="1" y="26"/>
                      </a:cubicBezTo>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9" name="Freeform 1347"/>
                <p:cNvSpPr/>
                <p:nvPr/>
              </p:nvSpPr>
              <p:spPr bwMode="auto">
                <a:xfrm>
                  <a:off x="2666" y="-7"/>
                  <a:ext cx="9" cy="76"/>
                </a:xfrm>
                <a:custGeom>
                  <a:avLst/>
                  <a:gdLst>
                    <a:gd name="T0" fmla="*/ 4 w 4"/>
                    <a:gd name="T1" fmla="*/ 6 h 32"/>
                    <a:gd name="T2" fmla="*/ 2 w 4"/>
                    <a:gd name="T3" fmla="*/ 0 h 32"/>
                    <a:gd name="T4" fmla="*/ 0 w 4"/>
                    <a:gd name="T5" fmla="*/ 1 h 32"/>
                    <a:gd name="T6" fmla="*/ 0 w 4"/>
                    <a:gd name="T7" fmla="*/ 32 h 32"/>
                    <a:gd name="T8" fmla="*/ 4 w 4"/>
                    <a:gd name="T9" fmla="*/ 30 h 32"/>
                    <a:gd name="T10" fmla="*/ 4 w 4"/>
                    <a:gd name="T11" fmla="*/ 6 h 32"/>
                  </a:gdLst>
                  <a:ahLst/>
                  <a:cxnLst>
                    <a:cxn ang="0">
                      <a:pos x="T0" y="T1"/>
                    </a:cxn>
                    <a:cxn ang="0">
                      <a:pos x="T2" y="T3"/>
                    </a:cxn>
                    <a:cxn ang="0">
                      <a:pos x="T4" y="T5"/>
                    </a:cxn>
                    <a:cxn ang="0">
                      <a:pos x="T6" y="T7"/>
                    </a:cxn>
                    <a:cxn ang="0">
                      <a:pos x="T8" y="T9"/>
                    </a:cxn>
                    <a:cxn ang="0">
                      <a:pos x="T10" y="T11"/>
                    </a:cxn>
                  </a:cxnLst>
                  <a:rect l="0" t="0" r="r" b="b"/>
                  <a:pathLst>
                    <a:path w="4" h="32">
                      <a:moveTo>
                        <a:pt x="4" y="6"/>
                      </a:moveTo>
                      <a:cubicBezTo>
                        <a:pt x="4" y="4"/>
                        <a:pt x="3" y="2"/>
                        <a:pt x="2" y="0"/>
                      </a:cubicBezTo>
                      <a:cubicBezTo>
                        <a:pt x="0" y="1"/>
                        <a:pt x="0" y="1"/>
                        <a:pt x="0" y="1"/>
                      </a:cubicBezTo>
                      <a:cubicBezTo>
                        <a:pt x="0" y="32"/>
                        <a:pt x="0" y="32"/>
                        <a:pt x="0" y="32"/>
                      </a:cubicBezTo>
                      <a:cubicBezTo>
                        <a:pt x="1" y="31"/>
                        <a:pt x="3" y="31"/>
                        <a:pt x="4" y="30"/>
                      </a:cubicBezTo>
                      <a:lnTo>
                        <a:pt x="4" y="6"/>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0" name="Freeform 1348"/>
                <p:cNvSpPr/>
                <p:nvPr/>
              </p:nvSpPr>
              <p:spPr bwMode="auto">
                <a:xfrm>
                  <a:off x="2755" y="2134"/>
                  <a:ext cx="60" cy="99"/>
                </a:xfrm>
                <a:custGeom>
                  <a:avLst/>
                  <a:gdLst>
                    <a:gd name="T0" fmla="*/ 18 w 25"/>
                    <a:gd name="T1" fmla="*/ 42 h 42"/>
                    <a:gd name="T2" fmla="*/ 25 w 25"/>
                    <a:gd name="T3" fmla="*/ 25 h 42"/>
                    <a:gd name="T4" fmla="*/ 8 w 25"/>
                    <a:gd name="T5" fmla="*/ 0 h 42"/>
                    <a:gd name="T6" fmla="*/ 0 w 25"/>
                    <a:gd name="T7" fmla="*/ 20 h 42"/>
                    <a:gd name="T8" fmla="*/ 18 w 25"/>
                    <a:gd name="T9" fmla="*/ 42 h 42"/>
                  </a:gdLst>
                  <a:ahLst/>
                  <a:cxnLst>
                    <a:cxn ang="0">
                      <a:pos x="T0" y="T1"/>
                    </a:cxn>
                    <a:cxn ang="0">
                      <a:pos x="T2" y="T3"/>
                    </a:cxn>
                    <a:cxn ang="0">
                      <a:pos x="T4" y="T5"/>
                    </a:cxn>
                    <a:cxn ang="0">
                      <a:pos x="T6" y="T7"/>
                    </a:cxn>
                    <a:cxn ang="0">
                      <a:pos x="T8" y="T9"/>
                    </a:cxn>
                  </a:cxnLst>
                  <a:rect l="0" t="0" r="r" b="b"/>
                  <a:pathLst>
                    <a:path w="25" h="42">
                      <a:moveTo>
                        <a:pt x="18" y="42"/>
                      </a:moveTo>
                      <a:cubicBezTo>
                        <a:pt x="21" y="36"/>
                        <a:pt x="23" y="30"/>
                        <a:pt x="25" y="25"/>
                      </a:cubicBezTo>
                      <a:cubicBezTo>
                        <a:pt x="18" y="15"/>
                        <a:pt x="13" y="7"/>
                        <a:pt x="8" y="0"/>
                      </a:cubicBezTo>
                      <a:cubicBezTo>
                        <a:pt x="7" y="5"/>
                        <a:pt x="4" y="12"/>
                        <a:pt x="0" y="20"/>
                      </a:cubicBezTo>
                      <a:cubicBezTo>
                        <a:pt x="18" y="42"/>
                        <a:pt x="18" y="42"/>
                        <a:pt x="18" y="42"/>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1" name="Freeform 1349"/>
                <p:cNvSpPr/>
                <p:nvPr/>
              </p:nvSpPr>
              <p:spPr bwMode="auto">
                <a:xfrm>
                  <a:off x="2710" y="1696"/>
                  <a:ext cx="55" cy="137"/>
                </a:xfrm>
                <a:custGeom>
                  <a:avLst/>
                  <a:gdLst>
                    <a:gd name="T0" fmla="*/ 0 w 23"/>
                    <a:gd name="T1" fmla="*/ 54 h 58"/>
                    <a:gd name="T2" fmla="*/ 17 w 23"/>
                    <a:gd name="T3" fmla="*/ 58 h 58"/>
                    <a:gd name="T4" fmla="*/ 23 w 23"/>
                    <a:gd name="T5" fmla="*/ 5 h 58"/>
                    <a:gd name="T6" fmla="*/ 11 w 23"/>
                    <a:gd name="T7" fmla="*/ 0 h 58"/>
                    <a:gd name="T8" fmla="*/ 0 w 23"/>
                    <a:gd name="T9" fmla="*/ 54 h 58"/>
                  </a:gdLst>
                  <a:ahLst/>
                  <a:cxnLst>
                    <a:cxn ang="0">
                      <a:pos x="T0" y="T1"/>
                    </a:cxn>
                    <a:cxn ang="0">
                      <a:pos x="T2" y="T3"/>
                    </a:cxn>
                    <a:cxn ang="0">
                      <a:pos x="T4" y="T5"/>
                    </a:cxn>
                    <a:cxn ang="0">
                      <a:pos x="T6" y="T7"/>
                    </a:cxn>
                    <a:cxn ang="0">
                      <a:pos x="T8" y="T9"/>
                    </a:cxn>
                  </a:cxnLst>
                  <a:rect l="0" t="0" r="r" b="b"/>
                  <a:pathLst>
                    <a:path w="23" h="58">
                      <a:moveTo>
                        <a:pt x="0" y="54"/>
                      </a:moveTo>
                      <a:cubicBezTo>
                        <a:pt x="5" y="56"/>
                        <a:pt x="11" y="57"/>
                        <a:pt x="17" y="58"/>
                      </a:cubicBezTo>
                      <a:cubicBezTo>
                        <a:pt x="23" y="5"/>
                        <a:pt x="23" y="5"/>
                        <a:pt x="23" y="5"/>
                      </a:cubicBezTo>
                      <a:cubicBezTo>
                        <a:pt x="19" y="4"/>
                        <a:pt x="15" y="2"/>
                        <a:pt x="11" y="0"/>
                      </a:cubicBezTo>
                      <a:cubicBezTo>
                        <a:pt x="0" y="54"/>
                        <a:pt x="0" y="54"/>
                        <a:pt x="0" y="54"/>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2" name="Freeform 1350"/>
                <p:cNvSpPr/>
                <p:nvPr/>
              </p:nvSpPr>
              <p:spPr bwMode="auto">
                <a:xfrm>
                  <a:off x="2670" y="1339"/>
                  <a:ext cx="71" cy="246"/>
                </a:xfrm>
                <a:custGeom>
                  <a:avLst/>
                  <a:gdLst>
                    <a:gd name="T0" fmla="*/ 1 w 30"/>
                    <a:gd name="T1" fmla="*/ 52 h 104"/>
                    <a:gd name="T2" fmla="*/ 12 w 30"/>
                    <a:gd name="T3" fmla="*/ 104 h 104"/>
                    <a:gd name="T4" fmla="*/ 30 w 30"/>
                    <a:gd name="T5" fmla="*/ 4 h 104"/>
                    <a:gd name="T6" fmla="*/ 25 w 30"/>
                    <a:gd name="T7" fmla="*/ 0 h 104"/>
                    <a:gd name="T8" fmla="*/ 1 w 30"/>
                    <a:gd name="T9" fmla="*/ 52 h 104"/>
                  </a:gdLst>
                  <a:ahLst/>
                  <a:cxnLst>
                    <a:cxn ang="0">
                      <a:pos x="T0" y="T1"/>
                    </a:cxn>
                    <a:cxn ang="0">
                      <a:pos x="T2" y="T3"/>
                    </a:cxn>
                    <a:cxn ang="0">
                      <a:pos x="T4" y="T5"/>
                    </a:cxn>
                    <a:cxn ang="0">
                      <a:pos x="T6" y="T7"/>
                    </a:cxn>
                    <a:cxn ang="0">
                      <a:pos x="T8" y="T9"/>
                    </a:cxn>
                  </a:cxnLst>
                  <a:rect l="0" t="0" r="r" b="b"/>
                  <a:pathLst>
                    <a:path w="30" h="104">
                      <a:moveTo>
                        <a:pt x="1" y="52"/>
                      </a:moveTo>
                      <a:cubicBezTo>
                        <a:pt x="0" y="72"/>
                        <a:pt x="3" y="90"/>
                        <a:pt x="12" y="104"/>
                      </a:cubicBezTo>
                      <a:cubicBezTo>
                        <a:pt x="30" y="4"/>
                        <a:pt x="30" y="4"/>
                        <a:pt x="30" y="4"/>
                      </a:cubicBezTo>
                      <a:cubicBezTo>
                        <a:pt x="28" y="3"/>
                        <a:pt x="27" y="1"/>
                        <a:pt x="25" y="0"/>
                      </a:cubicBezTo>
                      <a:cubicBezTo>
                        <a:pt x="12" y="18"/>
                        <a:pt x="2" y="35"/>
                        <a:pt x="1" y="52"/>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3" name="Freeform 1351"/>
                <p:cNvSpPr/>
                <p:nvPr/>
              </p:nvSpPr>
              <p:spPr bwMode="auto">
                <a:xfrm>
                  <a:off x="2807" y="2747"/>
                  <a:ext cx="15" cy="66"/>
                </a:xfrm>
                <a:custGeom>
                  <a:avLst/>
                  <a:gdLst>
                    <a:gd name="T0" fmla="*/ 1 w 6"/>
                    <a:gd name="T1" fmla="*/ 20 h 28"/>
                    <a:gd name="T2" fmla="*/ 6 w 6"/>
                    <a:gd name="T3" fmla="*/ 28 h 28"/>
                    <a:gd name="T4" fmla="*/ 6 w 6"/>
                    <a:gd name="T5" fmla="*/ 3 h 28"/>
                    <a:gd name="T6" fmla="*/ 0 w 6"/>
                    <a:gd name="T7" fmla="*/ 0 h 28"/>
                    <a:gd name="T8" fmla="*/ 1 w 6"/>
                    <a:gd name="T9" fmla="*/ 20 h 28"/>
                  </a:gdLst>
                  <a:ahLst/>
                  <a:cxnLst>
                    <a:cxn ang="0">
                      <a:pos x="T0" y="T1"/>
                    </a:cxn>
                    <a:cxn ang="0">
                      <a:pos x="T2" y="T3"/>
                    </a:cxn>
                    <a:cxn ang="0">
                      <a:pos x="T4" y="T5"/>
                    </a:cxn>
                    <a:cxn ang="0">
                      <a:pos x="T6" y="T7"/>
                    </a:cxn>
                    <a:cxn ang="0">
                      <a:pos x="T8" y="T9"/>
                    </a:cxn>
                  </a:cxnLst>
                  <a:rect l="0" t="0" r="r" b="b"/>
                  <a:pathLst>
                    <a:path w="6" h="28">
                      <a:moveTo>
                        <a:pt x="1" y="20"/>
                      </a:moveTo>
                      <a:cubicBezTo>
                        <a:pt x="2" y="23"/>
                        <a:pt x="4" y="25"/>
                        <a:pt x="6" y="28"/>
                      </a:cubicBezTo>
                      <a:cubicBezTo>
                        <a:pt x="6" y="3"/>
                        <a:pt x="6" y="3"/>
                        <a:pt x="6" y="3"/>
                      </a:cubicBezTo>
                      <a:cubicBezTo>
                        <a:pt x="4" y="2"/>
                        <a:pt x="2" y="1"/>
                        <a:pt x="0" y="0"/>
                      </a:cubicBezTo>
                      <a:cubicBezTo>
                        <a:pt x="1" y="20"/>
                        <a:pt x="1" y="20"/>
                        <a:pt x="1" y="20"/>
                      </a:cubicBezTo>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4" name="Freeform 1352"/>
                <p:cNvSpPr/>
                <p:nvPr/>
              </p:nvSpPr>
              <p:spPr bwMode="auto">
                <a:xfrm>
                  <a:off x="2819" y="3946"/>
                  <a:ext cx="95" cy="104"/>
                </a:xfrm>
                <a:custGeom>
                  <a:avLst/>
                  <a:gdLst>
                    <a:gd name="T0" fmla="*/ 40 w 40"/>
                    <a:gd name="T1" fmla="*/ 30 h 44"/>
                    <a:gd name="T2" fmla="*/ 11 w 40"/>
                    <a:gd name="T3" fmla="*/ 0 h 44"/>
                    <a:gd name="T4" fmla="*/ 0 w 40"/>
                    <a:gd name="T5" fmla="*/ 13 h 44"/>
                    <a:gd name="T6" fmla="*/ 29 w 40"/>
                    <a:gd name="T7" fmla="*/ 44 h 44"/>
                    <a:gd name="T8" fmla="*/ 40 w 40"/>
                    <a:gd name="T9" fmla="*/ 30 h 44"/>
                  </a:gdLst>
                  <a:ahLst/>
                  <a:cxnLst>
                    <a:cxn ang="0">
                      <a:pos x="T0" y="T1"/>
                    </a:cxn>
                    <a:cxn ang="0">
                      <a:pos x="T2" y="T3"/>
                    </a:cxn>
                    <a:cxn ang="0">
                      <a:pos x="T4" y="T5"/>
                    </a:cxn>
                    <a:cxn ang="0">
                      <a:pos x="T6" y="T7"/>
                    </a:cxn>
                    <a:cxn ang="0">
                      <a:pos x="T8" y="T9"/>
                    </a:cxn>
                  </a:cxnLst>
                  <a:rect l="0" t="0" r="r" b="b"/>
                  <a:pathLst>
                    <a:path w="40" h="44">
                      <a:moveTo>
                        <a:pt x="40" y="30"/>
                      </a:moveTo>
                      <a:cubicBezTo>
                        <a:pt x="35" y="18"/>
                        <a:pt x="24" y="6"/>
                        <a:pt x="11" y="0"/>
                      </a:cubicBezTo>
                      <a:cubicBezTo>
                        <a:pt x="7" y="4"/>
                        <a:pt x="3" y="8"/>
                        <a:pt x="0" y="13"/>
                      </a:cubicBezTo>
                      <a:cubicBezTo>
                        <a:pt x="13" y="19"/>
                        <a:pt x="24" y="32"/>
                        <a:pt x="29" y="44"/>
                      </a:cubicBezTo>
                      <a:cubicBezTo>
                        <a:pt x="33" y="40"/>
                        <a:pt x="36" y="35"/>
                        <a:pt x="40" y="30"/>
                      </a:cubicBezTo>
                      <a:close/>
                    </a:path>
                  </a:pathLst>
                </a:custGeom>
                <a:solidFill>
                  <a:srgbClr val="AB87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5" name="Freeform 1353"/>
                <p:cNvSpPr/>
                <p:nvPr/>
              </p:nvSpPr>
              <p:spPr bwMode="auto">
                <a:xfrm>
                  <a:off x="2713" y="2193"/>
                  <a:ext cx="78" cy="99"/>
                </a:xfrm>
                <a:custGeom>
                  <a:avLst/>
                  <a:gdLst>
                    <a:gd name="T0" fmla="*/ 0 w 33"/>
                    <a:gd name="T1" fmla="*/ 24 h 42"/>
                    <a:gd name="T2" fmla="*/ 19 w 33"/>
                    <a:gd name="T3" fmla="*/ 42 h 42"/>
                    <a:gd name="T4" fmla="*/ 33 w 33"/>
                    <a:gd name="T5" fmla="*/ 22 h 42"/>
                    <a:gd name="T6" fmla="*/ 15 w 33"/>
                    <a:gd name="T7" fmla="*/ 0 h 42"/>
                    <a:gd name="T8" fmla="*/ 0 w 33"/>
                    <a:gd name="T9" fmla="*/ 24 h 42"/>
                  </a:gdLst>
                  <a:ahLst/>
                  <a:cxnLst>
                    <a:cxn ang="0">
                      <a:pos x="T0" y="T1"/>
                    </a:cxn>
                    <a:cxn ang="0">
                      <a:pos x="T2" y="T3"/>
                    </a:cxn>
                    <a:cxn ang="0">
                      <a:pos x="T4" y="T5"/>
                    </a:cxn>
                    <a:cxn ang="0">
                      <a:pos x="T6" y="T7"/>
                    </a:cxn>
                    <a:cxn ang="0">
                      <a:pos x="T8" y="T9"/>
                    </a:cxn>
                  </a:cxnLst>
                  <a:rect l="0" t="0" r="r" b="b"/>
                  <a:pathLst>
                    <a:path w="33" h="42">
                      <a:moveTo>
                        <a:pt x="0" y="24"/>
                      </a:moveTo>
                      <a:cubicBezTo>
                        <a:pt x="19" y="42"/>
                        <a:pt x="19" y="42"/>
                        <a:pt x="19" y="42"/>
                      </a:cubicBezTo>
                      <a:cubicBezTo>
                        <a:pt x="24" y="35"/>
                        <a:pt x="29" y="28"/>
                        <a:pt x="33" y="22"/>
                      </a:cubicBezTo>
                      <a:cubicBezTo>
                        <a:pt x="15" y="0"/>
                        <a:pt x="15" y="0"/>
                        <a:pt x="15" y="0"/>
                      </a:cubicBezTo>
                      <a:cubicBezTo>
                        <a:pt x="11" y="7"/>
                        <a:pt x="6" y="15"/>
                        <a:pt x="0" y="24"/>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6" name="Freeform 1354"/>
                <p:cNvSpPr/>
                <p:nvPr/>
              </p:nvSpPr>
              <p:spPr bwMode="auto">
                <a:xfrm>
                  <a:off x="2651" y="0"/>
                  <a:ext cx="10" cy="76"/>
                </a:xfrm>
                <a:custGeom>
                  <a:avLst/>
                  <a:gdLst>
                    <a:gd name="T0" fmla="*/ 4 w 4"/>
                    <a:gd name="T1" fmla="*/ 0 h 32"/>
                    <a:gd name="T2" fmla="*/ 0 w 4"/>
                    <a:gd name="T3" fmla="*/ 3 h 32"/>
                    <a:gd name="T4" fmla="*/ 0 w 4"/>
                    <a:gd name="T5" fmla="*/ 32 h 32"/>
                    <a:gd name="T6" fmla="*/ 4 w 4"/>
                    <a:gd name="T7" fmla="*/ 30 h 32"/>
                    <a:gd name="T8" fmla="*/ 4 w 4"/>
                    <a:gd name="T9" fmla="*/ 0 h 32"/>
                  </a:gdLst>
                  <a:ahLst/>
                  <a:cxnLst>
                    <a:cxn ang="0">
                      <a:pos x="T0" y="T1"/>
                    </a:cxn>
                    <a:cxn ang="0">
                      <a:pos x="T2" y="T3"/>
                    </a:cxn>
                    <a:cxn ang="0">
                      <a:pos x="T4" y="T5"/>
                    </a:cxn>
                    <a:cxn ang="0">
                      <a:pos x="T6" y="T7"/>
                    </a:cxn>
                    <a:cxn ang="0">
                      <a:pos x="T8" y="T9"/>
                    </a:cxn>
                  </a:cxnLst>
                  <a:rect l="0" t="0" r="r" b="b"/>
                  <a:pathLst>
                    <a:path w="4" h="32">
                      <a:moveTo>
                        <a:pt x="4" y="0"/>
                      </a:moveTo>
                      <a:cubicBezTo>
                        <a:pt x="3" y="1"/>
                        <a:pt x="2" y="2"/>
                        <a:pt x="0" y="3"/>
                      </a:cubicBezTo>
                      <a:cubicBezTo>
                        <a:pt x="0" y="32"/>
                        <a:pt x="0" y="32"/>
                        <a:pt x="0" y="32"/>
                      </a:cubicBezTo>
                      <a:cubicBezTo>
                        <a:pt x="1" y="31"/>
                        <a:pt x="3" y="31"/>
                        <a:pt x="4" y="30"/>
                      </a:cubicBezTo>
                      <a:lnTo>
                        <a:pt x="4"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7" name="Freeform 1355"/>
                <p:cNvSpPr/>
                <p:nvPr/>
              </p:nvSpPr>
              <p:spPr bwMode="auto">
                <a:xfrm>
                  <a:off x="2703" y="2626"/>
                  <a:ext cx="112" cy="83"/>
                </a:xfrm>
                <a:custGeom>
                  <a:avLst/>
                  <a:gdLst>
                    <a:gd name="T0" fmla="*/ 0 w 47"/>
                    <a:gd name="T1" fmla="*/ 14 h 35"/>
                    <a:gd name="T2" fmla="*/ 31 w 47"/>
                    <a:gd name="T3" fmla="*/ 35 h 35"/>
                    <a:gd name="T4" fmla="*/ 47 w 47"/>
                    <a:gd name="T5" fmla="*/ 21 h 35"/>
                    <a:gd name="T6" fmla="*/ 17 w 47"/>
                    <a:gd name="T7" fmla="*/ 0 h 35"/>
                    <a:gd name="T8" fmla="*/ 0 w 47"/>
                    <a:gd name="T9" fmla="*/ 14 h 35"/>
                  </a:gdLst>
                  <a:ahLst/>
                  <a:cxnLst>
                    <a:cxn ang="0">
                      <a:pos x="T0" y="T1"/>
                    </a:cxn>
                    <a:cxn ang="0">
                      <a:pos x="T2" y="T3"/>
                    </a:cxn>
                    <a:cxn ang="0">
                      <a:pos x="T4" y="T5"/>
                    </a:cxn>
                    <a:cxn ang="0">
                      <a:pos x="T6" y="T7"/>
                    </a:cxn>
                    <a:cxn ang="0">
                      <a:pos x="T8" y="T9"/>
                    </a:cxn>
                  </a:cxnLst>
                  <a:rect l="0" t="0" r="r" b="b"/>
                  <a:pathLst>
                    <a:path w="47" h="35">
                      <a:moveTo>
                        <a:pt x="0" y="14"/>
                      </a:moveTo>
                      <a:cubicBezTo>
                        <a:pt x="11" y="21"/>
                        <a:pt x="21" y="28"/>
                        <a:pt x="31" y="35"/>
                      </a:cubicBezTo>
                      <a:cubicBezTo>
                        <a:pt x="37" y="30"/>
                        <a:pt x="42" y="26"/>
                        <a:pt x="47" y="21"/>
                      </a:cubicBezTo>
                      <a:cubicBezTo>
                        <a:pt x="17" y="0"/>
                        <a:pt x="17" y="0"/>
                        <a:pt x="17" y="0"/>
                      </a:cubicBezTo>
                      <a:cubicBezTo>
                        <a:pt x="11" y="5"/>
                        <a:pt x="6" y="10"/>
                        <a:pt x="0" y="14"/>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8" name="Freeform 1356"/>
                <p:cNvSpPr/>
                <p:nvPr/>
              </p:nvSpPr>
              <p:spPr bwMode="auto">
                <a:xfrm>
                  <a:off x="2230" y="-35"/>
                  <a:ext cx="433" cy="257"/>
                </a:xfrm>
                <a:custGeom>
                  <a:avLst/>
                  <a:gdLst>
                    <a:gd name="T0" fmla="*/ 15 w 183"/>
                    <a:gd name="T1" fmla="*/ 57 h 109"/>
                    <a:gd name="T2" fmla="*/ 0 w 183"/>
                    <a:gd name="T3" fmla="*/ 69 h 109"/>
                    <a:gd name="T4" fmla="*/ 42 w 183"/>
                    <a:gd name="T5" fmla="*/ 109 h 109"/>
                    <a:gd name="T6" fmla="*/ 183 w 183"/>
                    <a:gd name="T7" fmla="*/ 7 h 109"/>
                    <a:gd name="T8" fmla="*/ 180 w 183"/>
                    <a:gd name="T9" fmla="*/ 0 h 109"/>
                    <a:gd name="T10" fmla="*/ 164 w 183"/>
                    <a:gd name="T11" fmla="*/ 0 h 109"/>
                    <a:gd name="T12" fmla="*/ 45 w 183"/>
                    <a:gd name="T13" fmla="*/ 86 h 109"/>
                    <a:gd name="T14" fmla="*/ 15 w 183"/>
                    <a:gd name="T15" fmla="*/ 57 h 1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3" h="109">
                      <a:moveTo>
                        <a:pt x="15" y="57"/>
                      </a:moveTo>
                      <a:cubicBezTo>
                        <a:pt x="0" y="69"/>
                        <a:pt x="0" y="69"/>
                        <a:pt x="0" y="69"/>
                      </a:cubicBezTo>
                      <a:cubicBezTo>
                        <a:pt x="21" y="100"/>
                        <a:pt x="34" y="109"/>
                        <a:pt x="42" y="109"/>
                      </a:cubicBezTo>
                      <a:cubicBezTo>
                        <a:pt x="70" y="109"/>
                        <a:pt x="152" y="36"/>
                        <a:pt x="183" y="7"/>
                      </a:cubicBezTo>
                      <a:cubicBezTo>
                        <a:pt x="182" y="4"/>
                        <a:pt x="181" y="2"/>
                        <a:pt x="180" y="0"/>
                      </a:cubicBezTo>
                      <a:cubicBezTo>
                        <a:pt x="164" y="0"/>
                        <a:pt x="164" y="0"/>
                        <a:pt x="164" y="0"/>
                      </a:cubicBezTo>
                      <a:cubicBezTo>
                        <a:pt x="127" y="31"/>
                        <a:pt x="61" y="88"/>
                        <a:pt x="45" y="86"/>
                      </a:cubicBezTo>
                      <a:cubicBezTo>
                        <a:pt x="41" y="85"/>
                        <a:pt x="24" y="70"/>
                        <a:pt x="15" y="57"/>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9" name="Freeform 1357"/>
                <p:cNvSpPr/>
                <p:nvPr/>
              </p:nvSpPr>
              <p:spPr bwMode="auto">
                <a:xfrm>
                  <a:off x="2680" y="1032"/>
                  <a:ext cx="47" cy="156"/>
                </a:xfrm>
                <a:custGeom>
                  <a:avLst/>
                  <a:gdLst>
                    <a:gd name="T0" fmla="*/ 0 w 20"/>
                    <a:gd name="T1" fmla="*/ 16 h 66"/>
                    <a:gd name="T2" fmla="*/ 18 w 20"/>
                    <a:gd name="T3" fmla="*/ 66 h 66"/>
                    <a:gd name="T4" fmla="*/ 20 w 20"/>
                    <a:gd name="T5" fmla="*/ 62 h 66"/>
                    <a:gd name="T6" fmla="*/ 4 w 20"/>
                    <a:gd name="T7" fmla="*/ 0 h 66"/>
                    <a:gd name="T8" fmla="*/ 0 w 20"/>
                    <a:gd name="T9" fmla="*/ 16 h 66"/>
                  </a:gdLst>
                  <a:ahLst/>
                  <a:cxnLst>
                    <a:cxn ang="0">
                      <a:pos x="T0" y="T1"/>
                    </a:cxn>
                    <a:cxn ang="0">
                      <a:pos x="T2" y="T3"/>
                    </a:cxn>
                    <a:cxn ang="0">
                      <a:pos x="T4" y="T5"/>
                    </a:cxn>
                    <a:cxn ang="0">
                      <a:pos x="T6" y="T7"/>
                    </a:cxn>
                    <a:cxn ang="0">
                      <a:pos x="T8" y="T9"/>
                    </a:cxn>
                  </a:cxnLst>
                  <a:rect l="0" t="0" r="r" b="b"/>
                  <a:pathLst>
                    <a:path w="20" h="66">
                      <a:moveTo>
                        <a:pt x="0" y="16"/>
                      </a:moveTo>
                      <a:cubicBezTo>
                        <a:pt x="18" y="66"/>
                        <a:pt x="18" y="66"/>
                        <a:pt x="18" y="66"/>
                      </a:cubicBezTo>
                      <a:cubicBezTo>
                        <a:pt x="18" y="65"/>
                        <a:pt x="19" y="63"/>
                        <a:pt x="20" y="62"/>
                      </a:cubicBezTo>
                      <a:cubicBezTo>
                        <a:pt x="16" y="53"/>
                        <a:pt x="8" y="20"/>
                        <a:pt x="4" y="0"/>
                      </a:cubicBezTo>
                      <a:cubicBezTo>
                        <a:pt x="2" y="5"/>
                        <a:pt x="1" y="10"/>
                        <a:pt x="0" y="16"/>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0" name="Freeform 1358"/>
                <p:cNvSpPr/>
                <p:nvPr/>
              </p:nvSpPr>
              <p:spPr bwMode="auto">
                <a:xfrm>
                  <a:off x="2670" y="1079"/>
                  <a:ext cx="48" cy="128"/>
                </a:xfrm>
                <a:custGeom>
                  <a:avLst/>
                  <a:gdLst>
                    <a:gd name="T0" fmla="*/ 0 w 20"/>
                    <a:gd name="T1" fmla="*/ 10 h 54"/>
                    <a:gd name="T2" fmla="*/ 18 w 20"/>
                    <a:gd name="T3" fmla="*/ 54 h 54"/>
                    <a:gd name="T4" fmla="*/ 20 w 20"/>
                    <a:gd name="T5" fmla="*/ 49 h 54"/>
                    <a:gd name="T6" fmla="*/ 3 w 20"/>
                    <a:gd name="T7" fmla="*/ 0 h 54"/>
                    <a:gd name="T8" fmla="*/ 0 w 20"/>
                    <a:gd name="T9" fmla="*/ 10 h 54"/>
                  </a:gdLst>
                  <a:ahLst/>
                  <a:cxnLst>
                    <a:cxn ang="0">
                      <a:pos x="T0" y="T1"/>
                    </a:cxn>
                    <a:cxn ang="0">
                      <a:pos x="T2" y="T3"/>
                    </a:cxn>
                    <a:cxn ang="0">
                      <a:pos x="T4" y="T5"/>
                    </a:cxn>
                    <a:cxn ang="0">
                      <a:pos x="T6" y="T7"/>
                    </a:cxn>
                    <a:cxn ang="0">
                      <a:pos x="T8" y="T9"/>
                    </a:cxn>
                  </a:cxnLst>
                  <a:rect l="0" t="0" r="r" b="b"/>
                  <a:pathLst>
                    <a:path w="20" h="54">
                      <a:moveTo>
                        <a:pt x="0" y="10"/>
                      </a:moveTo>
                      <a:cubicBezTo>
                        <a:pt x="18" y="54"/>
                        <a:pt x="18" y="54"/>
                        <a:pt x="18" y="54"/>
                      </a:cubicBezTo>
                      <a:cubicBezTo>
                        <a:pt x="19" y="52"/>
                        <a:pt x="19" y="50"/>
                        <a:pt x="20" y="49"/>
                      </a:cubicBezTo>
                      <a:cubicBezTo>
                        <a:pt x="3" y="0"/>
                        <a:pt x="3" y="0"/>
                        <a:pt x="3" y="0"/>
                      </a:cubicBezTo>
                      <a:cubicBezTo>
                        <a:pt x="0" y="10"/>
                        <a:pt x="0" y="10"/>
                        <a:pt x="0" y="10"/>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1" name="Freeform 1359"/>
                <p:cNvSpPr/>
                <p:nvPr/>
              </p:nvSpPr>
              <p:spPr bwMode="auto">
                <a:xfrm>
                  <a:off x="2637" y="12"/>
                  <a:ext cx="12" cy="64"/>
                </a:xfrm>
                <a:custGeom>
                  <a:avLst/>
                  <a:gdLst>
                    <a:gd name="T0" fmla="*/ 5 w 5"/>
                    <a:gd name="T1" fmla="*/ 0 h 27"/>
                    <a:gd name="T2" fmla="*/ 0 w 5"/>
                    <a:gd name="T3" fmla="*/ 4 h 27"/>
                    <a:gd name="T4" fmla="*/ 0 w 5"/>
                    <a:gd name="T5" fmla="*/ 25 h 27"/>
                    <a:gd name="T6" fmla="*/ 4 w 5"/>
                    <a:gd name="T7" fmla="*/ 27 h 27"/>
                    <a:gd name="T8" fmla="*/ 5 w 5"/>
                    <a:gd name="T9" fmla="*/ 0 h 27"/>
                  </a:gdLst>
                  <a:ahLst/>
                  <a:cxnLst>
                    <a:cxn ang="0">
                      <a:pos x="T0" y="T1"/>
                    </a:cxn>
                    <a:cxn ang="0">
                      <a:pos x="T2" y="T3"/>
                    </a:cxn>
                    <a:cxn ang="0">
                      <a:pos x="T4" y="T5"/>
                    </a:cxn>
                    <a:cxn ang="0">
                      <a:pos x="T6" y="T7"/>
                    </a:cxn>
                    <a:cxn ang="0">
                      <a:pos x="T8" y="T9"/>
                    </a:cxn>
                  </a:cxnLst>
                  <a:rect l="0" t="0" r="r" b="b"/>
                  <a:pathLst>
                    <a:path w="5" h="27">
                      <a:moveTo>
                        <a:pt x="5" y="0"/>
                      </a:moveTo>
                      <a:cubicBezTo>
                        <a:pt x="3" y="1"/>
                        <a:pt x="2" y="3"/>
                        <a:pt x="0" y="4"/>
                      </a:cubicBezTo>
                      <a:cubicBezTo>
                        <a:pt x="0" y="25"/>
                        <a:pt x="0" y="25"/>
                        <a:pt x="0" y="25"/>
                      </a:cubicBezTo>
                      <a:cubicBezTo>
                        <a:pt x="1" y="26"/>
                        <a:pt x="3" y="27"/>
                        <a:pt x="4" y="27"/>
                      </a:cubicBezTo>
                      <a:lnTo>
                        <a:pt x="5"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2" name="Freeform 1360"/>
                <p:cNvSpPr/>
                <p:nvPr/>
              </p:nvSpPr>
              <p:spPr bwMode="auto">
                <a:xfrm>
                  <a:off x="2554" y="2614"/>
                  <a:ext cx="289" cy="499"/>
                </a:xfrm>
                <a:custGeom>
                  <a:avLst/>
                  <a:gdLst>
                    <a:gd name="T0" fmla="*/ 98 w 122"/>
                    <a:gd name="T1" fmla="*/ 211 h 211"/>
                    <a:gd name="T2" fmla="*/ 122 w 122"/>
                    <a:gd name="T3" fmla="*/ 185 h 211"/>
                    <a:gd name="T4" fmla="*/ 51 w 122"/>
                    <a:gd name="T5" fmla="*/ 19 h 211"/>
                    <a:gd name="T6" fmla="*/ 38 w 122"/>
                    <a:gd name="T7" fmla="*/ 10 h 211"/>
                    <a:gd name="T8" fmla="*/ 42 w 122"/>
                    <a:gd name="T9" fmla="*/ 80 h 211"/>
                    <a:gd name="T10" fmla="*/ 34 w 122"/>
                    <a:gd name="T11" fmla="*/ 7 h 211"/>
                    <a:gd name="T12" fmla="*/ 24 w 122"/>
                    <a:gd name="T13" fmla="*/ 0 h 211"/>
                    <a:gd name="T14" fmla="*/ 50 w 122"/>
                    <a:gd name="T15" fmla="*/ 130 h 211"/>
                    <a:gd name="T16" fmla="*/ 85 w 122"/>
                    <a:gd name="T17" fmla="*/ 177 h 211"/>
                    <a:gd name="T18" fmla="*/ 98 w 122"/>
                    <a:gd name="T19" fmla="*/ 21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 h="211">
                      <a:moveTo>
                        <a:pt x="98" y="211"/>
                      </a:moveTo>
                      <a:cubicBezTo>
                        <a:pt x="107" y="205"/>
                        <a:pt x="115" y="196"/>
                        <a:pt x="122" y="185"/>
                      </a:cubicBezTo>
                      <a:cubicBezTo>
                        <a:pt x="115" y="126"/>
                        <a:pt x="39" y="88"/>
                        <a:pt x="51" y="19"/>
                      </a:cubicBezTo>
                      <a:cubicBezTo>
                        <a:pt x="47" y="16"/>
                        <a:pt x="42" y="13"/>
                        <a:pt x="38" y="10"/>
                      </a:cubicBezTo>
                      <a:cubicBezTo>
                        <a:pt x="27" y="29"/>
                        <a:pt x="38" y="68"/>
                        <a:pt x="42" y="80"/>
                      </a:cubicBezTo>
                      <a:cubicBezTo>
                        <a:pt x="34" y="72"/>
                        <a:pt x="22" y="24"/>
                        <a:pt x="34" y="7"/>
                      </a:cubicBezTo>
                      <a:cubicBezTo>
                        <a:pt x="31" y="5"/>
                        <a:pt x="27" y="3"/>
                        <a:pt x="24" y="0"/>
                      </a:cubicBezTo>
                      <a:cubicBezTo>
                        <a:pt x="0" y="58"/>
                        <a:pt x="23" y="95"/>
                        <a:pt x="50" y="130"/>
                      </a:cubicBezTo>
                      <a:cubicBezTo>
                        <a:pt x="72" y="129"/>
                        <a:pt x="101" y="143"/>
                        <a:pt x="85" y="177"/>
                      </a:cubicBezTo>
                      <a:cubicBezTo>
                        <a:pt x="91" y="188"/>
                        <a:pt x="96" y="199"/>
                        <a:pt x="98" y="211"/>
                      </a:cubicBezTo>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3" name="Freeform 1361"/>
                <p:cNvSpPr/>
                <p:nvPr/>
              </p:nvSpPr>
              <p:spPr bwMode="auto">
                <a:xfrm>
                  <a:off x="2786" y="2732"/>
                  <a:ext cx="19" cy="55"/>
                </a:xfrm>
                <a:custGeom>
                  <a:avLst/>
                  <a:gdLst>
                    <a:gd name="T0" fmla="*/ 8 w 8"/>
                    <a:gd name="T1" fmla="*/ 23 h 23"/>
                    <a:gd name="T2" fmla="*/ 7 w 8"/>
                    <a:gd name="T3" fmla="*/ 5 h 23"/>
                    <a:gd name="T4" fmla="*/ 0 w 8"/>
                    <a:gd name="T5" fmla="*/ 0 h 23"/>
                    <a:gd name="T6" fmla="*/ 8 w 8"/>
                    <a:gd name="T7" fmla="*/ 23 h 23"/>
                  </a:gdLst>
                  <a:ahLst/>
                  <a:cxnLst>
                    <a:cxn ang="0">
                      <a:pos x="T0" y="T1"/>
                    </a:cxn>
                    <a:cxn ang="0">
                      <a:pos x="T2" y="T3"/>
                    </a:cxn>
                    <a:cxn ang="0">
                      <a:pos x="T4" y="T5"/>
                    </a:cxn>
                    <a:cxn ang="0">
                      <a:pos x="T6" y="T7"/>
                    </a:cxn>
                  </a:cxnLst>
                  <a:rect l="0" t="0" r="r" b="b"/>
                  <a:pathLst>
                    <a:path w="8" h="23">
                      <a:moveTo>
                        <a:pt x="8" y="23"/>
                      </a:moveTo>
                      <a:cubicBezTo>
                        <a:pt x="7" y="5"/>
                        <a:pt x="7" y="5"/>
                        <a:pt x="7" y="5"/>
                      </a:cubicBezTo>
                      <a:cubicBezTo>
                        <a:pt x="5" y="3"/>
                        <a:pt x="3" y="1"/>
                        <a:pt x="0" y="0"/>
                      </a:cubicBezTo>
                      <a:cubicBezTo>
                        <a:pt x="1" y="9"/>
                        <a:pt x="4" y="16"/>
                        <a:pt x="8" y="23"/>
                      </a:cubicBezTo>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4" name="Freeform 1362"/>
                <p:cNvSpPr/>
                <p:nvPr/>
              </p:nvSpPr>
              <p:spPr bwMode="auto">
                <a:xfrm>
                  <a:off x="2668" y="2512"/>
                  <a:ext cx="123" cy="100"/>
                </a:xfrm>
                <a:custGeom>
                  <a:avLst/>
                  <a:gdLst>
                    <a:gd name="T0" fmla="*/ 0 w 52"/>
                    <a:gd name="T1" fmla="*/ 21 h 42"/>
                    <a:gd name="T2" fmla="*/ 31 w 52"/>
                    <a:gd name="T3" fmla="*/ 42 h 42"/>
                    <a:gd name="T4" fmla="*/ 52 w 52"/>
                    <a:gd name="T5" fmla="*/ 22 h 42"/>
                    <a:gd name="T6" fmla="*/ 23 w 52"/>
                    <a:gd name="T7" fmla="*/ 0 h 42"/>
                    <a:gd name="T8" fmla="*/ 0 w 52"/>
                    <a:gd name="T9" fmla="*/ 21 h 42"/>
                  </a:gdLst>
                  <a:ahLst/>
                  <a:cxnLst>
                    <a:cxn ang="0">
                      <a:pos x="T0" y="T1"/>
                    </a:cxn>
                    <a:cxn ang="0">
                      <a:pos x="T2" y="T3"/>
                    </a:cxn>
                    <a:cxn ang="0">
                      <a:pos x="T4" y="T5"/>
                    </a:cxn>
                    <a:cxn ang="0">
                      <a:pos x="T6" y="T7"/>
                    </a:cxn>
                    <a:cxn ang="0">
                      <a:pos x="T8" y="T9"/>
                    </a:cxn>
                  </a:cxnLst>
                  <a:rect l="0" t="0" r="r" b="b"/>
                  <a:pathLst>
                    <a:path w="52" h="42">
                      <a:moveTo>
                        <a:pt x="0" y="21"/>
                      </a:moveTo>
                      <a:cubicBezTo>
                        <a:pt x="31" y="42"/>
                        <a:pt x="31" y="42"/>
                        <a:pt x="31" y="42"/>
                      </a:cubicBezTo>
                      <a:cubicBezTo>
                        <a:pt x="38" y="36"/>
                        <a:pt x="45" y="29"/>
                        <a:pt x="52" y="22"/>
                      </a:cubicBezTo>
                      <a:cubicBezTo>
                        <a:pt x="23" y="0"/>
                        <a:pt x="23" y="0"/>
                        <a:pt x="23" y="0"/>
                      </a:cubicBezTo>
                      <a:cubicBezTo>
                        <a:pt x="15" y="7"/>
                        <a:pt x="8" y="14"/>
                        <a:pt x="0" y="21"/>
                      </a:cubicBezTo>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5" name="Freeform 1363"/>
                <p:cNvSpPr/>
                <p:nvPr/>
              </p:nvSpPr>
              <p:spPr bwMode="auto">
                <a:xfrm>
                  <a:off x="2635" y="388"/>
                  <a:ext cx="47" cy="140"/>
                </a:xfrm>
                <a:custGeom>
                  <a:avLst/>
                  <a:gdLst>
                    <a:gd name="T0" fmla="*/ 0 w 20"/>
                    <a:gd name="T1" fmla="*/ 59 h 59"/>
                    <a:gd name="T2" fmla="*/ 20 w 20"/>
                    <a:gd name="T3" fmla="*/ 28 h 59"/>
                    <a:gd name="T4" fmla="*/ 13 w 20"/>
                    <a:gd name="T5" fmla="*/ 0 h 59"/>
                    <a:gd name="T6" fmla="*/ 0 w 20"/>
                    <a:gd name="T7" fmla="*/ 59 h 59"/>
                  </a:gdLst>
                  <a:ahLst/>
                  <a:cxnLst>
                    <a:cxn ang="0">
                      <a:pos x="T0" y="T1"/>
                    </a:cxn>
                    <a:cxn ang="0">
                      <a:pos x="T2" y="T3"/>
                    </a:cxn>
                    <a:cxn ang="0">
                      <a:pos x="T4" y="T5"/>
                    </a:cxn>
                    <a:cxn ang="0">
                      <a:pos x="T6" y="T7"/>
                    </a:cxn>
                  </a:cxnLst>
                  <a:rect l="0" t="0" r="r" b="b"/>
                  <a:pathLst>
                    <a:path w="20" h="59">
                      <a:moveTo>
                        <a:pt x="0" y="59"/>
                      </a:moveTo>
                      <a:cubicBezTo>
                        <a:pt x="6" y="49"/>
                        <a:pt x="13" y="38"/>
                        <a:pt x="20" y="28"/>
                      </a:cubicBezTo>
                      <a:cubicBezTo>
                        <a:pt x="16" y="20"/>
                        <a:pt x="14" y="10"/>
                        <a:pt x="13" y="0"/>
                      </a:cubicBezTo>
                      <a:cubicBezTo>
                        <a:pt x="7" y="20"/>
                        <a:pt x="4" y="40"/>
                        <a:pt x="0" y="59"/>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6" name="Freeform 1364"/>
                <p:cNvSpPr/>
                <p:nvPr/>
              </p:nvSpPr>
              <p:spPr bwMode="auto">
                <a:xfrm>
                  <a:off x="2642" y="3523"/>
                  <a:ext cx="265" cy="343"/>
                </a:xfrm>
                <a:custGeom>
                  <a:avLst/>
                  <a:gdLst>
                    <a:gd name="T0" fmla="*/ 112 w 112"/>
                    <a:gd name="T1" fmla="*/ 108 h 145"/>
                    <a:gd name="T2" fmla="*/ 89 w 112"/>
                    <a:gd name="T3" fmla="*/ 97 h 145"/>
                    <a:gd name="T4" fmla="*/ 33 w 112"/>
                    <a:gd name="T5" fmla="*/ 115 h 145"/>
                    <a:gd name="T6" fmla="*/ 57 w 112"/>
                    <a:gd name="T7" fmla="*/ 57 h 145"/>
                    <a:gd name="T8" fmla="*/ 53 w 112"/>
                    <a:gd name="T9" fmla="*/ 1 h 145"/>
                    <a:gd name="T10" fmla="*/ 50 w 112"/>
                    <a:gd name="T11" fmla="*/ 0 h 145"/>
                    <a:gd name="T12" fmla="*/ 0 w 112"/>
                    <a:gd name="T13" fmla="*/ 145 h 145"/>
                    <a:gd name="T14" fmla="*/ 112 w 112"/>
                    <a:gd name="T15" fmla="*/ 108 h 1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 h="145">
                      <a:moveTo>
                        <a:pt x="112" y="108"/>
                      </a:moveTo>
                      <a:cubicBezTo>
                        <a:pt x="104" y="106"/>
                        <a:pt x="96" y="102"/>
                        <a:pt x="89" y="97"/>
                      </a:cubicBezTo>
                      <a:cubicBezTo>
                        <a:pt x="64" y="105"/>
                        <a:pt x="41" y="113"/>
                        <a:pt x="33" y="115"/>
                      </a:cubicBezTo>
                      <a:cubicBezTo>
                        <a:pt x="39" y="100"/>
                        <a:pt x="48" y="79"/>
                        <a:pt x="57" y="57"/>
                      </a:cubicBezTo>
                      <a:cubicBezTo>
                        <a:pt x="50" y="40"/>
                        <a:pt x="48" y="20"/>
                        <a:pt x="53" y="1"/>
                      </a:cubicBezTo>
                      <a:cubicBezTo>
                        <a:pt x="52" y="1"/>
                        <a:pt x="51" y="1"/>
                        <a:pt x="50" y="0"/>
                      </a:cubicBezTo>
                      <a:cubicBezTo>
                        <a:pt x="37" y="38"/>
                        <a:pt x="10" y="119"/>
                        <a:pt x="0" y="145"/>
                      </a:cubicBezTo>
                      <a:cubicBezTo>
                        <a:pt x="21" y="137"/>
                        <a:pt x="69" y="122"/>
                        <a:pt x="112" y="108"/>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7" name="Freeform 1365"/>
                <p:cNvSpPr/>
                <p:nvPr/>
              </p:nvSpPr>
              <p:spPr bwMode="auto">
                <a:xfrm>
                  <a:off x="2422" y="2084"/>
                  <a:ext cx="350" cy="400"/>
                </a:xfrm>
                <a:custGeom>
                  <a:avLst/>
                  <a:gdLst>
                    <a:gd name="T0" fmla="*/ 66 w 148"/>
                    <a:gd name="T1" fmla="*/ 67 h 169"/>
                    <a:gd name="T2" fmla="*/ 4 w 148"/>
                    <a:gd name="T3" fmla="*/ 158 h 169"/>
                    <a:gd name="T4" fmla="*/ 86 w 148"/>
                    <a:gd name="T5" fmla="*/ 104 h 169"/>
                    <a:gd name="T6" fmla="*/ 144 w 148"/>
                    <a:gd name="T7" fmla="*/ 12 h 169"/>
                    <a:gd name="T8" fmla="*/ 66 w 148"/>
                    <a:gd name="T9" fmla="*/ 67 h 169"/>
                  </a:gdLst>
                  <a:ahLst/>
                  <a:cxnLst>
                    <a:cxn ang="0">
                      <a:pos x="T0" y="T1"/>
                    </a:cxn>
                    <a:cxn ang="0">
                      <a:pos x="T2" y="T3"/>
                    </a:cxn>
                    <a:cxn ang="0">
                      <a:pos x="T4" y="T5"/>
                    </a:cxn>
                    <a:cxn ang="0">
                      <a:pos x="T6" y="T7"/>
                    </a:cxn>
                    <a:cxn ang="0">
                      <a:pos x="T8" y="T9"/>
                    </a:cxn>
                  </a:cxnLst>
                  <a:rect l="0" t="0" r="r" b="b"/>
                  <a:pathLst>
                    <a:path w="148" h="169">
                      <a:moveTo>
                        <a:pt x="66" y="67"/>
                      </a:moveTo>
                      <a:cubicBezTo>
                        <a:pt x="28" y="107"/>
                        <a:pt x="0" y="146"/>
                        <a:pt x="4" y="158"/>
                      </a:cubicBezTo>
                      <a:cubicBezTo>
                        <a:pt x="8" y="169"/>
                        <a:pt x="49" y="145"/>
                        <a:pt x="86" y="104"/>
                      </a:cubicBezTo>
                      <a:cubicBezTo>
                        <a:pt x="121" y="65"/>
                        <a:pt x="148" y="21"/>
                        <a:pt x="144" y="12"/>
                      </a:cubicBezTo>
                      <a:cubicBezTo>
                        <a:pt x="139" y="0"/>
                        <a:pt x="103" y="28"/>
                        <a:pt x="66" y="67"/>
                      </a:cubicBezTo>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8" name="Freeform 1366"/>
                <p:cNvSpPr/>
                <p:nvPr/>
              </p:nvSpPr>
              <p:spPr bwMode="auto">
                <a:xfrm>
                  <a:off x="2744" y="3322"/>
                  <a:ext cx="106" cy="179"/>
                </a:xfrm>
                <a:custGeom>
                  <a:avLst/>
                  <a:gdLst>
                    <a:gd name="T0" fmla="*/ 45 w 45"/>
                    <a:gd name="T1" fmla="*/ 36 h 76"/>
                    <a:gd name="T2" fmla="*/ 37 w 45"/>
                    <a:gd name="T3" fmla="*/ 1 h 76"/>
                    <a:gd name="T4" fmla="*/ 6 w 45"/>
                    <a:gd name="T5" fmla="*/ 0 h 76"/>
                    <a:gd name="T6" fmla="*/ 7 w 45"/>
                    <a:gd name="T7" fmla="*/ 20 h 76"/>
                    <a:gd name="T8" fmla="*/ 30 w 45"/>
                    <a:gd name="T9" fmla="*/ 21 h 76"/>
                    <a:gd name="T10" fmla="*/ 0 w 45"/>
                    <a:gd name="T11" fmla="*/ 73 h 76"/>
                    <a:gd name="T12" fmla="*/ 13 w 45"/>
                    <a:gd name="T13" fmla="*/ 76 h 76"/>
                    <a:gd name="T14" fmla="*/ 45 w 45"/>
                    <a:gd name="T15" fmla="*/ 36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76">
                      <a:moveTo>
                        <a:pt x="45" y="36"/>
                      </a:moveTo>
                      <a:cubicBezTo>
                        <a:pt x="40" y="26"/>
                        <a:pt x="37" y="14"/>
                        <a:pt x="37" y="1"/>
                      </a:cubicBezTo>
                      <a:cubicBezTo>
                        <a:pt x="27" y="2"/>
                        <a:pt x="16" y="2"/>
                        <a:pt x="6" y="0"/>
                      </a:cubicBezTo>
                      <a:cubicBezTo>
                        <a:pt x="5" y="7"/>
                        <a:pt x="6" y="15"/>
                        <a:pt x="7" y="20"/>
                      </a:cubicBezTo>
                      <a:cubicBezTo>
                        <a:pt x="14" y="21"/>
                        <a:pt x="22" y="22"/>
                        <a:pt x="30" y="21"/>
                      </a:cubicBezTo>
                      <a:cubicBezTo>
                        <a:pt x="19" y="33"/>
                        <a:pt x="9" y="53"/>
                        <a:pt x="0" y="73"/>
                      </a:cubicBezTo>
                      <a:cubicBezTo>
                        <a:pt x="4" y="74"/>
                        <a:pt x="9" y="75"/>
                        <a:pt x="13" y="76"/>
                      </a:cubicBezTo>
                      <a:cubicBezTo>
                        <a:pt x="19" y="61"/>
                        <a:pt x="30" y="47"/>
                        <a:pt x="45" y="36"/>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9" name="Freeform 1367"/>
                <p:cNvSpPr/>
                <p:nvPr/>
              </p:nvSpPr>
              <p:spPr bwMode="auto">
                <a:xfrm>
                  <a:off x="2663" y="1112"/>
                  <a:ext cx="47" cy="116"/>
                </a:xfrm>
                <a:custGeom>
                  <a:avLst/>
                  <a:gdLst>
                    <a:gd name="T0" fmla="*/ 20 w 20"/>
                    <a:gd name="T1" fmla="*/ 43 h 49"/>
                    <a:gd name="T2" fmla="*/ 2 w 20"/>
                    <a:gd name="T3" fmla="*/ 0 h 49"/>
                    <a:gd name="T4" fmla="*/ 0 w 20"/>
                    <a:gd name="T5" fmla="*/ 10 h 49"/>
                    <a:gd name="T6" fmla="*/ 17 w 20"/>
                    <a:gd name="T7" fmla="*/ 49 h 49"/>
                    <a:gd name="T8" fmla="*/ 20 w 20"/>
                    <a:gd name="T9" fmla="*/ 43 h 49"/>
                  </a:gdLst>
                  <a:ahLst/>
                  <a:cxnLst>
                    <a:cxn ang="0">
                      <a:pos x="T0" y="T1"/>
                    </a:cxn>
                    <a:cxn ang="0">
                      <a:pos x="T2" y="T3"/>
                    </a:cxn>
                    <a:cxn ang="0">
                      <a:pos x="T4" y="T5"/>
                    </a:cxn>
                    <a:cxn ang="0">
                      <a:pos x="T6" y="T7"/>
                    </a:cxn>
                    <a:cxn ang="0">
                      <a:pos x="T8" y="T9"/>
                    </a:cxn>
                  </a:cxnLst>
                  <a:rect l="0" t="0" r="r" b="b"/>
                  <a:pathLst>
                    <a:path w="20" h="49">
                      <a:moveTo>
                        <a:pt x="20" y="43"/>
                      </a:moveTo>
                      <a:cubicBezTo>
                        <a:pt x="2" y="0"/>
                        <a:pt x="2" y="0"/>
                        <a:pt x="2" y="0"/>
                      </a:cubicBezTo>
                      <a:cubicBezTo>
                        <a:pt x="0" y="10"/>
                        <a:pt x="0" y="10"/>
                        <a:pt x="0" y="10"/>
                      </a:cubicBezTo>
                      <a:cubicBezTo>
                        <a:pt x="17" y="49"/>
                        <a:pt x="17" y="49"/>
                        <a:pt x="17" y="49"/>
                      </a:cubicBezTo>
                      <a:cubicBezTo>
                        <a:pt x="18" y="47"/>
                        <a:pt x="19" y="45"/>
                        <a:pt x="20" y="43"/>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0" name="Freeform 1368"/>
                <p:cNvSpPr/>
                <p:nvPr/>
              </p:nvSpPr>
              <p:spPr bwMode="auto">
                <a:xfrm>
                  <a:off x="2571" y="625"/>
                  <a:ext cx="132" cy="123"/>
                </a:xfrm>
                <a:custGeom>
                  <a:avLst/>
                  <a:gdLst>
                    <a:gd name="T0" fmla="*/ 7 w 56"/>
                    <a:gd name="T1" fmla="*/ 13 h 52"/>
                    <a:gd name="T2" fmla="*/ 33 w 56"/>
                    <a:gd name="T3" fmla="*/ 52 h 52"/>
                    <a:gd name="T4" fmla="*/ 38 w 56"/>
                    <a:gd name="T5" fmla="*/ 52 h 52"/>
                    <a:gd name="T6" fmla="*/ 56 w 56"/>
                    <a:gd name="T7" fmla="*/ 13 h 52"/>
                    <a:gd name="T8" fmla="*/ 7 w 56"/>
                    <a:gd name="T9" fmla="*/ 13 h 52"/>
                  </a:gdLst>
                  <a:ahLst/>
                  <a:cxnLst>
                    <a:cxn ang="0">
                      <a:pos x="T0" y="T1"/>
                    </a:cxn>
                    <a:cxn ang="0">
                      <a:pos x="T2" y="T3"/>
                    </a:cxn>
                    <a:cxn ang="0">
                      <a:pos x="T4" y="T5"/>
                    </a:cxn>
                    <a:cxn ang="0">
                      <a:pos x="T6" y="T7"/>
                    </a:cxn>
                    <a:cxn ang="0">
                      <a:pos x="T8" y="T9"/>
                    </a:cxn>
                  </a:cxnLst>
                  <a:rect l="0" t="0" r="r" b="b"/>
                  <a:pathLst>
                    <a:path w="56" h="52">
                      <a:moveTo>
                        <a:pt x="7" y="13"/>
                      </a:moveTo>
                      <a:cubicBezTo>
                        <a:pt x="0" y="25"/>
                        <a:pt x="14" y="40"/>
                        <a:pt x="33" y="52"/>
                      </a:cubicBezTo>
                      <a:cubicBezTo>
                        <a:pt x="35" y="51"/>
                        <a:pt x="36" y="51"/>
                        <a:pt x="38" y="52"/>
                      </a:cubicBezTo>
                      <a:cubicBezTo>
                        <a:pt x="38" y="38"/>
                        <a:pt x="48" y="21"/>
                        <a:pt x="56" y="13"/>
                      </a:cubicBezTo>
                      <a:cubicBezTo>
                        <a:pt x="37" y="4"/>
                        <a:pt x="14" y="0"/>
                        <a:pt x="7" y="13"/>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1" name="Freeform 1369"/>
                <p:cNvSpPr/>
                <p:nvPr/>
              </p:nvSpPr>
              <p:spPr bwMode="auto">
                <a:xfrm>
                  <a:off x="2621" y="24"/>
                  <a:ext cx="14" cy="42"/>
                </a:xfrm>
                <a:custGeom>
                  <a:avLst/>
                  <a:gdLst>
                    <a:gd name="T0" fmla="*/ 6 w 6"/>
                    <a:gd name="T1" fmla="*/ 0 h 18"/>
                    <a:gd name="T2" fmla="*/ 0 w 6"/>
                    <a:gd name="T3" fmla="*/ 5 h 18"/>
                    <a:gd name="T4" fmla="*/ 5 w 6"/>
                    <a:gd name="T5" fmla="*/ 18 h 18"/>
                    <a:gd name="T6" fmla="*/ 6 w 6"/>
                    <a:gd name="T7" fmla="*/ 0 h 18"/>
                  </a:gdLst>
                  <a:ahLst/>
                  <a:cxnLst>
                    <a:cxn ang="0">
                      <a:pos x="T0" y="T1"/>
                    </a:cxn>
                    <a:cxn ang="0">
                      <a:pos x="T2" y="T3"/>
                    </a:cxn>
                    <a:cxn ang="0">
                      <a:pos x="T4" y="T5"/>
                    </a:cxn>
                    <a:cxn ang="0">
                      <a:pos x="T6" y="T7"/>
                    </a:cxn>
                  </a:cxnLst>
                  <a:rect l="0" t="0" r="r" b="b"/>
                  <a:pathLst>
                    <a:path w="6" h="18">
                      <a:moveTo>
                        <a:pt x="6" y="0"/>
                      </a:moveTo>
                      <a:cubicBezTo>
                        <a:pt x="4" y="2"/>
                        <a:pt x="2" y="4"/>
                        <a:pt x="0" y="5"/>
                      </a:cubicBezTo>
                      <a:cubicBezTo>
                        <a:pt x="0" y="11"/>
                        <a:pt x="2" y="15"/>
                        <a:pt x="5" y="18"/>
                      </a:cubicBezTo>
                      <a:lnTo>
                        <a:pt x="6"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2" name="Freeform 1370"/>
                <p:cNvSpPr/>
                <p:nvPr/>
              </p:nvSpPr>
              <p:spPr bwMode="auto">
                <a:xfrm>
                  <a:off x="2654" y="1143"/>
                  <a:ext cx="47" cy="111"/>
                </a:xfrm>
                <a:custGeom>
                  <a:avLst/>
                  <a:gdLst>
                    <a:gd name="T0" fmla="*/ 20 w 20"/>
                    <a:gd name="T1" fmla="*/ 40 h 47"/>
                    <a:gd name="T2" fmla="*/ 3 w 20"/>
                    <a:gd name="T3" fmla="*/ 0 h 47"/>
                    <a:gd name="T4" fmla="*/ 0 w 20"/>
                    <a:gd name="T5" fmla="*/ 11 h 47"/>
                    <a:gd name="T6" fmla="*/ 17 w 20"/>
                    <a:gd name="T7" fmla="*/ 47 h 47"/>
                    <a:gd name="T8" fmla="*/ 20 w 20"/>
                    <a:gd name="T9" fmla="*/ 40 h 47"/>
                  </a:gdLst>
                  <a:ahLst/>
                  <a:cxnLst>
                    <a:cxn ang="0">
                      <a:pos x="T0" y="T1"/>
                    </a:cxn>
                    <a:cxn ang="0">
                      <a:pos x="T2" y="T3"/>
                    </a:cxn>
                    <a:cxn ang="0">
                      <a:pos x="T4" y="T5"/>
                    </a:cxn>
                    <a:cxn ang="0">
                      <a:pos x="T6" y="T7"/>
                    </a:cxn>
                    <a:cxn ang="0">
                      <a:pos x="T8" y="T9"/>
                    </a:cxn>
                  </a:cxnLst>
                  <a:rect l="0" t="0" r="r" b="b"/>
                  <a:pathLst>
                    <a:path w="20" h="47">
                      <a:moveTo>
                        <a:pt x="20" y="40"/>
                      </a:moveTo>
                      <a:cubicBezTo>
                        <a:pt x="3" y="0"/>
                        <a:pt x="3" y="0"/>
                        <a:pt x="3" y="0"/>
                      </a:cubicBezTo>
                      <a:cubicBezTo>
                        <a:pt x="0" y="11"/>
                        <a:pt x="0" y="11"/>
                        <a:pt x="0" y="11"/>
                      </a:cubicBezTo>
                      <a:cubicBezTo>
                        <a:pt x="17" y="47"/>
                        <a:pt x="17" y="47"/>
                        <a:pt x="17" y="47"/>
                      </a:cubicBezTo>
                      <a:cubicBezTo>
                        <a:pt x="18" y="45"/>
                        <a:pt x="19" y="42"/>
                        <a:pt x="20" y="40"/>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3" name="Freeform 1371"/>
                <p:cNvSpPr/>
                <p:nvPr/>
              </p:nvSpPr>
              <p:spPr bwMode="auto">
                <a:xfrm>
                  <a:off x="2644" y="2382"/>
                  <a:ext cx="126" cy="114"/>
                </a:xfrm>
                <a:custGeom>
                  <a:avLst/>
                  <a:gdLst>
                    <a:gd name="T0" fmla="*/ 0 w 53"/>
                    <a:gd name="T1" fmla="*/ 23 h 48"/>
                    <a:gd name="T2" fmla="*/ 33 w 53"/>
                    <a:gd name="T3" fmla="*/ 48 h 48"/>
                    <a:gd name="T4" fmla="*/ 53 w 53"/>
                    <a:gd name="T5" fmla="*/ 26 h 48"/>
                    <a:gd name="T6" fmla="*/ 23 w 53"/>
                    <a:gd name="T7" fmla="*/ 0 h 48"/>
                    <a:gd name="T8" fmla="*/ 0 w 53"/>
                    <a:gd name="T9" fmla="*/ 23 h 48"/>
                  </a:gdLst>
                  <a:ahLst/>
                  <a:cxnLst>
                    <a:cxn ang="0">
                      <a:pos x="T0" y="T1"/>
                    </a:cxn>
                    <a:cxn ang="0">
                      <a:pos x="T2" y="T3"/>
                    </a:cxn>
                    <a:cxn ang="0">
                      <a:pos x="T4" y="T5"/>
                    </a:cxn>
                    <a:cxn ang="0">
                      <a:pos x="T6" y="T7"/>
                    </a:cxn>
                    <a:cxn ang="0">
                      <a:pos x="T8" y="T9"/>
                    </a:cxn>
                  </a:cxnLst>
                  <a:rect l="0" t="0" r="r" b="b"/>
                  <a:pathLst>
                    <a:path w="53" h="48">
                      <a:moveTo>
                        <a:pt x="0" y="23"/>
                      </a:moveTo>
                      <a:cubicBezTo>
                        <a:pt x="33" y="48"/>
                        <a:pt x="33" y="48"/>
                        <a:pt x="33" y="48"/>
                      </a:cubicBezTo>
                      <a:cubicBezTo>
                        <a:pt x="40" y="41"/>
                        <a:pt x="47" y="33"/>
                        <a:pt x="53" y="26"/>
                      </a:cubicBezTo>
                      <a:cubicBezTo>
                        <a:pt x="23" y="0"/>
                        <a:pt x="23" y="0"/>
                        <a:pt x="23" y="0"/>
                      </a:cubicBezTo>
                      <a:cubicBezTo>
                        <a:pt x="16" y="8"/>
                        <a:pt x="8" y="15"/>
                        <a:pt x="0" y="23"/>
                      </a:cubicBezTo>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4" name="Freeform 1372"/>
                <p:cNvSpPr/>
                <p:nvPr/>
              </p:nvSpPr>
              <p:spPr bwMode="auto">
                <a:xfrm>
                  <a:off x="2791" y="3984"/>
                  <a:ext cx="90" cy="97"/>
                </a:xfrm>
                <a:custGeom>
                  <a:avLst/>
                  <a:gdLst>
                    <a:gd name="T0" fmla="*/ 38 w 38"/>
                    <a:gd name="T1" fmla="*/ 31 h 41"/>
                    <a:gd name="T2" fmla="*/ 8 w 38"/>
                    <a:gd name="T3" fmla="*/ 0 h 41"/>
                    <a:gd name="T4" fmla="*/ 0 w 38"/>
                    <a:gd name="T5" fmla="*/ 11 h 41"/>
                    <a:gd name="T6" fmla="*/ 29 w 38"/>
                    <a:gd name="T7" fmla="*/ 41 h 41"/>
                    <a:gd name="T8" fmla="*/ 38 w 38"/>
                    <a:gd name="T9" fmla="*/ 31 h 41"/>
                  </a:gdLst>
                  <a:ahLst/>
                  <a:cxnLst>
                    <a:cxn ang="0">
                      <a:pos x="T0" y="T1"/>
                    </a:cxn>
                    <a:cxn ang="0">
                      <a:pos x="T2" y="T3"/>
                    </a:cxn>
                    <a:cxn ang="0">
                      <a:pos x="T4" y="T5"/>
                    </a:cxn>
                    <a:cxn ang="0">
                      <a:pos x="T6" y="T7"/>
                    </a:cxn>
                    <a:cxn ang="0">
                      <a:pos x="T8" y="T9"/>
                    </a:cxn>
                  </a:cxnLst>
                  <a:rect l="0" t="0" r="r" b="b"/>
                  <a:pathLst>
                    <a:path w="38" h="41">
                      <a:moveTo>
                        <a:pt x="38" y="31"/>
                      </a:moveTo>
                      <a:cubicBezTo>
                        <a:pt x="33" y="18"/>
                        <a:pt x="22" y="7"/>
                        <a:pt x="8" y="0"/>
                      </a:cubicBezTo>
                      <a:cubicBezTo>
                        <a:pt x="5" y="4"/>
                        <a:pt x="3" y="7"/>
                        <a:pt x="0" y="11"/>
                      </a:cubicBezTo>
                      <a:cubicBezTo>
                        <a:pt x="13" y="17"/>
                        <a:pt x="23" y="30"/>
                        <a:pt x="29" y="41"/>
                      </a:cubicBezTo>
                      <a:cubicBezTo>
                        <a:pt x="32" y="38"/>
                        <a:pt x="35" y="35"/>
                        <a:pt x="38" y="31"/>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5" name="Freeform 1373"/>
                <p:cNvSpPr/>
                <p:nvPr/>
              </p:nvSpPr>
              <p:spPr bwMode="auto">
                <a:xfrm>
                  <a:off x="2654" y="1663"/>
                  <a:ext cx="71" cy="159"/>
                </a:xfrm>
                <a:custGeom>
                  <a:avLst/>
                  <a:gdLst>
                    <a:gd name="T0" fmla="*/ 0 w 30"/>
                    <a:gd name="T1" fmla="*/ 62 h 67"/>
                    <a:gd name="T2" fmla="*/ 19 w 30"/>
                    <a:gd name="T3" fmla="*/ 67 h 67"/>
                    <a:gd name="T4" fmla="*/ 30 w 30"/>
                    <a:gd name="T5" fmla="*/ 12 h 67"/>
                    <a:gd name="T6" fmla="*/ 13 w 30"/>
                    <a:gd name="T7" fmla="*/ 0 h 67"/>
                    <a:gd name="T8" fmla="*/ 0 w 30"/>
                    <a:gd name="T9" fmla="*/ 62 h 67"/>
                  </a:gdLst>
                  <a:ahLst/>
                  <a:cxnLst>
                    <a:cxn ang="0">
                      <a:pos x="T0" y="T1"/>
                    </a:cxn>
                    <a:cxn ang="0">
                      <a:pos x="T2" y="T3"/>
                    </a:cxn>
                    <a:cxn ang="0">
                      <a:pos x="T4" y="T5"/>
                    </a:cxn>
                    <a:cxn ang="0">
                      <a:pos x="T6" y="T7"/>
                    </a:cxn>
                    <a:cxn ang="0">
                      <a:pos x="T8" y="T9"/>
                    </a:cxn>
                  </a:cxnLst>
                  <a:rect l="0" t="0" r="r" b="b"/>
                  <a:pathLst>
                    <a:path w="30" h="67">
                      <a:moveTo>
                        <a:pt x="0" y="62"/>
                      </a:moveTo>
                      <a:cubicBezTo>
                        <a:pt x="6" y="64"/>
                        <a:pt x="12" y="66"/>
                        <a:pt x="19" y="67"/>
                      </a:cubicBezTo>
                      <a:cubicBezTo>
                        <a:pt x="30" y="12"/>
                        <a:pt x="30" y="12"/>
                        <a:pt x="30" y="12"/>
                      </a:cubicBezTo>
                      <a:cubicBezTo>
                        <a:pt x="24" y="9"/>
                        <a:pt x="18" y="5"/>
                        <a:pt x="13" y="0"/>
                      </a:cubicBezTo>
                      <a:cubicBezTo>
                        <a:pt x="0" y="62"/>
                        <a:pt x="0" y="62"/>
                        <a:pt x="0" y="62"/>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6" name="Freeform 1374"/>
                <p:cNvSpPr/>
                <p:nvPr/>
              </p:nvSpPr>
              <p:spPr bwMode="auto">
                <a:xfrm>
                  <a:off x="2647" y="1178"/>
                  <a:ext cx="45" cy="102"/>
                </a:xfrm>
                <a:custGeom>
                  <a:avLst/>
                  <a:gdLst>
                    <a:gd name="T0" fmla="*/ 18 w 19"/>
                    <a:gd name="T1" fmla="*/ 43 h 43"/>
                    <a:gd name="T2" fmla="*/ 19 w 19"/>
                    <a:gd name="T3" fmla="*/ 36 h 43"/>
                    <a:gd name="T4" fmla="*/ 2 w 19"/>
                    <a:gd name="T5" fmla="*/ 0 h 43"/>
                    <a:gd name="T6" fmla="*/ 0 w 19"/>
                    <a:gd name="T7" fmla="*/ 9 h 43"/>
                    <a:gd name="T8" fmla="*/ 18 w 19"/>
                    <a:gd name="T9" fmla="*/ 43 h 43"/>
                    <a:gd name="T10" fmla="*/ 18 w 19"/>
                    <a:gd name="T11" fmla="*/ 43 h 43"/>
                  </a:gdLst>
                  <a:ahLst/>
                  <a:cxnLst>
                    <a:cxn ang="0">
                      <a:pos x="T0" y="T1"/>
                    </a:cxn>
                    <a:cxn ang="0">
                      <a:pos x="T2" y="T3"/>
                    </a:cxn>
                    <a:cxn ang="0">
                      <a:pos x="T4" y="T5"/>
                    </a:cxn>
                    <a:cxn ang="0">
                      <a:pos x="T6" y="T7"/>
                    </a:cxn>
                    <a:cxn ang="0">
                      <a:pos x="T8" y="T9"/>
                    </a:cxn>
                    <a:cxn ang="0">
                      <a:pos x="T10" y="T11"/>
                    </a:cxn>
                  </a:cxnLst>
                  <a:rect l="0" t="0" r="r" b="b"/>
                  <a:pathLst>
                    <a:path w="19" h="43">
                      <a:moveTo>
                        <a:pt x="18" y="43"/>
                      </a:moveTo>
                      <a:cubicBezTo>
                        <a:pt x="18" y="41"/>
                        <a:pt x="19" y="38"/>
                        <a:pt x="19" y="36"/>
                      </a:cubicBezTo>
                      <a:cubicBezTo>
                        <a:pt x="2" y="0"/>
                        <a:pt x="2" y="0"/>
                        <a:pt x="2" y="0"/>
                      </a:cubicBezTo>
                      <a:cubicBezTo>
                        <a:pt x="2" y="3"/>
                        <a:pt x="1" y="6"/>
                        <a:pt x="0" y="9"/>
                      </a:cubicBezTo>
                      <a:cubicBezTo>
                        <a:pt x="18" y="43"/>
                        <a:pt x="18" y="43"/>
                        <a:pt x="18" y="43"/>
                      </a:cubicBezTo>
                      <a:cubicBezTo>
                        <a:pt x="18" y="43"/>
                        <a:pt x="18" y="43"/>
                        <a:pt x="18" y="43"/>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7" name="Freeform 1375"/>
                <p:cNvSpPr/>
                <p:nvPr/>
              </p:nvSpPr>
              <p:spPr bwMode="auto">
                <a:xfrm>
                  <a:off x="2654" y="2257"/>
                  <a:ext cx="99" cy="109"/>
                </a:xfrm>
                <a:custGeom>
                  <a:avLst/>
                  <a:gdLst>
                    <a:gd name="T0" fmla="*/ 0 w 42"/>
                    <a:gd name="T1" fmla="*/ 29 h 46"/>
                    <a:gd name="T2" fmla="*/ 19 w 42"/>
                    <a:gd name="T3" fmla="*/ 46 h 46"/>
                    <a:gd name="T4" fmla="*/ 42 w 42"/>
                    <a:gd name="T5" fmla="*/ 19 h 46"/>
                    <a:gd name="T6" fmla="*/ 22 w 42"/>
                    <a:gd name="T7" fmla="*/ 0 h 46"/>
                    <a:gd name="T8" fmla="*/ 0 w 42"/>
                    <a:gd name="T9" fmla="*/ 29 h 46"/>
                  </a:gdLst>
                  <a:ahLst/>
                  <a:cxnLst>
                    <a:cxn ang="0">
                      <a:pos x="T0" y="T1"/>
                    </a:cxn>
                    <a:cxn ang="0">
                      <a:pos x="T2" y="T3"/>
                    </a:cxn>
                    <a:cxn ang="0">
                      <a:pos x="T4" y="T5"/>
                    </a:cxn>
                    <a:cxn ang="0">
                      <a:pos x="T6" y="T7"/>
                    </a:cxn>
                    <a:cxn ang="0">
                      <a:pos x="T8" y="T9"/>
                    </a:cxn>
                  </a:cxnLst>
                  <a:rect l="0" t="0" r="r" b="b"/>
                  <a:pathLst>
                    <a:path w="42" h="46">
                      <a:moveTo>
                        <a:pt x="0" y="29"/>
                      </a:moveTo>
                      <a:cubicBezTo>
                        <a:pt x="19" y="46"/>
                        <a:pt x="19" y="46"/>
                        <a:pt x="19" y="46"/>
                      </a:cubicBezTo>
                      <a:cubicBezTo>
                        <a:pt x="27" y="37"/>
                        <a:pt x="35" y="28"/>
                        <a:pt x="42" y="19"/>
                      </a:cubicBezTo>
                      <a:cubicBezTo>
                        <a:pt x="35" y="13"/>
                        <a:pt x="29" y="7"/>
                        <a:pt x="22" y="0"/>
                      </a:cubicBezTo>
                      <a:cubicBezTo>
                        <a:pt x="16" y="10"/>
                        <a:pt x="8" y="19"/>
                        <a:pt x="0" y="29"/>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8" name="Freeform 1376"/>
                <p:cNvSpPr/>
                <p:nvPr/>
              </p:nvSpPr>
              <p:spPr bwMode="auto">
                <a:xfrm>
                  <a:off x="2805" y="3710"/>
                  <a:ext cx="33" cy="40"/>
                </a:xfrm>
                <a:custGeom>
                  <a:avLst/>
                  <a:gdLst>
                    <a:gd name="T0" fmla="*/ 14 w 14"/>
                    <a:gd name="T1" fmla="*/ 14 h 17"/>
                    <a:gd name="T2" fmla="*/ 0 w 14"/>
                    <a:gd name="T3" fmla="*/ 0 h 17"/>
                    <a:gd name="T4" fmla="*/ 6 w 14"/>
                    <a:gd name="T5" fmla="*/ 17 h 17"/>
                    <a:gd name="T6" fmla="*/ 14 w 14"/>
                    <a:gd name="T7" fmla="*/ 14 h 17"/>
                  </a:gdLst>
                  <a:ahLst/>
                  <a:cxnLst>
                    <a:cxn ang="0">
                      <a:pos x="T0" y="T1"/>
                    </a:cxn>
                    <a:cxn ang="0">
                      <a:pos x="T2" y="T3"/>
                    </a:cxn>
                    <a:cxn ang="0">
                      <a:pos x="T4" y="T5"/>
                    </a:cxn>
                    <a:cxn ang="0">
                      <a:pos x="T6" y="T7"/>
                    </a:cxn>
                  </a:cxnLst>
                  <a:rect l="0" t="0" r="r" b="b"/>
                  <a:pathLst>
                    <a:path w="14" h="17">
                      <a:moveTo>
                        <a:pt x="14" y="14"/>
                      </a:moveTo>
                      <a:cubicBezTo>
                        <a:pt x="9" y="10"/>
                        <a:pt x="4" y="5"/>
                        <a:pt x="0" y="0"/>
                      </a:cubicBezTo>
                      <a:cubicBezTo>
                        <a:pt x="6" y="17"/>
                        <a:pt x="6" y="17"/>
                        <a:pt x="6" y="17"/>
                      </a:cubicBezTo>
                      <a:cubicBezTo>
                        <a:pt x="8" y="16"/>
                        <a:pt x="11" y="15"/>
                        <a:pt x="14" y="14"/>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9" name="Freeform 1377"/>
                <p:cNvSpPr/>
                <p:nvPr/>
              </p:nvSpPr>
              <p:spPr bwMode="auto">
                <a:xfrm>
                  <a:off x="2640" y="1207"/>
                  <a:ext cx="44" cy="89"/>
                </a:xfrm>
                <a:custGeom>
                  <a:avLst/>
                  <a:gdLst>
                    <a:gd name="T0" fmla="*/ 19 w 19"/>
                    <a:gd name="T1" fmla="*/ 33 h 38"/>
                    <a:gd name="T2" fmla="*/ 2 w 19"/>
                    <a:gd name="T3" fmla="*/ 0 h 38"/>
                    <a:gd name="T4" fmla="*/ 0 w 19"/>
                    <a:gd name="T5" fmla="*/ 10 h 38"/>
                    <a:gd name="T6" fmla="*/ 14 w 19"/>
                    <a:gd name="T7" fmla="*/ 38 h 38"/>
                    <a:gd name="T8" fmla="*/ 19 w 19"/>
                    <a:gd name="T9" fmla="*/ 33 h 38"/>
                  </a:gdLst>
                  <a:ahLst/>
                  <a:cxnLst>
                    <a:cxn ang="0">
                      <a:pos x="T0" y="T1"/>
                    </a:cxn>
                    <a:cxn ang="0">
                      <a:pos x="T2" y="T3"/>
                    </a:cxn>
                    <a:cxn ang="0">
                      <a:pos x="T4" y="T5"/>
                    </a:cxn>
                    <a:cxn ang="0">
                      <a:pos x="T6" y="T7"/>
                    </a:cxn>
                    <a:cxn ang="0">
                      <a:pos x="T8" y="T9"/>
                    </a:cxn>
                  </a:cxnLst>
                  <a:rect l="0" t="0" r="r" b="b"/>
                  <a:pathLst>
                    <a:path w="19" h="38">
                      <a:moveTo>
                        <a:pt x="19" y="33"/>
                      </a:moveTo>
                      <a:cubicBezTo>
                        <a:pt x="2" y="0"/>
                        <a:pt x="2" y="0"/>
                        <a:pt x="2" y="0"/>
                      </a:cubicBezTo>
                      <a:cubicBezTo>
                        <a:pt x="0" y="10"/>
                        <a:pt x="0" y="10"/>
                        <a:pt x="0" y="10"/>
                      </a:cubicBezTo>
                      <a:cubicBezTo>
                        <a:pt x="14" y="38"/>
                        <a:pt x="14" y="38"/>
                        <a:pt x="14" y="38"/>
                      </a:cubicBezTo>
                      <a:cubicBezTo>
                        <a:pt x="16" y="36"/>
                        <a:pt x="17" y="35"/>
                        <a:pt x="19" y="33"/>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0" name="Freeform 1378"/>
                <p:cNvSpPr/>
                <p:nvPr/>
              </p:nvSpPr>
              <p:spPr bwMode="auto">
                <a:xfrm>
                  <a:off x="2521" y="47"/>
                  <a:ext cx="114" cy="109"/>
                </a:xfrm>
                <a:custGeom>
                  <a:avLst/>
                  <a:gdLst>
                    <a:gd name="T0" fmla="*/ 16 w 48"/>
                    <a:gd name="T1" fmla="*/ 46 h 46"/>
                    <a:gd name="T2" fmla="*/ 48 w 48"/>
                    <a:gd name="T3" fmla="*/ 16 h 46"/>
                    <a:gd name="T4" fmla="*/ 37 w 48"/>
                    <a:gd name="T5" fmla="*/ 0 h 46"/>
                    <a:gd name="T6" fmla="*/ 0 w 48"/>
                    <a:gd name="T7" fmla="*/ 30 h 46"/>
                    <a:gd name="T8" fmla="*/ 16 w 48"/>
                    <a:gd name="T9" fmla="*/ 46 h 46"/>
                  </a:gdLst>
                  <a:ahLst/>
                  <a:cxnLst>
                    <a:cxn ang="0">
                      <a:pos x="T0" y="T1"/>
                    </a:cxn>
                    <a:cxn ang="0">
                      <a:pos x="T2" y="T3"/>
                    </a:cxn>
                    <a:cxn ang="0">
                      <a:pos x="T4" y="T5"/>
                    </a:cxn>
                    <a:cxn ang="0">
                      <a:pos x="T6" y="T7"/>
                    </a:cxn>
                    <a:cxn ang="0">
                      <a:pos x="T8" y="T9"/>
                    </a:cxn>
                  </a:cxnLst>
                  <a:rect l="0" t="0" r="r" b="b"/>
                  <a:pathLst>
                    <a:path w="48" h="46">
                      <a:moveTo>
                        <a:pt x="16" y="46"/>
                      </a:moveTo>
                      <a:cubicBezTo>
                        <a:pt x="25" y="35"/>
                        <a:pt x="36" y="25"/>
                        <a:pt x="48" y="16"/>
                      </a:cubicBezTo>
                      <a:cubicBezTo>
                        <a:pt x="42" y="13"/>
                        <a:pt x="39" y="6"/>
                        <a:pt x="37" y="0"/>
                      </a:cubicBezTo>
                      <a:cubicBezTo>
                        <a:pt x="26" y="9"/>
                        <a:pt x="13" y="20"/>
                        <a:pt x="0" y="30"/>
                      </a:cubicBezTo>
                      <a:cubicBezTo>
                        <a:pt x="2" y="40"/>
                        <a:pt x="6" y="46"/>
                        <a:pt x="16" y="4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1" name="Freeform 1379"/>
                <p:cNvSpPr/>
                <p:nvPr/>
              </p:nvSpPr>
              <p:spPr bwMode="auto">
                <a:xfrm>
                  <a:off x="2807" y="4263"/>
                  <a:ext cx="60" cy="88"/>
                </a:xfrm>
                <a:custGeom>
                  <a:avLst/>
                  <a:gdLst>
                    <a:gd name="T0" fmla="*/ 25 w 25"/>
                    <a:gd name="T1" fmla="*/ 2 h 37"/>
                    <a:gd name="T2" fmla="*/ 3 w 25"/>
                    <a:gd name="T3" fmla="*/ 0 h 37"/>
                    <a:gd name="T4" fmla="*/ 0 w 25"/>
                    <a:gd name="T5" fmla="*/ 37 h 37"/>
                    <a:gd name="T6" fmla="*/ 9 w 25"/>
                    <a:gd name="T7" fmla="*/ 37 h 37"/>
                    <a:gd name="T8" fmla="*/ 25 w 25"/>
                    <a:gd name="T9" fmla="*/ 2 h 37"/>
                  </a:gdLst>
                  <a:ahLst/>
                  <a:cxnLst>
                    <a:cxn ang="0">
                      <a:pos x="T0" y="T1"/>
                    </a:cxn>
                    <a:cxn ang="0">
                      <a:pos x="T2" y="T3"/>
                    </a:cxn>
                    <a:cxn ang="0">
                      <a:pos x="T4" y="T5"/>
                    </a:cxn>
                    <a:cxn ang="0">
                      <a:pos x="T6" y="T7"/>
                    </a:cxn>
                    <a:cxn ang="0">
                      <a:pos x="T8" y="T9"/>
                    </a:cxn>
                  </a:cxnLst>
                  <a:rect l="0" t="0" r="r" b="b"/>
                  <a:pathLst>
                    <a:path w="25" h="37">
                      <a:moveTo>
                        <a:pt x="25" y="2"/>
                      </a:moveTo>
                      <a:cubicBezTo>
                        <a:pt x="18" y="2"/>
                        <a:pt x="10" y="2"/>
                        <a:pt x="3" y="0"/>
                      </a:cubicBezTo>
                      <a:cubicBezTo>
                        <a:pt x="5" y="14"/>
                        <a:pt x="4" y="26"/>
                        <a:pt x="0" y="37"/>
                      </a:cubicBezTo>
                      <a:cubicBezTo>
                        <a:pt x="9" y="37"/>
                        <a:pt x="9" y="37"/>
                        <a:pt x="9" y="37"/>
                      </a:cubicBezTo>
                      <a:cubicBezTo>
                        <a:pt x="18" y="29"/>
                        <a:pt x="25" y="17"/>
                        <a:pt x="25" y="2"/>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2" name="Freeform 1380"/>
                <p:cNvSpPr/>
                <p:nvPr/>
              </p:nvSpPr>
              <p:spPr bwMode="auto">
                <a:xfrm>
                  <a:off x="2356" y="1526"/>
                  <a:ext cx="385" cy="556"/>
                </a:xfrm>
                <a:custGeom>
                  <a:avLst/>
                  <a:gdLst>
                    <a:gd name="T0" fmla="*/ 144 w 163"/>
                    <a:gd name="T1" fmla="*/ 207 h 235"/>
                    <a:gd name="T2" fmla="*/ 121 w 163"/>
                    <a:gd name="T3" fmla="*/ 173 h 235"/>
                    <a:gd name="T4" fmla="*/ 144 w 163"/>
                    <a:gd name="T5" fmla="*/ 174 h 235"/>
                    <a:gd name="T6" fmla="*/ 1 w 163"/>
                    <a:gd name="T7" fmla="*/ 0 h 235"/>
                    <a:gd name="T8" fmla="*/ 163 w 163"/>
                    <a:gd name="T9" fmla="*/ 235 h 235"/>
                    <a:gd name="T10" fmla="*/ 149 w 163"/>
                    <a:gd name="T11" fmla="*/ 215 h 235"/>
                    <a:gd name="T12" fmla="*/ 63 w 163"/>
                    <a:gd name="T13" fmla="*/ 144 h 235"/>
                    <a:gd name="T14" fmla="*/ 144 w 163"/>
                    <a:gd name="T15" fmla="*/ 207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3" h="235">
                      <a:moveTo>
                        <a:pt x="144" y="207"/>
                      </a:moveTo>
                      <a:cubicBezTo>
                        <a:pt x="132" y="190"/>
                        <a:pt x="123" y="177"/>
                        <a:pt x="121" y="173"/>
                      </a:cubicBezTo>
                      <a:cubicBezTo>
                        <a:pt x="127" y="173"/>
                        <a:pt x="135" y="174"/>
                        <a:pt x="144" y="174"/>
                      </a:cubicBezTo>
                      <a:cubicBezTo>
                        <a:pt x="68" y="150"/>
                        <a:pt x="14" y="78"/>
                        <a:pt x="1" y="0"/>
                      </a:cubicBezTo>
                      <a:cubicBezTo>
                        <a:pt x="0" y="128"/>
                        <a:pt x="95" y="224"/>
                        <a:pt x="163" y="235"/>
                      </a:cubicBezTo>
                      <a:cubicBezTo>
                        <a:pt x="158" y="228"/>
                        <a:pt x="154" y="221"/>
                        <a:pt x="149" y="215"/>
                      </a:cubicBezTo>
                      <a:cubicBezTo>
                        <a:pt x="123" y="209"/>
                        <a:pt x="75" y="166"/>
                        <a:pt x="63" y="144"/>
                      </a:cubicBezTo>
                      <a:cubicBezTo>
                        <a:pt x="81" y="165"/>
                        <a:pt x="128" y="205"/>
                        <a:pt x="144" y="207"/>
                      </a:cubicBezTo>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3" name="Freeform 1381"/>
                <p:cNvSpPr/>
                <p:nvPr/>
              </p:nvSpPr>
              <p:spPr bwMode="auto">
                <a:xfrm>
                  <a:off x="2779" y="3674"/>
                  <a:ext cx="36" cy="80"/>
                </a:xfrm>
                <a:custGeom>
                  <a:avLst/>
                  <a:gdLst>
                    <a:gd name="T0" fmla="*/ 2 w 15"/>
                    <a:gd name="T1" fmla="*/ 0 h 34"/>
                    <a:gd name="T2" fmla="*/ 0 w 15"/>
                    <a:gd name="T3" fmla="*/ 4 h 34"/>
                    <a:gd name="T4" fmla="*/ 10 w 15"/>
                    <a:gd name="T5" fmla="*/ 34 h 34"/>
                    <a:gd name="T6" fmla="*/ 15 w 15"/>
                    <a:gd name="T7" fmla="*/ 32 h 34"/>
                    <a:gd name="T8" fmla="*/ 7 w 15"/>
                    <a:gd name="T9" fmla="*/ 9 h 34"/>
                    <a:gd name="T10" fmla="*/ 2 w 15"/>
                    <a:gd name="T11" fmla="*/ 0 h 34"/>
                  </a:gdLst>
                  <a:ahLst/>
                  <a:cxnLst>
                    <a:cxn ang="0">
                      <a:pos x="T0" y="T1"/>
                    </a:cxn>
                    <a:cxn ang="0">
                      <a:pos x="T2" y="T3"/>
                    </a:cxn>
                    <a:cxn ang="0">
                      <a:pos x="T4" y="T5"/>
                    </a:cxn>
                    <a:cxn ang="0">
                      <a:pos x="T6" y="T7"/>
                    </a:cxn>
                    <a:cxn ang="0">
                      <a:pos x="T8" y="T9"/>
                    </a:cxn>
                    <a:cxn ang="0">
                      <a:pos x="T10" y="T11"/>
                    </a:cxn>
                  </a:cxnLst>
                  <a:rect l="0" t="0" r="r" b="b"/>
                  <a:pathLst>
                    <a:path w="15" h="34">
                      <a:moveTo>
                        <a:pt x="2" y="0"/>
                      </a:moveTo>
                      <a:cubicBezTo>
                        <a:pt x="0" y="4"/>
                        <a:pt x="0" y="4"/>
                        <a:pt x="0" y="4"/>
                      </a:cubicBezTo>
                      <a:cubicBezTo>
                        <a:pt x="10" y="34"/>
                        <a:pt x="10" y="34"/>
                        <a:pt x="10" y="34"/>
                      </a:cubicBezTo>
                      <a:cubicBezTo>
                        <a:pt x="15" y="32"/>
                        <a:pt x="15" y="32"/>
                        <a:pt x="15" y="32"/>
                      </a:cubicBezTo>
                      <a:cubicBezTo>
                        <a:pt x="7" y="9"/>
                        <a:pt x="7" y="9"/>
                        <a:pt x="7" y="9"/>
                      </a:cubicBezTo>
                      <a:cubicBezTo>
                        <a:pt x="5" y="7"/>
                        <a:pt x="4" y="4"/>
                        <a:pt x="2"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4" name="Freeform 1382"/>
                <p:cNvSpPr/>
                <p:nvPr/>
              </p:nvSpPr>
              <p:spPr bwMode="auto">
                <a:xfrm>
                  <a:off x="2632" y="1240"/>
                  <a:ext cx="38" cy="73"/>
                </a:xfrm>
                <a:custGeom>
                  <a:avLst/>
                  <a:gdLst>
                    <a:gd name="T0" fmla="*/ 16 w 16"/>
                    <a:gd name="T1" fmla="*/ 26 h 31"/>
                    <a:gd name="T2" fmla="*/ 2 w 16"/>
                    <a:gd name="T3" fmla="*/ 0 h 31"/>
                    <a:gd name="T4" fmla="*/ 0 w 16"/>
                    <a:gd name="T5" fmla="*/ 9 h 31"/>
                    <a:gd name="T6" fmla="*/ 12 w 16"/>
                    <a:gd name="T7" fmla="*/ 31 h 31"/>
                    <a:gd name="T8" fmla="*/ 16 w 16"/>
                    <a:gd name="T9" fmla="*/ 26 h 31"/>
                  </a:gdLst>
                  <a:ahLst/>
                  <a:cxnLst>
                    <a:cxn ang="0">
                      <a:pos x="T0" y="T1"/>
                    </a:cxn>
                    <a:cxn ang="0">
                      <a:pos x="T2" y="T3"/>
                    </a:cxn>
                    <a:cxn ang="0">
                      <a:pos x="T4" y="T5"/>
                    </a:cxn>
                    <a:cxn ang="0">
                      <a:pos x="T6" y="T7"/>
                    </a:cxn>
                    <a:cxn ang="0">
                      <a:pos x="T8" y="T9"/>
                    </a:cxn>
                  </a:cxnLst>
                  <a:rect l="0" t="0" r="r" b="b"/>
                  <a:pathLst>
                    <a:path w="16" h="31">
                      <a:moveTo>
                        <a:pt x="16" y="26"/>
                      </a:moveTo>
                      <a:cubicBezTo>
                        <a:pt x="2" y="0"/>
                        <a:pt x="2" y="0"/>
                        <a:pt x="2" y="0"/>
                      </a:cubicBezTo>
                      <a:cubicBezTo>
                        <a:pt x="0" y="9"/>
                        <a:pt x="0" y="9"/>
                        <a:pt x="0" y="9"/>
                      </a:cubicBezTo>
                      <a:cubicBezTo>
                        <a:pt x="12" y="31"/>
                        <a:pt x="12" y="31"/>
                        <a:pt x="12" y="31"/>
                      </a:cubicBezTo>
                      <a:cubicBezTo>
                        <a:pt x="13" y="29"/>
                        <a:pt x="15" y="28"/>
                        <a:pt x="16" y="26"/>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5" name="Freeform 1383"/>
                <p:cNvSpPr/>
                <p:nvPr/>
              </p:nvSpPr>
              <p:spPr bwMode="auto">
                <a:xfrm>
                  <a:off x="2739" y="4019"/>
                  <a:ext cx="111" cy="114"/>
                </a:xfrm>
                <a:custGeom>
                  <a:avLst/>
                  <a:gdLst>
                    <a:gd name="T0" fmla="*/ 19 w 47"/>
                    <a:gd name="T1" fmla="*/ 0 h 48"/>
                    <a:gd name="T2" fmla="*/ 47 w 47"/>
                    <a:gd name="T3" fmla="*/ 29 h 48"/>
                    <a:gd name="T4" fmla="*/ 19 w 47"/>
                    <a:gd name="T5" fmla="*/ 0 h 48"/>
                  </a:gdLst>
                  <a:ahLst/>
                  <a:cxnLst>
                    <a:cxn ang="0">
                      <a:pos x="T0" y="T1"/>
                    </a:cxn>
                    <a:cxn ang="0">
                      <a:pos x="T2" y="T3"/>
                    </a:cxn>
                    <a:cxn ang="0">
                      <a:pos x="T4" y="T5"/>
                    </a:cxn>
                  </a:cxnLst>
                  <a:rect l="0" t="0" r="r" b="b"/>
                  <a:pathLst>
                    <a:path w="47" h="48">
                      <a:moveTo>
                        <a:pt x="19" y="0"/>
                      </a:moveTo>
                      <a:cubicBezTo>
                        <a:pt x="0" y="32"/>
                        <a:pt x="27" y="48"/>
                        <a:pt x="47" y="29"/>
                      </a:cubicBezTo>
                      <a:cubicBezTo>
                        <a:pt x="42" y="17"/>
                        <a:pt x="32" y="6"/>
                        <a:pt x="19" y="0"/>
                      </a:cubicBezTo>
                      <a:close/>
                    </a:path>
                  </a:pathLst>
                </a:custGeom>
                <a:solidFill>
                  <a:srgbClr val="AB87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6" name="Freeform 1384"/>
                <p:cNvSpPr/>
                <p:nvPr/>
              </p:nvSpPr>
              <p:spPr bwMode="auto">
                <a:xfrm>
                  <a:off x="2304" y="778"/>
                  <a:ext cx="369" cy="944"/>
                </a:xfrm>
                <a:custGeom>
                  <a:avLst/>
                  <a:gdLst>
                    <a:gd name="T0" fmla="*/ 88 w 156"/>
                    <a:gd name="T1" fmla="*/ 399 h 399"/>
                    <a:gd name="T2" fmla="*/ 156 w 156"/>
                    <a:gd name="T3" fmla="*/ 101 h 399"/>
                    <a:gd name="T4" fmla="*/ 142 w 156"/>
                    <a:gd name="T5" fmla="*/ 86 h 399"/>
                    <a:gd name="T6" fmla="*/ 59 w 156"/>
                    <a:gd name="T7" fmla="*/ 111 h 399"/>
                    <a:gd name="T8" fmla="*/ 102 w 156"/>
                    <a:gd name="T9" fmla="*/ 0 h 399"/>
                    <a:gd name="T10" fmla="*/ 68 w 156"/>
                    <a:gd name="T11" fmla="*/ 3 h 399"/>
                    <a:gd name="T12" fmla="*/ 60 w 156"/>
                    <a:gd name="T13" fmla="*/ 20 h 399"/>
                    <a:gd name="T14" fmla="*/ 80 w 156"/>
                    <a:gd name="T15" fmla="*/ 26 h 399"/>
                    <a:gd name="T16" fmla="*/ 66 w 156"/>
                    <a:gd name="T17" fmla="*/ 58 h 399"/>
                    <a:gd name="T18" fmla="*/ 48 w 156"/>
                    <a:gd name="T19" fmla="*/ 49 h 399"/>
                    <a:gd name="T20" fmla="*/ 0 w 156"/>
                    <a:gd name="T21" fmla="*/ 161 h 399"/>
                    <a:gd name="T22" fmla="*/ 130 w 156"/>
                    <a:gd name="T23" fmla="*/ 120 h 399"/>
                    <a:gd name="T24" fmla="*/ 71 w 156"/>
                    <a:gd name="T25" fmla="*/ 380 h 399"/>
                    <a:gd name="T26" fmla="*/ 88 w 156"/>
                    <a:gd name="T27" fmla="*/ 399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 h="399">
                      <a:moveTo>
                        <a:pt x="88" y="399"/>
                      </a:moveTo>
                      <a:cubicBezTo>
                        <a:pt x="103" y="330"/>
                        <a:pt x="142" y="167"/>
                        <a:pt x="156" y="101"/>
                      </a:cubicBezTo>
                      <a:cubicBezTo>
                        <a:pt x="151" y="98"/>
                        <a:pt x="146" y="92"/>
                        <a:pt x="142" y="86"/>
                      </a:cubicBezTo>
                      <a:cubicBezTo>
                        <a:pt x="121" y="93"/>
                        <a:pt x="87" y="104"/>
                        <a:pt x="59" y="111"/>
                      </a:cubicBezTo>
                      <a:cubicBezTo>
                        <a:pt x="67" y="88"/>
                        <a:pt x="97" y="15"/>
                        <a:pt x="102" y="0"/>
                      </a:cubicBezTo>
                      <a:cubicBezTo>
                        <a:pt x="91" y="5"/>
                        <a:pt x="75" y="5"/>
                        <a:pt x="68" y="3"/>
                      </a:cubicBezTo>
                      <a:cubicBezTo>
                        <a:pt x="65" y="9"/>
                        <a:pt x="63" y="14"/>
                        <a:pt x="60" y="20"/>
                      </a:cubicBezTo>
                      <a:cubicBezTo>
                        <a:pt x="80" y="26"/>
                        <a:pt x="80" y="26"/>
                        <a:pt x="80" y="26"/>
                      </a:cubicBezTo>
                      <a:cubicBezTo>
                        <a:pt x="66" y="58"/>
                        <a:pt x="66" y="58"/>
                        <a:pt x="66" y="58"/>
                      </a:cubicBezTo>
                      <a:cubicBezTo>
                        <a:pt x="48" y="49"/>
                        <a:pt x="48" y="49"/>
                        <a:pt x="48" y="49"/>
                      </a:cubicBezTo>
                      <a:cubicBezTo>
                        <a:pt x="31" y="86"/>
                        <a:pt x="14" y="124"/>
                        <a:pt x="0" y="161"/>
                      </a:cubicBezTo>
                      <a:cubicBezTo>
                        <a:pt x="19" y="156"/>
                        <a:pt x="110" y="125"/>
                        <a:pt x="130" y="120"/>
                      </a:cubicBezTo>
                      <a:cubicBezTo>
                        <a:pt x="116" y="184"/>
                        <a:pt x="86" y="310"/>
                        <a:pt x="71" y="380"/>
                      </a:cubicBezTo>
                      <a:cubicBezTo>
                        <a:pt x="77" y="387"/>
                        <a:pt x="82" y="393"/>
                        <a:pt x="88" y="399"/>
                      </a:cubicBezTo>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7" name="Freeform 1385"/>
                <p:cNvSpPr/>
                <p:nvPr/>
              </p:nvSpPr>
              <p:spPr bwMode="auto">
                <a:xfrm>
                  <a:off x="2602" y="741"/>
                  <a:ext cx="30" cy="35"/>
                </a:xfrm>
                <a:custGeom>
                  <a:avLst/>
                  <a:gdLst>
                    <a:gd name="T0" fmla="*/ 13 w 13"/>
                    <a:gd name="T1" fmla="*/ 9 h 15"/>
                    <a:gd name="T2" fmla="*/ 3 w 13"/>
                    <a:gd name="T3" fmla="*/ 0 h 15"/>
                    <a:gd name="T4" fmla="*/ 0 w 13"/>
                    <a:gd name="T5" fmla="*/ 3 h 15"/>
                    <a:gd name="T6" fmla="*/ 11 w 13"/>
                    <a:gd name="T7" fmla="*/ 15 h 15"/>
                    <a:gd name="T8" fmla="*/ 13 w 13"/>
                    <a:gd name="T9" fmla="*/ 9 h 15"/>
                  </a:gdLst>
                  <a:ahLst/>
                  <a:cxnLst>
                    <a:cxn ang="0">
                      <a:pos x="T0" y="T1"/>
                    </a:cxn>
                    <a:cxn ang="0">
                      <a:pos x="T2" y="T3"/>
                    </a:cxn>
                    <a:cxn ang="0">
                      <a:pos x="T4" y="T5"/>
                    </a:cxn>
                    <a:cxn ang="0">
                      <a:pos x="T6" y="T7"/>
                    </a:cxn>
                    <a:cxn ang="0">
                      <a:pos x="T8" y="T9"/>
                    </a:cxn>
                  </a:cxnLst>
                  <a:rect l="0" t="0" r="r" b="b"/>
                  <a:pathLst>
                    <a:path w="13" h="15">
                      <a:moveTo>
                        <a:pt x="13" y="9"/>
                      </a:moveTo>
                      <a:cubicBezTo>
                        <a:pt x="10" y="8"/>
                        <a:pt x="5" y="3"/>
                        <a:pt x="3" y="0"/>
                      </a:cubicBezTo>
                      <a:cubicBezTo>
                        <a:pt x="2" y="1"/>
                        <a:pt x="1" y="2"/>
                        <a:pt x="0" y="3"/>
                      </a:cubicBezTo>
                      <a:cubicBezTo>
                        <a:pt x="11" y="15"/>
                        <a:pt x="11" y="15"/>
                        <a:pt x="11" y="15"/>
                      </a:cubicBezTo>
                      <a:cubicBezTo>
                        <a:pt x="11" y="13"/>
                        <a:pt x="12" y="11"/>
                        <a:pt x="13" y="9"/>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8" name="Freeform 1386"/>
                <p:cNvSpPr/>
                <p:nvPr/>
              </p:nvSpPr>
              <p:spPr bwMode="auto">
                <a:xfrm>
                  <a:off x="2770" y="3691"/>
                  <a:ext cx="30" cy="68"/>
                </a:xfrm>
                <a:custGeom>
                  <a:avLst/>
                  <a:gdLst>
                    <a:gd name="T0" fmla="*/ 0 w 13"/>
                    <a:gd name="T1" fmla="*/ 7 h 29"/>
                    <a:gd name="T2" fmla="*/ 8 w 13"/>
                    <a:gd name="T3" fmla="*/ 29 h 29"/>
                    <a:gd name="T4" fmla="*/ 13 w 13"/>
                    <a:gd name="T5" fmla="*/ 27 h 29"/>
                    <a:gd name="T6" fmla="*/ 3 w 13"/>
                    <a:gd name="T7" fmla="*/ 0 h 29"/>
                    <a:gd name="T8" fmla="*/ 0 w 13"/>
                    <a:gd name="T9" fmla="*/ 7 h 29"/>
                  </a:gdLst>
                  <a:ahLst/>
                  <a:cxnLst>
                    <a:cxn ang="0">
                      <a:pos x="T0" y="T1"/>
                    </a:cxn>
                    <a:cxn ang="0">
                      <a:pos x="T2" y="T3"/>
                    </a:cxn>
                    <a:cxn ang="0">
                      <a:pos x="T4" y="T5"/>
                    </a:cxn>
                    <a:cxn ang="0">
                      <a:pos x="T6" y="T7"/>
                    </a:cxn>
                    <a:cxn ang="0">
                      <a:pos x="T8" y="T9"/>
                    </a:cxn>
                  </a:cxnLst>
                  <a:rect l="0" t="0" r="r" b="b"/>
                  <a:pathLst>
                    <a:path w="13" h="29">
                      <a:moveTo>
                        <a:pt x="0" y="7"/>
                      </a:moveTo>
                      <a:cubicBezTo>
                        <a:pt x="8" y="29"/>
                        <a:pt x="8" y="29"/>
                        <a:pt x="8" y="29"/>
                      </a:cubicBezTo>
                      <a:cubicBezTo>
                        <a:pt x="13" y="27"/>
                        <a:pt x="13" y="27"/>
                        <a:pt x="13" y="27"/>
                      </a:cubicBezTo>
                      <a:cubicBezTo>
                        <a:pt x="3" y="0"/>
                        <a:pt x="3" y="0"/>
                        <a:pt x="3" y="0"/>
                      </a:cubicBezTo>
                      <a:cubicBezTo>
                        <a:pt x="2" y="2"/>
                        <a:pt x="1" y="5"/>
                        <a:pt x="0" y="7"/>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9" name="Freeform 1387"/>
                <p:cNvSpPr/>
                <p:nvPr/>
              </p:nvSpPr>
              <p:spPr bwMode="auto">
                <a:xfrm>
                  <a:off x="2618" y="2569"/>
                  <a:ext cx="116" cy="81"/>
                </a:xfrm>
                <a:custGeom>
                  <a:avLst/>
                  <a:gdLst>
                    <a:gd name="T0" fmla="*/ 0 w 49"/>
                    <a:gd name="T1" fmla="*/ 12 h 34"/>
                    <a:gd name="T2" fmla="*/ 31 w 49"/>
                    <a:gd name="T3" fmla="*/ 34 h 34"/>
                    <a:gd name="T4" fmla="*/ 49 w 49"/>
                    <a:gd name="T5" fmla="*/ 21 h 34"/>
                    <a:gd name="T6" fmla="*/ 18 w 49"/>
                    <a:gd name="T7" fmla="*/ 0 h 34"/>
                    <a:gd name="T8" fmla="*/ 0 w 49"/>
                    <a:gd name="T9" fmla="*/ 12 h 34"/>
                  </a:gdLst>
                  <a:ahLst/>
                  <a:cxnLst>
                    <a:cxn ang="0">
                      <a:pos x="T0" y="T1"/>
                    </a:cxn>
                    <a:cxn ang="0">
                      <a:pos x="T2" y="T3"/>
                    </a:cxn>
                    <a:cxn ang="0">
                      <a:pos x="T4" y="T5"/>
                    </a:cxn>
                    <a:cxn ang="0">
                      <a:pos x="T6" y="T7"/>
                    </a:cxn>
                    <a:cxn ang="0">
                      <a:pos x="T8" y="T9"/>
                    </a:cxn>
                  </a:cxnLst>
                  <a:rect l="0" t="0" r="r" b="b"/>
                  <a:pathLst>
                    <a:path w="49" h="34">
                      <a:moveTo>
                        <a:pt x="0" y="12"/>
                      </a:moveTo>
                      <a:cubicBezTo>
                        <a:pt x="10" y="20"/>
                        <a:pt x="21" y="27"/>
                        <a:pt x="31" y="34"/>
                      </a:cubicBezTo>
                      <a:cubicBezTo>
                        <a:pt x="37" y="30"/>
                        <a:pt x="43" y="26"/>
                        <a:pt x="49" y="21"/>
                      </a:cubicBezTo>
                      <a:cubicBezTo>
                        <a:pt x="18" y="0"/>
                        <a:pt x="18" y="0"/>
                        <a:pt x="18" y="0"/>
                      </a:cubicBezTo>
                      <a:cubicBezTo>
                        <a:pt x="11" y="4"/>
                        <a:pt x="5" y="9"/>
                        <a:pt x="0" y="12"/>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0" name="Freeform 1388"/>
                <p:cNvSpPr/>
                <p:nvPr/>
              </p:nvSpPr>
              <p:spPr bwMode="auto">
                <a:xfrm>
                  <a:off x="2625" y="1268"/>
                  <a:ext cx="31" cy="62"/>
                </a:xfrm>
                <a:custGeom>
                  <a:avLst/>
                  <a:gdLst>
                    <a:gd name="T0" fmla="*/ 13 w 13"/>
                    <a:gd name="T1" fmla="*/ 21 h 26"/>
                    <a:gd name="T2" fmla="*/ 2 w 13"/>
                    <a:gd name="T3" fmla="*/ 0 h 26"/>
                    <a:gd name="T4" fmla="*/ 0 w 13"/>
                    <a:gd name="T5" fmla="*/ 9 h 26"/>
                    <a:gd name="T6" fmla="*/ 9 w 13"/>
                    <a:gd name="T7" fmla="*/ 26 h 26"/>
                    <a:gd name="T8" fmla="*/ 13 w 13"/>
                    <a:gd name="T9" fmla="*/ 21 h 26"/>
                  </a:gdLst>
                  <a:ahLst/>
                  <a:cxnLst>
                    <a:cxn ang="0">
                      <a:pos x="T0" y="T1"/>
                    </a:cxn>
                    <a:cxn ang="0">
                      <a:pos x="T2" y="T3"/>
                    </a:cxn>
                    <a:cxn ang="0">
                      <a:pos x="T4" y="T5"/>
                    </a:cxn>
                    <a:cxn ang="0">
                      <a:pos x="T6" y="T7"/>
                    </a:cxn>
                    <a:cxn ang="0">
                      <a:pos x="T8" y="T9"/>
                    </a:cxn>
                  </a:cxnLst>
                  <a:rect l="0" t="0" r="r" b="b"/>
                  <a:pathLst>
                    <a:path w="13" h="26">
                      <a:moveTo>
                        <a:pt x="13" y="21"/>
                      </a:moveTo>
                      <a:cubicBezTo>
                        <a:pt x="2" y="0"/>
                        <a:pt x="2" y="0"/>
                        <a:pt x="2" y="0"/>
                      </a:cubicBezTo>
                      <a:cubicBezTo>
                        <a:pt x="0" y="9"/>
                        <a:pt x="0" y="9"/>
                        <a:pt x="0" y="9"/>
                      </a:cubicBezTo>
                      <a:cubicBezTo>
                        <a:pt x="9" y="26"/>
                        <a:pt x="9" y="26"/>
                        <a:pt x="9" y="26"/>
                      </a:cubicBezTo>
                      <a:cubicBezTo>
                        <a:pt x="10" y="24"/>
                        <a:pt x="12" y="23"/>
                        <a:pt x="13" y="21"/>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1" name="Freeform 1389"/>
                <p:cNvSpPr/>
                <p:nvPr/>
              </p:nvSpPr>
              <p:spPr bwMode="auto">
                <a:xfrm>
                  <a:off x="2602" y="1609"/>
                  <a:ext cx="73" cy="196"/>
                </a:xfrm>
                <a:custGeom>
                  <a:avLst/>
                  <a:gdLst>
                    <a:gd name="T0" fmla="*/ 0 w 31"/>
                    <a:gd name="T1" fmla="*/ 75 h 83"/>
                    <a:gd name="T2" fmla="*/ 17 w 31"/>
                    <a:gd name="T3" fmla="*/ 83 h 83"/>
                    <a:gd name="T4" fmla="*/ 31 w 31"/>
                    <a:gd name="T5" fmla="*/ 19 h 83"/>
                    <a:gd name="T6" fmla="*/ 16 w 31"/>
                    <a:gd name="T7" fmla="*/ 0 h 83"/>
                    <a:gd name="T8" fmla="*/ 0 w 31"/>
                    <a:gd name="T9" fmla="*/ 75 h 83"/>
                  </a:gdLst>
                  <a:ahLst/>
                  <a:cxnLst>
                    <a:cxn ang="0">
                      <a:pos x="T0" y="T1"/>
                    </a:cxn>
                    <a:cxn ang="0">
                      <a:pos x="T2" y="T3"/>
                    </a:cxn>
                    <a:cxn ang="0">
                      <a:pos x="T4" y="T5"/>
                    </a:cxn>
                    <a:cxn ang="0">
                      <a:pos x="T6" y="T7"/>
                    </a:cxn>
                    <a:cxn ang="0">
                      <a:pos x="T8" y="T9"/>
                    </a:cxn>
                  </a:cxnLst>
                  <a:rect l="0" t="0" r="r" b="b"/>
                  <a:pathLst>
                    <a:path w="31" h="83">
                      <a:moveTo>
                        <a:pt x="0" y="75"/>
                      </a:moveTo>
                      <a:cubicBezTo>
                        <a:pt x="5" y="78"/>
                        <a:pt x="11" y="81"/>
                        <a:pt x="17" y="83"/>
                      </a:cubicBezTo>
                      <a:cubicBezTo>
                        <a:pt x="31" y="19"/>
                        <a:pt x="31" y="19"/>
                        <a:pt x="31" y="19"/>
                      </a:cubicBezTo>
                      <a:cubicBezTo>
                        <a:pt x="25" y="13"/>
                        <a:pt x="20" y="7"/>
                        <a:pt x="16" y="0"/>
                      </a:cubicBezTo>
                      <a:cubicBezTo>
                        <a:pt x="0" y="75"/>
                        <a:pt x="0" y="75"/>
                        <a:pt x="0" y="75"/>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2" name="Freeform 1390"/>
                <p:cNvSpPr/>
                <p:nvPr/>
              </p:nvSpPr>
              <p:spPr bwMode="auto">
                <a:xfrm>
                  <a:off x="2592" y="750"/>
                  <a:ext cx="33" cy="40"/>
                </a:xfrm>
                <a:custGeom>
                  <a:avLst/>
                  <a:gdLst>
                    <a:gd name="T0" fmla="*/ 0 w 14"/>
                    <a:gd name="T1" fmla="*/ 3 h 17"/>
                    <a:gd name="T2" fmla="*/ 12 w 14"/>
                    <a:gd name="T3" fmla="*/ 17 h 17"/>
                    <a:gd name="T4" fmla="*/ 14 w 14"/>
                    <a:gd name="T5" fmla="*/ 13 h 17"/>
                    <a:gd name="T6" fmla="*/ 3 w 14"/>
                    <a:gd name="T7" fmla="*/ 0 h 17"/>
                    <a:gd name="T8" fmla="*/ 0 w 14"/>
                    <a:gd name="T9" fmla="*/ 3 h 17"/>
                  </a:gdLst>
                  <a:ahLst/>
                  <a:cxnLst>
                    <a:cxn ang="0">
                      <a:pos x="T0" y="T1"/>
                    </a:cxn>
                    <a:cxn ang="0">
                      <a:pos x="T2" y="T3"/>
                    </a:cxn>
                    <a:cxn ang="0">
                      <a:pos x="T4" y="T5"/>
                    </a:cxn>
                    <a:cxn ang="0">
                      <a:pos x="T6" y="T7"/>
                    </a:cxn>
                    <a:cxn ang="0">
                      <a:pos x="T8" y="T9"/>
                    </a:cxn>
                  </a:cxnLst>
                  <a:rect l="0" t="0" r="r" b="b"/>
                  <a:pathLst>
                    <a:path w="14" h="17">
                      <a:moveTo>
                        <a:pt x="0" y="3"/>
                      </a:moveTo>
                      <a:cubicBezTo>
                        <a:pt x="12" y="17"/>
                        <a:pt x="12" y="17"/>
                        <a:pt x="12" y="17"/>
                      </a:cubicBezTo>
                      <a:cubicBezTo>
                        <a:pt x="14" y="13"/>
                        <a:pt x="14" y="13"/>
                        <a:pt x="14" y="13"/>
                      </a:cubicBezTo>
                      <a:cubicBezTo>
                        <a:pt x="3" y="0"/>
                        <a:pt x="3" y="0"/>
                        <a:pt x="3" y="0"/>
                      </a:cubicBezTo>
                      <a:cubicBezTo>
                        <a:pt x="2" y="1"/>
                        <a:pt x="1" y="2"/>
                        <a:pt x="0" y="3"/>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3" name="Freeform 1391"/>
                <p:cNvSpPr/>
                <p:nvPr/>
              </p:nvSpPr>
              <p:spPr bwMode="auto">
                <a:xfrm>
                  <a:off x="2673" y="3005"/>
                  <a:ext cx="97" cy="125"/>
                </a:xfrm>
                <a:custGeom>
                  <a:avLst/>
                  <a:gdLst>
                    <a:gd name="T0" fmla="*/ 0 w 41"/>
                    <a:gd name="T1" fmla="*/ 13 h 53"/>
                    <a:gd name="T2" fmla="*/ 18 w 41"/>
                    <a:gd name="T3" fmla="*/ 50 h 53"/>
                    <a:gd name="T4" fmla="*/ 41 w 41"/>
                    <a:gd name="T5" fmla="*/ 50 h 53"/>
                    <a:gd name="T6" fmla="*/ 21 w 41"/>
                    <a:gd name="T7" fmla="*/ 4 h 53"/>
                    <a:gd name="T8" fmla="*/ 0 w 41"/>
                    <a:gd name="T9" fmla="*/ 13 h 53"/>
                  </a:gdLst>
                  <a:ahLst/>
                  <a:cxnLst>
                    <a:cxn ang="0">
                      <a:pos x="T0" y="T1"/>
                    </a:cxn>
                    <a:cxn ang="0">
                      <a:pos x="T2" y="T3"/>
                    </a:cxn>
                    <a:cxn ang="0">
                      <a:pos x="T4" y="T5"/>
                    </a:cxn>
                    <a:cxn ang="0">
                      <a:pos x="T6" y="T7"/>
                    </a:cxn>
                    <a:cxn ang="0">
                      <a:pos x="T8" y="T9"/>
                    </a:cxn>
                  </a:cxnLst>
                  <a:rect l="0" t="0" r="r" b="b"/>
                  <a:pathLst>
                    <a:path w="41" h="53">
                      <a:moveTo>
                        <a:pt x="0" y="13"/>
                      </a:moveTo>
                      <a:cubicBezTo>
                        <a:pt x="9" y="21"/>
                        <a:pt x="16" y="35"/>
                        <a:pt x="18" y="50"/>
                      </a:cubicBezTo>
                      <a:cubicBezTo>
                        <a:pt x="26" y="53"/>
                        <a:pt x="34" y="53"/>
                        <a:pt x="41" y="50"/>
                      </a:cubicBezTo>
                      <a:cubicBezTo>
                        <a:pt x="39" y="33"/>
                        <a:pt x="31" y="18"/>
                        <a:pt x="21" y="4"/>
                      </a:cubicBezTo>
                      <a:cubicBezTo>
                        <a:pt x="13" y="0"/>
                        <a:pt x="3" y="2"/>
                        <a:pt x="0" y="13"/>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4" name="Freeform 1392"/>
                <p:cNvSpPr/>
                <p:nvPr/>
              </p:nvSpPr>
              <p:spPr bwMode="auto">
                <a:xfrm>
                  <a:off x="2578" y="759"/>
                  <a:ext cx="40" cy="48"/>
                </a:xfrm>
                <a:custGeom>
                  <a:avLst/>
                  <a:gdLst>
                    <a:gd name="T0" fmla="*/ 0 w 17"/>
                    <a:gd name="T1" fmla="*/ 3 h 20"/>
                    <a:gd name="T2" fmla="*/ 15 w 17"/>
                    <a:gd name="T3" fmla="*/ 20 h 20"/>
                    <a:gd name="T4" fmla="*/ 17 w 17"/>
                    <a:gd name="T5" fmla="*/ 15 h 20"/>
                    <a:gd name="T6" fmla="*/ 4 w 17"/>
                    <a:gd name="T7" fmla="*/ 0 h 20"/>
                    <a:gd name="T8" fmla="*/ 0 w 17"/>
                    <a:gd name="T9" fmla="*/ 3 h 20"/>
                  </a:gdLst>
                  <a:ahLst/>
                  <a:cxnLst>
                    <a:cxn ang="0">
                      <a:pos x="T0" y="T1"/>
                    </a:cxn>
                    <a:cxn ang="0">
                      <a:pos x="T2" y="T3"/>
                    </a:cxn>
                    <a:cxn ang="0">
                      <a:pos x="T4" y="T5"/>
                    </a:cxn>
                    <a:cxn ang="0">
                      <a:pos x="T6" y="T7"/>
                    </a:cxn>
                    <a:cxn ang="0">
                      <a:pos x="T8" y="T9"/>
                    </a:cxn>
                  </a:cxnLst>
                  <a:rect l="0" t="0" r="r" b="b"/>
                  <a:pathLst>
                    <a:path w="17" h="20">
                      <a:moveTo>
                        <a:pt x="0" y="3"/>
                      </a:moveTo>
                      <a:cubicBezTo>
                        <a:pt x="15" y="20"/>
                        <a:pt x="15" y="20"/>
                        <a:pt x="15" y="20"/>
                      </a:cubicBezTo>
                      <a:cubicBezTo>
                        <a:pt x="17" y="15"/>
                        <a:pt x="17" y="15"/>
                        <a:pt x="17" y="15"/>
                      </a:cubicBezTo>
                      <a:cubicBezTo>
                        <a:pt x="4" y="0"/>
                        <a:pt x="4" y="0"/>
                        <a:pt x="4" y="0"/>
                      </a:cubicBezTo>
                      <a:cubicBezTo>
                        <a:pt x="3" y="1"/>
                        <a:pt x="1" y="2"/>
                        <a:pt x="0" y="3"/>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5" name="Freeform 1393"/>
                <p:cNvSpPr/>
                <p:nvPr/>
              </p:nvSpPr>
              <p:spPr bwMode="auto">
                <a:xfrm>
                  <a:off x="2573" y="2444"/>
                  <a:ext cx="140" cy="111"/>
                </a:xfrm>
                <a:custGeom>
                  <a:avLst/>
                  <a:gdLst>
                    <a:gd name="T0" fmla="*/ 0 w 59"/>
                    <a:gd name="T1" fmla="*/ 22 h 47"/>
                    <a:gd name="T2" fmla="*/ 35 w 59"/>
                    <a:gd name="T3" fmla="*/ 47 h 47"/>
                    <a:gd name="T4" fmla="*/ 59 w 59"/>
                    <a:gd name="T5" fmla="*/ 26 h 47"/>
                    <a:gd name="T6" fmla="*/ 26 w 59"/>
                    <a:gd name="T7" fmla="*/ 0 h 47"/>
                    <a:gd name="T8" fmla="*/ 0 w 59"/>
                    <a:gd name="T9" fmla="*/ 22 h 47"/>
                  </a:gdLst>
                  <a:ahLst/>
                  <a:cxnLst>
                    <a:cxn ang="0">
                      <a:pos x="T0" y="T1"/>
                    </a:cxn>
                    <a:cxn ang="0">
                      <a:pos x="T2" y="T3"/>
                    </a:cxn>
                    <a:cxn ang="0">
                      <a:pos x="T4" y="T5"/>
                    </a:cxn>
                    <a:cxn ang="0">
                      <a:pos x="T6" y="T7"/>
                    </a:cxn>
                    <a:cxn ang="0">
                      <a:pos x="T8" y="T9"/>
                    </a:cxn>
                  </a:cxnLst>
                  <a:rect l="0" t="0" r="r" b="b"/>
                  <a:pathLst>
                    <a:path w="59" h="47">
                      <a:moveTo>
                        <a:pt x="0" y="22"/>
                      </a:moveTo>
                      <a:cubicBezTo>
                        <a:pt x="35" y="47"/>
                        <a:pt x="35" y="47"/>
                        <a:pt x="35" y="47"/>
                      </a:cubicBezTo>
                      <a:cubicBezTo>
                        <a:pt x="43" y="40"/>
                        <a:pt x="51" y="33"/>
                        <a:pt x="59" y="26"/>
                      </a:cubicBezTo>
                      <a:cubicBezTo>
                        <a:pt x="26" y="0"/>
                        <a:pt x="26" y="0"/>
                        <a:pt x="26" y="0"/>
                      </a:cubicBezTo>
                      <a:cubicBezTo>
                        <a:pt x="17" y="8"/>
                        <a:pt x="8" y="16"/>
                        <a:pt x="0" y="22"/>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6" name="Freeform 1394"/>
                <p:cNvSpPr/>
                <p:nvPr/>
              </p:nvSpPr>
              <p:spPr bwMode="auto">
                <a:xfrm>
                  <a:off x="2760" y="3714"/>
                  <a:ext cx="24" cy="50"/>
                </a:xfrm>
                <a:custGeom>
                  <a:avLst/>
                  <a:gdLst>
                    <a:gd name="T0" fmla="*/ 10 w 10"/>
                    <a:gd name="T1" fmla="*/ 19 h 21"/>
                    <a:gd name="T2" fmla="*/ 3 w 10"/>
                    <a:gd name="T3" fmla="*/ 0 h 21"/>
                    <a:gd name="T4" fmla="*/ 0 w 10"/>
                    <a:gd name="T5" fmla="*/ 7 h 21"/>
                    <a:gd name="T6" fmla="*/ 5 w 10"/>
                    <a:gd name="T7" fmla="*/ 21 h 21"/>
                    <a:gd name="T8" fmla="*/ 10 w 10"/>
                    <a:gd name="T9" fmla="*/ 19 h 21"/>
                  </a:gdLst>
                  <a:ahLst/>
                  <a:cxnLst>
                    <a:cxn ang="0">
                      <a:pos x="T0" y="T1"/>
                    </a:cxn>
                    <a:cxn ang="0">
                      <a:pos x="T2" y="T3"/>
                    </a:cxn>
                    <a:cxn ang="0">
                      <a:pos x="T4" y="T5"/>
                    </a:cxn>
                    <a:cxn ang="0">
                      <a:pos x="T6" y="T7"/>
                    </a:cxn>
                    <a:cxn ang="0">
                      <a:pos x="T8" y="T9"/>
                    </a:cxn>
                  </a:cxnLst>
                  <a:rect l="0" t="0" r="r" b="b"/>
                  <a:pathLst>
                    <a:path w="10" h="21">
                      <a:moveTo>
                        <a:pt x="10" y="19"/>
                      </a:moveTo>
                      <a:cubicBezTo>
                        <a:pt x="3" y="0"/>
                        <a:pt x="3" y="0"/>
                        <a:pt x="3" y="0"/>
                      </a:cubicBezTo>
                      <a:cubicBezTo>
                        <a:pt x="2" y="2"/>
                        <a:pt x="1" y="5"/>
                        <a:pt x="0" y="7"/>
                      </a:cubicBezTo>
                      <a:cubicBezTo>
                        <a:pt x="5" y="21"/>
                        <a:pt x="5" y="21"/>
                        <a:pt x="5" y="21"/>
                      </a:cubicBezTo>
                      <a:lnTo>
                        <a:pt x="10" y="19"/>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7" name="Freeform 1395"/>
                <p:cNvSpPr/>
                <p:nvPr/>
              </p:nvSpPr>
              <p:spPr bwMode="auto">
                <a:xfrm>
                  <a:off x="2618" y="1299"/>
                  <a:ext cx="26" cy="52"/>
                </a:xfrm>
                <a:custGeom>
                  <a:avLst/>
                  <a:gdLst>
                    <a:gd name="T0" fmla="*/ 11 w 11"/>
                    <a:gd name="T1" fmla="*/ 15 h 22"/>
                    <a:gd name="T2" fmla="*/ 2 w 11"/>
                    <a:gd name="T3" fmla="*/ 0 h 22"/>
                    <a:gd name="T4" fmla="*/ 0 w 11"/>
                    <a:gd name="T5" fmla="*/ 9 h 22"/>
                    <a:gd name="T6" fmla="*/ 6 w 11"/>
                    <a:gd name="T7" fmla="*/ 22 h 22"/>
                    <a:gd name="T8" fmla="*/ 11 w 11"/>
                    <a:gd name="T9" fmla="*/ 15 h 22"/>
                  </a:gdLst>
                  <a:ahLst/>
                  <a:cxnLst>
                    <a:cxn ang="0">
                      <a:pos x="T0" y="T1"/>
                    </a:cxn>
                    <a:cxn ang="0">
                      <a:pos x="T2" y="T3"/>
                    </a:cxn>
                    <a:cxn ang="0">
                      <a:pos x="T4" y="T5"/>
                    </a:cxn>
                    <a:cxn ang="0">
                      <a:pos x="T6" y="T7"/>
                    </a:cxn>
                    <a:cxn ang="0">
                      <a:pos x="T8" y="T9"/>
                    </a:cxn>
                  </a:cxnLst>
                  <a:rect l="0" t="0" r="r" b="b"/>
                  <a:pathLst>
                    <a:path w="11" h="22">
                      <a:moveTo>
                        <a:pt x="11" y="15"/>
                      </a:moveTo>
                      <a:cubicBezTo>
                        <a:pt x="2" y="0"/>
                        <a:pt x="2" y="0"/>
                        <a:pt x="2" y="0"/>
                      </a:cubicBezTo>
                      <a:cubicBezTo>
                        <a:pt x="0" y="9"/>
                        <a:pt x="0" y="9"/>
                        <a:pt x="0" y="9"/>
                      </a:cubicBezTo>
                      <a:cubicBezTo>
                        <a:pt x="6" y="22"/>
                        <a:pt x="6" y="22"/>
                        <a:pt x="6" y="22"/>
                      </a:cubicBezTo>
                      <a:cubicBezTo>
                        <a:pt x="8" y="20"/>
                        <a:pt x="9" y="17"/>
                        <a:pt x="11" y="15"/>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8" name="Freeform 1396"/>
                <p:cNvSpPr/>
                <p:nvPr/>
              </p:nvSpPr>
              <p:spPr bwMode="auto">
                <a:xfrm>
                  <a:off x="2564" y="769"/>
                  <a:ext cx="50" cy="54"/>
                </a:xfrm>
                <a:custGeom>
                  <a:avLst/>
                  <a:gdLst>
                    <a:gd name="T0" fmla="*/ 0 w 21"/>
                    <a:gd name="T1" fmla="*/ 2 h 23"/>
                    <a:gd name="T2" fmla="*/ 19 w 21"/>
                    <a:gd name="T3" fmla="*/ 23 h 23"/>
                    <a:gd name="T4" fmla="*/ 21 w 21"/>
                    <a:gd name="T5" fmla="*/ 18 h 23"/>
                    <a:gd name="T6" fmla="*/ 4 w 21"/>
                    <a:gd name="T7" fmla="*/ 0 h 23"/>
                    <a:gd name="T8" fmla="*/ 0 w 21"/>
                    <a:gd name="T9" fmla="*/ 2 h 23"/>
                  </a:gdLst>
                  <a:ahLst/>
                  <a:cxnLst>
                    <a:cxn ang="0">
                      <a:pos x="T0" y="T1"/>
                    </a:cxn>
                    <a:cxn ang="0">
                      <a:pos x="T2" y="T3"/>
                    </a:cxn>
                    <a:cxn ang="0">
                      <a:pos x="T4" y="T5"/>
                    </a:cxn>
                    <a:cxn ang="0">
                      <a:pos x="T6" y="T7"/>
                    </a:cxn>
                    <a:cxn ang="0">
                      <a:pos x="T8" y="T9"/>
                    </a:cxn>
                  </a:cxnLst>
                  <a:rect l="0" t="0" r="r" b="b"/>
                  <a:pathLst>
                    <a:path w="21" h="23">
                      <a:moveTo>
                        <a:pt x="0" y="2"/>
                      </a:moveTo>
                      <a:cubicBezTo>
                        <a:pt x="19" y="23"/>
                        <a:pt x="19" y="23"/>
                        <a:pt x="19" y="23"/>
                      </a:cubicBezTo>
                      <a:cubicBezTo>
                        <a:pt x="21" y="18"/>
                        <a:pt x="21" y="18"/>
                        <a:pt x="21" y="18"/>
                      </a:cubicBezTo>
                      <a:cubicBezTo>
                        <a:pt x="4" y="0"/>
                        <a:pt x="4" y="0"/>
                        <a:pt x="4" y="0"/>
                      </a:cubicBezTo>
                      <a:cubicBezTo>
                        <a:pt x="3" y="1"/>
                        <a:pt x="1" y="1"/>
                        <a:pt x="0" y="2"/>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9" name="Freeform 1397"/>
                <p:cNvSpPr/>
                <p:nvPr/>
              </p:nvSpPr>
              <p:spPr bwMode="auto">
                <a:xfrm>
                  <a:off x="2557" y="776"/>
                  <a:ext cx="49" cy="66"/>
                </a:xfrm>
                <a:custGeom>
                  <a:avLst/>
                  <a:gdLst>
                    <a:gd name="T0" fmla="*/ 0 w 21"/>
                    <a:gd name="T1" fmla="*/ 6 h 28"/>
                    <a:gd name="T2" fmla="*/ 19 w 21"/>
                    <a:gd name="T3" fmla="*/ 28 h 28"/>
                    <a:gd name="T4" fmla="*/ 21 w 21"/>
                    <a:gd name="T5" fmla="*/ 23 h 28"/>
                    <a:gd name="T6" fmla="*/ 1 w 21"/>
                    <a:gd name="T7" fmla="*/ 0 h 28"/>
                    <a:gd name="T8" fmla="*/ 0 w 21"/>
                    <a:gd name="T9" fmla="*/ 6 h 28"/>
                  </a:gdLst>
                  <a:ahLst/>
                  <a:cxnLst>
                    <a:cxn ang="0">
                      <a:pos x="T0" y="T1"/>
                    </a:cxn>
                    <a:cxn ang="0">
                      <a:pos x="T2" y="T3"/>
                    </a:cxn>
                    <a:cxn ang="0">
                      <a:pos x="T4" y="T5"/>
                    </a:cxn>
                    <a:cxn ang="0">
                      <a:pos x="T6" y="T7"/>
                    </a:cxn>
                    <a:cxn ang="0">
                      <a:pos x="T8" y="T9"/>
                    </a:cxn>
                  </a:cxnLst>
                  <a:rect l="0" t="0" r="r" b="b"/>
                  <a:pathLst>
                    <a:path w="21" h="28">
                      <a:moveTo>
                        <a:pt x="0" y="6"/>
                      </a:moveTo>
                      <a:cubicBezTo>
                        <a:pt x="19" y="28"/>
                        <a:pt x="19" y="28"/>
                        <a:pt x="19" y="28"/>
                      </a:cubicBezTo>
                      <a:cubicBezTo>
                        <a:pt x="21" y="23"/>
                        <a:pt x="21" y="23"/>
                        <a:pt x="21" y="23"/>
                      </a:cubicBezTo>
                      <a:cubicBezTo>
                        <a:pt x="1" y="0"/>
                        <a:pt x="1" y="0"/>
                        <a:pt x="1" y="0"/>
                      </a:cubicBezTo>
                      <a:cubicBezTo>
                        <a:pt x="1" y="2"/>
                        <a:pt x="0" y="4"/>
                        <a:pt x="0" y="6"/>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0" name="Freeform 1398"/>
                <p:cNvSpPr/>
                <p:nvPr/>
              </p:nvSpPr>
              <p:spPr bwMode="auto">
                <a:xfrm>
                  <a:off x="2732" y="4228"/>
                  <a:ext cx="73" cy="123"/>
                </a:xfrm>
                <a:custGeom>
                  <a:avLst/>
                  <a:gdLst>
                    <a:gd name="T0" fmla="*/ 29 w 31"/>
                    <a:gd name="T1" fmla="*/ 14 h 52"/>
                    <a:gd name="T2" fmla="*/ 0 w 31"/>
                    <a:gd name="T3" fmla="*/ 0 h 52"/>
                    <a:gd name="T4" fmla="*/ 8 w 31"/>
                    <a:gd name="T5" fmla="*/ 52 h 52"/>
                    <a:gd name="T6" fmla="*/ 26 w 31"/>
                    <a:gd name="T7" fmla="*/ 52 h 52"/>
                    <a:gd name="T8" fmla="*/ 29 w 31"/>
                    <a:gd name="T9" fmla="*/ 14 h 52"/>
                  </a:gdLst>
                  <a:ahLst/>
                  <a:cxnLst>
                    <a:cxn ang="0">
                      <a:pos x="T0" y="T1"/>
                    </a:cxn>
                    <a:cxn ang="0">
                      <a:pos x="T2" y="T3"/>
                    </a:cxn>
                    <a:cxn ang="0">
                      <a:pos x="T4" y="T5"/>
                    </a:cxn>
                    <a:cxn ang="0">
                      <a:pos x="T6" y="T7"/>
                    </a:cxn>
                    <a:cxn ang="0">
                      <a:pos x="T8" y="T9"/>
                    </a:cxn>
                  </a:cxnLst>
                  <a:rect l="0" t="0" r="r" b="b"/>
                  <a:pathLst>
                    <a:path w="31" h="52">
                      <a:moveTo>
                        <a:pt x="29" y="14"/>
                      </a:moveTo>
                      <a:cubicBezTo>
                        <a:pt x="19" y="11"/>
                        <a:pt x="9" y="6"/>
                        <a:pt x="0" y="0"/>
                      </a:cubicBezTo>
                      <a:cubicBezTo>
                        <a:pt x="8" y="19"/>
                        <a:pt x="9" y="37"/>
                        <a:pt x="8" y="52"/>
                      </a:cubicBezTo>
                      <a:cubicBezTo>
                        <a:pt x="26" y="52"/>
                        <a:pt x="26" y="52"/>
                        <a:pt x="26" y="52"/>
                      </a:cubicBezTo>
                      <a:cubicBezTo>
                        <a:pt x="30" y="41"/>
                        <a:pt x="31" y="28"/>
                        <a:pt x="29" y="14"/>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1" name="Freeform 1399"/>
                <p:cNvSpPr/>
                <p:nvPr/>
              </p:nvSpPr>
              <p:spPr bwMode="auto">
                <a:xfrm>
                  <a:off x="2713" y="3312"/>
                  <a:ext cx="38" cy="57"/>
                </a:xfrm>
                <a:custGeom>
                  <a:avLst/>
                  <a:gdLst>
                    <a:gd name="T0" fmla="*/ 0 w 16"/>
                    <a:gd name="T1" fmla="*/ 0 h 24"/>
                    <a:gd name="T2" fmla="*/ 2 w 16"/>
                    <a:gd name="T3" fmla="*/ 20 h 24"/>
                    <a:gd name="T4" fmla="*/ 16 w 16"/>
                    <a:gd name="T5" fmla="*/ 24 h 24"/>
                    <a:gd name="T6" fmla="*/ 14 w 16"/>
                    <a:gd name="T7" fmla="*/ 4 h 24"/>
                    <a:gd name="T8" fmla="*/ 0 w 16"/>
                    <a:gd name="T9" fmla="*/ 0 h 24"/>
                  </a:gdLst>
                  <a:ahLst/>
                  <a:cxnLst>
                    <a:cxn ang="0">
                      <a:pos x="T0" y="T1"/>
                    </a:cxn>
                    <a:cxn ang="0">
                      <a:pos x="T2" y="T3"/>
                    </a:cxn>
                    <a:cxn ang="0">
                      <a:pos x="T4" y="T5"/>
                    </a:cxn>
                    <a:cxn ang="0">
                      <a:pos x="T6" y="T7"/>
                    </a:cxn>
                    <a:cxn ang="0">
                      <a:pos x="T8" y="T9"/>
                    </a:cxn>
                  </a:cxnLst>
                  <a:rect l="0" t="0" r="r" b="b"/>
                  <a:pathLst>
                    <a:path w="16" h="24">
                      <a:moveTo>
                        <a:pt x="0" y="0"/>
                      </a:moveTo>
                      <a:cubicBezTo>
                        <a:pt x="0" y="7"/>
                        <a:pt x="1" y="14"/>
                        <a:pt x="2" y="20"/>
                      </a:cubicBezTo>
                      <a:cubicBezTo>
                        <a:pt x="7" y="21"/>
                        <a:pt x="11" y="23"/>
                        <a:pt x="16" y="24"/>
                      </a:cubicBezTo>
                      <a:cubicBezTo>
                        <a:pt x="14" y="18"/>
                        <a:pt x="14" y="10"/>
                        <a:pt x="14" y="4"/>
                      </a:cubicBezTo>
                      <a:cubicBezTo>
                        <a:pt x="10" y="3"/>
                        <a:pt x="5" y="2"/>
                        <a:pt x="0"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2" name="Freeform 1400"/>
                <p:cNvSpPr/>
                <p:nvPr/>
              </p:nvSpPr>
              <p:spPr bwMode="auto">
                <a:xfrm>
                  <a:off x="2590" y="2335"/>
                  <a:ext cx="102" cy="92"/>
                </a:xfrm>
                <a:custGeom>
                  <a:avLst/>
                  <a:gdLst>
                    <a:gd name="T0" fmla="*/ 0 w 43"/>
                    <a:gd name="T1" fmla="*/ 24 h 39"/>
                    <a:gd name="T2" fmla="*/ 20 w 43"/>
                    <a:gd name="T3" fmla="*/ 39 h 39"/>
                    <a:gd name="T4" fmla="*/ 43 w 43"/>
                    <a:gd name="T5" fmla="*/ 17 h 39"/>
                    <a:gd name="T6" fmla="*/ 23 w 43"/>
                    <a:gd name="T7" fmla="*/ 0 h 39"/>
                    <a:gd name="T8" fmla="*/ 0 w 43"/>
                    <a:gd name="T9" fmla="*/ 24 h 39"/>
                  </a:gdLst>
                  <a:ahLst/>
                  <a:cxnLst>
                    <a:cxn ang="0">
                      <a:pos x="T0" y="T1"/>
                    </a:cxn>
                    <a:cxn ang="0">
                      <a:pos x="T2" y="T3"/>
                    </a:cxn>
                    <a:cxn ang="0">
                      <a:pos x="T4" y="T5"/>
                    </a:cxn>
                    <a:cxn ang="0">
                      <a:pos x="T6" y="T7"/>
                    </a:cxn>
                    <a:cxn ang="0">
                      <a:pos x="T8" y="T9"/>
                    </a:cxn>
                  </a:cxnLst>
                  <a:rect l="0" t="0" r="r" b="b"/>
                  <a:pathLst>
                    <a:path w="43" h="39">
                      <a:moveTo>
                        <a:pt x="0" y="24"/>
                      </a:moveTo>
                      <a:cubicBezTo>
                        <a:pt x="20" y="39"/>
                        <a:pt x="20" y="39"/>
                        <a:pt x="20" y="39"/>
                      </a:cubicBezTo>
                      <a:cubicBezTo>
                        <a:pt x="27" y="32"/>
                        <a:pt x="35" y="25"/>
                        <a:pt x="43" y="17"/>
                      </a:cubicBezTo>
                      <a:cubicBezTo>
                        <a:pt x="23" y="0"/>
                        <a:pt x="23" y="0"/>
                        <a:pt x="23" y="0"/>
                      </a:cubicBezTo>
                      <a:cubicBezTo>
                        <a:pt x="16" y="8"/>
                        <a:pt x="8" y="17"/>
                        <a:pt x="0" y="24"/>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3" name="Freeform 1401"/>
                <p:cNvSpPr/>
                <p:nvPr/>
              </p:nvSpPr>
              <p:spPr bwMode="auto">
                <a:xfrm>
                  <a:off x="2611" y="1330"/>
                  <a:ext cx="19" cy="37"/>
                </a:xfrm>
                <a:custGeom>
                  <a:avLst/>
                  <a:gdLst>
                    <a:gd name="T0" fmla="*/ 8 w 8"/>
                    <a:gd name="T1" fmla="*/ 11 h 16"/>
                    <a:gd name="T2" fmla="*/ 2 w 8"/>
                    <a:gd name="T3" fmla="*/ 0 h 16"/>
                    <a:gd name="T4" fmla="*/ 0 w 8"/>
                    <a:gd name="T5" fmla="*/ 7 h 16"/>
                    <a:gd name="T6" fmla="*/ 5 w 8"/>
                    <a:gd name="T7" fmla="*/ 16 h 16"/>
                    <a:gd name="T8" fmla="*/ 8 w 8"/>
                    <a:gd name="T9" fmla="*/ 11 h 16"/>
                  </a:gdLst>
                  <a:ahLst/>
                  <a:cxnLst>
                    <a:cxn ang="0">
                      <a:pos x="T0" y="T1"/>
                    </a:cxn>
                    <a:cxn ang="0">
                      <a:pos x="T2" y="T3"/>
                    </a:cxn>
                    <a:cxn ang="0">
                      <a:pos x="T4" y="T5"/>
                    </a:cxn>
                    <a:cxn ang="0">
                      <a:pos x="T6" y="T7"/>
                    </a:cxn>
                    <a:cxn ang="0">
                      <a:pos x="T8" y="T9"/>
                    </a:cxn>
                  </a:cxnLst>
                  <a:rect l="0" t="0" r="r" b="b"/>
                  <a:pathLst>
                    <a:path w="8" h="16">
                      <a:moveTo>
                        <a:pt x="8" y="11"/>
                      </a:moveTo>
                      <a:cubicBezTo>
                        <a:pt x="2" y="0"/>
                        <a:pt x="2" y="0"/>
                        <a:pt x="2" y="0"/>
                      </a:cubicBezTo>
                      <a:cubicBezTo>
                        <a:pt x="0" y="7"/>
                        <a:pt x="0" y="7"/>
                        <a:pt x="0" y="7"/>
                      </a:cubicBezTo>
                      <a:cubicBezTo>
                        <a:pt x="5" y="16"/>
                        <a:pt x="5" y="16"/>
                        <a:pt x="5" y="16"/>
                      </a:cubicBezTo>
                      <a:cubicBezTo>
                        <a:pt x="6" y="14"/>
                        <a:pt x="7" y="13"/>
                        <a:pt x="8" y="11"/>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4" name="Freeform 1402"/>
                <p:cNvSpPr/>
                <p:nvPr/>
              </p:nvSpPr>
              <p:spPr bwMode="auto">
                <a:xfrm>
                  <a:off x="2744" y="3736"/>
                  <a:ext cx="26" cy="37"/>
                </a:xfrm>
                <a:custGeom>
                  <a:avLst/>
                  <a:gdLst>
                    <a:gd name="T0" fmla="*/ 0 w 11"/>
                    <a:gd name="T1" fmla="*/ 16 h 16"/>
                    <a:gd name="T2" fmla="*/ 11 w 11"/>
                    <a:gd name="T3" fmla="*/ 13 h 16"/>
                    <a:gd name="T4" fmla="*/ 6 w 11"/>
                    <a:gd name="T5" fmla="*/ 0 h 16"/>
                    <a:gd name="T6" fmla="*/ 0 w 11"/>
                    <a:gd name="T7" fmla="*/ 16 h 16"/>
                  </a:gdLst>
                  <a:ahLst/>
                  <a:cxnLst>
                    <a:cxn ang="0">
                      <a:pos x="T0" y="T1"/>
                    </a:cxn>
                    <a:cxn ang="0">
                      <a:pos x="T2" y="T3"/>
                    </a:cxn>
                    <a:cxn ang="0">
                      <a:pos x="T4" y="T5"/>
                    </a:cxn>
                    <a:cxn ang="0">
                      <a:pos x="T6" y="T7"/>
                    </a:cxn>
                  </a:cxnLst>
                  <a:rect l="0" t="0" r="r" b="b"/>
                  <a:pathLst>
                    <a:path w="11" h="16">
                      <a:moveTo>
                        <a:pt x="0" y="16"/>
                      </a:moveTo>
                      <a:cubicBezTo>
                        <a:pt x="3" y="15"/>
                        <a:pt x="7" y="14"/>
                        <a:pt x="11" y="13"/>
                      </a:cubicBezTo>
                      <a:cubicBezTo>
                        <a:pt x="6" y="0"/>
                        <a:pt x="6" y="0"/>
                        <a:pt x="6" y="0"/>
                      </a:cubicBezTo>
                      <a:cubicBezTo>
                        <a:pt x="4" y="7"/>
                        <a:pt x="2" y="12"/>
                        <a:pt x="0" y="16"/>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5" name="Freeform 1403"/>
                <p:cNvSpPr/>
                <p:nvPr/>
              </p:nvSpPr>
              <p:spPr bwMode="auto">
                <a:xfrm>
                  <a:off x="2479" y="3298"/>
                  <a:ext cx="302" cy="338"/>
                </a:xfrm>
                <a:custGeom>
                  <a:avLst/>
                  <a:gdLst>
                    <a:gd name="T0" fmla="*/ 96 w 128"/>
                    <a:gd name="T1" fmla="*/ 104 h 143"/>
                    <a:gd name="T2" fmla="*/ 128 w 128"/>
                    <a:gd name="T3" fmla="*/ 38 h 143"/>
                    <a:gd name="T4" fmla="*/ 67 w 128"/>
                    <a:gd name="T5" fmla="*/ 16 h 143"/>
                    <a:gd name="T6" fmla="*/ 5 w 128"/>
                    <a:gd name="T7" fmla="*/ 28 h 143"/>
                    <a:gd name="T8" fmla="*/ 76 w 128"/>
                    <a:gd name="T9" fmla="*/ 63 h 143"/>
                    <a:gd name="T10" fmla="*/ 49 w 128"/>
                    <a:gd name="T11" fmla="*/ 133 h 143"/>
                    <a:gd name="T12" fmla="*/ 96 w 128"/>
                    <a:gd name="T13" fmla="*/ 104 h 143"/>
                  </a:gdLst>
                  <a:ahLst/>
                  <a:cxnLst>
                    <a:cxn ang="0">
                      <a:pos x="T0" y="T1"/>
                    </a:cxn>
                    <a:cxn ang="0">
                      <a:pos x="T2" y="T3"/>
                    </a:cxn>
                    <a:cxn ang="0">
                      <a:pos x="T4" y="T5"/>
                    </a:cxn>
                    <a:cxn ang="0">
                      <a:pos x="T6" y="T7"/>
                    </a:cxn>
                    <a:cxn ang="0">
                      <a:pos x="T8" y="T9"/>
                    </a:cxn>
                    <a:cxn ang="0">
                      <a:pos x="T10" y="T11"/>
                    </a:cxn>
                    <a:cxn ang="0">
                      <a:pos x="T12" y="T13"/>
                    </a:cxn>
                  </a:cxnLst>
                  <a:rect l="0" t="0" r="r" b="b"/>
                  <a:pathLst>
                    <a:path w="128" h="143">
                      <a:moveTo>
                        <a:pt x="96" y="104"/>
                      </a:moveTo>
                      <a:cubicBezTo>
                        <a:pt x="105" y="79"/>
                        <a:pt x="120" y="53"/>
                        <a:pt x="128" y="38"/>
                      </a:cubicBezTo>
                      <a:cubicBezTo>
                        <a:pt x="105" y="39"/>
                        <a:pt x="84" y="25"/>
                        <a:pt x="67" y="16"/>
                      </a:cubicBezTo>
                      <a:cubicBezTo>
                        <a:pt x="36" y="0"/>
                        <a:pt x="9" y="11"/>
                        <a:pt x="5" y="28"/>
                      </a:cubicBezTo>
                      <a:cubicBezTo>
                        <a:pt x="0" y="48"/>
                        <a:pt x="31" y="78"/>
                        <a:pt x="76" y="63"/>
                      </a:cubicBezTo>
                      <a:cubicBezTo>
                        <a:pt x="47" y="76"/>
                        <a:pt x="25" y="115"/>
                        <a:pt x="49" y="133"/>
                      </a:cubicBezTo>
                      <a:cubicBezTo>
                        <a:pt x="62" y="143"/>
                        <a:pt x="86" y="133"/>
                        <a:pt x="96" y="104"/>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6" name="Freeform 1404"/>
                <p:cNvSpPr/>
                <p:nvPr/>
              </p:nvSpPr>
              <p:spPr bwMode="auto">
                <a:xfrm>
                  <a:off x="2550" y="795"/>
                  <a:ext cx="49" cy="64"/>
                </a:xfrm>
                <a:custGeom>
                  <a:avLst/>
                  <a:gdLst>
                    <a:gd name="T0" fmla="*/ 0 w 21"/>
                    <a:gd name="T1" fmla="*/ 5 h 27"/>
                    <a:gd name="T2" fmla="*/ 19 w 21"/>
                    <a:gd name="T3" fmla="*/ 27 h 27"/>
                    <a:gd name="T4" fmla="*/ 21 w 21"/>
                    <a:gd name="T5" fmla="*/ 22 h 27"/>
                    <a:gd name="T6" fmla="*/ 2 w 21"/>
                    <a:gd name="T7" fmla="*/ 0 h 27"/>
                    <a:gd name="T8" fmla="*/ 0 w 21"/>
                    <a:gd name="T9" fmla="*/ 5 h 27"/>
                  </a:gdLst>
                  <a:ahLst/>
                  <a:cxnLst>
                    <a:cxn ang="0">
                      <a:pos x="T0" y="T1"/>
                    </a:cxn>
                    <a:cxn ang="0">
                      <a:pos x="T2" y="T3"/>
                    </a:cxn>
                    <a:cxn ang="0">
                      <a:pos x="T4" y="T5"/>
                    </a:cxn>
                    <a:cxn ang="0">
                      <a:pos x="T6" y="T7"/>
                    </a:cxn>
                    <a:cxn ang="0">
                      <a:pos x="T8" y="T9"/>
                    </a:cxn>
                  </a:cxnLst>
                  <a:rect l="0" t="0" r="r" b="b"/>
                  <a:pathLst>
                    <a:path w="21" h="27">
                      <a:moveTo>
                        <a:pt x="0" y="5"/>
                      </a:moveTo>
                      <a:cubicBezTo>
                        <a:pt x="19" y="27"/>
                        <a:pt x="19" y="27"/>
                        <a:pt x="19" y="27"/>
                      </a:cubicBezTo>
                      <a:cubicBezTo>
                        <a:pt x="21" y="22"/>
                        <a:pt x="21" y="22"/>
                        <a:pt x="21" y="22"/>
                      </a:cubicBezTo>
                      <a:cubicBezTo>
                        <a:pt x="2" y="0"/>
                        <a:pt x="2" y="0"/>
                        <a:pt x="2" y="0"/>
                      </a:cubicBezTo>
                      <a:cubicBezTo>
                        <a:pt x="1" y="1"/>
                        <a:pt x="1" y="3"/>
                        <a:pt x="0" y="5"/>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7" name="Freeform 1405"/>
                <p:cNvSpPr/>
                <p:nvPr/>
              </p:nvSpPr>
              <p:spPr bwMode="auto">
                <a:xfrm>
                  <a:off x="2543" y="811"/>
                  <a:ext cx="52" cy="67"/>
                </a:xfrm>
                <a:custGeom>
                  <a:avLst/>
                  <a:gdLst>
                    <a:gd name="T0" fmla="*/ 0 w 22"/>
                    <a:gd name="T1" fmla="*/ 6 h 28"/>
                    <a:gd name="T2" fmla="*/ 19 w 22"/>
                    <a:gd name="T3" fmla="*/ 28 h 28"/>
                    <a:gd name="T4" fmla="*/ 22 w 22"/>
                    <a:gd name="T5" fmla="*/ 22 h 28"/>
                    <a:gd name="T6" fmla="*/ 2 w 22"/>
                    <a:gd name="T7" fmla="*/ 0 h 28"/>
                    <a:gd name="T8" fmla="*/ 0 w 22"/>
                    <a:gd name="T9" fmla="*/ 6 h 28"/>
                  </a:gdLst>
                  <a:ahLst/>
                  <a:cxnLst>
                    <a:cxn ang="0">
                      <a:pos x="T0" y="T1"/>
                    </a:cxn>
                    <a:cxn ang="0">
                      <a:pos x="T2" y="T3"/>
                    </a:cxn>
                    <a:cxn ang="0">
                      <a:pos x="T4" y="T5"/>
                    </a:cxn>
                    <a:cxn ang="0">
                      <a:pos x="T6" y="T7"/>
                    </a:cxn>
                    <a:cxn ang="0">
                      <a:pos x="T8" y="T9"/>
                    </a:cxn>
                  </a:cxnLst>
                  <a:rect l="0" t="0" r="r" b="b"/>
                  <a:pathLst>
                    <a:path w="22" h="28">
                      <a:moveTo>
                        <a:pt x="0" y="6"/>
                      </a:moveTo>
                      <a:cubicBezTo>
                        <a:pt x="19" y="28"/>
                        <a:pt x="19" y="28"/>
                        <a:pt x="19" y="28"/>
                      </a:cubicBezTo>
                      <a:cubicBezTo>
                        <a:pt x="22" y="22"/>
                        <a:pt x="22" y="22"/>
                        <a:pt x="22" y="22"/>
                      </a:cubicBezTo>
                      <a:cubicBezTo>
                        <a:pt x="2" y="0"/>
                        <a:pt x="2" y="0"/>
                        <a:pt x="2" y="0"/>
                      </a:cubicBezTo>
                      <a:cubicBezTo>
                        <a:pt x="1" y="2"/>
                        <a:pt x="1" y="4"/>
                        <a:pt x="0" y="6"/>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8" name="Freeform 1406"/>
                <p:cNvSpPr/>
                <p:nvPr/>
              </p:nvSpPr>
              <p:spPr bwMode="auto">
                <a:xfrm>
                  <a:off x="2606" y="1353"/>
                  <a:ext cx="15" cy="33"/>
                </a:xfrm>
                <a:custGeom>
                  <a:avLst/>
                  <a:gdLst>
                    <a:gd name="T0" fmla="*/ 2 w 6"/>
                    <a:gd name="T1" fmla="*/ 0 h 14"/>
                    <a:gd name="T2" fmla="*/ 0 w 6"/>
                    <a:gd name="T3" fmla="*/ 8 h 14"/>
                    <a:gd name="T4" fmla="*/ 3 w 6"/>
                    <a:gd name="T5" fmla="*/ 14 h 14"/>
                    <a:gd name="T6" fmla="*/ 6 w 6"/>
                    <a:gd name="T7" fmla="*/ 8 h 14"/>
                    <a:gd name="T8" fmla="*/ 2 w 6"/>
                    <a:gd name="T9" fmla="*/ 0 h 14"/>
                  </a:gdLst>
                  <a:ahLst/>
                  <a:cxnLst>
                    <a:cxn ang="0">
                      <a:pos x="T0" y="T1"/>
                    </a:cxn>
                    <a:cxn ang="0">
                      <a:pos x="T2" y="T3"/>
                    </a:cxn>
                    <a:cxn ang="0">
                      <a:pos x="T4" y="T5"/>
                    </a:cxn>
                    <a:cxn ang="0">
                      <a:pos x="T6" y="T7"/>
                    </a:cxn>
                    <a:cxn ang="0">
                      <a:pos x="T8" y="T9"/>
                    </a:cxn>
                  </a:cxnLst>
                  <a:rect l="0" t="0" r="r" b="b"/>
                  <a:pathLst>
                    <a:path w="6" h="14">
                      <a:moveTo>
                        <a:pt x="2" y="0"/>
                      </a:moveTo>
                      <a:cubicBezTo>
                        <a:pt x="0" y="8"/>
                        <a:pt x="0" y="8"/>
                        <a:pt x="0" y="8"/>
                      </a:cubicBezTo>
                      <a:cubicBezTo>
                        <a:pt x="3" y="14"/>
                        <a:pt x="3" y="14"/>
                        <a:pt x="3" y="14"/>
                      </a:cubicBezTo>
                      <a:cubicBezTo>
                        <a:pt x="4" y="12"/>
                        <a:pt x="5" y="10"/>
                        <a:pt x="6" y="8"/>
                      </a:cubicBezTo>
                      <a:cubicBezTo>
                        <a:pt x="2" y="0"/>
                        <a:pt x="2" y="0"/>
                        <a:pt x="2" y="0"/>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9" name="Freeform 1407"/>
                <p:cNvSpPr/>
                <p:nvPr/>
              </p:nvSpPr>
              <p:spPr bwMode="auto">
                <a:xfrm>
                  <a:off x="2323" y="1606"/>
                  <a:ext cx="399" cy="542"/>
                </a:xfrm>
                <a:custGeom>
                  <a:avLst/>
                  <a:gdLst>
                    <a:gd name="T0" fmla="*/ 140 w 169"/>
                    <a:gd name="T1" fmla="*/ 229 h 229"/>
                    <a:gd name="T2" fmla="*/ 169 w 169"/>
                    <a:gd name="T3" fmla="*/ 209 h 229"/>
                    <a:gd name="T4" fmla="*/ 10 w 169"/>
                    <a:gd name="T5" fmla="*/ 0 h 229"/>
                    <a:gd name="T6" fmla="*/ 140 w 169"/>
                    <a:gd name="T7" fmla="*/ 229 h 229"/>
                  </a:gdLst>
                  <a:ahLst/>
                  <a:cxnLst>
                    <a:cxn ang="0">
                      <a:pos x="T0" y="T1"/>
                    </a:cxn>
                    <a:cxn ang="0">
                      <a:pos x="T2" y="T3"/>
                    </a:cxn>
                    <a:cxn ang="0">
                      <a:pos x="T4" y="T5"/>
                    </a:cxn>
                    <a:cxn ang="0">
                      <a:pos x="T6" y="T7"/>
                    </a:cxn>
                  </a:cxnLst>
                  <a:rect l="0" t="0" r="r" b="b"/>
                  <a:pathLst>
                    <a:path w="169" h="229">
                      <a:moveTo>
                        <a:pt x="140" y="229"/>
                      </a:moveTo>
                      <a:cubicBezTo>
                        <a:pt x="151" y="220"/>
                        <a:pt x="161" y="213"/>
                        <a:pt x="169" y="209"/>
                      </a:cubicBezTo>
                      <a:cubicBezTo>
                        <a:pt x="81" y="185"/>
                        <a:pt x="22" y="83"/>
                        <a:pt x="10" y="0"/>
                      </a:cubicBezTo>
                      <a:cubicBezTo>
                        <a:pt x="0" y="125"/>
                        <a:pt x="74" y="215"/>
                        <a:pt x="140" y="229"/>
                      </a:cubicBezTo>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0" name="Freeform 1408"/>
                <p:cNvSpPr/>
                <p:nvPr/>
              </p:nvSpPr>
              <p:spPr bwMode="auto">
                <a:xfrm>
                  <a:off x="2569" y="1519"/>
                  <a:ext cx="61" cy="99"/>
                </a:xfrm>
                <a:custGeom>
                  <a:avLst/>
                  <a:gdLst>
                    <a:gd name="T0" fmla="*/ 0 w 26"/>
                    <a:gd name="T1" fmla="*/ 9 h 42"/>
                    <a:gd name="T2" fmla="*/ 24 w 26"/>
                    <a:gd name="T3" fmla="*/ 42 h 42"/>
                    <a:gd name="T4" fmla="*/ 26 w 26"/>
                    <a:gd name="T5" fmla="*/ 32 h 42"/>
                    <a:gd name="T6" fmla="*/ 2 w 26"/>
                    <a:gd name="T7" fmla="*/ 0 h 42"/>
                    <a:gd name="T8" fmla="*/ 0 w 26"/>
                    <a:gd name="T9" fmla="*/ 9 h 42"/>
                  </a:gdLst>
                  <a:ahLst/>
                  <a:cxnLst>
                    <a:cxn ang="0">
                      <a:pos x="T0" y="T1"/>
                    </a:cxn>
                    <a:cxn ang="0">
                      <a:pos x="T2" y="T3"/>
                    </a:cxn>
                    <a:cxn ang="0">
                      <a:pos x="T4" y="T5"/>
                    </a:cxn>
                    <a:cxn ang="0">
                      <a:pos x="T6" y="T7"/>
                    </a:cxn>
                    <a:cxn ang="0">
                      <a:pos x="T8" y="T9"/>
                    </a:cxn>
                  </a:cxnLst>
                  <a:rect l="0" t="0" r="r" b="b"/>
                  <a:pathLst>
                    <a:path w="26" h="42">
                      <a:moveTo>
                        <a:pt x="0" y="9"/>
                      </a:moveTo>
                      <a:cubicBezTo>
                        <a:pt x="24" y="42"/>
                        <a:pt x="24" y="42"/>
                        <a:pt x="24" y="42"/>
                      </a:cubicBezTo>
                      <a:cubicBezTo>
                        <a:pt x="26" y="32"/>
                        <a:pt x="26" y="32"/>
                        <a:pt x="26" y="32"/>
                      </a:cubicBezTo>
                      <a:cubicBezTo>
                        <a:pt x="2" y="0"/>
                        <a:pt x="2" y="0"/>
                        <a:pt x="2" y="0"/>
                      </a:cubicBezTo>
                      <a:cubicBezTo>
                        <a:pt x="1" y="3"/>
                        <a:pt x="0" y="6"/>
                        <a:pt x="0" y="9"/>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1" name="Freeform 1409"/>
                <p:cNvSpPr/>
                <p:nvPr/>
              </p:nvSpPr>
              <p:spPr bwMode="auto">
                <a:xfrm>
                  <a:off x="2535" y="830"/>
                  <a:ext cx="52" cy="67"/>
                </a:xfrm>
                <a:custGeom>
                  <a:avLst/>
                  <a:gdLst>
                    <a:gd name="T0" fmla="*/ 52 w 52"/>
                    <a:gd name="T1" fmla="*/ 52 h 67"/>
                    <a:gd name="T2" fmla="*/ 5 w 52"/>
                    <a:gd name="T3" fmla="*/ 0 h 67"/>
                    <a:gd name="T4" fmla="*/ 0 w 52"/>
                    <a:gd name="T5" fmla="*/ 15 h 67"/>
                    <a:gd name="T6" fmla="*/ 45 w 52"/>
                    <a:gd name="T7" fmla="*/ 67 h 67"/>
                    <a:gd name="T8" fmla="*/ 52 w 52"/>
                    <a:gd name="T9" fmla="*/ 52 h 67"/>
                  </a:gdLst>
                  <a:ahLst/>
                  <a:cxnLst>
                    <a:cxn ang="0">
                      <a:pos x="T0" y="T1"/>
                    </a:cxn>
                    <a:cxn ang="0">
                      <a:pos x="T2" y="T3"/>
                    </a:cxn>
                    <a:cxn ang="0">
                      <a:pos x="T4" y="T5"/>
                    </a:cxn>
                    <a:cxn ang="0">
                      <a:pos x="T6" y="T7"/>
                    </a:cxn>
                    <a:cxn ang="0">
                      <a:pos x="T8" y="T9"/>
                    </a:cxn>
                  </a:cxnLst>
                  <a:rect l="0" t="0" r="r" b="b"/>
                  <a:pathLst>
                    <a:path w="52" h="67">
                      <a:moveTo>
                        <a:pt x="52" y="52"/>
                      </a:moveTo>
                      <a:lnTo>
                        <a:pt x="5" y="0"/>
                      </a:lnTo>
                      <a:lnTo>
                        <a:pt x="0" y="15"/>
                      </a:lnTo>
                      <a:lnTo>
                        <a:pt x="45" y="67"/>
                      </a:lnTo>
                      <a:lnTo>
                        <a:pt x="52" y="52"/>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2" name="Freeform 1410"/>
                <p:cNvSpPr/>
                <p:nvPr/>
              </p:nvSpPr>
              <p:spPr bwMode="auto">
                <a:xfrm>
                  <a:off x="2599" y="1379"/>
                  <a:ext cx="12" cy="29"/>
                </a:xfrm>
                <a:custGeom>
                  <a:avLst/>
                  <a:gdLst>
                    <a:gd name="T0" fmla="*/ 5 w 5"/>
                    <a:gd name="T1" fmla="*/ 6 h 12"/>
                    <a:gd name="T2" fmla="*/ 2 w 5"/>
                    <a:gd name="T3" fmla="*/ 0 h 12"/>
                    <a:gd name="T4" fmla="*/ 0 w 5"/>
                    <a:gd name="T5" fmla="*/ 8 h 12"/>
                    <a:gd name="T6" fmla="*/ 3 w 5"/>
                    <a:gd name="T7" fmla="*/ 12 h 12"/>
                    <a:gd name="T8" fmla="*/ 5 w 5"/>
                    <a:gd name="T9" fmla="*/ 6 h 12"/>
                  </a:gdLst>
                  <a:ahLst/>
                  <a:cxnLst>
                    <a:cxn ang="0">
                      <a:pos x="T0" y="T1"/>
                    </a:cxn>
                    <a:cxn ang="0">
                      <a:pos x="T2" y="T3"/>
                    </a:cxn>
                    <a:cxn ang="0">
                      <a:pos x="T4" y="T5"/>
                    </a:cxn>
                    <a:cxn ang="0">
                      <a:pos x="T6" y="T7"/>
                    </a:cxn>
                    <a:cxn ang="0">
                      <a:pos x="T8" y="T9"/>
                    </a:cxn>
                  </a:cxnLst>
                  <a:rect l="0" t="0" r="r" b="b"/>
                  <a:pathLst>
                    <a:path w="5" h="12">
                      <a:moveTo>
                        <a:pt x="5" y="6"/>
                      </a:moveTo>
                      <a:cubicBezTo>
                        <a:pt x="2" y="0"/>
                        <a:pt x="2" y="0"/>
                        <a:pt x="2" y="0"/>
                      </a:cubicBezTo>
                      <a:cubicBezTo>
                        <a:pt x="0" y="8"/>
                        <a:pt x="0" y="8"/>
                        <a:pt x="0" y="8"/>
                      </a:cubicBezTo>
                      <a:cubicBezTo>
                        <a:pt x="3" y="12"/>
                        <a:pt x="3" y="12"/>
                        <a:pt x="3" y="12"/>
                      </a:cubicBezTo>
                      <a:cubicBezTo>
                        <a:pt x="4" y="10"/>
                        <a:pt x="5" y="8"/>
                        <a:pt x="5" y="6"/>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735" name="Group 1612"/>
              <p:cNvGrpSpPr/>
              <p:nvPr/>
            </p:nvGrpSpPr>
            <p:grpSpPr bwMode="auto">
              <a:xfrm flipH="1">
                <a:off x="651301" y="-3131"/>
                <a:ext cx="6265644" cy="6866846"/>
                <a:chOff x="1980" y="-35"/>
                <a:chExt cx="4002" cy="4386"/>
              </a:xfrm>
            </p:grpSpPr>
            <p:sp>
              <p:nvSpPr>
                <p:cNvPr id="1793" name="Freeform 1412"/>
                <p:cNvSpPr/>
                <p:nvPr/>
              </p:nvSpPr>
              <p:spPr bwMode="auto">
                <a:xfrm>
                  <a:off x="2561" y="1547"/>
                  <a:ext cx="64" cy="95"/>
                </a:xfrm>
                <a:custGeom>
                  <a:avLst/>
                  <a:gdLst>
                    <a:gd name="T0" fmla="*/ 64 w 64"/>
                    <a:gd name="T1" fmla="*/ 76 h 95"/>
                    <a:gd name="T2" fmla="*/ 5 w 64"/>
                    <a:gd name="T3" fmla="*/ 0 h 95"/>
                    <a:gd name="T4" fmla="*/ 0 w 64"/>
                    <a:gd name="T5" fmla="*/ 19 h 95"/>
                    <a:gd name="T6" fmla="*/ 60 w 64"/>
                    <a:gd name="T7" fmla="*/ 95 h 95"/>
                    <a:gd name="T8" fmla="*/ 64 w 64"/>
                    <a:gd name="T9" fmla="*/ 76 h 95"/>
                  </a:gdLst>
                  <a:ahLst/>
                  <a:cxnLst>
                    <a:cxn ang="0">
                      <a:pos x="T0" y="T1"/>
                    </a:cxn>
                    <a:cxn ang="0">
                      <a:pos x="T2" y="T3"/>
                    </a:cxn>
                    <a:cxn ang="0">
                      <a:pos x="T4" y="T5"/>
                    </a:cxn>
                    <a:cxn ang="0">
                      <a:pos x="T6" y="T7"/>
                    </a:cxn>
                    <a:cxn ang="0">
                      <a:pos x="T8" y="T9"/>
                    </a:cxn>
                  </a:cxnLst>
                  <a:rect l="0" t="0" r="r" b="b"/>
                  <a:pathLst>
                    <a:path w="64" h="95">
                      <a:moveTo>
                        <a:pt x="64" y="76"/>
                      </a:moveTo>
                      <a:lnTo>
                        <a:pt x="5" y="0"/>
                      </a:lnTo>
                      <a:lnTo>
                        <a:pt x="0" y="19"/>
                      </a:lnTo>
                      <a:lnTo>
                        <a:pt x="60" y="95"/>
                      </a:lnTo>
                      <a:lnTo>
                        <a:pt x="64" y="76"/>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4" name="Freeform 1413"/>
                <p:cNvSpPr/>
                <p:nvPr/>
              </p:nvSpPr>
              <p:spPr bwMode="auto">
                <a:xfrm>
                  <a:off x="2561" y="1547"/>
                  <a:ext cx="64" cy="95"/>
                </a:xfrm>
                <a:custGeom>
                  <a:avLst/>
                  <a:gdLst>
                    <a:gd name="T0" fmla="*/ 64 w 64"/>
                    <a:gd name="T1" fmla="*/ 76 h 95"/>
                    <a:gd name="T2" fmla="*/ 5 w 64"/>
                    <a:gd name="T3" fmla="*/ 0 h 95"/>
                    <a:gd name="T4" fmla="*/ 0 w 64"/>
                    <a:gd name="T5" fmla="*/ 19 h 95"/>
                    <a:gd name="T6" fmla="*/ 60 w 64"/>
                    <a:gd name="T7" fmla="*/ 95 h 95"/>
                    <a:gd name="T8" fmla="*/ 64 w 64"/>
                    <a:gd name="T9" fmla="*/ 76 h 95"/>
                  </a:gdLst>
                  <a:ahLst/>
                  <a:cxnLst>
                    <a:cxn ang="0">
                      <a:pos x="T0" y="T1"/>
                    </a:cxn>
                    <a:cxn ang="0">
                      <a:pos x="T2" y="T3"/>
                    </a:cxn>
                    <a:cxn ang="0">
                      <a:pos x="T4" y="T5"/>
                    </a:cxn>
                    <a:cxn ang="0">
                      <a:pos x="T6" y="T7"/>
                    </a:cxn>
                    <a:cxn ang="0">
                      <a:pos x="T8" y="T9"/>
                    </a:cxn>
                  </a:cxnLst>
                  <a:rect l="0" t="0" r="r" b="b"/>
                  <a:pathLst>
                    <a:path w="64" h="95">
                      <a:moveTo>
                        <a:pt x="64" y="76"/>
                      </a:moveTo>
                      <a:lnTo>
                        <a:pt x="5" y="0"/>
                      </a:lnTo>
                      <a:lnTo>
                        <a:pt x="0" y="19"/>
                      </a:lnTo>
                      <a:lnTo>
                        <a:pt x="60" y="95"/>
                      </a:lnTo>
                      <a:lnTo>
                        <a:pt x="64" y="7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5" name="Freeform 1414"/>
                <p:cNvSpPr/>
                <p:nvPr/>
              </p:nvSpPr>
              <p:spPr bwMode="auto">
                <a:xfrm>
                  <a:off x="2424" y="667"/>
                  <a:ext cx="175" cy="126"/>
                </a:xfrm>
                <a:custGeom>
                  <a:avLst/>
                  <a:gdLst>
                    <a:gd name="T0" fmla="*/ 0 w 74"/>
                    <a:gd name="T1" fmla="*/ 38 h 53"/>
                    <a:gd name="T2" fmla="*/ 74 w 74"/>
                    <a:gd name="T3" fmla="*/ 25 h 53"/>
                    <a:gd name="T4" fmla="*/ 61 w 74"/>
                    <a:gd name="T5" fmla="*/ 0 h 53"/>
                    <a:gd name="T6" fmla="*/ 0 w 74"/>
                    <a:gd name="T7" fmla="*/ 38 h 53"/>
                  </a:gdLst>
                  <a:ahLst/>
                  <a:cxnLst>
                    <a:cxn ang="0">
                      <a:pos x="T0" y="T1"/>
                    </a:cxn>
                    <a:cxn ang="0">
                      <a:pos x="T2" y="T3"/>
                    </a:cxn>
                    <a:cxn ang="0">
                      <a:pos x="T4" y="T5"/>
                    </a:cxn>
                    <a:cxn ang="0">
                      <a:pos x="T6" y="T7"/>
                    </a:cxn>
                  </a:cxnLst>
                  <a:rect l="0" t="0" r="r" b="b"/>
                  <a:pathLst>
                    <a:path w="74" h="53">
                      <a:moveTo>
                        <a:pt x="0" y="38"/>
                      </a:moveTo>
                      <a:cubicBezTo>
                        <a:pt x="42" y="53"/>
                        <a:pt x="65" y="37"/>
                        <a:pt x="74" y="25"/>
                      </a:cubicBezTo>
                      <a:cubicBezTo>
                        <a:pt x="66" y="17"/>
                        <a:pt x="61" y="8"/>
                        <a:pt x="61" y="0"/>
                      </a:cubicBezTo>
                      <a:cubicBezTo>
                        <a:pt x="44" y="19"/>
                        <a:pt x="22" y="30"/>
                        <a:pt x="0" y="38"/>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6" name="Freeform 1415"/>
                <p:cNvSpPr/>
                <p:nvPr/>
              </p:nvSpPr>
              <p:spPr bwMode="auto">
                <a:xfrm>
                  <a:off x="2573" y="1490"/>
                  <a:ext cx="48" cy="83"/>
                </a:xfrm>
                <a:custGeom>
                  <a:avLst/>
                  <a:gdLst>
                    <a:gd name="T0" fmla="*/ 13 w 20"/>
                    <a:gd name="T1" fmla="*/ 14 h 35"/>
                    <a:gd name="T2" fmla="*/ 2 w 20"/>
                    <a:gd name="T3" fmla="*/ 0 h 35"/>
                    <a:gd name="T4" fmla="*/ 0 w 20"/>
                    <a:gd name="T5" fmla="*/ 9 h 35"/>
                    <a:gd name="T6" fmla="*/ 20 w 20"/>
                    <a:gd name="T7" fmla="*/ 35 h 35"/>
                    <a:gd name="T8" fmla="*/ 15 w 20"/>
                    <a:gd name="T9" fmla="*/ 19 h 35"/>
                    <a:gd name="T10" fmla="*/ 13 w 20"/>
                    <a:gd name="T11" fmla="*/ 14 h 35"/>
                  </a:gdLst>
                  <a:ahLst/>
                  <a:cxnLst>
                    <a:cxn ang="0">
                      <a:pos x="T0" y="T1"/>
                    </a:cxn>
                    <a:cxn ang="0">
                      <a:pos x="T2" y="T3"/>
                    </a:cxn>
                    <a:cxn ang="0">
                      <a:pos x="T4" y="T5"/>
                    </a:cxn>
                    <a:cxn ang="0">
                      <a:pos x="T6" y="T7"/>
                    </a:cxn>
                    <a:cxn ang="0">
                      <a:pos x="T8" y="T9"/>
                    </a:cxn>
                    <a:cxn ang="0">
                      <a:pos x="T10" y="T11"/>
                    </a:cxn>
                  </a:cxnLst>
                  <a:rect l="0" t="0" r="r" b="b"/>
                  <a:pathLst>
                    <a:path w="20" h="35">
                      <a:moveTo>
                        <a:pt x="13" y="14"/>
                      </a:moveTo>
                      <a:cubicBezTo>
                        <a:pt x="2" y="0"/>
                        <a:pt x="2" y="0"/>
                        <a:pt x="2" y="0"/>
                      </a:cubicBezTo>
                      <a:cubicBezTo>
                        <a:pt x="2" y="3"/>
                        <a:pt x="1" y="6"/>
                        <a:pt x="0" y="9"/>
                      </a:cubicBezTo>
                      <a:cubicBezTo>
                        <a:pt x="20" y="35"/>
                        <a:pt x="20" y="35"/>
                        <a:pt x="20" y="35"/>
                      </a:cubicBezTo>
                      <a:cubicBezTo>
                        <a:pt x="18" y="29"/>
                        <a:pt x="16" y="24"/>
                        <a:pt x="15" y="19"/>
                      </a:cubicBezTo>
                      <a:cubicBezTo>
                        <a:pt x="14" y="18"/>
                        <a:pt x="14" y="16"/>
                        <a:pt x="13" y="14"/>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7" name="Freeform 1416"/>
                <p:cNvSpPr/>
                <p:nvPr/>
              </p:nvSpPr>
              <p:spPr bwMode="auto">
                <a:xfrm>
                  <a:off x="2528" y="849"/>
                  <a:ext cx="52" cy="69"/>
                </a:xfrm>
                <a:custGeom>
                  <a:avLst/>
                  <a:gdLst>
                    <a:gd name="T0" fmla="*/ 52 w 52"/>
                    <a:gd name="T1" fmla="*/ 52 h 69"/>
                    <a:gd name="T2" fmla="*/ 5 w 52"/>
                    <a:gd name="T3" fmla="*/ 0 h 69"/>
                    <a:gd name="T4" fmla="*/ 0 w 52"/>
                    <a:gd name="T5" fmla="*/ 15 h 69"/>
                    <a:gd name="T6" fmla="*/ 45 w 52"/>
                    <a:gd name="T7" fmla="*/ 69 h 69"/>
                    <a:gd name="T8" fmla="*/ 52 w 52"/>
                    <a:gd name="T9" fmla="*/ 52 h 69"/>
                  </a:gdLst>
                  <a:ahLst/>
                  <a:cxnLst>
                    <a:cxn ang="0">
                      <a:pos x="T0" y="T1"/>
                    </a:cxn>
                    <a:cxn ang="0">
                      <a:pos x="T2" y="T3"/>
                    </a:cxn>
                    <a:cxn ang="0">
                      <a:pos x="T4" y="T5"/>
                    </a:cxn>
                    <a:cxn ang="0">
                      <a:pos x="T6" y="T7"/>
                    </a:cxn>
                    <a:cxn ang="0">
                      <a:pos x="T8" y="T9"/>
                    </a:cxn>
                  </a:cxnLst>
                  <a:rect l="0" t="0" r="r" b="b"/>
                  <a:pathLst>
                    <a:path w="52" h="69">
                      <a:moveTo>
                        <a:pt x="52" y="52"/>
                      </a:moveTo>
                      <a:lnTo>
                        <a:pt x="5" y="0"/>
                      </a:lnTo>
                      <a:lnTo>
                        <a:pt x="0" y="15"/>
                      </a:lnTo>
                      <a:lnTo>
                        <a:pt x="45" y="69"/>
                      </a:lnTo>
                      <a:lnTo>
                        <a:pt x="52" y="52"/>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8" name="Freeform 1417"/>
                <p:cNvSpPr/>
                <p:nvPr/>
              </p:nvSpPr>
              <p:spPr bwMode="auto">
                <a:xfrm>
                  <a:off x="2476" y="128"/>
                  <a:ext cx="76" cy="80"/>
                </a:xfrm>
                <a:custGeom>
                  <a:avLst/>
                  <a:gdLst>
                    <a:gd name="T0" fmla="*/ 23 w 32"/>
                    <a:gd name="T1" fmla="*/ 30 h 34"/>
                    <a:gd name="T2" fmla="*/ 32 w 32"/>
                    <a:gd name="T3" fmla="*/ 16 h 34"/>
                    <a:gd name="T4" fmla="*/ 15 w 32"/>
                    <a:gd name="T5" fmla="*/ 0 h 34"/>
                    <a:gd name="T6" fmla="*/ 0 w 32"/>
                    <a:gd name="T7" fmla="*/ 11 h 34"/>
                    <a:gd name="T8" fmla="*/ 23 w 32"/>
                    <a:gd name="T9" fmla="*/ 30 h 34"/>
                  </a:gdLst>
                  <a:ahLst/>
                  <a:cxnLst>
                    <a:cxn ang="0">
                      <a:pos x="T0" y="T1"/>
                    </a:cxn>
                    <a:cxn ang="0">
                      <a:pos x="T2" y="T3"/>
                    </a:cxn>
                    <a:cxn ang="0">
                      <a:pos x="T4" y="T5"/>
                    </a:cxn>
                    <a:cxn ang="0">
                      <a:pos x="T6" y="T7"/>
                    </a:cxn>
                    <a:cxn ang="0">
                      <a:pos x="T8" y="T9"/>
                    </a:cxn>
                  </a:cxnLst>
                  <a:rect l="0" t="0" r="r" b="b"/>
                  <a:pathLst>
                    <a:path w="32" h="34">
                      <a:moveTo>
                        <a:pt x="23" y="30"/>
                      </a:moveTo>
                      <a:cubicBezTo>
                        <a:pt x="26" y="25"/>
                        <a:pt x="29" y="21"/>
                        <a:pt x="32" y="16"/>
                      </a:cubicBezTo>
                      <a:cubicBezTo>
                        <a:pt x="22" y="16"/>
                        <a:pt x="17" y="9"/>
                        <a:pt x="15" y="0"/>
                      </a:cubicBezTo>
                      <a:cubicBezTo>
                        <a:pt x="10" y="4"/>
                        <a:pt x="5" y="7"/>
                        <a:pt x="0" y="11"/>
                      </a:cubicBezTo>
                      <a:cubicBezTo>
                        <a:pt x="2" y="25"/>
                        <a:pt x="7" y="34"/>
                        <a:pt x="23" y="30"/>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9" name="Freeform 1418"/>
                <p:cNvSpPr/>
                <p:nvPr/>
              </p:nvSpPr>
              <p:spPr bwMode="auto">
                <a:xfrm>
                  <a:off x="2557" y="1573"/>
                  <a:ext cx="61" cy="97"/>
                </a:xfrm>
                <a:custGeom>
                  <a:avLst/>
                  <a:gdLst>
                    <a:gd name="T0" fmla="*/ 0 w 61"/>
                    <a:gd name="T1" fmla="*/ 22 h 97"/>
                    <a:gd name="T2" fmla="*/ 57 w 61"/>
                    <a:gd name="T3" fmla="*/ 97 h 97"/>
                    <a:gd name="T4" fmla="*/ 61 w 61"/>
                    <a:gd name="T5" fmla="*/ 76 h 97"/>
                    <a:gd name="T6" fmla="*/ 4 w 61"/>
                    <a:gd name="T7" fmla="*/ 0 h 97"/>
                    <a:gd name="T8" fmla="*/ 0 w 61"/>
                    <a:gd name="T9" fmla="*/ 22 h 97"/>
                  </a:gdLst>
                  <a:ahLst/>
                  <a:cxnLst>
                    <a:cxn ang="0">
                      <a:pos x="T0" y="T1"/>
                    </a:cxn>
                    <a:cxn ang="0">
                      <a:pos x="T2" y="T3"/>
                    </a:cxn>
                    <a:cxn ang="0">
                      <a:pos x="T4" y="T5"/>
                    </a:cxn>
                    <a:cxn ang="0">
                      <a:pos x="T6" y="T7"/>
                    </a:cxn>
                    <a:cxn ang="0">
                      <a:pos x="T8" y="T9"/>
                    </a:cxn>
                  </a:cxnLst>
                  <a:rect l="0" t="0" r="r" b="b"/>
                  <a:pathLst>
                    <a:path w="61" h="97">
                      <a:moveTo>
                        <a:pt x="0" y="22"/>
                      </a:moveTo>
                      <a:lnTo>
                        <a:pt x="57" y="97"/>
                      </a:lnTo>
                      <a:lnTo>
                        <a:pt x="61" y="76"/>
                      </a:lnTo>
                      <a:lnTo>
                        <a:pt x="4" y="0"/>
                      </a:lnTo>
                      <a:lnTo>
                        <a:pt x="0" y="22"/>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0" name="Freeform 1419"/>
                <p:cNvSpPr/>
                <p:nvPr/>
              </p:nvSpPr>
              <p:spPr bwMode="auto">
                <a:xfrm>
                  <a:off x="2557" y="1573"/>
                  <a:ext cx="61" cy="97"/>
                </a:xfrm>
                <a:custGeom>
                  <a:avLst/>
                  <a:gdLst>
                    <a:gd name="T0" fmla="*/ 0 w 61"/>
                    <a:gd name="T1" fmla="*/ 22 h 97"/>
                    <a:gd name="T2" fmla="*/ 57 w 61"/>
                    <a:gd name="T3" fmla="*/ 97 h 97"/>
                    <a:gd name="T4" fmla="*/ 61 w 61"/>
                    <a:gd name="T5" fmla="*/ 76 h 97"/>
                    <a:gd name="T6" fmla="*/ 4 w 61"/>
                    <a:gd name="T7" fmla="*/ 0 h 97"/>
                    <a:gd name="T8" fmla="*/ 0 w 61"/>
                    <a:gd name="T9" fmla="*/ 22 h 97"/>
                  </a:gdLst>
                  <a:ahLst/>
                  <a:cxnLst>
                    <a:cxn ang="0">
                      <a:pos x="T0" y="T1"/>
                    </a:cxn>
                    <a:cxn ang="0">
                      <a:pos x="T2" y="T3"/>
                    </a:cxn>
                    <a:cxn ang="0">
                      <a:pos x="T4" y="T5"/>
                    </a:cxn>
                    <a:cxn ang="0">
                      <a:pos x="T6" y="T7"/>
                    </a:cxn>
                    <a:cxn ang="0">
                      <a:pos x="T8" y="T9"/>
                    </a:cxn>
                  </a:cxnLst>
                  <a:rect l="0" t="0" r="r" b="b"/>
                  <a:pathLst>
                    <a:path w="61" h="97">
                      <a:moveTo>
                        <a:pt x="0" y="22"/>
                      </a:moveTo>
                      <a:lnTo>
                        <a:pt x="57" y="97"/>
                      </a:lnTo>
                      <a:lnTo>
                        <a:pt x="61" y="76"/>
                      </a:lnTo>
                      <a:lnTo>
                        <a:pt x="4" y="0"/>
                      </a:lnTo>
                      <a:lnTo>
                        <a:pt x="0"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1" name="Freeform 1420"/>
                <p:cNvSpPr/>
                <p:nvPr/>
              </p:nvSpPr>
              <p:spPr bwMode="auto">
                <a:xfrm>
                  <a:off x="2576" y="1084"/>
                  <a:ext cx="19" cy="33"/>
                </a:xfrm>
                <a:custGeom>
                  <a:avLst/>
                  <a:gdLst>
                    <a:gd name="T0" fmla="*/ 8 w 8"/>
                    <a:gd name="T1" fmla="*/ 0 h 14"/>
                    <a:gd name="T2" fmla="*/ 0 w 8"/>
                    <a:gd name="T3" fmla="*/ 2 h 14"/>
                    <a:gd name="T4" fmla="*/ 4 w 8"/>
                    <a:gd name="T5" fmla="*/ 14 h 14"/>
                    <a:gd name="T6" fmla="*/ 8 w 8"/>
                    <a:gd name="T7" fmla="*/ 0 h 14"/>
                  </a:gdLst>
                  <a:ahLst/>
                  <a:cxnLst>
                    <a:cxn ang="0">
                      <a:pos x="T0" y="T1"/>
                    </a:cxn>
                    <a:cxn ang="0">
                      <a:pos x="T2" y="T3"/>
                    </a:cxn>
                    <a:cxn ang="0">
                      <a:pos x="T4" y="T5"/>
                    </a:cxn>
                    <a:cxn ang="0">
                      <a:pos x="T6" y="T7"/>
                    </a:cxn>
                  </a:cxnLst>
                  <a:rect l="0" t="0" r="r" b="b"/>
                  <a:pathLst>
                    <a:path w="8" h="14">
                      <a:moveTo>
                        <a:pt x="8" y="0"/>
                      </a:moveTo>
                      <a:cubicBezTo>
                        <a:pt x="6" y="0"/>
                        <a:pt x="3" y="1"/>
                        <a:pt x="0" y="2"/>
                      </a:cubicBezTo>
                      <a:cubicBezTo>
                        <a:pt x="4" y="14"/>
                        <a:pt x="4" y="14"/>
                        <a:pt x="4" y="14"/>
                      </a:cubicBezTo>
                      <a:cubicBezTo>
                        <a:pt x="5" y="9"/>
                        <a:pt x="6" y="4"/>
                        <a:pt x="8" y="0"/>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2" name="Freeform 1421"/>
                <p:cNvSpPr/>
                <p:nvPr/>
              </p:nvSpPr>
              <p:spPr bwMode="auto">
                <a:xfrm>
                  <a:off x="2592" y="1405"/>
                  <a:ext cx="12" cy="33"/>
                </a:xfrm>
                <a:custGeom>
                  <a:avLst/>
                  <a:gdLst>
                    <a:gd name="T0" fmla="*/ 0 w 5"/>
                    <a:gd name="T1" fmla="*/ 10 h 14"/>
                    <a:gd name="T2" fmla="*/ 3 w 5"/>
                    <a:gd name="T3" fmla="*/ 14 h 14"/>
                    <a:gd name="T4" fmla="*/ 5 w 5"/>
                    <a:gd name="T5" fmla="*/ 4 h 14"/>
                    <a:gd name="T6" fmla="*/ 3 w 5"/>
                    <a:gd name="T7" fmla="*/ 0 h 14"/>
                    <a:gd name="T8" fmla="*/ 0 w 5"/>
                    <a:gd name="T9" fmla="*/ 10 h 14"/>
                  </a:gdLst>
                  <a:ahLst/>
                  <a:cxnLst>
                    <a:cxn ang="0">
                      <a:pos x="T0" y="T1"/>
                    </a:cxn>
                    <a:cxn ang="0">
                      <a:pos x="T2" y="T3"/>
                    </a:cxn>
                    <a:cxn ang="0">
                      <a:pos x="T4" y="T5"/>
                    </a:cxn>
                    <a:cxn ang="0">
                      <a:pos x="T6" y="T7"/>
                    </a:cxn>
                    <a:cxn ang="0">
                      <a:pos x="T8" y="T9"/>
                    </a:cxn>
                  </a:cxnLst>
                  <a:rect l="0" t="0" r="r" b="b"/>
                  <a:pathLst>
                    <a:path w="5" h="14">
                      <a:moveTo>
                        <a:pt x="0" y="10"/>
                      </a:moveTo>
                      <a:cubicBezTo>
                        <a:pt x="3" y="14"/>
                        <a:pt x="3" y="14"/>
                        <a:pt x="3" y="14"/>
                      </a:cubicBezTo>
                      <a:cubicBezTo>
                        <a:pt x="4" y="11"/>
                        <a:pt x="5" y="7"/>
                        <a:pt x="5" y="4"/>
                      </a:cubicBezTo>
                      <a:cubicBezTo>
                        <a:pt x="3" y="0"/>
                        <a:pt x="3" y="0"/>
                        <a:pt x="3" y="0"/>
                      </a:cubicBezTo>
                      <a:cubicBezTo>
                        <a:pt x="0" y="10"/>
                        <a:pt x="0" y="10"/>
                        <a:pt x="0" y="10"/>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3" name="Freeform 1422"/>
                <p:cNvSpPr/>
                <p:nvPr/>
              </p:nvSpPr>
              <p:spPr bwMode="auto">
                <a:xfrm>
                  <a:off x="2521" y="868"/>
                  <a:ext cx="52" cy="69"/>
                </a:xfrm>
                <a:custGeom>
                  <a:avLst/>
                  <a:gdLst>
                    <a:gd name="T0" fmla="*/ 52 w 52"/>
                    <a:gd name="T1" fmla="*/ 55 h 69"/>
                    <a:gd name="T2" fmla="*/ 5 w 52"/>
                    <a:gd name="T3" fmla="*/ 0 h 69"/>
                    <a:gd name="T4" fmla="*/ 0 w 52"/>
                    <a:gd name="T5" fmla="*/ 14 h 69"/>
                    <a:gd name="T6" fmla="*/ 45 w 52"/>
                    <a:gd name="T7" fmla="*/ 69 h 69"/>
                    <a:gd name="T8" fmla="*/ 52 w 52"/>
                    <a:gd name="T9" fmla="*/ 55 h 69"/>
                  </a:gdLst>
                  <a:ahLst/>
                  <a:cxnLst>
                    <a:cxn ang="0">
                      <a:pos x="T0" y="T1"/>
                    </a:cxn>
                    <a:cxn ang="0">
                      <a:pos x="T2" y="T3"/>
                    </a:cxn>
                    <a:cxn ang="0">
                      <a:pos x="T4" y="T5"/>
                    </a:cxn>
                    <a:cxn ang="0">
                      <a:pos x="T6" y="T7"/>
                    </a:cxn>
                    <a:cxn ang="0">
                      <a:pos x="T8" y="T9"/>
                    </a:cxn>
                  </a:cxnLst>
                  <a:rect l="0" t="0" r="r" b="b"/>
                  <a:pathLst>
                    <a:path w="52" h="69">
                      <a:moveTo>
                        <a:pt x="52" y="55"/>
                      </a:moveTo>
                      <a:lnTo>
                        <a:pt x="5" y="0"/>
                      </a:lnTo>
                      <a:lnTo>
                        <a:pt x="0" y="14"/>
                      </a:lnTo>
                      <a:lnTo>
                        <a:pt x="45" y="69"/>
                      </a:lnTo>
                      <a:lnTo>
                        <a:pt x="52" y="55"/>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4" name="Freeform 1423"/>
                <p:cNvSpPr/>
                <p:nvPr/>
              </p:nvSpPr>
              <p:spPr bwMode="auto">
                <a:xfrm>
                  <a:off x="2559" y="1091"/>
                  <a:ext cx="24" cy="59"/>
                </a:xfrm>
                <a:custGeom>
                  <a:avLst/>
                  <a:gdLst>
                    <a:gd name="T0" fmla="*/ 0 w 10"/>
                    <a:gd name="T1" fmla="*/ 1 h 25"/>
                    <a:gd name="T2" fmla="*/ 8 w 10"/>
                    <a:gd name="T3" fmla="*/ 25 h 25"/>
                    <a:gd name="T4" fmla="*/ 10 w 10"/>
                    <a:gd name="T5" fmla="*/ 15 h 25"/>
                    <a:gd name="T6" fmla="*/ 5 w 10"/>
                    <a:gd name="T7" fmla="*/ 0 h 25"/>
                    <a:gd name="T8" fmla="*/ 0 w 10"/>
                    <a:gd name="T9" fmla="*/ 1 h 25"/>
                  </a:gdLst>
                  <a:ahLst/>
                  <a:cxnLst>
                    <a:cxn ang="0">
                      <a:pos x="T0" y="T1"/>
                    </a:cxn>
                    <a:cxn ang="0">
                      <a:pos x="T2" y="T3"/>
                    </a:cxn>
                    <a:cxn ang="0">
                      <a:pos x="T4" y="T5"/>
                    </a:cxn>
                    <a:cxn ang="0">
                      <a:pos x="T6" y="T7"/>
                    </a:cxn>
                    <a:cxn ang="0">
                      <a:pos x="T8" y="T9"/>
                    </a:cxn>
                  </a:cxnLst>
                  <a:rect l="0" t="0" r="r" b="b"/>
                  <a:pathLst>
                    <a:path w="10" h="25">
                      <a:moveTo>
                        <a:pt x="0" y="1"/>
                      </a:moveTo>
                      <a:cubicBezTo>
                        <a:pt x="8" y="25"/>
                        <a:pt x="8" y="25"/>
                        <a:pt x="8" y="25"/>
                      </a:cubicBezTo>
                      <a:cubicBezTo>
                        <a:pt x="9" y="21"/>
                        <a:pt x="10" y="18"/>
                        <a:pt x="10" y="15"/>
                      </a:cubicBezTo>
                      <a:cubicBezTo>
                        <a:pt x="5" y="0"/>
                        <a:pt x="5" y="0"/>
                        <a:pt x="5" y="0"/>
                      </a:cubicBezTo>
                      <a:cubicBezTo>
                        <a:pt x="3" y="0"/>
                        <a:pt x="2" y="1"/>
                        <a:pt x="0" y="1"/>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5" name="Freeform 1424"/>
                <p:cNvSpPr/>
                <p:nvPr/>
              </p:nvSpPr>
              <p:spPr bwMode="auto">
                <a:xfrm>
                  <a:off x="2550" y="1602"/>
                  <a:ext cx="64" cy="92"/>
                </a:xfrm>
                <a:custGeom>
                  <a:avLst/>
                  <a:gdLst>
                    <a:gd name="T0" fmla="*/ 0 w 27"/>
                    <a:gd name="T1" fmla="*/ 9 h 39"/>
                    <a:gd name="T2" fmla="*/ 25 w 27"/>
                    <a:gd name="T3" fmla="*/ 39 h 39"/>
                    <a:gd name="T4" fmla="*/ 27 w 27"/>
                    <a:gd name="T5" fmla="*/ 32 h 39"/>
                    <a:gd name="T6" fmla="*/ 2 w 27"/>
                    <a:gd name="T7" fmla="*/ 0 h 39"/>
                    <a:gd name="T8" fmla="*/ 0 w 27"/>
                    <a:gd name="T9" fmla="*/ 9 h 39"/>
                  </a:gdLst>
                  <a:ahLst/>
                  <a:cxnLst>
                    <a:cxn ang="0">
                      <a:pos x="T0" y="T1"/>
                    </a:cxn>
                    <a:cxn ang="0">
                      <a:pos x="T2" y="T3"/>
                    </a:cxn>
                    <a:cxn ang="0">
                      <a:pos x="T4" y="T5"/>
                    </a:cxn>
                    <a:cxn ang="0">
                      <a:pos x="T6" y="T7"/>
                    </a:cxn>
                    <a:cxn ang="0">
                      <a:pos x="T8" y="T9"/>
                    </a:cxn>
                  </a:cxnLst>
                  <a:rect l="0" t="0" r="r" b="b"/>
                  <a:pathLst>
                    <a:path w="27" h="39">
                      <a:moveTo>
                        <a:pt x="0" y="9"/>
                      </a:moveTo>
                      <a:cubicBezTo>
                        <a:pt x="25" y="39"/>
                        <a:pt x="25" y="39"/>
                        <a:pt x="25" y="39"/>
                      </a:cubicBezTo>
                      <a:cubicBezTo>
                        <a:pt x="27" y="32"/>
                        <a:pt x="27" y="32"/>
                        <a:pt x="27" y="32"/>
                      </a:cubicBezTo>
                      <a:cubicBezTo>
                        <a:pt x="2" y="0"/>
                        <a:pt x="2" y="0"/>
                        <a:pt x="2" y="0"/>
                      </a:cubicBezTo>
                      <a:cubicBezTo>
                        <a:pt x="1" y="3"/>
                        <a:pt x="1" y="6"/>
                        <a:pt x="0" y="9"/>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6" name="Freeform 1425"/>
                <p:cNvSpPr/>
                <p:nvPr/>
              </p:nvSpPr>
              <p:spPr bwMode="auto">
                <a:xfrm>
                  <a:off x="2585" y="1436"/>
                  <a:ext cx="14" cy="38"/>
                </a:xfrm>
                <a:custGeom>
                  <a:avLst/>
                  <a:gdLst>
                    <a:gd name="T0" fmla="*/ 0 w 6"/>
                    <a:gd name="T1" fmla="*/ 9 h 16"/>
                    <a:gd name="T2" fmla="*/ 5 w 6"/>
                    <a:gd name="T3" fmla="*/ 16 h 16"/>
                    <a:gd name="T4" fmla="*/ 6 w 6"/>
                    <a:gd name="T5" fmla="*/ 4 h 16"/>
                    <a:gd name="T6" fmla="*/ 3 w 6"/>
                    <a:gd name="T7" fmla="*/ 0 h 16"/>
                    <a:gd name="T8" fmla="*/ 0 w 6"/>
                    <a:gd name="T9" fmla="*/ 9 h 16"/>
                  </a:gdLst>
                  <a:ahLst/>
                  <a:cxnLst>
                    <a:cxn ang="0">
                      <a:pos x="T0" y="T1"/>
                    </a:cxn>
                    <a:cxn ang="0">
                      <a:pos x="T2" y="T3"/>
                    </a:cxn>
                    <a:cxn ang="0">
                      <a:pos x="T4" y="T5"/>
                    </a:cxn>
                    <a:cxn ang="0">
                      <a:pos x="T6" y="T7"/>
                    </a:cxn>
                    <a:cxn ang="0">
                      <a:pos x="T8" y="T9"/>
                    </a:cxn>
                  </a:cxnLst>
                  <a:rect l="0" t="0" r="r" b="b"/>
                  <a:pathLst>
                    <a:path w="6" h="16">
                      <a:moveTo>
                        <a:pt x="0" y="9"/>
                      </a:moveTo>
                      <a:cubicBezTo>
                        <a:pt x="5" y="16"/>
                        <a:pt x="5" y="16"/>
                        <a:pt x="5" y="16"/>
                      </a:cubicBezTo>
                      <a:cubicBezTo>
                        <a:pt x="5" y="12"/>
                        <a:pt x="6" y="8"/>
                        <a:pt x="6" y="4"/>
                      </a:cubicBezTo>
                      <a:cubicBezTo>
                        <a:pt x="3" y="0"/>
                        <a:pt x="3" y="0"/>
                        <a:pt x="3" y="0"/>
                      </a:cubicBezTo>
                      <a:cubicBezTo>
                        <a:pt x="0" y="9"/>
                        <a:pt x="0" y="9"/>
                        <a:pt x="0" y="9"/>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7" name="Freeform 1426"/>
                <p:cNvSpPr/>
                <p:nvPr/>
              </p:nvSpPr>
              <p:spPr bwMode="auto">
                <a:xfrm>
                  <a:off x="2580" y="1464"/>
                  <a:ext cx="22" cy="48"/>
                </a:xfrm>
                <a:custGeom>
                  <a:avLst/>
                  <a:gdLst>
                    <a:gd name="T0" fmla="*/ 0 w 9"/>
                    <a:gd name="T1" fmla="*/ 8 h 20"/>
                    <a:gd name="T2" fmla="*/ 9 w 9"/>
                    <a:gd name="T3" fmla="*/ 20 h 20"/>
                    <a:gd name="T4" fmla="*/ 8 w 9"/>
                    <a:gd name="T5" fmla="*/ 7 h 20"/>
                    <a:gd name="T6" fmla="*/ 2 w 9"/>
                    <a:gd name="T7" fmla="*/ 0 h 20"/>
                    <a:gd name="T8" fmla="*/ 0 w 9"/>
                    <a:gd name="T9" fmla="*/ 8 h 20"/>
                  </a:gdLst>
                  <a:ahLst/>
                  <a:cxnLst>
                    <a:cxn ang="0">
                      <a:pos x="T0" y="T1"/>
                    </a:cxn>
                    <a:cxn ang="0">
                      <a:pos x="T2" y="T3"/>
                    </a:cxn>
                    <a:cxn ang="0">
                      <a:pos x="T4" y="T5"/>
                    </a:cxn>
                    <a:cxn ang="0">
                      <a:pos x="T6" y="T7"/>
                    </a:cxn>
                    <a:cxn ang="0">
                      <a:pos x="T8" y="T9"/>
                    </a:cxn>
                  </a:cxnLst>
                  <a:rect l="0" t="0" r="r" b="b"/>
                  <a:pathLst>
                    <a:path w="9" h="20">
                      <a:moveTo>
                        <a:pt x="0" y="8"/>
                      </a:moveTo>
                      <a:cubicBezTo>
                        <a:pt x="9" y="20"/>
                        <a:pt x="9" y="20"/>
                        <a:pt x="9" y="20"/>
                      </a:cubicBezTo>
                      <a:cubicBezTo>
                        <a:pt x="8" y="16"/>
                        <a:pt x="8" y="12"/>
                        <a:pt x="8" y="7"/>
                      </a:cubicBezTo>
                      <a:cubicBezTo>
                        <a:pt x="2" y="0"/>
                        <a:pt x="2" y="0"/>
                        <a:pt x="2" y="0"/>
                      </a:cubicBezTo>
                      <a:cubicBezTo>
                        <a:pt x="0" y="8"/>
                        <a:pt x="0" y="8"/>
                        <a:pt x="0" y="8"/>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8" name="Freeform 1427"/>
                <p:cNvSpPr/>
                <p:nvPr/>
              </p:nvSpPr>
              <p:spPr bwMode="auto">
                <a:xfrm>
                  <a:off x="2677" y="3298"/>
                  <a:ext cx="31" cy="57"/>
                </a:xfrm>
                <a:custGeom>
                  <a:avLst/>
                  <a:gdLst>
                    <a:gd name="T0" fmla="*/ 1 w 13"/>
                    <a:gd name="T1" fmla="*/ 20 h 24"/>
                    <a:gd name="T2" fmla="*/ 13 w 13"/>
                    <a:gd name="T3" fmla="*/ 24 h 24"/>
                    <a:gd name="T4" fmla="*/ 11 w 13"/>
                    <a:gd name="T5" fmla="*/ 5 h 24"/>
                    <a:gd name="T6" fmla="*/ 0 w 13"/>
                    <a:gd name="T7" fmla="*/ 0 h 24"/>
                    <a:gd name="T8" fmla="*/ 1 w 13"/>
                    <a:gd name="T9" fmla="*/ 20 h 24"/>
                  </a:gdLst>
                  <a:ahLst/>
                  <a:cxnLst>
                    <a:cxn ang="0">
                      <a:pos x="T0" y="T1"/>
                    </a:cxn>
                    <a:cxn ang="0">
                      <a:pos x="T2" y="T3"/>
                    </a:cxn>
                    <a:cxn ang="0">
                      <a:pos x="T4" y="T5"/>
                    </a:cxn>
                    <a:cxn ang="0">
                      <a:pos x="T6" y="T7"/>
                    </a:cxn>
                    <a:cxn ang="0">
                      <a:pos x="T8" y="T9"/>
                    </a:cxn>
                  </a:cxnLst>
                  <a:rect l="0" t="0" r="r" b="b"/>
                  <a:pathLst>
                    <a:path w="13" h="24">
                      <a:moveTo>
                        <a:pt x="1" y="20"/>
                      </a:moveTo>
                      <a:cubicBezTo>
                        <a:pt x="5" y="21"/>
                        <a:pt x="9" y="23"/>
                        <a:pt x="13" y="24"/>
                      </a:cubicBezTo>
                      <a:cubicBezTo>
                        <a:pt x="11" y="19"/>
                        <a:pt x="11" y="11"/>
                        <a:pt x="11" y="5"/>
                      </a:cubicBezTo>
                      <a:cubicBezTo>
                        <a:pt x="7" y="3"/>
                        <a:pt x="4" y="2"/>
                        <a:pt x="0" y="0"/>
                      </a:cubicBezTo>
                      <a:cubicBezTo>
                        <a:pt x="0" y="7"/>
                        <a:pt x="0" y="14"/>
                        <a:pt x="1" y="2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9" name="Freeform 1428"/>
                <p:cNvSpPr/>
                <p:nvPr/>
              </p:nvSpPr>
              <p:spPr bwMode="auto">
                <a:xfrm>
                  <a:off x="2514" y="887"/>
                  <a:ext cx="52" cy="66"/>
                </a:xfrm>
                <a:custGeom>
                  <a:avLst/>
                  <a:gdLst>
                    <a:gd name="T0" fmla="*/ 52 w 52"/>
                    <a:gd name="T1" fmla="*/ 55 h 66"/>
                    <a:gd name="T2" fmla="*/ 5 w 52"/>
                    <a:gd name="T3" fmla="*/ 0 h 66"/>
                    <a:gd name="T4" fmla="*/ 0 w 52"/>
                    <a:gd name="T5" fmla="*/ 12 h 66"/>
                    <a:gd name="T6" fmla="*/ 47 w 52"/>
                    <a:gd name="T7" fmla="*/ 66 h 66"/>
                    <a:gd name="T8" fmla="*/ 52 w 52"/>
                    <a:gd name="T9" fmla="*/ 55 h 66"/>
                  </a:gdLst>
                  <a:ahLst/>
                  <a:cxnLst>
                    <a:cxn ang="0">
                      <a:pos x="T0" y="T1"/>
                    </a:cxn>
                    <a:cxn ang="0">
                      <a:pos x="T2" y="T3"/>
                    </a:cxn>
                    <a:cxn ang="0">
                      <a:pos x="T4" y="T5"/>
                    </a:cxn>
                    <a:cxn ang="0">
                      <a:pos x="T6" y="T7"/>
                    </a:cxn>
                    <a:cxn ang="0">
                      <a:pos x="T8" y="T9"/>
                    </a:cxn>
                  </a:cxnLst>
                  <a:rect l="0" t="0" r="r" b="b"/>
                  <a:pathLst>
                    <a:path w="52" h="66">
                      <a:moveTo>
                        <a:pt x="52" y="55"/>
                      </a:moveTo>
                      <a:lnTo>
                        <a:pt x="5" y="0"/>
                      </a:lnTo>
                      <a:lnTo>
                        <a:pt x="0" y="12"/>
                      </a:lnTo>
                      <a:lnTo>
                        <a:pt x="47" y="66"/>
                      </a:lnTo>
                      <a:lnTo>
                        <a:pt x="52" y="55"/>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0" name="Freeform 1429"/>
                <p:cNvSpPr/>
                <p:nvPr/>
              </p:nvSpPr>
              <p:spPr bwMode="auto">
                <a:xfrm>
                  <a:off x="2545" y="1630"/>
                  <a:ext cx="61" cy="85"/>
                </a:xfrm>
                <a:custGeom>
                  <a:avLst/>
                  <a:gdLst>
                    <a:gd name="T0" fmla="*/ 0 w 61"/>
                    <a:gd name="T1" fmla="*/ 14 h 85"/>
                    <a:gd name="T2" fmla="*/ 59 w 61"/>
                    <a:gd name="T3" fmla="*/ 85 h 85"/>
                    <a:gd name="T4" fmla="*/ 61 w 61"/>
                    <a:gd name="T5" fmla="*/ 71 h 85"/>
                    <a:gd name="T6" fmla="*/ 5 w 61"/>
                    <a:gd name="T7" fmla="*/ 0 h 85"/>
                    <a:gd name="T8" fmla="*/ 0 w 61"/>
                    <a:gd name="T9" fmla="*/ 14 h 85"/>
                  </a:gdLst>
                  <a:ahLst/>
                  <a:cxnLst>
                    <a:cxn ang="0">
                      <a:pos x="T0" y="T1"/>
                    </a:cxn>
                    <a:cxn ang="0">
                      <a:pos x="T2" y="T3"/>
                    </a:cxn>
                    <a:cxn ang="0">
                      <a:pos x="T4" y="T5"/>
                    </a:cxn>
                    <a:cxn ang="0">
                      <a:pos x="T6" y="T7"/>
                    </a:cxn>
                    <a:cxn ang="0">
                      <a:pos x="T8" y="T9"/>
                    </a:cxn>
                  </a:cxnLst>
                  <a:rect l="0" t="0" r="r" b="b"/>
                  <a:pathLst>
                    <a:path w="61" h="85">
                      <a:moveTo>
                        <a:pt x="0" y="14"/>
                      </a:moveTo>
                      <a:lnTo>
                        <a:pt x="59" y="85"/>
                      </a:lnTo>
                      <a:lnTo>
                        <a:pt x="61" y="71"/>
                      </a:lnTo>
                      <a:lnTo>
                        <a:pt x="5" y="0"/>
                      </a:lnTo>
                      <a:lnTo>
                        <a:pt x="0" y="1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1" name="Freeform 1430"/>
                <p:cNvSpPr/>
                <p:nvPr/>
              </p:nvSpPr>
              <p:spPr bwMode="auto">
                <a:xfrm>
                  <a:off x="2545" y="1630"/>
                  <a:ext cx="61" cy="85"/>
                </a:xfrm>
                <a:custGeom>
                  <a:avLst/>
                  <a:gdLst>
                    <a:gd name="T0" fmla="*/ 0 w 61"/>
                    <a:gd name="T1" fmla="*/ 14 h 85"/>
                    <a:gd name="T2" fmla="*/ 59 w 61"/>
                    <a:gd name="T3" fmla="*/ 85 h 85"/>
                    <a:gd name="T4" fmla="*/ 61 w 61"/>
                    <a:gd name="T5" fmla="*/ 71 h 85"/>
                    <a:gd name="T6" fmla="*/ 5 w 61"/>
                    <a:gd name="T7" fmla="*/ 0 h 85"/>
                    <a:gd name="T8" fmla="*/ 0 w 61"/>
                    <a:gd name="T9" fmla="*/ 14 h 85"/>
                  </a:gdLst>
                  <a:ahLst/>
                  <a:cxnLst>
                    <a:cxn ang="0">
                      <a:pos x="T0" y="T1"/>
                    </a:cxn>
                    <a:cxn ang="0">
                      <a:pos x="T2" y="T3"/>
                    </a:cxn>
                    <a:cxn ang="0">
                      <a:pos x="T4" y="T5"/>
                    </a:cxn>
                    <a:cxn ang="0">
                      <a:pos x="T6" y="T7"/>
                    </a:cxn>
                    <a:cxn ang="0">
                      <a:pos x="T8" y="T9"/>
                    </a:cxn>
                  </a:cxnLst>
                  <a:rect l="0" t="0" r="r" b="b"/>
                  <a:pathLst>
                    <a:path w="61" h="85">
                      <a:moveTo>
                        <a:pt x="0" y="14"/>
                      </a:moveTo>
                      <a:lnTo>
                        <a:pt x="59" y="85"/>
                      </a:lnTo>
                      <a:lnTo>
                        <a:pt x="61" y="71"/>
                      </a:lnTo>
                      <a:lnTo>
                        <a:pt x="5" y="0"/>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2" name="Freeform 1431"/>
                <p:cNvSpPr/>
                <p:nvPr/>
              </p:nvSpPr>
              <p:spPr bwMode="auto">
                <a:xfrm>
                  <a:off x="2538" y="1095"/>
                  <a:ext cx="38" cy="88"/>
                </a:xfrm>
                <a:custGeom>
                  <a:avLst/>
                  <a:gdLst>
                    <a:gd name="T0" fmla="*/ 0 w 16"/>
                    <a:gd name="T1" fmla="*/ 2 h 37"/>
                    <a:gd name="T2" fmla="*/ 14 w 16"/>
                    <a:gd name="T3" fmla="*/ 37 h 37"/>
                    <a:gd name="T4" fmla="*/ 16 w 16"/>
                    <a:gd name="T5" fmla="*/ 27 h 37"/>
                    <a:gd name="T6" fmla="*/ 7 w 16"/>
                    <a:gd name="T7" fmla="*/ 0 h 37"/>
                    <a:gd name="T8" fmla="*/ 0 w 16"/>
                    <a:gd name="T9" fmla="*/ 2 h 37"/>
                  </a:gdLst>
                  <a:ahLst/>
                  <a:cxnLst>
                    <a:cxn ang="0">
                      <a:pos x="T0" y="T1"/>
                    </a:cxn>
                    <a:cxn ang="0">
                      <a:pos x="T2" y="T3"/>
                    </a:cxn>
                    <a:cxn ang="0">
                      <a:pos x="T4" y="T5"/>
                    </a:cxn>
                    <a:cxn ang="0">
                      <a:pos x="T6" y="T7"/>
                    </a:cxn>
                    <a:cxn ang="0">
                      <a:pos x="T8" y="T9"/>
                    </a:cxn>
                  </a:cxnLst>
                  <a:rect l="0" t="0" r="r" b="b"/>
                  <a:pathLst>
                    <a:path w="16" h="37">
                      <a:moveTo>
                        <a:pt x="0" y="2"/>
                      </a:moveTo>
                      <a:cubicBezTo>
                        <a:pt x="14" y="37"/>
                        <a:pt x="14" y="37"/>
                        <a:pt x="14" y="37"/>
                      </a:cubicBezTo>
                      <a:cubicBezTo>
                        <a:pt x="15" y="33"/>
                        <a:pt x="15" y="30"/>
                        <a:pt x="16" y="27"/>
                      </a:cubicBezTo>
                      <a:cubicBezTo>
                        <a:pt x="7" y="0"/>
                        <a:pt x="7" y="0"/>
                        <a:pt x="7" y="0"/>
                      </a:cubicBezTo>
                      <a:cubicBezTo>
                        <a:pt x="5" y="0"/>
                        <a:pt x="3" y="1"/>
                        <a:pt x="0" y="2"/>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3" name="Freeform 1432"/>
                <p:cNvSpPr/>
                <p:nvPr/>
              </p:nvSpPr>
              <p:spPr bwMode="auto">
                <a:xfrm>
                  <a:off x="2434" y="163"/>
                  <a:ext cx="87" cy="104"/>
                </a:xfrm>
                <a:custGeom>
                  <a:avLst/>
                  <a:gdLst>
                    <a:gd name="T0" fmla="*/ 27 w 37"/>
                    <a:gd name="T1" fmla="*/ 44 h 44"/>
                    <a:gd name="T2" fmla="*/ 37 w 37"/>
                    <a:gd name="T3" fmla="*/ 22 h 44"/>
                    <a:gd name="T4" fmla="*/ 13 w 37"/>
                    <a:gd name="T5" fmla="*/ 0 h 44"/>
                    <a:gd name="T6" fmla="*/ 0 w 37"/>
                    <a:gd name="T7" fmla="*/ 9 h 44"/>
                    <a:gd name="T8" fmla="*/ 27 w 37"/>
                    <a:gd name="T9" fmla="*/ 44 h 44"/>
                  </a:gdLst>
                  <a:ahLst/>
                  <a:cxnLst>
                    <a:cxn ang="0">
                      <a:pos x="T0" y="T1"/>
                    </a:cxn>
                    <a:cxn ang="0">
                      <a:pos x="T2" y="T3"/>
                    </a:cxn>
                    <a:cxn ang="0">
                      <a:pos x="T4" y="T5"/>
                    </a:cxn>
                    <a:cxn ang="0">
                      <a:pos x="T6" y="T7"/>
                    </a:cxn>
                    <a:cxn ang="0">
                      <a:pos x="T8" y="T9"/>
                    </a:cxn>
                  </a:cxnLst>
                  <a:rect l="0" t="0" r="r" b="b"/>
                  <a:pathLst>
                    <a:path w="37" h="44">
                      <a:moveTo>
                        <a:pt x="27" y="44"/>
                      </a:moveTo>
                      <a:cubicBezTo>
                        <a:pt x="30" y="37"/>
                        <a:pt x="34" y="29"/>
                        <a:pt x="37" y="22"/>
                      </a:cubicBezTo>
                      <a:cubicBezTo>
                        <a:pt x="23" y="25"/>
                        <a:pt x="15" y="12"/>
                        <a:pt x="13" y="0"/>
                      </a:cubicBezTo>
                      <a:cubicBezTo>
                        <a:pt x="9" y="3"/>
                        <a:pt x="5" y="6"/>
                        <a:pt x="0" y="9"/>
                      </a:cubicBezTo>
                      <a:cubicBezTo>
                        <a:pt x="0" y="26"/>
                        <a:pt x="6" y="42"/>
                        <a:pt x="27" y="44"/>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4" name="Freeform 1433"/>
                <p:cNvSpPr/>
                <p:nvPr/>
              </p:nvSpPr>
              <p:spPr bwMode="auto">
                <a:xfrm>
                  <a:off x="2540" y="1651"/>
                  <a:ext cx="64" cy="83"/>
                </a:xfrm>
                <a:custGeom>
                  <a:avLst/>
                  <a:gdLst>
                    <a:gd name="T0" fmla="*/ 0 w 64"/>
                    <a:gd name="T1" fmla="*/ 15 h 83"/>
                    <a:gd name="T2" fmla="*/ 59 w 64"/>
                    <a:gd name="T3" fmla="*/ 83 h 83"/>
                    <a:gd name="T4" fmla="*/ 64 w 64"/>
                    <a:gd name="T5" fmla="*/ 69 h 83"/>
                    <a:gd name="T6" fmla="*/ 5 w 64"/>
                    <a:gd name="T7" fmla="*/ 0 h 83"/>
                    <a:gd name="T8" fmla="*/ 0 w 64"/>
                    <a:gd name="T9" fmla="*/ 15 h 83"/>
                  </a:gdLst>
                  <a:ahLst/>
                  <a:cxnLst>
                    <a:cxn ang="0">
                      <a:pos x="T0" y="T1"/>
                    </a:cxn>
                    <a:cxn ang="0">
                      <a:pos x="T2" y="T3"/>
                    </a:cxn>
                    <a:cxn ang="0">
                      <a:pos x="T4" y="T5"/>
                    </a:cxn>
                    <a:cxn ang="0">
                      <a:pos x="T6" y="T7"/>
                    </a:cxn>
                    <a:cxn ang="0">
                      <a:pos x="T8" y="T9"/>
                    </a:cxn>
                  </a:cxnLst>
                  <a:rect l="0" t="0" r="r" b="b"/>
                  <a:pathLst>
                    <a:path w="64" h="83">
                      <a:moveTo>
                        <a:pt x="0" y="15"/>
                      </a:moveTo>
                      <a:lnTo>
                        <a:pt x="59" y="83"/>
                      </a:lnTo>
                      <a:lnTo>
                        <a:pt x="64" y="69"/>
                      </a:lnTo>
                      <a:lnTo>
                        <a:pt x="5" y="0"/>
                      </a:lnTo>
                      <a:lnTo>
                        <a:pt x="0" y="15"/>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5" name="Freeform 1434"/>
                <p:cNvSpPr/>
                <p:nvPr/>
              </p:nvSpPr>
              <p:spPr bwMode="auto">
                <a:xfrm>
                  <a:off x="2540" y="1651"/>
                  <a:ext cx="64" cy="83"/>
                </a:xfrm>
                <a:custGeom>
                  <a:avLst/>
                  <a:gdLst>
                    <a:gd name="T0" fmla="*/ 0 w 64"/>
                    <a:gd name="T1" fmla="*/ 15 h 83"/>
                    <a:gd name="T2" fmla="*/ 59 w 64"/>
                    <a:gd name="T3" fmla="*/ 83 h 83"/>
                    <a:gd name="T4" fmla="*/ 64 w 64"/>
                    <a:gd name="T5" fmla="*/ 69 h 83"/>
                    <a:gd name="T6" fmla="*/ 5 w 64"/>
                    <a:gd name="T7" fmla="*/ 0 h 83"/>
                    <a:gd name="T8" fmla="*/ 0 w 64"/>
                    <a:gd name="T9" fmla="*/ 15 h 83"/>
                  </a:gdLst>
                  <a:ahLst/>
                  <a:cxnLst>
                    <a:cxn ang="0">
                      <a:pos x="T0" y="T1"/>
                    </a:cxn>
                    <a:cxn ang="0">
                      <a:pos x="T2" y="T3"/>
                    </a:cxn>
                    <a:cxn ang="0">
                      <a:pos x="T4" y="T5"/>
                    </a:cxn>
                    <a:cxn ang="0">
                      <a:pos x="T6" y="T7"/>
                    </a:cxn>
                    <a:cxn ang="0">
                      <a:pos x="T8" y="T9"/>
                    </a:cxn>
                  </a:cxnLst>
                  <a:rect l="0" t="0" r="r" b="b"/>
                  <a:pathLst>
                    <a:path w="64" h="83">
                      <a:moveTo>
                        <a:pt x="0" y="15"/>
                      </a:moveTo>
                      <a:lnTo>
                        <a:pt x="59" y="83"/>
                      </a:lnTo>
                      <a:lnTo>
                        <a:pt x="64" y="69"/>
                      </a:lnTo>
                      <a:lnTo>
                        <a:pt x="5" y="0"/>
                      </a:lnTo>
                      <a:lnTo>
                        <a:pt x="0"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6" name="Freeform 1435"/>
                <p:cNvSpPr/>
                <p:nvPr/>
              </p:nvSpPr>
              <p:spPr bwMode="auto">
                <a:xfrm>
                  <a:off x="2507" y="904"/>
                  <a:ext cx="52" cy="68"/>
                </a:xfrm>
                <a:custGeom>
                  <a:avLst/>
                  <a:gdLst>
                    <a:gd name="T0" fmla="*/ 52 w 52"/>
                    <a:gd name="T1" fmla="*/ 54 h 68"/>
                    <a:gd name="T2" fmla="*/ 5 w 52"/>
                    <a:gd name="T3" fmla="*/ 0 h 68"/>
                    <a:gd name="T4" fmla="*/ 0 w 52"/>
                    <a:gd name="T5" fmla="*/ 14 h 68"/>
                    <a:gd name="T6" fmla="*/ 47 w 52"/>
                    <a:gd name="T7" fmla="*/ 68 h 68"/>
                    <a:gd name="T8" fmla="*/ 52 w 52"/>
                    <a:gd name="T9" fmla="*/ 54 h 68"/>
                  </a:gdLst>
                  <a:ahLst/>
                  <a:cxnLst>
                    <a:cxn ang="0">
                      <a:pos x="T0" y="T1"/>
                    </a:cxn>
                    <a:cxn ang="0">
                      <a:pos x="T2" y="T3"/>
                    </a:cxn>
                    <a:cxn ang="0">
                      <a:pos x="T4" y="T5"/>
                    </a:cxn>
                    <a:cxn ang="0">
                      <a:pos x="T6" y="T7"/>
                    </a:cxn>
                    <a:cxn ang="0">
                      <a:pos x="T8" y="T9"/>
                    </a:cxn>
                  </a:cxnLst>
                  <a:rect l="0" t="0" r="r" b="b"/>
                  <a:pathLst>
                    <a:path w="52" h="68">
                      <a:moveTo>
                        <a:pt x="52" y="54"/>
                      </a:moveTo>
                      <a:lnTo>
                        <a:pt x="5" y="0"/>
                      </a:lnTo>
                      <a:lnTo>
                        <a:pt x="0" y="14"/>
                      </a:lnTo>
                      <a:lnTo>
                        <a:pt x="47" y="68"/>
                      </a:lnTo>
                      <a:lnTo>
                        <a:pt x="52" y="5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7" name="Freeform 1436"/>
                <p:cNvSpPr/>
                <p:nvPr/>
              </p:nvSpPr>
              <p:spPr bwMode="auto">
                <a:xfrm>
                  <a:off x="2517" y="2501"/>
                  <a:ext cx="132" cy="90"/>
                </a:xfrm>
                <a:custGeom>
                  <a:avLst/>
                  <a:gdLst>
                    <a:gd name="T0" fmla="*/ 0 w 56"/>
                    <a:gd name="T1" fmla="*/ 11 h 38"/>
                    <a:gd name="T2" fmla="*/ 38 w 56"/>
                    <a:gd name="T3" fmla="*/ 38 h 38"/>
                    <a:gd name="T4" fmla="*/ 56 w 56"/>
                    <a:gd name="T5" fmla="*/ 25 h 38"/>
                    <a:gd name="T6" fmla="*/ 20 w 56"/>
                    <a:gd name="T7" fmla="*/ 0 h 38"/>
                    <a:gd name="T8" fmla="*/ 0 w 56"/>
                    <a:gd name="T9" fmla="*/ 11 h 38"/>
                  </a:gdLst>
                  <a:ahLst/>
                  <a:cxnLst>
                    <a:cxn ang="0">
                      <a:pos x="T0" y="T1"/>
                    </a:cxn>
                    <a:cxn ang="0">
                      <a:pos x="T2" y="T3"/>
                    </a:cxn>
                    <a:cxn ang="0">
                      <a:pos x="T4" y="T5"/>
                    </a:cxn>
                    <a:cxn ang="0">
                      <a:pos x="T6" y="T7"/>
                    </a:cxn>
                    <a:cxn ang="0">
                      <a:pos x="T8" y="T9"/>
                    </a:cxn>
                  </a:cxnLst>
                  <a:rect l="0" t="0" r="r" b="b"/>
                  <a:pathLst>
                    <a:path w="56" h="38">
                      <a:moveTo>
                        <a:pt x="0" y="11"/>
                      </a:moveTo>
                      <a:cubicBezTo>
                        <a:pt x="11" y="19"/>
                        <a:pt x="24" y="28"/>
                        <a:pt x="38" y="38"/>
                      </a:cubicBezTo>
                      <a:cubicBezTo>
                        <a:pt x="44" y="34"/>
                        <a:pt x="50" y="30"/>
                        <a:pt x="56" y="25"/>
                      </a:cubicBezTo>
                      <a:cubicBezTo>
                        <a:pt x="20" y="0"/>
                        <a:pt x="20" y="0"/>
                        <a:pt x="20" y="0"/>
                      </a:cubicBezTo>
                      <a:cubicBezTo>
                        <a:pt x="13" y="5"/>
                        <a:pt x="6" y="9"/>
                        <a:pt x="0" y="11"/>
                      </a:cubicBezTo>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8" name="Freeform 1437"/>
                <p:cNvSpPr/>
                <p:nvPr/>
              </p:nvSpPr>
              <p:spPr bwMode="auto">
                <a:xfrm>
                  <a:off x="2517" y="1100"/>
                  <a:ext cx="52" cy="104"/>
                </a:xfrm>
                <a:custGeom>
                  <a:avLst/>
                  <a:gdLst>
                    <a:gd name="T0" fmla="*/ 0 w 22"/>
                    <a:gd name="T1" fmla="*/ 3 h 44"/>
                    <a:gd name="T2" fmla="*/ 18 w 22"/>
                    <a:gd name="T3" fmla="*/ 44 h 44"/>
                    <a:gd name="T4" fmla="*/ 21 w 22"/>
                    <a:gd name="T5" fmla="*/ 43 h 44"/>
                    <a:gd name="T6" fmla="*/ 22 w 22"/>
                    <a:gd name="T7" fmla="*/ 39 h 44"/>
                    <a:gd name="T8" fmla="*/ 7 w 22"/>
                    <a:gd name="T9" fmla="*/ 0 h 44"/>
                    <a:gd name="T10" fmla="*/ 0 w 22"/>
                    <a:gd name="T11" fmla="*/ 3 h 44"/>
                  </a:gdLst>
                  <a:ahLst/>
                  <a:cxnLst>
                    <a:cxn ang="0">
                      <a:pos x="T0" y="T1"/>
                    </a:cxn>
                    <a:cxn ang="0">
                      <a:pos x="T2" y="T3"/>
                    </a:cxn>
                    <a:cxn ang="0">
                      <a:pos x="T4" y="T5"/>
                    </a:cxn>
                    <a:cxn ang="0">
                      <a:pos x="T6" y="T7"/>
                    </a:cxn>
                    <a:cxn ang="0">
                      <a:pos x="T8" y="T9"/>
                    </a:cxn>
                    <a:cxn ang="0">
                      <a:pos x="T10" y="T11"/>
                    </a:cxn>
                  </a:cxnLst>
                  <a:rect l="0" t="0" r="r" b="b"/>
                  <a:pathLst>
                    <a:path w="22" h="44">
                      <a:moveTo>
                        <a:pt x="0" y="3"/>
                      </a:moveTo>
                      <a:cubicBezTo>
                        <a:pt x="18" y="44"/>
                        <a:pt x="18" y="44"/>
                        <a:pt x="18" y="44"/>
                      </a:cubicBezTo>
                      <a:cubicBezTo>
                        <a:pt x="21" y="43"/>
                        <a:pt x="21" y="43"/>
                        <a:pt x="21" y="43"/>
                      </a:cubicBezTo>
                      <a:cubicBezTo>
                        <a:pt x="22" y="39"/>
                        <a:pt x="22" y="39"/>
                        <a:pt x="22" y="39"/>
                      </a:cubicBezTo>
                      <a:cubicBezTo>
                        <a:pt x="7" y="0"/>
                        <a:pt x="7" y="0"/>
                        <a:pt x="7" y="0"/>
                      </a:cubicBezTo>
                      <a:cubicBezTo>
                        <a:pt x="5" y="1"/>
                        <a:pt x="3" y="2"/>
                        <a:pt x="0" y="3"/>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9" name="Freeform 1438"/>
                <p:cNvSpPr/>
                <p:nvPr/>
              </p:nvSpPr>
              <p:spPr bwMode="auto">
                <a:xfrm>
                  <a:off x="2535" y="1673"/>
                  <a:ext cx="64" cy="78"/>
                </a:xfrm>
                <a:custGeom>
                  <a:avLst/>
                  <a:gdLst>
                    <a:gd name="T0" fmla="*/ 0 w 64"/>
                    <a:gd name="T1" fmla="*/ 14 h 78"/>
                    <a:gd name="T2" fmla="*/ 62 w 64"/>
                    <a:gd name="T3" fmla="*/ 78 h 78"/>
                    <a:gd name="T4" fmla="*/ 64 w 64"/>
                    <a:gd name="T5" fmla="*/ 66 h 78"/>
                    <a:gd name="T6" fmla="*/ 5 w 64"/>
                    <a:gd name="T7" fmla="*/ 0 h 78"/>
                    <a:gd name="T8" fmla="*/ 0 w 64"/>
                    <a:gd name="T9" fmla="*/ 14 h 78"/>
                  </a:gdLst>
                  <a:ahLst/>
                  <a:cxnLst>
                    <a:cxn ang="0">
                      <a:pos x="T0" y="T1"/>
                    </a:cxn>
                    <a:cxn ang="0">
                      <a:pos x="T2" y="T3"/>
                    </a:cxn>
                    <a:cxn ang="0">
                      <a:pos x="T4" y="T5"/>
                    </a:cxn>
                    <a:cxn ang="0">
                      <a:pos x="T6" y="T7"/>
                    </a:cxn>
                    <a:cxn ang="0">
                      <a:pos x="T8" y="T9"/>
                    </a:cxn>
                  </a:cxnLst>
                  <a:rect l="0" t="0" r="r" b="b"/>
                  <a:pathLst>
                    <a:path w="64" h="78">
                      <a:moveTo>
                        <a:pt x="0" y="14"/>
                      </a:moveTo>
                      <a:lnTo>
                        <a:pt x="62" y="78"/>
                      </a:lnTo>
                      <a:lnTo>
                        <a:pt x="64" y="66"/>
                      </a:lnTo>
                      <a:lnTo>
                        <a:pt x="5" y="0"/>
                      </a:lnTo>
                      <a:lnTo>
                        <a:pt x="0" y="1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0" name="Freeform 1439"/>
                <p:cNvSpPr/>
                <p:nvPr/>
              </p:nvSpPr>
              <p:spPr bwMode="auto">
                <a:xfrm>
                  <a:off x="2535" y="1673"/>
                  <a:ext cx="64" cy="78"/>
                </a:xfrm>
                <a:custGeom>
                  <a:avLst/>
                  <a:gdLst>
                    <a:gd name="T0" fmla="*/ 0 w 64"/>
                    <a:gd name="T1" fmla="*/ 14 h 78"/>
                    <a:gd name="T2" fmla="*/ 62 w 64"/>
                    <a:gd name="T3" fmla="*/ 78 h 78"/>
                    <a:gd name="T4" fmla="*/ 64 w 64"/>
                    <a:gd name="T5" fmla="*/ 66 h 78"/>
                    <a:gd name="T6" fmla="*/ 5 w 64"/>
                    <a:gd name="T7" fmla="*/ 0 h 78"/>
                    <a:gd name="T8" fmla="*/ 0 w 64"/>
                    <a:gd name="T9" fmla="*/ 14 h 78"/>
                  </a:gdLst>
                  <a:ahLst/>
                  <a:cxnLst>
                    <a:cxn ang="0">
                      <a:pos x="T0" y="T1"/>
                    </a:cxn>
                    <a:cxn ang="0">
                      <a:pos x="T2" y="T3"/>
                    </a:cxn>
                    <a:cxn ang="0">
                      <a:pos x="T4" y="T5"/>
                    </a:cxn>
                    <a:cxn ang="0">
                      <a:pos x="T6" y="T7"/>
                    </a:cxn>
                    <a:cxn ang="0">
                      <a:pos x="T8" y="T9"/>
                    </a:cxn>
                  </a:cxnLst>
                  <a:rect l="0" t="0" r="r" b="b"/>
                  <a:pathLst>
                    <a:path w="64" h="78">
                      <a:moveTo>
                        <a:pt x="0" y="14"/>
                      </a:moveTo>
                      <a:lnTo>
                        <a:pt x="62" y="78"/>
                      </a:lnTo>
                      <a:lnTo>
                        <a:pt x="64" y="66"/>
                      </a:lnTo>
                      <a:lnTo>
                        <a:pt x="5" y="0"/>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1" name="Freeform 1440"/>
                <p:cNvSpPr/>
                <p:nvPr/>
              </p:nvSpPr>
              <p:spPr bwMode="auto">
                <a:xfrm>
                  <a:off x="2453" y="0"/>
                  <a:ext cx="73" cy="78"/>
                </a:xfrm>
                <a:custGeom>
                  <a:avLst/>
                  <a:gdLst>
                    <a:gd name="T0" fmla="*/ 31 w 31"/>
                    <a:gd name="T1" fmla="*/ 12 h 33"/>
                    <a:gd name="T2" fmla="*/ 16 w 31"/>
                    <a:gd name="T3" fmla="*/ 0 h 33"/>
                    <a:gd name="T4" fmla="*/ 4 w 31"/>
                    <a:gd name="T5" fmla="*/ 33 h 33"/>
                    <a:gd name="T6" fmla="*/ 31 w 31"/>
                    <a:gd name="T7" fmla="*/ 12 h 33"/>
                  </a:gdLst>
                  <a:ahLst/>
                  <a:cxnLst>
                    <a:cxn ang="0">
                      <a:pos x="T0" y="T1"/>
                    </a:cxn>
                    <a:cxn ang="0">
                      <a:pos x="T2" y="T3"/>
                    </a:cxn>
                    <a:cxn ang="0">
                      <a:pos x="T4" y="T5"/>
                    </a:cxn>
                    <a:cxn ang="0">
                      <a:pos x="T6" y="T7"/>
                    </a:cxn>
                  </a:cxnLst>
                  <a:rect l="0" t="0" r="r" b="b"/>
                  <a:pathLst>
                    <a:path w="31" h="33">
                      <a:moveTo>
                        <a:pt x="31" y="12"/>
                      </a:moveTo>
                      <a:cubicBezTo>
                        <a:pt x="26" y="9"/>
                        <a:pt x="21" y="5"/>
                        <a:pt x="16" y="0"/>
                      </a:cubicBezTo>
                      <a:cubicBezTo>
                        <a:pt x="5" y="7"/>
                        <a:pt x="0" y="20"/>
                        <a:pt x="4" y="33"/>
                      </a:cubicBezTo>
                      <a:cubicBezTo>
                        <a:pt x="13" y="26"/>
                        <a:pt x="22" y="19"/>
                        <a:pt x="31" y="12"/>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2" name="Freeform 1441"/>
                <p:cNvSpPr/>
                <p:nvPr/>
              </p:nvSpPr>
              <p:spPr bwMode="auto">
                <a:xfrm>
                  <a:off x="2500" y="923"/>
                  <a:ext cx="52" cy="68"/>
                </a:xfrm>
                <a:custGeom>
                  <a:avLst/>
                  <a:gdLst>
                    <a:gd name="T0" fmla="*/ 52 w 52"/>
                    <a:gd name="T1" fmla="*/ 54 h 68"/>
                    <a:gd name="T2" fmla="*/ 5 w 52"/>
                    <a:gd name="T3" fmla="*/ 0 h 68"/>
                    <a:gd name="T4" fmla="*/ 0 w 52"/>
                    <a:gd name="T5" fmla="*/ 14 h 68"/>
                    <a:gd name="T6" fmla="*/ 47 w 52"/>
                    <a:gd name="T7" fmla="*/ 68 h 68"/>
                    <a:gd name="T8" fmla="*/ 52 w 52"/>
                    <a:gd name="T9" fmla="*/ 54 h 68"/>
                  </a:gdLst>
                  <a:ahLst/>
                  <a:cxnLst>
                    <a:cxn ang="0">
                      <a:pos x="T0" y="T1"/>
                    </a:cxn>
                    <a:cxn ang="0">
                      <a:pos x="T2" y="T3"/>
                    </a:cxn>
                    <a:cxn ang="0">
                      <a:pos x="T4" y="T5"/>
                    </a:cxn>
                    <a:cxn ang="0">
                      <a:pos x="T6" y="T7"/>
                    </a:cxn>
                    <a:cxn ang="0">
                      <a:pos x="T8" y="T9"/>
                    </a:cxn>
                  </a:cxnLst>
                  <a:rect l="0" t="0" r="r" b="b"/>
                  <a:pathLst>
                    <a:path w="52" h="68">
                      <a:moveTo>
                        <a:pt x="52" y="54"/>
                      </a:moveTo>
                      <a:lnTo>
                        <a:pt x="5" y="0"/>
                      </a:lnTo>
                      <a:lnTo>
                        <a:pt x="0" y="14"/>
                      </a:lnTo>
                      <a:lnTo>
                        <a:pt x="47" y="68"/>
                      </a:lnTo>
                      <a:lnTo>
                        <a:pt x="52" y="5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3" name="Freeform 1442"/>
                <p:cNvSpPr/>
                <p:nvPr/>
              </p:nvSpPr>
              <p:spPr bwMode="auto">
                <a:xfrm>
                  <a:off x="2533" y="1694"/>
                  <a:ext cx="62" cy="76"/>
                </a:xfrm>
                <a:custGeom>
                  <a:avLst/>
                  <a:gdLst>
                    <a:gd name="T0" fmla="*/ 0 w 62"/>
                    <a:gd name="T1" fmla="*/ 14 h 76"/>
                    <a:gd name="T2" fmla="*/ 59 w 62"/>
                    <a:gd name="T3" fmla="*/ 76 h 76"/>
                    <a:gd name="T4" fmla="*/ 62 w 62"/>
                    <a:gd name="T5" fmla="*/ 64 h 76"/>
                    <a:gd name="T6" fmla="*/ 2 w 62"/>
                    <a:gd name="T7" fmla="*/ 0 h 76"/>
                    <a:gd name="T8" fmla="*/ 0 w 62"/>
                    <a:gd name="T9" fmla="*/ 14 h 76"/>
                  </a:gdLst>
                  <a:ahLst/>
                  <a:cxnLst>
                    <a:cxn ang="0">
                      <a:pos x="T0" y="T1"/>
                    </a:cxn>
                    <a:cxn ang="0">
                      <a:pos x="T2" y="T3"/>
                    </a:cxn>
                    <a:cxn ang="0">
                      <a:pos x="T4" y="T5"/>
                    </a:cxn>
                    <a:cxn ang="0">
                      <a:pos x="T6" y="T7"/>
                    </a:cxn>
                    <a:cxn ang="0">
                      <a:pos x="T8" y="T9"/>
                    </a:cxn>
                  </a:cxnLst>
                  <a:rect l="0" t="0" r="r" b="b"/>
                  <a:pathLst>
                    <a:path w="62" h="76">
                      <a:moveTo>
                        <a:pt x="0" y="14"/>
                      </a:moveTo>
                      <a:lnTo>
                        <a:pt x="59" y="76"/>
                      </a:lnTo>
                      <a:lnTo>
                        <a:pt x="62" y="64"/>
                      </a:lnTo>
                      <a:lnTo>
                        <a:pt x="2" y="0"/>
                      </a:lnTo>
                      <a:lnTo>
                        <a:pt x="0" y="1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4" name="Freeform 1443"/>
                <p:cNvSpPr/>
                <p:nvPr/>
              </p:nvSpPr>
              <p:spPr bwMode="auto">
                <a:xfrm>
                  <a:off x="2533" y="1694"/>
                  <a:ext cx="62" cy="76"/>
                </a:xfrm>
                <a:custGeom>
                  <a:avLst/>
                  <a:gdLst>
                    <a:gd name="T0" fmla="*/ 0 w 62"/>
                    <a:gd name="T1" fmla="*/ 14 h 76"/>
                    <a:gd name="T2" fmla="*/ 59 w 62"/>
                    <a:gd name="T3" fmla="*/ 76 h 76"/>
                    <a:gd name="T4" fmla="*/ 62 w 62"/>
                    <a:gd name="T5" fmla="*/ 64 h 76"/>
                    <a:gd name="T6" fmla="*/ 2 w 62"/>
                    <a:gd name="T7" fmla="*/ 0 h 76"/>
                    <a:gd name="T8" fmla="*/ 0 w 62"/>
                    <a:gd name="T9" fmla="*/ 14 h 76"/>
                  </a:gdLst>
                  <a:ahLst/>
                  <a:cxnLst>
                    <a:cxn ang="0">
                      <a:pos x="T0" y="T1"/>
                    </a:cxn>
                    <a:cxn ang="0">
                      <a:pos x="T2" y="T3"/>
                    </a:cxn>
                    <a:cxn ang="0">
                      <a:pos x="T4" y="T5"/>
                    </a:cxn>
                    <a:cxn ang="0">
                      <a:pos x="T6" y="T7"/>
                    </a:cxn>
                    <a:cxn ang="0">
                      <a:pos x="T8" y="T9"/>
                    </a:cxn>
                  </a:cxnLst>
                  <a:rect l="0" t="0" r="r" b="b"/>
                  <a:pathLst>
                    <a:path w="62" h="76">
                      <a:moveTo>
                        <a:pt x="0" y="14"/>
                      </a:moveTo>
                      <a:lnTo>
                        <a:pt x="59" y="76"/>
                      </a:lnTo>
                      <a:lnTo>
                        <a:pt x="62" y="64"/>
                      </a:lnTo>
                      <a:lnTo>
                        <a:pt x="2" y="0"/>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5" name="Freeform 1444"/>
                <p:cNvSpPr/>
                <p:nvPr/>
              </p:nvSpPr>
              <p:spPr bwMode="auto">
                <a:xfrm>
                  <a:off x="2526" y="1713"/>
                  <a:ext cx="66" cy="66"/>
                </a:xfrm>
                <a:custGeom>
                  <a:avLst/>
                  <a:gdLst>
                    <a:gd name="T0" fmla="*/ 0 w 28"/>
                    <a:gd name="T1" fmla="*/ 10 h 28"/>
                    <a:gd name="T2" fmla="*/ 27 w 28"/>
                    <a:gd name="T3" fmla="*/ 28 h 28"/>
                    <a:gd name="T4" fmla="*/ 28 w 28"/>
                    <a:gd name="T5" fmla="*/ 26 h 28"/>
                    <a:gd name="T6" fmla="*/ 2 w 28"/>
                    <a:gd name="T7" fmla="*/ 0 h 28"/>
                    <a:gd name="T8" fmla="*/ 0 w 28"/>
                    <a:gd name="T9" fmla="*/ 10 h 28"/>
                  </a:gdLst>
                  <a:ahLst/>
                  <a:cxnLst>
                    <a:cxn ang="0">
                      <a:pos x="T0" y="T1"/>
                    </a:cxn>
                    <a:cxn ang="0">
                      <a:pos x="T2" y="T3"/>
                    </a:cxn>
                    <a:cxn ang="0">
                      <a:pos x="T4" y="T5"/>
                    </a:cxn>
                    <a:cxn ang="0">
                      <a:pos x="T6" y="T7"/>
                    </a:cxn>
                    <a:cxn ang="0">
                      <a:pos x="T8" y="T9"/>
                    </a:cxn>
                  </a:cxnLst>
                  <a:rect l="0" t="0" r="r" b="b"/>
                  <a:pathLst>
                    <a:path w="28" h="28">
                      <a:moveTo>
                        <a:pt x="0" y="10"/>
                      </a:moveTo>
                      <a:cubicBezTo>
                        <a:pt x="9" y="17"/>
                        <a:pt x="18" y="23"/>
                        <a:pt x="27" y="28"/>
                      </a:cubicBezTo>
                      <a:cubicBezTo>
                        <a:pt x="28" y="26"/>
                        <a:pt x="28" y="26"/>
                        <a:pt x="28" y="26"/>
                      </a:cubicBezTo>
                      <a:cubicBezTo>
                        <a:pt x="2" y="0"/>
                        <a:pt x="2" y="0"/>
                        <a:pt x="2" y="0"/>
                      </a:cubicBezTo>
                      <a:cubicBezTo>
                        <a:pt x="2" y="3"/>
                        <a:pt x="1" y="7"/>
                        <a:pt x="0" y="10"/>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6" name="Freeform 1445"/>
                <p:cNvSpPr/>
                <p:nvPr/>
              </p:nvSpPr>
              <p:spPr bwMode="auto">
                <a:xfrm>
                  <a:off x="2493" y="942"/>
                  <a:ext cx="52" cy="61"/>
                </a:xfrm>
                <a:custGeom>
                  <a:avLst/>
                  <a:gdLst>
                    <a:gd name="T0" fmla="*/ 22 w 22"/>
                    <a:gd name="T1" fmla="*/ 24 h 26"/>
                    <a:gd name="T2" fmla="*/ 22 w 22"/>
                    <a:gd name="T3" fmla="*/ 23 h 26"/>
                    <a:gd name="T4" fmla="*/ 2 w 22"/>
                    <a:gd name="T5" fmla="*/ 0 h 26"/>
                    <a:gd name="T6" fmla="*/ 0 w 22"/>
                    <a:gd name="T7" fmla="*/ 6 h 26"/>
                    <a:gd name="T8" fmla="*/ 17 w 22"/>
                    <a:gd name="T9" fmla="*/ 26 h 26"/>
                    <a:gd name="T10" fmla="*/ 22 w 22"/>
                    <a:gd name="T11" fmla="*/ 24 h 26"/>
                  </a:gdLst>
                  <a:ahLst/>
                  <a:cxnLst>
                    <a:cxn ang="0">
                      <a:pos x="T0" y="T1"/>
                    </a:cxn>
                    <a:cxn ang="0">
                      <a:pos x="T2" y="T3"/>
                    </a:cxn>
                    <a:cxn ang="0">
                      <a:pos x="T4" y="T5"/>
                    </a:cxn>
                    <a:cxn ang="0">
                      <a:pos x="T6" y="T7"/>
                    </a:cxn>
                    <a:cxn ang="0">
                      <a:pos x="T8" y="T9"/>
                    </a:cxn>
                    <a:cxn ang="0">
                      <a:pos x="T10" y="T11"/>
                    </a:cxn>
                  </a:cxnLst>
                  <a:rect l="0" t="0" r="r" b="b"/>
                  <a:pathLst>
                    <a:path w="22" h="26">
                      <a:moveTo>
                        <a:pt x="22" y="24"/>
                      </a:moveTo>
                      <a:cubicBezTo>
                        <a:pt x="22" y="23"/>
                        <a:pt x="22" y="23"/>
                        <a:pt x="22" y="23"/>
                      </a:cubicBezTo>
                      <a:cubicBezTo>
                        <a:pt x="2" y="0"/>
                        <a:pt x="2" y="0"/>
                        <a:pt x="2" y="0"/>
                      </a:cubicBezTo>
                      <a:cubicBezTo>
                        <a:pt x="0" y="6"/>
                        <a:pt x="0" y="6"/>
                        <a:pt x="0" y="6"/>
                      </a:cubicBezTo>
                      <a:cubicBezTo>
                        <a:pt x="17" y="26"/>
                        <a:pt x="17" y="26"/>
                        <a:pt x="17" y="26"/>
                      </a:cubicBezTo>
                      <a:cubicBezTo>
                        <a:pt x="18" y="25"/>
                        <a:pt x="20" y="25"/>
                        <a:pt x="22" y="24"/>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7" name="Freeform 1446"/>
                <p:cNvSpPr/>
                <p:nvPr/>
              </p:nvSpPr>
              <p:spPr bwMode="auto">
                <a:xfrm>
                  <a:off x="2512" y="2401"/>
                  <a:ext cx="113" cy="85"/>
                </a:xfrm>
                <a:custGeom>
                  <a:avLst/>
                  <a:gdLst>
                    <a:gd name="T0" fmla="*/ 0 w 48"/>
                    <a:gd name="T1" fmla="*/ 22 h 36"/>
                    <a:gd name="T2" fmla="*/ 21 w 48"/>
                    <a:gd name="T3" fmla="*/ 36 h 36"/>
                    <a:gd name="T4" fmla="*/ 48 w 48"/>
                    <a:gd name="T5" fmla="*/ 15 h 36"/>
                    <a:gd name="T6" fmla="*/ 29 w 48"/>
                    <a:gd name="T7" fmla="*/ 0 h 36"/>
                    <a:gd name="T8" fmla="*/ 0 w 48"/>
                    <a:gd name="T9" fmla="*/ 22 h 36"/>
                  </a:gdLst>
                  <a:ahLst/>
                  <a:cxnLst>
                    <a:cxn ang="0">
                      <a:pos x="T0" y="T1"/>
                    </a:cxn>
                    <a:cxn ang="0">
                      <a:pos x="T2" y="T3"/>
                    </a:cxn>
                    <a:cxn ang="0">
                      <a:pos x="T4" y="T5"/>
                    </a:cxn>
                    <a:cxn ang="0">
                      <a:pos x="T6" y="T7"/>
                    </a:cxn>
                    <a:cxn ang="0">
                      <a:pos x="T8" y="T9"/>
                    </a:cxn>
                  </a:cxnLst>
                  <a:rect l="0" t="0" r="r" b="b"/>
                  <a:pathLst>
                    <a:path w="48" h="36">
                      <a:moveTo>
                        <a:pt x="0" y="22"/>
                      </a:moveTo>
                      <a:cubicBezTo>
                        <a:pt x="21" y="36"/>
                        <a:pt x="21" y="36"/>
                        <a:pt x="21" y="36"/>
                      </a:cubicBezTo>
                      <a:cubicBezTo>
                        <a:pt x="30" y="31"/>
                        <a:pt x="39" y="23"/>
                        <a:pt x="48" y="15"/>
                      </a:cubicBezTo>
                      <a:cubicBezTo>
                        <a:pt x="29" y="0"/>
                        <a:pt x="29" y="0"/>
                        <a:pt x="29" y="0"/>
                      </a:cubicBezTo>
                      <a:cubicBezTo>
                        <a:pt x="20" y="8"/>
                        <a:pt x="10" y="16"/>
                        <a:pt x="0" y="22"/>
                      </a:cubicBezTo>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8" name="Freeform 1447"/>
                <p:cNvSpPr/>
                <p:nvPr/>
              </p:nvSpPr>
              <p:spPr bwMode="auto">
                <a:xfrm>
                  <a:off x="2495" y="1107"/>
                  <a:ext cx="59" cy="104"/>
                </a:xfrm>
                <a:custGeom>
                  <a:avLst/>
                  <a:gdLst>
                    <a:gd name="T0" fmla="*/ 25 w 25"/>
                    <a:gd name="T1" fmla="*/ 42 h 44"/>
                    <a:gd name="T2" fmla="*/ 7 w 25"/>
                    <a:gd name="T3" fmla="*/ 0 h 44"/>
                    <a:gd name="T4" fmla="*/ 0 w 25"/>
                    <a:gd name="T5" fmla="*/ 2 h 44"/>
                    <a:gd name="T6" fmla="*/ 19 w 25"/>
                    <a:gd name="T7" fmla="*/ 44 h 44"/>
                    <a:gd name="T8" fmla="*/ 25 w 25"/>
                    <a:gd name="T9" fmla="*/ 42 h 44"/>
                  </a:gdLst>
                  <a:ahLst/>
                  <a:cxnLst>
                    <a:cxn ang="0">
                      <a:pos x="T0" y="T1"/>
                    </a:cxn>
                    <a:cxn ang="0">
                      <a:pos x="T2" y="T3"/>
                    </a:cxn>
                    <a:cxn ang="0">
                      <a:pos x="T4" y="T5"/>
                    </a:cxn>
                    <a:cxn ang="0">
                      <a:pos x="T6" y="T7"/>
                    </a:cxn>
                    <a:cxn ang="0">
                      <a:pos x="T8" y="T9"/>
                    </a:cxn>
                  </a:cxnLst>
                  <a:rect l="0" t="0" r="r" b="b"/>
                  <a:pathLst>
                    <a:path w="25" h="44">
                      <a:moveTo>
                        <a:pt x="25" y="42"/>
                      </a:moveTo>
                      <a:cubicBezTo>
                        <a:pt x="7" y="0"/>
                        <a:pt x="7" y="0"/>
                        <a:pt x="7" y="0"/>
                      </a:cubicBezTo>
                      <a:cubicBezTo>
                        <a:pt x="5" y="1"/>
                        <a:pt x="2" y="2"/>
                        <a:pt x="0" y="2"/>
                      </a:cubicBezTo>
                      <a:cubicBezTo>
                        <a:pt x="19" y="44"/>
                        <a:pt x="19" y="44"/>
                        <a:pt x="19" y="44"/>
                      </a:cubicBezTo>
                      <a:cubicBezTo>
                        <a:pt x="21" y="44"/>
                        <a:pt x="23" y="43"/>
                        <a:pt x="25" y="42"/>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9" name="Freeform 1448"/>
                <p:cNvSpPr/>
                <p:nvPr/>
              </p:nvSpPr>
              <p:spPr bwMode="auto">
                <a:xfrm>
                  <a:off x="2072" y="1751"/>
                  <a:ext cx="560" cy="466"/>
                </a:xfrm>
                <a:custGeom>
                  <a:avLst/>
                  <a:gdLst>
                    <a:gd name="T0" fmla="*/ 4 w 237"/>
                    <a:gd name="T1" fmla="*/ 70 h 197"/>
                    <a:gd name="T2" fmla="*/ 51 w 237"/>
                    <a:gd name="T3" fmla="*/ 102 h 197"/>
                    <a:gd name="T4" fmla="*/ 63 w 237"/>
                    <a:gd name="T5" fmla="*/ 66 h 197"/>
                    <a:gd name="T6" fmla="*/ 33 w 237"/>
                    <a:gd name="T7" fmla="*/ 76 h 197"/>
                    <a:gd name="T8" fmla="*/ 66 w 237"/>
                    <a:gd name="T9" fmla="*/ 29 h 197"/>
                    <a:gd name="T10" fmla="*/ 152 w 237"/>
                    <a:gd name="T11" fmla="*/ 171 h 197"/>
                    <a:gd name="T12" fmla="*/ 220 w 237"/>
                    <a:gd name="T13" fmla="*/ 191 h 197"/>
                    <a:gd name="T14" fmla="*/ 237 w 237"/>
                    <a:gd name="T15" fmla="*/ 175 h 197"/>
                    <a:gd name="T16" fmla="*/ 117 w 237"/>
                    <a:gd name="T17" fmla="*/ 29 h 197"/>
                    <a:gd name="T18" fmla="*/ 53 w 237"/>
                    <a:gd name="T19" fmla="*/ 3 h 197"/>
                    <a:gd name="T20" fmla="*/ 4 w 237"/>
                    <a:gd name="T21" fmla="*/ 7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7" h="197">
                      <a:moveTo>
                        <a:pt x="4" y="70"/>
                      </a:moveTo>
                      <a:cubicBezTo>
                        <a:pt x="7" y="86"/>
                        <a:pt x="24" y="109"/>
                        <a:pt x="51" y="102"/>
                      </a:cubicBezTo>
                      <a:cubicBezTo>
                        <a:pt x="67" y="98"/>
                        <a:pt x="75" y="77"/>
                        <a:pt x="63" y="66"/>
                      </a:cubicBezTo>
                      <a:cubicBezTo>
                        <a:pt x="60" y="91"/>
                        <a:pt x="39" y="86"/>
                        <a:pt x="33" y="76"/>
                      </a:cubicBezTo>
                      <a:cubicBezTo>
                        <a:pt x="17" y="52"/>
                        <a:pt x="37" y="21"/>
                        <a:pt x="66" y="29"/>
                      </a:cubicBezTo>
                      <a:cubicBezTo>
                        <a:pt x="123" y="45"/>
                        <a:pt x="113" y="137"/>
                        <a:pt x="152" y="171"/>
                      </a:cubicBezTo>
                      <a:cubicBezTo>
                        <a:pt x="165" y="183"/>
                        <a:pt x="189" y="197"/>
                        <a:pt x="220" y="191"/>
                      </a:cubicBezTo>
                      <a:cubicBezTo>
                        <a:pt x="226" y="185"/>
                        <a:pt x="232" y="180"/>
                        <a:pt x="237" y="175"/>
                      </a:cubicBezTo>
                      <a:cubicBezTo>
                        <a:pt x="190" y="162"/>
                        <a:pt x="137" y="110"/>
                        <a:pt x="117" y="29"/>
                      </a:cubicBezTo>
                      <a:cubicBezTo>
                        <a:pt x="96" y="1"/>
                        <a:pt x="70" y="0"/>
                        <a:pt x="53" y="3"/>
                      </a:cubicBezTo>
                      <a:cubicBezTo>
                        <a:pt x="12" y="11"/>
                        <a:pt x="0" y="45"/>
                        <a:pt x="4" y="70"/>
                      </a:cubicBezTo>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0" name="Freeform 1449"/>
                <p:cNvSpPr/>
                <p:nvPr/>
              </p:nvSpPr>
              <p:spPr bwMode="auto">
                <a:xfrm>
                  <a:off x="2635" y="3274"/>
                  <a:ext cx="35" cy="66"/>
                </a:xfrm>
                <a:custGeom>
                  <a:avLst/>
                  <a:gdLst>
                    <a:gd name="T0" fmla="*/ 1 w 15"/>
                    <a:gd name="T1" fmla="*/ 0 h 28"/>
                    <a:gd name="T2" fmla="*/ 2 w 15"/>
                    <a:gd name="T3" fmla="*/ 21 h 28"/>
                    <a:gd name="T4" fmla="*/ 15 w 15"/>
                    <a:gd name="T5" fmla="*/ 28 h 28"/>
                    <a:gd name="T6" fmla="*/ 14 w 15"/>
                    <a:gd name="T7" fmla="*/ 8 h 28"/>
                    <a:gd name="T8" fmla="*/ 1 w 15"/>
                    <a:gd name="T9" fmla="*/ 0 h 28"/>
                  </a:gdLst>
                  <a:ahLst/>
                  <a:cxnLst>
                    <a:cxn ang="0">
                      <a:pos x="T0" y="T1"/>
                    </a:cxn>
                    <a:cxn ang="0">
                      <a:pos x="T2" y="T3"/>
                    </a:cxn>
                    <a:cxn ang="0">
                      <a:pos x="T4" y="T5"/>
                    </a:cxn>
                    <a:cxn ang="0">
                      <a:pos x="T6" y="T7"/>
                    </a:cxn>
                    <a:cxn ang="0">
                      <a:pos x="T8" y="T9"/>
                    </a:cxn>
                  </a:cxnLst>
                  <a:rect l="0" t="0" r="r" b="b"/>
                  <a:pathLst>
                    <a:path w="15" h="28">
                      <a:moveTo>
                        <a:pt x="1" y="0"/>
                      </a:moveTo>
                      <a:cubicBezTo>
                        <a:pt x="0" y="7"/>
                        <a:pt x="1" y="15"/>
                        <a:pt x="2" y="21"/>
                      </a:cubicBezTo>
                      <a:cubicBezTo>
                        <a:pt x="6" y="23"/>
                        <a:pt x="10" y="25"/>
                        <a:pt x="15" y="28"/>
                      </a:cubicBezTo>
                      <a:cubicBezTo>
                        <a:pt x="14" y="21"/>
                        <a:pt x="13" y="14"/>
                        <a:pt x="14" y="8"/>
                      </a:cubicBezTo>
                      <a:cubicBezTo>
                        <a:pt x="10" y="6"/>
                        <a:pt x="5" y="3"/>
                        <a:pt x="1"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1" name="Freeform 1450"/>
                <p:cNvSpPr/>
                <p:nvPr/>
              </p:nvSpPr>
              <p:spPr bwMode="auto">
                <a:xfrm>
                  <a:off x="2486" y="961"/>
                  <a:ext cx="42" cy="47"/>
                </a:xfrm>
                <a:custGeom>
                  <a:avLst/>
                  <a:gdLst>
                    <a:gd name="T0" fmla="*/ 18 w 18"/>
                    <a:gd name="T1" fmla="*/ 18 h 20"/>
                    <a:gd name="T2" fmla="*/ 2 w 18"/>
                    <a:gd name="T3" fmla="*/ 0 h 20"/>
                    <a:gd name="T4" fmla="*/ 0 w 18"/>
                    <a:gd name="T5" fmla="*/ 5 h 20"/>
                    <a:gd name="T6" fmla="*/ 12 w 18"/>
                    <a:gd name="T7" fmla="*/ 20 h 20"/>
                    <a:gd name="T8" fmla="*/ 18 w 18"/>
                    <a:gd name="T9" fmla="*/ 18 h 20"/>
                  </a:gdLst>
                  <a:ahLst/>
                  <a:cxnLst>
                    <a:cxn ang="0">
                      <a:pos x="T0" y="T1"/>
                    </a:cxn>
                    <a:cxn ang="0">
                      <a:pos x="T2" y="T3"/>
                    </a:cxn>
                    <a:cxn ang="0">
                      <a:pos x="T4" y="T5"/>
                    </a:cxn>
                    <a:cxn ang="0">
                      <a:pos x="T6" y="T7"/>
                    </a:cxn>
                    <a:cxn ang="0">
                      <a:pos x="T8" y="T9"/>
                    </a:cxn>
                  </a:cxnLst>
                  <a:rect l="0" t="0" r="r" b="b"/>
                  <a:pathLst>
                    <a:path w="18" h="20">
                      <a:moveTo>
                        <a:pt x="18" y="18"/>
                      </a:moveTo>
                      <a:cubicBezTo>
                        <a:pt x="2" y="0"/>
                        <a:pt x="2" y="0"/>
                        <a:pt x="2" y="0"/>
                      </a:cubicBezTo>
                      <a:cubicBezTo>
                        <a:pt x="0" y="5"/>
                        <a:pt x="0" y="5"/>
                        <a:pt x="0" y="5"/>
                      </a:cubicBezTo>
                      <a:cubicBezTo>
                        <a:pt x="12" y="20"/>
                        <a:pt x="12" y="20"/>
                        <a:pt x="12" y="20"/>
                      </a:cubicBezTo>
                      <a:cubicBezTo>
                        <a:pt x="14" y="19"/>
                        <a:pt x="16" y="19"/>
                        <a:pt x="18" y="18"/>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2" name="Freeform 1451"/>
                <p:cNvSpPr/>
                <p:nvPr/>
              </p:nvSpPr>
              <p:spPr bwMode="auto">
                <a:xfrm>
                  <a:off x="2394" y="4140"/>
                  <a:ext cx="179" cy="211"/>
                </a:xfrm>
                <a:custGeom>
                  <a:avLst/>
                  <a:gdLst>
                    <a:gd name="T0" fmla="*/ 34 w 76"/>
                    <a:gd name="T1" fmla="*/ 52 h 89"/>
                    <a:gd name="T2" fmla="*/ 65 w 76"/>
                    <a:gd name="T3" fmla="*/ 63 h 89"/>
                    <a:gd name="T4" fmla="*/ 67 w 76"/>
                    <a:gd name="T5" fmla="*/ 26 h 89"/>
                    <a:gd name="T6" fmla="*/ 6 w 76"/>
                    <a:gd name="T7" fmla="*/ 46 h 89"/>
                    <a:gd name="T8" fmla="*/ 8 w 76"/>
                    <a:gd name="T9" fmla="*/ 89 h 89"/>
                    <a:gd name="T10" fmla="*/ 41 w 76"/>
                    <a:gd name="T11" fmla="*/ 89 h 89"/>
                    <a:gd name="T12" fmla="*/ 34 w 76"/>
                    <a:gd name="T13" fmla="*/ 52 h 89"/>
                  </a:gdLst>
                  <a:ahLst/>
                  <a:cxnLst>
                    <a:cxn ang="0">
                      <a:pos x="T0" y="T1"/>
                    </a:cxn>
                    <a:cxn ang="0">
                      <a:pos x="T2" y="T3"/>
                    </a:cxn>
                    <a:cxn ang="0">
                      <a:pos x="T4" y="T5"/>
                    </a:cxn>
                    <a:cxn ang="0">
                      <a:pos x="T6" y="T7"/>
                    </a:cxn>
                    <a:cxn ang="0">
                      <a:pos x="T8" y="T9"/>
                    </a:cxn>
                    <a:cxn ang="0">
                      <a:pos x="T10" y="T11"/>
                    </a:cxn>
                    <a:cxn ang="0">
                      <a:pos x="T12" y="T13"/>
                    </a:cxn>
                  </a:cxnLst>
                  <a:rect l="0" t="0" r="r" b="b"/>
                  <a:pathLst>
                    <a:path w="76" h="89">
                      <a:moveTo>
                        <a:pt x="34" y="52"/>
                      </a:moveTo>
                      <a:cubicBezTo>
                        <a:pt x="45" y="35"/>
                        <a:pt x="63" y="54"/>
                        <a:pt x="65" y="63"/>
                      </a:cubicBezTo>
                      <a:cubicBezTo>
                        <a:pt x="76" y="47"/>
                        <a:pt x="73" y="33"/>
                        <a:pt x="67" y="26"/>
                      </a:cubicBezTo>
                      <a:cubicBezTo>
                        <a:pt x="48" y="0"/>
                        <a:pt x="14" y="24"/>
                        <a:pt x="6" y="46"/>
                      </a:cubicBezTo>
                      <a:cubicBezTo>
                        <a:pt x="0" y="59"/>
                        <a:pt x="2" y="74"/>
                        <a:pt x="8" y="89"/>
                      </a:cubicBezTo>
                      <a:cubicBezTo>
                        <a:pt x="41" y="89"/>
                        <a:pt x="41" y="89"/>
                        <a:pt x="41" y="89"/>
                      </a:cubicBezTo>
                      <a:cubicBezTo>
                        <a:pt x="29" y="75"/>
                        <a:pt x="28" y="62"/>
                        <a:pt x="34" y="52"/>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3" name="Freeform 1452"/>
                <p:cNvSpPr/>
                <p:nvPr/>
              </p:nvSpPr>
              <p:spPr bwMode="auto">
                <a:xfrm>
                  <a:off x="2436" y="3804"/>
                  <a:ext cx="303" cy="547"/>
                </a:xfrm>
                <a:custGeom>
                  <a:avLst/>
                  <a:gdLst>
                    <a:gd name="T0" fmla="*/ 115 w 128"/>
                    <a:gd name="T1" fmla="*/ 170 h 231"/>
                    <a:gd name="T2" fmla="*/ 86 w 128"/>
                    <a:gd name="T3" fmla="*/ 61 h 231"/>
                    <a:gd name="T4" fmla="*/ 47 w 128"/>
                    <a:gd name="T5" fmla="*/ 72 h 231"/>
                    <a:gd name="T6" fmla="*/ 63 w 128"/>
                    <a:gd name="T7" fmla="*/ 15 h 231"/>
                    <a:gd name="T8" fmla="*/ 44 w 128"/>
                    <a:gd name="T9" fmla="*/ 9 h 231"/>
                    <a:gd name="T10" fmla="*/ 79 w 128"/>
                    <a:gd name="T11" fmla="*/ 148 h 231"/>
                    <a:gd name="T12" fmla="*/ 38 w 128"/>
                    <a:gd name="T13" fmla="*/ 7 h 231"/>
                    <a:gd name="T14" fmla="*/ 22 w 128"/>
                    <a:gd name="T15" fmla="*/ 0 h 231"/>
                    <a:gd name="T16" fmla="*/ 16 w 128"/>
                    <a:gd name="T17" fmla="*/ 91 h 231"/>
                    <a:gd name="T18" fmla="*/ 90 w 128"/>
                    <a:gd name="T19" fmla="*/ 212 h 231"/>
                    <a:gd name="T20" fmla="*/ 81 w 128"/>
                    <a:gd name="T21" fmla="*/ 231 h 231"/>
                    <a:gd name="T22" fmla="*/ 126 w 128"/>
                    <a:gd name="T23" fmla="*/ 231 h 231"/>
                    <a:gd name="T24" fmla="*/ 115 w 128"/>
                    <a:gd name="T25" fmla="*/ 17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8" h="231">
                      <a:moveTo>
                        <a:pt x="115" y="170"/>
                      </a:moveTo>
                      <a:cubicBezTo>
                        <a:pt x="89" y="144"/>
                        <a:pt x="77" y="99"/>
                        <a:pt x="86" y="61"/>
                      </a:cubicBezTo>
                      <a:cubicBezTo>
                        <a:pt x="68" y="67"/>
                        <a:pt x="54" y="71"/>
                        <a:pt x="47" y="72"/>
                      </a:cubicBezTo>
                      <a:cubicBezTo>
                        <a:pt x="50" y="60"/>
                        <a:pt x="57" y="39"/>
                        <a:pt x="63" y="15"/>
                      </a:cubicBezTo>
                      <a:cubicBezTo>
                        <a:pt x="57" y="14"/>
                        <a:pt x="50" y="12"/>
                        <a:pt x="44" y="9"/>
                      </a:cubicBezTo>
                      <a:cubicBezTo>
                        <a:pt x="12" y="79"/>
                        <a:pt x="71" y="121"/>
                        <a:pt x="79" y="148"/>
                      </a:cubicBezTo>
                      <a:cubicBezTo>
                        <a:pt x="39" y="100"/>
                        <a:pt x="14" y="65"/>
                        <a:pt x="38" y="7"/>
                      </a:cubicBezTo>
                      <a:cubicBezTo>
                        <a:pt x="33" y="5"/>
                        <a:pt x="27" y="3"/>
                        <a:pt x="22" y="0"/>
                      </a:cubicBezTo>
                      <a:cubicBezTo>
                        <a:pt x="0" y="32"/>
                        <a:pt x="4" y="70"/>
                        <a:pt x="16" y="91"/>
                      </a:cubicBezTo>
                      <a:cubicBezTo>
                        <a:pt x="32" y="118"/>
                        <a:pt x="98" y="171"/>
                        <a:pt x="90" y="212"/>
                      </a:cubicBezTo>
                      <a:cubicBezTo>
                        <a:pt x="88" y="219"/>
                        <a:pt x="85" y="226"/>
                        <a:pt x="81" y="231"/>
                      </a:cubicBezTo>
                      <a:cubicBezTo>
                        <a:pt x="126" y="231"/>
                        <a:pt x="126" y="231"/>
                        <a:pt x="126" y="231"/>
                      </a:cubicBezTo>
                      <a:cubicBezTo>
                        <a:pt x="128" y="214"/>
                        <a:pt x="126" y="192"/>
                        <a:pt x="115" y="170"/>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4" name="Freeform 1453"/>
                <p:cNvSpPr/>
                <p:nvPr/>
              </p:nvSpPr>
              <p:spPr bwMode="auto">
                <a:xfrm>
                  <a:off x="2457" y="277"/>
                  <a:ext cx="36" cy="47"/>
                </a:xfrm>
                <a:custGeom>
                  <a:avLst/>
                  <a:gdLst>
                    <a:gd name="T0" fmla="*/ 15 w 15"/>
                    <a:gd name="T1" fmla="*/ 2 h 20"/>
                    <a:gd name="T2" fmla="*/ 9 w 15"/>
                    <a:gd name="T3" fmla="*/ 0 h 20"/>
                    <a:gd name="T4" fmla="*/ 0 w 15"/>
                    <a:gd name="T5" fmla="*/ 19 h 20"/>
                    <a:gd name="T6" fmla="*/ 9 w 15"/>
                    <a:gd name="T7" fmla="*/ 19 h 20"/>
                    <a:gd name="T8" fmla="*/ 15 w 15"/>
                    <a:gd name="T9" fmla="*/ 2 h 20"/>
                  </a:gdLst>
                  <a:ahLst/>
                  <a:cxnLst>
                    <a:cxn ang="0">
                      <a:pos x="T0" y="T1"/>
                    </a:cxn>
                    <a:cxn ang="0">
                      <a:pos x="T2" y="T3"/>
                    </a:cxn>
                    <a:cxn ang="0">
                      <a:pos x="T4" y="T5"/>
                    </a:cxn>
                    <a:cxn ang="0">
                      <a:pos x="T6" y="T7"/>
                    </a:cxn>
                    <a:cxn ang="0">
                      <a:pos x="T8" y="T9"/>
                    </a:cxn>
                  </a:cxnLst>
                  <a:rect l="0" t="0" r="r" b="b"/>
                  <a:pathLst>
                    <a:path w="15" h="20">
                      <a:moveTo>
                        <a:pt x="15" y="2"/>
                      </a:moveTo>
                      <a:cubicBezTo>
                        <a:pt x="13" y="2"/>
                        <a:pt x="10" y="1"/>
                        <a:pt x="9" y="0"/>
                      </a:cubicBezTo>
                      <a:cubicBezTo>
                        <a:pt x="0" y="19"/>
                        <a:pt x="0" y="19"/>
                        <a:pt x="0" y="19"/>
                      </a:cubicBezTo>
                      <a:cubicBezTo>
                        <a:pt x="3" y="20"/>
                        <a:pt x="6" y="19"/>
                        <a:pt x="9" y="19"/>
                      </a:cubicBezTo>
                      <a:cubicBezTo>
                        <a:pt x="11" y="13"/>
                        <a:pt x="13" y="8"/>
                        <a:pt x="15" y="2"/>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5" name="Freeform 1454"/>
                <p:cNvSpPr/>
                <p:nvPr/>
              </p:nvSpPr>
              <p:spPr bwMode="auto">
                <a:xfrm>
                  <a:off x="2370" y="-35"/>
                  <a:ext cx="111" cy="153"/>
                </a:xfrm>
                <a:custGeom>
                  <a:avLst/>
                  <a:gdLst>
                    <a:gd name="T0" fmla="*/ 16 w 47"/>
                    <a:gd name="T1" fmla="*/ 65 h 65"/>
                    <a:gd name="T2" fmla="*/ 34 w 47"/>
                    <a:gd name="T3" fmla="*/ 51 h 65"/>
                    <a:gd name="T4" fmla="*/ 47 w 47"/>
                    <a:gd name="T5" fmla="*/ 11 h 65"/>
                    <a:gd name="T6" fmla="*/ 39 w 47"/>
                    <a:gd name="T7" fmla="*/ 0 h 65"/>
                    <a:gd name="T8" fmla="*/ 38 w 47"/>
                    <a:gd name="T9" fmla="*/ 0 h 65"/>
                    <a:gd name="T10" fmla="*/ 16 w 47"/>
                    <a:gd name="T11" fmla="*/ 65 h 65"/>
                  </a:gdLst>
                  <a:ahLst/>
                  <a:cxnLst>
                    <a:cxn ang="0">
                      <a:pos x="T0" y="T1"/>
                    </a:cxn>
                    <a:cxn ang="0">
                      <a:pos x="T2" y="T3"/>
                    </a:cxn>
                    <a:cxn ang="0">
                      <a:pos x="T4" y="T5"/>
                    </a:cxn>
                    <a:cxn ang="0">
                      <a:pos x="T6" y="T7"/>
                    </a:cxn>
                    <a:cxn ang="0">
                      <a:pos x="T8" y="T9"/>
                    </a:cxn>
                    <a:cxn ang="0">
                      <a:pos x="T10" y="T11"/>
                    </a:cxn>
                  </a:cxnLst>
                  <a:rect l="0" t="0" r="r" b="b"/>
                  <a:pathLst>
                    <a:path w="47" h="65">
                      <a:moveTo>
                        <a:pt x="16" y="65"/>
                      </a:moveTo>
                      <a:cubicBezTo>
                        <a:pt x="22" y="61"/>
                        <a:pt x="28" y="56"/>
                        <a:pt x="34" y="51"/>
                      </a:cubicBezTo>
                      <a:cubicBezTo>
                        <a:pt x="28" y="37"/>
                        <a:pt x="34" y="20"/>
                        <a:pt x="47" y="11"/>
                      </a:cubicBezTo>
                      <a:cubicBezTo>
                        <a:pt x="44" y="8"/>
                        <a:pt x="41" y="4"/>
                        <a:pt x="39" y="0"/>
                      </a:cubicBezTo>
                      <a:cubicBezTo>
                        <a:pt x="38" y="0"/>
                        <a:pt x="38" y="0"/>
                        <a:pt x="38" y="0"/>
                      </a:cubicBezTo>
                      <a:cubicBezTo>
                        <a:pt x="15" y="11"/>
                        <a:pt x="0" y="34"/>
                        <a:pt x="16" y="65"/>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6" name="Freeform 1455"/>
                <p:cNvSpPr/>
                <p:nvPr/>
              </p:nvSpPr>
              <p:spPr bwMode="auto">
                <a:xfrm>
                  <a:off x="2474" y="1114"/>
                  <a:ext cx="61" cy="104"/>
                </a:xfrm>
                <a:custGeom>
                  <a:avLst/>
                  <a:gdLst>
                    <a:gd name="T0" fmla="*/ 26 w 26"/>
                    <a:gd name="T1" fmla="*/ 42 h 44"/>
                    <a:gd name="T2" fmla="*/ 7 w 26"/>
                    <a:gd name="T3" fmla="*/ 0 h 44"/>
                    <a:gd name="T4" fmla="*/ 0 w 26"/>
                    <a:gd name="T5" fmla="*/ 2 h 44"/>
                    <a:gd name="T6" fmla="*/ 20 w 26"/>
                    <a:gd name="T7" fmla="*/ 44 h 44"/>
                    <a:gd name="T8" fmla="*/ 26 w 26"/>
                    <a:gd name="T9" fmla="*/ 42 h 44"/>
                  </a:gdLst>
                  <a:ahLst/>
                  <a:cxnLst>
                    <a:cxn ang="0">
                      <a:pos x="T0" y="T1"/>
                    </a:cxn>
                    <a:cxn ang="0">
                      <a:pos x="T2" y="T3"/>
                    </a:cxn>
                    <a:cxn ang="0">
                      <a:pos x="T4" y="T5"/>
                    </a:cxn>
                    <a:cxn ang="0">
                      <a:pos x="T6" y="T7"/>
                    </a:cxn>
                    <a:cxn ang="0">
                      <a:pos x="T8" y="T9"/>
                    </a:cxn>
                  </a:cxnLst>
                  <a:rect l="0" t="0" r="r" b="b"/>
                  <a:pathLst>
                    <a:path w="26" h="44">
                      <a:moveTo>
                        <a:pt x="26" y="42"/>
                      </a:moveTo>
                      <a:cubicBezTo>
                        <a:pt x="7" y="0"/>
                        <a:pt x="7" y="0"/>
                        <a:pt x="7" y="0"/>
                      </a:cubicBezTo>
                      <a:cubicBezTo>
                        <a:pt x="0" y="2"/>
                        <a:pt x="0" y="2"/>
                        <a:pt x="0" y="2"/>
                      </a:cubicBezTo>
                      <a:cubicBezTo>
                        <a:pt x="20" y="44"/>
                        <a:pt x="20" y="44"/>
                        <a:pt x="20" y="44"/>
                      </a:cubicBezTo>
                      <a:cubicBezTo>
                        <a:pt x="22" y="44"/>
                        <a:pt x="24" y="43"/>
                        <a:pt x="26" y="42"/>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7" name="Freeform 1456"/>
                <p:cNvSpPr/>
                <p:nvPr/>
              </p:nvSpPr>
              <p:spPr bwMode="auto">
                <a:xfrm>
                  <a:off x="2261" y="1223"/>
                  <a:ext cx="284" cy="128"/>
                </a:xfrm>
                <a:custGeom>
                  <a:avLst/>
                  <a:gdLst>
                    <a:gd name="T0" fmla="*/ 114 w 120"/>
                    <a:gd name="T1" fmla="*/ 54 h 54"/>
                    <a:gd name="T2" fmla="*/ 120 w 120"/>
                    <a:gd name="T3" fmla="*/ 28 h 54"/>
                    <a:gd name="T4" fmla="*/ 77 w 120"/>
                    <a:gd name="T5" fmla="*/ 17 h 54"/>
                    <a:gd name="T6" fmla="*/ 52 w 120"/>
                    <a:gd name="T7" fmla="*/ 27 h 54"/>
                    <a:gd name="T8" fmla="*/ 37 w 120"/>
                    <a:gd name="T9" fmla="*/ 7 h 54"/>
                    <a:gd name="T10" fmla="*/ 12 w 120"/>
                    <a:gd name="T11" fmla="*/ 0 h 54"/>
                    <a:gd name="T12" fmla="*/ 0 w 120"/>
                    <a:gd name="T13" fmla="*/ 19 h 54"/>
                    <a:gd name="T14" fmla="*/ 8 w 120"/>
                    <a:gd name="T15" fmla="*/ 22 h 54"/>
                    <a:gd name="T16" fmla="*/ 114 w 120"/>
                    <a:gd name="T1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54">
                      <a:moveTo>
                        <a:pt x="114" y="54"/>
                      </a:moveTo>
                      <a:cubicBezTo>
                        <a:pt x="116" y="45"/>
                        <a:pt x="118" y="36"/>
                        <a:pt x="120" y="28"/>
                      </a:cubicBezTo>
                      <a:cubicBezTo>
                        <a:pt x="105" y="24"/>
                        <a:pt x="90" y="20"/>
                        <a:pt x="77" y="17"/>
                      </a:cubicBezTo>
                      <a:cubicBezTo>
                        <a:pt x="67" y="21"/>
                        <a:pt x="58" y="24"/>
                        <a:pt x="52" y="27"/>
                      </a:cubicBezTo>
                      <a:cubicBezTo>
                        <a:pt x="48" y="21"/>
                        <a:pt x="43" y="14"/>
                        <a:pt x="37" y="7"/>
                      </a:cubicBezTo>
                      <a:cubicBezTo>
                        <a:pt x="28" y="5"/>
                        <a:pt x="19" y="3"/>
                        <a:pt x="12" y="0"/>
                      </a:cubicBezTo>
                      <a:cubicBezTo>
                        <a:pt x="8" y="6"/>
                        <a:pt x="4" y="12"/>
                        <a:pt x="0" y="19"/>
                      </a:cubicBezTo>
                      <a:cubicBezTo>
                        <a:pt x="8" y="22"/>
                        <a:pt x="8" y="22"/>
                        <a:pt x="8" y="22"/>
                      </a:cubicBezTo>
                      <a:cubicBezTo>
                        <a:pt x="34" y="30"/>
                        <a:pt x="76" y="46"/>
                        <a:pt x="114" y="54"/>
                      </a:cubicBezTo>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8" name="Freeform 1457"/>
                <p:cNvSpPr/>
                <p:nvPr/>
              </p:nvSpPr>
              <p:spPr bwMode="auto">
                <a:xfrm>
                  <a:off x="2263" y="-35"/>
                  <a:ext cx="74" cy="139"/>
                </a:xfrm>
                <a:custGeom>
                  <a:avLst/>
                  <a:gdLst>
                    <a:gd name="T0" fmla="*/ 0 w 31"/>
                    <a:gd name="T1" fmla="*/ 30 h 59"/>
                    <a:gd name="T2" fmla="*/ 6 w 31"/>
                    <a:gd name="T3" fmla="*/ 47 h 59"/>
                    <a:gd name="T4" fmla="*/ 5 w 31"/>
                    <a:gd name="T5" fmla="*/ 49 h 59"/>
                    <a:gd name="T6" fmla="*/ 12 w 31"/>
                    <a:gd name="T7" fmla="*/ 59 h 59"/>
                    <a:gd name="T8" fmla="*/ 20 w 31"/>
                    <a:gd name="T9" fmla="*/ 49 h 59"/>
                    <a:gd name="T10" fmla="*/ 31 w 31"/>
                    <a:gd name="T11" fmla="*/ 0 h 59"/>
                    <a:gd name="T12" fmla="*/ 13 w 31"/>
                    <a:gd name="T13" fmla="*/ 0 h 59"/>
                    <a:gd name="T14" fmla="*/ 1 w 31"/>
                    <a:gd name="T15" fmla="*/ 15 h 59"/>
                    <a:gd name="T16" fmla="*/ 0 w 31"/>
                    <a:gd name="T17"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59">
                      <a:moveTo>
                        <a:pt x="0" y="30"/>
                      </a:moveTo>
                      <a:cubicBezTo>
                        <a:pt x="5" y="35"/>
                        <a:pt x="7" y="43"/>
                        <a:pt x="6" y="47"/>
                      </a:cubicBezTo>
                      <a:cubicBezTo>
                        <a:pt x="6" y="47"/>
                        <a:pt x="5" y="48"/>
                        <a:pt x="5" y="49"/>
                      </a:cubicBezTo>
                      <a:cubicBezTo>
                        <a:pt x="7" y="52"/>
                        <a:pt x="10" y="55"/>
                        <a:pt x="12" y="59"/>
                      </a:cubicBezTo>
                      <a:cubicBezTo>
                        <a:pt x="15" y="56"/>
                        <a:pt x="17" y="53"/>
                        <a:pt x="20" y="49"/>
                      </a:cubicBezTo>
                      <a:cubicBezTo>
                        <a:pt x="16" y="32"/>
                        <a:pt x="21" y="14"/>
                        <a:pt x="31" y="0"/>
                      </a:cubicBezTo>
                      <a:cubicBezTo>
                        <a:pt x="13" y="0"/>
                        <a:pt x="13" y="0"/>
                        <a:pt x="13" y="0"/>
                      </a:cubicBezTo>
                      <a:cubicBezTo>
                        <a:pt x="9" y="5"/>
                        <a:pt x="5" y="10"/>
                        <a:pt x="1" y="15"/>
                      </a:cubicBezTo>
                      <a:cubicBezTo>
                        <a:pt x="1" y="20"/>
                        <a:pt x="1" y="25"/>
                        <a:pt x="0" y="3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9" name="Freeform 1458"/>
                <p:cNvSpPr/>
                <p:nvPr/>
              </p:nvSpPr>
              <p:spPr bwMode="auto">
                <a:xfrm>
                  <a:off x="2429" y="270"/>
                  <a:ext cx="43" cy="52"/>
                </a:xfrm>
                <a:custGeom>
                  <a:avLst/>
                  <a:gdLst>
                    <a:gd name="T0" fmla="*/ 18 w 18"/>
                    <a:gd name="T1" fmla="*/ 2 h 22"/>
                    <a:gd name="T2" fmla="*/ 13 w 18"/>
                    <a:gd name="T3" fmla="*/ 0 h 22"/>
                    <a:gd name="T4" fmla="*/ 0 w 18"/>
                    <a:gd name="T5" fmla="*/ 19 h 22"/>
                    <a:gd name="T6" fmla="*/ 9 w 18"/>
                    <a:gd name="T7" fmla="*/ 22 h 22"/>
                    <a:gd name="T8" fmla="*/ 18 w 18"/>
                    <a:gd name="T9" fmla="*/ 2 h 22"/>
                  </a:gdLst>
                  <a:ahLst/>
                  <a:cxnLst>
                    <a:cxn ang="0">
                      <a:pos x="T0" y="T1"/>
                    </a:cxn>
                    <a:cxn ang="0">
                      <a:pos x="T2" y="T3"/>
                    </a:cxn>
                    <a:cxn ang="0">
                      <a:pos x="T4" y="T5"/>
                    </a:cxn>
                    <a:cxn ang="0">
                      <a:pos x="T6" y="T7"/>
                    </a:cxn>
                    <a:cxn ang="0">
                      <a:pos x="T8" y="T9"/>
                    </a:cxn>
                  </a:cxnLst>
                  <a:rect l="0" t="0" r="r" b="b"/>
                  <a:pathLst>
                    <a:path w="18" h="22">
                      <a:moveTo>
                        <a:pt x="18" y="2"/>
                      </a:moveTo>
                      <a:cubicBezTo>
                        <a:pt x="16" y="2"/>
                        <a:pt x="15" y="1"/>
                        <a:pt x="13" y="0"/>
                      </a:cubicBezTo>
                      <a:cubicBezTo>
                        <a:pt x="0" y="19"/>
                        <a:pt x="0" y="19"/>
                        <a:pt x="0" y="19"/>
                      </a:cubicBezTo>
                      <a:cubicBezTo>
                        <a:pt x="3" y="20"/>
                        <a:pt x="6" y="21"/>
                        <a:pt x="9" y="22"/>
                      </a:cubicBezTo>
                      <a:lnTo>
                        <a:pt x="18" y="2"/>
                      </a:ln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0" name="Freeform 1459"/>
                <p:cNvSpPr/>
                <p:nvPr/>
              </p:nvSpPr>
              <p:spPr bwMode="auto">
                <a:xfrm>
                  <a:off x="2273" y="218"/>
                  <a:ext cx="201" cy="213"/>
                </a:xfrm>
                <a:custGeom>
                  <a:avLst/>
                  <a:gdLst>
                    <a:gd name="T0" fmla="*/ 46 w 85"/>
                    <a:gd name="T1" fmla="*/ 62 h 90"/>
                    <a:gd name="T2" fmla="*/ 55 w 85"/>
                    <a:gd name="T3" fmla="*/ 88 h 90"/>
                    <a:gd name="T4" fmla="*/ 73 w 85"/>
                    <a:gd name="T5" fmla="*/ 88 h 90"/>
                    <a:gd name="T6" fmla="*/ 85 w 85"/>
                    <a:gd name="T7" fmla="*/ 49 h 90"/>
                    <a:gd name="T8" fmla="*/ 44 w 85"/>
                    <a:gd name="T9" fmla="*/ 1 h 90"/>
                    <a:gd name="T10" fmla="*/ 23 w 85"/>
                    <a:gd name="T11" fmla="*/ 8 h 90"/>
                    <a:gd name="T12" fmla="*/ 8 w 85"/>
                    <a:gd name="T13" fmla="*/ 0 h 90"/>
                    <a:gd name="T14" fmla="*/ 0 w 85"/>
                    <a:gd name="T15" fmla="*/ 29 h 90"/>
                    <a:gd name="T16" fmla="*/ 46 w 85"/>
                    <a:gd name="T17" fmla="*/ 6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90">
                      <a:moveTo>
                        <a:pt x="46" y="62"/>
                      </a:moveTo>
                      <a:cubicBezTo>
                        <a:pt x="51" y="70"/>
                        <a:pt x="54" y="79"/>
                        <a:pt x="55" y="88"/>
                      </a:cubicBezTo>
                      <a:cubicBezTo>
                        <a:pt x="62" y="90"/>
                        <a:pt x="68" y="90"/>
                        <a:pt x="73" y="88"/>
                      </a:cubicBezTo>
                      <a:cubicBezTo>
                        <a:pt x="77" y="77"/>
                        <a:pt x="80" y="63"/>
                        <a:pt x="85" y="49"/>
                      </a:cubicBezTo>
                      <a:cubicBezTo>
                        <a:pt x="61" y="52"/>
                        <a:pt x="41" y="34"/>
                        <a:pt x="44" y="1"/>
                      </a:cubicBezTo>
                      <a:cubicBezTo>
                        <a:pt x="36" y="6"/>
                        <a:pt x="28" y="8"/>
                        <a:pt x="23" y="8"/>
                      </a:cubicBezTo>
                      <a:cubicBezTo>
                        <a:pt x="20" y="8"/>
                        <a:pt x="14" y="5"/>
                        <a:pt x="8" y="0"/>
                      </a:cubicBezTo>
                      <a:cubicBezTo>
                        <a:pt x="3" y="8"/>
                        <a:pt x="0" y="18"/>
                        <a:pt x="0" y="29"/>
                      </a:cubicBezTo>
                      <a:cubicBezTo>
                        <a:pt x="20" y="35"/>
                        <a:pt x="37" y="48"/>
                        <a:pt x="46" y="62"/>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1" name="Freeform 1460"/>
                <p:cNvSpPr/>
                <p:nvPr/>
              </p:nvSpPr>
              <p:spPr bwMode="auto">
                <a:xfrm>
                  <a:off x="2479" y="977"/>
                  <a:ext cx="30" cy="36"/>
                </a:xfrm>
                <a:custGeom>
                  <a:avLst/>
                  <a:gdLst>
                    <a:gd name="T0" fmla="*/ 13 w 13"/>
                    <a:gd name="T1" fmla="*/ 13 h 15"/>
                    <a:gd name="T2" fmla="*/ 2 w 13"/>
                    <a:gd name="T3" fmla="*/ 0 h 15"/>
                    <a:gd name="T4" fmla="*/ 0 w 13"/>
                    <a:gd name="T5" fmla="*/ 6 h 15"/>
                    <a:gd name="T6" fmla="*/ 8 w 13"/>
                    <a:gd name="T7" fmla="*/ 15 h 15"/>
                    <a:gd name="T8" fmla="*/ 13 w 13"/>
                    <a:gd name="T9" fmla="*/ 13 h 15"/>
                  </a:gdLst>
                  <a:ahLst/>
                  <a:cxnLst>
                    <a:cxn ang="0">
                      <a:pos x="T0" y="T1"/>
                    </a:cxn>
                    <a:cxn ang="0">
                      <a:pos x="T2" y="T3"/>
                    </a:cxn>
                    <a:cxn ang="0">
                      <a:pos x="T4" y="T5"/>
                    </a:cxn>
                    <a:cxn ang="0">
                      <a:pos x="T6" y="T7"/>
                    </a:cxn>
                    <a:cxn ang="0">
                      <a:pos x="T8" y="T9"/>
                    </a:cxn>
                  </a:cxnLst>
                  <a:rect l="0" t="0" r="r" b="b"/>
                  <a:pathLst>
                    <a:path w="13" h="15">
                      <a:moveTo>
                        <a:pt x="13" y="13"/>
                      </a:moveTo>
                      <a:cubicBezTo>
                        <a:pt x="2" y="0"/>
                        <a:pt x="2" y="0"/>
                        <a:pt x="2" y="0"/>
                      </a:cubicBezTo>
                      <a:cubicBezTo>
                        <a:pt x="0" y="6"/>
                        <a:pt x="0" y="6"/>
                        <a:pt x="0" y="6"/>
                      </a:cubicBezTo>
                      <a:cubicBezTo>
                        <a:pt x="8" y="15"/>
                        <a:pt x="8" y="15"/>
                        <a:pt x="8" y="15"/>
                      </a:cubicBezTo>
                      <a:cubicBezTo>
                        <a:pt x="10" y="14"/>
                        <a:pt x="11" y="14"/>
                        <a:pt x="13" y="13"/>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2" name="Freeform 1461"/>
                <p:cNvSpPr/>
                <p:nvPr/>
              </p:nvSpPr>
              <p:spPr bwMode="auto">
                <a:xfrm>
                  <a:off x="2301" y="-35"/>
                  <a:ext cx="133" cy="177"/>
                </a:xfrm>
                <a:custGeom>
                  <a:avLst/>
                  <a:gdLst>
                    <a:gd name="T0" fmla="*/ 26 w 56"/>
                    <a:gd name="T1" fmla="*/ 75 h 75"/>
                    <a:gd name="T2" fmla="*/ 40 w 56"/>
                    <a:gd name="T3" fmla="*/ 68 h 75"/>
                    <a:gd name="T4" fmla="*/ 56 w 56"/>
                    <a:gd name="T5" fmla="*/ 0 h 75"/>
                    <a:gd name="T6" fmla="*/ 22 w 56"/>
                    <a:gd name="T7" fmla="*/ 0 h 75"/>
                    <a:gd name="T8" fmla="*/ 26 w 56"/>
                    <a:gd name="T9" fmla="*/ 75 h 75"/>
                  </a:gdLst>
                  <a:ahLst/>
                  <a:cxnLst>
                    <a:cxn ang="0">
                      <a:pos x="T0" y="T1"/>
                    </a:cxn>
                    <a:cxn ang="0">
                      <a:pos x="T2" y="T3"/>
                    </a:cxn>
                    <a:cxn ang="0">
                      <a:pos x="T4" y="T5"/>
                    </a:cxn>
                    <a:cxn ang="0">
                      <a:pos x="T6" y="T7"/>
                    </a:cxn>
                    <a:cxn ang="0">
                      <a:pos x="T8" y="T9"/>
                    </a:cxn>
                  </a:cxnLst>
                  <a:rect l="0" t="0" r="r" b="b"/>
                  <a:pathLst>
                    <a:path w="56" h="75">
                      <a:moveTo>
                        <a:pt x="26" y="75"/>
                      </a:moveTo>
                      <a:cubicBezTo>
                        <a:pt x="30" y="74"/>
                        <a:pt x="35" y="71"/>
                        <a:pt x="40" y="68"/>
                      </a:cubicBezTo>
                      <a:cubicBezTo>
                        <a:pt x="24" y="38"/>
                        <a:pt x="35" y="14"/>
                        <a:pt x="56" y="0"/>
                      </a:cubicBezTo>
                      <a:cubicBezTo>
                        <a:pt x="22" y="0"/>
                        <a:pt x="22" y="0"/>
                        <a:pt x="22" y="0"/>
                      </a:cubicBezTo>
                      <a:cubicBezTo>
                        <a:pt x="5" y="20"/>
                        <a:pt x="0" y="53"/>
                        <a:pt x="26" y="75"/>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3" name="Freeform 1462"/>
                <p:cNvSpPr/>
                <p:nvPr/>
              </p:nvSpPr>
              <p:spPr bwMode="auto">
                <a:xfrm>
                  <a:off x="2453" y="1121"/>
                  <a:ext cx="64" cy="104"/>
                </a:xfrm>
                <a:custGeom>
                  <a:avLst/>
                  <a:gdLst>
                    <a:gd name="T0" fmla="*/ 64 w 64"/>
                    <a:gd name="T1" fmla="*/ 100 h 104"/>
                    <a:gd name="T2" fmla="*/ 16 w 64"/>
                    <a:gd name="T3" fmla="*/ 0 h 104"/>
                    <a:gd name="T4" fmla="*/ 0 w 64"/>
                    <a:gd name="T5" fmla="*/ 5 h 104"/>
                    <a:gd name="T6" fmla="*/ 49 w 64"/>
                    <a:gd name="T7" fmla="*/ 104 h 104"/>
                    <a:gd name="T8" fmla="*/ 64 w 64"/>
                    <a:gd name="T9" fmla="*/ 100 h 104"/>
                  </a:gdLst>
                  <a:ahLst/>
                  <a:cxnLst>
                    <a:cxn ang="0">
                      <a:pos x="T0" y="T1"/>
                    </a:cxn>
                    <a:cxn ang="0">
                      <a:pos x="T2" y="T3"/>
                    </a:cxn>
                    <a:cxn ang="0">
                      <a:pos x="T4" y="T5"/>
                    </a:cxn>
                    <a:cxn ang="0">
                      <a:pos x="T6" y="T7"/>
                    </a:cxn>
                    <a:cxn ang="0">
                      <a:pos x="T8" y="T9"/>
                    </a:cxn>
                  </a:cxnLst>
                  <a:rect l="0" t="0" r="r" b="b"/>
                  <a:pathLst>
                    <a:path w="64" h="104">
                      <a:moveTo>
                        <a:pt x="64" y="100"/>
                      </a:moveTo>
                      <a:lnTo>
                        <a:pt x="16" y="0"/>
                      </a:lnTo>
                      <a:lnTo>
                        <a:pt x="0" y="5"/>
                      </a:lnTo>
                      <a:lnTo>
                        <a:pt x="49" y="104"/>
                      </a:lnTo>
                      <a:lnTo>
                        <a:pt x="64" y="10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4" name="Freeform 1463"/>
                <p:cNvSpPr/>
                <p:nvPr/>
              </p:nvSpPr>
              <p:spPr bwMode="auto">
                <a:xfrm>
                  <a:off x="2453" y="1121"/>
                  <a:ext cx="64" cy="104"/>
                </a:xfrm>
                <a:custGeom>
                  <a:avLst/>
                  <a:gdLst>
                    <a:gd name="T0" fmla="*/ 64 w 64"/>
                    <a:gd name="T1" fmla="*/ 100 h 104"/>
                    <a:gd name="T2" fmla="*/ 16 w 64"/>
                    <a:gd name="T3" fmla="*/ 0 h 104"/>
                    <a:gd name="T4" fmla="*/ 0 w 64"/>
                    <a:gd name="T5" fmla="*/ 5 h 104"/>
                    <a:gd name="T6" fmla="*/ 49 w 64"/>
                    <a:gd name="T7" fmla="*/ 104 h 104"/>
                    <a:gd name="T8" fmla="*/ 64 w 64"/>
                    <a:gd name="T9" fmla="*/ 100 h 104"/>
                  </a:gdLst>
                  <a:ahLst/>
                  <a:cxnLst>
                    <a:cxn ang="0">
                      <a:pos x="T0" y="T1"/>
                    </a:cxn>
                    <a:cxn ang="0">
                      <a:pos x="T2" y="T3"/>
                    </a:cxn>
                    <a:cxn ang="0">
                      <a:pos x="T4" y="T5"/>
                    </a:cxn>
                    <a:cxn ang="0">
                      <a:pos x="T6" y="T7"/>
                    </a:cxn>
                    <a:cxn ang="0">
                      <a:pos x="T8" y="T9"/>
                    </a:cxn>
                  </a:cxnLst>
                  <a:rect l="0" t="0" r="r" b="b"/>
                  <a:pathLst>
                    <a:path w="64" h="104">
                      <a:moveTo>
                        <a:pt x="64" y="100"/>
                      </a:moveTo>
                      <a:lnTo>
                        <a:pt x="16" y="0"/>
                      </a:lnTo>
                      <a:lnTo>
                        <a:pt x="0" y="5"/>
                      </a:lnTo>
                      <a:lnTo>
                        <a:pt x="49" y="104"/>
                      </a:lnTo>
                      <a:lnTo>
                        <a:pt x="64" y="10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5" name="Freeform 1464"/>
                <p:cNvSpPr/>
                <p:nvPr/>
              </p:nvSpPr>
              <p:spPr bwMode="auto">
                <a:xfrm>
                  <a:off x="2547" y="2221"/>
                  <a:ext cx="26" cy="19"/>
                </a:xfrm>
                <a:custGeom>
                  <a:avLst/>
                  <a:gdLst>
                    <a:gd name="T0" fmla="*/ 3 w 11"/>
                    <a:gd name="T1" fmla="*/ 8 h 8"/>
                    <a:gd name="T2" fmla="*/ 11 w 11"/>
                    <a:gd name="T3" fmla="*/ 0 h 8"/>
                    <a:gd name="T4" fmla="*/ 0 w 11"/>
                    <a:gd name="T5" fmla="*/ 1 h 8"/>
                    <a:gd name="T6" fmla="*/ 3 w 11"/>
                    <a:gd name="T7" fmla="*/ 8 h 8"/>
                  </a:gdLst>
                  <a:ahLst/>
                  <a:cxnLst>
                    <a:cxn ang="0">
                      <a:pos x="T0" y="T1"/>
                    </a:cxn>
                    <a:cxn ang="0">
                      <a:pos x="T2" y="T3"/>
                    </a:cxn>
                    <a:cxn ang="0">
                      <a:pos x="T4" y="T5"/>
                    </a:cxn>
                    <a:cxn ang="0">
                      <a:pos x="T6" y="T7"/>
                    </a:cxn>
                  </a:cxnLst>
                  <a:rect l="0" t="0" r="r" b="b"/>
                  <a:pathLst>
                    <a:path w="11" h="8">
                      <a:moveTo>
                        <a:pt x="3" y="8"/>
                      </a:moveTo>
                      <a:cubicBezTo>
                        <a:pt x="6" y="5"/>
                        <a:pt x="8" y="3"/>
                        <a:pt x="11" y="0"/>
                      </a:cubicBezTo>
                      <a:cubicBezTo>
                        <a:pt x="7" y="1"/>
                        <a:pt x="3" y="1"/>
                        <a:pt x="0" y="1"/>
                      </a:cubicBezTo>
                      <a:cubicBezTo>
                        <a:pt x="3" y="8"/>
                        <a:pt x="3" y="8"/>
                        <a:pt x="3" y="8"/>
                      </a:cubicBezTo>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6" name="Freeform 1465"/>
                <p:cNvSpPr/>
                <p:nvPr/>
              </p:nvSpPr>
              <p:spPr bwMode="auto">
                <a:xfrm>
                  <a:off x="2408" y="256"/>
                  <a:ext cx="47" cy="54"/>
                </a:xfrm>
                <a:custGeom>
                  <a:avLst/>
                  <a:gdLst>
                    <a:gd name="T0" fmla="*/ 0 w 20"/>
                    <a:gd name="T1" fmla="*/ 17 h 23"/>
                    <a:gd name="T2" fmla="*/ 6 w 20"/>
                    <a:gd name="T3" fmla="*/ 23 h 23"/>
                    <a:gd name="T4" fmla="*/ 20 w 20"/>
                    <a:gd name="T5" fmla="*/ 4 h 23"/>
                    <a:gd name="T6" fmla="*/ 15 w 20"/>
                    <a:gd name="T7" fmla="*/ 0 h 23"/>
                    <a:gd name="T8" fmla="*/ 0 w 20"/>
                    <a:gd name="T9" fmla="*/ 17 h 23"/>
                  </a:gdLst>
                  <a:ahLst/>
                  <a:cxnLst>
                    <a:cxn ang="0">
                      <a:pos x="T0" y="T1"/>
                    </a:cxn>
                    <a:cxn ang="0">
                      <a:pos x="T2" y="T3"/>
                    </a:cxn>
                    <a:cxn ang="0">
                      <a:pos x="T4" y="T5"/>
                    </a:cxn>
                    <a:cxn ang="0">
                      <a:pos x="T6" y="T7"/>
                    </a:cxn>
                    <a:cxn ang="0">
                      <a:pos x="T8" y="T9"/>
                    </a:cxn>
                  </a:cxnLst>
                  <a:rect l="0" t="0" r="r" b="b"/>
                  <a:pathLst>
                    <a:path w="20" h="23">
                      <a:moveTo>
                        <a:pt x="0" y="17"/>
                      </a:moveTo>
                      <a:cubicBezTo>
                        <a:pt x="2" y="19"/>
                        <a:pt x="4" y="21"/>
                        <a:pt x="6" y="23"/>
                      </a:cubicBezTo>
                      <a:cubicBezTo>
                        <a:pt x="20" y="4"/>
                        <a:pt x="20" y="4"/>
                        <a:pt x="20" y="4"/>
                      </a:cubicBezTo>
                      <a:cubicBezTo>
                        <a:pt x="18" y="3"/>
                        <a:pt x="16" y="2"/>
                        <a:pt x="15" y="0"/>
                      </a:cubicBezTo>
                      <a:lnTo>
                        <a:pt x="0" y="17"/>
                      </a:ln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7" name="Freeform 1466"/>
                <p:cNvSpPr/>
                <p:nvPr/>
              </p:nvSpPr>
              <p:spPr bwMode="auto">
                <a:xfrm>
                  <a:off x="2585" y="3241"/>
                  <a:ext cx="45" cy="78"/>
                </a:xfrm>
                <a:custGeom>
                  <a:avLst/>
                  <a:gdLst>
                    <a:gd name="T0" fmla="*/ 19 w 19"/>
                    <a:gd name="T1" fmla="*/ 33 h 33"/>
                    <a:gd name="T2" fmla="*/ 18 w 19"/>
                    <a:gd name="T3" fmla="*/ 11 h 33"/>
                    <a:gd name="T4" fmla="*/ 7 w 19"/>
                    <a:gd name="T5" fmla="*/ 0 h 33"/>
                    <a:gd name="T6" fmla="*/ 3 w 19"/>
                    <a:gd name="T7" fmla="*/ 28 h 33"/>
                    <a:gd name="T8" fmla="*/ 19 w 19"/>
                    <a:gd name="T9" fmla="*/ 33 h 33"/>
                  </a:gdLst>
                  <a:ahLst/>
                  <a:cxnLst>
                    <a:cxn ang="0">
                      <a:pos x="T0" y="T1"/>
                    </a:cxn>
                    <a:cxn ang="0">
                      <a:pos x="T2" y="T3"/>
                    </a:cxn>
                    <a:cxn ang="0">
                      <a:pos x="T4" y="T5"/>
                    </a:cxn>
                    <a:cxn ang="0">
                      <a:pos x="T6" y="T7"/>
                    </a:cxn>
                    <a:cxn ang="0">
                      <a:pos x="T8" y="T9"/>
                    </a:cxn>
                  </a:cxnLst>
                  <a:rect l="0" t="0" r="r" b="b"/>
                  <a:pathLst>
                    <a:path w="19" h="33">
                      <a:moveTo>
                        <a:pt x="19" y="33"/>
                      </a:moveTo>
                      <a:cubicBezTo>
                        <a:pt x="17" y="26"/>
                        <a:pt x="17" y="18"/>
                        <a:pt x="18" y="11"/>
                      </a:cubicBezTo>
                      <a:cubicBezTo>
                        <a:pt x="14" y="8"/>
                        <a:pt x="10" y="4"/>
                        <a:pt x="7" y="0"/>
                      </a:cubicBezTo>
                      <a:cubicBezTo>
                        <a:pt x="1" y="8"/>
                        <a:pt x="0" y="20"/>
                        <a:pt x="3" y="28"/>
                      </a:cubicBezTo>
                      <a:cubicBezTo>
                        <a:pt x="8" y="29"/>
                        <a:pt x="13" y="31"/>
                        <a:pt x="19" y="33"/>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8" name="Freeform 1467"/>
                <p:cNvSpPr/>
                <p:nvPr/>
              </p:nvSpPr>
              <p:spPr bwMode="auto">
                <a:xfrm>
                  <a:off x="2457" y="2572"/>
                  <a:ext cx="201" cy="380"/>
                </a:xfrm>
                <a:custGeom>
                  <a:avLst/>
                  <a:gdLst>
                    <a:gd name="T0" fmla="*/ 85 w 85"/>
                    <a:gd name="T1" fmla="*/ 148 h 161"/>
                    <a:gd name="T2" fmla="*/ 60 w 85"/>
                    <a:gd name="T3" fmla="*/ 15 h 161"/>
                    <a:gd name="T4" fmla="*/ 49 w 85"/>
                    <a:gd name="T5" fmla="*/ 7 h 161"/>
                    <a:gd name="T6" fmla="*/ 39 w 85"/>
                    <a:gd name="T7" fmla="*/ 80 h 161"/>
                    <a:gd name="T8" fmla="*/ 44 w 85"/>
                    <a:gd name="T9" fmla="*/ 4 h 161"/>
                    <a:gd name="T10" fmla="*/ 38 w 85"/>
                    <a:gd name="T11" fmla="*/ 0 h 161"/>
                    <a:gd name="T12" fmla="*/ 60 w 85"/>
                    <a:gd name="T13" fmla="*/ 161 h 161"/>
                    <a:gd name="T14" fmla="*/ 85 w 85"/>
                    <a:gd name="T15" fmla="*/ 148 h 1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 h="161">
                      <a:moveTo>
                        <a:pt x="85" y="148"/>
                      </a:moveTo>
                      <a:cubicBezTo>
                        <a:pt x="58" y="112"/>
                        <a:pt x="36" y="72"/>
                        <a:pt x="60" y="15"/>
                      </a:cubicBezTo>
                      <a:cubicBezTo>
                        <a:pt x="56" y="12"/>
                        <a:pt x="52" y="10"/>
                        <a:pt x="49" y="7"/>
                      </a:cubicBezTo>
                      <a:cubicBezTo>
                        <a:pt x="33" y="27"/>
                        <a:pt x="36" y="62"/>
                        <a:pt x="39" y="80"/>
                      </a:cubicBezTo>
                      <a:cubicBezTo>
                        <a:pt x="30" y="65"/>
                        <a:pt x="30" y="25"/>
                        <a:pt x="44" y="4"/>
                      </a:cubicBezTo>
                      <a:cubicBezTo>
                        <a:pt x="38" y="0"/>
                        <a:pt x="38" y="0"/>
                        <a:pt x="38" y="0"/>
                      </a:cubicBezTo>
                      <a:cubicBezTo>
                        <a:pt x="0" y="69"/>
                        <a:pt x="29" y="118"/>
                        <a:pt x="60" y="161"/>
                      </a:cubicBezTo>
                      <a:cubicBezTo>
                        <a:pt x="67" y="155"/>
                        <a:pt x="76" y="150"/>
                        <a:pt x="85" y="148"/>
                      </a:cubicBezTo>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9" name="Freeform 1468"/>
                <p:cNvSpPr/>
                <p:nvPr/>
              </p:nvSpPr>
              <p:spPr bwMode="auto">
                <a:xfrm>
                  <a:off x="2467" y="996"/>
                  <a:ext cx="26" cy="24"/>
                </a:xfrm>
                <a:custGeom>
                  <a:avLst/>
                  <a:gdLst>
                    <a:gd name="T0" fmla="*/ 0 w 11"/>
                    <a:gd name="T1" fmla="*/ 10 h 10"/>
                    <a:gd name="T2" fmla="*/ 11 w 11"/>
                    <a:gd name="T3" fmla="*/ 7 h 10"/>
                    <a:gd name="T4" fmla="*/ 4 w 11"/>
                    <a:gd name="T5" fmla="*/ 0 h 10"/>
                    <a:gd name="T6" fmla="*/ 0 w 11"/>
                    <a:gd name="T7" fmla="*/ 10 h 10"/>
                  </a:gdLst>
                  <a:ahLst/>
                  <a:cxnLst>
                    <a:cxn ang="0">
                      <a:pos x="T0" y="T1"/>
                    </a:cxn>
                    <a:cxn ang="0">
                      <a:pos x="T2" y="T3"/>
                    </a:cxn>
                    <a:cxn ang="0">
                      <a:pos x="T4" y="T5"/>
                    </a:cxn>
                    <a:cxn ang="0">
                      <a:pos x="T6" y="T7"/>
                    </a:cxn>
                  </a:cxnLst>
                  <a:rect l="0" t="0" r="r" b="b"/>
                  <a:pathLst>
                    <a:path w="11" h="10">
                      <a:moveTo>
                        <a:pt x="0" y="10"/>
                      </a:moveTo>
                      <a:cubicBezTo>
                        <a:pt x="3" y="9"/>
                        <a:pt x="7" y="8"/>
                        <a:pt x="11" y="7"/>
                      </a:cubicBezTo>
                      <a:cubicBezTo>
                        <a:pt x="4" y="0"/>
                        <a:pt x="4" y="0"/>
                        <a:pt x="4" y="0"/>
                      </a:cubicBezTo>
                      <a:cubicBezTo>
                        <a:pt x="2" y="4"/>
                        <a:pt x="1" y="7"/>
                        <a:pt x="0" y="1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0" name="Freeform 1469"/>
                <p:cNvSpPr/>
                <p:nvPr/>
              </p:nvSpPr>
              <p:spPr bwMode="auto">
                <a:xfrm>
                  <a:off x="2434" y="1129"/>
                  <a:ext cx="64" cy="104"/>
                </a:xfrm>
                <a:custGeom>
                  <a:avLst/>
                  <a:gdLst>
                    <a:gd name="T0" fmla="*/ 64 w 64"/>
                    <a:gd name="T1" fmla="*/ 99 h 104"/>
                    <a:gd name="T2" fmla="*/ 14 w 64"/>
                    <a:gd name="T3" fmla="*/ 0 h 104"/>
                    <a:gd name="T4" fmla="*/ 0 w 64"/>
                    <a:gd name="T5" fmla="*/ 4 h 104"/>
                    <a:gd name="T6" fmla="*/ 52 w 64"/>
                    <a:gd name="T7" fmla="*/ 104 h 104"/>
                    <a:gd name="T8" fmla="*/ 64 w 64"/>
                    <a:gd name="T9" fmla="*/ 99 h 104"/>
                  </a:gdLst>
                  <a:ahLst/>
                  <a:cxnLst>
                    <a:cxn ang="0">
                      <a:pos x="T0" y="T1"/>
                    </a:cxn>
                    <a:cxn ang="0">
                      <a:pos x="T2" y="T3"/>
                    </a:cxn>
                    <a:cxn ang="0">
                      <a:pos x="T4" y="T5"/>
                    </a:cxn>
                    <a:cxn ang="0">
                      <a:pos x="T6" y="T7"/>
                    </a:cxn>
                    <a:cxn ang="0">
                      <a:pos x="T8" y="T9"/>
                    </a:cxn>
                  </a:cxnLst>
                  <a:rect l="0" t="0" r="r" b="b"/>
                  <a:pathLst>
                    <a:path w="64" h="104">
                      <a:moveTo>
                        <a:pt x="64" y="99"/>
                      </a:moveTo>
                      <a:lnTo>
                        <a:pt x="14" y="0"/>
                      </a:lnTo>
                      <a:lnTo>
                        <a:pt x="0" y="4"/>
                      </a:lnTo>
                      <a:lnTo>
                        <a:pt x="52" y="104"/>
                      </a:lnTo>
                      <a:lnTo>
                        <a:pt x="64" y="99"/>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1" name="Freeform 1470"/>
                <p:cNvSpPr/>
                <p:nvPr/>
              </p:nvSpPr>
              <p:spPr bwMode="auto">
                <a:xfrm>
                  <a:off x="2434" y="1129"/>
                  <a:ext cx="64" cy="104"/>
                </a:xfrm>
                <a:custGeom>
                  <a:avLst/>
                  <a:gdLst>
                    <a:gd name="T0" fmla="*/ 64 w 64"/>
                    <a:gd name="T1" fmla="*/ 99 h 104"/>
                    <a:gd name="T2" fmla="*/ 14 w 64"/>
                    <a:gd name="T3" fmla="*/ 0 h 104"/>
                    <a:gd name="T4" fmla="*/ 0 w 64"/>
                    <a:gd name="T5" fmla="*/ 4 h 104"/>
                    <a:gd name="T6" fmla="*/ 52 w 64"/>
                    <a:gd name="T7" fmla="*/ 104 h 104"/>
                    <a:gd name="T8" fmla="*/ 64 w 64"/>
                    <a:gd name="T9" fmla="*/ 99 h 104"/>
                  </a:gdLst>
                  <a:ahLst/>
                  <a:cxnLst>
                    <a:cxn ang="0">
                      <a:pos x="T0" y="T1"/>
                    </a:cxn>
                    <a:cxn ang="0">
                      <a:pos x="T2" y="T3"/>
                    </a:cxn>
                    <a:cxn ang="0">
                      <a:pos x="T4" y="T5"/>
                    </a:cxn>
                    <a:cxn ang="0">
                      <a:pos x="T6" y="T7"/>
                    </a:cxn>
                    <a:cxn ang="0">
                      <a:pos x="T8" y="T9"/>
                    </a:cxn>
                  </a:cxnLst>
                  <a:rect l="0" t="0" r="r" b="b"/>
                  <a:pathLst>
                    <a:path w="64" h="104">
                      <a:moveTo>
                        <a:pt x="64" y="99"/>
                      </a:moveTo>
                      <a:lnTo>
                        <a:pt x="14" y="0"/>
                      </a:lnTo>
                      <a:lnTo>
                        <a:pt x="0" y="4"/>
                      </a:lnTo>
                      <a:lnTo>
                        <a:pt x="52" y="104"/>
                      </a:lnTo>
                      <a:lnTo>
                        <a:pt x="64" y="9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2" name="Freeform 1471"/>
                <p:cNvSpPr/>
                <p:nvPr/>
              </p:nvSpPr>
              <p:spPr bwMode="auto">
                <a:xfrm>
                  <a:off x="2576" y="3627"/>
                  <a:ext cx="75" cy="52"/>
                </a:xfrm>
                <a:custGeom>
                  <a:avLst/>
                  <a:gdLst>
                    <a:gd name="T0" fmla="*/ 32 w 32"/>
                    <a:gd name="T1" fmla="*/ 2 h 22"/>
                    <a:gd name="T2" fmla="*/ 7 w 32"/>
                    <a:gd name="T3" fmla="*/ 0 h 22"/>
                    <a:gd name="T4" fmla="*/ 0 w 32"/>
                    <a:gd name="T5" fmla="*/ 14 h 22"/>
                    <a:gd name="T6" fmla="*/ 25 w 32"/>
                    <a:gd name="T7" fmla="*/ 22 h 22"/>
                    <a:gd name="T8" fmla="*/ 32 w 32"/>
                    <a:gd name="T9" fmla="*/ 2 h 22"/>
                  </a:gdLst>
                  <a:ahLst/>
                  <a:cxnLst>
                    <a:cxn ang="0">
                      <a:pos x="T0" y="T1"/>
                    </a:cxn>
                    <a:cxn ang="0">
                      <a:pos x="T2" y="T3"/>
                    </a:cxn>
                    <a:cxn ang="0">
                      <a:pos x="T4" y="T5"/>
                    </a:cxn>
                    <a:cxn ang="0">
                      <a:pos x="T6" y="T7"/>
                    </a:cxn>
                    <a:cxn ang="0">
                      <a:pos x="T8" y="T9"/>
                    </a:cxn>
                  </a:cxnLst>
                  <a:rect l="0" t="0" r="r" b="b"/>
                  <a:pathLst>
                    <a:path w="32" h="22">
                      <a:moveTo>
                        <a:pt x="32" y="2"/>
                      </a:moveTo>
                      <a:cubicBezTo>
                        <a:pt x="23" y="5"/>
                        <a:pt x="14" y="4"/>
                        <a:pt x="7" y="0"/>
                      </a:cubicBezTo>
                      <a:cubicBezTo>
                        <a:pt x="0" y="14"/>
                        <a:pt x="0" y="14"/>
                        <a:pt x="0" y="14"/>
                      </a:cubicBezTo>
                      <a:cubicBezTo>
                        <a:pt x="8" y="17"/>
                        <a:pt x="16" y="20"/>
                        <a:pt x="25" y="22"/>
                      </a:cubicBezTo>
                      <a:cubicBezTo>
                        <a:pt x="28" y="14"/>
                        <a:pt x="30" y="7"/>
                        <a:pt x="32" y="2"/>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3" name="Freeform 1472"/>
                <p:cNvSpPr/>
                <p:nvPr/>
              </p:nvSpPr>
              <p:spPr bwMode="auto">
                <a:xfrm>
                  <a:off x="2318" y="778"/>
                  <a:ext cx="158" cy="123"/>
                </a:xfrm>
                <a:custGeom>
                  <a:avLst/>
                  <a:gdLst>
                    <a:gd name="T0" fmla="*/ 0 w 158"/>
                    <a:gd name="T1" fmla="*/ 41 h 123"/>
                    <a:gd name="T2" fmla="*/ 28 w 158"/>
                    <a:gd name="T3" fmla="*/ 123 h 123"/>
                    <a:gd name="T4" fmla="*/ 52 w 158"/>
                    <a:gd name="T5" fmla="*/ 76 h 123"/>
                    <a:gd name="T6" fmla="*/ 137 w 158"/>
                    <a:gd name="T7" fmla="*/ 119 h 123"/>
                    <a:gd name="T8" fmla="*/ 158 w 158"/>
                    <a:gd name="T9" fmla="*/ 69 h 123"/>
                    <a:gd name="T10" fmla="*/ 61 w 158"/>
                    <a:gd name="T11" fmla="*/ 41 h 123"/>
                    <a:gd name="T12" fmla="*/ 78 w 158"/>
                    <a:gd name="T13" fmla="*/ 0 h 123"/>
                    <a:gd name="T14" fmla="*/ 0 w 158"/>
                    <a:gd name="T15" fmla="*/ 41 h 1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23">
                      <a:moveTo>
                        <a:pt x="0" y="41"/>
                      </a:moveTo>
                      <a:lnTo>
                        <a:pt x="28" y="123"/>
                      </a:lnTo>
                      <a:lnTo>
                        <a:pt x="52" y="76"/>
                      </a:lnTo>
                      <a:lnTo>
                        <a:pt x="137" y="119"/>
                      </a:lnTo>
                      <a:lnTo>
                        <a:pt x="158" y="69"/>
                      </a:lnTo>
                      <a:lnTo>
                        <a:pt x="61" y="41"/>
                      </a:lnTo>
                      <a:lnTo>
                        <a:pt x="78" y="0"/>
                      </a:lnTo>
                      <a:lnTo>
                        <a:pt x="0" y="41"/>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4" name="Freeform 1473"/>
                <p:cNvSpPr/>
                <p:nvPr/>
              </p:nvSpPr>
              <p:spPr bwMode="auto">
                <a:xfrm>
                  <a:off x="2394" y="239"/>
                  <a:ext cx="44" cy="50"/>
                </a:xfrm>
                <a:custGeom>
                  <a:avLst/>
                  <a:gdLst>
                    <a:gd name="T0" fmla="*/ 4 w 19"/>
                    <a:gd name="T1" fmla="*/ 21 h 21"/>
                    <a:gd name="T2" fmla="*/ 19 w 19"/>
                    <a:gd name="T3" fmla="*/ 5 h 21"/>
                    <a:gd name="T4" fmla="*/ 17 w 19"/>
                    <a:gd name="T5" fmla="*/ 0 h 21"/>
                    <a:gd name="T6" fmla="*/ 0 w 19"/>
                    <a:gd name="T7" fmla="*/ 12 h 21"/>
                    <a:gd name="T8" fmla="*/ 4 w 19"/>
                    <a:gd name="T9" fmla="*/ 21 h 21"/>
                  </a:gdLst>
                  <a:ahLst/>
                  <a:cxnLst>
                    <a:cxn ang="0">
                      <a:pos x="T0" y="T1"/>
                    </a:cxn>
                    <a:cxn ang="0">
                      <a:pos x="T2" y="T3"/>
                    </a:cxn>
                    <a:cxn ang="0">
                      <a:pos x="T4" y="T5"/>
                    </a:cxn>
                    <a:cxn ang="0">
                      <a:pos x="T6" y="T7"/>
                    </a:cxn>
                    <a:cxn ang="0">
                      <a:pos x="T8" y="T9"/>
                    </a:cxn>
                  </a:cxnLst>
                  <a:rect l="0" t="0" r="r" b="b"/>
                  <a:pathLst>
                    <a:path w="19" h="21">
                      <a:moveTo>
                        <a:pt x="4" y="21"/>
                      </a:moveTo>
                      <a:cubicBezTo>
                        <a:pt x="19" y="5"/>
                        <a:pt x="19" y="5"/>
                        <a:pt x="19" y="5"/>
                      </a:cubicBezTo>
                      <a:cubicBezTo>
                        <a:pt x="18" y="3"/>
                        <a:pt x="17" y="1"/>
                        <a:pt x="17" y="0"/>
                      </a:cubicBezTo>
                      <a:cubicBezTo>
                        <a:pt x="0" y="12"/>
                        <a:pt x="0" y="12"/>
                        <a:pt x="0" y="12"/>
                      </a:cubicBezTo>
                      <a:cubicBezTo>
                        <a:pt x="1" y="16"/>
                        <a:pt x="3" y="19"/>
                        <a:pt x="4" y="21"/>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5" name="Freeform 1474"/>
                <p:cNvSpPr/>
                <p:nvPr/>
              </p:nvSpPr>
              <p:spPr bwMode="auto">
                <a:xfrm>
                  <a:off x="2528" y="2221"/>
                  <a:ext cx="24" cy="31"/>
                </a:xfrm>
                <a:custGeom>
                  <a:avLst/>
                  <a:gdLst>
                    <a:gd name="T0" fmla="*/ 0 w 10"/>
                    <a:gd name="T1" fmla="*/ 0 h 13"/>
                    <a:gd name="T2" fmla="*/ 7 w 10"/>
                    <a:gd name="T3" fmla="*/ 13 h 13"/>
                    <a:gd name="T4" fmla="*/ 10 w 10"/>
                    <a:gd name="T5" fmla="*/ 9 h 13"/>
                    <a:gd name="T6" fmla="*/ 6 w 10"/>
                    <a:gd name="T7" fmla="*/ 1 h 13"/>
                    <a:gd name="T8" fmla="*/ 0 w 10"/>
                    <a:gd name="T9" fmla="*/ 0 h 13"/>
                  </a:gdLst>
                  <a:ahLst/>
                  <a:cxnLst>
                    <a:cxn ang="0">
                      <a:pos x="T0" y="T1"/>
                    </a:cxn>
                    <a:cxn ang="0">
                      <a:pos x="T2" y="T3"/>
                    </a:cxn>
                    <a:cxn ang="0">
                      <a:pos x="T4" y="T5"/>
                    </a:cxn>
                    <a:cxn ang="0">
                      <a:pos x="T6" y="T7"/>
                    </a:cxn>
                    <a:cxn ang="0">
                      <a:pos x="T8" y="T9"/>
                    </a:cxn>
                  </a:cxnLst>
                  <a:rect l="0" t="0" r="r" b="b"/>
                  <a:pathLst>
                    <a:path w="10" h="13">
                      <a:moveTo>
                        <a:pt x="0" y="0"/>
                      </a:moveTo>
                      <a:cubicBezTo>
                        <a:pt x="7" y="13"/>
                        <a:pt x="7" y="13"/>
                        <a:pt x="7" y="13"/>
                      </a:cubicBezTo>
                      <a:cubicBezTo>
                        <a:pt x="8" y="12"/>
                        <a:pt x="9" y="10"/>
                        <a:pt x="10" y="9"/>
                      </a:cubicBezTo>
                      <a:cubicBezTo>
                        <a:pt x="6" y="1"/>
                        <a:pt x="6" y="1"/>
                        <a:pt x="6" y="1"/>
                      </a:cubicBezTo>
                      <a:cubicBezTo>
                        <a:pt x="4" y="1"/>
                        <a:pt x="2" y="0"/>
                        <a:pt x="0" y="0"/>
                      </a:cubicBezTo>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6" name="Freeform 1475"/>
                <p:cNvSpPr/>
                <p:nvPr/>
              </p:nvSpPr>
              <p:spPr bwMode="auto">
                <a:xfrm>
                  <a:off x="2389" y="218"/>
                  <a:ext cx="40" cy="42"/>
                </a:xfrm>
                <a:custGeom>
                  <a:avLst/>
                  <a:gdLst>
                    <a:gd name="T0" fmla="*/ 1 w 17"/>
                    <a:gd name="T1" fmla="*/ 18 h 18"/>
                    <a:gd name="T2" fmla="*/ 17 w 17"/>
                    <a:gd name="T3" fmla="*/ 6 h 18"/>
                    <a:gd name="T4" fmla="*/ 16 w 17"/>
                    <a:gd name="T5" fmla="*/ 0 h 18"/>
                    <a:gd name="T6" fmla="*/ 0 w 17"/>
                    <a:gd name="T7" fmla="*/ 10 h 18"/>
                    <a:gd name="T8" fmla="*/ 1 w 17"/>
                    <a:gd name="T9" fmla="*/ 18 h 18"/>
                  </a:gdLst>
                  <a:ahLst/>
                  <a:cxnLst>
                    <a:cxn ang="0">
                      <a:pos x="T0" y="T1"/>
                    </a:cxn>
                    <a:cxn ang="0">
                      <a:pos x="T2" y="T3"/>
                    </a:cxn>
                    <a:cxn ang="0">
                      <a:pos x="T4" y="T5"/>
                    </a:cxn>
                    <a:cxn ang="0">
                      <a:pos x="T6" y="T7"/>
                    </a:cxn>
                    <a:cxn ang="0">
                      <a:pos x="T8" y="T9"/>
                    </a:cxn>
                  </a:cxnLst>
                  <a:rect l="0" t="0" r="r" b="b"/>
                  <a:pathLst>
                    <a:path w="17" h="18">
                      <a:moveTo>
                        <a:pt x="1" y="18"/>
                      </a:moveTo>
                      <a:cubicBezTo>
                        <a:pt x="17" y="6"/>
                        <a:pt x="17" y="6"/>
                        <a:pt x="17" y="6"/>
                      </a:cubicBezTo>
                      <a:cubicBezTo>
                        <a:pt x="17" y="4"/>
                        <a:pt x="16" y="2"/>
                        <a:pt x="16" y="0"/>
                      </a:cubicBezTo>
                      <a:cubicBezTo>
                        <a:pt x="0" y="10"/>
                        <a:pt x="0" y="10"/>
                        <a:pt x="0" y="10"/>
                      </a:cubicBezTo>
                      <a:cubicBezTo>
                        <a:pt x="0" y="13"/>
                        <a:pt x="1" y="16"/>
                        <a:pt x="1" y="18"/>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7" name="Freeform 1476"/>
                <p:cNvSpPr/>
                <p:nvPr/>
              </p:nvSpPr>
              <p:spPr bwMode="auto">
                <a:xfrm>
                  <a:off x="2398" y="440"/>
                  <a:ext cx="43" cy="50"/>
                </a:xfrm>
                <a:custGeom>
                  <a:avLst/>
                  <a:gdLst>
                    <a:gd name="T0" fmla="*/ 18 w 18"/>
                    <a:gd name="T1" fmla="*/ 1 h 21"/>
                    <a:gd name="T2" fmla="*/ 3 w 18"/>
                    <a:gd name="T3" fmla="*/ 0 h 21"/>
                    <a:gd name="T4" fmla="*/ 0 w 18"/>
                    <a:gd name="T5" fmla="*/ 17 h 21"/>
                    <a:gd name="T6" fmla="*/ 10 w 18"/>
                    <a:gd name="T7" fmla="*/ 21 h 21"/>
                    <a:gd name="T8" fmla="*/ 18 w 18"/>
                    <a:gd name="T9" fmla="*/ 1 h 21"/>
                  </a:gdLst>
                  <a:ahLst/>
                  <a:cxnLst>
                    <a:cxn ang="0">
                      <a:pos x="T0" y="T1"/>
                    </a:cxn>
                    <a:cxn ang="0">
                      <a:pos x="T2" y="T3"/>
                    </a:cxn>
                    <a:cxn ang="0">
                      <a:pos x="T4" y="T5"/>
                    </a:cxn>
                    <a:cxn ang="0">
                      <a:pos x="T6" y="T7"/>
                    </a:cxn>
                    <a:cxn ang="0">
                      <a:pos x="T8" y="T9"/>
                    </a:cxn>
                  </a:cxnLst>
                  <a:rect l="0" t="0" r="r" b="b"/>
                  <a:pathLst>
                    <a:path w="18" h="21">
                      <a:moveTo>
                        <a:pt x="18" y="1"/>
                      </a:moveTo>
                      <a:cubicBezTo>
                        <a:pt x="13" y="1"/>
                        <a:pt x="8" y="1"/>
                        <a:pt x="3" y="0"/>
                      </a:cubicBezTo>
                      <a:cubicBezTo>
                        <a:pt x="3" y="6"/>
                        <a:pt x="2" y="12"/>
                        <a:pt x="0" y="17"/>
                      </a:cubicBezTo>
                      <a:cubicBezTo>
                        <a:pt x="3" y="20"/>
                        <a:pt x="7" y="21"/>
                        <a:pt x="10" y="21"/>
                      </a:cubicBezTo>
                      <a:cubicBezTo>
                        <a:pt x="13" y="16"/>
                        <a:pt x="16" y="9"/>
                        <a:pt x="18" y="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8" name="Freeform 1477"/>
                <p:cNvSpPr/>
                <p:nvPr/>
              </p:nvSpPr>
              <p:spPr bwMode="auto">
                <a:xfrm>
                  <a:off x="2509" y="2217"/>
                  <a:ext cx="34" cy="47"/>
                </a:xfrm>
                <a:custGeom>
                  <a:avLst/>
                  <a:gdLst>
                    <a:gd name="T0" fmla="*/ 0 w 14"/>
                    <a:gd name="T1" fmla="*/ 0 h 20"/>
                    <a:gd name="T2" fmla="*/ 10 w 14"/>
                    <a:gd name="T3" fmla="*/ 20 h 20"/>
                    <a:gd name="T4" fmla="*/ 14 w 14"/>
                    <a:gd name="T5" fmla="*/ 16 h 20"/>
                    <a:gd name="T6" fmla="*/ 6 w 14"/>
                    <a:gd name="T7" fmla="*/ 2 h 20"/>
                    <a:gd name="T8" fmla="*/ 0 w 14"/>
                    <a:gd name="T9" fmla="*/ 0 h 20"/>
                  </a:gdLst>
                  <a:ahLst/>
                  <a:cxnLst>
                    <a:cxn ang="0">
                      <a:pos x="T0" y="T1"/>
                    </a:cxn>
                    <a:cxn ang="0">
                      <a:pos x="T2" y="T3"/>
                    </a:cxn>
                    <a:cxn ang="0">
                      <a:pos x="T4" y="T5"/>
                    </a:cxn>
                    <a:cxn ang="0">
                      <a:pos x="T6" y="T7"/>
                    </a:cxn>
                    <a:cxn ang="0">
                      <a:pos x="T8" y="T9"/>
                    </a:cxn>
                  </a:cxnLst>
                  <a:rect l="0" t="0" r="r" b="b"/>
                  <a:pathLst>
                    <a:path w="14" h="20">
                      <a:moveTo>
                        <a:pt x="0" y="0"/>
                      </a:moveTo>
                      <a:cubicBezTo>
                        <a:pt x="10" y="20"/>
                        <a:pt x="10" y="20"/>
                        <a:pt x="10" y="20"/>
                      </a:cubicBezTo>
                      <a:cubicBezTo>
                        <a:pt x="12" y="19"/>
                        <a:pt x="13" y="17"/>
                        <a:pt x="14" y="16"/>
                      </a:cubicBezTo>
                      <a:cubicBezTo>
                        <a:pt x="6" y="2"/>
                        <a:pt x="6" y="2"/>
                        <a:pt x="6" y="2"/>
                      </a:cubicBezTo>
                      <a:cubicBezTo>
                        <a:pt x="4" y="1"/>
                        <a:pt x="2" y="1"/>
                        <a:pt x="0" y="0"/>
                      </a:cubicBezTo>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9" name="Freeform 1478"/>
                <p:cNvSpPr/>
                <p:nvPr/>
              </p:nvSpPr>
              <p:spPr bwMode="auto">
                <a:xfrm>
                  <a:off x="2389" y="192"/>
                  <a:ext cx="35" cy="42"/>
                </a:xfrm>
                <a:custGeom>
                  <a:avLst/>
                  <a:gdLst>
                    <a:gd name="T0" fmla="*/ 15 w 15"/>
                    <a:gd name="T1" fmla="*/ 0 h 18"/>
                    <a:gd name="T2" fmla="*/ 0 w 15"/>
                    <a:gd name="T3" fmla="*/ 9 h 18"/>
                    <a:gd name="T4" fmla="*/ 0 w 15"/>
                    <a:gd name="T5" fmla="*/ 18 h 18"/>
                    <a:gd name="T6" fmla="*/ 15 w 15"/>
                    <a:gd name="T7" fmla="*/ 8 h 18"/>
                    <a:gd name="T8" fmla="*/ 15 w 15"/>
                    <a:gd name="T9" fmla="*/ 0 h 18"/>
                  </a:gdLst>
                  <a:ahLst/>
                  <a:cxnLst>
                    <a:cxn ang="0">
                      <a:pos x="T0" y="T1"/>
                    </a:cxn>
                    <a:cxn ang="0">
                      <a:pos x="T2" y="T3"/>
                    </a:cxn>
                    <a:cxn ang="0">
                      <a:pos x="T4" y="T5"/>
                    </a:cxn>
                    <a:cxn ang="0">
                      <a:pos x="T6" y="T7"/>
                    </a:cxn>
                    <a:cxn ang="0">
                      <a:pos x="T8" y="T9"/>
                    </a:cxn>
                  </a:cxnLst>
                  <a:rect l="0" t="0" r="r" b="b"/>
                  <a:pathLst>
                    <a:path w="15" h="18">
                      <a:moveTo>
                        <a:pt x="15" y="0"/>
                      </a:moveTo>
                      <a:cubicBezTo>
                        <a:pt x="10" y="4"/>
                        <a:pt x="5" y="7"/>
                        <a:pt x="0" y="9"/>
                      </a:cubicBezTo>
                      <a:cubicBezTo>
                        <a:pt x="0" y="12"/>
                        <a:pt x="0" y="15"/>
                        <a:pt x="0" y="18"/>
                      </a:cubicBezTo>
                      <a:cubicBezTo>
                        <a:pt x="15" y="8"/>
                        <a:pt x="15" y="8"/>
                        <a:pt x="15" y="8"/>
                      </a:cubicBezTo>
                      <a:cubicBezTo>
                        <a:pt x="15" y="5"/>
                        <a:pt x="15" y="3"/>
                        <a:pt x="15" y="0"/>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0" name="Freeform 1479"/>
                <p:cNvSpPr/>
                <p:nvPr/>
              </p:nvSpPr>
              <p:spPr bwMode="auto">
                <a:xfrm>
                  <a:off x="2462" y="2917"/>
                  <a:ext cx="121" cy="54"/>
                </a:xfrm>
                <a:custGeom>
                  <a:avLst/>
                  <a:gdLst>
                    <a:gd name="T0" fmla="*/ 51 w 51"/>
                    <a:gd name="T1" fmla="*/ 22 h 23"/>
                    <a:gd name="T2" fmla="*/ 41 w 51"/>
                    <a:gd name="T3" fmla="*/ 6 h 23"/>
                    <a:gd name="T4" fmla="*/ 1 w 51"/>
                    <a:gd name="T5" fmla="*/ 0 h 23"/>
                    <a:gd name="T6" fmla="*/ 0 w 51"/>
                    <a:gd name="T7" fmla="*/ 11 h 23"/>
                    <a:gd name="T8" fmla="*/ 50 w 51"/>
                    <a:gd name="T9" fmla="*/ 23 h 23"/>
                    <a:gd name="T10" fmla="*/ 51 w 51"/>
                    <a:gd name="T11" fmla="*/ 22 h 23"/>
                  </a:gdLst>
                  <a:ahLst/>
                  <a:cxnLst>
                    <a:cxn ang="0">
                      <a:pos x="T0" y="T1"/>
                    </a:cxn>
                    <a:cxn ang="0">
                      <a:pos x="T2" y="T3"/>
                    </a:cxn>
                    <a:cxn ang="0">
                      <a:pos x="T4" y="T5"/>
                    </a:cxn>
                    <a:cxn ang="0">
                      <a:pos x="T6" y="T7"/>
                    </a:cxn>
                    <a:cxn ang="0">
                      <a:pos x="T8" y="T9"/>
                    </a:cxn>
                    <a:cxn ang="0">
                      <a:pos x="T10" y="T11"/>
                    </a:cxn>
                  </a:cxnLst>
                  <a:rect l="0" t="0" r="r" b="b"/>
                  <a:pathLst>
                    <a:path w="51" h="23">
                      <a:moveTo>
                        <a:pt x="51" y="22"/>
                      </a:moveTo>
                      <a:cubicBezTo>
                        <a:pt x="48" y="17"/>
                        <a:pt x="44" y="11"/>
                        <a:pt x="41" y="6"/>
                      </a:cubicBezTo>
                      <a:cubicBezTo>
                        <a:pt x="1" y="0"/>
                        <a:pt x="1" y="0"/>
                        <a:pt x="1" y="0"/>
                      </a:cubicBezTo>
                      <a:cubicBezTo>
                        <a:pt x="1" y="3"/>
                        <a:pt x="1" y="7"/>
                        <a:pt x="0" y="11"/>
                      </a:cubicBezTo>
                      <a:cubicBezTo>
                        <a:pt x="50" y="23"/>
                        <a:pt x="50" y="23"/>
                        <a:pt x="50" y="23"/>
                      </a:cubicBezTo>
                      <a:cubicBezTo>
                        <a:pt x="51" y="23"/>
                        <a:pt x="51" y="22"/>
                        <a:pt x="51" y="22"/>
                      </a:cubicBezTo>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1" name="Freeform 1480"/>
                <p:cNvSpPr/>
                <p:nvPr/>
              </p:nvSpPr>
              <p:spPr bwMode="auto">
                <a:xfrm>
                  <a:off x="2282" y="2865"/>
                  <a:ext cx="348" cy="863"/>
                </a:xfrm>
                <a:custGeom>
                  <a:avLst/>
                  <a:gdLst>
                    <a:gd name="T0" fmla="*/ 19 w 147"/>
                    <a:gd name="T1" fmla="*/ 256 h 365"/>
                    <a:gd name="T2" fmla="*/ 143 w 147"/>
                    <a:gd name="T3" fmla="*/ 365 h 365"/>
                    <a:gd name="T4" fmla="*/ 147 w 147"/>
                    <a:gd name="T5" fmla="*/ 350 h 365"/>
                    <a:gd name="T6" fmla="*/ 33 w 147"/>
                    <a:gd name="T7" fmla="*/ 229 h 365"/>
                    <a:gd name="T8" fmla="*/ 70 w 147"/>
                    <a:gd name="T9" fmla="*/ 0 h 365"/>
                    <a:gd name="T10" fmla="*/ 53 w 147"/>
                    <a:gd name="T11" fmla="*/ 9 h 365"/>
                    <a:gd name="T12" fmla="*/ 19 w 147"/>
                    <a:gd name="T13" fmla="*/ 256 h 365"/>
                  </a:gdLst>
                  <a:ahLst/>
                  <a:cxnLst>
                    <a:cxn ang="0">
                      <a:pos x="T0" y="T1"/>
                    </a:cxn>
                    <a:cxn ang="0">
                      <a:pos x="T2" y="T3"/>
                    </a:cxn>
                    <a:cxn ang="0">
                      <a:pos x="T4" y="T5"/>
                    </a:cxn>
                    <a:cxn ang="0">
                      <a:pos x="T6" y="T7"/>
                    </a:cxn>
                    <a:cxn ang="0">
                      <a:pos x="T8" y="T9"/>
                    </a:cxn>
                    <a:cxn ang="0">
                      <a:pos x="T10" y="T11"/>
                    </a:cxn>
                    <a:cxn ang="0">
                      <a:pos x="T12" y="T13"/>
                    </a:cxn>
                  </a:cxnLst>
                  <a:rect l="0" t="0" r="r" b="b"/>
                  <a:pathLst>
                    <a:path w="147" h="365">
                      <a:moveTo>
                        <a:pt x="19" y="256"/>
                      </a:moveTo>
                      <a:cubicBezTo>
                        <a:pt x="31" y="310"/>
                        <a:pt x="85" y="364"/>
                        <a:pt x="143" y="365"/>
                      </a:cubicBezTo>
                      <a:cubicBezTo>
                        <a:pt x="144" y="360"/>
                        <a:pt x="146" y="355"/>
                        <a:pt x="147" y="350"/>
                      </a:cubicBezTo>
                      <a:cubicBezTo>
                        <a:pt x="74" y="333"/>
                        <a:pt x="45" y="286"/>
                        <a:pt x="33" y="229"/>
                      </a:cubicBezTo>
                      <a:cubicBezTo>
                        <a:pt x="19" y="162"/>
                        <a:pt x="80" y="74"/>
                        <a:pt x="70" y="0"/>
                      </a:cubicBezTo>
                      <a:cubicBezTo>
                        <a:pt x="64" y="3"/>
                        <a:pt x="58" y="6"/>
                        <a:pt x="53" y="9"/>
                      </a:cubicBezTo>
                      <a:cubicBezTo>
                        <a:pt x="71" y="74"/>
                        <a:pt x="0" y="171"/>
                        <a:pt x="19" y="256"/>
                      </a:cubicBezTo>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2" name="Freeform 1481"/>
                <p:cNvSpPr/>
                <p:nvPr/>
              </p:nvSpPr>
              <p:spPr bwMode="auto">
                <a:xfrm>
                  <a:off x="2410" y="1133"/>
                  <a:ext cx="71" cy="107"/>
                </a:xfrm>
                <a:custGeom>
                  <a:avLst/>
                  <a:gdLst>
                    <a:gd name="T0" fmla="*/ 71 w 71"/>
                    <a:gd name="T1" fmla="*/ 102 h 107"/>
                    <a:gd name="T2" fmla="*/ 19 w 71"/>
                    <a:gd name="T3" fmla="*/ 0 h 107"/>
                    <a:gd name="T4" fmla="*/ 0 w 71"/>
                    <a:gd name="T5" fmla="*/ 7 h 107"/>
                    <a:gd name="T6" fmla="*/ 57 w 71"/>
                    <a:gd name="T7" fmla="*/ 107 h 107"/>
                    <a:gd name="T8" fmla="*/ 71 w 71"/>
                    <a:gd name="T9" fmla="*/ 102 h 107"/>
                  </a:gdLst>
                  <a:ahLst/>
                  <a:cxnLst>
                    <a:cxn ang="0">
                      <a:pos x="T0" y="T1"/>
                    </a:cxn>
                    <a:cxn ang="0">
                      <a:pos x="T2" y="T3"/>
                    </a:cxn>
                    <a:cxn ang="0">
                      <a:pos x="T4" y="T5"/>
                    </a:cxn>
                    <a:cxn ang="0">
                      <a:pos x="T6" y="T7"/>
                    </a:cxn>
                    <a:cxn ang="0">
                      <a:pos x="T8" y="T9"/>
                    </a:cxn>
                  </a:cxnLst>
                  <a:rect l="0" t="0" r="r" b="b"/>
                  <a:pathLst>
                    <a:path w="71" h="107">
                      <a:moveTo>
                        <a:pt x="71" y="102"/>
                      </a:moveTo>
                      <a:lnTo>
                        <a:pt x="19" y="0"/>
                      </a:lnTo>
                      <a:lnTo>
                        <a:pt x="0" y="7"/>
                      </a:lnTo>
                      <a:lnTo>
                        <a:pt x="57" y="107"/>
                      </a:lnTo>
                      <a:lnTo>
                        <a:pt x="71" y="102"/>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3" name="Freeform 1482"/>
                <p:cNvSpPr/>
                <p:nvPr/>
              </p:nvSpPr>
              <p:spPr bwMode="auto">
                <a:xfrm>
                  <a:off x="2410" y="1133"/>
                  <a:ext cx="71" cy="107"/>
                </a:xfrm>
                <a:custGeom>
                  <a:avLst/>
                  <a:gdLst>
                    <a:gd name="T0" fmla="*/ 71 w 71"/>
                    <a:gd name="T1" fmla="*/ 102 h 107"/>
                    <a:gd name="T2" fmla="*/ 19 w 71"/>
                    <a:gd name="T3" fmla="*/ 0 h 107"/>
                    <a:gd name="T4" fmla="*/ 0 w 71"/>
                    <a:gd name="T5" fmla="*/ 7 h 107"/>
                    <a:gd name="T6" fmla="*/ 57 w 71"/>
                    <a:gd name="T7" fmla="*/ 107 h 107"/>
                    <a:gd name="T8" fmla="*/ 71 w 71"/>
                    <a:gd name="T9" fmla="*/ 102 h 107"/>
                  </a:gdLst>
                  <a:ahLst/>
                  <a:cxnLst>
                    <a:cxn ang="0">
                      <a:pos x="T0" y="T1"/>
                    </a:cxn>
                    <a:cxn ang="0">
                      <a:pos x="T2" y="T3"/>
                    </a:cxn>
                    <a:cxn ang="0">
                      <a:pos x="T4" y="T5"/>
                    </a:cxn>
                    <a:cxn ang="0">
                      <a:pos x="T6" y="T7"/>
                    </a:cxn>
                    <a:cxn ang="0">
                      <a:pos x="T8" y="T9"/>
                    </a:cxn>
                  </a:cxnLst>
                  <a:rect l="0" t="0" r="r" b="b"/>
                  <a:pathLst>
                    <a:path w="71" h="107">
                      <a:moveTo>
                        <a:pt x="71" y="102"/>
                      </a:moveTo>
                      <a:lnTo>
                        <a:pt x="19" y="0"/>
                      </a:lnTo>
                      <a:lnTo>
                        <a:pt x="0" y="7"/>
                      </a:lnTo>
                      <a:lnTo>
                        <a:pt x="57" y="107"/>
                      </a:lnTo>
                      <a:lnTo>
                        <a:pt x="71" y="10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4" name="Freeform 1483"/>
                <p:cNvSpPr/>
                <p:nvPr/>
              </p:nvSpPr>
              <p:spPr bwMode="auto">
                <a:xfrm>
                  <a:off x="2453" y="2458"/>
                  <a:ext cx="99" cy="62"/>
                </a:xfrm>
                <a:custGeom>
                  <a:avLst/>
                  <a:gdLst>
                    <a:gd name="T0" fmla="*/ 0 w 42"/>
                    <a:gd name="T1" fmla="*/ 10 h 26"/>
                    <a:gd name="T2" fmla="*/ 21 w 42"/>
                    <a:gd name="T3" fmla="*/ 26 h 26"/>
                    <a:gd name="T4" fmla="*/ 42 w 42"/>
                    <a:gd name="T5" fmla="*/ 15 h 26"/>
                    <a:gd name="T6" fmla="*/ 21 w 42"/>
                    <a:gd name="T7" fmla="*/ 0 h 26"/>
                    <a:gd name="T8" fmla="*/ 0 w 42"/>
                    <a:gd name="T9" fmla="*/ 10 h 26"/>
                  </a:gdLst>
                  <a:ahLst/>
                  <a:cxnLst>
                    <a:cxn ang="0">
                      <a:pos x="T0" y="T1"/>
                    </a:cxn>
                    <a:cxn ang="0">
                      <a:pos x="T2" y="T3"/>
                    </a:cxn>
                    <a:cxn ang="0">
                      <a:pos x="T4" y="T5"/>
                    </a:cxn>
                    <a:cxn ang="0">
                      <a:pos x="T6" y="T7"/>
                    </a:cxn>
                    <a:cxn ang="0">
                      <a:pos x="T8" y="T9"/>
                    </a:cxn>
                  </a:cxnLst>
                  <a:rect l="0" t="0" r="r" b="b"/>
                  <a:pathLst>
                    <a:path w="42" h="26">
                      <a:moveTo>
                        <a:pt x="0" y="10"/>
                      </a:moveTo>
                      <a:cubicBezTo>
                        <a:pt x="4" y="13"/>
                        <a:pt x="12" y="19"/>
                        <a:pt x="21" y="26"/>
                      </a:cubicBezTo>
                      <a:cubicBezTo>
                        <a:pt x="28" y="23"/>
                        <a:pt x="35" y="20"/>
                        <a:pt x="42" y="15"/>
                      </a:cubicBezTo>
                      <a:cubicBezTo>
                        <a:pt x="21" y="0"/>
                        <a:pt x="21" y="0"/>
                        <a:pt x="21" y="0"/>
                      </a:cubicBezTo>
                      <a:cubicBezTo>
                        <a:pt x="14" y="4"/>
                        <a:pt x="7" y="7"/>
                        <a:pt x="0" y="10"/>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5" name="Freeform 1484"/>
                <p:cNvSpPr/>
                <p:nvPr/>
              </p:nvSpPr>
              <p:spPr bwMode="auto">
                <a:xfrm>
                  <a:off x="2457" y="2950"/>
                  <a:ext cx="119" cy="62"/>
                </a:xfrm>
                <a:custGeom>
                  <a:avLst/>
                  <a:gdLst>
                    <a:gd name="T0" fmla="*/ 42 w 50"/>
                    <a:gd name="T1" fmla="*/ 26 h 26"/>
                    <a:gd name="T2" fmla="*/ 50 w 50"/>
                    <a:gd name="T3" fmla="*/ 12 h 26"/>
                    <a:gd name="T4" fmla="*/ 2 w 50"/>
                    <a:gd name="T5" fmla="*/ 0 h 26"/>
                    <a:gd name="T6" fmla="*/ 0 w 50"/>
                    <a:gd name="T7" fmla="*/ 13 h 26"/>
                    <a:gd name="T8" fmla="*/ 42 w 50"/>
                    <a:gd name="T9" fmla="*/ 26 h 26"/>
                  </a:gdLst>
                  <a:ahLst/>
                  <a:cxnLst>
                    <a:cxn ang="0">
                      <a:pos x="T0" y="T1"/>
                    </a:cxn>
                    <a:cxn ang="0">
                      <a:pos x="T2" y="T3"/>
                    </a:cxn>
                    <a:cxn ang="0">
                      <a:pos x="T4" y="T5"/>
                    </a:cxn>
                    <a:cxn ang="0">
                      <a:pos x="T6" y="T7"/>
                    </a:cxn>
                    <a:cxn ang="0">
                      <a:pos x="T8" y="T9"/>
                    </a:cxn>
                  </a:cxnLst>
                  <a:rect l="0" t="0" r="r" b="b"/>
                  <a:pathLst>
                    <a:path w="50" h="26">
                      <a:moveTo>
                        <a:pt x="42" y="26"/>
                      </a:moveTo>
                      <a:cubicBezTo>
                        <a:pt x="44" y="21"/>
                        <a:pt x="47" y="17"/>
                        <a:pt x="50" y="12"/>
                      </a:cubicBezTo>
                      <a:cubicBezTo>
                        <a:pt x="2" y="0"/>
                        <a:pt x="2" y="0"/>
                        <a:pt x="2" y="0"/>
                      </a:cubicBezTo>
                      <a:cubicBezTo>
                        <a:pt x="2" y="5"/>
                        <a:pt x="1" y="9"/>
                        <a:pt x="0" y="13"/>
                      </a:cubicBezTo>
                      <a:cubicBezTo>
                        <a:pt x="42" y="26"/>
                        <a:pt x="42" y="26"/>
                        <a:pt x="42" y="26"/>
                      </a:cubicBezTo>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6" name="Freeform 1485"/>
                <p:cNvSpPr/>
                <p:nvPr/>
              </p:nvSpPr>
              <p:spPr bwMode="auto">
                <a:xfrm>
                  <a:off x="2495" y="2214"/>
                  <a:ext cx="36" cy="62"/>
                </a:xfrm>
                <a:custGeom>
                  <a:avLst/>
                  <a:gdLst>
                    <a:gd name="T0" fmla="*/ 1 w 15"/>
                    <a:gd name="T1" fmla="*/ 0 h 26"/>
                    <a:gd name="T2" fmla="*/ 0 w 15"/>
                    <a:gd name="T3" fmla="*/ 3 h 26"/>
                    <a:gd name="T4" fmla="*/ 12 w 15"/>
                    <a:gd name="T5" fmla="*/ 26 h 26"/>
                    <a:gd name="T6" fmla="*/ 15 w 15"/>
                    <a:gd name="T7" fmla="*/ 22 h 26"/>
                    <a:gd name="T8" fmla="*/ 4 w 15"/>
                    <a:gd name="T9" fmla="*/ 1 h 26"/>
                    <a:gd name="T10" fmla="*/ 1 w 15"/>
                    <a:gd name="T11" fmla="*/ 0 h 26"/>
                  </a:gdLst>
                  <a:ahLst/>
                  <a:cxnLst>
                    <a:cxn ang="0">
                      <a:pos x="T0" y="T1"/>
                    </a:cxn>
                    <a:cxn ang="0">
                      <a:pos x="T2" y="T3"/>
                    </a:cxn>
                    <a:cxn ang="0">
                      <a:pos x="T4" y="T5"/>
                    </a:cxn>
                    <a:cxn ang="0">
                      <a:pos x="T6" y="T7"/>
                    </a:cxn>
                    <a:cxn ang="0">
                      <a:pos x="T8" y="T9"/>
                    </a:cxn>
                    <a:cxn ang="0">
                      <a:pos x="T10" y="T11"/>
                    </a:cxn>
                  </a:cxnLst>
                  <a:rect l="0" t="0" r="r" b="b"/>
                  <a:pathLst>
                    <a:path w="15" h="26">
                      <a:moveTo>
                        <a:pt x="1" y="0"/>
                      </a:moveTo>
                      <a:cubicBezTo>
                        <a:pt x="1" y="1"/>
                        <a:pt x="0" y="2"/>
                        <a:pt x="0" y="3"/>
                      </a:cubicBezTo>
                      <a:cubicBezTo>
                        <a:pt x="12" y="26"/>
                        <a:pt x="12" y="26"/>
                        <a:pt x="12" y="26"/>
                      </a:cubicBezTo>
                      <a:cubicBezTo>
                        <a:pt x="13" y="25"/>
                        <a:pt x="14" y="23"/>
                        <a:pt x="15" y="22"/>
                      </a:cubicBezTo>
                      <a:cubicBezTo>
                        <a:pt x="4" y="1"/>
                        <a:pt x="4" y="1"/>
                        <a:pt x="4" y="1"/>
                      </a:cubicBezTo>
                      <a:cubicBezTo>
                        <a:pt x="3" y="1"/>
                        <a:pt x="2" y="0"/>
                        <a:pt x="1" y="0"/>
                      </a:cubicBezTo>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7" name="Freeform 1486"/>
                <p:cNvSpPr/>
                <p:nvPr/>
              </p:nvSpPr>
              <p:spPr bwMode="auto">
                <a:xfrm>
                  <a:off x="2398" y="769"/>
                  <a:ext cx="50" cy="52"/>
                </a:xfrm>
                <a:custGeom>
                  <a:avLst/>
                  <a:gdLst>
                    <a:gd name="T0" fmla="*/ 0 w 21"/>
                    <a:gd name="T1" fmla="*/ 19 h 22"/>
                    <a:gd name="T2" fmla="*/ 14 w 21"/>
                    <a:gd name="T3" fmla="*/ 22 h 22"/>
                    <a:gd name="T4" fmla="*/ 21 w 21"/>
                    <a:gd name="T5" fmla="*/ 5 h 22"/>
                    <a:gd name="T6" fmla="*/ 7 w 21"/>
                    <a:gd name="T7" fmla="*/ 0 h 22"/>
                    <a:gd name="T8" fmla="*/ 0 w 21"/>
                    <a:gd name="T9" fmla="*/ 19 h 22"/>
                  </a:gdLst>
                  <a:ahLst/>
                  <a:cxnLst>
                    <a:cxn ang="0">
                      <a:pos x="T0" y="T1"/>
                    </a:cxn>
                    <a:cxn ang="0">
                      <a:pos x="T2" y="T3"/>
                    </a:cxn>
                    <a:cxn ang="0">
                      <a:pos x="T4" y="T5"/>
                    </a:cxn>
                    <a:cxn ang="0">
                      <a:pos x="T6" y="T7"/>
                    </a:cxn>
                    <a:cxn ang="0">
                      <a:pos x="T8" y="T9"/>
                    </a:cxn>
                  </a:cxnLst>
                  <a:rect l="0" t="0" r="r" b="b"/>
                  <a:pathLst>
                    <a:path w="21" h="22">
                      <a:moveTo>
                        <a:pt x="0" y="19"/>
                      </a:moveTo>
                      <a:cubicBezTo>
                        <a:pt x="14" y="22"/>
                        <a:pt x="14" y="22"/>
                        <a:pt x="14" y="22"/>
                      </a:cubicBezTo>
                      <a:cubicBezTo>
                        <a:pt x="16" y="16"/>
                        <a:pt x="19" y="11"/>
                        <a:pt x="21" y="5"/>
                      </a:cubicBezTo>
                      <a:cubicBezTo>
                        <a:pt x="17" y="3"/>
                        <a:pt x="12" y="1"/>
                        <a:pt x="7" y="0"/>
                      </a:cubicBezTo>
                      <a:lnTo>
                        <a:pt x="0" y="19"/>
                      </a:ln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8" name="Freeform 1487"/>
                <p:cNvSpPr/>
                <p:nvPr/>
              </p:nvSpPr>
              <p:spPr bwMode="auto">
                <a:xfrm>
                  <a:off x="2263" y="-35"/>
                  <a:ext cx="15" cy="14"/>
                </a:xfrm>
                <a:custGeom>
                  <a:avLst/>
                  <a:gdLst>
                    <a:gd name="T0" fmla="*/ 6 w 6"/>
                    <a:gd name="T1" fmla="*/ 0 h 6"/>
                    <a:gd name="T2" fmla="*/ 0 w 6"/>
                    <a:gd name="T3" fmla="*/ 0 h 6"/>
                    <a:gd name="T4" fmla="*/ 1 w 6"/>
                    <a:gd name="T5" fmla="*/ 6 h 6"/>
                    <a:gd name="T6" fmla="*/ 6 w 6"/>
                    <a:gd name="T7" fmla="*/ 0 h 6"/>
                  </a:gdLst>
                  <a:ahLst/>
                  <a:cxnLst>
                    <a:cxn ang="0">
                      <a:pos x="T0" y="T1"/>
                    </a:cxn>
                    <a:cxn ang="0">
                      <a:pos x="T2" y="T3"/>
                    </a:cxn>
                    <a:cxn ang="0">
                      <a:pos x="T4" y="T5"/>
                    </a:cxn>
                    <a:cxn ang="0">
                      <a:pos x="T6" y="T7"/>
                    </a:cxn>
                  </a:cxnLst>
                  <a:rect l="0" t="0" r="r" b="b"/>
                  <a:pathLst>
                    <a:path w="6" h="6">
                      <a:moveTo>
                        <a:pt x="6" y="0"/>
                      </a:moveTo>
                      <a:cubicBezTo>
                        <a:pt x="0" y="0"/>
                        <a:pt x="0" y="0"/>
                        <a:pt x="0" y="0"/>
                      </a:cubicBezTo>
                      <a:cubicBezTo>
                        <a:pt x="0" y="2"/>
                        <a:pt x="0" y="4"/>
                        <a:pt x="1" y="6"/>
                      </a:cubicBezTo>
                      <a:cubicBezTo>
                        <a:pt x="2" y="4"/>
                        <a:pt x="4" y="2"/>
                        <a:pt x="6" y="0"/>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9" name="Freeform 1488"/>
                <p:cNvSpPr/>
                <p:nvPr/>
              </p:nvSpPr>
              <p:spPr bwMode="auto">
                <a:xfrm>
                  <a:off x="2252" y="1304"/>
                  <a:ext cx="274" cy="267"/>
                </a:xfrm>
                <a:custGeom>
                  <a:avLst/>
                  <a:gdLst>
                    <a:gd name="T0" fmla="*/ 0 w 116"/>
                    <a:gd name="T1" fmla="*/ 94 h 113"/>
                    <a:gd name="T2" fmla="*/ 36 w 116"/>
                    <a:gd name="T3" fmla="*/ 102 h 113"/>
                    <a:gd name="T4" fmla="*/ 43 w 116"/>
                    <a:gd name="T5" fmla="*/ 67 h 113"/>
                    <a:gd name="T6" fmla="*/ 60 w 116"/>
                    <a:gd name="T7" fmla="*/ 107 h 113"/>
                    <a:gd name="T8" fmla="*/ 94 w 116"/>
                    <a:gd name="T9" fmla="*/ 113 h 113"/>
                    <a:gd name="T10" fmla="*/ 116 w 116"/>
                    <a:gd name="T11" fmla="*/ 27 h 113"/>
                    <a:gd name="T12" fmla="*/ 23 w 116"/>
                    <a:gd name="T13" fmla="*/ 0 h 113"/>
                    <a:gd name="T14" fmla="*/ 56 w 116"/>
                    <a:gd name="T15" fmla="*/ 49 h 113"/>
                    <a:gd name="T16" fmla="*/ 0 w 116"/>
                    <a:gd name="T17" fmla="*/ 9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 h="113">
                      <a:moveTo>
                        <a:pt x="0" y="94"/>
                      </a:moveTo>
                      <a:cubicBezTo>
                        <a:pt x="4" y="95"/>
                        <a:pt x="19" y="98"/>
                        <a:pt x="36" y="102"/>
                      </a:cubicBezTo>
                      <a:cubicBezTo>
                        <a:pt x="38" y="90"/>
                        <a:pt x="40" y="79"/>
                        <a:pt x="43" y="67"/>
                      </a:cubicBezTo>
                      <a:cubicBezTo>
                        <a:pt x="48" y="81"/>
                        <a:pt x="54" y="95"/>
                        <a:pt x="60" y="107"/>
                      </a:cubicBezTo>
                      <a:cubicBezTo>
                        <a:pt x="74" y="109"/>
                        <a:pt x="87" y="112"/>
                        <a:pt x="94" y="113"/>
                      </a:cubicBezTo>
                      <a:cubicBezTo>
                        <a:pt x="101" y="86"/>
                        <a:pt x="109" y="56"/>
                        <a:pt x="116" y="27"/>
                      </a:cubicBezTo>
                      <a:cubicBezTo>
                        <a:pt x="87" y="21"/>
                        <a:pt x="49" y="8"/>
                        <a:pt x="23" y="0"/>
                      </a:cubicBezTo>
                      <a:cubicBezTo>
                        <a:pt x="23" y="18"/>
                        <a:pt x="45" y="38"/>
                        <a:pt x="56" y="49"/>
                      </a:cubicBezTo>
                      <a:cubicBezTo>
                        <a:pt x="37" y="57"/>
                        <a:pt x="6" y="78"/>
                        <a:pt x="0" y="94"/>
                      </a:cubicBezTo>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0" name="Freeform 1489"/>
                <p:cNvSpPr/>
                <p:nvPr/>
              </p:nvSpPr>
              <p:spPr bwMode="auto">
                <a:xfrm>
                  <a:off x="2488" y="2226"/>
                  <a:ext cx="33" cy="62"/>
                </a:xfrm>
                <a:custGeom>
                  <a:avLst/>
                  <a:gdLst>
                    <a:gd name="T0" fmla="*/ 12 w 14"/>
                    <a:gd name="T1" fmla="*/ 26 h 26"/>
                    <a:gd name="T2" fmla="*/ 14 w 14"/>
                    <a:gd name="T3" fmla="*/ 22 h 26"/>
                    <a:gd name="T4" fmla="*/ 2 w 14"/>
                    <a:gd name="T5" fmla="*/ 0 h 26"/>
                    <a:gd name="T6" fmla="*/ 12 w 14"/>
                    <a:gd name="T7" fmla="*/ 26 h 26"/>
                  </a:gdLst>
                  <a:ahLst/>
                  <a:cxnLst>
                    <a:cxn ang="0">
                      <a:pos x="T0" y="T1"/>
                    </a:cxn>
                    <a:cxn ang="0">
                      <a:pos x="T2" y="T3"/>
                    </a:cxn>
                    <a:cxn ang="0">
                      <a:pos x="T4" y="T5"/>
                    </a:cxn>
                    <a:cxn ang="0">
                      <a:pos x="T6" y="T7"/>
                    </a:cxn>
                  </a:cxnLst>
                  <a:rect l="0" t="0" r="r" b="b"/>
                  <a:pathLst>
                    <a:path w="14" h="26">
                      <a:moveTo>
                        <a:pt x="12" y="26"/>
                      </a:moveTo>
                      <a:cubicBezTo>
                        <a:pt x="12" y="25"/>
                        <a:pt x="13" y="23"/>
                        <a:pt x="14" y="22"/>
                      </a:cubicBezTo>
                      <a:cubicBezTo>
                        <a:pt x="2" y="0"/>
                        <a:pt x="2" y="0"/>
                        <a:pt x="2" y="0"/>
                      </a:cubicBezTo>
                      <a:cubicBezTo>
                        <a:pt x="0" y="9"/>
                        <a:pt x="4" y="18"/>
                        <a:pt x="12" y="26"/>
                      </a:cubicBezTo>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1" name="Freeform 1490"/>
                <p:cNvSpPr/>
                <p:nvPr/>
              </p:nvSpPr>
              <p:spPr bwMode="auto">
                <a:xfrm>
                  <a:off x="2386" y="1143"/>
                  <a:ext cx="76" cy="104"/>
                </a:xfrm>
                <a:custGeom>
                  <a:avLst/>
                  <a:gdLst>
                    <a:gd name="T0" fmla="*/ 76 w 76"/>
                    <a:gd name="T1" fmla="*/ 99 h 104"/>
                    <a:gd name="T2" fmla="*/ 19 w 76"/>
                    <a:gd name="T3" fmla="*/ 0 h 104"/>
                    <a:gd name="T4" fmla="*/ 0 w 76"/>
                    <a:gd name="T5" fmla="*/ 4 h 104"/>
                    <a:gd name="T6" fmla="*/ 62 w 76"/>
                    <a:gd name="T7" fmla="*/ 104 h 104"/>
                    <a:gd name="T8" fmla="*/ 76 w 76"/>
                    <a:gd name="T9" fmla="*/ 99 h 104"/>
                  </a:gdLst>
                  <a:ahLst/>
                  <a:cxnLst>
                    <a:cxn ang="0">
                      <a:pos x="T0" y="T1"/>
                    </a:cxn>
                    <a:cxn ang="0">
                      <a:pos x="T2" y="T3"/>
                    </a:cxn>
                    <a:cxn ang="0">
                      <a:pos x="T4" y="T5"/>
                    </a:cxn>
                    <a:cxn ang="0">
                      <a:pos x="T6" y="T7"/>
                    </a:cxn>
                    <a:cxn ang="0">
                      <a:pos x="T8" y="T9"/>
                    </a:cxn>
                  </a:cxnLst>
                  <a:rect l="0" t="0" r="r" b="b"/>
                  <a:pathLst>
                    <a:path w="76" h="104">
                      <a:moveTo>
                        <a:pt x="76" y="99"/>
                      </a:moveTo>
                      <a:lnTo>
                        <a:pt x="19" y="0"/>
                      </a:lnTo>
                      <a:lnTo>
                        <a:pt x="0" y="4"/>
                      </a:lnTo>
                      <a:lnTo>
                        <a:pt x="62" y="104"/>
                      </a:lnTo>
                      <a:lnTo>
                        <a:pt x="76" y="99"/>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2" name="Freeform 1491"/>
                <p:cNvSpPr/>
                <p:nvPr/>
              </p:nvSpPr>
              <p:spPr bwMode="auto">
                <a:xfrm>
                  <a:off x="2386" y="1143"/>
                  <a:ext cx="76" cy="104"/>
                </a:xfrm>
                <a:custGeom>
                  <a:avLst/>
                  <a:gdLst>
                    <a:gd name="T0" fmla="*/ 76 w 76"/>
                    <a:gd name="T1" fmla="*/ 99 h 104"/>
                    <a:gd name="T2" fmla="*/ 19 w 76"/>
                    <a:gd name="T3" fmla="*/ 0 h 104"/>
                    <a:gd name="T4" fmla="*/ 0 w 76"/>
                    <a:gd name="T5" fmla="*/ 4 h 104"/>
                    <a:gd name="T6" fmla="*/ 62 w 76"/>
                    <a:gd name="T7" fmla="*/ 104 h 104"/>
                    <a:gd name="T8" fmla="*/ 76 w 76"/>
                    <a:gd name="T9" fmla="*/ 99 h 104"/>
                  </a:gdLst>
                  <a:ahLst/>
                  <a:cxnLst>
                    <a:cxn ang="0">
                      <a:pos x="T0" y="T1"/>
                    </a:cxn>
                    <a:cxn ang="0">
                      <a:pos x="T2" y="T3"/>
                    </a:cxn>
                    <a:cxn ang="0">
                      <a:pos x="T4" y="T5"/>
                    </a:cxn>
                    <a:cxn ang="0">
                      <a:pos x="T6" y="T7"/>
                    </a:cxn>
                    <a:cxn ang="0">
                      <a:pos x="T8" y="T9"/>
                    </a:cxn>
                  </a:cxnLst>
                  <a:rect l="0" t="0" r="r" b="b"/>
                  <a:pathLst>
                    <a:path w="76" h="104">
                      <a:moveTo>
                        <a:pt x="76" y="99"/>
                      </a:moveTo>
                      <a:lnTo>
                        <a:pt x="19" y="0"/>
                      </a:lnTo>
                      <a:lnTo>
                        <a:pt x="0" y="4"/>
                      </a:lnTo>
                      <a:lnTo>
                        <a:pt x="62" y="104"/>
                      </a:lnTo>
                      <a:lnTo>
                        <a:pt x="76" y="9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3" name="Freeform 1492"/>
                <p:cNvSpPr/>
                <p:nvPr/>
              </p:nvSpPr>
              <p:spPr bwMode="auto">
                <a:xfrm>
                  <a:off x="2512" y="3199"/>
                  <a:ext cx="80" cy="113"/>
                </a:xfrm>
                <a:custGeom>
                  <a:avLst/>
                  <a:gdLst>
                    <a:gd name="T0" fmla="*/ 24 w 34"/>
                    <a:gd name="T1" fmla="*/ 0 h 48"/>
                    <a:gd name="T2" fmla="*/ 6 w 34"/>
                    <a:gd name="T3" fmla="*/ 48 h 48"/>
                    <a:gd name="T4" fmla="*/ 28 w 34"/>
                    <a:gd name="T5" fmla="*/ 45 h 48"/>
                    <a:gd name="T6" fmla="*/ 34 w 34"/>
                    <a:gd name="T7" fmla="*/ 14 h 48"/>
                    <a:gd name="T8" fmla="*/ 24 w 34"/>
                    <a:gd name="T9" fmla="*/ 0 h 48"/>
                  </a:gdLst>
                  <a:ahLst/>
                  <a:cxnLst>
                    <a:cxn ang="0">
                      <a:pos x="T0" y="T1"/>
                    </a:cxn>
                    <a:cxn ang="0">
                      <a:pos x="T2" y="T3"/>
                    </a:cxn>
                    <a:cxn ang="0">
                      <a:pos x="T4" y="T5"/>
                    </a:cxn>
                    <a:cxn ang="0">
                      <a:pos x="T6" y="T7"/>
                    </a:cxn>
                    <a:cxn ang="0">
                      <a:pos x="T8" y="T9"/>
                    </a:cxn>
                  </a:cxnLst>
                  <a:rect l="0" t="0" r="r" b="b"/>
                  <a:pathLst>
                    <a:path w="34" h="48">
                      <a:moveTo>
                        <a:pt x="24" y="0"/>
                      </a:moveTo>
                      <a:cubicBezTo>
                        <a:pt x="8" y="7"/>
                        <a:pt x="0" y="31"/>
                        <a:pt x="6" y="48"/>
                      </a:cubicBezTo>
                      <a:cubicBezTo>
                        <a:pt x="12" y="46"/>
                        <a:pt x="20" y="45"/>
                        <a:pt x="28" y="45"/>
                      </a:cubicBezTo>
                      <a:cubicBezTo>
                        <a:pt x="25" y="35"/>
                        <a:pt x="26" y="21"/>
                        <a:pt x="34" y="14"/>
                      </a:cubicBezTo>
                      <a:cubicBezTo>
                        <a:pt x="30" y="10"/>
                        <a:pt x="27" y="5"/>
                        <a:pt x="24" y="0"/>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4" name="Freeform 1493"/>
                <p:cNvSpPr/>
                <p:nvPr/>
              </p:nvSpPr>
              <p:spPr bwMode="auto">
                <a:xfrm>
                  <a:off x="2358" y="2557"/>
                  <a:ext cx="177" cy="128"/>
                </a:xfrm>
                <a:custGeom>
                  <a:avLst/>
                  <a:gdLst>
                    <a:gd name="T0" fmla="*/ 75 w 75"/>
                    <a:gd name="T1" fmla="*/ 3 h 54"/>
                    <a:gd name="T2" fmla="*/ 71 w 75"/>
                    <a:gd name="T3" fmla="*/ 0 h 54"/>
                    <a:gd name="T4" fmla="*/ 0 w 75"/>
                    <a:gd name="T5" fmla="*/ 31 h 54"/>
                    <a:gd name="T6" fmla="*/ 14 w 75"/>
                    <a:gd name="T7" fmla="*/ 53 h 54"/>
                    <a:gd name="T8" fmla="*/ 63 w 75"/>
                    <a:gd name="T9" fmla="*/ 33 h 54"/>
                    <a:gd name="T10" fmla="*/ 75 w 75"/>
                    <a:gd name="T11" fmla="*/ 3 h 54"/>
                  </a:gdLst>
                  <a:ahLst/>
                  <a:cxnLst>
                    <a:cxn ang="0">
                      <a:pos x="T0" y="T1"/>
                    </a:cxn>
                    <a:cxn ang="0">
                      <a:pos x="T2" y="T3"/>
                    </a:cxn>
                    <a:cxn ang="0">
                      <a:pos x="T4" y="T5"/>
                    </a:cxn>
                    <a:cxn ang="0">
                      <a:pos x="T6" y="T7"/>
                    </a:cxn>
                    <a:cxn ang="0">
                      <a:pos x="T8" y="T9"/>
                    </a:cxn>
                    <a:cxn ang="0">
                      <a:pos x="T10" y="T11"/>
                    </a:cxn>
                  </a:cxnLst>
                  <a:rect l="0" t="0" r="r" b="b"/>
                  <a:pathLst>
                    <a:path w="75" h="54">
                      <a:moveTo>
                        <a:pt x="75" y="3"/>
                      </a:moveTo>
                      <a:cubicBezTo>
                        <a:pt x="74" y="2"/>
                        <a:pt x="72" y="1"/>
                        <a:pt x="71" y="0"/>
                      </a:cubicBezTo>
                      <a:cubicBezTo>
                        <a:pt x="53" y="33"/>
                        <a:pt x="23" y="37"/>
                        <a:pt x="0" y="31"/>
                      </a:cubicBezTo>
                      <a:cubicBezTo>
                        <a:pt x="4" y="38"/>
                        <a:pt x="9" y="45"/>
                        <a:pt x="14" y="53"/>
                      </a:cubicBezTo>
                      <a:cubicBezTo>
                        <a:pt x="29" y="54"/>
                        <a:pt x="47" y="48"/>
                        <a:pt x="63" y="33"/>
                      </a:cubicBezTo>
                      <a:cubicBezTo>
                        <a:pt x="66" y="23"/>
                        <a:pt x="70" y="13"/>
                        <a:pt x="75" y="3"/>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5" name="Freeform 1494"/>
                <p:cNvSpPr/>
                <p:nvPr/>
              </p:nvSpPr>
              <p:spPr bwMode="auto">
                <a:xfrm>
                  <a:off x="2462" y="2882"/>
                  <a:ext cx="92" cy="40"/>
                </a:xfrm>
                <a:custGeom>
                  <a:avLst/>
                  <a:gdLst>
                    <a:gd name="T0" fmla="*/ 39 w 39"/>
                    <a:gd name="T1" fmla="*/ 17 h 17"/>
                    <a:gd name="T2" fmla="*/ 30 w 39"/>
                    <a:gd name="T3" fmla="*/ 0 h 17"/>
                    <a:gd name="T4" fmla="*/ 0 w 39"/>
                    <a:gd name="T5" fmla="*/ 0 h 17"/>
                    <a:gd name="T6" fmla="*/ 1 w 39"/>
                    <a:gd name="T7" fmla="*/ 11 h 17"/>
                    <a:gd name="T8" fmla="*/ 39 w 39"/>
                    <a:gd name="T9" fmla="*/ 17 h 17"/>
                  </a:gdLst>
                  <a:ahLst/>
                  <a:cxnLst>
                    <a:cxn ang="0">
                      <a:pos x="T0" y="T1"/>
                    </a:cxn>
                    <a:cxn ang="0">
                      <a:pos x="T2" y="T3"/>
                    </a:cxn>
                    <a:cxn ang="0">
                      <a:pos x="T4" y="T5"/>
                    </a:cxn>
                    <a:cxn ang="0">
                      <a:pos x="T6" y="T7"/>
                    </a:cxn>
                    <a:cxn ang="0">
                      <a:pos x="T8" y="T9"/>
                    </a:cxn>
                  </a:cxnLst>
                  <a:rect l="0" t="0" r="r" b="b"/>
                  <a:pathLst>
                    <a:path w="39" h="17">
                      <a:moveTo>
                        <a:pt x="39" y="17"/>
                      </a:moveTo>
                      <a:cubicBezTo>
                        <a:pt x="36" y="11"/>
                        <a:pt x="33" y="6"/>
                        <a:pt x="30" y="0"/>
                      </a:cubicBezTo>
                      <a:cubicBezTo>
                        <a:pt x="0" y="0"/>
                        <a:pt x="0" y="0"/>
                        <a:pt x="0" y="0"/>
                      </a:cubicBezTo>
                      <a:cubicBezTo>
                        <a:pt x="0" y="4"/>
                        <a:pt x="1" y="7"/>
                        <a:pt x="1" y="11"/>
                      </a:cubicBezTo>
                      <a:cubicBezTo>
                        <a:pt x="39" y="17"/>
                        <a:pt x="39" y="17"/>
                        <a:pt x="39" y="17"/>
                      </a:cubicBezTo>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6" name="Freeform 1495"/>
                <p:cNvSpPr/>
                <p:nvPr/>
              </p:nvSpPr>
              <p:spPr bwMode="auto">
                <a:xfrm>
                  <a:off x="2297" y="4098"/>
                  <a:ext cx="335" cy="229"/>
                </a:xfrm>
                <a:custGeom>
                  <a:avLst/>
                  <a:gdLst>
                    <a:gd name="T0" fmla="*/ 52 w 142"/>
                    <a:gd name="T1" fmla="*/ 22 h 97"/>
                    <a:gd name="T2" fmla="*/ 0 w 142"/>
                    <a:gd name="T3" fmla="*/ 95 h 97"/>
                    <a:gd name="T4" fmla="*/ 38 w 142"/>
                    <a:gd name="T5" fmla="*/ 95 h 97"/>
                    <a:gd name="T6" fmla="*/ 40 w 142"/>
                    <a:gd name="T7" fmla="*/ 60 h 97"/>
                    <a:gd name="T8" fmla="*/ 112 w 142"/>
                    <a:gd name="T9" fmla="*/ 36 h 97"/>
                    <a:gd name="T10" fmla="*/ 99 w 142"/>
                    <a:gd name="T11" fmla="*/ 94 h 97"/>
                    <a:gd name="T12" fmla="*/ 83 w 142"/>
                    <a:gd name="T13" fmla="*/ 76 h 97"/>
                    <a:gd name="T14" fmla="*/ 83 w 142"/>
                    <a:gd name="T15" fmla="*/ 97 h 97"/>
                    <a:gd name="T16" fmla="*/ 136 w 142"/>
                    <a:gd name="T17" fmla="*/ 97 h 97"/>
                    <a:gd name="T18" fmla="*/ 138 w 142"/>
                    <a:gd name="T19" fmla="*/ 62 h 97"/>
                    <a:gd name="T20" fmla="*/ 94 w 142"/>
                    <a:gd name="T21" fmla="*/ 0 h 97"/>
                    <a:gd name="T22" fmla="*/ 52 w 142"/>
                    <a:gd name="T23" fmla="*/ 2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2" h="97">
                      <a:moveTo>
                        <a:pt x="52" y="22"/>
                      </a:moveTo>
                      <a:cubicBezTo>
                        <a:pt x="31" y="52"/>
                        <a:pt x="11" y="80"/>
                        <a:pt x="0" y="95"/>
                      </a:cubicBezTo>
                      <a:cubicBezTo>
                        <a:pt x="4" y="95"/>
                        <a:pt x="18" y="95"/>
                        <a:pt x="38" y="95"/>
                      </a:cubicBezTo>
                      <a:cubicBezTo>
                        <a:pt x="36" y="84"/>
                        <a:pt x="36" y="72"/>
                        <a:pt x="40" y="60"/>
                      </a:cubicBezTo>
                      <a:cubicBezTo>
                        <a:pt x="48" y="39"/>
                        <a:pt x="88" y="8"/>
                        <a:pt x="112" y="36"/>
                      </a:cubicBezTo>
                      <a:cubicBezTo>
                        <a:pt x="119" y="43"/>
                        <a:pt x="132" y="74"/>
                        <a:pt x="99" y="94"/>
                      </a:cubicBezTo>
                      <a:cubicBezTo>
                        <a:pt x="102" y="82"/>
                        <a:pt x="92" y="65"/>
                        <a:pt x="83" y="76"/>
                      </a:cubicBezTo>
                      <a:cubicBezTo>
                        <a:pt x="79" y="80"/>
                        <a:pt x="79" y="89"/>
                        <a:pt x="83" y="97"/>
                      </a:cubicBezTo>
                      <a:cubicBezTo>
                        <a:pt x="101" y="97"/>
                        <a:pt x="119" y="97"/>
                        <a:pt x="136" y="97"/>
                      </a:cubicBezTo>
                      <a:cubicBezTo>
                        <a:pt x="142" y="87"/>
                        <a:pt x="142" y="74"/>
                        <a:pt x="138" y="62"/>
                      </a:cubicBezTo>
                      <a:cubicBezTo>
                        <a:pt x="131" y="41"/>
                        <a:pt x="111" y="19"/>
                        <a:pt x="94" y="0"/>
                      </a:cubicBezTo>
                      <a:cubicBezTo>
                        <a:pt x="84" y="15"/>
                        <a:pt x="68" y="22"/>
                        <a:pt x="52" y="22"/>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7" name="Freeform 1496"/>
                <p:cNvSpPr/>
                <p:nvPr/>
              </p:nvSpPr>
              <p:spPr bwMode="auto">
                <a:xfrm>
                  <a:off x="2450" y="2990"/>
                  <a:ext cx="104" cy="59"/>
                </a:xfrm>
                <a:custGeom>
                  <a:avLst/>
                  <a:gdLst>
                    <a:gd name="T0" fmla="*/ 0 w 44"/>
                    <a:gd name="T1" fmla="*/ 13 h 25"/>
                    <a:gd name="T2" fmla="*/ 40 w 44"/>
                    <a:gd name="T3" fmla="*/ 25 h 25"/>
                    <a:gd name="T4" fmla="*/ 44 w 44"/>
                    <a:gd name="T5" fmla="*/ 12 h 25"/>
                    <a:gd name="T6" fmla="*/ 3 w 44"/>
                    <a:gd name="T7" fmla="*/ 0 h 25"/>
                    <a:gd name="T8" fmla="*/ 0 w 44"/>
                    <a:gd name="T9" fmla="*/ 13 h 25"/>
                  </a:gdLst>
                  <a:ahLst/>
                  <a:cxnLst>
                    <a:cxn ang="0">
                      <a:pos x="T0" y="T1"/>
                    </a:cxn>
                    <a:cxn ang="0">
                      <a:pos x="T2" y="T3"/>
                    </a:cxn>
                    <a:cxn ang="0">
                      <a:pos x="T4" y="T5"/>
                    </a:cxn>
                    <a:cxn ang="0">
                      <a:pos x="T6" y="T7"/>
                    </a:cxn>
                    <a:cxn ang="0">
                      <a:pos x="T8" y="T9"/>
                    </a:cxn>
                  </a:cxnLst>
                  <a:rect l="0" t="0" r="r" b="b"/>
                  <a:pathLst>
                    <a:path w="44" h="25">
                      <a:moveTo>
                        <a:pt x="0" y="13"/>
                      </a:moveTo>
                      <a:cubicBezTo>
                        <a:pt x="40" y="25"/>
                        <a:pt x="40" y="25"/>
                        <a:pt x="40" y="25"/>
                      </a:cubicBezTo>
                      <a:cubicBezTo>
                        <a:pt x="41" y="21"/>
                        <a:pt x="42" y="17"/>
                        <a:pt x="44" y="12"/>
                      </a:cubicBezTo>
                      <a:cubicBezTo>
                        <a:pt x="3" y="0"/>
                        <a:pt x="3" y="0"/>
                        <a:pt x="3" y="0"/>
                      </a:cubicBezTo>
                      <a:cubicBezTo>
                        <a:pt x="2" y="4"/>
                        <a:pt x="1" y="9"/>
                        <a:pt x="0" y="13"/>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8" name="Freeform 1497"/>
                <p:cNvSpPr/>
                <p:nvPr/>
              </p:nvSpPr>
              <p:spPr bwMode="auto">
                <a:xfrm>
                  <a:off x="2228" y="2896"/>
                  <a:ext cx="388" cy="925"/>
                </a:xfrm>
                <a:custGeom>
                  <a:avLst/>
                  <a:gdLst>
                    <a:gd name="T0" fmla="*/ 164 w 164"/>
                    <a:gd name="T1" fmla="*/ 359 h 391"/>
                    <a:gd name="T2" fmla="*/ 36 w 164"/>
                    <a:gd name="T3" fmla="*/ 245 h 391"/>
                    <a:gd name="T4" fmla="*/ 70 w 164"/>
                    <a:gd name="T5" fmla="*/ 0 h 391"/>
                    <a:gd name="T6" fmla="*/ 34 w 164"/>
                    <a:gd name="T7" fmla="*/ 20 h 391"/>
                    <a:gd name="T8" fmla="*/ 25 w 164"/>
                    <a:gd name="T9" fmla="*/ 100 h 391"/>
                    <a:gd name="T10" fmla="*/ 14 w 164"/>
                    <a:gd name="T11" fmla="*/ 258 h 391"/>
                    <a:gd name="T12" fmla="*/ 154 w 164"/>
                    <a:gd name="T13" fmla="*/ 391 h 391"/>
                    <a:gd name="T14" fmla="*/ 164 w 164"/>
                    <a:gd name="T15" fmla="*/ 359 h 3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391">
                      <a:moveTo>
                        <a:pt x="164" y="359"/>
                      </a:moveTo>
                      <a:cubicBezTo>
                        <a:pt x="106" y="358"/>
                        <a:pt x="48" y="299"/>
                        <a:pt x="36" y="245"/>
                      </a:cubicBezTo>
                      <a:cubicBezTo>
                        <a:pt x="17" y="160"/>
                        <a:pt x="86" y="64"/>
                        <a:pt x="70" y="0"/>
                      </a:cubicBezTo>
                      <a:cubicBezTo>
                        <a:pt x="56" y="8"/>
                        <a:pt x="43" y="15"/>
                        <a:pt x="34" y="20"/>
                      </a:cubicBezTo>
                      <a:cubicBezTo>
                        <a:pt x="39" y="35"/>
                        <a:pt x="32" y="72"/>
                        <a:pt x="25" y="100"/>
                      </a:cubicBezTo>
                      <a:cubicBezTo>
                        <a:pt x="11" y="155"/>
                        <a:pt x="0" y="200"/>
                        <a:pt x="14" y="258"/>
                      </a:cubicBezTo>
                      <a:cubicBezTo>
                        <a:pt x="27" y="318"/>
                        <a:pt x="87" y="378"/>
                        <a:pt x="154" y="391"/>
                      </a:cubicBezTo>
                      <a:cubicBezTo>
                        <a:pt x="157" y="380"/>
                        <a:pt x="160" y="369"/>
                        <a:pt x="164" y="359"/>
                      </a:cubicBezTo>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9" name="Freeform 1498"/>
                <p:cNvSpPr/>
                <p:nvPr/>
              </p:nvSpPr>
              <p:spPr bwMode="auto">
                <a:xfrm>
                  <a:off x="2526" y="3587"/>
                  <a:ext cx="59" cy="68"/>
                </a:xfrm>
                <a:custGeom>
                  <a:avLst/>
                  <a:gdLst>
                    <a:gd name="T0" fmla="*/ 17 w 25"/>
                    <a:gd name="T1" fmla="*/ 29 h 29"/>
                    <a:gd name="T2" fmla="*/ 25 w 25"/>
                    <a:gd name="T3" fmla="*/ 15 h 29"/>
                    <a:gd name="T4" fmla="*/ 15 w 25"/>
                    <a:gd name="T5" fmla="*/ 0 h 29"/>
                    <a:gd name="T6" fmla="*/ 0 w 25"/>
                    <a:gd name="T7" fmla="*/ 20 h 29"/>
                    <a:gd name="T8" fmla="*/ 17 w 25"/>
                    <a:gd name="T9" fmla="*/ 29 h 29"/>
                  </a:gdLst>
                  <a:ahLst/>
                  <a:cxnLst>
                    <a:cxn ang="0">
                      <a:pos x="T0" y="T1"/>
                    </a:cxn>
                    <a:cxn ang="0">
                      <a:pos x="T2" y="T3"/>
                    </a:cxn>
                    <a:cxn ang="0">
                      <a:pos x="T4" y="T5"/>
                    </a:cxn>
                    <a:cxn ang="0">
                      <a:pos x="T6" y="T7"/>
                    </a:cxn>
                    <a:cxn ang="0">
                      <a:pos x="T8" y="T9"/>
                    </a:cxn>
                  </a:cxnLst>
                  <a:rect l="0" t="0" r="r" b="b"/>
                  <a:pathLst>
                    <a:path w="25" h="29">
                      <a:moveTo>
                        <a:pt x="17" y="29"/>
                      </a:moveTo>
                      <a:cubicBezTo>
                        <a:pt x="25" y="15"/>
                        <a:pt x="25" y="15"/>
                        <a:pt x="25" y="15"/>
                      </a:cubicBezTo>
                      <a:cubicBezTo>
                        <a:pt x="20" y="10"/>
                        <a:pt x="17" y="5"/>
                        <a:pt x="15" y="0"/>
                      </a:cubicBezTo>
                      <a:cubicBezTo>
                        <a:pt x="0" y="20"/>
                        <a:pt x="0" y="20"/>
                        <a:pt x="0" y="20"/>
                      </a:cubicBezTo>
                      <a:cubicBezTo>
                        <a:pt x="5" y="23"/>
                        <a:pt x="11" y="26"/>
                        <a:pt x="17" y="29"/>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0" name="Freeform 1499"/>
                <p:cNvSpPr/>
                <p:nvPr/>
              </p:nvSpPr>
              <p:spPr bwMode="auto">
                <a:xfrm>
                  <a:off x="2448" y="3466"/>
                  <a:ext cx="149" cy="130"/>
                </a:xfrm>
                <a:custGeom>
                  <a:avLst/>
                  <a:gdLst>
                    <a:gd name="T0" fmla="*/ 63 w 63"/>
                    <a:gd name="T1" fmla="*/ 3 h 55"/>
                    <a:gd name="T2" fmla="*/ 49 w 63"/>
                    <a:gd name="T3" fmla="*/ 0 h 55"/>
                    <a:gd name="T4" fmla="*/ 0 w 63"/>
                    <a:gd name="T5" fmla="*/ 39 h 55"/>
                    <a:gd name="T6" fmla="*/ 14 w 63"/>
                    <a:gd name="T7" fmla="*/ 55 h 55"/>
                    <a:gd name="T8" fmla="*/ 53 w 63"/>
                    <a:gd name="T9" fmla="*/ 16 h 55"/>
                    <a:gd name="T10" fmla="*/ 63 w 63"/>
                    <a:gd name="T11" fmla="*/ 3 h 55"/>
                  </a:gdLst>
                  <a:ahLst/>
                  <a:cxnLst>
                    <a:cxn ang="0">
                      <a:pos x="T0" y="T1"/>
                    </a:cxn>
                    <a:cxn ang="0">
                      <a:pos x="T2" y="T3"/>
                    </a:cxn>
                    <a:cxn ang="0">
                      <a:pos x="T4" y="T5"/>
                    </a:cxn>
                    <a:cxn ang="0">
                      <a:pos x="T6" y="T7"/>
                    </a:cxn>
                    <a:cxn ang="0">
                      <a:pos x="T8" y="T9"/>
                    </a:cxn>
                    <a:cxn ang="0">
                      <a:pos x="T10" y="T11"/>
                    </a:cxn>
                  </a:cxnLst>
                  <a:rect l="0" t="0" r="r" b="b"/>
                  <a:pathLst>
                    <a:path w="63" h="55">
                      <a:moveTo>
                        <a:pt x="63" y="3"/>
                      </a:moveTo>
                      <a:cubicBezTo>
                        <a:pt x="58" y="3"/>
                        <a:pt x="53" y="2"/>
                        <a:pt x="49" y="0"/>
                      </a:cubicBezTo>
                      <a:cubicBezTo>
                        <a:pt x="0" y="39"/>
                        <a:pt x="0" y="39"/>
                        <a:pt x="0" y="39"/>
                      </a:cubicBezTo>
                      <a:cubicBezTo>
                        <a:pt x="4" y="45"/>
                        <a:pt x="8" y="50"/>
                        <a:pt x="14" y="55"/>
                      </a:cubicBezTo>
                      <a:cubicBezTo>
                        <a:pt x="53" y="16"/>
                        <a:pt x="53" y="16"/>
                        <a:pt x="53" y="16"/>
                      </a:cubicBezTo>
                      <a:cubicBezTo>
                        <a:pt x="55" y="10"/>
                        <a:pt x="59" y="6"/>
                        <a:pt x="63" y="3"/>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1" name="Freeform 1500"/>
                <p:cNvSpPr/>
                <p:nvPr/>
              </p:nvSpPr>
              <p:spPr bwMode="auto">
                <a:xfrm>
                  <a:off x="2365" y="1150"/>
                  <a:ext cx="78" cy="104"/>
                </a:xfrm>
                <a:custGeom>
                  <a:avLst/>
                  <a:gdLst>
                    <a:gd name="T0" fmla="*/ 33 w 33"/>
                    <a:gd name="T1" fmla="*/ 42 h 44"/>
                    <a:gd name="T2" fmla="*/ 7 w 33"/>
                    <a:gd name="T3" fmla="*/ 0 h 44"/>
                    <a:gd name="T4" fmla="*/ 0 w 33"/>
                    <a:gd name="T5" fmla="*/ 2 h 44"/>
                    <a:gd name="T6" fmla="*/ 26 w 33"/>
                    <a:gd name="T7" fmla="*/ 44 h 44"/>
                    <a:gd name="T8" fmla="*/ 33 w 33"/>
                    <a:gd name="T9" fmla="*/ 42 h 44"/>
                  </a:gdLst>
                  <a:ahLst/>
                  <a:cxnLst>
                    <a:cxn ang="0">
                      <a:pos x="T0" y="T1"/>
                    </a:cxn>
                    <a:cxn ang="0">
                      <a:pos x="T2" y="T3"/>
                    </a:cxn>
                    <a:cxn ang="0">
                      <a:pos x="T4" y="T5"/>
                    </a:cxn>
                    <a:cxn ang="0">
                      <a:pos x="T6" y="T7"/>
                    </a:cxn>
                    <a:cxn ang="0">
                      <a:pos x="T8" y="T9"/>
                    </a:cxn>
                  </a:cxnLst>
                  <a:rect l="0" t="0" r="r" b="b"/>
                  <a:pathLst>
                    <a:path w="33" h="44">
                      <a:moveTo>
                        <a:pt x="33" y="42"/>
                      </a:moveTo>
                      <a:cubicBezTo>
                        <a:pt x="7" y="0"/>
                        <a:pt x="7" y="0"/>
                        <a:pt x="7" y="0"/>
                      </a:cubicBezTo>
                      <a:cubicBezTo>
                        <a:pt x="0" y="2"/>
                        <a:pt x="0" y="2"/>
                        <a:pt x="0" y="2"/>
                      </a:cubicBezTo>
                      <a:cubicBezTo>
                        <a:pt x="26" y="44"/>
                        <a:pt x="26" y="44"/>
                        <a:pt x="26" y="44"/>
                      </a:cubicBezTo>
                      <a:cubicBezTo>
                        <a:pt x="28" y="43"/>
                        <a:pt x="30" y="42"/>
                        <a:pt x="33" y="42"/>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2" name="Freeform 1501"/>
                <p:cNvSpPr/>
                <p:nvPr/>
              </p:nvSpPr>
              <p:spPr bwMode="auto">
                <a:xfrm>
                  <a:off x="2429" y="3149"/>
                  <a:ext cx="135" cy="187"/>
                </a:xfrm>
                <a:custGeom>
                  <a:avLst/>
                  <a:gdLst>
                    <a:gd name="T0" fmla="*/ 57 w 57"/>
                    <a:gd name="T1" fmla="*/ 16 h 79"/>
                    <a:gd name="T2" fmla="*/ 50 w 57"/>
                    <a:gd name="T3" fmla="*/ 0 h 79"/>
                    <a:gd name="T4" fmla="*/ 25 w 57"/>
                    <a:gd name="T5" fmla="*/ 79 h 79"/>
                    <a:gd name="T6" fmla="*/ 37 w 57"/>
                    <a:gd name="T7" fmla="*/ 71 h 79"/>
                    <a:gd name="T8" fmla="*/ 57 w 57"/>
                    <a:gd name="T9" fmla="*/ 16 h 79"/>
                  </a:gdLst>
                  <a:ahLst/>
                  <a:cxnLst>
                    <a:cxn ang="0">
                      <a:pos x="T0" y="T1"/>
                    </a:cxn>
                    <a:cxn ang="0">
                      <a:pos x="T2" y="T3"/>
                    </a:cxn>
                    <a:cxn ang="0">
                      <a:pos x="T4" y="T5"/>
                    </a:cxn>
                    <a:cxn ang="0">
                      <a:pos x="T6" y="T7"/>
                    </a:cxn>
                    <a:cxn ang="0">
                      <a:pos x="T8" y="T9"/>
                    </a:cxn>
                  </a:cxnLst>
                  <a:rect l="0" t="0" r="r" b="b"/>
                  <a:pathLst>
                    <a:path w="57" h="79">
                      <a:moveTo>
                        <a:pt x="57" y="16"/>
                      </a:moveTo>
                      <a:cubicBezTo>
                        <a:pt x="54" y="11"/>
                        <a:pt x="52" y="6"/>
                        <a:pt x="50" y="0"/>
                      </a:cubicBezTo>
                      <a:cubicBezTo>
                        <a:pt x="19" y="3"/>
                        <a:pt x="0" y="51"/>
                        <a:pt x="25" y="79"/>
                      </a:cubicBezTo>
                      <a:cubicBezTo>
                        <a:pt x="28" y="76"/>
                        <a:pt x="32" y="73"/>
                        <a:pt x="37" y="71"/>
                      </a:cubicBezTo>
                      <a:cubicBezTo>
                        <a:pt x="28" y="54"/>
                        <a:pt x="37" y="25"/>
                        <a:pt x="57" y="16"/>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3" name="Freeform 1502"/>
                <p:cNvSpPr/>
                <p:nvPr/>
              </p:nvSpPr>
              <p:spPr bwMode="auto">
                <a:xfrm>
                  <a:off x="2358" y="492"/>
                  <a:ext cx="59" cy="57"/>
                </a:xfrm>
                <a:custGeom>
                  <a:avLst/>
                  <a:gdLst>
                    <a:gd name="T0" fmla="*/ 0 w 25"/>
                    <a:gd name="T1" fmla="*/ 16 h 24"/>
                    <a:gd name="T2" fmla="*/ 11 w 25"/>
                    <a:gd name="T3" fmla="*/ 24 h 24"/>
                    <a:gd name="T4" fmla="*/ 25 w 25"/>
                    <a:gd name="T5" fmla="*/ 5 h 24"/>
                    <a:gd name="T6" fmla="*/ 14 w 25"/>
                    <a:gd name="T7" fmla="*/ 0 h 24"/>
                    <a:gd name="T8" fmla="*/ 0 w 25"/>
                    <a:gd name="T9" fmla="*/ 16 h 24"/>
                  </a:gdLst>
                  <a:ahLst/>
                  <a:cxnLst>
                    <a:cxn ang="0">
                      <a:pos x="T0" y="T1"/>
                    </a:cxn>
                    <a:cxn ang="0">
                      <a:pos x="T2" y="T3"/>
                    </a:cxn>
                    <a:cxn ang="0">
                      <a:pos x="T4" y="T5"/>
                    </a:cxn>
                    <a:cxn ang="0">
                      <a:pos x="T6" y="T7"/>
                    </a:cxn>
                    <a:cxn ang="0">
                      <a:pos x="T8" y="T9"/>
                    </a:cxn>
                  </a:cxnLst>
                  <a:rect l="0" t="0" r="r" b="b"/>
                  <a:pathLst>
                    <a:path w="25" h="24">
                      <a:moveTo>
                        <a:pt x="0" y="16"/>
                      </a:moveTo>
                      <a:cubicBezTo>
                        <a:pt x="3" y="20"/>
                        <a:pt x="7" y="22"/>
                        <a:pt x="11" y="24"/>
                      </a:cubicBezTo>
                      <a:cubicBezTo>
                        <a:pt x="16" y="18"/>
                        <a:pt x="21" y="12"/>
                        <a:pt x="25" y="5"/>
                      </a:cubicBezTo>
                      <a:cubicBezTo>
                        <a:pt x="21" y="4"/>
                        <a:pt x="18" y="2"/>
                        <a:pt x="14" y="0"/>
                      </a:cubicBezTo>
                      <a:cubicBezTo>
                        <a:pt x="11" y="6"/>
                        <a:pt x="6" y="12"/>
                        <a:pt x="0" y="16"/>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4" name="Freeform 1503"/>
                <p:cNvSpPr/>
                <p:nvPr/>
              </p:nvSpPr>
              <p:spPr bwMode="auto">
                <a:xfrm>
                  <a:off x="2403" y="1573"/>
                  <a:ext cx="69" cy="69"/>
                </a:xfrm>
                <a:custGeom>
                  <a:avLst/>
                  <a:gdLst>
                    <a:gd name="T0" fmla="*/ 29 w 29"/>
                    <a:gd name="T1" fmla="*/ 5 h 29"/>
                    <a:gd name="T2" fmla="*/ 0 w 29"/>
                    <a:gd name="T3" fmla="*/ 0 h 29"/>
                    <a:gd name="T4" fmla="*/ 17 w 29"/>
                    <a:gd name="T5" fmla="*/ 28 h 29"/>
                    <a:gd name="T6" fmla="*/ 23 w 29"/>
                    <a:gd name="T7" fmla="*/ 29 h 29"/>
                    <a:gd name="T8" fmla="*/ 29 w 29"/>
                    <a:gd name="T9" fmla="*/ 5 h 29"/>
                  </a:gdLst>
                  <a:ahLst/>
                  <a:cxnLst>
                    <a:cxn ang="0">
                      <a:pos x="T0" y="T1"/>
                    </a:cxn>
                    <a:cxn ang="0">
                      <a:pos x="T2" y="T3"/>
                    </a:cxn>
                    <a:cxn ang="0">
                      <a:pos x="T4" y="T5"/>
                    </a:cxn>
                    <a:cxn ang="0">
                      <a:pos x="T6" y="T7"/>
                    </a:cxn>
                    <a:cxn ang="0">
                      <a:pos x="T8" y="T9"/>
                    </a:cxn>
                  </a:cxnLst>
                  <a:rect l="0" t="0" r="r" b="b"/>
                  <a:pathLst>
                    <a:path w="29" h="29">
                      <a:moveTo>
                        <a:pt x="29" y="5"/>
                      </a:moveTo>
                      <a:cubicBezTo>
                        <a:pt x="21" y="4"/>
                        <a:pt x="11" y="2"/>
                        <a:pt x="0" y="0"/>
                      </a:cubicBezTo>
                      <a:cubicBezTo>
                        <a:pt x="5" y="10"/>
                        <a:pt x="11" y="19"/>
                        <a:pt x="17" y="28"/>
                      </a:cubicBezTo>
                      <a:cubicBezTo>
                        <a:pt x="19" y="28"/>
                        <a:pt x="21" y="29"/>
                        <a:pt x="23" y="29"/>
                      </a:cubicBezTo>
                      <a:cubicBezTo>
                        <a:pt x="25" y="22"/>
                        <a:pt x="27" y="14"/>
                        <a:pt x="29" y="5"/>
                      </a:cubicBezTo>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5" name="Freeform 1504"/>
                <p:cNvSpPr/>
                <p:nvPr/>
              </p:nvSpPr>
              <p:spPr bwMode="auto">
                <a:xfrm>
                  <a:off x="2441" y="3031"/>
                  <a:ext cx="102" cy="59"/>
                </a:xfrm>
                <a:custGeom>
                  <a:avLst/>
                  <a:gdLst>
                    <a:gd name="T0" fmla="*/ 0 w 43"/>
                    <a:gd name="T1" fmla="*/ 12 h 25"/>
                    <a:gd name="T2" fmla="*/ 42 w 43"/>
                    <a:gd name="T3" fmla="*/ 25 h 25"/>
                    <a:gd name="T4" fmla="*/ 43 w 43"/>
                    <a:gd name="T5" fmla="*/ 12 h 25"/>
                    <a:gd name="T6" fmla="*/ 3 w 43"/>
                    <a:gd name="T7" fmla="*/ 0 h 25"/>
                    <a:gd name="T8" fmla="*/ 0 w 43"/>
                    <a:gd name="T9" fmla="*/ 12 h 25"/>
                  </a:gdLst>
                  <a:ahLst/>
                  <a:cxnLst>
                    <a:cxn ang="0">
                      <a:pos x="T0" y="T1"/>
                    </a:cxn>
                    <a:cxn ang="0">
                      <a:pos x="T2" y="T3"/>
                    </a:cxn>
                    <a:cxn ang="0">
                      <a:pos x="T4" y="T5"/>
                    </a:cxn>
                    <a:cxn ang="0">
                      <a:pos x="T6" y="T7"/>
                    </a:cxn>
                    <a:cxn ang="0">
                      <a:pos x="T8" y="T9"/>
                    </a:cxn>
                  </a:cxnLst>
                  <a:rect l="0" t="0" r="r" b="b"/>
                  <a:pathLst>
                    <a:path w="43" h="25">
                      <a:moveTo>
                        <a:pt x="0" y="12"/>
                      </a:moveTo>
                      <a:cubicBezTo>
                        <a:pt x="42" y="25"/>
                        <a:pt x="42" y="25"/>
                        <a:pt x="42" y="25"/>
                      </a:cubicBezTo>
                      <a:cubicBezTo>
                        <a:pt x="42" y="21"/>
                        <a:pt x="42" y="16"/>
                        <a:pt x="43" y="12"/>
                      </a:cubicBezTo>
                      <a:cubicBezTo>
                        <a:pt x="3" y="0"/>
                        <a:pt x="3" y="0"/>
                        <a:pt x="3" y="0"/>
                      </a:cubicBezTo>
                      <a:cubicBezTo>
                        <a:pt x="2" y="4"/>
                        <a:pt x="1" y="8"/>
                        <a:pt x="0" y="12"/>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6" name="Freeform 1505"/>
                <p:cNvSpPr/>
                <p:nvPr/>
              </p:nvSpPr>
              <p:spPr bwMode="auto">
                <a:xfrm>
                  <a:off x="2429" y="3068"/>
                  <a:ext cx="116" cy="64"/>
                </a:xfrm>
                <a:custGeom>
                  <a:avLst/>
                  <a:gdLst>
                    <a:gd name="T0" fmla="*/ 0 w 49"/>
                    <a:gd name="T1" fmla="*/ 13 h 27"/>
                    <a:gd name="T2" fmla="*/ 49 w 49"/>
                    <a:gd name="T3" fmla="*/ 27 h 27"/>
                    <a:gd name="T4" fmla="*/ 47 w 49"/>
                    <a:gd name="T5" fmla="*/ 13 h 27"/>
                    <a:gd name="T6" fmla="*/ 4 w 49"/>
                    <a:gd name="T7" fmla="*/ 0 h 27"/>
                    <a:gd name="T8" fmla="*/ 0 w 49"/>
                    <a:gd name="T9" fmla="*/ 13 h 27"/>
                  </a:gdLst>
                  <a:ahLst/>
                  <a:cxnLst>
                    <a:cxn ang="0">
                      <a:pos x="T0" y="T1"/>
                    </a:cxn>
                    <a:cxn ang="0">
                      <a:pos x="T2" y="T3"/>
                    </a:cxn>
                    <a:cxn ang="0">
                      <a:pos x="T4" y="T5"/>
                    </a:cxn>
                    <a:cxn ang="0">
                      <a:pos x="T6" y="T7"/>
                    </a:cxn>
                    <a:cxn ang="0">
                      <a:pos x="T8" y="T9"/>
                    </a:cxn>
                  </a:cxnLst>
                  <a:rect l="0" t="0" r="r" b="b"/>
                  <a:pathLst>
                    <a:path w="49" h="27">
                      <a:moveTo>
                        <a:pt x="0" y="13"/>
                      </a:moveTo>
                      <a:cubicBezTo>
                        <a:pt x="49" y="27"/>
                        <a:pt x="49" y="27"/>
                        <a:pt x="49" y="27"/>
                      </a:cubicBezTo>
                      <a:cubicBezTo>
                        <a:pt x="48" y="23"/>
                        <a:pt x="47" y="18"/>
                        <a:pt x="47" y="13"/>
                      </a:cubicBezTo>
                      <a:cubicBezTo>
                        <a:pt x="4" y="0"/>
                        <a:pt x="4" y="0"/>
                        <a:pt x="4" y="0"/>
                      </a:cubicBezTo>
                      <a:cubicBezTo>
                        <a:pt x="3" y="4"/>
                        <a:pt x="1" y="8"/>
                        <a:pt x="0" y="13"/>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7" name="Freeform 1506"/>
                <p:cNvSpPr/>
                <p:nvPr/>
              </p:nvSpPr>
              <p:spPr bwMode="auto">
                <a:xfrm>
                  <a:off x="2457" y="2829"/>
                  <a:ext cx="71" cy="45"/>
                </a:xfrm>
                <a:custGeom>
                  <a:avLst/>
                  <a:gdLst>
                    <a:gd name="T0" fmla="*/ 1 w 30"/>
                    <a:gd name="T1" fmla="*/ 19 h 19"/>
                    <a:gd name="T2" fmla="*/ 30 w 30"/>
                    <a:gd name="T3" fmla="*/ 18 h 19"/>
                    <a:gd name="T4" fmla="*/ 23 w 30"/>
                    <a:gd name="T5" fmla="*/ 0 h 19"/>
                    <a:gd name="T6" fmla="*/ 0 w 30"/>
                    <a:gd name="T7" fmla="*/ 12 h 19"/>
                    <a:gd name="T8" fmla="*/ 1 w 30"/>
                    <a:gd name="T9" fmla="*/ 19 h 19"/>
                  </a:gdLst>
                  <a:ahLst/>
                  <a:cxnLst>
                    <a:cxn ang="0">
                      <a:pos x="T0" y="T1"/>
                    </a:cxn>
                    <a:cxn ang="0">
                      <a:pos x="T2" y="T3"/>
                    </a:cxn>
                    <a:cxn ang="0">
                      <a:pos x="T4" y="T5"/>
                    </a:cxn>
                    <a:cxn ang="0">
                      <a:pos x="T6" y="T7"/>
                    </a:cxn>
                    <a:cxn ang="0">
                      <a:pos x="T8" y="T9"/>
                    </a:cxn>
                  </a:cxnLst>
                  <a:rect l="0" t="0" r="r" b="b"/>
                  <a:pathLst>
                    <a:path w="30" h="19">
                      <a:moveTo>
                        <a:pt x="1" y="19"/>
                      </a:moveTo>
                      <a:cubicBezTo>
                        <a:pt x="30" y="18"/>
                        <a:pt x="30" y="18"/>
                        <a:pt x="30" y="18"/>
                      </a:cubicBezTo>
                      <a:cubicBezTo>
                        <a:pt x="27" y="12"/>
                        <a:pt x="25" y="6"/>
                        <a:pt x="23" y="0"/>
                      </a:cubicBezTo>
                      <a:cubicBezTo>
                        <a:pt x="15" y="4"/>
                        <a:pt x="8" y="8"/>
                        <a:pt x="0" y="12"/>
                      </a:cubicBezTo>
                      <a:cubicBezTo>
                        <a:pt x="1" y="14"/>
                        <a:pt x="1" y="16"/>
                        <a:pt x="1" y="19"/>
                      </a:cubicBezTo>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8" name="Freeform 1507"/>
                <p:cNvSpPr/>
                <p:nvPr/>
              </p:nvSpPr>
              <p:spPr bwMode="auto">
                <a:xfrm>
                  <a:off x="2486" y="3525"/>
                  <a:ext cx="78" cy="104"/>
                </a:xfrm>
                <a:custGeom>
                  <a:avLst/>
                  <a:gdLst>
                    <a:gd name="T0" fmla="*/ 14 w 33"/>
                    <a:gd name="T1" fmla="*/ 44 h 44"/>
                    <a:gd name="T2" fmla="*/ 31 w 33"/>
                    <a:gd name="T3" fmla="*/ 21 h 44"/>
                    <a:gd name="T4" fmla="*/ 33 w 33"/>
                    <a:gd name="T5" fmla="*/ 0 h 44"/>
                    <a:gd name="T6" fmla="*/ 0 w 33"/>
                    <a:gd name="T7" fmla="*/ 33 h 44"/>
                    <a:gd name="T8" fmla="*/ 14 w 33"/>
                    <a:gd name="T9" fmla="*/ 44 h 44"/>
                  </a:gdLst>
                  <a:ahLst/>
                  <a:cxnLst>
                    <a:cxn ang="0">
                      <a:pos x="T0" y="T1"/>
                    </a:cxn>
                    <a:cxn ang="0">
                      <a:pos x="T2" y="T3"/>
                    </a:cxn>
                    <a:cxn ang="0">
                      <a:pos x="T4" y="T5"/>
                    </a:cxn>
                    <a:cxn ang="0">
                      <a:pos x="T6" y="T7"/>
                    </a:cxn>
                    <a:cxn ang="0">
                      <a:pos x="T8" y="T9"/>
                    </a:cxn>
                  </a:cxnLst>
                  <a:rect l="0" t="0" r="r" b="b"/>
                  <a:pathLst>
                    <a:path w="33" h="44">
                      <a:moveTo>
                        <a:pt x="14" y="44"/>
                      </a:moveTo>
                      <a:cubicBezTo>
                        <a:pt x="31" y="21"/>
                        <a:pt x="31" y="21"/>
                        <a:pt x="31" y="21"/>
                      </a:cubicBezTo>
                      <a:cubicBezTo>
                        <a:pt x="30" y="14"/>
                        <a:pt x="31" y="7"/>
                        <a:pt x="33" y="0"/>
                      </a:cubicBezTo>
                      <a:cubicBezTo>
                        <a:pt x="0" y="33"/>
                        <a:pt x="0" y="33"/>
                        <a:pt x="0" y="33"/>
                      </a:cubicBezTo>
                      <a:cubicBezTo>
                        <a:pt x="5" y="37"/>
                        <a:pt x="9" y="40"/>
                        <a:pt x="14" y="44"/>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9" name="Freeform 1508"/>
                <p:cNvSpPr/>
                <p:nvPr/>
              </p:nvSpPr>
              <p:spPr bwMode="auto">
                <a:xfrm>
                  <a:off x="2420" y="3447"/>
                  <a:ext cx="134" cy="104"/>
                </a:xfrm>
                <a:custGeom>
                  <a:avLst/>
                  <a:gdLst>
                    <a:gd name="T0" fmla="*/ 0 w 57"/>
                    <a:gd name="T1" fmla="*/ 29 h 44"/>
                    <a:gd name="T2" fmla="*/ 9 w 57"/>
                    <a:gd name="T3" fmla="*/ 44 h 44"/>
                    <a:gd name="T4" fmla="*/ 57 w 57"/>
                    <a:gd name="T5" fmla="*/ 7 h 44"/>
                    <a:gd name="T6" fmla="*/ 44 w 57"/>
                    <a:gd name="T7" fmla="*/ 0 h 44"/>
                    <a:gd name="T8" fmla="*/ 0 w 57"/>
                    <a:gd name="T9" fmla="*/ 29 h 44"/>
                  </a:gdLst>
                  <a:ahLst/>
                  <a:cxnLst>
                    <a:cxn ang="0">
                      <a:pos x="T0" y="T1"/>
                    </a:cxn>
                    <a:cxn ang="0">
                      <a:pos x="T2" y="T3"/>
                    </a:cxn>
                    <a:cxn ang="0">
                      <a:pos x="T4" y="T5"/>
                    </a:cxn>
                    <a:cxn ang="0">
                      <a:pos x="T6" y="T7"/>
                    </a:cxn>
                    <a:cxn ang="0">
                      <a:pos x="T8" y="T9"/>
                    </a:cxn>
                  </a:cxnLst>
                  <a:rect l="0" t="0" r="r" b="b"/>
                  <a:pathLst>
                    <a:path w="57" h="44">
                      <a:moveTo>
                        <a:pt x="0" y="29"/>
                      </a:moveTo>
                      <a:cubicBezTo>
                        <a:pt x="2" y="34"/>
                        <a:pt x="6" y="39"/>
                        <a:pt x="9" y="44"/>
                      </a:cubicBezTo>
                      <a:cubicBezTo>
                        <a:pt x="57" y="7"/>
                        <a:pt x="57" y="7"/>
                        <a:pt x="57" y="7"/>
                      </a:cubicBezTo>
                      <a:cubicBezTo>
                        <a:pt x="52" y="5"/>
                        <a:pt x="48" y="3"/>
                        <a:pt x="44" y="0"/>
                      </a:cubicBezTo>
                      <a:lnTo>
                        <a:pt x="0" y="29"/>
                      </a:ln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0" name="Freeform 1509"/>
                <p:cNvSpPr/>
                <p:nvPr/>
              </p:nvSpPr>
              <p:spPr bwMode="auto">
                <a:xfrm>
                  <a:off x="2417" y="3106"/>
                  <a:ext cx="116" cy="52"/>
                </a:xfrm>
                <a:custGeom>
                  <a:avLst/>
                  <a:gdLst>
                    <a:gd name="T0" fmla="*/ 0 w 49"/>
                    <a:gd name="T1" fmla="*/ 12 h 22"/>
                    <a:gd name="T2" fmla="*/ 33 w 49"/>
                    <a:gd name="T3" fmla="*/ 22 h 22"/>
                    <a:gd name="T4" fmla="*/ 49 w 49"/>
                    <a:gd name="T5" fmla="*/ 14 h 22"/>
                    <a:gd name="T6" fmla="*/ 4 w 49"/>
                    <a:gd name="T7" fmla="*/ 0 h 22"/>
                    <a:gd name="T8" fmla="*/ 0 w 49"/>
                    <a:gd name="T9" fmla="*/ 12 h 22"/>
                  </a:gdLst>
                  <a:ahLst/>
                  <a:cxnLst>
                    <a:cxn ang="0">
                      <a:pos x="T0" y="T1"/>
                    </a:cxn>
                    <a:cxn ang="0">
                      <a:pos x="T2" y="T3"/>
                    </a:cxn>
                    <a:cxn ang="0">
                      <a:pos x="T4" y="T5"/>
                    </a:cxn>
                    <a:cxn ang="0">
                      <a:pos x="T6" y="T7"/>
                    </a:cxn>
                    <a:cxn ang="0">
                      <a:pos x="T8" y="T9"/>
                    </a:cxn>
                  </a:cxnLst>
                  <a:rect l="0" t="0" r="r" b="b"/>
                  <a:pathLst>
                    <a:path w="49" h="22">
                      <a:moveTo>
                        <a:pt x="0" y="12"/>
                      </a:moveTo>
                      <a:cubicBezTo>
                        <a:pt x="33" y="22"/>
                        <a:pt x="33" y="22"/>
                        <a:pt x="33" y="22"/>
                      </a:cubicBezTo>
                      <a:cubicBezTo>
                        <a:pt x="38" y="18"/>
                        <a:pt x="43" y="15"/>
                        <a:pt x="49" y="14"/>
                      </a:cubicBezTo>
                      <a:cubicBezTo>
                        <a:pt x="4" y="0"/>
                        <a:pt x="4" y="0"/>
                        <a:pt x="4" y="0"/>
                      </a:cubicBezTo>
                      <a:cubicBezTo>
                        <a:pt x="3" y="4"/>
                        <a:pt x="2" y="8"/>
                        <a:pt x="0" y="12"/>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1" name="Freeform 1510"/>
                <p:cNvSpPr/>
                <p:nvPr/>
              </p:nvSpPr>
              <p:spPr bwMode="auto">
                <a:xfrm>
                  <a:off x="2162" y="719"/>
                  <a:ext cx="241" cy="372"/>
                </a:xfrm>
                <a:custGeom>
                  <a:avLst/>
                  <a:gdLst>
                    <a:gd name="T0" fmla="*/ 26 w 102"/>
                    <a:gd name="T1" fmla="*/ 0 h 157"/>
                    <a:gd name="T2" fmla="*/ 34 w 102"/>
                    <a:gd name="T3" fmla="*/ 58 h 157"/>
                    <a:gd name="T4" fmla="*/ 41 w 102"/>
                    <a:gd name="T5" fmla="*/ 114 h 157"/>
                    <a:gd name="T6" fmla="*/ 65 w 102"/>
                    <a:gd name="T7" fmla="*/ 157 h 157"/>
                    <a:gd name="T8" fmla="*/ 102 w 102"/>
                    <a:gd name="T9" fmla="*/ 71 h 157"/>
                    <a:gd name="T10" fmla="*/ 91 w 102"/>
                    <a:gd name="T11" fmla="*/ 65 h 157"/>
                    <a:gd name="T12" fmla="*/ 77 w 102"/>
                    <a:gd name="T13" fmla="*/ 93 h 157"/>
                    <a:gd name="T14" fmla="*/ 58 w 102"/>
                    <a:gd name="T15" fmla="*/ 38 h 157"/>
                    <a:gd name="T16" fmla="*/ 97 w 102"/>
                    <a:gd name="T17" fmla="*/ 20 h 157"/>
                    <a:gd name="T18" fmla="*/ 26 w 102"/>
                    <a:gd name="T1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157">
                      <a:moveTo>
                        <a:pt x="26" y="0"/>
                      </a:moveTo>
                      <a:cubicBezTo>
                        <a:pt x="10" y="10"/>
                        <a:pt x="3" y="43"/>
                        <a:pt x="34" y="58"/>
                      </a:cubicBezTo>
                      <a:cubicBezTo>
                        <a:pt x="0" y="72"/>
                        <a:pt x="5" y="114"/>
                        <a:pt x="41" y="114"/>
                      </a:cubicBezTo>
                      <a:cubicBezTo>
                        <a:pt x="18" y="143"/>
                        <a:pt x="48" y="155"/>
                        <a:pt x="65" y="157"/>
                      </a:cubicBezTo>
                      <a:cubicBezTo>
                        <a:pt x="76" y="129"/>
                        <a:pt x="89" y="99"/>
                        <a:pt x="102" y="71"/>
                      </a:cubicBezTo>
                      <a:cubicBezTo>
                        <a:pt x="91" y="65"/>
                        <a:pt x="91" y="65"/>
                        <a:pt x="91" y="65"/>
                      </a:cubicBezTo>
                      <a:cubicBezTo>
                        <a:pt x="77" y="93"/>
                        <a:pt x="77" y="93"/>
                        <a:pt x="77" y="93"/>
                      </a:cubicBezTo>
                      <a:cubicBezTo>
                        <a:pt x="58" y="38"/>
                        <a:pt x="58" y="38"/>
                        <a:pt x="58" y="38"/>
                      </a:cubicBezTo>
                      <a:cubicBezTo>
                        <a:pt x="97" y="20"/>
                        <a:pt x="97" y="20"/>
                        <a:pt x="97" y="20"/>
                      </a:cubicBezTo>
                      <a:cubicBezTo>
                        <a:pt x="72" y="26"/>
                        <a:pt x="45" y="19"/>
                        <a:pt x="26" y="0"/>
                      </a:cubicBezTo>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2" name="Freeform 1511"/>
                <p:cNvSpPr/>
                <p:nvPr/>
              </p:nvSpPr>
              <p:spPr bwMode="auto">
                <a:xfrm>
                  <a:off x="2339" y="1157"/>
                  <a:ext cx="83" cy="104"/>
                </a:xfrm>
                <a:custGeom>
                  <a:avLst/>
                  <a:gdLst>
                    <a:gd name="T0" fmla="*/ 35 w 35"/>
                    <a:gd name="T1" fmla="*/ 42 h 44"/>
                    <a:gd name="T2" fmla="*/ 9 w 35"/>
                    <a:gd name="T3" fmla="*/ 0 h 44"/>
                    <a:gd name="T4" fmla="*/ 0 w 35"/>
                    <a:gd name="T5" fmla="*/ 3 h 44"/>
                    <a:gd name="T6" fmla="*/ 29 w 35"/>
                    <a:gd name="T7" fmla="*/ 44 h 44"/>
                    <a:gd name="T8" fmla="*/ 35 w 35"/>
                    <a:gd name="T9" fmla="*/ 42 h 44"/>
                  </a:gdLst>
                  <a:ahLst/>
                  <a:cxnLst>
                    <a:cxn ang="0">
                      <a:pos x="T0" y="T1"/>
                    </a:cxn>
                    <a:cxn ang="0">
                      <a:pos x="T2" y="T3"/>
                    </a:cxn>
                    <a:cxn ang="0">
                      <a:pos x="T4" y="T5"/>
                    </a:cxn>
                    <a:cxn ang="0">
                      <a:pos x="T6" y="T7"/>
                    </a:cxn>
                    <a:cxn ang="0">
                      <a:pos x="T8" y="T9"/>
                    </a:cxn>
                  </a:cxnLst>
                  <a:rect l="0" t="0" r="r" b="b"/>
                  <a:pathLst>
                    <a:path w="35" h="44">
                      <a:moveTo>
                        <a:pt x="35" y="42"/>
                      </a:moveTo>
                      <a:cubicBezTo>
                        <a:pt x="9" y="0"/>
                        <a:pt x="9" y="0"/>
                        <a:pt x="9" y="0"/>
                      </a:cubicBezTo>
                      <a:cubicBezTo>
                        <a:pt x="0" y="3"/>
                        <a:pt x="0" y="3"/>
                        <a:pt x="0" y="3"/>
                      </a:cubicBezTo>
                      <a:cubicBezTo>
                        <a:pt x="29" y="44"/>
                        <a:pt x="29" y="44"/>
                        <a:pt x="29" y="44"/>
                      </a:cubicBezTo>
                      <a:cubicBezTo>
                        <a:pt x="31" y="43"/>
                        <a:pt x="33" y="43"/>
                        <a:pt x="35" y="42"/>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3" name="Freeform 1512"/>
                <p:cNvSpPr/>
                <p:nvPr/>
              </p:nvSpPr>
              <p:spPr bwMode="auto">
                <a:xfrm>
                  <a:off x="2379" y="2169"/>
                  <a:ext cx="128" cy="176"/>
                </a:xfrm>
                <a:custGeom>
                  <a:avLst/>
                  <a:gdLst>
                    <a:gd name="T0" fmla="*/ 19 w 54"/>
                    <a:gd name="T1" fmla="*/ 0 h 74"/>
                    <a:gd name="T2" fmla="*/ 39 w 54"/>
                    <a:gd name="T3" fmla="*/ 74 h 74"/>
                    <a:gd name="T4" fmla="*/ 54 w 54"/>
                    <a:gd name="T5" fmla="*/ 55 h 74"/>
                    <a:gd name="T6" fmla="*/ 42 w 54"/>
                    <a:gd name="T7" fmla="*/ 15 h 74"/>
                    <a:gd name="T8" fmla="*/ 19 w 54"/>
                    <a:gd name="T9" fmla="*/ 0 h 74"/>
                  </a:gdLst>
                  <a:ahLst/>
                  <a:cxnLst>
                    <a:cxn ang="0">
                      <a:pos x="T0" y="T1"/>
                    </a:cxn>
                    <a:cxn ang="0">
                      <a:pos x="T2" y="T3"/>
                    </a:cxn>
                    <a:cxn ang="0">
                      <a:pos x="T4" y="T5"/>
                    </a:cxn>
                    <a:cxn ang="0">
                      <a:pos x="T6" y="T7"/>
                    </a:cxn>
                    <a:cxn ang="0">
                      <a:pos x="T8" y="T9"/>
                    </a:cxn>
                  </a:cxnLst>
                  <a:rect l="0" t="0" r="r" b="b"/>
                  <a:pathLst>
                    <a:path w="54" h="74">
                      <a:moveTo>
                        <a:pt x="19" y="0"/>
                      </a:moveTo>
                      <a:cubicBezTo>
                        <a:pt x="0" y="26"/>
                        <a:pt x="10" y="62"/>
                        <a:pt x="39" y="74"/>
                      </a:cubicBezTo>
                      <a:cubicBezTo>
                        <a:pt x="44" y="68"/>
                        <a:pt x="48" y="61"/>
                        <a:pt x="54" y="55"/>
                      </a:cubicBezTo>
                      <a:cubicBezTo>
                        <a:pt x="39" y="44"/>
                        <a:pt x="35" y="29"/>
                        <a:pt x="42" y="15"/>
                      </a:cubicBezTo>
                      <a:cubicBezTo>
                        <a:pt x="34" y="11"/>
                        <a:pt x="26" y="6"/>
                        <a:pt x="19" y="0"/>
                      </a:cubicBezTo>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4" name="Freeform 1513"/>
                <p:cNvSpPr/>
                <p:nvPr/>
              </p:nvSpPr>
              <p:spPr bwMode="auto">
                <a:xfrm>
                  <a:off x="2481" y="2652"/>
                  <a:ext cx="21" cy="31"/>
                </a:xfrm>
                <a:custGeom>
                  <a:avLst/>
                  <a:gdLst>
                    <a:gd name="T0" fmla="*/ 9 w 9"/>
                    <a:gd name="T1" fmla="*/ 0 h 13"/>
                    <a:gd name="T2" fmla="*/ 0 w 9"/>
                    <a:gd name="T3" fmla="*/ 7 h 13"/>
                    <a:gd name="T4" fmla="*/ 6 w 9"/>
                    <a:gd name="T5" fmla="*/ 13 h 13"/>
                    <a:gd name="T6" fmla="*/ 9 w 9"/>
                    <a:gd name="T7" fmla="*/ 0 h 13"/>
                  </a:gdLst>
                  <a:ahLst/>
                  <a:cxnLst>
                    <a:cxn ang="0">
                      <a:pos x="T0" y="T1"/>
                    </a:cxn>
                    <a:cxn ang="0">
                      <a:pos x="T2" y="T3"/>
                    </a:cxn>
                    <a:cxn ang="0">
                      <a:pos x="T4" y="T5"/>
                    </a:cxn>
                    <a:cxn ang="0">
                      <a:pos x="T6" y="T7"/>
                    </a:cxn>
                  </a:cxnLst>
                  <a:rect l="0" t="0" r="r" b="b"/>
                  <a:pathLst>
                    <a:path w="9" h="13">
                      <a:moveTo>
                        <a:pt x="9" y="0"/>
                      </a:moveTo>
                      <a:cubicBezTo>
                        <a:pt x="6" y="3"/>
                        <a:pt x="3" y="5"/>
                        <a:pt x="0" y="7"/>
                      </a:cubicBezTo>
                      <a:cubicBezTo>
                        <a:pt x="2" y="9"/>
                        <a:pt x="4" y="11"/>
                        <a:pt x="6" y="13"/>
                      </a:cubicBezTo>
                      <a:cubicBezTo>
                        <a:pt x="7" y="9"/>
                        <a:pt x="8" y="5"/>
                        <a:pt x="9" y="0"/>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5" name="Freeform 1514"/>
                <p:cNvSpPr/>
                <p:nvPr/>
              </p:nvSpPr>
              <p:spPr bwMode="auto">
                <a:xfrm>
                  <a:off x="2245" y="2330"/>
                  <a:ext cx="269" cy="305"/>
                </a:xfrm>
                <a:custGeom>
                  <a:avLst/>
                  <a:gdLst>
                    <a:gd name="T0" fmla="*/ 41 w 114"/>
                    <a:gd name="T1" fmla="*/ 119 h 129"/>
                    <a:gd name="T2" fmla="*/ 114 w 114"/>
                    <a:gd name="T3" fmla="*/ 92 h 129"/>
                    <a:gd name="T4" fmla="*/ 99 w 114"/>
                    <a:gd name="T5" fmla="*/ 82 h 129"/>
                    <a:gd name="T6" fmla="*/ 39 w 114"/>
                    <a:gd name="T7" fmla="*/ 87 h 129"/>
                    <a:gd name="T8" fmla="*/ 36 w 114"/>
                    <a:gd name="T9" fmla="*/ 13 h 129"/>
                    <a:gd name="T10" fmla="*/ 29 w 114"/>
                    <a:gd name="T11" fmla="*/ 0 h 129"/>
                    <a:gd name="T12" fmla="*/ 4 w 114"/>
                    <a:gd name="T13" fmla="*/ 68 h 129"/>
                    <a:gd name="T14" fmla="*/ 41 w 114"/>
                    <a:gd name="T15" fmla="*/ 119 h 1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 h="129">
                      <a:moveTo>
                        <a:pt x="41" y="119"/>
                      </a:moveTo>
                      <a:cubicBezTo>
                        <a:pt x="63" y="128"/>
                        <a:pt x="95" y="129"/>
                        <a:pt x="114" y="92"/>
                      </a:cubicBezTo>
                      <a:cubicBezTo>
                        <a:pt x="109" y="89"/>
                        <a:pt x="104" y="85"/>
                        <a:pt x="99" y="82"/>
                      </a:cubicBezTo>
                      <a:cubicBezTo>
                        <a:pt x="86" y="103"/>
                        <a:pt x="52" y="99"/>
                        <a:pt x="39" y="87"/>
                      </a:cubicBezTo>
                      <a:cubicBezTo>
                        <a:pt x="19" y="70"/>
                        <a:pt x="16" y="35"/>
                        <a:pt x="36" y="13"/>
                      </a:cubicBezTo>
                      <a:cubicBezTo>
                        <a:pt x="33" y="9"/>
                        <a:pt x="31" y="5"/>
                        <a:pt x="29" y="0"/>
                      </a:cubicBezTo>
                      <a:cubicBezTo>
                        <a:pt x="8" y="18"/>
                        <a:pt x="0" y="43"/>
                        <a:pt x="4" y="68"/>
                      </a:cubicBezTo>
                      <a:cubicBezTo>
                        <a:pt x="14" y="86"/>
                        <a:pt x="27" y="101"/>
                        <a:pt x="41" y="119"/>
                      </a:cubicBezTo>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6" name="Freeform 1515"/>
                <p:cNvSpPr/>
                <p:nvPr/>
              </p:nvSpPr>
              <p:spPr bwMode="auto">
                <a:xfrm>
                  <a:off x="2465" y="2671"/>
                  <a:ext cx="30" cy="31"/>
                </a:xfrm>
                <a:custGeom>
                  <a:avLst/>
                  <a:gdLst>
                    <a:gd name="T0" fmla="*/ 12 w 13"/>
                    <a:gd name="T1" fmla="*/ 13 h 13"/>
                    <a:gd name="T2" fmla="*/ 13 w 13"/>
                    <a:gd name="T3" fmla="*/ 7 h 13"/>
                    <a:gd name="T4" fmla="*/ 5 w 13"/>
                    <a:gd name="T5" fmla="*/ 0 h 13"/>
                    <a:gd name="T6" fmla="*/ 0 w 13"/>
                    <a:gd name="T7" fmla="*/ 3 h 13"/>
                    <a:gd name="T8" fmla="*/ 11 w 13"/>
                    <a:gd name="T9" fmla="*/ 13 h 13"/>
                    <a:gd name="T10" fmla="*/ 12 w 13"/>
                    <a:gd name="T11" fmla="*/ 13 h 13"/>
                  </a:gdLst>
                  <a:ahLst/>
                  <a:cxnLst>
                    <a:cxn ang="0">
                      <a:pos x="T0" y="T1"/>
                    </a:cxn>
                    <a:cxn ang="0">
                      <a:pos x="T2" y="T3"/>
                    </a:cxn>
                    <a:cxn ang="0">
                      <a:pos x="T4" y="T5"/>
                    </a:cxn>
                    <a:cxn ang="0">
                      <a:pos x="T6" y="T7"/>
                    </a:cxn>
                    <a:cxn ang="0">
                      <a:pos x="T8" y="T9"/>
                    </a:cxn>
                    <a:cxn ang="0">
                      <a:pos x="T10" y="T11"/>
                    </a:cxn>
                  </a:cxnLst>
                  <a:rect l="0" t="0" r="r" b="b"/>
                  <a:pathLst>
                    <a:path w="13" h="13">
                      <a:moveTo>
                        <a:pt x="12" y="13"/>
                      </a:moveTo>
                      <a:cubicBezTo>
                        <a:pt x="12" y="11"/>
                        <a:pt x="13" y="9"/>
                        <a:pt x="13" y="7"/>
                      </a:cubicBezTo>
                      <a:cubicBezTo>
                        <a:pt x="10" y="5"/>
                        <a:pt x="8" y="3"/>
                        <a:pt x="5" y="0"/>
                      </a:cubicBezTo>
                      <a:cubicBezTo>
                        <a:pt x="4" y="1"/>
                        <a:pt x="2" y="2"/>
                        <a:pt x="0" y="3"/>
                      </a:cubicBezTo>
                      <a:cubicBezTo>
                        <a:pt x="4" y="7"/>
                        <a:pt x="8" y="10"/>
                        <a:pt x="11" y="13"/>
                      </a:cubicBezTo>
                      <a:cubicBezTo>
                        <a:pt x="12" y="13"/>
                        <a:pt x="12" y="13"/>
                        <a:pt x="12" y="13"/>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7" name="Freeform 1516"/>
                <p:cNvSpPr/>
                <p:nvPr/>
              </p:nvSpPr>
              <p:spPr bwMode="auto">
                <a:xfrm>
                  <a:off x="2126" y="2773"/>
                  <a:ext cx="381" cy="347"/>
                </a:xfrm>
                <a:custGeom>
                  <a:avLst/>
                  <a:gdLst>
                    <a:gd name="T0" fmla="*/ 157 w 161"/>
                    <a:gd name="T1" fmla="*/ 0 h 147"/>
                    <a:gd name="T2" fmla="*/ 0 w 161"/>
                    <a:gd name="T3" fmla="*/ 92 h 147"/>
                    <a:gd name="T4" fmla="*/ 63 w 161"/>
                    <a:gd name="T5" fmla="*/ 147 h 147"/>
                    <a:gd name="T6" fmla="*/ 68 w 161"/>
                    <a:gd name="T7" fmla="*/ 131 h 147"/>
                    <a:gd name="T8" fmla="*/ 28 w 161"/>
                    <a:gd name="T9" fmla="*/ 92 h 147"/>
                    <a:gd name="T10" fmla="*/ 161 w 161"/>
                    <a:gd name="T11" fmla="*/ 18 h 147"/>
                    <a:gd name="T12" fmla="*/ 157 w 161"/>
                    <a:gd name="T13" fmla="*/ 0 h 147"/>
                  </a:gdLst>
                  <a:ahLst/>
                  <a:cxnLst>
                    <a:cxn ang="0">
                      <a:pos x="T0" y="T1"/>
                    </a:cxn>
                    <a:cxn ang="0">
                      <a:pos x="T2" y="T3"/>
                    </a:cxn>
                    <a:cxn ang="0">
                      <a:pos x="T4" y="T5"/>
                    </a:cxn>
                    <a:cxn ang="0">
                      <a:pos x="T6" y="T7"/>
                    </a:cxn>
                    <a:cxn ang="0">
                      <a:pos x="T8" y="T9"/>
                    </a:cxn>
                    <a:cxn ang="0">
                      <a:pos x="T10" y="T11"/>
                    </a:cxn>
                    <a:cxn ang="0">
                      <a:pos x="T12" y="T13"/>
                    </a:cxn>
                  </a:cxnLst>
                  <a:rect l="0" t="0" r="r" b="b"/>
                  <a:pathLst>
                    <a:path w="161" h="147">
                      <a:moveTo>
                        <a:pt x="157" y="0"/>
                      </a:moveTo>
                      <a:cubicBezTo>
                        <a:pt x="98" y="34"/>
                        <a:pt x="18" y="81"/>
                        <a:pt x="0" y="92"/>
                      </a:cubicBezTo>
                      <a:cubicBezTo>
                        <a:pt x="17" y="107"/>
                        <a:pt x="47" y="134"/>
                        <a:pt x="63" y="147"/>
                      </a:cubicBezTo>
                      <a:cubicBezTo>
                        <a:pt x="65" y="141"/>
                        <a:pt x="66" y="136"/>
                        <a:pt x="68" y="131"/>
                      </a:cubicBezTo>
                      <a:cubicBezTo>
                        <a:pt x="59" y="124"/>
                        <a:pt x="39" y="103"/>
                        <a:pt x="28" y="92"/>
                      </a:cubicBezTo>
                      <a:cubicBezTo>
                        <a:pt x="46" y="82"/>
                        <a:pt x="110" y="46"/>
                        <a:pt x="161" y="18"/>
                      </a:cubicBezTo>
                      <a:cubicBezTo>
                        <a:pt x="159" y="12"/>
                        <a:pt x="158" y="6"/>
                        <a:pt x="157" y="0"/>
                      </a:cubicBezTo>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8" name="Freeform 1517"/>
                <p:cNvSpPr/>
                <p:nvPr/>
              </p:nvSpPr>
              <p:spPr bwMode="auto">
                <a:xfrm>
                  <a:off x="2036" y="2714"/>
                  <a:ext cx="459" cy="463"/>
                </a:xfrm>
                <a:custGeom>
                  <a:avLst/>
                  <a:gdLst>
                    <a:gd name="T0" fmla="*/ 100 w 194"/>
                    <a:gd name="T1" fmla="*/ 178 h 196"/>
                    <a:gd name="T2" fmla="*/ 28 w 194"/>
                    <a:gd name="T3" fmla="*/ 114 h 196"/>
                    <a:gd name="T4" fmla="*/ 194 w 194"/>
                    <a:gd name="T5" fmla="*/ 19 h 196"/>
                    <a:gd name="T6" fmla="*/ 193 w 194"/>
                    <a:gd name="T7" fmla="*/ 0 h 196"/>
                    <a:gd name="T8" fmla="*/ 0 w 194"/>
                    <a:gd name="T9" fmla="*/ 118 h 196"/>
                    <a:gd name="T10" fmla="*/ 96 w 194"/>
                    <a:gd name="T11" fmla="*/ 196 h 196"/>
                    <a:gd name="T12" fmla="*/ 100 w 194"/>
                    <a:gd name="T13" fmla="*/ 178 h 196"/>
                  </a:gdLst>
                  <a:ahLst/>
                  <a:cxnLst>
                    <a:cxn ang="0">
                      <a:pos x="T0" y="T1"/>
                    </a:cxn>
                    <a:cxn ang="0">
                      <a:pos x="T2" y="T3"/>
                    </a:cxn>
                    <a:cxn ang="0">
                      <a:pos x="T4" y="T5"/>
                    </a:cxn>
                    <a:cxn ang="0">
                      <a:pos x="T6" y="T7"/>
                    </a:cxn>
                    <a:cxn ang="0">
                      <a:pos x="T8" y="T9"/>
                    </a:cxn>
                    <a:cxn ang="0">
                      <a:pos x="T10" y="T11"/>
                    </a:cxn>
                    <a:cxn ang="0">
                      <a:pos x="T12" y="T13"/>
                    </a:cxn>
                  </a:cxnLst>
                  <a:rect l="0" t="0" r="r" b="b"/>
                  <a:pathLst>
                    <a:path w="194" h="196">
                      <a:moveTo>
                        <a:pt x="100" y="178"/>
                      </a:moveTo>
                      <a:cubicBezTo>
                        <a:pt x="79" y="161"/>
                        <a:pt x="45" y="132"/>
                        <a:pt x="28" y="114"/>
                      </a:cubicBezTo>
                      <a:cubicBezTo>
                        <a:pt x="50" y="103"/>
                        <a:pt x="144" y="46"/>
                        <a:pt x="194" y="19"/>
                      </a:cubicBezTo>
                      <a:cubicBezTo>
                        <a:pt x="193" y="13"/>
                        <a:pt x="193" y="7"/>
                        <a:pt x="193" y="0"/>
                      </a:cubicBezTo>
                      <a:cubicBezTo>
                        <a:pt x="143" y="29"/>
                        <a:pt x="23" y="103"/>
                        <a:pt x="0" y="118"/>
                      </a:cubicBezTo>
                      <a:cubicBezTo>
                        <a:pt x="19" y="132"/>
                        <a:pt x="66" y="174"/>
                        <a:pt x="96" y="196"/>
                      </a:cubicBezTo>
                      <a:cubicBezTo>
                        <a:pt x="97" y="189"/>
                        <a:pt x="99" y="183"/>
                        <a:pt x="100" y="178"/>
                      </a:cubicBezTo>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9" name="Freeform 1518"/>
                <p:cNvSpPr/>
                <p:nvPr/>
              </p:nvSpPr>
              <p:spPr bwMode="auto">
                <a:xfrm>
                  <a:off x="2446" y="2680"/>
                  <a:ext cx="40" cy="31"/>
                </a:xfrm>
                <a:custGeom>
                  <a:avLst/>
                  <a:gdLst>
                    <a:gd name="T0" fmla="*/ 17 w 17"/>
                    <a:gd name="T1" fmla="*/ 10 h 13"/>
                    <a:gd name="T2" fmla="*/ 6 w 17"/>
                    <a:gd name="T3" fmla="*/ 0 h 13"/>
                    <a:gd name="T4" fmla="*/ 0 w 17"/>
                    <a:gd name="T5" fmla="*/ 3 h 13"/>
                    <a:gd name="T6" fmla="*/ 12 w 17"/>
                    <a:gd name="T7" fmla="*/ 13 h 13"/>
                    <a:gd name="T8" fmla="*/ 17 w 17"/>
                    <a:gd name="T9" fmla="*/ 10 h 13"/>
                  </a:gdLst>
                  <a:ahLst/>
                  <a:cxnLst>
                    <a:cxn ang="0">
                      <a:pos x="T0" y="T1"/>
                    </a:cxn>
                    <a:cxn ang="0">
                      <a:pos x="T2" y="T3"/>
                    </a:cxn>
                    <a:cxn ang="0">
                      <a:pos x="T4" y="T5"/>
                    </a:cxn>
                    <a:cxn ang="0">
                      <a:pos x="T6" y="T7"/>
                    </a:cxn>
                    <a:cxn ang="0">
                      <a:pos x="T8" y="T9"/>
                    </a:cxn>
                  </a:cxnLst>
                  <a:rect l="0" t="0" r="r" b="b"/>
                  <a:pathLst>
                    <a:path w="17" h="13">
                      <a:moveTo>
                        <a:pt x="17" y="10"/>
                      </a:moveTo>
                      <a:cubicBezTo>
                        <a:pt x="14" y="7"/>
                        <a:pt x="10" y="3"/>
                        <a:pt x="6" y="0"/>
                      </a:cubicBezTo>
                      <a:cubicBezTo>
                        <a:pt x="4" y="1"/>
                        <a:pt x="2" y="2"/>
                        <a:pt x="0" y="3"/>
                      </a:cubicBezTo>
                      <a:cubicBezTo>
                        <a:pt x="4" y="6"/>
                        <a:pt x="8" y="10"/>
                        <a:pt x="12" y="13"/>
                      </a:cubicBezTo>
                      <a:cubicBezTo>
                        <a:pt x="17" y="10"/>
                        <a:pt x="17" y="10"/>
                        <a:pt x="17" y="10"/>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0" name="Freeform 1519"/>
                <p:cNvSpPr/>
                <p:nvPr/>
              </p:nvSpPr>
              <p:spPr bwMode="auto">
                <a:xfrm>
                  <a:off x="2313" y="1164"/>
                  <a:ext cx="90" cy="104"/>
                </a:xfrm>
                <a:custGeom>
                  <a:avLst/>
                  <a:gdLst>
                    <a:gd name="T0" fmla="*/ 0 w 38"/>
                    <a:gd name="T1" fmla="*/ 3 h 44"/>
                    <a:gd name="T2" fmla="*/ 32 w 38"/>
                    <a:gd name="T3" fmla="*/ 44 h 44"/>
                    <a:gd name="T4" fmla="*/ 38 w 38"/>
                    <a:gd name="T5" fmla="*/ 42 h 44"/>
                    <a:gd name="T6" fmla="*/ 9 w 38"/>
                    <a:gd name="T7" fmla="*/ 0 h 44"/>
                    <a:gd name="T8" fmla="*/ 0 w 38"/>
                    <a:gd name="T9" fmla="*/ 3 h 44"/>
                  </a:gdLst>
                  <a:ahLst/>
                  <a:cxnLst>
                    <a:cxn ang="0">
                      <a:pos x="T0" y="T1"/>
                    </a:cxn>
                    <a:cxn ang="0">
                      <a:pos x="T2" y="T3"/>
                    </a:cxn>
                    <a:cxn ang="0">
                      <a:pos x="T4" y="T5"/>
                    </a:cxn>
                    <a:cxn ang="0">
                      <a:pos x="T6" y="T7"/>
                    </a:cxn>
                    <a:cxn ang="0">
                      <a:pos x="T8" y="T9"/>
                    </a:cxn>
                  </a:cxnLst>
                  <a:rect l="0" t="0" r="r" b="b"/>
                  <a:pathLst>
                    <a:path w="38" h="44">
                      <a:moveTo>
                        <a:pt x="0" y="3"/>
                      </a:moveTo>
                      <a:cubicBezTo>
                        <a:pt x="8" y="14"/>
                        <a:pt x="23" y="32"/>
                        <a:pt x="32" y="44"/>
                      </a:cubicBezTo>
                      <a:cubicBezTo>
                        <a:pt x="34" y="43"/>
                        <a:pt x="35" y="43"/>
                        <a:pt x="38" y="42"/>
                      </a:cubicBezTo>
                      <a:cubicBezTo>
                        <a:pt x="9" y="0"/>
                        <a:pt x="9" y="0"/>
                        <a:pt x="9" y="0"/>
                      </a:cubicBezTo>
                      <a:cubicBezTo>
                        <a:pt x="0" y="3"/>
                        <a:pt x="0" y="3"/>
                        <a:pt x="0" y="3"/>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1" name="Freeform 1520"/>
                <p:cNvSpPr/>
                <p:nvPr/>
              </p:nvSpPr>
              <p:spPr bwMode="auto">
                <a:xfrm>
                  <a:off x="2505" y="4339"/>
                  <a:ext cx="106" cy="12"/>
                </a:xfrm>
                <a:custGeom>
                  <a:avLst/>
                  <a:gdLst>
                    <a:gd name="T0" fmla="*/ 0 w 45"/>
                    <a:gd name="T1" fmla="*/ 0 h 5"/>
                    <a:gd name="T2" fmla="*/ 7 w 45"/>
                    <a:gd name="T3" fmla="*/ 5 h 5"/>
                    <a:gd name="T4" fmla="*/ 39 w 45"/>
                    <a:gd name="T5" fmla="*/ 5 h 5"/>
                    <a:gd name="T6" fmla="*/ 45 w 45"/>
                    <a:gd name="T7" fmla="*/ 1 h 5"/>
                    <a:gd name="T8" fmla="*/ 0 w 45"/>
                    <a:gd name="T9" fmla="*/ 0 h 5"/>
                  </a:gdLst>
                  <a:ahLst/>
                  <a:cxnLst>
                    <a:cxn ang="0">
                      <a:pos x="T0" y="T1"/>
                    </a:cxn>
                    <a:cxn ang="0">
                      <a:pos x="T2" y="T3"/>
                    </a:cxn>
                    <a:cxn ang="0">
                      <a:pos x="T4" y="T5"/>
                    </a:cxn>
                    <a:cxn ang="0">
                      <a:pos x="T6" y="T7"/>
                    </a:cxn>
                    <a:cxn ang="0">
                      <a:pos x="T8" y="T9"/>
                    </a:cxn>
                  </a:cxnLst>
                  <a:rect l="0" t="0" r="r" b="b"/>
                  <a:pathLst>
                    <a:path w="45" h="5">
                      <a:moveTo>
                        <a:pt x="0" y="0"/>
                      </a:moveTo>
                      <a:cubicBezTo>
                        <a:pt x="2" y="2"/>
                        <a:pt x="4" y="4"/>
                        <a:pt x="7" y="5"/>
                      </a:cubicBezTo>
                      <a:cubicBezTo>
                        <a:pt x="39" y="5"/>
                        <a:pt x="39" y="5"/>
                        <a:pt x="39" y="5"/>
                      </a:cubicBezTo>
                      <a:cubicBezTo>
                        <a:pt x="41" y="4"/>
                        <a:pt x="43" y="2"/>
                        <a:pt x="45" y="1"/>
                      </a:cubicBezTo>
                      <a:cubicBezTo>
                        <a:pt x="31" y="1"/>
                        <a:pt x="16" y="1"/>
                        <a:pt x="0" y="0"/>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2" name="Freeform 1521"/>
                <p:cNvSpPr/>
                <p:nvPr/>
              </p:nvSpPr>
              <p:spPr bwMode="auto">
                <a:xfrm>
                  <a:off x="2318" y="537"/>
                  <a:ext cx="57" cy="50"/>
                </a:xfrm>
                <a:custGeom>
                  <a:avLst/>
                  <a:gdLst>
                    <a:gd name="T0" fmla="*/ 24 w 24"/>
                    <a:gd name="T1" fmla="*/ 9 h 21"/>
                    <a:gd name="T2" fmla="*/ 12 w 24"/>
                    <a:gd name="T3" fmla="*/ 0 h 21"/>
                    <a:gd name="T4" fmla="*/ 0 w 24"/>
                    <a:gd name="T5" fmla="*/ 5 h 21"/>
                    <a:gd name="T6" fmla="*/ 6 w 24"/>
                    <a:gd name="T7" fmla="*/ 21 h 21"/>
                    <a:gd name="T8" fmla="*/ 24 w 24"/>
                    <a:gd name="T9" fmla="*/ 9 h 21"/>
                  </a:gdLst>
                  <a:ahLst/>
                  <a:cxnLst>
                    <a:cxn ang="0">
                      <a:pos x="T0" y="T1"/>
                    </a:cxn>
                    <a:cxn ang="0">
                      <a:pos x="T2" y="T3"/>
                    </a:cxn>
                    <a:cxn ang="0">
                      <a:pos x="T4" y="T5"/>
                    </a:cxn>
                    <a:cxn ang="0">
                      <a:pos x="T6" y="T7"/>
                    </a:cxn>
                    <a:cxn ang="0">
                      <a:pos x="T8" y="T9"/>
                    </a:cxn>
                  </a:cxnLst>
                  <a:rect l="0" t="0" r="r" b="b"/>
                  <a:pathLst>
                    <a:path w="24" h="21">
                      <a:moveTo>
                        <a:pt x="24" y="9"/>
                      </a:moveTo>
                      <a:cubicBezTo>
                        <a:pt x="20" y="7"/>
                        <a:pt x="16" y="3"/>
                        <a:pt x="12" y="0"/>
                      </a:cubicBezTo>
                      <a:cubicBezTo>
                        <a:pt x="9" y="2"/>
                        <a:pt x="5" y="3"/>
                        <a:pt x="0" y="5"/>
                      </a:cubicBezTo>
                      <a:cubicBezTo>
                        <a:pt x="1" y="12"/>
                        <a:pt x="3" y="17"/>
                        <a:pt x="6" y="21"/>
                      </a:cubicBezTo>
                      <a:cubicBezTo>
                        <a:pt x="12" y="18"/>
                        <a:pt x="18" y="14"/>
                        <a:pt x="24" y="9"/>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3" name="Freeform 1522"/>
                <p:cNvSpPr/>
                <p:nvPr/>
              </p:nvSpPr>
              <p:spPr bwMode="auto">
                <a:xfrm>
                  <a:off x="2394" y="3419"/>
                  <a:ext cx="123" cy="87"/>
                </a:xfrm>
                <a:custGeom>
                  <a:avLst/>
                  <a:gdLst>
                    <a:gd name="T0" fmla="*/ 42 w 52"/>
                    <a:gd name="T1" fmla="*/ 0 h 37"/>
                    <a:gd name="T2" fmla="*/ 0 w 52"/>
                    <a:gd name="T3" fmla="*/ 17 h 37"/>
                    <a:gd name="T4" fmla="*/ 9 w 52"/>
                    <a:gd name="T5" fmla="*/ 37 h 37"/>
                    <a:gd name="T6" fmla="*/ 52 w 52"/>
                    <a:gd name="T7" fmla="*/ 10 h 37"/>
                    <a:gd name="T8" fmla="*/ 42 w 52"/>
                    <a:gd name="T9" fmla="*/ 0 h 37"/>
                  </a:gdLst>
                  <a:ahLst/>
                  <a:cxnLst>
                    <a:cxn ang="0">
                      <a:pos x="T0" y="T1"/>
                    </a:cxn>
                    <a:cxn ang="0">
                      <a:pos x="T2" y="T3"/>
                    </a:cxn>
                    <a:cxn ang="0">
                      <a:pos x="T4" y="T5"/>
                    </a:cxn>
                    <a:cxn ang="0">
                      <a:pos x="T6" y="T7"/>
                    </a:cxn>
                    <a:cxn ang="0">
                      <a:pos x="T8" y="T9"/>
                    </a:cxn>
                  </a:cxnLst>
                  <a:rect l="0" t="0" r="r" b="b"/>
                  <a:pathLst>
                    <a:path w="52" h="37">
                      <a:moveTo>
                        <a:pt x="42" y="0"/>
                      </a:moveTo>
                      <a:cubicBezTo>
                        <a:pt x="0" y="17"/>
                        <a:pt x="0" y="17"/>
                        <a:pt x="0" y="17"/>
                      </a:cubicBezTo>
                      <a:cubicBezTo>
                        <a:pt x="3" y="24"/>
                        <a:pt x="5" y="31"/>
                        <a:pt x="9" y="37"/>
                      </a:cubicBezTo>
                      <a:cubicBezTo>
                        <a:pt x="52" y="10"/>
                        <a:pt x="52" y="10"/>
                        <a:pt x="52" y="10"/>
                      </a:cubicBezTo>
                      <a:cubicBezTo>
                        <a:pt x="48" y="7"/>
                        <a:pt x="44" y="3"/>
                        <a:pt x="42" y="0"/>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4" name="Freeform 1523"/>
                <p:cNvSpPr/>
                <p:nvPr/>
              </p:nvSpPr>
              <p:spPr bwMode="auto">
                <a:xfrm>
                  <a:off x="2427" y="2688"/>
                  <a:ext cx="42" cy="33"/>
                </a:xfrm>
                <a:custGeom>
                  <a:avLst/>
                  <a:gdLst>
                    <a:gd name="T0" fmla="*/ 18 w 18"/>
                    <a:gd name="T1" fmla="*/ 11 h 14"/>
                    <a:gd name="T2" fmla="*/ 6 w 18"/>
                    <a:gd name="T3" fmla="*/ 0 h 14"/>
                    <a:gd name="T4" fmla="*/ 0 w 18"/>
                    <a:gd name="T5" fmla="*/ 2 h 14"/>
                    <a:gd name="T6" fmla="*/ 13 w 18"/>
                    <a:gd name="T7" fmla="*/ 14 h 14"/>
                    <a:gd name="T8" fmla="*/ 18 w 18"/>
                    <a:gd name="T9" fmla="*/ 11 h 14"/>
                  </a:gdLst>
                  <a:ahLst/>
                  <a:cxnLst>
                    <a:cxn ang="0">
                      <a:pos x="T0" y="T1"/>
                    </a:cxn>
                    <a:cxn ang="0">
                      <a:pos x="T2" y="T3"/>
                    </a:cxn>
                    <a:cxn ang="0">
                      <a:pos x="T4" y="T5"/>
                    </a:cxn>
                    <a:cxn ang="0">
                      <a:pos x="T6" y="T7"/>
                    </a:cxn>
                    <a:cxn ang="0">
                      <a:pos x="T8" y="T9"/>
                    </a:cxn>
                  </a:cxnLst>
                  <a:rect l="0" t="0" r="r" b="b"/>
                  <a:pathLst>
                    <a:path w="18" h="14">
                      <a:moveTo>
                        <a:pt x="18" y="11"/>
                      </a:moveTo>
                      <a:cubicBezTo>
                        <a:pt x="14" y="8"/>
                        <a:pt x="10" y="4"/>
                        <a:pt x="6" y="0"/>
                      </a:cubicBezTo>
                      <a:cubicBezTo>
                        <a:pt x="4" y="1"/>
                        <a:pt x="2" y="1"/>
                        <a:pt x="0" y="2"/>
                      </a:cubicBezTo>
                      <a:cubicBezTo>
                        <a:pt x="5" y="6"/>
                        <a:pt x="9" y="10"/>
                        <a:pt x="13" y="14"/>
                      </a:cubicBezTo>
                      <a:cubicBezTo>
                        <a:pt x="18" y="11"/>
                        <a:pt x="18" y="11"/>
                        <a:pt x="18" y="11"/>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5" name="Freeform 1524"/>
                <p:cNvSpPr/>
                <p:nvPr/>
              </p:nvSpPr>
              <p:spPr bwMode="auto">
                <a:xfrm>
                  <a:off x="2299" y="2371"/>
                  <a:ext cx="170" cy="189"/>
                </a:xfrm>
                <a:custGeom>
                  <a:avLst/>
                  <a:gdLst>
                    <a:gd name="T0" fmla="*/ 16 w 72"/>
                    <a:gd name="T1" fmla="*/ 0 h 80"/>
                    <a:gd name="T2" fmla="*/ 20 w 72"/>
                    <a:gd name="T3" fmla="*/ 64 h 80"/>
                    <a:gd name="T4" fmla="*/ 72 w 72"/>
                    <a:gd name="T5" fmla="*/ 62 h 80"/>
                    <a:gd name="T6" fmla="*/ 63 w 72"/>
                    <a:gd name="T7" fmla="*/ 55 h 80"/>
                    <a:gd name="T8" fmla="*/ 26 w 72"/>
                    <a:gd name="T9" fmla="*/ 10 h 80"/>
                    <a:gd name="T10" fmla="*/ 16 w 72"/>
                    <a:gd name="T11" fmla="*/ 0 h 80"/>
                  </a:gdLst>
                  <a:ahLst/>
                  <a:cxnLst>
                    <a:cxn ang="0">
                      <a:pos x="T0" y="T1"/>
                    </a:cxn>
                    <a:cxn ang="0">
                      <a:pos x="T2" y="T3"/>
                    </a:cxn>
                    <a:cxn ang="0">
                      <a:pos x="T4" y="T5"/>
                    </a:cxn>
                    <a:cxn ang="0">
                      <a:pos x="T6" y="T7"/>
                    </a:cxn>
                    <a:cxn ang="0">
                      <a:pos x="T8" y="T9"/>
                    </a:cxn>
                    <a:cxn ang="0">
                      <a:pos x="T10" y="T11"/>
                    </a:cxn>
                  </a:cxnLst>
                  <a:rect l="0" t="0" r="r" b="b"/>
                  <a:pathLst>
                    <a:path w="72" h="80">
                      <a:moveTo>
                        <a:pt x="16" y="0"/>
                      </a:moveTo>
                      <a:cubicBezTo>
                        <a:pt x="0" y="20"/>
                        <a:pt x="5" y="50"/>
                        <a:pt x="20" y="64"/>
                      </a:cubicBezTo>
                      <a:cubicBezTo>
                        <a:pt x="32" y="76"/>
                        <a:pt x="59" y="80"/>
                        <a:pt x="72" y="62"/>
                      </a:cubicBezTo>
                      <a:cubicBezTo>
                        <a:pt x="69" y="60"/>
                        <a:pt x="66" y="57"/>
                        <a:pt x="63" y="55"/>
                      </a:cubicBezTo>
                      <a:cubicBezTo>
                        <a:pt x="27" y="66"/>
                        <a:pt x="13" y="34"/>
                        <a:pt x="26" y="10"/>
                      </a:cubicBezTo>
                      <a:cubicBezTo>
                        <a:pt x="23" y="7"/>
                        <a:pt x="19" y="4"/>
                        <a:pt x="16" y="0"/>
                      </a:cubicBezTo>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6" name="Freeform 1525"/>
                <p:cNvSpPr/>
                <p:nvPr/>
              </p:nvSpPr>
              <p:spPr bwMode="auto">
                <a:xfrm>
                  <a:off x="2408" y="3142"/>
                  <a:ext cx="78" cy="42"/>
                </a:xfrm>
                <a:custGeom>
                  <a:avLst/>
                  <a:gdLst>
                    <a:gd name="T0" fmla="*/ 0 w 33"/>
                    <a:gd name="T1" fmla="*/ 11 h 18"/>
                    <a:gd name="T2" fmla="*/ 25 w 33"/>
                    <a:gd name="T3" fmla="*/ 18 h 18"/>
                    <a:gd name="T4" fmla="*/ 33 w 33"/>
                    <a:gd name="T5" fmla="*/ 9 h 18"/>
                    <a:gd name="T6" fmla="*/ 3 w 33"/>
                    <a:gd name="T7" fmla="*/ 0 h 18"/>
                    <a:gd name="T8" fmla="*/ 0 w 33"/>
                    <a:gd name="T9" fmla="*/ 11 h 18"/>
                  </a:gdLst>
                  <a:ahLst/>
                  <a:cxnLst>
                    <a:cxn ang="0">
                      <a:pos x="T0" y="T1"/>
                    </a:cxn>
                    <a:cxn ang="0">
                      <a:pos x="T2" y="T3"/>
                    </a:cxn>
                    <a:cxn ang="0">
                      <a:pos x="T4" y="T5"/>
                    </a:cxn>
                    <a:cxn ang="0">
                      <a:pos x="T6" y="T7"/>
                    </a:cxn>
                    <a:cxn ang="0">
                      <a:pos x="T8" y="T9"/>
                    </a:cxn>
                  </a:cxnLst>
                  <a:rect l="0" t="0" r="r" b="b"/>
                  <a:pathLst>
                    <a:path w="33" h="18">
                      <a:moveTo>
                        <a:pt x="0" y="11"/>
                      </a:moveTo>
                      <a:cubicBezTo>
                        <a:pt x="25" y="18"/>
                        <a:pt x="25" y="18"/>
                        <a:pt x="25" y="18"/>
                      </a:cubicBezTo>
                      <a:cubicBezTo>
                        <a:pt x="28" y="15"/>
                        <a:pt x="30" y="12"/>
                        <a:pt x="33" y="9"/>
                      </a:cubicBezTo>
                      <a:cubicBezTo>
                        <a:pt x="3" y="0"/>
                        <a:pt x="3" y="0"/>
                        <a:pt x="3" y="0"/>
                      </a:cubicBezTo>
                      <a:cubicBezTo>
                        <a:pt x="2" y="4"/>
                        <a:pt x="1" y="8"/>
                        <a:pt x="0" y="11"/>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7" name="Freeform 1526"/>
                <p:cNvSpPr/>
                <p:nvPr/>
              </p:nvSpPr>
              <p:spPr bwMode="auto">
                <a:xfrm>
                  <a:off x="2405" y="2692"/>
                  <a:ext cx="50" cy="38"/>
                </a:xfrm>
                <a:custGeom>
                  <a:avLst/>
                  <a:gdLst>
                    <a:gd name="T0" fmla="*/ 21 w 21"/>
                    <a:gd name="T1" fmla="*/ 13 h 16"/>
                    <a:gd name="T2" fmla="*/ 7 w 21"/>
                    <a:gd name="T3" fmla="*/ 0 h 16"/>
                    <a:gd name="T4" fmla="*/ 0 w 21"/>
                    <a:gd name="T5" fmla="*/ 1 h 16"/>
                    <a:gd name="T6" fmla="*/ 16 w 21"/>
                    <a:gd name="T7" fmla="*/ 16 h 16"/>
                    <a:gd name="T8" fmla="*/ 21 w 21"/>
                    <a:gd name="T9" fmla="*/ 13 h 16"/>
                  </a:gdLst>
                  <a:ahLst/>
                  <a:cxnLst>
                    <a:cxn ang="0">
                      <a:pos x="T0" y="T1"/>
                    </a:cxn>
                    <a:cxn ang="0">
                      <a:pos x="T2" y="T3"/>
                    </a:cxn>
                    <a:cxn ang="0">
                      <a:pos x="T4" y="T5"/>
                    </a:cxn>
                    <a:cxn ang="0">
                      <a:pos x="T6" y="T7"/>
                    </a:cxn>
                    <a:cxn ang="0">
                      <a:pos x="T8" y="T9"/>
                    </a:cxn>
                  </a:cxnLst>
                  <a:rect l="0" t="0" r="r" b="b"/>
                  <a:pathLst>
                    <a:path w="21" h="16">
                      <a:moveTo>
                        <a:pt x="21" y="13"/>
                      </a:moveTo>
                      <a:cubicBezTo>
                        <a:pt x="16" y="9"/>
                        <a:pt x="12" y="4"/>
                        <a:pt x="7" y="0"/>
                      </a:cubicBezTo>
                      <a:cubicBezTo>
                        <a:pt x="4" y="1"/>
                        <a:pt x="2" y="1"/>
                        <a:pt x="0" y="1"/>
                      </a:cubicBezTo>
                      <a:cubicBezTo>
                        <a:pt x="5" y="6"/>
                        <a:pt x="11" y="11"/>
                        <a:pt x="16" y="16"/>
                      </a:cubicBezTo>
                      <a:cubicBezTo>
                        <a:pt x="21" y="13"/>
                        <a:pt x="21" y="13"/>
                        <a:pt x="21" y="13"/>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8" name="Freeform 1527"/>
                <p:cNvSpPr/>
                <p:nvPr/>
              </p:nvSpPr>
              <p:spPr bwMode="auto">
                <a:xfrm>
                  <a:off x="2275" y="2127"/>
                  <a:ext cx="190" cy="279"/>
                </a:xfrm>
                <a:custGeom>
                  <a:avLst/>
                  <a:gdLst>
                    <a:gd name="T0" fmla="*/ 66 w 80"/>
                    <a:gd name="T1" fmla="*/ 118 h 118"/>
                    <a:gd name="T2" fmla="*/ 80 w 80"/>
                    <a:gd name="T3" fmla="*/ 97 h 118"/>
                    <a:gd name="T4" fmla="*/ 59 w 80"/>
                    <a:gd name="T5" fmla="*/ 14 h 118"/>
                    <a:gd name="T6" fmla="*/ 48 w 80"/>
                    <a:gd name="T7" fmla="*/ 0 h 118"/>
                    <a:gd name="T8" fmla="*/ 66 w 80"/>
                    <a:gd name="T9" fmla="*/ 118 h 118"/>
                  </a:gdLst>
                  <a:ahLst/>
                  <a:cxnLst>
                    <a:cxn ang="0">
                      <a:pos x="T0" y="T1"/>
                    </a:cxn>
                    <a:cxn ang="0">
                      <a:pos x="T2" y="T3"/>
                    </a:cxn>
                    <a:cxn ang="0">
                      <a:pos x="T4" y="T5"/>
                    </a:cxn>
                    <a:cxn ang="0">
                      <a:pos x="T6" y="T7"/>
                    </a:cxn>
                    <a:cxn ang="0">
                      <a:pos x="T8" y="T9"/>
                    </a:cxn>
                  </a:cxnLst>
                  <a:rect l="0" t="0" r="r" b="b"/>
                  <a:pathLst>
                    <a:path w="80" h="118">
                      <a:moveTo>
                        <a:pt x="66" y="118"/>
                      </a:moveTo>
                      <a:cubicBezTo>
                        <a:pt x="69" y="112"/>
                        <a:pt x="74" y="105"/>
                        <a:pt x="80" y="97"/>
                      </a:cubicBezTo>
                      <a:cubicBezTo>
                        <a:pt x="46" y="83"/>
                        <a:pt x="36" y="42"/>
                        <a:pt x="59" y="14"/>
                      </a:cubicBezTo>
                      <a:cubicBezTo>
                        <a:pt x="54" y="10"/>
                        <a:pt x="51" y="5"/>
                        <a:pt x="48" y="0"/>
                      </a:cubicBezTo>
                      <a:cubicBezTo>
                        <a:pt x="0" y="34"/>
                        <a:pt x="9" y="108"/>
                        <a:pt x="66" y="118"/>
                      </a:cubicBezTo>
                    </a:path>
                  </a:pathLst>
                </a:custGeom>
                <a:solidFill>
                  <a:srgbClr val="A98C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9" name="Freeform 1528"/>
                <p:cNvSpPr/>
                <p:nvPr/>
              </p:nvSpPr>
              <p:spPr bwMode="auto">
                <a:xfrm>
                  <a:off x="2377" y="3383"/>
                  <a:ext cx="111" cy="66"/>
                </a:xfrm>
                <a:custGeom>
                  <a:avLst/>
                  <a:gdLst>
                    <a:gd name="T0" fmla="*/ 47 w 47"/>
                    <a:gd name="T1" fmla="*/ 12 h 28"/>
                    <a:gd name="T2" fmla="*/ 41 w 47"/>
                    <a:gd name="T3" fmla="*/ 0 h 28"/>
                    <a:gd name="T4" fmla="*/ 0 w 47"/>
                    <a:gd name="T5" fmla="*/ 8 h 28"/>
                    <a:gd name="T6" fmla="*/ 6 w 47"/>
                    <a:gd name="T7" fmla="*/ 28 h 28"/>
                    <a:gd name="T8" fmla="*/ 47 w 47"/>
                    <a:gd name="T9" fmla="*/ 12 h 28"/>
                  </a:gdLst>
                  <a:ahLst/>
                  <a:cxnLst>
                    <a:cxn ang="0">
                      <a:pos x="T0" y="T1"/>
                    </a:cxn>
                    <a:cxn ang="0">
                      <a:pos x="T2" y="T3"/>
                    </a:cxn>
                    <a:cxn ang="0">
                      <a:pos x="T4" y="T5"/>
                    </a:cxn>
                    <a:cxn ang="0">
                      <a:pos x="T6" y="T7"/>
                    </a:cxn>
                    <a:cxn ang="0">
                      <a:pos x="T8" y="T9"/>
                    </a:cxn>
                  </a:cxnLst>
                  <a:rect l="0" t="0" r="r" b="b"/>
                  <a:pathLst>
                    <a:path w="47" h="28">
                      <a:moveTo>
                        <a:pt x="47" y="12"/>
                      </a:moveTo>
                      <a:cubicBezTo>
                        <a:pt x="44" y="8"/>
                        <a:pt x="42" y="4"/>
                        <a:pt x="41" y="0"/>
                      </a:cubicBezTo>
                      <a:cubicBezTo>
                        <a:pt x="0" y="8"/>
                        <a:pt x="0" y="8"/>
                        <a:pt x="0" y="8"/>
                      </a:cubicBezTo>
                      <a:cubicBezTo>
                        <a:pt x="2" y="15"/>
                        <a:pt x="4" y="22"/>
                        <a:pt x="6" y="28"/>
                      </a:cubicBezTo>
                      <a:lnTo>
                        <a:pt x="47" y="12"/>
                      </a:ln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0" name="Freeform 1529"/>
                <p:cNvSpPr/>
                <p:nvPr/>
              </p:nvSpPr>
              <p:spPr bwMode="auto">
                <a:xfrm>
                  <a:off x="2349" y="2401"/>
                  <a:ext cx="89" cy="104"/>
                </a:xfrm>
                <a:custGeom>
                  <a:avLst/>
                  <a:gdLst>
                    <a:gd name="T0" fmla="*/ 10 w 38"/>
                    <a:gd name="T1" fmla="*/ 0 h 44"/>
                    <a:gd name="T2" fmla="*/ 38 w 38"/>
                    <a:gd name="T3" fmla="*/ 39 h 44"/>
                    <a:gd name="T4" fmla="*/ 29 w 38"/>
                    <a:gd name="T5" fmla="*/ 32 h 44"/>
                    <a:gd name="T6" fmla="*/ 32 w 38"/>
                    <a:gd name="T7" fmla="*/ 8 h 44"/>
                    <a:gd name="T8" fmla="*/ 10 w 38"/>
                    <a:gd name="T9" fmla="*/ 0 h 44"/>
                  </a:gdLst>
                  <a:ahLst/>
                  <a:cxnLst>
                    <a:cxn ang="0">
                      <a:pos x="T0" y="T1"/>
                    </a:cxn>
                    <a:cxn ang="0">
                      <a:pos x="T2" y="T3"/>
                    </a:cxn>
                    <a:cxn ang="0">
                      <a:pos x="T4" y="T5"/>
                    </a:cxn>
                    <a:cxn ang="0">
                      <a:pos x="T6" y="T7"/>
                    </a:cxn>
                    <a:cxn ang="0">
                      <a:pos x="T8" y="T9"/>
                    </a:cxn>
                  </a:cxnLst>
                  <a:rect l="0" t="0" r="r" b="b"/>
                  <a:pathLst>
                    <a:path w="38" h="44">
                      <a:moveTo>
                        <a:pt x="10" y="0"/>
                      </a:moveTo>
                      <a:cubicBezTo>
                        <a:pt x="0" y="20"/>
                        <a:pt x="11" y="44"/>
                        <a:pt x="38" y="39"/>
                      </a:cubicBezTo>
                      <a:cubicBezTo>
                        <a:pt x="34" y="36"/>
                        <a:pt x="31" y="34"/>
                        <a:pt x="29" y="32"/>
                      </a:cubicBezTo>
                      <a:cubicBezTo>
                        <a:pt x="25" y="26"/>
                        <a:pt x="27" y="18"/>
                        <a:pt x="32" y="8"/>
                      </a:cubicBezTo>
                      <a:cubicBezTo>
                        <a:pt x="24" y="7"/>
                        <a:pt x="16" y="4"/>
                        <a:pt x="10" y="0"/>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1" name="Freeform 1530"/>
                <p:cNvSpPr/>
                <p:nvPr/>
              </p:nvSpPr>
              <p:spPr bwMode="auto">
                <a:xfrm>
                  <a:off x="2372" y="3350"/>
                  <a:ext cx="104" cy="43"/>
                </a:xfrm>
                <a:custGeom>
                  <a:avLst/>
                  <a:gdLst>
                    <a:gd name="T0" fmla="*/ 43 w 44"/>
                    <a:gd name="T1" fmla="*/ 11 h 18"/>
                    <a:gd name="T2" fmla="*/ 44 w 44"/>
                    <a:gd name="T3" fmla="*/ 0 h 18"/>
                    <a:gd name="T4" fmla="*/ 0 w 44"/>
                    <a:gd name="T5" fmla="*/ 2 h 18"/>
                    <a:gd name="T6" fmla="*/ 2 w 44"/>
                    <a:gd name="T7" fmla="*/ 18 h 18"/>
                    <a:gd name="T8" fmla="*/ 43 w 44"/>
                    <a:gd name="T9" fmla="*/ 11 h 18"/>
                  </a:gdLst>
                  <a:ahLst/>
                  <a:cxnLst>
                    <a:cxn ang="0">
                      <a:pos x="T0" y="T1"/>
                    </a:cxn>
                    <a:cxn ang="0">
                      <a:pos x="T2" y="T3"/>
                    </a:cxn>
                    <a:cxn ang="0">
                      <a:pos x="T4" y="T5"/>
                    </a:cxn>
                    <a:cxn ang="0">
                      <a:pos x="T6" y="T7"/>
                    </a:cxn>
                    <a:cxn ang="0">
                      <a:pos x="T8" y="T9"/>
                    </a:cxn>
                  </a:cxnLst>
                  <a:rect l="0" t="0" r="r" b="b"/>
                  <a:pathLst>
                    <a:path w="44" h="18">
                      <a:moveTo>
                        <a:pt x="43" y="11"/>
                      </a:moveTo>
                      <a:cubicBezTo>
                        <a:pt x="42" y="7"/>
                        <a:pt x="43" y="3"/>
                        <a:pt x="44" y="0"/>
                      </a:cubicBezTo>
                      <a:cubicBezTo>
                        <a:pt x="0" y="2"/>
                        <a:pt x="0" y="2"/>
                        <a:pt x="0" y="2"/>
                      </a:cubicBezTo>
                      <a:cubicBezTo>
                        <a:pt x="0" y="7"/>
                        <a:pt x="1" y="13"/>
                        <a:pt x="2" y="18"/>
                      </a:cubicBezTo>
                      <a:lnTo>
                        <a:pt x="43" y="11"/>
                      </a:ln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2" name="Freeform 1531"/>
                <p:cNvSpPr/>
                <p:nvPr/>
              </p:nvSpPr>
              <p:spPr bwMode="auto">
                <a:xfrm>
                  <a:off x="2403" y="2697"/>
                  <a:ext cx="35" cy="43"/>
                </a:xfrm>
                <a:custGeom>
                  <a:avLst/>
                  <a:gdLst>
                    <a:gd name="T0" fmla="*/ 15 w 15"/>
                    <a:gd name="T1" fmla="*/ 15 h 18"/>
                    <a:gd name="T2" fmla="*/ 0 w 15"/>
                    <a:gd name="T3" fmla="*/ 0 h 18"/>
                    <a:gd name="T4" fmla="*/ 9 w 15"/>
                    <a:gd name="T5" fmla="*/ 18 h 18"/>
                    <a:gd name="T6" fmla="*/ 15 w 15"/>
                    <a:gd name="T7" fmla="*/ 15 h 18"/>
                  </a:gdLst>
                  <a:ahLst/>
                  <a:cxnLst>
                    <a:cxn ang="0">
                      <a:pos x="T0" y="T1"/>
                    </a:cxn>
                    <a:cxn ang="0">
                      <a:pos x="T2" y="T3"/>
                    </a:cxn>
                    <a:cxn ang="0">
                      <a:pos x="T4" y="T5"/>
                    </a:cxn>
                    <a:cxn ang="0">
                      <a:pos x="T6" y="T7"/>
                    </a:cxn>
                  </a:cxnLst>
                  <a:rect l="0" t="0" r="r" b="b"/>
                  <a:pathLst>
                    <a:path w="15" h="18">
                      <a:moveTo>
                        <a:pt x="15" y="15"/>
                      </a:moveTo>
                      <a:cubicBezTo>
                        <a:pt x="10" y="10"/>
                        <a:pt x="5" y="5"/>
                        <a:pt x="0" y="0"/>
                      </a:cubicBezTo>
                      <a:cubicBezTo>
                        <a:pt x="3" y="6"/>
                        <a:pt x="6" y="12"/>
                        <a:pt x="9" y="18"/>
                      </a:cubicBezTo>
                      <a:cubicBezTo>
                        <a:pt x="15" y="15"/>
                        <a:pt x="15" y="15"/>
                        <a:pt x="15" y="15"/>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3" name="Freeform 1532"/>
                <p:cNvSpPr/>
                <p:nvPr/>
              </p:nvSpPr>
              <p:spPr bwMode="auto">
                <a:xfrm>
                  <a:off x="2396" y="3177"/>
                  <a:ext cx="66" cy="40"/>
                </a:xfrm>
                <a:custGeom>
                  <a:avLst/>
                  <a:gdLst>
                    <a:gd name="T0" fmla="*/ 0 w 28"/>
                    <a:gd name="T1" fmla="*/ 12 h 17"/>
                    <a:gd name="T2" fmla="*/ 23 w 28"/>
                    <a:gd name="T3" fmla="*/ 17 h 17"/>
                    <a:gd name="T4" fmla="*/ 28 w 28"/>
                    <a:gd name="T5" fmla="*/ 6 h 17"/>
                    <a:gd name="T6" fmla="*/ 4 w 28"/>
                    <a:gd name="T7" fmla="*/ 0 h 17"/>
                    <a:gd name="T8" fmla="*/ 0 w 28"/>
                    <a:gd name="T9" fmla="*/ 12 h 17"/>
                  </a:gdLst>
                  <a:ahLst/>
                  <a:cxnLst>
                    <a:cxn ang="0">
                      <a:pos x="T0" y="T1"/>
                    </a:cxn>
                    <a:cxn ang="0">
                      <a:pos x="T2" y="T3"/>
                    </a:cxn>
                    <a:cxn ang="0">
                      <a:pos x="T4" y="T5"/>
                    </a:cxn>
                    <a:cxn ang="0">
                      <a:pos x="T6" y="T7"/>
                    </a:cxn>
                    <a:cxn ang="0">
                      <a:pos x="T8" y="T9"/>
                    </a:cxn>
                  </a:cxnLst>
                  <a:rect l="0" t="0" r="r" b="b"/>
                  <a:pathLst>
                    <a:path w="28" h="17">
                      <a:moveTo>
                        <a:pt x="0" y="12"/>
                      </a:moveTo>
                      <a:cubicBezTo>
                        <a:pt x="23" y="17"/>
                        <a:pt x="23" y="17"/>
                        <a:pt x="23" y="17"/>
                      </a:cubicBezTo>
                      <a:cubicBezTo>
                        <a:pt x="24" y="13"/>
                        <a:pt x="26" y="10"/>
                        <a:pt x="28" y="6"/>
                      </a:cubicBezTo>
                      <a:cubicBezTo>
                        <a:pt x="4" y="0"/>
                        <a:pt x="4" y="0"/>
                        <a:pt x="4" y="0"/>
                      </a:cubicBezTo>
                      <a:cubicBezTo>
                        <a:pt x="3" y="4"/>
                        <a:pt x="1" y="8"/>
                        <a:pt x="0" y="12"/>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4" name="Freeform 1533"/>
                <p:cNvSpPr/>
                <p:nvPr/>
              </p:nvSpPr>
              <p:spPr bwMode="auto">
                <a:xfrm>
                  <a:off x="2372" y="3307"/>
                  <a:ext cx="97" cy="38"/>
                </a:xfrm>
                <a:custGeom>
                  <a:avLst/>
                  <a:gdLst>
                    <a:gd name="T0" fmla="*/ 0 w 41"/>
                    <a:gd name="T1" fmla="*/ 16 h 16"/>
                    <a:gd name="T2" fmla="*/ 41 w 41"/>
                    <a:gd name="T3" fmla="*/ 15 h 16"/>
                    <a:gd name="T4" fmla="*/ 33 w 41"/>
                    <a:gd name="T5" fmla="*/ 2 h 16"/>
                    <a:gd name="T6" fmla="*/ 1 w 41"/>
                    <a:gd name="T7" fmla="*/ 0 h 16"/>
                    <a:gd name="T8" fmla="*/ 0 w 41"/>
                    <a:gd name="T9" fmla="*/ 16 h 16"/>
                  </a:gdLst>
                  <a:ahLst/>
                  <a:cxnLst>
                    <a:cxn ang="0">
                      <a:pos x="T0" y="T1"/>
                    </a:cxn>
                    <a:cxn ang="0">
                      <a:pos x="T2" y="T3"/>
                    </a:cxn>
                    <a:cxn ang="0">
                      <a:pos x="T4" y="T5"/>
                    </a:cxn>
                    <a:cxn ang="0">
                      <a:pos x="T6" y="T7"/>
                    </a:cxn>
                    <a:cxn ang="0">
                      <a:pos x="T8" y="T9"/>
                    </a:cxn>
                  </a:cxnLst>
                  <a:rect l="0" t="0" r="r" b="b"/>
                  <a:pathLst>
                    <a:path w="41" h="16">
                      <a:moveTo>
                        <a:pt x="0" y="16"/>
                      </a:moveTo>
                      <a:cubicBezTo>
                        <a:pt x="41" y="15"/>
                        <a:pt x="41" y="15"/>
                        <a:pt x="41" y="15"/>
                      </a:cubicBezTo>
                      <a:cubicBezTo>
                        <a:pt x="38" y="10"/>
                        <a:pt x="35" y="6"/>
                        <a:pt x="33" y="2"/>
                      </a:cubicBezTo>
                      <a:cubicBezTo>
                        <a:pt x="1" y="0"/>
                        <a:pt x="1" y="0"/>
                        <a:pt x="1" y="0"/>
                      </a:cubicBezTo>
                      <a:cubicBezTo>
                        <a:pt x="1" y="5"/>
                        <a:pt x="0" y="11"/>
                        <a:pt x="0" y="16"/>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5" name="Freeform 1534"/>
                <p:cNvSpPr/>
                <p:nvPr/>
              </p:nvSpPr>
              <p:spPr bwMode="auto">
                <a:xfrm>
                  <a:off x="2271" y="549"/>
                  <a:ext cx="49" cy="52"/>
                </a:xfrm>
                <a:custGeom>
                  <a:avLst/>
                  <a:gdLst>
                    <a:gd name="T0" fmla="*/ 2 w 21"/>
                    <a:gd name="T1" fmla="*/ 0 h 22"/>
                    <a:gd name="T2" fmla="*/ 2 w 21"/>
                    <a:gd name="T3" fmla="*/ 22 h 22"/>
                    <a:gd name="T4" fmla="*/ 21 w 21"/>
                    <a:gd name="T5" fmla="*/ 18 h 22"/>
                    <a:gd name="T6" fmla="*/ 15 w 21"/>
                    <a:gd name="T7" fmla="*/ 1 h 22"/>
                    <a:gd name="T8" fmla="*/ 2 w 21"/>
                    <a:gd name="T9" fmla="*/ 0 h 22"/>
                  </a:gdLst>
                  <a:ahLst/>
                  <a:cxnLst>
                    <a:cxn ang="0">
                      <a:pos x="T0" y="T1"/>
                    </a:cxn>
                    <a:cxn ang="0">
                      <a:pos x="T2" y="T3"/>
                    </a:cxn>
                    <a:cxn ang="0">
                      <a:pos x="T4" y="T5"/>
                    </a:cxn>
                    <a:cxn ang="0">
                      <a:pos x="T6" y="T7"/>
                    </a:cxn>
                    <a:cxn ang="0">
                      <a:pos x="T8" y="T9"/>
                    </a:cxn>
                  </a:cxnLst>
                  <a:rect l="0" t="0" r="r" b="b"/>
                  <a:pathLst>
                    <a:path w="21" h="22">
                      <a:moveTo>
                        <a:pt x="2" y="0"/>
                      </a:moveTo>
                      <a:cubicBezTo>
                        <a:pt x="0" y="8"/>
                        <a:pt x="0" y="16"/>
                        <a:pt x="2" y="22"/>
                      </a:cubicBezTo>
                      <a:cubicBezTo>
                        <a:pt x="8" y="22"/>
                        <a:pt x="15" y="21"/>
                        <a:pt x="21" y="18"/>
                      </a:cubicBezTo>
                      <a:cubicBezTo>
                        <a:pt x="18" y="13"/>
                        <a:pt x="16" y="7"/>
                        <a:pt x="15" y="1"/>
                      </a:cubicBezTo>
                      <a:cubicBezTo>
                        <a:pt x="11" y="1"/>
                        <a:pt x="6" y="1"/>
                        <a:pt x="2"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6" name="Freeform 1535"/>
                <p:cNvSpPr/>
                <p:nvPr/>
              </p:nvSpPr>
              <p:spPr bwMode="auto">
                <a:xfrm>
                  <a:off x="2152" y="371"/>
                  <a:ext cx="161" cy="123"/>
                </a:xfrm>
                <a:custGeom>
                  <a:avLst/>
                  <a:gdLst>
                    <a:gd name="T0" fmla="*/ 36 w 68"/>
                    <a:gd name="T1" fmla="*/ 28 h 52"/>
                    <a:gd name="T2" fmla="*/ 52 w 68"/>
                    <a:gd name="T3" fmla="*/ 46 h 52"/>
                    <a:gd name="T4" fmla="*/ 61 w 68"/>
                    <a:gd name="T5" fmla="*/ 17 h 52"/>
                    <a:gd name="T6" fmla="*/ 16 w 68"/>
                    <a:gd name="T7" fmla="*/ 12 h 52"/>
                    <a:gd name="T8" fmla="*/ 3 w 68"/>
                    <a:gd name="T9" fmla="*/ 52 h 52"/>
                    <a:gd name="T10" fmla="*/ 24 w 68"/>
                    <a:gd name="T11" fmla="*/ 49 h 52"/>
                    <a:gd name="T12" fmla="*/ 36 w 68"/>
                    <a:gd name="T13" fmla="*/ 28 h 52"/>
                  </a:gdLst>
                  <a:ahLst/>
                  <a:cxnLst>
                    <a:cxn ang="0">
                      <a:pos x="T0" y="T1"/>
                    </a:cxn>
                    <a:cxn ang="0">
                      <a:pos x="T2" y="T3"/>
                    </a:cxn>
                    <a:cxn ang="0">
                      <a:pos x="T4" y="T5"/>
                    </a:cxn>
                    <a:cxn ang="0">
                      <a:pos x="T6" y="T7"/>
                    </a:cxn>
                    <a:cxn ang="0">
                      <a:pos x="T8" y="T9"/>
                    </a:cxn>
                    <a:cxn ang="0">
                      <a:pos x="T10" y="T11"/>
                    </a:cxn>
                    <a:cxn ang="0">
                      <a:pos x="T12" y="T13"/>
                    </a:cxn>
                  </a:cxnLst>
                  <a:rect l="0" t="0" r="r" b="b"/>
                  <a:pathLst>
                    <a:path w="68" h="52">
                      <a:moveTo>
                        <a:pt x="36" y="28"/>
                      </a:moveTo>
                      <a:cubicBezTo>
                        <a:pt x="37" y="37"/>
                        <a:pt x="45" y="47"/>
                        <a:pt x="52" y="46"/>
                      </a:cubicBezTo>
                      <a:cubicBezTo>
                        <a:pt x="65" y="42"/>
                        <a:pt x="68" y="27"/>
                        <a:pt x="61" y="17"/>
                      </a:cubicBezTo>
                      <a:cubicBezTo>
                        <a:pt x="53" y="7"/>
                        <a:pt x="32" y="0"/>
                        <a:pt x="16" y="12"/>
                      </a:cubicBezTo>
                      <a:cubicBezTo>
                        <a:pt x="2" y="22"/>
                        <a:pt x="0" y="37"/>
                        <a:pt x="3" y="52"/>
                      </a:cubicBezTo>
                      <a:cubicBezTo>
                        <a:pt x="11" y="51"/>
                        <a:pt x="18" y="50"/>
                        <a:pt x="24" y="49"/>
                      </a:cubicBezTo>
                      <a:cubicBezTo>
                        <a:pt x="24" y="42"/>
                        <a:pt x="27" y="35"/>
                        <a:pt x="36" y="28"/>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7" name="Freeform 1536"/>
                <p:cNvSpPr/>
                <p:nvPr/>
              </p:nvSpPr>
              <p:spPr bwMode="auto">
                <a:xfrm>
                  <a:off x="2386" y="3215"/>
                  <a:ext cx="60" cy="40"/>
                </a:xfrm>
                <a:custGeom>
                  <a:avLst/>
                  <a:gdLst>
                    <a:gd name="T0" fmla="*/ 0 w 25"/>
                    <a:gd name="T1" fmla="*/ 13 h 17"/>
                    <a:gd name="T2" fmla="*/ 23 w 25"/>
                    <a:gd name="T3" fmla="*/ 17 h 17"/>
                    <a:gd name="T4" fmla="*/ 25 w 25"/>
                    <a:gd name="T5" fmla="*/ 5 h 17"/>
                    <a:gd name="T6" fmla="*/ 3 w 25"/>
                    <a:gd name="T7" fmla="*/ 0 h 17"/>
                    <a:gd name="T8" fmla="*/ 0 w 25"/>
                    <a:gd name="T9" fmla="*/ 13 h 17"/>
                  </a:gdLst>
                  <a:ahLst/>
                  <a:cxnLst>
                    <a:cxn ang="0">
                      <a:pos x="T0" y="T1"/>
                    </a:cxn>
                    <a:cxn ang="0">
                      <a:pos x="T2" y="T3"/>
                    </a:cxn>
                    <a:cxn ang="0">
                      <a:pos x="T4" y="T5"/>
                    </a:cxn>
                    <a:cxn ang="0">
                      <a:pos x="T6" y="T7"/>
                    </a:cxn>
                    <a:cxn ang="0">
                      <a:pos x="T8" y="T9"/>
                    </a:cxn>
                  </a:cxnLst>
                  <a:rect l="0" t="0" r="r" b="b"/>
                  <a:pathLst>
                    <a:path w="25" h="17">
                      <a:moveTo>
                        <a:pt x="0" y="13"/>
                      </a:moveTo>
                      <a:cubicBezTo>
                        <a:pt x="23" y="17"/>
                        <a:pt x="23" y="17"/>
                        <a:pt x="23" y="17"/>
                      </a:cubicBezTo>
                      <a:cubicBezTo>
                        <a:pt x="23" y="13"/>
                        <a:pt x="24" y="9"/>
                        <a:pt x="25" y="5"/>
                      </a:cubicBezTo>
                      <a:cubicBezTo>
                        <a:pt x="3" y="0"/>
                        <a:pt x="3" y="0"/>
                        <a:pt x="3" y="0"/>
                      </a:cubicBezTo>
                      <a:cubicBezTo>
                        <a:pt x="2" y="4"/>
                        <a:pt x="1" y="9"/>
                        <a:pt x="0" y="13"/>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8" name="Freeform 1537"/>
                <p:cNvSpPr/>
                <p:nvPr/>
              </p:nvSpPr>
              <p:spPr bwMode="auto">
                <a:xfrm>
                  <a:off x="2169" y="45"/>
                  <a:ext cx="97" cy="92"/>
                </a:xfrm>
                <a:custGeom>
                  <a:avLst/>
                  <a:gdLst>
                    <a:gd name="T0" fmla="*/ 12 w 41"/>
                    <a:gd name="T1" fmla="*/ 38 h 39"/>
                    <a:gd name="T2" fmla="*/ 40 w 41"/>
                    <a:gd name="T3" fmla="*/ 13 h 39"/>
                    <a:gd name="T4" fmla="*/ 37 w 41"/>
                    <a:gd name="T5" fmla="*/ 0 h 39"/>
                    <a:gd name="T6" fmla="*/ 0 w 41"/>
                    <a:gd name="T7" fmla="*/ 32 h 39"/>
                    <a:gd name="T8" fmla="*/ 12 w 41"/>
                    <a:gd name="T9" fmla="*/ 38 h 39"/>
                  </a:gdLst>
                  <a:ahLst/>
                  <a:cxnLst>
                    <a:cxn ang="0">
                      <a:pos x="T0" y="T1"/>
                    </a:cxn>
                    <a:cxn ang="0">
                      <a:pos x="T2" y="T3"/>
                    </a:cxn>
                    <a:cxn ang="0">
                      <a:pos x="T4" y="T5"/>
                    </a:cxn>
                    <a:cxn ang="0">
                      <a:pos x="T6" y="T7"/>
                    </a:cxn>
                    <a:cxn ang="0">
                      <a:pos x="T8" y="T9"/>
                    </a:cxn>
                  </a:cxnLst>
                  <a:rect l="0" t="0" r="r" b="b"/>
                  <a:pathLst>
                    <a:path w="41" h="39">
                      <a:moveTo>
                        <a:pt x="12" y="38"/>
                      </a:moveTo>
                      <a:cubicBezTo>
                        <a:pt x="20" y="34"/>
                        <a:pt x="38" y="16"/>
                        <a:pt x="40" y="13"/>
                      </a:cubicBezTo>
                      <a:cubicBezTo>
                        <a:pt x="41" y="9"/>
                        <a:pt x="41" y="3"/>
                        <a:pt x="37" y="0"/>
                      </a:cubicBezTo>
                      <a:cubicBezTo>
                        <a:pt x="31" y="4"/>
                        <a:pt x="5" y="27"/>
                        <a:pt x="0" y="32"/>
                      </a:cubicBezTo>
                      <a:cubicBezTo>
                        <a:pt x="3" y="36"/>
                        <a:pt x="8" y="39"/>
                        <a:pt x="12" y="38"/>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9" name="Freeform 1538"/>
                <p:cNvSpPr/>
                <p:nvPr/>
              </p:nvSpPr>
              <p:spPr bwMode="auto">
                <a:xfrm>
                  <a:off x="2377" y="3255"/>
                  <a:ext cx="71" cy="48"/>
                </a:xfrm>
                <a:custGeom>
                  <a:avLst/>
                  <a:gdLst>
                    <a:gd name="T0" fmla="*/ 0 w 30"/>
                    <a:gd name="T1" fmla="*/ 18 h 20"/>
                    <a:gd name="T2" fmla="*/ 30 w 30"/>
                    <a:gd name="T3" fmla="*/ 20 h 20"/>
                    <a:gd name="T4" fmla="*/ 27 w 30"/>
                    <a:gd name="T5" fmla="*/ 4 h 20"/>
                    <a:gd name="T6" fmla="*/ 3 w 30"/>
                    <a:gd name="T7" fmla="*/ 0 h 20"/>
                    <a:gd name="T8" fmla="*/ 0 w 30"/>
                    <a:gd name="T9" fmla="*/ 18 h 20"/>
                  </a:gdLst>
                  <a:ahLst/>
                  <a:cxnLst>
                    <a:cxn ang="0">
                      <a:pos x="T0" y="T1"/>
                    </a:cxn>
                    <a:cxn ang="0">
                      <a:pos x="T2" y="T3"/>
                    </a:cxn>
                    <a:cxn ang="0">
                      <a:pos x="T4" y="T5"/>
                    </a:cxn>
                    <a:cxn ang="0">
                      <a:pos x="T6" y="T7"/>
                    </a:cxn>
                    <a:cxn ang="0">
                      <a:pos x="T8" y="T9"/>
                    </a:cxn>
                  </a:cxnLst>
                  <a:rect l="0" t="0" r="r" b="b"/>
                  <a:pathLst>
                    <a:path w="30" h="20">
                      <a:moveTo>
                        <a:pt x="0" y="18"/>
                      </a:moveTo>
                      <a:cubicBezTo>
                        <a:pt x="30" y="20"/>
                        <a:pt x="30" y="20"/>
                        <a:pt x="30" y="20"/>
                      </a:cubicBezTo>
                      <a:cubicBezTo>
                        <a:pt x="28" y="14"/>
                        <a:pt x="27" y="9"/>
                        <a:pt x="27" y="4"/>
                      </a:cubicBezTo>
                      <a:cubicBezTo>
                        <a:pt x="3" y="0"/>
                        <a:pt x="3" y="0"/>
                        <a:pt x="3" y="0"/>
                      </a:cubicBezTo>
                      <a:cubicBezTo>
                        <a:pt x="2" y="6"/>
                        <a:pt x="1" y="12"/>
                        <a:pt x="0" y="18"/>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0" name="Freeform 1539"/>
                <p:cNvSpPr/>
                <p:nvPr/>
              </p:nvSpPr>
              <p:spPr bwMode="auto">
                <a:xfrm>
                  <a:off x="2306" y="2098"/>
                  <a:ext cx="76" cy="60"/>
                </a:xfrm>
                <a:custGeom>
                  <a:avLst/>
                  <a:gdLst>
                    <a:gd name="T0" fmla="*/ 0 w 32"/>
                    <a:gd name="T1" fmla="*/ 18 h 25"/>
                    <a:gd name="T2" fmla="*/ 14 w 32"/>
                    <a:gd name="T3" fmla="*/ 25 h 25"/>
                    <a:gd name="T4" fmla="*/ 32 w 32"/>
                    <a:gd name="T5" fmla="*/ 7 h 25"/>
                    <a:gd name="T6" fmla="*/ 28 w 32"/>
                    <a:gd name="T7" fmla="*/ 0 h 25"/>
                    <a:gd name="T8" fmla="*/ 0 w 32"/>
                    <a:gd name="T9" fmla="*/ 18 h 25"/>
                  </a:gdLst>
                  <a:ahLst/>
                  <a:cxnLst>
                    <a:cxn ang="0">
                      <a:pos x="T0" y="T1"/>
                    </a:cxn>
                    <a:cxn ang="0">
                      <a:pos x="T2" y="T3"/>
                    </a:cxn>
                    <a:cxn ang="0">
                      <a:pos x="T4" y="T5"/>
                    </a:cxn>
                    <a:cxn ang="0">
                      <a:pos x="T6" y="T7"/>
                    </a:cxn>
                    <a:cxn ang="0">
                      <a:pos x="T8" y="T9"/>
                    </a:cxn>
                  </a:cxnLst>
                  <a:rect l="0" t="0" r="r" b="b"/>
                  <a:pathLst>
                    <a:path w="32" h="25">
                      <a:moveTo>
                        <a:pt x="0" y="18"/>
                      </a:moveTo>
                      <a:cubicBezTo>
                        <a:pt x="5" y="20"/>
                        <a:pt x="10" y="22"/>
                        <a:pt x="14" y="25"/>
                      </a:cubicBezTo>
                      <a:cubicBezTo>
                        <a:pt x="19" y="18"/>
                        <a:pt x="25" y="12"/>
                        <a:pt x="32" y="7"/>
                      </a:cubicBezTo>
                      <a:cubicBezTo>
                        <a:pt x="30" y="5"/>
                        <a:pt x="29" y="2"/>
                        <a:pt x="28" y="0"/>
                      </a:cubicBezTo>
                      <a:cubicBezTo>
                        <a:pt x="17" y="5"/>
                        <a:pt x="8" y="11"/>
                        <a:pt x="0" y="18"/>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1" name="Freeform 1540"/>
                <p:cNvSpPr/>
                <p:nvPr/>
              </p:nvSpPr>
              <p:spPr bwMode="auto">
                <a:xfrm>
                  <a:off x="2058" y="-35"/>
                  <a:ext cx="194" cy="151"/>
                </a:xfrm>
                <a:custGeom>
                  <a:avLst/>
                  <a:gdLst>
                    <a:gd name="T0" fmla="*/ 43 w 82"/>
                    <a:gd name="T1" fmla="*/ 62 h 64"/>
                    <a:gd name="T2" fmla="*/ 81 w 82"/>
                    <a:gd name="T3" fmla="*/ 28 h 64"/>
                    <a:gd name="T4" fmla="*/ 80 w 82"/>
                    <a:gd name="T5" fmla="*/ 0 h 64"/>
                    <a:gd name="T6" fmla="*/ 57 w 82"/>
                    <a:gd name="T7" fmla="*/ 0 h 64"/>
                    <a:gd name="T8" fmla="*/ 0 w 82"/>
                    <a:gd name="T9" fmla="*/ 54 h 64"/>
                    <a:gd name="T10" fmla="*/ 43 w 82"/>
                    <a:gd name="T11" fmla="*/ 62 h 64"/>
                  </a:gdLst>
                  <a:ahLst/>
                  <a:cxnLst>
                    <a:cxn ang="0">
                      <a:pos x="T0" y="T1"/>
                    </a:cxn>
                    <a:cxn ang="0">
                      <a:pos x="T2" y="T3"/>
                    </a:cxn>
                    <a:cxn ang="0">
                      <a:pos x="T4" y="T5"/>
                    </a:cxn>
                    <a:cxn ang="0">
                      <a:pos x="T6" y="T7"/>
                    </a:cxn>
                    <a:cxn ang="0">
                      <a:pos x="T8" y="T9"/>
                    </a:cxn>
                    <a:cxn ang="0">
                      <a:pos x="T10" y="T11"/>
                    </a:cxn>
                  </a:cxnLst>
                  <a:rect l="0" t="0" r="r" b="b"/>
                  <a:pathLst>
                    <a:path w="82" h="64">
                      <a:moveTo>
                        <a:pt x="43" y="62"/>
                      </a:moveTo>
                      <a:cubicBezTo>
                        <a:pt x="58" y="48"/>
                        <a:pt x="69" y="39"/>
                        <a:pt x="81" y="28"/>
                      </a:cubicBezTo>
                      <a:cubicBezTo>
                        <a:pt x="82" y="21"/>
                        <a:pt x="81" y="10"/>
                        <a:pt x="80" y="0"/>
                      </a:cubicBezTo>
                      <a:cubicBezTo>
                        <a:pt x="57" y="0"/>
                        <a:pt x="57" y="0"/>
                        <a:pt x="57" y="0"/>
                      </a:cubicBezTo>
                      <a:cubicBezTo>
                        <a:pt x="36" y="18"/>
                        <a:pt x="10" y="44"/>
                        <a:pt x="0" y="54"/>
                      </a:cubicBezTo>
                      <a:cubicBezTo>
                        <a:pt x="6" y="60"/>
                        <a:pt x="32" y="64"/>
                        <a:pt x="43" y="62"/>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2" name="Freeform 1541"/>
                <p:cNvSpPr/>
                <p:nvPr/>
              </p:nvSpPr>
              <p:spPr bwMode="auto">
                <a:xfrm>
                  <a:off x="2207" y="166"/>
                  <a:ext cx="75" cy="118"/>
                </a:xfrm>
                <a:custGeom>
                  <a:avLst/>
                  <a:gdLst>
                    <a:gd name="T0" fmla="*/ 24 w 32"/>
                    <a:gd name="T1" fmla="*/ 50 h 50"/>
                    <a:gd name="T2" fmla="*/ 32 w 32"/>
                    <a:gd name="T3" fmla="*/ 18 h 50"/>
                    <a:gd name="T4" fmla="*/ 15 w 32"/>
                    <a:gd name="T5" fmla="*/ 0 h 50"/>
                    <a:gd name="T6" fmla="*/ 0 w 32"/>
                    <a:gd name="T7" fmla="*/ 49 h 50"/>
                    <a:gd name="T8" fmla="*/ 24 w 32"/>
                    <a:gd name="T9" fmla="*/ 50 h 50"/>
                  </a:gdLst>
                  <a:ahLst/>
                  <a:cxnLst>
                    <a:cxn ang="0">
                      <a:pos x="T0" y="T1"/>
                    </a:cxn>
                    <a:cxn ang="0">
                      <a:pos x="T2" y="T3"/>
                    </a:cxn>
                    <a:cxn ang="0">
                      <a:pos x="T4" y="T5"/>
                    </a:cxn>
                    <a:cxn ang="0">
                      <a:pos x="T6" y="T7"/>
                    </a:cxn>
                    <a:cxn ang="0">
                      <a:pos x="T8" y="T9"/>
                    </a:cxn>
                  </a:cxnLst>
                  <a:rect l="0" t="0" r="r" b="b"/>
                  <a:pathLst>
                    <a:path w="32" h="50">
                      <a:moveTo>
                        <a:pt x="24" y="50"/>
                      </a:moveTo>
                      <a:cubicBezTo>
                        <a:pt x="24" y="38"/>
                        <a:pt x="27" y="27"/>
                        <a:pt x="32" y="18"/>
                      </a:cubicBezTo>
                      <a:cubicBezTo>
                        <a:pt x="27" y="14"/>
                        <a:pt x="21" y="7"/>
                        <a:pt x="15" y="0"/>
                      </a:cubicBezTo>
                      <a:cubicBezTo>
                        <a:pt x="6" y="11"/>
                        <a:pt x="0" y="29"/>
                        <a:pt x="0" y="49"/>
                      </a:cubicBezTo>
                      <a:cubicBezTo>
                        <a:pt x="8" y="48"/>
                        <a:pt x="16" y="49"/>
                        <a:pt x="24" y="5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3" name="Freeform 1542"/>
                <p:cNvSpPr/>
                <p:nvPr/>
              </p:nvSpPr>
              <p:spPr bwMode="auto">
                <a:xfrm>
                  <a:off x="2273" y="3925"/>
                  <a:ext cx="234" cy="222"/>
                </a:xfrm>
                <a:custGeom>
                  <a:avLst/>
                  <a:gdLst>
                    <a:gd name="T0" fmla="*/ 34 w 99"/>
                    <a:gd name="T1" fmla="*/ 67 h 94"/>
                    <a:gd name="T2" fmla="*/ 36 w 99"/>
                    <a:gd name="T3" fmla="*/ 6 h 94"/>
                    <a:gd name="T4" fmla="*/ 27 w 99"/>
                    <a:gd name="T5" fmla="*/ 0 h 94"/>
                    <a:gd name="T6" fmla="*/ 21 w 99"/>
                    <a:gd name="T7" fmla="*/ 75 h 94"/>
                    <a:gd name="T8" fmla="*/ 99 w 99"/>
                    <a:gd name="T9" fmla="*/ 68 h 94"/>
                    <a:gd name="T10" fmla="*/ 85 w 99"/>
                    <a:gd name="T11" fmla="*/ 52 h 94"/>
                    <a:gd name="T12" fmla="*/ 34 w 99"/>
                    <a:gd name="T13" fmla="*/ 67 h 94"/>
                  </a:gdLst>
                  <a:ahLst/>
                  <a:cxnLst>
                    <a:cxn ang="0">
                      <a:pos x="T0" y="T1"/>
                    </a:cxn>
                    <a:cxn ang="0">
                      <a:pos x="T2" y="T3"/>
                    </a:cxn>
                    <a:cxn ang="0">
                      <a:pos x="T4" y="T5"/>
                    </a:cxn>
                    <a:cxn ang="0">
                      <a:pos x="T6" y="T7"/>
                    </a:cxn>
                    <a:cxn ang="0">
                      <a:pos x="T8" y="T9"/>
                    </a:cxn>
                    <a:cxn ang="0">
                      <a:pos x="T10" y="T11"/>
                    </a:cxn>
                    <a:cxn ang="0">
                      <a:pos x="T12" y="T13"/>
                    </a:cxn>
                  </a:cxnLst>
                  <a:rect l="0" t="0" r="r" b="b"/>
                  <a:pathLst>
                    <a:path w="99" h="94">
                      <a:moveTo>
                        <a:pt x="34" y="67"/>
                      </a:moveTo>
                      <a:cubicBezTo>
                        <a:pt x="21" y="55"/>
                        <a:pt x="16" y="24"/>
                        <a:pt x="36" y="6"/>
                      </a:cubicBezTo>
                      <a:cubicBezTo>
                        <a:pt x="33" y="4"/>
                        <a:pt x="30" y="2"/>
                        <a:pt x="27" y="0"/>
                      </a:cubicBezTo>
                      <a:cubicBezTo>
                        <a:pt x="5" y="18"/>
                        <a:pt x="0" y="55"/>
                        <a:pt x="21" y="75"/>
                      </a:cubicBezTo>
                      <a:cubicBezTo>
                        <a:pt x="41" y="94"/>
                        <a:pt x="82" y="93"/>
                        <a:pt x="99" y="68"/>
                      </a:cubicBezTo>
                      <a:cubicBezTo>
                        <a:pt x="94" y="63"/>
                        <a:pt x="89" y="57"/>
                        <a:pt x="85" y="52"/>
                      </a:cubicBezTo>
                      <a:cubicBezTo>
                        <a:pt x="78" y="80"/>
                        <a:pt x="51" y="83"/>
                        <a:pt x="34" y="67"/>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4" name="Freeform 1543"/>
                <p:cNvSpPr/>
                <p:nvPr/>
              </p:nvSpPr>
              <p:spPr bwMode="auto">
                <a:xfrm>
                  <a:off x="2126" y="2068"/>
                  <a:ext cx="277" cy="714"/>
                </a:xfrm>
                <a:custGeom>
                  <a:avLst/>
                  <a:gdLst>
                    <a:gd name="T0" fmla="*/ 16 w 117"/>
                    <a:gd name="T1" fmla="*/ 168 h 302"/>
                    <a:gd name="T2" fmla="*/ 96 w 117"/>
                    <a:gd name="T3" fmla="*/ 302 h 302"/>
                    <a:gd name="T4" fmla="*/ 117 w 117"/>
                    <a:gd name="T5" fmla="*/ 289 h 302"/>
                    <a:gd name="T6" fmla="*/ 34 w 117"/>
                    <a:gd name="T7" fmla="*/ 149 h 302"/>
                    <a:gd name="T8" fmla="*/ 102 w 117"/>
                    <a:gd name="T9" fmla="*/ 8 h 302"/>
                    <a:gd name="T10" fmla="*/ 99 w 117"/>
                    <a:gd name="T11" fmla="*/ 0 h 302"/>
                    <a:gd name="T12" fmla="*/ 16 w 117"/>
                    <a:gd name="T13" fmla="*/ 168 h 302"/>
                  </a:gdLst>
                  <a:ahLst/>
                  <a:cxnLst>
                    <a:cxn ang="0">
                      <a:pos x="T0" y="T1"/>
                    </a:cxn>
                    <a:cxn ang="0">
                      <a:pos x="T2" y="T3"/>
                    </a:cxn>
                    <a:cxn ang="0">
                      <a:pos x="T4" y="T5"/>
                    </a:cxn>
                    <a:cxn ang="0">
                      <a:pos x="T6" y="T7"/>
                    </a:cxn>
                    <a:cxn ang="0">
                      <a:pos x="T8" y="T9"/>
                    </a:cxn>
                    <a:cxn ang="0">
                      <a:pos x="T10" y="T11"/>
                    </a:cxn>
                    <a:cxn ang="0">
                      <a:pos x="T12" y="T13"/>
                    </a:cxn>
                  </a:cxnLst>
                  <a:rect l="0" t="0" r="r" b="b"/>
                  <a:pathLst>
                    <a:path w="117" h="302">
                      <a:moveTo>
                        <a:pt x="16" y="168"/>
                      </a:moveTo>
                      <a:cubicBezTo>
                        <a:pt x="32" y="226"/>
                        <a:pt x="75" y="241"/>
                        <a:pt x="96" y="302"/>
                      </a:cubicBezTo>
                      <a:cubicBezTo>
                        <a:pt x="104" y="297"/>
                        <a:pt x="111" y="293"/>
                        <a:pt x="117" y="289"/>
                      </a:cubicBezTo>
                      <a:cubicBezTo>
                        <a:pt x="86" y="224"/>
                        <a:pt x="46" y="197"/>
                        <a:pt x="34" y="149"/>
                      </a:cubicBezTo>
                      <a:cubicBezTo>
                        <a:pt x="22" y="100"/>
                        <a:pt x="46" y="32"/>
                        <a:pt x="102" y="8"/>
                      </a:cubicBezTo>
                      <a:cubicBezTo>
                        <a:pt x="101" y="5"/>
                        <a:pt x="100" y="2"/>
                        <a:pt x="99" y="0"/>
                      </a:cubicBezTo>
                      <a:cubicBezTo>
                        <a:pt x="28" y="35"/>
                        <a:pt x="0" y="114"/>
                        <a:pt x="16" y="168"/>
                      </a:cubicBezTo>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5" name="Freeform 1544"/>
                <p:cNvSpPr>
                  <a:spLocks noEditPoints="1"/>
                </p:cNvSpPr>
                <p:nvPr/>
              </p:nvSpPr>
              <p:spPr bwMode="auto">
                <a:xfrm>
                  <a:off x="2077" y="1268"/>
                  <a:ext cx="281" cy="348"/>
                </a:xfrm>
                <a:custGeom>
                  <a:avLst/>
                  <a:gdLst>
                    <a:gd name="T0" fmla="*/ 54 w 119"/>
                    <a:gd name="T1" fmla="*/ 132 h 147"/>
                    <a:gd name="T2" fmla="*/ 107 w 119"/>
                    <a:gd name="T3" fmla="*/ 147 h 147"/>
                    <a:gd name="T4" fmla="*/ 109 w 119"/>
                    <a:gd name="T5" fmla="*/ 123 h 147"/>
                    <a:gd name="T6" fmla="*/ 63 w 119"/>
                    <a:gd name="T7" fmla="*/ 113 h 147"/>
                    <a:gd name="T8" fmla="*/ 119 w 119"/>
                    <a:gd name="T9" fmla="*/ 62 h 147"/>
                    <a:gd name="T10" fmla="*/ 86 w 119"/>
                    <a:gd name="T11" fmla="*/ 3 h 147"/>
                    <a:gd name="T12" fmla="*/ 78 w 119"/>
                    <a:gd name="T13" fmla="*/ 0 h 147"/>
                    <a:gd name="T14" fmla="*/ 70 w 119"/>
                    <a:gd name="T15" fmla="*/ 11 h 147"/>
                    <a:gd name="T16" fmla="*/ 1 w 119"/>
                    <a:gd name="T17" fmla="*/ 52 h 147"/>
                    <a:gd name="T18" fmla="*/ 56 w 119"/>
                    <a:gd name="T19" fmla="*/ 94 h 147"/>
                    <a:gd name="T20" fmla="*/ 54 w 119"/>
                    <a:gd name="T21" fmla="*/ 132 h 147"/>
                    <a:gd name="T22" fmla="*/ 34 w 119"/>
                    <a:gd name="T23" fmla="*/ 68 h 147"/>
                    <a:gd name="T24" fmla="*/ 40 w 119"/>
                    <a:gd name="T25" fmla="*/ 29 h 147"/>
                    <a:gd name="T26" fmla="*/ 79 w 119"/>
                    <a:gd name="T27" fmla="*/ 36 h 147"/>
                    <a:gd name="T28" fmla="*/ 72 w 119"/>
                    <a:gd name="T29" fmla="*/ 74 h 147"/>
                    <a:gd name="T30" fmla="*/ 34 w 119"/>
                    <a:gd name="T31" fmla="*/ 6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9" h="147">
                      <a:moveTo>
                        <a:pt x="54" y="132"/>
                      </a:moveTo>
                      <a:cubicBezTo>
                        <a:pt x="62" y="136"/>
                        <a:pt x="84" y="142"/>
                        <a:pt x="107" y="147"/>
                      </a:cubicBezTo>
                      <a:cubicBezTo>
                        <a:pt x="108" y="139"/>
                        <a:pt x="108" y="131"/>
                        <a:pt x="109" y="123"/>
                      </a:cubicBezTo>
                      <a:cubicBezTo>
                        <a:pt x="88" y="119"/>
                        <a:pt x="69" y="115"/>
                        <a:pt x="63" y="113"/>
                      </a:cubicBezTo>
                      <a:cubicBezTo>
                        <a:pt x="71" y="95"/>
                        <a:pt x="99" y="71"/>
                        <a:pt x="119" y="62"/>
                      </a:cubicBezTo>
                      <a:cubicBezTo>
                        <a:pt x="107" y="51"/>
                        <a:pt x="83" y="24"/>
                        <a:pt x="86" y="3"/>
                      </a:cubicBezTo>
                      <a:cubicBezTo>
                        <a:pt x="78" y="0"/>
                        <a:pt x="78" y="0"/>
                        <a:pt x="78" y="0"/>
                      </a:cubicBezTo>
                      <a:cubicBezTo>
                        <a:pt x="75" y="4"/>
                        <a:pt x="72" y="8"/>
                        <a:pt x="70" y="11"/>
                      </a:cubicBezTo>
                      <a:cubicBezTo>
                        <a:pt x="25" y="4"/>
                        <a:pt x="2" y="28"/>
                        <a:pt x="1" y="52"/>
                      </a:cubicBezTo>
                      <a:cubicBezTo>
                        <a:pt x="0" y="75"/>
                        <a:pt x="18" y="97"/>
                        <a:pt x="56" y="94"/>
                      </a:cubicBezTo>
                      <a:cubicBezTo>
                        <a:pt x="56" y="106"/>
                        <a:pt x="55" y="120"/>
                        <a:pt x="54" y="132"/>
                      </a:cubicBezTo>
                      <a:moveTo>
                        <a:pt x="34" y="68"/>
                      </a:moveTo>
                      <a:cubicBezTo>
                        <a:pt x="25" y="55"/>
                        <a:pt x="28" y="38"/>
                        <a:pt x="40" y="29"/>
                      </a:cubicBezTo>
                      <a:cubicBezTo>
                        <a:pt x="53" y="20"/>
                        <a:pt x="70" y="23"/>
                        <a:pt x="79" y="36"/>
                      </a:cubicBezTo>
                      <a:cubicBezTo>
                        <a:pt x="88" y="48"/>
                        <a:pt x="85" y="65"/>
                        <a:pt x="72" y="74"/>
                      </a:cubicBezTo>
                      <a:cubicBezTo>
                        <a:pt x="60" y="83"/>
                        <a:pt x="42" y="80"/>
                        <a:pt x="34" y="68"/>
                      </a:cubicBezTo>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6" name="Freeform 1545"/>
                <p:cNvSpPr/>
                <p:nvPr/>
              </p:nvSpPr>
              <p:spPr bwMode="auto">
                <a:xfrm>
                  <a:off x="2422" y="3773"/>
                  <a:ext cx="54" cy="67"/>
                </a:xfrm>
                <a:custGeom>
                  <a:avLst/>
                  <a:gdLst>
                    <a:gd name="T0" fmla="*/ 13 w 23"/>
                    <a:gd name="T1" fmla="*/ 28 h 28"/>
                    <a:gd name="T2" fmla="*/ 23 w 23"/>
                    <a:gd name="T3" fmla="*/ 11 h 28"/>
                    <a:gd name="T4" fmla="*/ 3 w 23"/>
                    <a:gd name="T5" fmla="*/ 0 h 28"/>
                    <a:gd name="T6" fmla="*/ 13 w 23"/>
                    <a:gd name="T7" fmla="*/ 28 h 28"/>
                  </a:gdLst>
                  <a:ahLst/>
                  <a:cxnLst>
                    <a:cxn ang="0">
                      <a:pos x="T0" y="T1"/>
                    </a:cxn>
                    <a:cxn ang="0">
                      <a:pos x="T2" y="T3"/>
                    </a:cxn>
                    <a:cxn ang="0">
                      <a:pos x="T4" y="T5"/>
                    </a:cxn>
                    <a:cxn ang="0">
                      <a:pos x="T6" y="T7"/>
                    </a:cxn>
                  </a:cxnLst>
                  <a:rect l="0" t="0" r="r" b="b"/>
                  <a:pathLst>
                    <a:path w="23" h="28">
                      <a:moveTo>
                        <a:pt x="13" y="28"/>
                      </a:moveTo>
                      <a:cubicBezTo>
                        <a:pt x="15" y="22"/>
                        <a:pt x="18" y="16"/>
                        <a:pt x="23" y="11"/>
                      </a:cubicBezTo>
                      <a:cubicBezTo>
                        <a:pt x="16" y="7"/>
                        <a:pt x="9" y="3"/>
                        <a:pt x="3" y="0"/>
                      </a:cubicBezTo>
                      <a:cubicBezTo>
                        <a:pt x="0" y="10"/>
                        <a:pt x="4" y="22"/>
                        <a:pt x="13" y="28"/>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7" name="Freeform 1546"/>
                <p:cNvSpPr/>
                <p:nvPr/>
              </p:nvSpPr>
              <p:spPr bwMode="auto">
                <a:xfrm>
                  <a:off x="2211" y="1611"/>
                  <a:ext cx="123" cy="154"/>
                </a:xfrm>
                <a:custGeom>
                  <a:avLst/>
                  <a:gdLst>
                    <a:gd name="T0" fmla="*/ 35 w 52"/>
                    <a:gd name="T1" fmla="*/ 58 h 65"/>
                    <a:gd name="T2" fmla="*/ 46 w 52"/>
                    <a:gd name="T3" fmla="*/ 65 h 65"/>
                    <a:gd name="T4" fmla="*/ 52 w 52"/>
                    <a:gd name="T5" fmla="*/ 57 h 65"/>
                    <a:gd name="T6" fmla="*/ 50 w 52"/>
                    <a:gd name="T7" fmla="*/ 10 h 65"/>
                    <a:gd name="T8" fmla="*/ 18 w 52"/>
                    <a:gd name="T9" fmla="*/ 0 h 65"/>
                    <a:gd name="T10" fmla="*/ 1 w 52"/>
                    <a:gd name="T11" fmla="*/ 25 h 65"/>
                    <a:gd name="T12" fmla="*/ 12 w 52"/>
                    <a:gd name="T13" fmla="*/ 53 h 65"/>
                    <a:gd name="T14" fmla="*/ 27 w 52"/>
                    <a:gd name="T15" fmla="*/ 55 h 65"/>
                    <a:gd name="T16" fmla="*/ 29 w 52"/>
                    <a:gd name="T17" fmla="*/ 55 h 65"/>
                    <a:gd name="T18" fmla="*/ 41 w 52"/>
                    <a:gd name="T19" fmla="*/ 28 h 65"/>
                    <a:gd name="T20" fmla="*/ 24 w 52"/>
                    <a:gd name="T21" fmla="*/ 20 h 65"/>
                    <a:gd name="T22" fmla="*/ 24 w 52"/>
                    <a:gd name="T23" fmla="*/ 35 h 65"/>
                    <a:gd name="T24" fmla="*/ 31 w 52"/>
                    <a:gd name="T25" fmla="*/ 30 h 65"/>
                    <a:gd name="T26" fmla="*/ 36 w 52"/>
                    <a:gd name="T27" fmla="*/ 31 h 65"/>
                    <a:gd name="T28" fmla="*/ 21 w 52"/>
                    <a:gd name="T29" fmla="*/ 40 h 65"/>
                    <a:gd name="T30" fmla="*/ 24 w 52"/>
                    <a:gd name="T31" fmla="*/ 13 h 65"/>
                    <a:gd name="T32" fmla="*/ 48 w 52"/>
                    <a:gd name="T33" fmla="*/ 29 h 65"/>
                    <a:gd name="T34" fmla="*/ 35 w 52"/>
                    <a:gd name="T35" fmla="*/ 5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65">
                      <a:moveTo>
                        <a:pt x="35" y="58"/>
                      </a:moveTo>
                      <a:cubicBezTo>
                        <a:pt x="39" y="60"/>
                        <a:pt x="42" y="62"/>
                        <a:pt x="46" y="65"/>
                      </a:cubicBezTo>
                      <a:cubicBezTo>
                        <a:pt x="49" y="63"/>
                        <a:pt x="51" y="60"/>
                        <a:pt x="52" y="57"/>
                      </a:cubicBezTo>
                      <a:cubicBezTo>
                        <a:pt x="50" y="42"/>
                        <a:pt x="50" y="26"/>
                        <a:pt x="50" y="10"/>
                      </a:cubicBezTo>
                      <a:cubicBezTo>
                        <a:pt x="39" y="6"/>
                        <a:pt x="27" y="3"/>
                        <a:pt x="18" y="0"/>
                      </a:cubicBezTo>
                      <a:cubicBezTo>
                        <a:pt x="8" y="4"/>
                        <a:pt x="2" y="16"/>
                        <a:pt x="1" y="25"/>
                      </a:cubicBezTo>
                      <a:cubicBezTo>
                        <a:pt x="0" y="37"/>
                        <a:pt x="2" y="49"/>
                        <a:pt x="12" y="53"/>
                      </a:cubicBezTo>
                      <a:cubicBezTo>
                        <a:pt x="17" y="53"/>
                        <a:pt x="22" y="54"/>
                        <a:pt x="27" y="55"/>
                      </a:cubicBezTo>
                      <a:cubicBezTo>
                        <a:pt x="28" y="55"/>
                        <a:pt x="29" y="55"/>
                        <a:pt x="29" y="55"/>
                      </a:cubicBezTo>
                      <a:cubicBezTo>
                        <a:pt x="38" y="53"/>
                        <a:pt x="46" y="39"/>
                        <a:pt x="41" y="28"/>
                      </a:cubicBezTo>
                      <a:cubicBezTo>
                        <a:pt x="38" y="20"/>
                        <a:pt x="31" y="16"/>
                        <a:pt x="24" y="20"/>
                      </a:cubicBezTo>
                      <a:cubicBezTo>
                        <a:pt x="19" y="22"/>
                        <a:pt x="21" y="31"/>
                        <a:pt x="24" y="35"/>
                      </a:cubicBezTo>
                      <a:cubicBezTo>
                        <a:pt x="27" y="38"/>
                        <a:pt x="32" y="35"/>
                        <a:pt x="31" y="30"/>
                      </a:cubicBezTo>
                      <a:cubicBezTo>
                        <a:pt x="32" y="28"/>
                        <a:pt x="35" y="29"/>
                        <a:pt x="36" y="31"/>
                      </a:cubicBezTo>
                      <a:cubicBezTo>
                        <a:pt x="39" y="41"/>
                        <a:pt x="27" y="45"/>
                        <a:pt x="21" y="40"/>
                      </a:cubicBezTo>
                      <a:cubicBezTo>
                        <a:pt x="13" y="33"/>
                        <a:pt x="14" y="19"/>
                        <a:pt x="24" y="13"/>
                      </a:cubicBezTo>
                      <a:cubicBezTo>
                        <a:pt x="35" y="7"/>
                        <a:pt x="45" y="17"/>
                        <a:pt x="48" y="29"/>
                      </a:cubicBezTo>
                      <a:cubicBezTo>
                        <a:pt x="50" y="39"/>
                        <a:pt x="45" y="54"/>
                        <a:pt x="35" y="58"/>
                      </a:cubicBezTo>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8" name="Freeform 1547"/>
                <p:cNvSpPr/>
                <p:nvPr/>
              </p:nvSpPr>
              <p:spPr bwMode="auto">
                <a:xfrm>
                  <a:off x="2025" y="2020"/>
                  <a:ext cx="331" cy="819"/>
                </a:xfrm>
                <a:custGeom>
                  <a:avLst/>
                  <a:gdLst>
                    <a:gd name="T0" fmla="*/ 109 w 140"/>
                    <a:gd name="T1" fmla="*/ 340 h 346"/>
                    <a:gd name="T2" fmla="*/ 26 w 140"/>
                    <a:gd name="T3" fmla="*/ 165 h 346"/>
                    <a:gd name="T4" fmla="*/ 114 w 140"/>
                    <a:gd name="T5" fmla="*/ 336 h 346"/>
                    <a:gd name="T6" fmla="*/ 134 w 140"/>
                    <a:gd name="T7" fmla="*/ 325 h 346"/>
                    <a:gd name="T8" fmla="*/ 53 w 140"/>
                    <a:gd name="T9" fmla="*/ 191 h 346"/>
                    <a:gd name="T10" fmla="*/ 140 w 140"/>
                    <a:gd name="T11" fmla="*/ 14 h 346"/>
                    <a:gd name="T12" fmla="*/ 135 w 140"/>
                    <a:gd name="T13" fmla="*/ 0 h 346"/>
                    <a:gd name="T14" fmla="*/ 11 w 140"/>
                    <a:gd name="T15" fmla="*/ 208 h 346"/>
                    <a:gd name="T16" fmla="*/ 98 w 140"/>
                    <a:gd name="T17" fmla="*/ 346 h 346"/>
                    <a:gd name="T18" fmla="*/ 109 w 140"/>
                    <a:gd name="T19" fmla="*/ 340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0" h="346">
                      <a:moveTo>
                        <a:pt x="109" y="340"/>
                      </a:moveTo>
                      <a:cubicBezTo>
                        <a:pt x="71" y="276"/>
                        <a:pt x="30" y="261"/>
                        <a:pt x="26" y="165"/>
                      </a:cubicBezTo>
                      <a:cubicBezTo>
                        <a:pt x="40" y="266"/>
                        <a:pt x="80" y="283"/>
                        <a:pt x="114" y="336"/>
                      </a:cubicBezTo>
                      <a:cubicBezTo>
                        <a:pt x="121" y="332"/>
                        <a:pt x="128" y="329"/>
                        <a:pt x="134" y="325"/>
                      </a:cubicBezTo>
                      <a:cubicBezTo>
                        <a:pt x="115" y="273"/>
                        <a:pt x="71" y="254"/>
                        <a:pt x="53" y="191"/>
                      </a:cubicBezTo>
                      <a:cubicBezTo>
                        <a:pt x="37" y="136"/>
                        <a:pt x="62" y="54"/>
                        <a:pt x="140" y="14"/>
                      </a:cubicBezTo>
                      <a:cubicBezTo>
                        <a:pt x="138" y="10"/>
                        <a:pt x="137" y="5"/>
                        <a:pt x="135" y="0"/>
                      </a:cubicBezTo>
                      <a:cubicBezTo>
                        <a:pt x="31" y="54"/>
                        <a:pt x="0" y="143"/>
                        <a:pt x="11" y="208"/>
                      </a:cubicBezTo>
                      <a:cubicBezTo>
                        <a:pt x="25" y="287"/>
                        <a:pt x="64" y="292"/>
                        <a:pt x="98" y="346"/>
                      </a:cubicBezTo>
                      <a:cubicBezTo>
                        <a:pt x="109" y="340"/>
                        <a:pt x="109" y="340"/>
                        <a:pt x="109" y="340"/>
                      </a:cubicBezTo>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9" name="Freeform 1548"/>
                <p:cNvSpPr/>
                <p:nvPr/>
              </p:nvSpPr>
              <p:spPr bwMode="auto">
                <a:xfrm>
                  <a:off x="2214" y="537"/>
                  <a:ext cx="52" cy="62"/>
                </a:xfrm>
                <a:custGeom>
                  <a:avLst/>
                  <a:gdLst>
                    <a:gd name="T0" fmla="*/ 11 w 22"/>
                    <a:gd name="T1" fmla="*/ 0 h 26"/>
                    <a:gd name="T2" fmla="*/ 0 w 22"/>
                    <a:gd name="T3" fmla="*/ 18 h 26"/>
                    <a:gd name="T4" fmla="*/ 20 w 22"/>
                    <a:gd name="T5" fmla="*/ 26 h 26"/>
                    <a:gd name="T6" fmla="*/ 22 w 22"/>
                    <a:gd name="T7" fmla="*/ 4 h 26"/>
                    <a:gd name="T8" fmla="*/ 11 w 22"/>
                    <a:gd name="T9" fmla="*/ 0 h 26"/>
                  </a:gdLst>
                  <a:ahLst/>
                  <a:cxnLst>
                    <a:cxn ang="0">
                      <a:pos x="T0" y="T1"/>
                    </a:cxn>
                    <a:cxn ang="0">
                      <a:pos x="T2" y="T3"/>
                    </a:cxn>
                    <a:cxn ang="0">
                      <a:pos x="T4" y="T5"/>
                    </a:cxn>
                    <a:cxn ang="0">
                      <a:pos x="T6" y="T7"/>
                    </a:cxn>
                    <a:cxn ang="0">
                      <a:pos x="T8" y="T9"/>
                    </a:cxn>
                  </a:cxnLst>
                  <a:rect l="0" t="0" r="r" b="b"/>
                  <a:pathLst>
                    <a:path w="22" h="26">
                      <a:moveTo>
                        <a:pt x="11" y="0"/>
                      </a:moveTo>
                      <a:cubicBezTo>
                        <a:pt x="6" y="4"/>
                        <a:pt x="2" y="11"/>
                        <a:pt x="0" y="18"/>
                      </a:cubicBezTo>
                      <a:cubicBezTo>
                        <a:pt x="7" y="22"/>
                        <a:pt x="13" y="25"/>
                        <a:pt x="20" y="26"/>
                      </a:cubicBezTo>
                      <a:cubicBezTo>
                        <a:pt x="19" y="19"/>
                        <a:pt x="20" y="12"/>
                        <a:pt x="22" y="4"/>
                      </a:cubicBezTo>
                      <a:cubicBezTo>
                        <a:pt x="18" y="3"/>
                        <a:pt x="15" y="2"/>
                        <a:pt x="11"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0" name="Freeform 1549"/>
                <p:cNvSpPr>
                  <a:spLocks noEditPoints="1"/>
                </p:cNvSpPr>
                <p:nvPr/>
              </p:nvSpPr>
              <p:spPr bwMode="auto">
                <a:xfrm>
                  <a:off x="1989" y="1001"/>
                  <a:ext cx="322" cy="298"/>
                </a:xfrm>
                <a:custGeom>
                  <a:avLst/>
                  <a:gdLst>
                    <a:gd name="T0" fmla="*/ 105 w 136"/>
                    <a:gd name="T1" fmla="*/ 107 h 126"/>
                    <a:gd name="T2" fmla="*/ 126 w 136"/>
                    <a:gd name="T3" fmla="*/ 74 h 126"/>
                    <a:gd name="T4" fmla="*/ 123 w 136"/>
                    <a:gd name="T5" fmla="*/ 73 h 126"/>
                    <a:gd name="T6" fmla="*/ 136 w 136"/>
                    <a:gd name="T7" fmla="*/ 43 h 126"/>
                    <a:gd name="T8" fmla="*/ 100 w 136"/>
                    <a:gd name="T9" fmla="*/ 16 h 126"/>
                    <a:gd name="T10" fmla="*/ 31 w 136"/>
                    <a:gd name="T11" fmla="*/ 15 h 126"/>
                    <a:gd name="T12" fmla="*/ 18 w 136"/>
                    <a:gd name="T13" fmla="*/ 98 h 126"/>
                    <a:gd name="T14" fmla="*/ 105 w 136"/>
                    <a:gd name="T15" fmla="*/ 107 h 126"/>
                    <a:gd name="T16" fmla="*/ 32 w 136"/>
                    <a:gd name="T17" fmla="*/ 95 h 126"/>
                    <a:gd name="T18" fmla="*/ 58 w 136"/>
                    <a:gd name="T19" fmla="*/ 59 h 126"/>
                    <a:gd name="T20" fmla="*/ 60 w 136"/>
                    <a:gd name="T21" fmla="*/ 19 h 126"/>
                    <a:gd name="T22" fmla="*/ 106 w 136"/>
                    <a:gd name="T23" fmla="*/ 74 h 126"/>
                    <a:gd name="T24" fmla="*/ 32 w 136"/>
                    <a:gd name="T25" fmla="*/ 9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6" h="126">
                      <a:moveTo>
                        <a:pt x="105" y="107"/>
                      </a:moveTo>
                      <a:cubicBezTo>
                        <a:pt x="117" y="98"/>
                        <a:pt x="124" y="87"/>
                        <a:pt x="126" y="74"/>
                      </a:cubicBezTo>
                      <a:cubicBezTo>
                        <a:pt x="125" y="74"/>
                        <a:pt x="124" y="73"/>
                        <a:pt x="123" y="73"/>
                      </a:cubicBezTo>
                      <a:cubicBezTo>
                        <a:pt x="127" y="63"/>
                        <a:pt x="131" y="53"/>
                        <a:pt x="136" y="43"/>
                      </a:cubicBezTo>
                      <a:cubicBezTo>
                        <a:pt x="122" y="41"/>
                        <a:pt x="102" y="33"/>
                        <a:pt x="100" y="16"/>
                      </a:cubicBezTo>
                      <a:cubicBezTo>
                        <a:pt x="80" y="1"/>
                        <a:pt x="52" y="0"/>
                        <a:pt x="31" y="15"/>
                      </a:cubicBezTo>
                      <a:cubicBezTo>
                        <a:pt x="5" y="34"/>
                        <a:pt x="0" y="70"/>
                        <a:pt x="18" y="98"/>
                      </a:cubicBezTo>
                      <a:cubicBezTo>
                        <a:pt x="36" y="125"/>
                        <a:pt x="79" y="126"/>
                        <a:pt x="105" y="107"/>
                      </a:cubicBezTo>
                      <a:moveTo>
                        <a:pt x="32" y="95"/>
                      </a:moveTo>
                      <a:cubicBezTo>
                        <a:pt x="27" y="80"/>
                        <a:pt x="36" y="65"/>
                        <a:pt x="58" y="59"/>
                      </a:cubicBezTo>
                      <a:cubicBezTo>
                        <a:pt x="43" y="44"/>
                        <a:pt x="47" y="25"/>
                        <a:pt x="60" y="19"/>
                      </a:cubicBezTo>
                      <a:cubicBezTo>
                        <a:pt x="79" y="10"/>
                        <a:pt x="92" y="33"/>
                        <a:pt x="106" y="74"/>
                      </a:cubicBezTo>
                      <a:cubicBezTo>
                        <a:pt x="61" y="120"/>
                        <a:pt x="40" y="117"/>
                        <a:pt x="32" y="95"/>
                      </a:cubicBezTo>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1" name="Freeform 1550"/>
                <p:cNvSpPr/>
                <p:nvPr/>
              </p:nvSpPr>
              <p:spPr bwMode="auto">
                <a:xfrm>
                  <a:off x="1989" y="-35"/>
                  <a:ext cx="182" cy="115"/>
                </a:xfrm>
                <a:custGeom>
                  <a:avLst/>
                  <a:gdLst>
                    <a:gd name="T0" fmla="*/ 25 w 77"/>
                    <a:gd name="T1" fmla="*/ 49 h 49"/>
                    <a:gd name="T2" fmla="*/ 77 w 77"/>
                    <a:gd name="T3" fmla="*/ 0 h 49"/>
                    <a:gd name="T4" fmla="*/ 18 w 77"/>
                    <a:gd name="T5" fmla="*/ 0 h 49"/>
                    <a:gd name="T6" fmla="*/ 0 w 77"/>
                    <a:gd name="T7" fmla="*/ 17 h 49"/>
                    <a:gd name="T8" fmla="*/ 25 w 77"/>
                    <a:gd name="T9" fmla="*/ 49 h 49"/>
                  </a:gdLst>
                  <a:ahLst/>
                  <a:cxnLst>
                    <a:cxn ang="0">
                      <a:pos x="T0" y="T1"/>
                    </a:cxn>
                    <a:cxn ang="0">
                      <a:pos x="T2" y="T3"/>
                    </a:cxn>
                    <a:cxn ang="0">
                      <a:pos x="T4" y="T5"/>
                    </a:cxn>
                    <a:cxn ang="0">
                      <a:pos x="T6" y="T7"/>
                    </a:cxn>
                    <a:cxn ang="0">
                      <a:pos x="T8" y="T9"/>
                    </a:cxn>
                  </a:cxnLst>
                  <a:rect l="0" t="0" r="r" b="b"/>
                  <a:pathLst>
                    <a:path w="77" h="49">
                      <a:moveTo>
                        <a:pt x="25" y="49"/>
                      </a:moveTo>
                      <a:cubicBezTo>
                        <a:pt x="34" y="41"/>
                        <a:pt x="58" y="18"/>
                        <a:pt x="77" y="0"/>
                      </a:cubicBezTo>
                      <a:cubicBezTo>
                        <a:pt x="18" y="0"/>
                        <a:pt x="18" y="0"/>
                        <a:pt x="18" y="0"/>
                      </a:cubicBezTo>
                      <a:cubicBezTo>
                        <a:pt x="10" y="7"/>
                        <a:pt x="4" y="13"/>
                        <a:pt x="0" y="17"/>
                      </a:cubicBezTo>
                      <a:cubicBezTo>
                        <a:pt x="6" y="25"/>
                        <a:pt x="16" y="39"/>
                        <a:pt x="25" y="49"/>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2" name="Freeform 1551"/>
                <p:cNvSpPr/>
                <p:nvPr/>
              </p:nvSpPr>
              <p:spPr bwMode="auto">
                <a:xfrm>
                  <a:off x="2346" y="3740"/>
                  <a:ext cx="102" cy="142"/>
                </a:xfrm>
                <a:custGeom>
                  <a:avLst/>
                  <a:gdLst>
                    <a:gd name="T0" fmla="*/ 17 w 43"/>
                    <a:gd name="T1" fmla="*/ 0 h 60"/>
                    <a:gd name="T2" fmla="*/ 39 w 43"/>
                    <a:gd name="T3" fmla="*/ 60 h 60"/>
                    <a:gd name="T4" fmla="*/ 43 w 43"/>
                    <a:gd name="T5" fmla="*/ 47 h 60"/>
                    <a:gd name="T6" fmla="*/ 32 w 43"/>
                    <a:gd name="T7" fmla="*/ 11 h 60"/>
                    <a:gd name="T8" fmla="*/ 17 w 43"/>
                    <a:gd name="T9" fmla="*/ 0 h 60"/>
                  </a:gdLst>
                  <a:ahLst/>
                  <a:cxnLst>
                    <a:cxn ang="0">
                      <a:pos x="T0" y="T1"/>
                    </a:cxn>
                    <a:cxn ang="0">
                      <a:pos x="T2" y="T3"/>
                    </a:cxn>
                    <a:cxn ang="0">
                      <a:pos x="T4" y="T5"/>
                    </a:cxn>
                    <a:cxn ang="0">
                      <a:pos x="T6" y="T7"/>
                    </a:cxn>
                    <a:cxn ang="0">
                      <a:pos x="T8" y="T9"/>
                    </a:cxn>
                  </a:cxnLst>
                  <a:rect l="0" t="0" r="r" b="b"/>
                  <a:pathLst>
                    <a:path w="43" h="60">
                      <a:moveTo>
                        <a:pt x="17" y="0"/>
                      </a:moveTo>
                      <a:cubicBezTo>
                        <a:pt x="0" y="22"/>
                        <a:pt x="7" y="58"/>
                        <a:pt x="39" y="60"/>
                      </a:cubicBezTo>
                      <a:cubicBezTo>
                        <a:pt x="40" y="56"/>
                        <a:pt x="41" y="51"/>
                        <a:pt x="43" y="47"/>
                      </a:cubicBezTo>
                      <a:cubicBezTo>
                        <a:pt x="28" y="42"/>
                        <a:pt x="24" y="23"/>
                        <a:pt x="32" y="11"/>
                      </a:cubicBezTo>
                      <a:cubicBezTo>
                        <a:pt x="27" y="7"/>
                        <a:pt x="22" y="4"/>
                        <a:pt x="17" y="0"/>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3" name="Freeform 1552"/>
                <p:cNvSpPr/>
                <p:nvPr/>
              </p:nvSpPr>
              <p:spPr bwMode="auto">
                <a:xfrm>
                  <a:off x="2138" y="133"/>
                  <a:ext cx="97" cy="163"/>
                </a:xfrm>
                <a:custGeom>
                  <a:avLst/>
                  <a:gdLst>
                    <a:gd name="T0" fmla="*/ 25 w 41"/>
                    <a:gd name="T1" fmla="*/ 6 h 69"/>
                    <a:gd name="T2" fmla="*/ 20 w 41"/>
                    <a:gd name="T3" fmla="*/ 5 h 69"/>
                    <a:gd name="T4" fmla="*/ 10 w 41"/>
                    <a:gd name="T5" fmla="*/ 69 h 69"/>
                    <a:gd name="T6" fmla="*/ 25 w 41"/>
                    <a:gd name="T7" fmla="*/ 64 h 69"/>
                    <a:gd name="T8" fmla="*/ 41 w 41"/>
                    <a:gd name="T9" fmla="*/ 10 h 69"/>
                    <a:gd name="T10" fmla="*/ 34 w 41"/>
                    <a:gd name="T11" fmla="*/ 0 h 69"/>
                    <a:gd name="T12" fmla="*/ 25 w 41"/>
                    <a:gd name="T13" fmla="*/ 6 h 69"/>
                  </a:gdLst>
                  <a:ahLst/>
                  <a:cxnLst>
                    <a:cxn ang="0">
                      <a:pos x="T0" y="T1"/>
                    </a:cxn>
                    <a:cxn ang="0">
                      <a:pos x="T2" y="T3"/>
                    </a:cxn>
                    <a:cxn ang="0">
                      <a:pos x="T4" y="T5"/>
                    </a:cxn>
                    <a:cxn ang="0">
                      <a:pos x="T6" y="T7"/>
                    </a:cxn>
                    <a:cxn ang="0">
                      <a:pos x="T8" y="T9"/>
                    </a:cxn>
                    <a:cxn ang="0">
                      <a:pos x="T10" y="T11"/>
                    </a:cxn>
                    <a:cxn ang="0">
                      <a:pos x="T12" y="T13"/>
                    </a:cxn>
                  </a:cxnLst>
                  <a:rect l="0" t="0" r="r" b="b"/>
                  <a:pathLst>
                    <a:path w="41" h="69">
                      <a:moveTo>
                        <a:pt x="25" y="6"/>
                      </a:moveTo>
                      <a:cubicBezTo>
                        <a:pt x="24" y="6"/>
                        <a:pt x="22" y="6"/>
                        <a:pt x="20" y="5"/>
                      </a:cubicBezTo>
                      <a:cubicBezTo>
                        <a:pt x="7" y="20"/>
                        <a:pt x="0" y="46"/>
                        <a:pt x="10" y="69"/>
                      </a:cubicBezTo>
                      <a:cubicBezTo>
                        <a:pt x="15" y="67"/>
                        <a:pt x="20" y="65"/>
                        <a:pt x="25" y="64"/>
                      </a:cubicBezTo>
                      <a:cubicBezTo>
                        <a:pt x="24" y="40"/>
                        <a:pt x="31" y="19"/>
                        <a:pt x="41" y="10"/>
                      </a:cubicBezTo>
                      <a:cubicBezTo>
                        <a:pt x="39" y="7"/>
                        <a:pt x="37" y="3"/>
                        <a:pt x="34" y="0"/>
                      </a:cubicBezTo>
                      <a:cubicBezTo>
                        <a:pt x="31" y="3"/>
                        <a:pt x="28" y="5"/>
                        <a:pt x="25" y="6"/>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4" name="Freeform 1553"/>
                <p:cNvSpPr/>
                <p:nvPr/>
              </p:nvSpPr>
              <p:spPr bwMode="auto">
                <a:xfrm>
                  <a:off x="2334" y="3948"/>
                  <a:ext cx="133" cy="152"/>
                </a:xfrm>
                <a:custGeom>
                  <a:avLst/>
                  <a:gdLst>
                    <a:gd name="T0" fmla="*/ 45 w 56"/>
                    <a:gd name="T1" fmla="*/ 22 h 64"/>
                    <a:gd name="T2" fmla="*/ 19 w 56"/>
                    <a:gd name="T3" fmla="*/ 26 h 64"/>
                    <a:gd name="T4" fmla="*/ 28 w 56"/>
                    <a:gd name="T5" fmla="*/ 47 h 64"/>
                    <a:gd name="T6" fmla="*/ 36 w 56"/>
                    <a:gd name="T7" fmla="*/ 40 h 64"/>
                    <a:gd name="T8" fmla="*/ 29 w 56"/>
                    <a:gd name="T9" fmla="*/ 38 h 64"/>
                    <a:gd name="T10" fmla="*/ 26 w 56"/>
                    <a:gd name="T11" fmla="*/ 34 h 64"/>
                    <a:gd name="T12" fmla="*/ 41 w 56"/>
                    <a:gd name="T13" fmla="*/ 38 h 64"/>
                    <a:gd name="T14" fmla="*/ 25 w 56"/>
                    <a:gd name="T15" fmla="*/ 51 h 64"/>
                    <a:gd name="T16" fmla="*/ 14 w 56"/>
                    <a:gd name="T17" fmla="*/ 22 h 64"/>
                    <a:gd name="T18" fmla="*/ 46 w 56"/>
                    <a:gd name="T19" fmla="*/ 16 h 64"/>
                    <a:gd name="T20" fmla="*/ 44 w 56"/>
                    <a:gd name="T21" fmla="*/ 5 h 64"/>
                    <a:gd name="T22" fmla="*/ 19 w 56"/>
                    <a:gd name="T23" fmla="*/ 0 h 64"/>
                    <a:gd name="T24" fmla="*/ 8 w 56"/>
                    <a:gd name="T25" fmla="*/ 8 h 64"/>
                    <a:gd name="T26" fmla="*/ 10 w 56"/>
                    <a:gd name="T27" fmla="*/ 49 h 64"/>
                    <a:gd name="T28" fmla="*/ 45 w 56"/>
                    <a:gd name="T29" fmla="*/ 57 h 64"/>
                    <a:gd name="T30" fmla="*/ 45 w 56"/>
                    <a:gd name="T31" fmla="*/ 2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64">
                      <a:moveTo>
                        <a:pt x="45" y="22"/>
                      </a:moveTo>
                      <a:cubicBezTo>
                        <a:pt x="37" y="17"/>
                        <a:pt x="23" y="17"/>
                        <a:pt x="19" y="26"/>
                      </a:cubicBezTo>
                      <a:cubicBezTo>
                        <a:pt x="15" y="33"/>
                        <a:pt x="19" y="44"/>
                        <a:pt x="28" y="47"/>
                      </a:cubicBezTo>
                      <a:cubicBezTo>
                        <a:pt x="33" y="48"/>
                        <a:pt x="36" y="44"/>
                        <a:pt x="36" y="40"/>
                      </a:cubicBezTo>
                      <a:cubicBezTo>
                        <a:pt x="36" y="36"/>
                        <a:pt x="32" y="35"/>
                        <a:pt x="29" y="38"/>
                      </a:cubicBezTo>
                      <a:cubicBezTo>
                        <a:pt x="28" y="39"/>
                        <a:pt x="25" y="37"/>
                        <a:pt x="26" y="34"/>
                      </a:cubicBezTo>
                      <a:cubicBezTo>
                        <a:pt x="30" y="28"/>
                        <a:pt x="40" y="31"/>
                        <a:pt x="41" y="38"/>
                      </a:cubicBezTo>
                      <a:cubicBezTo>
                        <a:pt x="44" y="50"/>
                        <a:pt x="32" y="54"/>
                        <a:pt x="25" y="51"/>
                      </a:cubicBezTo>
                      <a:cubicBezTo>
                        <a:pt x="13" y="46"/>
                        <a:pt x="9" y="32"/>
                        <a:pt x="14" y="22"/>
                      </a:cubicBezTo>
                      <a:cubicBezTo>
                        <a:pt x="19" y="12"/>
                        <a:pt x="35" y="9"/>
                        <a:pt x="46" y="16"/>
                      </a:cubicBezTo>
                      <a:cubicBezTo>
                        <a:pt x="45" y="12"/>
                        <a:pt x="44" y="9"/>
                        <a:pt x="44" y="5"/>
                      </a:cubicBezTo>
                      <a:cubicBezTo>
                        <a:pt x="35" y="4"/>
                        <a:pt x="26" y="2"/>
                        <a:pt x="19" y="0"/>
                      </a:cubicBezTo>
                      <a:cubicBezTo>
                        <a:pt x="15" y="1"/>
                        <a:pt x="11" y="4"/>
                        <a:pt x="8" y="8"/>
                      </a:cubicBezTo>
                      <a:cubicBezTo>
                        <a:pt x="0" y="18"/>
                        <a:pt x="2" y="38"/>
                        <a:pt x="10" y="49"/>
                      </a:cubicBezTo>
                      <a:cubicBezTo>
                        <a:pt x="19" y="63"/>
                        <a:pt x="36" y="64"/>
                        <a:pt x="45" y="57"/>
                      </a:cubicBezTo>
                      <a:cubicBezTo>
                        <a:pt x="56" y="48"/>
                        <a:pt x="55" y="29"/>
                        <a:pt x="45" y="22"/>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5" name="Freeform 1554"/>
                <p:cNvSpPr/>
                <p:nvPr/>
              </p:nvSpPr>
              <p:spPr bwMode="auto">
                <a:xfrm>
                  <a:off x="1994" y="1838"/>
                  <a:ext cx="338" cy="282"/>
                </a:xfrm>
                <a:custGeom>
                  <a:avLst/>
                  <a:gdLst>
                    <a:gd name="T0" fmla="*/ 82 w 143"/>
                    <a:gd name="T1" fmla="*/ 116 h 119"/>
                    <a:gd name="T2" fmla="*/ 140 w 143"/>
                    <a:gd name="T3" fmla="*/ 75 h 119"/>
                    <a:gd name="T4" fmla="*/ 143 w 143"/>
                    <a:gd name="T5" fmla="*/ 61 h 119"/>
                    <a:gd name="T6" fmla="*/ 133 w 143"/>
                    <a:gd name="T7" fmla="*/ 33 h 119"/>
                    <a:gd name="T8" fmla="*/ 109 w 143"/>
                    <a:gd name="T9" fmla="*/ 90 h 119"/>
                    <a:gd name="T10" fmla="*/ 23 w 143"/>
                    <a:gd name="T11" fmla="*/ 74 h 119"/>
                    <a:gd name="T12" fmla="*/ 22 w 143"/>
                    <a:gd name="T13" fmla="*/ 0 h 119"/>
                    <a:gd name="T14" fmla="*/ 16 w 143"/>
                    <a:gd name="T15" fmla="*/ 90 h 119"/>
                    <a:gd name="T16" fmla="*/ 82 w 143"/>
                    <a:gd name="T17" fmla="*/ 1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 h="119">
                      <a:moveTo>
                        <a:pt x="82" y="116"/>
                      </a:moveTo>
                      <a:cubicBezTo>
                        <a:pt x="98" y="101"/>
                        <a:pt x="117" y="87"/>
                        <a:pt x="140" y="75"/>
                      </a:cubicBezTo>
                      <a:cubicBezTo>
                        <a:pt x="142" y="71"/>
                        <a:pt x="143" y="66"/>
                        <a:pt x="143" y="61"/>
                      </a:cubicBezTo>
                      <a:cubicBezTo>
                        <a:pt x="140" y="51"/>
                        <a:pt x="137" y="42"/>
                        <a:pt x="133" y="33"/>
                      </a:cubicBezTo>
                      <a:cubicBezTo>
                        <a:pt x="137" y="55"/>
                        <a:pt x="129" y="77"/>
                        <a:pt x="109" y="90"/>
                      </a:cubicBezTo>
                      <a:cubicBezTo>
                        <a:pt x="78" y="109"/>
                        <a:pt x="42" y="102"/>
                        <a:pt x="23" y="74"/>
                      </a:cubicBezTo>
                      <a:cubicBezTo>
                        <a:pt x="9" y="53"/>
                        <a:pt x="9" y="22"/>
                        <a:pt x="22" y="0"/>
                      </a:cubicBezTo>
                      <a:cubicBezTo>
                        <a:pt x="0" y="24"/>
                        <a:pt x="0" y="67"/>
                        <a:pt x="16" y="90"/>
                      </a:cubicBezTo>
                      <a:cubicBezTo>
                        <a:pt x="30" y="109"/>
                        <a:pt x="55" y="119"/>
                        <a:pt x="82" y="116"/>
                      </a:cubicBezTo>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6" name="Freeform 1555"/>
                <p:cNvSpPr/>
                <p:nvPr/>
              </p:nvSpPr>
              <p:spPr bwMode="auto">
                <a:xfrm>
                  <a:off x="2245" y="3679"/>
                  <a:ext cx="191" cy="258"/>
                </a:xfrm>
                <a:custGeom>
                  <a:avLst/>
                  <a:gdLst>
                    <a:gd name="T0" fmla="*/ 81 w 81"/>
                    <a:gd name="T1" fmla="*/ 93 h 109"/>
                    <a:gd name="T2" fmla="*/ 55 w 81"/>
                    <a:gd name="T3" fmla="*/ 21 h 109"/>
                    <a:gd name="T4" fmla="*/ 36 w 81"/>
                    <a:gd name="T5" fmla="*/ 0 h 109"/>
                    <a:gd name="T6" fmla="*/ 80 w 81"/>
                    <a:gd name="T7" fmla="*/ 105 h 109"/>
                    <a:gd name="T8" fmla="*/ 81 w 81"/>
                    <a:gd name="T9" fmla="*/ 93 h 109"/>
                  </a:gdLst>
                  <a:ahLst/>
                  <a:cxnLst>
                    <a:cxn ang="0">
                      <a:pos x="T0" y="T1"/>
                    </a:cxn>
                    <a:cxn ang="0">
                      <a:pos x="T2" y="T3"/>
                    </a:cxn>
                    <a:cxn ang="0">
                      <a:pos x="T4" y="T5"/>
                    </a:cxn>
                    <a:cxn ang="0">
                      <a:pos x="T6" y="T7"/>
                    </a:cxn>
                    <a:cxn ang="0">
                      <a:pos x="T8" y="T9"/>
                    </a:cxn>
                  </a:cxnLst>
                  <a:rect l="0" t="0" r="r" b="b"/>
                  <a:pathLst>
                    <a:path w="81" h="109">
                      <a:moveTo>
                        <a:pt x="81" y="93"/>
                      </a:moveTo>
                      <a:cubicBezTo>
                        <a:pt x="42" y="90"/>
                        <a:pt x="33" y="47"/>
                        <a:pt x="55" y="21"/>
                      </a:cubicBezTo>
                      <a:cubicBezTo>
                        <a:pt x="48" y="14"/>
                        <a:pt x="41" y="8"/>
                        <a:pt x="36" y="0"/>
                      </a:cubicBezTo>
                      <a:cubicBezTo>
                        <a:pt x="0" y="37"/>
                        <a:pt x="16" y="109"/>
                        <a:pt x="80" y="105"/>
                      </a:cubicBezTo>
                      <a:cubicBezTo>
                        <a:pt x="80" y="101"/>
                        <a:pt x="81" y="97"/>
                        <a:pt x="81" y="93"/>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7" name="Freeform 1556"/>
                <p:cNvSpPr/>
                <p:nvPr/>
              </p:nvSpPr>
              <p:spPr bwMode="auto">
                <a:xfrm>
                  <a:off x="2254" y="2151"/>
                  <a:ext cx="78" cy="59"/>
                </a:xfrm>
                <a:custGeom>
                  <a:avLst/>
                  <a:gdLst>
                    <a:gd name="T0" fmla="*/ 33 w 33"/>
                    <a:gd name="T1" fmla="*/ 7 h 25"/>
                    <a:gd name="T2" fmla="*/ 19 w 33"/>
                    <a:gd name="T3" fmla="*/ 0 h 25"/>
                    <a:gd name="T4" fmla="*/ 0 w 33"/>
                    <a:gd name="T5" fmla="*/ 23 h 25"/>
                    <a:gd name="T6" fmla="*/ 24 w 33"/>
                    <a:gd name="T7" fmla="*/ 25 h 25"/>
                    <a:gd name="T8" fmla="*/ 33 w 33"/>
                    <a:gd name="T9" fmla="*/ 7 h 25"/>
                  </a:gdLst>
                  <a:ahLst/>
                  <a:cxnLst>
                    <a:cxn ang="0">
                      <a:pos x="T0" y="T1"/>
                    </a:cxn>
                    <a:cxn ang="0">
                      <a:pos x="T2" y="T3"/>
                    </a:cxn>
                    <a:cxn ang="0">
                      <a:pos x="T4" y="T5"/>
                    </a:cxn>
                    <a:cxn ang="0">
                      <a:pos x="T6" y="T7"/>
                    </a:cxn>
                    <a:cxn ang="0">
                      <a:pos x="T8" y="T9"/>
                    </a:cxn>
                  </a:cxnLst>
                  <a:rect l="0" t="0" r="r" b="b"/>
                  <a:pathLst>
                    <a:path w="33" h="25">
                      <a:moveTo>
                        <a:pt x="33" y="7"/>
                      </a:moveTo>
                      <a:cubicBezTo>
                        <a:pt x="29" y="4"/>
                        <a:pt x="24" y="1"/>
                        <a:pt x="19" y="0"/>
                      </a:cubicBezTo>
                      <a:cubicBezTo>
                        <a:pt x="11" y="7"/>
                        <a:pt x="5" y="14"/>
                        <a:pt x="0" y="23"/>
                      </a:cubicBezTo>
                      <a:cubicBezTo>
                        <a:pt x="10" y="19"/>
                        <a:pt x="18" y="22"/>
                        <a:pt x="24" y="25"/>
                      </a:cubicBezTo>
                      <a:cubicBezTo>
                        <a:pt x="27" y="19"/>
                        <a:pt x="29" y="13"/>
                        <a:pt x="33" y="7"/>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8" name="Freeform 1557"/>
                <p:cNvSpPr/>
                <p:nvPr/>
              </p:nvSpPr>
              <p:spPr bwMode="auto">
                <a:xfrm>
                  <a:off x="2164" y="504"/>
                  <a:ext cx="66" cy="66"/>
                </a:xfrm>
                <a:custGeom>
                  <a:avLst/>
                  <a:gdLst>
                    <a:gd name="T0" fmla="*/ 28 w 28"/>
                    <a:gd name="T1" fmla="*/ 11 h 28"/>
                    <a:gd name="T2" fmla="*/ 20 w 28"/>
                    <a:gd name="T3" fmla="*/ 0 h 28"/>
                    <a:gd name="T4" fmla="*/ 0 w 28"/>
                    <a:gd name="T5" fmla="*/ 3 h 28"/>
                    <a:gd name="T6" fmla="*/ 17 w 28"/>
                    <a:gd name="T7" fmla="*/ 28 h 28"/>
                    <a:gd name="T8" fmla="*/ 28 w 28"/>
                    <a:gd name="T9" fmla="*/ 11 h 28"/>
                  </a:gdLst>
                  <a:ahLst/>
                  <a:cxnLst>
                    <a:cxn ang="0">
                      <a:pos x="T0" y="T1"/>
                    </a:cxn>
                    <a:cxn ang="0">
                      <a:pos x="T2" y="T3"/>
                    </a:cxn>
                    <a:cxn ang="0">
                      <a:pos x="T4" y="T5"/>
                    </a:cxn>
                    <a:cxn ang="0">
                      <a:pos x="T6" y="T7"/>
                    </a:cxn>
                    <a:cxn ang="0">
                      <a:pos x="T8" y="T9"/>
                    </a:cxn>
                  </a:cxnLst>
                  <a:rect l="0" t="0" r="r" b="b"/>
                  <a:pathLst>
                    <a:path w="28" h="28">
                      <a:moveTo>
                        <a:pt x="28" y="11"/>
                      </a:moveTo>
                      <a:cubicBezTo>
                        <a:pt x="25" y="8"/>
                        <a:pt x="22" y="4"/>
                        <a:pt x="20" y="0"/>
                      </a:cubicBezTo>
                      <a:cubicBezTo>
                        <a:pt x="15" y="1"/>
                        <a:pt x="8" y="2"/>
                        <a:pt x="0" y="3"/>
                      </a:cubicBezTo>
                      <a:cubicBezTo>
                        <a:pt x="4" y="13"/>
                        <a:pt x="11" y="22"/>
                        <a:pt x="17" y="28"/>
                      </a:cubicBezTo>
                      <a:cubicBezTo>
                        <a:pt x="19" y="21"/>
                        <a:pt x="22" y="15"/>
                        <a:pt x="28" y="1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9" name="Freeform 1558"/>
                <p:cNvSpPr/>
                <p:nvPr/>
              </p:nvSpPr>
              <p:spPr bwMode="auto">
                <a:xfrm>
                  <a:off x="2157" y="1334"/>
                  <a:ext cx="109" cy="109"/>
                </a:xfrm>
                <a:custGeom>
                  <a:avLst/>
                  <a:gdLst>
                    <a:gd name="T0" fmla="*/ 40 w 46"/>
                    <a:gd name="T1" fmla="*/ 11 h 46"/>
                    <a:gd name="T2" fmla="*/ 13 w 46"/>
                    <a:gd name="T3" fmla="*/ 6 h 46"/>
                    <a:gd name="T4" fmla="*/ 6 w 46"/>
                    <a:gd name="T5" fmla="*/ 34 h 46"/>
                    <a:gd name="T6" fmla="*/ 34 w 46"/>
                    <a:gd name="T7" fmla="*/ 39 h 46"/>
                    <a:gd name="T8" fmla="*/ 40 w 46"/>
                    <a:gd name="T9" fmla="*/ 11 h 46"/>
                  </a:gdLst>
                  <a:ahLst/>
                  <a:cxnLst>
                    <a:cxn ang="0">
                      <a:pos x="T0" y="T1"/>
                    </a:cxn>
                    <a:cxn ang="0">
                      <a:pos x="T2" y="T3"/>
                    </a:cxn>
                    <a:cxn ang="0">
                      <a:pos x="T4" y="T5"/>
                    </a:cxn>
                    <a:cxn ang="0">
                      <a:pos x="T6" y="T7"/>
                    </a:cxn>
                    <a:cxn ang="0">
                      <a:pos x="T8" y="T9"/>
                    </a:cxn>
                  </a:cxnLst>
                  <a:rect l="0" t="0" r="r" b="b"/>
                  <a:pathLst>
                    <a:path w="46" h="46">
                      <a:moveTo>
                        <a:pt x="40" y="11"/>
                      </a:moveTo>
                      <a:cubicBezTo>
                        <a:pt x="35" y="2"/>
                        <a:pt x="22" y="0"/>
                        <a:pt x="13" y="6"/>
                      </a:cubicBezTo>
                      <a:cubicBezTo>
                        <a:pt x="3" y="13"/>
                        <a:pt x="0" y="25"/>
                        <a:pt x="6" y="34"/>
                      </a:cubicBezTo>
                      <a:cubicBezTo>
                        <a:pt x="12" y="44"/>
                        <a:pt x="24" y="46"/>
                        <a:pt x="34" y="39"/>
                      </a:cubicBezTo>
                      <a:cubicBezTo>
                        <a:pt x="43" y="33"/>
                        <a:pt x="46" y="20"/>
                        <a:pt x="40" y="11"/>
                      </a:cubicBezTo>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0" name="Freeform 1559"/>
                <p:cNvSpPr/>
                <p:nvPr/>
              </p:nvSpPr>
              <p:spPr bwMode="auto">
                <a:xfrm>
                  <a:off x="2017" y="1807"/>
                  <a:ext cx="291" cy="270"/>
                </a:xfrm>
                <a:custGeom>
                  <a:avLst/>
                  <a:gdLst>
                    <a:gd name="T0" fmla="*/ 17 w 123"/>
                    <a:gd name="T1" fmla="*/ 84 h 114"/>
                    <a:gd name="T2" fmla="*/ 94 w 123"/>
                    <a:gd name="T3" fmla="*/ 96 h 114"/>
                    <a:gd name="T4" fmla="*/ 112 w 123"/>
                    <a:gd name="T5" fmla="*/ 28 h 114"/>
                    <a:gd name="T6" fmla="*/ 89 w 123"/>
                    <a:gd name="T7" fmla="*/ 13 h 114"/>
                    <a:gd name="T8" fmla="*/ 65 w 123"/>
                    <a:gd name="T9" fmla="*/ 50 h 114"/>
                    <a:gd name="T10" fmla="*/ 71 w 123"/>
                    <a:gd name="T11" fmla="*/ 29 h 114"/>
                    <a:gd name="T12" fmla="*/ 84 w 123"/>
                    <a:gd name="T13" fmla="*/ 82 h 114"/>
                    <a:gd name="T14" fmla="*/ 22 w 123"/>
                    <a:gd name="T15" fmla="*/ 48 h 114"/>
                    <a:gd name="T16" fmla="*/ 31 w 123"/>
                    <a:gd name="T17" fmla="*/ 0 h 114"/>
                    <a:gd name="T18" fmla="*/ 17 w 123"/>
                    <a:gd name="T19" fmla="*/ 8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3" h="114">
                      <a:moveTo>
                        <a:pt x="17" y="84"/>
                      </a:moveTo>
                      <a:cubicBezTo>
                        <a:pt x="35" y="110"/>
                        <a:pt x="65" y="114"/>
                        <a:pt x="94" y="96"/>
                      </a:cubicBezTo>
                      <a:cubicBezTo>
                        <a:pt x="118" y="80"/>
                        <a:pt x="123" y="52"/>
                        <a:pt x="112" y="28"/>
                      </a:cubicBezTo>
                      <a:cubicBezTo>
                        <a:pt x="106" y="21"/>
                        <a:pt x="98" y="16"/>
                        <a:pt x="89" y="13"/>
                      </a:cubicBezTo>
                      <a:cubicBezTo>
                        <a:pt x="61" y="4"/>
                        <a:pt x="46" y="41"/>
                        <a:pt x="65" y="50"/>
                      </a:cubicBezTo>
                      <a:cubicBezTo>
                        <a:pt x="78" y="57"/>
                        <a:pt x="84" y="40"/>
                        <a:pt x="71" y="29"/>
                      </a:cubicBezTo>
                      <a:cubicBezTo>
                        <a:pt x="115" y="38"/>
                        <a:pt x="99" y="75"/>
                        <a:pt x="84" y="82"/>
                      </a:cubicBezTo>
                      <a:cubicBezTo>
                        <a:pt x="47" y="99"/>
                        <a:pt x="24" y="64"/>
                        <a:pt x="22" y="48"/>
                      </a:cubicBezTo>
                      <a:cubicBezTo>
                        <a:pt x="19" y="28"/>
                        <a:pt x="23" y="12"/>
                        <a:pt x="31" y="0"/>
                      </a:cubicBezTo>
                      <a:cubicBezTo>
                        <a:pt x="5" y="16"/>
                        <a:pt x="0" y="58"/>
                        <a:pt x="17" y="84"/>
                      </a:cubicBezTo>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1" name="Freeform 1560"/>
                <p:cNvSpPr/>
                <p:nvPr/>
              </p:nvSpPr>
              <p:spPr bwMode="auto">
                <a:xfrm>
                  <a:off x="2216" y="2207"/>
                  <a:ext cx="92" cy="97"/>
                </a:xfrm>
                <a:custGeom>
                  <a:avLst/>
                  <a:gdLst>
                    <a:gd name="T0" fmla="*/ 0 w 39"/>
                    <a:gd name="T1" fmla="*/ 41 h 41"/>
                    <a:gd name="T2" fmla="*/ 0 w 39"/>
                    <a:gd name="T3" fmla="*/ 41 h 41"/>
                    <a:gd name="T4" fmla="*/ 36 w 39"/>
                    <a:gd name="T5" fmla="*/ 22 h 41"/>
                    <a:gd name="T6" fmla="*/ 39 w 39"/>
                    <a:gd name="T7" fmla="*/ 6 h 41"/>
                    <a:gd name="T8" fmla="*/ 9 w 39"/>
                    <a:gd name="T9" fmla="*/ 11 h 41"/>
                    <a:gd name="T10" fmla="*/ 0 w 39"/>
                    <a:gd name="T11" fmla="*/ 41 h 41"/>
                  </a:gdLst>
                  <a:ahLst/>
                  <a:cxnLst>
                    <a:cxn ang="0">
                      <a:pos x="T0" y="T1"/>
                    </a:cxn>
                    <a:cxn ang="0">
                      <a:pos x="T2" y="T3"/>
                    </a:cxn>
                    <a:cxn ang="0">
                      <a:pos x="T4" y="T5"/>
                    </a:cxn>
                    <a:cxn ang="0">
                      <a:pos x="T6" y="T7"/>
                    </a:cxn>
                    <a:cxn ang="0">
                      <a:pos x="T8" y="T9"/>
                    </a:cxn>
                    <a:cxn ang="0">
                      <a:pos x="T10" y="T11"/>
                    </a:cxn>
                  </a:cxnLst>
                  <a:rect l="0" t="0" r="r" b="b"/>
                  <a:pathLst>
                    <a:path w="39" h="41">
                      <a:moveTo>
                        <a:pt x="0" y="41"/>
                      </a:moveTo>
                      <a:cubicBezTo>
                        <a:pt x="0" y="41"/>
                        <a:pt x="0" y="41"/>
                        <a:pt x="0" y="41"/>
                      </a:cubicBezTo>
                      <a:cubicBezTo>
                        <a:pt x="9" y="27"/>
                        <a:pt x="25" y="22"/>
                        <a:pt x="36" y="22"/>
                      </a:cubicBezTo>
                      <a:cubicBezTo>
                        <a:pt x="37" y="17"/>
                        <a:pt x="38" y="11"/>
                        <a:pt x="39" y="6"/>
                      </a:cubicBezTo>
                      <a:cubicBezTo>
                        <a:pt x="31" y="2"/>
                        <a:pt x="21" y="0"/>
                        <a:pt x="9" y="11"/>
                      </a:cubicBezTo>
                      <a:cubicBezTo>
                        <a:pt x="5" y="21"/>
                        <a:pt x="2" y="31"/>
                        <a:pt x="0" y="41"/>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2" name="Freeform 1561"/>
                <p:cNvSpPr/>
                <p:nvPr/>
              </p:nvSpPr>
              <p:spPr bwMode="auto">
                <a:xfrm>
                  <a:off x="2211" y="2274"/>
                  <a:ext cx="97" cy="184"/>
                </a:xfrm>
                <a:custGeom>
                  <a:avLst/>
                  <a:gdLst>
                    <a:gd name="T0" fmla="*/ 10 w 41"/>
                    <a:gd name="T1" fmla="*/ 78 h 78"/>
                    <a:gd name="T2" fmla="*/ 41 w 41"/>
                    <a:gd name="T3" fmla="*/ 19 h 78"/>
                    <a:gd name="T4" fmla="*/ 38 w 41"/>
                    <a:gd name="T5" fmla="*/ 0 h 78"/>
                    <a:gd name="T6" fmla="*/ 1 w 41"/>
                    <a:gd name="T7" fmla="*/ 23 h 78"/>
                    <a:gd name="T8" fmla="*/ 10 w 41"/>
                    <a:gd name="T9" fmla="*/ 78 h 78"/>
                  </a:gdLst>
                  <a:ahLst/>
                  <a:cxnLst>
                    <a:cxn ang="0">
                      <a:pos x="T0" y="T1"/>
                    </a:cxn>
                    <a:cxn ang="0">
                      <a:pos x="T2" y="T3"/>
                    </a:cxn>
                    <a:cxn ang="0">
                      <a:pos x="T4" y="T5"/>
                    </a:cxn>
                    <a:cxn ang="0">
                      <a:pos x="T6" y="T7"/>
                    </a:cxn>
                    <a:cxn ang="0">
                      <a:pos x="T8" y="T9"/>
                    </a:cxn>
                  </a:cxnLst>
                  <a:rect l="0" t="0" r="r" b="b"/>
                  <a:pathLst>
                    <a:path w="41" h="78">
                      <a:moveTo>
                        <a:pt x="10" y="78"/>
                      </a:moveTo>
                      <a:cubicBezTo>
                        <a:pt x="12" y="55"/>
                        <a:pt x="23" y="33"/>
                        <a:pt x="41" y="19"/>
                      </a:cubicBezTo>
                      <a:cubicBezTo>
                        <a:pt x="40" y="13"/>
                        <a:pt x="39" y="7"/>
                        <a:pt x="38" y="0"/>
                      </a:cubicBezTo>
                      <a:cubicBezTo>
                        <a:pt x="26" y="0"/>
                        <a:pt x="9" y="7"/>
                        <a:pt x="1" y="23"/>
                      </a:cubicBezTo>
                      <a:cubicBezTo>
                        <a:pt x="0" y="37"/>
                        <a:pt x="1" y="56"/>
                        <a:pt x="10" y="78"/>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3" name="Freeform 1562"/>
                <p:cNvSpPr/>
                <p:nvPr/>
              </p:nvSpPr>
              <p:spPr bwMode="auto">
                <a:xfrm>
                  <a:off x="2126" y="939"/>
                  <a:ext cx="109" cy="85"/>
                </a:xfrm>
                <a:custGeom>
                  <a:avLst/>
                  <a:gdLst>
                    <a:gd name="T0" fmla="*/ 21 w 46"/>
                    <a:gd name="T1" fmla="*/ 0 h 36"/>
                    <a:gd name="T2" fmla="*/ 2 w 46"/>
                    <a:gd name="T3" fmla="*/ 25 h 36"/>
                    <a:gd name="T4" fmla="*/ 42 w 46"/>
                    <a:gd name="T5" fmla="*/ 36 h 36"/>
                    <a:gd name="T6" fmla="*/ 46 w 46"/>
                    <a:gd name="T7" fmla="*/ 23 h 36"/>
                    <a:gd name="T8" fmla="*/ 21 w 46"/>
                    <a:gd name="T9" fmla="*/ 0 h 36"/>
                  </a:gdLst>
                  <a:ahLst/>
                  <a:cxnLst>
                    <a:cxn ang="0">
                      <a:pos x="T0" y="T1"/>
                    </a:cxn>
                    <a:cxn ang="0">
                      <a:pos x="T2" y="T3"/>
                    </a:cxn>
                    <a:cxn ang="0">
                      <a:pos x="T4" y="T5"/>
                    </a:cxn>
                    <a:cxn ang="0">
                      <a:pos x="T6" y="T7"/>
                    </a:cxn>
                    <a:cxn ang="0">
                      <a:pos x="T8" y="T9"/>
                    </a:cxn>
                  </a:cxnLst>
                  <a:rect l="0" t="0" r="r" b="b"/>
                  <a:pathLst>
                    <a:path w="46" h="36">
                      <a:moveTo>
                        <a:pt x="21" y="0"/>
                      </a:moveTo>
                      <a:cubicBezTo>
                        <a:pt x="10" y="2"/>
                        <a:pt x="0" y="11"/>
                        <a:pt x="2" y="25"/>
                      </a:cubicBezTo>
                      <a:cubicBezTo>
                        <a:pt x="17" y="23"/>
                        <a:pt x="31" y="27"/>
                        <a:pt x="42" y="36"/>
                      </a:cubicBezTo>
                      <a:cubicBezTo>
                        <a:pt x="42" y="32"/>
                        <a:pt x="44" y="28"/>
                        <a:pt x="46" y="23"/>
                      </a:cubicBezTo>
                      <a:cubicBezTo>
                        <a:pt x="33" y="23"/>
                        <a:pt x="23" y="13"/>
                        <a:pt x="21" y="0"/>
                      </a:cubicBezTo>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4" name="Freeform 1563"/>
                <p:cNvSpPr/>
                <p:nvPr/>
              </p:nvSpPr>
              <p:spPr bwMode="auto">
                <a:xfrm>
                  <a:off x="2088" y="674"/>
                  <a:ext cx="131" cy="194"/>
                </a:xfrm>
                <a:custGeom>
                  <a:avLst/>
                  <a:gdLst>
                    <a:gd name="T0" fmla="*/ 35 w 55"/>
                    <a:gd name="T1" fmla="*/ 0 h 82"/>
                    <a:gd name="T2" fmla="*/ 0 w 55"/>
                    <a:gd name="T3" fmla="*/ 18 h 82"/>
                    <a:gd name="T4" fmla="*/ 48 w 55"/>
                    <a:gd name="T5" fmla="*/ 82 h 82"/>
                    <a:gd name="T6" fmla="*/ 55 w 55"/>
                    <a:gd name="T7" fmla="*/ 78 h 82"/>
                    <a:gd name="T8" fmla="*/ 52 w 55"/>
                    <a:gd name="T9" fmla="*/ 13 h 82"/>
                    <a:gd name="T10" fmla="*/ 48 w 55"/>
                    <a:gd name="T11" fmla="*/ 6 h 82"/>
                    <a:gd name="T12" fmla="*/ 35 w 55"/>
                    <a:gd name="T13" fmla="*/ 0 h 82"/>
                  </a:gdLst>
                  <a:ahLst/>
                  <a:cxnLst>
                    <a:cxn ang="0">
                      <a:pos x="T0" y="T1"/>
                    </a:cxn>
                    <a:cxn ang="0">
                      <a:pos x="T2" y="T3"/>
                    </a:cxn>
                    <a:cxn ang="0">
                      <a:pos x="T4" y="T5"/>
                    </a:cxn>
                    <a:cxn ang="0">
                      <a:pos x="T6" y="T7"/>
                    </a:cxn>
                    <a:cxn ang="0">
                      <a:pos x="T8" y="T9"/>
                    </a:cxn>
                    <a:cxn ang="0">
                      <a:pos x="T10" y="T11"/>
                    </a:cxn>
                    <a:cxn ang="0">
                      <a:pos x="T12" y="T13"/>
                    </a:cxn>
                  </a:cxnLst>
                  <a:rect l="0" t="0" r="r" b="b"/>
                  <a:pathLst>
                    <a:path w="55" h="82">
                      <a:moveTo>
                        <a:pt x="35" y="0"/>
                      </a:moveTo>
                      <a:cubicBezTo>
                        <a:pt x="20" y="8"/>
                        <a:pt x="6" y="14"/>
                        <a:pt x="0" y="18"/>
                      </a:cubicBezTo>
                      <a:cubicBezTo>
                        <a:pt x="8" y="31"/>
                        <a:pt x="28" y="56"/>
                        <a:pt x="48" y="82"/>
                      </a:cubicBezTo>
                      <a:cubicBezTo>
                        <a:pt x="50" y="80"/>
                        <a:pt x="52" y="79"/>
                        <a:pt x="55" y="78"/>
                      </a:cubicBezTo>
                      <a:cubicBezTo>
                        <a:pt x="23" y="54"/>
                        <a:pt x="36" y="23"/>
                        <a:pt x="52" y="13"/>
                      </a:cubicBezTo>
                      <a:cubicBezTo>
                        <a:pt x="51" y="11"/>
                        <a:pt x="49" y="8"/>
                        <a:pt x="48" y="6"/>
                      </a:cubicBezTo>
                      <a:cubicBezTo>
                        <a:pt x="43" y="5"/>
                        <a:pt x="39" y="3"/>
                        <a:pt x="35" y="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5" name="Freeform 1564"/>
                <p:cNvSpPr/>
                <p:nvPr/>
              </p:nvSpPr>
              <p:spPr bwMode="auto">
                <a:xfrm>
                  <a:off x="2055" y="123"/>
                  <a:ext cx="121" cy="227"/>
                </a:xfrm>
                <a:custGeom>
                  <a:avLst/>
                  <a:gdLst>
                    <a:gd name="T0" fmla="*/ 20 w 51"/>
                    <a:gd name="T1" fmla="*/ 96 h 96"/>
                    <a:gd name="T2" fmla="*/ 41 w 51"/>
                    <a:gd name="T3" fmla="*/ 75 h 96"/>
                    <a:gd name="T4" fmla="*/ 51 w 51"/>
                    <a:gd name="T5" fmla="*/ 7 h 96"/>
                    <a:gd name="T6" fmla="*/ 45 w 51"/>
                    <a:gd name="T7" fmla="*/ 2 h 96"/>
                    <a:gd name="T8" fmla="*/ 19 w 51"/>
                    <a:gd name="T9" fmla="*/ 0 h 96"/>
                    <a:gd name="T10" fmla="*/ 20 w 51"/>
                    <a:gd name="T11" fmla="*/ 96 h 96"/>
                  </a:gdLst>
                  <a:ahLst/>
                  <a:cxnLst>
                    <a:cxn ang="0">
                      <a:pos x="T0" y="T1"/>
                    </a:cxn>
                    <a:cxn ang="0">
                      <a:pos x="T2" y="T3"/>
                    </a:cxn>
                    <a:cxn ang="0">
                      <a:pos x="T4" y="T5"/>
                    </a:cxn>
                    <a:cxn ang="0">
                      <a:pos x="T6" y="T7"/>
                    </a:cxn>
                    <a:cxn ang="0">
                      <a:pos x="T8" y="T9"/>
                    </a:cxn>
                    <a:cxn ang="0">
                      <a:pos x="T10" y="T11"/>
                    </a:cxn>
                  </a:cxnLst>
                  <a:rect l="0" t="0" r="r" b="b"/>
                  <a:pathLst>
                    <a:path w="51" h="96">
                      <a:moveTo>
                        <a:pt x="20" y="96"/>
                      </a:moveTo>
                      <a:cubicBezTo>
                        <a:pt x="26" y="87"/>
                        <a:pt x="33" y="80"/>
                        <a:pt x="41" y="75"/>
                      </a:cubicBezTo>
                      <a:cubicBezTo>
                        <a:pt x="30" y="49"/>
                        <a:pt x="38" y="21"/>
                        <a:pt x="51" y="7"/>
                      </a:cubicBezTo>
                      <a:cubicBezTo>
                        <a:pt x="48" y="6"/>
                        <a:pt x="46" y="4"/>
                        <a:pt x="45" y="2"/>
                      </a:cubicBezTo>
                      <a:cubicBezTo>
                        <a:pt x="38" y="3"/>
                        <a:pt x="28" y="2"/>
                        <a:pt x="19" y="0"/>
                      </a:cubicBezTo>
                      <a:cubicBezTo>
                        <a:pt x="6" y="20"/>
                        <a:pt x="0" y="67"/>
                        <a:pt x="20" y="96"/>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6" name="Freeform 1565"/>
                <p:cNvSpPr/>
                <p:nvPr/>
              </p:nvSpPr>
              <p:spPr bwMode="auto">
                <a:xfrm>
                  <a:off x="2230" y="4147"/>
                  <a:ext cx="171" cy="204"/>
                </a:xfrm>
                <a:custGeom>
                  <a:avLst/>
                  <a:gdLst>
                    <a:gd name="T0" fmla="*/ 19 w 72"/>
                    <a:gd name="T1" fmla="*/ 78 h 86"/>
                    <a:gd name="T2" fmla="*/ 72 w 72"/>
                    <a:gd name="T3" fmla="*/ 1 h 86"/>
                    <a:gd name="T4" fmla="*/ 62 w 72"/>
                    <a:gd name="T5" fmla="*/ 0 h 86"/>
                    <a:gd name="T6" fmla="*/ 0 w 72"/>
                    <a:gd name="T7" fmla="*/ 86 h 86"/>
                    <a:gd name="T8" fmla="*/ 69 w 72"/>
                    <a:gd name="T9" fmla="*/ 86 h 86"/>
                    <a:gd name="T10" fmla="*/ 67 w 72"/>
                    <a:gd name="T11" fmla="*/ 80 h 86"/>
                    <a:gd name="T12" fmla="*/ 19 w 72"/>
                    <a:gd name="T13" fmla="*/ 78 h 86"/>
                  </a:gdLst>
                  <a:ahLst/>
                  <a:cxnLst>
                    <a:cxn ang="0">
                      <a:pos x="T0" y="T1"/>
                    </a:cxn>
                    <a:cxn ang="0">
                      <a:pos x="T2" y="T3"/>
                    </a:cxn>
                    <a:cxn ang="0">
                      <a:pos x="T4" y="T5"/>
                    </a:cxn>
                    <a:cxn ang="0">
                      <a:pos x="T6" y="T7"/>
                    </a:cxn>
                    <a:cxn ang="0">
                      <a:pos x="T8" y="T9"/>
                    </a:cxn>
                    <a:cxn ang="0">
                      <a:pos x="T10" y="T11"/>
                    </a:cxn>
                    <a:cxn ang="0">
                      <a:pos x="T12" y="T13"/>
                    </a:cxn>
                  </a:cxnLst>
                  <a:rect l="0" t="0" r="r" b="b"/>
                  <a:pathLst>
                    <a:path w="72" h="86">
                      <a:moveTo>
                        <a:pt x="19" y="78"/>
                      </a:moveTo>
                      <a:cubicBezTo>
                        <a:pt x="31" y="59"/>
                        <a:pt x="53" y="27"/>
                        <a:pt x="72" y="1"/>
                      </a:cubicBezTo>
                      <a:cubicBezTo>
                        <a:pt x="69" y="1"/>
                        <a:pt x="65" y="0"/>
                        <a:pt x="62" y="0"/>
                      </a:cubicBezTo>
                      <a:cubicBezTo>
                        <a:pt x="40" y="31"/>
                        <a:pt x="15" y="66"/>
                        <a:pt x="0" y="86"/>
                      </a:cubicBezTo>
                      <a:cubicBezTo>
                        <a:pt x="69" y="86"/>
                        <a:pt x="69" y="86"/>
                        <a:pt x="69" y="86"/>
                      </a:cubicBezTo>
                      <a:cubicBezTo>
                        <a:pt x="69" y="84"/>
                        <a:pt x="68" y="82"/>
                        <a:pt x="67" y="80"/>
                      </a:cubicBezTo>
                      <a:cubicBezTo>
                        <a:pt x="46" y="80"/>
                        <a:pt x="28" y="79"/>
                        <a:pt x="19" y="78"/>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7" name="Freeform 1566"/>
                <p:cNvSpPr/>
                <p:nvPr/>
              </p:nvSpPr>
              <p:spPr bwMode="auto">
                <a:xfrm>
                  <a:off x="1989" y="646"/>
                  <a:ext cx="203" cy="244"/>
                </a:xfrm>
                <a:custGeom>
                  <a:avLst/>
                  <a:gdLst>
                    <a:gd name="T0" fmla="*/ 83 w 86"/>
                    <a:gd name="T1" fmla="*/ 103 h 103"/>
                    <a:gd name="T2" fmla="*/ 86 w 86"/>
                    <a:gd name="T3" fmla="*/ 98 h 103"/>
                    <a:gd name="T4" fmla="*/ 32 w 86"/>
                    <a:gd name="T5" fmla="*/ 27 h 103"/>
                    <a:gd name="T6" fmla="*/ 71 w 86"/>
                    <a:gd name="T7" fmla="*/ 8 h 103"/>
                    <a:gd name="T8" fmla="*/ 61 w 86"/>
                    <a:gd name="T9" fmla="*/ 0 h 103"/>
                    <a:gd name="T10" fmla="*/ 0 w 86"/>
                    <a:gd name="T11" fmla="*/ 30 h 103"/>
                    <a:gd name="T12" fmla="*/ 51 w 86"/>
                    <a:gd name="T13" fmla="*/ 101 h 103"/>
                    <a:gd name="T14" fmla="*/ 83 w 86"/>
                    <a:gd name="T15" fmla="*/ 103 h 1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103">
                      <a:moveTo>
                        <a:pt x="83" y="103"/>
                      </a:moveTo>
                      <a:cubicBezTo>
                        <a:pt x="84" y="101"/>
                        <a:pt x="85" y="100"/>
                        <a:pt x="86" y="98"/>
                      </a:cubicBezTo>
                      <a:cubicBezTo>
                        <a:pt x="65" y="71"/>
                        <a:pt x="42" y="42"/>
                        <a:pt x="32" y="27"/>
                      </a:cubicBezTo>
                      <a:cubicBezTo>
                        <a:pt x="41" y="23"/>
                        <a:pt x="56" y="15"/>
                        <a:pt x="71" y="8"/>
                      </a:cubicBezTo>
                      <a:cubicBezTo>
                        <a:pt x="68" y="6"/>
                        <a:pt x="64" y="3"/>
                        <a:pt x="61" y="0"/>
                      </a:cubicBezTo>
                      <a:cubicBezTo>
                        <a:pt x="38" y="11"/>
                        <a:pt x="9" y="25"/>
                        <a:pt x="0" y="30"/>
                      </a:cubicBezTo>
                      <a:cubicBezTo>
                        <a:pt x="8" y="44"/>
                        <a:pt x="29" y="72"/>
                        <a:pt x="51" y="101"/>
                      </a:cubicBezTo>
                      <a:cubicBezTo>
                        <a:pt x="60" y="98"/>
                        <a:pt x="71" y="98"/>
                        <a:pt x="83" y="103"/>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8" name="Freeform 1567"/>
                <p:cNvSpPr/>
                <p:nvPr/>
              </p:nvSpPr>
              <p:spPr bwMode="auto">
                <a:xfrm>
                  <a:off x="2043" y="875"/>
                  <a:ext cx="138" cy="142"/>
                </a:xfrm>
                <a:custGeom>
                  <a:avLst/>
                  <a:gdLst>
                    <a:gd name="T0" fmla="*/ 32 w 58"/>
                    <a:gd name="T1" fmla="*/ 53 h 60"/>
                    <a:gd name="T2" fmla="*/ 56 w 58"/>
                    <a:gd name="T3" fmla="*/ 22 h 60"/>
                    <a:gd name="T4" fmla="*/ 58 w 58"/>
                    <a:gd name="T5" fmla="*/ 10 h 60"/>
                    <a:gd name="T6" fmla="*/ 12 w 58"/>
                    <a:gd name="T7" fmla="*/ 60 h 60"/>
                    <a:gd name="T8" fmla="*/ 32 w 58"/>
                    <a:gd name="T9" fmla="*/ 53 h 60"/>
                  </a:gdLst>
                  <a:ahLst/>
                  <a:cxnLst>
                    <a:cxn ang="0">
                      <a:pos x="T0" y="T1"/>
                    </a:cxn>
                    <a:cxn ang="0">
                      <a:pos x="T2" y="T3"/>
                    </a:cxn>
                    <a:cxn ang="0">
                      <a:pos x="T4" y="T5"/>
                    </a:cxn>
                    <a:cxn ang="0">
                      <a:pos x="T6" y="T7"/>
                    </a:cxn>
                    <a:cxn ang="0">
                      <a:pos x="T8" y="T9"/>
                    </a:cxn>
                  </a:cxnLst>
                  <a:rect l="0" t="0" r="r" b="b"/>
                  <a:pathLst>
                    <a:path w="58" h="60">
                      <a:moveTo>
                        <a:pt x="32" y="53"/>
                      </a:moveTo>
                      <a:cubicBezTo>
                        <a:pt x="29" y="36"/>
                        <a:pt x="41" y="24"/>
                        <a:pt x="56" y="22"/>
                      </a:cubicBezTo>
                      <a:cubicBezTo>
                        <a:pt x="56" y="18"/>
                        <a:pt x="56" y="14"/>
                        <a:pt x="58" y="10"/>
                      </a:cubicBezTo>
                      <a:cubicBezTo>
                        <a:pt x="27" y="0"/>
                        <a:pt x="0" y="23"/>
                        <a:pt x="12" y="60"/>
                      </a:cubicBezTo>
                      <a:cubicBezTo>
                        <a:pt x="18" y="57"/>
                        <a:pt x="25" y="54"/>
                        <a:pt x="32" y="53"/>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9" name="Freeform 1568"/>
                <p:cNvSpPr/>
                <p:nvPr/>
              </p:nvSpPr>
              <p:spPr bwMode="auto">
                <a:xfrm>
                  <a:off x="2254" y="2967"/>
                  <a:ext cx="38" cy="40"/>
                </a:xfrm>
                <a:custGeom>
                  <a:avLst/>
                  <a:gdLst>
                    <a:gd name="T0" fmla="*/ 0 w 16"/>
                    <a:gd name="T1" fmla="*/ 2 h 17"/>
                    <a:gd name="T2" fmla="*/ 16 w 16"/>
                    <a:gd name="T3" fmla="*/ 17 h 17"/>
                    <a:gd name="T4" fmla="*/ 15 w 16"/>
                    <a:gd name="T5" fmla="*/ 10 h 17"/>
                    <a:gd name="T6" fmla="*/ 5 w 16"/>
                    <a:gd name="T7" fmla="*/ 0 h 17"/>
                    <a:gd name="T8" fmla="*/ 0 w 16"/>
                    <a:gd name="T9" fmla="*/ 2 h 17"/>
                  </a:gdLst>
                  <a:ahLst/>
                  <a:cxnLst>
                    <a:cxn ang="0">
                      <a:pos x="T0" y="T1"/>
                    </a:cxn>
                    <a:cxn ang="0">
                      <a:pos x="T2" y="T3"/>
                    </a:cxn>
                    <a:cxn ang="0">
                      <a:pos x="T4" y="T5"/>
                    </a:cxn>
                    <a:cxn ang="0">
                      <a:pos x="T6" y="T7"/>
                    </a:cxn>
                    <a:cxn ang="0">
                      <a:pos x="T8" y="T9"/>
                    </a:cxn>
                  </a:cxnLst>
                  <a:rect l="0" t="0" r="r" b="b"/>
                  <a:pathLst>
                    <a:path w="16" h="17">
                      <a:moveTo>
                        <a:pt x="0" y="2"/>
                      </a:moveTo>
                      <a:cubicBezTo>
                        <a:pt x="16" y="17"/>
                        <a:pt x="16" y="17"/>
                        <a:pt x="16" y="17"/>
                      </a:cubicBezTo>
                      <a:cubicBezTo>
                        <a:pt x="16" y="14"/>
                        <a:pt x="16" y="12"/>
                        <a:pt x="15" y="10"/>
                      </a:cubicBezTo>
                      <a:cubicBezTo>
                        <a:pt x="5" y="0"/>
                        <a:pt x="5" y="0"/>
                        <a:pt x="5" y="0"/>
                      </a:cubicBezTo>
                      <a:cubicBezTo>
                        <a:pt x="3" y="1"/>
                        <a:pt x="2" y="2"/>
                        <a:pt x="0" y="2"/>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0" name="Freeform 1569"/>
                <p:cNvSpPr/>
                <p:nvPr/>
              </p:nvSpPr>
              <p:spPr bwMode="auto">
                <a:xfrm>
                  <a:off x="2268" y="2955"/>
                  <a:ext cx="21" cy="31"/>
                </a:xfrm>
                <a:custGeom>
                  <a:avLst/>
                  <a:gdLst>
                    <a:gd name="T0" fmla="*/ 0 w 9"/>
                    <a:gd name="T1" fmla="*/ 4 h 13"/>
                    <a:gd name="T2" fmla="*/ 9 w 9"/>
                    <a:gd name="T3" fmla="*/ 13 h 13"/>
                    <a:gd name="T4" fmla="*/ 7 w 9"/>
                    <a:gd name="T5" fmla="*/ 0 h 13"/>
                    <a:gd name="T6" fmla="*/ 0 w 9"/>
                    <a:gd name="T7" fmla="*/ 4 h 13"/>
                  </a:gdLst>
                  <a:ahLst/>
                  <a:cxnLst>
                    <a:cxn ang="0">
                      <a:pos x="T0" y="T1"/>
                    </a:cxn>
                    <a:cxn ang="0">
                      <a:pos x="T2" y="T3"/>
                    </a:cxn>
                    <a:cxn ang="0">
                      <a:pos x="T4" y="T5"/>
                    </a:cxn>
                    <a:cxn ang="0">
                      <a:pos x="T6" y="T7"/>
                    </a:cxn>
                  </a:cxnLst>
                  <a:rect l="0" t="0" r="r" b="b"/>
                  <a:pathLst>
                    <a:path w="9" h="13">
                      <a:moveTo>
                        <a:pt x="0" y="4"/>
                      </a:moveTo>
                      <a:cubicBezTo>
                        <a:pt x="9" y="13"/>
                        <a:pt x="9" y="13"/>
                        <a:pt x="9" y="13"/>
                      </a:cubicBezTo>
                      <a:cubicBezTo>
                        <a:pt x="9" y="6"/>
                        <a:pt x="8" y="2"/>
                        <a:pt x="7" y="0"/>
                      </a:cubicBezTo>
                      <a:cubicBezTo>
                        <a:pt x="5" y="1"/>
                        <a:pt x="3" y="2"/>
                        <a:pt x="0" y="4"/>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1" name="Freeform 1570"/>
                <p:cNvSpPr/>
                <p:nvPr/>
              </p:nvSpPr>
              <p:spPr bwMode="auto">
                <a:xfrm>
                  <a:off x="2242" y="2974"/>
                  <a:ext cx="50" cy="52"/>
                </a:xfrm>
                <a:custGeom>
                  <a:avLst/>
                  <a:gdLst>
                    <a:gd name="T0" fmla="*/ 21 w 21"/>
                    <a:gd name="T1" fmla="*/ 16 h 22"/>
                    <a:gd name="T2" fmla="*/ 4 w 21"/>
                    <a:gd name="T3" fmla="*/ 0 h 22"/>
                    <a:gd name="T4" fmla="*/ 0 w 21"/>
                    <a:gd name="T5" fmla="*/ 3 h 22"/>
                    <a:gd name="T6" fmla="*/ 20 w 21"/>
                    <a:gd name="T7" fmla="*/ 22 h 22"/>
                    <a:gd name="T8" fmla="*/ 21 w 21"/>
                    <a:gd name="T9" fmla="*/ 16 h 22"/>
                  </a:gdLst>
                  <a:ahLst/>
                  <a:cxnLst>
                    <a:cxn ang="0">
                      <a:pos x="T0" y="T1"/>
                    </a:cxn>
                    <a:cxn ang="0">
                      <a:pos x="T2" y="T3"/>
                    </a:cxn>
                    <a:cxn ang="0">
                      <a:pos x="T4" y="T5"/>
                    </a:cxn>
                    <a:cxn ang="0">
                      <a:pos x="T6" y="T7"/>
                    </a:cxn>
                    <a:cxn ang="0">
                      <a:pos x="T8" y="T9"/>
                    </a:cxn>
                  </a:cxnLst>
                  <a:rect l="0" t="0" r="r" b="b"/>
                  <a:pathLst>
                    <a:path w="21" h="22">
                      <a:moveTo>
                        <a:pt x="21" y="16"/>
                      </a:moveTo>
                      <a:cubicBezTo>
                        <a:pt x="4" y="0"/>
                        <a:pt x="4" y="0"/>
                        <a:pt x="4" y="0"/>
                      </a:cubicBezTo>
                      <a:cubicBezTo>
                        <a:pt x="2" y="1"/>
                        <a:pt x="1" y="2"/>
                        <a:pt x="0" y="3"/>
                      </a:cubicBezTo>
                      <a:cubicBezTo>
                        <a:pt x="20" y="22"/>
                        <a:pt x="20" y="22"/>
                        <a:pt x="20" y="22"/>
                      </a:cubicBezTo>
                      <a:cubicBezTo>
                        <a:pt x="21" y="20"/>
                        <a:pt x="21" y="18"/>
                        <a:pt x="21" y="16"/>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2" name="Freeform 1571"/>
                <p:cNvSpPr/>
                <p:nvPr/>
              </p:nvSpPr>
              <p:spPr bwMode="auto">
                <a:xfrm>
                  <a:off x="2228" y="2981"/>
                  <a:ext cx="61" cy="61"/>
                </a:xfrm>
                <a:custGeom>
                  <a:avLst/>
                  <a:gdLst>
                    <a:gd name="T0" fmla="*/ 26 w 26"/>
                    <a:gd name="T1" fmla="*/ 21 h 26"/>
                    <a:gd name="T2" fmla="*/ 4 w 26"/>
                    <a:gd name="T3" fmla="*/ 0 h 26"/>
                    <a:gd name="T4" fmla="*/ 0 w 26"/>
                    <a:gd name="T5" fmla="*/ 3 h 26"/>
                    <a:gd name="T6" fmla="*/ 26 w 26"/>
                    <a:gd name="T7" fmla="*/ 26 h 26"/>
                    <a:gd name="T8" fmla="*/ 26 w 26"/>
                    <a:gd name="T9" fmla="*/ 21 h 26"/>
                  </a:gdLst>
                  <a:ahLst/>
                  <a:cxnLst>
                    <a:cxn ang="0">
                      <a:pos x="T0" y="T1"/>
                    </a:cxn>
                    <a:cxn ang="0">
                      <a:pos x="T2" y="T3"/>
                    </a:cxn>
                    <a:cxn ang="0">
                      <a:pos x="T4" y="T5"/>
                    </a:cxn>
                    <a:cxn ang="0">
                      <a:pos x="T6" y="T7"/>
                    </a:cxn>
                    <a:cxn ang="0">
                      <a:pos x="T8" y="T9"/>
                    </a:cxn>
                  </a:cxnLst>
                  <a:rect l="0" t="0" r="r" b="b"/>
                  <a:pathLst>
                    <a:path w="26" h="26">
                      <a:moveTo>
                        <a:pt x="26" y="21"/>
                      </a:moveTo>
                      <a:cubicBezTo>
                        <a:pt x="4" y="0"/>
                        <a:pt x="4" y="0"/>
                        <a:pt x="4" y="0"/>
                      </a:cubicBezTo>
                      <a:cubicBezTo>
                        <a:pt x="0" y="3"/>
                        <a:pt x="0" y="3"/>
                        <a:pt x="0" y="3"/>
                      </a:cubicBezTo>
                      <a:cubicBezTo>
                        <a:pt x="26" y="26"/>
                        <a:pt x="26" y="26"/>
                        <a:pt x="26" y="26"/>
                      </a:cubicBezTo>
                      <a:cubicBezTo>
                        <a:pt x="26" y="24"/>
                        <a:pt x="26" y="23"/>
                        <a:pt x="26" y="2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3" name="Freeform 1572"/>
                <p:cNvSpPr/>
                <p:nvPr/>
              </p:nvSpPr>
              <p:spPr bwMode="auto">
                <a:xfrm>
                  <a:off x="2216" y="2988"/>
                  <a:ext cx="73" cy="71"/>
                </a:xfrm>
                <a:custGeom>
                  <a:avLst/>
                  <a:gdLst>
                    <a:gd name="T0" fmla="*/ 0 w 31"/>
                    <a:gd name="T1" fmla="*/ 2 h 30"/>
                    <a:gd name="T2" fmla="*/ 30 w 31"/>
                    <a:gd name="T3" fmla="*/ 30 h 30"/>
                    <a:gd name="T4" fmla="*/ 31 w 31"/>
                    <a:gd name="T5" fmla="*/ 25 h 30"/>
                    <a:gd name="T6" fmla="*/ 4 w 31"/>
                    <a:gd name="T7" fmla="*/ 0 h 30"/>
                    <a:gd name="T8" fmla="*/ 0 w 31"/>
                    <a:gd name="T9" fmla="*/ 2 h 30"/>
                  </a:gdLst>
                  <a:ahLst/>
                  <a:cxnLst>
                    <a:cxn ang="0">
                      <a:pos x="T0" y="T1"/>
                    </a:cxn>
                    <a:cxn ang="0">
                      <a:pos x="T2" y="T3"/>
                    </a:cxn>
                    <a:cxn ang="0">
                      <a:pos x="T4" y="T5"/>
                    </a:cxn>
                    <a:cxn ang="0">
                      <a:pos x="T6" y="T7"/>
                    </a:cxn>
                    <a:cxn ang="0">
                      <a:pos x="T8" y="T9"/>
                    </a:cxn>
                  </a:cxnLst>
                  <a:rect l="0" t="0" r="r" b="b"/>
                  <a:pathLst>
                    <a:path w="31" h="30">
                      <a:moveTo>
                        <a:pt x="0" y="2"/>
                      </a:moveTo>
                      <a:cubicBezTo>
                        <a:pt x="7" y="8"/>
                        <a:pt x="19" y="22"/>
                        <a:pt x="30" y="30"/>
                      </a:cubicBezTo>
                      <a:cubicBezTo>
                        <a:pt x="30" y="28"/>
                        <a:pt x="31" y="27"/>
                        <a:pt x="31" y="25"/>
                      </a:cubicBezTo>
                      <a:cubicBezTo>
                        <a:pt x="4" y="0"/>
                        <a:pt x="4" y="0"/>
                        <a:pt x="4" y="0"/>
                      </a:cubicBezTo>
                      <a:cubicBezTo>
                        <a:pt x="2" y="1"/>
                        <a:pt x="1" y="2"/>
                        <a:pt x="0" y="2"/>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4" name="Freeform 1573"/>
                <p:cNvSpPr/>
                <p:nvPr/>
              </p:nvSpPr>
              <p:spPr bwMode="auto">
                <a:xfrm>
                  <a:off x="2148" y="1592"/>
                  <a:ext cx="82" cy="159"/>
                </a:xfrm>
                <a:custGeom>
                  <a:avLst/>
                  <a:gdLst>
                    <a:gd name="T0" fmla="*/ 8 w 35"/>
                    <a:gd name="T1" fmla="*/ 67 h 67"/>
                    <a:gd name="T2" fmla="*/ 27 w 35"/>
                    <a:gd name="T3" fmla="*/ 63 h 67"/>
                    <a:gd name="T4" fmla="*/ 35 w 35"/>
                    <a:gd name="T5" fmla="*/ 5 h 67"/>
                    <a:gd name="T6" fmla="*/ 22 w 35"/>
                    <a:gd name="T7" fmla="*/ 0 h 67"/>
                    <a:gd name="T8" fmla="*/ 8 w 35"/>
                    <a:gd name="T9" fmla="*/ 67 h 67"/>
                  </a:gdLst>
                  <a:ahLst/>
                  <a:cxnLst>
                    <a:cxn ang="0">
                      <a:pos x="T0" y="T1"/>
                    </a:cxn>
                    <a:cxn ang="0">
                      <a:pos x="T2" y="T3"/>
                    </a:cxn>
                    <a:cxn ang="0">
                      <a:pos x="T4" y="T5"/>
                    </a:cxn>
                    <a:cxn ang="0">
                      <a:pos x="T6" y="T7"/>
                    </a:cxn>
                    <a:cxn ang="0">
                      <a:pos x="T8" y="T9"/>
                    </a:cxn>
                  </a:cxnLst>
                  <a:rect l="0" t="0" r="r" b="b"/>
                  <a:pathLst>
                    <a:path w="35" h="67">
                      <a:moveTo>
                        <a:pt x="8" y="67"/>
                      </a:moveTo>
                      <a:cubicBezTo>
                        <a:pt x="14" y="65"/>
                        <a:pt x="20" y="64"/>
                        <a:pt x="27" y="63"/>
                      </a:cubicBezTo>
                      <a:cubicBezTo>
                        <a:pt x="19" y="51"/>
                        <a:pt x="15" y="27"/>
                        <a:pt x="35" y="5"/>
                      </a:cubicBezTo>
                      <a:cubicBezTo>
                        <a:pt x="30" y="3"/>
                        <a:pt x="25" y="2"/>
                        <a:pt x="22" y="0"/>
                      </a:cubicBezTo>
                      <a:cubicBezTo>
                        <a:pt x="0" y="16"/>
                        <a:pt x="1" y="53"/>
                        <a:pt x="8" y="67"/>
                      </a:cubicBezTo>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5" name="Freeform 1574"/>
                <p:cNvSpPr/>
                <p:nvPr/>
              </p:nvSpPr>
              <p:spPr bwMode="auto">
                <a:xfrm>
                  <a:off x="2070" y="1557"/>
                  <a:ext cx="120" cy="215"/>
                </a:xfrm>
                <a:custGeom>
                  <a:avLst/>
                  <a:gdLst>
                    <a:gd name="T0" fmla="*/ 36 w 51"/>
                    <a:gd name="T1" fmla="*/ 85 h 91"/>
                    <a:gd name="T2" fmla="*/ 51 w 51"/>
                    <a:gd name="T3" fmla="*/ 10 h 91"/>
                    <a:gd name="T4" fmla="*/ 51 w 51"/>
                    <a:gd name="T5" fmla="*/ 0 h 91"/>
                    <a:gd name="T6" fmla="*/ 24 w 51"/>
                    <a:gd name="T7" fmla="*/ 91 h 91"/>
                    <a:gd name="T8" fmla="*/ 36 w 51"/>
                    <a:gd name="T9" fmla="*/ 85 h 91"/>
                  </a:gdLst>
                  <a:ahLst/>
                  <a:cxnLst>
                    <a:cxn ang="0">
                      <a:pos x="T0" y="T1"/>
                    </a:cxn>
                    <a:cxn ang="0">
                      <a:pos x="T2" y="T3"/>
                    </a:cxn>
                    <a:cxn ang="0">
                      <a:pos x="T4" y="T5"/>
                    </a:cxn>
                    <a:cxn ang="0">
                      <a:pos x="T6" y="T7"/>
                    </a:cxn>
                    <a:cxn ang="0">
                      <a:pos x="T8" y="T9"/>
                    </a:cxn>
                  </a:cxnLst>
                  <a:rect l="0" t="0" r="r" b="b"/>
                  <a:pathLst>
                    <a:path w="51" h="91">
                      <a:moveTo>
                        <a:pt x="36" y="85"/>
                      </a:moveTo>
                      <a:cubicBezTo>
                        <a:pt x="25" y="62"/>
                        <a:pt x="29" y="27"/>
                        <a:pt x="51" y="10"/>
                      </a:cubicBezTo>
                      <a:cubicBezTo>
                        <a:pt x="51" y="6"/>
                        <a:pt x="51" y="3"/>
                        <a:pt x="51" y="0"/>
                      </a:cubicBezTo>
                      <a:cubicBezTo>
                        <a:pt x="0" y="14"/>
                        <a:pt x="14" y="76"/>
                        <a:pt x="24" y="91"/>
                      </a:cubicBezTo>
                      <a:cubicBezTo>
                        <a:pt x="28" y="89"/>
                        <a:pt x="31" y="86"/>
                        <a:pt x="36" y="85"/>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6" name="Freeform 1575"/>
                <p:cNvSpPr/>
                <p:nvPr/>
              </p:nvSpPr>
              <p:spPr bwMode="auto">
                <a:xfrm>
                  <a:off x="2280" y="3631"/>
                  <a:ext cx="43" cy="67"/>
                </a:xfrm>
                <a:custGeom>
                  <a:avLst/>
                  <a:gdLst>
                    <a:gd name="T0" fmla="*/ 18 w 18"/>
                    <a:gd name="T1" fmla="*/ 16 h 28"/>
                    <a:gd name="T2" fmla="*/ 7 w 18"/>
                    <a:gd name="T3" fmla="*/ 0 h 28"/>
                    <a:gd name="T4" fmla="*/ 8 w 18"/>
                    <a:gd name="T5" fmla="*/ 28 h 28"/>
                    <a:gd name="T6" fmla="*/ 18 w 18"/>
                    <a:gd name="T7" fmla="*/ 16 h 28"/>
                  </a:gdLst>
                  <a:ahLst/>
                  <a:cxnLst>
                    <a:cxn ang="0">
                      <a:pos x="T0" y="T1"/>
                    </a:cxn>
                    <a:cxn ang="0">
                      <a:pos x="T2" y="T3"/>
                    </a:cxn>
                    <a:cxn ang="0">
                      <a:pos x="T4" y="T5"/>
                    </a:cxn>
                    <a:cxn ang="0">
                      <a:pos x="T6" y="T7"/>
                    </a:cxn>
                  </a:cxnLst>
                  <a:rect l="0" t="0" r="r" b="b"/>
                  <a:pathLst>
                    <a:path w="18" h="28">
                      <a:moveTo>
                        <a:pt x="18" y="16"/>
                      </a:moveTo>
                      <a:cubicBezTo>
                        <a:pt x="14" y="11"/>
                        <a:pt x="10" y="5"/>
                        <a:pt x="7" y="0"/>
                      </a:cubicBezTo>
                      <a:cubicBezTo>
                        <a:pt x="0" y="7"/>
                        <a:pt x="0" y="21"/>
                        <a:pt x="8" y="28"/>
                      </a:cubicBezTo>
                      <a:cubicBezTo>
                        <a:pt x="11" y="24"/>
                        <a:pt x="14" y="20"/>
                        <a:pt x="18" y="16"/>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7" name="Freeform 1576"/>
                <p:cNvSpPr/>
                <p:nvPr/>
              </p:nvSpPr>
              <p:spPr bwMode="auto">
                <a:xfrm>
                  <a:off x="2065" y="1043"/>
                  <a:ext cx="161" cy="225"/>
                </a:xfrm>
                <a:custGeom>
                  <a:avLst/>
                  <a:gdLst>
                    <a:gd name="T0" fmla="*/ 29 w 68"/>
                    <a:gd name="T1" fmla="*/ 7 h 95"/>
                    <a:gd name="T2" fmla="*/ 37 w 68"/>
                    <a:gd name="T3" fmla="*/ 47 h 95"/>
                    <a:gd name="T4" fmla="*/ 5 w 68"/>
                    <a:gd name="T5" fmla="*/ 76 h 95"/>
                    <a:gd name="T6" fmla="*/ 68 w 68"/>
                    <a:gd name="T7" fmla="*/ 54 h 95"/>
                    <a:gd name="T8" fmla="*/ 29 w 68"/>
                    <a:gd name="T9" fmla="*/ 7 h 95"/>
                  </a:gdLst>
                  <a:ahLst/>
                  <a:cxnLst>
                    <a:cxn ang="0">
                      <a:pos x="T0" y="T1"/>
                    </a:cxn>
                    <a:cxn ang="0">
                      <a:pos x="T2" y="T3"/>
                    </a:cxn>
                    <a:cxn ang="0">
                      <a:pos x="T4" y="T5"/>
                    </a:cxn>
                    <a:cxn ang="0">
                      <a:pos x="T6" y="T7"/>
                    </a:cxn>
                    <a:cxn ang="0">
                      <a:pos x="T8" y="T9"/>
                    </a:cxn>
                  </a:cxnLst>
                  <a:rect l="0" t="0" r="r" b="b"/>
                  <a:pathLst>
                    <a:path w="68" h="95">
                      <a:moveTo>
                        <a:pt x="29" y="7"/>
                      </a:moveTo>
                      <a:cubicBezTo>
                        <a:pt x="18" y="13"/>
                        <a:pt x="21" y="34"/>
                        <a:pt x="37" y="47"/>
                      </a:cubicBezTo>
                      <a:cubicBezTo>
                        <a:pt x="11" y="45"/>
                        <a:pt x="0" y="64"/>
                        <a:pt x="5" y="76"/>
                      </a:cubicBezTo>
                      <a:cubicBezTo>
                        <a:pt x="13" y="95"/>
                        <a:pt x="35" y="88"/>
                        <a:pt x="68" y="54"/>
                      </a:cubicBezTo>
                      <a:cubicBezTo>
                        <a:pt x="56" y="20"/>
                        <a:pt x="46" y="0"/>
                        <a:pt x="29" y="7"/>
                      </a:cubicBezTo>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8" name="Freeform 1577"/>
                <p:cNvSpPr/>
                <p:nvPr/>
              </p:nvSpPr>
              <p:spPr bwMode="auto">
                <a:xfrm>
                  <a:off x="2209" y="3589"/>
                  <a:ext cx="83" cy="154"/>
                </a:xfrm>
                <a:custGeom>
                  <a:avLst/>
                  <a:gdLst>
                    <a:gd name="T0" fmla="*/ 35 w 35"/>
                    <a:gd name="T1" fmla="*/ 13 h 65"/>
                    <a:gd name="T2" fmla="*/ 28 w 35"/>
                    <a:gd name="T3" fmla="*/ 0 h 65"/>
                    <a:gd name="T4" fmla="*/ 29 w 35"/>
                    <a:gd name="T5" fmla="*/ 65 h 65"/>
                    <a:gd name="T6" fmla="*/ 34 w 35"/>
                    <a:gd name="T7" fmla="*/ 52 h 65"/>
                    <a:gd name="T8" fmla="*/ 35 w 35"/>
                    <a:gd name="T9" fmla="*/ 13 h 65"/>
                  </a:gdLst>
                  <a:ahLst/>
                  <a:cxnLst>
                    <a:cxn ang="0">
                      <a:pos x="T0" y="T1"/>
                    </a:cxn>
                    <a:cxn ang="0">
                      <a:pos x="T2" y="T3"/>
                    </a:cxn>
                    <a:cxn ang="0">
                      <a:pos x="T4" y="T5"/>
                    </a:cxn>
                    <a:cxn ang="0">
                      <a:pos x="T6" y="T7"/>
                    </a:cxn>
                    <a:cxn ang="0">
                      <a:pos x="T8" y="T9"/>
                    </a:cxn>
                  </a:cxnLst>
                  <a:rect l="0" t="0" r="r" b="b"/>
                  <a:pathLst>
                    <a:path w="35" h="65">
                      <a:moveTo>
                        <a:pt x="35" y="13"/>
                      </a:moveTo>
                      <a:cubicBezTo>
                        <a:pt x="32" y="9"/>
                        <a:pt x="30" y="5"/>
                        <a:pt x="28" y="0"/>
                      </a:cubicBezTo>
                      <a:cubicBezTo>
                        <a:pt x="0" y="11"/>
                        <a:pt x="4" y="55"/>
                        <a:pt x="29" y="65"/>
                      </a:cubicBezTo>
                      <a:cubicBezTo>
                        <a:pt x="31" y="60"/>
                        <a:pt x="32" y="56"/>
                        <a:pt x="34" y="52"/>
                      </a:cubicBezTo>
                      <a:cubicBezTo>
                        <a:pt x="24" y="43"/>
                        <a:pt x="23" y="22"/>
                        <a:pt x="35" y="13"/>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9" name="Freeform 1578"/>
                <p:cNvSpPr/>
                <p:nvPr/>
              </p:nvSpPr>
              <p:spPr bwMode="auto">
                <a:xfrm>
                  <a:off x="2176" y="2796"/>
                  <a:ext cx="61" cy="74"/>
                </a:xfrm>
                <a:custGeom>
                  <a:avLst/>
                  <a:gdLst>
                    <a:gd name="T0" fmla="*/ 26 w 26"/>
                    <a:gd name="T1" fmla="*/ 23 h 31"/>
                    <a:gd name="T2" fmla="*/ 8 w 26"/>
                    <a:gd name="T3" fmla="*/ 0 h 31"/>
                    <a:gd name="T4" fmla="*/ 12 w 26"/>
                    <a:gd name="T5" fmla="*/ 31 h 31"/>
                    <a:gd name="T6" fmla="*/ 26 w 26"/>
                    <a:gd name="T7" fmla="*/ 23 h 31"/>
                  </a:gdLst>
                  <a:ahLst/>
                  <a:cxnLst>
                    <a:cxn ang="0">
                      <a:pos x="T0" y="T1"/>
                    </a:cxn>
                    <a:cxn ang="0">
                      <a:pos x="T2" y="T3"/>
                    </a:cxn>
                    <a:cxn ang="0">
                      <a:pos x="T4" y="T5"/>
                    </a:cxn>
                    <a:cxn ang="0">
                      <a:pos x="T6" y="T7"/>
                    </a:cxn>
                  </a:cxnLst>
                  <a:rect l="0" t="0" r="r" b="b"/>
                  <a:pathLst>
                    <a:path w="26" h="31">
                      <a:moveTo>
                        <a:pt x="26" y="23"/>
                      </a:moveTo>
                      <a:cubicBezTo>
                        <a:pt x="20" y="14"/>
                        <a:pt x="14" y="7"/>
                        <a:pt x="8" y="0"/>
                      </a:cubicBezTo>
                      <a:cubicBezTo>
                        <a:pt x="0" y="8"/>
                        <a:pt x="1" y="22"/>
                        <a:pt x="12" y="31"/>
                      </a:cubicBezTo>
                      <a:cubicBezTo>
                        <a:pt x="26" y="23"/>
                        <a:pt x="26" y="23"/>
                        <a:pt x="26" y="23"/>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0" name="Freeform 1579"/>
                <p:cNvSpPr/>
                <p:nvPr/>
              </p:nvSpPr>
              <p:spPr bwMode="auto">
                <a:xfrm>
                  <a:off x="2235" y="3182"/>
                  <a:ext cx="21" cy="24"/>
                </a:xfrm>
                <a:custGeom>
                  <a:avLst/>
                  <a:gdLst>
                    <a:gd name="T0" fmla="*/ 9 w 9"/>
                    <a:gd name="T1" fmla="*/ 5 h 10"/>
                    <a:gd name="T2" fmla="*/ 4 w 9"/>
                    <a:gd name="T3" fmla="*/ 0 h 10"/>
                    <a:gd name="T4" fmla="*/ 0 w 9"/>
                    <a:gd name="T5" fmla="*/ 5 h 10"/>
                    <a:gd name="T6" fmla="*/ 8 w 9"/>
                    <a:gd name="T7" fmla="*/ 10 h 10"/>
                    <a:gd name="T8" fmla="*/ 9 w 9"/>
                    <a:gd name="T9" fmla="*/ 5 h 10"/>
                  </a:gdLst>
                  <a:ahLst/>
                  <a:cxnLst>
                    <a:cxn ang="0">
                      <a:pos x="T0" y="T1"/>
                    </a:cxn>
                    <a:cxn ang="0">
                      <a:pos x="T2" y="T3"/>
                    </a:cxn>
                    <a:cxn ang="0">
                      <a:pos x="T4" y="T5"/>
                    </a:cxn>
                    <a:cxn ang="0">
                      <a:pos x="T6" y="T7"/>
                    </a:cxn>
                    <a:cxn ang="0">
                      <a:pos x="T8" y="T9"/>
                    </a:cxn>
                  </a:cxnLst>
                  <a:rect l="0" t="0" r="r" b="b"/>
                  <a:pathLst>
                    <a:path w="9" h="10">
                      <a:moveTo>
                        <a:pt x="9" y="5"/>
                      </a:moveTo>
                      <a:cubicBezTo>
                        <a:pt x="8" y="3"/>
                        <a:pt x="6" y="2"/>
                        <a:pt x="4" y="0"/>
                      </a:cubicBezTo>
                      <a:cubicBezTo>
                        <a:pt x="0" y="5"/>
                        <a:pt x="0" y="5"/>
                        <a:pt x="0" y="5"/>
                      </a:cubicBezTo>
                      <a:cubicBezTo>
                        <a:pt x="8" y="10"/>
                        <a:pt x="8" y="10"/>
                        <a:pt x="8" y="10"/>
                      </a:cubicBezTo>
                      <a:lnTo>
                        <a:pt x="9" y="5"/>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1" name="Freeform 1580"/>
                <p:cNvSpPr/>
                <p:nvPr/>
              </p:nvSpPr>
              <p:spPr bwMode="auto">
                <a:xfrm>
                  <a:off x="2228" y="3196"/>
                  <a:ext cx="26" cy="21"/>
                </a:xfrm>
                <a:custGeom>
                  <a:avLst/>
                  <a:gdLst>
                    <a:gd name="T0" fmla="*/ 26 w 26"/>
                    <a:gd name="T1" fmla="*/ 12 h 21"/>
                    <a:gd name="T2" fmla="*/ 5 w 26"/>
                    <a:gd name="T3" fmla="*/ 0 h 21"/>
                    <a:gd name="T4" fmla="*/ 0 w 26"/>
                    <a:gd name="T5" fmla="*/ 7 h 21"/>
                    <a:gd name="T6" fmla="*/ 24 w 26"/>
                    <a:gd name="T7" fmla="*/ 21 h 21"/>
                    <a:gd name="T8" fmla="*/ 26 w 26"/>
                    <a:gd name="T9" fmla="*/ 12 h 21"/>
                  </a:gdLst>
                  <a:ahLst/>
                  <a:cxnLst>
                    <a:cxn ang="0">
                      <a:pos x="T0" y="T1"/>
                    </a:cxn>
                    <a:cxn ang="0">
                      <a:pos x="T2" y="T3"/>
                    </a:cxn>
                    <a:cxn ang="0">
                      <a:pos x="T4" y="T5"/>
                    </a:cxn>
                    <a:cxn ang="0">
                      <a:pos x="T6" y="T7"/>
                    </a:cxn>
                    <a:cxn ang="0">
                      <a:pos x="T8" y="T9"/>
                    </a:cxn>
                  </a:cxnLst>
                  <a:rect l="0" t="0" r="r" b="b"/>
                  <a:pathLst>
                    <a:path w="26" h="21">
                      <a:moveTo>
                        <a:pt x="26" y="12"/>
                      </a:moveTo>
                      <a:lnTo>
                        <a:pt x="5" y="0"/>
                      </a:lnTo>
                      <a:lnTo>
                        <a:pt x="0" y="7"/>
                      </a:lnTo>
                      <a:lnTo>
                        <a:pt x="24" y="21"/>
                      </a:lnTo>
                      <a:lnTo>
                        <a:pt x="26" y="12"/>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2" name="Freeform 1581"/>
                <p:cNvSpPr/>
                <p:nvPr/>
              </p:nvSpPr>
              <p:spPr bwMode="auto">
                <a:xfrm>
                  <a:off x="2221" y="3208"/>
                  <a:ext cx="28" cy="26"/>
                </a:xfrm>
                <a:custGeom>
                  <a:avLst/>
                  <a:gdLst>
                    <a:gd name="T0" fmla="*/ 0 w 12"/>
                    <a:gd name="T1" fmla="*/ 4 h 11"/>
                    <a:gd name="T2" fmla="*/ 11 w 12"/>
                    <a:gd name="T3" fmla="*/ 11 h 11"/>
                    <a:gd name="T4" fmla="*/ 12 w 12"/>
                    <a:gd name="T5" fmla="*/ 6 h 11"/>
                    <a:gd name="T6" fmla="*/ 2 w 12"/>
                    <a:gd name="T7" fmla="*/ 0 h 11"/>
                    <a:gd name="T8" fmla="*/ 0 w 12"/>
                    <a:gd name="T9" fmla="*/ 4 h 11"/>
                  </a:gdLst>
                  <a:ahLst/>
                  <a:cxnLst>
                    <a:cxn ang="0">
                      <a:pos x="T0" y="T1"/>
                    </a:cxn>
                    <a:cxn ang="0">
                      <a:pos x="T2" y="T3"/>
                    </a:cxn>
                    <a:cxn ang="0">
                      <a:pos x="T4" y="T5"/>
                    </a:cxn>
                    <a:cxn ang="0">
                      <a:pos x="T6" y="T7"/>
                    </a:cxn>
                    <a:cxn ang="0">
                      <a:pos x="T8" y="T9"/>
                    </a:cxn>
                  </a:cxnLst>
                  <a:rect l="0" t="0" r="r" b="b"/>
                  <a:pathLst>
                    <a:path w="12" h="11">
                      <a:moveTo>
                        <a:pt x="0" y="4"/>
                      </a:moveTo>
                      <a:cubicBezTo>
                        <a:pt x="11" y="11"/>
                        <a:pt x="11" y="11"/>
                        <a:pt x="11" y="11"/>
                      </a:cubicBezTo>
                      <a:cubicBezTo>
                        <a:pt x="11" y="9"/>
                        <a:pt x="12" y="7"/>
                        <a:pt x="12" y="6"/>
                      </a:cubicBezTo>
                      <a:cubicBezTo>
                        <a:pt x="2" y="0"/>
                        <a:pt x="2" y="0"/>
                        <a:pt x="2" y="0"/>
                      </a:cubicBezTo>
                      <a:lnTo>
                        <a:pt x="0" y="4"/>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3" name="Freeform 1582"/>
                <p:cNvSpPr/>
                <p:nvPr/>
              </p:nvSpPr>
              <p:spPr bwMode="auto">
                <a:xfrm>
                  <a:off x="2211" y="3220"/>
                  <a:ext cx="36" cy="31"/>
                </a:xfrm>
                <a:custGeom>
                  <a:avLst/>
                  <a:gdLst>
                    <a:gd name="T0" fmla="*/ 3 w 15"/>
                    <a:gd name="T1" fmla="*/ 0 h 13"/>
                    <a:gd name="T2" fmla="*/ 0 w 15"/>
                    <a:gd name="T3" fmla="*/ 4 h 13"/>
                    <a:gd name="T4" fmla="*/ 14 w 15"/>
                    <a:gd name="T5" fmla="*/ 13 h 13"/>
                    <a:gd name="T6" fmla="*/ 15 w 15"/>
                    <a:gd name="T7" fmla="*/ 7 h 13"/>
                    <a:gd name="T8" fmla="*/ 3 w 15"/>
                    <a:gd name="T9" fmla="*/ 0 h 13"/>
                  </a:gdLst>
                  <a:ahLst/>
                  <a:cxnLst>
                    <a:cxn ang="0">
                      <a:pos x="T0" y="T1"/>
                    </a:cxn>
                    <a:cxn ang="0">
                      <a:pos x="T2" y="T3"/>
                    </a:cxn>
                    <a:cxn ang="0">
                      <a:pos x="T4" y="T5"/>
                    </a:cxn>
                    <a:cxn ang="0">
                      <a:pos x="T6" y="T7"/>
                    </a:cxn>
                    <a:cxn ang="0">
                      <a:pos x="T8" y="T9"/>
                    </a:cxn>
                  </a:cxnLst>
                  <a:rect l="0" t="0" r="r" b="b"/>
                  <a:pathLst>
                    <a:path w="15" h="13">
                      <a:moveTo>
                        <a:pt x="3" y="0"/>
                      </a:moveTo>
                      <a:cubicBezTo>
                        <a:pt x="2" y="1"/>
                        <a:pt x="1" y="3"/>
                        <a:pt x="0" y="4"/>
                      </a:cubicBezTo>
                      <a:cubicBezTo>
                        <a:pt x="14" y="13"/>
                        <a:pt x="14" y="13"/>
                        <a:pt x="14" y="13"/>
                      </a:cubicBezTo>
                      <a:cubicBezTo>
                        <a:pt x="14" y="11"/>
                        <a:pt x="14" y="9"/>
                        <a:pt x="15" y="7"/>
                      </a:cubicBezTo>
                      <a:lnTo>
                        <a:pt x="3"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4" name="Freeform 1583"/>
                <p:cNvSpPr/>
                <p:nvPr/>
              </p:nvSpPr>
              <p:spPr bwMode="auto">
                <a:xfrm>
                  <a:off x="1994" y="523"/>
                  <a:ext cx="128" cy="132"/>
                </a:xfrm>
                <a:custGeom>
                  <a:avLst/>
                  <a:gdLst>
                    <a:gd name="T0" fmla="*/ 54 w 54"/>
                    <a:gd name="T1" fmla="*/ 47 h 56"/>
                    <a:gd name="T2" fmla="*/ 31 w 54"/>
                    <a:gd name="T3" fmla="*/ 0 h 56"/>
                    <a:gd name="T4" fmla="*/ 0 w 54"/>
                    <a:gd name="T5" fmla="*/ 6 h 56"/>
                    <a:gd name="T6" fmla="*/ 35 w 54"/>
                    <a:gd name="T7" fmla="*/ 56 h 56"/>
                    <a:gd name="T8" fmla="*/ 54 w 54"/>
                    <a:gd name="T9" fmla="*/ 47 h 56"/>
                  </a:gdLst>
                  <a:ahLst/>
                  <a:cxnLst>
                    <a:cxn ang="0">
                      <a:pos x="T0" y="T1"/>
                    </a:cxn>
                    <a:cxn ang="0">
                      <a:pos x="T2" y="T3"/>
                    </a:cxn>
                    <a:cxn ang="0">
                      <a:pos x="T4" y="T5"/>
                    </a:cxn>
                    <a:cxn ang="0">
                      <a:pos x="T6" y="T7"/>
                    </a:cxn>
                    <a:cxn ang="0">
                      <a:pos x="T8" y="T9"/>
                    </a:cxn>
                  </a:cxnLst>
                  <a:rect l="0" t="0" r="r" b="b"/>
                  <a:pathLst>
                    <a:path w="54" h="56">
                      <a:moveTo>
                        <a:pt x="54" y="47"/>
                      </a:moveTo>
                      <a:cubicBezTo>
                        <a:pt x="42" y="33"/>
                        <a:pt x="35" y="17"/>
                        <a:pt x="31" y="0"/>
                      </a:cubicBezTo>
                      <a:cubicBezTo>
                        <a:pt x="19" y="2"/>
                        <a:pt x="8" y="4"/>
                        <a:pt x="0" y="6"/>
                      </a:cubicBezTo>
                      <a:cubicBezTo>
                        <a:pt x="6" y="16"/>
                        <a:pt x="20" y="35"/>
                        <a:pt x="35" y="56"/>
                      </a:cubicBezTo>
                      <a:cubicBezTo>
                        <a:pt x="42" y="53"/>
                        <a:pt x="48" y="50"/>
                        <a:pt x="54" y="47"/>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5" name="Freeform 1584"/>
                <p:cNvSpPr/>
                <p:nvPr/>
              </p:nvSpPr>
              <p:spPr bwMode="auto">
                <a:xfrm>
                  <a:off x="2126" y="3539"/>
                  <a:ext cx="149" cy="265"/>
                </a:xfrm>
                <a:custGeom>
                  <a:avLst/>
                  <a:gdLst>
                    <a:gd name="T0" fmla="*/ 60 w 63"/>
                    <a:gd name="T1" fmla="*/ 16 h 112"/>
                    <a:gd name="T2" fmla="*/ 54 w 63"/>
                    <a:gd name="T3" fmla="*/ 0 h 112"/>
                    <a:gd name="T4" fmla="*/ 61 w 63"/>
                    <a:gd name="T5" fmla="*/ 112 h 112"/>
                    <a:gd name="T6" fmla="*/ 63 w 63"/>
                    <a:gd name="T7" fmla="*/ 92 h 112"/>
                    <a:gd name="T8" fmla="*/ 60 w 63"/>
                    <a:gd name="T9" fmla="*/ 16 h 112"/>
                  </a:gdLst>
                  <a:ahLst/>
                  <a:cxnLst>
                    <a:cxn ang="0">
                      <a:pos x="T0" y="T1"/>
                    </a:cxn>
                    <a:cxn ang="0">
                      <a:pos x="T2" y="T3"/>
                    </a:cxn>
                    <a:cxn ang="0">
                      <a:pos x="T4" y="T5"/>
                    </a:cxn>
                    <a:cxn ang="0">
                      <a:pos x="T6" y="T7"/>
                    </a:cxn>
                    <a:cxn ang="0">
                      <a:pos x="T8" y="T9"/>
                    </a:cxn>
                  </a:cxnLst>
                  <a:rect l="0" t="0" r="r" b="b"/>
                  <a:pathLst>
                    <a:path w="63" h="112">
                      <a:moveTo>
                        <a:pt x="60" y="16"/>
                      </a:moveTo>
                      <a:cubicBezTo>
                        <a:pt x="58" y="11"/>
                        <a:pt x="56" y="5"/>
                        <a:pt x="54" y="0"/>
                      </a:cubicBezTo>
                      <a:cubicBezTo>
                        <a:pt x="0" y="17"/>
                        <a:pt x="0" y="102"/>
                        <a:pt x="61" y="112"/>
                      </a:cubicBezTo>
                      <a:cubicBezTo>
                        <a:pt x="61" y="105"/>
                        <a:pt x="61" y="99"/>
                        <a:pt x="63" y="92"/>
                      </a:cubicBezTo>
                      <a:cubicBezTo>
                        <a:pt x="31" y="81"/>
                        <a:pt x="27" y="27"/>
                        <a:pt x="60" y="16"/>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6" name="Freeform 1585"/>
                <p:cNvSpPr/>
                <p:nvPr/>
              </p:nvSpPr>
              <p:spPr bwMode="auto">
                <a:xfrm>
                  <a:off x="2200" y="3232"/>
                  <a:ext cx="42" cy="30"/>
                </a:xfrm>
                <a:custGeom>
                  <a:avLst/>
                  <a:gdLst>
                    <a:gd name="T0" fmla="*/ 0 w 18"/>
                    <a:gd name="T1" fmla="*/ 6 h 13"/>
                    <a:gd name="T2" fmla="*/ 17 w 18"/>
                    <a:gd name="T3" fmla="*/ 13 h 13"/>
                    <a:gd name="T4" fmla="*/ 18 w 18"/>
                    <a:gd name="T5" fmla="*/ 9 h 13"/>
                    <a:gd name="T6" fmla="*/ 4 w 18"/>
                    <a:gd name="T7" fmla="*/ 0 h 13"/>
                    <a:gd name="T8" fmla="*/ 0 w 18"/>
                    <a:gd name="T9" fmla="*/ 6 h 13"/>
                  </a:gdLst>
                  <a:ahLst/>
                  <a:cxnLst>
                    <a:cxn ang="0">
                      <a:pos x="T0" y="T1"/>
                    </a:cxn>
                    <a:cxn ang="0">
                      <a:pos x="T2" y="T3"/>
                    </a:cxn>
                    <a:cxn ang="0">
                      <a:pos x="T4" y="T5"/>
                    </a:cxn>
                    <a:cxn ang="0">
                      <a:pos x="T6" y="T7"/>
                    </a:cxn>
                    <a:cxn ang="0">
                      <a:pos x="T8" y="T9"/>
                    </a:cxn>
                  </a:cxnLst>
                  <a:rect l="0" t="0" r="r" b="b"/>
                  <a:pathLst>
                    <a:path w="18" h="13">
                      <a:moveTo>
                        <a:pt x="0" y="6"/>
                      </a:moveTo>
                      <a:cubicBezTo>
                        <a:pt x="4" y="8"/>
                        <a:pt x="10" y="10"/>
                        <a:pt x="17" y="13"/>
                      </a:cubicBezTo>
                      <a:cubicBezTo>
                        <a:pt x="18" y="11"/>
                        <a:pt x="18" y="10"/>
                        <a:pt x="18" y="9"/>
                      </a:cubicBezTo>
                      <a:cubicBezTo>
                        <a:pt x="4" y="0"/>
                        <a:pt x="4" y="0"/>
                        <a:pt x="4" y="0"/>
                      </a:cubicBezTo>
                      <a:cubicBezTo>
                        <a:pt x="2" y="3"/>
                        <a:pt x="1" y="4"/>
                        <a:pt x="0" y="6"/>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7" name="Freeform 1586"/>
                <p:cNvSpPr/>
                <p:nvPr/>
              </p:nvSpPr>
              <p:spPr bwMode="auto">
                <a:xfrm>
                  <a:off x="1980" y="111"/>
                  <a:ext cx="113" cy="303"/>
                </a:xfrm>
                <a:custGeom>
                  <a:avLst/>
                  <a:gdLst>
                    <a:gd name="T0" fmla="*/ 39 w 48"/>
                    <a:gd name="T1" fmla="*/ 128 h 128"/>
                    <a:gd name="T2" fmla="*/ 48 w 48"/>
                    <a:gd name="T3" fmla="*/ 106 h 128"/>
                    <a:gd name="T4" fmla="*/ 46 w 48"/>
                    <a:gd name="T5" fmla="*/ 4 h 128"/>
                    <a:gd name="T6" fmla="*/ 32 w 48"/>
                    <a:gd name="T7" fmla="*/ 0 h 128"/>
                    <a:gd name="T8" fmla="*/ 39 w 48"/>
                    <a:gd name="T9" fmla="*/ 128 h 128"/>
                  </a:gdLst>
                  <a:ahLst/>
                  <a:cxnLst>
                    <a:cxn ang="0">
                      <a:pos x="T0" y="T1"/>
                    </a:cxn>
                    <a:cxn ang="0">
                      <a:pos x="T2" y="T3"/>
                    </a:cxn>
                    <a:cxn ang="0">
                      <a:pos x="T4" y="T5"/>
                    </a:cxn>
                    <a:cxn ang="0">
                      <a:pos x="T6" y="T7"/>
                    </a:cxn>
                    <a:cxn ang="0">
                      <a:pos x="T8" y="T9"/>
                    </a:cxn>
                  </a:cxnLst>
                  <a:rect l="0" t="0" r="r" b="b"/>
                  <a:pathLst>
                    <a:path w="48" h="128">
                      <a:moveTo>
                        <a:pt x="39" y="128"/>
                      </a:moveTo>
                      <a:cubicBezTo>
                        <a:pt x="41" y="120"/>
                        <a:pt x="44" y="113"/>
                        <a:pt x="48" y="106"/>
                      </a:cubicBezTo>
                      <a:cubicBezTo>
                        <a:pt x="26" y="77"/>
                        <a:pt x="33" y="22"/>
                        <a:pt x="46" y="4"/>
                      </a:cubicBezTo>
                      <a:cubicBezTo>
                        <a:pt x="41" y="3"/>
                        <a:pt x="36" y="1"/>
                        <a:pt x="32" y="0"/>
                      </a:cubicBezTo>
                      <a:cubicBezTo>
                        <a:pt x="9" y="29"/>
                        <a:pt x="0" y="97"/>
                        <a:pt x="39" y="128"/>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8" name="Freeform 1587"/>
                <p:cNvSpPr/>
                <p:nvPr/>
              </p:nvSpPr>
              <p:spPr bwMode="auto">
                <a:xfrm>
                  <a:off x="2124" y="3154"/>
                  <a:ext cx="113" cy="165"/>
                </a:xfrm>
                <a:custGeom>
                  <a:avLst/>
                  <a:gdLst>
                    <a:gd name="T0" fmla="*/ 46 w 48"/>
                    <a:gd name="T1" fmla="*/ 9 h 70"/>
                    <a:gd name="T2" fmla="*/ 35 w 48"/>
                    <a:gd name="T3" fmla="*/ 0 h 70"/>
                    <a:gd name="T4" fmla="*/ 0 w 48"/>
                    <a:gd name="T5" fmla="*/ 49 h 70"/>
                    <a:gd name="T6" fmla="*/ 45 w 48"/>
                    <a:gd name="T7" fmla="*/ 70 h 70"/>
                    <a:gd name="T8" fmla="*/ 48 w 48"/>
                    <a:gd name="T9" fmla="*/ 52 h 70"/>
                    <a:gd name="T10" fmla="*/ 24 w 48"/>
                    <a:gd name="T11" fmla="*/ 41 h 70"/>
                    <a:gd name="T12" fmla="*/ 46 w 48"/>
                    <a:gd name="T13" fmla="*/ 9 h 70"/>
                  </a:gdLst>
                  <a:ahLst/>
                  <a:cxnLst>
                    <a:cxn ang="0">
                      <a:pos x="T0" y="T1"/>
                    </a:cxn>
                    <a:cxn ang="0">
                      <a:pos x="T2" y="T3"/>
                    </a:cxn>
                    <a:cxn ang="0">
                      <a:pos x="T4" y="T5"/>
                    </a:cxn>
                    <a:cxn ang="0">
                      <a:pos x="T6" y="T7"/>
                    </a:cxn>
                    <a:cxn ang="0">
                      <a:pos x="T8" y="T9"/>
                    </a:cxn>
                    <a:cxn ang="0">
                      <a:pos x="T10" y="T11"/>
                    </a:cxn>
                    <a:cxn ang="0">
                      <a:pos x="T12" y="T13"/>
                    </a:cxn>
                  </a:cxnLst>
                  <a:rect l="0" t="0" r="r" b="b"/>
                  <a:pathLst>
                    <a:path w="48" h="70">
                      <a:moveTo>
                        <a:pt x="46" y="9"/>
                      </a:moveTo>
                      <a:cubicBezTo>
                        <a:pt x="43" y="6"/>
                        <a:pt x="39" y="3"/>
                        <a:pt x="35" y="0"/>
                      </a:cubicBezTo>
                      <a:cubicBezTo>
                        <a:pt x="22" y="18"/>
                        <a:pt x="7" y="40"/>
                        <a:pt x="0" y="49"/>
                      </a:cubicBezTo>
                      <a:cubicBezTo>
                        <a:pt x="9" y="53"/>
                        <a:pt x="22" y="61"/>
                        <a:pt x="45" y="70"/>
                      </a:cubicBezTo>
                      <a:cubicBezTo>
                        <a:pt x="46" y="64"/>
                        <a:pt x="47" y="58"/>
                        <a:pt x="48" y="52"/>
                      </a:cubicBezTo>
                      <a:cubicBezTo>
                        <a:pt x="38" y="49"/>
                        <a:pt x="30" y="44"/>
                        <a:pt x="24" y="41"/>
                      </a:cubicBezTo>
                      <a:cubicBezTo>
                        <a:pt x="29" y="33"/>
                        <a:pt x="38" y="20"/>
                        <a:pt x="46" y="9"/>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9" name="Freeform 1588"/>
                <p:cNvSpPr/>
                <p:nvPr/>
              </p:nvSpPr>
              <p:spPr bwMode="auto">
                <a:xfrm>
                  <a:off x="2122" y="2763"/>
                  <a:ext cx="68" cy="133"/>
                </a:xfrm>
                <a:custGeom>
                  <a:avLst/>
                  <a:gdLst>
                    <a:gd name="T0" fmla="*/ 27 w 29"/>
                    <a:gd name="T1" fmla="*/ 9 h 56"/>
                    <a:gd name="T2" fmla="*/ 18 w 29"/>
                    <a:gd name="T3" fmla="*/ 0 h 56"/>
                    <a:gd name="T4" fmla="*/ 16 w 29"/>
                    <a:gd name="T5" fmla="*/ 56 h 56"/>
                    <a:gd name="T6" fmla="*/ 29 w 29"/>
                    <a:gd name="T7" fmla="*/ 48 h 56"/>
                    <a:gd name="T8" fmla="*/ 27 w 29"/>
                    <a:gd name="T9" fmla="*/ 9 h 56"/>
                  </a:gdLst>
                  <a:ahLst/>
                  <a:cxnLst>
                    <a:cxn ang="0">
                      <a:pos x="T0" y="T1"/>
                    </a:cxn>
                    <a:cxn ang="0">
                      <a:pos x="T2" y="T3"/>
                    </a:cxn>
                    <a:cxn ang="0">
                      <a:pos x="T4" y="T5"/>
                    </a:cxn>
                    <a:cxn ang="0">
                      <a:pos x="T6" y="T7"/>
                    </a:cxn>
                    <a:cxn ang="0">
                      <a:pos x="T8" y="T9"/>
                    </a:cxn>
                  </a:cxnLst>
                  <a:rect l="0" t="0" r="r" b="b"/>
                  <a:pathLst>
                    <a:path w="29" h="56">
                      <a:moveTo>
                        <a:pt x="27" y="9"/>
                      </a:moveTo>
                      <a:cubicBezTo>
                        <a:pt x="24" y="6"/>
                        <a:pt x="21" y="3"/>
                        <a:pt x="18" y="0"/>
                      </a:cubicBezTo>
                      <a:cubicBezTo>
                        <a:pt x="2" y="13"/>
                        <a:pt x="0" y="38"/>
                        <a:pt x="16" y="56"/>
                      </a:cubicBezTo>
                      <a:cubicBezTo>
                        <a:pt x="29" y="48"/>
                        <a:pt x="29" y="48"/>
                        <a:pt x="29" y="48"/>
                      </a:cubicBezTo>
                      <a:cubicBezTo>
                        <a:pt x="18" y="36"/>
                        <a:pt x="17" y="19"/>
                        <a:pt x="27" y="9"/>
                      </a:cubicBezTo>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0" name="Freeform 1589"/>
                <p:cNvSpPr/>
                <p:nvPr/>
              </p:nvSpPr>
              <p:spPr bwMode="auto">
                <a:xfrm>
                  <a:off x="2003" y="-35"/>
                  <a:ext cx="7" cy="2"/>
                </a:xfrm>
                <a:custGeom>
                  <a:avLst/>
                  <a:gdLst>
                    <a:gd name="T0" fmla="*/ 3 w 3"/>
                    <a:gd name="T1" fmla="*/ 0 h 1"/>
                    <a:gd name="T2" fmla="*/ 0 w 3"/>
                    <a:gd name="T3" fmla="*/ 0 h 1"/>
                    <a:gd name="T4" fmla="*/ 1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0" y="0"/>
                        <a:pt x="0" y="0"/>
                        <a:pt x="0" y="0"/>
                      </a:cubicBezTo>
                      <a:cubicBezTo>
                        <a:pt x="0" y="0"/>
                        <a:pt x="1" y="1"/>
                        <a:pt x="1" y="1"/>
                      </a:cubicBezTo>
                      <a:cubicBezTo>
                        <a:pt x="2" y="1"/>
                        <a:pt x="2" y="0"/>
                        <a:pt x="3" y="0"/>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1" name="Freeform 1590"/>
                <p:cNvSpPr/>
                <p:nvPr/>
              </p:nvSpPr>
              <p:spPr bwMode="auto">
                <a:xfrm>
                  <a:off x="2058" y="2106"/>
                  <a:ext cx="66" cy="113"/>
                </a:xfrm>
                <a:custGeom>
                  <a:avLst/>
                  <a:gdLst>
                    <a:gd name="T0" fmla="*/ 9 w 28"/>
                    <a:gd name="T1" fmla="*/ 0 h 48"/>
                    <a:gd name="T2" fmla="*/ 17 w 28"/>
                    <a:gd name="T3" fmla="*/ 48 h 48"/>
                    <a:gd name="T4" fmla="*/ 28 w 28"/>
                    <a:gd name="T5" fmla="*/ 32 h 48"/>
                    <a:gd name="T6" fmla="*/ 24 w 28"/>
                    <a:gd name="T7" fmla="*/ 6 h 48"/>
                    <a:gd name="T8" fmla="*/ 9 w 28"/>
                    <a:gd name="T9" fmla="*/ 0 h 48"/>
                  </a:gdLst>
                  <a:ahLst/>
                  <a:cxnLst>
                    <a:cxn ang="0">
                      <a:pos x="T0" y="T1"/>
                    </a:cxn>
                    <a:cxn ang="0">
                      <a:pos x="T2" y="T3"/>
                    </a:cxn>
                    <a:cxn ang="0">
                      <a:pos x="T4" y="T5"/>
                    </a:cxn>
                    <a:cxn ang="0">
                      <a:pos x="T6" y="T7"/>
                    </a:cxn>
                    <a:cxn ang="0">
                      <a:pos x="T8" y="T9"/>
                    </a:cxn>
                  </a:cxnLst>
                  <a:rect l="0" t="0" r="r" b="b"/>
                  <a:pathLst>
                    <a:path w="28" h="48">
                      <a:moveTo>
                        <a:pt x="9" y="0"/>
                      </a:moveTo>
                      <a:cubicBezTo>
                        <a:pt x="0" y="15"/>
                        <a:pt x="3" y="36"/>
                        <a:pt x="17" y="48"/>
                      </a:cubicBezTo>
                      <a:cubicBezTo>
                        <a:pt x="20" y="42"/>
                        <a:pt x="24" y="37"/>
                        <a:pt x="28" y="32"/>
                      </a:cubicBezTo>
                      <a:cubicBezTo>
                        <a:pt x="23" y="24"/>
                        <a:pt x="21" y="14"/>
                        <a:pt x="24" y="6"/>
                      </a:cubicBezTo>
                      <a:cubicBezTo>
                        <a:pt x="19" y="4"/>
                        <a:pt x="14" y="2"/>
                        <a:pt x="9" y="0"/>
                      </a:cubicBezTo>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2" name="Freeform 1591"/>
                <p:cNvSpPr/>
                <p:nvPr/>
              </p:nvSpPr>
              <p:spPr bwMode="auto">
                <a:xfrm>
                  <a:off x="2072" y="2730"/>
                  <a:ext cx="83" cy="189"/>
                </a:xfrm>
                <a:custGeom>
                  <a:avLst/>
                  <a:gdLst>
                    <a:gd name="T0" fmla="*/ 32 w 35"/>
                    <a:gd name="T1" fmla="*/ 73 h 80"/>
                    <a:gd name="T2" fmla="*/ 35 w 35"/>
                    <a:gd name="T3" fmla="*/ 9 h 80"/>
                    <a:gd name="T4" fmla="*/ 27 w 35"/>
                    <a:gd name="T5" fmla="*/ 0 h 80"/>
                    <a:gd name="T6" fmla="*/ 21 w 35"/>
                    <a:gd name="T7" fmla="*/ 80 h 80"/>
                    <a:gd name="T8" fmla="*/ 32 w 35"/>
                    <a:gd name="T9" fmla="*/ 73 h 80"/>
                  </a:gdLst>
                  <a:ahLst/>
                  <a:cxnLst>
                    <a:cxn ang="0">
                      <a:pos x="T0" y="T1"/>
                    </a:cxn>
                    <a:cxn ang="0">
                      <a:pos x="T2" y="T3"/>
                    </a:cxn>
                    <a:cxn ang="0">
                      <a:pos x="T4" y="T5"/>
                    </a:cxn>
                    <a:cxn ang="0">
                      <a:pos x="T6" y="T7"/>
                    </a:cxn>
                    <a:cxn ang="0">
                      <a:pos x="T8" y="T9"/>
                    </a:cxn>
                  </a:cxnLst>
                  <a:rect l="0" t="0" r="r" b="b"/>
                  <a:pathLst>
                    <a:path w="35" h="80">
                      <a:moveTo>
                        <a:pt x="32" y="73"/>
                      </a:moveTo>
                      <a:cubicBezTo>
                        <a:pt x="15" y="53"/>
                        <a:pt x="17" y="25"/>
                        <a:pt x="35" y="9"/>
                      </a:cubicBezTo>
                      <a:cubicBezTo>
                        <a:pt x="32" y="6"/>
                        <a:pt x="30" y="3"/>
                        <a:pt x="27" y="0"/>
                      </a:cubicBezTo>
                      <a:cubicBezTo>
                        <a:pt x="3" y="19"/>
                        <a:pt x="0" y="53"/>
                        <a:pt x="21" y="80"/>
                      </a:cubicBezTo>
                      <a:cubicBezTo>
                        <a:pt x="32" y="73"/>
                        <a:pt x="32" y="73"/>
                        <a:pt x="32" y="73"/>
                      </a:cubicBezTo>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3" name="Freeform 1592"/>
                <p:cNvSpPr/>
                <p:nvPr/>
              </p:nvSpPr>
              <p:spPr bwMode="auto">
                <a:xfrm>
                  <a:off x="1980" y="2077"/>
                  <a:ext cx="111" cy="201"/>
                </a:xfrm>
                <a:custGeom>
                  <a:avLst/>
                  <a:gdLst>
                    <a:gd name="T0" fmla="*/ 47 w 47"/>
                    <a:gd name="T1" fmla="*/ 64 h 85"/>
                    <a:gd name="T2" fmla="*/ 37 w 47"/>
                    <a:gd name="T3" fmla="*/ 9 h 85"/>
                    <a:gd name="T4" fmla="*/ 25 w 47"/>
                    <a:gd name="T5" fmla="*/ 0 h 85"/>
                    <a:gd name="T6" fmla="*/ 37 w 47"/>
                    <a:gd name="T7" fmla="*/ 85 h 85"/>
                    <a:gd name="T8" fmla="*/ 47 w 47"/>
                    <a:gd name="T9" fmla="*/ 64 h 85"/>
                  </a:gdLst>
                  <a:ahLst/>
                  <a:cxnLst>
                    <a:cxn ang="0">
                      <a:pos x="T0" y="T1"/>
                    </a:cxn>
                    <a:cxn ang="0">
                      <a:pos x="T2" y="T3"/>
                    </a:cxn>
                    <a:cxn ang="0">
                      <a:pos x="T4" y="T5"/>
                    </a:cxn>
                    <a:cxn ang="0">
                      <a:pos x="T6" y="T7"/>
                    </a:cxn>
                    <a:cxn ang="0">
                      <a:pos x="T8" y="T9"/>
                    </a:cxn>
                  </a:cxnLst>
                  <a:rect l="0" t="0" r="r" b="b"/>
                  <a:pathLst>
                    <a:path w="47" h="85">
                      <a:moveTo>
                        <a:pt x="47" y="64"/>
                      </a:moveTo>
                      <a:cubicBezTo>
                        <a:pt x="30" y="51"/>
                        <a:pt x="26" y="27"/>
                        <a:pt x="37" y="9"/>
                      </a:cubicBezTo>
                      <a:cubicBezTo>
                        <a:pt x="33" y="7"/>
                        <a:pt x="29" y="4"/>
                        <a:pt x="25" y="0"/>
                      </a:cubicBezTo>
                      <a:cubicBezTo>
                        <a:pt x="0" y="26"/>
                        <a:pt x="5" y="68"/>
                        <a:pt x="37" y="85"/>
                      </a:cubicBezTo>
                      <a:cubicBezTo>
                        <a:pt x="40" y="78"/>
                        <a:pt x="43" y="71"/>
                        <a:pt x="47" y="64"/>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4" name="Freeform 1593"/>
                <p:cNvSpPr/>
                <p:nvPr/>
              </p:nvSpPr>
              <p:spPr bwMode="auto">
                <a:xfrm>
                  <a:off x="4716" y="2882"/>
                  <a:ext cx="14" cy="14"/>
                </a:xfrm>
                <a:custGeom>
                  <a:avLst/>
                  <a:gdLst>
                    <a:gd name="T0" fmla="*/ 3 w 6"/>
                    <a:gd name="T1" fmla="*/ 6 h 6"/>
                    <a:gd name="T2" fmla="*/ 6 w 6"/>
                    <a:gd name="T3" fmla="*/ 3 h 6"/>
                    <a:gd name="T4" fmla="*/ 5 w 6"/>
                    <a:gd name="T5" fmla="*/ 1 h 6"/>
                    <a:gd name="T6" fmla="*/ 3 w 6"/>
                    <a:gd name="T7" fmla="*/ 0 h 6"/>
                    <a:gd name="T8" fmla="*/ 1 w 6"/>
                    <a:gd name="T9" fmla="*/ 2 h 6"/>
                    <a:gd name="T10" fmla="*/ 1 w 6"/>
                    <a:gd name="T11" fmla="*/ 5 h 6"/>
                    <a:gd name="T12" fmla="*/ 3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3" y="6"/>
                      </a:moveTo>
                      <a:cubicBezTo>
                        <a:pt x="5" y="5"/>
                        <a:pt x="5" y="4"/>
                        <a:pt x="6" y="3"/>
                      </a:cubicBezTo>
                      <a:cubicBezTo>
                        <a:pt x="6" y="2"/>
                        <a:pt x="6" y="2"/>
                        <a:pt x="5" y="1"/>
                      </a:cubicBezTo>
                      <a:cubicBezTo>
                        <a:pt x="5" y="1"/>
                        <a:pt x="4" y="0"/>
                        <a:pt x="3" y="0"/>
                      </a:cubicBezTo>
                      <a:cubicBezTo>
                        <a:pt x="2" y="0"/>
                        <a:pt x="1" y="0"/>
                        <a:pt x="1" y="2"/>
                      </a:cubicBezTo>
                      <a:cubicBezTo>
                        <a:pt x="0" y="3"/>
                        <a:pt x="0" y="4"/>
                        <a:pt x="1" y="5"/>
                      </a:cubicBezTo>
                      <a:cubicBezTo>
                        <a:pt x="1" y="6"/>
                        <a:pt x="2" y="6"/>
                        <a:pt x="3" y="6"/>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5" name="Freeform 1594"/>
                <p:cNvSpPr/>
                <p:nvPr/>
              </p:nvSpPr>
              <p:spPr bwMode="auto">
                <a:xfrm>
                  <a:off x="4645" y="2815"/>
                  <a:ext cx="64" cy="59"/>
                </a:xfrm>
                <a:custGeom>
                  <a:avLst/>
                  <a:gdLst>
                    <a:gd name="T0" fmla="*/ 5 w 27"/>
                    <a:gd name="T1" fmla="*/ 7 h 25"/>
                    <a:gd name="T2" fmla="*/ 9 w 27"/>
                    <a:gd name="T3" fmla="*/ 10 h 25"/>
                    <a:gd name="T4" fmla="*/ 23 w 27"/>
                    <a:gd name="T5" fmla="*/ 24 h 25"/>
                    <a:gd name="T6" fmla="*/ 26 w 27"/>
                    <a:gd name="T7" fmla="*/ 24 h 25"/>
                    <a:gd name="T8" fmla="*/ 27 w 27"/>
                    <a:gd name="T9" fmla="*/ 23 h 25"/>
                    <a:gd name="T10" fmla="*/ 26 w 27"/>
                    <a:gd name="T11" fmla="*/ 21 h 25"/>
                    <a:gd name="T12" fmla="*/ 25 w 27"/>
                    <a:gd name="T13" fmla="*/ 19 h 25"/>
                    <a:gd name="T14" fmla="*/ 24 w 27"/>
                    <a:gd name="T15" fmla="*/ 19 h 25"/>
                    <a:gd name="T16" fmla="*/ 22 w 27"/>
                    <a:gd name="T17" fmla="*/ 20 h 25"/>
                    <a:gd name="T18" fmla="*/ 19 w 27"/>
                    <a:gd name="T19" fmla="*/ 17 h 25"/>
                    <a:gd name="T20" fmla="*/ 14 w 27"/>
                    <a:gd name="T21" fmla="*/ 11 h 25"/>
                    <a:gd name="T22" fmla="*/ 11 w 27"/>
                    <a:gd name="T23" fmla="*/ 9 h 25"/>
                    <a:gd name="T24" fmla="*/ 8 w 27"/>
                    <a:gd name="T25" fmla="*/ 6 h 25"/>
                    <a:gd name="T26" fmla="*/ 6 w 27"/>
                    <a:gd name="T27" fmla="*/ 3 h 25"/>
                    <a:gd name="T28" fmla="*/ 3 w 27"/>
                    <a:gd name="T29" fmla="*/ 1 h 25"/>
                    <a:gd name="T30" fmla="*/ 1 w 27"/>
                    <a:gd name="T31" fmla="*/ 0 h 25"/>
                    <a:gd name="T32" fmla="*/ 1 w 27"/>
                    <a:gd name="T33" fmla="*/ 2 h 25"/>
                    <a:gd name="T34" fmla="*/ 5 w 27"/>
                    <a:gd name="T35"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25">
                      <a:moveTo>
                        <a:pt x="5" y="7"/>
                      </a:moveTo>
                      <a:cubicBezTo>
                        <a:pt x="9" y="10"/>
                        <a:pt x="9" y="10"/>
                        <a:pt x="9" y="10"/>
                      </a:cubicBezTo>
                      <a:cubicBezTo>
                        <a:pt x="18" y="19"/>
                        <a:pt x="23" y="24"/>
                        <a:pt x="23" y="24"/>
                      </a:cubicBezTo>
                      <a:cubicBezTo>
                        <a:pt x="24" y="24"/>
                        <a:pt x="25" y="25"/>
                        <a:pt x="26" y="24"/>
                      </a:cubicBezTo>
                      <a:cubicBezTo>
                        <a:pt x="27" y="23"/>
                        <a:pt x="27" y="23"/>
                        <a:pt x="27" y="23"/>
                      </a:cubicBezTo>
                      <a:cubicBezTo>
                        <a:pt x="27" y="23"/>
                        <a:pt x="27" y="22"/>
                        <a:pt x="26" y="21"/>
                      </a:cubicBezTo>
                      <a:cubicBezTo>
                        <a:pt x="26" y="20"/>
                        <a:pt x="25" y="19"/>
                        <a:pt x="25" y="19"/>
                      </a:cubicBezTo>
                      <a:cubicBezTo>
                        <a:pt x="25" y="18"/>
                        <a:pt x="24" y="18"/>
                        <a:pt x="24" y="19"/>
                      </a:cubicBezTo>
                      <a:cubicBezTo>
                        <a:pt x="23" y="19"/>
                        <a:pt x="23" y="20"/>
                        <a:pt x="22" y="20"/>
                      </a:cubicBezTo>
                      <a:cubicBezTo>
                        <a:pt x="22" y="20"/>
                        <a:pt x="20" y="19"/>
                        <a:pt x="19" y="17"/>
                      </a:cubicBezTo>
                      <a:cubicBezTo>
                        <a:pt x="18" y="16"/>
                        <a:pt x="17" y="14"/>
                        <a:pt x="14" y="11"/>
                      </a:cubicBezTo>
                      <a:cubicBezTo>
                        <a:pt x="13" y="11"/>
                        <a:pt x="12" y="10"/>
                        <a:pt x="11" y="9"/>
                      </a:cubicBezTo>
                      <a:cubicBezTo>
                        <a:pt x="9" y="7"/>
                        <a:pt x="9" y="6"/>
                        <a:pt x="8" y="6"/>
                      </a:cubicBezTo>
                      <a:cubicBezTo>
                        <a:pt x="8" y="6"/>
                        <a:pt x="7" y="5"/>
                        <a:pt x="6" y="3"/>
                      </a:cubicBezTo>
                      <a:cubicBezTo>
                        <a:pt x="5" y="2"/>
                        <a:pt x="4" y="1"/>
                        <a:pt x="3" y="1"/>
                      </a:cubicBezTo>
                      <a:cubicBezTo>
                        <a:pt x="3" y="0"/>
                        <a:pt x="2" y="0"/>
                        <a:pt x="1" y="0"/>
                      </a:cubicBezTo>
                      <a:cubicBezTo>
                        <a:pt x="0" y="0"/>
                        <a:pt x="0" y="1"/>
                        <a:pt x="1" y="2"/>
                      </a:cubicBezTo>
                      <a:cubicBezTo>
                        <a:pt x="1" y="4"/>
                        <a:pt x="3" y="5"/>
                        <a:pt x="5" y="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6" name="Freeform 1595"/>
                <p:cNvSpPr/>
                <p:nvPr/>
              </p:nvSpPr>
              <p:spPr bwMode="auto">
                <a:xfrm>
                  <a:off x="4598" y="2841"/>
                  <a:ext cx="99" cy="76"/>
                </a:xfrm>
                <a:custGeom>
                  <a:avLst/>
                  <a:gdLst>
                    <a:gd name="T0" fmla="*/ 2 w 42"/>
                    <a:gd name="T1" fmla="*/ 13 h 32"/>
                    <a:gd name="T2" fmla="*/ 5 w 42"/>
                    <a:gd name="T3" fmla="*/ 13 h 32"/>
                    <a:gd name="T4" fmla="*/ 8 w 42"/>
                    <a:gd name="T5" fmla="*/ 15 h 32"/>
                    <a:gd name="T6" fmla="*/ 17 w 42"/>
                    <a:gd name="T7" fmla="*/ 24 h 32"/>
                    <a:gd name="T8" fmla="*/ 20 w 42"/>
                    <a:gd name="T9" fmla="*/ 27 h 32"/>
                    <a:gd name="T10" fmla="*/ 23 w 42"/>
                    <a:gd name="T11" fmla="*/ 29 h 32"/>
                    <a:gd name="T12" fmla="*/ 29 w 42"/>
                    <a:gd name="T13" fmla="*/ 32 h 32"/>
                    <a:gd name="T14" fmla="*/ 36 w 42"/>
                    <a:gd name="T15" fmla="*/ 27 h 32"/>
                    <a:gd name="T16" fmla="*/ 39 w 42"/>
                    <a:gd name="T17" fmla="*/ 25 h 32"/>
                    <a:gd name="T18" fmla="*/ 42 w 42"/>
                    <a:gd name="T19" fmla="*/ 23 h 32"/>
                    <a:gd name="T20" fmla="*/ 42 w 42"/>
                    <a:gd name="T21" fmla="*/ 23 h 32"/>
                    <a:gd name="T22" fmla="*/ 39 w 42"/>
                    <a:gd name="T23" fmla="*/ 22 h 32"/>
                    <a:gd name="T24" fmla="*/ 33 w 42"/>
                    <a:gd name="T25" fmla="*/ 19 h 32"/>
                    <a:gd name="T26" fmla="*/ 29 w 42"/>
                    <a:gd name="T27" fmla="*/ 16 h 32"/>
                    <a:gd name="T28" fmla="*/ 25 w 42"/>
                    <a:gd name="T29" fmla="*/ 12 h 32"/>
                    <a:gd name="T30" fmla="*/ 17 w 42"/>
                    <a:gd name="T31" fmla="*/ 4 h 32"/>
                    <a:gd name="T32" fmla="*/ 12 w 42"/>
                    <a:gd name="T33" fmla="*/ 0 h 32"/>
                    <a:gd name="T34" fmla="*/ 16 w 42"/>
                    <a:gd name="T35" fmla="*/ 7 h 32"/>
                    <a:gd name="T36" fmla="*/ 27 w 42"/>
                    <a:gd name="T37" fmla="*/ 17 h 32"/>
                    <a:gd name="T38" fmla="*/ 33 w 42"/>
                    <a:gd name="T39" fmla="*/ 22 h 32"/>
                    <a:gd name="T40" fmla="*/ 32 w 42"/>
                    <a:gd name="T41" fmla="*/ 26 h 32"/>
                    <a:gd name="T42" fmla="*/ 29 w 42"/>
                    <a:gd name="T43" fmla="*/ 28 h 32"/>
                    <a:gd name="T44" fmla="*/ 24 w 42"/>
                    <a:gd name="T45" fmla="*/ 26 h 32"/>
                    <a:gd name="T46" fmla="*/ 22 w 42"/>
                    <a:gd name="T47" fmla="*/ 25 h 32"/>
                    <a:gd name="T48" fmla="*/ 20 w 42"/>
                    <a:gd name="T49" fmla="*/ 23 h 32"/>
                    <a:gd name="T50" fmla="*/ 12 w 42"/>
                    <a:gd name="T51" fmla="*/ 16 h 32"/>
                    <a:gd name="T52" fmla="*/ 9 w 42"/>
                    <a:gd name="T53" fmla="*/ 13 h 32"/>
                    <a:gd name="T54" fmla="*/ 7 w 42"/>
                    <a:gd name="T55" fmla="*/ 11 h 32"/>
                    <a:gd name="T56" fmla="*/ 2 w 42"/>
                    <a:gd name="T57" fmla="*/ 9 h 32"/>
                    <a:gd name="T58" fmla="*/ 0 w 42"/>
                    <a:gd name="T59" fmla="*/ 11 h 32"/>
                    <a:gd name="T60" fmla="*/ 2 w 42"/>
                    <a:gd name="T61" fmla="*/ 1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 h="32">
                      <a:moveTo>
                        <a:pt x="2" y="13"/>
                      </a:moveTo>
                      <a:cubicBezTo>
                        <a:pt x="4" y="13"/>
                        <a:pt x="5" y="13"/>
                        <a:pt x="5" y="13"/>
                      </a:cubicBezTo>
                      <a:cubicBezTo>
                        <a:pt x="6" y="13"/>
                        <a:pt x="7" y="14"/>
                        <a:pt x="8" y="15"/>
                      </a:cubicBezTo>
                      <a:cubicBezTo>
                        <a:pt x="12" y="19"/>
                        <a:pt x="15" y="22"/>
                        <a:pt x="17" y="24"/>
                      </a:cubicBezTo>
                      <a:cubicBezTo>
                        <a:pt x="18" y="25"/>
                        <a:pt x="19" y="25"/>
                        <a:pt x="20" y="27"/>
                      </a:cubicBezTo>
                      <a:cubicBezTo>
                        <a:pt x="22" y="28"/>
                        <a:pt x="23" y="28"/>
                        <a:pt x="23" y="29"/>
                      </a:cubicBezTo>
                      <a:cubicBezTo>
                        <a:pt x="26" y="31"/>
                        <a:pt x="28" y="32"/>
                        <a:pt x="29" y="32"/>
                      </a:cubicBezTo>
                      <a:cubicBezTo>
                        <a:pt x="31" y="31"/>
                        <a:pt x="33" y="30"/>
                        <a:pt x="36" y="27"/>
                      </a:cubicBezTo>
                      <a:cubicBezTo>
                        <a:pt x="36" y="27"/>
                        <a:pt x="37" y="26"/>
                        <a:pt x="39" y="25"/>
                      </a:cubicBezTo>
                      <a:cubicBezTo>
                        <a:pt x="41" y="25"/>
                        <a:pt x="42" y="24"/>
                        <a:pt x="42" y="23"/>
                      </a:cubicBezTo>
                      <a:cubicBezTo>
                        <a:pt x="42" y="23"/>
                        <a:pt x="42" y="23"/>
                        <a:pt x="42" y="23"/>
                      </a:cubicBezTo>
                      <a:cubicBezTo>
                        <a:pt x="41" y="22"/>
                        <a:pt x="41" y="21"/>
                        <a:pt x="39" y="22"/>
                      </a:cubicBezTo>
                      <a:cubicBezTo>
                        <a:pt x="38" y="22"/>
                        <a:pt x="36" y="22"/>
                        <a:pt x="33" y="19"/>
                      </a:cubicBezTo>
                      <a:cubicBezTo>
                        <a:pt x="32" y="19"/>
                        <a:pt x="31" y="17"/>
                        <a:pt x="29" y="16"/>
                      </a:cubicBezTo>
                      <a:cubicBezTo>
                        <a:pt x="27" y="14"/>
                        <a:pt x="26" y="12"/>
                        <a:pt x="25" y="12"/>
                      </a:cubicBezTo>
                      <a:cubicBezTo>
                        <a:pt x="20" y="7"/>
                        <a:pt x="17" y="4"/>
                        <a:pt x="17" y="4"/>
                      </a:cubicBezTo>
                      <a:cubicBezTo>
                        <a:pt x="15" y="2"/>
                        <a:pt x="13" y="0"/>
                        <a:pt x="12" y="0"/>
                      </a:cubicBezTo>
                      <a:cubicBezTo>
                        <a:pt x="10" y="1"/>
                        <a:pt x="11" y="3"/>
                        <a:pt x="16" y="7"/>
                      </a:cubicBezTo>
                      <a:cubicBezTo>
                        <a:pt x="18" y="10"/>
                        <a:pt x="22" y="13"/>
                        <a:pt x="27" y="17"/>
                      </a:cubicBezTo>
                      <a:cubicBezTo>
                        <a:pt x="30" y="20"/>
                        <a:pt x="33" y="22"/>
                        <a:pt x="33" y="22"/>
                      </a:cubicBezTo>
                      <a:cubicBezTo>
                        <a:pt x="33" y="24"/>
                        <a:pt x="33" y="25"/>
                        <a:pt x="32" y="26"/>
                      </a:cubicBezTo>
                      <a:cubicBezTo>
                        <a:pt x="32" y="28"/>
                        <a:pt x="30" y="28"/>
                        <a:pt x="29" y="28"/>
                      </a:cubicBezTo>
                      <a:cubicBezTo>
                        <a:pt x="27" y="28"/>
                        <a:pt x="25" y="27"/>
                        <a:pt x="24" y="26"/>
                      </a:cubicBezTo>
                      <a:cubicBezTo>
                        <a:pt x="23" y="26"/>
                        <a:pt x="23" y="25"/>
                        <a:pt x="22" y="25"/>
                      </a:cubicBezTo>
                      <a:cubicBezTo>
                        <a:pt x="21" y="24"/>
                        <a:pt x="20" y="23"/>
                        <a:pt x="20" y="23"/>
                      </a:cubicBezTo>
                      <a:cubicBezTo>
                        <a:pt x="19" y="22"/>
                        <a:pt x="16" y="20"/>
                        <a:pt x="12" y="16"/>
                      </a:cubicBezTo>
                      <a:cubicBezTo>
                        <a:pt x="11" y="15"/>
                        <a:pt x="10" y="14"/>
                        <a:pt x="9" y="13"/>
                      </a:cubicBezTo>
                      <a:cubicBezTo>
                        <a:pt x="8" y="12"/>
                        <a:pt x="7" y="12"/>
                        <a:pt x="7" y="11"/>
                      </a:cubicBezTo>
                      <a:cubicBezTo>
                        <a:pt x="5" y="9"/>
                        <a:pt x="3" y="9"/>
                        <a:pt x="2" y="9"/>
                      </a:cubicBezTo>
                      <a:cubicBezTo>
                        <a:pt x="1" y="10"/>
                        <a:pt x="0" y="10"/>
                        <a:pt x="0" y="11"/>
                      </a:cubicBezTo>
                      <a:cubicBezTo>
                        <a:pt x="0" y="12"/>
                        <a:pt x="1" y="13"/>
                        <a:pt x="2" y="1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7" name="Freeform 1596"/>
                <p:cNvSpPr/>
                <p:nvPr/>
              </p:nvSpPr>
              <p:spPr bwMode="auto">
                <a:xfrm>
                  <a:off x="4577" y="2886"/>
                  <a:ext cx="87" cy="100"/>
                </a:xfrm>
                <a:custGeom>
                  <a:avLst/>
                  <a:gdLst>
                    <a:gd name="T0" fmla="*/ 2 w 37"/>
                    <a:gd name="T1" fmla="*/ 4 h 42"/>
                    <a:gd name="T2" fmla="*/ 6 w 37"/>
                    <a:gd name="T3" fmla="*/ 7 h 42"/>
                    <a:gd name="T4" fmla="*/ 9 w 37"/>
                    <a:gd name="T5" fmla="*/ 9 h 42"/>
                    <a:gd name="T6" fmla="*/ 12 w 37"/>
                    <a:gd name="T7" fmla="*/ 12 h 42"/>
                    <a:gd name="T8" fmla="*/ 15 w 37"/>
                    <a:gd name="T9" fmla="*/ 14 h 42"/>
                    <a:gd name="T10" fmla="*/ 18 w 37"/>
                    <a:gd name="T11" fmla="*/ 17 h 42"/>
                    <a:gd name="T12" fmla="*/ 23 w 37"/>
                    <a:gd name="T13" fmla="*/ 22 h 42"/>
                    <a:gd name="T14" fmla="*/ 24 w 37"/>
                    <a:gd name="T15" fmla="*/ 24 h 42"/>
                    <a:gd name="T16" fmla="*/ 24 w 37"/>
                    <a:gd name="T17" fmla="*/ 24 h 42"/>
                    <a:gd name="T18" fmla="*/ 24 w 37"/>
                    <a:gd name="T19" fmla="*/ 24 h 42"/>
                    <a:gd name="T20" fmla="*/ 24 w 37"/>
                    <a:gd name="T21" fmla="*/ 25 h 42"/>
                    <a:gd name="T22" fmla="*/ 22 w 37"/>
                    <a:gd name="T23" fmla="*/ 27 h 42"/>
                    <a:gd name="T24" fmla="*/ 19 w 37"/>
                    <a:gd name="T25" fmla="*/ 29 h 42"/>
                    <a:gd name="T26" fmla="*/ 19 w 37"/>
                    <a:gd name="T27" fmla="*/ 32 h 42"/>
                    <a:gd name="T28" fmla="*/ 20 w 37"/>
                    <a:gd name="T29" fmla="*/ 32 h 42"/>
                    <a:gd name="T30" fmla="*/ 24 w 37"/>
                    <a:gd name="T31" fmla="*/ 29 h 42"/>
                    <a:gd name="T32" fmla="*/ 27 w 37"/>
                    <a:gd name="T33" fmla="*/ 27 h 42"/>
                    <a:gd name="T34" fmla="*/ 31 w 37"/>
                    <a:gd name="T35" fmla="*/ 30 h 42"/>
                    <a:gd name="T36" fmla="*/ 34 w 37"/>
                    <a:gd name="T37" fmla="*/ 35 h 42"/>
                    <a:gd name="T38" fmla="*/ 31 w 37"/>
                    <a:gd name="T39" fmla="*/ 39 h 42"/>
                    <a:gd name="T40" fmla="*/ 27 w 37"/>
                    <a:gd name="T41" fmla="*/ 38 h 42"/>
                    <a:gd name="T42" fmla="*/ 25 w 37"/>
                    <a:gd name="T43" fmla="*/ 39 h 42"/>
                    <a:gd name="T44" fmla="*/ 27 w 37"/>
                    <a:gd name="T45" fmla="*/ 42 h 42"/>
                    <a:gd name="T46" fmla="*/ 30 w 37"/>
                    <a:gd name="T47" fmla="*/ 42 h 42"/>
                    <a:gd name="T48" fmla="*/ 36 w 37"/>
                    <a:gd name="T49" fmla="*/ 37 h 42"/>
                    <a:gd name="T50" fmla="*/ 35 w 37"/>
                    <a:gd name="T51" fmla="*/ 32 h 42"/>
                    <a:gd name="T52" fmla="*/ 29 w 37"/>
                    <a:gd name="T53" fmla="*/ 25 h 42"/>
                    <a:gd name="T54" fmla="*/ 31 w 37"/>
                    <a:gd name="T55" fmla="*/ 22 h 42"/>
                    <a:gd name="T56" fmla="*/ 30 w 37"/>
                    <a:gd name="T57" fmla="*/ 19 h 42"/>
                    <a:gd name="T58" fmla="*/ 28 w 37"/>
                    <a:gd name="T59" fmla="*/ 21 h 42"/>
                    <a:gd name="T60" fmla="*/ 27 w 37"/>
                    <a:gd name="T61" fmla="*/ 22 h 42"/>
                    <a:gd name="T62" fmla="*/ 25 w 37"/>
                    <a:gd name="T63" fmla="*/ 21 h 42"/>
                    <a:gd name="T64" fmla="*/ 19 w 37"/>
                    <a:gd name="T65" fmla="*/ 15 h 42"/>
                    <a:gd name="T66" fmla="*/ 13 w 37"/>
                    <a:gd name="T67" fmla="*/ 10 h 42"/>
                    <a:gd name="T68" fmla="*/ 8 w 37"/>
                    <a:gd name="T69" fmla="*/ 5 h 42"/>
                    <a:gd name="T70" fmla="*/ 4 w 37"/>
                    <a:gd name="T71" fmla="*/ 1 h 42"/>
                    <a:gd name="T72" fmla="*/ 2 w 37"/>
                    <a:gd name="T73" fmla="*/ 0 h 42"/>
                    <a:gd name="T74" fmla="*/ 1 w 37"/>
                    <a:gd name="T75" fmla="*/ 1 h 42"/>
                    <a:gd name="T76" fmla="*/ 2 w 37"/>
                    <a:gd name="T77" fmla="*/ 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 h="42">
                      <a:moveTo>
                        <a:pt x="2" y="4"/>
                      </a:moveTo>
                      <a:cubicBezTo>
                        <a:pt x="3" y="4"/>
                        <a:pt x="4" y="6"/>
                        <a:pt x="6" y="7"/>
                      </a:cubicBezTo>
                      <a:cubicBezTo>
                        <a:pt x="7" y="8"/>
                        <a:pt x="8" y="8"/>
                        <a:pt x="9" y="9"/>
                      </a:cubicBezTo>
                      <a:cubicBezTo>
                        <a:pt x="10" y="10"/>
                        <a:pt x="11" y="11"/>
                        <a:pt x="12" y="12"/>
                      </a:cubicBezTo>
                      <a:cubicBezTo>
                        <a:pt x="12" y="12"/>
                        <a:pt x="13" y="13"/>
                        <a:pt x="15" y="14"/>
                      </a:cubicBezTo>
                      <a:cubicBezTo>
                        <a:pt x="16" y="16"/>
                        <a:pt x="17" y="17"/>
                        <a:pt x="18" y="17"/>
                      </a:cubicBezTo>
                      <a:cubicBezTo>
                        <a:pt x="17" y="17"/>
                        <a:pt x="19" y="19"/>
                        <a:pt x="23" y="22"/>
                      </a:cubicBezTo>
                      <a:cubicBezTo>
                        <a:pt x="24" y="23"/>
                        <a:pt x="24" y="24"/>
                        <a:pt x="24" y="24"/>
                      </a:cubicBezTo>
                      <a:cubicBezTo>
                        <a:pt x="24" y="24"/>
                        <a:pt x="24" y="24"/>
                        <a:pt x="24" y="24"/>
                      </a:cubicBezTo>
                      <a:cubicBezTo>
                        <a:pt x="24" y="24"/>
                        <a:pt x="24" y="24"/>
                        <a:pt x="24" y="24"/>
                      </a:cubicBezTo>
                      <a:cubicBezTo>
                        <a:pt x="25" y="24"/>
                        <a:pt x="24" y="25"/>
                        <a:pt x="24" y="25"/>
                      </a:cubicBezTo>
                      <a:cubicBezTo>
                        <a:pt x="23" y="26"/>
                        <a:pt x="23" y="26"/>
                        <a:pt x="22" y="27"/>
                      </a:cubicBezTo>
                      <a:cubicBezTo>
                        <a:pt x="21" y="28"/>
                        <a:pt x="20" y="29"/>
                        <a:pt x="19" y="29"/>
                      </a:cubicBezTo>
                      <a:cubicBezTo>
                        <a:pt x="19" y="30"/>
                        <a:pt x="18" y="31"/>
                        <a:pt x="19" y="32"/>
                      </a:cubicBezTo>
                      <a:cubicBezTo>
                        <a:pt x="19" y="32"/>
                        <a:pt x="19" y="33"/>
                        <a:pt x="20" y="32"/>
                      </a:cubicBezTo>
                      <a:cubicBezTo>
                        <a:pt x="21" y="32"/>
                        <a:pt x="22" y="31"/>
                        <a:pt x="24" y="29"/>
                      </a:cubicBezTo>
                      <a:cubicBezTo>
                        <a:pt x="25" y="27"/>
                        <a:pt x="26" y="26"/>
                        <a:pt x="27" y="27"/>
                      </a:cubicBezTo>
                      <a:cubicBezTo>
                        <a:pt x="28" y="27"/>
                        <a:pt x="29" y="28"/>
                        <a:pt x="31" y="30"/>
                      </a:cubicBezTo>
                      <a:cubicBezTo>
                        <a:pt x="32" y="32"/>
                        <a:pt x="33" y="33"/>
                        <a:pt x="34" y="35"/>
                      </a:cubicBezTo>
                      <a:cubicBezTo>
                        <a:pt x="34" y="36"/>
                        <a:pt x="33" y="37"/>
                        <a:pt x="31" y="39"/>
                      </a:cubicBezTo>
                      <a:cubicBezTo>
                        <a:pt x="29" y="40"/>
                        <a:pt x="28" y="39"/>
                        <a:pt x="27" y="38"/>
                      </a:cubicBezTo>
                      <a:cubicBezTo>
                        <a:pt x="25" y="38"/>
                        <a:pt x="25" y="38"/>
                        <a:pt x="25" y="39"/>
                      </a:cubicBezTo>
                      <a:cubicBezTo>
                        <a:pt x="25" y="41"/>
                        <a:pt x="25" y="41"/>
                        <a:pt x="27" y="42"/>
                      </a:cubicBezTo>
                      <a:cubicBezTo>
                        <a:pt x="28" y="42"/>
                        <a:pt x="29" y="42"/>
                        <a:pt x="30" y="42"/>
                      </a:cubicBezTo>
                      <a:cubicBezTo>
                        <a:pt x="32" y="41"/>
                        <a:pt x="34" y="40"/>
                        <a:pt x="36" y="37"/>
                      </a:cubicBezTo>
                      <a:cubicBezTo>
                        <a:pt x="37" y="36"/>
                        <a:pt x="37" y="34"/>
                        <a:pt x="35" y="32"/>
                      </a:cubicBezTo>
                      <a:cubicBezTo>
                        <a:pt x="35" y="31"/>
                        <a:pt x="32" y="29"/>
                        <a:pt x="29" y="25"/>
                      </a:cubicBezTo>
                      <a:cubicBezTo>
                        <a:pt x="30" y="23"/>
                        <a:pt x="31" y="22"/>
                        <a:pt x="31" y="22"/>
                      </a:cubicBezTo>
                      <a:cubicBezTo>
                        <a:pt x="32" y="21"/>
                        <a:pt x="32" y="20"/>
                        <a:pt x="30" y="19"/>
                      </a:cubicBezTo>
                      <a:cubicBezTo>
                        <a:pt x="30" y="19"/>
                        <a:pt x="29" y="19"/>
                        <a:pt x="28" y="21"/>
                      </a:cubicBezTo>
                      <a:cubicBezTo>
                        <a:pt x="28" y="22"/>
                        <a:pt x="27" y="23"/>
                        <a:pt x="27" y="22"/>
                      </a:cubicBezTo>
                      <a:cubicBezTo>
                        <a:pt x="27" y="22"/>
                        <a:pt x="26" y="22"/>
                        <a:pt x="25" y="21"/>
                      </a:cubicBezTo>
                      <a:cubicBezTo>
                        <a:pt x="26" y="22"/>
                        <a:pt x="23" y="20"/>
                        <a:pt x="19" y="15"/>
                      </a:cubicBezTo>
                      <a:cubicBezTo>
                        <a:pt x="17" y="14"/>
                        <a:pt x="16" y="12"/>
                        <a:pt x="13" y="10"/>
                      </a:cubicBezTo>
                      <a:cubicBezTo>
                        <a:pt x="10" y="7"/>
                        <a:pt x="9" y="5"/>
                        <a:pt x="8" y="5"/>
                      </a:cubicBezTo>
                      <a:cubicBezTo>
                        <a:pt x="6" y="3"/>
                        <a:pt x="5" y="1"/>
                        <a:pt x="4" y="1"/>
                      </a:cubicBezTo>
                      <a:cubicBezTo>
                        <a:pt x="4" y="1"/>
                        <a:pt x="3" y="0"/>
                        <a:pt x="2" y="0"/>
                      </a:cubicBezTo>
                      <a:cubicBezTo>
                        <a:pt x="1" y="0"/>
                        <a:pt x="1" y="1"/>
                        <a:pt x="1" y="1"/>
                      </a:cubicBezTo>
                      <a:cubicBezTo>
                        <a:pt x="0" y="2"/>
                        <a:pt x="1" y="3"/>
                        <a:pt x="2" y="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8" name="Freeform 1597"/>
                <p:cNvSpPr>
                  <a:spLocks noEditPoints="1"/>
                </p:cNvSpPr>
                <p:nvPr/>
              </p:nvSpPr>
              <p:spPr bwMode="auto">
                <a:xfrm>
                  <a:off x="4532" y="2931"/>
                  <a:ext cx="80" cy="69"/>
                </a:xfrm>
                <a:custGeom>
                  <a:avLst/>
                  <a:gdLst>
                    <a:gd name="T0" fmla="*/ 9 w 34"/>
                    <a:gd name="T1" fmla="*/ 18 h 29"/>
                    <a:gd name="T2" fmla="*/ 12 w 34"/>
                    <a:gd name="T3" fmla="*/ 21 h 29"/>
                    <a:gd name="T4" fmla="*/ 14 w 34"/>
                    <a:gd name="T5" fmla="*/ 23 h 29"/>
                    <a:gd name="T6" fmla="*/ 25 w 34"/>
                    <a:gd name="T7" fmla="*/ 29 h 29"/>
                    <a:gd name="T8" fmla="*/ 29 w 34"/>
                    <a:gd name="T9" fmla="*/ 28 h 29"/>
                    <a:gd name="T10" fmla="*/ 31 w 34"/>
                    <a:gd name="T11" fmla="*/ 27 h 29"/>
                    <a:gd name="T12" fmla="*/ 34 w 34"/>
                    <a:gd name="T13" fmla="*/ 24 h 29"/>
                    <a:gd name="T14" fmla="*/ 31 w 34"/>
                    <a:gd name="T15" fmla="*/ 18 h 29"/>
                    <a:gd name="T16" fmla="*/ 23 w 34"/>
                    <a:gd name="T17" fmla="*/ 10 h 29"/>
                    <a:gd name="T18" fmla="*/ 15 w 34"/>
                    <a:gd name="T19" fmla="*/ 3 h 29"/>
                    <a:gd name="T20" fmla="*/ 7 w 34"/>
                    <a:gd name="T21" fmla="*/ 0 h 29"/>
                    <a:gd name="T22" fmla="*/ 1 w 34"/>
                    <a:gd name="T23" fmla="*/ 3 h 29"/>
                    <a:gd name="T24" fmla="*/ 2 w 34"/>
                    <a:gd name="T25" fmla="*/ 10 h 29"/>
                    <a:gd name="T26" fmla="*/ 9 w 34"/>
                    <a:gd name="T27" fmla="*/ 18 h 29"/>
                    <a:gd name="T28" fmla="*/ 4 w 34"/>
                    <a:gd name="T29" fmla="*/ 4 h 29"/>
                    <a:gd name="T30" fmla="*/ 10 w 34"/>
                    <a:gd name="T31" fmla="*/ 2 h 29"/>
                    <a:gd name="T32" fmla="*/ 16 w 34"/>
                    <a:gd name="T33" fmla="*/ 6 h 29"/>
                    <a:gd name="T34" fmla="*/ 17 w 34"/>
                    <a:gd name="T35" fmla="*/ 7 h 29"/>
                    <a:gd name="T36" fmla="*/ 18 w 34"/>
                    <a:gd name="T37" fmla="*/ 9 h 29"/>
                    <a:gd name="T38" fmla="*/ 26 w 34"/>
                    <a:gd name="T39" fmla="*/ 16 h 29"/>
                    <a:gd name="T40" fmla="*/ 28 w 34"/>
                    <a:gd name="T41" fmla="*/ 18 h 29"/>
                    <a:gd name="T42" fmla="*/ 31 w 34"/>
                    <a:gd name="T43" fmla="*/ 22 h 29"/>
                    <a:gd name="T44" fmla="*/ 31 w 34"/>
                    <a:gd name="T45" fmla="*/ 23 h 29"/>
                    <a:gd name="T46" fmla="*/ 29 w 34"/>
                    <a:gd name="T47" fmla="*/ 26 h 29"/>
                    <a:gd name="T48" fmla="*/ 13 w 34"/>
                    <a:gd name="T49" fmla="*/ 19 h 29"/>
                    <a:gd name="T50" fmla="*/ 7 w 34"/>
                    <a:gd name="T51" fmla="*/ 12 h 29"/>
                    <a:gd name="T52" fmla="*/ 4 w 34"/>
                    <a:gd name="T53"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 h="29">
                      <a:moveTo>
                        <a:pt x="9" y="18"/>
                      </a:moveTo>
                      <a:cubicBezTo>
                        <a:pt x="10" y="19"/>
                        <a:pt x="11" y="20"/>
                        <a:pt x="12" y="21"/>
                      </a:cubicBezTo>
                      <a:cubicBezTo>
                        <a:pt x="13" y="22"/>
                        <a:pt x="14" y="22"/>
                        <a:pt x="14" y="23"/>
                      </a:cubicBezTo>
                      <a:cubicBezTo>
                        <a:pt x="18" y="27"/>
                        <a:pt x="22" y="29"/>
                        <a:pt x="25" y="29"/>
                      </a:cubicBezTo>
                      <a:cubicBezTo>
                        <a:pt x="25" y="29"/>
                        <a:pt x="27" y="29"/>
                        <a:pt x="29" y="28"/>
                      </a:cubicBezTo>
                      <a:cubicBezTo>
                        <a:pt x="30" y="27"/>
                        <a:pt x="31" y="27"/>
                        <a:pt x="31" y="27"/>
                      </a:cubicBezTo>
                      <a:cubicBezTo>
                        <a:pt x="33" y="26"/>
                        <a:pt x="33" y="25"/>
                        <a:pt x="34" y="24"/>
                      </a:cubicBezTo>
                      <a:cubicBezTo>
                        <a:pt x="34" y="22"/>
                        <a:pt x="33" y="20"/>
                        <a:pt x="31" y="18"/>
                      </a:cubicBezTo>
                      <a:cubicBezTo>
                        <a:pt x="28" y="15"/>
                        <a:pt x="25" y="12"/>
                        <a:pt x="23" y="10"/>
                      </a:cubicBezTo>
                      <a:cubicBezTo>
                        <a:pt x="19" y="7"/>
                        <a:pt x="17" y="4"/>
                        <a:pt x="15" y="3"/>
                      </a:cubicBezTo>
                      <a:cubicBezTo>
                        <a:pt x="12" y="1"/>
                        <a:pt x="9" y="0"/>
                        <a:pt x="7" y="0"/>
                      </a:cubicBezTo>
                      <a:cubicBezTo>
                        <a:pt x="4" y="0"/>
                        <a:pt x="3" y="1"/>
                        <a:pt x="1" y="3"/>
                      </a:cubicBezTo>
                      <a:cubicBezTo>
                        <a:pt x="0" y="4"/>
                        <a:pt x="0" y="7"/>
                        <a:pt x="2" y="10"/>
                      </a:cubicBezTo>
                      <a:cubicBezTo>
                        <a:pt x="5" y="13"/>
                        <a:pt x="7" y="16"/>
                        <a:pt x="9" y="18"/>
                      </a:cubicBezTo>
                      <a:close/>
                      <a:moveTo>
                        <a:pt x="4" y="4"/>
                      </a:moveTo>
                      <a:cubicBezTo>
                        <a:pt x="6" y="2"/>
                        <a:pt x="8" y="2"/>
                        <a:pt x="10" y="2"/>
                      </a:cubicBezTo>
                      <a:cubicBezTo>
                        <a:pt x="11" y="3"/>
                        <a:pt x="13" y="4"/>
                        <a:pt x="16" y="6"/>
                      </a:cubicBezTo>
                      <a:cubicBezTo>
                        <a:pt x="16" y="6"/>
                        <a:pt x="16" y="7"/>
                        <a:pt x="17" y="7"/>
                      </a:cubicBezTo>
                      <a:cubicBezTo>
                        <a:pt x="17" y="8"/>
                        <a:pt x="18" y="8"/>
                        <a:pt x="18" y="9"/>
                      </a:cubicBezTo>
                      <a:cubicBezTo>
                        <a:pt x="19" y="9"/>
                        <a:pt x="21" y="11"/>
                        <a:pt x="26" y="16"/>
                      </a:cubicBezTo>
                      <a:cubicBezTo>
                        <a:pt x="28" y="18"/>
                        <a:pt x="28" y="18"/>
                        <a:pt x="28" y="18"/>
                      </a:cubicBezTo>
                      <a:cubicBezTo>
                        <a:pt x="30" y="20"/>
                        <a:pt x="31" y="21"/>
                        <a:pt x="31" y="22"/>
                      </a:cubicBezTo>
                      <a:cubicBezTo>
                        <a:pt x="31" y="23"/>
                        <a:pt x="31" y="23"/>
                        <a:pt x="31" y="23"/>
                      </a:cubicBezTo>
                      <a:cubicBezTo>
                        <a:pt x="31" y="23"/>
                        <a:pt x="30" y="24"/>
                        <a:pt x="29" y="26"/>
                      </a:cubicBezTo>
                      <a:cubicBezTo>
                        <a:pt x="25" y="28"/>
                        <a:pt x="20" y="26"/>
                        <a:pt x="13" y="19"/>
                      </a:cubicBezTo>
                      <a:cubicBezTo>
                        <a:pt x="12" y="18"/>
                        <a:pt x="10" y="16"/>
                        <a:pt x="7" y="12"/>
                      </a:cubicBezTo>
                      <a:cubicBezTo>
                        <a:pt x="4" y="9"/>
                        <a:pt x="3" y="6"/>
                        <a:pt x="4" y="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9" name="Freeform 1598"/>
                <p:cNvSpPr/>
                <p:nvPr/>
              </p:nvSpPr>
              <p:spPr bwMode="auto">
                <a:xfrm>
                  <a:off x="4570" y="2602"/>
                  <a:ext cx="63" cy="64"/>
                </a:xfrm>
                <a:custGeom>
                  <a:avLst/>
                  <a:gdLst>
                    <a:gd name="T0" fmla="*/ 10 w 27"/>
                    <a:gd name="T1" fmla="*/ 14 h 27"/>
                    <a:gd name="T2" fmla="*/ 13 w 27"/>
                    <a:gd name="T3" fmla="*/ 14 h 27"/>
                    <a:gd name="T4" fmla="*/ 17 w 27"/>
                    <a:gd name="T5" fmla="*/ 14 h 27"/>
                    <a:gd name="T6" fmla="*/ 25 w 27"/>
                    <a:gd name="T7" fmla="*/ 18 h 27"/>
                    <a:gd name="T8" fmla="*/ 25 w 27"/>
                    <a:gd name="T9" fmla="*/ 21 h 27"/>
                    <a:gd name="T10" fmla="*/ 23 w 27"/>
                    <a:gd name="T11" fmla="*/ 22 h 27"/>
                    <a:gd name="T12" fmla="*/ 19 w 27"/>
                    <a:gd name="T13" fmla="*/ 23 h 27"/>
                    <a:gd name="T14" fmla="*/ 14 w 27"/>
                    <a:gd name="T15" fmla="*/ 20 h 27"/>
                    <a:gd name="T16" fmla="*/ 13 w 27"/>
                    <a:gd name="T17" fmla="*/ 20 h 27"/>
                    <a:gd name="T18" fmla="*/ 12 w 27"/>
                    <a:gd name="T19" fmla="*/ 20 h 27"/>
                    <a:gd name="T20" fmla="*/ 13 w 27"/>
                    <a:gd name="T21" fmla="*/ 22 h 27"/>
                    <a:gd name="T22" fmla="*/ 13 w 27"/>
                    <a:gd name="T23" fmla="*/ 23 h 27"/>
                    <a:gd name="T24" fmla="*/ 14 w 27"/>
                    <a:gd name="T25" fmla="*/ 23 h 27"/>
                    <a:gd name="T26" fmla="*/ 15 w 27"/>
                    <a:gd name="T27" fmla="*/ 25 h 27"/>
                    <a:gd name="T28" fmla="*/ 22 w 27"/>
                    <a:gd name="T29" fmla="*/ 26 h 27"/>
                    <a:gd name="T30" fmla="*/ 27 w 27"/>
                    <a:gd name="T31" fmla="*/ 21 h 27"/>
                    <a:gd name="T32" fmla="*/ 26 w 27"/>
                    <a:gd name="T33" fmla="*/ 17 h 27"/>
                    <a:gd name="T34" fmla="*/ 22 w 27"/>
                    <a:gd name="T35" fmla="*/ 13 h 27"/>
                    <a:gd name="T36" fmla="*/ 15 w 27"/>
                    <a:gd name="T37" fmla="*/ 12 h 27"/>
                    <a:gd name="T38" fmla="*/ 13 w 27"/>
                    <a:gd name="T39" fmla="*/ 12 h 27"/>
                    <a:gd name="T40" fmla="*/ 11 w 27"/>
                    <a:gd name="T41" fmla="*/ 12 h 27"/>
                    <a:gd name="T42" fmla="*/ 5 w 27"/>
                    <a:gd name="T43" fmla="*/ 9 h 27"/>
                    <a:gd name="T44" fmla="*/ 4 w 27"/>
                    <a:gd name="T45" fmla="*/ 5 h 27"/>
                    <a:gd name="T46" fmla="*/ 6 w 27"/>
                    <a:gd name="T47" fmla="*/ 3 h 27"/>
                    <a:gd name="T48" fmla="*/ 8 w 27"/>
                    <a:gd name="T49" fmla="*/ 3 h 27"/>
                    <a:gd name="T50" fmla="*/ 9 w 27"/>
                    <a:gd name="T51" fmla="*/ 3 h 27"/>
                    <a:gd name="T52" fmla="*/ 10 w 27"/>
                    <a:gd name="T53" fmla="*/ 2 h 27"/>
                    <a:gd name="T54" fmla="*/ 8 w 27"/>
                    <a:gd name="T55" fmla="*/ 1 h 27"/>
                    <a:gd name="T56" fmla="*/ 4 w 27"/>
                    <a:gd name="T57" fmla="*/ 1 h 27"/>
                    <a:gd name="T58" fmla="*/ 1 w 27"/>
                    <a:gd name="T59" fmla="*/ 4 h 27"/>
                    <a:gd name="T60" fmla="*/ 2 w 27"/>
                    <a:gd name="T61" fmla="*/ 10 h 27"/>
                    <a:gd name="T62" fmla="*/ 10 w 27"/>
                    <a:gd name="T63"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27">
                      <a:moveTo>
                        <a:pt x="10" y="14"/>
                      </a:moveTo>
                      <a:cubicBezTo>
                        <a:pt x="11" y="14"/>
                        <a:pt x="12" y="14"/>
                        <a:pt x="13" y="14"/>
                      </a:cubicBezTo>
                      <a:cubicBezTo>
                        <a:pt x="15" y="14"/>
                        <a:pt x="16" y="14"/>
                        <a:pt x="17" y="14"/>
                      </a:cubicBezTo>
                      <a:cubicBezTo>
                        <a:pt x="21" y="14"/>
                        <a:pt x="24" y="15"/>
                        <a:pt x="25" y="18"/>
                      </a:cubicBezTo>
                      <a:cubicBezTo>
                        <a:pt x="25" y="18"/>
                        <a:pt x="25" y="19"/>
                        <a:pt x="25" y="21"/>
                      </a:cubicBezTo>
                      <a:cubicBezTo>
                        <a:pt x="23" y="22"/>
                        <a:pt x="23" y="22"/>
                        <a:pt x="23" y="22"/>
                      </a:cubicBezTo>
                      <a:cubicBezTo>
                        <a:pt x="22" y="24"/>
                        <a:pt x="20" y="24"/>
                        <a:pt x="19" y="23"/>
                      </a:cubicBezTo>
                      <a:cubicBezTo>
                        <a:pt x="17" y="23"/>
                        <a:pt x="16" y="22"/>
                        <a:pt x="14" y="20"/>
                      </a:cubicBezTo>
                      <a:cubicBezTo>
                        <a:pt x="14" y="20"/>
                        <a:pt x="14" y="20"/>
                        <a:pt x="13" y="20"/>
                      </a:cubicBezTo>
                      <a:cubicBezTo>
                        <a:pt x="13" y="20"/>
                        <a:pt x="13" y="20"/>
                        <a:pt x="12" y="20"/>
                      </a:cubicBezTo>
                      <a:cubicBezTo>
                        <a:pt x="12" y="20"/>
                        <a:pt x="12" y="21"/>
                        <a:pt x="13" y="22"/>
                      </a:cubicBezTo>
                      <a:cubicBezTo>
                        <a:pt x="13" y="22"/>
                        <a:pt x="13" y="23"/>
                        <a:pt x="13" y="23"/>
                      </a:cubicBezTo>
                      <a:cubicBezTo>
                        <a:pt x="13" y="23"/>
                        <a:pt x="13" y="23"/>
                        <a:pt x="14" y="23"/>
                      </a:cubicBezTo>
                      <a:cubicBezTo>
                        <a:pt x="14" y="24"/>
                        <a:pt x="15" y="24"/>
                        <a:pt x="15" y="25"/>
                      </a:cubicBezTo>
                      <a:cubicBezTo>
                        <a:pt x="17" y="27"/>
                        <a:pt x="19" y="27"/>
                        <a:pt x="22" y="26"/>
                      </a:cubicBezTo>
                      <a:cubicBezTo>
                        <a:pt x="25" y="26"/>
                        <a:pt x="26" y="24"/>
                        <a:pt x="27" y="21"/>
                      </a:cubicBezTo>
                      <a:cubicBezTo>
                        <a:pt x="27" y="20"/>
                        <a:pt x="27" y="19"/>
                        <a:pt x="26" y="17"/>
                      </a:cubicBezTo>
                      <a:cubicBezTo>
                        <a:pt x="26" y="15"/>
                        <a:pt x="24" y="14"/>
                        <a:pt x="22" y="13"/>
                      </a:cubicBezTo>
                      <a:cubicBezTo>
                        <a:pt x="20" y="12"/>
                        <a:pt x="17" y="12"/>
                        <a:pt x="15" y="12"/>
                      </a:cubicBezTo>
                      <a:cubicBezTo>
                        <a:pt x="14" y="12"/>
                        <a:pt x="14" y="12"/>
                        <a:pt x="13" y="12"/>
                      </a:cubicBezTo>
                      <a:cubicBezTo>
                        <a:pt x="12" y="12"/>
                        <a:pt x="11" y="12"/>
                        <a:pt x="11" y="12"/>
                      </a:cubicBezTo>
                      <a:cubicBezTo>
                        <a:pt x="8" y="12"/>
                        <a:pt x="6" y="11"/>
                        <a:pt x="5" y="9"/>
                      </a:cubicBezTo>
                      <a:cubicBezTo>
                        <a:pt x="4" y="8"/>
                        <a:pt x="3" y="7"/>
                        <a:pt x="4" y="5"/>
                      </a:cubicBezTo>
                      <a:cubicBezTo>
                        <a:pt x="4" y="4"/>
                        <a:pt x="5" y="3"/>
                        <a:pt x="6" y="3"/>
                      </a:cubicBezTo>
                      <a:cubicBezTo>
                        <a:pt x="7" y="3"/>
                        <a:pt x="7" y="3"/>
                        <a:pt x="8" y="3"/>
                      </a:cubicBezTo>
                      <a:cubicBezTo>
                        <a:pt x="9" y="3"/>
                        <a:pt x="9" y="4"/>
                        <a:pt x="9" y="3"/>
                      </a:cubicBezTo>
                      <a:cubicBezTo>
                        <a:pt x="10" y="3"/>
                        <a:pt x="10" y="3"/>
                        <a:pt x="10" y="2"/>
                      </a:cubicBezTo>
                      <a:cubicBezTo>
                        <a:pt x="10" y="2"/>
                        <a:pt x="9" y="2"/>
                        <a:pt x="8" y="1"/>
                      </a:cubicBezTo>
                      <a:cubicBezTo>
                        <a:pt x="7" y="0"/>
                        <a:pt x="5" y="0"/>
                        <a:pt x="4" y="1"/>
                      </a:cubicBezTo>
                      <a:cubicBezTo>
                        <a:pt x="3" y="2"/>
                        <a:pt x="2" y="3"/>
                        <a:pt x="1" y="4"/>
                      </a:cubicBezTo>
                      <a:cubicBezTo>
                        <a:pt x="0" y="6"/>
                        <a:pt x="0" y="8"/>
                        <a:pt x="2" y="10"/>
                      </a:cubicBezTo>
                      <a:cubicBezTo>
                        <a:pt x="4" y="12"/>
                        <a:pt x="7" y="14"/>
                        <a:pt x="10" y="1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0" name="Freeform 1599"/>
                <p:cNvSpPr/>
                <p:nvPr/>
              </p:nvSpPr>
              <p:spPr bwMode="auto">
                <a:xfrm>
                  <a:off x="4534" y="2633"/>
                  <a:ext cx="102" cy="78"/>
                </a:xfrm>
                <a:custGeom>
                  <a:avLst/>
                  <a:gdLst>
                    <a:gd name="T0" fmla="*/ 2 w 43"/>
                    <a:gd name="T1" fmla="*/ 11 h 33"/>
                    <a:gd name="T2" fmla="*/ 3 w 43"/>
                    <a:gd name="T3" fmla="*/ 12 h 33"/>
                    <a:gd name="T4" fmla="*/ 4 w 43"/>
                    <a:gd name="T5" fmla="*/ 13 h 33"/>
                    <a:gd name="T6" fmla="*/ 9 w 43"/>
                    <a:gd name="T7" fmla="*/ 17 h 33"/>
                    <a:gd name="T8" fmla="*/ 19 w 43"/>
                    <a:gd name="T9" fmla="*/ 26 h 33"/>
                    <a:gd name="T10" fmla="*/ 27 w 43"/>
                    <a:gd name="T11" fmla="*/ 29 h 33"/>
                    <a:gd name="T12" fmla="*/ 29 w 43"/>
                    <a:gd name="T13" fmla="*/ 26 h 33"/>
                    <a:gd name="T14" fmla="*/ 32 w 43"/>
                    <a:gd name="T15" fmla="*/ 25 h 33"/>
                    <a:gd name="T16" fmla="*/ 38 w 43"/>
                    <a:gd name="T17" fmla="*/ 31 h 33"/>
                    <a:gd name="T18" fmla="*/ 40 w 43"/>
                    <a:gd name="T19" fmla="*/ 32 h 33"/>
                    <a:gd name="T20" fmla="*/ 42 w 43"/>
                    <a:gd name="T21" fmla="*/ 33 h 33"/>
                    <a:gd name="T22" fmla="*/ 42 w 43"/>
                    <a:gd name="T23" fmla="*/ 33 h 33"/>
                    <a:gd name="T24" fmla="*/ 43 w 43"/>
                    <a:gd name="T25" fmla="*/ 33 h 33"/>
                    <a:gd name="T26" fmla="*/ 43 w 43"/>
                    <a:gd name="T27" fmla="*/ 31 h 33"/>
                    <a:gd name="T28" fmla="*/ 40 w 43"/>
                    <a:gd name="T29" fmla="*/ 29 h 33"/>
                    <a:gd name="T30" fmla="*/ 37 w 43"/>
                    <a:gd name="T31" fmla="*/ 26 h 33"/>
                    <a:gd name="T32" fmla="*/ 33 w 43"/>
                    <a:gd name="T33" fmla="*/ 23 h 33"/>
                    <a:gd name="T34" fmla="*/ 30 w 43"/>
                    <a:gd name="T35" fmla="*/ 21 h 33"/>
                    <a:gd name="T36" fmla="*/ 27 w 43"/>
                    <a:gd name="T37" fmla="*/ 18 h 33"/>
                    <a:gd name="T38" fmla="*/ 25 w 43"/>
                    <a:gd name="T39" fmla="*/ 16 h 33"/>
                    <a:gd name="T40" fmla="*/ 23 w 43"/>
                    <a:gd name="T41" fmla="*/ 15 h 33"/>
                    <a:gd name="T42" fmla="*/ 21 w 43"/>
                    <a:gd name="T43" fmla="*/ 12 h 33"/>
                    <a:gd name="T44" fmla="*/ 18 w 43"/>
                    <a:gd name="T45" fmla="*/ 10 h 33"/>
                    <a:gd name="T46" fmla="*/ 12 w 43"/>
                    <a:gd name="T47" fmla="*/ 4 h 33"/>
                    <a:gd name="T48" fmla="*/ 8 w 43"/>
                    <a:gd name="T49" fmla="*/ 1 h 33"/>
                    <a:gd name="T50" fmla="*/ 6 w 43"/>
                    <a:gd name="T51" fmla="*/ 0 h 33"/>
                    <a:gd name="T52" fmla="*/ 6 w 43"/>
                    <a:gd name="T53" fmla="*/ 1 h 33"/>
                    <a:gd name="T54" fmla="*/ 7 w 43"/>
                    <a:gd name="T55" fmla="*/ 1 h 33"/>
                    <a:gd name="T56" fmla="*/ 7 w 43"/>
                    <a:gd name="T57" fmla="*/ 2 h 33"/>
                    <a:gd name="T58" fmla="*/ 21 w 43"/>
                    <a:gd name="T59" fmla="*/ 15 h 33"/>
                    <a:gd name="T60" fmla="*/ 23 w 43"/>
                    <a:gd name="T61" fmla="*/ 17 h 33"/>
                    <a:gd name="T62" fmla="*/ 25 w 43"/>
                    <a:gd name="T63" fmla="*/ 19 h 33"/>
                    <a:gd name="T64" fmla="*/ 28 w 43"/>
                    <a:gd name="T65" fmla="*/ 22 h 33"/>
                    <a:gd name="T66" fmla="*/ 28 w 43"/>
                    <a:gd name="T67" fmla="*/ 24 h 33"/>
                    <a:gd name="T68" fmla="*/ 26 w 43"/>
                    <a:gd name="T69" fmla="*/ 26 h 33"/>
                    <a:gd name="T70" fmla="*/ 20 w 43"/>
                    <a:gd name="T71" fmla="*/ 24 h 33"/>
                    <a:gd name="T72" fmla="*/ 12 w 43"/>
                    <a:gd name="T73" fmla="*/ 16 h 33"/>
                    <a:gd name="T74" fmla="*/ 4 w 43"/>
                    <a:gd name="T75" fmla="*/ 9 h 33"/>
                    <a:gd name="T76" fmla="*/ 0 w 43"/>
                    <a:gd name="T77" fmla="*/ 9 h 33"/>
                    <a:gd name="T78" fmla="*/ 2 w 43"/>
                    <a:gd name="T79" fmla="*/ 1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 h="33">
                      <a:moveTo>
                        <a:pt x="2" y="11"/>
                      </a:moveTo>
                      <a:cubicBezTo>
                        <a:pt x="2" y="11"/>
                        <a:pt x="2" y="11"/>
                        <a:pt x="3" y="12"/>
                      </a:cubicBezTo>
                      <a:cubicBezTo>
                        <a:pt x="4" y="12"/>
                        <a:pt x="4" y="12"/>
                        <a:pt x="4" y="13"/>
                      </a:cubicBezTo>
                      <a:cubicBezTo>
                        <a:pt x="6" y="14"/>
                        <a:pt x="7" y="15"/>
                        <a:pt x="9" y="17"/>
                      </a:cubicBezTo>
                      <a:cubicBezTo>
                        <a:pt x="16" y="23"/>
                        <a:pt x="19" y="26"/>
                        <a:pt x="19" y="26"/>
                      </a:cubicBezTo>
                      <a:cubicBezTo>
                        <a:pt x="22" y="29"/>
                        <a:pt x="25" y="30"/>
                        <a:pt x="27" y="29"/>
                      </a:cubicBezTo>
                      <a:cubicBezTo>
                        <a:pt x="28" y="29"/>
                        <a:pt x="28" y="28"/>
                        <a:pt x="29" y="26"/>
                      </a:cubicBezTo>
                      <a:cubicBezTo>
                        <a:pt x="30" y="25"/>
                        <a:pt x="31" y="24"/>
                        <a:pt x="32" y="25"/>
                      </a:cubicBezTo>
                      <a:cubicBezTo>
                        <a:pt x="32" y="25"/>
                        <a:pt x="34" y="27"/>
                        <a:pt x="38" y="31"/>
                      </a:cubicBezTo>
                      <a:cubicBezTo>
                        <a:pt x="38" y="31"/>
                        <a:pt x="39" y="31"/>
                        <a:pt x="40" y="32"/>
                      </a:cubicBezTo>
                      <a:cubicBezTo>
                        <a:pt x="41" y="33"/>
                        <a:pt x="42" y="33"/>
                        <a:pt x="42" y="33"/>
                      </a:cubicBezTo>
                      <a:cubicBezTo>
                        <a:pt x="42" y="33"/>
                        <a:pt x="42" y="33"/>
                        <a:pt x="42" y="33"/>
                      </a:cubicBezTo>
                      <a:cubicBezTo>
                        <a:pt x="42" y="33"/>
                        <a:pt x="43" y="33"/>
                        <a:pt x="43" y="33"/>
                      </a:cubicBezTo>
                      <a:cubicBezTo>
                        <a:pt x="43" y="32"/>
                        <a:pt x="43" y="32"/>
                        <a:pt x="43" y="31"/>
                      </a:cubicBezTo>
                      <a:cubicBezTo>
                        <a:pt x="43" y="31"/>
                        <a:pt x="42" y="31"/>
                        <a:pt x="40" y="29"/>
                      </a:cubicBezTo>
                      <a:cubicBezTo>
                        <a:pt x="40" y="29"/>
                        <a:pt x="38" y="28"/>
                        <a:pt x="37" y="26"/>
                      </a:cubicBezTo>
                      <a:cubicBezTo>
                        <a:pt x="35" y="25"/>
                        <a:pt x="34" y="24"/>
                        <a:pt x="33" y="23"/>
                      </a:cubicBezTo>
                      <a:cubicBezTo>
                        <a:pt x="32" y="23"/>
                        <a:pt x="31" y="22"/>
                        <a:pt x="30" y="21"/>
                      </a:cubicBezTo>
                      <a:cubicBezTo>
                        <a:pt x="29" y="20"/>
                        <a:pt x="28" y="19"/>
                        <a:pt x="27" y="18"/>
                      </a:cubicBezTo>
                      <a:cubicBezTo>
                        <a:pt x="27" y="18"/>
                        <a:pt x="26" y="17"/>
                        <a:pt x="25" y="16"/>
                      </a:cubicBezTo>
                      <a:cubicBezTo>
                        <a:pt x="24" y="16"/>
                        <a:pt x="24" y="15"/>
                        <a:pt x="23" y="15"/>
                      </a:cubicBezTo>
                      <a:cubicBezTo>
                        <a:pt x="23" y="14"/>
                        <a:pt x="22" y="13"/>
                        <a:pt x="21" y="12"/>
                      </a:cubicBezTo>
                      <a:cubicBezTo>
                        <a:pt x="20" y="11"/>
                        <a:pt x="19" y="11"/>
                        <a:pt x="18" y="10"/>
                      </a:cubicBezTo>
                      <a:cubicBezTo>
                        <a:pt x="15" y="7"/>
                        <a:pt x="13" y="5"/>
                        <a:pt x="12" y="4"/>
                      </a:cubicBezTo>
                      <a:cubicBezTo>
                        <a:pt x="10" y="2"/>
                        <a:pt x="8" y="0"/>
                        <a:pt x="8" y="1"/>
                      </a:cubicBezTo>
                      <a:cubicBezTo>
                        <a:pt x="8" y="0"/>
                        <a:pt x="7" y="0"/>
                        <a:pt x="6" y="0"/>
                      </a:cubicBezTo>
                      <a:cubicBezTo>
                        <a:pt x="6" y="1"/>
                        <a:pt x="6" y="1"/>
                        <a:pt x="6" y="1"/>
                      </a:cubicBezTo>
                      <a:cubicBezTo>
                        <a:pt x="7" y="1"/>
                        <a:pt x="7" y="1"/>
                        <a:pt x="7" y="1"/>
                      </a:cubicBezTo>
                      <a:cubicBezTo>
                        <a:pt x="7" y="2"/>
                        <a:pt x="7" y="2"/>
                        <a:pt x="7" y="2"/>
                      </a:cubicBezTo>
                      <a:cubicBezTo>
                        <a:pt x="12" y="6"/>
                        <a:pt x="16" y="11"/>
                        <a:pt x="21" y="15"/>
                      </a:cubicBezTo>
                      <a:cubicBezTo>
                        <a:pt x="21" y="15"/>
                        <a:pt x="22" y="16"/>
                        <a:pt x="23" y="17"/>
                      </a:cubicBezTo>
                      <a:cubicBezTo>
                        <a:pt x="24" y="18"/>
                        <a:pt x="24" y="18"/>
                        <a:pt x="25" y="19"/>
                      </a:cubicBezTo>
                      <a:cubicBezTo>
                        <a:pt x="27" y="20"/>
                        <a:pt x="28" y="22"/>
                        <a:pt x="28" y="22"/>
                      </a:cubicBezTo>
                      <a:cubicBezTo>
                        <a:pt x="29" y="23"/>
                        <a:pt x="29" y="24"/>
                        <a:pt x="28" y="24"/>
                      </a:cubicBezTo>
                      <a:cubicBezTo>
                        <a:pt x="28" y="25"/>
                        <a:pt x="27" y="26"/>
                        <a:pt x="26" y="26"/>
                      </a:cubicBezTo>
                      <a:cubicBezTo>
                        <a:pt x="24" y="26"/>
                        <a:pt x="22" y="26"/>
                        <a:pt x="20" y="24"/>
                      </a:cubicBezTo>
                      <a:cubicBezTo>
                        <a:pt x="19" y="22"/>
                        <a:pt x="16" y="20"/>
                        <a:pt x="12" y="16"/>
                      </a:cubicBezTo>
                      <a:cubicBezTo>
                        <a:pt x="9" y="13"/>
                        <a:pt x="6" y="11"/>
                        <a:pt x="4" y="9"/>
                      </a:cubicBezTo>
                      <a:cubicBezTo>
                        <a:pt x="2" y="7"/>
                        <a:pt x="1" y="7"/>
                        <a:pt x="0" y="9"/>
                      </a:cubicBezTo>
                      <a:cubicBezTo>
                        <a:pt x="0" y="9"/>
                        <a:pt x="0" y="10"/>
                        <a:pt x="2" y="1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1" name="Freeform 1600"/>
                <p:cNvSpPr>
                  <a:spLocks noEditPoints="1"/>
                </p:cNvSpPr>
                <p:nvPr/>
              </p:nvSpPr>
              <p:spPr bwMode="auto">
                <a:xfrm>
                  <a:off x="4496" y="2671"/>
                  <a:ext cx="78" cy="66"/>
                </a:xfrm>
                <a:custGeom>
                  <a:avLst/>
                  <a:gdLst>
                    <a:gd name="T0" fmla="*/ 3 w 33"/>
                    <a:gd name="T1" fmla="*/ 12 h 28"/>
                    <a:gd name="T2" fmla="*/ 5 w 33"/>
                    <a:gd name="T3" fmla="*/ 12 h 28"/>
                    <a:gd name="T4" fmla="*/ 9 w 33"/>
                    <a:gd name="T5" fmla="*/ 14 h 28"/>
                    <a:gd name="T6" fmla="*/ 14 w 33"/>
                    <a:gd name="T7" fmla="*/ 19 h 28"/>
                    <a:gd name="T8" fmla="*/ 18 w 33"/>
                    <a:gd name="T9" fmla="*/ 23 h 28"/>
                    <a:gd name="T10" fmla="*/ 24 w 33"/>
                    <a:gd name="T11" fmla="*/ 27 h 28"/>
                    <a:gd name="T12" fmla="*/ 30 w 33"/>
                    <a:gd name="T13" fmla="*/ 25 h 28"/>
                    <a:gd name="T14" fmla="*/ 33 w 33"/>
                    <a:gd name="T15" fmla="*/ 20 h 28"/>
                    <a:gd name="T16" fmla="*/ 32 w 33"/>
                    <a:gd name="T17" fmla="*/ 15 h 28"/>
                    <a:gd name="T18" fmla="*/ 31 w 33"/>
                    <a:gd name="T19" fmla="*/ 15 h 28"/>
                    <a:gd name="T20" fmla="*/ 30 w 33"/>
                    <a:gd name="T21" fmla="*/ 17 h 28"/>
                    <a:gd name="T22" fmla="*/ 30 w 33"/>
                    <a:gd name="T23" fmla="*/ 19 h 28"/>
                    <a:gd name="T24" fmla="*/ 30 w 33"/>
                    <a:gd name="T25" fmla="*/ 20 h 28"/>
                    <a:gd name="T26" fmla="*/ 28 w 33"/>
                    <a:gd name="T27" fmla="*/ 23 h 28"/>
                    <a:gd name="T28" fmla="*/ 25 w 33"/>
                    <a:gd name="T29" fmla="*/ 25 h 28"/>
                    <a:gd name="T30" fmla="*/ 22 w 33"/>
                    <a:gd name="T31" fmla="*/ 23 h 28"/>
                    <a:gd name="T32" fmla="*/ 15 w 33"/>
                    <a:gd name="T33" fmla="*/ 17 h 28"/>
                    <a:gd name="T34" fmla="*/ 18 w 33"/>
                    <a:gd name="T35" fmla="*/ 16 h 28"/>
                    <a:gd name="T36" fmla="*/ 20 w 33"/>
                    <a:gd name="T37" fmla="*/ 14 h 28"/>
                    <a:gd name="T38" fmla="*/ 21 w 33"/>
                    <a:gd name="T39" fmla="*/ 9 h 28"/>
                    <a:gd name="T40" fmla="*/ 17 w 33"/>
                    <a:gd name="T41" fmla="*/ 3 h 28"/>
                    <a:gd name="T42" fmla="*/ 10 w 33"/>
                    <a:gd name="T43" fmla="*/ 1 h 28"/>
                    <a:gd name="T44" fmla="*/ 6 w 33"/>
                    <a:gd name="T45" fmla="*/ 4 h 28"/>
                    <a:gd name="T46" fmla="*/ 6 w 33"/>
                    <a:gd name="T47" fmla="*/ 10 h 28"/>
                    <a:gd name="T48" fmla="*/ 1 w 33"/>
                    <a:gd name="T49" fmla="*/ 12 h 28"/>
                    <a:gd name="T50" fmla="*/ 3 w 33"/>
                    <a:gd name="T51" fmla="*/ 12 h 28"/>
                    <a:gd name="T52" fmla="*/ 12 w 33"/>
                    <a:gd name="T53" fmla="*/ 3 h 28"/>
                    <a:gd name="T54" fmla="*/ 16 w 33"/>
                    <a:gd name="T55" fmla="*/ 4 h 28"/>
                    <a:gd name="T56" fmla="*/ 18 w 33"/>
                    <a:gd name="T57" fmla="*/ 8 h 28"/>
                    <a:gd name="T58" fmla="*/ 17 w 33"/>
                    <a:gd name="T59" fmla="*/ 14 h 28"/>
                    <a:gd name="T60" fmla="*/ 11 w 33"/>
                    <a:gd name="T61" fmla="*/ 13 h 28"/>
                    <a:gd name="T62" fmla="*/ 8 w 33"/>
                    <a:gd name="T63" fmla="*/ 6 h 28"/>
                    <a:gd name="T64" fmla="*/ 12 w 33"/>
                    <a:gd name="T65"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 h="28">
                      <a:moveTo>
                        <a:pt x="3" y="12"/>
                      </a:moveTo>
                      <a:cubicBezTo>
                        <a:pt x="4" y="12"/>
                        <a:pt x="5" y="11"/>
                        <a:pt x="5" y="12"/>
                      </a:cubicBezTo>
                      <a:cubicBezTo>
                        <a:pt x="6" y="12"/>
                        <a:pt x="7" y="13"/>
                        <a:pt x="9" y="14"/>
                      </a:cubicBezTo>
                      <a:cubicBezTo>
                        <a:pt x="10" y="15"/>
                        <a:pt x="12" y="17"/>
                        <a:pt x="14" y="19"/>
                      </a:cubicBezTo>
                      <a:cubicBezTo>
                        <a:pt x="16" y="20"/>
                        <a:pt x="17" y="22"/>
                        <a:pt x="18" y="23"/>
                      </a:cubicBezTo>
                      <a:cubicBezTo>
                        <a:pt x="21" y="25"/>
                        <a:pt x="22" y="26"/>
                        <a:pt x="24" y="27"/>
                      </a:cubicBezTo>
                      <a:cubicBezTo>
                        <a:pt x="26" y="28"/>
                        <a:pt x="28" y="27"/>
                        <a:pt x="30" y="25"/>
                      </a:cubicBezTo>
                      <a:cubicBezTo>
                        <a:pt x="31" y="24"/>
                        <a:pt x="32" y="22"/>
                        <a:pt x="33" y="20"/>
                      </a:cubicBezTo>
                      <a:cubicBezTo>
                        <a:pt x="33" y="17"/>
                        <a:pt x="33" y="15"/>
                        <a:pt x="32" y="15"/>
                      </a:cubicBezTo>
                      <a:cubicBezTo>
                        <a:pt x="31" y="15"/>
                        <a:pt x="31" y="15"/>
                        <a:pt x="31" y="15"/>
                      </a:cubicBezTo>
                      <a:cubicBezTo>
                        <a:pt x="30" y="15"/>
                        <a:pt x="30" y="15"/>
                        <a:pt x="30" y="17"/>
                      </a:cubicBezTo>
                      <a:cubicBezTo>
                        <a:pt x="30" y="17"/>
                        <a:pt x="30" y="18"/>
                        <a:pt x="30" y="19"/>
                      </a:cubicBezTo>
                      <a:cubicBezTo>
                        <a:pt x="30" y="19"/>
                        <a:pt x="30" y="20"/>
                        <a:pt x="30" y="20"/>
                      </a:cubicBezTo>
                      <a:cubicBezTo>
                        <a:pt x="30" y="21"/>
                        <a:pt x="30" y="22"/>
                        <a:pt x="28" y="23"/>
                      </a:cubicBezTo>
                      <a:cubicBezTo>
                        <a:pt x="27" y="24"/>
                        <a:pt x="26" y="25"/>
                        <a:pt x="25" y="25"/>
                      </a:cubicBezTo>
                      <a:cubicBezTo>
                        <a:pt x="24" y="25"/>
                        <a:pt x="23" y="24"/>
                        <a:pt x="22" y="23"/>
                      </a:cubicBezTo>
                      <a:cubicBezTo>
                        <a:pt x="19" y="21"/>
                        <a:pt x="17" y="19"/>
                        <a:pt x="15" y="17"/>
                      </a:cubicBezTo>
                      <a:cubicBezTo>
                        <a:pt x="15" y="17"/>
                        <a:pt x="16" y="17"/>
                        <a:pt x="18" y="16"/>
                      </a:cubicBezTo>
                      <a:cubicBezTo>
                        <a:pt x="19" y="15"/>
                        <a:pt x="20" y="15"/>
                        <a:pt x="20" y="14"/>
                      </a:cubicBezTo>
                      <a:cubicBezTo>
                        <a:pt x="21" y="13"/>
                        <a:pt x="22" y="11"/>
                        <a:pt x="21" y="9"/>
                      </a:cubicBezTo>
                      <a:cubicBezTo>
                        <a:pt x="21" y="7"/>
                        <a:pt x="19" y="5"/>
                        <a:pt x="17" y="3"/>
                      </a:cubicBezTo>
                      <a:cubicBezTo>
                        <a:pt x="14" y="1"/>
                        <a:pt x="12" y="0"/>
                        <a:pt x="10" y="1"/>
                      </a:cubicBezTo>
                      <a:cubicBezTo>
                        <a:pt x="8" y="1"/>
                        <a:pt x="7" y="2"/>
                        <a:pt x="6" y="4"/>
                      </a:cubicBezTo>
                      <a:cubicBezTo>
                        <a:pt x="6" y="6"/>
                        <a:pt x="6" y="8"/>
                        <a:pt x="6" y="10"/>
                      </a:cubicBezTo>
                      <a:cubicBezTo>
                        <a:pt x="2" y="9"/>
                        <a:pt x="0" y="10"/>
                        <a:pt x="1" y="12"/>
                      </a:cubicBezTo>
                      <a:cubicBezTo>
                        <a:pt x="2" y="12"/>
                        <a:pt x="2" y="12"/>
                        <a:pt x="3" y="12"/>
                      </a:cubicBezTo>
                      <a:close/>
                      <a:moveTo>
                        <a:pt x="12" y="3"/>
                      </a:moveTo>
                      <a:cubicBezTo>
                        <a:pt x="13" y="3"/>
                        <a:pt x="14" y="3"/>
                        <a:pt x="16" y="4"/>
                      </a:cubicBezTo>
                      <a:cubicBezTo>
                        <a:pt x="17" y="5"/>
                        <a:pt x="18" y="7"/>
                        <a:pt x="18" y="8"/>
                      </a:cubicBezTo>
                      <a:cubicBezTo>
                        <a:pt x="19" y="10"/>
                        <a:pt x="18" y="12"/>
                        <a:pt x="17" y="14"/>
                      </a:cubicBezTo>
                      <a:cubicBezTo>
                        <a:pt x="15" y="16"/>
                        <a:pt x="13" y="16"/>
                        <a:pt x="11" y="13"/>
                      </a:cubicBezTo>
                      <a:cubicBezTo>
                        <a:pt x="8" y="11"/>
                        <a:pt x="8" y="8"/>
                        <a:pt x="8" y="6"/>
                      </a:cubicBezTo>
                      <a:cubicBezTo>
                        <a:pt x="9" y="4"/>
                        <a:pt x="10" y="3"/>
                        <a:pt x="12" y="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2" name="Freeform 1601"/>
                <p:cNvSpPr/>
                <p:nvPr/>
              </p:nvSpPr>
              <p:spPr bwMode="auto">
                <a:xfrm>
                  <a:off x="4484" y="2709"/>
                  <a:ext cx="64" cy="73"/>
                </a:xfrm>
                <a:custGeom>
                  <a:avLst/>
                  <a:gdLst>
                    <a:gd name="T0" fmla="*/ 7 w 27"/>
                    <a:gd name="T1" fmla="*/ 7 h 31"/>
                    <a:gd name="T2" fmla="*/ 9 w 27"/>
                    <a:gd name="T3" fmla="*/ 9 h 31"/>
                    <a:gd name="T4" fmla="*/ 17 w 27"/>
                    <a:gd name="T5" fmla="*/ 15 h 31"/>
                    <a:gd name="T6" fmla="*/ 20 w 27"/>
                    <a:gd name="T7" fmla="*/ 21 h 31"/>
                    <a:gd name="T8" fmla="*/ 17 w 27"/>
                    <a:gd name="T9" fmla="*/ 28 h 31"/>
                    <a:gd name="T10" fmla="*/ 14 w 27"/>
                    <a:gd name="T11" fmla="*/ 28 h 31"/>
                    <a:gd name="T12" fmla="*/ 12 w 27"/>
                    <a:gd name="T13" fmla="*/ 27 h 31"/>
                    <a:gd name="T14" fmla="*/ 11 w 27"/>
                    <a:gd name="T15" fmla="*/ 26 h 31"/>
                    <a:gd name="T16" fmla="*/ 12 w 27"/>
                    <a:gd name="T17" fmla="*/ 29 h 31"/>
                    <a:gd name="T18" fmla="*/ 15 w 27"/>
                    <a:gd name="T19" fmla="*/ 31 h 31"/>
                    <a:gd name="T20" fmla="*/ 20 w 27"/>
                    <a:gd name="T21" fmla="*/ 28 h 31"/>
                    <a:gd name="T22" fmla="*/ 22 w 27"/>
                    <a:gd name="T23" fmla="*/ 22 h 31"/>
                    <a:gd name="T24" fmla="*/ 22 w 27"/>
                    <a:gd name="T25" fmla="*/ 21 h 31"/>
                    <a:gd name="T26" fmla="*/ 23 w 27"/>
                    <a:gd name="T27" fmla="*/ 20 h 31"/>
                    <a:gd name="T28" fmla="*/ 26 w 27"/>
                    <a:gd name="T29" fmla="*/ 20 h 31"/>
                    <a:gd name="T30" fmla="*/ 27 w 27"/>
                    <a:gd name="T31" fmla="*/ 19 h 31"/>
                    <a:gd name="T32" fmla="*/ 26 w 27"/>
                    <a:gd name="T33" fmla="*/ 18 h 31"/>
                    <a:gd name="T34" fmla="*/ 24 w 27"/>
                    <a:gd name="T35" fmla="*/ 18 h 31"/>
                    <a:gd name="T36" fmla="*/ 23 w 27"/>
                    <a:gd name="T37" fmla="*/ 18 h 31"/>
                    <a:gd name="T38" fmla="*/ 17 w 27"/>
                    <a:gd name="T39" fmla="*/ 14 h 31"/>
                    <a:gd name="T40" fmla="*/ 14 w 27"/>
                    <a:gd name="T41" fmla="*/ 10 h 31"/>
                    <a:gd name="T42" fmla="*/ 10 w 27"/>
                    <a:gd name="T43" fmla="*/ 7 h 31"/>
                    <a:gd name="T44" fmla="*/ 3 w 27"/>
                    <a:gd name="T45" fmla="*/ 0 h 31"/>
                    <a:gd name="T46" fmla="*/ 1 w 27"/>
                    <a:gd name="T47" fmla="*/ 0 h 31"/>
                    <a:gd name="T48" fmla="*/ 0 w 27"/>
                    <a:gd name="T49" fmla="*/ 1 h 31"/>
                    <a:gd name="T50" fmla="*/ 4 w 27"/>
                    <a:gd name="T51" fmla="*/ 5 h 31"/>
                    <a:gd name="T52" fmla="*/ 7 w 27"/>
                    <a:gd name="T53"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 h="31">
                      <a:moveTo>
                        <a:pt x="7" y="7"/>
                      </a:moveTo>
                      <a:cubicBezTo>
                        <a:pt x="8" y="8"/>
                        <a:pt x="9" y="8"/>
                        <a:pt x="9" y="9"/>
                      </a:cubicBezTo>
                      <a:cubicBezTo>
                        <a:pt x="11" y="10"/>
                        <a:pt x="14" y="12"/>
                        <a:pt x="17" y="15"/>
                      </a:cubicBezTo>
                      <a:cubicBezTo>
                        <a:pt x="19" y="17"/>
                        <a:pt x="20" y="19"/>
                        <a:pt x="20" y="21"/>
                      </a:cubicBezTo>
                      <a:cubicBezTo>
                        <a:pt x="20" y="24"/>
                        <a:pt x="19" y="26"/>
                        <a:pt x="17" y="28"/>
                      </a:cubicBezTo>
                      <a:cubicBezTo>
                        <a:pt x="16" y="28"/>
                        <a:pt x="15" y="28"/>
                        <a:pt x="14" y="28"/>
                      </a:cubicBezTo>
                      <a:cubicBezTo>
                        <a:pt x="14" y="28"/>
                        <a:pt x="14" y="28"/>
                        <a:pt x="12" y="27"/>
                      </a:cubicBezTo>
                      <a:cubicBezTo>
                        <a:pt x="12" y="26"/>
                        <a:pt x="11" y="26"/>
                        <a:pt x="11" y="26"/>
                      </a:cubicBezTo>
                      <a:cubicBezTo>
                        <a:pt x="10" y="27"/>
                        <a:pt x="11" y="28"/>
                        <a:pt x="12" y="29"/>
                      </a:cubicBezTo>
                      <a:cubicBezTo>
                        <a:pt x="13" y="31"/>
                        <a:pt x="14" y="31"/>
                        <a:pt x="15" y="31"/>
                      </a:cubicBezTo>
                      <a:cubicBezTo>
                        <a:pt x="16" y="31"/>
                        <a:pt x="18" y="30"/>
                        <a:pt x="20" y="28"/>
                      </a:cubicBezTo>
                      <a:cubicBezTo>
                        <a:pt x="21" y="27"/>
                        <a:pt x="22" y="25"/>
                        <a:pt x="22" y="22"/>
                      </a:cubicBezTo>
                      <a:cubicBezTo>
                        <a:pt x="22" y="21"/>
                        <a:pt x="22" y="21"/>
                        <a:pt x="22" y="21"/>
                      </a:cubicBezTo>
                      <a:cubicBezTo>
                        <a:pt x="23" y="20"/>
                        <a:pt x="23" y="20"/>
                        <a:pt x="23" y="20"/>
                      </a:cubicBezTo>
                      <a:cubicBezTo>
                        <a:pt x="25" y="20"/>
                        <a:pt x="26" y="20"/>
                        <a:pt x="26" y="20"/>
                      </a:cubicBezTo>
                      <a:cubicBezTo>
                        <a:pt x="27" y="19"/>
                        <a:pt x="27" y="19"/>
                        <a:pt x="27" y="19"/>
                      </a:cubicBezTo>
                      <a:cubicBezTo>
                        <a:pt x="27" y="19"/>
                        <a:pt x="27" y="18"/>
                        <a:pt x="26" y="18"/>
                      </a:cubicBezTo>
                      <a:cubicBezTo>
                        <a:pt x="25" y="18"/>
                        <a:pt x="25" y="18"/>
                        <a:pt x="24" y="18"/>
                      </a:cubicBezTo>
                      <a:cubicBezTo>
                        <a:pt x="24" y="18"/>
                        <a:pt x="24" y="18"/>
                        <a:pt x="23" y="18"/>
                      </a:cubicBezTo>
                      <a:cubicBezTo>
                        <a:pt x="22" y="18"/>
                        <a:pt x="20" y="16"/>
                        <a:pt x="17" y="14"/>
                      </a:cubicBezTo>
                      <a:cubicBezTo>
                        <a:pt x="16" y="13"/>
                        <a:pt x="15" y="12"/>
                        <a:pt x="14" y="10"/>
                      </a:cubicBezTo>
                      <a:cubicBezTo>
                        <a:pt x="12" y="9"/>
                        <a:pt x="11" y="8"/>
                        <a:pt x="10" y="7"/>
                      </a:cubicBezTo>
                      <a:cubicBezTo>
                        <a:pt x="5" y="2"/>
                        <a:pt x="3" y="0"/>
                        <a:pt x="3" y="0"/>
                      </a:cubicBezTo>
                      <a:cubicBezTo>
                        <a:pt x="2" y="0"/>
                        <a:pt x="2" y="0"/>
                        <a:pt x="1" y="0"/>
                      </a:cubicBezTo>
                      <a:cubicBezTo>
                        <a:pt x="0" y="0"/>
                        <a:pt x="0" y="1"/>
                        <a:pt x="0" y="1"/>
                      </a:cubicBezTo>
                      <a:cubicBezTo>
                        <a:pt x="0" y="1"/>
                        <a:pt x="2" y="3"/>
                        <a:pt x="4" y="5"/>
                      </a:cubicBezTo>
                      <a:cubicBezTo>
                        <a:pt x="5" y="5"/>
                        <a:pt x="6" y="6"/>
                        <a:pt x="7" y="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3" name="Freeform 1602"/>
                <p:cNvSpPr>
                  <a:spLocks noEditPoints="1"/>
                </p:cNvSpPr>
                <p:nvPr/>
              </p:nvSpPr>
              <p:spPr bwMode="auto">
                <a:xfrm>
                  <a:off x="4439" y="2749"/>
                  <a:ext cx="69" cy="64"/>
                </a:xfrm>
                <a:custGeom>
                  <a:avLst/>
                  <a:gdLst>
                    <a:gd name="T0" fmla="*/ 1 w 29"/>
                    <a:gd name="T1" fmla="*/ 8 h 27"/>
                    <a:gd name="T2" fmla="*/ 3 w 29"/>
                    <a:gd name="T3" fmla="*/ 6 h 27"/>
                    <a:gd name="T4" fmla="*/ 4 w 29"/>
                    <a:gd name="T5" fmla="*/ 4 h 27"/>
                    <a:gd name="T6" fmla="*/ 6 w 29"/>
                    <a:gd name="T7" fmla="*/ 3 h 27"/>
                    <a:gd name="T8" fmla="*/ 14 w 29"/>
                    <a:gd name="T9" fmla="*/ 7 h 27"/>
                    <a:gd name="T10" fmla="*/ 14 w 29"/>
                    <a:gd name="T11" fmla="*/ 11 h 27"/>
                    <a:gd name="T12" fmla="*/ 11 w 29"/>
                    <a:gd name="T13" fmla="*/ 15 h 27"/>
                    <a:gd name="T14" fmla="*/ 11 w 29"/>
                    <a:gd name="T15" fmla="*/ 16 h 27"/>
                    <a:gd name="T16" fmla="*/ 13 w 29"/>
                    <a:gd name="T17" fmla="*/ 20 h 27"/>
                    <a:gd name="T18" fmla="*/ 20 w 29"/>
                    <a:gd name="T19" fmla="*/ 25 h 27"/>
                    <a:gd name="T20" fmla="*/ 27 w 29"/>
                    <a:gd name="T21" fmla="*/ 25 h 27"/>
                    <a:gd name="T22" fmla="*/ 28 w 29"/>
                    <a:gd name="T23" fmla="*/ 20 h 27"/>
                    <a:gd name="T24" fmla="*/ 26 w 29"/>
                    <a:gd name="T25" fmla="*/ 16 h 27"/>
                    <a:gd name="T26" fmla="*/ 22 w 29"/>
                    <a:gd name="T27" fmla="*/ 11 h 27"/>
                    <a:gd name="T28" fmla="*/ 15 w 29"/>
                    <a:gd name="T29" fmla="*/ 5 h 27"/>
                    <a:gd name="T30" fmla="*/ 9 w 29"/>
                    <a:gd name="T31" fmla="*/ 1 h 27"/>
                    <a:gd name="T32" fmla="*/ 2 w 29"/>
                    <a:gd name="T33" fmla="*/ 3 h 27"/>
                    <a:gd name="T34" fmla="*/ 0 w 29"/>
                    <a:gd name="T35" fmla="*/ 6 h 27"/>
                    <a:gd name="T36" fmla="*/ 1 w 29"/>
                    <a:gd name="T37" fmla="*/ 8 h 27"/>
                    <a:gd name="T38" fmla="*/ 18 w 29"/>
                    <a:gd name="T39" fmla="*/ 10 h 27"/>
                    <a:gd name="T40" fmla="*/ 21 w 29"/>
                    <a:gd name="T41" fmla="*/ 13 h 27"/>
                    <a:gd name="T42" fmla="*/ 25 w 29"/>
                    <a:gd name="T43" fmla="*/ 18 h 27"/>
                    <a:gd name="T44" fmla="*/ 25 w 29"/>
                    <a:gd name="T45" fmla="*/ 24 h 27"/>
                    <a:gd name="T46" fmla="*/ 22 w 29"/>
                    <a:gd name="T47" fmla="*/ 24 h 27"/>
                    <a:gd name="T48" fmla="*/ 16 w 29"/>
                    <a:gd name="T49" fmla="*/ 19 h 27"/>
                    <a:gd name="T50" fmla="*/ 13 w 29"/>
                    <a:gd name="T51" fmla="*/ 17 h 27"/>
                    <a:gd name="T52" fmla="*/ 15 w 29"/>
                    <a:gd name="T53" fmla="*/ 12 h 27"/>
                    <a:gd name="T54" fmla="*/ 15 w 29"/>
                    <a:gd name="T55" fmla="*/ 12 h 27"/>
                    <a:gd name="T56" fmla="*/ 18 w 29"/>
                    <a:gd name="T57"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27">
                      <a:moveTo>
                        <a:pt x="1" y="8"/>
                      </a:moveTo>
                      <a:cubicBezTo>
                        <a:pt x="2" y="8"/>
                        <a:pt x="3" y="7"/>
                        <a:pt x="3" y="6"/>
                      </a:cubicBezTo>
                      <a:cubicBezTo>
                        <a:pt x="3" y="7"/>
                        <a:pt x="3" y="6"/>
                        <a:pt x="4" y="4"/>
                      </a:cubicBezTo>
                      <a:cubicBezTo>
                        <a:pt x="4" y="4"/>
                        <a:pt x="5" y="3"/>
                        <a:pt x="6" y="3"/>
                      </a:cubicBezTo>
                      <a:cubicBezTo>
                        <a:pt x="8" y="2"/>
                        <a:pt x="11" y="3"/>
                        <a:pt x="14" y="7"/>
                      </a:cubicBezTo>
                      <a:cubicBezTo>
                        <a:pt x="15" y="8"/>
                        <a:pt x="15" y="9"/>
                        <a:pt x="14" y="11"/>
                      </a:cubicBezTo>
                      <a:cubicBezTo>
                        <a:pt x="13" y="12"/>
                        <a:pt x="12" y="14"/>
                        <a:pt x="11" y="15"/>
                      </a:cubicBezTo>
                      <a:cubicBezTo>
                        <a:pt x="11" y="15"/>
                        <a:pt x="11" y="16"/>
                        <a:pt x="11" y="16"/>
                      </a:cubicBezTo>
                      <a:cubicBezTo>
                        <a:pt x="10" y="17"/>
                        <a:pt x="11" y="18"/>
                        <a:pt x="13" y="20"/>
                      </a:cubicBezTo>
                      <a:cubicBezTo>
                        <a:pt x="17" y="23"/>
                        <a:pt x="19" y="25"/>
                        <a:pt x="20" y="25"/>
                      </a:cubicBezTo>
                      <a:cubicBezTo>
                        <a:pt x="23" y="27"/>
                        <a:pt x="25" y="27"/>
                        <a:pt x="27" y="25"/>
                      </a:cubicBezTo>
                      <a:cubicBezTo>
                        <a:pt x="28" y="23"/>
                        <a:pt x="29" y="21"/>
                        <a:pt x="28" y="20"/>
                      </a:cubicBezTo>
                      <a:cubicBezTo>
                        <a:pt x="28" y="19"/>
                        <a:pt x="28" y="17"/>
                        <a:pt x="26" y="16"/>
                      </a:cubicBezTo>
                      <a:cubicBezTo>
                        <a:pt x="27" y="16"/>
                        <a:pt x="25" y="15"/>
                        <a:pt x="22" y="11"/>
                      </a:cubicBezTo>
                      <a:cubicBezTo>
                        <a:pt x="21" y="10"/>
                        <a:pt x="19" y="8"/>
                        <a:pt x="15" y="5"/>
                      </a:cubicBezTo>
                      <a:cubicBezTo>
                        <a:pt x="12" y="3"/>
                        <a:pt x="10" y="1"/>
                        <a:pt x="9" y="1"/>
                      </a:cubicBezTo>
                      <a:cubicBezTo>
                        <a:pt x="7" y="0"/>
                        <a:pt x="4" y="1"/>
                        <a:pt x="2" y="3"/>
                      </a:cubicBezTo>
                      <a:cubicBezTo>
                        <a:pt x="1" y="4"/>
                        <a:pt x="0" y="5"/>
                        <a:pt x="0" y="6"/>
                      </a:cubicBezTo>
                      <a:cubicBezTo>
                        <a:pt x="0" y="8"/>
                        <a:pt x="0" y="8"/>
                        <a:pt x="1" y="8"/>
                      </a:cubicBezTo>
                      <a:close/>
                      <a:moveTo>
                        <a:pt x="18" y="10"/>
                      </a:moveTo>
                      <a:cubicBezTo>
                        <a:pt x="18" y="10"/>
                        <a:pt x="19" y="11"/>
                        <a:pt x="21" y="13"/>
                      </a:cubicBezTo>
                      <a:cubicBezTo>
                        <a:pt x="22" y="14"/>
                        <a:pt x="23" y="16"/>
                        <a:pt x="25" y="18"/>
                      </a:cubicBezTo>
                      <a:cubicBezTo>
                        <a:pt x="27" y="21"/>
                        <a:pt x="27" y="23"/>
                        <a:pt x="25" y="24"/>
                      </a:cubicBezTo>
                      <a:cubicBezTo>
                        <a:pt x="25" y="25"/>
                        <a:pt x="23" y="25"/>
                        <a:pt x="22" y="24"/>
                      </a:cubicBezTo>
                      <a:cubicBezTo>
                        <a:pt x="22" y="24"/>
                        <a:pt x="20" y="22"/>
                        <a:pt x="16" y="19"/>
                      </a:cubicBezTo>
                      <a:cubicBezTo>
                        <a:pt x="14" y="18"/>
                        <a:pt x="13" y="17"/>
                        <a:pt x="13" y="17"/>
                      </a:cubicBezTo>
                      <a:cubicBezTo>
                        <a:pt x="13" y="16"/>
                        <a:pt x="14" y="15"/>
                        <a:pt x="15" y="12"/>
                      </a:cubicBezTo>
                      <a:cubicBezTo>
                        <a:pt x="15" y="12"/>
                        <a:pt x="15" y="12"/>
                        <a:pt x="15" y="12"/>
                      </a:cubicBezTo>
                      <a:cubicBezTo>
                        <a:pt x="16" y="11"/>
                        <a:pt x="17" y="10"/>
                        <a:pt x="18" y="1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4" name="Freeform 1603"/>
                <p:cNvSpPr/>
                <p:nvPr/>
              </p:nvSpPr>
              <p:spPr bwMode="auto">
                <a:xfrm>
                  <a:off x="5913" y="2406"/>
                  <a:ext cx="14" cy="31"/>
                </a:xfrm>
                <a:custGeom>
                  <a:avLst/>
                  <a:gdLst>
                    <a:gd name="T0" fmla="*/ 0 w 6"/>
                    <a:gd name="T1" fmla="*/ 13 h 13"/>
                    <a:gd name="T2" fmla="*/ 6 w 6"/>
                    <a:gd name="T3" fmla="*/ 6 h 13"/>
                    <a:gd name="T4" fmla="*/ 6 w 6"/>
                    <a:gd name="T5" fmla="*/ 0 h 13"/>
                    <a:gd name="T6" fmla="*/ 1 w 6"/>
                    <a:gd name="T7" fmla="*/ 5 h 13"/>
                    <a:gd name="T8" fmla="*/ 0 w 6"/>
                    <a:gd name="T9" fmla="*/ 13 h 13"/>
                  </a:gdLst>
                  <a:ahLst/>
                  <a:cxnLst>
                    <a:cxn ang="0">
                      <a:pos x="T0" y="T1"/>
                    </a:cxn>
                    <a:cxn ang="0">
                      <a:pos x="T2" y="T3"/>
                    </a:cxn>
                    <a:cxn ang="0">
                      <a:pos x="T4" y="T5"/>
                    </a:cxn>
                    <a:cxn ang="0">
                      <a:pos x="T6" y="T7"/>
                    </a:cxn>
                    <a:cxn ang="0">
                      <a:pos x="T8" y="T9"/>
                    </a:cxn>
                  </a:cxnLst>
                  <a:rect l="0" t="0" r="r" b="b"/>
                  <a:pathLst>
                    <a:path w="6" h="13">
                      <a:moveTo>
                        <a:pt x="0" y="13"/>
                      </a:moveTo>
                      <a:cubicBezTo>
                        <a:pt x="2" y="10"/>
                        <a:pt x="4" y="8"/>
                        <a:pt x="6" y="6"/>
                      </a:cubicBezTo>
                      <a:cubicBezTo>
                        <a:pt x="6" y="4"/>
                        <a:pt x="6" y="2"/>
                        <a:pt x="6" y="0"/>
                      </a:cubicBezTo>
                      <a:cubicBezTo>
                        <a:pt x="4" y="2"/>
                        <a:pt x="3" y="3"/>
                        <a:pt x="1" y="5"/>
                      </a:cubicBezTo>
                      <a:cubicBezTo>
                        <a:pt x="1" y="8"/>
                        <a:pt x="1" y="10"/>
                        <a:pt x="0" y="1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5" name="Freeform 1604"/>
                <p:cNvSpPr/>
                <p:nvPr/>
              </p:nvSpPr>
              <p:spPr bwMode="auto">
                <a:xfrm>
                  <a:off x="5837" y="2572"/>
                  <a:ext cx="26" cy="16"/>
                </a:xfrm>
                <a:custGeom>
                  <a:avLst/>
                  <a:gdLst>
                    <a:gd name="T0" fmla="*/ 4 w 11"/>
                    <a:gd name="T1" fmla="*/ 0 h 7"/>
                    <a:gd name="T2" fmla="*/ 0 w 11"/>
                    <a:gd name="T3" fmla="*/ 4 h 7"/>
                    <a:gd name="T4" fmla="*/ 7 w 11"/>
                    <a:gd name="T5" fmla="*/ 7 h 7"/>
                    <a:gd name="T6" fmla="*/ 11 w 11"/>
                    <a:gd name="T7" fmla="*/ 3 h 7"/>
                    <a:gd name="T8" fmla="*/ 4 w 11"/>
                    <a:gd name="T9" fmla="*/ 0 h 7"/>
                  </a:gdLst>
                  <a:ahLst/>
                  <a:cxnLst>
                    <a:cxn ang="0">
                      <a:pos x="T0" y="T1"/>
                    </a:cxn>
                    <a:cxn ang="0">
                      <a:pos x="T2" y="T3"/>
                    </a:cxn>
                    <a:cxn ang="0">
                      <a:pos x="T4" y="T5"/>
                    </a:cxn>
                    <a:cxn ang="0">
                      <a:pos x="T6" y="T7"/>
                    </a:cxn>
                    <a:cxn ang="0">
                      <a:pos x="T8" y="T9"/>
                    </a:cxn>
                  </a:cxnLst>
                  <a:rect l="0" t="0" r="r" b="b"/>
                  <a:pathLst>
                    <a:path w="11" h="7">
                      <a:moveTo>
                        <a:pt x="4" y="0"/>
                      </a:moveTo>
                      <a:cubicBezTo>
                        <a:pt x="3" y="1"/>
                        <a:pt x="2" y="2"/>
                        <a:pt x="0" y="4"/>
                      </a:cubicBezTo>
                      <a:cubicBezTo>
                        <a:pt x="3" y="5"/>
                        <a:pt x="5" y="6"/>
                        <a:pt x="7" y="7"/>
                      </a:cubicBezTo>
                      <a:cubicBezTo>
                        <a:pt x="8" y="6"/>
                        <a:pt x="10" y="5"/>
                        <a:pt x="11" y="3"/>
                      </a:cubicBezTo>
                      <a:cubicBezTo>
                        <a:pt x="9" y="2"/>
                        <a:pt x="7" y="1"/>
                        <a:pt x="4" y="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6" name="Freeform 1605"/>
                <p:cNvSpPr/>
                <p:nvPr/>
              </p:nvSpPr>
              <p:spPr bwMode="auto">
                <a:xfrm>
                  <a:off x="5759" y="2524"/>
                  <a:ext cx="22" cy="19"/>
                </a:xfrm>
                <a:custGeom>
                  <a:avLst/>
                  <a:gdLst>
                    <a:gd name="T0" fmla="*/ 5 w 9"/>
                    <a:gd name="T1" fmla="*/ 3 h 8"/>
                    <a:gd name="T2" fmla="*/ 5 w 9"/>
                    <a:gd name="T3" fmla="*/ 0 h 8"/>
                    <a:gd name="T4" fmla="*/ 0 w 9"/>
                    <a:gd name="T5" fmla="*/ 3 h 8"/>
                    <a:gd name="T6" fmla="*/ 0 w 9"/>
                    <a:gd name="T7" fmla="*/ 5 h 8"/>
                    <a:gd name="T8" fmla="*/ 4 w 9"/>
                    <a:gd name="T9" fmla="*/ 8 h 8"/>
                    <a:gd name="T10" fmla="*/ 9 w 9"/>
                    <a:gd name="T11" fmla="*/ 5 h 8"/>
                    <a:gd name="T12" fmla="*/ 5 w 9"/>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9" h="8">
                      <a:moveTo>
                        <a:pt x="5" y="3"/>
                      </a:moveTo>
                      <a:cubicBezTo>
                        <a:pt x="5" y="2"/>
                        <a:pt x="5" y="1"/>
                        <a:pt x="5" y="0"/>
                      </a:cubicBezTo>
                      <a:cubicBezTo>
                        <a:pt x="4" y="1"/>
                        <a:pt x="2" y="2"/>
                        <a:pt x="0" y="3"/>
                      </a:cubicBezTo>
                      <a:cubicBezTo>
                        <a:pt x="0" y="4"/>
                        <a:pt x="0" y="5"/>
                        <a:pt x="0" y="5"/>
                      </a:cubicBezTo>
                      <a:cubicBezTo>
                        <a:pt x="1" y="6"/>
                        <a:pt x="3" y="7"/>
                        <a:pt x="4" y="8"/>
                      </a:cubicBezTo>
                      <a:cubicBezTo>
                        <a:pt x="6" y="7"/>
                        <a:pt x="7" y="6"/>
                        <a:pt x="9" y="5"/>
                      </a:cubicBezTo>
                      <a:cubicBezTo>
                        <a:pt x="7" y="4"/>
                        <a:pt x="6" y="3"/>
                        <a:pt x="5" y="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7" name="Freeform 1606"/>
                <p:cNvSpPr/>
                <p:nvPr/>
              </p:nvSpPr>
              <p:spPr bwMode="auto">
                <a:xfrm>
                  <a:off x="5859" y="2553"/>
                  <a:ext cx="21" cy="16"/>
                </a:xfrm>
                <a:custGeom>
                  <a:avLst/>
                  <a:gdLst>
                    <a:gd name="T0" fmla="*/ 6 w 9"/>
                    <a:gd name="T1" fmla="*/ 7 h 7"/>
                    <a:gd name="T2" fmla="*/ 9 w 9"/>
                    <a:gd name="T3" fmla="*/ 4 h 7"/>
                    <a:gd name="T4" fmla="*/ 3 w 9"/>
                    <a:gd name="T5" fmla="*/ 0 h 7"/>
                    <a:gd name="T6" fmla="*/ 0 w 9"/>
                    <a:gd name="T7" fmla="*/ 3 h 7"/>
                    <a:gd name="T8" fmla="*/ 6 w 9"/>
                    <a:gd name="T9" fmla="*/ 7 h 7"/>
                  </a:gdLst>
                  <a:ahLst/>
                  <a:cxnLst>
                    <a:cxn ang="0">
                      <a:pos x="T0" y="T1"/>
                    </a:cxn>
                    <a:cxn ang="0">
                      <a:pos x="T2" y="T3"/>
                    </a:cxn>
                    <a:cxn ang="0">
                      <a:pos x="T4" y="T5"/>
                    </a:cxn>
                    <a:cxn ang="0">
                      <a:pos x="T6" y="T7"/>
                    </a:cxn>
                    <a:cxn ang="0">
                      <a:pos x="T8" y="T9"/>
                    </a:cxn>
                  </a:cxnLst>
                  <a:rect l="0" t="0" r="r" b="b"/>
                  <a:pathLst>
                    <a:path w="9" h="7">
                      <a:moveTo>
                        <a:pt x="6" y="7"/>
                      </a:moveTo>
                      <a:cubicBezTo>
                        <a:pt x="7" y="6"/>
                        <a:pt x="8" y="5"/>
                        <a:pt x="9" y="4"/>
                      </a:cubicBezTo>
                      <a:cubicBezTo>
                        <a:pt x="7" y="2"/>
                        <a:pt x="5" y="1"/>
                        <a:pt x="3" y="0"/>
                      </a:cubicBezTo>
                      <a:cubicBezTo>
                        <a:pt x="2" y="1"/>
                        <a:pt x="1" y="2"/>
                        <a:pt x="0" y="3"/>
                      </a:cubicBezTo>
                      <a:cubicBezTo>
                        <a:pt x="2" y="5"/>
                        <a:pt x="4" y="6"/>
                        <a:pt x="6" y="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8" name="Freeform 1607"/>
                <p:cNvSpPr/>
                <p:nvPr/>
              </p:nvSpPr>
              <p:spPr bwMode="auto">
                <a:xfrm>
                  <a:off x="5830" y="2562"/>
                  <a:ext cx="152" cy="199"/>
                </a:xfrm>
                <a:custGeom>
                  <a:avLst/>
                  <a:gdLst>
                    <a:gd name="T0" fmla="*/ 2 w 64"/>
                    <a:gd name="T1" fmla="*/ 53 h 84"/>
                    <a:gd name="T2" fmla="*/ 44 w 64"/>
                    <a:gd name="T3" fmla="*/ 67 h 84"/>
                    <a:gd name="T4" fmla="*/ 56 w 64"/>
                    <a:gd name="T5" fmla="*/ 19 h 84"/>
                    <a:gd name="T6" fmla="*/ 21 w 64"/>
                    <a:gd name="T7" fmla="*/ 0 h 84"/>
                    <a:gd name="T8" fmla="*/ 18 w 64"/>
                    <a:gd name="T9" fmla="*/ 3 h 84"/>
                    <a:gd name="T10" fmla="*/ 50 w 64"/>
                    <a:gd name="T11" fmla="*/ 21 h 84"/>
                    <a:gd name="T12" fmla="*/ 41 w 64"/>
                    <a:gd name="T13" fmla="*/ 62 h 84"/>
                    <a:gd name="T14" fmla="*/ 8 w 64"/>
                    <a:gd name="T15" fmla="*/ 48 h 84"/>
                    <a:gd name="T16" fmla="*/ 39 w 64"/>
                    <a:gd name="T17" fmla="*/ 21 h 84"/>
                    <a:gd name="T18" fmla="*/ 14 w 64"/>
                    <a:gd name="T19" fmla="*/ 7 h 84"/>
                    <a:gd name="T20" fmla="*/ 10 w 64"/>
                    <a:gd name="T21" fmla="*/ 11 h 84"/>
                    <a:gd name="T22" fmla="*/ 22 w 64"/>
                    <a:gd name="T23" fmla="*/ 18 h 84"/>
                    <a:gd name="T24" fmla="*/ 2 w 64"/>
                    <a:gd name="T25" fmla="*/ 5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84">
                      <a:moveTo>
                        <a:pt x="2" y="53"/>
                      </a:moveTo>
                      <a:cubicBezTo>
                        <a:pt x="0" y="79"/>
                        <a:pt x="27" y="84"/>
                        <a:pt x="44" y="67"/>
                      </a:cubicBezTo>
                      <a:cubicBezTo>
                        <a:pt x="57" y="54"/>
                        <a:pt x="64" y="35"/>
                        <a:pt x="56" y="19"/>
                      </a:cubicBezTo>
                      <a:cubicBezTo>
                        <a:pt x="51" y="16"/>
                        <a:pt x="35" y="8"/>
                        <a:pt x="21" y="0"/>
                      </a:cubicBezTo>
                      <a:cubicBezTo>
                        <a:pt x="20" y="1"/>
                        <a:pt x="19" y="2"/>
                        <a:pt x="18" y="3"/>
                      </a:cubicBezTo>
                      <a:cubicBezTo>
                        <a:pt x="32" y="11"/>
                        <a:pt x="46" y="19"/>
                        <a:pt x="50" y="21"/>
                      </a:cubicBezTo>
                      <a:cubicBezTo>
                        <a:pt x="53" y="31"/>
                        <a:pt x="52" y="49"/>
                        <a:pt x="41" y="62"/>
                      </a:cubicBezTo>
                      <a:cubicBezTo>
                        <a:pt x="27" y="78"/>
                        <a:pt x="3" y="71"/>
                        <a:pt x="8" y="48"/>
                      </a:cubicBezTo>
                      <a:cubicBezTo>
                        <a:pt x="11" y="35"/>
                        <a:pt x="24" y="27"/>
                        <a:pt x="39" y="21"/>
                      </a:cubicBezTo>
                      <a:cubicBezTo>
                        <a:pt x="33" y="17"/>
                        <a:pt x="24" y="12"/>
                        <a:pt x="14" y="7"/>
                      </a:cubicBezTo>
                      <a:cubicBezTo>
                        <a:pt x="13" y="9"/>
                        <a:pt x="11" y="10"/>
                        <a:pt x="10" y="11"/>
                      </a:cubicBezTo>
                      <a:cubicBezTo>
                        <a:pt x="14" y="14"/>
                        <a:pt x="18" y="16"/>
                        <a:pt x="22" y="18"/>
                      </a:cubicBezTo>
                      <a:cubicBezTo>
                        <a:pt x="12" y="25"/>
                        <a:pt x="3" y="39"/>
                        <a:pt x="2" y="5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9" name="Freeform 1608"/>
                <p:cNvSpPr/>
                <p:nvPr/>
              </p:nvSpPr>
              <p:spPr bwMode="auto">
                <a:xfrm>
                  <a:off x="5759" y="2371"/>
                  <a:ext cx="168" cy="160"/>
                </a:xfrm>
                <a:custGeom>
                  <a:avLst/>
                  <a:gdLst>
                    <a:gd name="T0" fmla="*/ 66 w 71"/>
                    <a:gd name="T1" fmla="*/ 14 h 68"/>
                    <a:gd name="T2" fmla="*/ 66 w 71"/>
                    <a:gd name="T3" fmla="*/ 20 h 68"/>
                    <a:gd name="T4" fmla="*/ 71 w 71"/>
                    <a:gd name="T5" fmla="*/ 15 h 68"/>
                    <a:gd name="T6" fmla="*/ 66 w 71"/>
                    <a:gd name="T7" fmla="*/ 0 h 68"/>
                    <a:gd name="T8" fmla="*/ 0 w 71"/>
                    <a:gd name="T9" fmla="*/ 68 h 68"/>
                    <a:gd name="T10" fmla="*/ 5 w 71"/>
                    <a:gd name="T11" fmla="*/ 65 h 68"/>
                    <a:gd name="T12" fmla="*/ 66 w 71"/>
                    <a:gd name="T13" fmla="*/ 14 h 68"/>
                  </a:gdLst>
                  <a:ahLst/>
                  <a:cxnLst>
                    <a:cxn ang="0">
                      <a:pos x="T0" y="T1"/>
                    </a:cxn>
                    <a:cxn ang="0">
                      <a:pos x="T2" y="T3"/>
                    </a:cxn>
                    <a:cxn ang="0">
                      <a:pos x="T4" y="T5"/>
                    </a:cxn>
                    <a:cxn ang="0">
                      <a:pos x="T6" y="T7"/>
                    </a:cxn>
                    <a:cxn ang="0">
                      <a:pos x="T8" y="T9"/>
                    </a:cxn>
                    <a:cxn ang="0">
                      <a:pos x="T10" y="T11"/>
                    </a:cxn>
                    <a:cxn ang="0">
                      <a:pos x="T12" y="T13"/>
                    </a:cxn>
                  </a:cxnLst>
                  <a:rect l="0" t="0" r="r" b="b"/>
                  <a:pathLst>
                    <a:path w="71" h="68">
                      <a:moveTo>
                        <a:pt x="66" y="14"/>
                      </a:moveTo>
                      <a:cubicBezTo>
                        <a:pt x="66" y="16"/>
                        <a:pt x="66" y="18"/>
                        <a:pt x="66" y="20"/>
                      </a:cubicBezTo>
                      <a:cubicBezTo>
                        <a:pt x="68" y="18"/>
                        <a:pt x="69" y="17"/>
                        <a:pt x="71" y="15"/>
                      </a:cubicBezTo>
                      <a:cubicBezTo>
                        <a:pt x="70" y="10"/>
                        <a:pt x="69" y="5"/>
                        <a:pt x="66" y="0"/>
                      </a:cubicBezTo>
                      <a:cubicBezTo>
                        <a:pt x="54" y="52"/>
                        <a:pt x="8" y="18"/>
                        <a:pt x="0" y="68"/>
                      </a:cubicBezTo>
                      <a:cubicBezTo>
                        <a:pt x="2" y="67"/>
                        <a:pt x="4" y="66"/>
                        <a:pt x="5" y="65"/>
                      </a:cubicBezTo>
                      <a:cubicBezTo>
                        <a:pt x="13" y="25"/>
                        <a:pt x="49" y="51"/>
                        <a:pt x="66" y="1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0" name="Freeform 1609"/>
                <p:cNvSpPr/>
                <p:nvPr/>
              </p:nvSpPr>
              <p:spPr bwMode="auto">
                <a:xfrm>
                  <a:off x="5818" y="2420"/>
                  <a:ext cx="112" cy="140"/>
                </a:xfrm>
                <a:custGeom>
                  <a:avLst/>
                  <a:gdLst>
                    <a:gd name="T0" fmla="*/ 0 w 47"/>
                    <a:gd name="T1" fmla="*/ 50 h 59"/>
                    <a:gd name="T2" fmla="*/ 17 w 47"/>
                    <a:gd name="T3" fmla="*/ 59 h 59"/>
                    <a:gd name="T4" fmla="*/ 20 w 47"/>
                    <a:gd name="T5" fmla="*/ 56 h 59"/>
                    <a:gd name="T6" fmla="*/ 7 w 47"/>
                    <a:gd name="T7" fmla="*/ 49 h 59"/>
                    <a:gd name="T8" fmla="*/ 46 w 47"/>
                    <a:gd name="T9" fmla="*/ 0 h 59"/>
                    <a:gd name="T10" fmla="*/ 40 w 47"/>
                    <a:gd name="T11" fmla="*/ 7 h 59"/>
                    <a:gd name="T12" fmla="*/ 0 w 47"/>
                    <a:gd name="T13" fmla="*/ 50 h 59"/>
                  </a:gdLst>
                  <a:ahLst/>
                  <a:cxnLst>
                    <a:cxn ang="0">
                      <a:pos x="T0" y="T1"/>
                    </a:cxn>
                    <a:cxn ang="0">
                      <a:pos x="T2" y="T3"/>
                    </a:cxn>
                    <a:cxn ang="0">
                      <a:pos x="T4" y="T5"/>
                    </a:cxn>
                    <a:cxn ang="0">
                      <a:pos x="T6" y="T7"/>
                    </a:cxn>
                    <a:cxn ang="0">
                      <a:pos x="T8" y="T9"/>
                    </a:cxn>
                    <a:cxn ang="0">
                      <a:pos x="T10" y="T11"/>
                    </a:cxn>
                    <a:cxn ang="0">
                      <a:pos x="T12" y="T13"/>
                    </a:cxn>
                  </a:cxnLst>
                  <a:rect l="0" t="0" r="r" b="b"/>
                  <a:pathLst>
                    <a:path w="47" h="59">
                      <a:moveTo>
                        <a:pt x="0" y="50"/>
                      </a:moveTo>
                      <a:cubicBezTo>
                        <a:pt x="4" y="52"/>
                        <a:pt x="10" y="56"/>
                        <a:pt x="17" y="59"/>
                      </a:cubicBezTo>
                      <a:cubicBezTo>
                        <a:pt x="18" y="58"/>
                        <a:pt x="19" y="57"/>
                        <a:pt x="20" y="56"/>
                      </a:cubicBezTo>
                      <a:cubicBezTo>
                        <a:pt x="15" y="53"/>
                        <a:pt x="11" y="51"/>
                        <a:pt x="7" y="49"/>
                      </a:cubicBezTo>
                      <a:cubicBezTo>
                        <a:pt x="10" y="42"/>
                        <a:pt x="47" y="33"/>
                        <a:pt x="46" y="0"/>
                      </a:cubicBezTo>
                      <a:cubicBezTo>
                        <a:pt x="44" y="2"/>
                        <a:pt x="42" y="4"/>
                        <a:pt x="40" y="7"/>
                      </a:cubicBezTo>
                      <a:cubicBezTo>
                        <a:pt x="35" y="38"/>
                        <a:pt x="1" y="39"/>
                        <a:pt x="0" y="5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1" name="Freeform 1610"/>
                <p:cNvSpPr/>
                <p:nvPr/>
              </p:nvSpPr>
              <p:spPr bwMode="auto">
                <a:xfrm>
                  <a:off x="5769" y="2536"/>
                  <a:ext cx="78" cy="45"/>
                </a:xfrm>
                <a:custGeom>
                  <a:avLst/>
                  <a:gdLst>
                    <a:gd name="T0" fmla="*/ 5 w 33"/>
                    <a:gd name="T1" fmla="*/ 0 h 19"/>
                    <a:gd name="T2" fmla="*/ 0 w 33"/>
                    <a:gd name="T3" fmla="*/ 3 h 19"/>
                    <a:gd name="T4" fmla="*/ 29 w 33"/>
                    <a:gd name="T5" fmla="*/ 19 h 19"/>
                    <a:gd name="T6" fmla="*/ 33 w 33"/>
                    <a:gd name="T7" fmla="*/ 15 h 19"/>
                    <a:gd name="T8" fmla="*/ 5 w 33"/>
                    <a:gd name="T9" fmla="*/ 0 h 19"/>
                  </a:gdLst>
                  <a:ahLst/>
                  <a:cxnLst>
                    <a:cxn ang="0">
                      <a:pos x="T0" y="T1"/>
                    </a:cxn>
                    <a:cxn ang="0">
                      <a:pos x="T2" y="T3"/>
                    </a:cxn>
                    <a:cxn ang="0">
                      <a:pos x="T4" y="T5"/>
                    </a:cxn>
                    <a:cxn ang="0">
                      <a:pos x="T6" y="T7"/>
                    </a:cxn>
                    <a:cxn ang="0">
                      <a:pos x="T8" y="T9"/>
                    </a:cxn>
                  </a:cxnLst>
                  <a:rect l="0" t="0" r="r" b="b"/>
                  <a:pathLst>
                    <a:path w="33" h="19">
                      <a:moveTo>
                        <a:pt x="5" y="0"/>
                      </a:moveTo>
                      <a:cubicBezTo>
                        <a:pt x="3" y="1"/>
                        <a:pt x="2" y="2"/>
                        <a:pt x="0" y="3"/>
                      </a:cubicBezTo>
                      <a:cubicBezTo>
                        <a:pt x="8" y="7"/>
                        <a:pt x="19" y="13"/>
                        <a:pt x="29" y="19"/>
                      </a:cubicBezTo>
                      <a:cubicBezTo>
                        <a:pt x="31" y="17"/>
                        <a:pt x="32" y="16"/>
                        <a:pt x="33" y="15"/>
                      </a:cubicBezTo>
                      <a:cubicBezTo>
                        <a:pt x="22" y="9"/>
                        <a:pt x="11" y="4"/>
                        <a:pt x="5" y="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2" name="Freeform 1611"/>
                <p:cNvSpPr/>
                <p:nvPr/>
              </p:nvSpPr>
              <p:spPr bwMode="auto">
                <a:xfrm>
                  <a:off x="5771" y="2418"/>
                  <a:ext cx="144" cy="118"/>
                </a:xfrm>
                <a:custGeom>
                  <a:avLst/>
                  <a:gdLst>
                    <a:gd name="T0" fmla="*/ 60 w 61"/>
                    <a:gd name="T1" fmla="*/ 8 h 50"/>
                    <a:gd name="T2" fmla="*/ 61 w 61"/>
                    <a:gd name="T3" fmla="*/ 0 h 50"/>
                    <a:gd name="T4" fmla="*/ 10 w 61"/>
                    <a:gd name="T5" fmla="*/ 40 h 50"/>
                    <a:gd name="T6" fmla="*/ 0 w 61"/>
                    <a:gd name="T7" fmla="*/ 45 h 50"/>
                    <a:gd name="T8" fmla="*/ 0 w 61"/>
                    <a:gd name="T9" fmla="*/ 48 h 50"/>
                    <a:gd name="T10" fmla="*/ 4 w 61"/>
                    <a:gd name="T11" fmla="*/ 50 h 50"/>
                    <a:gd name="T12" fmla="*/ 11 w 61"/>
                    <a:gd name="T13" fmla="*/ 46 h 50"/>
                    <a:gd name="T14" fmla="*/ 60 w 61"/>
                    <a:gd name="T15" fmla="*/ 8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50">
                      <a:moveTo>
                        <a:pt x="60" y="8"/>
                      </a:moveTo>
                      <a:cubicBezTo>
                        <a:pt x="61" y="5"/>
                        <a:pt x="61" y="3"/>
                        <a:pt x="61" y="0"/>
                      </a:cubicBezTo>
                      <a:cubicBezTo>
                        <a:pt x="44" y="18"/>
                        <a:pt x="24" y="32"/>
                        <a:pt x="10" y="40"/>
                      </a:cubicBezTo>
                      <a:cubicBezTo>
                        <a:pt x="7" y="42"/>
                        <a:pt x="4" y="44"/>
                        <a:pt x="0" y="45"/>
                      </a:cubicBezTo>
                      <a:cubicBezTo>
                        <a:pt x="0" y="46"/>
                        <a:pt x="0" y="47"/>
                        <a:pt x="0" y="48"/>
                      </a:cubicBezTo>
                      <a:cubicBezTo>
                        <a:pt x="1" y="48"/>
                        <a:pt x="2" y="49"/>
                        <a:pt x="4" y="50"/>
                      </a:cubicBezTo>
                      <a:cubicBezTo>
                        <a:pt x="6" y="49"/>
                        <a:pt x="9" y="47"/>
                        <a:pt x="11" y="46"/>
                      </a:cubicBezTo>
                      <a:cubicBezTo>
                        <a:pt x="24" y="39"/>
                        <a:pt x="43" y="25"/>
                        <a:pt x="60" y="8"/>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736" name="Freeform 1613"/>
              <p:cNvSpPr/>
              <p:nvPr/>
            </p:nvSpPr>
            <p:spPr bwMode="auto">
              <a:xfrm flipH="1">
                <a:off x="821955" y="4059674"/>
                <a:ext cx="40706" cy="29747"/>
              </a:xfrm>
              <a:custGeom>
                <a:avLst/>
                <a:gdLst>
                  <a:gd name="T0" fmla="*/ 0 w 11"/>
                  <a:gd name="T1" fmla="*/ 5 h 8"/>
                  <a:gd name="T2" fmla="*/ 7 w 11"/>
                  <a:gd name="T3" fmla="*/ 8 h 8"/>
                  <a:gd name="T4" fmla="*/ 11 w 11"/>
                  <a:gd name="T5" fmla="*/ 4 h 8"/>
                  <a:gd name="T6" fmla="*/ 5 w 11"/>
                  <a:gd name="T7" fmla="*/ 0 h 8"/>
                  <a:gd name="T8" fmla="*/ 0 w 11"/>
                  <a:gd name="T9" fmla="*/ 5 h 8"/>
                </a:gdLst>
                <a:ahLst/>
                <a:cxnLst>
                  <a:cxn ang="0">
                    <a:pos x="T0" y="T1"/>
                  </a:cxn>
                  <a:cxn ang="0">
                    <a:pos x="T2" y="T3"/>
                  </a:cxn>
                  <a:cxn ang="0">
                    <a:pos x="T4" y="T5"/>
                  </a:cxn>
                  <a:cxn ang="0">
                    <a:pos x="T6" y="T7"/>
                  </a:cxn>
                  <a:cxn ang="0">
                    <a:pos x="T8" y="T9"/>
                  </a:cxn>
                </a:cxnLst>
                <a:rect l="0" t="0" r="r" b="b"/>
                <a:pathLst>
                  <a:path w="11" h="8">
                    <a:moveTo>
                      <a:pt x="0" y="5"/>
                    </a:moveTo>
                    <a:cubicBezTo>
                      <a:pt x="3" y="6"/>
                      <a:pt x="5" y="7"/>
                      <a:pt x="7" y="8"/>
                    </a:cubicBezTo>
                    <a:cubicBezTo>
                      <a:pt x="8" y="7"/>
                      <a:pt x="10" y="6"/>
                      <a:pt x="11" y="4"/>
                    </a:cubicBezTo>
                    <a:cubicBezTo>
                      <a:pt x="9" y="3"/>
                      <a:pt x="7" y="2"/>
                      <a:pt x="5" y="0"/>
                    </a:cubicBezTo>
                    <a:cubicBezTo>
                      <a:pt x="3" y="2"/>
                      <a:pt x="2" y="3"/>
                      <a:pt x="0" y="5"/>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7" name="Freeform 1614"/>
              <p:cNvSpPr/>
              <p:nvPr/>
            </p:nvSpPr>
            <p:spPr bwMode="auto">
              <a:xfrm flipH="1">
                <a:off x="692008" y="4073765"/>
                <a:ext cx="186310" cy="278682"/>
              </a:xfrm>
              <a:custGeom>
                <a:avLst/>
                <a:gdLst>
                  <a:gd name="T0" fmla="*/ 36 w 50"/>
                  <a:gd name="T1" fmla="*/ 18 h 75"/>
                  <a:gd name="T2" fmla="*/ 5 w 50"/>
                  <a:gd name="T3" fmla="*/ 45 h 75"/>
                  <a:gd name="T4" fmla="*/ 38 w 50"/>
                  <a:gd name="T5" fmla="*/ 59 h 75"/>
                  <a:gd name="T6" fmla="*/ 47 w 50"/>
                  <a:gd name="T7" fmla="*/ 18 h 75"/>
                  <a:gd name="T8" fmla="*/ 15 w 50"/>
                  <a:gd name="T9" fmla="*/ 0 h 75"/>
                  <a:gd name="T10" fmla="*/ 11 w 50"/>
                  <a:gd name="T11" fmla="*/ 4 h 75"/>
                  <a:gd name="T12" fmla="*/ 36 w 50"/>
                  <a:gd name="T13" fmla="*/ 18 h 75"/>
                </a:gdLst>
                <a:ahLst/>
                <a:cxnLst>
                  <a:cxn ang="0">
                    <a:pos x="T0" y="T1"/>
                  </a:cxn>
                  <a:cxn ang="0">
                    <a:pos x="T2" y="T3"/>
                  </a:cxn>
                  <a:cxn ang="0">
                    <a:pos x="T4" y="T5"/>
                  </a:cxn>
                  <a:cxn ang="0">
                    <a:pos x="T6" y="T7"/>
                  </a:cxn>
                  <a:cxn ang="0">
                    <a:pos x="T8" y="T9"/>
                  </a:cxn>
                  <a:cxn ang="0">
                    <a:pos x="T10" y="T11"/>
                  </a:cxn>
                  <a:cxn ang="0">
                    <a:pos x="T12" y="T13"/>
                  </a:cxn>
                </a:cxnLst>
                <a:rect l="0" t="0" r="r" b="b"/>
                <a:pathLst>
                  <a:path w="50" h="75">
                    <a:moveTo>
                      <a:pt x="36" y="18"/>
                    </a:moveTo>
                    <a:cubicBezTo>
                      <a:pt x="21" y="24"/>
                      <a:pt x="8" y="32"/>
                      <a:pt x="5" y="45"/>
                    </a:cubicBezTo>
                    <a:cubicBezTo>
                      <a:pt x="0" y="68"/>
                      <a:pt x="24" y="75"/>
                      <a:pt x="38" y="59"/>
                    </a:cubicBezTo>
                    <a:cubicBezTo>
                      <a:pt x="49" y="46"/>
                      <a:pt x="50" y="28"/>
                      <a:pt x="47" y="18"/>
                    </a:cubicBezTo>
                    <a:cubicBezTo>
                      <a:pt x="43" y="16"/>
                      <a:pt x="29" y="8"/>
                      <a:pt x="15" y="0"/>
                    </a:cubicBezTo>
                    <a:cubicBezTo>
                      <a:pt x="14" y="2"/>
                      <a:pt x="12" y="3"/>
                      <a:pt x="11" y="4"/>
                    </a:cubicBezTo>
                    <a:cubicBezTo>
                      <a:pt x="21" y="9"/>
                      <a:pt x="30" y="14"/>
                      <a:pt x="36" y="18"/>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8" name="Freeform 1615"/>
              <p:cNvSpPr/>
              <p:nvPr/>
            </p:nvSpPr>
            <p:spPr bwMode="auto">
              <a:xfrm flipH="1">
                <a:off x="756198" y="3815436"/>
                <a:ext cx="225450" cy="187875"/>
              </a:xfrm>
              <a:custGeom>
                <a:avLst/>
                <a:gdLst>
                  <a:gd name="T0" fmla="*/ 61 w 61"/>
                  <a:gd name="T1" fmla="*/ 6 h 51"/>
                  <a:gd name="T2" fmla="*/ 61 w 61"/>
                  <a:gd name="T3" fmla="*/ 0 h 51"/>
                  <a:gd name="T4" fmla="*/ 0 w 61"/>
                  <a:gd name="T5" fmla="*/ 51 h 51"/>
                  <a:gd name="T6" fmla="*/ 10 w 61"/>
                  <a:gd name="T7" fmla="*/ 46 h 51"/>
                  <a:gd name="T8" fmla="*/ 61 w 61"/>
                  <a:gd name="T9" fmla="*/ 6 h 51"/>
                </a:gdLst>
                <a:ahLst/>
                <a:cxnLst>
                  <a:cxn ang="0">
                    <a:pos x="T0" y="T1"/>
                  </a:cxn>
                  <a:cxn ang="0">
                    <a:pos x="T2" y="T3"/>
                  </a:cxn>
                  <a:cxn ang="0">
                    <a:pos x="T4" y="T5"/>
                  </a:cxn>
                  <a:cxn ang="0">
                    <a:pos x="T6" y="T7"/>
                  </a:cxn>
                  <a:cxn ang="0">
                    <a:pos x="T8" y="T9"/>
                  </a:cxn>
                </a:cxnLst>
                <a:rect l="0" t="0" r="r" b="b"/>
                <a:pathLst>
                  <a:path w="61" h="51">
                    <a:moveTo>
                      <a:pt x="61" y="6"/>
                    </a:moveTo>
                    <a:cubicBezTo>
                      <a:pt x="61" y="4"/>
                      <a:pt x="61" y="2"/>
                      <a:pt x="61" y="0"/>
                    </a:cubicBezTo>
                    <a:cubicBezTo>
                      <a:pt x="44" y="37"/>
                      <a:pt x="8" y="11"/>
                      <a:pt x="0" y="51"/>
                    </a:cubicBezTo>
                    <a:cubicBezTo>
                      <a:pt x="4" y="50"/>
                      <a:pt x="7" y="48"/>
                      <a:pt x="10" y="46"/>
                    </a:cubicBezTo>
                    <a:cubicBezTo>
                      <a:pt x="24" y="38"/>
                      <a:pt x="44" y="24"/>
                      <a:pt x="61" y="6"/>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9" name="Freeform 1616"/>
              <p:cNvSpPr/>
              <p:nvPr/>
            </p:nvSpPr>
            <p:spPr bwMode="auto">
              <a:xfrm flipH="1">
                <a:off x="759330" y="3867102"/>
                <a:ext cx="206663" cy="211360"/>
              </a:xfrm>
              <a:custGeom>
                <a:avLst/>
                <a:gdLst>
                  <a:gd name="T0" fmla="*/ 16 w 56"/>
                  <a:gd name="T1" fmla="*/ 43 h 57"/>
                  <a:gd name="T2" fmla="*/ 56 w 56"/>
                  <a:gd name="T3" fmla="*/ 0 h 57"/>
                  <a:gd name="T4" fmla="*/ 7 w 56"/>
                  <a:gd name="T5" fmla="*/ 38 h 57"/>
                  <a:gd name="T6" fmla="*/ 0 w 56"/>
                  <a:gd name="T7" fmla="*/ 42 h 57"/>
                  <a:gd name="T8" fmla="*/ 28 w 56"/>
                  <a:gd name="T9" fmla="*/ 57 h 57"/>
                  <a:gd name="T10" fmla="*/ 33 w 56"/>
                  <a:gd name="T11" fmla="*/ 52 h 57"/>
                  <a:gd name="T12" fmla="*/ 16 w 56"/>
                  <a:gd name="T13" fmla="*/ 43 h 57"/>
                </a:gdLst>
                <a:ahLst/>
                <a:cxnLst>
                  <a:cxn ang="0">
                    <a:pos x="T0" y="T1"/>
                  </a:cxn>
                  <a:cxn ang="0">
                    <a:pos x="T2" y="T3"/>
                  </a:cxn>
                  <a:cxn ang="0">
                    <a:pos x="T4" y="T5"/>
                  </a:cxn>
                  <a:cxn ang="0">
                    <a:pos x="T6" y="T7"/>
                  </a:cxn>
                  <a:cxn ang="0">
                    <a:pos x="T8" y="T9"/>
                  </a:cxn>
                  <a:cxn ang="0">
                    <a:pos x="T10" y="T11"/>
                  </a:cxn>
                  <a:cxn ang="0">
                    <a:pos x="T12" y="T13"/>
                  </a:cxn>
                </a:cxnLst>
                <a:rect l="0" t="0" r="r" b="b"/>
                <a:pathLst>
                  <a:path w="56" h="57">
                    <a:moveTo>
                      <a:pt x="16" y="43"/>
                    </a:moveTo>
                    <a:cubicBezTo>
                      <a:pt x="17" y="32"/>
                      <a:pt x="51" y="31"/>
                      <a:pt x="56" y="0"/>
                    </a:cubicBezTo>
                    <a:cubicBezTo>
                      <a:pt x="39" y="17"/>
                      <a:pt x="20" y="31"/>
                      <a:pt x="7" y="38"/>
                    </a:cubicBezTo>
                    <a:cubicBezTo>
                      <a:pt x="5" y="39"/>
                      <a:pt x="2" y="41"/>
                      <a:pt x="0" y="42"/>
                    </a:cubicBezTo>
                    <a:cubicBezTo>
                      <a:pt x="6" y="46"/>
                      <a:pt x="17" y="51"/>
                      <a:pt x="28" y="57"/>
                    </a:cubicBezTo>
                    <a:cubicBezTo>
                      <a:pt x="30" y="55"/>
                      <a:pt x="31" y="54"/>
                      <a:pt x="33" y="52"/>
                    </a:cubicBezTo>
                    <a:cubicBezTo>
                      <a:pt x="26" y="49"/>
                      <a:pt x="20" y="45"/>
                      <a:pt x="16" y="43"/>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0" name="Freeform 1617"/>
              <p:cNvSpPr/>
              <p:nvPr/>
            </p:nvSpPr>
            <p:spPr bwMode="auto">
              <a:xfrm flipH="1">
                <a:off x="425851" y="6256251"/>
                <a:ext cx="189441" cy="198835"/>
              </a:xfrm>
              <a:custGeom>
                <a:avLst/>
                <a:gdLst>
                  <a:gd name="T0" fmla="*/ 50 w 51"/>
                  <a:gd name="T1" fmla="*/ 26 h 54"/>
                  <a:gd name="T2" fmla="*/ 50 w 51"/>
                  <a:gd name="T3" fmla="*/ 23 h 54"/>
                  <a:gd name="T4" fmla="*/ 48 w 51"/>
                  <a:gd name="T5" fmla="*/ 21 h 54"/>
                  <a:gd name="T6" fmla="*/ 40 w 51"/>
                  <a:gd name="T7" fmla="*/ 20 h 54"/>
                  <a:gd name="T8" fmla="*/ 32 w 51"/>
                  <a:gd name="T9" fmla="*/ 22 h 54"/>
                  <a:gd name="T10" fmla="*/ 34 w 51"/>
                  <a:gd name="T11" fmla="*/ 18 h 54"/>
                  <a:gd name="T12" fmla="*/ 36 w 51"/>
                  <a:gd name="T13" fmla="*/ 13 h 54"/>
                  <a:gd name="T14" fmla="*/ 35 w 51"/>
                  <a:gd name="T15" fmla="*/ 11 h 54"/>
                  <a:gd name="T16" fmla="*/ 33 w 51"/>
                  <a:gd name="T17" fmla="*/ 9 h 54"/>
                  <a:gd name="T18" fmla="*/ 28 w 51"/>
                  <a:gd name="T19" fmla="*/ 9 h 54"/>
                  <a:gd name="T20" fmla="*/ 22 w 51"/>
                  <a:gd name="T21" fmla="*/ 12 h 54"/>
                  <a:gd name="T22" fmla="*/ 17 w 51"/>
                  <a:gd name="T23" fmla="*/ 14 h 54"/>
                  <a:gd name="T24" fmla="*/ 17 w 51"/>
                  <a:gd name="T25" fmla="*/ 12 h 54"/>
                  <a:gd name="T26" fmla="*/ 19 w 51"/>
                  <a:gd name="T27" fmla="*/ 10 h 54"/>
                  <a:gd name="T28" fmla="*/ 21 w 51"/>
                  <a:gd name="T29" fmla="*/ 8 h 54"/>
                  <a:gd name="T30" fmla="*/ 20 w 51"/>
                  <a:gd name="T31" fmla="*/ 4 h 54"/>
                  <a:gd name="T32" fmla="*/ 19 w 51"/>
                  <a:gd name="T33" fmla="*/ 2 h 54"/>
                  <a:gd name="T34" fmla="*/ 10 w 51"/>
                  <a:gd name="T35" fmla="*/ 6 h 54"/>
                  <a:gd name="T36" fmla="*/ 8 w 51"/>
                  <a:gd name="T37" fmla="*/ 9 h 54"/>
                  <a:gd name="T38" fmla="*/ 7 w 51"/>
                  <a:gd name="T39" fmla="*/ 12 h 54"/>
                  <a:gd name="T40" fmla="*/ 4 w 51"/>
                  <a:gd name="T41" fmla="*/ 16 h 54"/>
                  <a:gd name="T42" fmla="*/ 1 w 51"/>
                  <a:gd name="T43" fmla="*/ 21 h 54"/>
                  <a:gd name="T44" fmla="*/ 0 w 51"/>
                  <a:gd name="T45" fmla="*/ 25 h 54"/>
                  <a:gd name="T46" fmla="*/ 2 w 51"/>
                  <a:gd name="T47" fmla="*/ 29 h 54"/>
                  <a:gd name="T48" fmla="*/ 6 w 51"/>
                  <a:gd name="T49" fmla="*/ 29 h 54"/>
                  <a:gd name="T50" fmla="*/ 14 w 51"/>
                  <a:gd name="T51" fmla="*/ 24 h 54"/>
                  <a:gd name="T52" fmla="*/ 22 w 51"/>
                  <a:gd name="T53" fmla="*/ 19 h 54"/>
                  <a:gd name="T54" fmla="*/ 21 w 51"/>
                  <a:gd name="T55" fmla="*/ 23 h 54"/>
                  <a:gd name="T56" fmla="*/ 18 w 51"/>
                  <a:gd name="T57" fmla="*/ 27 h 54"/>
                  <a:gd name="T58" fmla="*/ 15 w 51"/>
                  <a:gd name="T59" fmla="*/ 30 h 54"/>
                  <a:gd name="T60" fmla="*/ 14 w 51"/>
                  <a:gd name="T61" fmla="*/ 34 h 54"/>
                  <a:gd name="T62" fmla="*/ 16 w 51"/>
                  <a:gd name="T63" fmla="*/ 37 h 54"/>
                  <a:gd name="T64" fmla="*/ 19 w 51"/>
                  <a:gd name="T65" fmla="*/ 38 h 54"/>
                  <a:gd name="T66" fmla="*/ 22 w 51"/>
                  <a:gd name="T67" fmla="*/ 37 h 54"/>
                  <a:gd name="T68" fmla="*/ 37 w 51"/>
                  <a:gd name="T69" fmla="*/ 27 h 54"/>
                  <a:gd name="T70" fmla="*/ 39 w 51"/>
                  <a:gd name="T71" fmla="*/ 26 h 54"/>
                  <a:gd name="T72" fmla="*/ 39 w 51"/>
                  <a:gd name="T73" fmla="*/ 27 h 54"/>
                  <a:gd name="T74" fmla="*/ 35 w 51"/>
                  <a:gd name="T75" fmla="*/ 36 h 54"/>
                  <a:gd name="T76" fmla="*/ 25 w 51"/>
                  <a:gd name="T77" fmla="*/ 47 h 54"/>
                  <a:gd name="T78" fmla="*/ 24 w 51"/>
                  <a:gd name="T79" fmla="*/ 49 h 54"/>
                  <a:gd name="T80" fmla="*/ 24 w 51"/>
                  <a:gd name="T81" fmla="*/ 50 h 54"/>
                  <a:gd name="T82" fmla="*/ 27 w 51"/>
                  <a:gd name="T83" fmla="*/ 52 h 54"/>
                  <a:gd name="T84" fmla="*/ 32 w 51"/>
                  <a:gd name="T85" fmla="*/ 52 h 54"/>
                  <a:gd name="T86" fmla="*/ 43 w 51"/>
                  <a:gd name="T87" fmla="*/ 39 h 54"/>
                  <a:gd name="T88" fmla="*/ 48 w 51"/>
                  <a:gd name="T89" fmla="*/ 29 h 54"/>
                  <a:gd name="T90" fmla="*/ 50 w 51"/>
                  <a:gd name="T91"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1" h="54">
                    <a:moveTo>
                      <a:pt x="50" y="26"/>
                    </a:moveTo>
                    <a:cubicBezTo>
                      <a:pt x="51" y="25"/>
                      <a:pt x="51" y="24"/>
                      <a:pt x="50" y="23"/>
                    </a:cubicBezTo>
                    <a:cubicBezTo>
                      <a:pt x="49" y="22"/>
                      <a:pt x="49" y="21"/>
                      <a:pt x="48" y="21"/>
                    </a:cubicBezTo>
                    <a:cubicBezTo>
                      <a:pt x="46" y="19"/>
                      <a:pt x="43" y="19"/>
                      <a:pt x="40" y="20"/>
                    </a:cubicBezTo>
                    <a:cubicBezTo>
                      <a:pt x="38" y="21"/>
                      <a:pt x="35" y="22"/>
                      <a:pt x="32" y="22"/>
                    </a:cubicBezTo>
                    <a:cubicBezTo>
                      <a:pt x="32" y="21"/>
                      <a:pt x="33" y="20"/>
                      <a:pt x="34" y="18"/>
                    </a:cubicBezTo>
                    <a:cubicBezTo>
                      <a:pt x="35" y="16"/>
                      <a:pt x="35" y="14"/>
                      <a:pt x="36" y="13"/>
                    </a:cubicBezTo>
                    <a:cubicBezTo>
                      <a:pt x="35" y="11"/>
                      <a:pt x="35" y="11"/>
                      <a:pt x="35" y="11"/>
                    </a:cubicBezTo>
                    <a:cubicBezTo>
                      <a:pt x="34" y="10"/>
                      <a:pt x="34" y="10"/>
                      <a:pt x="33" y="9"/>
                    </a:cubicBezTo>
                    <a:cubicBezTo>
                      <a:pt x="31" y="8"/>
                      <a:pt x="30" y="8"/>
                      <a:pt x="28" y="9"/>
                    </a:cubicBezTo>
                    <a:cubicBezTo>
                      <a:pt x="27" y="9"/>
                      <a:pt x="25" y="10"/>
                      <a:pt x="22" y="12"/>
                    </a:cubicBezTo>
                    <a:cubicBezTo>
                      <a:pt x="20" y="13"/>
                      <a:pt x="18" y="14"/>
                      <a:pt x="17" y="14"/>
                    </a:cubicBezTo>
                    <a:cubicBezTo>
                      <a:pt x="17" y="14"/>
                      <a:pt x="17" y="13"/>
                      <a:pt x="17" y="12"/>
                    </a:cubicBezTo>
                    <a:cubicBezTo>
                      <a:pt x="18" y="11"/>
                      <a:pt x="18" y="11"/>
                      <a:pt x="19" y="10"/>
                    </a:cubicBezTo>
                    <a:cubicBezTo>
                      <a:pt x="20" y="9"/>
                      <a:pt x="20" y="8"/>
                      <a:pt x="21" y="8"/>
                    </a:cubicBezTo>
                    <a:cubicBezTo>
                      <a:pt x="21" y="6"/>
                      <a:pt x="21" y="5"/>
                      <a:pt x="20" y="4"/>
                    </a:cubicBezTo>
                    <a:cubicBezTo>
                      <a:pt x="20" y="3"/>
                      <a:pt x="19" y="3"/>
                      <a:pt x="19" y="2"/>
                    </a:cubicBezTo>
                    <a:cubicBezTo>
                      <a:pt x="15" y="0"/>
                      <a:pt x="13" y="2"/>
                      <a:pt x="10" y="6"/>
                    </a:cubicBezTo>
                    <a:cubicBezTo>
                      <a:pt x="10" y="7"/>
                      <a:pt x="9" y="8"/>
                      <a:pt x="8" y="9"/>
                    </a:cubicBezTo>
                    <a:cubicBezTo>
                      <a:pt x="8" y="10"/>
                      <a:pt x="7" y="11"/>
                      <a:pt x="7" y="12"/>
                    </a:cubicBezTo>
                    <a:cubicBezTo>
                      <a:pt x="7" y="12"/>
                      <a:pt x="6" y="14"/>
                      <a:pt x="4" y="16"/>
                    </a:cubicBezTo>
                    <a:cubicBezTo>
                      <a:pt x="3" y="18"/>
                      <a:pt x="2" y="20"/>
                      <a:pt x="1" y="21"/>
                    </a:cubicBezTo>
                    <a:cubicBezTo>
                      <a:pt x="1" y="23"/>
                      <a:pt x="0" y="24"/>
                      <a:pt x="0" y="25"/>
                    </a:cubicBezTo>
                    <a:cubicBezTo>
                      <a:pt x="0" y="27"/>
                      <a:pt x="0" y="28"/>
                      <a:pt x="2" y="29"/>
                    </a:cubicBezTo>
                    <a:cubicBezTo>
                      <a:pt x="3" y="30"/>
                      <a:pt x="5" y="30"/>
                      <a:pt x="6" y="29"/>
                    </a:cubicBezTo>
                    <a:cubicBezTo>
                      <a:pt x="8" y="28"/>
                      <a:pt x="11" y="27"/>
                      <a:pt x="14" y="24"/>
                    </a:cubicBezTo>
                    <a:cubicBezTo>
                      <a:pt x="18" y="22"/>
                      <a:pt x="21" y="20"/>
                      <a:pt x="22" y="19"/>
                    </a:cubicBezTo>
                    <a:cubicBezTo>
                      <a:pt x="22" y="20"/>
                      <a:pt x="22" y="21"/>
                      <a:pt x="21" y="23"/>
                    </a:cubicBezTo>
                    <a:cubicBezTo>
                      <a:pt x="20" y="24"/>
                      <a:pt x="19" y="25"/>
                      <a:pt x="18" y="27"/>
                    </a:cubicBezTo>
                    <a:cubicBezTo>
                      <a:pt x="17" y="28"/>
                      <a:pt x="16" y="29"/>
                      <a:pt x="15" y="30"/>
                    </a:cubicBezTo>
                    <a:cubicBezTo>
                      <a:pt x="14" y="32"/>
                      <a:pt x="14" y="33"/>
                      <a:pt x="14" y="34"/>
                    </a:cubicBezTo>
                    <a:cubicBezTo>
                      <a:pt x="14" y="35"/>
                      <a:pt x="14" y="36"/>
                      <a:pt x="16" y="37"/>
                    </a:cubicBezTo>
                    <a:cubicBezTo>
                      <a:pt x="16" y="37"/>
                      <a:pt x="18" y="38"/>
                      <a:pt x="19" y="38"/>
                    </a:cubicBezTo>
                    <a:cubicBezTo>
                      <a:pt x="20" y="38"/>
                      <a:pt x="21" y="38"/>
                      <a:pt x="22" y="37"/>
                    </a:cubicBezTo>
                    <a:cubicBezTo>
                      <a:pt x="27" y="33"/>
                      <a:pt x="32" y="29"/>
                      <a:pt x="37" y="27"/>
                    </a:cubicBezTo>
                    <a:cubicBezTo>
                      <a:pt x="38" y="26"/>
                      <a:pt x="39" y="26"/>
                      <a:pt x="39" y="26"/>
                    </a:cubicBezTo>
                    <a:cubicBezTo>
                      <a:pt x="39" y="27"/>
                      <a:pt x="39" y="27"/>
                      <a:pt x="39" y="27"/>
                    </a:cubicBezTo>
                    <a:cubicBezTo>
                      <a:pt x="38" y="30"/>
                      <a:pt x="37" y="33"/>
                      <a:pt x="35" y="36"/>
                    </a:cubicBezTo>
                    <a:cubicBezTo>
                      <a:pt x="32" y="40"/>
                      <a:pt x="29" y="44"/>
                      <a:pt x="25" y="47"/>
                    </a:cubicBezTo>
                    <a:cubicBezTo>
                      <a:pt x="25" y="48"/>
                      <a:pt x="25" y="48"/>
                      <a:pt x="24" y="49"/>
                    </a:cubicBezTo>
                    <a:cubicBezTo>
                      <a:pt x="24" y="49"/>
                      <a:pt x="24" y="50"/>
                      <a:pt x="24" y="50"/>
                    </a:cubicBezTo>
                    <a:cubicBezTo>
                      <a:pt x="25" y="51"/>
                      <a:pt x="26" y="52"/>
                      <a:pt x="27" y="52"/>
                    </a:cubicBezTo>
                    <a:cubicBezTo>
                      <a:pt x="29" y="54"/>
                      <a:pt x="30" y="54"/>
                      <a:pt x="32" y="52"/>
                    </a:cubicBezTo>
                    <a:cubicBezTo>
                      <a:pt x="36" y="49"/>
                      <a:pt x="40" y="45"/>
                      <a:pt x="43" y="39"/>
                    </a:cubicBezTo>
                    <a:cubicBezTo>
                      <a:pt x="45" y="36"/>
                      <a:pt x="47" y="33"/>
                      <a:pt x="48" y="29"/>
                    </a:cubicBezTo>
                    <a:cubicBezTo>
                      <a:pt x="49" y="28"/>
                      <a:pt x="49" y="27"/>
                      <a:pt x="50" y="26"/>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1" name="Freeform 1618"/>
              <p:cNvSpPr>
                <a:spLocks noEditPoints="1"/>
              </p:cNvSpPr>
              <p:nvPr/>
            </p:nvSpPr>
            <p:spPr bwMode="auto">
              <a:xfrm flipH="1">
                <a:off x="336610" y="6359582"/>
                <a:ext cx="111160" cy="136210"/>
              </a:xfrm>
              <a:custGeom>
                <a:avLst/>
                <a:gdLst>
                  <a:gd name="T0" fmla="*/ 11 w 30"/>
                  <a:gd name="T1" fmla="*/ 29 h 37"/>
                  <a:gd name="T2" fmla="*/ 9 w 30"/>
                  <a:gd name="T3" fmla="*/ 26 h 37"/>
                  <a:gd name="T4" fmla="*/ 9 w 30"/>
                  <a:gd name="T5" fmla="*/ 24 h 37"/>
                  <a:gd name="T6" fmla="*/ 11 w 30"/>
                  <a:gd name="T7" fmla="*/ 23 h 37"/>
                  <a:gd name="T8" fmla="*/ 20 w 30"/>
                  <a:gd name="T9" fmla="*/ 23 h 37"/>
                  <a:gd name="T10" fmla="*/ 28 w 30"/>
                  <a:gd name="T11" fmla="*/ 21 h 37"/>
                  <a:gd name="T12" fmla="*/ 29 w 30"/>
                  <a:gd name="T13" fmla="*/ 11 h 37"/>
                  <a:gd name="T14" fmla="*/ 23 w 30"/>
                  <a:gd name="T15" fmla="*/ 2 h 37"/>
                  <a:gd name="T16" fmla="*/ 14 w 30"/>
                  <a:gd name="T17" fmla="*/ 1 h 37"/>
                  <a:gd name="T18" fmla="*/ 6 w 30"/>
                  <a:gd name="T19" fmla="*/ 7 h 37"/>
                  <a:gd name="T20" fmla="*/ 4 w 30"/>
                  <a:gd name="T21" fmla="*/ 30 h 37"/>
                  <a:gd name="T22" fmla="*/ 8 w 30"/>
                  <a:gd name="T23" fmla="*/ 33 h 37"/>
                  <a:gd name="T24" fmla="*/ 14 w 30"/>
                  <a:gd name="T25" fmla="*/ 36 h 37"/>
                  <a:gd name="T26" fmla="*/ 17 w 30"/>
                  <a:gd name="T27" fmla="*/ 36 h 37"/>
                  <a:gd name="T28" fmla="*/ 19 w 30"/>
                  <a:gd name="T29" fmla="*/ 34 h 37"/>
                  <a:gd name="T30" fmla="*/ 19 w 30"/>
                  <a:gd name="T31" fmla="*/ 31 h 37"/>
                  <a:gd name="T32" fmla="*/ 11 w 30"/>
                  <a:gd name="T33" fmla="*/ 29 h 37"/>
                  <a:gd name="T34" fmla="*/ 12 w 30"/>
                  <a:gd name="T35" fmla="*/ 10 h 37"/>
                  <a:gd name="T36" fmla="*/ 17 w 30"/>
                  <a:gd name="T37" fmla="*/ 7 h 37"/>
                  <a:gd name="T38" fmla="*/ 20 w 30"/>
                  <a:gd name="T39" fmla="*/ 8 h 37"/>
                  <a:gd name="T40" fmla="*/ 23 w 30"/>
                  <a:gd name="T41" fmla="*/ 11 h 37"/>
                  <a:gd name="T42" fmla="*/ 23 w 30"/>
                  <a:gd name="T43" fmla="*/ 14 h 37"/>
                  <a:gd name="T44" fmla="*/ 22 w 30"/>
                  <a:gd name="T45" fmla="*/ 15 h 37"/>
                  <a:gd name="T46" fmla="*/ 11 w 30"/>
                  <a:gd name="T47" fmla="*/ 15 h 37"/>
                  <a:gd name="T48" fmla="*/ 12 w 30"/>
                  <a:gd name="T49"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 h="37">
                    <a:moveTo>
                      <a:pt x="11" y="29"/>
                    </a:moveTo>
                    <a:cubicBezTo>
                      <a:pt x="11" y="29"/>
                      <a:pt x="10" y="28"/>
                      <a:pt x="9" y="26"/>
                    </a:cubicBezTo>
                    <a:cubicBezTo>
                      <a:pt x="8" y="25"/>
                      <a:pt x="8" y="24"/>
                      <a:pt x="9" y="24"/>
                    </a:cubicBezTo>
                    <a:cubicBezTo>
                      <a:pt x="9" y="23"/>
                      <a:pt x="10" y="23"/>
                      <a:pt x="11" y="23"/>
                    </a:cubicBezTo>
                    <a:cubicBezTo>
                      <a:pt x="11" y="23"/>
                      <a:pt x="14" y="23"/>
                      <a:pt x="20" y="23"/>
                    </a:cubicBezTo>
                    <a:cubicBezTo>
                      <a:pt x="24" y="23"/>
                      <a:pt x="26" y="22"/>
                      <a:pt x="28" y="21"/>
                    </a:cubicBezTo>
                    <a:cubicBezTo>
                      <a:pt x="30" y="18"/>
                      <a:pt x="30" y="15"/>
                      <a:pt x="29" y="11"/>
                    </a:cubicBezTo>
                    <a:cubicBezTo>
                      <a:pt x="28" y="7"/>
                      <a:pt x="26" y="4"/>
                      <a:pt x="23" y="2"/>
                    </a:cubicBezTo>
                    <a:cubicBezTo>
                      <a:pt x="20" y="0"/>
                      <a:pt x="17" y="0"/>
                      <a:pt x="14" y="1"/>
                    </a:cubicBezTo>
                    <a:cubicBezTo>
                      <a:pt x="10" y="2"/>
                      <a:pt x="8" y="4"/>
                      <a:pt x="6" y="7"/>
                    </a:cubicBezTo>
                    <a:cubicBezTo>
                      <a:pt x="1" y="17"/>
                      <a:pt x="0" y="24"/>
                      <a:pt x="4" y="30"/>
                    </a:cubicBezTo>
                    <a:cubicBezTo>
                      <a:pt x="5" y="31"/>
                      <a:pt x="6" y="33"/>
                      <a:pt x="8" y="33"/>
                    </a:cubicBezTo>
                    <a:cubicBezTo>
                      <a:pt x="8" y="34"/>
                      <a:pt x="11" y="35"/>
                      <a:pt x="14" y="36"/>
                    </a:cubicBezTo>
                    <a:cubicBezTo>
                      <a:pt x="15" y="37"/>
                      <a:pt x="16" y="37"/>
                      <a:pt x="17" y="36"/>
                    </a:cubicBezTo>
                    <a:cubicBezTo>
                      <a:pt x="18" y="36"/>
                      <a:pt x="19" y="35"/>
                      <a:pt x="19" y="34"/>
                    </a:cubicBezTo>
                    <a:cubicBezTo>
                      <a:pt x="20" y="33"/>
                      <a:pt x="20" y="32"/>
                      <a:pt x="19" y="31"/>
                    </a:cubicBezTo>
                    <a:cubicBezTo>
                      <a:pt x="16" y="31"/>
                      <a:pt x="13" y="30"/>
                      <a:pt x="11" y="29"/>
                    </a:cubicBezTo>
                    <a:close/>
                    <a:moveTo>
                      <a:pt x="12" y="10"/>
                    </a:moveTo>
                    <a:cubicBezTo>
                      <a:pt x="14" y="8"/>
                      <a:pt x="15" y="7"/>
                      <a:pt x="17" y="7"/>
                    </a:cubicBezTo>
                    <a:cubicBezTo>
                      <a:pt x="18" y="7"/>
                      <a:pt x="19" y="7"/>
                      <a:pt x="20" y="8"/>
                    </a:cubicBezTo>
                    <a:cubicBezTo>
                      <a:pt x="21" y="9"/>
                      <a:pt x="22" y="10"/>
                      <a:pt x="23" y="11"/>
                    </a:cubicBezTo>
                    <a:cubicBezTo>
                      <a:pt x="23" y="12"/>
                      <a:pt x="23" y="13"/>
                      <a:pt x="23" y="14"/>
                    </a:cubicBezTo>
                    <a:cubicBezTo>
                      <a:pt x="22" y="15"/>
                      <a:pt x="22" y="15"/>
                      <a:pt x="22" y="15"/>
                    </a:cubicBezTo>
                    <a:cubicBezTo>
                      <a:pt x="19" y="18"/>
                      <a:pt x="16" y="17"/>
                      <a:pt x="11" y="15"/>
                    </a:cubicBezTo>
                    <a:cubicBezTo>
                      <a:pt x="10" y="14"/>
                      <a:pt x="11" y="13"/>
                      <a:pt x="12" y="1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2" name="Freeform 1619"/>
              <p:cNvSpPr>
                <a:spLocks noEditPoints="1"/>
              </p:cNvSpPr>
              <p:nvPr/>
            </p:nvSpPr>
            <p:spPr bwMode="auto">
              <a:xfrm flipH="1">
                <a:off x="203532" y="6408117"/>
                <a:ext cx="151866" cy="147169"/>
              </a:xfrm>
              <a:custGeom>
                <a:avLst/>
                <a:gdLst>
                  <a:gd name="T0" fmla="*/ 40 w 41"/>
                  <a:gd name="T1" fmla="*/ 6 h 40"/>
                  <a:gd name="T2" fmla="*/ 39 w 41"/>
                  <a:gd name="T3" fmla="*/ 2 h 40"/>
                  <a:gd name="T4" fmla="*/ 38 w 41"/>
                  <a:gd name="T5" fmla="*/ 1 h 40"/>
                  <a:gd name="T6" fmla="*/ 33 w 41"/>
                  <a:gd name="T7" fmla="*/ 1 h 40"/>
                  <a:gd name="T8" fmla="*/ 30 w 41"/>
                  <a:gd name="T9" fmla="*/ 5 h 40"/>
                  <a:gd name="T10" fmla="*/ 27 w 41"/>
                  <a:gd name="T11" fmla="*/ 7 h 40"/>
                  <a:gd name="T12" fmla="*/ 18 w 41"/>
                  <a:gd name="T13" fmla="*/ 7 h 40"/>
                  <a:gd name="T14" fmla="*/ 9 w 41"/>
                  <a:gd name="T15" fmla="*/ 7 h 40"/>
                  <a:gd name="T16" fmla="*/ 2 w 41"/>
                  <a:gd name="T17" fmla="*/ 12 h 40"/>
                  <a:gd name="T18" fmla="*/ 1 w 41"/>
                  <a:gd name="T19" fmla="*/ 20 h 40"/>
                  <a:gd name="T20" fmla="*/ 4 w 41"/>
                  <a:gd name="T21" fmla="*/ 27 h 40"/>
                  <a:gd name="T22" fmla="*/ 7 w 41"/>
                  <a:gd name="T23" fmla="*/ 30 h 40"/>
                  <a:gd name="T24" fmla="*/ 9 w 41"/>
                  <a:gd name="T25" fmla="*/ 31 h 40"/>
                  <a:gd name="T26" fmla="*/ 11 w 41"/>
                  <a:gd name="T27" fmla="*/ 32 h 40"/>
                  <a:gd name="T28" fmla="*/ 11 w 41"/>
                  <a:gd name="T29" fmla="*/ 36 h 40"/>
                  <a:gd name="T30" fmla="*/ 13 w 41"/>
                  <a:gd name="T31" fmla="*/ 40 h 40"/>
                  <a:gd name="T32" fmla="*/ 15 w 41"/>
                  <a:gd name="T33" fmla="*/ 40 h 40"/>
                  <a:gd name="T34" fmla="*/ 17 w 41"/>
                  <a:gd name="T35" fmla="*/ 40 h 40"/>
                  <a:gd name="T36" fmla="*/ 25 w 41"/>
                  <a:gd name="T37" fmla="*/ 23 h 40"/>
                  <a:gd name="T38" fmla="*/ 40 w 41"/>
                  <a:gd name="T39" fmla="*/ 6 h 40"/>
                  <a:gd name="T40" fmla="*/ 19 w 41"/>
                  <a:gd name="T41" fmla="*/ 19 h 40"/>
                  <a:gd name="T42" fmla="*/ 16 w 41"/>
                  <a:gd name="T43" fmla="*/ 23 h 40"/>
                  <a:gd name="T44" fmla="*/ 14 w 41"/>
                  <a:gd name="T45" fmla="*/ 26 h 40"/>
                  <a:gd name="T46" fmla="*/ 12 w 41"/>
                  <a:gd name="T47" fmla="*/ 25 h 40"/>
                  <a:gd name="T48" fmla="*/ 9 w 41"/>
                  <a:gd name="T49" fmla="*/ 21 h 40"/>
                  <a:gd name="T50" fmla="*/ 9 w 41"/>
                  <a:gd name="T51" fmla="*/ 15 h 40"/>
                  <a:gd name="T52" fmla="*/ 15 w 41"/>
                  <a:gd name="T53" fmla="*/ 12 h 40"/>
                  <a:gd name="T54" fmla="*/ 22 w 41"/>
                  <a:gd name="T55" fmla="*/ 14 h 40"/>
                  <a:gd name="T56" fmla="*/ 19 w 41"/>
                  <a:gd name="T57" fmla="*/ 1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 h="40">
                    <a:moveTo>
                      <a:pt x="40" y="6"/>
                    </a:moveTo>
                    <a:cubicBezTo>
                      <a:pt x="41" y="5"/>
                      <a:pt x="41" y="3"/>
                      <a:pt x="39" y="2"/>
                    </a:cubicBezTo>
                    <a:cubicBezTo>
                      <a:pt x="38" y="1"/>
                      <a:pt x="38" y="1"/>
                      <a:pt x="38" y="1"/>
                    </a:cubicBezTo>
                    <a:cubicBezTo>
                      <a:pt x="37" y="0"/>
                      <a:pt x="35" y="0"/>
                      <a:pt x="33" y="1"/>
                    </a:cubicBezTo>
                    <a:cubicBezTo>
                      <a:pt x="33" y="2"/>
                      <a:pt x="31" y="3"/>
                      <a:pt x="30" y="5"/>
                    </a:cubicBezTo>
                    <a:cubicBezTo>
                      <a:pt x="29" y="6"/>
                      <a:pt x="28" y="7"/>
                      <a:pt x="27" y="7"/>
                    </a:cubicBezTo>
                    <a:cubicBezTo>
                      <a:pt x="25" y="8"/>
                      <a:pt x="22" y="7"/>
                      <a:pt x="18" y="7"/>
                    </a:cubicBezTo>
                    <a:cubicBezTo>
                      <a:pt x="14" y="7"/>
                      <a:pt x="11" y="7"/>
                      <a:pt x="9" y="7"/>
                    </a:cubicBezTo>
                    <a:cubicBezTo>
                      <a:pt x="6" y="8"/>
                      <a:pt x="3" y="9"/>
                      <a:pt x="2" y="12"/>
                    </a:cubicBezTo>
                    <a:cubicBezTo>
                      <a:pt x="0" y="14"/>
                      <a:pt x="0" y="17"/>
                      <a:pt x="1" y="20"/>
                    </a:cubicBezTo>
                    <a:cubicBezTo>
                      <a:pt x="1" y="21"/>
                      <a:pt x="2" y="23"/>
                      <a:pt x="4" y="27"/>
                    </a:cubicBezTo>
                    <a:cubicBezTo>
                      <a:pt x="4" y="28"/>
                      <a:pt x="5" y="29"/>
                      <a:pt x="7" y="30"/>
                    </a:cubicBezTo>
                    <a:cubicBezTo>
                      <a:pt x="8" y="31"/>
                      <a:pt x="8" y="31"/>
                      <a:pt x="9" y="31"/>
                    </a:cubicBezTo>
                    <a:cubicBezTo>
                      <a:pt x="10" y="32"/>
                      <a:pt x="11" y="32"/>
                      <a:pt x="11" y="32"/>
                    </a:cubicBezTo>
                    <a:cubicBezTo>
                      <a:pt x="11" y="33"/>
                      <a:pt x="12" y="34"/>
                      <a:pt x="11" y="36"/>
                    </a:cubicBezTo>
                    <a:cubicBezTo>
                      <a:pt x="11" y="38"/>
                      <a:pt x="12" y="39"/>
                      <a:pt x="13" y="40"/>
                    </a:cubicBezTo>
                    <a:cubicBezTo>
                      <a:pt x="14" y="40"/>
                      <a:pt x="14" y="40"/>
                      <a:pt x="15" y="40"/>
                    </a:cubicBezTo>
                    <a:cubicBezTo>
                      <a:pt x="16" y="40"/>
                      <a:pt x="17" y="40"/>
                      <a:pt x="17" y="40"/>
                    </a:cubicBezTo>
                    <a:cubicBezTo>
                      <a:pt x="19" y="33"/>
                      <a:pt x="22" y="28"/>
                      <a:pt x="25" y="23"/>
                    </a:cubicBezTo>
                    <a:cubicBezTo>
                      <a:pt x="29" y="16"/>
                      <a:pt x="34" y="10"/>
                      <a:pt x="40" y="6"/>
                    </a:cubicBezTo>
                    <a:close/>
                    <a:moveTo>
                      <a:pt x="19" y="19"/>
                    </a:moveTo>
                    <a:cubicBezTo>
                      <a:pt x="17" y="21"/>
                      <a:pt x="16" y="22"/>
                      <a:pt x="16" y="23"/>
                    </a:cubicBezTo>
                    <a:cubicBezTo>
                      <a:pt x="15" y="24"/>
                      <a:pt x="15" y="25"/>
                      <a:pt x="14" y="26"/>
                    </a:cubicBezTo>
                    <a:cubicBezTo>
                      <a:pt x="13" y="25"/>
                      <a:pt x="13" y="25"/>
                      <a:pt x="12" y="25"/>
                    </a:cubicBezTo>
                    <a:cubicBezTo>
                      <a:pt x="11" y="24"/>
                      <a:pt x="10" y="23"/>
                      <a:pt x="9" y="21"/>
                    </a:cubicBezTo>
                    <a:cubicBezTo>
                      <a:pt x="9" y="19"/>
                      <a:pt x="9" y="17"/>
                      <a:pt x="9" y="15"/>
                    </a:cubicBezTo>
                    <a:cubicBezTo>
                      <a:pt x="10" y="13"/>
                      <a:pt x="12" y="12"/>
                      <a:pt x="15" y="12"/>
                    </a:cubicBezTo>
                    <a:cubicBezTo>
                      <a:pt x="17" y="12"/>
                      <a:pt x="20" y="13"/>
                      <a:pt x="22" y="14"/>
                    </a:cubicBezTo>
                    <a:cubicBezTo>
                      <a:pt x="21" y="15"/>
                      <a:pt x="20" y="17"/>
                      <a:pt x="19" y="1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3" name="Freeform 1620"/>
              <p:cNvSpPr/>
              <p:nvPr/>
            </p:nvSpPr>
            <p:spPr bwMode="auto">
              <a:xfrm flipH="1">
                <a:off x="162825" y="6433167"/>
                <a:ext cx="37575" cy="37575"/>
              </a:xfrm>
              <a:custGeom>
                <a:avLst/>
                <a:gdLst>
                  <a:gd name="T0" fmla="*/ 3 w 10"/>
                  <a:gd name="T1" fmla="*/ 9 h 10"/>
                  <a:gd name="T2" fmla="*/ 5 w 10"/>
                  <a:gd name="T3" fmla="*/ 10 h 10"/>
                  <a:gd name="T4" fmla="*/ 7 w 10"/>
                  <a:gd name="T5" fmla="*/ 9 h 10"/>
                  <a:gd name="T6" fmla="*/ 10 w 10"/>
                  <a:gd name="T7" fmla="*/ 7 h 10"/>
                  <a:gd name="T8" fmla="*/ 10 w 10"/>
                  <a:gd name="T9" fmla="*/ 4 h 10"/>
                  <a:gd name="T10" fmla="*/ 8 w 10"/>
                  <a:gd name="T11" fmla="*/ 2 h 10"/>
                  <a:gd name="T12" fmla="*/ 4 w 10"/>
                  <a:gd name="T13" fmla="*/ 1 h 10"/>
                  <a:gd name="T14" fmla="*/ 1 w 10"/>
                  <a:gd name="T15" fmla="*/ 3 h 10"/>
                  <a:gd name="T16" fmla="*/ 0 w 10"/>
                  <a:gd name="T17" fmla="*/ 5 h 10"/>
                  <a:gd name="T18" fmla="*/ 3 w 10"/>
                  <a:gd name="T19"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3" y="9"/>
                    </a:moveTo>
                    <a:cubicBezTo>
                      <a:pt x="3" y="9"/>
                      <a:pt x="4" y="10"/>
                      <a:pt x="5" y="10"/>
                    </a:cubicBezTo>
                    <a:cubicBezTo>
                      <a:pt x="6" y="10"/>
                      <a:pt x="6" y="9"/>
                      <a:pt x="7" y="9"/>
                    </a:cubicBezTo>
                    <a:cubicBezTo>
                      <a:pt x="9" y="8"/>
                      <a:pt x="9" y="7"/>
                      <a:pt x="10" y="7"/>
                    </a:cubicBezTo>
                    <a:cubicBezTo>
                      <a:pt x="10" y="6"/>
                      <a:pt x="10" y="5"/>
                      <a:pt x="10" y="4"/>
                    </a:cubicBezTo>
                    <a:cubicBezTo>
                      <a:pt x="10" y="3"/>
                      <a:pt x="9" y="2"/>
                      <a:pt x="8" y="2"/>
                    </a:cubicBezTo>
                    <a:cubicBezTo>
                      <a:pt x="7" y="1"/>
                      <a:pt x="6" y="1"/>
                      <a:pt x="4" y="1"/>
                    </a:cubicBezTo>
                    <a:cubicBezTo>
                      <a:pt x="3" y="0"/>
                      <a:pt x="2" y="1"/>
                      <a:pt x="1" y="3"/>
                    </a:cubicBezTo>
                    <a:cubicBezTo>
                      <a:pt x="0" y="4"/>
                      <a:pt x="0" y="4"/>
                      <a:pt x="0" y="5"/>
                    </a:cubicBezTo>
                    <a:cubicBezTo>
                      <a:pt x="1" y="7"/>
                      <a:pt x="1" y="8"/>
                      <a:pt x="3" y="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4" name="Freeform 1621"/>
              <p:cNvSpPr/>
              <p:nvPr/>
            </p:nvSpPr>
            <p:spPr bwMode="auto">
              <a:xfrm flipH="1">
                <a:off x="189441" y="6478570"/>
                <a:ext cx="76716" cy="92372"/>
              </a:xfrm>
              <a:custGeom>
                <a:avLst/>
                <a:gdLst>
                  <a:gd name="T0" fmla="*/ 19 w 21"/>
                  <a:gd name="T1" fmla="*/ 7 h 25"/>
                  <a:gd name="T2" fmla="*/ 20 w 21"/>
                  <a:gd name="T3" fmla="*/ 6 h 25"/>
                  <a:gd name="T4" fmla="*/ 19 w 21"/>
                  <a:gd name="T5" fmla="*/ 2 h 25"/>
                  <a:gd name="T6" fmla="*/ 18 w 21"/>
                  <a:gd name="T7" fmla="*/ 1 h 25"/>
                  <a:gd name="T8" fmla="*/ 13 w 21"/>
                  <a:gd name="T9" fmla="*/ 1 h 25"/>
                  <a:gd name="T10" fmla="*/ 7 w 21"/>
                  <a:gd name="T11" fmla="*/ 8 h 25"/>
                  <a:gd name="T12" fmla="*/ 5 w 21"/>
                  <a:gd name="T13" fmla="*/ 11 h 25"/>
                  <a:gd name="T14" fmla="*/ 2 w 21"/>
                  <a:gd name="T15" fmla="*/ 15 h 25"/>
                  <a:gd name="T16" fmla="*/ 0 w 21"/>
                  <a:gd name="T17" fmla="*/ 20 h 25"/>
                  <a:gd name="T18" fmla="*/ 2 w 21"/>
                  <a:gd name="T19" fmla="*/ 24 h 25"/>
                  <a:gd name="T20" fmla="*/ 5 w 21"/>
                  <a:gd name="T21" fmla="*/ 25 h 25"/>
                  <a:gd name="T22" fmla="*/ 6 w 21"/>
                  <a:gd name="T23" fmla="*/ 24 h 25"/>
                  <a:gd name="T24" fmla="*/ 7 w 21"/>
                  <a:gd name="T25" fmla="*/ 23 h 25"/>
                  <a:gd name="T26" fmla="*/ 9 w 21"/>
                  <a:gd name="T27" fmla="*/ 20 h 25"/>
                  <a:gd name="T28" fmla="*/ 10 w 21"/>
                  <a:gd name="T29" fmla="*/ 17 h 25"/>
                  <a:gd name="T30" fmla="*/ 12 w 21"/>
                  <a:gd name="T31" fmla="*/ 15 h 25"/>
                  <a:gd name="T32" fmla="*/ 15 w 21"/>
                  <a:gd name="T33" fmla="*/ 10 h 25"/>
                  <a:gd name="T34" fmla="*/ 19 w 21"/>
                  <a:gd name="T35"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25">
                    <a:moveTo>
                      <a:pt x="19" y="7"/>
                    </a:moveTo>
                    <a:cubicBezTo>
                      <a:pt x="19" y="7"/>
                      <a:pt x="20" y="6"/>
                      <a:pt x="20" y="6"/>
                    </a:cubicBezTo>
                    <a:cubicBezTo>
                      <a:pt x="21" y="5"/>
                      <a:pt x="20" y="4"/>
                      <a:pt x="19" y="2"/>
                    </a:cubicBezTo>
                    <a:cubicBezTo>
                      <a:pt x="19" y="2"/>
                      <a:pt x="18" y="1"/>
                      <a:pt x="18" y="1"/>
                    </a:cubicBezTo>
                    <a:cubicBezTo>
                      <a:pt x="16" y="0"/>
                      <a:pt x="14" y="0"/>
                      <a:pt x="13" y="1"/>
                    </a:cubicBezTo>
                    <a:cubicBezTo>
                      <a:pt x="11" y="2"/>
                      <a:pt x="9" y="4"/>
                      <a:pt x="7" y="8"/>
                    </a:cubicBezTo>
                    <a:cubicBezTo>
                      <a:pt x="6" y="9"/>
                      <a:pt x="6" y="10"/>
                      <a:pt x="5" y="11"/>
                    </a:cubicBezTo>
                    <a:cubicBezTo>
                      <a:pt x="3" y="13"/>
                      <a:pt x="3" y="14"/>
                      <a:pt x="2" y="15"/>
                    </a:cubicBezTo>
                    <a:cubicBezTo>
                      <a:pt x="1" y="17"/>
                      <a:pt x="0" y="19"/>
                      <a:pt x="0" y="20"/>
                    </a:cubicBezTo>
                    <a:cubicBezTo>
                      <a:pt x="0" y="22"/>
                      <a:pt x="0" y="23"/>
                      <a:pt x="2" y="24"/>
                    </a:cubicBezTo>
                    <a:cubicBezTo>
                      <a:pt x="2" y="24"/>
                      <a:pt x="3" y="25"/>
                      <a:pt x="5" y="25"/>
                    </a:cubicBezTo>
                    <a:cubicBezTo>
                      <a:pt x="5" y="25"/>
                      <a:pt x="5" y="25"/>
                      <a:pt x="6" y="24"/>
                    </a:cubicBezTo>
                    <a:cubicBezTo>
                      <a:pt x="6" y="24"/>
                      <a:pt x="7" y="23"/>
                      <a:pt x="7" y="23"/>
                    </a:cubicBezTo>
                    <a:cubicBezTo>
                      <a:pt x="8" y="22"/>
                      <a:pt x="8" y="21"/>
                      <a:pt x="9" y="20"/>
                    </a:cubicBezTo>
                    <a:cubicBezTo>
                      <a:pt x="9" y="18"/>
                      <a:pt x="10" y="17"/>
                      <a:pt x="10" y="17"/>
                    </a:cubicBezTo>
                    <a:cubicBezTo>
                      <a:pt x="10" y="16"/>
                      <a:pt x="11" y="15"/>
                      <a:pt x="12" y="15"/>
                    </a:cubicBezTo>
                    <a:cubicBezTo>
                      <a:pt x="12" y="14"/>
                      <a:pt x="13" y="13"/>
                      <a:pt x="15" y="10"/>
                    </a:cubicBezTo>
                    <a:cubicBezTo>
                      <a:pt x="16" y="9"/>
                      <a:pt x="17" y="7"/>
                      <a:pt x="19" y="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5" name="Freeform 1622"/>
              <p:cNvSpPr>
                <a:spLocks noEditPoints="1"/>
              </p:cNvSpPr>
              <p:nvPr/>
            </p:nvSpPr>
            <p:spPr bwMode="auto">
              <a:xfrm flipH="1">
                <a:off x="92372" y="6495792"/>
                <a:ext cx="129947" cy="151866"/>
              </a:xfrm>
              <a:custGeom>
                <a:avLst/>
                <a:gdLst>
                  <a:gd name="T0" fmla="*/ 29 w 35"/>
                  <a:gd name="T1" fmla="*/ 4 h 41"/>
                  <a:gd name="T2" fmla="*/ 17 w 35"/>
                  <a:gd name="T3" fmla="*/ 1 h 41"/>
                  <a:gd name="T4" fmla="*/ 16 w 35"/>
                  <a:gd name="T5" fmla="*/ 2 h 41"/>
                  <a:gd name="T6" fmla="*/ 15 w 35"/>
                  <a:gd name="T7" fmla="*/ 5 h 41"/>
                  <a:gd name="T8" fmla="*/ 16 w 35"/>
                  <a:gd name="T9" fmla="*/ 7 h 41"/>
                  <a:gd name="T10" fmla="*/ 16 w 35"/>
                  <a:gd name="T11" fmla="*/ 8 h 41"/>
                  <a:gd name="T12" fmla="*/ 22 w 35"/>
                  <a:gd name="T13" fmla="*/ 8 h 41"/>
                  <a:gd name="T14" fmla="*/ 26 w 35"/>
                  <a:gd name="T15" fmla="*/ 10 h 41"/>
                  <a:gd name="T16" fmla="*/ 28 w 35"/>
                  <a:gd name="T17" fmla="*/ 12 h 41"/>
                  <a:gd name="T18" fmla="*/ 28 w 35"/>
                  <a:gd name="T19" fmla="*/ 14 h 41"/>
                  <a:gd name="T20" fmla="*/ 26 w 35"/>
                  <a:gd name="T21" fmla="*/ 16 h 41"/>
                  <a:gd name="T22" fmla="*/ 23 w 35"/>
                  <a:gd name="T23" fmla="*/ 14 h 41"/>
                  <a:gd name="T24" fmla="*/ 7 w 35"/>
                  <a:gd name="T25" fmla="*/ 12 h 41"/>
                  <a:gd name="T26" fmla="*/ 2 w 35"/>
                  <a:gd name="T27" fmla="*/ 17 h 41"/>
                  <a:gd name="T28" fmla="*/ 1 w 35"/>
                  <a:gd name="T29" fmla="*/ 22 h 41"/>
                  <a:gd name="T30" fmla="*/ 4 w 35"/>
                  <a:gd name="T31" fmla="*/ 29 h 41"/>
                  <a:gd name="T32" fmla="*/ 11 w 35"/>
                  <a:gd name="T33" fmla="*/ 35 h 41"/>
                  <a:gd name="T34" fmla="*/ 11 w 35"/>
                  <a:gd name="T35" fmla="*/ 37 h 41"/>
                  <a:gd name="T36" fmla="*/ 11 w 35"/>
                  <a:gd name="T37" fmla="*/ 39 h 41"/>
                  <a:gd name="T38" fmla="*/ 12 w 35"/>
                  <a:gd name="T39" fmla="*/ 40 h 41"/>
                  <a:gd name="T40" fmla="*/ 18 w 35"/>
                  <a:gd name="T41" fmla="*/ 38 h 41"/>
                  <a:gd name="T42" fmla="*/ 23 w 35"/>
                  <a:gd name="T43" fmla="*/ 31 h 41"/>
                  <a:gd name="T44" fmla="*/ 28 w 35"/>
                  <a:gd name="T45" fmla="*/ 25 h 41"/>
                  <a:gd name="T46" fmla="*/ 33 w 35"/>
                  <a:gd name="T47" fmla="*/ 19 h 41"/>
                  <a:gd name="T48" fmla="*/ 35 w 35"/>
                  <a:gd name="T49" fmla="*/ 13 h 41"/>
                  <a:gd name="T50" fmla="*/ 29 w 35"/>
                  <a:gd name="T51" fmla="*/ 4 h 41"/>
                  <a:gd name="T52" fmla="*/ 21 w 35"/>
                  <a:gd name="T53" fmla="*/ 24 h 41"/>
                  <a:gd name="T54" fmla="*/ 18 w 35"/>
                  <a:gd name="T55" fmla="*/ 27 h 41"/>
                  <a:gd name="T56" fmla="*/ 15 w 35"/>
                  <a:gd name="T57" fmla="*/ 30 h 41"/>
                  <a:gd name="T58" fmla="*/ 13 w 35"/>
                  <a:gd name="T59" fmla="*/ 29 h 41"/>
                  <a:gd name="T60" fmla="*/ 8 w 35"/>
                  <a:gd name="T61" fmla="*/ 25 h 41"/>
                  <a:gd name="T62" fmla="*/ 7 w 35"/>
                  <a:gd name="T63" fmla="*/ 20 h 41"/>
                  <a:gd name="T64" fmla="*/ 14 w 35"/>
                  <a:gd name="T65" fmla="*/ 18 h 41"/>
                  <a:gd name="T66" fmla="*/ 22 w 35"/>
                  <a:gd name="T67" fmla="*/ 21 h 41"/>
                  <a:gd name="T68" fmla="*/ 21 w 35"/>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 h="41">
                    <a:moveTo>
                      <a:pt x="29" y="4"/>
                    </a:moveTo>
                    <a:cubicBezTo>
                      <a:pt x="25" y="1"/>
                      <a:pt x="21" y="0"/>
                      <a:pt x="17" y="1"/>
                    </a:cubicBezTo>
                    <a:cubicBezTo>
                      <a:pt x="17" y="1"/>
                      <a:pt x="16" y="1"/>
                      <a:pt x="16" y="2"/>
                    </a:cubicBezTo>
                    <a:cubicBezTo>
                      <a:pt x="15" y="3"/>
                      <a:pt x="15" y="4"/>
                      <a:pt x="15" y="5"/>
                    </a:cubicBezTo>
                    <a:cubicBezTo>
                      <a:pt x="15" y="6"/>
                      <a:pt x="15" y="7"/>
                      <a:pt x="16" y="7"/>
                    </a:cubicBezTo>
                    <a:cubicBezTo>
                      <a:pt x="16" y="8"/>
                      <a:pt x="16" y="8"/>
                      <a:pt x="16" y="8"/>
                    </a:cubicBezTo>
                    <a:cubicBezTo>
                      <a:pt x="18" y="8"/>
                      <a:pt x="20" y="8"/>
                      <a:pt x="22" y="8"/>
                    </a:cubicBezTo>
                    <a:cubicBezTo>
                      <a:pt x="24" y="9"/>
                      <a:pt x="25" y="9"/>
                      <a:pt x="26" y="10"/>
                    </a:cubicBezTo>
                    <a:cubicBezTo>
                      <a:pt x="27" y="10"/>
                      <a:pt x="28" y="11"/>
                      <a:pt x="28" y="12"/>
                    </a:cubicBezTo>
                    <a:cubicBezTo>
                      <a:pt x="29" y="12"/>
                      <a:pt x="29" y="13"/>
                      <a:pt x="28" y="14"/>
                    </a:cubicBezTo>
                    <a:cubicBezTo>
                      <a:pt x="28" y="15"/>
                      <a:pt x="27" y="16"/>
                      <a:pt x="26" y="16"/>
                    </a:cubicBezTo>
                    <a:cubicBezTo>
                      <a:pt x="26" y="16"/>
                      <a:pt x="25" y="15"/>
                      <a:pt x="23" y="14"/>
                    </a:cubicBezTo>
                    <a:cubicBezTo>
                      <a:pt x="17" y="11"/>
                      <a:pt x="12" y="10"/>
                      <a:pt x="7" y="12"/>
                    </a:cubicBezTo>
                    <a:cubicBezTo>
                      <a:pt x="5" y="13"/>
                      <a:pt x="3" y="15"/>
                      <a:pt x="2" y="17"/>
                    </a:cubicBezTo>
                    <a:cubicBezTo>
                      <a:pt x="1" y="19"/>
                      <a:pt x="0" y="20"/>
                      <a:pt x="1" y="22"/>
                    </a:cubicBezTo>
                    <a:cubicBezTo>
                      <a:pt x="0" y="24"/>
                      <a:pt x="2" y="27"/>
                      <a:pt x="4" y="29"/>
                    </a:cubicBezTo>
                    <a:cubicBezTo>
                      <a:pt x="6" y="31"/>
                      <a:pt x="9" y="33"/>
                      <a:pt x="11" y="35"/>
                    </a:cubicBezTo>
                    <a:cubicBezTo>
                      <a:pt x="11" y="35"/>
                      <a:pt x="11" y="36"/>
                      <a:pt x="11" y="37"/>
                    </a:cubicBezTo>
                    <a:cubicBezTo>
                      <a:pt x="11" y="38"/>
                      <a:pt x="11" y="39"/>
                      <a:pt x="11" y="39"/>
                    </a:cubicBezTo>
                    <a:cubicBezTo>
                      <a:pt x="12" y="40"/>
                      <a:pt x="12" y="40"/>
                      <a:pt x="12" y="40"/>
                    </a:cubicBezTo>
                    <a:cubicBezTo>
                      <a:pt x="14" y="41"/>
                      <a:pt x="15" y="40"/>
                      <a:pt x="18" y="38"/>
                    </a:cubicBezTo>
                    <a:cubicBezTo>
                      <a:pt x="19" y="36"/>
                      <a:pt x="20" y="34"/>
                      <a:pt x="23" y="31"/>
                    </a:cubicBezTo>
                    <a:cubicBezTo>
                      <a:pt x="24" y="29"/>
                      <a:pt x="25" y="27"/>
                      <a:pt x="28" y="25"/>
                    </a:cubicBezTo>
                    <a:cubicBezTo>
                      <a:pt x="30" y="22"/>
                      <a:pt x="32" y="20"/>
                      <a:pt x="33" y="19"/>
                    </a:cubicBezTo>
                    <a:cubicBezTo>
                      <a:pt x="34" y="17"/>
                      <a:pt x="35" y="15"/>
                      <a:pt x="35" y="13"/>
                    </a:cubicBezTo>
                    <a:cubicBezTo>
                      <a:pt x="35" y="9"/>
                      <a:pt x="33" y="6"/>
                      <a:pt x="29" y="4"/>
                    </a:cubicBezTo>
                    <a:close/>
                    <a:moveTo>
                      <a:pt x="21" y="24"/>
                    </a:moveTo>
                    <a:cubicBezTo>
                      <a:pt x="20" y="25"/>
                      <a:pt x="20" y="26"/>
                      <a:pt x="18" y="27"/>
                    </a:cubicBezTo>
                    <a:cubicBezTo>
                      <a:pt x="17" y="28"/>
                      <a:pt x="16" y="29"/>
                      <a:pt x="15" y="30"/>
                    </a:cubicBezTo>
                    <a:cubicBezTo>
                      <a:pt x="15" y="30"/>
                      <a:pt x="14" y="30"/>
                      <a:pt x="13" y="29"/>
                    </a:cubicBezTo>
                    <a:cubicBezTo>
                      <a:pt x="11" y="28"/>
                      <a:pt x="10" y="27"/>
                      <a:pt x="8" y="25"/>
                    </a:cubicBezTo>
                    <a:cubicBezTo>
                      <a:pt x="7" y="23"/>
                      <a:pt x="6" y="21"/>
                      <a:pt x="7" y="20"/>
                    </a:cubicBezTo>
                    <a:cubicBezTo>
                      <a:pt x="8" y="18"/>
                      <a:pt x="11" y="17"/>
                      <a:pt x="14" y="18"/>
                    </a:cubicBezTo>
                    <a:cubicBezTo>
                      <a:pt x="17" y="19"/>
                      <a:pt x="19" y="20"/>
                      <a:pt x="22" y="21"/>
                    </a:cubicBezTo>
                    <a:cubicBezTo>
                      <a:pt x="22" y="22"/>
                      <a:pt x="22" y="23"/>
                      <a:pt x="21" y="2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6" name="Freeform 1623"/>
              <p:cNvSpPr>
                <a:spLocks noEditPoints="1"/>
              </p:cNvSpPr>
              <p:nvPr/>
            </p:nvSpPr>
            <p:spPr bwMode="auto">
              <a:xfrm flipH="1">
                <a:off x="4385325" y="829783"/>
                <a:ext cx="358529" cy="392973"/>
              </a:xfrm>
              <a:custGeom>
                <a:avLst/>
                <a:gdLst>
                  <a:gd name="T0" fmla="*/ 5 w 97"/>
                  <a:gd name="T1" fmla="*/ 64 h 106"/>
                  <a:gd name="T2" fmla="*/ 34 w 97"/>
                  <a:gd name="T3" fmla="*/ 100 h 106"/>
                  <a:gd name="T4" fmla="*/ 87 w 97"/>
                  <a:gd name="T5" fmla="*/ 91 h 106"/>
                  <a:gd name="T6" fmla="*/ 76 w 97"/>
                  <a:gd name="T7" fmla="*/ 77 h 106"/>
                  <a:gd name="T8" fmla="*/ 28 w 97"/>
                  <a:gd name="T9" fmla="*/ 79 h 106"/>
                  <a:gd name="T10" fmla="*/ 29 w 97"/>
                  <a:gd name="T11" fmla="*/ 25 h 106"/>
                  <a:gd name="T12" fmla="*/ 61 w 97"/>
                  <a:gd name="T13" fmla="*/ 18 h 106"/>
                  <a:gd name="T14" fmla="*/ 80 w 97"/>
                  <a:gd name="T15" fmla="*/ 48 h 106"/>
                  <a:gd name="T16" fmla="*/ 69 w 97"/>
                  <a:gd name="T17" fmla="*/ 50 h 106"/>
                  <a:gd name="T18" fmla="*/ 55 w 97"/>
                  <a:gd name="T19" fmla="*/ 28 h 106"/>
                  <a:gd name="T20" fmla="*/ 47 w 97"/>
                  <a:gd name="T21" fmla="*/ 36 h 106"/>
                  <a:gd name="T22" fmla="*/ 31 w 97"/>
                  <a:gd name="T23" fmla="*/ 58 h 106"/>
                  <a:gd name="T24" fmla="*/ 68 w 97"/>
                  <a:gd name="T25" fmla="*/ 69 h 106"/>
                  <a:gd name="T26" fmla="*/ 72 w 97"/>
                  <a:gd name="T27" fmla="*/ 67 h 106"/>
                  <a:gd name="T28" fmla="*/ 95 w 97"/>
                  <a:gd name="T29" fmla="*/ 38 h 106"/>
                  <a:gd name="T30" fmla="*/ 34 w 97"/>
                  <a:gd name="T31" fmla="*/ 4 h 106"/>
                  <a:gd name="T32" fmla="*/ 1 w 97"/>
                  <a:gd name="T33" fmla="*/ 47 h 106"/>
                  <a:gd name="T34" fmla="*/ 81 w 97"/>
                  <a:gd name="T35" fmla="*/ 20 h 106"/>
                  <a:gd name="T36" fmla="*/ 90 w 97"/>
                  <a:gd name="T37" fmla="*/ 58 h 106"/>
                  <a:gd name="T38" fmla="*/ 63 w 97"/>
                  <a:gd name="T39" fmla="*/ 60 h 106"/>
                  <a:gd name="T40" fmla="*/ 64 w 97"/>
                  <a:gd name="T41" fmla="*/ 71 h 106"/>
                  <a:gd name="T42" fmla="*/ 35 w 97"/>
                  <a:gd name="T43" fmla="*/ 56 h 106"/>
                  <a:gd name="T44" fmla="*/ 51 w 97"/>
                  <a:gd name="T45" fmla="*/ 42 h 106"/>
                  <a:gd name="T46" fmla="*/ 54 w 97"/>
                  <a:gd name="T47" fmla="*/ 37 h 106"/>
                  <a:gd name="T48" fmla="*/ 70 w 97"/>
                  <a:gd name="T49" fmla="*/ 58 h 106"/>
                  <a:gd name="T50" fmla="*/ 60 w 97"/>
                  <a:gd name="T51" fmla="*/ 13 h 106"/>
                  <a:gd name="T52" fmla="*/ 20 w 97"/>
                  <a:gd name="T53" fmla="*/ 27 h 106"/>
                  <a:gd name="T54" fmla="*/ 23 w 97"/>
                  <a:gd name="T55" fmla="*/ 78 h 106"/>
                  <a:gd name="T56" fmla="*/ 75 w 97"/>
                  <a:gd name="T57" fmla="*/ 83 h 106"/>
                  <a:gd name="T58" fmla="*/ 82 w 97"/>
                  <a:gd name="T59" fmla="*/ 88 h 106"/>
                  <a:gd name="T60" fmla="*/ 23 w 97"/>
                  <a:gd name="T61" fmla="*/ 88 h 106"/>
                  <a:gd name="T62" fmla="*/ 5 w 97"/>
                  <a:gd name="T63" fmla="*/ 50 h 106"/>
                  <a:gd name="T64" fmla="*/ 53 w 97"/>
                  <a:gd name="T65" fmla="*/ 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7" h="106">
                    <a:moveTo>
                      <a:pt x="1" y="47"/>
                    </a:moveTo>
                    <a:cubicBezTo>
                      <a:pt x="1" y="53"/>
                      <a:pt x="3" y="58"/>
                      <a:pt x="5" y="64"/>
                    </a:cubicBezTo>
                    <a:cubicBezTo>
                      <a:pt x="7" y="73"/>
                      <a:pt x="10" y="81"/>
                      <a:pt x="17" y="88"/>
                    </a:cubicBezTo>
                    <a:cubicBezTo>
                      <a:pt x="22" y="93"/>
                      <a:pt x="27" y="98"/>
                      <a:pt x="34" y="100"/>
                    </a:cubicBezTo>
                    <a:cubicBezTo>
                      <a:pt x="38" y="101"/>
                      <a:pt x="42" y="102"/>
                      <a:pt x="46" y="103"/>
                    </a:cubicBezTo>
                    <a:cubicBezTo>
                      <a:pt x="62" y="106"/>
                      <a:pt x="75" y="100"/>
                      <a:pt x="87" y="91"/>
                    </a:cubicBezTo>
                    <a:cubicBezTo>
                      <a:pt x="86" y="85"/>
                      <a:pt x="81" y="81"/>
                      <a:pt x="79" y="76"/>
                    </a:cubicBezTo>
                    <a:cubicBezTo>
                      <a:pt x="77" y="76"/>
                      <a:pt x="76" y="76"/>
                      <a:pt x="76" y="77"/>
                    </a:cubicBezTo>
                    <a:cubicBezTo>
                      <a:pt x="72" y="82"/>
                      <a:pt x="66" y="83"/>
                      <a:pt x="60" y="85"/>
                    </a:cubicBezTo>
                    <a:cubicBezTo>
                      <a:pt x="48" y="90"/>
                      <a:pt x="37" y="88"/>
                      <a:pt x="28" y="79"/>
                    </a:cubicBezTo>
                    <a:cubicBezTo>
                      <a:pt x="19" y="69"/>
                      <a:pt x="15" y="57"/>
                      <a:pt x="17" y="44"/>
                    </a:cubicBezTo>
                    <a:cubicBezTo>
                      <a:pt x="17" y="36"/>
                      <a:pt x="23" y="30"/>
                      <a:pt x="29" y="25"/>
                    </a:cubicBezTo>
                    <a:cubicBezTo>
                      <a:pt x="32" y="23"/>
                      <a:pt x="36" y="21"/>
                      <a:pt x="40" y="19"/>
                    </a:cubicBezTo>
                    <a:cubicBezTo>
                      <a:pt x="46" y="16"/>
                      <a:pt x="54" y="15"/>
                      <a:pt x="61" y="18"/>
                    </a:cubicBezTo>
                    <a:cubicBezTo>
                      <a:pt x="67" y="21"/>
                      <a:pt x="72" y="25"/>
                      <a:pt x="75" y="31"/>
                    </a:cubicBezTo>
                    <a:cubicBezTo>
                      <a:pt x="78" y="36"/>
                      <a:pt x="81" y="41"/>
                      <a:pt x="80" y="48"/>
                    </a:cubicBezTo>
                    <a:cubicBezTo>
                      <a:pt x="80" y="52"/>
                      <a:pt x="76" y="54"/>
                      <a:pt x="71" y="52"/>
                    </a:cubicBezTo>
                    <a:cubicBezTo>
                      <a:pt x="70" y="52"/>
                      <a:pt x="70" y="51"/>
                      <a:pt x="69" y="50"/>
                    </a:cubicBezTo>
                    <a:cubicBezTo>
                      <a:pt x="63" y="45"/>
                      <a:pt x="60" y="38"/>
                      <a:pt x="58" y="31"/>
                    </a:cubicBezTo>
                    <a:cubicBezTo>
                      <a:pt x="58" y="30"/>
                      <a:pt x="57" y="28"/>
                      <a:pt x="55" y="28"/>
                    </a:cubicBezTo>
                    <a:cubicBezTo>
                      <a:pt x="52" y="29"/>
                      <a:pt x="49" y="30"/>
                      <a:pt x="47" y="31"/>
                    </a:cubicBezTo>
                    <a:cubicBezTo>
                      <a:pt x="47" y="33"/>
                      <a:pt x="47" y="34"/>
                      <a:pt x="47" y="36"/>
                    </a:cubicBezTo>
                    <a:cubicBezTo>
                      <a:pt x="45" y="36"/>
                      <a:pt x="45" y="36"/>
                      <a:pt x="44" y="36"/>
                    </a:cubicBezTo>
                    <a:cubicBezTo>
                      <a:pt x="34" y="39"/>
                      <a:pt x="29" y="48"/>
                      <a:pt x="31" y="58"/>
                    </a:cubicBezTo>
                    <a:cubicBezTo>
                      <a:pt x="33" y="68"/>
                      <a:pt x="39" y="75"/>
                      <a:pt x="48" y="80"/>
                    </a:cubicBezTo>
                    <a:cubicBezTo>
                      <a:pt x="56" y="85"/>
                      <a:pt x="67" y="79"/>
                      <a:pt x="68" y="69"/>
                    </a:cubicBezTo>
                    <a:cubicBezTo>
                      <a:pt x="68" y="68"/>
                      <a:pt x="68" y="67"/>
                      <a:pt x="68" y="67"/>
                    </a:cubicBezTo>
                    <a:cubicBezTo>
                      <a:pt x="70" y="67"/>
                      <a:pt x="71" y="67"/>
                      <a:pt x="72" y="67"/>
                    </a:cubicBezTo>
                    <a:cubicBezTo>
                      <a:pt x="78" y="68"/>
                      <a:pt x="84" y="68"/>
                      <a:pt x="89" y="64"/>
                    </a:cubicBezTo>
                    <a:cubicBezTo>
                      <a:pt x="97" y="56"/>
                      <a:pt x="97" y="47"/>
                      <a:pt x="95" y="38"/>
                    </a:cubicBezTo>
                    <a:cubicBezTo>
                      <a:pt x="91" y="22"/>
                      <a:pt x="82" y="11"/>
                      <a:pt x="67" y="4"/>
                    </a:cubicBezTo>
                    <a:cubicBezTo>
                      <a:pt x="56" y="0"/>
                      <a:pt x="45" y="0"/>
                      <a:pt x="34" y="4"/>
                    </a:cubicBezTo>
                    <a:cubicBezTo>
                      <a:pt x="29" y="6"/>
                      <a:pt x="25" y="9"/>
                      <a:pt x="21" y="11"/>
                    </a:cubicBezTo>
                    <a:cubicBezTo>
                      <a:pt x="8" y="20"/>
                      <a:pt x="0" y="31"/>
                      <a:pt x="1" y="47"/>
                    </a:cubicBezTo>
                    <a:close/>
                    <a:moveTo>
                      <a:pt x="53" y="6"/>
                    </a:moveTo>
                    <a:cubicBezTo>
                      <a:pt x="64" y="6"/>
                      <a:pt x="73" y="10"/>
                      <a:pt x="81" y="20"/>
                    </a:cubicBezTo>
                    <a:cubicBezTo>
                      <a:pt x="87" y="27"/>
                      <a:pt x="90" y="36"/>
                      <a:pt x="92" y="45"/>
                    </a:cubicBezTo>
                    <a:cubicBezTo>
                      <a:pt x="93" y="50"/>
                      <a:pt x="92" y="54"/>
                      <a:pt x="90" y="58"/>
                    </a:cubicBezTo>
                    <a:cubicBezTo>
                      <a:pt x="86" y="64"/>
                      <a:pt x="74" y="65"/>
                      <a:pt x="69" y="63"/>
                    </a:cubicBezTo>
                    <a:cubicBezTo>
                      <a:pt x="67" y="62"/>
                      <a:pt x="65" y="61"/>
                      <a:pt x="63" y="60"/>
                    </a:cubicBezTo>
                    <a:cubicBezTo>
                      <a:pt x="63" y="63"/>
                      <a:pt x="63" y="64"/>
                      <a:pt x="64" y="66"/>
                    </a:cubicBezTo>
                    <a:cubicBezTo>
                      <a:pt x="64" y="67"/>
                      <a:pt x="64" y="69"/>
                      <a:pt x="64" y="71"/>
                    </a:cubicBezTo>
                    <a:cubicBezTo>
                      <a:pt x="62" y="77"/>
                      <a:pt x="52" y="77"/>
                      <a:pt x="47" y="74"/>
                    </a:cubicBezTo>
                    <a:cubicBezTo>
                      <a:pt x="41" y="70"/>
                      <a:pt x="36" y="64"/>
                      <a:pt x="35" y="56"/>
                    </a:cubicBezTo>
                    <a:cubicBezTo>
                      <a:pt x="35" y="52"/>
                      <a:pt x="35" y="48"/>
                      <a:pt x="38" y="45"/>
                    </a:cubicBezTo>
                    <a:cubicBezTo>
                      <a:pt x="41" y="41"/>
                      <a:pt x="46" y="40"/>
                      <a:pt x="51" y="42"/>
                    </a:cubicBezTo>
                    <a:cubicBezTo>
                      <a:pt x="55" y="39"/>
                      <a:pt x="50" y="36"/>
                      <a:pt x="52" y="33"/>
                    </a:cubicBezTo>
                    <a:cubicBezTo>
                      <a:pt x="53" y="35"/>
                      <a:pt x="54" y="36"/>
                      <a:pt x="54" y="37"/>
                    </a:cubicBezTo>
                    <a:cubicBezTo>
                      <a:pt x="57" y="42"/>
                      <a:pt x="59" y="47"/>
                      <a:pt x="62" y="52"/>
                    </a:cubicBezTo>
                    <a:cubicBezTo>
                      <a:pt x="64" y="55"/>
                      <a:pt x="66" y="57"/>
                      <a:pt x="70" y="58"/>
                    </a:cubicBezTo>
                    <a:cubicBezTo>
                      <a:pt x="79" y="61"/>
                      <a:pt x="86" y="55"/>
                      <a:pt x="85" y="45"/>
                    </a:cubicBezTo>
                    <a:cubicBezTo>
                      <a:pt x="82" y="30"/>
                      <a:pt x="74" y="19"/>
                      <a:pt x="60" y="13"/>
                    </a:cubicBezTo>
                    <a:cubicBezTo>
                      <a:pt x="54" y="11"/>
                      <a:pt x="47" y="12"/>
                      <a:pt x="40" y="14"/>
                    </a:cubicBezTo>
                    <a:cubicBezTo>
                      <a:pt x="33" y="17"/>
                      <a:pt x="26" y="21"/>
                      <a:pt x="20" y="27"/>
                    </a:cubicBezTo>
                    <a:cubicBezTo>
                      <a:pt x="14" y="34"/>
                      <a:pt x="12" y="43"/>
                      <a:pt x="12" y="53"/>
                    </a:cubicBezTo>
                    <a:cubicBezTo>
                      <a:pt x="13" y="62"/>
                      <a:pt x="16" y="71"/>
                      <a:pt x="23" y="78"/>
                    </a:cubicBezTo>
                    <a:cubicBezTo>
                      <a:pt x="30" y="86"/>
                      <a:pt x="39" y="93"/>
                      <a:pt x="52" y="92"/>
                    </a:cubicBezTo>
                    <a:cubicBezTo>
                      <a:pt x="60" y="91"/>
                      <a:pt x="68" y="88"/>
                      <a:pt x="75" y="83"/>
                    </a:cubicBezTo>
                    <a:cubicBezTo>
                      <a:pt x="75" y="83"/>
                      <a:pt x="76" y="83"/>
                      <a:pt x="77" y="82"/>
                    </a:cubicBezTo>
                    <a:cubicBezTo>
                      <a:pt x="79" y="84"/>
                      <a:pt x="81" y="86"/>
                      <a:pt x="82" y="88"/>
                    </a:cubicBezTo>
                    <a:cubicBezTo>
                      <a:pt x="80" y="92"/>
                      <a:pt x="75" y="94"/>
                      <a:pt x="71" y="95"/>
                    </a:cubicBezTo>
                    <a:cubicBezTo>
                      <a:pt x="54" y="102"/>
                      <a:pt x="37" y="101"/>
                      <a:pt x="23" y="88"/>
                    </a:cubicBezTo>
                    <a:cubicBezTo>
                      <a:pt x="15" y="82"/>
                      <a:pt x="11" y="72"/>
                      <a:pt x="8" y="63"/>
                    </a:cubicBezTo>
                    <a:cubicBezTo>
                      <a:pt x="6" y="59"/>
                      <a:pt x="5" y="55"/>
                      <a:pt x="5" y="50"/>
                    </a:cubicBezTo>
                    <a:cubicBezTo>
                      <a:pt x="5" y="37"/>
                      <a:pt x="9" y="26"/>
                      <a:pt x="20" y="18"/>
                    </a:cubicBezTo>
                    <a:cubicBezTo>
                      <a:pt x="29" y="10"/>
                      <a:pt x="40" y="5"/>
                      <a:pt x="53" y="6"/>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7" name="Freeform 1624"/>
              <p:cNvSpPr>
                <a:spLocks noEditPoints="1"/>
              </p:cNvSpPr>
              <p:nvPr/>
            </p:nvSpPr>
            <p:spPr bwMode="auto">
              <a:xfrm flipH="1">
                <a:off x="4399415" y="848571"/>
                <a:ext cx="325651" cy="358529"/>
              </a:xfrm>
              <a:custGeom>
                <a:avLst/>
                <a:gdLst>
                  <a:gd name="T0" fmla="*/ 3 w 88"/>
                  <a:gd name="T1" fmla="*/ 58 h 97"/>
                  <a:gd name="T2" fmla="*/ 18 w 88"/>
                  <a:gd name="T3" fmla="*/ 83 h 97"/>
                  <a:gd name="T4" fmla="*/ 66 w 88"/>
                  <a:gd name="T5" fmla="*/ 90 h 97"/>
                  <a:gd name="T6" fmla="*/ 77 w 88"/>
                  <a:gd name="T7" fmla="*/ 83 h 97"/>
                  <a:gd name="T8" fmla="*/ 72 w 88"/>
                  <a:gd name="T9" fmla="*/ 77 h 97"/>
                  <a:gd name="T10" fmla="*/ 70 w 88"/>
                  <a:gd name="T11" fmla="*/ 78 h 97"/>
                  <a:gd name="T12" fmla="*/ 47 w 88"/>
                  <a:gd name="T13" fmla="*/ 87 h 97"/>
                  <a:gd name="T14" fmla="*/ 18 w 88"/>
                  <a:gd name="T15" fmla="*/ 73 h 97"/>
                  <a:gd name="T16" fmla="*/ 7 w 88"/>
                  <a:gd name="T17" fmla="*/ 48 h 97"/>
                  <a:gd name="T18" fmla="*/ 15 w 88"/>
                  <a:gd name="T19" fmla="*/ 22 h 97"/>
                  <a:gd name="T20" fmla="*/ 35 w 88"/>
                  <a:gd name="T21" fmla="*/ 9 h 97"/>
                  <a:gd name="T22" fmla="*/ 55 w 88"/>
                  <a:gd name="T23" fmla="*/ 8 h 97"/>
                  <a:gd name="T24" fmla="*/ 80 w 88"/>
                  <a:gd name="T25" fmla="*/ 40 h 97"/>
                  <a:gd name="T26" fmla="*/ 65 w 88"/>
                  <a:gd name="T27" fmla="*/ 53 h 97"/>
                  <a:gd name="T28" fmla="*/ 57 w 88"/>
                  <a:gd name="T29" fmla="*/ 47 h 97"/>
                  <a:gd name="T30" fmla="*/ 49 w 88"/>
                  <a:gd name="T31" fmla="*/ 32 h 97"/>
                  <a:gd name="T32" fmla="*/ 47 w 88"/>
                  <a:gd name="T33" fmla="*/ 28 h 97"/>
                  <a:gd name="T34" fmla="*/ 46 w 88"/>
                  <a:gd name="T35" fmla="*/ 37 h 97"/>
                  <a:gd name="T36" fmla="*/ 33 w 88"/>
                  <a:gd name="T37" fmla="*/ 40 h 97"/>
                  <a:gd name="T38" fmla="*/ 30 w 88"/>
                  <a:gd name="T39" fmla="*/ 51 h 97"/>
                  <a:gd name="T40" fmla="*/ 42 w 88"/>
                  <a:gd name="T41" fmla="*/ 69 h 97"/>
                  <a:gd name="T42" fmla="*/ 59 w 88"/>
                  <a:gd name="T43" fmla="*/ 66 h 97"/>
                  <a:gd name="T44" fmla="*/ 59 w 88"/>
                  <a:gd name="T45" fmla="*/ 61 h 97"/>
                  <a:gd name="T46" fmla="*/ 58 w 88"/>
                  <a:gd name="T47" fmla="*/ 55 h 97"/>
                  <a:gd name="T48" fmla="*/ 64 w 88"/>
                  <a:gd name="T49" fmla="*/ 58 h 97"/>
                  <a:gd name="T50" fmla="*/ 85 w 88"/>
                  <a:gd name="T51" fmla="*/ 53 h 97"/>
                  <a:gd name="T52" fmla="*/ 87 w 88"/>
                  <a:gd name="T53" fmla="*/ 40 h 97"/>
                  <a:gd name="T54" fmla="*/ 76 w 88"/>
                  <a:gd name="T55" fmla="*/ 15 h 97"/>
                  <a:gd name="T56" fmla="*/ 48 w 88"/>
                  <a:gd name="T57" fmla="*/ 1 h 97"/>
                  <a:gd name="T58" fmla="*/ 15 w 88"/>
                  <a:gd name="T59" fmla="*/ 13 h 97"/>
                  <a:gd name="T60" fmla="*/ 0 w 88"/>
                  <a:gd name="T61" fmla="*/ 45 h 97"/>
                  <a:gd name="T62" fmla="*/ 3 w 88"/>
                  <a:gd name="T63" fmla="*/ 58 h 97"/>
                  <a:gd name="T64" fmla="*/ 52 w 88"/>
                  <a:gd name="T65" fmla="*/ 59 h 97"/>
                  <a:gd name="T66" fmla="*/ 46 w 88"/>
                  <a:gd name="T67" fmla="*/ 65 h 97"/>
                  <a:gd name="T68" fmla="*/ 35 w 88"/>
                  <a:gd name="T69" fmla="*/ 51 h 97"/>
                  <a:gd name="T70" fmla="*/ 38 w 88"/>
                  <a:gd name="T71" fmla="*/ 42 h 97"/>
                  <a:gd name="T72" fmla="*/ 47 w 88"/>
                  <a:gd name="T73" fmla="*/ 44 h 97"/>
                  <a:gd name="T74" fmla="*/ 52 w 88"/>
                  <a:gd name="T75" fmla="*/ 5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97">
                    <a:moveTo>
                      <a:pt x="3" y="58"/>
                    </a:moveTo>
                    <a:cubicBezTo>
                      <a:pt x="6" y="67"/>
                      <a:pt x="10" y="77"/>
                      <a:pt x="18" y="83"/>
                    </a:cubicBezTo>
                    <a:cubicBezTo>
                      <a:pt x="32" y="96"/>
                      <a:pt x="49" y="97"/>
                      <a:pt x="66" y="90"/>
                    </a:cubicBezTo>
                    <a:cubicBezTo>
                      <a:pt x="70" y="89"/>
                      <a:pt x="75" y="87"/>
                      <a:pt x="77" y="83"/>
                    </a:cubicBezTo>
                    <a:cubicBezTo>
                      <a:pt x="76" y="81"/>
                      <a:pt x="74" y="79"/>
                      <a:pt x="72" y="77"/>
                    </a:cubicBezTo>
                    <a:cubicBezTo>
                      <a:pt x="71" y="78"/>
                      <a:pt x="70" y="78"/>
                      <a:pt x="70" y="78"/>
                    </a:cubicBezTo>
                    <a:cubicBezTo>
                      <a:pt x="63" y="83"/>
                      <a:pt x="55" y="86"/>
                      <a:pt x="47" y="87"/>
                    </a:cubicBezTo>
                    <a:cubicBezTo>
                      <a:pt x="34" y="88"/>
                      <a:pt x="25" y="81"/>
                      <a:pt x="18" y="73"/>
                    </a:cubicBezTo>
                    <a:cubicBezTo>
                      <a:pt x="11" y="66"/>
                      <a:pt x="8" y="57"/>
                      <a:pt x="7" y="48"/>
                    </a:cubicBezTo>
                    <a:cubicBezTo>
                      <a:pt x="7" y="38"/>
                      <a:pt x="9" y="29"/>
                      <a:pt x="15" y="22"/>
                    </a:cubicBezTo>
                    <a:cubicBezTo>
                      <a:pt x="21" y="16"/>
                      <a:pt x="28" y="12"/>
                      <a:pt x="35" y="9"/>
                    </a:cubicBezTo>
                    <a:cubicBezTo>
                      <a:pt x="42" y="7"/>
                      <a:pt x="49" y="6"/>
                      <a:pt x="55" y="8"/>
                    </a:cubicBezTo>
                    <a:cubicBezTo>
                      <a:pt x="69" y="14"/>
                      <a:pt x="77" y="25"/>
                      <a:pt x="80" y="40"/>
                    </a:cubicBezTo>
                    <a:cubicBezTo>
                      <a:pt x="81" y="50"/>
                      <a:pt x="74" y="56"/>
                      <a:pt x="65" y="53"/>
                    </a:cubicBezTo>
                    <a:cubicBezTo>
                      <a:pt x="61" y="52"/>
                      <a:pt x="59" y="50"/>
                      <a:pt x="57" y="47"/>
                    </a:cubicBezTo>
                    <a:cubicBezTo>
                      <a:pt x="54" y="42"/>
                      <a:pt x="52" y="37"/>
                      <a:pt x="49" y="32"/>
                    </a:cubicBezTo>
                    <a:cubicBezTo>
                      <a:pt x="49" y="31"/>
                      <a:pt x="48" y="30"/>
                      <a:pt x="47" y="28"/>
                    </a:cubicBezTo>
                    <a:cubicBezTo>
                      <a:pt x="45" y="31"/>
                      <a:pt x="50" y="34"/>
                      <a:pt x="46" y="37"/>
                    </a:cubicBezTo>
                    <a:cubicBezTo>
                      <a:pt x="41" y="35"/>
                      <a:pt x="36" y="36"/>
                      <a:pt x="33" y="40"/>
                    </a:cubicBezTo>
                    <a:cubicBezTo>
                      <a:pt x="30" y="43"/>
                      <a:pt x="30" y="47"/>
                      <a:pt x="30" y="51"/>
                    </a:cubicBezTo>
                    <a:cubicBezTo>
                      <a:pt x="31" y="59"/>
                      <a:pt x="36" y="65"/>
                      <a:pt x="42" y="69"/>
                    </a:cubicBezTo>
                    <a:cubicBezTo>
                      <a:pt x="47" y="72"/>
                      <a:pt x="57" y="72"/>
                      <a:pt x="59" y="66"/>
                    </a:cubicBezTo>
                    <a:cubicBezTo>
                      <a:pt x="59" y="64"/>
                      <a:pt x="59" y="62"/>
                      <a:pt x="59" y="61"/>
                    </a:cubicBezTo>
                    <a:cubicBezTo>
                      <a:pt x="58" y="59"/>
                      <a:pt x="58" y="58"/>
                      <a:pt x="58" y="55"/>
                    </a:cubicBezTo>
                    <a:cubicBezTo>
                      <a:pt x="60" y="56"/>
                      <a:pt x="62" y="57"/>
                      <a:pt x="64" y="58"/>
                    </a:cubicBezTo>
                    <a:cubicBezTo>
                      <a:pt x="69" y="60"/>
                      <a:pt x="81" y="59"/>
                      <a:pt x="85" y="53"/>
                    </a:cubicBezTo>
                    <a:cubicBezTo>
                      <a:pt x="87" y="49"/>
                      <a:pt x="88" y="45"/>
                      <a:pt x="87" y="40"/>
                    </a:cubicBezTo>
                    <a:cubicBezTo>
                      <a:pt x="85" y="31"/>
                      <a:pt x="82" y="22"/>
                      <a:pt x="76" y="15"/>
                    </a:cubicBezTo>
                    <a:cubicBezTo>
                      <a:pt x="68" y="5"/>
                      <a:pt x="59" y="1"/>
                      <a:pt x="48" y="1"/>
                    </a:cubicBezTo>
                    <a:cubicBezTo>
                      <a:pt x="35" y="0"/>
                      <a:pt x="24" y="5"/>
                      <a:pt x="15" y="13"/>
                    </a:cubicBezTo>
                    <a:cubicBezTo>
                      <a:pt x="4" y="21"/>
                      <a:pt x="0" y="32"/>
                      <a:pt x="0" y="45"/>
                    </a:cubicBezTo>
                    <a:cubicBezTo>
                      <a:pt x="0" y="50"/>
                      <a:pt x="1" y="54"/>
                      <a:pt x="3" y="58"/>
                    </a:cubicBezTo>
                    <a:close/>
                    <a:moveTo>
                      <a:pt x="52" y="59"/>
                    </a:moveTo>
                    <a:cubicBezTo>
                      <a:pt x="52" y="61"/>
                      <a:pt x="50" y="63"/>
                      <a:pt x="46" y="65"/>
                    </a:cubicBezTo>
                    <a:cubicBezTo>
                      <a:pt x="39" y="62"/>
                      <a:pt x="36" y="57"/>
                      <a:pt x="35" y="51"/>
                    </a:cubicBezTo>
                    <a:cubicBezTo>
                      <a:pt x="34" y="47"/>
                      <a:pt x="36" y="44"/>
                      <a:pt x="38" y="42"/>
                    </a:cubicBezTo>
                    <a:cubicBezTo>
                      <a:pt x="41" y="41"/>
                      <a:pt x="45" y="41"/>
                      <a:pt x="47" y="44"/>
                    </a:cubicBezTo>
                    <a:cubicBezTo>
                      <a:pt x="52" y="48"/>
                      <a:pt x="53" y="53"/>
                      <a:pt x="52" y="59"/>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8" name="Freeform 1625"/>
              <p:cNvSpPr>
                <a:spLocks noEditPoints="1"/>
              </p:cNvSpPr>
              <p:nvPr/>
            </p:nvSpPr>
            <p:spPr bwMode="auto">
              <a:xfrm flipH="1">
                <a:off x="4529362" y="1000437"/>
                <a:ext cx="70453" cy="87675"/>
              </a:xfrm>
              <a:custGeom>
                <a:avLst/>
                <a:gdLst>
                  <a:gd name="T0" fmla="*/ 4 w 19"/>
                  <a:gd name="T1" fmla="*/ 1 h 24"/>
                  <a:gd name="T2" fmla="*/ 1 w 19"/>
                  <a:gd name="T3" fmla="*/ 10 h 24"/>
                  <a:gd name="T4" fmla="*/ 12 w 19"/>
                  <a:gd name="T5" fmla="*/ 24 h 24"/>
                  <a:gd name="T6" fmla="*/ 18 w 19"/>
                  <a:gd name="T7" fmla="*/ 18 h 24"/>
                  <a:gd name="T8" fmla="*/ 13 w 19"/>
                  <a:gd name="T9" fmla="*/ 3 h 24"/>
                  <a:gd name="T10" fmla="*/ 4 w 19"/>
                  <a:gd name="T11" fmla="*/ 1 h 24"/>
                  <a:gd name="T12" fmla="*/ 15 w 19"/>
                  <a:gd name="T13" fmla="*/ 17 h 24"/>
                  <a:gd name="T14" fmla="*/ 10 w 19"/>
                  <a:gd name="T15" fmla="*/ 19 h 24"/>
                  <a:gd name="T16" fmla="*/ 5 w 19"/>
                  <a:gd name="T17" fmla="*/ 6 h 24"/>
                  <a:gd name="T18" fmla="*/ 13 w 19"/>
                  <a:gd name="T19" fmla="*/ 7 h 24"/>
                  <a:gd name="T20" fmla="*/ 15 w 19"/>
                  <a:gd name="T21"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4">
                    <a:moveTo>
                      <a:pt x="4" y="1"/>
                    </a:moveTo>
                    <a:cubicBezTo>
                      <a:pt x="2" y="3"/>
                      <a:pt x="0" y="6"/>
                      <a:pt x="1" y="10"/>
                    </a:cubicBezTo>
                    <a:cubicBezTo>
                      <a:pt x="2" y="16"/>
                      <a:pt x="5" y="21"/>
                      <a:pt x="12" y="24"/>
                    </a:cubicBezTo>
                    <a:cubicBezTo>
                      <a:pt x="16" y="22"/>
                      <a:pt x="18" y="20"/>
                      <a:pt x="18" y="18"/>
                    </a:cubicBezTo>
                    <a:cubicBezTo>
                      <a:pt x="19" y="12"/>
                      <a:pt x="18" y="7"/>
                      <a:pt x="13" y="3"/>
                    </a:cubicBezTo>
                    <a:cubicBezTo>
                      <a:pt x="11" y="0"/>
                      <a:pt x="7" y="0"/>
                      <a:pt x="4" y="1"/>
                    </a:cubicBezTo>
                    <a:close/>
                    <a:moveTo>
                      <a:pt x="15" y="17"/>
                    </a:moveTo>
                    <a:cubicBezTo>
                      <a:pt x="14" y="19"/>
                      <a:pt x="12" y="20"/>
                      <a:pt x="10" y="19"/>
                    </a:cubicBezTo>
                    <a:cubicBezTo>
                      <a:pt x="6" y="16"/>
                      <a:pt x="4" y="10"/>
                      <a:pt x="5" y="6"/>
                    </a:cubicBezTo>
                    <a:cubicBezTo>
                      <a:pt x="9" y="4"/>
                      <a:pt x="11" y="5"/>
                      <a:pt x="13" y="7"/>
                    </a:cubicBezTo>
                    <a:cubicBezTo>
                      <a:pt x="15" y="10"/>
                      <a:pt x="16" y="15"/>
                      <a:pt x="15" y="1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9" name="Freeform 1626"/>
              <p:cNvSpPr>
                <a:spLocks noEditPoints="1"/>
              </p:cNvSpPr>
              <p:nvPr/>
            </p:nvSpPr>
            <p:spPr bwMode="auto">
              <a:xfrm flipH="1">
                <a:off x="3270597" y="1521791"/>
                <a:ext cx="377316" cy="352266"/>
              </a:xfrm>
              <a:custGeom>
                <a:avLst/>
                <a:gdLst>
                  <a:gd name="T0" fmla="*/ 79 w 102"/>
                  <a:gd name="T1" fmla="*/ 87 h 95"/>
                  <a:gd name="T2" fmla="*/ 94 w 102"/>
                  <a:gd name="T3" fmla="*/ 72 h 95"/>
                  <a:gd name="T4" fmla="*/ 102 w 102"/>
                  <a:gd name="T5" fmla="*/ 45 h 95"/>
                  <a:gd name="T6" fmla="*/ 94 w 102"/>
                  <a:gd name="T7" fmla="*/ 23 h 95"/>
                  <a:gd name="T8" fmla="*/ 75 w 102"/>
                  <a:gd name="T9" fmla="*/ 10 h 95"/>
                  <a:gd name="T10" fmla="*/ 69 w 102"/>
                  <a:gd name="T11" fmla="*/ 30 h 95"/>
                  <a:gd name="T12" fmla="*/ 71 w 102"/>
                  <a:gd name="T13" fmla="*/ 32 h 95"/>
                  <a:gd name="T14" fmla="*/ 74 w 102"/>
                  <a:gd name="T15" fmla="*/ 56 h 95"/>
                  <a:gd name="T16" fmla="*/ 48 w 102"/>
                  <a:gd name="T17" fmla="*/ 71 h 95"/>
                  <a:gd name="T18" fmla="*/ 30 w 102"/>
                  <a:gd name="T19" fmla="*/ 64 h 95"/>
                  <a:gd name="T20" fmla="*/ 26 w 102"/>
                  <a:gd name="T21" fmla="*/ 34 h 95"/>
                  <a:gd name="T22" fmla="*/ 40 w 102"/>
                  <a:gd name="T23" fmla="*/ 23 h 95"/>
                  <a:gd name="T24" fmla="*/ 46 w 102"/>
                  <a:gd name="T25" fmla="*/ 22 h 95"/>
                  <a:gd name="T26" fmla="*/ 51 w 102"/>
                  <a:gd name="T27" fmla="*/ 2 h 95"/>
                  <a:gd name="T28" fmla="*/ 33 w 102"/>
                  <a:gd name="T29" fmla="*/ 1 h 95"/>
                  <a:gd name="T30" fmla="*/ 7 w 102"/>
                  <a:gd name="T31" fmla="*/ 17 h 95"/>
                  <a:gd name="T32" fmla="*/ 4 w 102"/>
                  <a:gd name="T33" fmla="*/ 56 h 95"/>
                  <a:gd name="T34" fmla="*/ 19 w 102"/>
                  <a:gd name="T35" fmla="*/ 80 h 95"/>
                  <a:gd name="T36" fmla="*/ 40 w 102"/>
                  <a:gd name="T37" fmla="*/ 91 h 95"/>
                  <a:gd name="T38" fmla="*/ 79 w 102"/>
                  <a:gd name="T39" fmla="*/ 87 h 95"/>
                  <a:gd name="T40" fmla="*/ 14 w 102"/>
                  <a:gd name="T41" fmla="*/ 70 h 95"/>
                  <a:gd name="T42" fmla="*/ 16 w 102"/>
                  <a:gd name="T43" fmla="*/ 13 h 95"/>
                  <a:gd name="T44" fmla="*/ 44 w 102"/>
                  <a:gd name="T45" fmla="*/ 5 h 95"/>
                  <a:gd name="T46" fmla="*/ 45 w 102"/>
                  <a:gd name="T47" fmla="*/ 6 h 95"/>
                  <a:gd name="T48" fmla="*/ 47 w 102"/>
                  <a:gd name="T49" fmla="*/ 7 h 95"/>
                  <a:gd name="T50" fmla="*/ 45 w 102"/>
                  <a:gd name="T51" fmla="*/ 14 h 95"/>
                  <a:gd name="T52" fmla="*/ 36 w 102"/>
                  <a:gd name="T53" fmla="*/ 16 h 95"/>
                  <a:gd name="T54" fmla="*/ 24 w 102"/>
                  <a:gd name="T55" fmla="*/ 24 h 95"/>
                  <a:gd name="T56" fmla="*/ 19 w 102"/>
                  <a:gd name="T57" fmla="*/ 53 h 95"/>
                  <a:gd name="T58" fmla="*/ 30 w 102"/>
                  <a:gd name="T59" fmla="*/ 68 h 95"/>
                  <a:gd name="T60" fmla="*/ 52 w 102"/>
                  <a:gd name="T61" fmla="*/ 75 h 95"/>
                  <a:gd name="T62" fmla="*/ 66 w 102"/>
                  <a:gd name="T63" fmla="*/ 70 h 95"/>
                  <a:gd name="T64" fmla="*/ 81 w 102"/>
                  <a:gd name="T65" fmla="*/ 39 h 95"/>
                  <a:gd name="T66" fmla="*/ 76 w 102"/>
                  <a:gd name="T67" fmla="*/ 29 h 95"/>
                  <a:gd name="T68" fmla="*/ 73 w 102"/>
                  <a:gd name="T69" fmla="*/ 26 h 95"/>
                  <a:gd name="T70" fmla="*/ 78 w 102"/>
                  <a:gd name="T71" fmla="*/ 14 h 95"/>
                  <a:gd name="T72" fmla="*/ 83 w 102"/>
                  <a:gd name="T73" fmla="*/ 17 h 95"/>
                  <a:gd name="T74" fmla="*/ 97 w 102"/>
                  <a:gd name="T75" fmla="*/ 53 h 95"/>
                  <a:gd name="T76" fmla="*/ 84 w 102"/>
                  <a:gd name="T77" fmla="*/ 79 h 95"/>
                  <a:gd name="T78" fmla="*/ 63 w 102"/>
                  <a:gd name="T79" fmla="*/ 89 h 95"/>
                  <a:gd name="T80" fmla="*/ 36 w 102"/>
                  <a:gd name="T81" fmla="*/ 86 h 95"/>
                  <a:gd name="T82" fmla="*/ 14 w 102"/>
                  <a:gd name="T83" fmla="*/ 7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95">
                    <a:moveTo>
                      <a:pt x="79" y="87"/>
                    </a:moveTo>
                    <a:cubicBezTo>
                      <a:pt x="85" y="84"/>
                      <a:pt x="90" y="78"/>
                      <a:pt x="94" y="72"/>
                    </a:cubicBezTo>
                    <a:cubicBezTo>
                      <a:pt x="99" y="64"/>
                      <a:pt x="102" y="55"/>
                      <a:pt x="102" y="45"/>
                    </a:cubicBezTo>
                    <a:cubicBezTo>
                      <a:pt x="102" y="37"/>
                      <a:pt x="98" y="30"/>
                      <a:pt x="94" y="23"/>
                    </a:cubicBezTo>
                    <a:cubicBezTo>
                      <a:pt x="90" y="16"/>
                      <a:pt x="84" y="11"/>
                      <a:pt x="75" y="10"/>
                    </a:cubicBezTo>
                    <a:cubicBezTo>
                      <a:pt x="74" y="17"/>
                      <a:pt x="69" y="23"/>
                      <a:pt x="69" y="30"/>
                    </a:cubicBezTo>
                    <a:cubicBezTo>
                      <a:pt x="70" y="31"/>
                      <a:pt x="71" y="32"/>
                      <a:pt x="71" y="32"/>
                    </a:cubicBezTo>
                    <a:cubicBezTo>
                      <a:pt x="77" y="38"/>
                      <a:pt x="79" y="49"/>
                      <a:pt x="74" y="56"/>
                    </a:cubicBezTo>
                    <a:cubicBezTo>
                      <a:pt x="68" y="66"/>
                      <a:pt x="60" y="71"/>
                      <a:pt x="48" y="71"/>
                    </a:cubicBezTo>
                    <a:cubicBezTo>
                      <a:pt x="41" y="70"/>
                      <a:pt x="35" y="69"/>
                      <a:pt x="30" y="64"/>
                    </a:cubicBezTo>
                    <a:cubicBezTo>
                      <a:pt x="22" y="55"/>
                      <a:pt x="21" y="44"/>
                      <a:pt x="26" y="34"/>
                    </a:cubicBezTo>
                    <a:cubicBezTo>
                      <a:pt x="29" y="28"/>
                      <a:pt x="34" y="24"/>
                      <a:pt x="40" y="23"/>
                    </a:cubicBezTo>
                    <a:cubicBezTo>
                      <a:pt x="42" y="22"/>
                      <a:pt x="44" y="22"/>
                      <a:pt x="46" y="22"/>
                    </a:cubicBezTo>
                    <a:cubicBezTo>
                      <a:pt x="48" y="15"/>
                      <a:pt x="51" y="9"/>
                      <a:pt x="51" y="2"/>
                    </a:cubicBezTo>
                    <a:cubicBezTo>
                      <a:pt x="45" y="1"/>
                      <a:pt x="39" y="0"/>
                      <a:pt x="33" y="1"/>
                    </a:cubicBezTo>
                    <a:cubicBezTo>
                      <a:pt x="22" y="2"/>
                      <a:pt x="13" y="7"/>
                      <a:pt x="7" y="17"/>
                    </a:cubicBezTo>
                    <a:cubicBezTo>
                      <a:pt x="0" y="29"/>
                      <a:pt x="0" y="42"/>
                      <a:pt x="4" y="56"/>
                    </a:cubicBezTo>
                    <a:cubicBezTo>
                      <a:pt x="7" y="65"/>
                      <a:pt x="11" y="73"/>
                      <a:pt x="19" y="80"/>
                    </a:cubicBezTo>
                    <a:cubicBezTo>
                      <a:pt x="25" y="85"/>
                      <a:pt x="32" y="88"/>
                      <a:pt x="40" y="91"/>
                    </a:cubicBezTo>
                    <a:cubicBezTo>
                      <a:pt x="53" y="95"/>
                      <a:pt x="66" y="94"/>
                      <a:pt x="79" y="87"/>
                    </a:cubicBezTo>
                    <a:close/>
                    <a:moveTo>
                      <a:pt x="14" y="70"/>
                    </a:moveTo>
                    <a:cubicBezTo>
                      <a:pt x="2" y="51"/>
                      <a:pt x="0" y="31"/>
                      <a:pt x="16" y="13"/>
                    </a:cubicBezTo>
                    <a:cubicBezTo>
                      <a:pt x="24" y="5"/>
                      <a:pt x="33" y="2"/>
                      <a:pt x="44" y="5"/>
                    </a:cubicBezTo>
                    <a:cubicBezTo>
                      <a:pt x="44" y="5"/>
                      <a:pt x="45" y="6"/>
                      <a:pt x="45" y="6"/>
                    </a:cubicBezTo>
                    <a:cubicBezTo>
                      <a:pt x="45" y="6"/>
                      <a:pt x="46" y="6"/>
                      <a:pt x="47" y="7"/>
                    </a:cubicBezTo>
                    <a:cubicBezTo>
                      <a:pt x="46" y="9"/>
                      <a:pt x="45" y="12"/>
                      <a:pt x="45" y="14"/>
                    </a:cubicBezTo>
                    <a:cubicBezTo>
                      <a:pt x="41" y="15"/>
                      <a:pt x="38" y="16"/>
                      <a:pt x="36" y="16"/>
                    </a:cubicBezTo>
                    <a:cubicBezTo>
                      <a:pt x="30" y="17"/>
                      <a:pt x="27" y="20"/>
                      <a:pt x="24" y="24"/>
                    </a:cubicBezTo>
                    <a:cubicBezTo>
                      <a:pt x="20" y="33"/>
                      <a:pt x="17" y="43"/>
                      <a:pt x="19" y="53"/>
                    </a:cubicBezTo>
                    <a:cubicBezTo>
                      <a:pt x="20" y="59"/>
                      <a:pt x="24" y="64"/>
                      <a:pt x="30" y="68"/>
                    </a:cubicBezTo>
                    <a:cubicBezTo>
                      <a:pt x="36" y="73"/>
                      <a:pt x="44" y="75"/>
                      <a:pt x="52" y="75"/>
                    </a:cubicBezTo>
                    <a:cubicBezTo>
                      <a:pt x="56" y="74"/>
                      <a:pt x="61" y="73"/>
                      <a:pt x="66" y="70"/>
                    </a:cubicBezTo>
                    <a:cubicBezTo>
                      <a:pt x="75" y="65"/>
                      <a:pt x="84" y="51"/>
                      <a:pt x="81" y="39"/>
                    </a:cubicBezTo>
                    <a:cubicBezTo>
                      <a:pt x="80" y="35"/>
                      <a:pt x="78" y="32"/>
                      <a:pt x="76" y="29"/>
                    </a:cubicBezTo>
                    <a:cubicBezTo>
                      <a:pt x="75" y="28"/>
                      <a:pt x="74" y="27"/>
                      <a:pt x="73" y="26"/>
                    </a:cubicBezTo>
                    <a:cubicBezTo>
                      <a:pt x="75" y="22"/>
                      <a:pt x="76" y="19"/>
                      <a:pt x="78" y="14"/>
                    </a:cubicBezTo>
                    <a:cubicBezTo>
                      <a:pt x="80" y="15"/>
                      <a:pt x="82" y="16"/>
                      <a:pt x="83" y="17"/>
                    </a:cubicBezTo>
                    <a:cubicBezTo>
                      <a:pt x="96" y="26"/>
                      <a:pt x="98" y="39"/>
                      <a:pt x="97" y="53"/>
                    </a:cubicBezTo>
                    <a:cubicBezTo>
                      <a:pt x="95" y="63"/>
                      <a:pt x="91" y="72"/>
                      <a:pt x="84" y="79"/>
                    </a:cubicBezTo>
                    <a:cubicBezTo>
                      <a:pt x="78" y="85"/>
                      <a:pt x="71" y="88"/>
                      <a:pt x="63" y="89"/>
                    </a:cubicBezTo>
                    <a:cubicBezTo>
                      <a:pt x="54" y="90"/>
                      <a:pt x="45" y="89"/>
                      <a:pt x="36" y="86"/>
                    </a:cubicBezTo>
                    <a:cubicBezTo>
                      <a:pt x="27" y="83"/>
                      <a:pt x="19" y="77"/>
                      <a:pt x="14" y="7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0" name="Freeform 1627"/>
              <p:cNvSpPr>
                <a:spLocks noEditPoints="1"/>
              </p:cNvSpPr>
              <p:nvPr/>
            </p:nvSpPr>
            <p:spPr bwMode="auto">
              <a:xfrm flipH="1">
                <a:off x="3373929" y="1499872"/>
                <a:ext cx="114291" cy="189441"/>
              </a:xfrm>
              <a:custGeom>
                <a:avLst/>
                <a:gdLst>
                  <a:gd name="T0" fmla="*/ 2 w 31"/>
                  <a:gd name="T1" fmla="*/ 47 h 51"/>
                  <a:gd name="T2" fmla="*/ 13 w 31"/>
                  <a:gd name="T3" fmla="*/ 50 h 51"/>
                  <a:gd name="T4" fmla="*/ 31 w 31"/>
                  <a:gd name="T5" fmla="*/ 6 h 51"/>
                  <a:gd name="T6" fmla="*/ 16 w 31"/>
                  <a:gd name="T7" fmla="*/ 3 h 51"/>
                  <a:gd name="T8" fmla="*/ 12 w 31"/>
                  <a:gd name="T9" fmla="*/ 13 h 51"/>
                  <a:gd name="T10" fmla="*/ 1 w 31"/>
                  <a:gd name="T11" fmla="*/ 43 h 51"/>
                  <a:gd name="T12" fmla="*/ 2 w 31"/>
                  <a:gd name="T13" fmla="*/ 47 h 51"/>
                  <a:gd name="T14" fmla="*/ 18 w 31"/>
                  <a:gd name="T15" fmla="*/ 7 h 51"/>
                  <a:gd name="T16" fmla="*/ 25 w 31"/>
                  <a:gd name="T17" fmla="*/ 10 h 51"/>
                  <a:gd name="T18" fmla="*/ 11 w 31"/>
                  <a:gd name="T19" fmla="*/ 47 h 51"/>
                  <a:gd name="T20" fmla="*/ 5 w 31"/>
                  <a:gd name="T21" fmla="*/ 45 h 51"/>
                  <a:gd name="T22" fmla="*/ 18 w 31"/>
                  <a:gd name="T23"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51">
                    <a:moveTo>
                      <a:pt x="2" y="47"/>
                    </a:moveTo>
                    <a:cubicBezTo>
                      <a:pt x="5" y="49"/>
                      <a:pt x="9" y="51"/>
                      <a:pt x="13" y="50"/>
                    </a:cubicBezTo>
                    <a:cubicBezTo>
                      <a:pt x="19" y="36"/>
                      <a:pt x="25" y="21"/>
                      <a:pt x="31" y="6"/>
                    </a:cubicBezTo>
                    <a:cubicBezTo>
                      <a:pt x="25" y="6"/>
                      <a:pt x="21" y="0"/>
                      <a:pt x="16" y="3"/>
                    </a:cubicBezTo>
                    <a:cubicBezTo>
                      <a:pt x="15" y="7"/>
                      <a:pt x="13" y="10"/>
                      <a:pt x="12" y="13"/>
                    </a:cubicBezTo>
                    <a:cubicBezTo>
                      <a:pt x="8" y="23"/>
                      <a:pt x="4" y="33"/>
                      <a:pt x="1" y="43"/>
                    </a:cubicBezTo>
                    <a:cubicBezTo>
                      <a:pt x="0" y="44"/>
                      <a:pt x="1" y="46"/>
                      <a:pt x="2" y="47"/>
                    </a:cubicBezTo>
                    <a:close/>
                    <a:moveTo>
                      <a:pt x="18" y="7"/>
                    </a:moveTo>
                    <a:cubicBezTo>
                      <a:pt x="20" y="8"/>
                      <a:pt x="22" y="9"/>
                      <a:pt x="25" y="10"/>
                    </a:cubicBezTo>
                    <a:cubicBezTo>
                      <a:pt x="21" y="23"/>
                      <a:pt x="17" y="35"/>
                      <a:pt x="11" y="47"/>
                    </a:cubicBezTo>
                    <a:cubicBezTo>
                      <a:pt x="9" y="46"/>
                      <a:pt x="7" y="46"/>
                      <a:pt x="5" y="45"/>
                    </a:cubicBezTo>
                    <a:cubicBezTo>
                      <a:pt x="9" y="32"/>
                      <a:pt x="13" y="20"/>
                      <a:pt x="18" y="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1" name="Freeform 1628"/>
              <p:cNvSpPr/>
              <p:nvPr/>
            </p:nvSpPr>
            <p:spPr bwMode="auto">
              <a:xfrm flipH="1">
                <a:off x="3284688" y="1529619"/>
                <a:ext cx="363226" cy="325651"/>
              </a:xfrm>
              <a:custGeom>
                <a:avLst/>
                <a:gdLst>
                  <a:gd name="T0" fmla="*/ 63 w 98"/>
                  <a:gd name="T1" fmla="*/ 87 h 88"/>
                  <a:gd name="T2" fmla="*/ 84 w 98"/>
                  <a:gd name="T3" fmla="*/ 77 h 88"/>
                  <a:gd name="T4" fmla="*/ 97 w 98"/>
                  <a:gd name="T5" fmla="*/ 51 h 88"/>
                  <a:gd name="T6" fmla="*/ 83 w 98"/>
                  <a:gd name="T7" fmla="*/ 15 h 88"/>
                  <a:gd name="T8" fmla="*/ 78 w 98"/>
                  <a:gd name="T9" fmla="*/ 12 h 88"/>
                  <a:gd name="T10" fmla="*/ 73 w 98"/>
                  <a:gd name="T11" fmla="*/ 24 h 88"/>
                  <a:gd name="T12" fmla="*/ 76 w 98"/>
                  <a:gd name="T13" fmla="*/ 27 h 88"/>
                  <a:gd name="T14" fmla="*/ 81 w 98"/>
                  <a:gd name="T15" fmla="*/ 37 h 88"/>
                  <a:gd name="T16" fmla="*/ 66 w 98"/>
                  <a:gd name="T17" fmla="*/ 68 h 88"/>
                  <a:gd name="T18" fmla="*/ 52 w 98"/>
                  <a:gd name="T19" fmla="*/ 73 h 88"/>
                  <a:gd name="T20" fmla="*/ 30 w 98"/>
                  <a:gd name="T21" fmla="*/ 66 h 88"/>
                  <a:gd name="T22" fmla="*/ 19 w 98"/>
                  <a:gd name="T23" fmla="*/ 51 h 88"/>
                  <a:gd name="T24" fmla="*/ 24 w 98"/>
                  <a:gd name="T25" fmla="*/ 22 h 88"/>
                  <a:gd name="T26" fmla="*/ 36 w 98"/>
                  <a:gd name="T27" fmla="*/ 14 h 88"/>
                  <a:gd name="T28" fmla="*/ 45 w 98"/>
                  <a:gd name="T29" fmla="*/ 12 h 88"/>
                  <a:gd name="T30" fmla="*/ 47 w 98"/>
                  <a:gd name="T31" fmla="*/ 5 h 88"/>
                  <a:gd name="T32" fmla="*/ 45 w 98"/>
                  <a:gd name="T33" fmla="*/ 4 h 88"/>
                  <a:gd name="T34" fmla="*/ 44 w 98"/>
                  <a:gd name="T35" fmla="*/ 3 h 88"/>
                  <a:gd name="T36" fmla="*/ 16 w 98"/>
                  <a:gd name="T37" fmla="*/ 11 h 88"/>
                  <a:gd name="T38" fmla="*/ 14 w 98"/>
                  <a:gd name="T39" fmla="*/ 68 h 88"/>
                  <a:gd name="T40" fmla="*/ 36 w 98"/>
                  <a:gd name="T41" fmla="*/ 84 h 88"/>
                  <a:gd name="T42" fmla="*/ 63 w 98"/>
                  <a:gd name="T43"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8" h="88">
                    <a:moveTo>
                      <a:pt x="63" y="87"/>
                    </a:moveTo>
                    <a:cubicBezTo>
                      <a:pt x="71" y="86"/>
                      <a:pt x="78" y="83"/>
                      <a:pt x="84" y="77"/>
                    </a:cubicBezTo>
                    <a:cubicBezTo>
                      <a:pt x="91" y="70"/>
                      <a:pt x="95" y="61"/>
                      <a:pt x="97" y="51"/>
                    </a:cubicBezTo>
                    <a:cubicBezTo>
                      <a:pt x="98" y="37"/>
                      <a:pt x="96" y="24"/>
                      <a:pt x="83" y="15"/>
                    </a:cubicBezTo>
                    <a:cubicBezTo>
                      <a:pt x="82" y="14"/>
                      <a:pt x="80" y="13"/>
                      <a:pt x="78" y="12"/>
                    </a:cubicBezTo>
                    <a:cubicBezTo>
                      <a:pt x="76" y="17"/>
                      <a:pt x="75" y="20"/>
                      <a:pt x="73" y="24"/>
                    </a:cubicBezTo>
                    <a:cubicBezTo>
                      <a:pt x="74" y="25"/>
                      <a:pt x="75" y="26"/>
                      <a:pt x="76" y="27"/>
                    </a:cubicBezTo>
                    <a:cubicBezTo>
                      <a:pt x="78" y="30"/>
                      <a:pt x="80" y="33"/>
                      <a:pt x="81" y="37"/>
                    </a:cubicBezTo>
                    <a:cubicBezTo>
                      <a:pt x="84" y="49"/>
                      <a:pt x="75" y="63"/>
                      <a:pt x="66" y="68"/>
                    </a:cubicBezTo>
                    <a:cubicBezTo>
                      <a:pt x="61" y="71"/>
                      <a:pt x="56" y="72"/>
                      <a:pt x="52" y="73"/>
                    </a:cubicBezTo>
                    <a:cubicBezTo>
                      <a:pt x="44" y="73"/>
                      <a:pt x="36" y="71"/>
                      <a:pt x="30" y="66"/>
                    </a:cubicBezTo>
                    <a:cubicBezTo>
                      <a:pt x="24" y="62"/>
                      <a:pt x="20" y="57"/>
                      <a:pt x="19" y="51"/>
                    </a:cubicBezTo>
                    <a:cubicBezTo>
                      <a:pt x="17" y="41"/>
                      <a:pt x="20" y="31"/>
                      <a:pt x="24" y="22"/>
                    </a:cubicBezTo>
                    <a:cubicBezTo>
                      <a:pt x="27" y="18"/>
                      <a:pt x="30" y="15"/>
                      <a:pt x="36" y="14"/>
                    </a:cubicBezTo>
                    <a:cubicBezTo>
                      <a:pt x="38" y="14"/>
                      <a:pt x="41" y="13"/>
                      <a:pt x="45" y="12"/>
                    </a:cubicBezTo>
                    <a:cubicBezTo>
                      <a:pt x="45" y="10"/>
                      <a:pt x="46" y="7"/>
                      <a:pt x="47" y="5"/>
                    </a:cubicBezTo>
                    <a:cubicBezTo>
                      <a:pt x="46" y="4"/>
                      <a:pt x="45" y="4"/>
                      <a:pt x="45" y="4"/>
                    </a:cubicBezTo>
                    <a:cubicBezTo>
                      <a:pt x="45" y="4"/>
                      <a:pt x="44" y="3"/>
                      <a:pt x="44" y="3"/>
                    </a:cubicBezTo>
                    <a:cubicBezTo>
                      <a:pt x="33" y="0"/>
                      <a:pt x="24" y="3"/>
                      <a:pt x="16" y="11"/>
                    </a:cubicBezTo>
                    <a:cubicBezTo>
                      <a:pt x="0" y="29"/>
                      <a:pt x="2" y="49"/>
                      <a:pt x="14" y="68"/>
                    </a:cubicBezTo>
                    <a:cubicBezTo>
                      <a:pt x="19" y="75"/>
                      <a:pt x="27" y="81"/>
                      <a:pt x="36" y="84"/>
                    </a:cubicBezTo>
                    <a:cubicBezTo>
                      <a:pt x="45" y="87"/>
                      <a:pt x="54" y="88"/>
                      <a:pt x="63" y="87"/>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2" name="Freeform 1629"/>
              <p:cNvSpPr/>
              <p:nvPr/>
            </p:nvSpPr>
            <p:spPr bwMode="auto">
              <a:xfrm flipH="1">
                <a:off x="3395848" y="1526488"/>
                <a:ext cx="73585" cy="147169"/>
              </a:xfrm>
              <a:custGeom>
                <a:avLst/>
                <a:gdLst>
                  <a:gd name="T0" fmla="*/ 20 w 20"/>
                  <a:gd name="T1" fmla="*/ 3 h 40"/>
                  <a:gd name="T2" fmla="*/ 13 w 20"/>
                  <a:gd name="T3" fmla="*/ 0 h 40"/>
                  <a:gd name="T4" fmla="*/ 0 w 20"/>
                  <a:gd name="T5" fmla="*/ 38 h 40"/>
                  <a:gd name="T6" fmla="*/ 6 w 20"/>
                  <a:gd name="T7" fmla="*/ 40 h 40"/>
                  <a:gd name="T8" fmla="*/ 20 w 20"/>
                  <a:gd name="T9" fmla="*/ 3 h 40"/>
                </a:gdLst>
                <a:ahLst/>
                <a:cxnLst>
                  <a:cxn ang="0">
                    <a:pos x="T0" y="T1"/>
                  </a:cxn>
                  <a:cxn ang="0">
                    <a:pos x="T2" y="T3"/>
                  </a:cxn>
                  <a:cxn ang="0">
                    <a:pos x="T4" y="T5"/>
                  </a:cxn>
                  <a:cxn ang="0">
                    <a:pos x="T6" y="T7"/>
                  </a:cxn>
                  <a:cxn ang="0">
                    <a:pos x="T8" y="T9"/>
                  </a:cxn>
                </a:cxnLst>
                <a:rect l="0" t="0" r="r" b="b"/>
                <a:pathLst>
                  <a:path w="20" h="40">
                    <a:moveTo>
                      <a:pt x="20" y="3"/>
                    </a:moveTo>
                    <a:cubicBezTo>
                      <a:pt x="17" y="2"/>
                      <a:pt x="15" y="1"/>
                      <a:pt x="13" y="0"/>
                    </a:cubicBezTo>
                    <a:cubicBezTo>
                      <a:pt x="8" y="13"/>
                      <a:pt x="4" y="25"/>
                      <a:pt x="0" y="38"/>
                    </a:cubicBezTo>
                    <a:cubicBezTo>
                      <a:pt x="2" y="39"/>
                      <a:pt x="4" y="39"/>
                      <a:pt x="6" y="40"/>
                    </a:cubicBezTo>
                    <a:cubicBezTo>
                      <a:pt x="12" y="28"/>
                      <a:pt x="16" y="16"/>
                      <a:pt x="20" y="3"/>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3" name="Freeform 1630"/>
              <p:cNvSpPr/>
              <p:nvPr/>
            </p:nvSpPr>
            <p:spPr bwMode="auto">
              <a:xfrm flipH="1">
                <a:off x="1933551" y="439942"/>
                <a:ext cx="6263" cy="7828"/>
              </a:xfrm>
              <a:custGeom>
                <a:avLst/>
                <a:gdLst>
                  <a:gd name="T0" fmla="*/ 0 w 2"/>
                  <a:gd name="T1" fmla="*/ 0 h 2"/>
                  <a:gd name="T2" fmla="*/ 2 w 2"/>
                  <a:gd name="T3" fmla="*/ 2 h 2"/>
                  <a:gd name="T4" fmla="*/ 2 w 2"/>
                  <a:gd name="T5" fmla="*/ 2 h 2"/>
                  <a:gd name="T6" fmla="*/ 1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1"/>
                      <a:pt x="1" y="1"/>
                      <a:pt x="2" y="2"/>
                    </a:cubicBezTo>
                    <a:cubicBezTo>
                      <a:pt x="2" y="2"/>
                      <a:pt x="2" y="2"/>
                      <a:pt x="2" y="2"/>
                    </a:cubicBezTo>
                    <a:cubicBezTo>
                      <a:pt x="2" y="1"/>
                      <a:pt x="1" y="1"/>
                      <a:pt x="1" y="0"/>
                    </a:cubicBezTo>
                    <a:lnTo>
                      <a:pt x="0" y="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4" name="Freeform 1631"/>
              <p:cNvSpPr/>
              <p:nvPr/>
            </p:nvSpPr>
            <p:spPr bwMode="auto">
              <a:xfrm flipH="1">
                <a:off x="1917895" y="388276"/>
                <a:ext cx="4697" cy="4697"/>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0" y="0"/>
                    </a:cubicBezTo>
                    <a:cubicBezTo>
                      <a:pt x="0" y="0"/>
                      <a:pt x="0" y="0"/>
                      <a:pt x="0" y="0"/>
                    </a:cubicBezTo>
                    <a:cubicBezTo>
                      <a:pt x="0" y="0"/>
                      <a:pt x="1" y="1"/>
                      <a:pt x="1" y="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5" name="Freeform 1632"/>
              <p:cNvSpPr/>
              <p:nvPr/>
            </p:nvSpPr>
            <p:spPr bwMode="auto">
              <a:xfrm flipH="1">
                <a:off x="1952338" y="422720"/>
                <a:ext cx="6263" cy="6263"/>
              </a:xfrm>
              <a:custGeom>
                <a:avLst/>
                <a:gdLst>
                  <a:gd name="T0" fmla="*/ 2 w 2"/>
                  <a:gd name="T1" fmla="*/ 1 h 2"/>
                  <a:gd name="T2" fmla="*/ 1 w 2"/>
                  <a:gd name="T3" fmla="*/ 0 h 2"/>
                  <a:gd name="T4" fmla="*/ 0 w 2"/>
                  <a:gd name="T5" fmla="*/ 0 h 2"/>
                  <a:gd name="T6" fmla="*/ 0 w 2"/>
                  <a:gd name="T7" fmla="*/ 1 h 2"/>
                  <a:gd name="T8" fmla="*/ 1 w 2"/>
                  <a:gd name="T9" fmla="*/ 2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2" y="0"/>
                      <a:pt x="1" y="0"/>
                      <a:pt x="1" y="0"/>
                    </a:cubicBezTo>
                    <a:cubicBezTo>
                      <a:pt x="0" y="0"/>
                      <a:pt x="0" y="0"/>
                      <a:pt x="0" y="0"/>
                    </a:cubicBezTo>
                    <a:cubicBezTo>
                      <a:pt x="0" y="1"/>
                      <a:pt x="0" y="1"/>
                      <a:pt x="0" y="1"/>
                    </a:cubicBezTo>
                    <a:cubicBezTo>
                      <a:pt x="0" y="1"/>
                      <a:pt x="1" y="1"/>
                      <a:pt x="1" y="2"/>
                    </a:cubicBezTo>
                    <a:lnTo>
                      <a:pt x="2" y="1"/>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6" name="Freeform 1633"/>
              <p:cNvSpPr/>
              <p:nvPr/>
            </p:nvSpPr>
            <p:spPr bwMode="auto">
              <a:xfrm flipH="1">
                <a:off x="1863098" y="333479"/>
                <a:ext cx="73585" cy="114291"/>
              </a:xfrm>
              <a:custGeom>
                <a:avLst/>
                <a:gdLst>
                  <a:gd name="T0" fmla="*/ 7 w 20"/>
                  <a:gd name="T1" fmla="*/ 15 h 31"/>
                  <a:gd name="T2" fmla="*/ 10 w 20"/>
                  <a:gd name="T3" fmla="*/ 12 h 31"/>
                  <a:gd name="T4" fmla="*/ 11 w 20"/>
                  <a:gd name="T5" fmla="*/ 12 h 31"/>
                  <a:gd name="T6" fmla="*/ 12 w 20"/>
                  <a:gd name="T7" fmla="*/ 14 h 31"/>
                  <a:gd name="T8" fmla="*/ 11 w 20"/>
                  <a:gd name="T9" fmla="*/ 19 h 31"/>
                  <a:gd name="T10" fmla="*/ 4 w 20"/>
                  <a:gd name="T11" fmla="*/ 25 h 31"/>
                  <a:gd name="T12" fmla="*/ 0 w 20"/>
                  <a:gd name="T13" fmla="*/ 29 h 31"/>
                  <a:gd name="T14" fmla="*/ 1 w 20"/>
                  <a:gd name="T15" fmla="*/ 31 h 31"/>
                  <a:gd name="T16" fmla="*/ 4 w 20"/>
                  <a:gd name="T17" fmla="*/ 27 h 31"/>
                  <a:gd name="T18" fmla="*/ 12 w 20"/>
                  <a:gd name="T19" fmla="*/ 20 h 31"/>
                  <a:gd name="T20" fmla="*/ 15 w 20"/>
                  <a:gd name="T21" fmla="*/ 13 h 31"/>
                  <a:gd name="T22" fmla="*/ 13 w 20"/>
                  <a:gd name="T23" fmla="*/ 11 h 31"/>
                  <a:gd name="T24" fmla="*/ 12 w 20"/>
                  <a:gd name="T25" fmla="*/ 9 h 31"/>
                  <a:gd name="T26" fmla="*/ 17 w 20"/>
                  <a:gd name="T27" fmla="*/ 4 h 31"/>
                  <a:gd name="T28" fmla="*/ 18 w 20"/>
                  <a:gd name="T29" fmla="*/ 3 h 31"/>
                  <a:gd name="T30" fmla="*/ 19 w 20"/>
                  <a:gd name="T31" fmla="*/ 1 h 31"/>
                  <a:gd name="T32" fmla="*/ 20 w 20"/>
                  <a:gd name="T33" fmla="*/ 1 h 31"/>
                  <a:gd name="T34" fmla="*/ 19 w 20"/>
                  <a:gd name="T35" fmla="*/ 0 h 31"/>
                  <a:gd name="T36" fmla="*/ 18 w 20"/>
                  <a:gd name="T37" fmla="*/ 0 h 31"/>
                  <a:gd name="T38" fmla="*/ 16 w 20"/>
                  <a:gd name="T39" fmla="*/ 2 h 31"/>
                  <a:gd name="T40" fmla="*/ 13 w 20"/>
                  <a:gd name="T41" fmla="*/ 5 h 31"/>
                  <a:gd name="T42" fmla="*/ 11 w 20"/>
                  <a:gd name="T43" fmla="*/ 8 h 31"/>
                  <a:gd name="T44" fmla="*/ 9 w 20"/>
                  <a:gd name="T45" fmla="*/ 10 h 31"/>
                  <a:gd name="T46" fmla="*/ 6 w 20"/>
                  <a:gd name="T47" fmla="*/ 12 h 31"/>
                  <a:gd name="T48" fmla="*/ 5 w 20"/>
                  <a:gd name="T49" fmla="*/ 14 h 31"/>
                  <a:gd name="T50" fmla="*/ 4 w 20"/>
                  <a:gd name="T51" fmla="*/ 15 h 31"/>
                  <a:gd name="T52" fmla="*/ 5 w 20"/>
                  <a:gd name="T53" fmla="*/ 16 h 31"/>
                  <a:gd name="T54" fmla="*/ 7 w 20"/>
                  <a:gd name="T55"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 h="31">
                    <a:moveTo>
                      <a:pt x="7" y="15"/>
                    </a:moveTo>
                    <a:cubicBezTo>
                      <a:pt x="8" y="13"/>
                      <a:pt x="9" y="12"/>
                      <a:pt x="10" y="12"/>
                    </a:cubicBezTo>
                    <a:cubicBezTo>
                      <a:pt x="10" y="12"/>
                      <a:pt x="11" y="12"/>
                      <a:pt x="11" y="12"/>
                    </a:cubicBezTo>
                    <a:cubicBezTo>
                      <a:pt x="12" y="13"/>
                      <a:pt x="12" y="13"/>
                      <a:pt x="12" y="14"/>
                    </a:cubicBezTo>
                    <a:cubicBezTo>
                      <a:pt x="13" y="15"/>
                      <a:pt x="12" y="17"/>
                      <a:pt x="11" y="19"/>
                    </a:cubicBezTo>
                    <a:cubicBezTo>
                      <a:pt x="9" y="20"/>
                      <a:pt x="7" y="22"/>
                      <a:pt x="4" y="25"/>
                    </a:cubicBezTo>
                    <a:cubicBezTo>
                      <a:pt x="2" y="27"/>
                      <a:pt x="1" y="28"/>
                      <a:pt x="0" y="29"/>
                    </a:cubicBezTo>
                    <a:cubicBezTo>
                      <a:pt x="0" y="30"/>
                      <a:pt x="1" y="30"/>
                      <a:pt x="1" y="31"/>
                    </a:cubicBezTo>
                    <a:cubicBezTo>
                      <a:pt x="2" y="30"/>
                      <a:pt x="3" y="28"/>
                      <a:pt x="4" y="27"/>
                    </a:cubicBezTo>
                    <a:cubicBezTo>
                      <a:pt x="10" y="22"/>
                      <a:pt x="12" y="19"/>
                      <a:pt x="12" y="20"/>
                    </a:cubicBezTo>
                    <a:cubicBezTo>
                      <a:pt x="15" y="17"/>
                      <a:pt x="16" y="15"/>
                      <a:pt x="15" y="13"/>
                    </a:cubicBezTo>
                    <a:cubicBezTo>
                      <a:pt x="15" y="13"/>
                      <a:pt x="14" y="12"/>
                      <a:pt x="13" y="11"/>
                    </a:cubicBezTo>
                    <a:cubicBezTo>
                      <a:pt x="12" y="10"/>
                      <a:pt x="12" y="10"/>
                      <a:pt x="12" y="9"/>
                    </a:cubicBezTo>
                    <a:cubicBezTo>
                      <a:pt x="12" y="9"/>
                      <a:pt x="14" y="7"/>
                      <a:pt x="17" y="4"/>
                    </a:cubicBezTo>
                    <a:cubicBezTo>
                      <a:pt x="17" y="4"/>
                      <a:pt x="17" y="4"/>
                      <a:pt x="18" y="3"/>
                    </a:cubicBezTo>
                    <a:cubicBezTo>
                      <a:pt x="19" y="2"/>
                      <a:pt x="19" y="1"/>
                      <a:pt x="19" y="1"/>
                    </a:cubicBezTo>
                    <a:cubicBezTo>
                      <a:pt x="20" y="1"/>
                      <a:pt x="20" y="1"/>
                      <a:pt x="20" y="1"/>
                    </a:cubicBezTo>
                    <a:cubicBezTo>
                      <a:pt x="20" y="1"/>
                      <a:pt x="19" y="0"/>
                      <a:pt x="19" y="0"/>
                    </a:cubicBezTo>
                    <a:cubicBezTo>
                      <a:pt x="19" y="0"/>
                      <a:pt x="18" y="0"/>
                      <a:pt x="18" y="0"/>
                    </a:cubicBezTo>
                    <a:cubicBezTo>
                      <a:pt x="18" y="0"/>
                      <a:pt x="17" y="1"/>
                      <a:pt x="16" y="2"/>
                    </a:cubicBezTo>
                    <a:cubicBezTo>
                      <a:pt x="16" y="3"/>
                      <a:pt x="15" y="4"/>
                      <a:pt x="13" y="5"/>
                    </a:cubicBezTo>
                    <a:cubicBezTo>
                      <a:pt x="12" y="7"/>
                      <a:pt x="11" y="8"/>
                      <a:pt x="11" y="8"/>
                    </a:cubicBezTo>
                    <a:cubicBezTo>
                      <a:pt x="10" y="9"/>
                      <a:pt x="10" y="9"/>
                      <a:pt x="9" y="10"/>
                    </a:cubicBezTo>
                    <a:cubicBezTo>
                      <a:pt x="8" y="11"/>
                      <a:pt x="7" y="12"/>
                      <a:pt x="6" y="12"/>
                    </a:cubicBezTo>
                    <a:cubicBezTo>
                      <a:pt x="6" y="13"/>
                      <a:pt x="6" y="13"/>
                      <a:pt x="5" y="14"/>
                    </a:cubicBezTo>
                    <a:cubicBezTo>
                      <a:pt x="4" y="15"/>
                      <a:pt x="4" y="15"/>
                      <a:pt x="4" y="15"/>
                    </a:cubicBezTo>
                    <a:cubicBezTo>
                      <a:pt x="5" y="15"/>
                      <a:pt x="5" y="15"/>
                      <a:pt x="5" y="16"/>
                    </a:cubicBezTo>
                    <a:cubicBezTo>
                      <a:pt x="6" y="15"/>
                      <a:pt x="6" y="15"/>
                      <a:pt x="7" y="1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7" name="Freeform 1634"/>
              <p:cNvSpPr/>
              <p:nvPr/>
            </p:nvSpPr>
            <p:spPr bwMode="auto">
              <a:xfrm flipH="1">
                <a:off x="1955470" y="425851"/>
                <a:ext cx="18788" cy="14091"/>
              </a:xfrm>
              <a:custGeom>
                <a:avLst/>
                <a:gdLst>
                  <a:gd name="T0" fmla="*/ 1 w 5"/>
                  <a:gd name="T1" fmla="*/ 4 h 4"/>
                  <a:gd name="T2" fmla="*/ 1 w 5"/>
                  <a:gd name="T3" fmla="*/ 4 h 4"/>
                  <a:gd name="T4" fmla="*/ 2 w 5"/>
                  <a:gd name="T5" fmla="*/ 4 h 4"/>
                  <a:gd name="T6" fmla="*/ 2 w 5"/>
                  <a:gd name="T7" fmla="*/ 4 h 4"/>
                  <a:gd name="T8" fmla="*/ 5 w 5"/>
                  <a:gd name="T9" fmla="*/ 1 h 4"/>
                  <a:gd name="T10" fmla="*/ 4 w 5"/>
                  <a:gd name="T11" fmla="*/ 0 h 4"/>
                  <a:gd name="T12" fmla="*/ 1 w 5"/>
                  <a:gd name="T13" fmla="*/ 2 h 4"/>
                  <a:gd name="T14" fmla="*/ 1 w 5"/>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1" y="4"/>
                    </a:moveTo>
                    <a:cubicBezTo>
                      <a:pt x="1" y="4"/>
                      <a:pt x="1" y="4"/>
                      <a:pt x="1" y="4"/>
                    </a:cubicBezTo>
                    <a:cubicBezTo>
                      <a:pt x="2" y="4"/>
                      <a:pt x="2" y="4"/>
                      <a:pt x="2" y="4"/>
                    </a:cubicBezTo>
                    <a:cubicBezTo>
                      <a:pt x="2" y="4"/>
                      <a:pt x="2" y="4"/>
                      <a:pt x="2" y="4"/>
                    </a:cubicBezTo>
                    <a:cubicBezTo>
                      <a:pt x="3" y="3"/>
                      <a:pt x="4" y="2"/>
                      <a:pt x="5" y="1"/>
                    </a:cubicBezTo>
                    <a:cubicBezTo>
                      <a:pt x="5" y="0"/>
                      <a:pt x="4" y="0"/>
                      <a:pt x="4" y="0"/>
                    </a:cubicBezTo>
                    <a:cubicBezTo>
                      <a:pt x="2" y="2"/>
                      <a:pt x="1" y="3"/>
                      <a:pt x="1" y="2"/>
                    </a:cubicBezTo>
                    <a:cubicBezTo>
                      <a:pt x="1" y="3"/>
                      <a:pt x="0" y="4"/>
                      <a:pt x="1" y="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8" name="Freeform 1635"/>
              <p:cNvSpPr/>
              <p:nvPr/>
            </p:nvSpPr>
            <p:spPr bwMode="auto">
              <a:xfrm flipH="1">
                <a:off x="1917895" y="388276"/>
                <a:ext cx="37575" cy="37575"/>
              </a:xfrm>
              <a:custGeom>
                <a:avLst/>
                <a:gdLst>
                  <a:gd name="T0" fmla="*/ 8 w 10"/>
                  <a:gd name="T1" fmla="*/ 3 h 10"/>
                  <a:gd name="T2" fmla="*/ 10 w 10"/>
                  <a:gd name="T3" fmla="*/ 1 h 10"/>
                  <a:gd name="T4" fmla="*/ 10 w 10"/>
                  <a:gd name="T5" fmla="*/ 1 h 10"/>
                  <a:gd name="T6" fmla="*/ 9 w 10"/>
                  <a:gd name="T7" fmla="*/ 0 h 10"/>
                  <a:gd name="T8" fmla="*/ 8 w 10"/>
                  <a:gd name="T9" fmla="*/ 1 h 10"/>
                  <a:gd name="T10" fmla="*/ 6 w 10"/>
                  <a:gd name="T11" fmla="*/ 3 h 10"/>
                  <a:gd name="T12" fmla="*/ 4 w 10"/>
                  <a:gd name="T13" fmla="*/ 5 h 10"/>
                  <a:gd name="T14" fmla="*/ 0 w 10"/>
                  <a:gd name="T15" fmla="*/ 9 h 10"/>
                  <a:gd name="T16" fmla="*/ 1 w 10"/>
                  <a:gd name="T17" fmla="*/ 10 h 10"/>
                  <a:gd name="T18" fmla="*/ 8 w 10"/>
                  <a:gd name="T1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8" y="3"/>
                    </a:moveTo>
                    <a:cubicBezTo>
                      <a:pt x="9" y="2"/>
                      <a:pt x="9" y="2"/>
                      <a:pt x="10" y="1"/>
                    </a:cubicBezTo>
                    <a:cubicBezTo>
                      <a:pt x="10" y="1"/>
                      <a:pt x="10" y="1"/>
                      <a:pt x="10" y="1"/>
                    </a:cubicBezTo>
                    <a:cubicBezTo>
                      <a:pt x="10" y="1"/>
                      <a:pt x="9" y="0"/>
                      <a:pt x="9" y="0"/>
                    </a:cubicBezTo>
                    <a:cubicBezTo>
                      <a:pt x="8" y="1"/>
                      <a:pt x="8" y="1"/>
                      <a:pt x="8" y="1"/>
                    </a:cubicBezTo>
                    <a:cubicBezTo>
                      <a:pt x="8" y="1"/>
                      <a:pt x="7" y="2"/>
                      <a:pt x="6" y="3"/>
                    </a:cubicBezTo>
                    <a:cubicBezTo>
                      <a:pt x="5" y="4"/>
                      <a:pt x="5" y="4"/>
                      <a:pt x="4" y="5"/>
                    </a:cubicBezTo>
                    <a:cubicBezTo>
                      <a:pt x="2" y="7"/>
                      <a:pt x="1" y="8"/>
                      <a:pt x="0" y="9"/>
                    </a:cubicBezTo>
                    <a:cubicBezTo>
                      <a:pt x="0" y="9"/>
                      <a:pt x="1" y="9"/>
                      <a:pt x="1" y="10"/>
                    </a:cubicBezTo>
                    <a:cubicBezTo>
                      <a:pt x="4" y="7"/>
                      <a:pt x="6" y="5"/>
                      <a:pt x="8" y="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9" name="Freeform 1636"/>
              <p:cNvSpPr/>
              <p:nvPr/>
            </p:nvSpPr>
            <p:spPr bwMode="auto">
              <a:xfrm flipH="1">
                <a:off x="1933551" y="439942"/>
                <a:ext cx="18788" cy="23484"/>
              </a:xfrm>
              <a:custGeom>
                <a:avLst/>
                <a:gdLst>
                  <a:gd name="T0" fmla="*/ 2 w 5"/>
                  <a:gd name="T1" fmla="*/ 2 h 6"/>
                  <a:gd name="T2" fmla="*/ 1 w 5"/>
                  <a:gd name="T3" fmla="*/ 6 h 6"/>
                  <a:gd name="T4" fmla="*/ 3 w 5"/>
                  <a:gd name="T5" fmla="*/ 4 h 6"/>
                  <a:gd name="T6" fmla="*/ 4 w 5"/>
                  <a:gd name="T7" fmla="*/ 3 h 6"/>
                  <a:gd name="T8" fmla="*/ 5 w 5"/>
                  <a:gd name="T9" fmla="*/ 2 h 6"/>
                  <a:gd name="T10" fmla="*/ 5 w 5"/>
                  <a:gd name="T11" fmla="*/ 2 h 6"/>
                  <a:gd name="T12" fmla="*/ 3 w 5"/>
                  <a:gd name="T13" fmla="*/ 0 h 6"/>
                  <a:gd name="T14" fmla="*/ 2 w 5"/>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2" y="2"/>
                    </a:moveTo>
                    <a:cubicBezTo>
                      <a:pt x="0" y="4"/>
                      <a:pt x="0" y="5"/>
                      <a:pt x="1" y="6"/>
                    </a:cubicBezTo>
                    <a:cubicBezTo>
                      <a:pt x="2" y="6"/>
                      <a:pt x="2" y="5"/>
                      <a:pt x="3" y="4"/>
                    </a:cubicBezTo>
                    <a:cubicBezTo>
                      <a:pt x="3" y="4"/>
                      <a:pt x="4" y="4"/>
                      <a:pt x="4" y="3"/>
                    </a:cubicBezTo>
                    <a:cubicBezTo>
                      <a:pt x="4" y="3"/>
                      <a:pt x="4" y="2"/>
                      <a:pt x="5" y="2"/>
                    </a:cubicBezTo>
                    <a:cubicBezTo>
                      <a:pt x="5" y="2"/>
                      <a:pt x="5" y="2"/>
                      <a:pt x="5" y="2"/>
                    </a:cubicBezTo>
                    <a:cubicBezTo>
                      <a:pt x="4" y="1"/>
                      <a:pt x="4" y="1"/>
                      <a:pt x="3" y="0"/>
                    </a:cubicBezTo>
                    <a:cubicBezTo>
                      <a:pt x="3" y="1"/>
                      <a:pt x="2" y="2"/>
                      <a:pt x="2" y="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0" name="Freeform 1637"/>
              <p:cNvSpPr/>
              <p:nvPr/>
            </p:nvSpPr>
            <p:spPr bwMode="auto">
              <a:xfrm flipH="1">
                <a:off x="1822391" y="385145"/>
                <a:ext cx="95503" cy="118988"/>
              </a:xfrm>
              <a:custGeom>
                <a:avLst/>
                <a:gdLst>
                  <a:gd name="T0" fmla="*/ 6 w 26"/>
                  <a:gd name="T1" fmla="*/ 32 h 32"/>
                  <a:gd name="T2" fmla="*/ 8 w 26"/>
                  <a:gd name="T3" fmla="*/ 32 h 32"/>
                  <a:gd name="T4" fmla="*/ 8 w 26"/>
                  <a:gd name="T5" fmla="*/ 30 h 32"/>
                  <a:gd name="T6" fmla="*/ 7 w 26"/>
                  <a:gd name="T7" fmla="*/ 30 h 32"/>
                  <a:gd name="T8" fmla="*/ 3 w 26"/>
                  <a:gd name="T9" fmla="*/ 28 h 32"/>
                  <a:gd name="T10" fmla="*/ 5 w 26"/>
                  <a:gd name="T11" fmla="*/ 22 h 32"/>
                  <a:gd name="T12" fmla="*/ 12 w 26"/>
                  <a:gd name="T13" fmla="*/ 15 h 32"/>
                  <a:gd name="T14" fmla="*/ 15 w 26"/>
                  <a:gd name="T15" fmla="*/ 12 h 32"/>
                  <a:gd name="T16" fmla="*/ 18 w 26"/>
                  <a:gd name="T17" fmla="*/ 10 h 32"/>
                  <a:gd name="T18" fmla="*/ 20 w 26"/>
                  <a:gd name="T19" fmla="*/ 11 h 32"/>
                  <a:gd name="T20" fmla="*/ 23 w 26"/>
                  <a:gd name="T21" fmla="*/ 14 h 32"/>
                  <a:gd name="T22" fmla="*/ 25 w 26"/>
                  <a:gd name="T23" fmla="*/ 14 h 32"/>
                  <a:gd name="T24" fmla="*/ 25 w 26"/>
                  <a:gd name="T25" fmla="*/ 13 h 32"/>
                  <a:gd name="T26" fmla="*/ 24 w 26"/>
                  <a:gd name="T27" fmla="*/ 12 h 32"/>
                  <a:gd name="T28" fmla="*/ 23 w 26"/>
                  <a:gd name="T29" fmla="*/ 11 h 32"/>
                  <a:gd name="T30" fmla="*/ 19 w 26"/>
                  <a:gd name="T31" fmla="*/ 8 h 32"/>
                  <a:gd name="T32" fmla="*/ 19 w 26"/>
                  <a:gd name="T33" fmla="*/ 8 h 32"/>
                  <a:gd name="T34" fmla="*/ 19 w 26"/>
                  <a:gd name="T35" fmla="*/ 8 h 32"/>
                  <a:gd name="T36" fmla="*/ 22 w 26"/>
                  <a:gd name="T37" fmla="*/ 5 h 32"/>
                  <a:gd name="T38" fmla="*/ 25 w 26"/>
                  <a:gd name="T39" fmla="*/ 3 h 32"/>
                  <a:gd name="T40" fmla="*/ 26 w 26"/>
                  <a:gd name="T41" fmla="*/ 2 h 32"/>
                  <a:gd name="T42" fmla="*/ 26 w 26"/>
                  <a:gd name="T43" fmla="*/ 1 h 32"/>
                  <a:gd name="T44" fmla="*/ 26 w 26"/>
                  <a:gd name="T45" fmla="*/ 0 h 32"/>
                  <a:gd name="T46" fmla="*/ 22 w 26"/>
                  <a:gd name="T47" fmla="*/ 2 h 32"/>
                  <a:gd name="T48" fmla="*/ 21 w 26"/>
                  <a:gd name="T49" fmla="*/ 3 h 32"/>
                  <a:gd name="T50" fmla="*/ 20 w 26"/>
                  <a:gd name="T51" fmla="*/ 5 h 32"/>
                  <a:gd name="T52" fmla="*/ 18 w 26"/>
                  <a:gd name="T53" fmla="*/ 7 h 32"/>
                  <a:gd name="T54" fmla="*/ 16 w 26"/>
                  <a:gd name="T55" fmla="*/ 5 h 32"/>
                  <a:gd name="T56" fmla="*/ 15 w 26"/>
                  <a:gd name="T57" fmla="*/ 4 h 32"/>
                  <a:gd name="T58" fmla="*/ 14 w 26"/>
                  <a:gd name="T59" fmla="*/ 5 h 32"/>
                  <a:gd name="T60" fmla="*/ 14 w 26"/>
                  <a:gd name="T61" fmla="*/ 6 h 32"/>
                  <a:gd name="T62" fmla="*/ 17 w 26"/>
                  <a:gd name="T63" fmla="*/ 8 h 32"/>
                  <a:gd name="T64" fmla="*/ 15 w 26"/>
                  <a:gd name="T65" fmla="*/ 10 h 32"/>
                  <a:gd name="T66" fmla="*/ 13 w 26"/>
                  <a:gd name="T67" fmla="*/ 12 h 32"/>
                  <a:gd name="T68" fmla="*/ 9 w 26"/>
                  <a:gd name="T69" fmla="*/ 16 h 32"/>
                  <a:gd name="T70" fmla="*/ 3 w 26"/>
                  <a:gd name="T71" fmla="*/ 23 h 32"/>
                  <a:gd name="T72" fmla="*/ 1 w 26"/>
                  <a:gd name="T73" fmla="*/ 29 h 32"/>
                  <a:gd name="T74" fmla="*/ 6 w 26"/>
                  <a:gd name="T75"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 h="32">
                    <a:moveTo>
                      <a:pt x="6" y="32"/>
                    </a:moveTo>
                    <a:cubicBezTo>
                      <a:pt x="7" y="32"/>
                      <a:pt x="8" y="32"/>
                      <a:pt x="8" y="32"/>
                    </a:cubicBezTo>
                    <a:cubicBezTo>
                      <a:pt x="9" y="31"/>
                      <a:pt x="9" y="31"/>
                      <a:pt x="8" y="30"/>
                    </a:cubicBezTo>
                    <a:cubicBezTo>
                      <a:pt x="8" y="30"/>
                      <a:pt x="8" y="30"/>
                      <a:pt x="7" y="30"/>
                    </a:cubicBezTo>
                    <a:cubicBezTo>
                      <a:pt x="5" y="30"/>
                      <a:pt x="3" y="29"/>
                      <a:pt x="3" y="28"/>
                    </a:cubicBezTo>
                    <a:cubicBezTo>
                      <a:pt x="3" y="26"/>
                      <a:pt x="3" y="24"/>
                      <a:pt x="5" y="22"/>
                    </a:cubicBezTo>
                    <a:cubicBezTo>
                      <a:pt x="9" y="18"/>
                      <a:pt x="11" y="16"/>
                      <a:pt x="12" y="15"/>
                    </a:cubicBezTo>
                    <a:cubicBezTo>
                      <a:pt x="12" y="15"/>
                      <a:pt x="13" y="14"/>
                      <a:pt x="15" y="12"/>
                    </a:cubicBezTo>
                    <a:cubicBezTo>
                      <a:pt x="17" y="11"/>
                      <a:pt x="18" y="10"/>
                      <a:pt x="18" y="10"/>
                    </a:cubicBezTo>
                    <a:cubicBezTo>
                      <a:pt x="18" y="10"/>
                      <a:pt x="19" y="10"/>
                      <a:pt x="20" y="11"/>
                    </a:cubicBezTo>
                    <a:cubicBezTo>
                      <a:pt x="22" y="13"/>
                      <a:pt x="23" y="13"/>
                      <a:pt x="23" y="14"/>
                    </a:cubicBezTo>
                    <a:cubicBezTo>
                      <a:pt x="24" y="14"/>
                      <a:pt x="25" y="14"/>
                      <a:pt x="25" y="14"/>
                    </a:cubicBezTo>
                    <a:cubicBezTo>
                      <a:pt x="26" y="14"/>
                      <a:pt x="26" y="13"/>
                      <a:pt x="25" y="13"/>
                    </a:cubicBezTo>
                    <a:cubicBezTo>
                      <a:pt x="25" y="12"/>
                      <a:pt x="25" y="12"/>
                      <a:pt x="24" y="12"/>
                    </a:cubicBezTo>
                    <a:cubicBezTo>
                      <a:pt x="23" y="11"/>
                      <a:pt x="22" y="11"/>
                      <a:pt x="23" y="11"/>
                    </a:cubicBezTo>
                    <a:cubicBezTo>
                      <a:pt x="20" y="9"/>
                      <a:pt x="19" y="8"/>
                      <a:pt x="19" y="8"/>
                    </a:cubicBezTo>
                    <a:cubicBezTo>
                      <a:pt x="19" y="8"/>
                      <a:pt x="19" y="8"/>
                      <a:pt x="19" y="8"/>
                    </a:cubicBezTo>
                    <a:cubicBezTo>
                      <a:pt x="19" y="8"/>
                      <a:pt x="19" y="8"/>
                      <a:pt x="19" y="8"/>
                    </a:cubicBezTo>
                    <a:cubicBezTo>
                      <a:pt x="19" y="8"/>
                      <a:pt x="20" y="7"/>
                      <a:pt x="22" y="5"/>
                    </a:cubicBezTo>
                    <a:cubicBezTo>
                      <a:pt x="25" y="3"/>
                      <a:pt x="25" y="3"/>
                      <a:pt x="25" y="3"/>
                    </a:cubicBezTo>
                    <a:cubicBezTo>
                      <a:pt x="26" y="2"/>
                      <a:pt x="26" y="2"/>
                      <a:pt x="26" y="2"/>
                    </a:cubicBezTo>
                    <a:cubicBezTo>
                      <a:pt x="26" y="2"/>
                      <a:pt x="26" y="2"/>
                      <a:pt x="26" y="1"/>
                    </a:cubicBezTo>
                    <a:cubicBezTo>
                      <a:pt x="26" y="1"/>
                      <a:pt x="26" y="0"/>
                      <a:pt x="26" y="0"/>
                    </a:cubicBezTo>
                    <a:cubicBezTo>
                      <a:pt x="25" y="0"/>
                      <a:pt x="24" y="1"/>
                      <a:pt x="22" y="2"/>
                    </a:cubicBezTo>
                    <a:cubicBezTo>
                      <a:pt x="22" y="3"/>
                      <a:pt x="22" y="3"/>
                      <a:pt x="21" y="3"/>
                    </a:cubicBezTo>
                    <a:cubicBezTo>
                      <a:pt x="21" y="4"/>
                      <a:pt x="20" y="4"/>
                      <a:pt x="20" y="5"/>
                    </a:cubicBezTo>
                    <a:cubicBezTo>
                      <a:pt x="19" y="6"/>
                      <a:pt x="18" y="7"/>
                      <a:pt x="18" y="7"/>
                    </a:cubicBezTo>
                    <a:cubicBezTo>
                      <a:pt x="17" y="6"/>
                      <a:pt x="16" y="5"/>
                      <a:pt x="16" y="5"/>
                    </a:cubicBezTo>
                    <a:cubicBezTo>
                      <a:pt x="16" y="5"/>
                      <a:pt x="15" y="4"/>
                      <a:pt x="15" y="4"/>
                    </a:cubicBezTo>
                    <a:cubicBezTo>
                      <a:pt x="14" y="4"/>
                      <a:pt x="14" y="4"/>
                      <a:pt x="14" y="5"/>
                    </a:cubicBezTo>
                    <a:cubicBezTo>
                      <a:pt x="14" y="5"/>
                      <a:pt x="14" y="6"/>
                      <a:pt x="14" y="6"/>
                    </a:cubicBezTo>
                    <a:cubicBezTo>
                      <a:pt x="16" y="7"/>
                      <a:pt x="17" y="8"/>
                      <a:pt x="17" y="8"/>
                    </a:cubicBezTo>
                    <a:cubicBezTo>
                      <a:pt x="16" y="9"/>
                      <a:pt x="16" y="9"/>
                      <a:pt x="15" y="10"/>
                    </a:cubicBezTo>
                    <a:cubicBezTo>
                      <a:pt x="14" y="11"/>
                      <a:pt x="13" y="11"/>
                      <a:pt x="13" y="12"/>
                    </a:cubicBezTo>
                    <a:cubicBezTo>
                      <a:pt x="14" y="11"/>
                      <a:pt x="12" y="13"/>
                      <a:pt x="9" y="16"/>
                    </a:cubicBezTo>
                    <a:cubicBezTo>
                      <a:pt x="6" y="18"/>
                      <a:pt x="4" y="20"/>
                      <a:pt x="3" y="23"/>
                    </a:cubicBezTo>
                    <a:cubicBezTo>
                      <a:pt x="1" y="25"/>
                      <a:pt x="0" y="27"/>
                      <a:pt x="1" y="29"/>
                    </a:cubicBezTo>
                    <a:cubicBezTo>
                      <a:pt x="3" y="31"/>
                      <a:pt x="4" y="32"/>
                      <a:pt x="6" y="3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1" name="Freeform 1638"/>
              <p:cNvSpPr/>
              <p:nvPr/>
            </p:nvSpPr>
            <p:spPr bwMode="auto">
              <a:xfrm flipH="1">
                <a:off x="1773857" y="428982"/>
                <a:ext cx="92372" cy="118988"/>
              </a:xfrm>
              <a:custGeom>
                <a:avLst/>
                <a:gdLst>
                  <a:gd name="T0" fmla="*/ 16 w 25"/>
                  <a:gd name="T1" fmla="*/ 9 h 32"/>
                  <a:gd name="T2" fmla="*/ 14 w 25"/>
                  <a:gd name="T3" fmla="*/ 10 h 32"/>
                  <a:gd name="T4" fmla="*/ 12 w 25"/>
                  <a:gd name="T5" fmla="*/ 12 h 32"/>
                  <a:gd name="T6" fmla="*/ 8 w 25"/>
                  <a:gd name="T7" fmla="*/ 16 h 32"/>
                  <a:gd name="T8" fmla="*/ 2 w 25"/>
                  <a:gd name="T9" fmla="*/ 23 h 32"/>
                  <a:gd name="T10" fmla="*/ 0 w 25"/>
                  <a:gd name="T11" fmla="*/ 29 h 32"/>
                  <a:gd name="T12" fmla="*/ 5 w 25"/>
                  <a:gd name="T13" fmla="*/ 32 h 32"/>
                  <a:gd name="T14" fmla="*/ 7 w 25"/>
                  <a:gd name="T15" fmla="*/ 32 h 32"/>
                  <a:gd name="T16" fmla="*/ 7 w 25"/>
                  <a:gd name="T17" fmla="*/ 31 h 32"/>
                  <a:gd name="T18" fmla="*/ 6 w 25"/>
                  <a:gd name="T19" fmla="*/ 30 h 32"/>
                  <a:gd name="T20" fmla="*/ 2 w 25"/>
                  <a:gd name="T21" fmla="*/ 28 h 32"/>
                  <a:gd name="T22" fmla="*/ 5 w 25"/>
                  <a:gd name="T23" fmla="*/ 22 h 32"/>
                  <a:gd name="T24" fmla="*/ 11 w 25"/>
                  <a:gd name="T25" fmla="*/ 16 h 32"/>
                  <a:gd name="T26" fmla="*/ 14 w 25"/>
                  <a:gd name="T27" fmla="*/ 13 h 32"/>
                  <a:gd name="T28" fmla="*/ 17 w 25"/>
                  <a:gd name="T29" fmla="*/ 10 h 32"/>
                  <a:gd name="T30" fmla="*/ 20 w 25"/>
                  <a:gd name="T31" fmla="*/ 12 h 32"/>
                  <a:gd name="T32" fmla="*/ 22 w 25"/>
                  <a:gd name="T33" fmla="*/ 14 h 32"/>
                  <a:gd name="T34" fmla="*/ 24 w 25"/>
                  <a:gd name="T35" fmla="*/ 14 h 32"/>
                  <a:gd name="T36" fmla="*/ 25 w 25"/>
                  <a:gd name="T37" fmla="*/ 13 h 32"/>
                  <a:gd name="T38" fmla="*/ 24 w 25"/>
                  <a:gd name="T39" fmla="*/ 12 h 32"/>
                  <a:gd name="T40" fmla="*/ 22 w 25"/>
                  <a:gd name="T41" fmla="*/ 11 h 32"/>
                  <a:gd name="T42" fmla="*/ 18 w 25"/>
                  <a:gd name="T43" fmla="*/ 8 h 32"/>
                  <a:gd name="T44" fmla="*/ 18 w 25"/>
                  <a:gd name="T45" fmla="*/ 8 h 32"/>
                  <a:gd name="T46" fmla="*/ 18 w 25"/>
                  <a:gd name="T47" fmla="*/ 9 h 32"/>
                  <a:gd name="T48" fmla="*/ 21 w 25"/>
                  <a:gd name="T49" fmla="*/ 6 h 32"/>
                  <a:gd name="T50" fmla="*/ 24 w 25"/>
                  <a:gd name="T51" fmla="*/ 3 h 32"/>
                  <a:gd name="T52" fmla="*/ 25 w 25"/>
                  <a:gd name="T53" fmla="*/ 2 h 32"/>
                  <a:gd name="T54" fmla="*/ 25 w 25"/>
                  <a:gd name="T55" fmla="*/ 1 h 32"/>
                  <a:gd name="T56" fmla="*/ 25 w 25"/>
                  <a:gd name="T57" fmla="*/ 0 h 32"/>
                  <a:gd name="T58" fmla="*/ 22 w 25"/>
                  <a:gd name="T59" fmla="*/ 3 h 32"/>
                  <a:gd name="T60" fmla="*/ 20 w 25"/>
                  <a:gd name="T61" fmla="*/ 4 h 32"/>
                  <a:gd name="T62" fmla="*/ 19 w 25"/>
                  <a:gd name="T63" fmla="*/ 5 h 32"/>
                  <a:gd name="T64" fmla="*/ 17 w 25"/>
                  <a:gd name="T65" fmla="*/ 7 h 32"/>
                  <a:gd name="T66" fmla="*/ 15 w 25"/>
                  <a:gd name="T67" fmla="*/ 6 h 32"/>
                  <a:gd name="T68" fmla="*/ 14 w 25"/>
                  <a:gd name="T69" fmla="*/ 4 h 32"/>
                  <a:gd name="T70" fmla="*/ 13 w 25"/>
                  <a:gd name="T71" fmla="*/ 5 h 32"/>
                  <a:gd name="T72" fmla="*/ 13 w 25"/>
                  <a:gd name="T73" fmla="*/ 6 h 32"/>
                  <a:gd name="T74" fmla="*/ 16 w 25"/>
                  <a:gd name="T75"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 h="32">
                    <a:moveTo>
                      <a:pt x="16" y="9"/>
                    </a:moveTo>
                    <a:cubicBezTo>
                      <a:pt x="15" y="9"/>
                      <a:pt x="15" y="10"/>
                      <a:pt x="14" y="10"/>
                    </a:cubicBezTo>
                    <a:cubicBezTo>
                      <a:pt x="13" y="11"/>
                      <a:pt x="13" y="12"/>
                      <a:pt x="12" y="12"/>
                    </a:cubicBezTo>
                    <a:cubicBezTo>
                      <a:pt x="13" y="12"/>
                      <a:pt x="11" y="13"/>
                      <a:pt x="8" y="16"/>
                    </a:cubicBezTo>
                    <a:cubicBezTo>
                      <a:pt x="5" y="18"/>
                      <a:pt x="3" y="21"/>
                      <a:pt x="2" y="23"/>
                    </a:cubicBezTo>
                    <a:cubicBezTo>
                      <a:pt x="0" y="26"/>
                      <a:pt x="0" y="28"/>
                      <a:pt x="0" y="29"/>
                    </a:cubicBezTo>
                    <a:cubicBezTo>
                      <a:pt x="2" y="31"/>
                      <a:pt x="3" y="32"/>
                      <a:pt x="5" y="32"/>
                    </a:cubicBezTo>
                    <a:cubicBezTo>
                      <a:pt x="6" y="32"/>
                      <a:pt x="7" y="32"/>
                      <a:pt x="7" y="32"/>
                    </a:cubicBezTo>
                    <a:cubicBezTo>
                      <a:pt x="8" y="31"/>
                      <a:pt x="8" y="31"/>
                      <a:pt x="7" y="31"/>
                    </a:cubicBezTo>
                    <a:cubicBezTo>
                      <a:pt x="7" y="30"/>
                      <a:pt x="7" y="30"/>
                      <a:pt x="6" y="30"/>
                    </a:cubicBezTo>
                    <a:cubicBezTo>
                      <a:pt x="4" y="30"/>
                      <a:pt x="3" y="30"/>
                      <a:pt x="2" y="28"/>
                    </a:cubicBezTo>
                    <a:cubicBezTo>
                      <a:pt x="2" y="26"/>
                      <a:pt x="3" y="25"/>
                      <a:pt x="5" y="22"/>
                    </a:cubicBezTo>
                    <a:cubicBezTo>
                      <a:pt x="8" y="18"/>
                      <a:pt x="10" y="16"/>
                      <a:pt x="11" y="16"/>
                    </a:cubicBezTo>
                    <a:cubicBezTo>
                      <a:pt x="12" y="15"/>
                      <a:pt x="13" y="14"/>
                      <a:pt x="14" y="13"/>
                    </a:cubicBezTo>
                    <a:cubicBezTo>
                      <a:pt x="16" y="11"/>
                      <a:pt x="17" y="10"/>
                      <a:pt x="17" y="10"/>
                    </a:cubicBezTo>
                    <a:cubicBezTo>
                      <a:pt x="18" y="10"/>
                      <a:pt x="19" y="11"/>
                      <a:pt x="20" y="12"/>
                    </a:cubicBezTo>
                    <a:cubicBezTo>
                      <a:pt x="21" y="13"/>
                      <a:pt x="22" y="14"/>
                      <a:pt x="22" y="14"/>
                    </a:cubicBezTo>
                    <a:cubicBezTo>
                      <a:pt x="23" y="14"/>
                      <a:pt x="24" y="15"/>
                      <a:pt x="24" y="14"/>
                    </a:cubicBezTo>
                    <a:cubicBezTo>
                      <a:pt x="25" y="14"/>
                      <a:pt x="25" y="14"/>
                      <a:pt x="25" y="13"/>
                    </a:cubicBezTo>
                    <a:cubicBezTo>
                      <a:pt x="24" y="13"/>
                      <a:pt x="24" y="12"/>
                      <a:pt x="24" y="12"/>
                    </a:cubicBezTo>
                    <a:cubicBezTo>
                      <a:pt x="22" y="11"/>
                      <a:pt x="22" y="11"/>
                      <a:pt x="22" y="11"/>
                    </a:cubicBezTo>
                    <a:cubicBezTo>
                      <a:pt x="19" y="9"/>
                      <a:pt x="18" y="8"/>
                      <a:pt x="18" y="8"/>
                    </a:cubicBezTo>
                    <a:cubicBezTo>
                      <a:pt x="18" y="8"/>
                      <a:pt x="18" y="8"/>
                      <a:pt x="18" y="8"/>
                    </a:cubicBezTo>
                    <a:cubicBezTo>
                      <a:pt x="18" y="9"/>
                      <a:pt x="18" y="9"/>
                      <a:pt x="18" y="9"/>
                    </a:cubicBezTo>
                    <a:cubicBezTo>
                      <a:pt x="19" y="8"/>
                      <a:pt x="20" y="7"/>
                      <a:pt x="21" y="6"/>
                    </a:cubicBezTo>
                    <a:cubicBezTo>
                      <a:pt x="24" y="3"/>
                      <a:pt x="24" y="3"/>
                      <a:pt x="24" y="3"/>
                    </a:cubicBezTo>
                    <a:cubicBezTo>
                      <a:pt x="25" y="2"/>
                      <a:pt x="25" y="2"/>
                      <a:pt x="25" y="2"/>
                    </a:cubicBezTo>
                    <a:cubicBezTo>
                      <a:pt x="25" y="2"/>
                      <a:pt x="25" y="2"/>
                      <a:pt x="25" y="1"/>
                    </a:cubicBezTo>
                    <a:cubicBezTo>
                      <a:pt x="25" y="1"/>
                      <a:pt x="25" y="1"/>
                      <a:pt x="25" y="0"/>
                    </a:cubicBezTo>
                    <a:cubicBezTo>
                      <a:pt x="24" y="0"/>
                      <a:pt x="23" y="1"/>
                      <a:pt x="22" y="3"/>
                    </a:cubicBezTo>
                    <a:cubicBezTo>
                      <a:pt x="21" y="3"/>
                      <a:pt x="21" y="3"/>
                      <a:pt x="20" y="4"/>
                    </a:cubicBezTo>
                    <a:cubicBezTo>
                      <a:pt x="20" y="4"/>
                      <a:pt x="20" y="5"/>
                      <a:pt x="19" y="5"/>
                    </a:cubicBezTo>
                    <a:cubicBezTo>
                      <a:pt x="18" y="6"/>
                      <a:pt x="17" y="7"/>
                      <a:pt x="17" y="7"/>
                    </a:cubicBezTo>
                    <a:cubicBezTo>
                      <a:pt x="16" y="6"/>
                      <a:pt x="15" y="6"/>
                      <a:pt x="15" y="6"/>
                    </a:cubicBezTo>
                    <a:cubicBezTo>
                      <a:pt x="15" y="5"/>
                      <a:pt x="14" y="4"/>
                      <a:pt x="14" y="4"/>
                    </a:cubicBezTo>
                    <a:cubicBezTo>
                      <a:pt x="13" y="4"/>
                      <a:pt x="13" y="4"/>
                      <a:pt x="13" y="5"/>
                    </a:cubicBezTo>
                    <a:cubicBezTo>
                      <a:pt x="13" y="5"/>
                      <a:pt x="13" y="6"/>
                      <a:pt x="13" y="6"/>
                    </a:cubicBezTo>
                    <a:cubicBezTo>
                      <a:pt x="15" y="8"/>
                      <a:pt x="16" y="8"/>
                      <a:pt x="16" y="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2" name="Freeform 1639"/>
              <p:cNvSpPr>
                <a:spLocks noEditPoints="1"/>
              </p:cNvSpPr>
              <p:nvPr/>
            </p:nvSpPr>
            <p:spPr bwMode="auto">
              <a:xfrm flipH="1">
                <a:off x="1740979" y="488476"/>
                <a:ext cx="136210" cy="126816"/>
              </a:xfrm>
              <a:custGeom>
                <a:avLst/>
                <a:gdLst>
                  <a:gd name="T0" fmla="*/ 24 w 37"/>
                  <a:gd name="T1" fmla="*/ 9 h 34"/>
                  <a:gd name="T2" fmla="*/ 22 w 37"/>
                  <a:gd name="T3" fmla="*/ 11 h 34"/>
                  <a:gd name="T4" fmla="*/ 21 w 37"/>
                  <a:gd name="T5" fmla="*/ 13 h 34"/>
                  <a:gd name="T6" fmla="*/ 19 w 37"/>
                  <a:gd name="T7" fmla="*/ 14 h 34"/>
                  <a:gd name="T8" fmla="*/ 15 w 37"/>
                  <a:gd name="T9" fmla="*/ 18 h 34"/>
                  <a:gd name="T10" fmla="*/ 11 w 37"/>
                  <a:gd name="T11" fmla="*/ 22 h 34"/>
                  <a:gd name="T12" fmla="*/ 8 w 37"/>
                  <a:gd name="T13" fmla="*/ 25 h 34"/>
                  <a:gd name="T14" fmla="*/ 4 w 37"/>
                  <a:gd name="T15" fmla="*/ 29 h 34"/>
                  <a:gd name="T16" fmla="*/ 0 w 37"/>
                  <a:gd name="T17" fmla="*/ 32 h 34"/>
                  <a:gd name="T18" fmla="*/ 0 w 37"/>
                  <a:gd name="T19" fmla="*/ 33 h 34"/>
                  <a:gd name="T20" fmla="*/ 1 w 37"/>
                  <a:gd name="T21" fmla="*/ 34 h 34"/>
                  <a:gd name="T22" fmla="*/ 3 w 37"/>
                  <a:gd name="T23" fmla="*/ 32 h 34"/>
                  <a:gd name="T24" fmla="*/ 6 w 37"/>
                  <a:gd name="T25" fmla="*/ 29 h 34"/>
                  <a:gd name="T26" fmla="*/ 9 w 37"/>
                  <a:gd name="T27" fmla="*/ 26 h 34"/>
                  <a:gd name="T28" fmla="*/ 14 w 37"/>
                  <a:gd name="T29" fmla="*/ 21 h 34"/>
                  <a:gd name="T30" fmla="*/ 16 w 37"/>
                  <a:gd name="T31" fmla="*/ 21 h 34"/>
                  <a:gd name="T32" fmla="*/ 16 w 37"/>
                  <a:gd name="T33" fmla="*/ 22 h 34"/>
                  <a:gd name="T34" fmla="*/ 18 w 37"/>
                  <a:gd name="T35" fmla="*/ 25 h 34"/>
                  <a:gd name="T36" fmla="*/ 24 w 37"/>
                  <a:gd name="T37" fmla="*/ 25 h 34"/>
                  <a:gd name="T38" fmla="*/ 29 w 37"/>
                  <a:gd name="T39" fmla="*/ 21 h 34"/>
                  <a:gd name="T40" fmla="*/ 35 w 37"/>
                  <a:gd name="T41" fmla="*/ 14 h 34"/>
                  <a:gd name="T42" fmla="*/ 35 w 37"/>
                  <a:gd name="T43" fmla="*/ 6 h 34"/>
                  <a:gd name="T44" fmla="*/ 34 w 37"/>
                  <a:gd name="T45" fmla="*/ 5 h 34"/>
                  <a:gd name="T46" fmla="*/ 33 w 37"/>
                  <a:gd name="T47" fmla="*/ 4 h 34"/>
                  <a:gd name="T48" fmla="*/ 32 w 37"/>
                  <a:gd name="T49" fmla="*/ 2 h 34"/>
                  <a:gd name="T50" fmla="*/ 32 w 37"/>
                  <a:gd name="T51" fmla="*/ 1 h 34"/>
                  <a:gd name="T52" fmla="*/ 32 w 37"/>
                  <a:gd name="T53" fmla="*/ 1 h 34"/>
                  <a:gd name="T54" fmla="*/ 30 w 37"/>
                  <a:gd name="T55" fmla="*/ 3 h 34"/>
                  <a:gd name="T56" fmla="*/ 26 w 37"/>
                  <a:gd name="T57" fmla="*/ 7 h 34"/>
                  <a:gd name="T58" fmla="*/ 24 w 37"/>
                  <a:gd name="T59" fmla="*/ 9 h 34"/>
                  <a:gd name="T60" fmla="*/ 30 w 37"/>
                  <a:gd name="T61" fmla="*/ 6 h 34"/>
                  <a:gd name="T62" fmla="*/ 33 w 37"/>
                  <a:gd name="T63" fmla="*/ 7 h 34"/>
                  <a:gd name="T64" fmla="*/ 34 w 37"/>
                  <a:gd name="T65" fmla="*/ 9 h 34"/>
                  <a:gd name="T66" fmla="*/ 34 w 37"/>
                  <a:gd name="T67" fmla="*/ 12 h 34"/>
                  <a:gd name="T68" fmla="*/ 26 w 37"/>
                  <a:gd name="T69" fmla="*/ 21 h 34"/>
                  <a:gd name="T70" fmla="*/ 19 w 37"/>
                  <a:gd name="T71" fmla="*/ 23 h 34"/>
                  <a:gd name="T72" fmla="*/ 18 w 37"/>
                  <a:gd name="T73" fmla="*/ 21 h 34"/>
                  <a:gd name="T74" fmla="*/ 18 w 37"/>
                  <a:gd name="T75" fmla="*/ 18 h 34"/>
                  <a:gd name="T76" fmla="*/ 20 w 37"/>
                  <a:gd name="T77" fmla="*/ 15 h 34"/>
                  <a:gd name="T78" fmla="*/ 25 w 37"/>
                  <a:gd name="T79" fmla="*/ 10 h 34"/>
                  <a:gd name="T80" fmla="*/ 30 w 37"/>
                  <a:gd name="T81" fmla="*/ 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 h="34">
                    <a:moveTo>
                      <a:pt x="24" y="9"/>
                    </a:moveTo>
                    <a:cubicBezTo>
                      <a:pt x="22" y="11"/>
                      <a:pt x="22" y="11"/>
                      <a:pt x="22" y="11"/>
                    </a:cubicBezTo>
                    <a:cubicBezTo>
                      <a:pt x="21" y="13"/>
                      <a:pt x="21" y="13"/>
                      <a:pt x="21" y="13"/>
                    </a:cubicBezTo>
                    <a:cubicBezTo>
                      <a:pt x="19" y="14"/>
                      <a:pt x="19" y="14"/>
                      <a:pt x="19" y="14"/>
                    </a:cubicBezTo>
                    <a:cubicBezTo>
                      <a:pt x="18" y="15"/>
                      <a:pt x="17" y="17"/>
                      <a:pt x="15" y="18"/>
                    </a:cubicBezTo>
                    <a:cubicBezTo>
                      <a:pt x="13" y="20"/>
                      <a:pt x="12" y="21"/>
                      <a:pt x="11" y="22"/>
                    </a:cubicBezTo>
                    <a:cubicBezTo>
                      <a:pt x="11" y="23"/>
                      <a:pt x="9" y="24"/>
                      <a:pt x="8" y="25"/>
                    </a:cubicBezTo>
                    <a:cubicBezTo>
                      <a:pt x="6" y="27"/>
                      <a:pt x="5" y="28"/>
                      <a:pt x="4" y="29"/>
                    </a:cubicBezTo>
                    <a:cubicBezTo>
                      <a:pt x="2" y="31"/>
                      <a:pt x="1" y="32"/>
                      <a:pt x="0" y="32"/>
                    </a:cubicBezTo>
                    <a:cubicBezTo>
                      <a:pt x="0" y="33"/>
                      <a:pt x="0" y="33"/>
                      <a:pt x="0" y="33"/>
                    </a:cubicBezTo>
                    <a:cubicBezTo>
                      <a:pt x="0" y="34"/>
                      <a:pt x="0" y="34"/>
                      <a:pt x="1" y="34"/>
                    </a:cubicBezTo>
                    <a:cubicBezTo>
                      <a:pt x="1" y="34"/>
                      <a:pt x="2" y="34"/>
                      <a:pt x="3" y="32"/>
                    </a:cubicBezTo>
                    <a:cubicBezTo>
                      <a:pt x="4" y="32"/>
                      <a:pt x="5" y="31"/>
                      <a:pt x="6" y="29"/>
                    </a:cubicBezTo>
                    <a:cubicBezTo>
                      <a:pt x="7" y="28"/>
                      <a:pt x="8" y="27"/>
                      <a:pt x="9" y="26"/>
                    </a:cubicBezTo>
                    <a:cubicBezTo>
                      <a:pt x="12" y="23"/>
                      <a:pt x="14" y="21"/>
                      <a:pt x="14" y="21"/>
                    </a:cubicBezTo>
                    <a:cubicBezTo>
                      <a:pt x="15" y="20"/>
                      <a:pt x="16" y="20"/>
                      <a:pt x="16" y="21"/>
                    </a:cubicBezTo>
                    <a:cubicBezTo>
                      <a:pt x="16" y="21"/>
                      <a:pt x="16" y="21"/>
                      <a:pt x="16" y="22"/>
                    </a:cubicBezTo>
                    <a:cubicBezTo>
                      <a:pt x="16" y="24"/>
                      <a:pt x="17" y="25"/>
                      <a:pt x="18" y="25"/>
                    </a:cubicBezTo>
                    <a:cubicBezTo>
                      <a:pt x="20" y="26"/>
                      <a:pt x="22" y="26"/>
                      <a:pt x="24" y="25"/>
                    </a:cubicBezTo>
                    <a:cubicBezTo>
                      <a:pt x="25" y="24"/>
                      <a:pt x="27" y="23"/>
                      <a:pt x="29" y="21"/>
                    </a:cubicBezTo>
                    <a:cubicBezTo>
                      <a:pt x="31" y="18"/>
                      <a:pt x="33" y="15"/>
                      <a:pt x="35" y="14"/>
                    </a:cubicBezTo>
                    <a:cubicBezTo>
                      <a:pt x="37" y="11"/>
                      <a:pt x="37" y="8"/>
                      <a:pt x="35" y="6"/>
                    </a:cubicBezTo>
                    <a:cubicBezTo>
                      <a:pt x="35" y="6"/>
                      <a:pt x="34" y="5"/>
                      <a:pt x="34" y="5"/>
                    </a:cubicBezTo>
                    <a:cubicBezTo>
                      <a:pt x="33" y="4"/>
                      <a:pt x="33" y="4"/>
                      <a:pt x="33" y="4"/>
                    </a:cubicBezTo>
                    <a:cubicBezTo>
                      <a:pt x="32" y="3"/>
                      <a:pt x="32" y="3"/>
                      <a:pt x="32" y="2"/>
                    </a:cubicBezTo>
                    <a:cubicBezTo>
                      <a:pt x="32" y="2"/>
                      <a:pt x="32" y="1"/>
                      <a:pt x="32" y="1"/>
                    </a:cubicBezTo>
                    <a:cubicBezTo>
                      <a:pt x="32" y="1"/>
                      <a:pt x="32" y="1"/>
                      <a:pt x="32" y="1"/>
                    </a:cubicBezTo>
                    <a:cubicBezTo>
                      <a:pt x="31" y="0"/>
                      <a:pt x="30" y="1"/>
                      <a:pt x="30" y="3"/>
                    </a:cubicBezTo>
                    <a:cubicBezTo>
                      <a:pt x="30" y="3"/>
                      <a:pt x="28" y="5"/>
                      <a:pt x="26" y="7"/>
                    </a:cubicBezTo>
                    <a:lnTo>
                      <a:pt x="24" y="9"/>
                    </a:lnTo>
                    <a:close/>
                    <a:moveTo>
                      <a:pt x="30" y="6"/>
                    </a:moveTo>
                    <a:cubicBezTo>
                      <a:pt x="31" y="5"/>
                      <a:pt x="32" y="5"/>
                      <a:pt x="33" y="7"/>
                    </a:cubicBezTo>
                    <a:cubicBezTo>
                      <a:pt x="33" y="7"/>
                      <a:pt x="34" y="8"/>
                      <a:pt x="34" y="9"/>
                    </a:cubicBezTo>
                    <a:cubicBezTo>
                      <a:pt x="34" y="10"/>
                      <a:pt x="34" y="11"/>
                      <a:pt x="34" y="12"/>
                    </a:cubicBezTo>
                    <a:cubicBezTo>
                      <a:pt x="32" y="16"/>
                      <a:pt x="29" y="19"/>
                      <a:pt x="26" y="21"/>
                    </a:cubicBezTo>
                    <a:cubicBezTo>
                      <a:pt x="23" y="24"/>
                      <a:pt x="21" y="24"/>
                      <a:pt x="19" y="23"/>
                    </a:cubicBezTo>
                    <a:cubicBezTo>
                      <a:pt x="18" y="23"/>
                      <a:pt x="18" y="22"/>
                      <a:pt x="18" y="21"/>
                    </a:cubicBezTo>
                    <a:cubicBezTo>
                      <a:pt x="17" y="20"/>
                      <a:pt x="17" y="19"/>
                      <a:pt x="18" y="18"/>
                    </a:cubicBezTo>
                    <a:cubicBezTo>
                      <a:pt x="18" y="17"/>
                      <a:pt x="19" y="17"/>
                      <a:pt x="20" y="15"/>
                    </a:cubicBezTo>
                    <a:cubicBezTo>
                      <a:pt x="20" y="16"/>
                      <a:pt x="21" y="14"/>
                      <a:pt x="25" y="10"/>
                    </a:cubicBezTo>
                    <a:cubicBezTo>
                      <a:pt x="28" y="7"/>
                      <a:pt x="29" y="6"/>
                      <a:pt x="30" y="6"/>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3" name="Freeform 1640"/>
              <p:cNvSpPr/>
              <p:nvPr/>
            </p:nvSpPr>
            <p:spPr bwMode="auto">
              <a:xfrm flipH="1">
                <a:off x="1722191" y="547970"/>
                <a:ext cx="18788" cy="21919"/>
              </a:xfrm>
              <a:custGeom>
                <a:avLst/>
                <a:gdLst>
                  <a:gd name="T0" fmla="*/ 3 w 5"/>
                  <a:gd name="T1" fmla="*/ 5 h 6"/>
                  <a:gd name="T2" fmla="*/ 5 w 5"/>
                  <a:gd name="T3" fmla="*/ 3 h 6"/>
                  <a:gd name="T4" fmla="*/ 4 w 5"/>
                  <a:gd name="T5" fmla="*/ 2 h 6"/>
                  <a:gd name="T6" fmla="*/ 2 w 5"/>
                  <a:gd name="T7" fmla="*/ 1 h 6"/>
                  <a:gd name="T8" fmla="*/ 0 w 5"/>
                  <a:gd name="T9" fmla="*/ 2 h 6"/>
                  <a:gd name="T10" fmla="*/ 0 w 5"/>
                  <a:gd name="T11" fmla="*/ 4 h 6"/>
                  <a:gd name="T12" fmla="*/ 3 w 5"/>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3" y="5"/>
                    </a:moveTo>
                    <a:cubicBezTo>
                      <a:pt x="4" y="5"/>
                      <a:pt x="5" y="4"/>
                      <a:pt x="5" y="3"/>
                    </a:cubicBezTo>
                    <a:cubicBezTo>
                      <a:pt x="4" y="2"/>
                      <a:pt x="4" y="2"/>
                      <a:pt x="4" y="2"/>
                    </a:cubicBezTo>
                    <a:cubicBezTo>
                      <a:pt x="4" y="1"/>
                      <a:pt x="3" y="0"/>
                      <a:pt x="2" y="1"/>
                    </a:cubicBezTo>
                    <a:cubicBezTo>
                      <a:pt x="1" y="1"/>
                      <a:pt x="1" y="1"/>
                      <a:pt x="0" y="2"/>
                    </a:cubicBezTo>
                    <a:cubicBezTo>
                      <a:pt x="0" y="3"/>
                      <a:pt x="0" y="4"/>
                      <a:pt x="0" y="4"/>
                    </a:cubicBezTo>
                    <a:cubicBezTo>
                      <a:pt x="1" y="6"/>
                      <a:pt x="2" y="6"/>
                      <a:pt x="3" y="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4" name="Freeform 1641"/>
              <p:cNvSpPr/>
              <p:nvPr/>
            </p:nvSpPr>
            <p:spPr bwMode="auto">
              <a:xfrm flipH="1">
                <a:off x="1751938" y="580848"/>
                <a:ext cx="18788" cy="23484"/>
              </a:xfrm>
              <a:custGeom>
                <a:avLst/>
                <a:gdLst>
                  <a:gd name="T0" fmla="*/ 3 w 5"/>
                  <a:gd name="T1" fmla="*/ 5 h 6"/>
                  <a:gd name="T2" fmla="*/ 5 w 5"/>
                  <a:gd name="T3" fmla="*/ 3 h 6"/>
                  <a:gd name="T4" fmla="*/ 5 w 5"/>
                  <a:gd name="T5" fmla="*/ 2 h 6"/>
                  <a:gd name="T6" fmla="*/ 2 w 5"/>
                  <a:gd name="T7" fmla="*/ 0 h 6"/>
                  <a:gd name="T8" fmla="*/ 0 w 5"/>
                  <a:gd name="T9" fmla="*/ 2 h 6"/>
                  <a:gd name="T10" fmla="*/ 0 w 5"/>
                  <a:gd name="T11" fmla="*/ 4 h 6"/>
                  <a:gd name="T12" fmla="*/ 3 w 5"/>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3" y="5"/>
                    </a:moveTo>
                    <a:cubicBezTo>
                      <a:pt x="4" y="5"/>
                      <a:pt x="5" y="4"/>
                      <a:pt x="5" y="3"/>
                    </a:cubicBezTo>
                    <a:cubicBezTo>
                      <a:pt x="5" y="2"/>
                      <a:pt x="5" y="2"/>
                      <a:pt x="5" y="2"/>
                    </a:cubicBezTo>
                    <a:cubicBezTo>
                      <a:pt x="4" y="1"/>
                      <a:pt x="3" y="0"/>
                      <a:pt x="2" y="0"/>
                    </a:cubicBezTo>
                    <a:cubicBezTo>
                      <a:pt x="1" y="0"/>
                      <a:pt x="1" y="1"/>
                      <a:pt x="0" y="2"/>
                    </a:cubicBezTo>
                    <a:cubicBezTo>
                      <a:pt x="0" y="3"/>
                      <a:pt x="0" y="4"/>
                      <a:pt x="0" y="4"/>
                    </a:cubicBezTo>
                    <a:cubicBezTo>
                      <a:pt x="1" y="5"/>
                      <a:pt x="2" y="6"/>
                      <a:pt x="3" y="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5" name="Freeform 1642"/>
              <p:cNvSpPr/>
              <p:nvPr/>
            </p:nvSpPr>
            <p:spPr bwMode="auto">
              <a:xfrm flipH="1">
                <a:off x="1640778" y="555798"/>
                <a:ext cx="129947" cy="76716"/>
              </a:xfrm>
              <a:custGeom>
                <a:avLst/>
                <a:gdLst>
                  <a:gd name="T0" fmla="*/ 8 w 35"/>
                  <a:gd name="T1" fmla="*/ 14 h 21"/>
                  <a:gd name="T2" fmla="*/ 4 w 35"/>
                  <a:gd name="T3" fmla="*/ 17 h 21"/>
                  <a:gd name="T4" fmla="*/ 1 w 35"/>
                  <a:gd name="T5" fmla="*/ 21 h 21"/>
                  <a:gd name="T6" fmla="*/ 3 w 35"/>
                  <a:gd name="T7" fmla="*/ 20 h 21"/>
                  <a:gd name="T8" fmla="*/ 6 w 35"/>
                  <a:gd name="T9" fmla="*/ 17 h 21"/>
                  <a:gd name="T10" fmla="*/ 10 w 35"/>
                  <a:gd name="T11" fmla="*/ 14 h 21"/>
                  <a:gd name="T12" fmla="*/ 14 w 35"/>
                  <a:gd name="T13" fmla="*/ 11 h 21"/>
                  <a:gd name="T14" fmla="*/ 17 w 35"/>
                  <a:gd name="T15" fmla="*/ 10 h 21"/>
                  <a:gd name="T16" fmla="*/ 17 w 35"/>
                  <a:gd name="T17" fmla="*/ 9 h 21"/>
                  <a:gd name="T18" fmla="*/ 18 w 35"/>
                  <a:gd name="T19" fmla="*/ 9 h 21"/>
                  <a:gd name="T20" fmla="*/ 22 w 35"/>
                  <a:gd name="T21" fmla="*/ 7 h 21"/>
                  <a:gd name="T22" fmla="*/ 26 w 35"/>
                  <a:gd name="T23" fmla="*/ 5 h 21"/>
                  <a:gd name="T24" fmla="*/ 31 w 35"/>
                  <a:gd name="T25" fmla="*/ 3 h 21"/>
                  <a:gd name="T26" fmla="*/ 35 w 35"/>
                  <a:gd name="T27" fmla="*/ 1 h 21"/>
                  <a:gd name="T28" fmla="*/ 35 w 35"/>
                  <a:gd name="T29" fmla="*/ 0 h 21"/>
                  <a:gd name="T30" fmla="*/ 34 w 35"/>
                  <a:gd name="T31" fmla="*/ 1 h 21"/>
                  <a:gd name="T32" fmla="*/ 30 w 35"/>
                  <a:gd name="T33" fmla="*/ 2 h 21"/>
                  <a:gd name="T34" fmla="*/ 27 w 35"/>
                  <a:gd name="T35" fmla="*/ 3 h 21"/>
                  <a:gd name="T36" fmla="*/ 24 w 35"/>
                  <a:gd name="T37" fmla="*/ 4 h 21"/>
                  <a:gd name="T38" fmla="*/ 20 w 35"/>
                  <a:gd name="T39" fmla="*/ 6 h 21"/>
                  <a:gd name="T40" fmla="*/ 13 w 35"/>
                  <a:gd name="T41" fmla="*/ 11 h 21"/>
                  <a:gd name="T42" fmla="*/ 11 w 35"/>
                  <a:gd name="T43" fmla="*/ 12 h 21"/>
                  <a:gd name="T44" fmla="*/ 8 w 35"/>
                  <a:gd name="T45"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 h="21">
                    <a:moveTo>
                      <a:pt x="8" y="14"/>
                    </a:moveTo>
                    <a:cubicBezTo>
                      <a:pt x="6" y="16"/>
                      <a:pt x="4" y="17"/>
                      <a:pt x="4" y="17"/>
                    </a:cubicBezTo>
                    <a:cubicBezTo>
                      <a:pt x="1" y="19"/>
                      <a:pt x="0" y="20"/>
                      <a:pt x="1" y="21"/>
                    </a:cubicBezTo>
                    <a:cubicBezTo>
                      <a:pt x="1" y="21"/>
                      <a:pt x="2" y="21"/>
                      <a:pt x="3" y="20"/>
                    </a:cubicBezTo>
                    <a:cubicBezTo>
                      <a:pt x="4" y="19"/>
                      <a:pt x="5" y="18"/>
                      <a:pt x="6" y="17"/>
                    </a:cubicBezTo>
                    <a:cubicBezTo>
                      <a:pt x="8" y="15"/>
                      <a:pt x="9" y="14"/>
                      <a:pt x="10" y="14"/>
                    </a:cubicBezTo>
                    <a:cubicBezTo>
                      <a:pt x="11" y="13"/>
                      <a:pt x="12" y="12"/>
                      <a:pt x="14" y="11"/>
                    </a:cubicBezTo>
                    <a:cubicBezTo>
                      <a:pt x="15" y="11"/>
                      <a:pt x="16" y="10"/>
                      <a:pt x="17" y="10"/>
                    </a:cubicBezTo>
                    <a:cubicBezTo>
                      <a:pt x="17" y="9"/>
                      <a:pt x="17" y="9"/>
                      <a:pt x="17" y="9"/>
                    </a:cubicBezTo>
                    <a:cubicBezTo>
                      <a:pt x="18" y="9"/>
                      <a:pt x="18" y="9"/>
                      <a:pt x="18" y="9"/>
                    </a:cubicBezTo>
                    <a:cubicBezTo>
                      <a:pt x="19" y="8"/>
                      <a:pt x="21" y="7"/>
                      <a:pt x="22" y="7"/>
                    </a:cubicBezTo>
                    <a:cubicBezTo>
                      <a:pt x="24" y="6"/>
                      <a:pt x="25" y="5"/>
                      <a:pt x="26" y="5"/>
                    </a:cubicBezTo>
                    <a:cubicBezTo>
                      <a:pt x="29" y="4"/>
                      <a:pt x="31" y="4"/>
                      <a:pt x="31" y="3"/>
                    </a:cubicBezTo>
                    <a:cubicBezTo>
                      <a:pt x="33" y="3"/>
                      <a:pt x="35" y="2"/>
                      <a:pt x="35" y="1"/>
                    </a:cubicBezTo>
                    <a:cubicBezTo>
                      <a:pt x="35" y="1"/>
                      <a:pt x="35" y="1"/>
                      <a:pt x="35" y="0"/>
                    </a:cubicBezTo>
                    <a:cubicBezTo>
                      <a:pt x="35" y="0"/>
                      <a:pt x="34" y="0"/>
                      <a:pt x="34" y="1"/>
                    </a:cubicBezTo>
                    <a:cubicBezTo>
                      <a:pt x="31" y="1"/>
                      <a:pt x="30" y="2"/>
                      <a:pt x="30" y="2"/>
                    </a:cubicBezTo>
                    <a:cubicBezTo>
                      <a:pt x="29" y="2"/>
                      <a:pt x="28" y="3"/>
                      <a:pt x="27" y="3"/>
                    </a:cubicBezTo>
                    <a:cubicBezTo>
                      <a:pt x="25" y="4"/>
                      <a:pt x="24" y="4"/>
                      <a:pt x="24" y="4"/>
                    </a:cubicBezTo>
                    <a:cubicBezTo>
                      <a:pt x="22" y="5"/>
                      <a:pt x="21" y="6"/>
                      <a:pt x="20" y="6"/>
                    </a:cubicBezTo>
                    <a:cubicBezTo>
                      <a:pt x="18" y="7"/>
                      <a:pt x="16" y="9"/>
                      <a:pt x="13" y="11"/>
                    </a:cubicBezTo>
                    <a:cubicBezTo>
                      <a:pt x="13" y="11"/>
                      <a:pt x="12" y="12"/>
                      <a:pt x="11" y="12"/>
                    </a:cubicBezTo>
                    <a:cubicBezTo>
                      <a:pt x="10" y="13"/>
                      <a:pt x="9" y="13"/>
                      <a:pt x="8" y="1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6" name="Freeform 1643"/>
              <p:cNvSpPr/>
              <p:nvPr/>
            </p:nvSpPr>
            <p:spPr bwMode="auto">
              <a:xfrm flipH="1">
                <a:off x="1595375" y="591808"/>
                <a:ext cx="129947" cy="78281"/>
              </a:xfrm>
              <a:custGeom>
                <a:avLst/>
                <a:gdLst>
                  <a:gd name="T0" fmla="*/ 13 w 35"/>
                  <a:gd name="T1" fmla="*/ 11 h 21"/>
                  <a:gd name="T2" fmla="*/ 10 w 35"/>
                  <a:gd name="T3" fmla="*/ 12 h 21"/>
                  <a:gd name="T4" fmla="*/ 8 w 35"/>
                  <a:gd name="T5" fmla="*/ 14 h 21"/>
                  <a:gd name="T6" fmla="*/ 3 w 35"/>
                  <a:gd name="T7" fmla="*/ 18 h 21"/>
                  <a:gd name="T8" fmla="*/ 0 w 35"/>
                  <a:gd name="T9" fmla="*/ 21 h 21"/>
                  <a:gd name="T10" fmla="*/ 2 w 35"/>
                  <a:gd name="T11" fmla="*/ 20 h 21"/>
                  <a:gd name="T12" fmla="*/ 6 w 35"/>
                  <a:gd name="T13" fmla="*/ 17 h 21"/>
                  <a:gd name="T14" fmla="*/ 10 w 35"/>
                  <a:gd name="T15" fmla="*/ 14 h 21"/>
                  <a:gd name="T16" fmla="*/ 14 w 35"/>
                  <a:gd name="T17" fmla="*/ 11 h 21"/>
                  <a:gd name="T18" fmla="*/ 16 w 35"/>
                  <a:gd name="T19" fmla="*/ 10 h 21"/>
                  <a:gd name="T20" fmla="*/ 17 w 35"/>
                  <a:gd name="T21" fmla="*/ 10 h 21"/>
                  <a:gd name="T22" fmla="*/ 18 w 35"/>
                  <a:gd name="T23" fmla="*/ 9 h 21"/>
                  <a:gd name="T24" fmla="*/ 22 w 35"/>
                  <a:gd name="T25" fmla="*/ 7 h 21"/>
                  <a:gd name="T26" fmla="*/ 25 w 35"/>
                  <a:gd name="T27" fmla="*/ 5 h 21"/>
                  <a:gd name="T28" fmla="*/ 31 w 35"/>
                  <a:gd name="T29" fmla="*/ 3 h 21"/>
                  <a:gd name="T30" fmla="*/ 35 w 35"/>
                  <a:gd name="T31" fmla="*/ 2 h 21"/>
                  <a:gd name="T32" fmla="*/ 34 w 35"/>
                  <a:gd name="T33" fmla="*/ 1 h 21"/>
                  <a:gd name="T34" fmla="*/ 33 w 35"/>
                  <a:gd name="T35" fmla="*/ 1 h 21"/>
                  <a:gd name="T36" fmla="*/ 29 w 35"/>
                  <a:gd name="T37" fmla="*/ 2 h 21"/>
                  <a:gd name="T38" fmla="*/ 26 w 35"/>
                  <a:gd name="T39" fmla="*/ 3 h 21"/>
                  <a:gd name="T40" fmla="*/ 24 w 35"/>
                  <a:gd name="T41" fmla="*/ 5 h 21"/>
                  <a:gd name="T42" fmla="*/ 20 w 35"/>
                  <a:gd name="T43" fmla="*/ 7 h 21"/>
                  <a:gd name="T44" fmla="*/ 13 w 35"/>
                  <a:gd name="T45"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 h="21">
                    <a:moveTo>
                      <a:pt x="13" y="11"/>
                    </a:moveTo>
                    <a:cubicBezTo>
                      <a:pt x="12" y="11"/>
                      <a:pt x="11" y="12"/>
                      <a:pt x="10" y="12"/>
                    </a:cubicBezTo>
                    <a:cubicBezTo>
                      <a:pt x="9" y="13"/>
                      <a:pt x="9" y="14"/>
                      <a:pt x="8" y="14"/>
                    </a:cubicBezTo>
                    <a:cubicBezTo>
                      <a:pt x="5" y="16"/>
                      <a:pt x="4" y="17"/>
                      <a:pt x="3" y="18"/>
                    </a:cubicBezTo>
                    <a:cubicBezTo>
                      <a:pt x="1" y="19"/>
                      <a:pt x="0" y="21"/>
                      <a:pt x="0" y="21"/>
                    </a:cubicBezTo>
                    <a:cubicBezTo>
                      <a:pt x="1" y="21"/>
                      <a:pt x="1" y="21"/>
                      <a:pt x="2" y="20"/>
                    </a:cubicBezTo>
                    <a:cubicBezTo>
                      <a:pt x="3" y="19"/>
                      <a:pt x="4" y="18"/>
                      <a:pt x="6" y="17"/>
                    </a:cubicBezTo>
                    <a:cubicBezTo>
                      <a:pt x="8" y="16"/>
                      <a:pt x="9" y="15"/>
                      <a:pt x="10" y="14"/>
                    </a:cubicBezTo>
                    <a:cubicBezTo>
                      <a:pt x="11" y="13"/>
                      <a:pt x="12" y="13"/>
                      <a:pt x="14" y="11"/>
                    </a:cubicBezTo>
                    <a:cubicBezTo>
                      <a:pt x="15" y="11"/>
                      <a:pt x="16" y="11"/>
                      <a:pt x="16" y="10"/>
                    </a:cubicBezTo>
                    <a:cubicBezTo>
                      <a:pt x="17" y="10"/>
                      <a:pt x="17" y="10"/>
                      <a:pt x="17" y="10"/>
                    </a:cubicBezTo>
                    <a:cubicBezTo>
                      <a:pt x="18" y="9"/>
                      <a:pt x="18" y="9"/>
                      <a:pt x="18" y="9"/>
                    </a:cubicBezTo>
                    <a:cubicBezTo>
                      <a:pt x="19" y="8"/>
                      <a:pt x="20" y="8"/>
                      <a:pt x="22" y="7"/>
                    </a:cubicBezTo>
                    <a:cubicBezTo>
                      <a:pt x="23" y="6"/>
                      <a:pt x="24" y="6"/>
                      <a:pt x="25" y="5"/>
                    </a:cubicBezTo>
                    <a:cubicBezTo>
                      <a:pt x="29" y="4"/>
                      <a:pt x="30" y="4"/>
                      <a:pt x="31" y="3"/>
                    </a:cubicBezTo>
                    <a:cubicBezTo>
                      <a:pt x="33" y="3"/>
                      <a:pt x="34" y="2"/>
                      <a:pt x="35" y="2"/>
                    </a:cubicBezTo>
                    <a:cubicBezTo>
                      <a:pt x="35" y="1"/>
                      <a:pt x="35" y="1"/>
                      <a:pt x="34" y="1"/>
                    </a:cubicBezTo>
                    <a:cubicBezTo>
                      <a:pt x="34" y="0"/>
                      <a:pt x="34" y="1"/>
                      <a:pt x="33" y="1"/>
                    </a:cubicBezTo>
                    <a:cubicBezTo>
                      <a:pt x="31" y="2"/>
                      <a:pt x="29" y="2"/>
                      <a:pt x="29" y="2"/>
                    </a:cubicBezTo>
                    <a:cubicBezTo>
                      <a:pt x="29" y="2"/>
                      <a:pt x="28" y="3"/>
                      <a:pt x="26" y="3"/>
                    </a:cubicBezTo>
                    <a:cubicBezTo>
                      <a:pt x="25" y="4"/>
                      <a:pt x="24" y="4"/>
                      <a:pt x="24" y="5"/>
                    </a:cubicBezTo>
                    <a:cubicBezTo>
                      <a:pt x="22" y="6"/>
                      <a:pt x="20" y="6"/>
                      <a:pt x="20" y="7"/>
                    </a:cubicBezTo>
                    <a:cubicBezTo>
                      <a:pt x="18" y="8"/>
                      <a:pt x="15" y="9"/>
                      <a:pt x="13" y="1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7" name="Freeform 1644"/>
              <p:cNvSpPr/>
              <p:nvPr/>
            </p:nvSpPr>
            <p:spPr bwMode="auto">
              <a:xfrm flipH="1">
                <a:off x="1562497" y="629383"/>
                <a:ext cx="108028" cy="108028"/>
              </a:xfrm>
              <a:custGeom>
                <a:avLst/>
                <a:gdLst>
                  <a:gd name="T0" fmla="*/ 16 w 29"/>
                  <a:gd name="T1" fmla="*/ 22 h 29"/>
                  <a:gd name="T2" fmla="*/ 11 w 29"/>
                  <a:gd name="T3" fmla="*/ 26 h 29"/>
                  <a:gd name="T4" fmla="*/ 9 w 29"/>
                  <a:gd name="T5" fmla="*/ 26 h 29"/>
                  <a:gd name="T6" fmla="*/ 9 w 29"/>
                  <a:gd name="T7" fmla="*/ 24 h 29"/>
                  <a:gd name="T8" fmla="*/ 11 w 29"/>
                  <a:gd name="T9" fmla="*/ 22 h 29"/>
                  <a:gd name="T10" fmla="*/ 13 w 29"/>
                  <a:gd name="T11" fmla="*/ 19 h 29"/>
                  <a:gd name="T12" fmla="*/ 12 w 29"/>
                  <a:gd name="T13" fmla="*/ 16 h 29"/>
                  <a:gd name="T14" fmla="*/ 7 w 29"/>
                  <a:gd name="T15" fmla="*/ 19 h 29"/>
                  <a:gd name="T16" fmla="*/ 3 w 29"/>
                  <a:gd name="T17" fmla="*/ 21 h 29"/>
                  <a:gd name="T18" fmla="*/ 3 w 29"/>
                  <a:gd name="T19" fmla="*/ 19 h 29"/>
                  <a:gd name="T20" fmla="*/ 8 w 29"/>
                  <a:gd name="T21" fmla="*/ 12 h 29"/>
                  <a:gd name="T22" fmla="*/ 11 w 29"/>
                  <a:gd name="T23" fmla="*/ 8 h 29"/>
                  <a:gd name="T24" fmla="*/ 16 w 29"/>
                  <a:gd name="T25" fmla="*/ 3 h 29"/>
                  <a:gd name="T26" fmla="*/ 17 w 29"/>
                  <a:gd name="T27" fmla="*/ 1 h 29"/>
                  <a:gd name="T28" fmla="*/ 17 w 29"/>
                  <a:gd name="T29" fmla="*/ 1 h 29"/>
                  <a:gd name="T30" fmla="*/ 15 w 29"/>
                  <a:gd name="T31" fmla="*/ 2 h 29"/>
                  <a:gd name="T32" fmla="*/ 12 w 29"/>
                  <a:gd name="T33" fmla="*/ 5 h 29"/>
                  <a:gd name="T34" fmla="*/ 9 w 29"/>
                  <a:gd name="T35" fmla="*/ 8 h 29"/>
                  <a:gd name="T36" fmla="*/ 2 w 29"/>
                  <a:gd name="T37" fmla="*/ 17 h 29"/>
                  <a:gd name="T38" fmla="*/ 0 w 29"/>
                  <a:gd name="T39" fmla="*/ 21 h 29"/>
                  <a:gd name="T40" fmla="*/ 1 w 29"/>
                  <a:gd name="T41" fmla="*/ 23 h 29"/>
                  <a:gd name="T42" fmla="*/ 4 w 29"/>
                  <a:gd name="T43" fmla="*/ 23 h 29"/>
                  <a:gd name="T44" fmla="*/ 7 w 29"/>
                  <a:gd name="T45" fmla="*/ 20 h 29"/>
                  <a:gd name="T46" fmla="*/ 10 w 29"/>
                  <a:gd name="T47" fmla="*/ 18 h 29"/>
                  <a:gd name="T48" fmla="*/ 11 w 29"/>
                  <a:gd name="T49" fmla="*/ 19 h 29"/>
                  <a:gd name="T50" fmla="*/ 10 w 29"/>
                  <a:gd name="T51" fmla="*/ 21 h 29"/>
                  <a:gd name="T52" fmla="*/ 6 w 29"/>
                  <a:gd name="T53" fmla="*/ 27 h 29"/>
                  <a:gd name="T54" fmla="*/ 7 w 29"/>
                  <a:gd name="T55" fmla="*/ 28 h 29"/>
                  <a:gd name="T56" fmla="*/ 8 w 29"/>
                  <a:gd name="T57" fmla="*/ 29 h 29"/>
                  <a:gd name="T58" fmla="*/ 12 w 29"/>
                  <a:gd name="T59" fmla="*/ 27 h 29"/>
                  <a:gd name="T60" fmla="*/ 16 w 29"/>
                  <a:gd name="T61" fmla="*/ 24 h 29"/>
                  <a:gd name="T62" fmla="*/ 19 w 29"/>
                  <a:gd name="T63" fmla="*/ 21 h 29"/>
                  <a:gd name="T64" fmla="*/ 22 w 29"/>
                  <a:gd name="T65" fmla="*/ 18 h 29"/>
                  <a:gd name="T66" fmla="*/ 27 w 29"/>
                  <a:gd name="T67" fmla="*/ 14 h 29"/>
                  <a:gd name="T68" fmla="*/ 28 w 29"/>
                  <a:gd name="T69" fmla="*/ 13 h 29"/>
                  <a:gd name="T70" fmla="*/ 29 w 29"/>
                  <a:gd name="T71" fmla="*/ 12 h 29"/>
                  <a:gd name="T72" fmla="*/ 29 w 29"/>
                  <a:gd name="T73" fmla="*/ 11 h 29"/>
                  <a:gd name="T74" fmla="*/ 28 w 29"/>
                  <a:gd name="T75" fmla="*/ 11 h 29"/>
                  <a:gd name="T76" fmla="*/ 25 w 29"/>
                  <a:gd name="T77" fmla="*/ 13 h 29"/>
                  <a:gd name="T78" fmla="*/ 21 w 29"/>
                  <a:gd name="T79" fmla="*/ 17 h 29"/>
                  <a:gd name="T80" fmla="*/ 18 w 29"/>
                  <a:gd name="T81" fmla="*/ 20 h 29"/>
                  <a:gd name="T82" fmla="*/ 16 w 29"/>
                  <a:gd name="T83"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 h="29">
                    <a:moveTo>
                      <a:pt x="16" y="22"/>
                    </a:moveTo>
                    <a:cubicBezTo>
                      <a:pt x="13" y="24"/>
                      <a:pt x="12" y="25"/>
                      <a:pt x="11" y="26"/>
                    </a:cubicBezTo>
                    <a:cubicBezTo>
                      <a:pt x="10" y="26"/>
                      <a:pt x="10" y="26"/>
                      <a:pt x="9" y="26"/>
                    </a:cubicBezTo>
                    <a:cubicBezTo>
                      <a:pt x="9" y="26"/>
                      <a:pt x="9" y="25"/>
                      <a:pt x="9" y="24"/>
                    </a:cubicBezTo>
                    <a:cubicBezTo>
                      <a:pt x="9" y="24"/>
                      <a:pt x="10" y="23"/>
                      <a:pt x="11" y="22"/>
                    </a:cubicBezTo>
                    <a:cubicBezTo>
                      <a:pt x="12" y="21"/>
                      <a:pt x="12" y="20"/>
                      <a:pt x="13" y="19"/>
                    </a:cubicBezTo>
                    <a:cubicBezTo>
                      <a:pt x="14" y="17"/>
                      <a:pt x="14" y="16"/>
                      <a:pt x="12" y="16"/>
                    </a:cubicBezTo>
                    <a:cubicBezTo>
                      <a:pt x="11" y="16"/>
                      <a:pt x="9" y="17"/>
                      <a:pt x="7" y="19"/>
                    </a:cubicBezTo>
                    <a:cubicBezTo>
                      <a:pt x="5" y="21"/>
                      <a:pt x="4" y="22"/>
                      <a:pt x="3" y="21"/>
                    </a:cubicBezTo>
                    <a:cubicBezTo>
                      <a:pt x="2" y="21"/>
                      <a:pt x="2" y="20"/>
                      <a:pt x="3" y="19"/>
                    </a:cubicBezTo>
                    <a:cubicBezTo>
                      <a:pt x="3" y="18"/>
                      <a:pt x="5" y="16"/>
                      <a:pt x="8" y="12"/>
                    </a:cubicBezTo>
                    <a:cubicBezTo>
                      <a:pt x="8" y="12"/>
                      <a:pt x="9" y="11"/>
                      <a:pt x="11" y="8"/>
                    </a:cubicBezTo>
                    <a:cubicBezTo>
                      <a:pt x="12" y="7"/>
                      <a:pt x="14" y="6"/>
                      <a:pt x="16" y="3"/>
                    </a:cubicBezTo>
                    <a:cubicBezTo>
                      <a:pt x="17" y="2"/>
                      <a:pt x="17" y="1"/>
                      <a:pt x="17" y="1"/>
                    </a:cubicBezTo>
                    <a:cubicBezTo>
                      <a:pt x="17" y="1"/>
                      <a:pt x="17" y="1"/>
                      <a:pt x="17" y="1"/>
                    </a:cubicBezTo>
                    <a:cubicBezTo>
                      <a:pt x="16" y="0"/>
                      <a:pt x="16" y="0"/>
                      <a:pt x="15" y="2"/>
                    </a:cubicBezTo>
                    <a:cubicBezTo>
                      <a:pt x="14" y="3"/>
                      <a:pt x="13" y="4"/>
                      <a:pt x="12" y="5"/>
                    </a:cubicBezTo>
                    <a:cubicBezTo>
                      <a:pt x="10" y="7"/>
                      <a:pt x="9" y="8"/>
                      <a:pt x="9" y="8"/>
                    </a:cubicBezTo>
                    <a:cubicBezTo>
                      <a:pt x="4" y="14"/>
                      <a:pt x="2" y="17"/>
                      <a:pt x="2" y="17"/>
                    </a:cubicBezTo>
                    <a:cubicBezTo>
                      <a:pt x="1" y="19"/>
                      <a:pt x="0" y="20"/>
                      <a:pt x="0" y="21"/>
                    </a:cubicBezTo>
                    <a:cubicBezTo>
                      <a:pt x="0" y="22"/>
                      <a:pt x="0" y="23"/>
                      <a:pt x="1" y="23"/>
                    </a:cubicBezTo>
                    <a:cubicBezTo>
                      <a:pt x="2" y="24"/>
                      <a:pt x="3" y="24"/>
                      <a:pt x="4" y="23"/>
                    </a:cubicBezTo>
                    <a:cubicBezTo>
                      <a:pt x="6" y="21"/>
                      <a:pt x="7" y="20"/>
                      <a:pt x="7" y="20"/>
                    </a:cubicBezTo>
                    <a:cubicBezTo>
                      <a:pt x="9" y="19"/>
                      <a:pt x="10" y="18"/>
                      <a:pt x="10" y="18"/>
                    </a:cubicBezTo>
                    <a:cubicBezTo>
                      <a:pt x="11" y="18"/>
                      <a:pt x="11" y="18"/>
                      <a:pt x="11" y="19"/>
                    </a:cubicBezTo>
                    <a:cubicBezTo>
                      <a:pt x="11" y="19"/>
                      <a:pt x="11" y="20"/>
                      <a:pt x="10" y="21"/>
                    </a:cubicBezTo>
                    <a:cubicBezTo>
                      <a:pt x="7" y="24"/>
                      <a:pt x="6" y="26"/>
                      <a:pt x="6" y="27"/>
                    </a:cubicBezTo>
                    <a:cubicBezTo>
                      <a:pt x="6" y="27"/>
                      <a:pt x="6" y="28"/>
                      <a:pt x="7" y="28"/>
                    </a:cubicBezTo>
                    <a:cubicBezTo>
                      <a:pt x="7" y="29"/>
                      <a:pt x="7" y="29"/>
                      <a:pt x="8" y="29"/>
                    </a:cubicBezTo>
                    <a:cubicBezTo>
                      <a:pt x="9" y="29"/>
                      <a:pt x="10" y="28"/>
                      <a:pt x="12" y="27"/>
                    </a:cubicBezTo>
                    <a:cubicBezTo>
                      <a:pt x="13" y="26"/>
                      <a:pt x="14" y="25"/>
                      <a:pt x="16" y="24"/>
                    </a:cubicBezTo>
                    <a:cubicBezTo>
                      <a:pt x="16" y="23"/>
                      <a:pt x="17" y="22"/>
                      <a:pt x="19" y="21"/>
                    </a:cubicBezTo>
                    <a:cubicBezTo>
                      <a:pt x="21" y="20"/>
                      <a:pt x="22" y="19"/>
                      <a:pt x="22" y="18"/>
                    </a:cubicBezTo>
                    <a:cubicBezTo>
                      <a:pt x="24" y="17"/>
                      <a:pt x="25" y="16"/>
                      <a:pt x="27" y="14"/>
                    </a:cubicBezTo>
                    <a:cubicBezTo>
                      <a:pt x="27" y="14"/>
                      <a:pt x="27" y="14"/>
                      <a:pt x="28" y="13"/>
                    </a:cubicBezTo>
                    <a:cubicBezTo>
                      <a:pt x="28" y="13"/>
                      <a:pt x="29" y="13"/>
                      <a:pt x="29" y="12"/>
                    </a:cubicBezTo>
                    <a:cubicBezTo>
                      <a:pt x="29" y="12"/>
                      <a:pt x="29" y="12"/>
                      <a:pt x="29" y="11"/>
                    </a:cubicBezTo>
                    <a:cubicBezTo>
                      <a:pt x="29" y="11"/>
                      <a:pt x="28" y="10"/>
                      <a:pt x="28" y="11"/>
                    </a:cubicBezTo>
                    <a:cubicBezTo>
                      <a:pt x="27" y="11"/>
                      <a:pt x="27" y="11"/>
                      <a:pt x="25" y="13"/>
                    </a:cubicBezTo>
                    <a:cubicBezTo>
                      <a:pt x="24" y="14"/>
                      <a:pt x="22" y="16"/>
                      <a:pt x="21" y="17"/>
                    </a:cubicBezTo>
                    <a:cubicBezTo>
                      <a:pt x="20" y="18"/>
                      <a:pt x="19" y="19"/>
                      <a:pt x="18" y="20"/>
                    </a:cubicBezTo>
                    <a:cubicBezTo>
                      <a:pt x="17" y="21"/>
                      <a:pt x="16" y="22"/>
                      <a:pt x="16" y="2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8" name="Freeform 1645"/>
              <p:cNvSpPr/>
              <p:nvPr/>
            </p:nvSpPr>
            <p:spPr bwMode="auto">
              <a:xfrm flipH="1">
                <a:off x="1503003" y="681048"/>
                <a:ext cx="108028" cy="108028"/>
              </a:xfrm>
              <a:custGeom>
                <a:avLst/>
                <a:gdLst>
                  <a:gd name="T0" fmla="*/ 9 w 29"/>
                  <a:gd name="T1" fmla="*/ 9 h 29"/>
                  <a:gd name="T2" fmla="*/ 2 w 29"/>
                  <a:gd name="T3" fmla="*/ 17 h 29"/>
                  <a:gd name="T4" fmla="*/ 0 w 29"/>
                  <a:gd name="T5" fmla="*/ 21 h 29"/>
                  <a:gd name="T6" fmla="*/ 2 w 29"/>
                  <a:gd name="T7" fmla="*/ 24 h 29"/>
                  <a:gd name="T8" fmla="*/ 5 w 29"/>
                  <a:gd name="T9" fmla="*/ 23 h 29"/>
                  <a:gd name="T10" fmla="*/ 8 w 29"/>
                  <a:gd name="T11" fmla="*/ 20 h 29"/>
                  <a:gd name="T12" fmla="*/ 10 w 29"/>
                  <a:gd name="T13" fmla="*/ 18 h 29"/>
                  <a:gd name="T14" fmla="*/ 11 w 29"/>
                  <a:gd name="T15" fmla="*/ 19 h 29"/>
                  <a:gd name="T16" fmla="*/ 10 w 29"/>
                  <a:gd name="T17" fmla="*/ 21 h 29"/>
                  <a:gd name="T18" fmla="*/ 7 w 29"/>
                  <a:gd name="T19" fmla="*/ 27 h 29"/>
                  <a:gd name="T20" fmla="*/ 7 w 29"/>
                  <a:gd name="T21" fmla="*/ 29 h 29"/>
                  <a:gd name="T22" fmla="*/ 9 w 29"/>
                  <a:gd name="T23" fmla="*/ 29 h 29"/>
                  <a:gd name="T24" fmla="*/ 12 w 29"/>
                  <a:gd name="T25" fmla="*/ 27 h 29"/>
                  <a:gd name="T26" fmla="*/ 16 w 29"/>
                  <a:gd name="T27" fmla="*/ 24 h 29"/>
                  <a:gd name="T28" fmla="*/ 19 w 29"/>
                  <a:gd name="T29" fmla="*/ 21 h 29"/>
                  <a:gd name="T30" fmla="*/ 23 w 29"/>
                  <a:gd name="T31" fmla="*/ 18 h 29"/>
                  <a:gd name="T32" fmla="*/ 27 w 29"/>
                  <a:gd name="T33" fmla="*/ 14 h 29"/>
                  <a:gd name="T34" fmla="*/ 28 w 29"/>
                  <a:gd name="T35" fmla="*/ 14 h 29"/>
                  <a:gd name="T36" fmla="*/ 29 w 29"/>
                  <a:gd name="T37" fmla="*/ 13 h 29"/>
                  <a:gd name="T38" fmla="*/ 29 w 29"/>
                  <a:gd name="T39" fmla="*/ 11 h 29"/>
                  <a:gd name="T40" fmla="*/ 28 w 29"/>
                  <a:gd name="T41" fmla="*/ 11 h 29"/>
                  <a:gd name="T42" fmla="*/ 25 w 29"/>
                  <a:gd name="T43" fmla="*/ 13 h 29"/>
                  <a:gd name="T44" fmla="*/ 21 w 29"/>
                  <a:gd name="T45" fmla="*/ 18 h 29"/>
                  <a:gd name="T46" fmla="*/ 18 w 29"/>
                  <a:gd name="T47" fmla="*/ 20 h 29"/>
                  <a:gd name="T48" fmla="*/ 16 w 29"/>
                  <a:gd name="T49" fmla="*/ 22 h 29"/>
                  <a:gd name="T50" fmla="*/ 11 w 29"/>
                  <a:gd name="T51" fmla="*/ 26 h 29"/>
                  <a:gd name="T52" fmla="*/ 9 w 29"/>
                  <a:gd name="T53" fmla="*/ 26 h 29"/>
                  <a:gd name="T54" fmla="*/ 9 w 29"/>
                  <a:gd name="T55" fmla="*/ 24 h 29"/>
                  <a:gd name="T56" fmla="*/ 11 w 29"/>
                  <a:gd name="T57" fmla="*/ 22 h 29"/>
                  <a:gd name="T58" fmla="*/ 13 w 29"/>
                  <a:gd name="T59" fmla="*/ 19 h 29"/>
                  <a:gd name="T60" fmla="*/ 12 w 29"/>
                  <a:gd name="T61" fmla="*/ 16 h 29"/>
                  <a:gd name="T62" fmla="*/ 7 w 29"/>
                  <a:gd name="T63" fmla="*/ 19 h 29"/>
                  <a:gd name="T64" fmla="*/ 3 w 29"/>
                  <a:gd name="T65" fmla="*/ 21 h 29"/>
                  <a:gd name="T66" fmla="*/ 3 w 29"/>
                  <a:gd name="T67" fmla="*/ 19 h 29"/>
                  <a:gd name="T68" fmla="*/ 8 w 29"/>
                  <a:gd name="T69" fmla="*/ 12 h 29"/>
                  <a:gd name="T70" fmla="*/ 12 w 29"/>
                  <a:gd name="T71" fmla="*/ 9 h 29"/>
                  <a:gd name="T72" fmla="*/ 17 w 29"/>
                  <a:gd name="T73" fmla="*/ 3 h 29"/>
                  <a:gd name="T74" fmla="*/ 18 w 29"/>
                  <a:gd name="T75" fmla="*/ 1 h 29"/>
                  <a:gd name="T76" fmla="*/ 17 w 29"/>
                  <a:gd name="T77" fmla="*/ 1 h 29"/>
                  <a:gd name="T78" fmla="*/ 15 w 29"/>
                  <a:gd name="T79" fmla="*/ 2 h 29"/>
                  <a:gd name="T80" fmla="*/ 12 w 29"/>
                  <a:gd name="T81" fmla="*/ 5 h 29"/>
                  <a:gd name="T82" fmla="*/ 9 w 29"/>
                  <a:gd name="T83" fmla="*/ 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 h="29">
                    <a:moveTo>
                      <a:pt x="9" y="9"/>
                    </a:moveTo>
                    <a:cubicBezTo>
                      <a:pt x="5" y="14"/>
                      <a:pt x="2" y="17"/>
                      <a:pt x="2" y="17"/>
                    </a:cubicBezTo>
                    <a:cubicBezTo>
                      <a:pt x="1" y="19"/>
                      <a:pt x="0" y="20"/>
                      <a:pt x="0" y="21"/>
                    </a:cubicBezTo>
                    <a:cubicBezTo>
                      <a:pt x="0" y="22"/>
                      <a:pt x="1" y="23"/>
                      <a:pt x="2" y="24"/>
                    </a:cubicBezTo>
                    <a:cubicBezTo>
                      <a:pt x="3" y="24"/>
                      <a:pt x="4" y="24"/>
                      <a:pt x="5" y="23"/>
                    </a:cubicBezTo>
                    <a:cubicBezTo>
                      <a:pt x="6" y="22"/>
                      <a:pt x="7" y="21"/>
                      <a:pt x="8" y="20"/>
                    </a:cubicBezTo>
                    <a:cubicBezTo>
                      <a:pt x="10" y="19"/>
                      <a:pt x="10" y="18"/>
                      <a:pt x="10" y="18"/>
                    </a:cubicBezTo>
                    <a:cubicBezTo>
                      <a:pt x="11" y="18"/>
                      <a:pt x="11" y="18"/>
                      <a:pt x="11" y="19"/>
                    </a:cubicBezTo>
                    <a:cubicBezTo>
                      <a:pt x="11" y="19"/>
                      <a:pt x="11" y="20"/>
                      <a:pt x="10" y="21"/>
                    </a:cubicBezTo>
                    <a:cubicBezTo>
                      <a:pt x="8" y="24"/>
                      <a:pt x="7" y="26"/>
                      <a:pt x="7" y="27"/>
                    </a:cubicBezTo>
                    <a:cubicBezTo>
                      <a:pt x="7" y="28"/>
                      <a:pt x="7" y="28"/>
                      <a:pt x="7" y="29"/>
                    </a:cubicBezTo>
                    <a:cubicBezTo>
                      <a:pt x="7" y="29"/>
                      <a:pt x="8" y="29"/>
                      <a:pt x="9" y="29"/>
                    </a:cubicBezTo>
                    <a:cubicBezTo>
                      <a:pt x="9" y="29"/>
                      <a:pt x="10" y="28"/>
                      <a:pt x="12" y="27"/>
                    </a:cubicBezTo>
                    <a:cubicBezTo>
                      <a:pt x="13" y="26"/>
                      <a:pt x="15" y="25"/>
                      <a:pt x="16" y="24"/>
                    </a:cubicBezTo>
                    <a:cubicBezTo>
                      <a:pt x="17" y="23"/>
                      <a:pt x="18" y="23"/>
                      <a:pt x="19" y="21"/>
                    </a:cubicBezTo>
                    <a:cubicBezTo>
                      <a:pt x="21" y="20"/>
                      <a:pt x="22" y="19"/>
                      <a:pt x="23" y="18"/>
                    </a:cubicBezTo>
                    <a:cubicBezTo>
                      <a:pt x="24" y="17"/>
                      <a:pt x="26" y="16"/>
                      <a:pt x="27" y="14"/>
                    </a:cubicBezTo>
                    <a:cubicBezTo>
                      <a:pt x="27" y="14"/>
                      <a:pt x="28" y="14"/>
                      <a:pt x="28" y="14"/>
                    </a:cubicBezTo>
                    <a:cubicBezTo>
                      <a:pt x="29" y="13"/>
                      <a:pt x="29" y="13"/>
                      <a:pt x="29" y="13"/>
                    </a:cubicBezTo>
                    <a:cubicBezTo>
                      <a:pt x="29" y="12"/>
                      <a:pt x="29" y="12"/>
                      <a:pt x="29" y="11"/>
                    </a:cubicBezTo>
                    <a:cubicBezTo>
                      <a:pt x="29" y="11"/>
                      <a:pt x="29" y="11"/>
                      <a:pt x="28" y="11"/>
                    </a:cubicBezTo>
                    <a:cubicBezTo>
                      <a:pt x="28" y="11"/>
                      <a:pt x="27" y="12"/>
                      <a:pt x="25" y="13"/>
                    </a:cubicBezTo>
                    <a:cubicBezTo>
                      <a:pt x="24" y="15"/>
                      <a:pt x="23" y="16"/>
                      <a:pt x="21" y="18"/>
                    </a:cubicBezTo>
                    <a:cubicBezTo>
                      <a:pt x="20" y="18"/>
                      <a:pt x="19" y="19"/>
                      <a:pt x="18" y="20"/>
                    </a:cubicBezTo>
                    <a:cubicBezTo>
                      <a:pt x="17" y="21"/>
                      <a:pt x="17" y="22"/>
                      <a:pt x="16" y="22"/>
                    </a:cubicBezTo>
                    <a:cubicBezTo>
                      <a:pt x="14" y="25"/>
                      <a:pt x="12" y="26"/>
                      <a:pt x="11" y="26"/>
                    </a:cubicBezTo>
                    <a:cubicBezTo>
                      <a:pt x="10" y="26"/>
                      <a:pt x="10" y="26"/>
                      <a:pt x="9" y="26"/>
                    </a:cubicBezTo>
                    <a:cubicBezTo>
                      <a:pt x="9" y="26"/>
                      <a:pt x="9" y="25"/>
                      <a:pt x="9" y="24"/>
                    </a:cubicBezTo>
                    <a:cubicBezTo>
                      <a:pt x="10" y="24"/>
                      <a:pt x="10" y="23"/>
                      <a:pt x="11" y="22"/>
                    </a:cubicBezTo>
                    <a:cubicBezTo>
                      <a:pt x="12" y="21"/>
                      <a:pt x="13" y="20"/>
                      <a:pt x="13" y="19"/>
                    </a:cubicBezTo>
                    <a:cubicBezTo>
                      <a:pt x="14" y="17"/>
                      <a:pt x="14" y="16"/>
                      <a:pt x="12" y="16"/>
                    </a:cubicBezTo>
                    <a:cubicBezTo>
                      <a:pt x="11" y="16"/>
                      <a:pt x="9" y="17"/>
                      <a:pt x="7" y="19"/>
                    </a:cubicBezTo>
                    <a:cubicBezTo>
                      <a:pt x="5" y="21"/>
                      <a:pt x="4" y="22"/>
                      <a:pt x="3" y="21"/>
                    </a:cubicBezTo>
                    <a:cubicBezTo>
                      <a:pt x="3" y="21"/>
                      <a:pt x="3" y="20"/>
                      <a:pt x="3" y="19"/>
                    </a:cubicBezTo>
                    <a:cubicBezTo>
                      <a:pt x="3" y="18"/>
                      <a:pt x="5" y="16"/>
                      <a:pt x="8" y="12"/>
                    </a:cubicBezTo>
                    <a:cubicBezTo>
                      <a:pt x="8" y="12"/>
                      <a:pt x="10" y="11"/>
                      <a:pt x="12" y="9"/>
                    </a:cubicBezTo>
                    <a:cubicBezTo>
                      <a:pt x="13" y="8"/>
                      <a:pt x="14" y="6"/>
                      <a:pt x="17" y="3"/>
                    </a:cubicBezTo>
                    <a:cubicBezTo>
                      <a:pt x="17" y="2"/>
                      <a:pt x="18" y="2"/>
                      <a:pt x="18" y="1"/>
                    </a:cubicBezTo>
                    <a:cubicBezTo>
                      <a:pt x="17" y="1"/>
                      <a:pt x="17" y="1"/>
                      <a:pt x="17" y="1"/>
                    </a:cubicBezTo>
                    <a:cubicBezTo>
                      <a:pt x="17" y="0"/>
                      <a:pt x="16" y="1"/>
                      <a:pt x="15" y="2"/>
                    </a:cubicBezTo>
                    <a:cubicBezTo>
                      <a:pt x="14" y="3"/>
                      <a:pt x="14" y="4"/>
                      <a:pt x="12" y="5"/>
                    </a:cubicBezTo>
                    <a:cubicBezTo>
                      <a:pt x="11" y="7"/>
                      <a:pt x="10" y="8"/>
                      <a:pt x="9" y="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9" name="Freeform 1646"/>
              <p:cNvSpPr/>
              <p:nvPr/>
            </p:nvSpPr>
            <p:spPr bwMode="auto">
              <a:xfrm flipH="1">
                <a:off x="1440378" y="737411"/>
                <a:ext cx="108028" cy="106463"/>
              </a:xfrm>
              <a:custGeom>
                <a:avLst/>
                <a:gdLst>
                  <a:gd name="T0" fmla="*/ 8 w 29"/>
                  <a:gd name="T1" fmla="*/ 8 h 29"/>
                  <a:gd name="T2" fmla="*/ 1 w 29"/>
                  <a:gd name="T3" fmla="*/ 17 h 29"/>
                  <a:gd name="T4" fmla="*/ 0 w 29"/>
                  <a:gd name="T5" fmla="*/ 21 h 29"/>
                  <a:gd name="T6" fmla="*/ 1 w 29"/>
                  <a:gd name="T7" fmla="*/ 23 h 29"/>
                  <a:gd name="T8" fmla="*/ 4 w 29"/>
                  <a:gd name="T9" fmla="*/ 23 h 29"/>
                  <a:gd name="T10" fmla="*/ 7 w 29"/>
                  <a:gd name="T11" fmla="*/ 20 h 29"/>
                  <a:gd name="T12" fmla="*/ 9 w 29"/>
                  <a:gd name="T13" fmla="*/ 18 h 29"/>
                  <a:gd name="T14" fmla="*/ 11 w 29"/>
                  <a:gd name="T15" fmla="*/ 18 h 29"/>
                  <a:gd name="T16" fmla="*/ 9 w 29"/>
                  <a:gd name="T17" fmla="*/ 21 h 29"/>
                  <a:gd name="T18" fmla="*/ 6 w 29"/>
                  <a:gd name="T19" fmla="*/ 26 h 29"/>
                  <a:gd name="T20" fmla="*/ 6 w 29"/>
                  <a:gd name="T21" fmla="*/ 28 h 29"/>
                  <a:gd name="T22" fmla="*/ 8 w 29"/>
                  <a:gd name="T23" fmla="*/ 28 h 29"/>
                  <a:gd name="T24" fmla="*/ 11 w 29"/>
                  <a:gd name="T25" fmla="*/ 26 h 29"/>
                  <a:gd name="T26" fmla="*/ 15 w 29"/>
                  <a:gd name="T27" fmla="*/ 23 h 29"/>
                  <a:gd name="T28" fmla="*/ 19 w 29"/>
                  <a:gd name="T29" fmla="*/ 20 h 29"/>
                  <a:gd name="T30" fmla="*/ 22 w 29"/>
                  <a:gd name="T31" fmla="*/ 18 h 29"/>
                  <a:gd name="T32" fmla="*/ 26 w 29"/>
                  <a:gd name="T33" fmla="*/ 14 h 29"/>
                  <a:gd name="T34" fmla="*/ 27 w 29"/>
                  <a:gd name="T35" fmla="*/ 13 h 29"/>
                  <a:gd name="T36" fmla="*/ 28 w 29"/>
                  <a:gd name="T37" fmla="*/ 12 h 29"/>
                  <a:gd name="T38" fmla="*/ 28 w 29"/>
                  <a:gd name="T39" fmla="*/ 11 h 29"/>
                  <a:gd name="T40" fmla="*/ 27 w 29"/>
                  <a:gd name="T41" fmla="*/ 10 h 29"/>
                  <a:gd name="T42" fmla="*/ 25 w 29"/>
                  <a:gd name="T43" fmla="*/ 13 h 29"/>
                  <a:gd name="T44" fmla="*/ 20 w 29"/>
                  <a:gd name="T45" fmla="*/ 17 h 29"/>
                  <a:gd name="T46" fmla="*/ 18 w 29"/>
                  <a:gd name="T47" fmla="*/ 19 h 29"/>
                  <a:gd name="T48" fmla="*/ 15 w 29"/>
                  <a:gd name="T49" fmla="*/ 22 h 29"/>
                  <a:gd name="T50" fmla="*/ 11 w 29"/>
                  <a:gd name="T51" fmla="*/ 25 h 29"/>
                  <a:gd name="T52" fmla="*/ 9 w 29"/>
                  <a:gd name="T53" fmla="*/ 25 h 29"/>
                  <a:gd name="T54" fmla="*/ 9 w 29"/>
                  <a:gd name="T55" fmla="*/ 24 h 29"/>
                  <a:gd name="T56" fmla="*/ 10 w 29"/>
                  <a:gd name="T57" fmla="*/ 21 h 29"/>
                  <a:gd name="T58" fmla="*/ 12 w 29"/>
                  <a:gd name="T59" fmla="*/ 19 h 29"/>
                  <a:gd name="T60" fmla="*/ 12 w 29"/>
                  <a:gd name="T61" fmla="*/ 15 h 29"/>
                  <a:gd name="T62" fmla="*/ 7 w 29"/>
                  <a:gd name="T63" fmla="*/ 18 h 29"/>
                  <a:gd name="T64" fmla="*/ 3 w 29"/>
                  <a:gd name="T65" fmla="*/ 21 h 29"/>
                  <a:gd name="T66" fmla="*/ 2 w 29"/>
                  <a:gd name="T67" fmla="*/ 19 h 29"/>
                  <a:gd name="T68" fmla="*/ 8 w 29"/>
                  <a:gd name="T69" fmla="*/ 12 h 29"/>
                  <a:gd name="T70" fmla="*/ 11 w 29"/>
                  <a:gd name="T71" fmla="*/ 8 h 29"/>
                  <a:gd name="T72" fmla="*/ 16 w 29"/>
                  <a:gd name="T73" fmla="*/ 2 h 29"/>
                  <a:gd name="T74" fmla="*/ 17 w 29"/>
                  <a:gd name="T75" fmla="*/ 1 h 29"/>
                  <a:gd name="T76" fmla="*/ 17 w 29"/>
                  <a:gd name="T77" fmla="*/ 0 h 29"/>
                  <a:gd name="T78" fmla="*/ 14 w 29"/>
                  <a:gd name="T79" fmla="*/ 1 h 29"/>
                  <a:gd name="T80" fmla="*/ 12 w 29"/>
                  <a:gd name="T81" fmla="*/ 5 h 29"/>
                  <a:gd name="T82" fmla="*/ 8 w 29"/>
                  <a:gd name="T83" fmla="*/ 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 h="29">
                    <a:moveTo>
                      <a:pt x="8" y="8"/>
                    </a:moveTo>
                    <a:cubicBezTo>
                      <a:pt x="4" y="13"/>
                      <a:pt x="2" y="16"/>
                      <a:pt x="1" y="17"/>
                    </a:cubicBezTo>
                    <a:cubicBezTo>
                      <a:pt x="0" y="18"/>
                      <a:pt x="0" y="19"/>
                      <a:pt x="0" y="21"/>
                    </a:cubicBezTo>
                    <a:cubicBezTo>
                      <a:pt x="0" y="22"/>
                      <a:pt x="0" y="22"/>
                      <a:pt x="1" y="23"/>
                    </a:cubicBezTo>
                    <a:cubicBezTo>
                      <a:pt x="2" y="23"/>
                      <a:pt x="3" y="23"/>
                      <a:pt x="4" y="23"/>
                    </a:cubicBezTo>
                    <a:cubicBezTo>
                      <a:pt x="6" y="21"/>
                      <a:pt x="7" y="20"/>
                      <a:pt x="7" y="20"/>
                    </a:cubicBezTo>
                    <a:cubicBezTo>
                      <a:pt x="9" y="18"/>
                      <a:pt x="10" y="17"/>
                      <a:pt x="9" y="18"/>
                    </a:cubicBezTo>
                    <a:cubicBezTo>
                      <a:pt x="10" y="17"/>
                      <a:pt x="11" y="17"/>
                      <a:pt x="11" y="18"/>
                    </a:cubicBezTo>
                    <a:cubicBezTo>
                      <a:pt x="11" y="19"/>
                      <a:pt x="10" y="19"/>
                      <a:pt x="9" y="21"/>
                    </a:cubicBezTo>
                    <a:cubicBezTo>
                      <a:pt x="7" y="24"/>
                      <a:pt x="6" y="25"/>
                      <a:pt x="6" y="26"/>
                    </a:cubicBezTo>
                    <a:cubicBezTo>
                      <a:pt x="6" y="27"/>
                      <a:pt x="6" y="27"/>
                      <a:pt x="6" y="28"/>
                    </a:cubicBezTo>
                    <a:cubicBezTo>
                      <a:pt x="7" y="28"/>
                      <a:pt x="7" y="29"/>
                      <a:pt x="8" y="28"/>
                    </a:cubicBezTo>
                    <a:cubicBezTo>
                      <a:pt x="8" y="28"/>
                      <a:pt x="10" y="28"/>
                      <a:pt x="11" y="26"/>
                    </a:cubicBezTo>
                    <a:cubicBezTo>
                      <a:pt x="13" y="25"/>
                      <a:pt x="14" y="24"/>
                      <a:pt x="15" y="23"/>
                    </a:cubicBezTo>
                    <a:cubicBezTo>
                      <a:pt x="16" y="23"/>
                      <a:pt x="17" y="22"/>
                      <a:pt x="19" y="20"/>
                    </a:cubicBezTo>
                    <a:cubicBezTo>
                      <a:pt x="20" y="19"/>
                      <a:pt x="21" y="18"/>
                      <a:pt x="22" y="18"/>
                    </a:cubicBezTo>
                    <a:cubicBezTo>
                      <a:pt x="23" y="17"/>
                      <a:pt x="25" y="15"/>
                      <a:pt x="26" y="14"/>
                    </a:cubicBezTo>
                    <a:cubicBezTo>
                      <a:pt x="27" y="14"/>
                      <a:pt x="27" y="13"/>
                      <a:pt x="27" y="13"/>
                    </a:cubicBezTo>
                    <a:cubicBezTo>
                      <a:pt x="28" y="13"/>
                      <a:pt x="28" y="12"/>
                      <a:pt x="28" y="12"/>
                    </a:cubicBezTo>
                    <a:cubicBezTo>
                      <a:pt x="29" y="12"/>
                      <a:pt x="29" y="11"/>
                      <a:pt x="28" y="11"/>
                    </a:cubicBezTo>
                    <a:cubicBezTo>
                      <a:pt x="28" y="10"/>
                      <a:pt x="28" y="10"/>
                      <a:pt x="27" y="10"/>
                    </a:cubicBezTo>
                    <a:cubicBezTo>
                      <a:pt x="27" y="10"/>
                      <a:pt x="26" y="11"/>
                      <a:pt x="25" y="13"/>
                    </a:cubicBezTo>
                    <a:cubicBezTo>
                      <a:pt x="23" y="14"/>
                      <a:pt x="22" y="15"/>
                      <a:pt x="20" y="17"/>
                    </a:cubicBezTo>
                    <a:cubicBezTo>
                      <a:pt x="20" y="17"/>
                      <a:pt x="19" y="18"/>
                      <a:pt x="18" y="19"/>
                    </a:cubicBezTo>
                    <a:cubicBezTo>
                      <a:pt x="17" y="20"/>
                      <a:pt x="16" y="21"/>
                      <a:pt x="15" y="22"/>
                    </a:cubicBezTo>
                    <a:cubicBezTo>
                      <a:pt x="13" y="24"/>
                      <a:pt x="11" y="25"/>
                      <a:pt x="11" y="25"/>
                    </a:cubicBezTo>
                    <a:cubicBezTo>
                      <a:pt x="10" y="26"/>
                      <a:pt x="9" y="26"/>
                      <a:pt x="9" y="25"/>
                    </a:cubicBezTo>
                    <a:cubicBezTo>
                      <a:pt x="8" y="25"/>
                      <a:pt x="8" y="24"/>
                      <a:pt x="9" y="24"/>
                    </a:cubicBezTo>
                    <a:cubicBezTo>
                      <a:pt x="9" y="23"/>
                      <a:pt x="10" y="22"/>
                      <a:pt x="10" y="21"/>
                    </a:cubicBezTo>
                    <a:cubicBezTo>
                      <a:pt x="11" y="20"/>
                      <a:pt x="12" y="19"/>
                      <a:pt x="12" y="19"/>
                    </a:cubicBezTo>
                    <a:cubicBezTo>
                      <a:pt x="13" y="16"/>
                      <a:pt x="13" y="15"/>
                      <a:pt x="12" y="15"/>
                    </a:cubicBezTo>
                    <a:cubicBezTo>
                      <a:pt x="10" y="15"/>
                      <a:pt x="8" y="16"/>
                      <a:pt x="7" y="18"/>
                    </a:cubicBezTo>
                    <a:cubicBezTo>
                      <a:pt x="5" y="20"/>
                      <a:pt x="3" y="21"/>
                      <a:pt x="3" y="21"/>
                    </a:cubicBezTo>
                    <a:cubicBezTo>
                      <a:pt x="2" y="20"/>
                      <a:pt x="2" y="20"/>
                      <a:pt x="2" y="19"/>
                    </a:cubicBezTo>
                    <a:cubicBezTo>
                      <a:pt x="3" y="17"/>
                      <a:pt x="4" y="15"/>
                      <a:pt x="8" y="12"/>
                    </a:cubicBezTo>
                    <a:cubicBezTo>
                      <a:pt x="8" y="11"/>
                      <a:pt x="9" y="10"/>
                      <a:pt x="11" y="8"/>
                    </a:cubicBezTo>
                    <a:cubicBezTo>
                      <a:pt x="12" y="7"/>
                      <a:pt x="14" y="5"/>
                      <a:pt x="16" y="2"/>
                    </a:cubicBezTo>
                    <a:cubicBezTo>
                      <a:pt x="17" y="1"/>
                      <a:pt x="17" y="1"/>
                      <a:pt x="17" y="1"/>
                    </a:cubicBezTo>
                    <a:cubicBezTo>
                      <a:pt x="17" y="0"/>
                      <a:pt x="17" y="0"/>
                      <a:pt x="17" y="0"/>
                    </a:cubicBezTo>
                    <a:cubicBezTo>
                      <a:pt x="16" y="0"/>
                      <a:pt x="15" y="0"/>
                      <a:pt x="14" y="1"/>
                    </a:cubicBezTo>
                    <a:cubicBezTo>
                      <a:pt x="14" y="2"/>
                      <a:pt x="13" y="3"/>
                      <a:pt x="12" y="5"/>
                    </a:cubicBezTo>
                    <a:cubicBezTo>
                      <a:pt x="10" y="6"/>
                      <a:pt x="9" y="7"/>
                      <a:pt x="8" y="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0" name="Freeform 1647"/>
              <p:cNvSpPr/>
              <p:nvPr/>
            </p:nvSpPr>
            <p:spPr bwMode="auto">
              <a:xfrm flipH="1">
                <a:off x="1477953" y="851702"/>
                <a:ext cx="18788" cy="18788"/>
              </a:xfrm>
              <a:custGeom>
                <a:avLst/>
                <a:gdLst>
                  <a:gd name="T0" fmla="*/ 2 w 5"/>
                  <a:gd name="T1" fmla="*/ 0 h 5"/>
                  <a:gd name="T2" fmla="*/ 1 w 5"/>
                  <a:gd name="T3" fmla="*/ 2 h 5"/>
                  <a:gd name="T4" fmla="*/ 1 w 5"/>
                  <a:gd name="T5" fmla="*/ 4 h 5"/>
                  <a:gd name="T6" fmla="*/ 3 w 5"/>
                  <a:gd name="T7" fmla="*/ 5 h 5"/>
                  <a:gd name="T8" fmla="*/ 5 w 5"/>
                  <a:gd name="T9" fmla="*/ 2 h 5"/>
                  <a:gd name="T10" fmla="*/ 5 w 5"/>
                  <a:gd name="T11" fmla="*/ 2 h 5"/>
                  <a:gd name="T12" fmla="*/ 2 w 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2" y="0"/>
                    </a:moveTo>
                    <a:cubicBezTo>
                      <a:pt x="1" y="0"/>
                      <a:pt x="1" y="1"/>
                      <a:pt x="1" y="2"/>
                    </a:cubicBezTo>
                    <a:cubicBezTo>
                      <a:pt x="0" y="3"/>
                      <a:pt x="0" y="3"/>
                      <a:pt x="1" y="4"/>
                    </a:cubicBezTo>
                    <a:cubicBezTo>
                      <a:pt x="1" y="5"/>
                      <a:pt x="2" y="5"/>
                      <a:pt x="3" y="5"/>
                    </a:cubicBezTo>
                    <a:cubicBezTo>
                      <a:pt x="5" y="4"/>
                      <a:pt x="5" y="4"/>
                      <a:pt x="5" y="2"/>
                    </a:cubicBezTo>
                    <a:cubicBezTo>
                      <a:pt x="5" y="2"/>
                      <a:pt x="5" y="2"/>
                      <a:pt x="5" y="2"/>
                    </a:cubicBezTo>
                    <a:cubicBezTo>
                      <a:pt x="4" y="0"/>
                      <a:pt x="3" y="0"/>
                      <a:pt x="2" y="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1" name="Freeform 1648"/>
              <p:cNvSpPr/>
              <p:nvPr/>
            </p:nvSpPr>
            <p:spPr bwMode="auto">
              <a:xfrm flipH="1">
                <a:off x="1369925" y="781249"/>
                <a:ext cx="97069" cy="114291"/>
              </a:xfrm>
              <a:custGeom>
                <a:avLst/>
                <a:gdLst>
                  <a:gd name="T0" fmla="*/ 4 w 26"/>
                  <a:gd name="T1" fmla="*/ 23 h 31"/>
                  <a:gd name="T2" fmla="*/ 2 w 26"/>
                  <a:gd name="T3" fmla="*/ 24 h 31"/>
                  <a:gd name="T4" fmla="*/ 0 w 26"/>
                  <a:gd name="T5" fmla="*/ 28 h 31"/>
                  <a:gd name="T6" fmla="*/ 1 w 26"/>
                  <a:gd name="T7" fmla="*/ 30 h 31"/>
                  <a:gd name="T8" fmla="*/ 3 w 26"/>
                  <a:gd name="T9" fmla="*/ 29 h 31"/>
                  <a:gd name="T10" fmla="*/ 9 w 26"/>
                  <a:gd name="T11" fmla="*/ 22 h 31"/>
                  <a:gd name="T12" fmla="*/ 16 w 26"/>
                  <a:gd name="T13" fmla="*/ 14 h 31"/>
                  <a:gd name="T14" fmla="*/ 24 w 26"/>
                  <a:gd name="T15" fmla="*/ 7 h 31"/>
                  <a:gd name="T16" fmla="*/ 25 w 26"/>
                  <a:gd name="T17" fmla="*/ 2 h 31"/>
                  <a:gd name="T18" fmla="*/ 23 w 26"/>
                  <a:gd name="T19" fmla="*/ 0 h 31"/>
                  <a:gd name="T20" fmla="*/ 22 w 26"/>
                  <a:gd name="T21" fmla="*/ 1 h 31"/>
                  <a:gd name="T22" fmla="*/ 22 w 26"/>
                  <a:gd name="T23" fmla="*/ 2 h 31"/>
                  <a:gd name="T24" fmla="*/ 22 w 26"/>
                  <a:gd name="T25" fmla="*/ 3 h 31"/>
                  <a:gd name="T26" fmla="*/ 23 w 26"/>
                  <a:gd name="T27" fmla="*/ 3 h 31"/>
                  <a:gd name="T28" fmla="*/ 21 w 26"/>
                  <a:gd name="T29" fmla="*/ 7 h 31"/>
                  <a:gd name="T30" fmla="*/ 13 w 26"/>
                  <a:gd name="T31" fmla="*/ 14 h 31"/>
                  <a:gd name="T32" fmla="*/ 6 w 26"/>
                  <a:gd name="T33" fmla="*/ 21 h 31"/>
                  <a:gd name="T34" fmla="*/ 4 w 26"/>
                  <a:gd name="T35"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31">
                    <a:moveTo>
                      <a:pt x="4" y="23"/>
                    </a:moveTo>
                    <a:cubicBezTo>
                      <a:pt x="3" y="23"/>
                      <a:pt x="3" y="24"/>
                      <a:pt x="2" y="24"/>
                    </a:cubicBezTo>
                    <a:cubicBezTo>
                      <a:pt x="1" y="26"/>
                      <a:pt x="0" y="27"/>
                      <a:pt x="0" y="28"/>
                    </a:cubicBezTo>
                    <a:cubicBezTo>
                      <a:pt x="0" y="29"/>
                      <a:pt x="0" y="30"/>
                      <a:pt x="1" y="30"/>
                    </a:cubicBezTo>
                    <a:cubicBezTo>
                      <a:pt x="2" y="31"/>
                      <a:pt x="3" y="30"/>
                      <a:pt x="3" y="29"/>
                    </a:cubicBezTo>
                    <a:cubicBezTo>
                      <a:pt x="3" y="28"/>
                      <a:pt x="5" y="25"/>
                      <a:pt x="9" y="22"/>
                    </a:cubicBezTo>
                    <a:cubicBezTo>
                      <a:pt x="10" y="21"/>
                      <a:pt x="12" y="18"/>
                      <a:pt x="16" y="14"/>
                    </a:cubicBezTo>
                    <a:cubicBezTo>
                      <a:pt x="19" y="11"/>
                      <a:pt x="22" y="9"/>
                      <a:pt x="24" y="7"/>
                    </a:cubicBezTo>
                    <a:cubicBezTo>
                      <a:pt x="26" y="5"/>
                      <a:pt x="26" y="4"/>
                      <a:pt x="25" y="2"/>
                    </a:cubicBezTo>
                    <a:cubicBezTo>
                      <a:pt x="24" y="1"/>
                      <a:pt x="24" y="1"/>
                      <a:pt x="23" y="0"/>
                    </a:cubicBezTo>
                    <a:cubicBezTo>
                      <a:pt x="23" y="0"/>
                      <a:pt x="23" y="1"/>
                      <a:pt x="22" y="1"/>
                    </a:cubicBezTo>
                    <a:cubicBezTo>
                      <a:pt x="22" y="2"/>
                      <a:pt x="22" y="2"/>
                      <a:pt x="22" y="2"/>
                    </a:cubicBezTo>
                    <a:cubicBezTo>
                      <a:pt x="22" y="3"/>
                      <a:pt x="22" y="3"/>
                      <a:pt x="22" y="3"/>
                    </a:cubicBezTo>
                    <a:cubicBezTo>
                      <a:pt x="23" y="3"/>
                      <a:pt x="23" y="3"/>
                      <a:pt x="23" y="3"/>
                    </a:cubicBezTo>
                    <a:cubicBezTo>
                      <a:pt x="23" y="4"/>
                      <a:pt x="22" y="5"/>
                      <a:pt x="21" y="7"/>
                    </a:cubicBezTo>
                    <a:cubicBezTo>
                      <a:pt x="21" y="6"/>
                      <a:pt x="19" y="9"/>
                      <a:pt x="13" y="14"/>
                    </a:cubicBezTo>
                    <a:cubicBezTo>
                      <a:pt x="11" y="16"/>
                      <a:pt x="9" y="19"/>
                      <a:pt x="6" y="21"/>
                    </a:cubicBezTo>
                    <a:cubicBezTo>
                      <a:pt x="6" y="22"/>
                      <a:pt x="5" y="22"/>
                      <a:pt x="4" y="2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2" name="Freeform 1649"/>
              <p:cNvSpPr>
                <a:spLocks noEditPoints="1"/>
              </p:cNvSpPr>
              <p:nvPr/>
            </p:nvSpPr>
            <p:spPr bwMode="auto">
              <a:xfrm flipH="1">
                <a:off x="1355834" y="840742"/>
                <a:ext cx="81413" cy="89241"/>
              </a:xfrm>
              <a:custGeom>
                <a:avLst/>
                <a:gdLst>
                  <a:gd name="T0" fmla="*/ 8 w 22"/>
                  <a:gd name="T1" fmla="*/ 7 h 24"/>
                  <a:gd name="T2" fmla="*/ 3 w 22"/>
                  <a:gd name="T3" fmla="*/ 14 h 24"/>
                  <a:gd name="T4" fmla="*/ 0 w 22"/>
                  <a:gd name="T5" fmla="*/ 19 h 24"/>
                  <a:gd name="T6" fmla="*/ 3 w 22"/>
                  <a:gd name="T7" fmla="*/ 24 h 24"/>
                  <a:gd name="T8" fmla="*/ 8 w 22"/>
                  <a:gd name="T9" fmla="*/ 23 h 24"/>
                  <a:gd name="T10" fmla="*/ 14 w 22"/>
                  <a:gd name="T11" fmla="*/ 18 h 24"/>
                  <a:gd name="T12" fmla="*/ 16 w 22"/>
                  <a:gd name="T13" fmla="*/ 16 h 24"/>
                  <a:gd name="T14" fmla="*/ 17 w 22"/>
                  <a:gd name="T15" fmla="*/ 14 h 24"/>
                  <a:gd name="T16" fmla="*/ 22 w 22"/>
                  <a:gd name="T17" fmla="*/ 7 h 24"/>
                  <a:gd name="T18" fmla="*/ 21 w 22"/>
                  <a:gd name="T19" fmla="*/ 3 h 24"/>
                  <a:gd name="T20" fmla="*/ 20 w 22"/>
                  <a:gd name="T21" fmla="*/ 2 h 24"/>
                  <a:gd name="T22" fmla="*/ 18 w 22"/>
                  <a:gd name="T23" fmla="*/ 0 h 24"/>
                  <a:gd name="T24" fmla="*/ 14 w 22"/>
                  <a:gd name="T25" fmla="*/ 2 h 24"/>
                  <a:gd name="T26" fmla="*/ 8 w 22"/>
                  <a:gd name="T27" fmla="*/ 7 h 24"/>
                  <a:gd name="T28" fmla="*/ 17 w 22"/>
                  <a:gd name="T29" fmla="*/ 2 h 24"/>
                  <a:gd name="T30" fmla="*/ 20 w 22"/>
                  <a:gd name="T31" fmla="*/ 3 h 24"/>
                  <a:gd name="T32" fmla="*/ 15 w 22"/>
                  <a:gd name="T33" fmla="*/ 15 h 24"/>
                  <a:gd name="T34" fmla="*/ 10 w 22"/>
                  <a:gd name="T35" fmla="*/ 19 h 24"/>
                  <a:gd name="T36" fmla="*/ 4 w 22"/>
                  <a:gd name="T37" fmla="*/ 21 h 24"/>
                  <a:gd name="T38" fmla="*/ 2 w 22"/>
                  <a:gd name="T39" fmla="*/ 17 h 24"/>
                  <a:gd name="T40" fmla="*/ 5 w 22"/>
                  <a:gd name="T41" fmla="*/ 13 h 24"/>
                  <a:gd name="T42" fmla="*/ 6 w 22"/>
                  <a:gd name="T43" fmla="*/ 12 h 24"/>
                  <a:gd name="T44" fmla="*/ 7 w 22"/>
                  <a:gd name="T45" fmla="*/ 11 h 24"/>
                  <a:gd name="T46" fmla="*/ 12 w 22"/>
                  <a:gd name="T47" fmla="*/ 6 h 24"/>
                  <a:gd name="T48" fmla="*/ 14 w 22"/>
                  <a:gd name="T49" fmla="*/ 4 h 24"/>
                  <a:gd name="T50" fmla="*/ 17 w 22"/>
                  <a:gd name="T51"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24">
                    <a:moveTo>
                      <a:pt x="8" y="7"/>
                    </a:moveTo>
                    <a:cubicBezTo>
                      <a:pt x="6" y="10"/>
                      <a:pt x="4" y="12"/>
                      <a:pt x="3" y="14"/>
                    </a:cubicBezTo>
                    <a:cubicBezTo>
                      <a:pt x="1" y="16"/>
                      <a:pt x="0" y="18"/>
                      <a:pt x="0" y="19"/>
                    </a:cubicBezTo>
                    <a:cubicBezTo>
                      <a:pt x="0" y="21"/>
                      <a:pt x="1" y="22"/>
                      <a:pt x="3" y="24"/>
                    </a:cubicBezTo>
                    <a:cubicBezTo>
                      <a:pt x="4" y="24"/>
                      <a:pt x="5" y="24"/>
                      <a:pt x="8" y="23"/>
                    </a:cubicBezTo>
                    <a:cubicBezTo>
                      <a:pt x="10" y="21"/>
                      <a:pt x="13" y="19"/>
                      <a:pt x="14" y="18"/>
                    </a:cubicBezTo>
                    <a:cubicBezTo>
                      <a:pt x="15" y="17"/>
                      <a:pt x="15" y="17"/>
                      <a:pt x="16" y="16"/>
                    </a:cubicBezTo>
                    <a:cubicBezTo>
                      <a:pt x="17" y="15"/>
                      <a:pt x="17" y="15"/>
                      <a:pt x="17" y="14"/>
                    </a:cubicBezTo>
                    <a:cubicBezTo>
                      <a:pt x="21" y="11"/>
                      <a:pt x="22" y="9"/>
                      <a:pt x="22" y="7"/>
                    </a:cubicBezTo>
                    <a:cubicBezTo>
                      <a:pt x="22" y="6"/>
                      <a:pt x="22" y="5"/>
                      <a:pt x="21" y="3"/>
                    </a:cubicBezTo>
                    <a:cubicBezTo>
                      <a:pt x="21" y="3"/>
                      <a:pt x="21" y="2"/>
                      <a:pt x="20" y="2"/>
                    </a:cubicBezTo>
                    <a:cubicBezTo>
                      <a:pt x="20" y="1"/>
                      <a:pt x="19" y="0"/>
                      <a:pt x="18" y="0"/>
                    </a:cubicBezTo>
                    <a:cubicBezTo>
                      <a:pt x="17" y="0"/>
                      <a:pt x="16" y="1"/>
                      <a:pt x="14" y="2"/>
                    </a:cubicBezTo>
                    <a:cubicBezTo>
                      <a:pt x="12" y="4"/>
                      <a:pt x="10" y="6"/>
                      <a:pt x="8" y="7"/>
                    </a:cubicBezTo>
                    <a:close/>
                    <a:moveTo>
                      <a:pt x="17" y="2"/>
                    </a:moveTo>
                    <a:cubicBezTo>
                      <a:pt x="18" y="2"/>
                      <a:pt x="19" y="2"/>
                      <a:pt x="20" y="3"/>
                    </a:cubicBezTo>
                    <a:cubicBezTo>
                      <a:pt x="22" y="6"/>
                      <a:pt x="20" y="10"/>
                      <a:pt x="15" y="15"/>
                    </a:cubicBezTo>
                    <a:cubicBezTo>
                      <a:pt x="14" y="16"/>
                      <a:pt x="12" y="17"/>
                      <a:pt x="10" y="19"/>
                    </a:cubicBezTo>
                    <a:cubicBezTo>
                      <a:pt x="7" y="22"/>
                      <a:pt x="5" y="22"/>
                      <a:pt x="4" y="21"/>
                    </a:cubicBezTo>
                    <a:cubicBezTo>
                      <a:pt x="2" y="20"/>
                      <a:pt x="2" y="19"/>
                      <a:pt x="2" y="17"/>
                    </a:cubicBezTo>
                    <a:cubicBezTo>
                      <a:pt x="3" y="16"/>
                      <a:pt x="4" y="15"/>
                      <a:pt x="5" y="13"/>
                    </a:cubicBezTo>
                    <a:cubicBezTo>
                      <a:pt x="5" y="13"/>
                      <a:pt x="6" y="13"/>
                      <a:pt x="6" y="12"/>
                    </a:cubicBezTo>
                    <a:cubicBezTo>
                      <a:pt x="7" y="12"/>
                      <a:pt x="7" y="11"/>
                      <a:pt x="7" y="11"/>
                    </a:cubicBezTo>
                    <a:cubicBezTo>
                      <a:pt x="7" y="11"/>
                      <a:pt x="9" y="9"/>
                      <a:pt x="12" y="6"/>
                    </a:cubicBezTo>
                    <a:cubicBezTo>
                      <a:pt x="14" y="4"/>
                      <a:pt x="14" y="4"/>
                      <a:pt x="14" y="4"/>
                    </a:cubicBezTo>
                    <a:cubicBezTo>
                      <a:pt x="15" y="3"/>
                      <a:pt x="16" y="2"/>
                      <a:pt x="17" y="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3" name="Freeform 1650"/>
              <p:cNvSpPr/>
              <p:nvPr/>
            </p:nvSpPr>
            <p:spPr bwMode="auto">
              <a:xfrm flipH="1">
                <a:off x="1304168" y="878318"/>
                <a:ext cx="92372" cy="76716"/>
              </a:xfrm>
              <a:custGeom>
                <a:avLst/>
                <a:gdLst>
                  <a:gd name="T0" fmla="*/ 6 w 25"/>
                  <a:gd name="T1" fmla="*/ 13 h 21"/>
                  <a:gd name="T2" fmla="*/ 0 w 25"/>
                  <a:gd name="T3" fmla="*/ 19 h 21"/>
                  <a:gd name="T4" fmla="*/ 0 w 25"/>
                  <a:gd name="T5" fmla="*/ 20 h 21"/>
                  <a:gd name="T6" fmla="*/ 1 w 25"/>
                  <a:gd name="T7" fmla="*/ 21 h 21"/>
                  <a:gd name="T8" fmla="*/ 4 w 25"/>
                  <a:gd name="T9" fmla="*/ 18 h 21"/>
                  <a:gd name="T10" fmla="*/ 5 w 25"/>
                  <a:gd name="T11" fmla="*/ 16 h 21"/>
                  <a:gd name="T12" fmla="*/ 7 w 25"/>
                  <a:gd name="T13" fmla="*/ 14 h 21"/>
                  <a:gd name="T14" fmla="*/ 13 w 25"/>
                  <a:gd name="T15" fmla="*/ 8 h 21"/>
                  <a:gd name="T16" fmla="*/ 18 w 25"/>
                  <a:gd name="T17" fmla="*/ 6 h 21"/>
                  <a:gd name="T18" fmla="*/ 23 w 25"/>
                  <a:gd name="T19" fmla="*/ 9 h 21"/>
                  <a:gd name="T20" fmla="*/ 23 w 25"/>
                  <a:gd name="T21" fmla="*/ 11 h 21"/>
                  <a:gd name="T22" fmla="*/ 22 w 25"/>
                  <a:gd name="T23" fmla="*/ 12 h 21"/>
                  <a:gd name="T24" fmla="*/ 22 w 25"/>
                  <a:gd name="T25" fmla="*/ 14 h 21"/>
                  <a:gd name="T26" fmla="*/ 24 w 25"/>
                  <a:gd name="T27" fmla="*/ 13 h 21"/>
                  <a:gd name="T28" fmla="*/ 25 w 25"/>
                  <a:gd name="T29" fmla="*/ 10 h 21"/>
                  <a:gd name="T30" fmla="*/ 23 w 25"/>
                  <a:gd name="T31" fmla="*/ 6 h 21"/>
                  <a:gd name="T32" fmla="*/ 18 w 25"/>
                  <a:gd name="T33" fmla="*/ 4 h 21"/>
                  <a:gd name="T34" fmla="*/ 17 w 25"/>
                  <a:gd name="T35" fmla="*/ 4 h 21"/>
                  <a:gd name="T36" fmla="*/ 17 w 25"/>
                  <a:gd name="T37" fmla="*/ 3 h 21"/>
                  <a:gd name="T38" fmla="*/ 17 w 25"/>
                  <a:gd name="T39" fmla="*/ 1 h 21"/>
                  <a:gd name="T40" fmla="*/ 16 w 25"/>
                  <a:gd name="T41" fmla="*/ 1 h 21"/>
                  <a:gd name="T42" fmla="*/ 15 w 25"/>
                  <a:gd name="T43" fmla="*/ 1 h 21"/>
                  <a:gd name="T44" fmla="*/ 15 w 25"/>
                  <a:gd name="T45" fmla="*/ 2 h 21"/>
                  <a:gd name="T46" fmla="*/ 15 w 25"/>
                  <a:gd name="T47" fmla="*/ 3 h 21"/>
                  <a:gd name="T48" fmla="*/ 12 w 25"/>
                  <a:gd name="T49" fmla="*/ 8 h 21"/>
                  <a:gd name="T50" fmla="*/ 9 w 25"/>
                  <a:gd name="T51" fmla="*/ 11 h 21"/>
                  <a:gd name="T52" fmla="*/ 6 w 25"/>
                  <a:gd name="T53"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 h="21">
                    <a:moveTo>
                      <a:pt x="6" y="13"/>
                    </a:moveTo>
                    <a:cubicBezTo>
                      <a:pt x="2" y="17"/>
                      <a:pt x="0" y="19"/>
                      <a:pt x="0" y="19"/>
                    </a:cubicBezTo>
                    <a:cubicBezTo>
                      <a:pt x="0" y="19"/>
                      <a:pt x="0" y="20"/>
                      <a:pt x="0" y="20"/>
                    </a:cubicBezTo>
                    <a:cubicBezTo>
                      <a:pt x="0" y="21"/>
                      <a:pt x="0" y="21"/>
                      <a:pt x="1" y="21"/>
                    </a:cubicBezTo>
                    <a:cubicBezTo>
                      <a:pt x="1" y="21"/>
                      <a:pt x="2" y="20"/>
                      <a:pt x="4" y="18"/>
                    </a:cubicBezTo>
                    <a:cubicBezTo>
                      <a:pt x="4" y="18"/>
                      <a:pt x="5" y="17"/>
                      <a:pt x="5" y="16"/>
                    </a:cubicBezTo>
                    <a:cubicBezTo>
                      <a:pt x="6" y="15"/>
                      <a:pt x="7" y="14"/>
                      <a:pt x="7" y="14"/>
                    </a:cubicBezTo>
                    <a:cubicBezTo>
                      <a:pt x="8" y="13"/>
                      <a:pt x="10" y="11"/>
                      <a:pt x="13" y="8"/>
                    </a:cubicBezTo>
                    <a:cubicBezTo>
                      <a:pt x="15" y="7"/>
                      <a:pt x="16" y="6"/>
                      <a:pt x="18" y="6"/>
                    </a:cubicBezTo>
                    <a:cubicBezTo>
                      <a:pt x="20" y="6"/>
                      <a:pt x="21" y="7"/>
                      <a:pt x="23" y="9"/>
                    </a:cubicBezTo>
                    <a:cubicBezTo>
                      <a:pt x="23" y="10"/>
                      <a:pt x="23" y="10"/>
                      <a:pt x="23" y="11"/>
                    </a:cubicBezTo>
                    <a:cubicBezTo>
                      <a:pt x="23" y="11"/>
                      <a:pt x="23" y="11"/>
                      <a:pt x="22" y="12"/>
                    </a:cubicBezTo>
                    <a:cubicBezTo>
                      <a:pt x="21" y="13"/>
                      <a:pt x="21" y="13"/>
                      <a:pt x="22" y="14"/>
                    </a:cubicBezTo>
                    <a:cubicBezTo>
                      <a:pt x="22" y="14"/>
                      <a:pt x="23" y="14"/>
                      <a:pt x="24" y="13"/>
                    </a:cubicBezTo>
                    <a:cubicBezTo>
                      <a:pt x="25" y="12"/>
                      <a:pt x="25" y="11"/>
                      <a:pt x="25" y="10"/>
                    </a:cubicBezTo>
                    <a:cubicBezTo>
                      <a:pt x="25" y="9"/>
                      <a:pt x="25" y="8"/>
                      <a:pt x="23" y="6"/>
                    </a:cubicBezTo>
                    <a:cubicBezTo>
                      <a:pt x="23" y="6"/>
                      <a:pt x="21" y="5"/>
                      <a:pt x="18" y="4"/>
                    </a:cubicBezTo>
                    <a:cubicBezTo>
                      <a:pt x="18" y="4"/>
                      <a:pt x="17" y="4"/>
                      <a:pt x="17" y="4"/>
                    </a:cubicBezTo>
                    <a:cubicBezTo>
                      <a:pt x="17" y="4"/>
                      <a:pt x="17" y="4"/>
                      <a:pt x="17" y="3"/>
                    </a:cubicBezTo>
                    <a:cubicBezTo>
                      <a:pt x="17" y="2"/>
                      <a:pt x="17" y="1"/>
                      <a:pt x="17" y="1"/>
                    </a:cubicBezTo>
                    <a:cubicBezTo>
                      <a:pt x="16" y="1"/>
                      <a:pt x="16" y="1"/>
                      <a:pt x="16" y="1"/>
                    </a:cubicBezTo>
                    <a:cubicBezTo>
                      <a:pt x="16" y="0"/>
                      <a:pt x="15" y="0"/>
                      <a:pt x="15" y="1"/>
                    </a:cubicBezTo>
                    <a:cubicBezTo>
                      <a:pt x="15" y="1"/>
                      <a:pt x="15" y="2"/>
                      <a:pt x="15" y="2"/>
                    </a:cubicBezTo>
                    <a:cubicBezTo>
                      <a:pt x="15" y="3"/>
                      <a:pt x="15" y="3"/>
                      <a:pt x="15" y="3"/>
                    </a:cubicBezTo>
                    <a:cubicBezTo>
                      <a:pt x="15" y="4"/>
                      <a:pt x="14" y="6"/>
                      <a:pt x="12" y="8"/>
                    </a:cubicBezTo>
                    <a:cubicBezTo>
                      <a:pt x="11" y="9"/>
                      <a:pt x="10" y="10"/>
                      <a:pt x="9" y="11"/>
                    </a:cubicBezTo>
                    <a:cubicBezTo>
                      <a:pt x="7" y="12"/>
                      <a:pt x="6" y="13"/>
                      <a:pt x="6" y="1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4" name="Freeform 1651"/>
              <p:cNvSpPr>
                <a:spLocks noEditPoints="1"/>
              </p:cNvSpPr>
              <p:nvPr/>
            </p:nvSpPr>
            <p:spPr bwMode="auto">
              <a:xfrm flipH="1">
                <a:off x="1266593" y="933115"/>
                <a:ext cx="81413" cy="84544"/>
              </a:xfrm>
              <a:custGeom>
                <a:avLst/>
                <a:gdLst>
                  <a:gd name="T0" fmla="*/ 4 w 22"/>
                  <a:gd name="T1" fmla="*/ 11 h 23"/>
                  <a:gd name="T2" fmla="*/ 1 w 22"/>
                  <a:gd name="T3" fmla="*/ 15 h 23"/>
                  <a:gd name="T4" fmla="*/ 3 w 22"/>
                  <a:gd name="T5" fmla="*/ 21 h 23"/>
                  <a:gd name="T6" fmla="*/ 5 w 22"/>
                  <a:gd name="T7" fmla="*/ 23 h 23"/>
                  <a:gd name="T8" fmla="*/ 6 w 22"/>
                  <a:gd name="T9" fmla="*/ 22 h 23"/>
                  <a:gd name="T10" fmla="*/ 5 w 22"/>
                  <a:gd name="T11" fmla="*/ 20 h 23"/>
                  <a:gd name="T12" fmla="*/ 3 w 22"/>
                  <a:gd name="T13" fmla="*/ 19 h 23"/>
                  <a:gd name="T14" fmla="*/ 2 w 22"/>
                  <a:gd name="T15" fmla="*/ 18 h 23"/>
                  <a:gd name="T16" fmla="*/ 6 w 22"/>
                  <a:gd name="T17" fmla="*/ 11 h 23"/>
                  <a:gd name="T18" fmla="*/ 9 w 22"/>
                  <a:gd name="T19" fmla="*/ 12 h 23"/>
                  <a:gd name="T20" fmla="*/ 12 w 22"/>
                  <a:gd name="T21" fmla="*/ 14 h 23"/>
                  <a:gd name="T22" fmla="*/ 13 w 22"/>
                  <a:gd name="T23" fmla="*/ 14 h 23"/>
                  <a:gd name="T24" fmla="*/ 16 w 22"/>
                  <a:gd name="T25" fmla="*/ 13 h 23"/>
                  <a:gd name="T26" fmla="*/ 21 w 22"/>
                  <a:gd name="T27" fmla="*/ 8 h 23"/>
                  <a:gd name="T28" fmla="*/ 21 w 22"/>
                  <a:gd name="T29" fmla="*/ 2 h 23"/>
                  <a:gd name="T30" fmla="*/ 17 w 22"/>
                  <a:gd name="T31" fmla="*/ 0 h 23"/>
                  <a:gd name="T32" fmla="*/ 13 w 22"/>
                  <a:gd name="T33" fmla="*/ 2 h 23"/>
                  <a:gd name="T34" fmla="*/ 10 w 22"/>
                  <a:gd name="T35" fmla="*/ 5 h 23"/>
                  <a:gd name="T36" fmla="*/ 4 w 22"/>
                  <a:gd name="T37" fmla="*/ 11 h 23"/>
                  <a:gd name="T38" fmla="*/ 15 w 22"/>
                  <a:gd name="T39" fmla="*/ 3 h 23"/>
                  <a:gd name="T40" fmla="*/ 20 w 22"/>
                  <a:gd name="T41" fmla="*/ 3 h 23"/>
                  <a:gd name="T42" fmla="*/ 20 w 22"/>
                  <a:gd name="T43" fmla="*/ 6 h 23"/>
                  <a:gd name="T44" fmla="*/ 16 w 22"/>
                  <a:gd name="T45" fmla="*/ 11 h 23"/>
                  <a:gd name="T46" fmla="*/ 14 w 22"/>
                  <a:gd name="T47" fmla="*/ 12 h 23"/>
                  <a:gd name="T48" fmla="*/ 10 w 22"/>
                  <a:gd name="T49" fmla="*/ 11 h 23"/>
                  <a:gd name="T50" fmla="*/ 10 w 22"/>
                  <a:gd name="T51" fmla="*/ 11 h 23"/>
                  <a:gd name="T52" fmla="*/ 9 w 22"/>
                  <a:gd name="T53" fmla="*/ 8 h 23"/>
                  <a:gd name="T54" fmla="*/ 11 w 22"/>
                  <a:gd name="T55" fmla="*/ 6 h 23"/>
                  <a:gd name="T56" fmla="*/ 15 w 22"/>
                  <a:gd name="T57"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23">
                    <a:moveTo>
                      <a:pt x="4" y="11"/>
                    </a:moveTo>
                    <a:cubicBezTo>
                      <a:pt x="2" y="13"/>
                      <a:pt x="1" y="14"/>
                      <a:pt x="1" y="15"/>
                    </a:cubicBezTo>
                    <a:cubicBezTo>
                      <a:pt x="0" y="17"/>
                      <a:pt x="1" y="19"/>
                      <a:pt x="3" y="21"/>
                    </a:cubicBezTo>
                    <a:cubicBezTo>
                      <a:pt x="3" y="22"/>
                      <a:pt x="4" y="23"/>
                      <a:pt x="5" y="23"/>
                    </a:cubicBezTo>
                    <a:cubicBezTo>
                      <a:pt x="6" y="23"/>
                      <a:pt x="6" y="23"/>
                      <a:pt x="6" y="22"/>
                    </a:cubicBezTo>
                    <a:cubicBezTo>
                      <a:pt x="6" y="21"/>
                      <a:pt x="6" y="21"/>
                      <a:pt x="5" y="20"/>
                    </a:cubicBezTo>
                    <a:cubicBezTo>
                      <a:pt x="5" y="20"/>
                      <a:pt x="5" y="20"/>
                      <a:pt x="3" y="19"/>
                    </a:cubicBezTo>
                    <a:cubicBezTo>
                      <a:pt x="3" y="19"/>
                      <a:pt x="2" y="19"/>
                      <a:pt x="2" y="18"/>
                    </a:cubicBezTo>
                    <a:cubicBezTo>
                      <a:pt x="2" y="16"/>
                      <a:pt x="3" y="14"/>
                      <a:pt x="6" y="11"/>
                    </a:cubicBezTo>
                    <a:cubicBezTo>
                      <a:pt x="7" y="10"/>
                      <a:pt x="8" y="10"/>
                      <a:pt x="9" y="12"/>
                    </a:cubicBezTo>
                    <a:cubicBezTo>
                      <a:pt x="10" y="13"/>
                      <a:pt x="11" y="13"/>
                      <a:pt x="12" y="14"/>
                    </a:cubicBezTo>
                    <a:cubicBezTo>
                      <a:pt x="13" y="14"/>
                      <a:pt x="13" y="14"/>
                      <a:pt x="13" y="14"/>
                    </a:cubicBezTo>
                    <a:cubicBezTo>
                      <a:pt x="14" y="15"/>
                      <a:pt x="15" y="14"/>
                      <a:pt x="16" y="13"/>
                    </a:cubicBezTo>
                    <a:cubicBezTo>
                      <a:pt x="19" y="10"/>
                      <a:pt x="20" y="8"/>
                      <a:pt x="21" y="8"/>
                    </a:cubicBezTo>
                    <a:cubicBezTo>
                      <a:pt x="22" y="5"/>
                      <a:pt x="22" y="3"/>
                      <a:pt x="21" y="2"/>
                    </a:cubicBezTo>
                    <a:cubicBezTo>
                      <a:pt x="19" y="1"/>
                      <a:pt x="18" y="0"/>
                      <a:pt x="17" y="0"/>
                    </a:cubicBezTo>
                    <a:cubicBezTo>
                      <a:pt x="16" y="0"/>
                      <a:pt x="15" y="1"/>
                      <a:pt x="13" y="2"/>
                    </a:cubicBezTo>
                    <a:cubicBezTo>
                      <a:pt x="14" y="2"/>
                      <a:pt x="12" y="3"/>
                      <a:pt x="10" y="5"/>
                    </a:cubicBezTo>
                    <a:cubicBezTo>
                      <a:pt x="9" y="6"/>
                      <a:pt x="7" y="8"/>
                      <a:pt x="4" y="11"/>
                    </a:cubicBezTo>
                    <a:close/>
                    <a:moveTo>
                      <a:pt x="15" y="3"/>
                    </a:moveTo>
                    <a:cubicBezTo>
                      <a:pt x="17" y="2"/>
                      <a:pt x="19" y="2"/>
                      <a:pt x="20" y="3"/>
                    </a:cubicBezTo>
                    <a:cubicBezTo>
                      <a:pt x="20" y="4"/>
                      <a:pt x="20" y="4"/>
                      <a:pt x="20" y="6"/>
                    </a:cubicBezTo>
                    <a:cubicBezTo>
                      <a:pt x="20" y="6"/>
                      <a:pt x="18" y="7"/>
                      <a:pt x="16" y="11"/>
                    </a:cubicBezTo>
                    <a:cubicBezTo>
                      <a:pt x="15" y="12"/>
                      <a:pt x="14" y="12"/>
                      <a:pt x="14" y="12"/>
                    </a:cubicBezTo>
                    <a:cubicBezTo>
                      <a:pt x="13" y="12"/>
                      <a:pt x="12" y="12"/>
                      <a:pt x="10" y="11"/>
                    </a:cubicBezTo>
                    <a:cubicBezTo>
                      <a:pt x="10" y="11"/>
                      <a:pt x="10" y="11"/>
                      <a:pt x="10" y="11"/>
                    </a:cubicBezTo>
                    <a:cubicBezTo>
                      <a:pt x="9" y="10"/>
                      <a:pt x="9" y="9"/>
                      <a:pt x="9" y="8"/>
                    </a:cubicBezTo>
                    <a:cubicBezTo>
                      <a:pt x="9" y="9"/>
                      <a:pt x="10" y="8"/>
                      <a:pt x="11" y="6"/>
                    </a:cubicBezTo>
                    <a:cubicBezTo>
                      <a:pt x="12" y="5"/>
                      <a:pt x="13" y="4"/>
                      <a:pt x="15" y="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5" name="Freeform 1652"/>
              <p:cNvSpPr/>
              <p:nvPr/>
            </p:nvSpPr>
            <p:spPr bwMode="auto">
              <a:xfrm flipH="1">
                <a:off x="1211796" y="959730"/>
                <a:ext cx="98635" cy="128382"/>
              </a:xfrm>
              <a:custGeom>
                <a:avLst/>
                <a:gdLst>
                  <a:gd name="T0" fmla="*/ 11 w 27"/>
                  <a:gd name="T1" fmla="*/ 9 h 35"/>
                  <a:gd name="T2" fmla="*/ 10 w 27"/>
                  <a:gd name="T3" fmla="*/ 10 h 35"/>
                  <a:gd name="T4" fmla="*/ 7 w 27"/>
                  <a:gd name="T5" fmla="*/ 13 h 35"/>
                  <a:gd name="T6" fmla="*/ 4 w 27"/>
                  <a:gd name="T7" fmla="*/ 16 h 35"/>
                  <a:gd name="T8" fmla="*/ 3 w 27"/>
                  <a:gd name="T9" fmla="*/ 17 h 35"/>
                  <a:gd name="T10" fmla="*/ 2 w 27"/>
                  <a:gd name="T11" fmla="*/ 18 h 35"/>
                  <a:gd name="T12" fmla="*/ 1 w 27"/>
                  <a:gd name="T13" fmla="*/ 19 h 35"/>
                  <a:gd name="T14" fmla="*/ 0 w 27"/>
                  <a:gd name="T15" fmla="*/ 21 h 35"/>
                  <a:gd name="T16" fmla="*/ 1 w 27"/>
                  <a:gd name="T17" fmla="*/ 21 h 35"/>
                  <a:gd name="T18" fmla="*/ 6 w 27"/>
                  <a:gd name="T19" fmla="*/ 17 h 35"/>
                  <a:gd name="T20" fmla="*/ 11 w 27"/>
                  <a:gd name="T21" fmla="*/ 11 h 35"/>
                  <a:gd name="T22" fmla="*/ 15 w 27"/>
                  <a:gd name="T23" fmla="*/ 7 h 35"/>
                  <a:gd name="T24" fmla="*/ 18 w 27"/>
                  <a:gd name="T25" fmla="*/ 6 h 35"/>
                  <a:gd name="T26" fmla="*/ 20 w 27"/>
                  <a:gd name="T27" fmla="*/ 7 h 35"/>
                  <a:gd name="T28" fmla="*/ 19 w 27"/>
                  <a:gd name="T29" fmla="*/ 12 h 35"/>
                  <a:gd name="T30" fmla="*/ 17 w 27"/>
                  <a:gd name="T31" fmla="*/ 14 h 35"/>
                  <a:gd name="T32" fmla="*/ 15 w 27"/>
                  <a:gd name="T33" fmla="*/ 16 h 35"/>
                  <a:gd name="T34" fmla="*/ 13 w 27"/>
                  <a:gd name="T35" fmla="*/ 19 h 35"/>
                  <a:gd name="T36" fmla="*/ 10 w 27"/>
                  <a:gd name="T37" fmla="*/ 21 h 35"/>
                  <a:gd name="T38" fmla="*/ 8 w 27"/>
                  <a:gd name="T39" fmla="*/ 23 h 35"/>
                  <a:gd name="T40" fmla="*/ 6 w 27"/>
                  <a:gd name="T41" fmla="*/ 26 h 35"/>
                  <a:gd name="T42" fmla="*/ 6 w 27"/>
                  <a:gd name="T43" fmla="*/ 27 h 35"/>
                  <a:gd name="T44" fmla="*/ 8 w 27"/>
                  <a:gd name="T45" fmla="*/ 26 h 35"/>
                  <a:gd name="T46" fmla="*/ 10 w 27"/>
                  <a:gd name="T47" fmla="*/ 24 h 35"/>
                  <a:gd name="T48" fmla="*/ 13 w 27"/>
                  <a:gd name="T49" fmla="*/ 20 h 35"/>
                  <a:gd name="T50" fmla="*/ 17 w 27"/>
                  <a:gd name="T51" fmla="*/ 17 h 35"/>
                  <a:gd name="T52" fmla="*/ 23 w 27"/>
                  <a:gd name="T53" fmla="*/ 13 h 35"/>
                  <a:gd name="T54" fmla="*/ 25 w 27"/>
                  <a:gd name="T55" fmla="*/ 15 h 35"/>
                  <a:gd name="T56" fmla="*/ 25 w 27"/>
                  <a:gd name="T57" fmla="*/ 17 h 35"/>
                  <a:gd name="T58" fmla="*/ 20 w 27"/>
                  <a:gd name="T59" fmla="*/ 23 h 35"/>
                  <a:gd name="T60" fmla="*/ 14 w 27"/>
                  <a:gd name="T61" fmla="*/ 29 h 35"/>
                  <a:gd name="T62" fmla="*/ 11 w 27"/>
                  <a:gd name="T63" fmla="*/ 32 h 35"/>
                  <a:gd name="T64" fmla="*/ 12 w 27"/>
                  <a:gd name="T65" fmla="*/ 35 h 35"/>
                  <a:gd name="T66" fmla="*/ 14 w 27"/>
                  <a:gd name="T67" fmla="*/ 32 h 35"/>
                  <a:gd name="T68" fmla="*/ 16 w 27"/>
                  <a:gd name="T69" fmla="*/ 30 h 35"/>
                  <a:gd name="T70" fmla="*/ 19 w 27"/>
                  <a:gd name="T71" fmla="*/ 26 h 35"/>
                  <a:gd name="T72" fmla="*/ 21 w 27"/>
                  <a:gd name="T73" fmla="*/ 23 h 35"/>
                  <a:gd name="T74" fmla="*/ 24 w 27"/>
                  <a:gd name="T75" fmla="*/ 20 h 35"/>
                  <a:gd name="T76" fmla="*/ 26 w 27"/>
                  <a:gd name="T77" fmla="*/ 13 h 35"/>
                  <a:gd name="T78" fmla="*/ 24 w 27"/>
                  <a:gd name="T79" fmla="*/ 12 h 35"/>
                  <a:gd name="T80" fmla="*/ 22 w 27"/>
                  <a:gd name="T81" fmla="*/ 10 h 35"/>
                  <a:gd name="T82" fmla="*/ 22 w 27"/>
                  <a:gd name="T83" fmla="*/ 9 h 35"/>
                  <a:gd name="T84" fmla="*/ 22 w 27"/>
                  <a:gd name="T85" fmla="*/ 8 h 35"/>
                  <a:gd name="T86" fmla="*/ 21 w 27"/>
                  <a:gd name="T87" fmla="*/ 5 h 35"/>
                  <a:gd name="T88" fmla="*/ 19 w 27"/>
                  <a:gd name="T89" fmla="*/ 4 h 35"/>
                  <a:gd name="T90" fmla="*/ 19 w 27"/>
                  <a:gd name="T91" fmla="*/ 4 h 35"/>
                  <a:gd name="T92" fmla="*/ 18 w 27"/>
                  <a:gd name="T93" fmla="*/ 4 h 35"/>
                  <a:gd name="T94" fmla="*/ 18 w 27"/>
                  <a:gd name="T95" fmla="*/ 2 h 35"/>
                  <a:gd name="T96" fmla="*/ 18 w 27"/>
                  <a:gd name="T97" fmla="*/ 1 h 35"/>
                  <a:gd name="T98" fmla="*/ 18 w 27"/>
                  <a:gd name="T99" fmla="*/ 1 h 35"/>
                  <a:gd name="T100" fmla="*/ 18 w 27"/>
                  <a:gd name="T101" fmla="*/ 1 h 35"/>
                  <a:gd name="T102" fmla="*/ 17 w 27"/>
                  <a:gd name="T103" fmla="*/ 1 h 35"/>
                  <a:gd name="T104" fmla="*/ 17 w 27"/>
                  <a:gd name="T105" fmla="*/ 2 h 35"/>
                  <a:gd name="T106" fmla="*/ 17 w 27"/>
                  <a:gd name="T107" fmla="*/ 2 h 35"/>
                  <a:gd name="T108" fmla="*/ 13 w 27"/>
                  <a:gd name="T109" fmla="*/ 6 h 35"/>
                  <a:gd name="T110" fmla="*/ 12 w 27"/>
                  <a:gd name="T111" fmla="*/ 8 h 35"/>
                  <a:gd name="T112" fmla="*/ 11 w 27"/>
                  <a:gd name="T113"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 h="35">
                    <a:moveTo>
                      <a:pt x="11" y="9"/>
                    </a:moveTo>
                    <a:cubicBezTo>
                      <a:pt x="10" y="9"/>
                      <a:pt x="10" y="10"/>
                      <a:pt x="10" y="10"/>
                    </a:cubicBezTo>
                    <a:cubicBezTo>
                      <a:pt x="9" y="10"/>
                      <a:pt x="8" y="11"/>
                      <a:pt x="7" y="13"/>
                    </a:cubicBezTo>
                    <a:cubicBezTo>
                      <a:pt x="6" y="14"/>
                      <a:pt x="5" y="15"/>
                      <a:pt x="4" y="16"/>
                    </a:cubicBezTo>
                    <a:cubicBezTo>
                      <a:pt x="4" y="16"/>
                      <a:pt x="4" y="16"/>
                      <a:pt x="3" y="17"/>
                    </a:cubicBezTo>
                    <a:cubicBezTo>
                      <a:pt x="3" y="17"/>
                      <a:pt x="2" y="17"/>
                      <a:pt x="2" y="18"/>
                    </a:cubicBezTo>
                    <a:cubicBezTo>
                      <a:pt x="1" y="18"/>
                      <a:pt x="1" y="19"/>
                      <a:pt x="1" y="19"/>
                    </a:cubicBezTo>
                    <a:cubicBezTo>
                      <a:pt x="0" y="20"/>
                      <a:pt x="0" y="20"/>
                      <a:pt x="0" y="21"/>
                    </a:cubicBezTo>
                    <a:cubicBezTo>
                      <a:pt x="0" y="21"/>
                      <a:pt x="1" y="21"/>
                      <a:pt x="1" y="21"/>
                    </a:cubicBezTo>
                    <a:cubicBezTo>
                      <a:pt x="2" y="20"/>
                      <a:pt x="4" y="19"/>
                      <a:pt x="6" y="17"/>
                    </a:cubicBezTo>
                    <a:cubicBezTo>
                      <a:pt x="9" y="13"/>
                      <a:pt x="11" y="11"/>
                      <a:pt x="11" y="11"/>
                    </a:cubicBezTo>
                    <a:cubicBezTo>
                      <a:pt x="12" y="9"/>
                      <a:pt x="14" y="8"/>
                      <a:pt x="15" y="7"/>
                    </a:cubicBezTo>
                    <a:cubicBezTo>
                      <a:pt x="16" y="6"/>
                      <a:pt x="17" y="6"/>
                      <a:pt x="18" y="6"/>
                    </a:cubicBezTo>
                    <a:cubicBezTo>
                      <a:pt x="19" y="6"/>
                      <a:pt x="19" y="6"/>
                      <a:pt x="20" y="7"/>
                    </a:cubicBezTo>
                    <a:cubicBezTo>
                      <a:pt x="20" y="9"/>
                      <a:pt x="20" y="10"/>
                      <a:pt x="19" y="12"/>
                    </a:cubicBezTo>
                    <a:cubicBezTo>
                      <a:pt x="18" y="12"/>
                      <a:pt x="18" y="13"/>
                      <a:pt x="17" y="14"/>
                    </a:cubicBezTo>
                    <a:cubicBezTo>
                      <a:pt x="16" y="15"/>
                      <a:pt x="15" y="16"/>
                      <a:pt x="15" y="16"/>
                    </a:cubicBezTo>
                    <a:cubicBezTo>
                      <a:pt x="14" y="17"/>
                      <a:pt x="13" y="18"/>
                      <a:pt x="13" y="19"/>
                    </a:cubicBezTo>
                    <a:cubicBezTo>
                      <a:pt x="11" y="20"/>
                      <a:pt x="11" y="20"/>
                      <a:pt x="10" y="21"/>
                    </a:cubicBezTo>
                    <a:cubicBezTo>
                      <a:pt x="9" y="22"/>
                      <a:pt x="8" y="23"/>
                      <a:pt x="8" y="23"/>
                    </a:cubicBezTo>
                    <a:cubicBezTo>
                      <a:pt x="7" y="24"/>
                      <a:pt x="6" y="25"/>
                      <a:pt x="6" y="26"/>
                    </a:cubicBezTo>
                    <a:cubicBezTo>
                      <a:pt x="6" y="27"/>
                      <a:pt x="6" y="27"/>
                      <a:pt x="6" y="27"/>
                    </a:cubicBezTo>
                    <a:cubicBezTo>
                      <a:pt x="7" y="27"/>
                      <a:pt x="7" y="27"/>
                      <a:pt x="8" y="26"/>
                    </a:cubicBezTo>
                    <a:cubicBezTo>
                      <a:pt x="8" y="26"/>
                      <a:pt x="8" y="26"/>
                      <a:pt x="10" y="24"/>
                    </a:cubicBezTo>
                    <a:cubicBezTo>
                      <a:pt x="11" y="23"/>
                      <a:pt x="12" y="22"/>
                      <a:pt x="13" y="20"/>
                    </a:cubicBezTo>
                    <a:cubicBezTo>
                      <a:pt x="15" y="19"/>
                      <a:pt x="16" y="18"/>
                      <a:pt x="17" y="17"/>
                    </a:cubicBezTo>
                    <a:cubicBezTo>
                      <a:pt x="19" y="14"/>
                      <a:pt x="21" y="13"/>
                      <a:pt x="23" y="13"/>
                    </a:cubicBezTo>
                    <a:cubicBezTo>
                      <a:pt x="24" y="13"/>
                      <a:pt x="25" y="14"/>
                      <a:pt x="25" y="15"/>
                    </a:cubicBezTo>
                    <a:cubicBezTo>
                      <a:pt x="25" y="16"/>
                      <a:pt x="25" y="16"/>
                      <a:pt x="25" y="17"/>
                    </a:cubicBezTo>
                    <a:cubicBezTo>
                      <a:pt x="24" y="19"/>
                      <a:pt x="22" y="20"/>
                      <a:pt x="20" y="23"/>
                    </a:cubicBezTo>
                    <a:cubicBezTo>
                      <a:pt x="17" y="25"/>
                      <a:pt x="15" y="27"/>
                      <a:pt x="14" y="29"/>
                    </a:cubicBezTo>
                    <a:cubicBezTo>
                      <a:pt x="13" y="30"/>
                      <a:pt x="12" y="31"/>
                      <a:pt x="11" y="32"/>
                    </a:cubicBezTo>
                    <a:cubicBezTo>
                      <a:pt x="11" y="34"/>
                      <a:pt x="11" y="34"/>
                      <a:pt x="12" y="35"/>
                    </a:cubicBezTo>
                    <a:cubicBezTo>
                      <a:pt x="13" y="35"/>
                      <a:pt x="14" y="34"/>
                      <a:pt x="14" y="32"/>
                    </a:cubicBezTo>
                    <a:cubicBezTo>
                      <a:pt x="14" y="32"/>
                      <a:pt x="15" y="31"/>
                      <a:pt x="16" y="30"/>
                    </a:cubicBezTo>
                    <a:cubicBezTo>
                      <a:pt x="16" y="30"/>
                      <a:pt x="17" y="29"/>
                      <a:pt x="19" y="26"/>
                    </a:cubicBezTo>
                    <a:cubicBezTo>
                      <a:pt x="19" y="25"/>
                      <a:pt x="20" y="24"/>
                      <a:pt x="21" y="23"/>
                    </a:cubicBezTo>
                    <a:cubicBezTo>
                      <a:pt x="23" y="22"/>
                      <a:pt x="24" y="21"/>
                      <a:pt x="24" y="20"/>
                    </a:cubicBezTo>
                    <a:cubicBezTo>
                      <a:pt x="27" y="18"/>
                      <a:pt x="27" y="15"/>
                      <a:pt x="26" y="13"/>
                    </a:cubicBezTo>
                    <a:cubicBezTo>
                      <a:pt x="26" y="12"/>
                      <a:pt x="25" y="12"/>
                      <a:pt x="24" y="12"/>
                    </a:cubicBezTo>
                    <a:cubicBezTo>
                      <a:pt x="23" y="11"/>
                      <a:pt x="22" y="11"/>
                      <a:pt x="22" y="10"/>
                    </a:cubicBezTo>
                    <a:cubicBezTo>
                      <a:pt x="22" y="10"/>
                      <a:pt x="22" y="10"/>
                      <a:pt x="22" y="9"/>
                    </a:cubicBezTo>
                    <a:cubicBezTo>
                      <a:pt x="22" y="9"/>
                      <a:pt x="22" y="8"/>
                      <a:pt x="22" y="8"/>
                    </a:cubicBezTo>
                    <a:cubicBezTo>
                      <a:pt x="22" y="7"/>
                      <a:pt x="21" y="6"/>
                      <a:pt x="21" y="5"/>
                    </a:cubicBezTo>
                    <a:cubicBezTo>
                      <a:pt x="20" y="5"/>
                      <a:pt x="20" y="5"/>
                      <a:pt x="19" y="4"/>
                    </a:cubicBezTo>
                    <a:cubicBezTo>
                      <a:pt x="20" y="5"/>
                      <a:pt x="19" y="5"/>
                      <a:pt x="19" y="4"/>
                    </a:cubicBezTo>
                    <a:cubicBezTo>
                      <a:pt x="18" y="4"/>
                      <a:pt x="18" y="4"/>
                      <a:pt x="18" y="4"/>
                    </a:cubicBezTo>
                    <a:cubicBezTo>
                      <a:pt x="18" y="4"/>
                      <a:pt x="18" y="3"/>
                      <a:pt x="18" y="2"/>
                    </a:cubicBezTo>
                    <a:cubicBezTo>
                      <a:pt x="19" y="2"/>
                      <a:pt x="19" y="1"/>
                      <a:pt x="18" y="1"/>
                    </a:cubicBezTo>
                    <a:cubicBezTo>
                      <a:pt x="18" y="1"/>
                      <a:pt x="18" y="1"/>
                      <a:pt x="18" y="1"/>
                    </a:cubicBezTo>
                    <a:cubicBezTo>
                      <a:pt x="18" y="1"/>
                      <a:pt x="18" y="1"/>
                      <a:pt x="18" y="1"/>
                    </a:cubicBezTo>
                    <a:cubicBezTo>
                      <a:pt x="18" y="0"/>
                      <a:pt x="17" y="0"/>
                      <a:pt x="17" y="1"/>
                    </a:cubicBezTo>
                    <a:cubicBezTo>
                      <a:pt x="17" y="2"/>
                      <a:pt x="17" y="2"/>
                      <a:pt x="17" y="2"/>
                    </a:cubicBezTo>
                    <a:cubicBezTo>
                      <a:pt x="17" y="2"/>
                      <a:pt x="17" y="2"/>
                      <a:pt x="17" y="2"/>
                    </a:cubicBezTo>
                    <a:cubicBezTo>
                      <a:pt x="16" y="3"/>
                      <a:pt x="15" y="4"/>
                      <a:pt x="13" y="6"/>
                    </a:cubicBezTo>
                    <a:cubicBezTo>
                      <a:pt x="12" y="8"/>
                      <a:pt x="12" y="8"/>
                      <a:pt x="12" y="8"/>
                    </a:cubicBezTo>
                    <a:cubicBezTo>
                      <a:pt x="11" y="8"/>
                      <a:pt x="11" y="8"/>
                      <a:pt x="11" y="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6" name="Freeform 1653"/>
              <p:cNvSpPr/>
              <p:nvPr/>
            </p:nvSpPr>
            <p:spPr bwMode="auto">
              <a:xfrm flipH="1">
                <a:off x="1152302" y="1017658"/>
                <a:ext cx="14091" cy="15656"/>
              </a:xfrm>
              <a:custGeom>
                <a:avLst/>
                <a:gdLst>
                  <a:gd name="T0" fmla="*/ 3 w 4"/>
                  <a:gd name="T1" fmla="*/ 4 h 4"/>
                  <a:gd name="T2" fmla="*/ 4 w 4"/>
                  <a:gd name="T3" fmla="*/ 2 h 4"/>
                  <a:gd name="T4" fmla="*/ 2 w 4"/>
                  <a:gd name="T5" fmla="*/ 0 h 4"/>
                  <a:gd name="T6" fmla="*/ 1 w 4"/>
                  <a:gd name="T7" fmla="*/ 1 h 4"/>
                  <a:gd name="T8" fmla="*/ 0 w 4"/>
                  <a:gd name="T9" fmla="*/ 2 h 4"/>
                  <a:gd name="T10" fmla="*/ 1 w 4"/>
                  <a:gd name="T11" fmla="*/ 4 h 4"/>
                  <a:gd name="T12" fmla="*/ 3 w 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4"/>
                    </a:moveTo>
                    <a:cubicBezTo>
                      <a:pt x="4" y="3"/>
                      <a:pt x="4" y="3"/>
                      <a:pt x="4" y="2"/>
                    </a:cubicBezTo>
                    <a:cubicBezTo>
                      <a:pt x="4" y="1"/>
                      <a:pt x="3" y="0"/>
                      <a:pt x="2" y="0"/>
                    </a:cubicBezTo>
                    <a:cubicBezTo>
                      <a:pt x="2" y="0"/>
                      <a:pt x="1" y="0"/>
                      <a:pt x="1" y="1"/>
                    </a:cubicBezTo>
                    <a:cubicBezTo>
                      <a:pt x="1" y="1"/>
                      <a:pt x="0" y="1"/>
                      <a:pt x="0" y="2"/>
                    </a:cubicBezTo>
                    <a:cubicBezTo>
                      <a:pt x="0" y="3"/>
                      <a:pt x="0" y="3"/>
                      <a:pt x="1" y="4"/>
                    </a:cubicBezTo>
                    <a:cubicBezTo>
                      <a:pt x="2" y="4"/>
                      <a:pt x="3" y="4"/>
                      <a:pt x="3" y="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7" name="Freeform 1654"/>
              <p:cNvSpPr/>
              <p:nvPr/>
            </p:nvSpPr>
            <p:spPr bwMode="auto">
              <a:xfrm flipH="1">
                <a:off x="1177352" y="1041143"/>
                <a:ext cx="67322" cy="73585"/>
              </a:xfrm>
              <a:custGeom>
                <a:avLst/>
                <a:gdLst>
                  <a:gd name="T0" fmla="*/ 5 w 18"/>
                  <a:gd name="T1" fmla="*/ 14 h 20"/>
                  <a:gd name="T2" fmla="*/ 3 w 18"/>
                  <a:gd name="T3" fmla="*/ 16 h 20"/>
                  <a:gd name="T4" fmla="*/ 1 w 18"/>
                  <a:gd name="T5" fmla="*/ 17 h 20"/>
                  <a:gd name="T6" fmla="*/ 0 w 18"/>
                  <a:gd name="T7" fmla="*/ 19 h 20"/>
                  <a:gd name="T8" fmla="*/ 1 w 18"/>
                  <a:gd name="T9" fmla="*/ 19 h 20"/>
                  <a:gd name="T10" fmla="*/ 5 w 18"/>
                  <a:gd name="T11" fmla="*/ 16 h 20"/>
                  <a:gd name="T12" fmla="*/ 8 w 18"/>
                  <a:gd name="T13" fmla="*/ 14 h 20"/>
                  <a:gd name="T14" fmla="*/ 18 w 18"/>
                  <a:gd name="T15" fmla="*/ 3 h 20"/>
                  <a:gd name="T16" fmla="*/ 18 w 18"/>
                  <a:gd name="T17" fmla="*/ 1 h 20"/>
                  <a:gd name="T18" fmla="*/ 17 w 18"/>
                  <a:gd name="T19" fmla="*/ 0 h 20"/>
                  <a:gd name="T20" fmla="*/ 16 w 18"/>
                  <a:gd name="T21" fmla="*/ 1 h 20"/>
                  <a:gd name="T22" fmla="*/ 14 w 18"/>
                  <a:gd name="T23" fmla="*/ 2 h 20"/>
                  <a:gd name="T24" fmla="*/ 14 w 18"/>
                  <a:gd name="T25" fmla="*/ 3 h 20"/>
                  <a:gd name="T26" fmla="*/ 15 w 18"/>
                  <a:gd name="T27" fmla="*/ 4 h 20"/>
                  <a:gd name="T28" fmla="*/ 13 w 18"/>
                  <a:gd name="T29" fmla="*/ 6 h 20"/>
                  <a:gd name="T30" fmla="*/ 9 w 18"/>
                  <a:gd name="T31" fmla="*/ 10 h 20"/>
                  <a:gd name="T32" fmla="*/ 7 w 18"/>
                  <a:gd name="T33" fmla="*/ 12 h 20"/>
                  <a:gd name="T34" fmla="*/ 5 w 18"/>
                  <a:gd name="T35"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0">
                    <a:moveTo>
                      <a:pt x="5" y="14"/>
                    </a:moveTo>
                    <a:cubicBezTo>
                      <a:pt x="4" y="14"/>
                      <a:pt x="4" y="15"/>
                      <a:pt x="3" y="16"/>
                    </a:cubicBezTo>
                    <a:cubicBezTo>
                      <a:pt x="2" y="16"/>
                      <a:pt x="1" y="17"/>
                      <a:pt x="1" y="17"/>
                    </a:cubicBezTo>
                    <a:cubicBezTo>
                      <a:pt x="0" y="18"/>
                      <a:pt x="0" y="18"/>
                      <a:pt x="0" y="19"/>
                    </a:cubicBezTo>
                    <a:cubicBezTo>
                      <a:pt x="0" y="19"/>
                      <a:pt x="1" y="20"/>
                      <a:pt x="1" y="19"/>
                    </a:cubicBezTo>
                    <a:cubicBezTo>
                      <a:pt x="3" y="19"/>
                      <a:pt x="4" y="18"/>
                      <a:pt x="5" y="16"/>
                    </a:cubicBezTo>
                    <a:cubicBezTo>
                      <a:pt x="8" y="14"/>
                      <a:pt x="8" y="14"/>
                      <a:pt x="8" y="14"/>
                    </a:cubicBezTo>
                    <a:cubicBezTo>
                      <a:pt x="14" y="7"/>
                      <a:pt x="18" y="3"/>
                      <a:pt x="18" y="3"/>
                    </a:cubicBezTo>
                    <a:cubicBezTo>
                      <a:pt x="18" y="2"/>
                      <a:pt x="18" y="2"/>
                      <a:pt x="18" y="1"/>
                    </a:cubicBezTo>
                    <a:cubicBezTo>
                      <a:pt x="18" y="1"/>
                      <a:pt x="17" y="0"/>
                      <a:pt x="17" y="0"/>
                    </a:cubicBezTo>
                    <a:cubicBezTo>
                      <a:pt x="17" y="0"/>
                      <a:pt x="17" y="1"/>
                      <a:pt x="16" y="1"/>
                    </a:cubicBezTo>
                    <a:cubicBezTo>
                      <a:pt x="15" y="1"/>
                      <a:pt x="15" y="1"/>
                      <a:pt x="14" y="2"/>
                    </a:cubicBezTo>
                    <a:cubicBezTo>
                      <a:pt x="14" y="2"/>
                      <a:pt x="14" y="2"/>
                      <a:pt x="14" y="3"/>
                    </a:cubicBezTo>
                    <a:cubicBezTo>
                      <a:pt x="15" y="3"/>
                      <a:pt x="15" y="3"/>
                      <a:pt x="15" y="4"/>
                    </a:cubicBezTo>
                    <a:cubicBezTo>
                      <a:pt x="15" y="4"/>
                      <a:pt x="14" y="5"/>
                      <a:pt x="13" y="6"/>
                    </a:cubicBezTo>
                    <a:cubicBezTo>
                      <a:pt x="12" y="7"/>
                      <a:pt x="11" y="8"/>
                      <a:pt x="9" y="10"/>
                    </a:cubicBezTo>
                    <a:cubicBezTo>
                      <a:pt x="8" y="10"/>
                      <a:pt x="7" y="11"/>
                      <a:pt x="7" y="12"/>
                    </a:cubicBezTo>
                    <a:cubicBezTo>
                      <a:pt x="6" y="13"/>
                      <a:pt x="5" y="14"/>
                      <a:pt x="5" y="1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8" name="Freeform 1655"/>
              <p:cNvSpPr>
                <a:spLocks noEditPoints="1"/>
              </p:cNvSpPr>
              <p:nvPr/>
            </p:nvSpPr>
            <p:spPr bwMode="auto">
              <a:xfrm flipH="1">
                <a:off x="1133515" y="1059930"/>
                <a:ext cx="133078" cy="122119"/>
              </a:xfrm>
              <a:custGeom>
                <a:avLst/>
                <a:gdLst>
                  <a:gd name="T0" fmla="*/ 22 w 36"/>
                  <a:gd name="T1" fmla="*/ 10 h 33"/>
                  <a:gd name="T2" fmla="*/ 21 w 36"/>
                  <a:gd name="T3" fmla="*/ 12 h 33"/>
                  <a:gd name="T4" fmla="*/ 19 w 36"/>
                  <a:gd name="T5" fmla="*/ 14 h 33"/>
                  <a:gd name="T6" fmla="*/ 15 w 36"/>
                  <a:gd name="T7" fmla="*/ 17 h 33"/>
                  <a:gd name="T8" fmla="*/ 11 w 36"/>
                  <a:gd name="T9" fmla="*/ 21 h 33"/>
                  <a:gd name="T10" fmla="*/ 8 w 36"/>
                  <a:gd name="T11" fmla="*/ 24 h 33"/>
                  <a:gd name="T12" fmla="*/ 4 w 36"/>
                  <a:gd name="T13" fmla="*/ 27 h 33"/>
                  <a:gd name="T14" fmla="*/ 0 w 36"/>
                  <a:gd name="T15" fmla="*/ 31 h 33"/>
                  <a:gd name="T16" fmla="*/ 0 w 36"/>
                  <a:gd name="T17" fmla="*/ 32 h 33"/>
                  <a:gd name="T18" fmla="*/ 1 w 36"/>
                  <a:gd name="T19" fmla="*/ 33 h 33"/>
                  <a:gd name="T20" fmla="*/ 3 w 36"/>
                  <a:gd name="T21" fmla="*/ 31 h 33"/>
                  <a:gd name="T22" fmla="*/ 6 w 36"/>
                  <a:gd name="T23" fmla="*/ 28 h 33"/>
                  <a:gd name="T24" fmla="*/ 9 w 36"/>
                  <a:gd name="T25" fmla="*/ 25 h 33"/>
                  <a:gd name="T26" fmla="*/ 14 w 36"/>
                  <a:gd name="T27" fmla="*/ 20 h 33"/>
                  <a:gd name="T28" fmla="*/ 16 w 36"/>
                  <a:gd name="T29" fmla="*/ 20 h 33"/>
                  <a:gd name="T30" fmla="*/ 16 w 36"/>
                  <a:gd name="T31" fmla="*/ 22 h 33"/>
                  <a:gd name="T32" fmla="*/ 18 w 36"/>
                  <a:gd name="T33" fmla="*/ 25 h 33"/>
                  <a:gd name="T34" fmla="*/ 23 w 36"/>
                  <a:gd name="T35" fmla="*/ 25 h 33"/>
                  <a:gd name="T36" fmla="*/ 28 w 36"/>
                  <a:gd name="T37" fmla="*/ 21 h 33"/>
                  <a:gd name="T38" fmla="*/ 34 w 36"/>
                  <a:gd name="T39" fmla="*/ 14 h 33"/>
                  <a:gd name="T40" fmla="*/ 34 w 36"/>
                  <a:gd name="T41" fmla="*/ 6 h 33"/>
                  <a:gd name="T42" fmla="*/ 33 w 36"/>
                  <a:gd name="T43" fmla="*/ 5 h 33"/>
                  <a:gd name="T44" fmla="*/ 32 w 36"/>
                  <a:gd name="T45" fmla="*/ 3 h 33"/>
                  <a:gd name="T46" fmla="*/ 32 w 36"/>
                  <a:gd name="T47" fmla="*/ 2 h 33"/>
                  <a:gd name="T48" fmla="*/ 32 w 36"/>
                  <a:gd name="T49" fmla="*/ 1 h 33"/>
                  <a:gd name="T50" fmla="*/ 32 w 36"/>
                  <a:gd name="T51" fmla="*/ 1 h 33"/>
                  <a:gd name="T52" fmla="*/ 29 w 36"/>
                  <a:gd name="T53" fmla="*/ 2 h 33"/>
                  <a:gd name="T54" fmla="*/ 26 w 36"/>
                  <a:gd name="T55" fmla="*/ 7 h 33"/>
                  <a:gd name="T56" fmla="*/ 24 w 36"/>
                  <a:gd name="T57" fmla="*/ 8 h 33"/>
                  <a:gd name="T58" fmla="*/ 22 w 36"/>
                  <a:gd name="T59" fmla="*/ 10 h 33"/>
                  <a:gd name="T60" fmla="*/ 29 w 36"/>
                  <a:gd name="T61" fmla="*/ 5 h 33"/>
                  <a:gd name="T62" fmla="*/ 32 w 36"/>
                  <a:gd name="T63" fmla="*/ 7 h 33"/>
                  <a:gd name="T64" fmla="*/ 33 w 36"/>
                  <a:gd name="T65" fmla="*/ 8 h 33"/>
                  <a:gd name="T66" fmla="*/ 33 w 36"/>
                  <a:gd name="T67" fmla="*/ 12 h 33"/>
                  <a:gd name="T68" fmla="*/ 25 w 36"/>
                  <a:gd name="T69" fmla="*/ 21 h 33"/>
                  <a:gd name="T70" fmla="*/ 19 w 36"/>
                  <a:gd name="T71" fmla="*/ 23 h 33"/>
                  <a:gd name="T72" fmla="*/ 17 w 36"/>
                  <a:gd name="T73" fmla="*/ 21 h 33"/>
                  <a:gd name="T74" fmla="*/ 18 w 36"/>
                  <a:gd name="T75" fmla="*/ 17 h 33"/>
                  <a:gd name="T76" fmla="*/ 20 w 36"/>
                  <a:gd name="T77" fmla="*/ 15 h 33"/>
                  <a:gd name="T78" fmla="*/ 25 w 36"/>
                  <a:gd name="T79" fmla="*/ 9 h 33"/>
                  <a:gd name="T80" fmla="*/ 29 w 36"/>
                  <a:gd name="T81" fmla="*/ 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 h="33">
                    <a:moveTo>
                      <a:pt x="22" y="10"/>
                    </a:moveTo>
                    <a:cubicBezTo>
                      <a:pt x="21" y="12"/>
                      <a:pt x="21" y="12"/>
                      <a:pt x="21" y="12"/>
                    </a:cubicBezTo>
                    <a:cubicBezTo>
                      <a:pt x="19" y="14"/>
                      <a:pt x="19" y="14"/>
                      <a:pt x="19" y="14"/>
                    </a:cubicBezTo>
                    <a:cubicBezTo>
                      <a:pt x="18" y="14"/>
                      <a:pt x="17" y="16"/>
                      <a:pt x="15" y="17"/>
                    </a:cubicBezTo>
                    <a:cubicBezTo>
                      <a:pt x="13" y="19"/>
                      <a:pt x="12" y="20"/>
                      <a:pt x="11" y="21"/>
                    </a:cubicBezTo>
                    <a:cubicBezTo>
                      <a:pt x="11" y="22"/>
                      <a:pt x="9" y="23"/>
                      <a:pt x="8" y="24"/>
                    </a:cubicBezTo>
                    <a:cubicBezTo>
                      <a:pt x="6" y="26"/>
                      <a:pt x="5" y="27"/>
                      <a:pt x="4" y="27"/>
                    </a:cubicBezTo>
                    <a:cubicBezTo>
                      <a:pt x="2" y="29"/>
                      <a:pt x="1" y="31"/>
                      <a:pt x="0" y="31"/>
                    </a:cubicBezTo>
                    <a:cubicBezTo>
                      <a:pt x="0" y="32"/>
                      <a:pt x="0" y="32"/>
                      <a:pt x="0" y="32"/>
                    </a:cubicBezTo>
                    <a:cubicBezTo>
                      <a:pt x="0" y="33"/>
                      <a:pt x="1" y="33"/>
                      <a:pt x="1" y="33"/>
                    </a:cubicBezTo>
                    <a:cubicBezTo>
                      <a:pt x="1" y="33"/>
                      <a:pt x="2" y="32"/>
                      <a:pt x="3" y="31"/>
                    </a:cubicBezTo>
                    <a:cubicBezTo>
                      <a:pt x="4" y="31"/>
                      <a:pt x="5" y="30"/>
                      <a:pt x="6" y="28"/>
                    </a:cubicBezTo>
                    <a:cubicBezTo>
                      <a:pt x="7" y="27"/>
                      <a:pt x="8" y="26"/>
                      <a:pt x="9" y="25"/>
                    </a:cubicBezTo>
                    <a:cubicBezTo>
                      <a:pt x="12" y="22"/>
                      <a:pt x="14" y="20"/>
                      <a:pt x="14" y="20"/>
                    </a:cubicBezTo>
                    <a:cubicBezTo>
                      <a:pt x="15" y="20"/>
                      <a:pt x="15" y="20"/>
                      <a:pt x="16" y="20"/>
                    </a:cubicBezTo>
                    <a:cubicBezTo>
                      <a:pt x="16" y="20"/>
                      <a:pt x="16" y="21"/>
                      <a:pt x="16" y="22"/>
                    </a:cubicBezTo>
                    <a:cubicBezTo>
                      <a:pt x="16" y="23"/>
                      <a:pt x="17" y="24"/>
                      <a:pt x="18" y="25"/>
                    </a:cubicBezTo>
                    <a:cubicBezTo>
                      <a:pt x="19" y="26"/>
                      <a:pt x="21" y="26"/>
                      <a:pt x="23" y="25"/>
                    </a:cubicBezTo>
                    <a:cubicBezTo>
                      <a:pt x="24" y="24"/>
                      <a:pt x="26" y="23"/>
                      <a:pt x="28" y="21"/>
                    </a:cubicBezTo>
                    <a:cubicBezTo>
                      <a:pt x="30" y="18"/>
                      <a:pt x="32" y="16"/>
                      <a:pt x="34" y="14"/>
                    </a:cubicBezTo>
                    <a:cubicBezTo>
                      <a:pt x="36" y="11"/>
                      <a:pt x="36" y="8"/>
                      <a:pt x="34" y="6"/>
                    </a:cubicBezTo>
                    <a:cubicBezTo>
                      <a:pt x="34" y="6"/>
                      <a:pt x="34" y="5"/>
                      <a:pt x="33" y="5"/>
                    </a:cubicBezTo>
                    <a:cubicBezTo>
                      <a:pt x="33" y="4"/>
                      <a:pt x="32" y="4"/>
                      <a:pt x="32" y="3"/>
                    </a:cubicBezTo>
                    <a:cubicBezTo>
                      <a:pt x="32" y="3"/>
                      <a:pt x="32" y="3"/>
                      <a:pt x="32" y="2"/>
                    </a:cubicBezTo>
                    <a:cubicBezTo>
                      <a:pt x="32" y="1"/>
                      <a:pt x="32" y="1"/>
                      <a:pt x="32" y="1"/>
                    </a:cubicBezTo>
                    <a:cubicBezTo>
                      <a:pt x="32" y="1"/>
                      <a:pt x="32" y="1"/>
                      <a:pt x="32" y="1"/>
                    </a:cubicBezTo>
                    <a:cubicBezTo>
                      <a:pt x="31" y="0"/>
                      <a:pt x="30" y="0"/>
                      <a:pt x="29" y="2"/>
                    </a:cubicBezTo>
                    <a:cubicBezTo>
                      <a:pt x="29" y="3"/>
                      <a:pt x="28" y="4"/>
                      <a:pt x="26" y="7"/>
                    </a:cubicBezTo>
                    <a:cubicBezTo>
                      <a:pt x="24" y="8"/>
                      <a:pt x="24" y="8"/>
                      <a:pt x="24" y="8"/>
                    </a:cubicBezTo>
                    <a:lnTo>
                      <a:pt x="22" y="10"/>
                    </a:lnTo>
                    <a:close/>
                    <a:moveTo>
                      <a:pt x="29" y="5"/>
                    </a:moveTo>
                    <a:cubicBezTo>
                      <a:pt x="30" y="5"/>
                      <a:pt x="31" y="5"/>
                      <a:pt x="32" y="7"/>
                    </a:cubicBezTo>
                    <a:cubicBezTo>
                      <a:pt x="33" y="7"/>
                      <a:pt x="33" y="8"/>
                      <a:pt x="33" y="8"/>
                    </a:cubicBezTo>
                    <a:cubicBezTo>
                      <a:pt x="33" y="10"/>
                      <a:pt x="33" y="11"/>
                      <a:pt x="33" y="12"/>
                    </a:cubicBezTo>
                    <a:cubicBezTo>
                      <a:pt x="31" y="16"/>
                      <a:pt x="28" y="19"/>
                      <a:pt x="25" y="21"/>
                    </a:cubicBezTo>
                    <a:cubicBezTo>
                      <a:pt x="22" y="23"/>
                      <a:pt x="20" y="24"/>
                      <a:pt x="19" y="23"/>
                    </a:cubicBezTo>
                    <a:cubicBezTo>
                      <a:pt x="18" y="23"/>
                      <a:pt x="17" y="22"/>
                      <a:pt x="17" y="21"/>
                    </a:cubicBezTo>
                    <a:cubicBezTo>
                      <a:pt x="17" y="19"/>
                      <a:pt x="17" y="18"/>
                      <a:pt x="18" y="17"/>
                    </a:cubicBezTo>
                    <a:cubicBezTo>
                      <a:pt x="18" y="17"/>
                      <a:pt x="19" y="16"/>
                      <a:pt x="20" y="15"/>
                    </a:cubicBezTo>
                    <a:cubicBezTo>
                      <a:pt x="20" y="15"/>
                      <a:pt x="21" y="13"/>
                      <a:pt x="25" y="9"/>
                    </a:cubicBezTo>
                    <a:cubicBezTo>
                      <a:pt x="28" y="7"/>
                      <a:pt x="29" y="5"/>
                      <a:pt x="29" y="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9" name="Freeform 1656"/>
              <p:cNvSpPr/>
              <p:nvPr/>
            </p:nvSpPr>
            <p:spPr bwMode="auto">
              <a:xfrm flipH="1">
                <a:off x="1095940" y="1117859"/>
                <a:ext cx="81413" cy="81413"/>
              </a:xfrm>
              <a:custGeom>
                <a:avLst/>
                <a:gdLst>
                  <a:gd name="T0" fmla="*/ 10 w 22"/>
                  <a:gd name="T1" fmla="*/ 10 h 22"/>
                  <a:gd name="T2" fmla="*/ 10 w 22"/>
                  <a:gd name="T3" fmla="*/ 12 h 22"/>
                  <a:gd name="T4" fmla="*/ 10 w 22"/>
                  <a:gd name="T5" fmla="*/ 13 h 22"/>
                  <a:gd name="T6" fmla="*/ 7 w 22"/>
                  <a:gd name="T7" fmla="*/ 18 h 22"/>
                  <a:gd name="T8" fmla="*/ 4 w 22"/>
                  <a:gd name="T9" fmla="*/ 19 h 22"/>
                  <a:gd name="T10" fmla="*/ 2 w 22"/>
                  <a:gd name="T11" fmla="*/ 16 h 22"/>
                  <a:gd name="T12" fmla="*/ 3 w 22"/>
                  <a:gd name="T13" fmla="*/ 15 h 22"/>
                  <a:gd name="T14" fmla="*/ 3 w 22"/>
                  <a:gd name="T15" fmla="*/ 14 h 22"/>
                  <a:gd name="T16" fmla="*/ 2 w 22"/>
                  <a:gd name="T17" fmla="*/ 13 h 22"/>
                  <a:gd name="T18" fmla="*/ 1 w 22"/>
                  <a:gd name="T19" fmla="*/ 14 h 22"/>
                  <a:gd name="T20" fmla="*/ 1 w 22"/>
                  <a:gd name="T21" fmla="*/ 18 h 22"/>
                  <a:gd name="T22" fmla="*/ 3 w 22"/>
                  <a:gd name="T23" fmla="*/ 21 h 22"/>
                  <a:gd name="T24" fmla="*/ 8 w 22"/>
                  <a:gd name="T25" fmla="*/ 20 h 22"/>
                  <a:gd name="T26" fmla="*/ 11 w 22"/>
                  <a:gd name="T27" fmla="*/ 14 h 22"/>
                  <a:gd name="T28" fmla="*/ 11 w 22"/>
                  <a:gd name="T29" fmla="*/ 11 h 22"/>
                  <a:gd name="T30" fmla="*/ 12 w 22"/>
                  <a:gd name="T31" fmla="*/ 8 h 22"/>
                  <a:gd name="T32" fmla="*/ 15 w 22"/>
                  <a:gd name="T33" fmla="*/ 2 h 22"/>
                  <a:gd name="T34" fmla="*/ 18 w 22"/>
                  <a:gd name="T35" fmla="*/ 2 h 22"/>
                  <a:gd name="T36" fmla="*/ 19 w 22"/>
                  <a:gd name="T37" fmla="*/ 4 h 22"/>
                  <a:gd name="T38" fmla="*/ 19 w 22"/>
                  <a:gd name="T39" fmla="*/ 8 h 22"/>
                  <a:gd name="T40" fmla="*/ 17 w 22"/>
                  <a:gd name="T41" fmla="*/ 11 h 22"/>
                  <a:gd name="T42" fmla="*/ 16 w 22"/>
                  <a:gd name="T43" fmla="*/ 12 h 22"/>
                  <a:gd name="T44" fmla="*/ 16 w 22"/>
                  <a:gd name="T45" fmla="*/ 12 h 22"/>
                  <a:gd name="T46" fmla="*/ 18 w 22"/>
                  <a:gd name="T47" fmla="*/ 12 h 22"/>
                  <a:gd name="T48" fmla="*/ 18 w 22"/>
                  <a:gd name="T49" fmla="*/ 12 h 22"/>
                  <a:gd name="T50" fmla="*/ 19 w 22"/>
                  <a:gd name="T51" fmla="*/ 12 h 22"/>
                  <a:gd name="T52" fmla="*/ 20 w 22"/>
                  <a:gd name="T53" fmla="*/ 10 h 22"/>
                  <a:gd name="T54" fmla="*/ 22 w 22"/>
                  <a:gd name="T55" fmla="*/ 5 h 22"/>
                  <a:gd name="T56" fmla="*/ 18 w 22"/>
                  <a:gd name="T57" fmla="*/ 0 h 22"/>
                  <a:gd name="T58" fmla="*/ 15 w 22"/>
                  <a:gd name="T59" fmla="*/ 0 h 22"/>
                  <a:gd name="T60" fmla="*/ 11 w 22"/>
                  <a:gd name="T61" fmla="*/ 4 h 22"/>
                  <a:gd name="T62" fmla="*/ 10 w 22"/>
                  <a:gd name="T6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22">
                    <a:moveTo>
                      <a:pt x="10" y="10"/>
                    </a:moveTo>
                    <a:cubicBezTo>
                      <a:pt x="10" y="10"/>
                      <a:pt x="10" y="11"/>
                      <a:pt x="10" y="12"/>
                    </a:cubicBezTo>
                    <a:cubicBezTo>
                      <a:pt x="10" y="12"/>
                      <a:pt x="10" y="13"/>
                      <a:pt x="10" y="13"/>
                    </a:cubicBezTo>
                    <a:cubicBezTo>
                      <a:pt x="10" y="15"/>
                      <a:pt x="9" y="17"/>
                      <a:pt x="7" y="18"/>
                    </a:cubicBezTo>
                    <a:cubicBezTo>
                      <a:pt x="6" y="19"/>
                      <a:pt x="5" y="19"/>
                      <a:pt x="4" y="19"/>
                    </a:cubicBezTo>
                    <a:cubicBezTo>
                      <a:pt x="3" y="18"/>
                      <a:pt x="2" y="17"/>
                      <a:pt x="2" y="16"/>
                    </a:cubicBezTo>
                    <a:cubicBezTo>
                      <a:pt x="2" y="16"/>
                      <a:pt x="2" y="15"/>
                      <a:pt x="3" y="15"/>
                    </a:cubicBezTo>
                    <a:cubicBezTo>
                      <a:pt x="3" y="14"/>
                      <a:pt x="3" y="14"/>
                      <a:pt x="3" y="14"/>
                    </a:cubicBezTo>
                    <a:cubicBezTo>
                      <a:pt x="3" y="13"/>
                      <a:pt x="3" y="13"/>
                      <a:pt x="2" y="13"/>
                    </a:cubicBezTo>
                    <a:cubicBezTo>
                      <a:pt x="2" y="13"/>
                      <a:pt x="2" y="14"/>
                      <a:pt x="1" y="14"/>
                    </a:cubicBezTo>
                    <a:cubicBezTo>
                      <a:pt x="0" y="16"/>
                      <a:pt x="0" y="17"/>
                      <a:pt x="1" y="18"/>
                    </a:cubicBezTo>
                    <a:cubicBezTo>
                      <a:pt x="1" y="19"/>
                      <a:pt x="2" y="20"/>
                      <a:pt x="3" y="21"/>
                    </a:cubicBezTo>
                    <a:cubicBezTo>
                      <a:pt x="5" y="22"/>
                      <a:pt x="6" y="22"/>
                      <a:pt x="8" y="20"/>
                    </a:cubicBezTo>
                    <a:cubicBezTo>
                      <a:pt x="10" y="19"/>
                      <a:pt x="11" y="17"/>
                      <a:pt x="11" y="14"/>
                    </a:cubicBezTo>
                    <a:cubicBezTo>
                      <a:pt x="11" y="13"/>
                      <a:pt x="11" y="12"/>
                      <a:pt x="11" y="11"/>
                    </a:cubicBezTo>
                    <a:cubicBezTo>
                      <a:pt x="11" y="10"/>
                      <a:pt x="12" y="9"/>
                      <a:pt x="12" y="8"/>
                    </a:cubicBezTo>
                    <a:cubicBezTo>
                      <a:pt x="12" y="4"/>
                      <a:pt x="13" y="2"/>
                      <a:pt x="15" y="2"/>
                    </a:cubicBezTo>
                    <a:cubicBezTo>
                      <a:pt x="16" y="1"/>
                      <a:pt x="17" y="2"/>
                      <a:pt x="18" y="2"/>
                    </a:cubicBezTo>
                    <a:cubicBezTo>
                      <a:pt x="19" y="4"/>
                      <a:pt x="19" y="4"/>
                      <a:pt x="19" y="4"/>
                    </a:cubicBezTo>
                    <a:cubicBezTo>
                      <a:pt x="20" y="5"/>
                      <a:pt x="20" y="6"/>
                      <a:pt x="19" y="8"/>
                    </a:cubicBezTo>
                    <a:cubicBezTo>
                      <a:pt x="19" y="9"/>
                      <a:pt x="18" y="10"/>
                      <a:pt x="17" y="11"/>
                    </a:cubicBezTo>
                    <a:cubicBezTo>
                      <a:pt x="16" y="12"/>
                      <a:pt x="16" y="12"/>
                      <a:pt x="16" y="12"/>
                    </a:cubicBezTo>
                    <a:cubicBezTo>
                      <a:pt x="16" y="12"/>
                      <a:pt x="16" y="12"/>
                      <a:pt x="16" y="12"/>
                    </a:cubicBezTo>
                    <a:cubicBezTo>
                      <a:pt x="16" y="13"/>
                      <a:pt x="17" y="13"/>
                      <a:pt x="18" y="12"/>
                    </a:cubicBezTo>
                    <a:cubicBezTo>
                      <a:pt x="18" y="12"/>
                      <a:pt x="18" y="12"/>
                      <a:pt x="18" y="12"/>
                    </a:cubicBezTo>
                    <a:cubicBezTo>
                      <a:pt x="18" y="12"/>
                      <a:pt x="18" y="12"/>
                      <a:pt x="19" y="12"/>
                    </a:cubicBezTo>
                    <a:cubicBezTo>
                      <a:pt x="19" y="11"/>
                      <a:pt x="20" y="11"/>
                      <a:pt x="20" y="10"/>
                    </a:cubicBezTo>
                    <a:cubicBezTo>
                      <a:pt x="22" y="9"/>
                      <a:pt x="22" y="7"/>
                      <a:pt x="22" y="5"/>
                    </a:cubicBezTo>
                    <a:cubicBezTo>
                      <a:pt x="21" y="3"/>
                      <a:pt x="20" y="1"/>
                      <a:pt x="18" y="0"/>
                    </a:cubicBezTo>
                    <a:cubicBezTo>
                      <a:pt x="17" y="0"/>
                      <a:pt x="16" y="0"/>
                      <a:pt x="15" y="0"/>
                    </a:cubicBezTo>
                    <a:cubicBezTo>
                      <a:pt x="13" y="1"/>
                      <a:pt x="12" y="2"/>
                      <a:pt x="11" y="4"/>
                    </a:cubicBezTo>
                    <a:cubicBezTo>
                      <a:pt x="10" y="6"/>
                      <a:pt x="10" y="8"/>
                      <a:pt x="10" y="1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0" name="Freeform 1657"/>
              <p:cNvSpPr/>
              <p:nvPr/>
            </p:nvSpPr>
            <p:spPr bwMode="auto">
              <a:xfrm flipH="1">
                <a:off x="1047405" y="1155434"/>
                <a:ext cx="89241" cy="103331"/>
              </a:xfrm>
              <a:custGeom>
                <a:avLst/>
                <a:gdLst>
                  <a:gd name="T0" fmla="*/ 6 w 24"/>
                  <a:gd name="T1" fmla="*/ 11 h 28"/>
                  <a:gd name="T2" fmla="*/ 2 w 24"/>
                  <a:gd name="T3" fmla="*/ 15 h 28"/>
                  <a:gd name="T4" fmla="*/ 0 w 24"/>
                  <a:gd name="T5" fmla="*/ 19 h 28"/>
                  <a:gd name="T6" fmla="*/ 2 w 24"/>
                  <a:gd name="T7" fmla="*/ 23 h 28"/>
                  <a:gd name="T8" fmla="*/ 6 w 24"/>
                  <a:gd name="T9" fmla="*/ 24 h 28"/>
                  <a:gd name="T10" fmla="*/ 7 w 24"/>
                  <a:gd name="T11" fmla="*/ 28 h 28"/>
                  <a:gd name="T12" fmla="*/ 8 w 24"/>
                  <a:gd name="T13" fmla="*/ 27 h 28"/>
                  <a:gd name="T14" fmla="*/ 9 w 24"/>
                  <a:gd name="T15" fmla="*/ 25 h 28"/>
                  <a:gd name="T16" fmla="*/ 9 w 24"/>
                  <a:gd name="T17" fmla="*/ 24 h 28"/>
                  <a:gd name="T18" fmla="*/ 12 w 24"/>
                  <a:gd name="T19" fmla="*/ 20 h 28"/>
                  <a:gd name="T20" fmla="*/ 19 w 24"/>
                  <a:gd name="T21" fmla="*/ 14 h 28"/>
                  <a:gd name="T22" fmla="*/ 21 w 24"/>
                  <a:gd name="T23" fmla="*/ 11 h 28"/>
                  <a:gd name="T24" fmla="*/ 24 w 24"/>
                  <a:gd name="T25" fmla="*/ 8 h 28"/>
                  <a:gd name="T26" fmla="*/ 23 w 24"/>
                  <a:gd name="T27" fmla="*/ 8 h 28"/>
                  <a:gd name="T28" fmla="*/ 21 w 24"/>
                  <a:gd name="T29" fmla="*/ 9 h 28"/>
                  <a:gd name="T30" fmla="*/ 19 w 24"/>
                  <a:gd name="T31" fmla="*/ 12 h 28"/>
                  <a:gd name="T32" fmla="*/ 11 w 24"/>
                  <a:gd name="T33" fmla="*/ 19 h 28"/>
                  <a:gd name="T34" fmla="*/ 3 w 24"/>
                  <a:gd name="T35" fmla="*/ 22 h 28"/>
                  <a:gd name="T36" fmla="*/ 2 w 24"/>
                  <a:gd name="T37" fmla="*/ 19 h 28"/>
                  <a:gd name="T38" fmla="*/ 4 w 24"/>
                  <a:gd name="T39" fmla="*/ 15 h 28"/>
                  <a:gd name="T40" fmla="*/ 11 w 24"/>
                  <a:gd name="T41" fmla="*/ 8 h 28"/>
                  <a:gd name="T42" fmla="*/ 15 w 24"/>
                  <a:gd name="T43" fmla="*/ 4 h 28"/>
                  <a:gd name="T44" fmla="*/ 18 w 24"/>
                  <a:gd name="T45" fmla="*/ 1 h 28"/>
                  <a:gd name="T46" fmla="*/ 18 w 24"/>
                  <a:gd name="T47" fmla="*/ 0 h 28"/>
                  <a:gd name="T48" fmla="*/ 16 w 24"/>
                  <a:gd name="T49" fmla="*/ 1 h 28"/>
                  <a:gd name="T50" fmla="*/ 14 w 24"/>
                  <a:gd name="T51" fmla="*/ 2 h 28"/>
                  <a:gd name="T52" fmla="*/ 14 w 24"/>
                  <a:gd name="T53" fmla="*/ 3 h 28"/>
                  <a:gd name="T54" fmla="*/ 10 w 24"/>
                  <a:gd name="T55" fmla="*/ 7 h 28"/>
                  <a:gd name="T56" fmla="*/ 6 w 24"/>
                  <a:gd name="T57"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28">
                    <a:moveTo>
                      <a:pt x="6" y="11"/>
                    </a:moveTo>
                    <a:cubicBezTo>
                      <a:pt x="3" y="14"/>
                      <a:pt x="2" y="15"/>
                      <a:pt x="2" y="15"/>
                    </a:cubicBezTo>
                    <a:cubicBezTo>
                      <a:pt x="1" y="16"/>
                      <a:pt x="0" y="18"/>
                      <a:pt x="0" y="19"/>
                    </a:cubicBezTo>
                    <a:cubicBezTo>
                      <a:pt x="0" y="21"/>
                      <a:pt x="1" y="22"/>
                      <a:pt x="2" y="23"/>
                    </a:cubicBezTo>
                    <a:cubicBezTo>
                      <a:pt x="3" y="24"/>
                      <a:pt x="5" y="25"/>
                      <a:pt x="6" y="24"/>
                    </a:cubicBezTo>
                    <a:cubicBezTo>
                      <a:pt x="6" y="27"/>
                      <a:pt x="6" y="28"/>
                      <a:pt x="7" y="28"/>
                    </a:cubicBezTo>
                    <a:cubicBezTo>
                      <a:pt x="8" y="28"/>
                      <a:pt x="8" y="28"/>
                      <a:pt x="8" y="27"/>
                    </a:cubicBezTo>
                    <a:cubicBezTo>
                      <a:pt x="9" y="26"/>
                      <a:pt x="9" y="26"/>
                      <a:pt x="9" y="25"/>
                    </a:cubicBezTo>
                    <a:cubicBezTo>
                      <a:pt x="9" y="25"/>
                      <a:pt x="9" y="24"/>
                      <a:pt x="9" y="24"/>
                    </a:cubicBezTo>
                    <a:cubicBezTo>
                      <a:pt x="10" y="23"/>
                      <a:pt x="11" y="22"/>
                      <a:pt x="12" y="20"/>
                    </a:cubicBezTo>
                    <a:cubicBezTo>
                      <a:pt x="14" y="19"/>
                      <a:pt x="16" y="17"/>
                      <a:pt x="19" y="14"/>
                    </a:cubicBezTo>
                    <a:cubicBezTo>
                      <a:pt x="20" y="13"/>
                      <a:pt x="21" y="12"/>
                      <a:pt x="21" y="11"/>
                    </a:cubicBezTo>
                    <a:cubicBezTo>
                      <a:pt x="23" y="10"/>
                      <a:pt x="24" y="9"/>
                      <a:pt x="24" y="8"/>
                    </a:cubicBezTo>
                    <a:cubicBezTo>
                      <a:pt x="24" y="7"/>
                      <a:pt x="24" y="7"/>
                      <a:pt x="23" y="8"/>
                    </a:cubicBezTo>
                    <a:cubicBezTo>
                      <a:pt x="22" y="8"/>
                      <a:pt x="22" y="8"/>
                      <a:pt x="21" y="9"/>
                    </a:cubicBezTo>
                    <a:cubicBezTo>
                      <a:pt x="21" y="9"/>
                      <a:pt x="21" y="10"/>
                      <a:pt x="19" y="12"/>
                    </a:cubicBezTo>
                    <a:cubicBezTo>
                      <a:pt x="14" y="16"/>
                      <a:pt x="12" y="19"/>
                      <a:pt x="11" y="19"/>
                    </a:cubicBezTo>
                    <a:cubicBezTo>
                      <a:pt x="7" y="23"/>
                      <a:pt x="4" y="24"/>
                      <a:pt x="3" y="22"/>
                    </a:cubicBezTo>
                    <a:cubicBezTo>
                      <a:pt x="2" y="20"/>
                      <a:pt x="2" y="20"/>
                      <a:pt x="2" y="19"/>
                    </a:cubicBezTo>
                    <a:cubicBezTo>
                      <a:pt x="2" y="18"/>
                      <a:pt x="3" y="17"/>
                      <a:pt x="4" y="15"/>
                    </a:cubicBezTo>
                    <a:cubicBezTo>
                      <a:pt x="6" y="13"/>
                      <a:pt x="8" y="11"/>
                      <a:pt x="11" y="8"/>
                    </a:cubicBezTo>
                    <a:cubicBezTo>
                      <a:pt x="13" y="6"/>
                      <a:pt x="15" y="4"/>
                      <a:pt x="15" y="4"/>
                    </a:cubicBezTo>
                    <a:cubicBezTo>
                      <a:pt x="17" y="2"/>
                      <a:pt x="18" y="1"/>
                      <a:pt x="18" y="1"/>
                    </a:cubicBezTo>
                    <a:cubicBezTo>
                      <a:pt x="18" y="0"/>
                      <a:pt x="18" y="0"/>
                      <a:pt x="18" y="0"/>
                    </a:cubicBezTo>
                    <a:cubicBezTo>
                      <a:pt x="17" y="0"/>
                      <a:pt x="17" y="0"/>
                      <a:pt x="16" y="1"/>
                    </a:cubicBezTo>
                    <a:cubicBezTo>
                      <a:pt x="15" y="1"/>
                      <a:pt x="15" y="2"/>
                      <a:pt x="14" y="2"/>
                    </a:cubicBezTo>
                    <a:cubicBezTo>
                      <a:pt x="14" y="3"/>
                      <a:pt x="14" y="3"/>
                      <a:pt x="14" y="3"/>
                    </a:cubicBezTo>
                    <a:cubicBezTo>
                      <a:pt x="13" y="4"/>
                      <a:pt x="12" y="5"/>
                      <a:pt x="10" y="7"/>
                    </a:cubicBezTo>
                    <a:cubicBezTo>
                      <a:pt x="8" y="9"/>
                      <a:pt x="7" y="10"/>
                      <a:pt x="6" y="1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1" name="Freeform 1658"/>
              <p:cNvSpPr/>
              <p:nvPr/>
            </p:nvSpPr>
            <p:spPr bwMode="auto">
              <a:xfrm flipH="1">
                <a:off x="995740" y="1199271"/>
                <a:ext cx="100200" cy="129947"/>
              </a:xfrm>
              <a:custGeom>
                <a:avLst/>
                <a:gdLst>
                  <a:gd name="T0" fmla="*/ 11 w 27"/>
                  <a:gd name="T1" fmla="*/ 8 h 35"/>
                  <a:gd name="T2" fmla="*/ 10 w 27"/>
                  <a:gd name="T3" fmla="*/ 9 h 35"/>
                  <a:gd name="T4" fmla="*/ 7 w 27"/>
                  <a:gd name="T5" fmla="*/ 12 h 35"/>
                  <a:gd name="T6" fmla="*/ 4 w 27"/>
                  <a:gd name="T7" fmla="*/ 15 h 35"/>
                  <a:gd name="T8" fmla="*/ 3 w 27"/>
                  <a:gd name="T9" fmla="*/ 16 h 35"/>
                  <a:gd name="T10" fmla="*/ 2 w 27"/>
                  <a:gd name="T11" fmla="*/ 17 h 35"/>
                  <a:gd name="T12" fmla="*/ 0 w 27"/>
                  <a:gd name="T13" fmla="*/ 19 h 35"/>
                  <a:gd name="T14" fmla="*/ 0 w 27"/>
                  <a:gd name="T15" fmla="*/ 20 h 35"/>
                  <a:gd name="T16" fmla="*/ 1 w 27"/>
                  <a:gd name="T17" fmla="*/ 20 h 35"/>
                  <a:gd name="T18" fmla="*/ 5 w 27"/>
                  <a:gd name="T19" fmla="*/ 16 h 35"/>
                  <a:gd name="T20" fmla="*/ 11 w 27"/>
                  <a:gd name="T21" fmla="*/ 10 h 35"/>
                  <a:gd name="T22" fmla="*/ 15 w 27"/>
                  <a:gd name="T23" fmla="*/ 6 h 35"/>
                  <a:gd name="T24" fmla="*/ 18 w 27"/>
                  <a:gd name="T25" fmla="*/ 5 h 35"/>
                  <a:gd name="T26" fmla="*/ 19 w 27"/>
                  <a:gd name="T27" fmla="*/ 7 h 35"/>
                  <a:gd name="T28" fmla="*/ 18 w 27"/>
                  <a:gd name="T29" fmla="*/ 11 h 35"/>
                  <a:gd name="T30" fmla="*/ 16 w 27"/>
                  <a:gd name="T31" fmla="*/ 14 h 35"/>
                  <a:gd name="T32" fmla="*/ 14 w 27"/>
                  <a:gd name="T33" fmla="*/ 16 h 35"/>
                  <a:gd name="T34" fmla="*/ 12 w 27"/>
                  <a:gd name="T35" fmla="*/ 18 h 35"/>
                  <a:gd name="T36" fmla="*/ 10 w 27"/>
                  <a:gd name="T37" fmla="*/ 20 h 35"/>
                  <a:gd name="T38" fmla="*/ 7 w 27"/>
                  <a:gd name="T39" fmla="*/ 23 h 35"/>
                  <a:gd name="T40" fmla="*/ 5 w 27"/>
                  <a:gd name="T41" fmla="*/ 25 h 35"/>
                  <a:gd name="T42" fmla="*/ 6 w 27"/>
                  <a:gd name="T43" fmla="*/ 27 h 35"/>
                  <a:gd name="T44" fmla="*/ 7 w 27"/>
                  <a:gd name="T45" fmla="*/ 26 h 35"/>
                  <a:gd name="T46" fmla="*/ 9 w 27"/>
                  <a:gd name="T47" fmla="*/ 24 h 35"/>
                  <a:gd name="T48" fmla="*/ 13 w 27"/>
                  <a:gd name="T49" fmla="*/ 20 h 35"/>
                  <a:gd name="T50" fmla="*/ 16 w 27"/>
                  <a:gd name="T51" fmla="*/ 16 h 35"/>
                  <a:gd name="T52" fmla="*/ 23 w 27"/>
                  <a:gd name="T53" fmla="*/ 13 h 35"/>
                  <a:gd name="T54" fmla="*/ 24 w 27"/>
                  <a:gd name="T55" fmla="*/ 14 h 35"/>
                  <a:gd name="T56" fmla="*/ 24 w 27"/>
                  <a:gd name="T57" fmla="*/ 17 h 35"/>
                  <a:gd name="T58" fmla="*/ 19 w 27"/>
                  <a:gd name="T59" fmla="*/ 22 h 35"/>
                  <a:gd name="T60" fmla="*/ 13 w 27"/>
                  <a:gd name="T61" fmla="*/ 28 h 35"/>
                  <a:gd name="T62" fmla="*/ 10 w 27"/>
                  <a:gd name="T63" fmla="*/ 32 h 35"/>
                  <a:gd name="T64" fmla="*/ 11 w 27"/>
                  <a:gd name="T65" fmla="*/ 34 h 35"/>
                  <a:gd name="T66" fmla="*/ 13 w 27"/>
                  <a:gd name="T67" fmla="*/ 32 h 35"/>
                  <a:gd name="T68" fmla="*/ 15 w 27"/>
                  <a:gd name="T69" fmla="*/ 29 h 35"/>
                  <a:gd name="T70" fmla="*/ 18 w 27"/>
                  <a:gd name="T71" fmla="*/ 26 h 35"/>
                  <a:gd name="T72" fmla="*/ 21 w 27"/>
                  <a:gd name="T73" fmla="*/ 23 h 35"/>
                  <a:gd name="T74" fmla="*/ 24 w 27"/>
                  <a:gd name="T75" fmla="*/ 20 h 35"/>
                  <a:gd name="T76" fmla="*/ 26 w 27"/>
                  <a:gd name="T77" fmla="*/ 13 h 35"/>
                  <a:gd name="T78" fmla="*/ 24 w 27"/>
                  <a:gd name="T79" fmla="*/ 11 h 35"/>
                  <a:gd name="T80" fmla="*/ 21 w 27"/>
                  <a:gd name="T81" fmla="*/ 10 h 35"/>
                  <a:gd name="T82" fmla="*/ 21 w 27"/>
                  <a:gd name="T83" fmla="*/ 9 h 35"/>
                  <a:gd name="T84" fmla="*/ 21 w 27"/>
                  <a:gd name="T85" fmla="*/ 8 h 35"/>
                  <a:gd name="T86" fmla="*/ 21 w 27"/>
                  <a:gd name="T87" fmla="*/ 5 h 35"/>
                  <a:gd name="T88" fmla="*/ 19 w 27"/>
                  <a:gd name="T89" fmla="*/ 4 h 35"/>
                  <a:gd name="T90" fmla="*/ 18 w 27"/>
                  <a:gd name="T91" fmla="*/ 4 h 35"/>
                  <a:gd name="T92" fmla="*/ 18 w 27"/>
                  <a:gd name="T93" fmla="*/ 3 h 35"/>
                  <a:gd name="T94" fmla="*/ 18 w 27"/>
                  <a:gd name="T95" fmla="*/ 2 h 35"/>
                  <a:gd name="T96" fmla="*/ 18 w 27"/>
                  <a:gd name="T97" fmla="*/ 0 h 35"/>
                  <a:gd name="T98" fmla="*/ 18 w 27"/>
                  <a:gd name="T99" fmla="*/ 0 h 35"/>
                  <a:gd name="T100" fmla="*/ 18 w 27"/>
                  <a:gd name="T101" fmla="*/ 0 h 35"/>
                  <a:gd name="T102" fmla="*/ 17 w 27"/>
                  <a:gd name="T103" fmla="*/ 0 h 35"/>
                  <a:gd name="T104" fmla="*/ 17 w 27"/>
                  <a:gd name="T105" fmla="*/ 1 h 35"/>
                  <a:gd name="T106" fmla="*/ 17 w 27"/>
                  <a:gd name="T107" fmla="*/ 2 h 35"/>
                  <a:gd name="T108" fmla="*/ 13 w 27"/>
                  <a:gd name="T109" fmla="*/ 5 h 35"/>
                  <a:gd name="T110" fmla="*/ 11 w 27"/>
                  <a:gd name="T111" fmla="*/ 7 h 35"/>
                  <a:gd name="T112" fmla="*/ 11 w 27"/>
                  <a:gd name="T113"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 h="35">
                    <a:moveTo>
                      <a:pt x="11" y="8"/>
                    </a:moveTo>
                    <a:cubicBezTo>
                      <a:pt x="10" y="9"/>
                      <a:pt x="10" y="9"/>
                      <a:pt x="10" y="9"/>
                    </a:cubicBezTo>
                    <a:cubicBezTo>
                      <a:pt x="9" y="10"/>
                      <a:pt x="8" y="11"/>
                      <a:pt x="7" y="12"/>
                    </a:cubicBezTo>
                    <a:cubicBezTo>
                      <a:pt x="6" y="13"/>
                      <a:pt x="5" y="14"/>
                      <a:pt x="4" y="15"/>
                    </a:cubicBezTo>
                    <a:cubicBezTo>
                      <a:pt x="4" y="15"/>
                      <a:pt x="3" y="15"/>
                      <a:pt x="3" y="16"/>
                    </a:cubicBezTo>
                    <a:cubicBezTo>
                      <a:pt x="2" y="16"/>
                      <a:pt x="2" y="17"/>
                      <a:pt x="2" y="17"/>
                    </a:cubicBezTo>
                    <a:cubicBezTo>
                      <a:pt x="1" y="18"/>
                      <a:pt x="1" y="18"/>
                      <a:pt x="0" y="19"/>
                    </a:cubicBezTo>
                    <a:cubicBezTo>
                      <a:pt x="0" y="19"/>
                      <a:pt x="0" y="20"/>
                      <a:pt x="0" y="20"/>
                    </a:cubicBezTo>
                    <a:cubicBezTo>
                      <a:pt x="0" y="20"/>
                      <a:pt x="0" y="20"/>
                      <a:pt x="1" y="20"/>
                    </a:cubicBezTo>
                    <a:cubicBezTo>
                      <a:pt x="2" y="19"/>
                      <a:pt x="4" y="18"/>
                      <a:pt x="5" y="16"/>
                    </a:cubicBezTo>
                    <a:cubicBezTo>
                      <a:pt x="9" y="12"/>
                      <a:pt x="11" y="10"/>
                      <a:pt x="11" y="10"/>
                    </a:cubicBezTo>
                    <a:cubicBezTo>
                      <a:pt x="12" y="8"/>
                      <a:pt x="14" y="7"/>
                      <a:pt x="15" y="6"/>
                    </a:cubicBezTo>
                    <a:cubicBezTo>
                      <a:pt x="16" y="6"/>
                      <a:pt x="17" y="5"/>
                      <a:pt x="18" y="5"/>
                    </a:cubicBezTo>
                    <a:cubicBezTo>
                      <a:pt x="18" y="5"/>
                      <a:pt x="19" y="6"/>
                      <a:pt x="19" y="7"/>
                    </a:cubicBezTo>
                    <a:cubicBezTo>
                      <a:pt x="20" y="8"/>
                      <a:pt x="20" y="10"/>
                      <a:pt x="18" y="11"/>
                    </a:cubicBezTo>
                    <a:cubicBezTo>
                      <a:pt x="18" y="12"/>
                      <a:pt x="17" y="12"/>
                      <a:pt x="16" y="14"/>
                    </a:cubicBezTo>
                    <a:cubicBezTo>
                      <a:pt x="15" y="15"/>
                      <a:pt x="15" y="15"/>
                      <a:pt x="14" y="16"/>
                    </a:cubicBezTo>
                    <a:cubicBezTo>
                      <a:pt x="14" y="16"/>
                      <a:pt x="13" y="17"/>
                      <a:pt x="12" y="18"/>
                    </a:cubicBezTo>
                    <a:cubicBezTo>
                      <a:pt x="11" y="19"/>
                      <a:pt x="10" y="20"/>
                      <a:pt x="10" y="20"/>
                    </a:cubicBezTo>
                    <a:cubicBezTo>
                      <a:pt x="8" y="22"/>
                      <a:pt x="7" y="23"/>
                      <a:pt x="7" y="23"/>
                    </a:cubicBezTo>
                    <a:cubicBezTo>
                      <a:pt x="6" y="24"/>
                      <a:pt x="6" y="24"/>
                      <a:pt x="5" y="25"/>
                    </a:cubicBezTo>
                    <a:cubicBezTo>
                      <a:pt x="5" y="26"/>
                      <a:pt x="5" y="27"/>
                      <a:pt x="6" y="27"/>
                    </a:cubicBezTo>
                    <a:cubicBezTo>
                      <a:pt x="6" y="27"/>
                      <a:pt x="7" y="26"/>
                      <a:pt x="7" y="26"/>
                    </a:cubicBezTo>
                    <a:cubicBezTo>
                      <a:pt x="7" y="26"/>
                      <a:pt x="8" y="25"/>
                      <a:pt x="9" y="24"/>
                    </a:cubicBezTo>
                    <a:cubicBezTo>
                      <a:pt x="10" y="23"/>
                      <a:pt x="11" y="22"/>
                      <a:pt x="13" y="20"/>
                    </a:cubicBezTo>
                    <a:cubicBezTo>
                      <a:pt x="14" y="18"/>
                      <a:pt x="15" y="17"/>
                      <a:pt x="16" y="16"/>
                    </a:cubicBezTo>
                    <a:cubicBezTo>
                      <a:pt x="19" y="14"/>
                      <a:pt x="21" y="13"/>
                      <a:pt x="23" y="13"/>
                    </a:cubicBezTo>
                    <a:cubicBezTo>
                      <a:pt x="24" y="13"/>
                      <a:pt x="24" y="13"/>
                      <a:pt x="24" y="14"/>
                    </a:cubicBezTo>
                    <a:cubicBezTo>
                      <a:pt x="25" y="15"/>
                      <a:pt x="24" y="16"/>
                      <a:pt x="24" y="17"/>
                    </a:cubicBezTo>
                    <a:cubicBezTo>
                      <a:pt x="23" y="18"/>
                      <a:pt x="21" y="20"/>
                      <a:pt x="19" y="22"/>
                    </a:cubicBezTo>
                    <a:cubicBezTo>
                      <a:pt x="16" y="25"/>
                      <a:pt x="14" y="27"/>
                      <a:pt x="13" y="28"/>
                    </a:cubicBezTo>
                    <a:cubicBezTo>
                      <a:pt x="12" y="30"/>
                      <a:pt x="11" y="31"/>
                      <a:pt x="10" y="32"/>
                    </a:cubicBezTo>
                    <a:cubicBezTo>
                      <a:pt x="10" y="33"/>
                      <a:pt x="10" y="34"/>
                      <a:pt x="11" y="34"/>
                    </a:cubicBezTo>
                    <a:cubicBezTo>
                      <a:pt x="12" y="35"/>
                      <a:pt x="13" y="34"/>
                      <a:pt x="13" y="32"/>
                    </a:cubicBezTo>
                    <a:cubicBezTo>
                      <a:pt x="13" y="32"/>
                      <a:pt x="14" y="31"/>
                      <a:pt x="15" y="29"/>
                    </a:cubicBezTo>
                    <a:cubicBezTo>
                      <a:pt x="15" y="30"/>
                      <a:pt x="16" y="28"/>
                      <a:pt x="18" y="26"/>
                    </a:cubicBezTo>
                    <a:cubicBezTo>
                      <a:pt x="18" y="25"/>
                      <a:pt x="19" y="24"/>
                      <a:pt x="21" y="23"/>
                    </a:cubicBezTo>
                    <a:cubicBezTo>
                      <a:pt x="22" y="22"/>
                      <a:pt x="23" y="21"/>
                      <a:pt x="24" y="20"/>
                    </a:cubicBezTo>
                    <a:cubicBezTo>
                      <a:pt x="26" y="18"/>
                      <a:pt x="27" y="15"/>
                      <a:pt x="26" y="13"/>
                    </a:cubicBezTo>
                    <a:cubicBezTo>
                      <a:pt x="26" y="12"/>
                      <a:pt x="25" y="11"/>
                      <a:pt x="24" y="11"/>
                    </a:cubicBezTo>
                    <a:cubicBezTo>
                      <a:pt x="22" y="11"/>
                      <a:pt x="22" y="11"/>
                      <a:pt x="21" y="10"/>
                    </a:cubicBezTo>
                    <a:cubicBezTo>
                      <a:pt x="21" y="10"/>
                      <a:pt x="21" y="9"/>
                      <a:pt x="21" y="9"/>
                    </a:cubicBezTo>
                    <a:cubicBezTo>
                      <a:pt x="21" y="8"/>
                      <a:pt x="21" y="8"/>
                      <a:pt x="21" y="8"/>
                    </a:cubicBezTo>
                    <a:cubicBezTo>
                      <a:pt x="21" y="7"/>
                      <a:pt x="21" y="6"/>
                      <a:pt x="21" y="5"/>
                    </a:cubicBezTo>
                    <a:cubicBezTo>
                      <a:pt x="20" y="4"/>
                      <a:pt x="20" y="4"/>
                      <a:pt x="19" y="4"/>
                    </a:cubicBezTo>
                    <a:cubicBezTo>
                      <a:pt x="19" y="4"/>
                      <a:pt x="19" y="4"/>
                      <a:pt x="18" y="4"/>
                    </a:cubicBezTo>
                    <a:cubicBezTo>
                      <a:pt x="18" y="3"/>
                      <a:pt x="18" y="3"/>
                      <a:pt x="18" y="3"/>
                    </a:cubicBezTo>
                    <a:cubicBezTo>
                      <a:pt x="18" y="3"/>
                      <a:pt x="18" y="3"/>
                      <a:pt x="18" y="2"/>
                    </a:cubicBezTo>
                    <a:cubicBezTo>
                      <a:pt x="18" y="1"/>
                      <a:pt x="19" y="1"/>
                      <a:pt x="18" y="0"/>
                    </a:cubicBezTo>
                    <a:cubicBezTo>
                      <a:pt x="18" y="0"/>
                      <a:pt x="18" y="0"/>
                      <a:pt x="18" y="0"/>
                    </a:cubicBezTo>
                    <a:cubicBezTo>
                      <a:pt x="18" y="0"/>
                      <a:pt x="18" y="0"/>
                      <a:pt x="18" y="0"/>
                    </a:cubicBezTo>
                    <a:cubicBezTo>
                      <a:pt x="18" y="0"/>
                      <a:pt x="17" y="0"/>
                      <a:pt x="17" y="0"/>
                    </a:cubicBezTo>
                    <a:cubicBezTo>
                      <a:pt x="17" y="1"/>
                      <a:pt x="17" y="1"/>
                      <a:pt x="17" y="1"/>
                    </a:cubicBezTo>
                    <a:cubicBezTo>
                      <a:pt x="17" y="2"/>
                      <a:pt x="17" y="2"/>
                      <a:pt x="17" y="2"/>
                    </a:cubicBezTo>
                    <a:cubicBezTo>
                      <a:pt x="16" y="2"/>
                      <a:pt x="15" y="3"/>
                      <a:pt x="13" y="5"/>
                    </a:cubicBezTo>
                    <a:cubicBezTo>
                      <a:pt x="11" y="7"/>
                      <a:pt x="11" y="7"/>
                      <a:pt x="11" y="7"/>
                    </a:cubicBezTo>
                    <a:cubicBezTo>
                      <a:pt x="11" y="7"/>
                      <a:pt x="11" y="8"/>
                      <a:pt x="11" y="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2" name="Freeform 1659"/>
              <p:cNvSpPr/>
              <p:nvPr/>
            </p:nvSpPr>
            <p:spPr bwMode="auto">
              <a:xfrm flipH="1">
                <a:off x="1019224" y="1333915"/>
                <a:ext cx="17222" cy="21919"/>
              </a:xfrm>
              <a:custGeom>
                <a:avLst/>
                <a:gdLst>
                  <a:gd name="T0" fmla="*/ 2 w 5"/>
                  <a:gd name="T1" fmla="*/ 0 h 6"/>
                  <a:gd name="T2" fmla="*/ 1 w 5"/>
                  <a:gd name="T3" fmla="*/ 2 h 6"/>
                  <a:gd name="T4" fmla="*/ 1 w 5"/>
                  <a:gd name="T5" fmla="*/ 4 h 6"/>
                  <a:gd name="T6" fmla="*/ 3 w 5"/>
                  <a:gd name="T7" fmla="*/ 5 h 6"/>
                  <a:gd name="T8" fmla="*/ 5 w 5"/>
                  <a:gd name="T9" fmla="*/ 3 h 6"/>
                  <a:gd name="T10" fmla="*/ 5 w 5"/>
                  <a:gd name="T11" fmla="*/ 2 h 6"/>
                  <a:gd name="T12" fmla="*/ 2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2" y="0"/>
                    </a:moveTo>
                    <a:cubicBezTo>
                      <a:pt x="2" y="1"/>
                      <a:pt x="1" y="1"/>
                      <a:pt x="1" y="2"/>
                    </a:cubicBezTo>
                    <a:cubicBezTo>
                      <a:pt x="0" y="3"/>
                      <a:pt x="0" y="4"/>
                      <a:pt x="1" y="4"/>
                    </a:cubicBezTo>
                    <a:cubicBezTo>
                      <a:pt x="1" y="5"/>
                      <a:pt x="2" y="6"/>
                      <a:pt x="3" y="5"/>
                    </a:cubicBezTo>
                    <a:cubicBezTo>
                      <a:pt x="4" y="5"/>
                      <a:pt x="5" y="4"/>
                      <a:pt x="5" y="3"/>
                    </a:cubicBezTo>
                    <a:cubicBezTo>
                      <a:pt x="5" y="2"/>
                      <a:pt x="5" y="2"/>
                      <a:pt x="5" y="2"/>
                    </a:cubicBezTo>
                    <a:cubicBezTo>
                      <a:pt x="4" y="1"/>
                      <a:pt x="3" y="0"/>
                      <a:pt x="2" y="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3" name="Freeform 1660"/>
              <p:cNvSpPr/>
              <p:nvPr/>
            </p:nvSpPr>
            <p:spPr bwMode="auto">
              <a:xfrm flipH="1">
                <a:off x="925286" y="1304168"/>
                <a:ext cx="86110" cy="92372"/>
              </a:xfrm>
              <a:custGeom>
                <a:avLst/>
                <a:gdLst>
                  <a:gd name="T0" fmla="*/ 1 w 23"/>
                  <a:gd name="T1" fmla="*/ 21 h 25"/>
                  <a:gd name="T2" fmla="*/ 3 w 23"/>
                  <a:gd name="T3" fmla="*/ 23 h 25"/>
                  <a:gd name="T4" fmla="*/ 6 w 23"/>
                  <a:gd name="T5" fmla="*/ 24 h 25"/>
                  <a:gd name="T6" fmla="*/ 5 w 23"/>
                  <a:gd name="T7" fmla="*/ 22 h 25"/>
                  <a:gd name="T8" fmla="*/ 3 w 23"/>
                  <a:gd name="T9" fmla="*/ 20 h 25"/>
                  <a:gd name="T10" fmla="*/ 4 w 23"/>
                  <a:gd name="T11" fmla="*/ 14 h 25"/>
                  <a:gd name="T12" fmla="*/ 6 w 23"/>
                  <a:gd name="T13" fmla="*/ 11 h 25"/>
                  <a:gd name="T14" fmla="*/ 8 w 23"/>
                  <a:gd name="T15" fmla="*/ 9 h 25"/>
                  <a:gd name="T16" fmla="*/ 17 w 23"/>
                  <a:gd name="T17" fmla="*/ 3 h 25"/>
                  <a:gd name="T18" fmla="*/ 20 w 23"/>
                  <a:gd name="T19" fmla="*/ 6 h 25"/>
                  <a:gd name="T20" fmla="*/ 20 w 23"/>
                  <a:gd name="T21" fmla="*/ 10 h 25"/>
                  <a:gd name="T22" fmla="*/ 21 w 23"/>
                  <a:gd name="T23" fmla="*/ 10 h 25"/>
                  <a:gd name="T24" fmla="*/ 22 w 23"/>
                  <a:gd name="T25" fmla="*/ 9 h 25"/>
                  <a:gd name="T26" fmla="*/ 23 w 23"/>
                  <a:gd name="T27" fmla="*/ 6 h 25"/>
                  <a:gd name="T28" fmla="*/ 19 w 23"/>
                  <a:gd name="T29" fmla="*/ 2 h 25"/>
                  <a:gd name="T30" fmla="*/ 9 w 23"/>
                  <a:gd name="T31" fmla="*/ 5 h 25"/>
                  <a:gd name="T32" fmla="*/ 1 w 23"/>
                  <a:gd name="T33" fmla="*/ 15 h 25"/>
                  <a:gd name="T34" fmla="*/ 1 w 23"/>
                  <a:gd name="T35"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 h="25">
                    <a:moveTo>
                      <a:pt x="1" y="21"/>
                    </a:moveTo>
                    <a:cubicBezTo>
                      <a:pt x="1" y="22"/>
                      <a:pt x="2" y="22"/>
                      <a:pt x="3" y="23"/>
                    </a:cubicBezTo>
                    <a:cubicBezTo>
                      <a:pt x="4" y="24"/>
                      <a:pt x="5" y="25"/>
                      <a:pt x="6" y="24"/>
                    </a:cubicBezTo>
                    <a:cubicBezTo>
                      <a:pt x="6" y="23"/>
                      <a:pt x="6" y="23"/>
                      <a:pt x="5" y="22"/>
                    </a:cubicBezTo>
                    <a:cubicBezTo>
                      <a:pt x="3" y="21"/>
                      <a:pt x="3" y="20"/>
                      <a:pt x="3" y="20"/>
                    </a:cubicBezTo>
                    <a:cubicBezTo>
                      <a:pt x="2" y="19"/>
                      <a:pt x="2" y="17"/>
                      <a:pt x="4" y="14"/>
                    </a:cubicBezTo>
                    <a:cubicBezTo>
                      <a:pt x="4" y="14"/>
                      <a:pt x="5" y="13"/>
                      <a:pt x="6" y="11"/>
                    </a:cubicBezTo>
                    <a:cubicBezTo>
                      <a:pt x="7" y="10"/>
                      <a:pt x="8" y="9"/>
                      <a:pt x="8" y="9"/>
                    </a:cubicBezTo>
                    <a:cubicBezTo>
                      <a:pt x="11" y="5"/>
                      <a:pt x="14" y="3"/>
                      <a:pt x="17" y="3"/>
                    </a:cubicBezTo>
                    <a:cubicBezTo>
                      <a:pt x="19" y="3"/>
                      <a:pt x="20" y="4"/>
                      <a:pt x="20" y="6"/>
                    </a:cubicBezTo>
                    <a:cubicBezTo>
                      <a:pt x="21" y="9"/>
                      <a:pt x="21" y="10"/>
                      <a:pt x="20" y="10"/>
                    </a:cubicBezTo>
                    <a:cubicBezTo>
                      <a:pt x="21" y="10"/>
                      <a:pt x="21" y="10"/>
                      <a:pt x="21" y="10"/>
                    </a:cubicBezTo>
                    <a:cubicBezTo>
                      <a:pt x="21" y="10"/>
                      <a:pt x="22" y="10"/>
                      <a:pt x="22" y="9"/>
                    </a:cubicBezTo>
                    <a:cubicBezTo>
                      <a:pt x="23" y="8"/>
                      <a:pt x="23" y="7"/>
                      <a:pt x="23" y="6"/>
                    </a:cubicBezTo>
                    <a:cubicBezTo>
                      <a:pt x="23" y="4"/>
                      <a:pt x="21" y="3"/>
                      <a:pt x="19" y="2"/>
                    </a:cubicBezTo>
                    <a:cubicBezTo>
                      <a:pt x="16" y="0"/>
                      <a:pt x="13" y="2"/>
                      <a:pt x="9" y="5"/>
                    </a:cubicBezTo>
                    <a:cubicBezTo>
                      <a:pt x="6" y="8"/>
                      <a:pt x="4" y="11"/>
                      <a:pt x="1" y="15"/>
                    </a:cubicBezTo>
                    <a:cubicBezTo>
                      <a:pt x="0" y="17"/>
                      <a:pt x="0" y="19"/>
                      <a:pt x="1" y="2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4" name="Freeform 1661"/>
              <p:cNvSpPr>
                <a:spLocks noEditPoints="1"/>
              </p:cNvSpPr>
              <p:nvPr/>
            </p:nvSpPr>
            <p:spPr bwMode="auto">
              <a:xfrm flipH="1">
                <a:off x="889277" y="1340178"/>
                <a:ext cx="81413" cy="92372"/>
              </a:xfrm>
              <a:custGeom>
                <a:avLst/>
                <a:gdLst>
                  <a:gd name="T0" fmla="*/ 3 w 22"/>
                  <a:gd name="T1" fmla="*/ 14 h 25"/>
                  <a:gd name="T2" fmla="*/ 0 w 22"/>
                  <a:gd name="T3" fmla="*/ 20 h 25"/>
                  <a:gd name="T4" fmla="*/ 2 w 22"/>
                  <a:gd name="T5" fmla="*/ 24 h 25"/>
                  <a:gd name="T6" fmla="*/ 7 w 22"/>
                  <a:gd name="T7" fmla="*/ 23 h 25"/>
                  <a:gd name="T8" fmla="*/ 14 w 22"/>
                  <a:gd name="T9" fmla="*/ 19 h 25"/>
                  <a:gd name="T10" fmla="*/ 15 w 22"/>
                  <a:gd name="T11" fmla="*/ 17 h 25"/>
                  <a:gd name="T12" fmla="*/ 17 w 22"/>
                  <a:gd name="T13" fmla="*/ 15 h 25"/>
                  <a:gd name="T14" fmla="*/ 22 w 22"/>
                  <a:gd name="T15" fmla="*/ 7 h 25"/>
                  <a:gd name="T16" fmla="*/ 21 w 22"/>
                  <a:gd name="T17" fmla="*/ 4 h 25"/>
                  <a:gd name="T18" fmla="*/ 20 w 22"/>
                  <a:gd name="T19" fmla="*/ 2 h 25"/>
                  <a:gd name="T20" fmla="*/ 18 w 22"/>
                  <a:gd name="T21" fmla="*/ 1 h 25"/>
                  <a:gd name="T22" fmla="*/ 14 w 22"/>
                  <a:gd name="T23" fmla="*/ 3 h 25"/>
                  <a:gd name="T24" fmla="*/ 9 w 22"/>
                  <a:gd name="T25" fmla="*/ 8 h 25"/>
                  <a:gd name="T26" fmla="*/ 3 w 22"/>
                  <a:gd name="T27" fmla="*/ 14 h 25"/>
                  <a:gd name="T28" fmla="*/ 14 w 22"/>
                  <a:gd name="T29" fmla="*/ 5 h 25"/>
                  <a:gd name="T30" fmla="*/ 17 w 22"/>
                  <a:gd name="T31" fmla="*/ 2 h 25"/>
                  <a:gd name="T32" fmla="*/ 18 w 22"/>
                  <a:gd name="T33" fmla="*/ 2 h 25"/>
                  <a:gd name="T34" fmla="*/ 20 w 22"/>
                  <a:gd name="T35" fmla="*/ 4 h 25"/>
                  <a:gd name="T36" fmla="*/ 14 w 22"/>
                  <a:gd name="T37" fmla="*/ 16 h 25"/>
                  <a:gd name="T38" fmla="*/ 9 w 22"/>
                  <a:gd name="T39" fmla="*/ 20 h 25"/>
                  <a:gd name="T40" fmla="*/ 3 w 22"/>
                  <a:gd name="T41" fmla="*/ 22 h 25"/>
                  <a:gd name="T42" fmla="*/ 2 w 22"/>
                  <a:gd name="T43" fmla="*/ 18 h 25"/>
                  <a:gd name="T44" fmla="*/ 5 w 22"/>
                  <a:gd name="T45" fmla="*/ 13 h 25"/>
                  <a:gd name="T46" fmla="*/ 6 w 22"/>
                  <a:gd name="T47" fmla="*/ 13 h 25"/>
                  <a:gd name="T48" fmla="*/ 7 w 22"/>
                  <a:gd name="T49" fmla="*/ 12 h 25"/>
                  <a:gd name="T50" fmla="*/ 13 w 22"/>
                  <a:gd name="T51" fmla="*/ 6 h 25"/>
                  <a:gd name="T52" fmla="*/ 14 w 22"/>
                  <a:gd name="T53" fmla="*/ 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25">
                    <a:moveTo>
                      <a:pt x="3" y="14"/>
                    </a:moveTo>
                    <a:cubicBezTo>
                      <a:pt x="1" y="16"/>
                      <a:pt x="0" y="18"/>
                      <a:pt x="0" y="20"/>
                    </a:cubicBezTo>
                    <a:cubicBezTo>
                      <a:pt x="0" y="21"/>
                      <a:pt x="1" y="23"/>
                      <a:pt x="2" y="24"/>
                    </a:cubicBezTo>
                    <a:cubicBezTo>
                      <a:pt x="3" y="25"/>
                      <a:pt x="5" y="25"/>
                      <a:pt x="7" y="23"/>
                    </a:cubicBezTo>
                    <a:cubicBezTo>
                      <a:pt x="10" y="22"/>
                      <a:pt x="12" y="20"/>
                      <a:pt x="14" y="19"/>
                    </a:cubicBezTo>
                    <a:cubicBezTo>
                      <a:pt x="14" y="18"/>
                      <a:pt x="15" y="18"/>
                      <a:pt x="15" y="17"/>
                    </a:cubicBezTo>
                    <a:cubicBezTo>
                      <a:pt x="16" y="16"/>
                      <a:pt x="17" y="15"/>
                      <a:pt x="17" y="15"/>
                    </a:cubicBezTo>
                    <a:cubicBezTo>
                      <a:pt x="20" y="12"/>
                      <a:pt x="22" y="9"/>
                      <a:pt x="22" y="7"/>
                    </a:cubicBezTo>
                    <a:cubicBezTo>
                      <a:pt x="22" y="7"/>
                      <a:pt x="22" y="6"/>
                      <a:pt x="21" y="4"/>
                    </a:cubicBezTo>
                    <a:cubicBezTo>
                      <a:pt x="21" y="3"/>
                      <a:pt x="21" y="3"/>
                      <a:pt x="20" y="2"/>
                    </a:cubicBezTo>
                    <a:cubicBezTo>
                      <a:pt x="20" y="1"/>
                      <a:pt x="19" y="1"/>
                      <a:pt x="18" y="1"/>
                    </a:cubicBezTo>
                    <a:cubicBezTo>
                      <a:pt x="18" y="0"/>
                      <a:pt x="16" y="1"/>
                      <a:pt x="14" y="3"/>
                    </a:cubicBezTo>
                    <a:cubicBezTo>
                      <a:pt x="12" y="5"/>
                      <a:pt x="10" y="6"/>
                      <a:pt x="9" y="8"/>
                    </a:cubicBezTo>
                    <a:cubicBezTo>
                      <a:pt x="6" y="11"/>
                      <a:pt x="4" y="13"/>
                      <a:pt x="3" y="14"/>
                    </a:cubicBezTo>
                    <a:close/>
                    <a:moveTo>
                      <a:pt x="14" y="5"/>
                    </a:moveTo>
                    <a:cubicBezTo>
                      <a:pt x="15" y="3"/>
                      <a:pt x="16" y="3"/>
                      <a:pt x="17" y="2"/>
                    </a:cubicBezTo>
                    <a:cubicBezTo>
                      <a:pt x="18" y="2"/>
                      <a:pt x="18" y="2"/>
                      <a:pt x="18" y="2"/>
                    </a:cubicBezTo>
                    <a:cubicBezTo>
                      <a:pt x="18" y="2"/>
                      <a:pt x="19" y="3"/>
                      <a:pt x="20" y="4"/>
                    </a:cubicBezTo>
                    <a:cubicBezTo>
                      <a:pt x="22" y="7"/>
                      <a:pt x="20" y="11"/>
                      <a:pt x="14" y="16"/>
                    </a:cubicBezTo>
                    <a:cubicBezTo>
                      <a:pt x="13" y="17"/>
                      <a:pt x="12" y="18"/>
                      <a:pt x="9" y="20"/>
                    </a:cubicBezTo>
                    <a:cubicBezTo>
                      <a:pt x="6" y="22"/>
                      <a:pt x="4" y="23"/>
                      <a:pt x="3" y="22"/>
                    </a:cubicBezTo>
                    <a:cubicBezTo>
                      <a:pt x="2" y="20"/>
                      <a:pt x="2" y="19"/>
                      <a:pt x="2" y="18"/>
                    </a:cubicBezTo>
                    <a:cubicBezTo>
                      <a:pt x="3" y="16"/>
                      <a:pt x="4" y="15"/>
                      <a:pt x="5" y="13"/>
                    </a:cubicBezTo>
                    <a:cubicBezTo>
                      <a:pt x="5" y="13"/>
                      <a:pt x="6" y="13"/>
                      <a:pt x="6" y="13"/>
                    </a:cubicBezTo>
                    <a:cubicBezTo>
                      <a:pt x="7" y="12"/>
                      <a:pt x="7" y="12"/>
                      <a:pt x="7" y="12"/>
                    </a:cubicBezTo>
                    <a:cubicBezTo>
                      <a:pt x="7" y="11"/>
                      <a:pt x="9" y="10"/>
                      <a:pt x="13" y="6"/>
                    </a:cubicBezTo>
                    <a:lnTo>
                      <a:pt x="14" y="5"/>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5" name="Freeform 1662"/>
              <p:cNvSpPr/>
              <p:nvPr/>
            </p:nvSpPr>
            <p:spPr bwMode="auto">
              <a:xfrm flipH="1">
                <a:off x="832914" y="1377753"/>
                <a:ext cx="100200" cy="125250"/>
              </a:xfrm>
              <a:custGeom>
                <a:avLst/>
                <a:gdLst>
                  <a:gd name="T0" fmla="*/ 11 w 27"/>
                  <a:gd name="T1" fmla="*/ 9 h 34"/>
                  <a:gd name="T2" fmla="*/ 10 w 27"/>
                  <a:gd name="T3" fmla="*/ 10 h 34"/>
                  <a:gd name="T4" fmla="*/ 7 w 27"/>
                  <a:gd name="T5" fmla="*/ 13 h 34"/>
                  <a:gd name="T6" fmla="*/ 4 w 27"/>
                  <a:gd name="T7" fmla="*/ 15 h 34"/>
                  <a:gd name="T8" fmla="*/ 3 w 27"/>
                  <a:gd name="T9" fmla="*/ 16 h 34"/>
                  <a:gd name="T10" fmla="*/ 2 w 27"/>
                  <a:gd name="T11" fmla="*/ 18 h 34"/>
                  <a:gd name="T12" fmla="*/ 0 w 27"/>
                  <a:gd name="T13" fmla="*/ 19 h 34"/>
                  <a:gd name="T14" fmla="*/ 0 w 27"/>
                  <a:gd name="T15" fmla="*/ 20 h 34"/>
                  <a:gd name="T16" fmla="*/ 1 w 27"/>
                  <a:gd name="T17" fmla="*/ 20 h 34"/>
                  <a:gd name="T18" fmla="*/ 5 w 27"/>
                  <a:gd name="T19" fmla="*/ 17 h 34"/>
                  <a:gd name="T20" fmla="*/ 11 w 27"/>
                  <a:gd name="T21" fmla="*/ 11 h 34"/>
                  <a:gd name="T22" fmla="*/ 15 w 27"/>
                  <a:gd name="T23" fmla="*/ 6 h 34"/>
                  <a:gd name="T24" fmla="*/ 18 w 27"/>
                  <a:gd name="T25" fmla="*/ 6 h 34"/>
                  <a:gd name="T26" fmla="*/ 20 w 27"/>
                  <a:gd name="T27" fmla="*/ 7 h 34"/>
                  <a:gd name="T28" fmla="*/ 19 w 27"/>
                  <a:gd name="T29" fmla="*/ 11 h 34"/>
                  <a:gd name="T30" fmla="*/ 17 w 27"/>
                  <a:gd name="T31" fmla="*/ 14 h 34"/>
                  <a:gd name="T32" fmla="*/ 15 w 27"/>
                  <a:gd name="T33" fmla="*/ 16 h 34"/>
                  <a:gd name="T34" fmla="*/ 12 w 27"/>
                  <a:gd name="T35" fmla="*/ 18 h 34"/>
                  <a:gd name="T36" fmla="*/ 10 w 27"/>
                  <a:gd name="T37" fmla="*/ 20 h 34"/>
                  <a:gd name="T38" fmla="*/ 8 w 27"/>
                  <a:gd name="T39" fmla="*/ 23 h 34"/>
                  <a:gd name="T40" fmla="*/ 6 w 27"/>
                  <a:gd name="T41" fmla="*/ 25 h 34"/>
                  <a:gd name="T42" fmla="*/ 6 w 27"/>
                  <a:gd name="T43" fmla="*/ 27 h 34"/>
                  <a:gd name="T44" fmla="*/ 7 w 27"/>
                  <a:gd name="T45" fmla="*/ 26 h 34"/>
                  <a:gd name="T46" fmla="*/ 10 w 27"/>
                  <a:gd name="T47" fmla="*/ 24 h 34"/>
                  <a:gd name="T48" fmla="*/ 13 w 27"/>
                  <a:gd name="T49" fmla="*/ 20 h 34"/>
                  <a:gd name="T50" fmla="*/ 17 w 27"/>
                  <a:gd name="T51" fmla="*/ 16 h 34"/>
                  <a:gd name="T52" fmla="*/ 23 w 27"/>
                  <a:gd name="T53" fmla="*/ 13 h 34"/>
                  <a:gd name="T54" fmla="*/ 25 w 27"/>
                  <a:gd name="T55" fmla="*/ 14 h 34"/>
                  <a:gd name="T56" fmla="*/ 25 w 27"/>
                  <a:gd name="T57" fmla="*/ 17 h 34"/>
                  <a:gd name="T58" fmla="*/ 20 w 27"/>
                  <a:gd name="T59" fmla="*/ 22 h 34"/>
                  <a:gd name="T60" fmla="*/ 14 w 27"/>
                  <a:gd name="T61" fmla="*/ 28 h 34"/>
                  <a:gd name="T62" fmla="*/ 11 w 27"/>
                  <a:gd name="T63" fmla="*/ 32 h 34"/>
                  <a:gd name="T64" fmla="*/ 12 w 27"/>
                  <a:gd name="T65" fmla="*/ 34 h 34"/>
                  <a:gd name="T66" fmla="*/ 14 w 27"/>
                  <a:gd name="T67" fmla="*/ 32 h 34"/>
                  <a:gd name="T68" fmla="*/ 16 w 27"/>
                  <a:gd name="T69" fmla="*/ 29 h 34"/>
                  <a:gd name="T70" fmla="*/ 19 w 27"/>
                  <a:gd name="T71" fmla="*/ 25 h 34"/>
                  <a:gd name="T72" fmla="*/ 22 w 27"/>
                  <a:gd name="T73" fmla="*/ 23 h 34"/>
                  <a:gd name="T74" fmla="*/ 25 w 27"/>
                  <a:gd name="T75" fmla="*/ 20 h 34"/>
                  <a:gd name="T76" fmla="*/ 27 w 27"/>
                  <a:gd name="T77" fmla="*/ 13 h 34"/>
                  <a:gd name="T78" fmla="*/ 24 w 27"/>
                  <a:gd name="T79" fmla="*/ 11 h 34"/>
                  <a:gd name="T80" fmla="*/ 22 w 27"/>
                  <a:gd name="T81" fmla="*/ 10 h 34"/>
                  <a:gd name="T82" fmla="*/ 22 w 27"/>
                  <a:gd name="T83" fmla="*/ 9 h 34"/>
                  <a:gd name="T84" fmla="*/ 22 w 27"/>
                  <a:gd name="T85" fmla="*/ 8 h 34"/>
                  <a:gd name="T86" fmla="*/ 21 w 27"/>
                  <a:gd name="T87" fmla="*/ 5 h 34"/>
                  <a:gd name="T88" fmla="*/ 20 w 27"/>
                  <a:gd name="T89" fmla="*/ 4 h 34"/>
                  <a:gd name="T90" fmla="*/ 19 w 27"/>
                  <a:gd name="T91" fmla="*/ 4 h 34"/>
                  <a:gd name="T92" fmla="*/ 18 w 27"/>
                  <a:gd name="T93" fmla="*/ 4 h 34"/>
                  <a:gd name="T94" fmla="*/ 18 w 27"/>
                  <a:gd name="T95" fmla="*/ 2 h 34"/>
                  <a:gd name="T96" fmla="*/ 18 w 27"/>
                  <a:gd name="T97" fmla="*/ 1 h 34"/>
                  <a:gd name="T98" fmla="*/ 18 w 27"/>
                  <a:gd name="T99" fmla="*/ 1 h 34"/>
                  <a:gd name="T100" fmla="*/ 18 w 27"/>
                  <a:gd name="T101" fmla="*/ 0 h 34"/>
                  <a:gd name="T102" fmla="*/ 17 w 27"/>
                  <a:gd name="T103" fmla="*/ 1 h 34"/>
                  <a:gd name="T104" fmla="*/ 17 w 27"/>
                  <a:gd name="T105" fmla="*/ 2 h 34"/>
                  <a:gd name="T106" fmla="*/ 17 w 27"/>
                  <a:gd name="T107" fmla="*/ 2 h 34"/>
                  <a:gd name="T108" fmla="*/ 13 w 27"/>
                  <a:gd name="T109" fmla="*/ 6 h 34"/>
                  <a:gd name="T110" fmla="*/ 12 w 27"/>
                  <a:gd name="T111" fmla="*/ 8 h 34"/>
                  <a:gd name="T112" fmla="*/ 11 w 27"/>
                  <a:gd name="T113" fmla="*/ 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 h="34">
                    <a:moveTo>
                      <a:pt x="11" y="9"/>
                    </a:moveTo>
                    <a:cubicBezTo>
                      <a:pt x="10" y="9"/>
                      <a:pt x="10" y="9"/>
                      <a:pt x="10" y="10"/>
                    </a:cubicBezTo>
                    <a:cubicBezTo>
                      <a:pt x="9" y="10"/>
                      <a:pt x="8" y="11"/>
                      <a:pt x="7" y="13"/>
                    </a:cubicBezTo>
                    <a:cubicBezTo>
                      <a:pt x="6" y="14"/>
                      <a:pt x="5" y="15"/>
                      <a:pt x="4" y="15"/>
                    </a:cubicBezTo>
                    <a:cubicBezTo>
                      <a:pt x="4" y="16"/>
                      <a:pt x="4" y="16"/>
                      <a:pt x="3" y="16"/>
                    </a:cubicBezTo>
                    <a:cubicBezTo>
                      <a:pt x="2" y="17"/>
                      <a:pt x="2" y="17"/>
                      <a:pt x="2" y="18"/>
                    </a:cubicBezTo>
                    <a:cubicBezTo>
                      <a:pt x="1" y="18"/>
                      <a:pt x="1" y="19"/>
                      <a:pt x="0" y="19"/>
                    </a:cubicBezTo>
                    <a:cubicBezTo>
                      <a:pt x="0" y="20"/>
                      <a:pt x="0" y="20"/>
                      <a:pt x="0" y="20"/>
                    </a:cubicBezTo>
                    <a:cubicBezTo>
                      <a:pt x="0" y="21"/>
                      <a:pt x="1" y="21"/>
                      <a:pt x="1" y="20"/>
                    </a:cubicBezTo>
                    <a:cubicBezTo>
                      <a:pt x="2" y="20"/>
                      <a:pt x="4" y="18"/>
                      <a:pt x="5" y="17"/>
                    </a:cubicBezTo>
                    <a:cubicBezTo>
                      <a:pt x="9" y="13"/>
                      <a:pt x="11" y="11"/>
                      <a:pt x="11" y="11"/>
                    </a:cubicBezTo>
                    <a:cubicBezTo>
                      <a:pt x="12" y="9"/>
                      <a:pt x="14" y="8"/>
                      <a:pt x="15" y="6"/>
                    </a:cubicBezTo>
                    <a:cubicBezTo>
                      <a:pt x="16" y="6"/>
                      <a:pt x="17" y="6"/>
                      <a:pt x="18" y="6"/>
                    </a:cubicBezTo>
                    <a:cubicBezTo>
                      <a:pt x="19" y="6"/>
                      <a:pt x="19" y="6"/>
                      <a:pt x="20" y="7"/>
                    </a:cubicBezTo>
                    <a:cubicBezTo>
                      <a:pt x="20" y="9"/>
                      <a:pt x="20" y="10"/>
                      <a:pt x="19" y="11"/>
                    </a:cubicBezTo>
                    <a:cubicBezTo>
                      <a:pt x="18" y="12"/>
                      <a:pt x="18" y="13"/>
                      <a:pt x="17" y="14"/>
                    </a:cubicBezTo>
                    <a:cubicBezTo>
                      <a:pt x="16" y="15"/>
                      <a:pt x="15" y="16"/>
                      <a:pt x="15" y="16"/>
                    </a:cubicBezTo>
                    <a:cubicBezTo>
                      <a:pt x="14" y="17"/>
                      <a:pt x="13" y="17"/>
                      <a:pt x="12" y="18"/>
                    </a:cubicBezTo>
                    <a:cubicBezTo>
                      <a:pt x="11" y="19"/>
                      <a:pt x="11" y="20"/>
                      <a:pt x="10" y="20"/>
                    </a:cubicBezTo>
                    <a:cubicBezTo>
                      <a:pt x="9" y="22"/>
                      <a:pt x="8" y="23"/>
                      <a:pt x="8" y="23"/>
                    </a:cubicBezTo>
                    <a:cubicBezTo>
                      <a:pt x="7" y="24"/>
                      <a:pt x="6" y="25"/>
                      <a:pt x="6" y="25"/>
                    </a:cubicBezTo>
                    <a:cubicBezTo>
                      <a:pt x="5" y="26"/>
                      <a:pt x="5" y="27"/>
                      <a:pt x="6" y="27"/>
                    </a:cubicBezTo>
                    <a:cubicBezTo>
                      <a:pt x="6" y="27"/>
                      <a:pt x="7" y="26"/>
                      <a:pt x="7" y="26"/>
                    </a:cubicBezTo>
                    <a:cubicBezTo>
                      <a:pt x="7" y="26"/>
                      <a:pt x="8" y="25"/>
                      <a:pt x="10" y="24"/>
                    </a:cubicBezTo>
                    <a:cubicBezTo>
                      <a:pt x="10" y="23"/>
                      <a:pt x="12" y="22"/>
                      <a:pt x="13" y="20"/>
                    </a:cubicBezTo>
                    <a:cubicBezTo>
                      <a:pt x="15" y="18"/>
                      <a:pt x="16" y="17"/>
                      <a:pt x="17" y="16"/>
                    </a:cubicBezTo>
                    <a:cubicBezTo>
                      <a:pt x="19" y="14"/>
                      <a:pt x="21" y="12"/>
                      <a:pt x="23" y="13"/>
                    </a:cubicBezTo>
                    <a:cubicBezTo>
                      <a:pt x="24" y="13"/>
                      <a:pt x="25" y="13"/>
                      <a:pt x="25" y="14"/>
                    </a:cubicBezTo>
                    <a:cubicBezTo>
                      <a:pt x="25" y="15"/>
                      <a:pt x="25" y="16"/>
                      <a:pt x="25" y="17"/>
                    </a:cubicBezTo>
                    <a:cubicBezTo>
                      <a:pt x="24" y="18"/>
                      <a:pt x="22" y="20"/>
                      <a:pt x="20" y="22"/>
                    </a:cubicBezTo>
                    <a:cubicBezTo>
                      <a:pt x="17" y="25"/>
                      <a:pt x="15" y="27"/>
                      <a:pt x="14" y="28"/>
                    </a:cubicBezTo>
                    <a:cubicBezTo>
                      <a:pt x="13" y="30"/>
                      <a:pt x="12" y="31"/>
                      <a:pt x="11" y="32"/>
                    </a:cubicBezTo>
                    <a:cubicBezTo>
                      <a:pt x="11" y="33"/>
                      <a:pt x="11" y="34"/>
                      <a:pt x="12" y="34"/>
                    </a:cubicBezTo>
                    <a:cubicBezTo>
                      <a:pt x="13" y="34"/>
                      <a:pt x="14" y="33"/>
                      <a:pt x="14" y="32"/>
                    </a:cubicBezTo>
                    <a:cubicBezTo>
                      <a:pt x="14" y="31"/>
                      <a:pt x="15" y="30"/>
                      <a:pt x="16" y="29"/>
                    </a:cubicBezTo>
                    <a:cubicBezTo>
                      <a:pt x="15" y="29"/>
                      <a:pt x="17" y="28"/>
                      <a:pt x="19" y="25"/>
                    </a:cubicBezTo>
                    <a:cubicBezTo>
                      <a:pt x="19" y="25"/>
                      <a:pt x="20" y="24"/>
                      <a:pt x="22" y="23"/>
                    </a:cubicBezTo>
                    <a:cubicBezTo>
                      <a:pt x="23" y="21"/>
                      <a:pt x="24" y="20"/>
                      <a:pt x="25" y="20"/>
                    </a:cubicBezTo>
                    <a:cubicBezTo>
                      <a:pt x="27" y="17"/>
                      <a:pt x="27" y="15"/>
                      <a:pt x="27" y="13"/>
                    </a:cubicBezTo>
                    <a:cubicBezTo>
                      <a:pt x="26" y="12"/>
                      <a:pt x="25" y="11"/>
                      <a:pt x="24" y="11"/>
                    </a:cubicBezTo>
                    <a:cubicBezTo>
                      <a:pt x="23" y="11"/>
                      <a:pt x="22" y="11"/>
                      <a:pt x="22" y="10"/>
                    </a:cubicBezTo>
                    <a:cubicBezTo>
                      <a:pt x="22" y="10"/>
                      <a:pt x="22" y="9"/>
                      <a:pt x="22" y="9"/>
                    </a:cubicBezTo>
                    <a:cubicBezTo>
                      <a:pt x="22" y="8"/>
                      <a:pt x="22" y="8"/>
                      <a:pt x="22" y="8"/>
                    </a:cubicBezTo>
                    <a:cubicBezTo>
                      <a:pt x="22" y="7"/>
                      <a:pt x="21" y="6"/>
                      <a:pt x="21" y="5"/>
                    </a:cubicBezTo>
                    <a:cubicBezTo>
                      <a:pt x="21" y="5"/>
                      <a:pt x="20" y="4"/>
                      <a:pt x="20" y="4"/>
                    </a:cubicBezTo>
                    <a:cubicBezTo>
                      <a:pt x="20" y="4"/>
                      <a:pt x="19" y="4"/>
                      <a:pt x="19" y="4"/>
                    </a:cubicBezTo>
                    <a:cubicBezTo>
                      <a:pt x="18" y="4"/>
                      <a:pt x="18" y="4"/>
                      <a:pt x="18" y="4"/>
                    </a:cubicBezTo>
                    <a:cubicBezTo>
                      <a:pt x="18" y="3"/>
                      <a:pt x="18" y="3"/>
                      <a:pt x="18" y="2"/>
                    </a:cubicBezTo>
                    <a:cubicBezTo>
                      <a:pt x="19" y="2"/>
                      <a:pt x="19" y="1"/>
                      <a:pt x="18" y="1"/>
                    </a:cubicBezTo>
                    <a:cubicBezTo>
                      <a:pt x="18" y="1"/>
                      <a:pt x="18" y="1"/>
                      <a:pt x="18" y="1"/>
                    </a:cubicBezTo>
                    <a:cubicBezTo>
                      <a:pt x="18" y="0"/>
                      <a:pt x="18" y="0"/>
                      <a:pt x="18" y="0"/>
                    </a:cubicBezTo>
                    <a:cubicBezTo>
                      <a:pt x="18" y="0"/>
                      <a:pt x="18" y="0"/>
                      <a:pt x="17" y="1"/>
                    </a:cubicBezTo>
                    <a:cubicBezTo>
                      <a:pt x="17" y="2"/>
                      <a:pt x="17" y="2"/>
                      <a:pt x="17" y="2"/>
                    </a:cubicBezTo>
                    <a:cubicBezTo>
                      <a:pt x="17" y="2"/>
                      <a:pt x="17" y="2"/>
                      <a:pt x="17" y="2"/>
                    </a:cubicBezTo>
                    <a:cubicBezTo>
                      <a:pt x="17" y="3"/>
                      <a:pt x="15" y="4"/>
                      <a:pt x="13" y="6"/>
                    </a:cubicBezTo>
                    <a:cubicBezTo>
                      <a:pt x="12" y="8"/>
                      <a:pt x="12" y="8"/>
                      <a:pt x="12" y="8"/>
                    </a:cubicBezTo>
                    <a:cubicBezTo>
                      <a:pt x="11" y="8"/>
                      <a:pt x="11" y="8"/>
                      <a:pt x="11" y="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6" name="Freeform 1663"/>
              <p:cNvSpPr>
                <a:spLocks noEditPoints="1"/>
              </p:cNvSpPr>
              <p:nvPr/>
            </p:nvSpPr>
            <p:spPr bwMode="auto">
              <a:xfrm flipH="1">
                <a:off x="5506314" y="699836"/>
                <a:ext cx="89241" cy="97069"/>
              </a:xfrm>
              <a:custGeom>
                <a:avLst/>
                <a:gdLst>
                  <a:gd name="T0" fmla="*/ 1 w 24"/>
                  <a:gd name="T1" fmla="*/ 11 h 26"/>
                  <a:gd name="T2" fmla="*/ 3 w 24"/>
                  <a:gd name="T3" fmla="*/ 17 h 26"/>
                  <a:gd name="T4" fmla="*/ 5 w 24"/>
                  <a:gd name="T5" fmla="*/ 20 h 26"/>
                  <a:gd name="T6" fmla="*/ 19 w 24"/>
                  <a:gd name="T7" fmla="*/ 24 h 26"/>
                  <a:gd name="T8" fmla="*/ 22 w 24"/>
                  <a:gd name="T9" fmla="*/ 22 h 26"/>
                  <a:gd name="T10" fmla="*/ 24 w 24"/>
                  <a:gd name="T11" fmla="*/ 18 h 26"/>
                  <a:gd name="T12" fmla="*/ 19 w 24"/>
                  <a:gd name="T13" fmla="*/ 5 h 26"/>
                  <a:gd name="T14" fmla="*/ 16 w 24"/>
                  <a:gd name="T15" fmla="*/ 3 h 26"/>
                  <a:gd name="T16" fmla="*/ 8 w 24"/>
                  <a:gd name="T17" fmla="*/ 0 h 26"/>
                  <a:gd name="T18" fmla="*/ 1 w 24"/>
                  <a:gd name="T19" fmla="*/ 2 h 26"/>
                  <a:gd name="T20" fmla="*/ 0 w 24"/>
                  <a:gd name="T21" fmla="*/ 7 h 26"/>
                  <a:gd name="T22" fmla="*/ 1 w 24"/>
                  <a:gd name="T23" fmla="*/ 11 h 26"/>
                  <a:gd name="T24" fmla="*/ 8 w 24"/>
                  <a:gd name="T25" fmla="*/ 8 h 26"/>
                  <a:gd name="T26" fmla="*/ 8 w 24"/>
                  <a:gd name="T27" fmla="*/ 7 h 26"/>
                  <a:gd name="T28" fmla="*/ 15 w 24"/>
                  <a:gd name="T29" fmla="*/ 10 h 26"/>
                  <a:gd name="T30" fmla="*/ 16 w 24"/>
                  <a:gd name="T31" fmla="*/ 16 h 26"/>
                  <a:gd name="T32" fmla="*/ 15 w 24"/>
                  <a:gd name="T33" fmla="*/ 17 h 26"/>
                  <a:gd name="T34" fmla="*/ 9 w 24"/>
                  <a:gd name="T35" fmla="*/ 17 h 26"/>
                  <a:gd name="T36" fmla="*/ 7 w 24"/>
                  <a:gd name="T37" fmla="*/ 12 h 26"/>
                  <a:gd name="T38" fmla="*/ 8 w 24"/>
                  <a:gd name="T3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6">
                    <a:moveTo>
                      <a:pt x="1" y="11"/>
                    </a:moveTo>
                    <a:cubicBezTo>
                      <a:pt x="1" y="14"/>
                      <a:pt x="2" y="15"/>
                      <a:pt x="3" y="17"/>
                    </a:cubicBezTo>
                    <a:cubicBezTo>
                      <a:pt x="4" y="18"/>
                      <a:pt x="4" y="19"/>
                      <a:pt x="5" y="20"/>
                    </a:cubicBezTo>
                    <a:cubicBezTo>
                      <a:pt x="9" y="24"/>
                      <a:pt x="14" y="26"/>
                      <a:pt x="19" y="24"/>
                    </a:cubicBezTo>
                    <a:cubicBezTo>
                      <a:pt x="20" y="24"/>
                      <a:pt x="21" y="23"/>
                      <a:pt x="22" y="22"/>
                    </a:cubicBezTo>
                    <a:cubicBezTo>
                      <a:pt x="23" y="21"/>
                      <a:pt x="24" y="20"/>
                      <a:pt x="24" y="18"/>
                    </a:cubicBezTo>
                    <a:cubicBezTo>
                      <a:pt x="24" y="12"/>
                      <a:pt x="22" y="8"/>
                      <a:pt x="19" y="5"/>
                    </a:cubicBezTo>
                    <a:cubicBezTo>
                      <a:pt x="19" y="4"/>
                      <a:pt x="18" y="3"/>
                      <a:pt x="16" y="3"/>
                    </a:cubicBezTo>
                    <a:cubicBezTo>
                      <a:pt x="13" y="1"/>
                      <a:pt x="11" y="0"/>
                      <a:pt x="8" y="0"/>
                    </a:cubicBezTo>
                    <a:cubicBezTo>
                      <a:pt x="5" y="0"/>
                      <a:pt x="3" y="0"/>
                      <a:pt x="1" y="2"/>
                    </a:cubicBezTo>
                    <a:cubicBezTo>
                      <a:pt x="0" y="3"/>
                      <a:pt x="0" y="5"/>
                      <a:pt x="0" y="7"/>
                    </a:cubicBezTo>
                    <a:cubicBezTo>
                      <a:pt x="0" y="7"/>
                      <a:pt x="1" y="9"/>
                      <a:pt x="1" y="11"/>
                    </a:cubicBezTo>
                    <a:close/>
                    <a:moveTo>
                      <a:pt x="8" y="8"/>
                    </a:moveTo>
                    <a:cubicBezTo>
                      <a:pt x="8" y="7"/>
                      <a:pt x="8" y="7"/>
                      <a:pt x="8" y="7"/>
                    </a:cubicBezTo>
                    <a:cubicBezTo>
                      <a:pt x="11" y="8"/>
                      <a:pt x="14" y="9"/>
                      <a:pt x="15" y="10"/>
                    </a:cubicBezTo>
                    <a:cubicBezTo>
                      <a:pt x="17" y="13"/>
                      <a:pt x="17" y="14"/>
                      <a:pt x="16" y="16"/>
                    </a:cubicBezTo>
                    <a:cubicBezTo>
                      <a:pt x="15" y="16"/>
                      <a:pt x="15" y="17"/>
                      <a:pt x="15" y="17"/>
                    </a:cubicBezTo>
                    <a:cubicBezTo>
                      <a:pt x="13" y="18"/>
                      <a:pt x="11" y="18"/>
                      <a:pt x="9" y="17"/>
                    </a:cubicBezTo>
                    <a:cubicBezTo>
                      <a:pt x="8" y="15"/>
                      <a:pt x="8" y="14"/>
                      <a:pt x="7" y="12"/>
                    </a:cubicBezTo>
                    <a:cubicBezTo>
                      <a:pt x="7" y="10"/>
                      <a:pt x="7" y="8"/>
                      <a:pt x="8" y="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7" name="Freeform 1664"/>
              <p:cNvSpPr/>
              <p:nvPr/>
            </p:nvSpPr>
            <p:spPr bwMode="auto">
              <a:xfrm flipH="1">
                <a:off x="5402983" y="645039"/>
                <a:ext cx="129947" cy="111160"/>
              </a:xfrm>
              <a:custGeom>
                <a:avLst/>
                <a:gdLst>
                  <a:gd name="T0" fmla="*/ 3 w 35"/>
                  <a:gd name="T1" fmla="*/ 16 h 30"/>
                  <a:gd name="T2" fmla="*/ 6 w 35"/>
                  <a:gd name="T3" fmla="*/ 19 h 30"/>
                  <a:gd name="T4" fmla="*/ 9 w 35"/>
                  <a:gd name="T5" fmla="*/ 22 h 30"/>
                  <a:gd name="T6" fmla="*/ 13 w 35"/>
                  <a:gd name="T7" fmla="*/ 26 h 30"/>
                  <a:gd name="T8" fmla="*/ 16 w 35"/>
                  <a:gd name="T9" fmla="*/ 29 h 30"/>
                  <a:gd name="T10" fmla="*/ 20 w 35"/>
                  <a:gd name="T11" fmla="*/ 28 h 30"/>
                  <a:gd name="T12" fmla="*/ 21 w 35"/>
                  <a:gd name="T13" fmla="*/ 25 h 30"/>
                  <a:gd name="T14" fmla="*/ 18 w 35"/>
                  <a:gd name="T15" fmla="*/ 17 h 30"/>
                  <a:gd name="T16" fmla="*/ 15 w 35"/>
                  <a:gd name="T17" fmla="*/ 8 h 30"/>
                  <a:gd name="T18" fmla="*/ 23 w 35"/>
                  <a:gd name="T19" fmla="*/ 14 h 30"/>
                  <a:gd name="T20" fmla="*/ 30 w 35"/>
                  <a:gd name="T21" fmla="*/ 21 h 30"/>
                  <a:gd name="T22" fmla="*/ 33 w 35"/>
                  <a:gd name="T23" fmla="*/ 21 h 30"/>
                  <a:gd name="T24" fmla="*/ 35 w 35"/>
                  <a:gd name="T25" fmla="*/ 18 h 30"/>
                  <a:gd name="T26" fmla="*/ 33 w 35"/>
                  <a:gd name="T27" fmla="*/ 14 h 30"/>
                  <a:gd name="T28" fmla="*/ 23 w 35"/>
                  <a:gd name="T29" fmla="*/ 6 h 30"/>
                  <a:gd name="T30" fmla="*/ 13 w 35"/>
                  <a:gd name="T31" fmla="*/ 0 h 30"/>
                  <a:gd name="T32" fmla="*/ 11 w 35"/>
                  <a:gd name="T33" fmla="*/ 1 h 30"/>
                  <a:gd name="T34" fmla="*/ 9 w 35"/>
                  <a:gd name="T35" fmla="*/ 7 h 30"/>
                  <a:gd name="T36" fmla="*/ 10 w 35"/>
                  <a:gd name="T37" fmla="*/ 13 h 30"/>
                  <a:gd name="T38" fmla="*/ 9 w 35"/>
                  <a:gd name="T39" fmla="*/ 13 h 30"/>
                  <a:gd name="T40" fmla="*/ 8 w 35"/>
                  <a:gd name="T41" fmla="*/ 11 h 30"/>
                  <a:gd name="T42" fmla="*/ 6 w 35"/>
                  <a:gd name="T43" fmla="*/ 9 h 30"/>
                  <a:gd name="T44" fmla="*/ 5 w 35"/>
                  <a:gd name="T45" fmla="*/ 8 h 30"/>
                  <a:gd name="T46" fmla="*/ 1 w 35"/>
                  <a:gd name="T47" fmla="*/ 9 h 30"/>
                  <a:gd name="T48" fmla="*/ 0 w 35"/>
                  <a:gd name="T49" fmla="*/ 12 h 30"/>
                  <a:gd name="T50" fmla="*/ 3 w 35"/>
                  <a:gd name="T51" fmla="*/ 1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0">
                    <a:moveTo>
                      <a:pt x="3" y="16"/>
                    </a:moveTo>
                    <a:cubicBezTo>
                      <a:pt x="4" y="17"/>
                      <a:pt x="5" y="18"/>
                      <a:pt x="6" y="19"/>
                    </a:cubicBezTo>
                    <a:cubicBezTo>
                      <a:pt x="8" y="20"/>
                      <a:pt x="9" y="21"/>
                      <a:pt x="9" y="22"/>
                    </a:cubicBezTo>
                    <a:cubicBezTo>
                      <a:pt x="9" y="22"/>
                      <a:pt x="10" y="23"/>
                      <a:pt x="13" y="26"/>
                    </a:cubicBezTo>
                    <a:cubicBezTo>
                      <a:pt x="14" y="27"/>
                      <a:pt x="15" y="28"/>
                      <a:pt x="16" y="29"/>
                    </a:cubicBezTo>
                    <a:cubicBezTo>
                      <a:pt x="18" y="30"/>
                      <a:pt x="19" y="29"/>
                      <a:pt x="20" y="28"/>
                    </a:cubicBezTo>
                    <a:cubicBezTo>
                      <a:pt x="21" y="27"/>
                      <a:pt x="21" y="26"/>
                      <a:pt x="21" y="25"/>
                    </a:cubicBezTo>
                    <a:cubicBezTo>
                      <a:pt x="21" y="24"/>
                      <a:pt x="19" y="21"/>
                      <a:pt x="18" y="17"/>
                    </a:cubicBezTo>
                    <a:cubicBezTo>
                      <a:pt x="16" y="13"/>
                      <a:pt x="15" y="10"/>
                      <a:pt x="15" y="8"/>
                    </a:cubicBezTo>
                    <a:cubicBezTo>
                      <a:pt x="17" y="9"/>
                      <a:pt x="20" y="12"/>
                      <a:pt x="23" y="14"/>
                    </a:cubicBezTo>
                    <a:cubicBezTo>
                      <a:pt x="26" y="18"/>
                      <a:pt x="29" y="20"/>
                      <a:pt x="30" y="21"/>
                    </a:cubicBezTo>
                    <a:cubicBezTo>
                      <a:pt x="31" y="22"/>
                      <a:pt x="32" y="21"/>
                      <a:pt x="33" y="21"/>
                    </a:cubicBezTo>
                    <a:cubicBezTo>
                      <a:pt x="33" y="20"/>
                      <a:pt x="34" y="19"/>
                      <a:pt x="35" y="18"/>
                    </a:cubicBezTo>
                    <a:cubicBezTo>
                      <a:pt x="35" y="17"/>
                      <a:pt x="35" y="15"/>
                      <a:pt x="33" y="14"/>
                    </a:cubicBezTo>
                    <a:cubicBezTo>
                      <a:pt x="28" y="9"/>
                      <a:pt x="24" y="6"/>
                      <a:pt x="23" y="6"/>
                    </a:cubicBezTo>
                    <a:cubicBezTo>
                      <a:pt x="20" y="3"/>
                      <a:pt x="16" y="1"/>
                      <a:pt x="13" y="0"/>
                    </a:cubicBezTo>
                    <a:cubicBezTo>
                      <a:pt x="12" y="0"/>
                      <a:pt x="11" y="1"/>
                      <a:pt x="11" y="1"/>
                    </a:cubicBezTo>
                    <a:cubicBezTo>
                      <a:pt x="9" y="2"/>
                      <a:pt x="9" y="4"/>
                      <a:pt x="9" y="7"/>
                    </a:cubicBezTo>
                    <a:cubicBezTo>
                      <a:pt x="9" y="7"/>
                      <a:pt x="9" y="10"/>
                      <a:pt x="10" y="13"/>
                    </a:cubicBezTo>
                    <a:cubicBezTo>
                      <a:pt x="10" y="13"/>
                      <a:pt x="10" y="13"/>
                      <a:pt x="9" y="13"/>
                    </a:cubicBezTo>
                    <a:cubicBezTo>
                      <a:pt x="9" y="12"/>
                      <a:pt x="8" y="12"/>
                      <a:pt x="8" y="11"/>
                    </a:cubicBezTo>
                    <a:cubicBezTo>
                      <a:pt x="7" y="10"/>
                      <a:pt x="7" y="9"/>
                      <a:pt x="6" y="9"/>
                    </a:cubicBezTo>
                    <a:cubicBezTo>
                      <a:pt x="5" y="8"/>
                      <a:pt x="5" y="8"/>
                      <a:pt x="5" y="8"/>
                    </a:cubicBezTo>
                    <a:cubicBezTo>
                      <a:pt x="4" y="7"/>
                      <a:pt x="3" y="8"/>
                      <a:pt x="1" y="9"/>
                    </a:cubicBezTo>
                    <a:cubicBezTo>
                      <a:pt x="0" y="10"/>
                      <a:pt x="0" y="11"/>
                      <a:pt x="0" y="12"/>
                    </a:cubicBezTo>
                    <a:cubicBezTo>
                      <a:pt x="1" y="13"/>
                      <a:pt x="2" y="15"/>
                      <a:pt x="3" y="16"/>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8" name="Freeform 1665"/>
              <p:cNvSpPr/>
              <p:nvPr/>
            </p:nvSpPr>
            <p:spPr bwMode="auto">
              <a:xfrm flipH="1">
                <a:off x="5362277" y="540142"/>
                <a:ext cx="140907" cy="156563"/>
              </a:xfrm>
              <a:custGeom>
                <a:avLst/>
                <a:gdLst>
                  <a:gd name="T0" fmla="*/ 4 w 38"/>
                  <a:gd name="T1" fmla="*/ 11 h 42"/>
                  <a:gd name="T2" fmla="*/ 9 w 38"/>
                  <a:gd name="T3" fmla="*/ 15 h 42"/>
                  <a:gd name="T4" fmla="*/ 15 w 38"/>
                  <a:gd name="T5" fmla="*/ 20 h 42"/>
                  <a:gd name="T6" fmla="*/ 23 w 38"/>
                  <a:gd name="T7" fmla="*/ 29 h 42"/>
                  <a:gd name="T8" fmla="*/ 30 w 38"/>
                  <a:gd name="T9" fmla="*/ 39 h 42"/>
                  <a:gd name="T10" fmla="*/ 31 w 38"/>
                  <a:gd name="T11" fmla="*/ 40 h 42"/>
                  <a:gd name="T12" fmla="*/ 34 w 38"/>
                  <a:gd name="T13" fmla="*/ 41 h 42"/>
                  <a:gd name="T14" fmla="*/ 37 w 38"/>
                  <a:gd name="T15" fmla="*/ 40 h 42"/>
                  <a:gd name="T16" fmla="*/ 38 w 38"/>
                  <a:gd name="T17" fmla="*/ 36 h 42"/>
                  <a:gd name="T18" fmla="*/ 32 w 38"/>
                  <a:gd name="T19" fmla="*/ 27 h 42"/>
                  <a:gd name="T20" fmla="*/ 26 w 38"/>
                  <a:gd name="T21" fmla="*/ 22 h 42"/>
                  <a:gd name="T22" fmla="*/ 21 w 38"/>
                  <a:gd name="T23" fmla="*/ 17 h 42"/>
                  <a:gd name="T24" fmla="*/ 9 w 38"/>
                  <a:gd name="T25" fmla="*/ 4 h 42"/>
                  <a:gd name="T26" fmla="*/ 8 w 38"/>
                  <a:gd name="T27" fmla="*/ 3 h 42"/>
                  <a:gd name="T28" fmla="*/ 7 w 38"/>
                  <a:gd name="T29" fmla="*/ 2 h 42"/>
                  <a:gd name="T30" fmla="*/ 2 w 38"/>
                  <a:gd name="T31" fmla="*/ 2 h 42"/>
                  <a:gd name="T32" fmla="*/ 1 w 38"/>
                  <a:gd name="T33" fmla="*/ 7 h 42"/>
                  <a:gd name="T34" fmla="*/ 4 w 38"/>
                  <a:gd name="T35"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42">
                    <a:moveTo>
                      <a:pt x="4" y="11"/>
                    </a:moveTo>
                    <a:cubicBezTo>
                      <a:pt x="5" y="12"/>
                      <a:pt x="6" y="14"/>
                      <a:pt x="9" y="15"/>
                    </a:cubicBezTo>
                    <a:cubicBezTo>
                      <a:pt x="12" y="17"/>
                      <a:pt x="13" y="19"/>
                      <a:pt x="15" y="20"/>
                    </a:cubicBezTo>
                    <a:cubicBezTo>
                      <a:pt x="17" y="23"/>
                      <a:pt x="20" y="26"/>
                      <a:pt x="23" y="29"/>
                    </a:cubicBezTo>
                    <a:cubicBezTo>
                      <a:pt x="26" y="33"/>
                      <a:pt x="29" y="36"/>
                      <a:pt x="30" y="39"/>
                    </a:cubicBezTo>
                    <a:cubicBezTo>
                      <a:pt x="30" y="40"/>
                      <a:pt x="31" y="40"/>
                      <a:pt x="31" y="40"/>
                    </a:cubicBezTo>
                    <a:cubicBezTo>
                      <a:pt x="32" y="41"/>
                      <a:pt x="33" y="42"/>
                      <a:pt x="34" y="41"/>
                    </a:cubicBezTo>
                    <a:cubicBezTo>
                      <a:pt x="35" y="41"/>
                      <a:pt x="36" y="41"/>
                      <a:pt x="37" y="40"/>
                    </a:cubicBezTo>
                    <a:cubicBezTo>
                      <a:pt x="38" y="39"/>
                      <a:pt x="38" y="38"/>
                      <a:pt x="38" y="36"/>
                    </a:cubicBezTo>
                    <a:cubicBezTo>
                      <a:pt x="37" y="33"/>
                      <a:pt x="35" y="30"/>
                      <a:pt x="32" y="27"/>
                    </a:cubicBezTo>
                    <a:cubicBezTo>
                      <a:pt x="31" y="26"/>
                      <a:pt x="29" y="24"/>
                      <a:pt x="26" y="22"/>
                    </a:cubicBezTo>
                    <a:cubicBezTo>
                      <a:pt x="24" y="20"/>
                      <a:pt x="22" y="18"/>
                      <a:pt x="21" y="17"/>
                    </a:cubicBezTo>
                    <a:cubicBezTo>
                      <a:pt x="9" y="4"/>
                      <a:pt x="9" y="4"/>
                      <a:pt x="9" y="4"/>
                    </a:cubicBezTo>
                    <a:cubicBezTo>
                      <a:pt x="9" y="4"/>
                      <a:pt x="8" y="4"/>
                      <a:pt x="8" y="3"/>
                    </a:cubicBezTo>
                    <a:cubicBezTo>
                      <a:pt x="8" y="2"/>
                      <a:pt x="7" y="2"/>
                      <a:pt x="7" y="2"/>
                    </a:cubicBezTo>
                    <a:cubicBezTo>
                      <a:pt x="5" y="0"/>
                      <a:pt x="4" y="0"/>
                      <a:pt x="2" y="2"/>
                    </a:cubicBezTo>
                    <a:cubicBezTo>
                      <a:pt x="1" y="3"/>
                      <a:pt x="0" y="5"/>
                      <a:pt x="1" y="7"/>
                    </a:cubicBezTo>
                    <a:cubicBezTo>
                      <a:pt x="1" y="8"/>
                      <a:pt x="2" y="10"/>
                      <a:pt x="4" y="1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9" name="Freeform 1666"/>
              <p:cNvSpPr/>
              <p:nvPr/>
            </p:nvSpPr>
            <p:spPr bwMode="auto">
              <a:xfrm flipH="1">
                <a:off x="5406114" y="510395"/>
                <a:ext cx="34444" cy="37575"/>
              </a:xfrm>
              <a:custGeom>
                <a:avLst/>
                <a:gdLst>
                  <a:gd name="T0" fmla="*/ 3 w 9"/>
                  <a:gd name="T1" fmla="*/ 10 h 10"/>
                  <a:gd name="T2" fmla="*/ 8 w 9"/>
                  <a:gd name="T3" fmla="*/ 9 h 10"/>
                  <a:gd name="T4" fmla="*/ 9 w 9"/>
                  <a:gd name="T5" fmla="*/ 7 h 10"/>
                  <a:gd name="T6" fmla="*/ 9 w 9"/>
                  <a:gd name="T7" fmla="*/ 4 h 10"/>
                  <a:gd name="T8" fmla="*/ 7 w 9"/>
                  <a:gd name="T9" fmla="*/ 1 h 10"/>
                  <a:gd name="T10" fmla="*/ 5 w 9"/>
                  <a:gd name="T11" fmla="*/ 0 h 10"/>
                  <a:gd name="T12" fmla="*/ 2 w 9"/>
                  <a:gd name="T13" fmla="*/ 2 h 10"/>
                  <a:gd name="T14" fmla="*/ 0 w 9"/>
                  <a:gd name="T15" fmla="*/ 5 h 10"/>
                  <a:gd name="T16" fmla="*/ 2 w 9"/>
                  <a:gd name="T17" fmla="*/ 9 h 10"/>
                  <a:gd name="T18" fmla="*/ 3 w 9"/>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3" y="10"/>
                    </a:moveTo>
                    <a:cubicBezTo>
                      <a:pt x="5" y="10"/>
                      <a:pt x="6" y="10"/>
                      <a:pt x="8" y="9"/>
                    </a:cubicBezTo>
                    <a:cubicBezTo>
                      <a:pt x="8" y="8"/>
                      <a:pt x="8" y="8"/>
                      <a:pt x="9" y="7"/>
                    </a:cubicBezTo>
                    <a:cubicBezTo>
                      <a:pt x="9" y="6"/>
                      <a:pt x="9" y="5"/>
                      <a:pt x="9" y="4"/>
                    </a:cubicBezTo>
                    <a:cubicBezTo>
                      <a:pt x="8" y="3"/>
                      <a:pt x="8" y="2"/>
                      <a:pt x="7" y="1"/>
                    </a:cubicBezTo>
                    <a:cubicBezTo>
                      <a:pt x="6" y="1"/>
                      <a:pt x="6" y="0"/>
                      <a:pt x="5" y="0"/>
                    </a:cubicBezTo>
                    <a:cubicBezTo>
                      <a:pt x="4" y="1"/>
                      <a:pt x="3" y="1"/>
                      <a:pt x="2" y="2"/>
                    </a:cubicBezTo>
                    <a:cubicBezTo>
                      <a:pt x="1" y="3"/>
                      <a:pt x="0" y="4"/>
                      <a:pt x="0" y="5"/>
                    </a:cubicBezTo>
                    <a:cubicBezTo>
                      <a:pt x="0" y="6"/>
                      <a:pt x="0" y="8"/>
                      <a:pt x="2" y="9"/>
                    </a:cubicBezTo>
                    <a:cubicBezTo>
                      <a:pt x="2" y="10"/>
                      <a:pt x="3" y="10"/>
                      <a:pt x="3" y="1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0" name="Freeform 1667"/>
              <p:cNvSpPr/>
              <p:nvPr/>
            </p:nvSpPr>
            <p:spPr bwMode="auto">
              <a:xfrm flipH="1">
                <a:off x="5324702" y="551101"/>
                <a:ext cx="81413" cy="89241"/>
              </a:xfrm>
              <a:custGeom>
                <a:avLst/>
                <a:gdLst>
                  <a:gd name="T0" fmla="*/ 6 w 22"/>
                  <a:gd name="T1" fmla="*/ 14 h 24"/>
                  <a:gd name="T2" fmla="*/ 8 w 22"/>
                  <a:gd name="T3" fmla="*/ 17 h 24"/>
                  <a:gd name="T4" fmla="*/ 11 w 22"/>
                  <a:gd name="T5" fmla="*/ 20 h 24"/>
                  <a:gd name="T6" fmla="*/ 16 w 22"/>
                  <a:gd name="T7" fmla="*/ 23 h 24"/>
                  <a:gd name="T8" fmla="*/ 19 w 22"/>
                  <a:gd name="T9" fmla="*/ 23 h 24"/>
                  <a:gd name="T10" fmla="*/ 21 w 22"/>
                  <a:gd name="T11" fmla="*/ 20 h 24"/>
                  <a:gd name="T12" fmla="*/ 21 w 22"/>
                  <a:gd name="T13" fmla="*/ 19 h 24"/>
                  <a:gd name="T14" fmla="*/ 20 w 22"/>
                  <a:gd name="T15" fmla="*/ 17 h 24"/>
                  <a:gd name="T16" fmla="*/ 17 w 22"/>
                  <a:gd name="T17" fmla="*/ 15 h 24"/>
                  <a:gd name="T18" fmla="*/ 15 w 22"/>
                  <a:gd name="T19" fmla="*/ 13 h 24"/>
                  <a:gd name="T20" fmla="*/ 13 w 22"/>
                  <a:gd name="T21" fmla="*/ 11 h 24"/>
                  <a:gd name="T22" fmla="*/ 10 w 22"/>
                  <a:gd name="T23" fmla="*/ 7 h 24"/>
                  <a:gd name="T24" fmla="*/ 7 w 22"/>
                  <a:gd name="T25" fmla="*/ 2 h 24"/>
                  <a:gd name="T26" fmla="*/ 7 w 22"/>
                  <a:gd name="T27" fmla="*/ 1 h 24"/>
                  <a:gd name="T28" fmla="*/ 3 w 22"/>
                  <a:gd name="T29" fmla="*/ 0 h 24"/>
                  <a:gd name="T30" fmla="*/ 1 w 22"/>
                  <a:gd name="T31" fmla="*/ 2 h 24"/>
                  <a:gd name="T32" fmla="*/ 0 w 22"/>
                  <a:gd name="T33" fmla="*/ 6 h 24"/>
                  <a:gd name="T34" fmla="*/ 6 w 22"/>
                  <a:gd name="T35"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24">
                    <a:moveTo>
                      <a:pt x="6" y="14"/>
                    </a:moveTo>
                    <a:cubicBezTo>
                      <a:pt x="6" y="14"/>
                      <a:pt x="7" y="15"/>
                      <a:pt x="8" y="17"/>
                    </a:cubicBezTo>
                    <a:cubicBezTo>
                      <a:pt x="10" y="18"/>
                      <a:pt x="11" y="19"/>
                      <a:pt x="11" y="20"/>
                    </a:cubicBezTo>
                    <a:cubicBezTo>
                      <a:pt x="13" y="21"/>
                      <a:pt x="14" y="23"/>
                      <a:pt x="16" y="23"/>
                    </a:cubicBezTo>
                    <a:cubicBezTo>
                      <a:pt x="17" y="24"/>
                      <a:pt x="18" y="24"/>
                      <a:pt x="19" y="23"/>
                    </a:cubicBezTo>
                    <a:cubicBezTo>
                      <a:pt x="20" y="22"/>
                      <a:pt x="21" y="21"/>
                      <a:pt x="21" y="20"/>
                    </a:cubicBezTo>
                    <a:cubicBezTo>
                      <a:pt x="22" y="20"/>
                      <a:pt x="21" y="19"/>
                      <a:pt x="21" y="19"/>
                    </a:cubicBezTo>
                    <a:cubicBezTo>
                      <a:pt x="21" y="18"/>
                      <a:pt x="20" y="18"/>
                      <a:pt x="20" y="17"/>
                    </a:cubicBezTo>
                    <a:cubicBezTo>
                      <a:pt x="19" y="16"/>
                      <a:pt x="18" y="16"/>
                      <a:pt x="17" y="15"/>
                    </a:cubicBezTo>
                    <a:cubicBezTo>
                      <a:pt x="16" y="14"/>
                      <a:pt x="15" y="13"/>
                      <a:pt x="15" y="13"/>
                    </a:cubicBezTo>
                    <a:cubicBezTo>
                      <a:pt x="14" y="12"/>
                      <a:pt x="13" y="11"/>
                      <a:pt x="13" y="11"/>
                    </a:cubicBezTo>
                    <a:cubicBezTo>
                      <a:pt x="13" y="10"/>
                      <a:pt x="12" y="9"/>
                      <a:pt x="10" y="7"/>
                    </a:cubicBezTo>
                    <a:cubicBezTo>
                      <a:pt x="9" y="5"/>
                      <a:pt x="8" y="3"/>
                      <a:pt x="7" y="2"/>
                    </a:cubicBezTo>
                    <a:cubicBezTo>
                      <a:pt x="7" y="1"/>
                      <a:pt x="7" y="1"/>
                      <a:pt x="7" y="1"/>
                    </a:cubicBezTo>
                    <a:cubicBezTo>
                      <a:pt x="6" y="0"/>
                      <a:pt x="5" y="0"/>
                      <a:pt x="3" y="0"/>
                    </a:cubicBezTo>
                    <a:cubicBezTo>
                      <a:pt x="3" y="1"/>
                      <a:pt x="2" y="1"/>
                      <a:pt x="1" y="2"/>
                    </a:cubicBezTo>
                    <a:cubicBezTo>
                      <a:pt x="0" y="3"/>
                      <a:pt x="0" y="4"/>
                      <a:pt x="0" y="6"/>
                    </a:cubicBezTo>
                    <a:cubicBezTo>
                      <a:pt x="1" y="8"/>
                      <a:pt x="3" y="10"/>
                      <a:pt x="6" y="1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1" name="Freeform 1668"/>
              <p:cNvSpPr/>
              <p:nvPr/>
            </p:nvSpPr>
            <p:spPr bwMode="auto">
              <a:xfrm flipH="1">
                <a:off x="5243289" y="488476"/>
                <a:ext cx="129947" cy="111160"/>
              </a:xfrm>
              <a:custGeom>
                <a:avLst/>
                <a:gdLst>
                  <a:gd name="T0" fmla="*/ 3 w 35"/>
                  <a:gd name="T1" fmla="*/ 16 h 30"/>
                  <a:gd name="T2" fmla="*/ 6 w 35"/>
                  <a:gd name="T3" fmla="*/ 19 h 30"/>
                  <a:gd name="T4" fmla="*/ 9 w 35"/>
                  <a:gd name="T5" fmla="*/ 22 h 30"/>
                  <a:gd name="T6" fmla="*/ 13 w 35"/>
                  <a:gd name="T7" fmla="*/ 26 h 30"/>
                  <a:gd name="T8" fmla="*/ 16 w 35"/>
                  <a:gd name="T9" fmla="*/ 29 h 30"/>
                  <a:gd name="T10" fmla="*/ 20 w 35"/>
                  <a:gd name="T11" fmla="*/ 29 h 30"/>
                  <a:gd name="T12" fmla="*/ 21 w 35"/>
                  <a:gd name="T13" fmla="*/ 25 h 30"/>
                  <a:gd name="T14" fmla="*/ 18 w 35"/>
                  <a:gd name="T15" fmla="*/ 17 h 30"/>
                  <a:gd name="T16" fmla="*/ 15 w 35"/>
                  <a:gd name="T17" fmla="*/ 8 h 30"/>
                  <a:gd name="T18" fmla="*/ 23 w 35"/>
                  <a:gd name="T19" fmla="*/ 15 h 30"/>
                  <a:gd name="T20" fmla="*/ 30 w 35"/>
                  <a:gd name="T21" fmla="*/ 21 h 30"/>
                  <a:gd name="T22" fmla="*/ 33 w 35"/>
                  <a:gd name="T23" fmla="*/ 21 h 30"/>
                  <a:gd name="T24" fmla="*/ 35 w 35"/>
                  <a:gd name="T25" fmla="*/ 18 h 30"/>
                  <a:gd name="T26" fmla="*/ 33 w 35"/>
                  <a:gd name="T27" fmla="*/ 14 h 30"/>
                  <a:gd name="T28" fmla="*/ 23 w 35"/>
                  <a:gd name="T29" fmla="*/ 6 h 30"/>
                  <a:gd name="T30" fmla="*/ 13 w 35"/>
                  <a:gd name="T31" fmla="*/ 0 h 30"/>
                  <a:gd name="T32" fmla="*/ 11 w 35"/>
                  <a:gd name="T33" fmla="*/ 1 h 30"/>
                  <a:gd name="T34" fmla="*/ 9 w 35"/>
                  <a:gd name="T35" fmla="*/ 7 h 30"/>
                  <a:gd name="T36" fmla="*/ 10 w 35"/>
                  <a:gd name="T37" fmla="*/ 13 h 30"/>
                  <a:gd name="T38" fmla="*/ 9 w 35"/>
                  <a:gd name="T39" fmla="*/ 13 h 30"/>
                  <a:gd name="T40" fmla="*/ 8 w 35"/>
                  <a:gd name="T41" fmla="*/ 11 h 30"/>
                  <a:gd name="T42" fmla="*/ 6 w 35"/>
                  <a:gd name="T43" fmla="*/ 9 h 30"/>
                  <a:gd name="T44" fmla="*/ 5 w 35"/>
                  <a:gd name="T45" fmla="*/ 8 h 30"/>
                  <a:gd name="T46" fmla="*/ 1 w 35"/>
                  <a:gd name="T47" fmla="*/ 9 h 30"/>
                  <a:gd name="T48" fmla="*/ 0 w 35"/>
                  <a:gd name="T49" fmla="*/ 12 h 30"/>
                  <a:gd name="T50" fmla="*/ 3 w 35"/>
                  <a:gd name="T51" fmla="*/ 1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0">
                    <a:moveTo>
                      <a:pt x="3" y="16"/>
                    </a:moveTo>
                    <a:cubicBezTo>
                      <a:pt x="4" y="17"/>
                      <a:pt x="5" y="18"/>
                      <a:pt x="6" y="19"/>
                    </a:cubicBezTo>
                    <a:cubicBezTo>
                      <a:pt x="8" y="20"/>
                      <a:pt x="9" y="21"/>
                      <a:pt x="9" y="22"/>
                    </a:cubicBezTo>
                    <a:cubicBezTo>
                      <a:pt x="9" y="22"/>
                      <a:pt x="10" y="23"/>
                      <a:pt x="13" y="26"/>
                    </a:cubicBezTo>
                    <a:cubicBezTo>
                      <a:pt x="14" y="27"/>
                      <a:pt x="15" y="28"/>
                      <a:pt x="16" y="29"/>
                    </a:cubicBezTo>
                    <a:cubicBezTo>
                      <a:pt x="18" y="30"/>
                      <a:pt x="19" y="30"/>
                      <a:pt x="20" y="29"/>
                    </a:cubicBezTo>
                    <a:cubicBezTo>
                      <a:pt x="21" y="28"/>
                      <a:pt x="21" y="26"/>
                      <a:pt x="21" y="25"/>
                    </a:cubicBezTo>
                    <a:cubicBezTo>
                      <a:pt x="21" y="24"/>
                      <a:pt x="19" y="21"/>
                      <a:pt x="18" y="17"/>
                    </a:cubicBezTo>
                    <a:cubicBezTo>
                      <a:pt x="16" y="13"/>
                      <a:pt x="15" y="10"/>
                      <a:pt x="15" y="8"/>
                    </a:cubicBezTo>
                    <a:cubicBezTo>
                      <a:pt x="17" y="9"/>
                      <a:pt x="20" y="12"/>
                      <a:pt x="23" y="15"/>
                    </a:cubicBezTo>
                    <a:cubicBezTo>
                      <a:pt x="26" y="18"/>
                      <a:pt x="29" y="20"/>
                      <a:pt x="30" y="21"/>
                    </a:cubicBezTo>
                    <a:cubicBezTo>
                      <a:pt x="31" y="22"/>
                      <a:pt x="32" y="22"/>
                      <a:pt x="33" y="21"/>
                    </a:cubicBezTo>
                    <a:cubicBezTo>
                      <a:pt x="33" y="20"/>
                      <a:pt x="34" y="19"/>
                      <a:pt x="35" y="18"/>
                    </a:cubicBezTo>
                    <a:cubicBezTo>
                      <a:pt x="35" y="17"/>
                      <a:pt x="35" y="15"/>
                      <a:pt x="33" y="14"/>
                    </a:cubicBezTo>
                    <a:cubicBezTo>
                      <a:pt x="28" y="9"/>
                      <a:pt x="24" y="7"/>
                      <a:pt x="23" y="6"/>
                    </a:cubicBezTo>
                    <a:cubicBezTo>
                      <a:pt x="20" y="3"/>
                      <a:pt x="16" y="1"/>
                      <a:pt x="13" y="0"/>
                    </a:cubicBezTo>
                    <a:cubicBezTo>
                      <a:pt x="12" y="0"/>
                      <a:pt x="11" y="1"/>
                      <a:pt x="11" y="1"/>
                    </a:cubicBezTo>
                    <a:cubicBezTo>
                      <a:pt x="9" y="3"/>
                      <a:pt x="9" y="4"/>
                      <a:pt x="9" y="7"/>
                    </a:cubicBezTo>
                    <a:cubicBezTo>
                      <a:pt x="9" y="8"/>
                      <a:pt x="9" y="10"/>
                      <a:pt x="10" y="13"/>
                    </a:cubicBezTo>
                    <a:cubicBezTo>
                      <a:pt x="10" y="13"/>
                      <a:pt x="10" y="13"/>
                      <a:pt x="9" y="13"/>
                    </a:cubicBezTo>
                    <a:cubicBezTo>
                      <a:pt x="9" y="13"/>
                      <a:pt x="8" y="12"/>
                      <a:pt x="8" y="11"/>
                    </a:cubicBezTo>
                    <a:cubicBezTo>
                      <a:pt x="7" y="10"/>
                      <a:pt x="7" y="9"/>
                      <a:pt x="6" y="9"/>
                    </a:cubicBezTo>
                    <a:cubicBezTo>
                      <a:pt x="5" y="8"/>
                      <a:pt x="5" y="8"/>
                      <a:pt x="5" y="8"/>
                    </a:cubicBezTo>
                    <a:cubicBezTo>
                      <a:pt x="4" y="7"/>
                      <a:pt x="3" y="8"/>
                      <a:pt x="1" y="9"/>
                    </a:cubicBezTo>
                    <a:cubicBezTo>
                      <a:pt x="0" y="10"/>
                      <a:pt x="0" y="11"/>
                      <a:pt x="0" y="12"/>
                    </a:cubicBezTo>
                    <a:cubicBezTo>
                      <a:pt x="1" y="13"/>
                      <a:pt x="2" y="15"/>
                      <a:pt x="3" y="16"/>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2" name="Freeform 1669"/>
              <p:cNvSpPr>
                <a:spLocks noEditPoints="1"/>
              </p:cNvSpPr>
              <p:nvPr/>
            </p:nvSpPr>
            <p:spPr bwMode="auto">
              <a:xfrm flipH="1">
                <a:off x="5166573" y="407063"/>
                <a:ext cx="128382" cy="114291"/>
              </a:xfrm>
              <a:custGeom>
                <a:avLst/>
                <a:gdLst>
                  <a:gd name="T0" fmla="*/ 26 w 35"/>
                  <a:gd name="T1" fmla="*/ 29 h 31"/>
                  <a:gd name="T2" fmla="*/ 30 w 35"/>
                  <a:gd name="T3" fmla="*/ 26 h 31"/>
                  <a:gd name="T4" fmla="*/ 34 w 35"/>
                  <a:gd name="T5" fmla="*/ 21 h 31"/>
                  <a:gd name="T6" fmla="*/ 35 w 35"/>
                  <a:gd name="T7" fmla="*/ 18 h 31"/>
                  <a:gd name="T8" fmla="*/ 34 w 35"/>
                  <a:gd name="T9" fmla="*/ 15 h 31"/>
                  <a:gd name="T10" fmla="*/ 30 w 35"/>
                  <a:gd name="T11" fmla="*/ 14 h 31"/>
                  <a:gd name="T12" fmla="*/ 27 w 35"/>
                  <a:gd name="T13" fmla="*/ 22 h 31"/>
                  <a:gd name="T14" fmla="*/ 24 w 35"/>
                  <a:gd name="T15" fmla="*/ 23 h 31"/>
                  <a:gd name="T16" fmla="*/ 21 w 35"/>
                  <a:gd name="T17" fmla="*/ 23 h 31"/>
                  <a:gd name="T18" fmla="*/ 21 w 35"/>
                  <a:gd name="T19" fmla="*/ 21 h 31"/>
                  <a:gd name="T20" fmla="*/ 23 w 35"/>
                  <a:gd name="T21" fmla="*/ 12 h 31"/>
                  <a:gd name="T22" fmla="*/ 23 w 35"/>
                  <a:gd name="T23" fmla="*/ 4 h 31"/>
                  <a:gd name="T24" fmla="*/ 14 w 35"/>
                  <a:gd name="T25" fmla="*/ 0 h 31"/>
                  <a:gd name="T26" fmla="*/ 4 w 35"/>
                  <a:gd name="T27" fmla="*/ 4 h 31"/>
                  <a:gd name="T28" fmla="*/ 0 w 35"/>
                  <a:gd name="T29" fmla="*/ 12 h 31"/>
                  <a:gd name="T30" fmla="*/ 4 w 35"/>
                  <a:gd name="T31" fmla="*/ 21 h 31"/>
                  <a:gd name="T32" fmla="*/ 26 w 35"/>
                  <a:gd name="T33" fmla="*/ 29 h 31"/>
                  <a:gd name="T34" fmla="*/ 9 w 35"/>
                  <a:gd name="T35" fmla="*/ 8 h 31"/>
                  <a:gd name="T36" fmla="*/ 12 w 35"/>
                  <a:gd name="T37" fmla="*/ 6 h 31"/>
                  <a:gd name="T38" fmla="*/ 16 w 35"/>
                  <a:gd name="T39" fmla="*/ 7 h 31"/>
                  <a:gd name="T40" fmla="*/ 16 w 35"/>
                  <a:gd name="T41" fmla="*/ 8 h 31"/>
                  <a:gd name="T42" fmla="*/ 13 w 35"/>
                  <a:gd name="T43" fmla="*/ 18 h 31"/>
                  <a:gd name="T44" fmla="*/ 9 w 35"/>
                  <a:gd name="T45" fmla="*/ 16 h 31"/>
                  <a:gd name="T46" fmla="*/ 7 w 35"/>
                  <a:gd name="T47" fmla="*/ 11 h 31"/>
                  <a:gd name="T48" fmla="*/ 9 w 35"/>
                  <a:gd name="T49"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31">
                    <a:moveTo>
                      <a:pt x="26" y="29"/>
                    </a:moveTo>
                    <a:cubicBezTo>
                      <a:pt x="27" y="28"/>
                      <a:pt x="29" y="27"/>
                      <a:pt x="30" y="26"/>
                    </a:cubicBezTo>
                    <a:cubicBezTo>
                      <a:pt x="31" y="26"/>
                      <a:pt x="32" y="24"/>
                      <a:pt x="34" y="21"/>
                    </a:cubicBezTo>
                    <a:cubicBezTo>
                      <a:pt x="35" y="20"/>
                      <a:pt x="35" y="19"/>
                      <a:pt x="35" y="18"/>
                    </a:cubicBezTo>
                    <a:cubicBezTo>
                      <a:pt x="35" y="17"/>
                      <a:pt x="34" y="16"/>
                      <a:pt x="34" y="15"/>
                    </a:cubicBezTo>
                    <a:cubicBezTo>
                      <a:pt x="33" y="15"/>
                      <a:pt x="32" y="14"/>
                      <a:pt x="30" y="14"/>
                    </a:cubicBezTo>
                    <a:cubicBezTo>
                      <a:pt x="29" y="18"/>
                      <a:pt x="28" y="20"/>
                      <a:pt x="27" y="22"/>
                    </a:cubicBezTo>
                    <a:cubicBezTo>
                      <a:pt x="26" y="22"/>
                      <a:pt x="25" y="23"/>
                      <a:pt x="24" y="23"/>
                    </a:cubicBezTo>
                    <a:cubicBezTo>
                      <a:pt x="22" y="23"/>
                      <a:pt x="21" y="23"/>
                      <a:pt x="21" y="23"/>
                    </a:cubicBezTo>
                    <a:cubicBezTo>
                      <a:pt x="20" y="22"/>
                      <a:pt x="20" y="22"/>
                      <a:pt x="21" y="21"/>
                    </a:cubicBezTo>
                    <a:cubicBezTo>
                      <a:pt x="21" y="20"/>
                      <a:pt x="22" y="17"/>
                      <a:pt x="23" y="12"/>
                    </a:cubicBezTo>
                    <a:cubicBezTo>
                      <a:pt x="24" y="8"/>
                      <a:pt x="24" y="5"/>
                      <a:pt x="23" y="4"/>
                    </a:cubicBezTo>
                    <a:cubicBezTo>
                      <a:pt x="21" y="1"/>
                      <a:pt x="18" y="0"/>
                      <a:pt x="14" y="0"/>
                    </a:cubicBezTo>
                    <a:cubicBezTo>
                      <a:pt x="10" y="0"/>
                      <a:pt x="6" y="1"/>
                      <a:pt x="4" y="4"/>
                    </a:cubicBezTo>
                    <a:cubicBezTo>
                      <a:pt x="1" y="6"/>
                      <a:pt x="0" y="9"/>
                      <a:pt x="0" y="12"/>
                    </a:cubicBezTo>
                    <a:cubicBezTo>
                      <a:pt x="0" y="16"/>
                      <a:pt x="2" y="19"/>
                      <a:pt x="4" y="21"/>
                    </a:cubicBezTo>
                    <a:cubicBezTo>
                      <a:pt x="12" y="29"/>
                      <a:pt x="19" y="31"/>
                      <a:pt x="26" y="29"/>
                    </a:cubicBezTo>
                    <a:close/>
                    <a:moveTo>
                      <a:pt x="9" y="8"/>
                    </a:moveTo>
                    <a:cubicBezTo>
                      <a:pt x="10" y="7"/>
                      <a:pt x="11" y="7"/>
                      <a:pt x="12" y="6"/>
                    </a:cubicBezTo>
                    <a:cubicBezTo>
                      <a:pt x="14" y="6"/>
                      <a:pt x="15" y="6"/>
                      <a:pt x="16" y="7"/>
                    </a:cubicBezTo>
                    <a:cubicBezTo>
                      <a:pt x="16" y="7"/>
                      <a:pt x="16" y="8"/>
                      <a:pt x="16" y="8"/>
                    </a:cubicBezTo>
                    <a:cubicBezTo>
                      <a:pt x="18" y="11"/>
                      <a:pt x="17" y="15"/>
                      <a:pt x="13" y="18"/>
                    </a:cubicBezTo>
                    <a:cubicBezTo>
                      <a:pt x="13" y="19"/>
                      <a:pt x="11" y="18"/>
                      <a:pt x="9" y="16"/>
                    </a:cubicBezTo>
                    <a:cubicBezTo>
                      <a:pt x="7" y="14"/>
                      <a:pt x="7" y="12"/>
                      <a:pt x="7" y="11"/>
                    </a:cubicBezTo>
                    <a:cubicBezTo>
                      <a:pt x="7" y="10"/>
                      <a:pt x="8" y="9"/>
                      <a:pt x="9" y="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sp>
        <p:nvSpPr>
          <p:cNvPr id="1712" name="AutoShape 1709"/>
          <p:cNvSpPr>
            <a:spLocks noChangeAspect="1" noChangeArrowheads="1" noTextEdit="1"/>
          </p:cNvSpPr>
          <p:nvPr/>
        </p:nvSpPr>
        <p:spPr bwMode="auto">
          <a:xfrm>
            <a:off x="4356735" y="1677670"/>
            <a:ext cx="3521075" cy="3521075"/>
          </a:xfrm>
          <a:prstGeom prst="rect">
            <a:avLst/>
          </a:prstGeom>
          <a:noFill/>
          <a:ln>
            <a:noFill/>
          </a:ln>
          <a:effectLst>
            <a:outerShdw blurRad="63500" sx="102000" sy="102000" algn="ctr"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grpSp>
        <p:nvGrpSpPr>
          <p:cNvPr id="4" name="组合 3"/>
          <p:cNvGrpSpPr/>
          <p:nvPr/>
        </p:nvGrpSpPr>
        <p:grpSpPr>
          <a:xfrm>
            <a:off x="4314190" y="1659255"/>
            <a:ext cx="3521075" cy="3521075"/>
            <a:chOff x="4314190" y="1659255"/>
            <a:chExt cx="3521075" cy="3521075"/>
          </a:xfrm>
        </p:grpSpPr>
        <p:sp>
          <p:nvSpPr>
            <p:cNvPr id="1713" name="Oval 1711"/>
            <p:cNvSpPr>
              <a:spLocks noChangeArrowheads="1"/>
            </p:cNvSpPr>
            <p:nvPr/>
          </p:nvSpPr>
          <p:spPr bwMode="auto">
            <a:xfrm>
              <a:off x="4314190" y="1659255"/>
              <a:ext cx="3521075" cy="3521075"/>
            </a:xfrm>
            <a:prstGeom prst="ellipse">
              <a:avLst/>
            </a:prstGeom>
            <a:solidFill>
              <a:srgbClr val="E5E5E4"/>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ctr" anchorCtr="0" compatLnSpc="1"/>
            <a:lstStyle/>
            <a:p>
              <a:pPr algn="ctr"/>
              <a:endParaRPr lang="zh-CN" altLang="en-US"/>
            </a:p>
          </p:txBody>
        </p:sp>
        <p:sp>
          <p:nvSpPr>
            <p:cNvPr id="1714" name="Freeform 1712"/>
            <p:cNvSpPr>
              <a:spLocks noEditPoints="1"/>
            </p:cNvSpPr>
            <p:nvPr/>
          </p:nvSpPr>
          <p:spPr bwMode="auto">
            <a:xfrm>
              <a:off x="4428173" y="1763395"/>
              <a:ext cx="3309938" cy="3311525"/>
            </a:xfrm>
            <a:custGeom>
              <a:avLst/>
              <a:gdLst>
                <a:gd name="T0" fmla="*/ 223 w 880"/>
                <a:gd name="T1" fmla="*/ 223 h 880"/>
                <a:gd name="T2" fmla="*/ 223 w 880"/>
                <a:gd name="T3" fmla="*/ 657 h 880"/>
                <a:gd name="T4" fmla="*/ 657 w 880"/>
                <a:gd name="T5" fmla="*/ 657 h 880"/>
                <a:gd name="T6" fmla="*/ 657 w 880"/>
                <a:gd name="T7" fmla="*/ 223 h 880"/>
                <a:gd name="T8" fmla="*/ 440 w 880"/>
                <a:gd name="T9" fmla="*/ 761 h 880"/>
                <a:gd name="T10" fmla="*/ 118 w 880"/>
                <a:gd name="T11" fmla="*/ 440 h 880"/>
                <a:gd name="T12" fmla="*/ 440 w 880"/>
                <a:gd name="T13" fmla="*/ 118 h 880"/>
                <a:gd name="T14" fmla="*/ 761 w 880"/>
                <a:gd name="T15" fmla="*/ 440 h 880"/>
                <a:gd name="T16" fmla="*/ 440 w 880"/>
                <a:gd name="T17" fmla="*/ 761 h 880"/>
                <a:gd name="T18" fmla="*/ 395 w 880"/>
                <a:gd name="T19" fmla="*/ 67 h 880"/>
                <a:gd name="T20" fmla="*/ 313 w 880"/>
                <a:gd name="T21" fmla="*/ 86 h 880"/>
                <a:gd name="T22" fmla="*/ 238 w 880"/>
                <a:gd name="T23" fmla="*/ 123 h 880"/>
                <a:gd name="T24" fmla="*/ 173 w 880"/>
                <a:gd name="T25" fmla="*/ 176 h 880"/>
                <a:gd name="T26" fmla="*/ 121 w 880"/>
                <a:gd name="T27" fmla="*/ 242 h 880"/>
                <a:gd name="T28" fmla="*/ 85 w 880"/>
                <a:gd name="T29" fmla="*/ 318 h 880"/>
                <a:gd name="T30" fmla="*/ 66 w 880"/>
                <a:gd name="T31" fmla="*/ 400 h 880"/>
                <a:gd name="T32" fmla="*/ 67 w 880"/>
                <a:gd name="T33" fmla="*/ 484 h 880"/>
                <a:gd name="T34" fmla="*/ 86 w 880"/>
                <a:gd name="T35" fmla="*/ 566 h 880"/>
                <a:gd name="T36" fmla="*/ 123 w 880"/>
                <a:gd name="T37" fmla="*/ 642 h 880"/>
                <a:gd name="T38" fmla="*/ 176 w 880"/>
                <a:gd name="T39" fmla="*/ 707 h 880"/>
                <a:gd name="T40" fmla="*/ 242 w 880"/>
                <a:gd name="T41" fmla="*/ 759 h 880"/>
                <a:gd name="T42" fmla="*/ 318 w 880"/>
                <a:gd name="T43" fmla="*/ 795 h 880"/>
                <a:gd name="T44" fmla="*/ 400 w 880"/>
                <a:gd name="T45" fmla="*/ 813 h 880"/>
                <a:gd name="T46" fmla="*/ 484 w 880"/>
                <a:gd name="T47" fmla="*/ 813 h 880"/>
                <a:gd name="T48" fmla="*/ 566 w 880"/>
                <a:gd name="T49" fmla="*/ 794 h 880"/>
                <a:gd name="T50" fmla="*/ 642 w 880"/>
                <a:gd name="T51" fmla="*/ 757 h 880"/>
                <a:gd name="T52" fmla="*/ 707 w 880"/>
                <a:gd name="T53" fmla="*/ 704 h 880"/>
                <a:gd name="T54" fmla="*/ 759 w 880"/>
                <a:gd name="T55" fmla="*/ 638 h 880"/>
                <a:gd name="T56" fmla="*/ 795 w 880"/>
                <a:gd name="T57" fmla="*/ 562 h 880"/>
                <a:gd name="T58" fmla="*/ 813 w 880"/>
                <a:gd name="T59" fmla="*/ 479 h 880"/>
                <a:gd name="T60" fmla="*/ 813 w 880"/>
                <a:gd name="T61" fmla="*/ 395 h 880"/>
                <a:gd name="T62" fmla="*/ 793 w 880"/>
                <a:gd name="T63" fmla="*/ 314 h 880"/>
                <a:gd name="T64" fmla="*/ 756 w 880"/>
                <a:gd name="T65" fmla="*/ 238 h 880"/>
                <a:gd name="T66" fmla="*/ 704 w 880"/>
                <a:gd name="T67" fmla="*/ 173 h 880"/>
                <a:gd name="T68" fmla="*/ 638 w 880"/>
                <a:gd name="T69" fmla="*/ 121 h 880"/>
                <a:gd name="T70" fmla="*/ 562 w 880"/>
                <a:gd name="T71" fmla="*/ 85 h 880"/>
                <a:gd name="T72" fmla="*/ 479 w 880"/>
                <a:gd name="T73" fmla="*/ 66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80" h="880">
                  <a:moveTo>
                    <a:pt x="440" y="133"/>
                  </a:moveTo>
                  <a:cubicBezTo>
                    <a:pt x="355" y="133"/>
                    <a:pt x="279" y="168"/>
                    <a:pt x="223" y="223"/>
                  </a:cubicBezTo>
                  <a:cubicBezTo>
                    <a:pt x="168" y="279"/>
                    <a:pt x="133" y="355"/>
                    <a:pt x="133" y="440"/>
                  </a:cubicBezTo>
                  <a:cubicBezTo>
                    <a:pt x="133" y="525"/>
                    <a:pt x="168" y="601"/>
                    <a:pt x="223" y="657"/>
                  </a:cubicBezTo>
                  <a:cubicBezTo>
                    <a:pt x="279" y="712"/>
                    <a:pt x="355" y="746"/>
                    <a:pt x="440" y="746"/>
                  </a:cubicBezTo>
                  <a:cubicBezTo>
                    <a:pt x="524" y="746"/>
                    <a:pt x="601" y="712"/>
                    <a:pt x="657" y="657"/>
                  </a:cubicBezTo>
                  <a:cubicBezTo>
                    <a:pt x="712" y="601"/>
                    <a:pt x="746" y="525"/>
                    <a:pt x="746" y="440"/>
                  </a:cubicBezTo>
                  <a:cubicBezTo>
                    <a:pt x="746" y="355"/>
                    <a:pt x="712" y="279"/>
                    <a:pt x="657" y="223"/>
                  </a:cubicBezTo>
                  <a:cubicBezTo>
                    <a:pt x="601" y="168"/>
                    <a:pt x="524" y="133"/>
                    <a:pt x="440" y="133"/>
                  </a:cubicBezTo>
                  <a:moveTo>
                    <a:pt x="440" y="761"/>
                  </a:moveTo>
                  <a:cubicBezTo>
                    <a:pt x="351" y="761"/>
                    <a:pt x="271" y="725"/>
                    <a:pt x="212" y="667"/>
                  </a:cubicBezTo>
                  <a:cubicBezTo>
                    <a:pt x="154" y="609"/>
                    <a:pt x="118" y="529"/>
                    <a:pt x="118" y="440"/>
                  </a:cubicBezTo>
                  <a:cubicBezTo>
                    <a:pt x="118" y="351"/>
                    <a:pt x="154" y="271"/>
                    <a:pt x="212" y="213"/>
                  </a:cubicBezTo>
                  <a:cubicBezTo>
                    <a:pt x="271" y="154"/>
                    <a:pt x="351" y="118"/>
                    <a:pt x="440" y="118"/>
                  </a:cubicBezTo>
                  <a:cubicBezTo>
                    <a:pt x="529" y="118"/>
                    <a:pt x="609" y="154"/>
                    <a:pt x="667" y="213"/>
                  </a:cubicBezTo>
                  <a:cubicBezTo>
                    <a:pt x="725" y="271"/>
                    <a:pt x="761" y="351"/>
                    <a:pt x="761" y="440"/>
                  </a:cubicBezTo>
                  <a:cubicBezTo>
                    <a:pt x="761" y="529"/>
                    <a:pt x="725" y="609"/>
                    <a:pt x="667" y="667"/>
                  </a:cubicBezTo>
                  <a:cubicBezTo>
                    <a:pt x="609" y="725"/>
                    <a:pt x="529" y="761"/>
                    <a:pt x="440" y="761"/>
                  </a:cubicBezTo>
                  <a:moveTo>
                    <a:pt x="437" y="0"/>
                  </a:moveTo>
                  <a:cubicBezTo>
                    <a:pt x="395" y="67"/>
                    <a:pt x="395" y="67"/>
                    <a:pt x="395" y="67"/>
                  </a:cubicBezTo>
                  <a:cubicBezTo>
                    <a:pt x="339" y="12"/>
                    <a:pt x="339" y="12"/>
                    <a:pt x="339" y="12"/>
                  </a:cubicBezTo>
                  <a:cubicBezTo>
                    <a:pt x="313" y="86"/>
                    <a:pt x="313" y="86"/>
                    <a:pt x="313" y="86"/>
                  </a:cubicBezTo>
                  <a:cubicBezTo>
                    <a:pt x="247" y="45"/>
                    <a:pt x="247" y="45"/>
                    <a:pt x="247" y="45"/>
                  </a:cubicBezTo>
                  <a:cubicBezTo>
                    <a:pt x="238" y="123"/>
                    <a:pt x="238" y="123"/>
                    <a:pt x="238" y="123"/>
                  </a:cubicBezTo>
                  <a:cubicBezTo>
                    <a:pt x="164" y="97"/>
                    <a:pt x="164" y="97"/>
                    <a:pt x="164" y="97"/>
                  </a:cubicBezTo>
                  <a:cubicBezTo>
                    <a:pt x="173" y="176"/>
                    <a:pt x="173" y="176"/>
                    <a:pt x="173" y="176"/>
                  </a:cubicBezTo>
                  <a:cubicBezTo>
                    <a:pt x="94" y="168"/>
                    <a:pt x="94" y="168"/>
                    <a:pt x="94" y="168"/>
                  </a:cubicBezTo>
                  <a:cubicBezTo>
                    <a:pt x="121" y="242"/>
                    <a:pt x="121" y="242"/>
                    <a:pt x="121" y="242"/>
                  </a:cubicBezTo>
                  <a:cubicBezTo>
                    <a:pt x="42" y="251"/>
                    <a:pt x="42" y="251"/>
                    <a:pt x="42" y="251"/>
                  </a:cubicBezTo>
                  <a:cubicBezTo>
                    <a:pt x="85" y="318"/>
                    <a:pt x="85" y="318"/>
                    <a:pt x="85" y="318"/>
                  </a:cubicBezTo>
                  <a:cubicBezTo>
                    <a:pt x="10" y="344"/>
                    <a:pt x="10" y="344"/>
                    <a:pt x="10" y="344"/>
                  </a:cubicBezTo>
                  <a:cubicBezTo>
                    <a:pt x="66" y="400"/>
                    <a:pt x="66" y="400"/>
                    <a:pt x="66" y="400"/>
                  </a:cubicBezTo>
                  <a:cubicBezTo>
                    <a:pt x="0" y="442"/>
                    <a:pt x="0" y="442"/>
                    <a:pt x="0" y="442"/>
                  </a:cubicBezTo>
                  <a:cubicBezTo>
                    <a:pt x="67" y="484"/>
                    <a:pt x="67" y="484"/>
                    <a:pt x="67" y="484"/>
                  </a:cubicBezTo>
                  <a:cubicBezTo>
                    <a:pt x="12" y="540"/>
                    <a:pt x="12" y="540"/>
                    <a:pt x="12" y="540"/>
                  </a:cubicBezTo>
                  <a:cubicBezTo>
                    <a:pt x="86" y="566"/>
                    <a:pt x="86" y="566"/>
                    <a:pt x="86" y="566"/>
                  </a:cubicBezTo>
                  <a:cubicBezTo>
                    <a:pt x="45" y="633"/>
                    <a:pt x="45" y="633"/>
                    <a:pt x="45" y="633"/>
                  </a:cubicBezTo>
                  <a:cubicBezTo>
                    <a:pt x="123" y="642"/>
                    <a:pt x="123" y="642"/>
                    <a:pt x="123" y="642"/>
                  </a:cubicBezTo>
                  <a:cubicBezTo>
                    <a:pt x="97" y="716"/>
                    <a:pt x="97" y="716"/>
                    <a:pt x="97" y="716"/>
                  </a:cubicBezTo>
                  <a:cubicBezTo>
                    <a:pt x="176" y="707"/>
                    <a:pt x="176" y="707"/>
                    <a:pt x="176" y="707"/>
                  </a:cubicBezTo>
                  <a:cubicBezTo>
                    <a:pt x="168" y="785"/>
                    <a:pt x="168" y="785"/>
                    <a:pt x="168" y="785"/>
                  </a:cubicBezTo>
                  <a:cubicBezTo>
                    <a:pt x="242" y="759"/>
                    <a:pt x="242" y="759"/>
                    <a:pt x="242" y="759"/>
                  </a:cubicBezTo>
                  <a:cubicBezTo>
                    <a:pt x="251" y="837"/>
                    <a:pt x="251" y="837"/>
                    <a:pt x="251" y="837"/>
                  </a:cubicBezTo>
                  <a:cubicBezTo>
                    <a:pt x="318" y="795"/>
                    <a:pt x="318" y="795"/>
                    <a:pt x="318" y="795"/>
                  </a:cubicBezTo>
                  <a:cubicBezTo>
                    <a:pt x="344" y="869"/>
                    <a:pt x="344" y="869"/>
                    <a:pt x="344" y="869"/>
                  </a:cubicBezTo>
                  <a:cubicBezTo>
                    <a:pt x="400" y="813"/>
                    <a:pt x="400" y="813"/>
                    <a:pt x="400" y="813"/>
                  </a:cubicBezTo>
                  <a:cubicBezTo>
                    <a:pt x="442" y="880"/>
                    <a:pt x="442" y="880"/>
                    <a:pt x="442" y="880"/>
                  </a:cubicBezTo>
                  <a:cubicBezTo>
                    <a:pt x="484" y="813"/>
                    <a:pt x="484" y="813"/>
                    <a:pt x="484" y="813"/>
                  </a:cubicBezTo>
                  <a:cubicBezTo>
                    <a:pt x="540" y="868"/>
                    <a:pt x="540" y="868"/>
                    <a:pt x="540" y="868"/>
                  </a:cubicBezTo>
                  <a:cubicBezTo>
                    <a:pt x="566" y="794"/>
                    <a:pt x="566" y="794"/>
                    <a:pt x="566" y="794"/>
                  </a:cubicBezTo>
                  <a:cubicBezTo>
                    <a:pt x="633" y="835"/>
                    <a:pt x="633" y="835"/>
                    <a:pt x="633" y="835"/>
                  </a:cubicBezTo>
                  <a:cubicBezTo>
                    <a:pt x="642" y="757"/>
                    <a:pt x="642" y="757"/>
                    <a:pt x="642" y="757"/>
                  </a:cubicBezTo>
                  <a:cubicBezTo>
                    <a:pt x="716" y="782"/>
                    <a:pt x="716" y="782"/>
                    <a:pt x="716" y="782"/>
                  </a:cubicBezTo>
                  <a:cubicBezTo>
                    <a:pt x="707" y="704"/>
                    <a:pt x="707" y="704"/>
                    <a:pt x="707" y="704"/>
                  </a:cubicBezTo>
                  <a:cubicBezTo>
                    <a:pt x="785" y="712"/>
                    <a:pt x="785" y="712"/>
                    <a:pt x="785" y="712"/>
                  </a:cubicBezTo>
                  <a:cubicBezTo>
                    <a:pt x="759" y="638"/>
                    <a:pt x="759" y="638"/>
                    <a:pt x="759" y="638"/>
                  </a:cubicBezTo>
                  <a:cubicBezTo>
                    <a:pt x="837" y="629"/>
                    <a:pt x="837" y="629"/>
                    <a:pt x="837" y="629"/>
                  </a:cubicBezTo>
                  <a:cubicBezTo>
                    <a:pt x="795" y="562"/>
                    <a:pt x="795" y="562"/>
                    <a:pt x="795" y="562"/>
                  </a:cubicBezTo>
                  <a:cubicBezTo>
                    <a:pt x="869" y="535"/>
                    <a:pt x="869" y="535"/>
                    <a:pt x="869" y="535"/>
                  </a:cubicBezTo>
                  <a:cubicBezTo>
                    <a:pt x="813" y="479"/>
                    <a:pt x="813" y="479"/>
                    <a:pt x="813" y="479"/>
                  </a:cubicBezTo>
                  <a:cubicBezTo>
                    <a:pt x="880" y="437"/>
                    <a:pt x="880" y="437"/>
                    <a:pt x="880" y="437"/>
                  </a:cubicBezTo>
                  <a:cubicBezTo>
                    <a:pt x="813" y="395"/>
                    <a:pt x="813" y="395"/>
                    <a:pt x="813" y="395"/>
                  </a:cubicBezTo>
                  <a:cubicBezTo>
                    <a:pt x="868" y="340"/>
                    <a:pt x="868" y="340"/>
                    <a:pt x="868" y="340"/>
                  </a:cubicBezTo>
                  <a:cubicBezTo>
                    <a:pt x="793" y="314"/>
                    <a:pt x="793" y="314"/>
                    <a:pt x="793" y="314"/>
                  </a:cubicBezTo>
                  <a:cubicBezTo>
                    <a:pt x="835" y="247"/>
                    <a:pt x="835" y="247"/>
                    <a:pt x="835" y="247"/>
                  </a:cubicBezTo>
                  <a:cubicBezTo>
                    <a:pt x="756" y="238"/>
                    <a:pt x="756" y="238"/>
                    <a:pt x="756" y="238"/>
                  </a:cubicBezTo>
                  <a:cubicBezTo>
                    <a:pt x="782" y="164"/>
                    <a:pt x="782" y="164"/>
                    <a:pt x="782" y="164"/>
                  </a:cubicBezTo>
                  <a:cubicBezTo>
                    <a:pt x="704" y="173"/>
                    <a:pt x="704" y="173"/>
                    <a:pt x="704" y="173"/>
                  </a:cubicBezTo>
                  <a:cubicBezTo>
                    <a:pt x="712" y="94"/>
                    <a:pt x="712" y="94"/>
                    <a:pt x="712" y="94"/>
                  </a:cubicBezTo>
                  <a:cubicBezTo>
                    <a:pt x="638" y="121"/>
                    <a:pt x="638" y="121"/>
                    <a:pt x="638" y="121"/>
                  </a:cubicBezTo>
                  <a:cubicBezTo>
                    <a:pt x="628" y="42"/>
                    <a:pt x="628" y="42"/>
                    <a:pt x="628" y="42"/>
                  </a:cubicBezTo>
                  <a:cubicBezTo>
                    <a:pt x="562" y="85"/>
                    <a:pt x="562" y="85"/>
                    <a:pt x="562" y="85"/>
                  </a:cubicBezTo>
                  <a:cubicBezTo>
                    <a:pt x="535" y="10"/>
                    <a:pt x="535" y="10"/>
                    <a:pt x="535" y="10"/>
                  </a:cubicBezTo>
                  <a:cubicBezTo>
                    <a:pt x="479" y="66"/>
                    <a:pt x="479" y="66"/>
                    <a:pt x="479" y="66"/>
                  </a:cubicBezTo>
                  <a:cubicBezTo>
                    <a:pt x="437" y="0"/>
                    <a:pt x="437" y="0"/>
                    <a:pt x="437" y="0"/>
                  </a:cubicBezTo>
                </a:path>
              </a:pathLst>
            </a:custGeom>
            <a:solidFill>
              <a:srgbClr val="2931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 name="组合 1"/>
          <p:cNvGrpSpPr/>
          <p:nvPr/>
        </p:nvGrpSpPr>
        <p:grpSpPr>
          <a:xfrm>
            <a:off x="5099440" y="2366645"/>
            <a:ext cx="1934439" cy="1978026"/>
            <a:chOff x="5099440" y="2366645"/>
            <a:chExt cx="1934439" cy="1978026"/>
          </a:xfrm>
        </p:grpSpPr>
        <p:sp>
          <p:nvSpPr>
            <p:cNvPr id="1715" name="Oval 1713"/>
            <p:cNvSpPr>
              <a:spLocks noChangeArrowheads="1"/>
            </p:cNvSpPr>
            <p:nvPr/>
          </p:nvSpPr>
          <p:spPr bwMode="auto">
            <a:xfrm>
              <a:off x="6315710" y="4212908"/>
              <a:ext cx="136525" cy="131763"/>
            </a:xfrm>
            <a:prstGeom prst="ellipse">
              <a:avLst/>
            </a:prstGeom>
            <a:solidFill>
              <a:srgbClr val="A4A4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6" name="Oval 1714"/>
            <p:cNvSpPr>
              <a:spLocks noChangeArrowheads="1"/>
            </p:cNvSpPr>
            <p:nvPr/>
          </p:nvSpPr>
          <p:spPr bwMode="auto">
            <a:xfrm>
              <a:off x="6117273" y="4212908"/>
              <a:ext cx="134938" cy="131763"/>
            </a:xfrm>
            <a:prstGeom prst="ellipse">
              <a:avLst/>
            </a:prstGeom>
            <a:solidFill>
              <a:srgbClr val="A4A4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7" name="Oval 1715"/>
            <p:cNvSpPr>
              <a:spLocks noChangeArrowheads="1"/>
            </p:cNvSpPr>
            <p:nvPr/>
          </p:nvSpPr>
          <p:spPr bwMode="auto">
            <a:xfrm>
              <a:off x="5898198" y="4212908"/>
              <a:ext cx="136525" cy="131763"/>
            </a:xfrm>
            <a:prstGeom prst="ellipse">
              <a:avLst/>
            </a:prstGeom>
            <a:solidFill>
              <a:srgbClr val="A4A4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8" name="Oval 1716"/>
            <p:cNvSpPr>
              <a:spLocks noChangeArrowheads="1"/>
            </p:cNvSpPr>
            <p:nvPr/>
          </p:nvSpPr>
          <p:spPr bwMode="auto">
            <a:xfrm>
              <a:off x="5699760" y="4212908"/>
              <a:ext cx="134938" cy="131763"/>
            </a:xfrm>
            <a:prstGeom prst="ellipse">
              <a:avLst/>
            </a:prstGeom>
            <a:solidFill>
              <a:srgbClr val="A4A4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9" name="Freeform 1717"/>
            <p:cNvSpPr/>
            <p:nvPr/>
          </p:nvSpPr>
          <p:spPr bwMode="auto">
            <a:xfrm>
              <a:off x="5966460" y="2366645"/>
              <a:ext cx="169863" cy="161925"/>
            </a:xfrm>
            <a:custGeom>
              <a:avLst/>
              <a:gdLst>
                <a:gd name="T0" fmla="*/ 0 w 107"/>
                <a:gd name="T1" fmla="*/ 40 h 102"/>
                <a:gd name="T2" fmla="*/ 38 w 107"/>
                <a:gd name="T3" fmla="*/ 33 h 102"/>
                <a:gd name="T4" fmla="*/ 52 w 107"/>
                <a:gd name="T5" fmla="*/ 0 h 102"/>
                <a:gd name="T6" fmla="*/ 71 w 107"/>
                <a:gd name="T7" fmla="*/ 33 h 102"/>
                <a:gd name="T8" fmla="*/ 107 w 107"/>
                <a:gd name="T9" fmla="*/ 35 h 102"/>
                <a:gd name="T10" fmla="*/ 81 w 107"/>
                <a:gd name="T11" fmla="*/ 64 h 102"/>
                <a:gd name="T12" fmla="*/ 90 w 107"/>
                <a:gd name="T13" fmla="*/ 99 h 102"/>
                <a:gd name="T14" fmla="*/ 55 w 107"/>
                <a:gd name="T15" fmla="*/ 83 h 102"/>
                <a:gd name="T16" fmla="*/ 21 w 107"/>
                <a:gd name="T17" fmla="*/ 102 h 102"/>
                <a:gd name="T18" fmla="*/ 29 w 107"/>
                <a:gd name="T19" fmla="*/ 66 h 102"/>
                <a:gd name="T20" fmla="*/ 0 w 107"/>
                <a:gd name="T21" fmla="*/ 4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 h="102">
                  <a:moveTo>
                    <a:pt x="0" y="40"/>
                  </a:moveTo>
                  <a:lnTo>
                    <a:pt x="38" y="33"/>
                  </a:lnTo>
                  <a:lnTo>
                    <a:pt x="52" y="0"/>
                  </a:lnTo>
                  <a:lnTo>
                    <a:pt x="71" y="33"/>
                  </a:lnTo>
                  <a:lnTo>
                    <a:pt x="107" y="35"/>
                  </a:lnTo>
                  <a:lnTo>
                    <a:pt x="81" y="64"/>
                  </a:lnTo>
                  <a:lnTo>
                    <a:pt x="90" y="99"/>
                  </a:lnTo>
                  <a:lnTo>
                    <a:pt x="55" y="83"/>
                  </a:lnTo>
                  <a:lnTo>
                    <a:pt x="21" y="102"/>
                  </a:lnTo>
                  <a:lnTo>
                    <a:pt x="29" y="66"/>
                  </a:lnTo>
                  <a:lnTo>
                    <a:pt x="0" y="40"/>
                  </a:lnTo>
                  <a:close/>
                </a:path>
              </a:pathLst>
            </a:custGeom>
            <a:solidFill>
              <a:srgbClr val="F5CF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0" name="Freeform 1718"/>
            <p:cNvSpPr/>
            <p:nvPr/>
          </p:nvSpPr>
          <p:spPr bwMode="auto">
            <a:xfrm>
              <a:off x="5601335" y="2441258"/>
              <a:ext cx="150813" cy="146050"/>
            </a:xfrm>
            <a:custGeom>
              <a:avLst/>
              <a:gdLst>
                <a:gd name="T0" fmla="*/ 0 w 95"/>
                <a:gd name="T1" fmla="*/ 36 h 92"/>
                <a:gd name="T2" fmla="*/ 33 w 95"/>
                <a:gd name="T3" fmla="*/ 31 h 92"/>
                <a:gd name="T4" fmla="*/ 48 w 95"/>
                <a:gd name="T5" fmla="*/ 0 h 92"/>
                <a:gd name="T6" fmla="*/ 62 w 95"/>
                <a:gd name="T7" fmla="*/ 28 h 92"/>
                <a:gd name="T8" fmla="*/ 95 w 95"/>
                <a:gd name="T9" fmla="*/ 33 h 92"/>
                <a:gd name="T10" fmla="*/ 71 w 95"/>
                <a:gd name="T11" fmla="*/ 57 h 92"/>
                <a:gd name="T12" fmla="*/ 78 w 95"/>
                <a:gd name="T13" fmla="*/ 90 h 92"/>
                <a:gd name="T14" fmla="*/ 48 w 95"/>
                <a:gd name="T15" fmla="*/ 76 h 92"/>
                <a:gd name="T16" fmla="*/ 19 w 95"/>
                <a:gd name="T17" fmla="*/ 92 h 92"/>
                <a:gd name="T18" fmla="*/ 24 w 95"/>
                <a:gd name="T19" fmla="*/ 59 h 92"/>
                <a:gd name="T20" fmla="*/ 0 w 95"/>
                <a:gd name="T21" fmla="*/ 3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92">
                  <a:moveTo>
                    <a:pt x="0" y="36"/>
                  </a:moveTo>
                  <a:lnTo>
                    <a:pt x="33" y="31"/>
                  </a:lnTo>
                  <a:lnTo>
                    <a:pt x="48" y="0"/>
                  </a:lnTo>
                  <a:lnTo>
                    <a:pt x="62" y="28"/>
                  </a:lnTo>
                  <a:lnTo>
                    <a:pt x="95" y="33"/>
                  </a:lnTo>
                  <a:lnTo>
                    <a:pt x="71" y="57"/>
                  </a:lnTo>
                  <a:lnTo>
                    <a:pt x="78" y="90"/>
                  </a:lnTo>
                  <a:lnTo>
                    <a:pt x="48" y="76"/>
                  </a:lnTo>
                  <a:lnTo>
                    <a:pt x="19" y="92"/>
                  </a:lnTo>
                  <a:lnTo>
                    <a:pt x="24" y="59"/>
                  </a:lnTo>
                  <a:lnTo>
                    <a:pt x="0" y="36"/>
                  </a:lnTo>
                  <a:close/>
                </a:path>
              </a:pathLst>
            </a:custGeom>
            <a:solidFill>
              <a:srgbClr val="F5CF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1" name="Freeform 1719"/>
            <p:cNvSpPr/>
            <p:nvPr/>
          </p:nvSpPr>
          <p:spPr bwMode="auto">
            <a:xfrm>
              <a:off x="6358573" y="2441258"/>
              <a:ext cx="149225" cy="146050"/>
            </a:xfrm>
            <a:custGeom>
              <a:avLst/>
              <a:gdLst>
                <a:gd name="T0" fmla="*/ 94 w 94"/>
                <a:gd name="T1" fmla="*/ 36 h 92"/>
                <a:gd name="T2" fmla="*/ 61 w 94"/>
                <a:gd name="T3" fmla="*/ 31 h 92"/>
                <a:gd name="T4" fmla="*/ 47 w 94"/>
                <a:gd name="T5" fmla="*/ 0 h 92"/>
                <a:gd name="T6" fmla="*/ 33 w 94"/>
                <a:gd name="T7" fmla="*/ 28 h 92"/>
                <a:gd name="T8" fmla="*/ 0 w 94"/>
                <a:gd name="T9" fmla="*/ 33 h 92"/>
                <a:gd name="T10" fmla="*/ 23 w 94"/>
                <a:gd name="T11" fmla="*/ 57 h 92"/>
                <a:gd name="T12" fmla="*/ 16 w 94"/>
                <a:gd name="T13" fmla="*/ 90 h 92"/>
                <a:gd name="T14" fmla="*/ 47 w 94"/>
                <a:gd name="T15" fmla="*/ 76 h 92"/>
                <a:gd name="T16" fmla="*/ 75 w 94"/>
                <a:gd name="T17" fmla="*/ 92 h 92"/>
                <a:gd name="T18" fmla="*/ 71 w 94"/>
                <a:gd name="T19" fmla="*/ 59 h 92"/>
                <a:gd name="T20" fmla="*/ 94 w 94"/>
                <a:gd name="T21" fmla="*/ 3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92">
                  <a:moveTo>
                    <a:pt x="94" y="36"/>
                  </a:moveTo>
                  <a:lnTo>
                    <a:pt x="61" y="31"/>
                  </a:lnTo>
                  <a:lnTo>
                    <a:pt x="47" y="0"/>
                  </a:lnTo>
                  <a:lnTo>
                    <a:pt x="33" y="28"/>
                  </a:lnTo>
                  <a:lnTo>
                    <a:pt x="0" y="33"/>
                  </a:lnTo>
                  <a:lnTo>
                    <a:pt x="23" y="57"/>
                  </a:lnTo>
                  <a:lnTo>
                    <a:pt x="16" y="90"/>
                  </a:lnTo>
                  <a:lnTo>
                    <a:pt x="47" y="76"/>
                  </a:lnTo>
                  <a:lnTo>
                    <a:pt x="75" y="92"/>
                  </a:lnTo>
                  <a:lnTo>
                    <a:pt x="71" y="59"/>
                  </a:lnTo>
                  <a:lnTo>
                    <a:pt x="94" y="36"/>
                  </a:lnTo>
                  <a:close/>
                </a:path>
              </a:pathLst>
            </a:custGeom>
            <a:solidFill>
              <a:srgbClr val="F5CF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2" name="矩形 1721"/>
            <p:cNvSpPr/>
            <p:nvPr/>
          </p:nvSpPr>
          <p:spPr>
            <a:xfrm>
              <a:off x="5403658" y="2444326"/>
              <a:ext cx="1326004" cy="1569660"/>
            </a:xfrm>
            <a:prstGeom prst="rect">
              <a:avLst/>
            </a:prstGeom>
            <a:noFill/>
          </p:spPr>
          <p:txBody>
            <a:bodyPr wrap="none" rtlCol="0" anchor="ctr">
              <a:spAutoFit/>
            </a:bodyPr>
            <a:lstStyle/>
            <a:p>
              <a:pPr algn="ctr"/>
              <a:r>
                <a:rPr lang="en-US" altLang="zh-CN" sz="9600" b="1" dirty="0">
                  <a:solidFill>
                    <a:srgbClr val="C09A57"/>
                  </a:solidFill>
                  <a:latin typeface="Agency FB" panose="020B0503020202020204" pitchFamily="34" charset="0"/>
                </a:rPr>
                <a:t>03</a:t>
              </a:r>
              <a:endParaRPr lang="zh-CN" altLang="en-US" sz="9600" b="1" dirty="0">
                <a:solidFill>
                  <a:srgbClr val="C09A57"/>
                </a:solidFill>
                <a:latin typeface="Agency FB" panose="020B0503020202020204" pitchFamily="34" charset="0"/>
              </a:endParaRPr>
            </a:p>
          </p:txBody>
        </p:sp>
        <p:sp>
          <p:nvSpPr>
            <p:cNvPr id="1710" name="矩形 1709"/>
            <p:cNvSpPr/>
            <p:nvPr/>
          </p:nvSpPr>
          <p:spPr>
            <a:xfrm>
              <a:off x="5099440" y="3754401"/>
              <a:ext cx="1934439" cy="461665"/>
            </a:xfrm>
            <a:prstGeom prst="rect">
              <a:avLst/>
            </a:prstGeom>
          </p:spPr>
          <p:txBody>
            <a:bodyPr wrap="none" anchor="ctr">
              <a:spAutoFit/>
            </a:bodyPr>
            <a:lstStyle/>
            <a:p>
              <a:pPr algn="ctr"/>
              <a:r>
                <a:rPr lang="en-US" altLang="zh-CN" sz="2400" dirty="0">
                  <a:solidFill>
                    <a:srgbClr val="CFCACB"/>
                  </a:solidFill>
                  <a:latin typeface="Roboto" pitchFamily="2" charset="0"/>
                  <a:ea typeface="Roboto" pitchFamily="2" charset="0"/>
                  <a:cs typeface="Arial" panose="020B0604020202020204" pitchFamily="34" charset="0"/>
                </a:rPr>
                <a:t>PART THREE</a:t>
              </a:r>
              <a:endParaRPr lang="zh-CN" altLang="en-US" sz="2400" dirty="0">
                <a:solidFill>
                  <a:srgbClr val="CFCACB"/>
                </a:solidFill>
                <a:latin typeface="Roboto" pitchFamily="2" charset="0"/>
                <a:cs typeface="Arial" panose="020B0604020202020204" pitchFamily="34" charset="0"/>
              </a:endParaRPr>
            </a:p>
          </p:txBody>
        </p:sp>
      </p:grpSp>
      <p:grpSp>
        <p:nvGrpSpPr>
          <p:cNvPr id="5" name="组合 4"/>
          <p:cNvGrpSpPr/>
          <p:nvPr/>
        </p:nvGrpSpPr>
        <p:grpSpPr>
          <a:xfrm>
            <a:off x="309281" y="2883583"/>
            <a:ext cx="3741186" cy="1090835"/>
            <a:chOff x="8153183" y="3105835"/>
            <a:chExt cx="3741186" cy="1090835"/>
          </a:xfrm>
        </p:grpSpPr>
        <p:sp>
          <p:nvSpPr>
            <p:cNvPr id="1711" name="矩形 1710"/>
            <p:cNvSpPr/>
            <p:nvPr/>
          </p:nvSpPr>
          <p:spPr>
            <a:xfrm>
              <a:off x="8153183" y="3105835"/>
              <a:ext cx="3201517" cy="646331"/>
            </a:xfrm>
            <a:prstGeom prst="rect">
              <a:avLst/>
            </a:prstGeom>
          </p:spPr>
          <p:txBody>
            <a:bodyPr wrap="none">
              <a:spAutoFit/>
            </a:bodyPr>
            <a:lstStyle/>
            <a:p>
              <a:pPr algn="ctr"/>
              <a:r>
                <a:rPr lang="en-US" altLang="zh-CN" sz="3600" b="1" dirty="0">
                  <a:solidFill>
                    <a:srgbClr val="2D333F"/>
                  </a:solidFill>
                  <a:latin typeface="Agency FB" panose="020B0503020202020204" pitchFamily="34" charset="0"/>
                </a:rPr>
                <a:t>ABOUT OUR WORKS</a:t>
              </a:r>
            </a:p>
          </p:txBody>
        </p:sp>
        <p:sp>
          <p:nvSpPr>
            <p:cNvPr id="1728" name="矩形 1727"/>
            <p:cNvSpPr/>
            <p:nvPr/>
          </p:nvSpPr>
          <p:spPr>
            <a:xfrm>
              <a:off x="8166969" y="3698072"/>
              <a:ext cx="3727400" cy="498598"/>
            </a:xfrm>
            <a:prstGeom prst="rect">
              <a:avLst/>
            </a:prstGeom>
          </p:spPr>
          <p:txBody>
            <a:bodyPr wrap="square">
              <a:spAutoFit/>
            </a:bodyPr>
            <a:lstStyle/>
            <a:p>
              <a:pPr algn="just">
                <a:lnSpc>
                  <a:spcPct val="120000"/>
                </a:lnSpc>
                <a:spcAft>
                  <a:spcPts val="600"/>
                </a:spcAft>
              </a:pPr>
              <a:r>
                <a:rPr lang="en-US" altLang="zh-CN" sz="1100" dirty="0">
                  <a:solidFill>
                    <a:schemeClr val="tx1">
                      <a:lumMod val="65000"/>
                      <a:lumOff val="35000"/>
                    </a:schemeClr>
                  </a:solidFill>
                  <a:latin typeface="Arial" panose="020B0604020202020204" pitchFamily="34" charset="0"/>
                  <a:ea typeface="微软雅黑" panose="020B0503020204020204" pitchFamily="34" charset="-122"/>
                  <a:cs typeface="Arial" panose="020B0604020202020204" pitchFamily="34" charset="0"/>
                </a:rPr>
                <a:t>Some text about this part related goes here. Some text about this part related goes here.</a:t>
              </a:r>
            </a:p>
          </p:txBody>
        </p:sp>
      </p:grpSp>
    </p:spTree>
  </p:cSld>
  <p:clrMapOvr>
    <a:masterClrMapping/>
  </p:clrMapOvr>
  <mc:AlternateContent xmlns:mc="http://schemas.openxmlformats.org/markup-compatibility/2006" xmlns:p14="http://schemas.microsoft.com/office/powerpoint/2010/main">
    <mc:Choice Requires="p14">
      <p:transition spd="slow">
        <p14:fla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nodeType="withEffect">
                                  <p:stCondLst>
                                    <p:cond delay="0"/>
                                  </p:stCondLst>
                                  <p:childTnLst>
                                    <p:animRot by="21600000">
                                      <p:cBhvr>
                                        <p:cTn id="6" dur="2000" fill="hold"/>
                                        <p:tgtEl>
                                          <p:spTgt spid="4"/>
                                        </p:tgtEl>
                                        <p:attrNameLst>
                                          <p:attrName>r</p:attrName>
                                        </p:attrNameLst>
                                      </p:cBhvr>
                                    </p:animRot>
                                  </p:childTnLst>
                                </p:cTn>
                              </p:par>
                            </p:childTnLst>
                          </p:cTn>
                        </p:par>
                        <p:par>
                          <p:cTn id="7" fill="hold">
                            <p:stCondLst>
                              <p:cond delay="2000"/>
                            </p:stCondLst>
                            <p:childTnLst>
                              <p:par>
                                <p:cTn id="8" presetID="10" presetClass="entr" presetSubtype="0" fill="hold" nodeType="after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fade">
                                      <p:cBhvr>
                                        <p:cTn id="10" dur="500"/>
                                        <p:tgtEl>
                                          <p:spTgt spid="2"/>
                                        </p:tgtEl>
                                      </p:cBhvr>
                                    </p:animEffect>
                                  </p:childTnLst>
                                </p:cTn>
                              </p:par>
                            </p:childTnLst>
                          </p:cTn>
                        </p:par>
                        <p:par>
                          <p:cTn id="11" fill="hold">
                            <p:stCondLst>
                              <p:cond delay="2500"/>
                            </p:stCondLst>
                            <p:childTnLst>
                              <p:par>
                                <p:cTn id="12" presetID="2" presetClass="entr" presetSubtype="8" fill="hold" nodeType="after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additive="base">
                                        <p:cTn id="14" dur="500" fill="hold"/>
                                        <p:tgtEl>
                                          <p:spTgt spid="5"/>
                                        </p:tgtEl>
                                        <p:attrNameLst>
                                          <p:attrName>ppt_x</p:attrName>
                                        </p:attrNameLst>
                                      </p:cBhvr>
                                      <p:tavLst>
                                        <p:tav tm="0">
                                          <p:val>
                                            <p:strVal val="0-#ppt_w/2"/>
                                          </p:val>
                                        </p:tav>
                                        <p:tav tm="100000">
                                          <p:val>
                                            <p:strVal val="#ppt_x"/>
                                          </p:val>
                                        </p:tav>
                                      </p:tavLst>
                                    </p:anim>
                                    <p:anim calcmode="lin" valueType="num">
                                      <p:cBhvr additive="base">
                                        <p:cTn id="15"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944113" y="363230"/>
            <a:ext cx="3494867" cy="523220"/>
          </a:xfrm>
          <a:prstGeom prst="rect">
            <a:avLst/>
          </a:prstGeom>
        </p:spPr>
        <p:txBody>
          <a:bodyPr wrap="none">
            <a:spAutoFit/>
          </a:bodyPr>
          <a:lstStyle/>
          <a:p>
            <a:pPr algn="ctr"/>
            <a:r>
              <a:rPr lang="en-US" altLang="zh-CN" sz="2800" dirty="0">
                <a:solidFill>
                  <a:srgbClr val="E5E4E3"/>
                </a:solidFill>
                <a:latin typeface="Agency FB" panose="020B0503020202020204" pitchFamily="34" charset="0"/>
                <a:cs typeface="Arial" panose="020B0604020202020204" pitchFamily="34" charset="0"/>
              </a:rPr>
              <a:t>THE CONTRIBUTION OF US  </a:t>
            </a:r>
            <a:r>
              <a:rPr lang="en-US" altLang="zh-CN" sz="2800" dirty="0">
                <a:solidFill>
                  <a:srgbClr val="E5E4E3"/>
                </a:solidFill>
                <a:latin typeface="Agency FB" panose="020B0503020202020204" pitchFamily="34" charset="0"/>
                <a:cs typeface="Arial" panose="020B0604020202020204" pitchFamily="34" charset="0"/>
                <a:sym typeface="Wingdings 3" panose="05040102010807070707" pitchFamily="18" charset="2"/>
              </a:rPr>
              <a:t></a:t>
            </a:r>
            <a:endParaRPr lang="zh-CN" altLang="en-US" sz="2800" dirty="0">
              <a:solidFill>
                <a:srgbClr val="E5E4E3"/>
              </a:solidFill>
              <a:latin typeface="Agency FB" panose="020B0503020202020204" pitchFamily="34" charset="0"/>
              <a:cs typeface="Arial" panose="020B0604020202020204" pitchFamily="34" charset="0"/>
            </a:endParaRPr>
          </a:p>
        </p:txBody>
      </p:sp>
      <p:graphicFrame>
        <p:nvGraphicFramePr>
          <p:cNvPr id="15" name="图表 14"/>
          <p:cNvGraphicFramePr/>
          <p:nvPr/>
        </p:nvGraphicFramePr>
        <p:xfrm>
          <a:off x="711200" y="769266"/>
          <a:ext cx="10784114" cy="4412334"/>
        </p:xfrm>
        <a:graphic>
          <a:graphicData uri="http://schemas.openxmlformats.org/drawingml/2006/chart">
            <c:chart xmlns:c="http://schemas.openxmlformats.org/drawingml/2006/chart" xmlns:r="http://schemas.openxmlformats.org/officeDocument/2006/relationships" r:id="rId2"/>
          </a:graphicData>
        </a:graphic>
      </p:graphicFrame>
      <p:grpSp>
        <p:nvGrpSpPr>
          <p:cNvPr id="24" name="组合 23"/>
          <p:cNvGrpSpPr/>
          <p:nvPr/>
        </p:nvGrpSpPr>
        <p:grpSpPr>
          <a:xfrm>
            <a:off x="944113" y="5396817"/>
            <a:ext cx="2669505" cy="1172483"/>
            <a:chOff x="978550" y="2144223"/>
            <a:chExt cx="2669505" cy="1172483"/>
          </a:xfrm>
        </p:grpSpPr>
        <p:sp>
          <p:nvSpPr>
            <p:cNvPr id="17" name="矩形 16"/>
            <p:cNvSpPr/>
            <p:nvPr/>
          </p:nvSpPr>
          <p:spPr>
            <a:xfrm>
              <a:off x="1001051" y="2144223"/>
              <a:ext cx="1329676" cy="488147"/>
            </a:xfrm>
            <a:prstGeom prst="rect">
              <a:avLst/>
            </a:prstGeom>
          </p:spPr>
          <p:txBody>
            <a:bodyPr wrap="square">
              <a:spAutoFit/>
            </a:bodyPr>
            <a:lstStyle/>
            <a:p>
              <a:pPr>
                <a:lnSpc>
                  <a:spcPct val="120000"/>
                </a:lnSpc>
              </a:pPr>
              <a:r>
                <a:rPr lang="en-US" altLang="zh-CN" sz="2400" b="1" dirty="0">
                  <a:solidFill>
                    <a:schemeClr val="tx1">
                      <a:lumMod val="75000"/>
                      <a:lumOff val="25000"/>
                    </a:schemeClr>
                  </a:solidFill>
                  <a:latin typeface="Agency FB" panose="020B0503020202020204" pitchFamily="34" charset="0"/>
                  <a:ea typeface="微软雅黑" panose="020B0503020204020204" pitchFamily="34" charset="-122"/>
                  <a:cs typeface="Arial" panose="020B0604020202020204" pitchFamily="34" charset="0"/>
                </a:rPr>
                <a:t>73.00</a:t>
              </a:r>
              <a:r>
                <a:rPr lang="en-US" altLang="zh-CN" sz="1200" b="1" dirty="0">
                  <a:solidFill>
                    <a:schemeClr val="tx1">
                      <a:lumMod val="75000"/>
                      <a:lumOff val="25000"/>
                    </a:schemeClr>
                  </a:solidFill>
                  <a:latin typeface="Agency FB" panose="020B0503020202020204" pitchFamily="34" charset="0"/>
                  <a:ea typeface="微软雅黑" panose="020B0503020204020204" pitchFamily="34" charset="-122"/>
                  <a:cs typeface="Arial" panose="020B0604020202020204" pitchFamily="34" charset="0"/>
                </a:rPr>
                <a:t>%</a:t>
              </a:r>
              <a:endParaRPr lang="en-US" altLang="zh-CN" sz="2400" b="1" dirty="0">
                <a:solidFill>
                  <a:schemeClr val="tx1">
                    <a:lumMod val="75000"/>
                    <a:lumOff val="25000"/>
                  </a:schemeClr>
                </a:solidFill>
                <a:latin typeface="Agency FB" panose="020B0503020202020204" pitchFamily="34" charset="0"/>
                <a:ea typeface="微软雅黑" panose="020B0503020204020204" pitchFamily="34" charset="-122"/>
                <a:cs typeface="Arial" panose="020B0604020202020204" pitchFamily="34" charset="0"/>
              </a:endParaRPr>
            </a:p>
          </p:txBody>
        </p:sp>
        <p:sp>
          <p:nvSpPr>
            <p:cNvPr id="18" name="矩形 17"/>
            <p:cNvSpPr/>
            <p:nvPr/>
          </p:nvSpPr>
          <p:spPr>
            <a:xfrm>
              <a:off x="978550" y="2614975"/>
              <a:ext cx="2669505" cy="701731"/>
            </a:xfrm>
            <a:prstGeom prst="rect">
              <a:avLst/>
            </a:prstGeom>
          </p:spPr>
          <p:txBody>
            <a:bodyPr wrap="square">
              <a:spAutoFit/>
            </a:bodyPr>
            <a:lstStyle/>
            <a:p>
              <a:pPr algn="just">
                <a:lnSpc>
                  <a:spcPct val="120000"/>
                </a:lnSpc>
                <a:spcAft>
                  <a:spcPts val="600"/>
                </a:spcAft>
              </a:pPr>
              <a:r>
                <a:rPr lang="en-US" altLang="zh-CN" sz="1100" dirty="0">
                  <a:solidFill>
                    <a:schemeClr val="tx1">
                      <a:lumMod val="75000"/>
                      <a:lumOff val="25000"/>
                    </a:schemeClr>
                  </a:solidFill>
                  <a:latin typeface="Arial" panose="020B0604020202020204" pitchFamily="34" charset="0"/>
                  <a:ea typeface="微软雅黑" panose="020B0503020204020204" pitchFamily="34" charset="-122"/>
                  <a:cs typeface="Arial" panose="020B0604020202020204" pitchFamily="34" charset="0"/>
                </a:rPr>
                <a:t>Some text about this part related goes here. Some text about this part related goes here. </a:t>
              </a:r>
            </a:p>
          </p:txBody>
        </p:sp>
      </p:grpSp>
      <p:grpSp>
        <p:nvGrpSpPr>
          <p:cNvPr id="27" name="组合 26"/>
          <p:cNvGrpSpPr/>
          <p:nvPr/>
        </p:nvGrpSpPr>
        <p:grpSpPr>
          <a:xfrm>
            <a:off x="8554131" y="5396817"/>
            <a:ext cx="2669505" cy="1172483"/>
            <a:chOff x="978550" y="5224306"/>
            <a:chExt cx="2669505" cy="1172483"/>
          </a:xfrm>
        </p:grpSpPr>
        <p:sp>
          <p:nvSpPr>
            <p:cNvPr id="19" name="矩形 18"/>
            <p:cNvSpPr/>
            <p:nvPr/>
          </p:nvSpPr>
          <p:spPr>
            <a:xfrm>
              <a:off x="1001051" y="5224306"/>
              <a:ext cx="1329676" cy="488147"/>
            </a:xfrm>
            <a:prstGeom prst="rect">
              <a:avLst/>
            </a:prstGeom>
          </p:spPr>
          <p:txBody>
            <a:bodyPr wrap="square">
              <a:spAutoFit/>
            </a:bodyPr>
            <a:lstStyle/>
            <a:p>
              <a:pPr>
                <a:lnSpc>
                  <a:spcPct val="120000"/>
                </a:lnSpc>
              </a:pPr>
              <a:r>
                <a:rPr lang="en-US" altLang="zh-CN" sz="2400" b="1" dirty="0">
                  <a:solidFill>
                    <a:schemeClr val="tx1">
                      <a:lumMod val="75000"/>
                      <a:lumOff val="25000"/>
                    </a:schemeClr>
                  </a:solidFill>
                  <a:latin typeface="Agency FB" panose="020B0503020202020204" pitchFamily="34" charset="0"/>
                  <a:ea typeface="微软雅黑" panose="020B0503020204020204" pitchFamily="34" charset="-122"/>
                  <a:cs typeface="Arial" panose="020B0604020202020204" pitchFamily="34" charset="0"/>
                </a:rPr>
                <a:t>93.00</a:t>
              </a:r>
              <a:r>
                <a:rPr lang="en-US" altLang="zh-CN" sz="1200" b="1" dirty="0">
                  <a:solidFill>
                    <a:schemeClr val="tx1">
                      <a:lumMod val="75000"/>
                      <a:lumOff val="25000"/>
                    </a:schemeClr>
                  </a:solidFill>
                  <a:latin typeface="Agency FB" panose="020B0503020202020204" pitchFamily="34" charset="0"/>
                  <a:ea typeface="微软雅黑" panose="020B0503020204020204" pitchFamily="34" charset="-122"/>
                  <a:cs typeface="Arial" panose="020B0604020202020204" pitchFamily="34" charset="0"/>
                </a:rPr>
                <a:t>%</a:t>
              </a:r>
              <a:endParaRPr lang="en-US" altLang="zh-CN" sz="2400" b="1" dirty="0">
                <a:solidFill>
                  <a:schemeClr val="tx1">
                    <a:lumMod val="75000"/>
                    <a:lumOff val="25000"/>
                  </a:schemeClr>
                </a:solidFill>
                <a:latin typeface="Agency FB" panose="020B0503020202020204" pitchFamily="34" charset="0"/>
                <a:ea typeface="微软雅黑" panose="020B0503020204020204" pitchFamily="34" charset="-122"/>
                <a:cs typeface="Arial" panose="020B0604020202020204" pitchFamily="34" charset="0"/>
              </a:endParaRPr>
            </a:p>
          </p:txBody>
        </p:sp>
        <p:sp>
          <p:nvSpPr>
            <p:cNvPr id="20" name="矩形 19"/>
            <p:cNvSpPr/>
            <p:nvPr/>
          </p:nvSpPr>
          <p:spPr>
            <a:xfrm>
              <a:off x="978550" y="5695058"/>
              <a:ext cx="2669505" cy="701731"/>
            </a:xfrm>
            <a:prstGeom prst="rect">
              <a:avLst/>
            </a:prstGeom>
          </p:spPr>
          <p:txBody>
            <a:bodyPr wrap="square">
              <a:spAutoFit/>
            </a:bodyPr>
            <a:lstStyle/>
            <a:p>
              <a:pPr algn="just">
                <a:lnSpc>
                  <a:spcPct val="120000"/>
                </a:lnSpc>
                <a:spcAft>
                  <a:spcPts val="600"/>
                </a:spcAft>
              </a:pPr>
              <a:r>
                <a:rPr lang="en-US" altLang="zh-CN" sz="1100" dirty="0">
                  <a:solidFill>
                    <a:schemeClr val="tx1">
                      <a:lumMod val="75000"/>
                      <a:lumOff val="25000"/>
                    </a:schemeClr>
                  </a:solidFill>
                  <a:latin typeface="Arial" panose="020B0604020202020204" pitchFamily="34" charset="0"/>
                  <a:ea typeface="微软雅黑" panose="020B0503020204020204" pitchFamily="34" charset="-122"/>
                  <a:cs typeface="Arial" panose="020B0604020202020204" pitchFamily="34" charset="0"/>
                </a:rPr>
                <a:t>Some text about this part related goes here. Some text about this part related goes here. </a:t>
              </a:r>
            </a:p>
          </p:txBody>
        </p:sp>
      </p:grpSp>
      <p:grpSp>
        <p:nvGrpSpPr>
          <p:cNvPr id="25" name="组合 24"/>
          <p:cNvGrpSpPr/>
          <p:nvPr/>
        </p:nvGrpSpPr>
        <p:grpSpPr>
          <a:xfrm>
            <a:off x="4749122" y="5396817"/>
            <a:ext cx="2669505" cy="1172483"/>
            <a:chOff x="978550" y="3684265"/>
            <a:chExt cx="2669505" cy="1172483"/>
          </a:xfrm>
        </p:grpSpPr>
        <p:sp>
          <p:nvSpPr>
            <p:cNvPr id="21" name="矩形 20"/>
            <p:cNvSpPr/>
            <p:nvPr/>
          </p:nvSpPr>
          <p:spPr>
            <a:xfrm>
              <a:off x="1001051" y="3684265"/>
              <a:ext cx="1329676" cy="488147"/>
            </a:xfrm>
            <a:prstGeom prst="rect">
              <a:avLst/>
            </a:prstGeom>
          </p:spPr>
          <p:txBody>
            <a:bodyPr wrap="square">
              <a:spAutoFit/>
            </a:bodyPr>
            <a:lstStyle/>
            <a:p>
              <a:pPr>
                <a:lnSpc>
                  <a:spcPct val="120000"/>
                </a:lnSpc>
              </a:pPr>
              <a:r>
                <a:rPr lang="en-US" altLang="zh-CN" sz="2400" b="1" dirty="0">
                  <a:solidFill>
                    <a:schemeClr val="tx1">
                      <a:lumMod val="75000"/>
                      <a:lumOff val="25000"/>
                    </a:schemeClr>
                  </a:solidFill>
                  <a:latin typeface="Agency FB" panose="020B0503020202020204" pitchFamily="34" charset="0"/>
                  <a:ea typeface="微软雅黑" panose="020B0503020204020204" pitchFamily="34" charset="-122"/>
                  <a:cs typeface="Arial" panose="020B0604020202020204" pitchFamily="34" charset="0"/>
                </a:rPr>
                <a:t>5,813,691</a:t>
              </a:r>
            </a:p>
          </p:txBody>
        </p:sp>
        <p:sp>
          <p:nvSpPr>
            <p:cNvPr id="22" name="矩形 21"/>
            <p:cNvSpPr/>
            <p:nvPr/>
          </p:nvSpPr>
          <p:spPr>
            <a:xfrm>
              <a:off x="978550" y="4155017"/>
              <a:ext cx="2669505" cy="701731"/>
            </a:xfrm>
            <a:prstGeom prst="rect">
              <a:avLst/>
            </a:prstGeom>
          </p:spPr>
          <p:txBody>
            <a:bodyPr wrap="square">
              <a:spAutoFit/>
            </a:bodyPr>
            <a:lstStyle/>
            <a:p>
              <a:pPr algn="just">
                <a:lnSpc>
                  <a:spcPct val="120000"/>
                </a:lnSpc>
                <a:spcAft>
                  <a:spcPts val="600"/>
                </a:spcAft>
              </a:pPr>
              <a:r>
                <a:rPr lang="en-US" altLang="zh-CN" sz="1100" dirty="0">
                  <a:solidFill>
                    <a:schemeClr val="tx1">
                      <a:lumMod val="75000"/>
                      <a:lumOff val="25000"/>
                    </a:schemeClr>
                  </a:solidFill>
                  <a:latin typeface="Arial" panose="020B0604020202020204" pitchFamily="34" charset="0"/>
                  <a:ea typeface="微软雅黑" panose="020B0503020204020204" pitchFamily="34" charset="-122"/>
                  <a:cs typeface="Arial" panose="020B0604020202020204" pitchFamily="34" charset="0"/>
                </a:rPr>
                <a:t>Some text about this part related goes here. Some text about this part related goes here. </a:t>
              </a: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5">
                                            <p:graphicEl>
                                              <a:chart seriesIdx="-3" categoryIdx="-3" bldStep="gridLegend"/>
                                            </p:graphicEl>
                                          </p:spTgt>
                                        </p:tgtEl>
                                        <p:attrNameLst>
                                          <p:attrName>style.visibility</p:attrName>
                                        </p:attrNameLst>
                                      </p:cBhvr>
                                      <p:to>
                                        <p:strVal val="visible"/>
                                      </p:to>
                                    </p:set>
                                    <p:animEffect transition="in" filter="wipe(down)">
                                      <p:cBhvr>
                                        <p:cTn id="7" dur="500"/>
                                        <p:tgtEl>
                                          <p:spTgt spid="15">
                                            <p:graphicEl>
                                              <a:chart seriesIdx="-3" categoryIdx="-3" bldStep="gridLegend"/>
                                            </p:graphicEl>
                                          </p:spTgt>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5">
                                            <p:graphicEl>
                                              <a:chart seriesIdx="0" categoryIdx="-4" bldStep="series"/>
                                            </p:graphicEl>
                                          </p:spTgt>
                                        </p:tgtEl>
                                        <p:attrNameLst>
                                          <p:attrName>style.visibility</p:attrName>
                                        </p:attrNameLst>
                                      </p:cBhvr>
                                      <p:to>
                                        <p:strVal val="visible"/>
                                      </p:to>
                                    </p:set>
                                    <p:animEffect transition="in" filter="wipe(down)">
                                      <p:cBhvr>
                                        <p:cTn id="10" dur="500"/>
                                        <p:tgtEl>
                                          <p:spTgt spid="15">
                                            <p:graphicEl>
                                              <a:chart seriesIdx="0" categoryIdx="-4" bldStep="series"/>
                                            </p:graphicEl>
                                          </p:spTgt>
                                        </p:tgtEl>
                                      </p:cBhvr>
                                    </p:animEffect>
                                  </p:childTnLst>
                                </p:cTn>
                              </p:par>
                            </p:childTnLst>
                          </p:cTn>
                        </p:par>
                        <p:par>
                          <p:cTn id="11" fill="hold">
                            <p:stCondLst>
                              <p:cond delay="500"/>
                            </p:stCondLst>
                            <p:childTnLst>
                              <p:par>
                                <p:cTn id="12" presetID="22" presetClass="entr" presetSubtype="8" fill="hold" grpId="0" nodeType="afterEffect">
                                  <p:stCondLst>
                                    <p:cond delay="0"/>
                                  </p:stCondLst>
                                  <p:childTnLst>
                                    <p:set>
                                      <p:cBhvr>
                                        <p:cTn id="13" dur="1" fill="hold">
                                          <p:stCondLst>
                                            <p:cond delay="0"/>
                                          </p:stCondLst>
                                        </p:cTn>
                                        <p:tgtEl>
                                          <p:spTgt spid="15">
                                            <p:graphicEl>
                                              <a:chart seriesIdx="1" categoryIdx="-4" bldStep="series"/>
                                            </p:graphicEl>
                                          </p:spTgt>
                                        </p:tgtEl>
                                        <p:attrNameLst>
                                          <p:attrName>style.visibility</p:attrName>
                                        </p:attrNameLst>
                                      </p:cBhvr>
                                      <p:to>
                                        <p:strVal val="visible"/>
                                      </p:to>
                                    </p:set>
                                    <p:animEffect transition="in" filter="wipe(left)">
                                      <p:cBhvr>
                                        <p:cTn id="14" dur="2000"/>
                                        <p:tgtEl>
                                          <p:spTgt spid="15">
                                            <p:graphicEl>
                                              <a:chart seriesIdx="1" categoryIdx="-4" bldStep="series"/>
                                            </p:graphicEl>
                                          </p:spTgt>
                                        </p:tgtEl>
                                      </p:cBhvr>
                                    </p:animEffect>
                                  </p:childTnLst>
                                </p:cTn>
                              </p:par>
                            </p:childTnLst>
                          </p:cTn>
                        </p:par>
                        <p:par>
                          <p:cTn id="15" fill="hold">
                            <p:stCondLst>
                              <p:cond delay="2500"/>
                            </p:stCondLst>
                            <p:childTnLst>
                              <p:par>
                                <p:cTn id="16" presetID="2" presetClass="entr" presetSubtype="4" fill="hold" nodeType="afterEffect">
                                  <p:stCondLst>
                                    <p:cond delay="0"/>
                                  </p:stCondLst>
                                  <p:childTnLst>
                                    <p:set>
                                      <p:cBhvr>
                                        <p:cTn id="17" dur="1" fill="hold">
                                          <p:stCondLst>
                                            <p:cond delay="0"/>
                                          </p:stCondLst>
                                        </p:cTn>
                                        <p:tgtEl>
                                          <p:spTgt spid="24"/>
                                        </p:tgtEl>
                                        <p:attrNameLst>
                                          <p:attrName>style.visibility</p:attrName>
                                        </p:attrNameLst>
                                      </p:cBhvr>
                                      <p:to>
                                        <p:strVal val="visible"/>
                                      </p:to>
                                    </p:set>
                                    <p:anim calcmode="lin" valueType="num">
                                      <p:cBhvr additive="base">
                                        <p:cTn id="18" dur="500" fill="hold"/>
                                        <p:tgtEl>
                                          <p:spTgt spid="24"/>
                                        </p:tgtEl>
                                        <p:attrNameLst>
                                          <p:attrName>ppt_x</p:attrName>
                                        </p:attrNameLst>
                                      </p:cBhvr>
                                      <p:tavLst>
                                        <p:tav tm="0">
                                          <p:val>
                                            <p:strVal val="#ppt_x"/>
                                          </p:val>
                                        </p:tav>
                                        <p:tav tm="100000">
                                          <p:val>
                                            <p:strVal val="#ppt_x"/>
                                          </p:val>
                                        </p:tav>
                                      </p:tavLst>
                                    </p:anim>
                                    <p:anim calcmode="lin" valueType="num">
                                      <p:cBhvr additive="base">
                                        <p:cTn id="19" dur="500" fill="hold"/>
                                        <p:tgtEl>
                                          <p:spTgt spid="24"/>
                                        </p:tgtEl>
                                        <p:attrNameLst>
                                          <p:attrName>ppt_y</p:attrName>
                                        </p:attrNameLst>
                                      </p:cBhvr>
                                      <p:tavLst>
                                        <p:tav tm="0">
                                          <p:val>
                                            <p:strVal val="1+#ppt_h/2"/>
                                          </p:val>
                                        </p:tav>
                                        <p:tav tm="100000">
                                          <p:val>
                                            <p:strVal val="#ppt_y"/>
                                          </p:val>
                                        </p:tav>
                                      </p:tavLst>
                                    </p:anim>
                                  </p:childTnLst>
                                </p:cTn>
                              </p:par>
                            </p:childTnLst>
                          </p:cTn>
                        </p:par>
                        <p:par>
                          <p:cTn id="20" fill="hold">
                            <p:stCondLst>
                              <p:cond delay="3000"/>
                            </p:stCondLst>
                            <p:childTnLst>
                              <p:par>
                                <p:cTn id="21" presetID="2" presetClass="entr" presetSubtype="4" fill="hold" nodeType="afterEffect">
                                  <p:stCondLst>
                                    <p:cond delay="0"/>
                                  </p:stCondLst>
                                  <p:childTnLst>
                                    <p:set>
                                      <p:cBhvr>
                                        <p:cTn id="22" dur="1" fill="hold">
                                          <p:stCondLst>
                                            <p:cond delay="0"/>
                                          </p:stCondLst>
                                        </p:cTn>
                                        <p:tgtEl>
                                          <p:spTgt spid="25"/>
                                        </p:tgtEl>
                                        <p:attrNameLst>
                                          <p:attrName>style.visibility</p:attrName>
                                        </p:attrNameLst>
                                      </p:cBhvr>
                                      <p:to>
                                        <p:strVal val="visible"/>
                                      </p:to>
                                    </p:set>
                                    <p:anim calcmode="lin" valueType="num">
                                      <p:cBhvr additive="base">
                                        <p:cTn id="23" dur="500" fill="hold"/>
                                        <p:tgtEl>
                                          <p:spTgt spid="25"/>
                                        </p:tgtEl>
                                        <p:attrNameLst>
                                          <p:attrName>ppt_x</p:attrName>
                                        </p:attrNameLst>
                                      </p:cBhvr>
                                      <p:tavLst>
                                        <p:tav tm="0">
                                          <p:val>
                                            <p:strVal val="#ppt_x"/>
                                          </p:val>
                                        </p:tav>
                                        <p:tav tm="100000">
                                          <p:val>
                                            <p:strVal val="#ppt_x"/>
                                          </p:val>
                                        </p:tav>
                                      </p:tavLst>
                                    </p:anim>
                                    <p:anim calcmode="lin" valueType="num">
                                      <p:cBhvr additive="base">
                                        <p:cTn id="24" dur="500" fill="hold"/>
                                        <p:tgtEl>
                                          <p:spTgt spid="25"/>
                                        </p:tgtEl>
                                        <p:attrNameLst>
                                          <p:attrName>ppt_y</p:attrName>
                                        </p:attrNameLst>
                                      </p:cBhvr>
                                      <p:tavLst>
                                        <p:tav tm="0">
                                          <p:val>
                                            <p:strVal val="1+#ppt_h/2"/>
                                          </p:val>
                                        </p:tav>
                                        <p:tav tm="100000">
                                          <p:val>
                                            <p:strVal val="#ppt_y"/>
                                          </p:val>
                                        </p:tav>
                                      </p:tavLst>
                                    </p:anim>
                                  </p:childTnLst>
                                </p:cTn>
                              </p:par>
                            </p:childTnLst>
                          </p:cTn>
                        </p:par>
                        <p:par>
                          <p:cTn id="25" fill="hold">
                            <p:stCondLst>
                              <p:cond delay="3500"/>
                            </p:stCondLst>
                            <p:childTnLst>
                              <p:par>
                                <p:cTn id="26" presetID="2" presetClass="entr" presetSubtype="4" fill="hold" nodeType="afterEffect">
                                  <p:stCondLst>
                                    <p:cond delay="0"/>
                                  </p:stCondLst>
                                  <p:childTnLst>
                                    <p:set>
                                      <p:cBhvr>
                                        <p:cTn id="27" dur="1" fill="hold">
                                          <p:stCondLst>
                                            <p:cond delay="0"/>
                                          </p:stCondLst>
                                        </p:cTn>
                                        <p:tgtEl>
                                          <p:spTgt spid="27"/>
                                        </p:tgtEl>
                                        <p:attrNameLst>
                                          <p:attrName>style.visibility</p:attrName>
                                        </p:attrNameLst>
                                      </p:cBhvr>
                                      <p:to>
                                        <p:strVal val="visible"/>
                                      </p:to>
                                    </p:set>
                                    <p:anim calcmode="lin" valueType="num">
                                      <p:cBhvr additive="base">
                                        <p:cTn id="28" dur="500" fill="hold"/>
                                        <p:tgtEl>
                                          <p:spTgt spid="27"/>
                                        </p:tgtEl>
                                        <p:attrNameLst>
                                          <p:attrName>ppt_x</p:attrName>
                                        </p:attrNameLst>
                                      </p:cBhvr>
                                      <p:tavLst>
                                        <p:tav tm="0">
                                          <p:val>
                                            <p:strVal val="#ppt_x"/>
                                          </p:val>
                                        </p:tav>
                                        <p:tav tm="100000">
                                          <p:val>
                                            <p:strVal val="#ppt_x"/>
                                          </p:val>
                                        </p:tav>
                                      </p:tavLst>
                                    </p:anim>
                                    <p:anim calcmode="lin" valueType="num">
                                      <p:cBhvr additive="base">
                                        <p:cTn id="29"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5" grpId="0" uiExpand="1">
        <p:bldSub>
          <a:bldChart bld="series"/>
        </p:bldSub>
      </p:bldGraphic>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947420" y="363230"/>
            <a:ext cx="3256020" cy="523220"/>
          </a:xfrm>
          <a:prstGeom prst="rect">
            <a:avLst/>
          </a:prstGeom>
        </p:spPr>
        <p:txBody>
          <a:bodyPr wrap="none">
            <a:spAutoFit/>
          </a:bodyPr>
          <a:lstStyle/>
          <a:p>
            <a:pPr algn="ctr"/>
            <a:r>
              <a:rPr lang="en-US" altLang="zh-CN" sz="2800" dirty="0">
                <a:solidFill>
                  <a:srgbClr val="E5E4E3"/>
                </a:solidFill>
                <a:latin typeface="Agency FB" panose="020B0503020202020204" pitchFamily="34" charset="0"/>
                <a:cs typeface="Arial" panose="020B0604020202020204" pitchFamily="34" charset="0"/>
              </a:rPr>
              <a:t>THE DIVISION OF LABOR  </a:t>
            </a:r>
            <a:r>
              <a:rPr lang="en-US" altLang="zh-CN" sz="2800" dirty="0">
                <a:solidFill>
                  <a:srgbClr val="E5E4E3"/>
                </a:solidFill>
                <a:latin typeface="Agency FB" panose="020B0503020202020204" pitchFamily="34" charset="0"/>
                <a:cs typeface="Arial" panose="020B0604020202020204" pitchFamily="34" charset="0"/>
                <a:sym typeface="Wingdings 3" panose="05040102010807070707" pitchFamily="18" charset="2"/>
              </a:rPr>
              <a:t></a:t>
            </a:r>
            <a:endParaRPr lang="zh-CN" altLang="en-US" sz="2800" dirty="0">
              <a:solidFill>
                <a:srgbClr val="E5E4E3"/>
              </a:solidFill>
              <a:latin typeface="Agency FB" panose="020B0503020202020204" pitchFamily="34" charset="0"/>
              <a:cs typeface="Arial" panose="020B0604020202020204" pitchFamily="34" charset="0"/>
            </a:endParaRPr>
          </a:p>
        </p:txBody>
      </p:sp>
      <p:sp>
        <p:nvSpPr>
          <p:cNvPr id="3" name="Freeform 17"/>
          <p:cNvSpPr/>
          <p:nvPr/>
        </p:nvSpPr>
        <p:spPr bwMode="auto">
          <a:xfrm>
            <a:off x="2443857" y="2166977"/>
            <a:ext cx="524173" cy="276647"/>
          </a:xfrm>
          <a:custGeom>
            <a:avLst/>
            <a:gdLst>
              <a:gd name="T0" fmla="*/ 151 w 159"/>
              <a:gd name="T1" fmla="*/ 63 h 84"/>
              <a:gd name="T2" fmla="*/ 154 w 159"/>
              <a:gd name="T3" fmla="*/ 58 h 84"/>
              <a:gd name="T4" fmla="*/ 142 w 159"/>
              <a:gd name="T5" fmla="*/ 54 h 84"/>
              <a:gd name="T6" fmla="*/ 127 w 159"/>
              <a:gd name="T7" fmla="*/ 46 h 84"/>
              <a:gd name="T8" fmla="*/ 127 w 159"/>
              <a:gd name="T9" fmla="*/ 35 h 84"/>
              <a:gd name="T10" fmla="*/ 119 w 159"/>
              <a:gd name="T11" fmla="*/ 17 h 84"/>
              <a:gd name="T12" fmla="*/ 126 w 159"/>
              <a:gd name="T13" fmla="*/ 5 h 84"/>
              <a:gd name="T14" fmla="*/ 104 w 159"/>
              <a:gd name="T15" fmla="*/ 6 h 84"/>
              <a:gd name="T16" fmla="*/ 116 w 159"/>
              <a:gd name="T17" fmla="*/ 15 h 84"/>
              <a:gd name="T18" fmla="*/ 104 w 159"/>
              <a:gd name="T19" fmla="*/ 11 h 84"/>
              <a:gd name="T20" fmla="*/ 95 w 159"/>
              <a:gd name="T21" fmla="*/ 15 h 84"/>
              <a:gd name="T22" fmla="*/ 99 w 159"/>
              <a:gd name="T23" fmla="*/ 34 h 84"/>
              <a:gd name="T24" fmla="*/ 92 w 159"/>
              <a:gd name="T25" fmla="*/ 26 h 84"/>
              <a:gd name="T26" fmla="*/ 81 w 159"/>
              <a:gd name="T27" fmla="*/ 14 h 84"/>
              <a:gd name="T28" fmla="*/ 82 w 159"/>
              <a:gd name="T29" fmla="*/ 21 h 84"/>
              <a:gd name="T30" fmla="*/ 71 w 159"/>
              <a:gd name="T31" fmla="*/ 23 h 84"/>
              <a:gd name="T32" fmla="*/ 69 w 159"/>
              <a:gd name="T33" fmla="*/ 19 h 84"/>
              <a:gd name="T34" fmla="*/ 50 w 159"/>
              <a:gd name="T35" fmla="*/ 17 h 84"/>
              <a:gd name="T36" fmla="*/ 42 w 159"/>
              <a:gd name="T37" fmla="*/ 20 h 84"/>
              <a:gd name="T38" fmla="*/ 44 w 159"/>
              <a:gd name="T39" fmla="*/ 7 h 84"/>
              <a:gd name="T40" fmla="*/ 8 w 159"/>
              <a:gd name="T41" fmla="*/ 22 h 84"/>
              <a:gd name="T42" fmla="*/ 6 w 159"/>
              <a:gd name="T43" fmla="*/ 28 h 84"/>
              <a:gd name="T44" fmla="*/ 14 w 159"/>
              <a:gd name="T45" fmla="*/ 36 h 84"/>
              <a:gd name="T46" fmla="*/ 18 w 159"/>
              <a:gd name="T47" fmla="*/ 39 h 84"/>
              <a:gd name="T48" fmla="*/ 23 w 159"/>
              <a:gd name="T49" fmla="*/ 40 h 84"/>
              <a:gd name="T50" fmla="*/ 15 w 159"/>
              <a:gd name="T51" fmla="*/ 51 h 84"/>
              <a:gd name="T52" fmla="*/ 48 w 159"/>
              <a:gd name="T53" fmla="*/ 52 h 84"/>
              <a:gd name="T54" fmla="*/ 56 w 159"/>
              <a:gd name="T55" fmla="*/ 56 h 84"/>
              <a:gd name="T56" fmla="*/ 17 w 159"/>
              <a:gd name="T57" fmla="*/ 62 h 84"/>
              <a:gd name="T58" fmla="*/ 34 w 159"/>
              <a:gd name="T59" fmla="*/ 72 h 84"/>
              <a:gd name="T60" fmla="*/ 51 w 159"/>
              <a:gd name="T61" fmla="*/ 82 h 84"/>
              <a:gd name="T62" fmla="*/ 88 w 159"/>
              <a:gd name="T63" fmla="*/ 78 h 84"/>
              <a:gd name="T64" fmla="*/ 108 w 159"/>
              <a:gd name="T65" fmla="*/ 69 h 84"/>
              <a:gd name="T66" fmla="*/ 116 w 159"/>
              <a:gd name="T67" fmla="*/ 73 h 84"/>
              <a:gd name="T68" fmla="*/ 127 w 159"/>
              <a:gd name="T69" fmla="*/ 77 h 84"/>
              <a:gd name="T70" fmla="*/ 147 w 159"/>
              <a:gd name="T71" fmla="*/ 76 h 84"/>
              <a:gd name="T72" fmla="*/ 147 w 159"/>
              <a:gd name="T73" fmla="*/ 72 h 84"/>
              <a:gd name="T74" fmla="*/ 139 w 159"/>
              <a:gd name="T75" fmla="*/ 71 h 84"/>
              <a:gd name="T76" fmla="*/ 139 w 159"/>
              <a:gd name="T77" fmla="*/ 67 h 84"/>
              <a:gd name="T78" fmla="*/ 146 w 159"/>
              <a:gd name="T79" fmla="*/ 6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9" h="84">
                <a:moveTo>
                  <a:pt x="146" y="64"/>
                </a:moveTo>
                <a:cubicBezTo>
                  <a:pt x="147" y="65"/>
                  <a:pt x="149" y="64"/>
                  <a:pt x="151" y="63"/>
                </a:cubicBezTo>
                <a:cubicBezTo>
                  <a:pt x="153" y="62"/>
                  <a:pt x="154" y="66"/>
                  <a:pt x="157" y="65"/>
                </a:cubicBezTo>
                <a:cubicBezTo>
                  <a:pt x="159" y="65"/>
                  <a:pt x="156" y="59"/>
                  <a:pt x="154" y="58"/>
                </a:cubicBezTo>
                <a:cubicBezTo>
                  <a:pt x="152" y="58"/>
                  <a:pt x="151" y="58"/>
                  <a:pt x="148" y="57"/>
                </a:cubicBezTo>
                <a:cubicBezTo>
                  <a:pt x="144" y="56"/>
                  <a:pt x="144" y="56"/>
                  <a:pt x="142" y="54"/>
                </a:cubicBezTo>
                <a:cubicBezTo>
                  <a:pt x="140" y="52"/>
                  <a:pt x="140" y="53"/>
                  <a:pt x="134" y="52"/>
                </a:cubicBezTo>
                <a:cubicBezTo>
                  <a:pt x="129" y="50"/>
                  <a:pt x="130" y="48"/>
                  <a:pt x="127" y="46"/>
                </a:cubicBezTo>
                <a:cubicBezTo>
                  <a:pt x="123" y="43"/>
                  <a:pt x="127" y="43"/>
                  <a:pt x="127" y="42"/>
                </a:cubicBezTo>
                <a:cubicBezTo>
                  <a:pt x="128" y="41"/>
                  <a:pt x="128" y="38"/>
                  <a:pt x="127" y="35"/>
                </a:cubicBezTo>
                <a:cubicBezTo>
                  <a:pt x="126" y="33"/>
                  <a:pt x="122" y="24"/>
                  <a:pt x="120" y="21"/>
                </a:cubicBezTo>
                <a:cubicBezTo>
                  <a:pt x="118" y="19"/>
                  <a:pt x="119" y="17"/>
                  <a:pt x="119" y="17"/>
                </a:cubicBezTo>
                <a:cubicBezTo>
                  <a:pt x="119" y="17"/>
                  <a:pt x="120" y="15"/>
                  <a:pt x="121" y="13"/>
                </a:cubicBezTo>
                <a:cubicBezTo>
                  <a:pt x="123" y="11"/>
                  <a:pt x="126" y="8"/>
                  <a:pt x="126" y="5"/>
                </a:cubicBezTo>
                <a:cubicBezTo>
                  <a:pt x="126" y="3"/>
                  <a:pt x="124" y="3"/>
                  <a:pt x="116" y="1"/>
                </a:cubicBezTo>
                <a:cubicBezTo>
                  <a:pt x="108" y="0"/>
                  <a:pt x="104" y="6"/>
                  <a:pt x="104" y="6"/>
                </a:cubicBezTo>
                <a:cubicBezTo>
                  <a:pt x="104" y="6"/>
                  <a:pt x="106" y="7"/>
                  <a:pt x="109" y="8"/>
                </a:cubicBezTo>
                <a:cubicBezTo>
                  <a:pt x="112" y="9"/>
                  <a:pt x="116" y="15"/>
                  <a:pt x="116" y="15"/>
                </a:cubicBezTo>
                <a:cubicBezTo>
                  <a:pt x="116" y="15"/>
                  <a:pt x="111" y="12"/>
                  <a:pt x="107" y="10"/>
                </a:cubicBezTo>
                <a:cubicBezTo>
                  <a:pt x="104" y="7"/>
                  <a:pt x="104" y="11"/>
                  <a:pt x="104" y="11"/>
                </a:cubicBezTo>
                <a:cubicBezTo>
                  <a:pt x="104" y="11"/>
                  <a:pt x="99" y="7"/>
                  <a:pt x="97" y="8"/>
                </a:cubicBezTo>
                <a:cubicBezTo>
                  <a:pt x="94" y="9"/>
                  <a:pt x="95" y="10"/>
                  <a:pt x="95" y="15"/>
                </a:cubicBezTo>
                <a:cubicBezTo>
                  <a:pt x="94" y="19"/>
                  <a:pt x="98" y="23"/>
                  <a:pt x="100" y="27"/>
                </a:cubicBezTo>
                <a:cubicBezTo>
                  <a:pt x="101" y="32"/>
                  <a:pt x="102" y="32"/>
                  <a:pt x="99" y="34"/>
                </a:cubicBezTo>
                <a:cubicBezTo>
                  <a:pt x="96" y="35"/>
                  <a:pt x="96" y="35"/>
                  <a:pt x="95" y="33"/>
                </a:cubicBezTo>
                <a:cubicBezTo>
                  <a:pt x="93" y="32"/>
                  <a:pt x="94" y="28"/>
                  <a:pt x="92" y="26"/>
                </a:cubicBezTo>
                <a:cubicBezTo>
                  <a:pt x="90" y="23"/>
                  <a:pt x="92" y="22"/>
                  <a:pt x="89" y="20"/>
                </a:cubicBezTo>
                <a:cubicBezTo>
                  <a:pt x="86" y="18"/>
                  <a:pt x="85" y="16"/>
                  <a:pt x="81" y="14"/>
                </a:cubicBezTo>
                <a:cubicBezTo>
                  <a:pt x="77" y="12"/>
                  <a:pt x="74" y="13"/>
                  <a:pt x="75" y="16"/>
                </a:cubicBezTo>
                <a:cubicBezTo>
                  <a:pt x="75" y="18"/>
                  <a:pt x="79" y="19"/>
                  <a:pt x="82" y="21"/>
                </a:cubicBezTo>
                <a:cubicBezTo>
                  <a:pt x="85" y="23"/>
                  <a:pt x="79" y="21"/>
                  <a:pt x="77" y="21"/>
                </a:cubicBezTo>
                <a:cubicBezTo>
                  <a:pt x="75" y="20"/>
                  <a:pt x="73" y="22"/>
                  <a:pt x="71" y="23"/>
                </a:cubicBezTo>
                <a:cubicBezTo>
                  <a:pt x="69" y="24"/>
                  <a:pt x="66" y="25"/>
                  <a:pt x="66" y="23"/>
                </a:cubicBezTo>
                <a:cubicBezTo>
                  <a:pt x="66" y="22"/>
                  <a:pt x="67" y="21"/>
                  <a:pt x="69" y="19"/>
                </a:cubicBezTo>
                <a:cubicBezTo>
                  <a:pt x="70" y="17"/>
                  <a:pt x="67" y="17"/>
                  <a:pt x="57" y="15"/>
                </a:cubicBezTo>
                <a:cubicBezTo>
                  <a:pt x="48" y="13"/>
                  <a:pt x="51" y="15"/>
                  <a:pt x="50" y="17"/>
                </a:cubicBezTo>
                <a:cubicBezTo>
                  <a:pt x="49" y="18"/>
                  <a:pt x="50" y="19"/>
                  <a:pt x="48" y="20"/>
                </a:cubicBezTo>
                <a:cubicBezTo>
                  <a:pt x="46" y="21"/>
                  <a:pt x="42" y="20"/>
                  <a:pt x="42" y="20"/>
                </a:cubicBezTo>
                <a:cubicBezTo>
                  <a:pt x="42" y="20"/>
                  <a:pt x="43" y="18"/>
                  <a:pt x="47" y="16"/>
                </a:cubicBezTo>
                <a:cubicBezTo>
                  <a:pt x="50" y="14"/>
                  <a:pt x="47" y="10"/>
                  <a:pt x="44" y="7"/>
                </a:cubicBezTo>
                <a:cubicBezTo>
                  <a:pt x="41" y="4"/>
                  <a:pt x="38" y="9"/>
                  <a:pt x="29" y="11"/>
                </a:cubicBezTo>
                <a:cubicBezTo>
                  <a:pt x="20" y="13"/>
                  <a:pt x="10" y="19"/>
                  <a:pt x="8" y="22"/>
                </a:cubicBezTo>
                <a:cubicBezTo>
                  <a:pt x="6" y="24"/>
                  <a:pt x="12" y="25"/>
                  <a:pt x="12" y="25"/>
                </a:cubicBezTo>
                <a:cubicBezTo>
                  <a:pt x="12" y="25"/>
                  <a:pt x="11" y="26"/>
                  <a:pt x="6" y="28"/>
                </a:cubicBezTo>
                <a:cubicBezTo>
                  <a:pt x="0" y="29"/>
                  <a:pt x="1" y="34"/>
                  <a:pt x="4" y="36"/>
                </a:cubicBezTo>
                <a:cubicBezTo>
                  <a:pt x="7" y="38"/>
                  <a:pt x="12" y="35"/>
                  <a:pt x="14" y="36"/>
                </a:cubicBezTo>
                <a:cubicBezTo>
                  <a:pt x="16" y="37"/>
                  <a:pt x="10" y="39"/>
                  <a:pt x="10" y="39"/>
                </a:cubicBezTo>
                <a:cubicBezTo>
                  <a:pt x="10" y="39"/>
                  <a:pt x="12" y="40"/>
                  <a:pt x="18" y="39"/>
                </a:cubicBezTo>
                <a:cubicBezTo>
                  <a:pt x="23" y="38"/>
                  <a:pt x="31" y="37"/>
                  <a:pt x="31" y="37"/>
                </a:cubicBezTo>
                <a:cubicBezTo>
                  <a:pt x="31" y="37"/>
                  <a:pt x="29" y="39"/>
                  <a:pt x="23" y="40"/>
                </a:cubicBezTo>
                <a:cubicBezTo>
                  <a:pt x="17" y="42"/>
                  <a:pt x="16" y="42"/>
                  <a:pt x="9" y="44"/>
                </a:cubicBezTo>
                <a:cubicBezTo>
                  <a:pt x="3" y="46"/>
                  <a:pt x="10" y="49"/>
                  <a:pt x="15" y="51"/>
                </a:cubicBezTo>
                <a:cubicBezTo>
                  <a:pt x="19" y="52"/>
                  <a:pt x="17" y="50"/>
                  <a:pt x="31" y="51"/>
                </a:cubicBezTo>
                <a:cubicBezTo>
                  <a:pt x="44" y="53"/>
                  <a:pt x="39" y="52"/>
                  <a:pt x="48" y="52"/>
                </a:cubicBezTo>
                <a:cubicBezTo>
                  <a:pt x="56" y="52"/>
                  <a:pt x="65" y="55"/>
                  <a:pt x="65" y="55"/>
                </a:cubicBezTo>
                <a:cubicBezTo>
                  <a:pt x="66" y="55"/>
                  <a:pt x="62" y="56"/>
                  <a:pt x="56" y="56"/>
                </a:cubicBezTo>
                <a:cubicBezTo>
                  <a:pt x="51" y="57"/>
                  <a:pt x="41" y="57"/>
                  <a:pt x="33" y="57"/>
                </a:cubicBezTo>
                <a:cubicBezTo>
                  <a:pt x="24" y="57"/>
                  <a:pt x="17" y="59"/>
                  <a:pt x="17" y="62"/>
                </a:cubicBezTo>
                <a:cubicBezTo>
                  <a:pt x="17" y="65"/>
                  <a:pt x="21" y="66"/>
                  <a:pt x="21" y="66"/>
                </a:cubicBezTo>
                <a:cubicBezTo>
                  <a:pt x="21" y="66"/>
                  <a:pt x="18" y="71"/>
                  <a:pt x="34" y="72"/>
                </a:cubicBezTo>
                <a:cubicBezTo>
                  <a:pt x="49" y="72"/>
                  <a:pt x="48" y="73"/>
                  <a:pt x="48" y="73"/>
                </a:cubicBezTo>
                <a:cubicBezTo>
                  <a:pt x="48" y="73"/>
                  <a:pt x="50" y="80"/>
                  <a:pt x="51" y="82"/>
                </a:cubicBezTo>
                <a:cubicBezTo>
                  <a:pt x="51" y="84"/>
                  <a:pt x="63" y="84"/>
                  <a:pt x="70" y="83"/>
                </a:cubicBezTo>
                <a:cubicBezTo>
                  <a:pt x="78" y="83"/>
                  <a:pt x="84" y="80"/>
                  <a:pt x="88" y="78"/>
                </a:cubicBezTo>
                <a:cubicBezTo>
                  <a:pt x="93" y="76"/>
                  <a:pt x="96" y="78"/>
                  <a:pt x="100" y="76"/>
                </a:cubicBezTo>
                <a:cubicBezTo>
                  <a:pt x="104" y="74"/>
                  <a:pt x="108" y="69"/>
                  <a:pt x="108" y="69"/>
                </a:cubicBezTo>
                <a:cubicBezTo>
                  <a:pt x="108" y="69"/>
                  <a:pt x="110" y="73"/>
                  <a:pt x="113" y="73"/>
                </a:cubicBezTo>
                <a:cubicBezTo>
                  <a:pt x="115" y="73"/>
                  <a:pt x="115" y="73"/>
                  <a:pt x="116" y="73"/>
                </a:cubicBezTo>
                <a:cubicBezTo>
                  <a:pt x="118" y="73"/>
                  <a:pt x="118" y="74"/>
                  <a:pt x="120" y="76"/>
                </a:cubicBezTo>
                <a:cubicBezTo>
                  <a:pt x="122" y="77"/>
                  <a:pt x="125" y="78"/>
                  <a:pt x="127" y="77"/>
                </a:cubicBezTo>
                <a:cubicBezTo>
                  <a:pt x="129" y="77"/>
                  <a:pt x="132" y="79"/>
                  <a:pt x="137" y="79"/>
                </a:cubicBezTo>
                <a:cubicBezTo>
                  <a:pt x="142" y="79"/>
                  <a:pt x="142" y="78"/>
                  <a:pt x="147" y="76"/>
                </a:cubicBezTo>
                <a:cubicBezTo>
                  <a:pt x="151" y="74"/>
                  <a:pt x="152" y="73"/>
                  <a:pt x="151" y="72"/>
                </a:cubicBezTo>
                <a:cubicBezTo>
                  <a:pt x="150" y="70"/>
                  <a:pt x="148" y="72"/>
                  <a:pt x="147" y="72"/>
                </a:cubicBezTo>
                <a:cubicBezTo>
                  <a:pt x="146" y="73"/>
                  <a:pt x="149" y="71"/>
                  <a:pt x="145" y="69"/>
                </a:cubicBezTo>
                <a:cubicBezTo>
                  <a:pt x="142" y="68"/>
                  <a:pt x="137" y="73"/>
                  <a:pt x="139" y="71"/>
                </a:cubicBezTo>
                <a:cubicBezTo>
                  <a:pt x="139" y="69"/>
                  <a:pt x="135" y="67"/>
                  <a:pt x="135" y="67"/>
                </a:cubicBezTo>
                <a:cubicBezTo>
                  <a:pt x="135" y="67"/>
                  <a:pt x="136" y="67"/>
                  <a:pt x="139" y="67"/>
                </a:cubicBezTo>
                <a:cubicBezTo>
                  <a:pt x="142" y="68"/>
                  <a:pt x="141" y="66"/>
                  <a:pt x="142" y="65"/>
                </a:cubicBezTo>
                <a:cubicBezTo>
                  <a:pt x="142" y="65"/>
                  <a:pt x="145" y="63"/>
                  <a:pt x="146" y="64"/>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4" name="Freeform 18"/>
          <p:cNvSpPr/>
          <p:nvPr/>
        </p:nvSpPr>
        <p:spPr bwMode="auto">
          <a:xfrm>
            <a:off x="2911610" y="2423603"/>
            <a:ext cx="34582" cy="23661"/>
          </a:xfrm>
          <a:custGeom>
            <a:avLst/>
            <a:gdLst>
              <a:gd name="T0" fmla="*/ 4 w 10"/>
              <a:gd name="T1" fmla="*/ 1 h 7"/>
              <a:gd name="T2" fmla="*/ 7 w 10"/>
              <a:gd name="T3" fmla="*/ 5 h 7"/>
              <a:gd name="T4" fmla="*/ 9 w 10"/>
              <a:gd name="T5" fmla="*/ 1 h 7"/>
              <a:gd name="T6" fmla="*/ 4 w 10"/>
              <a:gd name="T7" fmla="*/ 1 h 7"/>
            </a:gdLst>
            <a:ahLst/>
            <a:cxnLst>
              <a:cxn ang="0">
                <a:pos x="T0" y="T1"/>
              </a:cxn>
              <a:cxn ang="0">
                <a:pos x="T2" y="T3"/>
              </a:cxn>
              <a:cxn ang="0">
                <a:pos x="T4" y="T5"/>
              </a:cxn>
              <a:cxn ang="0">
                <a:pos x="T6" y="T7"/>
              </a:cxn>
            </a:cxnLst>
            <a:rect l="0" t="0" r="r" b="b"/>
            <a:pathLst>
              <a:path w="10" h="7">
                <a:moveTo>
                  <a:pt x="4" y="1"/>
                </a:moveTo>
                <a:cubicBezTo>
                  <a:pt x="0" y="4"/>
                  <a:pt x="6" y="7"/>
                  <a:pt x="7" y="5"/>
                </a:cubicBezTo>
                <a:cubicBezTo>
                  <a:pt x="7" y="3"/>
                  <a:pt x="10" y="2"/>
                  <a:pt x="9" y="1"/>
                </a:cubicBezTo>
                <a:cubicBezTo>
                  <a:pt x="8" y="0"/>
                  <a:pt x="4" y="1"/>
                  <a:pt x="4" y="1"/>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5" name="Freeform 19"/>
          <p:cNvSpPr/>
          <p:nvPr/>
        </p:nvSpPr>
        <p:spPr bwMode="auto">
          <a:xfrm>
            <a:off x="2906149" y="2146955"/>
            <a:ext cx="182005" cy="158344"/>
          </a:xfrm>
          <a:custGeom>
            <a:avLst/>
            <a:gdLst>
              <a:gd name="T0" fmla="*/ 53 w 55"/>
              <a:gd name="T1" fmla="*/ 30 h 48"/>
              <a:gd name="T2" fmla="*/ 54 w 55"/>
              <a:gd name="T3" fmla="*/ 27 h 48"/>
              <a:gd name="T4" fmla="*/ 52 w 55"/>
              <a:gd name="T5" fmla="*/ 20 h 48"/>
              <a:gd name="T6" fmla="*/ 48 w 55"/>
              <a:gd name="T7" fmla="*/ 20 h 48"/>
              <a:gd name="T8" fmla="*/ 46 w 55"/>
              <a:gd name="T9" fmla="*/ 22 h 48"/>
              <a:gd name="T10" fmla="*/ 44 w 55"/>
              <a:gd name="T11" fmla="*/ 19 h 48"/>
              <a:gd name="T12" fmla="*/ 40 w 55"/>
              <a:gd name="T13" fmla="*/ 18 h 48"/>
              <a:gd name="T14" fmla="*/ 46 w 55"/>
              <a:gd name="T15" fmla="*/ 13 h 48"/>
              <a:gd name="T16" fmla="*/ 47 w 55"/>
              <a:gd name="T17" fmla="*/ 10 h 48"/>
              <a:gd name="T18" fmla="*/ 48 w 55"/>
              <a:gd name="T19" fmla="*/ 6 h 48"/>
              <a:gd name="T20" fmla="*/ 41 w 55"/>
              <a:gd name="T21" fmla="*/ 5 h 48"/>
              <a:gd name="T22" fmla="*/ 44 w 55"/>
              <a:gd name="T23" fmla="*/ 2 h 48"/>
              <a:gd name="T24" fmla="*/ 36 w 55"/>
              <a:gd name="T25" fmla="*/ 3 h 48"/>
              <a:gd name="T26" fmla="*/ 34 w 55"/>
              <a:gd name="T27" fmla="*/ 6 h 48"/>
              <a:gd name="T28" fmla="*/ 30 w 55"/>
              <a:gd name="T29" fmla="*/ 7 h 48"/>
              <a:gd name="T30" fmla="*/ 25 w 55"/>
              <a:gd name="T31" fmla="*/ 5 h 48"/>
              <a:gd name="T32" fmla="*/ 22 w 55"/>
              <a:gd name="T33" fmla="*/ 7 h 48"/>
              <a:gd name="T34" fmla="*/ 15 w 55"/>
              <a:gd name="T35" fmla="*/ 6 h 48"/>
              <a:gd name="T36" fmla="*/ 17 w 55"/>
              <a:gd name="T37" fmla="*/ 10 h 48"/>
              <a:gd name="T38" fmla="*/ 18 w 55"/>
              <a:gd name="T39" fmla="*/ 11 h 48"/>
              <a:gd name="T40" fmla="*/ 16 w 55"/>
              <a:gd name="T41" fmla="*/ 10 h 48"/>
              <a:gd name="T42" fmla="*/ 12 w 55"/>
              <a:gd name="T43" fmla="*/ 13 h 48"/>
              <a:gd name="T44" fmla="*/ 18 w 55"/>
              <a:gd name="T45" fmla="*/ 15 h 48"/>
              <a:gd name="T46" fmla="*/ 22 w 55"/>
              <a:gd name="T47" fmla="*/ 17 h 48"/>
              <a:gd name="T48" fmla="*/ 23 w 55"/>
              <a:gd name="T49" fmla="*/ 21 h 48"/>
              <a:gd name="T50" fmla="*/ 18 w 55"/>
              <a:gd name="T51" fmla="*/ 24 h 48"/>
              <a:gd name="T52" fmla="*/ 12 w 55"/>
              <a:gd name="T53" fmla="*/ 23 h 48"/>
              <a:gd name="T54" fmla="*/ 4 w 55"/>
              <a:gd name="T55" fmla="*/ 19 h 48"/>
              <a:gd name="T56" fmla="*/ 1 w 55"/>
              <a:gd name="T57" fmla="*/ 23 h 48"/>
              <a:gd name="T58" fmla="*/ 5 w 55"/>
              <a:gd name="T59" fmla="*/ 27 h 48"/>
              <a:gd name="T60" fmla="*/ 11 w 55"/>
              <a:gd name="T61" fmla="*/ 31 h 48"/>
              <a:gd name="T62" fmla="*/ 15 w 55"/>
              <a:gd name="T63" fmla="*/ 32 h 48"/>
              <a:gd name="T64" fmla="*/ 17 w 55"/>
              <a:gd name="T65" fmla="*/ 33 h 48"/>
              <a:gd name="T66" fmla="*/ 23 w 55"/>
              <a:gd name="T67" fmla="*/ 37 h 48"/>
              <a:gd name="T68" fmla="*/ 29 w 55"/>
              <a:gd name="T69" fmla="*/ 45 h 48"/>
              <a:gd name="T70" fmla="*/ 39 w 55"/>
              <a:gd name="T71" fmla="*/ 44 h 48"/>
              <a:gd name="T72" fmla="*/ 38 w 55"/>
              <a:gd name="T73" fmla="*/ 39 h 48"/>
              <a:gd name="T74" fmla="*/ 39 w 55"/>
              <a:gd name="T75" fmla="*/ 42 h 48"/>
              <a:gd name="T76" fmla="*/ 48 w 55"/>
              <a:gd name="T77" fmla="*/ 40 h 48"/>
              <a:gd name="T78" fmla="*/ 52 w 55"/>
              <a:gd name="T79" fmla="*/ 37 h 48"/>
              <a:gd name="T80" fmla="*/ 53 w 55"/>
              <a:gd name="T81" fmla="*/ 33 h 48"/>
              <a:gd name="T82" fmla="*/ 53 w 55"/>
              <a:gd name="T83" fmla="*/ 3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5" h="48">
                <a:moveTo>
                  <a:pt x="53" y="30"/>
                </a:moveTo>
                <a:cubicBezTo>
                  <a:pt x="53" y="30"/>
                  <a:pt x="55" y="28"/>
                  <a:pt x="54" y="27"/>
                </a:cubicBezTo>
                <a:cubicBezTo>
                  <a:pt x="54" y="25"/>
                  <a:pt x="53" y="24"/>
                  <a:pt x="52" y="20"/>
                </a:cubicBezTo>
                <a:cubicBezTo>
                  <a:pt x="52" y="20"/>
                  <a:pt x="48" y="18"/>
                  <a:pt x="48" y="20"/>
                </a:cubicBezTo>
                <a:cubicBezTo>
                  <a:pt x="48" y="22"/>
                  <a:pt x="49" y="21"/>
                  <a:pt x="46" y="22"/>
                </a:cubicBezTo>
                <a:cubicBezTo>
                  <a:pt x="43" y="22"/>
                  <a:pt x="46" y="20"/>
                  <a:pt x="44" y="19"/>
                </a:cubicBezTo>
                <a:cubicBezTo>
                  <a:pt x="43" y="18"/>
                  <a:pt x="37" y="20"/>
                  <a:pt x="40" y="18"/>
                </a:cubicBezTo>
                <a:cubicBezTo>
                  <a:pt x="42" y="16"/>
                  <a:pt x="42" y="14"/>
                  <a:pt x="46" y="13"/>
                </a:cubicBezTo>
                <a:cubicBezTo>
                  <a:pt x="51" y="12"/>
                  <a:pt x="45" y="11"/>
                  <a:pt x="47" y="10"/>
                </a:cubicBezTo>
                <a:cubicBezTo>
                  <a:pt x="48" y="9"/>
                  <a:pt x="49" y="7"/>
                  <a:pt x="48" y="6"/>
                </a:cubicBezTo>
                <a:cubicBezTo>
                  <a:pt x="48" y="5"/>
                  <a:pt x="43" y="5"/>
                  <a:pt x="41" y="5"/>
                </a:cubicBezTo>
                <a:cubicBezTo>
                  <a:pt x="40" y="4"/>
                  <a:pt x="44" y="3"/>
                  <a:pt x="44" y="2"/>
                </a:cubicBezTo>
                <a:cubicBezTo>
                  <a:pt x="44" y="0"/>
                  <a:pt x="40" y="2"/>
                  <a:pt x="36" y="3"/>
                </a:cubicBezTo>
                <a:cubicBezTo>
                  <a:pt x="31" y="4"/>
                  <a:pt x="32" y="5"/>
                  <a:pt x="34" y="6"/>
                </a:cubicBezTo>
                <a:cubicBezTo>
                  <a:pt x="36" y="7"/>
                  <a:pt x="30" y="7"/>
                  <a:pt x="30" y="7"/>
                </a:cubicBezTo>
                <a:cubicBezTo>
                  <a:pt x="30" y="7"/>
                  <a:pt x="27" y="5"/>
                  <a:pt x="25" y="5"/>
                </a:cubicBezTo>
                <a:cubicBezTo>
                  <a:pt x="24" y="5"/>
                  <a:pt x="24" y="7"/>
                  <a:pt x="22" y="7"/>
                </a:cubicBezTo>
                <a:cubicBezTo>
                  <a:pt x="21" y="7"/>
                  <a:pt x="21" y="5"/>
                  <a:pt x="15" y="6"/>
                </a:cubicBezTo>
                <a:cubicBezTo>
                  <a:pt x="10" y="6"/>
                  <a:pt x="15" y="8"/>
                  <a:pt x="17" y="10"/>
                </a:cubicBezTo>
                <a:cubicBezTo>
                  <a:pt x="19" y="11"/>
                  <a:pt x="18" y="11"/>
                  <a:pt x="18" y="11"/>
                </a:cubicBezTo>
                <a:cubicBezTo>
                  <a:pt x="18" y="11"/>
                  <a:pt x="17" y="10"/>
                  <a:pt x="16" y="10"/>
                </a:cubicBezTo>
                <a:cubicBezTo>
                  <a:pt x="14" y="10"/>
                  <a:pt x="13" y="10"/>
                  <a:pt x="12" y="13"/>
                </a:cubicBezTo>
                <a:cubicBezTo>
                  <a:pt x="11" y="16"/>
                  <a:pt x="14" y="14"/>
                  <a:pt x="18" y="15"/>
                </a:cubicBezTo>
                <a:cubicBezTo>
                  <a:pt x="22" y="16"/>
                  <a:pt x="19" y="16"/>
                  <a:pt x="22" y="17"/>
                </a:cubicBezTo>
                <a:cubicBezTo>
                  <a:pt x="24" y="18"/>
                  <a:pt x="22" y="20"/>
                  <a:pt x="23" y="21"/>
                </a:cubicBezTo>
                <a:cubicBezTo>
                  <a:pt x="23" y="21"/>
                  <a:pt x="19" y="23"/>
                  <a:pt x="18" y="24"/>
                </a:cubicBezTo>
                <a:cubicBezTo>
                  <a:pt x="17" y="24"/>
                  <a:pt x="13" y="24"/>
                  <a:pt x="12" y="23"/>
                </a:cubicBezTo>
                <a:cubicBezTo>
                  <a:pt x="11" y="21"/>
                  <a:pt x="9" y="18"/>
                  <a:pt x="4" y="19"/>
                </a:cubicBezTo>
                <a:cubicBezTo>
                  <a:pt x="0" y="20"/>
                  <a:pt x="2" y="21"/>
                  <a:pt x="1" y="23"/>
                </a:cubicBezTo>
                <a:cubicBezTo>
                  <a:pt x="1" y="25"/>
                  <a:pt x="4" y="25"/>
                  <a:pt x="5" y="27"/>
                </a:cubicBezTo>
                <a:cubicBezTo>
                  <a:pt x="7" y="29"/>
                  <a:pt x="2" y="29"/>
                  <a:pt x="11" y="31"/>
                </a:cubicBezTo>
                <a:cubicBezTo>
                  <a:pt x="14" y="32"/>
                  <a:pt x="15" y="32"/>
                  <a:pt x="15" y="32"/>
                </a:cubicBezTo>
                <a:cubicBezTo>
                  <a:pt x="16" y="33"/>
                  <a:pt x="16" y="32"/>
                  <a:pt x="17" y="33"/>
                </a:cubicBezTo>
                <a:cubicBezTo>
                  <a:pt x="18" y="33"/>
                  <a:pt x="18" y="34"/>
                  <a:pt x="23" y="37"/>
                </a:cubicBezTo>
                <a:cubicBezTo>
                  <a:pt x="29" y="40"/>
                  <a:pt x="26" y="41"/>
                  <a:pt x="29" y="45"/>
                </a:cubicBezTo>
                <a:cubicBezTo>
                  <a:pt x="32" y="48"/>
                  <a:pt x="37" y="45"/>
                  <a:pt x="39" y="44"/>
                </a:cubicBezTo>
                <a:cubicBezTo>
                  <a:pt x="40" y="43"/>
                  <a:pt x="38" y="40"/>
                  <a:pt x="38" y="39"/>
                </a:cubicBezTo>
                <a:cubicBezTo>
                  <a:pt x="39" y="39"/>
                  <a:pt x="39" y="41"/>
                  <a:pt x="39" y="42"/>
                </a:cubicBezTo>
                <a:cubicBezTo>
                  <a:pt x="40" y="43"/>
                  <a:pt x="46" y="42"/>
                  <a:pt x="48" y="40"/>
                </a:cubicBezTo>
                <a:cubicBezTo>
                  <a:pt x="51" y="39"/>
                  <a:pt x="52" y="38"/>
                  <a:pt x="52" y="37"/>
                </a:cubicBezTo>
                <a:cubicBezTo>
                  <a:pt x="52" y="35"/>
                  <a:pt x="53" y="35"/>
                  <a:pt x="53" y="33"/>
                </a:cubicBezTo>
                <a:cubicBezTo>
                  <a:pt x="53" y="32"/>
                  <a:pt x="52" y="30"/>
                  <a:pt x="53" y="30"/>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6" name="Freeform 20"/>
          <p:cNvSpPr/>
          <p:nvPr/>
        </p:nvSpPr>
        <p:spPr bwMode="auto">
          <a:xfrm>
            <a:off x="2998972" y="2370821"/>
            <a:ext cx="125584" cy="76442"/>
          </a:xfrm>
          <a:custGeom>
            <a:avLst/>
            <a:gdLst>
              <a:gd name="T0" fmla="*/ 34 w 38"/>
              <a:gd name="T1" fmla="*/ 8 h 23"/>
              <a:gd name="T2" fmla="*/ 31 w 38"/>
              <a:gd name="T3" fmla="*/ 3 h 23"/>
              <a:gd name="T4" fmla="*/ 25 w 38"/>
              <a:gd name="T5" fmla="*/ 5 h 23"/>
              <a:gd name="T6" fmla="*/ 19 w 38"/>
              <a:gd name="T7" fmla="*/ 3 h 23"/>
              <a:gd name="T8" fmla="*/ 13 w 38"/>
              <a:gd name="T9" fmla="*/ 1 h 23"/>
              <a:gd name="T10" fmla="*/ 9 w 38"/>
              <a:gd name="T11" fmla="*/ 6 h 23"/>
              <a:gd name="T12" fmla="*/ 6 w 38"/>
              <a:gd name="T13" fmla="*/ 10 h 23"/>
              <a:gd name="T14" fmla="*/ 1 w 38"/>
              <a:gd name="T15" fmla="*/ 12 h 23"/>
              <a:gd name="T16" fmla="*/ 9 w 38"/>
              <a:gd name="T17" fmla="*/ 16 h 23"/>
              <a:gd name="T18" fmla="*/ 14 w 38"/>
              <a:gd name="T19" fmla="*/ 18 h 23"/>
              <a:gd name="T20" fmla="*/ 20 w 38"/>
              <a:gd name="T21" fmla="*/ 21 h 23"/>
              <a:gd name="T22" fmla="*/ 29 w 38"/>
              <a:gd name="T23" fmla="*/ 20 h 23"/>
              <a:gd name="T24" fmla="*/ 36 w 38"/>
              <a:gd name="T25" fmla="*/ 16 h 23"/>
              <a:gd name="T26" fmla="*/ 34 w 38"/>
              <a:gd name="T27" fmla="*/ 13 h 23"/>
              <a:gd name="T28" fmla="*/ 29 w 38"/>
              <a:gd name="T29" fmla="*/ 9 h 23"/>
              <a:gd name="T30" fmla="*/ 32 w 38"/>
              <a:gd name="T31" fmla="*/ 7 h 23"/>
              <a:gd name="T32" fmla="*/ 34 w 38"/>
              <a:gd name="T33"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23">
                <a:moveTo>
                  <a:pt x="34" y="8"/>
                </a:moveTo>
                <a:cubicBezTo>
                  <a:pt x="36" y="4"/>
                  <a:pt x="33" y="2"/>
                  <a:pt x="31" y="3"/>
                </a:cubicBezTo>
                <a:cubicBezTo>
                  <a:pt x="28" y="3"/>
                  <a:pt x="27" y="4"/>
                  <a:pt x="25" y="5"/>
                </a:cubicBezTo>
                <a:cubicBezTo>
                  <a:pt x="23" y="7"/>
                  <a:pt x="21" y="5"/>
                  <a:pt x="19" y="3"/>
                </a:cubicBezTo>
                <a:cubicBezTo>
                  <a:pt x="17" y="2"/>
                  <a:pt x="16" y="0"/>
                  <a:pt x="13" y="1"/>
                </a:cubicBezTo>
                <a:cubicBezTo>
                  <a:pt x="11" y="2"/>
                  <a:pt x="9" y="6"/>
                  <a:pt x="9" y="6"/>
                </a:cubicBezTo>
                <a:cubicBezTo>
                  <a:pt x="9" y="6"/>
                  <a:pt x="9" y="8"/>
                  <a:pt x="6" y="10"/>
                </a:cubicBezTo>
                <a:cubicBezTo>
                  <a:pt x="4" y="12"/>
                  <a:pt x="3" y="10"/>
                  <a:pt x="1" y="12"/>
                </a:cubicBezTo>
                <a:cubicBezTo>
                  <a:pt x="0" y="14"/>
                  <a:pt x="7" y="16"/>
                  <a:pt x="9" y="16"/>
                </a:cubicBezTo>
                <a:cubicBezTo>
                  <a:pt x="11" y="16"/>
                  <a:pt x="11" y="18"/>
                  <a:pt x="14" y="18"/>
                </a:cubicBezTo>
                <a:cubicBezTo>
                  <a:pt x="18" y="19"/>
                  <a:pt x="20" y="21"/>
                  <a:pt x="20" y="21"/>
                </a:cubicBezTo>
                <a:cubicBezTo>
                  <a:pt x="25" y="23"/>
                  <a:pt x="25" y="23"/>
                  <a:pt x="29" y="20"/>
                </a:cubicBezTo>
                <a:cubicBezTo>
                  <a:pt x="33" y="17"/>
                  <a:pt x="35" y="17"/>
                  <a:pt x="36" y="16"/>
                </a:cubicBezTo>
                <a:cubicBezTo>
                  <a:pt x="37" y="15"/>
                  <a:pt x="38" y="13"/>
                  <a:pt x="34" y="13"/>
                </a:cubicBezTo>
                <a:cubicBezTo>
                  <a:pt x="31" y="13"/>
                  <a:pt x="30" y="11"/>
                  <a:pt x="29" y="9"/>
                </a:cubicBezTo>
                <a:cubicBezTo>
                  <a:pt x="28" y="7"/>
                  <a:pt x="30" y="6"/>
                  <a:pt x="32" y="7"/>
                </a:cubicBezTo>
                <a:cubicBezTo>
                  <a:pt x="34" y="8"/>
                  <a:pt x="32" y="11"/>
                  <a:pt x="34" y="8"/>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7" name="Freeform 21"/>
          <p:cNvSpPr/>
          <p:nvPr/>
        </p:nvSpPr>
        <p:spPr bwMode="auto">
          <a:xfrm>
            <a:off x="3077233" y="2063233"/>
            <a:ext cx="92823" cy="63702"/>
          </a:xfrm>
          <a:custGeom>
            <a:avLst/>
            <a:gdLst>
              <a:gd name="T0" fmla="*/ 21 w 28"/>
              <a:gd name="T1" fmla="*/ 5 h 19"/>
              <a:gd name="T2" fmla="*/ 17 w 28"/>
              <a:gd name="T3" fmla="*/ 1 h 19"/>
              <a:gd name="T4" fmla="*/ 10 w 28"/>
              <a:gd name="T5" fmla="*/ 3 h 19"/>
              <a:gd name="T6" fmla="*/ 5 w 28"/>
              <a:gd name="T7" fmla="*/ 5 h 19"/>
              <a:gd name="T8" fmla="*/ 0 w 28"/>
              <a:gd name="T9" fmla="*/ 11 h 19"/>
              <a:gd name="T10" fmla="*/ 6 w 28"/>
              <a:gd name="T11" fmla="*/ 14 h 19"/>
              <a:gd name="T12" fmla="*/ 14 w 28"/>
              <a:gd name="T13" fmla="*/ 17 h 19"/>
              <a:gd name="T14" fmla="*/ 25 w 28"/>
              <a:gd name="T15" fmla="*/ 18 h 19"/>
              <a:gd name="T16" fmla="*/ 27 w 28"/>
              <a:gd name="T17" fmla="*/ 9 h 19"/>
              <a:gd name="T18" fmla="*/ 21 w 28"/>
              <a:gd name="T1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19">
                <a:moveTo>
                  <a:pt x="21" y="5"/>
                </a:moveTo>
                <a:cubicBezTo>
                  <a:pt x="20" y="4"/>
                  <a:pt x="22" y="0"/>
                  <a:pt x="17" y="1"/>
                </a:cubicBezTo>
                <a:cubicBezTo>
                  <a:pt x="12" y="2"/>
                  <a:pt x="10" y="3"/>
                  <a:pt x="10" y="3"/>
                </a:cubicBezTo>
                <a:cubicBezTo>
                  <a:pt x="9" y="4"/>
                  <a:pt x="5" y="5"/>
                  <a:pt x="5" y="5"/>
                </a:cubicBezTo>
                <a:cubicBezTo>
                  <a:pt x="5" y="5"/>
                  <a:pt x="0" y="10"/>
                  <a:pt x="0" y="11"/>
                </a:cubicBezTo>
                <a:cubicBezTo>
                  <a:pt x="0" y="12"/>
                  <a:pt x="2" y="14"/>
                  <a:pt x="6" y="14"/>
                </a:cubicBezTo>
                <a:cubicBezTo>
                  <a:pt x="9" y="15"/>
                  <a:pt x="9" y="16"/>
                  <a:pt x="14" y="17"/>
                </a:cubicBezTo>
                <a:cubicBezTo>
                  <a:pt x="20" y="19"/>
                  <a:pt x="22" y="19"/>
                  <a:pt x="25" y="18"/>
                </a:cubicBezTo>
                <a:cubicBezTo>
                  <a:pt x="28" y="16"/>
                  <a:pt x="27" y="10"/>
                  <a:pt x="27" y="9"/>
                </a:cubicBezTo>
                <a:cubicBezTo>
                  <a:pt x="27" y="9"/>
                  <a:pt x="23" y="6"/>
                  <a:pt x="21" y="5"/>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8" name="Freeform 22"/>
          <p:cNvSpPr/>
          <p:nvPr/>
        </p:nvSpPr>
        <p:spPr bwMode="auto">
          <a:xfrm>
            <a:off x="2836986" y="2074154"/>
            <a:ext cx="45502" cy="29121"/>
          </a:xfrm>
          <a:custGeom>
            <a:avLst/>
            <a:gdLst>
              <a:gd name="T0" fmla="*/ 6 w 14"/>
              <a:gd name="T1" fmla="*/ 3 h 9"/>
              <a:gd name="T2" fmla="*/ 4 w 14"/>
              <a:gd name="T3" fmla="*/ 7 h 9"/>
              <a:gd name="T4" fmla="*/ 14 w 14"/>
              <a:gd name="T5" fmla="*/ 7 h 9"/>
              <a:gd name="T6" fmla="*/ 12 w 14"/>
              <a:gd name="T7" fmla="*/ 3 h 9"/>
              <a:gd name="T8" fmla="*/ 6 w 14"/>
              <a:gd name="T9" fmla="*/ 3 h 9"/>
            </a:gdLst>
            <a:ahLst/>
            <a:cxnLst>
              <a:cxn ang="0">
                <a:pos x="T0" y="T1"/>
              </a:cxn>
              <a:cxn ang="0">
                <a:pos x="T2" y="T3"/>
              </a:cxn>
              <a:cxn ang="0">
                <a:pos x="T4" y="T5"/>
              </a:cxn>
              <a:cxn ang="0">
                <a:pos x="T6" y="T7"/>
              </a:cxn>
              <a:cxn ang="0">
                <a:pos x="T8" y="T9"/>
              </a:cxn>
            </a:cxnLst>
            <a:rect l="0" t="0" r="r" b="b"/>
            <a:pathLst>
              <a:path w="14" h="9">
                <a:moveTo>
                  <a:pt x="6" y="3"/>
                </a:moveTo>
                <a:cubicBezTo>
                  <a:pt x="4" y="6"/>
                  <a:pt x="0" y="6"/>
                  <a:pt x="4" y="7"/>
                </a:cubicBezTo>
                <a:cubicBezTo>
                  <a:pt x="8" y="8"/>
                  <a:pt x="13" y="9"/>
                  <a:pt x="14" y="7"/>
                </a:cubicBezTo>
                <a:cubicBezTo>
                  <a:pt x="14" y="6"/>
                  <a:pt x="12" y="3"/>
                  <a:pt x="12" y="3"/>
                </a:cubicBezTo>
                <a:cubicBezTo>
                  <a:pt x="9" y="2"/>
                  <a:pt x="8" y="0"/>
                  <a:pt x="6" y="3"/>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9" name="Freeform 23"/>
          <p:cNvSpPr/>
          <p:nvPr/>
        </p:nvSpPr>
        <p:spPr bwMode="auto">
          <a:xfrm>
            <a:off x="2955290" y="2407223"/>
            <a:ext cx="32761" cy="20021"/>
          </a:xfrm>
          <a:custGeom>
            <a:avLst/>
            <a:gdLst>
              <a:gd name="T0" fmla="*/ 4 w 10"/>
              <a:gd name="T1" fmla="*/ 6 h 6"/>
              <a:gd name="T2" fmla="*/ 10 w 10"/>
              <a:gd name="T3" fmla="*/ 1 h 6"/>
              <a:gd name="T4" fmla="*/ 3 w 10"/>
              <a:gd name="T5" fmla="*/ 1 h 6"/>
              <a:gd name="T6" fmla="*/ 4 w 10"/>
              <a:gd name="T7" fmla="*/ 6 h 6"/>
            </a:gdLst>
            <a:ahLst/>
            <a:cxnLst>
              <a:cxn ang="0">
                <a:pos x="T0" y="T1"/>
              </a:cxn>
              <a:cxn ang="0">
                <a:pos x="T2" y="T3"/>
              </a:cxn>
              <a:cxn ang="0">
                <a:pos x="T4" y="T5"/>
              </a:cxn>
              <a:cxn ang="0">
                <a:pos x="T6" y="T7"/>
              </a:cxn>
            </a:cxnLst>
            <a:rect l="0" t="0" r="r" b="b"/>
            <a:pathLst>
              <a:path w="10" h="6">
                <a:moveTo>
                  <a:pt x="4" y="6"/>
                </a:moveTo>
                <a:cubicBezTo>
                  <a:pt x="7" y="6"/>
                  <a:pt x="8" y="4"/>
                  <a:pt x="10" y="1"/>
                </a:cubicBezTo>
                <a:cubicBezTo>
                  <a:pt x="10" y="1"/>
                  <a:pt x="6" y="0"/>
                  <a:pt x="3" y="1"/>
                </a:cubicBezTo>
                <a:cubicBezTo>
                  <a:pt x="0" y="2"/>
                  <a:pt x="1" y="6"/>
                  <a:pt x="4" y="6"/>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0" name="Freeform 24"/>
          <p:cNvSpPr/>
          <p:nvPr/>
        </p:nvSpPr>
        <p:spPr bwMode="auto">
          <a:xfrm>
            <a:off x="2858827" y="2004991"/>
            <a:ext cx="205666" cy="101923"/>
          </a:xfrm>
          <a:custGeom>
            <a:avLst/>
            <a:gdLst>
              <a:gd name="T0" fmla="*/ 8 w 62"/>
              <a:gd name="T1" fmla="*/ 3 h 31"/>
              <a:gd name="T2" fmla="*/ 1 w 62"/>
              <a:gd name="T3" fmla="*/ 5 h 31"/>
              <a:gd name="T4" fmla="*/ 5 w 62"/>
              <a:gd name="T5" fmla="*/ 8 h 31"/>
              <a:gd name="T6" fmla="*/ 4 w 62"/>
              <a:gd name="T7" fmla="*/ 12 h 31"/>
              <a:gd name="T8" fmla="*/ 6 w 62"/>
              <a:gd name="T9" fmla="*/ 14 h 31"/>
              <a:gd name="T10" fmla="*/ 12 w 62"/>
              <a:gd name="T11" fmla="*/ 16 h 31"/>
              <a:gd name="T12" fmla="*/ 15 w 62"/>
              <a:gd name="T13" fmla="*/ 17 h 31"/>
              <a:gd name="T14" fmla="*/ 22 w 62"/>
              <a:gd name="T15" fmla="*/ 19 h 31"/>
              <a:gd name="T16" fmla="*/ 32 w 62"/>
              <a:gd name="T17" fmla="*/ 20 h 31"/>
              <a:gd name="T18" fmla="*/ 41 w 62"/>
              <a:gd name="T19" fmla="*/ 18 h 31"/>
              <a:gd name="T20" fmla="*/ 38 w 62"/>
              <a:gd name="T21" fmla="*/ 20 h 31"/>
              <a:gd name="T22" fmla="*/ 34 w 62"/>
              <a:gd name="T23" fmla="*/ 25 h 31"/>
              <a:gd name="T24" fmla="*/ 41 w 62"/>
              <a:gd name="T25" fmla="*/ 30 h 31"/>
              <a:gd name="T26" fmla="*/ 49 w 62"/>
              <a:gd name="T27" fmla="*/ 29 h 31"/>
              <a:gd name="T28" fmla="*/ 56 w 62"/>
              <a:gd name="T29" fmla="*/ 28 h 31"/>
              <a:gd name="T30" fmla="*/ 56 w 62"/>
              <a:gd name="T31" fmla="*/ 26 h 31"/>
              <a:gd name="T32" fmla="*/ 55 w 62"/>
              <a:gd name="T33" fmla="*/ 22 h 31"/>
              <a:gd name="T34" fmla="*/ 60 w 62"/>
              <a:gd name="T35" fmla="*/ 21 h 31"/>
              <a:gd name="T36" fmla="*/ 58 w 62"/>
              <a:gd name="T37" fmla="*/ 18 h 31"/>
              <a:gd name="T38" fmla="*/ 58 w 62"/>
              <a:gd name="T39" fmla="*/ 15 h 31"/>
              <a:gd name="T40" fmla="*/ 58 w 62"/>
              <a:gd name="T41" fmla="*/ 9 h 31"/>
              <a:gd name="T42" fmla="*/ 56 w 62"/>
              <a:gd name="T43" fmla="*/ 4 h 31"/>
              <a:gd name="T44" fmla="*/ 49 w 62"/>
              <a:gd name="T45" fmla="*/ 2 h 31"/>
              <a:gd name="T46" fmla="*/ 46 w 62"/>
              <a:gd name="T47" fmla="*/ 5 h 31"/>
              <a:gd name="T48" fmla="*/ 44 w 62"/>
              <a:gd name="T49" fmla="*/ 3 h 31"/>
              <a:gd name="T50" fmla="*/ 33 w 62"/>
              <a:gd name="T51" fmla="*/ 2 h 31"/>
              <a:gd name="T52" fmla="*/ 40 w 62"/>
              <a:gd name="T53" fmla="*/ 10 h 31"/>
              <a:gd name="T54" fmla="*/ 33 w 62"/>
              <a:gd name="T55" fmla="*/ 12 h 31"/>
              <a:gd name="T56" fmla="*/ 25 w 62"/>
              <a:gd name="T57" fmla="*/ 5 h 31"/>
              <a:gd name="T58" fmla="*/ 21 w 62"/>
              <a:gd name="T59" fmla="*/ 8 h 31"/>
              <a:gd name="T60" fmla="*/ 25 w 62"/>
              <a:gd name="T61" fmla="*/ 16 h 31"/>
              <a:gd name="T62" fmla="*/ 16 w 62"/>
              <a:gd name="T63" fmla="*/ 11 h 31"/>
              <a:gd name="T64" fmla="*/ 14 w 62"/>
              <a:gd name="T65" fmla="*/ 7 h 31"/>
              <a:gd name="T66" fmla="*/ 8 w 62"/>
              <a:gd name="T67"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2" h="31">
                <a:moveTo>
                  <a:pt x="8" y="3"/>
                </a:moveTo>
                <a:cubicBezTo>
                  <a:pt x="2" y="0"/>
                  <a:pt x="0" y="2"/>
                  <a:pt x="1" y="5"/>
                </a:cubicBezTo>
                <a:cubicBezTo>
                  <a:pt x="1" y="9"/>
                  <a:pt x="5" y="8"/>
                  <a:pt x="5" y="8"/>
                </a:cubicBezTo>
                <a:cubicBezTo>
                  <a:pt x="5" y="8"/>
                  <a:pt x="3" y="10"/>
                  <a:pt x="4" y="12"/>
                </a:cubicBezTo>
                <a:cubicBezTo>
                  <a:pt x="5" y="13"/>
                  <a:pt x="8" y="14"/>
                  <a:pt x="6" y="14"/>
                </a:cubicBezTo>
                <a:cubicBezTo>
                  <a:pt x="5" y="14"/>
                  <a:pt x="8" y="17"/>
                  <a:pt x="12" y="16"/>
                </a:cubicBezTo>
                <a:cubicBezTo>
                  <a:pt x="16" y="15"/>
                  <a:pt x="17" y="17"/>
                  <a:pt x="15" y="17"/>
                </a:cubicBezTo>
                <a:cubicBezTo>
                  <a:pt x="13" y="18"/>
                  <a:pt x="14" y="20"/>
                  <a:pt x="22" y="19"/>
                </a:cubicBezTo>
                <a:cubicBezTo>
                  <a:pt x="31" y="19"/>
                  <a:pt x="27" y="20"/>
                  <a:pt x="32" y="20"/>
                </a:cubicBezTo>
                <a:cubicBezTo>
                  <a:pt x="38" y="20"/>
                  <a:pt x="39" y="18"/>
                  <a:pt x="41" y="18"/>
                </a:cubicBezTo>
                <a:cubicBezTo>
                  <a:pt x="44" y="18"/>
                  <a:pt x="40" y="19"/>
                  <a:pt x="38" y="20"/>
                </a:cubicBezTo>
                <a:cubicBezTo>
                  <a:pt x="36" y="21"/>
                  <a:pt x="35" y="23"/>
                  <a:pt x="34" y="25"/>
                </a:cubicBezTo>
                <a:cubicBezTo>
                  <a:pt x="34" y="27"/>
                  <a:pt x="36" y="31"/>
                  <a:pt x="41" y="30"/>
                </a:cubicBezTo>
                <a:cubicBezTo>
                  <a:pt x="46" y="30"/>
                  <a:pt x="45" y="30"/>
                  <a:pt x="49" y="29"/>
                </a:cubicBezTo>
                <a:cubicBezTo>
                  <a:pt x="53" y="29"/>
                  <a:pt x="53" y="29"/>
                  <a:pt x="56" y="28"/>
                </a:cubicBezTo>
                <a:cubicBezTo>
                  <a:pt x="58" y="28"/>
                  <a:pt x="56" y="27"/>
                  <a:pt x="56" y="26"/>
                </a:cubicBezTo>
                <a:cubicBezTo>
                  <a:pt x="55" y="25"/>
                  <a:pt x="54" y="24"/>
                  <a:pt x="55" y="22"/>
                </a:cubicBezTo>
                <a:cubicBezTo>
                  <a:pt x="56" y="20"/>
                  <a:pt x="59" y="22"/>
                  <a:pt x="60" y="21"/>
                </a:cubicBezTo>
                <a:cubicBezTo>
                  <a:pt x="62" y="20"/>
                  <a:pt x="60" y="19"/>
                  <a:pt x="58" y="18"/>
                </a:cubicBezTo>
                <a:cubicBezTo>
                  <a:pt x="56" y="17"/>
                  <a:pt x="57" y="17"/>
                  <a:pt x="58" y="15"/>
                </a:cubicBezTo>
                <a:cubicBezTo>
                  <a:pt x="59" y="13"/>
                  <a:pt x="60" y="12"/>
                  <a:pt x="58" y="9"/>
                </a:cubicBezTo>
                <a:cubicBezTo>
                  <a:pt x="57" y="6"/>
                  <a:pt x="58" y="6"/>
                  <a:pt x="56" y="4"/>
                </a:cubicBezTo>
                <a:cubicBezTo>
                  <a:pt x="56" y="4"/>
                  <a:pt x="52" y="2"/>
                  <a:pt x="49" y="2"/>
                </a:cubicBezTo>
                <a:cubicBezTo>
                  <a:pt x="45" y="2"/>
                  <a:pt x="47" y="4"/>
                  <a:pt x="46" y="5"/>
                </a:cubicBezTo>
                <a:cubicBezTo>
                  <a:pt x="45" y="6"/>
                  <a:pt x="44" y="3"/>
                  <a:pt x="44" y="3"/>
                </a:cubicBezTo>
                <a:cubicBezTo>
                  <a:pt x="43" y="3"/>
                  <a:pt x="36" y="1"/>
                  <a:pt x="33" y="2"/>
                </a:cubicBezTo>
                <a:cubicBezTo>
                  <a:pt x="30" y="3"/>
                  <a:pt x="34" y="4"/>
                  <a:pt x="40" y="10"/>
                </a:cubicBezTo>
                <a:cubicBezTo>
                  <a:pt x="45" y="16"/>
                  <a:pt x="37" y="13"/>
                  <a:pt x="33" y="12"/>
                </a:cubicBezTo>
                <a:cubicBezTo>
                  <a:pt x="29" y="10"/>
                  <a:pt x="29" y="6"/>
                  <a:pt x="25" y="5"/>
                </a:cubicBezTo>
                <a:cubicBezTo>
                  <a:pt x="20" y="4"/>
                  <a:pt x="22" y="8"/>
                  <a:pt x="21" y="8"/>
                </a:cubicBezTo>
                <a:cubicBezTo>
                  <a:pt x="20" y="9"/>
                  <a:pt x="27" y="17"/>
                  <a:pt x="25" y="16"/>
                </a:cubicBezTo>
                <a:cubicBezTo>
                  <a:pt x="24" y="16"/>
                  <a:pt x="20" y="13"/>
                  <a:pt x="16" y="11"/>
                </a:cubicBezTo>
                <a:cubicBezTo>
                  <a:pt x="11" y="9"/>
                  <a:pt x="15" y="7"/>
                  <a:pt x="14" y="7"/>
                </a:cubicBezTo>
                <a:cubicBezTo>
                  <a:pt x="13" y="7"/>
                  <a:pt x="15" y="6"/>
                  <a:pt x="8" y="3"/>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1" name="Freeform 25"/>
          <p:cNvSpPr/>
          <p:nvPr/>
        </p:nvSpPr>
        <p:spPr bwMode="auto">
          <a:xfrm>
            <a:off x="2898869" y="1934010"/>
            <a:ext cx="60062" cy="20021"/>
          </a:xfrm>
          <a:custGeom>
            <a:avLst/>
            <a:gdLst>
              <a:gd name="T0" fmla="*/ 15 w 18"/>
              <a:gd name="T1" fmla="*/ 4 h 6"/>
              <a:gd name="T2" fmla="*/ 10 w 18"/>
              <a:gd name="T3" fmla="*/ 1 h 6"/>
              <a:gd name="T4" fmla="*/ 5 w 18"/>
              <a:gd name="T5" fmla="*/ 2 h 6"/>
              <a:gd name="T6" fmla="*/ 15 w 18"/>
              <a:gd name="T7" fmla="*/ 4 h 6"/>
            </a:gdLst>
            <a:ahLst/>
            <a:cxnLst>
              <a:cxn ang="0">
                <a:pos x="T0" y="T1"/>
              </a:cxn>
              <a:cxn ang="0">
                <a:pos x="T2" y="T3"/>
              </a:cxn>
              <a:cxn ang="0">
                <a:pos x="T4" y="T5"/>
              </a:cxn>
              <a:cxn ang="0">
                <a:pos x="T6" y="T7"/>
              </a:cxn>
            </a:cxnLst>
            <a:rect l="0" t="0" r="r" b="b"/>
            <a:pathLst>
              <a:path w="18" h="6">
                <a:moveTo>
                  <a:pt x="15" y="4"/>
                </a:moveTo>
                <a:cubicBezTo>
                  <a:pt x="18" y="2"/>
                  <a:pt x="10" y="1"/>
                  <a:pt x="10" y="1"/>
                </a:cubicBezTo>
                <a:cubicBezTo>
                  <a:pt x="6" y="1"/>
                  <a:pt x="0" y="0"/>
                  <a:pt x="5" y="2"/>
                </a:cubicBezTo>
                <a:cubicBezTo>
                  <a:pt x="10" y="4"/>
                  <a:pt x="12" y="6"/>
                  <a:pt x="15" y="4"/>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2" name="Freeform 26"/>
          <p:cNvSpPr/>
          <p:nvPr/>
        </p:nvSpPr>
        <p:spPr bwMode="auto">
          <a:xfrm>
            <a:off x="3332040" y="2447264"/>
            <a:ext cx="32761" cy="32761"/>
          </a:xfrm>
          <a:custGeom>
            <a:avLst/>
            <a:gdLst>
              <a:gd name="T0" fmla="*/ 5 w 10"/>
              <a:gd name="T1" fmla="*/ 0 h 10"/>
              <a:gd name="T2" fmla="*/ 2 w 10"/>
              <a:gd name="T3" fmla="*/ 6 h 10"/>
              <a:gd name="T4" fmla="*/ 9 w 10"/>
              <a:gd name="T5" fmla="*/ 6 h 10"/>
              <a:gd name="T6" fmla="*/ 9 w 10"/>
              <a:gd name="T7" fmla="*/ 2 h 10"/>
              <a:gd name="T8" fmla="*/ 5 w 10"/>
              <a:gd name="T9" fmla="*/ 0 h 10"/>
            </a:gdLst>
            <a:ahLst/>
            <a:cxnLst>
              <a:cxn ang="0">
                <a:pos x="T0" y="T1"/>
              </a:cxn>
              <a:cxn ang="0">
                <a:pos x="T2" y="T3"/>
              </a:cxn>
              <a:cxn ang="0">
                <a:pos x="T4" y="T5"/>
              </a:cxn>
              <a:cxn ang="0">
                <a:pos x="T6" y="T7"/>
              </a:cxn>
              <a:cxn ang="0">
                <a:pos x="T8" y="T9"/>
              </a:cxn>
            </a:cxnLst>
            <a:rect l="0" t="0" r="r" b="b"/>
            <a:pathLst>
              <a:path w="10" h="10">
                <a:moveTo>
                  <a:pt x="5" y="0"/>
                </a:moveTo>
                <a:cubicBezTo>
                  <a:pt x="3" y="2"/>
                  <a:pt x="0" y="3"/>
                  <a:pt x="2" y="6"/>
                </a:cubicBezTo>
                <a:cubicBezTo>
                  <a:pt x="4" y="10"/>
                  <a:pt x="8" y="8"/>
                  <a:pt x="9" y="6"/>
                </a:cubicBezTo>
                <a:cubicBezTo>
                  <a:pt x="10" y="4"/>
                  <a:pt x="10" y="2"/>
                  <a:pt x="9" y="2"/>
                </a:cubicBezTo>
                <a:cubicBezTo>
                  <a:pt x="8" y="1"/>
                  <a:pt x="5" y="0"/>
                  <a:pt x="5" y="0"/>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3" name="Freeform 27"/>
          <p:cNvSpPr/>
          <p:nvPr/>
        </p:nvSpPr>
        <p:spPr bwMode="auto">
          <a:xfrm>
            <a:off x="3586847" y="2671129"/>
            <a:ext cx="25481" cy="20021"/>
          </a:xfrm>
          <a:custGeom>
            <a:avLst/>
            <a:gdLst>
              <a:gd name="T0" fmla="*/ 4 w 8"/>
              <a:gd name="T1" fmla="*/ 5 h 6"/>
              <a:gd name="T2" fmla="*/ 7 w 8"/>
              <a:gd name="T3" fmla="*/ 1 h 6"/>
              <a:gd name="T4" fmla="*/ 0 w 8"/>
              <a:gd name="T5" fmla="*/ 0 h 6"/>
              <a:gd name="T6" fmla="*/ 4 w 8"/>
              <a:gd name="T7" fmla="*/ 5 h 6"/>
            </a:gdLst>
            <a:ahLst/>
            <a:cxnLst>
              <a:cxn ang="0">
                <a:pos x="T0" y="T1"/>
              </a:cxn>
              <a:cxn ang="0">
                <a:pos x="T2" y="T3"/>
              </a:cxn>
              <a:cxn ang="0">
                <a:pos x="T4" y="T5"/>
              </a:cxn>
              <a:cxn ang="0">
                <a:pos x="T6" y="T7"/>
              </a:cxn>
            </a:cxnLst>
            <a:rect l="0" t="0" r="r" b="b"/>
            <a:pathLst>
              <a:path w="8" h="6">
                <a:moveTo>
                  <a:pt x="4" y="5"/>
                </a:moveTo>
                <a:cubicBezTo>
                  <a:pt x="7" y="3"/>
                  <a:pt x="8" y="2"/>
                  <a:pt x="7" y="1"/>
                </a:cubicBezTo>
                <a:cubicBezTo>
                  <a:pt x="5" y="0"/>
                  <a:pt x="0" y="0"/>
                  <a:pt x="0" y="0"/>
                </a:cubicBezTo>
                <a:cubicBezTo>
                  <a:pt x="1" y="2"/>
                  <a:pt x="1" y="6"/>
                  <a:pt x="4" y="5"/>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4" name="Freeform 28"/>
          <p:cNvSpPr/>
          <p:nvPr/>
        </p:nvSpPr>
        <p:spPr bwMode="auto">
          <a:xfrm>
            <a:off x="3681488" y="2456364"/>
            <a:ext cx="43682" cy="23661"/>
          </a:xfrm>
          <a:custGeom>
            <a:avLst/>
            <a:gdLst>
              <a:gd name="T0" fmla="*/ 13 w 13"/>
              <a:gd name="T1" fmla="*/ 6 h 7"/>
              <a:gd name="T2" fmla="*/ 10 w 13"/>
              <a:gd name="T3" fmla="*/ 1 h 7"/>
              <a:gd name="T4" fmla="*/ 3 w 13"/>
              <a:gd name="T5" fmla="*/ 1 h 7"/>
              <a:gd name="T6" fmla="*/ 4 w 13"/>
              <a:gd name="T7" fmla="*/ 5 h 7"/>
              <a:gd name="T8" fmla="*/ 13 w 13"/>
              <a:gd name="T9" fmla="*/ 6 h 7"/>
            </a:gdLst>
            <a:ahLst/>
            <a:cxnLst>
              <a:cxn ang="0">
                <a:pos x="T0" y="T1"/>
              </a:cxn>
              <a:cxn ang="0">
                <a:pos x="T2" y="T3"/>
              </a:cxn>
              <a:cxn ang="0">
                <a:pos x="T4" y="T5"/>
              </a:cxn>
              <a:cxn ang="0">
                <a:pos x="T6" y="T7"/>
              </a:cxn>
              <a:cxn ang="0">
                <a:pos x="T8" y="T9"/>
              </a:cxn>
            </a:cxnLst>
            <a:rect l="0" t="0" r="r" b="b"/>
            <a:pathLst>
              <a:path w="13" h="7">
                <a:moveTo>
                  <a:pt x="13" y="6"/>
                </a:moveTo>
                <a:cubicBezTo>
                  <a:pt x="13" y="5"/>
                  <a:pt x="10" y="1"/>
                  <a:pt x="10" y="1"/>
                </a:cubicBezTo>
                <a:cubicBezTo>
                  <a:pt x="8" y="0"/>
                  <a:pt x="3" y="0"/>
                  <a:pt x="3" y="1"/>
                </a:cubicBezTo>
                <a:cubicBezTo>
                  <a:pt x="2" y="1"/>
                  <a:pt x="0" y="5"/>
                  <a:pt x="4" y="5"/>
                </a:cubicBezTo>
                <a:cubicBezTo>
                  <a:pt x="8" y="6"/>
                  <a:pt x="13" y="7"/>
                  <a:pt x="13" y="6"/>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5" name="Freeform 29"/>
          <p:cNvSpPr/>
          <p:nvPr/>
        </p:nvSpPr>
        <p:spPr bwMode="auto">
          <a:xfrm>
            <a:off x="3612327" y="2447264"/>
            <a:ext cx="69162" cy="52781"/>
          </a:xfrm>
          <a:custGeom>
            <a:avLst/>
            <a:gdLst>
              <a:gd name="T0" fmla="*/ 9 w 21"/>
              <a:gd name="T1" fmla="*/ 16 h 16"/>
              <a:gd name="T2" fmla="*/ 20 w 21"/>
              <a:gd name="T3" fmla="*/ 10 h 16"/>
              <a:gd name="T4" fmla="*/ 19 w 21"/>
              <a:gd name="T5" fmla="*/ 3 h 16"/>
              <a:gd name="T6" fmla="*/ 8 w 21"/>
              <a:gd name="T7" fmla="*/ 1 h 16"/>
              <a:gd name="T8" fmla="*/ 1 w 21"/>
              <a:gd name="T9" fmla="*/ 15 h 16"/>
              <a:gd name="T10" fmla="*/ 9 w 21"/>
              <a:gd name="T11" fmla="*/ 16 h 16"/>
            </a:gdLst>
            <a:ahLst/>
            <a:cxnLst>
              <a:cxn ang="0">
                <a:pos x="T0" y="T1"/>
              </a:cxn>
              <a:cxn ang="0">
                <a:pos x="T2" y="T3"/>
              </a:cxn>
              <a:cxn ang="0">
                <a:pos x="T4" y="T5"/>
              </a:cxn>
              <a:cxn ang="0">
                <a:pos x="T6" y="T7"/>
              </a:cxn>
              <a:cxn ang="0">
                <a:pos x="T8" y="T9"/>
              </a:cxn>
              <a:cxn ang="0">
                <a:pos x="T10" y="T11"/>
              </a:cxn>
            </a:cxnLst>
            <a:rect l="0" t="0" r="r" b="b"/>
            <a:pathLst>
              <a:path w="21" h="16">
                <a:moveTo>
                  <a:pt x="9" y="16"/>
                </a:moveTo>
                <a:cubicBezTo>
                  <a:pt x="12" y="16"/>
                  <a:pt x="20" y="13"/>
                  <a:pt x="20" y="10"/>
                </a:cubicBezTo>
                <a:cubicBezTo>
                  <a:pt x="21" y="8"/>
                  <a:pt x="21" y="5"/>
                  <a:pt x="19" y="3"/>
                </a:cubicBezTo>
                <a:cubicBezTo>
                  <a:pt x="17" y="0"/>
                  <a:pt x="13" y="0"/>
                  <a:pt x="8" y="1"/>
                </a:cubicBezTo>
                <a:cubicBezTo>
                  <a:pt x="3" y="2"/>
                  <a:pt x="0" y="12"/>
                  <a:pt x="1" y="15"/>
                </a:cubicBezTo>
                <a:cubicBezTo>
                  <a:pt x="1" y="15"/>
                  <a:pt x="6" y="16"/>
                  <a:pt x="9" y="16"/>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6" name="Freeform 30"/>
          <p:cNvSpPr/>
          <p:nvPr/>
        </p:nvSpPr>
        <p:spPr bwMode="auto">
          <a:xfrm>
            <a:off x="3077233" y="1981332"/>
            <a:ext cx="485953" cy="161984"/>
          </a:xfrm>
          <a:custGeom>
            <a:avLst/>
            <a:gdLst>
              <a:gd name="T0" fmla="*/ 50 w 147"/>
              <a:gd name="T1" fmla="*/ 43 h 49"/>
              <a:gd name="T2" fmla="*/ 66 w 147"/>
              <a:gd name="T3" fmla="*/ 41 h 49"/>
              <a:gd name="T4" fmla="*/ 69 w 147"/>
              <a:gd name="T5" fmla="*/ 43 h 49"/>
              <a:gd name="T6" fmla="*/ 87 w 147"/>
              <a:gd name="T7" fmla="*/ 47 h 49"/>
              <a:gd name="T8" fmla="*/ 101 w 147"/>
              <a:gd name="T9" fmla="*/ 44 h 49"/>
              <a:gd name="T10" fmla="*/ 110 w 147"/>
              <a:gd name="T11" fmla="*/ 45 h 49"/>
              <a:gd name="T12" fmla="*/ 113 w 147"/>
              <a:gd name="T13" fmla="*/ 40 h 49"/>
              <a:gd name="T14" fmla="*/ 117 w 147"/>
              <a:gd name="T15" fmla="*/ 43 h 49"/>
              <a:gd name="T16" fmla="*/ 128 w 147"/>
              <a:gd name="T17" fmla="*/ 46 h 49"/>
              <a:gd name="T18" fmla="*/ 136 w 147"/>
              <a:gd name="T19" fmla="*/ 44 h 49"/>
              <a:gd name="T20" fmla="*/ 140 w 147"/>
              <a:gd name="T21" fmla="*/ 40 h 49"/>
              <a:gd name="T22" fmla="*/ 145 w 147"/>
              <a:gd name="T23" fmla="*/ 39 h 49"/>
              <a:gd name="T24" fmla="*/ 143 w 147"/>
              <a:gd name="T25" fmla="*/ 35 h 49"/>
              <a:gd name="T26" fmla="*/ 143 w 147"/>
              <a:gd name="T27" fmla="*/ 29 h 49"/>
              <a:gd name="T28" fmla="*/ 137 w 147"/>
              <a:gd name="T29" fmla="*/ 28 h 49"/>
              <a:gd name="T30" fmla="*/ 129 w 147"/>
              <a:gd name="T31" fmla="*/ 24 h 49"/>
              <a:gd name="T32" fmla="*/ 114 w 147"/>
              <a:gd name="T33" fmla="*/ 22 h 49"/>
              <a:gd name="T34" fmla="*/ 101 w 147"/>
              <a:gd name="T35" fmla="*/ 24 h 49"/>
              <a:gd name="T36" fmla="*/ 89 w 147"/>
              <a:gd name="T37" fmla="*/ 29 h 49"/>
              <a:gd name="T38" fmla="*/ 80 w 147"/>
              <a:gd name="T39" fmla="*/ 27 h 49"/>
              <a:gd name="T40" fmla="*/ 67 w 147"/>
              <a:gd name="T41" fmla="*/ 27 h 49"/>
              <a:gd name="T42" fmla="*/ 61 w 147"/>
              <a:gd name="T43" fmla="*/ 28 h 49"/>
              <a:gd name="T44" fmla="*/ 59 w 147"/>
              <a:gd name="T45" fmla="*/ 22 h 49"/>
              <a:gd name="T46" fmla="*/ 51 w 147"/>
              <a:gd name="T47" fmla="*/ 17 h 49"/>
              <a:gd name="T48" fmla="*/ 57 w 147"/>
              <a:gd name="T49" fmla="*/ 14 h 49"/>
              <a:gd name="T50" fmla="*/ 47 w 147"/>
              <a:gd name="T51" fmla="*/ 11 h 49"/>
              <a:gd name="T52" fmla="*/ 44 w 147"/>
              <a:gd name="T53" fmla="*/ 7 h 49"/>
              <a:gd name="T54" fmla="*/ 33 w 147"/>
              <a:gd name="T55" fmla="*/ 9 h 49"/>
              <a:gd name="T56" fmla="*/ 28 w 147"/>
              <a:gd name="T57" fmla="*/ 10 h 49"/>
              <a:gd name="T58" fmla="*/ 26 w 147"/>
              <a:gd name="T59" fmla="*/ 5 h 49"/>
              <a:gd name="T60" fmla="*/ 17 w 147"/>
              <a:gd name="T61" fmla="*/ 3 h 49"/>
              <a:gd name="T62" fmla="*/ 1 w 147"/>
              <a:gd name="T63" fmla="*/ 3 h 49"/>
              <a:gd name="T64" fmla="*/ 7 w 147"/>
              <a:gd name="T65" fmla="*/ 11 h 49"/>
              <a:gd name="T66" fmla="*/ 18 w 147"/>
              <a:gd name="T67" fmla="*/ 14 h 49"/>
              <a:gd name="T68" fmla="*/ 31 w 147"/>
              <a:gd name="T69" fmla="*/ 14 h 49"/>
              <a:gd name="T70" fmla="*/ 34 w 147"/>
              <a:gd name="T71" fmla="*/ 19 h 49"/>
              <a:gd name="T72" fmla="*/ 39 w 147"/>
              <a:gd name="T73" fmla="*/ 25 h 49"/>
              <a:gd name="T74" fmla="*/ 35 w 147"/>
              <a:gd name="T75" fmla="*/ 32 h 49"/>
              <a:gd name="T76" fmla="*/ 39 w 147"/>
              <a:gd name="T77" fmla="*/ 40 h 49"/>
              <a:gd name="T78" fmla="*/ 48 w 147"/>
              <a:gd name="T79" fmla="*/ 38 h 49"/>
              <a:gd name="T80" fmla="*/ 50 w 147"/>
              <a:gd name="T81" fmla="*/ 4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7" h="49">
                <a:moveTo>
                  <a:pt x="50" y="43"/>
                </a:moveTo>
                <a:cubicBezTo>
                  <a:pt x="60" y="46"/>
                  <a:pt x="64" y="43"/>
                  <a:pt x="66" y="41"/>
                </a:cubicBezTo>
                <a:cubicBezTo>
                  <a:pt x="68" y="39"/>
                  <a:pt x="66" y="41"/>
                  <a:pt x="69" y="43"/>
                </a:cubicBezTo>
                <a:cubicBezTo>
                  <a:pt x="72" y="46"/>
                  <a:pt x="83" y="49"/>
                  <a:pt x="87" y="47"/>
                </a:cubicBezTo>
                <a:cubicBezTo>
                  <a:pt x="92" y="45"/>
                  <a:pt x="97" y="43"/>
                  <a:pt x="101" y="44"/>
                </a:cubicBezTo>
                <a:cubicBezTo>
                  <a:pt x="106" y="45"/>
                  <a:pt x="108" y="46"/>
                  <a:pt x="110" y="45"/>
                </a:cubicBezTo>
                <a:cubicBezTo>
                  <a:pt x="111" y="44"/>
                  <a:pt x="112" y="40"/>
                  <a:pt x="113" y="40"/>
                </a:cubicBezTo>
                <a:cubicBezTo>
                  <a:pt x="114" y="40"/>
                  <a:pt x="111" y="41"/>
                  <a:pt x="117" y="43"/>
                </a:cubicBezTo>
                <a:cubicBezTo>
                  <a:pt x="123" y="45"/>
                  <a:pt x="122" y="46"/>
                  <a:pt x="128" y="46"/>
                </a:cubicBezTo>
                <a:cubicBezTo>
                  <a:pt x="134" y="46"/>
                  <a:pt x="132" y="46"/>
                  <a:pt x="136" y="44"/>
                </a:cubicBezTo>
                <a:cubicBezTo>
                  <a:pt x="140" y="43"/>
                  <a:pt x="137" y="40"/>
                  <a:pt x="140" y="40"/>
                </a:cubicBezTo>
                <a:cubicBezTo>
                  <a:pt x="143" y="40"/>
                  <a:pt x="147" y="42"/>
                  <a:pt x="145" y="39"/>
                </a:cubicBezTo>
                <a:cubicBezTo>
                  <a:pt x="143" y="35"/>
                  <a:pt x="142" y="38"/>
                  <a:pt x="143" y="35"/>
                </a:cubicBezTo>
                <a:cubicBezTo>
                  <a:pt x="144" y="33"/>
                  <a:pt x="147" y="30"/>
                  <a:pt x="143" y="29"/>
                </a:cubicBezTo>
                <a:cubicBezTo>
                  <a:pt x="138" y="28"/>
                  <a:pt x="138" y="29"/>
                  <a:pt x="137" y="28"/>
                </a:cubicBezTo>
                <a:cubicBezTo>
                  <a:pt x="135" y="26"/>
                  <a:pt x="134" y="26"/>
                  <a:pt x="129" y="24"/>
                </a:cubicBezTo>
                <a:cubicBezTo>
                  <a:pt x="125" y="21"/>
                  <a:pt x="119" y="21"/>
                  <a:pt x="114" y="22"/>
                </a:cubicBezTo>
                <a:cubicBezTo>
                  <a:pt x="110" y="23"/>
                  <a:pt x="108" y="21"/>
                  <a:pt x="101" y="24"/>
                </a:cubicBezTo>
                <a:cubicBezTo>
                  <a:pt x="94" y="27"/>
                  <a:pt x="90" y="28"/>
                  <a:pt x="89" y="29"/>
                </a:cubicBezTo>
                <a:cubicBezTo>
                  <a:pt x="89" y="31"/>
                  <a:pt x="87" y="30"/>
                  <a:pt x="80" y="27"/>
                </a:cubicBezTo>
                <a:cubicBezTo>
                  <a:pt x="73" y="24"/>
                  <a:pt x="68" y="27"/>
                  <a:pt x="67" y="27"/>
                </a:cubicBezTo>
                <a:cubicBezTo>
                  <a:pt x="66" y="28"/>
                  <a:pt x="62" y="29"/>
                  <a:pt x="61" y="28"/>
                </a:cubicBezTo>
                <a:cubicBezTo>
                  <a:pt x="61" y="27"/>
                  <a:pt x="65" y="23"/>
                  <a:pt x="59" y="22"/>
                </a:cubicBezTo>
                <a:cubicBezTo>
                  <a:pt x="52" y="20"/>
                  <a:pt x="44" y="17"/>
                  <a:pt x="51" y="17"/>
                </a:cubicBezTo>
                <a:cubicBezTo>
                  <a:pt x="58" y="17"/>
                  <a:pt x="61" y="16"/>
                  <a:pt x="57" y="14"/>
                </a:cubicBezTo>
                <a:cubicBezTo>
                  <a:pt x="52" y="12"/>
                  <a:pt x="45" y="11"/>
                  <a:pt x="47" y="11"/>
                </a:cubicBezTo>
                <a:cubicBezTo>
                  <a:pt x="50" y="11"/>
                  <a:pt x="47" y="7"/>
                  <a:pt x="44" y="7"/>
                </a:cubicBezTo>
                <a:cubicBezTo>
                  <a:pt x="42" y="7"/>
                  <a:pt x="35" y="9"/>
                  <a:pt x="33" y="9"/>
                </a:cubicBezTo>
                <a:cubicBezTo>
                  <a:pt x="31" y="9"/>
                  <a:pt x="28" y="10"/>
                  <a:pt x="28" y="10"/>
                </a:cubicBezTo>
                <a:cubicBezTo>
                  <a:pt x="29" y="7"/>
                  <a:pt x="31" y="6"/>
                  <a:pt x="26" y="5"/>
                </a:cubicBezTo>
                <a:cubicBezTo>
                  <a:pt x="21" y="3"/>
                  <a:pt x="26" y="2"/>
                  <a:pt x="17" y="3"/>
                </a:cubicBezTo>
                <a:cubicBezTo>
                  <a:pt x="8" y="3"/>
                  <a:pt x="1" y="0"/>
                  <a:pt x="1" y="3"/>
                </a:cubicBezTo>
                <a:cubicBezTo>
                  <a:pt x="0" y="5"/>
                  <a:pt x="2" y="11"/>
                  <a:pt x="7" y="11"/>
                </a:cubicBezTo>
                <a:cubicBezTo>
                  <a:pt x="13" y="11"/>
                  <a:pt x="9" y="14"/>
                  <a:pt x="18" y="14"/>
                </a:cubicBezTo>
                <a:cubicBezTo>
                  <a:pt x="27" y="15"/>
                  <a:pt x="27" y="11"/>
                  <a:pt x="31" y="14"/>
                </a:cubicBezTo>
                <a:cubicBezTo>
                  <a:pt x="34" y="17"/>
                  <a:pt x="31" y="16"/>
                  <a:pt x="34" y="19"/>
                </a:cubicBezTo>
                <a:cubicBezTo>
                  <a:pt x="37" y="21"/>
                  <a:pt x="41" y="24"/>
                  <a:pt x="39" y="25"/>
                </a:cubicBezTo>
                <a:cubicBezTo>
                  <a:pt x="36" y="27"/>
                  <a:pt x="32" y="28"/>
                  <a:pt x="35" y="32"/>
                </a:cubicBezTo>
                <a:cubicBezTo>
                  <a:pt x="38" y="35"/>
                  <a:pt x="37" y="37"/>
                  <a:pt x="39" y="40"/>
                </a:cubicBezTo>
                <a:cubicBezTo>
                  <a:pt x="41" y="44"/>
                  <a:pt x="46" y="38"/>
                  <a:pt x="48" y="38"/>
                </a:cubicBezTo>
                <a:cubicBezTo>
                  <a:pt x="49" y="38"/>
                  <a:pt x="41" y="41"/>
                  <a:pt x="50" y="43"/>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7" name="Freeform 31"/>
          <p:cNvSpPr/>
          <p:nvPr/>
        </p:nvSpPr>
        <p:spPr bwMode="auto">
          <a:xfrm>
            <a:off x="3552266" y="2394482"/>
            <a:ext cx="36401" cy="43682"/>
          </a:xfrm>
          <a:custGeom>
            <a:avLst/>
            <a:gdLst>
              <a:gd name="T0" fmla="*/ 10 w 11"/>
              <a:gd name="T1" fmla="*/ 2 h 13"/>
              <a:gd name="T2" fmla="*/ 8 w 11"/>
              <a:gd name="T3" fmla="*/ 1 h 13"/>
              <a:gd name="T4" fmla="*/ 2 w 11"/>
              <a:gd name="T5" fmla="*/ 10 h 13"/>
              <a:gd name="T6" fmla="*/ 10 w 11"/>
              <a:gd name="T7" fmla="*/ 2 h 13"/>
            </a:gdLst>
            <a:ahLst/>
            <a:cxnLst>
              <a:cxn ang="0">
                <a:pos x="T0" y="T1"/>
              </a:cxn>
              <a:cxn ang="0">
                <a:pos x="T2" y="T3"/>
              </a:cxn>
              <a:cxn ang="0">
                <a:pos x="T4" y="T5"/>
              </a:cxn>
              <a:cxn ang="0">
                <a:pos x="T6" y="T7"/>
              </a:cxn>
            </a:cxnLst>
            <a:rect l="0" t="0" r="r" b="b"/>
            <a:pathLst>
              <a:path w="11" h="13">
                <a:moveTo>
                  <a:pt x="10" y="2"/>
                </a:moveTo>
                <a:cubicBezTo>
                  <a:pt x="10" y="2"/>
                  <a:pt x="11" y="0"/>
                  <a:pt x="8" y="1"/>
                </a:cubicBezTo>
                <a:cubicBezTo>
                  <a:pt x="5" y="2"/>
                  <a:pt x="0" y="6"/>
                  <a:pt x="2" y="10"/>
                </a:cubicBezTo>
                <a:cubicBezTo>
                  <a:pt x="5" y="13"/>
                  <a:pt x="8" y="8"/>
                  <a:pt x="10" y="2"/>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8" name="Freeform 32"/>
          <p:cNvSpPr/>
          <p:nvPr/>
        </p:nvSpPr>
        <p:spPr bwMode="auto">
          <a:xfrm>
            <a:off x="3534066" y="2718450"/>
            <a:ext cx="32761" cy="40041"/>
          </a:xfrm>
          <a:custGeom>
            <a:avLst/>
            <a:gdLst>
              <a:gd name="T0" fmla="*/ 4 w 10"/>
              <a:gd name="T1" fmla="*/ 1 h 12"/>
              <a:gd name="T2" fmla="*/ 1 w 10"/>
              <a:gd name="T3" fmla="*/ 7 h 12"/>
              <a:gd name="T4" fmla="*/ 5 w 10"/>
              <a:gd name="T5" fmla="*/ 11 h 12"/>
              <a:gd name="T6" fmla="*/ 8 w 10"/>
              <a:gd name="T7" fmla="*/ 3 h 12"/>
              <a:gd name="T8" fmla="*/ 4 w 10"/>
              <a:gd name="T9" fmla="*/ 1 h 12"/>
            </a:gdLst>
            <a:ahLst/>
            <a:cxnLst>
              <a:cxn ang="0">
                <a:pos x="T0" y="T1"/>
              </a:cxn>
              <a:cxn ang="0">
                <a:pos x="T2" y="T3"/>
              </a:cxn>
              <a:cxn ang="0">
                <a:pos x="T4" y="T5"/>
              </a:cxn>
              <a:cxn ang="0">
                <a:pos x="T6" y="T7"/>
              </a:cxn>
              <a:cxn ang="0">
                <a:pos x="T8" y="T9"/>
              </a:cxn>
            </a:cxnLst>
            <a:rect l="0" t="0" r="r" b="b"/>
            <a:pathLst>
              <a:path w="10" h="12">
                <a:moveTo>
                  <a:pt x="4" y="1"/>
                </a:moveTo>
                <a:cubicBezTo>
                  <a:pt x="2" y="3"/>
                  <a:pt x="0" y="4"/>
                  <a:pt x="1" y="7"/>
                </a:cubicBezTo>
                <a:cubicBezTo>
                  <a:pt x="2" y="10"/>
                  <a:pt x="3" y="12"/>
                  <a:pt x="5" y="11"/>
                </a:cubicBezTo>
                <a:cubicBezTo>
                  <a:pt x="6" y="9"/>
                  <a:pt x="10" y="5"/>
                  <a:pt x="8" y="3"/>
                </a:cubicBezTo>
                <a:cubicBezTo>
                  <a:pt x="7" y="0"/>
                  <a:pt x="4" y="1"/>
                  <a:pt x="4" y="1"/>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9" name="Freeform 33"/>
          <p:cNvSpPr/>
          <p:nvPr/>
        </p:nvSpPr>
        <p:spPr bwMode="auto">
          <a:xfrm>
            <a:off x="3339320" y="2552827"/>
            <a:ext cx="191106" cy="132864"/>
          </a:xfrm>
          <a:custGeom>
            <a:avLst/>
            <a:gdLst>
              <a:gd name="T0" fmla="*/ 56 w 58"/>
              <a:gd name="T1" fmla="*/ 34 h 40"/>
              <a:gd name="T2" fmla="*/ 55 w 58"/>
              <a:gd name="T3" fmla="*/ 29 h 40"/>
              <a:gd name="T4" fmla="*/ 51 w 58"/>
              <a:gd name="T5" fmla="*/ 29 h 40"/>
              <a:gd name="T6" fmla="*/ 46 w 58"/>
              <a:gd name="T7" fmla="*/ 29 h 40"/>
              <a:gd name="T8" fmla="*/ 47 w 58"/>
              <a:gd name="T9" fmla="*/ 23 h 40"/>
              <a:gd name="T10" fmla="*/ 40 w 58"/>
              <a:gd name="T11" fmla="*/ 19 h 40"/>
              <a:gd name="T12" fmla="*/ 32 w 58"/>
              <a:gd name="T13" fmla="*/ 14 h 40"/>
              <a:gd name="T14" fmla="*/ 28 w 58"/>
              <a:gd name="T15" fmla="*/ 12 h 40"/>
              <a:gd name="T16" fmla="*/ 24 w 58"/>
              <a:gd name="T17" fmla="*/ 9 h 40"/>
              <a:gd name="T18" fmla="*/ 20 w 58"/>
              <a:gd name="T19" fmla="*/ 13 h 40"/>
              <a:gd name="T20" fmla="*/ 20 w 58"/>
              <a:gd name="T21" fmla="*/ 7 h 40"/>
              <a:gd name="T22" fmla="*/ 23 w 58"/>
              <a:gd name="T23" fmla="*/ 6 h 40"/>
              <a:gd name="T24" fmla="*/ 21 w 58"/>
              <a:gd name="T25" fmla="*/ 0 h 40"/>
              <a:gd name="T26" fmla="*/ 17 w 58"/>
              <a:gd name="T27" fmla="*/ 4 h 40"/>
              <a:gd name="T28" fmla="*/ 14 w 58"/>
              <a:gd name="T29" fmla="*/ 3 h 40"/>
              <a:gd name="T30" fmla="*/ 10 w 58"/>
              <a:gd name="T31" fmla="*/ 13 h 40"/>
              <a:gd name="T32" fmla="*/ 8 w 58"/>
              <a:gd name="T33" fmla="*/ 21 h 40"/>
              <a:gd name="T34" fmla="*/ 9 w 58"/>
              <a:gd name="T35" fmla="*/ 26 h 40"/>
              <a:gd name="T36" fmla="*/ 3 w 58"/>
              <a:gd name="T37" fmla="*/ 31 h 40"/>
              <a:gd name="T38" fmla="*/ 3 w 58"/>
              <a:gd name="T39" fmla="*/ 35 h 40"/>
              <a:gd name="T40" fmla="*/ 12 w 58"/>
              <a:gd name="T41" fmla="*/ 32 h 40"/>
              <a:gd name="T42" fmla="*/ 15 w 58"/>
              <a:gd name="T43" fmla="*/ 34 h 40"/>
              <a:gd name="T44" fmla="*/ 16 w 58"/>
              <a:gd name="T45" fmla="*/ 40 h 40"/>
              <a:gd name="T46" fmla="*/ 26 w 58"/>
              <a:gd name="T47" fmla="*/ 36 h 40"/>
              <a:gd name="T48" fmla="*/ 32 w 58"/>
              <a:gd name="T49" fmla="*/ 28 h 40"/>
              <a:gd name="T50" fmla="*/ 37 w 58"/>
              <a:gd name="T51" fmla="*/ 28 h 40"/>
              <a:gd name="T52" fmla="*/ 40 w 58"/>
              <a:gd name="T53" fmla="*/ 30 h 40"/>
              <a:gd name="T54" fmla="*/ 42 w 58"/>
              <a:gd name="T55" fmla="*/ 31 h 40"/>
              <a:gd name="T56" fmla="*/ 49 w 58"/>
              <a:gd name="T57" fmla="*/ 35 h 40"/>
              <a:gd name="T58" fmla="*/ 56 w 58"/>
              <a:gd name="T59"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 h="40">
                <a:moveTo>
                  <a:pt x="56" y="34"/>
                </a:moveTo>
                <a:cubicBezTo>
                  <a:pt x="58" y="32"/>
                  <a:pt x="55" y="30"/>
                  <a:pt x="55" y="29"/>
                </a:cubicBezTo>
                <a:cubicBezTo>
                  <a:pt x="55" y="28"/>
                  <a:pt x="54" y="28"/>
                  <a:pt x="51" y="29"/>
                </a:cubicBezTo>
                <a:cubicBezTo>
                  <a:pt x="48" y="29"/>
                  <a:pt x="46" y="31"/>
                  <a:pt x="46" y="29"/>
                </a:cubicBezTo>
                <a:cubicBezTo>
                  <a:pt x="46" y="27"/>
                  <a:pt x="49" y="25"/>
                  <a:pt x="47" y="23"/>
                </a:cubicBezTo>
                <a:cubicBezTo>
                  <a:pt x="46" y="21"/>
                  <a:pt x="45" y="19"/>
                  <a:pt x="40" y="19"/>
                </a:cubicBezTo>
                <a:cubicBezTo>
                  <a:pt x="36" y="18"/>
                  <a:pt x="35" y="15"/>
                  <a:pt x="32" y="14"/>
                </a:cubicBezTo>
                <a:cubicBezTo>
                  <a:pt x="29" y="12"/>
                  <a:pt x="30" y="13"/>
                  <a:pt x="28" y="12"/>
                </a:cubicBezTo>
                <a:cubicBezTo>
                  <a:pt x="26" y="10"/>
                  <a:pt x="25" y="7"/>
                  <a:pt x="24" y="9"/>
                </a:cubicBezTo>
                <a:cubicBezTo>
                  <a:pt x="22" y="10"/>
                  <a:pt x="21" y="16"/>
                  <a:pt x="20" y="13"/>
                </a:cubicBezTo>
                <a:cubicBezTo>
                  <a:pt x="18" y="9"/>
                  <a:pt x="20" y="8"/>
                  <a:pt x="20" y="7"/>
                </a:cubicBezTo>
                <a:cubicBezTo>
                  <a:pt x="20" y="6"/>
                  <a:pt x="23" y="8"/>
                  <a:pt x="23" y="6"/>
                </a:cubicBezTo>
                <a:cubicBezTo>
                  <a:pt x="23" y="5"/>
                  <a:pt x="22" y="0"/>
                  <a:pt x="21" y="0"/>
                </a:cubicBezTo>
                <a:cubicBezTo>
                  <a:pt x="19" y="0"/>
                  <a:pt x="17" y="4"/>
                  <a:pt x="17" y="4"/>
                </a:cubicBezTo>
                <a:cubicBezTo>
                  <a:pt x="17" y="4"/>
                  <a:pt x="16" y="1"/>
                  <a:pt x="14" y="3"/>
                </a:cubicBezTo>
                <a:cubicBezTo>
                  <a:pt x="12" y="4"/>
                  <a:pt x="10" y="9"/>
                  <a:pt x="10" y="13"/>
                </a:cubicBezTo>
                <a:cubicBezTo>
                  <a:pt x="10" y="18"/>
                  <a:pt x="8" y="19"/>
                  <a:pt x="8" y="21"/>
                </a:cubicBezTo>
                <a:cubicBezTo>
                  <a:pt x="8" y="23"/>
                  <a:pt x="9" y="26"/>
                  <a:pt x="9" y="26"/>
                </a:cubicBezTo>
                <a:cubicBezTo>
                  <a:pt x="8" y="29"/>
                  <a:pt x="6" y="28"/>
                  <a:pt x="3" y="31"/>
                </a:cubicBezTo>
                <a:cubicBezTo>
                  <a:pt x="0" y="34"/>
                  <a:pt x="1" y="34"/>
                  <a:pt x="3" y="35"/>
                </a:cubicBezTo>
                <a:cubicBezTo>
                  <a:pt x="4" y="35"/>
                  <a:pt x="11" y="32"/>
                  <a:pt x="12" y="32"/>
                </a:cubicBezTo>
                <a:cubicBezTo>
                  <a:pt x="13" y="32"/>
                  <a:pt x="15" y="31"/>
                  <a:pt x="15" y="34"/>
                </a:cubicBezTo>
                <a:cubicBezTo>
                  <a:pt x="15" y="37"/>
                  <a:pt x="11" y="40"/>
                  <a:pt x="16" y="40"/>
                </a:cubicBezTo>
                <a:cubicBezTo>
                  <a:pt x="21" y="40"/>
                  <a:pt x="21" y="40"/>
                  <a:pt x="26" y="36"/>
                </a:cubicBezTo>
                <a:cubicBezTo>
                  <a:pt x="31" y="31"/>
                  <a:pt x="31" y="30"/>
                  <a:pt x="32" y="28"/>
                </a:cubicBezTo>
                <a:cubicBezTo>
                  <a:pt x="34" y="26"/>
                  <a:pt x="35" y="26"/>
                  <a:pt x="37" y="28"/>
                </a:cubicBezTo>
                <a:cubicBezTo>
                  <a:pt x="38" y="29"/>
                  <a:pt x="39" y="28"/>
                  <a:pt x="40" y="30"/>
                </a:cubicBezTo>
                <a:cubicBezTo>
                  <a:pt x="42" y="31"/>
                  <a:pt x="41" y="28"/>
                  <a:pt x="42" y="31"/>
                </a:cubicBezTo>
                <a:cubicBezTo>
                  <a:pt x="43" y="33"/>
                  <a:pt x="44" y="33"/>
                  <a:pt x="49" y="35"/>
                </a:cubicBezTo>
                <a:cubicBezTo>
                  <a:pt x="54" y="37"/>
                  <a:pt x="55" y="36"/>
                  <a:pt x="56" y="34"/>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20" name="Freeform 34"/>
          <p:cNvSpPr/>
          <p:nvPr/>
        </p:nvSpPr>
        <p:spPr bwMode="auto">
          <a:xfrm>
            <a:off x="3424863" y="2556466"/>
            <a:ext cx="29121" cy="23661"/>
          </a:xfrm>
          <a:custGeom>
            <a:avLst/>
            <a:gdLst>
              <a:gd name="T0" fmla="*/ 3 w 9"/>
              <a:gd name="T1" fmla="*/ 4 h 7"/>
              <a:gd name="T2" fmla="*/ 8 w 9"/>
              <a:gd name="T3" fmla="*/ 3 h 7"/>
              <a:gd name="T4" fmla="*/ 0 w 9"/>
              <a:gd name="T5" fmla="*/ 0 h 7"/>
              <a:gd name="T6" fmla="*/ 3 w 9"/>
              <a:gd name="T7" fmla="*/ 4 h 7"/>
            </a:gdLst>
            <a:ahLst/>
            <a:cxnLst>
              <a:cxn ang="0">
                <a:pos x="T0" y="T1"/>
              </a:cxn>
              <a:cxn ang="0">
                <a:pos x="T2" y="T3"/>
              </a:cxn>
              <a:cxn ang="0">
                <a:pos x="T4" y="T5"/>
              </a:cxn>
              <a:cxn ang="0">
                <a:pos x="T6" y="T7"/>
              </a:cxn>
            </a:cxnLst>
            <a:rect l="0" t="0" r="r" b="b"/>
            <a:pathLst>
              <a:path w="9" h="7">
                <a:moveTo>
                  <a:pt x="3" y="4"/>
                </a:moveTo>
                <a:cubicBezTo>
                  <a:pt x="6" y="7"/>
                  <a:pt x="9" y="5"/>
                  <a:pt x="8" y="3"/>
                </a:cubicBezTo>
                <a:cubicBezTo>
                  <a:pt x="8" y="1"/>
                  <a:pt x="0" y="0"/>
                  <a:pt x="0" y="0"/>
                </a:cubicBezTo>
                <a:cubicBezTo>
                  <a:pt x="1" y="2"/>
                  <a:pt x="0" y="2"/>
                  <a:pt x="3" y="4"/>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21" name="Freeform 35"/>
          <p:cNvSpPr/>
          <p:nvPr/>
        </p:nvSpPr>
        <p:spPr bwMode="auto">
          <a:xfrm>
            <a:off x="3255598" y="2166977"/>
            <a:ext cx="802642" cy="576956"/>
          </a:xfrm>
          <a:custGeom>
            <a:avLst/>
            <a:gdLst>
              <a:gd name="T0" fmla="*/ 143 w 243"/>
              <a:gd name="T1" fmla="*/ 38 h 175"/>
              <a:gd name="T2" fmla="*/ 131 w 243"/>
              <a:gd name="T3" fmla="*/ 27 h 175"/>
              <a:gd name="T4" fmla="*/ 110 w 243"/>
              <a:gd name="T5" fmla="*/ 18 h 175"/>
              <a:gd name="T6" fmla="*/ 99 w 243"/>
              <a:gd name="T7" fmla="*/ 29 h 175"/>
              <a:gd name="T8" fmla="*/ 81 w 243"/>
              <a:gd name="T9" fmla="*/ 28 h 175"/>
              <a:gd name="T10" fmla="*/ 80 w 243"/>
              <a:gd name="T11" fmla="*/ 11 h 175"/>
              <a:gd name="T12" fmla="*/ 51 w 243"/>
              <a:gd name="T13" fmla="*/ 7 h 175"/>
              <a:gd name="T14" fmla="*/ 46 w 243"/>
              <a:gd name="T15" fmla="*/ 27 h 175"/>
              <a:gd name="T16" fmla="*/ 48 w 243"/>
              <a:gd name="T17" fmla="*/ 40 h 175"/>
              <a:gd name="T18" fmla="*/ 36 w 243"/>
              <a:gd name="T19" fmla="*/ 34 h 175"/>
              <a:gd name="T20" fmla="*/ 34 w 243"/>
              <a:gd name="T21" fmla="*/ 0 h 175"/>
              <a:gd name="T22" fmla="*/ 6 w 243"/>
              <a:gd name="T23" fmla="*/ 29 h 175"/>
              <a:gd name="T24" fmla="*/ 21 w 243"/>
              <a:gd name="T25" fmla="*/ 44 h 175"/>
              <a:gd name="T26" fmla="*/ 15 w 243"/>
              <a:gd name="T27" fmla="*/ 54 h 175"/>
              <a:gd name="T28" fmla="*/ 47 w 243"/>
              <a:gd name="T29" fmla="*/ 60 h 175"/>
              <a:gd name="T30" fmla="*/ 96 w 243"/>
              <a:gd name="T31" fmla="*/ 62 h 175"/>
              <a:gd name="T32" fmla="*/ 109 w 243"/>
              <a:gd name="T33" fmla="*/ 64 h 175"/>
              <a:gd name="T34" fmla="*/ 116 w 243"/>
              <a:gd name="T35" fmla="*/ 75 h 175"/>
              <a:gd name="T36" fmla="*/ 141 w 243"/>
              <a:gd name="T37" fmla="*/ 83 h 175"/>
              <a:gd name="T38" fmla="*/ 146 w 243"/>
              <a:gd name="T39" fmla="*/ 104 h 175"/>
              <a:gd name="T40" fmla="*/ 174 w 243"/>
              <a:gd name="T41" fmla="*/ 110 h 175"/>
              <a:gd name="T42" fmla="*/ 146 w 243"/>
              <a:gd name="T43" fmla="*/ 108 h 175"/>
              <a:gd name="T44" fmla="*/ 130 w 243"/>
              <a:gd name="T45" fmla="*/ 127 h 175"/>
              <a:gd name="T46" fmla="*/ 113 w 243"/>
              <a:gd name="T47" fmla="*/ 126 h 175"/>
              <a:gd name="T48" fmla="*/ 122 w 243"/>
              <a:gd name="T49" fmla="*/ 140 h 175"/>
              <a:gd name="T50" fmla="*/ 137 w 243"/>
              <a:gd name="T51" fmla="*/ 138 h 175"/>
              <a:gd name="T52" fmla="*/ 160 w 243"/>
              <a:gd name="T53" fmla="*/ 151 h 175"/>
              <a:gd name="T54" fmla="*/ 164 w 243"/>
              <a:gd name="T55" fmla="*/ 163 h 175"/>
              <a:gd name="T56" fmla="*/ 182 w 243"/>
              <a:gd name="T57" fmla="*/ 168 h 175"/>
              <a:gd name="T58" fmla="*/ 186 w 243"/>
              <a:gd name="T59" fmla="*/ 156 h 175"/>
              <a:gd name="T60" fmla="*/ 194 w 243"/>
              <a:gd name="T61" fmla="*/ 155 h 175"/>
              <a:gd name="T62" fmla="*/ 216 w 243"/>
              <a:gd name="T63" fmla="*/ 158 h 175"/>
              <a:gd name="T64" fmla="*/ 210 w 243"/>
              <a:gd name="T65" fmla="*/ 142 h 175"/>
              <a:gd name="T66" fmla="*/ 199 w 243"/>
              <a:gd name="T67" fmla="*/ 133 h 175"/>
              <a:gd name="T68" fmla="*/ 184 w 243"/>
              <a:gd name="T69" fmla="*/ 114 h 175"/>
              <a:gd name="T70" fmla="*/ 197 w 243"/>
              <a:gd name="T71" fmla="*/ 110 h 175"/>
              <a:gd name="T72" fmla="*/ 208 w 243"/>
              <a:gd name="T73" fmla="*/ 117 h 175"/>
              <a:gd name="T74" fmla="*/ 224 w 243"/>
              <a:gd name="T75" fmla="*/ 133 h 175"/>
              <a:gd name="T76" fmla="*/ 233 w 243"/>
              <a:gd name="T77" fmla="*/ 119 h 175"/>
              <a:gd name="T78" fmla="*/ 242 w 243"/>
              <a:gd name="T79" fmla="*/ 110 h 175"/>
              <a:gd name="T80" fmla="*/ 231 w 243"/>
              <a:gd name="T81" fmla="*/ 106 h 175"/>
              <a:gd name="T82" fmla="*/ 219 w 243"/>
              <a:gd name="T83" fmla="*/ 101 h 175"/>
              <a:gd name="T84" fmla="*/ 213 w 243"/>
              <a:gd name="T85" fmla="*/ 90 h 175"/>
              <a:gd name="T86" fmla="*/ 199 w 243"/>
              <a:gd name="T87" fmla="*/ 90 h 175"/>
              <a:gd name="T88" fmla="*/ 184 w 243"/>
              <a:gd name="T89" fmla="*/ 80 h 175"/>
              <a:gd name="T90" fmla="*/ 194 w 243"/>
              <a:gd name="T91" fmla="*/ 73 h 175"/>
              <a:gd name="T92" fmla="*/ 192 w 243"/>
              <a:gd name="T93" fmla="*/ 65 h 175"/>
              <a:gd name="T94" fmla="*/ 181 w 243"/>
              <a:gd name="T95" fmla="*/ 58 h 175"/>
              <a:gd name="T96" fmla="*/ 168 w 243"/>
              <a:gd name="T97" fmla="*/ 49 h 175"/>
              <a:gd name="T98" fmla="*/ 160 w 243"/>
              <a:gd name="T99" fmla="*/ 4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3" h="175">
                <a:moveTo>
                  <a:pt x="160" y="42"/>
                </a:moveTo>
                <a:cubicBezTo>
                  <a:pt x="160" y="38"/>
                  <a:pt x="153" y="36"/>
                  <a:pt x="150" y="36"/>
                </a:cubicBezTo>
                <a:cubicBezTo>
                  <a:pt x="147" y="36"/>
                  <a:pt x="145" y="38"/>
                  <a:pt x="144" y="39"/>
                </a:cubicBezTo>
                <a:cubicBezTo>
                  <a:pt x="144" y="39"/>
                  <a:pt x="144" y="38"/>
                  <a:pt x="143" y="38"/>
                </a:cubicBezTo>
                <a:cubicBezTo>
                  <a:pt x="140" y="36"/>
                  <a:pt x="140" y="36"/>
                  <a:pt x="139" y="36"/>
                </a:cubicBezTo>
                <a:cubicBezTo>
                  <a:pt x="138" y="35"/>
                  <a:pt x="142" y="32"/>
                  <a:pt x="137" y="33"/>
                </a:cubicBezTo>
                <a:cubicBezTo>
                  <a:pt x="132" y="33"/>
                  <a:pt x="128" y="33"/>
                  <a:pt x="132" y="31"/>
                </a:cubicBezTo>
                <a:cubicBezTo>
                  <a:pt x="136" y="30"/>
                  <a:pt x="134" y="27"/>
                  <a:pt x="131" y="27"/>
                </a:cubicBezTo>
                <a:cubicBezTo>
                  <a:pt x="128" y="28"/>
                  <a:pt x="125" y="29"/>
                  <a:pt x="125" y="29"/>
                </a:cubicBezTo>
                <a:cubicBezTo>
                  <a:pt x="125" y="29"/>
                  <a:pt x="129" y="24"/>
                  <a:pt x="127" y="23"/>
                </a:cubicBezTo>
                <a:cubicBezTo>
                  <a:pt x="125" y="21"/>
                  <a:pt x="121" y="21"/>
                  <a:pt x="119" y="21"/>
                </a:cubicBezTo>
                <a:cubicBezTo>
                  <a:pt x="117" y="21"/>
                  <a:pt x="113" y="18"/>
                  <a:pt x="110" y="18"/>
                </a:cubicBezTo>
                <a:cubicBezTo>
                  <a:pt x="106" y="18"/>
                  <a:pt x="102" y="20"/>
                  <a:pt x="100" y="21"/>
                </a:cubicBezTo>
                <a:cubicBezTo>
                  <a:pt x="98" y="22"/>
                  <a:pt x="105" y="27"/>
                  <a:pt x="105" y="27"/>
                </a:cubicBezTo>
                <a:cubicBezTo>
                  <a:pt x="105" y="27"/>
                  <a:pt x="98" y="24"/>
                  <a:pt x="99" y="26"/>
                </a:cubicBezTo>
                <a:cubicBezTo>
                  <a:pt x="100" y="27"/>
                  <a:pt x="99" y="30"/>
                  <a:pt x="99" y="29"/>
                </a:cubicBezTo>
                <a:cubicBezTo>
                  <a:pt x="98" y="29"/>
                  <a:pt x="96" y="26"/>
                  <a:pt x="95" y="25"/>
                </a:cubicBezTo>
                <a:cubicBezTo>
                  <a:pt x="95" y="24"/>
                  <a:pt x="90" y="22"/>
                  <a:pt x="88" y="23"/>
                </a:cubicBezTo>
                <a:cubicBezTo>
                  <a:pt x="87" y="24"/>
                  <a:pt x="86" y="25"/>
                  <a:pt x="84" y="26"/>
                </a:cubicBezTo>
                <a:cubicBezTo>
                  <a:pt x="83" y="27"/>
                  <a:pt x="81" y="32"/>
                  <a:pt x="81" y="28"/>
                </a:cubicBezTo>
                <a:cubicBezTo>
                  <a:pt x="81" y="24"/>
                  <a:pt x="83" y="22"/>
                  <a:pt x="82" y="22"/>
                </a:cubicBezTo>
                <a:cubicBezTo>
                  <a:pt x="81" y="21"/>
                  <a:pt x="80" y="21"/>
                  <a:pt x="80" y="21"/>
                </a:cubicBezTo>
                <a:cubicBezTo>
                  <a:pt x="80" y="21"/>
                  <a:pt x="86" y="20"/>
                  <a:pt x="83" y="17"/>
                </a:cubicBezTo>
                <a:cubicBezTo>
                  <a:pt x="81" y="14"/>
                  <a:pt x="81" y="12"/>
                  <a:pt x="80" y="11"/>
                </a:cubicBezTo>
                <a:cubicBezTo>
                  <a:pt x="79" y="11"/>
                  <a:pt x="78" y="11"/>
                  <a:pt x="77" y="8"/>
                </a:cubicBezTo>
                <a:cubicBezTo>
                  <a:pt x="75" y="5"/>
                  <a:pt x="74" y="3"/>
                  <a:pt x="72" y="3"/>
                </a:cubicBezTo>
                <a:cubicBezTo>
                  <a:pt x="69" y="2"/>
                  <a:pt x="66" y="0"/>
                  <a:pt x="60" y="3"/>
                </a:cubicBezTo>
                <a:cubicBezTo>
                  <a:pt x="55" y="5"/>
                  <a:pt x="54" y="5"/>
                  <a:pt x="51" y="7"/>
                </a:cubicBezTo>
                <a:cubicBezTo>
                  <a:pt x="48" y="9"/>
                  <a:pt x="50" y="7"/>
                  <a:pt x="45" y="10"/>
                </a:cubicBezTo>
                <a:cubicBezTo>
                  <a:pt x="40" y="13"/>
                  <a:pt x="38" y="12"/>
                  <a:pt x="39" y="16"/>
                </a:cubicBezTo>
                <a:cubicBezTo>
                  <a:pt x="40" y="21"/>
                  <a:pt x="45" y="25"/>
                  <a:pt x="46" y="25"/>
                </a:cubicBezTo>
                <a:cubicBezTo>
                  <a:pt x="47" y="25"/>
                  <a:pt x="47" y="27"/>
                  <a:pt x="46" y="27"/>
                </a:cubicBezTo>
                <a:cubicBezTo>
                  <a:pt x="46" y="28"/>
                  <a:pt x="43" y="25"/>
                  <a:pt x="42" y="26"/>
                </a:cubicBezTo>
                <a:cubicBezTo>
                  <a:pt x="40" y="27"/>
                  <a:pt x="38" y="29"/>
                  <a:pt x="39" y="31"/>
                </a:cubicBezTo>
                <a:cubicBezTo>
                  <a:pt x="41" y="32"/>
                  <a:pt x="42" y="33"/>
                  <a:pt x="45" y="35"/>
                </a:cubicBezTo>
                <a:cubicBezTo>
                  <a:pt x="48" y="36"/>
                  <a:pt x="49" y="37"/>
                  <a:pt x="48" y="40"/>
                </a:cubicBezTo>
                <a:cubicBezTo>
                  <a:pt x="47" y="43"/>
                  <a:pt x="48" y="47"/>
                  <a:pt x="46" y="46"/>
                </a:cubicBezTo>
                <a:cubicBezTo>
                  <a:pt x="43" y="46"/>
                  <a:pt x="42" y="43"/>
                  <a:pt x="42" y="43"/>
                </a:cubicBezTo>
                <a:cubicBezTo>
                  <a:pt x="42" y="43"/>
                  <a:pt x="44" y="44"/>
                  <a:pt x="44" y="41"/>
                </a:cubicBezTo>
                <a:cubicBezTo>
                  <a:pt x="45" y="39"/>
                  <a:pt x="40" y="38"/>
                  <a:pt x="36" y="34"/>
                </a:cubicBezTo>
                <a:cubicBezTo>
                  <a:pt x="32" y="29"/>
                  <a:pt x="36" y="24"/>
                  <a:pt x="34" y="21"/>
                </a:cubicBezTo>
                <a:cubicBezTo>
                  <a:pt x="32" y="18"/>
                  <a:pt x="25" y="20"/>
                  <a:pt x="30" y="16"/>
                </a:cubicBezTo>
                <a:cubicBezTo>
                  <a:pt x="36" y="12"/>
                  <a:pt x="42" y="4"/>
                  <a:pt x="44" y="3"/>
                </a:cubicBezTo>
                <a:cubicBezTo>
                  <a:pt x="45" y="2"/>
                  <a:pt x="38" y="0"/>
                  <a:pt x="34" y="0"/>
                </a:cubicBezTo>
                <a:cubicBezTo>
                  <a:pt x="31" y="1"/>
                  <a:pt x="19" y="3"/>
                  <a:pt x="16" y="6"/>
                </a:cubicBezTo>
                <a:cubicBezTo>
                  <a:pt x="13" y="10"/>
                  <a:pt x="6" y="14"/>
                  <a:pt x="6" y="17"/>
                </a:cubicBezTo>
                <a:cubicBezTo>
                  <a:pt x="6" y="21"/>
                  <a:pt x="4" y="26"/>
                  <a:pt x="4" y="27"/>
                </a:cubicBezTo>
                <a:cubicBezTo>
                  <a:pt x="4" y="28"/>
                  <a:pt x="8" y="29"/>
                  <a:pt x="6" y="29"/>
                </a:cubicBezTo>
                <a:cubicBezTo>
                  <a:pt x="3" y="30"/>
                  <a:pt x="0" y="32"/>
                  <a:pt x="2" y="34"/>
                </a:cubicBezTo>
                <a:cubicBezTo>
                  <a:pt x="4" y="35"/>
                  <a:pt x="1" y="36"/>
                  <a:pt x="2" y="38"/>
                </a:cubicBezTo>
                <a:cubicBezTo>
                  <a:pt x="4" y="40"/>
                  <a:pt x="1" y="41"/>
                  <a:pt x="8" y="42"/>
                </a:cubicBezTo>
                <a:cubicBezTo>
                  <a:pt x="14" y="42"/>
                  <a:pt x="19" y="42"/>
                  <a:pt x="21" y="44"/>
                </a:cubicBezTo>
                <a:cubicBezTo>
                  <a:pt x="23" y="45"/>
                  <a:pt x="25" y="47"/>
                  <a:pt x="25" y="47"/>
                </a:cubicBezTo>
                <a:cubicBezTo>
                  <a:pt x="25" y="47"/>
                  <a:pt x="21" y="48"/>
                  <a:pt x="17" y="46"/>
                </a:cubicBezTo>
                <a:cubicBezTo>
                  <a:pt x="14" y="44"/>
                  <a:pt x="8" y="45"/>
                  <a:pt x="7" y="46"/>
                </a:cubicBezTo>
                <a:cubicBezTo>
                  <a:pt x="7" y="47"/>
                  <a:pt x="10" y="54"/>
                  <a:pt x="15" y="54"/>
                </a:cubicBezTo>
                <a:cubicBezTo>
                  <a:pt x="19" y="54"/>
                  <a:pt x="15" y="57"/>
                  <a:pt x="20" y="56"/>
                </a:cubicBezTo>
                <a:cubicBezTo>
                  <a:pt x="25" y="56"/>
                  <a:pt x="27" y="54"/>
                  <a:pt x="29" y="54"/>
                </a:cubicBezTo>
                <a:cubicBezTo>
                  <a:pt x="30" y="54"/>
                  <a:pt x="30" y="57"/>
                  <a:pt x="35" y="58"/>
                </a:cubicBezTo>
                <a:cubicBezTo>
                  <a:pt x="39" y="60"/>
                  <a:pt x="42" y="60"/>
                  <a:pt x="47" y="60"/>
                </a:cubicBezTo>
                <a:cubicBezTo>
                  <a:pt x="51" y="60"/>
                  <a:pt x="54" y="61"/>
                  <a:pt x="61" y="62"/>
                </a:cubicBezTo>
                <a:cubicBezTo>
                  <a:pt x="68" y="63"/>
                  <a:pt x="68" y="66"/>
                  <a:pt x="69" y="63"/>
                </a:cubicBezTo>
                <a:cubicBezTo>
                  <a:pt x="71" y="60"/>
                  <a:pt x="69" y="59"/>
                  <a:pt x="78" y="59"/>
                </a:cubicBezTo>
                <a:cubicBezTo>
                  <a:pt x="86" y="60"/>
                  <a:pt x="94" y="64"/>
                  <a:pt x="96" y="62"/>
                </a:cubicBezTo>
                <a:cubicBezTo>
                  <a:pt x="98" y="61"/>
                  <a:pt x="96" y="56"/>
                  <a:pt x="95" y="55"/>
                </a:cubicBezTo>
                <a:cubicBezTo>
                  <a:pt x="94" y="54"/>
                  <a:pt x="100" y="56"/>
                  <a:pt x="101" y="56"/>
                </a:cubicBezTo>
                <a:cubicBezTo>
                  <a:pt x="103" y="57"/>
                  <a:pt x="107" y="56"/>
                  <a:pt x="106" y="59"/>
                </a:cubicBezTo>
                <a:cubicBezTo>
                  <a:pt x="105" y="63"/>
                  <a:pt x="104" y="66"/>
                  <a:pt x="109" y="64"/>
                </a:cubicBezTo>
                <a:cubicBezTo>
                  <a:pt x="113" y="63"/>
                  <a:pt x="113" y="62"/>
                  <a:pt x="114" y="65"/>
                </a:cubicBezTo>
                <a:cubicBezTo>
                  <a:pt x="115" y="67"/>
                  <a:pt x="114" y="67"/>
                  <a:pt x="118" y="69"/>
                </a:cubicBezTo>
                <a:cubicBezTo>
                  <a:pt x="122" y="71"/>
                  <a:pt x="123" y="70"/>
                  <a:pt x="123" y="72"/>
                </a:cubicBezTo>
                <a:cubicBezTo>
                  <a:pt x="122" y="73"/>
                  <a:pt x="116" y="74"/>
                  <a:pt x="116" y="75"/>
                </a:cubicBezTo>
                <a:cubicBezTo>
                  <a:pt x="115" y="76"/>
                  <a:pt x="113" y="79"/>
                  <a:pt x="121" y="78"/>
                </a:cubicBezTo>
                <a:cubicBezTo>
                  <a:pt x="129" y="77"/>
                  <a:pt x="129" y="76"/>
                  <a:pt x="131" y="78"/>
                </a:cubicBezTo>
                <a:cubicBezTo>
                  <a:pt x="133" y="79"/>
                  <a:pt x="132" y="83"/>
                  <a:pt x="135" y="83"/>
                </a:cubicBezTo>
                <a:cubicBezTo>
                  <a:pt x="139" y="84"/>
                  <a:pt x="140" y="82"/>
                  <a:pt x="141" y="83"/>
                </a:cubicBezTo>
                <a:cubicBezTo>
                  <a:pt x="141" y="84"/>
                  <a:pt x="139" y="85"/>
                  <a:pt x="142" y="87"/>
                </a:cubicBezTo>
                <a:cubicBezTo>
                  <a:pt x="145" y="88"/>
                  <a:pt x="146" y="87"/>
                  <a:pt x="146" y="89"/>
                </a:cubicBezTo>
                <a:cubicBezTo>
                  <a:pt x="147" y="91"/>
                  <a:pt x="149" y="96"/>
                  <a:pt x="150" y="100"/>
                </a:cubicBezTo>
                <a:cubicBezTo>
                  <a:pt x="152" y="104"/>
                  <a:pt x="147" y="101"/>
                  <a:pt x="146" y="104"/>
                </a:cubicBezTo>
                <a:cubicBezTo>
                  <a:pt x="145" y="106"/>
                  <a:pt x="145" y="108"/>
                  <a:pt x="148" y="108"/>
                </a:cubicBezTo>
                <a:cubicBezTo>
                  <a:pt x="152" y="108"/>
                  <a:pt x="156" y="109"/>
                  <a:pt x="158" y="109"/>
                </a:cubicBezTo>
                <a:cubicBezTo>
                  <a:pt x="159" y="109"/>
                  <a:pt x="155" y="105"/>
                  <a:pt x="164" y="107"/>
                </a:cubicBezTo>
                <a:cubicBezTo>
                  <a:pt x="173" y="108"/>
                  <a:pt x="172" y="107"/>
                  <a:pt x="174" y="110"/>
                </a:cubicBezTo>
                <a:cubicBezTo>
                  <a:pt x="176" y="113"/>
                  <a:pt x="176" y="115"/>
                  <a:pt x="172" y="116"/>
                </a:cubicBezTo>
                <a:cubicBezTo>
                  <a:pt x="167" y="116"/>
                  <a:pt x="163" y="116"/>
                  <a:pt x="162" y="117"/>
                </a:cubicBezTo>
                <a:cubicBezTo>
                  <a:pt x="161" y="118"/>
                  <a:pt x="161" y="111"/>
                  <a:pt x="159" y="110"/>
                </a:cubicBezTo>
                <a:cubicBezTo>
                  <a:pt x="156" y="109"/>
                  <a:pt x="149" y="108"/>
                  <a:pt x="146" y="108"/>
                </a:cubicBezTo>
                <a:cubicBezTo>
                  <a:pt x="143" y="108"/>
                  <a:pt x="137" y="113"/>
                  <a:pt x="135" y="115"/>
                </a:cubicBezTo>
                <a:cubicBezTo>
                  <a:pt x="134" y="116"/>
                  <a:pt x="134" y="119"/>
                  <a:pt x="136" y="121"/>
                </a:cubicBezTo>
                <a:cubicBezTo>
                  <a:pt x="139" y="123"/>
                  <a:pt x="143" y="126"/>
                  <a:pt x="139" y="126"/>
                </a:cubicBezTo>
                <a:cubicBezTo>
                  <a:pt x="134" y="126"/>
                  <a:pt x="133" y="126"/>
                  <a:pt x="130" y="127"/>
                </a:cubicBezTo>
                <a:cubicBezTo>
                  <a:pt x="126" y="128"/>
                  <a:pt x="126" y="130"/>
                  <a:pt x="126" y="131"/>
                </a:cubicBezTo>
                <a:cubicBezTo>
                  <a:pt x="126" y="131"/>
                  <a:pt x="128" y="136"/>
                  <a:pt x="126" y="134"/>
                </a:cubicBezTo>
                <a:cubicBezTo>
                  <a:pt x="123" y="132"/>
                  <a:pt x="126" y="132"/>
                  <a:pt x="122" y="130"/>
                </a:cubicBezTo>
                <a:cubicBezTo>
                  <a:pt x="117" y="128"/>
                  <a:pt x="116" y="127"/>
                  <a:pt x="113" y="126"/>
                </a:cubicBezTo>
                <a:cubicBezTo>
                  <a:pt x="110" y="126"/>
                  <a:pt x="108" y="130"/>
                  <a:pt x="108" y="130"/>
                </a:cubicBezTo>
                <a:cubicBezTo>
                  <a:pt x="106" y="130"/>
                  <a:pt x="99" y="136"/>
                  <a:pt x="102" y="138"/>
                </a:cubicBezTo>
                <a:cubicBezTo>
                  <a:pt x="105" y="140"/>
                  <a:pt x="109" y="143"/>
                  <a:pt x="113" y="142"/>
                </a:cubicBezTo>
                <a:cubicBezTo>
                  <a:pt x="117" y="142"/>
                  <a:pt x="120" y="142"/>
                  <a:pt x="122" y="140"/>
                </a:cubicBezTo>
                <a:cubicBezTo>
                  <a:pt x="123" y="139"/>
                  <a:pt x="124" y="137"/>
                  <a:pt x="125" y="138"/>
                </a:cubicBezTo>
                <a:cubicBezTo>
                  <a:pt x="126" y="139"/>
                  <a:pt x="126" y="141"/>
                  <a:pt x="129" y="140"/>
                </a:cubicBezTo>
                <a:cubicBezTo>
                  <a:pt x="133" y="140"/>
                  <a:pt x="134" y="138"/>
                  <a:pt x="133" y="137"/>
                </a:cubicBezTo>
                <a:cubicBezTo>
                  <a:pt x="134" y="138"/>
                  <a:pt x="135" y="138"/>
                  <a:pt x="137" y="138"/>
                </a:cubicBezTo>
                <a:cubicBezTo>
                  <a:pt x="140" y="138"/>
                  <a:pt x="144" y="136"/>
                  <a:pt x="144" y="138"/>
                </a:cubicBezTo>
                <a:cubicBezTo>
                  <a:pt x="143" y="140"/>
                  <a:pt x="137" y="136"/>
                  <a:pt x="144" y="142"/>
                </a:cubicBezTo>
                <a:cubicBezTo>
                  <a:pt x="151" y="147"/>
                  <a:pt x="152" y="150"/>
                  <a:pt x="155" y="150"/>
                </a:cubicBezTo>
                <a:cubicBezTo>
                  <a:pt x="158" y="150"/>
                  <a:pt x="161" y="150"/>
                  <a:pt x="160" y="151"/>
                </a:cubicBezTo>
                <a:cubicBezTo>
                  <a:pt x="159" y="152"/>
                  <a:pt x="153" y="153"/>
                  <a:pt x="154" y="154"/>
                </a:cubicBezTo>
                <a:cubicBezTo>
                  <a:pt x="155" y="154"/>
                  <a:pt x="157" y="158"/>
                  <a:pt x="159" y="158"/>
                </a:cubicBezTo>
                <a:cubicBezTo>
                  <a:pt x="160" y="159"/>
                  <a:pt x="164" y="160"/>
                  <a:pt x="164" y="160"/>
                </a:cubicBezTo>
                <a:cubicBezTo>
                  <a:pt x="164" y="160"/>
                  <a:pt x="161" y="159"/>
                  <a:pt x="164" y="163"/>
                </a:cubicBezTo>
                <a:cubicBezTo>
                  <a:pt x="167" y="167"/>
                  <a:pt x="169" y="166"/>
                  <a:pt x="169" y="165"/>
                </a:cubicBezTo>
                <a:cubicBezTo>
                  <a:pt x="169" y="165"/>
                  <a:pt x="169" y="162"/>
                  <a:pt x="169" y="162"/>
                </a:cubicBezTo>
                <a:cubicBezTo>
                  <a:pt x="169" y="162"/>
                  <a:pt x="174" y="162"/>
                  <a:pt x="175" y="162"/>
                </a:cubicBezTo>
                <a:cubicBezTo>
                  <a:pt x="176" y="163"/>
                  <a:pt x="170" y="166"/>
                  <a:pt x="182" y="168"/>
                </a:cubicBezTo>
                <a:cubicBezTo>
                  <a:pt x="194" y="170"/>
                  <a:pt x="195" y="171"/>
                  <a:pt x="198" y="173"/>
                </a:cubicBezTo>
                <a:cubicBezTo>
                  <a:pt x="200" y="174"/>
                  <a:pt x="204" y="175"/>
                  <a:pt x="204" y="173"/>
                </a:cubicBezTo>
                <a:cubicBezTo>
                  <a:pt x="204" y="171"/>
                  <a:pt x="199" y="164"/>
                  <a:pt x="196" y="162"/>
                </a:cubicBezTo>
                <a:cubicBezTo>
                  <a:pt x="194" y="160"/>
                  <a:pt x="188" y="159"/>
                  <a:pt x="186" y="156"/>
                </a:cubicBezTo>
                <a:cubicBezTo>
                  <a:pt x="183" y="153"/>
                  <a:pt x="180" y="149"/>
                  <a:pt x="180" y="149"/>
                </a:cubicBezTo>
                <a:cubicBezTo>
                  <a:pt x="180" y="149"/>
                  <a:pt x="187" y="153"/>
                  <a:pt x="188" y="153"/>
                </a:cubicBezTo>
                <a:cubicBezTo>
                  <a:pt x="190" y="153"/>
                  <a:pt x="191" y="151"/>
                  <a:pt x="191" y="151"/>
                </a:cubicBezTo>
                <a:cubicBezTo>
                  <a:pt x="191" y="151"/>
                  <a:pt x="191" y="155"/>
                  <a:pt x="194" y="155"/>
                </a:cubicBezTo>
                <a:cubicBezTo>
                  <a:pt x="196" y="156"/>
                  <a:pt x="197" y="157"/>
                  <a:pt x="200" y="158"/>
                </a:cubicBezTo>
                <a:cubicBezTo>
                  <a:pt x="202" y="159"/>
                  <a:pt x="206" y="160"/>
                  <a:pt x="209" y="160"/>
                </a:cubicBezTo>
                <a:cubicBezTo>
                  <a:pt x="211" y="161"/>
                  <a:pt x="211" y="160"/>
                  <a:pt x="213" y="160"/>
                </a:cubicBezTo>
                <a:cubicBezTo>
                  <a:pt x="214" y="160"/>
                  <a:pt x="218" y="160"/>
                  <a:pt x="216" y="158"/>
                </a:cubicBezTo>
                <a:cubicBezTo>
                  <a:pt x="214" y="155"/>
                  <a:pt x="214" y="151"/>
                  <a:pt x="214" y="151"/>
                </a:cubicBezTo>
                <a:cubicBezTo>
                  <a:pt x="214" y="151"/>
                  <a:pt x="216" y="156"/>
                  <a:pt x="217" y="155"/>
                </a:cubicBezTo>
                <a:cubicBezTo>
                  <a:pt x="218" y="154"/>
                  <a:pt x="218" y="150"/>
                  <a:pt x="216" y="148"/>
                </a:cubicBezTo>
                <a:cubicBezTo>
                  <a:pt x="215" y="146"/>
                  <a:pt x="210" y="142"/>
                  <a:pt x="210" y="142"/>
                </a:cubicBezTo>
                <a:cubicBezTo>
                  <a:pt x="210" y="142"/>
                  <a:pt x="215" y="142"/>
                  <a:pt x="212" y="140"/>
                </a:cubicBezTo>
                <a:cubicBezTo>
                  <a:pt x="209" y="137"/>
                  <a:pt x="206" y="136"/>
                  <a:pt x="205" y="136"/>
                </a:cubicBezTo>
                <a:cubicBezTo>
                  <a:pt x="204" y="136"/>
                  <a:pt x="204" y="135"/>
                  <a:pt x="202" y="134"/>
                </a:cubicBezTo>
                <a:cubicBezTo>
                  <a:pt x="201" y="133"/>
                  <a:pt x="201" y="131"/>
                  <a:pt x="199" y="133"/>
                </a:cubicBezTo>
                <a:cubicBezTo>
                  <a:pt x="197" y="134"/>
                  <a:pt x="198" y="133"/>
                  <a:pt x="197" y="130"/>
                </a:cubicBezTo>
                <a:cubicBezTo>
                  <a:pt x="195" y="127"/>
                  <a:pt x="195" y="124"/>
                  <a:pt x="192" y="123"/>
                </a:cubicBezTo>
                <a:cubicBezTo>
                  <a:pt x="189" y="123"/>
                  <a:pt x="188" y="123"/>
                  <a:pt x="186" y="120"/>
                </a:cubicBezTo>
                <a:cubicBezTo>
                  <a:pt x="184" y="117"/>
                  <a:pt x="184" y="114"/>
                  <a:pt x="184" y="114"/>
                </a:cubicBezTo>
                <a:cubicBezTo>
                  <a:pt x="184" y="114"/>
                  <a:pt x="190" y="121"/>
                  <a:pt x="193" y="120"/>
                </a:cubicBezTo>
                <a:cubicBezTo>
                  <a:pt x="195" y="119"/>
                  <a:pt x="193" y="116"/>
                  <a:pt x="192" y="115"/>
                </a:cubicBezTo>
                <a:cubicBezTo>
                  <a:pt x="190" y="113"/>
                  <a:pt x="194" y="115"/>
                  <a:pt x="195" y="113"/>
                </a:cubicBezTo>
                <a:cubicBezTo>
                  <a:pt x="195" y="111"/>
                  <a:pt x="197" y="110"/>
                  <a:pt x="197" y="110"/>
                </a:cubicBezTo>
                <a:cubicBezTo>
                  <a:pt x="197" y="110"/>
                  <a:pt x="201" y="115"/>
                  <a:pt x="202" y="115"/>
                </a:cubicBezTo>
                <a:cubicBezTo>
                  <a:pt x="203" y="115"/>
                  <a:pt x="205" y="120"/>
                  <a:pt x="206" y="117"/>
                </a:cubicBezTo>
                <a:cubicBezTo>
                  <a:pt x="207" y="114"/>
                  <a:pt x="209" y="114"/>
                  <a:pt x="209" y="114"/>
                </a:cubicBezTo>
                <a:cubicBezTo>
                  <a:pt x="209" y="114"/>
                  <a:pt x="208" y="117"/>
                  <a:pt x="208" y="117"/>
                </a:cubicBezTo>
                <a:cubicBezTo>
                  <a:pt x="208" y="118"/>
                  <a:pt x="209" y="119"/>
                  <a:pt x="210" y="119"/>
                </a:cubicBezTo>
                <a:cubicBezTo>
                  <a:pt x="211" y="119"/>
                  <a:pt x="210" y="118"/>
                  <a:pt x="211" y="121"/>
                </a:cubicBezTo>
                <a:cubicBezTo>
                  <a:pt x="211" y="123"/>
                  <a:pt x="214" y="130"/>
                  <a:pt x="217" y="130"/>
                </a:cubicBezTo>
                <a:cubicBezTo>
                  <a:pt x="220" y="130"/>
                  <a:pt x="221" y="132"/>
                  <a:pt x="224" y="133"/>
                </a:cubicBezTo>
                <a:cubicBezTo>
                  <a:pt x="226" y="133"/>
                  <a:pt x="227" y="134"/>
                  <a:pt x="227" y="130"/>
                </a:cubicBezTo>
                <a:cubicBezTo>
                  <a:pt x="228" y="127"/>
                  <a:pt x="225" y="122"/>
                  <a:pt x="226" y="121"/>
                </a:cubicBezTo>
                <a:cubicBezTo>
                  <a:pt x="226" y="120"/>
                  <a:pt x="228" y="123"/>
                  <a:pt x="230" y="123"/>
                </a:cubicBezTo>
                <a:cubicBezTo>
                  <a:pt x="232" y="123"/>
                  <a:pt x="234" y="120"/>
                  <a:pt x="233" y="119"/>
                </a:cubicBezTo>
                <a:cubicBezTo>
                  <a:pt x="233" y="118"/>
                  <a:pt x="236" y="121"/>
                  <a:pt x="236" y="118"/>
                </a:cubicBezTo>
                <a:cubicBezTo>
                  <a:pt x="236" y="116"/>
                  <a:pt x="234" y="113"/>
                  <a:pt x="234" y="113"/>
                </a:cubicBezTo>
                <a:cubicBezTo>
                  <a:pt x="234" y="113"/>
                  <a:pt x="237" y="116"/>
                  <a:pt x="239" y="115"/>
                </a:cubicBezTo>
                <a:cubicBezTo>
                  <a:pt x="241" y="113"/>
                  <a:pt x="243" y="111"/>
                  <a:pt x="242" y="110"/>
                </a:cubicBezTo>
                <a:cubicBezTo>
                  <a:pt x="241" y="108"/>
                  <a:pt x="242" y="109"/>
                  <a:pt x="240" y="107"/>
                </a:cubicBezTo>
                <a:cubicBezTo>
                  <a:pt x="239" y="106"/>
                  <a:pt x="236" y="104"/>
                  <a:pt x="236" y="104"/>
                </a:cubicBezTo>
                <a:cubicBezTo>
                  <a:pt x="236" y="104"/>
                  <a:pt x="236" y="105"/>
                  <a:pt x="234" y="105"/>
                </a:cubicBezTo>
                <a:cubicBezTo>
                  <a:pt x="232" y="106"/>
                  <a:pt x="233" y="106"/>
                  <a:pt x="231" y="106"/>
                </a:cubicBezTo>
                <a:cubicBezTo>
                  <a:pt x="229" y="106"/>
                  <a:pt x="226" y="106"/>
                  <a:pt x="228" y="104"/>
                </a:cubicBezTo>
                <a:cubicBezTo>
                  <a:pt x="229" y="103"/>
                  <a:pt x="229" y="100"/>
                  <a:pt x="227" y="100"/>
                </a:cubicBezTo>
                <a:cubicBezTo>
                  <a:pt x="225" y="100"/>
                  <a:pt x="224" y="101"/>
                  <a:pt x="223" y="101"/>
                </a:cubicBezTo>
                <a:cubicBezTo>
                  <a:pt x="222" y="101"/>
                  <a:pt x="219" y="103"/>
                  <a:pt x="219" y="101"/>
                </a:cubicBezTo>
                <a:cubicBezTo>
                  <a:pt x="219" y="100"/>
                  <a:pt x="222" y="98"/>
                  <a:pt x="220" y="97"/>
                </a:cubicBezTo>
                <a:cubicBezTo>
                  <a:pt x="219" y="95"/>
                  <a:pt x="218" y="94"/>
                  <a:pt x="216" y="94"/>
                </a:cubicBezTo>
                <a:cubicBezTo>
                  <a:pt x="214" y="94"/>
                  <a:pt x="212" y="95"/>
                  <a:pt x="213" y="94"/>
                </a:cubicBezTo>
                <a:cubicBezTo>
                  <a:pt x="214" y="92"/>
                  <a:pt x="216" y="90"/>
                  <a:pt x="213" y="90"/>
                </a:cubicBezTo>
                <a:cubicBezTo>
                  <a:pt x="210" y="91"/>
                  <a:pt x="210" y="93"/>
                  <a:pt x="209" y="93"/>
                </a:cubicBezTo>
                <a:cubicBezTo>
                  <a:pt x="208" y="94"/>
                  <a:pt x="211" y="91"/>
                  <a:pt x="208" y="91"/>
                </a:cubicBezTo>
                <a:cubicBezTo>
                  <a:pt x="205" y="91"/>
                  <a:pt x="205" y="92"/>
                  <a:pt x="204" y="92"/>
                </a:cubicBezTo>
                <a:cubicBezTo>
                  <a:pt x="202" y="91"/>
                  <a:pt x="202" y="90"/>
                  <a:pt x="199" y="90"/>
                </a:cubicBezTo>
                <a:cubicBezTo>
                  <a:pt x="197" y="89"/>
                  <a:pt x="197" y="88"/>
                  <a:pt x="195" y="87"/>
                </a:cubicBezTo>
                <a:cubicBezTo>
                  <a:pt x="194" y="85"/>
                  <a:pt x="192" y="85"/>
                  <a:pt x="191" y="85"/>
                </a:cubicBezTo>
                <a:cubicBezTo>
                  <a:pt x="190" y="84"/>
                  <a:pt x="191" y="85"/>
                  <a:pt x="189" y="84"/>
                </a:cubicBezTo>
                <a:cubicBezTo>
                  <a:pt x="187" y="83"/>
                  <a:pt x="183" y="81"/>
                  <a:pt x="184" y="80"/>
                </a:cubicBezTo>
                <a:cubicBezTo>
                  <a:pt x="186" y="80"/>
                  <a:pt x="188" y="79"/>
                  <a:pt x="186" y="77"/>
                </a:cubicBezTo>
                <a:cubicBezTo>
                  <a:pt x="185" y="75"/>
                  <a:pt x="188" y="76"/>
                  <a:pt x="187" y="73"/>
                </a:cubicBezTo>
                <a:cubicBezTo>
                  <a:pt x="187" y="71"/>
                  <a:pt x="186" y="70"/>
                  <a:pt x="186" y="70"/>
                </a:cubicBezTo>
                <a:cubicBezTo>
                  <a:pt x="186" y="70"/>
                  <a:pt x="191" y="73"/>
                  <a:pt x="194" y="73"/>
                </a:cubicBezTo>
                <a:cubicBezTo>
                  <a:pt x="197" y="73"/>
                  <a:pt x="199" y="75"/>
                  <a:pt x="199" y="73"/>
                </a:cubicBezTo>
                <a:cubicBezTo>
                  <a:pt x="198" y="70"/>
                  <a:pt x="189" y="67"/>
                  <a:pt x="189" y="67"/>
                </a:cubicBezTo>
                <a:cubicBezTo>
                  <a:pt x="188" y="67"/>
                  <a:pt x="180" y="67"/>
                  <a:pt x="183" y="67"/>
                </a:cubicBezTo>
                <a:cubicBezTo>
                  <a:pt x="186" y="67"/>
                  <a:pt x="188" y="64"/>
                  <a:pt x="192" y="65"/>
                </a:cubicBezTo>
                <a:cubicBezTo>
                  <a:pt x="197" y="66"/>
                  <a:pt x="196" y="59"/>
                  <a:pt x="193" y="58"/>
                </a:cubicBezTo>
                <a:cubicBezTo>
                  <a:pt x="191" y="57"/>
                  <a:pt x="187" y="53"/>
                  <a:pt x="186" y="56"/>
                </a:cubicBezTo>
                <a:cubicBezTo>
                  <a:pt x="185" y="59"/>
                  <a:pt x="181" y="60"/>
                  <a:pt x="181" y="60"/>
                </a:cubicBezTo>
                <a:cubicBezTo>
                  <a:pt x="181" y="59"/>
                  <a:pt x="185" y="59"/>
                  <a:pt x="181" y="58"/>
                </a:cubicBezTo>
                <a:cubicBezTo>
                  <a:pt x="177" y="57"/>
                  <a:pt x="179" y="56"/>
                  <a:pt x="181" y="56"/>
                </a:cubicBezTo>
                <a:cubicBezTo>
                  <a:pt x="184" y="55"/>
                  <a:pt x="188" y="53"/>
                  <a:pt x="184" y="52"/>
                </a:cubicBezTo>
                <a:cubicBezTo>
                  <a:pt x="180" y="50"/>
                  <a:pt x="178" y="47"/>
                  <a:pt x="174" y="48"/>
                </a:cubicBezTo>
                <a:cubicBezTo>
                  <a:pt x="170" y="49"/>
                  <a:pt x="170" y="51"/>
                  <a:pt x="168" y="49"/>
                </a:cubicBezTo>
                <a:cubicBezTo>
                  <a:pt x="167" y="47"/>
                  <a:pt x="171" y="47"/>
                  <a:pt x="167" y="45"/>
                </a:cubicBezTo>
                <a:cubicBezTo>
                  <a:pt x="163" y="44"/>
                  <a:pt x="160" y="45"/>
                  <a:pt x="158" y="46"/>
                </a:cubicBezTo>
                <a:cubicBezTo>
                  <a:pt x="155" y="47"/>
                  <a:pt x="151" y="48"/>
                  <a:pt x="150" y="48"/>
                </a:cubicBezTo>
                <a:cubicBezTo>
                  <a:pt x="150" y="48"/>
                  <a:pt x="160" y="46"/>
                  <a:pt x="160" y="42"/>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22" name="Freeform 36"/>
          <p:cNvSpPr/>
          <p:nvPr/>
        </p:nvSpPr>
        <p:spPr bwMode="auto">
          <a:xfrm>
            <a:off x="3433962" y="2694790"/>
            <a:ext cx="49141" cy="43682"/>
          </a:xfrm>
          <a:custGeom>
            <a:avLst/>
            <a:gdLst>
              <a:gd name="T0" fmla="*/ 1 w 15"/>
              <a:gd name="T1" fmla="*/ 6 h 13"/>
              <a:gd name="T2" fmla="*/ 4 w 15"/>
              <a:gd name="T3" fmla="*/ 11 h 13"/>
              <a:gd name="T4" fmla="*/ 14 w 15"/>
              <a:gd name="T5" fmla="*/ 4 h 13"/>
              <a:gd name="T6" fmla="*/ 14 w 15"/>
              <a:gd name="T7" fmla="*/ 0 h 13"/>
              <a:gd name="T8" fmla="*/ 6 w 15"/>
              <a:gd name="T9" fmla="*/ 2 h 13"/>
              <a:gd name="T10" fmla="*/ 1 w 15"/>
              <a:gd name="T11" fmla="*/ 6 h 13"/>
            </a:gdLst>
            <a:ahLst/>
            <a:cxnLst>
              <a:cxn ang="0">
                <a:pos x="T0" y="T1"/>
              </a:cxn>
              <a:cxn ang="0">
                <a:pos x="T2" y="T3"/>
              </a:cxn>
              <a:cxn ang="0">
                <a:pos x="T4" y="T5"/>
              </a:cxn>
              <a:cxn ang="0">
                <a:pos x="T6" y="T7"/>
              </a:cxn>
              <a:cxn ang="0">
                <a:pos x="T8" y="T9"/>
              </a:cxn>
              <a:cxn ang="0">
                <a:pos x="T10" y="T11"/>
              </a:cxn>
            </a:cxnLst>
            <a:rect l="0" t="0" r="r" b="b"/>
            <a:pathLst>
              <a:path w="15" h="13">
                <a:moveTo>
                  <a:pt x="1" y="6"/>
                </a:moveTo>
                <a:cubicBezTo>
                  <a:pt x="0" y="8"/>
                  <a:pt x="0" y="13"/>
                  <a:pt x="4" y="11"/>
                </a:cubicBezTo>
                <a:cubicBezTo>
                  <a:pt x="8" y="9"/>
                  <a:pt x="13" y="6"/>
                  <a:pt x="14" y="4"/>
                </a:cubicBezTo>
                <a:cubicBezTo>
                  <a:pt x="15" y="2"/>
                  <a:pt x="14" y="0"/>
                  <a:pt x="14" y="0"/>
                </a:cubicBezTo>
                <a:cubicBezTo>
                  <a:pt x="9" y="2"/>
                  <a:pt x="9" y="1"/>
                  <a:pt x="6" y="2"/>
                </a:cubicBezTo>
                <a:cubicBezTo>
                  <a:pt x="2" y="2"/>
                  <a:pt x="1" y="5"/>
                  <a:pt x="1" y="6"/>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23" name="Freeform 37"/>
          <p:cNvSpPr/>
          <p:nvPr/>
        </p:nvSpPr>
        <p:spPr bwMode="auto">
          <a:xfrm>
            <a:off x="3080873" y="1928549"/>
            <a:ext cx="92823" cy="40041"/>
          </a:xfrm>
          <a:custGeom>
            <a:avLst/>
            <a:gdLst>
              <a:gd name="T0" fmla="*/ 21 w 28"/>
              <a:gd name="T1" fmla="*/ 11 h 12"/>
              <a:gd name="T2" fmla="*/ 26 w 28"/>
              <a:gd name="T3" fmla="*/ 10 h 12"/>
              <a:gd name="T4" fmla="*/ 26 w 28"/>
              <a:gd name="T5" fmla="*/ 7 h 12"/>
              <a:gd name="T6" fmla="*/ 14 w 28"/>
              <a:gd name="T7" fmla="*/ 4 h 12"/>
              <a:gd name="T8" fmla="*/ 3 w 28"/>
              <a:gd name="T9" fmla="*/ 6 h 12"/>
              <a:gd name="T10" fmla="*/ 21 w 28"/>
              <a:gd name="T11" fmla="*/ 11 h 12"/>
            </a:gdLst>
            <a:ahLst/>
            <a:cxnLst>
              <a:cxn ang="0">
                <a:pos x="T0" y="T1"/>
              </a:cxn>
              <a:cxn ang="0">
                <a:pos x="T2" y="T3"/>
              </a:cxn>
              <a:cxn ang="0">
                <a:pos x="T4" y="T5"/>
              </a:cxn>
              <a:cxn ang="0">
                <a:pos x="T6" y="T7"/>
              </a:cxn>
              <a:cxn ang="0">
                <a:pos x="T8" y="T9"/>
              </a:cxn>
              <a:cxn ang="0">
                <a:pos x="T10" y="T11"/>
              </a:cxn>
            </a:cxnLst>
            <a:rect l="0" t="0" r="r" b="b"/>
            <a:pathLst>
              <a:path w="28" h="12">
                <a:moveTo>
                  <a:pt x="21" y="11"/>
                </a:moveTo>
                <a:cubicBezTo>
                  <a:pt x="24" y="10"/>
                  <a:pt x="25" y="10"/>
                  <a:pt x="26" y="10"/>
                </a:cubicBezTo>
                <a:cubicBezTo>
                  <a:pt x="28" y="9"/>
                  <a:pt x="26" y="7"/>
                  <a:pt x="26" y="7"/>
                </a:cubicBezTo>
                <a:cubicBezTo>
                  <a:pt x="24" y="7"/>
                  <a:pt x="19" y="4"/>
                  <a:pt x="14" y="4"/>
                </a:cubicBezTo>
                <a:cubicBezTo>
                  <a:pt x="9" y="4"/>
                  <a:pt x="0" y="0"/>
                  <a:pt x="3" y="6"/>
                </a:cubicBezTo>
                <a:cubicBezTo>
                  <a:pt x="6" y="12"/>
                  <a:pt x="18" y="12"/>
                  <a:pt x="21" y="11"/>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24" name="Freeform 38"/>
          <p:cNvSpPr/>
          <p:nvPr/>
        </p:nvSpPr>
        <p:spPr bwMode="auto">
          <a:xfrm>
            <a:off x="2341934" y="1952211"/>
            <a:ext cx="220227" cy="107383"/>
          </a:xfrm>
          <a:custGeom>
            <a:avLst/>
            <a:gdLst>
              <a:gd name="T0" fmla="*/ 4 w 67"/>
              <a:gd name="T1" fmla="*/ 30 h 33"/>
              <a:gd name="T2" fmla="*/ 12 w 67"/>
              <a:gd name="T3" fmla="*/ 28 h 33"/>
              <a:gd name="T4" fmla="*/ 16 w 67"/>
              <a:gd name="T5" fmla="*/ 30 h 33"/>
              <a:gd name="T6" fmla="*/ 20 w 67"/>
              <a:gd name="T7" fmla="*/ 26 h 33"/>
              <a:gd name="T8" fmla="*/ 23 w 67"/>
              <a:gd name="T9" fmla="*/ 31 h 33"/>
              <a:gd name="T10" fmla="*/ 30 w 67"/>
              <a:gd name="T11" fmla="*/ 26 h 33"/>
              <a:gd name="T12" fmla="*/ 31 w 67"/>
              <a:gd name="T13" fmla="*/ 25 h 33"/>
              <a:gd name="T14" fmla="*/ 35 w 67"/>
              <a:gd name="T15" fmla="*/ 25 h 33"/>
              <a:gd name="T16" fmla="*/ 38 w 67"/>
              <a:gd name="T17" fmla="*/ 24 h 33"/>
              <a:gd name="T18" fmla="*/ 36 w 67"/>
              <a:gd name="T19" fmla="*/ 19 h 33"/>
              <a:gd name="T20" fmla="*/ 40 w 67"/>
              <a:gd name="T21" fmla="*/ 19 h 33"/>
              <a:gd name="T22" fmla="*/ 43 w 67"/>
              <a:gd name="T23" fmla="*/ 15 h 33"/>
              <a:gd name="T24" fmla="*/ 44 w 67"/>
              <a:gd name="T25" fmla="*/ 15 h 33"/>
              <a:gd name="T26" fmla="*/ 44 w 67"/>
              <a:gd name="T27" fmla="*/ 22 h 33"/>
              <a:gd name="T28" fmla="*/ 48 w 67"/>
              <a:gd name="T29" fmla="*/ 24 h 33"/>
              <a:gd name="T30" fmla="*/ 51 w 67"/>
              <a:gd name="T31" fmla="*/ 22 h 33"/>
              <a:gd name="T32" fmla="*/ 57 w 67"/>
              <a:gd name="T33" fmla="*/ 18 h 33"/>
              <a:gd name="T34" fmla="*/ 59 w 67"/>
              <a:gd name="T35" fmla="*/ 14 h 33"/>
              <a:gd name="T36" fmla="*/ 60 w 67"/>
              <a:gd name="T37" fmla="*/ 11 h 33"/>
              <a:gd name="T38" fmla="*/ 58 w 67"/>
              <a:gd name="T39" fmla="*/ 9 h 33"/>
              <a:gd name="T40" fmla="*/ 65 w 67"/>
              <a:gd name="T41" fmla="*/ 6 h 33"/>
              <a:gd name="T42" fmla="*/ 51 w 67"/>
              <a:gd name="T43" fmla="*/ 1 h 33"/>
              <a:gd name="T44" fmla="*/ 52 w 67"/>
              <a:gd name="T45" fmla="*/ 5 h 33"/>
              <a:gd name="T46" fmla="*/ 38 w 67"/>
              <a:gd name="T47" fmla="*/ 5 h 33"/>
              <a:gd name="T48" fmla="*/ 29 w 67"/>
              <a:gd name="T49" fmla="*/ 9 h 33"/>
              <a:gd name="T50" fmla="*/ 18 w 67"/>
              <a:gd name="T51" fmla="*/ 17 h 33"/>
              <a:gd name="T52" fmla="*/ 12 w 67"/>
              <a:gd name="T53" fmla="*/ 21 h 33"/>
              <a:gd name="T54" fmla="*/ 4 w 67"/>
              <a:gd name="T55" fmla="*/ 24 h 33"/>
              <a:gd name="T56" fmla="*/ 5 w 67"/>
              <a:gd name="T57" fmla="*/ 27 h 33"/>
              <a:gd name="T58" fmla="*/ 4 w 67"/>
              <a:gd name="T59"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 h="33">
                <a:moveTo>
                  <a:pt x="4" y="30"/>
                </a:moveTo>
                <a:cubicBezTo>
                  <a:pt x="7" y="30"/>
                  <a:pt x="9" y="28"/>
                  <a:pt x="12" y="28"/>
                </a:cubicBezTo>
                <a:cubicBezTo>
                  <a:pt x="14" y="29"/>
                  <a:pt x="15" y="33"/>
                  <a:pt x="16" y="30"/>
                </a:cubicBezTo>
                <a:cubicBezTo>
                  <a:pt x="18" y="27"/>
                  <a:pt x="19" y="24"/>
                  <a:pt x="20" y="26"/>
                </a:cubicBezTo>
                <a:cubicBezTo>
                  <a:pt x="21" y="27"/>
                  <a:pt x="18" y="32"/>
                  <a:pt x="23" y="31"/>
                </a:cubicBezTo>
                <a:cubicBezTo>
                  <a:pt x="29" y="31"/>
                  <a:pt x="30" y="29"/>
                  <a:pt x="30" y="26"/>
                </a:cubicBezTo>
                <a:cubicBezTo>
                  <a:pt x="30" y="24"/>
                  <a:pt x="28" y="24"/>
                  <a:pt x="31" y="25"/>
                </a:cubicBezTo>
                <a:cubicBezTo>
                  <a:pt x="34" y="26"/>
                  <a:pt x="34" y="27"/>
                  <a:pt x="35" y="25"/>
                </a:cubicBezTo>
                <a:cubicBezTo>
                  <a:pt x="37" y="24"/>
                  <a:pt x="38" y="26"/>
                  <a:pt x="38" y="24"/>
                </a:cubicBezTo>
                <a:cubicBezTo>
                  <a:pt x="37" y="21"/>
                  <a:pt x="36" y="20"/>
                  <a:pt x="36" y="19"/>
                </a:cubicBezTo>
                <a:cubicBezTo>
                  <a:pt x="37" y="19"/>
                  <a:pt x="39" y="22"/>
                  <a:pt x="40" y="19"/>
                </a:cubicBezTo>
                <a:cubicBezTo>
                  <a:pt x="41" y="16"/>
                  <a:pt x="42" y="15"/>
                  <a:pt x="43" y="15"/>
                </a:cubicBezTo>
                <a:cubicBezTo>
                  <a:pt x="43" y="15"/>
                  <a:pt x="44" y="15"/>
                  <a:pt x="44" y="15"/>
                </a:cubicBezTo>
                <a:cubicBezTo>
                  <a:pt x="44" y="18"/>
                  <a:pt x="42" y="20"/>
                  <a:pt x="44" y="22"/>
                </a:cubicBezTo>
                <a:cubicBezTo>
                  <a:pt x="46" y="24"/>
                  <a:pt x="46" y="25"/>
                  <a:pt x="48" y="24"/>
                </a:cubicBezTo>
                <a:cubicBezTo>
                  <a:pt x="50" y="23"/>
                  <a:pt x="51" y="24"/>
                  <a:pt x="51" y="22"/>
                </a:cubicBezTo>
                <a:cubicBezTo>
                  <a:pt x="51" y="20"/>
                  <a:pt x="55" y="20"/>
                  <a:pt x="57" y="18"/>
                </a:cubicBezTo>
                <a:cubicBezTo>
                  <a:pt x="60" y="17"/>
                  <a:pt x="60" y="14"/>
                  <a:pt x="59" y="14"/>
                </a:cubicBezTo>
                <a:cubicBezTo>
                  <a:pt x="58" y="13"/>
                  <a:pt x="61" y="12"/>
                  <a:pt x="60" y="11"/>
                </a:cubicBezTo>
                <a:cubicBezTo>
                  <a:pt x="59" y="10"/>
                  <a:pt x="56" y="10"/>
                  <a:pt x="58" y="9"/>
                </a:cubicBezTo>
                <a:cubicBezTo>
                  <a:pt x="60" y="7"/>
                  <a:pt x="67" y="9"/>
                  <a:pt x="65" y="6"/>
                </a:cubicBezTo>
                <a:cubicBezTo>
                  <a:pt x="62" y="4"/>
                  <a:pt x="51" y="0"/>
                  <a:pt x="51" y="1"/>
                </a:cubicBezTo>
                <a:cubicBezTo>
                  <a:pt x="50" y="3"/>
                  <a:pt x="55" y="5"/>
                  <a:pt x="52" y="5"/>
                </a:cubicBezTo>
                <a:cubicBezTo>
                  <a:pt x="49" y="5"/>
                  <a:pt x="45" y="5"/>
                  <a:pt x="38" y="5"/>
                </a:cubicBezTo>
                <a:cubicBezTo>
                  <a:pt x="31" y="5"/>
                  <a:pt x="34" y="7"/>
                  <a:pt x="29" y="9"/>
                </a:cubicBezTo>
                <a:cubicBezTo>
                  <a:pt x="24" y="12"/>
                  <a:pt x="21" y="15"/>
                  <a:pt x="18" y="17"/>
                </a:cubicBezTo>
                <a:cubicBezTo>
                  <a:pt x="15" y="20"/>
                  <a:pt x="16" y="21"/>
                  <a:pt x="12" y="21"/>
                </a:cubicBezTo>
                <a:cubicBezTo>
                  <a:pt x="7" y="21"/>
                  <a:pt x="6" y="22"/>
                  <a:pt x="4" y="24"/>
                </a:cubicBezTo>
                <a:cubicBezTo>
                  <a:pt x="2" y="26"/>
                  <a:pt x="6" y="25"/>
                  <a:pt x="5" y="27"/>
                </a:cubicBezTo>
                <a:cubicBezTo>
                  <a:pt x="4" y="29"/>
                  <a:pt x="0" y="30"/>
                  <a:pt x="4" y="30"/>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25" name="Freeform 39"/>
          <p:cNvSpPr/>
          <p:nvPr/>
        </p:nvSpPr>
        <p:spPr bwMode="auto">
          <a:xfrm>
            <a:off x="2265492" y="2126935"/>
            <a:ext cx="291208" cy="187465"/>
          </a:xfrm>
          <a:custGeom>
            <a:avLst/>
            <a:gdLst>
              <a:gd name="T0" fmla="*/ 5 w 88"/>
              <a:gd name="T1" fmla="*/ 43 h 57"/>
              <a:gd name="T2" fmla="*/ 12 w 88"/>
              <a:gd name="T3" fmla="*/ 45 h 57"/>
              <a:gd name="T4" fmla="*/ 20 w 88"/>
              <a:gd name="T5" fmla="*/ 53 h 57"/>
              <a:gd name="T6" fmla="*/ 25 w 88"/>
              <a:gd name="T7" fmla="*/ 55 h 57"/>
              <a:gd name="T8" fmla="*/ 34 w 88"/>
              <a:gd name="T9" fmla="*/ 50 h 57"/>
              <a:gd name="T10" fmla="*/ 37 w 88"/>
              <a:gd name="T11" fmla="*/ 52 h 57"/>
              <a:gd name="T12" fmla="*/ 46 w 88"/>
              <a:gd name="T13" fmla="*/ 48 h 57"/>
              <a:gd name="T14" fmla="*/ 46 w 88"/>
              <a:gd name="T15" fmla="*/ 43 h 57"/>
              <a:gd name="T16" fmla="*/ 49 w 88"/>
              <a:gd name="T17" fmla="*/ 38 h 57"/>
              <a:gd name="T18" fmla="*/ 54 w 88"/>
              <a:gd name="T19" fmla="*/ 38 h 57"/>
              <a:gd name="T20" fmla="*/ 56 w 88"/>
              <a:gd name="T21" fmla="*/ 32 h 57"/>
              <a:gd name="T22" fmla="*/ 62 w 88"/>
              <a:gd name="T23" fmla="*/ 29 h 57"/>
              <a:gd name="T24" fmla="*/ 84 w 88"/>
              <a:gd name="T25" fmla="*/ 19 h 57"/>
              <a:gd name="T26" fmla="*/ 87 w 88"/>
              <a:gd name="T27" fmla="*/ 16 h 57"/>
              <a:gd name="T28" fmla="*/ 76 w 88"/>
              <a:gd name="T29" fmla="*/ 8 h 57"/>
              <a:gd name="T30" fmla="*/ 61 w 88"/>
              <a:gd name="T31" fmla="*/ 6 h 57"/>
              <a:gd name="T32" fmla="*/ 57 w 88"/>
              <a:gd name="T33" fmla="*/ 9 h 57"/>
              <a:gd name="T34" fmla="*/ 56 w 88"/>
              <a:gd name="T35" fmla="*/ 6 h 57"/>
              <a:gd name="T36" fmla="*/ 52 w 88"/>
              <a:gd name="T37" fmla="*/ 7 h 57"/>
              <a:gd name="T38" fmla="*/ 50 w 88"/>
              <a:gd name="T39" fmla="*/ 6 h 57"/>
              <a:gd name="T40" fmla="*/ 41 w 88"/>
              <a:gd name="T41" fmla="*/ 2 h 57"/>
              <a:gd name="T42" fmla="*/ 30 w 88"/>
              <a:gd name="T43" fmla="*/ 2 h 57"/>
              <a:gd name="T44" fmla="*/ 11 w 88"/>
              <a:gd name="T45" fmla="*/ 4 h 57"/>
              <a:gd name="T46" fmla="*/ 14 w 88"/>
              <a:gd name="T47" fmla="*/ 11 h 57"/>
              <a:gd name="T48" fmla="*/ 17 w 88"/>
              <a:gd name="T49" fmla="*/ 12 h 57"/>
              <a:gd name="T50" fmla="*/ 16 w 88"/>
              <a:gd name="T51" fmla="*/ 15 h 57"/>
              <a:gd name="T52" fmla="*/ 10 w 88"/>
              <a:gd name="T53" fmla="*/ 24 h 57"/>
              <a:gd name="T54" fmla="*/ 10 w 88"/>
              <a:gd name="T55" fmla="*/ 27 h 57"/>
              <a:gd name="T56" fmla="*/ 6 w 88"/>
              <a:gd name="T57" fmla="*/ 30 h 57"/>
              <a:gd name="T58" fmla="*/ 5 w 88"/>
              <a:gd name="T59" fmla="*/ 34 h 57"/>
              <a:gd name="T60" fmla="*/ 0 w 88"/>
              <a:gd name="T61" fmla="*/ 42 h 57"/>
              <a:gd name="T62" fmla="*/ 5 w 88"/>
              <a:gd name="T63" fmla="*/ 4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57">
                <a:moveTo>
                  <a:pt x="5" y="43"/>
                </a:moveTo>
                <a:cubicBezTo>
                  <a:pt x="7" y="43"/>
                  <a:pt x="8" y="44"/>
                  <a:pt x="12" y="45"/>
                </a:cubicBezTo>
                <a:cubicBezTo>
                  <a:pt x="17" y="47"/>
                  <a:pt x="18" y="49"/>
                  <a:pt x="20" y="53"/>
                </a:cubicBezTo>
                <a:cubicBezTo>
                  <a:pt x="23" y="57"/>
                  <a:pt x="23" y="56"/>
                  <a:pt x="25" y="55"/>
                </a:cubicBezTo>
                <a:cubicBezTo>
                  <a:pt x="28" y="55"/>
                  <a:pt x="33" y="51"/>
                  <a:pt x="34" y="50"/>
                </a:cubicBezTo>
                <a:cubicBezTo>
                  <a:pt x="35" y="50"/>
                  <a:pt x="35" y="51"/>
                  <a:pt x="37" y="52"/>
                </a:cubicBezTo>
                <a:cubicBezTo>
                  <a:pt x="39" y="52"/>
                  <a:pt x="44" y="51"/>
                  <a:pt x="46" y="48"/>
                </a:cubicBezTo>
                <a:cubicBezTo>
                  <a:pt x="47" y="45"/>
                  <a:pt x="45" y="43"/>
                  <a:pt x="46" y="43"/>
                </a:cubicBezTo>
                <a:cubicBezTo>
                  <a:pt x="47" y="42"/>
                  <a:pt x="47" y="41"/>
                  <a:pt x="49" y="38"/>
                </a:cubicBezTo>
                <a:cubicBezTo>
                  <a:pt x="49" y="38"/>
                  <a:pt x="50" y="39"/>
                  <a:pt x="54" y="38"/>
                </a:cubicBezTo>
                <a:cubicBezTo>
                  <a:pt x="57" y="37"/>
                  <a:pt x="56" y="34"/>
                  <a:pt x="56" y="32"/>
                </a:cubicBezTo>
                <a:cubicBezTo>
                  <a:pt x="56" y="31"/>
                  <a:pt x="59" y="31"/>
                  <a:pt x="62" y="29"/>
                </a:cubicBezTo>
                <a:cubicBezTo>
                  <a:pt x="64" y="26"/>
                  <a:pt x="80" y="20"/>
                  <a:pt x="84" y="19"/>
                </a:cubicBezTo>
                <a:cubicBezTo>
                  <a:pt x="87" y="18"/>
                  <a:pt x="88" y="17"/>
                  <a:pt x="87" y="16"/>
                </a:cubicBezTo>
                <a:cubicBezTo>
                  <a:pt x="86" y="15"/>
                  <a:pt x="81" y="12"/>
                  <a:pt x="76" y="8"/>
                </a:cubicBezTo>
                <a:cubicBezTo>
                  <a:pt x="71" y="5"/>
                  <a:pt x="66" y="5"/>
                  <a:pt x="61" y="6"/>
                </a:cubicBezTo>
                <a:cubicBezTo>
                  <a:pt x="56" y="6"/>
                  <a:pt x="58" y="9"/>
                  <a:pt x="57" y="9"/>
                </a:cubicBezTo>
                <a:cubicBezTo>
                  <a:pt x="57" y="9"/>
                  <a:pt x="57" y="8"/>
                  <a:pt x="56" y="6"/>
                </a:cubicBezTo>
                <a:cubicBezTo>
                  <a:pt x="55" y="4"/>
                  <a:pt x="52" y="7"/>
                  <a:pt x="52" y="7"/>
                </a:cubicBezTo>
                <a:cubicBezTo>
                  <a:pt x="52" y="7"/>
                  <a:pt x="53" y="6"/>
                  <a:pt x="50" y="6"/>
                </a:cubicBezTo>
                <a:cubicBezTo>
                  <a:pt x="47" y="6"/>
                  <a:pt x="45" y="4"/>
                  <a:pt x="41" y="2"/>
                </a:cubicBezTo>
                <a:cubicBezTo>
                  <a:pt x="36" y="0"/>
                  <a:pt x="35" y="2"/>
                  <a:pt x="30" y="2"/>
                </a:cubicBezTo>
                <a:cubicBezTo>
                  <a:pt x="25" y="2"/>
                  <a:pt x="11" y="4"/>
                  <a:pt x="11" y="4"/>
                </a:cubicBezTo>
                <a:cubicBezTo>
                  <a:pt x="11" y="4"/>
                  <a:pt x="11" y="7"/>
                  <a:pt x="14" y="11"/>
                </a:cubicBezTo>
                <a:cubicBezTo>
                  <a:pt x="16" y="15"/>
                  <a:pt x="15" y="12"/>
                  <a:pt x="17" y="12"/>
                </a:cubicBezTo>
                <a:cubicBezTo>
                  <a:pt x="18" y="12"/>
                  <a:pt x="17" y="14"/>
                  <a:pt x="16" y="15"/>
                </a:cubicBezTo>
                <a:cubicBezTo>
                  <a:pt x="14" y="17"/>
                  <a:pt x="11" y="21"/>
                  <a:pt x="10" y="24"/>
                </a:cubicBezTo>
                <a:cubicBezTo>
                  <a:pt x="9" y="26"/>
                  <a:pt x="12" y="26"/>
                  <a:pt x="10" y="27"/>
                </a:cubicBezTo>
                <a:cubicBezTo>
                  <a:pt x="8" y="28"/>
                  <a:pt x="7" y="28"/>
                  <a:pt x="6" y="30"/>
                </a:cubicBezTo>
                <a:cubicBezTo>
                  <a:pt x="6" y="32"/>
                  <a:pt x="7" y="31"/>
                  <a:pt x="5" y="34"/>
                </a:cubicBezTo>
                <a:cubicBezTo>
                  <a:pt x="4" y="36"/>
                  <a:pt x="0" y="42"/>
                  <a:pt x="0" y="42"/>
                </a:cubicBezTo>
                <a:cubicBezTo>
                  <a:pt x="0" y="42"/>
                  <a:pt x="3" y="42"/>
                  <a:pt x="5" y="43"/>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26" name="Freeform 40"/>
          <p:cNvSpPr/>
          <p:nvPr/>
        </p:nvSpPr>
        <p:spPr bwMode="auto">
          <a:xfrm>
            <a:off x="2436577" y="2041393"/>
            <a:ext cx="56422" cy="36401"/>
          </a:xfrm>
          <a:custGeom>
            <a:avLst/>
            <a:gdLst>
              <a:gd name="T0" fmla="*/ 13 w 17"/>
              <a:gd name="T1" fmla="*/ 1 h 11"/>
              <a:gd name="T2" fmla="*/ 2 w 17"/>
              <a:gd name="T3" fmla="*/ 9 h 11"/>
              <a:gd name="T4" fmla="*/ 10 w 17"/>
              <a:gd name="T5" fmla="*/ 10 h 11"/>
              <a:gd name="T6" fmla="*/ 17 w 17"/>
              <a:gd name="T7" fmla="*/ 1 h 11"/>
              <a:gd name="T8" fmla="*/ 13 w 17"/>
              <a:gd name="T9" fmla="*/ 1 h 11"/>
            </a:gdLst>
            <a:ahLst/>
            <a:cxnLst>
              <a:cxn ang="0">
                <a:pos x="T0" y="T1"/>
              </a:cxn>
              <a:cxn ang="0">
                <a:pos x="T2" y="T3"/>
              </a:cxn>
              <a:cxn ang="0">
                <a:pos x="T4" y="T5"/>
              </a:cxn>
              <a:cxn ang="0">
                <a:pos x="T6" y="T7"/>
              </a:cxn>
              <a:cxn ang="0">
                <a:pos x="T8" y="T9"/>
              </a:cxn>
            </a:cxnLst>
            <a:rect l="0" t="0" r="r" b="b"/>
            <a:pathLst>
              <a:path w="17" h="11">
                <a:moveTo>
                  <a:pt x="13" y="1"/>
                </a:moveTo>
                <a:cubicBezTo>
                  <a:pt x="10" y="2"/>
                  <a:pt x="4" y="6"/>
                  <a:pt x="2" y="9"/>
                </a:cubicBezTo>
                <a:cubicBezTo>
                  <a:pt x="0" y="11"/>
                  <a:pt x="6" y="10"/>
                  <a:pt x="10" y="10"/>
                </a:cubicBezTo>
                <a:cubicBezTo>
                  <a:pt x="13" y="9"/>
                  <a:pt x="15" y="7"/>
                  <a:pt x="17" y="1"/>
                </a:cubicBezTo>
                <a:cubicBezTo>
                  <a:pt x="17" y="1"/>
                  <a:pt x="17" y="0"/>
                  <a:pt x="13" y="1"/>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27" name="Freeform 41"/>
          <p:cNvSpPr/>
          <p:nvPr/>
        </p:nvSpPr>
        <p:spPr bwMode="auto">
          <a:xfrm>
            <a:off x="2558521" y="1924909"/>
            <a:ext cx="52781" cy="23661"/>
          </a:xfrm>
          <a:custGeom>
            <a:avLst/>
            <a:gdLst>
              <a:gd name="T0" fmla="*/ 3 w 16"/>
              <a:gd name="T1" fmla="*/ 3 h 7"/>
              <a:gd name="T2" fmla="*/ 10 w 16"/>
              <a:gd name="T3" fmla="*/ 6 h 7"/>
              <a:gd name="T4" fmla="*/ 14 w 16"/>
              <a:gd name="T5" fmla="*/ 4 h 7"/>
              <a:gd name="T6" fmla="*/ 5 w 16"/>
              <a:gd name="T7" fmla="*/ 0 h 7"/>
              <a:gd name="T8" fmla="*/ 3 w 16"/>
              <a:gd name="T9" fmla="*/ 3 h 7"/>
            </a:gdLst>
            <a:ahLst/>
            <a:cxnLst>
              <a:cxn ang="0">
                <a:pos x="T0" y="T1"/>
              </a:cxn>
              <a:cxn ang="0">
                <a:pos x="T2" y="T3"/>
              </a:cxn>
              <a:cxn ang="0">
                <a:pos x="T4" y="T5"/>
              </a:cxn>
              <a:cxn ang="0">
                <a:pos x="T6" y="T7"/>
              </a:cxn>
              <a:cxn ang="0">
                <a:pos x="T8" y="T9"/>
              </a:cxn>
            </a:cxnLst>
            <a:rect l="0" t="0" r="r" b="b"/>
            <a:pathLst>
              <a:path w="16" h="7">
                <a:moveTo>
                  <a:pt x="3" y="3"/>
                </a:moveTo>
                <a:cubicBezTo>
                  <a:pt x="7" y="5"/>
                  <a:pt x="7" y="6"/>
                  <a:pt x="10" y="6"/>
                </a:cubicBezTo>
                <a:cubicBezTo>
                  <a:pt x="12" y="6"/>
                  <a:pt x="16" y="7"/>
                  <a:pt x="14" y="4"/>
                </a:cubicBezTo>
                <a:cubicBezTo>
                  <a:pt x="11" y="1"/>
                  <a:pt x="5" y="0"/>
                  <a:pt x="5" y="0"/>
                </a:cubicBezTo>
                <a:cubicBezTo>
                  <a:pt x="2" y="2"/>
                  <a:pt x="0" y="1"/>
                  <a:pt x="3" y="3"/>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28" name="Freeform 42"/>
          <p:cNvSpPr/>
          <p:nvPr/>
        </p:nvSpPr>
        <p:spPr bwMode="auto">
          <a:xfrm>
            <a:off x="2598561" y="1921269"/>
            <a:ext cx="118304" cy="47322"/>
          </a:xfrm>
          <a:custGeom>
            <a:avLst/>
            <a:gdLst>
              <a:gd name="T0" fmla="*/ 7 w 36"/>
              <a:gd name="T1" fmla="*/ 11 h 14"/>
              <a:gd name="T2" fmla="*/ 11 w 36"/>
              <a:gd name="T3" fmla="*/ 13 h 14"/>
              <a:gd name="T4" fmla="*/ 17 w 36"/>
              <a:gd name="T5" fmla="*/ 14 h 14"/>
              <a:gd name="T6" fmla="*/ 31 w 36"/>
              <a:gd name="T7" fmla="*/ 11 h 14"/>
              <a:gd name="T8" fmla="*/ 30 w 36"/>
              <a:gd name="T9" fmla="*/ 7 h 14"/>
              <a:gd name="T10" fmla="*/ 26 w 36"/>
              <a:gd name="T11" fmla="*/ 5 h 14"/>
              <a:gd name="T12" fmla="*/ 33 w 36"/>
              <a:gd name="T13" fmla="*/ 4 h 14"/>
              <a:gd name="T14" fmla="*/ 35 w 36"/>
              <a:gd name="T15" fmla="*/ 1 h 14"/>
              <a:gd name="T16" fmla="*/ 23 w 36"/>
              <a:gd name="T17" fmla="*/ 1 h 14"/>
              <a:gd name="T18" fmla="*/ 6 w 36"/>
              <a:gd name="T19" fmla="*/ 3 h 14"/>
              <a:gd name="T20" fmla="*/ 7 w 36"/>
              <a:gd name="T21"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14">
                <a:moveTo>
                  <a:pt x="7" y="11"/>
                </a:moveTo>
                <a:cubicBezTo>
                  <a:pt x="10" y="11"/>
                  <a:pt x="9" y="11"/>
                  <a:pt x="11" y="13"/>
                </a:cubicBezTo>
                <a:cubicBezTo>
                  <a:pt x="12" y="14"/>
                  <a:pt x="14" y="14"/>
                  <a:pt x="17" y="14"/>
                </a:cubicBezTo>
                <a:cubicBezTo>
                  <a:pt x="20" y="14"/>
                  <a:pt x="28" y="12"/>
                  <a:pt x="31" y="11"/>
                </a:cubicBezTo>
                <a:cubicBezTo>
                  <a:pt x="33" y="9"/>
                  <a:pt x="32" y="8"/>
                  <a:pt x="30" y="7"/>
                </a:cubicBezTo>
                <a:cubicBezTo>
                  <a:pt x="28" y="5"/>
                  <a:pt x="28" y="6"/>
                  <a:pt x="26" y="5"/>
                </a:cubicBezTo>
                <a:cubicBezTo>
                  <a:pt x="26" y="5"/>
                  <a:pt x="30" y="4"/>
                  <a:pt x="33" y="4"/>
                </a:cubicBezTo>
                <a:cubicBezTo>
                  <a:pt x="36" y="4"/>
                  <a:pt x="36" y="2"/>
                  <a:pt x="35" y="1"/>
                </a:cubicBezTo>
                <a:cubicBezTo>
                  <a:pt x="34" y="0"/>
                  <a:pt x="29" y="0"/>
                  <a:pt x="23" y="1"/>
                </a:cubicBezTo>
                <a:cubicBezTo>
                  <a:pt x="17" y="2"/>
                  <a:pt x="11" y="1"/>
                  <a:pt x="6" y="3"/>
                </a:cubicBezTo>
                <a:cubicBezTo>
                  <a:pt x="0" y="6"/>
                  <a:pt x="5" y="10"/>
                  <a:pt x="7" y="11"/>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29" name="Freeform 43"/>
          <p:cNvSpPr/>
          <p:nvPr/>
        </p:nvSpPr>
        <p:spPr bwMode="auto">
          <a:xfrm>
            <a:off x="1848701" y="2146955"/>
            <a:ext cx="2371523" cy="1348656"/>
          </a:xfrm>
          <a:custGeom>
            <a:avLst/>
            <a:gdLst>
              <a:gd name="T0" fmla="*/ 147 w 718"/>
              <a:gd name="T1" fmla="*/ 329 h 408"/>
              <a:gd name="T2" fmla="*/ 385 w 718"/>
              <a:gd name="T3" fmla="*/ 327 h 408"/>
              <a:gd name="T4" fmla="*/ 413 w 718"/>
              <a:gd name="T5" fmla="*/ 338 h 408"/>
              <a:gd name="T6" fmla="*/ 417 w 718"/>
              <a:gd name="T7" fmla="*/ 354 h 408"/>
              <a:gd name="T8" fmla="*/ 445 w 718"/>
              <a:gd name="T9" fmla="*/ 357 h 408"/>
              <a:gd name="T10" fmla="*/ 448 w 718"/>
              <a:gd name="T11" fmla="*/ 399 h 408"/>
              <a:gd name="T12" fmla="*/ 453 w 718"/>
              <a:gd name="T13" fmla="*/ 403 h 408"/>
              <a:gd name="T14" fmla="*/ 468 w 718"/>
              <a:gd name="T15" fmla="*/ 367 h 408"/>
              <a:gd name="T16" fmla="*/ 489 w 718"/>
              <a:gd name="T17" fmla="*/ 384 h 408"/>
              <a:gd name="T18" fmla="*/ 490 w 718"/>
              <a:gd name="T19" fmla="*/ 408 h 408"/>
              <a:gd name="T20" fmla="*/ 515 w 718"/>
              <a:gd name="T21" fmla="*/ 395 h 408"/>
              <a:gd name="T22" fmla="*/ 537 w 718"/>
              <a:gd name="T23" fmla="*/ 391 h 408"/>
              <a:gd name="T24" fmla="*/ 582 w 718"/>
              <a:gd name="T25" fmla="*/ 372 h 408"/>
              <a:gd name="T26" fmla="*/ 597 w 718"/>
              <a:gd name="T27" fmla="*/ 344 h 408"/>
              <a:gd name="T28" fmla="*/ 691 w 718"/>
              <a:gd name="T29" fmla="*/ 310 h 408"/>
              <a:gd name="T30" fmla="*/ 702 w 718"/>
              <a:gd name="T31" fmla="*/ 282 h 408"/>
              <a:gd name="T32" fmla="*/ 699 w 718"/>
              <a:gd name="T33" fmla="*/ 269 h 408"/>
              <a:gd name="T34" fmla="*/ 665 w 718"/>
              <a:gd name="T35" fmla="*/ 233 h 408"/>
              <a:gd name="T36" fmla="*/ 635 w 718"/>
              <a:gd name="T37" fmla="*/ 208 h 408"/>
              <a:gd name="T38" fmla="*/ 599 w 718"/>
              <a:gd name="T39" fmla="*/ 192 h 408"/>
              <a:gd name="T40" fmla="*/ 529 w 718"/>
              <a:gd name="T41" fmla="*/ 182 h 408"/>
              <a:gd name="T42" fmla="*/ 534 w 718"/>
              <a:gd name="T43" fmla="*/ 258 h 408"/>
              <a:gd name="T44" fmla="*/ 522 w 718"/>
              <a:gd name="T45" fmla="*/ 310 h 408"/>
              <a:gd name="T46" fmla="*/ 496 w 718"/>
              <a:gd name="T47" fmla="*/ 295 h 408"/>
              <a:gd name="T48" fmla="*/ 464 w 718"/>
              <a:gd name="T49" fmla="*/ 259 h 408"/>
              <a:gd name="T50" fmla="*/ 401 w 718"/>
              <a:gd name="T51" fmla="*/ 221 h 408"/>
              <a:gd name="T52" fmla="*/ 410 w 718"/>
              <a:gd name="T53" fmla="*/ 169 h 408"/>
              <a:gd name="T54" fmla="*/ 449 w 718"/>
              <a:gd name="T55" fmla="*/ 142 h 408"/>
              <a:gd name="T56" fmla="*/ 460 w 718"/>
              <a:gd name="T57" fmla="*/ 124 h 408"/>
              <a:gd name="T58" fmla="*/ 496 w 718"/>
              <a:gd name="T59" fmla="*/ 112 h 408"/>
              <a:gd name="T60" fmla="*/ 489 w 718"/>
              <a:gd name="T61" fmla="*/ 73 h 408"/>
              <a:gd name="T62" fmla="*/ 458 w 718"/>
              <a:gd name="T63" fmla="*/ 100 h 408"/>
              <a:gd name="T64" fmla="*/ 428 w 718"/>
              <a:gd name="T65" fmla="*/ 89 h 408"/>
              <a:gd name="T66" fmla="*/ 411 w 718"/>
              <a:gd name="T67" fmla="*/ 67 h 408"/>
              <a:gd name="T68" fmla="*/ 396 w 718"/>
              <a:gd name="T69" fmla="*/ 32 h 408"/>
              <a:gd name="T70" fmla="*/ 408 w 718"/>
              <a:gd name="T71" fmla="*/ 4 h 408"/>
              <a:gd name="T72" fmla="*/ 385 w 718"/>
              <a:gd name="T73" fmla="*/ 29 h 408"/>
              <a:gd name="T74" fmla="*/ 376 w 718"/>
              <a:gd name="T75" fmla="*/ 58 h 408"/>
              <a:gd name="T76" fmla="*/ 395 w 718"/>
              <a:gd name="T77" fmla="*/ 78 h 408"/>
              <a:gd name="T78" fmla="*/ 397 w 718"/>
              <a:gd name="T79" fmla="*/ 88 h 408"/>
              <a:gd name="T80" fmla="*/ 384 w 718"/>
              <a:gd name="T81" fmla="*/ 103 h 408"/>
              <a:gd name="T82" fmla="*/ 381 w 718"/>
              <a:gd name="T83" fmla="*/ 106 h 408"/>
              <a:gd name="T84" fmla="*/ 362 w 718"/>
              <a:gd name="T85" fmla="*/ 89 h 408"/>
              <a:gd name="T86" fmla="*/ 360 w 718"/>
              <a:gd name="T87" fmla="*/ 99 h 408"/>
              <a:gd name="T88" fmla="*/ 317 w 718"/>
              <a:gd name="T89" fmla="*/ 97 h 408"/>
              <a:gd name="T90" fmla="*/ 277 w 718"/>
              <a:gd name="T91" fmla="*/ 94 h 408"/>
              <a:gd name="T92" fmla="*/ 278 w 718"/>
              <a:gd name="T93" fmla="*/ 96 h 408"/>
              <a:gd name="T94" fmla="*/ 277 w 718"/>
              <a:gd name="T95" fmla="*/ 109 h 408"/>
              <a:gd name="T96" fmla="*/ 243 w 718"/>
              <a:gd name="T97" fmla="*/ 100 h 408"/>
              <a:gd name="T98" fmla="*/ 217 w 718"/>
              <a:gd name="T99" fmla="*/ 84 h 408"/>
              <a:gd name="T100" fmla="*/ 148 w 718"/>
              <a:gd name="T101" fmla="*/ 73 h 408"/>
              <a:gd name="T102" fmla="*/ 129 w 718"/>
              <a:gd name="T103" fmla="*/ 74 h 408"/>
              <a:gd name="T104" fmla="*/ 104 w 718"/>
              <a:gd name="T105" fmla="*/ 69 h 408"/>
              <a:gd name="T106" fmla="*/ 70 w 718"/>
              <a:gd name="T107" fmla="*/ 79 h 408"/>
              <a:gd name="T108" fmla="*/ 86 w 718"/>
              <a:gd name="T109" fmla="*/ 71 h 408"/>
              <a:gd name="T110" fmla="*/ 72 w 718"/>
              <a:gd name="T111" fmla="*/ 71 h 408"/>
              <a:gd name="T112" fmla="*/ 50 w 718"/>
              <a:gd name="T113" fmla="*/ 82 h 408"/>
              <a:gd name="T114" fmla="*/ 45 w 718"/>
              <a:gd name="T115" fmla="*/ 82 h 408"/>
              <a:gd name="T116" fmla="*/ 0 w 718"/>
              <a:gd name="T117" fmla="*/ 197 h 408"/>
              <a:gd name="T118" fmla="*/ 29 w 718"/>
              <a:gd name="T119" fmla="*/ 212 h 408"/>
              <a:gd name="T120" fmla="*/ 84 w 718"/>
              <a:gd name="T121" fmla="*/ 247 h 408"/>
              <a:gd name="T122" fmla="*/ 90 w 718"/>
              <a:gd name="T123" fmla="*/ 281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8" h="408">
                <a:moveTo>
                  <a:pt x="117" y="308"/>
                </a:moveTo>
                <a:cubicBezTo>
                  <a:pt x="118" y="309"/>
                  <a:pt x="117" y="310"/>
                  <a:pt x="121" y="312"/>
                </a:cubicBezTo>
                <a:cubicBezTo>
                  <a:pt x="124" y="313"/>
                  <a:pt x="131" y="314"/>
                  <a:pt x="131" y="315"/>
                </a:cubicBezTo>
                <a:cubicBezTo>
                  <a:pt x="131" y="316"/>
                  <a:pt x="131" y="316"/>
                  <a:pt x="131" y="316"/>
                </a:cubicBezTo>
                <a:cubicBezTo>
                  <a:pt x="131" y="316"/>
                  <a:pt x="132" y="316"/>
                  <a:pt x="133" y="318"/>
                </a:cubicBezTo>
                <a:cubicBezTo>
                  <a:pt x="137" y="321"/>
                  <a:pt x="139" y="320"/>
                  <a:pt x="142" y="324"/>
                </a:cubicBezTo>
                <a:cubicBezTo>
                  <a:pt x="144" y="329"/>
                  <a:pt x="143" y="326"/>
                  <a:pt x="147" y="329"/>
                </a:cubicBezTo>
                <a:cubicBezTo>
                  <a:pt x="150" y="331"/>
                  <a:pt x="151" y="332"/>
                  <a:pt x="151" y="333"/>
                </a:cubicBezTo>
                <a:cubicBezTo>
                  <a:pt x="151" y="332"/>
                  <a:pt x="152" y="332"/>
                  <a:pt x="152" y="332"/>
                </a:cubicBezTo>
                <a:cubicBezTo>
                  <a:pt x="155" y="331"/>
                  <a:pt x="157" y="330"/>
                  <a:pt x="160" y="330"/>
                </a:cubicBezTo>
                <a:cubicBezTo>
                  <a:pt x="161" y="330"/>
                  <a:pt x="195" y="330"/>
                  <a:pt x="228" y="330"/>
                </a:cubicBezTo>
                <a:cubicBezTo>
                  <a:pt x="261" y="330"/>
                  <a:pt x="293" y="330"/>
                  <a:pt x="293" y="330"/>
                </a:cubicBezTo>
                <a:cubicBezTo>
                  <a:pt x="380" y="330"/>
                  <a:pt x="380" y="330"/>
                  <a:pt x="380" y="330"/>
                </a:cubicBezTo>
                <a:cubicBezTo>
                  <a:pt x="381" y="329"/>
                  <a:pt x="382" y="328"/>
                  <a:pt x="385" y="327"/>
                </a:cubicBezTo>
                <a:cubicBezTo>
                  <a:pt x="386" y="327"/>
                  <a:pt x="386" y="327"/>
                  <a:pt x="387" y="327"/>
                </a:cubicBezTo>
                <a:cubicBezTo>
                  <a:pt x="388" y="327"/>
                  <a:pt x="389" y="328"/>
                  <a:pt x="390" y="329"/>
                </a:cubicBezTo>
                <a:cubicBezTo>
                  <a:pt x="390" y="329"/>
                  <a:pt x="391" y="330"/>
                  <a:pt x="391" y="331"/>
                </a:cubicBezTo>
                <a:cubicBezTo>
                  <a:pt x="391" y="332"/>
                  <a:pt x="391" y="332"/>
                  <a:pt x="392" y="333"/>
                </a:cubicBezTo>
                <a:cubicBezTo>
                  <a:pt x="395" y="334"/>
                  <a:pt x="400" y="334"/>
                  <a:pt x="406" y="335"/>
                </a:cubicBezTo>
                <a:cubicBezTo>
                  <a:pt x="409" y="336"/>
                  <a:pt x="410" y="336"/>
                  <a:pt x="411" y="337"/>
                </a:cubicBezTo>
                <a:cubicBezTo>
                  <a:pt x="412" y="338"/>
                  <a:pt x="412" y="337"/>
                  <a:pt x="413" y="338"/>
                </a:cubicBezTo>
                <a:cubicBezTo>
                  <a:pt x="417" y="338"/>
                  <a:pt x="431" y="340"/>
                  <a:pt x="431" y="340"/>
                </a:cubicBezTo>
                <a:cubicBezTo>
                  <a:pt x="432" y="340"/>
                  <a:pt x="433" y="341"/>
                  <a:pt x="433" y="342"/>
                </a:cubicBezTo>
                <a:cubicBezTo>
                  <a:pt x="434" y="343"/>
                  <a:pt x="433" y="344"/>
                  <a:pt x="432" y="345"/>
                </a:cubicBezTo>
                <a:cubicBezTo>
                  <a:pt x="432" y="345"/>
                  <a:pt x="431" y="345"/>
                  <a:pt x="430" y="346"/>
                </a:cubicBezTo>
                <a:cubicBezTo>
                  <a:pt x="429" y="346"/>
                  <a:pt x="427" y="347"/>
                  <a:pt x="427" y="348"/>
                </a:cubicBezTo>
                <a:cubicBezTo>
                  <a:pt x="425" y="349"/>
                  <a:pt x="423" y="350"/>
                  <a:pt x="421" y="352"/>
                </a:cubicBezTo>
                <a:cubicBezTo>
                  <a:pt x="419" y="353"/>
                  <a:pt x="418" y="353"/>
                  <a:pt x="417" y="354"/>
                </a:cubicBezTo>
                <a:cubicBezTo>
                  <a:pt x="418" y="354"/>
                  <a:pt x="419" y="355"/>
                  <a:pt x="421" y="355"/>
                </a:cubicBezTo>
                <a:cubicBezTo>
                  <a:pt x="423" y="355"/>
                  <a:pt x="425" y="355"/>
                  <a:pt x="426" y="355"/>
                </a:cubicBezTo>
                <a:cubicBezTo>
                  <a:pt x="428" y="355"/>
                  <a:pt x="429" y="355"/>
                  <a:pt x="431" y="355"/>
                </a:cubicBezTo>
                <a:cubicBezTo>
                  <a:pt x="432" y="355"/>
                  <a:pt x="433" y="355"/>
                  <a:pt x="435" y="356"/>
                </a:cubicBezTo>
                <a:cubicBezTo>
                  <a:pt x="435" y="357"/>
                  <a:pt x="438" y="359"/>
                  <a:pt x="441" y="359"/>
                </a:cubicBezTo>
                <a:cubicBezTo>
                  <a:pt x="441" y="359"/>
                  <a:pt x="442" y="358"/>
                  <a:pt x="442" y="358"/>
                </a:cubicBezTo>
                <a:cubicBezTo>
                  <a:pt x="443" y="358"/>
                  <a:pt x="444" y="357"/>
                  <a:pt x="445" y="357"/>
                </a:cubicBezTo>
                <a:cubicBezTo>
                  <a:pt x="447" y="357"/>
                  <a:pt x="448" y="358"/>
                  <a:pt x="449" y="359"/>
                </a:cubicBezTo>
                <a:cubicBezTo>
                  <a:pt x="451" y="362"/>
                  <a:pt x="453" y="363"/>
                  <a:pt x="453" y="366"/>
                </a:cubicBezTo>
                <a:cubicBezTo>
                  <a:pt x="453" y="367"/>
                  <a:pt x="453" y="368"/>
                  <a:pt x="452" y="369"/>
                </a:cubicBezTo>
                <a:cubicBezTo>
                  <a:pt x="452" y="369"/>
                  <a:pt x="452" y="369"/>
                  <a:pt x="451" y="369"/>
                </a:cubicBezTo>
                <a:cubicBezTo>
                  <a:pt x="451" y="370"/>
                  <a:pt x="451" y="370"/>
                  <a:pt x="451" y="370"/>
                </a:cubicBezTo>
                <a:cubicBezTo>
                  <a:pt x="451" y="371"/>
                  <a:pt x="451" y="373"/>
                  <a:pt x="451" y="375"/>
                </a:cubicBezTo>
                <a:cubicBezTo>
                  <a:pt x="451" y="384"/>
                  <a:pt x="448" y="394"/>
                  <a:pt x="448" y="399"/>
                </a:cubicBezTo>
                <a:cubicBezTo>
                  <a:pt x="448" y="400"/>
                  <a:pt x="448" y="401"/>
                  <a:pt x="448" y="401"/>
                </a:cubicBezTo>
                <a:cubicBezTo>
                  <a:pt x="449" y="402"/>
                  <a:pt x="449" y="402"/>
                  <a:pt x="449" y="402"/>
                </a:cubicBezTo>
                <a:cubicBezTo>
                  <a:pt x="450" y="403"/>
                  <a:pt x="450" y="404"/>
                  <a:pt x="451" y="404"/>
                </a:cubicBezTo>
                <a:cubicBezTo>
                  <a:pt x="452" y="405"/>
                  <a:pt x="452" y="405"/>
                  <a:pt x="452" y="405"/>
                </a:cubicBezTo>
                <a:cubicBezTo>
                  <a:pt x="452" y="405"/>
                  <a:pt x="452" y="405"/>
                  <a:pt x="452" y="404"/>
                </a:cubicBezTo>
                <a:cubicBezTo>
                  <a:pt x="452" y="404"/>
                  <a:pt x="453" y="404"/>
                  <a:pt x="453" y="403"/>
                </a:cubicBezTo>
                <a:cubicBezTo>
                  <a:pt x="453" y="403"/>
                  <a:pt x="453" y="403"/>
                  <a:pt x="453" y="403"/>
                </a:cubicBezTo>
                <a:cubicBezTo>
                  <a:pt x="453" y="403"/>
                  <a:pt x="453" y="403"/>
                  <a:pt x="453" y="403"/>
                </a:cubicBezTo>
                <a:cubicBezTo>
                  <a:pt x="454" y="402"/>
                  <a:pt x="454" y="402"/>
                  <a:pt x="454" y="401"/>
                </a:cubicBezTo>
                <a:cubicBezTo>
                  <a:pt x="454" y="400"/>
                  <a:pt x="455" y="398"/>
                  <a:pt x="455" y="395"/>
                </a:cubicBezTo>
                <a:cubicBezTo>
                  <a:pt x="456" y="391"/>
                  <a:pt x="456" y="386"/>
                  <a:pt x="457" y="382"/>
                </a:cubicBezTo>
                <a:cubicBezTo>
                  <a:pt x="457" y="379"/>
                  <a:pt x="458" y="377"/>
                  <a:pt x="460" y="375"/>
                </a:cubicBezTo>
                <a:cubicBezTo>
                  <a:pt x="463" y="372"/>
                  <a:pt x="466" y="371"/>
                  <a:pt x="467" y="370"/>
                </a:cubicBezTo>
                <a:cubicBezTo>
                  <a:pt x="467" y="369"/>
                  <a:pt x="468" y="368"/>
                  <a:pt x="468" y="367"/>
                </a:cubicBezTo>
                <a:cubicBezTo>
                  <a:pt x="469" y="367"/>
                  <a:pt x="470" y="366"/>
                  <a:pt x="470" y="366"/>
                </a:cubicBezTo>
                <a:cubicBezTo>
                  <a:pt x="472" y="365"/>
                  <a:pt x="474" y="364"/>
                  <a:pt x="476" y="364"/>
                </a:cubicBezTo>
                <a:cubicBezTo>
                  <a:pt x="477" y="364"/>
                  <a:pt x="478" y="364"/>
                  <a:pt x="479" y="365"/>
                </a:cubicBezTo>
                <a:cubicBezTo>
                  <a:pt x="480" y="367"/>
                  <a:pt x="480" y="366"/>
                  <a:pt x="484" y="370"/>
                </a:cubicBezTo>
                <a:cubicBezTo>
                  <a:pt x="487" y="373"/>
                  <a:pt x="487" y="377"/>
                  <a:pt x="487" y="379"/>
                </a:cubicBezTo>
                <a:cubicBezTo>
                  <a:pt x="487" y="379"/>
                  <a:pt x="487" y="379"/>
                  <a:pt x="487" y="379"/>
                </a:cubicBezTo>
                <a:cubicBezTo>
                  <a:pt x="487" y="381"/>
                  <a:pt x="487" y="382"/>
                  <a:pt x="489" y="384"/>
                </a:cubicBezTo>
                <a:cubicBezTo>
                  <a:pt x="490" y="385"/>
                  <a:pt x="490" y="385"/>
                  <a:pt x="491" y="386"/>
                </a:cubicBezTo>
                <a:cubicBezTo>
                  <a:pt x="491" y="386"/>
                  <a:pt x="492" y="386"/>
                  <a:pt x="493" y="387"/>
                </a:cubicBezTo>
                <a:cubicBezTo>
                  <a:pt x="493" y="388"/>
                  <a:pt x="494" y="388"/>
                  <a:pt x="494" y="389"/>
                </a:cubicBezTo>
                <a:cubicBezTo>
                  <a:pt x="494" y="390"/>
                  <a:pt x="494" y="391"/>
                  <a:pt x="494" y="393"/>
                </a:cubicBezTo>
                <a:cubicBezTo>
                  <a:pt x="494" y="396"/>
                  <a:pt x="492" y="399"/>
                  <a:pt x="490" y="402"/>
                </a:cubicBezTo>
                <a:cubicBezTo>
                  <a:pt x="489" y="404"/>
                  <a:pt x="488" y="407"/>
                  <a:pt x="488" y="408"/>
                </a:cubicBezTo>
                <a:cubicBezTo>
                  <a:pt x="488" y="408"/>
                  <a:pt x="489" y="408"/>
                  <a:pt x="490" y="408"/>
                </a:cubicBezTo>
                <a:cubicBezTo>
                  <a:pt x="491" y="408"/>
                  <a:pt x="492" y="408"/>
                  <a:pt x="493" y="408"/>
                </a:cubicBezTo>
                <a:cubicBezTo>
                  <a:pt x="501" y="407"/>
                  <a:pt x="507" y="405"/>
                  <a:pt x="511" y="403"/>
                </a:cubicBezTo>
                <a:cubicBezTo>
                  <a:pt x="515" y="401"/>
                  <a:pt x="517" y="399"/>
                  <a:pt x="518" y="398"/>
                </a:cubicBezTo>
                <a:cubicBezTo>
                  <a:pt x="518" y="398"/>
                  <a:pt x="518" y="398"/>
                  <a:pt x="518" y="398"/>
                </a:cubicBezTo>
                <a:cubicBezTo>
                  <a:pt x="518" y="398"/>
                  <a:pt x="518" y="398"/>
                  <a:pt x="517" y="398"/>
                </a:cubicBezTo>
                <a:cubicBezTo>
                  <a:pt x="517" y="397"/>
                  <a:pt x="517" y="397"/>
                  <a:pt x="516" y="396"/>
                </a:cubicBezTo>
                <a:cubicBezTo>
                  <a:pt x="516" y="396"/>
                  <a:pt x="515" y="396"/>
                  <a:pt x="515" y="395"/>
                </a:cubicBezTo>
                <a:cubicBezTo>
                  <a:pt x="515" y="394"/>
                  <a:pt x="516" y="393"/>
                  <a:pt x="516" y="393"/>
                </a:cubicBezTo>
                <a:cubicBezTo>
                  <a:pt x="516" y="392"/>
                  <a:pt x="517" y="392"/>
                  <a:pt x="517" y="392"/>
                </a:cubicBezTo>
                <a:cubicBezTo>
                  <a:pt x="517" y="392"/>
                  <a:pt x="518" y="392"/>
                  <a:pt x="518" y="392"/>
                </a:cubicBezTo>
                <a:cubicBezTo>
                  <a:pt x="519" y="392"/>
                  <a:pt x="520" y="391"/>
                  <a:pt x="522" y="391"/>
                </a:cubicBezTo>
                <a:cubicBezTo>
                  <a:pt x="524" y="391"/>
                  <a:pt x="526" y="391"/>
                  <a:pt x="528" y="391"/>
                </a:cubicBezTo>
                <a:cubicBezTo>
                  <a:pt x="531" y="391"/>
                  <a:pt x="534" y="391"/>
                  <a:pt x="535" y="391"/>
                </a:cubicBezTo>
                <a:cubicBezTo>
                  <a:pt x="536" y="391"/>
                  <a:pt x="536" y="391"/>
                  <a:pt x="537" y="391"/>
                </a:cubicBezTo>
                <a:cubicBezTo>
                  <a:pt x="537" y="391"/>
                  <a:pt x="537" y="391"/>
                  <a:pt x="537" y="391"/>
                </a:cubicBezTo>
                <a:cubicBezTo>
                  <a:pt x="537" y="390"/>
                  <a:pt x="537" y="390"/>
                  <a:pt x="537" y="389"/>
                </a:cubicBezTo>
                <a:cubicBezTo>
                  <a:pt x="537" y="388"/>
                  <a:pt x="537" y="386"/>
                  <a:pt x="538" y="384"/>
                </a:cubicBezTo>
                <a:cubicBezTo>
                  <a:pt x="540" y="383"/>
                  <a:pt x="542" y="381"/>
                  <a:pt x="545" y="379"/>
                </a:cubicBezTo>
                <a:cubicBezTo>
                  <a:pt x="557" y="373"/>
                  <a:pt x="571" y="371"/>
                  <a:pt x="576" y="371"/>
                </a:cubicBezTo>
                <a:cubicBezTo>
                  <a:pt x="579" y="371"/>
                  <a:pt x="581" y="372"/>
                  <a:pt x="582" y="372"/>
                </a:cubicBezTo>
                <a:cubicBezTo>
                  <a:pt x="582" y="372"/>
                  <a:pt x="582" y="372"/>
                  <a:pt x="582" y="372"/>
                </a:cubicBezTo>
                <a:cubicBezTo>
                  <a:pt x="582" y="372"/>
                  <a:pt x="582" y="372"/>
                  <a:pt x="582" y="372"/>
                </a:cubicBezTo>
                <a:cubicBezTo>
                  <a:pt x="583" y="371"/>
                  <a:pt x="585" y="369"/>
                  <a:pt x="587" y="367"/>
                </a:cubicBezTo>
                <a:cubicBezTo>
                  <a:pt x="589" y="365"/>
                  <a:pt x="591" y="363"/>
                  <a:pt x="592" y="361"/>
                </a:cubicBezTo>
                <a:cubicBezTo>
                  <a:pt x="593" y="359"/>
                  <a:pt x="593" y="357"/>
                  <a:pt x="594" y="355"/>
                </a:cubicBezTo>
                <a:cubicBezTo>
                  <a:pt x="594" y="354"/>
                  <a:pt x="594" y="353"/>
                  <a:pt x="594" y="353"/>
                </a:cubicBezTo>
                <a:cubicBezTo>
                  <a:pt x="591" y="355"/>
                  <a:pt x="583" y="358"/>
                  <a:pt x="583" y="358"/>
                </a:cubicBezTo>
                <a:cubicBezTo>
                  <a:pt x="583" y="358"/>
                  <a:pt x="596" y="348"/>
                  <a:pt x="597" y="344"/>
                </a:cubicBezTo>
                <a:cubicBezTo>
                  <a:pt x="597" y="342"/>
                  <a:pt x="596" y="341"/>
                  <a:pt x="596" y="340"/>
                </a:cubicBezTo>
                <a:cubicBezTo>
                  <a:pt x="598" y="341"/>
                  <a:pt x="600" y="341"/>
                  <a:pt x="603" y="338"/>
                </a:cubicBezTo>
                <a:cubicBezTo>
                  <a:pt x="608" y="333"/>
                  <a:pt x="604" y="330"/>
                  <a:pt x="615" y="329"/>
                </a:cubicBezTo>
                <a:cubicBezTo>
                  <a:pt x="625" y="329"/>
                  <a:pt x="619" y="323"/>
                  <a:pt x="625" y="321"/>
                </a:cubicBezTo>
                <a:cubicBezTo>
                  <a:pt x="631" y="318"/>
                  <a:pt x="643" y="320"/>
                  <a:pt x="651" y="319"/>
                </a:cubicBezTo>
                <a:cubicBezTo>
                  <a:pt x="660" y="319"/>
                  <a:pt x="671" y="323"/>
                  <a:pt x="680" y="318"/>
                </a:cubicBezTo>
                <a:cubicBezTo>
                  <a:pt x="689" y="314"/>
                  <a:pt x="686" y="315"/>
                  <a:pt x="691" y="310"/>
                </a:cubicBezTo>
                <a:cubicBezTo>
                  <a:pt x="695" y="306"/>
                  <a:pt x="699" y="306"/>
                  <a:pt x="701" y="305"/>
                </a:cubicBezTo>
                <a:cubicBezTo>
                  <a:pt x="704" y="305"/>
                  <a:pt x="701" y="308"/>
                  <a:pt x="710" y="303"/>
                </a:cubicBezTo>
                <a:cubicBezTo>
                  <a:pt x="718" y="298"/>
                  <a:pt x="716" y="296"/>
                  <a:pt x="716" y="294"/>
                </a:cubicBezTo>
                <a:cubicBezTo>
                  <a:pt x="715" y="293"/>
                  <a:pt x="715" y="294"/>
                  <a:pt x="715" y="289"/>
                </a:cubicBezTo>
                <a:cubicBezTo>
                  <a:pt x="715" y="284"/>
                  <a:pt x="713" y="282"/>
                  <a:pt x="712" y="281"/>
                </a:cubicBezTo>
                <a:cubicBezTo>
                  <a:pt x="711" y="280"/>
                  <a:pt x="706" y="280"/>
                  <a:pt x="706" y="280"/>
                </a:cubicBezTo>
                <a:cubicBezTo>
                  <a:pt x="706" y="280"/>
                  <a:pt x="702" y="284"/>
                  <a:pt x="702" y="282"/>
                </a:cubicBezTo>
                <a:cubicBezTo>
                  <a:pt x="702" y="281"/>
                  <a:pt x="706" y="280"/>
                  <a:pt x="704" y="277"/>
                </a:cubicBezTo>
                <a:cubicBezTo>
                  <a:pt x="703" y="274"/>
                  <a:pt x="698" y="272"/>
                  <a:pt x="697" y="273"/>
                </a:cubicBezTo>
                <a:cubicBezTo>
                  <a:pt x="696" y="274"/>
                  <a:pt x="698" y="275"/>
                  <a:pt x="690" y="279"/>
                </a:cubicBezTo>
                <a:cubicBezTo>
                  <a:pt x="681" y="283"/>
                  <a:pt x="680" y="283"/>
                  <a:pt x="680" y="282"/>
                </a:cubicBezTo>
                <a:cubicBezTo>
                  <a:pt x="679" y="281"/>
                  <a:pt x="684" y="279"/>
                  <a:pt x="690" y="276"/>
                </a:cubicBezTo>
                <a:cubicBezTo>
                  <a:pt x="697" y="273"/>
                  <a:pt x="697" y="271"/>
                  <a:pt x="699" y="271"/>
                </a:cubicBezTo>
                <a:cubicBezTo>
                  <a:pt x="701" y="271"/>
                  <a:pt x="702" y="271"/>
                  <a:pt x="699" y="269"/>
                </a:cubicBezTo>
                <a:cubicBezTo>
                  <a:pt x="697" y="267"/>
                  <a:pt x="691" y="266"/>
                  <a:pt x="689" y="265"/>
                </a:cubicBezTo>
                <a:cubicBezTo>
                  <a:pt x="688" y="263"/>
                  <a:pt x="685" y="262"/>
                  <a:pt x="683" y="263"/>
                </a:cubicBezTo>
                <a:cubicBezTo>
                  <a:pt x="682" y="264"/>
                  <a:pt x="684" y="263"/>
                  <a:pt x="681" y="262"/>
                </a:cubicBezTo>
                <a:cubicBezTo>
                  <a:pt x="678" y="261"/>
                  <a:pt x="673" y="258"/>
                  <a:pt x="671" y="255"/>
                </a:cubicBezTo>
                <a:cubicBezTo>
                  <a:pt x="670" y="252"/>
                  <a:pt x="666" y="246"/>
                  <a:pt x="666" y="246"/>
                </a:cubicBezTo>
                <a:cubicBezTo>
                  <a:pt x="666" y="246"/>
                  <a:pt x="665" y="246"/>
                  <a:pt x="666" y="243"/>
                </a:cubicBezTo>
                <a:cubicBezTo>
                  <a:pt x="667" y="240"/>
                  <a:pt x="667" y="236"/>
                  <a:pt x="665" y="233"/>
                </a:cubicBezTo>
                <a:cubicBezTo>
                  <a:pt x="663" y="231"/>
                  <a:pt x="663" y="234"/>
                  <a:pt x="661" y="230"/>
                </a:cubicBezTo>
                <a:cubicBezTo>
                  <a:pt x="660" y="226"/>
                  <a:pt x="657" y="222"/>
                  <a:pt x="656" y="220"/>
                </a:cubicBezTo>
                <a:cubicBezTo>
                  <a:pt x="655" y="219"/>
                  <a:pt x="657" y="220"/>
                  <a:pt x="654" y="217"/>
                </a:cubicBezTo>
                <a:cubicBezTo>
                  <a:pt x="650" y="213"/>
                  <a:pt x="647" y="208"/>
                  <a:pt x="646" y="205"/>
                </a:cubicBezTo>
                <a:cubicBezTo>
                  <a:pt x="645" y="203"/>
                  <a:pt x="647" y="198"/>
                  <a:pt x="642" y="199"/>
                </a:cubicBezTo>
                <a:cubicBezTo>
                  <a:pt x="638" y="200"/>
                  <a:pt x="638" y="203"/>
                  <a:pt x="637" y="205"/>
                </a:cubicBezTo>
                <a:cubicBezTo>
                  <a:pt x="637" y="206"/>
                  <a:pt x="634" y="206"/>
                  <a:pt x="635" y="208"/>
                </a:cubicBezTo>
                <a:cubicBezTo>
                  <a:pt x="636" y="210"/>
                  <a:pt x="639" y="212"/>
                  <a:pt x="635" y="214"/>
                </a:cubicBezTo>
                <a:cubicBezTo>
                  <a:pt x="632" y="215"/>
                  <a:pt x="631" y="219"/>
                  <a:pt x="631" y="219"/>
                </a:cubicBezTo>
                <a:cubicBezTo>
                  <a:pt x="631" y="219"/>
                  <a:pt x="628" y="218"/>
                  <a:pt x="624" y="221"/>
                </a:cubicBezTo>
                <a:cubicBezTo>
                  <a:pt x="620" y="224"/>
                  <a:pt x="628" y="230"/>
                  <a:pt x="616" y="224"/>
                </a:cubicBezTo>
                <a:cubicBezTo>
                  <a:pt x="605" y="218"/>
                  <a:pt x="604" y="220"/>
                  <a:pt x="602" y="215"/>
                </a:cubicBezTo>
                <a:cubicBezTo>
                  <a:pt x="600" y="210"/>
                  <a:pt x="600" y="209"/>
                  <a:pt x="599" y="203"/>
                </a:cubicBezTo>
                <a:cubicBezTo>
                  <a:pt x="598" y="197"/>
                  <a:pt x="607" y="196"/>
                  <a:pt x="599" y="192"/>
                </a:cubicBezTo>
                <a:cubicBezTo>
                  <a:pt x="591" y="189"/>
                  <a:pt x="591" y="190"/>
                  <a:pt x="587" y="188"/>
                </a:cubicBezTo>
                <a:cubicBezTo>
                  <a:pt x="583" y="186"/>
                  <a:pt x="585" y="181"/>
                  <a:pt x="577" y="179"/>
                </a:cubicBezTo>
                <a:cubicBezTo>
                  <a:pt x="569" y="176"/>
                  <a:pt x="569" y="170"/>
                  <a:pt x="565" y="172"/>
                </a:cubicBezTo>
                <a:cubicBezTo>
                  <a:pt x="560" y="173"/>
                  <a:pt x="559" y="178"/>
                  <a:pt x="555" y="176"/>
                </a:cubicBezTo>
                <a:cubicBezTo>
                  <a:pt x="551" y="173"/>
                  <a:pt x="545" y="174"/>
                  <a:pt x="545" y="174"/>
                </a:cubicBezTo>
                <a:cubicBezTo>
                  <a:pt x="544" y="175"/>
                  <a:pt x="535" y="169"/>
                  <a:pt x="531" y="172"/>
                </a:cubicBezTo>
                <a:cubicBezTo>
                  <a:pt x="527" y="174"/>
                  <a:pt x="525" y="178"/>
                  <a:pt x="529" y="182"/>
                </a:cubicBezTo>
                <a:cubicBezTo>
                  <a:pt x="532" y="185"/>
                  <a:pt x="533" y="183"/>
                  <a:pt x="532" y="187"/>
                </a:cubicBezTo>
                <a:cubicBezTo>
                  <a:pt x="530" y="190"/>
                  <a:pt x="529" y="192"/>
                  <a:pt x="529" y="194"/>
                </a:cubicBezTo>
                <a:cubicBezTo>
                  <a:pt x="530" y="197"/>
                  <a:pt x="535" y="199"/>
                  <a:pt x="534" y="202"/>
                </a:cubicBezTo>
                <a:cubicBezTo>
                  <a:pt x="534" y="205"/>
                  <a:pt x="531" y="208"/>
                  <a:pt x="530" y="210"/>
                </a:cubicBezTo>
                <a:cubicBezTo>
                  <a:pt x="528" y="212"/>
                  <a:pt x="522" y="218"/>
                  <a:pt x="526" y="221"/>
                </a:cubicBezTo>
                <a:cubicBezTo>
                  <a:pt x="529" y="225"/>
                  <a:pt x="537" y="226"/>
                  <a:pt x="539" y="233"/>
                </a:cubicBezTo>
                <a:cubicBezTo>
                  <a:pt x="541" y="241"/>
                  <a:pt x="545" y="253"/>
                  <a:pt x="534" y="258"/>
                </a:cubicBezTo>
                <a:cubicBezTo>
                  <a:pt x="524" y="264"/>
                  <a:pt x="525" y="266"/>
                  <a:pt x="520" y="267"/>
                </a:cubicBezTo>
                <a:cubicBezTo>
                  <a:pt x="515" y="268"/>
                  <a:pt x="513" y="269"/>
                  <a:pt x="516" y="272"/>
                </a:cubicBezTo>
                <a:cubicBezTo>
                  <a:pt x="518" y="275"/>
                  <a:pt x="519" y="280"/>
                  <a:pt x="522" y="285"/>
                </a:cubicBezTo>
                <a:cubicBezTo>
                  <a:pt x="524" y="289"/>
                  <a:pt x="521" y="291"/>
                  <a:pt x="523" y="294"/>
                </a:cubicBezTo>
                <a:cubicBezTo>
                  <a:pt x="526" y="296"/>
                  <a:pt x="525" y="299"/>
                  <a:pt x="524" y="300"/>
                </a:cubicBezTo>
                <a:cubicBezTo>
                  <a:pt x="522" y="301"/>
                  <a:pt x="522" y="304"/>
                  <a:pt x="523" y="305"/>
                </a:cubicBezTo>
                <a:cubicBezTo>
                  <a:pt x="524" y="305"/>
                  <a:pt x="522" y="310"/>
                  <a:pt x="522" y="310"/>
                </a:cubicBezTo>
                <a:cubicBezTo>
                  <a:pt x="522" y="310"/>
                  <a:pt x="521" y="305"/>
                  <a:pt x="518" y="305"/>
                </a:cubicBezTo>
                <a:cubicBezTo>
                  <a:pt x="516" y="306"/>
                  <a:pt x="515" y="306"/>
                  <a:pt x="515" y="308"/>
                </a:cubicBezTo>
                <a:cubicBezTo>
                  <a:pt x="516" y="309"/>
                  <a:pt x="511" y="308"/>
                  <a:pt x="510" y="308"/>
                </a:cubicBezTo>
                <a:cubicBezTo>
                  <a:pt x="508" y="308"/>
                  <a:pt x="505" y="309"/>
                  <a:pt x="505" y="309"/>
                </a:cubicBezTo>
                <a:cubicBezTo>
                  <a:pt x="505" y="309"/>
                  <a:pt x="509" y="305"/>
                  <a:pt x="506" y="302"/>
                </a:cubicBezTo>
                <a:cubicBezTo>
                  <a:pt x="502" y="299"/>
                  <a:pt x="503" y="298"/>
                  <a:pt x="500" y="297"/>
                </a:cubicBezTo>
                <a:cubicBezTo>
                  <a:pt x="497" y="297"/>
                  <a:pt x="494" y="296"/>
                  <a:pt x="496" y="295"/>
                </a:cubicBezTo>
                <a:cubicBezTo>
                  <a:pt x="498" y="294"/>
                  <a:pt x="497" y="291"/>
                  <a:pt x="495" y="288"/>
                </a:cubicBezTo>
                <a:cubicBezTo>
                  <a:pt x="494" y="285"/>
                  <a:pt x="494" y="282"/>
                  <a:pt x="494" y="278"/>
                </a:cubicBezTo>
                <a:cubicBezTo>
                  <a:pt x="493" y="274"/>
                  <a:pt x="488" y="275"/>
                  <a:pt x="491" y="271"/>
                </a:cubicBezTo>
                <a:cubicBezTo>
                  <a:pt x="494" y="266"/>
                  <a:pt x="497" y="264"/>
                  <a:pt x="492" y="262"/>
                </a:cubicBezTo>
                <a:cubicBezTo>
                  <a:pt x="488" y="260"/>
                  <a:pt x="483" y="262"/>
                  <a:pt x="480" y="262"/>
                </a:cubicBezTo>
                <a:cubicBezTo>
                  <a:pt x="476" y="261"/>
                  <a:pt x="471" y="260"/>
                  <a:pt x="469" y="261"/>
                </a:cubicBezTo>
                <a:cubicBezTo>
                  <a:pt x="467" y="262"/>
                  <a:pt x="469" y="260"/>
                  <a:pt x="464" y="259"/>
                </a:cubicBezTo>
                <a:cubicBezTo>
                  <a:pt x="460" y="257"/>
                  <a:pt x="453" y="257"/>
                  <a:pt x="449" y="252"/>
                </a:cubicBezTo>
                <a:cubicBezTo>
                  <a:pt x="445" y="246"/>
                  <a:pt x="447" y="245"/>
                  <a:pt x="437" y="244"/>
                </a:cubicBezTo>
                <a:cubicBezTo>
                  <a:pt x="428" y="242"/>
                  <a:pt x="425" y="239"/>
                  <a:pt x="422" y="239"/>
                </a:cubicBezTo>
                <a:cubicBezTo>
                  <a:pt x="418" y="238"/>
                  <a:pt x="417" y="238"/>
                  <a:pt x="413" y="239"/>
                </a:cubicBezTo>
                <a:cubicBezTo>
                  <a:pt x="410" y="240"/>
                  <a:pt x="407" y="241"/>
                  <a:pt x="406" y="242"/>
                </a:cubicBezTo>
                <a:cubicBezTo>
                  <a:pt x="407" y="241"/>
                  <a:pt x="408" y="239"/>
                  <a:pt x="406" y="233"/>
                </a:cubicBezTo>
                <a:cubicBezTo>
                  <a:pt x="403" y="225"/>
                  <a:pt x="401" y="223"/>
                  <a:pt x="401" y="221"/>
                </a:cubicBezTo>
                <a:cubicBezTo>
                  <a:pt x="400" y="218"/>
                  <a:pt x="393" y="218"/>
                  <a:pt x="392" y="218"/>
                </a:cubicBezTo>
                <a:cubicBezTo>
                  <a:pt x="392" y="218"/>
                  <a:pt x="391" y="221"/>
                  <a:pt x="390" y="215"/>
                </a:cubicBezTo>
                <a:cubicBezTo>
                  <a:pt x="389" y="210"/>
                  <a:pt x="388" y="205"/>
                  <a:pt x="389" y="200"/>
                </a:cubicBezTo>
                <a:cubicBezTo>
                  <a:pt x="391" y="196"/>
                  <a:pt x="393" y="193"/>
                  <a:pt x="397" y="187"/>
                </a:cubicBezTo>
                <a:cubicBezTo>
                  <a:pt x="400" y="181"/>
                  <a:pt x="398" y="184"/>
                  <a:pt x="400" y="180"/>
                </a:cubicBezTo>
                <a:cubicBezTo>
                  <a:pt x="402" y="176"/>
                  <a:pt x="401" y="176"/>
                  <a:pt x="405" y="174"/>
                </a:cubicBezTo>
                <a:cubicBezTo>
                  <a:pt x="409" y="172"/>
                  <a:pt x="410" y="169"/>
                  <a:pt x="410" y="169"/>
                </a:cubicBezTo>
                <a:cubicBezTo>
                  <a:pt x="410" y="169"/>
                  <a:pt x="411" y="169"/>
                  <a:pt x="416" y="168"/>
                </a:cubicBezTo>
                <a:cubicBezTo>
                  <a:pt x="422" y="166"/>
                  <a:pt x="423" y="162"/>
                  <a:pt x="420" y="160"/>
                </a:cubicBezTo>
                <a:cubicBezTo>
                  <a:pt x="418" y="159"/>
                  <a:pt x="413" y="155"/>
                  <a:pt x="413" y="155"/>
                </a:cubicBezTo>
                <a:cubicBezTo>
                  <a:pt x="413" y="155"/>
                  <a:pt x="422" y="158"/>
                  <a:pt x="425" y="157"/>
                </a:cubicBezTo>
                <a:cubicBezTo>
                  <a:pt x="428" y="157"/>
                  <a:pt x="426" y="150"/>
                  <a:pt x="430" y="150"/>
                </a:cubicBezTo>
                <a:cubicBezTo>
                  <a:pt x="434" y="150"/>
                  <a:pt x="436" y="154"/>
                  <a:pt x="440" y="153"/>
                </a:cubicBezTo>
                <a:cubicBezTo>
                  <a:pt x="444" y="151"/>
                  <a:pt x="447" y="144"/>
                  <a:pt x="449" y="142"/>
                </a:cubicBezTo>
                <a:cubicBezTo>
                  <a:pt x="451" y="141"/>
                  <a:pt x="457" y="136"/>
                  <a:pt x="452" y="136"/>
                </a:cubicBezTo>
                <a:cubicBezTo>
                  <a:pt x="448" y="135"/>
                  <a:pt x="442" y="138"/>
                  <a:pt x="437" y="135"/>
                </a:cubicBezTo>
                <a:cubicBezTo>
                  <a:pt x="433" y="131"/>
                  <a:pt x="430" y="130"/>
                  <a:pt x="426" y="129"/>
                </a:cubicBezTo>
                <a:cubicBezTo>
                  <a:pt x="421" y="128"/>
                  <a:pt x="418" y="126"/>
                  <a:pt x="418" y="126"/>
                </a:cubicBezTo>
                <a:cubicBezTo>
                  <a:pt x="418" y="126"/>
                  <a:pt x="426" y="125"/>
                  <a:pt x="434" y="129"/>
                </a:cubicBezTo>
                <a:cubicBezTo>
                  <a:pt x="441" y="132"/>
                  <a:pt x="443" y="132"/>
                  <a:pt x="449" y="133"/>
                </a:cubicBezTo>
                <a:cubicBezTo>
                  <a:pt x="455" y="134"/>
                  <a:pt x="459" y="127"/>
                  <a:pt x="460" y="124"/>
                </a:cubicBezTo>
                <a:cubicBezTo>
                  <a:pt x="462" y="122"/>
                  <a:pt x="459" y="120"/>
                  <a:pt x="459" y="120"/>
                </a:cubicBezTo>
                <a:cubicBezTo>
                  <a:pt x="459" y="120"/>
                  <a:pt x="462" y="115"/>
                  <a:pt x="464" y="116"/>
                </a:cubicBezTo>
                <a:cubicBezTo>
                  <a:pt x="466" y="117"/>
                  <a:pt x="472" y="120"/>
                  <a:pt x="474" y="121"/>
                </a:cubicBezTo>
                <a:cubicBezTo>
                  <a:pt x="477" y="121"/>
                  <a:pt x="483" y="122"/>
                  <a:pt x="481" y="119"/>
                </a:cubicBezTo>
                <a:cubicBezTo>
                  <a:pt x="479" y="115"/>
                  <a:pt x="472" y="109"/>
                  <a:pt x="474" y="109"/>
                </a:cubicBezTo>
                <a:cubicBezTo>
                  <a:pt x="475" y="109"/>
                  <a:pt x="483" y="119"/>
                  <a:pt x="485" y="118"/>
                </a:cubicBezTo>
                <a:cubicBezTo>
                  <a:pt x="488" y="118"/>
                  <a:pt x="490" y="115"/>
                  <a:pt x="496" y="112"/>
                </a:cubicBezTo>
                <a:cubicBezTo>
                  <a:pt x="502" y="109"/>
                  <a:pt x="508" y="109"/>
                  <a:pt x="504" y="105"/>
                </a:cubicBezTo>
                <a:cubicBezTo>
                  <a:pt x="501" y="100"/>
                  <a:pt x="495" y="94"/>
                  <a:pt x="494" y="91"/>
                </a:cubicBezTo>
                <a:cubicBezTo>
                  <a:pt x="492" y="88"/>
                  <a:pt x="498" y="89"/>
                  <a:pt x="501" y="87"/>
                </a:cubicBezTo>
                <a:cubicBezTo>
                  <a:pt x="503" y="85"/>
                  <a:pt x="501" y="82"/>
                  <a:pt x="500" y="82"/>
                </a:cubicBezTo>
                <a:cubicBezTo>
                  <a:pt x="498" y="82"/>
                  <a:pt x="507" y="78"/>
                  <a:pt x="501" y="77"/>
                </a:cubicBezTo>
                <a:cubicBezTo>
                  <a:pt x="495" y="75"/>
                  <a:pt x="494" y="76"/>
                  <a:pt x="492" y="75"/>
                </a:cubicBezTo>
                <a:cubicBezTo>
                  <a:pt x="489" y="73"/>
                  <a:pt x="492" y="75"/>
                  <a:pt x="489" y="73"/>
                </a:cubicBezTo>
                <a:cubicBezTo>
                  <a:pt x="487" y="72"/>
                  <a:pt x="486" y="71"/>
                  <a:pt x="482" y="70"/>
                </a:cubicBezTo>
                <a:cubicBezTo>
                  <a:pt x="477" y="70"/>
                  <a:pt x="474" y="64"/>
                  <a:pt x="469" y="69"/>
                </a:cubicBezTo>
                <a:cubicBezTo>
                  <a:pt x="464" y="74"/>
                  <a:pt x="465" y="78"/>
                  <a:pt x="469" y="79"/>
                </a:cubicBezTo>
                <a:cubicBezTo>
                  <a:pt x="473" y="81"/>
                  <a:pt x="471" y="81"/>
                  <a:pt x="469" y="83"/>
                </a:cubicBezTo>
                <a:cubicBezTo>
                  <a:pt x="467" y="85"/>
                  <a:pt x="465" y="84"/>
                  <a:pt x="465" y="87"/>
                </a:cubicBezTo>
                <a:cubicBezTo>
                  <a:pt x="465" y="89"/>
                  <a:pt x="467" y="90"/>
                  <a:pt x="465" y="93"/>
                </a:cubicBezTo>
                <a:cubicBezTo>
                  <a:pt x="462" y="96"/>
                  <a:pt x="459" y="97"/>
                  <a:pt x="458" y="100"/>
                </a:cubicBezTo>
                <a:cubicBezTo>
                  <a:pt x="457" y="103"/>
                  <a:pt x="461" y="104"/>
                  <a:pt x="456" y="105"/>
                </a:cubicBezTo>
                <a:cubicBezTo>
                  <a:pt x="451" y="106"/>
                  <a:pt x="451" y="110"/>
                  <a:pt x="450" y="109"/>
                </a:cubicBezTo>
                <a:cubicBezTo>
                  <a:pt x="449" y="107"/>
                  <a:pt x="444" y="102"/>
                  <a:pt x="443" y="98"/>
                </a:cubicBezTo>
                <a:cubicBezTo>
                  <a:pt x="442" y="94"/>
                  <a:pt x="442" y="96"/>
                  <a:pt x="445" y="92"/>
                </a:cubicBezTo>
                <a:cubicBezTo>
                  <a:pt x="448" y="89"/>
                  <a:pt x="441" y="79"/>
                  <a:pt x="439" y="79"/>
                </a:cubicBezTo>
                <a:cubicBezTo>
                  <a:pt x="436" y="79"/>
                  <a:pt x="433" y="82"/>
                  <a:pt x="433" y="83"/>
                </a:cubicBezTo>
                <a:cubicBezTo>
                  <a:pt x="433" y="84"/>
                  <a:pt x="431" y="88"/>
                  <a:pt x="428" y="89"/>
                </a:cubicBezTo>
                <a:cubicBezTo>
                  <a:pt x="426" y="90"/>
                  <a:pt x="425" y="89"/>
                  <a:pt x="423" y="85"/>
                </a:cubicBezTo>
                <a:cubicBezTo>
                  <a:pt x="422" y="82"/>
                  <a:pt x="421" y="78"/>
                  <a:pt x="421" y="78"/>
                </a:cubicBezTo>
                <a:cubicBezTo>
                  <a:pt x="421" y="78"/>
                  <a:pt x="424" y="78"/>
                  <a:pt x="423" y="75"/>
                </a:cubicBezTo>
                <a:cubicBezTo>
                  <a:pt x="422" y="72"/>
                  <a:pt x="419" y="71"/>
                  <a:pt x="418" y="71"/>
                </a:cubicBezTo>
                <a:cubicBezTo>
                  <a:pt x="416" y="71"/>
                  <a:pt x="416" y="71"/>
                  <a:pt x="413" y="72"/>
                </a:cubicBezTo>
                <a:cubicBezTo>
                  <a:pt x="410" y="72"/>
                  <a:pt x="406" y="72"/>
                  <a:pt x="406" y="72"/>
                </a:cubicBezTo>
                <a:cubicBezTo>
                  <a:pt x="406" y="72"/>
                  <a:pt x="411" y="69"/>
                  <a:pt x="411" y="67"/>
                </a:cubicBezTo>
                <a:cubicBezTo>
                  <a:pt x="412" y="65"/>
                  <a:pt x="413" y="63"/>
                  <a:pt x="413" y="63"/>
                </a:cubicBezTo>
                <a:cubicBezTo>
                  <a:pt x="413" y="63"/>
                  <a:pt x="413" y="57"/>
                  <a:pt x="410" y="56"/>
                </a:cubicBezTo>
                <a:cubicBezTo>
                  <a:pt x="407" y="55"/>
                  <a:pt x="405" y="56"/>
                  <a:pt x="404" y="53"/>
                </a:cubicBezTo>
                <a:cubicBezTo>
                  <a:pt x="404" y="51"/>
                  <a:pt x="407" y="48"/>
                  <a:pt x="402" y="45"/>
                </a:cubicBezTo>
                <a:cubicBezTo>
                  <a:pt x="398" y="42"/>
                  <a:pt x="398" y="41"/>
                  <a:pt x="394" y="40"/>
                </a:cubicBezTo>
                <a:cubicBezTo>
                  <a:pt x="391" y="39"/>
                  <a:pt x="388" y="35"/>
                  <a:pt x="391" y="35"/>
                </a:cubicBezTo>
                <a:cubicBezTo>
                  <a:pt x="394" y="35"/>
                  <a:pt x="395" y="35"/>
                  <a:pt x="396" y="32"/>
                </a:cubicBezTo>
                <a:cubicBezTo>
                  <a:pt x="398" y="29"/>
                  <a:pt x="399" y="27"/>
                  <a:pt x="397" y="26"/>
                </a:cubicBezTo>
                <a:cubicBezTo>
                  <a:pt x="395" y="25"/>
                  <a:pt x="395" y="23"/>
                  <a:pt x="395" y="23"/>
                </a:cubicBezTo>
                <a:cubicBezTo>
                  <a:pt x="404" y="23"/>
                  <a:pt x="405" y="26"/>
                  <a:pt x="409" y="25"/>
                </a:cubicBezTo>
                <a:cubicBezTo>
                  <a:pt x="412" y="23"/>
                  <a:pt x="412" y="19"/>
                  <a:pt x="415" y="17"/>
                </a:cubicBezTo>
                <a:cubicBezTo>
                  <a:pt x="417" y="15"/>
                  <a:pt x="427" y="6"/>
                  <a:pt x="424" y="4"/>
                </a:cubicBezTo>
                <a:cubicBezTo>
                  <a:pt x="422" y="3"/>
                  <a:pt x="413" y="3"/>
                  <a:pt x="411" y="4"/>
                </a:cubicBezTo>
                <a:cubicBezTo>
                  <a:pt x="410" y="4"/>
                  <a:pt x="410" y="5"/>
                  <a:pt x="408" y="4"/>
                </a:cubicBezTo>
                <a:cubicBezTo>
                  <a:pt x="406" y="2"/>
                  <a:pt x="405" y="0"/>
                  <a:pt x="398" y="0"/>
                </a:cubicBezTo>
                <a:cubicBezTo>
                  <a:pt x="392" y="0"/>
                  <a:pt x="386" y="2"/>
                  <a:pt x="384" y="4"/>
                </a:cubicBezTo>
                <a:cubicBezTo>
                  <a:pt x="382" y="5"/>
                  <a:pt x="387" y="7"/>
                  <a:pt x="386" y="8"/>
                </a:cubicBezTo>
                <a:cubicBezTo>
                  <a:pt x="385" y="8"/>
                  <a:pt x="384" y="8"/>
                  <a:pt x="382" y="8"/>
                </a:cubicBezTo>
                <a:cubicBezTo>
                  <a:pt x="380" y="9"/>
                  <a:pt x="380" y="13"/>
                  <a:pt x="380" y="15"/>
                </a:cubicBezTo>
                <a:cubicBezTo>
                  <a:pt x="381" y="17"/>
                  <a:pt x="380" y="21"/>
                  <a:pt x="380" y="23"/>
                </a:cubicBezTo>
                <a:cubicBezTo>
                  <a:pt x="381" y="26"/>
                  <a:pt x="386" y="26"/>
                  <a:pt x="385" y="29"/>
                </a:cubicBezTo>
                <a:cubicBezTo>
                  <a:pt x="384" y="32"/>
                  <a:pt x="385" y="32"/>
                  <a:pt x="385" y="34"/>
                </a:cubicBezTo>
                <a:cubicBezTo>
                  <a:pt x="386" y="36"/>
                  <a:pt x="383" y="38"/>
                  <a:pt x="382" y="39"/>
                </a:cubicBezTo>
                <a:cubicBezTo>
                  <a:pt x="381" y="40"/>
                  <a:pt x="379" y="40"/>
                  <a:pt x="379" y="42"/>
                </a:cubicBezTo>
                <a:cubicBezTo>
                  <a:pt x="379" y="45"/>
                  <a:pt x="383" y="44"/>
                  <a:pt x="382" y="45"/>
                </a:cubicBezTo>
                <a:cubicBezTo>
                  <a:pt x="380" y="46"/>
                  <a:pt x="378" y="46"/>
                  <a:pt x="377" y="46"/>
                </a:cubicBezTo>
                <a:cubicBezTo>
                  <a:pt x="375" y="46"/>
                  <a:pt x="374" y="49"/>
                  <a:pt x="374" y="51"/>
                </a:cubicBezTo>
                <a:cubicBezTo>
                  <a:pt x="374" y="54"/>
                  <a:pt x="373" y="58"/>
                  <a:pt x="376" y="58"/>
                </a:cubicBezTo>
                <a:cubicBezTo>
                  <a:pt x="378" y="57"/>
                  <a:pt x="379" y="57"/>
                  <a:pt x="377" y="59"/>
                </a:cubicBezTo>
                <a:cubicBezTo>
                  <a:pt x="376" y="60"/>
                  <a:pt x="374" y="61"/>
                  <a:pt x="374" y="63"/>
                </a:cubicBezTo>
                <a:cubicBezTo>
                  <a:pt x="375" y="65"/>
                  <a:pt x="378" y="69"/>
                  <a:pt x="381" y="71"/>
                </a:cubicBezTo>
                <a:cubicBezTo>
                  <a:pt x="385" y="72"/>
                  <a:pt x="386" y="73"/>
                  <a:pt x="388" y="73"/>
                </a:cubicBezTo>
                <a:cubicBezTo>
                  <a:pt x="391" y="73"/>
                  <a:pt x="388" y="73"/>
                  <a:pt x="392" y="74"/>
                </a:cubicBezTo>
                <a:cubicBezTo>
                  <a:pt x="396" y="75"/>
                  <a:pt x="399" y="72"/>
                  <a:pt x="399" y="74"/>
                </a:cubicBezTo>
                <a:cubicBezTo>
                  <a:pt x="400" y="76"/>
                  <a:pt x="396" y="79"/>
                  <a:pt x="395" y="78"/>
                </a:cubicBezTo>
                <a:cubicBezTo>
                  <a:pt x="395" y="78"/>
                  <a:pt x="394" y="74"/>
                  <a:pt x="393" y="76"/>
                </a:cubicBezTo>
                <a:cubicBezTo>
                  <a:pt x="393" y="78"/>
                  <a:pt x="392" y="82"/>
                  <a:pt x="391" y="82"/>
                </a:cubicBezTo>
                <a:cubicBezTo>
                  <a:pt x="390" y="83"/>
                  <a:pt x="390" y="87"/>
                  <a:pt x="393" y="85"/>
                </a:cubicBezTo>
                <a:cubicBezTo>
                  <a:pt x="396" y="83"/>
                  <a:pt x="395" y="80"/>
                  <a:pt x="397" y="81"/>
                </a:cubicBezTo>
                <a:cubicBezTo>
                  <a:pt x="398" y="82"/>
                  <a:pt x="398" y="83"/>
                  <a:pt x="398" y="84"/>
                </a:cubicBezTo>
                <a:cubicBezTo>
                  <a:pt x="398" y="85"/>
                  <a:pt x="396" y="85"/>
                  <a:pt x="397" y="86"/>
                </a:cubicBezTo>
                <a:cubicBezTo>
                  <a:pt x="398" y="87"/>
                  <a:pt x="398" y="87"/>
                  <a:pt x="397" y="88"/>
                </a:cubicBezTo>
                <a:cubicBezTo>
                  <a:pt x="396" y="89"/>
                  <a:pt x="395" y="88"/>
                  <a:pt x="394" y="89"/>
                </a:cubicBezTo>
                <a:cubicBezTo>
                  <a:pt x="393" y="90"/>
                  <a:pt x="392" y="93"/>
                  <a:pt x="392" y="93"/>
                </a:cubicBezTo>
                <a:cubicBezTo>
                  <a:pt x="391" y="93"/>
                  <a:pt x="389" y="94"/>
                  <a:pt x="388" y="95"/>
                </a:cubicBezTo>
                <a:cubicBezTo>
                  <a:pt x="386" y="95"/>
                  <a:pt x="384" y="95"/>
                  <a:pt x="383" y="96"/>
                </a:cubicBezTo>
                <a:cubicBezTo>
                  <a:pt x="382" y="97"/>
                  <a:pt x="382" y="96"/>
                  <a:pt x="382" y="97"/>
                </a:cubicBezTo>
                <a:cubicBezTo>
                  <a:pt x="382" y="97"/>
                  <a:pt x="380" y="100"/>
                  <a:pt x="381" y="101"/>
                </a:cubicBezTo>
                <a:cubicBezTo>
                  <a:pt x="382" y="101"/>
                  <a:pt x="383" y="102"/>
                  <a:pt x="384" y="103"/>
                </a:cubicBezTo>
                <a:cubicBezTo>
                  <a:pt x="384" y="104"/>
                  <a:pt x="383" y="109"/>
                  <a:pt x="383" y="109"/>
                </a:cubicBezTo>
                <a:cubicBezTo>
                  <a:pt x="383" y="110"/>
                  <a:pt x="384" y="111"/>
                  <a:pt x="383" y="111"/>
                </a:cubicBezTo>
                <a:cubicBezTo>
                  <a:pt x="381" y="111"/>
                  <a:pt x="378" y="113"/>
                  <a:pt x="378" y="113"/>
                </a:cubicBezTo>
                <a:cubicBezTo>
                  <a:pt x="378" y="113"/>
                  <a:pt x="379" y="114"/>
                  <a:pt x="379" y="114"/>
                </a:cubicBezTo>
                <a:cubicBezTo>
                  <a:pt x="379" y="115"/>
                  <a:pt x="377" y="112"/>
                  <a:pt x="376" y="112"/>
                </a:cubicBezTo>
                <a:cubicBezTo>
                  <a:pt x="376" y="111"/>
                  <a:pt x="378" y="110"/>
                  <a:pt x="379" y="110"/>
                </a:cubicBezTo>
                <a:cubicBezTo>
                  <a:pt x="380" y="111"/>
                  <a:pt x="382" y="108"/>
                  <a:pt x="381" y="106"/>
                </a:cubicBezTo>
                <a:cubicBezTo>
                  <a:pt x="379" y="105"/>
                  <a:pt x="378" y="104"/>
                  <a:pt x="377" y="104"/>
                </a:cubicBezTo>
                <a:cubicBezTo>
                  <a:pt x="376" y="105"/>
                  <a:pt x="375" y="103"/>
                  <a:pt x="375" y="102"/>
                </a:cubicBezTo>
                <a:cubicBezTo>
                  <a:pt x="375" y="100"/>
                  <a:pt x="378" y="99"/>
                  <a:pt x="377" y="95"/>
                </a:cubicBezTo>
                <a:cubicBezTo>
                  <a:pt x="377" y="91"/>
                  <a:pt x="375" y="93"/>
                  <a:pt x="374" y="94"/>
                </a:cubicBezTo>
                <a:cubicBezTo>
                  <a:pt x="373" y="95"/>
                  <a:pt x="374" y="95"/>
                  <a:pt x="372" y="93"/>
                </a:cubicBezTo>
                <a:cubicBezTo>
                  <a:pt x="370" y="92"/>
                  <a:pt x="367" y="91"/>
                  <a:pt x="366" y="90"/>
                </a:cubicBezTo>
                <a:cubicBezTo>
                  <a:pt x="365" y="89"/>
                  <a:pt x="366" y="88"/>
                  <a:pt x="362" y="89"/>
                </a:cubicBezTo>
                <a:cubicBezTo>
                  <a:pt x="359" y="89"/>
                  <a:pt x="361" y="90"/>
                  <a:pt x="360" y="91"/>
                </a:cubicBezTo>
                <a:cubicBezTo>
                  <a:pt x="359" y="92"/>
                  <a:pt x="357" y="91"/>
                  <a:pt x="357" y="93"/>
                </a:cubicBezTo>
                <a:cubicBezTo>
                  <a:pt x="357" y="94"/>
                  <a:pt x="357" y="96"/>
                  <a:pt x="359" y="97"/>
                </a:cubicBezTo>
                <a:cubicBezTo>
                  <a:pt x="360" y="97"/>
                  <a:pt x="360" y="97"/>
                  <a:pt x="363" y="97"/>
                </a:cubicBezTo>
                <a:cubicBezTo>
                  <a:pt x="365" y="97"/>
                  <a:pt x="369" y="98"/>
                  <a:pt x="369" y="99"/>
                </a:cubicBezTo>
                <a:cubicBezTo>
                  <a:pt x="368" y="100"/>
                  <a:pt x="367" y="101"/>
                  <a:pt x="365" y="101"/>
                </a:cubicBezTo>
                <a:cubicBezTo>
                  <a:pt x="362" y="101"/>
                  <a:pt x="361" y="100"/>
                  <a:pt x="360" y="99"/>
                </a:cubicBezTo>
                <a:cubicBezTo>
                  <a:pt x="359" y="98"/>
                  <a:pt x="359" y="98"/>
                  <a:pt x="358" y="97"/>
                </a:cubicBezTo>
                <a:cubicBezTo>
                  <a:pt x="357" y="97"/>
                  <a:pt x="356" y="95"/>
                  <a:pt x="356" y="97"/>
                </a:cubicBezTo>
                <a:cubicBezTo>
                  <a:pt x="356" y="98"/>
                  <a:pt x="355" y="99"/>
                  <a:pt x="355" y="100"/>
                </a:cubicBezTo>
                <a:cubicBezTo>
                  <a:pt x="354" y="100"/>
                  <a:pt x="353" y="101"/>
                  <a:pt x="351" y="101"/>
                </a:cubicBezTo>
                <a:cubicBezTo>
                  <a:pt x="350" y="100"/>
                  <a:pt x="348" y="99"/>
                  <a:pt x="343" y="99"/>
                </a:cubicBezTo>
                <a:cubicBezTo>
                  <a:pt x="337" y="99"/>
                  <a:pt x="327" y="100"/>
                  <a:pt x="326" y="100"/>
                </a:cubicBezTo>
                <a:cubicBezTo>
                  <a:pt x="325" y="100"/>
                  <a:pt x="322" y="99"/>
                  <a:pt x="317" y="97"/>
                </a:cubicBezTo>
                <a:cubicBezTo>
                  <a:pt x="313" y="94"/>
                  <a:pt x="311" y="96"/>
                  <a:pt x="309" y="96"/>
                </a:cubicBezTo>
                <a:cubicBezTo>
                  <a:pt x="306" y="95"/>
                  <a:pt x="307" y="95"/>
                  <a:pt x="303" y="92"/>
                </a:cubicBezTo>
                <a:cubicBezTo>
                  <a:pt x="299" y="90"/>
                  <a:pt x="301" y="91"/>
                  <a:pt x="299" y="88"/>
                </a:cubicBezTo>
                <a:cubicBezTo>
                  <a:pt x="297" y="85"/>
                  <a:pt x="295" y="81"/>
                  <a:pt x="291" y="82"/>
                </a:cubicBezTo>
                <a:cubicBezTo>
                  <a:pt x="287" y="83"/>
                  <a:pt x="286" y="86"/>
                  <a:pt x="280" y="86"/>
                </a:cubicBezTo>
                <a:cubicBezTo>
                  <a:pt x="274" y="86"/>
                  <a:pt x="273" y="87"/>
                  <a:pt x="271" y="90"/>
                </a:cubicBezTo>
                <a:cubicBezTo>
                  <a:pt x="269" y="94"/>
                  <a:pt x="275" y="95"/>
                  <a:pt x="277" y="94"/>
                </a:cubicBezTo>
                <a:cubicBezTo>
                  <a:pt x="279" y="93"/>
                  <a:pt x="277" y="91"/>
                  <a:pt x="279" y="92"/>
                </a:cubicBezTo>
                <a:cubicBezTo>
                  <a:pt x="282" y="92"/>
                  <a:pt x="280" y="95"/>
                  <a:pt x="283" y="93"/>
                </a:cubicBezTo>
                <a:cubicBezTo>
                  <a:pt x="287" y="91"/>
                  <a:pt x="286" y="90"/>
                  <a:pt x="289" y="89"/>
                </a:cubicBezTo>
                <a:cubicBezTo>
                  <a:pt x="292" y="88"/>
                  <a:pt x="292" y="87"/>
                  <a:pt x="294" y="88"/>
                </a:cubicBezTo>
                <a:cubicBezTo>
                  <a:pt x="295" y="88"/>
                  <a:pt x="295" y="89"/>
                  <a:pt x="292" y="90"/>
                </a:cubicBezTo>
                <a:cubicBezTo>
                  <a:pt x="289" y="91"/>
                  <a:pt x="290" y="93"/>
                  <a:pt x="287" y="94"/>
                </a:cubicBezTo>
                <a:cubicBezTo>
                  <a:pt x="283" y="95"/>
                  <a:pt x="279" y="94"/>
                  <a:pt x="278" y="96"/>
                </a:cubicBezTo>
                <a:cubicBezTo>
                  <a:pt x="278" y="97"/>
                  <a:pt x="276" y="99"/>
                  <a:pt x="278" y="101"/>
                </a:cubicBezTo>
                <a:cubicBezTo>
                  <a:pt x="280" y="103"/>
                  <a:pt x="281" y="104"/>
                  <a:pt x="281" y="106"/>
                </a:cubicBezTo>
                <a:cubicBezTo>
                  <a:pt x="280" y="108"/>
                  <a:pt x="285" y="109"/>
                  <a:pt x="283" y="110"/>
                </a:cubicBezTo>
                <a:cubicBezTo>
                  <a:pt x="282" y="112"/>
                  <a:pt x="279" y="112"/>
                  <a:pt x="280" y="114"/>
                </a:cubicBezTo>
                <a:cubicBezTo>
                  <a:pt x="280" y="115"/>
                  <a:pt x="282" y="119"/>
                  <a:pt x="282" y="119"/>
                </a:cubicBezTo>
                <a:cubicBezTo>
                  <a:pt x="282" y="119"/>
                  <a:pt x="277" y="114"/>
                  <a:pt x="276" y="112"/>
                </a:cubicBezTo>
                <a:cubicBezTo>
                  <a:pt x="274" y="110"/>
                  <a:pt x="279" y="111"/>
                  <a:pt x="277" y="109"/>
                </a:cubicBezTo>
                <a:cubicBezTo>
                  <a:pt x="276" y="106"/>
                  <a:pt x="276" y="105"/>
                  <a:pt x="274" y="104"/>
                </a:cubicBezTo>
                <a:cubicBezTo>
                  <a:pt x="273" y="104"/>
                  <a:pt x="275" y="104"/>
                  <a:pt x="271" y="104"/>
                </a:cubicBezTo>
                <a:cubicBezTo>
                  <a:pt x="268" y="104"/>
                  <a:pt x="268" y="103"/>
                  <a:pt x="268" y="101"/>
                </a:cubicBezTo>
                <a:cubicBezTo>
                  <a:pt x="267" y="100"/>
                  <a:pt x="264" y="99"/>
                  <a:pt x="263" y="99"/>
                </a:cubicBezTo>
                <a:cubicBezTo>
                  <a:pt x="262" y="99"/>
                  <a:pt x="261" y="97"/>
                  <a:pt x="260" y="97"/>
                </a:cubicBezTo>
                <a:cubicBezTo>
                  <a:pt x="259" y="97"/>
                  <a:pt x="256" y="96"/>
                  <a:pt x="255" y="97"/>
                </a:cubicBezTo>
                <a:cubicBezTo>
                  <a:pt x="253" y="98"/>
                  <a:pt x="253" y="100"/>
                  <a:pt x="243" y="100"/>
                </a:cubicBezTo>
                <a:cubicBezTo>
                  <a:pt x="234" y="100"/>
                  <a:pt x="238" y="101"/>
                  <a:pt x="229" y="100"/>
                </a:cubicBezTo>
                <a:cubicBezTo>
                  <a:pt x="220" y="99"/>
                  <a:pt x="218" y="99"/>
                  <a:pt x="217" y="99"/>
                </a:cubicBezTo>
                <a:cubicBezTo>
                  <a:pt x="215" y="98"/>
                  <a:pt x="214" y="97"/>
                  <a:pt x="215" y="96"/>
                </a:cubicBezTo>
                <a:cubicBezTo>
                  <a:pt x="216" y="96"/>
                  <a:pt x="217" y="94"/>
                  <a:pt x="219" y="93"/>
                </a:cubicBezTo>
                <a:cubicBezTo>
                  <a:pt x="221" y="93"/>
                  <a:pt x="221" y="92"/>
                  <a:pt x="223" y="93"/>
                </a:cubicBezTo>
                <a:cubicBezTo>
                  <a:pt x="224" y="93"/>
                  <a:pt x="226" y="95"/>
                  <a:pt x="226" y="92"/>
                </a:cubicBezTo>
                <a:cubicBezTo>
                  <a:pt x="225" y="90"/>
                  <a:pt x="221" y="85"/>
                  <a:pt x="217" y="84"/>
                </a:cubicBezTo>
                <a:cubicBezTo>
                  <a:pt x="213" y="82"/>
                  <a:pt x="211" y="82"/>
                  <a:pt x="209" y="82"/>
                </a:cubicBezTo>
                <a:cubicBezTo>
                  <a:pt x="207" y="82"/>
                  <a:pt x="212" y="82"/>
                  <a:pt x="206" y="83"/>
                </a:cubicBezTo>
                <a:cubicBezTo>
                  <a:pt x="200" y="84"/>
                  <a:pt x="196" y="81"/>
                  <a:pt x="191" y="79"/>
                </a:cubicBezTo>
                <a:cubicBezTo>
                  <a:pt x="186" y="77"/>
                  <a:pt x="176" y="76"/>
                  <a:pt x="176" y="76"/>
                </a:cubicBezTo>
                <a:cubicBezTo>
                  <a:pt x="176" y="76"/>
                  <a:pt x="170" y="73"/>
                  <a:pt x="167" y="71"/>
                </a:cubicBezTo>
                <a:cubicBezTo>
                  <a:pt x="163" y="69"/>
                  <a:pt x="156" y="69"/>
                  <a:pt x="154" y="69"/>
                </a:cubicBezTo>
                <a:cubicBezTo>
                  <a:pt x="152" y="70"/>
                  <a:pt x="149" y="71"/>
                  <a:pt x="148" y="73"/>
                </a:cubicBezTo>
                <a:cubicBezTo>
                  <a:pt x="147" y="75"/>
                  <a:pt x="139" y="76"/>
                  <a:pt x="139" y="76"/>
                </a:cubicBezTo>
                <a:cubicBezTo>
                  <a:pt x="138" y="76"/>
                  <a:pt x="139" y="73"/>
                  <a:pt x="140" y="72"/>
                </a:cubicBezTo>
                <a:cubicBezTo>
                  <a:pt x="141" y="72"/>
                  <a:pt x="140" y="71"/>
                  <a:pt x="138" y="69"/>
                </a:cubicBezTo>
                <a:cubicBezTo>
                  <a:pt x="137" y="67"/>
                  <a:pt x="140" y="64"/>
                  <a:pt x="139" y="64"/>
                </a:cubicBezTo>
                <a:cubicBezTo>
                  <a:pt x="137" y="64"/>
                  <a:pt x="132" y="66"/>
                  <a:pt x="133" y="67"/>
                </a:cubicBezTo>
                <a:cubicBezTo>
                  <a:pt x="133" y="68"/>
                  <a:pt x="132" y="71"/>
                  <a:pt x="132" y="71"/>
                </a:cubicBezTo>
                <a:cubicBezTo>
                  <a:pt x="132" y="71"/>
                  <a:pt x="129" y="72"/>
                  <a:pt x="129" y="74"/>
                </a:cubicBezTo>
                <a:cubicBezTo>
                  <a:pt x="130" y="76"/>
                  <a:pt x="131" y="77"/>
                  <a:pt x="130" y="77"/>
                </a:cubicBezTo>
                <a:cubicBezTo>
                  <a:pt x="128" y="77"/>
                  <a:pt x="119" y="70"/>
                  <a:pt x="117" y="67"/>
                </a:cubicBezTo>
                <a:cubicBezTo>
                  <a:pt x="115" y="64"/>
                  <a:pt x="117" y="60"/>
                  <a:pt x="112" y="59"/>
                </a:cubicBezTo>
                <a:cubicBezTo>
                  <a:pt x="106" y="57"/>
                  <a:pt x="105" y="56"/>
                  <a:pt x="106" y="59"/>
                </a:cubicBezTo>
                <a:cubicBezTo>
                  <a:pt x="108" y="62"/>
                  <a:pt x="110" y="64"/>
                  <a:pt x="110" y="64"/>
                </a:cubicBezTo>
                <a:cubicBezTo>
                  <a:pt x="110" y="64"/>
                  <a:pt x="104" y="64"/>
                  <a:pt x="104" y="65"/>
                </a:cubicBezTo>
                <a:cubicBezTo>
                  <a:pt x="104" y="65"/>
                  <a:pt x="107" y="68"/>
                  <a:pt x="104" y="69"/>
                </a:cubicBezTo>
                <a:cubicBezTo>
                  <a:pt x="101" y="70"/>
                  <a:pt x="99" y="72"/>
                  <a:pt x="98" y="72"/>
                </a:cubicBezTo>
                <a:cubicBezTo>
                  <a:pt x="97" y="72"/>
                  <a:pt x="98" y="70"/>
                  <a:pt x="97" y="70"/>
                </a:cubicBezTo>
                <a:cubicBezTo>
                  <a:pt x="96" y="70"/>
                  <a:pt x="94" y="68"/>
                  <a:pt x="89" y="71"/>
                </a:cubicBezTo>
                <a:cubicBezTo>
                  <a:pt x="83" y="75"/>
                  <a:pt x="84" y="78"/>
                  <a:pt x="84" y="78"/>
                </a:cubicBezTo>
                <a:cubicBezTo>
                  <a:pt x="83" y="78"/>
                  <a:pt x="83" y="74"/>
                  <a:pt x="80" y="75"/>
                </a:cubicBezTo>
                <a:cubicBezTo>
                  <a:pt x="77" y="76"/>
                  <a:pt x="77" y="77"/>
                  <a:pt x="75" y="78"/>
                </a:cubicBezTo>
                <a:cubicBezTo>
                  <a:pt x="74" y="78"/>
                  <a:pt x="72" y="79"/>
                  <a:pt x="70" y="79"/>
                </a:cubicBezTo>
                <a:cubicBezTo>
                  <a:pt x="69" y="80"/>
                  <a:pt x="67" y="82"/>
                  <a:pt x="68" y="83"/>
                </a:cubicBezTo>
                <a:cubicBezTo>
                  <a:pt x="70" y="83"/>
                  <a:pt x="70" y="85"/>
                  <a:pt x="68" y="85"/>
                </a:cubicBezTo>
                <a:cubicBezTo>
                  <a:pt x="67" y="85"/>
                  <a:pt x="62" y="85"/>
                  <a:pt x="62" y="84"/>
                </a:cubicBezTo>
                <a:cubicBezTo>
                  <a:pt x="63" y="84"/>
                  <a:pt x="63" y="82"/>
                  <a:pt x="67" y="79"/>
                </a:cubicBezTo>
                <a:cubicBezTo>
                  <a:pt x="71" y="76"/>
                  <a:pt x="71" y="76"/>
                  <a:pt x="74" y="75"/>
                </a:cubicBezTo>
                <a:cubicBezTo>
                  <a:pt x="77" y="74"/>
                  <a:pt x="76" y="73"/>
                  <a:pt x="80" y="73"/>
                </a:cubicBezTo>
                <a:cubicBezTo>
                  <a:pt x="84" y="73"/>
                  <a:pt x="83" y="73"/>
                  <a:pt x="86" y="71"/>
                </a:cubicBezTo>
                <a:cubicBezTo>
                  <a:pt x="88" y="69"/>
                  <a:pt x="87" y="69"/>
                  <a:pt x="91" y="68"/>
                </a:cubicBezTo>
                <a:cubicBezTo>
                  <a:pt x="96" y="67"/>
                  <a:pt x="97" y="64"/>
                  <a:pt x="95" y="64"/>
                </a:cubicBezTo>
                <a:cubicBezTo>
                  <a:pt x="94" y="64"/>
                  <a:pt x="92" y="64"/>
                  <a:pt x="91" y="65"/>
                </a:cubicBezTo>
                <a:cubicBezTo>
                  <a:pt x="90" y="65"/>
                  <a:pt x="88" y="65"/>
                  <a:pt x="86" y="65"/>
                </a:cubicBezTo>
                <a:cubicBezTo>
                  <a:pt x="83" y="66"/>
                  <a:pt x="82" y="67"/>
                  <a:pt x="81" y="68"/>
                </a:cubicBezTo>
                <a:cubicBezTo>
                  <a:pt x="81" y="70"/>
                  <a:pt x="80" y="69"/>
                  <a:pt x="78" y="69"/>
                </a:cubicBezTo>
                <a:cubicBezTo>
                  <a:pt x="76" y="69"/>
                  <a:pt x="74" y="70"/>
                  <a:pt x="72" y="71"/>
                </a:cubicBezTo>
                <a:cubicBezTo>
                  <a:pt x="71" y="71"/>
                  <a:pt x="69" y="72"/>
                  <a:pt x="68" y="72"/>
                </a:cubicBezTo>
                <a:cubicBezTo>
                  <a:pt x="67" y="73"/>
                  <a:pt x="68" y="72"/>
                  <a:pt x="66" y="73"/>
                </a:cubicBezTo>
                <a:cubicBezTo>
                  <a:pt x="63" y="75"/>
                  <a:pt x="63" y="76"/>
                  <a:pt x="61" y="76"/>
                </a:cubicBezTo>
                <a:cubicBezTo>
                  <a:pt x="58" y="77"/>
                  <a:pt x="57" y="77"/>
                  <a:pt x="56" y="78"/>
                </a:cubicBezTo>
                <a:cubicBezTo>
                  <a:pt x="54" y="79"/>
                  <a:pt x="52" y="81"/>
                  <a:pt x="53" y="81"/>
                </a:cubicBezTo>
                <a:cubicBezTo>
                  <a:pt x="53" y="82"/>
                  <a:pt x="54" y="84"/>
                  <a:pt x="53" y="84"/>
                </a:cubicBezTo>
                <a:cubicBezTo>
                  <a:pt x="52" y="84"/>
                  <a:pt x="49" y="85"/>
                  <a:pt x="50" y="82"/>
                </a:cubicBezTo>
                <a:cubicBezTo>
                  <a:pt x="51" y="80"/>
                  <a:pt x="55" y="78"/>
                  <a:pt x="57" y="76"/>
                </a:cubicBezTo>
                <a:cubicBezTo>
                  <a:pt x="59" y="75"/>
                  <a:pt x="57" y="73"/>
                  <a:pt x="56" y="73"/>
                </a:cubicBezTo>
                <a:cubicBezTo>
                  <a:pt x="55" y="72"/>
                  <a:pt x="54" y="67"/>
                  <a:pt x="53" y="71"/>
                </a:cubicBezTo>
                <a:cubicBezTo>
                  <a:pt x="52" y="74"/>
                  <a:pt x="53" y="74"/>
                  <a:pt x="51" y="74"/>
                </a:cubicBezTo>
                <a:cubicBezTo>
                  <a:pt x="50" y="74"/>
                  <a:pt x="46" y="73"/>
                  <a:pt x="45" y="75"/>
                </a:cubicBezTo>
                <a:cubicBezTo>
                  <a:pt x="44" y="77"/>
                  <a:pt x="41" y="78"/>
                  <a:pt x="41" y="80"/>
                </a:cubicBezTo>
                <a:cubicBezTo>
                  <a:pt x="42" y="81"/>
                  <a:pt x="45" y="82"/>
                  <a:pt x="45" y="82"/>
                </a:cubicBezTo>
                <a:cubicBezTo>
                  <a:pt x="45" y="83"/>
                  <a:pt x="43" y="84"/>
                  <a:pt x="45" y="85"/>
                </a:cubicBezTo>
                <a:cubicBezTo>
                  <a:pt x="47" y="85"/>
                  <a:pt x="50" y="86"/>
                  <a:pt x="47" y="86"/>
                </a:cubicBezTo>
                <a:cubicBezTo>
                  <a:pt x="44" y="86"/>
                  <a:pt x="44" y="85"/>
                  <a:pt x="43" y="85"/>
                </a:cubicBezTo>
                <a:cubicBezTo>
                  <a:pt x="41" y="84"/>
                  <a:pt x="37" y="84"/>
                  <a:pt x="27" y="81"/>
                </a:cubicBezTo>
                <a:cubicBezTo>
                  <a:pt x="18" y="79"/>
                  <a:pt x="15" y="73"/>
                  <a:pt x="12" y="73"/>
                </a:cubicBezTo>
                <a:cubicBezTo>
                  <a:pt x="11" y="73"/>
                  <a:pt x="5" y="73"/>
                  <a:pt x="0" y="72"/>
                </a:cubicBezTo>
                <a:cubicBezTo>
                  <a:pt x="0" y="197"/>
                  <a:pt x="0" y="197"/>
                  <a:pt x="0" y="197"/>
                </a:cubicBezTo>
                <a:cubicBezTo>
                  <a:pt x="1" y="197"/>
                  <a:pt x="2" y="197"/>
                  <a:pt x="4" y="197"/>
                </a:cubicBezTo>
                <a:cubicBezTo>
                  <a:pt x="4" y="197"/>
                  <a:pt x="4" y="197"/>
                  <a:pt x="5" y="197"/>
                </a:cubicBezTo>
                <a:cubicBezTo>
                  <a:pt x="5" y="196"/>
                  <a:pt x="6" y="196"/>
                  <a:pt x="7" y="195"/>
                </a:cubicBezTo>
                <a:cubicBezTo>
                  <a:pt x="7" y="194"/>
                  <a:pt x="8" y="193"/>
                  <a:pt x="9" y="193"/>
                </a:cubicBezTo>
                <a:cubicBezTo>
                  <a:pt x="11" y="193"/>
                  <a:pt x="12" y="194"/>
                  <a:pt x="13" y="195"/>
                </a:cubicBezTo>
                <a:cubicBezTo>
                  <a:pt x="14" y="196"/>
                  <a:pt x="14" y="197"/>
                  <a:pt x="15" y="199"/>
                </a:cubicBezTo>
                <a:cubicBezTo>
                  <a:pt x="20" y="208"/>
                  <a:pt x="24" y="211"/>
                  <a:pt x="29" y="212"/>
                </a:cubicBezTo>
                <a:cubicBezTo>
                  <a:pt x="29" y="212"/>
                  <a:pt x="29" y="212"/>
                  <a:pt x="29" y="212"/>
                </a:cubicBezTo>
                <a:cubicBezTo>
                  <a:pt x="30" y="212"/>
                  <a:pt x="32" y="211"/>
                  <a:pt x="33" y="209"/>
                </a:cubicBezTo>
                <a:cubicBezTo>
                  <a:pt x="35" y="208"/>
                  <a:pt x="37" y="206"/>
                  <a:pt x="40" y="206"/>
                </a:cubicBezTo>
                <a:cubicBezTo>
                  <a:pt x="46" y="206"/>
                  <a:pt x="49" y="209"/>
                  <a:pt x="52" y="212"/>
                </a:cubicBezTo>
                <a:cubicBezTo>
                  <a:pt x="54" y="214"/>
                  <a:pt x="57" y="217"/>
                  <a:pt x="60" y="221"/>
                </a:cubicBezTo>
                <a:cubicBezTo>
                  <a:pt x="63" y="225"/>
                  <a:pt x="67" y="230"/>
                  <a:pt x="71" y="234"/>
                </a:cubicBezTo>
                <a:cubicBezTo>
                  <a:pt x="80" y="243"/>
                  <a:pt x="82" y="244"/>
                  <a:pt x="84" y="247"/>
                </a:cubicBezTo>
                <a:cubicBezTo>
                  <a:pt x="86" y="248"/>
                  <a:pt x="90" y="250"/>
                  <a:pt x="92" y="252"/>
                </a:cubicBezTo>
                <a:cubicBezTo>
                  <a:pt x="93" y="253"/>
                  <a:pt x="93" y="254"/>
                  <a:pt x="94" y="256"/>
                </a:cubicBezTo>
                <a:cubicBezTo>
                  <a:pt x="94" y="258"/>
                  <a:pt x="93" y="262"/>
                  <a:pt x="90" y="265"/>
                </a:cubicBezTo>
                <a:cubicBezTo>
                  <a:pt x="89" y="266"/>
                  <a:pt x="88" y="267"/>
                  <a:pt x="87" y="269"/>
                </a:cubicBezTo>
                <a:cubicBezTo>
                  <a:pt x="87" y="269"/>
                  <a:pt x="88" y="269"/>
                  <a:pt x="88" y="270"/>
                </a:cubicBezTo>
                <a:cubicBezTo>
                  <a:pt x="87" y="272"/>
                  <a:pt x="87" y="272"/>
                  <a:pt x="88" y="275"/>
                </a:cubicBezTo>
                <a:cubicBezTo>
                  <a:pt x="88" y="278"/>
                  <a:pt x="88" y="274"/>
                  <a:pt x="90" y="281"/>
                </a:cubicBezTo>
                <a:cubicBezTo>
                  <a:pt x="92" y="287"/>
                  <a:pt x="94" y="284"/>
                  <a:pt x="98" y="286"/>
                </a:cubicBezTo>
                <a:cubicBezTo>
                  <a:pt x="101" y="289"/>
                  <a:pt x="107" y="294"/>
                  <a:pt x="104" y="296"/>
                </a:cubicBezTo>
                <a:cubicBezTo>
                  <a:pt x="101" y="299"/>
                  <a:pt x="100" y="303"/>
                  <a:pt x="109" y="305"/>
                </a:cubicBezTo>
                <a:cubicBezTo>
                  <a:pt x="117" y="308"/>
                  <a:pt x="117" y="306"/>
                  <a:pt x="117" y="308"/>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30" name="Freeform 44"/>
          <p:cNvSpPr/>
          <p:nvPr/>
        </p:nvSpPr>
        <p:spPr bwMode="auto">
          <a:xfrm>
            <a:off x="4114660" y="3151621"/>
            <a:ext cx="194746" cy="194746"/>
          </a:xfrm>
          <a:custGeom>
            <a:avLst/>
            <a:gdLst>
              <a:gd name="T0" fmla="*/ 32 w 59"/>
              <a:gd name="T1" fmla="*/ 0 h 59"/>
              <a:gd name="T2" fmla="*/ 20 w 59"/>
              <a:gd name="T3" fmla="*/ 10 h 59"/>
              <a:gd name="T4" fmla="*/ 9 w 59"/>
              <a:gd name="T5" fmla="*/ 29 h 59"/>
              <a:gd name="T6" fmla="*/ 2 w 59"/>
              <a:gd name="T7" fmla="*/ 42 h 59"/>
              <a:gd name="T8" fmla="*/ 22 w 59"/>
              <a:gd name="T9" fmla="*/ 43 h 59"/>
              <a:gd name="T10" fmla="*/ 33 w 59"/>
              <a:gd name="T11" fmla="*/ 46 h 59"/>
              <a:gd name="T12" fmla="*/ 31 w 59"/>
              <a:gd name="T13" fmla="*/ 50 h 59"/>
              <a:gd name="T14" fmla="*/ 43 w 59"/>
              <a:gd name="T15" fmla="*/ 46 h 59"/>
              <a:gd name="T16" fmla="*/ 45 w 59"/>
              <a:gd name="T17" fmla="*/ 50 h 59"/>
              <a:gd name="T18" fmla="*/ 58 w 59"/>
              <a:gd name="T19" fmla="*/ 50 h 59"/>
              <a:gd name="T20" fmla="*/ 50 w 59"/>
              <a:gd name="T21" fmla="*/ 38 h 59"/>
              <a:gd name="T22" fmla="*/ 53 w 59"/>
              <a:gd name="T23" fmla="*/ 33 h 59"/>
              <a:gd name="T24" fmla="*/ 46 w 59"/>
              <a:gd name="T25" fmla="*/ 29 h 59"/>
              <a:gd name="T26" fmla="*/ 38 w 59"/>
              <a:gd name="T27" fmla="*/ 22 h 59"/>
              <a:gd name="T28" fmla="*/ 31 w 59"/>
              <a:gd name="T29" fmla="*/ 21 h 59"/>
              <a:gd name="T30" fmla="*/ 27 w 59"/>
              <a:gd name="T31" fmla="*/ 13 h 59"/>
              <a:gd name="T32" fmla="*/ 29 w 59"/>
              <a:gd name="T33" fmla="*/ 6 h 59"/>
              <a:gd name="T34" fmla="*/ 32 w 59"/>
              <a:gd name="T3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59">
                <a:moveTo>
                  <a:pt x="32" y="0"/>
                </a:moveTo>
                <a:cubicBezTo>
                  <a:pt x="27" y="1"/>
                  <a:pt x="28" y="3"/>
                  <a:pt x="20" y="10"/>
                </a:cubicBezTo>
                <a:cubicBezTo>
                  <a:pt x="12" y="18"/>
                  <a:pt x="15" y="25"/>
                  <a:pt x="9" y="29"/>
                </a:cubicBezTo>
                <a:cubicBezTo>
                  <a:pt x="4" y="33"/>
                  <a:pt x="0" y="42"/>
                  <a:pt x="2" y="42"/>
                </a:cubicBezTo>
                <a:cubicBezTo>
                  <a:pt x="3" y="42"/>
                  <a:pt x="10" y="45"/>
                  <a:pt x="22" y="43"/>
                </a:cubicBezTo>
                <a:cubicBezTo>
                  <a:pt x="34" y="42"/>
                  <a:pt x="34" y="43"/>
                  <a:pt x="33" y="46"/>
                </a:cubicBezTo>
                <a:cubicBezTo>
                  <a:pt x="32" y="50"/>
                  <a:pt x="21" y="49"/>
                  <a:pt x="31" y="50"/>
                </a:cubicBezTo>
                <a:cubicBezTo>
                  <a:pt x="41" y="51"/>
                  <a:pt x="41" y="46"/>
                  <a:pt x="43" y="46"/>
                </a:cubicBezTo>
                <a:cubicBezTo>
                  <a:pt x="45" y="46"/>
                  <a:pt x="42" y="49"/>
                  <a:pt x="45" y="50"/>
                </a:cubicBezTo>
                <a:cubicBezTo>
                  <a:pt x="49" y="51"/>
                  <a:pt x="59" y="59"/>
                  <a:pt x="58" y="50"/>
                </a:cubicBezTo>
                <a:cubicBezTo>
                  <a:pt x="57" y="41"/>
                  <a:pt x="48" y="41"/>
                  <a:pt x="50" y="38"/>
                </a:cubicBezTo>
                <a:cubicBezTo>
                  <a:pt x="53" y="35"/>
                  <a:pt x="58" y="37"/>
                  <a:pt x="53" y="33"/>
                </a:cubicBezTo>
                <a:cubicBezTo>
                  <a:pt x="48" y="29"/>
                  <a:pt x="46" y="31"/>
                  <a:pt x="46" y="29"/>
                </a:cubicBezTo>
                <a:cubicBezTo>
                  <a:pt x="45" y="26"/>
                  <a:pt x="44" y="22"/>
                  <a:pt x="38" y="22"/>
                </a:cubicBezTo>
                <a:cubicBezTo>
                  <a:pt x="32" y="22"/>
                  <a:pt x="32" y="27"/>
                  <a:pt x="31" y="21"/>
                </a:cubicBezTo>
                <a:cubicBezTo>
                  <a:pt x="29" y="15"/>
                  <a:pt x="28" y="13"/>
                  <a:pt x="27" y="13"/>
                </a:cubicBezTo>
                <a:cubicBezTo>
                  <a:pt x="26" y="13"/>
                  <a:pt x="28" y="9"/>
                  <a:pt x="29" y="6"/>
                </a:cubicBezTo>
                <a:cubicBezTo>
                  <a:pt x="30" y="3"/>
                  <a:pt x="32" y="0"/>
                  <a:pt x="32" y="0"/>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31" name="Freeform 45"/>
          <p:cNvSpPr/>
          <p:nvPr/>
        </p:nvSpPr>
        <p:spPr bwMode="auto">
          <a:xfrm>
            <a:off x="2278232" y="3188023"/>
            <a:ext cx="3640" cy="3640"/>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0" y="1"/>
                  <a:pt x="1" y="1"/>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32" name="Freeform 46"/>
          <p:cNvSpPr/>
          <p:nvPr/>
        </p:nvSpPr>
        <p:spPr bwMode="auto">
          <a:xfrm>
            <a:off x="1093381" y="2298020"/>
            <a:ext cx="1050168" cy="748040"/>
          </a:xfrm>
          <a:custGeom>
            <a:avLst/>
            <a:gdLst>
              <a:gd name="T0" fmla="*/ 310 w 318"/>
              <a:gd name="T1" fmla="*/ 204 h 226"/>
              <a:gd name="T2" fmla="*/ 278 w 318"/>
              <a:gd name="T3" fmla="*/ 169 h 226"/>
              <a:gd name="T4" fmla="*/ 258 w 318"/>
              <a:gd name="T5" fmla="*/ 171 h 226"/>
              <a:gd name="T6" fmla="*/ 238 w 318"/>
              <a:gd name="T7" fmla="*/ 153 h 226"/>
              <a:gd name="T8" fmla="*/ 225 w 318"/>
              <a:gd name="T9" fmla="*/ 154 h 226"/>
              <a:gd name="T10" fmla="*/ 220 w 318"/>
              <a:gd name="T11" fmla="*/ 25 h 226"/>
              <a:gd name="T12" fmla="*/ 184 w 318"/>
              <a:gd name="T13" fmla="*/ 19 h 226"/>
              <a:gd name="T14" fmla="*/ 142 w 318"/>
              <a:gd name="T15" fmla="*/ 14 h 226"/>
              <a:gd name="T16" fmla="*/ 116 w 318"/>
              <a:gd name="T17" fmla="*/ 8 h 226"/>
              <a:gd name="T18" fmla="*/ 101 w 318"/>
              <a:gd name="T19" fmla="*/ 5 h 226"/>
              <a:gd name="T20" fmla="*/ 76 w 318"/>
              <a:gd name="T21" fmla="*/ 8 h 226"/>
              <a:gd name="T22" fmla="*/ 64 w 318"/>
              <a:gd name="T23" fmla="*/ 12 h 226"/>
              <a:gd name="T24" fmla="*/ 32 w 318"/>
              <a:gd name="T25" fmla="*/ 35 h 226"/>
              <a:gd name="T26" fmla="*/ 21 w 318"/>
              <a:gd name="T27" fmla="*/ 50 h 226"/>
              <a:gd name="T28" fmla="*/ 47 w 318"/>
              <a:gd name="T29" fmla="*/ 63 h 226"/>
              <a:gd name="T30" fmla="*/ 65 w 318"/>
              <a:gd name="T31" fmla="*/ 69 h 226"/>
              <a:gd name="T32" fmla="*/ 39 w 318"/>
              <a:gd name="T33" fmla="*/ 76 h 226"/>
              <a:gd name="T34" fmla="*/ 19 w 318"/>
              <a:gd name="T35" fmla="*/ 77 h 226"/>
              <a:gd name="T36" fmla="*/ 0 w 318"/>
              <a:gd name="T37" fmla="*/ 84 h 226"/>
              <a:gd name="T38" fmla="*/ 15 w 318"/>
              <a:gd name="T39" fmla="*/ 96 h 226"/>
              <a:gd name="T40" fmla="*/ 37 w 318"/>
              <a:gd name="T41" fmla="*/ 98 h 226"/>
              <a:gd name="T42" fmla="*/ 58 w 318"/>
              <a:gd name="T43" fmla="*/ 95 h 226"/>
              <a:gd name="T44" fmla="*/ 51 w 318"/>
              <a:gd name="T45" fmla="*/ 113 h 226"/>
              <a:gd name="T46" fmla="*/ 28 w 318"/>
              <a:gd name="T47" fmla="*/ 121 h 226"/>
              <a:gd name="T48" fmla="*/ 17 w 318"/>
              <a:gd name="T49" fmla="*/ 138 h 226"/>
              <a:gd name="T50" fmla="*/ 27 w 318"/>
              <a:gd name="T51" fmla="*/ 139 h 226"/>
              <a:gd name="T52" fmla="*/ 35 w 318"/>
              <a:gd name="T53" fmla="*/ 148 h 226"/>
              <a:gd name="T54" fmla="*/ 29 w 318"/>
              <a:gd name="T55" fmla="*/ 156 h 226"/>
              <a:gd name="T56" fmla="*/ 48 w 318"/>
              <a:gd name="T57" fmla="*/ 151 h 226"/>
              <a:gd name="T58" fmla="*/ 53 w 318"/>
              <a:gd name="T59" fmla="*/ 163 h 226"/>
              <a:gd name="T60" fmla="*/ 63 w 318"/>
              <a:gd name="T61" fmla="*/ 171 h 226"/>
              <a:gd name="T62" fmla="*/ 91 w 318"/>
              <a:gd name="T63" fmla="*/ 172 h 226"/>
              <a:gd name="T64" fmla="*/ 89 w 318"/>
              <a:gd name="T65" fmla="*/ 182 h 226"/>
              <a:gd name="T66" fmla="*/ 72 w 318"/>
              <a:gd name="T67" fmla="*/ 200 h 226"/>
              <a:gd name="T68" fmla="*/ 46 w 318"/>
              <a:gd name="T69" fmla="*/ 214 h 226"/>
              <a:gd name="T70" fmla="*/ 27 w 318"/>
              <a:gd name="T71" fmla="*/ 225 h 226"/>
              <a:gd name="T72" fmla="*/ 50 w 318"/>
              <a:gd name="T73" fmla="*/ 217 h 226"/>
              <a:gd name="T74" fmla="*/ 80 w 318"/>
              <a:gd name="T75" fmla="*/ 205 h 226"/>
              <a:gd name="T76" fmla="*/ 101 w 318"/>
              <a:gd name="T77" fmla="*/ 187 h 226"/>
              <a:gd name="T78" fmla="*/ 119 w 318"/>
              <a:gd name="T79" fmla="*/ 167 h 226"/>
              <a:gd name="T80" fmla="*/ 144 w 318"/>
              <a:gd name="T81" fmla="*/ 143 h 226"/>
              <a:gd name="T82" fmla="*/ 144 w 318"/>
              <a:gd name="T83" fmla="*/ 146 h 226"/>
              <a:gd name="T84" fmla="*/ 142 w 318"/>
              <a:gd name="T85" fmla="*/ 162 h 226"/>
              <a:gd name="T86" fmla="*/ 159 w 318"/>
              <a:gd name="T87" fmla="*/ 158 h 226"/>
              <a:gd name="T88" fmla="*/ 176 w 318"/>
              <a:gd name="T89" fmla="*/ 145 h 226"/>
              <a:gd name="T90" fmla="*/ 223 w 318"/>
              <a:gd name="T91" fmla="*/ 157 h 226"/>
              <a:gd name="T92" fmla="*/ 243 w 318"/>
              <a:gd name="T93" fmla="*/ 165 h 226"/>
              <a:gd name="T94" fmla="*/ 283 w 318"/>
              <a:gd name="T95" fmla="*/ 183 h 226"/>
              <a:gd name="T96" fmla="*/ 290 w 318"/>
              <a:gd name="T97" fmla="*/ 203 h 226"/>
              <a:gd name="T98" fmla="*/ 298 w 318"/>
              <a:gd name="T99" fmla="*/ 215 h 226"/>
              <a:gd name="T100" fmla="*/ 315 w 318"/>
              <a:gd name="T101" fmla="*/ 21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8" h="226">
                <a:moveTo>
                  <a:pt x="317" y="210"/>
                </a:moveTo>
                <a:cubicBezTo>
                  <a:pt x="317" y="209"/>
                  <a:pt x="316" y="209"/>
                  <a:pt x="315" y="208"/>
                </a:cubicBezTo>
                <a:cubicBezTo>
                  <a:pt x="314" y="207"/>
                  <a:pt x="311" y="206"/>
                  <a:pt x="310" y="204"/>
                </a:cubicBezTo>
                <a:cubicBezTo>
                  <a:pt x="308" y="202"/>
                  <a:pt x="306" y="201"/>
                  <a:pt x="297" y="192"/>
                </a:cubicBezTo>
                <a:cubicBezTo>
                  <a:pt x="292" y="187"/>
                  <a:pt x="288" y="182"/>
                  <a:pt x="285" y="178"/>
                </a:cubicBezTo>
                <a:cubicBezTo>
                  <a:pt x="282" y="174"/>
                  <a:pt x="279" y="171"/>
                  <a:pt x="278" y="169"/>
                </a:cubicBezTo>
                <a:cubicBezTo>
                  <a:pt x="274" y="166"/>
                  <a:pt x="273" y="165"/>
                  <a:pt x="269" y="165"/>
                </a:cubicBezTo>
                <a:cubicBezTo>
                  <a:pt x="269" y="164"/>
                  <a:pt x="267" y="165"/>
                  <a:pt x="266" y="167"/>
                </a:cubicBezTo>
                <a:cubicBezTo>
                  <a:pt x="264" y="168"/>
                  <a:pt x="262" y="171"/>
                  <a:pt x="258" y="171"/>
                </a:cubicBezTo>
                <a:cubicBezTo>
                  <a:pt x="258" y="171"/>
                  <a:pt x="257" y="171"/>
                  <a:pt x="257" y="170"/>
                </a:cubicBezTo>
                <a:cubicBezTo>
                  <a:pt x="251" y="169"/>
                  <a:pt x="245" y="165"/>
                  <a:pt x="240" y="155"/>
                </a:cubicBezTo>
                <a:cubicBezTo>
                  <a:pt x="239" y="154"/>
                  <a:pt x="239" y="153"/>
                  <a:pt x="238" y="153"/>
                </a:cubicBezTo>
                <a:cubicBezTo>
                  <a:pt x="238" y="153"/>
                  <a:pt x="238" y="153"/>
                  <a:pt x="238" y="153"/>
                </a:cubicBezTo>
                <a:cubicBezTo>
                  <a:pt x="237" y="155"/>
                  <a:pt x="235" y="156"/>
                  <a:pt x="233" y="156"/>
                </a:cubicBezTo>
                <a:cubicBezTo>
                  <a:pt x="227" y="156"/>
                  <a:pt x="225" y="155"/>
                  <a:pt x="225" y="154"/>
                </a:cubicBezTo>
                <a:cubicBezTo>
                  <a:pt x="224" y="154"/>
                  <a:pt x="224" y="153"/>
                  <a:pt x="224" y="153"/>
                </a:cubicBezTo>
                <a:cubicBezTo>
                  <a:pt x="224" y="26"/>
                  <a:pt x="224" y="26"/>
                  <a:pt x="224" y="26"/>
                </a:cubicBezTo>
                <a:cubicBezTo>
                  <a:pt x="223" y="26"/>
                  <a:pt x="221" y="25"/>
                  <a:pt x="220" y="25"/>
                </a:cubicBezTo>
                <a:cubicBezTo>
                  <a:pt x="216" y="22"/>
                  <a:pt x="215" y="21"/>
                  <a:pt x="209" y="21"/>
                </a:cubicBezTo>
                <a:cubicBezTo>
                  <a:pt x="203" y="20"/>
                  <a:pt x="195" y="22"/>
                  <a:pt x="192" y="22"/>
                </a:cubicBezTo>
                <a:cubicBezTo>
                  <a:pt x="189" y="22"/>
                  <a:pt x="191" y="20"/>
                  <a:pt x="184" y="19"/>
                </a:cubicBezTo>
                <a:cubicBezTo>
                  <a:pt x="176" y="18"/>
                  <a:pt x="177" y="19"/>
                  <a:pt x="170" y="17"/>
                </a:cubicBezTo>
                <a:cubicBezTo>
                  <a:pt x="164" y="16"/>
                  <a:pt x="167" y="13"/>
                  <a:pt x="156" y="12"/>
                </a:cubicBezTo>
                <a:cubicBezTo>
                  <a:pt x="144" y="11"/>
                  <a:pt x="143" y="14"/>
                  <a:pt x="142" y="14"/>
                </a:cubicBezTo>
                <a:cubicBezTo>
                  <a:pt x="141" y="14"/>
                  <a:pt x="132" y="13"/>
                  <a:pt x="132" y="12"/>
                </a:cubicBezTo>
                <a:cubicBezTo>
                  <a:pt x="132" y="11"/>
                  <a:pt x="134" y="8"/>
                  <a:pt x="132" y="8"/>
                </a:cubicBezTo>
                <a:cubicBezTo>
                  <a:pt x="130" y="8"/>
                  <a:pt x="118" y="8"/>
                  <a:pt x="116" y="8"/>
                </a:cubicBezTo>
                <a:cubicBezTo>
                  <a:pt x="113" y="8"/>
                  <a:pt x="111" y="5"/>
                  <a:pt x="110" y="5"/>
                </a:cubicBezTo>
                <a:cubicBezTo>
                  <a:pt x="109" y="4"/>
                  <a:pt x="109" y="8"/>
                  <a:pt x="106" y="8"/>
                </a:cubicBezTo>
                <a:cubicBezTo>
                  <a:pt x="103" y="8"/>
                  <a:pt x="100" y="6"/>
                  <a:pt x="101" y="5"/>
                </a:cubicBezTo>
                <a:cubicBezTo>
                  <a:pt x="101" y="5"/>
                  <a:pt x="100" y="0"/>
                  <a:pt x="98" y="1"/>
                </a:cubicBezTo>
                <a:cubicBezTo>
                  <a:pt x="96" y="1"/>
                  <a:pt x="89" y="4"/>
                  <a:pt x="87" y="5"/>
                </a:cubicBezTo>
                <a:cubicBezTo>
                  <a:pt x="85" y="7"/>
                  <a:pt x="80" y="8"/>
                  <a:pt x="76" y="8"/>
                </a:cubicBezTo>
                <a:cubicBezTo>
                  <a:pt x="73" y="9"/>
                  <a:pt x="69" y="8"/>
                  <a:pt x="69" y="9"/>
                </a:cubicBezTo>
                <a:cubicBezTo>
                  <a:pt x="69" y="10"/>
                  <a:pt x="74" y="13"/>
                  <a:pt x="70" y="13"/>
                </a:cubicBezTo>
                <a:cubicBezTo>
                  <a:pt x="66" y="13"/>
                  <a:pt x="64" y="12"/>
                  <a:pt x="64" y="12"/>
                </a:cubicBezTo>
                <a:cubicBezTo>
                  <a:pt x="64" y="12"/>
                  <a:pt x="63" y="17"/>
                  <a:pt x="54" y="17"/>
                </a:cubicBezTo>
                <a:cubicBezTo>
                  <a:pt x="45" y="18"/>
                  <a:pt x="46" y="21"/>
                  <a:pt x="42" y="25"/>
                </a:cubicBezTo>
                <a:cubicBezTo>
                  <a:pt x="39" y="29"/>
                  <a:pt x="41" y="35"/>
                  <a:pt x="32" y="35"/>
                </a:cubicBezTo>
                <a:cubicBezTo>
                  <a:pt x="23" y="36"/>
                  <a:pt x="18" y="36"/>
                  <a:pt x="16" y="39"/>
                </a:cubicBezTo>
                <a:cubicBezTo>
                  <a:pt x="14" y="41"/>
                  <a:pt x="14" y="45"/>
                  <a:pt x="14" y="45"/>
                </a:cubicBezTo>
                <a:cubicBezTo>
                  <a:pt x="14" y="45"/>
                  <a:pt x="18" y="48"/>
                  <a:pt x="21" y="50"/>
                </a:cubicBezTo>
                <a:cubicBezTo>
                  <a:pt x="25" y="51"/>
                  <a:pt x="29" y="54"/>
                  <a:pt x="31" y="57"/>
                </a:cubicBezTo>
                <a:cubicBezTo>
                  <a:pt x="33" y="60"/>
                  <a:pt x="34" y="63"/>
                  <a:pt x="38" y="63"/>
                </a:cubicBezTo>
                <a:cubicBezTo>
                  <a:pt x="41" y="63"/>
                  <a:pt x="44" y="62"/>
                  <a:pt x="47" y="63"/>
                </a:cubicBezTo>
                <a:cubicBezTo>
                  <a:pt x="50" y="64"/>
                  <a:pt x="53" y="63"/>
                  <a:pt x="52" y="66"/>
                </a:cubicBezTo>
                <a:cubicBezTo>
                  <a:pt x="52" y="69"/>
                  <a:pt x="57" y="73"/>
                  <a:pt x="57" y="71"/>
                </a:cubicBezTo>
                <a:cubicBezTo>
                  <a:pt x="58" y="69"/>
                  <a:pt x="64" y="68"/>
                  <a:pt x="65" y="69"/>
                </a:cubicBezTo>
                <a:cubicBezTo>
                  <a:pt x="66" y="70"/>
                  <a:pt x="63" y="74"/>
                  <a:pt x="58" y="73"/>
                </a:cubicBezTo>
                <a:cubicBezTo>
                  <a:pt x="52" y="72"/>
                  <a:pt x="55" y="75"/>
                  <a:pt x="52" y="77"/>
                </a:cubicBezTo>
                <a:cubicBezTo>
                  <a:pt x="49" y="78"/>
                  <a:pt x="43" y="76"/>
                  <a:pt x="39" y="76"/>
                </a:cubicBezTo>
                <a:cubicBezTo>
                  <a:pt x="36" y="76"/>
                  <a:pt x="34" y="71"/>
                  <a:pt x="33" y="70"/>
                </a:cubicBezTo>
                <a:cubicBezTo>
                  <a:pt x="33" y="70"/>
                  <a:pt x="22" y="74"/>
                  <a:pt x="22" y="74"/>
                </a:cubicBezTo>
                <a:cubicBezTo>
                  <a:pt x="22" y="74"/>
                  <a:pt x="22" y="77"/>
                  <a:pt x="19" y="77"/>
                </a:cubicBezTo>
                <a:cubicBezTo>
                  <a:pt x="17" y="77"/>
                  <a:pt x="15" y="75"/>
                  <a:pt x="13" y="76"/>
                </a:cubicBezTo>
                <a:cubicBezTo>
                  <a:pt x="11" y="77"/>
                  <a:pt x="6" y="82"/>
                  <a:pt x="6" y="82"/>
                </a:cubicBezTo>
                <a:cubicBezTo>
                  <a:pt x="6" y="82"/>
                  <a:pt x="0" y="83"/>
                  <a:pt x="0" y="84"/>
                </a:cubicBezTo>
                <a:cubicBezTo>
                  <a:pt x="1" y="86"/>
                  <a:pt x="12" y="88"/>
                  <a:pt x="13" y="88"/>
                </a:cubicBezTo>
                <a:cubicBezTo>
                  <a:pt x="14" y="89"/>
                  <a:pt x="12" y="92"/>
                  <a:pt x="12" y="92"/>
                </a:cubicBezTo>
                <a:cubicBezTo>
                  <a:pt x="12" y="92"/>
                  <a:pt x="13" y="95"/>
                  <a:pt x="15" y="96"/>
                </a:cubicBezTo>
                <a:cubicBezTo>
                  <a:pt x="18" y="98"/>
                  <a:pt x="16" y="98"/>
                  <a:pt x="18" y="98"/>
                </a:cubicBezTo>
                <a:cubicBezTo>
                  <a:pt x="19" y="98"/>
                  <a:pt x="27" y="99"/>
                  <a:pt x="29" y="99"/>
                </a:cubicBezTo>
                <a:cubicBezTo>
                  <a:pt x="31" y="99"/>
                  <a:pt x="34" y="98"/>
                  <a:pt x="37" y="98"/>
                </a:cubicBezTo>
                <a:cubicBezTo>
                  <a:pt x="39" y="99"/>
                  <a:pt x="36" y="101"/>
                  <a:pt x="41" y="99"/>
                </a:cubicBezTo>
                <a:cubicBezTo>
                  <a:pt x="47" y="98"/>
                  <a:pt x="44" y="97"/>
                  <a:pt x="49" y="96"/>
                </a:cubicBezTo>
                <a:cubicBezTo>
                  <a:pt x="54" y="94"/>
                  <a:pt x="58" y="95"/>
                  <a:pt x="58" y="95"/>
                </a:cubicBezTo>
                <a:cubicBezTo>
                  <a:pt x="58" y="95"/>
                  <a:pt x="65" y="95"/>
                  <a:pt x="60" y="97"/>
                </a:cubicBezTo>
                <a:cubicBezTo>
                  <a:pt x="55" y="99"/>
                  <a:pt x="54" y="93"/>
                  <a:pt x="59" y="102"/>
                </a:cubicBezTo>
                <a:cubicBezTo>
                  <a:pt x="64" y="111"/>
                  <a:pt x="55" y="113"/>
                  <a:pt x="51" y="113"/>
                </a:cubicBezTo>
                <a:cubicBezTo>
                  <a:pt x="46" y="112"/>
                  <a:pt x="47" y="116"/>
                  <a:pt x="44" y="117"/>
                </a:cubicBezTo>
                <a:cubicBezTo>
                  <a:pt x="41" y="119"/>
                  <a:pt x="34" y="117"/>
                  <a:pt x="34" y="117"/>
                </a:cubicBezTo>
                <a:cubicBezTo>
                  <a:pt x="34" y="117"/>
                  <a:pt x="30" y="118"/>
                  <a:pt x="28" y="121"/>
                </a:cubicBezTo>
                <a:cubicBezTo>
                  <a:pt x="26" y="124"/>
                  <a:pt x="28" y="126"/>
                  <a:pt x="27" y="126"/>
                </a:cubicBezTo>
                <a:cubicBezTo>
                  <a:pt x="26" y="126"/>
                  <a:pt x="20" y="126"/>
                  <a:pt x="20" y="129"/>
                </a:cubicBezTo>
                <a:cubicBezTo>
                  <a:pt x="20" y="132"/>
                  <a:pt x="17" y="135"/>
                  <a:pt x="17" y="138"/>
                </a:cubicBezTo>
                <a:cubicBezTo>
                  <a:pt x="16" y="140"/>
                  <a:pt x="18" y="143"/>
                  <a:pt x="20" y="143"/>
                </a:cubicBezTo>
                <a:cubicBezTo>
                  <a:pt x="22" y="143"/>
                  <a:pt x="24" y="137"/>
                  <a:pt x="27" y="137"/>
                </a:cubicBezTo>
                <a:cubicBezTo>
                  <a:pt x="29" y="138"/>
                  <a:pt x="28" y="138"/>
                  <a:pt x="27" y="139"/>
                </a:cubicBezTo>
                <a:cubicBezTo>
                  <a:pt x="26" y="140"/>
                  <a:pt x="21" y="145"/>
                  <a:pt x="24" y="145"/>
                </a:cubicBezTo>
                <a:cubicBezTo>
                  <a:pt x="28" y="146"/>
                  <a:pt x="27" y="148"/>
                  <a:pt x="31" y="148"/>
                </a:cubicBezTo>
                <a:cubicBezTo>
                  <a:pt x="35" y="148"/>
                  <a:pt x="32" y="145"/>
                  <a:pt x="35" y="148"/>
                </a:cubicBezTo>
                <a:cubicBezTo>
                  <a:pt x="38" y="150"/>
                  <a:pt x="35" y="149"/>
                  <a:pt x="32" y="149"/>
                </a:cubicBezTo>
                <a:cubicBezTo>
                  <a:pt x="30" y="149"/>
                  <a:pt x="27" y="147"/>
                  <a:pt x="26" y="149"/>
                </a:cubicBezTo>
                <a:cubicBezTo>
                  <a:pt x="25" y="151"/>
                  <a:pt x="26" y="155"/>
                  <a:pt x="29" y="156"/>
                </a:cubicBezTo>
                <a:cubicBezTo>
                  <a:pt x="32" y="157"/>
                  <a:pt x="27" y="160"/>
                  <a:pt x="33" y="160"/>
                </a:cubicBezTo>
                <a:cubicBezTo>
                  <a:pt x="39" y="160"/>
                  <a:pt x="41" y="163"/>
                  <a:pt x="43" y="159"/>
                </a:cubicBezTo>
                <a:cubicBezTo>
                  <a:pt x="46" y="154"/>
                  <a:pt x="47" y="151"/>
                  <a:pt x="48" y="151"/>
                </a:cubicBezTo>
                <a:cubicBezTo>
                  <a:pt x="49" y="151"/>
                  <a:pt x="46" y="154"/>
                  <a:pt x="47" y="155"/>
                </a:cubicBezTo>
                <a:cubicBezTo>
                  <a:pt x="48" y="156"/>
                  <a:pt x="47" y="156"/>
                  <a:pt x="48" y="156"/>
                </a:cubicBezTo>
                <a:cubicBezTo>
                  <a:pt x="50" y="157"/>
                  <a:pt x="53" y="163"/>
                  <a:pt x="53" y="163"/>
                </a:cubicBezTo>
                <a:cubicBezTo>
                  <a:pt x="53" y="163"/>
                  <a:pt x="53" y="166"/>
                  <a:pt x="52" y="169"/>
                </a:cubicBezTo>
                <a:cubicBezTo>
                  <a:pt x="51" y="171"/>
                  <a:pt x="51" y="171"/>
                  <a:pt x="51" y="174"/>
                </a:cubicBezTo>
                <a:cubicBezTo>
                  <a:pt x="51" y="178"/>
                  <a:pt x="50" y="172"/>
                  <a:pt x="63" y="171"/>
                </a:cubicBezTo>
                <a:cubicBezTo>
                  <a:pt x="76" y="171"/>
                  <a:pt x="69" y="177"/>
                  <a:pt x="73" y="177"/>
                </a:cubicBezTo>
                <a:cubicBezTo>
                  <a:pt x="78" y="177"/>
                  <a:pt x="76" y="171"/>
                  <a:pt x="80" y="173"/>
                </a:cubicBezTo>
                <a:cubicBezTo>
                  <a:pt x="84" y="175"/>
                  <a:pt x="90" y="174"/>
                  <a:pt x="91" y="172"/>
                </a:cubicBezTo>
                <a:cubicBezTo>
                  <a:pt x="93" y="169"/>
                  <a:pt x="98" y="167"/>
                  <a:pt x="94" y="172"/>
                </a:cubicBezTo>
                <a:cubicBezTo>
                  <a:pt x="89" y="177"/>
                  <a:pt x="87" y="177"/>
                  <a:pt x="89" y="178"/>
                </a:cubicBezTo>
                <a:cubicBezTo>
                  <a:pt x="90" y="179"/>
                  <a:pt x="92" y="181"/>
                  <a:pt x="89" y="182"/>
                </a:cubicBezTo>
                <a:cubicBezTo>
                  <a:pt x="85" y="183"/>
                  <a:pt x="84" y="187"/>
                  <a:pt x="85" y="188"/>
                </a:cubicBezTo>
                <a:cubicBezTo>
                  <a:pt x="86" y="189"/>
                  <a:pt x="82" y="189"/>
                  <a:pt x="78" y="193"/>
                </a:cubicBezTo>
                <a:cubicBezTo>
                  <a:pt x="75" y="197"/>
                  <a:pt x="78" y="199"/>
                  <a:pt x="72" y="200"/>
                </a:cubicBezTo>
                <a:cubicBezTo>
                  <a:pt x="66" y="200"/>
                  <a:pt x="63" y="207"/>
                  <a:pt x="62" y="208"/>
                </a:cubicBezTo>
                <a:cubicBezTo>
                  <a:pt x="61" y="209"/>
                  <a:pt x="62" y="208"/>
                  <a:pt x="57" y="208"/>
                </a:cubicBezTo>
                <a:cubicBezTo>
                  <a:pt x="51" y="209"/>
                  <a:pt x="48" y="213"/>
                  <a:pt x="46" y="214"/>
                </a:cubicBezTo>
                <a:cubicBezTo>
                  <a:pt x="44" y="216"/>
                  <a:pt x="40" y="215"/>
                  <a:pt x="39" y="217"/>
                </a:cubicBezTo>
                <a:cubicBezTo>
                  <a:pt x="39" y="219"/>
                  <a:pt x="37" y="220"/>
                  <a:pt x="34" y="220"/>
                </a:cubicBezTo>
                <a:cubicBezTo>
                  <a:pt x="31" y="220"/>
                  <a:pt x="23" y="224"/>
                  <a:pt x="27" y="225"/>
                </a:cubicBezTo>
                <a:cubicBezTo>
                  <a:pt x="31" y="226"/>
                  <a:pt x="35" y="225"/>
                  <a:pt x="39" y="222"/>
                </a:cubicBezTo>
                <a:cubicBezTo>
                  <a:pt x="44" y="220"/>
                  <a:pt x="42" y="219"/>
                  <a:pt x="45" y="218"/>
                </a:cubicBezTo>
                <a:cubicBezTo>
                  <a:pt x="48" y="216"/>
                  <a:pt x="44" y="222"/>
                  <a:pt x="50" y="217"/>
                </a:cubicBezTo>
                <a:cubicBezTo>
                  <a:pt x="57" y="212"/>
                  <a:pt x="56" y="209"/>
                  <a:pt x="58" y="210"/>
                </a:cubicBezTo>
                <a:cubicBezTo>
                  <a:pt x="61" y="212"/>
                  <a:pt x="68" y="214"/>
                  <a:pt x="71" y="211"/>
                </a:cubicBezTo>
                <a:cubicBezTo>
                  <a:pt x="73" y="207"/>
                  <a:pt x="75" y="206"/>
                  <a:pt x="80" y="205"/>
                </a:cubicBezTo>
                <a:cubicBezTo>
                  <a:pt x="85" y="203"/>
                  <a:pt x="82" y="203"/>
                  <a:pt x="85" y="200"/>
                </a:cubicBezTo>
                <a:cubicBezTo>
                  <a:pt x="88" y="197"/>
                  <a:pt x="95" y="196"/>
                  <a:pt x="97" y="193"/>
                </a:cubicBezTo>
                <a:cubicBezTo>
                  <a:pt x="100" y="191"/>
                  <a:pt x="93" y="189"/>
                  <a:pt x="101" y="187"/>
                </a:cubicBezTo>
                <a:cubicBezTo>
                  <a:pt x="109" y="185"/>
                  <a:pt x="110" y="183"/>
                  <a:pt x="112" y="182"/>
                </a:cubicBezTo>
                <a:cubicBezTo>
                  <a:pt x="115" y="181"/>
                  <a:pt x="124" y="176"/>
                  <a:pt x="124" y="172"/>
                </a:cubicBezTo>
                <a:cubicBezTo>
                  <a:pt x="123" y="168"/>
                  <a:pt x="119" y="170"/>
                  <a:pt x="119" y="167"/>
                </a:cubicBezTo>
                <a:cubicBezTo>
                  <a:pt x="119" y="164"/>
                  <a:pt x="130" y="162"/>
                  <a:pt x="131" y="159"/>
                </a:cubicBezTo>
                <a:cubicBezTo>
                  <a:pt x="132" y="155"/>
                  <a:pt x="125" y="156"/>
                  <a:pt x="131" y="151"/>
                </a:cubicBezTo>
                <a:cubicBezTo>
                  <a:pt x="138" y="146"/>
                  <a:pt x="139" y="144"/>
                  <a:pt x="144" y="143"/>
                </a:cubicBezTo>
                <a:cubicBezTo>
                  <a:pt x="150" y="142"/>
                  <a:pt x="152" y="138"/>
                  <a:pt x="153" y="141"/>
                </a:cubicBezTo>
                <a:cubicBezTo>
                  <a:pt x="154" y="144"/>
                  <a:pt x="159" y="144"/>
                  <a:pt x="154" y="145"/>
                </a:cubicBezTo>
                <a:cubicBezTo>
                  <a:pt x="150" y="146"/>
                  <a:pt x="147" y="142"/>
                  <a:pt x="144" y="146"/>
                </a:cubicBezTo>
                <a:cubicBezTo>
                  <a:pt x="140" y="150"/>
                  <a:pt x="140" y="150"/>
                  <a:pt x="139" y="153"/>
                </a:cubicBezTo>
                <a:cubicBezTo>
                  <a:pt x="138" y="155"/>
                  <a:pt x="138" y="159"/>
                  <a:pt x="138" y="159"/>
                </a:cubicBezTo>
                <a:cubicBezTo>
                  <a:pt x="138" y="160"/>
                  <a:pt x="146" y="159"/>
                  <a:pt x="142" y="162"/>
                </a:cubicBezTo>
                <a:cubicBezTo>
                  <a:pt x="138" y="164"/>
                  <a:pt x="132" y="165"/>
                  <a:pt x="134" y="166"/>
                </a:cubicBezTo>
                <a:cubicBezTo>
                  <a:pt x="137" y="168"/>
                  <a:pt x="141" y="168"/>
                  <a:pt x="146" y="166"/>
                </a:cubicBezTo>
                <a:cubicBezTo>
                  <a:pt x="151" y="164"/>
                  <a:pt x="150" y="157"/>
                  <a:pt x="159" y="158"/>
                </a:cubicBezTo>
                <a:cubicBezTo>
                  <a:pt x="168" y="159"/>
                  <a:pt x="171" y="157"/>
                  <a:pt x="169" y="153"/>
                </a:cubicBezTo>
                <a:cubicBezTo>
                  <a:pt x="167" y="149"/>
                  <a:pt x="165" y="145"/>
                  <a:pt x="169" y="145"/>
                </a:cubicBezTo>
                <a:cubicBezTo>
                  <a:pt x="172" y="144"/>
                  <a:pt x="173" y="141"/>
                  <a:pt x="176" y="145"/>
                </a:cubicBezTo>
                <a:cubicBezTo>
                  <a:pt x="180" y="148"/>
                  <a:pt x="181" y="149"/>
                  <a:pt x="184" y="150"/>
                </a:cubicBezTo>
                <a:cubicBezTo>
                  <a:pt x="187" y="150"/>
                  <a:pt x="187" y="156"/>
                  <a:pt x="202" y="157"/>
                </a:cubicBezTo>
                <a:cubicBezTo>
                  <a:pt x="216" y="159"/>
                  <a:pt x="219" y="156"/>
                  <a:pt x="223" y="157"/>
                </a:cubicBezTo>
                <a:cubicBezTo>
                  <a:pt x="226" y="159"/>
                  <a:pt x="227" y="163"/>
                  <a:pt x="231" y="162"/>
                </a:cubicBezTo>
                <a:cubicBezTo>
                  <a:pt x="234" y="160"/>
                  <a:pt x="239" y="159"/>
                  <a:pt x="238" y="161"/>
                </a:cubicBezTo>
                <a:cubicBezTo>
                  <a:pt x="237" y="164"/>
                  <a:pt x="241" y="164"/>
                  <a:pt x="243" y="165"/>
                </a:cubicBezTo>
                <a:cubicBezTo>
                  <a:pt x="245" y="167"/>
                  <a:pt x="257" y="177"/>
                  <a:pt x="259" y="178"/>
                </a:cubicBezTo>
                <a:cubicBezTo>
                  <a:pt x="260" y="178"/>
                  <a:pt x="266" y="182"/>
                  <a:pt x="273" y="183"/>
                </a:cubicBezTo>
                <a:cubicBezTo>
                  <a:pt x="280" y="184"/>
                  <a:pt x="280" y="179"/>
                  <a:pt x="283" y="183"/>
                </a:cubicBezTo>
                <a:cubicBezTo>
                  <a:pt x="285" y="187"/>
                  <a:pt x="279" y="186"/>
                  <a:pt x="284" y="189"/>
                </a:cubicBezTo>
                <a:cubicBezTo>
                  <a:pt x="288" y="192"/>
                  <a:pt x="287" y="192"/>
                  <a:pt x="285" y="195"/>
                </a:cubicBezTo>
                <a:cubicBezTo>
                  <a:pt x="284" y="198"/>
                  <a:pt x="288" y="202"/>
                  <a:pt x="290" y="203"/>
                </a:cubicBezTo>
                <a:cubicBezTo>
                  <a:pt x="291" y="203"/>
                  <a:pt x="293" y="205"/>
                  <a:pt x="293" y="206"/>
                </a:cubicBezTo>
                <a:cubicBezTo>
                  <a:pt x="292" y="207"/>
                  <a:pt x="289" y="208"/>
                  <a:pt x="293" y="210"/>
                </a:cubicBezTo>
                <a:cubicBezTo>
                  <a:pt x="297" y="211"/>
                  <a:pt x="290" y="213"/>
                  <a:pt x="298" y="215"/>
                </a:cubicBezTo>
                <a:cubicBezTo>
                  <a:pt x="306" y="217"/>
                  <a:pt x="308" y="217"/>
                  <a:pt x="308" y="217"/>
                </a:cubicBezTo>
                <a:cubicBezTo>
                  <a:pt x="308" y="218"/>
                  <a:pt x="310" y="219"/>
                  <a:pt x="312" y="220"/>
                </a:cubicBezTo>
                <a:cubicBezTo>
                  <a:pt x="313" y="219"/>
                  <a:pt x="314" y="217"/>
                  <a:pt x="315" y="216"/>
                </a:cubicBezTo>
                <a:cubicBezTo>
                  <a:pt x="317" y="214"/>
                  <a:pt x="318" y="212"/>
                  <a:pt x="318" y="210"/>
                </a:cubicBezTo>
                <a:cubicBezTo>
                  <a:pt x="318" y="210"/>
                  <a:pt x="317" y="210"/>
                  <a:pt x="317" y="210"/>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33" name="Freeform 47"/>
          <p:cNvSpPr/>
          <p:nvPr/>
        </p:nvSpPr>
        <p:spPr bwMode="auto">
          <a:xfrm>
            <a:off x="2816967" y="1844827"/>
            <a:ext cx="202026" cy="92823"/>
          </a:xfrm>
          <a:custGeom>
            <a:avLst/>
            <a:gdLst>
              <a:gd name="T0" fmla="*/ 9 w 61"/>
              <a:gd name="T1" fmla="*/ 6 h 28"/>
              <a:gd name="T2" fmla="*/ 11 w 61"/>
              <a:gd name="T3" fmla="*/ 10 h 28"/>
              <a:gd name="T4" fmla="*/ 18 w 61"/>
              <a:gd name="T5" fmla="*/ 8 h 28"/>
              <a:gd name="T6" fmla="*/ 17 w 61"/>
              <a:gd name="T7" fmla="*/ 10 h 28"/>
              <a:gd name="T8" fmla="*/ 20 w 61"/>
              <a:gd name="T9" fmla="*/ 12 h 28"/>
              <a:gd name="T10" fmla="*/ 21 w 61"/>
              <a:gd name="T11" fmla="*/ 15 h 28"/>
              <a:gd name="T12" fmla="*/ 9 w 61"/>
              <a:gd name="T13" fmla="*/ 15 h 28"/>
              <a:gd name="T14" fmla="*/ 14 w 61"/>
              <a:gd name="T15" fmla="*/ 21 h 28"/>
              <a:gd name="T16" fmla="*/ 25 w 61"/>
              <a:gd name="T17" fmla="*/ 19 h 28"/>
              <a:gd name="T18" fmla="*/ 31 w 61"/>
              <a:gd name="T19" fmla="*/ 19 h 28"/>
              <a:gd name="T20" fmla="*/ 40 w 61"/>
              <a:gd name="T21" fmla="*/ 21 h 28"/>
              <a:gd name="T22" fmla="*/ 47 w 61"/>
              <a:gd name="T23" fmla="*/ 27 h 28"/>
              <a:gd name="T24" fmla="*/ 59 w 61"/>
              <a:gd name="T25" fmla="*/ 25 h 28"/>
              <a:gd name="T26" fmla="*/ 54 w 61"/>
              <a:gd name="T27" fmla="*/ 21 h 28"/>
              <a:gd name="T28" fmla="*/ 55 w 61"/>
              <a:gd name="T29" fmla="*/ 17 h 28"/>
              <a:gd name="T30" fmla="*/ 53 w 61"/>
              <a:gd name="T31" fmla="*/ 15 h 28"/>
              <a:gd name="T32" fmla="*/ 48 w 61"/>
              <a:gd name="T33" fmla="*/ 10 h 28"/>
              <a:gd name="T34" fmla="*/ 44 w 61"/>
              <a:gd name="T35" fmla="*/ 10 h 28"/>
              <a:gd name="T36" fmla="*/ 36 w 61"/>
              <a:gd name="T37" fmla="*/ 6 h 28"/>
              <a:gd name="T38" fmla="*/ 31 w 61"/>
              <a:gd name="T39" fmla="*/ 7 h 28"/>
              <a:gd name="T40" fmla="*/ 26 w 61"/>
              <a:gd name="T41" fmla="*/ 3 h 28"/>
              <a:gd name="T42" fmla="*/ 15 w 61"/>
              <a:gd name="T43" fmla="*/ 0 h 28"/>
              <a:gd name="T44" fmla="*/ 3 w 61"/>
              <a:gd name="T45" fmla="*/ 2 h 28"/>
              <a:gd name="T46" fmla="*/ 9 w 61"/>
              <a:gd name="T47"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1" h="28">
                <a:moveTo>
                  <a:pt x="9" y="6"/>
                </a:moveTo>
                <a:cubicBezTo>
                  <a:pt x="11" y="6"/>
                  <a:pt x="9" y="10"/>
                  <a:pt x="11" y="10"/>
                </a:cubicBezTo>
                <a:cubicBezTo>
                  <a:pt x="13" y="10"/>
                  <a:pt x="15" y="8"/>
                  <a:pt x="18" y="8"/>
                </a:cubicBezTo>
                <a:cubicBezTo>
                  <a:pt x="21" y="8"/>
                  <a:pt x="17" y="10"/>
                  <a:pt x="17" y="10"/>
                </a:cubicBezTo>
                <a:cubicBezTo>
                  <a:pt x="18" y="10"/>
                  <a:pt x="21" y="11"/>
                  <a:pt x="20" y="12"/>
                </a:cubicBezTo>
                <a:cubicBezTo>
                  <a:pt x="19" y="13"/>
                  <a:pt x="20" y="13"/>
                  <a:pt x="21" y="15"/>
                </a:cubicBezTo>
                <a:cubicBezTo>
                  <a:pt x="21" y="17"/>
                  <a:pt x="15" y="15"/>
                  <a:pt x="9" y="15"/>
                </a:cubicBezTo>
                <a:cubicBezTo>
                  <a:pt x="4" y="15"/>
                  <a:pt x="10" y="20"/>
                  <a:pt x="14" y="21"/>
                </a:cubicBezTo>
                <a:cubicBezTo>
                  <a:pt x="18" y="22"/>
                  <a:pt x="21" y="20"/>
                  <a:pt x="25" y="19"/>
                </a:cubicBezTo>
                <a:cubicBezTo>
                  <a:pt x="29" y="17"/>
                  <a:pt x="27" y="20"/>
                  <a:pt x="31" y="19"/>
                </a:cubicBezTo>
                <a:cubicBezTo>
                  <a:pt x="35" y="19"/>
                  <a:pt x="34" y="21"/>
                  <a:pt x="40" y="21"/>
                </a:cubicBezTo>
                <a:cubicBezTo>
                  <a:pt x="46" y="21"/>
                  <a:pt x="38" y="27"/>
                  <a:pt x="47" y="27"/>
                </a:cubicBezTo>
                <a:cubicBezTo>
                  <a:pt x="51" y="27"/>
                  <a:pt x="58" y="28"/>
                  <a:pt x="59" y="25"/>
                </a:cubicBezTo>
                <a:cubicBezTo>
                  <a:pt x="61" y="21"/>
                  <a:pt x="57" y="21"/>
                  <a:pt x="54" y="21"/>
                </a:cubicBezTo>
                <a:cubicBezTo>
                  <a:pt x="50" y="20"/>
                  <a:pt x="53" y="19"/>
                  <a:pt x="55" y="17"/>
                </a:cubicBezTo>
                <a:cubicBezTo>
                  <a:pt x="56" y="15"/>
                  <a:pt x="53" y="15"/>
                  <a:pt x="53" y="15"/>
                </a:cubicBezTo>
                <a:cubicBezTo>
                  <a:pt x="52" y="14"/>
                  <a:pt x="51" y="12"/>
                  <a:pt x="48" y="10"/>
                </a:cubicBezTo>
                <a:cubicBezTo>
                  <a:pt x="45" y="8"/>
                  <a:pt x="45" y="10"/>
                  <a:pt x="44" y="10"/>
                </a:cubicBezTo>
                <a:cubicBezTo>
                  <a:pt x="43" y="10"/>
                  <a:pt x="38" y="7"/>
                  <a:pt x="36" y="6"/>
                </a:cubicBezTo>
                <a:cubicBezTo>
                  <a:pt x="34" y="5"/>
                  <a:pt x="32" y="6"/>
                  <a:pt x="31" y="7"/>
                </a:cubicBezTo>
                <a:cubicBezTo>
                  <a:pt x="31" y="6"/>
                  <a:pt x="29" y="4"/>
                  <a:pt x="26" y="3"/>
                </a:cubicBezTo>
                <a:cubicBezTo>
                  <a:pt x="23" y="0"/>
                  <a:pt x="20" y="0"/>
                  <a:pt x="15" y="0"/>
                </a:cubicBezTo>
                <a:cubicBezTo>
                  <a:pt x="11" y="1"/>
                  <a:pt x="6" y="0"/>
                  <a:pt x="3" y="2"/>
                </a:cubicBezTo>
                <a:cubicBezTo>
                  <a:pt x="0" y="5"/>
                  <a:pt x="6" y="6"/>
                  <a:pt x="9" y="6"/>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34" name="Freeform 48"/>
          <p:cNvSpPr/>
          <p:nvPr/>
        </p:nvSpPr>
        <p:spPr bwMode="auto">
          <a:xfrm>
            <a:off x="3073593" y="1719244"/>
            <a:ext cx="320329" cy="205666"/>
          </a:xfrm>
          <a:custGeom>
            <a:avLst/>
            <a:gdLst>
              <a:gd name="T0" fmla="*/ 16 w 97"/>
              <a:gd name="T1" fmla="*/ 32 h 62"/>
              <a:gd name="T2" fmla="*/ 19 w 97"/>
              <a:gd name="T3" fmla="*/ 35 h 62"/>
              <a:gd name="T4" fmla="*/ 12 w 97"/>
              <a:gd name="T5" fmla="*/ 37 h 62"/>
              <a:gd name="T6" fmla="*/ 29 w 97"/>
              <a:gd name="T7" fmla="*/ 38 h 62"/>
              <a:gd name="T8" fmla="*/ 39 w 97"/>
              <a:gd name="T9" fmla="*/ 40 h 62"/>
              <a:gd name="T10" fmla="*/ 47 w 97"/>
              <a:gd name="T11" fmla="*/ 41 h 62"/>
              <a:gd name="T12" fmla="*/ 31 w 97"/>
              <a:gd name="T13" fmla="*/ 44 h 62"/>
              <a:gd name="T14" fmla="*/ 37 w 97"/>
              <a:gd name="T15" fmla="*/ 54 h 62"/>
              <a:gd name="T16" fmla="*/ 36 w 97"/>
              <a:gd name="T17" fmla="*/ 58 h 62"/>
              <a:gd name="T18" fmla="*/ 56 w 97"/>
              <a:gd name="T19" fmla="*/ 59 h 62"/>
              <a:gd name="T20" fmla="*/ 59 w 97"/>
              <a:gd name="T21" fmla="*/ 56 h 62"/>
              <a:gd name="T22" fmla="*/ 68 w 97"/>
              <a:gd name="T23" fmla="*/ 58 h 62"/>
              <a:gd name="T24" fmla="*/ 70 w 97"/>
              <a:gd name="T25" fmla="*/ 52 h 62"/>
              <a:gd name="T26" fmla="*/ 74 w 97"/>
              <a:gd name="T27" fmla="*/ 45 h 62"/>
              <a:gd name="T28" fmla="*/ 78 w 97"/>
              <a:gd name="T29" fmla="*/ 48 h 62"/>
              <a:gd name="T30" fmla="*/ 89 w 97"/>
              <a:gd name="T31" fmla="*/ 43 h 62"/>
              <a:gd name="T32" fmla="*/ 97 w 97"/>
              <a:gd name="T33" fmla="*/ 39 h 62"/>
              <a:gd name="T34" fmla="*/ 92 w 97"/>
              <a:gd name="T35" fmla="*/ 35 h 62"/>
              <a:gd name="T36" fmla="*/ 81 w 97"/>
              <a:gd name="T37" fmla="*/ 32 h 62"/>
              <a:gd name="T38" fmla="*/ 83 w 97"/>
              <a:gd name="T39" fmla="*/ 27 h 62"/>
              <a:gd name="T40" fmla="*/ 74 w 97"/>
              <a:gd name="T41" fmla="*/ 24 h 62"/>
              <a:gd name="T42" fmla="*/ 68 w 97"/>
              <a:gd name="T43" fmla="*/ 16 h 62"/>
              <a:gd name="T44" fmla="*/ 67 w 97"/>
              <a:gd name="T45" fmla="*/ 21 h 62"/>
              <a:gd name="T46" fmla="*/ 62 w 97"/>
              <a:gd name="T47" fmla="*/ 18 h 62"/>
              <a:gd name="T48" fmla="*/ 47 w 97"/>
              <a:gd name="T49" fmla="*/ 12 h 62"/>
              <a:gd name="T50" fmla="*/ 33 w 97"/>
              <a:gd name="T51" fmla="*/ 0 h 62"/>
              <a:gd name="T52" fmla="*/ 21 w 97"/>
              <a:gd name="T53" fmla="*/ 0 h 62"/>
              <a:gd name="T54" fmla="*/ 22 w 97"/>
              <a:gd name="T55" fmla="*/ 5 h 62"/>
              <a:gd name="T56" fmla="*/ 15 w 97"/>
              <a:gd name="T57" fmla="*/ 6 h 62"/>
              <a:gd name="T58" fmla="*/ 18 w 97"/>
              <a:gd name="T59" fmla="*/ 12 h 62"/>
              <a:gd name="T60" fmla="*/ 10 w 97"/>
              <a:gd name="T61" fmla="*/ 15 h 62"/>
              <a:gd name="T62" fmla="*/ 11 w 97"/>
              <a:gd name="T63" fmla="*/ 23 h 62"/>
              <a:gd name="T64" fmla="*/ 15 w 97"/>
              <a:gd name="T65" fmla="*/ 24 h 62"/>
              <a:gd name="T66" fmla="*/ 3 w 97"/>
              <a:gd name="T67" fmla="*/ 26 h 62"/>
              <a:gd name="T68" fmla="*/ 16 w 97"/>
              <a:gd name="T69" fmla="*/ 3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7" h="62">
                <a:moveTo>
                  <a:pt x="16" y="32"/>
                </a:moveTo>
                <a:cubicBezTo>
                  <a:pt x="22" y="33"/>
                  <a:pt x="24" y="34"/>
                  <a:pt x="19" y="35"/>
                </a:cubicBezTo>
                <a:cubicBezTo>
                  <a:pt x="14" y="37"/>
                  <a:pt x="0" y="35"/>
                  <a:pt x="12" y="37"/>
                </a:cubicBezTo>
                <a:cubicBezTo>
                  <a:pt x="24" y="39"/>
                  <a:pt x="22" y="38"/>
                  <a:pt x="29" y="38"/>
                </a:cubicBezTo>
                <a:cubicBezTo>
                  <a:pt x="36" y="37"/>
                  <a:pt x="37" y="40"/>
                  <a:pt x="39" y="40"/>
                </a:cubicBezTo>
                <a:cubicBezTo>
                  <a:pt x="41" y="40"/>
                  <a:pt x="55" y="39"/>
                  <a:pt x="47" y="41"/>
                </a:cubicBezTo>
                <a:cubicBezTo>
                  <a:pt x="39" y="44"/>
                  <a:pt x="35" y="38"/>
                  <a:pt x="31" y="44"/>
                </a:cubicBezTo>
                <a:cubicBezTo>
                  <a:pt x="27" y="51"/>
                  <a:pt x="33" y="54"/>
                  <a:pt x="37" y="54"/>
                </a:cubicBezTo>
                <a:cubicBezTo>
                  <a:pt x="41" y="54"/>
                  <a:pt x="25" y="55"/>
                  <a:pt x="36" y="58"/>
                </a:cubicBezTo>
                <a:cubicBezTo>
                  <a:pt x="48" y="61"/>
                  <a:pt x="52" y="60"/>
                  <a:pt x="56" y="59"/>
                </a:cubicBezTo>
                <a:cubicBezTo>
                  <a:pt x="61" y="59"/>
                  <a:pt x="55" y="56"/>
                  <a:pt x="59" y="56"/>
                </a:cubicBezTo>
                <a:cubicBezTo>
                  <a:pt x="63" y="55"/>
                  <a:pt x="65" y="62"/>
                  <a:pt x="68" y="58"/>
                </a:cubicBezTo>
                <a:cubicBezTo>
                  <a:pt x="71" y="55"/>
                  <a:pt x="68" y="52"/>
                  <a:pt x="70" y="52"/>
                </a:cubicBezTo>
                <a:cubicBezTo>
                  <a:pt x="73" y="52"/>
                  <a:pt x="70" y="46"/>
                  <a:pt x="74" y="45"/>
                </a:cubicBezTo>
                <a:cubicBezTo>
                  <a:pt x="78" y="44"/>
                  <a:pt x="69" y="55"/>
                  <a:pt x="78" y="48"/>
                </a:cubicBezTo>
                <a:cubicBezTo>
                  <a:pt x="87" y="41"/>
                  <a:pt x="83" y="44"/>
                  <a:pt x="89" y="43"/>
                </a:cubicBezTo>
                <a:cubicBezTo>
                  <a:pt x="94" y="43"/>
                  <a:pt x="97" y="39"/>
                  <a:pt x="97" y="39"/>
                </a:cubicBezTo>
                <a:cubicBezTo>
                  <a:pt x="97" y="39"/>
                  <a:pt x="95" y="35"/>
                  <a:pt x="92" y="35"/>
                </a:cubicBezTo>
                <a:cubicBezTo>
                  <a:pt x="90" y="35"/>
                  <a:pt x="81" y="34"/>
                  <a:pt x="81" y="32"/>
                </a:cubicBezTo>
                <a:cubicBezTo>
                  <a:pt x="80" y="30"/>
                  <a:pt x="87" y="29"/>
                  <a:pt x="83" y="27"/>
                </a:cubicBezTo>
                <a:cubicBezTo>
                  <a:pt x="79" y="25"/>
                  <a:pt x="75" y="26"/>
                  <a:pt x="74" y="24"/>
                </a:cubicBezTo>
                <a:cubicBezTo>
                  <a:pt x="74" y="21"/>
                  <a:pt x="70" y="15"/>
                  <a:pt x="68" y="16"/>
                </a:cubicBezTo>
                <a:cubicBezTo>
                  <a:pt x="67" y="17"/>
                  <a:pt x="69" y="20"/>
                  <a:pt x="67" y="21"/>
                </a:cubicBezTo>
                <a:cubicBezTo>
                  <a:pt x="65" y="21"/>
                  <a:pt x="62" y="18"/>
                  <a:pt x="62" y="18"/>
                </a:cubicBezTo>
                <a:cubicBezTo>
                  <a:pt x="50" y="16"/>
                  <a:pt x="53" y="19"/>
                  <a:pt x="47" y="12"/>
                </a:cubicBezTo>
                <a:cubicBezTo>
                  <a:pt x="41" y="4"/>
                  <a:pt x="41" y="1"/>
                  <a:pt x="33" y="0"/>
                </a:cubicBezTo>
                <a:cubicBezTo>
                  <a:pt x="25" y="0"/>
                  <a:pt x="21" y="0"/>
                  <a:pt x="21" y="0"/>
                </a:cubicBezTo>
                <a:cubicBezTo>
                  <a:pt x="21" y="0"/>
                  <a:pt x="25" y="5"/>
                  <a:pt x="22" y="5"/>
                </a:cubicBezTo>
                <a:cubicBezTo>
                  <a:pt x="20" y="6"/>
                  <a:pt x="17" y="2"/>
                  <a:pt x="15" y="6"/>
                </a:cubicBezTo>
                <a:cubicBezTo>
                  <a:pt x="13" y="10"/>
                  <a:pt x="20" y="8"/>
                  <a:pt x="18" y="12"/>
                </a:cubicBezTo>
                <a:cubicBezTo>
                  <a:pt x="15" y="15"/>
                  <a:pt x="16" y="11"/>
                  <a:pt x="10" y="15"/>
                </a:cubicBezTo>
                <a:cubicBezTo>
                  <a:pt x="5" y="19"/>
                  <a:pt x="8" y="23"/>
                  <a:pt x="11" y="23"/>
                </a:cubicBezTo>
                <a:cubicBezTo>
                  <a:pt x="14" y="23"/>
                  <a:pt x="22" y="23"/>
                  <a:pt x="15" y="24"/>
                </a:cubicBezTo>
                <a:cubicBezTo>
                  <a:pt x="9" y="25"/>
                  <a:pt x="4" y="22"/>
                  <a:pt x="3" y="26"/>
                </a:cubicBezTo>
                <a:cubicBezTo>
                  <a:pt x="3" y="30"/>
                  <a:pt x="9" y="30"/>
                  <a:pt x="16" y="32"/>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35" name="Freeform 49"/>
          <p:cNvSpPr/>
          <p:nvPr/>
        </p:nvSpPr>
        <p:spPr bwMode="auto">
          <a:xfrm>
            <a:off x="3028093" y="1881229"/>
            <a:ext cx="105563" cy="52781"/>
          </a:xfrm>
          <a:custGeom>
            <a:avLst/>
            <a:gdLst>
              <a:gd name="T0" fmla="*/ 4 w 32"/>
              <a:gd name="T1" fmla="*/ 8 h 16"/>
              <a:gd name="T2" fmla="*/ 6 w 32"/>
              <a:gd name="T3" fmla="*/ 12 h 16"/>
              <a:gd name="T4" fmla="*/ 14 w 32"/>
              <a:gd name="T5" fmla="*/ 13 h 16"/>
              <a:gd name="T6" fmla="*/ 16 w 32"/>
              <a:gd name="T7" fmla="*/ 16 h 16"/>
              <a:gd name="T8" fmla="*/ 25 w 32"/>
              <a:gd name="T9" fmla="*/ 16 h 16"/>
              <a:gd name="T10" fmla="*/ 27 w 32"/>
              <a:gd name="T11" fmla="*/ 11 h 16"/>
              <a:gd name="T12" fmla="*/ 28 w 32"/>
              <a:gd name="T13" fmla="*/ 6 h 16"/>
              <a:gd name="T14" fmla="*/ 20 w 32"/>
              <a:gd name="T15" fmla="*/ 3 h 16"/>
              <a:gd name="T16" fmla="*/ 7 w 32"/>
              <a:gd name="T17" fmla="*/ 0 h 16"/>
              <a:gd name="T18" fmla="*/ 1 w 32"/>
              <a:gd name="T19" fmla="*/ 3 h 16"/>
              <a:gd name="T20" fmla="*/ 4 w 32"/>
              <a:gd name="T21"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6">
                <a:moveTo>
                  <a:pt x="4" y="8"/>
                </a:moveTo>
                <a:cubicBezTo>
                  <a:pt x="4" y="9"/>
                  <a:pt x="3" y="12"/>
                  <a:pt x="6" y="12"/>
                </a:cubicBezTo>
                <a:cubicBezTo>
                  <a:pt x="9" y="12"/>
                  <a:pt x="16" y="12"/>
                  <a:pt x="14" y="13"/>
                </a:cubicBezTo>
                <a:cubicBezTo>
                  <a:pt x="11" y="14"/>
                  <a:pt x="13" y="16"/>
                  <a:pt x="16" y="16"/>
                </a:cubicBezTo>
                <a:cubicBezTo>
                  <a:pt x="25" y="16"/>
                  <a:pt x="25" y="16"/>
                  <a:pt x="25" y="16"/>
                </a:cubicBezTo>
                <a:cubicBezTo>
                  <a:pt x="30" y="16"/>
                  <a:pt x="24" y="12"/>
                  <a:pt x="27" y="11"/>
                </a:cubicBezTo>
                <a:cubicBezTo>
                  <a:pt x="30" y="9"/>
                  <a:pt x="32" y="6"/>
                  <a:pt x="28" y="6"/>
                </a:cubicBezTo>
                <a:cubicBezTo>
                  <a:pt x="24" y="5"/>
                  <a:pt x="20" y="3"/>
                  <a:pt x="20" y="3"/>
                </a:cubicBezTo>
                <a:cubicBezTo>
                  <a:pt x="15" y="2"/>
                  <a:pt x="8" y="0"/>
                  <a:pt x="7" y="0"/>
                </a:cubicBezTo>
                <a:cubicBezTo>
                  <a:pt x="5" y="0"/>
                  <a:pt x="0" y="0"/>
                  <a:pt x="1" y="3"/>
                </a:cubicBezTo>
                <a:cubicBezTo>
                  <a:pt x="3" y="5"/>
                  <a:pt x="3" y="7"/>
                  <a:pt x="4" y="8"/>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36" name="Freeform 50"/>
          <p:cNvSpPr/>
          <p:nvPr/>
        </p:nvSpPr>
        <p:spPr bwMode="auto">
          <a:xfrm>
            <a:off x="2605841" y="1881229"/>
            <a:ext cx="129224" cy="30942"/>
          </a:xfrm>
          <a:custGeom>
            <a:avLst/>
            <a:gdLst>
              <a:gd name="T0" fmla="*/ 5 w 39"/>
              <a:gd name="T1" fmla="*/ 9 h 9"/>
              <a:gd name="T2" fmla="*/ 12 w 39"/>
              <a:gd name="T3" fmla="*/ 8 h 9"/>
              <a:gd name="T4" fmla="*/ 17 w 39"/>
              <a:gd name="T5" fmla="*/ 9 h 9"/>
              <a:gd name="T6" fmla="*/ 19 w 39"/>
              <a:gd name="T7" fmla="*/ 8 h 9"/>
              <a:gd name="T8" fmla="*/ 23 w 39"/>
              <a:gd name="T9" fmla="*/ 8 h 9"/>
              <a:gd name="T10" fmla="*/ 27 w 39"/>
              <a:gd name="T11" fmla="*/ 9 h 9"/>
              <a:gd name="T12" fmla="*/ 36 w 39"/>
              <a:gd name="T13" fmla="*/ 8 h 9"/>
              <a:gd name="T14" fmla="*/ 35 w 39"/>
              <a:gd name="T15" fmla="*/ 4 h 9"/>
              <a:gd name="T16" fmla="*/ 24 w 39"/>
              <a:gd name="T17" fmla="*/ 0 h 9"/>
              <a:gd name="T18" fmla="*/ 18 w 39"/>
              <a:gd name="T19" fmla="*/ 4 h 9"/>
              <a:gd name="T20" fmla="*/ 5 w 39"/>
              <a:gd name="T21" fmla="*/ 6 h 9"/>
              <a:gd name="T22" fmla="*/ 5 w 39"/>
              <a:gd name="T2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9">
                <a:moveTo>
                  <a:pt x="5" y="9"/>
                </a:moveTo>
                <a:cubicBezTo>
                  <a:pt x="8" y="8"/>
                  <a:pt x="10" y="8"/>
                  <a:pt x="12" y="8"/>
                </a:cubicBezTo>
                <a:cubicBezTo>
                  <a:pt x="14" y="7"/>
                  <a:pt x="13" y="9"/>
                  <a:pt x="17" y="9"/>
                </a:cubicBezTo>
                <a:cubicBezTo>
                  <a:pt x="17" y="9"/>
                  <a:pt x="18" y="9"/>
                  <a:pt x="19" y="8"/>
                </a:cubicBezTo>
                <a:cubicBezTo>
                  <a:pt x="20" y="7"/>
                  <a:pt x="22" y="7"/>
                  <a:pt x="23" y="8"/>
                </a:cubicBezTo>
                <a:cubicBezTo>
                  <a:pt x="25" y="9"/>
                  <a:pt x="25" y="9"/>
                  <a:pt x="27" y="9"/>
                </a:cubicBezTo>
                <a:cubicBezTo>
                  <a:pt x="30" y="8"/>
                  <a:pt x="33" y="8"/>
                  <a:pt x="36" y="8"/>
                </a:cubicBezTo>
                <a:cubicBezTo>
                  <a:pt x="39" y="7"/>
                  <a:pt x="36" y="4"/>
                  <a:pt x="35" y="4"/>
                </a:cubicBezTo>
                <a:cubicBezTo>
                  <a:pt x="33" y="3"/>
                  <a:pt x="27" y="0"/>
                  <a:pt x="24" y="0"/>
                </a:cubicBezTo>
                <a:cubicBezTo>
                  <a:pt x="21" y="0"/>
                  <a:pt x="19" y="3"/>
                  <a:pt x="18" y="4"/>
                </a:cubicBezTo>
                <a:cubicBezTo>
                  <a:pt x="16" y="5"/>
                  <a:pt x="11" y="4"/>
                  <a:pt x="5" y="6"/>
                </a:cubicBezTo>
                <a:cubicBezTo>
                  <a:pt x="0" y="8"/>
                  <a:pt x="3" y="9"/>
                  <a:pt x="5" y="9"/>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37" name="Freeform 51"/>
          <p:cNvSpPr/>
          <p:nvPr/>
        </p:nvSpPr>
        <p:spPr bwMode="auto">
          <a:xfrm>
            <a:off x="2971670" y="1790226"/>
            <a:ext cx="63702" cy="38222"/>
          </a:xfrm>
          <a:custGeom>
            <a:avLst/>
            <a:gdLst>
              <a:gd name="T0" fmla="*/ 5 w 19"/>
              <a:gd name="T1" fmla="*/ 8 h 12"/>
              <a:gd name="T2" fmla="*/ 13 w 19"/>
              <a:gd name="T3" fmla="*/ 11 h 12"/>
              <a:gd name="T4" fmla="*/ 17 w 19"/>
              <a:gd name="T5" fmla="*/ 10 h 12"/>
              <a:gd name="T6" fmla="*/ 14 w 19"/>
              <a:gd name="T7" fmla="*/ 5 h 12"/>
              <a:gd name="T8" fmla="*/ 3 w 19"/>
              <a:gd name="T9" fmla="*/ 3 h 12"/>
              <a:gd name="T10" fmla="*/ 5 w 19"/>
              <a:gd name="T11" fmla="*/ 8 h 12"/>
            </a:gdLst>
            <a:ahLst/>
            <a:cxnLst>
              <a:cxn ang="0">
                <a:pos x="T0" y="T1"/>
              </a:cxn>
              <a:cxn ang="0">
                <a:pos x="T2" y="T3"/>
              </a:cxn>
              <a:cxn ang="0">
                <a:pos x="T4" y="T5"/>
              </a:cxn>
              <a:cxn ang="0">
                <a:pos x="T6" y="T7"/>
              </a:cxn>
              <a:cxn ang="0">
                <a:pos x="T8" y="T9"/>
              </a:cxn>
              <a:cxn ang="0">
                <a:pos x="T10" y="T11"/>
              </a:cxn>
            </a:cxnLst>
            <a:rect l="0" t="0" r="r" b="b"/>
            <a:pathLst>
              <a:path w="19" h="12">
                <a:moveTo>
                  <a:pt x="5" y="8"/>
                </a:moveTo>
                <a:cubicBezTo>
                  <a:pt x="9" y="8"/>
                  <a:pt x="12" y="10"/>
                  <a:pt x="13" y="11"/>
                </a:cubicBezTo>
                <a:cubicBezTo>
                  <a:pt x="14" y="12"/>
                  <a:pt x="15" y="11"/>
                  <a:pt x="17" y="10"/>
                </a:cubicBezTo>
                <a:cubicBezTo>
                  <a:pt x="19" y="10"/>
                  <a:pt x="14" y="5"/>
                  <a:pt x="14" y="5"/>
                </a:cubicBezTo>
                <a:cubicBezTo>
                  <a:pt x="9" y="1"/>
                  <a:pt x="5" y="0"/>
                  <a:pt x="3" y="3"/>
                </a:cubicBezTo>
                <a:cubicBezTo>
                  <a:pt x="1" y="6"/>
                  <a:pt x="0" y="8"/>
                  <a:pt x="5" y="8"/>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38" name="Freeform 52"/>
          <p:cNvSpPr/>
          <p:nvPr/>
        </p:nvSpPr>
        <p:spPr bwMode="auto">
          <a:xfrm>
            <a:off x="3514044" y="2163337"/>
            <a:ext cx="134684" cy="61881"/>
          </a:xfrm>
          <a:custGeom>
            <a:avLst/>
            <a:gdLst>
              <a:gd name="T0" fmla="*/ 11 w 41"/>
              <a:gd name="T1" fmla="*/ 4 h 19"/>
              <a:gd name="T2" fmla="*/ 4 w 41"/>
              <a:gd name="T3" fmla="*/ 2 h 19"/>
              <a:gd name="T4" fmla="*/ 4 w 41"/>
              <a:gd name="T5" fmla="*/ 11 h 19"/>
              <a:gd name="T6" fmla="*/ 8 w 41"/>
              <a:gd name="T7" fmla="*/ 14 h 19"/>
              <a:gd name="T8" fmla="*/ 16 w 41"/>
              <a:gd name="T9" fmla="*/ 19 h 19"/>
              <a:gd name="T10" fmla="*/ 17 w 41"/>
              <a:gd name="T11" fmla="*/ 16 h 19"/>
              <a:gd name="T12" fmla="*/ 29 w 41"/>
              <a:gd name="T13" fmla="*/ 16 h 19"/>
              <a:gd name="T14" fmla="*/ 41 w 41"/>
              <a:gd name="T15" fmla="*/ 17 h 19"/>
              <a:gd name="T16" fmla="*/ 37 w 41"/>
              <a:gd name="T17" fmla="*/ 9 h 19"/>
              <a:gd name="T18" fmla="*/ 33 w 41"/>
              <a:gd name="T19" fmla="*/ 7 h 19"/>
              <a:gd name="T20" fmla="*/ 21 w 41"/>
              <a:gd name="T21" fmla="*/ 3 h 19"/>
              <a:gd name="T22" fmla="*/ 11 w 41"/>
              <a:gd name="T23"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19">
                <a:moveTo>
                  <a:pt x="11" y="4"/>
                </a:moveTo>
                <a:cubicBezTo>
                  <a:pt x="8" y="3"/>
                  <a:pt x="8" y="0"/>
                  <a:pt x="4" y="2"/>
                </a:cubicBezTo>
                <a:cubicBezTo>
                  <a:pt x="0" y="4"/>
                  <a:pt x="2" y="10"/>
                  <a:pt x="4" y="11"/>
                </a:cubicBezTo>
                <a:cubicBezTo>
                  <a:pt x="6" y="12"/>
                  <a:pt x="6" y="12"/>
                  <a:pt x="8" y="14"/>
                </a:cubicBezTo>
                <a:cubicBezTo>
                  <a:pt x="9" y="17"/>
                  <a:pt x="16" y="19"/>
                  <a:pt x="16" y="19"/>
                </a:cubicBezTo>
                <a:cubicBezTo>
                  <a:pt x="17" y="16"/>
                  <a:pt x="17" y="16"/>
                  <a:pt x="17" y="16"/>
                </a:cubicBezTo>
                <a:cubicBezTo>
                  <a:pt x="17" y="16"/>
                  <a:pt x="23" y="14"/>
                  <a:pt x="29" y="16"/>
                </a:cubicBezTo>
                <a:cubicBezTo>
                  <a:pt x="35" y="18"/>
                  <a:pt x="40" y="19"/>
                  <a:pt x="41" y="17"/>
                </a:cubicBezTo>
                <a:cubicBezTo>
                  <a:pt x="41" y="16"/>
                  <a:pt x="39" y="9"/>
                  <a:pt x="37" y="9"/>
                </a:cubicBezTo>
                <a:cubicBezTo>
                  <a:pt x="35" y="9"/>
                  <a:pt x="36" y="11"/>
                  <a:pt x="33" y="7"/>
                </a:cubicBezTo>
                <a:cubicBezTo>
                  <a:pt x="30" y="4"/>
                  <a:pt x="25" y="3"/>
                  <a:pt x="21" y="3"/>
                </a:cubicBezTo>
                <a:cubicBezTo>
                  <a:pt x="16" y="4"/>
                  <a:pt x="14" y="5"/>
                  <a:pt x="11" y="4"/>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39" name="Freeform 53"/>
          <p:cNvSpPr/>
          <p:nvPr/>
        </p:nvSpPr>
        <p:spPr bwMode="auto">
          <a:xfrm>
            <a:off x="2573080" y="1990431"/>
            <a:ext cx="49141" cy="20021"/>
          </a:xfrm>
          <a:custGeom>
            <a:avLst/>
            <a:gdLst>
              <a:gd name="T0" fmla="*/ 8 w 15"/>
              <a:gd name="T1" fmla="*/ 5 h 6"/>
              <a:gd name="T2" fmla="*/ 13 w 15"/>
              <a:gd name="T3" fmla="*/ 3 h 6"/>
              <a:gd name="T4" fmla="*/ 8 w 15"/>
              <a:gd name="T5" fmla="*/ 0 h 6"/>
              <a:gd name="T6" fmla="*/ 1 w 15"/>
              <a:gd name="T7" fmla="*/ 3 h 6"/>
              <a:gd name="T8" fmla="*/ 8 w 15"/>
              <a:gd name="T9" fmla="*/ 5 h 6"/>
            </a:gdLst>
            <a:ahLst/>
            <a:cxnLst>
              <a:cxn ang="0">
                <a:pos x="T0" y="T1"/>
              </a:cxn>
              <a:cxn ang="0">
                <a:pos x="T2" y="T3"/>
              </a:cxn>
              <a:cxn ang="0">
                <a:pos x="T4" y="T5"/>
              </a:cxn>
              <a:cxn ang="0">
                <a:pos x="T6" y="T7"/>
              </a:cxn>
              <a:cxn ang="0">
                <a:pos x="T8" y="T9"/>
              </a:cxn>
            </a:cxnLst>
            <a:rect l="0" t="0" r="r" b="b"/>
            <a:pathLst>
              <a:path w="15" h="6">
                <a:moveTo>
                  <a:pt x="8" y="5"/>
                </a:moveTo>
                <a:cubicBezTo>
                  <a:pt x="11" y="4"/>
                  <a:pt x="15" y="5"/>
                  <a:pt x="13" y="3"/>
                </a:cubicBezTo>
                <a:cubicBezTo>
                  <a:pt x="11" y="1"/>
                  <a:pt x="8" y="0"/>
                  <a:pt x="8" y="0"/>
                </a:cubicBezTo>
                <a:cubicBezTo>
                  <a:pt x="3" y="1"/>
                  <a:pt x="0" y="2"/>
                  <a:pt x="1" y="3"/>
                </a:cubicBezTo>
                <a:cubicBezTo>
                  <a:pt x="2" y="5"/>
                  <a:pt x="5" y="6"/>
                  <a:pt x="8" y="5"/>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40" name="Freeform 54"/>
          <p:cNvSpPr/>
          <p:nvPr/>
        </p:nvSpPr>
        <p:spPr bwMode="auto">
          <a:xfrm>
            <a:off x="2489358" y="1994071"/>
            <a:ext cx="347629" cy="152884"/>
          </a:xfrm>
          <a:custGeom>
            <a:avLst/>
            <a:gdLst>
              <a:gd name="T0" fmla="*/ 65 w 105"/>
              <a:gd name="T1" fmla="*/ 9 h 46"/>
              <a:gd name="T2" fmla="*/ 65 w 105"/>
              <a:gd name="T3" fmla="*/ 12 h 46"/>
              <a:gd name="T4" fmla="*/ 71 w 105"/>
              <a:gd name="T5" fmla="*/ 16 h 46"/>
              <a:gd name="T6" fmla="*/ 68 w 105"/>
              <a:gd name="T7" fmla="*/ 18 h 46"/>
              <a:gd name="T8" fmla="*/ 76 w 105"/>
              <a:gd name="T9" fmla="*/ 22 h 46"/>
              <a:gd name="T10" fmla="*/ 59 w 105"/>
              <a:gd name="T11" fmla="*/ 22 h 46"/>
              <a:gd name="T12" fmla="*/ 53 w 105"/>
              <a:gd name="T13" fmla="*/ 19 h 46"/>
              <a:gd name="T14" fmla="*/ 46 w 105"/>
              <a:gd name="T15" fmla="*/ 13 h 46"/>
              <a:gd name="T16" fmla="*/ 36 w 105"/>
              <a:gd name="T17" fmla="*/ 11 h 46"/>
              <a:gd name="T18" fmla="*/ 32 w 105"/>
              <a:gd name="T19" fmla="*/ 12 h 46"/>
              <a:gd name="T20" fmla="*/ 26 w 105"/>
              <a:gd name="T21" fmla="*/ 8 h 46"/>
              <a:gd name="T22" fmla="*/ 14 w 105"/>
              <a:gd name="T23" fmla="*/ 11 h 46"/>
              <a:gd name="T24" fmla="*/ 19 w 105"/>
              <a:gd name="T25" fmla="*/ 12 h 46"/>
              <a:gd name="T26" fmla="*/ 12 w 105"/>
              <a:gd name="T27" fmla="*/ 13 h 46"/>
              <a:gd name="T28" fmla="*/ 13 w 105"/>
              <a:gd name="T29" fmla="*/ 18 h 46"/>
              <a:gd name="T30" fmla="*/ 20 w 105"/>
              <a:gd name="T31" fmla="*/ 19 h 46"/>
              <a:gd name="T32" fmla="*/ 8 w 105"/>
              <a:gd name="T33" fmla="*/ 20 h 46"/>
              <a:gd name="T34" fmla="*/ 17 w 105"/>
              <a:gd name="T35" fmla="*/ 22 h 46"/>
              <a:gd name="T36" fmla="*/ 6 w 105"/>
              <a:gd name="T37" fmla="*/ 24 h 46"/>
              <a:gd name="T38" fmla="*/ 4 w 105"/>
              <a:gd name="T39" fmla="*/ 29 h 46"/>
              <a:gd name="T40" fmla="*/ 12 w 105"/>
              <a:gd name="T41" fmla="*/ 32 h 46"/>
              <a:gd name="T42" fmla="*/ 18 w 105"/>
              <a:gd name="T43" fmla="*/ 32 h 46"/>
              <a:gd name="T44" fmla="*/ 24 w 105"/>
              <a:gd name="T45" fmla="*/ 32 h 46"/>
              <a:gd name="T46" fmla="*/ 31 w 105"/>
              <a:gd name="T47" fmla="*/ 27 h 46"/>
              <a:gd name="T48" fmla="*/ 35 w 105"/>
              <a:gd name="T49" fmla="*/ 29 h 46"/>
              <a:gd name="T50" fmla="*/ 46 w 105"/>
              <a:gd name="T51" fmla="*/ 30 h 46"/>
              <a:gd name="T52" fmla="*/ 54 w 105"/>
              <a:gd name="T53" fmla="*/ 29 h 46"/>
              <a:gd name="T54" fmla="*/ 57 w 105"/>
              <a:gd name="T55" fmla="*/ 30 h 46"/>
              <a:gd name="T56" fmla="*/ 45 w 105"/>
              <a:gd name="T57" fmla="*/ 33 h 46"/>
              <a:gd name="T58" fmla="*/ 35 w 105"/>
              <a:gd name="T59" fmla="*/ 36 h 46"/>
              <a:gd name="T60" fmla="*/ 29 w 105"/>
              <a:gd name="T61" fmla="*/ 40 h 46"/>
              <a:gd name="T62" fmla="*/ 54 w 105"/>
              <a:gd name="T63" fmla="*/ 42 h 46"/>
              <a:gd name="T64" fmla="*/ 66 w 105"/>
              <a:gd name="T65" fmla="*/ 35 h 46"/>
              <a:gd name="T66" fmla="*/ 77 w 105"/>
              <a:gd name="T67" fmla="*/ 32 h 46"/>
              <a:gd name="T68" fmla="*/ 81 w 105"/>
              <a:gd name="T69" fmla="*/ 34 h 46"/>
              <a:gd name="T70" fmla="*/ 84 w 105"/>
              <a:gd name="T71" fmla="*/ 32 h 46"/>
              <a:gd name="T72" fmla="*/ 93 w 105"/>
              <a:gd name="T73" fmla="*/ 35 h 46"/>
              <a:gd name="T74" fmla="*/ 101 w 105"/>
              <a:gd name="T75" fmla="*/ 27 h 46"/>
              <a:gd name="T76" fmla="*/ 103 w 105"/>
              <a:gd name="T77" fmla="*/ 18 h 46"/>
              <a:gd name="T78" fmla="*/ 97 w 105"/>
              <a:gd name="T79" fmla="*/ 15 h 46"/>
              <a:gd name="T80" fmla="*/ 93 w 105"/>
              <a:gd name="T81" fmla="*/ 17 h 46"/>
              <a:gd name="T82" fmla="*/ 92 w 105"/>
              <a:gd name="T83" fmla="*/ 21 h 46"/>
              <a:gd name="T84" fmla="*/ 90 w 105"/>
              <a:gd name="T85" fmla="*/ 19 h 46"/>
              <a:gd name="T86" fmla="*/ 85 w 105"/>
              <a:gd name="T87" fmla="*/ 18 h 46"/>
              <a:gd name="T88" fmla="*/ 84 w 105"/>
              <a:gd name="T89" fmla="*/ 15 h 46"/>
              <a:gd name="T90" fmla="*/ 79 w 105"/>
              <a:gd name="T91" fmla="*/ 14 h 46"/>
              <a:gd name="T92" fmla="*/ 81 w 105"/>
              <a:gd name="T93" fmla="*/ 8 h 46"/>
              <a:gd name="T94" fmla="*/ 77 w 105"/>
              <a:gd name="T95" fmla="*/ 5 h 46"/>
              <a:gd name="T96" fmla="*/ 74 w 105"/>
              <a:gd name="T97" fmla="*/ 1 h 46"/>
              <a:gd name="T98" fmla="*/ 65 w 105"/>
              <a:gd name="T99" fmla="*/ 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5" h="46">
                <a:moveTo>
                  <a:pt x="65" y="9"/>
                </a:moveTo>
                <a:cubicBezTo>
                  <a:pt x="62" y="9"/>
                  <a:pt x="62" y="11"/>
                  <a:pt x="65" y="12"/>
                </a:cubicBezTo>
                <a:cubicBezTo>
                  <a:pt x="67" y="12"/>
                  <a:pt x="73" y="15"/>
                  <a:pt x="71" y="16"/>
                </a:cubicBezTo>
                <a:cubicBezTo>
                  <a:pt x="69" y="17"/>
                  <a:pt x="63" y="15"/>
                  <a:pt x="68" y="18"/>
                </a:cubicBezTo>
                <a:cubicBezTo>
                  <a:pt x="72" y="21"/>
                  <a:pt x="80" y="20"/>
                  <a:pt x="76" y="22"/>
                </a:cubicBezTo>
                <a:cubicBezTo>
                  <a:pt x="73" y="24"/>
                  <a:pt x="61" y="23"/>
                  <a:pt x="59" y="22"/>
                </a:cubicBezTo>
                <a:cubicBezTo>
                  <a:pt x="57" y="22"/>
                  <a:pt x="54" y="20"/>
                  <a:pt x="53" y="19"/>
                </a:cubicBezTo>
                <a:cubicBezTo>
                  <a:pt x="52" y="18"/>
                  <a:pt x="51" y="15"/>
                  <a:pt x="46" y="13"/>
                </a:cubicBezTo>
                <a:cubicBezTo>
                  <a:pt x="41" y="12"/>
                  <a:pt x="38" y="10"/>
                  <a:pt x="36" y="11"/>
                </a:cubicBezTo>
                <a:cubicBezTo>
                  <a:pt x="33" y="13"/>
                  <a:pt x="32" y="14"/>
                  <a:pt x="32" y="12"/>
                </a:cubicBezTo>
                <a:cubicBezTo>
                  <a:pt x="32" y="11"/>
                  <a:pt x="33" y="8"/>
                  <a:pt x="26" y="8"/>
                </a:cubicBezTo>
                <a:cubicBezTo>
                  <a:pt x="18" y="8"/>
                  <a:pt x="8" y="9"/>
                  <a:pt x="14" y="11"/>
                </a:cubicBezTo>
                <a:cubicBezTo>
                  <a:pt x="16" y="12"/>
                  <a:pt x="17" y="12"/>
                  <a:pt x="19" y="12"/>
                </a:cubicBezTo>
                <a:cubicBezTo>
                  <a:pt x="16" y="12"/>
                  <a:pt x="13" y="12"/>
                  <a:pt x="12" y="13"/>
                </a:cubicBezTo>
                <a:cubicBezTo>
                  <a:pt x="10" y="15"/>
                  <a:pt x="7" y="18"/>
                  <a:pt x="13" y="18"/>
                </a:cubicBezTo>
                <a:cubicBezTo>
                  <a:pt x="19" y="18"/>
                  <a:pt x="20" y="19"/>
                  <a:pt x="20" y="19"/>
                </a:cubicBezTo>
                <a:cubicBezTo>
                  <a:pt x="20" y="19"/>
                  <a:pt x="9" y="18"/>
                  <a:pt x="8" y="20"/>
                </a:cubicBezTo>
                <a:cubicBezTo>
                  <a:pt x="7" y="21"/>
                  <a:pt x="17" y="22"/>
                  <a:pt x="17" y="22"/>
                </a:cubicBezTo>
                <a:cubicBezTo>
                  <a:pt x="17" y="22"/>
                  <a:pt x="8" y="23"/>
                  <a:pt x="6" y="24"/>
                </a:cubicBezTo>
                <a:cubicBezTo>
                  <a:pt x="5" y="25"/>
                  <a:pt x="0" y="27"/>
                  <a:pt x="4" y="29"/>
                </a:cubicBezTo>
                <a:cubicBezTo>
                  <a:pt x="8" y="31"/>
                  <a:pt x="9" y="32"/>
                  <a:pt x="12" y="32"/>
                </a:cubicBezTo>
                <a:cubicBezTo>
                  <a:pt x="15" y="31"/>
                  <a:pt x="14" y="31"/>
                  <a:pt x="18" y="32"/>
                </a:cubicBezTo>
                <a:cubicBezTo>
                  <a:pt x="23" y="32"/>
                  <a:pt x="17" y="31"/>
                  <a:pt x="24" y="32"/>
                </a:cubicBezTo>
                <a:cubicBezTo>
                  <a:pt x="31" y="32"/>
                  <a:pt x="26" y="28"/>
                  <a:pt x="31" y="27"/>
                </a:cubicBezTo>
                <a:cubicBezTo>
                  <a:pt x="35" y="25"/>
                  <a:pt x="34" y="27"/>
                  <a:pt x="35" y="29"/>
                </a:cubicBezTo>
                <a:cubicBezTo>
                  <a:pt x="37" y="31"/>
                  <a:pt x="43" y="30"/>
                  <a:pt x="46" y="30"/>
                </a:cubicBezTo>
                <a:cubicBezTo>
                  <a:pt x="49" y="29"/>
                  <a:pt x="52" y="29"/>
                  <a:pt x="54" y="29"/>
                </a:cubicBezTo>
                <a:cubicBezTo>
                  <a:pt x="55" y="29"/>
                  <a:pt x="57" y="30"/>
                  <a:pt x="57" y="30"/>
                </a:cubicBezTo>
                <a:cubicBezTo>
                  <a:pt x="51" y="34"/>
                  <a:pt x="48" y="34"/>
                  <a:pt x="45" y="33"/>
                </a:cubicBezTo>
                <a:cubicBezTo>
                  <a:pt x="42" y="33"/>
                  <a:pt x="41" y="35"/>
                  <a:pt x="35" y="36"/>
                </a:cubicBezTo>
                <a:cubicBezTo>
                  <a:pt x="30" y="37"/>
                  <a:pt x="28" y="39"/>
                  <a:pt x="29" y="40"/>
                </a:cubicBezTo>
                <a:cubicBezTo>
                  <a:pt x="31" y="41"/>
                  <a:pt x="41" y="46"/>
                  <a:pt x="54" y="42"/>
                </a:cubicBezTo>
                <a:cubicBezTo>
                  <a:pt x="66" y="37"/>
                  <a:pt x="61" y="37"/>
                  <a:pt x="66" y="35"/>
                </a:cubicBezTo>
                <a:cubicBezTo>
                  <a:pt x="71" y="33"/>
                  <a:pt x="75" y="32"/>
                  <a:pt x="77" y="32"/>
                </a:cubicBezTo>
                <a:cubicBezTo>
                  <a:pt x="79" y="32"/>
                  <a:pt x="79" y="36"/>
                  <a:pt x="81" y="34"/>
                </a:cubicBezTo>
                <a:cubicBezTo>
                  <a:pt x="84" y="33"/>
                  <a:pt x="83" y="31"/>
                  <a:pt x="84" y="32"/>
                </a:cubicBezTo>
                <a:cubicBezTo>
                  <a:pt x="86" y="32"/>
                  <a:pt x="87" y="37"/>
                  <a:pt x="93" y="35"/>
                </a:cubicBezTo>
                <a:cubicBezTo>
                  <a:pt x="98" y="32"/>
                  <a:pt x="100" y="30"/>
                  <a:pt x="101" y="27"/>
                </a:cubicBezTo>
                <a:cubicBezTo>
                  <a:pt x="103" y="23"/>
                  <a:pt x="105" y="20"/>
                  <a:pt x="103" y="18"/>
                </a:cubicBezTo>
                <a:cubicBezTo>
                  <a:pt x="101" y="16"/>
                  <a:pt x="99" y="15"/>
                  <a:pt x="97" y="15"/>
                </a:cubicBezTo>
                <a:cubicBezTo>
                  <a:pt x="94" y="15"/>
                  <a:pt x="93" y="16"/>
                  <a:pt x="93" y="17"/>
                </a:cubicBezTo>
                <a:cubicBezTo>
                  <a:pt x="93" y="18"/>
                  <a:pt x="94" y="21"/>
                  <a:pt x="92" y="21"/>
                </a:cubicBezTo>
                <a:cubicBezTo>
                  <a:pt x="91" y="21"/>
                  <a:pt x="92" y="20"/>
                  <a:pt x="90" y="19"/>
                </a:cubicBezTo>
                <a:cubicBezTo>
                  <a:pt x="88" y="18"/>
                  <a:pt x="87" y="17"/>
                  <a:pt x="85" y="18"/>
                </a:cubicBezTo>
                <a:cubicBezTo>
                  <a:pt x="83" y="18"/>
                  <a:pt x="86" y="16"/>
                  <a:pt x="84" y="15"/>
                </a:cubicBezTo>
                <a:cubicBezTo>
                  <a:pt x="82" y="15"/>
                  <a:pt x="79" y="16"/>
                  <a:pt x="79" y="14"/>
                </a:cubicBezTo>
                <a:cubicBezTo>
                  <a:pt x="80" y="11"/>
                  <a:pt x="83" y="10"/>
                  <a:pt x="81" y="8"/>
                </a:cubicBezTo>
                <a:cubicBezTo>
                  <a:pt x="78" y="7"/>
                  <a:pt x="77" y="6"/>
                  <a:pt x="77" y="5"/>
                </a:cubicBezTo>
                <a:cubicBezTo>
                  <a:pt x="78" y="3"/>
                  <a:pt x="79" y="0"/>
                  <a:pt x="74" y="1"/>
                </a:cubicBezTo>
                <a:cubicBezTo>
                  <a:pt x="70" y="2"/>
                  <a:pt x="68" y="8"/>
                  <a:pt x="65" y="9"/>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41" name="Freeform 55"/>
          <p:cNvSpPr/>
          <p:nvPr/>
        </p:nvSpPr>
        <p:spPr bwMode="auto">
          <a:xfrm>
            <a:off x="3213738" y="1952211"/>
            <a:ext cx="65521" cy="25481"/>
          </a:xfrm>
          <a:custGeom>
            <a:avLst/>
            <a:gdLst>
              <a:gd name="T0" fmla="*/ 5 w 20"/>
              <a:gd name="T1" fmla="*/ 5 h 8"/>
              <a:gd name="T2" fmla="*/ 15 w 20"/>
              <a:gd name="T3" fmla="*/ 7 h 8"/>
              <a:gd name="T4" fmla="*/ 18 w 20"/>
              <a:gd name="T5" fmla="*/ 4 h 8"/>
              <a:gd name="T6" fmla="*/ 11 w 20"/>
              <a:gd name="T7" fmla="*/ 1 h 8"/>
              <a:gd name="T8" fmla="*/ 5 w 20"/>
              <a:gd name="T9" fmla="*/ 5 h 8"/>
            </a:gdLst>
            <a:ahLst/>
            <a:cxnLst>
              <a:cxn ang="0">
                <a:pos x="T0" y="T1"/>
              </a:cxn>
              <a:cxn ang="0">
                <a:pos x="T2" y="T3"/>
              </a:cxn>
              <a:cxn ang="0">
                <a:pos x="T4" y="T5"/>
              </a:cxn>
              <a:cxn ang="0">
                <a:pos x="T6" y="T7"/>
              </a:cxn>
              <a:cxn ang="0">
                <a:pos x="T8" y="T9"/>
              </a:cxn>
            </a:cxnLst>
            <a:rect l="0" t="0" r="r" b="b"/>
            <a:pathLst>
              <a:path w="20" h="8">
                <a:moveTo>
                  <a:pt x="5" y="5"/>
                </a:moveTo>
                <a:cubicBezTo>
                  <a:pt x="9" y="7"/>
                  <a:pt x="10" y="8"/>
                  <a:pt x="15" y="7"/>
                </a:cubicBezTo>
                <a:cubicBezTo>
                  <a:pt x="20" y="7"/>
                  <a:pt x="20" y="4"/>
                  <a:pt x="18" y="4"/>
                </a:cubicBezTo>
                <a:cubicBezTo>
                  <a:pt x="17" y="3"/>
                  <a:pt x="11" y="1"/>
                  <a:pt x="11" y="1"/>
                </a:cubicBezTo>
                <a:cubicBezTo>
                  <a:pt x="5" y="0"/>
                  <a:pt x="0" y="3"/>
                  <a:pt x="5" y="5"/>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42" name="Freeform 56"/>
          <p:cNvSpPr/>
          <p:nvPr/>
        </p:nvSpPr>
        <p:spPr bwMode="auto">
          <a:xfrm>
            <a:off x="2822427" y="1941290"/>
            <a:ext cx="54601" cy="40041"/>
          </a:xfrm>
          <a:custGeom>
            <a:avLst/>
            <a:gdLst>
              <a:gd name="T0" fmla="*/ 13 w 16"/>
              <a:gd name="T1" fmla="*/ 11 h 12"/>
              <a:gd name="T2" fmla="*/ 3 w 16"/>
              <a:gd name="T3" fmla="*/ 1 h 12"/>
              <a:gd name="T4" fmla="*/ 0 w 16"/>
              <a:gd name="T5" fmla="*/ 1 h 12"/>
              <a:gd name="T6" fmla="*/ 2 w 16"/>
              <a:gd name="T7" fmla="*/ 8 h 12"/>
              <a:gd name="T8" fmla="*/ 13 w 16"/>
              <a:gd name="T9" fmla="*/ 11 h 12"/>
            </a:gdLst>
            <a:ahLst/>
            <a:cxnLst>
              <a:cxn ang="0">
                <a:pos x="T0" y="T1"/>
              </a:cxn>
              <a:cxn ang="0">
                <a:pos x="T2" y="T3"/>
              </a:cxn>
              <a:cxn ang="0">
                <a:pos x="T4" y="T5"/>
              </a:cxn>
              <a:cxn ang="0">
                <a:pos x="T6" y="T7"/>
              </a:cxn>
              <a:cxn ang="0">
                <a:pos x="T8" y="T9"/>
              </a:cxn>
            </a:cxnLst>
            <a:rect l="0" t="0" r="r" b="b"/>
            <a:pathLst>
              <a:path w="16" h="12">
                <a:moveTo>
                  <a:pt x="13" y="11"/>
                </a:moveTo>
                <a:cubicBezTo>
                  <a:pt x="16" y="10"/>
                  <a:pt x="13" y="6"/>
                  <a:pt x="3" y="1"/>
                </a:cubicBezTo>
                <a:cubicBezTo>
                  <a:pt x="3" y="1"/>
                  <a:pt x="0" y="0"/>
                  <a:pt x="0" y="1"/>
                </a:cubicBezTo>
                <a:cubicBezTo>
                  <a:pt x="0" y="2"/>
                  <a:pt x="0" y="5"/>
                  <a:pt x="2" y="8"/>
                </a:cubicBezTo>
                <a:cubicBezTo>
                  <a:pt x="5" y="11"/>
                  <a:pt x="10" y="12"/>
                  <a:pt x="13" y="11"/>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43" name="Freeform 57"/>
          <p:cNvSpPr/>
          <p:nvPr/>
        </p:nvSpPr>
        <p:spPr bwMode="auto">
          <a:xfrm>
            <a:off x="7232403" y="1733805"/>
            <a:ext cx="183825" cy="72802"/>
          </a:xfrm>
          <a:custGeom>
            <a:avLst/>
            <a:gdLst>
              <a:gd name="T0" fmla="*/ 15 w 56"/>
              <a:gd name="T1" fmla="*/ 4 h 22"/>
              <a:gd name="T2" fmla="*/ 36 w 56"/>
              <a:gd name="T3" fmla="*/ 8 h 22"/>
              <a:gd name="T4" fmla="*/ 33 w 56"/>
              <a:gd name="T5" fmla="*/ 15 h 22"/>
              <a:gd name="T6" fmla="*/ 46 w 56"/>
              <a:gd name="T7" fmla="*/ 15 h 22"/>
              <a:gd name="T8" fmla="*/ 49 w 56"/>
              <a:gd name="T9" fmla="*/ 18 h 22"/>
              <a:gd name="T10" fmla="*/ 54 w 56"/>
              <a:gd name="T11" fmla="*/ 13 h 22"/>
              <a:gd name="T12" fmla="*/ 47 w 56"/>
              <a:gd name="T13" fmla="*/ 9 h 22"/>
              <a:gd name="T14" fmla="*/ 43 w 56"/>
              <a:gd name="T15" fmla="*/ 2 h 22"/>
              <a:gd name="T16" fmla="*/ 28 w 56"/>
              <a:gd name="T17" fmla="*/ 1 h 22"/>
              <a:gd name="T18" fmla="*/ 15 w 56"/>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22">
                <a:moveTo>
                  <a:pt x="15" y="4"/>
                </a:moveTo>
                <a:cubicBezTo>
                  <a:pt x="30" y="8"/>
                  <a:pt x="37" y="4"/>
                  <a:pt x="36" y="8"/>
                </a:cubicBezTo>
                <a:cubicBezTo>
                  <a:pt x="34" y="11"/>
                  <a:pt x="26" y="14"/>
                  <a:pt x="33" y="15"/>
                </a:cubicBezTo>
                <a:cubicBezTo>
                  <a:pt x="40" y="15"/>
                  <a:pt x="45" y="12"/>
                  <a:pt x="46" y="15"/>
                </a:cubicBezTo>
                <a:cubicBezTo>
                  <a:pt x="46" y="17"/>
                  <a:pt x="43" y="22"/>
                  <a:pt x="49" y="18"/>
                </a:cubicBezTo>
                <a:cubicBezTo>
                  <a:pt x="55" y="15"/>
                  <a:pt x="56" y="13"/>
                  <a:pt x="54" y="13"/>
                </a:cubicBezTo>
                <a:cubicBezTo>
                  <a:pt x="51" y="13"/>
                  <a:pt x="48" y="12"/>
                  <a:pt x="47" y="9"/>
                </a:cubicBezTo>
                <a:cubicBezTo>
                  <a:pt x="47" y="7"/>
                  <a:pt x="56" y="2"/>
                  <a:pt x="43" y="2"/>
                </a:cubicBezTo>
                <a:cubicBezTo>
                  <a:pt x="31" y="2"/>
                  <a:pt x="28" y="1"/>
                  <a:pt x="28" y="1"/>
                </a:cubicBezTo>
                <a:cubicBezTo>
                  <a:pt x="18" y="3"/>
                  <a:pt x="0" y="0"/>
                  <a:pt x="15" y="4"/>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44" name="Freeform 58"/>
          <p:cNvSpPr/>
          <p:nvPr/>
        </p:nvSpPr>
        <p:spPr bwMode="auto">
          <a:xfrm>
            <a:off x="7179621" y="1981332"/>
            <a:ext cx="518715" cy="356729"/>
          </a:xfrm>
          <a:custGeom>
            <a:avLst/>
            <a:gdLst>
              <a:gd name="T0" fmla="*/ 7 w 157"/>
              <a:gd name="T1" fmla="*/ 84 h 108"/>
              <a:gd name="T2" fmla="*/ 14 w 157"/>
              <a:gd name="T3" fmla="*/ 93 h 108"/>
              <a:gd name="T4" fmla="*/ 23 w 157"/>
              <a:gd name="T5" fmla="*/ 96 h 108"/>
              <a:gd name="T6" fmla="*/ 25 w 157"/>
              <a:gd name="T7" fmla="*/ 98 h 108"/>
              <a:gd name="T8" fmla="*/ 28 w 157"/>
              <a:gd name="T9" fmla="*/ 103 h 108"/>
              <a:gd name="T10" fmla="*/ 54 w 157"/>
              <a:gd name="T11" fmla="*/ 107 h 108"/>
              <a:gd name="T12" fmla="*/ 56 w 157"/>
              <a:gd name="T13" fmla="*/ 105 h 108"/>
              <a:gd name="T14" fmla="*/ 46 w 157"/>
              <a:gd name="T15" fmla="*/ 96 h 108"/>
              <a:gd name="T16" fmla="*/ 41 w 157"/>
              <a:gd name="T17" fmla="*/ 85 h 108"/>
              <a:gd name="T18" fmla="*/ 40 w 157"/>
              <a:gd name="T19" fmla="*/ 78 h 108"/>
              <a:gd name="T20" fmla="*/ 44 w 157"/>
              <a:gd name="T21" fmla="*/ 73 h 108"/>
              <a:gd name="T22" fmla="*/ 48 w 157"/>
              <a:gd name="T23" fmla="*/ 66 h 108"/>
              <a:gd name="T24" fmla="*/ 55 w 157"/>
              <a:gd name="T25" fmla="*/ 61 h 108"/>
              <a:gd name="T26" fmla="*/ 58 w 157"/>
              <a:gd name="T27" fmla="*/ 55 h 108"/>
              <a:gd name="T28" fmla="*/ 62 w 157"/>
              <a:gd name="T29" fmla="*/ 52 h 108"/>
              <a:gd name="T30" fmla="*/ 67 w 157"/>
              <a:gd name="T31" fmla="*/ 47 h 108"/>
              <a:gd name="T32" fmla="*/ 72 w 157"/>
              <a:gd name="T33" fmla="*/ 41 h 108"/>
              <a:gd name="T34" fmla="*/ 81 w 157"/>
              <a:gd name="T35" fmla="*/ 41 h 108"/>
              <a:gd name="T36" fmla="*/ 87 w 157"/>
              <a:gd name="T37" fmla="*/ 33 h 108"/>
              <a:gd name="T38" fmla="*/ 97 w 157"/>
              <a:gd name="T39" fmla="*/ 31 h 108"/>
              <a:gd name="T40" fmla="*/ 110 w 157"/>
              <a:gd name="T41" fmla="*/ 26 h 108"/>
              <a:gd name="T42" fmla="*/ 130 w 157"/>
              <a:gd name="T43" fmla="*/ 20 h 108"/>
              <a:gd name="T44" fmla="*/ 153 w 157"/>
              <a:gd name="T45" fmla="*/ 8 h 108"/>
              <a:gd name="T46" fmla="*/ 147 w 157"/>
              <a:gd name="T47" fmla="*/ 3 h 108"/>
              <a:gd name="T48" fmla="*/ 131 w 157"/>
              <a:gd name="T49" fmla="*/ 7 h 108"/>
              <a:gd name="T50" fmla="*/ 124 w 157"/>
              <a:gd name="T51" fmla="*/ 11 h 108"/>
              <a:gd name="T52" fmla="*/ 107 w 157"/>
              <a:gd name="T53" fmla="*/ 14 h 108"/>
              <a:gd name="T54" fmla="*/ 94 w 157"/>
              <a:gd name="T55" fmla="*/ 14 h 108"/>
              <a:gd name="T56" fmla="*/ 87 w 157"/>
              <a:gd name="T57" fmla="*/ 17 h 108"/>
              <a:gd name="T58" fmla="*/ 65 w 157"/>
              <a:gd name="T59" fmla="*/ 23 h 108"/>
              <a:gd name="T60" fmla="*/ 55 w 157"/>
              <a:gd name="T61" fmla="*/ 31 h 108"/>
              <a:gd name="T62" fmla="*/ 45 w 157"/>
              <a:gd name="T63" fmla="*/ 35 h 108"/>
              <a:gd name="T64" fmla="*/ 48 w 157"/>
              <a:gd name="T65" fmla="*/ 38 h 108"/>
              <a:gd name="T66" fmla="*/ 43 w 157"/>
              <a:gd name="T67" fmla="*/ 41 h 108"/>
              <a:gd name="T68" fmla="*/ 40 w 157"/>
              <a:gd name="T69" fmla="*/ 49 h 108"/>
              <a:gd name="T70" fmla="*/ 30 w 157"/>
              <a:gd name="T71" fmla="*/ 55 h 108"/>
              <a:gd name="T72" fmla="*/ 33 w 157"/>
              <a:gd name="T73" fmla="*/ 59 h 108"/>
              <a:gd name="T74" fmla="*/ 35 w 157"/>
              <a:gd name="T75" fmla="*/ 62 h 108"/>
              <a:gd name="T76" fmla="*/ 28 w 157"/>
              <a:gd name="T77" fmla="*/ 64 h 108"/>
              <a:gd name="T78" fmla="*/ 24 w 157"/>
              <a:gd name="T79" fmla="*/ 68 h 108"/>
              <a:gd name="T80" fmla="*/ 19 w 157"/>
              <a:gd name="T81" fmla="*/ 71 h 108"/>
              <a:gd name="T82" fmla="*/ 18 w 157"/>
              <a:gd name="T83" fmla="*/ 79 h 108"/>
              <a:gd name="T84" fmla="*/ 7 w 157"/>
              <a:gd name="T85" fmla="*/ 8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7" h="108">
                <a:moveTo>
                  <a:pt x="7" y="84"/>
                </a:moveTo>
                <a:cubicBezTo>
                  <a:pt x="0" y="89"/>
                  <a:pt x="10" y="91"/>
                  <a:pt x="14" y="93"/>
                </a:cubicBezTo>
                <a:cubicBezTo>
                  <a:pt x="18" y="95"/>
                  <a:pt x="18" y="95"/>
                  <a:pt x="23" y="96"/>
                </a:cubicBezTo>
                <a:cubicBezTo>
                  <a:pt x="28" y="97"/>
                  <a:pt x="27" y="97"/>
                  <a:pt x="25" y="98"/>
                </a:cubicBezTo>
                <a:cubicBezTo>
                  <a:pt x="23" y="100"/>
                  <a:pt x="25" y="102"/>
                  <a:pt x="28" y="103"/>
                </a:cubicBezTo>
                <a:cubicBezTo>
                  <a:pt x="30" y="105"/>
                  <a:pt x="44" y="108"/>
                  <a:pt x="54" y="107"/>
                </a:cubicBezTo>
                <a:cubicBezTo>
                  <a:pt x="54" y="107"/>
                  <a:pt x="57" y="106"/>
                  <a:pt x="56" y="105"/>
                </a:cubicBezTo>
                <a:cubicBezTo>
                  <a:pt x="55" y="104"/>
                  <a:pt x="49" y="100"/>
                  <a:pt x="46" y="96"/>
                </a:cubicBezTo>
                <a:cubicBezTo>
                  <a:pt x="43" y="92"/>
                  <a:pt x="41" y="91"/>
                  <a:pt x="41" y="85"/>
                </a:cubicBezTo>
                <a:cubicBezTo>
                  <a:pt x="41" y="80"/>
                  <a:pt x="39" y="81"/>
                  <a:pt x="40" y="78"/>
                </a:cubicBezTo>
                <a:cubicBezTo>
                  <a:pt x="41" y="75"/>
                  <a:pt x="39" y="76"/>
                  <a:pt x="44" y="73"/>
                </a:cubicBezTo>
                <a:cubicBezTo>
                  <a:pt x="50" y="69"/>
                  <a:pt x="49" y="68"/>
                  <a:pt x="48" y="66"/>
                </a:cubicBezTo>
                <a:cubicBezTo>
                  <a:pt x="47" y="64"/>
                  <a:pt x="52" y="64"/>
                  <a:pt x="55" y="61"/>
                </a:cubicBezTo>
                <a:cubicBezTo>
                  <a:pt x="59" y="58"/>
                  <a:pt x="58" y="55"/>
                  <a:pt x="58" y="55"/>
                </a:cubicBezTo>
                <a:cubicBezTo>
                  <a:pt x="58" y="55"/>
                  <a:pt x="60" y="53"/>
                  <a:pt x="62" y="52"/>
                </a:cubicBezTo>
                <a:cubicBezTo>
                  <a:pt x="64" y="52"/>
                  <a:pt x="67" y="50"/>
                  <a:pt x="67" y="47"/>
                </a:cubicBezTo>
                <a:cubicBezTo>
                  <a:pt x="66" y="43"/>
                  <a:pt x="67" y="45"/>
                  <a:pt x="72" y="41"/>
                </a:cubicBezTo>
                <a:cubicBezTo>
                  <a:pt x="77" y="38"/>
                  <a:pt x="77" y="41"/>
                  <a:pt x="81" y="41"/>
                </a:cubicBezTo>
                <a:cubicBezTo>
                  <a:pt x="85" y="40"/>
                  <a:pt x="83" y="37"/>
                  <a:pt x="87" y="33"/>
                </a:cubicBezTo>
                <a:cubicBezTo>
                  <a:pt x="91" y="30"/>
                  <a:pt x="93" y="31"/>
                  <a:pt x="97" y="31"/>
                </a:cubicBezTo>
                <a:cubicBezTo>
                  <a:pt x="101" y="31"/>
                  <a:pt x="108" y="26"/>
                  <a:pt x="110" y="26"/>
                </a:cubicBezTo>
                <a:cubicBezTo>
                  <a:pt x="112" y="26"/>
                  <a:pt x="122" y="23"/>
                  <a:pt x="130" y="20"/>
                </a:cubicBezTo>
                <a:cubicBezTo>
                  <a:pt x="138" y="18"/>
                  <a:pt x="149" y="11"/>
                  <a:pt x="153" y="8"/>
                </a:cubicBezTo>
                <a:cubicBezTo>
                  <a:pt x="157" y="6"/>
                  <a:pt x="153" y="6"/>
                  <a:pt x="147" y="3"/>
                </a:cubicBezTo>
                <a:cubicBezTo>
                  <a:pt x="141" y="0"/>
                  <a:pt x="132" y="6"/>
                  <a:pt x="131" y="7"/>
                </a:cubicBezTo>
                <a:cubicBezTo>
                  <a:pt x="129" y="8"/>
                  <a:pt x="131" y="9"/>
                  <a:pt x="124" y="11"/>
                </a:cubicBezTo>
                <a:cubicBezTo>
                  <a:pt x="117" y="14"/>
                  <a:pt x="116" y="13"/>
                  <a:pt x="107" y="14"/>
                </a:cubicBezTo>
                <a:cubicBezTo>
                  <a:pt x="98" y="15"/>
                  <a:pt x="101" y="15"/>
                  <a:pt x="94" y="14"/>
                </a:cubicBezTo>
                <a:cubicBezTo>
                  <a:pt x="86" y="13"/>
                  <a:pt x="88" y="17"/>
                  <a:pt x="87" y="17"/>
                </a:cubicBezTo>
                <a:cubicBezTo>
                  <a:pt x="86" y="17"/>
                  <a:pt x="77" y="19"/>
                  <a:pt x="65" y="23"/>
                </a:cubicBezTo>
                <a:cubicBezTo>
                  <a:pt x="53" y="28"/>
                  <a:pt x="61" y="27"/>
                  <a:pt x="55" y="31"/>
                </a:cubicBezTo>
                <a:cubicBezTo>
                  <a:pt x="50" y="35"/>
                  <a:pt x="49" y="34"/>
                  <a:pt x="45" y="35"/>
                </a:cubicBezTo>
                <a:cubicBezTo>
                  <a:pt x="41" y="36"/>
                  <a:pt x="49" y="36"/>
                  <a:pt x="48" y="38"/>
                </a:cubicBezTo>
                <a:cubicBezTo>
                  <a:pt x="47" y="41"/>
                  <a:pt x="47" y="40"/>
                  <a:pt x="43" y="41"/>
                </a:cubicBezTo>
                <a:cubicBezTo>
                  <a:pt x="39" y="43"/>
                  <a:pt x="41" y="47"/>
                  <a:pt x="40" y="49"/>
                </a:cubicBezTo>
                <a:cubicBezTo>
                  <a:pt x="39" y="51"/>
                  <a:pt x="36" y="53"/>
                  <a:pt x="30" y="55"/>
                </a:cubicBezTo>
                <a:cubicBezTo>
                  <a:pt x="23" y="57"/>
                  <a:pt x="35" y="58"/>
                  <a:pt x="33" y="59"/>
                </a:cubicBezTo>
                <a:cubicBezTo>
                  <a:pt x="30" y="60"/>
                  <a:pt x="35" y="62"/>
                  <a:pt x="35" y="62"/>
                </a:cubicBezTo>
                <a:cubicBezTo>
                  <a:pt x="35" y="62"/>
                  <a:pt x="32" y="64"/>
                  <a:pt x="28" y="64"/>
                </a:cubicBezTo>
                <a:cubicBezTo>
                  <a:pt x="24" y="65"/>
                  <a:pt x="26" y="65"/>
                  <a:pt x="24" y="68"/>
                </a:cubicBezTo>
                <a:cubicBezTo>
                  <a:pt x="22" y="71"/>
                  <a:pt x="23" y="70"/>
                  <a:pt x="19" y="71"/>
                </a:cubicBezTo>
                <a:cubicBezTo>
                  <a:pt x="14" y="72"/>
                  <a:pt x="17" y="75"/>
                  <a:pt x="18" y="79"/>
                </a:cubicBezTo>
                <a:cubicBezTo>
                  <a:pt x="18" y="83"/>
                  <a:pt x="14" y="79"/>
                  <a:pt x="7" y="84"/>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45" name="Freeform 59"/>
          <p:cNvSpPr/>
          <p:nvPr/>
        </p:nvSpPr>
        <p:spPr bwMode="auto">
          <a:xfrm>
            <a:off x="7030377" y="1737445"/>
            <a:ext cx="171084" cy="70982"/>
          </a:xfrm>
          <a:custGeom>
            <a:avLst/>
            <a:gdLst>
              <a:gd name="T0" fmla="*/ 8 w 52"/>
              <a:gd name="T1" fmla="*/ 12 h 22"/>
              <a:gd name="T2" fmla="*/ 22 w 52"/>
              <a:gd name="T3" fmla="*/ 14 h 22"/>
              <a:gd name="T4" fmla="*/ 27 w 52"/>
              <a:gd name="T5" fmla="*/ 18 h 22"/>
              <a:gd name="T6" fmla="*/ 41 w 52"/>
              <a:gd name="T7" fmla="*/ 11 h 22"/>
              <a:gd name="T8" fmla="*/ 52 w 52"/>
              <a:gd name="T9" fmla="*/ 8 h 22"/>
              <a:gd name="T10" fmla="*/ 48 w 52"/>
              <a:gd name="T11" fmla="*/ 2 h 22"/>
              <a:gd name="T12" fmla="*/ 37 w 52"/>
              <a:gd name="T13" fmla="*/ 4 h 22"/>
              <a:gd name="T14" fmla="*/ 27 w 52"/>
              <a:gd name="T15" fmla="*/ 7 h 22"/>
              <a:gd name="T16" fmla="*/ 15 w 52"/>
              <a:gd name="T17" fmla="*/ 9 h 22"/>
              <a:gd name="T18" fmla="*/ 8 w 52"/>
              <a:gd name="T19"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22">
                <a:moveTo>
                  <a:pt x="8" y="12"/>
                </a:moveTo>
                <a:cubicBezTo>
                  <a:pt x="16" y="16"/>
                  <a:pt x="17" y="11"/>
                  <a:pt x="22" y="14"/>
                </a:cubicBezTo>
                <a:cubicBezTo>
                  <a:pt x="27" y="18"/>
                  <a:pt x="17" y="22"/>
                  <a:pt x="27" y="18"/>
                </a:cubicBezTo>
                <a:cubicBezTo>
                  <a:pt x="37" y="13"/>
                  <a:pt x="33" y="11"/>
                  <a:pt x="41" y="11"/>
                </a:cubicBezTo>
                <a:cubicBezTo>
                  <a:pt x="50" y="11"/>
                  <a:pt x="52" y="12"/>
                  <a:pt x="52" y="8"/>
                </a:cubicBezTo>
                <a:cubicBezTo>
                  <a:pt x="52" y="3"/>
                  <a:pt x="52" y="0"/>
                  <a:pt x="48" y="2"/>
                </a:cubicBezTo>
                <a:cubicBezTo>
                  <a:pt x="43" y="4"/>
                  <a:pt x="40" y="3"/>
                  <a:pt x="37" y="4"/>
                </a:cubicBezTo>
                <a:cubicBezTo>
                  <a:pt x="34" y="5"/>
                  <a:pt x="27" y="7"/>
                  <a:pt x="27" y="7"/>
                </a:cubicBezTo>
                <a:cubicBezTo>
                  <a:pt x="19" y="7"/>
                  <a:pt x="18" y="8"/>
                  <a:pt x="15" y="9"/>
                </a:cubicBezTo>
                <a:cubicBezTo>
                  <a:pt x="11" y="11"/>
                  <a:pt x="0" y="8"/>
                  <a:pt x="8" y="12"/>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46" name="Freeform 60"/>
          <p:cNvSpPr/>
          <p:nvPr/>
        </p:nvSpPr>
        <p:spPr bwMode="auto">
          <a:xfrm>
            <a:off x="4243885" y="2334421"/>
            <a:ext cx="89183" cy="69162"/>
          </a:xfrm>
          <a:custGeom>
            <a:avLst/>
            <a:gdLst>
              <a:gd name="T0" fmla="*/ 13 w 27"/>
              <a:gd name="T1" fmla="*/ 21 h 21"/>
              <a:gd name="T2" fmla="*/ 26 w 27"/>
              <a:gd name="T3" fmla="*/ 18 h 21"/>
              <a:gd name="T4" fmla="*/ 13 w 27"/>
              <a:gd name="T5" fmla="*/ 9 h 21"/>
              <a:gd name="T6" fmla="*/ 1 w 27"/>
              <a:gd name="T7" fmla="*/ 9 h 21"/>
              <a:gd name="T8" fmla="*/ 13 w 27"/>
              <a:gd name="T9" fmla="*/ 21 h 21"/>
            </a:gdLst>
            <a:ahLst/>
            <a:cxnLst>
              <a:cxn ang="0">
                <a:pos x="T0" y="T1"/>
              </a:cxn>
              <a:cxn ang="0">
                <a:pos x="T2" y="T3"/>
              </a:cxn>
              <a:cxn ang="0">
                <a:pos x="T4" y="T5"/>
              </a:cxn>
              <a:cxn ang="0">
                <a:pos x="T6" y="T7"/>
              </a:cxn>
              <a:cxn ang="0">
                <a:pos x="T8" y="T9"/>
              </a:cxn>
            </a:cxnLst>
            <a:rect l="0" t="0" r="r" b="b"/>
            <a:pathLst>
              <a:path w="27" h="21">
                <a:moveTo>
                  <a:pt x="13" y="21"/>
                </a:moveTo>
                <a:cubicBezTo>
                  <a:pt x="19" y="21"/>
                  <a:pt x="24" y="21"/>
                  <a:pt x="26" y="18"/>
                </a:cubicBezTo>
                <a:cubicBezTo>
                  <a:pt x="27" y="15"/>
                  <a:pt x="13" y="9"/>
                  <a:pt x="13" y="9"/>
                </a:cubicBezTo>
                <a:cubicBezTo>
                  <a:pt x="9" y="8"/>
                  <a:pt x="0" y="0"/>
                  <a:pt x="1" y="9"/>
                </a:cubicBezTo>
                <a:cubicBezTo>
                  <a:pt x="2" y="17"/>
                  <a:pt x="7" y="21"/>
                  <a:pt x="13" y="21"/>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47" name="Freeform 61"/>
          <p:cNvSpPr/>
          <p:nvPr/>
        </p:nvSpPr>
        <p:spPr bwMode="auto">
          <a:xfrm>
            <a:off x="7086799" y="2383561"/>
            <a:ext cx="92823" cy="43682"/>
          </a:xfrm>
          <a:custGeom>
            <a:avLst/>
            <a:gdLst>
              <a:gd name="T0" fmla="*/ 14 w 28"/>
              <a:gd name="T1" fmla="*/ 0 h 13"/>
              <a:gd name="T2" fmla="*/ 6 w 28"/>
              <a:gd name="T3" fmla="*/ 11 h 13"/>
              <a:gd name="T4" fmla="*/ 19 w 28"/>
              <a:gd name="T5" fmla="*/ 10 h 13"/>
              <a:gd name="T6" fmla="*/ 25 w 28"/>
              <a:gd name="T7" fmla="*/ 5 h 13"/>
              <a:gd name="T8" fmla="*/ 14 w 28"/>
              <a:gd name="T9" fmla="*/ 0 h 13"/>
            </a:gdLst>
            <a:ahLst/>
            <a:cxnLst>
              <a:cxn ang="0">
                <a:pos x="T0" y="T1"/>
              </a:cxn>
              <a:cxn ang="0">
                <a:pos x="T2" y="T3"/>
              </a:cxn>
              <a:cxn ang="0">
                <a:pos x="T4" y="T5"/>
              </a:cxn>
              <a:cxn ang="0">
                <a:pos x="T6" y="T7"/>
              </a:cxn>
              <a:cxn ang="0">
                <a:pos x="T8" y="T9"/>
              </a:cxn>
            </a:cxnLst>
            <a:rect l="0" t="0" r="r" b="b"/>
            <a:pathLst>
              <a:path w="28" h="13">
                <a:moveTo>
                  <a:pt x="14" y="0"/>
                </a:moveTo>
                <a:cubicBezTo>
                  <a:pt x="7" y="2"/>
                  <a:pt x="0" y="9"/>
                  <a:pt x="6" y="11"/>
                </a:cubicBezTo>
                <a:cubicBezTo>
                  <a:pt x="12" y="13"/>
                  <a:pt x="15" y="12"/>
                  <a:pt x="19" y="10"/>
                </a:cubicBezTo>
                <a:cubicBezTo>
                  <a:pt x="23" y="9"/>
                  <a:pt x="28" y="7"/>
                  <a:pt x="25" y="5"/>
                </a:cubicBezTo>
                <a:cubicBezTo>
                  <a:pt x="23" y="4"/>
                  <a:pt x="14" y="0"/>
                  <a:pt x="14" y="0"/>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48" name="Freeform 62"/>
          <p:cNvSpPr/>
          <p:nvPr/>
        </p:nvSpPr>
        <p:spPr bwMode="auto">
          <a:xfrm>
            <a:off x="7374366" y="1686484"/>
            <a:ext cx="56422" cy="16381"/>
          </a:xfrm>
          <a:custGeom>
            <a:avLst/>
            <a:gdLst>
              <a:gd name="T0" fmla="*/ 17 w 17"/>
              <a:gd name="T1" fmla="*/ 4 h 5"/>
              <a:gd name="T2" fmla="*/ 13 w 17"/>
              <a:gd name="T3" fmla="*/ 0 h 5"/>
              <a:gd name="T4" fmla="*/ 7 w 17"/>
              <a:gd name="T5" fmla="*/ 2 h 5"/>
              <a:gd name="T6" fmla="*/ 17 w 17"/>
              <a:gd name="T7" fmla="*/ 4 h 5"/>
            </a:gdLst>
            <a:ahLst/>
            <a:cxnLst>
              <a:cxn ang="0">
                <a:pos x="T0" y="T1"/>
              </a:cxn>
              <a:cxn ang="0">
                <a:pos x="T2" y="T3"/>
              </a:cxn>
              <a:cxn ang="0">
                <a:pos x="T4" y="T5"/>
              </a:cxn>
              <a:cxn ang="0">
                <a:pos x="T6" y="T7"/>
              </a:cxn>
            </a:cxnLst>
            <a:rect l="0" t="0" r="r" b="b"/>
            <a:pathLst>
              <a:path w="17" h="5">
                <a:moveTo>
                  <a:pt x="17" y="4"/>
                </a:moveTo>
                <a:cubicBezTo>
                  <a:pt x="17" y="2"/>
                  <a:pt x="13" y="0"/>
                  <a:pt x="13" y="0"/>
                </a:cubicBezTo>
                <a:cubicBezTo>
                  <a:pt x="9" y="2"/>
                  <a:pt x="0" y="0"/>
                  <a:pt x="7" y="2"/>
                </a:cubicBezTo>
                <a:cubicBezTo>
                  <a:pt x="14" y="5"/>
                  <a:pt x="17" y="5"/>
                  <a:pt x="17" y="4"/>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49" name="Freeform 63"/>
          <p:cNvSpPr/>
          <p:nvPr/>
        </p:nvSpPr>
        <p:spPr bwMode="auto">
          <a:xfrm>
            <a:off x="7288824" y="1706503"/>
            <a:ext cx="121944" cy="23661"/>
          </a:xfrm>
          <a:custGeom>
            <a:avLst/>
            <a:gdLst>
              <a:gd name="T0" fmla="*/ 14 w 37"/>
              <a:gd name="T1" fmla="*/ 5 h 7"/>
              <a:gd name="T2" fmla="*/ 32 w 37"/>
              <a:gd name="T3" fmla="*/ 5 h 7"/>
              <a:gd name="T4" fmla="*/ 37 w 37"/>
              <a:gd name="T5" fmla="*/ 4 h 7"/>
              <a:gd name="T6" fmla="*/ 30 w 37"/>
              <a:gd name="T7" fmla="*/ 1 h 7"/>
              <a:gd name="T8" fmla="*/ 22 w 37"/>
              <a:gd name="T9" fmla="*/ 0 h 7"/>
              <a:gd name="T10" fmla="*/ 14 w 37"/>
              <a:gd name="T11" fmla="*/ 5 h 7"/>
            </a:gdLst>
            <a:ahLst/>
            <a:cxnLst>
              <a:cxn ang="0">
                <a:pos x="T0" y="T1"/>
              </a:cxn>
              <a:cxn ang="0">
                <a:pos x="T2" y="T3"/>
              </a:cxn>
              <a:cxn ang="0">
                <a:pos x="T4" y="T5"/>
              </a:cxn>
              <a:cxn ang="0">
                <a:pos x="T6" y="T7"/>
              </a:cxn>
              <a:cxn ang="0">
                <a:pos x="T8" y="T9"/>
              </a:cxn>
              <a:cxn ang="0">
                <a:pos x="T10" y="T11"/>
              </a:cxn>
            </a:cxnLst>
            <a:rect l="0" t="0" r="r" b="b"/>
            <a:pathLst>
              <a:path w="37" h="7">
                <a:moveTo>
                  <a:pt x="14" y="5"/>
                </a:moveTo>
                <a:cubicBezTo>
                  <a:pt x="28" y="7"/>
                  <a:pt x="32" y="5"/>
                  <a:pt x="32" y="5"/>
                </a:cubicBezTo>
                <a:cubicBezTo>
                  <a:pt x="37" y="4"/>
                  <a:pt x="37" y="4"/>
                  <a:pt x="37" y="4"/>
                </a:cubicBezTo>
                <a:cubicBezTo>
                  <a:pt x="30" y="1"/>
                  <a:pt x="30" y="1"/>
                  <a:pt x="30" y="1"/>
                </a:cubicBezTo>
                <a:cubicBezTo>
                  <a:pt x="22" y="0"/>
                  <a:pt x="22" y="0"/>
                  <a:pt x="22" y="0"/>
                </a:cubicBezTo>
                <a:cubicBezTo>
                  <a:pt x="18" y="3"/>
                  <a:pt x="0" y="3"/>
                  <a:pt x="14" y="5"/>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50" name="Freeform 64"/>
          <p:cNvSpPr/>
          <p:nvPr/>
        </p:nvSpPr>
        <p:spPr bwMode="auto">
          <a:xfrm>
            <a:off x="6347859" y="2374461"/>
            <a:ext cx="285748" cy="445912"/>
          </a:xfrm>
          <a:custGeom>
            <a:avLst/>
            <a:gdLst>
              <a:gd name="T0" fmla="*/ 67 w 87"/>
              <a:gd name="T1" fmla="*/ 10 h 135"/>
              <a:gd name="T2" fmla="*/ 67 w 87"/>
              <a:gd name="T3" fmla="*/ 8 h 135"/>
              <a:gd name="T4" fmla="*/ 69 w 87"/>
              <a:gd name="T5" fmla="*/ 4 h 135"/>
              <a:gd name="T6" fmla="*/ 66 w 87"/>
              <a:gd name="T7" fmla="*/ 0 h 135"/>
              <a:gd name="T8" fmla="*/ 60 w 87"/>
              <a:gd name="T9" fmla="*/ 0 h 135"/>
              <a:gd name="T10" fmla="*/ 46 w 87"/>
              <a:gd name="T11" fmla="*/ 5 h 135"/>
              <a:gd name="T12" fmla="*/ 44 w 87"/>
              <a:gd name="T13" fmla="*/ 13 h 135"/>
              <a:gd name="T14" fmla="*/ 39 w 87"/>
              <a:gd name="T15" fmla="*/ 21 h 135"/>
              <a:gd name="T16" fmla="*/ 28 w 87"/>
              <a:gd name="T17" fmla="*/ 18 h 135"/>
              <a:gd name="T18" fmla="*/ 24 w 87"/>
              <a:gd name="T19" fmla="*/ 18 h 135"/>
              <a:gd name="T20" fmla="*/ 19 w 87"/>
              <a:gd name="T21" fmla="*/ 18 h 135"/>
              <a:gd name="T22" fmla="*/ 23 w 87"/>
              <a:gd name="T23" fmla="*/ 21 h 135"/>
              <a:gd name="T24" fmla="*/ 27 w 87"/>
              <a:gd name="T25" fmla="*/ 26 h 135"/>
              <a:gd name="T26" fmla="*/ 25 w 87"/>
              <a:gd name="T27" fmla="*/ 34 h 135"/>
              <a:gd name="T28" fmla="*/ 29 w 87"/>
              <a:gd name="T29" fmla="*/ 42 h 135"/>
              <a:gd name="T30" fmla="*/ 29 w 87"/>
              <a:gd name="T31" fmla="*/ 45 h 135"/>
              <a:gd name="T32" fmla="*/ 26 w 87"/>
              <a:gd name="T33" fmla="*/ 49 h 135"/>
              <a:gd name="T34" fmla="*/ 26 w 87"/>
              <a:gd name="T35" fmla="*/ 49 h 135"/>
              <a:gd name="T36" fmla="*/ 33 w 87"/>
              <a:gd name="T37" fmla="*/ 60 h 135"/>
              <a:gd name="T38" fmla="*/ 39 w 87"/>
              <a:gd name="T39" fmla="*/ 69 h 135"/>
              <a:gd name="T40" fmla="*/ 30 w 87"/>
              <a:gd name="T41" fmla="*/ 75 h 135"/>
              <a:gd name="T42" fmla="*/ 13 w 87"/>
              <a:gd name="T43" fmla="*/ 91 h 135"/>
              <a:gd name="T44" fmla="*/ 4 w 87"/>
              <a:gd name="T45" fmla="*/ 104 h 135"/>
              <a:gd name="T46" fmla="*/ 6 w 87"/>
              <a:gd name="T47" fmla="*/ 124 h 135"/>
              <a:gd name="T48" fmla="*/ 19 w 87"/>
              <a:gd name="T49" fmla="*/ 134 h 135"/>
              <a:gd name="T50" fmla="*/ 47 w 87"/>
              <a:gd name="T51" fmla="*/ 130 h 135"/>
              <a:gd name="T52" fmla="*/ 57 w 87"/>
              <a:gd name="T53" fmla="*/ 129 h 135"/>
              <a:gd name="T54" fmla="*/ 78 w 87"/>
              <a:gd name="T55" fmla="*/ 109 h 135"/>
              <a:gd name="T56" fmla="*/ 87 w 87"/>
              <a:gd name="T57" fmla="*/ 97 h 135"/>
              <a:gd name="T58" fmla="*/ 78 w 87"/>
              <a:gd name="T59" fmla="*/ 92 h 135"/>
              <a:gd name="T60" fmla="*/ 75 w 87"/>
              <a:gd name="T61" fmla="*/ 88 h 135"/>
              <a:gd name="T62" fmla="*/ 78 w 87"/>
              <a:gd name="T63" fmla="*/ 84 h 135"/>
              <a:gd name="T64" fmla="*/ 80 w 87"/>
              <a:gd name="T65" fmla="*/ 83 h 135"/>
              <a:gd name="T66" fmla="*/ 77 w 87"/>
              <a:gd name="T67" fmla="*/ 78 h 135"/>
              <a:gd name="T68" fmla="*/ 77 w 87"/>
              <a:gd name="T69" fmla="*/ 75 h 135"/>
              <a:gd name="T70" fmla="*/ 75 w 87"/>
              <a:gd name="T71" fmla="*/ 69 h 135"/>
              <a:gd name="T72" fmla="*/ 72 w 87"/>
              <a:gd name="T73" fmla="*/ 66 h 135"/>
              <a:gd name="T74" fmla="*/ 76 w 87"/>
              <a:gd name="T75" fmla="*/ 59 h 135"/>
              <a:gd name="T76" fmla="*/ 72 w 87"/>
              <a:gd name="T77" fmla="*/ 50 h 135"/>
              <a:gd name="T78" fmla="*/ 70 w 87"/>
              <a:gd name="T79" fmla="*/ 40 h 135"/>
              <a:gd name="T80" fmla="*/ 73 w 87"/>
              <a:gd name="T81" fmla="*/ 35 h 135"/>
              <a:gd name="T82" fmla="*/ 74 w 87"/>
              <a:gd name="T83" fmla="*/ 33 h 135"/>
              <a:gd name="T84" fmla="*/ 74 w 87"/>
              <a:gd name="T85" fmla="*/ 32 h 135"/>
              <a:gd name="T86" fmla="*/ 62 w 87"/>
              <a:gd name="T87" fmla="*/ 18 h 135"/>
              <a:gd name="T88" fmla="*/ 63 w 87"/>
              <a:gd name="T89" fmla="*/ 1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7" h="135">
                <a:moveTo>
                  <a:pt x="66" y="10"/>
                </a:moveTo>
                <a:cubicBezTo>
                  <a:pt x="66" y="10"/>
                  <a:pt x="67" y="10"/>
                  <a:pt x="67" y="10"/>
                </a:cubicBezTo>
                <a:cubicBezTo>
                  <a:pt x="67" y="9"/>
                  <a:pt x="67" y="9"/>
                  <a:pt x="67" y="9"/>
                </a:cubicBezTo>
                <a:cubicBezTo>
                  <a:pt x="67" y="8"/>
                  <a:pt x="67" y="8"/>
                  <a:pt x="67" y="8"/>
                </a:cubicBezTo>
                <a:cubicBezTo>
                  <a:pt x="67" y="8"/>
                  <a:pt x="67" y="7"/>
                  <a:pt x="68" y="6"/>
                </a:cubicBezTo>
                <a:cubicBezTo>
                  <a:pt x="68" y="5"/>
                  <a:pt x="69" y="4"/>
                  <a:pt x="69" y="4"/>
                </a:cubicBezTo>
                <a:cubicBezTo>
                  <a:pt x="69" y="4"/>
                  <a:pt x="69" y="3"/>
                  <a:pt x="69" y="3"/>
                </a:cubicBezTo>
                <a:cubicBezTo>
                  <a:pt x="68" y="3"/>
                  <a:pt x="67" y="2"/>
                  <a:pt x="66" y="0"/>
                </a:cubicBezTo>
                <a:cubicBezTo>
                  <a:pt x="66" y="0"/>
                  <a:pt x="66" y="0"/>
                  <a:pt x="65" y="0"/>
                </a:cubicBezTo>
                <a:cubicBezTo>
                  <a:pt x="64" y="0"/>
                  <a:pt x="62" y="0"/>
                  <a:pt x="60" y="0"/>
                </a:cubicBezTo>
                <a:cubicBezTo>
                  <a:pt x="59" y="0"/>
                  <a:pt x="58" y="0"/>
                  <a:pt x="57" y="0"/>
                </a:cubicBezTo>
                <a:cubicBezTo>
                  <a:pt x="55" y="0"/>
                  <a:pt x="52" y="1"/>
                  <a:pt x="46" y="5"/>
                </a:cubicBezTo>
                <a:cubicBezTo>
                  <a:pt x="44" y="6"/>
                  <a:pt x="44" y="7"/>
                  <a:pt x="44" y="10"/>
                </a:cubicBezTo>
                <a:cubicBezTo>
                  <a:pt x="44" y="11"/>
                  <a:pt x="44" y="12"/>
                  <a:pt x="44" y="13"/>
                </a:cubicBezTo>
                <a:cubicBezTo>
                  <a:pt x="44" y="14"/>
                  <a:pt x="44" y="16"/>
                  <a:pt x="43" y="18"/>
                </a:cubicBezTo>
                <a:cubicBezTo>
                  <a:pt x="43" y="20"/>
                  <a:pt x="40" y="21"/>
                  <a:pt x="39" y="21"/>
                </a:cubicBezTo>
                <a:cubicBezTo>
                  <a:pt x="38" y="21"/>
                  <a:pt x="38" y="21"/>
                  <a:pt x="38" y="21"/>
                </a:cubicBezTo>
                <a:cubicBezTo>
                  <a:pt x="34" y="21"/>
                  <a:pt x="31" y="18"/>
                  <a:pt x="28" y="18"/>
                </a:cubicBezTo>
                <a:cubicBezTo>
                  <a:pt x="27" y="17"/>
                  <a:pt x="27" y="17"/>
                  <a:pt x="26" y="17"/>
                </a:cubicBezTo>
                <a:cubicBezTo>
                  <a:pt x="26" y="17"/>
                  <a:pt x="25" y="18"/>
                  <a:pt x="24" y="18"/>
                </a:cubicBezTo>
                <a:cubicBezTo>
                  <a:pt x="23" y="18"/>
                  <a:pt x="22" y="18"/>
                  <a:pt x="20" y="18"/>
                </a:cubicBezTo>
                <a:cubicBezTo>
                  <a:pt x="20" y="18"/>
                  <a:pt x="19" y="18"/>
                  <a:pt x="19" y="18"/>
                </a:cubicBezTo>
                <a:cubicBezTo>
                  <a:pt x="20" y="19"/>
                  <a:pt x="21" y="20"/>
                  <a:pt x="21" y="20"/>
                </a:cubicBezTo>
                <a:cubicBezTo>
                  <a:pt x="22" y="21"/>
                  <a:pt x="22" y="21"/>
                  <a:pt x="23" y="21"/>
                </a:cubicBezTo>
                <a:cubicBezTo>
                  <a:pt x="24" y="22"/>
                  <a:pt x="25" y="22"/>
                  <a:pt x="26" y="23"/>
                </a:cubicBezTo>
                <a:cubicBezTo>
                  <a:pt x="27" y="24"/>
                  <a:pt x="27" y="25"/>
                  <a:pt x="27" y="26"/>
                </a:cubicBezTo>
                <a:cubicBezTo>
                  <a:pt x="27" y="27"/>
                  <a:pt x="27" y="28"/>
                  <a:pt x="26" y="29"/>
                </a:cubicBezTo>
                <a:cubicBezTo>
                  <a:pt x="26" y="32"/>
                  <a:pt x="25" y="33"/>
                  <a:pt x="25" y="34"/>
                </a:cubicBezTo>
                <a:cubicBezTo>
                  <a:pt x="25" y="35"/>
                  <a:pt x="25" y="36"/>
                  <a:pt x="27" y="37"/>
                </a:cubicBezTo>
                <a:cubicBezTo>
                  <a:pt x="28" y="39"/>
                  <a:pt x="29" y="40"/>
                  <a:pt x="29" y="42"/>
                </a:cubicBezTo>
                <a:cubicBezTo>
                  <a:pt x="29" y="43"/>
                  <a:pt x="29" y="44"/>
                  <a:pt x="29" y="44"/>
                </a:cubicBezTo>
                <a:cubicBezTo>
                  <a:pt x="29" y="45"/>
                  <a:pt x="29" y="45"/>
                  <a:pt x="29" y="45"/>
                </a:cubicBezTo>
                <a:cubicBezTo>
                  <a:pt x="29" y="46"/>
                  <a:pt x="28" y="47"/>
                  <a:pt x="28" y="48"/>
                </a:cubicBezTo>
                <a:cubicBezTo>
                  <a:pt x="27" y="48"/>
                  <a:pt x="27" y="48"/>
                  <a:pt x="26" y="49"/>
                </a:cubicBezTo>
                <a:cubicBezTo>
                  <a:pt x="26" y="49"/>
                  <a:pt x="26" y="49"/>
                  <a:pt x="26" y="49"/>
                </a:cubicBezTo>
                <a:cubicBezTo>
                  <a:pt x="26" y="49"/>
                  <a:pt x="26" y="49"/>
                  <a:pt x="26" y="49"/>
                </a:cubicBezTo>
                <a:cubicBezTo>
                  <a:pt x="30" y="53"/>
                  <a:pt x="31" y="56"/>
                  <a:pt x="31" y="59"/>
                </a:cubicBezTo>
                <a:cubicBezTo>
                  <a:pt x="32" y="59"/>
                  <a:pt x="31" y="59"/>
                  <a:pt x="33" y="60"/>
                </a:cubicBezTo>
                <a:cubicBezTo>
                  <a:pt x="36" y="61"/>
                  <a:pt x="38" y="61"/>
                  <a:pt x="38" y="63"/>
                </a:cubicBezTo>
                <a:cubicBezTo>
                  <a:pt x="38" y="65"/>
                  <a:pt x="40" y="67"/>
                  <a:pt x="39" y="69"/>
                </a:cubicBezTo>
                <a:cubicBezTo>
                  <a:pt x="38" y="72"/>
                  <a:pt x="37" y="70"/>
                  <a:pt x="35" y="70"/>
                </a:cubicBezTo>
                <a:cubicBezTo>
                  <a:pt x="33" y="71"/>
                  <a:pt x="32" y="74"/>
                  <a:pt x="30" y="75"/>
                </a:cubicBezTo>
                <a:cubicBezTo>
                  <a:pt x="28" y="77"/>
                  <a:pt x="21" y="81"/>
                  <a:pt x="17" y="86"/>
                </a:cubicBezTo>
                <a:cubicBezTo>
                  <a:pt x="13" y="91"/>
                  <a:pt x="15" y="92"/>
                  <a:pt x="13" y="91"/>
                </a:cubicBezTo>
                <a:cubicBezTo>
                  <a:pt x="10" y="90"/>
                  <a:pt x="8" y="93"/>
                  <a:pt x="4" y="97"/>
                </a:cubicBezTo>
                <a:cubicBezTo>
                  <a:pt x="0" y="101"/>
                  <a:pt x="5" y="101"/>
                  <a:pt x="4" y="104"/>
                </a:cubicBezTo>
                <a:cubicBezTo>
                  <a:pt x="3" y="108"/>
                  <a:pt x="5" y="110"/>
                  <a:pt x="7" y="114"/>
                </a:cubicBezTo>
                <a:cubicBezTo>
                  <a:pt x="9" y="118"/>
                  <a:pt x="6" y="119"/>
                  <a:pt x="6" y="124"/>
                </a:cubicBezTo>
                <a:cubicBezTo>
                  <a:pt x="5" y="130"/>
                  <a:pt x="7" y="129"/>
                  <a:pt x="11" y="129"/>
                </a:cubicBezTo>
                <a:cubicBezTo>
                  <a:pt x="16" y="130"/>
                  <a:pt x="16" y="133"/>
                  <a:pt x="19" y="134"/>
                </a:cubicBezTo>
                <a:cubicBezTo>
                  <a:pt x="22" y="135"/>
                  <a:pt x="31" y="133"/>
                  <a:pt x="35" y="130"/>
                </a:cubicBezTo>
                <a:cubicBezTo>
                  <a:pt x="39" y="128"/>
                  <a:pt x="39" y="130"/>
                  <a:pt x="47" y="130"/>
                </a:cubicBezTo>
                <a:cubicBezTo>
                  <a:pt x="54" y="130"/>
                  <a:pt x="51" y="129"/>
                  <a:pt x="54" y="129"/>
                </a:cubicBezTo>
                <a:cubicBezTo>
                  <a:pt x="55" y="129"/>
                  <a:pt x="56" y="129"/>
                  <a:pt x="57" y="129"/>
                </a:cubicBezTo>
                <a:cubicBezTo>
                  <a:pt x="59" y="127"/>
                  <a:pt x="65" y="122"/>
                  <a:pt x="67" y="120"/>
                </a:cubicBezTo>
                <a:cubicBezTo>
                  <a:pt x="70" y="117"/>
                  <a:pt x="74" y="112"/>
                  <a:pt x="78" y="109"/>
                </a:cubicBezTo>
                <a:cubicBezTo>
                  <a:pt x="79" y="107"/>
                  <a:pt x="82" y="104"/>
                  <a:pt x="84" y="102"/>
                </a:cubicBezTo>
                <a:cubicBezTo>
                  <a:pt x="86" y="100"/>
                  <a:pt x="87" y="97"/>
                  <a:pt x="87" y="97"/>
                </a:cubicBezTo>
                <a:cubicBezTo>
                  <a:pt x="87" y="97"/>
                  <a:pt x="87" y="96"/>
                  <a:pt x="85" y="95"/>
                </a:cubicBezTo>
                <a:cubicBezTo>
                  <a:pt x="83" y="94"/>
                  <a:pt x="81" y="93"/>
                  <a:pt x="78" y="92"/>
                </a:cubicBezTo>
                <a:cubicBezTo>
                  <a:pt x="77" y="92"/>
                  <a:pt x="77" y="91"/>
                  <a:pt x="76" y="91"/>
                </a:cubicBezTo>
                <a:cubicBezTo>
                  <a:pt x="76" y="90"/>
                  <a:pt x="75" y="89"/>
                  <a:pt x="75" y="88"/>
                </a:cubicBezTo>
                <a:cubicBezTo>
                  <a:pt x="75" y="87"/>
                  <a:pt x="76" y="86"/>
                  <a:pt x="76" y="85"/>
                </a:cubicBezTo>
                <a:cubicBezTo>
                  <a:pt x="77" y="85"/>
                  <a:pt x="78" y="85"/>
                  <a:pt x="78" y="84"/>
                </a:cubicBezTo>
                <a:cubicBezTo>
                  <a:pt x="79" y="84"/>
                  <a:pt x="80" y="83"/>
                  <a:pt x="80" y="83"/>
                </a:cubicBezTo>
                <a:cubicBezTo>
                  <a:pt x="80" y="83"/>
                  <a:pt x="80" y="83"/>
                  <a:pt x="80" y="83"/>
                </a:cubicBezTo>
                <a:cubicBezTo>
                  <a:pt x="80" y="83"/>
                  <a:pt x="79" y="82"/>
                  <a:pt x="78" y="81"/>
                </a:cubicBezTo>
                <a:cubicBezTo>
                  <a:pt x="77" y="80"/>
                  <a:pt x="77" y="79"/>
                  <a:pt x="77" y="78"/>
                </a:cubicBezTo>
                <a:cubicBezTo>
                  <a:pt x="77" y="77"/>
                  <a:pt x="77" y="76"/>
                  <a:pt x="77" y="76"/>
                </a:cubicBezTo>
                <a:cubicBezTo>
                  <a:pt x="77" y="76"/>
                  <a:pt x="77" y="75"/>
                  <a:pt x="77" y="75"/>
                </a:cubicBezTo>
                <a:cubicBezTo>
                  <a:pt x="76" y="75"/>
                  <a:pt x="75" y="73"/>
                  <a:pt x="75" y="70"/>
                </a:cubicBezTo>
                <a:cubicBezTo>
                  <a:pt x="75" y="70"/>
                  <a:pt x="75" y="69"/>
                  <a:pt x="75" y="69"/>
                </a:cubicBezTo>
                <a:cubicBezTo>
                  <a:pt x="74" y="69"/>
                  <a:pt x="74" y="69"/>
                  <a:pt x="73" y="68"/>
                </a:cubicBezTo>
                <a:cubicBezTo>
                  <a:pt x="73" y="68"/>
                  <a:pt x="72" y="67"/>
                  <a:pt x="72" y="66"/>
                </a:cubicBezTo>
                <a:cubicBezTo>
                  <a:pt x="73" y="65"/>
                  <a:pt x="73" y="64"/>
                  <a:pt x="74" y="62"/>
                </a:cubicBezTo>
                <a:cubicBezTo>
                  <a:pt x="74" y="61"/>
                  <a:pt x="75" y="60"/>
                  <a:pt x="76" y="59"/>
                </a:cubicBezTo>
                <a:cubicBezTo>
                  <a:pt x="76" y="59"/>
                  <a:pt x="76" y="59"/>
                  <a:pt x="76" y="58"/>
                </a:cubicBezTo>
                <a:cubicBezTo>
                  <a:pt x="76" y="57"/>
                  <a:pt x="75" y="53"/>
                  <a:pt x="72" y="50"/>
                </a:cubicBezTo>
                <a:cubicBezTo>
                  <a:pt x="70" y="48"/>
                  <a:pt x="69" y="46"/>
                  <a:pt x="69" y="44"/>
                </a:cubicBezTo>
                <a:cubicBezTo>
                  <a:pt x="69" y="42"/>
                  <a:pt x="70" y="40"/>
                  <a:pt x="70" y="40"/>
                </a:cubicBezTo>
                <a:cubicBezTo>
                  <a:pt x="70" y="40"/>
                  <a:pt x="70" y="40"/>
                  <a:pt x="70" y="40"/>
                </a:cubicBezTo>
                <a:cubicBezTo>
                  <a:pt x="70" y="37"/>
                  <a:pt x="72" y="36"/>
                  <a:pt x="73" y="35"/>
                </a:cubicBezTo>
                <a:cubicBezTo>
                  <a:pt x="74" y="34"/>
                  <a:pt x="74" y="33"/>
                  <a:pt x="74" y="33"/>
                </a:cubicBezTo>
                <a:cubicBezTo>
                  <a:pt x="74" y="33"/>
                  <a:pt x="74" y="33"/>
                  <a:pt x="74" y="33"/>
                </a:cubicBezTo>
                <a:cubicBezTo>
                  <a:pt x="74" y="33"/>
                  <a:pt x="74" y="33"/>
                  <a:pt x="74" y="33"/>
                </a:cubicBezTo>
                <a:cubicBezTo>
                  <a:pt x="74" y="33"/>
                  <a:pt x="74" y="33"/>
                  <a:pt x="74" y="32"/>
                </a:cubicBezTo>
                <a:cubicBezTo>
                  <a:pt x="73" y="32"/>
                  <a:pt x="72" y="31"/>
                  <a:pt x="70" y="30"/>
                </a:cubicBezTo>
                <a:cubicBezTo>
                  <a:pt x="68" y="28"/>
                  <a:pt x="64" y="25"/>
                  <a:pt x="62" y="18"/>
                </a:cubicBezTo>
                <a:cubicBezTo>
                  <a:pt x="62" y="17"/>
                  <a:pt x="62" y="17"/>
                  <a:pt x="62" y="16"/>
                </a:cubicBezTo>
                <a:cubicBezTo>
                  <a:pt x="62" y="14"/>
                  <a:pt x="62" y="13"/>
                  <a:pt x="63" y="12"/>
                </a:cubicBezTo>
                <a:cubicBezTo>
                  <a:pt x="64" y="11"/>
                  <a:pt x="65" y="11"/>
                  <a:pt x="66" y="10"/>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51" name="Freeform 65"/>
          <p:cNvSpPr/>
          <p:nvPr/>
        </p:nvSpPr>
        <p:spPr bwMode="auto">
          <a:xfrm>
            <a:off x="6333299" y="2831294"/>
            <a:ext cx="340349" cy="320329"/>
          </a:xfrm>
          <a:custGeom>
            <a:avLst/>
            <a:gdLst>
              <a:gd name="T0" fmla="*/ 64 w 103"/>
              <a:gd name="T1" fmla="*/ 3 h 97"/>
              <a:gd name="T2" fmla="*/ 63 w 103"/>
              <a:gd name="T3" fmla="*/ 3 h 97"/>
              <a:gd name="T4" fmla="*/ 53 w 103"/>
              <a:gd name="T5" fmla="*/ 2 h 97"/>
              <a:gd name="T6" fmla="*/ 39 w 103"/>
              <a:gd name="T7" fmla="*/ 3 h 97"/>
              <a:gd name="T8" fmla="*/ 27 w 103"/>
              <a:gd name="T9" fmla="*/ 8 h 97"/>
              <a:gd name="T10" fmla="*/ 32 w 103"/>
              <a:gd name="T11" fmla="*/ 18 h 97"/>
              <a:gd name="T12" fmla="*/ 35 w 103"/>
              <a:gd name="T13" fmla="*/ 20 h 97"/>
              <a:gd name="T14" fmla="*/ 33 w 103"/>
              <a:gd name="T15" fmla="*/ 29 h 97"/>
              <a:gd name="T16" fmla="*/ 27 w 103"/>
              <a:gd name="T17" fmla="*/ 31 h 97"/>
              <a:gd name="T18" fmla="*/ 18 w 103"/>
              <a:gd name="T19" fmla="*/ 25 h 97"/>
              <a:gd name="T20" fmla="*/ 13 w 103"/>
              <a:gd name="T21" fmla="*/ 26 h 97"/>
              <a:gd name="T22" fmla="*/ 9 w 103"/>
              <a:gd name="T23" fmla="*/ 31 h 97"/>
              <a:gd name="T24" fmla="*/ 8 w 103"/>
              <a:gd name="T25" fmla="*/ 52 h 97"/>
              <a:gd name="T26" fmla="*/ 0 w 103"/>
              <a:gd name="T27" fmla="*/ 61 h 97"/>
              <a:gd name="T28" fmla="*/ 1 w 103"/>
              <a:gd name="T29" fmla="*/ 62 h 97"/>
              <a:gd name="T30" fmla="*/ 5 w 103"/>
              <a:gd name="T31" fmla="*/ 62 h 97"/>
              <a:gd name="T32" fmla="*/ 26 w 103"/>
              <a:gd name="T33" fmla="*/ 63 h 97"/>
              <a:gd name="T34" fmla="*/ 30 w 103"/>
              <a:gd name="T35" fmla="*/ 66 h 97"/>
              <a:gd name="T36" fmla="*/ 32 w 103"/>
              <a:gd name="T37" fmla="*/ 70 h 97"/>
              <a:gd name="T38" fmla="*/ 33 w 103"/>
              <a:gd name="T39" fmla="*/ 80 h 97"/>
              <a:gd name="T40" fmla="*/ 33 w 103"/>
              <a:gd name="T41" fmla="*/ 83 h 97"/>
              <a:gd name="T42" fmla="*/ 30 w 103"/>
              <a:gd name="T43" fmla="*/ 85 h 97"/>
              <a:gd name="T44" fmla="*/ 29 w 103"/>
              <a:gd name="T45" fmla="*/ 86 h 97"/>
              <a:gd name="T46" fmla="*/ 29 w 103"/>
              <a:gd name="T47" fmla="*/ 86 h 97"/>
              <a:gd name="T48" fmla="*/ 30 w 103"/>
              <a:gd name="T49" fmla="*/ 89 h 97"/>
              <a:gd name="T50" fmla="*/ 32 w 103"/>
              <a:gd name="T51" fmla="*/ 91 h 97"/>
              <a:gd name="T52" fmla="*/ 32 w 103"/>
              <a:gd name="T53" fmla="*/ 92 h 97"/>
              <a:gd name="T54" fmla="*/ 40 w 103"/>
              <a:gd name="T55" fmla="*/ 90 h 97"/>
              <a:gd name="T56" fmla="*/ 43 w 103"/>
              <a:gd name="T57" fmla="*/ 90 h 97"/>
              <a:gd name="T58" fmla="*/ 65 w 103"/>
              <a:gd name="T59" fmla="*/ 94 h 97"/>
              <a:gd name="T60" fmla="*/ 72 w 103"/>
              <a:gd name="T61" fmla="*/ 95 h 97"/>
              <a:gd name="T62" fmla="*/ 73 w 103"/>
              <a:gd name="T63" fmla="*/ 95 h 97"/>
              <a:gd name="T64" fmla="*/ 77 w 103"/>
              <a:gd name="T65" fmla="*/ 95 h 97"/>
              <a:gd name="T66" fmla="*/ 84 w 103"/>
              <a:gd name="T67" fmla="*/ 97 h 97"/>
              <a:gd name="T68" fmla="*/ 84 w 103"/>
              <a:gd name="T69" fmla="*/ 96 h 97"/>
              <a:gd name="T70" fmla="*/ 89 w 103"/>
              <a:gd name="T71" fmla="*/ 90 h 97"/>
              <a:gd name="T72" fmla="*/ 94 w 103"/>
              <a:gd name="T73" fmla="*/ 89 h 97"/>
              <a:gd name="T74" fmla="*/ 92 w 103"/>
              <a:gd name="T75" fmla="*/ 81 h 97"/>
              <a:gd name="T76" fmla="*/ 91 w 103"/>
              <a:gd name="T77" fmla="*/ 77 h 97"/>
              <a:gd name="T78" fmla="*/ 92 w 103"/>
              <a:gd name="T79" fmla="*/ 74 h 97"/>
              <a:gd name="T80" fmla="*/ 95 w 103"/>
              <a:gd name="T81" fmla="*/ 73 h 97"/>
              <a:gd name="T82" fmla="*/ 99 w 103"/>
              <a:gd name="T83" fmla="*/ 74 h 97"/>
              <a:gd name="T84" fmla="*/ 103 w 103"/>
              <a:gd name="T85" fmla="*/ 75 h 97"/>
              <a:gd name="T86" fmla="*/ 103 w 103"/>
              <a:gd name="T87" fmla="*/ 75 h 97"/>
              <a:gd name="T88" fmla="*/ 101 w 103"/>
              <a:gd name="T89" fmla="*/ 72 h 97"/>
              <a:gd name="T90" fmla="*/ 95 w 103"/>
              <a:gd name="T91" fmla="*/ 66 h 97"/>
              <a:gd name="T92" fmla="*/ 90 w 103"/>
              <a:gd name="T93" fmla="*/ 57 h 97"/>
              <a:gd name="T94" fmla="*/ 88 w 103"/>
              <a:gd name="T95" fmla="*/ 53 h 97"/>
              <a:gd name="T96" fmla="*/ 84 w 103"/>
              <a:gd name="T97" fmla="*/ 52 h 97"/>
              <a:gd name="T98" fmla="*/ 71 w 103"/>
              <a:gd name="T99" fmla="*/ 49 h 97"/>
              <a:gd name="T100" fmla="*/ 60 w 103"/>
              <a:gd name="T101" fmla="*/ 35 h 97"/>
              <a:gd name="T102" fmla="*/ 57 w 103"/>
              <a:gd name="T103" fmla="*/ 26 h 97"/>
              <a:gd name="T104" fmla="*/ 58 w 103"/>
              <a:gd name="T105" fmla="*/ 23 h 97"/>
              <a:gd name="T106" fmla="*/ 59 w 103"/>
              <a:gd name="T107" fmla="*/ 22 h 97"/>
              <a:gd name="T108" fmla="*/ 60 w 103"/>
              <a:gd name="T109" fmla="*/ 21 h 97"/>
              <a:gd name="T110" fmla="*/ 59 w 103"/>
              <a:gd name="T111" fmla="*/ 13 h 97"/>
              <a:gd name="T112" fmla="*/ 61 w 103"/>
              <a:gd name="T113" fmla="*/ 7 h 97"/>
              <a:gd name="T114" fmla="*/ 64 w 103"/>
              <a:gd name="T115" fmla="*/ 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3" h="97">
                <a:moveTo>
                  <a:pt x="64" y="3"/>
                </a:moveTo>
                <a:cubicBezTo>
                  <a:pt x="64" y="3"/>
                  <a:pt x="63" y="3"/>
                  <a:pt x="63" y="3"/>
                </a:cubicBezTo>
                <a:cubicBezTo>
                  <a:pt x="60" y="3"/>
                  <a:pt x="60" y="3"/>
                  <a:pt x="53" y="2"/>
                </a:cubicBezTo>
                <a:cubicBezTo>
                  <a:pt x="46" y="0"/>
                  <a:pt x="47" y="2"/>
                  <a:pt x="39" y="3"/>
                </a:cubicBezTo>
                <a:cubicBezTo>
                  <a:pt x="31" y="4"/>
                  <a:pt x="30" y="6"/>
                  <a:pt x="27" y="8"/>
                </a:cubicBezTo>
                <a:cubicBezTo>
                  <a:pt x="23" y="11"/>
                  <a:pt x="29" y="16"/>
                  <a:pt x="32" y="18"/>
                </a:cubicBezTo>
                <a:cubicBezTo>
                  <a:pt x="35" y="20"/>
                  <a:pt x="35" y="19"/>
                  <a:pt x="35" y="20"/>
                </a:cubicBezTo>
                <a:cubicBezTo>
                  <a:pt x="34" y="20"/>
                  <a:pt x="34" y="25"/>
                  <a:pt x="33" y="29"/>
                </a:cubicBezTo>
                <a:cubicBezTo>
                  <a:pt x="32" y="33"/>
                  <a:pt x="29" y="32"/>
                  <a:pt x="27" y="31"/>
                </a:cubicBezTo>
                <a:cubicBezTo>
                  <a:pt x="24" y="30"/>
                  <a:pt x="21" y="27"/>
                  <a:pt x="18" y="25"/>
                </a:cubicBezTo>
                <a:cubicBezTo>
                  <a:pt x="16" y="22"/>
                  <a:pt x="16" y="25"/>
                  <a:pt x="13" y="26"/>
                </a:cubicBezTo>
                <a:cubicBezTo>
                  <a:pt x="11" y="27"/>
                  <a:pt x="11" y="29"/>
                  <a:pt x="9" y="31"/>
                </a:cubicBezTo>
                <a:cubicBezTo>
                  <a:pt x="6" y="34"/>
                  <a:pt x="8" y="42"/>
                  <a:pt x="8" y="52"/>
                </a:cubicBezTo>
                <a:cubicBezTo>
                  <a:pt x="8" y="61"/>
                  <a:pt x="6" y="57"/>
                  <a:pt x="0" y="61"/>
                </a:cubicBezTo>
                <a:cubicBezTo>
                  <a:pt x="0" y="61"/>
                  <a:pt x="1" y="62"/>
                  <a:pt x="1" y="62"/>
                </a:cubicBezTo>
                <a:cubicBezTo>
                  <a:pt x="3" y="62"/>
                  <a:pt x="5" y="62"/>
                  <a:pt x="5" y="62"/>
                </a:cubicBezTo>
                <a:cubicBezTo>
                  <a:pt x="7" y="62"/>
                  <a:pt x="23" y="63"/>
                  <a:pt x="26" y="63"/>
                </a:cubicBezTo>
                <a:cubicBezTo>
                  <a:pt x="28" y="63"/>
                  <a:pt x="29" y="64"/>
                  <a:pt x="30" y="66"/>
                </a:cubicBezTo>
                <a:cubicBezTo>
                  <a:pt x="31" y="67"/>
                  <a:pt x="31" y="68"/>
                  <a:pt x="32" y="70"/>
                </a:cubicBezTo>
                <a:cubicBezTo>
                  <a:pt x="33" y="73"/>
                  <a:pt x="33" y="77"/>
                  <a:pt x="33" y="80"/>
                </a:cubicBezTo>
                <a:cubicBezTo>
                  <a:pt x="33" y="81"/>
                  <a:pt x="33" y="82"/>
                  <a:pt x="33" y="83"/>
                </a:cubicBezTo>
                <a:cubicBezTo>
                  <a:pt x="32" y="84"/>
                  <a:pt x="31" y="85"/>
                  <a:pt x="30" y="85"/>
                </a:cubicBezTo>
                <a:cubicBezTo>
                  <a:pt x="29" y="86"/>
                  <a:pt x="29" y="86"/>
                  <a:pt x="29" y="86"/>
                </a:cubicBezTo>
                <a:cubicBezTo>
                  <a:pt x="29" y="86"/>
                  <a:pt x="29" y="86"/>
                  <a:pt x="29" y="86"/>
                </a:cubicBezTo>
                <a:cubicBezTo>
                  <a:pt x="28" y="86"/>
                  <a:pt x="29" y="88"/>
                  <a:pt x="30" y="89"/>
                </a:cubicBezTo>
                <a:cubicBezTo>
                  <a:pt x="31" y="89"/>
                  <a:pt x="32" y="90"/>
                  <a:pt x="32" y="91"/>
                </a:cubicBezTo>
                <a:cubicBezTo>
                  <a:pt x="32" y="91"/>
                  <a:pt x="32" y="92"/>
                  <a:pt x="32" y="92"/>
                </a:cubicBezTo>
                <a:cubicBezTo>
                  <a:pt x="34" y="91"/>
                  <a:pt x="36" y="90"/>
                  <a:pt x="40" y="90"/>
                </a:cubicBezTo>
                <a:cubicBezTo>
                  <a:pt x="41" y="90"/>
                  <a:pt x="42" y="90"/>
                  <a:pt x="43" y="90"/>
                </a:cubicBezTo>
                <a:cubicBezTo>
                  <a:pt x="52" y="91"/>
                  <a:pt x="56" y="93"/>
                  <a:pt x="65" y="94"/>
                </a:cubicBezTo>
                <a:cubicBezTo>
                  <a:pt x="69" y="95"/>
                  <a:pt x="71" y="95"/>
                  <a:pt x="72" y="95"/>
                </a:cubicBezTo>
                <a:cubicBezTo>
                  <a:pt x="72" y="95"/>
                  <a:pt x="73" y="95"/>
                  <a:pt x="73" y="95"/>
                </a:cubicBezTo>
                <a:cubicBezTo>
                  <a:pt x="74" y="95"/>
                  <a:pt x="76" y="95"/>
                  <a:pt x="77" y="95"/>
                </a:cubicBezTo>
                <a:cubicBezTo>
                  <a:pt x="81" y="96"/>
                  <a:pt x="83" y="96"/>
                  <a:pt x="84" y="97"/>
                </a:cubicBezTo>
                <a:cubicBezTo>
                  <a:pt x="84" y="96"/>
                  <a:pt x="84" y="96"/>
                  <a:pt x="84" y="96"/>
                </a:cubicBezTo>
                <a:cubicBezTo>
                  <a:pt x="85" y="94"/>
                  <a:pt x="86" y="92"/>
                  <a:pt x="89" y="90"/>
                </a:cubicBezTo>
                <a:cubicBezTo>
                  <a:pt x="91" y="90"/>
                  <a:pt x="93" y="89"/>
                  <a:pt x="94" y="89"/>
                </a:cubicBezTo>
                <a:cubicBezTo>
                  <a:pt x="93" y="87"/>
                  <a:pt x="93" y="84"/>
                  <a:pt x="92" y="81"/>
                </a:cubicBezTo>
                <a:cubicBezTo>
                  <a:pt x="92" y="79"/>
                  <a:pt x="91" y="78"/>
                  <a:pt x="91" y="77"/>
                </a:cubicBezTo>
                <a:cubicBezTo>
                  <a:pt x="91" y="76"/>
                  <a:pt x="92" y="75"/>
                  <a:pt x="92" y="74"/>
                </a:cubicBezTo>
                <a:cubicBezTo>
                  <a:pt x="93" y="73"/>
                  <a:pt x="94" y="73"/>
                  <a:pt x="95" y="73"/>
                </a:cubicBezTo>
                <a:cubicBezTo>
                  <a:pt x="97" y="73"/>
                  <a:pt x="98" y="74"/>
                  <a:pt x="99" y="74"/>
                </a:cubicBezTo>
                <a:cubicBezTo>
                  <a:pt x="100" y="74"/>
                  <a:pt x="102" y="75"/>
                  <a:pt x="103" y="75"/>
                </a:cubicBezTo>
                <a:cubicBezTo>
                  <a:pt x="103" y="75"/>
                  <a:pt x="103" y="75"/>
                  <a:pt x="103" y="75"/>
                </a:cubicBezTo>
                <a:cubicBezTo>
                  <a:pt x="102" y="74"/>
                  <a:pt x="102" y="73"/>
                  <a:pt x="101" y="72"/>
                </a:cubicBezTo>
                <a:cubicBezTo>
                  <a:pt x="99" y="70"/>
                  <a:pt x="97" y="68"/>
                  <a:pt x="95" y="66"/>
                </a:cubicBezTo>
                <a:cubicBezTo>
                  <a:pt x="92" y="63"/>
                  <a:pt x="91" y="60"/>
                  <a:pt x="90" y="57"/>
                </a:cubicBezTo>
                <a:cubicBezTo>
                  <a:pt x="89" y="55"/>
                  <a:pt x="89" y="54"/>
                  <a:pt x="88" y="53"/>
                </a:cubicBezTo>
                <a:cubicBezTo>
                  <a:pt x="88" y="53"/>
                  <a:pt x="87" y="52"/>
                  <a:pt x="84" y="52"/>
                </a:cubicBezTo>
                <a:cubicBezTo>
                  <a:pt x="79" y="52"/>
                  <a:pt x="75" y="52"/>
                  <a:pt x="71" y="49"/>
                </a:cubicBezTo>
                <a:cubicBezTo>
                  <a:pt x="67" y="46"/>
                  <a:pt x="64" y="42"/>
                  <a:pt x="60" y="35"/>
                </a:cubicBezTo>
                <a:cubicBezTo>
                  <a:pt x="58" y="31"/>
                  <a:pt x="57" y="29"/>
                  <a:pt x="57" y="26"/>
                </a:cubicBezTo>
                <a:cubicBezTo>
                  <a:pt x="57" y="25"/>
                  <a:pt x="57" y="24"/>
                  <a:pt x="58" y="23"/>
                </a:cubicBezTo>
                <a:cubicBezTo>
                  <a:pt x="58" y="22"/>
                  <a:pt x="59" y="22"/>
                  <a:pt x="59" y="22"/>
                </a:cubicBezTo>
                <a:cubicBezTo>
                  <a:pt x="60" y="21"/>
                  <a:pt x="60" y="22"/>
                  <a:pt x="60" y="21"/>
                </a:cubicBezTo>
                <a:cubicBezTo>
                  <a:pt x="60" y="18"/>
                  <a:pt x="59" y="16"/>
                  <a:pt x="59" y="13"/>
                </a:cubicBezTo>
                <a:cubicBezTo>
                  <a:pt x="59" y="11"/>
                  <a:pt x="60" y="9"/>
                  <a:pt x="61" y="7"/>
                </a:cubicBezTo>
                <a:cubicBezTo>
                  <a:pt x="63" y="6"/>
                  <a:pt x="63" y="4"/>
                  <a:pt x="64" y="3"/>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52" name="Freeform 66"/>
          <p:cNvSpPr/>
          <p:nvPr/>
        </p:nvSpPr>
        <p:spPr bwMode="auto">
          <a:xfrm>
            <a:off x="6060292" y="1786586"/>
            <a:ext cx="411331" cy="247526"/>
          </a:xfrm>
          <a:custGeom>
            <a:avLst/>
            <a:gdLst>
              <a:gd name="T0" fmla="*/ 14 w 125"/>
              <a:gd name="T1" fmla="*/ 19 h 75"/>
              <a:gd name="T2" fmla="*/ 12 w 125"/>
              <a:gd name="T3" fmla="*/ 26 h 75"/>
              <a:gd name="T4" fmla="*/ 20 w 125"/>
              <a:gd name="T5" fmla="*/ 35 h 75"/>
              <a:gd name="T6" fmla="*/ 33 w 125"/>
              <a:gd name="T7" fmla="*/ 34 h 75"/>
              <a:gd name="T8" fmla="*/ 43 w 125"/>
              <a:gd name="T9" fmla="*/ 29 h 75"/>
              <a:gd name="T10" fmla="*/ 53 w 125"/>
              <a:gd name="T11" fmla="*/ 32 h 75"/>
              <a:gd name="T12" fmla="*/ 40 w 125"/>
              <a:gd name="T13" fmla="*/ 39 h 75"/>
              <a:gd name="T14" fmla="*/ 34 w 125"/>
              <a:gd name="T15" fmla="*/ 47 h 75"/>
              <a:gd name="T16" fmla="*/ 56 w 125"/>
              <a:gd name="T17" fmla="*/ 46 h 75"/>
              <a:gd name="T18" fmla="*/ 44 w 125"/>
              <a:gd name="T19" fmla="*/ 52 h 75"/>
              <a:gd name="T20" fmla="*/ 28 w 125"/>
              <a:gd name="T21" fmla="*/ 50 h 75"/>
              <a:gd name="T22" fmla="*/ 41 w 125"/>
              <a:gd name="T23" fmla="*/ 62 h 75"/>
              <a:gd name="T24" fmla="*/ 43 w 125"/>
              <a:gd name="T25" fmla="*/ 64 h 75"/>
              <a:gd name="T26" fmla="*/ 57 w 125"/>
              <a:gd name="T27" fmla="*/ 59 h 75"/>
              <a:gd name="T28" fmla="*/ 66 w 125"/>
              <a:gd name="T29" fmla="*/ 43 h 75"/>
              <a:gd name="T30" fmla="*/ 76 w 125"/>
              <a:gd name="T31" fmla="*/ 32 h 75"/>
              <a:gd name="T32" fmla="*/ 86 w 125"/>
              <a:gd name="T33" fmla="*/ 34 h 75"/>
              <a:gd name="T34" fmla="*/ 90 w 125"/>
              <a:gd name="T35" fmla="*/ 42 h 75"/>
              <a:gd name="T36" fmla="*/ 89 w 125"/>
              <a:gd name="T37" fmla="*/ 49 h 75"/>
              <a:gd name="T38" fmla="*/ 100 w 125"/>
              <a:gd name="T39" fmla="*/ 53 h 75"/>
              <a:gd name="T40" fmla="*/ 103 w 125"/>
              <a:gd name="T41" fmla="*/ 57 h 75"/>
              <a:gd name="T42" fmla="*/ 118 w 125"/>
              <a:gd name="T43" fmla="*/ 50 h 75"/>
              <a:gd name="T44" fmla="*/ 108 w 125"/>
              <a:gd name="T45" fmla="*/ 43 h 75"/>
              <a:gd name="T46" fmla="*/ 98 w 125"/>
              <a:gd name="T47" fmla="*/ 39 h 75"/>
              <a:gd name="T48" fmla="*/ 93 w 125"/>
              <a:gd name="T49" fmla="*/ 32 h 75"/>
              <a:gd name="T50" fmla="*/ 85 w 125"/>
              <a:gd name="T51" fmla="*/ 26 h 75"/>
              <a:gd name="T52" fmla="*/ 74 w 125"/>
              <a:gd name="T53" fmla="*/ 20 h 75"/>
              <a:gd name="T54" fmla="*/ 62 w 125"/>
              <a:gd name="T55" fmla="*/ 16 h 75"/>
              <a:gd name="T56" fmla="*/ 54 w 125"/>
              <a:gd name="T57" fmla="*/ 6 h 75"/>
              <a:gd name="T58" fmla="*/ 47 w 125"/>
              <a:gd name="T59" fmla="*/ 15 h 75"/>
              <a:gd name="T60" fmla="*/ 38 w 125"/>
              <a:gd name="T61" fmla="*/ 11 h 75"/>
              <a:gd name="T62" fmla="*/ 31 w 125"/>
              <a:gd name="T63" fmla="*/ 19 h 75"/>
              <a:gd name="T64" fmla="*/ 29 w 125"/>
              <a:gd name="T65" fmla="*/ 11 h 75"/>
              <a:gd name="T66" fmla="*/ 9 w 125"/>
              <a:gd name="T67" fmla="*/ 9 h 75"/>
              <a:gd name="T68" fmla="*/ 8 w 125"/>
              <a:gd name="T69" fmla="*/ 2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75">
                <a:moveTo>
                  <a:pt x="8" y="23"/>
                </a:moveTo>
                <a:cubicBezTo>
                  <a:pt x="10" y="20"/>
                  <a:pt x="15" y="17"/>
                  <a:pt x="14" y="19"/>
                </a:cubicBezTo>
                <a:cubicBezTo>
                  <a:pt x="13" y="22"/>
                  <a:pt x="6" y="23"/>
                  <a:pt x="12" y="24"/>
                </a:cubicBezTo>
                <a:cubicBezTo>
                  <a:pt x="17" y="25"/>
                  <a:pt x="13" y="25"/>
                  <a:pt x="12" y="26"/>
                </a:cubicBezTo>
                <a:cubicBezTo>
                  <a:pt x="10" y="26"/>
                  <a:pt x="0" y="26"/>
                  <a:pt x="7" y="30"/>
                </a:cubicBezTo>
                <a:cubicBezTo>
                  <a:pt x="14" y="34"/>
                  <a:pt x="24" y="34"/>
                  <a:pt x="20" y="35"/>
                </a:cubicBezTo>
                <a:cubicBezTo>
                  <a:pt x="16" y="36"/>
                  <a:pt x="10" y="39"/>
                  <a:pt x="20" y="39"/>
                </a:cubicBezTo>
                <a:cubicBezTo>
                  <a:pt x="29" y="40"/>
                  <a:pt x="31" y="37"/>
                  <a:pt x="33" y="34"/>
                </a:cubicBezTo>
                <a:cubicBezTo>
                  <a:pt x="35" y="30"/>
                  <a:pt x="35" y="32"/>
                  <a:pt x="37" y="31"/>
                </a:cubicBezTo>
                <a:cubicBezTo>
                  <a:pt x="40" y="30"/>
                  <a:pt x="44" y="24"/>
                  <a:pt x="43" y="29"/>
                </a:cubicBezTo>
                <a:cubicBezTo>
                  <a:pt x="42" y="34"/>
                  <a:pt x="39" y="36"/>
                  <a:pt x="43" y="35"/>
                </a:cubicBezTo>
                <a:cubicBezTo>
                  <a:pt x="47" y="33"/>
                  <a:pt x="51" y="29"/>
                  <a:pt x="53" y="32"/>
                </a:cubicBezTo>
                <a:cubicBezTo>
                  <a:pt x="54" y="34"/>
                  <a:pt x="56" y="36"/>
                  <a:pt x="50" y="37"/>
                </a:cubicBezTo>
                <a:cubicBezTo>
                  <a:pt x="44" y="38"/>
                  <a:pt x="44" y="38"/>
                  <a:pt x="40" y="39"/>
                </a:cubicBezTo>
                <a:cubicBezTo>
                  <a:pt x="35" y="41"/>
                  <a:pt x="29" y="40"/>
                  <a:pt x="28" y="42"/>
                </a:cubicBezTo>
                <a:cubicBezTo>
                  <a:pt x="26" y="44"/>
                  <a:pt x="29" y="48"/>
                  <a:pt x="34" y="47"/>
                </a:cubicBezTo>
                <a:cubicBezTo>
                  <a:pt x="39" y="46"/>
                  <a:pt x="39" y="46"/>
                  <a:pt x="45" y="46"/>
                </a:cubicBezTo>
                <a:cubicBezTo>
                  <a:pt x="52" y="46"/>
                  <a:pt x="64" y="44"/>
                  <a:pt x="56" y="46"/>
                </a:cubicBezTo>
                <a:cubicBezTo>
                  <a:pt x="49" y="49"/>
                  <a:pt x="38" y="48"/>
                  <a:pt x="38" y="48"/>
                </a:cubicBezTo>
                <a:cubicBezTo>
                  <a:pt x="44" y="52"/>
                  <a:pt x="44" y="52"/>
                  <a:pt x="44" y="52"/>
                </a:cubicBezTo>
                <a:cubicBezTo>
                  <a:pt x="39" y="51"/>
                  <a:pt x="34" y="51"/>
                  <a:pt x="34" y="51"/>
                </a:cubicBezTo>
                <a:cubicBezTo>
                  <a:pt x="34" y="51"/>
                  <a:pt x="29" y="48"/>
                  <a:pt x="28" y="50"/>
                </a:cubicBezTo>
                <a:cubicBezTo>
                  <a:pt x="28" y="51"/>
                  <a:pt x="27" y="55"/>
                  <a:pt x="31" y="57"/>
                </a:cubicBezTo>
                <a:cubicBezTo>
                  <a:pt x="35" y="60"/>
                  <a:pt x="39" y="61"/>
                  <a:pt x="41" y="62"/>
                </a:cubicBezTo>
                <a:cubicBezTo>
                  <a:pt x="43" y="62"/>
                  <a:pt x="49" y="63"/>
                  <a:pt x="47" y="63"/>
                </a:cubicBezTo>
                <a:cubicBezTo>
                  <a:pt x="46" y="63"/>
                  <a:pt x="41" y="62"/>
                  <a:pt x="43" y="64"/>
                </a:cubicBezTo>
                <a:cubicBezTo>
                  <a:pt x="46" y="66"/>
                  <a:pt x="52" y="75"/>
                  <a:pt x="53" y="70"/>
                </a:cubicBezTo>
                <a:cubicBezTo>
                  <a:pt x="55" y="64"/>
                  <a:pt x="52" y="62"/>
                  <a:pt x="57" y="59"/>
                </a:cubicBezTo>
                <a:cubicBezTo>
                  <a:pt x="62" y="55"/>
                  <a:pt x="60" y="54"/>
                  <a:pt x="63" y="52"/>
                </a:cubicBezTo>
                <a:cubicBezTo>
                  <a:pt x="66" y="50"/>
                  <a:pt x="63" y="44"/>
                  <a:pt x="66" y="43"/>
                </a:cubicBezTo>
                <a:cubicBezTo>
                  <a:pt x="69" y="42"/>
                  <a:pt x="73" y="39"/>
                  <a:pt x="74" y="37"/>
                </a:cubicBezTo>
                <a:cubicBezTo>
                  <a:pt x="75" y="35"/>
                  <a:pt x="74" y="32"/>
                  <a:pt x="76" y="32"/>
                </a:cubicBezTo>
                <a:cubicBezTo>
                  <a:pt x="79" y="32"/>
                  <a:pt x="82" y="32"/>
                  <a:pt x="85" y="32"/>
                </a:cubicBezTo>
                <a:cubicBezTo>
                  <a:pt x="88" y="32"/>
                  <a:pt x="89" y="33"/>
                  <a:pt x="86" y="34"/>
                </a:cubicBezTo>
                <a:cubicBezTo>
                  <a:pt x="83" y="35"/>
                  <a:pt x="84" y="39"/>
                  <a:pt x="87" y="39"/>
                </a:cubicBezTo>
                <a:cubicBezTo>
                  <a:pt x="89" y="39"/>
                  <a:pt x="92" y="41"/>
                  <a:pt x="90" y="42"/>
                </a:cubicBezTo>
                <a:cubicBezTo>
                  <a:pt x="88" y="43"/>
                  <a:pt x="85" y="42"/>
                  <a:pt x="89" y="44"/>
                </a:cubicBezTo>
                <a:cubicBezTo>
                  <a:pt x="94" y="45"/>
                  <a:pt x="91" y="47"/>
                  <a:pt x="89" y="49"/>
                </a:cubicBezTo>
                <a:cubicBezTo>
                  <a:pt x="88" y="51"/>
                  <a:pt x="81" y="54"/>
                  <a:pt x="88" y="54"/>
                </a:cubicBezTo>
                <a:cubicBezTo>
                  <a:pt x="94" y="54"/>
                  <a:pt x="97" y="54"/>
                  <a:pt x="100" y="53"/>
                </a:cubicBezTo>
                <a:cubicBezTo>
                  <a:pt x="103" y="52"/>
                  <a:pt x="106" y="52"/>
                  <a:pt x="103" y="54"/>
                </a:cubicBezTo>
                <a:cubicBezTo>
                  <a:pt x="101" y="56"/>
                  <a:pt x="97" y="57"/>
                  <a:pt x="103" y="57"/>
                </a:cubicBezTo>
                <a:cubicBezTo>
                  <a:pt x="109" y="56"/>
                  <a:pt x="107" y="58"/>
                  <a:pt x="112" y="54"/>
                </a:cubicBezTo>
                <a:cubicBezTo>
                  <a:pt x="117" y="51"/>
                  <a:pt x="115" y="51"/>
                  <a:pt x="118" y="50"/>
                </a:cubicBezTo>
                <a:cubicBezTo>
                  <a:pt x="122" y="49"/>
                  <a:pt x="125" y="46"/>
                  <a:pt x="119" y="46"/>
                </a:cubicBezTo>
                <a:cubicBezTo>
                  <a:pt x="112" y="46"/>
                  <a:pt x="108" y="45"/>
                  <a:pt x="108" y="43"/>
                </a:cubicBezTo>
                <a:cubicBezTo>
                  <a:pt x="108" y="41"/>
                  <a:pt x="113" y="39"/>
                  <a:pt x="106" y="39"/>
                </a:cubicBezTo>
                <a:cubicBezTo>
                  <a:pt x="100" y="39"/>
                  <a:pt x="99" y="39"/>
                  <a:pt x="98" y="39"/>
                </a:cubicBezTo>
                <a:cubicBezTo>
                  <a:pt x="96" y="38"/>
                  <a:pt x="98" y="36"/>
                  <a:pt x="97" y="35"/>
                </a:cubicBezTo>
                <a:cubicBezTo>
                  <a:pt x="96" y="34"/>
                  <a:pt x="95" y="33"/>
                  <a:pt x="93" y="32"/>
                </a:cubicBezTo>
                <a:cubicBezTo>
                  <a:pt x="91" y="31"/>
                  <a:pt x="90" y="30"/>
                  <a:pt x="91" y="29"/>
                </a:cubicBezTo>
                <a:cubicBezTo>
                  <a:pt x="91" y="27"/>
                  <a:pt x="88" y="27"/>
                  <a:pt x="85" y="26"/>
                </a:cubicBezTo>
                <a:cubicBezTo>
                  <a:pt x="82" y="25"/>
                  <a:pt x="85" y="23"/>
                  <a:pt x="81" y="22"/>
                </a:cubicBezTo>
                <a:cubicBezTo>
                  <a:pt x="78" y="22"/>
                  <a:pt x="77" y="21"/>
                  <a:pt x="74" y="20"/>
                </a:cubicBezTo>
                <a:cubicBezTo>
                  <a:pt x="70" y="19"/>
                  <a:pt x="73" y="14"/>
                  <a:pt x="68" y="14"/>
                </a:cubicBezTo>
                <a:cubicBezTo>
                  <a:pt x="64" y="14"/>
                  <a:pt x="65" y="16"/>
                  <a:pt x="62" y="16"/>
                </a:cubicBezTo>
                <a:cubicBezTo>
                  <a:pt x="59" y="17"/>
                  <a:pt x="65" y="14"/>
                  <a:pt x="62" y="11"/>
                </a:cubicBezTo>
                <a:cubicBezTo>
                  <a:pt x="59" y="7"/>
                  <a:pt x="57" y="5"/>
                  <a:pt x="54" y="6"/>
                </a:cubicBezTo>
                <a:cubicBezTo>
                  <a:pt x="51" y="6"/>
                  <a:pt x="47" y="0"/>
                  <a:pt x="46" y="5"/>
                </a:cubicBezTo>
                <a:cubicBezTo>
                  <a:pt x="46" y="9"/>
                  <a:pt x="46" y="9"/>
                  <a:pt x="47" y="15"/>
                </a:cubicBezTo>
                <a:cubicBezTo>
                  <a:pt x="48" y="21"/>
                  <a:pt x="55" y="25"/>
                  <a:pt x="50" y="25"/>
                </a:cubicBezTo>
                <a:cubicBezTo>
                  <a:pt x="45" y="24"/>
                  <a:pt x="39" y="12"/>
                  <a:pt x="38" y="11"/>
                </a:cubicBezTo>
                <a:cubicBezTo>
                  <a:pt x="37" y="11"/>
                  <a:pt x="34" y="14"/>
                  <a:pt x="34" y="15"/>
                </a:cubicBezTo>
                <a:cubicBezTo>
                  <a:pt x="33" y="17"/>
                  <a:pt x="32" y="18"/>
                  <a:pt x="31" y="19"/>
                </a:cubicBezTo>
                <a:cubicBezTo>
                  <a:pt x="29" y="20"/>
                  <a:pt x="24" y="16"/>
                  <a:pt x="24" y="14"/>
                </a:cubicBezTo>
                <a:cubicBezTo>
                  <a:pt x="24" y="11"/>
                  <a:pt x="38" y="14"/>
                  <a:pt x="29" y="11"/>
                </a:cubicBezTo>
                <a:cubicBezTo>
                  <a:pt x="20" y="8"/>
                  <a:pt x="17" y="9"/>
                  <a:pt x="15" y="9"/>
                </a:cubicBezTo>
                <a:cubicBezTo>
                  <a:pt x="13" y="10"/>
                  <a:pt x="12" y="7"/>
                  <a:pt x="9" y="9"/>
                </a:cubicBezTo>
                <a:cubicBezTo>
                  <a:pt x="6" y="11"/>
                  <a:pt x="4" y="9"/>
                  <a:pt x="4" y="15"/>
                </a:cubicBezTo>
                <a:cubicBezTo>
                  <a:pt x="3" y="21"/>
                  <a:pt x="6" y="25"/>
                  <a:pt x="8" y="23"/>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53" name="Freeform 67"/>
          <p:cNvSpPr/>
          <p:nvPr/>
        </p:nvSpPr>
        <p:spPr bwMode="auto">
          <a:xfrm>
            <a:off x="6264137" y="1766566"/>
            <a:ext cx="263907" cy="89183"/>
          </a:xfrm>
          <a:custGeom>
            <a:avLst/>
            <a:gdLst>
              <a:gd name="T0" fmla="*/ 10 w 80"/>
              <a:gd name="T1" fmla="*/ 17 h 27"/>
              <a:gd name="T2" fmla="*/ 24 w 80"/>
              <a:gd name="T3" fmla="*/ 15 h 27"/>
              <a:gd name="T4" fmla="*/ 35 w 80"/>
              <a:gd name="T5" fmla="*/ 17 h 27"/>
              <a:gd name="T6" fmla="*/ 21 w 80"/>
              <a:gd name="T7" fmla="*/ 18 h 27"/>
              <a:gd name="T8" fmla="*/ 32 w 80"/>
              <a:gd name="T9" fmla="*/ 23 h 27"/>
              <a:gd name="T10" fmla="*/ 44 w 80"/>
              <a:gd name="T11" fmla="*/ 27 h 27"/>
              <a:gd name="T12" fmla="*/ 58 w 80"/>
              <a:gd name="T13" fmla="*/ 22 h 27"/>
              <a:gd name="T14" fmla="*/ 69 w 80"/>
              <a:gd name="T15" fmla="*/ 19 h 27"/>
              <a:gd name="T16" fmla="*/ 78 w 80"/>
              <a:gd name="T17" fmla="*/ 12 h 27"/>
              <a:gd name="T18" fmla="*/ 68 w 80"/>
              <a:gd name="T19" fmla="*/ 8 h 27"/>
              <a:gd name="T20" fmla="*/ 50 w 80"/>
              <a:gd name="T21" fmla="*/ 6 h 27"/>
              <a:gd name="T22" fmla="*/ 44 w 80"/>
              <a:gd name="T23" fmla="*/ 7 h 27"/>
              <a:gd name="T24" fmla="*/ 39 w 80"/>
              <a:gd name="T25" fmla="*/ 3 h 27"/>
              <a:gd name="T26" fmla="*/ 38 w 80"/>
              <a:gd name="T27" fmla="*/ 11 h 27"/>
              <a:gd name="T28" fmla="*/ 28 w 80"/>
              <a:gd name="T29" fmla="*/ 8 h 27"/>
              <a:gd name="T30" fmla="*/ 18 w 80"/>
              <a:gd name="T31" fmla="*/ 4 h 27"/>
              <a:gd name="T32" fmla="*/ 14 w 80"/>
              <a:gd name="T33" fmla="*/ 6 h 27"/>
              <a:gd name="T34" fmla="*/ 10 w 80"/>
              <a:gd name="T35" fmla="*/ 6 h 27"/>
              <a:gd name="T36" fmla="*/ 5 w 80"/>
              <a:gd name="T37" fmla="*/ 9 h 27"/>
              <a:gd name="T38" fmla="*/ 5 w 80"/>
              <a:gd name="T39" fmla="*/ 13 h 27"/>
              <a:gd name="T40" fmla="*/ 10 w 80"/>
              <a:gd name="T41" fmla="*/ 1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 h="27">
                <a:moveTo>
                  <a:pt x="10" y="17"/>
                </a:moveTo>
                <a:cubicBezTo>
                  <a:pt x="14" y="17"/>
                  <a:pt x="15" y="16"/>
                  <a:pt x="24" y="15"/>
                </a:cubicBezTo>
                <a:cubicBezTo>
                  <a:pt x="32" y="14"/>
                  <a:pt x="35" y="17"/>
                  <a:pt x="35" y="17"/>
                </a:cubicBezTo>
                <a:cubicBezTo>
                  <a:pt x="24" y="18"/>
                  <a:pt x="22" y="14"/>
                  <a:pt x="21" y="18"/>
                </a:cubicBezTo>
                <a:cubicBezTo>
                  <a:pt x="20" y="23"/>
                  <a:pt x="24" y="22"/>
                  <a:pt x="32" y="23"/>
                </a:cubicBezTo>
                <a:cubicBezTo>
                  <a:pt x="39" y="24"/>
                  <a:pt x="34" y="27"/>
                  <a:pt x="44" y="27"/>
                </a:cubicBezTo>
                <a:cubicBezTo>
                  <a:pt x="53" y="27"/>
                  <a:pt x="53" y="22"/>
                  <a:pt x="58" y="22"/>
                </a:cubicBezTo>
                <a:cubicBezTo>
                  <a:pt x="63" y="22"/>
                  <a:pt x="66" y="22"/>
                  <a:pt x="69" y="19"/>
                </a:cubicBezTo>
                <a:cubicBezTo>
                  <a:pt x="72" y="16"/>
                  <a:pt x="80" y="14"/>
                  <a:pt x="78" y="12"/>
                </a:cubicBezTo>
                <a:cubicBezTo>
                  <a:pt x="76" y="11"/>
                  <a:pt x="73" y="8"/>
                  <a:pt x="68" y="8"/>
                </a:cubicBezTo>
                <a:cubicBezTo>
                  <a:pt x="62" y="8"/>
                  <a:pt x="54" y="4"/>
                  <a:pt x="50" y="6"/>
                </a:cubicBezTo>
                <a:cubicBezTo>
                  <a:pt x="46" y="9"/>
                  <a:pt x="44" y="10"/>
                  <a:pt x="44" y="7"/>
                </a:cubicBezTo>
                <a:cubicBezTo>
                  <a:pt x="44" y="5"/>
                  <a:pt x="42" y="0"/>
                  <a:pt x="39" y="3"/>
                </a:cubicBezTo>
                <a:cubicBezTo>
                  <a:pt x="37" y="6"/>
                  <a:pt x="41" y="10"/>
                  <a:pt x="38" y="11"/>
                </a:cubicBezTo>
                <a:cubicBezTo>
                  <a:pt x="34" y="11"/>
                  <a:pt x="33" y="9"/>
                  <a:pt x="28" y="8"/>
                </a:cubicBezTo>
                <a:cubicBezTo>
                  <a:pt x="23" y="7"/>
                  <a:pt x="21" y="4"/>
                  <a:pt x="18" y="4"/>
                </a:cubicBezTo>
                <a:cubicBezTo>
                  <a:pt x="15" y="4"/>
                  <a:pt x="14" y="5"/>
                  <a:pt x="14" y="6"/>
                </a:cubicBezTo>
                <a:cubicBezTo>
                  <a:pt x="14" y="7"/>
                  <a:pt x="13" y="5"/>
                  <a:pt x="10" y="6"/>
                </a:cubicBezTo>
                <a:cubicBezTo>
                  <a:pt x="7" y="6"/>
                  <a:pt x="9" y="8"/>
                  <a:pt x="5" y="9"/>
                </a:cubicBezTo>
                <a:cubicBezTo>
                  <a:pt x="0" y="9"/>
                  <a:pt x="5" y="12"/>
                  <a:pt x="5" y="13"/>
                </a:cubicBezTo>
                <a:cubicBezTo>
                  <a:pt x="5" y="14"/>
                  <a:pt x="6" y="17"/>
                  <a:pt x="10" y="17"/>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54" name="Freeform 68"/>
          <p:cNvSpPr/>
          <p:nvPr/>
        </p:nvSpPr>
        <p:spPr bwMode="auto">
          <a:xfrm>
            <a:off x="5911048" y="2301660"/>
            <a:ext cx="726199" cy="602437"/>
          </a:xfrm>
          <a:custGeom>
            <a:avLst/>
            <a:gdLst>
              <a:gd name="T0" fmla="*/ 10 w 220"/>
              <a:gd name="T1" fmla="*/ 153 h 182"/>
              <a:gd name="T2" fmla="*/ 9 w 220"/>
              <a:gd name="T3" fmla="*/ 162 h 182"/>
              <a:gd name="T4" fmla="*/ 7 w 220"/>
              <a:gd name="T5" fmla="*/ 175 h 182"/>
              <a:gd name="T6" fmla="*/ 26 w 220"/>
              <a:gd name="T7" fmla="*/ 180 h 182"/>
              <a:gd name="T8" fmla="*/ 45 w 220"/>
              <a:gd name="T9" fmla="*/ 162 h 182"/>
              <a:gd name="T10" fmla="*/ 49 w 220"/>
              <a:gd name="T11" fmla="*/ 166 h 182"/>
              <a:gd name="T12" fmla="*/ 54 w 220"/>
              <a:gd name="T13" fmla="*/ 167 h 182"/>
              <a:gd name="T14" fmla="*/ 61 w 220"/>
              <a:gd name="T15" fmla="*/ 153 h 182"/>
              <a:gd name="T16" fmla="*/ 57 w 220"/>
              <a:gd name="T17" fmla="*/ 145 h 182"/>
              <a:gd name="T18" fmla="*/ 60 w 220"/>
              <a:gd name="T19" fmla="*/ 141 h 182"/>
              <a:gd name="T20" fmla="*/ 57 w 220"/>
              <a:gd name="T21" fmla="*/ 114 h 182"/>
              <a:gd name="T22" fmla="*/ 60 w 220"/>
              <a:gd name="T23" fmla="*/ 104 h 182"/>
              <a:gd name="T24" fmla="*/ 71 w 220"/>
              <a:gd name="T25" fmla="*/ 96 h 182"/>
              <a:gd name="T26" fmla="*/ 77 w 220"/>
              <a:gd name="T27" fmla="*/ 86 h 182"/>
              <a:gd name="T28" fmla="*/ 81 w 220"/>
              <a:gd name="T29" fmla="*/ 71 h 182"/>
              <a:gd name="T30" fmla="*/ 92 w 220"/>
              <a:gd name="T31" fmla="*/ 64 h 182"/>
              <a:gd name="T32" fmla="*/ 97 w 220"/>
              <a:gd name="T33" fmla="*/ 49 h 182"/>
              <a:gd name="T34" fmla="*/ 115 w 220"/>
              <a:gd name="T35" fmla="*/ 41 h 182"/>
              <a:gd name="T36" fmla="*/ 127 w 220"/>
              <a:gd name="T37" fmla="*/ 37 h 182"/>
              <a:gd name="T38" fmla="*/ 129 w 220"/>
              <a:gd name="T39" fmla="*/ 33 h 182"/>
              <a:gd name="T40" fmla="*/ 135 w 220"/>
              <a:gd name="T41" fmla="*/ 28 h 182"/>
              <a:gd name="T42" fmla="*/ 145 w 220"/>
              <a:gd name="T43" fmla="*/ 32 h 182"/>
              <a:gd name="T44" fmla="*/ 152 w 220"/>
              <a:gd name="T45" fmla="*/ 36 h 182"/>
              <a:gd name="T46" fmla="*/ 161 w 220"/>
              <a:gd name="T47" fmla="*/ 35 h 182"/>
              <a:gd name="T48" fmla="*/ 171 w 220"/>
              <a:gd name="T49" fmla="*/ 38 h 182"/>
              <a:gd name="T50" fmla="*/ 176 w 220"/>
              <a:gd name="T51" fmla="*/ 23 h 182"/>
              <a:gd name="T52" fmla="*/ 197 w 220"/>
              <a:gd name="T53" fmla="*/ 17 h 182"/>
              <a:gd name="T54" fmla="*/ 203 w 220"/>
              <a:gd name="T55" fmla="*/ 21 h 182"/>
              <a:gd name="T56" fmla="*/ 206 w 220"/>
              <a:gd name="T57" fmla="*/ 27 h 182"/>
              <a:gd name="T58" fmla="*/ 205 w 220"/>
              <a:gd name="T59" fmla="*/ 28 h 182"/>
              <a:gd name="T60" fmla="*/ 210 w 220"/>
              <a:gd name="T61" fmla="*/ 21 h 182"/>
              <a:gd name="T62" fmla="*/ 218 w 220"/>
              <a:gd name="T63" fmla="*/ 12 h 182"/>
              <a:gd name="T64" fmla="*/ 201 w 220"/>
              <a:gd name="T65" fmla="*/ 6 h 182"/>
              <a:gd name="T66" fmla="*/ 197 w 220"/>
              <a:gd name="T67" fmla="*/ 6 h 182"/>
              <a:gd name="T68" fmla="*/ 185 w 220"/>
              <a:gd name="T69" fmla="*/ 11 h 182"/>
              <a:gd name="T70" fmla="*/ 170 w 220"/>
              <a:gd name="T71" fmla="*/ 15 h 182"/>
              <a:gd name="T72" fmla="*/ 174 w 220"/>
              <a:gd name="T73" fmla="*/ 0 h 182"/>
              <a:gd name="T74" fmla="*/ 161 w 220"/>
              <a:gd name="T75" fmla="*/ 9 h 182"/>
              <a:gd name="T76" fmla="*/ 154 w 220"/>
              <a:gd name="T77" fmla="*/ 7 h 182"/>
              <a:gd name="T78" fmla="*/ 138 w 220"/>
              <a:gd name="T79" fmla="*/ 15 h 182"/>
              <a:gd name="T80" fmla="*/ 131 w 220"/>
              <a:gd name="T81" fmla="*/ 22 h 182"/>
              <a:gd name="T82" fmla="*/ 122 w 220"/>
              <a:gd name="T83" fmla="*/ 21 h 182"/>
              <a:gd name="T84" fmla="*/ 119 w 220"/>
              <a:gd name="T85" fmla="*/ 22 h 182"/>
              <a:gd name="T86" fmla="*/ 114 w 220"/>
              <a:gd name="T87" fmla="*/ 28 h 182"/>
              <a:gd name="T88" fmla="*/ 101 w 220"/>
              <a:gd name="T89" fmla="*/ 29 h 182"/>
              <a:gd name="T90" fmla="*/ 98 w 220"/>
              <a:gd name="T91" fmla="*/ 38 h 182"/>
              <a:gd name="T92" fmla="*/ 94 w 220"/>
              <a:gd name="T93" fmla="*/ 31 h 182"/>
              <a:gd name="T94" fmla="*/ 80 w 220"/>
              <a:gd name="T95" fmla="*/ 39 h 182"/>
              <a:gd name="T96" fmla="*/ 70 w 220"/>
              <a:gd name="T97" fmla="*/ 48 h 182"/>
              <a:gd name="T98" fmla="*/ 93 w 220"/>
              <a:gd name="T99" fmla="*/ 42 h 182"/>
              <a:gd name="T100" fmla="*/ 95 w 220"/>
              <a:gd name="T101" fmla="*/ 49 h 182"/>
              <a:gd name="T102" fmla="*/ 84 w 220"/>
              <a:gd name="T103" fmla="*/ 57 h 182"/>
              <a:gd name="T104" fmla="*/ 68 w 220"/>
              <a:gd name="T105" fmla="*/ 71 h 182"/>
              <a:gd name="T106" fmla="*/ 65 w 220"/>
              <a:gd name="T107" fmla="*/ 79 h 182"/>
              <a:gd name="T108" fmla="*/ 61 w 220"/>
              <a:gd name="T109" fmla="*/ 89 h 182"/>
              <a:gd name="T110" fmla="*/ 55 w 220"/>
              <a:gd name="T111" fmla="*/ 97 h 182"/>
              <a:gd name="T112" fmla="*/ 42 w 220"/>
              <a:gd name="T113" fmla="*/ 103 h 182"/>
              <a:gd name="T114" fmla="*/ 39 w 220"/>
              <a:gd name="T115" fmla="*/ 110 h 182"/>
              <a:gd name="T116" fmla="*/ 30 w 220"/>
              <a:gd name="T117" fmla="*/ 115 h 182"/>
              <a:gd name="T118" fmla="*/ 17 w 220"/>
              <a:gd name="T119" fmla="*/ 119 h 182"/>
              <a:gd name="T120" fmla="*/ 11 w 220"/>
              <a:gd name="T121" fmla="*/ 126 h 182"/>
              <a:gd name="T122" fmla="*/ 2 w 220"/>
              <a:gd name="T123" fmla="*/ 139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0" h="182">
                <a:moveTo>
                  <a:pt x="5" y="148"/>
                </a:moveTo>
                <a:cubicBezTo>
                  <a:pt x="8" y="150"/>
                  <a:pt x="3" y="149"/>
                  <a:pt x="3" y="153"/>
                </a:cubicBezTo>
                <a:cubicBezTo>
                  <a:pt x="4" y="156"/>
                  <a:pt x="10" y="153"/>
                  <a:pt x="10" y="153"/>
                </a:cubicBezTo>
                <a:cubicBezTo>
                  <a:pt x="10" y="153"/>
                  <a:pt x="9" y="156"/>
                  <a:pt x="7" y="158"/>
                </a:cubicBezTo>
                <a:cubicBezTo>
                  <a:pt x="5" y="160"/>
                  <a:pt x="3" y="164"/>
                  <a:pt x="4" y="165"/>
                </a:cubicBezTo>
                <a:cubicBezTo>
                  <a:pt x="5" y="165"/>
                  <a:pt x="7" y="165"/>
                  <a:pt x="9" y="162"/>
                </a:cubicBezTo>
                <a:cubicBezTo>
                  <a:pt x="11" y="160"/>
                  <a:pt x="11" y="165"/>
                  <a:pt x="9" y="166"/>
                </a:cubicBezTo>
                <a:cubicBezTo>
                  <a:pt x="7" y="168"/>
                  <a:pt x="12" y="170"/>
                  <a:pt x="10" y="170"/>
                </a:cubicBezTo>
                <a:cubicBezTo>
                  <a:pt x="8" y="170"/>
                  <a:pt x="3" y="170"/>
                  <a:pt x="7" y="175"/>
                </a:cubicBezTo>
                <a:cubicBezTo>
                  <a:pt x="9" y="179"/>
                  <a:pt x="12" y="178"/>
                  <a:pt x="13" y="178"/>
                </a:cubicBezTo>
                <a:cubicBezTo>
                  <a:pt x="12" y="178"/>
                  <a:pt x="13" y="179"/>
                  <a:pt x="15" y="180"/>
                </a:cubicBezTo>
                <a:cubicBezTo>
                  <a:pt x="17" y="182"/>
                  <a:pt x="21" y="181"/>
                  <a:pt x="26" y="180"/>
                </a:cubicBezTo>
                <a:cubicBezTo>
                  <a:pt x="31" y="179"/>
                  <a:pt x="37" y="172"/>
                  <a:pt x="39" y="169"/>
                </a:cubicBezTo>
                <a:cubicBezTo>
                  <a:pt x="41" y="166"/>
                  <a:pt x="42" y="169"/>
                  <a:pt x="44" y="167"/>
                </a:cubicBezTo>
                <a:cubicBezTo>
                  <a:pt x="45" y="165"/>
                  <a:pt x="46" y="164"/>
                  <a:pt x="45" y="162"/>
                </a:cubicBezTo>
                <a:cubicBezTo>
                  <a:pt x="44" y="160"/>
                  <a:pt x="45" y="160"/>
                  <a:pt x="48" y="158"/>
                </a:cubicBezTo>
                <a:cubicBezTo>
                  <a:pt x="50" y="156"/>
                  <a:pt x="48" y="160"/>
                  <a:pt x="47" y="161"/>
                </a:cubicBezTo>
                <a:cubicBezTo>
                  <a:pt x="47" y="162"/>
                  <a:pt x="48" y="164"/>
                  <a:pt x="49" y="166"/>
                </a:cubicBezTo>
                <a:cubicBezTo>
                  <a:pt x="49" y="167"/>
                  <a:pt x="49" y="167"/>
                  <a:pt x="50" y="168"/>
                </a:cubicBezTo>
                <a:cubicBezTo>
                  <a:pt x="50" y="167"/>
                  <a:pt x="51" y="167"/>
                  <a:pt x="51" y="167"/>
                </a:cubicBezTo>
                <a:cubicBezTo>
                  <a:pt x="52" y="167"/>
                  <a:pt x="53" y="167"/>
                  <a:pt x="54" y="167"/>
                </a:cubicBezTo>
                <a:cubicBezTo>
                  <a:pt x="54" y="165"/>
                  <a:pt x="53" y="163"/>
                  <a:pt x="53" y="161"/>
                </a:cubicBezTo>
                <a:cubicBezTo>
                  <a:pt x="53" y="160"/>
                  <a:pt x="53" y="158"/>
                  <a:pt x="55" y="156"/>
                </a:cubicBezTo>
                <a:cubicBezTo>
                  <a:pt x="57" y="154"/>
                  <a:pt x="60" y="154"/>
                  <a:pt x="61" y="153"/>
                </a:cubicBezTo>
                <a:cubicBezTo>
                  <a:pt x="61" y="153"/>
                  <a:pt x="61" y="153"/>
                  <a:pt x="61" y="152"/>
                </a:cubicBezTo>
                <a:cubicBezTo>
                  <a:pt x="61" y="151"/>
                  <a:pt x="60" y="150"/>
                  <a:pt x="58" y="148"/>
                </a:cubicBezTo>
                <a:cubicBezTo>
                  <a:pt x="58" y="148"/>
                  <a:pt x="57" y="147"/>
                  <a:pt x="57" y="145"/>
                </a:cubicBezTo>
                <a:cubicBezTo>
                  <a:pt x="57" y="144"/>
                  <a:pt x="58" y="143"/>
                  <a:pt x="59" y="142"/>
                </a:cubicBezTo>
                <a:cubicBezTo>
                  <a:pt x="59" y="141"/>
                  <a:pt x="60" y="141"/>
                  <a:pt x="60" y="141"/>
                </a:cubicBezTo>
                <a:cubicBezTo>
                  <a:pt x="60" y="141"/>
                  <a:pt x="60" y="141"/>
                  <a:pt x="60" y="141"/>
                </a:cubicBezTo>
                <a:cubicBezTo>
                  <a:pt x="58" y="138"/>
                  <a:pt x="58" y="135"/>
                  <a:pt x="58" y="132"/>
                </a:cubicBezTo>
                <a:cubicBezTo>
                  <a:pt x="58" y="128"/>
                  <a:pt x="58" y="124"/>
                  <a:pt x="58" y="121"/>
                </a:cubicBezTo>
                <a:cubicBezTo>
                  <a:pt x="58" y="119"/>
                  <a:pt x="58" y="116"/>
                  <a:pt x="57" y="114"/>
                </a:cubicBezTo>
                <a:cubicBezTo>
                  <a:pt x="56" y="112"/>
                  <a:pt x="55" y="110"/>
                  <a:pt x="55" y="108"/>
                </a:cubicBezTo>
                <a:cubicBezTo>
                  <a:pt x="55" y="107"/>
                  <a:pt x="55" y="106"/>
                  <a:pt x="56" y="105"/>
                </a:cubicBezTo>
                <a:cubicBezTo>
                  <a:pt x="57" y="104"/>
                  <a:pt x="58" y="104"/>
                  <a:pt x="60" y="104"/>
                </a:cubicBezTo>
                <a:cubicBezTo>
                  <a:pt x="61" y="104"/>
                  <a:pt x="64" y="103"/>
                  <a:pt x="66" y="102"/>
                </a:cubicBezTo>
                <a:cubicBezTo>
                  <a:pt x="68" y="102"/>
                  <a:pt x="69" y="101"/>
                  <a:pt x="71" y="101"/>
                </a:cubicBezTo>
                <a:cubicBezTo>
                  <a:pt x="71" y="100"/>
                  <a:pt x="71" y="99"/>
                  <a:pt x="71" y="96"/>
                </a:cubicBezTo>
                <a:cubicBezTo>
                  <a:pt x="71" y="95"/>
                  <a:pt x="72" y="93"/>
                  <a:pt x="72" y="92"/>
                </a:cubicBezTo>
                <a:cubicBezTo>
                  <a:pt x="73" y="91"/>
                  <a:pt x="74" y="91"/>
                  <a:pt x="75" y="90"/>
                </a:cubicBezTo>
                <a:cubicBezTo>
                  <a:pt x="76" y="89"/>
                  <a:pt x="77" y="89"/>
                  <a:pt x="77" y="86"/>
                </a:cubicBezTo>
                <a:cubicBezTo>
                  <a:pt x="77" y="83"/>
                  <a:pt x="77" y="80"/>
                  <a:pt x="76" y="77"/>
                </a:cubicBezTo>
                <a:cubicBezTo>
                  <a:pt x="77" y="76"/>
                  <a:pt x="77" y="75"/>
                  <a:pt x="77" y="73"/>
                </a:cubicBezTo>
                <a:cubicBezTo>
                  <a:pt x="78" y="72"/>
                  <a:pt x="80" y="71"/>
                  <a:pt x="81" y="71"/>
                </a:cubicBezTo>
                <a:cubicBezTo>
                  <a:pt x="82" y="71"/>
                  <a:pt x="84" y="71"/>
                  <a:pt x="86" y="71"/>
                </a:cubicBezTo>
                <a:cubicBezTo>
                  <a:pt x="87" y="71"/>
                  <a:pt x="89" y="70"/>
                  <a:pt x="89" y="70"/>
                </a:cubicBezTo>
                <a:cubicBezTo>
                  <a:pt x="90" y="68"/>
                  <a:pt x="91" y="66"/>
                  <a:pt x="92" y="64"/>
                </a:cubicBezTo>
                <a:cubicBezTo>
                  <a:pt x="93" y="62"/>
                  <a:pt x="94" y="60"/>
                  <a:pt x="94" y="60"/>
                </a:cubicBezTo>
                <a:cubicBezTo>
                  <a:pt x="94" y="58"/>
                  <a:pt x="94" y="57"/>
                  <a:pt x="94" y="55"/>
                </a:cubicBezTo>
                <a:cubicBezTo>
                  <a:pt x="94" y="53"/>
                  <a:pt x="95" y="51"/>
                  <a:pt x="97" y="49"/>
                </a:cubicBezTo>
                <a:cubicBezTo>
                  <a:pt x="100" y="45"/>
                  <a:pt x="105" y="45"/>
                  <a:pt x="109" y="45"/>
                </a:cubicBezTo>
                <a:cubicBezTo>
                  <a:pt x="110" y="45"/>
                  <a:pt x="113" y="43"/>
                  <a:pt x="115" y="42"/>
                </a:cubicBezTo>
                <a:cubicBezTo>
                  <a:pt x="115" y="41"/>
                  <a:pt x="115" y="41"/>
                  <a:pt x="115" y="41"/>
                </a:cubicBezTo>
                <a:cubicBezTo>
                  <a:pt x="116" y="41"/>
                  <a:pt x="116" y="41"/>
                  <a:pt x="116" y="41"/>
                </a:cubicBezTo>
                <a:cubicBezTo>
                  <a:pt x="116" y="40"/>
                  <a:pt x="120" y="39"/>
                  <a:pt x="124" y="39"/>
                </a:cubicBezTo>
                <a:cubicBezTo>
                  <a:pt x="125" y="39"/>
                  <a:pt x="126" y="38"/>
                  <a:pt x="127" y="37"/>
                </a:cubicBezTo>
                <a:cubicBezTo>
                  <a:pt x="127" y="37"/>
                  <a:pt x="128" y="35"/>
                  <a:pt x="128" y="35"/>
                </a:cubicBezTo>
                <a:cubicBezTo>
                  <a:pt x="129" y="34"/>
                  <a:pt x="129" y="34"/>
                  <a:pt x="129" y="34"/>
                </a:cubicBezTo>
                <a:cubicBezTo>
                  <a:pt x="129" y="34"/>
                  <a:pt x="129" y="33"/>
                  <a:pt x="129" y="33"/>
                </a:cubicBezTo>
                <a:cubicBezTo>
                  <a:pt x="129" y="33"/>
                  <a:pt x="130" y="32"/>
                  <a:pt x="132" y="31"/>
                </a:cubicBezTo>
                <a:cubicBezTo>
                  <a:pt x="132" y="31"/>
                  <a:pt x="132" y="31"/>
                  <a:pt x="132" y="31"/>
                </a:cubicBezTo>
                <a:cubicBezTo>
                  <a:pt x="133" y="30"/>
                  <a:pt x="134" y="29"/>
                  <a:pt x="135" y="28"/>
                </a:cubicBezTo>
                <a:cubicBezTo>
                  <a:pt x="136" y="27"/>
                  <a:pt x="137" y="26"/>
                  <a:pt x="140" y="26"/>
                </a:cubicBezTo>
                <a:cubicBezTo>
                  <a:pt x="141" y="26"/>
                  <a:pt x="142" y="26"/>
                  <a:pt x="143" y="27"/>
                </a:cubicBezTo>
                <a:cubicBezTo>
                  <a:pt x="145" y="29"/>
                  <a:pt x="145" y="31"/>
                  <a:pt x="145" y="32"/>
                </a:cubicBezTo>
                <a:cubicBezTo>
                  <a:pt x="145" y="34"/>
                  <a:pt x="145" y="34"/>
                  <a:pt x="146" y="34"/>
                </a:cubicBezTo>
                <a:cubicBezTo>
                  <a:pt x="146" y="35"/>
                  <a:pt x="147" y="35"/>
                  <a:pt x="149" y="35"/>
                </a:cubicBezTo>
                <a:cubicBezTo>
                  <a:pt x="150" y="35"/>
                  <a:pt x="151" y="36"/>
                  <a:pt x="152" y="36"/>
                </a:cubicBezTo>
                <a:cubicBezTo>
                  <a:pt x="154" y="36"/>
                  <a:pt x="154" y="35"/>
                  <a:pt x="155" y="35"/>
                </a:cubicBezTo>
                <a:cubicBezTo>
                  <a:pt x="156" y="35"/>
                  <a:pt x="157" y="35"/>
                  <a:pt x="158" y="35"/>
                </a:cubicBezTo>
                <a:cubicBezTo>
                  <a:pt x="159" y="35"/>
                  <a:pt x="160" y="35"/>
                  <a:pt x="161" y="35"/>
                </a:cubicBezTo>
                <a:cubicBezTo>
                  <a:pt x="165" y="36"/>
                  <a:pt x="169" y="38"/>
                  <a:pt x="170" y="38"/>
                </a:cubicBezTo>
                <a:cubicBezTo>
                  <a:pt x="171" y="38"/>
                  <a:pt x="171" y="38"/>
                  <a:pt x="171" y="38"/>
                </a:cubicBezTo>
                <a:cubicBezTo>
                  <a:pt x="171" y="38"/>
                  <a:pt x="171" y="38"/>
                  <a:pt x="171" y="38"/>
                </a:cubicBezTo>
                <a:cubicBezTo>
                  <a:pt x="171" y="37"/>
                  <a:pt x="171" y="36"/>
                  <a:pt x="171" y="35"/>
                </a:cubicBezTo>
                <a:cubicBezTo>
                  <a:pt x="171" y="34"/>
                  <a:pt x="171" y="33"/>
                  <a:pt x="171" y="32"/>
                </a:cubicBezTo>
                <a:cubicBezTo>
                  <a:pt x="171" y="29"/>
                  <a:pt x="172" y="25"/>
                  <a:pt x="176" y="23"/>
                </a:cubicBezTo>
                <a:cubicBezTo>
                  <a:pt x="182" y="19"/>
                  <a:pt x="185" y="17"/>
                  <a:pt x="189" y="17"/>
                </a:cubicBezTo>
                <a:cubicBezTo>
                  <a:pt x="190" y="17"/>
                  <a:pt x="191" y="17"/>
                  <a:pt x="192" y="17"/>
                </a:cubicBezTo>
                <a:cubicBezTo>
                  <a:pt x="194" y="17"/>
                  <a:pt x="196" y="17"/>
                  <a:pt x="197" y="17"/>
                </a:cubicBezTo>
                <a:cubicBezTo>
                  <a:pt x="199" y="17"/>
                  <a:pt x="201" y="17"/>
                  <a:pt x="202" y="19"/>
                </a:cubicBezTo>
                <a:cubicBezTo>
                  <a:pt x="203" y="19"/>
                  <a:pt x="203" y="20"/>
                  <a:pt x="203" y="21"/>
                </a:cubicBezTo>
                <a:cubicBezTo>
                  <a:pt x="203" y="21"/>
                  <a:pt x="203" y="21"/>
                  <a:pt x="203" y="21"/>
                </a:cubicBezTo>
                <a:cubicBezTo>
                  <a:pt x="204" y="22"/>
                  <a:pt x="204" y="22"/>
                  <a:pt x="205" y="23"/>
                </a:cubicBezTo>
                <a:cubicBezTo>
                  <a:pt x="205" y="23"/>
                  <a:pt x="206" y="24"/>
                  <a:pt x="206" y="25"/>
                </a:cubicBezTo>
                <a:cubicBezTo>
                  <a:pt x="206" y="26"/>
                  <a:pt x="206" y="27"/>
                  <a:pt x="206" y="27"/>
                </a:cubicBezTo>
                <a:cubicBezTo>
                  <a:pt x="206" y="27"/>
                  <a:pt x="205" y="27"/>
                  <a:pt x="205" y="28"/>
                </a:cubicBezTo>
                <a:cubicBezTo>
                  <a:pt x="205" y="28"/>
                  <a:pt x="205" y="28"/>
                  <a:pt x="205" y="28"/>
                </a:cubicBezTo>
                <a:cubicBezTo>
                  <a:pt x="205" y="28"/>
                  <a:pt x="205" y="28"/>
                  <a:pt x="205" y="28"/>
                </a:cubicBezTo>
                <a:cubicBezTo>
                  <a:pt x="208" y="26"/>
                  <a:pt x="211" y="25"/>
                  <a:pt x="214" y="24"/>
                </a:cubicBezTo>
                <a:cubicBezTo>
                  <a:pt x="215" y="23"/>
                  <a:pt x="215" y="23"/>
                  <a:pt x="216" y="22"/>
                </a:cubicBezTo>
                <a:cubicBezTo>
                  <a:pt x="211" y="22"/>
                  <a:pt x="210" y="21"/>
                  <a:pt x="210" y="21"/>
                </a:cubicBezTo>
                <a:cubicBezTo>
                  <a:pt x="209" y="20"/>
                  <a:pt x="208" y="20"/>
                  <a:pt x="207" y="20"/>
                </a:cubicBezTo>
                <a:cubicBezTo>
                  <a:pt x="206" y="19"/>
                  <a:pt x="208" y="18"/>
                  <a:pt x="212" y="17"/>
                </a:cubicBezTo>
                <a:cubicBezTo>
                  <a:pt x="216" y="17"/>
                  <a:pt x="220" y="14"/>
                  <a:pt x="218" y="12"/>
                </a:cubicBezTo>
                <a:cubicBezTo>
                  <a:pt x="217" y="11"/>
                  <a:pt x="216" y="11"/>
                  <a:pt x="213" y="9"/>
                </a:cubicBezTo>
                <a:cubicBezTo>
                  <a:pt x="211" y="7"/>
                  <a:pt x="212" y="9"/>
                  <a:pt x="206" y="8"/>
                </a:cubicBezTo>
                <a:cubicBezTo>
                  <a:pt x="200" y="7"/>
                  <a:pt x="204" y="7"/>
                  <a:pt x="201" y="6"/>
                </a:cubicBezTo>
                <a:cubicBezTo>
                  <a:pt x="199" y="6"/>
                  <a:pt x="198" y="8"/>
                  <a:pt x="197" y="10"/>
                </a:cubicBezTo>
                <a:cubicBezTo>
                  <a:pt x="196" y="13"/>
                  <a:pt x="195" y="10"/>
                  <a:pt x="193" y="9"/>
                </a:cubicBezTo>
                <a:cubicBezTo>
                  <a:pt x="192" y="8"/>
                  <a:pt x="194" y="7"/>
                  <a:pt x="197" y="6"/>
                </a:cubicBezTo>
                <a:cubicBezTo>
                  <a:pt x="199" y="4"/>
                  <a:pt x="198" y="3"/>
                  <a:pt x="192" y="3"/>
                </a:cubicBezTo>
                <a:cubicBezTo>
                  <a:pt x="186" y="3"/>
                  <a:pt x="189" y="5"/>
                  <a:pt x="187" y="6"/>
                </a:cubicBezTo>
                <a:cubicBezTo>
                  <a:pt x="185" y="8"/>
                  <a:pt x="186" y="7"/>
                  <a:pt x="185" y="11"/>
                </a:cubicBezTo>
                <a:cubicBezTo>
                  <a:pt x="184" y="15"/>
                  <a:pt x="182" y="12"/>
                  <a:pt x="182" y="10"/>
                </a:cubicBezTo>
                <a:cubicBezTo>
                  <a:pt x="182" y="9"/>
                  <a:pt x="183" y="6"/>
                  <a:pt x="181" y="6"/>
                </a:cubicBezTo>
                <a:cubicBezTo>
                  <a:pt x="178" y="6"/>
                  <a:pt x="174" y="14"/>
                  <a:pt x="170" y="15"/>
                </a:cubicBezTo>
                <a:cubicBezTo>
                  <a:pt x="165" y="15"/>
                  <a:pt x="171" y="12"/>
                  <a:pt x="173" y="8"/>
                </a:cubicBezTo>
                <a:cubicBezTo>
                  <a:pt x="175" y="5"/>
                  <a:pt x="176" y="6"/>
                  <a:pt x="178" y="4"/>
                </a:cubicBezTo>
                <a:cubicBezTo>
                  <a:pt x="180" y="2"/>
                  <a:pt x="178" y="1"/>
                  <a:pt x="174" y="0"/>
                </a:cubicBezTo>
                <a:cubicBezTo>
                  <a:pt x="171" y="0"/>
                  <a:pt x="172" y="2"/>
                  <a:pt x="173" y="4"/>
                </a:cubicBezTo>
                <a:cubicBezTo>
                  <a:pt x="171" y="3"/>
                  <a:pt x="165" y="7"/>
                  <a:pt x="165" y="7"/>
                </a:cubicBezTo>
                <a:cubicBezTo>
                  <a:pt x="165" y="7"/>
                  <a:pt x="163" y="7"/>
                  <a:pt x="161" y="9"/>
                </a:cubicBezTo>
                <a:cubicBezTo>
                  <a:pt x="160" y="11"/>
                  <a:pt x="160" y="13"/>
                  <a:pt x="155" y="14"/>
                </a:cubicBezTo>
                <a:cubicBezTo>
                  <a:pt x="151" y="15"/>
                  <a:pt x="154" y="13"/>
                  <a:pt x="154" y="11"/>
                </a:cubicBezTo>
                <a:cubicBezTo>
                  <a:pt x="153" y="8"/>
                  <a:pt x="157" y="7"/>
                  <a:pt x="154" y="7"/>
                </a:cubicBezTo>
                <a:cubicBezTo>
                  <a:pt x="152" y="6"/>
                  <a:pt x="146" y="10"/>
                  <a:pt x="146" y="12"/>
                </a:cubicBezTo>
                <a:cubicBezTo>
                  <a:pt x="147" y="13"/>
                  <a:pt x="146" y="14"/>
                  <a:pt x="143" y="14"/>
                </a:cubicBezTo>
                <a:cubicBezTo>
                  <a:pt x="141" y="13"/>
                  <a:pt x="141" y="14"/>
                  <a:pt x="138" y="15"/>
                </a:cubicBezTo>
                <a:cubicBezTo>
                  <a:pt x="135" y="17"/>
                  <a:pt x="138" y="20"/>
                  <a:pt x="137" y="19"/>
                </a:cubicBezTo>
                <a:cubicBezTo>
                  <a:pt x="136" y="18"/>
                  <a:pt x="136" y="17"/>
                  <a:pt x="130" y="17"/>
                </a:cubicBezTo>
                <a:cubicBezTo>
                  <a:pt x="123" y="16"/>
                  <a:pt x="130" y="18"/>
                  <a:pt x="131" y="22"/>
                </a:cubicBezTo>
                <a:cubicBezTo>
                  <a:pt x="132" y="25"/>
                  <a:pt x="129" y="25"/>
                  <a:pt x="130" y="23"/>
                </a:cubicBezTo>
                <a:cubicBezTo>
                  <a:pt x="130" y="22"/>
                  <a:pt x="129" y="20"/>
                  <a:pt x="127" y="20"/>
                </a:cubicBezTo>
                <a:cubicBezTo>
                  <a:pt x="125" y="19"/>
                  <a:pt x="124" y="23"/>
                  <a:pt x="122" y="21"/>
                </a:cubicBezTo>
                <a:cubicBezTo>
                  <a:pt x="120" y="20"/>
                  <a:pt x="124" y="20"/>
                  <a:pt x="124" y="18"/>
                </a:cubicBezTo>
                <a:cubicBezTo>
                  <a:pt x="125" y="16"/>
                  <a:pt x="121" y="17"/>
                  <a:pt x="118" y="18"/>
                </a:cubicBezTo>
                <a:cubicBezTo>
                  <a:pt x="114" y="19"/>
                  <a:pt x="118" y="20"/>
                  <a:pt x="119" y="22"/>
                </a:cubicBezTo>
                <a:cubicBezTo>
                  <a:pt x="120" y="24"/>
                  <a:pt x="116" y="23"/>
                  <a:pt x="115" y="23"/>
                </a:cubicBezTo>
                <a:cubicBezTo>
                  <a:pt x="113" y="23"/>
                  <a:pt x="113" y="24"/>
                  <a:pt x="113" y="25"/>
                </a:cubicBezTo>
                <a:cubicBezTo>
                  <a:pt x="114" y="27"/>
                  <a:pt x="114" y="29"/>
                  <a:pt x="114" y="28"/>
                </a:cubicBezTo>
                <a:cubicBezTo>
                  <a:pt x="113" y="27"/>
                  <a:pt x="112" y="27"/>
                  <a:pt x="110" y="27"/>
                </a:cubicBezTo>
                <a:cubicBezTo>
                  <a:pt x="108" y="27"/>
                  <a:pt x="108" y="26"/>
                  <a:pt x="105" y="24"/>
                </a:cubicBezTo>
                <a:cubicBezTo>
                  <a:pt x="103" y="23"/>
                  <a:pt x="104" y="26"/>
                  <a:pt x="101" y="29"/>
                </a:cubicBezTo>
                <a:cubicBezTo>
                  <a:pt x="98" y="31"/>
                  <a:pt x="102" y="34"/>
                  <a:pt x="105" y="32"/>
                </a:cubicBezTo>
                <a:cubicBezTo>
                  <a:pt x="108" y="31"/>
                  <a:pt x="107" y="36"/>
                  <a:pt x="103" y="36"/>
                </a:cubicBezTo>
                <a:cubicBezTo>
                  <a:pt x="99" y="37"/>
                  <a:pt x="100" y="38"/>
                  <a:pt x="98" y="38"/>
                </a:cubicBezTo>
                <a:cubicBezTo>
                  <a:pt x="96" y="39"/>
                  <a:pt x="95" y="36"/>
                  <a:pt x="95" y="36"/>
                </a:cubicBezTo>
                <a:cubicBezTo>
                  <a:pt x="94" y="37"/>
                  <a:pt x="92" y="38"/>
                  <a:pt x="92" y="35"/>
                </a:cubicBezTo>
                <a:cubicBezTo>
                  <a:pt x="93" y="32"/>
                  <a:pt x="94" y="32"/>
                  <a:pt x="94" y="31"/>
                </a:cubicBezTo>
                <a:cubicBezTo>
                  <a:pt x="93" y="30"/>
                  <a:pt x="89" y="36"/>
                  <a:pt x="88" y="38"/>
                </a:cubicBezTo>
                <a:cubicBezTo>
                  <a:pt x="87" y="40"/>
                  <a:pt x="88" y="36"/>
                  <a:pt x="84" y="37"/>
                </a:cubicBezTo>
                <a:cubicBezTo>
                  <a:pt x="80" y="38"/>
                  <a:pt x="80" y="39"/>
                  <a:pt x="80" y="39"/>
                </a:cubicBezTo>
                <a:cubicBezTo>
                  <a:pt x="80" y="40"/>
                  <a:pt x="82" y="42"/>
                  <a:pt x="81" y="42"/>
                </a:cubicBezTo>
                <a:cubicBezTo>
                  <a:pt x="80" y="42"/>
                  <a:pt x="76" y="44"/>
                  <a:pt x="73" y="44"/>
                </a:cubicBezTo>
                <a:cubicBezTo>
                  <a:pt x="69" y="45"/>
                  <a:pt x="67" y="49"/>
                  <a:pt x="70" y="48"/>
                </a:cubicBezTo>
                <a:cubicBezTo>
                  <a:pt x="73" y="47"/>
                  <a:pt x="78" y="47"/>
                  <a:pt x="81" y="44"/>
                </a:cubicBezTo>
                <a:cubicBezTo>
                  <a:pt x="84" y="42"/>
                  <a:pt x="84" y="44"/>
                  <a:pt x="87" y="44"/>
                </a:cubicBezTo>
                <a:cubicBezTo>
                  <a:pt x="90" y="44"/>
                  <a:pt x="89" y="44"/>
                  <a:pt x="93" y="42"/>
                </a:cubicBezTo>
                <a:cubicBezTo>
                  <a:pt x="97" y="39"/>
                  <a:pt x="98" y="40"/>
                  <a:pt x="98" y="42"/>
                </a:cubicBezTo>
                <a:cubicBezTo>
                  <a:pt x="98" y="43"/>
                  <a:pt x="97" y="42"/>
                  <a:pt x="96" y="43"/>
                </a:cubicBezTo>
                <a:cubicBezTo>
                  <a:pt x="95" y="44"/>
                  <a:pt x="97" y="47"/>
                  <a:pt x="95" y="49"/>
                </a:cubicBezTo>
                <a:cubicBezTo>
                  <a:pt x="94" y="51"/>
                  <a:pt x="94" y="47"/>
                  <a:pt x="92" y="46"/>
                </a:cubicBezTo>
                <a:cubicBezTo>
                  <a:pt x="91" y="44"/>
                  <a:pt x="88" y="48"/>
                  <a:pt x="88" y="51"/>
                </a:cubicBezTo>
                <a:cubicBezTo>
                  <a:pt x="88" y="54"/>
                  <a:pt x="87" y="53"/>
                  <a:pt x="84" y="57"/>
                </a:cubicBezTo>
                <a:cubicBezTo>
                  <a:pt x="82" y="61"/>
                  <a:pt x="87" y="60"/>
                  <a:pt x="85" y="60"/>
                </a:cubicBezTo>
                <a:cubicBezTo>
                  <a:pt x="83" y="60"/>
                  <a:pt x="82" y="60"/>
                  <a:pt x="77" y="62"/>
                </a:cubicBezTo>
                <a:cubicBezTo>
                  <a:pt x="72" y="63"/>
                  <a:pt x="71" y="67"/>
                  <a:pt x="68" y="71"/>
                </a:cubicBezTo>
                <a:cubicBezTo>
                  <a:pt x="66" y="76"/>
                  <a:pt x="77" y="71"/>
                  <a:pt x="72" y="75"/>
                </a:cubicBezTo>
                <a:cubicBezTo>
                  <a:pt x="68" y="78"/>
                  <a:pt x="70" y="74"/>
                  <a:pt x="69" y="74"/>
                </a:cubicBezTo>
                <a:cubicBezTo>
                  <a:pt x="68" y="74"/>
                  <a:pt x="66" y="76"/>
                  <a:pt x="65" y="79"/>
                </a:cubicBezTo>
                <a:cubicBezTo>
                  <a:pt x="64" y="82"/>
                  <a:pt x="64" y="81"/>
                  <a:pt x="61" y="83"/>
                </a:cubicBezTo>
                <a:cubicBezTo>
                  <a:pt x="57" y="85"/>
                  <a:pt x="61" y="85"/>
                  <a:pt x="62" y="87"/>
                </a:cubicBezTo>
                <a:cubicBezTo>
                  <a:pt x="63" y="88"/>
                  <a:pt x="62" y="88"/>
                  <a:pt x="61" y="89"/>
                </a:cubicBezTo>
                <a:cubicBezTo>
                  <a:pt x="59" y="90"/>
                  <a:pt x="59" y="89"/>
                  <a:pt x="57" y="90"/>
                </a:cubicBezTo>
                <a:cubicBezTo>
                  <a:pt x="56" y="90"/>
                  <a:pt x="56" y="91"/>
                  <a:pt x="54" y="92"/>
                </a:cubicBezTo>
                <a:cubicBezTo>
                  <a:pt x="51" y="94"/>
                  <a:pt x="53" y="94"/>
                  <a:pt x="55" y="97"/>
                </a:cubicBezTo>
                <a:cubicBezTo>
                  <a:pt x="57" y="100"/>
                  <a:pt x="55" y="99"/>
                  <a:pt x="54" y="99"/>
                </a:cubicBezTo>
                <a:cubicBezTo>
                  <a:pt x="53" y="99"/>
                  <a:pt x="54" y="98"/>
                  <a:pt x="49" y="98"/>
                </a:cubicBezTo>
                <a:cubicBezTo>
                  <a:pt x="44" y="98"/>
                  <a:pt x="45" y="100"/>
                  <a:pt x="42" y="103"/>
                </a:cubicBezTo>
                <a:cubicBezTo>
                  <a:pt x="40" y="106"/>
                  <a:pt x="40" y="107"/>
                  <a:pt x="45" y="110"/>
                </a:cubicBezTo>
                <a:cubicBezTo>
                  <a:pt x="49" y="112"/>
                  <a:pt x="45" y="112"/>
                  <a:pt x="42" y="114"/>
                </a:cubicBezTo>
                <a:cubicBezTo>
                  <a:pt x="38" y="115"/>
                  <a:pt x="40" y="112"/>
                  <a:pt x="39" y="110"/>
                </a:cubicBezTo>
                <a:cubicBezTo>
                  <a:pt x="38" y="108"/>
                  <a:pt x="37" y="111"/>
                  <a:pt x="36" y="112"/>
                </a:cubicBezTo>
                <a:cubicBezTo>
                  <a:pt x="36" y="113"/>
                  <a:pt x="35" y="112"/>
                  <a:pt x="32" y="109"/>
                </a:cubicBezTo>
                <a:cubicBezTo>
                  <a:pt x="28" y="106"/>
                  <a:pt x="30" y="115"/>
                  <a:pt x="30" y="115"/>
                </a:cubicBezTo>
                <a:cubicBezTo>
                  <a:pt x="30" y="115"/>
                  <a:pt x="28" y="114"/>
                  <a:pt x="27" y="117"/>
                </a:cubicBezTo>
                <a:cubicBezTo>
                  <a:pt x="26" y="119"/>
                  <a:pt x="25" y="117"/>
                  <a:pt x="25" y="117"/>
                </a:cubicBezTo>
                <a:cubicBezTo>
                  <a:pt x="25" y="117"/>
                  <a:pt x="20" y="117"/>
                  <a:pt x="17" y="119"/>
                </a:cubicBezTo>
                <a:cubicBezTo>
                  <a:pt x="13" y="120"/>
                  <a:pt x="22" y="123"/>
                  <a:pt x="22" y="123"/>
                </a:cubicBezTo>
                <a:cubicBezTo>
                  <a:pt x="22" y="123"/>
                  <a:pt x="17" y="121"/>
                  <a:pt x="16" y="124"/>
                </a:cubicBezTo>
                <a:cubicBezTo>
                  <a:pt x="14" y="126"/>
                  <a:pt x="12" y="124"/>
                  <a:pt x="11" y="126"/>
                </a:cubicBezTo>
                <a:cubicBezTo>
                  <a:pt x="10" y="127"/>
                  <a:pt x="11" y="128"/>
                  <a:pt x="7" y="129"/>
                </a:cubicBezTo>
                <a:cubicBezTo>
                  <a:pt x="3" y="130"/>
                  <a:pt x="3" y="131"/>
                  <a:pt x="2" y="135"/>
                </a:cubicBezTo>
                <a:cubicBezTo>
                  <a:pt x="1" y="139"/>
                  <a:pt x="5" y="137"/>
                  <a:pt x="2" y="139"/>
                </a:cubicBezTo>
                <a:cubicBezTo>
                  <a:pt x="0" y="141"/>
                  <a:pt x="4" y="142"/>
                  <a:pt x="2" y="144"/>
                </a:cubicBezTo>
                <a:cubicBezTo>
                  <a:pt x="0" y="145"/>
                  <a:pt x="1" y="147"/>
                  <a:pt x="5" y="148"/>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55" name="Freeform 69"/>
          <p:cNvSpPr/>
          <p:nvPr/>
        </p:nvSpPr>
        <p:spPr bwMode="auto">
          <a:xfrm>
            <a:off x="9678547" y="2166977"/>
            <a:ext cx="92823" cy="36401"/>
          </a:xfrm>
          <a:custGeom>
            <a:avLst/>
            <a:gdLst>
              <a:gd name="T0" fmla="*/ 0 w 28"/>
              <a:gd name="T1" fmla="*/ 7 h 11"/>
              <a:gd name="T2" fmla="*/ 17 w 28"/>
              <a:gd name="T3" fmla="*/ 9 h 11"/>
              <a:gd name="T4" fmla="*/ 26 w 28"/>
              <a:gd name="T5" fmla="*/ 6 h 11"/>
              <a:gd name="T6" fmla="*/ 12 w 28"/>
              <a:gd name="T7" fmla="*/ 1 h 11"/>
              <a:gd name="T8" fmla="*/ 0 w 28"/>
              <a:gd name="T9" fmla="*/ 7 h 11"/>
            </a:gdLst>
            <a:ahLst/>
            <a:cxnLst>
              <a:cxn ang="0">
                <a:pos x="T0" y="T1"/>
              </a:cxn>
              <a:cxn ang="0">
                <a:pos x="T2" y="T3"/>
              </a:cxn>
              <a:cxn ang="0">
                <a:pos x="T4" y="T5"/>
              </a:cxn>
              <a:cxn ang="0">
                <a:pos x="T6" y="T7"/>
              </a:cxn>
              <a:cxn ang="0">
                <a:pos x="T8" y="T9"/>
              </a:cxn>
            </a:cxnLst>
            <a:rect l="0" t="0" r="r" b="b"/>
            <a:pathLst>
              <a:path w="28" h="11">
                <a:moveTo>
                  <a:pt x="0" y="7"/>
                </a:moveTo>
                <a:cubicBezTo>
                  <a:pt x="0" y="7"/>
                  <a:pt x="11" y="8"/>
                  <a:pt x="17" y="9"/>
                </a:cubicBezTo>
                <a:cubicBezTo>
                  <a:pt x="23" y="11"/>
                  <a:pt x="25" y="9"/>
                  <a:pt x="26" y="6"/>
                </a:cubicBezTo>
                <a:cubicBezTo>
                  <a:pt x="28" y="3"/>
                  <a:pt x="18" y="1"/>
                  <a:pt x="12" y="1"/>
                </a:cubicBezTo>
                <a:cubicBezTo>
                  <a:pt x="6" y="0"/>
                  <a:pt x="4" y="3"/>
                  <a:pt x="0" y="7"/>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56" name="Freeform 70"/>
          <p:cNvSpPr/>
          <p:nvPr/>
        </p:nvSpPr>
        <p:spPr bwMode="auto">
          <a:xfrm>
            <a:off x="9572984" y="2026832"/>
            <a:ext cx="247526" cy="103743"/>
          </a:xfrm>
          <a:custGeom>
            <a:avLst/>
            <a:gdLst>
              <a:gd name="T0" fmla="*/ 26 w 75"/>
              <a:gd name="T1" fmla="*/ 29 h 31"/>
              <a:gd name="T2" fmla="*/ 28 w 75"/>
              <a:gd name="T3" fmla="*/ 27 h 31"/>
              <a:gd name="T4" fmla="*/ 37 w 75"/>
              <a:gd name="T5" fmla="*/ 24 h 31"/>
              <a:gd name="T6" fmla="*/ 52 w 75"/>
              <a:gd name="T7" fmla="*/ 24 h 31"/>
              <a:gd name="T8" fmla="*/ 47 w 75"/>
              <a:gd name="T9" fmla="*/ 18 h 31"/>
              <a:gd name="T10" fmla="*/ 51 w 75"/>
              <a:gd name="T11" fmla="*/ 13 h 31"/>
              <a:gd name="T12" fmla="*/ 55 w 75"/>
              <a:gd name="T13" fmla="*/ 22 h 31"/>
              <a:gd name="T14" fmla="*/ 67 w 75"/>
              <a:gd name="T15" fmla="*/ 19 h 31"/>
              <a:gd name="T16" fmla="*/ 71 w 75"/>
              <a:gd name="T17" fmla="*/ 12 h 31"/>
              <a:gd name="T18" fmla="*/ 55 w 75"/>
              <a:gd name="T19" fmla="*/ 9 h 31"/>
              <a:gd name="T20" fmla="*/ 38 w 75"/>
              <a:gd name="T21" fmla="*/ 5 h 31"/>
              <a:gd name="T22" fmla="*/ 33 w 75"/>
              <a:gd name="T23" fmla="*/ 12 h 31"/>
              <a:gd name="T24" fmla="*/ 17 w 75"/>
              <a:gd name="T25" fmla="*/ 5 h 31"/>
              <a:gd name="T26" fmla="*/ 2 w 75"/>
              <a:gd name="T27" fmla="*/ 9 h 31"/>
              <a:gd name="T28" fmla="*/ 9 w 75"/>
              <a:gd name="T29" fmla="*/ 22 h 31"/>
              <a:gd name="T30" fmla="*/ 26 w 75"/>
              <a:gd name="T31"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5" h="31">
                <a:moveTo>
                  <a:pt x="26" y="29"/>
                </a:moveTo>
                <a:cubicBezTo>
                  <a:pt x="26" y="29"/>
                  <a:pt x="26" y="27"/>
                  <a:pt x="28" y="27"/>
                </a:cubicBezTo>
                <a:cubicBezTo>
                  <a:pt x="30" y="27"/>
                  <a:pt x="31" y="26"/>
                  <a:pt x="37" y="24"/>
                </a:cubicBezTo>
                <a:cubicBezTo>
                  <a:pt x="44" y="23"/>
                  <a:pt x="46" y="24"/>
                  <a:pt x="52" y="24"/>
                </a:cubicBezTo>
                <a:cubicBezTo>
                  <a:pt x="59" y="24"/>
                  <a:pt x="50" y="19"/>
                  <a:pt x="47" y="18"/>
                </a:cubicBezTo>
                <a:cubicBezTo>
                  <a:pt x="44" y="16"/>
                  <a:pt x="47" y="13"/>
                  <a:pt x="51" y="13"/>
                </a:cubicBezTo>
                <a:cubicBezTo>
                  <a:pt x="55" y="13"/>
                  <a:pt x="52" y="18"/>
                  <a:pt x="55" y="22"/>
                </a:cubicBezTo>
                <a:cubicBezTo>
                  <a:pt x="57" y="26"/>
                  <a:pt x="63" y="22"/>
                  <a:pt x="67" y="19"/>
                </a:cubicBezTo>
                <a:cubicBezTo>
                  <a:pt x="71" y="15"/>
                  <a:pt x="75" y="15"/>
                  <a:pt x="71" y="12"/>
                </a:cubicBezTo>
                <a:cubicBezTo>
                  <a:pt x="68" y="10"/>
                  <a:pt x="60" y="9"/>
                  <a:pt x="55" y="9"/>
                </a:cubicBezTo>
                <a:cubicBezTo>
                  <a:pt x="49" y="9"/>
                  <a:pt x="43" y="3"/>
                  <a:pt x="38" y="5"/>
                </a:cubicBezTo>
                <a:cubicBezTo>
                  <a:pt x="33" y="6"/>
                  <a:pt x="37" y="11"/>
                  <a:pt x="33" y="12"/>
                </a:cubicBezTo>
                <a:cubicBezTo>
                  <a:pt x="30" y="12"/>
                  <a:pt x="27" y="10"/>
                  <a:pt x="17" y="5"/>
                </a:cubicBezTo>
                <a:cubicBezTo>
                  <a:pt x="8" y="0"/>
                  <a:pt x="3" y="5"/>
                  <a:pt x="2" y="9"/>
                </a:cubicBezTo>
                <a:cubicBezTo>
                  <a:pt x="0" y="12"/>
                  <a:pt x="5" y="18"/>
                  <a:pt x="9" y="22"/>
                </a:cubicBezTo>
                <a:cubicBezTo>
                  <a:pt x="13" y="26"/>
                  <a:pt x="19" y="31"/>
                  <a:pt x="26" y="29"/>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57" name="Freeform 71"/>
          <p:cNvSpPr/>
          <p:nvPr/>
        </p:nvSpPr>
        <p:spPr bwMode="auto">
          <a:xfrm>
            <a:off x="9840531" y="2077794"/>
            <a:ext cx="172905" cy="45502"/>
          </a:xfrm>
          <a:custGeom>
            <a:avLst/>
            <a:gdLst>
              <a:gd name="T0" fmla="*/ 12 w 52"/>
              <a:gd name="T1" fmla="*/ 11 h 14"/>
              <a:gd name="T2" fmla="*/ 34 w 52"/>
              <a:gd name="T3" fmla="*/ 12 h 14"/>
              <a:gd name="T4" fmla="*/ 40 w 52"/>
              <a:gd name="T5" fmla="*/ 5 h 14"/>
              <a:gd name="T6" fmla="*/ 20 w 52"/>
              <a:gd name="T7" fmla="*/ 5 h 14"/>
              <a:gd name="T8" fmla="*/ 14 w 52"/>
              <a:gd name="T9" fmla="*/ 0 h 14"/>
              <a:gd name="T10" fmla="*/ 8 w 52"/>
              <a:gd name="T11" fmla="*/ 1 h 14"/>
              <a:gd name="T12" fmla="*/ 0 w 52"/>
              <a:gd name="T13" fmla="*/ 1 h 14"/>
              <a:gd name="T14" fmla="*/ 12 w 52"/>
              <a:gd name="T15" fmla="*/ 11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14">
                <a:moveTo>
                  <a:pt x="12" y="11"/>
                </a:moveTo>
                <a:cubicBezTo>
                  <a:pt x="23" y="14"/>
                  <a:pt x="30" y="14"/>
                  <a:pt x="34" y="12"/>
                </a:cubicBezTo>
                <a:cubicBezTo>
                  <a:pt x="38" y="9"/>
                  <a:pt x="52" y="7"/>
                  <a:pt x="40" y="5"/>
                </a:cubicBezTo>
                <a:cubicBezTo>
                  <a:pt x="28" y="3"/>
                  <a:pt x="23" y="6"/>
                  <a:pt x="20" y="5"/>
                </a:cubicBezTo>
                <a:cubicBezTo>
                  <a:pt x="16" y="4"/>
                  <a:pt x="21" y="0"/>
                  <a:pt x="14" y="0"/>
                </a:cubicBezTo>
                <a:cubicBezTo>
                  <a:pt x="8" y="1"/>
                  <a:pt x="10" y="1"/>
                  <a:pt x="8" y="1"/>
                </a:cubicBezTo>
                <a:cubicBezTo>
                  <a:pt x="6" y="1"/>
                  <a:pt x="0" y="1"/>
                  <a:pt x="0" y="1"/>
                </a:cubicBezTo>
                <a:cubicBezTo>
                  <a:pt x="3" y="7"/>
                  <a:pt x="2" y="7"/>
                  <a:pt x="12" y="11"/>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58" name="Freeform 72"/>
          <p:cNvSpPr/>
          <p:nvPr/>
        </p:nvSpPr>
        <p:spPr bwMode="auto">
          <a:xfrm>
            <a:off x="10712334" y="2281638"/>
            <a:ext cx="145603" cy="49141"/>
          </a:xfrm>
          <a:custGeom>
            <a:avLst/>
            <a:gdLst>
              <a:gd name="T0" fmla="*/ 6 w 44"/>
              <a:gd name="T1" fmla="*/ 13 h 15"/>
              <a:gd name="T2" fmla="*/ 22 w 44"/>
              <a:gd name="T3" fmla="*/ 11 h 15"/>
              <a:gd name="T4" fmla="*/ 39 w 44"/>
              <a:gd name="T5" fmla="*/ 10 h 15"/>
              <a:gd name="T6" fmla="*/ 36 w 44"/>
              <a:gd name="T7" fmla="*/ 3 h 15"/>
              <a:gd name="T8" fmla="*/ 22 w 44"/>
              <a:gd name="T9" fmla="*/ 0 h 15"/>
              <a:gd name="T10" fmla="*/ 6 w 44"/>
              <a:gd name="T11" fmla="*/ 13 h 15"/>
            </a:gdLst>
            <a:ahLst/>
            <a:cxnLst>
              <a:cxn ang="0">
                <a:pos x="T0" y="T1"/>
              </a:cxn>
              <a:cxn ang="0">
                <a:pos x="T2" y="T3"/>
              </a:cxn>
              <a:cxn ang="0">
                <a:pos x="T4" y="T5"/>
              </a:cxn>
              <a:cxn ang="0">
                <a:pos x="T6" y="T7"/>
              </a:cxn>
              <a:cxn ang="0">
                <a:pos x="T8" y="T9"/>
              </a:cxn>
              <a:cxn ang="0">
                <a:pos x="T10" y="T11"/>
              </a:cxn>
            </a:cxnLst>
            <a:rect l="0" t="0" r="r" b="b"/>
            <a:pathLst>
              <a:path w="44" h="15">
                <a:moveTo>
                  <a:pt x="6" y="13"/>
                </a:moveTo>
                <a:cubicBezTo>
                  <a:pt x="12" y="15"/>
                  <a:pt x="11" y="11"/>
                  <a:pt x="22" y="11"/>
                </a:cubicBezTo>
                <a:cubicBezTo>
                  <a:pt x="34" y="11"/>
                  <a:pt x="36" y="15"/>
                  <a:pt x="39" y="10"/>
                </a:cubicBezTo>
                <a:cubicBezTo>
                  <a:pt x="42" y="5"/>
                  <a:pt x="44" y="4"/>
                  <a:pt x="36" y="3"/>
                </a:cubicBezTo>
                <a:cubicBezTo>
                  <a:pt x="27" y="2"/>
                  <a:pt x="22" y="0"/>
                  <a:pt x="22" y="0"/>
                </a:cubicBezTo>
                <a:cubicBezTo>
                  <a:pt x="4" y="6"/>
                  <a:pt x="0" y="11"/>
                  <a:pt x="6" y="13"/>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59" name="Freeform 73"/>
          <p:cNvSpPr/>
          <p:nvPr/>
        </p:nvSpPr>
        <p:spPr bwMode="auto">
          <a:xfrm>
            <a:off x="8537377" y="1843008"/>
            <a:ext cx="163804" cy="89183"/>
          </a:xfrm>
          <a:custGeom>
            <a:avLst/>
            <a:gdLst>
              <a:gd name="T0" fmla="*/ 0 w 50"/>
              <a:gd name="T1" fmla="*/ 27 h 27"/>
              <a:gd name="T2" fmla="*/ 23 w 50"/>
              <a:gd name="T3" fmla="*/ 22 h 27"/>
              <a:gd name="T4" fmla="*/ 48 w 50"/>
              <a:gd name="T5" fmla="*/ 20 h 27"/>
              <a:gd name="T6" fmla="*/ 42 w 50"/>
              <a:gd name="T7" fmla="*/ 9 h 27"/>
              <a:gd name="T8" fmla="*/ 27 w 50"/>
              <a:gd name="T9" fmla="*/ 7 h 27"/>
              <a:gd name="T10" fmla="*/ 30 w 50"/>
              <a:gd name="T11" fmla="*/ 1 h 27"/>
              <a:gd name="T12" fmla="*/ 19 w 50"/>
              <a:gd name="T13" fmla="*/ 3 h 27"/>
              <a:gd name="T14" fmla="*/ 14 w 50"/>
              <a:gd name="T15" fmla="*/ 9 h 27"/>
              <a:gd name="T16" fmla="*/ 6 w 50"/>
              <a:gd name="T17" fmla="*/ 16 h 27"/>
              <a:gd name="T18" fmla="*/ 0 w 50"/>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27">
                <a:moveTo>
                  <a:pt x="0" y="27"/>
                </a:moveTo>
                <a:cubicBezTo>
                  <a:pt x="10" y="26"/>
                  <a:pt x="14" y="22"/>
                  <a:pt x="23" y="22"/>
                </a:cubicBezTo>
                <a:cubicBezTo>
                  <a:pt x="31" y="22"/>
                  <a:pt x="45" y="24"/>
                  <a:pt x="48" y="20"/>
                </a:cubicBezTo>
                <a:cubicBezTo>
                  <a:pt x="50" y="16"/>
                  <a:pt x="48" y="10"/>
                  <a:pt x="42" y="9"/>
                </a:cubicBezTo>
                <a:cubicBezTo>
                  <a:pt x="36" y="8"/>
                  <a:pt x="27" y="7"/>
                  <a:pt x="27" y="7"/>
                </a:cubicBezTo>
                <a:cubicBezTo>
                  <a:pt x="27" y="7"/>
                  <a:pt x="36" y="3"/>
                  <a:pt x="30" y="1"/>
                </a:cubicBezTo>
                <a:cubicBezTo>
                  <a:pt x="24" y="0"/>
                  <a:pt x="22" y="1"/>
                  <a:pt x="19" y="3"/>
                </a:cubicBezTo>
                <a:cubicBezTo>
                  <a:pt x="17" y="4"/>
                  <a:pt x="17" y="7"/>
                  <a:pt x="14" y="9"/>
                </a:cubicBezTo>
                <a:cubicBezTo>
                  <a:pt x="11" y="12"/>
                  <a:pt x="8" y="13"/>
                  <a:pt x="6" y="16"/>
                </a:cubicBezTo>
                <a:cubicBezTo>
                  <a:pt x="4" y="20"/>
                  <a:pt x="0" y="27"/>
                  <a:pt x="0" y="27"/>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60" name="Freeform 74"/>
          <p:cNvSpPr/>
          <p:nvPr/>
        </p:nvSpPr>
        <p:spPr bwMode="auto">
          <a:xfrm>
            <a:off x="7430788" y="1746545"/>
            <a:ext cx="98283" cy="25481"/>
          </a:xfrm>
          <a:custGeom>
            <a:avLst/>
            <a:gdLst>
              <a:gd name="T0" fmla="*/ 16 w 30"/>
              <a:gd name="T1" fmla="*/ 8 h 8"/>
              <a:gd name="T2" fmla="*/ 23 w 30"/>
              <a:gd name="T3" fmla="*/ 2 h 8"/>
              <a:gd name="T4" fmla="*/ 16 w 30"/>
              <a:gd name="T5" fmla="*/ 1 h 8"/>
              <a:gd name="T6" fmla="*/ 0 w 30"/>
              <a:gd name="T7" fmla="*/ 4 h 8"/>
              <a:gd name="T8" fmla="*/ 16 w 30"/>
              <a:gd name="T9" fmla="*/ 8 h 8"/>
            </a:gdLst>
            <a:ahLst/>
            <a:cxnLst>
              <a:cxn ang="0">
                <a:pos x="T0" y="T1"/>
              </a:cxn>
              <a:cxn ang="0">
                <a:pos x="T2" y="T3"/>
              </a:cxn>
              <a:cxn ang="0">
                <a:pos x="T4" y="T5"/>
              </a:cxn>
              <a:cxn ang="0">
                <a:pos x="T6" y="T7"/>
              </a:cxn>
              <a:cxn ang="0">
                <a:pos x="T8" y="T9"/>
              </a:cxn>
            </a:cxnLst>
            <a:rect l="0" t="0" r="r" b="b"/>
            <a:pathLst>
              <a:path w="30" h="8">
                <a:moveTo>
                  <a:pt x="16" y="8"/>
                </a:moveTo>
                <a:cubicBezTo>
                  <a:pt x="18" y="8"/>
                  <a:pt x="30" y="4"/>
                  <a:pt x="23" y="2"/>
                </a:cubicBezTo>
                <a:cubicBezTo>
                  <a:pt x="16" y="1"/>
                  <a:pt x="16" y="1"/>
                  <a:pt x="16" y="1"/>
                </a:cubicBezTo>
                <a:cubicBezTo>
                  <a:pt x="7" y="3"/>
                  <a:pt x="0" y="0"/>
                  <a:pt x="0" y="4"/>
                </a:cubicBezTo>
                <a:cubicBezTo>
                  <a:pt x="1" y="7"/>
                  <a:pt x="13" y="8"/>
                  <a:pt x="16" y="8"/>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61" name="Freeform 75"/>
          <p:cNvSpPr/>
          <p:nvPr/>
        </p:nvSpPr>
        <p:spPr bwMode="auto">
          <a:xfrm>
            <a:off x="7450809" y="1719244"/>
            <a:ext cx="41862" cy="18201"/>
          </a:xfrm>
          <a:custGeom>
            <a:avLst/>
            <a:gdLst>
              <a:gd name="T0" fmla="*/ 6 w 13"/>
              <a:gd name="T1" fmla="*/ 5 h 5"/>
              <a:gd name="T2" fmla="*/ 13 w 13"/>
              <a:gd name="T3" fmla="*/ 4 h 5"/>
              <a:gd name="T4" fmla="*/ 9 w 13"/>
              <a:gd name="T5" fmla="*/ 1 h 5"/>
              <a:gd name="T6" fmla="*/ 6 w 13"/>
              <a:gd name="T7" fmla="*/ 2 h 5"/>
              <a:gd name="T8" fmla="*/ 6 w 13"/>
              <a:gd name="T9" fmla="*/ 5 h 5"/>
            </a:gdLst>
            <a:ahLst/>
            <a:cxnLst>
              <a:cxn ang="0">
                <a:pos x="T0" y="T1"/>
              </a:cxn>
              <a:cxn ang="0">
                <a:pos x="T2" y="T3"/>
              </a:cxn>
              <a:cxn ang="0">
                <a:pos x="T4" y="T5"/>
              </a:cxn>
              <a:cxn ang="0">
                <a:pos x="T6" y="T7"/>
              </a:cxn>
              <a:cxn ang="0">
                <a:pos x="T8" y="T9"/>
              </a:cxn>
            </a:cxnLst>
            <a:rect l="0" t="0" r="r" b="b"/>
            <a:pathLst>
              <a:path w="13" h="5">
                <a:moveTo>
                  <a:pt x="6" y="5"/>
                </a:moveTo>
                <a:cubicBezTo>
                  <a:pt x="9" y="5"/>
                  <a:pt x="12" y="5"/>
                  <a:pt x="13" y="4"/>
                </a:cubicBezTo>
                <a:cubicBezTo>
                  <a:pt x="13" y="2"/>
                  <a:pt x="12" y="0"/>
                  <a:pt x="9" y="1"/>
                </a:cubicBezTo>
                <a:cubicBezTo>
                  <a:pt x="6" y="1"/>
                  <a:pt x="6" y="2"/>
                  <a:pt x="6" y="2"/>
                </a:cubicBezTo>
                <a:cubicBezTo>
                  <a:pt x="0" y="3"/>
                  <a:pt x="2" y="5"/>
                  <a:pt x="6" y="5"/>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62" name="Freeform 76"/>
          <p:cNvSpPr/>
          <p:nvPr/>
        </p:nvSpPr>
        <p:spPr bwMode="auto">
          <a:xfrm>
            <a:off x="7516331" y="1726524"/>
            <a:ext cx="72802" cy="32761"/>
          </a:xfrm>
          <a:custGeom>
            <a:avLst/>
            <a:gdLst>
              <a:gd name="T0" fmla="*/ 15 w 22"/>
              <a:gd name="T1" fmla="*/ 8 h 10"/>
              <a:gd name="T2" fmla="*/ 21 w 22"/>
              <a:gd name="T3" fmla="*/ 4 h 10"/>
              <a:gd name="T4" fmla="*/ 16 w 22"/>
              <a:gd name="T5" fmla="*/ 0 h 10"/>
              <a:gd name="T6" fmla="*/ 2 w 22"/>
              <a:gd name="T7" fmla="*/ 8 h 10"/>
              <a:gd name="T8" fmla="*/ 15 w 22"/>
              <a:gd name="T9" fmla="*/ 8 h 10"/>
            </a:gdLst>
            <a:ahLst/>
            <a:cxnLst>
              <a:cxn ang="0">
                <a:pos x="T0" y="T1"/>
              </a:cxn>
              <a:cxn ang="0">
                <a:pos x="T2" y="T3"/>
              </a:cxn>
              <a:cxn ang="0">
                <a:pos x="T4" y="T5"/>
              </a:cxn>
              <a:cxn ang="0">
                <a:pos x="T6" y="T7"/>
              </a:cxn>
              <a:cxn ang="0">
                <a:pos x="T8" y="T9"/>
              </a:cxn>
            </a:cxnLst>
            <a:rect l="0" t="0" r="r" b="b"/>
            <a:pathLst>
              <a:path w="22" h="10">
                <a:moveTo>
                  <a:pt x="15" y="8"/>
                </a:moveTo>
                <a:cubicBezTo>
                  <a:pt x="20" y="7"/>
                  <a:pt x="22" y="8"/>
                  <a:pt x="21" y="4"/>
                </a:cubicBezTo>
                <a:cubicBezTo>
                  <a:pt x="20" y="1"/>
                  <a:pt x="16" y="0"/>
                  <a:pt x="16" y="0"/>
                </a:cubicBezTo>
                <a:cubicBezTo>
                  <a:pt x="8" y="5"/>
                  <a:pt x="0" y="5"/>
                  <a:pt x="2" y="8"/>
                </a:cubicBezTo>
                <a:cubicBezTo>
                  <a:pt x="4" y="10"/>
                  <a:pt x="9" y="8"/>
                  <a:pt x="15" y="8"/>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63" name="Freeform 77"/>
          <p:cNvSpPr/>
          <p:nvPr/>
        </p:nvSpPr>
        <p:spPr bwMode="auto">
          <a:xfrm>
            <a:off x="8271650" y="1722884"/>
            <a:ext cx="283927" cy="161984"/>
          </a:xfrm>
          <a:custGeom>
            <a:avLst/>
            <a:gdLst>
              <a:gd name="T0" fmla="*/ 31 w 86"/>
              <a:gd name="T1" fmla="*/ 28 h 49"/>
              <a:gd name="T2" fmla="*/ 32 w 86"/>
              <a:gd name="T3" fmla="*/ 33 h 49"/>
              <a:gd name="T4" fmla="*/ 51 w 86"/>
              <a:gd name="T5" fmla="*/ 44 h 49"/>
              <a:gd name="T6" fmla="*/ 76 w 86"/>
              <a:gd name="T7" fmla="*/ 49 h 49"/>
              <a:gd name="T8" fmla="*/ 83 w 86"/>
              <a:gd name="T9" fmla="*/ 43 h 49"/>
              <a:gd name="T10" fmla="*/ 81 w 86"/>
              <a:gd name="T11" fmla="*/ 37 h 49"/>
              <a:gd name="T12" fmla="*/ 86 w 86"/>
              <a:gd name="T13" fmla="*/ 30 h 49"/>
              <a:gd name="T14" fmla="*/ 73 w 86"/>
              <a:gd name="T15" fmla="*/ 25 h 49"/>
              <a:gd name="T16" fmla="*/ 67 w 86"/>
              <a:gd name="T17" fmla="*/ 22 h 49"/>
              <a:gd name="T18" fmla="*/ 55 w 86"/>
              <a:gd name="T19" fmla="*/ 22 h 49"/>
              <a:gd name="T20" fmla="*/ 40 w 86"/>
              <a:gd name="T21" fmla="*/ 21 h 49"/>
              <a:gd name="T22" fmla="*/ 60 w 86"/>
              <a:gd name="T23" fmla="*/ 14 h 49"/>
              <a:gd name="T24" fmla="*/ 55 w 86"/>
              <a:gd name="T25" fmla="*/ 4 h 49"/>
              <a:gd name="T26" fmla="*/ 33 w 86"/>
              <a:gd name="T27" fmla="*/ 3 h 49"/>
              <a:gd name="T28" fmla="*/ 21 w 86"/>
              <a:gd name="T29" fmla="*/ 13 h 49"/>
              <a:gd name="T30" fmla="*/ 20 w 86"/>
              <a:gd name="T31" fmla="*/ 21 h 49"/>
              <a:gd name="T32" fmla="*/ 4 w 86"/>
              <a:gd name="T33" fmla="*/ 25 h 49"/>
              <a:gd name="T34" fmla="*/ 31 w 86"/>
              <a:gd name="T35" fmla="*/ 2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6" h="49">
                <a:moveTo>
                  <a:pt x="31" y="28"/>
                </a:moveTo>
                <a:cubicBezTo>
                  <a:pt x="40" y="25"/>
                  <a:pt x="34" y="31"/>
                  <a:pt x="32" y="33"/>
                </a:cubicBezTo>
                <a:cubicBezTo>
                  <a:pt x="29" y="36"/>
                  <a:pt x="41" y="42"/>
                  <a:pt x="51" y="44"/>
                </a:cubicBezTo>
                <a:cubicBezTo>
                  <a:pt x="62" y="45"/>
                  <a:pt x="68" y="49"/>
                  <a:pt x="76" y="49"/>
                </a:cubicBezTo>
                <a:cubicBezTo>
                  <a:pt x="83" y="43"/>
                  <a:pt x="83" y="43"/>
                  <a:pt x="83" y="43"/>
                </a:cubicBezTo>
                <a:cubicBezTo>
                  <a:pt x="83" y="43"/>
                  <a:pt x="80" y="40"/>
                  <a:pt x="81" y="37"/>
                </a:cubicBezTo>
                <a:cubicBezTo>
                  <a:pt x="81" y="34"/>
                  <a:pt x="86" y="33"/>
                  <a:pt x="86" y="30"/>
                </a:cubicBezTo>
                <a:cubicBezTo>
                  <a:pt x="86" y="26"/>
                  <a:pt x="80" y="24"/>
                  <a:pt x="73" y="25"/>
                </a:cubicBezTo>
                <a:cubicBezTo>
                  <a:pt x="67" y="26"/>
                  <a:pt x="67" y="26"/>
                  <a:pt x="67" y="22"/>
                </a:cubicBezTo>
                <a:cubicBezTo>
                  <a:pt x="67" y="19"/>
                  <a:pt x="61" y="21"/>
                  <a:pt x="55" y="22"/>
                </a:cubicBezTo>
                <a:cubicBezTo>
                  <a:pt x="49" y="23"/>
                  <a:pt x="40" y="21"/>
                  <a:pt x="40" y="21"/>
                </a:cubicBezTo>
                <a:cubicBezTo>
                  <a:pt x="40" y="21"/>
                  <a:pt x="60" y="20"/>
                  <a:pt x="60" y="14"/>
                </a:cubicBezTo>
                <a:cubicBezTo>
                  <a:pt x="61" y="9"/>
                  <a:pt x="65" y="8"/>
                  <a:pt x="55" y="4"/>
                </a:cubicBezTo>
                <a:cubicBezTo>
                  <a:pt x="44" y="0"/>
                  <a:pt x="38" y="0"/>
                  <a:pt x="33" y="3"/>
                </a:cubicBezTo>
                <a:cubicBezTo>
                  <a:pt x="28" y="6"/>
                  <a:pt x="26" y="8"/>
                  <a:pt x="21" y="13"/>
                </a:cubicBezTo>
                <a:cubicBezTo>
                  <a:pt x="16" y="18"/>
                  <a:pt x="22" y="20"/>
                  <a:pt x="20" y="21"/>
                </a:cubicBezTo>
                <a:cubicBezTo>
                  <a:pt x="18" y="22"/>
                  <a:pt x="9" y="21"/>
                  <a:pt x="4" y="25"/>
                </a:cubicBezTo>
                <a:cubicBezTo>
                  <a:pt x="0" y="28"/>
                  <a:pt x="22" y="32"/>
                  <a:pt x="31" y="28"/>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64" name="Freeform 78"/>
          <p:cNvSpPr/>
          <p:nvPr/>
        </p:nvSpPr>
        <p:spPr bwMode="auto">
          <a:xfrm>
            <a:off x="6697309" y="4236370"/>
            <a:ext cx="389490" cy="389490"/>
          </a:xfrm>
          <a:custGeom>
            <a:avLst/>
            <a:gdLst>
              <a:gd name="T0" fmla="*/ 77 w 118"/>
              <a:gd name="T1" fmla="*/ 40 h 118"/>
              <a:gd name="T2" fmla="*/ 56 w 118"/>
              <a:gd name="T3" fmla="*/ 20 h 118"/>
              <a:gd name="T4" fmla="*/ 45 w 118"/>
              <a:gd name="T5" fmla="*/ 1 h 118"/>
              <a:gd name="T6" fmla="*/ 39 w 118"/>
              <a:gd name="T7" fmla="*/ 2 h 118"/>
              <a:gd name="T8" fmla="*/ 29 w 118"/>
              <a:gd name="T9" fmla="*/ 17 h 118"/>
              <a:gd name="T10" fmla="*/ 28 w 118"/>
              <a:gd name="T11" fmla="*/ 39 h 118"/>
              <a:gd name="T12" fmla="*/ 21 w 118"/>
              <a:gd name="T13" fmla="*/ 43 h 118"/>
              <a:gd name="T14" fmla="*/ 19 w 118"/>
              <a:gd name="T15" fmla="*/ 53 h 118"/>
              <a:gd name="T16" fmla="*/ 14 w 118"/>
              <a:gd name="T17" fmla="*/ 60 h 118"/>
              <a:gd name="T18" fmla="*/ 8 w 118"/>
              <a:gd name="T19" fmla="*/ 67 h 118"/>
              <a:gd name="T20" fmla="*/ 8 w 118"/>
              <a:gd name="T21" fmla="*/ 81 h 118"/>
              <a:gd name="T22" fmla="*/ 1 w 118"/>
              <a:gd name="T23" fmla="*/ 82 h 118"/>
              <a:gd name="T24" fmla="*/ 0 w 118"/>
              <a:gd name="T25" fmla="*/ 83 h 118"/>
              <a:gd name="T26" fmla="*/ 1 w 118"/>
              <a:gd name="T27" fmla="*/ 84 h 118"/>
              <a:gd name="T28" fmla="*/ 11 w 118"/>
              <a:gd name="T29" fmla="*/ 94 h 118"/>
              <a:gd name="T30" fmla="*/ 19 w 118"/>
              <a:gd name="T31" fmla="*/ 103 h 118"/>
              <a:gd name="T32" fmla="*/ 25 w 118"/>
              <a:gd name="T33" fmla="*/ 109 h 118"/>
              <a:gd name="T34" fmla="*/ 34 w 118"/>
              <a:gd name="T35" fmla="*/ 112 h 118"/>
              <a:gd name="T36" fmla="*/ 38 w 118"/>
              <a:gd name="T37" fmla="*/ 115 h 118"/>
              <a:gd name="T38" fmla="*/ 43 w 118"/>
              <a:gd name="T39" fmla="*/ 118 h 118"/>
              <a:gd name="T40" fmla="*/ 50 w 118"/>
              <a:gd name="T41" fmla="*/ 118 h 118"/>
              <a:gd name="T42" fmla="*/ 53 w 118"/>
              <a:gd name="T43" fmla="*/ 116 h 118"/>
              <a:gd name="T44" fmla="*/ 59 w 118"/>
              <a:gd name="T45" fmla="*/ 112 h 118"/>
              <a:gd name="T46" fmla="*/ 79 w 118"/>
              <a:gd name="T47" fmla="*/ 111 h 118"/>
              <a:gd name="T48" fmla="*/ 90 w 118"/>
              <a:gd name="T49" fmla="*/ 106 h 118"/>
              <a:gd name="T50" fmla="*/ 105 w 118"/>
              <a:gd name="T51" fmla="*/ 99 h 118"/>
              <a:gd name="T52" fmla="*/ 106 w 118"/>
              <a:gd name="T53" fmla="*/ 99 h 118"/>
              <a:gd name="T54" fmla="*/ 113 w 118"/>
              <a:gd name="T55" fmla="*/ 91 h 118"/>
              <a:gd name="T56" fmla="*/ 109 w 118"/>
              <a:gd name="T57" fmla="*/ 80 h 118"/>
              <a:gd name="T58" fmla="*/ 87 w 118"/>
              <a:gd name="T59" fmla="*/ 74 h 118"/>
              <a:gd name="T60" fmla="*/ 73 w 118"/>
              <a:gd name="T61" fmla="*/ 62 h 118"/>
              <a:gd name="T62" fmla="*/ 78 w 118"/>
              <a:gd name="T63" fmla="*/ 55 h 118"/>
              <a:gd name="T64" fmla="*/ 81 w 118"/>
              <a:gd name="T65" fmla="*/ 5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8" h="118">
                <a:moveTo>
                  <a:pt x="84" y="48"/>
                </a:moveTo>
                <a:cubicBezTo>
                  <a:pt x="86" y="46"/>
                  <a:pt x="80" y="44"/>
                  <a:pt x="77" y="40"/>
                </a:cubicBezTo>
                <a:cubicBezTo>
                  <a:pt x="75" y="36"/>
                  <a:pt x="72" y="33"/>
                  <a:pt x="67" y="28"/>
                </a:cubicBezTo>
                <a:cubicBezTo>
                  <a:pt x="62" y="24"/>
                  <a:pt x="60" y="24"/>
                  <a:pt x="56" y="20"/>
                </a:cubicBezTo>
                <a:cubicBezTo>
                  <a:pt x="51" y="17"/>
                  <a:pt x="51" y="17"/>
                  <a:pt x="50" y="12"/>
                </a:cubicBezTo>
                <a:cubicBezTo>
                  <a:pt x="49" y="7"/>
                  <a:pt x="49" y="6"/>
                  <a:pt x="45" y="1"/>
                </a:cubicBezTo>
                <a:cubicBezTo>
                  <a:pt x="45" y="0"/>
                  <a:pt x="44" y="0"/>
                  <a:pt x="44" y="0"/>
                </a:cubicBezTo>
                <a:cubicBezTo>
                  <a:pt x="39" y="2"/>
                  <a:pt x="39" y="2"/>
                  <a:pt x="39" y="2"/>
                </a:cubicBezTo>
                <a:cubicBezTo>
                  <a:pt x="38" y="3"/>
                  <a:pt x="37" y="5"/>
                  <a:pt x="34" y="7"/>
                </a:cubicBezTo>
                <a:cubicBezTo>
                  <a:pt x="31" y="10"/>
                  <a:pt x="29" y="13"/>
                  <a:pt x="29" y="17"/>
                </a:cubicBezTo>
                <a:cubicBezTo>
                  <a:pt x="29" y="22"/>
                  <a:pt x="29" y="27"/>
                  <a:pt x="29" y="34"/>
                </a:cubicBezTo>
                <a:cubicBezTo>
                  <a:pt x="29" y="36"/>
                  <a:pt x="29" y="37"/>
                  <a:pt x="28" y="39"/>
                </a:cubicBezTo>
                <a:cubicBezTo>
                  <a:pt x="27" y="40"/>
                  <a:pt x="26" y="41"/>
                  <a:pt x="25" y="41"/>
                </a:cubicBezTo>
                <a:cubicBezTo>
                  <a:pt x="23" y="42"/>
                  <a:pt x="22" y="42"/>
                  <a:pt x="21" y="43"/>
                </a:cubicBezTo>
                <a:cubicBezTo>
                  <a:pt x="19" y="45"/>
                  <a:pt x="19" y="46"/>
                  <a:pt x="19" y="48"/>
                </a:cubicBezTo>
                <a:cubicBezTo>
                  <a:pt x="19" y="50"/>
                  <a:pt x="19" y="51"/>
                  <a:pt x="19" y="53"/>
                </a:cubicBezTo>
                <a:cubicBezTo>
                  <a:pt x="19" y="55"/>
                  <a:pt x="19" y="57"/>
                  <a:pt x="17" y="58"/>
                </a:cubicBezTo>
                <a:cubicBezTo>
                  <a:pt x="16" y="59"/>
                  <a:pt x="15" y="60"/>
                  <a:pt x="14" y="60"/>
                </a:cubicBezTo>
                <a:cubicBezTo>
                  <a:pt x="12" y="60"/>
                  <a:pt x="11" y="60"/>
                  <a:pt x="10" y="61"/>
                </a:cubicBezTo>
                <a:cubicBezTo>
                  <a:pt x="9" y="62"/>
                  <a:pt x="8" y="64"/>
                  <a:pt x="8" y="67"/>
                </a:cubicBezTo>
                <a:cubicBezTo>
                  <a:pt x="8" y="70"/>
                  <a:pt x="9" y="74"/>
                  <a:pt x="9" y="77"/>
                </a:cubicBezTo>
                <a:cubicBezTo>
                  <a:pt x="9" y="79"/>
                  <a:pt x="9" y="80"/>
                  <a:pt x="8" y="81"/>
                </a:cubicBezTo>
                <a:cubicBezTo>
                  <a:pt x="7" y="82"/>
                  <a:pt x="6" y="82"/>
                  <a:pt x="5" y="82"/>
                </a:cubicBezTo>
                <a:cubicBezTo>
                  <a:pt x="3" y="82"/>
                  <a:pt x="2" y="82"/>
                  <a:pt x="1" y="82"/>
                </a:cubicBezTo>
                <a:cubicBezTo>
                  <a:pt x="1" y="82"/>
                  <a:pt x="1" y="82"/>
                  <a:pt x="1" y="82"/>
                </a:cubicBezTo>
                <a:cubicBezTo>
                  <a:pt x="0" y="83"/>
                  <a:pt x="0" y="83"/>
                  <a:pt x="0" y="83"/>
                </a:cubicBezTo>
                <a:cubicBezTo>
                  <a:pt x="0" y="83"/>
                  <a:pt x="0" y="83"/>
                  <a:pt x="0" y="83"/>
                </a:cubicBezTo>
                <a:cubicBezTo>
                  <a:pt x="0" y="83"/>
                  <a:pt x="1" y="83"/>
                  <a:pt x="1" y="84"/>
                </a:cubicBezTo>
                <a:cubicBezTo>
                  <a:pt x="1" y="84"/>
                  <a:pt x="2" y="85"/>
                  <a:pt x="3" y="86"/>
                </a:cubicBezTo>
                <a:cubicBezTo>
                  <a:pt x="6" y="89"/>
                  <a:pt x="7" y="90"/>
                  <a:pt x="11" y="94"/>
                </a:cubicBezTo>
                <a:cubicBezTo>
                  <a:pt x="13" y="96"/>
                  <a:pt x="16" y="99"/>
                  <a:pt x="18" y="102"/>
                </a:cubicBezTo>
                <a:cubicBezTo>
                  <a:pt x="18" y="102"/>
                  <a:pt x="19" y="103"/>
                  <a:pt x="19" y="103"/>
                </a:cubicBezTo>
                <a:cubicBezTo>
                  <a:pt x="19" y="103"/>
                  <a:pt x="20" y="103"/>
                  <a:pt x="20" y="104"/>
                </a:cubicBezTo>
                <a:cubicBezTo>
                  <a:pt x="25" y="109"/>
                  <a:pt x="25" y="109"/>
                  <a:pt x="25" y="109"/>
                </a:cubicBezTo>
                <a:cubicBezTo>
                  <a:pt x="26" y="109"/>
                  <a:pt x="27" y="109"/>
                  <a:pt x="28" y="110"/>
                </a:cubicBezTo>
                <a:cubicBezTo>
                  <a:pt x="30" y="111"/>
                  <a:pt x="33" y="112"/>
                  <a:pt x="34" y="112"/>
                </a:cubicBezTo>
                <a:cubicBezTo>
                  <a:pt x="35" y="112"/>
                  <a:pt x="36" y="112"/>
                  <a:pt x="37" y="113"/>
                </a:cubicBezTo>
                <a:cubicBezTo>
                  <a:pt x="37" y="114"/>
                  <a:pt x="38" y="115"/>
                  <a:pt x="38" y="115"/>
                </a:cubicBezTo>
                <a:cubicBezTo>
                  <a:pt x="38" y="116"/>
                  <a:pt x="38" y="117"/>
                  <a:pt x="39" y="117"/>
                </a:cubicBezTo>
                <a:cubicBezTo>
                  <a:pt x="40" y="117"/>
                  <a:pt x="41" y="118"/>
                  <a:pt x="43" y="118"/>
                </a:cubicBezTo>
                <a:cubicBezTo>
                  <a:pt x="47" y="118"/>
                  <a:pt x="50" y="118"/>
                  <a:pt x="50" y="118"/>
                </a:cubicBezTo>
                <a:cubicBezTo>
                  <a:pt x="50" y="118"/>
                  <a:pt x="50" y="118"/>
                  <a:pt x="50" y="118"/>
                </a:cubicBezTo>
                <a:cubicBezTo>
                  <a:pt x="50" y="118"/>
                  <a:pt x="50" y="118"/>
                  <a:pt x="51" y="118"/>
                </a:cubicBezTo>
                <a:cubicBezTo>
                  <a:pt x="51" y="118"/>
                  <a:pt x="52" y="117"/>
                  <a:pt x="53" y="116"/>
                </a:cubicBezTo>
                <a:cubicBezTo>
                  <a:pt x="54" y="115"/>
                  <a:pt x="55" y="114"/>
                  <a:pt x="56" y="113"/>
                </a:cubicBezTo>
                <a:cubicBezTo>
                  <a:pt x="57" y="112"/>
                  <a:pt x="58" y="112"/>
                  <a:pt x="59" y="112"/>
                </a:cubicBezTo>
                <a:cubicBezTo>
                  <a:pt x="61" y="112"/>
                  <a:pt x="62" y="112"/>
                  <a:pt x="64" y="112"/>
                </a:cubicBezTo>
                <a:cubicBezTo>
                  <a:pt x="70" y="112"/>
                  <a:pt x="77" y="111"/>
                  <a:pt x="79" y="111"/>
                </a:cubicBezTo>
                <a:cubicBezTo>
                  <a:pt x="79" y="111"/>
                  <a:pt x="80" y="110"/>
                  <a:pt x="80" y="110"/>
                </a:cubicBezTo>
                <a:cubicBezTo>
                  <a:pt x="82" y="108"/>
                  <a:pt x="85" y="106"/>
                  <a:pt x="90" y="106"/>
                </a:cubicBezTo>
                <a:cubicBezTo>
                  <a:pt x="93" y="106"/>
                  <a:pt x="95" y="105"/>
                  <a:pt x="97" y="103"/>
                </a:cubicBezTo>
                <a:cubicBezTo>
                  <a:pt x="99" y="101"/>
                  <a:pt x="101" y="99"/>
                  <a:pt x="105" y="99"/>
                </a:cubicBezTo>
                <a:cubicBezTo>
                  <a:pt x="105" y="99"/>
                  <a:pt x="105" y="99"/>
                  <a:pt x="105" y="99"/>
                </a:cubicBezTo>
                <a:cubicBezTo>
                  <a:pt x="105" y="99"/>
                  <a:pt x="106" y="99"/>
                  <a:pt x="106" y="99"/>
                </a:cubicBezTo>
                <a:cubicBezTo>
                  <a:pt x="106" y="98"/>
                  <a:pt x="107" y="98"/>
                  <a:pt x="108" y="97"/>
                </a:cubicBezTo>
                <a:cubicBezTo>
                  <a:pt x="110" y="95"/>
                  <a:pt x="112" y="93"/>
                  <a:pt x="113" y="91"/>
                </a:cubicBezTo>
                <a:cubicBezTo>
                  <a:pt x="115" y="89"/>
                  <a:pt x="117" y="87"/>
                  <a:pt x="118" y="86"/>
                </a:cubicBezTo>
                <a:cubicBezTo>
                  <a:pt x="115" y="85"/>
                  <a:pt x="112" y="84"/>
                  <a:pt x="109" y="80"/>
                </a:cubicBezTo>
                <a:cubicBezTo>
                  <a:pt x="107" y="78"/>
                  <a:pt x="104" y="78"/>
                  <a:pt x="100" y="77"/>
                </a:cubicBezTo>
                <a:cubicBezTo>
                  <a:pt x="96" y="76"/>
                  <a:pt x="92" y="76"/>
                  <a:pt x="87" y="74"/>
                </a:cubicBezTo>
                <a:cubicBezTo>
                  <a:pt x="80" y="70"/>
                  <a:pt x="76" y="66"/>
                  <a:pt x="74" y="64"/>
                </a:cubicBezTo>
                <a:cubicBezTo>
                  <a:pt x="73" y="64"/>
                  <a:pt x="73" y="62"/>
                  <a:pt x="73" y="62"/>
                </a:cubicBezTo>
                <a:cubicBezTo>
                  <a:pt x="73" y="60"/>
                  <a:pt x="74" y="59"/>
                  <a:pt x="75" y="58"/>
                </a:cubicBezTo>
                <a:cubicBezTo>
                  <a:pt x="75" y="57"/>
                  <a:pt x="76" y="56"/>
                  <a:pt x="78" y="55"/>
                </a:cubicBezTo>
                <a:cubicBezTo>
                  <a:pt x="79" y="54"/>
                  <a:pt x="80" y="53"/>
                  <a:pt x="82" y="52"/>
                </a:cubicBezTo>
                <a:cubicBezTo>
                  <a:pt x="81" y="51"/>
                  <a:pt x="81" y="51"/>
                  <a:pt x="81" y="50"/>
                </a:cubicBezTo>
                <a:cubicBezTo>
                  <a:pt x="81" y="49"/>
                  <a:pt x="82" y="50"/>
                  <a:pt x="84" y="48"/>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65" name="Freeform 79"/>
          <p:cNvSpPr/>
          <p:nvPr/>
        </p:nvSpPr>
        <p:spPr bwMode="auto">
          <a:xfrm>
            <a:off x="5508817" y="3488331"/>
            <a:ext cx="74622" cy="169265"/>
          </a:xfrm>
          <a:custGeom>
            <a:avLst/>
            <a:gdLst>
              <a:gd name="T0" fmla="*/ 15 w 23"/>
              <a:gd name="T1" fmla="*/ 23 h 51"/>
              <a:gd name="T2" fmla="*/ 16 w 23"/>
              <a:gd name="T3" fmla="*/ 23 h 51"/>
              <a:gd name="T4" fmla="*/ 16 w 23"/>
              <a:gd name="T5" fmla="*/ 22 h 51"/>
              <a:gd name="T6" fmla="*/ 19 w 23"/>
              <a:gd name="T7" fmla="*/ 8 h 51"/>
              <a:gd name="T8" fmla="*/ 21 w 23"/>
              <a:gd name="T9" fmla="*/ 3 h 51"/>
              <a:gd name="T10" fmla="*/ 23 w 23"/>
              <a:gd name="T11" fmla="*/ 1 h 51"/>
              <a:gd name="T12" fmla="*/ 23 w 23"/>
              <a:gd name="T13" fmla="*/ 1 h 51"/>
              <a:gd name="T14" fmla="*/ 21 w 23"/>
              <a:gd name="T15" fmla="*/ 0 h 51"/>
              <a:gd name="T16" fmla="*/ 16 w 23"/>
              <a:gd name="T17" fmla="*/ 0 h 51"/>
              <a:gd name="T18" fmla="*/ 10 w 23"/>
              <a:gd name="T19" fmla="*/ 1 h 51"/>
              <a:gd name="T20" fmla="*/ 5 w 23"/>
              <a:gd name="T21" fmla="*/ 2 h 51"/>
              <a:gd name="T22" fmla="*/ 5 w 23"/>
              <a:gd name="T23" fmla="*/ 3 h 51"/>
              <a:gd name="T24" fmla="*/ 7 w 23"/>
              <a:gd name="T25" fmla="*/ 12 h 51"/>
              <a:gd name="T26" fmla="*/ 1 w 23"/>
              <a:gd name="T27" fmla="*/ 29 h 51"/>
              <a:gd name="T28" fmla="*/ 5 w 23"/>
              <a:gd name="T29" fmla="*/ 35 h 51"/>
              <a:gd name="T30" fmla="*/ 6 w 23"/>
              <a:gd name="T31" fmla="*/ 48 h 51"/>
              <a:gd name="T32" fmla="*/ 14 w 23"/>
              <a:gd name="T33" fmla="*/ 48 h 51"/>
              <a:gd name="T34" fmla="*/ 13 w 23"/>
              <a:gd name="T35" fmla="*/ 45 h 51"/>
              <a:gd name="T36" fmla="*/ 15 w 23"/>
              <a:gd name="T37" fmla="*/ 39 h 51"/>
              <a:gd name="T38" fmla="*/ 15 w 23"/>
              <a:gd name="T39" fmla="*/ 39 h 51"/>
              <a:gd name="T40" fmla="*/ 14 w 23"/>
              <a:gd name="T41" fmla="*/ 36 h 51"/>
              <a:gd name="T42" fmla="*/ 16 w 23"/>
              <a:gd name="T43" fmla="*/ 31 h 51"/>
              <a:gd name="T44" fmla="*/ 17 w 23"/>
              <a:gd name="T45" fmla="*/ 30 h 51"/>
              <a:gd name="T46" fmla="*/ 17 w 23"/>
              <a:gd name="T47" fmla="*/ 29 h 51"/>
              <a:gd name="T48" fmla="*/ 14 w 23"/>
              <a:gd name="T49" fmla="*/ 27 h 51"/>
              <a:gd name="T50" fmla="*/ 13 w 23"/>
              <a:gd name="T51" fmla="*/ 25 h 51"/>
              <a:gd name="T52" fmla="*/ 15 w 23"/>
              <a:gd name="T53" fmla="*/ 2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51">
                <a:moveTo>
                  <a:pt x="15" y="23"/>
                </a:moveTo>
                <a:cubicBezTo>
                  <a:pt x="15" y="23"/>
                  <a:pt x="15" y="23"/>
                  <a:pt x="16" y="23"/>
                </a:cubicBezTo>
                <a:cubicBezTo>
                  <a:pt x="16" y="22"/>
                  <a:pt x="16" y="22"/>
                  <a:pt x="16" y="22"/>
                </a:cubicBezTo>
                <a:cubicBezTo>
                  <a:pt x="16" y="19"/>
                  <a:pt x="17" y="17"/>
                  <a:pt x="19" y="8"/>
                </a:cubicBezTo>
                <a:cubicBezTo>
                  <a:pt x="20" y="6"/>
                  <a:pt x="21" y="4"/>
                  <a:pt x="21" y="3"/>
                </a:cubicBezTo>
                <a:cubicBezTo>
                  <a:pt x="22" y="2"/>
                  <a:pt x="22" y="2"/>
                  <a:pt x="23" y="1"/>
                </a:cubicBezTo>
                <a:cubicBezTo>
                  <a:pt x="23" y="1"/>
                  <a:pt x="23" y="1"/>
                  <a:pt x="23" y="1"/>
                </a:cubicBezTo>
                <a:cubicBezTo>
                  <a:pt x="22" y="1"/>
                  <a:pt x="22" y="0"/>
                  <a:pt x="21" y="0"/>
                </a:cubicBezTo>
                <a:cubicBezTo>
                  <a:pt x="20" y="0"/>
                  <a:pt x="18" y="0"/>
                  <a:pt x="16" y="0"/>
                </a:cubicBezTo>
                <a:cubicBezTo>
                  <a:pt x="16" y="0"/>
                  <a:pt x="13" y="0"/>
                  <a:pt x="10" y="1"/>
                </a:cubicBezTo>
                <a:cubicBezTo>
                  <a:pt x="8" y="1"/>
                  <a:pt x="6" y="2"/>
                  <a:pt x="5" y="2"/>
                </a:cubicBezTo>
                <a:cubicBezTo>
                  <a:pt x="5" y="3"/>
                  <a:pt x="5" y="3"/>
                  <a:pt x="5" y="3"/>
                </a:cubicBezTo>
                <a:cubicBezTo>
                  <a:pt x="7" y="8"/>
                  <a:pt x="6" y="8"/>
                  <a:pt x="7" y="12"/>
                </a:cubicBezTo>
                <a:cubicBezTo>
                  <a:pt x="7" y="17"/>
                  <a:pt x="2" y="21"/>
                  <a:pt x="1" y="29"/>
                </a:cubicBezTo>
                <a:cubicBezTo>
                  <a:pt x="0" y="38"/>
                  <a:pt x="4" y="30"/>
                  <a:pt x="5" y="35"/>
                </a:cubicBezTo>
                <a:cubicBezTo>
                  <a:pt x="7" y="39"/>
                  <a:pt x="5" y="44"/>
                  <a:pt x="6" y="48"/>
                </a:cubicBezTo>
                <a:cubicBezTo>
                  <a:pt x="8" y="51"/>
                  <a:pt x="10" y="49"/>
                  <a:pt x="14" y="48"/>
                </a:cubicBezTo>
                <a:cubicBezTo>
                  <a:pt x="13" y="47"/>
                  <a:pt x="13" y="46"/>
                  <a:pt x="13" y="45"/>
                </a:cubicBezTo>
                <a:cubicBezTo>
                  <a:pt x="13" y="43"/>
                  <a:pt x="14" y="41"/>
                  <a:pt x="15" y="39"/>
                </a:cubicBezTo>
                <a:cubicBezTo>
                  <a:pt x="15" y="39"/>
                  <a:pt x="15" y="39"/>
                  <a:pt x="15" y="39"/>
                </a:cubicBezTo>
                <a:cubicBezTo>
                  <a:pt x="14" y="38"/>
                  <a:pt x="13" y="37"/>
                  <a:pt x="14" y="36"/>
                </a:cubicBezTo>
                <a:cubicBezTo>
                  <a:pt x="14" y="33"/>
                  <a:pt x="15" y="32"/>
                  <a:pt x="16" y="31"/>
                </a:cubicBezTo>
                <a:cubicBezTo>
                  <a:pt x="16" y="31"/>
                  <a:pt x="17" y="30"/>
                  <a:pt x="17" y="30"/>
                </a:cubicBezTo>
                <a:cubicBezTo>
                  <a:pt x="17" y="30"/>
                  <a:pt x="17" y="29"/>
                  <a:pt x="17" y="29"/>
                </a:cubicBezTo>
                <a:cubicBezTo>
                  <a:pt x="16" y="29"/>
                  <a:pt x="15" y="28"/>
                  <a:pt x="14" y="27"/>
                </a:cubicBezTo>
                <a:cubicBezTo>
                  <a:pt x="14" y="27"/>
                  <a:pt x="14" y="27"/>
                  <a:pt x="13" y="25"/>
                </a:cubicBezTo>
                <a:cubicBezTo>
                  <a:pt x="13" y="24"/>
                  <a:pt x="14" y="23"/>
                  <a:pt x="15" y="23"/>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66" name="Freeform 80"/>
          <p:cNvSpPr/>
          <p:nvPr/>
        </p:nvSpPr>
        <p:spPr bwMode="auto">
          <a:xfrm>
            <a:off x="5618020" y="3168003"/>
            <a:ext cx="362190" cy="296668"/>
          </a:xfrm>
          <a:custGeom>
            <a:avLst/>
            <a:gdLst>
              <a:gd name="T0" fmla="*/ 60 w 110"/>
              <a:gd name="T1" fmla="*/ 8 h 90"/>
              <a:gd name="T2" fmla="*/ 51 w 110"/>
              <a:gd name="T3" fmla="*/ 14 h 90"/>
              <a:gd name="T4" fmla="*/ 50 w 110"/>
              <a:gd name="T5" fmla="*/ 18 h 90"/>
              <a:gd name="T6" fmla="*/ 46 w 110"/>
              <a:gd name="T7" fmla="*/ 20 h 90"/>
              <a:gd name="T8" fmla="*/ 38 w 110"/>
              <a:gd name="T9" fmla="*/ 19 h 90"/>
              <a:gd name="T10" fmla="*/ 33 w 110"/>
              <a:gd name="T11" fmla="*/ 17 h 90"/>
              <a:gd name="T12" fmla="*/ 31 w 110"/>
              <a:gd name="T13" fmla="*/ 18 h 90"/>
              <a:gd name="T14" fmla="*/ 31 w 110"/>
              <a:gd name="T15" fmla="*/ 28 h 90"/>
              <a:gd name="T16" fmla="*/ 28 w 110"/>
              <a:gd name="T17" fmla="*/ 28 h 90"/>
              <a:gd name="T18" fmla="*/ 24 w 110"/>
              <a:gd name="T19" fmla="*/ 26 h 90"/>
              <a:gd name="T20" fmla="*/ 15 w 110"/>
              <a:gd name="T21" fmla="*/ 25 h 90"/>
              <a:gd name="T22" fmla="*/ 7 w 110"/>
              <a:gd name="T23" fmla="*/ 26 h 90"/>
              <a:gd name="T24" fmla="*/ 7 w 110"/>
              <a:gd name="T25" fmla="*/ 31 h 90"/>
              <a:gd name="T26" fmla="*/ 8 w 110"/>
              <a:gd name="T27" fmla="*/ 31 h 90"/>
              <a:gd name="T28" fmla="*/ 13 w 110"/>
              <a:gd name="T29" fmla="*/ 34 h 90"/>
              <a:gd name="T30" fmla="*/ 20 w 110"/>
              <a:gd name="T31" fmla="*/ 38 h 90"/>
              <a:gd name="T32" fmla="*/ 27 w 110"/>
              <a:gd name="T33" fmla="*/ 42 h 90"/>
              <a:gd name="T34" fmla="*/ 30 w 110"/>
              <a:gd name="T35" fmla="*/ 49 h 90"/>
              <a:gd name="T36" fmla="*/ 35 w 110"/>
              <a:gd name="T37" fmla="*/ 55 h 90"/>
              <a:gd name="T38" fmla="*/ 40 w 110"/>
              <a:gd name="T39" fmla="*/ 61 h 90"/>
              <a:gd name="T40" fmla="*/ 37 w 110"/>
              <a:gd name="T41" fmla="*/ 65 h 90"/>
              <a:gd name="T42" fmla="*/ 32 w 110"/>
              <a:gd name="T43" fmla="*/ 81 h 90"/>
              <a:gd name="T44" fmla="*/ 35 w 110"/>
              <a:gd name="T45" fmla="*/ 85 h 90"/>
              <a:gd name="T46" fmla="*/ 43 w 110"/>
              <a:gd name="T47" fmla="*/ 87 h 90"/>
              <a:gd name="T48" fmla="*/ 56 w 110"/>
              <a:gd name="T49" fmla="*/ 85 h 90"/>
              <a:gd name="T50" fmla="*/ 60 w 110"/>
              <a:gd name="T51" fmla="*/ 87 h 90"/>
              <a:gd name="T52" fmla="*/ 63 w 110"/>
              <a:gd name="T53" fmla="*/ 90 h 90"/>
              <a:gd name="T54" fmla="*/ 68 w 110"/>
              <a:gd name="T55" fmla="*/ 90 h 90"/>
              <a:gd name="T56" fmla="*/ 71 w 110"/>
              <a:gd name="T57" fmla="*/ 90 h 90"/>
              <a:gd name="T58" fmla="*/ 69 w 110"/>
              <a:gd name="T59" fmla="*/ 88 h 90"/>
              <a:gd name="T60" fmla="*/ 83 w 110"/>
              <a:gd name="T61" fmla="*/ 82 h 90"/>
              <a:gd name="T62" fmla="*/ 99 w 110"/>
              <a:gd name="T63" fmla="*/ 85 h 90"/>
              <a:gd name="T64" fmla="*/ 105 w 110"/>
              <a:gd name="T65" fmla="*/ 81 h 90"/>
              <a:gd name="T66" fmla="*/ 108 w 110"/>
              <a:gd name="T67" fmla="*/ 80 h 90"/>
              <a:gd name="T68" fmla="*/ 105 w 110"/>
              <a:gd name="T69" fmla="*/ 72 h 90"/>
              <a:gd name="T70" fmla="*/ 103 w 110"/>
              <a:gd name="T71" fmla="*/ 62 h 90"/>
              <a:gd name="T72" fmla="*/ 103 w 110"/>
              <a:gd name="T73" fmla="*/ 58 h 90"/>
              <a:gd name="T74" fmla="*/ 104 w 110"/>
              <a:gd name="T75" fmla="*/ 57 h 90"/>
              <a:gd name="T76" fmla="*/ 103 w 110"/>
              <a:gd name="T77" fmla="*/ 56 h 90"/>
              <a:gd name="T78" fmla="*/ 102 w 110"/>
              <a:gd name="T79" fmla="*/ 55 h 90"/>
              <a:gd name="T80" fmla="*/ 101 w 110"/>
              <a:gd name="T81" fmla="*/ 55 h 90"/>
              <a:gd name="T82" fmla="*/ 98 w 110"/>
              <a:gd name="T83" fmla="*/ 54 h 90"/>
              <a:gd name="T84" fmla="*/ 96 w 110"/>
              <a:gd name="T85" fmla="*/ 50 h 90"/>
              <a:gd name="T86" fmla="*/ 103 w 110"/>
              <a:gd name="T87" fmla="*/ 39 h 90"/>
              <a:gd name="T88" fmla="*/ 106 w 110"/>
              <a:gd name="T89" fmla="*/ 36 h 90"/>
              <a:gd name="T90" fmla="*/ 107 w 110"/>
              <a:gd name="T91" fmla="*/ 33 h 90"/>
              <a:gd name="T92" fmla="*/ 109 w 110"/>
              <a:gd name="T93" fmla="*/ 27 h 90"/>
              <a:gd name="T94" fmla="*/ 110 w 110"/>
              <a:gd name="T95" fmla="*/ 24 h 90"/>
              <a:gd name="T96" fmla="*/ 110 w 110"/>
              <a:gd name="T97" fmla="*/ 24 h 90"/>
              <a:gd name="T98" fmla="*/ 110 w 110"/>
              <a:gd name="T99" fmla="*/ 24 h 90"/>
              <a:gd name="T100" fmla="*/ 100 w 110"/>
              <a:gd name="T101" fmla="*/ 21 h 90"/>
              <a:gd name="T102" fmla="*/ 91 w 110"/>
              <a:gd name="T103" fmla="*/ 18 h 90"/>
              <a:gd name="T104" fmla="*/ 83 w 110"/>
              <a:gd name="T105" fmla="*/ 14 h 90"/>
              <a:gd name="T106" fmla="*/ 70 w 110"/>
              <a:gd name="T107" fmla="*/ 5 h 90"/>
              <a:gd name="T108" fmla="*/ 65 w 110"/>
              <a:gd name="T109" fmla="*/ 0 h 90"/>
              <a:gd name="T110" fmla="*/ 61 w 110"/>
              <a:gd name="T111" fmla="*/ 2 h 90"/>
              <a:gd name="T112" fmla="*/ 60 w 110"/>
              <a:gd name="T113" fmla="*/ 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 h="90">
                <a:moveTo>
                  <a:pt x="60" y="8"/>
                </a:moveTo>
                <a:cubicBezTo>
                  <a:pt x="59" y="10"/>
                  <a:pt x="57" y="12"/>
                  <a:pt x="51" y="14"/>
                </a:cubicBezTo>
                <a:cubicBezTo>
                  <a:pt x="45" y="15"/>
                  <a:pt x="49" y="17"/>
                  <a:pt x="50" y="18"/>
                </a:cubicBezTo>
                <a:cubicBezTo>
                  <a:pt x="51" y="19"/>
                  <a:pt x="49" y="19"/>
                  <a:pt x="46" y="20"/>
                </a:cubicBezTo>
                <a:cubicBezTo>
                  <a:pt x="43" y="21"/>
                  <a:pt x="42" y="19"/>
                  <a:pt x="38" y="19"/>
                </a:cubicBezTo>
                <a:cubicBezTo>
                  <a:pt x="35" y="18"/>
                  <a:pt x="35" y="17"/>
                  <a:pt x="33" y="17"/>
                </a:cubicBezTo>
                <a:cubicBezTo>
                  <a:pt x="31" y="17"/>
                  <a:pt x="31" y="17"/>
                  <a:pt x="31" y="18"/>
                </a:cubicBezTo>
                <a:cubicBezTo>
                  <a:pt x="31" y="19"/>
                  <a:pt x="35" y="27"/>
                  <a:pt x="31" y="28"/>
                </a:cubicBezTo>
                <a:cubicBezTo>
                  <a:pt x="27" y="28"/>
                  <a:pt x="30" y="27"/>
                  <a:pt x="28" y="28"/>
                </a:cubicBezTo>
                <a:cubicBezTo>
                  <a:pt x="27" y="28"/>
                  <a:pt x="25" y="28"/>
                  <a:pt x="24" y="26"/>
                </a:cubicBezTo>
                <a:cubicBezTo>
                  <a:pt x="23" y="25"/>
                  <a:pt x="18" y="25"/>
                  <a:pt x="15" y="25"/>
                </a:cubicBezTo>
                <a:cubicBezTo>
                  <a:pt x="12" y="25"/>
                  <a:pt x="15" y="25"/>
                  <a:pt x="7" y="26"/>
                </a:cubicBezTo>
                <a:cubicBezTo>
                  <a:pt x="0" y="28"/>
                  <a:pt x="4" y="30"/>
                  <a:pt x="7" y="31"/>
                </a:cubicBezTo>
                <a:cubicBezTo>
                  <a:pt x="10" y="31"/>
                  <a:pt x="8" y="31"/>
                  <a:pt x="8" y="31"/>
                </a:cubicBezTo>
                <a:cubicBezTo>
                  <a:pt x="7" y="33"/>
                  <a:pt x="10" y="34"/>
                  <a:pt x="13" y="34"/>
                </a:cubicBezTo>
                <a:cubicBezTo>
                  <a:pt x="15" y="34"/>
                  <a:pt x="15" y="35"/>
                  <a:pt x="20" y="38"/>
                </a:cubicBezTo>
                <a:cubicBezTo>
                  <a:pt x="26" y="42"/>
                  <a:pt x="23" y="39"/>
                  <a:pt x="27" y="42"/>
                </a:cubicBezTo>
                <a:cubicBezTo>
                  <a:pt x="31" y="44"/>
                  <a:pt x="28" y="45"/>
                  <a:pt x="30" y="49"/>
                </a:cubicBezTo>
                <a:cubicBezTo>
                  <a:pt x="31" y="53"/>
                  <a:pt x="35" y="50"/>
                  <a:pt x="35" y="55"/>
                </a:cubicBezTo>
                <a:cubicBezTo>
                  <a:pt x="35" y="59"/>
                  <a:pt x="38" y="59"/>
                  <a:pt x="40" y="61"/>
                </a:cubicBezTo>
                <a:cubicBezTo>
                  <a:pt x="42" y="63"/>
                  <a:pt x="37" y="63"/>
                  <a:pt x="37" y="65"/>
                </a:cubicBezTo>
                <a:cubicBezTo>
                  <a:pt x="37" y="67"/>
                  <a:pt x="36" y="75"/>
                  <a:pt x="32" y="81"/>
                </a:cubicBezTo>
                <a:cubicBezTo>
                  <a:pt x="34" y="82"/>
                  <a:pt x="34" y="84"/>
                  <a:pt x="35" y="85"/>
                </a:cubicBezTo>
                <a:cubicBezTo>
                  <a:pt x="36" y="86"/>
                  <a:pt x="37" y="87"/>
                  <a:pt x="43" y="87"/>
                </a:cubicBezTo>
                <a:cubicBezTo>
                  <a:pt x="50" y="87"/>
                  <a:pt x="53" y="85"/>
                  <a:pt x="56" y="85"/>
                </a:cubicBezTo>
                <a:cubicBezTo>
                  <a:pt x="57" y="85"/>
                  <a:pt x="59" y="86"/>
                  <a:pt x="60" y="87"/>
                </a:cubicBezTo>
                <a:cubicBezTo>
                  <a:pt x="62" y="89"/>
                  <a:pt x="63" y="90"/>
                  <a:pt x="63" y="90"/>
                </a:cubicBezTo>
                <a:cubicBezTo>
                  <a:pt x="63" y="90"/>
                  <a:pt x="65" y="90"/>
                  <a:pt x="68" y="90"/>
                </a:cubicBezTo>
                <a:cubicBezTo>
                  <a:pt x="71" y="90"/>
                  <a:pt x="71" y="90"/>
                  <a:pt x="71" y="90"/>
                </a:cubicBezTo>
                <a:cubicBezTo>
                  <a:pt x="71" y="90"/>
                  <a:pt x="70" y="89"/>
                  <a:pt x="69" y="88"/>
                </a:cubicBezTo>
                <a:cubicBezTo>
                  <a:pt x="66" y="84"/>
                  <a:pt x="71" y="84"/>
                  <a:pt x="83" y="82"/>
                </a:cubicBezTo>
                <a:cubicBezTo>
                  <a:pt x="95" y="80"/>
                  <a:pt x="91" y="84"/>
                  <a:pt x="99" y="85"/>
                </a:cubicBezTo>
                <a:cubicBezTo>
                  <a:pt x="107" y="86"/>
                  <a:pt x="101" y="81"/>
                  <a:pt x="105" y="81"/>
                </a:cubicBezTo>
                <a:cubicBezTo>
                  <a:pt x="106" y="80"/>
                  <a:pt x="107" y="80"/>
                  <a:pt x="108" y="80"/>
                </a:cubicBezTo>
                <a:cubicBezTo>
                  <a:pt x="107" y="77"/>
                  <a:pt x="106" y="74"/>
                  <a:pt x="105" y="72"/>
                </a:cubicBezTo>
                <a:cubicBezTo>
                  <a:pt x="104" y="71"/>
                  <a:pt x="103" y="66"/>
                  <a:pt x="103" y="62"/>
                </a:cubicBezTo>
                <a:cubicBezTo>
                  <a:pt x="103" y="61"/>
                  <a:pt x="103" y="60"/>
                  <a:pt x="103" y="58"/>
                </a:cubicBezTo>
                <a:cubicBezTo>
                  <a:pt x="103" y="58"/>
                  <a:pt x="104" y="58"/>
                  <a:pt x="104" y="57"/>
                </a:cubicBezTo>
                <a:cubicBezTo>
                  <a:pt x="104" y="57"/>
                  <a:pt x="103" y="57"/>
                  <a:pt x="103" y="56"/>
                </a:cubicBezTo>
                <a:cubicBezTo>
                  <a:pt x="103" y="56"/>
                  <a:pt x="102" y="55"/>
                  <a:pt x="102" y="55"/>
                </a:cubicBezTo>
                <a:cubicBezTo>
                  <a:pt x="102" y="55"/>
                  <a:pt x="102" y="55"/>
                  <a:pt x="101" y="55"/>
                </a:cubicBezTo>
                <a:cubicBezTo>
                  <a:pt x="101" y="55"/>
                  <a:pt x="99" y="55"/>
                  <a:pt x="98" y="54"/>
                </a:cubicBezTo>
                <a:cubicBezTo>
                  <a:pt x="97" y="53"/>
                  <a:pt x="96" y="52"/>
                  <a:pt x="96" y="50"/>
                </a:cubicBezTo>
                <a:cubicBezTo>
                  <a:pt x="97" y="46"/>
                  <a:pt x="100" y="42"/>
                  <a:pt x="103" y="39"/>
                </a:cubicBezTo>
                <a:cubicBezTo>
                  <a:pt x="105" y="38"/>
                  <a:pt x="106" y="37"/>
                  <a:pt x="106" y="36"/>
                </a:cubicBezTo>
                <a:cubicBezTo>
                  <a:pt x="107" y="35"/>
                  <a:pt x="107" y="34"/>
                  <a:pt x="107" y="33"/>
                </a:cubicBezTo>
                <a:cubicBezTo>
                  <a:pt x="107" y="30"/>
                  <a:pt x="108" y="28"/>
                  <a:pt x="109" y="27"/>
                </a:cubicBezTo>
                <a:cubicBezTo>
                  <a:pt x="110" y="26"/>
                  <a:pt x="110" y="25"/>
                  <a:pt x="110" y="24"/>
                </a:cubicBezTo>
                <a:cubicBezTo>
                  <a:pt x="110" y="24"/>
                  <a:pt x="110" y="24"/>
                  <a:pt x="110" y="24"/>
                </a:cubicBezTo>
                <a:cubicBezTo>
                  <a:pt x="110" y="24"/>
                  <a:pt x="110" y="24"/>
                  <a:pt x="110" y="24"/>
                </a:cubicBezTo>
                <a:cubicBezTo>
                  <a:pt x="108" y="23"/>
                  <a:pt x="105" y="23"/>
                  <a:pt x="100" y="21"/>
                </a:cubicBezTo>
                <a:cubicBezTo>
                  <a:pt x="95" y="19"/>
                  <a:pt x="93" y="18"/>
                  <a:pt x="91" y="18"/>
                </a:cubicBezTo>
                <a:cubicBezTo>
                  <a:pt x="90" y="17"/>
                  <a:pt x="88" y="16"/>
                  <a:pt x="83" y="14"/>
                </a:cubicBezTo>
                <a:cubicBezTo>
                  <a:pt x="77" y="11"/>
                  <a:pt x="73" y="8"/>
                  <a:pt x="70" y="5"/>
                </a:cubicBezTo>
                <a:cubicBezTo>
                  <a:pt x="68" y="3"/>
                  <a:pt x="66" y="2"/>
                  <a:pt x="65" y="0"/>
                </a:cubicBezTo>
                <a:cubicBezTo>
                  <a:pt x="64" y="1"/>
                  <a:pt x="62" y="1"/>
                  <a:pt x="61" y="2"/>
                </a:cubicBezTo>
                <a:cubicBezTo>
                  <a:pt x="57" y="4"/>
                  <a:pt x="60" y="5"/>
                  <a:pt x="60" y="8"/>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67" name="Freeform 81"/>
          <p:cNvSpPr/>
          <p:nvPr/>
        </p:nvSpPr>
        <p:spPr bwMode="auto">
          <a:xfrm>
            <a:off x="6069392" y="2419962"/>
            <a:ext cx="364009" cy="609717"/>
          </a:xfrm>
          <a:custGeom>
            <a:avLst/>
            <a:gdLst>
              <a:gd name="T0" fmla="*/ 16 w 110"/>
              <a:gd name="T1" fmla="*/ 172 h 184"/>
              <a:gd name="T2" fmla="*/ 25 w 110"/>
              <a:gd name="T3" fmla="*/ 177 h 184"/>
              <a:gd name="T4" fmla="*/ 30 w 110"/>
              <a:gd name="T5" fmla="*/ 171 h 184"/>
              <a:gd name="T6" fmla="*/ 37 w 110"/>
              <a:gd name="T7" fmla="*/ 167 h 184"/>
              <a:gd name="T8" fmla="*/ 46 w 110"/>
              <a:gd name="T9" fmla="*/ 164 h 184"/>
              <a:gd name="T10" fmla="*/ 49 w 110"/>
              <a:gd name="T11" fmla="*/ 151 h 184"/>
              <a:gd name="T12" fmla="*/ 47 w 110"/>
              <a:gd name="T13" fmla="*/ 140 h 184"/>
              <a:gd name="T14" fmla="*/ 58 w 110"/>
              <a:gd name="T15" fmla="*/ 135 h 184"/>
              <a:gd name="T16" fmla="*/ 64 w 110"/>
              <a:gd name="T17" fmla="*/ 130 h 184"/>
              <a:gd name="T18" fmla="*/ 68 w 110"/>
              <a:gd name="T19" fmla="*/ 124 h 184"/>
              <a:gd name="T20" fmla="*/ 60 w 110"/>
              <a:gd name="T21" fmla="*/ 115 h 184"/>
              <a:gd name="T22" fmla="*/ 54 w 110"/>
              <a:gd name="T23" fmla="*/ 112 h 184"/>
              <a:gd name="T24" fmla="*/ 55 w 110"/>
              <a:gd name="T25" fmla="*/ 98 h 184"/>
              <a:gd name="T26" fmla="*/ 55 w 110"/>
              <a:gd name="T27" fmla="*/ 90 h 184"/>
              <a:gd name="T28" fmla="*/ 61 w 110"/>
              <a:gd name="T29" fmla="*/ 86 h 184"/>
              <a:gd name="T30" fmla="*/ 71 w 110"/>
              <a:gd name="T31" fmla="*/ 77 h 184"/>
              <a:gd name="T32" fmla="*/ 83 w 110"/>
              <a:gd name="T33" fmla="*/ 72 h 184"/>
              <a:gd name="T34" fmla="*/ 88 w 110"/>
              <a:gd name="T35" fmla="*/ 59 h 184"/>
              <a:gd name="T36" fmla="*/ 94 w 110"/>
              <a:gd name="T37" fmla="*/ 49 h 184"/>
              <a:gd name="T38" fmla="*/ 100 w 110"/>
              <a:gd name="T39" fmla="*/ 44 h 184"/>
              <a:gd name="T40" fmla="*/ 110 w 110"/>
              <a:gd name="T41" fmla="*/ 44 h 184"/>
              <a:gd name="T42" fmla="*/ 105 w 110"/>
              <a:gd name="T43" fmla="*/ 35 h 184"/>
              <a:gd name="T44" fmla="*/ 107 w 110"/>
              <a:gd name="T45" fmla="*/ 31 h 184"/>
              <a:gd name="T46" fmla="*/ 108 w 110"/>
              <a:gd name="T47" fmla="*/ 28 h 184"/>
              <a:gd name="T48" fmla="*/ 107 w 110"/>
              <a:gd name="T49" fmla="*/ 27 h 184"/>
              <a:gd name="T50" fmla="*/ 106 w 110"/>
              <a:gd name="T51" fmla="*/ 14 h 184"/>
              <a:gd name="T52" fmla="*/ 106 w 110"/>
              <a:gd name="T53" fmla="*/ 12 h 184"/>
              <a:gd name="T54" fmla="*/ 96 w 110"/>
              <a:gd name="T55" fmla="*/ 6 h 184"/>
              <a:gd name="T56" fmla="*/ 85 w 110"/>
              <a:gd name="T57" fmla="*/ 0 h 184"/>
              <a:gd name="T58" fmla="*/ 76 w 110"/>
              <a:gd name="T59" fmla="*/ 8 h 184"/>
              <a:gd name="T60" fmla="*/ 70 w 110"/>
              <a:gd name="T61" fmla="*/ 9 h 184"/>
              <a:gd name="T62" fmla="*/ 61 w 110"/>
              <a:gd name="T63" fmla="*/ 14 h 184"/>
              <a:gd name="T64" fmla="*/ 51 w 110"/>
              <a:gd name="T65" fmla="*/ 19 h 184"/>
              <a:gd name="T66" fmla="*/ 48 w 110"/>
              <a:gd name="T67" fmla="*/ 31 h 184"/>
              <a:gd name="T68" fmla="*/ 44 w 110"/>
              <a:gd name="T69" fmla="*/ 38 h 184"/>
              <a:gd name="T70" fmla="*/ 33 w 110"/>
              <a:gd name="T71" fmla="*/ 40 h 184"/>
              <a:gd name="T72" fmla="*/ 34 w 110"/>
              <a:gd name="T73" fmla="*/ 50 h 184"/>
              <a:gd name="T74" fmla="*/ 28 w 110"/>
              <a:gd name="T75" fmla="*/ 59 h 184"/>
              <a:gd name="T76" fmla="*/ 28 w 110"/>
              <a:gd name="T77" fmla="*/ 65 h 184"/>
              <a:gd name="T78" fmla="*/ 23 w 110"/>
              <a:gd name="T79" fmla="*/ 70 h 184"/>
              <a:gd name="T80" fmla="*/ 12 w 110"/>
              <a:gd name="T81" fmla="*/ 73 h 184"/>
              <a:gd name="T82" fmla="*/ 15 w 110"/>
              <a:gd name="T83" fmla="*/ 85 h 184"/>
              <a:gd name="T84" fmla="*/ 16 w 110"/>
              <a:gd name="T85" fmla="*/ 101 h 184"/>
              <a:gd name="T86" fmla="*/ 18 w 110"/>
              <a:gd name="T87" fmla="*/ 105 h 184"/>
              <a:gd name="T88" fmla="*/ 16 w 110"/>
              <a:gd name="T89" fmla="*/ 108 h 184"/>
              <a:gd name="T90" fmla="*/ 15 w 110"/>
              <a:gd name="T91" fmla="*/ 110 h 184"/>
              <a:gd name="T92" fmla="*/ 17 w 110"/>
              <a:gd name="T93" fmla="*/ 121 h 184"/>
              <a:gd name="T94" fmla="*/ 10 w 110"/>
              <a:gd name="T95" fmla="*/ 123 h 184"/>
              <a:gd name="T96" fmla="*/ 11 w 110"/>
              <a:gd name="T97" fmla="*/ 132 h 184"/>
              <a:gd name="T98" fmla="*/ 7 w 110"/>
              <a:gd name="T99" fmla="*/ 135 h 184"/>
              <a:gd name="T100" fmla="*/ 4 w 110"/>
              <a:gd name="T101" fmla="*/ 136 h 184"/>
              <a:gd name="T102" fmla="*/ 8 w 110"/>
              <a:gd name="T103" fmla="*/ 143 h 184"/>
              <a:gd name="T104" fmla="*/ 15 w 110"/>
              <a:gd name="T105" fmla="*/ 160 h 184"/>
              <a:gd name="T106" fmla="*/ 15 w 110"/>
              <a:gd name="T107" fmla="*/ 167 h 184"/>
              <a:gd name="T108" fmla="*/ 4 w 110"/>
              <a:gd name="T109" fmla="*/ 171 h 184"/>
              <a:gd name="T110" fmla="*/ 6 w 110"/>
              <a:gd name="T111" fmla="*/ 180 h 184"/>
              <a:gd name="T112" fmla="*/ 12 w 110"/>
              <a:gd name="T113" fmla="*/ 181 h 184"/>
              <a:gd name="T114" fmla="*/ 13 w 110"/>
              <a:gd name="T115" fmla="*/ 17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0" h="184">
                <a:moveTo>
                  <a:pt x="13" y="176"/>
                </a:moveTo>
                <a:cubicBezTo>
                  <a:pt x="17" y="172"/>
                  <a:pt x="15" y="174"/>
                  <a:pt x="16" y="172"/>
                </a:cubicBezTo>
                <a:cubicBezTo>
                  <a:pt x="17" y="169"/>
                  <a:pt x="19" y="173"/>
                  <a:pt x="20" y="176"/>
                </a:cubicBezTo>
                <a:cubicBezTo>
                  <a:pt x="21" y="178"/>
                  <a:pt x="23" y="177"/>
                  <a:pt x="25" y="177"/>
                </a:cubicBezTo>
                <a:cubicBezTo>
                  <a:pt x="27" y="177"/>
                  <a:pt x="29" y="176"/>
                  <a:pt x="29" y="175"/>
                </a:cubicBezTo>
                <a:cubicBezTo>
                  <a:pt x="29" y="174"/>
                  <a:pt x="29" y="172"/>
                  <a:pt x="30" y="171"/>
                </a:cubicBezTo>
                <a:cubicBezTo>
                  <a:pt x="30" y="169"/>
                  <a:pt x="31" y="170"/>
                  <a:pt x="32" y="170"/>
                </a:cubicBezTo>
                <a:cubicBezTo>
                  <a:pt x="33" y="170"/>
                  <a:pt x="34" y="169"/>
                  <a:pt x="37" y="167"/>
                </a:cubicBezTo>
                <a:cubicBezTo>
                  <a:pt x="40" y="165"/>
                  <a:pt x="41" y="169"/>
                  <a:pt x="42" y="169"/>
                </a:cubicBezTo>
                <a:cubicBezTo>
                  <a:pt x="43" y="168"/>
                  <a:pt x="44" y="167"/>
                  <a:pt x="46" y="164"/>
                </a:cubicBezTo>
                <a:cubicBezTo>
                  <a:pt x="49" y="161"/>
                  <a:pt x="47" y="159"/>
                  <a:pt x="48" y="158"/>
                </a:cubicBezTo>
                <a:cubicBezTo>
                  <a:pt x="48" y="157"/>
                  <a:pt x="49" y="154"/>
                  <a:pt x="49" y="151"/>
                </a:cubicBezTo>
                <a:cubicBezTo>
                  <a:pt x="49" y="148"/>
                  <a:pt x="49" y="145"/>
                  <a:pt x="49" y="142"/>
                </a:cubicBezTo>
                <a:cubicBezTo>
                  <a:pt x="50" y="139"/>
                  <a:pt x="47" y="140"/>
                  <a:pt x="47" y="140"/>
                </a:cubicBezTo>
                <a:cubicBezTo>
                  <a:pt x="47" y="140"/>
                  <a:pt x="54" y="137"/>
                  <a:pt x="56" y="137"/>
                </a:cubicBezTo>
                <a:cubicBezTo>
                  <a:pt x="57" y="137"/>
                  <a:pt x="57" y="135"/>
                  <a:pt x="58" y="135"/>
                </a:cubicBezTo>
                <a:cubicBezTo>
                  <a:pt x="59" y="134"/>
                  <a:pt x="59" y="136"/>
                  <a:pt x="60" y="135"/>
                </a:cubicBezTo>
                <a:cubicBezTo>
                  <a:pt x="61" y="134"/>
                  <a:pt x="65" y="132"/>
                  <a:pt x="64" y="130"/>
                </a:cubicBezTo>
                <a:cubicBezTo>
                  <a:pt x="63" y="128"/>
                  <a:pt x="63" y="129"/>
                  <a:pt x="63" y="128"/>
                </a:cubicBezTo>
                <a:cubicBezTo>
                  <a:pt x="64" y="127"/>
                  <a:pt x="67" y="127"/>
                  <a:pt x="68" y="124"/>
                </a:cubicBezTo>
                <a:cubicBezTo>
                  <a:pt x="70" y="121"/>
                  <a:pt x="67" y="120"/>
                  <a:pt x="64" y="117"/>
                </a:cubicBezTo>
                <a:cubicBezTo>
                  <a:pt x="60" y="114"/>
                  <a:pt x="62" y="116"/>
                  <a:pt x="60" y="115"/>
                </a:cubicBezTo>
                <a:cubicBezTo>
                  <a:pt x="58" y="113"/>
                  <a:pt x="57" y="113"/>
                  <a:pt x="56" y="113"/>
                </a:cubicBezTo>
                <a:cubicBezTo>
                  <a:pt x="56" y="113"/>
                  <a:pt x="56" y="112"/>
                  <a:pt x="54" y="112"/>
                </a:cubicBezTo>
                <a:cubicBezTo>
                  <a:pt x="52" y="111"/>
                  <a:pt x="53" y="106"/>
                  <a:pt x="53" y="104"/>
                </a:cubicBezTo>
                <a:cubicBezTo>
                  <a:pt x="53" y="102"/>
                  <a:pt x="54" y="99"/>
                  <a:pt x="55" y="98"/>
                </a:cubicBezTo>
                <a:cubicBezTo>
                  <a:pt x="55" y="96"/>
                  <a:pt x="57" y="94"/>
                  <a:pt x="56" y="93"/>
                </a:cubicBezTo>
                <a:cubicBezTo>
                  <a:pt x="56" y="93"/>
                  <a:pt x="55" y="90"/>
                  <a:pt x="55" y="90"/>
                </a:cubicBezTo>
                <a:cubicBezTo>
                  <a:pt x="55" y="90"/>
                  <a:pt x="58" y="89"/>
                  <a:pt x="58" y="88"/>
                </a:cubicBezTo>
                <a:cubicBezTo>
                  <a:pt x="58" y="87"/>
                  <a:pt x="59" y="87"/>
                  <a:pt x="61" y="86"/>
                </a:cubicBezTo>
                <a:cubicBezTo>
                  <a:pt x="62" y="84"/>
                  <a:pt x="65" y="83"/>
                  <a:pt x="66" y="82"/>
                </a:cubicBezTo>
                <a:cubicBezTo>
                  <a:pt x="67" y="80"/>
                  <a:pt x="67" y="79"/>
                  <a:pt x="71" y="77"/>
                </a:cubicBezTo>
                <a:cubicBezTo>
                  <a:pt x="75" y="75"/>
                  <a:pt x="76" y="76"/>
                  <a:pt x="77" y="75"/>
                </a:cubicBezTo>
                <a:cubicBezTo>
                  <a:pt x="78" y="74"/>
                  <a:pt x="81" y="73"/>
                  <a:pt x="83" y="72"/>
                </a:cubicBezTo>
                <a:cubicBezTo>
                  <a:pt x="86" y="70"/>
                  <a:pt x="87" y="67"/>
                  <a:pt x="89" y="66"/>
                </a:cubicBezTo>
                <a:cubicBezTo>
                  <a:pt x="91" y="64"/>
                  <a:pt x="93" y="61"/>
                  <a:pt x="88" y="59"/>
                </a:cubicBezTo>
                <a:cubicBezTo>
                  <a:pt x="82" y="57"/>
                  <a:pt x="88" y="58"/>
                  <a:pt x="89" y="56"/>
                </a:cubicBezTo>
                <a:cubicBezTo>
                  <a:pt x="91" y="55"/>
                  <a:pt x="91" y="53"/>
                  <a:pt x="94" y="49"/>
                </a:cubicBezTo>
                <a:cubicBezTo>
                  <a:pt x="98" y="45"/>
                  <a:pt x="96" y="48"/>
                  <a:pt x="97" y="46"/>
                </a:cubicBezTo>
                <a:cubicBezTo>
                  <a:pt x="98" y="44"/>
                  <a:pt x="98" y="44"/>
                  <a:pt x="100" y="44"/>
                </a:cubicBezTo>
                <a:cubicBezTo>
                  <a:pt x="101" y="43"/>
                  <a:pt x="101" y="45"/>
                  <a:pt x="104" y="44"/>
                </a:cubicBezTo>
                <a:cubicBezTo>
                  <a:pt x="106" y="43"/>
                  <a:pt x="107" y="43"/>
                  <a:pt x="110" y="44"/>
                </a:cubicBezTo>
                <a:cubicBezTo>
                  <a:pt x="109" y="42"/>
                  <a:pt x="109" y="41"/>
                  <a:pt x="107" y="39"/>
                </a:cubicBezTo>
                <a:cubicBezTo>
                  <a:pt x="106" y="37"/>
                  <a:pt x="105" y="36"/>
                  <a:pt x="105" y="35"/>
                </a:cubicBezTo>
                <a:cubicBezTo>
                  <a:pt x="105" y="34"/>
                  <a:pt x="105" y="33"/>
                  <a:pt x="105" y="32"/>
                </a:cubicBezTo>
                <a:cubicBezTo>
                  <a:pt x="106" y="32"/>
                  <a:pt x="106" y="31"/>
                  <a:pt x="107" y="31"/>
                </a:cubicBezTo>
                <a:cubicBezTo>
                  <a:pt x="107" y="31"/>
                  <a:pt x="108" y="31"/>
                  <a:pt x="108" y="30"/>
                </a:cubicBezTo>
                <a:cubicBezTo>
                  <a:pt x="108" y="29"/>
                  <a:pt x="108" y="28"/>
                  <a:pt x="108" y="28"/>
                </a:cubicBezTo>
                <a:cubicBezTo>
                  <a:pt x="108" y="28"/>
                  <a:pt x="108" y="28"/>
                  <a:pt x="108" y="28"/>
                </a:cubicBezTo>
                <a:cubicBezTo>
                  <a:pt x="108" y="28"/>
                  <a:pt x="108" y="28"/>
                  <a:pt x="107" y="27"/>
                </a:cubicBezTo>
                <a:cubicBezTo>
                  <a:pt x="105" y="25"/>
                  <a:pt x="104" y="23"/>
                  <a:pt x="104" y="20"/>
                </a:cubicBezTo>
                <a:cubicBezTo>
                  <a:pt x="104" y="18"/>
                  <a:pt x="105" y="16"/>
                  <a:pt x="106" y="14"/>
                </a:cubicBezTo>
                <a:cubicBezTo>
                  <a:pt x="106" y="13"/>
                  <a:pt x="106" y="12"/>
                  <a:pt x="106" y="12"/>
                </a:cubicBezTo>
                <a:cubicBezTo>
                  <a:pt x="106" y="12"/>
                  <a:pt x="106" y="12"/>
                  <a:pt x="106" y="12"/>
                </a:cubicBezTo>
                <a:cubicBezTo>
                  <a:pt x="105" y="12"/>
                  <a:pt x="103" y="11"/>
                  <a:pt x="102" y="10"/>
                </a:cubicBezTo>
                <a:cubicBezTo>
                  <a:pt x="101" y="9"/>
                  <a:pt x="99" y="8"/>
                  <a:pt x="96" y="6"/>
                </a:cubicBezTo>
                <a:cubicBezTo>
                  <a:pt x="94" y="5"/>
                  <a:pt x="91" y="4"/>
                  <a:pt x="89" y="2"/>
                </a:cubicBezTo>
                <a:cubicBezTo>
                  <a:pt x="87" y="2"/>
                  <a:pt x="86" y="1"/>
                  <a:pt x="85" y="0"/>
                </a:cubicBezTo>
                <a:cubicBezTo>
                  <a:pt x="85" y="1"/>
                  <a:pt x="84" y="2"/>
                  <a:pt x="83" y="3"/>
                </a:cubicBezTo>
                <a:cubicBezTo>
                  <a:pt x="82" y="5"/>
                  <a:pt x="80" y="8"/>
                  <a:pt x="76" y="8"/>
                </a:cubicBezTo>
                <a:cubicBezTo>
                  <a:pt x="74" y="8"/>
                  <a:pt x="71" y="8"/>
                  <a:pt x="70" y="9"/>
                </a:cubicBezTo>
                <a:cubicBezTo>
                  <a:pt x="70" y="9"/>
                  <a:pt x="70" y="9"/>
                  <a:pt x="70" y="9"/>
                </a:cubicBezTo>
                <a:cubicBezTo>
                  <a:pt x="70" y="9"/>
                  <a:pt x="69" y="10"/>
                  <a:pt x="68" y="11"/>
                </a:cubicBezTo>
                <a:cubicBezTo>
                  <a:pt x="66" y="12"/>
                  <a:pt x="63" y="14"/>
                  <a:pt x="61" y="14"/>
                </a:cubicBezTo>
                <a:cubicBezTo>
                  <a:pt x="57" y="14"/>
                  <a:pt x="54" y="14"/>
                  <a:pt x="52" y="16"/>
                </a:cubicBezTo>
                <a:cubicBezTo>
                  <a:pt x="51" y="18"/>
                  <a:pt x="51" y="18"/>
                  <a:pt x="51" y="19"/>
                </a:cubicBezTo>
                <a:cubicBezTo>
                  <a:pt x="51" y="20"/>
                  <a:pt x="51" y="22"/>
                  <a:pt x="51" y="24"/>
                </a:cubicBezTo>
                <a:cubicBezTo>
                  <a:pt x="51" y="26"/>
                  <a:pt x="50" y="28"/>
                  <a:pt x="48" y="31"/>
                </a:cubicBezTo>
                <a:cubicBezTo>
                  <a:pt x="47" y="32"/>
                  <a:pt x="46" y="35"/>
                  <a:pt x="46" y="35"/>
                </a:cubicBezTo>
                <a:cubicBezTo>
                  <a:pt x="46" y="36"/>
                  <a:pt x="45" y="38"/>
                  <a:pt x="44" y="38"/>
                </a:cubicBezTo>
                <a:cubicBezTo>
                  <a:pt x="43" y="39"/>
                  <a:pt x="41" y="39"/>
                  <a:pt x="40" y="40"/>
                </a:cubicBezTo>
                <a:cubicBezTo>
                  <a:pt x="38" y="40"/>
                  <a:pt x="35" y="40"/>
                  <a:pt x="33" y="40"/>
                </a:cubicBezTo>
                <a:cubicBezTo>
                  <a:pt x="33" y="40"/>
                  <a:pt x="33" y="41"/>
                  <a:pt x="33" y="41"/>
                </a:cubicBezTo>
                <a:cubicBezTo>
                  <a:pt x="33" y="43"/>
                  <a:pt x="34" y="46"/>
                  <a:pt x="34" y="50"/>
                </a:cubicBezTo>
                <a:cubicBezTo>
                  <a:pt x="34" y="53"/>
                  <a:pt x="33" y="56"/>
                  <a:pt x="31" y="57"/>
                </a:cubicBezTo>
                <a:cubicBezTo>
                  <a:pt x="30" y="58"/>
                  <a:pt x="29" y="59"/>
                  <a:pt x="28" y="59"/>
                </a:cubicBezTo>
                <a:cubicBezTo>
                  <a:pt x="28" y="60"/>
                  <a:pt x="28" y="60"/>
                  <a:pt x="28" y="60"/>
                </a:cubicBezTo>
                <a:cubicBezTo>
                  <a:pt x="28" y="62"/>
                  <a:pt x="28" y="64"/>
                  <a:pt x="28" y="65"/>
                </a:cubicBezTo>
                <a:cubicBezTo>
                  <a:pt x="28" y="66"/>
                  <a:pt x="27" y="67"/>
                  <a:pt x="26" y="69"/>
                </a:cubicBezTo>
                <a:cubicBezTo>
                  <a:pt x="26" y="69"/>
                  <a:pt x="24" y="70"/>
                  <a:pt x="23" y="70"/>
                </a:cubicBezTo>
                <a:cubicBezTo>
                  <a:pt x="23" y="70"/>
                  <a:pt x="21" y="70"/>
                  <a:pt x="19" y="71"/>
                </a:cubicBezTo>
                <a:cubicBezTo>
                  <a:pt x="17" y="72"/>
                  <a:pt x="15" y="73"/>
                  <a:pt x="12" y="73"/>
                </a:cubicBezTo>
                <a:cubicBezTo>
                  <a:pt x="12" y="74"/>
                  <a:pt x="13" y="75"/>
                  <a:pt x="13" y="77"/>
                </a:cubicBezTo>
                <a:cubicBezTo>
                  <a:pt x="14" y="79"/>
                  <a:pt x="15" y="82"/>
                  <a:pt x="15" y="85"/>
                </a:cubicBezTo>
                <a:cubicBezTo>
                  <a:pt x="15" y="88"/>
                  <a:pt x="14" y="93"/>
                  <a:pt x="14" y="96"/>
                </a:cubicBezTo>
                <a:cubicBezTo>
                  <a:pt x="14" y="99"/>
                  <a:pt x="15" y="101"/>
                  <a:pt x="16" y="101"/>
                </a:cubicBezTo>
                <a:cubicBezTo>
                  <a:pt x="16" y="102"/>
                  <a:pt x="17" y="102"/>
                  <a:pt x="17" y="103"/>
                </a:cubicBezTo>
                <a:cubicBezTo>
                  <a:pt x="18" y="103"/>
                  <a:pt x="18" y="104"/>
                  <a:pt x="18" y="105"/>
                </a:cubicBezTo>
                <a:cubicBezTo>
                  <a:pt x="18" y="106"/>
                  <a:pt x="17" y="107"/>
                  <a:pt x="17" y="108"/>
                </a:cubicBezTo>
                <a:cubicBezTo>
                  <a:pt x="17" y="108"/>
                  <a:pt x="16" y="108"/>
                  <a:pt x="16" y="108"/>
                </a:cubicBezTo>
                <a:cubicBezTo>
                  <a:pt x="16" y="108"/>
                  <a:pt x="15" y="109"/>
                  <a:pt x="14" y="109"/>
                </a:cubicBezTo>
                <a:cubicBezTo>
                  <a:pt x="14" y="110"/>
                  <a:pt x="15" y="110"/>
                  <a:pt x="15" y="110"/>
                </a:cubicBezTo>
                <a:cubicBezTo>
                  <a:pt x="16" y="111"/>
                  <a:pt x="18" y="113"/>
                  <a:pt x="18" y="116"/>
                </a:cubicBezTo>
                <a:cubicBezTo>
                  <a:pt x="18" y="118"/>
                  <a:pt x="18" y="119"/>
                  <a:pt x="17" y="121"/>
                </a:cubicBezTo>
                <a:cubicBezTo>
                  <a:pt x="16" y="122"/>
                  <a:pt x="15" y="122"/>
                  <a:pt x="14" y="122"/>
                </a:cubicBezTo>
                <a:cubicBezTo>
                  <a:pt x="12" y="123"/>
                  <a:pt x="11" y="122"/>
                  <a:pt x="10" y="123"/>
                </a:cubicBezTo>
                <a:cubicBezTo>
                  <a:pt x="10" y="124"/>
                  <a:pt x="10" y="124"/>
                  <a:pt x="10" y="125"/>
                </a:cubicBezTo>
                <a:cubicBezTo>
                  <a:pt x="10" y="127"/>
                  <a:pt x="11" y="129"/>
                  <a:pt x="11" y="132"/>
                </a:cubicBezTo>
                <a:cubicBezTo>
                  <a:pt x="11" y="132"/>
                  <a:pt x="11" y="133"/>
                  <a:pt x="10" y="134"/>
                </a:cubicBezTo>
                <a:cubicBezTo>
                  <a:pt x="10" y="135"/>
                  <a:pt x="8" y="136"/>
                  <a:pt x="7" y="135"/>
                </a:cubicBezTo>
                <a:cubicBezTo>
                  <a:pt x="6" y="135"/>
                  <a:pt x="5" y="135"/>
                  <a:pt x="4" y="136"/>
                </a:cubicBezTo>
                <a:cubicBezTo>
                  <a:pt x="4" y="136"/>
                  <a:pt x="4" y="136"/>
                  <a:pt x="4" y="136"/>
                </a:cubicBezTo>
                <a:cubicBezTo>
                  <a:pt x="4" y="137"/>
                  <a:pt x="4" y="138"/>
                  <a:pt x="4" y="139"/>
                </a:cubicBezTo>
                <a:cubicBezTo>
                  <a:pt x="4" y="142"/>
                  <a:pt x="7" y="141"/>
                  <a:pt x="8" y="143"/>
                </a:cubicBezTo>
                <a:cubicBezTo>
                  <a:pt x="10" y="145"/>
                  <a:pt x="7" y="146"/>
                  <a:pt x="9" y="151"/>
                </a:cubicBezTo>
                <a:cubicBezTo>
                  <a:pt x="12" y="156"/>
                  <a:pt x="13" y="156"/>
                  <a:pt x="15" y="160"/>
                </a:cubicBezTo>
                <a:cubicBezTo>
                  <a:pt x="18" y="163"/>
                  <a:pt x="18" y="163"/>
                  <a:pt x="17" y="164"/>
                </a:cubicBezTo>
                <a:cubicBezTo>
                  <a:pt x="16" y="165"/>
                  <a:pt x="16" y="165"/>
                  <a:pt x="15" y="167"/>
                </a:cubicBezTo>
                <a:cubicBezTo>
                  <a:pt x="15" y="168"/>
                  <a:pt x="13" y="168"/>
                  <a:pt x="9" y="172"/>
                </a:cubicBezTo>
                <a:cubicBezTo>
                  <a:pt x="5" y="176"/>
                  <a:pt x="9" y="170"/>
                  <a:pt x="4" y="171"/>
                </a:cubicBezTo>
                <a:cubicBezTo>
                  <a:pt x="0" y="172"/>
                  <a:pt x="3" y="172"/>
                  <a:pt x="3" y="176"/>
                </a:cubicBezTo>
                <a:cubicBezTo>
                  <a:pt x="3" y="181"/>
                  <a:pt x="8" y="180"/>
                  <a:pt x="6" y="180"/>
                </a:cubicBezTo>
                <a:cubicBezTo>
                  <a:pt x="4" y="181"/>
                  <a:pt x="1" y="184"/>
                  <a:pt x="3" y="184"/>
                </a:cubicBezTo>
                <a:cubicBezTo>
                  <a:pt x="6" y="184"/>
                  <a:pt x="8" y="184"/>
                  <a:pt x="12" y="181"/>
                </a:cubicBezTo>
                <a:cubicBezTo>
                  <a:pt x="16" y="179"/>
                  <a:pt x="9" y="182"/>
                  <a:pt x="9" y="182"/>
                </a:cubicBezTo>
                <a:cubicBezTo>
                  <a:pt x="9" y="182"/>
                  <a:pt x="9" y="179"/>
                  <a:pt x="13" y="176"/>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68" name="Freeform 82"/>
          <p:cNvSpPr/>
          <p:nvPr/>
        </p:nvSpPr>
        <p:spPr bwMode="auto">
          <a:xfrm>
            <a:off x="5494256" y="3422809"/>
            <a:ext cx="364009" cy="254806"/>
          </a:xfrm>
          <a:custGeom>
            <a:avLst/>
            <a:gdLst>
              <a:gd name="T0" fmla="*/ 23 w 110"/>
              <a:gd name="T1" fmla="*/ 62 h 77"/>
              <a:gd name="T2" fmla="*/ 22 w 110"/>
              <a:gd name="T3" fmla="*/ 65 h 77"/>
              <a:gd name="T4" fmla="*/ 22 w 110"/>
              <a:gd name="T5" fmla="*/ 66 h 77"/>
              <a:gd name="T6" fmla="*/ 23 w 110"/>
              <a:gd name="T7" fmla="*/ 67 h 77"/>
              <a:gd name="T8" fmla="*/ 28 w 110"/>
              <a:gd name="T9" fmla="*/ 72 h 77"/>
              <a:gd name="T10" fmla="*/ 36 w 110"/>
              <a:gd name="T11" fmla="*/ 77 h 77"/>
              <a:gd name="T12" fmla="*/ 47 w 110"/>
              <a:gd name="T13" fmla="*/ 73 h 77"/>
              <a:gd name="T14" fmla="*/ 63 w 110"/>
              <a:gd name="T15" fmla="*/ 71 h 77"/>
              <a:gd name="T16" fmla="*/ 71 w 110"/>
              <a:gd name="T17" fmla="*/ 66 h 77"/>
              <a:gd name="T18" fmla="*/ 75 w 110"/>
              <a:gd name="T19" fmla="*/ 61 h 77"/>
              <a:gd name="T20" fmla="*/ 82 w 110"/>
              <a:gd name="T21" fmla="*/ 52 h 77"/>
              <a:gd name="T22" fmla="*/ 81 w 110"/>
              <a:gd name="T23" fmla="*/ 44 h 77"/>
              <a:gd name="T24" fmla="*/ 89 w 110"/>
              <a:gd name="T25" fmla="*/ 35 h 77"/>
              <a:gd name="T26" fmla="*/ 98 w 110"/>
              <a:gd name="T27" fmla="*/ 28 h 77"/>
              <a:gd name="T28" fmla="*/ 109 w 110"/>
              <a:gd name="T29" fmla="*/ 21 h 77"/>
              <a:gd name="T30" fmla="*/ 110 w 110"/>
              <a:gd name="T31" fmla="*/ 18 h 77"/>
              <a:gd name="T32" fmla="*/ 105 w 110"/>
              <a:gd name="T33" fmla="*/ 18 h 77"/>
              <a:gd name="T34" fmla="*/ 98 w 110"/>
              <a:gd name="T35" fmla="*/ 17 h 77"/>
              <a:gd name="T36" fmla="*/ 94 w 110"/>
              <a:gd name="T37" fmla="*/ 14 h 77"/>
              <a:gd name="T38" fmla="*/ 93 w 110"/>
              <a:gd name="T39" fmla="*/ 13 h 77"/>
              <a:gd name="T40" fmla="*/ 89 w 110"/>
              <a:gd name="T41" fmla="*/ 14 h 77"/>
              <a:gd name="T42" fmla="*/ 80 w 110"/>
              <a:gd name="T43" fmla="*/ 14 h 77"/>
              <a:gd name="T44" fmla="*/ 68 w 110"/>
              <a:gd name="T45" fmla="*/ 11 h 77"/>
              <a:gd name="T46" fmla="*/ 66 w 110"/>
              <a:gd name="T47" fmla="*/ 7 h 77"/>
              <a:gd name="T48" fmla="*/ 58 w 110"/>
              <a:gd name="T49" fmla="*/ 6 h 77"/>
              <a:gd name="T50" fmla="*/ 49 w 110"/>
              <a:gd name="T51" fmla="*/ 5 h 77"/>
              <a:gd name="T52" fmla="*/ 32 w 110"/>
              <a:gd name="T53" fmla="*/ 3 h 77"/>
              <a:gd name="T54" fmla="*/ 21 w 110"/>
              <a:gd name="T55" fmla="*/ 2 h 77"/>
              <a:gd name="T56" fmla="*/ 15 w 110"/>
              <a:gd name="T57" fmla="*/ 4 h 77"/>
              <a:gd name="T58" fmla="*/ 5 w 110"/>
              <a:gd name="T59" fmla="*/ 8 h 77"/>
              <a:gd name="T60" fmla="*/ 8 w 110"/>
              <a:gd name="T61" fmla="*/ 14 h 77"/>
              <a:gd name="T62" fmla="*/ 8 w 110"/>
              <a:gd name="T63" fmla="*/ 17 h 77"/>
              <a:gd name="T64" fmla="*/ 13 w 110"/>
              <a:gd name="T65" fmla="*/ 16 h 77"/>
              <a:gd name="T66" fmla="*/ 20 w 110"/>
              <a:gd name="T67" fmla="*/ 15 h 77"/>
              <a:gd name="T68" fmla="*/ 30 w 110"/>
              <a:gd name="T69" fmla="*/ 17 h 77"/>
              <a:gd name="T70" fmla="*/ 32 w 110"/>
              <a:gd name="T71" fmla="*/ 21 h 77"/>
              <a:gd name="T72" fmla="*/ 32 w 110"/>
              <a:gd name="T73" fmla="*/ 23 h 77"/>
              <a:gd name="T74" fmla="*/ 30 w 110"/>
              <a:gd name="T75" fmla="*/ 25 h 77"/>
              <a:gd name="T76" fmla="*/ 29 w 110"/>
              <a:gd name="T77" fmla="*/ 25 h 77"/>
              <a:gd name="T78" fmla="*/ 29 w 110"/>
              <a:gd name="T79" fmla="*/ 26 h 77"/>
              <a:gd name="T80" fmla="*/ 28 w 110"/>
              <a:gd name="T81" fmla="*/ 30 h 77"/>
              <a:gd name="T82" fmla="*/ 25 w 110"/>
              <a:gd name="T83" fmla="*/ 43 h 77"/>
              <a:gd name="T84" fmla="*/ 24 w 110"/>
              <a:gd name="T85" fmla="*/ 45 h 77"/>
              <a:gd name="T86" fmla="*/ 24 w 110"/>
              <a:gd name="T87" fmla="*/ 45 h 77"/>
              <a:gd name="T88" fmla="*/ 27 w 110"/>
              <a:gd name="T89" fmla="*/ 50 h 77"/>
              <a:gd name="T90" fmla="*/ 26 w 110"/>
              <a:gd name="T91" fmla="*/ 52 h 77"/>
              <a:gd name="T92" fmla="*/ 23 w 110"/>
              <a:gd name="T93" fmla="*/ 55 h 77"/>
              <a:gd name="T94" fmla="*/ 24 w 110"/>
              <a:gd name="T95" fmla="*/ 57 h 77"/>
              <a:gd name="T96" fmla="*/ 25 w 110"/>
              <a:gd name="T97" fmla="*/ 59 h 77"/>
              <a:gd name="T98" fmla="*/ 24 w 110"/>
              <a:gd name="T99" fmla="*/ 61 h 77"/>
              <a:gd name="T100" fmla="*/ 23 w 110"/>
              <a:gd name="T101" fmla="*/ 6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0" h="77">
                <a:moveTo>
                  <a:pt x="23" y="62"/>
                </a:moveTo>
                <a:cubicBezTo>
                  <a:pt x="22" y="64"/>
                  <a:pt x="22" y="64"/>
                  <a:pt x="22" y="65"/>
                </a:cubicBezTo>
                <a:cubicBezTo>
                  <a:pt x="22" y="65"/>
                  <a:pt x="22" y="66"/>
                  <a:pt x="22" y="66"/>
                </a:cubicBezTo>
                <a:cubicBezTo>
                  <a:pt x="22" y="66"/>
                  <a:pt x="23" y="67"/>
                  <a:pt x="23" y="67"/>
                </a:cubicBezTo>
                <a:cubicBezTo>
                  <a:pt x="27" y="67"/>
                  <a:pt x="25" y="70"/>
                  <a:pt x="28" y="72"/>
                </a:cubicBezTo>
                <a:cubicBezTo>
                  <a:pt x="30" y="74"/>
                  <a:pt x="34" y="77"/>
                  <a:pt x="36" y="77"/>
                </a:cubicBezTo>
                <a:cubicBezTo>
                  <a:pt x="39" y="76"/>
                  <a:pt x="41" y="76"/>
                  <a:pt x="47" y="73"/>
                </a:cubicBezTo>
                <a:cubicBezTo>
                  <a:pt x="52" y="71"/>
                  <a:pt x="58" y="71"/>
                  <a:pt x="63" y="71"/>
                </a:cubicBezTo>
                <a:cubicBezTo>
                  <a:pt x="68" y="71"/>
                  <a:pt x="65" y="70"/>
                  <a:pt x="71" y="66"/>
                </a:cubicBezTo>
                <a:cubicBezTo>
                  <a:pt x="76" y="62"/>
                  <a:pt x="74" y="64"/>
                  <a:pt x="75" y="61"/>
                </a:cubicBezTo>
                <a:cubicBezTo>
                  <a:pt x="77" y="59"/>
                  <a:pt x="83" y="54"/>
                  <a:pt x="82" y="52"/>
                </a:cubicBezTo>
                <a:cubicBezTo>
                  <a:pt x="81" y="49"/>
                  <a:pt x="81" y="48"/>
                  <a:pt x="81" y="44"/>
                </a:cubicBezTo>
                <a:cubicBezTo>
                  <a:pt x="82" y="40"/>
                  <a:pt x="86" y="38"/>
                  <a:pt x="89" y="35"/>
                </a:cubicBezTo>
                <a:cubicBezTo>
                  <a:pt x="91" y="33"/>
                  <a:pt x="93" y="30"/>
                  <a:pt x="98" y="28"/>
                </a:cubicBezTo>
                <a:cubicBezTo>
                  <a:pt x="103" y="26"/>
                  <a:pt x="107" y="25"/>
                  <a:pt x="109" y="21"/>
                </a:cubicBezTo>
                <a:cubicBezTo>
                  <a:pt x="110" y="20"/>
                  <a:pt x="110" y="19"/>
                  <a:pt x="110" y="18"/>
                </a:cubicBezTo>
                <a:cubicBezTo>
                  <a:pt x="109" y="18"/>
                  <a:pt x="107" y="18"/>
                  <a:pt x="105" y="18"/>
                </a:cubicBezTo>
                <a:cubicBezTo>
                  <a:pt x="101" y="18"/>
                  <a:pt x="99" y="18"/>
                  <a:pt x="98" y="17"/>
                </a:cubicBezTo>
                <a:cubicBezTo>
                  <a:pt x="96" y="16"/>
                  <a:pt x="95" y="15"/>
                  <a:pt x="94" y="14"/>
                </a:cubicBezTo>
                <a:cubicBezTo>
                  <a:pt x="93" y="13"/>
                  <a:pt x="93" y="13"/>
                  <a:pt x="93" y="13"/>
                </a:cubicBezTo>
                <a:cubicBezTo>
                  <a:pt x="92" y="13"/>
                  <a:pt x="91" y="13"/>
                  <a:pt x="89" y="14"/>
                </a:cubicBezTo>
                <a:cubicBezTo>
                  <a:pt x="87" y="14"/>
                  <a:pt x="84" y="14"/>
                  <a:pt x="80" y="14"/>
                </a:cubicBezTo>
                <a:cubicBezTo>
                  <a:pt x="74" y="15"/>
                  <a:pt x="70" y="13"/>
                  <a:pt x="68" y="11"/>
                </a:cubicBezTo>
                <a:cubicBezTo>
                  <a:pt x="67" y="10"/>
                  <a:pt x="66" y="8"/>
                  <a:pt x="66" y="7"/>
                </a:cubicBezTo>
                <a:cubicBezTo>
                  <a:pt x="61" y="10"/>
                  <a:pt x="62" y="6"/>
                  <a:pt x="58" y="6"/>
                </a:cubicBezTo>
                <a:cubicBezTo>
                  <a:pt x="54" y="6"/>
                  <a:pt x="51" y="6"/>
                  <a:pt x="49" y="5"/>
                </a:cubicBezTo>
                <a:cubicBezTo>
                  <a:pt x="47" y="3"/>
                  <a:pt x="33" y="4"/>
                  <a:pt x="32" y="3"/>
                </a:cubicBezTo>
                <a:cubicBezTo>
                  <a:pt x="30" y="2"/>
                  <a:pt x="25" y="4"/>
                  <a:pt x="21" y="2"/>
                </a:cubicBezTo>
                <a:cubicBezTo>
                  <a:pt x="17" y="0"/>
                  <a:pt x="16" y="1"/>
                  <a:pt x="15" y="4"/>
                </a:cubicBezTo>
                <a:cubicBezTo>
                  <a:pt x="14" y="6"/>
                  <a:pt x="10" y="7"/>
                  <a:pt x="5" y="8"/>
                </a:cubicBezTo>
                <a:cubicBezTo>
                  <a:pt x="0" y="9"/>
                  <a:pt x="10" y="13"/>
                  <a:pt x="8" y="14"/>
                </a:cubicBezTo>
                <a:cubicBezTo>
                  <a:pt x="8" y="14"/>
                  <a:pt x="7" y="15"/>
                  <a:pt x="8" y="17"/>
                </a:cubicBezTo>
                <a:cubicBezTo>
                  <a:pt x="9" y="17"/>
                  <a:pt x="11" y="17"/>
                  <a:pt x="13" y="16"/>
                </a:cubicBezTo>
                <a:cubicBezTo>
                  <a:pt x="16" y="16"/>
                  <a:pt x="18" y="15"/>
                  <a:pt x="20" y="15"/>
                </a:cubicBezTo>
                <a:cubicBezTo>
                  <a:pt x="22" y="15"/>
                  <a:pt x="27" y="14"/>
                  <a:pt x="30" y="17"/>
                </a:cubicBezTo>
                <a:cubicBezTo>
                  <a:pt x="31" y="18"/>
                  <a:pt x="32" y="20"/>
                  <a:pt x="32" y="21"/>
                </a:cubicBezTo>
                <a:cubicBezTo>
                  <a:pt x="32" y="22"/>
                  <a:pt x="32" y="23"/>
                  <a:pt x="32" y="23"/>
                </a:cubicBezTo>
                <a:cubicBezTo>
                  <a:pt x="32" y="24"/>
                  <a:pt x="31" y="25"/>
                  <a:pt x="30" y="25"/>
                </a:cubicBezTo>
                <a:cubicBezTo>
                  <a:pt x="30" y="25"/>
                  <a:pt x="30" y="25"/>
                  <a:pt x="29" y="25"/>
                </a:cubicBezTo>
                <a:cubicBezTo>
                  <a:pt x="29" y="26"/>
                  <a:pt x="29" y="26"/>
                  <a:pt x="29" y="26"/>
                </a:cubicBezTo>
                <a:cubicBezTo>
                  <a:pt x="29" y="26"/>
                  <a:pt x="28" y="27"/>
                  <a:pt x="28" y="30"/>
                </a:cubicBezTo>
                <a:cubicBezTo>
                  <a:pt x="25" y="39"/>
                  <a:pt x="25" y="40"/>
                  <a:pt x="25" y="43"/>
                </a:cubicBezTo>
                <a:cubicBezTo>
                  <a:pt x="25" y="44"/>
                  <a:pt x="25" y="45"/>
                  <a:pt x="24" y="45"/>
                </a:cubicBezTo>
                <a:cubicBezTo>
                  <a:pt x="24" y="45"/>
                  <a:pt x="24" y="45"/>
                  <a:pt x="24" y="45"/>
                </a:cubicBezTo>
                <a:cubicBezTo>
                  <a:pt x="25" y="46"/>
                  <a:pt x="27" y="47"/>
                  <a:pt x="27" y="50"/>
                </a:cubicBezTo>
                <a:cubicBezTo>
                  <a:pt x="27" y="51"/>
                  <a:pt x="26" y="52"/>
                  <a:pt x="26" y="52"/>
                </a:cubicBezTo>
                <a:cubicBezTo>
                  <a:pt x="24" y="54"/>
                  <a:pt x="23" y="55"/>
                  <a:pt x="23" y="55"/>
                </a:cubicBezTo>
                <a:cubicBezTo>
                  <a:pt x="23" y="56"/>
                  <a:pt x="23" y="56"/>
                  <a:pt x="24" y="57"/>
                </a:cubicBezTo>
                <a:cubicBezTo>
                  <a:pt x="25" y="57"/>
                  <a:pt x="25" y="58"/>
                  <a:pt x="25" y="59"/>
                </a:cubicBezTo>
                <a:cubicBezTo>
                  <a:pt x="25" y="60"/>
                  <a:pt x="25" y="61"/>
                  <a:pt x="24" y="61"/>
                </a:cubicBezTo>
                <a:cubicBezTo>
                  <a:pt x="24" y="61"/>
                  <a:pt x="24" y="62"/>
                  <a:pt x="23" y="62"/>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69" name="Freeform 83"/>
          <p:cNvSpPr/>
          <p:nvPr/>
        </p:nvSpPr>
        <p:spPr bwMode="auto">
          <a:xfrm>
            <a:off x="5951089" y="3018759"/>
            <a:ext cx="478673" cy="327609"/>
          </a:xfrm>
          <a:custGeom>
            <a:avLst/>
            <a:gdLst>
              <a:gd name="T0" fmla="*/ 56 w 145"/>
              <a:gd name="T1" fmla="*/ 84 h 99"/>
              <a:gd name="T2" fmla="*/ 44 w 145"/>
              <a:gd name="T3" fmla="*/ 85 h 99"/>
              <a:gd name="T4" fmla="*/ 36 w 145"/>
              <a:gd name="T5" fmla="*/ 86 h 99"/>
              <a:gd name="T6" fmla="*/ 30 w 145"/>
              <a:gd name="T7" fmla="*/ 88 h 99"/>
              <a:gd name="T8" fmla="*/ 22 w 145"/>
              <a:gd name="T9" fmla="*/ 86 h 99"/>
              <a:gd name="T10" fmla="*/ 9 w 145"/>
              <a:gd name="T11" fmla="*/ 85 h 99"/>
              <a:gd name="T12" fmla="*/ 6 w 145"/>
              <a:gd name="T13" fmla="*/ 88 h 99"/>
              <a:gd name="T14" fmla="*/ 2 w 145"/>
              <a:gd name="T15" fmla="*/ 95 h 99"/>
              <a:gd name="T16" fmla="*/ 6 w 145"/>
              <a:gd name="T17" fmla="*/ 98 h 99"/>
              <a:gd name="T18" fmla="*/ 11 w 145"/>
              <a:gd name="T19" fmla="*/ 94 h 99"/>
              <a:gd name="T20" fmla="*/ 18 w 145"/>
              <a:gd name="T21" fmla="*/ 94 h 99"/>
              <a:gd name="T22" fmla="*/ 33 w 145"/>
              <a:gd name="T23" fmla="*/ 91 h 99"/>
              <a:gd name="T24" fmla="*/ 39 w 145"/>
              <a:gd name="T25" fmla="*/ 87 h 99"/>
              <a:gd name="T26" fmla="*/ 51 w 145"/>
              <a:gd name="T27" fmla="*/ 88 h 99"/>
              <a:gd name="T28" fmla="*/ 53 w 145"/>
              <a:gd name="T29" fmla="*/ 91 h 99"/>
              <a:gd name="T30" fmla="*/ 71 w 145"/>
              <a:gd name="T31" fmla="*/ 90 h 99"/>
              <a:gd name="T32" fmla="*/ 71 w 145"/>
              <a:gd name="T33" fmla="*/ 90 h 99"/>
              <a:gd name="T34" fmla="*/ 75 w 145"/>
              <a:gd name="T35" fmla="*/ 89 h 99"/>
              <a:gd name="T36" fmla="*/ 82 w 145"/>
              <a:gd name="T37" fmla="*/ 84 h 99"/>
              <a:gd name="T38" fmla="*/ 89 w 145"/>
              <a:gd name="T39" fmla="*/ 78 h 99"/>
              <a:gd name="T40" fmla="*/ 99 w 145"/>
              <a:gd name="T41" fmla="*/ 80 h 99"/>
              <a:gd name="T42" fmla="*/ 106 w 145"/>
              <a:gd name="T43" fmla="*/ 77 h 99"/>
              <a:gd name="T44" fmla="*/ 116 w 145"/>
              <a:gd name="T45" fmla="*/ 72 h 99"/>
              <a:gd name="T46" fmla="*/ 128 w 145"/>
              <a:gd name="T47" fmla="*/ 72 h 99"/>
              <a:gd name="T48" fmla="*/ 128 w 145"/>
              <a:gd name="T49" fmla="*/ 72 h 99"/>
              <a:gd name="T50" fmla="*/ 131 w 145"/>
              <a:gd name="T51" fmla="*/ 68 h 99"/>
              <a:gd name="T52" fmla="*/ 134 w 145"/>
              <a:gd name="T53" fmla="*/ 67 h 99"/>
              <a:gd name="T54" fmla="*/ 141 w 145"/>
              <a:gd name="T55" fmla="*/ 52 h 99"/>
              <a:gd name="T56" fmla="*/ 145 w 145"/>
              <a:gd name="T57" fmla="*/ 49 h 99"/>
              <a:gd name="T58" fmla="*/ 143 w 145"/>
              <a:gd name="T59" fmla="*/ 41 h 99"/>
              <a:gd name="T60" fmla="*/ 143 w 145"/>
              <a:gd name="T61" fmla="*/ 35 h 99"/>
              <a:gd name="T62" fmla="*/ 140 w 145"/>
              <a:gd name="T63" fmla="*/ 29 h 99"/>
              <a:gd name="T64" fmla="*/ 143 w 145"/>
              <a:gd name="T65" fmla="*/ 24 h 99"/>
              <a:gd name="T66" fmla="*/ 144 w 145"/>
              <a:gd name="T67" fmla="*/ 23 h 99"/>
              <a:gd name="T68" fmla="*/ 141 w 145"/>
              <a:gd name="T69" fmla="*/ 11 h 99"/>
              <a:gd name="T70" fmla="*/ 113 w 145"/>
              <a:gd name="T71" fmla="*/ 9 h 99"/>
              <a:gd name="T72" fmla="*/ 111 w 145"/>
              <a:gd name="T73" fmla="*/ 8 h 99"/>
              <a:gd name="T74" fmla="*/ 111 w 145"/>
              <a:gd name="T75" fmla="*/ 7 h 99"/>
              <a:gd name="T76" fmla="*/ 98 w 145"/>
              <a:gd name="T77" fmla="*/ 2 h 99"/>
              <a:gd name="T78" fmla="*/ 70 w 145"/>
              <a:gd name="T79" fmla="*/ 13 h 99"/>
              <a:gd name="T80" fmla="*/ 68 w 145"/>
              <a:gd name="T81" fmla="*/ 19 h 99"/>
              <a:gd name="T82" fmla="*/ 67 w 145"/>
              <a:gd name="T83" fmla="*/ 23 h 99"/>
              <a:gd name="T84" fmla="*/ 72 w 145"/>
              <a:gd name="T85" fmla="*/ 36 h 99"/>
              <a:gd name="T86" fmla="*/ 73 w 145"/>
              <a:gd name="T87" fmla="*/ 44 h 99"/>
              <a:gd name="T88" fmla="*/ 72 w 145"/>
              <a:gd name="T89" fmla="*/ 47 h 99"/>
              <a:gd name="T90" fmla="*/ 69 w 145"/>
              <a:gd name="T91" fmla="*/ 49 h 99"/>
              <a:gd name="T92" fmla="*/ 55 w 145"/>
              <a:gd name="T93" fmla="*/ 54 h 99"/>
              <a:gd name="T94" fmla="*/ 60 w 145"/>
              <a:gd name="T95" fmla="*/ 66 h 99"/>
              <a:gd name="T96" fmla="*/ 58 w 145"/>
              <a:gd name="T97" fmla="*/ 7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5" h="99">
                <a:moveTo>
                  <a:pt x="57" y="80"/>
                </a:moveTo>
                <a:cubicBezTo>
                  <a:pt x="57" y="81"/>
                  <a:pt x="57" y="82"/>
                  <a:pt x="56" y="84"/>
                </a:cubicBezTo>
                <a:cubicBezTo>
                  <a:pt x="56" y="85"/>
                  <a:pt x="54" y="86"/>
                  <a:pt x="53" y="86"/>
                </a:cubicBezTo>
                <a:cubicBezTo>
                  <a:pt x="51" y="86"/>
                  <a:pt x="48" y="85"/>
                  <a:pt x="44" y="85"/>
                </a:cubicBezTo>
                <a:cubicBezTo>
                  <a:pt x="42" y="85"/>
                  <a:pt x="41" y="85"/>
                  <a:pt x="39" y="86"/>
                </a:cubicBezTo>
                <a:cubicBezTo>
                  <a:pt x="38" y="86"/>
                  <a:pt x="37" y="86"/>
                  <a:pt x="36" y="86"/>
                </a:cubicBezTo>
                <a:cubicBezTo>
                  <a:pt x="35" y="87"/>
                  <a:pt x="33" y="88"/>
                  <a:pt x="30" y="88"/>
                </a:cubicBezTo>
                <a:cubicBezTo>
                  <a:pt x="30" y="88"/>
                  <a:pt x="30" y="88"/>
                  <a:pt x="30" y="88"/>
                </a:cubicBezTo>
                <a:cubicBezTo>
                  <a:pt x="29" y="88"/>
                  <a:pt x="27" y="88"/>
                  <a:pt x="26" y="87"/>
                </a:cubicBezTo>
                <a:cubicBezTo>
                  <a:pt x="23" y="87"/>
                  <a:pt x="22" y="86"/>
                  <a:pt x="22" y="86"/>
                </a:cubicBezTo>
                <a:cubicBezTo>
                  <a:pt x="21" y="85"/>
                  <a:pt x="20" y="85"/>
                  <a:pt x="17" y="85"/>
                </a:cubicBezTo>
                <a:cubicBezTo>
                  <a:pt x="9" y="85"/>
                  <a:pt x="9" y="85"/>
                  <a:pt x="9" y="85"/>
                </a:cubicBezTo>
                <a:cubicBezTo>
                  <a:pt x="8" y="85"/>
                  <a:pt x="8" y="85"/>
                  <a:pt x="8" y="85"/>
                </a:cubicBezTo>
                <a:cubicBezTo>
                  <a:pt x="7" y="86"/>
                  <a:pt x="7" y="87"/>
                  <a:pt x="6" y="88"/>
                </a:cubicBezTo>
                <a:cubicBezTo>
                  <a:pt x="3" y="90"/>
                  <a:pt x="1" y="94"/>
                  <a:pt x="0" y="95"/>
                </a:cubicBezTo>
                <a:cubicBezTo>
                  <a:pt x="1" y="95"/>
                  <a:pt x="1" y="95"/>
                  <a:pt x="2" y="95"/>
                </a:cubicBezTo>
                <a:cubicBezTo>
                  <a:pt x="2" y="95"/>
                  <a:pt x="3" y="95"/>
                  <a:pt x="4" y="96"/>
                </a:cubicBezTo>
                <a:cubicBezTo>
                  <a:pt x="5" y="97"/>
                  <a:pt x="5" y="97"/>
                  <a:pt x="6" y="98"/>
                </a:cubicBezTo>
                <a:cubicBezTo>
                  <a:pt x="6" y="99"/>
                  <a:pt x="7" y="99"/>
                  <a:pt x="7" y="99"/>
                </a:cubicBezTo>
                <a:cubicBezTo>
                  <a:pt x="8" y="98"/>
                  <a:pt x="9" y="96"/>
                  <a:pt x="11" y="94"/>
                </a:cubicBezTo>
                <a:cubicBezTo>
                  <a:pt x="12" y="94"/>
                  <a:pt x="13" y="93"/>
                  <a:pt x="15" y="93"/>
                </a:cubicBezTo>
                <a:cubicBezTo>
                  <a:pt x="16" y="93"/>
                  <a:pt x="17" y="94"/>
                  <a:pt x="18" y="94"/>
                </a:cubicBezTo>
                <a:cubicBezTo>
                  <a:pt x="19" y="96"/>
                  <a:pt x="20" y="97"/>
                  <a:pt x="21" y="98"/>
                </a:cubicBezTo>
                <a:cubicBezTo>
                  <a:pt x="25" y="94"/>
                  <a:pt x="28" y="91"/>
                  <a:pt x="33" y="91"/>
                </a:cubicBezTo>
                <a:cubicBezTo>
                  <a:pt x="33" y="91"/>
                  <a:pt x="33" y="91"/>
                  <a:pt x="34" y="90"/>
                </a:cubicBezTo>
                <a:cubicBezTo>
                  <a:pt x="35" y="89"/>
                  <a:pt x="37" y="87"/>
                  <a:pt x="39" y="87"/>
                </a:cubicBezTo>
                <a:cubicBezTo>
                  <a:pt x="41" y="87"/>
                  <a:pt x="44" y="87"/>
                  <a:pt x="47" y="87"/>
                </a:cubicBezTo>
                <a:cubicBezTo>
                  <a:pt x="48" y="87"/>
                  <a:pt x="50" y="87"/>
                  <a:pt x="51" y="88"/>
                </a:cubicBezTo>
                <a:cubicBezTo>
                  <a:pt x="52" y="89"/>
                  <a:pt x="53" y="90"/>
                  <a:pt x="53" y="91"/>
                </a:cubicBezTo>
                <a:cubicBezTo>
                  <a:pt x="53" y="91"/>
                  <a:pt x="53" y="91"/>
                  <a:pt x="53" y="91"/>
                </a:cubicBezTo>
                <a:cubicBezTo>
                  <a:pt x="53" y="91"/>
                  <a:pt x="53" y="91"/>
                  <a:pt x="53" y="91"/>
                </a:cubicBezTo>
                <a:cubicBezTo>
                  <a:pt x="59" y="91"/>
                  <a:pt x="70" y="90"/>
                  <a:pt x="71" y="90"/>
                </a:cubicBezTo>
                <a:cubicBezTo>
                  <a:pt x="71" y="90"/>
                  <a:pt x="71" y="90"/>
                  <a:pt x="71" y="90"/>
                </a:cubicBezTo>
                <a:cubicBezTo>
                  <a:pt x="71" y="90"/>
                  <a:pt x="71" y="90"/>
                  <a:pt x="71" y="90"/>
                </a:cubicBezTo>
                <a:cubicBezTo>
                  <a:pt x="72" y="90"/>
                  <a:pt x="72" y="90"/>
                  <a:pt x="72" y="90"/>
                </a:cubicBezTo>
                <a:cubicBezTo>
                  <a:pt x="73" y="90"/>
                  <a:pt x="74" y="90"/>
                  <a:pt x="75" y="89"/>
                </a:cubicBezTo>
                <a:cubicBezTo>
                  <a:pt x="77" y="89"/>
                  <a:pt x="79" y="88"/>
                  <a:pt x="79" y="88"/>
                </a:cubicBezTo>
                <a:cubicBezTo>
                  <a:pt x="79" y="88"/>
                  <a:pt x="81" y="86"/>
                  <a:pt x="82" y="84"/>
                </a:cubicBezTo>
                <a:cubicBezTo>
                  <a:pt x="84" y="82"/>
                  <a:pt x="85" y="80"/>
                  <a:pt x="86" y="79"/>
                </a:cubicBezTo>
                <a:cubicBezTo>
                  <a:pt x="87" y="78"/>
                  <a:pt x="89" y="78"/>
                  <a:pt x="89" y="78"/>
                </a:cubicBezTo>
                <a:cubicBezTo>
                  <a:pt x="91" y="78"/>
                  <a:pt x="92" y="79"/>
                  <a:pt x="94" y="79"/>
                </a:cubicBezTo>
                <a:cubicBezTo>
                  <a:pt x="96" y="79"/>
                  <a:pt x="97" y="80"/>
                  <a:pt x="99" y="80"/>
                </a:cubicBezTo>
                <a:cubicBezTo>
                  <a:pt x="99" y="80"/>
                  <a:pt x="100" y="80"/>
                  <a:pt x="101" y="80"/>
                </a:cubicBezTo>
                <a:cubicBezTo>
                  <a:pt x="103" y="79"/>
                  <a:pt x="105" y="78"/>
                  <a:pt x="106" y="77"/>
                </a:cubicBezTo>
                <a:cubicBezTo>
                  <a:pt x="107" y="77"/>
                  <a:pt x="109" y="76"/>
                  <a:pt x="112" y="75"/>
                </a:cubicBezTo>
                <a:cubicBezTo>
                  <a:pt x="114" y="74"/>
                  <a:pt x="115" y="73"/>
                  <a:pt x="116" y="72"/>
                </a:cubicBezTo>
                <a:cubicBezTo>
                  <a:pt x="117" y="71"/>
                  <a:pt x="119" y="69"/>
                  <a:pt x="122" y="69"/>
                </a:cubicBezTo>
                <a:cubicBezTo>
                  <a:pt x="125" y="69"/>
                  <a:pt x="127" y="72"/>
                  <a:pt x="128" y="72"/>
                </a:cubicBezTo>
                <a:cubicBezTo>
                  <a:pt x="128" y="72"/>
                  <a:pt x="128" y="72"/>
                  <a:pt x="128" y="72"/>
                </a:cubicBezTo>
                <a:cubicBezTo>
                  <a:pt x="128" y="72"/>
                  <a:pt x="128" y="72"/>
                  <a:pt x="128" y="72"/>
                </a:cubicBezTo>
                <a:cubicBezTo>
                  <a:pt x="128" y="72"/>
                  <a:pt x="129" y="72"/>
                  <a:pt x="129" y="71"/>
                </a:cubicBezTo>
                <a:cubicBezTo>
                  <a:pt x="130" y="70"/>
                  <a:pt x="130" y="69"/>
                  <a:pt x="131" y="68"/>
                </a:cubicBezTo>
                <a:cubicBezTo>
                  <a:pt x="132" y="67"/>
                  <a:pt x="133" y="67"/>
                  <a:pt x="133" y="67"/>
                </a:cubicBezTo>
                <a:cubicBezTo>
                  <a:pt x="134" y="67"/>
                  <a:pt x="134" y="67"/>
                  <a:pt x="134" y="67"/>
                </a:cubicBezTo>
                <a:cubicBezTo>
                  <a:pt x="134" y="67"/>
                  <a:pt x="134" y="67"/>
                  <a:pt x="134" y="67"/>
                </a:cubicBezTo>
                <a:cubicBezTo>
                  <a:pt x="134" y="60"/>
                  <a:pt x="137" y="56"/>
                  <a:pt x="141" y="52"/>
                </a:cubicBezTo>
                <a:cubicBezTo>
                  <a:pt x="143" y="51"/>
                  <a:pt x="144" y="50"/>
                  <a:pt x="145" y="49"/>
                </a:cubicBezTo>
                <a:cubicBezTo>
                  <a:pt x="145" y="49"/>
                  <a:pt x="145" y="49"/>
                  <a:pt x="145" y="49"/>
                </a:cubicBezTo>
                <a:cubicBezTo>
                  <a:pt x="145" y="48"/>
                  <a:pt x="145" y="47"/>
                  <a:pt x="144" y="45"/>
                </a:cubicBezTo>
                <a:cubicBezTo>
                  <a:pt x="144" y="44"/>
                  <a:pt x="144" y="42"/>
                  <a:pt x="143" y="41"/>
                </a:cubicBezTo>
                <a:cubicBezTo>
                  <a:pt x="143" y="41"/>
                  <a:pt x="143" y="41"/>
                  <a:pt x="143" y="40"/>
                </a:cubicBezTo>
                <a:cubicBezTo>
                  <a:pt x="143" y="38"/>
                  <a:pt x="143" y="36"/>
                  <a:pt x="143" y="35"/>
                </a:cubicBezTo>
                <a:cubicBezTo>
                  <a:pt x="143" y="35"/>
                  <a:pt x="143" y="35"/>
                  <a:pt x="143" y="35"/>
                </a:cubicBezTo>
                <a:cubicBezTo>
                  <a:pt x="141" y="34"/>
                  <a:pt x="140" y="32"/>
                  <a:pt x="140" y="29"/>
                </a:cubicBezTo>
                <a:cubicBezTo>
                  <a:pt x="140" y="28"/>
                  <a:pt x="140" y="26"/>
                  <a:pt x="141" y="25"/>
                </a:cubicBezTo>
                <a:cubicBezTo>
                  <a:pt x="142" y="25"/>
                  <a:pt x="143" y="24"/>
                  <a:pt x="143" y="24"/>
                </a:cubicBezTo>
                <a:cubicBezTo>
                  <a:pt x="144" y="24"/>
                  <a:pt x="144" y="24"/>
                  <a:pt x="144" y="24"/>
                </a:cubicBezTo>
                <a:cubicBezTo>
                  <a:pt x="144" y="24"/>
                  <a:pt x="144" y="23"/>
                  <a:pt x="144" y="23"/>
                </a:cubicBezTo>
                <a:cubicBezTo>
                  <a:pt x="144" y="21"/>
                  <a:pt x="144" y="18"/>
                  <a:pt x="143" y="15"/>
                </a:cubicBezTo>
                <a:cubicBezTo>
                  <a:pt x="143" y="13"/>
                  <a:pt x="142" y="11"/>
                  <a:pt x="141" y="11"/>
                </a:cubicBezTo>
                <a:cubicBezTo>
                  <a:pt x="138" y="11"/>
                  <a:pt x="122" y="10"/>
                  <a:pt x="121" y="10"/>
                </a:cubicBezTo>
                <a:cubicBezTo>
                  <a:pt x="120" y="10"/>
                  <a:pt x="115" y="9"/>
                  <a:pt x="113" y="9"/>
                </a:cubicBezTo>
                <a:cubicBezTo>
                  <a:pt x="113" y="9"/>
                  <a:pt x="112" y="9"/>
                  <a:pt x="112" y="8"/>
                </a:cubicBezTo>
                <a:cubicBezTo>
                  <a:pt x="112" y="8"/>
                  <a:pt x="111" y="8"/>
                  <a:pt x="111" y="8"/>
                </a:cubicBezTo>
                <a:cubicBezTo>
                  <a:pt x="111" y="8"/>
                  <a:pt x="111" y="8"/>
                  <a:pt x="111" y="7"/>
                </a:cubicBezTo>
                <a:cubicBezTo>
                  <a:pt x="111" y="7"/>
                  <a:pt x="111" y="7"/>
                  <a:pt x="111" y="7"/>
                </a:cubicBezTo>
                <a:cubicBezTo>
                  <a:pt x="108" y="8"/>
                  <a:pt x="105" y="7"/>
                  <a:pt x="102" y="7"/>
                </a:cubicBezTo>
                <a:cubicBezTo>
                  <a:pt x="97" y="6"/>
                  <a:pt x="101" y="3"/>
                  <a:pt x="98" y="2"/>
                </a:cubicBezTo>
                <a:cubicBezTo>
                  <a:pt x="94" y="0"/>
                  <a:pt x="97" y="2"/>
                  <a:pt x="82" y="7"/>
                </a:cubicBezTo>
                <a:cubicBezTo>
                  <a:pt x="67" y="11"/>
                  <a:pt x="81" y="12"/>
                  <a:pt x="70" y="13"/>
                </a:cubicBezTo>
                <a:cubicBezTo>
                  <a:pt x="69" y="13"/>
                  <a:pt x="68" y="13"/>
                  <a:pt x="68" y="13"/>
                </a:cubicBezTo>
                <a:cubicBezTo>
                  <a:pt x="68" y="15"/>
                  <a:pt x="68" y="17"/>
                  <a:pt x="68" y="19"/>
                </a:cubicBezTo>
                <a:cubicBezTo>
                  <a:pt x="68" y="20"/>
                  <a:pt x="68" y="21"/>
                  <a:pt x="68" y="22"/>
                </a:cubicBezTo>
                <a:cubicBezTo>
                  <a:pt x="67" y="22"/>
                  <a:pt x="67" y="23"/>
                  <a:pt x="67" y="23"/>
                </a:cubicBezTo>
                <a:cubicBezTo>
                  <a:pt x="67" y="24"/>
                  <a:pt x="67" y="25"/>
                  <a:pt x="68" y="28"/>
                </a:cubicBezTo>
                <a:cubicBezTo>
                  <a:pt x="70" y="32"/>
                  <a:pt x="71" y="34"/>
                  <a:pt x="72" y="36"/>
                </a:cubicBezTo>
                <a:cubicBezTo>
                  <a:pt x="73" y="38"/>
                  <a:pt x="73" y="39"/>
                  <a:pt x="73" y="42"/>
                </a:cubicBezTo>
                <a:cubicBezTo>
                  <a:pt x="73" y="43"/>
                  <a:pt x="73" y="43"/>
                  <a:pt x="73" y="44"/>
                </a:cubicBezTo>
                <a:cubicBezTo>
                  <a:pt x="73" y="44"/>
                  <a:pt x="73" y="44"/>
                  <a:pt x="73" y="45"/>
                </a:cubicBezTo>
                <a:cubicBezTo>
                  <a:pt x="73" y="46"/>
                  <a:pt x="72" y="47"/>
                  <a:pt x="72" y="47"/>
                </a:cubicBezTo>
                <a:cubicBezTo>
                  <a:pt x="72" y="47"/>
                  <a:pt x="71" y="48"/>
                  <a:pt x="71" y="48"/>
                </a:cubicBezTo>
                <a:cubicBezTo>
                  <a:pt x="71" y="48"/>
                  <a:pt x="70" y="48"/>
                  <a:pt x="69" y="49"/>
                </a:cubicBezTo>
                <a:cubicBezTo>
                  <a:pt x="66" y="50"/>
                  <a:pt x="63" y="51"/>
                  <a:pt x="61" y="52"/>
                </a:cubicBezTo>
                <a:cubicBezTo>
                  <a:pt x="58" y="52"/>
                  <a:pt x="56" y="53"/>
                  <a:pt x="55" y="54"/>
                </a:cubicBezTo>
                <a:cubicBezTo>
                  <a:pt x="54" y="55"/>
                  <a:pt x="53" y="56"/>
                  <a:pt x="52" y="56"/>
                </a:cubicBezTo>
                <a:cubicBezTo>
                  <a:pt x="55" y="59"/>
                  <a:pt x="58" y="63"/>
                  <a:pt x="60" y="66"/>
                </a:cubicBezTo>
                <a:cubicBezTo>
                  <a:pt x="61" y="67"/>
                  <a:pt x="62" y="68"/>
                  <a:pt x="62" y="69"/>
                </a:cubicBezTo>
                <a:cubicBezTo>
                  <a:pt x="62" y="72"/>
                  <a:pt x="60" y="76"/>
                  <a:pt x="58" y="78"/>
                </a:cubicBezTo>
                <a:cubicBezTo>
                  <a:pt x="57" y="78"/>
                  <a:pt x="57" y="79"/>
                  <a:pt x="57" y="80"/>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70" name="Freeform 84"/>
          <p:cNvSpPr/>
          <p:nvPr/>
        </p:nvSpPr>
        <p:spPr bwMode="auto">
          <a:xfrm>
            <a:off x="5594360" y="2864054"/>
            <a:ext cx="267547" cy="382210"/>
          </a:xfrm>
          <a:custGeom>
            <a:avLst/>
            <a:gdLst>
              <a:gd name="T0" fmla="*/ 5 w 81"/>
              <a:gd name="T1" fmla="*/ 38 h 116"/>
              <a:gd name="T2" fmla="*/ 7 w 81"/>
              <a:gd name="T3" fmla="*/ 36 h 116"/>
              <a:gd name="T4" fmla="*/ 10 w 81"/>
              <a:gd name="T5" fmla="*/ 46 h 116"/>
              <a:gd name="T6" fmla="*/ 19 w 81"/>
              <a:gd name="T7" fmla="*/ 47 h 116"/>
              <a:gd name="T8" fmla="*/ 26 w 81"/>
              <a:gd name="T9" fmla="*/ 50 h 116"/>
              <a:gd name="T10" fmla="*/ 26 w 81"/>
              <a:gd name="T11" fmla="*/ 56 h 116"/>
              <a:gd name="T12" fmla="*/ 28 w 81"/>
              <a:gd name="T13" fmla="*/ 65 h 116"/>
              <a:gd name="T14" fmla="*/ 20 w 81"/>
              <a:gd name="T15" fmla="*/ 67 h 116"/>
              <a:gd name="T16" fmla="*/ 17 w 81"/>
              <a:gd name="T17" fmla="*/ 75 h 116"/>
              <a:gd name="T18" fmla="*/ 10 w 81"/>
              <a:gd name="T19" fmla="*/ 85 h 116"/>
              <a:gd name="T20" fmla="*/ 28 w 81"/>
              <a:gd name="T21" fmla="*/ 86 h 116"/>
              <a:gd name="T22" fmla="*/ 6 w 81"/>
              <a:gd name="T23" fmla="*/ 105 h 116"/>
              <a:gd name="T24" fmla="*/ 23 w 81"/>
              <a:gd name="T25" fmla="*/ 100 h 116"/>
              <a:gd name="T26" fmla="*/ 61 w 81"/>
              <a:gd name="T27" fmla="*/ 94 h 116"/>
              <a:gd name="T28" fmla="*/ 59 w 81"/>
              <a:gd name="T29" fmla="*/ 87 h 116"/>
              <a:gd name="T30" fmla="*/ 67 w 81"/>
              <a:gd name="T31" fmla="*/ 77 h 116"/>
              <a:gd name="T32" fmla="*/ 60 w 81"/>
              <a:gd name="T33" fmla="*/ 69 h 116"/>
              <a:gd name="T34" fmla="*/ 52 w 81"/>
              <a:gd name="T35" fmla="*/ 65 h 116"/>
              <a:gd name="T36" fmla="*/ 51 w 81"/>
              <a:gd name="T37" fmla="*/ 56 h 116"/>
              <a:gd name="T38" fmla="*/ 47 w 81"/>
              <a:gd name="T39" fmla="*/ 52 h 116"/>
              <a:gd name="T40" fmla="*/ 39 w 81"/>
              <a:gd name="T41" fmla="*/ 43 h 116"/>
              <a:gd name="T42" fmla="*/ 29 w 81"/>
              <a:gd name="T43" fmla="*/ 35 h 116"/>
              <a:gd name="T44" fmla="*/ 26 w 81"/>
              <a:gd name="T45" fmla="*/ 31 h 116"/>
              <a:gd name="T46" fmla="*/ 37 w 81"/>
              <a:gd name="T47" fmla="*/ 17 h 116"/>
              <a:gd name="T48" fmla="*/ 29 w 81"/>
              <a:gd name="T49" fmla="*/ 15 h 116"/>
              <a:gd name="T50" fmla="*/ 16 w 81"/>
              <a:gd name="T51" fmla="*/ 13 h 116"/>
              <a:gd name="T52" fmla="*/ 27 w 81"/>
              <a:gd name="T53" fmla="*/ 3 h 116"/>
              <a:gd name="T54" fmla="*/ 9 w 81"/>
              <a:gd name="T55" fmla="*/ 4 h 116"/>
              <a:gd name="T56" fmla="*/ 8 w 81"/>
              <a:gd name="T57" fmla="*/ 10 h 116"/>
              <a:gd name="T58" fmla="*/ 4 w 81"/>
              <a:gd name="T59" fmla="*/ 16 h 116"/>
              <a:gd name="T60" fmla="*/ 3 w 81"/>
              <a:gd name="T61" fmla="*/ 26 h 116"/>
              <a:gd name="T62" fmla="*/ 5 w 81"/>
              <a:gd name="T63" fmla="*/ 3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116">
                <a:moveTo>
                  <a:pt x="5" y="38"/>
                </a:moveTo>
                <a:cubicBezTo>
                  <a:pt x="6" y="50"/>
                  <a:pt x="5" y="38"/>
                  <a:pt x="7" y="36"/>
                </a:cubicBezTo>
                <a:cubicBezTo>
                  <a:pt x="10" y="34"/>
                  <a:pt x="10" y="39"/>
                  <a:pt x="10" y="46"/>
                </a:cubicBezTo>
                <a:cubicBezTo>
                  <a:pt x="10" y="52"/>
                  <a:pt x="14" y="51"/>
                  <a:pt x="19" y="47"/>
                </a:cubicBezTo>
                <a:cubicBezTo>
                  <a:pt x="25" y="44"/>
                  <a:pt x="27" y="49"/>
                  <a:pt x="26" y="50"/>
                </a:cubicBezTo>
                <a:cubicBezTo>
                  <a:pt x="25" y="51"/>
                  <a:pt x="23" y="56"/>
                  <a:pt x="26" y="56"/>
                </a:cubicBezTo>
                <a:cubicBezTo>
                  <a:pt x="29" y="56"/>
                  <a:pt x="29" y="58"/>
                  <a:pt x="28" y="65"/>
                </a:cubicBezTo>
                <a:cubicBezTo>
                  <a:pt x="27" y="72"/>
                  <a:pt x="23" y="66"/>
                  <a:pt x="20" y="67"/>
                </a:cubicBezTo>
                <a:cubicBezTo>
                  <a:pt x="16" y="67"/>
                  <a:pt x="18" y="71"/>
                  <a:pt x="17" y="75"/>
                </a:cubicBezTo>
                <a:cubicBezTo>
                  <a:pt x="17" y="79"/>
                  <a:pt x="8" y="85"/>
                  <a:pt x="10" y="85"/>
                </a:cubicBezTo>
                <a:cubicBezTo>
                  <a:pt x="13" y="85"/>
                  <a:pt x="19" y="85"/>
                  <a:pt x="28" y="86"/>
                </a:cubicBezTo>
                <a:cubicBezTo>
                  <a:pt x="38" y="87"/>
                  <a:pt x="11" y="94"/>
                  <a:pt x="6" y="105"/>
                </a:cubicBezTo>
                <a:cubicBezTo>
                  <a:pt x="1" y="116"/>
                  <a:pt x="15" y="105"/>
                  <a:pt x="23" y="100"/>
                </a:cubicBezTo>
                <a:cubicBezTo>
                  <a:pt x="32" y="95"/>
                  <a:pt x="41" y="99"/>
                  <a:pt x="61" y="94"/>
                </a:cubicBezTo>
                <a:cubicBezTo>
                  <a:pt x="81" y="88"/>
                  <a:pt x="61" y="91"/>
                  <a:pt x="59" y="87"/>
                </a:cubicBezTo>
                <a:cubicBezTo>
                  <a:pt x="57" y="83"/>
                  <a:pt x="64" y="83"/>
                  <a:pt x="67" y="77"/>
                </a:cubicBezTo>
                <a:cubicBezTo>
                  <a:pt x="70" y="72"/>
                  <a:pt x="62" y="70"/>
                  <a:pt x="60" y="69"/>
                </a:cubicBezTo>
                <a:cubicBezTo>
                  <a:pt x="58" y="67"/>
                  <a:pt x="51" y="65"/>
                  <a:pt x="52" y="65"/>
                </a:cubicBezTo>
                <a:cubicBezTo>
                  <a:pt x="53" y="64"/>
                  <a:pt x="56" y="62"/>
                  <a:pt x="51" y="56"/>
                </a:cubicBezTo>
                <a:cubicBezTo>
                  <a:pt x="49" y="53"/>
                  <a:pt x="47" y="52"/>
                  <a:pt x="47" y="52"/>
                </a:cubicBezTo>
                <a:cubicBezTo>
                  <a:pt x="48" y="50"/>
                  <a:pt x="45" y="48"/>
                  <a:pt x="39" y="43"/>
                </a:cubicBezTo>
                <a:cubicBezTo>
                  <a:pt x="33" y="38"/>
                  <a:pt x="33" y="35"/>
                  <a:pt x="29" y="35"/>
                </a:cubicBezTo>
                <a:cubicBezTo>
                  <a:pt x="25" y="36"/>
                  <a:pt x="24" y="32"/>
                  <a:pt x="26" y="31"/>
                </a:cubicBezTo>
                <a:cubicBezTo>
                  <a:pt x="28" y="31"/>
                  <a:pt x="35" y="23"/>
                  <a:pt x="37" y="17"/>
                </a:cubicBezTo>
                <a:cubicBezTo>
                  <a:pt x="37" y="17"/>
                  <a:pt x="35" y="15"/>
                  <a:pt x="29" y="15"/>
                </a:cubicBezTo>
                <a:cubicBezTo>
                  <a:pt x="22" y="15"/>
                  <a:pt x="23" y="15"/>
                  <a:pt x="16" y="13"/>
                </a:cubicBezTo>
                <a:cubicBezTo>
                  <a:pt x="10" y="12"/>
                  <a:pt x="26" y="6"/>
                  <a:pt x="27" y="3"/>
                </a:cubicBezTo>
                <a:cubicBezTo>
                  <a:pt x="28" y="0"/>
                  <a:pt x="17" y="3"/>
                  <a:pt x="9" y="4"/>
                </a:cubicBezTo>
                <a:cubicBezTo>
                  <a:pt x="2" y="4"/>
                  <a:pt x="9" y="6"/>
                  <a:pt x="8" y="10"/>
                </a:cubicBezTo>
                <a:cubicBezTo>
                  <a:pt x="7" y="14"/>
                  <a:pt x="8" y="13"/>
                  <a:pt x="4" y="16"/>
                </a:cubicBezTo>
                <a:cubicBezTo>
                  <a:pt x="0" y="20"/>
                  <a:pt x="0" y="22"/>
                  <a:pt x="3" y="26"/>
                </a:cubicBezTo>
                <a:cubicBezTo>
                  <a:pt x="7" y="30"/>
                  <a:pt x="3" y="26"/>
                  <a:pt x="5" y="38"/>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71" name="Freeform 85"/>
          <p:cNvSpPr/>
          <p:nvPr/>
        </p:nvSpPr>
        <p:spPr bwMode="auto">
          <a:xfrm>
            <a:off x="6402461" y="3138881"/>
            <a:ext cx="469572" cy="252987"/>
          </a:xfrm>
          <a:custGeom>
            <a:avLst/>
            <a:gdLst>
              <a:gd name="T0" fmla="*/ 142 w 142"/>
              <a:gd name="T1" fmla="*/ 29 h 77"/>
              <a:gd name="T2" fmla="*/ 139 w 142"/>
              <a:gd name="T3" fmla="*/ 27 h 77"/>
              <a:gd name="T4" fmla="*/ 116 w 142"/>
              <a:gd name="T5" fmla="*/ 22 h 77"/>
              <a:gd name="T6" fmla="*/ 100 w 142"/>
              <a:gd name="T7" fmla="*/ 8 h 77"/>
              <a:gd name="T8" fmla="*/ 83 w 142"/>
              <a:gd name="T9" fmla="*/ 2 h 77"/>
              <a:gd name="T10" fmla="*/ 75 w 142"/>
              <a:gd name="T11" fmla="*/ 0 h 77"/>
              <a:gd name="T12" fmla="*/ 70 w 142"/>
              <a:gd name="T13" fmla="*/ 2 h 77"/>
              <a:gd name="T14" fmla="*/ 67 w 142"/>
              <a:gd name="T15" fmla="*/ 7 h 77"/>
              <a:gd name="T16" fmla="*/ 61 w 142"/>
              <a:gd name="T17" fmla="*/ 8 h 77"/>
              <a:gd name="T18" fmla="*/ 52 w 142"/>
              <a:gd name="T19" fmla="*/ 7 h 77"/>
              <a:gd name="T20" fmla="*/ 43 w 142"/>
              <a:gd name="T21" fmla="*/ 6 h 77"/>
              <a:gd name="T22" fmla="*/ 19 w 142"/>
              <a:gd name="T23" fmla="*/ 2 h 77"/>
              <a:gd name="T24" fmla="*/ 12 w 142"/>
              <a:gd name="T25" fmla="*/ 8 h 77"/>
              <a:gd name="T26" fmla="*/ 11 w 142"/>
              <a:gd name="T27" fmla="*/ 17 h 77"/>
              <a:gd name="T28" fmla="*/ 2 w 142"/>
              <a:gd name="T29" fmla="*/ 31 h 77"/>
              <a:gd name="T30" fmla="*/ 0 w 142"/>
              <a:gd name="T31" fmla="*/ 36 h 77"/>
              <a:gd name="T32" fmla="*/ 10 w 142"/>
              <a:gd name="T33" fmla="*/ 40 h 77"/>
              <a:gd name="T34" fmla="*/ 15 w 142"/>
              <a:gd name="T35" fmla="*/ 44 h 77"/>
              <a:gd name="T36" fmla="*/ 30 w 142"/>
              <a:gd name="T37" fmla="*/ 39 h 77"/>
              <a:gd name="T38" fmla="*/ 44 w 142"/>
              <a:gd name="T39" fmla="*/ 37 h 77"/>
              <a:gd name="T40" fmla="*/ 59 w 142"/>
              <a:gd name="T41" fmla="*/ 48 h 77"/>
              <a:gd name="T42" fmla="*/ 59 w 142"/>
              <a:gd name="T43" fmla="*/ 53 h 77"/>
              <a:gd name="T44" fmla="*/ 65 w 142"/>
              <a:gd name="T45" fmla="*/ 57 h 77"/>
              <a:gd name="T46" fmla="*/ 66 w 142"/>
              <a:gd name="T47" fmla="*/ 59 h 77"/>
              <a:gd name="T48" fmla="*/ 77 w 142"/>
              <a:gd name="T49" fmla="*/ 58 h 77"/>
              <a:gd name="T50" fmla="*/ 88 w 142"/>
              <a:gd name="T51" fmla="*/ 62 h 77"/>
              <a:gd name="T52" fmla="*/ 91 w 142"/>
              <a:gd name="T53" fmla="*/ 62 h 77"/>
              <a:gd name="T54" fmla="*/ 92 w 142"/>
              <a:gd name="T55" fmla="*/ 68 h 77"/>
              <a:gd name="T56" fmla="*/ 90 w 142"/>
              <a:gd name="T57" fmla="*/ 76 h 77"/>
              <a:gd name="T58" fmla="*/ 101 w 142"/>
              <a:gd name="T59" fmla="*/ 75 h 77"/>
              <a:gd name="T60" fmla="*/ 112 w 142"/>
              <a:gd name="T61" fmla="*/ 72 h 77"/>
              <a:gd name="T62" fmla="*/ 103 w 142"/>
              <a:gd name="T63" fmla="*/ 67 h 77"/>
              <a:gd name="T64" fmla="*/ 103 w 142"/>
              <a:gd name="T65" fmla="*/ 63 h 77"/>
              <a:gd name="T66" fmla="*/ 114 w 142"/>
              <a:gd name="T67" fmla="*/ 56 h 77"/>
              <a:gd name="T68" fmla="*/ 115 w 142"/>
              <a:gd name="T69" fmla="*/ 56 h 77"/>
              <a:gd name="T70" fmla="*/ 121 w 142"/>
              <a:gd name="T71" fmla="*/ 52 h 77"/>
              <a:gd name="T72" fmla="*/ 124 w 142"/>
              <a:gd name="T73" fmla="*/ 51 h 77"/>
              <a:gd name="T74" fmla="*/ 125 w 142"/>
              <a:gd name="T75" fmla="*/ 51 h 77"/>
              <a:gd name="T76" fmla="*/ 129 w 142"/>
              <a:gd name="T77" fmla="*/ 50 h 77"/>
              <a:gd name="T78" fmla="*/ 131 w 142"/>
              <a:gd name="T79" fmla="*/ 45 h 77"/>
              <a:gd name="T80" fmla="*/ 142 w 142"/>
              <a:gd name="T81" fmla="*/ 40 h 77"/>
              <a:gd name="T82" fmla="*/ 138 w 142"/>
              <a:gd name="T83" fmla="*/ 36 h 77"/>
              <a:gd name="T84" fmla="*/ 142 w 142"/>
              <a:gd name="T85" fmla="*/ 3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2" h="77">
                <a:moveTo>
                  <a:pt x="142" y="30"/>
                </a:moveTo>
                <a:cubicBezTo>
                  <a:pt x="142" y="29"/>
                  <a:pt x="142" y="29"/>
                  <a:pt x="142" y="29"/>
                </a:cubicBezTo>
                <a:cubicBezTo>
                  <a:pt x="142" y="29"/>
                  <a:pt x="142" y="29"/>
                  <a:pt x="142" y="29"/>
                </a:cubicBezTo>
                <a:cubicBezTo>
                  <a:pt x="140" y="27"/>
                  <a:pt x="140" y="27"/>
                  <a:pt x="139" y="27"/>
                </a:cubicBezTo>
                <a:cubicBezTo>
                  <a:pt x="138" y="26"/>
                  <a:pt x="135" y="26"/>
                  <a:pt x="128" y="24"/>
                </a:cubicBezTo>
                <a:cubicBezTo>
                  <a:pt x="122" y="23"/>
                  <a:pt x="119" y="23"/>
                  <a:pt x="116" y="22"/>
                </a:cubicBezTo>
                <a:cubicBezTo>
                  <a:pt x="114" y="22"/>
                  <a:pt x="112" y="21"/>
                  <a:pt x="111" y="19"/>
                </a:cubicBezTo>
                <a:cubicBezTo>
                  <a:pt x="100" y="8"/>
                  <a:pt x="100" y="8"/>
                  <a:pt x="100" y="8"/>
                </a:cubicBezTo>
                <a:cubicBezTo>
                  <a:pt x="96" y="5"/>
                  <a:pt x="92" y="1"/>
                  <a:pt x="86" y="1"/>
                </a:cubicBezTo>
                <a:cubicBezTo>
                  <a:pt x="85" y="1"/>
                  <a:pt x="84" y="1"/>
                  <a:pt x="83" y="2"/>
                </a:cubicBezTo>
                <a:cubicBezTo>
                  <a:pt x="82" y="2"/>
                  <a:pt x="80" y="2"/>
                  <a:pt x="79" y="2"/>
                </a:cubicBezTo>
                <a:cubicBezTo>
                  <a:pt x="78" y="2"/>
                  <a:pt x="76" y="2"/>
                  <a:pt x="75" y="0"/>
                </a:cubicBezTo>
                <a:cubicBezTo>
                  <a:pt x="75" y="1"/>
                  <a:pt x="74" y="1"/>
                  <a:pt x="74" y="1"/>
                </a:cubicBezTo>
                <a:cubicBezTo>
                  <a:pt x="73" y="1"/>
                  <a:pt x="72" y="1"/>
                  <a:pt x="70" y="2"/>
                </a:cubicBezTo>
                <a:cubicBezTo>
                  <a:pt x="69" y="2"/>
                  <a:pt x="68" y="4"/>
                  <a:pt x="68" y="6"/>
                </a:cubicBezTo>
                <a:cubicBezTo>
                  <a:pt x="67" y="6"/>
                  <a:pt x="67" y="7"/>
                  <a:pt x="67" y="7"/>
                </a:cubicBezTo>
                <a:cubicBezTo>
                  <a:pt x="67" y="8"/>
                  <a:pt x="66" y="9"/>
                  <a:pt x="64" y="9"/>
                </a:cubicBezTo>
                <a:cubicBezTo>
                  <a:pt x="63" y="9"/>
                  <a:pt x="63" y="9"/>
                  <a:pt x="61" y="8"/>
                </a:cubicBezTo>
                <a:cubicBezTo>
                  <a:pt x="60" y="8"/>
                  <a:pt x="58" y="8"/>
                  <a:pt x="56" y="7"/>
                </a:cubicBezTo>
                <a:cubicBezTo>
                  <a:pt x="54" y="7"/>
                  <a:pt x="53" y="7"/>
                  <a:pt x="52" y="7"/>
                </a:cubicBezTo>
                <a:cubicBezTo>
                  <a:pt x="52" y="7"/>
                  <a:pt x="51" y="7"/>
                  <a:pt x="51" y="7"/>
                </a:cubicBezTo>
                <a:cubicBezTo>
                  <a:pt x="49" y="7"/>
                  <a:pt x="47" y="7"/>
                  <a:pt x="43" y="6"/>
                </a:cubicBezTo>
                <a:cubicBezTo>
                  <a:pt x="34" y="5"/>
                  <a:pt x="30" y="3"/>
                  <a:pt x="21" y="2"/>
                </a:cubicBezTo>
                <a:cubicBezTo>
                  <a:pt x="20" y="2"/>
                  <a:pt x="19" y="2"/>
                  <a:pt x="19" y="2"/>
                </a:cubicBezTo>
                <a:cubicBezTo>
                  <a:pt x="14" y="2"/>
                  <a:pt x="12" y="4"/>
                  <a:pt x="11" y="5"/>
                </a:cubicBezTo>
                <a:cubicBezTo>
                  <a:pt x="12" y="6"/>
                  <a:pt x="12" y="7"/>
                  <a:pt x="12" y="8"/>
                </a:cubicBezTo>
                <a:cubicBezTo>
                  <a:pt x="13" y="10"/>
                  <a:pt x="13" y="11"/>
                  <a:pt x="13" y="13"/>
                </a:cubicBezTo>
                <a:cubicBezTo>
                  <a:pt x="13" y="15"/>
                  <a:pt x="12" y="17"/>
                  <a:pt x="11" y="17"/>
                </a:cubicBezTo>
                <a:cubicBezTo>
                  <a:pt x="10" y="18"/>
                  <a:pt x="9" y="19"/>
                  <a:pt x="7" y="20"/>
                </a:cubicBezTo>
                <a:cubicBezTo>
                  <a:pt x="4" y="24"/>
                  <a:pt x="2" y="25"/>
                  <a:pt x="2" y="31"/>
                </a:cubicBezTo>
                <a:cubicBezTo>
                  <a:pt x="2" y="32"/>
                  <a:pt x="2" y="33"/>
                  <a:pt x="1" y="34"/>
                </a:cubicBezTo>
                <a:cubicBezTo>
                  <a:pt x="1" y="35"/>
                  <a:pt x="0" y="36"/>
                  <a:pt x="0" y="36"/>
                </a:cubicBezTo>
                <a:cubicBezTo>
                  <a:pt x="0" y="36"/>
                  <a:pt x="1" y="37"/>
                  <a:pt x="1" y="37"/>
                </a:cubicBezTo>
                <a:cubicBezTo>
                  <a:pt x="3" y="39"/>
                  <a:pt x="7" y="40"/>
                  <a:pt x="10" y="40"/>
                </a:cubicBezTo>
                <a:cubicBezTo>
                  <a:pt x="11" y="40"/>
                  <a:pt x="13" y="41"/>
                  <a:pt x="14" y="42"/>
                </a:cubicBezTo>
                <a:cubicBezTo>
                  <a:pt x="15" y="42"/>
                  <a:pt x="15" y="43"/>
                  <a:pt x="15" y="44"/>
                </a:cubicBezTo>
                <a:cubicBezTo>
                  <a:pt x="16" y="44"/>
                  <a:pt x="17" y="44"/>
                  <a:pt x="19" y="43"/>
                </a:cubicBezTo>
                <a:cubicBezTo>
                  <a:pt x="24" y="42"/>
                  <a:pt x="27" y="40"/>
                  <a:pt x="30" y="39"/>
                </a:cubicBezTo>
                <a:cubicBezTo>
                  <a:pt x="32" y="38"/>
                  <a:pt x="34" y="38"/>
                  <a:pt x="37" y="38"/>
                </a:cubicBezTo>
                <a:cubicBezTo>
                  <a:pt x="39" y="38"/>
                  <a:pt x="42" y="37"/>
                  <a:pt x="44" y="37"/>
                </a:cubicBezTo>
                <a:cubicBezTo>
                  <a:pt x="47" y="37"/>
                  <a:pt x="49" y="38"/>
                  <a:pt x="51" y="40"/>
                </a:cubicBezTo>
                <a:cubicBezTo>
                  <a:pt x="55" y="43"/>
                  <a:pt x="57" y="46"/>
                  <a:pt x="59" y="48"/>
                </a:cubicBezTo>
                <a:cubicBezTo>
                  <a:pt x="59" y="49"/>
                  <a:pt x="60" y="50"/>
                  <a:pt x="60" y="51"/>
                </a:cubicBezTo>
                <a:cubicBezTo>
                  <a:pt x="60" y="52"/>
                  <a:pt x="59" y="53"/>
                  <a:pt x="59" y="53"/>
                </a:cubicBezTo>
                <a:cubicBezTo>
                  <a:pt x="60" y="53"/>
                  <a:pt x="60" y="54"/>
                  <a:pt x="61" y="55"/>
                </a:cubicBezTo>
                <a:cubicBezTo>
                  <a:pt x="63" y="56"/>
                  <a:pt x="64" y="56"/>
                  <a:pt x="65" y="57"/>
                </a:cubicBezTo>
                <a:cubicBezTo>
                  <a:pt x="65" y="58"/>
                  <a:pt x="66" y="58"/>
                  <a:pt x="66" y="59"/>
                </a:cubicBezTo>
                <a:cubicBezTo>
                  <a:pt x="66" y="59"/>
                  <a:pt x="66" y="59"/>
                  <a:pt x="66" y="59"/>
                </a:cubicBezTo>
                <a:cubicBezTo>
                  <a:pt x="67" y="58"/>
                  <a:pt x="69" y="57"/>
                  <a:pt x="71" y="57"/>
                </a:cubicBezTo>
                <a:cubicBezTo>
                  <a:pt x="73" y="57"/>
                  <a:pt x="74" y="58"/>
                  <a:pt x="77" y="58"/>
                </a:cubicBezTo>
                <a:cubicBezTo>
                  <a:pt x="84" y="60"/>
                  <a:pt x="86" y="61"/>
                  <a:pt x="87" y="61"/>
                </a:cubicBezTo>
                <a:cubicBezTo>
                  <a:pt x="87" y="61"/>
                  <a:pt x="88" y="61"/>
                  <a:pt x="88" y="62"/>
                </a:cubicBezTo>
                <a:cubicBezTo>
                  <a:pt x="88" y="61"/>
                  <a:pt x="88" y="61"/>
                  <a:pt x="89" y="61"/>
                </a:cubicBezTo>
                <a:cubicBezTo>
                  <a:pt x="89" y="61"/>
                  <a:pt x="90" y="61"/>
                  <a:pt x="91" y="62"/>
                </a:cubicBezTo>
                <a:cubicBezTo>
                  <a:pt x="92" y="63"/>
                  <a:pt x="93" y="64"/>
                  <a:pt x="93" y="65"/>
                </a:cubicBezTo>
                <a:cubicBezTo>
                  <a:pt x="93" y="66"/>
                  <a:pt x="92" y="67"/>
                  <a:pt x="92" y="68"/>
                </a:cubicBezTo>
                <a:cubicBezTo>
                  <a:pt x="91" y="71"/>
                  <a:pt x="90" y="74"/>
                  <a:pt x="90" y="75"/>
                </a:cubicBezTo>
                <a:cubicBezTo>
                  <a:pt x="90" y="76"/>
                  <a:pt x="90" y="76"/>
                  <a:pt x="90" y="76"/>
                </a:cubicBezTo>
                <a:cubicBezTo>
                  <a:pt x="91" y="76"/>
                  <a:pt x="92" y="77"/>
                  <a:pt x="94" y="77"/>
                </a:cubicBezTo>
                <a:cubicBezTo>
                  <a:pt x="99" y="77"/>
                  <a:pt x="100" y="76"/>
                  <a:pt x="101" y="75"/>
                </a:cubicBezTo>
                <a:cubicBezTo>
                  <a:pt x="102" y="75"/>
                  <a:pt x="104" y="73"/>
                  <a:pt x="107" y="74"/>
                </a:cubicBezTo>
                <a:cubicBezTo>
                  <a:pt x="109" y="74"/>
                  <a:pt x="111" y="73"/>
                  <a:pt x="112" y="72"/>
                </a:cubicBezTo>
                <a:cubicBezTo>
                  <a:pt x="111" y="72"/>
                  <a:pt x="110" y="71"/>
                  <a:pt x="109" y="71"/>
                </a:cubicBezTo>
                <a:cubicBezTo>
                  <a:pt x="107" y="70"/>
                  <a:pt x="105" y="69"/>
                  <a:pt x="103" y="67"/>
                </a:cubicBezTo>
                <a:cubicBezTo>
                  <a:pt x="103" y="67"/>
                  <a:pt x="102" y="66"/>
                  <a:pt x="102" y="65"/>
                </a:cubicBezTo>
                <a:cubicBezTo>
                  <a:pt x="102" y="64"/>
                  <a:pt x="103" y="63"/>
                  <a:pt x="103" y="63"/>
                </a:cubicBezTo>
                <a:cubicBezTo>
                  <a:pt x="105" y="61"/>
                  <a:pt x="109" y="58"/>
                  <a:pt x="112" y="57"/>
                </a:cubicBezTo>
                <a:cubicBezTo>
                  <a:pt x="113" y="56"/>
                  <a:pt x="113" y="56"/>
                  <a:pt x="114" y="56"/>
                </a:cubicBezTo>
                <a:cubicBezTo>
                  <a:pt x="114" y="56"/>
                  <a:pt x="115" y="56"/>
                  <a:pt x="115" y="56"/>
                </a:cubicBezTo>
                <a:cubicBezTo>
                  <a:pt x="115" y="56"/>
                  <a:pt x="115" y="56"/>
                  <a:pt x="115" y="56"/>
                </a:cubicBezTo>
                <a:cubicBezTo>
                  <a:pt x="116" y="56"/>
                  <a:pt x="116" y="55"/>
                  <a:pt x="117" y="55"/>
                </a:cubicBezTo>
                <a:cubicBezTo>
                  <a:pt x="118" y="54"/>
                  <a:pt x="120" y="53"/>
                  <a:pt x="121" y="52"/>
                </a:cubicBezTo>
                <a:cubicBezTo>
                  <a:pt x="122" y="52"/>
                  <a:pt x="123" y="52"/>
                  <a:pt x="124" y="51"/>
                </a:cubicBezTo>
                <a:cubicBezTo>
                  <a:pt x="124" y="51"/>
                  <a:pt x="124" y="51"/>
                  <a:pt x="124" y="51"/>
                </a:cubicBezTo>
                <a:cubicBezTo>
                  <a:pt x="124" y="51"/>
                  <a:pt x="124" y="51"/>
                  <a:pt x="125" y="51"/>
                </a:cubicBezTo>
                <a:cubicBezTo>
                  <a:pt x="125" y="51"/>
                  <a:pt x="125" y="51"/>
                  <a:pt x="125" y="51"/>
                </a:cubicBezTo>
                <a:cubicBezTo>
                  <a:pt x="126" y="51"/>
                  <a:pt x="127" y="51"/>
                  <a:pt x="128" y="50"/>
                </a:cubicBezTo>
                <a:cubicBezTo>
                  <a:pt x="128" y="50"/>
                  <a:pt x="129" y="50"/>
                  <a:pt x="129" y="50"/>
                </a:cubicBezTo>
                <a:cubicBezTo>
                  <a:pt x="129" y="50"/>
                  <a:pt x="129" y="50"/>
                  <a:pt x="129" y="49"/>
                </a:cubicBezTo>
                <a:cubicBezTo>
                  <a:pt x="129" y="48"/>
                  <a:pt x="130" y="46"/>
                  <a:pt x="131" y="45"/>
                </a:cubicBezTo>
                <a:cubicBezTo>
                  <a:pt x="132" y="44"/>
                  <a:pt x="134" y="44"/>
                  <a:pt x="135" y="43"/>
                </a:cubicBezTo>
                <a:cubicBezTo>
                  <a:pt x="137" y="42"/>
                  <a:pt x="140" y="41"/>
                  <a:pt x="142" y="40"/>
                </a:cubicBezTo>
                <a:cubicBezTo>
                  <a:pt x="141" y="40"/>
                  <a:pt x="140" y="40"/>
                  <a:pt x="140" y="39"/>
                </a:cubicBezTo>
                <a:cubicBezTo>
                  <a:pt x="139" y="38"/>
                  <a:pt x="138" y="37"/>
                  <a:pt x="138" y="36"/>
                </a:cubicBezTo>
                <a:cubicBezTo>
                  <a:pt x="139" y="34"/>
                  <a:pt x="140" y="33"/>
                  <a:pt x="140" y="32"/>
                </a:cubicBezTo>
                <a:cubicBezTo>
                  <a:pt x="141" y="31"/>
                  <a:pt x="142" y="30"/>
                  <a:pt x="142" y="30"/>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72" name="Freeform 86"/>
          <p:cNvSpPr/>
          <p:nvPr/>
        </p:nvSpPr>
        <p:spPr bwMode="auto">
          <a:xfrm>
            <a:off x="6364239" y="2403582"/>
            <a:ext cx="9101" cy="14561"/>
          </a:xfrm>
          <a:custGeom>
            <a:avLst/>
            <a:gdLst>
              <a:gd name="T0" fmla="*/ 3 w 3"/>
              <a:gd name="T1" fmla="*/ 4 h 4"/>
              <a:gd name="T2" fmla="*/ 3 w 3"/>
              <a:gd name="T3" fmla="*/ 1 h 4"/>
              <a:gd name="T4" fmla="*/ 3 w 3"/>
              <a:gd name="T5" fmla="*/ 0 h 4"/>
              <a:gd name="T6" fmla="*/ 2 w 3"/>
              <a:gd name="T7" fmla="*/ 0 h 4"/>
              <a:gd name="T8" fmla="*/ 1 w 3"/>
              <a:gd name="T9" fmla="*/ 1 h 4"/>
              <a:gd name="T10" fmla="*/ 0 w 3"/>
              <a:gd name="T11" fmla="*/ 2 h 4"/>
              <a:gd name="T12" fmla="*/ 0 w 3"/>
              <a:gd name="T13" fmla="*/ 2 h 4"/>
              <a:gd name="T14" fmla="*/ 2 w 3"/>
              <a:gd name="T15" fmla="*/ 3 h 4"/>
              <a:gd name="T16" fmla="*/ 3 w 3"/>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3" y="4"/>
                </a:moveTo>
                <a:cubicBezTo>
                  <a:pt x="3" y="2"/>
                  <a:pt x="3" y="1"/>
                  <a:pt x="3" y="1"/>
                </a:cubicBezTo>
                <a:cubicBezTo>
                  <a:pt x="3" y="0"/>
                  <a:pt x="3" y="0"/>
                  <a:pt x="3" y="0"/>
                </a:cubicBezTo>
                <a:cubicBezTo>
                  <a:pt x="3" y="0"/>
                  <a:pt x="2" y="0"/>
                  <a:pt x="2" y="0"/>
                </a:cubicBezTo>
                <a:cubicBezTo>
                  <a:pt x="2" y="0"/>
                  <a:pt x="1" y="0"/>
                  <a:pt x="1" y="1"/>
                </a:cubicBezTo>
                <a:cubicBezTo>
                  <a:pt x="1" y="1"/>
                  <a:pt x="0" y="2"/>
                  <a:pt x="0" y="2"/>
                </a:cubicBezTo>
                <a:cubicBezTo>
                  <a:pt x="0" y="2"/>
                  <a:pt x="0" y="2"/>
                  <a:pt x="0" y="2"/>
                </a:cubicBezTo>
                <a:cubicBezTo>
                  <a:pt x="1" y="2"/>
                  <a:pt x="1" y="3"/>
                  <a:pt x="2" y="3"/>
                </a:cubicBezTo>
                <a:cubicBezTo>
                  <a:pt x="2" y="3"/>
                  <a:pt x="3" y="4"/>
                  <a:pt x="3" y="4"/>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73" name="Freeform 87"/>
          <p:cNvSpPr/>
          <p:nvPr/>
        </p:nvSpPr>
        <p:spPr bwMode="auto">
          <a:xfrm>
            <a:off x="5849167" y="2913196"/>
            <a:ext cx="325790" cy="380391"/>
          </a:xfrm>
          <a:custGeom>
            <a:avLst/>
            <a:gdLst>
              <a:gd name="T0" fmla="*/ 15 w 99"/>
              <a:gd name="T1" fmla="*/ 86 h 115"/>
              <a:gd name="T2" fmla="*/ 31 w 99"/>
              <a:gd name="T3" fmla="*/ 93 h 115"/>
              <a:gd name="T4" fmla="*/ 44 w 99"/>
              <a:gd name="T5" fmla="*/ 98 h 115"/>
              <a:gd name="T6" fmla="*/ 43 w 99"/>
              <a:gd name="T7" fmla="*/ 107 h 115"/>
              <a:gd name="T8" fmla="*/ 42 w 99"/>
              <a:gd name="T9" fmla="*/ 112 h 115"/>
              <a:gd name="T10" fmla="*/ 54 w 99"/>
              <a:gd name="T11" fmla="*/ 113 h 115"/>
              <a:gd name="T12" fmla="*/ 61 w 99"/>
              <a:gd name="T13" fmla="*/ 115 h 115"/>
              <a:gd name="T14" fmla="*/ 66 w 99"/>
              <a:gd name="T15" fmla="*/ 113 h 115"/>
              <a:gd name="T16" fmla="*/ 75 w 99"/>
              <a:gd name="T17" fmla="*/ 113 h 115"/>
              <a:gd name="T18" fmla="*/ 83 w 99"/>
              <a:gd name="T19" fmla="*/ 113 h 115"/>
              <a:gd name="T20" fmla="*/ 88 w 99"/>
              <a:gd name="T21" fmla="*/ 101 h 115"/>
              <a:gd name="T22" fmla="*/ 87 w 99"/>
              <a:gd name="T23" fmla="*/ 100 h 115"/>
              <a:gd name="T24" fmla="*/ 79 w 99"/>
              <a:gd name="T25" fmla="*/ 92 h 115"/>
              <a:gd name="T26" fmla="*/ 78 w 99"/>
              <a:gd name="T27" fmla="*/ 85 h 115"/>
              <a:gd name="T28" fmla="*/ 83 w 99"/>
              <a:gd name="T29" fmla="*/ 83 h 115"/>
              <a:gd name="T30" fmla="*/ 98 w 99"/>
              <a:gd name="T31" fmla="*/ 76 h 115"/>
              <a:gd name="T32" fmla="*/ 99 w 99"/>
              <a:gd name="T33" fmla="*/ 74 h 115"/>
              <a:gd name="T34" fmla="*/ 95 w 99"/>
              <a:gd name="T35" fmla="*/ 62 h 115"/>
              <a:gd name="T36" fmla="*/ 94 w 99"/>
              <a:gd name="T37" fmla="*/ 52 h 115"/>
              <a:gd name="T38" fmla="*/ 94 w 99"/>
              <a:gd name="T39" fmla="*/ 51 h 115"/>
              <a:gd name="T40" fmla="*/ 90 w 99"/>
              <a:gd name="T41" fmla="*/ 42 h 115"/>
              <a:gd name="T42" fmla="*/ 80 w 99"/>
              <a:gd name="T43" fmla="*/ 43 h 115"/>
              <a:gd name="T44" fmla="*/ 69 w 99"/>
              <a:gd name="T45" fmla="*/ 39 h 115"/>
              <a:gd name="T46" fmla="*/ 62 w 99"/>
              <a:gd name="T47" fmla="*/ 35 h 115"/>
              <a:gd name="T48" fmla="*/ 60 w 99"/>
              <a:gd name="T49" fmla="*/ 26 h 115"/>
              <a:gd name="T50" fmla="*/ 67 w 99"/>
              <a:gd name="T51" fmla="*/ 17 h 115"/>
              <a:gd name="T52" fmla="*/ 62 w 99"/>
              <a:gd name="T53" fmla="*/ 11 h 115"/>
              <a:gd name="T54" fmla="*/ 63 w 99"/>
              <a:gd name="T55" fmla="*/ 1 h 115"/>
              <a:gd name="T56" fmla="*/ 54 w 99"/>
              <a:gd name="T57" fmla="*/ 7 h 115"/>
              <a:gd name="T58" fmla="*/ 44 w 99"/>
              <a:gd name="T59" fmla="*/ 19 h 115"/>
              <a:gd name="T60" fmla="*/ 47 w 99"/>
              <a:gd name="T61" fmla="*/ 30 h 115"/>
              <a:gd name="T62" fmla="*/ 50 w 99"/>
              <a:gd name="T63" fmla="*/ 39 h 115"/>
              <a:gd name="T64" fmla="*/ 48 w 99"/>
              <a:gd name="T65" fmla="*/ 48 h 115"/>
              <a:gd name="T66" fmla="*/ 41 w 99"/>
              <a:gd name="T67" fmla="*/ 47 h 115"/>
              <a:gd name="T68" fmla="*/ 29 w 99"/>
              <a:gd name="T69" fmla="*/ 50 h 115"/>
              <a:gd name="T70" fmla="*/ 23 w 99"/>
              <a:gd name="T71" fmla="*/ 61 h 115"/>
              <a:gd name="T72" fmla="*/ 13 w 99"/>
              <a:gd name="T73" fmla="*/ 64 h 115"/>
              <a:gd name="T74" fmla="*/ 2 w 99"/>
              <a:gd name="T75" fmla="*/ 75 h 115"/>
              <a:gd name="T76" fmla="*/ 3 w 99"/>
              <a:gd name="T77" fmla="*/ 7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 h="115">
                <a:moveTo>
                  <a:pt x="3" y="78"/>
                </a:moveTo>
                <a:cubicBezTo>
                  <a:pt x="6" y="81"/>
                  <a:pt x="10" y="84"/>
                  <a:pt x="15" y="86"/>
                </a:cubicBezTo>
                <a:cubicBezTo>
                  <a:pt x="20" y="89"/>
                  <a:pt x="22" y="90"/>
                  <a:pt x="23" y="90"/>
                </a:cubicBezTo>
                <a:cubicBezTo>
                  <a:pt x="24" y="91"/>
                  <a:pt x="26" y="91"/>
                  <a:pt x="31" y="93"/>
                </a:cubicBezTo>
                <a:cubicBezTo>
                  <a:pt x="35" y="95"/>
                  <a:pt x="38" y="95"/>
                  <a:pt x="40" y="96"/>
                </a:cubicBezTo>
                <a:cubicBezTo>
                  <a:pt x="41" y="96"/>
                  <a:pt x="43" y="96"/>
                  <a:pt x="44" y="98"/>
                </a:cubicBezTo>
                <a:cubicBezTo>
                  <a:pt x="45" y="99"/>
                  <a:pt x="45" y="100"/>
                  <a:pt x="45" y="101"/>
                </a:cubicBezTo>
                <a:cubicBezTo>
                  <a:pt x="45" y="104"/>
                  <a:pt x="44" y="106"/>
                  <a:pt x="43" y="107"/>
                </a:cubicBezTo>
                <a:cubicBezTo>
                  <a:pt x="42" y="108"/>
                  <a:pt x="42" y="109"/>
                  <a:pt x="42" y="110"/>
                </a:cubicBezTo>
                <a:cubicBezTo>
                  <a:pt x="42" y="111"/>
                  <a:pt x="42" y="112"/>
                  <a:pt x="42" y="112"/>
                </a:cubicBezTo>
                <a:cubicBezTo>
                  <a:pt x="48" y="112"/>
                  <a:pt x="48" y="112"/>
                  <a:pt x="48" y="112"/>
                </a:cubicBezTo>
                <a:cubicBezTo>
                  <a:pt x="51" y="112"/>
                  <a:pt x="53" y="113"/>
                  <a:pt x="54" y="113"/>
                </a:cubicBezTo>
                <a:cubicBezTo>
                  <a:pt x="56" y="114"/>
                  <a:pt x="56" y="114"/>
                  <a:pt x="58" y="115"/>
                </a:cubicBezTo>
                <a:cubicBezTo>
                  <a:pt x="60" y="115"/>
                  <a:pt x="61" y="115"/>
                  <a:pt x="61" y="115"/>
                </a:cubicBezTo>
                <a:cubicBezTo>
                  <a:pt x="63" y="115"/>
                  <a:pt x="63" y="115"/>
                  <a:pt x="64" y="114"/>
                </a:cubicBezTo>
                <a:cubicBezTo>
                  <a:pt x="65" y="114"/>
                  <a:pt x="66" y="113"/>
                  <a:pt x="66" y="113"/>
                </a:cubicBezTo>
                <a:cubicBezTo>
                  <a:pt x="67" y="113"/>
                  <a:pt x="68" y="113"/>
                  <a:pt x="69" y="113"/>
                </a:cubicBezTo>
                <a:cubicBezTo>
                  <a:pt x="71" y="113"/>
                  <a:pt x="73" y="113"/>
                  <a:pt x="75" y="113"/>
                </a:cubicBezTo>
                <a:cubicBezTo>
                  <a:pt x="78" y="113"/>
                  <a:pt x="82" y="113"/>
                  <a:pt x="83" y="113"/>
                </a:cubicBezTo>
                <a:cubicBezTo>
                  <a:pt x="83" y="113"/>
                  <a:pt x="83" y="113"/>
                  <a:pt x="83" y="113"/>
                </a:cubicBezTo>
                <a:cubicBezTo>
                  <a:pt x="83" y="111"/>
                  <a:pt x="83" y="109"/>
                  <a:pt x="85" y="107"/>
                </a:cubicBezTo>
                <a:cubicBezTo>
                  <a:pt x="87" y="105"/>
                  <a:pt x="88" y="103"/>
                  <a:pt x="88" y="101"/>
                </a:cubicBezTo>
                <a:cubicBezTo>
                  <a:pt x="88" y="101"/>
                  <a:pt x="88" y="101"/>
                  <a:pt x="88" y="101"/>
                </a:cubicBezTo>
                <a:cubicBezTo>
                  <a:pt x="88" y="101"/>
                  <a:pt x="87" y="101"/>
                  <a:pt x="87" y="100"/>
                </a:cubicBezTo>
                <a:cubicBezTo>
                  <a:pt x="87" y="100"/>
                  <a:pt x="86" y="99"/>
                  <a:pt x="85" y="98"/>
                </a:cubicBezTo>
                <a:cubicBezTo>
                  <a:pt x="83" y="96"/>
                  <a:pt x="81" y="94"/>
                  <a:pt x="79" y="92"/>
                </a:cubicBezTo>
                <a:cubicBezTo>
                  <a:pt x="78" y="90"/>
                  <a:pt x="77" y="90"/>
                  <a:pt x="77" y="88"/>
                </a:cubicBezTo>
                <a:cubicBezTo>
                  <a:pt x="77" y="86"/>
                  <a:pt x="78" y="85"/>
                  <a:pt x="78" y="85"/>
                </a:cubicBezTo>
                <a:cubicBezTo>
                  <a:pt x="79" y="84"/>
                  <a:pt x="80" y="84"/>
                  <a:pt x="80" y="84"/>
                </a:cubicBezTo>
                <a:cubicBezTo>
                  <a:pt x="82" y="84"/>
                  <a:pt x="82" y="83"/>
                  <a:pt x="83" y="83"/>
                </a:cubicBezTo>
                <a:cubicBezTo>
                  <a:pt x="85" y="81"/>
                  <a:pt x="87" y="80"/>
                  <a:pt x="90" y="79"/>
                </a:cubicBezTo>
                <a:cubicBezTo>
                  <a:pt x="93" y="78"/>
                  <a:pt x="95" y="77"/>
                  <a:pt x="98" y="76"/>
                </a:cubicBezTo>
                <a:cubicBezTo>
                  <a:pt x="98" y="76"/>
                  <a:pt x="99" y="76"/>
                  <a:pt x="99" y="76"/>
                </a:cubicBezTo>
                <a:cubicBezTo>
                  <a:pt x="99" y="75"/>
                  <a:pt x="99" y="74"/>
                  <a:pt x="99" y="74"/>
                </a:cubicBezTo>
                <a:cubicBezTo>
                  <a:pt x="99" y="71"/>
                  <a:pt x="99" y="71"/>
                  <a:pt x="98" y="70"/>
                </a:cubicBezTo>
                <a:cubicBezTo>
                  <a:pt x="98" y="69"/>
                  <a:pt x="97" y="66"/>
                  <a:pt x="95" y="62"/>
                </a:cubicBezTo>
                <a:cubicBezTo>
                  <a:pt x="93" y="58"/>
                  <a:pt x="93" y="56"/>
                  <a:pt x="93" y="55"/>
                </a:cubicBezTo>
                <a:cubicBezTo>
                  <a:pt x="93" y="54"/>
                  <a:pt x="93" y="53"/>
                  <a:pt x="94" y="52"/>
                </a:cubicBezTo>
                <a:cubicBezTo>
                  <a:pt x="94" y="52"/>
                  <a:pt x="94" y="52"/>
                  <a:pt x="94" y="51"/>
                </a:cubicBezTo>
                <a:cubicBezTo>
                  <a:pt x="94" y="51"/>
                  <a:pt x="94" y="51"/>
                  <a:pt x="94" y="51"/>
                </a:cubicBezTo>
                <a:cubicBezTo>
                  <a:pt x="94" y="48"/>
                  <a:pt x="94" y="46"/>
                  <a:pt x="94" y="42"/>
                </a:cubicBezTo>
                <a:cubicBezTo>
                  <a:pt x="93" y="41"/>
                  <a:pt x="92" y="43"/>
                  <a:pt x="90" y="42"/>
                </a:cubicBezTo>
                <a:cubicBezTo>
                  <a:pt x="87" y="42"/>
                  <a:pt x="88" y="39"/>
                  <a:pt x="83" y="39"/>
                </a:cubicBezTo>
                <a:cubicBezTo>
                  <a:pt x="78" y="38"/>
                  <a:pt x="80" y="42"/>
                  <a:pt x="80" y="43"/>
                </a:cubicBezTo>
                <a:cubicBezTo>
                  <a:pt x="79" y="45"/>
                  <a:pt x="75" y="44"/>
                  <a:pt x="69" y="44"/>
                </a:cubicBezTo>
                <a:cubicBezTo>
                  <a:pt x="63" y="43"/>
                  <a:pt x="70" y="40"/>
                  <a:pt x="69" y="39"/>
                </a:cubicBezTo>
                <a:cubicBezTo>
                  <a:pt x="69" y="39"/>
                  <a:pt x="68" y="40"/>
                  <a:pt x="62" y="38"/>
                </a:cubicBezTo>
                <a:cubicBezTo>
                  <a:pt x="56" y="36"/>
                  <a:pt x="62" y="36"/>
                  <a:pt x="62" y="35"/>
                </a:cubicBezTo>
                <a:cubicBezTo>
                  <a:pt x="63" y="33"/>
                  <a:pt x="59" y="32"/>
                  <a:pt x="59" y="30"/>
                </a:cubicBezTo>
                <a:cubicBezTo>
                  <a:pt x="59" y="28"/>
                  <a:pt x="59" y="27"/>
                  <a:pt x="60" y="26"/>
                </a:cubicBezTo>
                <a:cubicBezTo>
                  <a:pt x="60" y="24"/>
                  <a:pt x="62" y="24"/>
                  <a:pt x="63" y="22"/>
                </a:cubicBezTo>
                <a:cubicBezTo>
                  <a:pt x="63" y="20"/>
                  <a:pt x="65" y="20"/>
                  <a:pt x="67" y="17"/>
                </a:cubicBezTo>
                <a:cubicBezTo>
                  <a:pt x="69" y="15"/>
                  <a:pt x="65" y="16"/>
                  <a:pt x="64" y="15"/>
                </a:cubicBezTo>
                <a:cubicBezTo>
                  <a:pt x="63" y="15"/>
                  <a:pt x="62" y="15"/>
                  <a:pt x="62" y="11"/>
                </a:cubicBezTo>
                <a:cubicBezTo>
                  <a:pt x="62" y="7"/>
                  <a:pt x="63" y="10"/>
                  <a:pt x="65" y="6"/>
                </a:cubicBezTo>
                <a:cubicBezTo>
                  <a:pt x="66" y="3"/>
                  <a:pt x="66" y="0"/>
                  <a:pt x="63" y="1"/>
                </a:cubicBezTo>
                <a:cubicBezTo>
                  <a:pt x="60" y="1"/>
                  <a:pt x="60" y="1"/>
                  <a:pt x="58" y="3"/>
                </a:cubicBezTo>
                <a:cubicBezTo>
                  <a:pt x="56" y="5"/>
                  <a:pt x="56" y="6"/>
                  <a:pt x="54" y="7"/>
                </a:cubicBezTo>
                <a:cubicBezTo>
                  <a:pt x="52" y="8"/>
                  <a:pt x="50" y="8"/>
                  <a:pt x="46" y="11"/>
                </a:cubicBezTo>
                <a:cubicBezTo>
                  <a:pt x="43" y="13"/>
                  <a:pt x="44" y="13"/>
                  <a:pt x="44" y="19"/>
                </a:cubicBezTo>
                <a:cubicBezTo>
                  <a:pt x="43" y="25"/>
                  <a:pt x="45" y="23"/>
                  <a:pt x="48" y="25"/>
                </a:cubicBezTo>
                <a:cubicBezTo>
                  <a:pt x="52" y="27"/>
                  <a:pt x="48" y="27"/>
                  <a:pt x="47" y="30"/>
                </a:cubicBezTo>
                <a:cubicBezTo>
                  <a:pt x="47" y="32"/>
                  <a:pt x="48" y="32"/>
                  <a:pt x="51" y="35"/>
                </a:cubicBezTo>
                <a:cubicBezTo>
                  <a:pt x="55" y="39"/>
                  <a:pt x="50" y="39"/>
                  <a:pt x="50" y="39"/>
                </a:cubicBezTo>
                <a:cubicBezTo>
                  <a:pt x="53" y="45"/>
                  <a:pt x="53" y="45"/>
                  <a:pt x="53" y="45"/>
                </a:cubicBezTo>
                <a:cubicBezTo>
                  <a:pt x="53" y="45"/>
                  <a:pt x="49" y="47"/>
                  <a:pt x="48" y="48"/>
                </a:cubicBezTo>
                <a:cubicBezTo>
                  <a:pt x="47" y="49"/>
                  <a:pt x="46" y="50"/>
                  <a:pt x="44" y="50"/>
                </a:cubicBezTo>
                <a:cubicBezTo>
                  <a:pt x="43" y="49"/>
                  <a:pt x="44" y="48"/>
                  <a:pt x="41" y="47"/>
                </a:cubicBezTo>
                <a:cubicBezTo>
                  <a:pt x="38" y="47"/>
                  <a:pt x="37" y="51"/>
                  <a:pt x="36" y="50"/>
                </a:cubicBezTo>
                <a:cubicBezTo>
                  <a:pt x="35" y="50"/>
                  <a:pt x="33" y="49"/>
                  <a:pt x="29" y="50"/>
                </a:cubicBezTo>
                <a:cubicBezTo>
                  <a:pt x="25" y="51"/>
                  <a:pt x="23" y="52"/>
                  <a:pt x="23" y="53"/>
                </a:cubicBezTo>
                <a:cubicBezTo>
                  <a:pt x="23" y="55"/>
                  <a:pt x="25" y="61"/>
                  <a:pt x="23" y="61"/>
                </a:cubicBezTo>
                <a:cubicBezTo>
                  <a:pt x="21" y="61"/>
                  <a:pt x="20" y="56"/>
                  <a:pt x="19" y="58"/>
                </a:cubicBezTo>
                <a:cubicBezTo>
                  <a:pt x="18" y="60"/>
                  <a:pt x="18" y="60"/>
                  <a:pt x="13" y="64"/>
                </a:cubicBezTo>
                <a:cubicBezTo>
                  <a:pt x="7" y="68"/>
                  <a:pt x="11" y="68"/>
                  <a:pt x="10" y="71"/>
                </a:cubicBezTo>
                <a:cubicBezTo>
                  <a:pt x="9" y="74"/>
                  <a:pt x="5" y="74"/>
                  <a:pt x="2" y="75"/>
                </a:cubicBezTo>
                <a:cubicBezTo>
                  <a:pt x="2" y="75"/>
                  <a:pt x="1" y="75"/>
                  <a:pt x="0" y="76"/>
                </a:cubicBezTo>
                <a:cubicBezTo>
                  <a:pt x="1" y="76"/>
                  <a:pt x="2" y="77"/>
                  <a:pt x="3" y="78"/>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74" name="Freeform 88"/>
          <p:cNvSpPr/>
          <p:nvPr/>
        </p:nvSpPr>
        <p:spPr bwMode="auto">
          <a:xfrm>
            <a:off x="5472417" y="3002378"/>
            <a:ext cx="138324" cy="149243"/>
          </a:xfrm>
          <a:custGeom>
            <a:avLst/>
            <a:gdLst>
              <a:gd name="T0" fmla="*/ 6 w 42"/>
              <a:gd name="T1" fmla="*/ 44 h 45"/>
              <a:gd name="T2" fmla="*/ 16 w 42"/>
              <a:gd name="T3" fmla="*/ 45 h 45"/>
              <a:gd name="T4" fmla="*/ 31 w 42"/>
              <a:gd name="T5" fmla="*/ 39 h 45"/>
              <a:gd name="T6" fmla="*/ 37 w 42"/>
              <a:gd name="T7" fmla="*/ 32 h 45"/>
              <a:gd name="T8" fmla="*/ 36 w 42"/>
              <a:gd name="T9" fmla="*/ 20 h 45"/>
              <a:gd name="T10" fmla="*/ 42 w 42"/>
              <a:gd name="T11" fmla="*/ 14 h 45"/>
              <a:gd name="T12" fmla="*/ 38 w 42"/>
              <a:gd name="T13" fmla="*/ 3 h 45"/>
              <a:gd name="T14" fmla="*/ 28 w 42"/>
              <a:gd name="T15" fmla="*/ 2 h 45"/>
              <a:gd name="T16" fmla="*/ 20 w 42"/>
              <a:gd name="T17" fmla="*/ 10 h 45"/>
              <a:gd name="T18" fmla="*/ 12 w 42"/>
              <a:gd name="T19" fmla="*/ 13 h 45"/>
              <a:gd name="T20" fmla="*/ 7 w 42"/>
              <a:gd name="T21" fmla="*/ 21 h 45"/>
              <a:gd name="T22" fmla="*/ 13 w 42"/>
              <a:gd name="T23" fmla="*/ 27 h 45"/>
              <a:gd name="T24" fmla="*/ 6 w 42"/>
              <a:gd name="T25" fmla="*/ 36 h 45"/>
              <a:gd name="T26" fmla="*/ 6 w 42"/>
              <a:gd name="T27" fmla="*/ 4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45">
                <a:moveTo>
                  <a:pt x="6" y="44"/>
                </a:moveTo>
                <a:cubicBezTo>
                  <a:pt x="9" y="45"/>
                  <a:pt x="15" y="45"/>
                  <a:pt x="16" y="45"/>
                </a:cubicBezTo>
                <a:cubicBezTo>
                  <a:pt x="17" y="44"/>
                  <a:pt x="21" y="41"/>
                  <a:pt x="31" y="39"/>
                </a:cubicBezTo>
                <a:cubicBezTo>
                  <a:pt x="41" y="37"/>
                  <a:pt x="36" y="36"/>
                  <a:pt x="37" y="32"/>
                </a:cubicBezTo>
                <a:cubicBezTo>
                  <a:pt x="39" y="27"/>
                  <a:pt x="39" y="26"/>
                  <a:pt x="36" y="20"/>
                </a:cubicBezTo>
                <a:cubicBezTo>
                  <a:pt x="33" y="14"/>
                  <a:pt x="37" y="17"/>
                  <a:pt x="42" y="14"/>
                </a:cubicBezTo>
                <a:cubicBezTo>
                  <a:pt x="42" y="14"/>
                  <a:pt x="41" y="6"/>
                  <a:pt x="38" y="3"/>
                </a:cubicBezTo>
                <a:cubicBezTo>
                  <a:pt x="36" y="0"/>
                  <a:pt x="31" y="2"/>
                  <a:pt x="28" y="2"/>
                </a:cubicBezTo>
                <a:cubicBezTo>
                  <a:pt x="25" y="2"/>
                  <a:pt x="20" y="10"/>
                  <a:pt x="20" y="10"/>
                </a:cubicBezTo>
                <a:cubicBezTo>
                  <a:pt x="20" y="10"/>
                  <a:pt x="18" y="13"/>
                  <a:pt x="12" y="13"/>
                </a:cubicBezTo>
                <a:cubicBezTo>
                  <a:pt x="6" y="13"/>
                  <a:pt x="8" y="17"/>
                  <a:pt x="7" y="21"/>
                </a:cubicBezTo>
                <a:cubicBezTo>
                  <a:pt x="5" y="25"/>
                  <a:pt x="11" y="26"/>
                  <a:pt x="13" y="27"/>
                </a:cubicBezTo>
                <a:cubicBezTo>
                  <a:pt x="14" y="27"/>
                  <a:pt x="12" y="32"/>
                  <a:pt x="6" y="36"/>
                </a:cubicBezTo>
                <a:cubicBezTo>
                  <a:pt x="0" y="40"/>
                  <a:pt x="3" y="43"/>
                  <a:pt x="6" y="44"/>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75" name="Freeform 89"/>
          <p:cNvSpPr/>
          <p:nvPr/>
        </p:nvSpPr>
        <p:spPr bwMode="auto">
          <a:xfrm>
            <a:off x="6353319" y="3277206"/>
            <a:ext cx="254806" cy="149243"/>
          </a:xfrm>
          <a:custGeom>
            <a:avLst/>
            <a:gdLst>
              <a:gd name="T0" fmla="*/ 15 w 77"/>
              <a:gd name="T1" fmla="*/ 40 h 45"/>
              <a:gd name="T2" fmla="*/ 15 w 77"/>
              <a:gd name="T3" fmla="*/ 40 h 45"/>
              <a:gd name="T4" fmla="*/ 32 w 77"/>
              <a:gd name="T5" fmla="*/ 44 h 45"/>
              <a:gd name="T6" fmla="*/ 39 w 77"/>
              <a:gd name="T7" fmla="*/ 45 h 45"/>
              <a:gd name="T8" fmla="*/ 40 w 77"/>
              <a:gd name="T9" fmla="*/ 44 h 45"/>
              <a:gd name="T10" fmla="*/ 49 w 77"/>
              <a:gd name="T11" fmla="*/ 39 h 45"/>
              <a:gd name="T12" fmla="*/ 54 w 77"/>
              <a:gd name="T13" fmla="*/ 40 h 45"/>
              <a:gd name="T14" fmla="*/ 62 w 77"/>
              <a:gd name="T15" fmla="*/ 43 h 45"/>
              <a:gd name="T16" fmla="*/ 63 w 77"/>
              <a:gd name="T17" fmla="*/ 40 h 45"/>
              <a:gd name="T18" fmla="*/ 69 w 77"/>
              <a:gd name="T19" fmla="*/ 33 h 45"/>
              <a:gd name="T20" fmla="*/ 71 w 77"/>
              <a:gd name="T21" fmla="*/ 31 h 45"/>
              <a:gd name="T22" fmla="*/ 73 w 77"/>
              <a:gd name="T23" fmla="*/ 25 h 45"/>
              <a:gd name="T24" fmla="*/ 77 w 77"/>
              <a:gd name="T25" fmla="*/ 21 h 45"/>
              <a:gd name="T26" fmla="*/ 76 w 77"/>
              <a:gd name="T27" fmla="*/ 21 h 45"/>
              <a:gd name="T28" fmla="*/ 76 w 77"/>
              <a:gd name="T29" fmla="*/ 19 h 45"/>
              <a:gd name="T30" fmla="*/ 76 w 77"/>
              <a:gd name="T31" fmla="*/ 18 h 45"/>
              <a:gd name="T32" fmla="*/ 76 w 77"/>
              <a:gd name="T33" fmla="*/ 18 h 45"/>
              <a:gd name="T34" fmla="*/ 74 w 77"/>
              <a:gd name="T35" fmla="*/ 17 h 45"/>
              <a:gd name="T36" fmla="*/ 71 w 77"/>
              <a:gd name="T37" fmla="*/ 14 h 45"/>
              <a:gd name="T38" fmla="*/ 69 w 77"/>
              <a:gd name="T39" fmla="*/ 11 h 45"/>
              <a:gd name="T40" fmla="*/ 70 w 77"/>
              <a:gd name="T41" fmla="*/ 9 h 45"/>
              <a:gd name="T42" fmla="*/ 63 w 77"/>
              <a:gd name="T43" fmla="*/ 1 h 45"/>
              <a:gd name="T44" fmla="*/ 59 w 77"/>
              <a:gd name="T45" fmla="*/ 0 h 45"/>
              <a:gd name="T46" fmla="*/ 52 w 77"/>
              <a:gd name="T47" fmla="*/ 1 h 45"/>
              <a:gd name="T48" fmla="*/ 46 w 77"/>
              <a:gd name="T49" fmla="*/ 2 h 45"/>
              <a:gd name="T50" fmla="*/ 35 w 77"/>
              <a:gd name="T51" fmla="*/ 6 h 45"/>
              <a:gd name="T52" fmla="*/ 29 w 77"/>
              <a:gd name="T53" fmla="*/ 7 h 45"/>
              <a:gd name="T54" fmla="*/ 26 w 77"/>
              <a:gd name="T55" fmla="*/ 6 h 45"/>
              <a:gd name="T56" fmla="*/ 26 w 77"/>
              <a:gd name="T57" fmla="*/ 4 h 45"/>
              <a:gd name="T58" fmla="*/ 26 w 77"/>
              <a:gd name="T59" fmla="*/ 3 h 45"/>
              <a:gd name="T60" fmla="*/ 25 w 77"/>
              <a:gd name="T61" fmla="*/ 3 h 45"/>
              <a:gd name="T62" fmla="*/ 19 w 77"/>
              <a:gd name="T63" fmla="*/ 2 h 45"/>
              <a:gd name="T64" fmla="*/ 19 w 77"/>
              <a:gd name="T65" fmla="*/ 3 h 45"/>
              <a:gd name="T66" fmla="*/ 17 w 77"/>
              <a:gd name="T67" fmla="*/ 6 h 45"/>
              <a:gd name="T68" fmla="*/ 14 w 77"/>
              <a:gd name="T69" fmla="*/ 7 h 45"/>
              <a:gd name="T70" fmla="*/ 9 w 77"/>
              <a:gd name="T71" fmla="*/ 8 h 45"/>
              <a:gd name="T72" fmla="*/ 8 w 77"/>
              <a:gd name="T73" fmla="*/ 10 h 45"/>
              <a:gd name="T74" fmla="*/ 8 w 77"/>
              <a:gd name="T75" fmla="*/ 13 h 45"/>
              <a:gd name="T76" fmla="*/ 7 w 77"/>
              <a:gd name="T77" fmla="*/ 16 h 45"/>
              <a:gd name="T78" fmla="*/ 5 w 77"/>
              <a:gd name="T79" fmla="*/ 19 h 45"/>
              <a:gd name="T80" fmla="*/ 0 w 77"/>
              <a:gd name="T81" fmla="*/ 22 h 45"/>
              <a:gd name="T82" fmla="*/ 7 w 77"/>
              <a:gd name="T83" fmla="*/ 32 h 45"/>
              <a:gd name="T84" fmla="*/ 10 w 77"/>
              <a:gd name="T85" fmla="*/ 33 h 45"/>
              <a:gd name="T86" fmla="*/ 14 w 77"/>
              <a:gd name="T87" fmla="*/ 34 h 45"/>
              <a:gd name="T88" fmla="*/ 15 w 77"/>
              <a:gd name="T89" fmla="*/ 38 h 45"/>
              <a:gd name="T90" fmla="*/ 15 w 77"/>
              <a:gd name="T91" fmla="*/ 40 h 45"/>
              <a:gd name="T92" fmla="*/ 15 w 77"/>
              <a:gd name="T93" fmla="*/ 4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7" h="45">
                <a:moveTo>
                  <a:pt x="15" y="40"/>
                </a:moveTo>
                <a:cubicBezTo>
                  <a:pt x="15" y="40"/>
                  <a:pt x="15" y="40"/>
                  <a:pt x="15" y="40"/>
                </a:cubicBezTo>
                <a:cubicBezTo>
                  <a:pt x="15" y="40"/>
                  <a:pt x="25" y="43"/>
                  <a:pt x="32" y="44"/>
                </a:cubicBezTo>
                <a:cubicBezTo>
                  <a:pt x="35" y="44"/>
                  <a:pt x="38" y="45"/>
                  <a:pt x="39" y="45"/>
                </a:cubicBezTo>
                <a:cubicBezTo>
                  <a:pt x="39" y="45"/>
                  <a:pt x="39" y="45"/>
                  <a:pt x="40" y="44"/>
                </a:cubicBezTo>
                <a:cubicBezTo>
                  <a:pt x="41" y="43"/>
                  <a:pt x="44" y="39"/>
                  <a:pt x="49" y="39"/>
                </a:cubicBezTo>
                <a:cubicBezTo>
                  <a:pt x="51" y="39"/>
                  <a:pt x="52" y="40"/>
                  <a:pt x="54" y="40"/>
                </a:cubicBezTo>
                <a:cubicBezTo>
                  <a:pt x="57" y="41"/>
                  <a:pt x="60" y="42"/>
                  <a:pt x="62" y="43"/>
                </a:cubicBezTo>
                <a:cubicBezTo>
                  <a:pt x="62" y="42"/>
                  <a:pt x="62" y="41"/>
                  <a:pt x="63" y="40"/>
                </a:cubicBezTo>
                <a:cubicBezTo>
                  <a:pt x="64" y="38"/>
                  <a:pt x="66" y="34"/>
                  <a:pt x="69" y="33"/>
                </a:cubicBezTo>
                <a:cubicBezTo>
                  <a:pt x="71" y="32"/>
                  <a:pt x="70" y="32"/>
                  <a:pt x="71" y="31"/>
                </a:cubicBezTo>
                <a:cubicBezTo>
                  <a:pt x="71" y="30"/>
                  <a:pt x="71" y="27"/>
                  <a:pt x="73" y="25"/>
                </a:cubicBezTo>
                <a:cubicBezTo>
                  <a:pt x="74" y="24"/>
                  <a:pt x="76" y="23"/>
                  <a:pt x="77" y="21"/>
                </a:cubicBezTo>
                <a:cubicBezTo>
                  <a:pt x="77" y="21"/>
                  <a:pt x="77" y="21"/>
                  <a:pt x="76" y="21"/>
                </a:cubicBezTo>
                <a:cubicBezTo>
                  <a:pt x="76" y="20"/>
                  <a:pt x="76" y="19"/>
                  <a:pt x="76" y="19"/>
                </a:cubicBezTo>
                <a:cubicBezTo>
                  <a:pt x="76" y="19"/>
                  <a:pt x="76" y="19"/>
                  <a:pt x="76" y="18"/>
                </a:cubicBezTo>
                <a:cubicBezTo>
                  <a:pt x="76" y="18"/>
                  <a:pt x="76" y="18"/>
                  <a:pt x="76" y="18"/>
                </a:cubicBezTo>
                <a:cubicBezTo>
                  <a:pt x="76" y="18"/>
                  <a:pt x="75" y="18"/>
                  <a:pt x="74" y="17"/>
                </a:cubicBezTo>
                <a:cubicBezTo>
                  <a:pt x="72" y="16"/>
                  <a:pt x="71" y="15"/>
                  <a:pt x="71" y="14"/>
                </a:cubicBezTo>
                <a:cubicBezTo>
                  <a:pt x="70" y="14"/>
                  <a:pt x="69" y="12"/>
                  <a:pt x="69" y="11"/>
                </a:cubicBezTo>
                <a:cubicBezTo>
                  <a:pt x="69" y="10"/>
                  <a:pt x="70" y="10"/>
                  <a:pt x="70" y="9"/>
                </a:cubicBezTo>
                <a:cubicBezTo>
                  <a:pt x="67" y="7"/>
                  <a:pt x="66" y="4"/>
                  <a:pt x="63" y="1"/>
                </a:cubicBezTo>
                <a:cubicBezTo>
                  <a:pt x="62" y="0"/>
                  <a:pt x="61" y="0"/>
                  <a:pt x="59" y="0"/>
                </a:cubicBezTo>
                <a:cubicBezTo>
                  <a:pt x="57" y="0"/>
                  <a:pt x="55" y="1"/>
                  <a:pt x="52" y="1"/>
                </a:cubicBezTo>
                <a:cubicBezTo>
                  <a:pt x="50" y="1"/>
                  <a:pt x="49" y="1"/>
                  <a:pt x="46" y="2"/>
                </a:cubicBezTo>
                <a:cubicBezTo>
                  <a:pt x="44" y="3"/>
                  <a:pt x="41" y="4"/>
                  <a:pt x="35" y="6"/>
                </a:cubicBezTo>
                <a:cubicBezTo>
                  <a:pt x="32" y="7"/>
                  <a:pt x="31" y="7"/>
                  <a:pt x="29" y="7"/>
                </a:cubicBezTo>
                <a:cubicBezTo>
                  <a:pt x="28" y="7"/>
                  <a:pt x="27" y="7"/>
                  <a:pt x="26" y="6"/>
                </a:cubicBezTo>
                <a:cubicBezTo>
                  <a:pt x="26" y="5"/>
                  <a:pt x="26" y="4"/>
                  <a:pt x="26" y="4"/>
                </a:cubicBezTo>
                <a:cubicBezTo>
                  <a:pt x="26" y="3"/>
                  <a:pt x="26" y="3"/>
                  <a:pt x="26" y="3"/>
                </a:cubicBezTo>
                <a:cubicBezTo>
                  <a:pt x="25" y="3"/>
                  <a:pt x="25" y="3"/>
                  <a:pt x="25" y="3"/>
                </a:cubicBezTo>
                <a:cubicBezTo>
                  <a:pt x="23" y="3"/>
                  <a:pt x="21" y="3"/>
                  <a:pt x="19" y="2"/>
                </a:cubicBezTo>
                <a:cubicBezTo>
                  <a:pt x="19" y="2"/>
                  <a:pt x="19" y="3"/>
                  <a:pt x="19" y="3"/>
                </a:cubicBezTo>
                <a:cubicBezTo>
                  <a:pt x="19" y="4"/>
                  <a:pt x="18" y="5"/>
                  <a:pt x="17" y="6"/>
                </a:cubicBezTo>
                <a:cubicBezTo>
                  <a:pt x="16" y="7"/>
                  <a:pt x="15" y="7"/>
                  <a:pt x="14" y="7"/>
                </a:cubicBezTo>
                <a:cubicBezTo>
                  <a:pt x="12" y="7"/>
                  <a:pt x="10" y="7"/>
                  <a:pt x="9" y="8"/>
                </a:cubicBezTo>
                <a:cubicBezTo>
                  <a:pt x="8" y="9"/>
                  <a:pt x="8" y="9"/>
                  <a:pt x="8" y="10"/>
                </a:cubicBezTo>
                <a:cubicBezTo>
                  <a:pt x="8" y="12"/>
                  <a:pt x="8" y="12"/>
                  <a:pt x="8" y="13"/>
                </a:cubicBezTo>
                <a:cubicBezTo>
                  <a:pt x="8" y="14"/>
                  <a:pt x="8" y="15"/>
                  <a:pt x="7" y="16"/>
                </a:cubicBezTo>
                <a:cubicBezTo>
                  <a:pt x="7" y="17"/>
                  <a:pt x="6" y="18"/>
                  <a:pt x="5" y="19"/>
                </a:cubicBezTo>
                <a:cubicBezTo>
                  <a:pt x="3" y="21"/>
                  <a:pt x="1" y="21"/>
                  <a:pt x="0" y="22"/>
                </a:cubicBezTo>
                <a:cubicBezTo>
                  <a:pt x="1" y="25"/>
                  <a:pt x="4" y="31"/>
                  <a:pt x="7" y="32"/>
                </a:cubicBezTo>
                <a:cubicBezTo>
                  <a:pt x="8" y="33"/>
                  <a:pt x="9" y="33"/>
                  <a:pt x="10" y="33"/>
                </a:cubicBezTo>
                <a:cubicBezTo>
                  <a:pt x="11" y="33"/>
                  <a:pt x="12" y="33"/>
                  <a:pt x="14" y="34"/>
                </a:cubicBezTo>
                <a:cubicBezTo>
                  <a:pt x="15" y="35"/>
                  <a:pt x="15" y="37"/>
                  <a:pt x="15" y="38"/>
                </a:cubicBezTo>
                <a:cubicBezTo>
                  <a:pt x="15" y="39"/>
                  <a:pt x="15" y="40"/>
                  <a:pt x="15" y="40"/>
                </a:cubicBezTo>
                <a:cubicBezTo>
                  <a:pt x="15" y="40"/>
                  <a:pt x="15" y="40"/>
                  <a:pt x="15" y="40"/>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76" name="Freeform 90"/>
          <p:cNvSpPr/>
          <p:nvPr/>
        </p:nvSpPr>
        <p:spPr bwMode="auto">
          <a:xfrm>
            <a:off x="5971109" y="3264465"/>
            <a:ext cx="431351" cy="360369"/>
          </a:xfrm>
          <a:custGeom>
            <a:avLst/>
            <a:gdLst>
              <a:gd name="T0" fmla="*/ 131 w 131"/>
              <a:gd name="T1" fmla="*/ 73 h 109"/>
              <a:gd name="T2" fmla="*/ 127 w 131"/>
              <a:gd name="T3" fmla="*/ 67 h 109"/>
              <a:gd name="T4" fmla="*/ 128 w 131"/>
              <a:gd name="T5" fmla="*/ 61 h 109"/>
              <a:gd name="T6" fmla="*/ 127 w 131"/>
              <a:gd name="T7" fmla="*/ 56 h 109"/>
              <a:gd name="T8" fmla="*/ 127 w 131"/>
              <a:gd name="T9" fmla="*/ 50 h 109"/>
              <a:gd name="T10" fmla="*/ 128 w 131"/>
              <a:gd name="T11" fmla="*/ 49 h 109"/>
              <a:gd name="T12" fmla="*/ 126 w 131"/>
              <a:gd name="T13" fmla="*/ 42 h 109"/>
              <a:gd name="T14" fmla="*/ 111 w 131"/>
              <a:gd name="T15" fmla="*/ 28 h 109"/>
              <a:gd name="T16" fmla="*/ 112 w 131"/>
              <a:gd name="T17" fmla="*/ 22 h 109"/>
              <a:gd name="T18" fmla="*/ 117 w 131"/>
              <a:gd name="T19" fmla="*/ 19 h 109"/>
              <a:gd name="T20" fmla="*/ 119 w 131"/>
              <a:gd name="T21" fmla="*/ 17 h 109"/>
              <a:gd name="T22" fmla="*/ 119 w 131"/>
              <a:gd name="T23" fmla="*/ 14 h 109"/>
              <a:gd name="T24" fmla="*/ 129 w 131"/>
              <a:gd name="T25" fmla="*/ 6 h 109"/>
              <a:gd name="T26" fmla="*/ 126 w 131"/>
              <a:gd name="T27" fmla="*/ 4 h 109"/>
              <a:gd name="T28" fmla="*/ 122 w 131"/>
              <a:gd name="T29" fmla="*/ 3 h 109"/>
              <a:gd name="T30" fmla="*/ 116 w 131"/>
              <a:gd name="T31" fmla="*/ 0 h 109"/>
              <a:gd name="T32" fmla="*/ 107 w 131"/>
              <a:gd name="T33" fmla="*/ 6 h 109"/>
              <a:gd name="T34" fmla="*/ 96 w 131"/>
              <a:gd name="T35" fmla="*/ 10 h 109"/>
              <a:gd name="T36" fmla="*/ 87 w 131"/>
              <a:gd name="T37" fmla="*/ 10 h 109"/>
              <a:gd name="T38" fmla="*/ 80 w 131"/>
              <a:gd name="T39" fmla="*/ 13 h 109"/>
              <a:gd name="T40" fmla="*/ 75 w 131"/>
              <a:gd name="T41" fmla="*/ 19 h 109"/>
              <a:gd name="T42" fmla="*/ 71 w 131"/>
              <a:gd name="T43" fmla="*/ 20 h 109"/>
              <a:gd name="T44" fmla="*/ 47 w 131"/>
              <a:gd name="T45" fmla="*/ 22 h 109"/>
              <a:gd name="T46" fmla="*/ 42 w 131"/>
              <a:gd name="T47" fmla="*/ 20 h 109"/>
              <a:gd name="T48" fmla="*/ 41 w 131"/>
              <a:gd name="T49" fmla="*/ 18 h 109"/>
              <a:gd name="T50" fmla="*/ 33 w 131"/>
              <a:gd name="T51" fmla="*/ 18 h 109"/>
              <a:gd name="T52" fmla="*/ 27 w 131"/>
              <a:gd name="T53" fmla="*/ 22 h 109"/>
              <a:gd name="T54" fmla="*/ 16 w 131"/>
              <a:gd name="T55" fmla="*/ 29 h 109"/>
              <a:gd name="T56" fmla="*/ 11 w 131"/>
              <a:gd name="T57" fmla="*/ 28 h 109"/>
              <a:gd name="T58" fmla="*/ 9 w 131"/>
              <a:gd name="T59" fmla="*/ 24 h 109"/>
              <a:gd name="T60" fmla="*/ 8 w 131"/>
              <a:gd name="T61" fmla="*/ 24 h 109"/>
              <a:gd name="T62" fmla="*/ 1 w 131"/>
              <a:gd name="T63" fmla="*/ 31 h 109"/>
              <a:gd name="T64" fmla="*/ 1 w 131"/>
              <a:gd name="T65" fmla="*/ 33 h 109"/>
              <a:gd name="T66" fmla="*/ 5 w 131"/>
              <a:gd name="T67" fmla="*/ 49 h 109"/>
              <a:gd name="T68" fmla="*/ 22 w 131"/>
              <a:gd name="T69" fmla="*/ 45 h 109"/>
              <a:gd name="T70" fmla="*/ 31 w 131"/>
              <a:gd name="T71" fmla="*/ 60 h 109"/>
              <a:gd name="T72" fmla="*/ 55 w 131"/>
              <a:gd name="T73" fmla="*/ 74 h 109"/>
              <a:gd name="T74" fmla="*/ 66 w 131"/>
              <a:gd name="T75" fmla="*/ 85 h 109"/>
              <a:gd name="T76" fmla="*/ 74 w 131"/>
              <a:gd name="T77" fmla="*/ 97 h 109"/>
              <a:gd name="T78" fmla="*/ 73 w 131"/>
              <a:gd name="T79" fmla="*/ 109 h 109"/>
              <a:gd name="T80" fmla="*/ 83 w 131"/>
              <a:gd name="T81" fmla="*/ 98 h 109"/>
              <a:gd name="T82" fmla="*/ 80 w 131"/>
              <a:gd name="T83" fmla="*/ 86 h 109"/>
              <a:gd name="T84" fmla="*/ 88 w 131"/>
              <a:gd name="T85" fmla="*/ 84 h 109"/>
              <a:gd name="T86" fmla="*/ 93 w 131"/>
              <a:gd name="T87" fmla="*/ 83 h 109"/>
              <a:gd name="T88" fmla="*/ 76 w 131"/>
              <a:gd name="T89" fmla="*/ 71 h 109"/>
              <a:gd name="T90" fmla="*/ 64 w 131"/>
              <a:gd name="T91" fmla="*/ 68 h 109"/>
              <a:gd name="T92" fmla="*/ 51 w 131"/>
              <a:gd name="T93" fmla="*/ 50 h 109"/>
              <a:gd name="T94" fmla="*/ 42 w 131"/>
              <a:gd name="T95" fmla="*/ 34 h 109"/>
              <a:gd name="T96" fmla="*/ 55 w 131"/>
              <a:gd name="T97" fmla="*/ 37 h 109"/>
              <a:gd name="T98" fmla="*/ 68 w 131"/>
              <a:gd name="T99" fmla="*/ 44 h 109"/>
              <a:gd name="T100" fmla="*/ 88 w 131"/>
              <a:gd name="T101" fmla="*/ 59 h 109"/>
              <a:gd name="T102" fmla="*/ 103 w 131"/>
              <a:gd name="T103" fmla="*/ 72 h 109"/>
              <a:gd name="T104" fmla="*/ 107 w 131"/>
              <a:gd name="T105" fmla="*/ 88 h 109"/>
              <a:gd name="T106" fmla="*/ 115 w 131"/>
              <a:gd name="T107" fmla="*/ 80 h 109"/>
              <a:gd name="T108" fmla="*/ 116 w 131"/>
              <a:gd name="T109" fmla="*/ 7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1" h="109">
                <a:moveTo>
                  <a:pt x="123" y="74"/>
                </a:moveTo>
                <a:cubicBezTo>
                  <a:pt x="125" y="73"/>
                  <a:pt x="128" y="73"/>
                  <a:pt x="131" y="73"/>
                </a:cubicBezTo>
                <a:cubicBezTo>
                  <a:pt x="130" y="73"/>
                  <a:pt x="130" y="72"/>
                  <a:pt x="130" y="71"/>
                </a:cubicBezTo>
                <a:cubicBezTo>
                  <a:pt x="129" y="70"/>
                  <a:pt x="128" y="69"/>
                  <a:pt x="127" y="67"/>
                </a:cubicBezTo>
                <a:cubicBezTo>
                  <a:pt x="127" y="66"/>
                  <a:pt x="127" y="65"/>
                  <a:pt x="127" y="64"/>
                </a:cubicBezTo>
                <a:cubicBezTo>
                  <a:pt x="127" y="63"/>
                  <a:pt x="127" y="62"/>
                  <a:pt x="128" y="61"/>
                </a:cubicBezTo>
                <a:cubicBezTo>
                  <a:pt x="128" y="60"/>
                  <a:pt x="128" y="59"/>
                  <a:pt x="128" y="59"/>
                </a:cubicBezTo>
                <a:cubicBezTo>
                  <a:pt x="128" y="58"/>
                  <a:pt x="128" y="58"/>
                  <a:pt x="127" y="56"/>
                </a:cubicBezTo>
                <a:cubicBezTo>
                  <a:pt x="126" y="55"/>
                  <a:pt x="126" y="54"/>
                  <a:pt x="126" y="53"/>
                </a:cubicBezTo>
                <a:cubicBezTo>
                  <a:pt x="126" y="52"/>
                  <a:pt x="126" y="51"/>
                  <a:pt x="127" y="50"/>
                </a:cubicBezTo>
                <a:cubicBezTo>
                  <a:pt x="127" y="50"/>
                  <a:pt x="127" y="50"/>
                  <a:pt x="128" y="49"/>
                </a:cubicBezTo>
                <a:cubicBezTo>
                  <a:pt x="128" y="49"/>
                  <a:pt x="128" y="49"/>
                  <a:pt x="128" y="49"/>
                </a:cubicBezTo>
                <a:cubicBezTo>
                  <a:pt x="126" y="47"/>
                  <a:pt x="126" y="45"/>
                  <a:pt x="126" y="44"/>
                </a:cubicBezTo>
                <a:cubicBezTo>
                  <a:pt x="126" y="43"/>
                  <a:pt x="126" y="43"/>
                  <a:pt x="126" y="42"/>
                </a:cubicBezTo>
                <a:cubicBezTo>
                  <a:pt x="125" y="42"/>
                  <a:pt x="123" y="42"/>
                  <a:pt x="120" y="41"/>
                </a:cubicBezTo>
                <a:cubicBezTo>
                  <a:pt x="115" y="38"/>
                  <a:pt x="113" y="31"/>
                  <a:pt x="111" y="28"/>
                </a:cubicBezTo>
                <a:cubicBezTo>
                  <a:pt x="111" y="27"/>
                  <a:pt x="111" y="26"/>
                  <a:pt x="111" y="25"/>
                </a:cubicBezTo>
                <a:cubicBezTo>
                  <a:pt x="111" y="24"/>
                  <a:pt x="112" y="23"/>
                  <a:pt x="112" y="22"/>
                </a:cubicBezTo>
                <a:cubicBezTo>
                  <a:pt x="113" y="22"/>
                  <a:pt x="114" y="22"/>
                  <a:pt x="114" y="21"/>
                </a:cubicBezTo>
                <a:cubicBezTo>
                  <a:pt x="115" y="21"/>
                  <a:pt x="116" y="21"/>
                  <a:pt x="117" y="19"/>
                </a:cubicBezTo>
                <a:cubicBezTo>
                  <a:pt x="118" y="19"/>
                  <a:pt x="119" y="18"/>
                  <a:pt x="119" y="18"/>
                </a:cubicBezTo>
                <a:cubicBezTo>
                  <a:pt x="119" y="17"/>
                  <a:pt x="119" y="17"/>
                  <a:pt x="119" y="17"/>
                </a:cubicBezTo>
                <a:cubicBezTo>
                  <a:pt x="119" y="17"/>
                  <a:pt x="119" y="17"/>
                  <a:pt x="119" y="17"/>
                </a:cubicBezTo>
                <a:cubicBezTo>
                  <a:pt x="119" y="16"/>
                  <a:pt x="119" y="15"/>
                  <a:pt x="119" y="14"/>
                </a:cubicBezTo>
                <a:cubicBezTo>
                  <a:pt x="119" y="12"/>
                  <a:pt x="121" y="9"/>
                  <a:pt x="123" y="8"/>
                </a:cubicBezTo>
                <a:cubicBezTo>
                  <a:pt x="124" y="7"/>
                  <a:pt x="127" y="6"/>
                  <a:pt x="129" y="6"/>
                </a:cubicBezTo>
                <a:cubicBezTo>
                  <a:pt x="129" y="6"/>
                  <a:pt x="129" y="6"/>
                  <a:pt x="129" y="6"/>
                </a:cubicBezTo>
                <a:cubicBezTo>
                  <a:pt x="127" y="6"/>
                  <a:pt x="126" y="5"/>
                  <a:pt x="126" y="4"/>
                </a:cubicBezTo>
                <a:cubicBezTo>
                  <a:pt x="125" y="3"/>
                  <a:pt x="125" y="3"/>
                  <a:pt x="125" y="2"/>
                </a:cubicBezTo>
                <a:cubicBezTo>
                  <a:pt x="124" y="3"/>
                  <a:pt x="123" y="3"/>
                  <a:pt x="122" y="3"/>
                </a:cubicBezTo>
                <a:cubicBezTo>
                  <a:pt x="120" y="3"/>
                  <a:pt x="118" y="2"/>
                  <a:pt x="118" y="1"/>
                </a:cubicBezTo>
                <a:cubicBezTo>
                  <a:pt x="117" y="0"/>
                  <a:pt x="116" y="0"/>
                  <a:pt x="116" y="0"/>
                </a:cubicBezTo>
                <a:cubicBezTo>
                  <a:pt x="115" y="0"/>
                  <a:pt x="115" y="0"/>
                  <a:pt x="113" y="2"/>
                </a:cubicBezTo>
                <a:cubicBezTo>
                  <a:pt x="112" y="3"/>
                  <a:pt x="110" y="5"/>
                  <a:pt x="107" y="6"/>
                </a:cubicBezTo>
                <a:cubicBezTo>
                  <a:pt x="105" y="6"/>
                  <a:pt x="104" y="7"/>
                  <a:pt x="102" y="8"/>
                </a:cubicBezTo>
                <a:cubicBezTo>
                  <a:pt x="101" y="8"/>
                  <a:pt x="99" y="9"/>
                  <a:pt x="96" y="10"/>
                </a:cubicBezTo>
                <a:cubicBezTo>
                  <a:pt x="95" y="11"/>
                  <a:pt x="94" y="11"/>
                  <a:pt x="93" y="11"/>
                </a:cubicBezTo>
                <a:cubicBezTo>
                  <a:pt x="90" y="11"/>
                  <a:pt x="88" y="10"/>
                  <a:pt x="87" y="10"/>
                </a:cubicBezTo>
                <a:cubicBezTo>
                  <a:pt x="85" y="9"/>
                  <a:pt x="84" y="9"/>
                  <a:pt x="84" y="9"/>
                </a:cubicBezTo>
                <a:cubicBezTo>
                  <a:pt x="83" y="10"/>
                  <a:pt x="81" y="12"/>
                  <a:pt x="80" y="13"/>
                </a:cubicBezTo>
                <a:cubicBezTo>
                  <a:pt x="78" y="15"/>
                  <a:pt x="77" y="17"/>
                  <a:pt x="76" y="18"/>
                </a:cubicBezTo>
                <a:cubicBezTo>
                  <a:pt x="76" y="18"/>
                  <a:pt x="75" y="18"/>
                  <a:pt x="75" y="19"/>
                </a:cubicBezTo>
                <a:cubicBezTo>
                  <a:pt x="75" y="19"/>
                  <a:pt x="74" y="19"/>
                  <a:pt x="74" y="19"/>
                </a:cubicBezTo>
                <a:cubicBezTo>
                  <a:pt x="73" y="19"/>
                  <a:pt x="72" y="20"/>
                  <a:pt x="71" y="20"/>
                </a:cubicBezTo>
                <a:cubicBezTo>
                  <a:pt x="68" y="21"/>
                  <a:pt x="67" y="21"/>
                  <a:pt x="65" y="21"/>
                </a:cubicBezTo>
                <a:cubicBezTo>
                  <a:pt x="64" y="21"/>
                  <a:pt x="53" y="22"/>
                  <a:pt x="47" y="22"/>
                </a:cubicBezTo>
                <a:cubicBezTo>
                  <a:pt x="46" y="22"/>
                  <a:pt x="45" y="22"/>
                  <a:pt x="44" y="21"/>
                </a:cubicBezTo>
                <a:cubicBezTo>
                  <a:pt x="44" y="21"/>
                  <a:pt x="43" y="21"/>
                  <a:pt x="42" y="20"/>
                </a:cubicBezTo>
                <a:cubicBezTo>
                  <a:pt x="41" y="20"/>
                  <a:pt x="41" y="19"/>
                  <a:pt x="41" y="18"/>
                </a:cubicBezTo>
                <a:cubicBezTo>
                  <a:pt x="41" y="18"/>
                  <a:pt x="41" y="18"/>
                  <a:pt x="41" y="18"/>
                </a:cubicBezTo>
                <a:cubicBezTo>
                  <a:pt x="41" y="18"/>
                  <a:pt x="41" y="18"/>
                  <a:pt x="41" y="18"/>
                </a:cubicBezTo>
                <a:cubicBezTo>
                  <a:pt x="39" y="18"/>
                  <a:pt x="36" y="18"/>
                  <a:pt x="33" y="18"/>
                </a:cubicBezTo>
                <a:cubicBezTo>
                  <a:pt x="33" y="18"/>
                  <a:pt x="33" y="18"/>
                  <a:pt x="32" y="19"/>
                </a:cubicBezTo>
                <a:cubicBezTo>
                  <a:pt x="31" y="20"/>
                  <a:pt x="29" y="22"/>
                  <a:pt x="27" y="22"/>
                </a:cubicBezTo>
                <a:cubicBezTo>
                  <a:pt x="25" y="22"/>
                  <a:pt x="22" y="24"/>
                  <a:pt x="18" y="28"/>
                </a:cubicBezTo>
                <a:cubicBezTo>
                  <a:pt x="17" y="28"/>
                  <a:pt x="17" y="29"/>
                  <a:pt x="16" y="29"/>
                </a:cubicBezTo>
                <a:cubicBezTo>
                  <a:pt x="16" y="30"/>
                  <a:pt x="15" y="30"/>
                  <a:pt x="14" y="30"/>
                </a:cubicBezTo>
                <a:cubicBezTo>
                  <a:pt x="13" y="30"/>
                  <a:pt x="12" y="29"/>
                  <a:pt x="11" y="28"/>
                </a:cubicBezTo>
                <a:cubicBezTo>
                  <a:pt x="11" y="28"/>
                  <a:pt x="11" y="27"/>
                  <a:pt x="11" y="27"/>
                </a:cubicBezTo>
                <a:cubicBezTo>
                  <a:pt x="10" y="26"/>
                  <a:pt x="10" y="25"/>
                  <a:pt x="9" y="24"/>
                </a:cubicBezTo>
                <a:cubicBezTo>
                  <a:pt x="9" y="24"/>
                  <a:pt x="9" y="24"/>
                  <a:pt x="9" y="24"/>
                </a:cubicBezTo>
                <a:cubicBezTo>
                  <a:pt x="8" y="24"/>
                  <a:pt x="8" y="24"/>
                  <a:pt x="8" y="24"/>
                </a:cubicBezTo>
                <a:cubicBezTo>
                  <a:pt x="8" y="24"/>
                  <a:pt x="7" y="25"/>
                  <a:pt x="7" y="26"/>
                </a:cubicBezTo>
                <a:cubicBezTo>
                  <a:pt x="5" y="27"/>
                  <a:pt x="4" y="30"/>
                  <a:pt x="1" y="31"/>
                </a:cubicBezTo>
                <a:cubicBezTo>
                  <a:pt x="1" y="31"/>
                  <a:pt x="1" y="31"/>
                  <a:pt x="1" y="31"/>
                </a:cubicBezTo>
                <a:cubicBezTo>
                  <a:pt x="1" y="32"/>
                  <a:pt x="1" y="32"/>
                  <a:pt x="1" y="33"/>
                </a:cubicBezTo>
                <a:cubicBezTo>
                  <a:pt x="0" y="36"/>
                  <a:pt x="2" y="40"/>
                  <a:pt x="3" y="42"/>
                </a:cubicBezTo>
                <a:cubicBezTo>
                  <a:pt x="3" y="43"/>
                  <a:pt x="4" y="46"/>
                  <a:pt x="5" y="49"/>
                </a:cubicBezTo>
                <a:cubicBezTo>
                  <a:pt x="8" y="47"/>
                  <a:pt x="10" y="45"/>
                  <a:pt x="10" y="43"/>
                </a:cubicBezTo>
                <a:cubicBezTo>
                  <a:pt x="12" y="40"/>
                  <a:pt x="15" y="43"/>
                  <a:pt x="22" y="45"/>
                </a:cubicBezTo>
                <a:cubicBezTo>
                  <a:pt x="29" y="47"/>
                  <a:pt x="24" y="47"/>
                  <a:pt x="25" y="53"/>
                </a:cubicBezTo>
                <a:cubicBezTo>
                  <a:pt x="25" y="58"/>
                  <a:pt x="27" y="57"/>
                  <a:pt x="31" y="60"/>
                </a:cubicBezTo>
                <a:cubicBezTo>
                  <a:pt x="35" y="64"/>
                  <a:pt x="41" y="68"/>
                  <a:pt x="45" y="73"/>
                </a:cubicBezTo>
                <a:cubicBezTo>
                  <a:pt x="48" y="77"/>
                  <a:pt x="51" y="73"/>
                  <a:pt x="55" y="74"/>
                </a:cubicBezTo>
                <a:cubicBezTo>
                  <a:pt x="59" y="76"/>
                  <a:pt x="59" y="80"/>
                  <a:pt x="61" y="80"/>
                </a:cubicBezTo>
                <a:cubicBezTo>
                  <a:pt x="63" y="80"/>
                  <a:pt x="66" y="82"/>
                  <a:pt x="66" y="85"/>
                </a:cubicBezTo>
                <a:cubicBezTo>
                  <a:pt x="66" y="88"/>
                  <a:pt x="67" y="88"/>
                  <a:pt x="70" y="88"/>
                </a:cubicBezTo>
                <a:cubicBezTo>
                  <a:pt x="73" y="88"/>
                  <a:pt x="74" y="94"/>
                  <a:pt x="74" y="97"/>
                </a:cubicBezTo>
                <a:cubicBezTo>
                  <a:pt x="75" y="100"/>
                  <a:pt x="74" y="100"/>
                  <a:pt x="72" y="103"/>
                </a:cubicBezTo>
                <a:cubicBezTo>
                  <a:pt x="70" y="105"/>
                  <a:pt x="71" y="109"/>
                  <a:pt x="73" y="109"/>
                </a:cubicBezTo>
                <a:cubicBezTo>
                  <a:pt x="74" y="109"/>
                  <a:pt x="76" y="104"/>
                  <a:pt x="79" y="102"/>
                </a:cubicBezTo>
                <a:cubicBezTo>
                  <a:pt x="81" y="100"/>
                  <a:pt x="79" y="99"/>
                  <a:pt x="83" y="98"/>
                </a:cubicBezTo>
                <a:cubicBezTo>
                  <a:pt x="86" y="97"/>
                  <a:pt x="83" y="94"/>
                  <a:pt x="80" y="92"/>
                </a:cubicBezTo>
                <a:cubicBezTo>
                  <a:pt x="76" y="90"/>
                  <a:pt x="80" y="89"/>
                  <a:pt x="80" y="86"/>
                </a:cubicBezTo>
                <a:cubicBezTo>
                  <a:pt x="80" y="84"/>
                  <a:pt x="82" y="86"/>
                  <a:pt x="83" y="85"/>
                </a:cubicBezTo>
                <a:cubicBezTo>
                  <a:pt x="85" y="85"/>
                  <a:pt x="85" y="84"/>
                  <a:pt x="88" y="84"/>
                </a:cubicBezTo>
                <a:cubicBezTo>
                  <a:pt x="90" y="84"/>
                  <a:pt x="92" y="88"/>
                  <a:pt x="94" y="88"/>
                </a:cubicBezTo>
                <a:cubicBezTo>
                  <a:pt x="96" y="88"/>
                  <a:pt x="94" y="86"/>
                  <a:pt x="93" y="83"/>
                </a:cubicBezTo>
                <a:cubicBezTo>
                  <a:pt x="92" y="81"/>
                  <a:pt x="84" y="76"/>
                  <a:pt x="78" y="74"/>
                </a:cubicBezTo>
                <a:cubicBezTo>
                  <a:pt x="73" y="73"/>
                  <a:pt x="74" y="73"/>
                  <a:pt x="76" y="71"/>
                </a:cubicBezTo>
                <a:cubicBezTo>
                  <a:pt x="77" y="68"/>
                  <a:pt x="71" y="69"/>
                  <a:pt x="68" y="68"/>
                </a:cubicBezTo>
                <a:cubicBezTo>
                  <a:pt x="65" y="68"/>
                  <a:pt x="66" y="68"/>
                  <a:pt x="64" y="68"/>
                </a:cubicBezTo>
                <a:cubicBezTo>
                  <a:pt x="61" y="68"/>
                  <a:pt x="58" y="61"/>
                  <a:pt x="57" y="57"/>
                </a:cubicBezTo>
                <a:cubicBezTo>
                  <a:pt x="56" y="53"/>
                  <a:pt x="54" y="53"/>
                  <a:pt x="51" y="50"/>
                </a:cubicBezTo>
                <a:cubicBezTo>
                  <a:pt x="48" y="48"/>
                  <a:pt x="46" y="46"/>
                  <a:pt x="42" y="46"/>
                </a:cubicBezTo>
                <a:cubicBezTo>
                  <a:pt x="39" y="45"/>
                  <a:pt x="41" y="38"/>
                  <a:pt x="42" y="34"/>
                </a:cubicBezTo>
                <a:cubicBezTo>
                  <a:pt x="43" y="31"/>
                  <a:pt x="45" y="32"/>
                  <a:pt x="50" y="29"/>
                </a:cubicBezTo>
                <a:cubicBezTo>
                  <a:pt x="55" y="26"/>
                  <a:pt x="53" y="31"/>
                  <a:pt x="55" y="37"/>
                </a:cubicBezTo>
                <a:cubicBezTo>
                  <a:pt x="57" y="43"/>
                  <a:pt x="56" y="37"/>
                  <a:pt x="63" y="37"/>
                </a:cubicBezTo>
                <a:cubicBezTo>
                  <a:pt x="70" y="36"/>
                  <a:pt x="65" y="39"/>
                  <a:pt x="68" y="44"/>
                </a:cubicBezTo>
                <a:cubicBezTo>
                  <a:pt x="71" y="50"/>
                  <a:pt x="71" y="51"/>
                  <a:pt x="77" y="51"/>
                </a:cubicBezTo>
                <a:cubicBezTo>
                  <a:pt x="83" y="51"/>
                  <a:pt x="82" y="56"/>
                  <a:pt x="88" y="59"/>
                </a:cubicBezTo>
                <a:cubicBezTo>
                  <a:pt x="94" y="62"/>
                  <a:pt x="92" y="58"/>
                  <a:pt x="100" y="67"/>
                </a:cubicBezTo>
                <a:cubicBezTo>
                  <a:pt x="102" y="70"/>
                  <a:pt x="103" y="72"/>
                  <a:pt x="103" y="72"/>
                </a:cubicBezTo>
                <a:cubicBezTo>
                  <a:pt x="103" y="72"/>
                  <a:pt x="103" y="72"/>
                  <a:pt x="103" y="73"/>
                </a:cubicBezTo>
                <a:cubicBezTo>
                  <a:pt x="105" y="77"/>
                  <a:pt x="103" y="83"/>
                  <a:pt x="107" y="88"/>
                </a:cubicBezTo>
                <a:cubicBezTo>
                  <a:pt x="109" y="86"/>
                  <a:pt x="112" y="83"/>
                  <a:pt x="114" y="81"/>
                </a:cubicBezTo>
                <a:cubicBezTo>
                  <a:pt x="114" y="80"/>
                  <a:pt x="115" y="80"/>
                  <a:pt x="115" y="80"/>
                </a:cubicBezTo>
                <a:cubicBezTo>
                  <a:pt x="115" y="80"/>
                  <a:pt x="115" y="79"/>
                  <a:pt x="115" y="79"/>
                </a:cubicBezTo>
                <a:cubicBezTo>
                  <a:pt x="115" y="77"/>
                  <a:pt x="116" y="77"/>
                  <a:pt x="116" y="76"/>
                </a:cubicBezTo>
                <a:cubicBezTo>
                  <a:pt x="118" y="74"/>
                  <a:pt x="120" y="74"/>
                  <a:pt x="123" y="74"/>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77" name="Freeform 91"/>
          <p:cNvSpPr/>
          <p:nvPr/>
        </p:nvSpPr>
        <p:spPr bwMode="auto">
          <a:xfrm>
            <a:off x="6389720" y="4079846"/>
            <a:ext cx="445912" cy="546014"/>
          </a:xfrm>
          <a:custGeom>
            <a:avLst/>
            <a:gdLst>
              <a:gd name="T0" fmla="*/ 20 w 135"/>
              <a:gd name="T1" fmla="*/ 30 h 165"/>
              <a:gd name="T2" fmla="*/ 16 w 135"/>
              <a:gd name="T3" fmla="*/ 64 h 165"/>
              <a:gd name="T4" fmla="*/ 14 w 135"/>
              <a:gd name="T5" fmla="*/ 66 h 165"/>
              <a:gd name="T6" fmla="*/ 8 w 135"/>
              <a:gd name="T7" fmla="*/ 66 h 165"/>
              <a:gd name="T8" fmla="*/ 7 w 135"/>
              <a:gd name="T9" fmla="*/ 73 h 165"/>
              <a:gd name="T10" fmla="*/ 0 w 135"/>
              <a:gd name="T11" fmla="*/ 87 h 165"/>
              <a:gd name="T12" fmla="*/ 2 w 135"/>
              <a:gd name="T13" fmla="*/ 91 h 165"/>
              <a:gd name="T14" fmla="*/ 9 w 135"/>
              <a:gd name="T15" fmla="*/ 103 h 165"/>
              <a:gd name="T16" fmla="*/ 11 w 135"/>
              <a:gd name="T17" fmla="*/ 111 h 165"/>
              <a:gd name="T18" fmla="*/ 11 w 135"/>
              <a:gd name="T19" fmla="*/ 117 h 165"/>
              <a:gd name="T20" fmla="*/ 27 w 135"/>
              <a:gd name="T21" fmla="*/ 128 h 165"/>
              <a:gd name="T22" fmla="*/ 39 w 135"/>
              <a:gd name="T23" fmla="*/ 143 h 165"/>
              <a:gd name="T24" fmla="*/ 46 w 135"/>
              <a:gd name="T25" fmla="*/ 154 h 165"/>
              <a:gd name="T26" fmla="*/ 46 w 135"/>
              <a:gd name="T27" fmla="*/ 154 h 165"/>
              <a:gd name="T28" fmla="*/ 51 w 135"/>
              <a:gd name="T29" fmla="*/ 157 h 165"/>
              <a:gd name="T30" fmla="*/ 66 w 135"/>
              <a:gd name="T31" fmla="*/ 158 h 165"/>
              <a:gd name="T32" fmla="*/ 71 w 135"/>
              <a:gd name="T33" fmla="*/ 165 h 165"/>
              <a:gd name="T34" fmla="*/ 74 w 135"/>
              <a:gd name="T35" fmla="*/ 164 h 165"/>
              <a:gd name="T36" fmla="*/ 92 w 135"/>
              <a:gd name="T37" fmla="*/ 161 h 165"/>
              <a:gd name="T38" fmla="*/ 97 w 135"/>
              <a:gd name="T39" fmla="*/ 156 h 165"/>
              <a:gd name="T40" fmla="*/ 103 w 135"/>
              <a:gd name="T41" fmla="*/ 153 h 165"/>
              <a:gd name="T42" fmla="*/ 105 w 135"/>
              <a:gd name="T43" fmla="*/ 149 h 165"/>
              <a:gd name="T44" fmla="*/ 93 w 135"/>
              <a:gd name="T45" fmla="*/ 137 h 165"/>
              <a:gd name="T46" fmla="*/ 88 w 135"/>
              <a:gd name="T47" fmla="*/ 130 h 165"/>
              <a:gd name="T48" fmla="*/ 94 w 135"/>
              <a:gd name="T49" fmla="*/ 124 h 165"/>
              <a:gd name="T50" fmla="*/ 96 w 135"/>
              <a:gd name="T51" fmla="*/ 114 h 165"/>
              <a:gd name="T52" fmla="*/ 104 w 135"/>
              <a:gd name="T53" fmla="*/ 102 h 165"/>
              <a:gd name="T54" fmla="*/ 107 w 135"/>
              <a:gd name="T55" fmla="*/ 102 h 165"/>
              <a:gd name="T56" fmla="*/ 107 w 135"/>
              <a:gd name="T57" fmla="*/ 95 h 165"/>
              <a:gd name="T58" fmla="*/ 115 w 135"/>
              <a:gd name="T59" fmla="*/ 84 h 165"/>
              <a:gd name="T60" fmla="*/ 117 w 135"/>
              <a:gd name="T61" fmla="*/ 81 h 165"/>
              <a:gd name="T62" fmla="*/ 124 w 135"/>
              <a:gd name="T63" fmla="*/ 51 h 165"/>
              <a:gd name="T64" fmla="*/ 129 w 135"/>
              <a:gd name="T65" fmla="*/ 45 h 165"/>
              <a:gd name="T66" fmla="*/ 130 w 135"/>
              <a:gd name="T67" fmla="*/ 38 h 165"/>
              <a:gd name="T68" fmla="*/ 124 w 135"/>
              <a:gd name="T69" fmla="*/ 10 h 165"/>
              <a:gd name="T70" fmla="*/ 114 w 135"/>
              <a:gd name="T71" fmla="*/ 0 h 165"/>
              <a:gd name="T72" fmla="*/ 103 w 135"/>
              <a:gd name="T73" fmla="*/ 10 h 165"/>
              <a:gd name="T74" fmla="*/ 97 w 135"/>
              <a:gd name="T75" fmla="*/ 12 h 165"/>
              <a:gd name="T76" fmla="*/ 79 w 135"/>
              <a:gd name="T77" fmla="*/ 13 h 165"/>
              <a:gd name="T78" fmla="*/ 73 w 135"/>
              <a:gd name="T79" fmla="*/ 11 h 165"/>
              <a:gd name="T80" fmla="*/ 60 w 135"/>
              <a:gd name="T81" fmla="*/ 11 h 165"/>
              <a:gd name="T82" fmla="*/ 26 w 135"/>
              <a:gd name="T83" fmla="*/ 2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5" h="165">
                <a:moveTo>
                  <a:pt x="23" y="29"/>
                </a:moveTo>
                <a:cubicBezTo>
                  <a:pt x="22" y="30"/>
                  <a:pt x="21" y="30"/>
                  <a:pt x="20" y="30"/>
                </a:cubicBezTo>
                <a:cubicBezTo>
                  <a:pt x="19" y="30"/>
                  <a:pt x="18" y="30"/>
                  <a:pt x="18" y="30"/>
                </a:cubicBezTo>
                <a:cubicBezTo>
                  <a:pt x="16" y="64"/>
                  <a:pt x="16" y="64"/>
                  <a:pt x="16" y="64"/>
                </a:cubicBezTo>
                <a:cubicBezTo>
                  <a:pt x="16" y="64"/>
                  <a:pt x="16" y="65"/>
                  <a:pt x="15" y="65"/>
                </a:cubicBezTo>
                <a:cubicBezTo>
                  <a:pt x="15" y="66"/>
                  <a:pt x="14" y="66"/>
                  <a:pt x="14" y="66"/>
                </a:cubicBezTo>
                <a:cubicBezTo>
                  <a:pt x="14" y="66"/>
                  <a:pt x="11" y="66"/>
                  <a:pt x="10" y="66"/>
                </a:cubicBezTo>
                <a:cubicBezTo>
                  <a:pt x="9" y="66"/>
                  <a:pt x="9" y="66"/>
                  <a:pt x="8" y="66"/>
                </a:cubicBezTo>
                <a:cubicBezTo>
                  <a:pt x="8" y="66"/>
                  <a:pt x="9" y="67"/>
                  <a:pt x="9" y="68"/>
                </a:cubicBezTo>
                <a:cubicBezTo>
                  <a:pt x="9" y="70"/>
                  <a:pt x="8" y="72"/>
                  <a:pt x="7" y="73"/>
                </a:cubicBezTo>
                <a:cubicBezTo>
                  <a:pt x="4" y="76"/>
                  <a:pt x="1" y="81"/>
                  <a:pt x="2" y="83"/>
                </a:cubicBezTo>
                <a:cubicBezTo>
                  <a:pt x="2" y="85"/>
                  <a:pt x="1" y="86"/>
                  <a:pt x="0" y="87"/>
                </a:cubicBezTo>
                <a:cubicBezTo>
                  <a:pt x="1" y="88"/>
                  <a:pt x="1" y="88"/>
                  <a:pt x="1" y="89"/>
                </a:cubicBezTo>
                <a:cubicBezTo>
                  <a:pt x="1" y="89"/>
                  <a:pt x="1" y="90"/>
                  <a:pt x="2" y="91"/>
                </a:cubicBezTo>
                <a:cubicBezTo>
                  <a:pt x="2" y="93"/>
                  <a:pt x="3" y="94"/>
                  <a:pt x="4" y="95"/>
                </a:cubicBezTo>
                <a:cubicBezTo>
                  <a:pt x="5" y="97"/>
                  <a:pt x="7" y="100"/>
                  <a:pt x="9" y="103"/>
                </a:cubicBezTo>
                <a:cubicBezTo>
                  <a:pt x="9" y="103"/>
                  <a:pt x="9" y="103"/>
                  <a:pt x="9" y="103"/>
                </a:cubicBezTo>
                <a:cubicBezTo>
                  <a:pt x="10" y="105"/>
                  <a:pt x="11" y="108"/>
                  <a:pt x="11" y="111"/>
                </a:cubicBezTo>
                <a:cubicBezTo>
                  <a:pt x="11" y="112"/>
                  <a:pt x="11" y="113"/>
                  <a:pt x="11" y="113"/>
                </a:cubicBezTo>
                <a:cubicBezTo>
                  <a:pt x="11" y="115"/>
                  <a:pt x="11" y="116"/>
                  <a:pt x="11" y="117"/>
                </a:cubicBezTo>
                <a:cubicBezTo>
                  <a:pt x="12" y="117"/>
                  <a:pt x="12" y="118"/>
                  <a:pt x="14" y="120"/>
                </a:cubicBezTo>
                <a:cubicBezTo>
                  <a:pt x="17" y="124"/>
                  <a:pt x="23" y="125"/>
                  <a:pt x="27" y="128"/>
                </a:cubicBezTo>
                <a:cubicBezTo>
                  <a:pt x="29" y="131"/>
                  <a:pt x="32" y="134"/>
                  <a:pt x="36" y="138"/>
                </a:cubicBezTo>
                <a:cubicBezTo>
                  <a:pt x="38" y="140"/>
                  <a:pt x="39" y="142"/>
                  <a:pt x="39" y="143"/>
                </a:cubicBezTo>
                <a:cubicBezTo>
                  <a:pt x="40" y="145"/>
                  <a:pt x="40" y="146"/>
                  <a:pt x="42" y="148"/>
                </a:cubicBezTo>
                <a:cubicBezTo>
                  <a:pt x="44" y="150"/>
                  <a:pt x="45" y="152"/>
                  <a:pt x="46" y="154"/>
                </a:cubicBezTo>
                <a:cubicBezTo>
                  <a:pt x="46" y="154"/>
                  <a:pt x="46" y="154"/>
                  <a:pt x="46" y="154"/>
                </a:cubicBezTo>
                <a:cubicBezTo>
                  <a:pt x="46" y="154"/>
                  <a:pt x="46" y="154"/>
                  <a:pt x="46" y="154"/>
                </a:cubicBezTo>
                <a:cubicBezTo>
                  <a:pt x="47" y="156"/>
                  <a:pt x="48" y="156"/>
                  <a:pt x="48" y="157"/>
                </a:cubicBezTo>
                <a:cubicBezTo>
                  <a:pt x="49" y="157"/>
                  <a:pt x="49" y="157"/>
                  <a:pt x="51" y="157"/>
                </a:cubicBezTo>
                <a:cubicBezTo>
                  <a:pt x="57" y="157"/>
                  <a:pt x="64" y="157"/>
                  <a:pt x="64" y="157"/>
                </a:cubicBezTo>
                <a:cubicBezTo>
                  <a:pt x="65" y="157"/>
                  <a:pt x="66" y="158"/>
                  <a:pt x="66" y="158"/>
                </a:cubicBezTo>
                <a:cubicBezTo>
                  <a:pt x="66" y="158"/>
                  <a:pt x="67" y="160"/>
                  <a:pt x="68" y="161"/>
                </a:cubicBezTo>
                <a:cubicBezTo>
                  <a:pt x="69" y="163"/>
                  <a:pt x="71" y="164"/>
                  <a:pt x="71" y="165"/>
                </a:cubicBezTo>
                <a:cubicBezTo>
                  <a:pt x="71" y="165"/>
                  <a:pt x="72" y="165"/>
                  <a:pt x="72" y="165"/>
                </a:cubicBezTo>
                <a:cubicBezTo>
                  <a:pt x="72" y="165"/>
                  <a:pt x="73" y="165"/>
                  <a:pt x="74" y="164"/>
                </a:cubicBezTo>
                <a:cubicBezTo>
                  <a:pt x="75" y="164"/>
                  <a:pt x="77" y="164"/>
                  <a:pt x="79" y="163"/>
                </a:cubicBezTo>
                <a:cubicBezTo>
                  <a:pt x="84" y="162"/>
                  <a:pt x="88" y="161"/>
                  <a:pt x="92" y="161"/>
                </a:cubicBezTo>
                <a:cubicBezTo>
                  <a:pt x="93" y="161"/>
                  <a:pt x="94" y="161"/>
                  <a:pt x="95" y="160"/>
                </a:cubicBezTo>
                <a:cubicBezTo>
                  <a:pt x="95" y="159"/>
                  <a:pt x="96" y="158"/>
                  <a:pt x="97" y="156"/>
                </a:cubicBezTo>
                <a:cubicBezTo>
                  <a:pt x="98" y="155"/>
                  <a:pt x="100" y="154"/>
                  <a:pt x="101" y="154"/>
                </a:cubicBezTo>
                <a:cubicBezTo>
                  <a:pt x="102" y="154"/>
                  <a:pt x="102" y="154"/>
                  <a:pt x="103" y="153"/>
                </a:cubicBezTo>
                <a:cubicBezTo>
                  <a:pt x="104" y="153"/>
                  <a:pt x="105" y="151"/>
                  <a:pt x="107" y="151"/>
                </a:cubicBezTo>
                <a:cubicBezTo>
                  <a:pt x="106" y="150"/>
                  <a:pt x="106" y="150"/>
                  <a:pt x="105" y="149"/>
                </a:cubicBezTo>
                <a:cubicBezTo>
                  <a:pt x="104" y="148"/>
                  <a:pt x="102" y="146"/>
                  <a:pt x="100" y="144"/>
                </a:cubicBezTo>
                <a:cubicBezTo>
                  <a:pt x="96" y="140"/>
                  <a:pt x="96" y="140"/>
                  <a:pt x="93" y="137"/>
                </a:cubicBezTo>
                <a:cubicBezTo>
                  <a:pt x="92" y="136"/>
                  <a:pt x="91" y="135"/>
                  <a:pt x="90" y="134"/>
                </a:cubicBezTo>
                <a:cubicBezTo>
                  <a:pt x="89" y="133"/>
                  <a:pt x="88" y="132"/>
                  <a:pt x="88" y="130"/>
                </a:cubicBezTo>
                <a:cubicBezTo>
                  <a:pt x="88" y="128"/>
                  <a:pt x="89" y="127"/>
                  <a:pt x="90" y="126"/>
                </a:cubicBezTo>
                <a:cubicBezTo>
                  <a:pt x="91" y="124"/>
                  <a:pt x="93" y="124"/>
                  <a:pt x="94" y="124"/>
                </a:cubicBezTo>
                <a:cubicBezTo>
                  <a:pt x="96" y="124"/>
                  <a:pt x="97" y="124"/>
                  <a:pt x="97" y="124"/>
                </a:cubicBezTo>
                <a:cubicBezTo>
                  <a:pt x="97" y="122"/>
                  <a:pt x="96" y="118"/>
                  <a:pt x="96" y="114"/>
                </a:cubicBezTo>
                <a:cubicBezTo>
                  <a:pt x="96" y="110"/>
                  <a:pt x="97" y="107"/>
                  <a:pt x="99" y="105"/>
                </a:cubicBezTo>
                <a:cubicBezTo>
                  <a:pt x="101" y="103"/>
                  <a:pt x="103" y="102"/>
                  <a:pt x="104" y="102"/>
                </a:cubicBezTo>
                <a:cubicBezTo>
                  <a:pt x="106" y="102"/>
                  <a:pt x="107" y="102"/>
                  <a:pt x="107" y="102"/>
                </a:cubicBezTo>
                <a:cubicBezTo>
                  <a:pt x="107" y="102"/>
                  <a:pt x="107" y="102"/>
                  <a:pt x="107" y="102"/>
                </a:cubicBezTo>
                <a:cubicBezTo>
                  <a:pt x="107" y="101"/>
                  <a:pt x="107" y="101"/>
                  <a:pt x="107" y="100"/>
                </a:cubicBezTo>
                <a:cubicBezTo>
                  <a:pt x="107" y="98"/>
                  <a:pt x="107" y="97"/>
                  <a:pt x="107" y="95"/>
                </a:cubicBezTo>
                <a:cubicBezTo>
                  <a:pt x="107" y="92"/>
                  <a:pt x="108" y="89"/>
                  <a:pt x="110" y="87"/>
                </a:cubicBezTo>
                <a:cubicBezTo>
                  <a:pt x="112" y="85"/>
                  <a:pt x="114" y="85"/>
                  <a:pt x="115" y="84"/>
                </a:cubicBezTo>
                <a:cubicBezTo>
                  <a:pt x="116" y="84"/>
                  <a:pt x="117" y="84"/>
                  <a:pt x="117" y="83"/>
                </a:cubicBezTo>
                <a:cubicBezTo>
                  <a:pt x="117" y="83"/>
                  <a:pt x="117" y="82"/>
                  <a:pt x="117" y="81"/>
                </a:cubicBezTo>
                <a:cubicBezTo>
                  <a:pt x="117" y="74"/>
                  <a:pt x="117" y="69"/>
                  <a:pt x="117" y="64"/>
                </a:cubicBezTo>
                <a:cubicBezTo>
                  <a:pt x="117" y="58"/>
                  <a:pt x="121" y="54"/>
                  <a:pt x="124" y="51"/>
                </a:cubicBezTo>
                <a:cubicBezTo>
                  <a:pt x="127" y="48"/>
                  <a:pt x="129" y="46"/>
                  <a:pt x="129" y="46"/>
                </a:cubicBezTo>
                <a:cubicBezTo>
                  <a:pt x="129" y="45"/>
                  <a:pt x="129" y="45"/>
                  <a:pt x="129" y="45"/>
                </a:cubicBezTo>
                <a:cubicBezTo>
                  <a:pt x="135" y="42"/>
                  <a:pt x="135" y="42"/>
                  <a:pt x="135" y="42"/>
                </a:cubicBezTo>
                <a:cubicBezTo>
                  <a:pt x="134" y="41"/>
                  <a:pt x="133" y="40"/>
                  <a:pt x="130" y="38"/>
                </a:cubicBezTo>
                <a:cubicBezTo>
                  <a:pt x="124" y="34"/>
                  <a:pt x="127" y="33"/>
                  <a:pt x="127" y="28"/>
                </a:cubicBezTo>
                <a:cubicBezTo>
                  <a:pt x="126" y="23"/>
                  <a:pt x="127" y="16"/>
                  <a:pt x="124" y="10"/>
                </a:cubicBezTo>
                <a:cubicBezTo>
                  <a:pt x="121" y="4"/>
                  <a:pt x="118" y="5"/>
                  <a:pt x="117" y="3"/>
                </a:cubicBezTo>
                <a:cubicBezTo>
                  <a:pt x="116" y="2"/>
                  <a:pt x="115" y="1"/>
                  <a:pt x="114" y="0"/>
                </a:cubicBezTo>
                <a:cubicBezTo>
                  <a:pt x="111" y="2"/>
                  <a:pt x="109" y="4"/>
                  <a:pt x="106" y="7"/>
                </a:cubicBezTo>
                <a:cubicBezTo>
                  <a:pt x="104" y="9"/>
                  <a:pt x="103" y="9"/>
                  <a:pt x="103" y="10"/>
                </a:cubicBezTo>
                <a:cubicBezTo>
                  <a:pt x="102" y="11"/>
                  <a:pt x="101" y="12"/>
                  <a:pt x="100" y="12"/>
                </a:cubicBezTo>
                <a:cubicBezTo>
                  <a:pt x="99" y="12"/>
                  <a:pt x="98" y="12"/>
                  <a:pt x="97" y="12"/>
                </a:cubicBezTo>
                <a:cubicBezTo>
                  <a:pt x="87" y="12"/>
                  <a:pt x="87" y="12"/>
                  <a:pt x="87" y="12"/>
                </a:cubicBezTo>
                <a:cubicBezTo>
                  <a:pt x="86" y="12"/>
                  <a:pt x="83" y="13"/>
                  <a:pt x="79" y="13"/>
                </a:cubicBezTo>
                <a:cubicBezTo>
                  <a:pt x="79" y="13"/>
                  <a:pt x="79" y="13"/>
                  <a:pt x="79" y="13"/>
                </a:cubicBezTo>
                <a:cubicBezTo>
                  <a:pt x="77" y="13"/>
                  <a:pt x="75" y="13"/>
                  <a:pt x="73" y="11"/>
                </a:cubicBezTo>
                <a:cubicBezTo>
                  <a:pt x="72" y="10"/>
                  <a:pt x="72" y="10"/>
                  <a:pt x="71" y="10"/>
                </a:cubicBezTo>
                <a:cubicBezTo>
                  <a:pt x="69" y="10"/>
                  <a:pt x="66" y="11"/>
                  <a:pt x="60" y="11"/>
                </a:cubicBezTo>
                <a:cubicBezTo>
                  <a:pt x="52" y="11"/>
                  <a:pt x="32" y="10"/>
                  <a:pt x="26" y="10"/>
                </a:cubicBezTo>
                <a:cubicBezTo>
                  <a:pt x="26" y="18"/>
                  <a:pt x="26" y="24"/>
                  <a:pt x="26" y="25"/>
                </a:cubicBezTo>
                <a:cubicBezTo>
                  <a:pt x="26" y="27"/>
                  <a:pt x="25" y="29"/>
                  <a:pt x="23" y="29"/>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78" name="Freeform 92"/>
          <p:cNvSpPr/>
          <p:nvPr/>
        </p:nvSpPr>
        <p:spPr bwMode="auto">
          <a:xfrm>
            <a:off x="6402461" y="3319066"/>
            <a:ext cx="515075" cy="192925"/>
          </a:xfrm>
          <a:custGeom>
            <a:avLst/>
            <a:gdLst>
              <a:gd name="T0" fmla="*/ 129 w 156"/>
              <a:gd name="T1" fmla="*/ 1 h 58"/>
              <a:gd name="T2" fmla="*/ 129 w 156"/>
              <a:gd name="T3" fmla="*/ 0 h 58"/>
              <a:gd name="T4" fmla="*/ 125 w 156"/>
              <a:gd name="T5" fmla="*/ 1 h 58"/>
              <a:gd name="T6" fmla="*/ 122 w 156"/>
              <a:gd name="T7" fmla="*/ 2 h 58"/>
              <a:gd name="T8" fmla="*/ 115 w 156"/>
              <a:gd name="T9" fmla="*/ 6 h 58"/>
              <a:gd name="T10" fmla="*/ 114 w 156"/>
              <a:gd name="T11" fmla="*/ 6 h 58"/>
              <a:gd name="T12" fmla="*/ 108 w 156"/>
              <a:gd name="T13" fmla="*/ 10 h 58"/>
              <a:gd name="T14" fmla="*/ 117 w 156"/>
              <a:gd name="T15" fmla="*/ 15 h 58"/>
              <a:gd name="T16" fmla="*/ 116 w 156"/>
              <a:gd name="T17" fmla="*/ 21 h 58"/>
              <a:gd name="T18" fmla="*/ 107 w 156"/>
              <a:gd name="T19" fmla="*/ 23 h 58"/>
              <a:gd name="T20" fmla="*/ 94 w 156"/>
              <a:gd name="T21" fmla="*/ 27 h 58"/>
              <a:gd name="T22" fmla="*/ 85 w 156"/>
              <a:gd name="T23" fmla="*/ 20 h 58"/>
              <a:gd name="T24" fmla="*/ 87 w 156"/>
              <a:gd name="T25" fmla="*/ 11 h 58"/>
              <a:gd name="T26" fmla="*/ 85 w 156"/>
              <a:gd name="T27" fmla="*/ 11 h 58"/>
              <a:gd name="T28" fmla="*/ 76 w 156"/>
              <a:gd name="T29" fmla="*/ 8 h 58"/>
              <a:gd name="T30" fmla="*/ 69 w 156"/>
              <a:gd name="T31" fmla="*/ 8 h 58"/>
              <a:gd name="T32" fmla="*/ 68 w 156"/>
              <a:gd name="T33" fmla="*/ 9 h 58"/>
              <a:gd name="T34" fmla="*/ 61 w 156"/>
              <a:gd name="T35" fmla="*/ 19 h 58"/>
              <a:gd name="T36" fmla="*/ 53 w 156"/>
              <a:gd name="T37" fmla="*/ 28 h 58"/>
              <a:gd name="T38" fmla="*/ 50 w 156"/>
              <a:gd name="T39" fmla="*/ 33 h 58"/>
              <a:gd name="T40" fmla="*/ 47 w 156"/>
              <a:gd name="T41" fmla="*/ 35 h 58"/>
              <a:gd name="T42" fmla="*/ 37 w 156"/>
              <a:gd name="T43" fmla="*/ 32 h 58"/>
              <a:gd name="T44" fmla="*/ 28 w 156"/>
              <a:gd name="T45" fmla="*/ 35 h 58"/>
              <a:gd name="T46" fmla="*/ 24 w 156"/>
              <a:gd name="T47" fmla="*/ 37 h 58"/>
              <a:gd name="T48" fmla="*/ 2 w 156"/>
              <a:gd name="T49" fmla="*/ 33 h 58"/>
              <a:gd name="T50" fmla="*/ 0 w 156"/>
              <a:gd name="T51" fmla="*/ 36 h 58"/>
              <a:gd name="T52" fmla="*/ 0 w 156"/>
              <a:gd name="T53" fmla="*/ 37 h 58"/>
              <a:gd name="T54" fmla="*/ 1 w 156"/>
              <a:gd name="T55" fmla="*/ 46 h 58"/>
              <a:gd name="T56" fmla="*/ 1 w 156"/>
              <a:gd name="T57" fmla="*/ 48 h 58"/>
              <a:gd name="T58" fmla="*/ 4 w 156"/>
              <a:gd name="T59" fmla="*/ 55 h 58"/>
              <a:gd name="T60" fmla="*/ 11 w 156"/>
              <a:gd name="T61" fmla="*/ 54 h 58"/>
              <a:gd name="T62" fmla="*/ 15 w 156"/>
              <a:gd name="T63" fmla="*/ 53 h 58"/>
              <a:gd name="T64" fmla="*/ 28 w 156"/>
              <a:gd name="T65" fmla="*/ 55 h 58"/>
              <a:gd name="T66" fmla="*/ 32 w 156"/>
              <a:gd name="T67" fmla="*/ 51 h 58"/>
              <a:gd name="T68" fmla="*/ 43 w 156"/>
              <a:gd name="T69" fmla="*/ 49 h 58"/>
              <a:gd name="T70" fmla="*/ 60 w 156"/>
              <a:gd name="T71" fmla="*/ 56 h 58"/>
              <a:gd name="T72" fmla="*/ 70 w 156"/>
              <a:gd name="T73" fmla="*/ 58 h 58"/>
              <a:gd name="T74" fmla="*/ 102 w 156"/>
              <a:gd name="T75" fmla="*/ 49 h 58"/>
              <a:gd name="T76" fmla="*/ 134 w 156"/>
              <a:gd name="T77" fmla="*/ 58 h 58"/>
              <a:gd name="T78" fmla="*/ 153 w 156"/>
              <a:gd name="T79" fmla="*/ 56 h 58"/>
              <a:gd name="T80" fmla="*/ 156 w 156"/>
              <a:gd name="T81" fmla="*/ 52 h 58"/>
              <a:gd name="T82" fmla="*/ 156 w 156"/>
              <a:gd name="T83" fmla="*/ 51 h 58"/>
              <a:gd name="T84" fmla="*/ 148 w 156"/>
              <a:gd name="T85" fmla="*/ 43 h 58"/>
              <a:gd name="T86" fmla="*/ 144 w 156"/>
              <a:gd name="T87" fmla="*/ 38 h 58"/>
              <a:gd name="T88" fmla="*/ 142 w 156"/>
              <a:gd name="T89" fmla="*/ 37 h 58"/>
              <a:gd name="T90" fmla="*/ 141 w 156"/>
              <a:gd name="T91" fmla="*/ 36 h 58"/>
              <a:gd name="T92" fmla="*/ 130 w 156"/>
              <a:gd name="T93" fmla="*/ 29 h 58"/>
              <a:gd name="T94" fmla="*/ 121 w 156"/>
              <a:gd name="T95" fmla="*/ 21 h 58"/>
              <a:gd name="T96" fmla="*/ 121 w 156"/>
              <a:gd name="T97" fmla="*/ 15 h 58"/>
              <a:gd name="T98" fmla="*/ 124 w 156"/>
              <a:gd name="T99" fmla="*/ 13 h 58"/>
              <a:gd name="T100" fmla="*/ 129 w 156"/>
              <a:gd name="T101" fmla="*/ 8 h 58"/>
              <a:gd name="T102" fmla="*/ 126 w 156"/>
              <a:gd name="T103"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6" h="58">
                <a:moveTo>
                  <a:pt x="127" y="2"/>
                </a:moveTo>
                <a:cubicBezTo>
                  <a:pt x="128" y="1"/>
                  <a:pt x="128" y="1"/>
                  <a:pt x="129" y="1"/>
                </a:cubicBezTo>
                <a:cubicBezTo>
                  <a:pt x="129" y="0"/>
                  <a:pt x="130" y="0"/>
                  <a:pt x="130" y="0"/>
                </a:cubicBezTo>
                <a:cubicBezTo>
                  <a:pt x="130" y="0"/>
                  <a:pt x="130" y="0"/>
                  <a:pt x="129" y="0"/>
                </a:cubicBezTo>
                <a:cubicBezTo>
                  <a:pt x="128" y="1"/>
                  <a:pt x="126" y="1"/>
                  <a:pt x="125" y="1"/>
                </a:cubicBezTo>
                <a:cubicBezTo>
                  <a:pt x="125" y="1"/>
                  <a:pt x="125" y="1"/>
                  <a:pt x="125" y="1"/>
                </a:cubicBezTo>
                <a:cubicBezTo>
                  <a:pt x="124" y="1"/>
                  <a:pt x="124" y="1"/>
                  <a:pt x="124" y="2"/>
                </a:cubicBezTo>
                <a:cubicBezTo>
                  <a:pt x="124" y="2"/>
                  <a:pt x="123" y="2"/>
                  <a:pt x="122" y="2"/>
                </a:cubicBezTo>
                <a:cubicBezTo>
                  <a:pt x="121" y="3"/>
                  <a:pt x="119" y="4"/>
                  <a:pt x="118" y="5"/>
                </a:cubicBezTo>
                <a:cubicBezTo>
                  <a:pt x="117" y="5"/>
                  <a:pt x="116" y="6"/>
                  <a:pt x="115" y="6"/>
                </a:cubicBezTo>
                <a:cubicBezTo>
                  <a:pt x="115" y="6"/>
                  <a:pt x="115" y="6"/>
                  <a:pt x="115" y="6"/>
                </a:cubicBezTo>
                <a:cubicBezTo>
                  <a:pt x="115" y="6"/>
                  <a:pt x="114" y="6"/>
                  <a:pt x="114" y="6"/>
                </a:cubicBezTo>
                <a:cubicBezTo>
                  <a:pt x="113" y="7"/>
                  <a:pt x="112" y="7"/>
                  <a:pt x="111" y="8"/>
                </a:cubicBezTo>
                <a:cubicBezTo>
                  <a:pt x="110" y="8"/>
                  <a:pt x="109" y="9"/>
                  <a:pt x="108" y="10"/>
                </a:cubicBezTo>
                <a:cubicBezTo>
                  <a:pt x="109" y="10"/>
                  <a:pt x="110" y="11"/>
                  <a:pt x="110" y="11"/>
                </a:cubicBezTo>
                <a:cubicBezTo>
                  <a:pt x="113" y="12"/>
                  <a:pt x="115" y="13"/>
                  <a:pt x="117" y="15"/>
                </a:cubicBezTo>
                <a:cubicBezTo>
                  <a:pt x="117" y="15"/>
                  <a:pt x="118" y="16"/>
                  <a:pt x="118" y="17"/>
                </a:cubicBezTo>
                <a:cubicBezTo>
                  <a:pt x="118" y="19"/>
                  <a:pt x="117" y="20"/>
                  <a:pt x="116" y="21"/>
                </a:cubicBezTo>
                <a:cubicBezTo>
                  <a:pt x="116" y="21"/>
                  <a:pt x="115" y="22"/>
                  <a:pt x="114" y="22"/>
                </a:cubicBezTo>
                <a:cubicBezTo>
                  <a:pt x="112" y="23"/>
                  <a:pt x="109" y="23"/>
                  <a:pt x="107" y="23"/>
                </a:cubicBezTo>
                <a:cubicBezTo>
                  <a:pt x="105" y="23"/>
                  <a:pt x="105" y="24"/>
                  <a:pt x="103" y="25"/>
                </a:cubicBezTo>
                <a:cubicBezTo>
                  <a:pt x="102" y="26"/>
                  <a:pt x="99" y="27"/>
                  <a:pt x="94" y="27"/>
                </a:cubicBezTo>
                <a:cubicBezTo>
                  <a:pt x="91" y="27"/>
                  <a:pt x="89" y="26"/>
                  <a:pt x="87" y="25"/>
                </a:cubicBezTo>
                <a:cubicBezTo>
                  <a:pt x="86" y="24"/>
                  <a:pt x="85" y="22"/>
                  <a:pt x="85" y="20"/>
                </a:cubicBezTo>
                <a:cubicBezTo>
                  <a:pt x="85" y="17"/>
                  <a:pt x="87" y="14"/>
                  <a:pt x="87" y="11"/>
                </a:cubicBezTo>
                <a:cubicBezTo>
                  <a:pt x="87" y="11"/>
                  <a:pt x="87" y="11"/>
                  <a:pt x="87" y="11"/>
                </a:cubicBezTo>
                <a:cubicBezTo>
                  <a:pt x="87" y="11"/>
                  <a:pt x="86" y="12"/>
                  <a:pt x="85" y="11"/>
                </a:cubicBezTo>
                <a:cubicBezTo>
                  <a:pt x="85" y="11"/>
                  <a:pt x="85" y="11"/>
                  <a:pt x="85" y="11"/>
                </a:cubicBezTo>
                <a:cubicBezTo>
                  <a:pt x="85" y="11"/>
                  <a:pt x="85" y="11"/>
                  <a:pt x="84" y="10"/>
                </a:cubicBezTo>
                <a:cubicBezTo>
                  <a:pt x="83" y="10"/>
                  <a:pt x="81" y="9"/>
                  <a:pt x="76" y="8"/>
                </a:cubicBezTo>
                <a:cubicBezTo>
                  <a:pt x="73" y="7"/>
                  <a:pt x="72" y="7"/>
                  <a:pt x="71" y="7"/>
                </a:cubicBezTo>
                <a:cubicBezTo>
                  <a:pt x="70" y="7"/>
                  <a:pt x="70" y="7"/>
                  <a:pt x="69" y="8"/>
                </a:cubicBezTo>
                <a:cubicBezTo>
                  <a:pt x="69" y="8"/>
                  <a:pt x="69" y="8"/>
                  <a:pt x="68" y="8"/>
                </a:cubicBezTo>
                <a:cubicBezTo>
                  <a:pt x="68" y="8"/>
                  <a:pt x="68" y="9"/>
                  <a:pt x="68" y="9"/>
                </a:cubicBezTo>
                <a:cubicBezTo>
                  <a:pt x="68" y="9"/>
                  <a:pt x="64" y="13"/>
                  <a:pt x="61" y="16"/>
                </a:cubicBezTo>
                <a:cubicBezTo>
                  <a:pt x="61" y="16"/>
                  <a:pt x="61" y="17"/>
                  <a:pt x="61" y="19"/>
                </a:cubicBezTo>
                <a:cubicBezTo>
                  <a:pt x="60" y="21"/>
                  <a:pt x="59" y="24"/>
                  <a:pt x="56" y="25"/>
                </a:cubicBezTo>
                <a:cubicBezTo>
                  <a:pt x="55" y="25"/>
                  <a:pt x="54" y="26"/>
                  <a:pt x="53" y="28"/>
                </a:cubicBezTo>
                <a:cubicBezTo>
                  <a:pt x="52" y="29"/>
                  <a:pt x="51" y="31"/>
                  <a:pt x="51" y="32"/>
                </a:cubicBezTo>
                <a:cubicBezTo>
                  <a:pt x="51" y="33"/>
                  <a:pt x="50" y="33"/>
                  <a:pt x="50" y="33"/>
                </a:cubicBezTo>
                <a:cubicBezTo>
                  <a:pt x="50" y="34"/>
                  <a:pt x="50" y="35"/>
                  <a:pt x="49" y="35"/>
                </a:cubicBezTo>
                <a:cubicBezTo>
                  <a:pt x="49" y="35"/>
                  <a:pt x="48" y="35"/>
                  <a:pt x="47" y="35"/>
                </a:cubicBezTo>
                <a:cubicBezTo>
                  <a:pt x="47" y="35"/>
                  <a:pt x="47" y="35"/>
                  <a:pt x="45" y="34"/>
                </a:cubicBezTo>
                <a:cubicBezTo>
                  <a:pt x="43" y="34"/>
                  <a:pt x="41" y="33"/>
                  <a:pt x="37" y="32"/>
                </a:cubicBezTo>
                <a:cubicBezTo>
                  <a:pt x="36" y="32"/>
                  <a:pt x="35" y="31"/>
                  <a:pt x="34" y="31"/>
                </a:cubicBezTo>
                <a:cubicBezTo>
                  <a:pt x="31" y="31"/>
                  <a:pt x="30" y="33"/>
                  <a:pt x="28" y="35"/>
                </a:cubicBezTo>
                <a:cubicBezTo>
                  <a:pt x="27" y="36"/>
                  <a:pt x="25" y="37"/>
                  <a:pt x="24" y="37"/>
                </a:cubicBezTo>
                <a:cubicBezTo>
                  <a:pt x="24" y="37"/>
                  <a:pt x="24" y="37"/>
                  <a:pt x="24" y="37"/>
                </a:cubicBezTo>
                <a:cubicBezTo>
                  <a:pt x="21" y="37"/>
                  <a:pt x="19" y="36"/>
                  <a:pt x="16" y="35"/>
                </a:cubicBezTo>
                <a:cubicBezTo>
                  <a:pt x="11" y="35"/>
                  <a:pt x="5" y="33"/>
                  <a:pt x="2" y="33"/>
                </a:cubicBezTo>
                <a:cubicBezTo>
                  <a:pt x="2" y="33"/>
                  <a:pt x="2" y="33"/>
                  <a:pt x="2" y="33"/>
                </a:cubicBezTo>
                <a:cubicBezTo>
                  <a:pt x="2" y="34"/>
                  <a:pt x="1" y="35"/>
                  <a:pt x="0" y="36"/>
                </a:cubicBezTo>
                <a:cubicBezTo>
                  <a:pt x="0" y="36"/>
                  <a:pt x="0" y="36"/>
                  <a:pt x="0" y="36"/>
                </a:cubicBezTo>
                <a:cubicBezTo>
                  <a:pt x="0" y="36"/>
                  <a:pt x="0" y="37"/>
                  <a:pt x="0" y="37"/>
                </a:cubicBezTo>
                <a:cubicBezTo>
                  <a:pt x="2" y="39"/>
                  <a:pt x="2" y="40"/>
                  <a:pt x="2" y="42"/>
                </a:cubicBezTo>
                <a:cubicBezTo>
                  <a:pt x="2" y="43"/>
                  <a:pt x="2" y="45"/>
                  <a:pt x="1" y="46"/>
                </a:cubicBezTo>
                <a:cubicBezTo>
                  <a:pt x="1" y="46"/>
                  <a:pt x="1" y="47"/>
                  <a:pt x="1" y="47"/>
                </a:cubicBezTo>
                <a:cubicBezTo>
                  <a:pt x="1" y="48"/>
                  <a:pt x="1" y="48"/>
                  <a:pt x="1" y="48"/>
                </a:cubicBezTo>
                <a:cubicBezTo>
                  <a:pt x="1" y="49"/>
                  <a:pt x="2" y="51"/>
                  <a:pt x="3" y="52"/>
                </a:cubicBezTo>
                <a:cubicBezTo>
                  <a:pt x="3" y="53"/>
                  <a:pt x="4" y="54"/>
                  <a:pt x="4" y="55"/>
                </a:cubicBezTo>
                <a:cubicBezTo>
                  <a:pt x="5" y="55"/>
                  <a:pt x="6" y="55"/>
                  <a:pt x="8" y="55"/>
                </a:cubicBezTo>
                <a:cubicBezTo>
                  <a:pt x="9" y="55"/>
                  <a:pt x="11" y="55"/>
                  <a:pt x="11" y="54"/>
                </a:cubicBezTo>
                <a:cubicBezTo>
                  <a:pt x="11" y="54"/>
                  <a:pt x="11" y="54"/>
                  <a:pt x="11" y="54"/>
                </a:cubicBezTo>
                <a:cubicBezTo>
                  <a:pt x="12" y="53"/>
                  <a:pt x="13" y="53"/>
                  <a:pt x="15" y="53"/>
                </a:cubicBezTo>
                <a:cubicBezTo>
                  <a:pt x="17" y="53"/>
                  <a:pt x="19" y="54"/>
                  <a:pt x="22" y="54"/>
                </a:cubicBezTo>
                <a:cubicBezTo>
                  <a:pt x="25" y="54"/>
                  <a:pt x="27" y="55"/>
                  <a:pt x="28" y="55"/>
                </a:cubicBezTo>
                <a:cubicBezTo>
                  <a:pt x="29" y="55"/>
                  <a:pt x="29" y="55"/>
                  <a:pt x="30" y="54"/>
                </a:cubicBezTo>
                <a:cubicBezTo>
                  <a:pt x="31" y="53"/>
                  <a:pt x="31" y="52"/>
                  <a:pt x="32" y="51"/>
                </a:cubicBezTo>
                <a:cubicBezTo>
                  <a:pt x="33" y="49"/>
                  <a:pt x="35" y="47"/>
                  <a:pt x="38" y="47"/>
                </a:cubicBezTo>
                <a:cubicBezTo>
                  <a:pt x="40" y="47"/>
                  <a:pt x="41" y="48"/>
                  <a:pt x="43" y="49"/>
                </a:cubicBezTo>
                <a:cubicBezTo>
                  <a:pt x="44" y="50"/>
                  <a:pt x="45" y="51"/>
                  <a:pt x="47" y="52"/>
                </a:cubicBezTo>
                <a:cubicBezTo>
                  <a:pt x="49" y="54"/>
                  <a:pt x="52" y="56"/>
                  <a:pt x="60" y="56"/>
                </a:cubicBezTo>
                <a:cubicBezTo>
                  <a:pt x="63" y="56"/>
                  <a:pt x="65" y="57"/>
                  <a:pt x="67" y="57"/>
                </a:cubicBezTo>
                <a:cubicBezTo>
                  <a:pt x="68" y="58"/>
                  <a:pt x="69" y="58"/>
                  <a:pt x="70" y="58"/>
                </a:cubicBezTo>
                <a:cubicBezTo>
                  <a:pt x="71" y="58"/>
                  <a:pt x="72" y="58"/>
                  <a:pt x="74" y="57"/>
                </a:cubicBezTo>
                <a:cubicBezTo>
                  <a:pt x="83" y="51"/>
                  <a:pt x="93" y="49"/>
                  <a:pt x="102" y="49"/>
                </a:cubicBezTo>
                <a:cubicBezTo>
                  <a:pt x="106" y="49"/>
                  <a:pt x="111" y="51"/>
                  <a:pt x="116" y="53"/>
                </a:cubicBezTo>
                <a:cubicBezTo>
                  <a:pt x="121" y="55"/>
                  <a:pt x="127" y="57"/>
                  <a:pt x="134" y="58"/>
                </a:cubicBezTo>
                <a:cubicBezTo>
                  <a:pt x="138" y="58"/>
                  <a:pt x="141" y="58"/>
                  <a:pt x="143" y="58"/>
                </a:cubicBezTo>
                <a:cubicBezTo>
                  <a:pt x="149" y="58"/>
                  <a:pt x="151" y="57"/>
                  <a:pt x="153" y="56"/>
                </a:cubicBezTo>
                <a:cubicBezTo>
                  <a:pt x="155" y="55"/>
                  <a:pt x="156" y="54"/>
                  <a:pt x="156" y="54"/>
                </a:cubicBezTo>
                <a:cubicBezTo>
                  <a:pt x="156" y="54"/>
                  <a:pt x="156" y="54"/>
                  <a:pt x="156" y="52"/>
                </a:cubicBezTo>
                <a:cubicBezTo>
                  <a:pt x="156" y="52"/>
                  <a:pt x="156" y="52"/>
                  <a:pt x="156" y="52"/>
                </a:cubicBezTo>
                <a:cubicBezTo>
                  <a:pt x="156" y="52"/>
                  <a:pt x="156" y="51"/>
                  <a:pt x="156" y="51"/>
                </a:cubicBezTo>
                <a:cubicBezTo>
                  <a:pt x="155" y="50"/>
                  <a:pt x="154" y="49"/>
                  <a:pt x="154" y="48"/>
                </a:cubicBezTo>
                <a:cubicBezTo>
                  <a:pt x="152" y="46"/>
                  <a:pt x="150" y="44"/>
                  <a:pt x="148" y="43"/>
                </a:cubicBezTo>
                <a:cubicBezTo>
                  <a:pt x="145" y="40"/>
                  <a:pt x="144" y="39"/>
                  <a:pt x="144" y="39"/>
                </a:cubicBezTo>
                <a:cubicBezTo>
                  <a:pt x="144" y="39"/>
                  <a:pt x="144" y="39"/>
                  <a:pt x="144" y="38"/>
                </a:cubicBezTo>
                <a:cubicBezTo>
                  <a:pt x="143" y="38"/>
                  <a:pt x="143" y="38"/>
                  <a:pt x="142" y="37"/>
                </a:cubicBezTo>
                <a:cubicBezTo>
                  <a:pt x="142" y="37"/>
                  <a:pt x="142" y="37"/>
                  <a:pt x="142" y="37"/>
                </a:cubicBezTo>
                <a:cubicBezTo>
                  <a:pt x="142" y="37"/>
                  <a:pt x="142" y="37"/>
                  <a:pt x="142" y="37"/>
                </a:cubicBezTo>
                <a:cubicBezTo>
                  <a:pt x="142" y="37"/>
                  <a:pt x="141" y="37"/>
                  <a:pt x="141" y="36"/>
                </a:cubicBezTo>
                <a:cubicBezTo>
                  <a:pt x="140" y="36"/>
                  <a:pt x="139" y="35"/>
                  <a:pt x="137" y="34"/>
                </a:cubicBezTo>
                <a:cubicBezTo>
                  <a:pt x="135" y="33"/>
                  <a:pt x="132" y="31"/>
                  <a:pt x="130" y="29"/>
                </a:cubicBezTo>
                <a:cubicBezTo>
                  <a:pt x="128" y="28"/>
                  <a:pt x="127" y="28"/>
                  <a:pt x="126" y="27"/>
                </a:cubicBezTo>
                <a:cubicBezTo>
                  <a:pt x="125" y="26"/>
                  <a:pt x="122" y="23"/>
                  <a:pt x="121" y="21"/>
                </a:cubicBezTo>
                <a:cubicBezTo>
                  <a:pt x="120" y="20"/>
                  <a:pt x="120" y="19"/>
                  <a:pt x="120" y="18"/>
                </a:cubicBezTo>
                <a:cubicBezTo>
                  <a:pt x="119" y="17"/>
                  <a:pt x="120" y="16"/>
                  <a:pt x="121" y="15"/>
                </a:cubicBezTo>
                <a:cubicBezTo>
                  <a:pt x="121" y="15"/>
                  <a:pt x="122" y="15"/>
                  <a:pt x="123" y="15"/>
                </a:cubicBezTo>
                <a:cubicBezTo>
                  <a:pt x="123" y="15"/>
                  <a:pt x="123" y="15"/>
                  <a:pt x="124" y="13"/>
                </a:cubicBezTo>
                <a:cubicBezTo>
                  <a:pt x="125" y="12"/>
                  <a:pt x="126" y="10"/>
                  <a:pt x="128" y="8"/>
                </a:cubicBezTo>
                <a:cubicBezTo>
                  <a:pt x="128" y="8"/>
                  <a:pt x="128" y="8"/>
                  <a:pt x="129" y="8"/>
                </a:cubicBezTo>
                <a:cubicBezTo>
                  <a:pt x="128" y="8"/>
                  <a:pt x="128" y="7"/>
                  <a:pt x="127" y="7"/>
                </a:cubicBezTo>
                <a:cubicBezTo>
                  <a:pt x="127" y="6"/>
                  <a:pt x="126" y="5"/>
                  <a:pt x="126" y="4"/>
                </a:cubicBezTo>
                <a:cubicBezTo>
                  <a:pt x="126" y="3"/>
                  <a:pt x="127" y="2"/>
                  <a:pt x="127" y="2"/>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79" name="Freeform 93"/>
          <p:cNvSpPr/>
          <p:nvPr/>
        </p:nvSpPr>
        <p:spPr bwMode="auto">
          <a:xfrm>
            <a:off x="5530658" y="3637575"/>
            <a:ext cx="562395" cy="551475"/>
          </a:xfrm>
          <a:custGeom>
            <a:avLst/>
            <a:gdLst>
              <a:gd name="T0" fmla="*/ 101 w 170"/>
              <a:gd name="T1" fmla="*/ 167 h 167"/>
              <a:gd name="T2" fmla="*/ 107 w 170"/>
              <a:gd name="T3" fmla="*/ 167 h 167"/>
              <a:gd name="T4" fmla="*/ 161 w 170"/>
              <a:gd name="T5" fmla="*/ 133 h 167"/>
              <a:gd name="T6" fmla="*/ 170 w 170"/>
              <a:gd name="T7" fmla="*/ 128 h 167"/>
              <a:gd name="T8" fmla="*/ 169 w 170"/>
              <a:gd name="T9" fmla="*/ 125 h 167"/>
              <a:gd name="T10" fmla="*/ 159 w 170"/>
              <a:gd name="T11" fmla="*/ 122 h 167"/>
              <a:gd name="T12" fmla="*/ 154 w 170"/>
              <a:gd name="T13" fmla="*/ 118 h 167"/>
              <a:gd name="T14" fmla="*/ 150 w 170"/>
              <a:gd name="T15" fmla="*/ 109 h 167"/>
              <a:gd name="T16" fmla="*/ 150 w 170"/>
              <a:gd name="T17" fmla="*/ 103 h 167"/>
              <a:gd name="T18" fmla="*/ 152 w 170"/>
              <a:gd name="T19" fmla="*/ 95 h 167"/>
              <a:gd name="T20" fmla="*/ 154 w 170"/>
              <a:gd name="T21" fmla="*/ 83 h 167"/>
              <a:gd name="T22" fmla="*/ 150 w 170"/>
              <a:gd name="T23" fmla="*/ 73 h 167"/>
              <a:gd name="T24" fmla="*/ 149 w 170"/>
              <a:gd name="T25" fmla="*/ 68 h 167"/>
              <a:gd name="T26" fmla="*/ 137 w 170"/>
              <a:gd name="T27" fmla="*/ 42 h 167"/>
              <a:gd name="T28" fmla="*/ 133 w 170"/>
              <a:gd name="T29" fmla="*/ 32 h 167"/>
              <a:gd name="T30" fmla="*/ 139 w 170"/>
              <a:gd name="T31" fmla="*/ 22 h 167"/>
              <a:gd name="T32" fmla="*/ 139 w 170"/>
              <a:gd name="T33" fmla="*/ 16 h 167"/>
              <a:gd name="T34" fmla="*/ 136 w 170"/>
              <a:gd name="T35" fmla="*/ 4 h 167"/>
              <a:gd name="T36" fmla="*/ 122 w 170"/>
              <a:gd name="T37" fmla="*/ 6 h 167"/>
              <a:gd name="T38" fmla="*/ 91 w 170"/>
              <a:gd name="T39" fmla="*/ 8 h 167"/>
              <a:gd name="T40" fmla="*/ 58 w 170"/>
              <a:gd name="T41" fmla="*/ 20 h 167"/>
              <a:gd name="T42" fmla="*/ 58 w 170"/>
              <a:gd name="T43" fmla="*/ 26 h 167"/>
              <a:gd name="T44" fmla="*/ 64 w 170"/>
              <a:gd name="T45" fmla="*/ 46 h 167"/>
              <a:gd name="T46" fmla="*/ 56 w 170"/>
              <a:gd name="T47" fmla="*/ 53 h 167"/>
              <a:gd name="T48" fmla="*/ 45 w 170"/>
              <a:gd name="T49" fmla="*/ 57 h 167"/>
              <a:gd name="T50" fmla="*/ 40 w 170"/>
              <a:gd name="T51" fmla="*/ 64 h 167"/>
              <a:gd name="T52" fmla="*/ 14 w 170"/>
              <a:gd name="T53" fmla="*/ 76 h 167"/>
              <a:gd name="T54" fmla="*/ 3 w 170"/>
              <a:gd name="T55" fmla="*/ 83 h 167"/>
              <a:gd name="T56" fmla="*/ 1 w 170"/>
              <a:gd name="T57" fmla="*/ 90 h 167"/>
              <a:gd name="T58" fmla="*/ 51 w 170"/>
              <a:gd name="T59" fmla="*/ 126 h 167"/>
              <a:gd name="T60" fmla="*/ 85 w 170"/>
              <a:gd name="T61" fmla="*/ 150 h 167"/>
              <a:gd name="T62" fmla="*/ 90 w 170"/>
              <a:gd name="T63" fmla="*/ 156 h 167"/>
              <a:gd name="T64" fmla="*/ 99 w 170"/>
              <a:gd name="T65" fmla="*/ 162 h 167"/>
              <a:gd name="T66" fmla="*/ 99 w 170"/>
              <a:gd name="T67"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0" h="167">
                <a:moveTo>
                  <a:pt x="99" y="167"/>
                </a:moveTo>
                <a:cubicBezTo>
                  <a:pt x="100" y="167"/>
                  <a:pt x="99" y="167"/>
                  <a:pt x="101" y="167"/>
                </a:cubicBezTo>
                <a:cubicBezTo>
                  <a:pt x="102" y="167"/>
                  <a:pt x="104" y="167"/>
                  <a:pt x="107" y="167"/>
                </a:cubicBezTo>
                <a:cubicBezTo>
                  <a:pt x="107" y="167"/>
                  <a:pt x="107" y="167"/>
                  <a:pt x="107" y="167"/>
                </a:cubicBezTo>
                <a:cubicBezTo>
                  <a:pt x="113" y="166"/>
                  <a:pt x="120" y="164"/>
                  <a:pt x="124" y="160"/>
                </a:cubicBezTo>
                <a:cubicBezTo>
                  <a:pt x="130" y="154"/>
                  <a:pt x="151" y="137"/>
                  <a:pt x="161" y="133"/>
                </a:cubicBezTo>
                <a:cubicBezTo>
                  <a:pt x="162" y="132"/>
                  <a:pt x="163" y="132"/>
                  <a:pt x="164" y="132"/>
                </a:cubicBezTo>
                <a:cubicBezTo>
                  <a:pt x="166" y="132"/>
                  <a:pt x="169" y="130"/>
                  <a:pt x="170" y="128"/>
                </a:cubicBezTo>
                <a:cubicBezTo>
                  <a:pt x="170" y="128"/>
                  <a:pt x="170" y="128"/>
                  <a:pt x="170" y="128"/>
                </a:cubicBezTo>
                <a:cubicBezTo>
                  <a:pt x="170" y="127"/>
                  <a:pt x="169" y="126"/>
                  <a:pt x="169" y="125"/>
                </a:cubicBezTo>
                <a:cubicBezTo>
                  <a:pt x="168" y="123"/>
                  <a:pt x="166" y="122"/>
                  <a:pt x="163" y="122"/>
                </a:cubicBezTo>
                <a:cubicBezTo>
                  <a:pt x="161" y="122"/>
                  <a:pt x="160" y="122"/>
                  <a:pt x="159" y="122"/>
                </a:cubicBezTo>
                <a:cubicBezTo>
                  <a:pt x="157" y="122"/>
                  <a:pt x="156" y="121"/>
                  <a:pt x="155" y="120"/>
                </a:cubicBezTo>
                <a:cubicBezTo>
                  <a:pt x="154" y="119"/>
                  <a:pt x="154" y="118"/>
                  <a:pt x="154" y="118"/>
                </a:cubicBezTo>
                <a:cubicBezTo>
                  <a:pt x="154" y="117"/>
                  <a:pt x="154" y="116"/>
                  <a:pt x="154" y="114"/>
                </a:cubicBezTo>
                <a:cubicBezTo>
                  <a:pt x="154" y="112"/>
                  <a:pt x="152" y="111"/>
                  <a:pt x="150" y="109"/>
                </a:cubicBezTo>
                <a:cubicBezTo>
                  <a:pt x="149" y="108"/>
                  <a:pt x="149" y="107"/>
                  <a:pt x="149" y="106"/>
                </a:cubicBezTo>
                <a:cubicBezTo>
                  <a:pt x="149" y="104"/>
                  <a:pt x="149" y="103"/>
                  <a:pt x="150" y="103"/>
                </a:cubicBezTo>
                <a:cubicBezTo>
                  <a:pt x="151" y="101"/>
                  <a:pt x="152" y="101"/>
                  <a:pt x="152" y="101"/>
                </a:cubicBezTo>
                <a:cubicBezTo>
                  <a:pt x="152" y="100"/>
                  <a:pt x="152" y="99"/>
                  <a:pt x="152" y="95"/>
                </a:cubicBezTo>
                <a:cubicBezTo>
                  <a:pt x="152" y="89"/>
                  <a:pt x="154" y="86"/>
                  <a:pt x="154" y="84"/>
                </a:cubicBezTo>
                <a:cubicBezTo>
                  <a:pt x="154" y="84"/>
                  <a:pt x="154" y="83"/>
                  <a:pt x="154" y="83"/>
                </a:cubicBezTo>
                <a:cubicBezTo>
                  <a:pt x="153" y="81"/>
                  <a:pt x="152" y="78"/>
                  <a:pt x="152" y="76"/>
                </a:cubicBezTo>
                <a:cubicBezTo>
                  <a:pt x="151" y="74"/>
                  <a:pt x="151" y="73"/>
                  <a:pt x="150" y="73"/>
                </a:cubicBezTo>
                <a:cubicBezTo>
                  <a:pt x="150" y="72"/>
                  <a:pt x="149" y="71"/>
                  <a:pt x="149" y="70"/>
                </a:cubicBezTo>
                <a:cubicBezTo>
                  <a:pt x="149" y="70"/>
                  <a:pt x="149" y="69"/>
                  <a:pt x="149" y="68"/>
                </a:cubicBezTo>
                <a:cubicBezTo>
                  <a:pt x="149" y="67"/>
                  <a:pt x="149" y="67"/>
                  <a:pt x="148" y="64"/>
                </a:cubicBezTo>
                <a:cubicBezTo>
                  <a:pt x="146" y="59"/>
                  <a:pt x="139" y="48"/>
                  <a:pt x="137" y="42"/>
                </a:cubicBezTo>
                <a:cubicBezTo>
                  <a:pt x="136" y="40"/>
                  <a:pt x="136" y="39"/>
                  <a:pt x="135" y="37"/>
                </a:cubicBezTo>
                <a:cubicBezTo>
                  <a:pt x="134" y="36"/>
                  <a:pt x="133" y="34"/>
                  <a:pt x="133" y="32"/>
                </a:cubicBezTo>
                <a:cubicBezTo>
                  <a:pt x="133" y="30"/>
                  <a:pt x="134" y="28"/>
                  <a:pt x="136" y="26"/>
                </a:cubicBezTo>
                <a:cubicBezTo>
                  <a:pt x="138" y="24"/>
                  <a:pt x="139" y="23"/>
                  <a:pt x="139" y="22"/>
                </a:cubicBezTo>
                <a:cubicBezTo>
                  <a:pt x="139" y="21"/>
                  <a:pt x="139" y="20"/>
                  <a:pt x="139" y="18"/>
                </a:cubicBezTo>
                <a:cubicBezTo>
                  <a:pt x="139" y="18"/>
                  <a:pt x="139" y="17"/>
                  <a:pt x="139" y="16"/>
                </a:cubicBezTo>
                <a:cubicBezTo>
                  <a:pt x="139" y="13"/>
                  <a:pt x="140" y="8"/>
                  <a:pt x="142" y="4"/>
                </a:cubicBezTo>
                <a:cubicBezTo>
                  <a:pt x="140" y="4"/>
                  <a:pt x="139" y="4"/>
                  <a:pt x="136" y="4"/>
                </a:cubicBezTo>
                <a:cubicBezTo>
                  <a:pt x="129" y="6"/>
                  <a:pt x="134" y="5"/>
                  <a:pt x="130" y="3"/>
                </a:cubicBezTo>
                <a:cubicBezTo>
                  <a:pt x="126" y="0"/>
                  <a:pt x="124" y="6"/>
                  <a:pt x="122" y="6"/>
                </a:cubicBezTo>
                <a:cubicBezTo>
                  <a:pt x="120" y="7"/>
                  <a:pt x="115" y="6"/>
                  <a:pt x="109" y="5"/>
                </a:cubicBezTo>
                <a:cubicBezTo>
                  <a:pt x="103" y="5"/>
                  <a:pt x="98" y="7"/>
                  <a:pt x="91" y="8"/>
                </a:cubicBezTo>
                <a:cubicBezTo>
                  <a:pt x="84" y="8"/>
                  <a:pt x="88" y="8"/>
                  <a:pt x="76" y="11"/>
                </a:cubicBezTo>
                <a:cubicBezTo>
                  <a:pt x="65" y="15"/>
                  <a:pt x="72" y="15"/>
                  <a:pt x="58" y="20"/>
                </a:cubicBezTo>
                <a:cubicBezTo>
                  <a:pt x="57" y="21"/>
                  <a:pt x="56" y="21"/>
                  <a:pt x="55" y="21"/>
                </a:cubicBezTo>
                <a:cubicBezTo>
                  <a:pt x="56" y="23"/>
                  <a:pt x="57" y="24"/>
                  <a:pt x="58" y="26"/>
                </a:cubicBezTo>
                <a:cubicBezTo>
                  <a:pt x="59" y="29"/>
                  <a:pt x="60" y="32"/>
                  <a:pt x="61" y="35"/>
                </a:cubicBezTo>
                <a:cubicBezTo>
                  <a:pt x="62" y="39"/>
                  <a:pt x="64" y="42"/>
                  <a:pt x="64" y="46"/>
                </a:cubicBezTo>
                <a:cubicBezTo>
                  <a:pt x="64" y="47"/>
                  <a:pt x="64" y="48"/>
                  <a:pt x="63" y="49"/>
                </a:cubicBezTo>
                <a:cubicBezTo>
                  <a:pt x="61" y="50"/>
                  <a:pt x="59" y="51"/>
                  <a:pt x="56" y="53"/>
                </a:cubicBezTo>
                <a:cubicBezTo>
                  <a:pt x="54" y="54"/>
                  <a:pt x="50" y="55"/>
                  <a:pt x="47" y="56"/>
                </a:cubicBezTo>
                <a:cubicBezTo>
                  <a:pt x="46" y="57"/>
                  <a:pt x="45" y="57"/>
                  <a:pt x="45" y="57"/>
                </a:cubicBezTo>
                <a:cubicBezTo>
                  <a:pt x="45" y="57"/>
                  <a:pt x="45" y="57"/>
                  <a:pt x="45" y="57"/>
                </a:cubicBezTo>
                <a:cubicBezTo>
                  <a:pt x="44" y="58"/>
                  <a:pt x="43" y="60"/>
                  <a:pt x="40" y="64"/>
                </a:cubicBezTo>
                <a:cubicBezTo>
                  <a:pt x="32" y="71"/>
                  <a:pt x="26" y="72"/>
                  <a:pt x="21" y="74"/>
                </a:cubicBezTo>
                <a:cubicBezTo>
                  <a:pt x="18" y="75"/>
                  <a:pt x="15" y="76"/>
                  <a:pt x="14" y="76"/>
                </a:cubicBezTo>
                <a:cubicBezTo>
                  <a:pt x="12" y="77"/>
                  <a:pt x="11" y="77"/>
                  <a:pt x="10" y="78"/>
                </a:cubicBezTo>
                <a:cubicBezTo>
                  <a:pt x="8" y="80"/>
                  <a:pt x="5" y="81"/>
                  <a:pt x="3" y="83"/>
                </a:cubicBezTo>
                <a:cubicBezTo>
                  <a:pt x="2" y="83"/>
                  <a:pt x="0" y="84"/>
                  <a:pt x="0" y="84"/>
                </a:cubicBezTo>
                <a:cubicBezTo>
                  <a:pt x="0" y="86"/>
                  <a:pt x="0" y="88"/>
                  <a:pt x="1" y="90"/>
                </a:cubicBezTo>
                <a:cubicBezTo>
                  <a:pt x="1" y="91"/>
                  <a:pt x="1" y="91"/>
                  <a:pt x="1" y="92"/>
                </a:cubicBezTo>
                <a:cubicBezTo>
                  <a:pt x="6" y="95"/>
                  <a:pt x="33" y="113"/>
                  <a:pt x="51" y="126"/>
                </a:cubicBezTo>
                <a:cubicBezTo>
                  <a:pt x="57" y="130"/>
                  <a:pt x="62" y="134"/>
                  <a:pt x="64" y="136"/>
                </a:cubicBezTo>
                <a:cubicBezTo>
                  <a:pt x="69" y="141"/>
                  <a:pt x="80" y="146"/>
                  <a:pt x="85" y="150"/>
                </a:cubicBezTo>
                <a:cubicBezTo>
                  <a:pt x="87" y="152"/>
                  <a:pt x="89" y="153"/>
                  <a:pt x="89" y="155"/>
                </a:cubicBezTo>
                <a:cubicBezTo>
                  <a:pt x="89" y="155"/>
                  <a:pt x="90" y="156"/>
                  <a:pt x="90" y="156"/>
                </a:cubicBezTo>
                <a:cubicBezTo>
                  <a:pt x="92" y="156"/>
                  <a:pt x="94" y="157"/>
                  <a:pt x="96" y="157"/>
                </a:cubicBezTo>
                <a:cubicBezTo>
                  <a:pt x="97" y="158"/>
                  <a:pt x="99" y="159"/>
                  <a:pt x="99" y="162"/>
                </a:cubicBezTo>
                <a:cubicBezTo>
                  <a:pt x="99" y="162"/>
                  <a:pt x="99" y="163"/>
                  <a:pt x="99" y="163"/>
                </a:cubicBezTo>
                <a:cubicBezTo>
                  <a:pt x="99" y="165"/>
                  <a:pt x="99" y="166"/>
                  <a:pt x="99" y="167"/>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80" name="Freeform 94"/>
          <p:cNvSpPr/>
          <p:nvPr/>
        </p:nvSpPr>
        <p:spPr bwMode="auto">
          <a:xfrm>
            <a:off x="3153675" y="1597301"/>
            <a:ext cx="940965" cy="433171"/>
          </a:xfrm>
          <a:custGeom>
            <a:avLst/>
            <a:gdLst>
              <a:gd name="T0" fmla="*/ 35 w 285"/>
              <a:gd name="T1" fmla="*/ 39 h 131"/>
              <a:gd name="T2" fmla="*/ 73 w 285"/>
              <a:gd name="T3" fmla="*/ 41 h 131"/>
              <a:gd name="T4" fmla="*/ 89 w 285"/>
              <a:gd name="T5" fmla="*/ 52 h 131"/>
              <a:gd name="T6" fmla="*/ 137 w 285"/>
              <a:gd name="T7" fmla="*/ 35 h 131"/>
              <a:gd name="T8" fmla="*/ 120 w 285"/>
              <a:gd name="T9" fmla="*/ 50 h 131"/>
              <a:gd name="T10" fmla="*/ 117 w 285"/>
              <a:gd name="T11" fmla="*/ 68 h 131"/>
              <a:gd name="T12" fmla="*/ 87 w 285"/>
              <a:gd name="T13" fmla="*/ 60 h 131"/>
              <a:gd name="T14" fmla="*/ 64 w 285"/>
              <a:gd name="T15" fmla="*/ 63 h 131"/>
              <a:gd name="T16" fmla="*/ 81 w 285"/>
              <a:gd name="T17" fmla="*/ 79 h 131"/>
              <a:gd name="T18" fmla="*/ 82 w 285"/>
              <a:gd name="T19" fmla="*/ 83 h 131"/>
              <a:gd name="T20" fmla="*/ 59 w 285"/>
              <a:gd name="T21" fmla="*/ 92 h 131"/>
              <a:gd name="T22" fmla="*/ 75 w 285"/>
              <a:gd name="T23" fmla="*/ 98 h 131"/>
              <a:gd name="T24" fmla="*/ 53 w 285"/>
              <a:gd name="T25" fmla="*/ 104 h 131"/>
              <a:gd name="T26" fmla="*/ 37 w 285"/>
              <a:gd name="T27" fmla="*/ 121 h 131"/>
              <a:gd name="T28" fmla="*/ 67 w 285"/>
              <a:gd name="T29" fmla="*/ 130 h 131"/>
              <a:gd name="T30" fmla="*/ 91 w 285"/>
              <a:gd name="T31" fmla="*/ 123 h 131"/>
              <a:gd name="T32" fmla="*/ 107 w 285"/>
              <a:gd name="T33" fmla="*/ 129 h 131"/>
              <a:gd name="T34" fmla="*/ 126 w 285"/>
              <a:gd name="T35" fmla="*/ 128 h 131"/>
              <a:gd name="T36" fmla="*/ 133 w 285"/>
              <a:gd name="T37" fmla="*/ 119 h 131"/>
              <a:gd name="T38" fmla="*/ 121 w 285"/>
              <a:gd name="T39" fmla="*/ 113 h 131"/>
              <a:gd name="T40" fmla="*/ 105 w 285"/>
              <a:gd name="T41" fmla="*/ 112 h 131"/>
              <a:gd name="T42" fmla="*/ 130 w 285"/>
              <a:gd name="T43" fmla="*/ 108 h 131"/>
              <a:gd name="T44" fmla="*/ 148 w 285"/>
              <a:gd name="T45" fmla="*/ 101 h 131"/>
              <a:gd name="T46" fmla="*/ 146 w 285"/>
              <a:gd name="T47" fmla="*/ 95 h 131"/>
              <a:gd name="T48" fmla="*/ 160 w 285"/>
              <a:gd name="T49" fmla="*/ 87 h 131"/>
              <a:gd name="T50" fmla="*/ 160 w 285"/>
              <a:gd name="T51" fmla="*/ 79 h 131"/>
              <a:gd name="T52" fmla="*/ 149 w 285"/>
              <a:gd name="T53" fmla="*/ 76 h 131"/>
              <a:gd name="T54" fmla="*/ 170 w 285"/>
              <a:gd name="T55" fmla="*/ 72 h 131"/>
              <a:gd name="T56" fmla="*/ 177 w 285"/>
              <a:gd name="T57" fmla="*/ 69 h 131"/>
              <a:gd name="T58" fmla="*/ 182 w 285"/>
              <a:gd name="T59" fmla="*/ 60 h 131"/>
              <a:gd name="T60" fmla="*/ 199 w 285"/>
              <a:gd name="T61" fmla="*/ 58 h 131"/>
              <a:gd name="T62" fmla="*/ 246 w 285"/>
              <a:gd name="T63" fmla="*/ 33 h 131"/>
              <a:gd name="T64" fmla="*/ 234 w 285"/>
              <a:gd name="T65" fmla="*/ 29 h 131"/>
              <a:gd name="T66" fmla="*/ 277 w 285"/>
              <a:gd name="T67" fmla="*/ 17 h 131"/>
              <a:gd name="T68" fmla="*/ 261 w 285"/>
              <a:gd name="T69" fmla="*/ 9 h 131"/>
              <a:gd name="T70" fmla="*/ 238 w 285"/>
              <a:gd name="T71" fmla="*/ 5 h 131"/>
              <a:gd name="T72" fmla="*/ 229 w 285"/>
              <a:gd name="T73" fmla="*/ 3 h 131"/>
              <a:gd name="T74" fmla="*/ 196 w 285"/>
              <a:gd name="T75" fmla="*/ 5 h 131"/>
              <a:gd name="T76" fmla="*/ 181 w 285"/>
              <a:gd name="T77" fmla="*/ 8 h 131"/>
              <a:gd name="T78" fmla="*/ 155 w 285"/>
              <a:gd name="T79" fmla="*/ 4 h 131"/>
              <a:gd name="T80" fmla="*/ 136 w 285"/>
              <a:gd name="T81" fmla="*/ 4 h 131"/>
              <a:gd name="T82" fmla="*/ 115 w 285"/>
              <a:gd name="T83" fmla="*/ 7 h 131"/>
              <a:gd name="T84" fmla="*/ 102 w 285"/>
              <a:gd name="T85" fmla="*/ 13 h 131"/>
              <a:gd name="T86" fmla="*/ 88 w 285"/>
              <a:gd name="T87" fmla="*/ 17 h 131"/>
              <a:gd name="T88" fmla="*/ 68 w 285"/>
              <a:gd name="T89" fmla="*/ 24 h 131"/>
              <a:gd name="T90" fmla="*/ 19 w 285"/>
              <a:gd name="T91" fmla="*/ 2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5" h="131">
                <a:moveTo>
                  <a:pt x="27" y="34"/>
                </a:moveTo>
                <a:cubicBezTo>
                  <a:pt x="31" y="36"/>
                  <a:pt x="30" y="38"/>
                  <a:pt x="35" y="39"/>
                </a:cubicBezTo>
                <a:cubicBezTo>
                  <a:pt x="39" y="40"/>
                  <a:pt x="37" y="42"/>
                  <a:pt x="44" y="44"/>
                </a:cubicBezTo>
                <a:cubicBezTo>
                  <a:pt x="51" y="47"/>
                  <a:pt x="54" y="45"/>
                  <a:pt x="73" y="41"/>
                </a:cubicBezTo>
                <a:cubicBezTo>
                  <a:pt x="91" y="38"/>
                  <a:pt x="64" y="46"/>
                  <a:pt x="67" y="48"/>
                </a:cubicBezTo>
                <a:cubicBezTo>
                  <a:pt x="70" y="49"/>
                  <a:pt x="84" y="51"/>
                  <a:pt x="89" y="52"/>
                </a:cubicBezTo>
                <a:cubicBezTo>
                  <a:pt x="95" y="53"/>
                  <a:pt x="106" y="48"/>
                  <a:pt x="115" y="45"/>
                </a:cubicBezTo>
                <a:cubicBezTo>
                  <a:pt x="124" y="43"/>
                  <a:pt x="127" y="40"/>
                  <a:pt x="137" y="35"/>
                </a:cubicBezTo>
                <a:cubicBezTo>
                  <a:pt x="147" y="29"/>
                  <a:pt x="137" y="45"/>
                  <a:pt x="137" y="45"/>
                </a:cubicBezTo>
                <a:cubicBezTo>
                  <a:pt x="137" y="45"/>
                  <a:pt x="132" y="49"/>
                  <a:pt x="120" y="50"/>
                </a:cubicBezTo>
                <a:cubicBezTo>
                  <a:pt x="109" y="51"/>
                  <a:pt x="104" y="52"/>
                  <a:pt x="100" y="57"/>
                </a:cubicBezTo>
                <a:cubicBezTo>
                  <a:pt x="96" y="63"/>
                  <a:pt x="115" y="66"/>
                  <a:pt x="117" y="68"/>
                </a:cubicBezTo>
                <a:cubicBezTo>
                  <a:pt x="119" y="71"/>
                  <a:pt x="111" y="70"/>
                  <a:pt x="103" y="65"/>
                </a:cubicBezTo>
                <a:cubicBezTo>
                  <a:pt x="95" y="60"/>
                  <a:pt x="96" y="64"/>
                  <a:pt x="87" y="60"/>
                </a:cubicBezTo>
                <a:cubicBezTo>
                  <a:pt x="77" y="56"/>
                  <a:pt x="75" y="55"/>
                  <a:pt x="69" y="53"/>
                </a:cubicBezTo>
                <a:cubicBezTo>
                  <a:pt x="63" y="51"/>
                  <a:pt x="64" y="58"/>
                  <a:pt x="64" y="63"/>
                </a:cubicBezTo>
                <a:cubicBezTo>
                  <a:pt x="65" y="68"/>
                  <a:pt x="68" y="68"/>
                  <a:pt x="73" y="69"/>
                </a:cubicBezTo>
                <a:cubicBezTo>
                  <a:pt x="79" y="71"/>
                  <a:pt x="79" y="77"/>
                  <a:pt x="81" y="79"/>
                </a:cubicBezTo>
                <a:cubicBezTo>
                  <a:pt x="82" y="82"/>
                  <a:pt x="92" y="84"/>
                  <a:pt x="96" y="88"/>
                </a:cubicBezTo>
                <a:cubicBezTo>
                  <a:pt x="101" y="92"/>
                  <a:pt x="89" y="87"/>
                  <a:pt x="82" y="83"/>
                </a:cubicBezTo>
                <a:cubicBezTo>
                  <a:pt x="76" y="79"/>
                  <a:pt x="66" y="83"/>
                  <a:pt x="64" y="85"/>
                </a:cubicBezTo>
                <a:cubicBezTo>
                  <a:pt x="61" y="86"/>
                  <a:pt x="62" y="88"/>
                  <a:pt x="59" y="92"/>
                </a:cubicBezTo>
                <a:cubicBezTo>
                  <a:pt x="56" y="95"/>
                  <a:pt x="62" y="98"/>
                  <a:pt x="66" y="98"/>
                </a:cubicBezTo>
                <a:cubicBezTo>
                  <a:pt x="71" y="98"/>
                  <a:pt x="72" y="98"/>
                  <a:pt x="75" y="98"/>
                </a:cubicBezTo>
                <a:cubicBezTo>
                  <a:pt x="78" y="99"/>
                  <a:pt x="73" y="108"/>
                  <a:pt x="73" y="108"/>
                </a:cubicBezTo>
                <a:cubicBezTo>
                  <a:pt x="73" y="108"/>
                  <a:pt x="61" y="103"/>
                  <a:pt x="53" y="104"/>
                </a:cubicBezTo>
                <a:cubicBezTo>
                  <a:pt x="46" y="106"/>
                  <a:pt x="50" y="110"/>
                  <a:pt x="54" y="114"/>
                </a:cubicBezTo>
                <a:cubicBezTo>
                  <a:pt x="58" y="118"/>
                  <a:pt x="51" y="117"/>
                  <a:pt x="37" y="121"/>
                </a:cubicBezTo>
                <a:cubicBezTo>
                  <a:pt x="22" y="125"/>
                  <a:pt x="39" y="126"/>
                  <a:pt x="45" y="126"/>
                </a:cubicBezTo>
                <a:cubicBezTo>
                  <a:pt x="51" y="127"/>
                  <a:pt x="59" y="131"/>
                  <a:pt x="67" y="130"/>
                </a:cubicBezTo>
                <a:cubicBezTo>
                  <a:pt x="75" y="129"/>
                  <a:pt x="70" y="131"/>
                  <a:pt x="77" y="130"/>
                </a:cubicBezTo>
                <a:cubicBezTo>
                  <a:pt x="84" y="129"/>
                  <a:pt x="86" y="128"/>
                  <a:pt x="91" y="123"/>
                </a:cubicBezTo>
                <a:cubicBezTo>
                  <a:pt x="97" y="119"/>
                  <a:pt x="94" y="128"/>
                  <a:pt x="100" y="127"/>
                </a:cubicBezTo>
                <a:cubicBezTo>
                  <a:pt x="106" y="127"/>
                  <a:pt x="106" y="128"/>
                  <a:pt x="107" y="129"/>
                </a:cubicBezTo>
                <a:cubicBezTo>
                  <a:pt x="109" y="130"/>
                  <a:pt x="113" y="129"/>
                  <a:pt x="119" y="130"/>
                </a:cubicBezTo>
                <a:cubicBezTo>
                  <a:pt x="124" y="131"/>
                  <a:pt x="124" y="130"/>
                  <a:pt x="126" y="128"/>
                </a:cubicBezTo>
                <a:cubicBezTo>
                  <a:pt x="127" y="126"/>
                  <a:pt x="129" y="125"/>
                  <a:pt x="135" y="124"/>
                </a:cubicBezTo>
                <a:cubicBezTo>
                  <a:pt x="142" y="124"/>
                  <a:pt x="138" y="120"/>
                  <a:pt x="133" y="119"/>
                </a:cubicBezTo>
                <a:cubicBezTo>
                  <a:pt x="129" y="117"/>
                  <a:pt x="130" y="120"/>
                  <a:pt x="128" y="119"/>
                </a:cubicBezTo>
                <a:cubicBezTo>
                  <a:pt x="125" y="119"/>
                  <a:pt x="125" y="114"/>
                  <a:pt x="121" y="113"/>
                </a:cubicBezTo>
                <a:cubicBezTo>
                  <a:pt x="117" y="112"/>
                  <a:pt x="114" y="114"/>
                  <a:pt x="106" y="116"/>
                </a:cubicBezTo>
                <a:cubicBezTo>
                  <a:pt x="99" y="118"/>
                  <a:pt x="105" y="112"/>
                  <a:pt x="105" y="112"/>
                </a:cubicBezTo>
                <a:cubicBezTo>
                  <a:pt x="105" y="112"/>
                  <a:pt x="111" y="113"/>
                  <a:pt x="118" y="112"/>
                </a:cubicBezTo>
                <a:cubicBezTo>
                  <a:pt x="126" y="110"/>
                  <a:pt x="129" y="111"/>
                  <a:pt x="130" y="108"/>
                </a:cubicBezTo>
                <a:cubicBezTo>
                  <a:pt x="130" y="105"/>
                  <a:pt x="130" y="103"/>
                  <a:pt x="132" y="103"/>
                </a:cubicBezTo>
                <a:cubicBezTo>
                  <a:pt x="133" y="102"/>
                  <a:pt x="142" y="104"/>
                  <a:pt x="148" y="101"/>
                </a:cubicBezTo>
                <a:cubicBezTo>
                  <a:pt x="154" y="99"/>
                  <a:pt x="151" y="98"/>
                  <a:pt x="154" y="97"/>
                </a:cubicBezTo>
                <a:cubicBezTo>
                  <a:pt x="158" y="96"/>
                  <a:pt x="152" y="97"/>
                  <a:pt x="146" y="95"/>
                </a:cubicBezTo>
                <a:cubicBezTo>
                  <a:pt x="140" y="93"/>
                  <a:pt x="149" y="94"/>
                  <a:pt x="151" y="93"/>
                </a:cubicBezTo>
                <a:cubicBezTo>
                  <a:pt x="154" y="92"/>
                  <a:pt x="160" y="88"/>
                  <a:pt x="160" y="87"/>
                </a:cubicBezTo>
                <a:cubicBezTo>
                  <a:pt x="159" y="85"/>
                  <a:pt x="152" y="84"/>
                  <a:pt x="152" y="84"/>
                </a:cubicBezTo>
                <a:cubicBezTo>
                  <a:pt x="152" y="84"/>
                  <a:pt x="162" y="84"/>
                  <a:pt x="160" y="79"/>
                </a:cubicBezTo>
                <a:cubicBezTo>
                  <a:pt x="158" y="74"/>
                  <a:pt x="152" y="78"/>
                  <a:pt x="148" y="78"/>
                </a:cubicBezTo>
                <a:cubicBezTo>
                  <a:pt x="144" y="78"/>
                  <a:pt x="140" y="76"/>
                  <a:pt x="149" y="76"/>
                </a:cubicBezTo>
                <a:cubicBezTo>
                  <a:pt x="157" y="76"/>
                  <a:pt x="151" y="75"/>
                  <a:pt x="155" y="75"/>
                </a:cubicBezTo>
                <a:cubicBezTo>
                  <a:pt x="160" y="75"/>
                  <a:pt x="162" y="75"/>
                  <a:pt x="170" y="72"/>
                </a:cubicBezTo>
                <a:cubicBezTo>
                  <a:pt x="172" y="71"/>
                  <a:pt x="172" y="70"/>
                  <a:pt x="172" y="70"/>
                </a:cubicBezTo>
                <a:cubicBezTo>
                  <a:pt x="174" y="70"/>
                  <a:pt x="175" y="69"/>
                  <a:pt x="177" y="69"/>
                </a:cubicBezTo>
                <a:cubicBezTo>
                  <a:pt x="185" y="66"/>
                  <a:pt x="187" y="68"/>
                  <a:pt x="190" y="63"/>
                </a:cubicBezTo>
                <a:cubicBezTo>
                  <a:pt x="194" y="58"/>
                  <a:pt x="190" y="63"/>
                  <a:pt x="182" y="60"/>
                </a:cubicBezTo>
                <a:cubicBezTo>
                  <a:pt x="175" y="57"/>
                  <a:pt x="184" y="60"/>
                  <a:pt x="192" y="59"/>
                </a:cubicBezTo>
                <a:cubicBezTo>
                  <a:pt x="200" y="58"/>
                  <a:pt x="197" y="60"/>
                  <a:pt x="199" y="58"/>
                </a:cubicBezTo>
                <a:cubicBezTo>
                  <a:pt x="202" y="57"/>
                  <a:pt x="212" y="50"/>
                  <a:pt x="216" y="48"/>
                </a:cubicBezTo>
                <a:cubicBezTo>
                  <a:pt x="220" y="45"/>
                  <a:pt x="253" y="35"/>
                  <a:pt x="246" y="33"/>
                </a:cubicBezTo>
                <a:cubicBezTo>
                  <a:pt x="240" y="32"/>
                  <a:pt x="222" y="35"/>
                  <a:pt x="218" y="36"/>
                </a:cubicBezTo>
                <a:cubicBezTo>
                  <a:pt x="220" y="35"/>
                  <a:pt x="227" y="31"/>
                  <a:pt x="234" y="29"/>
                </a:cubicBezTo>
                <a:cubicBezTo>
                  <a:pt x="242" y="26"/>
                  <a:pt x="251" y="27"/>
                  <a:pt x="255" y="26"/>
                </a:cubicBezTo>
                <a:cubicBezTo>
                  <a:pt x="259" y="24"/>
                  <a:pt x="270" y="21"/>
                  <a:pt x="277" y="17"/>
                </a:cubicBezTo>
                <a:cubicBezTo>
                  <a:pt x="285" y="13"/>
                  <a:pt x="268" y="13"/>
                  <a:pt x="262" y="13"/>
                </a:cubicBezTo>
                <a:cubicBezTo>
                  <a:pt x="255" y="13"/>
                  <a:pt x="261" y="11"/>
                  <a:pt x="261" y="9"/>
                </a:cubicBezTo>
                <a:cubicBezTo>
                  <a:pt x="261" y="7"/>
                  <a:pt x="258" y="9"/>
                  <a:pt x="247" y="6"/>
                </a:cubicBezTo>
                <a:cubicBezTo>
                  <a:pt x="236" y="4"/>
                  <a:pt x="243" y="4"/>
                  <a:pt x="238" y="5"/>
                </a:cubicBezTo>
                <a:cubicBezTo>
                  <a:pt x="233" y="7"/>
                  <a:pt x="228" y="9"/>
                  <a:pt x="219" y="9"/>
                </a:cubicBezTo>
                <a:cubicBezTo>
                  <a:pt x="210" y="9"/>
                  <a:pt x="229" y="3"/>
                  <a:pt x="229" y="3"/>
                </a:cubicBezTo>
                <a:cubicBezTo>
                  <a:pt x="229" y="3"/>
                  <a:pt x="224" y="1"/>
                  <a:pt x="216" y="0"/>
                </a:cubicBezTo>
                <a:cubicBezTo>
                  <a:pt x="207" y="0"/>
                  <a:pt x="196" y="3"/>
                  <a:pt x="196" y="5"/>
                </a:cubicBezTo>
                <a:cubicBezTo>
                  <a:pt x="196" y="7"/>
                  <a:pt x="191" y="2"/>
                  <a:pt x="189" y="1"/>
                </a:cubicBezTo>
                <a:cubicBezTo>
                  <a:pt x="187" y="0"/>
                  <a:pt x="178" y="2"/>
                  <a:pt x="181" y="8"/>
                </a:cubicBezTo>
                <a:cubicBezTo>
                  <a:pt x="184" y="13"/>
                  <a:pt x="177" y="7"/>
                  <a:pt x="169" y="4"/>
                </a:cubicBezTo>
                <a:cubicBezTo>
                  <a:pt x="162" y="2"/>
                  <a:pt x="162" y="4"/>
                  <a:pt x="155" y="4"/>
                </a:cubicBezTo>
                <a:cubicBezTo>
                  <a:pt x="147" y="4"/>
                  <a:pt x="149" y="8"/>
                  <a:pt x="147" y="8"/>
                </a:cubicBezTo>
                <a:cubicBezTo>
                  <a:pt x="144" y="8"/>
                  <a:pt x="142" y="4"/>
                  <a:pt x="136" y="4"/>
                </a:cubicBezTo>
                <a:cubicBezTo>
                  <a:pt x="131" y="4"/>
                  <a:pt x="130" y="2"/>
                  <a:pt x="118" y="2"/>
                </a:cubicBezTo>
                <a:cubicBezTo>
                  <a:pt x="106" y="1"/>
                  <a:pt x="120" y="8"/>
                  <a:pt x="115" y="7"/>
                </a:cubicBezTo>
                <a:cubicBezTo>
                  <a:pt x="110" y="6"/>
                  <a:pt x="111" y="7"/>
                  <a:pt x="109" y="8"/>
                </a:cubicBezTo>
                <a:cubicBezTo>
                  <a:pt x="106" y="9"/>
                  <a:pt x="109" y="10"/>
                  <a:pt x="102" y="13"/>
                </a:cubicBezTo>
                <a:cubicBezTo>
                  <a:pt x="95" y="15"/>
                  <a:pt x="111" y="21"/>
                  <a:pt x="111" y="21"/>
                </a:cubicBezTo>
                <a:cubicBezTo>
                  <a:pt x="111" y="21"/>
                  <a:pt x="96" y="18"/>
                  <a:pt x="88" y="17"/>
                </a:cubicBezTo>
                <a:cubicBezTo>
                  <a:pt x="80" y="16"/>
                  <a:pt x="73" y="16"/>
                  <a:pt x="68" y="18"/>
                </a:cubicBezTo>
                <a:cubicBezTo>
                  <a:pt x="64" y="20"/>
                  <a:pt x="76" y="22"/>
                  <a:pt x="68" y="24"/>
                </a:cubicBezTo>
                <a:cubicBezTo>
                  <a:pt x="59" y="25"/>
                  <a:pt x="64" y="23"/>
                  <a:pt x="51" y="21"/>
                </a:cubicBezTo>
                <a:cubicBezTo>
                  <a:pt x="38" y="20"/>
                  <a:pt x="39" y="23"/>
                  <a:pt x="19" y="28"/>
                </a:cubicBezTo>
                <a:cubicBezTo>
                  <a:pt x="0" y="32"/>
                  <a:pt x="23" y="31"/>
                  <a:pt x="27" y="34"/>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81" name="Freeform 95"/>
          <p:cNvSpPr/>
          <p:nvPr/>
        </p:nvSpPr>
        <p:spPr bwMode="auto">
          <a:xfrm>
            <a:off x="5987490" y="3630295"/>
            <a:ext cx="475033" cy="535094"/>
          </a:xfrm>
          <a:custGeom>
            <a:avLst/>
            <a:gdLst>
              <a:gd name="T0" fmla="*/ 138 w 144"/>
              <a:gd name="T1" fmla="*/ 53 h 162"/>
              <a:gd name="T2" fmla="*/ 119 w 144"/>
              <a:gd name="T3" fmla="*/ 45 h 162"/>
              <a:gd name="T4" fmla="*/ 101 w 144"/>
              <a:gd name="T5" fmla="*/ 70 h 162"/>
              <a:gd name="T6" fmla="*/ 71 w 144"/>
              <a:gd name="T7" fmla="*/ 60 h 162"/>
              <a:gd name="T8" fmla="*/ 49 w 144"/>
              <a:gd name="T9" fmla="*/ 45 h 162"/>
              <a:gd name="T10" fmla="*/ 29 w 144"/>
              <a:gd name="T11" fmla="*/ 39 h 162"/>
              <a:gd name="T12" fmla="*/ 26 w 144"/>
              <a:gd name="T13" fmla="*/ 25 h 162"/>
              <a:gd name="T14" fmla="*/ 26 w 144"/>
              <a:gd name="T15" fmla="*/ 11 h 162"/>
              <a:gd name="T16" fmla="*/ 19 w 144"/>
              <a:gd name="T17" fmla="*/ 4 h 162"/>
              <a:gd name="T18" fmla="*/ 8 w 144"/>
              <a:gd name="T19" fmla="*/ 8 h 162"/>
              <a:gd name="T20" fmla="*/ 6 w 144"/>
              <a:gd name="T21" fmla="*/ 20 h 162"/>
              <a:gd name="T22" fmla="*/ 1 w 144"/>
              <a:gd name="T23" fmla="*/ 32 h 162"/>
              <a:gd name="T24" fmla="*/ 1 w 144"/>
              <a:gd name="T25" fmla="*/ 37 h 162"/>
              <a:gd name="T26" fmla="*/ 14 w 144"/>
              <a:gd name="T27" fmla="*/ 64 h 162"/>
              <a:gd name="T28" fmla="*/ 15 w 144"/>
              <a:gd name="T29" fmla="*/ 71 h 162"/>
              <a:gd name="T30" fmla="*/ 19 w 144"/>
              <a:gd name="T31" fmla="*/ 77 h 162"/>
              <a:gd name="T32" fmla="*/ 21 w 144"/>
              <a:gd name="T33" fmla="*/ 86 h 162"/>
              <a:gd name="T34" fmla="*/ 18 w 144"/>
              <a:gd name="T35" fmla="*/ 104 h 162"/>
              <a:gd name="T36" fmla="*/ 17 w 144"/>
              <a:gd name="T37" fmla="*/ 109 h 162"/>
              <a:gd name="T38" fmla="*/ 21 w 144"/>
              <a:gd name="T39" fmla="*/ 119 h 162"/>
              <a:gd name="T40" fmla="*/ 25 w 144"/>
              <a:gd name="T41" fmla="*/ 119 h 162"/>
              <a:gd name="T42" fmla="*/ 37 w 144"/>
              <a:gd name="T43" fmla="*/ 128 h 162"/>
              <a:gd name="T44" fmla="*/ 51 w 144"/>
              <a:gd name="T45" fmla="*/ 132 h 162"/>
              <a:gd name="T46" fmla="*/ 54 w 144"/>
              <a:gd name="T47" fmla="*/ 135 h 162"/>
              <a:gd name="T48" fmla="*/ 65 w 144"/>
              <a:gd name="T49" fmla="*/ 130 h 162"/>
              <a:gd name="T50" fmla="*/ 83 w 144"/>
              <a:gd name="T51" fmla="*/ 134 h 162"/>
              <a:gd name="T52" fmla="*/ 127 w 144"/>
              <a:gd name="T53" fmla="*/ 157 h 162"/>
              <a:gd name="T54" fmla="*/ 135 w 144"/>
              <a:gd name="T55" fmla="*/ 162 h 162"/>
              <a:gd name="T56" fmla="*/ 138 w 144"/>
              <a:gd name="T57" fmla="*/ 160 h 162"/>
              <a:gd name="T58" fmla="*/ 142 w 144"/>
              <a:gd name="T59" fmla="*/ 161 h 162"/>
              <a:gd name="T60" fmla="*/ 142 w 144"/>
              <a:gd name="T61" fmla="*/ 79 h 162"/>
              <a:gd name="T62" fmla="*/ 144 w 144"/>
              <a:gd name="T63" fmla="*/ 5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4" h="162">
                <a:moveTo>
                  <a:pt x="144" y="56"/>
                </a:moveTo>
                <a:cubicBezTo>
                  <a:pt x="142" y="55"/>
                  <a:pt x="139" y="53"/>
                  <a:pt x="138" y="53"/>
                </a:cubicBezTo>
                <a:cubicBezTo>
                  <a:pt x="135" y="52"/>
                  <a:pt x="136" y="53"/>
                  <a:pt x="127" y="50"/>
                </a:cubicBezTo>
                <a:cubicBezTo>
                  <a:pt x="118" y="46"/>
                  <a:pt x="122" y="45"/>
                  <a:pt x="119" y="45"/>
                </a:cubicBezTo>
                <a:cubicBezTo>
                  <a:pt x="115" y="45"/>
                  <a:pt x="105" y="51"/>
                  <a:pt x="102" y="56"/>
                </a:cubicBezTo>
                <a:cubicBezTo>
                  <a:pt x="100" y="61"/>
                  <a:pt x="105" y="63"/>
                  <a:pt x="101" y="70"/>
                </a:cubicBezTo>
                <a:cubicBezTo>
                  <a:pt x="97" y="77"/>
                  <a:pt x="95" y="70"/>
                  <a:pt x="85" y="66"/>
                </a:cubicBezTo>
                <a:cubicBezTo>
                  <a:pt x="74" y="61"/>
                  <a:pt x="75" y="60"/>
                  <a:pt x="71" y="60"/>
                </a:cubicBezTo>
                <a:cubicBezTo>
                  <a:pt x="66" y="60"/>
                  <a:pt x="66" y="54"/>
                  <a:pt x="60" y="50"/>
                </a:cubicBezTo>
                <a:cubicBezTo>
                  <a:pt x="55" y="47"/>
                  <a:pt x="55" y="45"/>
                  <a:pt x="49" y="45"/>
                </a:cubicBezTo>
                <a:cubicBezTo>
                  <a:pt x="43" y="46"/>
                  <a:pt x="39" y="45"/>
                  <a:pt x="33" y="44"/>
                </a:cubicBezTo>
                <a:cubicBezTo>
                  <a:pt x="28" y="43"/>
                  <a:pt x="31" y="43"/>
                  <a:pt x="29" y="39"/>
                </a:cubicBezTo>
                <a:cubicBezTo>
                  <a:pt x="26" y="35"/>
                  <a:pt x="21" y="38"/>
                  <a:pt x="19" y="37"/>
                </a:cubicBezTo>
                <a:cubicBezTo>
                  <a:pt x="16" y="37"/>
                  <a:pt x="22" y="29"/>
                  <a:pt x="26" y="25"/>
                </a:cubicBezTo>
                <a:cubicBezTo>
                  <a:pt x="31" y="21"/>
                  <a:pt x="28" y="20"/>
                  <a:pt x="24" y="18"/>
                </a:cubicBezTo>
                <a:cubicBezTo>
                  <a:pt x="20" y="16"/>
                  <a:pt x="24" y="14"/>
                  <a:pt x="26" y="11"/>
                </a:cubicBezTo>
                <a:cubicBezTo>
                  <a:pt x="28" y="9"/>
                  <a:pt x="26" y="8"/>
                  <a:pt x="25" y="8"/>
                </a:cubicBezTo>
                <a:cubicBezTo>
                  <a:pt x="23" y="9"/>
                  <a:pt x="21" y="7"/>
                  <a:pt x="19" y="4"/>
                </a:cubicBezTo>
                <a:cubicBezTo>
                  <a:pt x="17" y="0"/>
                  <a:pt x="14" y="4"/>
                  <a:pt x="11" y="7"/>
                </a:cubicBezTo>
                <a:cubicBezTo>
                  <a:pt x="10" y="8"/>
                  <a:pt x="9" y="9"/>
                  <a:pt x="8" y="8"/>
                </a:cubicBezTo>
                <a:cubicBezTo>
                  <a:pt x="7" y="12"/>
                  <a:pt x="6" y="16"/>
                  <a:pt x="6" y="18"/>
                </a:cubicBezTo>
                <a:cubicBezTo>
                  <a:pt x="6" y="19"/>
                  <a:pt x="6" y="20"/>
                  <a:pt x="6" y="20"/>
                </a:cubicBezTo>
                <a:cubicBezTo>
                  <a:pt x="6" y="23"/>
                  <a:pt x="6" y="24"/>
                  <a:pt x="5" y="26"/>
                </a:cubicBezTo>
                <a:cubicBezTo>
                  <a:pt x="5" y="28"/>
                  <a:pt x="3" y="30"/>
                  <a:pt x="1" y="32"/>
                </a:cubicBezTo>
                <a:cubicBezTo>
                  <a:pt x="0" y="33"/>
                  <a:pt x="0" y="34"/>
                  <a:pt x="0" y="34"/>
                </a:cubicBezTo>
                <a:cubicBezTo>
                  <a:pt x="0" y="34"/>
                  <a:pt x="0" y="35"/>
                  <a:pt x="1" y="37"/>
                </a:cubicBezTo>
                <a:cubicBezTo>
                  <a:pt x="2" y="38"/>
                  <a:pt x="3" y="40"/>
                  <a:pt x="4" y="42"/>
                </a:cubicBezTo>
                <a:cubicBezTo>
                  <a:pt x="6" y="47"/>
                  <a:pt x="12" y="58"/>
                  <a:pt x="14" y="64"/>
                </a:cubicBezTo>
                <a:cubicBezTo>
                  <a:pt x="15" y="67"/>
                  <a:pt x="15" y="69"/>
                  <a:pt x="15" y="70"/>
                </a:cubicBezTo>
                <a:cubicBezTo>
                  <a:pt x="15" y="71"/>
                  <a:pt x="15" y="71"/>
                  <a:pt x="15" y="71"/>
                </a:cubicBezTo>
                <a:cubicBezTo>
                  <a:pt x="16" y="71"/>
                  <a:pt x="16" y="71"/>
                  <a:pt x="16" y="71"/>
                </a:cubicBezTo>
                <a:cubicBezTo>
                  <a:pt x="17" y="73"/>
                  <a:pt x="18" y="75"/>
                  <a:pt x="19" y="77"/>
                </a:cubicBezTo>
                <a:cubicBezTo>
                  <a:pt x="19" y="79"/>
                  <a:pt x="20" y="81"/>
                  <a:pt x="20" y="83"/>
                </a:cubicBezTo>
                <a:cubicBezTo>
                  <a:pt x="21" y="84"/>
                  <a:pt x="21" y="85"/>
                  <a:pt x="21" y="86"/>
                </a:cubicBezTo>
                <a:cubicBezTo>
                  <a:pt x="21" y="90"/>
                  <a:pt x="19" y="93"/>
                  <a:pt x="19" y="97"/>
                </a:cubicBezTo>
                <a:cubicBezTo>
                  <a:pt x="19" y="101"/>
                  <a:pt x="19" y="102"/>
                  <a:pt x="18" y="104"/>
                </a:cubicBezTo>
                <a:cubicBezTo>
                  <a:pt x="18" y="106"/>
                  <a:pt x="17" y="107"/>
                  <a:pt x="16" y="108"/>
                </a:cubicBezTo>
                <a:cubicBezTo>
                  <a:pt x="16" y="108"/>
                  <a:pt x="17" y="109"/>
                  <a:pt x="17" y="109"/>
                </a:cubicBezTo>
                <a:cubicBezTo>
                  <a:pt x="19" y="111"/>
                  <a:pt x="21" y="113"/>
                  <a:pt x="21" y="116"/>
                </a:cubicBezTo>
                <a:cubicBezTo>
                  <a:pt x="21" y="118"/>
                  <a:pt x="21" y="118"/>
                  <a:pt x="21" y="119"/>
                </a:cubicBezTo>
                <a:cubicBezTo>
                  <a:pt x="21" y="119"/>
                  <a:pt x="21" y="119"/>
                  <a:pt x="21" y="119"/>
                </a:cubicBezTo>
                <a:cubicBezTo>
                  <a:pt x="22" y="119"/>
                  <a:pt x="24" y="119"/>
                  <a:pt x="25" y="119"/>
                </a:cubicBezTo>
                <a:cubicBezTo>
                  <a:pt x="30" y="119"/>
                  <a:pt x="33" y="122"/>
                  <a:pt x="35" y="125"/>
                </a:cubicBezTo>
                <a:cubicBezTo>
                  <a:pt x="36" y="126"/>
                  <a:pt x="36" y="127"/>
                  <a:pt x="37" y="128"/>
                </a:cubicBezTo>
                <a:cubicBezTo>
                  <a:pt x="37" y="128"/>
                  <a:pt x="38" y="128"/>
                  <a:pt x="39" y="128"/>
                </a:cubicBezTo>
                <a:cubicBezTo>
                  <a:pt x="42" y="128"/>
                  <a:pt x="47" y="129"/>
                  <a:pt x="51" y="132"/>
                </a:cubicBezTo>
                <a:cubicBezTo>
                  <a:pt x="52" y="134"/>
                  <a:pt x="53" y="134"/>
                  <a:pt x="53" y="135"/>
                </a:cubicBezTo>
                <a:cubicBezTo>
                  <a:pt x="54" y="135"/>
                  <a:pt x="54" y="135"/>
                  <a:pt x="54" y="135"/>
                </a:cubicBezTo>
                <a:cubicBezTo>
                  <a:pt x="54" y="135"/>
                  <a:pt x="57" y="134"/>
                  <a:pt x="61" y="132"/>
                </a:cubicBezTo>
                <a:cubicBezTo>
                  <a:pt x="63" y="132"/>
                  <a:pt x="64" y="131"/>
                  <a:pt x="65" y="130"/>
                </a:cubicBezTo>
                <a:cubicBezTo>
                  <a:pt x="66" y="130"/>
                  <a:pt x="68" y="129"/>
                  <a:pt x="69" y="129"/>
                </a:cubicBezTo>
                <a:cubicBezTo>
                  <a:pt x="72" y="129"/>
                  <a:pt x="75" y="130"/>
                  <a:pt x="83" y="134"/>
                </a:cubicBezTo>
                <a:cubicBezTo>
                  <a:pt x="91" y="137"/>
                  <a:pt x="100" y="142"/>
                  <a:pt x="109" y="146"/>
                </a:cubicBezTo>
                <a:cubicBezTo>
                  <a:pt x="117" y="150"/>
                  <a:pt x="124" y="154"/>
                  <a:pt x="127" y="157"/>
                </a:cubicBezTo>
                <a:cubicBezTo>
                  <a:pt x="128" y="159"/>
                  <a:pt x="131" y="160"/>
                  <a:pt x="134" y="161"/>
                </a:cubicBezTo>
                <a:cubicBezTo>
                  <a:pt x="134" y="162"/>
                  <a:pt x="134" y="162"/>
                  <a:pt x="135" y="162"/>
                </a:cubicBezTo>
                <a:cubicBezTo>
                  <a:pt x="135" y="162"/>
                  <a:pt x="135" y="161"/>
                  <a:pt x="136" y="161"/>
                </a:cubicBezTo>
                <a:cubicBezTo>
                  <a:pt x="136" y="160"/>
                  <a:pt x="137" y="160"/>
                  <a:pt x="138" y="160"/>
                </a:cubicBezTo>
                <a:cubicBezTo>
                  <a:pt x="138" y="160"/>
                  <a:pt x="138" y="161"/>
                  <a:pt x="139" y="161"/>
                </a:cubicBezTo>
                <a:cubicBezTo>
                  <a:pt x="140" y="161"/>
                  <a:pt x="141" y="161"/>
                  <a:pt x="142" y="161"/>
                </a:cubicBezTo>
                <a:cubicBezTo>
                  <a:pt x="142" y="161"/>
                  <a:pt x="143" y="161"/>
                  <a:pt x="143" y="161"/>
                </a:cubicBezTo>
                <a:cubicBezTo>
                  <a:pt x="143" y="155"/>
                  <a:pt x="142" y="83"/>
                  <a:pt x="142" y="79"/>
                </a:cubicBezTo>
                <a:cubicBezTo>
                  <a:pt x="142" y="75"/>
                  <a:pt x="142" y="70"/>
                  <a:pt x="142" y="66"/>
                </a:cubicBezTo>
                <a:cubicBezTo>
                  <a:pt x="142" y="63"/>
                  <a:pt x="143" y="59"/>
                  <a:pt x="144" y="56"/>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82" name="Freeform 96"/>
          <p:cNvSpPr/>
          <p:nvPr/>
        </p:nvSpPr>
        <p:spPr bwMode="auto">
          <a:xfrm>
            <a:off x="6185875" y="4427476"/>
            <a:ext cx="336709" cy="218406"/>
          </a:xfrm>
          <a:custGeom>
            <a:avLst/>
            <a:gdLst>
              <a:gd name="T0" fmla="*/ 30 w 102"/>
              <a:gd name="T1" fmla="*/ 52 h 66"/>
              <a:gd name="T2" fmla="*/ 35 w 102"/>
              <a:gd name="T3" fmla="*/ 49 h 66"/>
              <a:gd name="T4" fmla="*/ 40 w 102"/>
              <a:gd name="T5" fmla="*/ 46 h 66"/>
              <a:gd name="T6" fmla="*/ 46 w 102"/>
              <a:gd name="T7" fmla="*/ 50 h 66"/>
              <a:gd name="T8" fmla="*/ 48 w 102"/>
              <a:gd name="T9" fmla="*/ 52 h 66"/>
              <a:gd name="T10" fmla="*/ 52 w 102"/>
              <a:gd name="T11" fmla="*/ 53 h 66"/>
              <a:gd name="T12" fmla="*/ 60 w 102"/>
              <a:gd name="T13" fmla="*/ 55 h 66"/>
              <a:gd name="T14" fmla="*/ 62 w 102"/>
              <a:gd name="T15" fmla="*/ 55 h 66"/>
              <a:gd name="T16" fmla="*/ 62 w 102"/>
              <a:gd name="T17" fmla="*/ 54 h 66"/>
              <a:gd name="T18" fmla="*/ 63 w 102"/>
              <a:gd name="T19" fmla="*/ 51 h 66"/>
              <a:gd name="T20" fmla="*/ 64 w 102"/>
              <a:gd name="T21" fmla="*/ 48 h 66"/>
              <a:gd name="T22" fmla="*/ 67 w 102"/>
              <a:gd name="T23" fmla="*/ 46 h 66"/>
              <a:gd name="T24" fmla="*/ 71 w 102"/>
              <a:gd name="T25" fmla="*/ 48 h 66"/>
              <a:gd name="T26" fmla="*/ 73 w 102"/>
              <a:gd name="T27" fmla="*/ 49 h 66"/>
              <a:gd name="T28" fmla="*/ 78 w 102"/>
              <a:gd name="T29" fmla="*/ 47 h 66"/>
              <a:gd name="T30" fmla="*/ 85 w 102"/>
              <a:gd name="T31" fmla="*/ 45 h 66"/>
              <a:gd name="T32" fmla="*/ 98 w 102"/>
              <a:gd name="T33" fmla="*/ 47 h 66"/>
              <a:gd name="T34" fmla="*/ 102 w 102"/>
              <a:gd name="T35" fmla="*/ 48 h 66"/>
              <a:gd name="T36" fmla="*/ 101 w 102"/>
              <a:gd name="T37" fmla="*/ 47 h 66"/>
              <a:gd name="T38" fmla="*/ 96 w 102"/>
              <a:gd name="T39" fmla="*/ 40 h 66"/>
              <a:gd name="T40" fmla="*/ 94 w 102"/>
              <a:gd name="T41" fmla="*/ 36 h 66"/>
              <a:gd name="T42" fmla="*/ 85 w 102"/>
              <a:gd name="T43" fmla="*/ 27 h 66"/>
              <a:gd name="T44" fmla="*/ 72 w 102"/>
              <a:gd name="T45" fmla="*/ 18 h 66"/>
              <a:gd name="T46" fmla="*/ 69 w 102"/>
              <a:gd name="T47" fmla="*/ 13 h 66"/>
              <a:gd name="T48" fmla="*/ 68 w 102"/>
              <a:gd name="T49" fmla="*/ 8 h 66"/>
              <a:gd name="T50" fmla="*/ 68 w 102"/>
              <a:gd name="T51" fmla="*/ 6 h 66"/>
              <a:gd name="T52" fmla="*/ 67 w 102"/>
              <a:gd name="T53" fmla="*/ 0 h 66"/>
              <a:gd name="T54" fmla="*/ 66 w 102"/>
              <a:gd name="T55" fmla="*/ 0 h 66"/>
              <a:gd name="T56" fmla="*/ 64 w 102"/>
              <a:gd name="T57" fmla="*/ 0 h 66"/>
              <a:gd name="T58" fmla="*/ 61 w 102"/>
              <a:gd name="T59" fmla="*/ 1 h 66"/>
              <a:gd name="T60" fmla="*/ 60 w 102"/>
              <a:gd name="T61" fmla="*/ 2 h 66"/>
              <a:gd name="T62" fmla="*/ 58 w 102"/>
              <a:gd name="T63" fmla="*/ 6 h 66"/>
              <a:gd name="T64" fmla="*/ 54 w 102"/>
              <a:gd name="T65" fmla="*/ 10 h 66"/>
              <a:gd name="T66" fmla="*/ 48 w 102"/>
              <a:gd name="T67" fmla="*/ 15 h 66"/>
              <a:gd name="T68" fmla="*/ 39 w 102"/>
              <a:gd name="T69" fmla="*/ 18 h 66"/>
              <a:gd name="T70" fmla="*/ 33 w 102"/>
              <a:gd name="T71" fmla="*/ 21 h 66"/>
              <a:gd name="T72" fmla="*/ 28 w 102"/>
              <a:gd name="T73" fmla="*/ 26 h 66"/>
              <a:gd name="T74" fmla="*/ 13 w 102"/>
              <a:gd name="T75" fmla="*/ 30 h 66"/>
              <a:gd name="T76" fmla="*/ 6 w 102"/>
              <a:gd name="T77" fmla="*/ 33 h 66"/>
              <a:gd name="T78" fmla="*/ 2 w 102"/>
              <a:gd name="T79" fmla="*/ 40 h 66"/>
              <a:gd name="T80" fmla="*/ 0 w 102"/>
              <a:gd name="T81" fmla="*/ 45 h 66"/>
              <a:gd name="T82" fmla="*/ 0 w 102"/>
              <a:gd name="T83" fmla="*/ 49 h 66"/>
              <a:gd name="T84" fmla="*/ 2 w 102"/>
              <a:gd name="T85" fmla="*/ 55 h 66"/>
              <a:gd name="T86" fmla="*/ 8 w 102"/>
              <a:gd name="T87" fmla="*/ 63 h 66"/>
              <a:gd name="T88" fmla="*/ 10 w 102"/>
              <a:gd name="T89" fmla="*/ 66 h 66"/>
              <a:gd name="T90" fmla="*/ 11 w 102"/>
              <a:gd name="T91" fmla="*/ 64 h 66"/>
              <a:gd name="T92" fmla="*/ 21 w 102"/>
              <a:gd name="T93" fmla="*/ 59 h 66"/>
              <a:gd name="T94" fmla="*/ 24 w 102"/>
              <a:gd name="T95" fmla="*/ 60 h 66"/>
              <a:gd name="T96" fmla="*/ 26 w 102"/>
              <a:gd name="T97" fmla="*/ 60 h 66"/>
              <a:gd name="T98" fmla="*/ 27 w 102"/>
              <a:gd name="T99" fmla="*/ 60 h 66"/>
              <a:gd name="T100" fmla="*/ 27 w 102"/>
              <a:gd name="T101" fmla="*/ 59 h 66"/>
              <a:gd name="T102" fmla="*/ 27 w 102"/>
              <a:gd name="T103" fmla="*/ 58 h 66"/>
              <a:gd name="T104" fmla="*/ 30 w 102"/>
              <a:gd name="T105" fmla="*/ 5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2" h="66">
                <a:moveTo>
                  <a:pt x="30" y="52"/>
                </a:moveTo>
                <a:cubicBezTo>
                  <a:pt x="31" y="51"/>
                  <a:pt x="33" y="50"/>
                  <a:pt x="35" y="49"/>
                </a:cubicBezTo>
                <a:cubicBezTo>
                  <a:pt x="36" y="47"/>
                  <a:pt x="38" y="46"/>
                  <a:pt x="40" y="46"/>
                </a:cubicBezTo>
                <a:cubicBezTo>
                  <a:pt x="43" y="46"/>
                  <a:pt x="45" y="50"/>
                  <a:pt x="46" y="50"/>
                </a:cubicBezTo>
                <a:cubicBezTo>
                  <a:pt x="46" y="51"/>
                  <a:pt x="47" y="51"/>
                  <a:pt x="48" y="52"/>
                </a:cubicBezTo>
                <a:cubicBezTo>
                  <a:pt x="49" y="52"/>
                  <a:pt x="51" y="53"/>
                  <a:pt x="52" y="53"/>
                </a:cubicBezTo>
                <a:cubicBezTo>
                  <a:pt x="55" y="54"/>
                  <a:pt x="59" y="55"/>
                  <a:pt x="60" y="55"/>
                </a:cubicBezTo>
                <a:cubicBezTo>
                  <a:pt x="61" y="55"/>
                  <a:pt x="61" y="55"/>
                  <a:pt x="62" y="55"/>
                </a:cubicBezTo>
                <a:cubicBezTo>
                  <a:pt x="62" y="55"/>
                  <a:pt x="62" y="55"/>
                  <a:pt x="62" y="54"/>
                </a:cubicBezTo>
                <a:cubicBezTo>
                  <a:pt x="62" y="53"/>
                  <a:pt x="62" y="52"/>
                  <a:pt x="63" y="51"/>
                </a:cubicBezTo>
                <a:cubicBezTo>
                  <a:pt x="63" y="49"/>
                  <a:pt x="63" y="49"/>
                  <a:pt x="64" y="48"/>
                </a:cubicBezTo>
                <a:cubicBezTo>
                  <a:pt x="65" y="47"/>
                  <a:pt x="66" y="46"/>
                  <a:pt x="67" y="46"/>
                </a:cubicBezTo>
                <a:cubicBezTo>
                  <a:pt x="69" y="46"/>
                  <a:pt x="70" y="48"/>
                  <a:pt x="71" y="48"/>
                </a:cubicBezTo>
                <a:cubicBezTo>
                  <a:pt x="72" y="49"/>
                  <a:pt x="72" y="49"/>
                  <a:pt x="73" y="49"/>
                </a:cubicBezTo>
                <a:cubicBezTo>
                  <a:pt x="74" y="49"/>
                  <a:pt x="76" y="48"/>
                  <a:pt x="78" y="47"/>
                </a:cubicBezTo>
                <a:cubicBezTo>
                  <a:pt x="80" y="46"/>
                  <a:pt x="82" y="45"/>
                  <a:pt x="85" y="45"/>
                </a:cubicBezTo>
                <a:cubicBezTo>
                  <a:pt x="88" y="45"/>
                  <a:pt x="91" y="45"/>
                  <a:pt x="98" y="47"/>
                </a:cubicBezTo>
                <a:cubicBezTo>
                  <a:pt x="99" y="47"/>
                  <a:pt x="101" y="47"/>
                  <a:pt x="102" y="48"/>
                </a:cubicBezTo>
                <a:cubicBezTo>
                  <a:pt x="101" y="47"/>
                  <a:pt x="101" y="47"/>
                  <a:pt x="101" y="47"/>
                </a:cubicBezTo>
                <a:cubicBezTo>
                  <a:pt x="98" y="44"/>
                  <a:pt x="97" y="41"/>
                  <a:pt x="96" y="40"/>
                </a:cubicBezTo>
                <a:cubicBezTo>
                  <a:pt x="96" y="38"/>
                  <a:pt x="96" y="38"/>
                  <a:pt x="94" y="36"/>
                </a:cubicBezTo>
                <a:cubicBezTo>
                  <a:pt x="90" y="32"/>
                  <a:pt x="88" y="30"/>
                  <a:pt x="85" y="27"/>
                </a:cubicBezTo>
                <a:cubicBezTo>
                  <a:pt x="83" y="25"/>
                  <a:pt x="77" y="23"/>
                  <a:pt x="72" y="18"/>
                </a:cubicBezTo>
                <a:cubicBezTo>
                  <a:pt x="71" y="17"/>
                  <a:pt x="70" y="15"/>
                  <a:pt x="69" y="13"/>
                </a:cubicBezTo>
                <a:cubicBezTo>
                  <a:pt x="68" y="12"/>
                  <a:pt x="68" y="10"/>
                  <a:pt x="68" y="8"/>
                </a:cubicBezTo>
                <a:cubicBezTo>
                  <a:pt x="68" y="8"/>
                  <a:pt x="68" y="7"/>
                  <a:pt x="68" y="6"/>
                </a:cubicBezTo>
                <a:cubicBezTo>
                  <a:pt x="68" y="4"/>
                  <a:pt x="68" y="2"/>
                  <a:pt x="67" y="0"/>
                </a:cubicBezTo>
                <a:cubicBezTo>
                  <a:pt x="67" y="0"/>
                  <a:pt x="66" y="0"/>
                  <a:pt x="66" y="0"/>
                </a:cubicBezTo>
                <a:cubicBezTo>
                  <a:pt x="66" y="0"/>
                  <a:pt x="65" y="0"/>
                  <a:pt x="64" y="0"/>
                </a:cubicBezTo>
                <a:cubicBezTo>
                  <a:pt x="63" y="0"/>
                  <a:pt x="62" y="0"/>
                  <a:pt x="61" y="1"/>
                </a:cubicBezTo>
                <a:cubicBezTo>
                  <a:pt x="60" y="2"/>
                  <a:pt x="60" y="2"/>
                  <a:pt x="60" y="2"/>
                </a:cubicBezTo>
                <a:cubicBezTo>
                  <a:pt x="60" y="3"/>
                  <a:pt x="60" y="5"/>
                  <a:pt x="58" y="6"/>
                </a:cubicBezTo>
                <a:cubicBezTo>
                  <a:pt x="58" y="7"/>
                  <a:pt x="56" y="8"/>
                  <a:pt x="54" y="10"/>
                </a:cubicBezTo>
                <a:cubicBezTo>
                  <a:pt x="51" y="12"/>
                  <a:pt x="50" y="13"/>
                  <a:pt x="48" y="15"/>
                </a:cubicBezTo>
                <a:cubicBezTo>
                  <a:pt x="46" y="17"/>
                  <a:pt x="44" y="18"/>
                  <a:pt x="39" y="18"/>
                </a:cubicBezTo>
                <a:cubicBezTo>
                  <a:pt x="35" y="18"/>
                  <a:pt x="34" y="19"/>
                  <a:pt x="33" y="21"/>
                </a:cubicBezTo>
                <a:cubicBezTo>
                  <a:pt x="31" y="22"/>
                  <a:pt x="30" y="24"/>
                  <a:pt x="28" y="26"/>
                </a:cubicBezTo>
                <a:cubicBezTo>
                  <a:pt x="24" y="30"/>
                  <a:pt x="16" y="30"/>
                  <a:pt x="13" y="30"/>
                </a:cubicBezTo>
                <a:cubicBezTo>
                  <a:pt x="10" y="30"/>
                  <a:pt x="9" y="30"/>
                  <a:pt x="6" y="33"/>
                </a:cubicBezTo>
                <a:cubicBezTo>
                  <a:pt x="4" y="35"/>
                  <a:pt x="3" y="37"/>
                  <a:pt x="2" y="40"/>
                </a:cubicBezTo>
                <a:cubicBezTo>
                  <a:pt x="1" y="42"/>
                  <a:pt x="0" y="44"/>
                  <a:pt x="0" y="45"/>
                </a:cubicBezTo>
                <a:cubicBezTo>
                  <a:pt x="0" y="47"/>
                  <a:pt x="0" y="48"/>
                  <a:pt x="0" y="49"/>
                </a:cubicBezTo>
                <a:cubicBezTo>
                  <a:pt x="0" y="51"/>
                  <a:pt x="0" y="53"/>
                  <a:pt x="2" y="55"/>
                </a:cubicBezTo>
                <a:cubicBezTo>
                  <a:pt x="5" y="58"/>
                  <a:pt x="7" y="61"/>
                  <a:pt x="8" y="63"/>
                </a:cubicBezTo>
                <a:cubicBezTo>
                  <a:pt x="9" y="64"/>
                  <a:pt x="9" y="65"/>
                  <a:pt x="10" y="66"/>
                </a:cubicBezTo>
                <a:cubicBezTo>
                  <a:pt x="10" y="65"/>
                  <a:pt x="11" y="64"/>
                  <a:pt x="11" y="64"/>
                </a:cubicBezTo>
                <a:cubicBezTo>
                  <a:pt x="13" y="62"/>
                  <a:pt x="16" y="59"/>
                  <a:pt x="21" y="59"/>
                </a:cubicBezTo>
                <a:cubicBezTo>
                  <a:pt x="22" y="59"/>
                  <a:pt x="23" y="59"/>
                  <a:pt x="24" y="60"/>
                </a:cubicBezTo>
                <a:cubicBezTo>
                  <a:pt x="25" y="60"/>
                  <a:pt x="26" y="60"/>
                  <a:pt x="26" y="60"/>
                </a:cubicBezTo>
                <a:cubicBezTo>
                  <a:pt x="27" y="60"/>
                  <a:pt x="27" y="60"/>
                  <a:pt x="27" y="60"/>
                </a:cubicBezTo>
                <a:cubicBezTo>
                  <a:pt x="27" y="60"/>
                  <a:pt x="27" y="59"/>
                  <a:pt x="27" y="59"/>
                </a:cubicBezTo>
                <a:cubicBezTo>
                  <a:pt x="27" y="59"/>
                  <a:pt x="27" y="58"/>
                  <a:pt x="27" y="58"/>
                </a:cubicBezTo>
                <a:cubicBezTo>
                  <a:pt x="27" y="55"/>
                  <a:pt x="29" y="54"/>
                  <a:pt x="30" y="52"/>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83" name="Freeform 97"/>
          <p:cNvSpPr/>
          <p:nvPr/>
        </p:nvSpPr>
        <p:spPr bwMode="auto">
          <a:xfrm>
            <a:off x="6722789" y="4593100"/>
            <a:ext cx="205666" cy="260267"/>
          </a:xfrm>
          <a:custGeom>
            <a:avLst/>
            <a:gdLst>
              <a:gd name="T0" fmla="*/ 53 w 62"/>
              <a:gd name="T1" fmla="*/ 50 h 79"/>
              <a:gd name="T2" fmla="*/ 53 w 62"/>
              <a:gd name="T3" fmla="*/ 28 h 79"/>
              <a:gd name="T4" fmla="*/ 53 w 62"/>
              <a:gd name="T5" fmla="*/ 25 h 79"/>
              <a:gd name="T6" fmla="*/ 54 w 62"/>
              <a:gd name="T7" fmla="*/ 18 h 79"/>
              <a:gd name="T8" fmla="*/ 59 w 62"/>
              <a:gd name="T9" fmla="*/ 12 h 79"/>
              <a:gd name="T10" fmla="*/ 62 w 62"/>
              <a:gd name="T11" fmla="*/ 9 h 79"/>
              <a:gd name="T12" fmla="*/ 56 w 62"/>
              <a:gd name="T13" fmla="*/ 9 h 79"/>
              <a:gd name="T14" fmla="*/ 51 w 62"/>
              <a:gd name="T15" fmla="*/ 9 h 79"/>
              <a:gd name="T16" fmla="*/ 51 w 62"/>
              <a:gd name="T17" fmla="*/ 9 h 79"/>
              <a:gd name="T18" fmla="*/ 48 w 62"/>
              <a:gd name="T19" fmla="*/ 12 h 79"/>
              <a:gd name="T20" fmla="*/ 45 w 62"/>
              <a:gd name="T21" fmla="*/ 14 h 79"/>
              <a:gd name="T22" fmla="*/ 42 w 62"/>
              <a:gd name="T23" fmla="*/ 15 h 79"/>
              <a:gd name="T24" fmla="*/ 42 w 62"/>
              <a:gd name="T25" fmla="*/ 15 h 79"/>
              <a:gd name="T26" fmla="*/ 35 w 62"/>
              <a:gd name="T27" fmla="*/ 15 h 79"/>
              <a:gd name="T28" fmla="*/ 27 w 62"/>
              <a:gd name="T29" fmla="*/ 12 h 79"/>
              <a:gd name="T30" fmla="*/ 25 w 62"/>
              <a:gd name="T31" fmla="*/ 9 h 79"/>
              <a:gd name="T32" fmla="*/ 18 w 62"/>
              <a:gd name="T33" fmla="*/ 7 h 79"/>
              <a:gd name="T34" fmla="*/ 14 w 62"/>
              <a:gd name="T35" fmla="*/ 5 h 79"/>
              <a:gd name="T36" fmla="*/ 14 w 62"/>
              <a:gd name="T37" fmla="*/ 4 h 79"/>
              <a:gd name="T38" fmla="*/ 10 w 62"/>
              <a:gd name="T39" fmla="*/ 0 h 79"/>
              <a:gd name="T40" fmla="*/ 8 w 62"/>
              <a:gd name="T41" fmla="*/ 1 h 79"/>
              <a:gd name="T42" fmla="*/ 6 w 62"/>
              <a:gd name="T43" fmla="*/ 2 h 79"/>
              <a:gd name="T44" fmla="*/ 0 w 62"/>
              <a:gd name="T45" fmla="*/ 4 h 79"/>
              <a:gd name="T46" fmla="*/ 0 w 62"/>
              <a:gd name="T47" fmla="*/ 4 h 79"/>
              <a:gd name="T48" fmla="*/ 0 w 62"/>
              <a:gd name="T49" fmla="*/ 4 h 79"/>
              <a:gd name="T50" fmla="*/ 0 w 62"/>
              <a:gd name="T51" fmla="*/ 5 h 79"/>
              <a:gd name="T52" fmla="*/ 2 w 62"/>
              <a:gd name="T53" fmla="*/ 9 h 79"/>
              <a:gd name="T54" fmla="*/ 7 w 62"/>
              <a:gd name="T55" fmla="*/ 20 h 79"/>
              <a:gd name="T56" fmla="*/ 5 w 62"/>
              <a:gd name="T57" fmla="*/ 29 h 79"/>
              <a:gd name="T58" fmla="*/ 1 w 62"/>
              <a:gd name="T59" fmla="*/ 41 h 79"/>
              <a:gd name="T60" fmla="*/ 0 w 62"/>
              <a:gd name="T61" fmla="*/ 46 h 79"/>
              <a:gd name="T62" fmla="*/ 24 w 62"/>
              <a:gd name="T63" fmla="*/ 61 h 79"/>
              <a:gd name="T64" fmla="*/ 41 w 62"/>
              <a:gd name="T65" fmla="*/ 77 h 79"/>
              <a:gd name="T66" fmla="*/ 43 w 62"/>
              <a:gd name="T67" fmla="*/ 79 h 79"/>
              <a:gd name="T68" fmla="*/ 43 w 62"/>
              <a:gd name="T69" fmla="*/ 79 h 79"/>
              <a:gd name="T70" fmla="*/ 47 w 62"/>
              <a:gd name="T71" fmla="*/ 70 h 79"/>
              <a:gd name="T72" fmla="*/ 52 w 62"/>
              <a:gd name="T73" fmla="*/ 63 h 79"/>
              <a:gd name="T74" fmla="*/ 59 w 62"/>
              <a:gd name="T75" fmla="*/ 59 h 79"/>
              <a:gd name="T76" fmla="*/ 54 w 62"/>
              <a:gd name="T77" fmla="*/ 51 h 79"/>
              <a:gd name="T78" fmla="*/ 53 w 62"/>
              <a:gd name="T79" fmla="*/ 5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2" h="79">
                <a:moveTo>
                  <a:pt x="53" y="50"/>
                </a:moveTo>
                <a:cubicBezTo>
                  <a:pt x="53" y="50"/>
                  <a:pt x="53" y="35"/>
                  <a:pt x="53" y="28"/>
                </a:cubicBezTo>
                <a:cubicBezTo>
                  <a:pt x="53" y="27"/>
                  <a:pt x="53" y="26"/>
                  <a:pt x="53" y="25"/>
                </a:cubicBezTo>
                <a:cubicBezTo>
                  <a:pt x="53" y="23"/>
                  <a:pt x="53" y="21"/>
                  <a:pt x="54" y="18"/>
                </a:cubicBezTo>
                <a:cubicBezTo>
                  <a:pt x="55" y="16"/>
                  <a:pt x="56" y="15"/>
                  <a:pt x="59" y="12"/>
                </a:cubicBezTo>
                <a:cubicBezTo>
                  <a:pt x="60" y="11"/>
                  <a:pt x="61" y="10"/>
                  <a:pt x="62" y="9"/>
                </a:cubicBezTo>
                <a:cubicBezTo>
                  <a:pt x="60" y="9"/>
                  <a:pt x="58" y="9"/>
                  <a:pt x="56" y="9"/>
                </a:cubicBezTo>
                <a:cubicBezTo>
                  <a:pt x="54" y="9"/>
                  <a:pt x="52" y="9"/>
                  <a:pt x="51" y="9"/>
                </a:cubicBezTo>
                <a:cubicBezTo>
                  <a:pt x="51" y="9"/>
                  <a:pt x="51" y="9"/>
                  <a:pt x="51" y="9"/>
                </a:cubicBezTo>
                <a:cubicBezTo>
                  <a:pt x="50" y="9"/>
                  <a:pt x="50" y="10"/>
                  <a:pt x="48" y="12"/>
                </a:cubicBezTo>
                <a:cubicBezTo>
                  <a:pt x="47" y="13"/>
                  <a:pt x="46" y="13"/>
                  <a:pt x="45" y="14"/>
                </a:cubicBezTo>
                <a:cubicBezTo>
                  <a:pt x="45" y="15"/>
                  <a:pt x="43" y="15"/>
                  <a:pt x="42" y="15"/>
                </a:cubicBezTo>
                <a:cubicBezTo>
                  <a:pt x="42" y="15"/>
                  <a:pt x="42" y="15"/>
                  <a:pt x="42" y="15"/>
                </a:cubicBezTo>
                <a:cubicBezTo>
                  <a:pt x="41" y="15"/>
                  <a:pt x="39" y="15"/>
                  <a:pt x="35" y="15"/>
                </a:cubicBezTo>
                <a:cubicBezTo>
                  <a:pt x="31" y="15"/>
                  <a:pt x="28" y="14"/>
                  <a:pt x="27" y="12"/>
                </a:cubicBezTo>
                <a:cubicBezTo>
                  <a:pt x="26" y="11"/>
                  <a:pt x="25" y="9"/>
                  <a:pt x="25" y="9"/>
                </a:cubicBezTo>
                <a:cubicBezTo>
                  <a:pt x="23" y="9"/>
                  <a:pt x="20" y="8"/>
                  <a:pt x="18" y="7"/>
                </a:cubicBezTo>
                <a:cubicBezTo>
                  <a:pt x="16" y="6"/>
                  <a:pt x="14" y="5"/>
                  <a:pt x="14" y="5"/>
                </a:cubicBezTo>
                <a:cubicBezTo>
                  <a:pt x="14" y="4"/>
                  <a:pt x="14" y="4"/>
                  <a:pt x="14" y="4"/>
                </a:cubicBezTo>
                <a:cubicBezTo>
                  <a:pt x="10" y="0"/>
                  <a:pt x="10" y="0"/>
                  <a:pt x="10" y="0"/>
                </a:cubicBezTo>
                <a:cubicBezTo>
                  <a:pt x="9" y="0"/>
                  <a:pt x="8" y="1"/>
                  <a:pt x="8" y="1"/>
                </a:cubicBezTo>
                <a:cubicBezTo>
                  <a:pt x="6" y="1"/>
                  <a:pt x="7" y="1"/>
                  <a:pt x="6" y="2"/>
                </a:cubicBezTo>
                <a:cubicBezTo>
                  <a:pt x="5" y="2"/>
                  <a:pt x="3" y="4"/>
                  <a:pt x="0" y="4"/>
                </a:cubicBezTo>
                <a:cubicBezTo>
                  <a:pt x="0" y="4"/>
                  <a:pt x="0" y="4"/>
                  <a:pt x="0" y="4"/>
                </a:cubicBezTo>
                <a:cubicBezTo>
                  <a:pt x="0" y="4"/>
                  <a:pt x="0" y="4"/>
                  <a:pt x="0" y="4"/>
                </a:cubicBezTo>
                <a:cubicBezTo>
                  <a:pt x="0" y="5"/>
                  <a:pt x="0" y="5"/>
                  <a:pt x="0" y="5"/>
                </a:cubicBezTo>
                <a:cubicBezTo>
                  <a:pt x="0" y="6"/>
                  <a:pt x="1" y="7"/>
                  <a:pt x="2" y="9"/>
                </a:cubicBezTo>
                <a:cubicBezTo>
                  <a:pt x="5" y="12"/>
                  <a:pt x="7" y="16"/>
                  <a:pt x="7" y="20"/>
                </a:cubicBezTo>
                <a:cubicBezTo>
                  <a:pt x="7" y="23"/>
                  <a:pt x="6" y="26"/>
                  <a:pt x="5" y="29"/>
                </a:cubicBezTo>
                <a:cubicBezTo>
                  <a:pt x="4" y="32"/>
                  <a:pt x="3" y="36"/>
                  <a:pt x="1" y="41"/>
                </a:cubicBezTo>
                <a:cubicBezTo>
                  <a:pt x="1" y="43"/>
                  <a:pt x="0" y="45"/>
                  <a:pt x="0" y="46"/>
                </a:cubicBezTo>
                <a:cubicBezTo>
                  <a:pt x="4" y="49"/>
                  <a:pt x="16" y="56"/>
                  <a:pt x="24" y="61"/>
                </a:cubicBezTo>
                <a:cubicBezTo>
                  <a:pt x="30" y="64"/>
                  <a:pt x="36" y="71"/>
                  <a:pt x="41" y="77"/>
                </a:cubicBezTo>
                <a:cubicBezTo>
                  <a:pt x="42" y="78"/>
                  <a:pt x="43" y="79"/>
                  <a:pt x="43" y="79"/>
                </a:cubicBezTo>
                <a:cubicBezTo>
                  <a:pt x="43" y="79"/>
                  <a:pt x="43" y="79"/>
                  <a:pt x="43" y="79"/>
                </a:cubicBezTo>
                <a:cubicBezTo>
                  <a:pt x="45" y="74"/>
                  <a:pt x="46" y="73"/>
                  <a:pt x="47" y="70"/>
                </a:cubicBezTo>
                <a:cubicBezTo>
                  <a:pt x="48" y="68"/>
                  <a:pt x="49" y="68"/>
                  <a:pt x="52" y="63"/>
                </a:cubicBezTo>
                <a:cubicBezTo>
                  <a:pt x="54" y="59"/>
                  <a:pt x="56" y="62"/>
                  <a:pt x="59" y="59"/>
                </a:cubicBezTo>
                <a:cubicBezTo>
                  <a:pt x="54" y="51"/>
                  <a:pt x="54" y="51"/>
                  <a:pt x="54" y="51"/>
                </a:cubicBezTo>
                <a:cubicBezTo>
                  <a:pt x="53" y="51"/>
                  <a:pt x="53" y="51"/>
                  <a:pt x="53" y="50"/>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84" name="Freeform 98"/>
          <p:cNvSpPr/>
          <p:nvPr/>
        </p:nvSpPr>
        <p:spPr bwMode="auto">
          <a:xfrm>
            <a:off x="3503124" y="4698662"/>
            <a:ext cx="351269" cy="547835"/>
          </a:xfrm>
          <a:custGeom>
            <a:avLst/>
            <a:gdLst>
              <a:gd name="T0" fmla="*/ 87 w 106"/>
              <a:gd name="T1" fmla="*/ 163 h 166"/>
              <a:gd name="T2" fmla="*/ 92 w 106"/>
              <a:gd name="T3" fmla="*/ 165 h 166"/>
              <a:gd name="T4" fmla="*/ 100 w 106"/>
              <a:gd name="T5" fmla="*/ 154 h 166"/>
              <a:gd name="T6" fmla="*/ 100 w 106"/>
              <a:gd name="T7" fmla="*/ 148 h 166"/>
              <a:gd name="T8" fmla="*/ 100 w 106"/>
              <a:gd name="T9" fmla="*/ 139 h 166"/>
              <a:gd name="T10" fmla="*/ 102 w 106"/>
              <a:gd name="T11" fmla="*/ 126 h 166"/>
              <a:gd name="T12" fmla="*/ 105 w 106"/>
              <a:gd name="T13" fmla="*/ 115 h 166"/>
              <a:gd name="T14" fmla="*/ 106 w 106"/>
              <a:gd name="T15" fmla="*/ 114 h 166"/>
              <a:gd name="T16" fmla="*/ 101 w 106"/>
              <a:gd name="T17" fmla="*/ 110 h 166"/>
              <a:gd name="T18" fmla="*/ 88 w 106"/>
              <a:gd name="T19" fmla="*/ 103 h 166"/>
              <a:gd name="T20" fmla="*/ 88 w 106"/>
              <a:gd name="T21" fmla="*/ 95 h 166"/>
              <a:gd name="T22" fmla="*/ 81 w 106"/>
              <a:gd name="T23" fmla="*/ 97 h 166"/>
              <a:gd name="T24" fmla="*/ 71 w 106"/>
              <a:gd name="T25" fmla="*/ 92 h 166"/>
              <a:gd name="T26" fmla="*/ 64 w 106"/>
              <a:gd name="T27" fmla="*/ 80 h 166"/>
              <a:gd name="T28" fmla="*/ 65 w 106"/>
              <a:gd name="T29" fmla="*/ 65 h 166"/>
              <a:gd name="T30" fmla="*/ 69 w 106"/>
              <a:gd name="T31" fmla="*/ 55 h 166"/>
              <a:gd name="T32" fmla="*/ 78 w 106"/>
              <a:gd name="T33" fmla="*/ 47 h 166"/>
              <a:gd name="T34" fmla="*/ 86 w 106"/>
              <a:gd name="T35" fmla="*/ 44 h 166"/>
              <a:gd name="T36" fmla="*/ 91 w 106"/>
              <a:gd name="T37" fmla="*/ 43 h 166"/>
              <a:gd name="T38" fmla="*/ 90 w 106"/>
              <a:gd name="T39" fmla="*/ 37 h 166"/>
              <a:gd name="T40" fmla="*/ 91 w 106"/>
              <a:gd name="T41" fmla="*/ 32 h 166"/>
              <a:gd name="T42" fmla="*/ 87 w 106"/>
              <a:gd name="T43" fmla="*/ 31 h 166"/>
              <a:gd name="T44" fmla="*/ 78 w 106"/>
              <a:gd name="T45" fmla="*/ 33 h 166"/>
              <a:gd name="T46" fmla="*/ 69 w 106"/>
              <a:gd name="T47" fmla="*/ 31 h 166"/>
              <a:gd name="T48" fmla="*/ 62 w 106"/>
              <a:gd name="T49" fmla="*/ 22 h 166"/>
              <a:gd name="T50" fmla="*/ 55 w 106"/>
              <a:gd name="T51" fmla="*/ 14 h 166"/>
              <a:gd name="T52" fmla="*/ 44 w 106"/>
              <a:gd name="T53" fmla="*/ 10 h 166"/>
              <a:gd name="T54" fmla="*/ 39 w 106"/>
              <a:gd name="T55" fmla="*/ 12 h 166"/>
              <a:gd name="T56" fmla="*/ 33 w 106"/>
              <a:gd name="T57" fmla="*/ 8 h 166"/>
              <a:gd name="T58" fmla="*/ 32 w 106"/>
              <a:gd name="T59" fmla="*/ 8 h 166"/>
              <a:gd name="T60" fmla="*/ 24 w 106"/>
              <a:gd name="T61" fmla="*/ 3 h 166"/>
              <a:gd name="T62" fmla="*/ 13 w 106"/>
              <a:gd name="T63" fmla="*/ 3 h 166"/>
              <a:gd name="T64" fmla="*/ 8 w 106"/>
              <a:gd name="T65" fmla="*/ 13 h 166"/>
              <a:gd name="T66" fmla="*/ 4 w 106"/>
              <a:gd name="T67" fmla="*/ 26 h 166"/>
              <a:gd name="T68" fmla="*/ 13 w 106"/>
              <a:gd name="T69" fmla="*/ 36 h 166"/>
              <a:gd name="T70" fmla="*/ 3 w 106"/>
              <a:gd name="T71" fmla="*/ 51 h 166"/>
              <a:gd name="T72" fmla="*/ 9 w 106"/>
              <a:gd name="T73" fmla="*/ 63 h 166"/>
              <a:gd name="T74" fmla="*/ 28 w 106"/>
              <a:gd name="T75" fmla="*/ 96 h 166"/>
              <a:gd name="T76" fmla="*/ 39 w 106"/>
              <a:gd name="T77" fmla="*/ 117 h 166"/>
              <a:gd name="T78" fmla="*/ 47 w 106"/>
              <a:gd name="T79" fmla="*/ 137 h 166"/>
              <a:gd name="T80" fmla="*/ 85 w 106"/>
              <a:gd name="T81" fmla="*/ 15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6" h="166">
                <a:moveTo>
                  <a:pt x="85" y="157"/>
                </a:moveTo>
                <a:cubicBezTo>
                  <a:pt x="85" y="159"/>
                  <a:pt x="81" y="159"/>
                  <a:pt x="87" y="163"/>
                </a:cubicBezTo>
                <a:cubicBezTo>
                  <a:pt x="88" y="164"/>
                  <a:pt x="90" y="165"/>
                  <a:pt x="91" y="166"/>
                </a:cubicBezTo>
                <a:cubicBezTo>
                  <a:pt x="91" y="166"/>
                  <a:pt x="91" y="166"/>
                  <a:pt x="92" y="165"/>
                </a:cubicBezTo>
                <a:cubicBezTo>
                  <a:pt x="93" y="164"/>
                  <a:pt x="96" y="162"/>
                  <a:pt x="96" y="161"/>
                </a:cubicBezTo>
                <a:cubicBezTo>
                  <a:pt x="97" y="160"/>
                  <a:pt x="98" y="158"/>
                  <a:pt x="100" y="154"/>
                </a:cubicBezTo>
                <a:cubicBezTo>
                  <a:pt x="101" y="153"/>
                  <a:pt x="101" y="151"/>
                  <a:pt x="101" y="150"/>
                </a:cubicBezTo>
                <a:cubicBezTo>
                  <a:pt x="101" y="149"/>
                  <a:pt x="101" y="149"/>
                  <a:pt x="100" y="148"/>
                </a:cubicBezTo>
                <a:cubicBezTo>
                  <a:pt x="99" y="147"/>
                  <a:pt x="99" y="146"/>
                  <a:pt x="99" y="144"/>
                </a:cubicBezTo>
                <a:cubicBezTo>
                  <a:pt x="99" y="142"/>
                  <a:pt x="100" y="141"/>
                  <a:pt x="100" y="139"/>
                </a:cubicBezTo>
                <a:cubicBezTo>
                  <a:pt x="100" y="136"/>
                  <a:pt x="100" y="134"/>
                  <a:pt x="101" y="132"/>
                </a:cubicBezTo>
                <a:cubicBezTo>
                  <a:pt x="102" y="130"/>
                  <a:pt x="102" y="128"/>
                  <a:pt x="102" y="126"/>
                </a:cubicBezTo>
                <a:cubicBezTo>
                  <a:pt x="102" y="125"/>
                  <a:pt x="102" y="124"/>
                  <a:pt x="102" y="123"/>
                </a:cubicBezTo>
                <a:cubicBezTo>
                  <a:pt x="102" y="120"/>
                  <a:pt x="103" y="117"/>
                  <a:pt x="105" y="115"/>
                </a:cubicBezTo>
                <a:cubicBezTo>
                  <a:pt x="106" y="114"/>
                  <a:pt x="106" y="114"/>
                  <a:pt x="106" y="114"/>
                </a:cubicBezTo>
                <a:cubicBezTo>
                  <a:pt x="106" y="114"/>
                  <a:pt x="106" y="114"/>
                  <a:pt x="106" y="114"/>
                </a:cubicBezTo>
                <a:cubicBezTo>
                  <a:pt x="106" y="114"/>
                  <a:pt x="105" y="114"/>
                  <a:pt x="105" y="113"/>
                </a:cubicBezTo>
                <a:cubicBezTo>
                  <a:pt x="104" y="112"/>
                  <a:pt x="103" y="111"/>
                  <a:pt x="101" y="110"/>
                </a:cubicBezTo>
                <a:cubicBezTo>
                  <a:pt x="99" y="107"/>
                  <a:pt x="93" y="105"/>
                  <a:pt x="91" y="105"/>
                </a:cubicBezTo>
                <a:cubicBezTo>
                  <a:pt x="90" y="105"/>
                  <a:pt x="88" y="103"/>
                  <a:pt x="88" y="103"/>
                </a:cubicBezTo>
                <a:cubicBezTo>
                  <a:pt x="88" y="102"/>
                  <a:pt x="88" y="101"/>
                  <a:pt x="88" y="100"/>
                </a:cubicBezTo>
                <a:cubicBezTo>
                  <a:pt x="88" y="98"/>
                  <a:pt x="88" y="96"/>
                  <a:pt x="88" y="95"/>
                </a:cubicBezTo>
                <a:cubicBezTo>
                  <a:pt x="87" y="95"/>
                  <a:pt x="85" y="96"/>
                  <a:pt x="83" y="97"/>
                </a:cubicBezTo>
                <a:cubicBezTo>
                  <a:pt x="82" y="97"/>
                  <a:pt x="82" y="97"/>
                  <a:pt x="81" y="97"/>
                </a:cubicBezTo>
                <a:cubicBezTo>
                  <a:pt x="79" y="97"/>
                  <a:pt x="77" y="96"/>
                  <a:pt x="76" y="95"/>
                </a:cubicBezTo>
                <a:cubicBezTo>
                  <a:pt x="75" y="94"/>
                  <a:pt x="73" y="93"/>
                  <a:pt x="71" y="92"/>
                </a:cubicBezTo>
                <a:cubicBezTo>
                  <a:pt x="68" y="90"/>
                  <a:pt x="66" y="87"/>
                  <a:pt x="66" y="85"/>
                </a:cubicBezTo>
                <a:cubicBezTo>
                  <a:pt x="65" y="82"/>
                  <a:pt x="65" y="81"/>
                  <a:pt x="64" y="80"/>
                </a:cubicBezTo>
                <a:cubicBezTo>
                  <a:pt x="62" y="78"/>
                  <a:pt x="61" y="76"/>
                  <a:pt x="61" y="74"/>
                </a:cubicBezTo>
                <a:cubicBezTo>
                  <a:pt x="61" y="70"/>
                  <a:pt x="63" y="67"/>
                  <a:pt x="65" y="65"/>
                </a:cubicBezTo>
                <a:cubicBezTo>
                  <a:pt x="66" y="64"/>
                  <a:pt x="67" y="63"/>
                  <a:pt x="67" y="62"/>
                </a:cubicBezTo>
                <a:cubicBezTo>
                  <a:pt x="67" y="60"/>
                  <a:pt x="68" y="57"/>
                  <a:pt x="69" y="55"/>
                </a:cubicBezTo>
                <a:cubicBezTo>
                  <a:pt x="70" y="52"/>
                  <a:pt x="72" y="50"/>
                  <a:pt x="74" y="49"/>
                </a:cubicBezTo>
                <a:cubicBezTo>
                  <a:pt x="76" y="48"/>
                  <a:pt x="78" y="47"/>
                  <a:pt x="78" y="47"/>
                </a:cubicBezTo>
                <a:cubicBezTo>
                  <a:pt x="79" y="46"/>
                  <a:pt x="80" y="46"/>
                  <a:pt x="82" y="45"/>
                </a:cubicBezTo>
                <a:cubicBezTo>
                  <a:pt x="83" y="45"/>
                  <a:pt x="85" y="45"/>
                  <a:pt x="86" y="44"/>
                </a:cubicBezTo>
                <a:cubicBezTo>
                  <a:pt x="88" y="44"/>
                  <a:pt x="90" y="44"/>
                  <a:pt x="92" y="44"/>
                </a:cubicBezTo>
                <a:cubicBezTo>
                  <a:pt x="91" y="43"/>
                  <a:pt x="91" y="43"/>
                  <a:pt x="91" y="43"/>
                </a:cubicBezTo>
                <a:cubicBezTo>
                  <a:pt x="90" y="42"/>
                  <a:pt x="89" y="41"/>
                  <a:pt x="89" y="40"/>
                </a:cubicBezTo>
                <a:cubicBezTo>
                  <a:pt x="89" y="38"/>
                  <a:pt x="90" y="38"/>
                  <a:pt x="90" y="37"/>
                </a:cubicBezTo>
                <a:cubicBezTo>
                  <a:pt x="90" y="37"/>
                  <a:pt x="90" y="36"/>
                  <a:pt x="90" y="35"/>
                </a:cubicBezTo>
                <a:cubicBezTo>
                  <a:pt x="90" y="34"/>
                  <a:pt x="91" y="33"/>
                  <a:pt x="91" y="32"/>
                </a:cubicBezTo>
                <a:cubicBezTo>
                  <a:pt x="90" y="32"/>
                  <a:pt x="89" y="32"/>
                  <a:pt x="88" y="31"/>
                </a:cubicBezTo>
                <a:cubicBezTo>
                  <a:pt x="88" y="31"/>
                  <a:pt x="87" y="31"/>
                  <a:pt x="87" y="31"/>
                </a:cubicBezTo>
                <a:cubicBezTo>
                  <a:pt x="85" y="31"/>
                  <a:pt x="84" y="32"/>
                  <a:pt x="83" y="32"/>
                </a:cubicBezTo>
                <a:cubicBezTo>
                  <a:pt x="82" y="33"/>
                  <a:pt x="80" y="33"/>
                  <a:pt x="78" y="33"/>
                </a:cubicBezTo>
                <a:cubicBezTo>
                  <a:pt x="76" y="33"/>
                  <a:pt x="75" y="33"/>
                  <a:pt x="73" y="32"/>
                </a:cubicBezTo>
                <a:cubicBezTo>
                  <a:pt x="71" y="32"/>
                  <a:pt x="70" y="31"/>
                  <a:pt x="69" y="31"/>
                </a:cubicBezTo>
                <a:cubicBezTo>
                  <a:pt x="68" y="30"/>
                  <a:pt x="67" y="29"/>
                  <a:pt x="67" y="28"/>
                </a:cubicBezTo>
                <a:cubicBezTo>
                  <a:pt x="66" y="27"/>
                  <a:pt x="66" y="26"/>
                  <a:pt x="62" y="22"/>
                </a:cubicBezTo>
                <a:cubicBezTo>
                  <a:pt x="59" y="19"/>
                  <a:pt x="58" y="17"/>
                  <a:pt x="57" y="16"/>
                </a:cubicBezTo>
                <a:cubicBezTo>
                  <a:pt x="56" y="14"/>
                  <a:pt x="56" y="14"/>
                  <a:pt x="55" y="14"/>
                </a:cubicBezTo>
                <a:cubicBezTo>
                  <a:pt x="55" y="14"/>
                  <a:pt x="54" y="14"/>
                  <a:pt x="53" y="13"/>
                </a:cubicBezTo>
                <a:cubicBezTo>
                  <a:pt x="49" y="11"/>
                  <a:pt x="46" y="10"/>
                  <a:pt x="44" y="10"/>
                </a:cubicBezTo>
                <a:cubicBezTo>
                  <a:pt x="42" y="10"/>
                  <a:pt x="42" y="11"/>
                  <a:pt x="42" y="11"/>
                </a:cubicBezTo>
                <a:cubicBezTo>
                  <a:pt x="41" y="11"/>
                  <a:pt x="40" y="12"/>
                  <a:pt x="39" y="12"/>
                </a:cubicBezTo>
                <a:cubicBezTo>
                  <a:pt x="37" y="12"/>
                  <a:pt x="36" y="11"/>
                  <a:pt x="35" y="10"/>
                </a:cubicBezTo>
                <a:cubicBezTo>
                  <a:pt x="34" y="9"/>
                  <a:pt x="33" y="9"/>
                  <a:pt x="33" y="8"/>
                </a:cubicBezTo>
                <a:cubicBezTo>
                  <a:pt x="33" y="8"/>
                  <a:pt x="33" y="8"/>
                  <a:pt x="32" y="8"/>
                </a:cubicBezTo>
                <a:cubicBezTo>
                  <a:pt x="32" y="8"/>
                  <a:pt x="32" y="8"/>
                  <a:pt x="32" y="8"/>
                </a:cubicBezTo>
                <a:cubicBezTo>
                  <a:pt x="31" y="8"/>
                  <a:pt x="30" y="7"/>
                  <a:pt x="29" y="7"/>
                </a:cubicBezTo>
                <a:cubicBezTo>
                  <a:pt x="28" y="6"/>
                  <a:pt x="26" y="4"/>
                  <a:pt x="24" y="3"/>
                </a:cubicBezTo>
                <a:cubicBezTo>
                  <a:pt x="22" y="2"/>
                  <a:pt x="20" y="1"/>
                  <a:pt x="19" y="0"/>
                </a:cubicBezTo>
                <a:cubicBezTo>
                  <a:pt x="16" y="1"/>
                  <a:pt x="14" y="1"/>
                  <a:pt x="13" y="3"/>
                </a:cubicBezTo>
                <a:cubicBezTo>
                  <a:pt x="12" y="5"/>
                  <a:pt x="12" y="9"/>
                  <a:pt x="11" y="10"/>
                </a:cubicBezTo>
                <a:cubicBezTo>
                  <a:pt x="9" y="11"/>
                  <a:pt x="8" y="10"/>
                  <a:pt x="8" y="13"/>
                </a:cubicBezTo>
                <a:cubicBezTo>
                  <a:pt x="7" y="15"/>
                  <a:pt x="6" y="22"/>
                  <a:pt x="6" y="22"/>
                </a:cubicBezTo>
                <a:cubicBezTo>
                  <a:pt x="6" y="22"/>
                  <a:pt x="4" y="23"/>
                  <a:pt x="4" y="26"/>
                </a:cubicBezTo>
                <a:cubicBezTo>
                  <a:pt x="4" y="29"/>
                  <a:pt x="11" y="31"/>
                  <a:pt x="11" y="31"/>
                </a:cubicBezTo>
                <a:cubicBezTo>
                  <a:pt x="11" y="31"/>
                  <a:pt x="15" y="34"/>
                  <a:pt x="13" y="36"/>
                </a:cubicBezTo>
                <a:cubicBezTo>
                  <a:pt x="10" y="38"/>
                  <a:pt x="6" y="42"/>
                  <a:pt x="5" y="44"/>
                </a:cubicBezTo>
                <a:cubicBezTo>
                  <a:pt x="3" y="46"/>
                  <a:pt x="2" y="49"/>
                  <a:pt x="3" y="51"/>
                </a:cubicBezTo>
                <a:cubicBezTo>
                  <a:pt x="4" y="53"/>
                  <a:pt x="4" y="55"/>
                  <a:pt x="2" y="57"/>
                </a:cubicBezTo>
                <a:cubicBezTo>
                  <a:pt x="0" y="60"/>
                  <a:pt x="3" y="60"/>
                  <a:pt x="9" y="63"/>
                </a:cubicBezTo>
                <a:cubicBezTo>
                  <a:pt x="14" y="66"/>
                  <a:pt x="18" y="79"/>
                  <a:pt x="21" y="82"/>
                </a:cubicBezTo>
                <a:cubicBezTo>
                  <a:pt x="24" y="84"/>
                  <a:pt x="25" y="89"/>
                  <a:pt x="28" y="96"/>
                </a:cubicBezTo>
                <a:cubicBezTo>
                  <a:pt x="31" y="103"/>
                  <a:pt x="27" y="99"/>
                  <a:pt x="34" y="108"/>
                </a:cubicBezTo>
                <a:cubicBezTo>
                  <a:pt x="40" y="117"/>
                  <a:pt x="35" y="114"/>
                  <a:pt x="39" y="117"/>
                </a:cubicBezTo>
                <a:cubicBezTo>
                  <a:pt x="44" y="121"/>
                  <a:pt x="44" y="121"/>
                  <a:pt x="44" y="125"/>
                </a:cubicBezTo>
                <a:cubicBezTo>
                  <a:pt x="43" y="130"/>
                  <a:pt x="33" y="127"/>
                  <a:pt x="47" y="137"/>
                </a:cubicBezTo>
                <a:cubicBezTo>
                  <a:pt x="61" y="146"/>
                  <a:pt x="68" y="145"/>
                  <a:pt x="73" y="150"/>
                </a:cubicBezTo>
                <a:cubicBezTo>
                  <a:pt x="79" y="154"/>
                  <a:pt x="86" y="155"/>
                  <a:pt x="85" y="157"/>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85" name="Freeform 99"/>
          <p:cNvSpPr/>
          <p:nvPr/>
        </p:nvSpPr>
        <p:spPr bwMode="auto">
          <a:xfrm>
            <a:off x="9170753" y="4431116"/>
            <a:ext cx="40041" cy="65521"/>
          </a:xfrm>
          <a:custGeom>
            <a:avLst/>
            <a:gdLst>
              <a:gd name="T0" fmla="*/ 7 w 12"/>
              <a:gd name="T1" fmla="*/ 2 h 20"/>
              <a:gd name="T2" fmla="*/ 3 w 12"/>
              <a:gd name="T3" fmla="*/ 9 h 20"/>
              <a:gd name="T4" fmla="*/ 8 w 12"/>
              <a:gd name="T5" fmla="*/ 14 h 20"/>
              <a:gd name="T6" fmla="*/ 11 w 12"/>
              <a:gd name="T7" fmla="*/ 2 h 20"/>
              <a:gd name="T8" fmla="*/ 7 w 12"/>
              <a:gd name="T9" fmla="*/ 2 h 20"/>
            </a:gdLst>
            <a:ahLst/>
            <a:cxnLst>
              <a:cxn ang="0">
                <a:pos x="T0" y="T1"/>
              </a:cxn>
              <a:cxn ang="0">
                <a:pos x="T2" y="T3"/>
              </a:cxn>
              <a:cxn ang="0">
                <a:pos x="T4" y="T5"/>
              </a:cxn>
              <a:cxn ang="0">
                <a:pos x="T6" y="T7"/>
              </a:cxn>
              <a:cxn ang="0">
                <a:pos x="T8" y="T9"/>
              </a:cxn>
            </a:cxnLst>
            <a:rect l="0" t="0" r="r" b="b"/>
            <a:pathLst>
              <a:path w="12" h="20">
                <a:moveTo>
                  <a:pt x="7" y="2"/>
                </a:moveTo>
                <a:cubicBezTo>
                  <a:pt x="3" y="7"/>
                  <a:pt x="0" y="5"/>
                  <a:pt x="3" y="9"/>
                </a:cubicBezTo>
                <a:cubicBezTo>
                  <a:pt x="6" y="13"/>
                  <a:pt x="6" y="20"/>
                  <a:pt x="8" y="14"/>
                </a:cubicBezTo>
                <a:cubicBezTo>
                  <a:pt x="11" y="7"/>
                  <a:pt x="12" y="3"/>
                  <a:pt x="11" y="2"/>
                </a:cubicBezTo>
                <a:cubicBezTo>
                  <a:pt x="10" y="0"/>
                  <a:pt x="7" y="2"/>
                  <a:pt x="7" y="2"/>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86" name="Freeform 100"/>
          <p:cNvSpPr/>
          <p:nvPr/>
        </p:nvSpPr>
        <p:spPr bwMode="auto">
          <a:xfrm>
            <a:off x="9147094" y="4403815"/>
            <a:ext cx="69162" cy="29121"/>
          </a:xfrm>
          <a:custGeom>
            <a:avLst/>
            <a:gdLst>
              <a:gd name="T0" fmla="*/ 15 w 21"/>
              <a:gd name="T1" fmla="*/ 2 h 9"/>
              <a:gd name="T2" fmla="*/ 5 w 21"/>
              <a:gd name="T3" fmla="*/ 0 h 9"/>
              <a:gd name="T4" fmla="*/ 4 w 21"/>
              <a:gd name="T5" fmla="*/ 9 h 9"/>
              <a:gd name="T6" fmla="*/ 12 w 21"/>
              <a:gd name="T7" fmla="*/ 7 h 9"/>
              <a:gd name="T8" fmla="*/ 15 w 21"/>
              <a:gd name="T9" fmla="*/ 2 h 9"/>
            </a:gdLst>
            <a:ahLst/>
            <a:cxnLst>
              <a:cxn ang="0">
                <a:pos x="T0" y="T1"/>
              </a:cxn>
              <a:cxn ang="0">
                <a:pos x="T2" y="T3"/>
              </a:cxn>
              <a:cxn ang="0">
                <a:pos x="T4" y="T5"/>
              </a:cxn>
              <a:cxn ang="0">
                <a:pos x="T6" y="T7"/>
              </a:cxn>
              <a:cxn ang="0">
                <a:pos x="T8" y="T9"/>
              </a:cxn>
            </a:cxnLst>
            <a:rect l="0" t="0" r="r" b="b"/>
            <a:pathLst>
              <a:path w="21" h="9">
                <a:moveTo>
                  <a:pt x="15" y="2"/>
                </a:moveTo>
                <a:cubicBezTo>
                  <a:pt x="9" y="0"/>
                  <a:pt x="5" y="0"/>
                  <a:pt x="5" y="0"/>
                </a:cubicBezTo>
                <a:cubicBezTo>
                  <a:pt x="4" y="7"/>
                  <a:pt x="0" y="8"/>
                  <a:pt x="4" y="9"/>
                </a:cubicBezTo>
                <a:cubicBezTo>
                  <a:pt x="8" y="9"/>
                  <a:pt x="9" y="9"/>
                  <a:pt x="12" y="7"/>
                </a:cubicBezTo>
                <a:cubicBezTo>
                  <a:pt x="16" y="5"/>
                  <a:pt x="21" y="4"/>
                  <a:pt x="15" y="2"/>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87" name="Freeform 101"/>
          <p:cNvSpPr/>
          <p:nvPr/>
        </p:nvSpPr>
        <p:spPr bwMode="auto">
          <a:xfrm>
            <a:off x="9167113" y="4460236"/>
            <a:ext cx="129224" cy="112843"/>
          </a:xfrm>
          <a:custGeom>
            <a:avLst/>
            <a:gdLst>
              <a:gd name="T0" fmla="*/ 30 w 39"/>
              <a:gd name="T1" fmla="*/ 22 h 34"/>
              <a:gd name="T2" fmla="*/ 36 w 39"/>
              <a:gd name="T3" fmla="*/ 24 h 34"/>
              <a:gd name="T4" fmla="*/ 35 w 39"/>
              <a:gd name="T5" fmla="*/ 8 h 34"/>
              <a:gd name="T6" fmla="*/ 32 w 39"/>
              <a:gd name="T7" fmla="*/ 2 h 34"/>
              <a:gd name="T8" fmla="*/ 28 w 39"/>
              <a:gd name="T9" fmla="*/ 1 h 34"/>
              <a:gd name="T10" fmla="*/ 21 w 39"/>
              <a:gd name="T11" fmla="*/ 8 h 34"/>
              <a:gd name="T12" fmla="*/ 17 w 39"/>
              <a:gd name="T13" fmla="*/ 12 h 34"/>
              <a:gd name="T14" fmla="*/ 11 w 39"/>
              <a:gd name="T15" fmla="*/ 8 h 34"/>
              <a:gd name="T16" fmla="*/ 5 w 39"/>
              <a:gd name="T17" fmla="*/ 15 h 34"/>
              <a:gd name="T18" fmla="*/ 0 w 39"/>
              <a:gd name="T19" fmla="*/ 20 h 34"/>
              <a:gd name="T20" fmla="*/ 4 w 39"/>
              <a:gd name="T21" fmla="*/ 19 h 34"/>
              <a:gd name="T22" fmla="*/ 11 w 39"/>
              <a:gd name="T23" fmla="*/ 15 h 34"/>
              <a:gd name="T24" fmla="*/ 17 w 39"/>
              <a:gd name="T25" fmla="*/ 19 h 34"/>
              <a:gd name="T26" fmla="*/ 14 w 39"/>
              <a:gd name="T27" fmla="*/ 24 h 34"/>
              <a:gd name="T28" fmla="*/ 23 w 39"/>
              <a:gd name="T29" fmla="*/ 33 h 34"/>
              <a:gd name="T30" fmla="*/ 32 w 39"/>
              <a:gd name="T31" fmla="*/ 30 h 34"/>
              <a:gd name="T32" fmla="*/ 30 w 39"/>
              <a:gd name="T33"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34">
                <a:moveTo>
                  <a:pt x="30" y="22"/>
                </a:moveTo>
                <a:cubicBezTo>
                  <a:pt x="33" y="22"/>
                  <a:pt x="32" y="27"/>
                  <a:pt x="36" y="24"/>
                </a:cubicBezTo>
                <a:cubicBezTo>
                  <a:pt x="39" y="21"/>
                  <a:pt x="36" y="11"/>
                  <a:pt x="35" y="8"/>
                </a:cubicBezTo>
                <a:cubicBezTo>
                  <a:pt x="35" y="5"/>
                  <a:pt x="35" y="4"/>
                  <a:pt x="32" y="2"/>
                </a:cubicBezTo>
                <a:cubicBezTo>
                  <a:pt x="29" y="0"/>
                  <a:pt x="28" y="1"/>
                  <a:pt x="28" y="1"/>
                </a:cubicBezTo>
                <a:cubicBezTo>
                  <a:pt x="28" y="5"/>
                  <a:pt x="25" y="7"/>
                  <a:pt x="21" y="8"/>
                </a:cubicBezTo>
                <a:cubicBezTo>
                  <a:pt x="18" y="9"/>
                  <a:pt x="19" y="13"/>
                  <a:pt x="17" y="12"/>
                </a:cubicBezTo>
                <a:cubicBezTo>
                  <a:pt x="14" y="11"/>
                  <a:pt x="14" y="6"/>
                  <a:pt x="11" y="8"/>
                </a:cubicBezTo>
                <a:cubicBezTo>
                  <a:pt x="7" y="11"/>
                  <a:pt x="7" y="13"/>
                  <a:pt x="5" y="15"/>
                </a:cubicBezTo>
                <a:cubicBezTo>
                  <a:pt x="3" y="16"/>
                  <a:pt x="0" y="17"/>
                  <a:pt x="0" y="20"/>
                </a:cubicBezTo>
                <a:cubicBezTo>
                  <a:pt x="0" y="23"/>
                  <a:pt x="0" y="20"/>
                  <a:pt x="4" y="19"/>
                </a:cubicBezTo>
                <a:cubicBezTo>
                  <a:pt x="8" y="17"/>
                  <a:pt x="8" y="16"/>
                  <a:pt x="11" y="15"/>
                </a:cubicBezTo>
                <a:cubicBezTo>
                  <a:pt x="15" y="14"/>
                  <a:pt x="16" y="16"/>
                  <a:pt x="17" y="19"/>
                </a:cubicBezTo>
                <a:cubicBezTo>
                  <a:pt x="18" y="21"/>
                  <a:pt x="11" y="21"/>
                  <a:pt x="14" y="24"/>
                </a:cubicBezTo>
                <a:cubicBezTo>
                  <a:pt x="17" y="28"/>
                  <a:pt x="16" y="32"/>
                  <a:pt x="23" y="33"/>
                </a:cubicBezTo>
                <a:cubicBezTo>
                  <a:pt x="31" y="33"/>
                  <a:pt x="34" y="34"/>
                  <a:pt x="32" y="30"/>
                </a:cubicBezTo>
                <a:cubicBezTo>
                  <a:pt x="31" y="26"/>
                  <a:pt x="28" y="22"/>
                  <a:pt x="30" y="22"/>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88" name="Freeform 102"/>
          <p:cNvSpPr/>
          <p:nvPr/>
        </p:nvSpPr>
        <p:spPr bwMode="auto">
          <a:xfrm>
            <a:off x="8753963" y="4172669"/>
            <a:ext cx="100103" cy="45502"/>
          </a:xfrm>
          <a:custGeom>
            <a:avLst/>
            <a:gdLst>
              <a:gd name="T0" fmla="*/ 30 w 30"/>
              <a:gd name="T1" fmla="*/ 1 h 14"/>
              <a:gd name="T2" fmla="*/ 9 w 30"/>
              <a:gd name="T3" fmla="*/ 1 h 14"/>
              <a:gd name="T4" fmla="*/ 15 w 30"/>
              <a:gd name="T5" fmla="*/ 12 h 14"/>
              <a:gd name="T6" fmla="*/ 30 w 30"/>
              <a:gd name="T7" fmla="*/ 1 h 14"/>
            </a:gdLst>
            <a:ahLst/>
            <a:cxnLst>
              <a:cxn ang="0">
                <a:pos x="T0" y="T1"/>
              </a:cxn>
              <a:cxn ang="0">
                <a:pos x="T2" y="T3"/>
              </a:cxn>
              <a:cxn ang="0">
                <a:pos x="T4" y="T5"/>
              </a:cxn>
              <a:cxn ang="0">
                <a:pos x="T6" y="T7"/>
              </a:cxn>
            </a:cxnLst>
            <a:rect l="0" t="0" r="r" b="b"/>
            <a:pathLst>
              <a:path w="30" h="14">
                <a:moveTo>
                  <a:pt x="30" y="1"/>
                </a:moveTo>
                <a:cubicBezTo>
                  <a:pt x="30" y="1"/>
                  <a:pt x="18" y="0"/>
                  <a:pt x="9" y="1"/>
                </a:cubicBezTo>
                <a:cubicBezTo>
                  <a:pt x="0" y="2"/>
                  <a:pt x="10" y="10"/>
                  <a:pt x="15" y="12"/>
                </a:cubicBezTo>
                <a:cubicBezTo>
                  <a:pt x="21" y="14"/>
                  <a:pt x="29" y="7"/>
                  <a:pt x="30" y="1"/>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89" name="Freeform 103"/>
          <p:cNvSpPr/>
          <p:nvPr/>
        </p:nvSpPr>
        <p:spPr bwMode="auto">
          <a:xfrm>
            <a:off x="9088852" y="4991691"/>
            <a:ext cx="41862" cy="27302"/>
          </a:xfrm>
          <a:custGeom>
            <a:avLst/>
            <a:gdLst>
              <a:gd name="T0" fmla="*/ 12 w 13"/>
              <a:gd name="T1" fmla="*/ 5 h 8"/>
              <a:gd name="T2" fmla="*/ 8 w 13"/>
              <a:gd name="T3" fmla="*/ 2 h 8"/>
              <a:gd name="T4" fmla="*/ 6 w 13"/>
              <a:gd name="T5" fmla="*/ 0 h 8"/>
              <a:gd name="T6" fmla="*/ 0 w 13"/>
              <a:gd name="T7" fmla="*/ 1 h 8"/>
              <a:gd name="T8" fmla="*/ 7 w 13"/>
              <a:gd name="T9" fmla="*/ 5 h 8"/>
              <a:gd name="T10" fmla="*/ 12 w 13"/>
              <a:gd name="T11" fmla="*/ 5 h 8"/>
            </a:gdLst>
            <a:ahLst/>
            <a:cxnLst>
              <a:cxn ang="0">
                <a:pos x="T0" y="T1"/>
              </a:cxn>
              <a:cxn ang="0">
                <a:pos x="T2" y="T3"/>
              </a:cxn>
              <a:cxn ang="0">
                <a:pos x="T4" y="T5"/>
              </a:cxn>
              <a:cxn ang="0">
                <a:pos x="T6" y="T7"/>
              </a:cxn>
              <a:cxn ang="0">
                <a:pos x="T8" y="T9"/>
              </a:cxn>
              <a:cxn ang="0">
                <a:pos x="T10" y="T11"/>
              </a:cxn>
            </a:cxnLst>
            <a:rect l="0" t="0" r="r" b="b"/>
            <a:pathLst>
              <a:path w="13" h="8">
                <a:moveTo>
                  <a:pt x="12" y="5"/>
                </a:moveTo>
                <a:cubicBezTo>
                  <a:pt x="11" y="3"/>
                  <a:pt x="9" y="2"/>
                  <a:pt x="8" y="2"/>
                </a:cubicBezTo>
                <a:cubicBezTo>
                  <a:pt x="7" y="1"/>
                  <a:pt x="10" y="0"/>
                  <a:pt x="6" y="0"/>
                </a:cubicBezTo>
                <a:cubicBezTo>
                  <a:pt x="2" y="0"/>
                  <a:pt x="0" y="1"/>
                  <a:pt x="0" y="1"/>
                </a:cubicBezTo>
                <a:cubicBezTo>
                  <a:pt x="4" y="5"/>
                  <a:pt x="4" y="3"/>
                  <a:pt x="7" y="5"/>
                </a:cubicBezTo>
                <a:cubicBezTo>
                  <a:pt x="10" y="8"/>
                  <a:pt x="13" y="8"/>
                  <a:pt x="12" y="5"/>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90" name="Freeform 104"/>
          <p:cNvSpPr/>
          <p:nvPr/>
        </p:nvSpPr>
        <p:spPr bwMode="auto">
          <a:xfrm>
            <a:off x="8968728" y="4958930"/>
            <a:ext cx="27302" cy="27302"/>
          </a:xfrm>
          <a:custGeom>
            <a:avLst/>
            <a:gdLst>
              <a:gd name="T0" fmla="*/ 3 w 8"/>
              <a:gd name="T1" fmla="*/ 0 h 8"/>
              <a:gd name="T2" fmla="*/ 0 w 8"/>
              <a:gd name="T3" fmla="*/ 2 h 8"/>
              <a:gd name="T4" fmla="*/ 4 w 8"/>
              <a:gd name="T5" fmla="*/ 6 h 8"/>
              <a:gd name="T6" fmla="*/ 7 w 8"/>
              <a:gd name="T7" fmla="*/ 3 h 8"/>
              <a:gd name="T8" fmla="*/ 3 w 8"/>
              <a:gd name="T9" fmla="*/ 0 h 8"/>
            </a:gdLst>
            <a:ahLst/>
            <a:cxnLst>
              <a:cxn ang="0">
                <a:pos x="T0" y="T1"/>
              </a:cxn>
              <a:cxn ang="0">
                <a:pos x="T2" y="T3"/>
              </a:cxn>
              <a:cxn ang="0">
                <a:pos x="T4" y="T5"/>
              </a:cxn>
              <a:cxn ang="0">
                <a:pos x="T6" y="T7"/>
              </a:cxn>
              <a:cxn ang="0">
                <a:pos x="T8" y="T9"/>
              </a:cxn>
            </a:cxnLst>
            <a:rect l="0" t="0" r="r" b="b"/>
            <a:pathLst>
              <a:path w="8" h="8">
                <a:moveTo>
                  <a:pt x="3" y="0"/>
                </a:moveTo>
                <a:cubicBezTo>
                  <a:pt x="2" y="0"/>
                  <a:pt x="0" y="2"/>
                  <a:pt x="0" y="2"/>
                </a:cubicBezTo>
                <a:cubicBezTo>
                  <a:pt x="1" y="5"/>
                  <a:pt x="2" y="8"/>
                  <a:pt x="4" y="6"/>
                </a:cubicBezTo>
                <a:cubicBezTo>
                  <a:pt x="5" y="4"/>
                  <a:pt x="8" y="6"/>
                  <a:pt x="7" y="3"/>
                </a:cubicBezTo>
                <a:cubicBezTo>
                  <a:pt x="6" y="0"/>
                  <a:pt x="5" y="0"/>
                  <a:pt x="3" y="0"/>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91" name="Freeform 105"/>
          <p:cNvSpPr/>
          <p:nvPr/>
        </p:nvSpPr>
        <p:spPr bwMode="auto">
          <a:xfrm>
            <a:off x="9090671" y="4017964"/>
            <a:ext cx="72802" cy="118304"/>
          </a:xfrm>
          <a:custGeom>
            <a:avLst/>
            <a:gdLst>
              <a:gd name="T0" fmla="*/ 5 w 22"/>
              <a:gd name="T1" fmla="*/ 18 h 36"/>
              <a:gd name="T2" fmla="*/ 16 w 22"/>
              <a:gd name="T3" fmla="*/ 28 h 36"/>
              <a:gd name="T4" fmla="*/ 16 w 22"/>
              <a:gd name="T5" fmla="*/ 0 h 36"/>
              <a:gd name="T6" fmla="*/ 5 w 22"/>
              <a:gd name="T7" fmla="*/ 18 h 36"/>
            </a:gdLst>
            <a:ahLst/>
            <a:cxnLst>
              <a:cxn ang="0">
                <a:pos x="T0" y="T1"/>
              </a:cxn>
              <a:cxn ang="0">
                <a:pos x="T2" y="T3"/>
              </a:cxn>
              <a:cxn ang="0">
                <a:pos x="T4" y="T5"/>
              </a:cxn>
              <a:cxn ang="0">
                <a:pos x="T6" y="T7"/>
              </a:cxn>
            </a:cxnLst>
            <a:rect l="0" t="0" r="r" b="b"/>
            <a:pathLst>
              <a:path w="22" h="36">
                <a:moveTo>
                  <a:pt x="5" y="18"/>
                </a:moveTo>
                <a:cubicBezTo>
                  <a:pt x="10" y="24"/>
                  <a:pt x="10" y="36"/>
                  <a:pt x="16" y="28"/>
                </a:cubicBezTo>
                <a:cubicBezTo>
                  <a:pt x="22" y="21"/>
                  <a:pt x="16" y="0"/>
                  <a:pt x="16" y="0"/>
                </a:cubicBezTo>
                <a:cubicBezTo>
                  <a:pt x="8" y="10"/>
                  <a:pt x="0" y="12"/>
                  <a:pt x="5" y="18"/>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92" name="Freeform 106"/>
          <p:cNvSpPr/>
          <p:nvPr/>
        </p:nvSpPr>
        <p:spPr bwMode="auto">
          <a:xfrm>
            <a:off x="9203514" y="4447495"/>
            <a:ext cx="36401" cy="16381"/>
          </a:xfrm>
          <a:custGeom>
            <a:avLst/>
            <a:gdLst>
              <a:gd name="T0" fmla="*/ 11 w 11"/>
              <a:gd name="T1" fmla="*/ 2 h 5"/>
              <a:gd name="T2" fmla="*/ 6 w 11"/>
              <a:gd name="T3" fmla="*/ 1 h 5"/>
              <a:gd name="T4" fmla="*/ 5 w 11"/>
              <a:gd name="T5" fmla="*/ 5 h 5"/>
              <a:gd name="T6" fmla="*/ 11 w 11"/>
              <a:gd name="T7" fmla="*/ 2 h 5"/>
            </a:gdLst>
            <a:ahLst/>
            <a:cxnLst>
              <a:cxn ang="0">
                <a:pos x="T0" y="T1"/>
              </a:cxn>
              <a:cxn ang="0">
                <a:pos x="T2" y="T3"/>
              </a:cxn>
              <a:cxn ang="0">
                <a:pos x="T4" y="T5"/>
              </a:cxn>
              <a:cxn ang="0">
                <a:pos x="T6" y="T7"/>
              </a:cxn>
            </a:cxnLst>
            <a:rect l="0" t="0" r="r" b="b"/>
            <a:pathLst>
              <a:path w="11" h="5">
                <a:moveTo>
                  <a:pt x="11" y="2"/>
                </a:moveTo>
                <a:cubicBezTo>
                  <a:pt x="10" y="0"/>
                  <a:pt x="6" y="1"/>
                  <a:pt x="6" y="1"/>
                </a:cubicBezTo>
                <a:cubicBezTo>
                  <a:pt x="5" y="3"/>
                  <a:pt x="0" y="5"/>
                  <a:pt x="5" y="5"/>
                </a:cubicBezTo>
                <a:cubicBezTo>
                  <a:pt x="11" y="5"/>
                  <a:pt x="11" y="4"/>
                  <a:pt x="11" y="2"/>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93" name="Freeform 107"/>
          <p:cNvSpPr/>
          <p:nvPr/>
        </p:nvSpPr>
        <p:spPr bwMode="auto">
          <a:xfrm>
            <a:off x="9005129" y="4396534"/>
            <a:ext cx="101923" cy="109203"/>
          </a:xfrm>
          <a:custGeom>
            <a:avLst/>
            <a:gdLst>
              <a:gd name="T0" fmla="*/ 22 w 31"/>
              <a:gd name="T1" fmla="*/ 13 h 33"/>
              <a:gd name="T2" fmla="*/ 6 w 31"/>
              <a:gd name="T3" fmla="*/ 29 h 33"/>
              <a:gd name="T4" fmla="*/ 12 w 31"/>
              <a:gd name="T5" fmla="*/ 29 h 33"/>
              <a:gd name="T6" fmla="*/ 17 w 31"/>
              <a:gd name="T7" fmla="*/ 24 h 33"/>
              <a:gd name="T8" fmla="*/ 28 w 31"/>
              <a:gd name="T9" fmla="*/ 11 h 33"/>
              <a:gd name="T10" fmla="*/ 31 w 31"/>
              <a:gd name="T11" fmla="*/ 0 h 33"/>
              <a:gd name="T12" fmla="*/ 26 w 31"/>
              <a:gd name="T13" fmla="*/ 6 h 33"/>
              <a:gd name="T14" fmla="*/ 22 w 31"/>
              <a:gd name="T15" fmla="*/ 13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33">
                <a:moveTo>
                  <a:pt x="22" y="13"/>
                </a:moveTo>
                <a:cubicBezTo>
                  <a:pt x="20" y="16"/>
                  <a:pt x="11" y="24"/>
                  <a:pt x="6" y="29"/>
                </a:cubicBezTo>
                <a:cubicBezTo>
                  <a:pt x="0" y="33"/>
                  <a:pt x="9" y="30"/>
                  <a:pt x="12" y="29"/>
                </a:cubicBezTo>
                <a:cubicBezTo>
                  <a:pt x="14" y="28"/>
                  <a:pt x="14" y="27"/>
                  <a:pt x="17" y="24"/>
                </a:cubicBezTo>
                <a:cubicBezTo>
                  <a:pt x="21" y="22"/>
                  <a:pt x="25" y="17"/>
                  <a:pt x="28" y="11"/>
                </a:cubicBezTo>
                <a:cubicBezTo>
                  <a:pt x="30" y="5"/>
                  <a:pt x="29" y="3"/>
                  <a:pt x="31" y="0"/>
                </a:cubicBezTo>
                <a:cubicBezTo>
                  <a:pt x="31" y="0"/>
                  <a:pt x="28" y="3"/>
                  <a:pt x="26" y="6"/>
                </a:cubicBezTo>
                <a:cubicBezTo>
                  <a:pt x="24" y="10"/>
                  <a:pt x="23" y="10"/>
                  <a:pt x="22" y="13"/>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94" name="Freeform 108"/>
          <p:cNvSpPr/>
          <p:nvPr/>
        </p:nvSpPr>
        <p:spPr bwMode="auto">
          <a:xfrm>
            <a:off x="8226149" y="3140701"/>
            <a:ext cx="875444" cy="343989"/>
          </a:xfrm>
          <a:custGeom>
            <a:avLst/>
            <a:gdLst>
              <a:gd name="T0" fmla="*/ 77 w 265"/>
              <a:gd name="T1" fmla="*/ 26 h 104"/>
              <a:gd name="T2" fmla="*/ 61 w 265"/>
              <a:gd name="T3" fmla="*/ 23 h 104"/>
              <a:gd name="T4" fmla="*/ 44 w 265"/>
              <a:gd name="T5" fmla="*/ 14 h 104"/>
              <a:gd name="T6" fmla="*/ 43 w 265"/>
              <a:gd name="T7" fmla="*/ 14 h 104"/>
              <a:gd name="T8" fmla="*/ 22 w 265"/>
              <a:gd name="T9" fmla="*/ 19 h 104"/>
              <a:gd name="T10" fmla="*/ 16 w 265"/>
              <a:gd name="T11" fmla="*/ 23 h 104"/>
              <a:gd name="T12" fmla="*/ 0 w 265"/>
              <a:gd name="T13" fmla="*/ 30 h 104"/>
              <a:gd name="T14" fmla="*/ 6 w 265"/>
              <a:gd name="T15" fmla="*/ 37 h 104"/>
              <a:gd name="T16" fmla="*/ 13 w 265"/>
              <a:gd name="T17" fmla="*/ 39 h 104"/>
              <a:gd name="T18" fmla="*/ 22 w 265"/>
              <a:gd name="T19" fmla="*/ 47 h 104"/>
              <a:gd name="T20" fmla="*/ 24 w 265"/>
              <a:gd name="T21" fmla="*/ 67 h 104"/>
              <a:gd name="T22" fmla="*/ 25 w 265"/>
              <a:gd name="T23" fmla="*/ 69 h 104"/>
              <a:gd name="T24" fmla="*/ 60 w 265"/>
              <a:gd name="T25" fmla="*/ 84 h 104"/>
              <a:gd name="T26" fmla="*/ 69 w 265"/>
              <a:gd name="T27" fmla="*/ 92 h 104"/>
              <a:gd name="T28" fmla="*/ 81 w 265"/>
              <a:gd name="T29" fmla="*/ 95 h 104"/>
              <a:gd name="T30" fmla="*/ 103 w 265"/>
              <a:gd name="T31" fmla="*/ 94 h 104"/>
              <a:gd name="T32" fmla="*/ 111 w 265"/>
              <a:gd name="T33" fmla="*/ 96 h 104"/>
              <a:gd name="T34" fmla="*/ 111 w 265"/>
              <a:gd name="T35" fmla="*/ 97 h 104"/>
              <a:gd name="T36" fmla="*/ 135 w 265"/>
              <a:gd name="T37" fmla="*/ 104 h 104"/>
              <a:gd name="T38" fmla="*/ 141 w 265"/>
              <a:gd name="T39" fmla="*/ 104 h 104"/>
              <a:gd name="T40" fmla="*/ 160 w 265"/>
              <a:gd name="T41" fmla="*/ 97 h 104"/>
              <a:gd name="T42" fmla="*/ 181 w 265"/>
              <a:gd name="T43" fmla="*/ 97 h 104"/>
              <a:gd name="T44" fmla="*/ 196 w 265"/>
              <a:gd name="T45" fmla="*/ 85 h 104"/>
              <a:gd name="T46" fmla="*/ 196 w 265"/>
              <a:gd name="T47" fmla="*/ 84 h 104"/>
              <a:gd name="T48" fmla="*/ 195 w 265"/>
              <a:gd name="T49" fmla="*/ 78 h 104"/>
              <a:gd name="T50" fmla="*/ 198 w 265"/>
              <a:gd name="T51" fmla="*/ 71 h 104"/>
              <a:gd name="T52" fmla="*/ 203 w 265"/>
              <a:gd name="T53" fmla="*/ 71 h 104"/>
              <a:gd name="T54" fmla="*/ 215 w 265"/>
              <a:gd name="T55" fmla="*/ 72 h 104"/>
              <a:gd name="T56" fmla="*/ 226 w 265"/>
              <a:gd name="T57" fmla="*/ 67 h 104"/>
              <a:gd name="T58" fmla="*/ 235 w 265"/>
              <a:gd name="T59" fmla="*/ 59 h 104"/>
              <a:gd name="T60" fmla="*/ 260 w 265"/>
              <a:gd name="T61" fmla="*/ 53 h 104"/>
              <a:gd name="T62" fmla="*/ 265 w 265"/>
              <a:gd name="T63" fmla="*/ 53 h 104"/>
              <a:gd name="T64" fmla="*/ 251 w 265"/>
              <a:gd name="T65" fmla="*/ 44 h 104"/>
              <a:gd name="T66" fmla="*/ 239 w 265"/>
              <a:gd name="T67" fmla="*/ 45 h 104"/>
              <a:gd name="T68" fmla="*/ 233 w 265"/>
              <a:gd name="T69" fmla="*/ 45 h 104"/>
              <a:gd name="T70" fmla="*/ 225 w 265"/>
              <a:gd name="T71" fmla="*/ 40 h 104"/>
              <a:gd name="T72" fmla="*/ 233 w 265"/>
              <a:gd name="T73" fmla="*/ 29 h 104"/>
              <a:gd name="T74" fmla="*/ 235 w 265"/>
              <a:gd name="T75" fmla="*/ 24 h 104"/>
              <a:gd name="T76" fmla="*/ 234 w 265"/>
              <a:gd name="T77" fmla="*/ 22 h 104"/>
              <a:gd name="T78" fmla="*/ 222 w 265"/>
              <a:gd name="T79" fmla="*/ 19 h 104"/>
              <a:gd name="T80" fmla="*/ 212 w 265"/>
              <a:gd name="T81" fmla="*/ 22 h 104"/>
              <a:gd name="T82" fmla="*/ 182 w 265"/>
              <a:gd name="T83" fmla="*/ 32 h 104"/>
              <a:gd name="T84" fmla="*/ 170 w 265"/>
              <a:gd name="T85" fmla="*/ 28 h 104"/>
              <a:gd name="T86" fmla="*/ 161 w 265"/>
              <a:gd name="T87" fmla="*/ 24 h 104"/>
              <a:gd name="T88" fmla="*/ 139 w 265"/>
              <a:gd name="T89" fmla="*/ 17 h 104"/>
              <a:gd name="T90" fmla="*/ 126 w 265"/>
              <a:gd name="T91" fmla="*/ 20 h 104"/>
              <a:gd name="T92" fmla="*/ 117 w 265"/>
              <a:gd name="T93" fmla="*/ 11 h 104"/>
              <a:gd name="T94" fmla="*/ 95 w 265"/>
              <a:gd name="T95" fmla="*/ 2 h 104"/>
              <a:gd name="T96" fmla="*/ 90 w 265"/>
              <a:gd name="T97" fmla="*/ 0 h 104"/>
              <a:gd name="T98" fmla="*/ 88 w 265"/>
              <a:gd name="T99" fmla="*/ 5 h 104"/>
              <a:gd name="T100" fmla="*/ 87 w 265"/>
              <a:gd name="T101" fmla="*/ 9 h 104"/>
              <a:gd name="T102" fmla="*/ 87 w 265"/>
              <a:gd name="T103" fmla="*/ 1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5" h="104">
                <a:moveTo>
                  <a:pt x="84" y="22"/>
                </a:moveTo>
                <a:cubicBezTo>
                  <a:pt x="83" y="23"/>
                  <a:pt x="80" y="26"/>
                  <a:pt x="77" y="26"/>
                </a:cubicBezTo>
                <a:cubicBezTo>
                  <a:pt x="74" y="26"/>
                  <a:pt x="71" y="25"/>
                  <a:pt x="68" y="25"/>
                </a:cubicBezTo>
                <a:cubicBezTo>
                  <a:pt x="65" y="24"/>
                  <a:pt x="62" y="23"/>
                  <a:pt x="61" y="23"/>
                </a:cubicBezTo>
                <a:cubicBezTo>
                  <a:pt x="57" y="23"/>
                  <a:pt x="53" y="22"/>
                  <a:pt x="48" y="19"/>
                </a:cubicBezTo>
                <a:cubicBezTo>
                  <a:pt x="45" y="18"/>
                  <a:pt x="45" y="15"/>
                  <a:pt x="44" y="14"/>
                </a:cubicBezTo>
                <a:cubicBezTo>
                  <a:pt x="44" y="14"/>
                  <a:pt x="44" y="14"/>
                  <a:pt x="44" y="14"/>
                </a:cubicBezTo>
                <a:cubicBezTo>
                  <a:pt x="44" y="14"/>
                  <a:pt x="44" y="14"/>
                  <a:pt x="43" y="14"/>
                </a:cubicBezTo>
                <a:cubicBezTo>
                  <a:pt x="42" y="14"/>
                  <a:pt x="40" y="14"/>
                  <a:pt x="37" y="15"/>
                </a:cubicBezTo>
                <a:cubicBezTo>
                  <a:pt x="30" y="17"/>
                  <a:pt x="25" y="18"/>
                  <a:pt x="22" y="19"/>
                </a:cubicBezTo>
                <a:cubicBezTo>
                  <a:pt x="19" y="20"/>
                  <a:pt x="18" y="20"/>
                  <a:pt x="18" y="20"/>
                </a:cubicBezTo>
                <a:cubicBezTo>
                  <a:pt x="18" y="20"/>
                  <a:pt x="17" y="22"/>
                  <a:pt x="16" y="23"/>
                </a:cubicBezTo>
                <a:cubicBezTo>
                  <a:pt x="14" y="25"/>
                  <a:pt x="12" y="26"/>
                  <a:pt x="8" y="27"/>
                </a:cubicBezTo>
                <a:cubicBezTo>
                  <a:pt x="4" y="28"/>
                  <a:pt x="1" y="29"/>
                  <a:pt x="0" y="30"/>
                </a:cubicBezTo>
                <a:cubicBezTo>
                  <a:pt x="0" y="30"/>
                  <a:pt x="0" y="31"/>
                  <a:pt x="1" y="31"/>
                </a:cubicBezTo>
                <a:cubicBezTo>
                  <a:pt x="2" y="33"/>
                  <a:pt x="4" y="36"/>
                  <a:pt x="6" y="37"/>
                </a:cubicBezTo>
                <a:cubicBezTo>
                  <a:pt x="7" y="38"/>
                  <a:pt x="8" y="39"/>
                  <a:pt x="8" y="39"/>
                </a:cubicBezTo>
                <a:cubicBezTo>
                  <a:pt x="10" y="39"/>
                  <a:pt x="11" y="39"/>
                  <a:pt x="13" y="39"/>
                </a:cubicBezTo>
                <a:cubicBezTo>
                  <a:pt x="14" y="39"/>
                  <a:pt x="17" y="39"/>
                  <a:pt x="18" y="40"/>
                </a:cubicBezTo>
                <a:cubicBezTo>
                  <a:pt x="20" y="42"/>
                  <a:pt x="21" y="44"/>
                  <a:pt x="22" y="47"/>
                </a:cubicBezTo>
                <a:cubicBezTo>
                  <a:pt x="24" y="55"/>
                  <a:pt x="25" y="57"/>
                  <a:pt x="25" y="62"/>
                </a:cubicBezTo>
                <a:cubicBezTo>
                  <a:pt x="25" y="64"/>
                  <a:pt x="24" y="65"/>
                  <a:pt x="24" y="67"/>
                </a:cubicBezTo>
                <a:cubicBezTo>
                  <a:pt x="23" y="68"/>
                  <a:pt x="23" y="68"/>
                  <a:pt x="22" y="69"/>
                </a:cubicBezTo>
                <a:cubicBezTo>
                  <a:pt x="23" y="69"/>
                  <a:pt x="24" y="69"/>
                  <a:pt x="25" y="69"/>
                </a:cubicBezTo>
                <a:cubicBezTo>
                  <a:pt x="34" y="71"/>
                  <a:pt x="39" y="70"/>
                  <a:pt x="45" y="72"/>
                </a:cubicBezTo>
                <a:cubicBezTo>
                  <a:pt x="50" y="75"/>
                  <a:pt x="56" y="81"/>
                  <a:pt x="60" y="84"/>
                </a:cubicBezTo>
                <a:cubicBezTo>
                  <a:pt x="62" y="86"/>
                  <a:pt x="63" y="88"/>
                  <a:pt x="64" y="89"/>
                </a:cubicBezTo>
                <a:cubicBezTo>
                  <a:pt x="65" y="90"/>
                  <a:pt x="66" y="91"/>
                  <a:pt x="69" y="92"/>
                </a:cubicBezTo>
                <a:cubicBezTo>
                  <a:pt x="72" y="94"/>
                  <a:pt x="73" y="94"/>
                  <a:pt x="74" y="95"/>
                </a:cubicBezTo>
                <a:cubicBezTo>
                  <a:pt x="74" y="95"/>
                  <a:pt x="76" y="95"/>
                  <a:pt x="81" y="95"/>
                </a:cubicBezTo>
                <a:cubicBezTo>
                  <a:pt x="82" y="96"/>
                  <a:pt x="83" y="96"/>
                  <a:pt x="85" y="96"/>
                </a:cubicBezTo>
                <a:cubicBezTo>
                  <a:pt x="91" y="96"/>
                  <a:pt x="97" y="94"/>
                  <a:pt x="103" y="94"/>
                </a:cubicBezTo>
                <a:cubicBezTo>
                  <a:pt x="104" y="94"/>
                  <a:pt x="106" y="95"/>
                  <a:pt x="107" y="95"/>
                </a:cubicBezTo>
                <a:cubicBezTo>
                  <a:pt x="109" y="95"/>
                  <a:pt x="109" y="95"/>
                  <a:pt x="111" y="96"/>
                </a:cubicBezTo>
                <a:cubicBezTo>
                  <a:pt x="111" y="97"/>
                  <a:pt x="111" y="97"/>
                  <a:pt x="111" y="97"/>
                </a:cubicBezTo>
                <a:cubicBezTo>
                  <a:pt x="111" y="97"/>
                  <a:pt x="111" y="97"/>
                  <a:pt x="111" y="97"/>
                </a:cubicBezTo>
                <a:cubicBezTo>
                  <a:pt x="113" y="98"/>
                  <a:pt x="115" y="99"/>
                  <a:pt x="120" y="100"/>
                </a:cubicBezTo>
                <a:cubicBezTo>
                  <a:pt x="128" y="102"/>
                  <a:pt x="132" y="103"/>
                  <a:pt x="135" y="104"/>
                </a:cubicBezTo>
                <a:cubicBezTo>
                  <a:pt x="138" y="104"/>
                  <a:pt x="138" y="104"/>
                  <a:pt x="140" y="104"/>
                </a:cubicBezTo>
                <a:cubicBezTo>
                  <a:pt x="140" y="104"/>
                  <a:pt x="140" y="104"/>
                  <a:pt x="141" y="104"/>
                </a:cubicBezTo>
                <a:cubicBezTo>
                  <a:pt x="142" y="103"/>
                  <a:pt x="143" y="102"/>
                  <a:pt x="144" y="101"/>
                </a:cubicBezTo>
                <a:cubicBezTo>
                  <a:pt x="147" y="99"/>
                  <a:pt x="152" y="97"/>
                  <a:pt x="160" y="97"/>
                </a:cubicBezTo>
                <a:cubicBezTo>
                  <a:pt x="170" y="97"/>
                  <a:pt x="175" y="99"/>
                  <a:pt x="177" y="99"/>
                </a:cubicBezTo>
                <a:cubicBezTo>
                  <a:pt x="178" y="99"/>
                  <a:pt x="178" y="99"/>
                  <a:pt x="181" y="97"/>
                </a:cubicBezTo>
                <a:cubicBezTo>
                  <a:pt x="187" y="91"/>
                  <a:pt x="193" y="89"/>
                  <a:pt x="196" y="86"/>
                </a:cubicBezTo>
                <a:cubicBezTo>
                  <a:pt x="196" y="86"/>
                  <a:pt x="196" y="85"/>
                  <a:pt x="196" y="85"/>
                </a:cubicBezTo>
                <a:cubicBezTo>
                  <a:pt x="196" y="85"/>
                  <a:pt x="196" y="85"/>
                  <a:pt x="196" y="85"/>
                </a:cubicBezTo>
                <a:cubicBezTo>
                  <a:pt x="196" y="85"/>
                  <a:pt x="196" y="85"/>
                  <a:pt x="196" y="84"/>
                </a:cubicBezTo>
                <a:cubicBezTo>
                  <a:pt x="195" y="83"/>
                  <a:pt x="195" y="82"/>
                  <a:pt x="195" y="80"/>
                </a:cubicBezTo>
                <a:cubicBezTo>
                  <a:pt x="195" y="79"/>
                  <a:pt x="195" y="79"/>
                  <a:pt x="195" y="78"/>
                </a:cubicBezTo>
                <a:cubicBezTo>
                  <a:pt x="195" y="77"/>
                  <a:pt x="196" y="76"/>
                  <a:pt x="196" y="75"/>
                </a:cubicBezTo>
                <a:cubicBezTo>
                  <a:pt x="196" y="73"/>
                  <a:pt x="197" y="72"/>
                  <a:pt x="198" y="71"/>
                </a:cubicBezTo>
                <a:cubicBezTo>
                  <a:pt x="199" y="71"/>
                  <a:pt x="200" y="70"/>
                  <a:pt x="201" y="70"/>
                </a:cubicBezTo>
                <a:cubicBezTo>
                  <a:pt x="202" y="70"/>
                  <a:pt x="203" y="70"/>
                  <a:pt x="203" y="71"/>
                </a:cubicBezTo>
                <a:cubicBezTo>
                  <a:pt x="207" y="72"/>
                  <a:pt x="209" y="74"/>
                  <a:pt x="211" y="73"/>
                </a:cubicBezTo>
                <a:cubicBezTo>
                  <a:pt x="212" y="73"/>
                  <a:pt x="213" y="73"/>
                  <a:pt x="215" y="72"/>
                </a:cubicBezTo>
                <a:cubicBezTo>
                  <a:pt x="217" y="71"/>
                  <a:pt x="219" y="69"/>
                  <a:pt x="220" y="68"/>
                </a:cubicBezTo>
                <a:cubicBezTo>
                  <a:pt x="222" y="67"/>
                  <a:pt x="223" y="66"/>
                  <a:pt x="226" y="67"/>
                </a:cubicBezTo>
                <a:cubicBezTo>
                  <a:pt x="227" y="66"/>
                  <a:pt x="227" y="66"/>
                  <a:pt x="228" y="66"/>
                </a:cubicBezTo>
                <a:cubicBezTo>
                  <a:pt x="230" y="65"/>
                  <a:pt x="232" y="63"/>
                  <a:pt x="235" y="59"/>
                </a:cubicBezTo>
                <a:cubicBezTo>
                  <a:pt x="241" y="54"/>
                  <a:pt x="248" y="52"/>
                  <a:pt x="255" y="52"/>
                </a:cubicBezTo>
                <a:cubicBezTo>
                  <a:pt x="257" y="52"/>
                  <a:pt x="258" y="52"/>
                  <a:pt x="260" y="53"/>
                </a:cubicBezTo>
                <a:cubicBezTo>
                  <a:pt x="261" y="53"/>
                  <a:pt x="262" y="53"/>
                  <a:pt x="262" y="53"/>
                </a:cubicBezTo>
                <a:cubicBezTo>
                  <a:pt x="263" y="53"/>
                  <a:pt x="264" y="53"/>
                  <a:pt x="265" y="53"/>
                </a:cubicBezTo>
                <a:cubicBezTo>
                  <a:pt x="261" y="51"/>
                  <a:pt x="258" y="49"/>
                  <a:pt x="255" y="48"/>
                </a:cubicBezTo>
                <a:cubicBezTo>
                  <a:pt x="253" y="46"/>
                  <a:pt x="251" y="44"/>
                  <a:pt x="251" y="44"/>
                </a:cubicBezTo>
                <a:cubicBezTo>
                  <a:pt x="250" y="44"/>
                  <a:pt x="250" y="44"/>
                  <a:pt x="250" y="44"/>
                </a:cubicBezTo>
                <a:cubicBezTo>
                  <a:pt x="248" y="44"/>
                  <a:pt x="245" y="45"/>
                  <a:pt x="239" y="45"/>
                </a:cubicBezTo>
                <a:cubicBezTo>
                  <a:pt x="239" y="45"/>
                  <a:pt x="239" y="45"/>
                  <a:pt x="239" y="45"/>
                </a:cubicBezTo>
                <a:cubicBezTo>
                  <a:pt x="238" y="45"/>
                  <a:pt x="236" y="45"/>
                  <a:pt x="233" y="45"/>
                </a:cubicBezTo>
                <a:cubicBezTo>
                  <a:pt x="231" y="45"/>
                  <a:pt x="229" y="45"/>
                  <a:pt x="228" y="44"/>
                </a:cubicBezTo>
                <a:cubicBezTo>
                  <a:pt x="226" y="43"/>
                  <a:pt x="225" y="42"/>
                  <a:pt x="225" y="40"/>
                </a:cubicBezTo>
                <a:cubicBezTo>
                  <a:pt x="225" y="38"/>
                  <a:pt x="226" y="37"/>
                  <a:pt x="227" y="36"/>
                </a:cubicBezTo>
                <a:cubicBezTo>
                  <a:pt x="230" y="33"/>
                  <a:pt x="232" y="31"/>
                  <a:pt x="233" y="29"/>
                </a:cubicBezTo>
                <a:cubicBezTo>
                  <a:pt x="234" y="27"/>
                  <a:pt x="235" y="25"/>
                  <a:pt x="235" y="24"/>
                </a:cubicBezTo>
                <a:cubicBezTo>
                  <a:pt x="235" y="24"/>
                  <a:pt x="235" y="24"/>
                  <a:pt x="235" y="24"/>
                </a:cubicBezTo>
                <a:cubicBezTo>
                  <a:pt x="234" y="23"/>
                  <a:pt x="234" y="23"/>
                  <a:pt x="234" y="22"/>
                </a:cubicBezTo>
                <a:cubicBezTo>
                  <a:pt x="234" y="22"/>
                  <a:pt x="234" y="22"/>
                  <a:pt x="234" y="22"/>
                </a:cubicBezTo>
                <a:cubicBezTo>
                  <a:pt x="230" y="22"/>
                  <a:pt x="228" y="21"/>
                  <a:pt x="226" y="21"/>
                </a:cubicBezTo>
                <a:cubicBezTo>
                  <a:pt x="225" y="20"/>
                  <a:pt x="225" y="19"/>
                  <a:pt x="222" y="19"/>
                </a:cubicBezTo>
                <a:cubicBezTo>
                  <a:pt x="219" y="19"/>
                  <a:pt x="217" y="19"/>
                  <a:pt x="215" y="20"/>
                </a:cubicBezTo>
                <a:cubicBezTo>
                  <a:pt x="214" y="20"/>
                  <a:pt x="213" y="21"/>
                  <a:pt x="212" y="22"/>
                </a:cubicBezTo>
                <a:cubicBezTo>
                  <a:pt x="208" y="25"/>
                  <a:pt x="200" y="29"/>
                  <a:pt x="194" y="30"/>
                </a:cubicBezTo>
                <a:cubicBezTo>
                  <a:pt x="191" y="30"/>
                  <a:pt x="187" y="32"/>
                  <a:pt x="182" y="32"/>
                </a:cubicBezTo>
                <a:cubicBezTo>
                  <a:pt x="180" y="32"/>
                  <a:pt x="178" y="32"/>
                  <a:pt x="177" y="31"/>
                </a:cubicBezTo>
                <a:cubicBezTo>
                  <a:pt x="173" y="30"/>
                  <a:pt x="171" y="29"/>
                  <a:pt x="170" y="28"/>
                </a:cubicBezTo>
                <a:cubicBezTo>
                  <a:pt x="168" y="28"/>
                  <a:pt x="167" y="27"/>
                  <a:pt x="165" y="26"/>
                </a:cubicBezTo>
                <a:cubicBezTo>
                  <a:pt x="163" y="25"/>
                  <a:pt x="163" y="25"/>
                  <a:pt x="161" y="24"/>
                </a:cubicBezTo>
                <a:cubicBezTo>
                  <a:pt x="160" y="24"/>
                  <a:pt x="158" y="23"/>
                  <a:pt x="154" y="21"/>
                </a:cubicBezTo>
                <a:cubicBezTo>
                  <a:pt x="148" y="18"/>
                  <a:pt x="143" y="17"/>
                  <a:pt x="139" y="17"/>
                </a:cubicBezTo>
                <a:cubicBezTo>
                  <a:pt x="137" y="17"/>
                  <a:pt x="136" y="17"/>
                  <a:pt x="135" y="17"/>
                </a:cubicBezTo>
                <a:cubicBezTo>
                  <a:pt x="132" y="18"/>
                  <a:pt x="130" y="20"/>
                  <a:pt x="126" y="20"/>
                </a:cubicBezTo>
                <a:cubicBezTo>
                  <a:pt x="124" y="20"/>
                  <a:pt x="123" y="20"/>
                  <a:pt x="121" y="18"/>
                </a:cubicBezTo>
                <a:cubicBezTo>
                  <a:pt x="119" y="16"/>
                  <a:pt x="118" y="13"/>
                  <a:pt x="117" y="11"/>
                </a:cubicBezTo>
                <a:cubicBezTo>
                  <a:pt x="116" y="10"/>
                  <a:pt x="116" y="8"/>
                  <a:pt x="112" y="7"/>
                </a:cubicBezTo>
                <a:cubicBezTo>
                  <a:pt x="104" y="4"/>
                  <a:pt x="99" y="2"/>
                  <a:pt x="95" y="2"/>
                </a:cubicBezTo>
                <a:cubicBezTo>
                  <a:pt x="94" y="2"/>
                  <a:pt x="92" y="1"/>
                  <a:pt x="92" y="1"/>
                </a:cubicBezTo>
                <a:cubicBezTo>
                  <a:pt x="91" y="1"/>
                  <a:pt x="90" y="0"/>
                  <a:pt x="90" y="0"/>
                </a:cubicBezTo>
                <a:cubicBezTo>
                  <a:pt x="90" y="0"/>
                  <a:pt x="90" y="1"/>
                  <a:pt x="89" y="1"/>
                </a:cubicBezTo>
                <a:cubicBezTo>
                  <a:pt x="88" y="2"/>
                  <a:pt x="88" y="3"/>
                  <a:pt x="88" y="5"/>
                </a:cubicBezTo>
                <a:cubicBezTo>
                  <a:pt x="88" y="6"/>
                  <a:pt x="88" y="7"/>
                  <a:pt x="87" y="9"/>
                </a:cubicBezTo>
                <a:cubicBezTo>
                  <a:pt x="87" y="9"/>
                  <a:pt x="87" y="9"/>
                  <a:pt x="87" y="9"/>
                </a:cubicBezTo>
                <a:cubicBezTo>
                  <a:pt x="87" y="10"/>
                  <a:pt x="88" y="11"/>
                  <a:pt x="88" y="13"/>
                </a:cubicBezTo>
                <a:cubicBezTo>
                  <a:pt x="88" y="14"/>
                  <a:pt x="88" y="16"/>
                  <a:pt x="87" y="17"/>
                </a:cubicBezTo>
                <a:cubicBezTo>
                  <a:pt x="86" y="18"/>
                  <a:pt x="85" y="20"/>
                  <a:pt x="84" y="22"/>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95" name="Freeform 109"/>
          <p:cNvSpPr/>
          <p:nvPr/>
        </p:nvSpPr>
        <p:spPr bwMode="auto">
          <a:xfrm>
            <a:off x="9101591" y="4205430"/>
            <a:ext cx="174724" cy="245707"/>
          </a:xfrm>
          <a:custGeom>
            <a:avLst/>
            <a:gdLst>
              <a:gd name="T0" fmla="*/ 21 w 53"/>
              <a:gd name="T1" fmla="*/ 2 h 74"/>
              <a:gd name="T2" fmla="*/ 14 w 53"/>
              <a:gd name="T3" fmla="*/ 1 h 74"/>
              <a:gd name="T4" fmla="*/ 11 w 53"/>
              <a:gd name="T5" fmla="*/ 0 h 74"/>
              <a:gd name="T6" fmla="*/ 5 w 53"/>
              <a:gd name="T7" fmla="*/ 12 h 74"/>
              <a:gd name="T8" fmla="*/ 5 w 53"/>
              <a:gd name="T9" fmla="*/ 23 h 74"/>
              <a:gd name="T10" fmla="*/ 1 w 53"/>
              <a:gd name="T11" fmla="*/ 24 h 74"/>
              <a:gd name="T12" fmla="*/ 6 w 53"/>
              <a:gd name="T13" fmla="*/ 34 h 74"/>
              <a:gd name="T14" fmla="*/ 9 w 53"/>
              <a:gd name="T15" fmla="*/ 37 h 74"/>
              <a:gd name="T16" fmla="*/ 10 w 53"/>
              <a:gd name="T17" fmla="*/ 45 h 74"/>
              <a:gd name="T18" fmla="*/ 15 w 53"/>
              <a:gd name="T19" fmla="*/ 41 h 74"/>
              <a:gd name="T20" fmla="*/ 20 w 53"/>
              <a:gd name="T21" fmla="*/ 42 h 74"/>
              <a:gd name="T22" fmla="*/ 22 w 53"/>
              <a:gd name="T23" fmla="*/ 43 h 74"/>
              <a:gd name="T24" fmla="*/ 30 w 53"/>
              <a:gd name="T25" fmla="*/ 47 h 74"/>
              <a:gd name="T26" fmla="*/ 36 w 53"/>
              <a:gd name="T27" fmla="*/ 52 h 74"/>
              <a:gd name="T28" fmla="*/ 42 w 53"/>
              <a:gd name="T29" fmla="*/ 58 h 74"/>
              <a:gd name="T30" fmla="*/ 41 w 53"/>
              <a:gd name="T31" fmla="*/ 61 h 74"/>
              <a:gd name="T32" fmla="*/ 42 w 53"/>
              <a:gd name="T33" fmla="*/ 67 h 74"/>
              <a:gd name="T34" fmla="*/ 44 w 53"/>
              <a:gd name="T35" fmla="*/ 73 h 74"/>
              <a:gd name="T36" fmla="*/ 46 w 53"/>
              <a:gd name="T37" fmla="*/ 64 h 74"/>
              <a:gd name="T38" fmla="*/ 51 w 53"/>
              <a:gd name="T39" fmla="*/ 61 h 74"/>
              <a:gd name="T40" fmla="*/ 46 w 53"/>
              <a:gd name="T41" fmla="*/ 54 h 74"/>
              <a:gd name="T42" fmla="*/ 40 w 53"/>
              <a:gd name="T43" fmla="*/ 52 h 74"/>
              <a:gd name="T44" fmla="*/ 36 w 53"/>
              <a:gd name="T45" fmla="*/ 46 h 74"/>
              <a:gd name="T46" fmla="*/ 32 w 53"/>
              <a:gd name="T47" fmla="*/ 40 h 74"/>
              <a:gd name="T48" fmla="*/ 26 w 53"/>
              <a:gd name="T49" fmla="*/ 37 h 74"/>
              <a:gd name="T50" fmla="*/ 20 w 53"/>
              <a:gd name="T51" fmla="*/ 38 h 74"/>
              <a:gd name="T52" fmla="*/ 16 w 53"/>
              <a:gd name="T53" fmla="*/ 25 h 74"/>
              <a:gd name="T54" fmla="*/ 20 w 53"/>
              <a:gd name="T55" fmla="*/ 20 h 74"/>
              <a:gd name="T56" fmla="*/ 23 w 53"/>
              <a:gd name="T57" fmla="*/ 13 h 74"/>
              <a:gd name="T58" fmla="*/ 21 w 53"/>
              <a:gd name="T59" fmla="*/ 6 h 74"/>
              <a:gd name="T60" fmla="*/ 21 w 53"/>
              <a:gd name="T61" fmla="*/ 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3" h="74">
                <a:moveTo>
                  <a:pt x="21" y="2"/>
                </a:moveTo>
                <a:cubicBezTo>
                  <a:pt x="17" y="2"/>
                  <a:pt x="14" y="1"/>
                  <a:pt x="14" y="1"/>
                </a:cubicBezTo>
                <a:cubicBezTo>
                  <a:pt x="11" y="0"/>
                  <a:pt x="11" y="0"/>
                  <a:pt x="11" y="0"/>
                </a:cubicBezTo>
                <a:cubicBezTo>
                  <a:pt x="7" y="2"/>
                  <a:pt x="5" y="9"/>
                  <a:pt x="5" y="12"/>
                </a:cubicBezTo>
                <a:cubicBezTo>
                  <a:pt x="5" y="15"/>
                  <a:pt x="5" y="22"/>
                  <a:pt x="5" y="23"/>
                </a:cubicBezTo>
                <a:cubicBezTo>
                  <a:pt x="4" y="24"/>
                  <a:pt x="0" y="18"/>
                  <a:pt x="1" y="24"/>
                </a:cubicBezTo>
                <a:cubicBezTo>
                  <a:pt x="3" y="31"/>
                  <a:pt x="5" y="33"/>
                  <a:pt x="6" y="34"/>
                </a:cubicBezTo>
                <a:cubicBezTo>
                  <a:pt x="8" y="35"/>
                  <a:pt x="9" y="34"/>
                  <a:pt x="9" y="37"/>
                </a:cubicBezTo>
                <a:cubicBezTo>
                  <a:pt x="9" y="40"/>
                  <a:pt x="8" y="45"/>
                  <a:pt x="10" y="45"/>
                </a:cubicBezTo>
                <a:cubicBezTo>
                  <a:pt x="13" y="45"/>
                  <a:pt x="12" y="42"/>
                  <a:pt x="15" y="41"/>
                </a:cubicBezTo>
                <a:cubicBezTo>
                  <a:pt x="17" y="40"/>
                  <a:pt x="17" y="40"/>
                  <a:pt x="20" y="42"/>
                </a:cubicBezTo>
                <a:cubicBezTo>
                  <a:pt x="22" y="43"/>
                  <a:pt x="16" y="43"/>
                  <a:pt x="22" y="43"/>
                </a:cubicBezTo>
                <a:cubicBezTo>
                  <a:pt x="28" y="44"/>
                  <a:pt x="25" y="44"/>
                  <a:pt x="30" y="47"/>
                </a:cubicBezTo>
                <a:cubicBezTo>
                  <a:pt x="35" y="50"/>
                  <a:pt x="34" y="50"/>
                  <a:pt x="36" y="52"/>
                </a:cubicBezTo>
                <a:cubicBezTo>
                  <a:pt x="37" y="55"/>
                  <a:pt x="42" y="55"/>
                  <a:pt x="42" y="58"/>
                </a:cubicBezTo>
                <a:cubicBezTo>
                  <a:pt x="42" y="60"/>
                  <a:pt x="42" y="59"/>
                  <a:pt x="41" y="61"/>
                </a:cubicBezTo>
                <a:cubicBezTo>
                  <a:pt x="39" y="64"/>
                  <a:pt x="40" y="65"/>
                  <a:pt x="42" y="67"/>
                </a:cubicBezTo>
                <a:cubicBezTo>
                  <a:pt x="45" y="70"/>
                  <a:pt x="39" y="72"/>
                  <a:pt x="44" y="73"/>
                </a:cubicBezTo>
                <a:cubicBezTo>
                  <a:pt x="48" y="74"/>
                  <a:pt x="44" y="64"/>
                  <a:pt x="46" y="64"/>
                </a:cubicBezTo>
                <a:cubicBezTo>
                  <a:pt x="49" y="64"/>
                  <a:pt x="53" y="66"/>
                  <a:pt x="51" y="61"/>
                </a:cubicBezTo>
                <a:cubicBezTo>
                  <a:pt x="48" y="57"/>
                  <a:pt x="49" y="56"/>
                  <a:pt x="46" y="54"/>
                </a:cubicBezTo>
                <a:cubicBezTo>
                  <a:pt x="42" y="52"/>
                  <a:pt x="42" y="54"/>
                  <a:pt x="40" y="52"/>
                </a:cubicBezTo>
                <a:cubicBezTo>
                  <a:pt x="38" y="51"/>
                  <a:pt x="38" y="49"/>
                  <a:pt x="36" y="46"/>
                </a:cubicBezTo>
                <a:cubicBezTo>
                  <a:pt x="33" y="43"/>
                  <a:pt x="35" y="39"/>
                  <a:pt x="32" y="40"/>
                </a:cubicBezTo>
                <a:cubicBezTo>
                  <a:pt x="30" y="40"/>
                  <a:pt x="28" y="36"/>
                  <a:pt x="26" y="37"/>
                </a:cubicBezTo>
                <a:cubicBezTo>
                  <a:pt x="24" y="39"/>
                  <a:pt x="22" y="38"/>
                  <a:pt x="20" y="38"/>
                </a:cubicBezTo>
                <a:cubicBezTo>
                  <a:pt x="18" y="37"/>
                  <a:pt x="15" y="28"/>
                  <a:pt x="16" y="25"/>
                </a:cubicBezTo>
                <a:cubicBezTo>
                  <a:pt x="17" y="22"/>
                  <a:pt x="17" y="22"/>
                  <a:pt x="20" y="20"/>
                </a:cubicBezTo>
                <a:cubicBezTo>
                  <a:pt x="23" y="17"/>
                  <a:pt x="25" y="18"/>
                  <a:pt x="23" y="13"/>
                </a:cubicBezTo>
                <a:cubicBezTo>
                  <a:pt x="21" y="9"/>
                  <a:pt x="19" y="7"/>
                  <a:pt x="21" y="6"/>
                </a:cubicBezTo>
                <a:cubicBezTo>
                  <a:pt x="22" y="4"/>
                  <a:pt x="25" y="2"/>
                  <a:pt x="21" y="2"/>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96" name="Freeform 110"/>
          <p:cNvSpPr/>
          <p:nvPr/>
        </p:nvSpPr>
        <p:spPr bwMode="auto">
          <a:xfrm>
            <a:off x="8797644" y="4529399"/>
            <a:ext cx="291208" cy="320329"/>
          </a:xfrm>
          <a:custGeom>
            <a:avLst/>
            <a:gdLst>
              <a:gd name="T0" fmla="*/ 63 w 88"/>
              <a:gd name="T1" fmla="*/ 93 h 97"/>
              <a:gd name="T2" fmla="*/ 63 w 88"/>
              <a:gd name="T3" fmla="*/ 87 h 97"/>
              <a:gd name="T4" fmla="*/ 64 w 88"/>
              <a:gd name="T5" fmla="*/ 82 h 97"/>
              <a:gd name="T6" fmla="*/ 66 w 88"/>
              <a:gd name="T7" fmla="*/ 78 h 97"/>
              <a:gd name="T8" fmla="*/ 63 w 88"/>
              <a:gd name="T9" fmla="*/ 75 h 97"/>
              <a:gd name="T10" fmla="*/ 69 w 88"/>
              <a:gd name="T11" fmla="*/ 72 h 97"/>
              <a:gd name="T12" fmla="*/ 74 w 88"/>
              <a:gd name="T13" fmla="*/ 65 h 97"/>
              <a:gd name="T14" fmla="*/ 74 w 88"/>
              <a:gd name="T15" fmla="*/ 58 h 97"/>
              <a:gd name="T16" fmla="*/ 78 w 88"/>
              <a:gd name="T17" fmla="*/ 53 h 97"/>
              <a:gd name="T18" fmla="*/ 88 w 88"/>
              <a:gd name="T19" fmla="*/ 54 h 97"/>
              <a:gd name="T20" fmla="*/ 81 w 88"/>
              <a:gd name="T21" fmla="*/ 48 h 97"/>
              <a:gd name="T22" fmla="*/ 78 w 88"/>
              <a:gd name="T23" fmla="*/ 43 h 97"/>
              <a:gd name="T24" fmla="*/ 77 w 88"/>
              <a:gd name="T25" fmla="*/ 41 h 97"/>
              <a:gd name="T26" fmla="*/ 75 w 88"/>
              <a:gd name="T27" fmla="*/ 35 h 97"/>
              <a:gd name="T28" fmla="*/ 73 w 88"/>
              <a:gd name="T29" fmla="*/ 30 h 97"/>
              <a:gd name="T30" fmla="*/ 75 w 88"/>
              <a:gd name="T31" fmla="*/ 29 h 97"/>
              <a:gd name="T32" fmla="*/ 75 w 88"/>
              <a:gd name="T33" fmla="*/ 24 h 97"/>
              <a:gd name="T34" fmla="*/ 79 w 88"/>
              <a:gd name="T35" fmla="*/ 24 h 97"/>
              <a:gd name="T36" fmla="*/ 80 w 88"/>
              <a:gd name="T37" fmla="*/ 18 h 97"/>
              <a:gd name="T38" fmla="*/ 86 w 88"/>
              <a:gd name="T39" fmla="*/ 19 h 97"/>
              <a:gd name="T40" fmla="*/ 86 w 88"/>
              <a:gd name="T41" fmla="*/ 13 h 97"/>
              <a:gd name="T42" fmla="*/ 79 w 88"/>
              <a:gd name="T43" fmla="*/ 12 h 97"/>
              <a:gd name="T44" fmla="*/ 77 w 88"/>
              <a:gd name="T45" fmla="*/ 11 h 97"/>
              <a:gd name="T46" fmla="*/ 76 w 88"/>
              <a:gd name="T47" fmla="*/ 10 h 97"/>
              <a:gd name="T48" fmla="*/ 75 w 88"/>
              <a:gd name="T49" fmla="*/ 9 h 97"/>
              <a:gd name="T50" fmla="*/ 75 w 88"/>
              <a:gd name="T51" fmla="*/ 5 h 97"/>
              <a:gd name="T52" fmla="*/ 67 w 88"/>
              <a:gd name="T53" fmla="*/ 2 h 97"/>
              <a:gd name="T54" fmla="*/ 66 w 88"/>
              <a:gd name="T55" fmla="*/ 8 h 97"/>
              <a:gd name="T56" fmla="*/ 61 w 88"/>
              <a:gd name="T57" fmla="*/ 10 h 97"/>
              <a:gd name="T58" fmla="*/ 57 w 88"/>
              <a:gd name="T59" fmla="*/ 16 h 97"/>
              <a:gd name="T60" fmla="*/ 56 w 88"/>
              <a:gd name="T61" fmla="*/ 18 h 97"/>
              <a:gd name="T62" fmla="*/ 53 w 88"/>
              <a:gd name="T63" fmla="*/ 20 h 97"/>
              <a:gd name="T64" fmla="*/ 46 w 88"/>
              <a:gd name="T65" fmla="*/ 21 h 97"/>
              <a:gd name="T66" fmla="*/ 44 w 88"/>
              <a:gd name="T67" fmla="*/ 26 h 97"/>
              <a:gd name="T68" fmla="*/ 38 w 88"/>
              <a:gd name="T69" fmla="*/ 31 h 97"/>
              <a:gd name="T70" fmla="*/ 31 w 88"/>
              <a:gd name="T71" fmla="*/ 37 h 97"/>
              <a:gd name="T72" fmla="*/ 22 w 88"/>
              <a:gd name="T73" fmla="*/ 39 h 97"/>
              <a:gd name="T74" fmla="*/ 20 w 88"/>
              <a:gd name="T75" fmla="*/ 48 h 97"/>
              <a:gd name="T76" fmla="*/ 14 w 88"/>
              <a:gd name="T77" fmla="*/ 47 h 97"/>
              <a:gd name="T78" fmla="*/ 8 w 88"/>
              <a:gd name="T79" fmla="*/ 44 h 97"/>
              <a:gd name="T80" fmla="*/ 4 w 88"/>
              <a:gd name="T81" fmla="*/ 48 h 97"/>
              <a:gd name="T82" fmla="*/ 2 w 88"/>
              <a:gd name="T83" fmla="*/ 57 h 97"/>
              <a:gd name="T84" fmla="*/ 4 w 88"/>
              <a:gd name="T85" fmla="*/ 70 h 97"/>
              <a:gd name="T86" fmla="*/ 9 w 88"/>
              <a:gd name="T87" fmla="*/ 71 h 97"/>
              <a:gd name="T88" fmla="*/ 10 w 88"/>
              <a:gd name="T89" fmla="*/ 79 h 97"/>
              <a:gd name="T90" fmla="*/ 13 w 88"/>
              <a:gd name="T91" fmla="*/ 86 h 97"/>
              <a:gd name="T92" fmla="*/ 22 w 88"/>
              <a:gd name="T93" fmla="*/ 86 h 97"/>
              <a:gd name="T94" fmla="*/ 27 w 88"/>
              <a:gd name="T95" fmla="*/ 85 h 97"/>
              <a:gd name="T96" fmla="*/ 27 w 88"/>
              <a:gd name="T97" fmla="*/ 90 h 97"/>
              <a:gd name="T98" fmla="*/ 34 w 88"/>
              <a:gd name="T99" fmla="*/ 89 h 97"/>
              <a:gd name="T100" fmla="*/ 38 w 88"/>
              <a:gd name="T101" fmla="*/ 87 h 97"/>
              <a:gd name="T102" fmla="*/ 44 w 88"/>
              <a:gd name="T103" fmla="*/ 89 h 97"/>
              <a:gd name="T104" fmla="*/ 48 w 88"/>
              <a:gd name="T105" fmla="*/ 90 h 97"/>
              <a:gd name="T106" fmla="*/ 51 w 88"/>
              <a:gd name="T107" fmla="*/ 96 h 97"/>
              <a:gd name="T108" fmla="*/ 60 w 88"/>
              <a:gd name="T109" fmla="*/ 93 h 97"/>
              <a:gd name="T110" fmla="*/ 63 w 88"/>
              <a:gd name="T111" fmla="*/ 9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8" h="97">
                <a:moveTo>
                  <a:pt x="63" y="93"/>
                </a:moveTo>
                <a:cubicBezTo>
                  <a:pt x="64" y="92"/>
                  <a:pt x="63" y="87"/>
                  <a:pt x="63" y="87"/>
                </a:cubicBezTo>
                <a:cubicBezTo>
                  <a:pt x="63" y="86"/>
                  <a:pt x="62" y="86"/>
                  <a:pt x="64" y="82"/>
                </a:cubicBezTo>
                <a:cubicBezTo>
                  <a:pt x="65" y="79"/>
                  <a:pt x="69" y="80"/>
                  <a:pt x="66" y="78"/>
                </a:cubicBezTo>
                <a:cubicBezTo>
                  <a:pt x="64" y="76"/>
                  <a:pt x="61" y="76"/>
                  <a:pt x="63" y="75"/>
                </a:cubicBezTo>
                <a:cubicBezTo>
                  <a:pt x="66" y="73"/>
                  <a:pt x="65" y="75"/>
                  <a:pt x="69" y="72"/>
                </a:cubicBezTo>
                <a:cubicBezTo>
                  <a:pt x="73" y="69"/>
                  <a:pt x="75" y="67"/>
                  <a:pt x="74" y="65"/>
                </a:cubicBezTo>
                <a:cubicBezTo>
                  <a:pt x="74" y="64"/>
                  <a:pt x="71" y="60"/>
                  <a:pt x="74" y="58"/>
                </a:cubicBezTo>
                <a:cubicBezTo>
                  <a:pt x="78" y="56"/>
                  <a:pt x="76" y="53"/>
                  <a:pt x="78" y="53"/>
                </a:cubicBezTo>
                <a:cubicBezTo>
                  <a:pt x="81" y="54"/>
                  <a:pt x="88" y="54"/>
                  <a:pt x="88" y="54"/>
                </a:cubicBezTo>
                <a:cubicBezTo>
                  <a:pt x="88" y="54"/>
                  <a:pt x="84" y="52"/>
                  <a:pt x="81" y="48"/>
                </a:cubicBezTo>
                <a:cubicBezTo>
                  <a:pt x="78" y="44"/>
                  <a:pt x="78" y="44"/>
                  <a:pt x="78" y="43"/>
                </a:cubicBezTo>
                <a:cubicBezTo>
                  <a:pt x="78" y="42"/>
                  <a:pt x="79" y="43"/>
                  <a:pt x="77" y="41"/>
                </a:cubicBezTo>
                <a:cubicBezTo>
                  <a:pt x="76" y="38"/>
                  <a:pt x="76" y="37"/>
                  <a:pt x="75" y="35"/>
                </a:cubicBezTo>
                <a:cubicBezTo>
                  <a:pt x="74" y="33"/>
                  <a:pt x="73" y="30"/>
                  <a:pt x="73" y="30"/>
                </a:cubicBezTo>
                <a:cubicBezTo>
                  <a:pt x="73" y="30"/>
                  <a:pt x="74" y="32"/>
                  <a:pt x="75" y="29"/>
                </a:cubicBezTo>
                <a:cubicBezTo>
                  <a:pt x="75" y="26"/>
                  <a:pt x="74" y="24"/>
                  <a:pt x="75" y="24"/>
                </a:cubicBezTo>
                <a:cubicBezTo>
                  <a:pt x="77" y="24"/>
                  <a:pt x="77" y="25"/>
                  <a:pt x="79" y="24"/>
                </a:cubicBezTo>
                <a:cubicBezTo>
                  <a:pt x="81" y="23"/>
                  <a:pt x="76" y="18"/>
                  <a:pt x="80" y="18"/>
                </a:cubicBezTo>
                <a:cubicBezTo>
                  <a:pt x="84" y="19"/>
                  <a:pt x="86" y="21"/>
                  <a:pt x="86" y="19"/>
                </a:cubicBezTo>
                <a:cubicBezTo>
                  <a:pt x="87" y="16"/>
                  <a:pt x="87" y="14"/>
                  <a:pt x="86" y="13"/>
                </a:cubicBezTo>
                <a:cubicBezTo>
                  <a:pt x="84" y="13"/>
                  <a:pt x="80" y="12"/>
                  <a:pt x="79" y="12"/>
                </a:cubicBezTo>
                <a:cubicBezTo>
                  <a:pt x="78" y="13"/>
                  <a:pt x="77" y="11"/>
                  <a:pt x="77" y="11"/>
                </a:cubicBezTo>
                <a:cubicBezTo>
                  <a:pt x="77" y="11"/>
                  <a:pt x="76" y="9"/>
                  <a:pt x="76" y="10"/>
                </a:cubicBezTo>
                <a:cubicBezTo>
                  <a:pt x="75" y="11"/>
                  <a:pt x="75" y="9"/>
                  <a:pt x="75" y="9"/>
                </a:cubicBezTo>
                <a:cubicBezTo>
                  <a:pt x="75" y="9"/>
                  <a:pt x="77" y="6"/>
                  <a:pt x="75" y="5"/>
                </a:cubicBezTo>
                <a:cubicBezTo>
                  <a:pt x="72" y="4"/>
                  <a:pt x="68" y="0"/>
                  <a:pt x="67" y="2"/>
                </a:cubicBezTo>
                <a:cubicBezTo>
                  <a:pt x="67" y="4"/>
                  <a:pt x="68" y="6"/>
                  <a:pt x="66" y="8"/>
                </a:cubicBezTo>
                <a:cubicBezTo>
                  <a:pt x="63" y="10"/>
                  <a:pt x="64" y="7"/>
                  <a:pt x="61" y="10"/>
                </a:cubicBezTo>
                <a:cubicBezTo>
                  <a:pt x="59" y="12"/>
                  <a:pt x="57" y="16"/>
                  <a:pt x="57" y="16"/>
                </a:cubicBezTo>
                <a:cubicBezTo>
                  <a:pt x="57" y="16"/>
                  <a:pt x="56" y="17"/>
                  <a:pt x="56" y="18"/>
                </a:cubicBezTo>
                <a:cubicBezTo>
                  <a:pt x="56" y="19"/>
                  <a:pt x="55" y="20"/>
                  <a:pt x="53" y="20"/>
                </a:cubicBezTo>
                <a:cubicBezTo>
                  <a:pt x="51" y="20"/>
                  <a:pt x="50" y="20"/>
                  <a:pt x="46" y="21"/>
                </a:cubicBezTo>
                <a:cubicBezTo>
                  <a:pt x="42" y="23"/>
                  <a:pt x="45" y="23"/>
                  <a:pt x="44" y="26"/>
                </a:cubicBezTo>
                <a:cubicBezTo>
                  <a:pt x="42" y="29"/>
                  <a:pt x="42" y="29"/>
                  <a:pt x="38" y="31"/>
                </a:cubicBezTo>
                <a:cubicBezTo>
                  <a:pt x="33" y="33"/>
                  <a:pt x="35" y="36"/>
                  <a:pt x="31" y="37"/>
                </a:cubicBezTo>
                <a:cubicBezTo>
                  <a:pt x="27" y="38"/>
                  <a:pt x="26" y="36"/>
                  <a:pt x="22" y="39"/>
                </a:cubicBezTo>
                <a:cubicBezTo>
                  <a:pt x="18" y="42"/>
                  <a:pt x="20" y="48"/>
                  <a:pt x="20" y="48"/>
                </a:cubicBezTo>
                <a:cubicBezTo>
                  <a:pt x="18" y="48"/>
                  <a:pt x="19" y="48"/>
                  <a:pt x="14" y="47"/>
                </a:cubicBezTo>
                <a:cubicBezTo>
                  <a:pt x="8" y="46"/>
                  <a:pt x="10" y="44"/>
                  <a:pt x="8" y="44"/>
                </a:cubicBezTo>
                <a:cubicBezTo>
                  <a:pt x="5" y="44"/>
                  <a:pt x="5" y="44"/>
                  <a:pt x="4" y="48"/>
                </a:cubicBezTo>
                <a:cubicBezTo>
                  <a:pt x="4" y="51"/>
                  <a:pt x="0" y="50"/>
                  <a:pt x="2" y="57"/>
                </a:cubicBezTo>
                <a:cubicBezTo>
                  <a:pt x="5" y="64"/>
                  <a:pt x="2" y="68"/>
                  <a:pt x="4" y="70"/>
                </a:cubicBezTo>
                <a:cubicBezTo>
                  <a:pt x="6" y="71"/>
                  <a:pt x="8" y="69"/>
                  <a:pt x="9" y="71"/>
                </a:cubicBezTo>
                <a:cubicBezTo>
                  <a:pt x="11" y="74"/>
                  <a:pt x="10" y="74"/>
                  <a:pt x="10" y="79"/>
                </a:cubicBezTo>
                <a:cubicBezTo>
                  <a:pt x="11" y="84"/>
                  <a:pt x="7" y="86"/>
                  <a:pt x="13" y="86"/>
                </a:cubicBezTo>
                <a:cubicBezTo>
                  <a:pt x="19" y="86"/>
                  <a:pt x="21" y="86"/>
                  <a:pt x="22" y="86"/>
                </a:cubicBezTo>
                <a:cubicBezTo>
                  <a:pt x="24" y="85"/>
                  <a:pt x="28" y="82"/>
                  <a:pt x="27" y="85"/>
                </a:cubicBezTo>
                <a:cubicBezTo>
                  <a:pt x="27" y="87"/>
                  <a:pt x="23" y="90"/>
                  <a:pt x="27" y="90"/>
                </a:cubicBezTo>
                <a:cubicBezTo>
                  <a:pt x="31" y="91"/>
                  <a:pt x="33" y="89"/>
                  <a:pt x="34" y="89"/>
                </a:cubicBezTo>
                <a:cubicBezTo>
                  <a:pt x="35" y="89"/>
                  <a:pt x="37" y="87"/>
                  <a:pt x="38" y="87"/>
                </a:cubicBezTo>
                <a:cubicBezTo>
                  <a:pt x="39" y="87"/>
                  <a:pt x="43" y="89"/>
                  <a:pt x="44" y="89"/>
                </a:cubicBezTo>
                <a:cubicBezTo>
                  <a:pt x="45" y="88"/>
                  <a:pt x="47" y="87"/>
                  <a:pt x="48" y="90"/>
                </a:cubicBezTo>
                <a:cubicBezTo>
                  <a:pt x="49" y="93"/>
                  <a:pt x="48" y="97"/>
                  <a:pt x="51" y="96"/>
                </a:cubicBezTo>
                <a:cubicBezTo>
                  <a:pt x="54" y="96"/>
                  <a:pt x="60" y="93"/>
                  <a:pt x="60" y="93"/>
                </a:cubicBezTo>
                <a:cubicBezTo>
                  <a:pt x="60" y="93"/>
                  <a:pt x="63" y="94"/>
                  <a:pt x="63" y="93"/>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97" name="Freeform 111"/>
          <p:cNvSpPr/>
          <p:nvPr/>
        </p:nvSpPr>
        <p:spPr bwMode="auto">
          <a:xfrm>
            <a:off x="9372779" y="3508351"/>
            <a:ext cx="349449" cy="327609"/>
          </a:xfrm>
          <a:custGeom>
            <a:avLst/>
            <a:gdLst>
              <a:gd name="T0" fmla="*/ 15 w 106"/>
              <a:gd name="T1" fmla="*/ 68 h 99"/>
              <a:gd name="T2" fmla="*/ 11 w 106"/>
              <a:gd name="T3" fmla="*/ 72 h 99"/>
              <a:gd name="T4" fmla="*/ 4 w 106"/>
              <a:gd name="T5" fmla="*/ 85 h 99"/>
              <a:gd name="T6" fmla="*/ 9 w 106"/>
              <a:gd name="T7" fmla="*/ 84 h 99"/>
              <a:gd name="T8" fmla="*/ 7 w 106"/>
              <a:gd name="T9" fmla="*/ 90 h 99"/>
              <a:gd name="T10" fmla="*/ 8 w 106"/>
              <a:gd name="T11" fmla="*/ 98 h 99"/>
              <a:gd name="T12" fmla="*/ 17 w 106"/>
              <a:gd name="T13" fmla="*/ 94 h 99"/>
              <a:gd name="T14" fmla="*/ 18 w 106"/>
              <a:gd name="T15" fmla="*/ 78 h 99"/>
              <a:gd name="T16" fmla="*/ 13 w 106"/>
              <a:gd name="T17" fmla="*/ 72 h 99"/>
              <a:gd name="T18" fmla="*/ 23 w 106"/>
              <a:gd name="T19" fmla="*/ 73 h 99"/>
              <a:gd name="T20" fmla="*/ 33 w 106"/>
              <a:gd name="T21" fmla="*/ 69 h 99"/>
              <a:gd name="T22" fmla="*/ 51 w 106"/>
              <a:gd name="T23" fmla="*/ 66 h 99"/>
              <a:gd name="T24" fmla="*/ 54 w 106"/>
              <a:gd name="T25" fmla="*/ 77 h 99"/>
              <a:gd name="T26" fmla="*/ 62 w 106"/>
              <a:gd name="T27" fmla="*/ 67 h 99"/>
              <a:gd name="T28" fmla="*/ 67 w 106"/>
              <a:gd name="T29" fmla="*/ 65 h 99"/>
              <a:gd name="T30" fmla="*/ 78 w 106"/>
              <a:gd name="T31" fmla="*/ 62 h 99"/>
              <a:gd name="T32" fmla="*/ 84 w 106"/>
              <a:gd name="T33" fmla="*/ 60 h 99"/>
              <a:gd name="T34" fmla="*/ 88 w 106"/>
              <a:gd name="T35" fmla="*/ 61 h 99"/>
              <a:gd name="T36" fmla="*/ 95 w 106"/>
              <a:gd name="T37" fmla="*/ 56 h 99"/>
              <a:gd name="T38" fmla="*/ 95 w 106"/>
              <a:gd name="T39" fmla="*/ 43 h 99"/>
              <a:gd name="T40" fmla="*/ 100 w 106"/>
              <a:gd name="T41" fmla="*/ 29 h 99"/>
              <a:gd name="T42" fmla="*/ 103 w 106"/>
              <a:gd name="T43" fmla="*/ 8 h 99"/>
              <a:gd name="T44" fmla="*/ 98 w 106"/>
              <a:gd name="T45" fmla="*/ 0 h 99"/>
              <a:gd name="T46" fmla="*/ 98 w 106"/>
              <a:gd name="T47" fmla="*/ 6 h 99"/>
              <a:gd name="T48" fmla="*/ 91 w 106"/>
              <a:gd name="T49" fmla="*/ 6 h 99"/>
              <a:gd name="T50" fmla="*/ 88 w 106"/>
              <a:gd name="T51" fmla="*/ 16 h 99"/>
              <a:gd name="T52" fmla="*/ 86 w 106"/>
              <a:gd name="T53" fmla="*/ 25 h 99"/>
              <a:gd name="T54" fmla="*/ 77 w 106"/>
              <a:gd name="T55" fmla="*/ 39 h 99"/>
              <a:gd name="T56" fmla="*/ 64 w 106"/>
              <a:gd name="T57" fmla="*/ 42 h 99"/>
              <a:gd name="T58" fmla="*/ 60 w 106"/>
              <a:gd name="T59" fmla="*/ 46 h 99"/>
              <a:gd name="T60" fmla="*/ 54 w 106"/>
              <a:gd name="T61" fmla="*/ 56 h 99"/>
              <a:gd name="T62" fmla="*/ 47 w 106"/>
              <a:gd name="T63" fmla="*/ 55 h 99"/>
              <a:gd name="T64" fmla="*/ 29 w 106"/>
              <a:gd name="T65" fmla="*/ 5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6" h="99">
                <a:moveTo>
                  <a:pt x="24" y="63"/>
                </a:moveTo>
                <a:cubicBezTo>
                  <a:pt x="18" y="66"/>
                  <a:pt x="17" y="68"/>
                  <a:pt x="15" y="68"/>
                </a:cubicBezTo>
                <a:cubicBezTo>
                  <a:pt x="14" y="68"/>
                  <a:pt x="14" y="67"/>
                  <a:pt x="13" y="69"/>
                </a:cubicBezTo>
                <a:cubicBezTo>
                  <a:pt x="11" y="71"/>
                  <a:pt x="15" y="70"/>
                  <a:pt x="11" y="72"/>
                </a:cubicBezTo>
                <a:cubicBezTo>
                  <a:pt x="6" y="75"/>
                  <a:pt x="3" y="78"/>
                  <a:pt x="2" y="79"/>
                </a:cubicBezTo>
                <a:cubicBezTo>
                  <a:pt x="0" y="80"/>
                  <a:pt x="2" y="85"/>
                  <a:pt x="4" y="85"/>
                </a:cubicBezTo>
                <a:cubicBezTo>
                  <a:pt x="5" y="85"/>
                  <a:pt x="6" y="82"/>
                  <a:pt x="7" y="81"/>
                </a:cubicBezTo>
                <a:cubicBezTo>
                  <a:pt x="8" y="81"/>
                  <a:pt x="11" y="83"/>
                  <a:pt x="9" y="84"/>
                </a:cubicBezTo>
                <a:cubicBezTo>
                  <a:pt x="7" y="85"/>
                  <a:pt x="5" y="87"/>
                  <a:pt x="6" y="88"/>
                </a:cubicBezTo>
                <a:cubicBezTo>
                  <a:pt x="6" y="88"/>
                  <a:pt x="7" y="89"/>
                  <a:pt x="7" y="90"/>
                </a:cubicBezTo>
                <a:cubicBezTo>
                  <a:pt x="8" y="91"/>
                  <a:pt x="6" y="92"/>
                  <a:pt x="7" y="93"/>
                </a:cubicBezTo>
                <a:cubicBezTo>
                  <a:pt x="7" y="95"/>
                  <a:pt x="7" y="97"/>
                  <a:pt x="8" y="98"/>
                </a:cubicBezTo>
                <a:cubicBezTo>
                  <a:pt x="8" y="99"/>
                  <a:pt x="12" y="96"/>
                  <a:pt x="12" y="96"/>
                </a:cubicBezTo>
                <a:cubicBezTo>
                  <a:pt x="12" y="96"/>
                  <a:pt x="16" y="99"/>
                  <a:pt x="17" y="94"/>
                </a:cubicBezTo>
                <a:cubicBezTo>
                  <a:pt x="17" y="89"/>
                  <a:pt x="22" y="84"/>
                  <a:pt x="21" y="81"/>
                </a:cubicBezTo>
                <a:cubicBezTo>
                  <a:pt x="20" y="79"/>
                  <a:pt x="17" y="80"/>
                  <a:pt x="18" y="78"/>
                </a:cubicBezTo>
                <a:cubicBezTo>
                  <a:pt x="19" y="77"/>
                  <a:pt x="19" y="75"/>
                  <a:pt x="17" y="75"/>
                </a:cubicBezTo>
                <a:cubicBezTo>
                  <a:pt x="15" y="74"/>
                  <a:pt x="11" y="72"/>
                  <a:pt x="13" y="72"/>
                </a:cubicBezTo>
                <a:cubicBezTo>
                  <a:pt x="16" y="72"/>
                  <a:pt x="18" y="70"/>
                  <a:pt x="20" y="72"/>
                </a:cubicBezTo>
                <a:cubicBezTo>
                  <a:pt x="22" y="73"/>
                  <a:pt x="21" y="77"/>
                  <a:pt x="23" y="73"/>
                </a:cubicBezTo>
                <a:cubicBezTo>
                  <a:pt x="25" y="70"/>
                  <a:pt x="21" y="70"/>
                  <a:pt x="25" y="70"/>
                </a:cubicBezTo>
                <a:cubicBezTo>
                  <a:pt x="28" y="69"/>
                  <a:pt x="30" y="72"/>
                  <a:pt x="33" y="69"/>
                </a:cubicBezTo>
                <a:cubicBezTo>
                  <a:pt x="36" y="67"/>
                  <a:pt x="39" y="65"/>
                  <a:pt x="44" y="65"/>
                </a:cubicBezTo>
                <a:cubicBezTo>
                  <a:pt x="49" y="65"/>
                  <a:pt x="52" y="63"/>
                  <a:pt x="51" y="66"/>
                </a:cubicBezTo>
                <a:cubicBezTo>
                  <a:pt x="49" y="68"/>
                  <a:pt x="45" y="72"/>
                  <a:pt x="48" y="74"/>
                </a:cubicBezTo>
                <a:cubicBezTo>
                  <a:pt x="50" y="75"/>
                  <a:pt x="49" y="78"/>
                  <a:pt x="54" y="77"/>
                </a:cubicBezTo>
                <a:cubicBezTo>
                  <a:pt x="58" y="75"/>
                  <a:pt x="59" y="69"/>
                  <a:pt x="61" y="69"/>
                </a:cubicBezTo>
                <a:cubicBezTo>
                  <a:pt x="62" y="69"/>
                  <a:pt x="63" y="69"/>
                  <a:pt x="62" y="67"/>
                </a:cubicBezTo>
                <a:cubicBezTo>
                  <a:pt x="60" y="65"/>
                  <a:pt x="58" y="60"/>
                  <a:pt x="61" y="62"/>
                </a:cubicBezTo>
                <a:cubicBezTo>
                  <a:pt x="65" y="63"/>
                  <a:pt x="63" y="65"/>
                  <a:pt x="67" y="65"/>
                </a:cubicBezTo>
                <a:cubicBezTo>
                  <a:pt x="71" y="65"/>
                  <a:pt x="74" y="66"/>
                  <a:pt x="75" y="65"/>
                </a:cubicBezTo>
                <a:cubicBezTo>
                  <a:pt x="77" y="63"/>
                  <a:pt x="76" y="61"/>
                  <a:pt x="78" y="62"/>
                </a:cubicBezTo>
                <a:cubicBezTo>
                  <a:pt x="79" y="63"/>
                  <a:pt x="78" y="65"/>
                  <a:pt x="80" y="65"/>
                </a:cubicBezTo>
                <a:cubicBezTo>
                  <a:pt x="81" y="65"/>
                  <a:pt x="81" y="61"/>
                  <a:pt x="84" y="60"/>
                </a:cubicBezTo>
                <a:cubicBezTo>
                  <a:pt x="87" y="60"/>
                  <a:pt x="86" y="58"/>
                  <a:pt x="88" y="58"/>
                </a:cubicBezTo>
                <a:cubicBezTo>
                  <a:pt x="89" y="57"/>
                  <a:pt x="87" y="60"/>
                  <a:pt x="88" y="61"/>
                </a:cubicBezTo>
                <a:cubicBezTo>
                  <a:pt x="88" y="62"/>
                  <a:pt x="91" y="63"/>
                  <a:pt x="92" y="61"/>
                </a:cubicBezTo>
                <a:cubicBezTo>
                  <a:pt x="93" y="59"/>
                  <a:pt x="94" y="57"/>
                  <a:pt x="95" y="56"/>
                </a:cubicBezTo>
                <a:cubicBezTo>
                  <a:pt x="96" y="55"/>
                  <a:pt x="95" y="55"/>
                  <a:pt x="95" y="51"/>
                </a:cubicBezTo>
                <a:cubicBezTo>
                  <a:pt x="94" y="48"/>
                  <a:pt x="94" y="47"/>
                  <a:pt x="95" y="43"/>
                </a:cubicBezTo>
                <a:cubicBezTo>
                  <a:pt x="97" y="40"/>
                  <a:pt x="97" y="37"/>
                  <a:pt x="96" y="35"/>
                </a:cubicBezTo>
                <a:cubicBezTo>
                  <a:pt x="96" y="32"/>
                  <a:pt x="98" y="30"/>
                  <a:pt x="100" y="29"/>
                </a:cubicBezTo>
                <a:cubicBezTo>
                  <a:pt x="101" y="28"/>
                  <a:pt x="102" y="26"/>
                  <a:pt x="103" y="22"/>
                </a:cubicBezTo>
                <a:cubicBezTo>
                  <a:pt x="105" y="19"/>
                  <a:pt x="106" y="11"/>
                  <a:pt x="103" y="8"/>
                </a:cubicBezTo>
                <a:cubicBezTo>
                  <a:pt x="101" y="6"/>
                  <a:pt x="101" y="3"/>
                  <a:pt x="101" y="2"/>
                </a:cubicBezTo>
                <a:cubicBezTo>
                  <a:pt x="101" y="1"/>
                  <a:pt x="98" y="0"/>
                  <a:pt x="98" y="0"/>
                </a:cubicBezTo>
                <a:cubicBezTo>
                  <a:pt x="97" y="1"/>
                  <a:pt x="95" y="1"/>
                  <a:pt x="96" y="2"/>
                </a:cubicBezTo>
                <a:cubicBezTo>
                  <a:pt x="98" y="3"/>
                  <a:pt x="100" y="6"/>
                  <a:pt x="98" y="6"/>
                </a:cubicBezTo>
                <a:cubicBezTo>
                  <a:pt x="95" y="6"/>
                  <a:pt x="95" y="3"/>
                  <a:pt x="93" y="4"/>
                </a:cubicBezTo>
                <a:cubicBezTo>
                  <a:pt x="91" y="4"/>
                  <a:pt x="91" y="5"/>
                  <a:pt x="91" y="6"/>
                </a:cubicBezTo>
                <a:cubicBezTo>
                  <a:pt x="90" y="7"/>
                  <a:pt x="89" y="6"/>
                  <a:pt x="89" y="8"/>
                </a:cubicBezTo>
                <a:cubicBezTo>
                  <a:pt x="88" y="11"/>
                  <a:pt x="89" y="15"/>
                  <a:pt x="88" y="16"/>
                </a:cubicBezTo>
                <a:cubicBezTo>
                  <a:pt x="88" y="16"/>
                  <a:pt x="87" y="14"/>
                  <a:pt x="88" y="18"/>
                </a:cubicBezTo>
                <a:cubicBezTo>
                  <a:pt x="88" y="21"/>
                  <a:pt x="88" y="22"/>
                  <a:pt x="86" y="25"/>
                </a:cubicBezTo>
                <a:cubicBezTo>
                  <a:pt x="85" y="29"/>
                  <a:pt x="85" y="29"/>
                  <a:pt x="83" y="33"/>
                </a:cubicBezTo>
                <a:cubicBezTo>
                  <a:pt x="81" y="36"/>
                  <a:pt x="80" y="36"/>
                  <a:pt x="77" y="39"/>
                </a:cubicBezTo>
                <a:cubicBezTo>
                  <a:pt x="73" y="42"/>
                  <a:pt x="72" y="42"/>
                  <a:pt x="68" y="44"/>
                </a:cubicBezTo>
                <a:cubicBezTo>
                  <a:pt x="65" y="45"/>
                  <a:pt x="62" y="43"/>
                  <a:pt x="64" y="42"/>
                </a:cubicBezTo>
                <a:cubicBezTo>
                  <a:pt x="65" y="41"/>
                  <a:pt x="68" y="37"/>
                  <a:pt x="65" y="39"/>
                </a:cubicBezTo>
                <a:cubicBezTo>
                  <a:pt x="63" y="40"/>
                  <a:pt x="61" y="42"/>
                  <a:pt x="60" y="46"/>
                </a:cubicBezTo>
                <a:cubicBezTo>
                  <a:pt x="59" y="50"/>
                  <a:pt x="56" y="49"/>
                  <a:pt x="55" y="52"/>
                </a:cubicBezTo>
                <a:cubicBezTo>
                  <a:pt x="54" y="55"/>
                  <a:pt x="56" y="54"/>
                  <a:pt x="54" y="56"/>
                </a:cubicBezTo>
                <a:cubicBezTo>
                  <a:pt x="53" y="58"/>
                  <a:pt x="49" y="59"/>
                  <a:pt x="49" y="58"/>
                </a:cubicBezTo>
                <a:cubicBezTo>
                  <a:pt x="49" y="56"/>
                  <a:pt x="51" y="53"/>
                  <a:pt x="47" y="55"/>
                </a:cubicBezTo>
                <a:cubicBezTo>
                  <a:pt x="43" y="57"/>
                  <a:pt x="43" y="57"/>
                  <a:pt x="38" y="57"/>
                </a:cubicBezTo>
                <a:cubicBezTo>
                  <a:pt x="33" y="57"/>
                  <a:pt x="36" y="54"/>
                  <a:pt x="29" y="57"/>
                </a:cubicBezTo>
                <a:cubicBezTo>
                  <a:pt x="22" y="61"/>
                  <a:pt x="29" y="60"/>
                  <a:pt x="24" y="63"/>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98" name="Freeform 112"/>
          <p:cNvSpPr/>
          <p:nvPr/>
        </p:nvSpPr>
        <p:spPr bwMode="auto">
          <a:xfrm>
            <a:off x="9653066" y="3370027"/>
            <a:ext cx="167444" cy="151064"/>
          </a:xfrm>
          <a:custGeom>
            <a:avLst/>
            <a:gdLst>
              <a:gd name="T0" fmla="*/ 9 w 51"/>
              <a:gd name="T1" fmla="*/ 23 h 46"/>
              <a:gd name="T2" fmla="*/ 4 w 51"/>
              <a:gd name="T3" fmla="*/ 27 h 46"/>
              <a:gd name="T4" fmla="*/ 3 w 51"/>
              <a:gd name="T5" fmla="*/ 33 h 46"/>
              <a:gd name="T6" fmla="*/ 5 w 51"/>
              <a:gd name="T7" fmla="*/ 42 h 46"/>
              <a:gd name="T8" fmla="*/ 8 w 51"/>
              <a:gd name="T9" fmla="*/ 39 h 46"/>
              <a:gd name="T10" fmla="*/ 12 w 51"/>
              <a:gd name="T11" fmla="*/ 38 h 46"/>
              <a:gd name="T12" fmla="*/ 8 w 51"/>
              <a:gd name="T13" fmla="*/ 34 h 46"/>
              <a:gd name="T14" fmla="*/ 9 w 51"/>
              <a:gd name="T15" fmla="*/ 30 h 46"/>
              <a:gd name="T16" fmla="*/ 13 w 51"/>
              <a:gd name="T17" fmla="*/ 32 h 46"/>
              <a:gd name="T18" fmla="*/ 17 w 51"/>
              <a:gd name="T19" fmla="*/ 30 h 46"/>
              <a:gd name="T20" fmla="*/ 28 w 51"/>
              <a:gd name="T21" fmla="*/ 35 h 46"/>
              <a:gd name="T22" fmla="*/ 32 w 51"/>
              <a:gd name="T23" fmla="*/ 34 h 46"/>
              <a:gd name="T24" fmla="*/ 38 w 51"/>
              <a:gd name="T25" fmla="*/ 27 h 46"/>
              <a:gd name="T26" fmla="*/ 42 w 51"/>
              <a:gd name="T27" fmla="*/ 27 h 46"/>
              <a:gd name="T28" fmla="*/ 50 w 51"/>
              <a:gd name="T29" fmla="*/ 24 h 46"/>
              <a:gd name="T30" fmla="*/ 50 w 51"/>
              <a:gd name="T31" fmla="*/ 20 h 46"/>
              <a:gd name="T32" fmla="*/ 48 w 51"/>
              <a:gd name="T33" fmla="*/ 16 h 46"/>
              <a:gd name="T34" fmla="*/ 45 w 51"/>
              <a:gd name="T35" fmla="*/ 16 h 46"/>
              <a:gd name="T36" fmla="*/ 40 w 51"/>
              <a:gd name="T37" fmla="*/ 14 h 46"/>
              <a:gd name="T38" fmla="*/ 31 w 51"/>
              <a:gd name="T39" fmla="*/ 10 h 46"/>
              <a:gd name="T40" fmla="*/ 20 w 51"/>
              <a:gd name="T41" fmla="*/ 0 h 46"/>
              <a:gd name="T42" fmla="*/ 18 w 51"/>
              <a:gd name="T43" fmla="*/ 6 h 46"/>
              <a:gd name="T44" fmla="*/ 17 w 51"/>
              <a:gd name="T45" fmla="*/ 15 h 46"/>
              <a:gd name="T46" fmla="*/ 16 w 51"/>
              <a:gd name="T47" fmla="*/ 23 h 46"/>
              <a:gd name="T48" fmla="*/ 9 w 51"/>
              <a:gd name="T49"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1" h="46">
                <a:moveTo>
                  <a:pt x="9" y="23"/>
                </a:moveTo>
                <a:cubicBezTo>
                  <a:pt x="6" y="24"/>
                  <a:pt x="8" y="24"/>
                  <a:pt x="4" y="27"/>
                </a:cubicBezTo>
                <a:cubicBezTo>
                  <a:pt x="0" y="29"/>
                  <a:pt x="2" y="31"/>
                  <a:pt x="3" y="33"/>
                </a:cubicBezTo>
                <a:cubicBezTo>
                  <a:pt x="3" y="35"/>
                  <a:pt x="3" y="39"/>
                  <a:pt x="5" y="42"/>
                </a:cubicBezTo>
                <a:cubicBezTo>
                  <a:pt x="6" y="46"/>
                  <a:pt x="7" y="43"/>
                  <a:pt x="8" y="39"/>
                </a:cubicBezTo>
                <a:cubicBezTo>
                  <a:pt x="10" y="35"/>
                  <a:pt x="10" y="39"/>
                  <a:pt x="12" y="38"/>
                </a:cubicBezTo>
                <a:cubicBezTo>
                  <a:pt x="14" y="37"/>
                  <a:pt x="10" y="35"/>
                  <a:pt x="8" y="34"/>
                </a:cubicBezTo>
                <a:cubicBezTo>
                  <a:pt x="6" y="32"/>
                  <a:pt x="8" y="31"/>
                  <a:pt x="9" y="30"/>
                </a:cubicBezTo>
                <a:cubicBezTo>
                  <a:pt x="10" y="30"/>
                  <a:pt x="10" y="31"/>
                  <a:pt x="13" y="32"/>
                </a:cubicBezTo>
                <a:cubicBezTo>
                  <a:pt x="15" y="33"/>
                  <a:pt x="15" y="31"/>
                  <a:pt x="17" y="30"/>
                </a:cubicBezTo>
                <a:cubicBezTo>
                  <a:pt x="19" y="29"/>
                  <a:pt x="24" y="33"/>
                  <a:pt x="28" y="35"/>
                </a:cubicBezTo>
                <a:cubicBezTo>
                  <a:pt x="33" y="37"/>
                  <a:pt x="32" y="35"/>
                  <a:pt x="32" y="34"/>
                </a:cubicBezTo>
                <a:cubicBezTo>
                  <a:pt x="32" y="34"/>
                  <a:pt x="34" y="29"/>
                  <a:pt x="38" y="27"/>
                </a:cubicBezTo>
                <a:cubicBezTo>
                  <a:pt x="41" y="26"/>
                  <a:pt x="41" y="27"/>
                  <a:pt x="42" y="27"/>
                </a:cubicBezTo>
                <a:cubicBezTo>
                  <a:pt x="44" y="26"/>
                  <a:pt x="49" y="25"/>
                  <a:pt x="50" y="24"/>
                </a:cubicBezTo>
                <a:cubicBezTo>
                  <a:pt x="51" y="22"/>
                  <a:pt x="50" y="22"/>
                  <a:pt x="50" y="20"/>
                </a:cubicBezTo>
                <a:cubicBezTo>
                  <a:pt x="50" y="19"/>
                  <a:pt x="48" y="18"/>
                  <a:pt x="48" y="16"/>
                </a:cubicBezTo>
                <a:cubicBezTo>
                  <a:pt x="48" y="14"/>
                  <a:pt x="48" y="14"/>
                  <a:pt x="45" y="16"/>
                </a:cubicBezTo>
                <a:cubicBezTo>
                  <a:pt x="43" y="17"/>
                  <a:pt x="42" y="15"/>
                  <a:pt x="40" y="14"/>
                </a:cubicBezTo>
                <a:cubicBezTo>
                  <a:pt x="38" y="14"/>
                  <a:pt x="35" y="12"/>
                  <a:pt x="31" y="10"/>
                </a:cubicBezTo>
                <a:cubicBezTo>
                  <a:pt x="28" y="8"/>
                  <a:pt x="25" y="1"/>
                  <a:pt x="20" y="0"/>
                </a:cubicBezTo>
                <a:cubicBezTo>
                  <a:pt x="19" y="0"/>
                  <a:pt x="18" y="2"/>
                  <a:pt x="18" y="6"/>
                </a:cubicBezTo>
                <a:cubicBezTo>
                  <a:pt x="18" y="9"/>
                  <a:pt x="19" y="12"/>
                  <a:pt x="17" y="15"/>
                </a:cubicBezTo>
                <a:cubicBezTo>
                  <a:pt x="15" y="18"/>
                  <a:pt x="17" y="19"/>
                  <a:pt x="16" y="23"/>
                </a:cubicBezTo>
                <a:cubicBezTo>
                  <a:pt x="15" y="26"/>
                  <a:pt x="11" y="22"/>
                  <a:pt x="9" y="23"/>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99" name="Freeform 113"/>
          <p:cNvSpPr/>
          <p:nvPr/>
        </p:nvSpPr>
        <p:spPr bwMode="auto">
          <a:xfrm>
            <a:off x="7829379" y="3091561"/>
            <a:ext cx="1678084" cy="1068369"/>
          </a:xfrm>
          <a:custGeom>
            <a:avLst/>
            <a:gdLst>
              <a:gd name="T0" fmla="*/ 100 w 508"/>
              <a:gd name="T1" fmla="*/ 63 h 323"/>
              <a:gd name="T2" fmla="*/ 75 w 508"/>
              <a:gd name="T3" fmla="*/ 78 h 323"/>
              <a:gd name="T4" fmla="*/ 68 w 508"/>
              <a:gd name="T5" fmla="*/ 89 h 323"/>
              <a:gd name="T6" fmla="*/ 55 w 508"/>
              <a:gd name="T7" fmla="*/ 93 h 323"/>
              <a:gd name="T8" fmla="*/ 59 w 508"/>
              <a:gd name="T9" fmla="*/ 106 h 323"/>
              <a:gd name="T10" fmla="*/ 54 w 508"/>
              <a:gd name="T11" fmla="*/ 120 h 323"/>
              <a:gd name="T12" fmla="*/ 20 w 508"/>
              <a:gd name="T13" fmla="*/ 138 h 323"/>
              <a:gd name="T14" fmla="*/ 1 w 508"/>
              <a:gd name="T15" fmla="*/ 144 h 323"/>
              <a:gd name="T16" fmla="*/ 10 w 508"/>
              <a:gd name="T17" fmla="*/ 160 h 323"/>
              <a:gd name="T18" fmla="*/ 20 w 508"/>
              <a:gd name="T19" fmla="*/ 174 h 323"/>
              <a:gd name="T20" fmla="*/ 38 w 508"/>
              <a:gd name="T21" fmla="*/ 184 h 323"/>
              <a:gd name="T22" fmla="*/ 44 w 508"/>
              <a:gd name="T23" fmla="*/ 196 h 323"/>
              <a:gd name="T24" fmla="*/ 41 w 508"/>
              <a:gd name="T25" fmla="*/ 215 h 323"/>
              <a:gd name="T26" fmla="*/ 59 w 508"/>
              <a:gd name="T27" fmla="*/ 230 h 323"/>
              <a:gd name="T28" fmla="*/ 68 w 508"/>
              <a:gd name="T29" fmla="*/ 231 h 323"/>
              <a:gd name="T30" fmla="*/ 99 w 508"/>
              <a:gd name="T31" fmla="*/ 250 h 323"/>
              <a:gd name="T32" fmla="*/ 127 w 508"/>
              <a:gd name="T33" fmla="*/ 254 h 323"/>
              <a:gd name="T34" fmla="*/ 148 w 508"/>
              <a:gd name="T35" fmla="*/ 251 h 323"/>
              <a:gd name="T36" fmla="*/ 164 w 508"/>
              <a:gd name="T37" fmla="*/ 245 h 323"/>
              <a:gd name="T38" fmla="*/ 178 w 508"/>
              <a:gd name="T39" fmla="*/ 241 h 323"/>
              <a:gd name="T40" fmla="*/ 190 w 508"/>
              <a:gd name="T41" fmla="*/ 240 h 323"/>
              <a:gd name="T42" fmla="*/ 195 w 508"/>
              <a:gd name="T43" fmla="*/ 248 h 323"/>
              <a:gd name="T44" fmla="*/ 207 w 508"/>
              <a:gd name="T45" fmla="*/ 255 h 323"/>
              <a:gd name="T46" fmla="*/ 200 w 508"/>
              <a:gd name="T47" fmla="*/ 288 h 323"/>
              <a:gd name="T48" fmla="*/ 215 w 508"/>
              <a:gd name="T49" fmla="*/ 300 h 323"/>
              <a:gd name="T50" fmla="*/ 229 w 508"/>
              <a:gd name="T51" fmla="*/ 312 h 323"/>
              <a:gd name="T52" fmla="*/ 255 w 508"/>
              <a:gd name="T53" fmla="*/ 296 h 323"/>
              <a:gd name="T54" fmla="*/ 277 w 508"/>
              <a:gd name="T55" fmla="*/ 310 h 323"/>
              <a:gd name="T56" fmla="*/ 304 w 508"/>
              <a:gd name="T57" fmla="*/ 322 h 323"/>
              <a:gd name="T58" fmla="*/ 338 w 508"/>
              <a:gd name="T59" fmla="*/ 303 h 323"/>
              <a:gd name="T60" fmla="*/ 387 w 508"/>
              <a:gd name="T61" fmla="*/ 268 h 323"/>
              <a:gd name="T62" fmla="*/ 395 w 508"/>
              <a:gd name="T63" fmla="*/ 232 h 323"/>
              <a:gd name="T64" fmla="*/ 384 w 508"/>
              <a:gd name="T65" fmla="*/ 188 h 323"/>
              <a:gd name="T66" fmla="*/ 398 w 508"/>
              <a:gd name="T67" fmla="*/ 163 h 323"/>
              <a:gd name="T68" fmla="*/ 380 w 508"/>
              <a:gd name="T69" fmla="*/ 147 h 323"/>
              <a:gd name="T70" fmla="*/ 401 w 508"/>
              <a:gd name="T71" fmla="*/ 154 h 323"/>
              <a:gd name="T72" fmla="*/ 443 w 508"/>
              <a:gd name="T73" fmla="*/ 119 h 323"/>
              <a:gd name="T74" fmla="*/ 471 w 508"/>
              <a:gd name="T75" fmla="*/ 106 h 323"/>
              <a:gd name="T76" fmla="*/ 481 w 508"/>
              <a:gd name="T77" fmla="*/ 101 h 323"/>
              <a:gd name="T78" fmla="*/ 493 w 508"/>
              <a:gd name="T79" fmla="*/ 84 h 323"/>
              <a:gd name="T80" fmla="*/ 508 w 508"/>
              <a:gd name="T81" fmla="*/ 57 h 323"/>
              <a:gd name="T82" fmla="*/ 475 w 508"/>
              <a:gd name="T83" fmla="*/ 55 h 323"/>
              <a:gd name="T84" fmla="*/ 445 w 508"/>
              <a:gd name="T85" fmla="*/ 24 h 323"/>
              <a:gd name="T86" fmla="*/ 393 w 508"/>
              <a:gd name="T87" fmla="*/ 7 h 323"/>
              <a:gd name="T88" fmla="*/ 378 w 508"/>
              <a:gd name="T89" fmla="*/ 39 h 323"/>
              <a:gd name="T90" fmla="*/ 351 w 508"/>
              <a:gd name="T91" fmla="*/ 54 h 323"/>
              <a:gd name="T92" fmla="*/ 374 w 508"/>
              <a:gd name="T93" fmla="*/ 55 h 323"/>
              <a:gd name="T94" fmla="*/ 388 w 508"/>
              <a:gd name="T95" fmla="*/ 72 h 323"/>
              <a:gd name="T96" fmla="*/ 346 w 508"/>
              <a:gd name="T97" fmla="*/ 86 h 323"/>
              <a:gd name="T98" fmla="*/ 321 w 508"/>
              <a:gd name="T99" fmla="*/ 90 h 323"/>
              <a:gd name="T100" fmla="*/ 304 w 508"/>
              <a:gd name="T101" fmla="*/ 116 h 323"/>
              <a:gd name="T102" fmla="*/ 238 w 508"/>
              <a:gd name="T103" fmla="*/ 120 h 323"/>
              <a:gd name="T104" fmla="*/ 200 w 508"/>
              <a:gd name="T105" fmla="*/ 115 h 323"/>
              <a:gd name="T106" fmla="*/ 144 w 508"/>
              <a:gd name="T107" fmla="*/ 89 h 323"/>
              <a:gd name="T108" fmla="*/ 136 w 508"/>
              <a:gd name="T109" fmla="*/ 59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8" h="323">
                <a:moveTo>
                  <a:pt x="115" y="47"/>
                </a:moveTo>
                <a:cubicBezTo>
                  <a:pt x="115" y="47"/>
                  <a:pt x="114" y="47"/>
                  <a:pt x="114" y="48"/>
                </a:cubicBezTo>
                <a:cubicBezTo>
                  <a:pt x="112" y="48"/>
                  <a:pt x="111" y="50"/>
                  <a:pt x="109" y="51"/>
                </a:cubicBezTo>
                <a:cubicBezTo>
                  <a:pt x="107" y="53"/>
                  <a:pt x="105" y="53"/>
                  <a:pt x="104" y="54"/>
                </a:cubicBezTo>
                <a:cubicBezTo>
                  <a:pt x="103" y="55"/>
                  <a:pt x="102" y="56"/>
                  <a:pt x="101" y="58"/>
                </a:cubicBezTo>
                <a:cubicBezTo>
                  <a:pt x="100" y="60"/>
                  <a:pt x="100" y="61"/>
                  <a:pt x="100" y="63"/>
                </a:cubicBezTo>
                <a:cubicBezTo>
                  <a:pt x="99" y="64"/>
                  <a:pt x="98" y="66"/>
                  <a:pt x="96" y="68"/>
                </a:cubicBezTo>
                <a:cubicBezTo>
                  <a:pt x="94" y="70"/>
                  <a:pt x="92" y="70"/>
                  <a:pt x="89" y="70"/>
                </a:cubicBezTo>
                <a:cubicBezTo>
                  <a:pt x="87" y="70"/>
                  <a:pt x="84" y="70"/>
                  <a:pt x="82" y="69"/>
                </a:cubicBezTo>
                <a:cubicBezTo>
                  <a:pt x="80" y="69"/>
                  <a:pt x="79" y="68"/>
                  <a:pt x="78" y="68"/>
                </a:cubicBezTo>
                <a:cubicBezTo>
                  <a:pt x="78" y="69"/>
                  <a:pt x="78" y="69"/>
                  <a:pt x="78" y="70"/>
                </a:cubicBezTo>
                <a:cubicBezTo>
                  <a:pt x="78" y="71"/>
                  <a:pt x="77" y="75"/>
                  <a:pt x="75" y="78"/>
                </a:cubicBezTo>
                <a:cubicBezTo>
                  <a:pt x="74" y="78"/>
                  <a:pt x="74" y="79"/>
                  <a:pt x="74" y="79"/>
                </a:cubicBezTo>
                <a:cubicBezTo>
                  <a:pt x="74" y="80"/>
                  <a:pt x="74" y="81"/>
                  <a:pt x="75" y="82"/>
                </a:cubicBezTo>
                <a:cubicBezTo>
                  <a:pt x="75" y="83"/>
                  <a:pt x="77" y="84"/>
                  <a:pt x="77" y="86"/>
                </a:cubicBezTo>
                <a:cubicBezTo>
                  <a:pt x="77" y="87"/>
                  <a:pt x="76" y="89"/>
                  <a:pt x="75" y="89"/>
                </a:cubicBezTo>
                <a:cubicBezTo>
                  <a:pt x="74" y="90"/>
                  <a:pt x="73" y="90"/>
                  <a:pt x="73" y="90"/>
                </a:cubicBezTo>
                <a:cubicBezTo>
                  <a:pt x="71" y="90"/>
                  <a:pt x="70" y="89"/>
                  <a:pt x="68" y="89"/>
                </a:cubicBezTo>
                <a:cubicBezTo>
                  <a:pt x="67" y="89"/>
                  <a:pt x="66" y="89"/>
                  <a:pt x="66" y="89"/>
                </a:cubicBezTo>
                <a:cubicBezTo>
                  <a:pt x="65" y="89"/>
                  <a:pt x="64" y="88"/>
                  <a:pt x="63" y="88"/>
                </a:cubicBezTo>
                <a:cubicBezTo>
                  <a:pt x="61" y="88"/>
                  <a:pt x="58" y="89"/>
                  <a:pt x="55" y="90"/>
                </a:cubicBezTo>
                <a:cubicBezTo>
                  <a:pt x="54" y="90"/>
                  <a:pt x="54" y="90"/>
                  <a:pt x="54" y="90"/>
                </a:cubicBezTo>
                <a:cubicBezTo>
                  <a:pt x="55" y="91"/>
                  <a:pt x="55" y="92"/>
                  <a:pt x="55" y="93"/>
                </a:cubicBezTo>
                <a:cubicBezTo>
                  <a:pt x="55" y="93"/>
                  <a:pt x="55" y="93"/>
                  <a:pt x="55" y="93"/>
                </a:cubicBezTo>
                <a:cubicBezTo>
                  <a:pt x="55" y="93"/>
                  <a:pt x="55" y="93"/>
                  <a:pt x="55" y="93"/>
                </a:cubicBezTo>
                <a:cubicBezTo>
                  <a:pt x="56" y="94"/>
                  <a:pt x="56" y="95"/>
                  <a:pt x="56" y="95"/>
                </a:cubicBezTo>
                <a:cubicBezTo>
                  <a:pt x="57" y="97"/>
                  <a:pt x="58" y="99"/>
                  <a:pt x="59" y="100"/>
                </a:cubicBezTo>
                <a:cubicBezTo>
                  <a:pt x="59" y="101"/>
                  <a:pt x="60" y="102"/>
                  <a:pt x="60" y="104"/>
                </a:cubicBezTo>
                <a:cubicBezTo>
                  <a:pt x="60" y="105"/>
                  <a:pt x="60" y="106"/>
                  <a:pt x="59" y="106"/>
                </a:cubicBezTo>
                <a:cubicBezTo>
                  <a:pt x="59" y="106"/>
                  <a:pt x="59" y="106"/>
                  <a:pt x="59" y="106"/>
                </a:cubicBezTo>
                <a:cubicBezTo>
                  <a:pt x="59" y="106"/>
                  <a:pt x="59" y="106"/>
                  <a:pt x="59" y="107"/>
                </a:cubicBezTo>
                <a:cubicBezTo>
                  <a:pt x="59" y="107"/>
                  <a:pt x="59" y="107"/>
                  <a:pt x="59" y="107"/>
                </a:cubicBezTo>
                <a:cubicBezTo>
                  <a:pt x="58" y="108"/>
                  <a:pt x="58" y="109"/>
                  <a:pt x="58" y="110"/>
                </a:cubicBezTo>
                <a:cubicBezTo>
                  <a:pt x="58" y="113"/>
                  <a:pt x="58" y="115"/>
                  <a:pt x="58" y="116"/>
                </a:cubicBezTo>
                <a:cubicBezTo>
                  <a:pt x="58" y="118"/>
                  <a:pt x="57" y="118"/>
                  <a:pt x="56" y="119"/>
                </a:cubicBezTo>
                <a:cubicBezTo>
                  <a:pt x="56" y="120"/>
                  <a:pt x="55" y="120"/>
                  <a:pt x="54" y="120"/>
                </a:cubicBezTo>
                <a:cubicBezTo>
                  <a:pt x="53" y="121"/>
                  <a:pt x="51" y="122"/>
                  <a:pt x="49" y="123"/>
                </a:cubicBezTo>
                <a:cubicBezTo>
                  <a:pt x="44" y="125"/>
                  <a:pt x="40" y="127"/>
                  <a:pt x="38" y="128"/>
                </a:cubicBezTo>
                <a:cubicBezTo>
                  <a:pt x="36" y="129"/>
                  <a:pt x="35" y="130"/>
                  <a:pt x="33" y="130"/>
                </a:cubicBezTo>
                <a:cubicBezTo>
                  <a:pt x="32" y="131"/>
                  <a:pt x="30" y="131"/>
                  <a:pt x="28" y="131"/>
                </a:cubicBezTo>
                <a:cubicBezTo>
                  <a:pt x="27" y="132"/>
                  <a:pt x="28" y="131"/>
                  <a:pt x="26" y="133"/>
                </a:cubicBezTo>
                <a:cubicBezTo>
                  <a:pt x="25" y="134"/>
                  <a:pt x="24" y="136"/>
                  <a:pt x="20" y="138"/>
                </a:cubicBezTo>
                <a:cubicBezTo>
                  <a:pt x="18" y="139"/>
                  <a:pt x="17" y="139"/>
                  <a:pt x="16" y="139"/>
                </a:cubicBezTo>
                <a:cubicBezTo>
                  <a:pt x="14" y="140"/>
                  <a:pt x="13" y="139"/>
                  <a:pt x="13" y="138"/>
                </a:cubicBezTo>
                <a:cubicBezTo>
                  <a:pt x="12" y="137"/>
                  <a:pt x="12" y="137"/>
                  <a:pt x="11" y="137"/>
                </a:cubicBezTo>
                <a:cubicBezTo>
                  <a:pt x="11" y="136"/>
                  <a:pt x="11" y="136"/>
                  <a:pt x="10" y="136"/>
                </a:cubicBezTo>
                <a:cubicBezTo>
                  <a:pt x="9" y="136"/>
                  <a:pt x="7" y="137"/>
                  <a:pt x="6" y="139"/>
                </a:cubicBezTo>
                <a:cubicBezTo>
                  <a:pt x="4" y="140"/>
                  <a:pt x="2" y="142"/>
                  <a:pt x="1" y="144"/>
                </a:cubicBezTo>
                <a:cubicBezTo>
                  <a:pt x="0" y="145"/>
                  <a:pt x="0" y="146"/>
                  <a:pt x="0" y="147"/>
                </a:cubicBezTo>
                <a:cubicBezTo>
                  <a:pt x="0" y="148"/>
                  <a:pt x="0" y="149"/>
                  <a:pt x="2" y="150"/>
                </a:cubicBezTo>
                <a:cubicBezTo>
                  <a:pt x="3" y="150"/>
                  <a:pt x="4" y="150"/>
                  <a:pt x="5" y="151"/>
                </a:cubicBezTo>
                <a:cubicBezTo>
                  <a:pt x="6" y="151"/>
                  <a:pt x="7" y="152"/>
                  <a:pt x="7" y="153"/>
                </a:cubicBezTo>
                <a:cubicBezTo>
                  <a:pt x="8" y="154"/>
                  <a:pt x="8" y="155"/>
                  <a:pt x="9" y="157"/>
                </a:cubicBezTo>
                <a:cubicBezTo>
                  <a:pt x="10" y="158"/>
                  <a:pt x="10" y="159"/>
                  <a:pt x="10" y="160"/>
                </a:cubicBezTo>
                <a:cubicBezTo>
                  <a:pt x="10" y="162"/>
                  <a:pt x="9" y="163"/>
                  <a:pt x="9" y="165"/>
                </a:cubicBezTo>
                <a:cubicBezTo>
                  <a:pt x="9" y="165"/>
                  <a:pt x="8" y="166"/>
                  <a:pt x="8" y="166"/>
                </a:cubicBezTo>
                <a:cubicBezTo>
                  <a:pt x="8" y="166"/>
                  <a:pt x="9" y="166"/>
                  <a:pt x="9" y="166"/>
                </a:cubicBezTo>
                <a:cubicBezTo>
                  <a:pt x="11" y="167"/>
                  <a:pt x="12" y="168"/>
                  <a:pt x="14" y="168"/>
                </a:cubicBezTo>
                <a:cubicBezTo>
                  <a:pt x="15" y="169"/>
                  <a:pt x="16" y="170"/>
                  <a:pt x="18" y="172"/>
                </a:cubicBezTo>
                <a:cubicBezTo>
                  <a:pt x="19" y="172"/>
                  <a:pt x="19" y="173"/>
                  <a:pt x="20" y="174"/>
                </a:cubicBezTo>
                <a:cubicBezTo>
                  <a:pt x="20" y="175"/>
                  <a:pt x="20" y="176"/>
                  <a:pt x="20" y="176"/>
                </a:cubicBezTo>
                <a:cubicBezTo>
                  <a:pt x="20" y="177"/>
                  <a:pt x="20" y="176"/>
                  <a:pt x="21" y="178"/>
                </a:cubicBezTo>
                <a:cubicBezTo>
                  <a:pt x="24" y="180"/>
                  <a:pt x="24" y="180"/>
                  <a:pt x="27" y="180"/>
                </a:cubicBezTo>
                <a:cubicBezTo>
                  <a:pt x="28" y="180"/>
                  <a:pt x="30" y="180"/>
                  <a:pt x="31" y="180"/>
                </a:cubicBezTo>
                <a:cubicBezTo>
                  <a:pt x="33" y="180"/>
                  <a:pt x="34" y="181"/>
                  <a:pt x="36" y="182"/>
                </a:cubicBezTo>
                <a:cubicBezTo>
                  <a:pt x="37" y="182"/>
                  <a:pt x="37" y="184"/>
                  <a:pt x="38" y="184"/>
                </a:cubicBezTo>
                <a:cubicBezTo>
                  <a:pt x="38" y="186"/>
                  <a:pt x="38" y="188"/>
                  <a:pt x="40" y="189"/>
                </a:cubicBezTo>
                <a:cubicBezTo>
                  <a:pt x="42" y="191"/>
                  <a:pt x="43" y="192"/>
                  <a:pt x="43" y="193"/>
                </a:cubicBezTo>
                <a:cubicBezTo>
                  <a:pt x="43" y="193"/>
                  <a:pt x="44" y="194"/>
                  <a:pt x="44" y="194"/>
                </a:cubicBezTo>
                <a:cubicBezTo>
                  <a:pt x="44" y="195"/>
                  <a:pt x="44" y="195"/>
                  <a:pt x="44" y="195"/>
                </a:cubicBezTo>
                <a:cubicBezTo>
                  <a:pt x="44" y="195"/>
                  <a:pt x="44" y="195"/>
                  <a:pt x="44" y="195"/>
                </a:cubicBezTo>
                <a:cubicBezTo>
                  <a:pt x="44" y="195"/>
                  <a:pt x="44" y="196"/>
                  <a:pt x="44" y="196"/>
                </a:cubicBezTo>
                <a:cubicBezTo>
                  <a:pt x="44" y="197"/>
                  <a:pt x="44" y="198"/>
                  <a:pt x="45" y="199"/>
                </a:cubicBezTo>
                <a:cubicBezTo>
                  <a:pt x="45" y="201"/>
                  <a:pt x="46" y="203"/>
                  <a:pt x="47" y="205"/>
                </a:cubicBezTo>
                <a:cubicBezTo>
                  <a:pt x="48" y="206"/>
                  <a:pt x="48" y="207"/>
                  <a:pt x="48" y="208"/>
                </a:cubicBezTo>
                <a:cubicBezTo>
                  <a:pt x="48" y="211"/>
                  <a:pt x="46" y="212"/>
                  <a:pt x="45" y="213"/>
                </a:cubicBezTo>
                <a:cubicBezTo>
                  <a:pt x="44" y="213"/>
                  <a:pt x="42" y="214"/>
                  <a:pt x="41" y="214"/>
                </a:cubicBezTo>
                <a:cubicBezTo>
                  <a:pt x="41" y="214"/>
                  <a:pt x="41" y="214"/>
                  <a:pt x="41" y="215"/>
                </a:cubicBezTo>
                <a:cubicBezTo>
                  <a:pt x="41" y="215"/>
                  <a:pt x="41" y="215"/>
                  <a:pt x="41" y="215"/>
                </a:cubicBezTo>
                <a:cubicBezTo>
                  <a:pt x="41" y="215"/>
                  <a:pt x="41" y="216"/>
                  <a:pt x="41" y="216"/>
                </a:cubicBezTo>
                <a:cubicBezTo>
                  <a:pt x="42" y="216"/>
                  <a:pt x="42" y="217"/>
                  <a:pt x="43" y="218"/>
                </a:cubicBezTo>
                <a:cubicBezTo>
                  <a:pt x="43" y="219"/>
                  <a:pt x="45" y="221"/>
                  <a:pt x="45" y="222"/>
                </a:cubicBezTo>
                <a:cubicBezTo>
                  <a:pt x="46" y="223"/>
                  <a:pt x="54" y="228"/>
                  <a:pt x="58" y="230"/>
                </a:cubicBezTo>
                <a:cubicBezTo>
                  <a:pt x="58" y="230"/>
                  <a:pt x="58" y="230"/>
                  <a:pt x="59" y="230"/>
                </a:cubicBezTo>
                <a:cubicBezTo>
                  <a:pt x="59" y="231"/>
                  <a:pt x="59" y="231"/>
                  <a:pt x="59" y="231"/>
                </a:cubicBezTo>
                <a:cubicBezTo>
                  <a:pt x="60" y="231"/>
                  <a:pt x="60" y="231"/>
                  <a:pt x="60" y="231"/>
                </a:cubicBezTo>
                <a:cubicBezTo>
                  <a:pt x="61" y="231"/>
                  <a:pt x="61" y="231"/>
                  <a:pt x="62" y="230"/>
                </a:cubicBezTo>
                <a:cubicBezTo>
                  <a:pt x="63" y="230"/>
                  <a:pt x="64" y="230"/>
                  <a:pt x="65" y="230"/>
                </a:cubicBezTo>
                <a:cubicBezTo>
                  <a:pt x="66" y="229"/>
                  <a:pt x="67" y="230"/>
                  <a:pt x="68" y="231"/>
                </a:cubicBezTo>
                <a:cubicBezTo>
                  <a:pt x="68" y="231"/>
                  <a:pt x="68" y="231"/>
                  <a:pt x="68" y="231"/>
                </a:cubicBezTo>
                <a:cubicBezTo>
                  <a:pt x="68" y="231"/>
                  <a:pt x="68" y="231"/>
                  <a:pt x="69" y="231"/>
                </a:cubicBezTo>
                <a:cubicBezTo>
                  <a:pt x="69" y="231"/>
                  <a:pt x="69" y="231"/>
                  <a:pt x="70" y="232"/>
                </a:cubicBezTo>
                <a:cubicBezTo>
                  <a:pt x="71" y="232"/>
                  <a:pt x="72" y="233"/>
                  <a:pt x="74" y="233"/>
                </a:cubicBezTo>
                <a:cubicBezTo>
                  <a:pt x="78" y="235"/>
                  <a:pt x="82" y="237"/>
                  <a:pt x="85" y="240"/>
                </a:cubicBezTo>
                <a:cubicBezTo>
                  <a:pt x="91" y="246"/>
                  <a:pt x="97" y="249"/>
                  <a:pt x="99" y="250"/>
                </a:cubicBezTo>
                <a:cubicBezTo>
                  <a:pt x="99" y="250"/>
                  <a:pt x="99" y="250"/>
                  <a:pt x="99" y="250"/>
                </a:cubicBezTo>
                <a:cubicBezTo>
                  <a:pt x="99" y="250"/>
                  <a:pt x="99" y="250"/>
                  <a:pt x="99" y="250"/>
                </a:cubicBezTo>
                <a:cubicBezTo>
                  <a:pt x="100" y="250"/>
                  <a:pt x="101" y="250"/>
                  <a:pt x="102" y="251"/>
                </a:cubicBezTo>
                <a:cubicBezTo>
                  <a:pt x="104" y="251"/>
                  <a:pt x="106" y="251"/>
                  <a:pt x="109" y="252"/>
                </a:cubicBezTo>
                <a:cubicBezTo>
                  <a:pt x="110" y="253"/>
                  <a:pt x="111" y="253"/>
                  <a:pt x="112" y="253"/>
                </a:cubicBezTo>
                <a:cubicBezTo>
                  <a:pt x="115" y="253"/>
                  <a:pt x="119" y="251"/>
                  <a:pt x="123" y="251"/>
                </a:cubicBezTo>
                <a:cubicBezTo>
                  <a:pt x="125" y="251"/>
                  <a:pt x="126" y="252"/>
                  <a:pt x="127" y="254"/>
                </a:cubicBezTo>
                <a:cubicBezTo>
                  <a:pt x="127" y="253"/>
                  <a:pt x="128" y="253"/>
                  <a:pt x="128" y="253"/>
                </a:cubicBezTo>
                <a:cubicBezTo>
                  <a:pt x="129" y="253"/>
                  <a:pt x="130" y="252"/>
                  <a:pt x="132" y="251"/>
                </a:cubicBezTo>
                <a:cubicBezTo>
                  <a:pt x="133" y="250"/>
                  <a:pt x="134" y="249"/>
                  <a:pt x="135" y="249"/>
                </a:cubicBezTo>
                <a:cubicBezTo>
                  <a:pt x="137" y="249"/>
                  <a:pt x="138" y="250"/>
                  <a:pt x="138" y="250"/>
                </a:cubicBezTo>
                <a:cubicBezTo>
                  <a:pt x="139" y="250"/>
                  <a:pt x="139" y="250"/>
                  <a:pt x="141" y="250"/>
                </a:cubicBezTo>
                <a:cubicBezTo>
                  <a:pt x="144" y="250"/>
                  <a:pt x="146" y="251"/>
                  <a:pt x="148" y="251"/>
                </a:cubicBezTo>
                <a:cubicBezTo>
                  <a:pt x="149" y="252"/>
                  <a:pt x="150" y="253"/>
                  <a:pt x="151" y="253"/>
                </a:cubicBezTo>
                <a:cubicBezTo>
                  <a:pt x="151" y="253"/>
                  <a:pt x="151" y="253"/>
                  <a:pt x="152" y="252"/>
                </a:cubicBezTo>
                <a:cubicBezTo>
                  <a:pt x="153" y="251"/>
                  <a:pt x="155" y="251"/>
                  <a:pt x="156" y="250"/>
                </a:cubicBezTo>
                <a:cubicBezTo>
                  <a:pt x="157" y="250"/>
                  <a:pt x="158" y="249"/>
                  <a:pt x="159" y="249"/>
                </a:cubicBezTo>
                <a:cubicBezTo>
                  <a:pt x="159" y="248"/>
                  <a:pt x="160" y="247"/>
                  <a:pt x="161" y="247"/>
                </a:cubicBezTo>
                <a:cubicBezTo>
                  <a:pt x="162" y="246"/>
                  <a:pt x="163" y="245"/>
                  <a:pt x="164" y="245"/>
                </a:cubicBezTo>
                <a:cubicBezTo>
                  <a:pt x="164" y="245"/>
                  <a:pt x="164" y="245"/>
                  <a:pt x="164" y="245"/>
                </a:cubicBezTo>
                <a:cubicBezTo>
                  <a:pt x="165" y="245"/>
                  <a:pt x="166" y="244"/>
                  <a:pt x="166" y="243"/>
                </a:cubicBezTo>
                <a:cubicBezTo>
                  <a:pt x="168" y="242"/>
                  <a:pt x="169" y="241"/>
                  <a:pt x="170" y="240"/>
                </a:cubicBezTo>
                <a:cubicBezTo>
                  <a:pt x="171" y="239"/>
                  <a:pt x="172" y="239"/>
                  <a:pt x="173" y="239"/>
                </a:cubicBezTo>
                <a:cubicBezTo>
                  <a:pt x="175" y="239"/>
                  <a:pt x="175" y="240"/>
                  <a:pt x="176" y="240"/>
                </a:cubicBezTo>
                <a:cubicBezTo>
                  <a:pt x="177" y="240"/>
                  <a:pt x="178" y="241"/>
                  <a:pt x="178" y="241"/>
                </a:cubicBezTo>
                <a:cubicBezTo>
                  <a:pt x="179" y="241"/>
                  <a:pt x="179" y="240"/>
                  <a:pt x="181" y="240"/>
                </a:cubicBezTo>
                <a:cubicBezTo>
                  <a:pt x="182" y="239"/>
                  <a:pt x="183" y="239"/>
                  <a:pt x="183" y="238"/>
                </a:cubicBezTo>
                <a:cubicBezTo>
                  <a:pt x="184" y="238"/>
                  <a:pt x="185" y="238"/>
                  <a:pt x="185" y="238"/>
                </a:cubicBezTo>
                <a:cubicBezTo>
                  <a:pt x="186" y="238"/>
                  <a:pt x="187" y="238"/>
                  <a:pt x="187" y="239"/>
                </a:cubicBezTo>
                <a:cubicBezTo>
                  <a:pt x="187" y="239"/>
                  <a:pt x="187" y="239"/>
                  <a:pt x="187" y="239"/>
                </a:cubicBezTo>
                <a:cubicBezTo>
                  <a:pt x="188" y="239"/>
                  <a:pt x="190" y="240"/>
                  <a:pt x="190" y="240"/>
                </a:cubicBezTo>
                <a:cubicBezTo>
                  <a:pt x="190" y="241"/>
                  <a:pt x="190" y="242"/>
                  <a:pt x="190" y="242"/>
                </a:cubicBezTo>
                <a:cubicBezTo>
                  <a:pt x="191" y="242"/>
                  <a:pt x="191" y="242"/>
                  <a:pt x="191" y="242"/>
                </a:cubicBezTo>
                <a:cubicBezTo>
                  <a:pt x="192" y="243"/>
                  <a:pt x="193" y="244"/>
                  <a:pt x="193" y="245"/>
                </a:cubicBezTo>
                <a:cubicBezTo>
                  <a:pt x="193" y="246"/>
                  <a:pt x="193" y="246"/>
                  <a:pt x="192" y="247"/>
                </a:cubicBezTo>
                <a:cubicBezTo>
                  <a:pt x="193" y="247"/>
                  <a:pt x="194" y="248"/>
                  <a:pt x="195" y="248"/>
                </a:cubicBezTo>
                <a:cubicBezTo>
                  <a:pt x="195" y="248"/>
                  <a:pt x="195" y="248"/>
                  <a:pt x="195" y="248"/>
                </a:cubicBezTo>
                <a:cubicBezTo>
                  <a:pt x="196" y="247"/>
                  <a:pt x="197" y="246"/>
                  <a:pt x="198" y="246"/>
                </a:cubicBezTo>
                <a:cubicBezTo>
                  <a:pt x="200" y="246"/>
                  <a:pt x="200" y="247"/>
                  <a:pt x="201" y="247"/>
                </a:cubicBezTo>
                <a:cubicBezTo>
                  <a:pt x="202" y="248"/>
                  <a:pt x="202" y="248"/>
                  <a:pt x="203" y="249"/>
                </a:cubicBezTo>
                <a:cubicBezTo>
                  <a:pt x="204" y="250"/>
                  <a:pt x="204" y="251"/>
                  <a:pt x="205" y="251"/>
                </a:cubicBezTo>
                <a:cubicBezTo>
                  <a:pt x="205" y="252"/>
                  <a:pt x="205" y="252"/>
                  <a:pt x="205" y="252"/>
                </a:cubicBezTo>
                <a:cubicBezTo>
                  <a:pt x="206" y="253"/>
                  <a:pt x="207" y="254"/>
                  <a:pt x="207" y="255"/>
                </a:cubicBezTo>
                <a:cubicBezTo>
                  <a:pt x="207" y="255"/>
                  <a:pt x="208" y="256"/>
                  <a:pt x="209" y="257"/>
                </a:cubicBezTo>
                <a:cubicBezTo>
                  <a:pt x="210" y="259"/>
                  <a:pt x="211" y="260"/>
                  <a:pt x="211" y="262"/>
                </a:cubicBezTo>
                <a:cubicBezTo>
                  <a:pt x="211" y="265"/>
                  <a:pt x="210" y="267"/>
                  <a:pt x="210" y="271"/>
                </a:cubicBezTo>
                <a:cubicBezTo>
                  <a:pt x="210" y="274"/>
                  <a:pt x="209" y="276"/>
                  <a:pt x="208" y="277"/>
                </a:cubicBezTo>
                <a:cubicBezTo>
                  <a:pt x="206" y="279"/>
                  <a:pt x="205" y="280"/>
                  <a:pt x="204" y="280"/>
                </a:cubicBezTo>
                <a:cubicBezTo>
                  <a:pt x="202" y="282"/>
                  <a:pt x="200" y="283"/>
                  <a:pt x="200" y="288"/>
                </a:cubicBezTo>
                <a:cubicBezTo>
                  <a:pt x="200" y="289"/>
                  <a:pt x="200" y="289"/>
                  <a:pt x="200" y="290"/>
                </a:cubicBezTo>
                <a:cubicBezTo>
                  <a:pt x="201" y="289"/>
                  <a:pt x="202" y="288"/>
                  <a:pt x="204" y="288"/>
                </a:cubicBezTo>
                <a:cubicBezTo>
                  <a:pt x="205" y="288"/>
                  <a:pt x="206" y="289"/>
                  <a:pt x="207" y="289"/>
                </a:cubicBezTo>
                <a:cubicBezTo>
                  <a:pt x="208" y="290"/>
                  <a:pt x="209" y="291"/>
                  <a:pt x="209" y="291"/>
                </a:cubicBezTo>
                <a:cubicBezTo>
                  <a:pt x="210" y="292"/>
                  <a:pt x="210" y="293"/>
                  <a:pt x="211" y="295"/>
                </a:cubicBezTo>
                <a:cubicBezTo>
                  <a:pt x="213" y="296"/>
                  <a:pt x="214" y="298"/>
                  <a:pt x="215" y="300"/>
                </a:cubicBezTo>
                <a:cubicBezTo>
                  <a:pt x="215" y="301"/>
                  <a:pt x="216" y="302"/>
                  <a:pt x="217" y="303"/>
                </a:cubicBezTo>
                <a:cubicBezTo>
                  <a:pt x="217" y="303"/>
                  <a:pt x="217" y="303"/>
                  <a:pt x="218" y="303"/>
                </a:cubicBezTo>
                <a:cubicBezTo>
                  <a:pt x="219" y="303"/>
                  <a:pt x="221" y="303"/>
                  <a:pt x="222" y="304"/>
                </a:cubicBezTo>
                <a:cubicBezTo>
                  <a:pt x="223" y="305"/>
                  <a:pt x="223" y="306"/>
                  <a:pt x="224" y="306"/>
                </a:cubicBezTo>
                <a:cubicBezTo>
                  <a:pt x="225" y="308"/>
                  <a:pt x="226" y="310"/>
                  <a:pt x="229" y="312"/>
                </a:cubicBezTo>
                <a:cubicBezTo>
                  <a:pt x="229" y="312"/>
                  <a:pt x="229" y="312"/>
                  <a:pt x="229" y="312"/>
                </a:cubicBezTo>
                <a:cubicBezTo>
                  <a:pt x="230" y="311"/>
                  <a:pt x="230" y="311"/>
                  <a:pt x="230" y="310"/>
                </a:cubicBezTo>
                <a:cubicBezTo>
                  <a:pt x="230" y="308"/>
                  <a:pt x="229" y="306"/>
                  <a:pt x="229" y="304"/>
                </a:cubicBezTo>
                <a:cubicBezTo>
                  <a:pt x="229" y="301"/>
                  <a:pt x="231" y="299"/>
                  <a:pt x="233" y="298"/>
                </a:cubicBezTo>
                <a:cubicBezTo>
                  <a:pt x="234" y="297"/>
                  <a:pt x="236" y="297"/>
                  <a:pt x="238" y="297"/>
                </a:cubicBezTo>
                <a:cubicBezTo>
                  <a:pt x="241" y="297"/>
                  <a:pt x="244" y="298"/>
                  <a:pt x="246" y="298"/>
                </a:cubicBezTo>
                <a:cubicBezTo>
                  <a:pt x="249" y="298"/>
                  <a:pt x="252" y="297"/>
                  <a:pt x="255" y="296"/>
                </a:cubicBezTo>
                <a:cubicBezTo>
                  <a:pt x="258" y="295"/>
                  <a:pt x="263" y="294"/>
                  <a:pt x="269" y="294"/>
                </a:cubicBezTo>
                <a:cubicBezTo>
                  <a:pt x="272" y="294"/>
                  <a:pt x="274" y="295"/>
                  <a:pt x="276" y="295"/>
                </a:cubicBezTo>
                <a:cubicBezTo>
                  <a:pt x="278" y="296"/>
                  <a:pt x="279" y="298"/>
                  <a:pt x="279" y="299"/>
                </a:cubicBezTo>
                <a:cubicBezTo>
                  <a:pt x="279" y="301"/>
                  <a:pt x="278" y="303"/>
                  <a:pt x="277" y="304"/>
                </a:cubicBezTo>
                <a:cubicBezTo>
                  <a:pt x="277" y="306"/>
                  <a:pt x="276" y="307"/>
                  <a:pt x="276" y="308"/>
                </a:cubicBezTo>
                <a:cubicBezTo>
                  <a:pt x="276" y="309"/>
                  <a:pt x="277" y="309"/>
                  <a:pt x="277" y="310"/>
                </a:cubicBezTo>
                <a:cubicBezTo>
                  <a:pt x="278" y="311"/>
                  <a:pt x="279" y="311"/>
                  <a:pt x="280" y="311"/>
                </a:cubicBezTo>
                <a:cubicBezTo>
                  <a:pt x="282" y="312"/>
                  <a:pt x="283" y="312"/>
                  <a:pt x="285" y="312"/>
                </a:cubicBezTo>
                <a:cubicBezTo>
                  <a:pt x="285" y="312"/>
                  <a:pt x="285" y="312"/>
                  <a:pt x="285" y="312"/>
                </a:cubicBezTo>
                <a:cubicBezTo>
                  <a:pt x="291" y="308"/>
                  <a:pt x="291" y="310"/>
                  <a:pt x="293" y="310"/>
                </a:cubicBezTo>
                <a:cubicBezTo>
                  <a:pt x="295" y="311"/>
                  <a:pt x="297" y="312"/>
                  <a:pt x="301" y="312"/>
                </a:cubicBezTo>
                <a:cubicBezTo>
                  <a:pt x="306" y="312"/>
                  <a:pt x="301" y="323"/>
                  <a:pt x="304" y="322"/>
                </a:cubicBezTo>
                <a:cubicBezTo>
                  <a:pt x="307" y="322"/>
                  <a:pt x="307" y="321"/>
                  <a:pt x="305" y="316"/>
                </a:cubicBezTo>
                <a:cubicBezTo>
                  <a:pt x="303" y="312"/>
                  <a:pt x="307" y="316"/>
                  <a:pt x="309" y="314"/>
                </a:cubicBezTo>
                <a:cubicBezTo>
                  <a:pt x="310" y="313"/>
                  <a:pt x="314" y="312"/>
                  <a:pt x="317" y="311"/>
                </a:cubicBezTo>
                <a:cubicBezTo>
                  <a:pt x="321" y="309"/>
                  <a:pt x="323" y="309"/>
                  <a:pt x="326" y="307"/>
                </a:cubicBezTo>
                <a:cubicBezTo>
                  <a:pt x="329" y="305"/>
                  <a:pt x="331" y="302"/>
                  <a:pt x="333" y="303"/>
                </a:cubicBezTo>
                <a:cubicBezTo>
                  <a:pt x="335" y="303"/>
                  <a:pt x="335" y="303"/>
                  <a:pt x="338" y="303"/>
                </a:cubicBezTo>
                <a:cubicBezTo>
                  <a:pt x="341" y="303"/>
                  <a:pt x="349" y="303"/>
                  <a:pt x="354" y="297"/>
                </a:cubicBezTo>
                <a:cubicBezTo>
                  <a:pt x="359" y="291"/>
                  <a:pt x="360" y="294"/>
                  <a:pt x="365" y="291"/>
                </a:cubicBezTo>
                <a:cubicBezTo>
                  <a:pt x="370" y="289"/>
                  <a:pt x="372" y="288"/>
                  <a:pt x="376" y="285"/>
                </a:cubicBezTo>
                <a:cubicBezTo>
                  <a:pt x="379" y="282"/>
                  <a:pt x="384" y="277"/>
                  <a:pt x="383" y="274"/>
                </a:cubicBezTo>
                <a:cubicBezTo>
                  <a:pt x="383" y="270"/>
                  <a:pt x="382" y="271"/>
                  <a:pt x="383" y="269"/>
                </a:cubicBezTo>
                <a:cubicBezTo>
                  <a:pt x="383" y="268"/>
                  <a:pt x="385" y="269"/>
                  <a:pt x="387" y="268"/>
                </a:cubicBezTo>
                <a:cubicBezTo>
                  <a:pt x="388" y="267"/>
                  <a:pt x="394" y="258"/>
                  <a:pt x="396" y="256"/>
                </a:cubicBezTo>
                <a:cubicBezTo>
                  <a:pt x="397" y="254"/>
                  <a:pt x="397" y="253"/>
                  <a:pt x="397" y="253"/>
                </a:cubicBezTo>
                <a:cubicBezTo>
                  <a:pt x="397" y="253"/>
                  <a:pt x="399" y="247"/>
                  <a:pt x="402" y="241"/>
                </a:cubicBezTo>
                <a:cubicBezTo>
                  <a:pt x="406" y="236"/>
                  <a:pt x="402" y="237"/>
                  <a:pt x="402" y="236"/>
                </a:cubicBezTo>
                <a:cubicBezTo>
                  <a:pt x="401" y="234"/>
                  <a:pt x="395" y="236"/>
                  <a:pt x="392" y="235"/>
                </a:cubicBezTo>
                <a:cubicBezTo>
                  <a:pt x="388" y="233"/>
                  <a:pt x="393" y="233"/>
                  <a:pt x="395" y="232"/>
                </a:cubicBezTo>
                <a:cubicBezTo>
                  <a:pt x="396" y="231"/>
                  <a:pt x="401" y="229"/>
                  <a:pt x="402" y="227"/>
                </a:cubicBezTo>
                <a:cubicBezTo>
                  <a:pt x="403" y="225"/>
                  <a:pt x="396" y="223"/>
                  <a:pt x="396" y="220"/>
                </a:cubicBezTo>
                <a:cubicBezTo>
                  <a:pt x="396" y="217"/>
                  <a:pt x="402" y="219"/>
                  <a:pt x="400" y="216"/>
                </a:cubicBezTo>
                <a:cubicBezTo>
                  <a:pt x="398" y="213"/>
                  <a:pt x="394" y="212"/>
                  <a:pt x="392" y="210"/>
                </a:cubicBezTo>
                <a:cubicBezTo>
                  <a:pt x="390" y="208"/>
                  <a:pt x="392" y="204"/>
                  <a:pt x="391" y="200"/>
                </a:cubicBezTo>
                <a:cubicBezTo>
                  <a:pt x="390" y="195"/>
                  <a:pt x="383" y="193"/>
                  <a:pt x="384" y="188"/>
                </a:cubicBezTo>
                <a:cubicBezTo>
                  <a:pt x="385" y="184"/>
                  <a:pt x="384" y="185"/>
                  <a:pt x="385" y="181"/>
                </a:cubicBezTo>
                <a:cubicBezTo>
                  <a:pt x="386" y="177"/>
                  <a:pt x="389" y="179"/>
                  <a:pt x="392" y="177"/>
                </a:cubicBezTo>
                <a:cubicBezTo>
                  <a:pt x="395" y="176"/>
                  <a:pt x="392" y="175"/>
                  <a:pt x="392" y="173"/>
                </a:cubicBezTo>
                <a:cubicBezTo>
                  <a:pt x="392" y="172"/>
                  <a:pt x="398" y="171"/>
                  <a:pt x="404" y="171"/>
                </a:cubicBezTo>
                <a:cubicBezTo>
                  <a:pt x="410" y="171"/>
                  <a:pt x="410" y="165"/>
                  <a:pt x="408" y="165"/>
                </a:cubicBezTo>
                <a:cubicBezTo>
                  <a:pt x="405" y="165"/>
                  <a:pt x="402" y="163"/>
                  <a:pt x="398" y="163"/>
                </a:cubicBezTo>
                <a:cubicBezTo>
                  <a:pt x="394" y="163"/>
                  <a:pt x="391" y="165"/>
                  <a:pt x="385" y="168"/>
                </a:cubicBezTo>
                <a:cubicBezTo>
                  <a:pt x="379" y="171"/>
                  <a:pt x="380" y="166"/>
                  <a:pt x="381" y="162"/>
                </a:cubicBezTo>
                <a:cubicBezTo>
                  <a:pt x="382" y="158"/>
                  <a:pt x="379" y="159"/>
                  <a:pt x="378" y="160"/>
                </a:cubicBezTo>
                <a:cubicBezTo>
                  <a:pt x="377" y="161"/>
                  <a:pt x="368" y="156"/>
                  <a:pt x="369" y="151"/>
                </a:cubicBezTo>
                <a:cubicBezTo>
                  <a:pt x="370" y="146"/>
                  <a:pt x="370" y="149"/>
                  <a:pt x="373" y="149"/>
                </a:cubicBezTo>
                <a:cubicBezTo>
                  <a:pt x="375" y="149"/>
                  <a:pt x="377" y="149"/>
                  <a:pt x="380" y="147"/>
                </a:cubicBezTo>
                <a:cubicBezTo>
                  <a:pt x="383" y="144"/>
                  <a:pt x="383" y="144"/>
                  <a:pt x="386" y="142"/>
                </a:cubicBezTo>
                <a:cubicBezTo>
                  <a:pt x="390" y="139"/>
                  <a:pt x="391" y="139"/>
                  <a:pt x="393" y="134"/>
                </a:cubicBezTo>
                <a:cubicBezTo>
                  <a:pt x="395" y="129"/>
                  <a:pt x="397" y="133"/>
                  <a:pt x="402" y="134"/>
                </a:cubicBezTo>
                <a:cubicBezTo>
                  <a:pt x="407" y="134"/>
                  <a:pt x="404" y="135"/>
                  <a:pt x="404" y="140"/>
                </a:cubicBezTo>
                <a:cubicBezTo>
                  <a:pt x="403" y="144"/>
                  <a:pt x="403" y="144"/>
                  <a:pt x="397" y="152"/>
                </a:cubicBezTo>
                <a:cubicBezTo>
                  <a:pt x="390" y="161"/>
                  <a:pt x="398" y="154"/>
                  <a:pt x="401" y="154"/>
                </a:cubicBezTo>
                <a:cubicBezTo>
                  <a:pt x="403" y="154"/>
                  <a:pt x="406" y="146"/>
                  <a:pt x="413" y="143"/>
                </a:cubicBezTo>
                <a:cubicBezTo>
                  <a:pt x="417" y="142"/>
                  <a:pt x="419" y="141"/>
                  <a:pt x="421" y="141"/>
                </a:cubicBezTo>
                <a:cubicBezTo>
                  <a:pt x="421" y="141"/>
                  <a:pt x="421" y="140"/>
                  <a:pt x="422" y="140"/>
                </a:cubicBezTo>
                <a:cubicBezTo>
                  <a:pt x="423" y="137"/>
                  <a:pt x="425" y="133"/>
                  <a:pt x="428" y="132"/>
                </a:cubicBezTo>
                <a:cubicBezTo>
                  <a:pt x="432" y="130"/>
                  <a:pt x="436" y="124"/>
                  <a:pt x="439" y="121"/>
                </a:cubicBezTo>
                <a:cubicBezTo>
                  <a:pt x="440" y="120"/>
                  <a:pt x="442" y="119"/>
                  <a:pt x="443" y="119"/>
                </a:cubicBezTo>
                <a:cubicBezTo>
                  <a:pt x="445" y="119"/>
                  <a:pt x="447" y="120"/>
                  <a:pt x="449" y="121"/>
                </a:cubicBezTo>
                <a:cubicBezTo>
                  <a:pt x="450" y="122"/>
                  <a:pt x="452" y="123"/>
                  <a:pt x="453" y="124"/>
                </a:cubicBezTo>
                <a:cubicBezTo>
                  <a:pt x="453" y="124"/>
                  <a:pt x="453" y="123"/>
                  <a:pt x="453" y="123"/>
                </a:cubicBezTo>
                <a:cubicBezTo>
                  <a:pt x="454" y="122"/>
                  <a:pt x="454" y="120"/>
                  <a:pt x="455" y="118"/>
                </a:cubicBezTo>
                <a:cubicBezTo>
                  <a:pt x="458" y="116"/>
                  <a:pt x="461" y="113"/>
                  <a:pt x="466" y="109"/>
                </a:cubicBezTo>
                <a:cubicBezTo>
                  <a:pt x="468" y="107"/>
                  <a:pt x="469" y="106"/>
                  <a:pt x="471" y="106"/>
                </a:cubicBezTo>
                <a:cubicBezTo>
                  <a:pt x="472" y="106"/>
                  <a:pt x="473" y="106"/>
                  <a:pt x="474" y="107"/>
                </a:cubicBezTo>
                <a:cubicBezTo>
                  <a:pt x="474" y="107"/>
                  <a:pt x="475" y="108"/>
                  <a:pt x="475" y="108"/>
                </a:cubicBezTo>
                <a:cubicBezTo>
                  <a:pt x="476" y="109"/>
                  <a:pt x="477" y="109"/>
                  <a:pt x="478" y="110"/>
                </a:cubicBezTo>
                <a:cubicBezTo>
                  <a:pt x="478" y="110"/>
                  <a:pt x="478" y="110"/>
                  <a:pt x="478" y="110"/>
                </a:cubicBezTo>
                <a:cubicBezTo>
                  <a:pt x="478" y="108"/>
                  <a:pt x="478" y="106"/>
                  <a:pt x="480" y="103"/>
                </a:cubicBezTo>
                <a:cubicBezTo>
                  <a:pt x="481" y="102"/>
                  <a:pt x="481" y="101"/>
                  <a:pt x="481" y="101"/>
                </a:cubicBezTo>
                <a:cubicBezTo>
                  <a:pt x="481" y="101"/>
                  <a:pt x="481" y="101"/>
                  <a:pt x="481" y="100"/>
                </a:cubicBezTo>
                <a:cubicBezTo>
                  <a:pt x="480" y="100"/>
                  <a:pt x="480" y="99"/>
                  <a:pt x="480" y="97"/>
                </a:cubicBezTo>
                <a:cubicBezTo>
                  <a:pt x="480" y="96"/>
                  <a:pt x="479" y="95"/>
                  <a:pt x="479" y="94"/>
                </a:cubicBezTo>
                <a:cubicBezTo>
                  <a:pt x="479" y="92"/>
                  <a:pt x="480" y="89"/>
                  <a:pt x="483" y="87"/>
                </a:cubicBezTo>
                <a:cubicBezTo>
                  <a:pt x="485" y="85"/>
                  <a:pt x="488" y="84"/>
                  <a:pt x="491" y="84"/>
                </a:cubicBezTo>
                <a:cubicBezTo>
                  <a:pt x="492" y="84"/>
                  <a:pt x="492" y="84"/>
                  <a:pt x="493" y="84"/>
                </a:cubicBezTo>
                <a:cubicBezTo>
                  <a:pt x="494" y="84"/>
                  <a:pt x="495" y="84"/>
                  <a:pt x="496" y="84"/>
                </a:cubicBezTo>
                <a:cubicBezTo>
                  <a:pt x="498" y="83"/>
                  <a:pt x="498" y="83"/>
                  <a:pt x="499" y="81"/>
                </a:cubicBezTo>
                <a:cubicBezTo>
                  <a:pt x="500" y="80"/>
                  <a:pt x="501" y="77"/>
                  <a:pt x="502" y="73"/>
                </a:cubicBezTo>
                <a:cubicBezTo>
                  <a:pt x="504" y="69"/>
                  <a:pt x="505" y="67"/>
                  <a:pt x="506" y="65"/>
                </a:cubicBezTo>
                <a:cubicBezTo>
                  <a:pt x="506" y="64"/>
                  <a:pt x="507" y="63"/>
                  <a:pt x="507" y="62"/>
                </a:cubicBezTo>
                <a:cubicBezTo>
                  <a:pt x="507" y="59"/>
                  <a:pt x="508" y="58"/>
                  <a:pt x="508" y="57"/>
                </a:cubicBezTo>
                <a:cubicBezTo>
                  <a:pt x="508" y="57"/>
                  <a:pt x="508" y="57"/>
                  <a:pt x="508" y="57"/>
                </a:cubicBezTo>
                <a:cubicBezTo>
                  <a:pt x="508" y="57"/>
                  <a:pt x="507" y="57"/>
                  <a:pt x="506" y="57"/>
                </a:cubicBezTo>
                <a:cubicBezTo>
                  <a:pt x="498" y="57"/>
                  <a:pt x="495" y="60"/>
                  <a:pt x="489" y="62"/>
                </a:cubicBezTo>
                <a:cubicBezTo>
                  <a:pt x="488" y="62"/>
                  <a:pt x="487" y="62"/>
                  <a:pt x="486" y="62"/>
                </a:cubicBezTo>
                <a:cubicBezTo>
                  <a:pt x="484" y="62"/>
                  <a:pt x="482" y="61"/>
                  <a:pt x="480" y="60"/>
                </a:cubicBezTo>
                <a:cubicBezTo>
                  <a:pt x="478" y="58"/>
                  <a:pt x="477" y="57"/>
                  <a:pt x="475" y="55"/>
                </a:cubicBezTo>
                <a:cubicBezTo>
                  <a:pt x="473" y="53"/>
                  <a:pt x="473" y="51"/>
                  <a:pt x="473" y="50"/>
                </a:cubicBezTo>
                <a:cubicBezTo>
                  <a:pt x="471" y="49"/>
                  <a:pt x="469" y="48"/>
                  <a:pt x="468" y="47"/>
                </a:cubicBezTo>
                <a:cubicBezTo>
                  <a:pt x="466" y="46"/>
                  <a:pt x="464" y="45"/>
                  <a:pt x="462" y="44"/>
                </a:cubicBezTo>
                <a:cubicBezTo>
                  <a:pt x="456" y="42"/>
                  <a:pt x="453" y="41"/>
                  <a:pt x="449" y="36"/>
                </a:cubicBezTo>
                <a:cubicBezTo>
                  <a:pt x="446" y="33"/>
                  <a:pt x="445" y="30"/>
                  <a:pt x="445" y="27"/>
                </a:cubicBezTo>
                <a:cubicBezTo>
                  <a:pt x="445" y="26"/>
                  <a:pt x="445" y="25"/>
                  <a:pt x="445" y="24"/>
                </a:cubicBezTo>
                <a:cubicBezTo>
                  <a:pt x="445" y="23"/>
                  <a:pt x="444" y="19"/>
                  <a:pt x="441" y="15"/>
                </a:cubicBezTo>
                <a:cubicBezTo>
                  <a:pt x="439" y="11"/>
                  <a:pt x="436" y="7"/>
                  <a:pt x="434" y="5"/>
                </a:cubicBezTo>
                <a:cubicBezTo>
                  <a:pt x="431" y="1"/>
                  <a:pt x="421" y="0"/>
                  <a:pt x="414" y="1"/>
                </a:cubicBezTo>
                <a:cubicBezTo>
                  <a:pt x="408" y="1"/>
                  <a:pt x="397" y="1"/>
                  <a:pt x="390" y="6"/>
                </a:cubicBezTo>
                <a:cubicBezTo>
                  <a:pt x="390" y="6"/>
                  <a:pt x="390" y="6"/>
                  <a:pt x="390" y="6"/>
                </a:cubicBezTo>
                <a:cubicBezTo>
                  <a:pt x="391" y="6"/>
                  <a:pt x="392" y="6"/>
                  <a:pt x="393" y="7"/>
                </a:cubicBezTo>
                <a:cubicBezTo>
                  <a:pt x="394" y="7"/>
                  <a:pt x="395" y="9"/>
                  <a:pt x="395" y="10"/>
                </a:cubicBezTo>
                <a:cubicBezTo>
                  <a:pt x="395" y="12"/>
                  <a:pt x="395" y="14"/>
                  <a:pt x="394" y="16"/>
                </a:cubicBezTo>
                <a:cubicBezTo>
                  <a:pt x="393" y="18"/>
                  <a:pt x="391" y="20"/>
                  <a:pt x="388" y="22"/>
                </a:cubicBezTo>
                <a:cubicBezTo>
                  <a:pt x="386" y="24"/>
                  <a:pt x="386" y="26"/>
                  <a:pt x="386" y="28"/>
                </a:cubicBezTo>
                <a:cubicBezTo>
                  <a:pt x="386" y="31"/>
                  <a:pt x="385" y="34"/>
                  <a:pt x="383" y="37"/>
                </a:cubicBezTo>
                <a:cubicBezTo>
                  <a:pt x="381" y="38"/>
                  <a:pt x="380" y="39"/>
                  <a:pt x="378" y="39"/>
                </a:cubicBezTo>
                <a:cubicBezTo>
                  <a:pt x="377" y="39"/>
                  <a:pt x="376" y="39"/>
                  <a:pt x="376" y="39"/>
                </a:cubicBezTo>
                <a:cubicBezTo>
                  <a:pt x="375" y="39"/>
                  <a:pt x="374" y="39"/>
                  <a:pt x="372" y="41"/>
                </a:cubicBezTo>
                <a:cubicBezTo>
                  <a:pt x="370" y="43"/>
                  <a:pt x="368" y="44"/>
                  <a:pt x="365" y="44"/>
                </a:cubicBezTo>
                <a:cubicBezTo>
                  <a:pt x="363" y="44"/>
                  <a:pt x="360" y="43"/>
                  <a:pt x="359" y="42"/>
                </a:cubicBezTo>
                <a:cubicBezTo>
                  <a:pt x="359" y="43"/>
                  <a:pt x="358" y="45"/>
                  <a:pt x="357" y="46"/>
                </a:cubicBezTo>
                <a:cubicBezTo>
                  <a:pt x="355" y="49"/>
                  <a:pt x="353" y="52"/>
                  <a:pt x="351" y="54"/>
                </a:cubicBezTo>
                <a:cubicBezTo>
                  <a:pt x="350" y="54"/>
                  <a:pt x="350" y="55"/>
                  <a:pt x="350" y="55"/>
                </a:cubicBezTo>
                <a:cubicBezTo>
                  <a:pt x="351" y="55"/>
                  <a:pt x="351" y="55"/>
                  <a:pt x="352" y="55"/>
                </a:cubicBezTo>
                <a:cubicBezTo>
                  <a:pt x="354" y="55"/>
                  <a:pt x="357" y="55"/>
                  <a:pt x="359" y="55"/>
                </a:cubicBezTo>
                <a:cubicBezTo>
                  <a:pt x="359" y="55"/>
                  <a:pt x="359" y="55"/>
                  <a:pt x="359" y="55"/>
                </a:cubicBezTo>
                <a:cubicBezTo>
                  <a:pt x="364" y="55"/>
                  <a:pt x="367" y="54"/>
                  <a:pt x="370" y="54"/>
                </a:cubicBezTo>
                <a:cubicBezTo>
                  <a:pt x="372" y="54"/>
                  <a:pt x="373" y="55"/>
                  <a:pt x="374" y="55"/>
                </a:cubicBezTo>
                <a:cubicBezTo>
                  <a:pt x="375" y="56"/>
                  <a:pt x="376" y="57"/>
                  <a:pt x="377" y="58"/>
                </a:cubicBezTo>
                <a:cubicBezTo>
                  <a:pt x="380" y="60"/>
                  <a:pt x="383" y="62"/>
                  <a:pt x="386" y="63"/>
                </a:cubicBezTo>
                <a:cubicBezTo>
                  <a:pt x="388" y="64"/>
                  <a:pt x="389" y="64"/>
                  <a:pt x="390" y="65"/>
                </a:cubicBezTo>
                <a:cubicBezTo>
                  <a:pt x="391" y="65"/>
                  <a:pt x="392" y="66"/>
                  <a:pt x="392" y="68"/>
                </a:cubicBezTo>
                <a:cubicBezTo>
                  <a:pt x="392" y="69"/>
                  <a:pt x="391" y="70"/>
                  <a:pt x="390" y="71"/>
                </a:cubicBezTo>
                <a:cubicBezTo>
                  <a:pt x="389" y="71"/>
                  <a:pt x="389" y="72"/>
                  <a:pt x="388" y="72"/>
                </a:cubicBezTo>
                <a:cubicBezTo>
                  <a:pt x="386" y="72"/>
                  <a:pt x="384" y="73"/>
                  <a:pt x="382" y="73"/>
                </a:cubicBezTo>
                <a:cubicBezTo>
                  <a:pt x="381" y="73"/>
                  <a:pt x="380" y="73"/>
                  <a:pt x="379" y="72"/>
                </a:cubicBezTo>
                <a:cubicBezTo>
                  <a:pt x="378" y="72"/>
                  <a:pt x="376" y="72"/>
                  <a:pt x="375" y="72"/>
                </a:cubicBezTo>
                <a:cubicBezTo>
                  <a:pt x="369" y="72"/>
                  <a:pt x="363" y="74"/>
                  <a:pt x="358" y="78"/>
                </a:cubicBezTo>
                <a:cubicBezTo>
                  <a:pt x="355" y="81"/>
                  <a:pt x="353" y="83"/>
                  <a:pt x="351" y="85"/>
                </a:cubicBezTo>
                <a:cubicBezTo>
                  <a:pt x="350" y="86"/>
                  <a:pt x="348" y="86"/>
                  <a:pt x="346" y="86"/>
                </a:cubicBezTo>
                <a:cubicBezTo>
                  <a:pt x="344" y="86"/>
                  <a:pt x="344" y="87"/>
                  <a:pt x="343" y="87"/>
                </a:cubicBezTo>
                <a:cubicBezTo>
                  <a:pt x="342" y="88"/>
                  <a:pt x="340" y="90"/>
                  <a:pt x="337" y="92"/>
                </a:cubicBezTo>
                <a:cubicBezTo>
                  <a:pt x="335" y="93"/>
                  <a:pt x="333" y="93"/>
                  <a:pt x="331" y="93"/>
                </a:cubicBezTo>
                <a:cubicBezTo>
                  <a:pt x="327" y="93"/>
                  <a:pt x="324" y="91"/>
                  <a:pt x="322" y="90"/>
                </a:cubicBezTo>
                <a:cubicBezTo>
                  <a:pt x="321" y="90"/>
                  <a:pt x="321" y="90"/>
                  <a:pt x="321" y="90"/>
                </a:cubicBezTo>
                <a:cubicBezTo>
                  <a:pt x="321" y="90"/>
                  <a:pt x="321" y="90"/>
                  <a:pt x="321" y="90"/>
                </a:cubicBezTo>
                <a:cubicBezTo>
                  <a:pt x="320" y="91"/>
                  <a:pt x="320" y="93"/>
                  <a:pt x="320" y="95"/>
                </a:cubicBezTo>
                <a:cubicBezTo>
                  <a:pt x="319" y="95"/>
                  <a:pt x="319" y="95"/>
                  <a:pt x="319" y="95"/>
                </a:cubicBezTo>
                <a:cubicBezTo>
                  <a:pt x="319" y="96"/>
                  <a:pt x="320" y="96"/>
                  <a:pt x="320" y="97"/>
                </a:cubicBezTo>
                <a:cubicBezTo>
                  <a:pt x="320" y="97"/>
                  <a:pt x="321" y="98"/>
                  <a:pt x="321" y="100"/>
                </a:cubicBezTo>
                <a:cubicBezTo>
                  <a:pt x="321" y="102"/>
                  <a:pt x="320" y="103"/>
                  <a:pt x="319" y="104"/>
                </a:cubicBezTo>
                <a:cubicBezTo>
                  <a:pt x="315" y="109"/>
                  <a:pt x="310" y="110"/>
                  <a:pt x="304" y="116"/>
                </a:cubicBezTo>
                <a:cubicBezTo>
                  <a:pt x="302" y="118"/>
                  <a:pt x="299" y="119"/>
                  <a:pt x="297" y="119"/>
                </a:cubicBezTo>
                <a:cubicBezTo>
                  <a:pt x="292" y="119"/>
                  <a:pt x="289" y="117"/>
                  <a:pt x="280" y="117"/>
                </a:cubicBezTo>
                <a:cubicBezTo>
                  <a:pt x="269" y="117"/>
                  <a:pt x="267" y="120"/>
                  <a:pt x="264" y="122"/>
                </a:cubicBezTo>
                <a:cubicBezTo>
                  <a:pt x="263" y="123"/>
                  <a:pt x="262" y="124"/>
                  <a:pt x="260" y="124"/>
                </a:cubicBezTo>
                <a:cubicBezTo>
                  <a:pt x="258" y="124"/>
                  <a:pt x="257" y="124"/>
                  <a:pt x="254" y="123"/>
                </a:cubicBezTo>
                <a:cubicBezTo>
                  <a:pt x="251" y="123"/>
                  <a:pt x="247" y="122"/>
                  <a:pt x="238" y="120"/>
                </a:cubicBezTo>
                <a:cubicBezTo>
                  <a:pt x="231" y="118"/>
                  <a:pt x="229" y="117"/>
                  <a:pt x="228" y="116"/>
                </a:cubicBezTo>
                <a:cubicBezTo>
                  <a:pt x="227" y="116"/>
                  <a:pt x="227" y="115"/>
                  <a:pt x="227" y="115"/>
                </a:cubicBezTo>
                <a:cubicBezTo>
                  <a:pt x="226" y="115"/>
                  <a:pt x="226" y="115"/>
                  <a:pt x="226" y="115"/>
                </a:cubicBezTo>
                <a:cubicBezTo>
                  <a:pt x="225" y="114"/>
                  <a:pt x="224" y="114"/>
                  <a:pt x="223" y="114"/>
                </a:cubicBezTo>
                <a:cubicBezTo>
                  <a:pt x="218" y="114"/>
                  <a:pt x="211" y="116"/>
                  <a:pt x="205" y="116"/>
                </a:cubicBezTo>
                <a:cubicBezTo>
                  <a:pt x="203" y="116"/>
                  <a:pt x="202" y="116"/>
                  <a:pt x="200" y="115"/>
                </a:cubicBezTo>
                <a:cubicBezTo>
                  <a:pt x="196" y="115"/>
                  <a:pt x="194" y="115"/>
                  <a:pt x="193" y="114"/>
                </a:cubicBezTo>
                <a:cubicBezTo>
                  <a:pt x="191" y="114"/>
                  <a:pt x="190" y="113"/>
                  <a:pt x="187" y="112"/>
                </a:cubicBezTo>
                <a:cubicBezTo>
                  <a:pt x="183" y="110"/>
                  <a:pt x="182" y="109"/>
                  <a:pt x="180" y="107"/>
                </a:cubicBezTo>
                <a:cubicBezTo>
                  <a:pt x="179" y="106"/>
                  <a:pt x="178" y="104"/>
                  <a:pt x="177" y="103"/>
                </a:cubicBezTo>
                <a:cubicBezTo>
                  <a:pt x="173" y="100"/>
                  <a:pt x="167" y="94"/>
                  <a:pt x="163" y="92"/>
                </a:cubicBezTo>
                <a:cubicBezTo>
                  <a:pt x="159" y="90"/>
                  <a:pt x="154" y="90"/>
                  <a:pt x="144" y="89"/>
                </a:cubicBezTo>
                <a:cubicBezTo>
                  <a:pt x="142" y="89"/>
                  <a:pt x="141" y="88"/>
                  <a:pt x="140" y="88"/>
                </a:cubicBezTo>
                <a:cubicBezTo>
                  <a:pt x="138" y="87"/>
                  <a:pt x="137" y="86"/>
                  <a:pt x="137" y="84"/>
                </a:cubicBezTo>
                <a:cubicBezTo>
                  <a:pt x="137" y="82"/>
                  <a:pt x="138" y="81"/>
                  <a:pt x="139" y="80"/>
                </a:cubicBezTo>
                <a:cubicBezTo>
                  <a:pt x="140" y="79"/>
                  <a:pt x="140" y="78"/>
                  <a:pt x="140" y="77"/>
                </a:cubicBezTo>
                <a:cubicBezTo>
                  <a:pt x="140" y="72"/>
                  <a:pt x="139" y="71"/>
                  <a:pt x="137" y="63"/>
                </a:cubicBezTo>
                <a:cubicBezTo>
                  <a:pt x="137" y="61"/>
                  <a:pt x="136" y="60"/>
                  <a:pt x="136" y="59"/>
                </a:cubicBezTo>
                <a:cubicBezTo>
                  <a:pt x="135" y="59"/>
                  <a:pt x="134" y="58"/>
                  <a:pt x="133" y="58"/>
                </a:cubicBezTo>
                <a:cubicBezTo>
                  <a:pt x="132" y="58"/>
                  <a:pt x="130" y="59"/>
                  <a:pt x="128" y="59"/>
                </a:cubicBezTo>
                <a:cubicBezTo>
                  <a:pt x="125" y="59"/>
                  <a:pt x="123" y="57"/>
                  <a:pt x="121" y="55"/>
                </a:cubicBezTo>
                <a:cubicBezTo>
                  <a:pt x="119" y="52"/>
                  <a:pt x="117" y="50"/>
                  <a:pt x="116" y="48"/>
                </a:cubicBezTo>
                <a:cubicBezTo>
                  <a:pt x="116" y="48"/>
                  <a:pt x="115" y="47"/>
                  <a:pt x="115" y="47"/>
                </a:cubicBezTo>
                <a:close/>
              </a:path>
            </a:pathLst>
          </a:custGeom>
          <a:solidFill>
            <a:srgbClr val="8F2647"/>
          </a:solidFill>
          <a:ln>
            <a:noFill/>
          </a:ln>
        </p:spPr>
        <p:txBody>
          <a:bodyPr vert="horz" wrap="square" lIns="91440" tIns="45720" rIns="91440" bIns="45720" numCol="1" anchor="t" anchorCtr="0" compatLnSpc="1"/>
          <a:lstStyle/>
          <a:p>
            <a:endParaRPr lang="zh-CN" altLang="en-US"/>
          </a:p>
        </p:txBody>
      </p:sp>
      <p:sp>
        <p:nvSpPr>
          <p:cNvPr id="100" name="Freeform 114"/>
          <p:cNvSpPr/>
          <p:nvPr/>
        </p:nvSpPr>
        <p:spPr bwMode="auto">
          <a:xfrm>
            <a:off x="9705848" y="3046059"/>
            <a:ext cx="89183" cy="316689"/>
          </a:xfrm>
          <a:custGeom>
            <a:avLst/>
            <a:gdLst>
              <a:gd name="T0" fmla="*/ 3 w 27"/>
              <a:gd name="T1" fmla="*/ 29 h 96"/>
              <a:gd name="T2" fmla="*/ 8 w 27"/>
              <a:gd name="T3" fmla="*/ 37 h 96"/>
              <a:gd name="T4" fmla="*/ 6 w 27"/>
              <a:gd name="T5" fmla="*/ 45 h 96"/>
              <a:gd name="T6" fmla="*/ 5 w 27"/>
              <a:gd name="T7" fmla="*/ 58 h 96"/>
              <a:gd name="T8" fmla="*/ 4 w 27"/>
              <a:gd name="T9" fmla="*/ 64 h 96"/>
              <a:gd name="T10" fmla="*/ 7 w 27"/>
              <a:gd name="T11" fmla="*/ 69 h 96"/>
              <a:gd name="T12" fmla="*/ 5 w 27"/>
              <a:gd name="T13" fmla="*/ 73 h 96"/>
              <a:gd name="T14" fmla="*/ 4 w 27"/>
              <a:gd name="T15" fmla="*/ 75 h 96"/>
              <a:gd name="T16" fmla="*/ 5 w 27"/>
              <a:gd name="T17" fmla="*/ 81 h 96"/>
              <a:gd name="T18" fmla="*/ 4 w 27"/>
              <a:gd name="T19" fmla="*/ 84 h 96"/>
              <a:gd name="T20" fmla="*/ 4 w 27"/>
              <a:gd name="T21" fmla="*/ 91 h 96"/>
              <a:gd name="T22" fmla="*/ 6 w 27"/>
              <a:gd name="T23" fmla="*/ 93 h 96"/>
              <a:gd name="T24" fmla="*/ 10 w 27"/>
              <a:gd name="T25" fmla="*/ 86 h 96"/>
              <a:gd name="T26" fmla="*/ 13 w 27"/>
              <a:gd name="T27" fmla="*/ 87 h 96"/>
              <a:gd name="T28" fmla="*/ 15 w 27"/>
              <a:gd name="T29" fmla="*/ 88 h 96"/>
              <a:gd name="T30" fmla="*/ 17 w 27"/>
              <a:gd name="T31" fmla="*/ 91 h 96"/>
              <a:gd name="T32" fmla="*/ 17 w 27"/>
              <a:gd name="T33" fmla="*/ 84 h 96"/>
              <a:gd name="T34" fmla="*/ 14 w 27"/>
              <a:gd name="T35" fmla="*/ 83 h 96"/>
              <a:gd name="T36" fmla="*/ 13 w 27"/>
              <a:gd name="T37" fmla="*/ 79 h 96"/>
              <a:gd name="T38" fmla="*/ 10 w 27"/>
              <a:gd name="T39" fmla="*/ 74 h 96"/>
              <a:gd name="T40" fmla="*/ 11 w 27"/>
              <a:gd name="T41" fmla="*/ 67 h 96"/>
              <a:gd name="T42" fmla="*/ 16 w 27"/>
              <a:gd name="T43" fmla="*/ 57 h 96"/>
              <a:gd name="T44" fmla="*/ 21 w 27"/>
              <a:gd name="T45" fmla="*/ 57 h 96"/>
              <a:gd name="T46" fmla="*/ 25 w 27"/>
              <a:gd name="T47" fmla="*/ 60 h 96"/>
              <a:gd name="T48" fmla="*/ 23 w 27"/>
              <a:gd name="T49" fmla="*/ 53 h 96"/>
              <a:gd name="T50" fmla="*/ 18 w 27"/>
              <a:gd name="T51" fmla="*/ 43 h 96"/>
              <a:gd name="T52" fmla="*/ 18 w 27"/>
              <a:gd name="T53" fmla="*/ 34 h 96"/>
              <a:gd name="T54" fmla="*/ 14 w 27"/>
              <a:gd name="T55" fmla="*/ 20 h 96"/>
              <a:gd name="T56" fmla="*/ 14 w 27"/>
              <a:gd name="T57" fmla="*/ 11 h 96"/>
              <a:gd name="T58" fmla="*/ 13 w 27"/>
              <a:gd name="T59" fmla="*/ 4 h 96"/>
              <a:gd name="T60" fmla="*/ 10 w 27"/>
              <a:gd name="T61" fmla="*/ 1 h 96"/>
              <a:gd name="T62" fmla="*/ 10 w 27"/>
              <a:gd name="T63" fmla="*/ 7 h 96"/>
              <a:gd name="T64" fmla="*/ 9 w 27"/>
              <a:gd name="T65" fmla="*/ 9 h 96"/>
              <a:gd name="T66" fmla="*/ 6 w 27"/>
              <a:gd name="T67" fmla="*/ 11 h 96"/>
              <a:gd name="T68" fmla="*/ 3 w 27"/>
              <a:gd name="T69" fmla="*/ 11 h 96"/>
              <a:gd name="T70" fmla="*/ 4 w 27"/>
              <a:gd name="T71" fmla="*/ 21 h 96"/>
              <a:gd name="T72" fmla="*/ 3 w 27"/>
              <a:gd name="T73" fmla="*/ 26 h 96"/>
              <a:gd name="T74" fmla="*/ 3 w 27"/>
              <a:gd name="T75" fmla="*/ 2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 h="96">
                <a:moveTo>
                  <a:pt x="3" y="29"/>
                </a:moveTo>
                <a:cubicBezTo>
                  <a:pt x="6" y="33"/>
                  <a:pt x="8" y="34"/>
                  <a:pt x="8" y="37"/>
                </a:cubicBezTo>
                <a:cubicBezTo>
                  <a:pt x="7" y="39"/>
                  <a:pt x="5" y="43"/>
                  <a:pt x="6" y="45"/>
                </a:cubicBezTo>
                <a:cubicBezTo>
                  <a:pt x="6" y="46"/>
                  <a:pt x="7" y="55"/>
                  <a:pt x="5" y="58"/>
                </a:cubicBezTo>
                <a:cubicBezTo>
                  <a:pt x="4" y="62"/>
                  <a:pt x="3" y="63"/>
                  <a:pt x="4" y="64"/>
                </a:cubicBezTo>
                <a:cubicBezTo>
                  <a:pt x="5" y="66"/>
                  <a:pt x="7" y="68"/>
                  <a:pt x="7" y="69"/>
                </a:cubicBezTo>
                <a:cubicBezTo>
                  <a:pt x="7" y="71"/>
                  <a:pt x="6" y="72"/>
                  <a:pt x="5" y="73"/>
                </a:cubicBezTo>
                <a:cubicBezTo>
                  <a:pt x="5" y="74"/>
                  <a:pt x="4" y="73"/>
                  <a:pt x="4" y="75"/>
                </a:cubicBezTo>
                <a:cubicBezTo>
                  <a:pt x="5" y="77"/>
                  <a:pt x="4" y="80"/>
                  <a:pt x="5" y="81"/>
                </a:cubicBezTo>
                <a:cubicBezTo>
                  <a:pt x="6" y="82"/>
                  <a:pt x="5" y="83"/>
                  <a:pt x="4" y="84"/>
                </a:cubicBezTo>
                <a:cubicBezTo>
                  <a:pt x="3" y="85"/>
                  <a:pt x="3" y="89"/>
                  <a:pt x="4" y="91"/>
                </a:cubicBezTo>
                <a:cubicBezTo>
                  <a:pt x="5" y="93"/>
                  <a:pt x="3" y="96"/>
                  <a:pt x="6" y="93"/>
                </a:cubicBezTo>
                <a:cubicBezTo>
                  <a:pt x="9" y="89"/>
                  <a:pt x="7" y="85"/>
                  <a:pt x="10" y="86"/>
                </a:cubicBezTo>
                <a:cubicBezTo>
                  <a:pt x="12" y="87"/>
                  <a:pt x="13" y="87"/>
                  <a:pt x="13" y="87"/>
                </a:cubicBezTo>
                <a:cubicBezTo>
                  <a:pt x="13" y="87"/>
                  <a:pt x="15" y="87"/>
                  <a:pt x="15" y="88"/>
                </a:cubicBezTo>
                <a:cubicBezTo>
                  <a:pt x="16" y="89"/>
                  <a:pt x="14" y="93"/>
                  <a:pt x="17" y="91"/>
                </a:cubicBezTo>
                <a:cubicBezTo>
                  <a:pt x="19" y="90"/>
                  <a:pt x="18" y="84"/>
                  <a:pt x="17" y="84"/>
                </a:cubicBezTo>
                <a:cubicBezTo>
                  <a:pt x="17" y="83"/>
                  <a:pt x="15" y="85"/>
                  <a:pt x="14" y="83"/>
                </a:cubicBezTo>
                <a:cubicBezTo>
                  <a:pt x="14" y="81"/>
                  <a:pt x="17" y="81"/>
                  <a:pt x="13" y="79"/>
                </a:cubicBezTo>
                <a:cubicBezTo>
                  <a:pt x="10" y="76"/>
                  <a:pt x="10" y="76"/>
                  <a:pt x="10" y="74"/>
                </a:cubicBezTo>
                <a:cubicBezTo>
                  <a:pt x="9" y="71"/>
                  <a:pt x="10" y="70"/>
                  <a:pt x="11" y="67"/>
                </a:cubicBezTo>
                <a:cubicBezTo>
                  <a:pt x="11" y="64"/>
                  <a:pt x="14" y="58"/>
                  <a:pt x="16" y="57"/>
                </a:cubicBezTo>
                <a:cubicBezTo>
                  <a:pt x="17" y="57"/>
                  <a:pt x="19" y="57"/>
                  <a:pt x="21" y="57"/>
                </a:cubicBezTo>
                <a:cubicBezTo>
                  <a:pt x="22" y="58"/>
                  <a:pt x="23" y="59"/>
                  <a:pt x="25" y="60"/>
                </a:cubicBezTo>
                <a:cubicBezTo>
                  <a:pt x="27" y="61"/>
                  <a:pt x="24" y="56"/>
                  <a:pt x="23" y="53"/>
                </a:cubicBezTo>
                <a:cubicBezTo>
                  <a:pt x="21" y="50"/>
                  <a:pt x="18" y="44"/>
                  <a:pt x="18" y="43"/>
                </a:cubicBezTo>
                <a:cubicBezTo>
                  <a:pt x="18" y="42"/>
                  <a:pt x="21" y="42"/>
                  <a:pt x="18" y="34"/>
                </a:cubicBezTo>
                <a:cubicBezTo>
                  <a:pt x="15" y="26"/>
                  <a:pt x="12" y="25"/>
                  <a:pt x="14" y="20"/>
                </a:cubicBezTo>
                <a:cubicBezTo>
                  <a:pt x="16" y="16"/>
                  <a:pt x="15" y="16"/>
                  <a:pt x="14" y="11"/>
                </a:cubicBezTo>
                <a:cubicBezTo>
                  <a:pt x="13" y="7"/>
                  <a:pt x="13" y="4"/>
                  <a:pt x="13" y="4"/>
                </a:cubicBezTo>
                <a:cubicBezTo>
                  <a:pt x="13" y="2"/>
                  <a:pt x="12" y="0"/>
                  <a:pt x="10" y="1"/>
                </a:cubicBezTo>
                <a:cubicBezTo>
                  <a:pt x="9" y="2"/>
                  <a:pt x="12" y="6"/>
                  <a:pt x="10" y="7"/>
                </a:cubicBezTo>
                <a:cubicBezTo>
                  <a:pt x="9" y="9"/>
                  <a:pt x="11" y="7"/>
                  <a:pt x="9" y="9"/>
                </a:cubicBezTo>
                <a:cubicBezTo>
                  <a:pt x="8" y="12"/>
                  <a:pt x="7" y="13"/>
                  <a:pt x="6" y="11"/>
                </a:cubicBezTo>
                <a:cubicBezTo>
                  <a:pt x="6" y="9"/>
                  <a:pt x="4" y="9"/>
                  <a:pt x="3" y="11"/>
                </a:cubicBezTo>
                <a:cubicBezTo>
                  <a:pt x="3" y="14"/>
                  <a:pt x="4" y="18"/>
                  <a:pt x="4" y="21"/>
                </a:cubicBezTo>
                <a:cubicBezTo>
                  <a:pt x="4" y="24"/>
                  <a:pt x="3" y="23"/>
                  <a:pt x="3" y="26"/>
                </a:cubicBezTo>
                <a:cubicBezTo>
                  <a:pt x="3" y="28"/>
                  <a:pt x="0" y="25"/>
                  <a:pt x="3" y="29"/>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01" name="Freeform 115"/>
          <p:cNvSpPr/>
          <p:nvPr/>
        </p:nvSpPr>
        <p:spPr bwMode="auto">
          <a:xfrm>
            <a:off x="8996029" y="4955289"/>
            <a:ext cx="92823" cy="30942"/>
          </a:xfrm>
          <a:custGeom>
            <a:avLst/>
            <a:gdLst>
              <a:gd name="T0" fmla="*/ 23 w 28"/>
              <a:gd name="T1" fmla="*/ 7 h 9"/>
              <a:gd name="T2" fmla="*/ 24 w 28"/>
              <a:gd name="T3" fmla="*/ 2 h 9"/>
              <a:gd name="T4" fmla="*/ 15 w 28"/>
              <a:gd name="T5" fmla="*/ 3 h 9"/>
              <a:gd name="T6" fmla="*/ 17 w 28"/>
              <a:gd name="T7" fmla="*/ 5 h 9"/>
              <a:gd name="T8" fmla="*/ 11 w 28"/>
              <a:gd name="T9" fmla="*/ 3 h 9"/>
              <a:gd name="T10" fmla="*/ 4 w 28"/>
              <a:gd name="T11" fmla="*/ 2 h 9"/>
              <a:gd name="T12" fmla="*/ 3 w 28"/>
              <a:gd name="T13" fmla="*/ 6 h 9"/>
              <a:gd name="T14" fmla="*/ 7 w 28"/>
              <a:gd name="T15" fmla="*/ 4 h 9"/>
              <a:gd name="T16" fmla="*/ 9 w 28"/>
              <a:gd name="T17" fmla="*/ 9 h 9"/>
              <a:gd name="T18" fmla="*/ 19 w 28"/>
              <a:gd name="T19" fmla="*/ 7 h 9"/>
              <a:gd name="T20" fmla="*/ 23 w 28"/>
              <a:gd name="T2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9">
                <a:moveTo>
                  <a:pt x="23" y="7"/>
                </a:moveTo>
                <a:cubicBezTo>
                  <a:pt x="26" y="7"/>
                  <a:pt x="28" y="2"/>
                  <a:pt x="24" y="2"/>
                </a:cubicBezTo>
                <a:cubicBezTo>
                  <a:pt x="20" y="2"/>
                  <a:pt x="14" y="0"/>
                  <a:pt x="15" y="3"/>
                </a:cubicBezTo>
                <a:cubicBezTo>
                  <a:pt x="17" y="5"/>
                  <a:pt x="21" y="6"/>
                  <a:pt x="17" y="5"/>
                </a:cubicBezTo>
                <a:cubicBezTo>
                  <a:pt x="12" y="4"/>
                  <a:pt x="16" y="2"/>
                  <a:pt x="11" y="3"/>
                </a:cubicBezTo>
                <a:cubicBezTo>
                  <a:pt x="7" y="3"/>
                  <a:pt x="4" y="2"/>
                  <a:pt x="4" y="2"/>
                </a:cubicBezTo>
                <a:cubicBezTo>
                  <a:pt x="3" y="5"/>
                  <a:pt x="0" y="6"/>
                  <a:pt x="3" y="6"/>
                </a:cubicBezTo>
                <a:cubicBezTo>
                  <a:pt x="6" y="6"/>
                  <a:pt x="6" y="3"/>
                  <a:pt x="7" y="4"/>
                </a:cubicBezTo>
                <a:cubicBezTo>
                  <a:pt x="7" y="6"/>
                  <a:pt x="3" y="8"/>
                  <a:pt x="9" y="9"/>
                </a:cubicBezTo>
                <a:cubicBezTo>
                  <a:pt x="15" y="9"/>
                  <a:pt x="19" y="7"/>
                  <a:pt x="19" y="7"/>
                </a:cubicBezTo>
                <a:cubicBezTo>
                  <a:pt x="19" y="7"/>
                  <a:pt x="19" y="7"/>
                  <a:pt x="23" y="7"/>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02" name="Freeform 116"/>
          <p:cNvSpPr/>
          <p:nvPr/>
        </p:nvSpPr>
        <p:spPr bwMode="auto">
          <a:xfrm>
            <a:off x="9405540" y="4740523"/>
            <a:ext cx="555115" cy="287568"/>
          </a:xfrm>
          <a:custGeom>
            <a:avLst/>
            <a:gdLst>
              <a:gd name="T0" fmla="*/ 118 w 168"/>
              <a:gd name="T1" fmla="*/ 31 h 87"/>
              <a:gd name="T2" fmla="*/ 85 w 168"/>
              <a:gd name="T3" fmla="*/ 18 h 87"/>
              <a:gd name="T4" fmla="*/ 73 w 168"/>
              <a:gd name="T5" fmla="*/ 13 h 87"/>
              <a:gd name="T6" fmla="*/ 63 w 168"/>
              <a:gd name="T7" fmla="*/ 11 h 87"/>
              <a:gd name="T8" fmla="*/ 49 w 168"/>
              <a:gd name="T9" fmla="*/ 16 h 87"/>
              <a:gd name="T10" fmla="*/ 43 w 168"/>
              <a:gd name="T11" fmla="*/ 23 h 87"/>
              <a:gd name="T12" fmla="*/ 35 w 168"/>
              <a:gd name="T13" fmla="*/ 22 h 87"/>
              <a:gd name="T14" fmla="*/ 30 w 168"/>
              <a:gd name="T15" fmla="*/ 15 h 87"/>
              <a:gd name="T16" fmla="*/ 27 w 168"/>
              <a:gd name="T17" fmla="*/ 7 h 87"/>
              <a:gd name="T18" fmla="*/ 20 w 168"/>
              <a:gd name="T19" fmla="*/ 2 h 87"/>
              <a:gd name="T20" fmla="*/ 14 w 168"/>
              <a:gd name="T21" fmla="*/ 1 h 87"/>
              <a:gd name="T22" fmla="*/ 7 w 168"/>
              <a:gd name="T23" fmla="*/ 4 h 87"/>
              <a:gd name="T24" fmla="*/ 0 w 168"/>
              <a:gd name="T25" fmla="*/ 5 h 87"/>
              <a:gd name="T26" fmla="*/ 12 w 168"/>
              <a:gd name="T27" fmla="*/ 12 h 87"/>
              <a:gd name="T28" fmla="*/ 12 w 168"/>
              <a:gd name="T29" fmla="*/ 15 h 87"/>
              <a:gd name="T30" fmla="*/ 23 w 168"/>
              <a:gd name="T31" fmla="*/ 16 h 87"/>
              <a:gd name="T32" fmla="*/ 26 w 168"/>
              <a:gd name="T33" fmla="*/ 18 h 87"/>
              <a:gd name="T34" fmla="*/ 18 w 168"/>
              <a:gd name="T35" fmla="*/ 19 h 87"/>
              <a:gd name="T36" fmla="*/ 14 w 168"/>
              <a:gd name="T37" fmla="*/ 21 h 87"/>
              <a:gd name="T38" fmla="*/ 18 w 168"/>
              <a:gd name="T39" fmla="*/ 29 h 87"/>
              <a:gd name="T40" fmla="*/ 34 w 168"/>
              <a:gd name="T41" fmla="*/ 29 h 87"/>
              <a:gd name="T42" fmla="*/ 35 w 168"/>
              <a:gd name="T43" fmla="*/ 34 h 87"/>
              <a:gd name="T44" fmla="*/ 54 w 168"/>
              <a:gd name="T45" fmla="*/ 41 h 87"/>
              <a:gd name="T46" fmla="*/ 64 w 168"/>
              <a:gd name="T47" fmla="*/ 51 h 87"/>
              <a:gd name="T48" fmla="*/ 71 w 168"/>
              <a:gd name="T49" fmla="*/ 56 h 87"/>
              <a:gd name="T50" fmla="*/ 61 w 168"/>
              <a:gd name="T51" fmla="*/ 63 h 87"/>
              <a:gd name="T52" fmla="*/ 69 w 168"/>
              <a:gd name="T53" fmla="*/ 69 h 87"/>
              <a:gd name="T54" fmla="*/ 77 w 168"/>
              <a:gd name="T55" fmla="*/ 68 h 87"/>
              <a:gd name="T56" fmla="*/ 89 w 168"/>
              <a:gd name="T57" fmla="*/ 73 h 87"/>
              <a:gd name="T58" fmla="*/ 107 w 168"/>
              <a:gd name="T59" fmla="*/ 73 h 87"/>
              <a:gd name="T60" fmla="*/ 102 w 168"/>
              <a:gd name="T61" fmla="*/ 67 h 87"/>
              <a:gd name="T62" fmla="*/ 111 w 168"/>
              <a:gd name="T63" fmla="*/ 63 h 87"/>
              <a:gd name="T64" fmla="*/ 120 w 168"/>
              <a:gd name="T65" fmla="*/ 62 h 87"/>
              <a:gd name="T66" fmla="*/ 126 w 168"/>
              <a:gd name="T67" fmla="*/ 62 h 87"/>
              <a:gd name="T68" fmla="*/ 132 w 168"/>
              <a:gd name="T69" fmla="*/ 70 h 87"/>
              <a:gd name="T70" fmla="*/ 136 w 168"/>
              <a:gd name="T71" fmla="*/ 76 h 87"/>
              <a:gd name="T72" fmla="*/ 151 w 168"/>
              <a:gd name="T73" fmla="*/ 84 h 87"/>
              <a:gd name="T74" fmla="*/ 166 w 168"/>
              <a:gd name="T75" fmla="*/ 86 h 87"/>
              <a:gd name="T76" fmla="*/ 159 w 168"/>
              <a:gd name="T77" fmla="*/ 77 h 87"/>
              <a:gd name="T78" fmla="*/ 156 w 168"/>
              <a:gd name="T79" fmla="*/ 73 h 87"/>
              <a:gd name="T80" fmla="*/ 149 w 168"/>
              <a:gd name="T81" fmla="*/ 69 h 87"/>
              <a:gd name="T82" fmla="*/ 143 w 168"/>
              <a:gd name="T83" fmla="*/ 62 h 87"/>
              <a:gd name="T84" fmla="*/ 137 w 168"/>
              <a:gd name="T85" fmla="*/ 53 h 87"/>
              <a:gd name="T86" fmla="*/ 144 w 168"/>
              <a:gd name="T87" fmla="*/ 52 h 87"/>
              <a:gd name="T88" fmla="*/ 142 w 168"/>
              <a:gd name="T89" fmla="*/ 48 h 87"/>
              <a:gd name="T90" fmla="*/ 130 w 168"/>
              <a:gd name="T91" fmla="*/ 40 h 87"/>
              <a:gd name="T92" fmla="*/ 118 w 168"/>
              <a:gd name="T93" fmla="*/ 3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8" h="87">
                <a:moveTo>
                  <a:pt x="118" y="31"/>
                </a:moveTo>
                <a:cubicBezTo>
                  <a:pt x="103" y="23"/>
                  <a:pt x="94" y="22"/>
                  <a:pt x="85" y="18"/>
                </a:cubicBezTo>
                <a:cubicBezTo>
                  <a:pt x="76" y="15"/>
                  <a:pt x="79" y="15"/>
                  <a:pt x="73" y="13"/>
                </a:cubicBezTo>
                <a:cubicBezTo>
                  <a:pt x="66" y="11"/>
                  <a:pt x="70" y="7"/>
                  <a:pt x="63" y="11"/>
                </a:cubicBezTo>
                <a:cubicBezTo>
                  <a:pt x="55" y="15"/>
                  <a:pt x="52" y="12"/>
                  <a:pt x="49" y="16"/>
                </a:cubicBezTo>
                <a:cubicBezTo>
                  <a:pt x="46" y="19"/>
                  <a:pt x="45" y="22"/>
                  <a:pt x="43" y="23"/>
                </a:cubicBezTo>
                <a:cubicBezTo>
                  <a:pt x="41" y="24"/>
                  <a:pt x="38" y="24"/>
                  <a:pt x="35" y="22"/>
                </a:cubicBezTo>
                <a:cubicBezTo>
                  <a:pt x="33" y="19"/>
                  <a:pt x="32" y="20"/>
                  <a:pt x="30" y="15"/>
                </a:cubicBezTo>
                <a:cubicBezTo>
                  <a:pt x="29" y="10"/>
                  <a:pt x="30" y="9"/>
                  <a:pt x="27" y="7"/>
                </a:cubicBezTo>
                <a:cubicBezTo>
                  <a:pt x="25" y="4"/>
                  <a:pt x="25" y="2"/>
                  <a:pt x="20" y="2"/>
                </a:cubicBezTo>
                <a:cubicBezTo>
                  <a:pt x="16" y="1"/>
                  <a:pt x="18" y="0"/>
                  <a:pt x="14" y="1"/>
                </a:cubicBezTo>
                <a:cubicBezTo>
                  <a:pt x="11" y="2"/>
                  <a:pt x="10" y="2"/>
                  <a:pt x="7" y="4"/>
                </a:cubicBezTo>
                <a:cubicBezTo>
                  <a:pt x="4" y="5"/>
                  <a:pt x="0" y="5"/>
                  <a:pt x="0" y="5"/>
                </a:cubicBezTo>
                <a:cubicBezTo>
                  <a:pt x="5" y="10"/>
                  <a:pt x="14" y="10"/>
                  <a:pt x="12" y="12"/>
                </a:cubicBezTo>
                <a:cubicBezTo>
                  <a:pt x="11" y="14"/>
                  <a:pt x="4" y="14"/>
                  <a:pt x="12" y="15"/>
                </a:cubicBezTo>
                <a:cubicBezTo>
                  <a:pt x="20" y="17"/>
                  <a:pt x="19" y="16"/>
                  <a:pt x="23" y="16"/>
                </a:cubicBezTo>
                <a:cubicBezTo>
                  <a:pt x="26" y="16"/>
                  <a:pt x="27" y="17"/>
                  <a:pt x="26" y="18"/>
                </a:cubicBezTo>
                <a:cubicBezTo>
                  <a:pt x="25" y="19"/>
                  <a:pt x="20" y="18"/>
                  <a:pt x="18" y="19"/>
                </a:cubicBezTo>
                <a:cubicBezTo>
                  <a:pt x="16" y="19"/>
                  <a:pt x="11" y="18"/>
                  <a:pt x="14" y="21"/>
                </a:cubicBezTo>
                <a:cubicBezTo>
                  <a:pt x="17" y="25"/>
                  <a:pt x="16" y="27"/>
                  <a:pt x="18" y="29"/>
                </a:cubicBezTo>
                <a:cubicBezTo>
                  <a:pt x="21" y="32"/>
                  <a:pt x="34" y="26"/>
                  <a:pt x="34" y="29"/>
                </a:cubicBezTo>
                <a:cubicBezTo>
                  <a:pt x="34" y="33"/>
                  <a:pt x="30" y="33"/>
                  <a:pt x="35" y="34"/>
                </a:cubicBezTo>
                <a:cubicBezTo>
                  <a:pt x="41" y="36"/>
                  <a:pt x="44" y="38"/>
                  <a:pt x="54" y="41"/>
                </a:cubicBezTo>
                <a:cubicBezTo>
                  <a:pt x="65" y="45"/>
                  <a:pt x="60" y="48"/>
                  <a:pt x="64" y="51"/>
                </a:cubicBezTo>
                <a:cubicBezTo>
                  <a:pt x="68" y="54"/>
                  <a:pt x="78" y="53"/>
                  <a:pt x="71" y="56"/>
                </a:cubicBezTo>
                <a:cubicBezTo>
                  <a:pt x="63" y="60"/>
                  <a:pt x="61" y="58"/>
                  <a:pt x="61" y="63"/>
                </a:cubicBezTo>
                <a:cubicBezTo>
                  <a:pt x="61" y="67"/>
                  <a:pt x="62" y="70"/>
                  <a:pt x="69" y="69"/>
                </a:cubicBezTo>
                <a:cubicBezTo>
                  <a:pt x="77" y="68"/>
                  <a:pt x="70" y="65"/>
                  <a:pt x="77" y="68"/>
                </a:cubicBezTo>
                <a:cubicBezTo>
                  <a:pt x="83" y="70"/>
                  <a:pt x="80" y="70"/>
                  <a:pt x="89" y="73"/>
                </a:cubicBezTo>
                <a:cubicBezTo>
                  <a:pt x="97" y="77"/>
                  <a:pt x="109" y="76"/>
                  <a:pt x="107" y="73"/>
                </a:cubicBezTo>
                <a:cubicBezTo>
                  <a:pt x="106" y="69"/>
                  <a:pt x="94" y="69"/>
                  <a:pt x="102" y="67"/>
                </a:cubicBezTo>
                <a:cubicBezTo>
                  <a:pt x="110" y="65"/>
                  <a:pt x="111" y="65"/>
                  <a:pt x="111" y="63"/>
                </a:cubicBezTo>
                <a:cubicBezTo>
                  <a:pt x="111" y="62"/>
                  <a:pt x="120" y="62"/>
                  <a:pt x="120" y="62"/>
                </a:cubicBezTo>
                <a:cubicBezTo>
                  <a:pt x="120" y="62"/>
                  <a:pt x="122" y="59"/>
                  <a:pt x="126" y="62"/>
                </a:cubicBezTo>
                <a:cubicBezTo>
                  <a:pt x="129" y="66"/>
                  <a:pt x="129" y="68"/>
                  <a:pt x="132" y="70"/>
                </a:cubicBezTo>
                <a:cubicBezTo>
                  <a:pt x="135" y="72"/>
                  <a:pt x="130" y="74"/>
                  <a:pt x="136" y="76"/>
                </a:cubicBezTo>
                <a:cubicBezTo>
                  <a:pt x="142" y="78"/>
                  <a:pt x="140" y="82"/>
                  <a:pt x="151" y="84"/>
                </a:cubicBezTo>
                <a:cubicBezTo>
                  <a:pt x="162" y="86"/>
                  <a:pt x="163" y="87"/>
                  <a:pt x="166" y="86"/>
                </a:cubicBezTo>
                <a:cubicBezTo>
                  <a:pt x="168" y="85"/>
                  <a:pt x="160" y="79"/>
                  <a:pt x="159" y="77"/>
                </a:cubicBezTo>
                <a:cubicBezTo>
                  <a:pt x="157" y="75"/>
                  <a:pt x="160" y="74"/>
                  <a:pt x="156" y="73"/>
                </a:cubicBezTo>
                <a:cubicBezTo>
                  <a:pt x="151" y="73"/>
                  <a:pt x="151" y="74"/>
                  <a:pt x="149" y="69"/>
                </a:cubicBezTo>
                <a:cubicBezTo>
                  <a:pt x="147" y="64"/>
                  <a:pt x="146" y="65"/>
                  <a:pt x="143" y="62"/>
                </a:cubicBezTo>
                <a:cubicBezTo>
                  <a:pt x="140" y="59"/>
                  <a:pt x="134" y="54"/>
                  <a:pt x="137" y="53"/>
                </a:cubicBezTo>
                <a:cubicBezTo>
                  <a:pt x="140" y="53"/>
                  <a:pt x="143" y="54"/>
                  <a:pt x="144" y="52"/>
                </a:cubicBezTo>
                <a:cubicBezTo>
                  <a:pt x="145" y="50"/>
                  <a:pt x="146" y="49"/>
                  <a:pt x="142" y="48"/>
                </a:cubicBezTo>
                <a:cubicBezTo>
                  <a:pt x="138" y="46"/>
                  <a:pt x="139" y="48"/>
                  <a:pt x="130" y="40"/>
                </a:cubicBezTo>
                <a:cubicBezTo>
                  <a:pt x="122" y="33"/>
                  <a:pt x="134" y="39"/>
                  <a:pt x="118" y="31"/>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03" name="Freeform 117"/>
          <p:cNvSpPr/>
          <p:nvPr/>
        </p:nvSpPr>
        <p:spPr bwMode="auto">
          <a:xfrm>
            <a:off x="9068830" y="4678642"/>
            <a:ext cx="183825" cy="211126"/>
          </a:xfrm>
          <a:custGeom>
            <a:avLst/>
            <a:gdLst>
              <a:gd name="T0" fmla="*/ 7 w 56"/>
              <a:gd name="T1" fmla="*/ 60 h 64"/>
              <a:gd name="T2" fmla="*/ 12 w 56"/>
              <a:gd name="T3" fmla="*/ 63 h 64"/>
              <a:gd name="T4" fmla="*/ 16 w 56"/>
              <a:gd name="T5" fmla="*/ 55 h 64"/>
              <a:gd name="T6" fmla="*/ 17 w 56"/>
              <a:gd name="T7" fmla="*/ 45 h 64"/>
              <a:gd name="T8" fmla="*/ 21 w 56"/>
              <a:gd name="T9" fmla="*/ 38 h 64"/>
              <a:gd name="T10" fmla="*/ 21 w 56"/>
              <a:gd name="T11" fmla="*/ 48 h 64"/>
              <a:gd name="T12" fmla="*/ 26 w 56"/>
              <a:gd name="T13" fmla="*/ 52 h 64"/>
              <a:gd name="T14" fmla="*/ 29 w 56"/>
              <a:gd name="T15" fmla="*/ 57 h 64"/>
              <a:gd name="T16" fmla="*/ 35 w 56"/>
              <a:gd name="T17" fmla="*/ 53 h 64"/>
              <a:gd name="T18" fmla="*/ 36 w 56"/>
              <a:gd name="T19" fmla="*/ 50 h 64"/>
              <a:gd name="T20" fmla="*/ 32 w 56"/>
              <a:gd name="T21" fmla="*/ 43 h 64"/>
              <a:gd name="T22" fmla="*/ 29 w 56"/>
              <a:gd name="T23" fmla="*/ 36 h 64"/>
              <a:gd name="T24" fmla="*/ 25 w 56"/>
              <a:gd name="T25" fmla="*/ 32 h 64"/>
              <a:gd name="T26" fmla="*/ 33 w 56"/>
              <a:gd name="T27" fmla="*/ 27 h 64"/>
              <a:gd name="T28" fmla="*/ 37 w 56"/>
              <a:gd name="T29" fmla="*/ 23 h 64"/>
              <a:gd name="T30" fmla="*/ 41 w 56"/>
              <a:gd name="T31" fmla="*/ 22 h 64"/>
              <a:gd name="T32" fmla="*/ 34 w 56"/>
              <a:gd name="T33" fmla="*/ 22 h 64"/>
              <a:gd name="T34" fmla="*/ 26 w 56"/>
              <a:gd name="T35" fmla="*/ 23 h 64"/>
              <a:gd name="T36" fmla="*/ 20 w 56"/>
              <a:gd name="T37" fmla="*/ 25 h 64"/>
              <a:gd name="T38" fmla="*/ 17 w 56"/>
              <a:gd name="T39" fmla="*/ 14 h 64"/>
              <a:gd name="T40" fmla="*/ 24 w 56"/>
              <a:gd name="T41" fmla="*/ 12 h 64"/>
              <a:gd name="T42" fmla="*/ 37 w 56"/>
              <a:gd name="T43" fmla="*/ 13 h 64"/>
              <a:gd name="T44" fmla="*/ 47 w 56"/>
              <a:gd name="T45" fmla="*/ 13 h 64"/>
              <a:gd name="T46" fmla="*/ 56 w 56"/>
              <a:gd name="T47" fmla="*/ 3 h 64"/>
              <a:gd name="T48" fmla="*/ 50 w 56"/>
              <a:gd name="T49" fmla="*/ 7 h 64"/>
              <a:gd name="T50" fmla="*/ 30 w 56"/>
              <a:gd name="T51" fmla="*/ 6 h 64"/>
              <a:gd name="T52" fmla="*/ 20 w 56"/>
              <a:gd name="T53" fmla="*/ 3 h 64"/>
              <a:gd name="T54" fmla="*/ 13 w 56"/>
              <a:gd name="T55" fmla="*/ 12 h 64"/>
              <a:gd name="T56" fmla="*/ 10 w 56"/>
              <a:gd name="T57" fmla="*/ 24 h 64"/>
              <a:gd name="T58" fmla="*/ 6 w 56"/>
              <a:gd name="T59" fmla="*/ 34 h 64"/>
              <a:gd name="T60" fmla="*/ 2 w 56"/>
              <a:gd name="T61" fmla="*/ 41 h 64"/>
              <a:gd name="T62" fmla="*/ 3 w 56"/>
              <a:gd name="T63" fmla="*/ 45 h 64"/>
              <a:gd name="T64" fmla="*/ 9 w 56"/>
              <a:gd name="T65" fmla="*/ 47 h 64"/>
              <a:gd name="T66" fmla="*/ 8 w 56"/>
              <a:gd name="T67" fmla="*/ 53 h 64"/>
              <a:gd name="T68" fmla="*/ 7 w 56"/>
              <a:gd name="T69" fmla="*/ 6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64">
                <a:moveTo>
                  <a:pt x="7" y="60"/>
                </a:moveTo>
                <a:cubicBezTo>
                  <a:pt x="10" y="61"/>
                  <a:pt x="8" y="64"/>
                  <a:pt x="12" y="63"/>
                </a:cubicBezTo>
                <a:cubicBezTo>
                  <a:pt x="16" y="62"/>
                  <a:pt x="16" y="61"/>
                  <a:pt x="16" y="55"/>
                </a:cubicBezTo>
                <a:cubicBezTo>
                  <a:pt x="16" y="50"/>
                  <a:pt x="19" y="48"/>
                  <a:pt x="17" y="45"/>
                </a:cubicBezTo>
                <a:cubicBezTo>
                  <a:pt x="16" y="42"/>
                  <a:pt x="20" y="38"/>
                  <a:pt x="21" y="38"/>
                </a:cubicBezTo>
                <a:cubicBezTo>
                  <a:pt x="22" y="37"/>
                  <a:pt x="19" y="46"/>
                  <a:pt x="21" y="48"/>
                </a:cubicBezTo>
                <a:cubicBezTo>
                  <a:pt x="24" y="49"/>
                  <a:pt x="27" y="50"/>
                  <a:pt x="26" y="52"/>
                </a:cubicBezTo>
                <a:cubicBezTo>
                  <a:pt x="26" y="55"/>
                  <a:pt x="26" y="60"/>
                  <a:pt x="29" y="57"/>
                </a:cubicBezTo>
                <a:cubicBezTo>
                  <a:pt x="32" y="54"/>
                  <a:pt x="34" y="53"/>
                  <a:pt x="35" y="53"/>
                </a:cubicBezTo>
                <a:cubicBezTo>
                  <a:pt x="35" y="53"/>
                  <a:pt x="39" y="53"/>
                  <a:pt x="36" y="50"/>
                </a:cubicBezTo>
                <a:cubicBezTo>
                  <a:pt x="32" y="46"/>
                  <a:pt x="30" y="46"/>
                  <a:pt x="32" y="43"/>
                </a:cubicBezTo>
                <a:cubicBezTo>
                  <a:pt x="34" y="40"/>
                  <a:pt x="31" y="38"/>
                  <a:pt x="29" y="36"/>
                </a:cubicBezTo>
                <a:cubicBezTo>
                  <a:pt x="27" y="35"/>
                  <a:pt x="21" y="33"/>
                  <a:pt x="25" y="32"/>
                </a:cubicBezTo>
                <a:cubicBezTo>
                  <a:pt x="29" y="30"/>
                  <a:pt x="31" y="28"/>
                  <a:pt x="33" y="27"/>
                </a:cubicBezTo>
                <a:cubicBezTo>
                  <a:pt x="34" y="26"/>
                  <a:pt x="37" y="23"/>
                  <a:pt x="37" y="23"/>
                </a:cubicBezTo>
                <a:cubicBezTo>
                  <a:pt x="37" y="23"/>
                  <a:pt x="43" y="23"/>
                  <a:pt x="41" y="22"/>
                </a:cubicBezTo>
                <a:cubicBezTo>
                  <a:pt x="38" y="21"/>
                  <a:pt x="37" y="22"/>
                  <a:pt x="34" y="22"/>
                </a:cubicBezTo>
                <a:cubicBezTo>
                  <a:pt x="31" y="23"/>
                  <a:pt x="28" y="22"/>
                  <a:pt x="26" y="23"/>
                </a:cubicBezTo>
                <a:cubicBezTo>
                  <a:pt x="25" y="24"/>
                  <a:pt x="25" y="33"/>
                  <a:pt x="20" y="25"/>
                </a:cubicBezTo>
                <a:cubicBezTo>
                  <a:pt x="15" y="18"/>
                  <a:pt x="13" y="17"/>
                  <a:pt x="17" y="14"/>
                </a:cubicBezTo>
                <a:cubicBezTo>
                  <a:pt x="22" y="12"/>
                  <a:pt x="18" y="10"/>
                  <a:pt x="24" y="12"/>
                </a:cubicBezTo>
                <a:cubicBezTo>
                  <a:pt x="31" y="14"/>
                  <a:pt x="34" y="13"/>
                  <a:pt x="37" y="13"/>
                </a:cubicBezTo>
                <a:cubicBezTo>
                  <a:pt x="40" y="13"/>
                  <a:pt x="39" y="14"/>
                  <a:pt x="47" y="13"/>
                </a:cubicBezTo>
                <a:cubicBezTo>
                  <a:pt x="55" y="11"/>
                  <a:pt x="56" y="3"/>
                  <a:pt x="56" y="3"/>
                </a:cubicBezTo>
                <a:cubicBezTo>
                  <a:pt x="56" y="3"/>
                  <a:pt x="55" y="5"/>
                  <a:pt x="50" y="7"/>
                </a:cubicBezTo>
                <a:cubicBezTo>
                  <a:pt x="46" y="9"/>
                  <a:pt x="34" y="8"/>
                  <a:pt x="30" y="6"/>
                </a:cubicBezTo>
                <a:cubicBezTo>
                  <a:pt x="27" y="5"/>
                  <a:pt x="25" y="0"/>
                  <a:pt x="20" y="3"/>
                </a:cubicBezTo>
                <a:cubicBezTo>
                  <a:pt x="16" y="6"/>
                  <a:pt x="16" y="9"/>
                  <a:pt x="13" y="12"/>
                </a:cubicBezTo>
                <a:cubicBezTo>
                  <a:pt x="10" y="16"/>
                  <a:pt x="10" y="24"/>
                  <a:pt x="10" y="24"/>
                </a:cubicBezTo>
                <a:cubicBezTo>
                  <a:pt x="7" y="27"/>
                  <a:pt x="7" y="31"/>
                  <a:pt x="6" y="34"/>
                </a:cubicBezTo>
                <a:cubicBezTo>
                  <a:pt x="5" y="37"/>
                  <a:pt x="3" y="38"/>
                  <a:pt x="2" y="41"/>
                </a:cubicBezTo>
                <a:cubicBezTo>
                  <a:pt x="1" y="44"/>
                  <a:pt x="0" y="43"/>
                  <a:pt x="3" y="45"/>
                </a:cubicBezTo>
                <a:cubicBezTo>
                  <a:pt x="6" y="46"/>
                  <a:pt x="7" y="45"/>
                  <a:pt x="9" y="47"/>
                </a:cubicBezTo>
                <a:cubicBezTo>
                  <a:pt x="10" y="50"/>
                  <a:pt x="9" y="50"/>
                  <a:pt x="8" y="53"/>
                </a:cubicBezTo>
                <a:cubicBezTo>
                  <a:pt x="8" y="57"/>
                  <a:pt x="4" y="59"/>
                  <a:pt x="7" y="60"/>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04" name="Freeform 118"/>
          <p:cNvSpPr/>
          <p:nvPr/>
        </p:nvSpPr>
        <p:spPr bwMode="auto">
          <a:xfrm>
            <a:off x="9900592" y="4844266"/>
            <a:ext cx="114664" cy="65521"/>
          </a:xfrm>
          <a:custGeom>
            <a:avLst/>
            <a:gdLst>
              <a:gd name="T0" fmla="*/ 27 w 35"/>
              <a:gd name="T1" fmla="*/ 7 h 20"/>
              <a:gd name="T2" fmla="*/ 21 w 35"/>
              <a:gd name="T3" fmla="*/ 8 h 20"/>
              <a:gd name="T4" fmla="*/ 16 w 35"/>
              <a:gd name="T5" fmla="*/ 12 h 20"/>
              <a:gd name="T6" fmla="*/ 10 w 35"/>
              <a:gd name="T7" fmla="*/ 13 h 20"/>
              <a:gd name="T8" fmla="*/ 0 w 35"/>
              <a:gd name="T9" fmla="*/ 13 h 20"/>
              <a:gd name="T10" fmla="*/ 13 w 35"/>
              <a:gd name="T11" fmla="*/ 19 h 20"/>
              <a:gd name="T12" fmla="*/ 27 w 35"/>
              <a:gd name="T13" fmla="*/ 14 h 20"/>
              <a:gd name="T14" fmla="*/ 32 w 35"/>
              <a:gd name="T15" fmla="*/ 10 h 20"/>
              <a:gd name="T16" fmla="*/ 33 w 35"/>
              <a:gd name="T17" fmla="*/ 2 h 20"/>
              <a:gd name="T18" fmla="*/ 27 w 35"/>
              <a:gd name="T19" fmla="*/ 2 h 20"/>
              <a:gd name="T20" fmla="*/ 27 w 35"/>
              <a:gd name="T21"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20">
                <a:moveTo>
                  <a:pt x="27" y="7"/>
                </a:moveTo>
                <a:cubicBezTo>
                  <a:pt x="23" y="8"/>
                  <a:pt x="21" y="6"/>
                  <a:pt x="21" y="8"/>
                </a:cubicBezTo>
                <a:cubicBezTo>
                  <a:pt x="21" y="11"/>
                  <a:pt x="19" y="12"/>
                  <a:pt x="16" y="12"/>
                </a:cubicBezTo>
                <a:cubicBezTo>
                  <a:pt x="13" y="12"/>
                  <a:pt x="14" y="12"/>
                  <a:pt x="10" y="13"/>
                </a:cubicBezTo>
                <a:cubicBezTo>
                  <a:pt x="6" y="14"/>
                  <a:pt x="0" y="13"/>
                  <a:pt x="0" y="13"/>
                </a:cubicBezTo>
                <a:cubicBezTo>
                  <a:pt x="6" y="20"/>
                  <a:pt x="1" y="19"/>
                  <a:pt x="13" y="19"/>
                </a:cubicBezTo>
                <a:cubicBezTo>
                  <a:pt x="26" y="18"/>
                  <a:pt x="24" y="15"/>
                  <a:pt x="27" y="14"/>
                </a:cubicBezTo>
                <a:cubicBezTo>
                  <a:pt x="29" y="13"/>
                  <a:pt x="31" y="15"/>
                  <a:pt x="32" y="10"/>
                </a:cubicBezTo>
                <a:cubicBezTo>
                  <a:pt x="33" y="6"/>
                  <a:pt x="35" y="3"/>
                  <a:pt x="33" y="2"/>
                </a:cubicBezTo>
                <a:cubicBezTo>
                  <a:pt x="31" y="1"/>
                  <a:pt x="27" y="0"/>
                  <a:pt x="27" y="2"/>
                </a:cubicBezTo>
                <a:cubicBezTo>
                  <a:pt x="27" y="4"/>
                  <a:pt x="32" y="7"/>
                  <a:pt x="27" y="7"/>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05" name="Freeform 119"/>
          <p:cNvSpPr/>
          <p:nvPr/>
        </p:nvSpPr>
        <p:spPr bwMode="auto">
          <a:xfrm>
            <a:off x="9114332" y="4358313"/>
            <a:ext cx="36401" cy="32761"/>
          </a:xfrm>
          <a:custGeom>
            <a:avLst/>
            <a:gdLst>
              <a:gd name="T0" fmla="*/ 5 w 11"/>
              <a:gd name="T1" fmla="*/ 10 h 10"/>
              <a:gd name="T2" fmla="*/ 10 w 11"/>
              <a:gd name="T3" fmla="*/ 2 h 10"/>
              <a:gd name="T4" fmla="*/ 5 w 11"/>
              <a:gd name="T5" fmla="*/ 0 h 10"/>
              <a:gd name="T6" fmla="*/ 2 w 11"/>
              <a:gd name="T7" fmla="*/ 0 h 10"/>
              <a:gd name="T8" fmla="*/ 5 w 11"/>
              <a:gd name="T9" fmla="*/ 10 h 10"/>
            </a:gdLst>
            <a:ahLst/>
            <a:cxnLst>
              <a:cxn ang="0">
                <a:pos x="T0" y="T1"/>
              </a:cxn>
              <a:cxn ang="0">
                <a:pos x="T2" y="T3"/>
              </a:cxn>
              <a:cxn ang="0">
                <a:pos x="T4" y="T5"/>
              </a:cxn>
              <a:cxn ang="0">
                <a:pos x="T6" y="T7"/>
              </a:cxn>
              <a:cxn ang="0">
                <a:pos x="T8" y="T9"/>
              </a:cxn>
            </a:cxnLst>
            <a:rect l="0" t="0" r="r" b="b"/>
            <a:pathLst>
              <a:path w="11" h="10">
                <a:moveTo>
                  <a:pt x="5" y="10"/>
                </a:moveTo>
                <a:cubicBezTo>
                  <a:pt x="9" y="10"/>
                  <a:pt x="11" y="4"/>
                  <a:pt x="10" y="2"/>
                </a:cubicBezTo>
                <a:cubicBezTo>
                  <a:pt x="9" y="1"/>
                  <a:pt x="6" y="0"/>
                  <a:pt x="5" y="0"/>
                </a:cubicBezTo>
                <a:cubicBezTo>
                  <a:pt x="3" y="0"/>
                  <a:pt x="2" y="0"/>
                  <a:pt x="2" y="0"/>
                </a:cubicBezTo>
                <a:cubicBezTo>
                  <a:pt x="3" y="4"/>
                  <a:pt x="0" y="10"/>
                  <a:pt x="5" y="10"/>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06" name="Freeform 120"/>
          <p:cNvSpPr/>
          <p:nvPr/>
        </p:nvSpPr>
        <p:spPr bwMode="auto">
          <a:xfrm>
            <a:off x="9787750" y="5930835"/>
            <a:ext cx="112843" cy="112843"/>
          </a:xfrm>
          <a:custGeom>
            <a:avLst/>
            <a:gdLst>
              <a:gd name="T0" fmla="*/ 31 w 34"/>
              <a:gd name="T1" fmla="*/ 1 h 34"/>
              <a:gd name="T2" fmla="*/ 25 w 34"/>
              <a:gd name="T3" fmla="*/ 2 h 34"/>
              <a:gd name="T4" fmla="*/ 16 w 34"/>
              <a:gd name="T5" fmla="*/ 4 h 34"/>
              <a:gd name="T6" fmla="*/ 11 w 34"/>
              <a:gd name="T7" fmla="*/ 2 h 34"/>
              <a:gd name="T8" fmla="*/ 3 w 34"/>
              <a:gd name="T9" fmla="*/ 1 h 34"/>
              <a:gd name="T10" fmla="*/ 4 w 34"/>
              <a:gd name="T11" fmla="*/ 8 h 34"/>
              <a:gd name="T12" fmla="*/ 7 w 34"/>
              <a:gd name="T13" fmla="*/ 17 h 34"/>
              <a:gd name="T14" fmla="*/ 10 w 34"/>
              <a:gd name="T15" fmla="*/ 22 h 34"/>
              <a:gd name="T16" fmla="*/ 15 w 34"/>
              <a:gd name="T17" fmla="*/ 28 h 34"/>
              <a:gd name="T18" fmla="*/ 22 w 34"/>
              <a:gd name="T19" fmla="*/ 30 h 34"/>
              <a:gd name="T20" fmla="*/ 26 w 34"/>
              <a:gd name="T21" fmla="*/ 22 h 34"/>
              <a:gd name="T22" fmla="*/ 29 w 34"/>
              <a:gd name="T23" fmla="*/ 22 h 34"/>
              <a:gd name="T24" fmla="*/ 30 w 34"/>
              <a:gd name="T25" fmla="*/ 17 h 34"/>
              <a:gd name="T26" fmla="*/ 32 w 34"/>
              <a:gd name="T27" fmla="*/ 9 h 34"/>
              <a:gd name="T28" fmla="*/ 31 w 34"/>
              <a:gd name="T2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34">
                <a:moveTo>
                  <a:pt x="31" y="1"/>
                </a:moveTo>
                <a:cubicBezTo>
                  <a:pt x="28" y="1"/>
                  <a:pt x="29" y="1"/>
                  <a:pt x="25" y="2"/>
                </a:cubicBezTo>
                <a:cubicBezTo>
                  <a:pt x="22" y="3"/>
                  <a:pt x="18" y="4"/>
                  <a:pt x="16" y="4"/>
                </a:cubicBezTo>
                <a:cubicBezTo>
                  <a:pt x="14" y="4"/>
                  <a:pt x="16" y="3"/>
                  <a:pt x="11" y="2"/>
                </a:cubicBezTo>
                <a:cubicBezTo>
                  <a:pt x="5" y="1"/>
                  <a:pt x="3" y="1"/>
                  <a:pt x="3" y="1"/>
                </a:cubicBezTo>
                <a:cubicBezTo>
                  <a:pt x="1" y="4"/>
                  <a:pt x="0" y="4"/>
                  <a:pt x="4" y="8"/>
                </a:cubicBezTo>
                <a:cubicBezTo>
                  <a:pt x="8" y="13"/>
                  <a:pt x="7" y="16"/>
                  <a:pt x="7" y="17"/>
                </a:cubicBezTo>
                <a:cubicBezTo>
                  <a:pt x="7" y="18"/>
                  <a:pt x="8" y="20"/>
                  <a:pt x="10" y="22"/>
                </a:cubicBezTo>
                <a:cubicBezTo>
                  <a:pt x="11" y="25"/>
                  <a:pt x="12" y="26"/>
                  <a:pt x="15" y="28"/>
                </a:cubicBezTo>
                <a:cubicBezTo>
                  <a:pt x="19" y="30"/>
                  <a:pt x="20" y="34"/>
                  <a:pt x="22" y="30"/>
                </a:cubicBezTo>
                <a:cubicBezTo>
                  <a:pt x="24" y="26"/>
                  <a:pt x="24" y="22"/>
                  <a:pt x="26" y="22"/>
                </a:cubicBezTo>
                <a:cubicBezTo>
                  <a:pt x="28" y="22"/>
                  <a:pt x="27" y="24"/>
                  <a:pt x="29" y="22"/>
                </a:cubicBezTo>
                <a:cubicBezTo>
                  <a:pt x="31" y="20"/>
                  <a:pt x="30" y="20"/>
                  <a:pt x="30" y="17"/>
                </a:cubicBezTo>
                <a:cubicBezTo>
                  <a:pt x="31" y="13"/>
                  <a:pt x="32" y="12"/>
                  <a:pt x="32" y="9"/>
                </a:cubicBezTo>
                <a:cubicBezTo>
                  <a:pt x="32" y="6"/>
                  <a:pt x="34" y="0"/>
                  <a:pt x="31" y="1"/>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07" name="Freeform 121"/>
          <p:cNvSpPr/>
          <p:nvPr/>
        </p:nvSpPr>
        <p:spPr bwMode="auto">
          <a:xfrm>
            <a:off x="8404513" y="4576719"/>
            <a:ext cx="313049" cy="325790"/>
          </a:xfrm>
          <a:custGeom>
            <a:avLst/>
            <a:gdLst>
              <a:gd name="T0" fmla="*/ 89 w 95"/>
              <a:gd name="T1" fmla="*/ 94 h 99"/>
              <a:gd name="T2" fmla="*/ 93 w 95"/>
              <a:gd name="T3" fmla="*/ 95 h 99"/>
              <a:gd name="T4" fmla="*/ 94 w 95"/>
              <a:gd name="T5" fmla="*/ 76 h 99"/>
              <a:gd name="T6" fmla="*/ 92 w 95"/>
              <a:gd name="T7" fmla="*/ 70 h 99"/>
              <a:gd name="T8" fmla="*/ 87 w 95"/>
              <a:gd name="T9" fmla="*/ 67 h 99"/>
              <a:gd name="T10" fmla="*/ 84 w 95"/>
              <a:gd name="T11" fmla="*/ 66 h 99"/>
              <a:gd name="T12" fmla="*/ 83 w 95"/>
              <a:gd name="T13" fmla="*/ 61 h 99"/>
              <a:gd name="T14" fmla="*/ 80 w 95"/>
              <a:gd name="T15" fmla="*/ 55 h 99"/>
              <a:gd name="T16" fmla="*/ 74 w 95"/>
              <a:gd name="T17" fmla="*/ 54 h 99"/>
              <a:gd name="T18" fmla="*/ 74 w 95"/>
              <a:gd name="T19" fmla="*/ 48 h 99"/>
              <a:gd name="T20" fmla="*/ 74 w 95"/>
              <a:gd name="T21" fmla="*/ 43 h 99"/>
              <a:gd name="T22" fmla="*/ 68 w 95"/>
              <a:gd name="T23" fmla="*/ 44 h 99"/>
              <a:gd name="T24" fmla="*/ 66 w 95"/>
              <a:gd name="T25" fmla="*/ 43 h 99"/>
              <a:gd name="T26" fmla="*/ 62 w 95"/>
              <a:gd name="T27" fmla="*/ 38 h 99"/>
              <a:gd name="T28" fmla="*/ 56 w 95"/>
              <a:gd name="T29" fmla="*/ 30 h 99"/>
              <a:gd name="T30" fmla="*/ 51 w 95"/>
              <a:gd name="T31" fmla="*/ 27 h 99"/>
              <a:gd name="T32" fmla="*/ 45 w 95"/>
              <a:gd name="T33" fmla="*/ 24 h 99"/>
              <a:gd name="T34" fmla="*/ 36 w 95"/>
              <a:gd name="T35" fmla="*/ 14 h 99"/>
              <a:gd name="T36" fmla="*/ 29 w 95"/>
              <a:gd name="T37" fmla="*/ 9 h 99"/>
              <a:gd name="T38" fmla="*/ 24 w 95"/>
              <a:gd name="T39" fmla="*/ 3 h 99"/>
              <a:gd name="T40" fmla="*/ 10 w 95"/>
              <a:gd name="T41" fmla="*/ 0 h 99"/>
              <a:gd name="T42" fmla="*/ 2 w 95"/>
              <a:gd name="T43" fmla="*/ 4 h 99"/>
              <a:gd name="T44" fmla="*/ 14 w 95"/>
              <a:gd name="T45" fmla="*/ 13 h 99"/>
              <a:gd name="T46" fmla="*/ 23 w 95"/>
              <a:gd name="T47" fmla="*/ 21 h 99"/>
              <a:gd name="T48" fmla="*/ 26 w 95"/>
              <a:gd name="T49" fmla="*/ 27 h 99"/>
              <a:gd name="T50" fmla="*/ 32 w 95"/>
              <a:gd name="T51" fmla="*/ 31 h 99"/>
              <a:gd name="T52" fmla="*/ 34 w 95"/>
              <a:gd name="T53" fmla="*/ 39 h 99"/>
              <a:gd name="T54" fmla="*/ 44 w 95"/>
              <a:gd name="T55" fmla="*/ 50 h 99"/>
              <a:gd name="T56" fmla="*/ 50 w 95"/>
              <a:gd name="T57" fmla="*/ 61 h 99"/>
              <a:gd name="T58" fmla="*/ 66 w 95"/>
              <a:gd name="T59" fmla="*/ 81 h 99"/>
              <a:gd name="T60" fmla="*/ 80 w 95"/>
              <a:gd name="T61" fmla="*/ 92 h 99"/>
              <a:gd name="T62" fmla="*/ 84 w 95"/>
              <a:gd name="T63" fmla="*/ 97 h 99"/>
              <a:gd name="T64" fmla="*/ 88 w 95"/>
              <a:gd name="T65" fmla="*/ 94 h 99"/>
              <a:gd name="T66" fmla="*/ 89 w 95"/>
              <a:gd name="T67" fmla="*/ 9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5" h="99">
                <a:moveTo>
                  <a:pt x="89" y="94"/>
                </a:moveTo>
                <a:cubicBezTo>
                  <a:pt x="92" y="95"/>
                  <a:pt x="93" y="99"/>
                  <a:pt x="93" y="95"/>
                </a:cubicBezTo>
                <a:cubicBezTo>
                  <a:pt x="94" y="90"/>
                  <a:pt x="93" y="78"/>
                  <a:pt x="94" y="76"/>
                </a:cubicBezTo>
                <a:cubicBezTo>
                  <a:pt x="95" y="75"/>
                  <a:pt x="94" y="72"/>
                  <a:pt x="92" y="70"/>
                </a:cubicBezTo>
                <a:cubicBezTo>
                  <a:pt x="91" y="68"/>
                  <a:pt x="90" y="66"/>
                  <a:pt x="87" y="67"/>
                </a:cubicBezTo>
                <a:cubicBezTo>
                  <a:pt x="85" y="67"/>
                  <a:pt x="84" y="69"/>
                  <a:pt x="84" y="66"/>
                </a:cubicBezTo>
                <a:cubicBezTo>
                  <a:pt x="84" y="63"/>
                  <a:pt x="84" y="63"/>
                  <a:pt x="83" y="61"/>
                </a:cubicBezTo>
                <a:cubicBezTo>
                  <a:pt x="81" y="60"/>
                  <a:pt x="84" y="57"/>
                  <a:pt x="80" y="55"/>
                </a:cubicBezTo>
                <a:cubicBezTo>
                  <a:pt x="76" y="54"/>
                  <a:pt x="74" y="56"/>
                  <a:pt x="74" y="54"/>
                </a:cubicBezTo>
                <a:cubicBezTo>
                  <a:pt x="74" y="48"/>
                  <a:pt x="74" y="48"/>
                  <a:pt x="74" y="48"/>
                </a:cubicBezTo>
                <a:cubicBezTo>
                  <a:pt x="74" y="45"/>
                  <a:pt x="77" y="43"/>
                  <a:pt x="74" y="43"/>
                </a:cubicBezTo>
                <a:cubicBezTo>
                  <a:pt x="71" y="43"/>
                  <a:pt x="70" y="44"/>
                  <a:pt x="68" y="44"/>
                </a:cubicBezTo>
                <a:cubicBezTo>
                  <a:pt x="67" y="44"/>
                  <a:pt x="66" y="44"/>
                  <a:pt x="66" y="43"/>
                </a:cubicBezTo>
                <a:cubicBezTo>
                  <a:pt x="66" y="41"/>
                  <a:pt x="67" y="43"/>
                  <a:pt x="62" y="38"/>
                </a:cubicBezTo>
                <a:cubicBezTo>
                  <a:pt x="58" y="32"/>
                  <a:pt x="58" y="33"/>
                  <a:pt x="56" y="30"/>
                </a:cubicBezTo>
                <a:cubicBezTo>
                  <a:pt x="53" y="27"/>
                  <a:pt x="51" y="22"/>
                  <a:pt x="51" y="27"/>
                </a:cubicBezTo>
                <a:cubicBezTo>
                  <a:pt x="51" y="31"/>
                  <a:pt x="48" y="28"/>
                  <a:pt x="45" y="24"/>
                </a:cubicBezTo>
                <a:cubicBezTo>
                  <a:pt x="42" y="20"/>
                  <a:pt x="39" y="16"/>
                  <a:pt x="36" y="14"/>
                </a:cubicBezTo>
                <a:cubicBezTo>
                  <a:pt x="33" y="12"/>
                  <a:pt x="31" y="11"/>
                  <a:pt x="29" y="9"/>
                </a:cubicBezTo>
                <a:cubicBezTo>
                  <a:pt x="27" y="6"/>
                  <a:pt x="24" y="3"/>
                  <a:pt x="24" y="3"/>
                </a:cubicBezTo>
                <a:cubicBezTo>
                  <a:pt x="15" y="4"/>
                  <a:pt x="14" y="0"/>
                  <a:pt x="10" y="0"/>
                </a:cubicBezTo>
                <a:cubicBezTo>
                  <a:pt x="5" y="0"/>
                  <a:pt x="0" y="2"/>
                  <a:pt x="2" y="4"/>
                </a:cubicBezTo>
                <a:cubicBezTo>
                  <a:pt x="4" y="6"/>
                  <a:pt x="12" y="10"/>
                  <a:pt x="14" y="13"/>
                </a:cubicBezTo>
                <a:cubicBezTo>
                  <a:pt x="16" y="16"/>
                  <a:pt x="21" y="19"/>
                  <a:pt x="23" y="21"/>
                </a:cubicBezTo>
                <a:cubicBezTo>
                  <a:pt x="26" y="23"/>
                  <a:pt x="25" y="24"/>
                  <a:pt x="26" y="27"/>
                </a:cubicBezTo>
                <a:cubicBezTo>
                  <a:pt x="28" y="30"/>
                  <a:pt x="29" y="28"/>
                  <a:pt x="32" y="31"/>
                </a:cubicBezTo>
                <a:cubicBezTo>
                  <a:pt x="35" y="35"/>
                  <a:pt x="32" y="34"/>
                  <a:pt x="34" y="39"/>
                </a:cubicBezTo>
                <a:cubicBezTo>
                  <a:pt x="37" y="44"/>
                  <a:pt x="41" y="46"/>
                  <a:pt x="44" y="50"/>
                </a:cubicBezTo>
                <a:cubicBezTo>
                  <a:pt x="46" y="54"/>
                  <a:pt x="50" y="56"/>
                  <a:pt x="50" y="61"/>
                </a:cubicBezTo>
                <a:cubicBezTo>
                  <a:pt x="51" y="66"/>
                  <a:pt x="62" y="78"/>
                  <a:pt x="66" y="81"/>
                </a:cubicBezTo>
                <a:cubicBezTo>
                  <a:pt x="70" y="85"/>
                  <a:pt x="78" y="90"/>
                  <a:pt x="80" y="92"/>
                </a:cubicBezTo>
                <a:cubicBezTo>
                  <a:pt x="81" y="93"/>
                  <a:pt x="82" y="98"/>
                  <a:pt x="84" y="97"/>
                </a:cubicBezTo>
                <a:cubicBezTo>
                  <a:pt x="85" y="96"/>
                  <a:pt x="87" y="93"/>
                  <a:pt x="88" y="94"/>
                </a:cubicBezTo>
                <a:cubicBezTo>
                  <a:pt x="89" y="94"/>
                  <a:pt x="86" y="93"/>
                  <a:pt x="89" y="94"/>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08" name="Freeform 122"/>
          <p:cNvSpPr/>
          <p:nvPr/>
        </p:nvSpPr>
        <p:spPr bwMode="auto">
          <a:xfrm>
            <a:off x="8757603" y="4800585"/>
            <a:ext cx="23661" cy="20021"/>
          </a:xfrm>
          <a:custGeom>
            <a:avLst/>
            <a:gdLst>
              <a:gd name="T0" fmla="*/ 3 w 7"/>
              <a:gd name="T1" fmla="*/ 0 h 6"/>
              <a:gd name="T2" fmla="*/ 3 w 7"/>
              <a:gd name="T3" fmla="*/ 5 h 6"/>
              <a:gd name="T4" fmla="*/ 6 w 7"/>
              <a:gd name="T5" fmla="*/ 4 h 6"/>
              <a:gd name="T6" fmla="*/ 6 w 7"/>
              <a:gd name="T7" fmla="*/ 0 h 6"/>
              <a:gd name="T8" fmla="*/ 3 w 7"/>
              <a:gd name="T9" fmla="*/ 0 h 6"/>
            </a:gdLst>
            <a:ahLst/>
            <a:cxnLst>
              <a:cxn ang="0">
                <a:pos x="T0" y="T1"/>
              </a:cxn>
              <a:cxn ang="0">
                <a:pos x="T2" y="T3"/>
              </a:cxn>
              <a:cxn ang="0">
                <a:pos x="T4" y="T5"/>
              </a:cxn>
              <a:cxn ang="0">
                <a:pos x="T6" y="T7"/>
              </a:cxn>
              <a:cxn ang="0">
                <a:pos x="T8" y="T9"/>
              </a:cxn>
            </a:cxnLst>
            <a:rect l="0" t="0" r="r" b="b"/>
            <a:pathLst>
              <a:path w="7" h="6">
                <a:moveTo>
                  <a:pt x="3" y="0"/>
                </a:moveTo>
                <a:cubicBezTo>
                  <a:pt x="1" y="3"/>
                  <a:pt x="0" y="4"/>
                  <a:pt x="3" y="5"/>
                </a:cubicBezTo>
                <a:cubicBezTo>
                  <a:pt x="5" y="6"/>
                  <a:pt x="6" y="4"/>
                  <a:pt x="6" y="4"/>
                </a:cubicBezTo>
                <a:cubicBezTo>
                  <a:pt x="6" y="3"/>
                  <a:pt x="7" y="0"/>
                  <a:pt x="6" y="0"/>
                </a:cubicBezTo>
                <a:cubicBezTo>
                  <a:pt x="5" y="0"/>
                  <a:pt x="3" y="0"/>
                  <a:pt x="3" y="0"/>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09" name="Freeform 123"/>
          <p:cNvSpPr/>
          <p:nvPr/>
        </p:nvSpPr>
        <p:spPr bwMode="auto">
          <a:xfrm>
            <a:off x="8692081" y="4767824"/>
            <a:ext cx="52781" cy="49141"/>
          </a:xfrm>
          <a:custGeom>
            <a:avLst/>
            <a:gdLst>
              <a:gd name="T0" fmla="*/ 11 w 16"/>
              <a:gd name="T1" fmla="*/ 7 h 15"/>
              <a:gd name="T2" fmla="*/ 8 w 16"/>
              <a:gd name="T3" fmla="*/ 2 h 15"/>
              <a:gd name="T4" fmla="*/ 3 w 16"/>
              <a:gd name="T5" fmla="*/ 2 h 15"/>
              <a:gd name="T6" fmla="*/ 3 w 16"/>
              <a:gd name="T7" fmla="*/ 6 h 15"/>
              <a:gd name="T8" fmla="*/ 8 w 16"/>
              <a:gd name="T9" fmla="*/ 11 h 15"/>
              <a:gd name="T10" fmla="*/ 11 w 16"/>
              <a:gd name="T11" fmla="*/ 15 h 15"/>
              <a:gd name="T12" fmla="*/ 14 w 16"/>
              <a:gd name="T13" fmla="*/ 12 h 15"/>
              <a:gd name="T14" fmla="*/ 11 w 16"/>
              <a:gd name="T15" fmla="*/ 7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5">
                <a:moveTo>
                  <a:pt x="11" y="7"/>
                </a:moveTo>
                <a:cubicBezTo>
                  <a:pt x="10" y="4"/>
                  <a:pt x="8" y="2"/>
                  <a:pt x="8" y="2"/>
                </a:cubicBezTo>
                <a:cubicBezTo>
                  <a:pt x="5" y="2"/>
                  <a:pt x="4" y="0"/>
                  <a:pt x="3" y="2"/>
                </a:cubicBezTo>
                <a:cubicBezTo>
                  <a:pt x="3" y="5"/>
                  <a:pt x="0" y="4"/>
                  <a:pt x="3" y="6"/>
                </a:cubicBezTo>
                <a:cubicBezTo>
                  <a:pt x="5" y="7"/>
                  <a:pt x="7" y="9"/>
                  <a:pt x="8" y="11"/>
                </a:cubicBezTo>
                <a:cubicBezTo>
                  <a:pt x="10" y="13"/>
                  <a:pt x="9" y="15"/>
                  <a:pt x="11" y="15"/>
                </a:cubicBezTo>
                <a:cubicBezTo>
                  <a:pt x="13" y="15"/>
                  <a:pt x="16" y="14"/>
                  <a:pt x="14" y="12"/>
                </a:cubicBezTo>
                <a:cubicBezTo>
                  <a:pt x="12" y="10"/>
                  <a:pt x="12" y="9"/>
                  <a:pt x="11" y="7"/>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10" name="Freeform 124"/>
          <p:cNvSpPr/>
          <p:nvPr/>
        </p:nvSpPr>
        <p:spPr bwMode="auto">
          <a:xfrm>
            <a:off x="8688441" y="4897048"/>
            <a:ext cx="280287" cy="78262"/>
          </a:xfrm>
          <a:custGeom>
            <a:avLst/>
            <a:gdLst>
              <a:gd name="T0" fmla="*/ 76 w 85"/>
              <a:gd name="T1" fmla="*/ 22 h 24"/>
              <a:gd name="T2" fmla="*/ 80 w 85"/>
              <a:gd name="T3" fmla="*/ 20 h 24"/>
              <a:gd name="T4" fmla="*/ 80 w 85"/>
              <a:gd name="T5" fmla="*/ 14 h 24"/>
              <a:gd name="T6" fmla="*/ 70 w 85"/>
              <a:gd name="T7" fmla="*/ 14 h 24"/>
              <a:gd name="T8" fmla="*/ 67 w 85"/>
              <a:gd name="T9" fmla="*/ 10 h 24"/>
              <a:gd name="T10" fmla="*/ 73 w 85"/>
              <a:gd name="T11" fmla="*/ 11 h 24"/>
              <a:gd name="T12" fmla="*/ 77 w 85"/>
              <a:gd name="T13" fmla="*/ 9 h 24"/>
              <a:gd name="T14" fmla="*/ 70 w 85"/>
              <a:gd name="T15" fmla="*/ 7 h 24"/>
              <a:gd name="T16" fmla="*/ 65 w 85"/>
              <a:gd name="T17" fmla="*/ 8 h 24"/>
              <a:gd name="T18" fmla="*/ 59 w 85"/>
              <a:gd name="T19" fmla="*/ 7 h 24"/>
              <a:gd name="T20" fmla="*/ 54 w 85"/>
              <a:gd name="T21" fmla="*/ 6 h 24"/>
              <a:gd name="T22" fmla="*/ 51 w 85"/>
              <a:gd name="T23" fmla="*/ 5 h 24"/>
              <a:gd name="T24" fmla="*/ 46 w 85"/>
              <a:gd name="T25" fmla="*/ 9 h 24"/>
              <a:gd name="T26" fmla="*/ 38 w 85"/>
              <a:gd name="T27" fmla="*/ 9 h 24"/>
              <a:gd name="T28" fmla="*/ 33 w 85"/>
              <a:gd name="T29" fmla="*/ 7 h 24"/>
              <a:gd name="T30" fmla="*/ 26 w 85"/>
              <a:gd name="T31" fmla="*/ 3 h 24"/>
              <a:gd name="T32" fmla="*/ 22 w 85"/>
              <a:gd name="T33" fmla="*/ 2 h 24"/>
              <a:gd name="T34" fmla="*/ 19 w 85"/>
              <a:gd name="T35" fmla="*/ 0 h 24"/>
              <a:gd name="T36" fmla="*/ 17 w 85"/>
              <a:gd name="T37" fmla="*/ 2 h 24"/>
              <a:gd name="T38" fmla="*/ 10 w 85"/>
              <a:gd name="T39" fmla="*/ 1 h 24"/>
              <a:gd name="T40" fmla="*/ 8 w 85"/>
              <a:gd name="T41" fmla="*/ 5 h 24"/>
              <a:gd name="T42" fmla="*/ 4 w 85"/>
              <a:gd name="T43" fmla="*/ 8 h 24"/>
              <a:gd name="T44" fmla="*/ 13 w 85"/>
              <a:gd name="T45" fmla="*/ 9 h 24"/>
              <a:gd name="T46" fmla="*/ 14 w 85"/>
              <a:gd name="T47" fmla="*/ 12 h 24"/>
              <a:gd name="T48" fmla="*/ 21 w 85"/>
              <a:gd name="T49" fmla="*/ 14 h 24"/>
              <a:gd name="T50" fmla="*/ 30 w 85"/>
              <a:gd name="T51" fmla="*/ 17 h 24"/>
              <a:gd name="T52" fmla="*/ 37 w 85"/>
              <a:gd name="T53" fmla="*/ 15 h 24"/>
              <a:gd name="T54" fmla="*/ 54 w 85"/>
              <a:gd name="T55" fmla="*/ 21 h 24"/>
              <a:gd name="T56" fmla="*/ 65 w 85"/>
              <a:gd name="T57" fmla="*/ 21 h 24"/>
              <a:gd name="T58" fmla="*/ 76 w 85"/>
              <a:gd name="T59"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5" h="24">
                <a:moveTo>
                  <a:pt x="76" y="22"/>
                </a:moveTo>
                <a:cubicBezTo>
                  <a:pt x="80" y="24"/>
                  <a:pt x="79" y="23"/>
                  <a:pt x="80" y="20"/>
                </a:cubicBezTo>
                <a:cubicBezTo>
                  <a:pt x="80" y="17"/>
                  <a:pt x="85" y="15"/>
                  <a:pt x="80" y="14"/>
                </a:cubicBezTo>
                <a:cubicBezTo>
                  <a:pt x="74" y="14"/>
                  <a:pt x="73" y="16"/>
                  <a:pt x="70" y="14"/>
                </a:cubicBezTo>
                <a:cubicBezTo>
                  <a:pt x="66" y="12"/>
                  <a:pt x="65" y="10"/>
                  <a:pt x="67" y="10"/>
                </a:cubicBezTo>
                <a:cubicBezTo>
                  <a:pt x="69" y="11"/>
                  <a:pt x="68" y="11"/>
                  <a:pt x="73" y="11"/>
                </a:cubicBezTo>
                <a:cubicBezTo>
                  <a:pt x="77" y="11"/>
                  <a:pt x="77" y="11"/>
                  <a:pt x="77" y="9"/>
                </a:cubicBezTo>
                <a:cubicBezTo>
                  <a:pt x="76" y="7"/>
                  <a:pt x="74" y="7"/>
                  <a:pt x="70" y="7"/>
                </a:cubicBezTo>
                <a:cubicBezTo>
                  <a:pt x="66" y="7"/>
                  <a:pt x="67" y="8"/>
                  <a:pt x="65" y="8"/>
                </a:cubicBezTo>
                <a:cubicBezTo>
                  <a:pt x="62" y="8"/>
                  <a:pt x="62" y="8"/>
                  <a:pt x="59" y="7"/>
                </a:cubicBezTo>
                <a:cubicBezTo>
                  <a:pt x="56" y="7"/>
                  <a:pt x="55" y="5"/>
                  <a:pt x="54" y="6"/>
                </a:cubicBezTo>
                <a:cubicBezTo>
                  <a:pt x="53" y="7"/>
                  <a:pt x="55" y="4"/>
                  <a:pt x="51" y="5"/>
                </a:cubicBezTo>
                <a:cubicBezTo>
                  <a:pt x="47" y="5"/>
                  <a:pt x="48" y="8"/>
                  <a:pt x="46" y="9"/>
                </a:cubicBezTo>
                <a:cubicBezTo>
                  <a:pt x="45" y="9"/>
                  <a:pt x="43" y="11"/>
                  <a:pt x="38" y="9"/>
                </a:cubicBezTo>
                <a:cubicBezTo>
                  <a:pt x="33" y="7"/>
                  <a:pt x="35" y="9"/>
                  <a:pt x="33" y="7"/>
                </a:cubicBezTo>
                <a:cubicBezTo>
                  <a:pt x="31" y="5"/>
                  <a:pt x="27" y="3"/>
                  <a:pt x="26" y="3"/>
                </a:cubicBezTo>
                <a:cubicBezTo>
                  <a:pt x="25" y="3"/>
                  <a:pt x="25" y="3"/>
                  <a:pt x="22" y="2"/>
                </a:cubicBezTo>
                <a:cubicBezTo>
                  <a:pt x="20" y="1"/>
                  <a:pt x="19" y="0"/>
                  <a:pt x="19" y="0"/>
                </a:cubicBezTo>
                <a:cubicBezTo>
                  <a:pt x="18" y="0"/>
                  <a:pt x="17" y="2"/>
                  <a:pt x="17" y="2"/>
                </a:cubicBezTo>
                <a:cubicBezTo>
                  <a:pt x="15" y="2"/>
                  <a:pt x="11" y="0"/>
                  <a:pt x="10" y="1"/>
                </a:cubicBezTo>
                <a:cubicBezTo>
                  <a:pt x="8" y="2"/>
                  <a:pt x="9" y="3"/>
                  <a:pt x="8" y="5"/>
                </a:cubicBezTo>
                <a:cubicBezTo>
                  <a:pt x="6" y="7"/>
                  <a:pt x="0" y="7"/>
                  <a:pt x="4" y="8"/>
                </a:cubicBezTo>
                <a:cubicBezTo>
                  <a:pt x="8" y="8"/>
                  <a:pt x="12" y="7"/>
                  <a:pt x="13" y="9"/>
                </a:cubicBezTo>
                <a:cubicBezTo>
                  <a:pt x="14" y="11"/>
                  <a:pt x="11" y="9"/>
                  <a:pt x="14" y="12"/>
                </a:cubicBezTo>
                <a:cubicBezTo>
                  <a:pt x="16" y="14"/>
                  <a:pt x="17" y="12"/>
                  <a:pt x="21" y="14"/>
                </a:cubicBezTo>
                <a:cubicBezTo>
                  <a:pt x="25" y="15"/>
                  <a:pt x="26" y="18"/>
                  <a:pt x="30" y="17"/>
                </a:cubicBezTo>
                <a:cubicBezTo>
                  <a:pt x="34" y="15"/>
                  <a:pt x="27" y="13"/>
                  <a:pt x="37" y="15"/>
                </a:cubicBezTo>
                <a:cubicBezTo>
                  <a:pt x="46" y="17"/>
                  <a:pt x="47" y="21"/>
                  <a:pt x="54" y="21"/>
                </a:cubicBezTo>
                <a:cubicBezTo>
                  <a:pt x="61" y="21"/>
                  <a:pt x="59" y="20"/>
                  <a:pt x="65" y="21"/>
                </a:cubicBezTo>
                <a:cubicBezTo>
                  <a:pt x="71" y="23"/>
                  <a:pt x="73" y="21"/>
                  <a:pt x="76" y="22"/>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11" name="Freeform 125"/>
          <p:cNvSpPr/>
          <p:nvPr/>
        </p:nvSpPr>
        <p:spPr bwMode="auto">
          <a:xfrm>
            <a:off x="6535324" y="1952211"/>
            <a:ext cx="4544660" cy="1547041"/>
          </a:xfrm>
          <a:custGeom>
            <a:avLst/>
            <a:gdLst>
              <a:gd name="T0" fmla="*/ 1257 w 1376"/>
              <a:gd name="T1" fmla="*/ 129 h 468"/>
              <a:gd name="T2" fmla="*/ 1148 w 1376"/>
              <a:gd name="T3" fmla="*/ 132 h 468"/>
              <a:gd name="T4" fmla="*/ 1018 w 1376"/>
              <a:gd name="T5" fmla="*/ 90 h 468"/>
              <a:gd name="T6" fmla="*/ 931 w 1376"/>
              <a:gd name="T7" fmla="*/ 103 h 468"/>
              <a:gd name="T8" fmla="*/ 848 w 1376"/>
              <a:gd name="T9" fmla="*/ 71 h 468"/>
              <a:gd name="T10" fmla="*/ 724 w 1376"/>
              <a:gd name="T11" fmla="*/ 70 h 468"/>
              <a:gd name="T12" fmla="*/ 681 w 1376"/>
              <a:gd name="T13" fmla="*/ 67 h 468"/>
              <a:gd name="T14" fmla="*/ 721 w 1376"/>
              <a:gd name="T15" fmla="*/ 23 h 468"/>
              <a:gd name="T16" fmla="*/ 608 w 1376"/>
              <a:gd name="T17" fmla="*/ 20 h 468"/>
              <a:gd name="T18" fmla="*/ 447 w 1376"/>
              <a:gd name="T19" fmla="*/ 76 h 468"/>
              <a:gd name="T20" fmla="*/ 425 w 1376"/>
              <a:gd name="T21" fmla="*/ 97 h 468"/>
              <a:gd name="T22" fmla="*/ 402 w 1376"/>
              <a:gd name="T23" fmla="*/ 77 h 468"/>
              <a:gd name="T24" fmla="*/ 409 w 1376"/>
              <a:gd name="T25" fmla="*/ 137 h 468"/>
              <a:gd name="T26" fmla="*/ 388 w 1376"/>
              <a:gd name="T27" fmla="*/ 170 h 468"/>
              <a:gd name="T28" fmla="*/ 378 w 1376"/>
              <a:gd name="T29" fmla="*/ 122 h 468"/>
              <a:gd name="T30" fmla="*/ 361 w 1376"/>
              <a:gd name="T31" fmla="*/ 69 h 468"/>
              <a:gd name="T32" fmla="*/ 345 w 1376"/>
              <a:gd name="T33" fmla="*/ 140 h 468"/>
              <a:gd name="T34" fmla="*/ 261 w 1376"/>
              <a:gd name="T35" fmla="*/ 121 h 468"/>
              <a:gd name="T36" fmla="*/ 248 w 1376"/>
              <a:gd name="T37" fmla="*/ 146 h 468"/>
              <a:gd name="T38" fmla="*/ 177 w 1376"/>
              <a:gd name="T39" fmla="*/ 161 h 468"/>
              <a:gd name="T40" fmla="*/ 140 w 1376"/>
              <a:gd name="T41" fmla="*/ 153 h 468"/>
              <a:gd name="T42" fmla="*/ 106 w 1376"/>
              <a:gd name="T43" fmla="*/ 196 h 468"/>
              <a:gd name="T44" fmla="*/ 79 w 1376"/>
              <a:gd name="T45" fmla="*/ 212 h 468"/>
              <a:gd name="T46" fmla="*/ 115 w 1376"/>
              <a:gd name="T47" fmla="*/ 165 h 468"/>
              <a:gd name="T48" fmla="*/ 32 w 1376"/>
              <a:gd name="T49" fmla="*/ 129 h 468"/>
              <a:gd name="T50" fmla="*/ 20 w 1376"/>
              <a:gd name="T51" fmla="*/ 166 h 468"/>
              <a:gd name="T52" fmla="*/ 26 w 1376"/>
              <a:gd name="T53" fmla="*/ 203 h 468"/>
              <a:gd name="T54" fmla="*/ 10 w 1376"/>
              <a:gd name="T55" fmla="*/ 259 h 468"/>
              <a:gd name="T56" fmla="*/ 13 w 1376"/>
              <a:gd name="T57" fmla="*/ 311 h 468"/>
              <a:gd name="T58" fmla="*/ 38 w 1376"/>
              <a:gd name="T59" fmla="*/ 356 h 468"/>
              <a:gd name="T60" fmla="*/ 104 w 1376"/>
              <a:gd name="T61" fmla="*/ 395 h 468"/>
              <a:gd name="T62" fmla="*/ 92 w 1376"/>
              <a:gd name="T63" fmla="*/ 418 h 468"/>
              <a:gd name="T64" fmla="*/ 115 w 1376"/>
              <a:gd name="T65" fmla="*/ 447 h 468"/>
              <a:gd name="T66" fmla="*/ 173 w 1376"/>
              <a:gd name="T67" fmla="*/ 468 h 468"/>
              <a:gd name="T68" fmla="*/ 177 w 1376"/>
              <a:gd name="T69" fmla="*/ 418 h 468"/>
              <a:gd name="T70" fmla="*/ 173 w 1376"/>
              <a:gd name="T71" fmla="*/ 373 h 468"/>
              <a:gd name="T72" fmla="*/ 232 w 1376"/>
              <a:gd name="T73" fmla="*/ 370 h 468"/>
              <a:gd name="T74" fmla="*/ 273 w 1376"/>
              <a:gd name="T75" fmla="*/ 354 h 468"/>
              <a:gd name="T76" fmla="*/ 323 w 1376"/>
              <a:gd name="T77" fmla="*/ 325 h 468"/>
              <a:gd name="T78" fmla="*/ 405 w 1376"/>
              <a:gd name="T79" fmla="*/ 332 h 468"/>
              <a:gd name="T80" fmla="*/ 461 w 1376"/>
              <a:gd name="T81" fmla="*/ 368 h 468"/>
              <a:gd name="T82" fmla="*/ 508 w 1376"/>
              <a:gd name="T83" fmla="*/ 386 h 468"/>
              <a:gd name="T84" fmla="*/ 589 w 1376"/>
              <a:gd name="T85" fmla="*/ 381 h 468"/>
              <a:gd name="T86" fmla="*/ 626 w 1376"/>
              <a:gd name="T87" fmla="*/ 362 h 468"/>
              <a:gd name="T88" fmla="*/ 705 w 1376"/>
              <a:gd name="T89" fmla="*/ 385 h 468"/>
              <a:gd name="T90" fmla="*/ 768 w 1376"/>
              <a:gd name="T91" fmla="*/ 379 h 468"/>
              <a:gd name="T92" fmla="*/ 780 w 1376"/>
              <a:gd name="T93" fmla="*/ 347 h 468"/>
              <a:gd name="T94" fmla="*/ 870 w 1376"/>
              <a:gd name="T95" fmla="*/ 394 h 468"/>
              <a:gd name="T96" fmla="*/ 899 w 1376"/>
              <a:gd name="T97" fmla="*/ 420 h 468"/>
              <a:gd name="T98" fmla="*/ 874 w 1376"/>
              <a:gd name="T99" fmla="*/ 458 h 468"/>
              <a:gd name="T100" fmla="*/ 945 w 1376"/>
              <a:gd name="T101" fmla="*/ 332 h 468"/>
              <a:gd name="T102" fmla="*/ 960 w 1376"/>
              <a:gd name="T103" fmla="*/ 280 h 468"/>
              <a:gd name="T104" fmla="*/ 1068 w 1376"/>
              <a:gd name="T105" fmla="*/ 266 h 468"/>
              <a:gd name="T106" fmla="*/ 1147 w 1376"/>
              <a:gd name="T107" fmla="*/ 252 h 468"/>
              <a:gd name="T108" fmla="*/ 1135 w 1376"/>
              <a:gd name="T109" fmla="*/ 325 h 468"/>
              <a:gd name="T110" fmla="*/ 1173 w 1376"/>
              <a:gd name="T111" fmla="*/ 261 h 468"/>
              <a:gd name="T112" fmla="*/ 1271 w 1376"/>
              <a:gd name="T113" fmla="*/ 209 h 468"/>
              <a:gd name="T114" fmla="*/ 1327 w 1376"/>
              <a:gd name="T115" fmla="*/ 200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76" h="468">
                <a:moveTo>
                  <a:pt x="1375" y="183"/>
                </a:moveTo>
                <a:cubicBezTo>
                  <a:pt x="1374" y="182"/>
                  <a:pt x="1364" y="178"/>
                  <a:pt x="1361" y="174"/>
                </a:cubicBezTo>
                <a:cubicBezTo>
                  <a:pt x="1358" y="171"/>
                  <a:pt x="1359" y="171"/>
                  <a:pt x="1348" y="170"/>
                </a:cubicBezTo>
                <a:cubicBezTo>
                  <a:pt x="1338" y="169"/>
                  <a:pt x="1343" y="167"/>
                  <a:pt x="1341" y="167"/>
                </a:cubicBezTo>
                <a:cubicBezTo>
                  <a:pt x="1339" y="166"/>
                  <a:pt x="1333" y="175"/>
                  <a:pt x="1333" y="176"/>
                </a:cubicBezTo>
                <a:cubicBezTo>
                  <a:pt x="1333" y="178"/>
                  <a:pt x="1331" y="176"/>
                  <a:pt x="1328" y="176"/>
                </a:cubicBezTo>
                <a:cubicBezTo>
                  <a:pt x="1326" y="175"/>
                  <a:pt x="1329" y="169"/>
                  <a:pt x="1329" y="168"/>
                </a:cubicBezTo>
                <a:cubicBezTo>
                  <a:pt x="1329" y="167"/>
                  <a:pt x="1327" y="164"/>
                  <a:pt x="1327" y="164"/>
                </a:cubicBezTo>
                <a:cubicBezTo>
                  <a:pt x="1324" y="161"/>
                  <a:pt x="1324" y="161"/>
                  <a:pt x="1324" y="161"/>
                </a:cubicBezTo>
                <a:cubicBezTo>
                  <a:pt x="1324" y="161"/>
                  <a:pt x="1317" y="159"/>
                  <a:pt x="1308" y="155"/>
                </a:cubicBezTo>
                <a:cubicBezTo>
                  <a:pt x="1298" y="151"/>
                  <a:pt x="1297" y="144"/>
                  <a:pt x="1291" y="141"/>
                </a:cubicBezTo>
                <a:cubicBezTo>
                  <a:pt x="1284" y="138"/>
                  <a:pt x="1274" y="136"/>
                  <a:pt x="1257" y="129"/>
                </a:cubicBezTo>
                <a:cubicBezTo>
                  <a:pt x="1240" y="121"/>
                  <a:pt x="1244" y="125"/>
                  <a:pt x="1234" y="124"/>
                </a:cubicBezTo>
                <a:cubicBezTo>
                  <a:pt x="1225" y="123"/>
                  <a:pt x="1221" y="124"/>
                  <a:pt x="1218" y="124"/>
                </a:cubicBezTo>
                <a:cubicBezTo>
                  <a:pt x="1215" y="124"/>
                  <a:pt x="1208" y="124"/>
                  <a:pt x="1205" y="128"/>
                </a:cubicBezTo>
                <a:cubicBezTo>
                  <a:pt x="1202" y="133"/>
                  <a:pt x="1205" y="131"/>
                  <a:pt x="1210" y="135"/>
                </a:cubicBezTo>
                <a:cubicBezTo>
                  <a:pt x="1215" y="139"/>
                  <a:pt x="1209" y="138"/>
                  <a:pt x="1200" y="143"/>
                </a:cubicBezTo>
                <a:cubicBezTo>
                  <a:pt x="1191" y="149"/>
                  <a:pt x="1198" y="140"/>
                  <a:pt x="1191" y="138"/>
                </a:cubicBezTo>
                <a:cubicBezTo>
                  <a:pt x="1185" y="136"/>
                  <a:pt x="1186" y="130"/>
                  <a:pt x="1192" y="130"/>
                </a:cubicBezTo>
                <a:cubicBezTo>
                  <a:pt x="1197" y="129"/>
                  <a:pt x="1193" y="128"/>
                  <a:pt x="1193" y="126"/>
                </a:cubicBezTo>
                <a:cubicBezTo>
                  <a:pt x="1192" y="123"/>
                  <a:pt x="1183" y="127"/>
                  <a:pt x="1182" y="128"/>
                </a:cubicBezTo>
                <a:cubicBezTo>
                  <a:pt x="1182" y="129"/>
                  <a:pt x="1177" y="133"/>
                  <a:pt x="1174" y="134"/>
                </a:cubicBezTo>
                <a:cubicBezTo>
                  <a:pt x="1172" y="134"/>
                  <a:pt x="1169" y="134"/>
                  <a:pt x="1158" y="131"/>
                </a:cubicBezTo>
                <a:cubicBezTo>
                  <a:pt x="1146" y="129"/>
                  <a:pt x="1150" y="132"/>
                  <a:pt x="1148" y="132"/>
                </a:cubicBezTo>
                <a:cubicBezTo>
                  <a:pt x="1147" y="132"/>
                  <a:pt x="1134" y="131"/>
                  <a:pt x="1131" y="131"/>
                </a:cubicBezTo>
                <a:cubicBezTo>
                  <a:pt x="1127" y="131"/>
                  <a:pt x="1130" y="133"/>
                  <a:pt x="1128" y="133"/>
                </a:cubicBezTo>
                <a:cubicBezTo>
                  <a:pt x="1127" y="133"/>
                  <a:pt x="1125" y="131"/>
                  <a:pt x="1120" y="130"/>
                </a:cubicBezTo>
                <a:cubicBezTo>
                  <a:pt x="1116" y="129"/>
                  <a:pt x="1115" y="126"/>
                  <a:pt x="1115" y="124"/>
                </a:cubicBezTo>
                <a:cubicBezTo>
                  <a:pt x="1116" y="122"/>
                  <a:pt x="1117" y="116"/>
                  <a:pt x="1104" y="111"/>
                </a:cubicBezTo>
                <a:cubicBezTo>
                  <a:pt x="1092" y="106"/>
                  <a:pt x="1080" y="111"/>
                  <a:pt x="1066" y="111"/>
                </a:cubicBezTo>
                <a:cubicBezTo>
                  <a:pt x="1051" y="112"/>
                  <a:pt x="1059" y="113"/>
                  <a:pt x="1049" y="110"/>
                </a:cubicBezTo>
                <a:cubicBezTo>
                  <a:pt x="1039" y="108"/>
                  <a:pt x="1043" y="106"/>
                  <a:pt x="1040" y="104"/>
                </a:cubicBezTo>
                <a:cubicBezTo>
                  <a:pt x="1038" y="103"/>
                  <a:pt x="1040" y="104"/>
                  <a:pt x="1039" y="103"/>
                </a:cubicBezTo>
                <a:cubicBezTo>
                  <a:pt x="1037" y="102"/>
                  <a:pt x="1032" y="101"/>
                  <a:pt x="1029" y="98"/>
                </a:cubicBezTo>
                <a:cubicBezTo>
                  <a:pt x="1026" y="96"/>
                  <a:pt x="1031" y="97"/>
                  <a:pt x="1032" y="94"/>
                </a:cubicBezTo>
                <a:cubicBezTo>
                  <a:pt x="1033" y="90"/>
                  <a:pt x="1026" y="91"/>
                  <a:pt x="1018" y="90"/>
                </a:cubicBezTo>
                <a:cubicBezTo>
                  <a:pt x="1011" y="88"/>
                  <a:pt x="1007" y="90"/>
                  <a:pt x="1004" y="91"/>
                </a:cubicBezTo>
                <a:cubicBezTo>
                  <a:pt x="1000" y="92"/>
                  <a:pt x="999" y="91"/>
                  <a:pt x="1000" y="89"/>
                </a:cubicBezTo>
                <a:cubicBezTo>
                  <a:pt x="1002" y="87"/>
                  <a:pt x="999" y="88"/>
                  <a:pt x="995" y="86"/>
                </a:cubicBezTo>
                <a:cubicBezTo>
                  <a:pt x="992" y="85"/>
                  <a:pt x="982" y="85"/>
                  <a:pt x="976" y="84"/>
                </a:cubicBezTo>
                <a:cubicBezTo>
                  <a:pt x="970" y="83"/>
                  <a:pt x="965" y="83"/>
                  <a:pt x="961" y="80"/>
                </a:cubicBezTo>
                <a:cubicBezTo>
                  <a:pt x="957" y="78"/>
                  <a:pt x="956" y="79"/>
                  <a:pt x="955" y="82"/>
                </a:cubicBezTo>
                <a:cubicBezTo>
                  <a:pt x="955" y="84"/>
                  <a:pt x="956" y="84"/>
                  <a:pt x="956" y="86"/>
                </a:cubicBezTo>
                <a:cubicBezTo>
                  <a:pt x="956" y="88"/>
                  <a:pt x="948" y="86"/>
                  <a:pt x="944" y="88"/>
                </a:cubicBezTo>
                <a:cubicBezTo>
                  <a:pt x="940" y="90"/>
                  <a:pt x="943" y="92"/>
                  <a:pt x="947" y="92"/>
                </a:cubicBezTo>
                <a:cubicBezTo>
                  <a:pt x="952" y="91"/>
                  <a:pt x="948" y="94"/>
                  <a:pt x="945" y="95"/>
                </a:cubicBezTo>
                <a:cubicBezTo>
                  <a:pt x="943" y="96"/>
                  <a:pt x="952" y="101"/>
                  <a:pt x="945" y="104"/>
                </a:cubicBezTo>
                <a:cubicBezTo>
                  <a:pt x="939" y="106"/>
                  <a:pt x="941" y="103"/>
                  <a:pt x="931" y="103"/>
                </a:cubicBezTo>
                <a:cubicBezTo>
                  <a:pt x="921" y="102"/>
                  <a:pt x="931" y="104"/>
                  <a:pt x="928" y="105"/>
                </a:cubicBezTo>
                <a:cubicBezTo>
                  <a:pt x="926" y="106"/>
                  <a:pt x="922" y="103"/>
                  <a:pt x="919" y="101"/>
                </a:cubicBezTo>
                <a:cubicBezTo>
                  <a:pt x="917" y="100"/>
                  <a:pt x="909" y="104"/>
                  <a:pt x="897" y="103"/>
                </a:cubicBezTo>
                <a:cubicBezTo>
                  <a:pt x="885" y="103"/>
                  <a:pt x="889" y="98"/>
                  <a:pt x="889" y="98"/>
                </a:cubicBezTo>
                <a:cubicBezTo>
                  <a:pt x="889" y="98"/>
                  <a:pt x="887" y="99"/>
                  <a:pt x="881" y="101"/>
                </a:cubicBezTo>
                <a:cubicBezTo>
                  <a:pt x="876" y="103"/>
                  <a:pt x="880" y="106"/>
                  <a:pt x="878" y="109"/>
                </a:cubicBezTo>
                <a:cubicBezTo>
                  <a:pt x="877" y="112"/>
                  <a:pt x="874" y="113"/>
                  <a:pt x="872" y="112"/>
                </a:cubicBezTo>
                <a:cubicBezTo>
                  <a:pt x="869" y="111"/>
                  <a:pt x="857" y="106"/>
                  <a:pt x="853" y="100"/>
                </a:cubicBezTo>
                <a:cubicBezTo>
                  <a:pt x="850" y="93"/>
                  <a:pt x="852" y="94"/>
                  <a:pt x="853" y="94"/>
                </a:cubicBezTo>
                <a:cubicBezTo>
                  <a:pt x="855" y="94"/>
                  <a:pt x="860" y="91"/>
                  <a:pt x="858" y="88"/>
                </a:cubicBezTo>
                <a:cubicBezTo>
                  <a:pt x="857" y="86"/>
                  <a:pt x="858" y="84"/>
                  <a:pt x="856" y="79"/>
                </a:cubicBezTo>
                <a:cubicBezTo>
                  <a:pt x="854" y="75"/>
                  <a:pt x="854" y="75"/>
                  <a:pt x="848" y="71"/>
                </a:cubicBezTo>
                <a:cubicBezTo>
                  <a:pt x="843" y="68"/>
                  <a:pt x="835" y="70"/>
                  <a:pt x="832" y="70"/>
                </a:cubicBezTo>
                <a:cubicBezTo>
                  <a:pt x="830" y="70"/>
                  <a:pt x="826" y="70"/>
                  <a:pt x="822" y="68"/>
                </a:cubicBezTo>
                <a:cubicBezTo>
                  <a:pt x="819" y="65"/>
                  <a:pt x="814" y="69"/>
                  <a:pt x="812" y="71"/>
                </a:cubicBezTo>
                <a:cubicBezTo>
                  <a:pt x="810" y="74"/>
                  <a:pt x="814" y="74"/>
                  <a:pt x="810" y="79"/>
                </a:cubicBezTo>
                <a:cubicBezTo>
                  <a:pt x="806" y="83"/>
                  <a:pt x="797" y="81"/>
                  <a:pt x="789" y="81"/>
                </a:cubicBezTo>
                <a:cubicBezTo>
                  <a:pt x="782" y="81"/>
                  <a:pt x="777" y="77"/>
                  <a:pt x="771" y="77"/>
                </a:cubicBezTo>
                <a:cubicBezTo>
                  <a:pt x="765" y="76"/>
                  <a:pt x="770" y="74"/>
                  <a:pt x="768" y="71"/>
                </a:cubicBezTo>
                <a:cubicBezTo>
                  <a:pt x="767" y="69"/>
                  <a:pt x="766" y="71"/>
                  <a:pt x="763" y="71"/>
                </a:cubicBezTo>
                <a:cubicBezTo>
                  <a:pt x="759" y="71"/>
                  <a:pt x="751" y="70"/>
                  <a:pt x="743" y="69"/>
                </a:cubicBezTo>
                <a:cubicBezTo>
                  <a:pt x="735" y="67"/>
                  <a:pt x="739" y="70"/>
                  <a:pt x="736" y="70"/>
                </a:cubicBezTo>
                <a:cubicBezTo>
                  <a:pt x="733" y="71"/>
                  <a:pt x="729" y="72"/>
                  <a:pt x="728" y="73"/>
                </a:cubicBezTo>
                <a:cubicBezTo>
                  <a:pt x="727" y="73"/>
                  <a:pt x="724" y="72"/>
                  <a:pt x="724" y="70"/>
                </a:cubicBezTo>
                <a:cubicBezTo>
                  <a:pt x="724" y="68"/>
                  <a:pt x="723" y="66"/>
                  <a:pt x="720" y="65"/>
                </a:cubicBezTo>
                <a:cubicBezTo>
                  <a:pt x="717" y="63"/>
                  <a:pt x="712" y="67"/>
                  <a:pt x="712" y="67"/>
                </a:cubicBezTo>
                <a:cubicBezTo>
                  <a:pt x="712" y="67"/>
                  <a:pt x="708" y="64"/>
                  <a:pt x="705" y="62"/>
                </a:cubicBezTo>
                <a:cubicBezTo>
                  <a:pt x="702" y="61"/>
                  <a:pt x="702" y="61"/>
                  <a:pt x="696" y="63"/>
                </a:cubicBezTo>
                <a:cubicBezTo>
                  <a:pt x="691" y="65"/>
                  <a:pt x="699" y="67"/>
                  <a:pt x="697" y="69"/>
                </a:cubicBezTo>
                <a:cubicBezTo>
                  <a:pt x="694" y="70"/>
                  <a:pt x="691" y="70"/>
                  <a:pt x="686" y="72"/>
                </a:cubicBezTo>
                <a:cubicBezTo>
                  <a:pt x="680" y="74"/>
                  <a:pt x="680" y="75"/>
                  <a:pt x="674" y="76"/>
                </a:cubicBezTo>
                <a:cubicBezTo>
                  <a:pt x="667" y="77"/>
                  <a:pt x="667" y="77"/>
                  <a:pt x="663" y="77"/>
                </a:cubicBezTo>
                <a:cubicBezTo>
                  <a:pt x="660" y="78"/>
                  <a:pt x="654" y="82"/>
                  <a:pt x="654" y="82"/>
                </a:cubicBezTo>
                <a:cubicBezTo>
                  <a:pt x="654" y="82"/>
                  <a:pt x="659" y="76"/>
                  <a:pt x="663" y="75"/>
                </a:cubicBezTo>
                <a:cubicBezTo>
                  <a:pt x="667" y="74"/>
                  <a:pt x="665" y="72"/>
                  <a:pt x="667" y="71"/>
                </a:cubicBezTo>
                <a:cubicBezTo>
                  <a:pt x="670" y="70"/>
                  <a:pt x="678" y="70"/>
                  <a:pt x="681" y="67"/>
                </a:cubicBezTo>
                <a:cubicBezTo>
                  <a:pt x="685" y="64"/>
                  <a:pt x="685" y="63"/>
                  <a:pt x="689" y="61"/>
                </a:cubicBezTo>
                <a:cubicBezTo>
                  <a:pt x="693" y="59"/>
                  <a:pt x="696" y="58"/>
                  <a:pt x="698" y="56"/>
                </a:cubicBezTo>
                <a:cubicBezTo>
                  <a:pt x="701" y="53"/>
                  <a:pt x="702" y="53"/>
                  <a:pt x="702" y="53"/>
                </a:cubicBezTo>
                <a:cubicBezTo>
                  <a:pt x="702" y="53"/>
                  <a:pt x="709" y="49"/>
                  <a:pt x="710" y="49"/>
                </a:cubicBezTo>
                <a:cubicBezTo>
                  <a:pt x="711" y="49"/>
                  <a:pt x="720" y="46"/>
                  <a:pt x="722" y="43"/>
                </a:cubicBezTo>
                <a:cubicBezTo>
                  <a:pt x="724" y="40"/>
                  <a:pt x="726" y="40"/>
                  <a:pt x="726" y="39"/>
                </a:cubicBezTo>
                <a:cubicBezTo>
                  <a:pt x="726" y="37"/>
                  <a:pt x="723" y="36"/>
                  <a:pt x="721" y="35"/>
                </a:cubicBezTo>
                <a:cubicBezTo>
                  <a:pt x="719" y="35"/>
                  <a:pt x="720" y="34"/>
                  <a:pt x="722" y="34"/>
                </a:cubicBezTo>
                <a:cubicBezTo>
                  <a:pt x="723" y="34"/>
                  <a:pt x="724" y="34"/>
                  <a:pt x="727" y="34"/>
                </a:cubicBezTo>
                <a:cubicBezTo>
                  <a:pt x="731" y="33"/>
                  <a:pt x="728" y="31"/>
                  <a:pt x="725" y="29"/>
                </a:cubicBezTo>
                <a:cubicBezTo>
                  <a:pt x="722" y="28"/>
                  <a:pt x="724" y="28"/>
                  <a:pt x="719" y="26"/>
                </a:cubicBezTo>
                <a:cubicBezTo>
                  <a:pt x="715" y="24"/>
                  <a:pt x="721" y="24"/>
                  <a:pt x="721" y="23"/>
                </a:cubicBezTo>
                <a:cubicBezTo>
                  <a:pt x="721" y="22"/>
                  <a:pt x="712" y="22"/>
                  <a:pt x="711" y="22"/>
                </a:cubicBezTo>
                <a:cubicBezTo>
                  <a:pt x="710" y="22"/>
                  <a:pt x="719" y="20"/>
                  <a:pt x="701" y="16"/>
                </a:cubicBezTo>
                <a:cubicBezTo>
                  <a:pt x="682" y="13"/>
                  <a:pt x="688" y="16"/>
                  <a:pt x="678" y="17"/>
                </a:cubicBezTo>
                <a:cubicBezTo>
                  <a:pt x="669" y="19"/>
                  <a:pt x="673" y="20"/>
                  <a:pt x="667" y="20"/>
                </a:cubicBezTo>
                <a:cubicBezTo>
                  <a:pt x="661" y="19"/>
                  <a:pt x="666" y="16"/>
                  <a:pt x="669" y="12"/>
                </a:cubicBezTo>
                <a:cubicBezTo>
                  <a:pt x="673" y="8"/>
                  <a:pt x="664" y="9"/>
                  <a:pt x="659" y="9"/>
                </a:cubicBezTo>
                <a:cubicBezTo>
                  <a:pt x="653" y="8"/>
                  <a:pt x="660" y="7"/>
                  <a:pt x="660" y="3"/>
                </a:cubicBezTo>
                <a:cubicBezTo>
                  <a:pt x="660" y="0"/>
                  <a:pt x="654" y="2"/>
                  <a:pt x="644" y="1"/>
                </a:cubicBezTo>
                <a:cubicBezTo>
                  <a:pt x="635" y="1"/>
                  <a:pt x="636" y="1"/>
                  <a:pt x="629" y="3"/>
                </a:cubicBezTo>
                <a:cubicBezTo>
                  <a:pt x="623" y="5"/>
                  <a:pt x="623" y="10"/>
                  <a:pt x="621" y="12"/>
                </a:cubicBezTo>
                <a:cubicBezTo>
                  <a:pt x="618" y="14"/>
                  <a:pt x="625" y="19"/>
                  <a:pt x="623" y="20"/>
                </a:cubicBezTo>
                <a:cubicBezTo>
                  <a:pt x="622" y="21"/>
                  <a:pt x="615" y="19"/>
                  <a:pt x="608" y="20"/>
                </a:cubicBezTo>
                <a:cubicBezTo>
                  <a:pt x="600" y="22"/>
                  <a:pt x="609" y="25"/>
                  <a:pt x="604" y="25"/>
                </a:cubicBezTo>
                <a:cubicBezTo>
                  <a:pt x="600" y="26"/>
                  <a:pt x="601" y="26"/>
                  <a:pt x="599" y="26"/>
                </a:cubicBezTo>
                <a:cubicBezTo>
                  <a:pt x="596" y="26"/>
                  <a:pt x="581" y="29"/>
                  <a:pt x="578" y="25"/>
                </a:cubicBezTo>
                <a:cubicBezTo>
                  <a:pt x="575" y="22"/>
                  <a:pt x="557" y="30"/>
                  <a:pt x="552" y="31"/>
                </a:cubicBezTo>
                <a:cubicBezTo>
                  <a:pt x="547" y="32"/>
                  <a:pt x="536" y="37"/>
                  <a:pt x="524" y="37"/>
                </a:cubicBezTo>
                <a:cubicBezTo>
                  <a:pt x="512" y="38"/>
                  <a:pt x="518" y="41"/>
                  <a:pt x="515" y="44"/>
                </a:cubicBezTo>
                <a:cubicBezTo>
                  <a:pt x="513" y="47"/>
                  <a:pt x="506" y="50"/>
                  <a:pt x="501" y="53"/>
                </a:cubicBezTo>
                <a:cubicBezTo>
                  <a:pt x="497" y="56"/>
                  <a:pt x="502" y="62"/>
                  <a:pt x="496" y="64"/>
                </a:cubicBezTo>
                <a:cubicBezTo>
                  <a:pt x="490" y="66"/>
                  <a:pt x="489" y="67"/>
                  <a:pt x="485" y="67"/>
                </a:cubicBezTo>
                <a:cubicBezTo>
                  <a:pt x="481" y="67"/>
                  <a:pt x="476" y="68"/>
                  <a:pt x="465" y="68"/>
                </a:cubicBezTo>
                <a:cubicBezTo>
                  <a:pt x="454" y="67"/>
                  <a:pt x="448" y="70"/>
                  <a:pt x="447" y="71"/>
                </a:cubicBezTo>
                <a:cubicBezTo>
                  <a:pt x="446" y="71"/>
                  <a:pt x="446" y="73"/>
                  <a:pt x="447" y="76"/>
                </a:cubicBezTo>
                <a:cubicBezTo>
                  <a:pt x="447" y="78"/>
                  <a:pt x="448" y="77"/>
                  <a:pt x="449" y="80"/>
                </a:cubicBezTo>
                <a:cubicBezTo>
                  <a:pt x="450" y="84"/>
                  <a:pt x="448" y="83"/>
                  <a:pt x="448" y="86"/>
                </a:cubicBezTo>
                <a:cubicBezTo>
                  <a:pt x="448" y="88"/>
                  <a:pt x="455" y="90"/>
                  <a:pt x="457" y="90"/>
                </a:cubicBezTo>
                <a:cubicBezTo>
                  <a:pt x="459" y="91"/>
                  <a:pt x="459" y="92"/>
                  <a:pt x="462" y="94"/>
                </a:cubicBezTo>
                <a:cubicBezTo>
                  <a:pt x="465" y="95"/>
                  <a:pt x="463" y="95"/>
                  <a:pt x="463" y="98"/>
                </a:cubicBezTo>
                <a:cubicBezTo>
                  <a:pt x="463" y="102"/>
                  <a:pt x="461" y="101"/>
                  <a:pt x="453" y="99"/>
                </a:cubicBezTo>
                <a:cubicBezTo>
                  <a:pt x="445" y="97"/>
                  <a:pt x="451" y="95"/>
                  <a:pt x="446" y="92"/>
                </a:cubicBezTo>
                <a:cubicBezTo>
                  <a:pt x="441" y="88"/>
                  <a:pt x="439" y="91"/>
                  <a:pt x="435" y="88"/>
                </a:cubicBezTo>
                <a:cubicBezTo>
                  <a:pt x="430" y="86"/>
                  <a:pt x="429" y="86"/>
                  <a:pt x="428" y="86"/>
                </a:cubicBezTo>
                <a:cubicBezTo>
                  <a:pt x="427" y="86"/>
                  <a:pt x="426" y="87"/>
                  <a:pt x="424" y="89"/>
                </a:cubicBezTo>
                <a:cubicBezTo>
                  <a:pt x="422" y="90"/>
                  <a:pt x="424" y="92"/>
                  <a:pt x="427" y="95"/>
                </a:cubicBezTo>
                <a:cubicBezTo>
                  <a:pt x="430" y="98"/>
                  <a:pt x="426" y="97"/>
                  <a:pt x="425" y="97"/>
                </a:cubicBezTo>
                <a:cubicBezTo>
                  <a:pt x="424" y="97"/>
                  <a:pt x="416" y="94"/>
                  <a:pt x="412" y="95"/>
                </a:cubicBezTo>
                <a:cubicBezTo>
                  <a:pt x="408" y="95"/>
                  <a:pt x="410" y="99"/>
                  <a:pt x="412" y="101"/>
                </a:cubicBezTo>
                <a:cubicBezTo>
                  <a:pt x="413" y="103"/>
                  <a:pt x="418" y="104"/>
                  <a:pt x="423" y="105"/>
                </a:cubicBezTo>
                <a:cubicBezTo>
                  <a:pt x="427" y="106"/>
                  <a:pt x="427" y="106"/>
                  <a:pt x="428" y="108"/>
                </a:cubicBezTo>
                <a:cubicBezTo>
                  <a:pt x="429" y="110"/>
                  <a:pt x="434" y="111"/>
                  <a:pt x="434" y="111"/>
                </a:cubicBezTo>
                <a:cubicBezTo>
                  <a:pt x="434" y="111"/>
                  <a:pt x="429" y="113"/>
                  <a:pt x="425" y="110"/>
                </a:cubicBezTo>
                <a:cubicBezTo>
                  <a:pt x="421" y="107"/>
                  <a:pt x="420" y="109"/>
                  <a:pt x="415" y="107"/>
                </a:cubicBezTo>
                <a:cubicBezTo>
                  <a:pt x="409" y="106"/>
                  <a:pt x="406" y="106"/>
                  <a:pt x="405" y="105"/>
                </a:cubicBezTo>
                <a:cubicBezTo>
                  <a:pt x="404" y="103"/>
                  <a:pt x="405" y="103"/>
                  <a:pt x="402" y="99"/>
                </a:cubicBezTo>
                <a:cubicBezTo>
                  <a:pt x="400" y="94"/>
                  <a:pt x="404" y="97"/>
                  <a:pt x="405" y="94"/>
                </a:cubicBezTo>
                <a:cubicBezTo>
                  <a:pt x="406" y="91"/>
                  <a:pt x="408" y="85"/>
                  <a:pt x="406" y="83"/>
                </a:cubicBezTo>
                <a:cubicBezTo>
                  <a:pt x="403" y="82"/>
                  <a:pt x="403" y="79"/>
                  <a:pt x="402" y="77"/>
                </a:cubicBezTo>
                <a:cubicBezTo>
                  <a:pt x="400" y="76"/>
                  <a:pt x="396" y="77"/>
                  <a:pt x="396" y="79"/>
                </a:cubicBezTo>
                <a:cubicBezTo>
                  <a:pt x="396" y="81"/>
                  <a:pt x="398" y="82"/>
                  <a:pt x="400" y="81"/>
                </a:cubicBezTo>
                <a:cubicBezTo>
                  <a:pt x="401" y="81"/>
                  <a:pt x="400" y="83"/>
                  <a:pt x="400" y="84"/>
                </a:cubicBezTo>
                <a:cubicBezTo>
                  <a:pt x="400" y="85"/>
                  <a:pt x="400" y="87"/>
                  <a:pt x="399" y="89"/>
                </a:cubicBezTo>
                <a:cubicBezTo>
                  <a:pt x="398" y="91"/>
                  <a:pt x="397" y="93"/>
                  <a:pt x="393" y="96"/>
                </a:cubicBezTo>
                <a:cubicBezTo>
                  <a:pt x="389" y="99"/>
                  <a:pt x="389" y="98"/>
                  <a:pt x="385" y="99"/>
                </a:cubicBezTo>
                <a:cubicBezTo>
                  <a:pt x="381" y="100"/>
                  <a:pt x="386" y="103"/>
                  <a:pt x="388" y="107"/>
                </a:cubicBezTo>
                <a:cubicBezTo>
                  <a:pt x="390" y="111"/>
                  <a:pt x="390" y="109"/>
                  <a:pt x="392" y="116"/>
                </a:cubicBezTo>
                <a:cubicBezTo>
                  <a:pt x="394" y="122"/>
                  <a:pt x="390" y="122"/>
                  <a:pt x="387" y="125"/>
                </a:cubicBezTo>
                <a:cubicBezTo>
                  <a:pt x="385" y="128"/>
                  <a:pt x="390" y="130"/>
                  <a:pt x="390" y="134"/>
                </a:cubicBezTo>
                <a:cubicBezTo>
                  <a:pt x="390" y="138"/>
                  <a:pt x="392" y="138"/>
                  <a:pt x="395" y="138"/>
                </a:cubicBezTo>
                <a:cubicBezTo>
                  <a:pt x="398" y="138"/>
                  <a:pt x="403" y="137"/>
                  <a:pt x="409" y="137"/>
                </a:cubicBezTo>
                <a:cubicBezTo>
                  <a:pt x="415" y="137"/>
                  <a:pt x="413" y="139"/>
                  <a:pt x="416" y="140"/>
                </a:cubicBezTo>
                <a:cubicBezTo>
                  <a:pt x="419" y="140"/>
                  <a:pt x="421" y="141"/>
                  <a:pt x="423" y="145"/>
                </a:cubicBezTo>
                <a:cubicBezTo>
                  <a:pt x="426" y="149"/>
                  <a:pt x="426" y="151"/>
                  <a:pt x="423" y="152"/>
                </a:cubicBezTo>
                <a:cubicBezTo>
                  <a:pt x="421" y="154"/>
                  <a:pt x="421" y="154"/>
                  <a:pt x="423" y="159"/>
                </a:cubicBezTo>
                <a:cubicBezTo>
                  <a:pt x="425" y="164"/>
                  <a:pt x="433" y="162"/>
                  <a:pt x="433" y="162"/>
                </a:cubicBezTo>
                <a:cubicBezTo>
                  <a:pt x="433" y="162"/>
                  <a:pt x="428" y="165"/>
                  <a:pt x="425" y="164"/>
                </a:cubicBezTo>
                <a:cubicBezTo>
                  <a:pt x="423" y="163"/>
                  <a:pt x="418" y="159"/>
                  <a:pt x="420" y="156"/>
                </a:cubicBezTo>
                <a:cubicBezTo>
                  <a:pt x="421" y="152"/>
                  <a:pt x="419" y="150"/>
                  <a:pt x="417" y="146"/>
                </a:cubicBezTo>
                <a:cubicBezTo>
                  <a:pt x="415" y="143"/>
                  <a:pt x="412" y="143"/>
                  <a:pt x="407" y="143"/>
                </a:cubicBezTo>
                <a:cubicBezTo>
                  <a:pt x="403" y="144"/>
                  <a:pt x="399" y="146"/>
                  <a:pt x="397" y="146"/>
                </a:cubicBezTo>
                <a:cubicBezTo>
                  <a:pt x="395" y="147"/>
                  <a:pt x="402" y="156"/>
                  <a:pt x="398" y="159"/>
                </a:cubicBezTo>
                <a:cubicBezTo>
                  <a:pt x="393" y="163"/>
                  <a:pt x="394" y="167"/>
                  <a:pt x="388" y="170"/>
                </a:cubicBezTo>
                <a:cubicBezTo>
                  <a:pt x="382" y="174"/>
                  <a:pt x="380" y="174"/>
                  <a:pt x="380" y="179"/>
                </a:cubicBezTo>
                <a:cubicBezTo>
                  <a:pt x="379" y="183"/>
                  <a:pt x="373" y="179"/>
                  <a:pt x="367" y="179"/>
                </a:cubicBezTo>
                <a:cubicBezTo>
                  <a:pt x="361" y="178"/>
                  <a:pt x="352" y="176"/>
                  <a:pt x="351" y="174"/>
                </a:cubicBezTo>
                <a:cubicBezTo>
                  <a:pt x="350" y="173"/>
                  <a:pt x="352" y="173"/>
                  <a:pt x="356" y="173"/>
                </a:cubicBezTo>
                <a:cubicBezTo>
                  <a:pt x="359" y="173"/>
                  <a:pt x="361" y="175"/>
                  <a:pt x="365" y="176"/>
                </a:cubicBezTo>
                <a:cubicBezTo>
                  <a:pt x="370" y="176"/>
                  <a:pt x="370" y="171"/>
                  <a:pt x="372" y="168"/>
                </a:cubicBezTo>
                <a:cubicBezTo>
                  <a:pt x="374" y="165"/>
                  <a:pt x="379" y="164"/>
                  <a:pt x="380" y="162"/>
                </a:cubicBezTo>
                <a:cubicBezTo>
                  <a:pt x="382" y="161"/>
                  <a:pt x="385" y="156"/>
                  <a:pt x="383" y="155"/>
                </a:cubicBezTo>
                <a:cubicBezTo>
                  <a:pt x="382" y="153"/>
                  <a:pt x="388" y="149"/>
                  <a:pt x="387" y="147"/>
                </a:cubicBezTo>
                <a:cubicBezTo>
                  <a:pt x="386" y="145"/>
                  <a:pt x="380" y="142"/>
                  <a:pt x="380" y="140"/>
                </a:cubicBezTo>
                <a:cubicBezTo>
                  <a:pt x="380" y="139"/>
                  <a:pt x="379" y="134"/>
                  <a:pt x="379" y="131"/>
                </a:cubicBezTo>
                <a:cubicBezTo>
                  <a:pt x="379" y="128"/>
                  <a:pt x="379" y="125"/>
                  <a:pt x="378" y="122"/>
                </a:cubicBezTo>
                <a:cubicBezTo>
                  <a:pt x="377" y="119"/>
                  <a:pt x="380" y="119"/>
                  <a:pt x="381" y="117"/>
                </a:cubicBezTo>
                <a:cubicBezTo>
                  <a:pt x="382" y="115"/>
                  <a:pt x="379" y="112"/>
                  <a:pt x="378" y="109"/>
                </a:cubicBezTo>
                <a:cubicBezTo>
                  <a:pt x="378" y="107"/>
                  <a:pt x="375" y="106"/>
                  <a:pt x="374" y="104"/>
                </a:cubicBezTo>
                <a:cubicBezTo>
                  <a:pt x="373" y="102"/>
                  <a:pt x="375" y="101"/>
                  <a:pt x="376" y="100"/>
                </a:cubicBezTo>
                <a:cubicBezTo>
                  <a:pt x="378" y="99"/>
                  <a:pt x="380" y="95"/>
                  <a:pt x="380" y="88"/>
                </a:cubicBezTo>
                <a:cubicBezTo>
                  <a:pt x="380" y="82"/>
                  <a:pt x="380" y="82"/>
                  <a:pt x="375" y="82"/>
                </a:cubicBezTo>
                <a:cubicBezTo>
                  <a:pt x="370" y="82"/>
                  <a:pt x="371" y="81"/>
                  <a:pt x="368" y="81"/>
                </a:cubicBezTo>
                <a:cubicBezTo>
                  <a:pt x="366" y="81"/>
                  <a:pt x="360" y="80"/>
                  <a:pt x="360" y="80"/>
                </a:cubicBezTo>
                <a:cubicBezTo>
                  <a:pt x="360" y="80"/>
                  <a:pt x="361" y="79"/>
                  <a:pt x="362" y="78"/>
                </a:cubicBezTo>
                <a:cubicBezTo>
                  <a:pt x="363" y="78"/>
                  <a:pt x="365" y="78"/>
                  <a:pt x="366" y="76"/>
                </a:cubicBezTo>
                <a:cubicBezTo>
                  <a:pt x="366" y="75"/>
                  <a:pt x="368" y="76"/>
                  <a:pt x="371" y="74"/>
                </a:cubicBezTo>
                <a:cubicBezTo>
                  <a:pt x="374" y="73"/>
                  <a:pt x="371" y="68"/>
                  <a:pt x="361" y="69"/>
                </a:cubicBezTo>
                <a:cubicBezTo>
                  <a:pt x="351" y="70"/>
                  <a:pt x="359" y="74"/>
                  <a:pt x="359" y="75"/>
                </a:cubicBezTo>
                <a:cubicBezTo>
                  <a:pt x="359" y="77"/>
                  <a:pt x="360" y="79"/>
                  <a:pt x="359" y="80"/>
                </a:cubicBezTo>
                <a:cubicBezTo>
                  <a:pt x="359" y="82"/>
                  <a:pt x="357" y="80"/>
                  <a:pt x="354" y="80"/>
                </a:cubicBezTo>
                <a:cubicBezTo>
                  <a:pt x="351" y="81"/>
                  <a:pt x="348" y="87"/>
                  <a:pt x="348" y="89"/>
                </a:cubicBezTo>
                <a:cubicBezTo>
                  <a:pt x="348" y="92"/>
                  <a:pt x="344" y="101"/>
                  <a:pt x="339" y="104"/>
                </a:cubicBezTo>
                <a:cubicBezTo>
                  <a:pt x="334" y="107"/>
                  <a:pt x="333" y="107"/>
                  <a:pt x="331" y="109"/>
                </a:cubicBezTo>
                <a:cubicBezTo>
                  <a:pt x="329" y="111"/>
                  <a:pt x="333" y="114"/>
                  <a:pt x="334" y="115"/>
                </a:cubicBezTo>
                <a:cubicBezTo>
                  <a:pt x="335" y="115"/>
                  <a:pt x="334" y="116"/>
                  <a:pt x="335" y="121"/>
                </a:cubicBezTo>
                <a:cubicBezTo>
                  <a:pt x="335" y="125"/>
                  <a:pt x="333" y="125"/>
                  <a:pt x="331" y="127"/>
                </a:cubicBezTo>
                <a:cubicBezTo>
                  <a:pt x="329" y="130"/>
                  <a:pt x="333" y="131"/>
                  <a:pt x="335" y="131"/>
                </a:cubicBezTo>
                <a:cubicBezTo>
                  <a:pt x="336" y="131"/>
                  <a:pt x="337" y="132"/>
                  <a:pt x="341" y="134"/>
                </a:cubicBezTo>
                <a:cubicBezTo>
                  <a:pt x="345" y="136"/>
                  <a:pt x="343" y="137"/>
                  <a:pt x="345" y="140"/>
                </a:cubicBezTo>
                <a:cubicBezTo>
                  <a:pt x="346" y="143"/>
                  <a:pt x="348" y="142"/>
                  <a:pt x="349" y="143"/>
                </a:cubicBezTo>
                <a:cubicBezTo>
                  <a:pt x="350" y="143"/>
                  <a:pt x="348" y="151"/>
                  <a:pt x="341" y="150"/>
                </a:cubicBezTo>
                <a:cubicBezTo>
                  <a:pt x="334" y="150"/>
                  <a:pt x="337" y="147"/>
                  <a:pt x="330" y="143"/>
                </a:cubicBezTo>
                <a:cubicBezTo>
                  <a:pt x="323" y="140"/>
                  <a:pt x="321" y="138"/>
                  <a:pt x="317" y="137"/>
                </a:cubicBezTo>
                <a:cubicBezTo>
                  <a:pt x="314" y="137"/>
                  <a:pt x="315" y="138"/>
                  <a:pt x="313" y="135"/>
                </a:cubicBezTo>
                <a:cubicBezTo>
                  <a:pt x="311" y="132"/>
                  <a:pt x="308" y="133"/>
                  <a:pt x="305" y="132"/>
                </a:cubicBezTo>
                <a:cubicBezTo>
                  <a:pt x="302" y="131"/>
                  <a:pt x="298" y="131"/>
                  <a:pt x="293" y="129"/>
                </a:cubicBezTo>
                <a:cubicBezTo>
                  <a:pt x="288" y="127"/>
                  <a:pt x="286" y="130"/>
                  <a:pt x="280" y="130"/>
                </a:cubicBezTo>
                <a:cubicBezTo>
                  <a:pt x="274" y="130"/>
                  <a:pt x="280" y="128"/>
                  <a:pt x="280" y="126"/>
                </a:cubicBezTo>
                <a:cubicBezTo>
                  <a:pt x="280" y="124"/>
                  <a:pt x="279" y="123"/>
                  <a:pt x="276" y="123"/>
                </a:cubicBezTo>
                <a:cubicBezTo>
                  <a:pt x="273" y="123"/>
                  <a:pt x="269" y="118"/>
                  <a:pt x="269" y="117"/>
                </a:cubicBezTo>
                <a:cubicBezTo>
                  <a:pt x="268" y="115"/>
                  <a:pt x="261" y="118"/>
                  <a:pt x="261" y="121"/>
                </a:cubicBezTo>
                <a:cubicBezTo>
                  <a:pt x="260" y="123"/>
                  <a:pt x="265" y="126"/>
                  <a:pt x="267" y="126"/>
                </a:cubicBezTo>
                <a:cubicBezTo>
                  <a:pt x="270" y="126"/>
                  <a:pt x="269" y="129"/>
                  <a:pt x="270" y="130"/>
                </a:cubicBezTo>
                <a:cubicBezTo>
                  <a:pt x="271" y="130"/>
                  <a:pt x="276" y="129"/>
                  <a:pt x="276" y="129"/>
                </a:cubicBezTo>
                <a:cubicBezTo>
                  <a:pt x="276" y="129"/>
                  <a:pt x="277" y="135"/>
                  <a:pt x="277" y="137"/>
                </a:cubicBezTo>
                <a:cubicBezTo>
                  <a:pt x="277" y="138"/>
                  <a:pt x="282" y="141"/>
                  <a:pt x="282" y="142"/>
                </a:cubicBezTo>
                <a:cubicBezTo>
                  <a:pt x="281" y="144"/>
                  <a:pt x="275" y="147"/>
                  <a:pt x="275" y="147"/>
                </a:cubicBezTo>
                <a:cubicBezTo>
                  <a:pt x="275" y="147"/>
                  <a:pt x="274" y="149"/>
                  <a:pt x="271" y="149"/>
                </a:cubicBezTo>
                <a:cubicBezTo>
                  <a:pt x="269" y="149"/>
                  <a:pt x="267" y="148"/>
                  <a:pt x="267" y="148"/>
                </a:cubicBezTo>
                <a:cubicBezTo>
                  <a:pt x="267" y="148"/>
                  <a:pt x="267" y="144"/>
                  <a:pt x="266" y="142"/>
                </a:cubicBezTo>
                <a:cubicBezTo>
                  <a:pt x="264" y="140"/>
                  <a:pt x="263" y="142"/>
                  <a:pt x="262" y="142"/>
                </a:cubicBezTo>
                <a:cubicBezTo>
                  <a:pt x="260" y="142"/>
                  <a:pt x="256" y="145"/>
                  <a:pt x="253" y="146"/>
                </a:cubicBezTo>
                <a:cubicBezTo>
                  <a:pt x="251" y="146"/>
                  <a:pt x="250" y="146"/>
                  <a:pt x="248" y="146"/>
                </a:cubicBezTo>
                <a:cubicBezTo>
                  <a:pt x="245" y="146"/>
                  <a:pt x="242" y="147"/>
                  <a:pt x="238" y="147"/>
                </a:cubicBezTo>
                <a:cubicBezTo>
                  <a:pt x="233" y="147"/>
                  <a:pt x="232" y="148"/>
                  <a:pt x="232" y="152"/>
                </a:cubicBezTo>
                <a:cubicBezTo>
                  <a:pt x="232" y="155"/>
                  <a:pt x="227" y="152"/>
                  <a:pt x="225" y="151"/>
                </a:cubicBezTo>
                <a:cubicBezTo>
                  <a:pt x="222" y="150"/>
                  <a:pt x="220" y="151"/>
                  <a:pt x="220" y="151"/>
                </a:cubicBezTo>
                <a:cubicBezTo>
                  <a:pt x="222" y="148"/>
                  <a:pt x="222" y="148"/>
                  <a:pt x="222" y="148"/>
                </a:cubicBezTo>
                <a:cubicBezTo>
                  <a:pt x="222" y="148"/>
                  <a:pt x="224" y="144"/>
                  <a:pt x="223" y="142"/>
                </a:cubicBezTo>
                <a:cubicBezTo>
                  <a:pt x="222" y="140"/>
                  <a:pt x="216" y="144"/>
                  <a:pt x="213" y="145"/>
                </a:cubicBezTo>
                <a:cubicBezTo>
                  <a:pt x="211" y="145"/>
                  <a:pt x="211" y="149"/>
                  <a:pt x="209" y="149"/>
                </a:cubicBezTo>
                <a:cubicBezTo>
                  <a:pt x="207" y="149"/>
                  <a:pt x="208" y="146"/>
                  <a:pt x="208" y="146"/>
                </a:cubicBezTo>
                <a:cubicBezTo>
                  <a:pt x="208" y="146"/>
                  <a:pt x="196" y="152"/>
                  <a:pt x="192" y="153"/>
                </a:cubicBezTo>
                <a:cubicBezTo>
                  <a:pt x="189" y="154"/>
                  <a:pt x="182" y="156"/>
                  <a:pt x="181" y="158"/>
                </a:cubicBezTo>
                <a:cubicBezTo>
                  <a:pt x="179" y="160"/>
                  <a:pt x="179" y="161"/>
                  <a:pt x="177" y="161"/>
                </a:cubicBezTo>
                <a:cubicBezTo>
                  <a:pt x="175" y="161"/>
                  <a:pt x="172" y="162"/>
                  <a:pt x="171" y="164"/>
                </a:cubicBezTo>
                <a:cubicBezTo>
                  <a:pt x="170" y="166"/>
                  <a:pt x="169" y="172"/>
                  <a:pt x="163" y="173"/>
                </a:cubicBezTo>
                <a:cubicBezTo>
                  <a:pt x="157" y="173"/>
                  <a:pt x="155" y="172"/>
                  <a:pt x="153" y="171"/>
                </a:cubicBezTo>
                <a:cubicBezTo>
                  <a:pt x="150" y="169"/>
                  <a:pt x="152" y="168"/>
                  <a:pt x="150" y="167"/>
                </a:cubicBezTo>
                <a:cubicBezTo>
                  <a:pt x="149" y="166"/>
                  <a:pt x="149" y="164"/>
                  <a:pt x="149" y="163"/>
                </a:cubicBezTo>
                <a:cubicBezTo>
                  <a:pt x="149" y="162"/>
                  <a:pt x="150" y="161"/>
                  <a:pt x="155" y="160"/>
                </a:cubicBezTo>
                <a:cubicBezTo>
                  <a:pt x="159" y="159"/>
                  <a:pt x="162" y="159"/>
                  <a:pt x="162" y="157"/>
                </a:cubicBezTo>
                <a:cubicBezTo>
                  <a:pt x="162" y="155"/>
                  <a:pt x="159" y="156"/>
                  <a:pt x="158" y="153"/>
                </a:cubicBezTo>
                <a:cubicBezTo>
                  <a:pt x="156" y="149"/>
                  <a:pt x="154" y="146"/>
                  <a:pt x="150" y="146"/>
                </a:cubicBezTo>
                <a:cubicBezTo>
                  <a:pt x="146" y="146"/>
                  <a:pt x="138" y="144"/>
                  <a:pt x="136" y="144"/>
                </a:cubicBezTo>
                <a:cubicBezTo>
                  <a:pt x="133" y="144"/>
                  <a:pt x="133" y="146"/>
                  <a:pt x="136" y="150"/>
                </a:cubicBezTo>
                <a:cubicBezTo>
                  <a:pt x="139" y="154"/>
                  <a:pt x="139" y="151"/>
                  <a:pt x="140" y="153"/>
                </a:cubicBezTo>
                <a:cubicBezTo>
                  <a:pt x="141" y="155"/>
                  <a:pt x="139" y="158"/>
                  <a:pt x="136" y="162"/>
                </a:cubicBezTo>
                <a:cubicBezTo>
                  <a:pt x="133" y="166"/>
                  <a:pt x="135" y="167"/>
                  <a:pt x="137" y="167"/>
                </a:cubicBezTo>
                <a:cubicBezTo>
                  <a:pt x="139" y="167"/>
                  <a:pt x="144" y="168"/>
                  <a:pt x="144" y="173"/>
                </a:cubicBezTo>
                <a:cubicBezTo>
                  <a:pt x="143" y="179"/>
                  <a:pt x="141" y="180"/>
                  <a:pt x="141" y="182"/>
                </a:cubicBezTo>
                <a:cubicBezTo>
                  <a:pt x="141" y="183"/>
                  <a:pt x="139" y="182"/>
                  <a:pt x="137" y="181"/>
                </a:cubicBezTo>
                <a:cubicBezTo>
                  <a:pt x="136" y="180"/>
                  <a:pt x="132" y="182"/>
                  <a:pt x="132" y="182"/>
                </a:cubicBezTo>
                <a:cubicBezTo>
                  <a:pt x="135" y="180"/>
                  <a:pt x="135" y="180"/>
                  <a:pt x="135" y="180"/>
                </a:cubicBezTo>
                <a:cubicBezTo>
                  <a:pt x="135" y="180"/>
                  <a:pt x="133" y="176"/>
                  <a:pt x="129" y="175"/>
                </a:cubicBezTo>
                <a:cubicBezTo>
                  <a:pt x="125" y="175"/>
                  <a:pt x="123" y="177"/>
                  <a:pt x="123" y="177"/>
                </a:cubicBezTo>
                <a:cubicBezTo>
                  <a:pt x="123" y="177"/>
                  <a:pt x="117" y="182"/>
                  <a:pt x="115" y="183"/>
                </a:cubicBezTo>
                <a:cubicBezTo>
                  <a:pt x="112" y="184"/>
                  <a:pt x="108" y="187"/>
                  <a:pt x="105" y="189"/>
                </a:cubicBezTo>
                <a:cubicBezTo>
                  <a:pt x="103" y="192"/>
                  <a:pt x="106" y="195"/>
                  <a:pt x="106" y="196"/>
                </a:cubicBezTo>
                <a:cubicBezTo>
                  <a:pt x="106" y="197"/>
                  <a:pt x="109" y="202"/>
                  <a:pt x="109" y="202"/>
                </a:cubicBezTo>
                <a:cubicBezTo>
                  <a:pt x="109" y="202"/>
                  <a:pt x="103" y="203"/>
                  <a:pt x="101" y="202"/>
                </a:cubicBezTo>
                <a:cubicBezTo>
                  <a:pt x="100" y="202"/>
                  <a:pt x="99" y="202"/>
                  <a:pt x="96" y="201"/>
                </a:cubicBezTo>
                <a:cubicBezTo>
                  <a:pt x="93" y="200"/>
                  <a:pt x="91" y="202"/>
                  <a:pt x="89" y="202"/>
                </a:cubicBezTo>
                <a:cubicBezTo>
                  <a:pt x="87" y="202"/>
                  <a:pt x="88" y="199"/>
                  <a:pt x="88" y="199"/>
                </a:cubicBezTo>
                <a:cubicBezTo>
                  <a:pt x="86" y="196"/>
                  <a:pt x="86" y="196"/>
                  <a:pt x="86" y="196"/>
                </a:cubicBezTo>
                <a:cubicBezTo>
                  <a:pt x="86" y="196"/>
                  <a:pt x="83" y="194"/>
                  <a:pt x="79" y="194"/>
                </a:cubicBezTo>
                <a:cubicBezTo>
                  <a:pt x="76" y="194"/>
                  <a:pt x="79" y="197"/>
                  <a:pt x="77" y="198"/>
                </a:cubicBezTo>
                <a:cubicBezTo>
                  <a:pt x="76" y="198"/>
                  <a:pt x="78" y="201"/>
                  <a:pt x="79" y="203"/>
                </a:cubicBezTo>
                <a:cubicBezTo>
                  <a:pt x="80" y="205"/>
                  <a:pt x="81" y="206"/>
                  <a:pt x="86" y="206"/>
                </a:cubicBezTo>
                <a:cubicBezTo>
                  <a:pt x="90" y="206"/>
                  <a:pt x="89" y="209"/>
                  <a:pt x="89" y="213"/>
                </a:cubicBezTo>
                <a:cubicBezTo>
                  <a:pt x="89" y="216"/>
                  <a:pt x="82" y="213"/>
                  <a:pt x="79" y="212"/>
                </a:cubicBezTo>
                <a:cubicBezTo>
                  <a:pt x="77" y="211"/>
                  <a:pt x="71" y="207"/>
                  <a:pt x="69" y="207"/>
                </a:cubicBezTo>
                <a:cubicBezTo>
                  <a:pt x="66" y="206"/>
                  <a:pt x="63" y="204"/>
                  <a:pt x="63" y="201"/>
                </a:cubicBezTo>
                <a:cubicBezTo>
                  <a:pt x="64" y="197"/>
                  <a:pt x="63" y="201"/>
                  <a:pt x="63" y="200"/>
                </a:cubicBezTo>
                <a:cubicBezTo>
                  <a:pt x="63" y="198"/>
                  <a:pt x="59" y="191"/>
                  <a:pt x="60" y="190"/>
                </a:cubicBezTo>
                <a:cubicBezTo>
                  <a:pt x="60" y="188"/>
                  <a:pt x="63" y="183"/>
                  <a:pt x="57" y="182"/>
                </a:cubicBezTo>
                <a:cubicBezTo>
                  <a:pt x="52" y="180"/>
                  <a:pt x="50" y="177"/>
                  <a:pt x="47" y="176"/>
                </a:cubicBezTo>
                <a:cubicBezTo>
                  <a:pt x="45" y="175"/>
                  <a:pt x="39" y="167"/>
                  <a:pt x="39" y="167"/>
                </a:cubicBezTo>
                <a:cubicBezTo>
                  <a:pt x="39" y="167"/>
                  <a:pt x="44" y="170"/>
                  <a:pt x="47" y="173"/>
                </a:cubicBezTo>
                <a:cubicBezTo>
                  <a:pt x="51" y="175"/>
                  <a:pt x="55" y="174"/>
                  <a:pt x="61" y="175"/>
                </a:cubicBezTo>
                <a:cubicBezTo>
                  <a:pt x="66" y="177"/>
                  <a:pt x="67" y="177"/>
                  <a:pt x="78" y="181"/>
                </a:cubicBezTo>
                <a:cubicBezTo>
                  <a:pt x="89" y="184"/>
                  <a:pt x="99" y="180"/>
                  <a:pt x="108" y="177"/>
                </a:cubicBezTo>
                <a:cubicBezTo>
                  <a:pt x="118" y="175"/>
                  <a:pt x="116" y="168"/>
                  <a:pt x="115" y="165"/>
                </a:cubicBezTo>
                <a:cubicBezTo>
                  <a:pt x="115" y="163"/>
                  <a:pt x="110" y="156"/>
                  <a:pt x="107" y="155"/>
                </a:cubicBezTo>
                <a:cubicBezTo>
                  <a:pt x="103" y="153"/>
                  <a:pt x="101" y="153"/>
                  <a:pt x="94" y="150"/>
                </a:cubicBezTo>
                <a:cubicBezTo>
                  <a:pt x="87" y="146"/>
                  <a:pt x="77" y="141"/>
                  <a:pt x="71" y="138"/>
                </a:cubicBezTo>
                <a:cubicBezTo>
                  <a:pt x="65" y="135"/>
                  <a:pt x="65" y="137"/>
                  <a:pt x="57" y="137"/>
                </a:cubicBezTo>
                <a:cubicBezTo>
                  <a:pt x="49" y="137"/>
                  <a:pt x="50" y="137"/>
                  <a:pt x="49" y="136"/>
                </a:cubicBezTo>
                <a:cubicBezTo>
                  <a:pt x="48" y="135"/>
                  <a:pt x="41" y="131"/>
                  <a:pt x="36" y="132"/>
                </a:cubicBezTo>
                <a:cubicBezTo>
                  <a:pt x="36" y="132"/>
                  <a:pt x="37" y="131"/>
                  <a:pt x="38" y="131"/>
                </a:cubicBezTo>
                <a:cubicBezTo>
                  <a:pt x="39" y="131"/>
                  <a:pt x="39" y="131"/>
                  <a:pt x="43" y="131"/>
                </a:cubicBezTo>
                <a:cubicBezTo>
                  <a:pt x="47" y="131"/>
                  <a:pt x="46" y="131"/>
                  <a:pt x="47" y="130"/>
                </a:cubicBezTo>
                <a:cubicBezTo>
                  <a:pt x="47" y="129"/>
                  <a:pt x="46" y="128"/>
                  <a:pt x="42" y="128"/>
                </a:cubicBezTo>
                <a:cubicBezTo>
                  <a:pt x="38" y="127"/>
                  <a:pt x="40" y="127"/>
                  <a:pt x="37" y="127"/>
                </a:cubicBezTo>
                <a:cubicBezTo>
                  <a:pt x="34" y="126"/>
                  <a:pt x="33" y="129"/>
                  <a:pt x="32" y="129"/>
                </a:cubicBezTo>
                <a:cubicBezTo>
                  <a:pt x="32" y="129"/>
                  <a:pt x="32" y="129"/>
                  <a:pt x="32" y="129"/>
                </a:cubicBezTo>
                <a:cubicBezTo>
                  <a:pt x="32" y="129"/>
                  <a:pt x="31" y="130"/>
                  <a:pt x="31" y="130"/>
                </a:cubicBezTo>
                <a:cubicBezTo>
                  <a:pt x="30" y="132"/>
                  <a:pt x="29" y="133"/>
                  <a:pt x="27" y="134"/>
                </a:cubicBezTo>
                <a:cubicBezTo>
                  <a:pt x="22" y="136"/>
                  <a:pt x="19" y="138"/>
                  <a:pt x="16" y="140"/>
                </a:cubicBezTo>
                <a:cubicBezTo>
                  <a:pt x="14" y="143"/>
                  <a:pt x="11" y="143"/>
                  <a:pt x="10" y="143"/>
                </a:cubicBezTo>
                <a:cubicBezTo>
                  <a:pt x="10" y="144"/>
                  <a:pt x="10" y="144"/>
                  <a:pt x="10" y="144"/>
                </a:cubicBezTo>
                <a:cubicBezTo>
                  <a:pt x="10" y="144"/>
                  <a:pt x="10" y="144"/>
                  <a:pt x="10" y="144"/>
                </a:cubicBezTo>
                <a:cubicBezTo>
                  <a:pt x="10" y="144"/>
                  <a:pt x="10" y="144"/>
                  <a:pt x="10" y="145"/>
                </a:cubicBezTo>
                <a:cubicBezTo>
                  <a:pt x="12" y="150"/>
                  <a:pt x="14" y="152"/>
                  <a:pt x="17" y="154"/>
                </a:cubicBezTo>
                <a:cubicBezTo>
                  <a:pt x="17" y="155"/>
                  <a:pt x="18" y="155"/>
                  <a:pt x="19" y="156"/>
                </a:cubicBezTo>
                <a:cubicBezTo>
                  <a:pt x="21" y="157"/>
                  <a:pt x="22" y="159"/>
                  <a:pt x="22" y="161"/>
                </a:cubicBezTo>
                <a:cubicBezTo>
                  <a:pt x="22" y="163"/>
                  <a:pt x="21" y="165"/>
                  <a:pt x="20" y="166"/>
                </a:cubicBezTo>
                <a:cubicBezTo>
                  <a:pt x="19" y="167"/>
                  <a:pt x="18" y="168"/>
                  <a:pt x="18" y="168"/>
                </a:cubicBezTo>
                <a:cubicBezTo>
                  <a:pt x="18" y="170"/>
                  <a:pt x="17" y="170"/>
                  <a:pt x="17" y="171"/>
                </a:cubicBezTo>
                <a:cubicBezTo>
                  <a:pt x="17" y="172"/>
                  <a:pt x="17" y="172"/>
                  <a:pt x="17" y="172"/>
                </a:cubicBezTo>
                <a:cubicBezTo>
                  <a:pt x="17" y="172"/>
                  <a:pt x="17" y="173"/>
                  <a:pt x="18" y="174"/>
                </a:cubicBezTo>
                <a:cubicBezTo>
                  <a:pt x="22" y="178"/>
                  <a:pt x="24" y="183"/>
                  <a:pt x="24" y="186"/>
                </a:cubicBezTo>
                <a:cubicBezTo>
                  <a:pt x="24" y="188"/>
                  <a:pt x="24" y="189"/>
                  <a:pt x="23" y="190"/>
                </a:cubicBezTo>
                <a:cubicBezTo>
                  <a:pt x="22" y="191"/>
                  <a:pt x="21" y="192"/>
                  <a:pt x="21" y="193"/>
                </a:cubicBezTo>
                <a:cubicBezTo>
                  <a:pt x="21" y="194"/>
                  <a:pt x="22" y="194"/>
                  <a:pt x="22" y="195"/>
                </a:cubicBezTo>
                <a:cubicBezTo>
                  <a:pt x="22" y="196"/>
                  <a:pt x="23" y="197"/>
                  <a:pt x="23" y="198"/>
                </a:cubicBezTo>
                <a:cubicBezTo>
                  <a:pt x="23" y="199"/>
                  <a:pt x="23" y="199"/>
                  <a:pt x="23" y="199"/>
                </a:cubicBezTo>
                <a:cubicBezTo>
                  <a:pt x="23" y="200"/>
                  <a:pt x="23" y="200"/>
                  <a:pt x="24" y="200"/>
                </a:cubicBezTo>
                <a:cubicBezTo>
                  <a:pt x="25" y="201"/>
                  <a:pt x="26" y="202"/>
                  <a:pt x="26" y="203"/>
                </a:cubicBezTo>
                <a:cubicBezTo>
                  <a:pt x="25" y="204"/>
                  <a:pt x="25" y="205"/>
                  <a:pt x="25" y="206"/>
                </a:cubicBezTo>
                <a:cubicBezTo>
                  <a:pt x="25" y="206"/>
                  <a:pt x="25" y="206"/>
                  <a:pt x="25" y="206"/>
                </a:cubicBezTo>
                <a:cubicBezTo>
                  <a:pt x="26" y="207"/>
                  <a:pt x="28" y="208"/>
                  <a:pt x="28" y="211"/>
                </a:cubicBezTo>
                <a:cubicBezTo>
                  <a:pt x="28" y="213"/>
                  <a:pt x="28" y="214"/>
                  <a:pt x="27" y="215"/>
                </a:cubicBezTo>
                <a:cubicBezTo>
                  <a:pt x="26" y="215"/>
                  <a:pt x="25" y="216"/>
                  <a:pt x="25" y="216"/>
                </a:cubicBezTo>
                <a:cubicBezTo>
                  <a:pt x="27" y="217"/>
                  <a:pt x="29" y="218"/>
                  <a:pt x="30" y="219"/>
                </a:cubicBezTo>
                <a:cubicBezTo>
                  <a:pt x="33" y="220"/>
                  <a:pt x="35" y="222"/>
                  <a:pt x="35" y="225"/>
                </a:cubicBezTo>
                <a:cubicBezTo>
                  <a:pt x="35" y="228"/>
                  <a:pt x="33" y="231"/>
                  <a:pt x="31" y="233"/>
                </a:cubicBezTo>
                <a:cubicBezTo>
                  <a:pt x="28" y="236"/>
                  <a:pt x="26" y="238"/>
                  <a:pt x="24" y="240"/>
                </a:cubicBezTo>
                <a:cubicBezTo>
                  <a:pt x="21" y="244"/>
                  <a:pt x="16" y="248"/>
                  <a:pt x="13" y="251"/>
                </a:cubicBezTo>
                <a:cubicBezTo>
                  <a:pt x="13" y="252"/>
                  <a:pt x="12" y="253"/>
                  <a:pt x="11" y="254"/>
                </a:cubicBezTo>
                <a:cubicBezTo>
                  <a:pt x="14" y="253"/>
                  <a:pt x="9" y="258"/>
                  <a:pt x="10" y="259"/>
                </a:cubicBezTo>
                <a:cubicBezTo>
                  <a:pt x="11" y="261"/>
                  <a:pt x="15" y="260"/>
                  <a:pt x="19" y="261"/>
                </a:cubicBezTo>
                <a:cubicBezTo>
                  <a:pt x="22" y="262"/>
                  <a:pt x="21" y="263"/>
                  <a:pt x="18" y="263"/>
                </a:cubicBezTo>
                <a:cubicBezTo>
                  <a:pt x="15" y="262"/>
                  <a:pt x="14" y="264"/>
                  <a:pt x="12" y="265"/>
                </a:cubicBezTo>
                <a:cubicBezTo>
                  <a:pt x="10" y="265"/>
                  <a:pt x="9" y="265"/>
                  <a:pt x="8" y="266"/>
                </a:cubicBezTo>
                <a:cubicBezTo>
                  <a:pt x="8" y="268"/>
                  <a:pt x="8" y="273"/>
                  <a:pt x="4" y="277"/>
                </a:cubicBezTo>
                <a:cubicBezTo>
                  <a:pt x="3" y="278"/>
                  <a:pt x="3" y="279"/>
                  <a:pt x="3" y="279"/>
                </a:cubicBezTo>
                <a:cubicBezTo>
                  <a:pt x="2" y="280"/>
                  <a:pt x="4" y="282"/>
                  <a:pt x="4" y="287"/>
                </a:cubicBezTo>
                <a:cubicBezTo>
                  <a:pt x="4" y="288"/>
                  <a:pt x="3" y="289"/>
                  <a:pt x="3" y="290"/>
                </a:cubicBezTo>
                <a:cubicBezTo>
                  <a:pt x="2" y="291"/>
                  <a:pt x="1" y="292"/>
                  <a:pt x="1" y="292"/>
                </a:cubicBezTo>
                <a:cubicBezTo>
                  <a:pt x="1" y="292"/>
                  <a:pt x="1" y="292"/>
                  <a:pt x="0" y="292"/>
                </a:cubicBezTo>
                <a:cubicBezTo>
                  <a:pt x="0" y="293"/>
                  <a:pt x="1" y="295"/>
                  <a:pt x="3" y="299"/>
                </a:cubicBezTo>
                <a:cubicBezTo>
                  <a:pt x="7" y="305"/>
                  <a:pt x="10" y="309"/>
                  <a:pt x="13" y="311"/>
                </a:cubicBezTo>
                <a:cubicBezTo>
                  <a:pt x="16" y="313"/>
                  <a:pt x="19" y="314"/>
                  <a:pt x="23" y="314"/>
                </a:cubicBezTo>
                <a:cubicBezTo>
                  <a:pt x="26" y="314"/>
                  <a:pt x="28" y="314"/>
                  <a:pt x="30" y="315"/>
                </a:cubicBezTo>
                <a:cubicBezTo>
                  <a:pt x="32" y="316"/>
                  <a:pt x="32" y="318"/>
                  <a:pt x="33" y="320"/>
                </a:cubicBezTo>
                <a:cubicBezTo>
                  <a:pt x="34" y="323"/>
                  <a:pt x="35" y="325"/>
                  <a:pt x="37" y="328"/>
                </a:cubicBezTo>
                <a:cubicBezTo>
                  <a:pt x="40" y="331"/>
                  <a:pt x="42" y="333"/>
                  <a:pt x="44" y="335"/>
                </a:cubicBezTo>
                <a:cubicBezTo>
                  <a:pt x="45" y="338"/>
                  <a:pt x="47" y="339"/>
                  <a:pt x="47" y="342"/>
                </a:cubicBezTo>
                <a:cubicBezTo>
                  <a:pt x="47" y="343"/>
                  <a:pt x="46" y="344"/>
                  <a:pt x="45" y="345"/>
                </a:cubicBezTo>
                <a:cubicBezTo>
                  <a:pt x="44" y="346"/>
                  <a:pt x="43" y="346"/>
                  <a:pt x="42" y="346"/>
                </a:cubicBezTo>
                <a:cubicBezTo>
                  <a:pt x="40" y="346"/>
                  <a:pt x="37" y="345"/>
                  <a:pt x="36" y="344"/>
                </a:cubicBezTo>
                <a:cubicBezTo>
                  <a:pt x="36" y="345"/>
                  <a:pt x="36" y="345"/>
                  <a:pt x="36" y="346"/>
                </a:cubicBezTo>
                <a:cubicBezTo>
                  <a:pt x="37" y="350"/>
                  <a:pt x="37" y="354"/>
                  <a:pt x="38" y="355"/>
                </a:cubicBezTo>
                <a:cubicBezTo>
                  <a:pt x="38" y="356"/>
                  <a:pt x="38" y="356"/>
                  <a:pt x="38" y="356"/>
                </a:cubicBezTo>
                <a:cubicBezTo>
                  <a:pt x="38" y="356"/>
                  <a:pt x="38" y="356"/>
                  <a:pt x="39" y="356"/>
                </a:cubicBezTo>
                <a:cubicBezTo>
                  <a:pt x="40" y="356"/>
                  <a:pt x="41" y="356"/>
                  <a:pt x="42" y="356"/>
                </a:cubicBezTo>
                <a:cubicBezTo>
                  <a:pt x="44" y="355"/>
                  <a:pt x="45" y="355"/>
                  <a:pt x="46" y="355"/>
                </a:cubicBezTo>
                <a:cubicBezTo>
                  <a:pt x="55" y="355"/>
                  <a:pt x="60" y="361"/>
                  <a:pt x="63" y="364"/>
                </a:cubicBezTo>
                <a:cubicBezTo>
                  <a:pt x="74" y="375"/>
                  <a:pt x="74" y="375"/>
                  <a:pt x="74" y="375"/>
                </a:cubicBezTo>
                <a:cubicBezTo>
                  <a:pt x="75" y="376"/>
                  <a:pt x="75" y="376"/>
                  <a:pt x="77" y="376"/>
                </a:cubicBezTo>
                <a:cubicBezTo>
                  <a:pt x="79" y="377"/>
                  <a:pt x="83" y="377"/>
                  <a:pt x="89" y="379"/>
                </a:cubicBezTo>
                <a:cubicBezTo>
                  <a:pt x="96" y="380"/>
                  <a:pt x="98" y="380"/>
                  <a:pt x="101" y="381"/>
                </a:cubicBezTo>
                <a:cubicBezTo>
                  <a:pt x="103" y="382"/>
                  <a:pt x="104" y="383"/>
                  <a:pt x="106" y="385"/>
                </a:cubicBezTo>
                <a:cubicBezTo>
                  <a:pt x="107" y="386"/>
                  <a:pt x="107" y="387"/>
                  <a:pt x="107" y="388"/>
                </a:cubicBezTo>
                <a:cubicBezTo>
                  <a:pt x="107" y="390"/>
                  <a:pt x="106" y="392"/>
                  <a:pt x="105" y="393"/>
                </a:cubicBezTo>
                <a:cubicBezTo>
                  <a:pt x="104" y="394"/>
                  <a:pt x="104" y="394"/>
                  <a:pt x="104" y="395"/>
                </a:cubicBezTo>
                <a:cubicBezTo>
                  <a:pt x="104" y="395"/>
                  <a:pt x="106" y="396"/>
                  <a:pt x="107" y="397"/>
                </a:cubicBezTo>
                <a:cubicBezTo>
                  <a:pt x="108" y="397"/>
                  <a:pt x="109" y="398"/>
                  <a:pt x="109" y="399"/>
                </a:cubicBezTo>
                <a:cubicBezTo>
                  <a:pt x="109" y="401"/>
                  <a:pt x="108" y="401"/>
                  <a:pt x="107" y="402"/>
                </a:cubicBezTo>
                <a:cubicBezTo>
                  <a:pt x="107" y="402"/>
                  <a:pt x="106" y="403"/>
                  <a:pt x="105" y="403"/>
                </a:cubicBezTo>
                <a:cubicBezTo>
                  <a:pt x="103" y="405"/>
                  <a:pt x="100" y="405"/>
                  <a:pt x="98" y="406"/>
                </a:cubicBezTo>
                <a:cubicBezTo>
                  <a:pt x="95" y="407"/>
                  <a:pt x="94" y="408"/>
                  <a:pt x="94" y="408"/>
                </a:cubicBezTo>
                <a:cubicBezTo>
                  <a:pt x="94" y="408"/>
                  <a:pt x="94" y="408"/>
                  <a:pt x="94" y="408"/>
                </a:cubicBezTo>
                <a:cubicBezTo>
                  <a:pt x="94" y="409"/>
                  <a:pt x="94" y="409"/>
                  <a:pt x="94" y="409"/>
                </a:cubicBezTo>
                <a:cubicBezTo>
                  <a:pt x="94" y="409"/>
                  <a:pt x="95" y="410"/>
                  <a:pt x="95" y="410"/>
                </a:cubicBezTo>
                <a:cubicBezTo>
                  <a:pt x="96" y="411"/>
                  <a:pt x="97" y="412"/>
                  <a:pt x="97" y="413"/>
                </a:cubicBezTo>
                <a:cubicBezTo>
                  <a:pt x="97" y="415"/>
                  <a:pt x="96" y="415"/>
                  <a:pt x="95" y="416"/>
                </a:cubicBezTo>
                <a:cubicBezTo>
                  <a:pt x="94" y="417"/>
                  <a:pt x="93" y="418"/>
                  <a:pt x="92" y="418"/>
                </a:cubicBezTo>
                <a:cubicBezTo>
                  <a:pt x="93" y="419"/>
                  <a:pt x="94" y="420"/>
                  <a:pt x="94" y="422"/>
                </a:cubicBezTo>
                <a:cubicBezTo>
                  <a:pt x="94" y="423"/>
                  <a:pt x="93" y="424"/>
                  <a:pt x="92" y="426"/>
                </a:cubicBezTo>
                <a:cubicBezTo>
                  <a:pt x="90" y="427"/>
                  <a:pt x="89" y="429"/>
                  <a:pt x="88" y="430"/>
                </a:cubicBezTo>
                <a:cubicBezTo>
                  <a:pt x="88" y="431"/>
                  <a:pt x="87" y="432"/>
                  <a:pt x="85" y="433"/>
                </a:cubicBezTo>
                <a:cubicBezTo>
                  <a:pt x="86" y="433"/>
                  <a:pt x="86" y="434"/>
                  <a:pt x="86" y="434"/>
                </a:cubicBezTo>
                <a:cubicBezTo>
                  <a:pt x="87" y="435"/>
                  <a:pt x="89" y="437"/>
                  <a:pt x="90" y="437"/>
                </a:cubicBezTo>
                <a:cubicBezTo>
                  <a:pt x="90" y="438"/>
                  <a:pt x="92" y="439"/>
                  <a:pt x="95" y="441"/>
                </a:cubicBezTo>
                <a:cubicBezTo>
                  <a:pt x="97" y="442"/>
                  <a:pt x="100" y="444"/>
                  <a:pt x="102" y="446"/>
                </a:cubicBezTo>
                <a:cubicBezTo>
                  <a:pt x="104" y="446"/>
                  <a:pt x="105" y="447"/>
                  <a:pt x="105" y="448"/>
                </a:cubicBezTo>
                <a:cubicBezTo>
                  <a:pt x="105" y="447"/>
                  <a:pt x="106" y="447"/>
                  <a:pt x="106" y="447"/>
                </a:cubicBezTo>
                <a:cubicBezTo>
                  <a:pt x="107" y="447"/>
                  <a:pt x="109" y="447"/>
                  <a:pt x="110" y="447"/>
                </a:cubicBezTo>
                <a:cubicBezTo>
                  <a:pt x="112" y="447"/>
                  <a:pt x="113" y="447"/>
                  <a:pt x="115" y="447"/>
                </a:cubicBezTo>
                <a:cubicBezTo>
                  <a:pt x="120" y="448"/>
                  <a:pt x="123" y="449"/>
                  <a:pt x="126" y="451"/>
                </a:cubicBezTo>
                <a:cubicBezTo>
                  <a:pt x="128" y="452"/>
                  <a:pt x="130" y="453"/>
                  <a:pt x="134" y="454"/>
                </a:cubicBezTo>
                <a:cubicBezTo>
                  <a:pt x="138" y="454"/>
                  <a:pt x="140" y="455"/>
                  <a:pt x="141" y="456"/>
                </a:cubicBezTo>
                <a:cubicBezTo>
                  <a:pt x="143" y="457"/>
                  <a:pt x="142" y="456"/>
                  <a:pt x="143" y="456"/>
                </a:cubicBezTo>
                <a:cubicBezTo>
                  <a:pt x="144" y="457"/>
                  <a:pt x="146" y="456"/>
                  <a:pt x="147" y="456"/>
                </a:cubicBezTo>
                <a:cubicBezTo>
                  <a:pt x="150" y="456"/>
                  <a:pt x="152" y="457"/>
                  <a:pt x="154" y="459"/>
                </a:cubicBezTo>
                <a:cubicBezTo>
                  <a:pt x="156" y="461"/>
                  <a:pt x="156" y="462"/>
                  <a:pt x="156" y="464"/>
                </a:cubicBezTo>
                <a:cubicBezTo>
                  <a:pt x="156" y="464"/>
                  <a:pt x="156" y="465"/>
                  <a:pt x="156" y="465"/>
                </a:cubicBezTo>
                <a:cubicBezTo>
                  <a:pt x="157" y="465"/>
                  <a:pt x="158" y="465"/>
                  <a:pt x="160" y="466"/>
                </a:cubicBezTo>
                <a:cubicBezTo>
                  <a:pt x="165" y="466"/>
                  <a:pt x="167" y="466"/>
                  <a:pt x="169" y="467"/>
                </a:cubicBezTo>
                <a:cubicBezTo>
                  <a:pt x="170" y="467"/>
                  <a:pt x="172" y="468"/>
                  <a:pt x="172" y="468"/>
                </a:cubicBezTo>
                <a:cubicBezTo>
                  <a:pt x="172" y="468"/>
                  <a:pt x="173" y="468"/>
                  <a:pt x="173" y="468"/>
                </a:cubicBezTo>
                <a:cubicBezTo>
                  <a:pt x="173" y="468"/>
                  <a:pt x="174" y="468"/>
                  <a:pt x="175" y="468"/>
                </a:cubicBezTo>
                <a:cubicBezTo>
                  <a:pt x="175" y="468"/>
                  <a:pt x="175" y="468"/>
                  <a:pt x="175" y="468"/>
                </a:cubicBezTo>
                <a:cubicBezTo>
                  <a:pt x="174" y="466"/>
                  <a:pt x="170" y="462"/>
                  <a:pt x="168" y="457"/>
                </a:cubicBezTo>
                <a:cubicBezTo>
                  <a:pt x="167" y="454"/>
                  <a:pt x="167" y="452"/>
                  <a:pt x="167" y="451"/>
                </a:cubicBezTo>
                <a:cubicBezTo>
                  <a:pt x="167" y="449"/>
                  <a:pt x="167" y="449"/>
                  <a:pt x="166" y="447"/>
                </a:cubicBezTo>
                <a:cubicBezTo>
                  <a:pt x="165" y="444"/>
                  <a:pt x="164" y="444"/>
                  <a:pt x="162" y="442"/>
                </a:cubicBezTo>
                <a:cubicBezTo>
                  <a:pt x="161" y="441"/>
                  <a:pt x="161" y="440"/>
                  <a:pt x="161" y="439"/>
                </a:cubicBezTo>
                <a:cubicBezTo>
                  <a:pt x="161" y="438"/>
                  <a:pt x="162" y="437"/>
                  <a:pt x="162" y="436"/>
                </a:cubicBezTo>
                <a:cubicBezTo>
                  <a:pt x="163" y="435"/>
                  <a:pt x="163" y="434"/>
                  <a:pt x="164" y="433"/>
                </a:cubicBezTo>
                <a:cubicBezTo>
                  <a:pt x="166" y="431"/>
                  <a:pt x="167" y="429"/>
                  <a:pt x="168" y="428"/>
                </a:cubicBezTo>
                <a:cubicBezTo>
                  <a:pt x="170" y="426"/>
                  <a:pt x="172" y="423"/>
                  <a:pt x="174" y="422"/>
                </a:cubicBezTo>
                <a:cubicBezTo>
                  <a:pt x="175" y="421"/>
                  <a:pt x="176" y="419"/>
                  <a:pt x="177" y="418"/>
                </a:cubicBezTo>
                <a:cubicBezTo>
                  <a:pt x="177" y="417"/>
                  <a:pt x="177" y="415"/>
                  <a:pt x="176" y="413"/>
                </a:cubicBezTo>
                <a:cubicBezTo>
                  <a:pt x="175" y="410"/>
                  <a:pt x="174" y="407"/>
                  <a:pt x="173" y="406"/>
                </a:cubicBezTo>
                <a:cubicBezTo>
                  <a:pt x="171" y="405"/>
                  <a:pt x="171" y="405"/>
                  <a:pt x="169" y="404"/>
                </a:cubicBezTo>
                <a:cubicBezTo>
                  <a:pt x="167" y="403"/>
                  <a:pt x="165" y="402"/>
                  <a:pt x="161" y="400"/>
                </a:cubicBezTo>
                <a:cubicBezTo>
                  <a:pt x="159" y="400"/>
                  <a:pt x="158" y="399"/>
                  <a:pt x="157" y="398"/>
                </a:cubicBezTo>
                <a:cubicBezTo>
                  <a:pt x="156" y="397"/>
                  <a:pt x="156" y="396"/>
                  <a:pt x="156" y="395"/>
                </a:cubicBezTo>
                <a:cubicBezTo>
                  <a:pt x="156" y="392"/>
                  <a:pt x="157" y="391"/>
                  <a:pt x="158" y="390"/>
                </a:cubicBezTo>
                <a:cubicBezTo>
                  <a:pt x="159" y="388"/>
                  <a:pt x="160" y="387"/>
                  <a:pt x="160" y="387"/>
                </a:cubicBezTo>
                <a:cubicBezTo>
                  <a:pt x="160" y="386"/>
                  <a:pt x="159" y="385"/>
                  <a:pt x="159" y="383"/>
                </a:cubicBezTo>
                <a:cubicBezTo>
                  <a:pt x="159" y="380"/>
                  <a:pt x="160" y="377"/>
                  <a:pt x="164" y="373"/>
                </a:cubicBezTo>
                <a:cubicBezTo>
                  <a:pt x="165" y="372"/>
                  <a:pt x="167" y="371"/>
                  <a:pt x="169" y="371"/>
                </a:cubicBezTo>
                <a:cubicBezTo>
                  <a:pt x="170" y="371"/>
                  <a:pt x="172" y="372"/>
                  <a:pt x="173" y="373"/>
                </a:cubicBezTo>
                <a:cubicBezTo>
                  <a:pt x="173" y="374"/>
                  <a:pt x="174" y="375"/>
                  <a:pt x="174" y="377"/>
                </a:cubicBezTo>
                <a:cubicBezTo>
                  <a:pt x="175" y="378"/>
                  <a:pt x="175" y="379"/>
                  <a:pt x="176" y="379"/>
                </a:cubicBezTo>
                <a:cubicBezTo>
                  <a:pt x="176" y="379"/>
                  <a:pt x="176" y="378"/>
                  <a:pt x="176" y="378"/>
                </a:cubicBezTo>
                <a:cubicBezTo>
                  <a:pt x="176" y="376"/>
                  <a:pt x="177" y="375"/>
                  <a:pt x="178" y="374"/>
                </a:cubicBezTo>
                <a:cubicBezTo>
                  <a:pt x="179" y="373"/>
                  <a:pt x="180" y="372"/>
                  <a:pt x="181" y="371"/>
                </a:cubicBezTo>
                <a:cubicBezTo>
                  <a:pt x="183" y="369"/>
                  <a:pt x="186" y="368"/>
                  <a:pt x="187" y="367"/>
                </a:cubicBezTo>
                <a:cubicBezTo>
                  <a:pt x="188" y="366"/>
                  <a:pt x="190" y="365"/>
                  <a:pt x="192" y="364"/>
                </a:cubicBezTo>
                <a:cubicBezTo>
                  <a:pt x="194" y="363"/>
                  <a:pt x="195" y="362"/>
                  <a:pt x="197" y="362"/>
                </a:cubicBezTo>
                <a:cubicBezTo>
                  <a:pt x="200" y="362"/>
                  <a:pt x="203" y="362"/>
                  <a:pt x="207" y="362"/>
                </a:cubicBezTo>
                <a:cubicBezTo>
                  <a:pt x="212" y="362"/>
                  <a:pt x="216" y="363"/>
                  <a:pt x="225" y="368"/>
                </a:cubicBezTo>
                <a:cubicBezTo>
                  <a:pt x="228" y="370"/>
                  <a:pt x="230" y="370"/>
                  <a:pt x="230" y="370"/>
                </a:cubicBezTo>
                <a:cubicBezTo>
                  <a:pt x="230" y="370"/>
                  <a:pt x="231" y="370"/>
                  <a:pt x="232" y="370"/>
                </a:cubicBezTo>
                <a:cubicBezTo>
                  <a:pt x="233" y="369"/>
                  <a:pt x="234" y="368"/>
                  <a:pt x="236" y="368"/>
                </a:cubicBezTo>
                <a:cubicBezTo>
                  <a:pt x="239" y="367"/>
                  <a:pt x="241" y="367"/>
                  <a:pt x="244" y="367"/>
                </a:cubicBezTo>
                <a:cubicBezTo>
                  <a:pt x="249" y="367"/>
                  <a:pt x="254" y="368"/>
                  <a:pt x="258" y="368"/>
                </a:cubicBezTo>
                <a:cubicBezTo>
                  <a:pt x="263" y="368"/>
                  <a:pt x="267" y="371"/>
                  <a:pt x="270" y="372"/>
                </a:cubicBezTo>
                <a:cubicBezTo>
                  <a:pt x="270" y="372"/>
                  <a:pt x="271" y="372"/>
                  <a:pt x="271" y="372"/>
                </a:cubicBezTo>
                <a:cubicBezTo>
                  <a:pt x="271" y="372"/>
                  <a:pt x="274" y="372"/>
                  <a:pt x="277" y="371"/>
                </a:cubicBezTo>
                <a:cubicBezTo>
                  <a:pt x="279" y="370"/>
                  <a:pt x="281" y="369"/>
                  <a:pt x="282" y="368"/>
                </a:cubicBezTo>
                <a:cubicBezTo>
                  <a:pt x="282" y="368"/>
                  <a:pt x="282" y="368"/>
                  <a:pt x="282" y="368"/>
                </a:cubicBezTo>
                <a:cubicBezTo>
                  <a:pt x="281" y="368"/>
                  <a:pt x="280" y="367"/>
                  <a:pt x="279" y="366"/>
                </a:cubicBezTo>
                <a:cubicBezTo>
                  <a:pt x="277" y="364"/>
                  <a:pt x="275" y="362"/>
                  <a:pt x="273" y="361"/>
                </a:cubicBezTo>
                <a:cubicBezTo>
                  <a:pt x="272" y="360"/>
                  <a:pt x="272" y="359"/>
                  <a:pt x="272" y="357"/>
                </a:cubicBezTo>
                <a:cubicBezTo>
                  <a:pt x="272" y="356"/>
                  <a:pt x="273" y="354"/>
                  <a:pt x="273" y="354"/>
                </a:cubicBezTo>
                <a:cubicBezTo>
                  <a:pt x="274" y="353"/>
                  <a:pt x="275" y="352"/>
                  <a:pt x="276" y="352"/>
                </a:cubicBezTo>
                <a:cubicBezTo>
                  <a:pt x="278" y="351"/>
                  <a:pt x="281" y="350"/>
                  <a:pt x="281" y="349"/>
                </a:cubicBezTo>
                <a:cubicBezTo>
                  <a:pt x="282" y="348"/>
                  <a:pt x="284" y="346"/>
                  <a:pt x="286" y="344"/>
                </a:cubicBezTo>
                <a:cubicBezTo>
                  <a:pt x="286" y="344"/>
                  <a:pt x="286" y="343"/>
                  <a:pt x="286" y="343"/>
                </a:cubicBezTo>
                <a:cubicBezTo>
                  <a:pt x="284" y="342"/>
                  <a:pt x="283" y="341"/>
                  <a:pt x="282" y="340"/>
                </a:cubicBezTo>
                <a:cubicBezTo>
                  <a:pt x="281" y="339"/>
                  <a:pt x="280" y="339"/>
                  <a:pt x="280" y="337"/>
                </a:cubicBezTo>
                <a:cubicBezTo>
                  <a:pt x="280" y="336"/>
                  <a:pt x="281" y="335"/>
                  <a:pt x="281" y="334"/>
                </a:cubicBezTo>
                <a:cubicBezTo>
                  <a:pt x="282" y="334"/>
                  <a:pt x="282" y="333"/>
                  <a:pt x="283" y="333"/>
                </a:cubicBezTo>
                <a:cubicBezTo>
                  <a:pt x="285" y="332"/>
                  <a:pt x="287" y="332"/>
                  <a:pt x="289" y="332"/>
                </a:cubicBezTo>
                <a:cubicBezTo>
                  <a:pt x="291" y="332"/>
                  <a:pt x="294" y="332"/>
                  <a:pt x="297" y="333"/>
                </a:cubicBezTo>
                <a:cubicBezTo>
                  <a:pt x="298" y="333"/>
                  <a:pt x="299" y="333"/>
                  <a:pt x="300" y="333"/>
                </a:cubicBezTo>
                <a:cubicBezTo>
                  <a:pt x="306" y="334"/>
                  <a:pt x="313" y="328"/>
                  <a:pt x="323" y="325"/>
                </a:cubicBezTo>
                <a:cubicBezTo>
                  <a:pt x="332" y="323"/>
                  <a:pt x="339" y="318"/>
                  <a:pt x="346" y="318"/>
                </a:cubicBezTo>
                <a:cubicBezTo>
                  <a:pt x="348" y="318"/>
                  <a:pt x="351" y="318"/>
                  <a:pt x="353" y="318"/>
                </a:cubicBezTo>
                <a:cubicBezTo>
                  <a:pt x="356" y="318"/>
                  <a:pt x="358" y="318"/>
                  <a:pt x="360" y="318"/>
                </a:cubicBezTo>
                <a:cubicBezTo>
                  <a:pt x="362" y="319"/>
                  <a:pt x="364" y="319"/>
                  <a:pt x="365" y="320"/>
                </a:cubicBezTo>
                <a:cubicBezTo>
                  <a:pt x="367" y="322"/>
                  <a:pt x="368" y="324"/>
                  <a:pt x="369" y="326"/>
                </a:cubicBezTo>
                <a:cubicBezTo>
                  <a:pt x="370" y="328"/>
                  <a:pt x="371" y="330"/>
                  <a:pt x="372" y="331"/>
                </a:cubicBezTo>
                <a:cubicBezTo>
                  <a:pt x="373" y="332"/>
                  <a:pt x="373" y="332"/>
                  <a:pt x="374" y="332"/>
                </a:cubicBezTo>
                <a:cubicBezTo>
                  <a:pt x="377" y="332"/>
                  <a:pt x="380" y="331"/>
                  <a:pt x="384" y="331"/>
                </a:cubicBezTo>
                <a:cubicBezTo>
                  <a:pt x="387" y="331"/>
                  <a:pt x="389" y="332"/>
                  <a:pt x="391" y="334"/>
                </a:cubicBezTo>
                <a:cubicBezTo>
                  <a:pt x="391" y="334"/>
                  <a:pt x="391" y="335"/>
                  <a:pt x="392" y="336"/>
                </a:cubicBezTo>
                <a:cubicBezTo>
                  <a:pt x="393" y="336"/>
                  <a:pt x="394" y="336"/>
                  <a:pt x="395" y="335"/>
                </a:cubicBezTo>
                <a:cubicBezTo>
                  <a:pt x="398" y="335"/>
                  <a:pt x="402" y="333"/>
                  <a:pt x="405" y="332"/>
                </a:cubicBezTo>
                <a:cubicBezTo>
                  <a:pt x="408" y="330"/>
                  <a:pt x="410" y="330"/>
                  <a:pt x="412" y="330"/>
                </a:cubicBezTo>
                <a:cubicBezTo>
                  <a:pt x="413" y="330"/>
                  <a:pt x="415" y="330"/>
                  <a:pt x="416" y="331"/>
                </a:cubicBezTo>
                <a:cubicBezTo>
                  <a:pt x="417" y="332"/>
                  <a:pt x="417" y="333"/>
                  <a:pt x="417" y="334"/>
                </a:cubicBezTo>
                <a:cubicBezTo>
                  <a:pt x="417" y="334"/>
                  <a:pt x="417" y="334"/>
                  <a:pt x="417" y="334"/>
                </a:cubicBezTo>
                <a:cubicBezTo>
                  <a:pt x="418" y="335"/>
                  <a:pt x="418" y="336"/>
                  <a:pt x="419" y="337"/>
                </a:cubicBezTo>
                <a:cubicBezTo>
                  <a:pt x="420" y="338"/>
                  <a:pt x="421" y="341"/>
                  <a:pt x="423" y="343"/>
                </a:cubicBezTo>
                <a:cubicBezTo>
                  <a:pt x="427" y="349"/>
                  <a:pt x="432" y="355"/>
                  <a:pt x="436" y="359"/>
                </a:cubicBezTo>
                <a:cubicBezTo>
                  <a:pt x="440" y="363"/>
                  <a:pt x="443" y="366"/>
                  <a:pt x="443" y="366"/>
                </a:cubicBezTo>
                <a:cubicBezTo>
                  <a:pt x="443" y="366"/>
                  <a:pt x="444" y="366"/>
                  <a:pt x="444" y="366"/>
                </a:cubicBezTo>
                <a:cubicBezTo>
                  <a:pt x="445" y="364"/>
                  <a:pt x="447" y="363"/>
                  <a:pt x="449" y="363"/>
                </a:cubicBezTo>
                <a:cubicBezTo>
                  <a:pt x="451" y="363"/>
                  <a:pt x="453" y="364"/>
                  <a:pt x="454" y="366"/>
                </a:cubicBezTo>
                <a:cubicBezTo>
                  <a:pt x="456" y="368"/>
                  <a:pt x="458" y="368"/>
                  <a:pt x="461" y="368"/>
                </a:cubicBezTo>
                <a:cubicBezTo>
                  <a:pt x="462" y="368"/>
                  <a:pt x="463" y="368"/>
                  <a:pt x="464" y="368"/>
                </a:cubicBezTo>
                <a:cubicBezTo>
                  <a:pt x="467" y="368"/>
                  <a:pt x="471" y="368"/>
                  <a:pt x="475" y="370"/>
                </a:cubicBezTo>
                <a:cubicBezTo>
                  <a:pt x="481" y="372"/>
                  <a:pt x="482" y="378"/>
                  <a:pt x="485" y="383"/>
                </a:cubicBezTo>
                <a:cubicBezTo>
                  <a:pt x="486" y="384"/>
                  <a:pt x="486" y="384"/>
                  <a:pt x="486" y="384"/>
                </a:cubicBezTo>
                <a:cubicBezTo>
                  <a:pt x="487" y="384"/>
                  <a:pt x="488" y="384"/>
                  <a:pt x="490" y="383"/>
                </a:cubicBezTo>
                <a:cubicBezTo>
                  <a:pt x="492" y="382"/>
                  <a:pt x="494" y="381"/>
                  <a:pt x="498" y="380"/>
                </a:cubicBezTo>
                <a:cubicBezTo>
                  <a:pt x="499" y="379"/>
                  <a:pt x="500" y="379"/>
                  <a:pt x="501" y="379"/>
                </a:cubicBezTo>
                <a:cubicBezTo>
                  <a:pt x="503" y="379"/>
                  <a:pt x="504" y="379"/>
                  <a:pt x="505" y="381"/>
                </a:cubicBezTo>
                <a:cubicBezTo>
                  <a:pt x="506" y="382"/>
                  <a:pt x="506" y="383"/>
                  <a:pt x="506" y="384"/>
                </a:cubicBezTo>
                <a:cubicBezTo>
                  <a:pt x="506" y="385"/>
                  <a:pt x="506" y="386"/>
                  <a:pt x="506" y="387"/>
                </a:cubicBezTo>
                <a:cubicBezTo>
                  <a:pt x="506" y="386"/>
                  <a:pt x="507" y="386"/>
                  <a:pt x="508" y="386"/>
                </a:cubicBezTo>
                <a:cubicBezTo>
                  <a:pt x="508" y="386"/>
                  <a:pt x="508" y="386"/>
                  <a:pt x="508" y="386"/>
                </a:cubicBezTo>
                <a:cubicBezTo>
                  <a:pt x="510" y="385"/>
                  <a:pt x="513" y="383"/>
                  <a:pt x="519" y="382"/>
                </a:cubicBezTo>
                <a:cubicBezTo>
                  <a:pt x="522" y="382"/>
                  <a:pt x="523" y="381"/>
                  <a:pt x="524" y="380"/>
                </a:cubicBezTo>
                <a:cubicBezTo>
                  <a:pt x="525" y="379"/>
                  <a:pt x="525" y="378"/>
                  <a:pt x="526" y="377"/>
                </a:cubicBezTo>
                <a:cubicBezTo>
                  <a:pt x="528" y="375"/>
                  <a:pt x="530" y="375"/>
                  <a:pt x="533" y="374"/>
                </a:cubicBezTo>
                <a:cubicBezTo>
                  <a:pt x="536" y="373"/>
                  <a:pt x="541" y="372"/>
                  <a:pt x="548" y="370"/>
                </a:cubicBezTo>
                <a:cubicBezTo>
                  <a:pt x="551" y="369"/>
                  <a:pt x="553" y="369"/>
                  <a:pt x="555" y="369"/>
                </a:cubicBezTo>
                <a:cubicBezTo>
                  <a:pt x="557" y="369"/>
                  <a:pt x="558" y="369"/>
                  <a:pt x="559" y="370"/>
                </a:cubicBezTo>
                <a:cubicBezTo>
                  <a:pt x="560" y="371"/>
                  <a:pt x="561" y="372"/>
                  <a:pt x="561" y="373"/>
                </a:cubicBezTo>
                <a:cubicBezTo>
                  <a:pt x="561" y="374"/>
                  <a:pt x="561" y="375"/>
                  <a:pt x="562" y="375"/>
                </a:cubicBezTo>
                <a:cubicBezTo>
                  <a:pt x="567" y="377"/>
                  <a:pt x="570" y="379"/>
                  <a:pt x="573" y="379"/>
                </a:cubicBezTo>
                <a:cubicBezTo>
                  <a:pt x="575" y="379"/>
                  <a:pt x="578" y="379"/>
                  <a:pt x="581" y="380"/>
                </a:cubicBezTo>
                <a:cubicBezTo>
                  <a:pt x="584" y="380"/>
                  <a:pt x="587" y="381"/>
                  <a:pt x="589" y="381"/>
                </a:cubicBezTo>
                <a:cubicBezTo>
                  <a:pt x="590" y="381"/>
                  <a:pt x="590" y="380"/>
                  <a:pt x="591" y="379"/>
                </a:cubicBezTo>
                <a:cubicBezTo>
                  <a:pt x="592" y="378"/>
                  <a:pt x="593" y="375"/>
                  <a:pt x="595" y="373"/>
                </a:cubicBezTo>
                <a:cubicBezTo>
                  <a:pt x="595" y="373"/>
                  <a:pt x="595" y="373"/>
                  <a:pt x="595" y="373"/>
                </a:cubicBezTo>
                <a:cubicBezTo>
                  <a:pt x="595" y="373"/>
                  <a:pt x="595" y="373"/>
                  <a:pt x="595" y="372"/>
                </a:cubicBezTo>
                <a:cubicBezTo>
                  <a:pt x="595" y="372"/>
                  <a:pt x="593" y="371"/>
                  <a:pt x="593" y="369"/>
                </a:cubicBezTo>
                <a:cubicBezTo>
                  <a:pt x="593" y="368"/>
                  <a:pt x="594" y="367"/>
                  <a:pt x="594" y="366"/>
                </a:cubicBezTo>
                <a:cubicBezTo>
                  <a:pt x="595" y="366"/>
                  <a:pt x="595" y="366"/>
                  <a:pt x="595" y="364"/>
                </a:cubicBezTo>
                <a:cubicBezTo>
                  <a:pt x="595" y="362"/>
                  <a:pt x="596" y="360"/>
                  <a:pt x="598" y="358"/>
                </a:cubicBezTo>
                <a:cubicBezTo>
                  <a:pt x="599" y="356"/>
                  <a:pt x="600" y="355"/>
                  <a:pt x="602" y="355"/>
                </a:cubicBezTo>
                <a:cubicBezTo>
                  <a:pt x="604" y="355"/>
                  <a:pt x="605" y="356"/>
                  <a:pt x="605" y="356"/>
                </a:cubicBezTo>
                <a:cubicBezTo>
                  <a:pt x="606" y="357"/>
                  <a:pt x="606" y="357"/>
                  <a:pt x="607" y="357"/>
                </a:cubicBezTo>
                <a:cubicBezTo>
                  <a:pt x="612" y="357"/>
                  <a:pt x="618" y="360"/>
                  <a:pt x="626" y="362"/>
                </a:cubicBezTo>
                <a:cubicBezTo>
                  <a:pt x="630" y="364"/>
                  <a:pt x="633" y="367"/>
                  <a:pt x="634" y="369"/>
                </a:cubicBezTo>
                <a:cubicBezTo>
                  <a:pt x="635" y="372"/>
                  <a:pt x="635" y="373"/>
                  <a:pt x="637" y="375"/>
                </a:cubicBezTo>
                <a:cubicBezTo>
                  <a:pt x="637" y="375"/>
                  <a:pt x="638" y="375"/>
                  <a:pt x="638" y="375"/>
                </a:cubicBezTo>
                <a:cubicBezTo>
                  <a:pt x="639" y="376"/>
                  <a:pt x="642" y="374"/>
                  <a:pt x="645" y="373"/>
                </a:cubicBezTo>
                <a:cubicBezTo>
                  <a:pt x="647" y="372"/>
                  <a:pt x="649" y="372"/>
                  <a:pt x="651" y="372"/>
                </a:cubicBezTo>
                <a:cubicBezTo>
                  <a:pt x="656" y="372"/>
                  <a:pt x="662" y="373"/>
                  <a:pt x="668" y="377"/>
                </a:cubicBezTo>
                <a:cubicBezTo>
                  <a:pt x="672" y="379"/>
                  <a:pt x="673" y="379"/>
                  <a:pt x="674" y="380"/>
                </a:cubicBezTo>
                <a:cubicBezTo>
                  <a:pt x="675" y="380"/>
                  <a:pt x="677" y="380"/>
                  <a:pt x="679" y="381"/>
                </a:cubicBezTo>
                <a:cubicBezTo>
                  <a:pt x="681" y="382"/>
                  <a:pt x="683" y="383"/>
                  <a:pt x="684" y="384"/>
                </a:cubicBezTo>
                <a:cubicBezTo>
                  <a:pt x="685" y="385"/>
                  <a:pt x="687" y="386"/>
                  <a:pt x="690" y="387"/>
                </a:cubicBezTo>
                <a:cubicBezTo>
                  <a:pt x="691" y="387"/>
                  <a:pt x="693" y="387"/>
                  <a:pt x="694" y="387"/>
                </a:cubicBezTo>
                <a:cubicBezTo>
                  <a:pt x="697" y="387"/>
                  <a:pt x="701" y="386"/>
                  <a:pt x="705" y="385"/>
                </a:cubicBezTo>
                <a:cubicBezTo>
                  <a:pt x="710" y="384"/>
                  <a:pt x="718" y="380"/>
                  <a:pt x="720" y="378"/>
                </a:cubicBezTo>
                <a:cubicBezTo>
                  <a:pt x="722" y="376"/>
                  <a:pt x="724" y="375"/>
                  <a:pt x="726" y="375"/>
                </a:cubicBezTo>
                <a:cubicBezTo>
                  <a:pt x="729" y="374"/>
                  <a:pt x="731" y="374"/>
                  <a:pt x="734" y="374"/>
                </a:cubicBezTo>
                <a:cubicBezTo>
                  <a:pt x="737" y="374"/>
                  <a:pt x="739" y="376"/>
                  <a:pt x="741" y="376"/>
                </a:cubicBezTo>
                <a:cubicBezTo>
                  <a:pt x="742" y="377"/>
                  <a:pt x="743" y="377"/>
                  <a:pt x="746" y="378"/>
                </a:cubicBezTo>
                <a:cubicBezTo>
                  <a:pt x="749" y="378"/>
                  <a:pt x="750" y="378"/>
                  <a:pt x="752" y="379"/>
                </a:cubicBezTo>
                <a:cubicBezTo>
                  <a:pt x="752" y="379"/>
                  <a:pt x="753" y="380"/>
                  <a:pt x="753" y="381"/>
                </a:cubicBezTo>
                <a:cubicBezTo>
                  <a:pt x="753" y="382"/>
                  <a:pt x="753" y="382"/>
                  <a:pt x="752" y="382"/>
                </a:cubicBezTo>
                <a:cubicBezTo>
                  <a:pt x="753" y="383"/>
                  <a:pt x="753" y="383"/>
                  <a:pt x="753" y="383"/>
                </a:cubicBezTo>
                <a:cubicBezTo>
                  <a:pt x="755" y="384"/>
                  <a:pt x="756" y="384"/>
                  <a:pt x="757" y="384"/>
                </a:cubicBezTo>
                <a:cubicBezTo>
                  <a:pt x="758" y="384"/>
                  <a:pt x="759" y="384"/>
                  <a:pt x="761" y="383"/>
                </a:cubicBezTo>
                <a:cubicBezTo>
                  <a:pt x="763" y="380"/>
                  <a:pt x="766" y="379"/>
                  <a:pt x="768" y="379"/>
                </a:cubicBezTo>
                <a:cubicBezTo>
                  <a:pt x="769" y="379"/>
                  <a:pt x="770" y="379"/>
                  <a:pt x="770" y="379"/>
                </a:cubicBezTo>
                <a:cubicBezTo>
                  <a:pt x="770" y="379"/>
                  <a:pt x="770" y="379"/>
                  <a:pt x="771" y="378"/>
                </a:cubicBezTo>
                <a:cubicBezTo>
                  <a:pt x="773" y="377"/>
                  <a:pt x="773" y="376"/>
                  <a:pt x="773" y="373"/>
                </a:cubicBezTo>
                <a:cubicBezTo>
                  <a:pt x="773" y="370"/>
                  <a:pt x="774" y="367"/>
                  <a:pt x="777" y="364"/>
                </a:cubicBezTo>
                <a:cubicBezTo>
                  <a:pt x="780" y="361"/>
                  <a:pt x="781" y="360"/>
                  <a:pt x="782" y="359"/>
                </a:cubicBezTo>
                <a:cubicBezTo>
                  <a:pt x="782" y="358"/>
                  <a:pt x="782" y="357"/>
                  <a:pt x="783" y="356"/>
                </a:cubicBezTo>
                <a:cubicBezTo>
                  <a:pt x="782" y="356"/>
                  <a:pt x="782" y="356"/>
                  <a:pt x="782" y="356"/>
                </a:cubicBezTo>
                <a:cubicBezTo>
                  <a:pt x="782" y="356"/>
                  <a:pt x="781" y="355"/>
                  <a:pt x="779" y="355"/>
                </a:cubicBezTo>
                <a:cubicBezTo>
                  <a:pt x="779" y="355"/>
                  <a:pt x="778" y="355"/>
                  <a:pt x="777" y="354"/>
                </a:cubicBezTo>
                <a:cubicBezTo>
                  <a:pt x="776" y="353"/>
                  <a:pt x="776" y="352"/>
                  <a:pt x="776" y="351"/>
                </a:cubicBezTo>
                <a:cubicBezTo>
                  <a:pt x="776" y="350"/>
                  <a:pt x="776" y="349"/>
                  <a:pt x="777" y="349"/>
                </a:cubicBezTo>
                <a:cubicBezTo>
                  <a:pt x="778" y="348"/>
                  <a:pt x="778" y="347"/>
                  <a:pt x="780" y="347"/>
                </a:cubicBezTo>
                <a:cubicBezTo>
                  <a:pt x="788" y="341"/>
                  <a:pt x="800" y="341"/>
                  <a:pt x="806" y="341"/>
                </a:cubicBezTo>
                <a:cubicBezTo>
                  <a:pt x="813" y="341"/>
                  <a:pt x="824" y="341"/>
                  <a:pt x="830" y="346"/>
                </a:cubicBezTo>
                <a:cubicBezTo>
                  <a:pt x="832" y="349"/>
                  <a:pt x="835" y="353"/>
                  <a:pt x="838" y="358"/>
                </a:cubicBezTo>
                <a:cubicBezTo>
                  <a:pt x="840" y="362"/>
                  <a:pt x="842" y="366"/>
                  <a:pt x="842" y="369"/>
                </a:cubicBezTo>
                <a:cubicBezTo>
                  <a:pt x="842" y="370"/>
                  <a:pt x="842" y="371"/>
                  <a:pt x="842" y="372"/>
                </a:cubicBezTo>
                <a:cubicBezTo>
                  <a:pt x="842" y="374"/>
                  <a:pt x="842" y="375"/>
                  <a:pt x="844" y="378"/>
                </a:cubicBezTo>
                <a:cubicBezTo>
                  <a:pt x="849" y="382"/>
                  <a:pt x="849" y="382"/>
                  <a:pt x="855" y="384"/>
                </a:cubicBezTo>
                <a:cubicBezTo>
                  <a:pt x="859" y="386"/>
                  <a:pt x="861" y="387"/>
                  <a:pt x="862" y="388"/>
                </a:cubicBezTo>
                <a:cubicBezTo>
                  <a:pt x="864" y="389"/>
                  <a:pt x="865" y="390"/>
                  <a:pt x="866" y="390"/>
                </a:cubicBezTo>
                <a:cubicBezTo>
                  <a:pt x="867" y="390"/>
                  <a:pt x="868" y="390"/>
                  <a:pt x="869" y="391"/>
                </a:cubicBezTo>
                <a:cubicBezTo>
                  <a:pt x="870" y="392"/>
                  <a:pt x="870" y="393"/>
                  <a:pt x="870" y="394"/>
                </a:cubicBezTo>
                <a:cubicBezTo>
                  <a:pt x="870" y="394"/>
                  <a:pt x="870" y="394"/>
                  <a:pt x="870" y="394"/>
                </a:cubicBezTo>
                <a:cubicBezTo>
                  <a:pt x="870" y="395"/>
                  <a:pt x="870" y="395"/>
                  <a:pt x="871" y="397"/>
                </a:cubicBezTo>
                <a:cubicBezTo>
                  <a:pt x="873" y="398"/>
                  <a:pt x="874" y="400"/>
                  <a:pt x="875" y="401"/>
                </a:cubicBezTo>
                <a:cubicBezTo>
                  <a:pt x="876" y="402"/>
                  <a:pt x="877" y="402"/>
                  <a:pt x="878" y="402"/>
                </a:cubicBezTo>
                <a:cubicBezTo>
                  <a:pt x="879" y="402"/>
                  <a:pt x="879" y="402"/>
                  <a:pt x="880" y="402"/>
                </a:cubicBezTo>
                <a:cubicBezTo>
                  <a:pt x="884" y="400"/>
                  <a:pt x="889" y="397"/>
                  <a:pt x="898" y="397"/>
                </a:cubicBezTo>
                <a:cubicBezTo>
                  <a:pt x="900" y="397"/>
                  <a:pt x="902" y="397"/>
                  <a:pt x="903" y="398"/>
                </a:cubicBezTo>
                <a:cubicBezTo>
                  <a:pt x="904" y="398"/>
                  <a:pt x="905" y="400"/>
                  <a:pt x="905" y="401"/>
                </a:cubicBezTo>
                <a:cubicBezTo>
                  <a:pt x="905" y="403"/>
                  <a:pt x="905" y="404"/>
                  <a:pt x="904" y="405"/>
                </a:cubicBezTo>
                <a:cubicBezTo>
                  <a:pt x="904" y="406"/>
                  <a:pt x="904" y="407"/>
                  <a:pt x="904" y="407"/>
                </a:cubicBezTo>
                <a:cubicBezTo>
                  <a:pt x="904" y="407"/>
                  <a:pt x="904" y="407"/>
                  <a:pt x="904" y="407"/>
                </a:cubicBezTo>
                <a:cubicBezTo>
                  <a:pt x="904" y="409"/>
                  <a:pt x="903" y="410"/>
                  <a:pt x="902" y="412"/>
                </a:cubicBezTo>
                <a:cubicBezTo>
                  <a:pt x="902" y="414"/>
                  <a:pt x="901" y="416"/>
                  <a:pt x="899" y="420"/>
                </a:cubicBezTo>
                <a:cubicBezTo>
                  <a:pt x="897" y="424"/>
                  <a:pt x="897" y="426"/>
                  <a:pt x="896" y="428"/>
                </a:cubicBezTo>
                <a:cubicBezTo>
                  <a:pt x="894" y="431"/>
                  <a:pt x="893" y="432"/>
                  <a:pt x="890" y="433"/>
                </a:cubicBezTo>
                <a:cubicBezTo>
                  <a:pt x="888" y="434"/>
                  <a:pt x="887" y="434"/>
                  <a:pt x="885" y="434"/>
                </a:cubicBezTo>
                <a:cubicBezTo>
                  <a:pt x="884" y="434"/>
                  <a:pt x="883" y="434"/>
                  <a:pt x="883" y="434"/>
                </a:cubicBezTo>
                <a:cubicBezTo>
                  <a:pt x="881" y="434"/>
                  <a:pt x="879" y="434"/>
                  <a:pt x="878" y="436"/>
                </a:cubicBezTo>
                <a:cubicBezTo>
                  <a:pt x="876" y="438"/>
                  <a:pt x="876" y="438"/>
                  <a:pt x="876" y="439"/>
                </a:cubicBezTo>
                <a:cubicBezTo>
                  <a:pt x="876" y="439"/>
                  <a:pt x="877" y="440"/>
                  <a:pt x="877" y="442"/>
                </a:cubicBezTo>
                <a:cubicBezTo>
                  <a:pt x="877" y="442"/>
                  <a:pt x="876" y="442"/>
                  <a:pt x="877" y="443"/>
                </a:cubicBezTo>
                <a:cubicBezTo>
                  <a:pt x="877" y="443"/>
                  <a:pt x="878" y="444"/>
                  <a:pt x="878" y="446"/>
                </a:cubicBezTo>
                <a:cubicBezTo>
                  <a:pt x="878" y="447"/>
                  <a:pt x="877" y="449"/>
                  <a:pt x="876" y="451"/>
                </a:cubicBezTo>
                <a:cubicBezTo>
                  <a:pt x="875" y="452"/>
                  <a:pt x="875" y="454"/>
                  <a:pt x="875" y="455"/>
                </a:cubicBezTo>
                <a:cubicBezTo>
                  <a:pt x="875" y="456"/>
                  <a:pt x="875" y="457"/>
                  <a:pt x="874" y="458"/>
                </a:cubicBezTo>
                <a:cubicBezTo>
                  <a:pt x="876" y="457"/>
                  <a:pt x="877" y="456"/>
                  <a:pt x="881" y="456"/>
                </a:cubicBezTo>
                <a:cubicBezTo>
                  <a:pt x="892" y="454"/>
                  <a:pt x="895" y="456"/>
                  <a:pt x="903" y="452"/>
                </a:cubicBezTo>
                <a:cubicBezTo>
                  <a:pt x="911" y="448"/>
                  <a:pt x="921" y="435"/>
                  <a:pt x="929" y="425"/>
                </a:cubicBezTo>
                <a:cubicBezTo>
                  <a:pt x="937" y="415"/>
                  <a:pt x="934" y="414"/>
                  <a:pt x="938" y="410"/>
                </a:cubicBezTo>
                <a:cubicBezTo>
                  <a:pt x="943" y="406"/>
                  <a:pt x="951" y="392"/>
                  <a:pt x="951" y="385"/>
                </a:cubicBezTo>
                <a:cubicBezTo>
                  <a:pt x="951" y="378"/>
                  <a:pt x="952" y="376"/>
                  <a:pt x="954" y="370"/>
                </a:cubicBezTo>
                <a:cubicBezTo>
                  <a:pt x="955" y="364"/>
                  <a:pt x="960" y="362"/>
                  <a:pt x="960" y="357"/>
                </a:cubicBezTo>
                <a:cubicBezTo>
                  <a:pt x="961" y="351"/>
                  <a:pt x="959" y="352"/>
                  <a:pt x="960" y="350"/>
                </a:cubicBezTo>
                <a:cubicBezTo>
                  <a:pt x="962" y="348"/>
                  <a:pt x="954" y="347"/>
                  <a:pt x="956" y="347"/>
                </a:cubicBezTo>
                <a:cubicBezTo>
                  <a:pt x="958" y="347"/>
                  <a:pt x="959" y="342"/>
                  <a:pt x="957" y="341"/>
                </a:cubicBezTo>
                <a:cubicBezTo>
                  <a:pt x="955" y="340"/>
                  <a:pt x="955" y="338"/>
                  <a:pt x="954" y="336"/>
                </a:cubicBezTo>
                <a:cubicBezTo>
                  <a:pt x="953" y="334"/>
                  <a:pt x="951" y="335"/>
                  <a:pt x="945" y="332"/>
                </a:cubicBezTo>
                <a:cubicBezTo>
                  <a:pt x="938" y="329"/>
                  <a:pt x="942" y="331"/>
                  <a:pt x="937" y="336"/>
                </a:cubicBezTo>
                <a:cubicBezTo>
                  <a:pt x="932" y="341"/>
                  <a:pt x="935" y="339"/>
                  <a:pt x="930" y="338"/>
                </a:cubicBezTo>
                <a:cubicBezTo>
                  <a:pt x="925" y="337"/>
                  <a:pt x="927" y="336"/>
                  <a:pt x="930" y="334"/>
                </a:cubicBezTo>
                <a:cubicBezTo>
                  <a:pt x="934" y="331"/>
                  <a:pt x="926" y="331"/>
                  <a:pt x="924" y="335"/>
                </a:cubicBezTo>
                <a:cubicBezTo>
                  <a:pt x="922" y="339"/>
                  <a:pt x="920" y="334"/>
                  <a:pt x="921" y="330"/>
                </a:cubicBezTo>
                <a:cubicBezTo>
                  <a:pt x="922" y="325"/>
                  <a:pt x="916" y="328"/>
                  <a:pt x="911" y="328"/>
                </a:cubicBezTo>
                <a:cubicBezTo>
                  <a:pt x="907" y="327"/>
                  <a:pt x="909" y="325"/>
                  <a:pt x="914" y="322"/>
                </a:cubicBezTo>
                <a:cubicBezTo>
                  <a:pt x="920" y="320"/>
                  <a:pt x="925" y="312"/>
                  <a:pt x="931" y="310"/>
                </a:cubicBezTo>
                <a:cubicBezTo>
                  <a:pt x="938" y="307"/>
                  <a:pt x="934" y="305"/>
                  <a:pt x="936" y="301"/>
                </a:cubicBezTo>
                <a:cubicBezTo>
                  <a:pt x="939" y="298"/>
                  <a:pt x="940" y="299"/>
                  <a:pt x="944" y="297"/>
                </a:cubicBezTo>
                <a:cubicBezTo>
                  <a:pt x="948" y="294"/>
                  <a:pt x="951" y="290"/>
                  <a:pt x="951" y="288"/>
                </a:cubicBezTo>
                <a:cubicBezTo>
                  <a:pt x="951" y="285"/>
                  <a:pt x="956" y="283"/>
                  <a:pt x="960" y="280"/>
                </a:cubicBezTo>
                <a:cubicBezTo>
                  <a:pt x="963" y="277"/>
                  <a:pt x="965" y="274"/>
                  <a:pt x="970" y="273"/>
                </a:cubicBezTo>
                <a:cubicBezTo>
                  <a:pt x="975" y="271"/>
                  <a:pt x="976" y="271"/>
                  <a:pt x="980" y="271"/>
                </a:cubicBezTo>
                <a:cubicBezTo>
                  <a:pt x="984" y="271"/>
                  <a:pt x="986" y="271"/>
                  <a:pt x="988" y="272"/>
                </a:cubicBezTo>
                <a:cubicBezTo>
                  <a:pt x="990" y="273"/>
                  <a:pt x="996" y="275"/>
                  <a:pt x="1003" y="271"/>
                </a:cubicBezTo>
                <a:cubicBezTo>
                  <a:pt x="1010" y="267"/>
                  <a:pt x="1003" y="271"/>
                  <a:pt x="1015" y="273"/>
                </a:cubicBezTo>
                <a:cubicBezTo>
                  <a:pt x="1027" y="275"/>
                  <a:pt x="1018" y="273"/>
                  <a:pt x="1025" y="268"/>
                </a:cubicBezTo>
                <a:cubicBezTo>
                  <a:pt x="1031" y="264"/>
                  <a:pt x="1032" y="268"/>
                  <a:pt x="1038" y="267"/>
                </a:cubicBezTo>
                <a:cubicBezTo>
                  <a:pt x="1043" y="267"/>
                  <a:pt x="1044" y="273"/>
                  <a:pt x="1044" y="275"/>
                </a:cubicBezTo>
                <a:cubicBezTo>
                  <a:pt x="1045" y="276"/>
                  <a:pt x="1045" y="277"/>
                  <a:pt x="1047" y="277"/>
                </a:cubicBezTo>
                <a:cubicBezTo>
                  <a:pt x="1049" y="276"/>
                  <a:pt x="1055" y="277"/>
                  <a:pt x="1058" y="274"/>
                </a:cubicBezTo>
                <a:cubicBezTo>
                  <a:pt x="1061" y="272"/>
                  <a:pt x="1068" y="274"/>
                  <a:pt x="1073" y="272"/>
                </a:cubicBezTo>
                <a:cubicBezTo>
                  <a:pt x="1078" y="270"/>
                  <a:pt x="1072" y="269"/>
                  <a:pt x="1068" y="266"/>
                </a:cubicBezTo>
                <a:cubicBezTo>
                  <a:pt x="1063" y="263"/>
                  <a:pt x="1072" y="261"/>
                  <a:pt x="1076" y="257"/>
                </a:cubicBezTo>
                <a:cubicBezTo>
                  <a:pt x="1080" y="253"/>
                  <a:pt x="1085" y="250"/>
                  <a:pt x="1086" y="244"/>
                </a:cubicBezTo>
                <a:cubicBezTo>
                  <a:pt x="1086" y="237"/>
                  <a:pt x="1093" y="241"/>
                  <a:pt x="1102" y="237"/>
                </a:cubicBezTo>
                <a:cubicBezTo>
                  <a:pt x="1111" y="234"/>
                  <a:pt x="1110" y="241"/>
                  <a:pt x="1113" y="242"/>
                </a:cubicBezTo>
                <a:cubicBezTo>
                  <a:pt x="1115" y="243"/>
                  <a:pt x="1118" y="245"/>
                  <a:pt x="1116" y="247"/>
                </a:cubicBezTo>
                <a:cubicBezTo>
                  <a:pt x="1114" y="250"/>
                  <a:pt x="1120" y="254"/>
                  <a:pt x="1122" y="253"/>
                </a:cubicBezTo>
                <a:cubicBezTo>
                  <a:pt x="1124" y="252"/>
                  <a:pt x="1129" y="250"/>
                  <a:pt x="1136" y="246"/>
                </a:cubicBezTo>
                <a:cubicBezTo>
                  <a:pt x="1143" y="242"/>
                  <a:pt x="1142" y="243"/>
                  <a:pt x="1143" y="241"/>
                </a:cubicBezTo>
                <a:cubicBezTo>
                  <a:pt x="1143" y="238"/>
                  <a:pt x="1147" y="235"/>
                  <a:pt x="1148" y="230"/>
                </a:cubicBezTo>
                <a:cubicBezTo>
                  <a:pt x="1148" y="225"/>
                  <a:pt x="1165" y="229"/>
                  <a:pt x="1162" y="229"/>
                </a:cubicBezTo>
                <a:cubicBezTo>
                  <a:pt x="1160" y="229"/>
                  <a:pt x="1156" y="230"/>
                  <a:pt x="1152" y="241"/>
                </a:cubicBezTo>
                <a:cubicBezTo>
                  <a:pt x="1149" y="252"/>
                  <a:pt x="1152" y="248"/>
                  <a:pt x="1147" y="252"/>
                </a:cubicBezTo>
                <a:cubicBezTo>
                  <a:pt x="1141" y="256"/>
                  <a:pt x="1140" y="255"/>
                  <a:pt x="1133" y="260"/>
                </a:cubicBezTo>
                <a:cubicBezTo>
                  <a:pt x="1126" y="266"/>
                  <a:pt x="1129" y="264"/>
                  <a:pt x="1123" y="269"/>
                </a:cubicBezTo>
                <a:cubicBezTo>
                  <a:pt x="1118" y="274"/>
                  <a:pt x="1110" y="281"/>
                  <a:pt x="1105" y="285"/>
                </a:cubicBezTo>
                <a:cubicBezTo>
                  <a:pt x="1101" y="288"/>
                  <a:pt x="1092" y="290"/>
                  <a:pt x="1091" y="294"/>
                </a:cubicBezTo>
                <a:cubicBezTo>
                  <a:pt x="1090" y="298"/>
                  <a:pt x="1083" y="307"/>
                  <a:pt x="1078" y="319"/>
                </a:cubicBezTo>
                <a:cubicBezTo>
                  <a:pt x="1074" y="332"/>
                  <a:pt x="1087" y="347"/>
                  <a:pt x="1089" y="359"/>
                </a:cubicBezTo>
                <a:cubicBezTo>
                  <a:pt x="1091" y="372"/>
                  <a:pt x="1089" y="369"/>
                  <a:pt x="1096" y="365"/>
                </a:cubicBezTo>
                <a:cubicBezTo>
                  <a:pt x="1103" y="361"/>
                  <a:pt x="1102" y="354"/>
                  <a:pt x="1103" y="351"/>
                </a:cubicBezTo>
                <a:cubicBezTo>
                  <a:pt x="1105" y="348"/>
                  <a:pt x="1106" y="345"/>
                  <a:pt x="1112" y="343"/>
                </a:cubicBezTo>
                <a:cubicBezTo>
                  <a:pt x="1118" y="341"/>
                  <a:pt x="1114" y="342"/>
                  <a:pt x="1117" y="338"/>
                </a:cubicBezTo>
                <a:cubicBezTo>
                  <a:pt x="1120" y="334"/>
                  <a:pt x="1118" y="332"/>
                  <a:pt x="1128" y="330"/>
                </a:cubicBezTo>
                <a:cubicBezTo>
                  <a:pt x="1137" y="327"/>
                  <a:pt x="1134" y="326"/>
                  <a:pt x="1135" y="325"/>
                </a:cubicBezTo>
                <a:cubicBezTo>
                  <a:pt x="1136" y="324"/>
                  <a:pt x="1132" y="317"/>
                  <a:pt x="1136" y="314"/>
                </a:cubicBezTo>
                <a:cubicBezTo>
                  <a:pt x="1140" y="311"/>
                  <a:pt x="1139" y="314"/>
                  <a:pt x="1145" y="311"/>
                </a:cubicBezTo>
                <a:cubicBezTo>
                  <a:pt x="1151" y="308"/>
                  <a:pt x="1144" y="306"/>
                  <a:pt x="1141" y="304"/>
                </a:cubicBezTo>
                <a:cubicBezTo>
                  <a:pt x="1137" y="303"/>
                  <a:pt x="1143" y="297"/>
                  <a:pt x="1144" y="291"/>
                </a:cubicBezTo>
                <a:cubicBezTo>
                  <a:pt x="1146" y="285"/>
                  <a:pt x="1137" y="290"/>
                  <a:pt x="1136" y="290"/>
                </a:cubicBezTo>
                <a:cubicBezTo>
                  <a:pt x="1135" y="290"/>
                  <a:pt x="1133" y="286"/>
                  <a:pt x="1138" y="282"/>
                </a:cubicBezTo>
                <a:cubicBezTo>
                  <a:pt x="1143" y="278"/>
                  <a:pt x="1139" y="278"/>
                  <a:pt x="1143" y="272"/>
                </a:cubicBezTo>
                <a:cubicBezTo>
                  <a:pt x="1147" y="267"/>
                  <a:pt x="1145" y="266"/>
                  <a:pt x="1147" y="263"/>
                </a:cubicBezTo>
                <a:cubicBezTo>
                  <a:pt x="1150" y="261"/>
                  <a:pt x="1153" y="264"/>
                  <a:pt x="1154" y="263"/>
                </a:cubicBezTo>
                <a:cubicBezTo>
                  <a:pt x="1156" y="263"/>
                  <a:pt x="1164" y="259"/>
                  <a:pt x="1166" y="258"/>
                </a:cubicBezTo>
                <a:cubicBezTo>
                  <a:pt x="1168" y="256"/>
                  <a:pt x="1166" y="264"/>
                  <a:pt x="1169" y="264"/>
                </a:cubicBezTo>
                <a:cubicBezTo>
                  <a:pt x="1172" y="265"/>
                  <a:pt x="1172" y="262"/>
                  <a:pt x="1173" y="261"/>
                </a:cubicBezTo>
                <a:cubicBezTo>
                  <a:pt x="1175" y="259"/>
                  <a:pt x="1181" y="257"/>
                  <a:pt x="1184" y="256"/>
                </a:cubicBezTo>
                <a:cubicBezTo>
                  <a:pt x="1188" y="255"/>
                  <a:pt x="1192" y="257"/>
                  <a:pt x="1195" y="260"/>
                </a:cubicBezTo>
                <a:cubicBezTo>
                  <a:pt x="1197" y="264"/>
                  <a:pt x="1202" y="262"/>
                  <a:pt x="1203" y="258"/>
                </a:cubicBezTo>
                <a:cubicBezTo>
                  <a:pt x="1204" y="255"/>
                  <a:pt x="1216" y="249"/>
                  <a:pt x="1222" y="246"/>
                </a:cubicBezTo>
                <a:cubicBezTo>
                  <a:pt x="1227" y="243"/>
                  <a:pt x="1241" y="236"/>
                  <a:pt x="1248" y="235"/>
                </a:cubicBezTo>
                <a:cubicBezTo>
                  <a:pt x="1255" y="235"/>
                  <a:pt x="1257" y="232"/>
                  <a:pt x="1260" y="228"/>
                </a:cubicBezTo>
                <a:cubicBezTo>
                  <a:pt x="1262" y="225"/>
                  <a:pt x="1262" y="228"/>
                  <a:pt x="1266" y="231"/>
                </a:cubicBezTo>
                <a:cubicBezTo>
                  <a:pt x="1270" y="234"/>
                  <a:pt x="1273" y="233"/>
                  <a:pt x="1278" y="233"/>
                </a:cubicBezTo>
                <a:cubicBezTo>
                  <a:pt x="1284" y="234"/>
                  <a:pt x="1280" y="227"/>
                  <a:pt x="1280" y="227"/>
                </a:cubicBezTo>
                <a:cubicBezTo>
                  <a:pt x="1280" y="227"/>
                  <a:pt x="1279" y="224"/>
                  <a:pt x="1277" y="223"/>
                </a:cubicBezTo>
                <a:cubicBezTo>
                  <a:pt x="1274" y="222"/>
                  <a:pt x="1274" y="221"/>
                  <a:pt x="1275" y="217"/>
                </a:cubicBezTo>
                <a:cubicBezTo>
                  <a:pt x="1275" y="213"/>
                  <a:pt x="1274" y="213"/>
                  <a:pt x="1271" y="209"/>
                </a:cubicBezTo>
                <a:cubicBezTo>
                  <a:pt x="1267" y="206"/>
                  <a:pt x="1268" y="206"/>
                  <a:pt x="1266" y="205"/>
                </a:cubicBezTo>
                <a:cubicBezTo>
                  <a:pt x="1265" y="204"/>
                  <a:pt x="1260" y="201"/>
                  <a:pt x="1262" y="200"/>
                </a:cubicBezTo>
                <a:cubicBezTo>
                  <a:pt x="1263" y="200"/>
                  <a:pt x="1265" y="202"/>
                  <a:pt x="1267" y="203"/>
                </a:cubicBezTo>
                <a:cubicBezTo>
                  <a:pt x="1268" y="203"/>
                  <a:pt x="1269" y="203"/>
                  <a:pt x="1277" y="202"/>
                </a:cubicBezTo>
                <a:cubicBezTo>
                  <a:pt x="1284" y="201"/>
                  <a:pt x="1284" y="197"/>
                  <a:pt x="1288" y="191"/>
                </a:cubicBezTo>
                <a:cubicBezTo>
                  <a:pt x="1292" y="186"/>
                  <a:pt x="1289" y="188"/>
                  <a:pt x="1286" y="183"/>
                </a:cubicBezTo>
                <a:cubicBezTo>
                  <a:pt x="1284" y="179"/>
                  <a:pt x="1287" y="180"/>
                  <a:pt x="1294" y="180"/>
                </a:cubicBezTo>
                <a:cubicBezTo>
                  <a:pt x="1302" y="180"/>
                  <a:pt x="1296" y="183"/>
                  <a:pt x="1298" y="188"/>
                </a:cubicBezTo>
                <a:cubicBezTo>
                  <a:pt x="1299" y="194"/>
                  <a:pt x="1301" y="190"/>
                  <a:pt x="1302" y="190"/>
                </a:cubicBezTo>
                <a:cubicBezTo>
                  <a:pt x="1313" y="190"/>
                  <a:pt x="1313" y="190"/>
                  <a:pt x="1313" y="190"/>
                </a:cubicBezTo>
                <a:cubicBezTo>
                  <a:pt x="1315" y="190"/>
                  <a:pt x="1316" y="192"/>
                  <a:pt x="1320" y="197"/>
                </a:cubicBezTo>
                <a:cubicBezTo>
                  <a:pt x="1323" y="201"/>
                  <a:pt x="1325" y="200"/>
                  <a:pt x="1327" y="200"/>
                </a:cubicBezTo>
                <a:cubicBezTo>
                  <a:pt x="1330" y="199"/>
                  <a:pt x="1330" y="201"/>
                  <a:pt x="1334" y="203"/>
                </a:cubicBezTo>
                <a:cubicBezTo>
                  <a:pt x="1338" y="206"/>
                  <a:pt x="1336" y="205"/>
                  <a:pt x="1341" y="208"/>
                </a:cubicBezTo>
                <a:cubicBezTo>
                  <a:pt x="1346" y="211"/>
                  <a:pt x="1348" y="207"/>
                  <a:pt x="1350" y="206"/>
                </a:cubicBezTo>
                <a:cubicBezTo>
                  <a:pt x="1353" y="204"/>
                  <a:pt x="1346" y="202"/>
                  <a:pt x="1346" y="200"/>
                </a:cubicBezTo>
                <a:cubicBezTo>
                  <a:pt x="1346" y="199"/>
                  <a:pt x="1347" y="198"/>
                  <a:pt x="1351" y="196"/>
                </a:cubicBezTo>
                <a:cubicBezTo>
                  <a:pt x="1355" y="195"/>
                  <a:pt x="1350" y="192"/>
                  <a:pt x="1349" y="189"/>
                </a:cubicBezTo>
                <a:cubicBezTo>
                  <a:pt x="1347" y="187"/>
                  <a:pt x="1351" y="189"/>
                  <a:pt x="1353" y="189"/>
                </a:cubicBezTo>
                <a:cubicBezTo>
                  <a:pt x="1355" y="189"/>
                  <a:pt x="1360" y="191"/>
                  <a:pt x="1362" y="188"/>
                </a:cubicBezTo>
                <a:cubicBezTo>
                  <a:pt x="1364" y="185"/>
                  <a:pt x="1376" y="185"/>
                  <a:pt x="1375" y="183"/>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12" name="Freeform 126"/>
          <p:cNvSpPr/>
          <p:nvPr/>
        </p:nvSpPr>
        <p:spPr bwMode="auto">
          <a:xfrm>
            <a:off x="8926867" y="5031731"/>
            <a:ext cx="1115690" cy="849963"/>
          </a:xfrm>
          <a:custGeom>
            <a:avLst/>
            <a:gdLst>
              <a:gd name="T0" fmla="*/ 317 w 338"/>
              <a:gd name="T1" fmla="*/ 111 h 257"/>
              <a:gd name="T2" fmla="*/ 303 w 338"/>
              <a:gd name="T3" fmla="*/ 97 h 257"/>
              <a:gd name="T4" fmla="*/ 289 w 338"/>
              <a:gd name="T5" fmla="*/ 76 h 257"/>
              <a:gd name="T6" fmla="*/ 272 w 338"/>
              <a:gd name="T7" fmla="*/ 50 h 257"/>
              <a:gd name="T8" fmla="*/ 257 w 338"/>
              <a:gd name="T9" fmla="*/ 31 h 257"/>
              <a:gd name="T10" fmla="*/ 247 w 338"/>
              <a:gd name="T11" fmla="*/ 3 h 257"/>
              <a:gd name="T12" fmla="*/ 239 w 338"/>
              <a:gd name="T13" fmla="*/ 12 h 257"/>
              <a:gd name="T14" fmla="*/ 238 w 338"/>
              <a:gd name="T15" fmla="*/ 27 h 257"/>
              <a:gd name="T16" fmla="*/ 232 w 338"/>
              <a:gd name="T17" fmla="*/ 55 h 257"/>
              <a:gd name="T18" fmla="*/ 210 w 338"/>
              <a:gd name="T19" fmla="*/ 51 h 257"/>
              <a:gd name="T20" fmla="*/ 191 w 338"/>
              <a:gd name="T21" fmla="*/ 28 h 257"/>
              <a:gd name="T22" fmla="*/ 185 w 338"/>
              <a:gd name="T23" fmla="*/ 12 h 257"/>
              <a:gd name="T24" fmla="*/ 160 w 338"/>
              <a:gd name="T25" fmla="*/ 11 h 257"/>
              <a:gd name="T26" fmla="*/ 139 w 338"/>
              <a:gd name="T27" fmla="*/ 26 h 257"/>
              <a:gd name="T28" fmla="*/ 128 w 338"/>
              <a:gd name="T29" fmla="*/ 36 h 257"/>
              <a:gd name="T30" fmla="*/ 114 w 338"/>
              <a:gd name="T31" fmla="*/ 27 h 257"/>
              <a:gd name="T32" fmla="*/ 104 w 338"/>
              <a:gd name="T33" fmla="*/ 33 h 257"/>
              <a:gd name="T34" fmla="*/ 97 w 338"/>
              <a:gd name="T35" fmla="*/ 39 h 257"/>
              <a:gd name="T36" fmla="*/ 94 w 338"/>
              <a:gd name="T37" fmla="*/ 43 h 257"/>
              <a:gd name="T38" fmla="*/ 88 w 338"/>
              <a:gd name="T39" fmla="*/ 48 h 257"/>
              <a:gd name="T40" fmla="*/ 84 w 338"/>
              <a:gd name="T41" fmla="*/ 57 h 257"/>
              <a:gd name="T42" fmla="*/ 74 w 338"/>
              <a:gd name="T43" fmla="*/ 61 h 257"/>
              <a:gd name="T44" fmla="*/ 55 w 338"/>
              <a:gd name="T45" fmla="*/ 79 h 257"/>
              <a:gd name="T46" fmla="*/ 22 w 338"/>
              <a:gd name="T47" fmla="*/ 90 h 257"/>
              <a:gd name="T48" fmla="*/ 5 w 338"/>
              <a:gd name="T49" fmla="*/ 97 h 257"/>
              <a:gd name="T50" fmla="*/ 0 w 338"/>
              <a:gd name="T51" fmla="*/ 119 h 257"/>
              <a:gd name="T52" fmla="*/ 1 w 338"/>
              <a:gd name="T53" fmla="*/ 137 h 257"/>
              <a:gd name="T54" fmla="*/ 10 w 338"/>
              <a:gd name="T55" fmla="*/ 158 h 257"/>
              <a:gd name="T56" fmla="*/ 20 w 338"/>
              <a:gd name="T57" fmla="*/ 193 h 257"/>
              <a:gd name="T58" fmla="*/ 12 w 338"/>
              <a:gd name="T59" fmla="*/ 209 h 257"/>
              <a:gd name="T60" fmla="*/ 46 w 338"/>
              <a:gd name="T61" fmla="*/ 211 h 257"/>
              <a:gd name="T62" fmla="*/ 80 w 338"/>
              <a:gd name="T63" fmla="*/ 207 h 257"/>
              <a:gd name="T64" fmla="*/ 96 w 338"/>
              <a:gd name="T65" fmla="*/ 195 h 257"/>
              <a:gd name="T66" fmla="*/ 130 w 338"/>
              <a:gd name="T67" fmla="*/ 186 h 257"/>
              <a:gd name="T68" fmla="*/ 163 w 338"/>
              <a:gd name="T69" fmla="*/ 189 h 257"/>
              <a:gd name="T70" fmla="*/ 176 w 338"/>
              <a:gd name="T71" fmla="*/ 195 h 257"/>
              <a:gd name="T72" fmla="*/ 184 w 338"/>
              <a:gd name="T73" fmla="*/ 210 h 257"/>
              <a:gd name="T74" fmla="*/ 200 w 338"/>
              <a:gd name="T75" fmla="*/ 204 h 257"/>
              <a:gd name="T76" fmla="*/ 207 w 338"/>
              <a:gd name="T77" fmla="*/ 200 h 257"/>
              <a:gd name="T78" fmla="*/ 202 w 338"/>
              <a:gd name="T79" fmla="*/ 213 h 257"/>
              <a:gd name="T80" fmla="*/ 208 w 338"/>
              <a:gd name="T81" fmla="*/ 211 h 257"/>
              <a:gd name="T82" fmla="*/ 217 w 338"/>
              <a:gd name="T83" fmla="*/ 221 h 257"/>
              <a:gd name="T84" fmla="*/ 224 w 338"/>
              <a:gd name="T85" fmla="*/ 242 h 257"/>
              <a:gd name="T86" fmla="*/ 256 w 338"/>
              <a:gd name="T87" fmla="*/ 252 h 257"/>
              <a:gd name="T88" fmla="*/ 289 w 338"/>
              <a:gd name="T89" fmla="*/ 248 h 257"/>
              <a:gd name="T90" fmla="*/ 311 w 338"/>
              <a:gd name="T91" fmla="*/ 222 h 257"/>
              <a:gd name="T92" fmla="*/ 337 w 338"/>
              <a:gd name="T93" fmla="*/ 158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8" h="257">
                <a:moveTo>
                  <a:pt x="331" y="126"/>
                </a:moveTo>
                <a:cubicBezTo>
                  <a:pt x="329" y="122"/>
                  <a:pt x="329" y="122"/>
                  <a:pt x="325" y="117"/>
                </a:cubicBezTo>
                <a:cubicBezTo>
                  <a:pt x="322" y="112"/>
                  <a:pt x="320" y="116"/>
                  <a:pt x="317" y="111"/>
                </a:cubicBezTo>
                <a:cubicBezTo>
                  <a:pt x="314" y="107"/>
                  <a:pt x="316" y="101"/>
                  <a:pt x="312" y="101"/>
                </a:cubicBezTo>
                <a:cubicBezTo>
                  <a:pt x="309" y="101"/>
                  <a:pt x="310" y="101"/>
                  <a:pt x="307" y="100"/>
                </a:cubicBezTo>
                <a:cubicBezTo>
                  <a:pt x="305" y="100"/>
                  <a:pt x="303" y="99"/>
                  <a:pt x="303" y="97"/>
                </a:cubicBezTo>
                <a:cubicBezTo>
                  <a:pt x="303" y="95"/>
                  <a:pt x="303" y="87"/>
                  <a:pt x="300" y="86"/>
                </a:cubicBezTo>
                <a:cubicBezTo>
                  <a:pt x="297" y="85"/>
                  <a:pt x="297" y="87"/>
                  <a:pt x="298" y="84"/>
                </a:cubicBezTo>
                <a:cubicBezTo>
                  <a:pt x="298" y="80"/>
                  <a:pt x="296" y="81"/>
                  <a:pt x="289" y="76"/>
                </a:cubicBezTo>
                <a:cubicBezTo>
                  <a:pt x="281" y="72"/>
                  <a:pt x="279" y="72"/>
                  <a:pt x="278" y="69"/>
                </a:cubicBezTo>
                <a:cubicBezTo>
                  <a:pt x="277" y="66"/>
                  <a:pt x="275" y="71"/>
                  <a:pt x="275" y="64"/>
                </a:cubicBezTo>
                <a:cubicBezTo>
                  <a:pt x="275" y="58"/>
                  <a:pt x="274" y="54"/>
                  <a:pt x="272" y="50"/>
                </a:cubicBezTo>
                <a:cubicBezTo>
                  <a:pt x="270" y="47"/>
                  <a:pt x="269" y="41"/>
                  <a:pt x="267" y="39"/>
                </a:cubicBezTo>
                <a:cubicBezTo>
                  <a:pt x="266" y="36"/>
                  <a:pt x="265" y="32"/>
                  <a:pt x="263" y="31"/>
                </a:cubicBezTo>
                <a:cubicBezTo>
                  <a:pt x="261" y="31"/>
                  <a:pt x="260" y="33"/>
                  <a:pt x="257" y="31"/>
                </a:cubicBezTo>
                <a:cubicBezTo>
                  <a:pt x="255" y="28"/>
                  <a:pt x="254" y="18"/>
                  <a:pt x="253" y="17"/>
                </a:cubicBezTo>
                <a:cubicBezTo>
                  <a:pt x="252" y="16"/>
                  <a:pt x="251" y="13"/>
                  <a:pt x="250" y="10"/>
                </a:cubicBezTo>
                <a:cubicBezTo>
                  <a:pt x="249" y="7"/>
                  <a:pt x="247" y="3"/>
                  <a:pt x="247" y="3"/>
                </a:cubicBezTo>
                <a:cubicBezTo>
                  <a:pt x="244" y="0"/>
                  <a:pt x="244" y="0"/>
                  <a:pt x="244" y="0"/>
                </a:cubicBezTo>
                <a:cubicBezTo>
                  <a:pt x="243" y="2"/>
                  <a:pt x="242" y="4"/>
                  <a:pt x="241" y="8"/>
                </a:cubicBezTo>
                <a:cubicBezTo>
                  <a:pt x="240" y="11"/>
                  <a:pt x="240" y="12"/>
                  <a:pt x="239" y="12"/>
                </a:cubicBezTo>
                <a:cubicBezTo>
                  <a:pt x="237" y="13"/>
                  <a:pt x="243" y="14"/>
                  <a:pt x="241" y="16"/>
                </a:cubicBezTo>
                <a:cubicBezTo>
                  <a:pt x="239" y="18"/>
                  <a:pt x="236" y="17"/>
                  <a:pt x="236" y="20"/>
                </a:cubicBezTo>
                <a:cubicBezTo>
                  <a:pt x="236" y="22"/>
                  <a:pt x="238" y="24"/>
                  <a:pt x="238" y="27"/>
                </a:cubicBezTo>
                <a:cubicBezTo>
                  <a:pt x="238" y="31"/>
                  <a:pt x="237" y="33"/>
                  <a:pt x="237" y="36"/>
                </a:cubicBezTo>
                <a:cubicBezTo>
                  <a:pt x="236" y="39"/>
                  <a:pt x="236" y="43"/>
                  <a:pt x="236" y="46"/>
                </a:cubicBezTo>
                <a:cubicBezTo>
                  <a:pt x="235" y="49"/>
                  <a:pt x="233" y="54"/>
                  <a:pt x="232" y="55"/>
                </a:cubicBezTo>
                <a:cubicBezTo>
                  <a:pt x="232" y="57"/>
                  <a:pt x="232" y="58"/>
                  <a:pt x="229" y="59"/>
                </a:cubicBezTo>
                <a:cubicBezTo>
                  <a:pt x="227" y="60"/>
                  <a:pt x="222" y="58"/>
                  <a:pt x="219" y="57"/>
                </a:cubicBezTo>
                <a:cubicBezTo>
                  <a:pt x="216" y="56"/>
                  <a:pt x="215" y="53"/>
                  <a:pt x="210" y="51"/>
                </a:cubicBezTo>
                <a:cubicBezTo>
                  <a:pt x="205" y="49"/>
                  <a:pt x="200" y="45"/>
                  <a:pt x="197" y="43"/>
                </a:cubicBezTo>
                <a:cubicBezTo>
                  <a:pt x="193" y="41"/>
                  <a:pt x="189" y="40"/>
                  <a:pt x="188" y="36"/>
                </a:cubicBezTo>
                <a:cubicBezTo>
                  <a:pt x="187" y="33"/>
                  <a:pt x="188" y="34"/>
                  <a:pt x="191" y="28"/>
                </a:cubicBezTo>
                <a:cubicBezTo>
                  <a:pt x="193" y="21"/>
                  <a:pt x="190" y="22"/>
                  <a:pt x="193" y="20"/>
                </a:cubicBezTo>
                <a:cubicBezTo>
                  <a:pt x="195" y="19"/>
                  <a:pt x="202" y="17"/>
                  <a:pt x="196" y="13"/>
                </a:cubicBezTo>
                <a:cubicBezTo>
                  <a:pt x="191" y="9"/>
                  <a:pt x="187" y="11"/>
                  <a:pt x="185" y="12"/>
                </a:cubicBezTo>
                <a:cubicBezTo>
                  <a:pt x="183" y="12"/>
                  <a:pt x="179" y="11"/>
                  <a:pt x="174" y="9"/>
                </a:cubicBezTo>
                <a:cubicBezTo>
                  <a:pt x="168" y="7"/>
                  <a:pt x="174" y="9"/>
                  <a:pt x="166" y="7"/>
                </a:cubicBezTo>
                <a:cubicBezTo>
                  <a:pt x="158" y="5"/>
                  <a:pt x="164" y="10"/>
                  <a:pt x="160" y="11"/>
                </a:cubicBezTo>
                <a:cubicBezTo>
                  <a:pt x="156" y="13"/>
                  <a:pt x="152" y="12"/>
                  <a:pt x="149" y="13"/>
                </a:cubicBezTo>
                <a:cubicBezTo>
                  <a:pt x="146" y="13"/>
                  <a:pt x="149" y="15"/>
                  <a:pt x="144" y="17"/>
                </a:cubicBezTo>
                <a:cubicBezTo>
                  <a:pt x="139" y="20"/>
                  <a:pt x="144" y="23"/>
                  <a:pt x="139" y="26"/>
                </a:cubicBezTo>
                <a:cubicBezTo>
                  <a:pt x="134" y="30"/>
                  <a:pt x="133" y="28"/>
                  <a:pt x="136" y="32"/>
                </a:cubicBezTo>
                <a:cubicBezTo>
                  <a:pt x="138" y="36"/>
                  <a:pt x="139" y="38"/>
                  <a:pt x="135" y="37"/>
                </a:cubicBezTo>
                <a:cubicBezTo>
                  <a:pt x="131" y="36"/>
                  <a:pt x="130" y="34"/>
                  <a:pt x="128" y="36"/>
                </a:cubicBezTo>
                <a:cubicBezTo>
                  <a:pt x="126" y="38"/>
                  <a:pt x="124" y="43"/>
                  <a:pt x="124" y="41"/>
                </a:cubicBezTo>
                <a:cubicBezTo>
                  <a:pt x="123" y="38"/>
                  <a:pt x="125" y="34"/>
                  <a:pt x="122" y="32"/>
                </a:cubicBezTo>
                <a:cubicBezTo>
                  <a:pt x="120" y="30"/>
                  <a:pt x="116" y="27"/>
                  <a:pt x="114" y="27"/>
                </a:cubicBezTo>
                <a:cubicBezTo>
                  <a:pt x="113" y="27"/>
                  <a:pt x="112" y="26"/>
                  <a:pt x="111" y="28"/>
                </a:cubicBezTo>
                <a:cubicBezTo>
                  <a:pt x="109" y="29"/>
                  <a:pt x="106" y="29"/>
                  <a:pt x="106" y="30"/>
                </a:cubicBezTo>
                <a:cubicBezTo>
                  <a:pt x="106" y="31"/>
                  <a:pt x="106" y="33"/>
                  <a:pt x="104" y="33"/>
                </a:cubicBezTo>
                <a:cubicBezTo>
                  <a:pt x="103" y="33"/>
                  <a:pt x="102" y="32"/>
                  <a:pt x="101" y="33"/>
                </a:cubicBezTo>
                <a:cubicBezTo>
                  <a:pt x="99" y="33"/>
                  <a:pt x="98" y="33"/>
                  <a:pt x="98" y="35"/>
                </a:cubicBezTo>
                <a:cubicBezTo>
                  <a:pt x="98" y="36"/>
                  <a:pt x="97" y="38"/>
                  <a:pt x="97" y="39"/>
                </a:cubicBezTo>
                <a:cubicBezTo>
                  <a:pt x="97" y="40"/>
                  <a:pt x="102" y="38"/>
                  <a:pt x="99" y="40"/>
                </a:cubicBezTo>
                <a:cubicBezTo>
                  <a:pt x="97" y="42"/>
                  <a:pt x="96" y="42"/>
                  <a:pt x="95" y="42"/>
                </a:cubicBezTo>
                <a:cubicBezTo>
                  <a:pt x="95" y="42"/>
                  <a:pt x="94" y="41"/>
                  <a:pt x="94" y="43"/>
                </a:cubicBezTo>
                <a:cubicBezTo>
                  <a:pt x="93" y="46"/>
                  <a:pt x="92" y="47"/>
                  <a:pt x="93" y="47"/>
                </a:cubicBezTo>
                <a:cubicBezTo>
                  <a:pt x="95" y="47"/>
                  <a:pt x="99" y="48"/>
                  <a:pt x="95" y="48"/>
                </a:cubicBezTo>
                <a:cubicBezTo>
                  <a:pt x="91" y="49"/>
                  <a:pt x="88" y="48"/>
                  <a:pt x="88" y="48"/>
                </a:cubicBezTo>
                <a:cubicBezTo>
                  <a:pt x="88" y="48"/>
                  <a:pt x="85" y="48"/>
                  <a:pt x="86" y="50"/>
                </a:cubicBezTo>
                <a:cubicBezTo>
                  <a:pt x="87" y="51"/>
                  <a:pt x="90" y="50"/>
                  <a:pt x="88" y="53"/>
                </a:cubicBezTo>
                <a:cubicBezTo>
                  <a:pt x="85" y="56"/>
                  <a:pt x="84" y="57"/>
                  <a:pt x="84" y="57"/>
                </a:cubicBezTo>
                <a:cubicBezTo>
                  <a:pt x="80" y="49"/>
                  <a:pt x="80" y="49"/>
                  <a:pt x="80" y="49"/>
                </a:cubicBezTo>
                <a:cubicBezTo>
                  <a:pt x="80" y="49"/>
                  <a:pt x="76" y="53"/>
                  <a:pt x="75" y="56"/>
                </a:cubicBezTo>
                <a:cubicBezTo>
                  <a:pt x="73" y="58"/>
                  <a:pt x="74" y="60"/>
                  <a:pt x="74" y="61"/>
                </a:cubicBezTo>
                <a:cubicBezTo>
                  <a:pt x="75" y="62"/>
                  <a:pt x="76" y="61"/>
                  <a:pt x="73" y="64"/>
                </a:cubicBezTo>
                <a:cubicBezTo>
                  <a:pt x="70" y="67"/>
                  <a:pt x="72" y="69"/>
                  <a:pt x="68" y="72"/>
                </a:cubicBezTo>
                <a:cubicBezTo>
                  <a:pt x="65" y="75"/>
                  <a:pt x="61" y="78"/>
                  <a:pt x="55" y="79"/>
                </a:cubicBezTo>
                <a:cubicBezTo>
                  <a:pt x="48" y="80"/>
                  <a:pt x="49" y="81"/>
                  <a:pt x="44" y="83"/>
                </a:cubicBezTo>
                <a:cubicBezTo>
                  <a:pt x="39" y="84"/>
                  <a:pt x="37" y="86"/>
                  <a:pt x="32" y="87"/>
                </a:cubicBezTo>
                <a:cubicBezTo>
                  <a:pt x="27" y="88"/>
                  <a:pt x="26" y="88"/>
                  <a:pt x="22" y="90"/>
                </a:cubicBezTo>
                <a:cubicBezTo>
                  <a:pt x="18" y="92"/>
                  <a:pt x="15" y="93"/>
                  <a:pt x="12" y="95"/>
                </a:cubicBezTo>
                <a:cubicBezTo>
                  <a:pt x="10" y="97"/>
                  <a:pt x="8" y="102"/>
                  <a:pt x="7" y="101"/>
                </a:cubicBezTo>
                <a:cubicBezTo>
                  <a:pt x="6" y="100"/>
                  <a:pt x="6" y="95"/>
                  <a:pt x="5" y="97"/>
                </a:cubicBezTo>
                <a:cubicBezTo>
                  <a:pt x="4" y="98"/>
                  <a:pt x="2" y="102"/>
                  <a:pt x="2" y="104"/>
                </a:cubicBezTo>
                <a:cubicBezTo>
                  <a:pt x="3" y="106"/>
                  <a:pt x="4" y="108"/>
                  <a:pt x="3" y="110"/>
                </a:cubicBezTo>
                <a:cubicBezTo>
                  <a:pt x="1" y="112"/>
                  <a:pt x="0" y="116"/>
                  <a:pt x="0" y="119"/>
                </a:cubicBezTo>
                <a:cubicBezTo>
                  <a:pt x="0" y="121"/>
                  <a:pt x="2" y="128"/>
                  <a:pt x="3" y="129"/>
                </a:cubicBezTo>
                <a:cubicBezTo>
                  <a:pt x="3" y="130"/>
                  <a:pt x="10" y="131"/>
                  <a:pt x="6" y="134"/>
                </a:cubicBezTo>
                <a:cubicBezTo>
                  <a:pt x="3" y="137"/>
                  <a:pt x="0" y="134"/>
                  <a:pt x="1" y="137"/>
                </a:cubicBezTo>
                <a:cubicBezTo>
                  <a:pt x="2" y="139"/>
                  <a:pt x="3" y="140"/>
                  <a:pt x="4" y="142"/>
                </a:cubicBezTo>
                <a:cubicBezTo>
                  <a:pt x="4" y="144"/>
                  <a:pt x="5" y="149"/>
                  <a:pt x="6" y="152"/>
                </a:cubicBezTo>
                <a:cubicBezTo>
                  <a:pt x="7" y="156"/>
                  <a:pt x="9" y="153"/>
                  <a:pt x="10" y="158"/>
                </a:cubicBezTo>
                <a:cubicBezTo>
                  <a:pt x="11" y="162"/>
                  <a:pt x="12" y="160"/>
                  <a:pt x="12" y="167"/>
                </a:cubicBezTo>
                <a:cubicBezTo>
                  <a:pt x="13" y="174"/>
                  <a:pt x="16" y="178"/>
                  <a:pt x="17" y="181"/>
                </a:cubicBezTo>
                <a:cubicBezTo>
                  <a:pt x="18" y="184"/>
                  <a:pt x="21" y="191"/>
                  <a:pt x="20" y="193"/>
                </a:cubicBezTo>
                <a:cubicBezTo>
                  <a:pt x="19" y="195"/>
                  <a:pt x="24" y="199"/>
                  <a:pt x="21" y="199"/>
                </a:cubicBezTo>
                <a:cubicBezTo>
                  <a:pt x="18" y="199"/>
                  <a:pt x="14" y="206"/>
                  <a:pt x="13" y="206"/>
                </a:cubicBezTo>
                <a:cubicBezTo>
                  <a:pt x="12" y="206"/>
                  <a:pt x="10" y="207"/>
                  <a:pt x="12" y="209"/>
                </a:cubicBezTo>
                <a:cubicBezTo>
                  <a:pt x="15" y="211"/>
                  <a:pt x="20" y="212"/>
                  <a:pt x="23" y="214"/>
                </a:cubicBezTo>
                <a:cubicBezTo>
                  <a:pt x="27" y="216"/>
                  <a:pt x="29" y="220"/>
                  <a:pt x="36" y="217"/>
                </a:cubicBezTo>
                <a:cubicBezTo>
                  <a:pt x="43" y="214"/>
                  <a:pt x="44" y="211"/>
                  <a:pt x="46" y="211"/>
                </a:cubicBezTo>
                <a:cubicBezTo>
                  <a:pt x="49" y="212"/>
                  <a:pt x="51" y="212"/>
                  <a:pt x="52" y="209"/>
                </a:cubicBezTo>
                <a:cubicBezTo>
                  <a:pt x="54" y="207"/>
                  <a:pt x="47" y="204"/>
                  <a:pt x="61" y="206"/>
                </a:cubicBezTo>
                <a:cubicBezTo>
                  <a:pt x="75" y="208"/>
                  <a:pt x="76" y="207"/>
                  <a:pt x="80" y="207"/>
                </a:cubicBezTo>
                <a:cubicBezTo>
                  <a:pt x="84" y="206"/>
                  <a:pt x="83" y="208"/>
                  <a:pt x="86" y="205"/>
                </a:cubicBezTo>
                <a:cubicBezTo>
                  <a:pt x="89" y="203"/>
                  <a:pt x="87" y="202"/>
                  <a:pt x="90" y="199"/>
                </a:cubicBezTo>
                <a:cubicBezTo>
                  <a:pt x="92" y="197"/>
                  <a:pt x="90" y="196"/>
                  <a:pt x="96" y="195"/>
                </a:cubicBezTo>
                <a:cubicBezTo>
                  <a:pt x="102" y="194"/>
                  <a:pt x="101" y="195"/>
                  <a:pt x="105" y="192"/>
                </a:cubicBezTo>
                <a:cubicBezTo>
                  <a:pt x="110" y="190"/>
                  <a:pt x="101" y="188"/>
                  <a:pt x="111" y="189"/>
                </a:cubicBezTo>
                <a:cubicBezTo>
                  <a:pt x="121" y="190"/>
                  <a:pt x="119" y="190"/>
                  <a:pt x="130" y="186"/>
                </a:cubicBezTo>
                <a:cubicBezTo>
                  <a:pt x="140" y="182"/>
                  <a:pt x="142" y="182"/>
                  <a:pt x="146" y="183"/>
                </a:cubicBezTo>
                <a:cubicBezTo>
                  <a:pt x="150" y="184"/>
                  <a:pt x="147" y="180"/>
                  <a:pt x="154" y="184"/>
                </a:cubicBezTo>
                <a:cubicBezTo>
                  <a:pt x="161" y="188"/>
                  <a:pt x="160" y="189"/>
                  <a:pt x="163" y="189"/>
                </a:cubicBezTo>
                <a:cubicBezTo>
                  <a:pt x="167" y="189"/>
                  <a:pt x="168" y="187"/>
                  <a:pt x="170" y="189"/>
                </a:cubicBezTo>
                <a:cubicBezTo>
                  <a:pt x="172" y="191"/>
                  <a:pt x="171" y="192"/>
                  <a:pt x="173" y="193"/>
                </a:cubicBezTo>
                <a:cubicBezTo>
                  <a:pt x="175" y="194"/>
                  <a:pt x="178" y="194"/>
                  <a:pt x="176" y="195"/>
                </a:cubicBezTo>
                <a:cubicBezTo>
                  <a:pt x="174" y="197"/>
                  <a:pt x="169" y="196"/>
                  <a:pt x="174" y="198"/>
                </a:cubicBezTo>
                <a:cubicBezTo>
                  <a:pt x="179" y="201"/>
                  <a:pt x="183" y="202"/>
                  <a:pt x="184" y="204"/>
                </a:cubicBezTo>
                <a:cubicBezTo>
                  <a:pt x="185" y="206"/>
                  <a:pt x="184" y="208"/>
                  <a:pt x="184" y="210"/>
                </a:cubicBezTo>
                <a:cubicBezTo>
                  <a:pt x="184" y="212"/>
                  <a:pt x="183" y="214"/>
                  <a:pt x="187" y="216"/>
                </a:cubicBezTo>
                <a:cubicBezTo>
                  <a:pt x="190" y="217"/>
                  <a:pt x="192" y="211"/>
                  <a:pt x="194" y="208"/>
                </a:cubicBezTo>
                <a:cubicBezTo>
                  <a:pt x="197" y="206"/>
                  <a:pt x="197" y="206"/>
                  <a:pt x="200" y="204"/>
                </a:cubicBezTo>
                <a:cubicBezTo>
                  <a:pt x="203" y="202"/>
                  <a:pt x="202" y="201"/>
                  <a:pt x="204" y="198"/>
                </a:cubicBezTo>
                <a:cubicBezTo>
                  <a:pt x="206" y="196"/>
                  <a:pt x="206" y="192"/>
                  <a:pt x="207" y="195"/>
                </a:cubicBezTo>
                <a:cubicBezTo>
                  <a:pt x="208" y="197"/>
                  <a:pt x="207" y="199"/>
                  <a:pt x="207" y="200"/>
                </a:cubicBezTo>
                <a:cubicBezTo>
                  <a:pt x="206" y="202"/>
                  <a:pt x="211" y="202"/>
                  <a:pt x="207" y="204"/>
                </a:cubicBezTo>
                <a:cubicBezTo>
                  <a:pt x="203" y="205"/>
                  <a:pt x="202" y="206"/>
                  <a:pt x="202" y="208"/>
                </a:cubicBezTo>
                <a:cubicBezTo>
                  <a:pt x="202" y="209"/>
                  <a:pt x="203" y="211"/>
                  <a:pt x="202" y="213"/>
                </a:cubicBezTo>
                <a:cubicBezTo>
                  <a:pt x="201" y="215"/>
                  <a:pt x="198" y="215"/>
                  <a:pt x="198" y="217"/>
                </a:cubicBezTo>
                <a:cubicBezTo>
                  <a:pt x="198" y="219"/>
                  <a:pt x="202" y="221"/>
                  <a:pt x="204" y="219"/>
                </a:cubicBezTo>
                <a:cubicBezTo>
                  <a:pt x="206" y="217"/>
                  <a:pt x="206" y="211"/>
                  <a:pt x="208" y="211"/>
                </a:cubicBezTo>
                <a:cubicBezTo>
                  <a:pt x="210" y="211"/>
                  <a:pt x="209" y="211"/>
                  <a:pt x="210" y="215"/>
                </a:cubicBezTo>
                <a:cubicBezTo>
                  <a:pt x="212" y="219"/>
                  <a:pt x="207" y="221"/>
                  <a:pt x="211" y="223"/>
                </a:cubicBezTo>
                <a:cubicBezTo>
                  <a:pt x="215" y="224"/>
                  <a:pt x="216" y="220"/>
                  <a:pt x="217" y="221"/>
                </a:cubicBezTo>
                <a:cubicBezTo>
                  <a:pt x="218" y="223"/>
                  <a:pt x="214" y="224"/>
                  <a:pt x="218" y="225"/>
                </a:cubicBezTo>
                <a:cubicBezTo>
                  <a:pt x="222" y="226"/>
                  <a:pt x="226" y="228"/>
                  <a:pt x="225" y="232"/>
                </a:cubicBezTo>
                <a:cubicBezTo>
                  <a:pt x="223" y="237"/>
                  <a:pt x="218" y="237"/>
                  <a:pt x="224" y="242"/>
                </a:cubicBezTo>
                <a:cubicBezTo>
                  <a:pt x="229" y="246"/>
                  <a:pt x="227" y="243"/>
                  <a:pt x="235" y="247"/>
                </a:cubicBezTo>
                <a:cubicBezTo>
                  <a:pt x="242" y="250"/>
                  <a:pt x="241" y="248"/>
                  <a:pt x="248" y="250"/>
                </a:cubicBezTo>
                <a:cubicBezTo>
                  <a:pt x="255" y="253"/>
                  <a:pt x="252" y="257"/>
                  <a:pt x="256" y="252"/>
                </a:cubicBezTo>
                <a:cubicBezTo>
                  <a:pt x="259" y="247"/>
                  <a:pt x="267" y="245"/>
                  <a:pt x="268" y="247"/>
                </a:cubicBezTo>
                <a:cubicBezTo>
                  <a:pt x="270" y="249"/>
                  <a:pt x="264" y="256"/>
                  <a:pt x="273" y="254"/>
                </a:cubicBezTo>
                <a:cubicBezTo>
                  <a:pt x="281" y="251"/>
                  <a:pt x="282" y="252"/>
                  <a:pt x="289" y="248"/>
                </a:cubicBezTo>
                <a:cubicBezTo>
                  <a:pt x="295" y="244"/>
                  <a:pt x="295" y="245"/>
                  <a:pt x="300" y="243"/>
                </a:cubicBezTo>
                <a:cubicBezTo>
                  <a:pt x="305" y="241"/>
                  <a:pt x="305" y="239"/>
                  <a:pt x="307" y="237"/>
                </a:cubicBezTo>
                <a:cubicBezTo>
                  <a:pt x="309" y="235"/>
                  <a:pt x="307" y="228"/>
                  <a:pt x="311" y="222"/>
                </a:cubicBezTo>
                <a:cubicBezTo>
                  <a:pt x="316" y="215"/>
                  <a:pt x="322" y="203"/>
                  <a:pt x="324" y="199"/>
                </a:cubicBezTo>
                <a:cubicBezTo>
                  <a:pt x="326" y="196"/>
                  <a:pt x="326" y="201"/>
                  <a:pt x="331" y="189"/>
                </a:cubicBezTo>
                <a:cubicBezTo>
                  <a:pt x="336" y="178"/>
                  <a:pt x="337" y="163"/>
                  <a:pt x="337" y="158"/>
                </a:cubicBezTo>
                <a:cubicBezTo>
                  <a:pt x="338" y="153"/>
                  <a:pt x="332" y="147"/>
                  <a:pt x="332" y="142"/>
                </a:cubicBezTo>
                <a:cubicBezTo>
                  <a:pt x="332" y="137"/>
                  <a:pt x="333" y="129"/>
                  <a:pt x="331" y="126"/>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13" name="Freeform 127"/>
          <p:cNvSpPr/>
          <p:nvPr/>
        </p:nvSpPr>
        <p:spPr bwMode="auto">
          <a:xfrm>
            <a:off x="10574010" y="5732449"/>
            <a:ext cx="169265" cy="238426"/>
          </a:xfrm>
          <a:custGeom>
            <a:avLst/>
            <a:gdLst>
              <a:gd name="T0" fmla="*/ 43 w 51"/>
              <a:gd name="T1" fmla="*/ 30 h 72"/>
              <a:gd name="T2" fmla="*/ 30 w 51"/>
              <a:gd name="T3" fmla="*/ 28 h 72"/>
              <a:gd name="T4" fmla="*/ 24 w 51"/>
              <a:gd name="T5" fmla="*/ 21 h 72"/>
              <a:gd name="T6" fmla="*/ 17 w 51"/>
              <a:gd name="T7" fmla="*/ 21 h 72"/>
              <a:gd name="T8" fmla="*/ 17 w 51"/>
              <a:gd name="T9" fmla="*/ 8 h 72"/>
              <a:gd name="T10" fmla="*/ 4 w 51"/>
              <a:gd name="T11" fmla="*/ 0 h 72"/>
              <a:gd name="T12" fmla="*/ 5 w 51"/>
              <a:gd name="T13" fmla="*/ 7 h 72"/>
              <a:gd name="T14" fmla="*/ 10 w 51"/>
              <a:gd name="T15" fmla="*/ 16 h 72"/>
              <a:gd name="T16" fmla="*/ 18 w 51"/>
              <a:gd name="T17" fmla="*/ 30 h 72"/>
              <a:gd name="T18" fmla="*/ 18 w 51"/>
              <a:gd name="T19" fmla="*/ 38 h 72"/>
              <a:gd name="T20" fmla="*/ 12 w 51"/>
              <a:gd name="T21" fmla="*/ 46 h 72"/>
              <a:gd name="T22" fmla="*/ 21 w 51"/>
              <a:gd name="T23" fmla="*/ 53 h 72"/>
              <a:gd name="T24" fmla="*/ 18 w 51"/>
              <a:gd name="T25" fmla="*/ 64 h 72"/>
              <a:gd name="T26" fmla="*/ 26 w 51"/>
              <a:gd name="T27" fmla="*/ 67 h 72"/>
              <a:gd name="T28" fmla="*/ 38 w 51"/>
              <a:gd name="T29" fmla="*/ 49 h 72"/>
              <a:gd name="T30" fmla="*/ 43 w 51"/>
              <a:gd name="T31" fmla="*/ 44 h 72"/>
              <a:gd name="T32" fmla="*/ 49 w 51"/>
              <a:gd name="T33" fmla="*/ 34 h 72"/>
              <a:gd name="T34" fmla="*/ 43 w 51"/>
              <a:gd name="T35" fmla="*/ 3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 h="72">
                <a:moveTo>
                  <a:pt x="43" y="30"/>
                </a:moveTo>
                <a:cubicBezTo>
                  <a:pt x="38" y="34"/>
                  <a:pt x="34" y="31"/>
                  <a:pt x="30" y="28"/>
                </a:cubicBezTo>
                <a:cubicBezTo>
                  <a:pt x="26" y="25"/>
                  <a:pt x="28" y="19"/>
                  <a:pt x="24" y="21"/>
                </a:cubicBezTo>
                <a:cubicBezTo>
                  <a:pt x="20" y="22"/>
                  <a:pt x="17" y="26"/>
                  <a:pt x="17" y="21"/>
                </a:cubicBezTo>
                <a:cubicBezTo>
                  <a:pt x="18" y="17"/>
                  <a:pt x="22" y="11"/>
                  <a:pt x="17" y="8"/>
                </a:cubicBezTo>
                <a:cubicBezTo>
                  <a:pt x="13" y="5"/>
                  <a:pt x="7" y="0"/>
                  <a:pt x="4" y="0"/>
                </a:cubicBezTo>
                <a:cubicBezTo>
                  <a:pt x="0" y="0"/>
                  <a:pt x="1" y="3"/>
                  <a:pt x="5" y="7"/>
                </a:cubicBezTo>
                <a:cubicBezTo>
                  <a:pt x="9" y="11"/>
                  <a:pt x="7" y="12"/>
                  <a:pt x="10" y="16"/>
                </a:cubicBezTo>
                <a:cubicBezTo>
                  <a:pt x="12" y="20"/>
                  <a:pt x="18" y="30"/>
                  <a:pt x="18" y="30"/>
                </a:cubicBezTo>
                <a:cubicBezTo>
                  <a:pt x="18" y="38"/>
                  <a:pt x="18" y="38"/>
                  <a:pt x="18" y="38"/>
                </a:cubicBezTo>
                <a:cubicBezTo>
                  <a:pt x="14" y="42"/>
                  <a:pt x="10" y="43"/>
                  <a:pt x="12" y="46"/>
                </a:cubicBezTo>
                <a:cubicBezTo>
                  <a:pt x="15" y="48"/>
                  <a:pt x="21" y="50"/>
                  <a:pt x="21" y="53"/>
                </a:cubicBezTo>
                <a:cubicBezTo>
                  <a:pt x="21" y="57"/>
                  <a:pt x="16" y="62"/>
                  <a:pt x="18" y="64"/>
                </a:cubicBezTo>
                <a:cubicBezTo>
                  <a:pt x="20" y="66"/>
                  <a:pt x="23" y="72"/>
                  <a:pt x="26" y="67"/>
                </a:cubicBezTo>
                <a:cubicBezTo>
                  <a:pt x="29" y="63"/>
                  <a:pt x="38" y="51"/>
                  <a:pt x="38" y="49"/>
                </a:cubicBezTo>
                <a:cubicBezTo>
                  <a:pt x="38" y="47"/>
                  <a:pt x="39" y="45"/>
                  <a:pt x="43" y="44"/>
                </a:cubicBezTo>
                <a:cubicBezTo>
                  <a:pt x="47" y="43"/>
                  <a:pt x="48" y="39"/>
                  <a:pt x="49" y="34"/>
                </a:cubicBezTo>
                <a:cubicBezTo>
                  <a:pt x="51" y="30"/>
                  <a:pt x="48" y="27"/>
                  <a:pt x="43" y="30"/>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14" name="Freeform 128"/>
          <p:cNvSpPr/>
          <p:nvPr/>
        </p:nvSpPr>
        <p:spPr bwMode="auto">
          <a:xfrm>
            <a:off x="10412026" y="5927195"/>
            <a:ext cx="218406" cy="205666"/>
          </a:xfrm>
          <a:custGeom>
            <a:avLst/>
            <a:gdLst>
              <a:gd name="T0" fmla="*/ 61 w 66"/>
              <a:gd name="T1" fmla="*/ 5 h 62"/>
              <a:gd name="T2" fmla="*/ 52 w 66"/>
              <a:gd name="T3" fmla="*/ 5 h 62"/>
              <a:gd name="T4" fmla="*/ 49 w 66"/>
              <a:gd name="T5" fmla="*/ 0 h 62"/>
              <a:gd name="T6" fmla="*/ 43 w 66"/>
              <a:gd name="T7" fmla="*/ 9 h 62"/>
              <a:gd name="T8" fmla="*/ 36 w 66"/>
              <a:gd name="T9" fmla="*/ 16 h 62"/>
              <a:gd name="T10" fmla="*/ 27 w 66"/>
              <a:gd name="T11" fmla="*/ 27 h 62"/>
              <a:gd name="T12" fmla="*/ 10 w 66"/>
              <a:gd name="T13" fmla="*/ 38 h 62"/>
              <a:gd name="T14" fmla="*/ 0 w 66"/>
              <a:gd name="T15" fmla="*/ 56 h 62"/>
              <a:gd name="T16" fmla="*/ 8 w 66"/>
              <a:gd name="T17" fmla="*/ 60 h 62"/>
              <a:gd name="T18" fmla="*/ 17 w 66"/>
              <a:gd name="T19" fmla="*/ 62 h 62"/>
              <a:gd name="T20" fmla="*/ 34 w 66"/>
              <a:gd name="T21" fmla="*/ 49 h 62"/>
              <a:gd name="T22" fmla="*/ 41 w 66"/>
              <a:gd name="T23" fmla="*/ 37 h 62"/>
              <a:gd name="T24" fmla="*/ 51 w 66"/>
              <a:gd name="T25" fmla="*/ 32 h 62"/>
              <a:gd name="T26" fmla="*/ 51 w 66"/>
              <a:gd name="T27" fmla="*/ 27 h 62"/>
              <a:gd name="T28" fmla="*/ 60 w 66"/>
              <a:gd name="T29" fmla="*/ 12 h 62"/>
              <a:gd name="T30" fmla="*/ 61 w 66"/>
              <a:gd name="T31" fmla="*/ 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62">
                <a:moveTo>
                  <a:pt x="61" y="5"/>
                </a:moveTo>
                <a:cubicBezTo>
                  <a:pt x="56" y="5"/>
                  <a:pt x="52" y="5"/>
                  <a:pt x="52" y="5"/>
                </a:cubicBezTo>
                <a:cubicBezTo>
                  <a:pt x="49" y="0"/>
                  <a:pt x="49" y="0"/>
                  <a:pt x="49" y="0"/>
                </a:cubicBezTo>
                <a:cubicBezTo>
                  <a:pt x="40" y="5"/>
                  <a:pt x="47" y="4"/>
                  <a:pt x="43" y="9"/>
                </a:cubicBezTo>
                <a:cubicBezTo>
                  <a:pt x="39" y="13"/>
                  <a:pt x="40" y="7"/>
                  <a:pt x="36" y="16"/>
                </a:cubicBezTo>
                <a:cubicBezTo>
                  <a:pt x="31" y="25"/>
                  <a:pt x="31" y="22"/>
                  <a:pt x="27" y="27"/>
                </a:cubicBezTo>
                <a:cubicBezTo>
                  <a:pt x="22" y="31"/>
                  <a:pt x="19" y="31"/>
                  <a:pt x="10" y="38"/>
                </a:cubicBezTo>
                <a:cubicBezTo>
                  <a:pt x="2" y="45"/>
                  <a:pt x="0" y="52"/>
                  <a:pt x="0" y="56"/>
                </a:cubicBezTo>
                <a:cubicBezTo>
                  <a:pt x="0" y="59"/>
                  <a:pt x="1" y="59"/>
                  <a:pt x="8" y="60"/>
                </a:cubicBezTo>
                <a:cubicBezTo>
                  <a:pt x="14" y="60"/>
                  <a:pt x="11" y="61"/>
                  <a:pt x="17" y="62"/>
                </a:cubicBezTo>
                <a:cubicBezTo>
                  <a:pt x="23" y="62"/>
                  <a:pt x="28" y="57"/>
                  <a:pt x="34" y="49"/>
                </a:cubicBezTo>
                <a:cubicBezTo>
                  <a:pt x="40" y="42"/>
                  <a:pt x="36" y="40"/>
                  <a:pt x="41" y="37"/>
                </a:cubicBezTo>
                <a:cubicBezTo>
                  <a:pt x="47" y="34"/>
                  <a:pt x="51" y="34"/>
                  <a:pt x="51" y="32"/>
                </a:cubicBezTo>
                <a:cubicBezTo>
                  <a:pt x="51" y="29"/>
                  <a:pt x="43" y="33"/>
                  <a:pt x="51" y="27"/>
                </a:cubicBezTo>
                <a:cubicBezTo>
                  <a:pt x="60" y="20"/>
                  <a:pt x="58" y="17"/>
                  <a:pt x="60" y="12"/>
                </a:cubicBezTo>
                <a:cubicBezTo>
                  <a:pt x="62" y="7"/>
                  <a:pt x="66" y="5"/>
                  <a:pt x="61" y="5"/>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15" name="Freeform 129"/>
          <p:cNvSpPr/>
          <p:nvPr/>
        </p:nvSpPr>
        <p:spPr bwMode="auto">
          <a:xfrm>
            <a:off x="7974982" y="4460236"/>
            <a:ext cx="76442" cy="105563"/>
          </a:xfrm>
          <a:custGeom>
            <a:avLst/>
            <a:gdLst>
              <a:gd name="T0" fmla="*/ 13 w 23"/>
              <a:gd name="T1" fmla="*/ 5 h 32"/>
              <a:gd name="T2" fmla="*/ 8 w 23"/>
              <a:gd name="T3" fmla="*/ 0 h 32"/>
              <a:gd name="T4" fmla="*/ 5 w 23"/>
              <a:gd name="T5" fmla="*/ 16 h 32"/>
              <a:gd name="T6" fmla="*/ 7 w 23"/>
              <a:gd name="T7" fmla="*/ 30 h 32"/>
              <a:gd name="T8" fmla="*/ 20 w 23"/>
              <a:gd name="T9" fmla="*/ 27 h 32"/>
              <a:gd name="T10" fmla="*/ 20 w 23"/>
              <a:gd name="T11" fmla="*/ 17 h 32"/>
              <a:gd name="T12" fmla="*/ 13 w 23"/>
              <a:gd name="T13" fmla="*/ 5 h 32"/>
            </a:gdLst>
            <a:ahLst/>
            <a:cxnLst>
              <a:cxn ang="0">
                <a:pos x="T0" y="T1"/>
              </a:cxn>
              <a:cxn ang="0">
                <a:pos x="T2" y="T3"/>
              </a:cxn>
              <a:cxn ang="0">
                <a:pos x="T4" y="T5"/>
              </a:cxn>
              <a:cxn ang="0">
                <a:pos x="T6" y="T7"/>
              </a:cxn>
              <a:cxn ang="0">
                <a:pos x="T8" y="T9"/>
              </a:cxn>
              <a:cxn ang="0">
                <a:pos x="T10" y="T11"/>
              </a:cxn>
              <a:cxn ang="0">
                <a:pos x="T12" y="T13"/>
              </a:cxn>
            </a:cxnLst>
            <a:rect l="0" t="0" r="r" b="b"/>
            <a:pathLst>
              <a:path w="23" h="32">
                <a:moveTo>
                  <a:pt x="13" y="5"/>
                </a:moveTo>
                <a:cubicBezTo>
                  <a:pt x="13" y="1"/>
                  <a:pt x="8" y="0"/>
                  <a:pt x="8" y="0"/>
                </a:cubicBezTo>
                <a:cubicBezTo>
                  <a:pt x="9" y="12"/>
                  <a:pt x="4" y="9"/>
                  <a:pt x="5" y="16"/>
                </a:cubicBezTo>
                <a:cubicBezTo>
                  <a:pt x="5" y="23"/>
                  <a:pt x="0" y="29"/>
                  <a:pt x="7" y="30"/>
                </a:cubicBezTo>
                <a:cubicBezTo>
                  <a:pt x="14" y="32"/>
                  <a:pt x="18" y="31"/>
                  <a:pt x="20" y="27"/>
                </a:cubicBezTo>
                <a:cubicBezTo>
                  <a:pt x="21" y="22"/>
                  <a:pt x="23" y="22"/>
                  <a:pt x="20" y="17"/>
                </a:cubicBezTo>
                <a:cubicBezTo>
                  <a:pt x="16" y="11"/>
                  <a:pt x="12" y="9"/>
                  <a:pt x="13" y="5"/>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16" name="Freeform 130"/>
          <p:cNvSpPr/>
          <p:nvPr/>
        </p:nvSpPr>
        <p:spPr bwMode="auto">
          <a:xfrm>
            <a:off x="9321818" y="4800585"/>
            <a:ext cx="92823" cy="40041"/>
          </a:xfrm>
          <a:custGeom>
            <a:avLst/>
            <a:gdLst>
              <a:gd name="T0" fmla="*/ 13 w 28"/>
              <a:gd name="T1" fmla="*/ 8 h 12"/>
              <a:gd name="T2" fmla="*/ 23 w 28"/>
              <a:gd name="T3" fmla="*/ 10 h 12"/>
              <a:gd name="T4" fmla="*/ 24 w 28"/>
              <a:gd name="T5" fmla="*/ 4 h 12"/>
              <a:gd name="T6" fmla="*/ 11 w 28"/>
              <a:gd name="T7" fmla="*/ 2 h 12"/>
              <a:gd name="T8" fmla="*/ 0 w 28"/>
              <a:gd name="T9" fmla="*/ 6 h 12"/>
              <a:gd name="T10" fmla="*/ 13 w 28"/>
              <a:gd name="T11" fmla="*/ 8 h 12"/>
            </a:gdLst>
            <a:ahLst/>
            <a:cxnLst>
              <a:cxn ang="0">
                <a:pos x="T0" y="T1"/>
              </a:cxn>
              <a:cxn ang="0">
                <a:pos x="T2" y="T3"/>
              </a:cxn>
              <a:cxn ang="0">
                <a:pos x="T4" y="T5"/>
              </a:cxn>
              <a:cxn ang="0">
                <a:pos x="T6" y="T7"/>
              </a:cxn>
              <a:cxn ang="0">
                <a:pos x="T8" y="T9"/>
              </a:cxn>
              <a:cxn ang="0">
                <a:pos x="T10" y="T11"/>
              </a:cxn>
            </a:cxnLst>
            <a:rect l="0" t="0" r="r" b="b"/>
            <a:pathLst>
              <a:path w="28" h="12">
                <a:moveTo>
                  <a:pt x="13" y="8"/>
                </a:moveTo>
                <a:cubicBezTo>
                  <a:pt x="19" y="8"/>
                  <a:pt x="19" y="11"/>
                  <a:pt x="23" y="10"/>
                </a:cubicBezTo>
                <a:cubicBezTo>
                  <a:pt x="27" y="9"/>
                  <a:pt x="28" y="6"/>
                  <a:pt x="24" y="4"/>
                </a:cubicBezTo>
                <a:cubicBezTo>
                  <a:pt x="20" y="2"/>
                  <a:pt x="17" y="0"/>
                  <a:pt x="11" y="2"/>
                </a:cubicBezTo>
                <a:cubicBezTo>
                  <a:pt x="5" y="3"/>
                  <a:pt x="0" y="6"/>
                  <a:pt x="0" y="6"/>
                </a:cubicBezTo>
                <a:cubicBezTo>
                  <a:pt x="7" y="12"/>
                  <a:pt x="7" y="8"/>
                  <a:pt x="13" y="8"/>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17" name="Freeform 131"/>
          <p:cNvSpPr/>
          <p:nvPr/>
        </p:nvSpPr>
        <p:spPr bwMode="auto">
          <a:xfrm>
            <a:off x="9232635" y="3459210"/>
            <a:ext cx="185645" cy="276647"/>
          </a:xfrm>
          <a:custGeom>
            <a:avLst/>
            <a:gdLst>
              <a:gd name="T0" fmla="*/ 40 w 56"/>
              <a:gd name="T1" fmla="*/ 69 h 84"/>
              <a:gd name="T2" fmla="*/ 40 w 56"/>
              <a:gd name="T3" fmla="*/ 54 h 84"/>
              <a:gd name="T4" fmla="*/ 25 w 56"/>
              <a:gd name="T5" fmla="*/ 34 h 84"/>
              <a:gd name="T6" fmla="*/ 33 w 56"/>
              <a:gd name="T7" fmla="*/ 27 h 84"/>
              <a:gd name="T8" fmla="*/ 43 w 56"/>
              <a:gd name="T9" fmla="*/ 17 h 84"/>
              <a:gd name="T10" fmla="*/ 51 w 56"/>
              <a:gd name="T11" fmla="*/ 7 h 84"/>
              <a:gd name="T12" fmla="*/ 56 w 56"/>
              <a:gd name="T13" fmla="*/ 4 h 84"/>
              <a:gd name="T14" fmla="*/ 54 w 56"/>
              <a:gd name="T15" fmla="*/ 4 h 84"/>
              <a:gd name="T16" fmla="*/ 51 w 56"/>
              <a:gd name="T17" fmla="*/ 3 h 84"/>
              <a:gd name="T18" fmla="*/ 46 w 56"/>
              <a:gd name="T19" fmla="*/ 0 h 84"/>
              <a:gd name="T20" fmla="*/ 45 w 56"/>
              <a:gd name="T21" fmla="*/ 1 h 84"/>
              <a:gd name="T22" fmla="*/ 34 w 56"/>
              <a:gd name="T23" fmla="*/ 11 h 84"/>
              <a:gd name="T24" fmla="*/ 33 w 56"/>
              <a:gd name="T25" fmla="*/ 12 h 84"/>
              <a:gd name="T26" fmla="*/ 32 w 56"/>
              <a:gd name="T27" fmla="*/ 16 h 84"/>
              <a:gd name="T28" fmla="*/ 29 w 56"/>
              <a:gd name="T29" fmla="*/ 18 h 84"/>
              <a:gd name="T30" fmla="*/ 27 w 56"/>
              <a:gd name="T31" fmla="*/ 17 h 84"/>
              <a:gd name="T32" fmla="*/ 21 w 56"/>
              <a:gd name="T33" fmla="*/ 14 h 84"/>
              <a:gd name="T34" fmla="*/ 18 w 56"/>
              <a:gd name="T35" fmla="*/ 13 h 84"/>
              <a:gd name="T36" fmla="*/ 18 w 56"/>
              <a:gd name="T37" fmla="*/ 13 h 84"/>
              <a:gd name="T38" fmla="*/ 5 w 56"/>
              <a:gd name="T39" fmla="*/ 25 h 84"/>
              <a:gd name="T40" fmla="*/ 2 w 56"/>
              <a:gd name="T41" fmla="*/ 29 h 84"/>
              <a:gd name="T42" fmla="*/ 1 w 56"/>
              <a:gd name="T43" fmla="*/ 31 h 84"/>
              <a:gd name="T44" fmla="*/ 3 w 56"/>
              <a:gd name="T45" fmla="*/ 31 h 84"/>
              <a:gd name="T46" fmla="*/ 7 w 56"/>
              <a:gd name="T47" fmla="*/ 37 h 84"/>
              <a:gd name="T48" fmla="*/ 9 w 56"/>
              <a:gd name="T49" fmla="*/ 39 h 84"/>
              <a:gd name="T50" fmla="*/ 4 w 56"/>
              <a:gd name="T51" fmla="*/ 44 h 84"/>
              <a:gd name="T52" fmla="*/ 5 w 56"/>
              <a:gd name="T53" fmla="*/ 48 h 84"/>
              <a:gd name="T54" fmla="*/ 9 w 56"/>
              <a:gd name="T55" fmla="*/ 51 h 84"/>
              <a:gd name="T56" fmla="*/ 16 w 56"/>
              <a:gd name="T57" fmla="*/ 51 h 84"/>
              <a:gd name="T58" fmla="*/ 19 w 56"/>
              <a:gd name="T59" fmla="*/ 55 h 84"/>
              <a:gd name="T60" fmla="*/ 19 w 56"/>
              <a:gd name="T61" fmla="*/ 59 h 84"/>
              <a:gd name="T62" fmla="*/ 16 w 56"/>
              <a:gd name="T63" fmla="*/ 64 h 84"/>
              <a:gd name="T64" fmla="*/ 17 w 56"/>
              <a:gd name="T65" fmla="*/ 67 h 84"/>
              <a:gd name="T66" fmla="*/ 15 w 56"/>
              <a:gd name="T67" fmla="*/ 75 h 84"/>
              <a:gd name="T68" fmla="*/ 19 w 56"/>
              <a:gd name="T69" fmla="*/ 83 h 84"/>
              <a:gd name="T70" fmla="*/ 33 w 56"/>
              <a:gd name="T71" fmla="*/ 80 h 84"/>
              <a:gd name="T72" fmla="*/ 40 w 56"/>
              <a:gd name="T73" fmla="*/ 6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84">
                <a:moveTo>
                  <a:pt x="40" y="69"/>
                </a:moveTo>
                <a:cubicBezTo>
                  <a:pt x="43" y="63"/>
                  <a:pt x="41" y="62"/>
                  <a:pt x="40" y="54"/>
                </a:cubicBezTo>
                <a:cubicBezTo>
                  <a:pt x="39" y="45"/>
                  <a:pt x="25" y="36"/>
                  <a:pt x="25" y="34"/>
                </a:cubicBezTo>
                <a:cubicBezTo>
                  <a:pt x="25" y="33"/>
                  <a:pt x="27" y="31"/>
                  <a:pt x="33" y="27"/>
                </a:cubicBezTo>
                <a:cubicBezTo>
                  <a:pt x="40" y="24"/>
                  <a:pt x="42" y="20"/>
                  <a:pt x="43" y="17"/>
                </a:cubicBezTo>
                <a:cubicBezTo>
                  <a:pt x="45" y="13"/>
                  <a:pt x="45" y="9"/>
                  <a:pt x="51" y="7"/>
                </a:cubicBezTo>
                <a:cubicBezTo>
                  <a:pt x="54" y="7"/>
                  <a:pt x="54" y="5"/>
                  <a:pt x="56" y="4"/>
                </a:cubicBezTo>
                <a:cubicBezTo>
                  <a:pt x="55" y="4"/>
                  <a:pt x="54" y="4"/>
                  <a:pt x="54" y="4"/>
                </a:cubicBezTo>
                <a:cubicBezTo>
                  <a:pt x="53" y="4"/>
                  <a:pt x="52" y="4"/>
                  <a:pt x="51" y="3"/>
                </a:cubicBezTo>
                <a:cubicBezTo>
                  <a:pt x="48" y="2"/>
                  <a:pt x="47" y="1"/>
                  <a:pt x="46" y="0"/>
                </a:cubicBezTo>
                <a:cubicBezTo>
                  <a:pt x="46" y="0"/>
                  <a:pt x="45" y="0"/>
                  <a:pt x="45" y="1"/>
                </a:cubicBezTo>
                <a:cubicBezTo>
                  <a:pt x="40" y="6"/>
                  <a:pt x="35" y="9"/>
                  <a:pt x="34" y="11"/>
                </a:cubicBezTo>
                <a:cubicBezTo>
                  <a:pt x="34" y="11"/>
                  <a:pt x="33" y="11"/>
                  <a:pt x="33" y="12"/>
                </a:cubicBezTo>
                <a:cubicBezTo>
                  <a:pt x="33" y="13"/>
                  <a:pt x="33" y="14"/>
                  <a:pt x="32" y="16"/>
                </a:cubicBezTo>
                <a:cubicBezTo>
                  <a:pt x="32" y="17"/>
                  <a:pt x="30" y="18"/>
                  <a:pt x="29" y="18"/>
                </a:cubicBezTo>
                <a:cubicBezTo>
                  <a:pt x="28" y="18"/>
                  <a:pt x="27" y="17"/>
                  <a:pt x="27" y="17"/>
                </a:cubicBezTo>
                <a:cubicBezTo>
                  <a:pt x="24" y="16"/>
                  <a:pt x="23" y="15"/>
                  <a:pt x="21" y="14"/>
                </a:cubicBezTo>
                <a:cubicBezTo>
                  <a:pt x="20" y="13"/>
                  <a:pt x="18" y="13"/>
                  <a:pt x="18" y="13"/>
                </a:cubicBezTo>
                <a:cubicBezTo>
                  <a:pt x="18" y="13"/>
                  <a:pt x="18" y="13"/>
                  <a:pt x="18" y="13"/>
                </a:cubicBezTo>
                <a:cubicBezTo>
                  <a:pt x="15" y="16"/>
                  <a:pt x="11" y="23"/>
                  <a:pt x="5" y="25"/>
                </a:cubicBezTo>
                <a:cubicBezTo>
                  <a:pt x="4" y="26"/>
                  <a:pt x="3" y="27"/>
                  <a:pt x="2" y="29"/>
                </a:cubicBezTo>
                <a:cubicBezTo>
                  <a:pt x="2" y="29"/>
                  <a:pt x="1" y="30"/>
                  <a:pt x="1" y="31"/>
                </a:cubicBezTo>
                <a:cubicBezTo>
                  <a:pt x="2" y="31"/>
                  <a:pt x="2" y="31"/>
                  <a:pt x="3" y="31"/>
                </a:cubicBezTo>
                <a:cubicBezTo>
                  <a:pt x="7" y="32"/>
                  <a:pt x="8" y="33"/>
                  <a:pt x="7" y="37"/>
                </a:cubicBezTo>
                <a:cubicBezTo>
                  <a:pt x="6" y="40"/>
                  <a:pt x="9" y="38"/>
                  <a:pt x="9" y="39"/>
                </a:cubicBezTo>
                <a:cubicBezTo>
                  <a:pt x="9" y="41"/>
                  <a:pt x="9" y="39"/>
                  <a:pt x="4" y="44"/>
                </a:cubicBezTo>
                <a:cubicBezTo>
                  <a:pt x="0" y="49"/>
                  <a:pt x="5" y="46"/>
                  <a:pt x="5" y="48"/>
                </a:cubicBezTo>
                <a:cubicBezTo>
                  <a:pt x="6" y="50"/>
                  <a:pt x="7" y="50"/>
                  <a:pt x="9" y="51"/>
                </a:cubicBezTo>
                <a:cubicBezTo>
                  <a:pt x="11" y="51"/>
                  <a:pt x="12" y="51"/>
                  <a:pt x="16" y="51"/>
                </a:cubicBezTo>
                <a:cubicBezTo>
                  <a:pt x="19" y="51"/>
                  <a:pt x="19" y="53"/>
                  <a:pt x="19" y="55"/>
                </a:cubicBezTo>
                <a:cubicBezTo>
                  <a:pt x="19" y="57"/>
                  <a:pt x="19" y="56"/>
                  <a:pt x="19" y="59"/>
                </a:cubicBezTo>
                <a:cubicBezTo>
                  <a:pt x="20" y="62"/>
                  <a:pt x="19" y="60"/>
                  <a:pt x="16" y="64"/>
                </a:cubicBezTo>
                <a:cubicBezTo>
                  <a:pt x="13" y="67"/>
                  <a:pt x="16" y="64"/>
                  <a:pt x="17" y="67"/>
                </a:cubicBezTo>
                <a:cubicBezTo>
                  <a:pt x="18" y="70"/>
                  <a:pt x="18" y="72"/>
                  <a:pt x="15" y="75"/>
                </a:cubicBezTo>
                <a:cubicBezTo>
                  <a:pt x="12" y="78"/>
                  <a:pt x="16" y="84"/>
                  <a:pt x="19" y="83"/>
                </a:cubicBezTo>
                <a:cubicBezTo>
                  <a:pt x="23" y="83"/>
                  <a:pt x="26" y="82"/>
                  <a:pt x="33" y="80"/>
                </a:cubicBezTo>
                <a:cubicBezTo>
                  <a:pt x="39" y="79"/>
                  <a:pt x="37" y="75"/>
                  <a:pt x="40" y="69"/>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18" name="Freeform 132"/>
          <p:cNvSpPr/>
          <p:nvPr/>
        </p:nvSpPr>
        <p:spPr bwMode="auto">
          <a:xfrm>
            <a:off x="9276316" y="4807864"/>
            <a:ext cx="36401" cy="32761"/>
          </a:xfrm>
          <a:custGeom>
            <a:avLst/>
            <a:gdLst>
              <a:gd name="T0" fmla="*/ 9 w 11"/>
              <a:gd name="T1" fmla="*/ 5 h 10"/>
              <a:gd name="T2" fmla="*/ 5 w 11"/>
              <a:gd name="T3" fmla="*/ 1 h 10"/>
              <a:gd name="T4" fmla="*/ 0 w 11"/>
              <a:gd name="T5" fmla="*/ 3 h 10"/>
              <a:gd name="T6" fmla="*/ 6 w 11"/>
              <a:gd name="T7" fmla="*/ 10 h 10"/>
              <a:gd name="T8" fmla="*/ 9 w 11"/>
              <a:gd name="T9" fmla="*/ 5 h 10"/>
            </a:gdLst>
            <a:ahLst/>
            <a:cxnLst>
              <a:cxn ang="0">
                <a:pos x="T0" y="T1"/>
              </a:cxn>
              <a:cxn ang="0">
                <a:pos x="T2" y="T3"/>
              </a:cxn>
              <a:cxn ang="0">
                <a:pos x="T4" y="T5"/>
              </a:cxn>
              <a:cxn ang="0">
                <a:pos x="T6" y="T7"/>
              </a:cxn>
              <a:cxn ang="0">
                <a:pos x="T8" y="T9"/>
              </a:cxn>
            </a:cxnLst>
            <a:rect l="0" t="0" r="r" b="b"/>
            <a:pathLst>
              <a:path w="11" h="10">
                <a:moveTo>
                  <a:pt x="9" y="5"/>
                </a:moveTo>
                <a:cubicBezTo>
                  <a:pt x="8" y="2"/>
                  <a:pt x="8" y="0"/>
                  <a:pt x="5" y="1"/>
                </a:cubicBezTo>
                <a:cubicBezTo>
                  <a:pt x="2" y="2"/>
                  <a:pt x="0" y="3"/>
                  <a:pt x="0" y="3"/>
                </a:cubicBezTo>
                <a:cubicBezTo>
                  <a:pt x="0" y="6"/>
                  <a:pt x="1" y="10"/>
                  <a:pt x="6" y="10"/>
                </a:cubicBezTo>
                <a:cubicBezTo>
                  <a:pt x="10" y="10"/>
                  <a:pt x="11" y="7"/>
                  <a:pt x="9" y="5"/>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19" name="Freeform 133"/>
          <p:cNvSpPr/>
          <p:nvPr/>
        </p:nvSpPr>
        <p:spPr bwMode="auto">
          <a:xfrm>
            <a:off x="9203514" y="4962570"/>
            <a:ext cx="100103" cy="52781"/>
          </a:xfrm>
          <a:custGeom>
            <a:avLst/>
            <a:gdLst>
              <a:gd name="T0" fmla="*/ 3 w 30"/>
              <a:gd name="T1" fmla="*/ 16 h 16"/>
              <a:gd name="T2" fmla="*/ 16 w 30"/>
              <a:gd name="T3" fmla="*/ 9 h 16"/>
              <a:gd name="T4" fmla="*/ 28 w 30"/>
              <a:gd name="T5" fmla="*/ 4 h 16"/>
              <a:gd name="T6" fmla="*/ 30 w 30"/>
              <a:gd name="T7" fmla="*/ 0 h 16"/>
              <a:gd name="T8" fmla="*/ 11 w 30"/>
              <a:gd name="T9" fmla="*/ 6 h 16"/>
              <a:gd name="T10" fmla="*/ 4 w 30"/>
              <a:gd name="T11" fmla="*/ 11 h 16"/>
              <a:gd name="T12" fmla="*/ 3 w 30"/>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30" h="16">
                <a:moveTo>
                  <a:pt x="3" y="16"/>
                </a:moveTo>
                <a:cubicBezTo>
                  <a:pt x="6" y="16"/>
                  <a:pt x="8" y="11"/>
                  <a:pt x="16" y="9"/>
                </a:cubicBezTo>
                <a:cubicBezTo>
                  <a:pt x="24" y="7"/>
                  <a:pt x="26" y="5"/>
                  <a:pt x="28" y="4"/>
                </a:cubicBezTo>
                <a:cubicBezTo>
                  <a:pt x="30" y="2"/>
                  <a:pt x="30" y="0"/>
                  <a:pt x="30" y="0"/>
                </a:cubicBezTo>
                <a:cubicBezTo>
                  <a:pt x="17" y="3"/>
                  <a:pt x="17" y="3"/>
                  <a:pt x="11" y="6"/>
                </a:cubicBezTo>
                <a:cubicBezTo>
                  <a:pt x="6" y="9"/>
                  <a:pt x="5" y="8"/>
                  <a:pt x="4" y="11"/>
                </a:cubicBezTo>
                <a:cubicBezTo>
                  <a:pt x="2" y="13"/>
                  <a:pt x="0" y="16"/>
                  <a:pt x="3" y="16"/>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20" name="Freeform 134"/>
          <p:cNvSpPr/>
          <p:nvPr/>
        </p:nvSpPr>
        <p:spPr bwMode="auto">
          <a:xfrm>
            <a:off x="7681954" y="3703096"/>
            <a:ext cx="784441" cy="822661"/>
          </a:xfrm>
          <a:custGeom>
            <a:avLst/>
            <a:gdLst>
              <a:gd name="T0" fmla="*/ 201 w 238"/>
              <a:gd name="T1" fmla="*/ 116 h 249"/>
              <a:gd name="T2" fmla="*/ 207 w 238"/>
              <a:gd name="T3" fmla="*/ 107 h 249"/>
              <a:gd name="T4" fmla="*/ 215 w 238"/>
              <a:gd name="T5" fmla="*/ 99 h 249"/>
              <a:gd name="T6" fmla="*/ 219 w 238"/>
              <a:gd name="T7" fmla="*/ 81 h 249"/>
              <a:gd name="T8" fmla="*/ 225 w 238"/>
              <a:gd name="T9" fmla="*/ 75 h 249"/>
              <a:gd name="T10" fmla="*/ 235 w 238"/>
              <a:gd name="T11" fmla="*/ 74 h 249"/>
              <a:gd name="T12" fmla="*/ 237 w 238"/>
              <a:gd name="T13" fmla="*/ 68 h 249"/>
              <a:gd name="T14" fmla="*/ 232 w 238"/>
              <a:gd name="T15" fmla="*/ 66 h 249"/>
              <a:gd name="T16" fmla="*/ 232 w 238"/>
              <a:gd name="T17" fmla="*/ 61 h 249"/>
              <a:gd name="T18" fmla="*/ 230 w 238"/>
              <a:gd name="T19" fmla="*/ 58 h 249"/>
              <a:gd name="T20" fmla="*/ 218 w 238"/>
              <a:gd name="T21" fmla="*/ 59 h 249"/>
              <a:gd name="T22" fmla="*/ 209 w 238"/>
              <a:gd name="T23" fmla="*/ 65 h 249"/>
              <a:gd name="T24" fmla="*/ 200 w 238"/>
              <a:gd name="T25" fmla="*/ 71 h 249"/>
              <a:gd name="T26" fmla="*/ 191 w 238"/>
              <a:gd name="T27" fmla="*/ 71 h 249"/>
              <a:gd name="T28" fmla="*/ 180 w 238"/>
              <a:gd name="T29" fmla="*/ 69 h 249"/>
              <a:gd name="T30" fmla="*/ 171 w 238"/>
              <a:gd name="T31" fmla="*/ 75 h 249"/>
              <a:gd name="T32" fmla="*/ 168 w 238"/>
              <a:gd name="T33" fmla="*/ 71 h 249"/>
              <a:gd name="T34" fmla="*/ 166 w 238"/>
              <a:gd name="T35" fmla="*/ 77 h 249"/>
              <a:gd name="T36" fmla="*/ 164 w 238"/>
              <a:gd name="T37" fmla="*/ 84 h 249"/>
              <a:gd name="T38" fmla="*/ 149 w 238"/>
              <a:gd name="T39" fmla="*/ 83 h 249"/>
              <a:gd name="T40" fmla="*/ 129 w 238"/>
              <a:gd name="T41" fmla="*/ 78 h 249"/>
              <a:gd name="T42" fmla="*/ 108 w 238"/>
              <a:gd name="T43" fmla="*/ 70 h 249"/>
              <a:gd name="T44" fmla="*/ 93 w 238"/>
              <a:gd name="T45" fmla="*/ 59 h 249"/>
              <a:gd name="T46" fmla="*/ 98 w 238"/>
              <a:gd name="T47" fmla="*/ 48 h 249"/>
              <a:gd name="T48" fmla="*/ 83 w 238"/>
              <a:gd name="T49" fmla="*/ 35 h 249"/>
              <a:gd name="T50" fmla="*/ 82 w 238"/>
              <a:gd name="T51" fmla="*/ 25 h 249"/>
              <a:gd name="T52" fmla="*/ 88 w 238"/>
              <a:gd name="T53" fmla="*/ 23 h 249"/>
              <a:gd name="T54" fmla="*/ 84 w 238"/>
              <a:gd name="T55" fmla="*/ 10 h 249"/>
              <a:gd name="T56" fmla="*/ 78 w 238"/>
              <a:gd name="T57" fmla="*/ 1 h 249"/>
              <a:gd name="T58" fmla="*/ 73 w 238"/>
              <a:gd name="T59" fmla="*/ 4 h 249"/>
              <a:gd name="T60" fmla="*/ 49 w 238"/>
              <a:gd name="T61" fmla="*/ 9 h 249"/>
              <a:gd name="T62" fmla="*/ 46 w 238"/>
              <a:gd name="T63" fmla="*/ 12 h 249"/>
              <a:gd name="T64" fmla="*/ 58 w 238"/>
              <a:gd name="T65" fmla="*/ 27 h 249"/>
              <a:gd name="T66" fmla="*/ 56 w 238"/>
              <a:gd name="T67" fmla="*/ 33 h 249"/>
              <a:gd name="T68" fmla="*/ 43 w 238"/>
              <a:gd name="T69" fmla="*/ 52 h 249"/>
              <a:gd name="T70" fmla="*/ 28 w 238"/>
              <a:gd name="T71" fmla="*/ 70 h 249"/>
              <a:gd name="T72" fmla="*/ 14 w 238"/>
              <a:gd name="T73" fmla="*/ 71 h 249"/>
              <a:gd name="T74" fmla="*/ 14 w 238"/>
              <a:gd name="T75" fmla="*/ 84 h 249"/>
              <a:gd name="T76" fmla="*/ 21 w 238"/>
              <a:gd name="T77" fmla="*/ 98 h 249"/>
              <a:gd name="T78" fmla="*/ 15 w 238"/>
              <a:gd name="T79" fmla="*/ 104 h 249"/>
              <a:gd name="T80" fmla="*/ 9 w 238"/>
              <a:gd name="T81" fmla="*/ 106 h 249"/>
              <a:gd name="T82" fmla="*/ 1 w 238"/>
              <a:gd name="T83" fmla="*/ 106 h 249"/>
              <a:gd name="T84" fmla="*/ 8 w 238"/>
              <a:gd name="T85" fmla="*/ 115 h 249"/>
              <a:gd name="T86" fmla="*/ 2 w 238"/>
              <a:gd name="T87" fmla="*/ 120 h 249"/>
              <a:gd name="T88" fmla="*/ 28 w 238"/>
              <a:gd name="T89" fmla="*/ 127 h 249"/>
              <a:gd name="T90" fmla="*/ 35 w 238"/>
              <a:gd name="T91" fmla="*/ 131 h 249"/>
              <a:gd name="T92" fmla="*/ 44 w 238"/>
              <a:gd name="T93" fmla="*/ 179 h 249"/>
              <a:gd name="T94" fmla="*/ 63 w 238"/>
              <a:gd name="T95" fmla="*/ 223 h 249"/>
              <a:gd name="T96" fmla="*/ 88 w 238"/>
              <a:gd name="T97" fmla="*/ 231 h 249"/>
              <a:gd name="T98" fmla="*/ 98 w 238"/>
              <a:gd name="T99" fmla="*/ 202 h 249"/>
              <a:gd name="T100" fmla="*/ 107 w 238"/>
              <a:gd name="T101" fmla="*/ 173 h 249"/>
              <a:gd name="T102" fmla="*/ 128 w 238"/>
              <a:gd name="T103" fmla="*/ 155 h 249"/>
              <a:gd name="T104" fmla="*/ 155 w 238"/>
              <a:gd name="T105" fmla="*/ 129 h 249"/>
              <a:gd name="T106" fmla="*/ 169 w 238"/>
              <a:gd name="T107" fmla="*/ 123 h 249"/>
              <a:gd name="T108" fmla="*/ 194 w 238"/>
              <a:gd name="T109" fmla="*/ 122 h 249"/>
              <a:gd name="T110" fmla="*/ 200 w 238"/>
              <a:gd name="T111" fmla="*/ 123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8" h="249">
                <a:moveTo>
                  <a:pt x="200" y="123"/>
                </a:moveTo>
                <a:cubicBezTo>
                  <a:pt x="201" y="123"/>
                  <a:pt x="201" y="122"/>
                  <a:pt x="201" y="120"/>
                </a:cubicBezTo>
                <a:cubicBezTo>
                  <a:pt x="201" y="118"/>
                  <a:pt x="201" y="117"/>
                  <a:pt x="201" y="116"/>
                </a:cubicBezTo>
                <a:cubicBezTo>
                  <a:pt x="202" y="115"/>
                  <a:pt x="203" y="114"/>
                  <a:pt x="203" y="114"/>
                </a:cubicBezTo>
                <a:cubicBezTo>
                  <a:pt x="204" y="113"/>
                  <a:pt x="205" y="113"/>
                  <a:pt x="206" y="112"/>
                </a:cubicBezTo>
                <a:cubicBezTo>
                  <a:pt x="207" y="110"/>
                  <a:pt x="207" y="109"/>
                  <a:pt x="207" y="107"/>
                </a:cubicBezTo>
                <a:cubicBezTo>
                  <a:pt x="208" y="106"/>
                  <a:pt x="208" y="104"/>
                  <a:pt x="210" y="103"/>
                </a:cubicBezTo>
                <a:cubicBezTo>
                  <a:pt x="211" y="101"/>
                  <a:pt x="213" y="100"/>
                  <a:pt x="214" y="100"/>
                </a:cubicBezTo>
                <a:cubicBezTo>
                  <a:pt x="214" y="100"/>
                  <a:pt x="214" y="100"/>
                  <a:pt x="215" y="99"/>
                </a:cubicBezTo>
                <a:cubicBezTo>
                  <a:pt x="216" y="97"/>
                  <a:pt x="216" y="96"/>
                  <a:pt x="217" y="94"/>
                </a:cubicBezTo>
                <a:cubicBezTo>
                  <a:pt x="217" y="92"/>
                  <a:pt x="217" y="90"/>
                  <a:pt x="218" y="86"/>
                </a:cubicBezTo>
                <a:cubicBezTo>
                  <a:pt x="218" y="83"/>
                  <a:pt x="219" y="82"/>
                  <a:pt x="219" y="81"/>
                </a:cubicBezTo>
                <a:cubicBezTo>
                  <a:pt x="219" y="80"/>
                  <a:pt x="220" y="79"/>
                  <a:pt x="221" y="78"/>
                </a:cubicBezTo>
                <a:cubicBezTo>
                  <a:pt x="221" y="78"/>
                  <a:pt x="221" y="78"/>
                  <a:pt x="222" y="77"/>
                </a:cubicBezTo>
                <a:cubicBezTo>
                  <a:pt x="223" y="76"/>
                  <a:pt x="224" y="76"/>
                  <a:pt x="225" y="75"/>
                </a:cubicBezTo>
                <a:cubicBezTo>
                  <a:pt x="227" y="75"/>
                  <a:pt x="228" y="75"/>
                  <a:pt x="230" y="74"/>
                </a:cubicBezTo>
                <a:cubicBezTo>
                  <a:pt x="232" y="74"/>
                  <a:pt x="234" y="74"/>
                  <a:pt x="235" y="74"/>
                </a:cubicBezTo>
                <a:cubicBezTo>
                  <a:pt x="235" y="74"/>
                  <a:pt x="235" y="74"/>
                  <a:pt x="235" y="74"/>
                </a:cubicBezTo>
                <a:cubicBezTo>
                  <a:pt x="235" y="72"/>
                  <a:pt x="236" y="71"/>
                  <a:pt x="237" y="70"/>
                </a:cubicBezTo>
                <a:cubicBezTo>
                  <a:pt x="238" y="69"/>
                  <a:pt x="238" y="69"/>
                  <a:pt x="238" y="68"/>
                </a:cubicBezTo>
                <a:cubicBezTo>
                  <a:pt x="238" y="68"/>
                  <a:pt x="237" y="68"/>
                  <a:pt x="237" y="68"/>
                </a:cubicBezTo>
                <a:cubicBezTo>
                  <a:pt x="236" y="67"/>
                  <a:pt x="236" y="67"/>
                  <a:pt x="236" y="67"/>
                </a:cubicBezTo>
                <a:cubicBezTo>
                  <a:pt x="235" y="67"/>
                  <a:pt x="235" y="67"/>
                  <a:pt x="234" y="67"/>
                </a:cubicBezTo>
                <a:cubicBezTo>
                  <a:pt x="234" y="67"/>
                  <a:pt x="233" y="66"/>
                  <a:pt x="232" y="66"/>
                </a:cubicBezTo>
                <a:cubicBezTo>
                  <a:pt x="232" y="66"/>
                  <a:pt x="230" y="65"/>
                  <a:pt x="230" y="63"/>
                </a:cubicBezTo>
                <a:cubicBezTo>
                  <a:pt x="230" y="62"/>
                  <a:pt x="231" y="62"/>
                  <a:pt x="231" y="61"/>
                </a:cubicBezTo>
                <a:cubicBezTo>
                  <a:pt x="231" y="61"/>
                  <a:pt x="232" y="61"/>
                  <a:pt x="232" y="61"/>
                </a:cubicBezTo>
                <a:cubicBezTo>
                  <a:pt x="231" y="60"/>
                  <a:pt x="231" y="60"/>
                  <a:pt x="231" y="59"/>
                </a:cubicBezTo>
                <a:cubicBezTo>
                  <a:pt x="231" y="59"/>
                  <a:pt x="231" y="58"/>
                  <a:pt x="231" y="58"/>
                </a:cubicBezTo>
                <a:cubicBezTo>
                  <a:pt x="230" y="58"/>
                  <a:pt x="230" y="58"/>
                  <a:pt x="230" y="58"/>
                </a:cubicBezTo>
                <a:cubicBezTo>
                  <a:pt x="230" y="58"/>
                  <a:pt x="229" y="59"/>
                  <a:pt x="228" y="59"/>
                </a:cubicBezTo>
                <a:cubicBezTo>
                  <a:pt x="226" y="60"/>
                  <a:pt x="225" y="61"/>
                  <a:pt x="223" y="61"/>
                </a:cubicBezTo>
                <a:cubicBezTo>
                  <a:pt x="221" y="60"/>
                  <a:pt x="219" y="59"/>
                  <a:pt x="218" y="59"/>
                </a:cubicBezTo>
                <a:cubicBezTo>
                  <a:pt x="217" y="60"/>
                  <a:pt x="214" y="63"/>
                  <a:pt x="212" y="64"/>
                </a:cubicBezTo>
                <a:cubicBezTo>
                  <a:pt x="211" y="64"/>
                  <a:pt x="211" y="65"/>
                  <a:pt x="210" y="65"/>
                </a:cubicBezTo>
                <a:cubicBezTo>
                  <a:pt x="210" y="65"/>
                  <a:pt x="209" y="65"/>
                  <a:pt x="209" y="65"/>
                </a:cubicBezTo>
                <a:cubicBezTo>
                  <a:pt x="209" y="66"/>
                  <a:pt x="208" y="67"/>
                  <a:pt x="207" y="68"/>
                </a:cubicBezTo>
                <a:cubicBezTo>
                  <a:pt x="206" y="69"/>
                  <a:pt x="204" y="69"/>
                  <a:pt x="203" y="70"/>
                </a:cubicBezTo>
                <a:cubicBezTo>
                  <a:pt x="201" y="70"/>
                  <a:pt x="201" y="71"/>
                  <a:pt x="200" y="71"/>
                </a:cubicBezTo>
                <a:cubicBezTo>
                  <a:pt x="199" y="72"/>
                  <a:pt x="198" y="73"/>
                  <a:pt x="195" y="73"/>
                </a:cubicBezTo>
                <a:cubicBezTo>
                  <a:pt x="194" y="73"/>
                  <a:pt x="193" y="73"/>
                  <a:pt x="192" y="72"/>
                </a:cubicBezTo>
                <a:cubicBezTo>
                  <a:pt x="192" y="71"/>
                  <a:pt x="191" y="71"/>
                  <a:pt x="191" y="71"/>
                </a:cubicBezTo>
                <a:cubicBezTo>
                  <a:pt x="190" y="70"/>
                  <a:pt x="189" y="70"/>
                  <a:pt x="186" y="70"/>
                </a:cubicBezTo>
                <a:cubicBezTo>
                  <a:pt x="183" y="70"/>
                  <a:pt x="181" y="69"/>
                  <a:pt x="181" y="69"/>
                </a:cubicBezTo>
                <a:cubicBezTo>
                  <a:pt x="180" y="69"/>
                  <a:pt x="180" y="69"/>
                  <a:pt x="180" y="69"/>
                </a:cubicBezTo>
                <a:cubicBezTo>
                  <a:pt x="178" y="71"/>
                  <a:pt x="176" y="72"/>
                  <a:pt x="175" y="73"/>
                </a:cubicBezTo>
                <a:cubicBezTo>
                  <a:pt x="174" y="73"/>
                  <a:pt x="173" y="73"/>
                  <a:pt x="173" y="74"/>
                </a:cubicBezTo>
                <a:cubicBezTo>
                  <a:pt x="172" y="74"/>
                  <a:pt x="172" y="75"/>
                  <a:pt x="171" y="75"/>
                </a:cubicBezTo>
                <a:cubicBezTo>
                  <a:pt x="169" y="75"/>
                  <a:pt x="168" y="74"/>
                  <a:pt x="168" y="73"/>
                </a:cubicBezTo>
                <a:cubicBezTo>
                  <a:pt x="168" y="73"/>
                  <a:pt x="168" y="73"/>
                  <a:pt x="168" y="72"/>
                </a:cubicBezTo>
                <a:cubicBezTo>
                  <a:pt x="168" y="72"/>
                  <a:pt x="168" y="71"/>
                  <a:pt x="168" y="71"/>
                </a:cubicBezTo>
                <a:cubicBezTo>
                  <a:pt x="168" y="71"/>
                  <a:pt x="168" y="71"/>
                  <a:pt x="168" y="71"/>
                </a:cubicBezTo>
                <a:cubicBezTo>
                  <a:pt x="167" y="71"/>
                  <a:pt x="167" y="71"/>
                  <a:pt x="166" y="71"/>
                </a:cubicBezTo>
                <a:cubicBezTo>
                  <a:pt x="166" y="77"/>
                  <a:pt x="166" y="77"/>
                  <a:pt x="166" y="77"/>
                </a:cubicBezTo>
                <a:cubicBezTo>
                  <a:pt x="166" y="78"/>
                  <a:pt x="166" y="79"/>
                  <a:pt x="166" y="79"/>
                </a:cubicBezTo>
                <a:cubicBezTo>
                  <a:pt x="166" y="80"/>
                  <a:pt x="166" y="81"/>
                  <a:pt x="166" y="82"/>
                </a:cubicBezTo>
                <a:cubicBezTo>
                  <a:pt x="166" y="82"/>
                  <a:pt x="165" y="84"/>
                  <a:pt x="164" y="84"/>
                </a:cubicBezTo>
                <a:cubicBezTo>
                  <a:pt x="163" y="84"/>
                  <a:pt x="163" y="84"/>
                  <a:pt x="162" y="84"/>
                </a:cubicBezTo>
                <a:cubicBezTo>
                  <a:pt x="160" y="84"/>
                  <a:pt x="158" y="84"/>
                  <a:pt x="154" y="83"/>
                </a:cubicBezTo>
                <a:cubicBezTo>
                  <a:pt x="151" y="83"/>
                  <a:pt x="150" y="83"/>
                  <a:pt x="149" y="83"/>
                </a:cubicBezTo>
                <a:cubicBezTo>
                  <a:pt x="148" y="83"/>
                  <a:pt x="147" y="83"/>
                  <a:pt x="146" y="83"/>
                </a:cubicBezTo>
                <a:cubicBezTo>
                  <a:pt x="144" y="83"/>
                  <a:pt x="142" y="82"/>
                  <a:pt x="138" y="81"/>
                </a:cubicBezTo>
                <a:cubicBezTo>
                  <a:pt x="133" y="79"/>
                  <a:pt x="131" y="78"/>
                  <a:pt x="129" y="78"/>
                </a:cubicBezTo>
                <a:cubicBezTo>
                  <a:pt x="127" y="77"/>
                  <a:pt x="126" y="77"/>
                  <a:pt x="123" y="76"/>
                </a:cubicBezTo>
                <a:cubicBezTo>
                  <a:pt x="121" y="75"/>
                  <a:pt x="118" y="74"/>
                  <a:pt x="116" y="73"/>
                </a:cubicBezTo>
                <a:cubicBezTo>
                  <a:pt x="113" y="73"/>
                  <a:pt x="110" y="72"/>
                  <a:pt x="108" y="70"/>
                </a:cubicBezTo>
                <a:cubicBezTo>
                  <a:pt x="105" y="67"/>
                  <a:pt x="103" y="66"/>
                  <a:pt x="97" y="63"/>
                </a:cubicBezTo>
                <a:cubicBezTo>
                  <a:pt x="96" y="63"/>
                  <a:pt x="95" y="62"/>
                  <a:pt x="95" y="61"/>
                </a:cubicBezTo>
                <a:cubicBezTo>
                  <a:pt x="94" y="61"/>
                  <a:pt x="93" y="60"/>
                  <a:pt x="93" y="59"/>
                </a:cubicBezTo>
                <a:cubicBezTo>
                  <a:pt x="94" y="56"/>
                  <a:pt x="95" y="55"/>
                  <a:pt x="95" y="55"/>
                </a:cubicBezTo>
                <a:cubicBezTo>
                  <a:pt x="96" y="54"/>
                  <a:pt x="96" y="53"/>
                  <a:pt x="96" y="53"/>
                </a:cubicBezTo>
                <a:cubicBezTo>
                  <a:pt x="96" y="51"/>
                  <a:pt x="97" y="49"/>
                  <a:pt x="98" y="48"/>
                </a:cubicBezTo>
                <a:cubicBezTo>
                  <a:pt x="97" y="47"/>
                  <a:pt x="96" y="47"/>
                  <a:pt x="95" y="46"/>
                </a:cubicBezTo>
                <a:cubicBezTo>
                  <a:pt x="91" y="44"/>
                  <a:pt x="88" y="41"/>
                  <a:pt x="87" y="40"/>
                </a:cubicBezTo>
                <a:cubicBezTo>
                  <a:pt x="86" y="39"/>
                  <a:pt x="84" y="37"/>
                  <a:pt x="83" y="35"/>
                </a:cubicBezTo>
                <a:cubicBezTo>
                  <a:pt x="82" y="34"/>
                  <a:pt x="81" y="32"/>
                  <a:pt x="81" y="30"/>
                </a:cubicBezTo>
                <a:cubicBezTo>
                  <a:pt x="81" y="29"/>
                  <a:pt x="81" y="29"/>
                  <a:pt x="81" y="27"/>
                </a:cubicBezTo>
                <a:cubicBezTo>
                  <a:pt x="81" y="27"/>
                  <a:pt x="81" y="25"/>
                  <a:pt x="82" y="25"/>
                </a:cubicBezTo>
                <a:cubicBezTo>
                  <a:pt x="83" y="24"/>
                  <a:pt x="84" y="24"/>
                  <a:pt x="85" y="24"/>
                </a:cubicBezTo>
                <a:cubicBezTo>
                  <a:pt x="86" y="24"/>
                  <a:pt x="87" y="24"/>
                  <a:pt x="87" y="24"/>
                </a:cubicBezTo>
                <a:cubicBezTo>
                  <a:pt x="88" y="23"/>
                  <a:pt x="88" y="23"/>
                  <a:pt x="88" y="23"/>
                </a:cubicBezTo>
                <a:cubicBezTo>
                  <a:pt x="88" y="23"/>
                  <a:pt x="88" y="23"/>
                  <a:pt x="88" y="22"/>
                </a:cubicBezTo>
                <a:cubicBezTo>
                  <a:pt x="87" y="20"/>
                  <a:pt x="86" y="18"/>
                  <a:pt x="85" y="15"/>
                </a:cubicBezTo>
                <a:cubicBezTo>
                  <a:pt x="84" y="13"/>
                  <a:pt x="84" y="11"/>
                  <a:pt x="84" y="10"/>
                </a:cubicBezTo>
                <a:cubicBezTo>
                  <a:pt x="84" y="10"/>
                  <a:pt x="84" y="10"/>
                  <a:pt x="84" y="10"/>
                </a:cubicBezTo>
                <a:cubicBezTo>
                  <a:pt x="83" y="9"/>
                  <a:pt x="83" y="9"/>
                  <a:pt x="81" y="8"/>
                </a:cubicBezTo>
                <a:cubicBezTo>
                  <a:pt x="79" y="5"/>
                  <a:pt x="78" y="2"/>
                  <a:pt x="78" y="1"/>
                </a:cubicBezTo>
                <a:cubicBezTo>
                  <a:pt x="78" y="0"/>
                  <a:pt x="78" y="0"/>
                  <a:pt x="78" y="0"/>
                </a:cubicBezTo>
                <a:cubicBezTo>
                  <a:pt x="78" y="0"/>
                  <a:pt x="77" y="0"/>
                  <a:pt x="77" y="0"/>
                </a:cubicBezTo>
                <a:cubicBezTo>
                  <a:pt x="73" y="4"/>
                  <a:pt x="73" y="4"/>
                  <a:pt x="73" y="4"/>
                </a:cubicBezTo>
                <a:cubicBezTo>
                  <a:pt x="71" y="6"/>
                  <a:pt x="70" y="8"/>
                  <a:pt x="68" y="9"/>
                </a:cubicBezTo>
                <a:cubicBezTo>
                  <a:pt x="66" y="10"/>
                  <a:pt x="64" y="10"/>
                  <a:pt x="62" y="10"/>
                </a:cubicBezTo>
                <a:cubicBezTo>
                  <a:pt x="57" y="10"/>
                  <a:pt x="53" y="9"/>
                  <a:pt x="49" y="9"/>
                </a:cubicBezTo>
                <a:cubicBezTo>
                  <a:pt x="48" y="9"/>
                  <a:pt x="47" y="10"/>
                  <a:pt x="46" y="10"/>
                </a:cubicBezTo>
                <a:cubicBezTo>
                  <a:pt x="46" y="10"/>
                  <a:pt x="46" y="10"/>
                  <a:pt x="46" y="11"/>
                </a:cubicBezTo>
                <a:cubicBezTo>
                  <a:pt x="46" y="11"/>
                  <a:pt x="46" y="12"/>
                  <a:pt x="46" y="12"/>
                </a:cubicBezTo>
                <a:cubicBezTo>
                  <a:pt x="46" y="14"/>
                  <a:pt x="47" y="17"/>
                  <a:pt x="48" y="19"/>
                </a:cubicBezTo>
                <a:cubicBezTo>
                  <a:pt x="49" y="21"/>
                  <a:pt x="51" y="23"/>
                  <a:pt x="52" y="23"/>
                </a:cubicBezTo>
                <a:cubicBezTo>
                  <a:pt x="54" y="24"/>
                  <a:pt x="56" y="25"/>
                  <a:pt x="58" y="27"/>
                </a:cubicBezTo>
                <a:cubicBezTo>
                  <a:pt x="58" y="27"/>
                  <a:pt x="59" y="28"/>
                  <a:pt x="59" y="29"/>
                </a:cubicBezTo>
                <a:cubicBezTo>
                  <a:pt x="59" y="31"/>
                  <a:pt x="59" y="32"/>
                  <a:pt x="58" y="32"/>
                </a:cubicBezTo>
                <a:cubicBezTo>
                  <a:pt x="57" y="32"/>
                  <a:pt x="57" y="33"/>
                  <a:pt x="56" y="33"/>
                </a:cubicBezTo>
                <a:cubicBezTo>
                  <a:pt x="54" y="34"/>
                  <a:pt x="52" y="34"/>
                  <a:pt x="52" y="35"/>
                </a:cubicBezTo>
                <a:cubicBezTo>
                  <a:pt x="51" y="36"/>
                  <a:pt x="51" y="37"/>
                  <a:pt x="51" y="38"/>
                </a:cubicBezTo>
                <a:cubicBezTo>
                  <a:pt x="50" y="44"/>
                  <a:pt x="47" y="48"/>
                  <a:pt x="43" y="52"/>
                </a:cubicBezTo>
                <a:cubicBezTo>
                  <a:pt x="41" y="53"/>
                  <a:pt x="41" y="54"/>
                  <a:pt x="40" y="55"/>
                </a:cubicBezTo>
                <a:cubicBezTo>
                  <a:pt x="40" y="57"/>
                  <a:pt x="39" y="59"/>
                  <a:pt x="37" y="61"/>
                </a:cubicBezTo>
                <a:cubicBezTo>
                  <a:pt x="33" y="65"/>
                  <a:pt x="31" y="68"/>
                  <a:pt x="28" y="70"/>
                </a:cubicBezTo>
                <a:cubicBezTo>
                  <a:pt x="25" y="73"/>
                  <a:pt x="21" y="73"/>
                  <a:pt x="18" y="73"/>
                </a:cubicBezTo>
                <a:cubicBezTo>
                  <a:pt x="16" y="73"/>
                  <a:pt x="15" y="72"/>
                  <a:pt x="15" y="71"/>
                </a:cubicBezTo>
                <a:cubicBezTo>
                  <a:pt x="15" y="71"/>
                  <a:pt x="15" y="71"/>
                  <a:pt x="14" y="71"/>
                </a:cubicBezTo>
                <a:cubicBezTo>
                  <a:pt x="13" y="72"/>
                  <a:pt x="12" y="73"/>
                  <a:pt x="11" y="74"/>
                </a:cubicBezTo>
                <a:cubicBezTo>
                  <a:pt x="11" y="75"/>
                  <a:pt x="11" y="75"/>
                  <a:pt x="11" y="77"/>
                </a:cubicBezTo>
                <a:cubicBezTo>
                  <a:pt x="11" y="81"/>
                  <a:pt x="12" y="82"/>
                  <a:pt x="14" y="84"/>
                </a:cubicBezTo>
                <a:cubicBezTo>
                  <a:pt x="15" y="85"/>
                  <a:pt x="15" y="87"/>
                  <a:pt x="15" y="88"/>
                </a:cubicBezTo>
                <a:cubicBezTo>
                  <a:pt x="15" y="88"/>
                  <a:pt x="15" y="88"/>
                  <a:pt x="17" y="90"/>
                </a:cubicBezTo>
                <a:cubicBezTo>
                  <a:pt x="19" y="92"/>
                  <a:pt x="21" y="94"/>
                  <a:pt x="21" y="98"/>
                </a:cubicBezTo>
                <a:cubicBezTo>
                  <a:pt x="21" y="99"/>
                  <a:pt x="20" y="101"/>
                  <a:pt x="19" y="102"/>
                </a:cubicBezTo>
                <a:cubicBezTo>
                  <a:pt x="19" y="103"/>
                  <a:pt x="18" y="103"/>
                  <a:pt x="18" y="103"/>
                </a:cubicBezTo>
                <a:cubicBezTo>
                  <a:pt x="17" y="104"/>
                  <a:pt x="16" y="104"/>
                  <a:pt x="15" y="104"/>
                </a:cubicBezTo>
                <a:cubicBezTo>
                  <a:pt x="14" y="104"/>
                  <a:pt x="14" y="104"/>
                  <a:pt x="14" y="104"/>
                </a:cubicBezTo>
                <a:cubicBezTo>
                  <a:pt x="14" y="104"/>
                  <a:pt x="14" y="104"/>
                  <a:pt x="13" y="104"/>
                </a:cubicBezTo>
                <a:cubicBezTo>
                  <a:pt x="11" y="105"/>
                  <a:pt x="10" y="105"/>
                  <a:pt x="9" y="106"/>
                </a:cubicBezTo>
                <a:cubicBezTo>
                  <a:pt x="8" y="106"/>
                  <a:pt x="7" y="106"/>
                  <a:pt x="6" y="106"/>
                </a:cubicBezTo>
                <a:cubicBezTo>
                  <a:pt x="4" y="106"/>
                  <a:pt x="3" y="106"/>
                  <a:pt x="2" y="106"/>
                </a:cubicBezTo>
                <a:cubicBezTo>
                  <a:pt x="1" y="106"/>
                  <a:pt x="2" y="106"/>
                  <a:pt x="1" y="106"/>
                </a:cubicBezTo>
                <a:cubicBezTo>
                  <a:pt x="1" y="107"/>
                  <a:pt x="0" y="107"/>
                  <a:pt x="0" y="108"/>
                </a:cubicBezTo>
                <a:cubicBezTo>
                  <a:pt x="3" y="109"/>
                  <a:pt x="0" y="109"/>
                  <a:pt x="0" y="111"/>
                </a:cubicBezTo>
                <a:cubicBezTo>
                  <a:pt x="1" y="113"/>
                  <a:pt x="3" y="115"/>
                  <a:pt x="8" y="115"/>
                </a:cubicBezTo>
                <a:cubicBezTo>
                  <a:pt x="13" y="115"/>
                  <a:pt x="12" y="112"/>
                  <a:pt x="15" y="113"/>
                </a:cubicBezTo>
                <a:cubicBezTo>
                  <a:pt x="17" y="115"/>
                  <a:pt x="13" y="117"/>
                  <a:pt x="12" y="118"/>
                </a:cubicBezTo>
                <a:cubicBezTo>
                  <a:pt x="10" y="119"/>
                  <a:pt x="4" y="119"/>
                  <a:pt x="2" y="120"/>
                </a:cubicBezTo>
                <a:cubicBezTo>
                  <a:pt x="0" y="121"/>
                  <a:pt x="7" y="124"/>
                  <a:pt x="10" y="128"/>
                </a:cubicBezTo>
                <a:cubicBezTo>
                  <a:pt x="13" y="133"/>
                  <a:pt x="13" y="132"/>
                  <a:pt x="18" y="132"/>
                </a:cubicBezTo>
                <a:cubicBezTo>
                  <a:pt x="22" y="132"/>
                  <a:pt x="25" y="130"/>
                  <a:pt x="28" y="127"/>
                </a:cubicBezTo>
                <a:cubicBezTo>
                  <a:pt x="31" y="125"/>
                  <a:pt x="28" y="122"/>
                  <a:pt x="32" y="120"/>
                </a:cubicBezTo>
                <a:cubicBezTo>
                  <a:pt x="37" y="119"/>
                  <a:pt x="33" y="122"/>
                  <a:pt x="33" y="124"/>
                </a:cubicBezTo>
                <a:cubicBezTo>
                  <a:pt x="33" y="126"/>
                  <a:pt x="34" y="127"/>
                  <a:pt x="35" y="131"/>
                </a:cubicBezTo>
                <a:cubicBezTo>
                  <a:pt x="37" y="136"/>
                  <a:pt x="33" y="135"/>
                  <a:pt x="33" y="141"/>
                </a:cubicBezTo>
                <a:cubicBezTo>
                  <a:pt x="33" y="148"/>
                  <a:pt x="36" y="154"/>
                  <a:pt x="36" y="165"/>
                </a:cubicBezTo>
                <a:cubicBezTo>
                  <a:pt x="37" y="177"/>
                  <a:pt x="38" y="173"/>
                  <a:pt x="44" y="179"/>
                </a:cubicBezTo>
                <a:cubicBezTo>
                  <a:pt x="50" y="184"/>
                  <a:pt x="46" y="183"/>
                  <a:pt x="48" y="190"/>
                </a:cubicBezTo>
                <a:cubicBezTo>
                  <a:pt x="50" y="197"/>
                  <a:pt x="49" y="199"/>
                  <a:pt x="52" y="206"/>
                </a:cubicBezTo>
                <a:cubicBezTo>
                  <a:pt x="55" y="213"/>
                  <a:pt x="61" y="212"/>
                  <a:pt x="63" y="223"/>
                </a:cubicBezTo>
                <a:cubicBezTo>
                  <a:pt x="64" y="234"/>
                  <a:pt x="69" y="238"/>
                  <a:pt x="75" y="243"/>
                </a:cubicBezTo>
                <a:cubicBezTo>
                  <a:pt x="81" y="249"/>
                  <a:pt x="79" y="237"/>
                  <a:pt x="84" y="234"/>
                </a:cubicBezTo>
                <a:cubicBezTo>
                  <a:pt x="89" y="230"/>
                  <a:pt x="89" y="232"/>
                  <a:pt x="88" y="231"/>
                </a:cubicBezTo>
                <a:cubicBezTo>
                  <a:pt x="87" y="229"/>
                  <a:pt x="90" y="226"/>
                  <a:pt x="94" y="222"/>
                </a:cubicBezTo>
                <a:cubicBezTo>
                  <a:pt x="97" y="218"/>
                  <a:pt x="94" y="219"/>
                  <a:pt x="94" y="214"/>
                </a:cubicBezTo>
                <a:cubicBezTo>
                  <a:pt x="94" y="210"/>
                  <a:pt x="96" y="209"/>
                  <a:pt x="98" y="202"/>
                </a:cubicBezTo>
                <a:cubicBezTo>
                  <a:pt x="99" y="195"/>
                  <a:pt x="96" y="189"/>
                  <a:pt x="97" y="182"/>
                </a:cubicBezTo>
                <a:cubicBezTo>
                  <a:pt x="97" y="175"/>
                  <a:pt x="99" y="180"/>
                  <a:pt x="100" y="178"/>
                </a:cubicBezTo>
                <a:cubicBezTo>
                  <a:pt x="101" y="176"/>
                  <a:pt x="102" y="175"/>
                  <a:pt x="107" y="173"/>
                </a:cubicBezTo>
                <a:cubicBezTo>
                  <a:pt x="113" y="171"/>
                  <a:pt x="113" y="173"/>
                  <a:pt x="113" y="173"/>
                </a:cubicBezTo>
                <a:cubicBezTo>
                  <a:pt x="113" y="173"/>
                  <a:pt x="113" y="167"/>
                  <a:pt x="116" y="165"/>
                </a:cubicBezTo>
                <a:cubicBezTo>
                  <a:pt x="119" y="163"/>
                  <a:pt x="119" y="163"/>
                  <a:pt x="128" y="155"/>
                </a:cubicBezTo>
                <a:cubicBezTo>
                  <a:pt x="137" y="147"/>
                  <a:pt x="137" y="144"/>
                  <a:pt x="145" y="143"/>
                </a:cubicBezTo>
                <a:cubicBezTo>
                  <a:pt x="153" y="141"/>
                  <a:pt x="152" y="138"/>
                  <a:pt x="155" y="135"/>
                </a:cubicBezTo>
                <a:cubicBezTo>
                  <a:pt x="158" y="132"/>
                  <a:pt x="155" y="132"/>
                  <a:pt x="155" y="129"/>
                </a:cubicBezTo>
                <a:cubicBezTo>
                  <a:pt x="156" y="127"/>
                  <a:pt x="161" y="125"/>
                  <a:pt x="161" y="125"/>
                </a:cubicBezTo>
                <a:cubicBezTo>
                  <a:pt x="161" y="125"/>
                  <a:pt x="164" y="125"/>
                  <a:pt x="166" y="124"/>
                </a:cubicBezTo>
                <a:cubicBezTo>
                  <a:pt x="168" y="123"/>
                  <a:pt x="166" y="124"/>
                  <a:pt x="169" y="123"/>
                </a:cubicBezTo>
                <a:cubicBezTo>
                  <a:pt x="171" y="123"/>
                  <a:pt x="173" y="123"/>
                  <a:pt x="177" y="123"/>
                </a:cubicBezTo>
                <a:cubicBezTo>
                  <a:pt x="181" y="122"/>
                  <a:pt x="184" y="122"/>
                  <a:pt x="186" y="120"/>
                </a:cubicBezTo>
                <a:cubicBezTo>
                  <a:pt x="189" y="119"/>
                  <a:pt x="192" y="121"/>
                  <a:pt x="194" y="122"/>
                </a:cubicBezTo>
                <a:cubicBezTo>
                  <a:pt x="196" y="122"/>
                  <a:pt x="195" y="125"/>
                  <a:pt x="196" y="128"/>
                </a:cubicBezTo>
                <a:cubicBezTo>
                  <a:pt x="199" y="125"/>
                  <a:pt x="199" y="125"/>
                  <a:pt x="199" y="125"/>
                </a:cubicBezTo>
                <a:cubicBezTo>
                  <a:pt x="200" y="124"/>
                  <a:pt x="200" y="123"/>
                  <a:pt x="200" y="123"/>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21" name="Freeform 135"/>
          <p:cNvSpPr/>
          <p:nvPr/>
        </p:nvSpPr>
        <p:spPr bwMode="auto">
          <a:xfrm>
            <a:off x="9451040" y="3730397"/>
            <a:ext cx="65521" cy="52781"/>
          </a:xfrm>
          <a:custGeom>
            <a:avLst/>
            <a:gdLst>
              <a:gd name="T0" fmla="*/ 3 w 20"/>
              <a:gd name="T1" fmla="*/ 16 h 16"/>
              <a:gd name="T2" fmla="*/ 9 w 20"/>
              <a:gd name="T3" fmla="*/ 12 h 16"/>
              <a:gd name="T4" fmla="*/ 14 w 20"/>
              <a:gd name="T5" fmla="*/ 10 h 16"/>
              <a:gd name="T6" fmla="*/ 19 w 20"/>
              <a:gd name="T7" fmla="*/ 9 h 16"/>
              <a:gd name="T8" fmla="*/ 20 w 20"/>
              <a:gd name="T9" fmla="*/ 2 h 16"/>
              <a:gd name="T10" fmla="*/ 16 w 20"/>
              <a:gd name="T11" fmla="*/ 2 h 16"/>
              <a:gd name="T12" fmla="*/ 11 w 20"/>
              <a:gd name="T13" fmla="*/ 3 h 16"/>
              <a:gd name="T14" fmla="*/ 7 w 20"/>
              <a:gd name="T15" fmla="*/ 7 h 16"/>
              <a:gd name="T16" fmla="*/ 4 w 20"/>
              <a:gd name="T17" fmla="*/ 6 h 16"/>
              <a:gd name="T18" fmla="*/ 1 w 20"/>
              <a:gd name="T19" fmla="*/ 11 h 16"/>
              <a:gd name="T20" fmla="*/ 3 w 20"/>
              <a:gd name="T2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6">
                <a:moveTo>
                  <a:pt x="3" y="16"/>
                </a:moveTo>
                <a:cubicBezTo>
                  <a:pt x="5" y="16"/>
                  <a:pt x="6" y="15"/>
                  <a:pt x="9" y="12"/>
                </a:cubicBezTo>
                <a:cubicBezTo>
                  <a:pt x="11" y="10"/>
                  <a:pt x="11" y="9"/>
                  <a:pt x="14" y="10"/>
                </a:cubicBezTo>
                <a:cubicBezTo>
                  <a:pt x="16" y="11"/>
                  <a:pt x="18" y="12"/>
                  <a:pt x="19" y="9"/>
                </a:cubicBezTo>
                <a:cubicBezTo>
                  <a:pt x="20" y="6"/>
                  <a:pt x="20" y="2"/>
                  <a:pt x="20" y="2"/>
                </a:cubicBezTo>
                <a:cubicBezTo>
                  <a:pt x="17" y="2"/>
                  <a:pt x="18" y="2"/>
                  <a:pt x="16" y="2"/>
                </a:cubicBezTo>
                <a:cubicBezTo>
                  <a:pt x="13" y="3"/>
                  <a:pt x="13" y="0"/>
                  <a:pt x="11" y="3"/>
                </a:cubicBezTo>
                <a:cubicBezTo>
                  <a:pt x="9" y="7"/>
                  <a:pt x="8" y="8"/>
                  <a:pt x="7" y="7"/>
                </a:cubicBezTo>
                <a:cubicBezTo>
                  <a:pt x="5" y="6"/>
                  <a:pt x="6" y="3"/>
                  <a:pt x="4" y="6"/>
                </a:cubicBezTo>
                <a:cubicBezTo>
                  <a:pt x="2" y="9"/>
                  <a:pt x="1" y="10"/>
                  <a:pt x="1" y="11"/>
                </a:cubicBezTo>
                <a:cubicBezTo>
                  <a:pt x="0" y="12"/>
                  <a:pt x="2" y="16"/>
                  <a:pt x="3" y="16"/>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22" name="Freeform 136"/>
          <p:cNvSpPr/>
          <p:nvPr/>
        </p:nvSpPr>
        <p:spPr bwMode="auto">
          <a:xfrm>
            <a:off x="8338992" y="3925142"/>
            <a:ext cx="478673" cy="777161"/>
          </a:xfrm>
          <a:custGeom>
            <a:avLst/>
            <a:gdLst>
              <a:gd name="T0" fmla="*/ 38 w 145"/>
              <a:gd name="T1" fmla="*/ 99 h 235"/>
              <a:gd name="T2" fmla="*/ 52 w 145"/>
              <a:gd name="T3" fmla="*/ 131 h 235"/>
              <a:gd name="T4" fmla="*/ 50 w 145"/>
              <a:gd name="T5" fmla="*/ 169 h 235"/>
              <a:gd name="T6" fmla="*/ 65 w 145"/>
              <a:gd name="T7" fmla="*/ 188 h 235"/>
              <a:gd name="T8" fmla="*/ 76 w 145"/>
              <a:gd name="T9" fmla="*/ 218 h 235"/>
              <a:gd name="T10" fmla="*/ 100 w 145"/>
              <a:gd name="T11" fmla="*/ 233 h 235"/>
              <a:gd name="T12" fmla="*/ 95 w 145"/>
              <a:gd name="T13" fmla="*/ 219 h 235"/>
              <a:gd name="T14" fmla="*/ 85 w 145"/>
              <a:gd name="T15" fmla="*/ 192 h 235"/>
              <a:gd name="T16" fmla="*/ 67 w 145"/>
              <a:gd name="T17" fmla="*/ 180 h 235"/>
              <a:gd name="T18" fmla="*/ 59 w 145"/>
              <a:gd name="T19" fmla="*/ 158 h 235"/>
              <a:gd name="T20" fmla="*/ 70 w 145"/>
              <a:gd name="T21" fmla="*/ 128 h 235"/>
              <a:gd name="T22" fmla="*/ 80 w 145"/>
              <a:gd name="T23" fmla="*/ 137 h 235"/>
              <a:gd name="T24" fmla="*/ 95 w 145"/>
              <a:gd name="T25" fmla="*/ 150 h 235"/>
              <a:gd name="T26" fmla="*/ 102 w 145"/>
              <a:gd name="T27" fmla="*/ 156 h 235"/>
              <a:gd name="T28" fmla="*/ 107 w 145"/>
              <a:gd name="T29" fmla="*/ 173 h 235"/>
              <a:gd name="T30" fmla="*/ 116 w 145"/>
              <a:gd name="T31" fmla="*/ 161 h 235"/>
              <a:gd name="T32" fmla="*/ 121 w 145"/>
              <a:gd name="T33" fmla="*/ 154 h 235"/>
              <a:gd name="T34" fmla="*/ 135 w 145"/>
              <a:gd name="T35" fmla="*/ 151 h 235"/>
              <a:gd name="T36" fmla="*/ 143 w 145"/>
              <a:gd name="T37" fmla="*/ 137 h 235"/>
              <a:gd name="T38" fmla="*/ 141 w 145"/>
              <a:gd name="T39" fmla="*/ 116 h 235"/>
              <a:gd name="T40" fmla="*/ 122 w 145"/>
              <a:gd name="T41" fmla="*/ 99 h 235"/>
              <a:gd name="T42" fmla="*/ 111 w 145"/>
              <a:gd name="T43" fmla="*/ 82 h 235"/>
              <a:gd name="T44" fmla="*/ 120 w 145"/>
              <a:gd name="T45" fmla="*/ 68 h 235"/>
              <a:gd name="T46" fmla="*/ 120 w 145"/>
              <a:gd name="T47" fmla="*/ 62 h 235"/>
              <a:gd name="T48" fmla="*/ 119 w 145"/>
              <a:gd name="T49" fmla="*/ 50 h 235"/>
              <a:gd name="T50" fmla="*/ 115 w 145"/>
              <a:gd name="T51" fmla="*/ 47 h 235"/>
              <a:gd name="T52" fmla="*/ 92 w 145"/>
              <a:gd name="T53" fmla="*/ 51 h 235"/>
              <a:gd name="T54" fmla="*/ 81 w 145"/>
              <a:gd name="T55" fmla="*/ 51 h 235"/>
              <a:gd name="T56" fmla="*/ 80 w 145"/>
              <a:gd name="T57" fmla="*/ 58 h 235"/>
              <a:gd name="T58" fmla="*/ 76 w 145"/>
              <a:gd name="T59" fmla="*/ 65 h 235"/>
              <a:gd name="T60" fmla="*/ 67 w 145"/>
              <a:gd name="T61" fmla="*/ 58 h 235"/>
              <a:gd name="T62" fmla="*/ 64 w 145"/>
              <a:gd name="T63" fmla="*/ 56 h 235"/>
              <a:gd name="T64" fmla="*/ 57 w 145"/>
              <a:gd name="T65" fmla="*/ 51 h 235"/>
              <a:gd name="T66" fmla="*/ 51 w 145"/>
              <a:gd name="T67" fmla="*/ 41 h 235"/>
              <a:gd name="T68" fmla="*/ 50 w 145"/>
              <a:gd name="T69" fmla="*/ 41 h 235"/>
              <a:gd name="T70" fmla="*/ 48 w 145"/>
              <a:gd name="T71" fmla="*/ 43 h 235"/>
              <a:gd name="T72" fmla="*/ 43 w 145"/>
              <a:gd name="T73" fmla="*/ 43 h 235"/>
              <a:gd name="T74" fmla="*/ 41 w 145"/>
              <a:gd name="T75" fmla="*/ 36 h 235"/>
              <a:gd name="T76" fmla="*/ 50 w 145"/>
              <a:gd name="T77" fmla="*/ 22 h 235"/>
              <a:gd name="T78" fmla="*/ 52 w 145"/>
              <a:gd name="T79" fmla="*/ 10 h 235"/>
              <a:gd name="T80" fmla="*/ 48 w 145"/>
              <a:gd name="T81" fmla="*/ 3 h 235"/>
              <a:gd name="T82" fmla="*/ 45 w 145"/>
              <a:gd name="T83" fmla="*/ 0 h 235"/>
              <a:gd name="T84" fmla="*/ 42 w 145"/>
              <a:gd name="T85" fmla="*/ 6 h 235"/>
              <a:gd name="T86" fmla="*/ 42 w 145"/>
              <a:gd name="T87" fmla="*/ 7 h 235"/>
              <a:gd name="T88" fmla="*/ 42 w 145"/>
              <a:gd name="T89" fmla="*/ 11 h 235"/>
              <a:gd name="T90" fmla="*/ 39 w 145"/>
              <a:gd name="T91" fmla="*/ 12 h 235"/>
              <a:gd name="T92" fmla="*/ 26 w 145"/>
              <a:gd name="T93" fmla="*/ 14 h 235"/>
              <a:gd name="T94" fmla="*/ 26 w 145"/>
              <a:gd name="T95" fmla="*/ 14 h 235"/>
              <a:gd name="T96" fmla="*/ 25 w 145"/>
              <a:gd name="T97" fmla="*/ 15 h 235"/>
              <a:gd name="T98" fmla="*/ 23 w 145"/>
              <a:gd name="T99" fmla="*/ 27 h 235"/>
              <a:gd name="T100" fmla="*/ 16 w 145"/>
              <a:gd name="T101" fmla="*/ 38 h 235"/>
              <a:gd name="T102" fmla="*/ 13 w 145"/>
              <a:gd name="T103" fmla="*/ 42 h 235"/>
              <a:gd name="T104" fmla="*/ 7 w 145"/>
              <a:gd name="T105" fmla="*/ 51 h 235"/>
              <a:gd name="T106" fmla="*/ 6 w 145"/>
              <a:gd name="T107" fmla="*/ 58 h 235"/>
              <a:gd name="T108" fmla="*/ 0 w 145"/>
              <a:gd name="T109" fmla="*/ 65 h 235"/>
              <a:gd name="T110" fmla="*/ 13 w 145"/>
              <a:gd name="T111" fmla="*/ 81 h 235"/>
              <a:gd name="T112" fmla="*/ 21 w 145"/>
              <a:gd name="T113" fmla="*/ 10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5" h="235">
                <a:moveTo>
                  <a:pt x="29" y="107"/>
                </a:moveTo>
                <a:cubicBezTo>
                  <a:pt x="33" y="104"/>
                  <a:pt x="35" y="99"/>
                  <a:pt x="38" y="99"/>
                </a:cubicBezTo>
                <a:cubicBezTo>
                  <a:pt x="40" y="99"/>
                  <a:pt x="43" y="105"/>
                  <a:pt x="47" y="107"/>
                </a:cubicBezTo>
                <a:cubicBezTo>
                  <a:pt x="50" y="109"/>
                  <a:pt x="49" y="126"/>
                  <a:pt x="52" y="131"/>
                </a:cubicBezTo>
                <a:cubicBezTo>
                  <a:pt x="55" y="135"/>
                  <a:pt x="56" y="139"/>
                  <a:pt x="54" y="146"/>
                </a:cubicBezTo>
                <a:cubicBezTo>
                  <a:pt x="52" y="154"/>
                  <a:pt x="53" y="156"/>
                  <a:pt x="50" y="169"/>
                </a:cubicBezTo>
                <a:cubicBezTo>
                  <a:pt x="48" y="182"/>
                  <a:pt x="52" y="172"/>
                  <a:pt x="54" y="174"/>
                </a:cubicBezTo>
                <a:cubicBezTo>
                  <a:pt x="57" y="176"/>
                  <a:pt x="58" y="180"/>
                  <a:pt x="65" y="188"/>
                </a:cubicBezTo>
                <a:cubicBezTo>
                  <a:pt x="72" y="195"/>
                  <a:pt x="68" y="195"/>
                  <a:pt x="68" y="204"/>
                </a:cubicBezTo>
                <a:cubicBezTo>
                  <a:pt x="68" y="213"/>
                  <a:pt x="74" y="211"/>
                  <a:pt x="76" y="218"/>
                </a:cubicBezTo>
                <a:cubicBezTo>
                  <a:pt x="77" y="225"/>
                  <a:pt x="79" y="221"/>
                  <a:pt x="89" y="228"/>
                </a:cubicBezTo>
                <a:cubicBezTo>
                  <a:pt x="99" y="235"/>
                  <a:pt x="98" y="235"/>
                  <a:pt x="100" y="233"/>
                </a:cubicBezTo>
                <a:cubicBezTo>
                  <a:pt x="103" y="230"/>
                  <a:pt x="99" y="227"/>
                  <a:pt x="99" y="225"/>
                </a:cubicBezTo>
                <a:cubicBezTo>
                  <a:pt x="98" y="224"/>
                  <a:pt x="95" y="221"/>
                  <a:pt x="95" y="219"/>
                </a:cubicBezTo>
                <a:cubicBezTo>
                  <a:pt x="94" y="218"/>
                  <a:pt x="95" y="213"/>
                  <a:pt x="95" y="205"/>
                </a:cubicBezTo>
                <a:cubicBezTo>
                  <a:pt x="94" y="198"/>
                  <a:pt x="90" y="200"/>
                  <a:pt x="85" y="192"/>
                </a:cubicBezTo>
                <a:cubicBezTo>
                  <a:pt x="79" y="185"/>
                  <a:pt x="79" y="187"/>
                  <a:pt x="76" y="185"/>
                </a:cubicBezTo>
                <a:cubicBezTo>
                  <a:pt x="73" y="182"/>
                  <a:pt x="68" y="182"/>
                  <a:pt x="67" y="180"/>
                </a:cubicBezTo>
                <a:cubicBezTo>
                  <a:pt x="66" y="179"/>
                  <a:pt x="67" y="178"/>
                  <a:pt x="63" y="168"/>
                </a:cubicBezTo>
                <a:cubicBezTo>
                  <a:pt x="59" y="159"/>
                  <a:pt x="58" y="166"/>
                  <a:pt x="59" y="158"/>
                </a:cubicBezTo>
                <a:cubicBezTo>
                  <a:pt x="60" y="149"/>
                  <a:pt x="61" y="152"/>
                  <a:pt x="65" y="142"/>
                </a:cubicBezTo>
                <a:cubicBezTo>
                  <a:pt x="69" y="132"/>
                  <a:pt x="67" y="129"/>
                  <a:pt x="70" y="128"/>
                </a:cubicBezTo>
                <a:cubicBezTo>
                  <a:pt x="73" y="128"/>
                  <a:pt x="72" y="133"/>
                  <a:pt x="72" y="136"/>
                </a:cubicBezTo>
                <a:cubicBezTo>
                  <a:pt x="72" y="138"/>
                  <a:pt x="77" y="137"/>
                  <a:pt x="80" y="137"/>
                </a:cubicBezTo>
                <a:cubicBezTo>
                  <a:pt x="83" y="137"/>
                  <a:pt x="82" y="138"/>
                  <a:pt x="89" y="143"/>
                </a:cubicBezTo>
                <a:cubicBezTo>
                  <a:pt x="96" y="149"/>
                  <a:pt x="90" y="152"/>
                  <a:pt x="95" y="150"/>
                </a:cubicBezTo>
                <a:cubicBezTo>
                  <a:pt x="100" y="148"/>
                  <a:pt x="95" y="153"/>
                  <a:pt x="96" y="155"/>
                </a:cubicBezTo>
                <a:cubicBezTo>
                  <a:pt x="96" y="156"/>
                  <a:pt x="101" y="156"/>
                  <a:pt x="102" y="156"/>
                </a:cubicBezTo>
                <a:cubicBezTo>
                  <a:pt x="104" y="156"/>
                  <a:pt x="106" y="157"/>
                  <a:pt x="107" y="161"/>
                </a:cubicBezTo>
                <a:cubicBezTo>
                  <a:pt x="108" y="164"/>
                  <a:pt x="102" y="172"/>
                  <a:pt x="107" y="173"/>
                </a:cubicBezTo>
                <a:cubicBezTo>
                  <a:pt x="111" y="173"/>
                  <a:pt x="109" y="167"/>
                  <a:pt x="116" y="166"/>
                </a:cubicBezTo>
                <a:cubicBezTo>
                  <a:pt x="122" y="165"/>
                  <a:pt x="115" y="162"/>
                  <a:pt x="116" y="161"/>
                </a:cubicBezTo>
                <a:cubicBezTo>
                  <a:pt x="117" y="160"/>
                  <a:pt x="120" y="161"/>
                  <a:pt x="120" y="159"/>
                </a:cubicBezTo>
                <a:cubicBezTo>
                  <a:pt x="120" y="158"/>
                  <a:pt x="118" y="157"/>
                  <a:pt x="121" y="154"/>
                </a:cubicBezTo>
                <a:cubicBezTo>
                  <a:pt x="124" y="151"/>
                  <a:pt x="122" y="155"/>
                  <a:pt x="126" y="155"/>
                </a:cubicBezTo>
                <a:cubicBezTo>
                  <a:pt x="129" y="156"/>
                  <a:pt x="131" y="152"/>
                  <a:pt x="135" y="151"/>
                </a:cubicBezTo>
                <a:cubicBezTo>
                  <a:pt x="138" y="150"/>
                  <a:pt x="142" y="146"/>
                  <a:pt x="143" y="143"/>
                </a:cubicBezTo>
                <a:cubicBezTo>
                  <a:pt x="144" y="140"/>
                  <a:pt x="142" y="140"/>
                  <a:pt x="143" y="137"/>
                </a:cubicBezTo>
                <a:cubicBezTo>
                  <a:pt x="145" y="135"/>
                  <a:pt x="144" y="131"/>
                  <a:pt x="141" y="129"/>
                </a:cubicBezTo>
                <a:cubicBezTo>
                  <a:pt x="138" y="127"/>
                  <a:pt x="142" y="121"/>
                  <a:pt x="141" y="116"/>
                </a:cubicBezTo>
                <a:cubicBezTo>
                  <a:pt x="140" y="112"/>
                  <a:pt x="138" y="112"/>
                  <a:pt x="134" y="107"/>
                </a:cubicBezTo>
                <a:cubicBezTo>
                  <a:pt x="129" y="103"/>
                  <a:pt x="125" y="102"/>
                  <a:pt x="122" y="99"/>
                </a:cubicBezTo>
                <a:cubicBezTo>
                  <a:pt x="119" y="95"/>
                  <a:pt x="119" y="93"/>
                  <a:pt x="118" y="90"/>
                </a:cubicBezTo>
                <a:cubicBezTo>
                  <a:pt x="117" y="86"/>
                  <a:pt x="115" y="86"/>
                  <a:pt x="111" y="82"/>
                </a:cubicBezTo>
                <a:cubicBezTo>
                  <a:pt x="108" y="79"/>
                  <a:pt x="113" y="79"/>
                  <a:pt x="115" y="74"/>
                </a:cubicBezTo>
                <a:cubicBezTo>
                  <a:pt x="117" y="69"/>
                  <a:pt x="119" y="71"/>
                  <a:pt x="120" y="68"/>
                </a:cubicBezTo>
                <a:cubicBezTo>
                  <a:pt x="121" y="67"/>
                  <a:pt x="123" y="66"/>
                  <a:pt x="125" y="64"/>
                </a:cubicBezTo>
                <a:cubicBezTo>
                  <a:pt x="123" y="64"/>
                  <a:pt x="122" y="63"/>
                  <a:pt x="120" y="62"/>
                </a:cubicBezTo>
                <a:cubicBezTo>
                  <a:pt x="118" y="61"/>
                  <a:pt x="117" y="58"/>
                  <a:pt x="117" y="56"/>
                </a:cubicBezTo>
                <a:cubicBezTo>
                  <a:pt x="117" y="54"/>
                  <a:pt x="118" y="52"/>
                  <a:pt x="119" y="50"/>
                </a:cubicBezTo>
                <a:cubicBezTo>
                  <a:pt x="119" y="49"/>
                  <a:pt x="120" y="48"/>
                  <a:pt x="120" y="48"/>
                </a:cubicBezTo>
                <a:cubicBezTo>
                  <a:pt x="119" y="47"/>
                  <a:pt x="118" y="47"/>
                  <a:pt x="115" y="47"/>
                </a:cubicBezTo>
                <a:cubicBezTo>
                  <a:pt x="109" y="47"/>
                  <a:pt x="105" y="48"/>
                  <a:pt x="102" y="49"/>
                </a:cubicBezTo>
                <a:cubicBezTo>
                  <a:pt x="99" y="50"/>
                  <a:pt x="96" y="50"/>
                  <a:pt x="92" y="51"/>
                </a:cubicBezTo>
                <a:cubicBezTo>
                  <a:pt x="89" y="50"/>
                  <a:pt x="87" y="50"/>
                  <a:pt x="84" y="50"/>
                </a:cubicBezTo>
                <a:cubicBezTo>
                  <a:pt x="83" y="50"/>
                  <a:pt x="81" y="50"/>
                  <a:pt x="81" y="51"/>
                </a:cubicBezTo>
                <a:cubicBezTo>
                  <a:pt x="80" y="51"/>
                  <a:pt x="80" y="51"/>
                  <a:pt x="80" y="52"/>
                </a:cubicBezTo>
                <a:cubicBezTo>
                  <a:pt x="80" y="53"/>
                  <a:pt x="80" y="56"/>
                  <a:pt x="80" y="58"/>
                </a:cubicBezTo>
                <a:cubicBezTo>
                  <a:pt x="80" y="60"/>
                  <a:pt x="81" y="62"/>
                  <a:pt x="79" y="64"/>
                </a:cubicBezTo>
                <a:cubicBezTo>
                  <a:pt x="78" y="65"/>
                  <a:pt x="77" y="65"/>
                  <a:pt x="76" y="65"/>
                </a:cubicBezTo>
                <a:cubicBezTo>
                  <a:pt x="74" y="65"/>
                  <a:pt x="73" y="64"/>
                  <a:pt x="72" y="64"/>
                </a:cubicBezTo>
                <a:cubicBezTo>
                  <a:pt x="69" y="62"/>
                  <a:pt x="68" y="60"/>
                  <a:pt x="67" y="58"/>
                </a:cubicBezTo>
                <a:cubicBezTo>
                  <a:pt x="66" y="57"/>
                  <a:pt x="65" y="56"/>
                  <a:pt x="65" y="56"/>
                </a:cubicBezTo>
                <a:cubicBezTo>
                  <a:pt x="65" y="56"/>
                  <a:pt x="65" y="56"/>
                  <a:pt x="64" y="56"/>
                </a:cubicBezTo>
                <a:cubicBezTo>
                  <a:pt x="62" y="56"/>
                  <a:pt x="60" y="55"/>
                  <a:pt x="59" y="54"/>
                </a:cubicBezTo>
                <a:cubicBezTo>
                  <a:pt x="58" y="54"/>
                  <a:pt x="58" y="52"/>
                  <a:pt x="57" y="51"/>
                </a:cubicBezTo>
                <a:cubicBezTo>
                  <a:pt x="56" y="49"/>
                  <a:pt x="55" y="47"/>
                  <a:pt x="54" y="46"/>
                </a:cubicBezTo>
                <a:cubicBezTo>
                  <a:pt x="52" y="44"/>
                  <a:pt x="51" y="42"/>
                  <a:pt x="51" y="41"/>
                </a:cubicBezTo>
                <a:cubicBezTo>
                  <a:pt x="51" y="41"/>
                  <a:pt x="50" y="41"/>
                  <a:pt x="50" y="41"/>
                </a:cubicBezTo>
                <a:cubicBezTo>
                  <a:pt x="50" y="41"/>
                  <a:pt x="50" y="41"/>
                  <a:pt x="50" y="41"/>
                </a:cubicBezTo>
                <a:cubicBezTo>
                  <a:pt x="50" y="41"/>
                  <a:pt x="50" y="42"/>
                  <a:pt x="49" y="42"/>
                </a:cubicBezTo>
                <a:cubicBezTo>
                  <a:pt x="49" y="42"/>
                  <a:pt x="48" y="43"/>
                  <a:pt x="48" y="43"/>
                </a:cubicBezTo>
                <a:cubicBezTo>
                  <a:pt x="47" y="44"/>
                  <a:pt x="46" y="44"/>
                  <a:pt x="45" y="44"/>
                </a:cubicBezTo>
                <a:cubicBezTo>
                  <a:pt x="44" y="44"/>
                  <a:pt x="43" y="44"/>
                  <a:pt x="43" y="43"/>
                </a:cubicBezTo>
                <a:cubicBezTo>
                  <a:pt x="42" y="42"/>
                  <a:pt x="42" y="42"/>
                  <a:pt x="42" y="41"/>
                </a:cubicBezTo>
                <a:cubicBezTo>
                  <a:pt x="41" y="40"/>
                  <a:pt x="41" y="38"/>
                  <a:pt x="41" y="36"/>
                </a:cubicBezTo>
                <a:cubicBezTo>
                  <a:pt x="41" y="31"/>
                  <a:pt x="43" y="28"/>
                  <a:pt x="45" y="26"/>
                </a:cubicBezTo>
                <a:cubicBezTo>
                  <a:pt x="47" y="24"/>
                  <a:pt x="49" y="23"/>
                  <a:pt x="50" y="22"/>
                </a:cubicBezTo>
                <a:cubicBezTo>
                  <a:pt x="50" y="21"/>
                  <a:pt x="51" y="21"/>
                  <a:pt x="51" y="19"/>
                </a:cubicBezTo>
                <a:cubicBezTo>
                  <a:pt x="51" y="14"/>
                  <a:pt x="52" y="11"/>
                  <a:pt x="52" y="10"/>
                </a:cubicBezTo>
                <a:cubicBezTo>
                  <a:pt x="52" y="10"/>
                  <a:pt x="52" y="10"/>
                  <a:pt x="52" y="9"/>
                </a:cubicBezTo>
                <a:cubicBezTo>
                  <a:pt x="49" y="6"/>
                  <a:pt x="48" y="4"/>
                  <a:pt x="48" y="3"/>
                </a:cubicBezTo>
                <a:cubicBezTo>
                  <a:pt x="47" y="3"/>
                  <a:pt x="47" y="2"/>
                  <a:pt x="47" y="2"/>
                </a:cubicBezTo>
                <a:cubicBezTo>
                  <a:pt x="46" y="2"/>
                  <a:pt x="46" y="1"/>
                  <a:pt x="45" y="0"/>
                </a:cubicBezTo>
                <a:cubicBezTo>
                  <a:pt x="45" y="0"/>
                  <a:pt x="45" y="0"/>
                  <a:pt x="45" y="0"/>
                </a:cubicBezTo>
                <a:cubicBezTo>
                  <a:pt x="45" y="2"/>
                  <a:pt x="44" y="4"/>
                  <a:pt x="42" y="6"/>
                </a:cubicBezTo>
                <a:cubicBezTo>
                  <a:pt x="41" y="7"/>
                  <a:pt x="41" y="7"/>
                  <a:pt x="41" y="7"/>
                </a:cubicBezTo>
                <a:cubicBezTo>
                  <a:pt x="41" y="7"/>
                  <a:pt x="42" y="7"/>
                  <a:pt x="42" y="7"/>
                </a:cubicBezTo>
                <a:cubicBezTo>
                  <a:pt x="42" y="8"/>
                  <a:pt x="42" y="8"/>
                  <a:pt x="42" y="9"/>
                </a:cubicBezTo>
                <a:cubicBezTo>
                  <a:pt x="42" y="9"/>
                  <a:pt x="42" y="10"/>
                  <a:pt x="42" y="11"/>
                </a:cubicBezTo>
                <a:cubicBezTo>
                  <a:pt x="41" y="11"/>
                  <a:pt x="41" y="11"/>
                  <a:pt x="40" y="11"/>
                </a:cubicBezTo>
                <a:cubicBezTo>
                  <a:pt x="40" y="12"/>
                  <a:pt x="39" y="12"/>
                  <a:pt x="39" y="12"/>
                </a:cubicBezTo>
                <a:cubicBezTo>
                  <a:pt x="37" y="12"/>
                  <a:pt x="34" y="12"/>
                  <a:pt x="32" y="12"/>
                </a:cubicBezTo>
                <a:cubicBezTo>
                  <a:pt x="29" y="13"/>
                  <a:pt x="26" y="13"/>
                  <a:pt x="26" y="14"/>
                </a:cubicBezTo>
                <a:cubicBezTo>
                  <a:pt x="26" y="14"/>
                  <a:pt x="26" y="14"/>
                  <a:pt x="26" y="14"/>
                </a:cubicBezTo>
                <a:cubicBezTo>
                  <a:pt x="26" y="14"/>
                  <a:pt x="26" y="14"/>
                  <a:pt x="26" y="14"/>
                </a:cubicBezTo>
                <a:cubicBezTo>
                  <a:pt x="26" y="14"/>
                  <a:pt x="25" y="14"/>
                  <a:pt x="25" y="15"/>
                </a:cubicBezTo>
                <a:cubicBezTo>
                  <a:pt x="25" y="15"/>
                  <a:pt x="25" y="15"/>
                  <a:pt x="25" y="15"/>
                </a:cubicBezTo>
                <a:cubicBezTo>
                  <a:pt x="25" y="15"/>
                  <a:pt x="24" y="16"/>
                  <a:pt x="24" y="20"/>
                </a:cubicBezTo>
                <a:cubicBezTo>
                  <a:pt x="23" y="23"/>
                  <a:pt x="23" y="25"/>
                  <a:pt x="23" y="27"/>
                </a:cubicBezTo>
                <a:cubicBezTo>
                  <a:pt x="22" y="29"/>
                  <a:pt x="22" y="32"/>
                  <a:pt x="20" y="34"/>
                </a:cubicBezTo>
                <a:cubicBezTo>
                  <a:pt x="19" y="36"/>
                  <a:pt x="18" y="38"/>
                  <a:pt x="16" y="38"/>
                </a:cubicBezTo>
                <a:cubicBezTo>
                  <a:pt x="15" y="38"/>
                  <a:pt x="16" y="38"/>
                  <a:pt x="14" y="39"/>
                </a:cubicBezTo>
                <a:cubicBezTo>
                  <a:pt x="13" y="40"/>
                  <a:pt x="13" y="41"/>
                  <a:pt x="13" y="42"/>
                </a:cubicBezTo>
                <a:cubicBezTo>
                  <a:pt x="13" y="43"/>
                  <a:pt x="12" y="45"/>
                  <a:pt x="11" y="47"/>
                </a:cubicBezTo>
                <a:cubicBezTo>
                  <a:pt x="9" y="50"/>
                  <a:pt x="7" y="51"/>
                  <a:pt x="7" y="51"/>
                </a:cubicBezTo>
                <a:cubicBezTo>
                  <a:pt x="7" y="51"/>
                  <a:pt x="6" y="52"/>
                  <a:pt x="6" y="53"/>
                </a:cubicBezTo>
                <a:cubicBezTo>
                  <a:pt x="6" y="55"/>
                  <a:pt x="7" y="56"/>
                  <a:pt x="6" y="58"/>
                </a:cubicBezTo>
                <a:cubicBezTo>
                  <a:pt x="6" y="59"/>
                  <a:pt x="5" y="60"/>
                  <a:pt x="4" y="61"/>
                </a:cubicBezTo>
                <a:cubicBezTo>
                  <a:pt x="2" y="62"/>
                  <a:pt x="1" y="64"/>
                  <a:pt x="0" y="65"/>
                </a:cubicBezTo>
                <a:cubicBezTo>
                  <a:pt x="1" y="67"/>
                  <a:pt x="2" y="68"/>
                  <a:pt x="5" y="70"/>
                </a:cubicBezTo>
                <a:cubicBezTo>
                  <a:pt x="15" y="76"/>
                  <a:pt x="9" y="76"/>
                  <a:pt x="13" y="81"/>
                </a:cubicBezTo>
                <a:cubicBezTo>
                  <a:pt x="16" y="86"/>
                  <a:pt x="18" y="92"/>
                  <a:pt x="17" y="99"/>
                </a:cubicBezTo>
                <a:cubicBezTo>
                  <a:pt x="17" y="106"/>
                  <a:pt x="19" y="107"/>
                  <a:pt x="21" y="108"/>
                </a:cubicBezTo>
                <a:cubicBezTo>
                  <a:pt x="24" y="110"/>
                  <a:pt x="25" y="110"/>
                  <a:pt x="29" y="107"/>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23" name="Freeform 137"/>
          <p:cNvSpPr/>
          <p:nvPr/>
        </p:nvSpPr>
        <p:spPr bwMode="auto">
          <a:xfrm>
            <a:off x="9107052" y="4953469"/>
            <a:ext cx="116483" cy="25481"/>
          </a:xfrm>
          <a:custGeom>
            <a:avLst/>
            <a:gdLst>
              <a:gd name="T0" fmla="*/ 19 w 35"/>
              <a:gd name="T1" fmla="*/ 7 h 8"/>
              <a:gd name="T2" fmla="*/ 23 w 35"/>
              <a:gd name="T3" fmla="*/ 6 h 8"/>
              <a:gd name="T4" fmla="*/ 25 w 35"/>
              <a:gd name="T5" fmla="*/ 3 h 8"/>
              <a:gd name="T6" fmla="*/ 30 w 35"/>
              <a:gd name="T7" fmla="*/ 4 h 8"/>
              <a:gd name="T8" fmla="*/ 34 w 35"/>
              <a:gd name="T9" fmla="*/ 3 h 8"/>
              <a:gd name="T10" fmla="*/ 27 w 35"/>
              <a:gd name="T11" fmla="*/ 3 h 8"/>
              <a:gd name="T12" fmla="*/ 21 w 35"/>
              <a:gd name="T13" fmla="*/ 2 h 8"/>
              <a:gd name="T14" fmla="*/ 17 w 35"/>
              <a:gd name="T15" fmla="*/ 5 h 8"/>
              <a:gd name="T16" fmla="*/ 10 w 35"/>
              <a:gd name="T17" fmla="*/ 5 h 8"/>
              <a:gd name="T18" fmla="*/ 4 w 35"/>
              <a:gd name="T19" fmla="*/ 2 h 8"/>
              <a:gd name="T20" fmla="*/ 0 w 35"/>
              <a:gd name="T21" fmla="*/ 5 h 8"/>
              <a:gd name="T22" fmla="*/ 10 w 35"/>
              <a:gd name="T23" fmla="*/ 8 h 8"/>
              <a:gd name="T24" fmla="*/ 19 w 35"/>
              <a:gd name="T25"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8">
                <a:moveTo>
                  <a:pt x="19" y="7"/>
                </a:moveTo>
                <a:cubicBezTo>
                  <a:pt x="21" y="7"/>
                  <a:pt x="22" y="6"/>
                  <a:pt x="23" y="6"/>
                </a:cubicBezTo>
                <a:cubicBezTo>
                  <a:pt x="24" y="5"/>
                  <a:pt x="25" y="3"/>
                  <a:pt x="25" y="3"/>
                </a:cubicBezTo>
                <a:cubicBezTo>
                  <a:pt x="25" y="3"/>
                  <a:pt x="28" y="4"/>
                  <a:pt x="30" y="4"/>
                </a:cubicBezTo>
                <a:cubicBezTo>
                  <a:pt x="33" y="4"/>
                  <a:pt x="35" y="5"/>
                  <a:pt x="34" y="3"/>
                </a:cubicBezTo>
                <a:cubicBezTo>
                  <a:pt x="33" y="2"/>
                  <a:pt x="29" y="3"/>
                  <a:pt x="27" y="3"/>
                </a:cubicBezTo>
                <a:cubicBezTo>
                  <a:pt x="24" y="3"/>
                  <a:pt x="23" y="0"/>
                  <a:pt x="21" y="2"/>
                </a:cubicBezTo>
                <a:cubicBezTo>
                  <a:pt x="19" y="4"/>
                  <a:pt x="19" y="5"/>
                  <a:pt x="17" y="5"/>
                </a:cubicBezTo>
                <a:cubicBezTo>
                  <a:pt x="15" y="5"/>
                  <a:pt x="12" y="5"/>
                  <a:pt x="10" y="5"/>
                </a:cubicBezTo>
                <a:cubicBezTo>
                  <a:pt x="8" y="4"/>
                  <a:pt x="8" y="1"/>
                  <a:pt x="4" y="2"/>
                </a:cubicBezTo>
                <a:cubicBezTo>
                  <a:pt x="1" y="4"/>
                  <a:pt x="0" y="5"/>
                  <a:pt x="0" y="5"/>
                </a:cubicBezTo>
                <a:cubicBezTo>
                  <a:pt x="7" y="8"/>
                  <a:pt x="4" y="8"/>
                  <a:pt x="10" y="8"/>
                </a:cubicBezTo>
                <a:cubicBezTo>
                  <a:pt x="17" y="8"/>
                  <a:pt x="17" y="7"/>
                  <a:pt x="19" y="7"/>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24" name="Freeform 138"/>
          <p:cNvSpPr/>
          <p:nvPr/>
        </p:nvSpPr>
        <p:spPr bwMode="auto">
          <a:xfrm>
            <a:off x="8007744" y="3868721"/>
            <a:ext cx="205666" cy="96463"/>
          </a:xfrm>
          <a:custGeom>
            <a:avLst/>
            <a:gdLst>
              <a:gd name="T0" fmla="*/ 58 w 62"/>
              <a:gd name="T1" fmla="*/ 23 h 29"/>
              <a:gd name="T2" fmla="*/ 53 w 62"/>
              <a:gd name="T3" fmla="*/ 22 h 29"/>
              <a:gd name="T4" fmla="*/ 45 w 62"/>
              <a:gd name="T5" fmla="*/ 20 h 29"/>
              <a:gd name="T6" fmla="*/ 42 w 62"/>
              <a:gd name="T7" fmla="*/ 19 h 29"/>
              <a:gd name="T8" fmla="*/ 42 w 62"/>
              <a:gd name="T9" fmla="*/ 19 h 29"/>
              <a:gd name="T10" fmla="*/ 42 w 62"/>
              <a:gd name="T11" fmla="*/ 19 h 29"/>
              <a:gd name="T12" fmla="*/ 41 w 62"/>
              <a:gd name="T13" fmla="*/ 19 h 29"/>
              <a:gd name="T14" fmla="*/ 38 w 62"/>
              <a:gd name="T15" fmla="*/ 17 h 29"/>
              <a:gd name="T16" fmla="*/ 28 w 62"/>
              <a:gd name="T17" fmla="*/ 9 h 29"/>
              <a:gd name="T18" fmla="*/ 14 w 62"/>
              <a:gd name="T19" fmla="*/ 1 h 29"/>
              <a:gd name="T20" fmla="*/ 11 w 62"/>
              <a:gd name="T21" fmla="*/ 0 h 29"/>
              <a:gd name="T22" fmla="*/ 10 w 62"/>
              <a:gd name="T23" fmla="*/ 0 h 29"/>
              <a:gd name="T24" fmla="*/ 6 w 62"/>
              <a:gd name="T25" fmla="*/ 1 h 29"/>
              <a:gd name="T26" fmla="*/ 4 w 62"/>
              <a:gd name="T27" fmla="*/ 0 h 29"/>
              <a:gd name="T28" fmla="*/ 3 w 62"/>
              <a:gd name="T29" fmla="*/ 1 h 29"/>
              <a:gd name="T30" fmla="*/ 2 w 62"/>
              <a:gd name="T31" fmla="*/ 3 h 29"/>
              <a:gd name="T32" fmla="*/ 1 w 62"/>
              <a:gd name="T33" fmla="*/ 7 h 29"/>
              <a:gd name="T34" fmla="*/ 0 w 62"/>
              <a:gd name="T35" fmla="*/ 8 h 29"/>
              <a:gd name="T36" fmla="*/ 0 w 62"/>
              <a:gd name="T37" fmla="*/ 9 h 29"/>
              <a:gd name="T38" fmla="*/ 13 w 62"/>
              <a:gd name="T39" fmla="*/ 16 h 29"/>
              <a:gd name="T40" fmla="*/ 18 w 62"/>
              <a:gd name="T41" fmla="*/ 19 h 29"/>
              <a:gd name="T42" fmla="*/ 26 w 62"/>
              <a:gd name="T43" fmla="*/ 21 h 29"/>
              <a:gd name="T44" fmla="*/ 31 w 62"/>
              <a:gd name="T45" fmla="*/ 23 h 29"/>
              <a:gd name="T46" fmla="*/ 40 w 62"/>
              <a:gd name="T47" fmla="*/ 26 h 29"/>
              <a:gd name="T48" fmla="*/ 47 w 62"/>
              <a:gd name="T49" fmla="*/ 28 h 29"/>
              <a:gd name="T50" fmla="*/ 50 w 62"/>
              <a:gd name="T51" fmla="*/ 28 h 29"/>
              <a:gd name="T52" fmla="*/ 55 w 62"/>
              <a:gd name="T53" fmla="*/ 28 h 29"/>
              <a:gd name="T54" fmla="*/ 62 w 62"/>
              <a:gd name="T55" fmla="*/ 29 h 29"/>
              <a:gd name="T56" fmla="*/ 62 w 62"/>
              <a:gd name="T57" fmla="*/ 29 h 29"/>
              <a:gd name="T58" fmla="*/ 62 w 62"/>
              <a:gd name="T59" fmla="*/ 27 h 29"/>
              <a:gd name="T60" fmla="*/ 62 w 62"/>
              <a:gd name="T61" fmla="*/ 22 h 29"/>
              <a:gd name="T62" fmla="*/ 58 w 62"/>
              <a:gd name="T63"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29">
                <a:moveTo>
                  <a:pt x="58" y="23"/>
                </a:moveTo>
                <a:cubicBezTo>
                  <a:pt x="56" y="23"/>
                  <a:pt x="55" y="23"/>
                  <a:pt x="53" y="22"/>
                </a:cubicBezTo>
                <a:cubicBezTo>
                  <a:pt x="50" y="20"/>
                  <a:pt x="47" y="20"/>
                  <a:pt x="45" y="20"/>
                </a:cubicBezTo>
                <a:cubicBezTo>
                  <a:pt x="44" y="20"/>
                  <a:pt x="44" y="20"/>
                  <a:pt x="42" y="19"/>
                </a:cubicBezTo>
                <a:cubicBezTo>
                  <a:pt x="42" y="19"/>
                  <a:pt x="42" y="19"/>
                  <a:pt x="42" y="19"/>
                </a:cubicBezTo>
                <a:cubicBezTo>
                  <a:pt x="42" y="19"/>
                  <a:pt x="42" y="19"/>
                  <a:pt x="42" y="19"/>
                </a:cubicBezTo>
                <a:cubicBezTo>
                  <a:pt x="42" y="19"/>
                  <a:pt x="42" y="19"/>
                  <a:pt x="41" y="19"/>
                </a:cubicBezTo>
                <a:cubicBezTo>
                  <a:pt x="40" y="18"/>
                  <a:pt x="39" y="18"/>
                  <a:pt x="38" y="17"/>
                </a:cubicBezTo>
                <a:cubicBezTo>
                  <a:pt x="35" y="15"/>
                  <a:pt x="31" y="12"/>
                  <a:pt x="28" y="9"/>
                </a:cubicBezTo>
                <a:cubicBezTo>
                  <a:pt x="23" y="4"/>
                  <a:pt x="18" y="3"/>
                  <a:pt x="14" y="1"/>
                </a:cubicBezTo>
                <a:cubicBezTo>
                  <a:pt x="13" y="1"/>
                  <a:pt x="12" y="0"/>
                  <a:pt x="11" y="0"/>
                </a:cubicBezTo>
                <a:cubicBezTo>
                  <a:pt x="11" y="0"/>
                  <a:pt x="10" y="0"/>
                  <a:pt x="10" y="0"/>
                </a:cubicBezTo>
                <a:cubicBezTo>
                  <a:pt x="9" y="0"/>
                  <a:pt x="8" y="1"/>
                  <a:pt x="6" y="1"/>
                </a:cubicBezTo>
                <a:cubicBezTo>
                  <a:pt x="5" y="1"/>
                  <a:pt x="4" y="1"/>
                  <a:pt x="4" y="0"/>
                </a:cubicBezTo>
                <a:cubicBezTo>
                  <a:pt x="4" y="0"/>
                  <a:pt x="3" y="1"/>
                  <a:pt x="3" y="1"/>
                </a:cubicBezTo>
                <a:cubicBezTo>
                  <a:pt x="3" y="1"/>
                  <a:pt x="2" y="2"/>
                  <a:pt x="2" y="3"/>
                </a:cubicBezTo>
                <a:cubicBezTo>
                  <a:pt x="2" y="5"/>
                  <a:pt x="1" y="6"/>
                  <a:pt x="1" y="7"/>
                </a:cubicBezTo>
                <a:cubicBezTo>
                  <a:pt x="0" y="8"/>
                  <a:pt x="0" y="8"/>
                  <a:pt x="0" y="8"/>
                </a:cubicBezTo>
                <a:cubicBezTo>
                  <a:pt x="0" y="9"/>
                  <a:pt x="0" y="9"/>
                  <a:pt x="0" y="9"/>
                </a:cubicBezTo>
                <a:cubicBezTo>
                  <a:pt x="5" y="12"/>
                  <a:pt x="9" y="12"/>
                  <a:pt x="13" y="16"/>
                </a:cubicBezTo>
                <a:cubicBezTo>
                  <a:pt x="14" y="17"/>
                  <a:pt x="15" y="18"/>
                  <a:pt x="18" y="19"/>
                </a:cubicBezTo>
                <a:cubicBezTo>
                  <a:pt x="20" y="19"/>
                  <a:pt x="23" y="20"/>
                  <a:pt x="26" y="21"/>
                </a:cubicBezTo>
                <a:cubicBezTo>
                  <a:pt x="29" y="22"/>
                  <a:pt x="29" y="22"/>
                  <a:pt x="31" y="23"/>
                </a:cubicBezTo>
                <a:cubicBezTo>
                  <a:pt x="33" y="23"/>
                  <a:pt x="35" y="24"/>
                  <a:pt x="40" y="26"/>
                </a:cubicBezTo>
                <a:cubicBezTo>
                  <a:pt x="45" y="28"/>
                  <a:pt x="46" y="28"/>
                  <a:pt x="47" y="28"/>
                </a:cubicBezTo>
                <a:cubicBezTo>
                  <a:pt x="47" y="28"/>
                  <a:pt x="48" y="28"/>
                  <a:pt x="50" y="28"/>
                </a:cubicBezTo>
                <a:cubicBezTo>
                  <a:pt x="51" y="28"/>
                  <a:pt x="53" y="28"/>
                  <a:pt x="55" y="28"/>
                </a:cubicBezTo>
                <a:cubicBezTo>
                  <a:pt x="59" y="29"/>
                  <a:pt x="61" y="29"/>
                  <a:pt x="62" y="29"/>
                </a:cubicBezTo>
                <a:cubicBezTo>
                  <a:pt x="62" y="29"/>
                  <a:pt x="62" y="29"/>
                  <a:pt x="62" y="29"/>
                </a:cubicBezTo>
                <a:cubicBezTo>
                  <a:pt x="62" y="29"/>
                  <a:pt x="62" y="28"/>
                  <a:pt x="62" y="27"/>
                </a:cubicBezTo>
                <a:cubicBezTo>
                  <a:pt x="62" y="22"/>
                  <a:pt x="62" y="22"/>
                  <a:pt x="62" y="22"/>
                </a:cubicBezTo>
                <a:cubicBezTo>
                  <a:pt x="61" y="23"/>
                  <a:pt x="59" y="23"/>
                  <a:pt x="58" y="23"/>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25" name="Freeform 139"/>
          <p:cNvSpPr/>
          <p:nvPr/>
        </p:nvSpPr>
        <p:spPr bwMode="auto">
          <a:xfrm>
            <a:off x="5088387" y="2523706"/>
            <a:ext cx="300309" cy="154704"/>
          </a:xfrm>
          <a:custGeom>
            <a:avLst/>
            <a:gdLst>
              <a:gd name="T0" fmla="*/ 82 w 91"/>
              <a:gd name="T1" fmla="*/ 32 h 47"/>
              <a:gd name="T2" fmla="*/ 89 w 91"/>
              <a:gd name="T3" fmla="*/ 22 h 47"/>
              <a:gd name="T4" fmla="*/ 86 w 91"/>
              <a:gd name="T5" fmla="*/ 14 h 47"/>
              <a:gd name="T6" fmla="*/ 80 w 91"/>
              <a:gd name="T7" fmla="*/ 9 h 47"/>
              <a:gd name="T8" fmla="*/ 76 w 91"/>
              <a:gd name="T9" fmla="*/ 4 h 47"/>
              <a:gd name="T10" fmla="*/ 67 w 91"/>
              <a:gd name="T11" fmla="*/ 2 h 47"/>
              <a:gd name="T12" fmla="*/ 60 w 91"/>
              <a:gd name="T13" fmla="*/ 8 h 47"/>
              <a:gd name="T14" fmla="*/ 51 w 91"/>
              <a:gd name="T15" fmla="*/ 8 h 47"/>
              <a:gd name="T16" fmla="*/ 42 w 91"/>
              <a:gd name="T17" fmla="*/ 12 h 47"/>
              <a:gd name="T18" fmla="*/ 35 w 91"/>
              <a:gd name="T19" fmla="*/ 11 h 47"/>
              <a:gd name="T20" fmla="*/ 30 w 91"/>
              <a:gd name="T21" fmla="*/ 18 h 47"/>
              <a:gd name="T22" fmla="*/ 23 w 91"/>
              <a:gd name="T23" fmla="*/ 18 h 47"/>
              <a:gd name="T24" fmla="*/ 23 w 91"/>
              <a:gd name="T25" fmla="*/ 15 h 47"/>
              <a:gd name="T26" fmla="*/ 23 w 91"/>
              <a:gd name="T27" fmla="*/ 10 h 47"/>
              <a:gd name="T28" fmla="*/ 17 w 91"/>
              <a:gd name="T29" fmla="*/ 4 h 47"/>
              <a:gd name="T30" fmla="*/ 11 w 91"/>
              <a:gd name="T31" fmla="*/ 10 h 47"/>
              <a:gd name="T32" fmla="*/ 2 w 91"/>
              <a:gd name="T33" fmla="*/ 15 h 47"/>
              <a:gd name="T34" fmla="*/ 8 w 91"/>
              <a:gd name="T35" fmla="*/ 18 h 47"/>
              <a:gd name="T36" fmla="*/ 18 w 91"/>
              <a:gd name="T37" fmla="*/ 17 h 47"/>
              <a:gd name="T38" fmla="*/ 15 w 91"/>
              <a:gd name="T39" fmla="*/ 21 h 47"/>
              <a:gd name="T40" fmla="*/ 14 w 91"/>
              <a:gd name="T41" fmla="*/ 24 h 47"/>
              <a:gd name="T42" fmla="*/ 6 w 91"/>
              <a:gd name="T43" fmla="*/ 25 h 47"/>
              <a:gd name="T44" fmla="*/ 18 w 91"/>
              <a:gd name="T45" fmla="*/ 29 h 47"/>
              <a:gd name="T46" fmla="*/ 22 w 91"/>
              <a:gd name="T47" fmla="*/ 33 h 47"/>
              <a:gd name="T48" fmla="*/ 14 w 91"/>
              <a:gd name="T49" fmla="*/ 38 h 47"/>
              <a:gd name="T50" fmla="*/ 31 w 91"/>
              <a:gd name="T51" fmla="*/ 40 h 47"/>
              <a:gd name="T52" fmla="*/ 45 w 91"/>
              <a:gd name="T53" fmla="*/ 46 h 47"/>
              <a:gd name="T54" fmla="*/ 62 w 91"/>
              <a:gd name="T55" fmla="*/ 40 h 47"/>
              <a:gd name="T56" fmla="*/ 82 w 91"/>
              <a:gd name="T57" fmla="*/ 3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47">
                <a:moveTo>
                  <a:pt x="82" y="32"/>
                </a:moveTo>
                <a:cubicBezTo>
                  <a:pt x="85" y="32"/>
                  <a:pt x="91" y="24"/>
                  <a:pt x="89" y="22"/>
                </a:cubicBezTo>
                <a:cubicBezTo>
                  <a:pt x="88" y="20"/>
                  <a:pt x="89" y="14"/>
                  <a:pt x="86" y="14"/>
                </a:cubicBezTo>
                <a:cubicBezTo>
                  <a:pt x="84" y="14"/>
                  <a:pt x="80" y="11"/>
                  <a:pt x="80" y="9"/>
                </a:cubicBezTo>
                <a:cubicBezTo>
                  <a:pt x="80" y="6"/>
                  <a:pt x="78" y="4"/>
                  <a:pt x="76" y="4"/>
                </a:cubicBezTo>
                <a:cubicBezTo>
                  <a:pt x="74" y="4"/>
                  <a:pt x="69" y="0"/>
                  <a:pt x="67" y="2"/>
                </a:cubicBezTo>
                <a:cubicBezTo>
                  <a:pt x="65" y="4"/>
                  <a:pt x="65" y="7"/>
                  <a:pt x="60" y="8"/>
                </a:cubicBezTo>
                <a:cubicBezTo>
                  <a:pt x="56" y="9"/>
                  <a:pt x="57" y="7"/>
                  <a:pt x="51" y="8"/>
                </a:cubicBezTo>
                <a:cubicBezTo>
                  <a:pt x="44" y="8"/>
                  <a:pt x="42" y="9"/>
                  <a:pt x="42" y="12"/>
                </a:cubicBezTo>
                <a:cubicBezTo>
                  <a:pt x="41" y="15"/>
                  <a:pt x="35" y="9"/>
                  <a:pt x="35" y="11"/>
                </a:cubicBezTo>
                <a:cubicBezTo>
                  <a:pt x="34" y="13"/>
                  <a:pt x="35" y="17"/>
                  <a:pt x="30" y="18"/>
                </a:cubicBezTo>
                <a:cubicBezTo>
                  <a:pt x="25" y="18"/>
                  <a:pt x="23" y="20"/>
                  <a:pt x="23" y="18"/>
                </a:cubicBezTo>
                <a:cubicBezTo>
                  <a:pt x="23" y="17"/>
                  <a:pt x="20" y="16"/>
                  <a:pt x="23" y="15"/>
                </a:cubicBezTo>
                <a:cubicBezTo>
                  <a:pt x="25" y="13"/>
                  <a:pt x="24" y="13"/>
                  <a:pt x="23" y="10"/>
                </a:cubicBezTo>
                <a:cubicBezTo>
                  <a:pt x="21" y="6"/>
                  <a:pt x="22" y="4"/>
                  <a:pt x="17" y="4"/>
                </a:cubicBezTo>
                <a:cubicBezTo>
                  <a:pt x="12" y="4"/>
                  <a:pt x="12" y="8"/>
                  <a:pt x="11" y="10"/>
                </a:cubicBezTo>
                <a:cubicBezTo>
                  <a:pt x="9" y="12"/>
                  <a:pt x="4" y="12"/>
                  <a:pt x="2" y="15"/>
                </a:cubicBezTo>
                <a:cubicBezTo>
                  <a:pt x="0" y="18"/>
                  <a:pt x="5" y="18"/>
                  <a:pt x="8" y="18"/>
                </a:cubicBezTo>
                <a:cubicBezTo>
                  <a:pt x="10" y="18"/>
                  <a:pt x="19" y="14"/>
                  <a:pt x="18" y="17"/>
                </a:cubicBezTo>
                <a:cubicBezTo>
                  <a:pt x="17" y="19"/>
                  <a:pt x="16" y="20"/>
                  <a:pt x="15" y="21"/>
                </a:cubicBezTo>
                <a:cubicBezTo>
                  <a:pt x="15" y="22"/>
                  <a:pt x="21" y="24"/>
                  <a:pt x="14" y="24"/>
                </a:cubicBezTo>
                <a:cubicBezTo>
                  <a:pt x="8" y="24"/>
                  <a:pt x="3" y="21"/>
                  <a:pt x="6" y="25"/>
                </a:cubicBezTo>
                <a:cubicBezTo>
                  <a:pt x="9" y="30"/>
                  <a:pt x="18" y="29"/>
                  <a:pt x="18" y="29"/>
                </a:cubicBezTo>
                <a:cubicBezTo>
                  <a:pt x="22" y="33"/>
                  <a:pt x="22" y="33"/>
                  <a:pt x="22" y="33"/>
                </a:cubicBezTo>
                <a:cubicBezTo>
                  <a:pt x="20" y="36"/>
                  <a:pt x="5" y="34"/>
                  <a:pt x="14" y="38"/>
                </a:cubicBezTo>
                <a:cubicBezTo>
                  <a:pt x="22" y="41"/>
                  <a:pt x="21" y="36"/>
                  <a:pt x="31" y="40"/>
                </a:cubicBezTo>
                <a:cubicBezTo>
                  <a:pt x="40" y="43"/>
                  <a:pt x="37" y="45"/>
                  <a:pt x="45" y="46"/>
                </a:cubicBezTo>
                <a:cubicBezTo>
                  <a:pt x="53" y="47"/>
                  <a:pt x="57" y="42"/>
                  <a:pt x="62" y="40"/>
                </a:cubicBezTo>
                <a:cubicBezTo>
                  <a:pt x="68" y="37"/>
                  <a:pt x="78" y="32"/>
                  <a:pt x="82" y="32"/>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26" name="Freeform 140"/>
          <p:cNvSpPr/>
          <p:nvPr/>
        </p:nvSpPr>
        <p:spPr bwMode="auto">
          <a:xfrm>
            <a:off x="4034579" y="5286538"/>
            <a:ext cx="214766" cy="218406"/>
          </a:xfrm>
          <a:custGeom>
            <a:avLst/>
            <a:gdLst>
              <a:gd name="T0" fmla="*/ 53 w 65"/>
              <a:gd name="T1" fmla="*/ 26 h 66"/>
              <a:gd name="T2" fmla="*/ 48 w 65"/>
              <a:gd name="T3" fmla="*/ 24 h 66"/>
              <a:gd name="T4" fmla="*/ 42 w 65"/>
              <a:gd name="T5" fmla="*/ 23 h 66"/>
              <a:gd name="T6" fmla="*/ 35 w 65"/>
              <a:gd name="T7" fmla="*/ 18 h 66"/>
              <a:gd name="T8" fmla="*/ 32 w 65"/>
              <a:gd name="T9" fmla="*/ 6 h 66"/>
              <a:gd name="T10" fmla="*/ 33 w 65"/>
              <a:gd name="T11" fmla="*/ 2 h 66"/>
              <a:gd name="T12" fmla="*/ 32 w 65"/>
              <a:gd name="T13" fmla="*/ 1 h 66"/>
              <a:gd name="T14" fmla="*/ 32 w 65"/>
              <a:gd name="T15" fmla="*/ 1 h 66"/>
              <a:gd name="T16" fmla="*/ 32 w 65"/>
              <a:gd name="T17" fmla="*/ 1 h 66"/>
              <a:gd name="T18" fmla="*/ 31 w 65"/>
              <a:gd name="T19" fmla="*/ 1 h 66"/>
              <a:gd name="T20" fmla="*/ 19 w 65"/>
              <a:gd name="T21" fmla="*/ 0 h 66"/>
              <a:gd name="T22" fmla="*/ 4 w 65"/>
              <a:gd name="T23" fmla="*/ 4 h 66"/>
              <a:gd name="T24" fmla="*/ 3 w 65"/>
              <a:gd name="T25" fmla="*/ 7 h 66"/>
              <a:gd name="T26" fmla="*/ 2 w 65"/>
              <a:gd name="T27" fmla="*/ 13 h 66"/>
              <a:gd name="T28" fmla="*/ 0 w 65"/>
              <a:gd name="T29" fmla="*/ 20 h 66"/>
              <a:gd name="T30" fmla="*/ 0 w 65"/>
              <a:gd name="T31" fmla="*/ 20 h 66"/>
              <a:gd name="T32" fmla="*/ 0 w 65"/>
              <a:gd name="T33" fmla="*/ 21 h 66"/>
              <a:gd name="T34" fmla="*/ 7 w 65"/>
              <a:gd name="T35" fmla="*/ 30 h 66"/>
              <a:gd name="T36" fmla="*/ 17 w 65"/>
              <a:gd name="T37" fmla="*/ 38 h 66"/>
              <a:gd name="T38" fmla="*/ 26 w 65"/>
              <a:gd name="T39" fmla="*/ 41 h 66"/>
              <a:gd name="T40" fmla="*/ 35 w 65"/>
              <a:gd name="T41" fmla="*/ 45 h 66"/>
              <a:gd name="T42" fmla="*/ 39 w 65"/>
              <a:gd name="T43" fmla="*/ 48 h 66"/>
              <a:gd name="T44" fmla="*/ 40 w 65"/>
              <a:gd name="T45" fmla="*/ 51 h 66"/>
              <a:gd name="T46" fmla="*/ 38 w 65"/>
              <a:gd name="T47" fmla="*/ 57 h 66"/>
              <a:gd name="T48" fmla="*/ 36 w 65"/>
              <a:gd name="T49" fmla="*/ 62 h 66"/>
              <a:gd name="T50" fmla="*/ 37 w 65"/>
              <a:gd name="T51" fmla="*/ 65 h 66"/>
              <a:gd name="T52" fmla="*/ 37 w 65"/>
              <a:gd name="T53" fmla="*/ 66 h 66"/>
              <a:gd name="T54" fmla="*/ 46 w 65"/>
              <a:gd name="T55" fmla="*/ 66 h 66"/>
              <a:gd name="T56" fmla="*/ 55 w 65"/>
              <a:gd name="T57" fmla="*/ 65 h 66"/>
              <a:gd name="T58" fmla="*/ 60 w 65"/>
              <a:gd name="T59" fmla="*/ 62 h 66"/>
              <a:gd name="T60" fmla="*/ 62 w 65"/>
              <a:gd name="T61" fmla="*/ 56 h 66"/>
              <a:gd name="T62" fmla="*/ 62 w 65"/>
              <a:gd name="T63" fmla="*/ 52 h 66"/>
              <a:gd name="T64" fmla="*/ 61 w 65"/>
              <a:gd name="T65" fmla="*/ 49 h 66"/>
              <a:gd name="T66" fmla="*/ 65 w 65"/>
              <a:gd name="T67" fmla="*/ 40 h 66"/>
              <a:gd name="T68" fmla="*/ 63 w 65"/>
              <a:gd name="T69" fmla="*/ 40 h 66"/>
              <a:gd name="T70" fmla="*/ 58 w 65"/>
              <a:gd name="T71" fmla="*/ 39 h 66"/>
              <a:gd name="T72" fmla="*/ 54 w 65"/>
              <a:gd name="T73" fmla="*/ 36 h 66"/>
              <a:gd name="T74" fmla="*/ 54 w 65"/>
              <a:gd name="T75" fmla="*/ 32 h 66"/>
              <a:gd name="T76" fmla="*/ 54 w 65"/>
              <a:gd name="T77" fmla="*/ 28 h 66"/>
              <a:gd name="T78" fmla="*/ 53 w 65"/>
              <a:gd name="T79" fmla="*/ 2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5" h="66">
                <a:moveTo>
                  <a:pt x="53" y="26"/>
                </a:moveTo>
                <a:cubicBezTo>
                  <a:pt x="53" y="25"/>
                  <a:pt x="51" y="25"/>
                  <a:pt x="48" y="24"/>
                </a:cubicBezTo>
                <a:cubicBezTo>
                  <a:pt x="46" y="23"/>
                  <a:pt x="44" y="23"/>
                  <a:pt x="42" y="23"/>
                </a:cubicBezTo>
                <a:cubicBezTo>
                  <a:pt x="39" y="23"/>
                  <a:pt x="37" y="21"/>
                  <a:pt x="35" y="18"/>
                </a:cubicBezTo>
                <a:cubicBezTo>
                  <a:pt x="33" y="14"/>
                  <a:pt x="32" y="9"/>
                  <a:pt x="32" y="6"/>
                </a:cubicBezTo>
                <a:cubicBezTo>
                  <a:pt x="32" y="4"/>
                  <a:pt x="32" y="3"/>
                  <a:pt x="33" y="2"/>
                </a:cubicBezTo>
                <a:cubicBezTo>
                  <a:pt x="32" y="2"/>
                  <a:pt x="32" y="2"/>
                  <a:pt x="32" y="1"/>
                </a:cubicBezTo>
                <a:cubicBezTo>
                  <a:pt x="32" y="1"/>
                  <a:pt x="32" y="1"/>
                  <a:pt x="32" y="1"/>
                </a:cubicBezTo>
                <a:cubicBezTo>
                  <a:pt x="32" y="1"/>
                  <a:pt x="32" y="1"/>
                  <a:pt x="32" y="1"/>
                </a:cubicBezTo>
                <a:cubicBezTo>
                  <a:pt x="32" y="1"/>
                  <a:pt x="32" y="1"/>
                  <a:pt x="31" y="1"/>
                </a:cubicBezTo>
                <a:cubicBezTo>
                  <a:pt x="29" y="1"/>
                  <a:pt x="23" y="0"/>
                  <a:pt x="19" y="0"/>
                </a:cubicBezTo>
                <a:cubicBezTo>
                  <a:pt x="15" y="0"/>
                  <a:pt x="6" y="2"/>
                  <a:pt x="4" y="4"/>
                </a:cubicBezTo>
                <a:cubicBezTo>
                  <a:pt x="4" y="5"/>
                  <a:pt x="3" y="6"/>
                  <a:pt x="3" y="7"/>
                </a:cubicBezTo>
                <a:cubicBezTo>
                  <a:pt x="2" y="9"/>
                  <a:pt x="2" y="11"/>
                  <a:pt x="2" y="13"/>
                </a:cubicBezTo>
                <a:cubicBezTo>
                  <a:pt x="1" y="17"/>
                  <a:pt x="0" y="20"/>
                  <a:pt x="0" y="20"/>
                </a:cubicBezTo>
                <a:cubicBezTo>
                  <a:pt x="0" y="20"/>
                  <a:pt x="0" y="20"/>
                  <a:pt x="0" y="20"/>
                </a:cubicBezTo>
                <a:cubicBezTo>
                  <a:pt x="0" y="20"/>
                  <a:pt x="0" y="20"/>
                  <a:pt x="0" y="21"/>
                </a:cubicBezTo>
                <a:cubicBezTo>
                  <a:pt x="2" y="23"/>
                  <a:pt x="5" y="27"/>
                  <a:pt x="7" y="30"/>
                </a:cubicBezTo>
                <a:cubicBezTo>
                  <a:pt x="11" y="34"/>
                  <a:pt x="14" y="38"/>
                  <a:pt x="17" y="38"/>
                </a:cubicBezTo>
                <a:cubicBezTo>
                  <a:pt x="21" y="39"/>
                  <a:pt x="23" y="40"/>
                  <a:pt x="26" y="41"/>
                </a:cubicBezTo>
                <a:cubicBezTo>
                  <a:pt x="28" y="43"/>
                  <a:pt x="31" y="44"/>
                  <a:pt x="35" y="45"/>
                </a:cubicBezTo>
                <a:cubicBezTo>
                  <a:pt x="36" y="46"/>
                  <a:pt x="38" y="47"/>
                  <a:pt x="39" y="48"/>
                </a:cubicBezTo>
                <a:cubicBezTo>
                  <a:pt x="40" y="49"/>
                  <a:pt x="41" y="50"/>
                  <a:pt x="40" y="51"/>
                </a:cubicBezTo>
                <a:cubicBezTo>
                  <a:pt x="40" y="54"/>
                  <a:pt x="39" y="56"/>
                  <a:pt x="38" y="57"/>
                </a:cubicBezTo>
                <a:cubicBezTo>
                  <a:pt x="37" y="59"/>
                  <a:pt x="36" y="61"/>
                  <a:pt x="36" y="62"/>
                </a:cubicBezTo>
                <a:cubicBezTo>
                  <a:pt x="36" y="64"/>
                  <a:pt x="37" y="65"/>
                  <a:pt x="37" y="65"/>
                </a:cubicBezTo>
                <a:cubicBezTo>
                  <a:pt x="37" y="66"/>
                  <a:pt x="37" y="66"/>
                  <a:pt x="37" y="66"/>
                </a:cubicBezTo>
                <a:cubicBezTo>
                  <a:pt x="38" y="66"/>
                  <a:pt x="41" y="66"/>
                  <a:pt x="46" y="66"/>
                </a:cubicBezTo>
                <a:cubicBezTo>
                  <a:pt x="51" y="66"/>
                  <a:pt x="54" y="66"/>
                  <a:pt x="55" y="65"/>
                </a:cubicBezTo>
                <a:cubicBezTo>
                  <a:pt x="57" y="64"/>
                  <a:pt x="58" y="63"/>
                  <a:pt x="60" y="62"/>
                </a:cubicBezTo>
                <a:cubicBezTo>
                  <a:pt x="60" y="61"/>
                  <a:pt x="61" y="58"/>
                  <a:pt x="62" y="56"/>
                </a:cubicBezTo>
                <a:cubicBezTo>
                  <a:pt x="62" y="55"/>
                  <a:pt x="62" y="53"/>
                  <a:pt x="62" y="52"/>
                </a:cubicBezTo>
                <a:cubicBezTo>
                  <a:pt x="62" y="51"/>
                  <a:pt x="61" y="50"/>
                  <a:pt x="61" y="49"/>
                </a:cubicBezTo>
                <a:cubicBezTo>
                  <a:pt x="62" y="45"/>
                  <a:pt x="63" y="42"/>
                  <a:pt x="65" y="40"/>
                </a:cubicBezTo>
                <a:cubicBezTo>
                  <a:pt x="64" y="40"/>
                  <a:pt x="64" y="40"/>
                  <a:pt x="63" y="40"/>
                </a:cubicBezTo>
                <a:cubicBezTo>
                  <a:pt x="62" y="40"/>
                  <a:pt x="60" y="40"/>
                  <a:pt x="58" y="39"/>
                </a:cubicBezTo>
                <a:cubicBezTo>
                  <a:pt x="56" y="39"/>
                  <a:pt x="55" y="37"/>
                  <a:pt x="54" y="36"/>
                </a:cubicBezTo>
                <a:cubicBezTo>
                  <a:pt x="54" y="35"/>
                  <a:pt x="54" y="33"/>
                  <a:pt x="54" y="32"/>
                </a:cubicBezTo>
                <a:cubicBezTo>
                  <a:pt x="54" y="30"/>
                  <a:pt x="54" y="29"/>
                  <a:pt x="54" y="28"/>
                </a:cubicBezTo>
                <a:cubicBezTo>
                  <a:pt x="54" y="26"/>
                  <a:pt x="53" y="26"/>
                  <a:pt x="53" y="26"/>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27" name="Freeform 141"/>
          <p:cNvSpPr/>
          <p:nvPr/>
        </p:nvSpPr>
        <p:spPr bwMode="auto">
          <a:xfrm>
            <a:off x="3863494" y="6367646"/>
            <a:ext cx="9101" cy="36401"/>
          </a:xfrm>
          <a:custGeom>
            <a:avLst/>
            <a:gdLst>
              <a:gd name="T0" fmla="*/ 0 w 3"/>
              <a:gd name="T1" fmla="*/ 0 h 11"/>
              <a:gd name="T2" fmla="*/ 0 w 3"/>
              <a:gd name="T3" fmla="*/ 11 h 11"/>
              <a:gd name="T4" fmla="*/ 3 w 3"/>
              <a:gd name="T5" fmla="*/ 3 h 11"/>
              <a:gd name="T6" fmla="*/ 0 w 3"/>
              <a:gd name="T7" fmla="*/ 0 h 11"/>
            </a:gdLst>
            <a:ahLst/>
            <a:cxnLst>
              <a:cxn ang="0">
                <a:pos x="T0" y="T1"/>
              </a:cxn>
              <a:cxn ang="0">
                <a:pos x="T2" y="T3"/>
              </a:cxn>
              <a:cxn ang="0">
                <a:pos x="T4" y="T5"/>
              </a:cxn>
              <a:cxn ang="0">
                <a:pos x="T6" y="T7"/>
              </a:cxn>
            </a:cxnLst>
            <a:rect l="0" t="0" r="r" b="b"/>
            <a:pathLst>
              <a:path w="3" h="11">
                <a:moveTo>
                  <a:pt x="0" y="0"/>
                </a:moveTo>
                <a:cubicBezTo>
                  <a:pt x="0" y="3"/>
                  <a:pt x="0" y="7"/>
                  <a:pt x="0" y="11"/>
                </a:cubicBezTo>
                <a:cubicBezTo>
                  <a:pt x="1" y="9"/>
                  <a:pt x="2" y="6"/>
                  <a:pt x="3" y="3"/>
                </a:cubicBezTo>
                <a:cubicBezTo>
                  <a:pt x="2" y="2"/>
                  <a:pt x="1" y="1"/>
                  <a:pt x="0" y="0"/>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28" name="Freeform 142"/>
          <p:cNvSpPr/>
          <p:nvPr/>
        </p:nvSpPr>
        <p:spPr bwMode="auto">
          <a:xfrm>
            <a:off x="3730631" y="5355700"/>
            <a:ext cx="538734" cy="982826"/>
          </a:xfrm>
          <a:custGeom>
            <a:avLst/>
            <a:gdLst>
              <a:gd name="T0" fmla="*/ 102 w 163"/>
              <a:gd name="T1" fmla="*/ 155 h 297"/>
              <a:gd name="T2" fmla="*/ 122 w 163"/>
              <a:gd name="T3" fmla="*/ 101 h 297"/>
              <a:gd name="T4" fmla="*/ 124 w 163"/>
              <a:gd name="T5" fmla="*/ 90 h 297"/>
              <a:gd name="T6" fmla="*/ 148 w 163"/>
              <a:gd name="T7" fmla="*/ 55 h 297"/>
              <a:gd name="T8" fmla="*/ 163 w 163"/>
              <a:gd name="T9" fmla="*/ 39 h 297"/>
              <a:gd name="T10" fmla="*/ 158 w 163"/>
              <a:gd name="T11" fmla="*/ 36 h 297"/>
              <a:gd name="T12" fmla="*/ 150 w 163"/>
              <a:gd name="T13" fmla="*/ 48 h 297"/>
              <a:gd name="T14" fmla="*/ 129 w 163"/>
              <a:gd name="T15" fmla="*/ 50 h 297"/>
              <a:gd name="T16" fmla="*/ 124 w 163"/>
              <a:gd name="T17" fmla="*/ 41 h 297"/>
              <a:gd name="T18" fmla="*/ 128 w 163"/>
              <a:gd name="T19" fmla="*/ 30 h 297"/>
              <a:gd name="T20" fmla="*/ 127 w 163"/>
              <a:gd name="T21" fmla="*/ 30 h 297"/>
              <a:gd name="T22" fmla="*/ 115 w 163"/>
              <a:gd name="T23" fmla="*/ 25 h 297"/>
              <a:gd name="T24" fmla="*/ 95 w 163"/>
              <a:gd name="T25" fmla="*/ 12 h 297"/>
              <a:gd name="T26" fmla="*/ 86 w 163"/>
              <a:gd name="T27" fmla="*/ 0 h 297"/>
              <a:gd name="T28" fmla="*/ 77 w 163"/>
              <a:gd name="T29" fmla="*/ 4 h 297"/>
              <a:gd name="T30" fmla="*/ 72 w 163"/>
              <a:gd name="T31" fmla="*/ 2 h 297"/>
              <a:gd name="T32" fmla="*/ 57 w 163"/>
              <a:gd name="T33" fmla="*/ 5 h 297"/>
              <a:gd name="T34" fmla="*/ 51 w 163"/>
              <a:gd name="T35" fmla="*/ 15 h 297"/>
              <a:gd name="T36" fmla="*/ 39 w 163"/>
              <a:gd name="T37" fmla="*/ 42 h 297"/>
              <a:gd name="T38" fmla="*/ 32 w 163"/>
              <a:gd name="T39" fmla="*/ 64 h 297"/>
              <a:gd name="T40" fmla="*/ 29 w 163"/>
              <a:gd name="T41" fmla="*/ 85 h 297"/>
              <a:gd name="T42" fmla="*/ 27 w 163"/>
              <a:gd name="T43" fmla="*/ 111 h 297"/>
              <a:gd name="T44" fmla="*/ 27 w 163"/>
              <a:gd name="T45" fmla="*/ 120 h 297"/>
              <a:gd name="T46" fmla="*/ 22 w 163"/>
              <a:gd name="T47" fmla="*/ 140 h 297"/>
              <a:gd name="T48" fmla="*/ 22 w 163"/>
              <a:gd name="T49" fmla="*/ 154 h 297"/>
              <a:gd name="T50" fmla="*/ 20 w 163"/>
              <a:gd name="T51" fmla="*/ 159 h 297"/>
              <a:gd name="T52" fmla="*/ 14 w 163"/>
              <a:gd name="T53" fmla="*/ 167 h 297"/>
              <a:gd name="T54" fmla="*/ 13 w 163"/>
              <a:gd name="T55" fmla="*/ 180 h 297"/>
              <a:gd name="T56" fmla="*/ 13 w 163"/>
              <a:gd name="T57" fmla="*/ 189 h 297"/>
              <a:gd name="T58" fmla="*/ 20 w 163"/>
              <a:gd name="T59" fmla="*/ 208 h 297"/>
              <a:gd name="T60" fmla="*/ 18 w 163"/>
              <a:gd name="T61" fmla="*/ 217 h 297"/>
              <a:gd name="T62" fmla="*/ 15 w 163"/>
              <a:gd name="T63" fmla="*/ 222 h 297"/>
              <a:gd name="T64" fmla="*/ 14 w 163"/>
              <a:gd name="T65" fmla="*/ 224 h 297"/>
              <a:gd name="T66" fmla="*/ 14 w 163"/>
              <a:gd name="T67" fmla="*/ 231 h 297"/>
              <a:gd name="T68" fmla="*/ 8 w 163"/>
              <a:gd name="T69" fmla="*/ 252 h 297"/>
              <a:gd name="T70" fmla="*/ 1 w 163"/>
              <a:gd name="T71" fmla="*/ 264 h 297"/>
              <a:gd name="T72" fmla="*/ 1 w 163"/>
              <a:gd name="T73" fmla="*/ 276 h 297"/>
              <a:gd name="T74" fmla="*/ 9 w 163"/>
              <a:gd name="T75" fmla="*/ 277 h 297"/>
              <a:gd name="T76" fmla="*/ 12 w 163"/>
              <a:gd name="T77" fmla="*/ 280 h 297"/>
              <a:gd name="T78" fmla="*/ 11 w 163"/>
              <a:gd name="T79" fmla="*/ 284 h 297"/>
              <a:gd name="T80" fmla="*/ 26 w 163"/>
              <a:gd name="T81" fmla="*/ 295 h 297"/>
              <a:gd name="T82" fmla="*/ 34 w 163"/>
              <a:gd name="T83" fmla="*/ 294 h 297"/>
              <a:gd name="T84" fmla="*/ 39 w 163"/>
              <a:gd name="T85" fmla="*/ 297 h 297"/>
              <a:gd name="T86" fmla="*/ 36 w 163"/>
              <a:gd name="T87" fmla="*/ 282 h 297"/>
              <a:gd name="T88" fmla="*/ 50 w 163"/>
              <a:gd name="T89" fmla="*/ 259 h 297"/>
              <a:gd name="T90" fmla="*/ 59 w 163"/>
              <a:gd name="T91" fmla="*/ 239 h 297"/>
              <a:gd name="T92" fmla="*/ 59 w 163"/>
              <a:gd name="T93" fmla="*/ 219 h 297"/>
              <a:gd name="T94" fmla="*/ 71 w 163"/>
              <a:gd name="T95" fmla="*/ 199 h 297"/>
              <a:gd name="T96" fmla="*/ 70 w 163"/>
              <a:gd name="T97" fmla="*/ 188 h 297"/>
              <a:gd name="T98" fmla="*/ 91 w 163"/>
              <a:gd name="T99" fmla="*/ 177 h 297"/>
              <a:gd name="T100" fmla="*/ 101 w 163"/>
              <a:gd name="T101" fmla="*/ 155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3" h="297">
                <a:moveTo>
                  <a:pt x="101" y="155"/>
                </a:moveTo>
                <a:cubicBezTo>
                  <a:pt x="101" y="155"/>
                  <a:pt x="102" y="155"/>
                  <a:pt x="102" y="155"/>
                </a:cubicBezTo>
                <a:cubicBezTo>
                  <a:pt x="108" y="139"/>
                  <a:pt x="113" y="124"/>
                  <a:pt x="118" y="111"/>
                </a:cubicBezTo>
                <a:cubicBezTo>
                  <a:pt x="120" y="107"/>
                  <a:pt x="121" y="104"/>
                  <a:pt x="122" y="101"/>
                </a:cubicBezTo>
                <a:cubicBezTo>
                  <a:pt x="122" y="99"/>
                  <a:pt x="122" y="97"/>
                  <a:pt x="123" y="96"/>
                </a:cubicBezTo>
                <a:cubicBezTo>
                  <a:pt x="123" y="95"/>
                  <a:pt x="124" y="93"/>
                  <a:pt x="124" y="90"/>
                </a:cubicBezTo>
                <a:cubicBezTo>
                  <a:pt x="125" y="83"/>
                  <a:pt x="128" y="80"/>
                  <a:pt x="130" y="75"/>
                </a:cubicBezTo>
                <a:cubicBezTo>
                  <a:pt x="134" y="69"/>
                  <a:pt x="142" y="61"/>
                  <a:pt x="148" y="55"/>
                </a:cubicBezTo>
                <a:cubicBezTo>
                  <a:pt x="153" y="49"/>
                  <a:pt x="157" y="46"/>
                  <a:pt x="161" y="42"/>
                </a:cubicBezTo>
                <a:cubicBezTo>
                  <a:pt x="162" y="41"/>
                  <a:pt x="163" y="40"/>
                  <a:pt x="163" y="39"/>
                </a:cubicBezTo>
                <a:cubicBezTo>
                  <a:pt x="163" y="37"/>
                  <a:pt x="161" y="35"/>
                  <a:pt x="159" y="34"/>
                </a:cubicBezTo>
                <a:cubicBezTo>
                  <a:pt x="159" y="35"/>
                  <a:pt x="159" y="35"/>
                  <a:pt x="158" y="36"/>
                </a:cubicBezTo>
                <a:cubicBezTo>
                  <a:pt x="158" y="39"/>
                  <a:pt x="157" y="42"/>
                  <a:pt x="155" y="44"/>
                </a:cubicBezTo>
                <a:cubicBezTo>
                  <a:pt x="154" y="45"/>
                  <a:pt x="152" y="47"/>
                  <a:pt x="150" y="48"/>
                </a:cubicBezTo>
                <a:cubicBezTo>
                  <a:pt x="147" y="49"/>
                  <a:pt x="143" y="50"/>
                  <a:pt x="138" y="50"/>
                </a:cubicBezTo>
                <a:cubicBezTo>
                  <a:pt x="134" y="50"/>
                  <a:pt x="132" y="50"/>
                  <a:pt x="129" y="50"/>
                </a:cubicBezTo>
                <a:cubicBezTo>
                  <a:pt x="127" y="50"/>
                  <a:pt x="125" y="48"/>
                  <a:pt x="124" y="46"/>
                </a:cubicBezTo>
                <a:cubicBezTo>
                  <a:pt x="124" y="44"/>
                  <a:pt x="124" y="43"/>
                  <a:pt x="124" y="41"/>
                </a:cubicBezTo>
                <a:cubicBezTo>
                  <a:pt x="124" y="38"/>
                  <a:pt x="125" y="36"/>
                  <a:pt x="126" y="34"/>
                </a:cubicBezTo>
                <a:cubicBezTo>
                  <a:pt x="127" y="32"/>
                  <a:pt x="128" y="31"/>
                  <a:pt x="128" y="30"/>
                </a:cubicBezTo>
                <a:cubicBezTo>
                  <a:pt x="128" y="30"/>
                  <a:pt x="128" y="30"/>
                  <a:pt x="128" y="30"/>
                </a:cubicBezTo>
                <a:cubicBezTo>
                  <a:pt x="128" y="30"/>
                  <a:pt x="128" y="30"/>
                  <a:pt x="127" y="30"/>
                </a:cubicBezTo>
                <a:cubicBezTo>
                  <a:pt x="127" y="30"/>
                  <a:pt x="127" y="30"/>
                  <a:pt x="125" y="29"/>
                </a:cubicBezTo>
                <a:cubicBezTo>
                  <a:pt x="121" y="28"/>
                  <a:pt x="118" y="26"/>
                  <a:pt x="115" y="25"/>
                </a:cubicBezTo>
                <a:cubicBezTo>
                  <a:pt x="113" y="23"/>
                  <a:pt x="111" y="22"/>
                  <a:pt x="108" y="22"/>
                </a:cubicBezTo>
                <a:cubicBezTo>
                  <a:pt x="103" y="21"/>
                  <a:pt x="99" y="16"/>
                  <a:pt x="95" y="12"/>
                </a:cubicBezTo>
                <a:cubicBezTo>
                  <a:pt x="92" y="7"/>
                  <a:pt x="89" y="2"/>
                  <a:pt x="87" y="1"/>
                </a:cubicBezTo>
                <a:cubicBezTo>
                  <a:pt x="86" y="0"/>
                  <a:pt x="86" y="0"/>
                  <a:pt x="86" y="0"/>
                </a:cubicBezTo>
                <a:cubicBezTo>
                  <a:pt x="85" y="0"/>
                  <a:pt x="84" y="1"/>
                  <a:pt x="83" y="2"/>
                </a:cubicBezTo>
                <a:cubicBezTo>
                  <a:pt x="81" y="3"/>
                  <a:pt x="80" y="4"/>
                  <a:pt x="77" y="4"/>
                </a:cubicBezTo>
                <a:cubicBezTo>
                  <a:pt x="76" y="4"/>
                  <a:pt x="75" y="3"/>
                  <a:pt x="74" y="3"/>
                </a:cubicBezTo>
                <a:cubicBezTo>
                  <a:pt x="74" y="3"/>
                  <a:pt x="74" y="2"/>
                  <a:pt x="72" y="2"/>
                </a:cubicBezTo>
                <a:cubicBezTo>
                  <a:pt x="69" y="2"/>
                  <a:pt x="63" y="4"/>
                  <a:pt x="58" y="4"/>
                </a:cubicBezTo>
                <a:cubicBezTo>
                  <a:pt x="57" y="4"/>
                  <a:pt x="57" y="5"/>
                  <a:pt x="57" y="5"/>
                </a:cubicBezTo>
                <a:cubicBezTo>
                  <a:pt x="56" y="5"/>
                  <a:pt x="56" y="6"/>
                  <a:pt x="56" y="7"/>
                </a:cubicBezTo>
                <a:cubicBezTo>
                  <a:pt x="55" y="9"/>
                  <a:pt x="54" y="12"/>
                  <a:pt x="51" y="15"/>
                </a:cubicBezTo>
                <a:cubicBezTo>
                  <a:pt x="45" y="20"/>
                  <a:pt x="45" y="22"/>
                  <a:pt x="41" y="31"/>
                </a:cubicBezTo>
                <a:cubicBezTo>
                  <a:pt x="39" y="35"/>
                  <a:pt x="39" y="39"/>
                  <a:pt x="39" y="42"/>
                </a:cubicBezTo>
                <a:cubicBezTo>
                  <a:pt x="39" y="46"/>
                  <a:pt x="39" y="50"/>
                  <a:pt x="35" y="53"/>
                </a:cubicBezTo>
                <a:cubicBezTo>
                  <a:pt x="34" y="55"/>
                  <a:pt x="33" y="59"/>
                  <a:pt x="32" y="64"/>
                </a:cubicBezTo>
                <a:cubicBezTo>
                  <a:pt x="31" y="69"/>
                  <a:pt x="31" y="75"/>
                  <a:pt x="30" y="79"/>
                </a:cubicBezTo>
                <a:cubicBezTo>
                  <a:pt x="29" y="82"/>
                  <a:pt x="29" y="84"/>
                  <a:pt x="29" y="85"/>
                </a:cubicBezTo>
                <a:cubicBezTo>
                  <a:pt x="29" y="87"/>
                  <a:pt x="29" y="89"/>
                  <a:pt x="29" y="93"/>
                </a:cubicBezTo>
                <a:cubicBezTo>
                  <a:pt x="29" y="100"/>
                  <a:pt x="29" y="106"/>
                  <a:pt x="27" y="111"/>
                </a:cubicBezTo>
                <a:cubicBezTo>
                  <a:pt x="27" y="113"/>
                  <a:pt x="26" y="114"/>
                  <a:pt x="26" y="116"/>
                </a:cubicBezTo>
                <a:cubicBezTo>
                  <a:pt x="26" y="118"/>
                  <a:pt x="27" y="119"/>
                  <a:pt x="27" y="120"/>
                </a:cubicBezTo>
                <a:cubicBezTo>
                  <a:pt x="26" y="124"/>
                  <a:pt x="26" y="127"/>
                  <a:pt x="24" y="130"/>
                </a:cubicBezTo>
                <a:cubicBezTo>
                  <a:pt x="22" y="131"/>
                  <a:pt x="22" y="134"/>
                  <a:pt x="22" y="140"/>
                </a:cubicBezTo>
                <a:cubicBezTo>
                  <a:pt x="22" y="142"/>
                  <a:pt x="22" y="145"/>
                  <a:pt x="22" y="148"/>
                </a:cubicBezTo>
                <a:cubicBezTo>
                  <a:pt x="22" y="151"/>
                  <a:pt x="22" y="152"/>
                  <a:pt x="22" y="154"/>
                </a:cubicBezTo>
                <a:cubicBezTo>
                  <a:pt x="22" y="155"/>
                  <a:pt x="22" y="155"/>
                  <a:pt x="22" y="156"/>
                </a:cubicBezTo>
                <a:cubicBezTo>
                  <a:pt x="22" y="157"/>
                  <a:pt x="21" y="158"/>
                  <a:pt x="20" y="159"/>
                </a:cubicBezTo>
                <a:cubicBezTo>
                  <a:pt x="19" y="159"/>
                  <a:pt x="18" y="160"/>
                  <a:pt x="16" y="162"/>
                </a:cubicBezTo>
                <a:cubicBezTo>
                  <a:pt x="14" y="164"/>
                  <a:pt x="14" y="165"/>
                  <a:pt x="14" y="167"/>
                </a:cubicBezTo>
                <a:cubicBezTo>
                  <a:pt x="14" y="169"/>
                  <a:pt x="14" y="171"/>
                  <a:pt x="14" y="173"/>
                </a:cubicBezTo>
                <a:cubicBezTo>
                  <a:pt x="14" y="175"/>
                  <a:pt x="14" y="178"/>
                  <a:pt x="13" y="180"/>
                </a:cubicBezTo>
                <a:cubicBezTo>
                  <a:pt x="13" y="183"/>
                  <a:pt x="13" y="184"/>
                  <a:pt x="13" y="185"/>
                </a:cubicBezTo>
                <a:cubicBezTo>
                  <a:pt x="13" y="187"/>
                  <a:pt x="13" y="188"/>
                  <a:pt x="13" y="189"/>
                </a:cubicBezTo>
                <a:cubicBezTo>
                  <a:pt x="14" y="190"/>
                  <a:pt x="15" y="191"/>
                  <a:pt x="15" y="193"/>
                </a:cubicBezTo>
                <a:cubicBezTo>
                  <a:pt x="15" y="197"/>
                  <a:pt x="17" y="205"/>
                  <a:pt x="20" y="208"/>
                </a:cubicBezTo>
                <a:cubicBezTo>
                  <a:pt x="21" y="209"/>
                  <a:pt x="21" y="210"/>
                  <a:pt x="21" y="212"/>
                </a:cubicBezTo>
                <a:cubicBezTo>
                  <a:pt x="21" y="214"/>
                  <a:pt x="20" y="216"/>
                  <a:pt x="18" y="217"/>
                </a:cubicBezTo>
                <a:cubicBezTo>
                  <a:pt x="17" y="218"/>
                  <a:pt x="16" y="219"/>
                  <a:pt x="14" y="219"/>
                </a:cubicBezTo>
                <a:cubicBezTo>
                  <a:pt x="15" y="220"/>
                  <a:pt x="15" y="221"/>
                  <a:pt x="15" y="222"/>
                </a:cubicBezTo>
                <a:cubicBezTo>
                  <a:pt x="15" y="222"/>
                  <a:pt x="15" y="223"/>
                  <a:pt x="14" y="224"/>
                </a:cubicBezTo>
                <a:cubicBezTo>
                  <a:pt x="14" y="224"/>
                  <a:pt x="14" y="224"/>
                  <a:pt x="14" y="224"/>
                </a:cubicBezTo>
                <a:cubicBezTo>
                  <a:pt x="14" y="224"/>
                  <a:pt x="14" y="225"/>
                  <a:pt x="14" y="225"/>
                </a:cubicBezTo>
                <a:cubicBezTo>
                  <a:pt x="14" y="227"/>
                  <a:pt x="14" y="229"/>
                  <a:pt x="14" y="231"/>
                </a:cubicBezTo>
                <a:cubicBezTo>
                  <a:pt x="13" y="235"/>
                  <a:pt x="13" y="240"/>
                  <a:pt x="11" y="244"/>
                </a:cubicBezTo>
                <a:cubicBezTo>
                  <a:pt x="9" y="248"/>
                  <a:pt x="9" y="250"/>
                  <a:pt x="8" y="252"/>
                </a:cubicBezTo>
                <a:cubicBezTo>
                  <a:pt x="7" y="254"/>
                  <a:pt x="6" y="255"/>
                  <a:pt x="4" y="256"/>
                </a:cubicBezTo>
                <a:cubicBezTo>
                  <a:pt x="3" y="257"/>
                  <a:pt x="2" y="260"/>
                  <a:pt x="1" y="264"/>
                </a:cubicBezTo>
                <a:cubicBezTo>
                  <a:pt x="0" y="267"/>
                  <a:pt x="0" y="271"/>
                  <a:pt x="0" y="273"/>
                </a:cubicBezTo>
                <a:cubicBezTo>
                  <a:pt x="0" y="275"/>
                  <a:pt x="0" y="275"/>
                  <a:pt x="1" y="276"/>
                </a:cubicBezTo>
                <a:cubicBezTo>
                  <a:pt x="2" y="277"/>
                  <a:pt x="4" y="277"/>
                  <a:pt x="7" y="277"/>
                </a:cubicBezTo>
                <a:cubicBezTo>
                  <a:pt x="8" y="277"/>
                  <a:pt x="9" y="277"/>
                  <a:pt x="9" y="277"/>
                </a:cubicBezTo>
                <a:cubicBezTo>
                  <a:pt x="10" y="277"/>
                  <a:pt x="11" y="278"/>
                  <a:pt x="12" y="278"/>
                </a:cubicBezTo>
                <a:cubicBezTo>
                  <a:pt x="12" y="279"/>
                  <a:pt x="12" y="280"/>
                  <a:pt x="12" y="280"/>
                </a:cubicBezTo>
                <a:cubicBezTo>
                  <a:pt x="12" y="282"/>
                  <a:pt x="12" y="282"/>
                  <a:pt x="12" y="282"/>
                </a:cubicBezTo>
                <a:cubicBezTo>
                  <a:pt x="12" y="283"/>
                  <a:pt x="11" y="283"/>
                  <a:pt x="11" y="284"/>
                </a:cubicBezTo>
                <a:cubicBezTo>
                  <a:pt x="11" y="285"/>
                  <a:pt x="12" y="287"/>
                  <a:pt x="15" y="290"/>
                </a:cubicBezTo>
                <a:cubicBezTo>
                  <a:pt x="19" y="294"/>
                  <a:pt x="23" y="295"/>
                  <a:pt x="26" y="295"/>
                </a:cubicBezTo>
                <a:cubicBezTo>
                  <a:pt x="28" y="295"/>
                  <a:pt x="29" y="295"/>
                  <a:pt x="31" y="294"/>
                </a:cubicBezTo>
                <a:cubicBezTo>
                  <a:pt x="32" y="294"/>
                  <a:pt x="33" y="294"/>
                  <a:pt x="34" y="294"/>
                </a:cubicBezTo>
                <a:cubicBezTo>
                  <a:pt x="36" y="294"/>
                  <a:pt x="37" y="294"/>
                  <a:pt x="38" y="295"/>
                </a:cubicBezTo>
                <a:cubicBezTo>
                  <a:pt x="38" y="295"/>
                  <a:pt x="39" y="296"/>
                  <a:pt x="39" y="297"/>
                </a:cubicBezTo>
                <a:cubicBezTo>
                  <a:pt x="40" y="296"/>
                  <a:pt x="41" y="296"/>
                  <a:pt x="40" y="295"/>
                </a:cubicBezTo>
                <a:cubicBezTo>
                  <a:pt x="39" y="291"/>
                  <a:pt x="36" y="288"/>
                  <a:pt x="36" y="282"/>
                </a:cubicBezTo>
                <a:cubicBezTo>
                  <a:pt x="37" y="277"/>
                  <a:pt x="44" y="277"/>
                  <a:pt x="46" y="272"/>
                </a:cubicBezTo>
                <a:cubicBezTo>
                  <a:pt x="48" y="267"/>
                  <a:pt x="45" y="261"/>
                  <a:pt x="50" y="259"/>
                </a:cubicBezTo>
                <a:cubicBezTo>
                  <a:pt x="55" y="256"/>
                  <a:pt x="61" y="252"/>
                  <a:pt x="61" y="249"/>
                </a:cubicBezTo>
                <a:cubicBezTo>
                  <a:pt x="62" y="246"/>
                  <a:pt x="68" y="243"/>
                  <a:pt x="59" y="239"/>
                </a:cubicBezTo>
                <a:cubicBezTo>
                  <a:pt x="50" y="235"/>
                  <a:pt x="46" y="239"/>
                  <a:pt x="48" y="232"/>
                </a:cubicBezTo>
                <a:cubicBezTo>
                  <a:pt x="49" y="225"/>
                  <a:pt x="58" y="219"/>
                  <a:pt x="59" y="219"/>
                </a:cubicBezTo>
                <a:cubicBezTo>
                  <a:pt x="60" y="219"/>
                  <a:pt x="61" y="227"/>
                  <a:pt x="63" y="216"/>
                </a:cubicBezTo>
                <a:cubicBezTo>
                  <a:pt x="66" y="206"/>
                  <a:pt x="68" y="200"/>
                  <a:pt x="71" y="199"/>
                </a:cubicBezTo>
                <a:cubicBezTo>
                  <a:pt x="73" y="198"/>
                  <a:pt x="79" y="198"/>
                  <a:pt x="76" y="195"/>
                </a:cubicBezTo>
                <a:cubicBezTo>
                  <a:pt x="73" y="191"/>
                  <a:pt x="72" y="195"/>
                  <a:pt x="70" y="188"/>
                </a:cubicBezTo>
                <a:cubicBezTo>
                  <a:pt x="69" y="182"/>
                  <a:pt x="61" y="175"/>
                  <a:pt x="70" y="176"/>
                </a:cubicBezTo>
                <a:cubicBezTo>
                  <a:pt x="80" y="177"/>
                  <a:pt x="90" y="182"/>
                  <a:pt x="91" y="177"/>
                </a:cubicBezTo>
                <a:cubicBezTo>
                  <a:pt x="93" y="173"/>
                  <a:pt x="93" y="173"/>
                  <a:pt x="93" y="166"/>
                </a:cubicBezTo>
                <a:cubicBezTo>
                  <a:pt x="93" y="160"/>
                  <a:pt x="89" y="155"/>
                  <a:pt x="101" y="155"/>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29" name="Freeform 143"/>
          <p:cNvSpPr/>
          <p:nvPr/>
        </p:nvSpPr>
        <p:spPr bwMode="auto">
          <a:xfrm>
            <a:off x="2516659" y="3786818"/>
            <a:ext cx="1375956" cy="1042888"/>
          </a:xfrm>
          <a:custGeom>
            <a:avLst/>
            <a:gdLst>
              <a:gd name="T0" fmla="*/ 318 w 417"/>
              <a:gd name="T1" fmla="*/ 210 h 316"/>
              <a:gd name="T2" fmla="*/ 331 w 417"/>
              <a:gd name="T3" fmla="*/ 231 h 316"/>
              <a:gd name="T4" fmla="*/ 330 w 417"/>
              <a:gd name="T5" fmla="*/ 260 h 316"/>
              <a:gd name="T6" fmla="*/ 322 w 417"/>
              <a:gd name="T7" fmla="*/ 273 h 316"/>
              <a:gd name="T8" fmla="*/ 335 w 417"/>
              <a:gd name="T9" fmla="*/ 281 h 316"/>
              <a:gd name="T10" fmla="*/ 354 w 417"/>
              <a:gd name="T11" fmla="*/ 284 h 316"/>
              <a:gd name="T12" fmla="*/ 369 w 417"/>
              <a:gd name="T13" fmla="*/ 300 h 316"/>
              <a:gd name="T14" fmla="*/ 380 w 417"/>
              <a:gd name="T15" fmla="*/ 303 h 316"/>
              <a:gd name="T16" fmla="*/ 395 w 417"/>
              <a:gd name="T17" fmla="*/ 308 h 316"/>
              <a:gd name="T18" fmla="*/ 394 w 417"/>
              <a:gd name="T19" fmla="*/ 316 h 316"/>
              <a:gd name="T20" fmla="*/ 398 w 417"/>
              <a:gd name="T21" fmla="*/ 293 h 316"/>
              <a:gd name="T22" fmla="*/ 393 w 417"/>
              <a:gd name="T23" fmla="*/ 281 h 316"/>
              <a:gd name="T24" fmla="*/ 394 w 417"/>
              <a:gd name="T25" fmla="*/ 274 h 316"/>
              <a:gd name="T26" fmla="*/ 414 w 417"/>
              <a:gd name="T27" fmla="*/ 268 h 316"/>
              <a:gd name="T28" fmla="*/ 414 w 417"/>
              <a:gd name="T29" fmla="*/ 261 h 316"/>
              <a:gd name="T30" fmla="*/ 411 w 417"/>
              <a:gd name="T31" fmla="*/ 238 h 316"/>
              <a:gd name="T32" fmla="*/ 399 w 417"/>
              <a:gd name="T33" fmla="*/ 234 h 316"/>
              <a:gd name="T34" fmla="*/ 387 w 417"/>
              <a:gd name="T35" fmla="*/ 228 h 316"/>
              <a:gd name="T36" fmla="*/ 371 w 417"/>
              <a:gd name="T37" fmla="*/ 224 h 316"/>
              <a:gd name="T38" fmla="*/ 370 w 417"/>
              <a:gd name="T39" fmla="*/ 213 h 316"/>
              <a:gd name="T40" fmla="*/ 378 w 417"/>
              <a:gd name="T41" fmla="*/ 186 h 316"/>
              <a:gd name="T42" fmla="*/ 363 w 417"/>
              <a:gd name="T43" fmla="*/ 189 h 316"/>
              <a:gd name="T44" fmla="*/ 338 w 417"/>
              <a:gd name="T45" fmla="*/ 216 h 316"/>
              <a:gd name="T46" fmla="*/ 280 w 417"/>
              <a:gd name="T47" fmla="*/ 193 h 316"/>
              <a:gd name="T48" fmla="*/ 250 w 417"/>
              <a:gd name="T49" fmla="*/ 151 h 316"/>
              <a:gd name="T50" fmla="*/ 245 w 417"/>
              <a:gd name="T51" fmla="*/ 124 h 316"/>
              <a:gd name="T52" fmla="*/ 225 w 417"/>
              <a:gd name="T53" fmla="*/ 108 h 316"/>
              <a:gd name="T54" fmla="*/ 187 w 417"/>
              <a:gd name="T55" fmla="*/ 130 h 316"/>
              <a:gd name="T56" fmla="*/ 161 w 417"/>
              <a:gd name="T57" fmla="*/ 75 h 316"/>
              <a:gd name="T58" fmla="*/ 150 w 417"/>
              <a:gd name="T59" fmla="*/ 62 h 316"/>
              <a:gd name="T60" fmla="*/ 146 w 417"/>
              <a:gd name="T61" fmla="*/ 54 h 316"/>
              <a:gd name="T62" fmla="*/ 125 w 417"/>
              <a:gd name="T63" fmla="*/ 30 h 316"/>
              <a:gd name="T64" fmla="*/ 115 w 417"/>
              <a:gd name="T65" fmla="*/ 35 h 316"/>
              <a:gd name="T66" fmla="*/ 101 w 417"/>
              <a:gd name="T67" fmla="*/ 25 h 316"/>
              <a:gd name="T68" fmla="*/ 75 w 417"/>
              <a:gd name="T69" fmla="*/ 11 h 316"/>
              <a:gd name="T70" fmla="*/ 62 w 417"/>
              <a:gd name="T71" fmla="*/ 16 h 316"/>
              <a:gd name="T72" fmla="*/ 26 w 417"/>
              <a:gd name="T73" fmla="*/ 7 h 316"/>
              <a:gd name="T74" fmla="*/ 0 w 417"/>
              <a:gd name="T75" fmla="*/ 4 h 316"/>
              <a:gd name="T76" fmla="*/ 25 w 417"/>
              <a:gd name="T77" fmla="*/ 46 h 316"/>
              <a:gd name="T78" fmla="*/ 39 w 417"/>
              <a:gd name="T79" fmla="*/ 64 h 316"/>
              <a:gd name="T80" fmla="*/ 63 w 417"/>
              <a:gd name="T81" fmla="*/ 85 h 316"/>
              <a:gd name="T82" fmla="*/ 27 w 417"/>
              <a:gd name="T83" fmla="*/ 34 h 316"/>
              <a:gd name="T84" fmla="*/ 31 w 417"/>
              <a:gd name="T85" fmla="*/ 16 h 316"/>
              <a:gd name="T86" fmla="*/ 54 w 417"/>
              <a:gd name="T87" fmla="*/ 51 h 316"/>
              <a:gd name="T88" fmla="*/ 76 w 417"/>
              <a:gd name="T89" fmla="*/ 73 h 316"/>
              <a:gd name="T90" fmla="*/ 95 w 417"/>
              <a:gd name="T91" fmla="*/ 115 h 316"/>
              <a:gd name="T92" fmla="*/ 147 w 417"/>
              <a:gd name="T93" fmla="*/ 145 h 316"/>
              <a:gd name="T94" fmla="*/ 193 w 417"/>
              <a:gd name="T95" fmla="*/ 149 h 316"/>
              <a:gd name="T96" fmla="*/ 244 w 417"/>
              <a:gd name="T97" fmla="*/ 175 h 316"/>
              <a:gd name="T98" fmla="*/ 262 w 417"/>
              <a:gd name="T99" fmla="*/ 198 h 316"/>
              <a:gd name="T100" fmla="*/ 281 w 417"/>
              <a:gd name="T101" fmla="*/ 212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17" h="316">
                <a:moveTo>
                  <a:pt x="302" y="224"/>
                </a:moveTo>
                <a:cubicBezTo>
                  <a:pt x="305" y="223"/>
                  <a:pt x="306" y="222"/>
                  <a:pt x="308" y="221"/>
                </a:cubicBezTo>
                <a:cubicBezTo>
                  <a:pt x="310" y="221"/>
                  <a:pt x="305" y="217"/>
                  <a:pt x="309" y="215"/>
                </a:cubicBezTo>
                <a:cubicBezTo>
                  <a:pt x="314" y="212"/>
                  <a:pt x="315" y="209"/>
                  <a:pt x="318" y="210"/>
                </a:cubicBezTo>
                <a:cubicBezTo>
                  <a:pt x="321" y="212"/>
                  <a:pt x="324" y="213"/>
                  <a:pt x="326" y="214"/>
                </a:cubicBezTo>
                <a:cubicBezTo>
                  <a:pt x="328" y="216"/>
                  <a:pt x="333" y="217"/>
                  <a:pt x="329" y="217"/>
                </a:cubicBezTo>
                <a:cubicBezTo>
                  <a:pt x="326" y="217"/>
                  <a:pt x="320" y="212"/>
                  <a:pt x="326" y="220"/>
                </a:cubicBezTo>
                <a:cubicBezTo>
                  <a:pt x="332" y="227"/>
                  <a:pt x="328" y="228"/>
                  <a:pt x="331" y="231"/>
                </a:cubicBezTo>
                <a:cubicBezTo>
                  <a:pt x="334" y="234"/>
                  <a:pt x="333" y="230"/>
                  <a:pt x="332" y="235"/>
                </a:cubicBezTo>
                <a:cubicBezTo>
                  <a:pt x="332" y="240"/>
                  <a:pt x="331" y="238"/>
                  <a:pt x="332" y="240"/>
                </a:cubicBezTo>
                <a:cubicBezTo>
                  <a:pt x="333" y="242"/>
                  <a:pt x="334" y="257"/>
                  <a:pt x="334" y="257"/>
                </a:cubicBezTo>
                <a:cubicBezTo>
                  <a:pt x="334" y="257"/>
                  <a:pt x="332" y="257"/>
                  <a:pt x="330" y="260"/>
                </a:cubicBezTo>
                <a:cubicBezTo>
                  <a:pt x="328" y="264"/>
                  <a:pt x="330" y="265"/>
                  <a:pt x="328" y="265"/>
                </a:cubicBezTo>
                <a:cubicBezTo>
                  <a:pt x="325" y="265"/>
                  <a:pt x="324" y="266"/>
                  <a:pt x="324" y="266"/>
                </a:cubicBezTo>
                <a:cubicBezTo>
                  <a:pt x="324" y="267"/>
                  <a:pt x="321" y="271"/>
                  <a:pt x="321" y="271"/>
                </a:cubicBezTo>
                <a:cubicBezTo>
                  <a:pt x="321" y="271"/>
                  <a:pt x="322" y="272"/>
                  <a:pt x="322" y="273"/>
                </a:cubicBezTo>
                <a:cubicBezTo>
                  <a:pt x="322" y="273"/>
                  <a:pt x="323" y="274"/>
                  <a:pt x="324" y="274"/>
                </a:cubicBezTo>
                <a:cubicBezTo>
                  <a:pt x="328" y="277"/>
                  <a:pt x="332" y="279"/>
                  <a:pt x="333" y="280"/>
                </a:cubicBezTo>
                <a:cubicBezTo>
                  <a:pt x="334" y="280"/>
                  <a:pt x="334" y="280"/>
                  <a:pt x="334" y="280"/>
                </a:cubicBezTo>
                <a:cubicBezTo>
                  <a:pt x="335" y="280"/>
                  <a:pt x="335" y="281"/>
                  <a:pt x="335" y="281"/>
                </a:cubicBezTo>
                <a:cubicBezTo>
                  <a:pt x="335" y="281"/>
                  <a:pt x="336" y="281"/>
                  <a:pt x="336" y="282"/>
                </a:cubicBezTo>
                <a:cubicBezTo>
                  <a:pt x="337" y="282"/>
                  <a:pt x="338" y="283"/>
                  <a:pt x="338" y="283"/>
                </a:cubicBezTo>
                <a:cubicBezTo>
                  <a:pt x="339" y="282"/>
                  <a:pt x="341" y="281"/>
                  <a:pt x="343" y="281"/>
                </a:cubicBezTo>
                <a:cubicBezTo>
                  <a:pt x="346" y="281"/>
                  <a:pt x="350" y="283"/>
                  <a:pt x="354" y="284"/>
                </a:cubicBezTo>
                <a:cubicBezTo>
                  <a:pt x="356" y="285"/>
                  <a:pt x="356" y="286"/>
                  <a:pt x="357" y="286"/>
                </a:cubicBezTo>
                <a:cubicBezTo>
                  <a:pt x="358" y="287"/>
                  <a:pt x="359" y="287"/>
                  <a:pt x="359" y="288"/>
                </a:cubicBezTo>
                <a:cubicBezTo>
                  <a:pt x="360" y="289"/>
                  <a:pt x="361" y="291"/>
                  <a:pt x="365" y="295"/>
                </a:cubicBezTo>
                <a:cubicBezTo>
                  <a:pt x="367" y="297"/>
                  <a:pt x="368" y="299"/>
                  <a:pt x="369" y="300"/>
                </a:cubicBezTo>
                <a:cubicBezTo>
                  <a:pt x="370" y="301"/>
                  <a:pt x="370" y="302"/>
                  <a:pt x="370" y="303"/>
                </a:cubicBezTo>
                <a:cubicBezTo>
                  <a:pt x="371" y="303"/>
                  <a:pt x="372" y="303"/>
                  <a:pt x="373" y="304"/>
                </a:cubicBezTo>
                <a:cubicBezTo>
                  <a:pt x="375" y="304"/>
                  <a:pt x="376" y="304"/>
                  <a:pt x="377" y="304"/>
                </a:cubicBezTo>
                <a:cubicBezTo>
                  <a:pt x="378" y="304"/>
                  <a:pt x="379" y="304"/>
                  <a:pt x="380" y="303"/>
                </a:cubicBezTo>
                <a:cubicBezTo>
                  <a:pt x="382" y="303"/>
                  <a:pt x="383" y="302"/>
                  <a:pt x="386" y="302"/>
                </a:cubicBezTo>
                <a:cubicBezTo>
                  <a:pt x="386" y="302"/>
                  <a:pt x="387" y="302"/>
                  <a:pt x="388" y="303"/>
                </a:cubicBezTo>
                <a:cubicBezTo>
                  <a:pt x="390" y="303"/>
                  <a:pt x="391" y="303"/>
                  <a:pt x="393" y="304"/>
                </a:cubicBezTo>
                <a:cubicBezTo>
                  <a:pt x="394" y="305"/>
                  <a:pt x="395" y="307"/>
                  <a:pt x="395" y="308"/>
                </a:cubicBezTo>
                <a:cubicBezTo>
                  <a:pt x="395" y="309"/>
                  <a:pt x="394" y="310"/>
                  <a:pt x="394" y="311"/>
                </a:cubicBezTo>
                <a:cubicBezTo>
                  <a:pt x="394" y="313"/>
                  <a:pt x="394" y="315"/>
                  <a:pt x="393" y="315"/>
                </a:cubicBezTo>
                <a:cubicBezTo>
                  <a:pt x="394" y="316"/>
                  <a:pt x="394" y="316"/>
                  <a:pt x="394" y="316"/>
                </a:cubicBezTo>
                <a:cubicBezTo>
                  <a:pt x="394" y="316"/>
                  <a:pt x="394" y="316"/>
                  <a:pt x="394" y="316"/>
                </a:cubicBezTo>
                <a:cubicBezTo>
                  <a:pt x="394" y="315"/>
                  <a:pt x="395" y="315"/>
                  <a:pt x="395" y="314"/>
                </a:cubicBezTo>
                <a:cubicBezTo>
                  <a:pt x="395" y="312"/>
                  <a:pt x="396" y="309"/>
                  <a:pt x="396" y="307"/>
                </a:cubicBezTo>
                <a:cubicBezTo>
                  <a:pt x="396" y="303"/>
                  <a:pt x="397" y="301"/>
                  <a:pt x="397" y="300"/>
                </a:cubicBezTo>
                <a:cubicBezTo>
                  <a:pt x="398" y="298"/>
                  <a:pt x="398" y="297"/>
                  <a:pt x="398" y="293"/>
                </a:cubicBezTo>
                <a:cubicBezTo>
                  <a:pt x="398" y="290"/>
                  <a:pt x="397" y="290"/>
                  <a:pt x="397" y="290"/>
                </a:cubicBezTo>
                <a:cubicBezTo>
                  <a:pt x="396" y="289"/>
                  <a:pt x="395" y="289"/>
                  <a:pt x="393" y="287"/>
                </a:cubicBezTo>
                <a:cubicBezTo>
                  <a:pt x="392" y="286"/>
                  <a:pt x="391" y="286"/>
                  <a:pt x="391" y="284"/>
                </a:cubicBezTo>
                <a:cubicBezTo>
                  <a:pt x="391" y="283"/>
                  <a:pt x="392" y="282"/>
                  <a:pt x="393" y="281"/>
                </a:cubicBezTo>
                <a:cubicBezTo>
                  <a:pt x="393" y="281"/>
                  <a:pt x="394" y="280"/>
                  <a:pt x="395" y="280"/>
                </a:cubicBezTo>
                <a:cubicBezTo>
                  <a:pt x="395" y="280"/>
                  <a:pt x="396" y="280"/>
                  <a:pt x="397" y="279"/>
                </a:cubicBezTo>
                <a:cubicBezTo>
                  <a:pt x="397" y="279"/>
                  <a:pt x="397" y="279"/>
                  <a:pt x="396" y="279"/>
                </a:cubicBezTo>
                <a:cubicBezTo>
                  <a:pt x="396" y="278"/>
                  <a:pt x="394" y="277"/>
                  <a:pt x="394" y="274"/>
                </a:cubicBezTo>
                <a:cubicBezTo>
                  <a:pt x="394" y="273"/>
                  <a:pt x="394" y="272"/>
                  <a:pt x="395" y="271"/>
                </a:cubicBezTo>
                <a:cubicBezTo>
                  <a:pt x="397" y="269"/>
                  <a:pt x="399" y="269"/>
                  <a:pt x="401" y="269"/>
                </a:cubicBezTo>
                <a:cubicBezTo>
                  <a:pt x="404" y="269"/>
                  <a:pt x="409" y="270"/>
                  <a:pt x="410" y="270"/>
                </a:cubicBezTo>
                <a:cubicBezTo>
                  <a:pt x="411" y="270"/>
                  <a:pt x="412" y="269"/>
                  <a:pt x="414" y="268"/>
                </a:cubicBezTo>
                <a:cubicBezTo>
                  <a:pt x="416" y="267"/>
                  <a:pt x="417" y="266"/>
                  <a:pt x="417" y="265"/>
                </a:cubicBezTo>
                <a:cubicBezTo>
                  <a:pt x="417" y="265"/>
                  <a:pt x="417" y="265"/>
                  <a:pt x="417" y="264"/>
                </a:cubicBezTo>
                <a:cubicBezTo>
                  <a:pt x="417" y="264"/>
                  <a:pt x="416" y="264"/>
                  <a:pt x="416" y="263"/>
                </a:cubicBezTo>
                <a:cubicBezTo>
                  <a:pt x="415" y="263"/>
                  <a:pt x="414" y="262"/>
                  <a:pt x="414" y="261"/>
                </a:cubicBezTo>
                <a:cubicBezTo>
                  <a:pt x="415" y="259"/>
                  <a:pt x="415" y="258"/>
                  <a:pt x="415" y="257"/>
                </a:cubicBezTo>
                <a:cubicBezTo>
                  <a:pt x="415" y="255"/>
                  <a:pt x="415" y="254"/>
                  <a:pt x="412" y="251"/>
                </a:cubicBezTo>
                <a:cubicBezTo>
                  <a:pt x="410" y="249"/>
                  <a:pt x="409" y="247"/>
                  <a:pt x="409" y="244"/>
                </a:cubicBezTo>
                <a:cubicBezTo>
                  <a:pt x="409" y="242"/>
                  <a:pt x="410" y="240"/>
                  <a:pt x="411" y="238"/>
                </a:cubicBezTo>
                <a:cubicBezTo>
                  <a:pt x="411" y="237"/>
                  <a:pt x="412" y="237"/>
                  <a:pt x="412" y="236"/>
                </a:cubicBezTo>
                <a:cubicBezTo>
                  <a:pt x="412" y="236"/>
                  <a:pt x="412" y="236"/>
                  <a:pt x="412" y="236"/>
                </a:cubicBezTo>
                <a:cubicBezTo>
                  <a:pt x="411" y="236"/>
                  <a:pt x="409" y="237"/>
                  <a:pt x="407" y="237"/>
                </a:cubicBezTo>
                <a:cubicBezTo>
                  <a:pt x="403" y="237"/>
                  <a:pt x="400" y="236"/>
                  <a:pt x="399" y="234"/>
                </a:cubicBezTo>
                <a:cubicBezTo>
                  <a:pt x="397" y="232"/>
                  <a:pt x="396" y="231"/>
                  <a:pt x="394" y="229"/>
                </a:cubicBezTo>
                <a:cubicBezTo>
                  <a:pt x="393" y="228"/>
                  <a:pt x="393" y="228"/>
                  <a:pt x="393" y="228"/>
                </a:cubicBezTo>
                <a:cubicBezTo>
                  <a:pt x="393" y="228"/>
                  <a:pt x="393" y="228"/>
                  <a:pt x="393" y="228"/>
                </a:cubicBezTo>
                <a:cubicBezTo>
                  <a:pt x="392" y="228"/>
                  <a:pt x="390" y="228"/>
                  <a:pt x="387" y="228"/>
                </a:cubicBezTo>
                <a:cubicBezTo>
                  <a:pt x="385" y="228"/>
                  <a:pt x="383" y="228"/>
                  <a:pt x="381" y="228"/>
                </a:cubicBezTo>
                <a:cubicBezTo>
                  <a:pt x="379" y="228"/>
                  <a:pt x="377" y="228"/>
                  <a:pt x="376" y="227"/>
                </a:cubicBezTo>
                <a:cubicBezTo>
                  <a:pt x="374" y="227"/>
                  <a:pt x="373" y="227"/>
                  <a:pt x="372" y="226"/>
                </a:cubicBezTo>
                <a:cubicBezTo>
                  <a:pt x="372" y="226"/>
                  <a:pt x="371" y="225"/>
                  <a:pt x="371" y="224"/>
                </a:cubicBezTo>
                <a:cubicBezTo>
                  <a:pt x="371" y="222"/>
                  <a:pt x="372" y="221"/>
                  <a:pt x="372" y="221"/>
                </a:cubicBezTo>
                <a:cubicBezTo>
                  <a:pt x="373" y="220"/>
                  <a:pt x="373" y="220"/>
                  <a:pt x="373" y="219"/>
                </a:cubicBezTo>
                <a:cubicBezTo>
                  <a:pt x="373" y="217"/>
                  <a:pt x="372" y="216"/>
                  <a:pt x="372" y="215"/>
                </a:cubicBezTo>
                <a:cubicBezTo>
                  <a:pt x="371" y="214"/>
                  <a:pt x="371" y="213"/>
                  <a:pt x="370" y="213"/>
                </a:cubicBezTo>
                <a:cubicBezTo>
                  <a:pt x="369" y="213"/>
                  <a:pt x="367" y="213"/>
                  <a:pt x="367" y="212"/>
                </a:cubicBezTo>
                <a:cubicBezTo>
                  <a:pt x="366" y="211"/>
                  <a:pt x="366" y="209"/>
                  <a:pt x="366" y="208"/>
                </a:cubicBezTo>
                <a:cubicBezTo>
                  <a:pt x="366" y="205"/>
                  <a:pt x="367" y="202"/>
                  <a:pt x="369" y="198"/>
                </a:cubicBezTo>
                <a:cubicBezTo>
                  <a:pt x="373" y="192"/>
                  <a:pt x="376" y="188"/>
                  <a:pt x="378" y="186"/>
                </a:cubicBezTo>
                <a:cubicBezTo>
                  <a:pt x="380" y="184"/>
                  <a:pt x="383" y="183"/>
                  <a:pt x="385" y="183"/>
                </a:cubicBezTo>
                <a:cubicBezTo>
                  <a:pt x="385" y="182"/>
                  <a:pt x="385" y="182"/>
                  <a:pt x="385" y="182"/>
                </a:cubicBezTo>
                <a:cubicBezTo>
                  <a:pt x="384" y="181"/>
                  <a:pt x="381" y="181"/>
                  <a:pt x="378" y="183"/>
                </a:cubicBezTo>
                <a:cubicBezTo>
                  <a:pt x="373" y="185"/>
                  <a:pt x="369" y="188"/>
                  <a:pt x="363" y="189"/>
                </a:cubicBezTo>
                <a:cubicBezTo>
                  <a:pt x="358" y="190"/>
                  <a:pt x="362" y="187"/>
                  <a:pt x="357" y="191"/>
                </a:cubicBezTo>
                <a:cubicBezTo>
                  <a:pt x="351" y="196"/>
                  <a:pt x="350" y="193"/>
                  <a:pt x="348" y="200"/>
                </a:cubicBezTo>
                <a:cubicBezTo>
                  <a:pt x="347" y="207"/>
                  <a:pt x="353" y="205"/>
                  <a:pt x="345" y="208"/>
                </a:cubicBezTo>
                <a:cubicBezTo>
                  <a:pt x="337" y="211"/>
                  <a:pt x="338" y="216"/>
                  <a:pt x="338" y="216"/>
                </a:cubicBezTo>
                <a:cubicBezTo>
                  <a:pt x="338" y="216"/>
                  <a:pt x="330" y="209"/>
                  <a:pt x="326" y="207"/>
                </a:cubicBezTo>
                <a:cubicBezTo>
                  <a:pt x="321" y="204"/>
                  <a:pt x="314" y="203"/>
                  <a:pt x="311" y="204"/>
                </a:cubicBezTo>
                <a:cubicBezTo>
                  <a:pt x="308" y="206"/>
                  <a:pt x="309" y="214"/>
                  <a:pt x="299" y="211"/>
                </a:cubicBezTo>
                <a:cubicBezTo>
                  <a:pt x="289" y="208"/>
                  <a:pt x="281" y="197"/>
                  <a:pt x="280" y="193"/>
                </a:cubicBezTo>
                <a:cubicBezTo>
                  <a:pt x="278" y="189"/>
                  <a:pt x="278" y="182"/>
                  <a:pt x="278" y="176"/>
                </a:cubicBezTo>
                <a:cubicBezTo>
                  <a:pt x="279" y="171"/>
                  <a:pt x="285" y="166"/>
                  <a:pt x="282" y="161"/>
                </a:cubicBezTo>
                <a:cubicBezTo>
                  <a:pt x="280" y="156"/>
                  <a:pt x="274" y="151"/>
                  <a:pt x="271" y="151"/>
                </a:cubicBezTo>
                <a:cubicBezTo>
                  <a:pt x="267" y="151"/>
                  <a:pt x="257" y="152"/>
                  <a:pt x="250" y="151"/>
                </a:cubicBezTo>
                <a:cubicBezTo>
                  <a:pt x="243" y="151"/>
                  <a:pt x="244" y="150"/>
                  <a:pt x="241" y="151"/>
                </a:cubicBezTo>
                <a:cubicBezTo>
                  <a:pt x="238" y="152"/>
                  <a:pt x="233" y="151"/>
                  <a:pt x="237" y="145"/>
                </a:cubicBezTo>
                <a:cubicBezTo>
                  <a:pt x="240" y="139"/>
                  <a:pt x="240" y="134"/>
                  <a:pt x="241" y="130"/>
                </a:cubicBezTo>
                <a:cubicBezTo>
                  <a:pt x="241" y="126"/>
                  <a:pt x="241" y="127"/>
                  <a:pt x="245" y="124"/>
                </a:cubicBezTo>
                <a:cubicBezTo>
                  <a:pt x="249" y="122"/>
                  <a:pt x="248" y="114"/>
                  <a:pt x="249" y="111"/>
                </a:cubicBezTo>
                <a:cubicBezTo>
                  <a:pt x="251" y="108"/>
                  <a:pt x="258" y="103"/>
                  <a:pt x="253" y="103"/>
                </a:cubicBezTo>
                <a:cubicBezTo>
                  <a:pt x="247" y="102"/>
                  <a:pt x="241" y="100"/>
                  <a:pt x="237" y="102"/>
                </a:cubicBezTo>
                <a:cubicBezTo>
                  <a:pt x="232" y="104"/>
                  <a:pt x="227" y="105"/>
                  <a:pt x="225" y="108"/>
                </a:cubicBezTo>
                <a:cubicBezTo>
                  <a:pt x="223" y="110"/>
                  <a:pt x="226" y="110"/>
                  <a:pt x="223" y="118"/>
                </a:cubicBezTo>
                <a:cubicBezTo>
                  <a:pt x="221" y="125"/>
                  <a:pt x="215" y="127"/>
                  <a:pt x="211" y="128"/>
                </a:cubicBezTo>
                <a:cubicBezTo>
                  <a:pt x="207" y="130"/>
                  <a:pt x="199" y="128"/>
                  <a:pt x="195" y="129"/>
                </a:cubicBezTo>
                <a:cubicBezTo>
                  <a:pt x="191" y="130"/>
                  <a:pt x="191" y="133"/>
                  <a:pt x="187" y="130"/>
                </a:cubicBezTo>
                <a:cubicBezTo>
                  <a:pt x="183" y="127"/>
                  <a:pt x="180" y="126"/>
                  <a:pt x="178" y="125"/>
                </a:cubicBezTo>
                <a:cubicBezTo>
                  <a:pt x="177" y="124"/>
                  <a:pt x="172" y="125"/>
                  <a:pt x="170" y="118"/>
                </a:cubicBezTo>
                <a:cubicBezTo>
                  <a:pt x="168" y="112"/>
                  <a:pt x="168" y="110"/>
                  <a:pt x="164" y="103"/>
                </a:cubicBezTo>
                <a:cubicBezTo>
                  <a:pt x="160" y="95"/>
                  <a:pt x="159" y="85"/>
                  <a:pt x="161" y="75"/>
                </a:cubicBezTo>
                <a:cubicBezTo>
                  <a:pt x="163" y="68"/>
                  <a:pt x="165" y="69"/>
                  <a:pt x="165" y="66"/>
                </a:cubicBezTo>
                <a:cubicBezTo>
                  <a:pt x="165" y="66"/>
                  <a:pt x="165" y="66"/>
                  <a:pt x="165" y="66"/>
                </a:cubicBezTo>
                <a:cubicBezTo>
                  <a:pt x="163" y="65"/>
                  <a:pt x="161" y="65"/>
                  <a:pt x="155" y="63"/>
                </a:cubicBezTo>
                <a:cubicBezTo>
                  <a:pt x="153" y="62"/>
                  <a:pt x="151" y="62"/>
                  <a:pt x="150" y="62"/>
                </a:cubicBezTo>
                <a:cubicBezTo>
                  <a:pt x="149" y="61"/>
                  <a:pt x="148" y="61"/>
                  <a:pt x="147" y="60"/>
                </a:cubicBezTo>
                <a:cubicBezTo>
                  <a:pt x="147" y="60"/>
                  <a:pt x="146" y="59"/>
                  <a:pt x="146" y="58"/>
                </a:cubicBezTo>
                <a:cubicBezTo>
                  <a:pt x="147" y="57"/>
                  <a:pt x="147" y="57"/>
                  <a:pt x="147" y="56"/>
                </a:cubicBezTo>
                <a:cubicBezTo>
                  <a:pt x="147" y="56"/>
                  <a:pt x="147" y="56"/>
                  <a:pt x="146" y="54"/>
                </a:cubicBezTo>
                <a:cubicBezTo>
                  <a:pt x="144" y="51"/>
                  <a:pt x="143" y="50"/>
                  <a:pt x="143" y="49"/>
                </a:cubicBezTo>
                <a:cubicBezTo>
                  <a:pt x="142" y="48"/>
                  <a:pt x="142" y="47"/>
                  <a:pt x="142" y="47"/>
                </a:cubicBezTo>
                <a:cubicBezTo>
                  <a:pt x="142" y="47"/>
                  <a:pt x="142" y="46"/>
                  <a:pt x="141" y="45"/>
                </a:cubicBezTo>
                <a:cubicBezTo>
                  <a:pt x="136" y="40"/>
                  <a:pt x="137" y="35"/>
                  <a:pt x="125" y="30"/>
                </a:cubicBezTo>
                <a:cubicBezTo>
                  <a:pt x="123" y="29"/>
                  <a:pt x="122" y="28"/>
                  <a:pt x="121" y="28"/>
                </a:cubicBezTo>
                <a:cubicBezTo>
                  <a:pt x="119" y="28"/>
                  <a:pt x="119" y="29"/>
                  <a:pt x="118" y="29"/>
                </a:cubicBezTo>
                <a:cubicBezTo>
                  <a:pt x="118" y="30"/>
                  <a:pt x="117" y="31"/>
                  <a:pt x="117" y="33"/>
                </a:cubicBezTo>
                <a:cubicBezTo>
                  <a:pt x="116" y="34"/>
                  <a:pt x="116" y="34"/>
                  <a:pt x="115" y="35"/>
                </a:cubicBezTo>
                <a:cubicBezTo>
                  <a:pt x="115" y="36"/>
                  <a:pt x="114" y="37"/>
                  <a:pt x="113" y="37"/>
                </a:cubicBezTo>
                <a:cubicBezTo>
                  <a:pt x="111" y="36"/>
                  <a:pt x="110" y="36"/>
                  <a:pt x="109" y="35"/>
                </a:cubicBezTo>
                <a:cubicBezTo>
                  <a:pt x="108" y="34"/>
                  <a:pt x="107" y="33"/>
                  <a:pt x="106" y="32"/>
                </a:cubicBezTo>
                <a:cubicBezTo>
                  <a:pt x="104" y="29"/>
                  <a:pt x="102" y="27"/>
                  <a:pt x="101" y="25"/>
                </a:cubicBezTo>
                <a:cubicBezTo>
                  <a:pt x="99" y="23"/>
                  <a:pt x="98" y="21"/>
                  <a:pt x="96" y="19"/>
                </a:cubicBezTo>
                <a:cubicBezTo>
                  <a:pt x="94" y="17"/>
                  <a:pt x="90" y="15"/>
                  <a:pt x="82" y="12"/>
                </a:cubicBezTo>
                <a:cubicBezTo>
                  <a:pt x="79" y="11"/>
                  <a:pt x="76" y="10"/>
                  <a:pt x="75" y="10"/>
                </a:cubicBezTo>
                <a:cubicBezTo>
                  <a:pt x="75" y="10"/>
                  <a:pt x="75" y="11"/>
                  <a:pt x="75" y="11"/>
                </a:cubicBezTo>
                <a:cubicBezTo>
                  <a:pt x="75" y="11"/>
                  <a:pt x="75" y="13"/>
                  <a:pt x="74" y="13"/>
                </a:cubicBezTo>
                <a:cubicBezTo>
                  <a:pt x="73" y="14"/>
                  <a:pt x="72" y="14"/>
                  <a:pt x="72" y="14"/>
                </a:cubicBezTo>
                <a:cubicBezTo>
                  <a:pt x="70" y="14"/>
                  <a:pt x="69" y="14"/>
                  <a:pt x="68" y="15"/>
                </a:cubicBezTo>
                <a:cubicBezTo>
                  <a:pt x="67" y="15"/>
                  <a:pt x="65" y="16"/>
                  <a:pt x="62" y="16"/>
                </a:cubicBezTo>
                <a:cubicBezTo>
                  <a:pt x="61" y="17"/>
                  <a:pt x="60" y="17"/>
                  <a:pt x="59" y="17"/>
                </a:cubicBezTo>
                <a:cubicBezTo>
                  <a:pt x="56" y="17"/>
                  <a:pt x="55" y="16"/>
                  <a:pt x="52" y="15"/>
                </a:cubicBezTo>
                <a:cubicBezTo>
                  <a:pt x="50" y="14"/>
                  <a:pt x="46" y="13"/>
                  <a:pt x="40" y="12"/>
                </a:cubicBezTo>
                <a:cubicBezTo>
                  <a:pt x="32" y="10"/>
                  <a:pt x="28" y="9"/>
                  <a:pt x="26" y="7"/>
                </a:cubicBezTo>
                <a:cubicBezTo>
                  <a:pt x="23" y="5"/>
                  <a:pt x="22" y="4"/>
                  <a:pt x="18" y="2"/>
                </a:cubicBezTo>
                <a:cubicBezTo>
                  <a:pt x="16" y="1"/>
                  <a:pt x="14" y="0"/>
                  <a:pt x="12" y="0"/>
                </a:cubicBezTo>
                <a:cubicBezTo>
                  <a:pt x="9" y="0"/>
                  <a:pt x="5" y="2"/>
                  <a:pt x="1" y="3"/>
                </a:cubicBezTo>
                <a:cubicBezTo>
                  <a:pt x="1" y="3"/>
                  <a:pt x="0" y="3"/>
                  <a:pt x="0" y="4"/>
                </a:cubicBezTo>
                <a:cubicBezTo>
                  <a:pt x="2" y="10"/>
                  <a:pt x="2" y="15"/>
                  <a:pt x="4" y="17"/>
                </a:cubicBezTo>
                <a:cubicBezTo>
                  <a:pt x="5" y="19"/>
                  <a:pt x="10" y="30"/>
                  <a:pt x="13" y="31"/>
                </a:cubicBezTo>
                <a:cubicBezTo>
                  <a:pt x="17" y="33"/>
                  <a:pt x="23" y="36"/>
                  <a:pt x="23" y="38"/>
                </a:cubicBezTo>
                <a:cubicBezTo>
                  <a:pt x="23" y="40"/>
                  <a:pt x="27" y="46"/>
                  <a:pt x="25" y="46"/>
                </a:cubicBezTo>
                <a:cubicBezTo>
                  <a:pt x="22" y="46"/>
                  <a:pt x="17" y="45"/>
                  <a:pt x="17" y="46"/>
                </a:cubicBezTo>
                <a:cubicBezTo>
                  <a:pt x="16" y="47"/>
                  <a:pt x="19" y="52"/>
                  <a:pt x="23" y="53"/>
                </a:cubicBezTo>
                <a:cubicBezTo>
                  <a:pt x="28" y="54"/>
                  <a:pt x="31" y="52"/>
                  <a:pt x="32" y="55"/>
                </a:cubicBezTo>
                <a:cubicBezTo>
                  <a:pt x="34" y="58"/>
                  <a:pt x="38" y="62"/>
                  <a:pt x="39" y="64"/>
                </a:cubicBezTo>
                <a:cubicBezTo>
                  <a:pt x="39" y="66"/>
                  <a:pt x="40" y="69"/>
                  <a:pt x="40" y="71"/>
                </a:cubicBezTo>
                <a:cubicBezTo>
                  <a:pt x="41" y="73"/>
                  <a:pt x="45" y="80"/>
                  <a:pt x="51" y="82"/>
                </a:cubicBezTo>
                <a:cubicBezTo>
                  <a:pt x="58" y="84"/>
                  <a:pt x="55" y="87"/>
                  <a:pt x="58" y="88"/>
                </a:cubicBezTo>
                <a:cubicBezTo>
                  <a:pt x="61" y="89"/>
                  <a:pt x="66" y="88"/>
                  <a:pt x="63" y="85"/>
                </a:cubicBezTo>
                <a:cubicBezTo>
                  <a:pt x="60" y="81"/>
                  <a:pt x="57" y="76"/>
                  <a:pt x="54" y="76"/>
                </a:cubicBezTo>
                <a:cubicBezTo>
                  <a:pt x="52" y="77"/>
                  <a:pt x="52" y="75"/>
                  <a:pt x="50" y="70"/>
                </a:cubicBezTo>
                <a:cubicBezTo>
                  <a:pt x="48" y="66"/>
                  <a:pt x="47" y="55"/>
                  <a:pt x="43" y="51"/>
                </a:cubicBezTo>
                <a:cubicBezTo>
                  <a:pt x="39" y="47"/>
                  <a:pt x="30" y="39"/>
                  <a:pt x="27" y="34"/>
                </a:cubicBezTo>
                <a:cubicBezTo>
                  <a:pt x="24" y="29"/>
                  <a:pt x="25" y="31"/>
                  <a:pt x="20" y="22"/>
                </a:cubicBezTo>
                <a:cubicBezTo>
                  <a:pt x="15" y="12"/>
                  <a:pt x="18" y="8"/>
                  <a:pt x="18" y="8"/>
                </a:cubicBezTo>
                <a:cubicBezTo>
                  <a:pt x="18" y="8"/>
                  <a:pt x="25" y="13"/>
                  <a:pt x="26" y="13"/>
                </a:cubicBezTo>
                <a:cubicBezTo>
                  <a:pt x="28" y="12"/>
                  <a:pt x="27" y="11"/>
                  <a:pt x="31" y="16"/>
                </a:cubicBezTo>
                <a:cubicBezTo>
                  <a:pt x="35" y="22"/>
                  <a:pt x="33" y="22"/>
                  <a:pt x="35" y="27"/>
                </a:cubicBezTo>
                <a:cubicBezTo>
                  <a:pt x="38" y="31"/>
                  <a:pt x="44" y="40"/>
                  <a:pt x="48" y="42"/>
                </a:cubicBezTo>
                <a:cubicBezTo>
                  <a:pt x="52" y="45"/>
                  <a:pt x="52" y="43"/>
                  <a:pt x="52" y="45"/>
                </a:cubicBezTo>
                <a:cubicBezTo>
                  <a:pt x="52" y="46"/>
                  <a:pt x="50" y="49"/>
                  <a:pt x="54" y="51"/>
                </a:cubicBezTo>
                <a:cubicBezTo>
                  <a:pt x="57" y="52"/>
                  <a:pt x="57" y="50"/>
                  <a:pt x="59" y="53"/>
                </a:cubicBezTo>
                <a:cubicBezTo>
                  <a:pt x="61" y="56"/>
                  <a:pt x="60" y="56"/>
                  <a:pt x="62" y="58"/>
                </a:cubicBezTo>
                <a:cubicBezTo>
                  <a:pt x="65" y="59"/>
                  <a:pt x="58" y="59"/>
                  <a:pt x="62" y="64"/>
                </a:cubicBezTo>
                <a:cubicBezTo>
                  <a:pt x="67" y="69"/>
                  <a:pt x="72" y="67"/>
                  <a:pt x="76" y="73"/>
                </a:cubicBezTo>
                <a:cubicBezTo>
                  <a:pt x="80" y="78"/>
                  <a:pt x="88" y="85"/>
                  <a:pt x="91" y="91"/>
                </a:cubicBezTo>
                <a:cubicBezTo>
                  <a:pt x="94" y="96"/>
                  <a:pt x="99" y="102"/>
                  <a:pt x="98" y="104"/>
                </a:cubicBezTo>
                <a:cubicBezTo>
                  <a:pt x="96" y="106"/>
                  <a:pt x="94" y="106"/>
                  <a:pt x="95" y="107"/>
                </a:cubicBezTo>
                <a:cubicBezTo>
                  <a:pt x="97" y="108"/>
                  <a:pt x="95" y="114"/>
                  <a:pt x="95" y="115"/>
                </a:cubicBezTo>
                <a:cubicBezTo>
                  <a:pt x="96" y="116"/>
                  <a:pt x="99" y="122"/>
                  <a:pt x="105" y="124"/>
                </a:cubicBezTo>
                <a:cubicBezTo>
                  <a:pt x="110" y="125"/>
                  <a:pt x="99" y="124"/>
                  <a:pt x="113" y="130"/>
                </a:cubicBezTo>
                <a:cubicBezTo>
                  <a:pt x="128" y="136"/>
                  <a:pt x="123" y="131"/>
                  <a:pt x="129" y="135"/>
                </a:cubicBezTo>
                <a:cubicBezTo>
                  <a:pt x="135" y="139"/>
                  <a:pt x="140" y="142"/>
                  <a:pt x="147" y="145"/>
                </a:cubicBezTo>
                <a:cubicBezTo>
                  <a:pt x="154" y="147"/>
                  <a:pt x="151" y="143"/>
                  <a:pt x="161" y="150"/>
                </a:cubicBezTo>
                <a:cubicBezTo>
                  <a:pt x="172" y="156"/>
                  <a:pt x="172" y="153"/>
                  <a:pt x="174" y="152"/>
                </a:cubicBezTo>
                <a:cubicBezTo>
                  <a:pt x="177" y="152"/>
                  <a:pt x="181" y="147"/>
                  <a:pt x="186" y="148"/>
                </a:cubicBezTo>
                <a:cubicBezTo>
                  <a:pt x="191" y="148"/>
                  <a:pt x="191" y="148"/>
                  <a:pt x="193" y="149"/>
                </a:cubicBezTo>
                <a:cubicBezTo>
                  <a:pt x="195" y="151"/>
                  <a:pt x="203" y="159"/>
                  <a:pt x="207" y="163"/>
                </a:cubicBezTo>
                <a:cubicBezTo>
                  <a:pt x="212" y="166"/>
                  <a:pt x="215" y="167"/>
                  <a:pt x="216" y="167"/>
                </a:cubicBezTo>
                <a:cubicBezTo>
                  <a:pt x="217" y="167"/>
                  <a:pt x="217" y="161"/>
                  <a:pt x="228" y="171"/>
                </a:cubicBezTo>
                <a:cubicBezTo>
                  <a:pt x="238" y="181"/>
                  <a:pt x="240" y="176"/>
                  <a:pt x="244" y="175"/>
                </a:cubicBezTo>
                <a:cubicBezTo>
                  <a:pt x="249" y="173"/>
                  <a:pt x="247" y="173"/>
                  <a:pt x="248" y="176"/>
                </a:cubicBezTo>
                <a:cubicBezTo>
                  <a:pt x="249" y="180"/>
                  <a:pt x="249" y="179"/>
                  <a:pt x="253" y="183"/>
                </a:cubicBezTo>
                <a:cubicBezTo>
                  <a:pt x="257" y="187"/>
                  <a:pt x="261" y="185"/>
                  <a:pt x="262" y="191"/>
                </a:cubicBezTo>
                <a:cubicBezTo>
                  <a:pt x="262" y="198"/>
                  <a:pt x="260" y="190"/>
                  <a:pt x="262" y="198"/>
                </a:cubicBezTo>
                <a:cubicBezTo>
                  <a:pt x="265" y="205"/>
                  <a:pt x="269" y="208"/>
                  <a:pt x="268" y="205"/>
                </a:cubicBezTo>
                <a:cubicBezTo>
                  <a:pt x="268" y="202"/>
                  <a:pt x="268" y="198"/>
                  <a:pt x="270" y="201"/>
                </a:cubicBezTo>
                <a:cubicBezTo>
                  <a:pt x="273" y="205"/>
                  <a:pt x="275" y="207"/>
                  <a:pt x="277" y="207"/>
                </a:cubicBezTo>
                <a:cubicBezTo>
                  <a:pt x="278" y="207"/>
                  <a:pt x="281" y="212"/>
                  <a:pt x="281" y="212"/>
                </a:cubicBezTo>
                <a:cubicBezTo>
                  <a:pt x="281" y="213"/>
                  <a:pt x="286" y="215"/>
                  <a:pt x="288" y="215"/>
                </a:cubicBezTo>
                <a:cubicBezTo>
                  <a:pt x="290" y="215"/>
                  <a:pt x="288" y="212"/>
                  <a:pt x="295" y="218"/>
                </a:cubicBezTo>
                <a:cubicBezTo>
                  <a:pt x="302" y="224"/>
                  <a:pt x="300" y="224"/>
                  <a:pt x="302" y="224"/>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30" name="Freeform 144"/>
          <p:cNvSpPr/>
          <p:nvPr/>
        </p:nvSpPr>
        <p:spPr bwMode="auto">
          <a:xfrm>
            <a:off x="3839834" y="5011710"/>
            <a:ext cx="314869" cy="360369"/>
          </a:xfrm>
          <a:custGeom>
            <a:avLst/>
            <a:gdLst>
              <a:gd name="T0" fmla="*/ 32 w 95"/>
              <a:gd name="T1" fmla="*/ 5 h 109"/>
              <a:gd name="T2" fmla="*/ 28 w 95"/>
              <a:gd name="T3" fmla="*/ 0 h 109"/>
              <a:gd name="T4" fmla="*/ 8 w 95"/>
              <a:gd name="T5" fmla="*/ 9 h 109"/>
              <a:gd name="T6" fmla="*/ 0 w 95"/>
              <a:gd name="T7" fmla="*/ 9 h 109"/>
              <a:gd name="T8" fmla="*/ 6 w 95"/>
              <a:gd name="T9" fmla="*/ 15 h 109"/>
              <a:gd name="T10" fmla="*/ 7 w 95"/>
              <a:gd name="T11" fmla="*/ 23 h 109"/>
              <a:gd name="T12" fmla="*/ 5 w 95"/>
              <a:gd name="T13" fmla="*/ 31 h 109"/>
              <a:gd name="T14" fmla="*/ 2 w 95"/>
              <a:gd name="T15" fmla="*/ 44 h 109"/>
              <a:gd name="T16" fmla="*/ 2 w 95"/>
              <a:gd name="T17" fmla="*/ 50 h 109"/>
              <a:gd name="T18" fmla="*/ 2 w 95"/>
              <a:gd name="T19" fmla="*/ 61 h 109"/>
              <a:gd name="T20" fmla="*/ 2 w 95"/>
              <a:gd name="T21" fmla="*/ 66 h 109"/>
              <a:gd name="T22" fmla="*/ 5 w 95"/>
              <a:gd name="T23" fmla="*/ 78 h 109"/>
              <a:gd name="T24" fmla="*/ 5 w 95"/>
              <a:gd name="T25" fmla="*/ 78 h 109"/>
              <a:gd name="T26" fmla="*/ 7 w 95"/>
              <a:gd name="T27" fmla="*/ 88 h 109"/>
              <a:gd name="T28" fmla="*/ 12 w 95"/>
              <a:gd name="T29" fmla="*/ 96 h 109"/>
              <a:gd name="T30" fmla="*/ 13 w 95"/>
              <a:gd name="T31" fmla="*/ 101 h 109"/>
              <a:gd name="T32" fmla="*/ 16 w 95"/>
              <a:gd name="T33" fmla="*/ 108 h 109"/>
              <a:gd name="T34" fmla="*/ 20 w 95"/>
              <a:gd name="T35" fmla="*/ 105 h 109"/>
              <a:gd name="T36" fmla="*/ 39 w 95"/>
              <a:gd name="T37" fmla="*/ 101 h 109"/>
              <a:gd name="T38" fmla="*/ 44 w 95"/>
              <a:gd name="T39" fmla="*/ 103 h 109"/>
              <a:gd name="T40" fmla="*/ 47 w 95"/>
              <a:gd name="T41" fmla="*/ 102 h 109"/>
              <a:gd name="T42" fmla="*/ 55 w 95"/>
              <a:gd name="T43" fmla="*/ 100 h 109"/>
              <a:gd name="T44" fmla="*/ 60 w 95"/>
              <a:gd name="T45" fmla="*/ 84 h 109"/>
              <a:gd name="T46" fmla="*/ 90 w 95"/>
              <a:gd name="T47" fmla="*/ 79 h 109"/>
              <a:gd name="T48" fmla="*/ 93 w 95"/>
              <a:gd name="T49" fmla="*/ 77 h 109"/>
              <a:gd name="T50" fmla="*/ 93 w 95"/>
              <a:gd name="T51" fmla="*/ 64 h 109"/>
              <a:gd name="T52" fmla="*/ 92 w 95"/>
              <a:gd name="T53" fmla="*/ 63 h 109"/>
              <a:gd name="T54" fmla="*/ 92 w 95"/>
              <a:gd name="T55" fmla="*/ 62 h 109"/>
              <a:gd name="T56" fmla="*/ 85 w 95"/>
              <a:gd name="T57" fmla="*/ 58 h 109"/>
              <a:gd name="T58" fmla="*/ 77 w 95"/>
              <a:gd name="T59" fmla="*/ 56 h 109"/>
              <a:gd name="T60" fmla="*/ 69 w 95"/>
              <a:gd name="T61" fmla="*/ 34 h 109"/>
              <a:gd name="T62" fmla="*/ 66 w 95"/>
              <a:gd name="T63" fmla="*/ 32 h 109"/>
              <a:gd name="T64" fmla="*/ 62 w 95"/>
              <a:gd name="T65" fmla="*/ 30 h 109"/>
              <a:gd name="T66" fmla="*/ 35 w 95"/>
              <a:gd name="T67" fmla="*/ 20 h 109"/>
              <a:gd name="T68" fmla="*/ 33 w 95"/>
              <a:gd name="T69" fmla="*/ 1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5" h="109">
                <a:moveTo>
                  <a:pt x="34" y="10"/>
                </a:moveTo>
                <a:cubicBezTo>
                  <a:pt x="34" y="10"/>
                  <a:pt x="33" y="7"/>
                  <a:pt x="32" y="5"/>
                </a:cubicBezTo>
                <a:cubicBezTo>
                  <a:pt x="31" y="2"/>
                  <a:pt x="29" y="0"/>
                  <a:pt x="28" y="0"/>
                </a:cubicBezTo>
                <a:cubicBezTo>
                  <a:pt x="28" y="0"/>
                  <a:pt x="28" y="0"/>
                  <a:pt x="28" y="0"/>
                </a:cubicBezTo>
                <a:cubicBezTo>
                  <a:pt x="25" y="0"/>
                  <a:pt x="20" y="2"/>
                  <a:pt x="16" y="6"/>
                </a:cubicBezTo>
                <a:cubicBezTo>
                  <a:pt x="13" y="8"/>
                  <a:pt x="11" y="9"/>
                  <a:pt x="8" y="9"/>
                </a:cubicBezTo>
                <a:cubicBezTo>
                  <a:pt x="6" y="9"/>
                  <a:pt x="5" y="9"/>
                  <a:pt x="3" y="9"/>
                </a:cubicBezTo>
                <a:cubicBezTo>
                  <a:pt x="2" y="9"/>
                  <a:pt x="1" y="9"/>
                  <a:pt x="0" y="9"/>
                </a:cubicBezTo>
                <a:cubicBezTo>
                  <a:pt x="1" y="10"/>
                  <a:pt x="2" y="11"/>
                  <a:pt x="3" y="11"/>
                </a:cubicBezTo>
                <a:cubicBezTo>
                  <a:pt x="4" y="13"/>
                  <a:pt x="5" y="14"/>
                  <a:pt x="6" y="15"/>
                </a:cubicBezTo>
                <a:cubicBezTo>
                  <a:pt x="7" y="16"/>
                  <a:pt x="9" y="17"/>
                  <a:pt x="9" y="19"/>
                </a:cubicBezTo>
                <a:cubicBezTo>
                  <a:pt x="9" y="21"/>
                  <a:pt x="8" y="22"/>
                  <a:pt x="7" y="23"/>
                </a:cubicBezTo>
                <a:cubicBezTo>
                  <a:pt x="5" y="25"/>
                  <a:pt x="5" y="25"/>
                  <a:pt x="5" y="28"/>
                </a:cubicBezTo>
                <a:cubicBezTo>
                  <a:pt x="5" y="29"/>
                  <a:pt x="5" y="30"/>
                  <a:pt x="5" y="31"/>
                </a:cubicBezTo>
                <a:cubicBezTo>
                  <a:pt x="5" y="34"/>
                  <a:pt x="4" y="36"/>
                  <a:pt x="4" y="38"/>
                </a:cubicBezTo>
                <a:cubicBezTo>
                  <a:pt x="3" y="40"/>
                  <a:pt x="2" y="42"/>
                  <a:pt x="2" y="44"/>
                </a:cubicBezTo>
                <a:cubicBezTo>
                  <a:pt x="2" y="47"/>
                  <a:pt x="2" y="49"/>
                  <a:pt x="2" y="49"/>
                </a:cubicBezTo>
                <a:cubicBezTo>
                  <a:pt x="2" y="49"/>
                  <a:pt x="2" y="49"/>
                  <a:pt x="2" y="50"/>
                </a:cubicBezTo>
                <a:cubicBezTo>
                  <a:pt x="3" y="51"/>
                  <a:pt x="4" y="53"/>
                  <a:pt x="4" y="55"/>
                </a:cubicBezTo>
                <a:cubicBezTo>
                  <a:pt x="4" y="57"/>
                  <a:pt x="4" y="59"/>
                  <a:pt x="2" y="61"/>
                </a:cubicBezTo>
                <a:cubicBezTo>
                  <a:pt x="2" y="63"/>
                  <a:pt x="1" y="64"/>
                  <a:pt x="1" y="65"/>
                </a:cubicBezTo>
                <a:cubicBezTo>
                  <a:pt x="1" y="65"/>
                  <a:pt x="2" y="66"/>
                  <a:pt x="2" y="66"/>
                </a:cubicBezTo>
                <a:cubicBezTo>
                  <a:pt x="4" y="68"/>
                  <a:pt x="5" y="70"/>
                  <a:pt x="5" y="73"/>
                </a:cubicBezTo>
                <a:cubicBezTo>
                  <a:pt x="5" y="76"/>
                  <a:pt x="4" y="78"/>
                  <a:pt x="5" y="78"/>
                </a:cubicBezTo>
                <a:cubicBezTo>
                  <a:pt x="5" y="78"/>
                  <a:pt x="5" y="78"/>
                  <a:pt x="5" y="78"/>
                </a:cubicBezTo>
                <a:cubicBezTo>
                  <a:pt x="5" y="78"/>
                  <a:pt x="5" y="78"/>
                  <a:pt x="5" y="78"/>
                </a:cubicBezTo>
                <a:cubicBezTo>
                  <a:pt x="7" y="80"/>
                  <a:pt x="8" y="82"/>
                  <a:pt x="8" y="84"/>
                </a:cubicBezTo>
                <a:cubicBezTo>
                  <a:pt x="8" y="86"/>
                  <a:pt x="7" y="87"/>
                  <a:pt x="7" y="88"/>
                </a:cubicBezTo>
                <a:cubicBezTo>
                  <a:pt x="7" y="89"/>
                  <a:pt x="8" y="89"/>
                  <a:pt x="9" y="90"/>
                </a:cubicBezTo>
                <a:cubicBezTo>
                  <a:pt x="10" y="91"/>
                  <a:pt x="11" y="93"/>
                  <a:pt x="12" y="96"/>
                </a:cubicBezTo>
                <a:cubicBezTo>
                  <a:pt x="13" y="97"/>
                  <a:pt x="13" y="99"/>
                  <a:pt x="13" y="100"/>
                </a:cubicBezTo>
                <a:cubicBezTo>
                  <a:pt x="13" y="100"/>
                  <a:pt x="13" y="101"/>
                  <a:pt x="13" y="101"/>
                </a:cubicBezTo>
                <a:cubicBezTo>
                  <a:pt x="13" y="102"/>
                  <a:pt x="13" y="103"/>
                  <a:pt x="13" y="105"/>
                </a:cubicBezTo>
                <a:cubicBezTo>
                  <a:pt x="14" y="106"/>
                  <a:pt x="15" y="107"/>
                  <a:pt x="16" y="108"/>
                </a:cubicBezTo>
                <a:cubicBezTo>
                  <a:pt x="16" y="108"/>
                  <a:pt x="17" y="108"/>
                  <a:pt x="18" y="109"/>
                </a:cubicBezTo>
                <a:cubicBezTo>
                  <a:pt x="19" y="107"/>
                  <a:pt x="19" y="106"/>
                  <a:pt x="20" y="105"/>
                </a:cubicBezTo>
                <a:cubicBezTo>
                  <a:pt x="21" y="104"/>
                  <a:pt x="23" y="104"/>
                  <a:pt x="25" y="104"/>
                </a:cubicBezTo>
                <a:cubicBezTo>
                  <a:pt x="28" y="104"/>
                  <a:pt x="35" y="101"/>
                  <a:pt x="39" y="101"/>
                </a:cubicBezTo>
                <a:cubicBezTo>
                  <a:pt x="41" y="101"/>
                  <a:pt x="43" y="102"/>
                  <a:pt x="44" y="103"/>
                </a:cubicBezTo>
                <a:cubicBezTo>
                  <a:pt x="44" y="103"/>
                  <a:pt x="44" y="103"/>
                  <a:pt x="44" y="103"/>
                </a:cubicBezTo>
                <a:cubicBezTo>
                  <a:pt x="45" y="103"/>
                  <a:pt x="45" y="103"/>
                  <a:pt x="45" y="103"/>
                </a:cubicBezTo>
                <a:cubicBezTo>
                  <a:pt x="46" y="102"/>
                  <a:pt x="46" y="102"/>
                  <a:pt x="47" y="102"/>
                </a:cubicBezTo>
                <a:cubicBezTo>
                  <a:pt x="49" y="101"/>
                  <a:pt x="50" y="99"/>
                  <a:pt x="53" y="99"/>
                </a:cubicBezTo>
                <a:cubicBezTo>
                  <a:pt x="54" y="99"/>
                  <a:pt x="54" y="99"/>
                  <a:pt x="55" y="100"/>
                </a:cubicBezTo>
                <a:cubicBezTo>
                  <a:pt x="55" y="97"/>
                  <a:pt x="56" y="92"/>
                  <a:pt x="57" y="89"/>
                </a:cubicBezTo>
                <a:cubicBezTo>
                  <a:pt x="58" y="87"/>
                  <a:pt x="58" y="85"/>
                  <a:pt x="60" y="84"/>
                </a:cubicBezTo>
                <a:cubicBezTo>
                  <a:pt x="64" y="80"/>
                  <a:pt x="72" y="78"/>
                  <a:pt x="78" y="78"/>
                </a:cubicBezTo>
                <a:cubicBezTo>
                  <a:pt x="83" y="78"/>
                  <a:pt x="89" y="79"/>
                  <a:pt x="90" y="79"/>
                </a:cubicBezTo>
                <a:cubicBezTo>
                  <a:pt x="91" y="79"/>
                  <a:pt x="92" y="79"/>
                  <a:pt x="92" y="79"/>
                </a:cubicBezTo>
                <a:cubicBezTo>
                  <a:pt x="93" y="78"/>
                  <a:pt x="93" y="77"/>
                  <a:pt x="93" y="77"/>
                </a:cubicBezTo>
                <a:cubicBezTo>
                  <a:pt x="94" y="75"/>
                  <a:pt x="95" y="74"/>
                  <a:pt x="95" y="72"/>
                </a:cubicBezTo>
                <a:cubicBezTo>
                  <a:pt x="95" y="69"/>
                  <a:pt x="93" y="65"/>
                  <a:pt x="93" y="64"/>
                </a:cubicBezTo>
                <a:cubicBezTo>
                  <a:pt x="92" y="63"/>
                  <a:pt x="92" y="63"/>
                  <a:pt x="92" y="63"/>
                </a:cubicBezTo>
                <a:cubicBezTo>
                  <a:pt x="92" y="63"/>
                  <a:pt x="92" y="63"/>
                  <a:pt x="92" y="63"/>
                </a:cubicBezTo>
                <a:cubicBezTo>
                  <a:pt x="92" y="63"/>
                  <a:pt x="92" y="63"/>
                  <a:pt x="92" y="63"/>
                </a:cubicBezTo>
                <a:cubicBezTo>
                  <a:pt x="92" y="63"/>
                  <a:pt x="92" y="62"/>
                  <a:pt x="92" y="62"/>
                </a:cubicBezTo>
                <a:cubicBezTo>
                  <a:pt x="91" y="62"/>
                  <a:pt x="91" y="61"/>
                  <a:pt x="90" y="60"/>
                </a:cubicBezTo>
                <a:cubicBezTo>
                  <a:pt x="89" y="59"/>
                  <a:pt x="88" y="58"/>
                  <a:pt x="85" y="58"/>
                </a:cubicBezTo>
                <a:cubicBezTo>
                  <a:pt x="83" y="58"/>
                  <a:pt x="82" y="58"/>
                  <a:pt x="80" y="58"/>
                </a:cubicBezTo>
                <a:cubicBezTo>
                  <a:pt x="79" y="58"/>
                  <a:pt x="78" y="57"/>
                  <a:pt x="77" y="56"/>
                </a:cubicBezTo>
                <a:cubicBezTo>
                  <a:pt x="76" y="54"/>
                  <a:pt x="76" y="53"/>
                  <a:pt x="75" y="51"/>
                </a:cubicBezTo>
                <a:cubicBezTo>
                  <a:pt x="71" y="44"/>
                  <a:pt x="71" y="39"/>
                  <a:pt x="69" y="34"/>
                </a:cubicBezTo>
                <a:cubicBezTo>
                  <a:pt x="69" y="33"/>
                  <a:pt x="68" y="32"/>
                  <a:pt x="68" y="32"/>
                </a:cubicBezTo>
                <a:cubicBezTo>
                  <a:pt x="68" y="32"/>
                  <a:pt x="67" y="32"/>
                  <a:pt x="66" y="32"/>
                </a:cubicBezTo>
                <a:cubicBezTo>
                  <a:pt x="65" y="32"/>
                  <a:pt x="64" y="32"/>
                  <a:pt x="63" y="31"/>
                </a:cubicBezTo>
                <a:cubicBezTo>
                  <a:pt x="63" y="31"/>
                  <a:pt x="63" y="31"/>
                  <a:pt x="62" y="30"/>
                </a:cubicBezTo>
                <a:cubicBezTo>
                  <a:pt x="61" y="29"/>
                  <a:pt x="57" y="27"/>
                  <a:pt x="46" y="24"/>
                </a:cubicBezTo>
                <a:cubicBezTo>
                  <a:pt x="41" y="23"/>
                  <a:pt x="37" y="22"/>
                  <a:pt x="35" y="20"/>
                </a:cubicBezTo>
                <a:cubicBezTo>
                  <a:pt x="33" y="19"/>
                  <a:pt x="31" y="17"/>
                  <a:pt x="31" y="15"/>
                </a:cubicBezTo>
                <a:cubicBezTo>
                  <a:pt x="31" y="13"/>
                  <a:pt x="32" y="12"/>
                  <a:pt x="33" y="12"/>
                </a:cubicBezTo>
                <a:cubicBezTo>
                  <a:pt x="33" y="11"/>
                  <a:pt x="33" y="11"/>
                  <a:pt x="34" y="10"/>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31" name="Freeform 145"/>
          <p:cNvSpPr/>
          <p:nvPr/>
        </p:nvSpPr>
        <p:spPr bwMode="auto">
          <a:xfrm>
            <a:off x="4050960" y="6303945"/>
            <a:ext cx="63702" cy="34582"/>
          </a:xfrm>
          <a:custGeom>
            <a:avLst/>
            <a:gdLst>
              <a:gd name="T0" fmla="*/ 19 w 19"/>
              <a:gd name="T1" fmla="*/ 1 h 10"/>
              <a:gd name="T2" fmla="*/ 12 w 19"/>
              <a:gd name="T3" fmla="*/ 1 h 10"/>
              <a:gd name="T4" fmla="*/ 8 w 19"/>
              <a:gd name="T5" fmla="*/ 6 h 10"/>
              <a:gd name="T6" fmla="*/ 5 w 19"/>
              <a:gd name="T7" fmla="*/ 8 h 10"/>
              <a:gd name="T8" fmla="*/ 17 w 19"/>
              <a:gd name="T9" fmla="*/ 5 h 10"/>
              <a:gd name="T10" fmla="*/ 19 w 19"/>
              <a:gd name="T11" fmla="*/ 2 h 10"/>
              <a:gd name="T12" fmla="*/ 19 w 19"/>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19" h="10">
                <a:moveTo>
                  <a:pt x="19" y="1"/>
                </a:moveTo>
                <a:cubicBezTo>
                  <a:pt x="15" y="0"/>
                  <a:pt x="14" y="0"/>
                  <a:pt x="12" y="1"/>
                </a:cubicBezTo>
                <a:cubicBezTo>
                  <a:pt x="10" y="2"/>
                  <a:pt x="9" y="4"/>
                  <a:pt x="8" y="6"/>
                </a:cubicBezTo>
                <a:cubicBezTo>
                  <a:pt x="7" y="8"/>
                  <a:pt x="0" y="6"/>
                  <a:pt x="5" y="8"/>
                </a:cubicBezTo>
                <a:cubicBezTo>
                  <a:pt x="9" y="10"/>
                  <a:pt x="16" y="6"/>
                  <a:pt x="17" y="5"/>
                </a:cubicBezTo>
                <a:cubicBezTo>
                  <a:pt x="18" y="4"/>
                  <a:pt x="19" y="2"/>
                  <a:pt x="19" y="2"/>
                </a:cubicBezTo>
                <a:lnTo>
                  <a:pt x="19" y="1"/>
                </a:ln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32" name="Freeform 146"/>
          <p:cNvSpPr/>
          <p:nvPr/>
        </p:nvSpPr>
        <p:spPr bwMode="auto">
          <a:xfrm>
            <a:off x="3677849" y="5241036"/>
            <a:ext cx="214766" cy="1188491"/>
          </a:xfrm>
          <a:custGeom>
            <a:avLst/>
            <a:gdLst>
              <a:gd name="T0" fmla="*/ 48 w 65"/>
              <a:gd name="T1" fmla="*/ 334 h 360"/>
              <a:gd name="T2" fmla="*/ 28 w 65"/>
              <a:gd name="T3" fmla="*/ 329 h 360"/>
              <a:gd name="T4" fmla="*/ 23 w 65"/>
              <a:gd name="T5" fmla="*/ 317 h 360"/>
              <a:gd name="T6" fmla="*/ 11 w 65"/>
              <a:gd name="T7" fmla="*/ 308 h 360"/>
              <a:gd name="T8" fmla="*/ 17 w 65"/>
              <a:gd name="T9" fmla="*/ 288 h 360"/>
              <a:gd name="T10" fmla="*/ 23 w 65"/>
              <a:gd name="T11" fmla="*/ 277 h 360"/>
              <a:gd name="T12" fmla="*/ 26 w 65"/>
              <a:gd name="T13" fmla="*/ 258 h 360"/>
              <a:gd name="T14" fmla="*/ 26 w 65"/>
              <a:gd name="T15" fmla="*/ 256 h 360"/>
              <a:gd name="T16" fmla="*/ 26 w 65"/>
              <a:gd name="T17" fmla="*/ 250 h 360"/>
              <a:gd name="T18" fmla="*/ 31 w 65"/>
              <a:gd name="T19" fmla="*/ 248 h 360"/>
              <a:gd name="T20" fmla="*/ 32 w 65"/>
              <a:gd name="T21" fmla="*/ 246 h 360"/>
              <a:gd name="T22" fmla="*/ 25 w 65"/>
              <a:gd name="T23" fmla="*/ 226 h 360"/>
              <a:gd name="T24" fmla="*/ 25 w 65"/>
              <a:gd name="T25" fmla="*/ 214 h 360"/>
              <a:gd name="T26" fmla="*/ 25 w 65"/>
              <a:gd name="T27" fmla="*/ 202 h 360"/>
              <a:gd name="T28" fmla="*/ 33 w 65"/>
              <a:gd name="T29" fmla="*/ 190 h 360"/>
              <a:gd name="T30" fmla="*/ 33 w 65"/>
              <a:gd name="T31" fmla="*/ 183 h 360"/>
              <a:gd name="T32" fmla="*/ 36 w 65"/>
              <a:gd name="T33" fmla="*/ 161 h 360"/>
              <a:gd name="T34" fmla="*/ 38 w 65"/>
              <a:gd name="T35" fmla="*/ 151 h 360"/>
              <a:gd name="T36" fmla="*/ 40 w 65"/>
              <a:gd name="T37" fmla="*/ 128 h 360"/>
              <a:gd name="T38" fmla="*/ 41 w 65"/>
              <a:gd name="T39" fmla="*/ 113 h 360"/>
              <a:gd name="T40" fmla="*/ 48 w 65"/>
              <a:gd name="T41" fmla="*/ 85 h 360"/>
              <a:gd name="T42" fmla="*/ 52 w 65"/>
              <a:gd name="T43" fmla="*/ 64 h 360"/>
              <a:gd name="T44" fmla="*/ 65 w 65"/>
              <a:gd name="T45" fmla="*/ 44 h 360"/>
              <a:gd name="T46" fmla="*/ 58 w 65"/>
              <a:gd name="T47" fmla="*/ 38 h 360"/>
              <a:gd name="T48" fmla="*/ 57 w 65"/>
              <a:gd name="T49" fmla="*/ 31 h 360"/>
              <a:gd name="T50" fmla="*/ 54 w 65"/>
              <a:gd name="T51" fmla="*/ 24 h 360"/>
              <a:gd name="T52" fmla="*/ 52 w 65"/>
              <a:gd name="T53" fmla="*/ 15 h 360"/>
              <a:gd name="T54" fmla="*/ 49 w 65"/>
              <a:gd name="T55" fmla="*/ 9 h 360"/>
              <a:gd name="T56" fmla="*/ 47 w 65"/>
              <a:gd name="T57" fmla="*/ 0 h 360"/>
              <a:gd name="T58" fmla="*/ 42 w 65"/>
              <a:gd name="T59" fmla="*/ 5 h 360"/>
              <a:gd name="T60" fmla="*/ 41 w 65"/>
              <a:gd name="T61" fmla="*/ 16 h 360"/>
              <a:gd name="T62" fmla="*/ 41 w 65"/>
              <a:gd name="T63" fmla="*/ 40 h 360"/>
              <a:gd name="T64" fmla="*/ 39 w 65"/>
              <a:gd name="T65" fmla="*/ 55 h 360"/>
              <a:gd name="T66" fmla="*/ 35 w 65"/>
              <a:gd name="T67" fmla="*/ 79 h 360"/>
              <a:gd name="T68" fmla="*/ 30 w 65"/>
              <a:gd name="T69" fmla="*/ 109 h 360"/>
              <a:gd name="T70" fmla="*/ 29 w 65"/>
              <a:gd name="T71" fmla="*/ 136 h 360"/>
              <a:gd name="T72" fmla="*/ 15 w 65"/>
              <a:gd name="T73" fmla="*/ 174 h 360"/>
              <a:gd name="T74" fmla="*/ 13 w 65"/>
              <a:gd name="T75" fmla="*/ 195 h 360"/>
              <a:gd name="T76" fmla="*/ 10 w 65"/>
              <a:gd name="T77" fmla="*/ 216 h 360"/>
              <a:gd name="T78" fmla="*/ 9 w 65"/>
              <a:gd name="T79" fmla="*/ 233 h 360"/>
              <a:gd name="T80" fmla="*/ 21 w 65"/>
              <a:gd name="T81" fmla="*/ 224 h 360"/>
              <a:gd name="T82" fmla="*/ 14 w 65"/>
              <a:gd name="T83" fmla="*/ 251 h 360"/>
              <a:gd name="T84" fmla="*/ 9 w 65"/>
              <a:gd name="T85" fmla="*/ 263 h 360"/>
              <a:gd name="T86" fmla="*/ 6 w 65"/>
              <a:gd name="T87" fmla="*/ 272 h 360"/>
              <a:gd name="T88" fmla="*/ 5 w 65"/>
              <a:gd name="T89" fmla="*/ 284 h 360"/>
              <a:gd name="T90" fmla="*/ 8 w 65"/>
              <a:gd name="T91" fmla="*/ 302 h 360"/>
              <a:gd name="T92" fmla="*/ 6 w 65"/>
              <a:gd name="T93" fmla="*/ 309 h 360"/>
              <a:gd name="T94" fmla="*/ 13 w 65"/>
              <a:gd name="T95" fmla="*/ 326 h 360"/>
              <a:gd name="T96" fmla="*/ 16 w 65"/>
              <a:gd name="T97" fmla="*/ 337 h 360"/>
              <a:gd name="T98" fmla="*/ 35 w 65"/>
              <a:gd name="T99" fmla="*/ 350 h 360"/>
              <a:gd name="T100" fmla="*/ 44 w 65"/>
              <a:gd name="T101" fmla="*/ 345 h 360"/>
              <a:gd name="T102" fmla="*/ 51 w 65"/>
              <a:gd name="T103" fmla="*/ 360 h 360"/>
              <a:gd name="T104" fmla="*/ 52 w 65"/>
              <a:gd name="T105" fmla="*/ 340 h 360"/>
              <a:gd name="T106" fmla="*/ 50 w 65"/>
              <a:gd name="T107" fmla="*/ 334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5" h="360">
                <a:moveTo>
                  <a:pt x="50" y="334"/>
                </a:moveTo>
                <a:cubicBezTo>
                  <a:pt x="49" y="334"/>
                  <a:pt x="49" y="334"/>
                  <a:pt x="48" y="334"/>
                </a:cubicBezTo>
                <a:cubicBezTo>
                  <a:pt x="46" y="335"/>
                  <a:pt x="44" y="335"/>
                  <a:pt x="42" y="335"/>
                </a:cubicBezTo>
                <a:cubicBezTo>
                  <a:pt x="38" y="335"/>
                  <a:pt x="33" y="334"/>
                  <a:pt x="28" y="329"/>
                </a:cubicBezTo>
                <a:cubicBezTo>
                  <a:pt x="24" y="325"/>
                  <a:pt x="23" y="322"/>
                  <a:pt x="23" y="319"/>
                </a:cubicBezTo>
                <a:cubicBezTo>
                  <a:pt x="23" y="318"/>
                  <a:pt x="23" y="318"/>
                  <a:pt x="23" y="317"/>
                </a:cubicBezTo>
                <a:cubicBezTo>
                  <a:pt x="20" y="317"/>
                  <a:pt x="17" y="317"/>
                  <a:pt x="15" y="315"/>
                </a:cubicBezTo>
                <a:cubicBezTo>
                  <a:pt x="12" y="314"/>
                  <a:pt x="11" y="311"/>
                  <a:pt x="11" y="308"/>
                </a:cubicBezTo>
                <a:cubicBezTo>
                  <a:pt x="11" y="305"/>
                  <a:pt x="11" y="301"/>
                  <a:pt x="12" y="298"/>
                </a:cubicBezTo>
                <a:cubicBezTo>
                  <a:pt x="13" y="294"/>
                  <a:pt x="15" y="290"/>
                  <a:pt x="17" y="288"/>
                </a:cubicBezTo>
                <a:cubicBezTo>
                  <a:pt x="19" y="286"/>
                  <a:pt x="19" y="286"/>
                  <a:pt x="20" y="285"/>
                </a:cubicBezTo>
                <a:cubicBezTo>
                  <a:pt x="20" y="283"/>
                  <a:pt x="21" y="281"/>
                  <a:pt x="23" y="277"/>
                </a:cubicBezTo>
                <a:cubicBezTo>
                  <a:pt x="24" y="274"/>
                  <a:pt x="24" y="270"/>
                  <a:pt x="25" y="267"/>
                </a:cubicBezTo>
                <a:cubicBezTo>
                  <a:pt x="25" y="263"/>
                  <a:pt x="25" y="260"/>
                  <a:pt x="26" y="258"/>
                </a:cubicBezTo>
                <a:cubicBezTo>
                  <a:pt x="26" y="257"/>
                  <a:pt x="26" y="257"/>
                  <a:pt x="26" y="257"/>
                </a:cubicBezTo>
                <a:cubicBezTo>
                  <a:pt x="26" y="256"/>
                  <a:pt x="26" y="256"/>
                  <a:pt x="26" y="256"/>
                </a:cubicBezTo>
                <a:cubicBezTo>
                  <a:pt x="25" y="255"/>
                  <a:pt x="25" y="255"/>
                  <a:pt x="24" y="253"/>
                </a:cubicBezTo>
                <a:cubicBezTo>
                  <a:pt x="24" y="252"/>
                  <a:pt x="25" y="251"/>
                  <a:pt x="26" y="250"/>
                </a:cubicBezTo>
                <a:cubicBezTo>
                  <a:pt x="27" y="250"/>
                  <a:pt x="27" y="250"/>
                  <a:pt x="28" y="250"/>
                </a:cubicBezTo>
                <a:cubicBezTo>
                  <a:pt x="29" y="250"/>
                  <a:pt x="30" y="249"/>
                  <a:pt x="31" y="248"/>
                </a:cubicBezTo>
                <a:cubicBezTo>
                  <a:pt x="32" y="248"/>
                  <a:pt x="33" y="247"/>
                  <a:pt x="33" y="247"/>
                </a:cubicBezTo>
                <a:cubicBezTo>
                  <a:pt x="32" y="247"/>
                  <a:pt x="33" y="247"/>
                  <a:pt x="32" y="246"/>
                </a:cubicBezTo>
                <a:cubicBezTo>
                  <a:pt x="28" y="241"/>
                  <a:pt x="26" y="233"/>
                  <a:pt x="26" y="228"/>
                </a:cubicBezTo>
                <a:cubicBezTo>
                  <a:pt x="26" y="227"/>
                  <a:pt x="26" y="227"/>
                  <a:pt x="25" y="226"/>
                </a:cubicBezTo>
                <a:cubicBezTo>
                  <a:pt x="24" y="225"/>
                  <a:pt x="24" y="223"/>
                  <a:pt x="24" y="220"/>
                </a:cubicBezTo>
                <a:cubicBezTo>
                  <a:pt x="24" y="219"/>
                  <a:pt x="24" y="217"/>
                  <a:pt x="25" y="214"/>
                </a:cubicBezTo>
                <a:cubicBezTo>
                  <a:pt x="25" y="212"/>
                  <a:pt x="25" y="210"/>
                  <a:pt x="25" y="208"/>
                </a:cubicBezTo>
                <a:cubicBezTo>
                  <a:pt x="25" y="206"/>
                  <a:pt x="25" y="204"/>
                  <a:pt x="25" y="202"/>
                </a:cubicBezTo>
                <a:cubicBezTo>
                  <a:pt x="25" y="200"/>
                  <a:pt x="26" y="196"/>
                  <a:pt x="29" y="194"/>
                </a:cubicBezTo>
                <a:cubicBezTo>
                  <a:pt x="31" y="191"/>
                  <a:pt x="33" y="190"/>
                  <a:pt x="33" y="190"/>
                </a:cubicBezTo>
                <a:cubicBezTo>
                  <a:pt x="33" y="190"/>
                  <a:pt x="33" y="189"/>
                  <a:pt x="33" y="189"/>
                </a:cubicBezTo>
                <a:cubicBezTo>
                  <a:pt x="33" y="188"/>
                  <a:pt x="33" y="186"/>
                  <a:pt x="33" y="183"/>
                </a:cubicBezTo>
                <a:cubicBezTo>
                  <a:pt x="33" y="180"/>
                  <a:pt x="33" y="177"/>
                  <a:pt x="33" y="175"/>
                </a:cubicBezTo>
                <a:cubicBezTo>
                  <a:pt x="33" y="169"/>
                  <a:pt x="33" y="165"/>
                  <a:pt x="36" y="161"/>
                </a:cubicBezTo>
                <a:cubicBezTo>
                  <a:pt x="37" y="161"/>
                  <a:pt x="38" y="158"/>
                  <a:pt x="38" y="155"/>
                </a:cubicBezTo>
                <a:cubicBezTo>
                  <a:pt x="38" y="154"/>
                  <a:pt x="38" y="153"/>
                  <a:pt x="38" y="151"/>
                </a:cubicBezTo>
                <a:cubicBezTo>
                  <a:pt x="38" y="149"/>
                  <a:pt x="38" y="147"/>
                  <a:pt x="38" y="145"/>
                </a:cubicBezTo>
                <a:cubicBezTo>
                  <a:pt x="40" y="140"/>
                  <a:pt x="40" y="135"/>
                  <a:pt x="40" y="128"/>
                </a:cubicBezTo>
                <a:cubicBezTo>
                  <a:pt x="40" y="125"/>
                  <a:pt x="40" y="123"/>
                  <a:pt x="40" y="120"/>
                </a:cubicBezTo>
                <a:cubicBezTo>
                  <a:pt x="40" y="118"/>
                  <a:pt x="40" y="116"/>
                  <a:pt x="41" y="113"/>
                </a:cubicBezTo>
                <a:cubicBezTo>
                  <a:pt x="42" y="110"/>
                  <a:pt x="42" y="104"/>
                  <a:pt x="43" y="99"/>
                </a:cubicBezTo>
                <a:cubicBezTo>
                  <a:pt x="44" y="93"/>
                  <a:pt x="45" y="88"/>
                  <a:pt x="48" y="85"/>
                </a:cubicBezTo>
                <a:cubicBezTo>
                  <a:pt x="49" y="83"/>
                  <a:pt x="50" y="81"/>
                  <a:pt x="50" y="77"/>
                </a:cubicBezTo>
                <a:cubicBezTo>
                  <a:pt x="50" y="74"/>
                  <a:pt x="50" y="69"/>
                  <a:pt x="52" y="64"/>
                </a:cubicBezTo>
                <a:cubicBezTo>
                  <a:pt x="56" y="55"/>
                  <a:pt x="58" y="52"/>
                  <a:pt x="63" y="47"/>
                </a:cubicBezTo>
                <a:cubicBezTo>
                  <a:pt x="64" y="46"/>
                  <a:pt x="65" y="45"/>
                  <a:pt x="65" y="44"/>
                </a:cubicBezTo>
                <a:cubicBezTo>
                  <a:pt x="65" y="44"/>
                  <a:pt x="65" y="44"/>
                  <a:pt x="64" y="44"/>
                </a:cubicBezTo>
                <a:cubicBezTo>
                  <a:pt x="62" y="43"/>
                  <a:pt x="59" y="41"/>
                  <a:pt x="58" y="38"/>
                </a:cubicBezTo>
                <a:cubicBezTo>
                  <a:pt x="57" y="35"/>
                  <a:pt x="57" y="34"/>
                  <a:pt x="57" y="32"/>
                </a:cubicBezTo>
                <a:cubicBezTo>
                  <a:pt x="57" y="32"/>
                  <a:pt x="57" y="31"/>
                  <a:pt x="57" y="31"/>
                </a:cubicBezTo>
                <a:cubicBezTo>
                  <a:pt x="57" y="30"/>
                  <a:pt x="57" y="29"/>
                  <a:pt x="56" y="28"/>
                </a:cubicBezTo>
                <a:cubicBezTo>
                  <a:pt x="56" y="26"/>
                  <a:pt x="55" y="26"/>
                  <a:pt x="54" y="24"/>
                </a:cubicBezTo>
                <a:cubicBezTo>
                  <a:pt x="53" y="23"/>
                  <a:pt x="51" y="22"/>
                  <a:pt x="51" y="19"/>
                </a:cubicBezTo>
                <a:cubicBezTo>
                  <a:pt x="51" y="17"/>
                  <a:pt x="52" y="16"/>
                  <a:pt x="52" y="15"/>
                </a:cubicBezTo>
                <a:cubicBezTo>
                  <a:pt x="52" y="14"/>
                  <a:pt x="52" y="14"/>
                  <a:pt x="51" y="13"/>
                </a:cubicBezTo>
                <a:cubicBezTo>
                  <a:pt x="50" y="12"/>
                  <a:pt x="49" y="10"/>
                  <a:pt x="49" y="9"/>
                </a:cubicBezTo>
                <a:cubicBezTo>
                  <a:pt x="49" y="7"/>
                  <a:pt x="49" y="6"/>
                  <a:pt x="49" y="4"/>
                </a:cubicBezTo>
                <a:cubicBezTo>
                  <a:pt x="49" y="3"/>
                  <a:pt x="48" y="2"/>
                  <a:pt x="47" y="0"/>
                </a:cubicBezTo>
                <a:cubicBezTo>
                  <a:pt x="47" y="0"/>
                  <a:pt x="47" y="1"/>
                  <a:pt x="47" y="1"/>
                </a:cubicBezTo>
                <a:cubicBezTo>
                  <a:pt x="46" y="2"/>
                  <a:pt x="44" y="3"/>
                  <a:pt x="42" y="5"/>
                </a:cubicBezTo>
                <a:cubicBezTo>
                  <a:pt x="43" y="5"/>
                  <a:pt x="43" y="5"/>
                  <a:pt x="43" y="5"/>
                </a:cubicBezTo>
                <a:cubicBezTo>
                  <a:pt x="43" y="5"/>
                  <a:pt x="41" y="12"/>
                  <a:pt x="41" y="16"/>
                </a:cubicBezTo>
                <a:cubicBezTo>
                  <a:pt x="41" y="20"/>
                  <a:pt x="38" y="20"/>
                  <a:pt x="39" y="26"/>
                </a:cubicBezTo>
                <a:cubicBezTo>
                  <a:pt x="41" y="33"/>
                  <a:pt x="43" y="37"/>
                  <a:pt x="41" y="40"/>
                </a:cubicBezTo>
                <a:cubicBezTo>
                  <a:pt x="39" y="43"/>
                  <a:pt x="38" y="43"/>
                  <a:pt x="38" y="45"/>
                </a:cubicBezTo>
                <a:cubicBezTo>
                  <a:pt x="37" y="48"/>
                  <a:pt x="40" y="50"/>
                  <a:pt x="39" y="55"/>
                </a:cubicBezTo>
                <a:cubicBezTo>
                  <a:pt x="38" y="61"/>
                  <a:pt x="41" y="66"/>
                  <a:pt x="38" y="69"/>
                </a:cubicBezTo>
                <a:cubicBezTo>
                  <a:pt x="36" y="72"/>
                  <a:pt x="37" y="72"/>
                  <a:pt x="35" y="79"/>
                </a:cubicBezTo>
                <a:cubicBezTo>
                  <a:pt x="34" y="87"/>
                  <a:pt x="32" y="92"/>
                  <a:pt x="31" y="98"/>
                </a:cubicBezTo>
                <a:cubicBezTo>
                  <a:pt x="30" y="105"/>
                  <a:pt x="31" y="106"/>
                  <a:pt x="30" y="109"/>
                </a:cubicBezTo>
                <a:cubicBezTo>
                  <a:pt x="29" y="112"/>
                  <a:pt x="26" y="111"/>
                  <a:pt x="28" y="117"/>
                </a:cubicBezTo>
                <a:cubicBezTo>
                  <a:pt x="31" y="124"/>
                  <a:pt x="31" y="132"/>
                  <a:pt x="29" y="136"/>
                </a:cubicBezTo>
                <a:cubicBezTo>
                  <a:pt x="26" y="140"/>
                  <a:pt x="32" y="142"/>
                  <a:pt x="24" y="157"/>
                </a:cubicBezTo>
                <a:cubicBezTo>
                  <a:pt x="17" y="172"/>
                  <a:pt x="16" y="172"/>
                  <a:pt x="15" y="174"/>
                </a:cubicBezTo>
                <a:cubicBezTo>
                  <a:pt x="14" y="175"/>
                  <a:pt x="12" y="177"/>
                  <a:pt x="12" y="178"/>
                </a:cubicBezTo>
                <a:cubicBezTo>
                  <a:pt x="12" y="179"/>
                  <a:pt x="12" y="189"/>
                  <a:pt x="13" y="195"/>
                </a:cubicBezTo>
                <a:cubicBezTo>
                  <a:pt x="14" y="201"/>
                  <a:pt x="13" y="198"/>
                  <a:pt x="11" y="203"/>
                </a:cubicBezTo>
                <a:cubicBezTo>
                  <a:pt x="10" y="208"/>
                  <a:pt x="8" y="212"/>
                  <a:pt x="10" y="216"/>
                </a:cubicBezTo>
                <a:cubicBezTo>
                  <a:pt x="11" y="219"/>
                  <a:pt x="16" y="217"/>
                  <a:pt x="13" y="220"/>
                </a:cubicBezTo>
                <a:cubicBezTo>
                  <a:pt x="10" y="223"/>
                  <a:pt x="6" y="232"/>
                  <a:pt x="9" y="233"/>
                </a:cubicBezTo>
                <a:cubicBezTo>
                  <a:pt x="12" y="233"/>
                  <a:pt x="16" y="224"/>
                  <a:pt x="18" y="222"/>
                </a:cubicBezTo>
                <a:cubicBezTo>
                  <a:pt x="19" y="220"/>
                  <a:pt x="22" y="219"/>
                  <a:pt x="21" y="224"/>
                </a:cubicBezTo>
                <a:cubicBezTo>
                  <a:pt x="20" y="229"/>
                  <a:pt x="17" y="229"/>
                  <a:pt x="17" y="236"/>
                </a:cubicBezTo>
                <a:cubicBezTo>
                  <a:pt x="17" y="244"/>
                  <a:pt x="13" y="247"/>
                  <a:pt x="14" y="251"/>
                </a:cubicBezTo>
                <a:cubicBezTo>
                  <a:pt x="16" y="254"/>
                  <a:pt x="11" y="261"/>
                  <a:pt x="11" y="261"/>
                </a:cubicBezTo>
                <a:cubicBezTo>
                  <a:pt x="11" y="261"/>
                  <a:pt x="13" y="263"/>
                  <a:pt x="9" y="263"/>
                </a:cubicBezTo>
                <a:cubicBezTo>
                  <a:pt x="6" y="264"/>
                  <a:pt x="3" y="262"/>
                  <a:pt x="1" y="266"/>
                </a:cubicBezTo>
                <a:cubicBezTo>
                  <a:pt x="0" y="270"/>
                  <a:pt x="4" y="270"/>
                  <a:pt x="6" y="272"/>
                </a:cubicBezTo>
                <a:cubicBezTo>
                  <a:pt x="7" y="273"/>
                  <a:pt x="10" y="277"/>
                  <a:pt x="9" y="279"/>
                </a:cubicBezTo>
                <a:cubicBezTo>
                  <a:pt x="7" y="281"/>
                  <a:pt x="6" y="280"/>
                  <a:pt x="5" y="284"/>
                </a:cubicBezTo>
                <a:cubicBezTo>
                  <a:pt x="4" y="287"/>
                  <a:pt x="4" y="293"/>
                  <a:pt x="4" y="296"/>
                </a:cubicBezTo>
                <a:cubicBezTo>
                  <a:pt x="5" y="299"/>
                  <a:pt x="8" y="299"/>
                  <a:pt x="8" y="302"/>
                </a:cubicBezTo>
                <a:cubicBezTo>
                  <a:pt x="8" y="305"/>
                  <a:pt x="3" y="306"/>
                  <a:pt x="4" y="308"/>
                </a:cubicBezTo>
                <a:cubicBezTo>
                  <a:pt x="5" y="309"/>
                  <a:pt x="6" y="308"/>
                  <a:pt x="6" y="309"/>
                </a:cubicBezTo>
                <a:cubicBezTo>
                  <a:pt x="6" y="311"/>
                  <a:pt x="7" y="317"/>
                  <a:pt x="8" y="321"/>
                </a:cubicBezTo>
                <a:cubicBezTo>
                  <a:pt x="9" y="326"/>
                  <a:pt x="14" y="324"/>
                  <a:pt x="13" y="326"/>
                </a:cubicBezTo>
                <a:cubicBezTo>
                  <a:pt x="13" y="329"/>
                  <a:pt x="10" y="327"/>
                  <a:pt x="13" y="332"/>
                </a:cubicBezTo>
                <a:cubicBezTo>
                  <a:pt x="16" y="337"/>
                  <a:pt x="17" y="333"/>
                  <a:pt x="16" y="337"/>
                </a:cubicBezTo>
                <a:cubicBezTo>
                  <a:pt x="16" y="341"/>
                  <a:pt x="26" y="348"/>
                  <a:pt x="28" y="348"/>
                </a:cubicBezTo>
                <a:cubicBezTo>
                  <a:pt x="29" y="348"/>
                  <a:pt x="29" y="360"/>
                  <a:pt x="35" y="350"/>
                </a:cubicBezTo>
                <a:cubicBezTo>
                  <a:pt x="41" y="339"/>
                  <a:pt x="38" y="339"/>
                  <a:pt x="41" y="341"/>
                </a:cubicBezTo>
                <a:cubicBezTo>
                  <a:pt x="44" y="344"/>
                  <a:pt x="44" y="341"/>
                  <a:pt x="44" y="345"/>
                </a:cubicBezTo>
                <a:cubicBezTo>
                  <a:pt x="45" y="349"/>
                  <a:pt x="35" y="351"/>
                  <a:pt x="40" y="355"/>
                </a:cubicBezTo>
                <a:cubicBezTo>
                  <a:pt x="46" y="359"/>
                  <a:pt x="47" y="356"/>
                  <a:pt x="51" y="360"/>
                </a:cubicBezTo>
                <a:cubicBezTo>
                  <a:pt x="51" y="360"/>
                  <a:pt x="51" y="360"/>
                  <a:pt x="52" y="360"/>
                </a:cubicBezTo>
                <a:cubicBezTo>
                  <a:pt x="52" y="340"/>
                  <a:pt x="52" y="340"/>
                  <a:pt x="52" y="340"/>
                </a:cubicBezTo>
                <a:cubicBezTo>
                  <a:pt x="52" y="337"/>
                  <a:pt x="51" y="335"/>
                  <a:pt x="51" y="334"/>
                </a:cubicBezTo>
                <a:cubicBezTo>
                  <a:pt x="50" y="334"/>
                  <a:pt x="50" y="334"/>
                  <a:pt x="50" y="334"/>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33" name="Freeform 147"/>
          <p:cNvSpPr/>
          <p:nvPr/>
        </p:nvSpPr>
        <p:spPr bwMode="auto">
          <a:xfrm>
            <a:off x="4105561" y="6303945"/>
            <a:ext cx="58241" cy="30942"/>
          </a:xfrm>
          <a:custGeom>
            <a:avLst/>
            <a:gdLst>
              <a:gd name="T0" fmla="*/ 15 w 18"/>
              <a:gd name="T1" fmla="*/ 0 h 9"/>
              <a:gd name="T2" fmla="*/ 11 w 18"/>
              <a:gd name="T3" fmla="*/ 0 h 9"/>
              <a:gd name="T4" fmla="*/ 8 w 18"/>
              <a:gd name="T5" fmla="*/ 0 h 9"/>
              <a:gd name="T6" fmla="*/ 3 w 18"/>
              <a:gd name="T7" fmla="*/ 5 h 9"/>
              <a:gd name="T8" fmla="*/ 2 w 18"/>
              <a:gd name="T9" fmla="*/ 9 h 9"/>
              <a:gd name="T10" fmla="*/ 10 w 18"/>
              <a:gd name="T11" fmla="*/ 6 h 9"/>
              <a:gd name="T12" fmla="*/ 17 w 18"/>
              <a:gd name="T13" fmla="*/ 4 h 9"/>
              <a:gd name="T14" fmla="*/ 15 w 18"/>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9">
                <a:moveTo>
                  <a:pt x="15" y="0"/>
                </a:moveTo>
                <a:cubicBezTo>
                  <a:pt x="13" y="0"/>
                  <a:pt x="11" y="0"/>
                  <a:pt x="11" y="0"/>
                </a:cubicBezTo>
                <a:cubicBezTo>
                  <a:pt x="10" y="1"/>
                  <a:pt x="8" y="0"/>
                  <a:pt x="8" y="0"/>
                </a:cubicBezTo>
                <a:cubicBezTo>
                  <a:pt x="6" y="2"/>
                  <a:pt x="5" y="4"/>
                  <a:pt x="3" y="5"/>
                </a:cubicBezTo>
                <a:cubicBezTo>
                  <a:pt x="2" y="6"/>
                  <a:pt x="0" y="8"/>
                  <a:pt x="2" y="9"/>
                </a:cubicBezTo>
                <a:cubicBezTo>
                  <a:pt x="3" y="9"/>
                  <a:pt x="9" y="7"/>
                  <a:pt x="10" y="6"/>
                </a:cubicBezTo>
                <a:cubicBezTo>
                  <a:pt x="10" y="5"/>
                  <a:pt x="18" y="6"/>
                  <a:pt x="17" y="4"/>
                </a:cubicBezTo>
                <a:cubicBezTo>
                  <a:pt x="16" y="2"/>
                  <a:pt x="17" y="1"/>
                  <a:pt x="15" y="0"/>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34" name="Freeform 148"/>
          <p:cNvSpPr/>
          <p:nvPr/>
        </p:nvSpPr>
        <p:spPr bwMode="auto">
          <a:xfrm>
            <a:off x="2294612" y="3244444"/>
            <a:ext cx="1598002" cy="773521"/>
          </a:xfrm>
          <a:custGeom>
            <a:avLst/>
            <a:gdLst>
              <a:gd name="T0" fmla="*/ 108 w 484"/>
              <a:gd name="T1" fmla="*/ 171 h 234"/>
              <a:gd name="T2" fmla="*/ 128 w 484"/>
              <a:gd name="T3" fmla="*/ 176 h 234"/>
              <a:gd name="T4" fmla="*/ 137 w 484"/>
              <a:gd name="T5" fmla="*/ 173 h 234"/>
              <a:gd name="T6" fmla="*/ 150 w 484"/>
              <a:gd name="T7" fmla="*/ 171 h 234"/>
              <a:gd name="T8" fmla="*/ 176 w 484"/>
              <a:gd name="T9" fmla="*/ 192 h 234"/>
              <a:gd name="T10" fmla="*/ 182 w 484"/>
              <a:gd name="T11" fmla="*/ 189 h 234"/>
              <a:gd name="T12" fmla="*/ 211 w 484"/>
              <a:gd name="T13" fmla="*/ 206 h 234"/>
              <a:gd name="T14" fmla="*/ 217 w 484"/>
              <a:gd name="T15" fmla="*/ 215 h 234"/>
              <a:gd name="T16" fmla="*/ 223 w 484"/>
              <a:gd name="T17" fmla="*/ 222 h 234"/>
              <a:gd name="T18" fmla="*/ 233 w 484"/>
              <a:gd name="T19" fmla="*/ 209 h 234"/>
              <a:gd name="T20" fmla="*/ 270 w 484"/>
              <a:gd name="T21" fmla="*/ 192 h 234"/>
              <a:gd name="T22" fmla="*/ 291 w 484"/>
              <a:gd name="T23" fmla="*/ 197 h 234"/>
              <a:gd name="T24" fmla="*/ 304 w 484"/>
              <a:gd name="T25" fmla="*/ 186 h 234"/>
              <a:gd name="T26" fmla="*/ 333 w 484"/>
              <a:gd name="T27" fmla="*/ 192 h 234"/>
              <a:gd name="T28" fmla="*/ 352 w 484"/>
              <a:gd name="T29" fmla="*/ 207 h 234"/>
              <a:gd name="T30" fmla="*/ 362 w 484"/>
              <a:gd name="T31" fmla="*/ 222 h 234"/>
              <a:gd name="T32" fmla="*/ 377 w 484"/>
              <a:gd name="T33" fmla="*/ 219 h 234"/>
              <a:gd name="T34" fmla="*/ 389 w 484"/>
              <a:gd name="T35" fmla="*/ 155 h 234"/>
              <a:gd name="T36" fmla="*/ 409 w 484"/>
              <a:gd name="T37" fmla="*/ 126 h 234"/>
              <a:gd name="T38" fmla="*/ 413 w 484"/>
              <a:gd name="T39" fmla="*/ 113 h 234"/>
              <a:gd name="T40" fmla="*/ 417 w 484"/>
              <a:gd name="T41" fmla="*/ 100 h 234"/>
              <a:gd name="T42" fmla="*/ 436 w 484"/>
              <a:gd name="T43" fmla="*/ 87 h 234"/>
              <a:gd name="T44" fmla="*/ 451 w 484"/>
              <a:gd name="T45" fmla="*/ 79 h 234"/>
              <a:gd name="T46" fmla="*/ 456 w 484"/>
              <a:gd name="T47" fmla="*/ 64 h 234"/>
              <a:gd name="T48" fmla="*/ 478 w 484"/>
              <a:gd name="T49" fmla="*/ 47 h 234"/>
              <a:gd name="T50" fmla="*/ 484 w 484"/>
              <a:gd name="T51" fmla="*/ 42 h 234"/>
              <a:gd name="T52" fmla="*/ 477 w 484"/>
              <a:gd name="T53" fmla="*/ 26 h 234"/>
              <a:gd name="T54" fmla="*/ 471 w 484"/>
              <a:gd name="T55" fmla="*/ 19 h 234"/>
              <a:gd name="T56" fmla="*/ 465 w 484"/>
              <a:gd name="T57" fmla="*/ 21 h 234"/>
              <a:gd name="T58" fmla="*/ 456 w 484"/>
              <a:gd name="T59" fmla="*/ 39 h 234"/>
              <a:gd name="T60" fmla="*/ 441 w 484"/>
              <a:gd name="T61" fmla="*/ 44 h 234"/>
              <a:gd name="T62" fmla="*/ 407 w 484"/>
              <a:gd name="T63" fmla="*/ 57 h 234"/>
              <a:gd name="T64" fmla="*/ 400 w 484"/>
              <a:gd name="T65" fmla="*/ 64 h 234"/>
              <a:gd name="T66" fmla="*/ 387 w 484"/>
              <a:gd name="T67" fmla="*/ 64 h 234"/>
              <a:gd name="T68" fmla="*/ 378 w 484"/>
              <a:gd name="T69" fmla="*/ 76 h 234"/>
              <a:gd name="T70" fmla="*/ 350 w 484"/>
              <a:gd name="T71" fmla="*/ 80 h 234"/>
              <a:gd name="T72" fmla="*/ 354 w 484"/>
              <a:gd name="T73" fmla="*/ 61 h 234"/>
              <a:gd name="T74" fmla="*/ 350 w 484"/>
              <a:gd name="T75" fmla="*/ 55 h 234"/>
              <a:gd name="T76" fmla="*/ 346 w 484"/>
              <a:gd name="T77" fmla="*/ 42 h 234"/>
              <a:gd name="T78" fmla="*/ 337 w 484"/>
              <a:gd name="T79" fmla="*/ 39 h 234"/>
              <a:gd name="T80" fmla="*/ 328 w 484"/>
              <a:gd name="T81" fmla="*/ 47 h 234"/>
              <a:gd name="T82" fmla="*/ 324 w 484"/>
              <a:gd name="T83" fmla="*/ 68 h 234"/>
              <a:gd name="T84" fmla="*/ 313 w 484"/>
              <a:gd name="T85" fmla="*/ 76 h 234"/>
              <a:gd name="T86" fmla="*/ 311 w 484"/>
              <a:gd name="T87" fmla="*/ 43 h 234"/>
              <a:gd name="T88" fmla="*/ 313 w 484"/>
              <a:gd name="T89" fmla="*/ 33 h 234"/>
              <a:gd name="T90" fmla="*/ 310 w 484"/>
              <a:gd name="T91" fmla="*/ 30 h 234"/>
              <a:gd name="T92" fmla="*/ 296 w 484"/>
              <a:gd name="T93" fmla="*/ 28 h 234"/>
              <a:gd name="T94" fmla="*/ 291 w 484"/>
              <a:gd name="T95" fmla="*/ 28 h 234"/>
              <a:gd name="T96" fmla="*/ 276 w 484"/>
              <a:gd name="T97" fmla="*/ 23 h 234"/>
              <a:gd name="T98" fmla="*/ 288 w 484"/>
              <a:gd name="T99" fmla="*/ 12 h 234"/>
              <a:gd name="T100" fmla="*/ 278 w 484"/>
              <a:gd name="T101" fmla="*/ 10 h 234"/>
              <a:gd name="T102" fmla="*/ 255 w 484"/>
              <a:gd name="T103" fmla="*/ 5 h 234"/>
              <a:gd name="T104" fmla="*/ 248 w 484"/>
              <a:gd name="T105" fmla="*/ 2 h 234"/>
              <a:gd name="T106" fmla="*/ 25 w 484"/>
              <a:gd name="T107" fmla="*/ 3 h 234"/>
              <a:gd name="T108" fmla="*/ 18 w 484"/>
              <a:gd name="T109" fmla="*/ 9 h 234"/>
              <a:gd name="T110" fmla="*/ 8 w 484"/>
              <a:gd name="T111" fmla="*/ 10 h 234"/>
              <a:gd name="T112" fmla="*/ 2 w 484"/>
              <a:gd name="T113" fmla="*/ 13 h 234"/>
              <a:gd name="T114" fmla="*/ 8 w 484"/>
              <a:gd name="T115" fmla="*/ 42 h 234"/>
              <a:gd name="T116" fmla="*/ 4 w 484"/>
              <a:gd name="T117" fmla="*/ 85 h 234"/>
              <a:gd name="T118" fmla="*/ 23 w 484"/>
              <a:gd name="T119" fmla="*/ 113 h 234"/>
              <a:gd name="T120" fmla="*/ 31 w 484"/>
              <a:gd name="T121" fmla="*/ 136 h 234"/>
              <a:gd name="T122" fmla="*/ 50 w 484"/>
              <a:gd name="T123" fmla="*/ 151 h 234"/>
              <a:gd name="T124" fmla="*/ 67 w 484"/>
              <a:gd name="T125" fmla="*/ 162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4" h="234">
                <a:moveTo>
                  <a:pt x="87" y="161"/>
                </a:moveTo>
                <a:cubicBezTo>
                  <a:pt x="92" y="164"/>
                  <a:pt x="94" y="166"/>
                  <a:pt x="95" y="167"/>
                </a:cubicBezTo>
                <a:cubicBezTo>
                  <a:pt x="97" y="168"/>
                  <a:pt x="100" y="170"/>
                  <a:pt x="108" y="171"/>
                </a:cubicBezTo>
                <a:cubicBezTo>
                  <a:pt x="114" y="172"/>
                  <a:pt x="118" y="174"/>
                  <a:pt x="121" y="175"/>
                </a:cubicBezTo>
                <a:cubicBezTo>
                  <a:pt x="123" y="176"/>
                  <a:pt x="124" y="176"/>
                  <a:pt x="126" y="176"/>
                </a:cubicBezTo>
                <a:cubicBezTo>
                  <a:pt x="126" y="176"/>
                  <a:pt x="127" y="176"/>
                  <a:pt x="128" y="176"/>
                </a:cubicBezTo>
                <a:cubicBezTo>
                  <a:pt x="131" y="175"/>
                  <a:pt x="132" y="175"/>
                  <a:pt x="133" y="174"/>
                </a:cubicBezTo>
                <a:cubicBezTo>
                  <a:pt x="134" y="174"/>
                  <a:pt x="135" y="173"/>
                  <a:pt x="137" y="173"/>
                </a:cubicBezTo>
                <a:cubicBezTo>
                  <a:pt x="137" y="173"/>
                  <a:pt x="137" y="173"/>
                  <a:pt x="137" y="173"/>
                </a:cubicBezTo>
                <a:cubicBezTo>
                  <a:pt x="137" y="172"/>
                  <a:pt x="137" y="171"/>
                  <a:pt x="138" y="170"/>
                </a:cubicBezTo>
                <a:cubicBezTo>
                  <a:pt x="139" y="169"/>
                  <a:pt x="140" y="169"/>
                  <a:pt x="141" y="169"/>
                </a:cubicBezTo>
                <a:cubicBezTo>
                  <a:pt x="143" y="169"/>
                  <a:pt x="146" y="170"/>
                  <a:pt x="150" y="171"/>
                </a:cubicBezTo>
                <a:cubicBezTo>
                  <a:pt x="159" y="174"/>
                  <a:pt x="164" y="177"/>
                  <a:pt x="166" y="180"/>
                </a:cubicBezTo>
                <a:cubicBezTo>
                  <a:pt x="169" y="183"/>
                  <a:pt x="170" y="185"/>
                  <a:pt x="171" y="186"/>
                </a:cubicBezTo>
                <a:cubicBezTo>
                  <a:pt x="173" y="188"/>
                  <a:pt x="175" y="190"/>
                  <a:pt x="176" y="192"/>
                </a:cubicBezTo>
                <a:cubicBezTo>
                  <a:pt x="177" y="193"/>
                  <a:pt x="178" y="194"/>
                  <a:pt x="179" y="195"/>
                </a:cubicBezTo>
                <a:cubicBezTo>
                  <a:pt x="179" y="195"/>
                  <a:pt x="179" y="195"/>
                  <a:pt x="179" y="195"/>
                </a:cubicBezTo>
                <a:cubicBezTo>
                  <a:pt x="180" y="193"/>
                  <a:pt x="180" y="191"/>
                  <a:pt x="182" y="189"/>
                </a:cubicBezTo>
                <a:cubicBezTo>
                  <a:pt x="184" y="188"/>
                  <a:pt x="185" y="187"/>
                  <a:pt x="188" y="187"/>
                </a:cubicBezTo>
                <a:cubicBezTo>
                  <a:pt x="189" y="187"/>
                  <a:pt x="192" y="188"/>
                  <a:pt x="194" y="189"/>
                </a:cubicBezTo>
                <a:cubicBezTo>
                  <a:pt x="207" y="195"/>
                  <a:pt x="208" y="203"/>
                  <a:pt x="211" y="206"/>
                </a:cubicBezTo>
                <a:cubicBezTo>
                  <a:pt x="212" y="207"/>
                  <a:pt x="213" y="208"/>
                  <a:pt x="213" y="208"/>
                </a:cubicBezTo>
                <a:cubicBezTo>
                  <a:pt x="214" y="209"/>
                  <a:pt x="214" y="210"/>
                  <a:pt x="214" y="211"/>
                </a:cubicBezTo>
                <a:cubicBezTo>
                  <a:pt x="214" y="211"/>
                  <a:pt x="214" y="212"/>
                  <a:pt x="217" y="215"/>
                </a:cubicBezTo>
                <a:cubicBezTo>
                  <a:pt x="218" y="217"/>
                  <a:pt x="219" y="219"/>
                  <a:pt x="219" y="220"/>
                </a:cubicBezTo>
                <a:cubicBezTo>
                  <a:pt x="219" y="221"/>
                  <a:pt x="219" y="221"/>
                  <a:pt x="219" y="221"/>
                </a:cubicBezTo>
                <a:cubicBezTo>
                  <a:pt x="219" y="221"/>
                  <a:pt x="221" y="222"/>
                  <a:pt x="223" y="222"/>
                </a:cubicBezTo>
                <a:cubicBezTo>
                  <a:pt x="227" y="223"/>
                  <a:pt x="230" y="224"/>
                  <a:pt x="231" y="224"/>
                </a:cubicBezTo>
                <a:cubicBezTo>
                  <a:pt x="231" y="224"/>
                  <a:pt x="231" y="224"/>
                  <a:pt x="231" y="224"/>
                </a:cubicBezTo>
                <a:cubicBezTo>
                  <a:pt x="230" y="213"/>
                  <a:pt x="228" y="213"/>
                  <a:pt x="233" y="209"/>
                </a:cubicBezTo>
                <a:cubicBezTo>
                  <a:pt x="238" y="206"/>
                  <a:pt x="239" y="203"/>
                  <a:pt x="242" y="201"/>
                </a:cubicBezTo>
                <a:cubicBezTo>
                  <a:pt x="245" y="199"/>
                  <a:pt x="251" y="197"/>
                  <a:pt x="257" y="193"/>
                </a:cubicBezTo>
                <a:cubicBezTo>
                  <a:pt x="263" y="190"/>
                  <a:pt x="267" y="191"/>
                  <a:pt x="270" y="192"/>
                </a:cubicBezTo>
                <a:cubicBezTo>
                  <a:pt x="274" y="193"/>
                  <a:pt x="271" y="189"/>
                  <a:pt x="278" y="191"/>
                </a:cubicBezTo>
                <a:cubicBezTo>
                  <a:pt x="285" y="194"/>
                  <a:pt x="284" y="196"/>
                  <a:pt x="286" y="197"/>
                </a:cubicBezTo>
                <a:cubicBezTo>
                  <a:pt x="289" y="199"/>
                  <a:pt x="288" y="196"/>
                  <a:pt x="291" y="197"/>
                </a:cubicBezTo>
                <a:cubicBezTo>
                  <a:pt x="293" y="197"/>
                  <a:pt x="296" y="196"/>
                  <a:pt x="298" y="197"/>
                </a:cubicBezTo>
                <a:cubicBezTo>
                  <a:pt x="301" y="198"/>
                  <a:pt x="297" y="193"/>
                  <a:pt x="297" y="192"/>
                </a:cubicBezTo>
                <a:cubicBezTo>
                  <a:pt x="297" y="190"/>
                  <a:pt x="293" y="187"/>
                  <a:pt x="304" y="186"/>
                </a:cubicBezTo>
                <a:cubicBezTo>
                  <a:pt x="314" y="185"/>
                  <a:pt x="314" y="185"/>
                  <a:pt x="318" y="185"/>
                </a:cubicBezTo>
                <a:cubicBezTo>
                  <a:pt x="322" y="184"/>
                  <a:pt x="325" y="186"/>
                  <a:pt x="328" y="188"/>
                </a:cubicBezTo>
                <a:cubicBezTo>
                  <a:pt x="331" y="189"/>
                  <a:pt x="326" y="191"/>
                  <a:pt x="333" y="192"/>
                </a:cubicBezTo>
                <a:cubicBezTo>
                  <a:pt x="340" y="193"/>
                  <a:pt x="348" y="188"/>
                  <a:pt x="348" y="190"/>
                </a:cubicBezTo>
                <a:cubicBezTo>
                  <a:pt x="349" y="192"/>
                  <a:pt x="355" y="195"/>
                  <a:pt x="356" y="198"/>
                </a:cubicBezTo>
                <a:cubicBezTo>
                  <a:pt x="358" y="201"/>
                  <a:pt x="352" y="206"/>
                  <a:pt x="352" y="207"/>
                </a:cubicBezTo>
                <a:cubicBezTo>
                  <a:pt x="352" y="209"/>
                  <a:pt x="356" y="212"/>
                  <a:pt x="357" y="214"/>
                </a:cubicBezTo>
                <a:cubicBezTo>
                  <a:pt x="357" y="216"/>
                  <a:pt x="357" y="216"/>
                  <a:pt x="360" y="218"/>
                </a:cubicBezTo>
                <a:cubicBezTo>
                  <a:pt x="362" y="221"/>
                  <a:pt x="362" y="220"/>
                  <a:pt x="362" y="222"/>
                </a:cubicBezTo>
                <a:cubicBezTo>
                  <a:pt x="362" y="224"/>
                  <a:pt x="365" y="226"/>
                  <a:pt x="366" y="227"/>
                </a:cubicBezTo>
                <a:cubicBezTo>
                  <a:pt x="368" y="228"/>
                  <a:pt x="368" y="233"/>
                  <a:pt x="370" y="233"/>
                </a:cubicBezTo>
                <a:cubicBezTo>
                  <a:pt x="372" y="234"/>
                  <a:pt x="379" y="225"/>
                  <a:pt x="377" y="219"/>
                </a:cubicBezTo>
                <a:cubicBezTo>
                  <a:pt x="375" y="214"/>
                  <a:pt x="368" y="200"/>
                  <a:pt x="368" y="199"/>
                </a:cubicBezTo>
                <a:cubicBezTo>
                  <a:pt x="368" y="198"/>
                  <a:pt x="362" y="182"/>
                  <a:pt x="370" y="171"/>
                </a:cubicBezTo>
                <a:cubicBezTo>
                  <a:pt x="378" y="160"/>
                  <a:pt x="385" y="157"/>
                  <a:pt x="389" y="155"/>
                </a:cubicBezTo>
                <a:cubicBezTo>
                  <a:pt x="393" y="152"/>
                  <a:pt x="395" y="152"/>
                  <a:pt x="402" y="148"/>
                </a:cubicBezTo>
                <a:cubicBezTo>
                  <a:pt x="409" y="143"/>
                  <a:pt x="408" y="141"/>
                  <a:pt x="410" y="137"/>
                </a:cubicBezTo>
                <a:cubicBezTo>
                  <a:pt x="412" y="133"/>
                  <a:pt x="410" y="130"/>
                  <a:pt x="409" y="126"/>
                </a:cubicBezTo>
                <a:cubicBezTo>
                  <a:pt x="408" y="122"/>
                  <a:pt x="407" y="122"/>
                  <a:pt x="408" y="115"/>
                </a:cubicBezTo>
                <a:cubicBezTo>
                  <a:pt x="409" y="107"/>
                  <a:pt x="410" y="100"/>
                  <a:pt x="410" y="100"/>
                </a:cubicBezTo>
                <a:cubicBezTo>
                  <a:pt x="410" y="100"/>
                  <a:pt x="413" y="109"/>
                  <a:pt x="413" y="113"/>
                </a:cubicBezTo>
                <a:cubicBezTo>
                  <a:pt x="413" y="117"/>
                  <a:pt x="408" y="121"/>
                  <a:pt x="412" y="120"/>
                </a:cubicBezTo>
                <a:cubicBezTo>
                  <a:pt x="416" y="119"/>
                  <a:pt x="420" y="110"/>
                  <a:pt x="419" y="108"/>
                </a:cubicBezTo>
                <a:cubicBezTo>
                  <a:pt x="418" y="105"/>
                  <a:pt x="415" y="98"/>
                  <a:pt x="417" y="100"/>
                </a:cubicBezTo>
                <a:cubicBezTo>
                  <a:pt x="419" y="101"/>
                  <a:pt x="425" y="104"/>
                  <a:pt x="425" y="101"/>
                </a:cubicBezTo>
                <a:cubicBezTo>
                  <a:pt x="425" y="98"/>
                  <a:pt x="428" y="90"/>
                  <a:pt x="427" y="89"/>
                </a:cubicBezTo>
                <a:cubicBezTo>
                  <a:pt x="427" y="88"/>
                  <a:pt x="433" y="89"/>
                  <a:pt x="436" y="87"/>
                </a:cubicBezTo>
                <a:cubicBezTo>
                  <a:pt x="439" y="85"/>
                  <a:pt x="448" y="82"/>
                  <a:pt x="444" y="82"/>
                </a:cubicBezTo>
                <a:cubicBezTo>
                  <a:pt x="440" y="82"/>
                  <a:pt x="436" y="84"/>
                  <a:pt x="440" y="82"/>
                </a:cubicBezTo>
                <a:cubicBezTo>
                  <a:pt x="443" y="81"/>
                  <a:pt x="449" y="79"/>
                  <a:pt x="451" y="79"/>
                </a:cubicBezTo>
                <a:cubicBezTo>
                  <a:pt x="454" y="78"/>
                  <a:pt x="454" y="77"/>
                  <a:pt x="456" y="76"/>
                </a:cubicBezTo>
                <a:cubicBezTo>
                  <a:pt x="458" y="76"/>
                  <a:pt x="455" y="74"/>
                  <a:pt x="455" y="71"/>
                </a:cubicBezTo>
                <a:cubicBezTo>
                  <a:pt x="455" y="69"/>
                  <a:pt x="455" y="65"/>
                  <a:pt x="456" y="64"/>
                </a:cubicBezTo>
                <a:cubicBezTo>
                  <a:pt x="458" y="63"/>
                  <a:pt x="460" y="57"/>
                  <a:pt x="463" y="55"/>
                </a:cubicBezTo>
                <a:cubicBezTo>
                  <a:pt x="466" y="53"/>
                  <a:pt x="470" y="49"/>
                  <a:pt x="472" y="48"/>
                </a:cubicBezTo>
                <a:cubicBezTo>
                  <a:pt x="474" y="47"/>
                  <a:pt x="473" y="48"/>
                  <a:pt x="478" y="47"/>
                </a:cubicBezTo>
                <a:cubicBezTo>
                  <a:pt x="481" y="46"/>
                  <a:pt x="482" y="46"/>
                  <a:pt x="484" y="45"/>
                </a:cubicBezTo>
                <a:cubicBezTo>
                  <a:pt x="484" y="44"/>
                  <a:pt x="484" y="44"/>
                  <a:pt x="484" y="43"/>
                </a:cubicBezTo>
                <a:cubicBezTo>
                  <a:pt x="484" y="42"/>
                  <a:pt x="484" y="42"/>
                  <a:pt x="484" y="42"/>
                </a:cubicBezTo>
                <a:cubicBezTo>
                  <a:pt x="483" y="41"/>
                  <a:pt x="482" y="39"/>
                  <a:pt x="482" y="39"/>
                </a:cubicBezTo>
                <a:cubicBezTo>
                  <a:pt x="482" y="39"/>
                  <a:pt x="482" y="39"/>
                  <a:pt x="481" y="37"/>
                </a:cubicBezTo>
                <a:cubicBezTo>
                  <a:pt x="477" y="34"/>
                  <a:pt x="477" y="30"/>
                  <a:pt x="477" y="26"/>
                </a:cubicBezTo>
                <a:cubicBezTo>
                  <a:pt x="477" y="25"/>
                  <a:pt x="477" y="24"/>
                  <a:pt x="477" y="22"/>
                </a:cubicBezTo>
                <a:cubicBezTo>
                  <a:pt x="477" y="22"/>
                  <a:pt x="477" y="21"/>
                  <a:pt x="477" y="21"/>
                </a:cubicBezTo>
                <a:cubicBezTo>
                  <a:pt x="476" y="21"/>
                  <a:pt x="474" y="21"/>
                  <a:pt x="471" y="19"/>
                </a:cubicBezTo>
                <a:cubicBezTo>
                  <a:pt x="470" y="19"/>
                  <a:pt x="470" y="19"/>
                  <a:pt x="469" y="19"/>
                </a:cubicBezTo>
                <a:cubicBezTo>
                  <a:pt x="469" y="19"/>
                  <a:pt x="469" y="19"/>
                  <a:pt x="468" y="19"/>
                </a:cubicBezTo>
                <a:cubicBezTo>
                  <a:pt x="467" y="20"/>
                  <a:pt x="466" y="21"/>
                  <a:pt x="465" y="21"/>
                </a:cubicBezTo>
                <a:cubicBezTo>
                  <a:pt x="464" y="21"/>
                  <a:pt x="464" y="22"/>
                  <a:pt x="464" y="23"/>
                </a:cubicBezTo>
                <a:cubicBezTo>
                  <a:pt x="463" y="25"/>
                  <a:pt x="463" y="27"/>
                  <a:pt x="462" y="30"/>
                </a:cubicBezTo>
                <a:cubicBezTo>
                  <a:pt x="461" y="34"/>
                  <a:pt x="458" y="37"/>
                  <a:pt x="456" y="39"/>
                </a:cubicBezTo>
                <a:cubicBezTo>
                  <a:pt x="453" y="41"/>
                  <a:pt x="451" y="43"/>
                  <a:pt x="450" y="43"/>
                </a:cubicBezTo>
                <a:cubicBezTo>
                  <a:pt x="449" y="44"/>
                  <a:pt x="448" y="45"/>
                  <a:pt x="447" y="45"/>
                </a:cubicBezTo>
                <a:cubicBezTo>
                  <a:pt x="444" y="45"/>
                  <a:pt x="443" y="44"/>
                  <a:pt x="441" y="44"/>
                </a:cubicBezTo>
                <a:cubicBezTo>
                  <a:pt x="437" y="44"/>
                  <a:pt x="423" y="46"/>
                  <a:pt x="413" y="51"/>
                </a:cubicBezTo>
                <a:cubicBezTo>
                  <a:pt x="409" y="53"/>
                  <a:pt x="408" y="54"/>
                  <a:pt x="407" y="55"/>
                </a:cubicBezTo>
                <a:cubicBezTo>
                  <a:pt x="407" y="56"/>
                  <a:pt x="407" y="57"/>
                  <a:pt x="407" y="57"/>
                </a:cubicBezTo>
                <a:cubicBezTo>
                  <a:pt x="407" y="58"/>
                  <a:pt x="407" y="58"/>
                  <a:pt x="407" y="59"/>
                </a:cubicBezTo>
                <a:cubicBezTo>
                  <a:pt x="407" y="59"/>
                  <a:pt x="406" y="61"/>
                  <a:pt x="405" y="62"/>
                </a:cubicBezTo>
                <a:cubicBezTo>
                  <a:pt x="404" y="64"/>
                  <a:pt x="402" y="64"/>
                  <a:pt x="400" y="64"/>
                </a:cubicBezTo>
                <a:cubicBezTo>
                  <a:pt x="398" y="64"/>
                  <a:pt x="396" y="64"/>
                  <a:pt x="393" y="64"/>
                </a:cubicBezTo>
                <a:cubicBezTo>
                  <a:pt x="392" y="64"/>
                  <a:pt x="390" y="64"/>
                  <a:pt x="388" y="64"/>
                </a:cubicBezTo>
                <a:cubicBezTo>
                  <a:pt x="388" y="64"/>
                  <a:pt x="387" y="64"/>
                  <a:pt x="387" y="64"/>
                </a:cubicBezTo>
                <a:cubicBezTo>
                  <a:pt x="387" y="65"/>
                  <a:pt x="388" y="65"/>
                  <a:pt x="388" y="66"/>
                </a:cubicBezTo>
                <a:cubicBezTo>
                  <a:pt x="388" y="66"/>
                  <a:pt x="387" y="67"/>
                  <a:pt x="387" y="68"/>
                </a:cubicBezTo>
                <a:cubicBezTo>
                  <a:pt x="386" y="71"/>
                  <a:pt x="383" y="73"/>
                  <a:pt x="378" y="76"/>
                </a:cubicBezTo>
                <a:cubicBezTo>
                  <a:pt x="373" y="78"/>
                  <a:pt x="367" y="80"/>
                  <a:pt x="358" y="81"/>
                </a:cubicBezTo>
                <a:cubicBezTo>
                  <a:pt x="357" y="81"/>
                  <a:pt x="356" y="81"/>
                  <a:pt x="355" y="81"/>
                </a:cubicBezTo>
                <a:cubicBezTo>
                  <a:pt x="353" y="81"/>
                  <a:pt x="351" y="81"/>
                  <a:pt x="350" y="80"/>
                </a:cubicBezTo>
                <a:cubicBezTo>
                  <a:pt x="348" y="79"/>
                  <a:pt x="348" y="77"/>
                  <a:pt x="348" y="76"/>
                </a:cubicBezTo>
                <a:cubicBezTo>
                  <a:pt x="348" y="73"/>
                  <a:pt x="350" y="70"/>
                  <a:pt x="351" y="67"/>
                </a:cubicBezTo>
                <a:cubicBezTo>
                  <a:pt x="353" y="65"/>
                  <a:pt x="354" y="62"/>
                  <a:pt x="354" y="61"/>
                </a:cubicBezTo>
                <a:cubicBezTo>
                  <a:pt x="354" y="59"/>
                  <a:pt x="354" y="59"/>
                  <a:pt x="354" y="58"/>
                </a:cubicBezTo>
                <a:cubicBezTo>
                  <a:pt x="354" y="58"/>
                  <a:pt x="353" y="58"/>
                  <a:pt x="353" y="58"/>
                </a:cubicBezTo>
                <a:cubicBezTo>
                  <a:pt x="352" y="57"/>
                  <a:pt x="351" y="56"/>
                  <a:pt x="350" y="55"/>
                </a:cubicBezTo>
                <a:cubicBezTo>
                  <a:pt x="347" y="53"/>
                  <a:pt x="347" y="49"/>
                  <a:pt x="347" y="47"/>
                </a:cubicBezTo>
                <a:cubicBezTo>
                  <a:pt x="347" y="47"/>
                  <a:pt x="347" y="47"/>
                  <a:pt x="347" y="47"/>
                </a:cubicBezTo>
                <a:cubicBezTo>
                  <a:pt x="347" y="45"/>
                  <a:pt x="347" y="43"/>
                  <a:pt x="346" y="42"/>
                </a:cubicBezTo>
                <a:cubicBezTo>
                  <a:pt x="342" y="38"/>
                  <a:pt x="342" y="38"/>
                  <a:pt x="341" y="37"/>
                </a:cubicBezTo>
                <a:cubicBezTo>
                  <a:pt x="340" y="37"/>
                  <a:pt x="338" y="38"/>
                  <a:pt x="337" y="38"/>
                </a:cubicBezTo>
                <a:cubicBezTo>
                  <a:pt x="337" y="39"/>
                  <a:pt x="337" y="39"/>
                  <a:pt x="337" y="39"/>
                </a:cubicBezTo>
                <a:cubicBezTo>
                  <a:pt x="337" y="40"/>
                  <a:pt x="336" y="41"/>
                  <a:pt x="335" y="42"/>
                </a:cubicBezTo>
                <a:cubicBezTo>
                  <a:pt x="335" y="42"/>
                  <a:pt x="334" y="43"/>
                  <a:pt x="333" y="43"/>
                </a:cubicBezTo>
                <a:cubicBezTo>
                  <a:pt x="332" y="44"/>
                  <a:pt x="330" y="45"/>
                  <a:pt x="328" y="47"/>
                </a:cubicBezTo>
                <a:cubicBezTo>
                  <a:pt x="328" y="47"/>
                  <a:pt x="327" y="48"/>
                  <a:pt x="327" y="49"/>
                </a:cubicBezTo>
                <a:cubicBezTo>
                  <a:pt x="327" y="51"/>
                  <a:pt x="326" y="53"/>
                  <a:pt x="326" y="55"/>
                </a:cubicBezTo>
                <a:cubicBezTo>
                  <a:pt x="325" y="59"/>
                  <a:pt x="325" y="64"/>
                  <a:pt x="324" y="68"/>
                </a:cubicBezTo>
                <a:cubicBezTo>
                  <a:pt x="324" y="71"/>
                  <a:pt x="323" y="73"/>
                  <a:pt x="322" y="75"/>
                </a:cubicBezTo>
                <a:cubicBezTo>
                  <a:pt x="320" y="76"/>
                  <a:pt x="319" y="77"/>
                  <a:pt x="317" y="77"/>
                </a:cubicBezTo>
                <a:cubicBezTo>
                  <a:pt x="315" y="77"/>
                  <a:pt x="314" y="77"/>
                  <a:pt x="313" y="76"/>
                </a:cubicBezTo>
                <a:cubicBezTo>
                  <a:pt x="312" y="75"/>
                  <a:pt x="311" y="74"/>
                  <a:pt x="310" y="73"/>
                </a:cubicBezTo>
                <a:cubicBezTo>
                  <a:pt x="309" y="72"/>
                  <a:pt x="308" y="70"/>
                  <a:pt x="308" y="67"/>
                </a:cubicBezTo>
                <a:cubicBezTo>
                  <a:pt x="308" y="61"/>
                  <a:pt x="311" y="51"/>
                  <a:pt x="311" y="43"/>
                </a:cubicBezTo>
                <a:cubicBezTo>
                  <a:pt x="311" y="40"/>
                  <a:pt x="311" y="38"/>
                  <a:pt x="311" y="37"/>
                </a:cubicBezTo>
                <a:cubicBezTo>
                  <a:pt x="312" y="36"/>
                  <a:pt x="311" y="35"/>
                  <a:pt x="312" y="34"/>
                </a:cubicBezTo>
                <a:cubicBezTo>
                  <a:pt x="313" y="33"/>
                  <a:pt x="313" y="33"/>
                  <a:pt x="313" y="33"/>
                </a:cubicBezTo>
                <a:cubicBezTo>
                  <a:pt x="313" y="33"/>
                  <a:pt x="313" y="33"/>
                  <a:pt x="313" y="33"/>
                </a:cubicBezTo>
                <a:cubicBezTo>
                  <a:pt x="313" y="33"/>
                  <a:pt x="312" y="32"/>
                  <a:pt x="311" y="31"/>
                </a:cubicBezTo>
                <a:cubicBezTo>
                  <a:pt x="311" y="30"/>
                  <a:pt x="310" y="30"/>
                  <a:pt x="310" y="30"/>
                </a:cubicBezTo>
                <a:cubicBezTo>
                  <a:pt x="310" y="30"/>
                  <a:pt x="310" y="30"/>
                  <a:pt x="309" y="31"/>
                </a:cubicBezTo>
                <a:cubicBezTo>
                  <a:pt x="309" y="31"/>
                  <a:pt x="307" y="31"/>
                  <a:pt x="306" y="31"/>
                </a:cubicBezTo>
                <a:cubicBezTo>
                  <a:pt x="302" y="31"/>
                  <a:pt x="298" y="30"/>
                  <a:pt x="296" y="28"/>
                </a:cubicBezTo>
                <a:cubicBezTo>
                  <a:pt x="296" y="28"/>
                  <a:pt x="296" y="28"/>
                  <a:pt x="296" y="28"/>
                </a:cubicBezTo>
                <a:cubicBezTo>
                  <a:pt x="296" y="28"/>
                  <a:pt x="296" y="28"/>
                  <a:pt x="295" y="28"/>
                </a:cubicBezTo>
                <a:cubicBezTo>
                  <a:pt x="294" y="28"/>
                  <a:pt x="293" y="28"/>
                  <a:pt x="291" y="28"/>
                </a:cubicBezTo>
                <a:cubicBezTo>
                  <a:pt x="290" y="28"/>
                  <a:pt x="288" y="28"/>
                  <a:pt x="286" y="28"/>
                </a:cubicBezTo>
                <a:cubicBezTo>
                  <a:pt x="282" y="28"/>
                  <a:pt x="280" y="27"/>
                  <a:pt x="277" y="25"/>
                </a:cubicBezTo>
                <a:cubicBezTo>
                  <a:pt x="277" y="25"/>
                  <a:pt x="276" y="24"/>
                  <a:pt x="276" y="23"/>
                </a:cubicBezTo>
                <a:cubicBezTo>
                  <a:pt x="276" y="21"/>
                  <a:pt x="277" y="20"/>
                  <a:pt x="277" y="19"/>
                </a:cubicBezTo>
                <a:cubicBezTo>
                  <a:pt x="279" y="18"/>
                  <a:pt x="281" y="17"/>
                  <a:pt x="283" y="15"/>
                </a:cubicBezTo>
                <a:cubicBezTo>
                  <a:pt x="286" y="14"/>
                  <a:pt x="288" y="13"/>
                  <a:pt x="288" y="12"/>
                </a:cubicBezTo>
                <a:cubicBezTo>
                  <a:pt x="288" y="12"/>
                  <a:pt x="289" y="12"/>
                  <a:pt x="289" y="12"/>
                </a:cubicBezTo>
                <a:cubicBezTo>
                  <a:pt x="289" y="12"/>
                  <a:pt x="288" y="12"/>
                  <a:pt x="288" y="12"/>
                </a:cubicBezTo>
                <a:cubicBezTo>
                  <a:pt x="284" y="11"/>
                  <a:pt x="279" y="10"/>
                  <a:pt x="278" y="10"/>
                </a:cubicBezTo>
                <a:cubicBezTo>
                  <a:pt x="276" y="11"/>
                  <a:pt x="275" y="10"/>
                  <a:pt x="274" y="9"/>
                </a:cubicBezTo>
                <a:cubicBezTo>
                  <a:pt x="273" y="9"/>
                  <a:pt x="272" y="8"/>
                  <a:pt x="270" y="8"/>
                </a:cubicBezTo>
                <a:cubicBezTo>
                  <a:pt x="264" y="7"/>
                  <a:pt x="260" y="7"/>
                  <a:pt x="255" y="5"/>
                </a:cubicBezTo>
                <a:cubicBezTo>
                  <a:pt x="252" y="4"/>
                  <a:pt x="252" y="1"/>
                  <a:pt x="251" y="0"/>
                </a:cubicBezTo>
                <a:cubicBezTo>
                  <a:pt x="249" y="1"/>
                  <a:pt x="248" y="2"/>
                  <a:pt x="248" y="2"/>
                </a:cubicBezTo>
                <a:cubicBezTo>
                  <a:pt x="248" y="2"/>
                  <a:pt x="248" y="2"/>
                  <a:pt x="248" y="2"/>
                </a:cubicBezTo>
                <a:cubicBezTo>
                  <a:pt x="247" y="3"/>
                  <a:pt x="246" y="3"/>
                  <a:pt x="246" y="3"/>
                </a:cubicBezTo>
                <a:cubicBezTo>
                  <a:pt x="158" y="3"/>
                  <a:pt x="158" y="3"/>
                  <a:pt x="158" y="3"/>
                </a:cubicBezTo>
                <a:cubicBezTo>
                  <a:pt x="158" y="3"/>
                  <a:pt x="28" y="3"/>
                  <a:pt x="25" y="3"/>
                </a:cubicBezTo>
                <a:cubicBezTo>
                  <a:pt x="24" y="3"/>
                  <a:pt x="21" y="4"/>
                  <a:pt x="19" y="5"/>
                </a:cubicBezTo>
                <a:cubicBezTo>
                  <a:pt x="19" y="5"/>
                  <a:pt x="19" y="5"/>
                  <a:pt x="18" y="5"/>
                </a:cubicBezTo>
                <a:cubicBezTo>
                  <a:pt x="20" y="7"/>
                  <a:pt x="21" y="9"/>
                  <a:pt x="18" y="9"/>
                </a:cubicBezTo>
                <a:cubicBezTo>
                  <a:pt x="16" y="9"/>
                  <a:pt x="15" y="9"/>
                  <a:pt x="14" y="8"/>
                </a:cubicBezTo>
                <a:cubicBezTo>
                  <a:pt x="13" y="9"/>
                  <a:pt x="13" y="9"/>
                  <a:pt x="11" y="10"/>
                </a:cubicBezTo>
                <a:cubicBezTo>
                  <a:pt x="10" y="10"/>
                  <a:pt x="9" y="10"/>
                  <a:pt x="8" y="10"/>
                </a:cubicBezTo>
                <a:cubicBezTo>
                  <a:pt x="8" y="10"/>
                  <a:pt x="7" y="10"/>
                  <a:pt x="7" y="10"/>
                </a:cubicBezTo>
                <a:cubicBezTo>
                  <a:pt x="5" y="10"/>
                  <a:pt x="2" y="10"/>
                  <a:pt x="0" y="9"/>
                </a:cubicBezTo>
                <a:cubicBezTo>
                  <a:pt x="0" y="9"/>
                  <a:pt x="0" y="10"/>
                  <a:pt x="2" y="13"/>
                </a:cubicBezTo>
                <a:cubicBezTo>
                  <a:pt x="4" y="19"/>
                  <a:pt x="10" y="25"/>
                  <a:pt x="9" y="28"/>
                </a:cubicBezTo>
                <a:cubicBezTo>
                  <a:pt x="8" y="32"/>
                  <a:pt x="5" y="33"/>
                  <a:pt x="7" y="33"/>
                </a:cubicBezTo>
                <a:cubicBezTo>
                  <a:pt x="9" y="34"/>
                  <a:pt x="9" y="37"/>
                  <a:pt x="8" y="42"/>
                </a:cubicBezTo>
                <a:cubicBezTo>
                  <a:pt x="7" y="48"/>
                  <a:pt x="7" y="57"/>
                  <a:pt x="5" y="62"/>
                </a:cubicBezTo>
                <a:cubicBezTo>
                  <a:pt x="4" y="67"/>
                  <a:pt x="3" y="73"/>
                  <a:pt x="5" y="75"/>
                </a:cubicBezTo>
                <a:cubicBezTo>
                  <a:pt x="8" y="77"/>
                  <a:pt x="3" y="84"/>
                  <a:pt x="4" y="85"/>
                </a:cubicBezTo>
                <a:cubicBezTo>
                  <a:pt x="4" y="86"/>
                  <a:pt x="7" y="91"/>
                  <a:pt x="7" y="93"/>
                </a:cubicBezTo>
                <a:cubicBezTo>
                  <a:pt x="7" y="95"/>
                  <a:pt x="0" y="96"/>
                  <a:pt x="10" y="104"/>
                </a:cubicBezTo>
                <a:cubicBezTo>
                  <a:pt x="21" y="111"/>
                  <a:pt x="21" y="112"/>
                  <a:pt x="23" y="113"/>
                </a:cubicBezTo>
                <a:cubicBezTo>
                  <a:pt x="24" y="113"/>
                  <a:pt x="24" y="116"/>
                  <a:pt x="22" y="118"/>
                </a:cubicBezTo>
                <a:cubicBezTo>
                  <a:pt x="20" y="119"/>
                  <a:pt x="22" y="124"/>
                  <a:pt x="23" y="125"/>
                </a:cubicBezTo>
                <a:cubicBezTo>
                  <a:pt x="24" y="125"/>
                  <a:pt x="29" y="131"/>
                  <a:pt x="31" y="136"/>
                </a:cubicBezTo>
                <a:cubicBezTo>
                  <a:pt x="33" y="141"/>
                  <a:pt x="36" y="140"/>
                  <a:pt x="36" y="143"/>
                </a:cubicBezTo>
                <a:cubicBezTo>
                  <a:pt x="36" y="145"/>
                  <a:pt x="33" y="145"/>
                  <a:pt x="38" y="147"/>
                </a:cubicBezTo>
                <a:cubicBezTo>
                  <a:pt x="43" y="150"/>
                  <a:pt x="45" y="148"/>
                  <a:pt x="50" y="151"/>
                </a:cubicBezTo>
                <a:cubicBezTo>
                  <a:pt x="55" y="154"/>
                  <a:pt x="52" y="143"/>
                  <a:pt x="61" y="156"/>
                </a:cubicBezTo>
                <a:cubicBezTo>
                  <a:pt x="63" y="159"/>
                  <a:pt x="64" y="161"/>
                  <a:pt x="65" y="163"/>
                </a:cubicBezTo>
                <a:cubicBezTo>
                  <a:pt x="66" y="163"/>
                  <a:pt x="66" y="163"/>
                  <a:pt x="67" y="162"/>
                </a:cubicBezTo>
                <a:cubicBezTo>
                  <a:pt x="70" y="161"/>
                  <a:pt x="75" y="160"/>
                  <a:pt x="79" y="160"/>
                </a:cubicBezTo>
                <a:cubicBezTo>
                  <a:pt x="82" y="160"/>
                  <a:pt x="85" y="160"/>
                  <a:pt x="87" y="161"/>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35" name="Freeform 149"/>
          <p:cNvSpPr/>
          <p:nvPr/>
        </p:nvSpPr>
        <p:spPr bwMode="auto">
          <a:xfrm>
            <a:off x="3867134" y="6391307"/>
            <a:ext cx="85543" cy="61881"/>
          </a:xfrm>
          <a:custGeom>
            <a:avLst/>
            <a:gdLst>
              <a:gd name="T0" fmla="*/ 6 w 26"/>
              <a:gd name="T1" fmla="*/ 0 h 19"/>
              <a:gd name="T2" fmla="*/ 1 w 26"/>
              <a:gd name="T3" fmla="*/ 14 h 19"/>
              <a:gd name="T4" fmla="*/ 0 w 26"/>
              <a:gd name="T5" fmla="*/ 16 h 19"/>
              <a:gd name="T6" fmla="*/ 10 w 26"/>
              <a:gd name="T7" fmla="*/ 18 h 19"/>
              <a:gd name="T8" fmla="*/ 23 w 26"/>
              <a:gd name="T9" fmla="*/ 17 h 19"/>
              <a:gd name="T10" fmla="*/ 26 w 26"/>
              <a:gd name="T11" fmla="*/ 12 h 19"/>
              <a:gd name="T12" fmla="*/ 13 w 26"/>
              <a:gd name="T13" fmla="*/ 6 h 19"/>
              <a:gd name="T14" fmla="*/ 6 w 26"/>
              <a:gd name="T15" fmla="*/ 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9">
                <a:moveTo>
                  <a:pt x="6" y="0"/>
                </a:moveTo>
                <a:cubicBezTo>
                  <a:pt x="4" y="6"/>
                  <a:pt x="2" y="11"/>
                  <a:pt x="1" y="14"/>
                </a:cubicBezTo>
                <a:cubicBezTo>
                  <a:pt x="1" y="14"/>
                  <a:pt x="0" y="15"/>
                  <a:pt x="0" y="16"/>
                </a:cubicBezTo>
                <a:cubicBezTo>
                  <a:pt x="4" y="17"/>
                  <a:pt x="8" y="18"/>
                  <a:pt x="10" y="18"/>
                </a:cubicBezTo>
                <a:cubicBezTo>
                  <a:pt x="13" y="18"/>
                  <a:pt x="22" y="19"/>
                  <a:pt x="23" y="17"/>
                </a:cubicBezTo>
                <a:cubicBezTo>
                  <a:pt x="24" y="16"/>
                  <a:pt x="26" y="12"/>
                  <a:pt x="26" y="12"/>
                </a:cubicBezTo>
                <a:cubicBezTo>
                  <a:pt x="26" y="12"/>
                  <a:pt x="19" y="12"/>
                  <a:pt x="13" y="6"/>
                </a:cubicBezTo>
                <a:cubicBezTo>
                  <a:pt x="11" y="4"/>
                  <a:pt x="8" y="2"/>
                  <a:pt x="6" y="0"/>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36" name="Freeform 150"/>
          <p:cNvSpPr/>
          <p:nvPr/>
        </p:nvSpPr>
        <p:spPr bwMode="auto">
          <a:xfrm>
            <a:off x="4069159" y="4500278"/>
            <a:ext cx="111024" cy="183825"/>
          </a:xfrm>
          <a:custGeom>
            <a:avLst/>
            <a:gdLst>
              <a:gd name="T0" fmla="*/ 14 w 34"/>
              <a:gd name="T1" fmla="*/ 51 h 56"/>
              <a:gd name="T2" fmla="*/ 17 w 34"/>
              <a:gd name="T3" fmla="*/ 54 h 56"/>
              <a:gd name="T4" fmla="*/ 20 w 34"/>
              <a:gd name="T5" fmla="*/ 56 h 56"/>
              <a:gd name="T6" fmla="*/ 23 w 34"/>
              <a:gd name="T7" fmla="*/ 55 h 56"/>
              <a:gd name="T8" fmla="*/ 26 w 34"/>
              <a:gd name="T9" fmla="*/ 54 h 56"/>
              <a:gd name="T10" fmla="*/ 31 w 34"/>
              <a:gd name="T11" fmla="*/ 53 h 56"/>
              <a:gd name="T12" fmla="*/ 32 w 34"/>
              <a:gd name="T13" fmla="*/ 52 h 56"/>
              <a:gd name="T14" fmla="*/ 33 w 34"/>
              <a:gd name="T15" fmla="*/ 50 h 56"/>
              <a:gd name="T16" fmla="*/ 31 w 34"/>
              <a:gd name="T17" fmla="*/ 47 h 56"/>
              <a:gd name="T18" fmla="*/ 24 w 34"/>
              <a:gd name="T19" fmla="*/ 31 h 56"/>
              <a:gd name="T20" fmla="*/ 27 w 34"/>
              <a:gd name="T21" fmla="*/ 26 h 56"/>
              <a:gd name="T22" fmla="*/ 32 w 34"/>
              <a:gd name="T23" fmla="*/ 21 h 56"/>
              <a:gd name="T24" fmla="*/ 34 w 34"/>
              <a:gd name="T25" fmla="*/ 19 h 56"/>
              <a:gd name="T26" fmla="*/ 31 w 34"/>
              <a:gd name="T27" fmla="*/ 19 h 56"/>
              <a:gd name="T28" fmla="*/ 26 w 34"/>
              <a:gd name="T29" fmla="*/ 14 h 56"/>
              <a:gd name="T30" fmla="*/ 20 w 34"/>
              <a:gd name="T31" fmla="*/ 8 h 56"/>
              <a:gd name="T32" fmla="*/ 13 w 34"/>
              <a:gd name="T33" fmla="*/ 0 h 56"/>
              <a:gd name="T34" fmla="*/ 11 w 34"/>
              <a:gd name="T35" fmla="*/ 4 h 56"/>
              <a:gd name="T36" fmla="*/ 8 w 34"/>
              <a:gd name="T37" fmla="*/ 6 h 56"/>
              <a:gd name="T38" fmla="*/ 6 w 34"/>
              <a:gd name="T39" fmla="*/ 8 h 56"/>
              <a:gd name="T40" fmla="*/ 7 w 34"/>
              <a:gd name="T41" fmla="*/ 11 h 56"/>
              <a:gd name="T42" fmla="*/ 3 w 34"/>
              <a:gd name="T43" fmla="*/ 18 h 56"/>
              <a:gd name="T44" fmla="*/ 0 w 34"/>
              <a:gd name="T45" fmla="*/ 20 h 56"/>
              <a:gd name="T46" fmla="*/ 1 w 34"/>
              <a:gd name="T47" fmla="*/ 20 h 56"/>
              <a:gd name="T48" fmla="*/ 5 w 34"/>
              <a:gd name="T49" fmla="*/ 23 h 56"/>
              <a:gd name="T50" fmla="*/ 5 w 34"/>
              <a:gd name="T51" fmla="*/ 24 h 56"/>
              <a:gd name="T52" fmla="*/ 6 w 34"/>
              <a:gd name="T53" fmla="*/ 24 h 56"/>
              <a:gd name="T54" fmla="*/ 9 w 34"/>
              <a:gd name="T55" fmla="*/ 25 h 56"/>
              <a:gd name="T56" fmla="*/ 10 w 34"/>
              <a:gd name="T57" fmla="*/ 26 h 56"/>
              <a:gd name="T58" fmla="*/ 11 w 34"/>
              <a:gd name="T59" fmla="*/ 27 h 56"/>
              <a:gd name="T60" fmla="*/ 12 w 34"/>
              <a:gd name="T61" fmla="*/ 31 h 56"/>
              <a:gd name="T62" fmla="*/ 12 w 34"/>
              <a:gd name="T63" fmla="*/ 31 h 56"/>
              <a:gd name="T64" fmla="*/ 13 w 34"/>
              <a:gd name="T65" fmla="*/ 32 h 56"/>
              <a:gd name="T66" fmla="*/ 14 w 34"/>
              <a:gd name="T67" fmla="*/ 34 h 56"/>
              <a:gd name="T68" fmla="*/ 14 w 34"/>
              <a:gd name="T69" fmla="*/ 39 h 56"/>
              <a:gd name="T70" fmla="*/ 14 w 34"/>
              <a:gd name="T71" fmla="*/ 47 h 56"/>
              <a:gd name="T72" fmla="*/ 14 w 34"/>
              <a:gd name="T73" fmla="*/ 5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56">
                <a:moveTo>
                  <a:pt x="14" y="51"/>
                </a:moveTo>
                <a:cubicBezTo>
                  <a:pt x="15" y="52"/>
                  <a:pt x="15" y="53"/>
                  <a:pt x="17" y="54"/>
                </a:cubicBezTo>
                <a:cubicBezTo>
                  <a:pt x="18" y="55"/>
                  <a:pt x="19" y="56"/>
                  <a:pt x="20" y="56"/>
                </a:cubicBezTo>
                <a:cubicBezTo>
                  <a:pt x="21" y="55"/>
                  <a:pt x="22" y="55"/>
                  <a:pt x="23" y="55"/>
                </a:cubicBezTo>
                <a:cubicBezTo>
                  <a:pt x="24" y="54"/>
                  <a:pt x="25" y="54"/>
                  <a:pt x="26" y="54"/>
                </a:cubicBezTo>
                <a:cubicBezTo>
                  <a:pt x="28" y="53"/>
                  <a:pt x="30" y="53"/>
                  <a:pt x="31" y="53"/>
                </a:cubicBezTo>
                <a:cubicBezTo>
                  <a:pt x="31" y="52"/>
                  <a:pt x="31" y="52"/>
                  <a:pt x="32" y="52"/>
                </a:cubicBezTo>
                <a:cubicBezTo>
                  <a:pt x="32" y="51"/>
                  <a:pt x="33" y="51"/>
                  <a:pt x="33" y="50"/>
                </a:cubicBezTo>
                <a:cubicBezTo>
                  <a:pt x="33" y="50"/>
                  <a:pt x="32" y="48"/>
                  <a:pt x="31" y="47"/>
                </a:cubicBezTo>
                <a:cubicBezTo>
                  <a:pt x="27" y="43"/>
                  <a:pt x="25" y="36"/>
                  <a:pt x="24" y="31"/>
                </a:cubicBezTo>
                <a:cubicBezTo>
                  <a:pt x="24" y="29"/>
                  <a:pt x="25" y="27"/>
                  <a:pt x="27" y="26"/>
                </a:cubicBezTo>
                <a:cubicBezTo>
                  <a:pt x="28" y="25"/>
                  <a:pt x="30" y="24"/>
                  <a:pt x="32" y="21"/>
                </a:cubicBezTo>
                <a:cubicBezTo>
                  <a:pt x="33" y="20"/>
                  <a:pt x="33" y="20"/>
                  <a:pt x="34" y="19"/>
                </a:cubicBezTo>
                <a:cubicBezTo>
                  <a:pt x="32" y="19"/>
                  <a:pt x="31" y="19"/>
                  <a:pt x="31" y="19"/>
                </a:cubicBezTo>
                <a:cubicBezTo>
                  <a:pt x="31" y="19"/>
                  <a:pt x="30" y="15"/>
                  <a:pt x="26" y="14"/>
                </a:cubicBezTo>
                <a:cubicBezTo>
                  <a:pt x="22" y="12"/>
                  <a:pt x="28" y="15"/>
                  <a:pt x="20" y="8"/>
                </a:cubicBezTo>
                <a:cubicBezTo>
                  <a:pt x="13" y="0"/>
                  <a:pt x="20" y="0"/>
                  <a:pt x="13" y="0"/>
                </a:cubicBezTo>
                <a:cubicBezTo>
                  <a:pt x="13" y="2"/>
                  <a:pt x="12" y="3"/>
                  <a:pt x="11" y="4"/>
                </a:cubicBezTo>
                <a:cubicBezTo>
                  <a:pt x="10" y="5"/>
                  <a:pt x="8" y="6"/>
                  <a:pt x="8" y="6"/>
                </a:cubicBezTo>
                <a:cubicBezTo>
                  <a:pt x="7" y="7"/>
                  <a:pt x="6" y="8"/>
                  <a:pt x="6" y="8"/>
                </a:cubicBezTo>
                <a:cubicBezTo>
                  <a:pt x="7" y="9"/>
                  <a:pt x="7" y="10"/>
                  <a:pt x="7" y="11"/>
                </a:cubicBezTo>
                <a:cubicBezTo>
                  <a:pt x="7" y="15"/>
                  <a:pt x="5" y="16"/>
                  <a:pt x="3" y="18"/>
                </a:cubicBezTo>
                <a:cubicBezTo>
                  <a:pt x="2" y="19"/>
                  <a:pt x="1" y="20"/>
                  <a:pt x="0" y="20"/>
                </a:cubicBezTo>
                <a:cubicBezTo>
                  <a:pt x="1" y="20"/>
                  <a:pt x="1" y="20"/>
                  <a:pt x="1" y="20"/>
                </a:cubicBezTo>
                <a:cubicBezTo>
                  <a:pt x="2" y="21"/>
                  <a:pt x="3" y="22"/>
                  <a:pt x="5" y="23"/>
                </a:cubicBezTo>
                <a:cubicBezTo>
                  <a:pt x="5" y="24"/>
                  <a:pt x="5" y="24"/>
                  <a:pt x="5" y="24"/>
                </a:cubicBezTo>
                <a:cubicBezTo>
                  <a:pt x="6" y="24"/>
                  <a:pt x="6" y="24"/>
                  <a:pt x="6" y="24"/>
                </a:cubicBezTo>
                <a:cubicBezTo>
                  <a:pt x="7" y="24"/>
                  <a:pt x="8" y="24"/>
                  <a:pt x="9" y="25"/>
                </a:cubicBezTo>
                <a:cubicBezTo>
                  <a:pt x="10" y="25"/>
                  <a:pt x="10" y="26"/>
                  <a:pt x="10" y="26"/>
                </a:cubicBezTo>
                <a:cubicBezTo>
                  <a:pt x="11" y="27"/>
                  <a:pt x="10" y="27"/>
                  <a:pt x="11" y="27"/>
                </a:cubicBezTo>
                <a:cubicBezTo>
                  <a:pt x="12" y="28"/>
                  <a:pt x="12" y="30"/>
                  <a:pt x="12" y="31"/>
                </a:cubicBezTo>
                <a:cubicBezTo>
                  <a:pt x="12" y="31"/>
                  <a:pt x="12" y="31"/>
                  <a:pt x="12" y="31"/>
                </a:cubicBezTo>
                <a:cubicBezTo>
                  <a:pt x="12" y="31"/>
                  <a:pt x="12" y="31"/>
                  <a:pt x="13" y="32"/>
                </a:cubicBezTo>
                <a:cubicBezTo>
                  <a:pt x="13" y="32"/>
                  <a:pt x="13" y="33"/>
                  <a:pt x="14" y="34"/>
                </a:cubicBezTo>
                <a:cubicBezTo>
                  <a:pt x="14" y="35"/>
                  <a:pt x="14" y="37"/>
                  <a:pt x="14" y="39"/>
                </a:cubicBezTo>
                <a:cubicBezTo>
                  <a:pt x="14" y="42"/>
                  <a:pt x="14" y="44"/>
                  <a:pt x="14" y="47"/>
                </a:cubicBezTo>
                <a:cubicBezTo>
                  <a:pt x="14" y="48"/>
                  <a:pt x="14" y="49"/>
                  <a:pt x="14" y="51"/>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37" name="Freeform 151"/>
          <p:cNvSpPr/>
          <p:nvPr/>
        </p:nvSpPr>
        <p:spPr bwMode="auto">
          <a:xfrm>
            <a:off x="3408481" y="4070746"/>
            <a:ext cx="287568" cy="111024"/>
          </a:xfrm>
          <a:custGeom>
            <a:avLst/>
            <a:gdLst>
              <a:gd name="T0" fmla="*/ 84 w 87"/>
              <a:gd name="T1" fmla="*/ 30 h 34"/>
              <a:gd name="T2" fmla="*/ 80 w 87"/>
              <a:gd name="T3" fmla="*/ 21 h 34"/>
              <a:gd name="T4" fmla="*/ 59 w 87"/>
              <a:gd name="T5" fmla="*/ 13 h 34"/>
              <a:gd name="T6" fmla="*/ 46 w 87"/>
              <a:gd name="T7" fmla="*/ 5 h 34"/>
              <a:gd name="T8" fmla="*/ 29 w 87"/>
              <a:gd name="T9" fmla="*/ 0 h 34"/>
              <a:gd name="T10" fmla="*/ 9 w 87"/>
              <a:gd name="T11" fmla="*/ 4 h 34"/>
              <a:gd name="T12" fmla="*/ 0 w 87"/>
              <a:gd name="T13" fmla="*/ 12 h 34"/>
              <a:gd name="T14" fmla="*/ 14 w 87"/>
              <a:gd name="T15" fmla="*/ 8 h 34"/>
              <a:gd name="T16" fmla="*/ 23 w 87"/>
              <a:gd name="T17" fmla="*/ 6 h 34"/>
              <a:gd name="T18" fmla="*/ 25 w 87"/>
              <a:gd name="T19" fmla="*/ 9 h 34"/>
              <a:gd name="T20" fmla="*/ 35 w 87"/>
              <a:gd name="T21" fmla="*/ 11 h 34"/>
              <a:gd name="T22" fmla="*/ 49 w 87"/>
              <a:gd name="T23" fmla="*/ 15 h 34"/>
              <a:gd name="T24" fmla="*/ 53 w 87"/>
              <a:gd name="T25" fmla="*/ 21 h 34"/>
              <a:gd name="T26" fmla="*/ 62 w 87"/>
              <a:gd name="T27" fmla="*/ 23 h 34"/>
              <a:gd name="T28" fmla="*/ 62 w 87"/>
              <a:gd name="T29" fmla="*/ 28 h 34"/>
              <a:gd name="T30" fmla="*/ 71 w 87"/>
              <a:gd name="T31" fmla="*/ 30 h 34"/>
              <a:gd name="T32" fmla="*/ 84 w 87"/>
              <a:gd name="T33"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7" h="34">
                <a:moveTo>
                  <a:pt x="84" y="30"/>
                </a:moveTo>
                <a:cubicBezTo>
                  <a:pt x="87" y="27"/>
                  <a:pt x="87" y="24"/>
                  <a:pt x="80" y="21"/>
                </a:cubicBezTo>
                <a:cubicBezTo>
                  <a:pt x="72" y="18"/>
                  <a:pt x="67" y="18"/>
                  <a:pt x="59" y="13"/>
                </a:cubicBezTo>
                <a:cubicBezTo>
                  <a:pt x="52" y="8"/>
                  <a:pt x="50" y="7"/>
                  <a:pt x="46" y="5"/>
                </a:cubicBezTo>
                <a:cubicBezTo>
                  <a:pt x="42" y="4"/>
                  <a:pt x="34" y="1"/>
                  <a:pt x="29" y="0"/>
                </a:cubicBezTo>
                <a:cubicBezTo>
                  <a:pt x="25" y="0"/>
                  <a:pt x="16" y="2"/>
                  <a:pt x="9" y="4"/>
                </a:cubicBezTo>
                <a:cubicBezTo>
                  <a:pt x="3" y="5"/>
                  <a:pt x="0" y="12"/>
                  <a:pt x="0" y="12"/>
                </a:cubicBezTo>
                <a:cubicBezTo>
                  <a:pt x="6" y="13"/>
                  <a:pt x="10" y="9"/>
                  <a:pt x="14" y="8"/>
                </a:cubicBezTo>
                <a:cubicBezTo>
                  <a:pt x="19" y="7"/>
                  <a:pt x="21" y="5"/>
                  <a:pt x="23" y="6"/>
                </a:cubicBezTo>
                <a:cubicBezTo>
                  <a:pt x="26" y="6"/>
                  <a:pt x="22" y="8"/>
                  <a:pt x="25" y="9"/>
                </a:cubicBezTo>
                <a:cubicBezTo>
                  <a:pt x="28" y="10"/>
                  <a:pt x="29" y="10"/>
                  <a:pt x="35" y="11"/>
                </a:cubicBezTo>
                <a:cubicBezTo>
                  <a:pt x="41" y="12"/>
                  <a:pt x="48" y="14"/>
                  <a:pt x="49" y="15"/>
                </a:cubicBezTo>
                <a:cubicBezTo>
                  <a:pt x="50" y="15"/>
                  <a:pt x="52" y="20"/>
                  <a:pt x="53" y="21"/>
                </a:cubicBezTo>
                <a:cubicBezTo>
                  <a:pt x="54" y="22"/>
                  <a:pt x="59" y="22"/>
                  <a:pt x="62" y="23"/>
                </a:cubicBezTo>
                <a:cubicBezTo>
                  <a:pt x="64" y="24"/>
                  <a:pt x="64" y="26"/>
                  <a:pt x="62" y="28"/>
                </a:cubicBezTo>
                <a:cubicBezTo>
                  <a:pt x="61" y="30"/>
                  <a:pt x="67" y="30"/>
                  <a:pt x="71" y="30"/>
                </a:cubicBezTo>
                <a:cubicBezTo>
                  <a:pt x="76" y="30"/>
                  <a:pt x="82" y="34"/>
                  <a:pt x="84" y="30"/>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38" name="Freeform 152"/>
          <p:cNvSpPr/>
          <p:nvPr/>
        </p:nvSpPr>
        <p:spPr bwMode="auto">
          <a:xfrm>
            <a:off x="4085539" y="5716069"/>
            <a:ext cx="118304" cy="161984"/>
          </a:xfrm>
          <a:custGeom>
            <a:avLst/>
            <a:gdLst>
              <a:gd name="T0" fmla="*/ 31 w 36"/>
              <a:gd name="T1" fmla="*/ 22 h 49"/>
              <a:gd name="T2" fmla="*/ 29 w 36"/>
              <a:gd name="T3" fmla="*/ 15 h 49"/>
              <a:gd name="T4" fmla="*/ 20 w 36"/>
              <a:gd name="T5" fmla="*/ 6 h 49"/>
              <a:gd name="T6" fmla="*/ 20 w 36"/>
              <a:gd name="T7" fmla="*/ 5 h 49"/>
              <a:gd name="T8" fmla="*/ 19 w 36"/>
              <a:gd name="T9" fmla="*/ 4 h 49"/>
              <a:gd name="T10" fmla="*/ 17 w 36"/>
              <a:gd name="T11" fmla="*/ 0 h 49"/>
              <a:gd name="T12" fmla="*/ 17 w 36"/>
              <a:gd name="T13" fmla="*/ 0 h 49"/>
              <a:gd name="T14" fmla="*/ 0 w 36"/>
              <a:gd name="T15" fmla="*/ 46 h 49"/>
              <a:gd name="T16" fmla="*/ 24 w 36"/>
              <a:gd name="T17" fmla="*/ 38 h 49"/>
              <a:gd name="T18" fmla="*/ 31 w 36"/>
              <a:gd name="T19" fmla="*/ 2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49">
                <a:moveTo>
                  <a:pt x="31" y="22"/>
                </a:moveTo>
                <a:cubicBezTo>
                  <a:pt x="27" y="20"/>
                  <a:pt x="29" y="18"/>
                  <a:pt x="29" y="15"/>
                </a:cubicBezTo>
                <a:cubicBezTo>
                  <a:pt x="28" y="13"/>
                  <a:pt x="21" y="10"/>
                  <a:pt x="20" y="6"/>
                </a:cubicBezTo>
                <a:cubicBezTo>
                  <a:pt x="20" y="5"/>
                  <a:pt x="20" y="5"/>
                  <a:pt x="20" y="5"/>
                </a:cubicBezTo>
                <a:cubicBezTo>
                  <a:pt x="20" y="5"/>
                  <a:pt x="19" y="5"/>
                  <a:pt x="19" y="4"/>
                </a:cubicBezTo>
                <a:cubicBezTo>
                  <a:pt x="19" y="4"/>
                  <a:pt x="18" y="2"/>
                  <a:pt x="17" y="0"/>
                </a:cubicBezTo>
                <a:cubicBezTo>
                  <a:pt x="17" y="0"/>
                  <a:pt x="17" y="0"/>
                  <a:pt x="17" y="0"/>
                </a:cubicBezTo>
                <a:cubicBezTo>
                  <a:pt x="12" y="13"/>
                  <a:pt x="6" y="29"/>
                  <a:pt x="0" y="46"/>
                </a:cubicBezTo>
                <a:cubicBezTo>
                  <a:pt x="10" y="47"/>
                  <a:pt x="17" y="49"/>
                  <a:pt x="24" y="38"/>
                </a:cubicBezTo>
                <a:cubicBezTo>
                  <a:pt x="32" y="26"/>
                  <a:pt x="36" y="24"/>
                  <a:pt x="31" y="22"/>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39" name="Freeform 153"/>
          <p:cNvSpPr/>
          <p:nvPr/>
        </p:nvSpPr>
        <p:spPr bwMode="auto">
          <a:xfrm>
            <a:off x="3737911" y="4400174"/>
            <a:ext cx="373110" cy="302128"/>
          </a:xfrm>
          <a:custGeom>
            <a:avLst/>
            <a:gdLst>
              <a:gd name="T0" fmla="*/ 79 w 113"/>
              <a:gd name="T1" fmla="*/ 65 h 91"/>
              <a:gd name="T2" fmla="*/ 85 w 113"/>
              <a:gd name="T3" fmla="*/ 66 h 91"/>
              <a:gd name="T4" fmla="*/ 91 w 113"/>
              <a:gd name="T5" fmla="*/ 63 h 91"/>
              <a:gd name="T6" fmla="*/ 101 w 113"/>
              <a:gd name="T7" fmla="*/ 56 h 91"/>
              <a:gd name="T8" fmla="*/ 97 w 113"/>
              <a:gd name="T9" fmla="*/ 54 h 91"/>
              <a:gd name="T10" fmla="*/ 97 w 113"/>
              <a:gd name="T11" fmla="*/ 46 h 91"/>
              <a:gd name="T12" fmla="*/ 102 w 113"/>
              <a:gd name="T13" fmla="*/ 41 h 91"/>
              <a:gd name="T14" fmla="*/ 101 w 113"/>
              <a:gd name="T15" fmla="*/ 38 h 91"/>
              <a:gd name="T16" fmla="*/ 104 w 113"/>
              <a:gd name="T17" fmla="*/ 33 h 91"/>
              <a:gd name="T18" fmla="*/ 108 w 113"/>
              <a:gd name="T19" fmla="*/ 30 h 91"/>
              <a:gd name="T20" fmla="*/ 100 w 113"/>
              <a:gd name="T21" fmla="*/ 21 h 91"/>
              <a:gd name="T22" fmla="*/ 74 w 113"/>
              <a:gd name="T23" fmla="*/ 12 h 91"/>
              <a:gd name="T24" fmla="*/ 54 w 113"/>
              <a:gd name="T25" fmla="*/ 10 h 91"/>
              <a:gd name="T26" fmla="*/ 29 w 113"/>
              <a:gd name="T27" fmla="*/ 4 h 91"/>
              <a:gd name="T28" fmla="*/ 15 w 113"/>
              <a:gd name="T29" fmla="*/ 23 h 91"/>
              <a:gd name="T30" fmla="*/ 10 w 113"/>
              <a:gd name="T31" fmla="*/ 5 h 91"/>
              <a:gd name="T32" fmla="*/ 4 w 113"/>
              <a:gd name="T33" fmla="*/ 14 h 91"/>
              <a:gd name="T34" fmla="*/ 6 w 113"/>
              <a:gd name="T35" fmla="*/ 26 h 91"/>
              <a:gd name="T36" fmla="*/ 7 w 113"/>
              <a:gd name="T37" fmla="*/ 36 h 91"/>
              <a:gd name="T38" fmla="*/ 17 w 113"/>
              <a:gd name="T39" fmla="*/ 37 h 91"/>
              <a:gd name="T40" fmla="*/ 25 w 113"/>
              <a:gd name="T41" fmla="*/ 38 h 91"/>
              <a:gd name="T42" fmla="*/ 32 w 113"/>
              <a:gd name="T43" fmla="*/ 44 h 91"/>
              <a:gd name="T44" fmla="*/ 40 w 113"/>
              <a:gd name="T45" fmla="*/ 45 h 91"/>
              <a:gd name="T46" fmla="*/ 46 w 113"/>
              <a:gd name="T47" fmla="*/ 46 h 91"/>
              <a:gd name="T48" fmla="*/ 47 w 113"/>
              <a:gd name="T49" fmla="*/ 49 h 91"/>
              <a:gd name="T50" fmla="*/ 44 w 113"/>
              <a:gd name="T51" fmla="*/ 58 h 91"/>
              <a:gd name="T52" fmla="*/ 50 w 113"/>
              <a:gd name="T53" fmla="*/ 71 h 91"/>
              <a:gd name="T54" fmla="*/ 51 w 113"/>
              <a:gd name="T55" fmla="*/ 75 h 91"/>
              <a:gd name="T56" fmla="*/ 52 w 113"/>
              <a:gd name="T57" fmla="*/ 80 h 91"/>
              <a:gd name="T58" fmla="*/ 51 w 113"/>
              <a:gd name="T59" fmla="*/ 82 h 91"/>
              <a:gd name="T60" fmla="*/ 53 w 113"/>
              <a:gd name="T61" fmla="*/ 86 h 91"/>
              <a:gd name="T62" fmla="*/ 55 w 113"/>
              <a:gd name="T63" fmla="*/ 90 h 91"/>
              <a:gd name="T64" fmla="*/ 69 w 113"/>
              <a:gd name="T65" fmla="*/ 88 h 91"/>
              <a:gd name="T66" fmla="*/ 78 w 113"/>
              <a:gd name="T67" fmla="*/ 81 h 91"/>
              <a:gd name="T68" fmla="*/ 71 w 113"/>
              <a:gd name="T69" fmla="*/ 74 h 91"/>
              <a:gd name="T70" fmla="*/ 70 w 113"/>
              <a:gd name="T71" fmla="*/ 6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3" h="91">
                <a:moveTo>
                  <a:pt x="72" y="63"/>
                </a:moveTo>
                <a:cubicBezTo>
                  <a:pt x="74" y="63"/>
                  <a:pt x="77" y="64"/>
                  <a:pt x="79" y="65"/>
                </a:cubicBezTo>
                <a:cubicBezTo>
                  <a:pt x="80" y="66"/>
                  <a:pt x="82" y="66"/>
                  <a:pt x="83" y="67"/>
                </a:cubicBezTo>
                <a:cubicBezTo>
                  <a:pt x="83" y="67"/>
                  <a:pt x="85" y="67"/>
                  <a:pt x="85" y="66"/>
                </a:cubicBezTo>
                <a:cubicBezTo>
                  <a:pt x="86" y="65"/>
                  <a:pt x="87" y="65"/>
                  <a:pt x="88" y="65"/>
                </a:cubicBezTo>
                <a:cubicBezTo>
                  <a:pt x="89" y="64"/>
                  <a:pt x="90" y="64"/>
                  <a:pt x="91" y="63"/>
                </a:cubicBezTo>
                <a:cubicBezTo>
                  <a:pt x="94" y="62"/>
                  <a:pt x="97" y="61"/>
                  <a:pt x="99" y="58"/>
                </a:cubicBezTo>
                <a:cubicBezTo>
                  <a:pt x="100" y="58"/>
                  <a:pt x="101" y="57"/>
                  <a:pt x="101" y="56"/>
                </a:cubicBezTo>
                <a:cubicBezTo>
                  <a:pt x="101" y="56"/>
                  <a:pt x="101" y="56"/>
                  <a:pt x="101" y="56"/>
                </a:cubicBezTo>
                <a:cubicBezTo>
                  <a:pt x="100" y="56"/>
                  <a:pt x="99" y="55"/>
                  <a:pt x="97" y="54"/>
                </a:cubicBezTo>
                <a:cubicBezTo>
                  <a:pt x="96" y="53"/>
                  <a:pt x="95" y="52"/>
                  <a:pt x="95" y="50"/>
                </a:cubicBezTo>
                <a:cubicBezTo>
                  <a:pt x="95" y="48"/>
                  <a:pt x="97" y="47"/>
                  <a:pt x="97" y="46"/>
                </a:cubicBezTo>
                <a:cubicBezTo>
                  <a:pt x="98" y="46"/>
                  <a:pt x="99" y="45"/>
                  <a:pt x="100" y="44"/>
                </a:cubicBezTo>
                <a:cubicBezTo>
                  <a:pt x="101" y="43"/>
                  <a:pt x="102" y="42"/>
                  <a:pt x="102" y="41"/>
                </a:cubicBezTo>
                <a:cubicBezTo>
                  <a:pt x="102" y="41"/>
                  <a:pt x="102" y="41"/>
                  <a:pt x="102" y="41"/>
                </a:cubicBezTo>
                <a:cubicBezTo>
                  <a:pt x="101" y="41"/>
                  <a:pt x="101" y="40"/>
                  <a:pt x="101" y="38"/>
                </a:cubicBezTo>
                <a:cubicBezTo>
                  <a:pt x="101" y="37"/>
                  <a:pt x="102" y="36"/>
                  <a:pt x="102" y="35"/>
                </a:cubicBezTo>
                <a:cubicBezTo>
                  <a:pt x="103" y="34"/>
                  <a:pt x="104" y="33"/>
                  <a:pt x="104" y="33"/>
                </a:cubicBezTo>
                <a:cubicBezTo>
                  <a:pt x="105" y="32"/>
                  <a:pt x="106" y="31"/>
                  <a:pt x="107" y="30"/>
                </a:cubicBezTo>
                <a:cubicBezTo>
                  <a:pt x="107" y="30"/>
                  <a:pt x="108" y="30"/>
                  <a:pt x="108" y="30"/>
                </a:cubicBezTo>
                <a:cubicBezTo>
                  <a:pt x="103" y="29"/>
                  <a:pt x="100" y="27"/>
                  <a:pt x="100" y="27"/>
                </a:cubicBezTo>
                <a:cubicBezTo>
                  <a:pt x="100" y="27"/>
                  <a:pt x="113" y="27"/>
                  <a:pt x="100" y="21"/>
                </a:cubicBezTo>
                <a:cubicBezTo>
                  <a:pt x="88" y="14"/>
                  <a:pt x="87" y="14"/>
                  <a:pt x="87" y="13"/>
                </a:cubicBezTo>
                <a:cubicBezTo>
                  <a:pt x="87" y="12"/>
                  <a:pt x="81" y="11"/>
                  <a:pt x="74" y="12"/>
                </a:cubicBezTo>
                <a:cubicBezTo>
                  <a:pt x="67" y="14"/>
                  <a:pt x="67" y="17"/>
                  <a:pt x="63" y="14"/>
                </a:cubicBezTo>
                <a:cubicBezTo>
                  <a:pt x="58" y="11"/>
                  <a:pt x="59" y="9"/>
                  <a:pt x="54" y="10"/>
                </a:cubicBezTo>
                <a:cubicBezTo>
                  <a:pt x="49" y="12"/>
                  <a:pt x="44" y="13"/>
                  <a:pt x="43" y="11"/>
                </a:cubicBezTo>
                <a:cubicBezTo>
                  <a:pt x="43" y="10"/>
                  <a:pt x="41" y="1"/>
                  <a:pt x="29" y="4"/>
                </a:cubicBezTo>
                <a:cubicBezTo>
                  <a:pt x="18" y="7"/>
                  <a:pt x="18" y="0"/>
                  <a:pt x="15" y="7"/>
                </a:cubicBezTo>
                <a:cubicBezTo>
                  <a:pt x="13" y="13"/>
                  <a:pt x="21" y="24"/>
                  <a:pt x="15" y="23"/>
                </a:cubicBezTo>
                <a:cubicBezTo>
                  <a:pt x="10" y="21"/>
                  <a:pt x="3" y="17"/>
                  <a:pt x="8" y="14"/>
                </a:cubicBezTo>
                <a:cubicBezTo>
                  <a:pt x="13" y="10"/>
                  <a:pt x="9" y="9"/>
                  <a:pt x="10" y="5"/>
                </a:cubicBezTo>
                <a:cubicBezTo>
                  <a:pt x="10" y="5"/>
                  <a:pt x="10" y="4"/>
                  <a:pt x="11" y="4"/>
                </a:cubicBezTo>
                <a:cubicBezTo>
                  <a:pt x="9" y="6"/>
                  <a:pt x="6" y="9"/>
                  <a:pt x="4" y="14"/>
                </a:cubicBezTo>
                <a:cubicBezTo>
                  <a:pt x="2" y="18"/>
                  <a:pt x="0" y="21"/>
                  <a:pt x="0" y="22"/>
                </a:cubicBezTo>
                <a:cubicBezTo>
                  <a:pt x="3" y="23"/>
                  <a:pt x="5" y="24"/>
                  <a:pt x="6" y="26"/>
                </a:cubicBezTo>
                <a:cubicBezTo>
                  <a:pt x="7" y="29"/>
                  <a:pt x="8" y="31"/>
                  <a:pt x="8" y="33"/>
                </a:cubicBezTo>
                <a:cubicBezTo>
                  <a:pt x="8" y="35"/>
                  <a:pt x="7" y="36"/>
                  <a:pt x="7" y="36"/>
                </a:cubicBezTo>
                <a:cubicBezTo>
                  <a:pt x="8" y="37"/>
                  <a:pt x="9" y="37"/>
                  <a:pt x="11" y="37"/>
                </a:cubicBezTo>
                <a:cubicBezTo>
                  <a:pt x="14" y="37"/>
                  <a:pt x="16" y="37"/>
                  <a:pt x="17" y="37"/>
                </a:cubicBezTo>
                <a:cubicBezTo>
                  <a:pt x="20" y="37"/>
                  <a:pt x="21" y="37"/>
                  <a:pt x="23" y="37"/>
                </a:cubicBezTo>
                <a:cubicBezTo>
                  <a:pt x="23" y="37"/>
                  <a:pt x="24" y="37"/>
                  <a:pt x="25" y="38"/>
                </a:cubicBezTo>
                <a:cubicBezTo>
                  <a:pt x="26" y="38"/>
                  <a:pt x="27" y="39"/>
                  <a:pt x="28" y="40"/>
                </a:cubicBezTo>
                <a:cubicBezTo>
                  <a:pt x="30" y="42"/>
                  <a:pt x="31" y="43"/>
                  <a:pt x="32" y="44"/>
                </a:cubicBezTo>
                <a:cubicBezTo>
                  <a:pt x="33" y="45"/>
                  <a:pt x="34" y="46"/>
                  <a:pt x="37" y="46"/>
                </a:cubicBezTo>
                <a:cubicBezTo>
                  <a:pt x="38" y="46"/>
                  <a:pt x="39" y="46"/>
                  <a:pt x="40" y="45"/>
                </a:cubicBezTo>
                <a:cubicBezTo>
                  <a:pt x="41" y="45"/>
                  <a:pt x="41" y="45"/>
                  <a:pt x="43" y="45"/>
                </a:cubicBezTo>
                <a:cubicBezTo>
                  <a:pt x="44" y="45"/>
                  <a:pt x="45" y="45"/>
                  <a:pt x="46" y="46"/>
                </a:cubicBezTo>
                <a:cubicBezTo>
                  <a:pt x="46" y="46"/>
                  <a:pt x="46" y="47"/>
                  <a:pt x="47" y="47"/>
                </a:cubicBezTo>
                <a:cubicBezTo>
                  <a:pt x="47" y="48"/>
                  <a:pt x="47" y="49"/>
                  <a:pt x="47" y="49"/>
                </a:cubicBezTo>
                <a:cubicBezTo>
                  <a:pt x="47" y="52"/>
                  <a:pt x="46" y="53"/>
                  <a:pt x="45" y="55"/>
                </a:cubicBezTo>
                <a:cubicBezTo>
                  <a:pt x="44" y="56"/>
                  <a:pt x="44" y="57"/>
                  <a:pt x="44" y="58"/>
                </a:cubicBezTo>
                <a:cubicBezTo>
                  <a:pt x="44" y="59"/>
                  <a:pt x="44" y="60"/>
                  <a:pt x="45" y="61"/>
                </a:cubicBezTo>
                <a:cubicBezTo>
                  <a:pt x="49" y="65"/>
                  <a:pt x="50" y="68"/>
                  <a:pt x="50" y="71"/>
                </a:cubicBezTo>
                <a:cubicBezTo>
                  <a:pt x="50" y="72"/>
                  <a:pt x="50" y="73"/>
                  <a:pt x="49" y="74"/>
                </a:cubicBezTo>
                <a:cubicBezTo>
                  <a:pt x="50" y="74"/>
                  <a:pt x="50" y="75"/>
                  <a:pt x="51" y="75"/>
                </a:cubicBezTo>
                <a:cubicBezTo>
                  <a:pt x="52" y="76"/>
                  <a:pt x="52" y="77"/>
                  <a:pt x="52" y="78"/>
                </a:cubicBezTo>
                <a:cubicBezTo>
                  <a:pt x="52" y="79"/>
                  <a:pt x="52" y="79"/>
                  <a:pt x="52" y="80"/>
                </a:cubicBezTo>
                <a:cubicBezTo>
                  <a:pt x="52" y="81"/>
                  <a:pt x="51" y="81"/>
                  <a:pt x="51" y="82"/>
                </a:cubicBezTo>
                <a:cubicBezTo>
                  <a:pt x="51" y="82"/>
                  <a:pt x="51" y="82"/>
                  <a:pt x="51" y="82"/>
                </a:cubicBezTo>
                <a:cubicBezTo>
                  <a:pt x="52" y="83"/>
                  <a:pt x="52" y="83"/>
                  <a:pt x="52" y="83"/>
                </a:cubicBezTo>
                <a:cubicBezTo>
                  <a:pt x="52" y="83"/>
                  <a:pt x="52" y="84"/>
                  <a:pt x="53" y="86"/>
                </a:cubicBezTo>
                <a:cubicBezTo>
                  <a:pt x="53" y="87"/>
                  <a:pt x="53" y="88"/>
                  <a:pt x="53" y="90"/>
                </a:cubicBezTo>
                <a:cubicBezTo>
                  <a:pt x="54" y="90"/>
                  <a:pt x="54" y="90"/>
                  <a:pt x="55" y="90"/>
                </a:cubicBezTo>
                <a:cubicBezTo>
                  <a:pt x="56" y="90"/>
                  <a:pt x="59" y="91"/>
                  <a:pt x="63" y="91"/>
                </a:cubicBezTo>
                <a:cubicBezTo>
                  <a:pt x="67" y="91"/>
                  <a:pt x="67" y="90"/>
                  <a:pt x="69" y="88"/>
                </a:cubicBezTo>
                <a:cubicBezTo>
                  <a:pt x="70" y="86"/>
                  <a:pt x="73" y="83"/>
                  <a:pt x="77" y="81"/>
                </a:cubicBezTo>
                <a:cubicBezTo>
                  <a:pt x="77" y="81"/>
                  <a:pt x="78" y="81"/>
                  <a:pt x="78" y="81"/>
                </a:cubicBezTo>
                <a:cubicBezTo>
                  <a:pt x="77" y="80"/>
                  <a:pt x="76" y="80"/>
                  <a:pt x="75" y="79"/>
                </a:cubicBezTo>
                <a:cubicBezTo>
                  <a:pt x="73" y="78"/>
                  <a:pt x="72" y="76"/>
                  <a:pt x="71" y="74"/>
                </a:cubicBezTo>
                <a:cubicBezTo>
                  <a:pt x="70" y="71"/>
                  <a:pt x="68" y="69"/>
                  <a:pt x="68" y="66"/>
                </a:cubicBezTo>
                <a:cubicBezTo>
                  <a:pt x="68" y="65"/>
                  <a:pt x="69" y="64"/>
                  <a:pt x="70" y="63"/>
                </a:cubicBezTo>
                <a:cubicBezTo>
                  <a:pt x="71" y="63"/>
                  <a:pt x="72" y="63"/>
                  <a:pt x="72" y="63"/>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40" name="Freeform 154"/>
          <p:cNvSpPr/>
          <p:nvPr/>
        </p:nvSpPr>
        <p:spPr bwMode="auto">
          <a:xfrm>
            <a:off x="4163802" y="4562159"/>
            <a:ext cx="92823" cy="109203"/>
          </a:xfrm>
          <a:custGeom>
            <a:avLst/>
            <a:gdLst>
              <a:gd name="T0" fmla="*/ 27 w 28"/>
              <a:gd name="T1" fmla="*/ 3 h 33"/>
              <a:gd name="T2" fmla="*/ 28 w 28"/>
              <a:gd name="T3" fmla="*/ 1 h 33"/>
              <a:gd name="T4" fmla="*/ 16 w 28"/>
              <a:gd name="T5" fmla="*/ 1 h 33"/>
              <a:gd name="T6" fmla="*/ 10 w 28"/>
              <a:gd name="T7" fmla="*/ 1 h 33"/>
              <a:gd name="T8" fmla="*/ 7 w 28"/>
              <a:gd name="T9" fmla="*/ 5 h 33"/>
              <a:gd name="T10" fmla="*/ 1 w 28"/>
              <a:gd name="T11" fmla="*/ 10 h 33"/>
              <a:gd name="T12" fmla="*/ 0 w 28"/>
              <a:gd name="T13" fmla="*/ 12 h 33"/>
              <a:gd name="T14" fmla="*/ 5 w 28"/>
              <a:gd name="T15" fmla="*/ 25 h 33"/>
              <a:gd name="T16" fmla="*/ 8 w 28"/>
              <a:gd name="T17" fmla="*/ 31 h 33"/>
              <a:gd name="T18" fmla="*/ 8 w 28"/>
              <a:gd name="T19" fmla="*/ 33 h 33"/>
              <a:gd name="T20" fmla="*/ 11 w 28"/>
              <a:gd name="T21" fmla="*/ 33 h 33"/>
              <a:gd name="T22" fmla="*/ 11 w 28"/>
              <a:gd name="T23" fmla="*/ 33 h 33"/>
              <a:gd name="T24" fmla="*/ 11 w 28"/>
              <a:gd name="T25" fmla="*/ 33 h 33"/>
              <a:gd name="T26" fmla="*/ 15 w 28"/>
              <a:gd name="T27" fmla="*/ 29 h 33"/>
              <a:gd name="T28" fmla="*/ 20 w 28"/>
              <a:gd name="T29" fmla="*/ 26 h 33"/>
              <a:gd name="T30" fmla="*/ 23 w 28"/>
              <a:gd name="T31" fmla="*/ 27 h 33"/>
              <a:gd name="T32" fmla="*/ 25 w 28"/>
              <a:gd name="T33" fmla="*/ 28 h 33"/>
              <a:gd name="T34" fmla="*/ 27 w 28"/>
              <a:gd name="T35" fmla="*/ 26 h 33"/>
              <a:gd name="T36" fmla="*/ 27 w 28"/>
              <a:gd name="T37" fmla="*/ 26 h 33"/>
              <a:gd name="T38" fmla="*/ 26 w 28"/>
              <a:gd name="T39" fmla="*/ 23 h 33"/>
              <a:gd name="T40" fmla="*/ 26 w 28"/>
              <a:gd name="T41" fmla="*/ 23 h 33"/>
              <a:gd name="T42" fmla="*/ 25 w 28"/>
              <a:gd name="T43" fmla="*/ 22 h 33"/>
              <a:gd name="T44" fmla="*/ 25 w 28"/>
              <a:gd name="T45" fmla="*/ 20 h 33"/>
              <a:gd name="T46" fmla="*/ 25 w 28"/>
              <a:gd name="T47" fmla="*/ 16 h 33"/>
              <a:gd name="T48" fmla="*/ 24 w 28"/>
              <a:gd name="T49" fmla="*/ 11 h 33"/>
              <a:gd name="T50" fmla="*/ 25 w 28"/>
              <a:gd name="T51" fmla="*/ 7 h 33"/>
              <a:gd name="T52" fmla="*/ 27 w 28"/>
              <a:gd name="T53"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 h="33">
                <a:moveTo>
                  <a:pt x="27" y="3"/>
                </a:moveTo>
                <a:cubicBezTo>
                  <a:pt x="28" y="2"/>
                  <a:pt x="28" y="2"/>
                  <a:pt x="28" y="1"/>
                </a:cubicBezTo>
                <a:cubicBezTo>
                  <a:pt x="18" y="0"/>
                  <a:pt x="22" y="1"/>
                  <a:pt x="16" y="1"/>
                </a:cubicBezTo>
                <a:cubicBezTo>
                  <a:pt x="14" y="1"/>
                  <a:pt x="12" y="1"/>
                  <a:pt x="10" y="1"/>
                </a:cubicBezTo>
                <a:cubicBezTo>
                  <a:pt x="9" y="2"/>
                  <a:pt x="8" y="4"/>
                  <a:pt x="7" y="5"/>
                </a:cubicBezTo>
                <a:cubicBezTo>
                  <a:pt x="4" y="8"/>
                  <a:pt x="2" y="10"/>
                  <a:pt x="1" y="10"/>
                </a:cubicBezTo>
                <a:cubicBezTo>
                  <a:pt x="0" y="11"/>
                  <a:pt x="0" y="11"/>
                  <a:pt x="0" y="12"/>
                </a:cubicBezTo>
                <a:cubicBezTo>
                  <a:pt x="0" y="15"/>
                  <a:pt x="3" y="22"/>
                  <a:pt x="5" y="25"/>
                </a:cubicBezTo>
                <a:cubicBezTo>
                  <a:pt x="7" y="27"/>
                  <a:pt x="9" y="29"/>
                  <a:pt x="8" y="31"/>
                </a:cubicBezTo>
                <a:cubicBezTo>
                  <a:pt x="8" y="32"/>
                  <a:pt x="8" y="32"/>
                  <a:pt x="8" y="33"/>
                </a:cubicBezTo>
                <a:cubicBezTo>
                  <a:pt x="9" y="33"/>
                  <a:pt x="10" y="33"/>
                  <a:pt x="11" y="33"/>
                </a:cubicBezTo>
                <a:cubicBezTo>
                  <a:pt x="11" y="33"/>
                  <a:pt x="11" y="33"/>
                  <a:pt x="11" y="33"/>
                </a:cubicBezTo>
                <a:cubicBezTo>
                  <a:pt x="11" y="33"/>
                  <a:pt x="11" y="33"/>
                  <a:pt x="11" y="33"/>
                </a:cubicBezTo>
                <a:cubicBezTo>
                  <a:pt x="12" y="32"/>
                  <a:pt x="13" y="31"/>
                  <a:pt x="15" y="29"/>
                </a:cubicBezTo>
                <a:cubicBezTo>
                  <a:pt x="17" y="27"/>
                  <a:pt x="18" y="26"/>
                  <a:pt x="20" y="26"/>
                </a:cubicBezTo>
                <a:cubicBezTo>
                  <a:pt x="22" y="26"/>
                  <a:pt x="23" y="27"/>
                  <a:pt x="23" y="27"/>
                </a:cubicBezTo>
                <a:cubicBezTo>
                  <a:pt x="24" y="28"/>
                  <a:pt x="24" y="28"/>
                  <a:pt x="25" y="28"/>
                </a:cubicBezTo>
                <a:cubicBezTo>
                  <a:pt x="26" y="27"/>
                  <a:pt x="26" y="27"/>
                  <a:pt x="27" y="26"/>
                </a:cubicBezTo>
                <a:cubicBezTo>
                  <a:pt x="27" y="26"/>
                  <a:pt x="27" y="26"/>
                  <a:pt x="27" y="26"/>
                </a:cubicBezTo>
                <a:cubicBezTo>
                  <a:pt x="27" y="25"/>
                  <a:pt x="27" y="24"/>
                  <a:pt x="26" y="23"/>
                </a:cubicBezTo>
                <a:cubicBezTo>
                  <a:pt x="26" y="23"/>
                  <a:pt x="26" y="23"/>
                  <a:pt x="26" y="23"/>
                </a:cubicBezTo>
                <a:cubicBezTo>
                  <a:pt x="26" y="23"/>
                  <a:pt x="26" y="22"/>
                  <a:pt x="25" y="22"/>
                </a:cubicBezTo>
                <a:cubicBezTo>
                  <a:pt x="25" y="21"/>
                  <a:pt x="25" y="21"/>
                  <a:pt x="25" y="20"/>
                </a:cubicBezTo>
                <a:cubicBezTo>
                  <a:pt x="25" y="19"/>
                  <a:pt x="25" y="18"/>
                  <a:pt x="25" y="16"/>
                </a:cubicBezTo>
                <a:cubicBezTo>
                  <a:pt x="25" y="13"/>
                  <a:pt x="24" y="12"/>
                  <a:pt x="24" y="11"/>
                </a:cubicBezTo>
                <a:cubicBezTo>
                  <a:pt x="24" y="10"/>
                  <a:pt x="25" y="9"/>
                  <a:pt x="25" y="7"/>
                </a:cubicBezTo>
                <a:cubicBezTo>
                  <a:pt x="26" y="4"/>
                  <a:pt x="27" y="3"/>
                  <a:pt x="27" y="3"/>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41" name="Freeform 155"/>
          <p:cNvSpPr/>
          <p:nvPr/>
        </p:nvSpPr>
        <p:spPr bwMode="auto">
          <a:xfrm>
            <a:off x="3681488" y="4159928"/>
            <a:ext cx="209306" cy="69162"/>
          </a:xfrm>
          <a:custGeom>
            <a:avLst/>
            <a:gdLst>
              <a:gd name="T0" fmla="*/ 3 w 63"/>
              <a:gd name="T1" fmla="*/ 18 h 21"/>
              <a:gd name="T2" fmla="*/ 18 w 63"/>
              <a:gd name="T3" fmla="*/ 19 h 21"/>
              <a:gd name="T4" fmla="*/ 37 w 63"/>
              <a:gd name="T5" fmla="*/ 19 h 21"/>
              <a:gd name="T6" fmla="*/ 50 w 63"/>
              <a:gd name="T7" fmla="*/ 17 h 21"/>
              <a:gd name="T8" fmla="*/ 57 w 63"/>
              <a:gd name="T9" fmla="*/ 13 h 21"/>
              <a:gd name="T10" fmla="*/ 39 w 63"/>
              <a:gd name="T11" fmla="*/ 3 h 21"/>
              <a:gd name="T12" fmla="*/ 26 w 63"/>
              <a:gd name="T13" fmla="*/ 3 h 21"/>
              <a:gd name="T14" fmla="*/ 17 w 63"/>
              <a:gd name="T15" fmla="*/ 2 h 21"/>
              <a:gd name="T16" fmla="*/ 17 w 63"/>
              <a:gd name="T17" fmla="*/ 8 h 21"/>
              <a:gd name="T18" fmla="*/ 19 w 63"/>
              <a:gd name="T19" fmla="*/ 14 h 21"/>
              <a:gd name="T20" fmla="*/ 9 w 63"/>
              <a:gd name="T21" fmla="*/ 14 h 21"/>
              <a:gd name="T22" fmla="*/ 3 w 63"/>
              <a:gd name="T23"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1">
                <a:moveTo>
                  <a:pt x="3" y="18"/>
                </a:moveTo>
                <a:cubicBezTo>
                  <a:pt x="6" y="21"/>
                  <a:pt x="5" y="21"/>
                  <a:pt x="18" y="19"/>
                </a:cubicBezTo>
                <a:cubicBezTo>
                  <a:pt x="31" y="18"/>
                  <a:pt x="28" y="19"/>
                  <a:pt x="37" y="19"/>
                </a:cubicBezTo>
                <a:cubicBezTo>
                  <a:pt x="46" y="19"/>
                  <a:pt x="44" y="18"/>
                  <a:pt x="50" y="17"/>
                </a:cubicBezTo>
                <a:cubicBezTo>
                  <a:pt x="56" y="16"/>
                  <a:pt x="63" y="17"/>
                  <a:pt x="57" y="13"/>
                </a:cubicBezTo>
                <a:cubicBezTo>
                  <a:pt x="51" y="9"/>
                  <a:pt x="45" y="3"/>
                  <a:pt x="39" y="3"/>
                </a:cubicBezTo>
                <a:cubicBezTo>
                  <a:pt x="32" y="2"/>
                  <a:pt x="33" y="3"/>
                  <a:pt x="26" y="3"/>
                </a:cubicBezTo>
                <a:cubicBezTo>
                  <a:pt x="18" y="3"/>
                  <a:pt x="21" y="0"/>
                  <a:pt x="17" y="2"/>
                </a:cubicBezTo>
                <a:cubicBezTo>
                  <a:pt x="14" y="4"/>
                  <a:pt x="15" y="5"/>
                  <a:pt x="17" y="8"/>
                </a:cubicBezTo>
                <a:cubicBezTo>
                  <a:pt x="18" y="11"/>
                  <a:pt x="21" y="13"/>
                  <a:pt x="19" y="14"/>
                </a:cubicBezTo>
                <a:cubicBezTo>
                  <a:pt x="16" y="14"/>
                  <a:pt x="9" y="14"/>
                  <a:pt x="9" y="14"/>
                </a:cubicBezTo>
                <a:cubicBezTo>
                  <a:pt x="3" y="15"/>
                  <a:pt x="0" y="16"/>
                  <a:pt x="3" y="18"/>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42" name="Freeform 156"/>
          <p:cNvSpPr/>
          <p:nvPr/>
        </p:nvSpPr>
        <p:spPr bwMode="auto">
          <a:xfrm>
            <a:off x="3890795" y="4205430"/>
            <a:ext cx="54601" cy="30942"/>
          </a:xfrm>
          <a:custGeom>
            <a:avLst/>
            <a:gdLst>
              <a:gd name="T0" fmla="*/ 3 w 17"/>
              <a:gd name="T1" fmla="*/ 3 h 9"/>
              <a:gd name="T2" fmla="*/ 15 w 17"/>
              <a:gd name="T3" fmla="*/ 6 h 9"/>
              <a:gd name="T4" fmla="*/ 13 w 17"/>
              <a:gd name="T5" fmla="*/ 1 h 9"/>
              <a:gd name="T6" fmla="*/ 3 w 17"/>
              <a:gd name="T7" fmla="*/ 3 h 9"/>
            </a:gdLst>
            <a:ahLst/>
            <a:cxnLst>
              <a:cxn ang="0">
                <a:pos x="T0" y="T1"/>
              </a:cxn>
              <a:cxn ang="0">
                <a:pos x="T2" y="T3"/>
              </a:cxn>
              <a:cxn ang="0">
                <a:pos x="T4" y="T5"/>
              </a:cxn>
              <a:cxn ang="0">
                <a:pos x="T6" y="T7"/>
              </a:cxn>
            </a:cxnLst>
            <a:rect l="0" t="0" r="r" b="b"/>
            <a:pathLst>
              <a:path w="17" h="9">
                <a:moveTo>
                  <a:pt x="3" y="3"/>
                </a:moveTo>
                <a:cubicBezTo>
                  <a:pt x="7" y="5"/>
                  <a:pt x="12" y="9"/>
                  <a:pt x="15" y="6"/>
                </a:cubicBezTo>
                <a:cubicBezTo>
                  <a:pt x="17" y="4"/>
                  <a:pt x="13" y="1"/>
                  <a:pt x="13" y="1"/>
                </a:cubicBezTo>
                <a:cubicBezTo>
                  <a:pt x="3" y="1"/>
                  <a:pt x="0" y="0"/>
                  <a:pt x="3" y="3"/>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43" name="Freeform 157"/>
          <p:cNvSpPr/>
          <p:nvPr/>
        </p:nvSpPr>
        <p:spPr bwMode="auto">
          <a:xfrm>
            <a:off x="3830733" y="3233524"/>
            <a:ext cx="280287" cy="209306"/>
          </a:xfrm>
          <a:custGeom>
            <a:avLst/>
            <a:gdLst>
              <a:gd name="T0" fmla="*/ 19 w 85"/>
              <a:gd name="T1" fmla="*/ 37 h 63"/>
              <a:gd name="T2" fmla="*/ 21 w 85"/>
              <a:gd name="T3" fmla="*/ 40 h 63"/>
              <a:gd name="T4" fmla="*/ 22 w 85"/>
              <a:gd name="T5" fmla="*/ 41 h 63"/>
              <a:gd name="T6" fmla="*/ 22 w 85"/>
              <a:gd name="T7" fmla="*/ 41 h 63"/>
              <a:gd name="T8" fmla="*/ 22 w 85"/>
              <a:gd name="T9" fmla="*/ 41 h 63"/>
              <a:gd name="T10" fmla="*/ 24 w 85"/>
              <a:gd name="T11" fmla="*/ 45 h 63"/>
              <a:gd name="T12" fmla="*/ 27 w 85"/>
              <a:gd name="T13" fmla="*/ 44 h 63"/>
              <a:gd name="T14" fmla="*/ 31 w 85"/>
              <a:gd name="T15" fmla="*/ 44 h 63"/>
              <a:gd name="T16" fmla="*/ 43 w 85"/>
              <a:gd name="T17" fmla="*/ 40 h 63"/>
              <a:gd name="T18" fmla="*/ 36 w 85"/>
              <a:gd name="T19" fmla="*/ 48 h 63"/>
              <a:gd name="T20" fmla="*/ 31 w 85"/>
              <a:gd name="T21" fmla="*/ 61 h 63"/>
              <a:gd name="T22" fmla="*/ 40 w 85"/>
              <a:gd name="T23" fmla="*/ 60 h 63"/>
              <a:gd name="T24" fmla="*/ 46 w 85"/>
              <a:gd name="T25" fmla="*/ 52 h 63"/>
              <a:gd name="T26" fmla="*/ 54 w 85"/>
              <a:gd name="T27" fmla="*/ 50 h 63"/>
              <a:gd name="T28" fmla="*/ 70 w 85"/>
              <a:gd name="T29" fmla="*/ 43 h 63"/>
              <a:gd name="T30" fmla="*/ 72 w 85"/>
              <a:gd name="T31" fmla="*/ 39 h 63"/>
              <a:gd name="T32" fmla="*/ 79 w 85"/>
              <a:gd name="T33" fmla="*/ 39 h 63"/>
              <a:gd name="T34" fmla="*/ 82 w 85"/>
              <a:gd name="T35" fmla="*/ 34 h 63"/>
              <a:gd name="T36" fmla="*/ 77 w 85"/>
              <a:gd name="T37" fmla="*/ 33 h 63"/>
              <a:gd name="T38" fmla="*/ 78 w 85"/>
              <a:gd name="T39" fmla="*/ 29 h 63"/>
              <a:gd name="T40" fmla="*/ 69 w 85"/>
              <a:gd name="T41" fmla="*/ 34 h 63"/>
              <a:gd name="T42" fmla="*/ 68 w 85"/>
              <a:gd name="T43" fmla="*/ 37 h 63"/>
              <a:gd name="T44" fmla="*/ 61 w 85"/>
              <a:gd name="T45" fmla="*/ 38 h 63"/>
              <a:gd name="T46" fmla="*/ 54 w 85"/>
              <a:gd name="T47" fmla="*/ 38 h 63"/>
              <a:gd name="T48" fmla="*/ 46 w 85"/>
              <a:gd name="T49" fmla="*/ 32 h 63"/>
              <a:gd name="T50" fmla="*/ 41 w 85"/>
              <a:gd name="T51" fmla="*/ 27 h 63"/>
              <a:gd name="T52" fmla="*/ 41 w 85"/>
              <a:gd name="T53" fmla="*/ 18 h 63"/>
              <a:gd name="T54" fmla="*/ 34 w 85"/>
              <a:gd name="T55" fmla="*/ 16 h 63"/>
              <a:gd name="T56" fmla="*/ 20 w 85"/>
              <a:gd name="T57" fmla="*/ 14 h 63"/>
              <a:gd name="T58" fmla="*/ 41 w 85"/>
              <a:gd name="T59" fmla="*/ 12 h 63"/>
              <a:gd name="T60" fmla="*/ 45 w 85"/>
              <a:gd name="T61" fmla="*/ 8 h 63"/>
              <a:gd name="T62" fmla="*/ 29 w 85"/>
              <a:gd name="T63" fmla="*/ 1 h 63"/>
              <a:gd name="T64" fmla="*/ 9 w 85"/>
              <a:gd name="T65" fmla="*/ 8 h 63"/>
              <a:gd name="T66" fmla="*/ 0 w 85"/>
              <a:gd name="T67" fmla="*/ 18 h 63"/>
              <a:gd name="T68" fmla="*/ 4 w 85"/>
              <a:gd name="T69" fmla="*/ 17 h 63"/>
              <a:gd name="T70" fmla="*/ 8 w 85"/>
              <a:gd name="T71" fmla="*/ 18 h 63"/>
              <a:gd name="T72" fmla="*/ 14 w 85"/>
              <a:gd name="T73" fmla="*/ 19 h 63"/>
              <a:gd name="T74" fmla="*/ 16 w 85"/>
              <a:gd name="T75" fmla="*/ 21 h 63"/>
              <a:gd name="T76" fmla="*/ 17 w 85"/>
              <a:gd name="T77" fmla="*/ 25 h 63"/>
              <a:gd name="T78" fmla="*/ 17 w 85"/>
              <a:gd name="T79" fmla="*/ 29 h 63"/>
              <a:gd name="T80" fmla="*/ 19 w 85"/>
              <a:gd name="T81" fmla="*/ 3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5" h="63">
                <a:moveTo>
                  <a:pt x="19" y="37"/>
                </a:moveTo>
                <a:cubicBezTo>
                  <a:pt x="20" y="38"/>
                  <a:pt x="21" y="39"/>
                  <a:pt x="21" y="40"/>
                </a:cubicBezTo>
                <a:cubicBezTo>
                  <a:pt x="22" y="40"/>
                  <a:pt x="22" y="41"/>
                  <a:pt x="22" y="41"/>
                </a:cubicBezTo>
                <a:cubicBezTo>
                  <a:pt x="22" y="41"/>
                  <a:pt x="22" y="41"/>
                  <a:pt x="22" y="41"/>
                </a:cubicBezTo>
                <a:cubicBezTo>
                  <a:pt x="22" y="41"/>
                  <a:pt x="22" y="41"/>
                  <a:pt x="22" y="41"/>
                </a:cubicBezTo>
                <a:cubicBezTo>
                  <a:pt x="23" y="42"/>
                  <a:pt x="24" y="44"/>
                  <a:pt x="24" y="45"/>
                </a:cubicBezTo>
                <a:cubicBezTo>
                  <a:pt x="25" y="44"/>
                  <a:pt x="26" y="44"/>
                  <a:pt x="27" y="44"/>
                </a:cubicBezTo>
                <a:cubicBezTo>
                  <a:pt x="29" y="43"/>
                  <a:pt x="21" y="47"/>
                  <a:pt x="31" y="44"/>
                </a:cubicBezTo>
                <a:cubicBezTo>
                  <a:pt x="42" y="40"/>
                  <a:pt x="43" y="40"/>
                  <a:pt x="43" y="40"/>
                </a:cubicBezTo>
                <a:cubicBezTo>
                  <a:pt x="43" y="40"/>
                  <a:pt x="43" y="43"/>
                  <a:pt x="36" y="48"/>
                </a:cubicBezTo>
                <a:cubicBezTo>
                  <a:pt x="30" y="52"/>
                  <a:pt x="31" y="58"/>
                  <a:pt x="31" y="61"/>
                </a:cubicBezTo>
                <a:cubicBezTo>
                  <a:pt x="32" y="63"/>
                  <a:pt x="37" y="63"/>
                  <a:pt x="40" y="60"/>
                </a:cubicBezTo>
                <a:cubicBezTo>
                  <a:pt x="43" y="57"/>
                  <a:pt x="45" y="53"/>
                  <a:pt x="46" y="52"/>
                </a:cubicBezTo>
                <a:cubicBezTo>
                  <a:pt x="46" y="51"/>
                  <a:pt x="46" y="54"/>
                  <a:pt x="54" y="50"/>
                </a:cubicBezTo>
                <a:cubicBezTo>
                  <a:pt x="62" y="46"/>
                  <a:pt x="68" y="45"/>
                  <a:pt x="70" y="43"/>
                </a:cubicBezTo>
                <a:cubicBezTo>
                  <a:pt x="73" y="42"/>
                  <a:pt x="69" y="39"/>
                  <a:pt x="72" y="39"/>
                </a:cubicBezTo>
                <a:cubicBezTo>
                  <a:pt x="75" y="39"/>
                  <a:pt x="77" y="40"/>
                  <a:pt x="79" y="39"/>
                </a:cubicBezTo>
                <a:cubicBezTo>
                  <a:pt x="81" y="37"/>
                  <a:pt x="85" y="34"/>
                  <a:pt x="82" y="34"/>
                </a:cubicBezTo>
                <a:cubicBezTo>
                  <a:pt x="80" y="34"/>
                  <a:pt x="77" y="33"/>
                  <a:pt x="77" y="33"/>
                </a:cubicBezTo>
                <a:cubicBezTo>
                  <a:pt x="77" y="33"/>
                  <a:pt x="83" y="31"/>
                  <a:pt x="78" y="29"/>
                </a:cubicBezTo>
                <a:cubicBezTo>
                  <a:pt x="73" y="27"/>
                  <a:pt x="70" y="30"/>
                  <a:pt x="69" y="34"/>
                </a:cubicBezTo>
                <a:cubicBezTo>
                  <a:pt x="68" y="37"/>
                  <a:pt x="73" y="37"/>
                  <a:pt x="68" y="37"/>
                </a:cubicBezTo>
                <a:cubicBezTo>
                  <a:pt x="63" y="37"/>
                  <a:pt x="64" y="36"/>
                  <a:pt x="61" y="38"/>
                </a:cubicBezTo>
                <a:cubicBezTo>
                  <a:pt x="58" y="39"/>
                  <a:pt x="55" y="39"/>
                  <a:pt x="54" y="38"/>
                </a:cubicBezTo>
                <a:cubicBezTo>
                  <a:pt x="52" y="36"/>
                  <a:pt x="49" y="33"/>
                  <a:pt x="46" y="32"/>
                </a:cubicBezTo>
                <a:cubicBezTo>
                  <a:pt x="43" y="31"/>
                  <a:pt x="41" y="33"/>
                  <a:pt x="41" y="27"/>
                </a:cubicBezTo>
                <a:cubicBezTo>
                  <a:pt x="41" y="21"/>
                  <a:pt x="41" y="18"/>
                  <a:pt x="41" y="18"/>
                </a:cubicBezTo>
                <a:cubicBezTo>
                  <a:pt x="41" y="18"/>
                  <a:pt x="36" y="17"/>
                  <a:pt x="34" y="16"/>
                </a:cubicBezTo>
                <a:cubicBezTo>
                  <a:pt x="32" y="15"/>
                  <a:pt x="20" y="14"/>
                  <a:pt x="20" y="14"/>
                </a:cubicBezTo>
                <a:cubicBezTo>
                  <a:pt x="20" y="14"/>
                  <a:pt x="37" y="15"/>
                  <a:pt x="41" y="12"/>
                </a:cubicBezTo>
                <a:cubicBezTo>
                  <a:pt x="45" y="10"/>
                  <a:pt x="49" y="13"/>
                  <a:pt x="45" y="8"/>
                </a:cubicBezTo>
                <a:cubicBezTo>
                  <a:pt x="41" y="3"/>
                  <a:pt x="37" y="0"/>
                  <a:pt x="29" y="1"/>
                </a:cubicBezTo>
                <a:cubicBezTo>
                  <a:pt x="22" y="3"/>
                  <a:pt x="12" y="6"/>
                  <a:pt x="9" y="8"/>
                </a:cubicBezTo>
                <a:cubicBezTo>
                  <a:pt x="8" y="10"/>
                  <a:pt x="3" y="15"/>
                  <a:pt x="0" y="18"/>
                </a:cubicBezTo>
                <a:cubicBezTo>
                  <a:pt x="1" y="17"/>
                  <a:pt x="2" y="17"/>
                  <a:pt x="4" y="17"/>
                </a:cubicBezTo>
                <a:cubicBezTo>
                  <a:pt x="6" y="17"/>
                  <a:pt x="7" y="17"/>
                  <a:pt x="8" y="18"/>
                </a:cubicBezTo>
                <a:cubicBezTo>
                  <a:pt x="10" y="19"/>
                  <a:pt x="11" y="19"/>
                  <a:pt x="14" y="19"/>
                </a:cubicBezTo>
                <a:cubicBezTo>
                  <a:pt x="15" y="20"/>
                  <a:pt x="16" y="20"/>
                  <a:pt x="16" y="21"/>
                </a:cubicBezTo>
                <a:cubicBezTo>
                  <a:pt x="17" y="22"/>
                  <a:pt x="17" y="24"/>
                  <a:pt x="17" y="25"/>
                </a:cubicBezTo>
                <a:cubicBezTo>
                  <a:pt x="17" y="27"/>
                  <a:pt x="17" y="28"/>
                  <a:pt x="17" y="29"/>
                </a:cubicBezTo>
                <a:cubicBezTo>
                  <a:pt x="17" y="33"/>
                  <a:pt x="17" y="35"/>
                  <a:pt x="19" y="37"/>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44" name="Freeform 158"/>
          <p:cNvSpPr/>
          <p:nvPr/>
        </p:nvSpPr>
        <p:spPr bwMode="auto">
          <a:xfrm>
            <a:off x="3563187" y="4212710"/>
            <a:ext cx="98283" cy="23661"/>
          </a:xfrm>
          <a:custGeom>
            <a:avLst/>
            <a:gdLst>
              <a:gd name="T0" fmla="*/ 13 w 30"/>
              <a:gd name="T1" fmla="*/ 0 h 7"/>
              <a:gd name="T2" fmla="*/ 8 w 30"/>
              <a:gd name="T3" fmla="*/ 4 h 7"/>
              <a:gd name="T4" fmla="*/ 25 w 30"/>
              <a:gd name="T5" fmla="*/ 5 h 7"/>
              <a:gd name="T6" fmla="*/ 27 w 30"/>
              <a:gd name="T7" fmla="*/ 1 h 7"/>
              <a:gd name="T8" fmla="*/ 13 w 30"/>
              <a:gd name="T9" fmla="*/ 0 h 7"/>
            </a:gdLst>
            <a:ahLst/>
            <a:cxnLst>
              <a:cxn ang="0">
                <a:pos x="T0" y="T1"/>
              </a:cxn>
              <a:cxn ang="0">
                <a:pos x="T2" y="T3"/>
              </a:cxn>
              <a:cxn ang="0">
                <a:pos x="T4" y="T5"/>
              </a:cxn>
              <a:cxn ang="0">
                <a:pos x="T6" y="T7"/>
              </a:cxn>
              <a:cxn ang="0">
                <a:pos x="T8" y="T9"/>
              </a:cxn>
            </a:cxnLst>
            <a:rect l="0" t="0" r="r" b="b"/>
            <a:pathLst>
              <a:path w="30" h="7">
                <a:moveTo>
                  <a:pt x="13" y="0"/>
                </a:moveTo>
                <a:cubicBezTo>
                  <a:pt x="7" y="0"/>
                  <a:pt x="0" y="1"/>
                  <a:pt x="8" y="4"/>
                </a:cubicBezTo>
                <a:cubicBezTo>
                  <a:pt x="15" y="6"/>
                  <a:pt x="23" y="7"/>
                  <a:pt x="25" y="5"/>
                </a:cubicBezTo>
                <a:cubicBezTo>
                  <a:pt x="27" y="3"/>
                  <a:pt x="30" y="2"/>
                  <a:pt x="27" y="1"/>
                </a:cubicBezTo>
                <a:cubicBezTo>
                  <a:pt x="23" y="0"/>
                  <a:pt x="13" y="0"/>
                  <a:pt x="13" y="0"/>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45" name="Freeform 159"/>
          <p:cNvSpPr/>
          <p:nvPr/>
        </p:nvSpPr>
        <p:spPr bwMode="auto">
          <a:xfrm>
            <a:off x="2199970" y="3175283"/>
            <a:ext cx="131044" cy="85543"/>
          </a:xfrm>
          <a:custGeom>
            <a:avLst/>
            <a:gdLst>
              <a:gd name="T0" fmla="*/ 30 w 40"/>
              <a:gd name="T1" fmla="*/ 25 h 26"/>
              <a:gd name="T2" fmla="*/ 31 w 40"/>
              <a:gd name="T3" fmla="*/ 25 h 26"/>
              <a:gd name="T4" fmla="*/ 36 w 40"/>
              <a:gd name="T5" fmla="*/ 26 h 26"/>
              <a:gd name="T6" fmla="*/ 37 w 40"/>
              <a:gd name="T7" fmla="*/ 26 h 26"/>
              <a:gd name="T8" fmla="*/ 39 w 40"/>
              <a:gd name="T9" fmla="*/ 26 h 26"/>
              <a:gd name="T10" fmla="*/ 40 w 40"/>
              <a:gd name="T11" fmla="*/ 25 h 26"/>
              <a:gd name="T12" fmla="*/ 40 w 40"/>
              <a:gd name="T13" fmla="*/ 25 h 26"/>
              <a:gd name="T14" fmla="*/ 37 w 40"/>
              <a:gd name="T15" fmla="*/ 21 h 26"/>
              <a:gd name="T16" fmla="*/ 28 w 40"/>
              <a:gd name="T17" fmla="*/ 14 h 26"/>
              <a:gd name="T18" fmla="*/ 18 w 40"/>
              <a:gd name="T19" fmla="*/ 6 h 26"/>
              <a:gd name="T20" fmla="*/ 9 w 40"/>
              <a:gd name="T21" fmla="*/ 4 h 26"/>
              <a:gd name="T22" fmla="*/ 2 w 40"/>
              <a:gd name="T23" fmla="*/ 2 h 26"/>
              <a:gd name="T24" fmla="*/ 7 w 40"/>
              <a:gd name="T25" fmla="*/ 9 h 26"/>
              <a:gd name="T26" fmla="*/ 20 w 40"/>
              <a:gd name="T27" fmla="*/ 16 h 26"/>
              <a:gd name="T28" fmla="*/ 23 w 40"/>
              <a:gd name="T29" fmla="*/ 21 h 26"/>
              <a:gd name="T30" fmla="*/ 30 w 40"/>
              <a:gd name="T31" fmla="*/ 24 h 26"/>
              <a:gd name="T32" fmla="*/ 30 w 40"/>
              <a:gd name="T33"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6">
                <a:moveTo>
                  <a:pt x="30" y="25"/>
                </a:moveTo>
                <a:cubicBezTo>
                  <a:pt x="30" y="25"/>
                  <a:pt x="30" y="25"/>
                  <a:pt x="31" y="25"/>
                </a:cubicBezTo>
                <a:cubicBezTo>
                  <a:pt x="32" y="26"/>
                  <a:pt x="35" y="26"/>
                  <a:pt x="36" y="26"/>
                </a:cubicBezTo>
                <a:cubicBezTo>
                  <a:pt x="36" y="26"/>
                  <a:pt x="37" y="26"/>
                  <a:pt x="37" y="26"/>
                </a:cubicBezTo>
                <a:cubicBezTo>
                  <a:pt x="38" y="26"/>
                  <a:pt x="38" y="26"/>
                  <a:pt x="39" y="26"/>
                </a:cubicBezTo>
                <a:cubicBezTo>
                  <a:pt x="39" y="26"/>
                  <a:pt x="39" y="26"/>
                  <a:pt x="40" y="25"/>
                </a:cubicBezTo>
                <a:cubicBezTo>
                  <a:pt x="40" y="25"/>
                  <a:pt x="40" y="25"/>
                  <a:pt x="40" y="25"/>
                </a:cubicBezTo>
                <a:cubicBezTo>
                  <a:pt x="39" y="24"/>
                  <a:pt x="38" y="22"/>
                  <a:pt x="37" y="21"/>
                </a:cubicBezTo>
                <a:cubicBezTo>
                  <a:pt x="32" y="15"/>
                  <a:pt x="31" y="18"/>
                  <a:pt x="28" y="14"/>
                </a:cubicBezTo>
                <a:cubicBezTo>
                  <a:pt x="25" y="10"/>
                  <a:pt x="22" y="7"/>
                  <a:pt x="18" y="6"/>
                </a:cubicBezTo>
                <a:cubicBezTo>
                  <a:pt x="15" y="6"/>
                  <a:pt x="12" y="6"/>
                  <a:pt x="9" y="4"/>
                </a:cubicBezTo>
                <a:cubicBezTo>
                  <a:pt x="5" y="3"/>
                  <a:pt x="3" y="0"/>
                  <a:pt x="2" y="2"/>
                </a:cubicBezTo>
                <a:cubicBezTo>
                  <a:pt x="0" y="5"/>
                  <a:pt x="3" y="6"/>
                  <a:pt x="7" y="9"/>
                </a:cubicBezTo>
                <a:cubicBezTo>
                  <a:pt x="12" y="13"/>
                  <a:pt x="18" y="16"/>
                  <a:pt x="20" y="16"/>
                </a:cubicBezTo>
                <a:cubicBezTo>
                  <a:pt x="22" y="17"/>
                  <a:pt x="19" y="20"/>
                  <a:pt x="23" y="21"/>
                </a:cubicBezTo>
                <a:cubicBezTo>
                  <a:pt x="26" y="23"/>
                  <a:pt x="29" y="21"/>
                  <a:pt x="30" y="24"/>
                </a:cubicBezTo>
                <a:cubicBezTo>
                  <a:pt x="30" y="24"/>
                  <a:pt x="30" y="25"/>
                  <a:pt x="30" y="25"/>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46" name="Freeform 160"/>
          <p:cNvSpPr/>
          <p:nvPr/>
        </p:nvSpPr>
        <p:spPr bwMode="auto">
          <a:xfrm>
            <a:off x="3721530" y="4594920"/>
            <a:ext cx="1077469" cy="1101129"/>
          </a:xfrm>
          <a:custGeom>
            <a:avLst/>
            <a:gdLst>
              <a:gd name="T0" fmla="*/ 257 w 326"/>
              <a:gd name="T1" fmla="*/ 62 h 333"/>
              <a:gd name="T2" fmla="*/ 216 w 326"/>
              <a:gd name="T3" fmla="*/ 46 h 333"/>
              <a:gd name="T4" fmla="*/ 197 w 326"/>
              <a:gd name="T5" fmla="*/ 39 h 333"/>
              <a:gd name="T6" fmla="*/ 187 w 326"/>
              <a:gd name="T7" fmla="*/ 5 h 333"/>
              <a:gd name="T8" fmla="*/ 171 w 326"/>
              <a:gd name="T9" fmla="*/ 24 h 333"/>
              <a:gd name="T10" fmla="*/ 154 w 326"/>
              <a:gd name="T11" fmla="*/ 21 h 333"/>
              <a:gd name="T12" fmla="*/ 145 w 326"/>
              <a:gd name="T13" fmla="*/ 28 h 333"/>
              <a:gd name="T14" fmla="*/ 128 w 326"/>
              <a:gd name="T15" fmla="*/ 31 h 333"/>
              <a:gd name="T16" fmla="*/ 114 w 326"/>
              <a:gd name="T17" fmla="*/ 18 h 333"/>
              <a:gd name="T18" fmla="*/ 112 w 326"/>
              <a:gd name="T19" fmla="*/ 3 h 333"/>
              <a:gd name="T20" fmla="*/ 111 w 326"/>
              <a:gd name="T21" fmla="*/ 0 h 333"/>
              <a:gd name="T22" fmla="*/ 94 w 326"/>
              <a:gd name="T23" fmla="*/ 11 h 333"/>
              <a:gd name="T24" fmla="*/ 84 w 326"/>
              <a:gd name="T25" fmla="*/ 12 h 333"/>
              <a:gd name="T26" fmla="*/ 80 w 326"/>
              <a:gd name="T27" fmla="*/ 12 h 333"/>
              <a:gd name="T28" fmla="*/ 84 w 326"/>
              <a:gd name="T29" fmla="*/ 17 h 333"/>
              <a:gd name="T30" fmla="*/ 84 w 326"/>
              <a:gd name="T31" fmla="*/ 27 h 333"/>
              <a:gd name="T32" fmla="*/ 55 w 326"/>
              <a:gd name="T33" fmla="*/ 35 h 333"/>
              <a:gd name="T34" fmla="*/ 52 w 326"/>
              <a:gd name="T35" fmla="*/ 27 h 333"/>
              <a:gd name="T36" fmla="*/ 34 w 326"/>
              <a:gd name="T37" fmla="*/ 29 h 333"/>
              <a:gd name="T38" fmla="*/ 40 w 326"/>
              <a:gd name="T39" fmla="*/ 32 h 333"/>
              <a:gd name="T40" fmla="*/ 37 w 326"/>
              <a:gd name="T41" fmla="*/ 38 h 333"/>
              <a:gd name="T42" fmla="*/ 37 w 326"/>
              <a:gd name="T43" fmla="*/ 56 h 333"/>
              <a:gd name="T44" fmla="*/ 33 w 326"/>
              <a:gd name="T45" fmla="*/ 76 h 333"/>
              <a:gd name="T46" fmla="*/ 15 w 326"/>
              <a:gd name="T47" fmla="*/ 82 h 333"/>
              <a:gd name="T48" fmla="*/ 6 w 326"/>
              <a:gd name="T49" fmla="*/ 93 h 333"/>
              <a:gd name="T50" fmla="*/ 5 w 326"/>
              <a:gd name="T51" fmla="*/ 114 h 333"/>
              <a:gd name="T52" fmla="*/ 16 w 326"/>
              <a:gd name="T53" fmla="*/ 123 h 333"/>
              <a:gd name="T54" fmla="*/ 28 w 326"/>
              <a:gd name="T55" fmla="*/ 122 h 333"/>
              <a:gd name="T56" fmla="*/ 30 w 326"/>
              <a:gd name="T57" fmla="*/ 132 h 333"/>
              <a:gd name="T58" fmla="*/ 48 w 326"/>
              <a:gd name="T59" fmla="*/ 128 h 333"/>
              <a:gd name="T60" fmla="*/ 74 w 326"/>
              <a:gd name="T61" fmla="*/ 136 h 333"/>
              <a:gd name="T62" fmla="*/ 84 w 326"/>
              <a:gd name="T63" fmla="*/ 146 h 333"/>
              <a:gd name="T64" fmla="*/ 105 w 326"/>
              <a:gd name="T65" fmla="*/ 153 h 333"/>
              <a:gd name="T66" fmla="*/ 117 w 326"/>
              <a:gd name="T67" fmla="*/ 179 h 333"/>
              <a:gd name="T68" fmla="*/ 132 w 326"/>
              <a:gd name="T69" fmla="*/ 187 h 333"/>
              <a:gd name="T70" fmla="*/ 132 w 326"/>
              <a:gd name="T71" fmla="*/ 215 h 333"/>
              <a:gd name="T72" fmla="*/ 151 w 326"/>
              <a:gd name="T73" fmla="*/ 231 h 333"/>
              <a:gd name="T74" fmla="*/ 154 w 326"/>
              <a:gd name="T75" fmla="*/ 244 h 333"/>
              <a:gd name="T76" fmla="*/ 164 w 326"/>
              <a:gd name="T77" fmla="*/ 245 h 333"/>
              <a:gd name="T78" fmla="*/ 163 w 326"/>
              <a:gd name="T79" fmla="*/ 253 h 333"/>
              <a:gd name="T80" fmla="*/ 162 w 326"/>
              <a:gd name="T81" fmla="*/ 259 h 333"/>
              <a:gd name="T82" fmla="*/ 143 w 326"/>
              <a:gd name="T83" fmla="*/ 301 h 333"/>
              <a:gd name="T84" fmla="*/ 156 w 326"/>
              <a:gd name="T85" fmla="*/ 309 h 333"/>
              <a:gd name="T86" fmla="*/ 168 w 326"/>
              <a:gd name="T87" fmla="*/ 317 h 333"/>
              <a:gd name="T88" fmla="*/ 175 w 326"/>
              <a:gd name="T89" fmla="*/ 331 h 333"/>
              <a:gd name="T90" fmla="*/ 219 w 326"/>
              <a:gd name="T91" fmla="*/ 253 h 333"/>
              <a:gd name="T92" fmla="*/ 279 w 326"/>
              <a:gd name="T93" fmla="*/ 215 h 333"/>
              <a:gd name="T94" fmla="*/ 307 w 326"/>
              <a:gd name="T95" fmla="*/ 132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 h="333">
                <a:moveTo>
                  <a:pt x="320" y="86"/>
                </a:moveTo>
                <a:cubicBezTo>
                  <a:pt x="315" y="85"/>
                  <a:pt x="306" y="87"/>
                  <a:pt x="302" y="79"/>
                </a:cubicBezTo>
                <a:cubicBezTo>
                  <a:pt x="297" y="71"/>
                  <a:pt x="282" y="66"/>
                  <a:pt x="271" y="65"/>
                </a:cubicBezTo>
                <a:cubicBezTo>
                  <a:pt x="261" y="64"/>
                  <a:pt x="261" y="62"/>
                  <a:pt x="257" y="62"/>
                </a:cubicBezTo>
                <a:cubicBezTo>
                  <a:pt x="252" y="62"/>
                  <a:pt x="244" y="67"/>
                  <a:pt x="244" y="67"/>
                </a:cubicBezTo>
                <a:cubicBezTo>
                  <a:pt x="244" y="67"/>
                  <a:pt x="245" y="63"/>
                  <a:pt x="243" y="58"/>
                </a:cubicBezTo>
                <a:cubicBezTo>
                  <a:pt x="241" y="52"/>
                  <a:pt x="237" y="49"/>
                  <a:pt x="228" y="49"/>
                </a:cubicBezTo>
                <a:cubicBezTo>
                  <a:pt x="220" y="48"/>
                  <a:pt x="216" y="46"/>
                  <a:pt x="216" y="46"/>
                </a:cubicBezTo>
                <a:cubicBezTo>
                  <a:pt x="216" y="46"/>
                  <a:pt x="213" y="56"/>
                  <a:pt x="209" y="56"/>
                </a:cubicBezTo>
                <a:cubicBezTo>
                  <a:pt x="205" y="56"/>
                  <a:pt x="201" y="54"/>
                  <a:pt x="204" y="54"/>
                </a:cubicBezTo>
                <a:cubicBezTo>
                  <a:pt x="207" y="54"/>
                  <a:pt x="216" y="42"/>
                  <a:pt x="211" y="43"/>
                </a:cubicBezTo>
                <a:cubicBezTo>
                  <a:pt x="206" y="43"/>
                  <a:pt x="201" y="38"/>
                  <a:pt x="197" y="39"/>
                </a:cubicBezTo>
                <a:cubicBezTo>
                  <a:pt x="193" y="41"/>
                  <a:pt x="194" y="39"/>
                  <a:pt x="198" y="34"/>
                </a:cubicBezTo>
                <a:cubicBezTo>
                  <a:pt x="201" y="30"/>
                  <a:pt x="203" y="29"/>
                  <a:pt x="199" y="26"/>
                </a:cubicBezTo>
                <a:cubicBezTo>
                  <a:pt x="195" y="23"/>
                  <a:pt x="194" y="27"/>
                  <a:pt x="191" y="15"/>
                </a:cubicBezTo>
                <a:cubicBezTo>
                  <a:pt x="189" y="8"/>
                  <a:pt x="190" y="7"/>
                  <a:pt x="187" y="5"/>
                </a:cubicBezTo>
                <a:cubicBezTo>
                  <a:pt x="187" y="8"/>
                  <a:pt x="185" y="11"/>
                  <a:pt x="184" y="13"/>
                </a:cubicBezTo>
                <a:cubicBezTo>
                  <a:pt x="183" y="15"/>
                  <a:pt x="183" y="14"/>
                  <a:pt x="183" y="15"/>
                </a:cubicBezTo>
                <a:cubicBezTo>
                  <a:pt x="183" y="17"/>
                  <a:pt x="182" y="18"/>
                  <a:pt x="180" y="20"/>
                </a:cubicBezTo>
                <a:cubicBezTo>
                  <a:pt x="177" y="23"/>
                  <a:pt x="174" y="24"/>
                  <a:pt x="171" y="24"/>
                </a:cubicBezTo>
                <a:cubicBezTo>
                  <a:pt x="169" y="24"/>
                  <a:pt x="168" y="24"/>
                  <a:pt x="167" y="24"/>
                </a:cubicBezTo>
                <a:cubicBezTo>
                  <a:pt x="163" y="24"/>
                  <a:pt x="162" y="23"/>
                  <a:pt x="158" y="23"/>
                </a:cubicBezTo>
                <a:cubicBezTo>
                  <a:pt x="156" y="22"/>
                  <a:pt x="155" y="21"/>
                  <a:pt x="154" y="21"/>
                </a:cubicBezTo>
                <a:cubicBezTo>
                  <a:pt x="154" y="21"/>
                  <a:pt x="154" y="21"/>
                  <a:pt x="154" y="21"/>
                </a:cubicBezTo>
                <a:cubicBezTo>
                  <a:pt x="154" y="21"/>
                  <a:pt x="154" y="21"/>
                  <a:pt x="154" y="21"/>
                </a:cubicBezTo>
                <a:cubicBezTo>
                  <a:pt x="154" y="21"/>
                  <a:pt x="153" y="22"/>
                  <a:pt x="153" y="22"/>
                </a:cubicBezTo>
                <a:cubicBezTo>
                  <a:pt x="151" y="24"/>
                  <a:pt x="150" y="25"/>
                  <a:pt x="149" y="26"/>
                </a:cubicBezTo>
                <a:cubicBezTo>
                  <a:pt x="148" y="27"/>
                  <a:pt x="147" y="28"/>
                  <a:pt x="145" y="28"/>
                </a:cubicBezTo>
                <a:cubicBezTo>
                  <a:pt x="145" y="28"/>
                  <a:pt x="145" y="28"/>
                  <a:pt x="145" y="28"/>
                </a:cubicBezTo>
                <a:cubicBezTo>
                  <a:pt x="143" y="28"/>
                  <a:pt x="140" y="28"/>
                  <a:pt x="139" y="28"/>
                </a:cubicBezTo>
                <a:cubicBezTo>
                  <a:pt x="137" y="29"/>
                  <a:pt x="135" y="29"/>
                  <a:pt x="133" y="29"/>
                </a:cubicBezTo>
                <a:cubicBezTo>
                  <a:pt x="131" y="30"/>
                  <a:pt x="128" y="30"/>
                  <a:pt x="128" y="31"/>
                </a:cubicBezTo>
                <a:cubicBezTo>
                  <a:pt x="127" y="32"/>
                  <a:pt x="126" y="32"/>
                  <a:pt x="125" y="32"/>
                </a:cubicBezTo>
                <a:cubicBezTo>
                  <a:pt x="123" y="32"/>
                  <a:pt x="121" y="31"/>
                  <a:pt x="119" y="29"/>
                </a:cubicBezTo>
                <a:cubicBezTo>
                  <a:pt x="117" y="28"/>
                  <a:pt x="115" y="25"/>
                  <a:pt x="114" y="22"/>
                </a:cubicBezTo>
                <a:cubicBezTo>
                  <a:pt x="114" y="21"/>
                  <a:pt x="114" y="19"/>
                  <a:pt x="114" y="18"/>
                </a:cubicBezTo>
                <a:cubicBezTo>
                  <a:pt x="114" y="15"/>
                  <a:pt x="115" y="12"/>
                  <a:pt x="115" y="10"/>
                </a:cubicBezTo>
                <a:cubicBezTo>
                  <a:pt x="115" y="8"/>
                  <a:pt x="114" y="6"/>
                  <a:pt x="114" y="6"/>
                </a:cubicBezTo>
                <a:cubicBezTo>
                  <a:pt x="113" y="5"/>
                  <a:pt x="113" y="5"/>
                  <a:pt x="113" y="5"/>
                </a:cubicBezTo>
                <a:cubicBezTo>
                  <a:pt x="112" y="4"/>
                  <a:pt x="112" y="3"/>
                  <a:pt x="112" y="3"/>
                </a:cubicBezTo>
                <a:cubicBezTo>
                  <a:pt x="112" y="2"/>
                  <a:pt x="112" y="2"/>
                  <a:pt x="112" y="2"/>
                </a:cubicBezTo>
                <a:cubicBezTo>
                  <a:pt x="112" y="2"/>
                  <a:pt x="112" y="2"/>
                  <a:pt x="112" y="2"/>
                </a:cubicBezTo>
                <a:cubicBezTo>
                  <a:pt x="111" y="1"/>
                  <a:pt x="111" y="0"/>
                  <a:pt x="111" y="0"/>
                </a:cubicBezTo>
                <a:cubicBezTo>
                  <a:pt x="111" y="0"/>
                  <a:pt x="111" y="0"/>
                  <a:pt x="111" y="0"/>
                </a:cubicBezTo>
                <a:cubicBezTo>
                  <a:pt x="110" y="0"/>
                  <a:pt x="110" y="0"/>
                  <a:pt x="110" y="0"/>
                </a:cubicBezTo>
                <a:cubicBezTo>
                  <a:pt x="110" y="1"/>
                  <a:pt x="109" y="2"/>
                  <a:pt x="108" y="3"/>
                </a:cubicBezTo>
                <a:cubicBezTo>
                  <a:pt x="105" y="6"/>
                  <a:pt x="101" y="8"/>
                  <a:pt x="99" y="9"/>
                </a:cubicBezTo>
                <a:cubicBezTo>
                  <a:pt x="96" y="10"/>
                  <a:pt x="94" y="10"/>
                  <a:pt x="94" y="11"/>
                </a:cubicBezTo>
                <a:cubicBezTo>
                  <a:pt x="92" y="12"/>
                  <a:pt x="90" y="13"/>
                  <a:pt x="88" y="13"/>
                </a:cubicBezTo>
                <a:cubicBezTo>
                  <a:pt x="87" y="13"/>
                  <a:pt x="85" y="13"/>
                  <a:pt x="85" y="12"/>
                </a:cubicBezTo>
                <a:cubicBezTo>
                  <a:pt x="85" y="12"/>
                  <a:pt x="85" y="12"/>
                  <a:pt x="84" y="12"/>
                </a:cubicBezTo>
                <a:cubicBezTo>
                  <a:pt x="84" y="12"/>
                  <a:pt x="84" y="12"/>
                  <a:pt x="84" y="12"/>
                </a:cubicBezTo>
                <a:cubicBezTo>
                  <a:pt x="84" y="12"/>
                  <a:pt x="84" y="11"/>
                  <a:pt x="83" y="11"/>
                </a:cubicBezTo>
                <a:cubicBezTo>
                  <a:pt x="83" y="11"/>
                  <a:pt x="82" y="10"/>
                  <a:pt x="81" y="10"/>
                </a:cubicBezTo>
                <a:cubicBezTo>
                  <a:pt x="80" y="9"/>
                  <a:pt x="79" y="9"/>
                  <a:pt x="79" y="9"/>
                </a:cubicBezTo>
                <a:cubicBezTo>
                  <a:pt x="79" y="10"/>
                  <a:pt x="79" y="11"/>
                  <a:pt x="80" y="12"/>
                </a:cubicBezTo>
                <a:cubicBezTo>
                  <a:pt x="81" y="14"/>
                  <a:pt x="82" y="16"/>
                  <a:pt x="83" y="17"/>
                </a:cubicBezTo>
                <a:cubicBezTo>
                  <a:pt x="83" y="17"/>
                  <a:pt x="83" y="17"/>
                  <a:pt x="83" y="17"/>
                </a:cubicBezTo>
                <a:cubicBezTo>
                  <a:pt x="83" y="17"/>
                  <a:pt x="83" y="17"/>
                  <a:pt x="83" y="17"/>
                </a:cubicBezTo>
                <a:cubicBezTo>
                  <a:pt x="84" y="17"/>
                  <a:pt x="84" y="17"/>
                  <a:pt x="84" y="17"/>
                </a:cubicBezTo>
                <a:cubicBezTo>
                  <a:pt x="85" y="18"/>
                  <a:pt x="86" y="18"/>
                  <a:pt x="87" y="18"/>
                </a:cubicBezTo>
                <a:cubicBezTo>
                  <a:pt x="88" y="19"/>
                  <a:pt x="89" y="20"/>
                  <a:pt x="89" y="21"/>
                </a:cubicBezTo>
                <a:cubicBezTo>
                  <a:pt x="89" y="23"/>
                  <a:pt x="88" y="24"/>
                  <a:pt x="88" y="24"/>
                </a:cubicBezTo>
                <a:cubicBezTo>
                  <a:pt x="87" y="25"/>
                  <a:pt x="86" y="26"/>
                  <a:pt x="84" y="27"/>
                </a:cubicBezTo>
                <a:cubicBezTo>
                  <a:pt x="81" y="28"/>
                  <a:pt x="79" y="30"/>
                  <a:pt x="77" y="32"/>
                </a:cubicBezTo>
                <a:cubicBezTo>
                  <a:pt x="76" y="35"/>
                  <a:pt x="73" y="37"/>
                  <a:pt x="69" y="37"/>
                </a:cubicBezTo>
                <a:cubicBezTo>
                  <a:pt x="69" y="37"/>
                  <a:pt x="68" y="37"/>
                  <a:pt x="68" y="37"/>
                </a:cubicBezTo>
                <a:cubicBezTo>
                  <a:pt x="62" y="37"/>
                  <a:pt x="58" y="36"/>
                  <a:pt x="55" y="35"/>
                </a:cubicBezTo>
                <a:cubicBezTo>
                  <a:pt x="55" y="34"/>
                  <a:pt x="54" y="33"/>
                  <a:pt x="54" y="31"/>
                </a:cubicBezTo>
                <a:cubicBezTo>
                  <a:pt x="54" y="31"/>
                  <a:pt x="53" y="29"/>
                  <a:pt x="53" y="28"/>
                </a:cubicBezTo>
                <a:cubicBezTo>
                  <a:pt x="53" y="27"/>
                  <a:pt x="53" y="27"/>
                  <a:pt x="52" y="27"/>
                </a:cubicBezTo>
                <a:cubicBezTo>
                  <a:pt x="52" y="27"/>
                  <a:pt x="52" y="27"/>
                  <a:pt x="52" y="27"/>
                </a:cubicBezTo>
                <a:cubicBezTo>
                  <a:pt x="50" y="29"/>
                  <a:pt x="47" y="30"/>
                  <a:pt x="45" y="30"/>
                </a:cubicBezTo>
                <a:cubicBezTo>
                  <a:pt x="43" y="30"/>
                  <a:pt x="39" y="29"/>
                  <a:pt x="36" y="29"/>
                </a:cubicBezTo>
                <a:cubicBezTo>
                  <a:pt x="35" y="29"/>
                  <a:pt x="34" y="29"/>
                  <a:pt x="34" y="29"/>
                </a:cubicBezTo>
                <a:cubicBezTo>
                  <a:pt x="34" y="29"/>
                  <a:pt x="34" y="29"/>
                  <a:pt x="34" y="29"/>
                </a:cubicBezTo>
                <a:cubicBezTo>
                  <a:pt x="34" y="30"/>
                  <a:pt x="34" y="30"/>
                  <a:pt x="35" y="30"/>
                </a:cubicBezTo>
                <a:cubicBezTo>
                  <a:pt x="35" y="30"/>
                  <a:pt x="35" y="30"/>
                  <a:pt x="35" y="31"/>
                </a:cubicBezTo>
                <a:cubicBezTo>
                  <a:pt x="36" y="31"/>
                  <a:pt x="37" y="31"/>
                  <a:pt x="38" y="31"/>
                </a:cubicBezTo>
                <a:cubicBezTo>
                  <a:pt x="39" y="31"/>
                  <a:pt x="39" y="31"/>
                  <a:pt x="40" y="32"/>
                </a:cubicBezTo>
                <a:cubicBezTo>
                  <a:pt x="40" y="32"/>
                  <a:pt x="41" y="33"/>
                  <a:pt x="41" y="34"/>
                </a:cubicBezTo>
                <a:cubicBezTo>
                  <a:pt x="41" y="35"/>
                  <a:pt x="41" y="36"/>
                  <a:pt x="40" y="36"/>
                </a:cubicBezTo>
                <a:cubicBezTo>
                  <a:pt x="40" y="37"/>
                  <a:pt x="40" y="37"/>
                  <a:pt x="39" y="37"/>
                </a:cubicBezTo>
                <a:cubicBezTo>
                  <a:pt x="39" y="37"/>
                  <a:pt x="38" y="38"/>
                  <a:pt x="37" y="38"/>
                </a:cubicBezTo>
                <a:cubicBezTo>
                  <a:pt x="35" y="38"/>
                  <a:pt x="34" y="39"/>
                  <a:pt x="32" y="39"/>
                </a:cubicBezTo>
                <a:cubicBezTo>
                  <a:pt x="33" y="40"/>
                  <a:pt x="34" y="40"/>
                  <a:pt x="35" y="40"/>
                </a:cubicBezTo>
                <a:cubicBezTo>
                  <a:pt x="37" y="42"/>
                  <a:pt x="38" y="44"/>
                  <a:pt x="38" y="48"/>
                </a:cubicBezTo>
                <a:cubicBezTo>
                  <a:pt x="38" y="52"/>
                  <a:pt x="37" y="54"/>
                  <a:pt x="37" y="56"/>
                </a:cubicBezTo>
                <a:cubicBezTo>
                  <a:pt x="36" y="58"/>
                  <a:pt x="36" y="59"/>
                  <a:pt x="36" y="62"/>
                </a:cubicBezTo>
                <a:cubicBezTo>
                  <a:pt x="36" y="68"/>
                  <a:pt x="34" y="73"/>
                  <a:pt x="33" y="73"/>
                </a:cubicBezTo>
                <a:cubicBezTo>
                  <a:pt x="33" y="76"/>
                  <a:pt x="33" y="76"/>
                  <a:pt x="33" y="76"/>
                </a:cubicBezTo>
                <a:cubicBezTo>
                  <a:pt x="33" y="76"/>
                  <a:pt x="33" y="76"/>
                  <a:pt x="33" y="76"/>
                </a:cubicBezTo>
                <a:cubicBezTo>
                  <a:pt x="33" y="77"/>
                  <a:pt x="32" y="79"/>
                  <a:pt x="31" y="79"/>
                </a:cubicBezTo>
                <a:cubicBezTo>
                  <a:pt x="30" y="79"/>
                  <a:pt x="30" y="79"/>
                  <a:pt x="29" y="79"/>
                </a:cubicBezTo>
                <a:cubicBezTo>
                  <a:pt x="27" y="79"/>
                  <a:pt x="21" y="80"/>
                  <a:pt x="17" y="81"/>
                </a:cubicBezTo>
                <a:cubicBezTo>
                  <a:pt x="16" y="81"/>
                  <a:pt x="15" y="82"/>
                  <a:pt x="15" y="82"/>
                </a:cubicBezTo>
                <a:cubicBezTo>
                  <a:pt x="15" y="82"/>
                  <a:pt x="15" y="82"/>
                  <a:pt x="15" y="82"/>
                </a:cubicBezTo>
                <a:cubicBezTo>
                  <a:pt x="14" y="83"/>
                  <a:pt x="12" y="84"/>
                  <a:pt x="11" y="84"/>
                </a:cubicBezTo>
                <a:cubicBezTo>
                  <a:pt x="9" y="85"/>
                  <a:pt x="8" y="86"/>
                  <a:pt x="7" y="88"/>
                </a:cubicBezTo>
                <a:cubicBezTo>
                  <a:pt x="6" y="90"/>
                  <a:pt x="6" y="91"/>
                  <a:pt x="6" y="93"/>
                </a:cubicBezTo>
                <a:cubicBezTo>
                  <a:pt x="5" y="95"/>
                  <a:pt x="5" y="98"/>
                  <a:pt x="3" y="100"/>
                </a:cubicBezTo>
                <a:cubicBezTo>
                  <a:pt x="1" y="101"/>
                  <a:pt x="0" y="103"/>
                  <a:pt x="0" y="105"/>
                </a:cubicBezTo>
                <a:cubicBezTo>
                  <a:pt x="0" y="105"/>
                  <a:pt x="0" y="106"/>
                  <a:pt x="1" y="107"/>
                </a:cubicBezTo>
                <a:cubicBezTo>
                  <a:pt x="4" y="110"/>
                  <a:pt x="4" y="112"/>
                  <a:pt x="5" y="114"/>
                </a:cubicBezTo>
                <a:cubicBezTo>
                  <a:pt x="5" y="116"/>
                  <a:pt x="6" y="117"/>
                  <a:pt x="8" y="119"/>
                </a:cubicBezTo>
                <a:cubicBezTo>
                  <a:pt x="10" y="120"/>
                  <a:pt x="12" y="121"/>
                  <a:pt x="13" y="122"/>
                </a:cubicBezTo>
                <a:cubicBezTo>
                  <a:pt x="14" y="123"/>
                  <a:pt x="14" y="123"/>
                  <a:pt x="15" y="123"/>
                </a:cubicBezTo>
                <a:cubicBezTo>
                  <a:pt x="15" y="123"/>
                  <a:pt x="15" y="123"/>
                  <a:pt x="16" y="123"/>
                </a:cubicBezTo>
                <a:cubicBezTo>
                  <a:pt x="18" y="122"/>
                  <a:pt x="20" y="121"/>
                  <a:pt x="22" y="121"/>
                </a:cubicBezTo>
                <a:cubicBezTo>
                  <a:pt x="23" y="120"/>
                  <a:pt x="25" y="119"/>
                  <a:pt x="25" y="119"/>
                </a:cubicBezTo>
                <a:cubicBezTo>
                  <a:pt x="25" y="119"/>
                  <a:pt x="26" y="119"/>
                  <a:pt x="27" y="120"/>
                </a:cubicBezTo>
                <a:cubicBezTo>
                  <a:pt x="28" y="120"/>
                  <a:pt x="28" y="121"/>
                  <a:pt x="28" y="122"/>
                </a:cubicBezTo>
                <a:cubicBezTo>
                  <a:pt x="28" y="122"/>
                  <a:pt x="28" y="124"/>
                  <a:pt x="27" y="125"/>
                </a:cubicBezTo>
                <a:cubicBezTo>
                  <a:pt x="27" y="127"/>
                  <a:pt x="27" y="129"/>
                  <a:pt x="27" y="131"/>
                </a:cubicBezTo>
                <a:cubicBezTo>
                  <a:pt x="27" y="131"/>
                  <a:pt x="27" y="131"/>
                  <a:pt x="27" y="131"/>
                </a:cubicBezTo>
                <a:cubicBezTo>
                  <a:pt x="28" y="131"/>
                  <a:pt x="29" y="132"/>
                  <a:pt x="30" y="132"/>
                </a:cubicBezTo>
                <a:cubicBezTo>
                  <a:pt x="30" y="132"/>
                  <a:pt x="30" y="132"/>
                  <a:pt x="31" y="132"/>
                </a:cubicBezTo>
                <a:cubicBezTo>
                  <a:pt x="31" y="132"/>
                  <a:pt x="35" y="130"/>
                  <a:pt x="39" y="130"/>
                </a:cubicBezTo>
                <a:cubicBezTo>
                  <a:pt x="41" y="130"/>
                  <a:pt x="43" y="130"/>
                  <a:pt x="44" y="130"/>
                </a:cubicBezTo>
                <a:cubicBezTo>
                  <a:pt x="46" y="130"/>
                  <a:pt x="47" y="130"/>
                  <a:pt x="48" y="128"/>
                </a:cubicBezTo>
                <a:cubicBezTo>
                  <a:pt x="53" y="124"/>
                  <a:pt x="59" y="121"/>
                  <a:pt x="64" y="121"/>
                </a:cubicBezTo>
                <a:cubicBezTo>
                  <a:pt x="66" y="121"/>
                  <a:pt x="68" y="122"/>
                  <a:pt x="69" y="123"/>
                </a:cubicBezTo>
                <a:cubicBezTo>
                  <a:pt x="70" y="124"/>
                  <a:pt x="71" y="126"/>
                  <a:pt x="72" y="127"/>
                </a:cubicBezTo>
                <a:cubicBezTo>
                  <a:pt x="73" y="131"/>
                  <a:pt x="74" y="134"/>
                  <a:pt x="74" y="136"/>
                </a:cubicBezTo>
                <a:cubicBezTo>
                  <a:pt x="74" y="138"/>
                  <a:pt x="74" y="139"/>
                  <a:pt x="73" y="140"/>
                </a:cubicBezTo>
                <a:cubicBezTo>
                  <a:pt x="73" y="140"/>
                  <a:pt x="72" y="141"/>
                  <a:pt x="72" y="141"/>
                </a:cubicBezTo>
                <a:cubicBezTo>
                  <a:pt x="72" y="141"/>
                  <a:pt x="73" y="142"/>
                  <a:pt x="74" y="142"/>
                </a:cubicBezTo>
                <a:cubicBezTo>
                  <a:pt x="75" y="143"/>
                  <a:pt x="78" y="144"/>
                  <a:pt x="84" y="146"/>
                </a:cubicBezTo>
                <a:cubicBezTo>
                  <a:pt x="91" y="148"/>
                  <a:pt x="96" y="149"/>
                  <a:pt x="98" y="151"/>
                </a:cubicBezTo>
                <a:cubicBezTo>
                  <a:pt x="100" y="152"/>
                  <a:pt x="102" y="153"/>
                  <a:pt x="102" y="153"/>
                </a:cubicBezTo>
                <a:cubicBezTo>
                  <a:pt x="102" y="153"/>
                  <a:pt x="102" y="153"/>
                  <a:pt x="103" y="153"/>
                </a:cubicBezTo>
                <a:cubicBezTo>
                  <a:pt x="103" y="153"/>
                  <a:pt x="103" y="153"/>
                  <a:pt x="105" y="153"/>
                </a:cubicBezTo>
                <a:cubicBezTo>
                  <a:pt x="106" y="153"/>
                  <a:pt x="107" y="154"/>
                  <a:pt x="108" y="154"/>
                </a:cubicBezTo>
                <a:cubicBezTo>
                  <a:pt x="108" y="155"/>
                  <a:pt x="109" y="156"/>
                  <a:pt x="110" y="158"/>
                </a:cubicBezTo>
                <a:cubicBezTo>
                  <a:pt x="112" y="164"/>
                  <a:pt x="112" y="170"/>
                  <a:pt x="115" y="174"/>
                </a:cubicBezTo>
                <a:cubicBezTo>
                  <a:pt x="116" y="177"/>
                  <a:pt x="117" y="178"/>
                  <a:pt x="117" y="179"/>
                </a:cubicBezTo>
                <a:cubicBezTo>
                  <a:pt x="117" y="179"/>
                  <a:pt x="117" y="179"/>
                  <a:pt x="117" y="179"/>
                </a:cubicBezTo>
                <a:cubicBezTo>
                  <a:pt x="118" y="179"/>
                  <a:pt x="119" y="179"/>
                  <a:pt x="121" y="179"/>
                </a:cubicBezTo>
                <a:cubicBezTo>
                  <a:pt x="125" y="179"/>
                  <a:pt x="128" y="181"/>
                  <a:pt x="130" y="183"/>
                </a:cubicBezTo>
                <a:cubicBezTo>
                  <a:pt x="132" y="185"/>
                  <a:pt x="132" y="186"/>
                  <a:pt x="132" y="187"/>
                </a:cubicBezTo>
                <a:cubicBezTo>
                  <a:pt x="133" y="188"/>
                  <a:pt x="136" y="192"/>
                  <a:pt x="136" y="198"/>
                </a:cubicBezTo>
                <a:cubicBezTo>
                  <a:pt x="136" y="201"/>
                  <a:pt x="135" y="203"/>
                  <a:pt x="134" y="205"/>
                </a:cubicBezTo>
                <a:cubicBezTo>
                  <a:pt x="133" y="206"/>
                  <a:pt x="132" y="207"/>
                  <a:pt x="132" y="209"/>
                </a:cubicBezTo>
                <a:cubicBezTo>
                  <a:pt x="132" y="210"/>
                  <a:pt x="132" y="212"/>
                  <a:pt x="132" y="215"/>
                </a:cubicBezTo>
                <a:cubicBezTo>
                  <a:pt x="132" y="218"/>
                  <a:pt x="133" y="221"/>
                  <a:pt x="134" y="224"/>
                </a:cubicBezTo>
                <a:cubicBezTo>
                  <a:pt x="136" y="227"/>
                  <a:pt x="136" y="227"/>
                  <a:pt x="137" y="227"/>
                </a:cubicBezTo>
                <a:cubicBezTo>
                  <a:pt x="139" y="227"/>
                  <a:pt x="141" y="227"/>
                  <a:pt x="145" y="228"/>
                </a:cubicBezTo>
                <a:cubicBezTo>
                  <a:pt x="148" y="229"/>
                  <a:pt x="150" y="230"/>
                  <a:pt x="151" y="231"/>
                </a:cubicBezTo>
                <a:cubicBezTo>
                  <a:pt x="153" y="233"/>
                  <a:pt x="154" y="235"/>
                  <a:pt x="154" y="237"/>
                </a:cubicBezTo>
                <a:cubicBezTo>
                  <a:pt x="154" y="238"/>
                  <a:pt x="153" y="240"/>
                  <a:pt x="153" y="241"/>
                </a:cubicBezTo>
                <a:cubicBezTo>
                  <a:pt x="153" y="242"/>
                  <a:pt x="154" y="243"/>
                  <a:pt x="154" y="243"/>
                </a:cubicBezTo>
                <a:cubicBezTo>
                  <a:pt x="154" y="244"/>
                  <a:pt x="154" y="244"/>
                  <a:pt x="154" y="244"/>
                </a:cubicBezTo>
                <a:cubicBezTo>
                  <a:pt x="155" y="244"/>
                  <a:pt x="157" y="244"/>
                  <a:pt x="158" y="244"/>
                </a:cubicBezTo>
                <a:cubicBezTo>
                  <a:pt x="158" y="244"/>
                  <a:pt x="159" y="244"/>
                  <a:pt x="159" y="244"/>
                </a:cubicBezTo>
                <a:cubicBezTo>
                  <a:pt x="159" y="244"/>
                  <a:pt x="160" y="244"/>
                  <a:pt x="161" y="244"/>
                </a:cubicBezTo>
                <a:cubicBezTo>
                  <a:pt x="162" y="244"/>
                  <a:pt x="163" y="244"/>
                  <a:pt x="164" y="245"/>
                </a:cubicBezTo>
                <a:cubicBezTo>
                  <a:pt x="165" y="246"/>
                  <a:pt x="165" y="248"/>
                  <a:pt x="165" y="249"/>
                </a:cubicBezTo>
                <a:cubicBezTo>
                  <a:pt x="165" y="249"/>
                  <a:pt x="165" y="250"/>
                  <a:pt x="165" y="250"/>
                </a:cubicBezTo>
                <a:cubicBezTo>
                  <a:pt x="165" y="250"/>
                  <a:pt x="164" y="251"/>
                  <a:pt x="164" y="251"/>
                </a:cubicBezTo>
                <a:cubicBezTo>
                  <a:pt x="164" y="252"/>
                  <a:pt x="163" y="252"/>
                  <a:pt x="163" y="253"/>
                </a:cubicBezTo>
                <a:cubicBezTo>
                  <a:pt x="162" y="255"/>
                  <a:pt x="161" y="257"/>
                  <a:pt x="161" y="258"/>
                </a:cubicBezTo>
                <a:cubicBezTo>
                  <a:pt x="161" y="258"/>
                  <a:pt x="161" y="259"/>
                  <a:pt x="162" y="259"/>
                </a:cubicBezTo>
                <a:cubicBezTo>
                  <a:pt x="162" y="259"/>
                  <a:pt x="162" y="259"/>
                  <a:pt x="162" y="259"/>
                </a:cubicBezTo>
                <a:cubicBezTo>
                  <a:pt x="162" y="259"/>
                  <a:pt x="162" y="259"/>
                  <a:pt x="162" y="259"/>
                </a:cubicBezTo>
                <a:cubicBezTo>
                  <a:pt x="167" y="261"/>
                  <a:pt x="171" y="264"/>
                  <a:pt x="171" y="269"/>
                </a:cubicBezTo>
                <a:cubicBezTo>
                  <a:pt x="171" y="271"/>
                  <a:pt x="169" y="274"/>
                  <a:pt x="168" y="276"/>
                </a:cubicBezTo>
                <a:cubicBezTo>
                  <a:pt x="163" y="280"/>
                  <a:pt x="159" y="283"/>
                  <a:pt x="154" y="288"/>
                </a:cubicBezTo>
                <a:cubicBezTo>
                  <a:pt x="151" y="292"/>
                  <a:pt x="146" y="297"/>
                  <a:pt x="143" y="301"/>
                </a:cubicBezTo>
                <a:cubicBezTo>
                  <a:pt x="143" y="301"/>
                  <a:pt x="143" y="301"/>
                  <a:pt x="143" y="301"/>
                </a:cubicBezTo>
                <a:cubicBezTo>
                  <a:pt x="145" y="302"/>
                  <a:pt x="147" y="304"/>
                  <a:pt x="149" y="305"/>
                </a:cubicBezTo>
                <a:cubicBezTo>
                  <a:pt x="150" y="306"/>
                  <a:pt x="150" y="306"/>
                  <a:pt x="150" y="306"/>
                </a:cubicBezTo>
                <a:cubicBezTo>
                  <a:pt x="151" y="307"/>
                  <a:pt x="153" y="307"/>
                  <a:pt x="156" y="309"/>
                </a:cubicBezTo>
                <a:cubicBezTo>
                  <a:pt x="159" y="310"/>
                  <a:pt x="161" y="311"/>
                  <a:pt x="162" y="311"/>
                </a:cubicBezTo>
                <a:cubicBezTo>
                  <a:pt x="163" y="312"/>
                  <a:pt x="163" y="312"/>
                  <a:pt x="163" y="312"/>
                </a:cubicBezTo>
                <a:cubicBezTo>
                  <a:pt x="165" y="312"/>
                  <a:pt x="166" y="313"/>
                  <a:pt x="167" y="314"/>
                </a:cubicBezTo>
                <a:cubicBezTo>
                  <a:pt x="167" y="315"/>
                  <a:pt x="168" y="316"/>
                  <a:pt x="168" y="317"/>
                </a:cubicBezTo>
                <a:cubicBezTo>
                  <a:pt x="170" y="320"/>
                  <a:pt x="171" y="322"/>
                  <a:pt x="172" y="325"/>
                </a:cubicBezTo>
                <a:cubicBezTo>
                  <a:pt x="173" y="327"/>
                  <a:pt x="173" y="330"/>
                  <a:pt x="173" y="332"/>
                </a:cubicBezTo>
                <a:cubicBezTo>
                  <a:pt x="173" y="332"/>
                  <a:pt x="173" y="333"/>
                  <a:pt x="173" y="333"/>
                </a:cubicBezTo>
                <a:cubicBezTo>
                  <a:pt x="173" y="332"/>
                  <a:pt x="174" y="332"/>
                  <a:pt x="175" y="331"/>
                </a:cubicBezTo>
                <a:cubicBezTo>
                  <a:pt x="180" y="326"/>
                  <a:pt x="173" y="322"/>
                  <a:pt x="184" y="315"/>
                </a:cubicBezTo>
                <a:cubicBezTo>
                  <a:pt x="195" y="308"/>
                  <a:pt x="199" y="301"/>
                  <a:pt x="204" y="294"/>
                </a:cubicBezTo>
                <a:cubicBezTo>
                  <a:pt x="210" y="288"/>
                  <a:pt x="211" y="288"/>
                  <a:pt x="211" y="279"/>
                </a:cubicBezTo>
                <a:cubicBezTo>
                  <a:pt x="211" y="270"/>
                  <a:pt x="206" y="257"/>
                  <a:pt x="219" y="253"/>
                </a:cubicBezTo>
                <a:cubicBezTo>
                  <a:pt x="231" y="249"/>
                  <a:pt x="238" y="241"/>
                  <a:pt x="252" y="239"/>
                </a:cubicBezTo>
                <a:cubicBezTo>
                  <a:pt x="265" y="237"/>
                  <a:pt x="265" y="239"/>
                  <a:pt x="267" y="234"/>
                </a:cubicBezTo>
                <a:cubicBezTo>
                  <a:pt x="269" y="230"/>
                  <a:pt x="271" y="233"/>
                  <a:pt x="275" y="227"/>
                </a:cubicBezTo>
                <a:cubicBezTo>
                  <a:pt x="278" y="222"/>
                  <a:pt x="275" y="220"/>
                  <a:pt x="279" y="215"/>
                </a:cubicBezTo>
                <a:cubicBezTo>
                  <a:pt x="284" y="209"/>
                  <a:pt x="285" y="197"/>
                  <a:pt x="288" y="193"/>
                </a:cubicBezTo>
                <a:cubicBezTo>
                  <a:pt x="291" y="188"/>
                  <a:pt x="290" y="180"/>
                  <a:pt x="290" y="168"/>
                </a:cubicBezTo>
                <a:cubicBezTo>
                  <a:pt x="290" y="155"/>
                  <a:pt x="292" y="154"/>
                  <a:pt x="298" y="148"/>
                </a:cubicBezTo>
                <a:cubicBezTo>
                  <a:pt x="304" y="141"/>
                  <a:pt x="301" y="135"/>
                  <a:pt x="307" y="132"/>
                </a:cubicBezTo>
                <a:cubicBezTo>
                  <a:pt x="313" y="130"/>
                  <a:pt x="326" y="121"/>
                  <a:pt x="326" y="109"/>
                </a:cubicBezTo>
                <a:cubicBezTo>
                  <a:pt x="325" y="97"/>
                  <a:pt x="325" y="86"/>
                  <a:pt x="320" y="86"/>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47" name="Freeform 161"/>
          <p:cNvSpPr/>
          <p:nvPr/>
        </p:nvSpPr>
        <p:spPr bwMode="auto">
          <a:xfrm>
            <a:off x="6384261" y="4969850"/>
            <a:ext cx="524173" cy="522355"/>
          </a:xfrm>
          <a:custGeom>
            <a:avLst/>
            <a:gdLst>
              <a:gd name="T0" fmla="*/ 154 w 159"/>
              <a:gd name="T1" fmla="*/ 21 h 158"/>
              <a:gd name="T2" fmla="*/ 153 w 159"/>
              <a:gd name="T3" fmla="*/ 21 h 158"/>
              <a:gd name="T4" fmla="*/ 120 w 159"/>
              <a:gd name="T5" fmla="*/ 30 h 158"/>
              <a:gd name="T6" fmla="*/ 102 w 159"/>
              <a:gd name="T7" fmla="*/ 11 h 158"/>
              <a:gd name="T8" fmla="*/ 101 w 159"/>
              <a:gd name="T9" fmla="*/ 11 h 158"/>
              <a:gd name="T10" fmla="*/ 93 w 159"/>
              <a:gd name="T11" fmla="*/ 11 h 158"/>
              <a:gd name="T12" fmla="*/ 72 w 159"/>
              <a:gd name="T13" fmla="*/ 3 h 158"/>
              <a:gd name="T14" fmla="*/ 66 w 159"/>
              <a:gd name="T15" fmla="*/ 0 h 158"/>
              <a:gd name="T16" fmla="*/ 59 w 159"/>
              <a:gd name="T17" fmla="*/ 2 h 158"/>
              <a:gd name="T18" fmla="*/ 57 w 159"/>
              <a:gd name="T19" fmla="*/ 19 h 158"/>
              <a:gd name="T20" fmla="*/ 61 w 159"/>
              <a:gd name="T21" fmla="*/ 30 h 158"/>
              <a:gd name="T22" fmla="*/ 63 w 159"/>
              <a:gd name="T23" fmla="*/ 30 h 158"/>
              <a:gd name="T24" fmla="*/ 66 w 159"/>
              <a:gd name="T25" fmla="*/ 30 h 158"/>
              <a:gd name="T26" fmla="*/ 67 w 159"/>
              <a:gd name="T27" fmla="*/ 33 h 158"/>
              <a:gd name="T28" fmla="*/ 61 w 159"/>
              <a:gd name="T29" fmla="*/ 43 h 158"/>
              <a:gd name="T30" fmla="*/ 58 w 159"/>
              <a:gd name="T31" fmla="*/ 43 h 158"/>
              <a:gd name="T32" fmla="*/ 56 w 159"/>
              <a:gd name="T33" fmla="*/ 39 h 158"/>
              <a:gd name="T34" fmla="*/ 42 w 159"/>
              <a:gd name="T35" fmla="*/ 31 h 158"/>
              <a:gd name="T36" fmla="*/ 37 w 159"/>
              <a:gd name="T37" fmla="*/ 30 h 158"/>
              <a:gd name="T38" fmla="*/ 29 w 159"/>
              <a:gd name="T39" fmla="*/ 29 h 158"/>
              <a:gd name="T40" fmla="*/ 25 w 159"/>
              <a:gd name="T41" fmla="*/ 27 h 158"/>
              <a:gd name="T42" fmla="*/ 24 w 159"/>
              <a:gd name="T43" fmla="*/ 25 h 158"/>
              <a:gd name="T44" fmla="*/ 24 w 159"/>
              <a:gd name="T45" fmla="*/ 24 h 158"/>
              <a:gd name="T46" fmla="*/ 23 w 159"/>
              <a:gd name="T47" fmla="*/ 25 h 158"/>
              <a:gd name="T48" fmla="*/ 23 w 159"/>
              <a:gd name="T49" fmla="*/ 25 h 158"/>
              <a:gd name="T50" fmla="*/ 19 w 159"/>
              <a:gd name="T51" fmla="*/ 31 h 158"/>
              <a:gd name="T52" fmla="*/ 14 w 159"/>
              <a:gd name="T53" fmla="*/ 37 h 158"/>
              <a:gd name="T54" fmla="*/ 11 w 159"/>
              <a:gd name="T55" fmla="*/ 40 h 158"/>
              <a:gd name="T56" fmla="*/ 0 w 159"/>
              <a:gd name="T57" fmla="*/ 44 h 158"/>
              <a:gd name="T58" fmla="*/ 6 w 159"/>
              <a:gd name="T59" fmla="*/ 62 h 158"/>
              <a:gd name="T60" fmla="*/ 10 w 159"/>
              <a:gd name="T61" fmla="*/ 72 h 158"/>
              <a:gd name="T62" fmla="*/ 12 w 159"/>
              <a:gd name="T63" fmla="*/ 75 h 158"/>
              <a:gd name="T64" fmla="*/ 16 w 159"/>
              <a:gd name="T65" fmla="*/ 77 h 158"/>
              <a:gd name="T66" fmla="*/ 30 w 159"/>
              <a:gd name="T67" fmla="*/ 77 h 158"/>
              <a:gd name="T68" fmla="*/ 32 w 159"/>
              <a:gd name="T69" fmla="*/ 78 h 158"/>
              <a:gd name="T70" fmla="*/ 38 w 159"/>
              <a:gd name="T71" fmla="*/ 77 h 158"/>
              <a:gd name="T72" fmla="*/ 46 w 159"/>
              <a:gd name="T73" fmla="*/ 71 h 158"/>
              <a:gd name="T74" fmla="*/ 50 w 159"/>
              <a:gd name="T75" fmla="*/ 64 h 158"/>
              <a:gd name="T76" fmla="*/ 64 w 159"/>
              <a:gd name="T77" fmla="*/ 57 h 158"/>
              <a:gd name="T78" fmla="*/ 72 w 159"/>
              <a:gd name="T79" fmla="*/ 56 h 158"/>
              <a:gd name="T80" fmla="*/ 75 w 159"/>
              <a:gd name="T81" fmla="*/ 61 h 158"/>
              <a:gd name="T82" fmla="*/ 91 w 159"/>
              <a:gd name="T83" fmla="*/ 69 h 158"/>
              <a:gd name="T84" fmla="*/ 95 w 159"/>
              <a:gd name="T85" fmla="*/ 76 h 158"/>
              <a:gd name="T86" fmla="*/ 95 w 159"/>
              <a:gd name="T87" fmla="*/ 87 h 158"/>
              <a:gd name="T88" fmla="*/ 91 w 159"/>
              <a:gd name="T89" fmla="*/ 101 h 158"/>
              <a:gd name="T90" fmla="*/ 87 w 159"/>
              <a:gd name="T91" fmla="*/ 112 h 158"/>
              <a:gd name="T92" fmla="*/ 81 w 159"/>
              <a:gd name="T93" fmla="*/ 119 h 158"/>
              <a:gd name="T94" fmla="*/ 81 w 159"/>
              <a:gd name="T95" fmla="*/ 121 h 158"/>
              <a:gd name="T96" fmla="*/ 85 w 159"/>
              <a:gd name="T97" fmla="*/ 130 h 158"/>
              <a:gd name="T98" fmla="*/ 85 w 159"/>
              <a:gd name="T99" fmla="*/ 154 h 158"/>
              <a:gd name="T100" fmla="*/ 88 w 159"/>
              <a:gd name="T101" fmla="*/ 157 h 158"/>
              <a:gd name="T102" fmla="*/ 91 w 159"/>
              <a:gd name="T103" fmla="*/ 154 h 158"/>
              <a:gd name="T104" fmla="*/ 95 w 159"/>
              <a:gd name="T105" fmla="*/ 146 h 158"/>
              <a:gd name="T106" fmla="*/ 111 w 159"/>
              <a:gd name="T107" fmla="*/ 135 h 158"/>
              <a:gd name="T108" fmla="*/ 112 w 159"/>
              <a:gd name="T109" fmla="*/ 124 h 158"/>
              <a:gd name="T110" fmla="*/ 109 w 159"/>
              <a:gd name="T111" fmla="*/ 107 h 158"/>
              <a:gd name="T112" fmla="*/ 107 w 159"/>
              <a:gd name="T113" fmla="*/ 97 h 158"/>
              <a:gd name="T114" fmla="*/ 129 w 159"/>
              <a:gd name="T115" fmla="*/ 78 h 158"/>
              <a:gd name="T116" fmla="*/ 151 w 159"/>
              <a:gd name="T117" fmla="*/ 63 h 158"/>
              <a:gd name="T118" fmla="*/ 157 w 159"/>
              <a:gd name="T119" fmla="*/ 47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9" h="158">
                <a:moveTo>
                  <a:pt x="155" y="34"/>
                </a:moveTo>
                <a:cubicBezTo>
                  <a:pt x="156" y="29"/>
                  <a:pt x="154" y="27"/>
                  <a:pt x="154" y="21"/>
                </a:cubicBezTo>
                <a:cubicBezTo>
                  <a:pt x="154" y="21"/>
                  <a:pt x="154" y="21"/>
                  <a:pt x="154" y="20"/>
                </a:cubicBezTo>
                <a:cubicBezTo>
                  <a:pt x="154" y="21"/>
                  <a:pt x="153" y="21"/>
                  <a:pt x="153" y="21"/>
                </a:cubicBezTo>
                <a:cubicBezTo>
                  <a:pt x="150" y="23"/>
                  <a:pt x="147" y="24"/>
                  <a:pt x="145" y="25"/>
                </a:cubicBezTo>
                <a:cubicBezTo>
                  <a:pt x="141" y="26"/>
                  <a:pt x="127" y="30"/>
                  <a:pt x="120" y="30"/>
                </a:cubicBezTo>
                <a:cubicBezTo>
                  <a:pt x="113" y="30"/>
                  <a:pt x="110" y="27"/>
                  <a:pt x="109" y="25"/>
                </a:cubicBezTo>
                <a:cubicBezTo>
                  <a:pt x="106" y="22"/>
                  <a:pt x="103" y="16"/>
                  <a:pt x="102" y="11"/>
                </a:cubicBezTo>
                <a:cubicBezTo>
                  <a:pt x="101" y="11"/>
                  <a:pt x="101" y="11"/>
                  <a:pt x="101" y="11"/>
                </a:cubicBezTo>
                <a:cubicBezTo>
                  <a:pt x="101" y="11"/>
                  <a:pt x="101" y="11"/>
                  <a:pt x="101" y="11"/>
                </a:cubicBezTo>
                <a:cubicBezTo>
                  <a:pt x="101" y="11"/>
                  <a:pt x="101" y="11"/>
                  <a:pt x="100" y="11"/>
                </a:cubicBezTo>
                <a:cubicBezTo>
                  <a:pt x="99" y="11"/>
                  <a:pt x="96" y="11"/>
                  <a:pt x="93" y="11"/>
                </a:cubicBezTo>
                <a:cubicBezTo>
                  <a:pt x="90" y="11"/>
                  <a:pt x="86" y="10"/>
                  <a:pt x="82" y="8"/>
                </a:cubicBezTo>
                <a:cubicBezTo>
                  <a:pt x="78" y="6"/>
                  <a:pt x="74" y="5"/>
                  <a:pt x="72" y="3"/>
                </a:cubicBezTo>
                <a:cubicBezTo>
                  <a:pt x="71" y="3"/>
                  <a:pt x="71" y="3"/>
                  <a:pt x="71" y="2"/>
                </a:cubicBezTo>
                <a:cubicBezTo>
                  <a:pt x="69" y="1"/>
                  <a:pt x="69" y="0"/>
                  <a:pt x="66" y="0"/>
                </a:cubicBezTo>
                <a:cubicBezTo>
                  <a:pt x="64" y="0"/>
                  <a:pt x="60" y="1"/>
                  <a:pt x="59" y="2"/>
                </a:cubicBezTo>
                <a:cubicBezTo>
                  <a:pt x="59" y="2"/>
                  <a:pt x="59" y="2"/>
                  <a:pt x="59" y="2"/>
                </a:cubicBezTo>
                <a:cubicBezTo>
                  <a:pt x="59" y="4"/>
                  <a:pt x="59" y="6"/>
                  <a:pt x="58" y="9"/>
                </a:cubicBezTo>
                <a:cubicBezTo>
                  <a:pt x="58" y="12"/>
                  <a:pt x="57" y="16"/>
                  <a:pt x="57" y="19"/>
                </a:cubicBezTo>
                <a:cubicBezTo>
                  <a:pt x="57" y="23"/>
                  <a:pt x="58" y="27"/>
                  <a:pt x="59" y="28"/>
                </a:cubicBezTo>
                <a:cubicBezTo>
                  <a:pt x="60" y="29"/>
                  <a:pt x="60" y="30"/>
                  <a:pt x="61" y="30"/>
                </a:cubicBezTo>
                <a:cubicBezTo>
                  <a:pt x="61" y="31"/>
                  <a:pt x="61" y="31"/>
                  <a:pt x="61" y="31"/>
                </a:cubicBezTo>
                <a:cubicBezTo>
                  <a:pt x="61" y="31"/>
                  <a:pt x="62" y="30"/>
                  <a:pt x="63" y="30"/>
                </a:cubicBezTo>
                <a:cubicBezTo>
                  <a:pt x="63" y="29"/>
                  <a:pt x="63" y="29"/>
                  <a:pt x="64" y="29"/>
                </a:cubicBezTo>
                <a:cubicBezTo>
                  <a:pt x="65" y="29"/>
                  <a:pt x="66" y="29"/>
                  <a:pt x="66" y="30"/>
                </a:cubicBezTo>
                <a:cubicBezTo>
                  <a:pt x="67" y="31"/>
                  <a:pt x="67" y="31"/>
                  <a:pt x="67" y="32"/>
                </a:cubicBezTo>
                <a:cubicBezTo>
                  <a:pt x="67" y="32"/>
                  <a:pt x="67" y="33"/>
                  <a:pt x="67" y="33"/>
                </a:cubicBezTo>
                <a:cubicBezTo>
                  <a:pt x="67" y="36"/>
                  <a:pt x="67" y="39"/>
                  <a:pt x="64" y="42"/>
                </a:cubicBezTo>
                <a:cubicBezTo>
                  <a:pt x="64" y="42"/>
                  <a:pt x="62" y="43"/>
                  <a:pt x="61" y="43"/>
                </a:cubicBezTo>
                <a:cubicBezTo>
                  <a:pt x="61" y="43"/>
                  <a:pt x="61" y="43"/>
                  <a:pt x="61" y="43"/>
                </a:cubicBezTo>
                <a:cubicBezTo>
                  <a:pt x="60" y="43"/>
                  <a:pt x="59" y="43"/>
                  <a:pt x="58" y="43"/>
                </a:cubicBezTo>
                <a:cubicBezTo>
                  <a:pt x="57" y="42"/>
                  <a:pt x="56" y="41"/>
                  <a:pt x="56" y="40"/>
                </a:cubicBezTo>
                <a:cubicBezTo>
                  <a:pt x="56" y="39"/>
                  <a:pt x="56" y="39"/>
                  <a:pt x="56" y="39"/>
                </a:cubicBezTo>
                <a:cubicBezTo>
                  <a:pt x="55" y="38"/>
                  <a:pt x="49" y="34"/>
                  <a:pt x="45" y="32"/>
                </a:cubicBezTo>
                <a:cubicBezTo>
                  <a:pt x="44" y="31"/>
                  <a:pt x="42" y="31"/>
                  <a:pt x="42" y="31"/>
                </a:cubicBezTo>
                <a:cubicBezTo>
                  <a:pt x="41" y="31"/>
                  <a:pt x="40" y="31"/>
                  <a:pt x="39" y="31"/>
                </a:cubicBezTo>
                <a:cubicBezTo>
                  <a:pt x="38" y="31"/>
                  <a:pt x="37" y="30"/>
                  <a:pt x="37" y="30"/>
                </a:cubicBezTo>
                <a:cubicBezTo>
                  <a:pt x="37" y="30"/>
                  <a:pt x="36" y="30"/>
                  <a:pt x="36" y="30"/>
                </a:cubicBezTo>
                <a:cubicBezTo>
                  <a:pt x="35" y="30"/>
                  <a:pt x="33" y="30"/>
                  <a:pt x="29" y="29"/>
                </a:cubicBezTo>
                <a:cubicBezTo>
                  <a:pt x="28" y="29"/>
                  <a:pt x="28" y="29"/>
                  <a:pt x="27" y="29"/>
                </a:cubicBezTo>
                <a:cubicBezTo>
                  <a:pt x="26" y="29"/>
                  <a:pt x="26" y="28"/>
                  <a:pt x="25" y="27"/>
                </a:cubicBezTo>
                <a:cubicBezTo>
                  <a:pt x="24" y="27"/>
                  <a:pt x="24" y="26"/>
                  <a:pt x="24" y="26"/>
                </a:cubicBezTo>
                <a:cubicBezTo>
                  <a:pt x="24" y="25"/>
                  <a:pt x="24" y="25"/>
                  <a:pt x="24" y="25"/>
                </a:cubicBezTo>
                <a:cubicBezTo>
                  <a:pt x="24" y="25"/>
                  <a:pt x="24" y="25"/>
                  <a:pt x="24" y="25"/>
                </a:cubicBezTo>
                <a:cubicBezTo>
                  <a:pt x="24" y="24"/>
                  <a:pt x="24" y="24"/>
                  <a:pt x="24" y="24"/>
                </a:cubicBezTo>
                <a:cubicBezTo>
                  <a:pt x="24" y="24"/>
                  <a:pt x="24" y="24"/>
                  <a:pt x="24" y="24"/>
                </a:cubicBezTo>
                <a:cubicBezTo>
                  <a:pt x="23" y="25"/>
                  <a:pt x="23" y="25"/>
                  <a:pt x="23" y="25"/>
                </a:cubicBezTo>
                <a:cubicBezTo>
                  <a:pt x="23" y="25"/>
                  <a:pt x="23" y="25"/>
                  <a:pt x="23" y="25"/>
                </a:cubicBezTo>
                <a:cubicBezTo>
                  <a:pt x="23" y="25"/>
                  <a:pt x="23" y="25"/>
                  <a:pt x="23" y="25"/>
                </a:cubicBezTo>
                <a:cubicBezTo>
                  <a:pt x="23" y="26"/>
                  <a:pt x="22" y="26"/>
                  <a:pt x="22" y="26"/>
                </a:cubicBezTo>
                <a:cubicBezTo>
                  <a:pt x="21" y="28"/>
                  <a:pt x="20" y="29"/>
                  <a:pt x="19" y="31"/>
                </a:cubicBezTo>
                <a:cubicBezTo>
                  <a:pt x="17" y="33"/>
                  <a:pt x="15" y="35"/>
                  <a:pt x="14" y="36"/>
                </a:cubicBezTo>
                <a:cubicBezTo>
                  <a:pt x="14" y="36"/>
                  <a:pt x="14" y="36"/>
                  <a:pt x="14" y="37"/>
                </a:cubicBezTo>
                <a:cubicBezTo>
                  <a:pt x="14" y="38"/>
                  <a:pt x="13" y="38"/>
                  <a:pt x="12" y="39"/>
                </a:cubicBezTo>
                <a:cubicBezTo>
                  <a:pt x="12" y="39"/>
                  <a:pt x="11" y="39"/>
                  <a:pt x="11" y="40"/>
                </a:cubicBezTo>
                <a:cubicBezTo>
                  <a:pt x="9" y="40"/>
                  <a:pt x="8" y="41"/>
                  <a:pt x="7" y="41"/>
                </a:cubicBezTo>
                <a:cubicBezTo>
                  <a:pt x="4" y="42"/>
                  <a:pt x="1" y="43"/>
                  <a:pt x="0" y="44"/>
                </a:cubicBezTo>
                <a:cubicBezTo>
                  <a:pt x="1" y="45"/>
                  <a:pt x="2" y="48"/>
                  <a:pt x="3" y="52"/>
                </a:cubicBezTo>
                <a:cubicBezTo>
                  <a:pt x="4" y="56"/>
                  <a:pt x="6" y="60"/>
                  <a:pt x="6" y="62"/>
                </a:cubicBezTo>
                <a:cubicBezTo>
                  <a:pt x="6" y="63"/>
                  <a:pt x="6" y="66"/>
                  <a:pt x="8" y="68"/>
                </a:cubicBezTo>
                <a:cubicBezTo>
                  <a:pt x="9" y="70"/>
                  <a:pt x="10" y="72"/>
                  <a:pt x="10" y="72"/>
                </a:cubicBezTo>
                <a:cubicBezTo>
                  <a:pt x="11" y="73"/>
                  <a:pt x="11" y="74"/>
                  <a:pt x="11" y="74"/>
                </a:cubicBezTo>
                <a:cubicBezTo>
                  <a:pt x="11" y="75"/>
                  <a:pt x="11" y="75"/>
                  <a:pt x="12" y="75"/>
                </a:cubicBezTo>
                <a:cubicBezTo>
                  <a:pt x="12" y="76"/>
                  <a:pt x="12" y="76"/>
                  <a:pt x="12" y="76"/>
                </a:cubicBezTo>
                <a:cubicBezTo>
                  <a:pt x="13" y="76"/>
                  <a:pt x="14" y="77"/>
                  <a:pt x="16" y="77"/>
                </a:cubicBezTo>
                <a:cubicBezTo>
                  <a:pt x="23" y="77"/>
                  <a:pt x="28" y="77"/>
                  <a:pt x="28" y="77"/>
                </a:cubicBezTo>
                <a:cubicBezTo>
                  <a:pt x="29" y="77"/>
                  <a:pt x="29" y="77"/>
                  <a:pt x="30" y="77"/>
                </a:cubicBezTo>
                <a:cubicBezTo>
                  <a:pt x="30" y="78"/>
                  <a:pt x="30" y="78"/>
                  <a:pt x="30" y="78"/>
                </a:cubicBezTo>
                <a:cubicBezTo>
                  <a:pt x="31" y="78"/>
                  <a:pt x="31" y="78"/>
                  <a:pt x="32" y="78"/>
                </a:cubicBezTo>
                <a:cubicBezTo>
                  <a:pt x="36" y="78"/>
                  <a:pt x="36" y="78"/>
                  <a:pt x="36" y="78"/>
                </a:cubicBezTo>
                <a:cubicBezTo>
                  <a:pt x="37" y="78"/>
                  <a:pt x="37" y="78"/>
                  <a:pt x="38" y="77"/>
                </a:cubicBezTo>
                <a:cubicBezTo>
                  <a:pt x="38" y="77"/>
                  <a:pt x="39" y="77"/>
                  <a:pt x="41" y="75"/>
                </a:cubicBezTo>
                <a:cubicBezTo>
                  <a:pt x="43" y="73"/>
                  <a:pt x="45" y="72"/>
                  <a:pt x="46" y="71"/>
                </a:cubicBezTo>
                <a:cubicBezTo>
                  <a:pt x="47" y="71"/>
                  <a:pt x="47" y="71"/>
                  <a:pt x="47" y="69"/>
                </a:cubicBezTo>
                <a:cubicBezTo>
                  <a:pt x="47" y="67"/>
                  <a:pt x="48" y="65"/>
                  <a:pt x="50" y="64"/>
                </a:cubicBezTo>
                <a:cubicBezTo>
                  <a:pt x="51" y="63"/>
                  <a:pt x="53" y="63"/>
                  <a:pt x="55" y="62"/>
                </a:cubicBezTo>
                <a:cubicBezTo>
                  <a:pt x="58" y="61"/>
                  <a:pt x="62" y="60"/>
                  <a:pt x="64" y="57"/>
                </a:cubicBezTo>
                <a:cubicBezTo>
                  <a:pt x="66" y="56"/>
                  <a:pt x="67" y="55"/>
                  <a:pt x="69" y="55"/>
                </a:cubicBezTo>
                <a:cubicBezTo>
                  <a:pt x="70" y="55"/>
                  <a:pt x="71" y="56"/>
                  <a:pt x="72" y="56"/>
                </a:cubicBezTo>
                <a:cubicBezTo>
                  <a:pt x="73" y="57"/>
                  <a:pt x="73" y="58"/>
                  <a:pt x="73" y="58"/>
                </a:cubicBezTo>
                <a:cubicBezTo>
                  <a:pt x="74" y="60"/>
                  <a:pt x="74" y="61"/>
                  <a:pt x="75" y="61"/>
                </a:cubicBezTo>
                <a:cubicBezTo>
                  <a:pt x="75" y="61"/>
                  <a:pt x="75" y="61"/>
                  <a:pt x="75" y="61"/>
                </a:cubicBezTo>
                <a:cubicBezTo>
                  <a:pt x="80" y="61"/>
                  <a:pt x="86" y="65"/>
                  <a:pt x="91" y="69"/>
                </a:cubicBezTo>
                <a:cubicBezTo>
                  <a:pt x="92" y="71"/>
                  <a:pt x="93" y="71"/>
                  <a:pt x="94" y="72"/>
                </a:cubicBezTo>
                <a:cubicBezTo>
                  <a:pt x="95" y="73"/>
                  <a:pt x="95" y="75"/>
                  <a:pt x="95" y="76"/>
                </a:cubicBezTo>
                <a:cubicBezTo>
                  <a:pt x="95" y="76"/>
                  <a:pt x="95" y="77"/>
                  <a:pt x="95" y="78"/>
                </a:cubicBezTo>
                <a:cubicBezTo>
                  <a:pt x="95" y="79"/>
                  <a:pt x="95" y="83"/>
                  <a:pt x="95" y="87"/>
                </a:cubicBezTo>
                <a:cubicBezTo>
                  <a:pt x="95" y="91"/>
                  <a:pt x="95" y="95"/>
                  <a:pt x="92" y="98"/>
                </a:cubicBezTo>
                <a:cubicBezTo>
                  <a:pt x="91" y="99"/>
                  <a:pt x="91" y="99"/>
                  <a:pt x="91" y="101"/>
                </a:cubicBezTo>
                <a:cubicBezTo>
                  <a:pt x="91" y="102"/>
                  <a:pt x="91" y="103"/>
                  <a:pt x="91" y="104"/>
                </a:cubicBezTo>
                <a:cubicBezTo>
                  <a:pt x="91" y="106"/>
                  <a:pt x="90" y="109"/>
                  <a:pt x="87" y="112"/>
                </a:cubicBezTo>
                <a:cubicBezTo>
                  <a:pt x="83" y="117"/>
                  <a:pt x="81" y="119"/>
                  <a:pt x="81" y="119"/>
                </a:cubicBezTo>
                <a:cubicBezTo>
                  <a:pt x="81" y="119"/>
                  <a:pt x="81" y="119"/>
                  <a:pt x="81" y="119"/>
                </a:cubicBezTo>
                <a:cubicBezTo>
                  <a:pt x="81" y="120"/>
                  <a:pt x="80" y="120"/>
                  <a:pt x="80" y="120"/>
                </a:cubicBezTo>
                <a:cubicBezTo>
                  <a:pt x="80" y="120"/>
                  <a:pt x="80" y="121"/>
                  <a:pt x="81" y="121"/>
                </a:cubicBezTo>
                <a:cubicBezTo>
                  <a:pt x="82" y="123"/>
                  <a:pt x="83" y="125"/>
                  <a:pt x="83" y="126"/>
                </a:cubicBezTo>
                <a:cubicBezTo>
                  <a:pt x="83" y="127"/>
                  <a:pt x="83" y="128"/>
                  <a:pt x="85" y="130"/>
                </a:cubicBezTo>
                <a:cubicBezTo>
                  <a:pt x="87" y="132"/>
                  <a:pt x="87" y="135"/>
                  <a:pt x="87" y="138"/>
                </a:cubicBezTo>
                <a:cubicBezTo>
                  <a:pt x="87" y="144"/>
                  <a:pt x="85" y="151"/>
                  <a:pt x="85" y="154"/>
                </a:cubicBezTo>
                <a:cubicBezTo>
                  <a:pt x="85" y="155"/>
                  <a:pt x="86" y="156"/>
                  <a:pt x="86" y="156"/>
                </a:cubicBezTo>
                <a:cubicBezTo>
                  <a:pt x="86" y="157"/>
                  <a:pt x="87" y="157"/>
                  <a:pt x="88" y="157"/>
                </a:cubicBezTo>
                <a:cubicBezTo>
                  <a:pt x="89" y="158"/>
                  <a:pt x="91" y="158"/>
                  <a:pt x="92" y="158"/>
                </a:cubicBezTo>
                <a:cubicBezTo>
                  <a:pt x="92" y="157"/>
                  <a:pt x="92" y="156"/>
                  <a:pt x="91" y="154"/>
                </a:cubicBezTo>
                <a:cubicBezTo>
                  <a:pt x="90" y="151"/>
                  <a:pt x="85" y="154"/>
                  <a:pt x="87" y="152"/>
                </a:cubicBezTo>
                <a:cubicBezTo>
                  <a:pt x="89" y="151"/>
                  <a:pt x="90" y="149"/>
                  <a:pt x="95" y="146"/>
                </a:cubicBezTo>
                <a:cubicBezTo>
                  <a:pt x="100" y="144"/>
                  <a:pt x="109" y="141"/>
                  <a:pt x="109" y="139"/>
                </a:cubicBezTo>
                <a:cubicBezTo>
                  <a:pt x="110" y="137"/>
                  <a:pt x="112" y="138"/>
                  <a:pt x="111" y="135"/>
                </a:cubicBezTo>
                <a:cubicBezTo>
                  <a:pt x="111" y="133"/>
                  <a:pt x="111" y="133"/>
                  <a:pt x="112" y="132"/>
                </a:cubicBezTo>
                <a:cubicBezTo>
                  <a:pt x="113" y="130"/>
                  <a:pt x="113" y="129"/>
                  <a:pt x="112" y="124"/>
                </a:cubicBezTo>
                <a:cubicBezTo>
                  <a:pt x="111" y="119"/>
                  <a:pt x="111" y="118"/>
                  <a:pt x="111" y="113"/>
                </a:cubicBezTo>
                <a:cubicBezTo>
                  <a:pt x="110" y="108"/>
                  <a:pt x="110" y="108"/>
                  <a:pt x="109" y="107"/>
                </a:cubicBezTo>
                <a:cubicBezTo>
                  <a:pt x="107" y="105"/>
                  <a:pt x="105" y="103"/>
                  <a:pt x="105" y="100"/>
                </a:cubicBezTo>
                <a:cubicBezTo>
                  <a:pt x="105" y="97"/>
                  <a:pt x="107" y="97"/>
                  <a:pt x="107" y="97"/>
                </a:cubicBezTo>
                <a:cubicBezTo>
                  <a:pt x="107" y="97"/>
                  <a:pt x="111" y="97"/>
                  <a:pt x="114" y="93"/>
                </a:cubicBezTo>
                <a:cubicBezTo>
                  <a:pt x="117" y="90"/>
                  <a:pt x="123" y="82"/>
                  <a:pt x="129" y="78"/>
                </a:cubicBezTo>
                <a:cubicBezTo>
                  <a:pt x="136" y="74"/>
                  <a:pt x="139" y="72"/>
                  <a:pt x="146" y="71"/>
                </a:cubicBezTo>
                <a:cubicBezTo>
                  <a:pt x="152" y="69"/>
                  <a:pt x="147" y="67"/>
                  <a:pt x="151" y="63"/>
                </a:cubicBezTo>
                <a:cubicBezTo>
                  <a:pt x="155" y="59"/>
                  <a:pt x="155" y="58"/>
                  <a:pt x="157" y="55"/>
                </a:cubicBezTo>
                <a:cubicBezTo>
                  <a:pt x="159" y="51"/>
                  <a:pt x="158" y="52"/>
                  <a:pt x="157" y="47"/>
                </a:cubicBezTo>
                <a:cubicBezTo>
                  <a:pt x="155" y="42"/>
                  <a:pt x="155" y="39"/>
                  <a:pt x="155" y="34"/>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48" name="Freeform 162"/>
          <p:cNvSpPr/>
          <p:nvPr/>
        </p:nvSpPr>
        <p:spPr bwMode="auto">
          <a:xfrm>
            <a:off x="6973957" y="5075413"/>
            <a:ext cx="198386" cy="389490"/>
          </a:xfrm>
          <a:custGeom>
            <a:avLst/>
            <a:gdLst>
              <a:gd name="T0" fmla="*/ 56 w 60"/>
              <a:gd name="T1" fmla="*/ 6 h 118"/>
              <a:gd name="T2" fmla="*/ 49 w 60"/>
              <a:gd name="T3" fmla="*/ 0 h 118"/>
              <a:gd name="T4" fmla="*/ 41 w 60"/>
              <a:gd name="T5" fmla="*/ 16 h 118"/>
              <a:gd name="T6" fmla="*/ 31 w 60"/>
              <a:gd name="T7" fmla="*/ 25 h 118"/>
              <a:gd name="T8" fmla="*/ 20 w 60"/>
              <a:gd name="T9" fmla="*/ 34 h 118"/>
              <a:gd name="T10" fmla="*/ 10 w 60"/>
              <a:gd name="T11" fmla="*/ 35 h 118"/>
              <a:gd name="T12" fmla="*/ 7 w 60"/>
              <a:gd name="T13" fmla="*/ 45 h 118"/>
              <a:gd name="T14" fmla="*/ 7 w 60"/>
              <a:gd name="T15" fmla="*/ 62 h 118"/>
              <a:gd name="T16" fmla="*/ 0 w 60"/>
              <a:gd name="T17" fmla="*/ 81 h 118"/>
              <a:gd name="T18" fmla="*/ 5 w 60"/>
              <a:gd name="T19" fmla="*/ 96 h 118"/>
              <a:gd name="T20" fmla="*/ 7 w 60"/>
              <a:gd name="T21" fmla="*/ 113 h 118"/>
              <a:gd name="T22" fmla="*/ 20 w 60"/>
              <a:gd name="T23" fmla="*/ 115 h 118"/>
              <a:gd name="T24" fmla="*/ 36 w 60"/>
              <a:gd name="T25" fmla="*/ 102 h 118"/>
              <a:gd name="T26" fmla="*/ 49 w 60"/>
              <a:gd name="T27" fmla="*/ 56 h 118"/>
              <a:gd name="T28" fmla="*/ 55 w 60"/>
              <a:gd name="T29" fmla="*/ 32 h 118"/>
              <a:gd name="T30" fmla="*/ 53 w 60"/>
              <a:gd name="T31" fmla="*/ 27 h 118"/>
              <a:gd name="T32" fmla="*/ 59 w 60"/>
              <a:gd name="T33" fmla="*/ 27 h 118"/>
              <a:gd name="T34" fmla="*/ 56 w 60"/>
              <a:gd name="T35" fmla="*/ 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 h="118">
                <a:moveTo>
                  <a:pt x="56" y="6"/>
                </a:moveTo>
                <a:cubicBezTo>
                  <a:pt x="53" y="2"/>
                  <a:pt x="49" y="0"/>
                  <a:pt x="49" y="0"/>
                </a:cubicBezTo>
                <a:cubicBezTo>
                  <a:pt x="44" y="11"/>
                  <a:pt x="48" y="11"/>
                  <a:pt x="41" y="16"/>
                </a:cubicBezTo>
                <a:cubicBezTo>
                  <a:pt x="34" y="20"/>
                  <a:pt x="34" y="18"/>
                  <a:pt x="31" y="25"/>
                </a:cubicBezTo>
                <a:cubicBezTo>
                  <a:pt x="27" y="33"/>
                  <a:pt x="25" y="32"/>
                  <a:pt x="20" y="34"/>
                </a:cubicBezTo>
                <a:cubicBezTo>
                  <a:pt x="14" y="35"/>
                  <a:pt x="11" y="31"/>
                  <a:pt x="10" y="35"/>
                </a:cubicBezTo>
                <a:cubicBezTo>
                  <a:pt x="9" y="38"/>
                  <a:pt x="7" y="40"/>
                  <a:pt x="7" y="45"/>
                </a:cubicBezTo>
                <a:cubicBezTo>
                  <a:pt x="7" y="50"/>
                  <a:pt x="10" y="50"/>
                  <a:pt x="7" y="62"/>
                </a:cubicBezTo>
                <a:cubicBezTo>
                  <a:pt x="5" y="75"/>
                  <a:pt x="0" y="75"/>
                  <a:pt x="0" y="81"/>
                </a:cubicBezTo>
                <a:cubicBezTo>
                  <a:pt x="0" y="87"/>
                  <a:pt x="4" y="90"/>
                  <a:pt x="5" y="96"/>
                </a:cubicBezTo>
                <a:cubicBezTo>
                  <a:pt x="5" y="103"/>
                  <a:pt x="3" y="109"/>
                  <a:pt x="7" y="113"/>
                </a:cubicBezTo>
                <a:cubicBezTo>
                  <a:pt x="12" y="116"/>
                  <a:pt x="12" y="115"/>
                  <a:pt x="20" y="115"/>
                </a:cubicBezTo>
                <a:cubicBezTo>
                  <a:pt x="29" y="114"/>
                  <a:pt x="31" y="118"/>
                  <a:pt x="36" y="102"/>
                </a:cubicBezTo>
                <a:cubicBezTo>
                  <a:pt x="41" y="87"/>
                  <a:pt x="48" y="67"/>
                  <a:pt x="49" y="56"/>
                </a:cubicBezTo>
                <a:cubicBezTo>
                  <a:pt x="50" y="46"/>
                  <a:pt x="56" y="37"/>
                  <a:pt x="55" y="32"/>
                </a:cubicBezTo>
                <a:cubicBezTo>
                  <a:pt x="53" y="27"/>
                  <a:pt x="47" y="27"/>
                  <a:pt x="53" y="27"/>
                </a:cubicBezTo>
                <a:cubicBezTo>
                  <a:pt x="59" y="27"/>
                  <a:pt x="60" y="39"/>
                  <a:pt x="59" y="27"/>
                </a:cubicBezTo>
                <a:cubicBezTo>
                  <a:pt x="58" y="15"/>
                  <a:pt x="59" y="10"/>
                  <a:pt x="56" y="6"/>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49" name="Freeform 163"/>
          <p:cNvSpPr/>
          <p:nvPr/>
        </p:nvSpPr>
        <p:spPr bwMode="auto">
          <a:xfrm>
            <a:off x="6098513" y="5213736"/>
            <a:ext cx="251166" cy="334888"/>
          </a:xfrm>
          <a:custGeom>
            <a:avLst/>
            <a:gdLst>
              <a:gd name="T0" fmla="*/ 43 w 76"/>
              <a:gd name="T1" fmla="*/ 96 h 101"/>
              <a:gd name="T2" fmla="*/ 49 w 76"/>
              <a:gd name="T3" fmla="*/ 99 h 101"/>
              <a:gd name="T4" fmla="*/ 57 w 76"/>
              <a:gd name="T5" fmla="*/ 101 h 101"/>
              <a:gd name="T6" fmla="*/ 63 w 76"/>
              <a:gd name="T7" fmla="*/ 100 h 101"/>
              <a:gd name="T8" fmla="*/ 65 w 76"/>
              <a:gd name="T9" fmla="*/ 99 h 101"/>
              <a:gd name="T10" fmla="*/ 65 w 76"/>
              <a:gd name="T11" fmla="*/ 68 h 101"/>
              <a:gd name="T12" fmla="*/ 65 w 76"/>
              <a:gd name="T13" fmla="*/ 42 h 101"/>
              <a:gd name="T14" fmla="*/ 68 w 76"/>
              <a:gd name="T15" fmla="*/ 40 h 101"/>
              <a:gd name="T16" fmla="*/ 76 w 76"/>
              <a:gd name="T17" fmla="*/ 40 h 101"/>
              <a:gd name="T18" fmla="*/ 75 w 76"/>
              <a:gd name="T19" fmla="*/ 35 h 101"/>
              <a:gd name="T20" fmla="*/ 73 w 76"/>
              <a:gd name="T21" fmla="*/ 11 h 101"/>
              <a:gd name="T22" fmla="*/ 73 w 76"/>
              <a:gd name="T23" fmla="*/ 8 h 101"/>
              <a:gd name="T24" fmla="*/ 69 w 76"/>
              <a:gd name="T25" fmla="*/ 8 h 101"/>
              <a:gd name="T26" fmla="*/ 61 w 76"/>
              <a:gd name="T27" fmla="*/ 6 h 101"/>
              <a:gd name="T28" fmla="*/ 61 w 76"/>
              <a:gd name="T29" fmla="*/ 5 h 101"/>
              <a:gd name="T30" fmla="*/ 59 w 76"/>
              <a:gd name="T31" fmla="*/ 5 h 101"/>
              <a:gd name="T32" fmla="*/ 53 w 76"/>
              <a:gd name="T33" fmla="*/ 5 h 101"/>
              <a:gd name="T34" fmla="*/ 45 w 76"/>
              <a:gd name="T35" fmla="*/ 5 h 101"/>
              <a:gd name="T36" fmla="*/ 36 w 76"/>
              <a:gd name="T37" fmla="*/ 4 h 101"/>
              <a:gd name="T38" fmla="*/ 20 w 76"/>
              <a:gd name="T39" fmla="*/ 6 h 101"/>
              <a:gd name="T40" fmla="*/ 18 w 76"/>
              <a:gd name="T41" fmla="*/ 6 h 101"/>
              <a:gd name="T42" fmla="*/ 12 w 76"/>
              <a:gd name="T43" fmla="*/ 3 h 101"/>
              <a:gd name="T44" fmla="*/ 10 w 76"/>
              <a:gd name="T45" fmla="*/ 0 h 101"/>
              <a:gd name="T46" fmla="*/ 6 w 76"/>
              <a:gd name="T47" fmla="*/ 0 h 101"/>
              <a:gd name="T48" fmla="*/ 0 w 76"/>
              <a:gd name="T49" fmla="*/ 3 h 101"/>
              <a:gd name="T50" fmla="*/ 2 w 76"/>
              <a:gd name="T51" fmla="*/ 11 h 101"/>
              <a:gd name="T52" fmla="*/ 16 w 76"/>
              <a:gd name="T53" fmla="*/ 35 h 101"/>
              <a:gd name="T54" fmla="*/ 20 w 76"/>
              <a:gd name="T55" fmla="*/ 50 h 101"/>
              <a:gd name="T56" fmla="*/ 24 w 76"/>
              <a:gd name="T57" fmla="*/ 62 h 101"/>
              <a:gd name="T58" fmla="*/ 29 w 76"/>
              <a:gd name="T59" fmla="*/ 90 h 101"/>
              <a:gd name="T60" fmla="*/ 35 w 76"/>
              <a:gd name="T61" fmla="*/ 101 h 101"/>
              <a:gd name="T62" fmla="*/ 37 w 76"/>
              <a:gd name="T63" fmla="*/ 99 h 101"/>
              <a:gd name="T64" fmla="*/ 39 w 76"/>
              <a:gd name="T65" fmla="*/ 98 h 101"/>
              <a:gd name="T66" fmla="*/ 43 w 76"/>
              <a:gd name="T67" fmla="*/ 9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6" h="101">
                <a:moveTo>
                  <a:pt x="43" y="96"/>
                </a:moveTo>
                <a:cubicBezTo>
                  <a:pt x="45" y="96"/>
                  <a:pt x="47" y="98"/>
                  <a:pt x="49" y="99"/>
                </a:cubicBezTo>
                <a:cubicBezTo>
                  <a:pt x="49" y="100"/>
                  <a:pt x="53" y="101"/>
                  <a:pt x="57" y="101"/>
                </a:cubicBezTo>
                <a:cubicBezTo>
                  <a:pt x="59" y="101"/>
                  <a:pt x="61" y="100"/>
                  <a:pt x="63" y="100"/>
                </a:cubicBezTo>
                <a:cubicBezTo>
                  <a:pt x="63" y="99"/>
                  <a:pt x="64" y="99"/>
                  <a:pt x="65" y="99"/>
                </a:cubicBezTo>
                <a:cubicBezTo>
                  <a:pt x="65" y="68"/>
                  <a:pt x="65" y="68"/>
                  <a:pt x="65" y="68"/>
                </a:cubicBezTo>
                <a:cubicBezTo>
                  <a:pt x="65" y="65"/>
                  <a:pt x="65" y="42"/>
                  <a:pt x="65" y="42"/>
                </a:cubicBezTo>
                <a:cubicBezTo>
                  <a:pt x="66" y="41"/>
                  <a:pt x="67" y="40"/>
                  <a:pt x="68" y="40"/>
                </a:cubicBezTo>
                <a:cubicBezTo>
                  <a:pt x="68" y="40"/>
                  <a:pt x="72" y="40"/>
                  <a:pt x="76" y="40"/>
                </a:cubicBezTo>
                <a:cubicBezTo>
                  <a:pt x="75" y="39"/>
                  <a:pt x="75" y="37"/>
                  <a:pt x="75" y="35"/>
                </a:cubicBezTo>
                <a:cubicBezTo>
                  <a:pt x="75" y="30"/>
                  <a:pt x="73" y="18"/>
                  <a:pt x="73" y="11"/>
                </a:cubicBezTo>
                <a:cubicBezTo>
                  <a:pt x="73" y="10"/>
                  <a:pt x="73" y="9"/>
                  <a:pt x="73" y="8"/>
                </a:cubicBezTo>
                <a:cubicBezTo>
                  <a:pt x="72" y="8"/>
                  <a:pt x="71" y="8"/>
                  <a:pt x="69" y="8"/>
                </a:cubicBezTo>
                <a:cubicBezTo>
                  <a:pt x="66" y="8"/>
                  <a:pt x="63" y="8"/>
                  <a:pt x="61" y="6"/>
                </a:cubicBezTo>
                <a:cubicBezTo>
                  <a:pt x="61" y="6"/>
                  <a:pt x="61" y="5"/>
                  <a:pt x="61" y="5"/>
                </a:cubicBezTo>
                <a:cubicBezTo>
                  <a:pt x="60" y="5"/>
                  <a:pt x="60" y="5"/>
                  <a:pt x="59" y="5"/>
                </a:cubicBezTo>
                <a:cubicBezTo>
                  <a:pt x="57" y="5"/>
                  <a:pt x="55" y="5"/>
                  <a:pt x="53" y="5"/>
                </a:cubicBezTo>
                <a:cubicBezTo>
                  <a:pt x="50" y="5"/>
                  <a:pt x="48" y="5"/>
                  <a:pt x="45" y="5"/>
                </a:cubicBezTo>
                <a:cubicBezTo>
                  <a:pt x="42" y="4"/>
                  <a:pt x="39" y="4"/>
                  <a:pt x="36" y="4"/>
                </a:cubicBezTo>
                <a:cubicBezTo>
                  <a:pt x="30" y="4"/>
                  <a:pt x="25" y="5"/>
                  <a:pt x="20" y="6"/>
                </a:cubicBezTo>
                <a:cubicBezTo>
                  <a:pt x="19" y="6"/>
                  <a:pt x="19" y="6"/>
                  <a:pt x="18" y="6"/>
                </a:cubicBezTo>
                <a:cubicBezTo>
                  <a:pt x="15" y="6"/>
                  <a:pt x="13" y="5"/>
                  <a:pt x="12" y="3"/>
                </a:cubicBezTo>
                <a:cubicBezTo>
                  <a:pt x="11" y="2"/>
                  <a:pt x="10" y="0"/>
                  <a:pt x="10" y="0"/>
                </a:cubicBezTo>
                <a:cubicBezTo>
                  <a:pt x="8" y="0"/>
                  <a:pt x="8" y="0"/>
                  <a:pt x="6" y="0"/>
                </a:cubicBezTo>
                <a:cubicBezTo>
                  <a:pt x="5" y="1"/>
                  <a:pt x="3" y="1"/>
                  <a:pt x="0" y="3"/>
                </a:cubicBezTo>
                <a:cubicBezTo>
                  <a:pt x="1" y="6"/>
                  <a:pt x="1" y="9"/>
                  <a:pt x="2" y="11"/>
                </a:cubicBezTo>
                <a:cubicBezTo>
                  <a:pt x="3" y="16"/>
                  <a:pt x="10" y="18"/>
                  <a:pt x="16" y="35"/>
                </a:cubicBezTo>
                <a:cubicBezTo>
                  <a:pt x="23" y="52"/>
                  <a:pt x="22" y="47"/>
                  <a:pt x="20" y="50"/>
                </a:cubicBezTo>
                <a:cubicBezTo>
                  <a:pt x="18" y="52"/>
                  <a:pt x="21" y="53"/>
                  <a:pt x="24" y="62"/>
                </a:cubicBezTo>
                <a:cubicBezTo>
                  <a:pt x="27" y="71"/>
                  <a:pt x="29" y="82"/>
                  <a:pt x="29" y="90"/>
                </a:cubicBezTo>
                <a:cubicBezTo>
                  <a:pt x="29" y="93"/>
                  <a:pt x="32" y="97"/>
                  <a:pt x="35" y="101"/>
                </a:cubicBezTo>
                <a:cubicBezTo>
                  <a:pt x="36" y="100"/>
                  <a:pt x="36" y="100"/>
                  <a:pt x="37" y="99"/>
                </a:cubicBezTo>
                <a:cubicBezTo>
                  <a:pt x="38" y="98"/>
                  <a:pt x="39" y="98"/>
                  <a:pt x="39" y="98"/>
                </a:cubicBezTo>
                <a:cubicBezTo>
                  <a:pt x="40" y="97"/>
                  <a:pt x="41" y="96"/>
                  <a:pt x="43" y="96"/>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50" name="Freeform 164"/>
          <p:cNvSpPr/>
          <p:nvPr/>
        </p:nvSpPr>
        <p:spPr bwMode="auto">
          <a:xfrm>
            <a:off x="6224097" y="5366621"/>
            <a:ext cx="453192" cy="378570"/>
          </a:xfrm>
          <a:custGeom>
            <a:avLst/>
            <a:gdLst>
              <a:gd name="T0" fmla="*/ 130 w 137"/>
              <a:gd name="T1" fmla="*/ 40 h 115"/>
              <a:gd name="T2" fmla="*/ 128 w 137"/>
              <a:gd name="T3" fmla="*/ 34 h 115"/>
              <a:gd name="T4" fmla="*/ 130 w 137"/>
              <a:gd name="T5" fmla="*/ 18 h 115"/>
              <a:gd name="T6" fmla="*/ 129 w 137"/>
              <a:gd name="T7" fmla="*/ 13 h 115"/>
              <a:gd name="T8" fmla="*/ 126 w 137"/>
              <a:gd name="T9" fmla="*/ 7 h 115"/>
              <a:gd name="T10" fmla="*/ 125 w 137"/>
              <a:gd name="T11" fmla="*/ 4 h 115"/>
              <a:gd name="T12" fmla="*/ 123 w 137"/>
              <a:gd name="T13" fmla="*/ 2 h 115"/>
              <a:gd name="T14" fmla="*/ 120 w 137"/>
              <a:gd name="T15" fmla="*/ 1 h 115"/>
              <a:gd name="T16" fmla="*/ 109 w 137"/>
              <a:gd name="T17" fmla="*/ 0 h 115"/>
              <a:gd name="T18" fmla="*/ 106 w 137"/>
              <a:gd name="T19" fmla="*/ 3 h 115"/>
              <a:gd name="T20" fmla="*/ 101 w 137"/>
              <a:gd name="T21" fmla="*/ 7 h 115"/>
              <a:gd name="T22" fmla="*/ 85 w 137"/>
              <a:gd name="T23" fmla="*/ 24 h 115"/>
              <a:gd name="T24" fmla="*/ 68 w 137"/>
              <a:gd name="T25" fmla="*/ 32 h 115"/>
              <a:gd name="T26" fmla="*/ 57 w 137"/>
              <a:gd name="T27" fmla="*/ 30 h 115"/>
              <a:gd name="T28" fmla="*/ 56 w 137"/>
              <a:gd name="T29" fmla="*/ 31 h 115"/>
              <a:gd name="T30" fmla="*/ 42 w 137"/>
              <a:gd name="T31" fmla="*/ 41 h 115"/>
              <a:gd name="T32" fmla="*/ 37 w 137"/>
              <a:gd name="T33" fmla="*/ 43 h 115"/>
              <a:gd name="T34" fmla="*/ 37 w 137"/>
              <a:gd name="T35" fmla="*/ 43 h 115"/>
              <a:gd name="T36" fmla="*/ 34 w 137"/>
              <a:gd name="T37" fmla="*/ 41 h 115"/>
              <a:gd name="T38" fmla="*/ 33 w 137"/>
              <a:gd name="T39" fmla="*/ 37 h 115"/>
              <a:gd name="T40" fmla="*/ 33 w 137"/>
              <a:gd name="T41" fmla="*/ 32 h 115"/>
              <a:gd name="T42" fmla="*/ 32 w 137"/>
              <a:gd name="T43" fmla="*/ 26 h 115"/>
              <a:gd name="T44" fmla="*/ 32 w 137"/>
              <a:gd name="T45" fmla="*/ 54 h 115"/>
              <a:gd name="T46" fmla="*/ 30 w 137"/>
              <a:gd name="T47" fmla="*/ 56 h 115"/>
              <a:gd name="T48" fmla="*/ 19 w 137"/>
              <a:gd name="T49" fmla="*/ 60 h 115"/>
              <a:gd name="T50" fmla="*/ 7 w 137"/>
              <a:gd name="T51" fmla="*/ 57 h 115"/>
              <a:gd name="T52" fmla="*/ 5 w 137"/>
              <a:gd name="T53" fmla="*/ 55 h 115"/>
              <a:gd name="T54" fmla="*/ 2 w 137"/>
              <a:gd name="T55" fmla="*/ 57 h 115"/>
              <a:gd name="T56" fmla="*/ 0 w 137"/>
              <a:gd name="T57" fmla="*/ 58 h 115"/>
              <a:gd name="T58" fmla="*/ 2 w 137"/>
              <a:gd name="T59" fmla="*/ 62 h 115"/>
              <a:gd name="T60" fmla="*/ 17 w 137"/>
              <a:gd name="T61" fmla="*/ 90 h 115"/>
              <a:gd name="T62" fmla="*/ 11 w 137"/>
              <a:gd name="T63" fmla="*/ 93 h 115"/>
              <a:gd name="T64" fmla="*/ 15 w 137"/>
              <a:gd name="T65" fmla="*/ 102 h 115"/>
              <a:gd name="T66" fmla="*/ 18 w 137"/>
              <a:gd name="T67" fmla="*/ 107 h 115"/>
              <a:gd name="T68" fmla="*/ 21 w 137"/>
              <a:gd name="T69" fmla="*/ 109 h 115"/>
              <a:gd name="T70" fmla="*/ 29 w 137"/>
              <a:gd name="T71" fmla="*/ 113 h 115"/>
              <a:gd name="T72" fmla="*/ 33 w 137"/>
              <a:gd name="T73" fmla="*/ 113 h 115"/>
              <a:gd name="T74" fmla="*/ 38 w 137"/>
              <a:gd name="T75" fmla="*/ 110 h 115"/>
              <a:gd name="T76" fmla="*/ 44 w 137"/>
              <a:gd name="T77" fmla="*/ 109 h 115"/>
              <a:gd name="T78" fmla="*/ 51 w 137"/>
              <a:gd name="T79" fmla="*/ 106 h 115"/>
              <a:gd name="T80" fmla="*/ 62 w 137"/>
              <a:gd name="T81" fmla="*/ 106 h 115"/>
              <a:gd name="T82" fmla="*/ 71 w 137"/>
              <a:gd name="T83" fmla="*/ 108 h 115"/>
              <a:gd name="T84" fmla="*/ 76 w 137"/>
              <a:gd name="T85" fmla="*/ 106 h 115"/>
              <a:gd name="T86" fmla="*/ 79 w 137"/>
              <a:gd name="T87" fmla="*/ 104 h 115"/>
              <a:gd name="T88" fmla="*/ 88 w 137"/>
              <a:gd name="T89" fmla="*/ 102 h 115"/>
              <a:gd name="T90" fmla="*/ 114 w 137"/>
              <a:gd name="T91" fmla="*/ 83 h 115"/>
              <a:gd name="T92" fmla="*/ 121 w 137"/>
              <a:gd name="T93" fmla="*/ 70 h 115"/>
              <a:gd name="T94" fmla="*/ 128 w 137"/>
              <a:gd name="T95" fmla="*/ 60 h 115"/>
              <a:gd name="T96" fmla="*/ 136 w 137"/>
              <a:gd name="T97" fmla="*/ 49 h 115"/>
              <a:gd name="T98" fmla="*/ 137 w 137"/>
              <a:gd name="T99" fmla="*/ 43 h 115"/>
              <a:gd name="T100" fmla="*/ 137 w 137"/>
              <a:gd name="T101" fmla="*/ 43 h 115"/>
              <a:gd name="T102" fmla="*/ 130 w 137"/>
              <a:gd name="T103" fmla="*/ 4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7" h="115">
                <a:moveTo>
                  <a:pt x="130" y="40"/>
                </a:moveTo>
                <a:cubicBezTo>
                  <a:pt x="129" y="38"/>
                  <a:pt x="128" y="36"/>
                  <a:pt x="128" y="34"/>
                </a:cubicBezTo>
                <a:cubicBezTo>
                  <a:pt x="128" y="30"/>
                  <a:pt x="130" y="23"/>
                  <a:pt x="130" y="18"/>
                </a:cubicBezTo>
                <a:cubicBezTo>
                  <a:pt x="130" y="15"/>
                  <a:pt x="130" y="13"/>
                  <a:pt x="129" y="13"/>
                </a:cubicBezTo>
                <a:cubicBezTo>
                  <a:pt x="127" y="11"/>
                  <a:pt x="126" y="8"/>
                  <a:pt x="126" y="7"/>
                </a:cubicBezTo>
                <a:cubicBezTo>
                  <a:pt x="126" y="5"/>
                  <a:pt x="126" y="5"/>
                  <a:pt x="125" y="4"/>
                </a:cubicBezTo>
                <a:cubicBezTo>
                  <a:pt x="125" y="4"/>
                  <a:pt x="124" y="3"/>
                  <a:pt x="123" y="2"/>
                </a:cubicBezTo>
                <a:cubicBezTo>
                  <a:pt x="121" y="1"/>
                  <a:pt x="120" y="1"/>
                  <a:pt x="120" y="1"/>
                </a:cubicBezTo>
                <a:cubicBezTo>
                  <a:pt x="117" y="1"/>
                  <a:pt x="112" y="0"/>
                  <a:pt x="109" y="0"/>
                </a:cubicBezTo>
                <a:cubicBezTo>
                  <a:pt x="108" y="1"/>
                  <a:pt x="107" y="2"/>
                  <a:pt x="106" y="3"/>
                </a:cubicBezTo>
                <a:cubicBezTo>
                  <a:pt x="105" y="4"/>
                  <a:pt x="103" y="5"/>
                  <a:pt x="101" y="7"/>
                </a:cubicBezTo>
                <a:cubicBezTo>
                  <a:pt x="97" y="11"/>
                  <a:pt x="88" y="20"/>
                  <a:pt x="85" y="24"/>
                </a:cubicBezTo>
                <a:cubicBezTo>
                  <a:pt x="81" y="27"/>
                  <a:pt x="76" y="32"/>
                  <a:pt x="68" y="32"/>
                </a:cubicBezTo>
                <a:cubicBezTo>
                  <a:pt x="62" y="32"/>
                  <a:pt x="58" y="30"/>
                  <a:pt x="57" y="30"/>
                </a:cubicBezTo>
                <a:cubicBezTo>
                  <a:pt x="56" y="30"/>
                  <a:pt x="56" y="30"/>
                  <a:pt x="56" y="31"/>
                </a:cubicBezTo>
                <a:cubicBezTo>
                  <a:pt x="53" y="33"/>
                  <a:pt x="50" y="38"/>
                  <a:pt x="42" y="41"/>
                </a:cubicBezTo>
                <a:cubicBezTo>
                  <a:pt x="40" y="42"/>
                  <a:pt x="39" y="43"/>
                  <a:pt x="37" y="43"/>
                </a:cubicBezTo>
                <a:cubicBezTo>
                  <a:pt x="37" y="43"/>
                  <a:pt x="37" y="43"/>
                  <a:pt x="37" y="43"/>
                </a:cubicBezTo>
                <a:cubicBezTo>
                  <a:pt x="36" y="43"/>
                  <a:pt x="34" y="42"/>
                  <a:pt x="34" y="41"/>
                </a:cubicBezTo>
                <a:cubicBezTo>
                  <a:pt x="33" y="39"/>
                  <a:pt x="33" y="38"/>
                  <a:pt x="33" y="37"/>
                </a:cubicBezTo>
                <a:cubicBezTo>
                  <a:pt x="33" y="36"/>
                  <a:pt x="33" y="34"/>
                  <a:pt x="33" y="32"/>
                </a:cubicBezTo>
                <a:cubicBezTo>
                  <a:pt x="33" y="30"/>
                  <a:pt x="32" y="27"/>
                  <a:pt x="32" y="26"/>
                </a:cubicBezTo>
                <a:cubicBezTo>
                  <a:pt x="32" y="34"/>
                  <a:pt x="32" y="54"/>
                  <a:pt x="32" y="54"/>
                </a:cubicBezTo>
                <a:cubicBezTo>
                  <a:pt x="32" y="55"/>
                  <a:pt x="31" y="56"/>
                  <a:pt x="30" y="56"/>
                </a:cubicBezTo>
                <a:cubicBezTo>
                  <a:pt x="30" y="56"/>
                  <a:pt x="25" y="60"/>
                  <a:pt x="19" y="60"/>
                </a:cubicBezTo>
                <a:cubicBezTo>
                  <a:pt x="15" y="60"/>
                  <a:pt x="10" y="60"/>
                  <a:pt x="7" y="57"/>
                </a:cubicBezTo>
                <a:cubicBezTo>
                  <a:pt x="6" y="56"/>
                  <a:pt x="5" y="55"/>
                  <a:pt x="5" y="55"/>
                </a:cubicBezTo>
                <a:cubicBezTo>
                  <a:pt x="4" y="56"/>
                  <a:pt x="3" y="56"/>
                  <a:pt x="2" y="57"/>
                </a:cubicBezTo>
                <a:cubicBezTo>
                  <a:pt x="1" y="58"/>
                  <a:pt x="1" y="58"/>
                  <a:pt x="0" y="58"/>
                </a:cubicBezTo>
                <a:cubicBezTo>
                  <a:pt x="1" y="60"/>
                  <a:pt x="2" y="61"/>
                  <a:pt x="2" y="62"/>
                </a:cubicBezTo>
                <a:cubicBezTo>
                  <a:pt x="2" y="66"/>
                  <a:pt x="15" y="84"/>
                  <a:pt x="17" y="90"/>
                </a:cubicBezTo>
                <a:cubicBezTo>
                  <a:pt x="18" y="96"/>
                  <a:pt x="14" y="93"/>
                  <a:pt x="11" y="93"/>
                </a:cubicBezTo>
                <a:cubicBezTo>
                  <a:pt x="7" y="92"/>
                  <a:pt x="16" y="98"/>
                  <a:pt x="15" y="102"/>
                </a:cubicBezTo>
                <a:cubicBezTo>
                  <a:pt x="14" y="105"/>
                  <a:pt x="17" y="107"/>
                  <a:pt x="18" y="107"/>
                </a:cubicBezTo>
                <a:cubicBezTo>
                  <a:pt x="19" y="107"/>
                  <a:pt x="19" y="107"/>
                  <a:pt x="21" y="109"/>
                </a:cubicBezTo>
                <a:cubicBezTo>
                  <a:pt x="24" y="110"/>
                  <a:pt x="24" y="112"/>
                  <a:pt x="29" y="113"/>
                </a:cubicBezTo>
                <a:cubicBezTo>
                  <a:pt x="34" y="115"/>
                  <a:pt x="33" y="113"/>
                  <a:pt x="33" y="113"/>
                </a:cubicBezTo>
                <a:cubicBezTo>
                  <a:pt x="33" y="113"/>
                  <a:pt x="34" y="112"/>
                  <a:pt x="38" y="110"/>
                </a:cubicBezTo>
                <a:cubicBezTo>
                  <a:pt x="43" y="108"/>
                  <a:pt x="42" y="110"/>
                  <a:pt x="44" y="109"/>
                </a:cubicBezTo>
                <a:cubicBezTo>
                  <a:pt x="47" y="109"/>
                  <a:pt x="49" y="107"/>
                  <a:pt x="51" y="106"/>
                </a:cubicBezTo>
                <a:cubicBezTo>
                  <a:pt x="54" y="105"/>
                  <a:pt x="55" y="106"/>
                  <a:pt x="62" y="106"/>
                </a:cubicBezTo>
                <a:cubicBezTo>
                  <a:pt x="69" y="105"/>
                  <a:pt x="69" y="108"/>
                  <a:pt x="71" y="108"/>
                </a:cubicBezTo>
                <a:cubicBezTo>
                  <a:pt x="72" y="108"/>
                  <a:pt x="74" y="108"/>
                  <a:pt x="76" y="106"/>
                </a:cubicBezTo>
                <a:cubicBezTo>
                  <a:pt x="77" y="104"/>
                  <a:pt x="76" y="104"/>
                  <a:pt x="79" y="104"/>
                </a:cubicBezTo>
                <a:cubicBezTo>
                  <a:pt x="83" y="103"/>
                  <a:pt x="85" y="104"/>
                  <a:pt x="88" y="102"/>
                </a:cubicBezTo>
                <a:cubicBezTo>
                  <a:pt x="91" y="100"/>
                  <a:pt x="109" y="87"/>
                  <a:pt x="114" y="83"/>
                </a:cubicBezTo>
                <a:cubicBezTo>
                  <a:pt x="118" y="78"/>
                  <a:pt x="121" y="75"/>
                  <a:pt x="121" y="70"/>
                </a:cubicBezTo>
                <a:cubicBezTo>
                  <a:pt x="122" y="65"/>
                  <a:pt x="124" y="65"/>
                  <a:pt x="128" y="60"/>
                </a:cubicBezTo>
                <a:cubicBezTo>
                  <a:pt x="132" y="56"/>
                  <a:pt x="135" y="55"/>
                  <a:pt x="136" y="49"/>
                </a:cubicBezTo>
                <a:cubicBezTo>
                  <a:pt x="137" y="45"/>
                  <a:pt x="137" y="44"/>
                  <a:pt x="137" y="43"/>
                </a:cubicBezTo>
                <a:cubicBezTo>
                  <a:pt x="137" y="43"/>
                  <a:pt x="137" y="43"/>
                  <a:pt x="137" y="43"/>
                </a:cubicBezTo>
                <a:cubicBezTo>
                  <a:pt x="135" y="42"/>
                  <a:pt x="132" y="41"/>
                  <a:pt x="130" y="40"/>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51" name="Freeform 165"/>
          <p:cNvSpPr/>
          <p:nvPr/>
        </p:nvSpPr>
        <p:spPr bwMode="auto">
          <a:xfrm>
            <a:off x="6915714" y="4391075"/>
            <a:ext cx="280287" cy="384031"/>
          </a:xfrm>
          <a:custGeom>
            <a:avLst/>
            <a:gdLst>
              <a:gd name="T0" fmla="*/ 77 w 85"/>
              <a:gd name="T1" fmla="*/ 5 h 116"/>
              <a:gd name="T2" fmla="*/ 68 w 85"/>
              <a:gd name="T3" fmla="*/ 8 h 116"/>
              <a:gd name="T4" fmla="*/ 57 w 85"/>
              <a:gd name="T5" fmla="*/ 8 h 116"/>
              <a:gd name="T6" fmla="*/ 47 w 85"/>
              <a:gd name="T7" fmla="*/ 11 h 116"/>
              <a:gd name="T8" fmla="*/ 38 w 85"/>
              <a:gd name="T9" fmla="*/ 12 h 116"/>
              <a:gd name="T10" fmla="*/ 27 w 85"/>
              <a:gd name="T11" fmla="*/ 15 h 116"/>
              <a:gd name="T12" fmla="*/ 21 w 85"/>
              <a:gd name="T13" fmla="*/ 10 h 116"/>
              <a:gd name="T14" fmla="*/ 19 w 85"/>
              <a:gd name="T15" fmla="*/ 8 h 116"/>
              <a:gd name="T16" fmla="*/ 16 w 85"/>
              <a:gd name="T17" fmla="*/ 11 h 116"/>
              <a:gd name="T18" fmla="*/ 12 w 85"/>
              <a:gd name="T19" fmla="*/ 14 h 116"/>
              <a:gd name="T20" fmla="*/ 24 w 85"/>
              <a:gd name="T21" fmla="*/ 23 h 116"/>
              <a:gd name="T22" fmla="*/ 35 w 85"/>
              <a:gd name="T23" fmla="*/ 25 h 116"/>
              <a:gd name="T24" fmla="*/ 47 w 85"/>
              <a:gd name="T25" fmla="*/ 30 h 116"/>
              <a:gd name="T26" fmla="*/ 56 w 85"/>
              <a:gd name="T27" fmla="*/ 35 h 116"/>
              <a:gd name="T28" fmla="*/ 56 w 85"/>
              <a:gd name="T29" fmla="*/ 35 h 116"/>
              <a:gd name="T30" fmla="*/ 58 w 85"/>
              <a:gd name="T31" fmla="*/ 36 h 116"/>
              <a:gd name="T32" fmla="*/ 58 w 85"/>
              <a:gd name="T33" fmla="*/ 39 h 116"/>
              <a:gd name="T34" fmla="*/ 45 w 85"/>
              <a:gd name="T35" fmla="*/ 54 h 116"/>
              <a:gd name="T36" fmla="*/ 39 w 85"/>
              <a:gd name="T37" fmla="*/ 57 h 116"/>
              <a:gd name="T38" fmla="*/ 34 w 85"/>
              <a:gd name="T39" fmla="*/ 60 h 116"/>
              <a:gd name="T40" fmla="*/ 24 w 85"/>
              <a:gd name="T41" fmla="*/ 64 h 116"/>
              <a:gd name="T42" fmla="*/ 17 w 85"/>
              <a:gd name="T43" fmla="*/ 67 h 116"/>
              <a:gd name="T44" fmla="*/ 16 w 85"/>
              <a:gd name="T45" fmla="*/ 68 h 116"/>
              <a:gd name="T46" fmla="*/ 16 w 85"/>
              <a:gd name="T47" fmla="*/ 68 h 116"/>
              <a:gd name="T48" fmla="*/ 10 w 85"/>
              <a:gd name="T49" fmla="*/ 71 h 116"/>
              <a:gd name="T50" fmla="*/ 9 w 85"/>
              <a:gd name="T51" fmla="*/ 71 h 116"/>
              <a:gd name="T52" fmla="*/ 5 w 85"/>
              <a:gd name="T53" fmla="*/ 76 h 116"/>
              <a:gd name="T54" fmla="*/ 0 w 85"/>
              <a:gd name="T55" fmla="*/ 82 h 116"/>
              <a:gd name="T56" fmla="*/ 0 w 85"/>
              <a:gd name="T57" fmla="*/ 86 h 116"/>
              <a:gd name="T58" fmla="*/ 0 w 85"/>
              <a:gd name="T59" fmla="*/ 89 h 116"/>
              <a:gd name="T60" fmla="*/ 0 w 85"/>
              <a:gd name="T61" fmla="*/ 110 h 116"/>
              <a:gd name="T62" fmla="*/ 4 w 85"/>
              <a:gd name="T63" fmla="*/ 116 h 116"/>
              <a:gd name="T64" fmla="*/ 18 w 85"/>
              <a:gd name="T65" fmla="*/ 98 h 116"/>
              <a:gd name="T66" fmla="*/ 41 w 85"/>
              <a:gd name="T67" fmla="*/ 82 h 116"/>
              <a:gd name="T68" fmla="*/ 58 w 85"/>
              <a:gd name="T69" fmla="*/ 63 h 116"/>
              <a:gd name="T70" fmla="*/ 66 w 85"/>
              <a:gd name="T71" fmla="*/ 51 h 116"/>
              <a:gd name="T72" fmla="*/ 73 w 85"/>
              <a:gd name="T73" fmla="*/ 37 h 116"/>
              <a:gd name="T74" fmla="*/ 81 w 85"/>
              <a:gd name="T75" fmla="*/ 22 h 116"/>
              <a:gd name="T76" fmla="*/ 84 w 85"/>
              <a:gd name="T77" fmla="*/ 14 h 116"/>
              <a:gd name="T78" fmla="*/ 85 w 85"/>
              <a:gd name="T79" fmla="*/ 3 h 116"/>
              <a:gd name="T80" fmla="*/ 77 w 85"/>
              <a:gd name="T81" fmla="*/ 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5" h="116">
                <a:moveTo>
                  <a:pt x="77" y="5"/>
                </a:moveTo>
                <a:cubicBezTo>
                  <a:pt x="72" y="7"/>
                  <a:pt x="72" y="6"/>
                  <a:pt x="68" y="8"/>
                </a:cubicBezTo>
                <a:cubicBezTo>
                  <a:pt x="63" y="10"/>
                  <a:pt x="60" y="8"/>
                  <a:pt x="57" y="8"/>
                </a:cubicBezTo>
                <a:cubicBezTo>
                  <a:pt x="55" y="8"/>
                  <a:pt x="52" y="11"/>
                  <a:pt x="47" y="11"/>
                </a:cubicBezTo>
                <a:cubicBezTo>
                  <a:pt x="41" y="11"/>
                  <a:pt x="42" y="12"/>
                  <a:pt x="38" y="12"/>
                </a:cubicBezTo>
                <a:cubicBezTo>
                  <a:pt x="33" y="12"/>
                  <a:pt x="34" y="17"/>
                  <a:pt x="27" y="15"/>
                </a:cubicBezTo>
                <a:cubicBezTo>
                  <a:pt x="19" y="14"/>
                  <a:pt x="25" y="14"/>
                  <a:pt x="21" y="10"/>
                </a:cubicBezTo>
                <a:cubicBezTo>
                  <a:pt x="20" y="9"/>
                  <a:pt x="20" y="9"/>
                  <a:pt x="19" y="8"/>
                </a:cubicBezTo>
                <a:cubicBezTo>
                  <a:pt x="18" y="9"/>
                  <a:pt x="17" y="10"/>
                  <a:pt x="16" y="11"/>
                </a:cubicBezTo>
                <a:cubicBezTo>
                  <a:pt x="14" y="12"/>
                  <a:pt x="13" y="14"/>
                  <a:pt x="12" y="14"/>
                </a:cubicBezTo>
                <a:cubicBezTo>
                  <a:pt x="14" y="16"/>
                  <a:pt x="17" y="19"/>
                  <a:pt x="24" y="23"/>
                </a:cubicBezTo>
                <a:cubicBezTo>
                  <a:pt x="27" y="24"/>
                  <a:pt x="31" y="25"/>
                  <a:pt x="35" y="25"/>
                </a:cubicBezTo>
                <a:cubicBezTo>
                  <a:pt x="39" y="26"/>
                  <a:pt x="43" y="27"/>
                  <a:pt x="47" y="30"/>
                </a:cubicBezTo>
                <a:cubicBezTo>
                  <a:pt x="51" y="34"/>
                  <a:pt x="55" y="35"/>
                  <a:pt x="56" y="35"/>
                </a:cubicBezTo>
                <a:cubicBezTo>
                  <a:pt x="56" y="35"/>
                  <a:pt x="56" y="35"/>
                  <a:pt x="56" y="35"/>
                </a:cubicBezTo>
                <a:cubicBezTo>
                  <a:pt x="57" y="35"/>
                  <a:pt x="58" y="36"/>
                  <a:pt x="58" y="36"/>
                </a:cubicBezTo>
                <a:cubicBezTo>
                  <a:pt x="59" y="37"/>
                  <a:pt x="58" y="38"/>
                  <a:pt x="58" y="39"/>
                </a:cubicBezTo>
                <a:cubicBezTo>
                  <a:pt x="58" y="39"/>
                  <a:pt x="51" y="48"/>
                  <a:pt x="45" y="54"/>
                </a:cubicBezTo>
                <a:cubicBezTo>
                  <a:pt x="43" y="55"/>
                  <a:pt x="42" y="57"/>
                  <a:pt x="39" y="57"/>
                </a:cubicBezTo>
                <a:cubicBezTo>
                  <a:pt x="38" y="57"/>
                  <a:pt x="37" y="58"/>
                  <a:pt x="34" y="60"/>
                </a:cubicBezTo>
                <a:cubicBezTo>
                  <a:pt x="32" y="62"/>
                  <a:pt x="29" y="64"/>
                  <a:pt x="24" y="64"/>
                </a:cubicBezTo>
                <a:cubicBezTo>
                  <a:pt x="21" y="64"/>
                  <a:pt x="19" y="65"/>
                  <a:pt x="17" y="67"/>
                </a:cubicBezTo>
                <a:cubicBezTo>
                  <a:pt x="17" y="67"/>
                  <a:pt x="16" y="68"/>
                  <a:pt x="16" y="68"/>
                </a:cubicBezTo>
                <a:cubicBezTo>
                  <a:pt x="16" y="68"/>
                  <a:pt x="16" y="68"/>
                  <a:pt x="16" y="68"/>
                </a:cubicBezTo>
                <a:cubicBezTo>
                  <a:pt x="14" y="70"/>
                  <a:pt x="12" y="71"/>
                  <a:pt x="10" y="71"/>
                </a:cubicBezTo>
                <a:cubicBezTo>
                  <a:pt x="9" y="71"/>
                  <a:pt x="9" y="71"/>
                  <a:pt x="9" y="71"/>
                </a:cubicBezTo>
                <a:cubicBezTo>
                  <a:pt x="8" y="72"/>
                  <a:pt x="7" y="74"/>
                  <a:pt x="5" y="76"/>
                </a:cubicBezTo>
                <a:cubicBezTo>
                  <a:pt x="2" y="79"/>
                  <a:pt x="1" y="81"/>
                  <a:pt x="0" y="82"/>
                </a:cubicBezTo>
                <a:cubicBezTo>
                  <a:pt x="0" y="83"/>
                  <a:pt x="0" y="84"/>
                  <a:pt x="0" y="86"/>
                </a:cubicBezTo>
                <a:cubicBezTo>
                  <a:pt x="0" y="87"/>
                  <a:pt x="0" y="88"/>
                  <a:pt x="0" y="89"/>
                </a:cubicBezTo>
                <a:cubicBezTo>
                  <a:pt x="0" y="95"/>
                  <a:pt x="0" y="107"/>
                  <a:pt x="0" y="110"/>
                </a:cubicBezTo>
                <a:cubicBezTo>
                  <a:pt x="4" y="116"/>
                  <a:pt x="4" y="116"/>
                  <a:pt x="4" y="116"/>
                </a:cubicBezTo>
                <a:cubicBezTo>
                  <a:pt x="7" y="112"/>
                  <a:pt x="8" y="107"/>
                  <a:pt x="18" y="98"/>
                </a:cubicBezTo>
                <a:cubicBezTo>
                  <a:pt x="30" y="88"/>
                  <a:pt x="30" y="88"/>
                  <a:pt x="41" y="82"/>
                </a:cubicBezTo>
                <a:cubicBezTo>
                  <a:pt x="51" y="76"/>
                  <a:pt x="49" y="71"/>
                  <a:pt x="58" y="63"/>
                </a:cubicBezTo>
                <a:cubicBezTo>
                  <a:pt x="67" y="55"/>
                  <a:pt x="62" y="58"/>
                  <a:pt x="66" y="51"/>
                </a:cubicBezTo>
                <a:cubicBezTo>
                  <a:pt x="69" y="44"/>
                  <a:pt x="67" y="41"/>
                  <a:pt x="73" y="37"/>
                </a:cubicBezTo>
                <a:cubicBezTo>
                  <a:pt x="78" y="34"/>
                  <a:pt x="77" y="32"/>
                  <a:pt x="81" y="22"/>
                </a:cubicBezTo>
                <a:cubicBezTo>
                  <a:pt x="84" y="13"/>
                  <a:pt x="84" y="17"/>
                  <a:pt x="84" y="14"/>
                </a:cubicBezTo>
                <a:cubicBezTo>
                  <a:pt x="84" y="10"/>
                  <a:pt x="85" y="5"/>
                  <a:pt x="85" y="3"/>
                </a:cubicBezTo>
                <a:cubicBezTo>
                  <a:pt x="85" y="0"/>
                  <a:pt x="81" y="3"/>
                  <a:pt x="77" y="5"/>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52" name="Freeform 166"/>
          <p:cNvSpPr/>
          <p:nvPr/>
        </p:nvSpPr>
        <p:spPr bwMode="auto">
          <a:xfrm>
            <a:off x="6471623" y="3657595"/>
            <a:ext cx="979186" cy="722559"/>
          </a:xfrm>
          <a:custGeom>
            <a:avLst/>
            <a:gdLst>
              <a:gd name="T0" fmla="*/ 282 w 296"/>
              <a:gd name="T1" fmla="*/ 124 h 219"/>
              <a:gd name="T2" fmla="*/ 265 w 296"/>
              <a:gd name="T3" fmla="*/ 114 h 219"/>
              <a:gd name="T4" fmla="*/ 254 w 296"/>
              <a:gd name="T5" fmla="*/ 108 h 219"/>
              <a:gd name="T6" fmla="*/ 228 w 296"/>
              <a:gd name="T7" fmla="*/ 120 h 219"/>
              <a:gd name="T8" fmla="*/ 223 w 296"/>
              <a:gd name="T9" fmla="*/ 106 h 219"/>
              <a:gd name="T10" fmla="*/ 215 w 296"/>
              <a:gd name="T11" fmla="*/ 109 h 219"/>
              <a:gd name="T12" fmla="*/ 211 w 296"/>
              <a:gd name="T13" fmla="*/ 96 h 219"/>
              <a:gd name="T14" fmla="*/ 197 w 296"/>
              <a:gd name="T15" fmla="*/ 81 h 219"/>
              <a:gd name="T16" fmla="*/ 183 w 296"/>
              <a:gd name="T17" fmla="*/ 78 h 219"/>
              <a:gd name="T18" fmla="*/ 180 w 296"/>
              <a:gd name="T19" fmla="*/ 75 h 219"/>
              <a:gd name="T20" fmla="*/ 168 w 296"/>
              <a:gd name="T21" fmla="*/ 74 h 219"/>
              <a:gd name="T22" fmla="*/ 134 w 296"/>
              <a:gd name="T23" fmla="*/ 55 h 219"/>
              <a:gd name="T24" fmla="*/ 122 w 296"/>
              <a:gd name="T25" fmla="*/ 48 h 219"/>
              <a:gd name="T26" fmla="*/ 114 w 296"/>
              <a:gd name="T27" fmla="*/ 40 h 219"/>
              <a:gd name="T28" fmla="*/ 115 w 296"/>
              <a:gd name="T29" fmla="*/ 30 h 219"/>
              <a:gd name="T30" fmla="*/ 123 w 296"/>
              <a:gd name="T31" fmla="*/ 25 h 219"/>
              <a:gd name="T32" fmla="*/ 132 w 296"/>
              <a:gd name="T33" fmla="*/ 15 h 219"/>
              <a:gd name="T34" fmla="*/ 132 w 296"/>
              <a:gd name="T35" fmla="*/ 8 h 219"/>
              <a:gd name="T36" fmla="*/ 133 w 296"/>
              <a:gd name="T37" fmla="*/ 1 h 219"/>
              <a:gd name="T38" fmla="*/ 120 w 296"/>
              <a:gd name="T39" fmla="*/ 2 h 219"/>
              <a:gd name="T40" fmla="*/ 111 w 296"/>
              <a:gd name="T41" fmla="*/ 0 h 219"/>
              <a:gd name="T42" fmla="*/ 103 w 296"/>
              <a:gd name="T43" fmla="*/ 1 h 219"/>
              <a:gd name="T44" fmla="*/ 91 w 296"/>
              <a:gd name="T45" fmla="*/ 10 h 219"/>
              <a:gd name="T46" fmla="*/ 89 w 296"/>
              <a:gd name="T47" fmla="*/ 10 h 219"/>
              <a:gd name="T48" fmla="*/ 90 w 296"/>
              <a:gd name="T49" fmla="*/ 21 h 219"/>
              <a:gd name="T50" fmla="*/ 80 w 296"/>
              <a:gd name="T51" fmla="*/ 42 h 219"/>
              <a:gd name="T52" fmla="*/ 61 w 296"/>
              <a:gd name="T53" fmla="*/ 52 h 219"/>
              <a:gd name="T54" fmla="*/ 35 w 296"/>
              <a:gd name="T55" fmla="*/ 57 h 219"/>
              <a:gd name="T56" fmla="*/ 8 w 296"/>
              <a:gd name="T57" fmla="*/ 50 h 219"/>
              <a:gd name="T58" fmla="*/ 0 w 296"/>
              <a:gd name="T59" fmla="*/ 58 h 219"/>
              <a:gd name="T60" fmla="*/ 0 w 296"/>
              <a:gd name="T61" fmla="*/ 133 h 219"/>
              <a:gd name="T62" fmla="*/ 46 w 296"/>
              <a:gd name="T63" fmla="*/ 133 h 219"/>
              <a:gd name="T64" fmla="*/ 54 w 296"/>
              <a:gd name="T65" fmla="*/ 137 h 219"/>
              <a:gd name="T66" fmla="*/ 72 w 296"/>
              <a:gd name="T67" fmla="*/ 135 h 219"/>
              <a:gd name="T68" fmla="*/ 74 w 296"/>
              <a:gd name="T69" fmla="*/ 135 h 219"/>
              <a:gd name="T70" fmla="*/ 87 w 296"/>
              <a:gd name="T71" fmla="*/ 123 h 219"/>
              <a:gd name="T72" fmla="*/ 75 w 296"/>
              <a:gd name="T73" fmla="*/ 101 h 219"/>
              <a:gd name="T74" fmla="*/ 60 w 296"/>
              <a:gd name="T75" fmla="*/ 64 h 219"/>
              <a:gd name="T76" fmla="*/ 66 w 296"/>
              <a:gd name="T77" fmla="*/ 76 h 219"/>
              <a:gd name="T78" fmla="*/ 78 w 296"/>
              <a:gd name="T79" fmla="*/ 78 h 219"/>
              <a:gd name="T80" fmla="*/ 81 w 296"/>
              <a:gd name="T81" fmla="*/ 81 h 219"/>
              <a:gd name="T82" fmla="*/ 100 w 296"/>
              <a:gd name="T83" fmla="*/ 106 h 219"/>
              <a:gd name="T84" fmla="*/ 111 w 296"/>
              <a:gd name="T85" fmla="*/ 120 h 219"/>
              <a:gd name="T86" fmla="*/ 118 w 296"/>
              <a:gd name="T87" fmla="*/ 143 h 219"/>
              <a:gd name="T88" fmla="*/ 133 w 296"/>
              <a:gd name="T89" fmla="*/ 163 h 219"/>
              <a:gd name="T90" fmla="*/ 147 w 296"/>
              <a:gd name="T91" fmla="*/ 184 h 219"/>
              <a:gd name="T92" fmla="*/ 152 w 296"/>
              <a:gd name="T93" fmla="*/ 213 h 219"/>
              <a:gd name="T94" fmla="*/ 168 w 296"/>
              <a:gd name="T95" fmla="*/ 214 h 219"/>
              <a:gd name="T96" fmla="*/ 185 w 296"/>
              <a:gd name="T97" fmla="*/ 209 h 219"/>
              <a:gd name="T98" fmla="*/ 197 w 296"/>
              <a:gd name="T99" fmla="*/ 204 h 219"/>
              <a:gd name="T100" fmla="*/ 225 w 296"/>
              <a:gd name="T101" fmla="*/ 194 h 219"/>
              <a:gd name="T102" fmla="*/ 244 w 296"/>
              <a:gd name="T103" fmla="*/ 182 h 219"/>
              <a:gd name="T104" fmla="*/ 263 w 296"/>
              <a:gd name="T105" fmla="*/ 172 h 219"/>
              <a:gd name="T106" fmla="*/ 275 w 296"/>
              <a:gd name="T107" fmla="*/ 160 h 219"/>
              <a:gd name="T108" fmla="*/ 283 w 296"/>
              <a:gd name="T109" fmla="*/ 146 h 219"/>
              <a:gd name="T110" fmla="*/ 287 w 296"/>
              <a:gd name="T111" fmla="*/ 131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6" h="219">
                <a:moveTo>
                  <a:pt x="287" y="131"/>
                </a:moveTo>
                <a:cubicBezTo>
                  <a:pt x="284" y="130"/>
                  <a:pt x="285" y="127"/>
                  <a:pt x="282" y="124"/>
                </a:cubicBezTo>
                <a:cubicBezTo>
                  <a:pt x="278" y="121"/>
                  <a:pt x="279" y="122"/>
                  <a:pt x="273" y="120"/>
                </a:cubicBezTo>
                <a:cubicBezTo>
                  <a:pt x="267" y="118"/>
                  <a:pt x="269" y="118"/>
                  <a:pt x="265" y="114"/>
                </a:cubicBezTo>
                <a:cubicBezTo>
                  <a:pt x="260" y="111"/>
                  <a:pt x="262" y="100"/>
                  <a:pt x="261" y="99"/>
                </a:cubicBezTo>
                <a:cubicBezTo>
                  <a:pt x="260" y="99"/>
                  <a:pt x="257" y="106"/>
                  <a:pt x="254" y="108"/>
                </a:cubicBezTo>
                <a:cubicBezTo>
                  <a:pt x="250" y="111"/>
                  <a:pt x="246" y="114"/>
                  <a:pt x="241" y="118"/>
                </a:cubicBezTo>
                <a:cubicBezTo>
                  <a:pt x="236" y="122"/>
                  <a:pt x="234" y="118"/>
                  <a:pt x="228" y="120"/>
                </a:cubicBezTo>
                <a:cubicBezTo>
                  <a:pt x="223" y="121"/>
                  <a:pt x="225" y="119"/>
                  <a:pt x="222" y="115"/>
                </a:cubicBezTo>
                <a:cubicBezTo>
                  <a:pt x="219" y="111"/>
                  <a:pt x="223" y="110"/>
                  <a:pt x="223" y="106"/>
                </a:cubicBezTo>
                <a:cubicBezTo>
                  <a:pt x="223" y="102"/>
                  <a:pt x="223" y="101"/>
                  <a:pt x="219" y="101"/>
                </a:cubicBezTo>
                <a:cubicBezTo>
                  <a:pt x="215" y="101"/>
                  <a:pt x="215" y="109"/>
                  <a:pt x="215" y="109"/>
                </a:cubicBezTo>
                <a:cubicBezTo>
                  <a:pt x="215" y="109"/>
                  <a:pt x="215" y="107"/>
                  <a:pt x="211" y="103"/>
                </a:cubicBezTo>
                <a:cubicBezTo>
                  <a:pt x="208" y="99"/>
                  <a:pt x="211" y="97"/>
                  <a:pt x="211" y="96"/>
                </a:cubicBezTo>
                <a:cubicBezTo>
                  <a:pt x="211" y="94"/>
                  <a:pt x="204" y="91"/>
                  <a:pt x="202" y="86"/>
                </a:cubicBezTo>
                <a:cubicBezTo>
                  <a:pt x="199" y="83"/>
                  <a:pt x="198" y="84"/>
                  <a:pt x="197" y="81"/>
                </a:cubicBezTo>
                <a:cubicBezTo>
                  <a:pt x="194" y="80"/>
                  <a:pt x="190" y="80"/>
                  <a:pt x="187" y="79"/>
                </a:cubicBezTo>
                <a:cubicBezTo>
                  <a:pt x="186" y="79"/>
                  <a:pt x="184" y="79"/>
                  <a:pt x="183" y="78"/>
                </a:cubicBezTo>
                <a:cubicBezTo>
                  <a:pt x="182" y="78"/>
                  <a:pt x="181" y="77"/>
                  <a:pt x="181" y="75"/>
                </a:cubicBezTo>
                <a:cubicBezTo>
                  <a:pt x="181" y="75"/>
                  <a:pt x="180" y="75"/>
                  <a:pt x="180" y="75"/>
                </a:cubicBezTo>
                <a:cubicBezTo>
                  <a:pt x="178" y="74"/>
                  <a:pt x="175" y="74"/>
                  <a:pt x="172" y="74"/>
                </a:cubicBezTo>
                <a:cubicBezTo>
                  <a:pt x="171" y="74"/>
                  <a:pt x="169" y="74"/>
                  <a:pt x="168" y="74"/>
                </a:cubicBezTo>
                <a:cubicBezTo>
                  <a:pt x="164" y="74"/>
                  <a:pt x="160" y="73"/>
                  <a:pt x="155" y="69"/>
                </a:cubicBezTo>
                <a:cubicBezTo>
                  <a:pt x="151" y="65"/>
                  <a:pt x="140" y="59"/>
                  <a:pt x="134" y="55"/>
                </a:cubicBezTo>
                <a:cubicBezTo>
                  <a:pt x="132" y="53"/>
                  <a:pt x="130" y="53"/>
                  <a:pt x="129" y="51"/>
                </a:cubicBezTo>
                <a:cubicBezTo>
                  <a:pt x="126" y="49"/>
                  <a:pt x="126" y="48"/>
                  <a:pt x="122" y="48"/>
                </a:cubicBezTo>
                <a:cubicBezTo>
                  <a:pt x="120" y="48"/>
                  <a:pt x="117" y="48"/>
                  <a:pt x="116" y="46"/>
                </a:cubicBezTo>
                <a:cubicBezTo>
                  <a:pt x="114" y="44"/>
                  <a:pt x="114" y="42"/>
                  <a:pt x="114" y="40"/>
                </a:cubicBezTo>
                <a:cubicBezTo>
                  <a:pt x="114" y="37"/>
                  <a:pt x="113" y="36"/>
                  <a:pt x="113" y="34"/>
                </a:cubicBezTo>
                <a:cubicBezTo>
                  <a:pt x="113" y="33"/>
                  <a:pt x="114" y="31"/>
                  <a:pt x="115" y="30"/>
                </a:cubicBezTo>
                <a:cubicBezTo>
                  <a:pt x="116" y="30"/>
                  <a:pt x="117" y="29"/>
                  <a:pt x="118" y="28"/>
                </a:cubicBezTo>
                <a:cubicBezTo>
                  <a:pt x="120" y="27"/>
                  <a:pt x="121" y="26"/>
                  <a:pt x="123" y="25"/>
                </a:cubicBezTo>
                <a:cubicBezTo>
                  <a:pt x="126" y="24"/>
                  <a:pt x="130" y="21"/>
                  <a:pt x="131" y="21"/>
                </a:cubicBezTo>
                <a:cubicBezTo>
                  <a:pt x="131" y="21"/>
                  <a:pt x="132" y="18"/>
                  <a:pt x="132" y="15"/>
                </a:cubicBezTo>
                <a:cubicBezTo>
                  <a:pt x="133" y="13"/>
                  <a:pt x="133" y="10"/>
                  <a:pt x="133" y="9"/>
                </a:cubicBezTo>
                <a:cubicBezTo>
                  <a:pt x="133" y="9"/>
                  <a:pt x="133" y="8"/>
                  <a:pt x="132" y="8"/>
                </a:cubicBezTo>
                <a:cubicBezTo>
                  <a:pt x="132" y="7"/>
                  <a:pt x="131" y="6"/>
                  <a:pt x="131" y="5"/>
                </a:cubicBezTo>
                <a:cubicBezTo>
                  <a:pt x="131" y="4"/>
                  <a:pt x="132" y="3"/>
                  <a:pt x="133" y="1"/>
                </a:cubicBezTo>
                <a:cubicBezTo>
                  <a:pt x="134" y="1"/>
                  <a:pt x="134" y="0"/>
                  <a:pt x="135" y="0"/>
                </a:cubicBezTo>
                <a:cubicBezTo>
                  <a:pt x="130" y="1"/>
                  <a:pt x="128" y="2"/>
                  <a:pt x="120" y="2"/>
                </a:cubicBezTo>
                <a:cubicBezTo>
                  <a:pt x="116" y="2"/>
                  <a:pt x="114" y="1"/>
                  <a:pt x="113" y="1"/>
                </a:cubicBezTo>
                <a:cubicBezTo>
                  <a:pt x="112" y="0"/>
                  <a:pt x="112" y="0"/>
                  <a:pt x="111" y="0"/>
                </a:cubicBezTo>
                <a:cubicBezTo>
                  <a:pt x="111" y="0"/>
                  <a:pt x="110" y="0"/>
                  <a:pt x="110" y="0"/>
                </a:cubicBezTo>
                <a:cubicBezTo>
                  <a:pt x="108" y="0"/>
                  <a:pt x="105" y="0"/>
                  <a:pt x="103" y="1"/>
                </a:cubicBezTo>
                <a:cubicBezTo>
                  <a:pt x="101" y="2"/>
                  <a:pt x="99" y="3"/>
                  <a:pt x="99" y="3"/>
                </a:cubicBezTo>
                <a:cubicBezTo>
                  <a:pt x="98" y="7"/>
                  <a:pt x="94" y="10"/>
                  <a:pt x="91" y="10"/>
                </a:cubicBezTo>
                <a:cubicBezTo>
                  <a:pt x="91" y="10"/>
                  <a:pt x="90" y="10"/>
                  <a:pt x="90" y="10"/>
                </a:cubicBezTo>
                <a:cubicBezTo>
                  <a:pt x="90" y="10"/>
                  <a:pt x="90" y="10"/>
                  <a:pt x="89" y="10"/>
                </a:cubicBezTo>
                <a:cubicBezTo>
                  <a:pt x="89" y="11"/>
                  <a:pt x="88" y="13"/>
                  <a:pt x="88" y="15"/>
                </a:cubicBezTo>
                <a:cubicBezTo>
                  <a:pt x="88" y="18"/>
                  <a:pt x="90" y="18"/>
                  <a:pt x="90" y="21"/>
                </a:cubicBezTo>
                <a:cubicBezTo>
                  <a:pt x="90" y="23"/>
                  <a:pt x="88" y="25"/>
                  <a:pt x="85" y="29"/>
                </a:cubicBezTo>
                <a:cubicBezTo>
                  <a:pt x="82" y="32"/>
                  <a:pt x="84" y="36"/>
                  <a:pt x="80" y="42"/>
                </a:cubicBezTo>
                <a:cubicBezTo>
                  <a:pt x="77" y="49"/>
                  <a:pt x="78" y="50"/>
                  <a:pt x="71" y="53"/>
                </a:cubicBezTo>
                <a:cubicBezTo>
                  <a:pt x="64" y="56"/>
                  <a:pt x="66" y="53"/>
                  <a:pt x="61" y="52"/>
                </a:cubicBezTo>
                <a:cubicBezTo>
                  <a:pt x="56" y="52"/>
                  <a:pt x="55" y="51"/>
                  <a:pt x="49" y="50"/>
                </a:cubicBezTo>
                <a:cubicBezTo>
                  <a:pt x="43" y="49"/>
                  <a:pt x="38" y="55"/>
                  <a:pt x="35" y="57"/>
                </a:cubicBezTo>
                <a:cubicBezTo>
                  <a:pt x="32" y="59"/>
                  <a:pt x="33" y="56"/>
                  <a:pt x="26" y="55"/>
                </a:cubicBezTo>
                <a:cubicBezTo>
                  <a:pt x="19" y="54"/>
                  <a:pt x="11" y="51"/>
                  <a:pt x="8" y="50"/>
                </a:cubicBezTo>
                <a:cubicBezTo>
                  <a:pt x="5" y="50"/>
                  <a:pt x="3" y="50"/>
                  <a:pt x="1" y="50"/>
                </a:cubicBezTo>
                <a:cubicBezTo>
                  <a:pt x="1" y="53"/>
                  <a:pt x="0" y="56"/>
                  <a:pt x="0" y="58"/>
                </a:cubicBezTo>
                <a:cubicBezTo>
                  <a:pt x="0" y="71"/>
                  <a:pt x="0" y="71"/>
                  <a:pt x="0" y="71"/>
                </a:cubicBezTo>
                <a:cubicBezTo>
                  <a:pt x="0" y="74"/>
                  <a:pt x="0" y="110"/>
                  <a:pt x="0" y="133"/>
                </a:cubicBezTo>
                <a:cubicBezTo>
                  <a:pt x="7" y="133"/>
                  <a:pt x="27" y="134"/>
                  <a:pt x="35" y="134"/>
                </a:cubicBezTo>
                <a:cubicBezTo>
                  <a:pt x="40" y="134"/>
                  <a:pt x="43" y="133"/>
                  <a:pt x="46" y="133"/>
                </a:cubicBezTo>
                <a:cubicBezTo>
                  <a:pt x="48" y="133"/>
                  <a:pt x="50" y="134"/>
                  <a:pt x="52" y="136"/>
                </a:cubicBezTo>
                <a:cubicBezTo>
                  <a:pt x="52" y="136"/>
                  <a:pt x="53" y="137"/>
                  <a:pt x="54" y="137"/>
                </a:cubicBezTo>
                <a:cubicBezTo>
                  <a:pt x="56" y="137"/>
                  <a:pt x="59" y="135"/>
                  <a:pt x="62" y="135"/>
                </a:cubicBezTo>
                <a:cubicBezTo>
                  <a:pt x="66" y="135"/>
                  <a:pt x="69" y="135"/>
                  <a:pt x="72" y="135"/>
                </a:cubicBezTo>
                <a:cubicBezTo>
                  <a:pt x="73" y="135"/>
                  <a:pt x="74" y="135"/>
                  <a:pt x="74" y="135"/>
                </a:cubicBezTo>
                <a:cubicBezTo>
                  <a:pt x="74" y="135"/>
                  <a:pt x="74" y="135"/>
                  <a:pt x="74" y="135"/>
                </a:cubicBezTo>
                <a:cubicBezTo>
                  <a:pt x="74" y="135"/>
                  <a:pt x="75" y="134"/>
                  <a:pt x="77" y="131"/>
                </a:cubicBezTo>
                <a:cubicBezTo>
                  <a:pt x="81" y="128"/>
                  <a:pt x="84" y="126"/>
                  <a:pt x="87" y="123"/>
                </a:cubicBezTo>
                <a:cubicBezTo>
                  <a:pt x="87" y="120"/>
                  <a:pt x="85" y="118"/>
                  <a:pt x="85" y="115"/>
                </a:cubicBezTo>
                <a:cubicBezTo>
                  <a:pt x="85" y="112"/>
                  <a:pt x="79" y="106"/>
                  <a:pt x="75" y="101"/>
                </a:cubicBezTo>
                <a:cubicBezTo>
                  <a:pt x="72" y="96"/>
                  <a:pt x="72" y="88"/>
                  <a:pt x="69" y="85"/>
                </a:cubicBezTo>
                <a:cubicBezTo>
                  <a:pt x="66" y="82"/>
                  <a:pt x="60" y="64"/>
                  <a:pt x="60" y="64"/>
                </a:cubicBezTo>
                <a:cubicBezTo>
                  <a:pt x="60" y="64"/>
                  <a:pt x="62" y="66"/>
                  <a:pt x="63" y="67"/>
                </a:cubicBezTo>
                <a:cubicBezTo>
                  <a:pt x="64" y="69"/>
                  <a:pt x="65" y="73"/>
                  <a:pt x="66" y="76"/>
                </a:cubicBezTo>
                <a:cubicBezTo>
                  <a:pt x="68" y="80"/>
                  <a:pt x="72" y="82"/>
                  <a:pt x="75" y="84"/>
                </a:cubicBezTo>
                <a:cubicBezTo>
                  <a:pt x="77" y="86"/>
                  <a:pt x="77" y="81"/>
                  <a:pt x="78" y="78"/>
                </a:cubicBezTo>
                <a:cubicBezTo>
                  <a:pt x="80" y="74"/>
                  <a:pt x="81" y="69"/>
                  <a:pt x="82" y="71"/>
                </a:cubicBezTo>
                <a:cubicBezTo>
                  <a:pt x="82" y="74"/>
                  <a:pt x="79" y="81"/>
                  <a:pt x="81" y="81"/>
                </a:cubicBezTo>
                <a:cubicBezTo>
                  <a:pt x="84" y="81"/>
                  <a:pt x="82" y="83"/>
                  <a:pt x="85" y="86"/>
                </a:cubicBezTo>
                <a:cubicBezTo>
                  <a:pt x="88" y="88"/>
                  <a:pt x="96" y="102"/>
                  <a:pt x="100" y="106"/>
                </a:cubicBezTo>
                <a:cubicBezTo>
                  <a:pt x="104" y="109"/>
                  <a:pt x="101" y="111"/>
                  <a:pt x="103" y="115"/>
                </a:cubicBezTo>
                <a:cubicBezTo>
                  <a:pt x="106" y="118"/>
                  <a:pt x="107" y="117"/>
                  <a:pt x="111" y="120"/>
                </a:cubicBezTo>
                <a:cubicBezTo>
                  <a:pt x="115" y="122"/>
                  <a:pt x="113" y="123"/>
                  <a:pt x="115" y="127"/>
                </a:cubicBezTo>
                <a:cubicBezTo>
                  <a:pt x="118" y="132"/>
                  <a:pt x="116" y="134"/>
                  <a:pt x="118" y="143"/>
                </a:cubicBezTo>
                <a:cubicBezTo>
                  <a:pt x="119" y="152"/>
                  <a:pt x="121" y="149"/>
                  <a:pt x="126" y="151"/>
                </a:cubicBezTo>
                <a:cubicBezTo>
                  <a:pt x="131" y="153"/>
                  <a:pt x="130" y="158"/>
                  <a:pt x="133" y="163"/>
                </a:cubicBezTo>
                <a:cubicBezTo>
                  <a:pt x="136" y="169"/>
                  <a:pt x="135" y="169"/>
                  <a:pt x="140" y="172"/>
                </a:cubicBezTo>
                <a:cubicBezTo>
                  <a:pt x="144" y="175"/>
                  <a:pt x="142" y="175"/>
                  <a:pt x="147" y="184"/>
                </a:cubicBezTo>
                <a:cubicBezTo>
                  <a:pt x="152" y="194"/>
                  <a:pt x="147" y="187"/>
                  <a:pt x="147" y="194"/>
                </a:cubicBezTo>
                <a:cubicBezTo>
                  <a:pt x="148" y="201"/>
                  <a:pt x="152" y="207"/>
                  <a:pt x="152" y="213"/>
                </a:cubicBezTo>
                <a:cubicBezTo>
                  <a:pt x="152" y="219"/>
                  <a:pt x="155" y="217"/>
                  <a:pt x="158" y="218"/>
                </a:cubicBezTo>
                <a:cubicBezTo>
                  <a:pt x="160" y="219"/>
                  <a:pt x="162" y="218"/>
                  <a:pt x="168" y="214"/>
                </a:cubicBezTo>
                <a:cubicBezTo>
                  <a:pt x="174" y="211"/>
                  <a:pt x="172" y="212"/>
                  <a:pt x="178" y="211"/>
                </a:cubicBezTo>
                <a:cubicBezTo>
                  <a:pt x="184" y="211"/>
                  <a:pt x="183" y="210"/>
                  <a:pt x="185" y="209"/>
                </a:cubicBezTo>
                <a:cubicBezTo>
                  <a:pt x="187" y="208"/>
                  <a:pt x="188" y="207"/>
                  <a:pt x="191" y="207"/>
                </a:cubicBezTo>
                <a:cubicBezTo>
                  <a:pt x="195" y="206"/>
                  <a:pt x="196" y="206"/>
                  <a:pt x="197" y="204"/>
                </a:cubicBezTo>
                <a:cubicBezTo>
                  <a:pt x="199" y="202"/>
                  <a:pt x="205" y="202"/>
                  <a:pt x="211" y="200"/>
                </a:cubicBezTo>
                <a:cubicBezTo>
                  <a:pt x="216" y="198"/>
                  <a:pt x="221" y="194"/>
                  <a:pt x="225" y="194"/>
                </a:cubicBezTo>
                <a:cubicBezTo>
                  <a:pt x="230" y="193"/>
                  <a:pt x="227" y="189"/>
                  <a:pt x="229" y="186"/>
                </a:cubicBezTo>
                <a:cubicBezTo>
                  <a:pt x="231" y="183"/>
                  <a:pt x="234" y="183"/>
                  <a:pt x="244" y="182"/>
                </a:cubicBezTo>
                <a:cubicBezTo>
                  <a:pt x="253" y="180"/>
                  <a:pt x="252" y="179"/>
                  <a:pt x="252" y="176"/>
                </a:cubicBezTo>
                <a:cubicBezTo>
                  <a:pt x="251" y="173"/>
                  <a:pt x="257" y="173"/>
                  <a:pt x="263" y="172"/>
                </a:cubicBezTo>
                <a:cubicBezTo>
                  <a:pt x="269" y="170"/>
                  <a:pt x="263" y="167"/>
                  <a:pt x="270" y="164"/>
                </a:cubicBezTo>
                <a:cubicBezTo>
                  <a:pt x="276" y="160"/>
                  <a:pt x="274" y="162"/>
                  <a:pt x="275" y="160"/>
                </a:cubicBezTo>
                <a:cubicBezTo>
                  <a:pt x="276" y="158"/>
                  <a:pt x="275" y="157"/>
                  <a:pt x="276" y="152"/>
                </a:cubicBezTo>
                <a:cubicBezTo>
                  <a:pt x="276" y="147"/>
                  <a:pt x="279" y="151"/>
                  <a:pt x="283" y="146"/>
                </a:cubicBezTo>
                <a:cubicBezTo>
                  <a:pt x="287" y="141"/>
                  <a:pt x="290" y="137"/>
                  <a:pt x="293" y="135"/>
                </a:cubicBezTo>
                <a:cubicBezTo>
                  <a:pt x="296" y="133"/>
                  <a:pt x="291" y="133"/>
                  <a:pt x="287" y="131"/>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53" name="Freeform 167"/>
          <p:cNvSpPr/>
          <p:nvPr/>
        </p:nvSpPr>
        <p:spPr bwMode="auto">
          <a:xfrm>
            <a:off x="7001256" y="3570233"/>
            <a:ext cx="522355" cy="444091"/>
          </a:xfrm>
          <a:custGeom>
            <a:avLst/>
            <a:gdLst>
              <a:gd name="T0" fmla="*/ 156 w 158"/>
              <a:gd name="T1" fmla="*/ 118 h 134"/>
              <a:gd name="T2" fmla="*/ 143 w 158"/>
              <a:gd name="T3" fmla="*/ 99 h 134"/>
              <a:gd name="T4" fmla="*/ 138 w 158"/>
              <a:gd name="T5" fmla="*/ 89 h 134"/>
              <a:gd name="T6" fmla="*/ 143 w 158"/>
              <a:gd name="T7" fmla="*/ 83 h 134"/>
              <a:gd name="T8" fmla="*/ 144 w 158"/>
              <a:gd name="T9" fmla="*/ 81 h 134"/>
              <a:gd name="T10" fmla="*/ 139 w 158"/>
              <a:gd name="T11" fmla="*/ 76 h 134"/>
              <a:gd name="T12" fmla="*/ 136 w 158"/>
              <a:gd name="T13" fmla="*/ 61 h 134"/>
              <a:gd name="T14" fmla="*/ 135 w 158"/>
              <a:gd name="T15" fmla="*/ 53 h 134"/>
              <a:gd name="T16" fmla="*/ 137 w 158"/>
              <a:gd name="T17" fmla="*/ 36 h 134"/>
              <a:gd name="T18" fmla="*/ 139 w 158"/>
              <a:gd name="T19" fmla="*/ 29 h 134"/>
              <a:gd name="T20" fmla="*/ 121 w 158"/>
              <a:gd name="T21" fmla="*/ 18 h 134"/>
              <a:gd name="T22" fmla="*/ 94 w 158"/>
              <a:gd name="T23" fmla="*/ 17 h 134"/>
              <a:gd name="T24" fmla="*/ 86 w 158"/>
              <a:gd name="T25" fmla="*/ 20 h 134"/>
              <a:gd name="T26" fmla="*/ 85 w 158"/>
              <a:gd name="T27" fmla="*/ 22 h 134"/>
              <a:gd name="T28" fmla="*/ 78 w 158"/>
              <a:gd name="T29" fmla="*/ 27 h 134"/>
              <a:gd name="T30" fmla="*/ 54 w 158"/>
              <a:gd name="T31" fmla="*/ 28 h 134"/>
              <a:gd name="T32" fmla="*/ 48 w 158"/>
              <a:gd name="T33" fmla="*/ 23 h 134"/>
              <a:gd name="T34" fmla="*/ 41 w 158"/>
              <a:gd name="T35" fmla="*/ 21 h 134"/>
              <a:gd name="T36" fmla="*/ 37 w 158"/>
              <a:gd name="T37" fmla="*/ 13 h 134"/>
              <a:gd name="T38" fmla="*/ 28 w 158"/>
              <a:gd name="T39" fmla="*/ 3 h 134"/>
              <a:gd name="T40" fmla="*/ 18 w 158"/>
              <a:gd name="T41" fmla="*/ 6 h 134"/>
              <a:gd name="T42" fmla="*/ 11 w 158"/>
              <a:gd name="T43" fmla="*/ 6 h 134"/>
              <a:gd name="T44" fmla="*/ 4 w 158"/>
              <a:gd name="T45" fmla="*/ 1 h 134"/>
              <a:gd name="T46" fmla="*/ 0 w 158"/>
              <a:gd name="T47" fmla="*/ 1 h 134"/>
              <a:gd name="T48" fmla="*/ 3 w 158"/>
              <a:gd name="T49" fmla="*/ 9 h 134"/>
              <a:gd name="T50" fmla="*/ 5 w 158"/>
              <a:gd name="T51" fmla="*/ 19 h 134"/>
              <a:gd name="T52" fmla="*/ 7 w 158"/>
              <a:gd name="T53" fmla="*/ 21 h 134"/>
              <a:gd name="T54" fmla="*/ 14 w 158"/>
              <a:gd name="T55" fmla="*/ 31 h 134"/>
              <a:gd name="T56" fmla="*/ 17 w 158"/>
              <a:gd name="T57" fmla="*/ 39 h 134"/>
              <a:gd name="T58" fmla="*/ 16 w 158"/>
              <a:gd name="T59" fmla="*/ 50 h 134"/>
              <a:gd name="T60" fmla="*/ 20 w 158"/>
              <a:gd name="T61" fmla="*/ 58 h 134"/>
              <a:gd name="T62" fmla="*/ 19 w 158"/>
              <a:gd name="T63" fmla="*/ 62 h 134"/>
              <a:gd name="T64" fmla="*/ 21 w 158"/>
              <a:gd name="T65" fmla="*/ 63 h 134"/>
              <a:gd name="T66" fmla="*/ 34 w 158"/>
              <a:gd name="T67" fmla="*/ 76 h 134"/>
              <a:gd name="T68" fmla="*/ 33 w 158"/>
              <a:gd name="T69" fmla="*/ 82 h 134"/>
              <a:gd name="T70" fmla="*/ 39 w 158"/>
              <a:gd name="T71" fmla="*/ 89 h 134"/>
              <a:gd name="T72" fmla="*/ 45 w 158"/>
              <a:gd name="T73" fmla="*/ 89 h 134"/>
              <a:gd name="T74" fmla="*/ 56 w 158"/>
              <a:gd name="T75" fmla="*/ 99 h 134"/>
              <a:gd name="T76" fmla="*/ 65 w 158"/>
              <a:gd name="T77" fmla="*/ 113 h 134"/>
              <a:gd name="T78" fmla="*/ 89 w 158"/>
              <a:gd name="T79" fmla="*/ 121 h 134"/>
              <a:gd name="T80" fmla="*/ 108 w 158"/>
              <a:gd name="T81" fmla="*/ 119 h 134"/>
              <a:gd name="T82" fmla="*/ 131 w 158"/>
              <a:gd name="T83" fmla="*/ 131 h 134"/>
              <a:gd name="T84" fmla="*/ 145 w 158"/>
              <a:gd name="T85" fmla="*/ 131 h 134"/>
              <a:gd name="T86" fmla="*/ 155 w 158"/>
              <a:gd name="T87" fmla="*/ 12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8" h="134">
                <a:moveTo>
                  <a:pt x="158" y="121"/>
                </a:moveTo>
                <a:cubicBezTo>
                  <a:pt x="158" y="121"/>
                  <a:pt x="157" y="119"/>
                  <a:pt x="156" y="118"/>
                </a:cubicBezTo>
                <a:cubicBezTo>
                  <a:pt x="153" y="113"/>
                  <a:pt x="150" y="110"/>
                  <a:pt x="148" y="108"/>
                </a:cubicBezTo>
                <a:cubicBezTo>
                  <a:pt x="145" y="106"/>
                  <a:pt x="143" y="104"/>
                  <a:pt x="143" y="99"/>
                </a:cubicBezTo>
                <a:cubicBezTo>
                  <a:pt x="143" y="97"/>
                  <a:pt x="142" y="96"/>
                  <a:pt x="141" y="95"/>
                </a:cubicBezTo>
                <a:cubicBezTo>
                  <a:pt x="140" y="93"/>
                  <a:pt x="138" y="92"/>
                  <a:pt x="138" y="89"/>
                </a:cubicBezTo>
                <a:cubicBezTo>
                  <a:pt x="138" y="88"/>
                  <a:pt x="139" y="87"/>
                  <a:pt x="140" y="86"/>
                </a:cubicBezTo>
                <a:cubicBezTo>
                  <a:pt x="141" y="84"/>
                  <a:pt x="143" y="83"/>
                  <a:pt x="143" y="83"/>
                </a:cubicBezTo>
                <a:cubicBezTo>
                  <a:pt x="144" y="82"/>
                  <a:pt x="144" y="82"/>
                  <a:pt x="144" y="81"/>
                </a:cubicBezTo>
                <a:cubicBezTo>
                  <a:pt x="144" y="81"/>
                  <a:pt x="144" y="81"/>
                  <a:pt x="144" y="81"/>
                </a:cubicBezTo>
                <a:cubicBezTo>
                  <a:pt x="144" y="80"/>
                  <a:pt x="144" y="80"/>
                  <a:pt x="143" y="80"/>
                </a:cubicBezTo>
                <a:cubicBezTo>
                  <a:pt x="142" y="80"/>
                  <a:pt x="140" y="78"/>
                  <a:pt x="139" y="76"/>
                </a:cubicBezTo>
                <a:cubicBezTo>
                  <a:pt x="138" y="72"/>
                  <a:pt x="137" y="67"/>
                  <a:pt x="137" y="63"/>
                </a:cubicBezTo>
                <a:cubicBezTo>
                  <a:pt x="137" y="61"/>
                  <a:pt x="137" y="61"/>
                  <a:pt x="136" y="61"/>
                </a:cubicBezTo>
                <a:cubicBezTo>
                  <a:pt x="136" y="60"/>
                  <a:pt x="135" y="59"/>
                  <a:pt x="135" y="56"/>
                </a:cubicBezTo>
                <a:cubicBezTo>
                  <a:pt x="135" y="55"/>
                  <a:pt x="135" y="54"/>
                  <a:pt x="135" y="53"/>
                </a:cubicBezTo>
                <a:cubicBezTo>
                  <a:pt x="135" y="51"/>
                  <a:pt x="135" y="48"/>
                  <a:pt x="136" y="45"/>
                </a:cubicBezTo>
                <a:cubicBezTo>
                  <a:pt x="137" y="42"/>
                  <a:pt x="137" y="40"/>
                  <a:pt x="137" y="36"/>
                </a:cubicBezTo>
                <a:cubicBezTo>
                  <a:pt x="137" y="35"/>
                  <a:pt x="138" y="33"/>
                  <a:pt x="139" y="32"/>
                </a:cubicBezTo>
                <a:cubicBezTo>
                  <a:pt x="139" y="31"/>
                  <a:pt x="139" y="30"/>
                  <a:pt x="139" y="29"/>
                </a:cubicBezTo>
                <a:cubicBezTo>
                  <a:pt x="139" y="28"/>
                  <a:pt x="139" y="28"/>
                  <a:pt x="137" y="26"/>
                </a:cubicBezTo>
                <a:cubicBezTo>
                  <a:pt x="129" y="22"/>
                  <a:pt x="127" y="19"/>
                  <a:pt x="121" y="18"/>
                </a:cubicBezTo>
                <a:cubicBezTo>
                  <a:pt x="114" y="16"/>
                  <a:pt x="107" y="15"/>
                  <a:pt x="103" y="15"/>
                </a:cubicBezTo>
                <a:cubicBezTo>
                  <a:pt x="98" y="15"/>
                  <a:pt x="95" y="16"/>
                  <a:pt x="94" y="17"/>
                </a:cubicBezTo>
                <a:cubicBezTo>
                  <a:pt x="93" y="18"/>
                  <a:pt x="92" y="18"/>
                  <a:pt x="90" y="19"/>
                </a:cubicBezTo>
                <a:cubicBezTo>
                  <a:pt x="89" y="19"/>
                  <a:pt x="88" y="20"/>
                  <a:pt x="86" y="20"/>
                </a:cubicBezTo>
                <a:cubicBezTo>
                  <a:pt x="86" y="20"/>
                  <a:pt x="85" y="21"/>
                  <a:pt x="84" y="21"/>
                </a:cubicBezTo>
                <a:cubicBezTo>
                  <a:pt x="85" y="21"/>
                  <a:pt x="85" y="21"/>
                  <a:pt x="85" y="22"/>
                </a:cubicBezTo>
                <a:cubicBezTo>
                  <a:pt x="85" y="23"/>
                  <a:pt x="84" y="25"/>
                  <a:pt x="83" y="25"/>
                </a:cubicBezTo>
                <a:cubicBezTo>
                  <a:pt x="81" y="26"/>
                  <a:pt x="80" y="27"/>
                  <a:pt x="78" y="27"/>
                </a:cubicBezTo>
                <a:cubicBezTo>
                  <a:pt x="72" y="29"/>
                  <a:pt x="68" y="30"/>
                  <a:pt x="62" y="30"/>
                </a:cubicBezTo>
                <a:cubicBezTo>
                  <a:pt x="60" y="30"/>
                  <a:pt x="57" y="30"/>
                  <a:pt x="54" y="28"/>
                </a:cubicBezTo>
                <a:cubicBezTo>
                  <a:pt x="51" y="27"/>
                  <a:pt x="50" y="25"/>
                  <a:pt x="49" y="24"/>
                </a:cubicBezTo>
                <a:cubicBezTo>
                  <a:pt x="48" y="23"/>
                  <a:pt x="48" y="23"/>
                  <a:pt x="48" y="23"/>
                </a:cubicBezTo>
                <a:cubicBezTo>
                  <a:pt x="48" y="23"/>
                  <a:pt x="47" y="22"/>
                  <a:pt x="46" y="22"/>
                </a:cubicBezTo>
                <a:cubicBezTo>
                  <a:pt x="44" y="22"/>
                  <a:pt x="43" y="22"/>
                  <a:pt x="41" y="21"/>
                </a:cubicBezTo>
                <a:cubicBezTo>
                  <a:pt x="40" y="20"/>
                  <a:pt x="39" y="19"/>
                  <a:pt x="39" y="18"/>
                </a:cubicBezTo>
                <a:cubicBezTo>
                  <a:pt x="38" y="16"/>
                  <a:pt x="38" y="14"/>
                  <a:pt x="37" y="13"/>
                </a:cubicBezTo>
                <a:cubicBezTo>
                  <a:pt x="34" y="11"/>
                  <a:pt x="31" y="8"/>
                  <a:pt x="29" y="6"/>
                </a:cubicBezTo>
                <a:cubicBezTo>
                  <a:pt x="29" y="5"/>
                  <a:pt x="28" y="5"/>
                  <a:pt x="28" y="3"/>
                </a:cubicBezTo>
                <a:cubicBezTo>
                  <a:pt x="28" y="3"/>
                  <a:pt x="28" y="2"/>
                  <a:pt x="28" y="2"/>
                </a:cubicBezTo>
                <a:cubicBezTo>
                  <a:pt x="25" y="3"/>
                  <a:pt x="20" y="5"/>
                  <a:pt x="18" y="6"/>
                </a:cubicBezTo>
                <a:cubicBezTo>
                  <a:pt x="16" y="7"/>
                  <a:pt x="16" y="7"/>
                  <a:pt x="14" y="7"/>
                </a:cubicBezTo>
                <a:cubicBezTo>
                  <a:pt x="13" y="7"/>
                  <a:pt x="12" y="7"/>
                  <a:pt x="11" y="6"/>
                </a:cubicBezTo>
                <a:cubicBezTo>
                  <a:pt x="11" y="6"/>
                  <a:pt x="10" y="5"/>
                  <a:pt x="10" y="4"/>
                </a:cubicBezTo>
                <a:cubicBezTo>
                  <a:pt x="8" y="3"/>
                  <a:pt x="7" y="2"/>
                  <a:pt x="4" y="1"/>
                </a:cubicBezTo>
                <a:cubicBezTo>
                  <a:pt x="3" y="1"/>
                  <a:pt x="2" y="0"/>
                  <a:pt x="1" y="0"/>
                </a:cubicBezTo>
                <a:cubicBezTo>
                  <a:pt x="1" y="1"/>
                  <a:pt x="1" y="1"/>
                  <a:pt x="0" y="1"/>
                </a:cubicBezTo>
                <a:cubicBezTo>
                  <a:pt x="1" y="2"/>
                  <a:pt x="1" y="2"/>
                  <a:pt x="1" y="2"/>
                </a:cubicBezTo>
                <a:cubicBezTo>
                  <a:pt x="3" y="4"/>
                  <a:pt x="3" y="6"/>
                  <a:pt x="3" y="9"/>
                </a:cubicBezTo>
                <a:cubicBezTo>
                  <a:pt x="3" y="12"/>
                  <a:pt x="4" y="15"/>
                  <a:pt x="4" y="17"/>
                </a:cubicBezTo>
                <a:cubicBezTo>
                  <a:pt x="4" y="18"/>
                  <a:pt x="5" y="19"/>
                  <a:pt x="5" y="19"/>
                </a:cubicBezTo>
                <a:cubicBezTo>
                  <a:pt x="6" y="20"/>
                  <a:pt x="6" y="20"/>
                  <a:pt x="6" y="21"/>
                </a:cubicBezTo>
                <a:cubicBezTo>
                  <a:pt x="6" y="21"/>
                  <a:pt x="7" y="21"/>
                  <a:pt x="7" y="21"/>
                </a:cubicBezTo>
                <a:cubicBezTo>
                  <a:pt x="9" y="24"/>
                  <a:pt x="9" y="27"/>
                  <a:pt x="11" y="28"/>
                </a:cubicBezTo>
                <a:cubicBezTo>
                  <a:pt x="11" y="29"/>
                  <a:pt x="13" y="30"/>
                  <a:pt x="14" y="31"/>
                </a:cubicBezTo>
                <a:cubicBezTo>
                  <a:pt x="16" y="32"/>
                  <a:pt x="18" y="33"/>
                  <a:pt x="18" y="36"/>
                </a:cubicBezTo>
                <a:cubicBezTo>
                  <a:pt x="18" y="38"/>
                  <a:pt x="18" y="39"/>
                  <a:pt x="17" y="39"/>
                </a:cubicBezTo>
                <a:cubicBezTo>
                  <a:pt x="15" y="42"/>
                  <a:pt x="14" y="43"/>
                  <a:pt x="14" y="47"/>
                </a:cubicBezTo>
                <a:cubicBezTo>
                  <a:pt x="14" y="48"/>
                  <a:pt x="14" y="49"/>
                  <a:pt x="16" y="50"/>
                </a:cubicBezTo>
                <a:cubicBezTo>
                  <a:pt x="16" y="51"/>
                  <a:pt x="18" y="53"/>
                  <a:pt x="19" y="54"/>
                </a:cubicBezTo>
                <a:cubicBezTo>
                  <a:pt x="20" y="55"/>
                  <a:pt x="20" y="56"/>
                  <a:pt x="20" y="58"/>
                </a:cubicBezTo>
                <a:cubicBezTo>
                  <a:pt x="20" y="59"/>
                  <a:pt x="20" y="60"/>
                  <a:pt x="19" y="61"/>
                </a:cubicBezTo>
                <a:cubicBezTo>
                  <a:pt x="19" y="61"/>
                  <a:pt x="19" y="62"/>
                  <a:pt x="19" y="62"/>
                </a:cubicBezTo>
                <a:cubicBezTo>
                  <a:pt x="19" y="62"/>
                  <a:pt x="19" y="62"/>
                  <a:pt x="19" y="62"/>
                </a:cubicBezTo>
                <a:cubicBezTo>
                  <a:pt x="19" y="62"/>
                  <a:pt x="20" y="63"/>
                  <a:pt x="21" y="63"/>
                </a:cubicBezTo>
                <a:cubicBezTo>
                  <a:pt x="24" y="65"/>
                  <a:pt x="27" y="67"/>
                  <a:pt x="29" y="69"/>
                </a:cubicBezTo>
                <a:cubicBezTo>
                  <a:pt x="32" y="71"/>
                  <a:pt x="33" y="73"/>
                  <a:pt x="34" y="76"/>
                </a:cubicBezTo>
                <a:cubicBezTo>
                  <a:pt x="34" y="78"/>
                  <a:pt x="33" y="80"/>
                  <a:pt x="33" y="82"/>
                </a:cubicBezTo>
                <a:cubicBezTo>
                  <a:pt x="33" y="82"/>
                  <a:pt x="33" y="82"/>
                  <a:pt x="33" y="82"/>
                </a:cubicBezTo>
                <a:cubicBezTo>
                  <a:pt x="34" y="83"/>
                  <a:pt x="34" y="83"/>
                  <a:pt x="36" y="85"/>
                </a:cubicBezTo>
                <a:cubicBezTo>
                  <a:pt x="37" y="86"/>
                  <a:pt x="38" y="88"/>
                  <a:pt x="39" y="89"/>
                </a:cubicBezTo>
                <a:cubicBezTo>
                  <a:pt x="40" y="89"/>
                  <a:pt x="40" y="88"/>
                  <a:pt x="40" y="88"/>
                </a:cubicBezTo>
                <a:cubicBezTo>
                  <a:pt x="42" y="85"/>
                  <a:pt x="39" y="84"/>
                  <a:pt x="45" y="89"/>
                </a:cubicBezTo>
                <a:cubicBezTo>
                  <a:pt x="51" y="93"/>
                  <a:pt x="46" y="88"/>
                  <a:pt x="50" y="89"/>
                </a:cubicBezTo>
                <a:cubicBezTo>
                  <a:pt x="54" y="90"/>
                  <a:pt x="52" y="92"/>
                  <a:pt x="56" y="99"/>
                </a:cubicBezTo>
                <a:cubicBezTo>
                  <a:pt x="61" y="107"/>
                  <a:pt x="58" y="105"/>
                  <a:pt x="61" y="109"/>
                </a:cubicBezTo>
                <a:cubicBezTo>
                  <a:pt x="63" y="113"/>
                  <a:pt x="61" y="109"/>
                  <a:pt x="65" y="113"/>
                </a:cubicBezTo>
                <a:cubicBezTo>
                  <a:pt x="70" y="116"/>
                  <a:pt x="75" y="115"/>
                  <a:pt x="79" y="119"/>
                </a:cubicBezTo>
                <a:cubicBezTo>
                  <a:pt x="83" y="122"/>
                  <a:pt x="84" y="120"/>
                  <a:pt x="89" y="121"/>
                </a:cubicBezTo>
                <a:cubicBezTo>
                  <a:pt x="93" y="122"/>
                  <a:pt x="96" y="118"/>
                  <a:pt x="98" y="116"/>
                </a:cubicBezTo>
                <a:cubicBezTo>
                  <a:pt x="101" y="115"/>
                  <a:pt x="103" y="116"/>
                  <a:pt x="108" y="119"/>
                </a:cubicBezTo>
                <a:cubicBezTo>
                  <a:pt x="113" y="122"/>
                  <a:pt x="110" y="127"/>
                  <a:pt x="114" y="129"/>
                </a:cubicBezTo>
                <a:cubicBezTo>
                  <a:pt x="118" y="131"/>
                  <a:pt x="121" y="131"/>
                  <a:pt x="131" y="131"/>
                </a:cubicBezTo>
                <a:cubicBezTo>
                  <a:pt x="140" y="131"/>
                  <a:pt x="136" y="134"/>
                  <a:pt x="145" y="134"/>
                </a:cubicBezTo>
                <a:cubicBezTo>
                  <a:pt x="145" y="133"/>
                  <a:pt x="145" y="132"/>
                  <a:pt x="145" y="131"/>
                </a:cubicBezTo>
                <a:cubicBezTo>
                  <a:pt x="146" y="128"/>
                  <a:pt x="148" y="126"/>
                  <a:pt x="150" y="124"/>
                </a:cubicBezTo>
                <a:cubicBezTo>
                  <a:pt x="151" y="123"/>
                  <a:pt x="154" y="122"/>
                  <a:pt x="155" y="122"/>
                </a:cubicBezTo>
                <a:cubicBezTo>
                  <a:pt x="157" y="122"/>
                  <a:pt x="158" y="121"/>
                  <a:pt x="158" y="121"/>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54" name="Freeform 168"/>
          <p:cNvSpPr/>
          <p:nvPr/>
        </p:nvSpPr>
        <p:spPr bwMode="auto">
          <a:xfrm>
            <a:off x="6336939" y="3322706"/>
            <a:ext cx="1654425" cy="733480"/>
          </a:xfrm>
          <a:custGeom>
            <a:avLst/>
            <a:gdLst>
              <a:gd name="T0" fmla="*/ 423 w 501"/>
              <a:gd name="T1" fmla="*/ 214 h 222"/>
              <a:gd name="T2" fmla="*/ 414 w 501"/>
              <a:gd name="T3" fmla="*/ 186 h 222"/>
              <a:gd name="T4" fmla="*/ 432 w 501"/>
              <a:gd name="T5" fmla="*/ 181 h 222"/>
              <a:gd name="T6" fmla="*/ 459 w 501"/>
              <a:gd name="T7" fmla="*/ 144 h 222"/>
              <a:gd name="T8" fmla="*/ 456 w 501"/>
              <a:gd name="T9" fmla="*/ 119 h 222"/>
              <a:gd name="T10" fmla="*/ 467 w 501"/>
              <a:gd name="T11" fmla="*/ 107 h 222"/>
              <a:gd name="T12" fmla="*/ 456 w 501"/>
              <a:gd name="T13" fmla="*/ 93 h 222"/>
              <a:gd name="T14" fmla="*/ 447 w 501"/>
              <a:gd name="T15" fmla="*/ 77 h 222"/>
              <a:gd name="T16" fmla="*/ 468 w 501"/>
              <a:gd name="T17" fmla="*/ 64 h 222"/>
              <a:gd name="T18" fmla="*/ 501 w 501"/>
              <a:gd name="T19" fmla="*/ 48 h 222"/>
              <a:gd name="T20" fmla="*/ 482 w 501"/>
              <a:gd name="T21" fmla="*/ 41 h 222"/>
              <a:gd name="T22" fmla="*/ 446 w 501"/>
              <a:gd name="T23" fmla="*/ 48 h 222"/>
              <a:gd name="T24" fmla="*/ 439 w 501"/>
              <a:gd name="T25" fmla="*/ 46 h 222"/>
              <a:gd name="T26" fmla="*/ 410 w 501"/>
              <a:gd name="T27" fmla="*/ 59 h 222"/>
              <a:gd name="T28" fmla="*/ 404 w 501"/>
              <a:gd name="T29" fmla="*/ 65 h 222"/>
              <a:gd name="T30" fmla="*/ 384 w 501"/>
              <a:gd name="T31" fmla="*/ 43 h 222"/>
              <a:gd name="T32" fmla="*/ 323 w 501"/>
              <a:gd name="T33" fmla="*/ 15 h 222"/>
              <a:gd name="T34" fmla="*/ 302 w 501"/>
              <a:gd name="T35" fmla="*/ 59 h 222"/>
              <a:gd name="T36" fmla="*/ 273 w 501"/>
              <a:gd name="T37" fmla="*/ 52 h 222"/>
              <a:gd name="T38" fmla="*/ 261 w 501"/>
              <a:gd name="T39" fmla="*/ 39 h 222"/>
              <a:gd name="T40" fmla="*/ 253 w 501"/>
              <a:gd name="T41" fmla="*/ 27 h 222"/>
              <a:gd name="T42" fmla="*/ 272 w 501"/>
              <a:gd name="T43" fmla="*/ 7 h 222"/>
              <a:gd name="T44" fmla="*/ 249 w 501"/>
              <a:gd name="T45" fmla="*/ 4 h 222"/>
              <a:gd name="T46" fmla="*/ 227 w 501"/>
              <a:gd name="T47" fmla="*/ 25 h 222"/>
              <a:gd name="T48" fmla="*/ 240 w 501"/>
              <a:gd name="T49" fmla="*/ 52 h 222"/>
              <a:gd name="T50" fmla="*/ 228 w 501"/>
              <a:gd name="T51" fmla="*/ 56 h 222"/>
              <a:gd name="T52" fmla="*/ 211 w 501"/>
              <a:gd name="T53" fmla="*/ 48 h 222"/>
              <a:gd name="T54" fmla="*/ 175 w 501"/>
              <a:gd name="T55" fmla="*/ 37 h 222"/>
              <a:gd name="T56" fmla="*/ 180 w 501"/>
              <a:gd name="T57" fmla="*/ 56 h 222"/>
              <a:gd name="T58" fmla="*/ 97 w 501"/>
              <a:gd name="T59" fmla="*/ 60 h 222"/>
              <a:gd name="T60" fmla="*/ 58 w 501"/>
              <a:gd name="T61" fmla="*/ 51 h 222"/>
              <a:gd name="T62" fmla="*/ 28 w 501"/>
              <a:gd name="T63" fmla="*/ 59 h 222"/>
              <a:gd name="T64" fmla="*/ 9 w 501"/>
              <a:gd name="T65" fmla="*/ 62 h 222"/>
              <a:gd name="T66" fmla="*/ 22 w 501"/>
              <a:gd name="T67" fmla="*/ 106 h 222"/>
              <a:gd name="T68" fmla="*/ 23 w 501"/>
              <a:gd name="T69" fmla="*/ 77 h 222"/>
              <a:gd name="T70" fmla="*/ 59 w 501"/>
              <a:gd name="T71" fmla="*/ 60 h 222"/>
              <a:gd name="T72" fmla="*/ 55 w 501"/>
              <a:gd name="T73" fmla="*/ 74 h 222"/>
              <a:gd name="T74" fmla="*/ 63 w 501"/>
              <a:gd name="T75" fmla="*/ 100 h 222"/>
              <a:gd name="T76" fmla="*/ 115 w 501"/>
              <a:gd name="T77" fmla="*/ 105 h 222"/>
              <a:gd name="T78" fmla="*/ 135 w 501"/>
              <a:gd name="T79" fmla="*/ 103 h 222"/>
              <a:gd name="T80" fmla="*/ 175 w 501"/>
              <a:gd name="T81" fmla="*/ 96 h 222"/>
              <a:gd name="T82" fmla="*/ 198 w 501"/>
              <a:gd name="T83" fmla="*/ 80 h 222"/>
              <a:gd name="T84" fmla="*/ 201 w 501"/>
              <a:gd name="T85" fmla="*/ 70 h 222"/>
              <a:gd name="T86" fmla="*/ 231 w 501"/>
              <a:gd name="T87" fmla="*/ 71 h 222"/>
              <a:gd name="T88" fmla="*/ 234 w 501"/>
              <a:gd name="T89" fmla="*/ 78 h 222"/>
              <a:gd name="T90" fmla="*/ 251 w 501"/>
              <a:gd name="T91" fmla="*/ 93 h 222"/>
              <a:gd name="T92" fmla="*/ 280 w 501"/>
              <a:gd name="T93" fmla="*/ 97 h 222"/>
              <a:gd name="T94" fmla="*/ 291 w 501"/>
              <a:gd name="T95" fmla="*/ 88 h 222"/>
              <a:gd name="T96" fmla="*/ 343 w 501"/>
              <a:gd name="T97" fmla="*/ 111 h 222"/>
              <a:gd name="T98" fmla="*/ 345 w 501"/>
              <a:gd name="T99" fmla="*/ 149 h 222"/>
              <a:gd name="T100" fmla="*/ 345 w 501"/>
              <a:gd name="T101" fmla="*/ 165 h 222"/>
              <a:gd name="T102" fmla="*/ 362 w 501"/>
              <a:gd name="T103" fmla="*/ 201 h 222"/>
              <a:gd name="T104" fmla="*/ 389 w 501"/>
              <a:gd name="T105" fmla="*/ 209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01" h="222">
                <a:moveTo>
                  <a:pt x="413" y="216"/>
                </a:moveTo>
                <a:cubicBezTo>
                  <a:pt x="414" y="216"/>
                  <a:pt x="414" y="216"/>
                  <a:pt x="415" y="216"/>
                </a:cubicBezTo>
                <a:cubicBezTo>
                  <a:pt x="415" y="216"/>
                  <a:pt x="416" y="215"/>
                  <a:pt x="418" y="215"/>
                </a:cubicBezTo>
                <a:cubicBezTo>
                  <a:pt x="419" y="214"/>
                  <a:pt x="420" y="214"/>
                  <a:pt x="421" y="214"/>
                </a:cubicBezTo>
                <a:cubicBezTo>
                  <a:pt x="422" y="214"/>
                  <a:pt x="422" y="214"/>
                  <a:pt x="422" y="214"/>
                </a:cubicBezTo>
                <a:cubicBezTo>
                  <a:pt x="422" y="214"/>
                  <a:pt x="423" y="214"/>
                  <a:pt x="423" y="214"/>
                </a:cubicBezTo>
                <a:cubicBezTo>
                  <a:pt x="423" y="213"/>
                  <a:pt x="423" y="213"/>
                  <a:pt x="423" y="213"/>
                </a:cubicBezTo>
                <a:cubicBezTo>
                  <a:pt x="424" y="212"/>
                  <a:pt x="423" y="211"/>
                  <a:pt x="420" y="208"/>
                </a:cubicBezTo>
                <a:cubicBezTo>
                  <a:pt x="418" y="206"/>
                  <a:pt x="418" y="205"/>
                  <a:pt x="417" y="203"/>
                </a:cubicBezTo>
                <a:cubicBezTo>
                  <a:pt x="417" y="202"/>
                  <a:pt x="417" y="203"/>
                  <a:pt x="417" y="202"/>
                </a:cubicBezTo>
                <a:cubicBezTo>
                  <a:pt x="415" y="201"/>
                  <a:pt x="413" y="198"/>
                  <a:pt x="413" y="192"/>
                </a:cubicBezTo>
                <a:cubicBezTo>
                  <a:pt x="413" y="190"/>
                  <a:pt x="413" y="188"/>
                  <a:pt x="414" y="186"/>
                </a:cubicBezTo>
                <a:cubicBezTo>
                  <a:pt x="416" y="185"/>
                  <a:pt x="417" y="184"/>
                  <a:pt x="419" y="182"/>
                </a:cubicBezTo>
                <a:cubicBezTo>
                  <a:pt x="420" y="181"/>
                  <a:pt x="420" y="180"/>
                  <a:pt x="422" y="180"/>
                </a:cubicBezTo>
                <a:cubicBezTo>
                  <a:pt x="423" y="180"/>
                  <a:pt x="424" y="180"/>
                  <a:pt x="425" y="181"/>
                </a:cubicBezTo>
                <a:cubicBezTo>
                  <a:pt x="425" y="181"/>
                  <a:pt x="425" y="182"/>
                  <a:pt x="425" y="182"/>
                </a:cubicBezTo>
                <a:cubicBezTo>
                  <a:pt x="425" y="183"/>
                  <a:pt x="426" y="183"/>
                  <a:pt x="426" y="183"/>
                </a:cubicBezTo>
                <a:cubicBezTo>
                  <a:pt x="428" y="183"/>
                  <a:pt x="431" y="183"/>
                  <a:pt x="432" y="181"/>
                </a:cubicBezTo>
                <a:cubicBezTo>
                  <a:pt x="434" y="179"/>
                  <a:pt x="436" y="176"/>
                  <a:pt x="440" y="172"/>
                </a:cubicBezTo>
                <a:cubicBezTo>
                  <a:pt x="442" y="171"/>
                  <a:pt x="442" y="170"/>
                  <a:pt x="443" y="169"/>
                </a:cubicBezTo>
                <a:cubicBezTo>
                  <a:pt x="443" y="167"/>
                  <a:pt x="444" y="165"/>
                  <a:pt x="446" y="163"/>
                </a:cubicBezTo>
                <a:cubicBezTo>
                  <a:pt x="450" y="159"/>
                  <a:pt x="453" y="156"/>
                  <a:pt x="453" y="153"/>
                </a:cubicBezTo>
                <a:cubicBezTo>
                  <a:pt x="453" y="151"/>
                  <a:pt x="453" y="148"/>
                  <a:pt x="455" y="147"/>
                </a:cubicBezTo>
                <a:cubicBezTo>
                  <a:pt x="456" y="145"/>
                  <a:pt x="458" y="145"/>
                  <a:pt x="459" y="144"/>
                </a:cubicBezTo>
                <a:cubicBezTo>
                  <a:pt x="459" y="144"/>
                  <a:pt x="458" y="143"/>
                  <a:pt x="457" y="143"/>
                </a:cubicBezTo>
                <a:cubicBezTo>
                  <a:pt x="454" y="142"/>
                  <a:pt x="452" y="139"/>
                  <a:pt x="451" y="136"/>
                </a:cubicBezTo>
                <a:cubicBezTo>
                  <a:pt x="450" y="134"/>
                  <a:pt x="449" y="131"/>
                  <a:pt x="448" y="129"/>
                </a:cubicBezTo>
                <a:cubicBezTo>
                  <a:pt x="448" y="128"/>
                  <a:pt x="448" y="127"/>
                  <a:pt x="448" y="126"/>
                </a:cubicBezTo>
                <a:cubicBezTo>
                  <a:pt x="448" y="124"/>
                  <a:pt x="449" y="122"/>
                  <a:pt x="450" y="121"/>
                </a:cubicBezTo>
                <a:cubicBezTo>
                  <a:pt x="452" y="120"/>
                  <a:pt x="454" y="119"/>
                  <a:pt x="456" y="119"/>
                </a:cubicBezTo>
                <a:cubicBezTo>
                  <a:pt x="460" y="119"/>
                  <a:pt x="465" y="120"/>
                  <a:pt x="469" y="120"/>
                </a:cubicBezTo>
                <a:cubicBezTo>
                  <a:pt x="471" y="120"/>
                  <a:pt x="472" y="120"/>
                  <a:pt x="473" y="119"/>
                </a:cubicBezTo>
                <a:cubicBezTo>
                  <a:pt x="474" y="119"/>
                  <a:pt x="475" y="118"/>
                  <a:pt x="477" y="116"/>
                </a:cubicBezTo>
                <a:cubicBezTo>
                  <a:pt x="477" y="115"/>
                  <a:pt x="477" y="115"/>
                  <a:pt x="477" y="115"/>
                </a:cubicBezTo>
                <a:cubicBezTo>
                  <a:pt x="475" y="115"/>
                  <a:pt x="472" y="114"/>
                  <a:pt x="470" y="112"/>
                </a:cubicBezTo>
                <a:cubicBezTo>
                  <a:pt x="468" y="110"/>
                  <a:pt x="468" y="109"/>
                  <a:pt x="467" y="107"/>
                </a:cubicBezTo>
                <a:cubicBezTo>
                  <a:pt x="467" y="106"/>
                  <a:pt x="467" y="106"/>
                  <a:pt x="467" y="106"/>
                </a:cubicBezTo>
                <a:cubicBezTo>
                  <a:pt x="467" y="106"/>
                  <a:pt x="467" y="106"/>
                  <a:pt x="466" y="105"/>
                </a:cubicBezTo>
                <a:cubicBezTo>
                  <a:pt x="465" y="104"/>
                  <a:pt x="465" y="103"/>
                  <a:pt x="464" y="103"/>
                </a:cubicBezTo>
                <a:cubicBezTo>
                  <a:pt x="463" y="102"/>
                  <a:pt x="461" y="102"/>
                  <a:pt x="459" y="101"/>
                </a:cubicBezTo>
                <a:cubicBezTo>
                  <a:pt x="457" y="100"/>
                  <a:pt x="455" y="98"/>
                  <a:pt x="455" y="96"/>
                </a:cubicBezTo>
                <a:cubicBezTo>
                  <a:pt x="455" y="95"/>
                  <a:pt x="456" y="94"/>
                  <a:pt x="456" y="93"/>
                </a:cubicBezTo>
                <a:cubicBezTo>
                  <a:pt x="457" y="92"/>
                  <a:pt x="457" y="91"/>
                  <a:pt x="457" y="90"/>
                </a:cubicBezTo>
                <a:cubicBezTo>
                  <a:pt x="457" y="90"/>
                  <a:pt x="457" y="90"/>
                  <a:pt x="457" y="89"/>
                </a:cubicBezTo>
                <a:cubicBezTo>
                  <a:pt x="456" y="88"/>
                  <a:pt x="456" y="86"/>
                  <a:pt x="455" y="86"/>
                </a:cubicBezTo>
                <a:cubicBezTo>
                  <a:pt x="455" y="85"/>
                  <a:pt x="455" y="85"/>
                  <a:pt x="455" y="85"/>
                </a:cubicBezTo>
                <a:cubicBezTo>
                  <a:pt x="455" y="85"/>
                  <a:pt x="454" y="85"/>
                  <a:pt x="453" y="84"/>
                </a:cubicBezTo>
                <a:cubicBezTo>
                  <a:pt x="449" y="83"/>
                  <a:pt x="447" y="80"/>
                  <a:pt x="447" y="77"/>
                </a:cubicBezTo>
                <a:cubicBezTo>
                  <a:pt x="447" y="74"/>
                  <a:pt x="448" y="72"/>
                  <a:pt x="449" y="71"/>
                </a:cubicBezTo>
                <a:cubicBezTo>
                  <a:pt x="450" y="69"/>
                  <a:pt x="452" y="67"/>
                  <a:pt x="454" y="65"/>
                </a:cubicBezTo>
                <a:cubicBezTo>
                  <a:pt x="456" y="63"/>
                  <a:pt x="459" y="61"/>
                  <a:pt x="462" y="61"/>
                </a:cubicBezTo>
                <a:cubicBezTo>
                  <a:pt x="464" y="61"/>
                  <a:pt x="466" y="62"/>
                  <a:pt x="467" y="63"/>
                </a:cubicBezTo>
                <a:cubicBezTo>
                  <a:pt x="467" y="64"/>
                  <a:pt x="468" y="64"/>
                  <a:pt x="468" y="64"/>
                </a:cubicBezTo>
                <a:cubicBezTo>
                  <a:pt x="468" y="64"/>
                  <a:pt x="468" y="64"/>
                  <a:pt x="468" y="64"/>
                </a:cubicBezTo>
                <a:cubicBezTo>
                  <a:pt x="468" y="64"/>
                  <a:pt x="469" y="64"/>
                  <a:pt x="470" y="64"/>
                </a:cubicBezTo>
                <a:cubicBezTo>
                  <a:pt x="472" y="62"/>
                  <a:pt x="474" y="60"/>
                  <a:pt x="475" y="59"/>
                </a:cubicBezTo>
                <a:cubicBezTo>
                  <a:pt x="476" y="58"/>
                  <a:pt x="478" y="56"/>
                  <a:pt x="480" y="57"/>
                </a:cubicBezTo>
                <a:cubicBezTo>
                  <a:pt x="481" y="57"/>
                  <a:pt x="482" y="56"/>
                  <a:pt x="483" y="56"/>
                </a:cubicBezTo>
                <a:cubicBezTo>
                  <a:pt x="484" y="55"/>
                  <a:pt x="486" y="54"/>
                  <a:pt x="488" y="53"/>
                </a:cubicBezTo>
                <a:cubicBezTo>
                  <a:pt x="490" y="52"/>
                  <a:pt x="496" y="50"/>
                  <a:pt x="501" y="48"/>
                </a:cubicBezTo>
                <a:cubicBezTo>
                  <a:pt x="499" y="47"/>
                  <a:pt x="497" y="46"/>
                  <a:pt x="497" y="46"/>
                </a:cubicBezTo>
                <a:cubicBezTo>
                  <a:pt x="497" y="46"/>
                  <a:pt x="497" y="46"/>
                  <a:pt x="497" y="46"/>
                </a:cubicBezTo>
                <a:cubicBezTo>
                  <a:pt x="497" y="46"/>
                  <a:pt x="497" y="46"/>
                  <a:pt x="497" y="46"/>
                </a:cubicBezTo>
                <a:cubicBezTo>
                  <a:pt x="496" y="46"/>
                  <a:pt x="495" y="46"/>
                  <a:pt x="494" y="45"/>
                </a:cubicBezTo>
                <a:cubicBezTo>
                  <a:pt x="493" y="45"/>
                  <a:pt x="491" y="44"/>
                  <a:pt x="490" y="44"/>
                </a:cubicBezTo>
                <a:cubicBezTo>
                  <a:pt x="487" y="43"/>
                  <a:pt x="484" y="41"/>
                  <a:pt x="482" y="41"/>
                </a:cubicBezTo>
                <a:cubicBezTo>
                  <a:pt x="480" y="41"/>
                  <a:pt x="474" y="42"/>
                  <a:pt x="468" y="42"/>
                </a:cubicBezTo>
                <a:cubicBezTo>
                  <a:pt x="463" y="42"/>
                  <a:pt x="459" y="42"/>
                  <a:pt x="456" y="39"/>
                </a:cubicBezTo>
                <a:cubicBezTo>
                  <a:pt x="455" y="38"/>
                  <a:pt x="454" y="38"/>
                  <a:pt x="454" y="38"/>
                </a:cubicBezTo>
                <a:cubicBezTo>
                  <a:pt x="454" y="38"/>
                  <a:pt x="453" y="38"/>
                  <a:pt x="452" y="40"/>
                </a:cubicBezTo>
                <a:cubicBezTo>
                  <a:pt x="451" y="41"/>
                  <a:pt x="449" y="43"/>
                  <a:pt x="448" y="45"/>
                </a:cubicBezTo>
                <a:cubicBezTo>
                  <a:pt x="447" y="46"/>
                  <a:pt x="446" y="47"/>
                  <a:pt x="446" y="48"/>
                </a:cubicBezTo>
                <a:cubicBezTo>
                  <a:pt x="445" y="48"/>
                  <a:pt x="444" y="49"/>
                  <a:pt x="443" y="49"/>
                </a:cubicBezTo>
                <a:cubicBezTo>
                  <a:pt x="442" y="49"/>
                  <a:pt x="441" y="49"/>
                  <a:pt x="441" y="48"/>
                </a:cubicBezTo>
                <a:cubicBezTo>
                  <a:pt x="440" y="48"/>
                  <a:pt x="440" y="48"/>
                  <a:pt x="440" y="47"/>
                </a:cubicBezTo>
                <a:cubicBezTo>
                  <a:pt x="440" y="47"/>
                  <a:pt x="439" y="46"/>
                  <a:pt x="439" y="46"/>
                </a:cubicBezTo>
                <a:cubicBezTo>
                  <a:pt x="439" y="46"/>
                  <a:pt x="439" y="46"/>
                  <a:pt x="439" y="46"/>
                </a:cubicBezTo>
                <a:cubicBezTo>
                  <a:pt x="439" y="46"/>
                  <a:pt x="439" y="46"/>
                  <a:pt x="439" y="46"/>
                </a:cubicBezTo>
                <a:cubicBezTo>
                  <a:pt x="438" y="46"/>
                  <a:pt x="435" y="47"/>
                  <a:pt x="432" y="48"/>
                </a:cubicBezTo>
                <a:cubicBezTo>
                  <a:pt x="430" y="49"/>
                  <a:pt x="428" y="50"/>
                  <a:pt x="425" y="50"/>
                </a:cubicBezTo>
                <a:cubicBezTo>
                  <a:pt x="425" y="50"/>
                  <a:pt x="425" y="50"/>
                  <a:pt x="425" y="50"/>
                </a:cubicBezTo>
                <a:cubicBezTo>
                  <a:pt x="425" y="50"/>
                  <a:pt x="425" y="50"/>
                  <a:pt x="424" y="50"/>
                </a:cubicBezTo>
                <a:cubicBezTo>
                  <a:pt x="423" y="51"/>
                  <a:pt x="422" y="52"/>
                  <a:pt x="421" y="53"/>
                </a:cubicBezTo>
                <a:cubicBezTo>
                  <a:pt x="418" y="55"/>
                  <a:pt x="414" y="57"/>
                  <a:pt x="410" y="59"/>
                </a:cubicBezTo>
                <a:cubicBezTo>
                  <a:pt x="408" y="60"/>
                  <a:pt x="407" y="61"/>
                  <a:pt x="407" y="61"/>
                </a:cubicBezTo>
                <a:cubicBezTo>
                  <a:pt x="407" y="61"/>
                  <a:pt x="407" y="61"/>
                  <a:pt x="407" y="61"/>
                </a:cubicBezTo>
                <a:cubicBezTo>
                  <a:pt x="407" y="61"/>
                  <a:pt x="407" y="61"/>
                  <a:pt x="407" y="62"/>
                </a:cubicBezTo>
                <a:cubicBezTo>
                  <a:pt x="407" y="63"/>
                  <a:pt x="407" y="63"/>
                  <a:pt x="406" y="64"/>
                </a:cubicBezTo>
                <a:cubicBezTo>
                  <a:pt x="406" y="65"/>
                  <a:pt x="405" y="65"/>
                  <a:pt x="405" y="65"/>
                </a:cubicBezTo>
                <a:cubicBezTo>
                  <a:pt x="404" y="65"/>
                  <a:pt x="404" y="65"/>
                  <a:pt x="404" y="65"/>
                </a:cubicBezTo>
                <a:cubicBezTo>
                  <a:pt x="404" y="65"/>
                  <a:pt x="403" y="65"/>
                  <a:pt x="402" y="65"/>
                </a:cubicBezTo>
                <a:cubicBezTo>
                  <a:pt x="400" y="64"/>
                  <a:pt x="399" y="63"/>
                  <a:pt x="398" y="62"/>
                </a:cubicBezTo>
                <a:cubicBezTo>
                  <a:pt x="396" y="61"/>
                  <a:pt x="396" y="61"/>
                  <a:pt x="394" y="61"/>
                </a:cubicBezTo>
                <a:cubicBezTo>
                  <a:pt x="391" y="61"/>
                  <a:pt x="389" y="59"/>
                  <a:pt x="388" y="57"/>
                </a:cubicBezTo>
                <a:cubicBezTo>
                  <a:pt x="387" y="55"/>
                  <a:pt x="386" y="53"/>
                  <a:pt x="385" y="51"/>
                </a:cubicBezTo>
                <a:cubicBezTo>
                  <a:pt x="384" y="48"/>
                  <a:pt x="384" y="45"/>
                  <a:pt x="384" y="43"/>
                </a:cubicBezTo>
                <a:cubicBezTo>
                  <a:pt x="383" y="41"/>
                  <a:pt x="383" y="39"/>
                  <a:pt x="382" y="39"/>
                </a:cubicBezTo>
                <a:cubicBezTo>
                  <a:pt x="381" y="37"/>
                  <a:pt x="376" y="35"/>
                  <a:pt x="371" y="35"/>
                </a:cubicBezTo>
                <a:cubicBezTo>
                  <a:pt x="365" y="35"/>
                  <a:pt x="359" y="36"/>
                  <a:pt x="350" y="36"/>
                </a:cubicBezTo>
                <a:cubicBezTo>
                  <a:pt x="345" y="36"/>
                  <a:pt x="342" y="33"/>
                  <a:pt x="338" y="29"/>
                </a:cubicBezTo>
                <a:cubicBezTo>
                  <a:pt x="334" y="26"/>
                  <a:pt x="331" y="21"/>
                  <a:pt x="328" y="18"/>
                </a:cubicBezTo>
                <a:cubicBezTo>
                  <a:pt x="326" y="16"/>
                  <a:pt x="324" y="15"/>
                  <a:pt x="323" y="15"/>
                </a:cubicBezTo>
                <a:cubicBezTo>
                  <a:pt x="323" y="14"/>
                  <a:pt x="323" y="15"/>
                  <a:pt x="323" y="15"/>
                </a:cubicBezTo>
                <a:cubicBezTo>
                  <a:pt x="321" y="14"/>
                  <a:pt x="315" y="16"/>
                  <a:pt x="310" y="18"/>
                </a:cubicBezTo>
                <a:cubicBezTo>
                  <a:pt x="307" y="20"/>
                  <a:pt x="304" y="21"/>
                  <a:pt x="302" y="22"/>
                </a:cubicBezTo>
                <a:cubicBezTo>
                  <a:pt x="302" y="26"/>
                  <a:pt x="303" y="39"/>
                  <a:pt x="303" y="48"/>
                </a:cubicBezTo>
                <a:cubicBezTo>
                  <a:pt x="303" y="52"/>
                  <a:pt x="303" y="55"/>
                  <a:pt x="303" y="57"/>
                </a:cubicBezTo>
                <a:cubicBezTo>
                  <a:pt x="303" y="57"/>
                  <a:pt x="303" y="58"/>
                  <a:pt x="302" y="59"/>
                </a:cubicBezTo>
                <a:cubicBezTo>
                  <a:pt x="302" y="59"/>
                  <a:pt x="301" y="60"/>
                  <a:pt x="300" y="60"/>
                </a:cubicBezTo>
                <a:cubicBezTo>
                  <a:pt x="297" y="60"/>
                  <a:pt x="296" y="59"/>
                  <a:pt x="294" y="57"/>
                </a:cubicBezTo>
                <a:cubicBezTo>
                  <a:pt x="292" y="55"/>
                  <a:pt x="290" y="53"/>
                  <a:pt x="286" y="49"/>
                </a:cubicBezTo>
                <a:cubicBezTo>
                  <a:pt x="285" y="48"/>
                  <a:pt x="284" y="48"/>
                  <a:pt x="282" y="48"/>
                </a:cubicBezTo>
                <a:cubicBezTo>
                  <a:pt x="279" y="48"/>
                  <a:pt x="276" y="50"/>
                  <a:pt x="274" y="51"/>
                </a:cubicBezTo>
                <a:cubicBezTo>
                  <a:pt x="274" y="52"/>
                  <a:pt x="273" y="52"/>
                  <a:pt x="273" y="52"/>
                </a:cubicBezTo>
                <a:cubicBezTo>
                  <a:pt x="273" y="52"/>
                  <a:pt x="271" y="53"/>
                  <a:pt x="270" y="52"/>
                </a:cubicBezTo>
                <a:cubicBezTo>
                  <a:pt x="270" y="52"/>
                  <a:pt x="269" y="50"/>
                  <a:pt x="269" y="49"/>
                </a:cubicBezTo>
                <a:cubicBezTo>
                  <a:pt x="269" y="49"/>
                  <a:pt x="269" y="49"/>
                  <a:pt x="269" y="49"/>
                </a:cubicBezTo>
                <a:cubicBezTo>
                  <a:pt x="269" y="49"/>
                  <a:pt x="269" y="49"/>
                  <a:pt x="269" y="49"/>
                </a:cubicBezTo>
                <a:cubicBezTo>
                  <a:pt x="269" y="47"/>
                  <a:pt x="269" y="45"/>
                  <a:pt x="265" y="42"/>
                </a:cubicBezTo>
                <a:cubicBezTo>
                  <a:pt x="263" y="41"/>
                  <a:pt x="262" y="40"/>
                  <a:pt x="261" y="39"/>
                </a:cubicBezTo>
                <a:cubicBezTo>
                  <a:pt x="260" y="38"/>
                  <a:pt x="260" y="37"/>
                  <a:pt x="260" y="36"/>
                </a:cubicBezTo>
                <a:cubicBezTo>
                  <a:pt x="260" y="35"/>
                  <a:pt x="260" y="35"/>
                  <a:pt x="260" y="35"/>
                </a:cubicBezTo>
                <a:cubicBezTo>
                  <a:pt x="260" y="35"/>
                  <a:pt x="260" y="35"/>
                  <a:pt x="260" y="35"/>
                </a:cubicBezTo>
                <a:cubicBezTo>
                  <a:pt x="260" y="35"/>
                  <a:pt x="260" y="34"/>
                  <a:pt x="259" y="34"/>
                </a:cubicBezTo>
                <a:cubicBezTo>
                  <a:pt x="258" y="33"/>
                  <a:pt x="257" y="32"/>
                  <a:pt x="256" y="31"/>
                </a:cubicBezTo>
                <a:cubicBezTo>
                  <a:pt x="255" y="30"/>
                  <a:pt x="254" y="29"/>
                  <a:pt x="253" y="27"/>
                </a:cubicBezTo>
                <a:cubicBezTo>
                  <a:pt x="253" y="26"/>
                  <a:pt x="254" y="25"/>
                  <a:pt x="255" y="24"/>
                </a:cubicBezTo>
                <a:cubicBezTo>
                  <a:pt x="254" y="23"/>
                  <a:pt x="254" y="22"/>
                  <a:pt x="255" y="21"/>
                </a:cubicBezTo>
                <a:cubicBezTo>
                  <a:pt x="255" y="21"/>
                  <a:pt x="261" y="13"/>
                  <a:pt x="272" y="13"/>
                </a:cubicBezTo>
                <a:cubicBezTo>
                  <a:pt x="273" y="13"/>
                  <a:pt x="273" y="13"/>
                  <a:pt x="274" y="13"/>
                </a:cubicBezTo>
                <a:cubicBezTo>
                  <a:pt x="273" y="12"/>
                  <a:pt x="272" y="11"/>
                  <a:pt x="272" y="10"/>
                </a:cubicBezTo>
                <a:cubicBezTo>
                  <a:pt x="272" y="9"/>
                  <a:pt x="272" y="8"/>
                  <a:pt x="272" y="7"/>
                </a:cubicBezTo>
                <a:cubicBezTo>
                  <a:pt x="272" y="4"/>
                  <a:pt x="272" y="2"/>
                  <a:pt x="271" y="1"/>
                </a:cubicBezTo>
                <a:cubicBezTo>
                  <a:pt x="271" y="0"/>
                  <a:pt x="271" y="0"/>
                  <a:pt x="271" y="0"/>
                </a:cubicBezTo>
                <a:cubicBezTo>
                  <a:pt x="271" y="0"/>
                  <a:pt x="271" y="0"/>
                  <a:pt x="271" y="0"/>
                </a:cubicBezTo>
                <a:cubicBezTo>
                  <a:pt x="270" y="1"/>
                  <a:pt x="270" y="1"/>
                  <a:pt x="269" y="1"/>
                </a:cubicBezTo>
                <a:cubicBezTo>
                  <a:pt x="268" y="2"/>
                  <a:pt x="266" y="3"/>
                  <a:pt x="264" y="3"/>
                </a:cubicBezTo>
                <a:cubicBezTo>
                  <a:pt x="260" y="3"/>
                  <a:pt x="256" y="3"/>
                  <a:pt x="249" y="4"/>
                </a:cubicBezTo>
                <a:cubicBezTo>
                  <a:pt x="245" y="5"/>
                  <a:pt x="242" y="6"/>
                  <a:pt x="241" y="6"/>
                </a:cubicBezTo>
                <a:cubicBezTo>
                  <a:pt x="240" y="7"/>
                  <a:pt x="239" y="9"/>
                  <a:pt x="237" y="10"/>
                </a:cubicBezTo>
                <a:cubicBezTo>
                  <a:pt x="236" y="12"/>
                  <a:pt x="233" y="15"/>
                  <a:pt x="232" y="16"/>
                </a:cubicBezTo>
                <a:cubicBezTo>
                  <a:pt x="231" y="17"/>
                  <a:pt x="230" y="19"/>
                  <a:pt x="228" y="20"/>
                </a:cubicBezTo>
                <a:cubicBezTo>
                  <a:pt x="227" y="22"/>
                  <a:pt x="226" y="23"/>
                  <a:pt x="226" y="24"/>
                </a:cubicBezTo>
                <a:cubicBezTo>
                  <a:pt x="226" y="24"/>
                  <a:pt x="226" y="24"/>
                  <a:pt x="227" y="25"/>
                </a:cubicBezTo>
                <a:cubicBezTo>
                  <a:pt x="228" y="26"/>
                  <a:pt x="230" y="27"/>
                  <a:pt x="231" y="30"/>
                </a:cubicBezTo>
                <a:cubicBezTo>
                  <a:pt x="232" y="32"/>
                  <a:pt x="232" y="34"/>
                  <a:pt x="232" y="36"/>
                </a:cubicBezTo>
                <a:cubicBezTo>
                  <a:pt x="232" y="37"/>
                  <a:pt x="232" y="38"/>
                  <a:pt x="233" y="40"/>
                </a:cubicBezTo>
                <a:cubicBezTo>
                  <a:pt x="234" y="44"/>
                  <a:pt x="237" y="48"/>
                  <a:pt x="239" y="49"/>
                </a:cubicBezTo>
                <a:cubicBezTo>
                  <a:pt x="239" y="50"/>
                  <a:pt x="240" y="50"/>
                  <a:pt x="240" y="50"/>
                </a:cubicBezTo>
                <a:cubicBezTo>
                  <a:pt x="240" y="50"/>
                  <a:pt x="240" y="51"/>
                  <a:pt x="240" y="52"/>
                </a:cubicBezTo>
                <a:cubicBezTo>
                  <a:pt x="240" y="55"/>
                  <a:pt x="240" y="55"/>
                  <a:pt x="240" y="55"/>
                </a:cubicBezTo>
                <a:cubicBezTo>
                  <a:pt x="240" y="56"/>
                  <a:pt x="240" y="56"/>
                  <a:pt x="239" y="57"/>
                </a:cubicBezTo>
                <a:cubicBezTo>
                  <a:pt x="239" y="57"/>
                  <a:pt x="236" y="58"/>
                  <a:pt x="233" y="58"/>
                </a:cubicBezTo>
                <a:cubicBezTo>
                  <a:pt x="232" y="58"/>
                  <a:pt x="230" y="58"/>
                  <a:pt x="229" y="57"/>
                </a:cubicBezTo>
                <a:cubicBezTo>
                  <a:pt x="228" y="57"/>
                  <a:pt x="229" y="57"/>
                  <a:pt x="229" y="57"/>
                </a:cubicBezTo>
                <a:cubicBezTo>
                  <a:pt x="228" y="57"/>
                  <a:pt x="228" y="57"/>
                  <a:pt x="228" y="56"/>
                </a:cubicBezTo>
                <a:cubicBezTo>
                  <a:pt x="227" y="56"/>
                  <a:pt x="224" y="56"/>
                  <a:pt x="219" y="55"/>
                </a:cubicBezTo>
                <a:cubicBezTo>
                  <a:pt x="217" y="55"/>
                  <a:pt x="216" y="55"/>
                  <a:pt x="215" y="55"/>
                </a:cubicBezTo>
                <a:cubicBezTo>
                  <a:pt x="214" y="54"/>
                  <a:pt x="213" y="54"/>
                  <a:pt x="212" y="53"/>
                </a:cubicBezTo>
                <a:cubicBezTo>
                  <a:pt x="211" y="52"/>
                  <a:pt x="211" y="51"/>
                  <a:pt x="211" y="51"/>
                </a:cubicBezTo>
                <a:cubicBezTo>
                  <a:pt x="211" y="49"/>
                  <a:pt x="211" y="49"/>
                  <a:pt x="211" y="49"/>
                </a:cubicBezTo>
                <a:cubicBezTo>
                  <a:pt x="211" y="49"/>
                  <a:pt x="211" y="49"/>
                  <a:pt x="211" y="48"/>
                </a:cubicBezTo>
                <a:cubicBezTo>
                  <a:pt x="209" y="46"/>
                  <a:pt x="208" y="46"/>
                  <a:pt x="207" y="46"/>
                </a:cubicBezTo>
                <a:cubicBezTo>
                  <a:pt x="207" y="46"/>
                  <a:pt x="205" y="46"/>
                  <a:pt x="203" y="46"/>
                </a:cubicBezTo>
                <a:cubicBezTo>
                  <a:pt x="201" y="46"/>
                  <a:pt x="200" y="45"/>
                  <a:pt x="199" y="45"/>
                </a:cubicBezTo>
                <a:cubicBezTo>
                  <a:pt x="198" y="45"/>
                  <a:pt x="197" y="44"/>
                  <a:pt x="193" y="43"/>
                </a:cubicBezTo>
                <a:cubicBezTo>
                  <a:pt x="189" y="43"/>
                  <a:pt x="186" y="41"/>
                  <a:pt x="183" y="40"/>
                </a:cubicBezTo>
                <a:cubicBezTo>
                  <a:pt x="181" y="39"/>
                  <a:pt x="179" y="38"/>
                  <a:pt x="175" y="37"/>
                </a:cubicBezTo>
                <a:cubicBezTo>
                  <a:pt x="173" y="37"/>
                  <a:pt x="171" y="37"/>
                  <a:pt x="170" y="37"/>
                </a:cubicBezTo>
                <a:cubicBezTo>
                  <a:pt x="170" y="37"/>
                  <a:pt x="170" y="37"/>
                  <a:pt x="170" y="37"/>
                </a:cubicBezTo>
                <a:cubicBezTo>
                  <a:pt x="172" y="38"/>
                  <a:pt x="172" y="38"/>
                  <a:pt x="172" y="38"/>
                </a:cubicBezTo>
                <a:cubicBezTo>
                  <a:pt x="173" y="40"/>
                  <a:pt x="175" y="42"/>
                  <a:pt x="177" y="44"/>
                </a:cubicBezTo>
                <a:cubicBezTo>
                  <a:pt x="179" y="46"/>
                  <a:pt x="181" y="48"/>
                  <a:pt x="181" y="51"/>
                </a:cubicBezTo>
                <a:cubicBezTo>
                  <a:pt x="181" y="53"/>
                  <a:pt x="181" y="54"/>
                  <a:pt x="180" y="56"/>
                </a:cubicBezTo>
                <a:cubicBezTo>
                  <a:pt x="179" y="57"/>
                  <a:pt x="178" y="58"/>
                  <a:pt x="176" y="59"/>
                </a:cubicBezTo>
                <a:cubicBezTo>
                  <a:pt x="173" y="61"/>
                  <a:pt x="170" y="62"/>
                  <a:pt x="163" y="62"/>
                </a:cubicBezTo>
                <a:cubicBezTo>
                  <a:pt x="161" y="62"/>
                  <a:pt x="158" y="62"/>
                  <a:pt x="153" y="61"/>
                </a:cubicBezTo>
                <a:cubicBezTo>
                  <a:pt x="146" y="61"/>
                  <a:pt x="140" y="58"/>
                  <a:pt x="134" y="56"/>
                </a:cubicBezTo>
                <a:cubicBezTo>
                  <a:pt x="129" y="54"/>
                  <a:pt x="125" y="52"/>
                  <a:pt x="122" y="52"/>
                </a:cubicBezTo>
                <a:cubicBezTo>
                  <a:pt x="114" y="52"/>
                  <a:pt x="104" y="55"/>
                  <a:pt x="97" y="60"/>
                </a:cubicBezTo>
                <a:cubicBezTo>
                  <a:pt x="94" y="61"/>
                  <a:pt x="92" y="62"/>
                  <a:pt x="90" y="62"/>
                </a:cubicBezTo>
                <a:cubicBezTo>
                  <a:pt x="88" y="62"/>
                  <a:pt x="86" y="61"/>
                  <a:pt x="85" y="61"/>
                </a:cubicBezTo>
                <a:cubicBezTo>
                  <a:pt x="84" y="60"/>
                  <a:pt x="82" y="60"/>
                  <a:pt x="80" y="60"/>
                </a:cubicBezTo>
                <a:cubicBezTo>
                  <a:pt x="71" y="60"/>
                  <a:pt x="66" y="58"/>
                  <a:pt x="63" y="55"/>
                </a:cubicBezTo>
                <a:cubicBezTo>
                  <a:pt x="62" y="53"/>
                  <a:pt x="61" y="52"/>
                  <a:pt x="60" y="52"/>
                </a:cubicBezTo>
                <a:cubicBezTo>
                  <a:pt x="59" y="51"/>
                  <a:pt x="59" y="51"/>
                  <a:pt x="58" y="51"/>
                </a:cubicBezTo>
                <a:cubicBezTo>
                  <a:pt x="58" y="51"/>
                  <a:pt x="57" y="51"/>
                  <a:pt x="56" y="52"/>
                </a:cubicBezTo>
                <a:cubicBezTo>
                  <a:pt x="56" y="54"/>
                  <a:pt x="55" y="55"/>
                  <a:pt x="53" y="57"/>
                </a:cubicBezTo>
                <a:cubicBezTo>
                  <a:pt x="52" y="58"/>
                  <a:pt x="50" y="59"/>
                  <a:pt x="48" y="59"/>
                </a:cubicBezTo>
                <a:cubicBezTo>
                  <a:pt x="47" y="59"/>
                  <a:pt x="45" y="58"/>
                  <a:pt x="42" y="58"/>
                </a:cubicBezTo>
                <a:cubicBezTo>
                  <a:pt x="38" y="58"/>
                  <a:pt x="35" y="57"/>
                  <a:pt x="35" y="57"/>
                </a:cubicBezTo>
                <a:cubicBezTo>
                  <a:pt x="32" y="59"/>
                  <a:pt x="30" y="59"/>
                  <a:pt x="28" y="59"/>
                </a:cubicBezTo>
                <a:cubicBezTo>
                  <a:pt x="26" y="59"/>
                  <a:pt x="24" y="58"/>
                  <a:pt x="24" y="58"/>
                </a:cubicBezTo>
                <a:cubicBezTo>
                  <a:pt x="24" y="59"/>
                  <a:pt x="23" y="59"/>
                  <a:pt x="23" y="59"/>
                </a:cubicBezTo>
                <a:cubicBezTo>
                  <a:pt x="22" y="59"/>
                  <a:pt x="21" y="60"/>
                  <a:pt x="20" y="60"/>
                </a:cubicBezTo>
                <a:cubicBezTo>
                  <a:pt x="17" y="60"/>
                  <a:pt x="14" y="60"/>
                  <a:pt x="12" y="60"/>
                </a:cubicBezTo>
                <a:cubicBezTo>
                  <a:pt x="11" y="61"/>
                  <a:pt x="10" y="61"/>
                  <a:pt x="9" y="61"/>
                </a:cubicBezTo>
                <a:cubicBezTo>
                  <a:pt x="9" y="61"/>
                  <a:pt x="9" y="62"/>
                  <a:pt x="9" y="62"/>
                </a:cubicBezTo>
                <a:cubicBezTo>
                  <a:pt x="9" y="64"/>
                  <a:pt x="8" y="65"/>
                  <a:pt x="7" y="66"/>
                </a:cubicBezTo>
                <a:cubicBezTo>
                  <a:pt x="4" y="69"/>
                  <a:pt x="1" y="72"/>
                  <a:pt x="0" y="73"/>
                </a:cubicBezTo>
                <a:cubicBezTo>
                  <a:pt x="1" y="75"/>
                  <a:pt x="0" y="75"/>
                  <a:pt x="5" y="80"/>
                </a:cubicBezTo>
                <a:cubicBezTo>
                  <a:pt x="11" y="86"/>
                  <a:pt x="9" y="88"/>
                  <a:pt x="8" y="93"/>
                </a:cubicBezTo>
                <a:cubicBezTo>
                  <a:pt x="7" y="97"/>
                  <a:pt x="9" y="99"/>
                  <a:pt x="13" y="100"/>
                </a:cubicBezTo>
                <a:cubicBezTo>
                  <a:pt x="18" y="102"/>
                  <a:pt x="20" y="107"/>
                  <a:pt x="22" y="106"/>
                </a:cubicBezTo>
                <a:cubicBezTo>
                  <a:pt x="23" y="105"/>
                  <a:pt x="23" y="103"/>
                  <a:pt x="24" y="100"/>
                </a:cubicBezTo>
                <a:cubicBezTo>
                  <a:pt x="25" y="97"/>
                  <a:pt x="23" y="96"/>
                  <a:pt x="23" y="91"/>
                </a:cubicBezTo>
                <a:cubicBezTo>
                  <a:pt x="23" y="86"/>
                  <a:pt x="26" y="92"/>
                  <a:pt x="26" y="92"/>
                </a:cubicBezTo>
                <a:cubicBezTo>
                  <a:pt x="26" y="92"/>
                  <a:pt x="32" y="91"/>
                  <a:pt x="31" y="86"/>
                </a:cubicBezTo>
                <a:cubicBezTo>
                  <a:pt x="30" y="80"/>
                  <a:pt x="29" y="83"/>
                  <a:pt x="24" y="82"/>
                </a:cubicBezTo>
                <a:cubicBezTo>
                  <a:pt x="19" y="82"/>
                  <a:pt x="25" y="79"/>
                  <a:pt x="23" y="77"/>
                </a:cubicBezTo>
                <a:cubicBezTo>
                  <a:pt x="22" y="74"/>
                  <a:pt x="19" y="70"/>
                  <a:pt x="19" y="66"/>
                </a:cubicBezTo>
                <a:cubicBezTo>
                  <a:pt x="18" y="62"/>
                  <a:pt x="26" y="67"/>
                  <a:pt x="26" y="65"/>
                </a:cubicBezTo>
                <a:cubicBezTo>
                  <a:pt x="25" y="63"/>
                  <a:pt x="29" y="65"/>
                  <a:pt x="29" y="63"/>
                </a:cubicBezTo>
                <a:cubicBezTo>
                  <a:pt x="29" y="61"/>
                  <a:pt x="31" y="61"/>
                  <a:pt x="36" y="59"/>
                </a:cubicBezTo>
                <a:cubicBezTo>
                  <a:pt x="40" y="58"/>
                  <a:pt x="46" y="62"/>
                  <a:pt x="51" y="62"/>
                </a:cubicBezTo>
                <a:cubicBezTo>
                  <a:pt x="56" y="63"/>
                  <a:pt x="57" y="62"/>
                  <a:pt x="59" y="60"/>
                </a:cubicBezTo>
                <a:cubicBezTo>
                  <a:pt x="61" y="58"/>
                  <a:pt x="65" y="58"/>
                  <a:pt x="67" y="58"/>
                </a:cubicBezTo>
                <a:cubicBezTo>
                  <a:pt x="69" y="58"/>
                  <a:pt x="78" y="62"/>
                  <a:pt x="77" y="65"/>
                </a:cubicBezTo>
                <a:cubicBezTo>
                  <a:pt x="77" y="67"/>
                  <a:pt x="74" y="65"/>
                  <a:pt x="66" y="66"/>
                </a:cubicBezTo>
                <a:cubicBezTo>
                  <a:pt x="57" y="67"/>
                  <a:pt x="62" y="66"/>
                  <a:pt x="58" y="65"/>
                </a:cubicBezTo>
                <a:cubicBezTo>
                  <a:pt x="53" y="64"/>
                  <a:pt x="50" y="67"/>
                  <a:pt x="49" y="70"/>
                </a:cubicBezTo>
                <a:cubicBezTo>
                  <a:pt x="48" y="73"/>
                  <a:pt x="51" y="73"/>
                  <a:pt x="55" y="74"/>
                </a:cubicBezTo>
                <a:cubicBezTo>
                  <a:pt x="58" y="74"/>
                  <a:pt x="53" y="75"/>
                  <a:pt x="54" y="76"/>
                </a:cubicBezTo>
                <a:cubicBezTo>
                  <a:pt x="54" y="77"/>
                  <a:pt x="54" y="78"/>
                  <a:pt x="54" y="81"/>
                </a:cubicBezTo>
                <a:cubicBezTo>
                  <a:pt x="54" y="85"/>
                  <a:pt x="54" y="82"/>
                  <a:pt x="52" y="85"/>
                </a:cubicBezTo>
                <a:cubicBezTo>
                  <a:pt x="49" y="87"/>
                  <a:pt x="52" y="87"/>
                  <a:pt x="53" y="89"/>
                </a:cubicBezTo>
                <a:cubicBezTo>
                  <a:pt x="55" y="92"/>
                  <a:pt x="56" y="91"/>
                  <a:pt x="56" y="93"/>
                </a:cubicBezTo>
                <a:cubicBezTo>
                  <a:pt x="56" y="95"/>
                  <a:pt x="57" y="97"/>
                  <a:pt x="63" y="100"/>
                </a:cubicBezTo>
                <a:cubicBezTo>
                  <a:pt x="70" y="103"/>
                  <a:pt x="69" y="100"/>
                  <a:pt x="72" y="104"/>
                </a:cubicBezTo>
                <a:cubicBezTo>
                  <a:pt x="76" y="109"/>
                  <a:pt x="75" y="105"/>
                  <a:pt x="84" y="106"/>
                </a:cubicBezTo>
                <a:cubicBezTo>
                  <a:pt x="93" y="107"/>
                  <a:pt x="84" y="102"/>
                  <a:pt x="88" y="100"/>
                </a:cubicBezTo>
                <a:cubicBezTo>
                  <a:pt x="92" y="98"/>
                  <a:pt x="94" y="103"/>
                  <a:pt x="97" y="104"/>
                </a:cubicBezTo>
                <a:cubicBezTo>
                  <a:pt x="100" y="106"/>
                  <a:pt x="100" y="108"/>
                  <a:pt x="106" y="108"/>
                </a:cubicBezTo>
                <a:cubicBezTo>
                  <a:pt x="112" y="108"/>
                  <a:pt x="112" y="107"/>
                  <a:pt x="115" y="105"/>
                </a:cubicBezTo>
                <a:cubicBezTo>
                  <a:pt x="119" y="103"/>
                  <a:pt x="118" y="103"/>
                  <a:pt x="121" y="102"/>
                </a:cubicBezTo>
                <a:cubicBezTo>
                  <a:pt x="125" y="101"/>
                  <a:pt x="128" y="103"/>
                  <a:pt x="131" y="100"/>
                </a:cubicBezTo>
                <a:cubicBezTo>
                  <a:pt x="133" y="98"/>
                  <a:pt x="133" y="101"/>
                  <a:pt x="131" y="103"/>
                </a:cubicBezTo>
                <a:cubicBezTo>
                  <a:pt x="130" y="104"/>
                  <a:pt x="131" y="105"/>
                  <a:pt x="131" y="106"/>
                </a:cubicBezTo>
                <a:cubicBezTo>
                  <a:pt x="131" y="106"/>
                  <a:pt x="131" y="106"/>
                  <a:pt x="131" y="106"/>
                </a:cubicBezTo>
                <a:cubicBezTo>
                  <a:pt x="133" y="106"/>
                  <a:pt x="134" y="105"/>
                  <a:pt x="135" y="103"/>
                </a:cubicBezTo>
                <a:cubicBezTo>
                  <a:pt x="137" y="99"/>
                  <a:pt x="140" y="98"/>
                  <a:pt x="143" y="97"/>
                </a:cubicBezTo>
                <a:cubicBezTo>
                  <a:pt x="146" y="97"/>
                  <a:pt x="149" y="97"/>
                  <a:pt x="151" y="97"/>
                </a:cubicBezTo>
                <a:cubicBezTo>
                  <a:pt x="151" y="97"/>
                  <a:pt x="152" y="97"/>
                  <a:pt x="152" y="97"/>
                </a:cubicBezTo>
                <a:cubicBezTo>
                  <a:pt x="154" y="96"/>
                  <a:pt x="155" y="97"/>
                  <a:pt x="155" y="97"/>
                </a:cubicBezTo>
                <a:cubicBezTo>
                  <a:pt x="156" y="97"/>
                  <a:pt x="157" y="98"/>
                  <a:pt x="161" y="98"/>
                </a:cubicBezTo>
                <a:cubicBezTo>
                  <a:pt x="170" y="98"/>
                  <a:pt x="170" y="98"/>
                  <a:pt x="175" y="96"/>
                </a:cubicBezTo>
                <a:cubicBezTo>
                  <a:pt x="179" y="95"/>
                  <a:pt x="183" y="94"/>
                  <a:pt x="185" y="94"/>
                </a:cubicBezTo>
                <a:cubicBezTo>
                  <a:pt x="186" y="93"/>
                  <a:pt x="187" y="93"/>
                  <a:pt x="187" y="93"/>
                </a:cubicBezTo>
                <a:cubicBezTo>
                  <a:pt x="188" y="93"/>
                  <a:pt x="189" y="93"/>
                  <a:pt x="190" y="93"/>
                </a:cubicBezTo>
                <a:cubicBezTo>
                  <a:pt x="194" y="93"/>
                  <a:pt x="199" y="94"/>
                  <a:pt x="201" y="94"/>
                </a:cubicBezTo>
                <a:cubicBezTo>
                  <a:pt x="200" y="92"/>
                  <a:pt x="200" y="90"/>
                  <a:pt x="200" y="88"/>
                </a:cubicBezTo>
                <a:cubicBezTo>
                  <a:pt x="199" y="85"/>
                  <a:pt x="199" y="81"/>
                  <a:pt x="198" y="80"/>
                </a:cubicBezTo>
                <a:cubicBezTo>
                  <a:pt x="198" y="80"/>
                  <a:pt x="198" y="80"/>
                  <a:pt x="198" y="80"/>
                </a:cubicBezTo>
                <a:cubicBezTo>
                  <a:pt x="197" y="79"/>
                  <a:pt x="197" y="78"/>
                  <a:pt x="197" y="77"/>
                </a:cubicBezTo>
                <a:cubicBezTo>
                  <a:pt x="197" y="75"/>
                  <a:pt x="197" y="74"/>
                  <a:pt x="198" y="73"/>
                </a:cubicBezTo>
                <a:cubicBezTo>
                  <a:pt x="198" y="73"/>
                  <a:pt x="198" y="73"/>
                  <a:pt x="198" y="72"/>
                </a:cubicBezTo>
                <a:cubicBezTo>
                  <a:pt x="198" y="72"/>
                  <a:pt x="198" y="71"/>
                  <a:pt x="199" y="70"/>
                </a:cubicBezTo>
                <a:cubicBezTo>
                  <a:pt x="200" y="70"/>
                  <a:pt x="200" y="70"/>
                  <a:pt x="201" y="70"/>
                </a:cubicBezTo>
                <a:cubicBezTo>
                  <a:pt x="202" y="70"/>
                  <a:pt x="204" y="71"/>
                  <a:pt x="207" y="72"/>
                </a:cubicBezTo>
                <a:cubicBezTo>
                  <a:pt x="211" y="73"/>
                  <a:pt x="214" y="76"/>
                  <a:pt x="215" y="77"/>
                </a:cubicBezTo>
                <a:cubicBezTo>
                  <a:pt x="215" y="77"/>
                  <a:pt x="215" y="77"/>
                  <a:pt x="216" y="77"/>
                </a:cubicBezTo>
                <a:cubicBezTo>
                  <a:pt x="216" y="77"/>
                  <a:pt x="216" y="77"/>
                  <a:pt x="217" y="77"/>
                </a:cubicBezTo>
                <a:cubicBezTo>
                  <a:pt x="218" y="76"/>
                  <a:pt x="219" y="76"/>
                  <a:pt x="221" y="75"/>
                </a:cubicBezTo>
                <a:cubicBezTo>
                  <a:pt x="224" y="74"/>
                  <a:pt x="228" y="72"/>
                  <a:pt x="231" y="71"/>
                </a:cubicBezTo>
                <a:cubicBezTo>
                  <a:pt x="232" y="71"/>
                  <a:pt x="233" y="71"/>
                  <a:pt x="234" y="71"/>
                </a:cubicBezTo>
                <a:cubicBezTo>
                  <a:pt x="234" y="71"/>
                  <a:pt x="235" y="71"/>
                  <a:pt x="236" y="71"/>
                </a:cubicBezTo>
                <a:cubicBezTo>
                  <a:pt x="236" y="72"/>
                  <a:pt x="237" y="73"/>
                  <a:pt x="237" y="74"/>
                </a:cubicBezTo>
                <a:cubicBezTo>
                  <a:pt x="237" y="75"/>
                  <a:pt x="236" y="75"/>
                  <a:pt x="236" y="76"/>
                </a:cubicBezTo>
                <a:cubicBezTo>
                  <a:pt x="236" y="76"/>
                  <a:pt x="235" y="77"/>
                  <a:pt x="235" y="77"/>
                </a:cubicBezTo>
                <a:cubicBezTo>
                  <a:pt x="235" y="77"/>
                  <a:pt x="235" y="78"/>
                  <a:pt x="234" y="78"/>
                </a:cubicBezTo>
                <a:cubicBezTo>
                  <a:pt x="235" y="79"/>
                  <a:pt x="235" y="79"/>
                  <a:pt x="236" y="80"/>
                </a:cubicBezTo>
                <a:cubicBezTo>
                  <a:pt x="237" y="81"/>
                  <a:pt x="239" y="83"/>
                  <a:pt x="241" y="85"/>
                </a:cubicBezTo>
                <a:cubicBezTo>
                  <a:pt x="243" y="86"/>
                  <a:pt x="243" y="88"/>
                  <a:pt x="244" y="90"/>
                </a:cubicBezTo>
                <a:cubicBezTo>
                  <a:pt x="244" y="91"/>
                  <a:pt x="245" y="92"/>
                  <a:pt x="245" y="92"/>
                </a:cubicBezTo>
                <a:cubicBezTo>
                  <a:pt x="245" y="92"/>
                  <a:pt x="246" y="93"/>
                  <a:pt x="247" y="93"/>
                </a:cubicBezTo>
                <a:cubicBezTo>
                  <a:pt x="249" y="93"/>
                  <a:pt x="250" y="93"/>
                  <a:pt x="251" y="93"/>
                </a:cubicBezTo>
                <a:cubicBezTo>
                  <a:pt x="252" y="94"/>
                  <a:pt x="253" y="95"/>
                  <a:pt x="253" y="95"/>
                </a:cubicBezTo>
                <a:cubicBezTo>
                  <a:pt x="254" y="97"/>
                  <a:pt x="254" y="97"/>
                  <a:pt x="258" y="99"/>
                </a:cubicBezTo>
                <a:cubicBezTo>
                  <a:pt x="260" y="100"/>
                  <a:pt x="261" y="100"/>
                  <a:pt x="263" y="100"/>
                </a:cubicBezTo>
                <a:cubicBezTo>
                  <a:pt x="267" y="100"/>
                  <a:pt x="272" y="99"/>
                  <a:pt x="278" y="97"/>
                </a:cubicBezTo>
                <a:cubicBezTo>
                  <a:pt x="279" y="97"/>
                  <a:pt x="280" y="97"/>
                  <a:pt x="280" y="97"/>
                </a:cubicBezTo>
                <a:cubicBezTo>
                  <a:pt x="280" y="97"/>
                  <a:pt x="280" y="97"/>
                  <a:pt x="280" y="97"/>
                </a:cubicBezTo>
                <a:cubicBezTo>
                  <a:pt x="280" y="97"/>
                  <a:pt x="280" y="97"/>
                  <a:pt x="280" y="97"/>
                </a:cubicBezTo>
                <a:cubicBezTo>
                  <a:pt x="279" y="96"/>
                  <a:pt x="278" y="95"/>
                  <a:pt x="279" y="94"/>
                </a:cubicBezTo>
                <a:cubicBezTo>
                  <a:pt x="279" y="93"/>
                  <a:pt x="279" y="92"/>
                  <a:pt x="280" y="92"/>
                </a:cubicBezTo>
                <a:cubicBezTo>
                  <a:pt x="280" y="92"/>
                  <a:pt x="283" y="91"/>
                  <a:pt x="285" y="91"/>
                </a:cubicBezTo>
                <a:cubicBezTo>
                  <a:pt x="288" y="90"/>
                  <a:pt x="291" y="89"/>
                  <a:pt x="291" y="88"/>
                </a:cubicBezTo>
                <a:cubicBezTo>
                  <a:pt x="291" y="88"/>
                  <a:pt x="291" y="88"/>
                  <a:pt x="291" y="88"/>
                </a:cubicBezTo>
                <a:cubicBezTo>
                  <a:pt x="294" y="85"/>
                  <a:pt x="299" y="85"/>
                  <a:pt x="304" y="85"/>
                </a:cubicBezTo>
                <a:cubicBezTo>
                  <a:pt x="309" y="85"/>
                  <a:pt x="316" y="86"/>
                  <a:pt x="323" y="88"/>
                </a:cubicBezTo>
                <a:cubicBezTo>
                  <a:pt x="331" y="90"/>
                  <a:pt x="333" y="93"/>
                  <a:pt x="340" y="97"/>
                </a:cubicBezTo>
                <a:cubicBezTo>
                  <a:pt x="344" y="99"/>
                  <a:pt x="345" y="102"/>
                  <a:pt x="345" y="104"/>
                </a:cubicBezTo>
                <a:cubicBezTo>
                  <a:pt x="345" y="106"/>
                  <a:pt x="345" y="108"/>
                  <a:pt x="344" y="109"/>
                </a:cubicBezTo>
                <a:cubicBezTo>
                  <a:pt x="344" y="110"/>
                  <a:pt x="343" y="111"/>
                  <a:pt x="343" y="111"/>
                </a:cubicBezTo>
                <a:cubicBezTo>
                  <a:pt x="343" y="114"/>
                  <a:pt x="343" y="118"/>
                  <a:pt x="342" y="122"/>
                </a:cubicBezTo>
                <a:cubicBezTo>
                  <a:pt x="341" y="124"/>
                  <a:pt x="341" y="126"/>
                  <a:pt x="341" y="128"/>
                </a:cubicBezTo>
                <a:cubicBezTo>
                  <a:pt x="341" y="129"/>
                  <a:pt x="341" y="130"/>
                  <a:pt x="341" y="131"/>
                </a:cubicBezTo>
                <a:cubicBezTo>
                  <a:pt x="341" y="132"/>
                  <a:pt x="341" y="132"/>
                  <a:pt x="341" y="133"/>
                </a:cubicBezTo>
                <a:cubicBezTo>
                  <a:pt x="342" y="134"/>
                  <a:pt x="343" y="135"/>
                  <a:pt x="343" y="138"/>
                </a:cubicBezTo>
                <a:cubicBezTo>
                  <a:pt x="343" y="142"/>
                  <a:pt x="344" y="146"/>
                  <a:pt x="345" y="149"/>
                </a:cubicBezTo>
                <a:cubicBezTo>
                  <a:pt x="345" y="150"/>
                  <a:pt x="345" y="150"/>
                  <a:pt x="346" y="150"/>
                </a:cubicBezTo>
                <a:cubicBezTo>
                  <a:pt x="346" y="151"/>
                  <a:pt x="347" y="151"/>
                  <a:pt x="349" y="152"/>
                </a:cubicBezTo>
                <a:cubicBezTo>
                  <a:pt x="349" y="153"/>
                  <a:pt x="350" y="155"/>
                  <a:pt x="350" y="156"/>
                </a:cubicBezTo>
                <a:cubicBezTo>
                  <a:pt x="350" y="158"/>
                  <a:pt x="349" y="160"/>
                  <a:pt x="348" y="161"/>
                </a:cubicBezTo>
                <a:cubicBezTo>
                  <a:pt x="347" y="162"/>
                  <a:pt x="346" y="163"/>
                  <a:pt x="344" y="164"/>
                </a:cubicBezTo>
                <a:cubicBezTo>
                  <a:pt x="344" y="164"/>
                  <a:pt x="344" y="164"/>
                  <a:pt x="345" y="165"/>
                </a:cubicBezTo>
                <a:cubicBezTo>
                  <a:pt x="345" y="165"/>
                  <a:pt x="345" y="166"/>
                  <a:pt x="346" y="167"/>
                </a:cubicBezTo>
                <a:cubicBezTo>
                  <a:pt x="347" y="169"/>
                  <a:pt x="349" y="171"/>
                  <a:pt x="349" y="174"/>
                </a:cubicBezTo>
                <a:cubicBezTo>
                  <a:pt x="349" y="177"/>
                  <a:pt x="349" y="177"/>
                  <a:pt x="352" y="179"/>
                </a:cubicBezTo>
                <a:cubicBezTo>
                  <a:pt x="354" y="181"/>
                  <a:pt x="358" y="184"/>
                  <a:pt x="361" y="190"/>
                </a:cubicBezTo>
                <a:cubicBezTo>
                  <a:pt x="363" y="193"/>
                  <a:pt x="364" y="195"/>
                  <a:pt x="364" y="197"/>
                </a:cubicBezTo>
                <a:cubicBezTo>
                  <a:pt x="364" y="198"/>
                  <a:pt x="363" y="200"/>
                  <a:pt x="362" y="201"/>
                </a:cubicBezTo>
                <a:cubicBezTo>
                  <a:pt x="361" y="201"/>
                  <a:pt x="360" y="201"/>
                  <a:pt x="358" y="201"/>
                </a:cubicBezTo>
                <a:cubicBezTo>
                  <a:pt x="356" y="202"/>
                  <a:pt x="355" y="202"/>
                  <a:pt x="354" y="203"/>
                </a:cubicBezTo>
                <a:cubicBezTo>
                  <a:pt x="352" y="205"/>
                  <a:pt x="352" y="206"/>
                  <a:pt x="351" y="207"/>
                </a:cubicBezTo>
                <a:cubicBezTo>
                  <a:pt x="351" y="208"/>
                  <a:pt x="351" y="208"/>
                  <a:pt x="351" y="209"/>
                </a:cubicBezTo>
                <a:cubicBezTo>
                  <a:pt x="362" y="209"/>
                  <a:pt x="369" y="207"/>
                  <a:pt x="371" y="207"/>
                </a:cubicBezTo>
                <a:cubicBezTo>
                  <a:pt x="374" y="206"/>
                  <a:pt x="385" y="203"/>
                  <a:pt x="389" y="209"/>
                </a:cubicBezTo>
                <a:cubicBezTo>
                  <a:pt x="392" y="216"/>
                  <a:pt x="390" y="213"/>
                  <a:pt x="395" y="216"/>
                </a:cubicBezTo>
                <a:cubicBezTo>
                  <a:pt x="399" y="219"/>
                  <a:pt x="398" y="220"/>
                  <a:pt x="401" y="222"/>
                </a:cubicBezTo>
                <a:cubicBezTo>
                  <a:pt x="402" y="221"/>
                  <a:pt x="403" y="219"/>
                  <a:pt x="404" y="218"/>
                </a:cubicBezTo>
                <a:cubicBezTo>
                  <a:pt x="405" y="217"/>
                  <a:pt x="407" y="216"/>
                  <a:pt x="409" y="216"/>
                </a:cubicBezTo>
                <a:cubicBezTo>
                  <a:pt x="411" y="216"/>
                  <a:pt x="412" y="216"/>
                  <a:pt x="413" y="216"/>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55" name="Freeform 169"/>
          <p:cNvSpPr/>
          <p:nvPr/>
        </p:nvSpPr>
        <p:spPr bwMode="auto">
          <a:xfrm>
            <a:off x="6862933" y="3646675"/>
            <a:ext cx="252987" cy="262087"/>
          </a:xfrm>
          <a:custGeom>
            <a:avLst/>
            <a:gdLst>
              <a:gd name="T0" fmla="*/ 16 w 77"/>
              <a:gd name="T1" fmla="*/ 27 h 79"/>
              <a:gd name="T2" fmla="*/ 8 w 77"/>
              <a:gd name="T3" fmla="*/ 32 h 79"/>
              <a:gd name="T4" fmla="*/ 0 w 77"/>
              <a:gd name="T5" fmla="*/ 37 h 79"/>
              <a:gd name="T6" fmla="*/ 0 w 77"/>
              <a:gd name="T7" fmla="*/ 37 h 79"/>
              <a:gd name="T8" fmla="*/ 0 w 77"/>
              <a:gd name="T9" fmla="*/ 37 h 79"/>
              <a:gd name="T10" fmla="*/ 1 w 77"/>
              <a:gd name="T11" fmla="*/ 43 h 79"/>
              <a:gd name="T12" fmla="*/ 2 w 77"/>
              <a:gd name="T13" fmla="*/ 46 h 79"/>
              <a:gd name="T14" fmla="*/ 4 w 77"/>
              <a:gd name="T15" fmla="*/ 46 h 79"/>
              <a:gd name="T16" fmla="*/ 14 w 77"/>
              <a:gd name="T17" fmla="*/ 51 h 79"/>
              <a:gd name="T18" fmla="*/ 18 w 77"/>
              <a:gd name="T19" fmla="*/ 54 h 79"/>
              <a:gd name="T20" fmla="*/ 26 w 77"/>
              <a:gd name="T21" fmla="*/ 58 h 79"/>
              <a:gd name="T22" fmla="*/ 41 w 77"/>
              <a:gd name="T23" fmla="*/ 68 h 79"/>
              <a:gd name="T24" fmla="*/ 50 w 77"/>
              <a:gd name="T25" fmla="*/ 72 h 79"/>
              <a:gd name="T26" fmla="*/ 54 w 77"/>
              <a:gd name="T27" fmla="*/ 72 h 79"/>
              <a:gd name="T28" fmla="*/ 66 w 77"/>
              <a:gd name="T29" fmla="*/ 75 h 79"/>
              <a:gd name="T30" fmla="*/ 68 w 77"/>
              <a:gd name="T31" fmla="*/ 77 h 79"/>
              <a:gd name="T32" fmla="*/ 69 w 77"/>
              <a:gd name="T33" fmla="*/ 77 h 79"/>
              <a:gd name="T34" fmla="*/ 74 w 77"/>
              <a:gd name="T35" fmla="*/ 78 h 79"/>
              <a:gd name="T36" fmla="*/ 77 w 77"/>
              <a:gd name="T37" fmla="*/ 79 h 79"/>
              <a:gd name="T38" fmla="*/ 73 w 77"/>
              <a:gd name="T39" fmla="*/ 71 h 79"/>
              <a:gd name="T40" fmla="*/ 77 w 77"/>
              <a:gd name="T41" fmla="*/ 69 h 79"/>
              <a:gd name="T42" fmla="*/ 75 w 77"/>
              <a:gd name="T43" fmla="*/ 66 h 79"/>
              <a:gd name="T44" fmla="*/ 71 w 77"/>
              <a:gd name="T45" fmla="*/ 62 h 79"/>
              <a:gd name="T46" fmla="*/ 70 w 77"/>
              <a:gd name="T47" fmla="*/ 59 h 79"/>
              <a:gd name="T48" fmla="*/ 71 w 77"/>
              <a:gd name="T49" fmla="*/ 53 h 79"/>
              <a:gd name="T50" fmla="*/ 71 w 77"/>
              <a:gd name="T51" fmla="*/ 53 h 79"/>
              <a:gd name="T52" fmla="*/ 70 w 77"/>
              <a:gd name="T53" fmla="*/ 52 h 79"/>
              <a:gd name="T54" fmla="*/ 68 w 77"/>
              <a:gd name="T55" fmla="*/ 50 h 79"/>
              <a:gd name="T56" fmla="*/ 60 w 77"/>
              <a:gd name="T57" fmla="*/ 45 h 79"/>
              <a:gd name="T58" fmla="*/ 57 w 77"/>
              <a:gd name="T59" fmla="*/ 42 h 79"/>
              <a:gd name="T60" fmla="*/ 56 w 77"/>
              <a:gd name="T61" fmla="*/ 39 h 79"/>
              <a:gd name="T62" fmla="*/ 57 w 77"/>
              <a:gd name="T63" fmla="*/ 36 h 79"/>
              <a:gd name="T64" fmla="*/ 57 w 77"/>
              <a:gd name="T65" fmla="*/ 35 h 79"/>
              <a:gd name="T66" fmla="*/ 57 w 77"/>
              <a:gd name="T67" fmla="*/ 34 h 79"/>
              <a:gd name="T68" fmla="*/ 55 w 77"/>
              <a:gd name="T69" fmla="*/ 32 h 79"/>
              <a:gd name="T70" fmla="*/ 51 w 77"/>
              <a:gd name="T71" fmla="*/ 24 h 79"/>
              <a:gd name="T72" fmla="*/ 55 w 77"/>
              <a:gd name="T73" fmla="*/ 13 h 79"/>
              <a:gd name="T74" fmla="*/ 55 w 77"/>
              <a:gd name="T75" fmla="*/ 13 h 79"/>
              <a:gd name="T76" fmla="*/ 53 w 77"/>
              <a:gd name="T77" fmla="*/ 12 h 79"/>
              <a:gd name="T78" fmla="*/ 49 w 77"/>
              <a:gd name="T79" fmla="*/ 8 h 79"/>
              <a:gd name="T80" fmla="*/ 45 w 77"/>
              <a:gd name="T81" fmla="*/ 2 h 79"/>
              <a:gd name="T82" fmla="*/ 42 w 77"/>
              <a:gd name="T83" fmla="*/ 1 h 79"/>
              <a:gd name="T84" fmla="*/ 38 w 77"/>
              <a:gd name="T85" fmla="*/ 0 h 79"/>
              <a:gd name="T86" fmla="*/ 31 w 77"/>
              <a:gd name="T87" fmla="*/ 0 h 79"/>
              <a:gd name="T88" fmla="*/ 30 w 77"/>
              <a:gd name="T89" fmla="*/ 0 h 79"/>
              <a:gd name="T90" fmla="*/ 28 w 77"/>
              <a:gd name="T91" fmla="*/ 2 h 79"/>
              <a:gd name="T92" fmla="*/ 18 w 77"/>
              <a:gd name="T93" fmla="*/ 8 h 79"/>
              <a:gd name="T94" fmla="*/ 18 w 77"/>
              <a:gd name="T95" fmla="*/ 8 h 79"/>
              <a:gd name="T96" fmla="*/ 20 w 77"/>
              <a:gd name="T97" fmla="*/ 12 h 79"/>
              <a:gd name="T98" fmla="*/ 19 w 77"/>
              <a:gd name="T99" fmla="*/ 19 h 79"/>
              <a:gd name="T100" fmla="*/ 16 w 77"/>
              <a:gd name="T101" fmla="*/ 2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 h="79">
                <a:moveTo>
                  <a:pt x="16" y="27"/>
                </a:moveTo>
                <a:cubicBezTo>
                  <a:pt x="14" y="29"/>
                  <a:pt x="11" y="31"/>
                  <a:pt x="8" y="32"/>
                </a:cubicBezTo>
                <a:cubicBezTo>
                  <a:pt x="5" y="34"/>
                  <a:pt x="1" y="36"/>
                  <a:pt x="0" y="37"/>
                </a:cubicBezTo>
                <a:cubicBezTo>
                  <a:pt x="0" y="37"/>
                  <a:pt x="0" y="37"/>
                  <a:pt x="0" y="37"/>
                </a:cubicBezTo>
                <a:cubicBezTo>
                  <a:pt x="0" y="37"/>
                  <a:pt x="0" y="37"/>
                  <a:pt x="0" y="37"/>
                </a:cubicBezTo>
                <a:cubicBezTo>
                  <a:pt x="0" y="37"/>
                  <a:pt x="1" y="40"/>
                  <a:pt x="1" y="43"/>
                </a:cubicBezTo>
                <a:cubicBezTo>
                  <a:pt x="1" y="45"/>
                  <a:pt x="1" y="45"/>
                  <a:pt x="2" y="46"/>
                </a:cubicBezTo>
                <a:cubicBezTo>
                  <a:pt x="2" y="46"/>
                  <a:pt x="2" y="46"/>
                  <a:pt x="4" y="46"/>
                </a:cubicBezTo>
                <a:cubicBezTo>
                  <a:pt x="9" y="46"/>
                  <a:pt x="12" y="48"/>
                  <a:pt x="14" y="51"/>
                </a:cubicBezTo>
                <a:cubicBezTo>
                  <a:pt x="15" y="51"/>
                  <a:pt x="16" y="52"/>
                  <a:pt x="18" y="54"/>
                </a:cubicBezTo>
                <a:cubicBezTo>
                  <a:pt x="20" y="55"/>
                  <a:pt x="23" y="56"/>
                  <a:pt x="26" y="58"/>
                </a:cubicBezTo>
                <a:cubicBezTo>
                  <a:pt x="31" y="61"/>
                  <a:pt x="37" y="65"/>
                  <a:pt x="41" y="68"/>
                </a:cubicBezTo>
                <a:cubicBezTo>
                  <a:pt x="45" y="72"/>
                  <a:pt x="47" y="72"/>
                  <a:pt x="50" y="72"/>
                </a:cubicBezTo>
                <a:cubicBezTo>
                  <a:pt x="51" y="72"/>
                  <a:pt x="53" y="72"/>
                  <a:pt x="54" y="72"/>
                </a:cubicBezTo>
                <a:cubicBezTo>
                  <a:pt x="59" y="72"/>
                  <a:pt x="63" y="73"/>
                  <a:pt x="66" y="75"/>
                </a:cubicBezTo>
                <a:cubicBezTo>
                  <a:pt x="67" y="75"/>
                  <a:pt x="67" y="76"/>
                  <a:pt x="68" y="77"/>
                </a:cubicBezTo>
                <a:cubicBezTo>
                  <a:pt x="68" y="77"/>
                  <a:pt x="68" y="77"/>
                  <a:pt x="69" y="77"/>
                </a:cubicBezTo>
                <a:cubicBezTo>
                  <a:pt x="70" y="78"/>
                  <a:pt x="72" y="78"/>
                  <a:pt x="74" y="78"/>
                </a:cubicBezTo>
                <a:cubicBezTo>
                  <a:pt x="75" y="78"/>
                  <a:pt x="76" y="78"/>
                  <a:pt x="77" y="79"/>
                </a:cubicBezTo>
                <a:cubicBezTo>
                  <a:pt x="76" y="75"/>
                  <a:pt x="76" y="74"/>
                  <a:pt x="73" y="71"/>
                </a:cubicBezTo>
                <a:cubicBezTo>
                  <a:pt x="70" y="67"/>
                  <a:pt x="75" y="69"/>
                  <a:pt x="77" y="69"/>
                </a:cubicBezTo>
                <a:cubicBezTo>
                  <a:pt x="76" y="68"/>
                  <a:pt x="75" y="66"/>
                  <a:pt x="75" y="66"/>
                </a:cubicBezTo>
                <a:cubicBezTo>
                  <a:pt x="72" y="63"/>
                  <a:pt x="73" y="64"/>
                  <a:pt x="71" y="62"/>
                </a:cubicBezTo>
                <a:cubicBezTo>
                  <a:pt x="70" y="61"/>
                  <a:pt x="70" y="60"/>
                  <a:pt x="70" y="59"/>
                </a:cubicBezTo>
                <a:cubicBezTo>
                  <a:pt x="70" y="56"/>
                  <a:pt x="71" y="54"/>
                  <a:pt x="71" y="53"/>
                </a:cubicBezTo>
                <a:cubicBezTo>
                  <a:pt x="71" y="53"/>
                  <a:pt x="71" y="53"/>
                  <a:pt x="71" y="53"/>
                </a:cubicBezTo>
                <a:cubicBezTo>
                  <a:pt x="71" y="52"/>
                  <a:pt x="70" y="52"/>
                  <a:pt x="70" y="52"/>
                </a:cubicBezTo>
                <a:cubicBezTo>
                  <a:pt x="70" y="51"/>
                  <a:pt x="69" y="51"/>
                  <a:pt x="68" y="50"/>
                </a:cubicBezTo>
                <a:cubicBezTo>
                  <a:pt x="66" y="48"/>
                  <a:pt x="63" y="46"/>
                  <a:pt x="60" y="45"/>
                </a:cubicBezTo>
                <a:cubicBezTo>
                  <a:pt x="59" y="44"/>
                  <a:pt x="58" y="43"/>
                  <a:pt x="57" y="42"/>
                </a:cubicBezTo>
                <a:cubicBezTo>
                  <a:pt x="56" y="41"/>
                  <a:pt x="56" y="40"/>
                  <a:pt x="56" y="39"/>
                </a:cubicBezTo>
                <a:cubicBezTo>
                  <a:pt x="56" y="37"/>
                  <a:pt x="56" y="36"/>
                  <a:pt x="57" y="36"/>
                </a:cubicBezTo>
                <a:cubicBezTo>
                  <a:pt x="57" y="35"/>
                  <a:pt x="57" y="35"/>
                  <a:pt x="57" y="35"/>
                </a:cubicBezTo>
                <a:cubicBezTo>
                  <a:pt x="57" y="35"/>
                  <a:pt x="57" y="34"/>
                  <a:pt x="57" y="34"/>
                </a:cubicBezTo>
                <a:cubicBezTo>
                  <a:pt x="57" y="33"/>
                  <a:pt x="56" y="32"/>
                  <a:pt x="55" y="32"/>
                </a:cubicBezTo>
                <a:cubicBezTo>
                  <a:pt x="53" y="30"/>
                  <a:pt x="51" y="27"/>
                  <a:pt x="51" y="24"/>
                </a:cubicBezTo>
                <a:cubicBezTo>
                  <a:pt x="51" y="19"/>
                  <a:pt x="52" y="16"/>
                  <a:pt x="55" y="13"/>
                </a:cubicBezTo>
                <a:cubicBezTo>
                  <a:pt x="55" y="13"/>
                  <a:pt x="55" y="13"/>
                  <a:pt x="55" y="13"/>
                </a:cubicBezTo>
                <a:cubicBezTo>
                  <a:pt x="55" y="13"/>
                  <a:pt x="54" y="12"/>
                  <a:pt x="53" y="12"/>
                </a:cubicBezTo>
                <a:cubicBezTo>
                  <a:pt x="52" y="11"/>
                  <a:pt x="50" y="10"/>
                  <a:pt x="49" y="8"/>
                </a:cubicBezTo>
                <a:cubicBezTo>
                  <a:pt x="47" y="6"/>
                  <a:pt x="46" y="4"/>
                  <a:pt x="45" y="2"/>
                </a:cubicBezTo>
                <a:cubicBezTo>
                  <a:pt x="42" y="1"/>
                  <a:pt x="42" y="1"/>
                  <a:pt x="42" y="1"/>
                </a:cubicBezTo>
                <a:cubicBezTo>
                  <a:pt x="42" y="1"/>
                  <a:pt x="41" y="1"/>
                  <a:pt x="38" y="0"/>
                </a:cubicBezTo>
                <a:cubicBezTo>
                  <a:pt x="36" y="0"/>
                  <a:pt x="34" y="0"/>
                  <a:pt x="31" y="0"/>
                </a:cubicBezTo>
                <a:cubicBezTo>
                  <a:pt x="31" y="0"/>
                  <a:pt x="30" y="0"/>
                  <a:pt x="30" y="0"/>
                </a:cubicBezTo>
                <a:cubicBezTo>
                  <a:pt x="29" y="0"/>
                  <a:pt x="29" y="1"/>
                  <a:pt x="28" y="2"/>
                </a:cubicBezTo>
                <a:cubicBezTo>
                  <a:pt x="25" y="5"/>
                  <a:pt x="21" y="5"/>
                  <a:pt x="18" y="8"/>
                </a:cubicBezTo>
                <a:cubicBezTo>
                  <a:pt x="18" y="8"/>
                  <a:pt x="18" y="8"/>
                  <a:pt x="18" y="8"/>
                </a:cubicBezTo>
                <a:cubicBezTo>
                  <a:pt x="19" y="9"/>
                  <a:pt x="20" y="10"/>
                  <a:pt x="20" y="12"/>
                </a:cubicBezTo>
                <a:cubicBezTo>
                  <a:pt x="20" y="13"/>
                  <a:pt x="20" y="16"/>
                  <a:pt x="19" y="19"/>
                </a:cubicBezTo>
                <a:cubicBezTo>
                  <a:pt x="19" y="22"/>
                  <a:pt x="18" y="25"/>
                  <a:pt x="16" y="27"/>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56" name="Freeform 170"/>
          <p:cNvSpPr/>
          <p:nvPr/>
        </p:nvSpPr>
        <p:spPr bwMode="auto">
          <a:xfrm>
            <a:off x="6329659" y="5241036"/>
            <a:ext cx="242066" cy="251166"/>
          </a:xfrm>
          <a:custGeom>
            <a:avLst/>
            <a:gdLst>
              <a:gd name="T0" fmla="*/ 46 w 73"/>
              <a:gd name="T1" fmla="*/ 4 h 76"/>
              <a:gd name="T2" fmla="*/ 42 w 73"/>
              <a:gd name="T3" fmla="*/ 0 h 76"/>
              <a:gd name="T4" fmla="*/ 40 w 73"/>
              <a:gd name="T5" fmla="*/ 0 h 76"/>
              <a:gd name="T6" fmla="*/ 35 w 73"/>
              <a:gd name="T7" fmla="*/ 2 h 76"/>
              <a:gd name="T8" fmla="*/ 29 w 73"/>
              <a:gd name="T9" fmla="*/ 4 h 76"/>
              <a:gd name="T10" fmla="*/ 27 w 73"/>
              <a:gd name="T11" fmla="*/ 4 h 76"/>
              <a:gd name="T12" fmla="*/ 23 w 73"/>
              <a:gd name="T13" fmla="*/ 2 h 76"/>
              <a:gd name="T14" fmla="*/ 18 w 73"/>
              <a:gd name="T15" fmla="*/ 1 h 76"/>
              <a:gd name="T16" fmla="*/ 14 w 73"/>
              <a:gd name="T17" fmla="*/ 1 h 76"/>
              <a:gd name="T18" fmla="*/ 9 w 73"/>
              <a:gd name="T19" fmla="*/ 2 h 76"/>
              <a:gd name="T20" fmla="*/ 8 w 73"/>
              <a:gd name="T21" fmla="*/ 3 h 76"/>
              <a:gd name="T22" fmla="*/ 10 w 73"/>
              <a:gd name="T23" fmla="*/ 27 h 76"/>
              <a:gd name="T24" fmla="*/ 11 w 73"/>
              <a:gd name="T25" fmla="*/ 30 h 76"/>
              <a:gd name="T26" fmla="*/ 12 w 73"/>
              <a:gd name="T27" fmla="*/ 33 h 76"/>
              <a:gd name="T28" fmla="*/ 10 w 73"/>
              <a:gd name="T29" fmla="*/ 36 h 76"/>
              <a:gd name="T30" fmla="*/ 7 w 73"/>
              <a:gd name="T31" fmla="*/ 37 h 76"/>
              <a:gd name="T32" fmla="*/ 0 w 73"/>
              <a:gd name="T33" fmla="*/ 37 h 76"/>
              <a:gd name="T34" fmla="*/ 0 w 73"/>
              <a:gd name="T35" fmla="*/ 56 h 76"/>
              <a:gd name="T36" fmla="*/ 1 w 73"/>
              <a:gd name="T37" fmla="*/ 57 h 76"/>
              <a:gd name="T38" fmla="*/ 6 w 73"/>
              <a:gd name="T39" fmla="*/ 70 h 76"/>
              <a:gd name="T40" fmla="*/ 6 w 73"/>
              <a:gd name="T41" fmla="*/ 75 h 76"/>
              <a:gd name="T42" fmla="*/ 6 w 73"/>
              <a:gd name="T43" fmla="*/ 76 h 76"/>
              <a:gd name="T44" fmla="*/ 8 w 73"/>
              <a:gd name="T45" fmla="*/ 75 h 76"/>
              <a:gd name="T46" fmla="*/ 20 w 73"/>
              <a:gd name="T47" fmla="*/ 65 h 76"/>
              <a:gd name="T48" fmla="*/ 25 w 73"/>
              <a:gd name="T49" fmla="*/ 63 h 76"/>
              <a:gd name="T50" fmla="*/ 36 w 73"/>
              <a:gd name="T51" fmla="*/ 65 h 76"/>
              <a:gd name="T52" fmla="*/ 49 w 73"/>
              <a:gd name="T53" fmla="*/ 58 h 76"/>
              <a:gd name="T54" fmla="*/ 66 w 73"/>
              <a:gd name="T55" fmla="*/ 42 h 76"/>
              <a:gd name="T56" fmla="*/ 71 w 73"/>
              <a:gd name="T57" fmla="*/ 37 h 76"/>
              <a:gd name="T58" fmla="*/ 73 w 73"/>
              <a:gd name="T59" fmla="*/ 35 h 76"/>
              <a:gd name="T60" fmla="*/ 73 w 73"/>
              <a:gd name="T61" fmla="*/ 35 h 76"/>
              <a:gd name="T62" fmla="*/ 73 w 73"/>
              <a:gd name="T63" fmla="*/ 35 h 76"/>
              <a:gd name="T64" fmla="*/ 72 w 73"/>
              <a:gd name="T65" fmla="*/ 35 h 76"/>
              <a:gd name="T66" fmla="*/ 66 w 73"/>
              <a:gd name="T67" fmla="*/ 31 h 76"/>
              <a:gd name="T68" fmla="*/ 63 w 73"/>
              <a:gd name="T69" fmla="*/ 25 h 76"/>
              <a:gd name="T70" fmla="*/ 62 w 73"/>
              <a:gd name="T71" fmla="*/ 23 h 76"/>
              <a:gd name="T72" fmla="*/ 53 w 73"/>
              <a:gd name="T73" fmla="*/ 16 h 76"/>
              <a:gd name="T74" fmla="*/ 49 w 73"/>
              <a:gd name="T75" fmla="*/ 9 h 76"/>
              <a:gd name="T76" fmla="*/ 46 w 73"/>
              <a:gd name="T77" fmla="*/ 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3" h="76">
                <a:moveTo>
                  <a:pt x="46" y="4"/>
                </a:moveTo>
                <a:cubicBezTo>
                  <a:pt x="44" y="2"/>
                  <a:pt x="43" y="1"/>
                  <a:pt x="42" y="0"/>
                </a:cubicBezTo>
                <a:cubicBezTo>
                  <a:pt x="42" y="0"/>
                  <a:pt x="41" y="0"/>
                  <a:pt x="40" y="0"/>
                </a:cubicBezTo>
                <a:cubicBezTo>
                  <a:pt x="39" y="1"/>
                  <a:pt x="37" y="1"/>
                  <a:pt x="35" y="2"/>
                </a:cubicBezTo>
                <a:cubicBezTo>
                  <a:pt x="32" y="3"/>
                  <a:pt x="29" y="4"/>
                  <a:pt x="29" y="4"/>
                </a:cubicBezTo>
                <a:cubicBezTo>
                  <a:pt x="28" y="4"/>
                  <a:pt x="27" y="4"/>
                  <a:pt x="27" y="4"/>
                </a:cubicBezTo>
                <a:cubicBezTo>
                  <a:pt x="27" y="4"/>
                  <a:pt x="25" y="3"/>
                  <a:pt x="23" y="2"/>
                </a:cubicBezTo>
                <a:cubicBezTo>
                  <a:pt x="21" y="2"/>
                  <a:pt x="19" y="1"/>
                  <a:pt x="18" y="1"/>
                </a:cubicBezTo>
                <a:cubicBezTo>
                  <a:pt x="17" y="1"/>
                  <a:pt x="16" y="1"/>
                  <a:pt x="14" y="1"/>
                </a:cubicBezTo>
                <a:cubicBezTo>
                  <a:pt x="12" y="1"/>
                  <a:pt x="10" y="1"/>
                  <a:pt x="9" y="2"/>
                </a:cubicBezTo>
                <a:cubicBezTo>
                  <a:pt x="8" y="2"/>
                  <a:pt x="8" y="2"/>
                  <a:pt x="8" y="3"/>
                </a:cubicBezTo>
                <a:cubicBezTo>
                  <a:pt x="8" y="9"/>
                  <a:pt x="10" y="22"/>
                  <a:pt x="10" y="27"/>
                </a:cubicBezTo>
                <a:cubicBezTo>
                  <a:pt x="10" y="28"/>
                  <a:pt x="10" y="29"/>
                  <a:pt x="11" y="30"/>
                </a:cubicBezTo>
                <a:cubicBezTo>
                  <a:pt x="11" y="31"/>
                  <a:pt x="12" y="32"/>
                  <a:pt x="12" y="33"/>
                </a:cubicBezTo>
                <a:cubicBezTo>
                  <a:pt x="12" y="35"/>
                  <a:pt x="11" y="36"/>
                  <a:pt x="10" y="36"/>
                </a:cubicBezTo>
                <a:cubicBezTo>
                  <a:pt x="9" y="37"/>
                  <a:pt x="8" y="37"/>
                  <a:pt x="7" y="37"/>
                </a:cubicBezTo>
                <a:cubicBezTo>
                  <a:pt x="0" y="37"/>
                  <a:pt x="0" y="37"/>
                  <a:pt x="0" y="37"/>
                </a:cubicBezTo>
                <a:cubicBezTo>
                  <a:pt x="0" y="41"/>
                  <a:pt x="0" y="50"/>
                  <a:pt x="0" y="56"/>
                </a:cubicBezTo>
                <a:cubicBezTo>
                  <a:pt x="0" y="56"/>
                  <a:pt x="1" y="56"/>
                  <a:pt x="1" y="57"/>
                </a:cubicBezTo>
                <a:cubicBezTo>
                  <a:pt x="1" y="57"/>
                  <a:pt x="6" y="62"/>
                  <a:pt x="6" y="70"/>
                </a:cubicBezTo>
                <a:cubicBezTo>
                  <a:pt x="6" y="72"/>
                  <a:pt x="6" y="74"/>
                  <a:pt x="6" y="75"/>
                </a:cubicBezTo>
                <a:cubicBezTo>
                  <a:pt x="6" y="76"/>
                  <a:pt x="6" y="76"/>
                  <a:pt x="6" y="76"/>
                </a:cubicBezTo>
                <a:cubicBezTo>
                  <a:pt x="6" y="76"/>
                  <a:pt x="7" y="75"/>
                  <a:pt x="8" y="75"/>
                </a:cubicBezTo>
                <a:cubicBezTo>
                  <a:pt x="15" y="72"/>
                  <a:pt x="17" y="69"/>
                  <a:pt x="20" y="65"/>
                </a:cubicBezTo>
                <a:cubicBezTo>
                  <a:pt x="21" y="64"/>
                  <a:pt x="23" y="63"/>
                  <a:pt x="25" y="63"/>
                </a:cubicBezTo>
                <a:cubicBezTo>
                  <a:pt x="28" y="64"/>
                  <a:pt x="31" y="65"/>
                  <a:pt x="36" y="65"/>
                </a:cubicBezTo>
                <a:cubicBezTo>
                  <a:pt x="42" y="65"/>
                  <a:pt x="45" y="62"/>
                  <a:pt x="49" y="58"/>
                </a:cubicBezTo>
                <a:cubicBezTo>
                  <a:pt x="53" y="54"/>
                  <a:pt x="62" y="45"/>
                  <a:pt x="66" y="42"/>
                </a:cubicBezTo>
                <a:cubicBezTo>
                  <a:pt x="68" y="39"/>
                  <a:pt x="70" y="38"/>
                  <a:pt x="71" y="37"/>
                </a:cubicBezTo>
                <a:cubicBezTo>
                  <a:pt x="73" y="36"/>
                  <a:pt x="73" y="36"/>
                  <a:pt x="73" y="35"/>
                </a:cubicBezTo>
                <a:cubicBezTo>
                  <a:pt x="73" y="35"/>
                  <a:pt x="73" y="35"/>
                  <a:pt x="73" y="35"/>
                </a:cubicBezTo>
                <a:cubicBezTo>
                  <a:pt x="73" y="35"/>
                  <a:pt x="73" y="35"/>
                  <a:pt x="73" y="35"/>
                </a:cubicBezTo>
                <a:cubicBezTo>
                  <a:pt x="73" y="35"/>
                  <a:pt x="73" y="35"/>
                  <a:pt x="72" y="35"/>
                </a:cubicBezTo>
                <a:cubicBezTo>
                  <a:pt x="71" y="34"/>
                  <a:pt x="69" y="33"/>
                  <a:pt x="66" y="31"/>
                </a:cubicBezTo>
                <a:cubicBezTo>
                  <a:pt x="64" y="28"/>
                  <a:pt x="63" y="26"/>
                  <a:pt x="63" y="25"/>
                </a:cubicBezTo>
                <a:cubicBezTo>
                  <a:pt x="62" y="24"/>
                  <a:pt x="63" y="24"/>
                  <a:pt x="62" y="23"/>
                </a:cubicBezTo>
                <a:cubicBezTo>
                  <a:pt x="59" y="20"/>
                  <a:pt x="56" y="19"/>
                  <a:pt x="53" y="16"/>
                </a:cubicBezTo>
                <a:cubicBezTo>
                  <a:pt x="51" y="14"/>
                  <a:pt x="50" y="11"/>
                  <a:pt x="49" y="9"/>
                </a:cubicBezTo>
                <a:cubicBezTo>
                  <a:pt x="48" y="7"/>
                  <a:pt x="47" y="5"/>
                  <a:pt x="46" y="4"/>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57" name="Freeform 171"/>
          <p:cNvSpPr/>
          <p:nvPr/>
        </p:nvSpPr>
        <p:spPr bwMode="auto">
          <a:xfrm>
            <a:off x="3730631" y="1564540"/>
            <a:ext cx="1709026" cy="1250374"/>
          </a:xfrm>
          <a:custGeom>
            <a:avLst/>
            <a:gdLst>
              <a:gd name="T0" fmla="*/ 398 w 517"/>
              <a:gd name="T1" fmla="*/ 238 h 378"/>
              <a:gd name="T2" fmla="*/ 403 w 517"/>
              <a:gd name="T3" fmla="*/ 220 h 378"/>
              <a:gd name="T4" fmla="*/ 434 w 517"/>
              <a:gd name="T5" fmla="*/ 229 h 378"/>
              <a:gd name="T6" fmla="*/ 412 w 517"/>
              <a:gd name="T7" fmla="*/ 202 h 378"/>
              <a:gd name="T8" fmla="*/ 425 w 517"/>
              <a:gd name="T9" fmla="*/ 197 h 378"/>
              <a:gd name="T10" fmla="*/ 444 w 517"/>
              <a:gd name="T11" fmla="*/ 188 h 378"/>
              <a:gd name="T12" fmla="*/ 450 w 517"/>
              <a:gd name="T13" fmla="*/ 172 h 378"/>
              <a:gd name="T14" fmla="*/ 448 w 517"/>
              <a:gd name="T15" fmla="*/ 145 h 378"/>
              <a:gd name="T16" fmla="*/ 430 w 517"/>
              <a:gd name="T17" fmla="*/ 130 h 378"/>
              <a:gd name="T18" fmla="*/ 461 w 517"/>
              <a:gd name="T19" fmla="*/ 130 h 378"/>
              <a:gd name="T20" fmla="*/ 444 w 517"/>
              <a:gd name="T21" fmla="*/ 116 h 378"/>
              <a:gd name="T22" fmla="*/ 439 w 517"/>
              <a:gd name="T23" fmla="*/ 111 h 378"/>
              <a:gd name="T24" fmla="*/ 446 w 517"/>
              <a:gd name="T25" fmla="*/ 93 h 378"/>
              <a:gd name="T26" fmla="*/ 453 w 517"/>
              <a:gd name="T27" fmla="*/ 77 h 378"/>
              <a:gd name="T28" fmla="*/ 449 w 517"/>
              <a:gd name="T29" fmla="*/ 71 h 378"/>
              <a:gd name="T30" fmla="*/ 479 w 517"/>
              <a:gd name="T31" fmla="*/ 64 h 378"/>
              <a:gd name="T32" fmla="*/ 470 w 517"/>
              <a:gd name="T33" fmla="*/ 57 h 378"/>
              <a:gd name="T34" fmla="*/ 497 w 517"/>
              <a:gd name="T35" fmla="*/ 50 h 378"/>
              <a:gd name="T36" fmla="*/ 486 w 517"/>
              <a:gd name="T37" fmla="*/ 34 h 378"/>
              <a:gd name="T38" fmla="*/ 448 w 517"/>
              <a:gd name="T39" fmla="*/ 41 h 378"/>
              <a:gd name="T40" fmla="*/ 416 w 517"/>
              <a:gd name="T41" fmla="*/ 59 h 378"/>
              <a:gd name="T42" fmla="*/ 415 w 517"/>
              <a:gd name="T43" fmla="*/ 34 h 378"/>
              <a:gd name="T44" fmla="*/ 402 w 517"/>
              <a:gd name="T45" fmla="*/ 36 h 378"/>
              <a:gd name="T46" fmla="*/ 338 w 517"/>
              <a:gd name="T47" fmla="*/ 38 h 378"/>
              <a:gd name="T48" fmla="*/ 423 w 517"/>
              <a:gd name="T49" fmla="*/ 27 h 378"/>
              <a:gd name="T50" fmla="*/ 414 w 517"/>
              <a:gd name="T51" fmla="*/ 17 h 378"/>
              <a:gd name="T52" fmla="*/ 398 w 517"/>
              <a:gd name="T53" fmla="*/ 9 h 378"/>
              <a:gd name="T54" fmla="*/ 376 w 517"/>
              <a:gd name="T55" fmla="*/ 1 h 378"/>
              <a:gd name="T56" fmla="*/ 307 w 517"/>
              <a:gd name="T57" fmla="*/ 4 h 378"/>
              <a:gd name="T58" fmla="*/ 259 w 517"/>
              <a:gd name="T59" fmla="*/ 8 h 378"/>
              <a:gd name="T60" fmla="*/ 236 w 517"/>
              <a:gd name="T61" fmla="*/ 18 h 378"/>
              <a:gd name="T62" fmla="*/ 219 w 517"/>
              <a:gd name="T63" fmla="*/ 24 h 378"/>
              <a:gd name="T64" fmla="*/ 198 w 517"/>
              <a:gd name="T65" fmla="*/ 23 h 378"/>
              <a:gd name="T66" fmla="*/ 178 w 517"/>
              <a:gd name="T67" fmla="*/ 31 h 378"/>
              <a:gd name="T68" fmla="*/ 141 w 517"/>
              <a:gd name="T69" fmla="*/ 28 h 378"/>
              <a:gd name="T70" fmla="*/ 111 w 517"/>
              <a:gd name="T71" fmla="*/ 34 h 378"/>
              <a:gd name="T72" fmla="*/ 84 w 517"/>
              <a:gd name="T73" fmla="*/ 51 h 378"/>
              <a:gd name="T74" fmla="*/ 71 w 517"/>
              <a:gd name="T75" fmla="*/ 72 h 378"/>
              <a:gd name="T76" fmla="*/ 34 w 517"/>
              <a:gd name="T77" fmla="*/ 95 h 378"/>
              <a:gd name="T78" fmla="*/ 40 w 517"/>
              <a:gd name="T79" fmla="*/ 119 h 378"/>
              <a:gd name="T80" fmla="*/ 30 w 517"/>
              <a:gd name="T81" fmla="*/ 123 h 378"/>
              <a:gd name="T82" fmla="*/ 46 w 517"/>
              <a:gd name="T83" fmla="*/ 146 h 378"/>
              <a:gd name="T84" fmla="*/ 117 w 517"/>
              <a:gd name="T85" fmla="*/ 144 h 378"/>
              <a:gd name="T86" fmla="*/ 144 w 517"/>
              <a:gd name="T87" fmla="*/ 179 h 378"/>
              <a:gd name="T88" fmla="*/ 158 w 517"/>
              <a:gd name="T89" fmla="*/ 203 h 378"/>
              <a:gd name="T90" fmla="*/ 163 w 517"/>
              <a:gd name="T91" fmla="*/ 220 h 378"/>
              <a:gd name="T92" fmla="*/ 188 w 517"/>
              <a:gd name="T93" fmla="*/ 232 h 378"/>
              <a:gd name="T94" fmla="*/ 184 w 517"/>
              <a:gd name="T95" fmla="*/ 242 h 378"/>
              <a:gd name="T96" fmla="*/ 182 w 517"/>
              <a:gd name="T97" fmla="*/ 263 h 378"/>
              <a:gd name="T98" fmla="*/ 171 w 517"/>
              <a:gd name="T99" fmla="*/ 303 h 378"/>
              <a:gd name="T100" fmla="*/ 190 w 517"/>
              <a:gd name="T101" fmla="*/ 337 h 378"/>
              <a:gd name="T102" fmla="*/ 224 w 517"/>
              <a:gd name="T103" fmla="*/ 370 h 378"/>
              <a:gd name="T104" fmla="*/ 260 w 517"/>
              <a:gd name="T105" fmla="*/ 351 h 378"/>
              <a:gd name="T106" fmla="*/ 275 w 517"/>
              <a:gd name="T107" fmla="*/ 312 h 378"/>
              <a:gd name="T108" fmla="*/ 337 w 517"/>
              <a:gd name="T109" fmla="*/ 290 h 378"/>
              <a:gd name="T110" fmla="*/ 415 w 517"/>
              <a:gd name="T111" fmla="*/ 253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7" h="378">
                <a:moveTo>
                  <a:pt x="428" y="241"/>
                </a:moveTo>
                <a:cubicBezTo>
                  <a:pt x="417" y="240"/>
                  <a:pt x="419" y="238"/>
                  <a:pt x="412" y="238"/>
                </a:cubicBezTo>
                <a:cubicBezTo>
                  <a:pt x="405" y="237"/>
                  <a:pt x="403" y="237"/>
                  <a:pt x="398" y="238"/>
                </a:cubicBezTo>
                <a:cubicBezTo>
                  <a:pt x="393" y="238"/>
                  <a:pt x="383" y="244"/>
                  <a:pt x="390" y="238"/>
                </a:cubicBezTo>
                <a:cubicBezTo>
                  <a:pt x="397" y="233"/>
                  <a:pt x="400" y="237"/>
                  <a:pt x="400" y="231"/>
                </a:cubicBezTo>
                <a:cubicBezTo>
                  <a:pt x="401" y="225"/>
                  <a:pt x="400" y="220"/>
                  <a:pt x="403" y="220"/>
                </a:cubicBezTo>
                <a:cubicBezTo>
                  <a:pt x="406" y="220"/>
                  <a:pt x="399" y="220"/>
                  <a:pt x="409" y="226"/>
                </a:cubicBezTo>
                <a:cubicBezTo>
                  <a:pt x="419" y="232"/>
                  <a:pt x="407" y="234"/>
                  <a:pt x="421" y="236"/>
                </a:cubicBezTo>
                <a:cubicBezTo>
                  <a:pt x="435" y="238"/>
                  <a:pt x="434" y="235"/>
                  <a:pt x="434" y="229"/>
                </a:cubicBezTo>
                <a:cubicBezTo>
                  <a:pt x="433" y="223"/>
                  <a:pt x="432" y="219"/>
                  <a:pt x="429" y="217"/>
                </a:cubicBezTo>
                <a:cubicBezTo>
                  <a:pt x="425" y="215"/>
                  <a:pt x="428" y="212"/>
                  <a:pt x="423" y="208"/>
                </a:cubicBezTo>
                <a:cubicBezTo>
                  <a:pt x="418" y="205"/>
                  <a:pt x="413" y="205"/>
                  <a:pt x="412" y="202"/>
                </a:cubicBezTo>
                <a:cubicBezTo>
                  <a:pt x="410" y="198"/>
                  <a:pt x="412" y="195"/>
                  <a:pt x="412" y="195"/>
                </a:cubicBezTo>
                <a:cubicBezTo>
                  <a:pt x="412" y="195"/>
                  <a:pt x="414" y="205"/>
                  <a:pt x="421" y="204"/>
                </a:cubicBezTo>
                <a:cubicBezTo>
                  <a:pt x="427" y="202"/>
                  <a:pt x="430" y="202"/>
                  <a:pt x="425" y="197"/>
                </a:cubicBezTo>
                <a:cubicBezTo>
                  <a:pt x="419" y="193"/>
                  <a:pt x="415" y="191"/>
                  <a:pt x="418" y="188"/>
                </a:cubicBezTo>
                <a:cubicBezTo>
                  <a:pt x="421" y="185"/>
                  <a:pt x="416" y="188"/>
                  <a:pt x="426" y="189"/>
                </a:cubicBezTo>
                <a:cubicBezTo>
                  <a:pt x="436" y="191"/>
                  <a:pt x="441" y="190"/>
                  <a:pt x="444" y="188"/>
                </a:cubicBezTo>
                <a:cubicBezTo>
                  <a:pt x="446" y="187"/>
                  <a:pt x="457" y="189"/>
                  <a:pt x="447" y="183"/>
                </a:cubicBezTo>
                <a:cubicBezTo>
                  <a:pt x="437" y="177"/>
                  <a:pt x="424" y="179"/>
                  <a:pt x="435" y="176"/>
                </a:cubicBezTo>
                <a:cubicBezTo>
                  <a:pt x="446" y="172"/>
                  <a:pt x="446" y="174"/>
                  <a:pt x="450" y="172"/>
                </a:cubicBezTo>
                <a:cubicBezTo>
                  <a:pt x="455" y="170"/>
                  <a:pt x="452" y="168"/>
                  <a:pt x="451" y="165"/>
                </a:cubicBezTo>
                <a:cubicBezTo>
                  <a:pt x="451" y="162"/>
                  <a:pt x="456" y="159"/>
                  <a:pt x="453" y="154"/>
                </a:cubicBezTo>
                <a:cubicBezTo>
                  <a:pt x="451" y="148"/>
                  <a:pt x="449" y="148"/>
                  <a:pt x="448" y="145"/>
                </a:cubicBezTo>
                <a:cubicBezTo>
                  <a:pt x="448" y="142"/>
                  <a:pt x="452" y="142"/>
                  <a:pt x="446" y="142"/>
                </a:cubicBezTo>
                <a:cubicBezTo>
                  <a:pt x="440" y="141"/>
                  <a:pt x="446" y="141"/>
                  <a:pt x="436" y="137"/>
                </a:cubicBezTo>
                <a:cubicBezTo>
                  <a:pt x="425" y="133"/>
                  <a:pt x="422" y="128"/>
                  <a:pt x="430" y="130"/>
                </a:cubicBezTo>
                <a:cubicBezTo>
                  <a:pt x="437" y="132"/>
                  <a:pt x="439" y="134"/>
                  <a:pt x="445" y="132"/>
                </a:cubicBezTo>
                <a:cubicBezTo>
                  <a:pt x="452" y="130"/>
                  <a:pt x="448" y="129"/>
                  <a:pt x="453" y="130"/>
                </a:cubicBezTo>
                <a:cubicBezTo>
                  <a:pt x="458" y="130"/>
                  <a:pt x="457" y="132"/>
                  <a:pt x="461" y="130"/>
                </a:cubicBezTo>
                <a:cubicBezTo>
                  <a:pt x="465" y="127"/>
                  <a:pt x="469" y="123"/>
                  <a:pt x="461" y="121"/>
                </a:cubicBezTo>
                <a:cubicBezTo>
                  <a:pt x="453" y="120"/>
                  <a:pt x="450" y="121"/>
                  <a:pt x="447" y="120"/>
                </a:cubicBezTo>
                <a:cubicBezTo>
                  <a:pt x="444" y="119"/>
                  <a:pt x="436" y="116"/>
                  <a:pt x="444" y="116"/>
                </a:cubicBezTo>
                <a:cubicBezTo>
                  <a:pt x="452" y="116"/>
                  <a:pt x="453" y="117"/>
                  <a:pt x="454" y="116"/>
                </a:cubicBezTo>
                <a:cubicBezTo>
                  <a:pt x="455" y="116"/>
                  <a:pt x="446" y="112"/>
                  <a:pt x="444" y="112"/>
                </a:cubicBezTo>
                <a:cubicBezTo>
                  <a:pt x="441" y="112"/>
                  <a:pt x="444" y="108"/>
                  <a:pt x="439" y="111"/>
                </a:cubicBezTo>
                <a:cubicBezTo>
                  <a:pt x="434" y="113"/>
                  <a:pt x="433" y="117"/>
                  <a:pt x="433" y="113"/>
                </a:cubicBezTo>
                <a:cubicBezTo>
                  <a:pt x="433" y="109"/>
                  <a:pt x="434" y="106"/>
                  <a:pt x="437" y="102"/>
                </a:cubicBezTo>
                <a:cubicBezTo>
                  <a:pt x="441" y="98"/>
                  <a:pt x="442" y="93"/>
                  <a:pt x="446" y="93"/>
                </a:cubicBezTo>
                <a:cubicBezTo>
                  <a:pt x="450" y="94"/>
                  <a:pt x="452" y="93"/>
                  <a:pt x="452" y="90"/>
                </a:cubicBezTo>
                <a:cubicBezTo>
                  <a:pt x="452" y="88"/>
                  <a:pt x="453" y="85"/>
                  <a:pt x="453" y="84"/>
                </a:cubicBezTo>
                <a:cubicBezTo>
                  <a:pt x="454" y="82"/>
                  <a:pt x="445" y="78"/>
                  <a:pt x="453" y="77"/>
                </a:cubicBezTo>
                <a:cubicBezTo>
                  <a:pt x="461" y="76"/>
                  <a:pt x="461" y="76"/>
                  <a:pt x="464" y="75"/>
                </a:cubicBezTo>
                <a:cubicBezTo>
                  <a:pt x="467" y="74"/>
                  <a:pt x="472" y="70"/>
                  <a:pt x="463" y="70"/>
                </a:cubicBezTo>
                <a:cubicBezTo>
                  <a:pt x="454" y="70"/>
                  <a:pt x="452" y="69"/>
                  <a:pt x="449" y="71"/>
                </a:cubicBezTo>
                <a:cubicBezTo>
                  <a:pt x="447" y="74"/>
                  <a:pt x="439" y="69"/>
                  <a:pt x="447" y="69"/>
                </a:cubicBezTo>
                <a:cubicBezTo>
                  <a:pt x="455" y="69"/>
                  <a:pt x="457" y="70"/>
                  <a:pt x="466" y="69"/>
                </a:cubicBezTo>
                <a:cubicBezTo>
                  <a:pt x="475" y="68"/>
                  <a:pt x="479" y="64"/>
                  <a:pt x="479" y="64"/>
                </a:cubicBezTo>
                <a:cubicBezTo>
                  <a:pt x="479" y="64"/>
                  <a:pt x="480" y="61"/>
                  <a:pt x="472" y="61"/>
                </a:cubicBezTo>
                <a:cubicBezTo>
                  <a:pt x="464" y="61"/>
                  <a:pt x="461" y="63"/>
                  <a:pt x="460" y="61"/>
                </a:cubicBezTo>
                <a:cubicBezTo>
                  <a:pt x="459" y="59"/>
                  <a:pt x="461" y="57"/>
                  <a:pt x="470" y="57"/>
                </a:cubicBezTo>
                <a:cubicBezTo>
                  <a:pt x="478" y="57"/>
                  <a:pt x="478" y="60"/>
                  <a:pt x="485" y="57"/>
                </a:cubicBezTo>
                <a:cubicBezTo>
                  <a:pt x="492" y="54"/>
                  <a:pt x="494" y="54"/>
                  <a:pt x="495" y="52"/>
                </a:cubicBezTo>
                <a:cubicBezTo>
                  <a:pt x="496" y="51"/>
                  <a:pt x="494" y="51"/>
                  <a:pt x="497" y="50"/>
                </a:cubicBezTo>
                <a:cubicBezTo>
                  <a:pt x="501" y="48"/>
                  <a:pt x="505" y="47"/>
                  <a:pt x="508" y="45"/>
                </a:cubicBezTo>
                <a:cubicBezTo>
                  <a:pt x="511" y="43"/>
                  <a:pt x="517" y="40"/>
                  <a:pt x="512" y="39"/>
                </a:cubicBezTo>
                <a:cubicBezTo>
                  <a:pt x="508" y="37"/>
                  <a:pt x="494" y="36"/>
                  <a:pt x="486" y="34"/>
                </a:cubicBezTo>
                <a:cubicBezTo>
                  <a:pt x="479" y="33"/>
                  <a:pt x="478" y="32"/>
                  <a:pt x="473" y="34"/>
                </a:cubicBezTo>
                <a:cubicBezTo>
                  <a:pt x="467" y="37"/>
                  <a:pt x="472" y="42"/>
                  <a:pt x="466" y="43"/>
                </a:cubicBezTo>
                <a:cubicBezTo>
                  <a:pt x="461" y="44"/>
                  <a:pt x="449" y="41"/>
                  <a:pt x="448" y="41"/>
                </a:cubicBezTo>
                <a:cubicBezTo>
                  <a:pt x="447" y="42"/>
                  <a:pt x="453" y="35"/>
                  <a:pt x="441" y="42"/>
                </a:cubicBezTo>
                <a:cubicBezTo>
                  <a:pt x="429" y="48"/>
                  <a:pt x="430" y="52"/>
                  <a:pt x="425" y="54"/>
                </a:cubicBezTo>
                <a:cubicBezTo>
                  <a:pt x="419" y="56"/>
                  <a:pt x="418" y="57"/>
                  <a:pt x="416" y="59"/>
                </a:cubicBezTo>
                <a:cubicBezTo>
                  <a:pt x="414" y="60"/>
                  <a:pt x="429" y="47"/>
                  <a:pt x="430" y="44"/>
                </a:cubicBezTo>
                <a:cubicBezTo>
                  <a:pt x="432" y="41"/>
                  <a:pt x="437" y="33"/>
                  <a:pt x="431" y="33"/>
                </a:cubicBezTo>
                <a:cubicBezTo>
                  <a:pt x="425" y="33"/>
                  <a:pt x="419" y="31"/>
                  <a:pt x="415" y="34"/>
                </a:cubicBezTo>
                <a:cubicBezTo>
                  <a:pt x="410" y="37"/>
                  <a:pt x="418" y="38"/>
                  <a:pt x="408" y="39"/>
                </a:cubicBezTo>
                <a:cubicBezTo>
                  <a:pt x="399" y="40"/>
                  <a:pt x="392" y="43"/>
                  <a:pt x="390" y="43"/>
                </a:cubicBezTo>
                <a:cubicBezTo>
                  <a:pt x="388" y="44"/>
                  <a:pt x="403" y="38"/>
                  <a:pt x="402" y="36"/>
                </a:cubicBezTo>
                <a:cubicBezTo>
                  <a:pt x="401" y="34"/>
                  <a:pt x="400" y="33"/>
                  <a:pt x="389" y="33"/>
                </a:cubicBezTo>
                <a:cubicBezTo>
                  <a:pt x="378" y="33"/>
                  <a:pt x="373" y="34"/>
                  <a:pt x="364" y="34"/>
                </a:cubicBezTo>
                <a:cubicBezTo>
                  <a:pt x="354" y="35"/>
                  <a:pt x="338" y="38"/>
                  <a:pt x="338" y="38"/>
                </a:cubicBezTo>
                <a:cubicBezTo>
                  <a:pt x="338" y="38"/>
                  <a:pt x="359" y="30"/>
                  <a:pt x="374" y="30"/>
                </a:cubicBezTo>
                <a:cubicBezTo>
                  <a:pt x="408" y="30"/>
                  <a:pt x="408" y="30"/>
                  <a:pt x="408" y="30"/>
                </a:cubicBezTo>
                <a:cubicBezTo>
                  <a:pt x="417" y="30"/>
                  <a:pt x="416" y="28"/>
                  <a:pt x="423" y="27"/>
                </a:cubicBezTo>
                <a:cubicBezTo>
                  <a:pt x="430" y="26"/>
                  <a:pt x="432" y="25"/>
                  <a:pt x="433" y="23"/>
                </a:cubicBezTo>
                <a:cubicBezTo>
                  <a:pt x="434" y="20"/>
                  <a:pt x="435" y="20"/>
                  <a:pt x="428" y="18"/>
                </a:cubicBezTo>
                <a:cubicBezTo>
                  <a:pt x="421" y="17"/>
                  <a:pt x="414" y="17"/>
                  <a:pt x="414" y="17"/>
                </a:cubicBezTo>
                <a:cubicBezTo>
                  <a:pt x="414" y="17"/>
                  <a:pt x="415" y="15"/>
                  <a:pt x="409" y="16"/>
                </a:cubicBezTo>
                <a:cubicBezTo>
                  <a:pt x="403" y="16"/>
                  <a:pt x="405" y="15"/>
                  <a:pt x="405" y="13"/>
                </a:cubicBezTo>
                <a:cubicBezTo>
                  <a:pt x="406" y="11"/>
                  <a:pt x="402" y="7"/>
                  <a:pt x="398" y="9"/>
                </a:cubicBezTo>
                <a:cubicBezTo>
                  <a:pt x="394" y="12"/>
                  <a:pt x="382" y="11"/>
                  <a:pt x="382" y="11"/>
                </a:cubicBezTo>
                <a:cubicBezTo>
                  <a:pt x="382" y="11"/>
                  <a:pt x="398" y="8"/>
                  <a:pt x="397" y="7"/>
                </a:cubicBezTo>
                <a:cubicBezTo>
                  <a:pt x="397" y="5"/>
                  <a:pt x="384" y="1"/>
                  <a:pt x="376" y="1"/>
                </a:cubicBezTo>
                <a:cubicBezTo>
                  <a:pt x="369" y="1"/>
                  <a:pt x="367" y="1"/>
                  <a:pt x="356" y="1"/>
                </a:cubicBezTo>
                <a:cubicBezTo>
                  <a:pt x="345" y="1"/>
                  <a:pt x="334" y="1"/>
                  <a:pt x="323" y="1"/>
                </a:cubicBezTo>
                <a:cubicBezTo>
                  <a:pt x="313" y="2"/>
                  <a:pt x="314" y="4"/>
                  <a:pt x="307" y="4"/>
                </a:cubicBezTo>
                <a:cubicBezTo>
                  <a:pt x="300" y="4"/>
                  <a:pt x="297" y="0"/>
                  <a:pt x="295" y="4"/>
                </a:cubicBezTo>
                <a:cubicBezTo>
                  <a:pt x="294" y="8"/>
                  <a:pt x="300" y="5"/>
                  <a:pt x="294" y="8"/>
                </a:cubicBezTo>
                <a:cubicBezTo>
                  <a:pt x="287" y="11"/>
                  <a:pt x="268" y="8"/>
                  <a:pt x="259" y="8"/>
                </a:cubicBezTo>
                <a:cubicBezTo>
                  <a:pt x="251" y="8"/>
                  <a:pt x="246" y="6"/>
                  <a:pt x="239" y="11"/>
                </a:cubicBezTo>
                <a:cubicBezTo>
                  <a:pt x="231" y="15"/>
                  <a:pt x="245" y="16"/>
                  <a:pt x="245" y="16"/>
                </a:cubicBezTo>
                <a:cubicBezTo>
                  <a:pt x="245" y="16"/>
                  <a:pt x="238" y="17"/>
                  <a:pt x="236" y="18"/>
                </a:cubicBezTo>
                <a:cubicBezTo>
                  <a:pt x="234" y="18"/>
                  <a:pt x="249" y="27"/>
                  <a:pt x="249" y="27"/>
                </a:cubicBezTo>
                <a:cubicBezTo>
                  <a:pt x="249" y="27"/>
                  <a:pt x="232" y="18"/>
                  <a:pt x="227" y="19"/>
                </a:cubicBezTo>
                <a:cubicBezTo>
                  <a:pt x="221" y="20"/>
                  <a:pt x="210" y="21"/>
                  <a:pt x="219" y="24"/>
                </a:cubicBezTo>
                <a:cubicBezTo>
                  <a:pt x="229" y="27"/>
                  <a:pt x="240" y="29"/>
                  <a:pt x="240" y="33"/>
                </a:cubicBezTo>
                <a:cubicBezTo>
                  <a:pt x="241" y="38"/>
                  <a:pt x="238" y="32"/>
                  <a:pt x="226" y="30"/>
                </a:cubicBezTo>
                <a:cubicBezTo>
                  <a:pt x="214" y="27"/>
                  <a:pt x="202" y="23"/>
                  <a:pt x="198" y="23"/>
                </a:cubicBezTo>
                <a:cubicBezTo>
                  <a:pt x="194" y="23"/>
                  <a:pt x="189" y="21"/>
                  <a:pt x="188" y="25"/>
                </a:cubicBezTo>
                <a:cubicBezTo>
                  <a:pt x="186" y="30"/>
                  <a:pt x="207" y="33"/>
                  <a:pt x="199" y="35"/>
                </a:cubicBezTo>
                <a:cubicBezTo>
                  <a:pt x="191" y="37"/>
                  <a:pt x="180" y="34"/>
                  <a:pt x="178" y="31"/>
                </a:cubicBezTo>
                <a:cubicBezTo>
                  <a:pt x="176" y="28"/>
                  <a:pt x="170" y="20"/>
                  <a:pt x="168" y="30"/>
                </a:cubicBezTo>
                <a:cubicBezTo>
                  <a:pt x="166" y="39"/>
                  <a:pt x="169" y="55"/>
                  <a:pt x="166" y="39"/>
                </a:cubicBezTo>
                <a:cubicBezTo>
                  <a:pt x="164" y="23"/>
                  <a:pt x="154" y="25"/>
                  <a:pt x="141" y="28"/>
                </a:cubicBezTo>
                <a:cubicBezTo>
                  <a:pt x="128" y="32"/>
                  <a:pt x="123" y="32"/>
                  <a:pt x="120" y="32"/>
                </a:cubicBezTo>
                <a:cubicBezTo>
                  <a:pt x="117" y="32"/>
                  <a:pt x="131" y="40"/>
                  <a:pt x="130" y="41"/>
                </a:cubicBezTo>
                <a:cubicBezTo>
                  <a:pt x="128" y="41"/>
                  <a:pt x="122" y="32"/>
                  <a:pt x="111" y="34"/>
                </a:cubicBezTo>
                <a:cubicBezTo>
                  <a:pt x="101" y="36"/>
                  <a:pt x="95" y="43"/>
                  <a:pt x="100" y="44"/>
                </a:cubicBezTo>
                <a:cubicBezTo>
                  <a:pt x="104" y="45"/>
                  <a:pt x="104" y="48"/>
                  <a:pt x="99" y="50"/>
                </a:cubicBezTo>
                <a:cubicBezTo>
                  <a:pt x="93" y="52"/>
                  <a:pt x="90" y="51"/>
                  <a:pt x="84" y="51"/>
                </a:cubicBezTo>
                <a:cubicBezTo>
                  <a:pt x="78" y="51"/>
                  <a:pt x="73" y="58"/>
                  <a:pt x="65" y="61"/>
                </a:cubicBezTo>
                <a:cubicBezTo>
                  <a:pt x="56" y="65"/>
                  <a:pt x="51" y="64"/>
                  <a:pt x="50" y="68"/>
                </a:cubicBezTo>
                <a:cubicBezTo>
                  <a:pt x="48" y="71"/>
                  <a:pt x="70" y="70"/>
                  <a:pt x="71" y="72"/>
                </a:cubicBezTo>
                <a:cubicBezTo>
                  <a:pt x="72" y="75"/>
                  <a:pt x="69" y="76"/>
                  <a:pt x="69" y="79"/>
                </a:cubicBezTo>
                <a:cubicBezTo>
                  <a:pt x="68" y="81"/>
                  <a:pt x="69" y="86"/>
                  <a:pt x="63" y="88"/>
                </a:cubicBezTo>
                <a:cubicBezTo>
                  <a:pt x="57" y="89"/>
                  <a:pt x="60" y="88"/>
                  <a:pt x="34" y="95"/>
                </a:cubicBezTo>
                <a:cubicBezTo>
                  <a:pt x="8" y="102"/>
                  <a:pt x="0" y="101"/>
                  <a:pt x="2" y="106"/>
                </a:cubicBezTo>
                <a:cubicBezTo>
                  <a:pt x="5" y="112"/>
                  <a:pt x="16" y="112"/>
                  <a:pt x="22" y="117"/>
                </a:cubicBezTo>
                <a:cubicBezTo>
                  <a:pt x="28" y="121"/>
                  <a:pt x="28" y="121"/>
                  <a:pt x="40" y="119"/>
                </a:cubicBezTo>
                <a:cubicBezTo>
                  <a:pt x="52" y="117"/>
                  <a:pt x="64" y="109"/>
                  <a:pt x="60" y="115"/>
                </a:cubicBezTo>
                <a:cubicBezTo>
                  <a:pt x="57" y="120"/>
                  <a:pt x="64" y="119"/>
                  <a:pt x="54" y="121"/>
                </a:cubicBezTo>
                <a:cubicBezTo>
                  <a:pt x="44" y="122"/>
                  <a:pt x="40" y="121"/>
                  <a:pt x="30" y="123"/>
                </a:cubicBezTo>
                <a:cubicBezTo>
                  <a:pt x="20" y="126"/>
                  <a:pt x="0" y="131"/>
                  <a:pt x="18" y="131"/>
                </a:cubicBezTo>
                <a:cubicBezTo>
                  <a:pt x="36" y="131"/>
                  <a:pt x="46" y="130"/>
                  <a:pt x="40" y="135"/>
                </a:cubicBezTo>
                <a:cubicBezTo>
                  <a:pt x="35" y="139"/>
                  <a:pt x="30" y="146"/>
                  <a:pt x="46" y="146"/>
                </a:cubicBezTo>
                <a:cubicBezTo>
                  <a:pt x="61" y="146"/>
                  <a:pt x="45" y="146"/>
                  <a:pt x="65" y="144"/>
                </a:cubicBezTo>
                <a:cubicBezTo>
                  <a:pt x="86" y="142"/>
                  <a:pt x="86" y="139"/>
                  <a:pt x="93" y="141"/>
                </a:cubicBezTo>
                <a:cubicBezTo>
                  <a:pt x="100" y="143"/>
                  <a:pt x="116" y="140"/>
                  <a:pt x="117" y="144"/>
                </a:cubicBezTo>
                <a:cubicBezTo>
                  <a:pt x="118" y="147"/>
                  <a:pt x="118" y="151"/>
                  <a:pt x="125" y="154"/>
                </a:cubicBezTo>
                <a:cubicBezTo>
                  <a:pt x="131" y="158"/>
                  <a:pt x="128" y="155"/>
                  <a:pt x="138" y="164"/>
                </a:cubicBezTo>
                <a:cubicBezTo>
                  <a:pt x="149" y="174"/>
                  <a:pt x="146" y="175"/>
                  <a:pt x="144" y="179"/>
                </a:cubicBezTo>
                <a:cubicBezTo>
                  <a:pt x="143" y="183"/>
                  <a:pt x="144" y="179"/>
                  <a:pt x="149" y="186"/>
                </a:cubicBezTo>
                <a:cubicBezTo>
                  <a:pt x="153" y="193"/>
                  <a:pt x="144" y="191"/>
                  <a:pt x="150" y="196"/>
                </a:cubicBezTo>
                <a:cubicBezTo>
                  <a:pt x="156" y="201"/>
                  <a:pt x="161" y="200"/>
                  <a:pt x="158" y="203"/>
                </a:cubicBezTo>
                <a:cubicBezTo>
                  <a:pt x="156" y="206"/>
                  <a:pt x="157" y="204"/>
                  <a:pt x="153" y="208"/>
                </a:cubicBezTo>
                <a:cubicBezTo>
                  <a:pt x="150" y="213"/>
                  <a:pt x="143" y="214"/>
                  <a:pt x="151" y="218"/>
                </a:cubicBezTo>
                <a:cubicBezTo>
                  <a:pt x="158" y="221"/>
                  <a:pt x="157" y="224"/>
                  <a:pt x="163" y="220"/>
                </a:cubicBezTo>
                <a:cubicBezTo>
                  <a:pt x="169" y="217"/>
                  <a:pt x="179" y="219"/>
                  <a:pt x="179" y="219"/>
                </a:cubicBezTo>
                <a:cubicBezTo>
                  <a:pt x="179" y="219"/>
                  <a:pt x="187" y="221"/>
                  <a:pt x="184" y="225"/>
                </a:cubicBezTo>
                <a:cubicBezTo>
                  <a:pt x="182" y="228"/>
                  <a:pt x="189" y="230"/>
                  <a:pt x="188" y="232"/>
                </a:cubicBezTo>
                <a:cubicBezTo>
                  <a:pt x="187" y="235"/>
                  <a:pt x="173" y="231"/>
                  <a:pt x="168" y="231"/>
                </a:cubicBezTo>
                <a:cubicBezTo>
                  <a:pt x="162" y="231"/>
                  <a:pt x="144" y="228"/>
                  <a:pt x="160" y="235"/>
                </a:cubicBezTo>
                <a:cubicBezTo>
                  <a:pt x="175" y="242"/>
                  <a:pt x="178" y="241"/>
                  <a:pt x="184" y="242"/>
                </a:cubicBezTo>
                <a:cubicBezTo>
                  <a:pt x="189" y="243"/>
                  <a:pt x="192" y="246"/>
                  <a:pt x="188" y="248"/>
                </a:cubicBezTo>
                <a:cubicBezTo>
                  <a:pt x="184" y="250"/>
                  <a:pt x="187" y="248"/>
                  <a:pt x="188" y="253"/>
                </a:cubicBezTo>
                <a:cubicBezTo>
                  <a:pt x="189" y="258"/>
                  <a:pt x="189" y="261"/>
                  <a:pt x="182" y="263"/>
                </a:cubicBezTo>
                <a:cubicBezTo>
                  <a:pt x="176" y="265"/>
                  <a:pt x="176" y="268"/>
                  <a:pt x="173" y="272"/>
                </a:cubicBezTo>
                <a:cubicBezTo>
                  <a:pt x="171" y="276"/>
                  <a:pt x="162" y="284"/>
                  <a:pt x="165" y="290"/>
                </a:cubicBezTo>
                <a:cubicBezTo>
                  <a:pt x="168" y="296"/>
                  <a:pt x="170" y="298"/>
                  <a:pt x="171" y="303"/>
                </a:cubicBezTo>
                <a:cubicBezTo>
                  <a:pt x="171" y="307"/>
                  <a:pt x="182" y="311"/>
                  <a:pt x="182" y="316"/>
                </a:cubicBezTo>
                <a:cubicBezTo>
                  <a:pt x="182" y="321"/>
                  <a:pt x="191" y="321"/>
                  <a:pt x="190" y="325"/>
                </a:cubicBezTo>
                <a:cubicBezTo>
                  <a:pt x="189" y="329"/>
                  <a:pt x="187" y="335"/>
                  <a:pt x="190" y="337"/>
                </a:cubicBezTo>
                <a:cubicBezTo>
                  <a:pt x="193" y="339"/>
                  <a:pt x="191" y="351"/>
                  <a:pt x="198" y="354"/>
                </a:cubicBezTo>
                <a:cubicBezTo>
                  <a:pt x="206" y="356"/>
                  <a:pt x="206" y="355"/>
                  <a:pt x="210" y="361"/>
                </a:cubicBezTo>
                <a:cubicBezTo>
                  <a:pt x="213" y="368"/>
                  <a:pt x="221" y="369"/>
                  <a:pt x="224" y="370"/>
                </a:cubicBezTo>
                <a:cubicBezTo>
                  <a:pt x="226" y="370"/>
                  <a:pt x="232" y="373"/>
                  <a:pt x="234" y="375"/>
                </a:cubicBezTo>
                <a:cubicBezTo>
                  <a:pt x="237" y="377"/>
                  <a:pt x="241" y="378"/>
                  <a:pt x="241" y="378"/>
                </a:cubicBezTo>
                <a:cubicBezTo>
                  <a:pt x="267" y="369"/>
                  <a:pt x="261" y="356"/>
                  <a:pt x="260" y="351"/>
                </a:cubicBezTo>
                <a:cubicBezTo>
                  <a:pt x="259" y="346"/>
                  <a:pt x="272" y="344"/>
                  <a:pt x="273" y="336"/>
                </a:cubicBezTo>
                <a:cubicBezTo>
                  <a:pt x="275" y="329"/>
                  <a:pt x="274" y="328"/>
                  <a:pt x="275" y="323"/>
                </a:cubicBezTo>
                <a:cubicBezTo>
                  <a:pt x="276" y="318"/>
                  <a:pt x="269" y="317"/>
                  <a:pt x="275" y="312"/>
                </a:cubicBezTo>
                <a:cubicBezTo>
                  <a:pt x="281" y="308"/>
                  <a:pt x="294" y="301"/>
                  <a:pt x="295" y="298"/>
                </a:cubicBezTo>
                <a:cubicBezTo>
                  <a:pt x="297" y="294"/>
                  <a:pt x="297" y="297"/>
                  <a:pt x="303" y="300"/>
                </a:cubicBezTo>
                <a:cubicBezTo>
                  <a:pt x="310" y="303"/>
                  <a:pt x="337" y="294"/>
                  <a:pt x="337" y="290"/>
                </a:cubicBezTo>
                <a:cubicBezTo>
                  <a:pt x="337" y="285"/>
                  <a:pt x="348" y="268"/>
                  <a:pt x="351" y="267"/>
                </a:cubicBezTo>
                <a:cubicBezTo>
                  <a:pt x="354" y="267"/>
                  <a:pt x="354" y="272"/>
                  <a:pt x="373" y="268"/>
                </a:cubicBezTo>
                <a:cubicBezTo>
                  <a:pt x="392" y="265"/>
                  <a:pt x="403" y="260"/>
                  <a:pt x="415" y="253"/>
                </a:cubicBezTo>
                <a:cubicBezTo>
                  <a:pt x="426" y="245"/>
                  <a:pt x="440" y="243"/>
                  <a:pt x="428" y="241"/>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58" name="Freeform 172"/>
          <p:cNvSpPr/>
          <p:nvPr/>
        </p:nvSpPr>
        <p:spPr bwMode="auto">
          <a:xfrm>
            <a:off x="5290411" y="3686715"/>
            <a:ext cx="587876" cy="928224"/>
          </a:xfrm>
          <a:custGeom>
            <a:avLst/>
            <a:gdLst>
              <a:gd name="T0" fmla="*/ 149 w 178"/>
              <a:gd name="T1" fmla="*/ 226 h 281"/>
              <a:gd name="T2" fmla="*/ 159 w 178"/>
              <a:gd name="T3" fmla="*/ 219 h 281"/>
              <a:gd name="T4" fmla="*/ 160 w 178"/>
              <a:gd name="T5" fmla="*/ 214 h 281"/>
              <a:gd name="T6" fmla="*/ 158 w 178"/>
              <a:gd name="T7" fmla="*/ 211 h 281"/>
              <a:gd name="T8" fmla="*/ 152 w 178"/>
              <a:gd name="T9" fmla="*/ 205 h 281"/>
              <a:gd name="T10" fmla="*/ 146 w 178"/>
              <a:gd name="T11" fmla="*/ 192 h 281"/>
              <a:gd name="T12" fmla="*/ 151 w 178"/>
              <a:gd name="T13" fmla="*/ 186 h 281"/>
              <a:gd name="T14" fmla="*/ 158 w 178"/>
              <a:gd name="T15" fmla="*/ 183 h 281"/>
              <a:gd name="T16" fmla="*/ 164 w 178"/>
              <a:gd name="T17" fmla="*/ 184 h 281"/>
              <a:gd name="T18" fmla="*/ 177 w 178"/>
              <a:gd name="T19" fmla="*/ 181 h 281"/>
              <a:gd name="T20" fmla="*/ 178 w 178"/>
              <a:gd name="T21" fmla="*/ 168 h 281"/>
              <a:gd name="T22" fmla="*/ 177 w 178"/>
              <a:gd name="T23" fmla="*/ 157 h 281"/>
              <a:gd name="T24" fmla="*/ 173 w 178"/>
              <a:gd name="T25" fmla="*/ 157 h 281"/>
              <a:gd name="T26" fmla="*/ 167 w 178"/>
              <a:gd name="T27" fmla="*/ 148 h 281"/>
              <a:gd name="T28" fmla="*/ 166 w 178"/>
              <a:gd name="T29" fmla="*/ 147 h 281"/>
              <a:gd name="T30" fmla="*/ 157 w 178"/>
              <a:gd name="T31" fmla="*/ 141 h 281"/>
              <a:gd name="T32" fmla="*/ 155 w 178"/>
              <a:gd name="T33" fmla="*/ 139 h 281"/>
              <a:gd name="T34" fmla="*/ 133 w 178"/>
              <a:gd name="T35" fmla="*/ 125 h 281"/>
              <a:gd name="T36" fmla="*/ 99 w 178"/>
              <a:gd name="T37" fmla="*/ 100 h 281"/>
              <a:gd name="T38" fmla="*/ 70 w 178"/>
              <a:gd name="T39" fmla="*/ 79 h 281"/>
              <a:gd name="T40" fmla="*/ 69 w 178"/>
              <a:gd name="T41" fmla="*/ 66 h 281"/>
              <a:gd name="T42" fmla="*/ 79 w 178"/>
              <a:gd name="T43" fmla="*/ 60 h 281"/>
              <a:gd name="T44" fmla="*/ 92 w 178"/>
              <a:gd name="T45" fmla="*/ 55 h 281"/>
              <a:gd name="T46" fmla="*/ 112 w 178"/>
              <a:gd name="T47" fmla="*/ 42 h 281"/>
              <a:gd name="T48" fmla="*/ 115 w 178"/>
              <a:gd name="T49" fmla="*/ 38 h 281"/>
              <a:gd name="T50" fmla="*/ 127 w 178"/>
              <a:gd name="T51" fmla="*/ 33 h 281"/>
              <a:gd name="T52" fmla="*/ 132 w 178"/>
              <a:gd name="T53" fmla="*/ 31 h 281"/>
              <a:gd name="T54" fmla="*/ 126 w 178"/>
              <a:gd name="T55" fmla="*/ 13 h 281"/>
              <a:gd name="T56" fmla="*/ 106 w 178"/>
              <a:gd name="T57" fmla="*/ 4 h 281"/>
              <a:gd name="T58" fmla="*/ 95 w 178"/>
              <a:gd name="T59" fmla="*/ 9 h 281"/>
              <a:gd name="T60" fmla="*/ 73 w 178"/>
              <a:gd name="T61" fmla="*/ 29 h 281"/>
              <a:gd name="T62" fmla="*/ 58 w 178"/>
              <a:gd name="T63" fmla="*/ 62 h 281"/>
              <a:gd name="T64" fmla="*/ 34 w 178"/>
              <a:gd name="T65" fmla="*/ 77 h 281"/>
              <a:gd name="T66" fmla="*/ 19 w 178"/>
              <a:gd name="T67" fmla="*/ 104 h 281"/>
              <a:gd name="T68" fmla="*/ 4 w 178"/>
              <a:gd name="T69" fmla="*/ 133 h 281"/>
              <a:gd name="T70" fmla="*/ 9 w 178"/>
              <a:gd name="T71" fmla="*/ 158 h 281"/>
              <a:gd name="T72" fmla="*/ 7 w 178"/>
              <a:gd name="T73" fmla="*/ 180 h 281"/>
              <a:gd name="T74" fmla="*/ 3 w 178"/>
              <a:gd name="T75" fmla="*/ 198 h 281"/>
              <a:gd name="T76" fmla="*/ 10 w 178"/>
              <a:gd name="T77" fmla="*/ 215 h 281"/>
              <a:gd name="T78" fmla="*/ 16 w 178"/>
              <a:gd name="T79" fmla="*/ 219 h 281"/>
              <a:gd name="T80" fmla="*/ 31 w 178"/>
              <a:gd name="T81" fmla="*/ 233 h 281"/>
              <a:gd name="T82" fmla="*/ 46 w 178"/>
              <a:gd name="T83" fmla="*/ 256 h 281"/>
              <a:gd name="T84" fmla="*/ 82 w 178"/>
              <a:gd name="T85" fmla="*/ 279 h 281"/>
              <a:gd name="T86" fmla="*/ 127 w 178"/>
              <a:gd name="T87" fmla="*/ 276 h 281"/>
              <a:gd name="T88" fmla="*/ 145 w 178"/>
              <a:gd name="T89" fmla="*/ 269 h 281"/>
              <a:gd name="T90" fmla="*/ 156 w 178"/>
              <a:gd name="T91" fmla="*/ 262 h 281"/>
              <a:gd name="T92" fmla="*/ 156 w 178"/>
              <a:gd name="T93" fmla="*/ 241 h 281"/>
              <a:gd name="T94" fmla="*/ 152 w 178"/>
              <a:gd name="T95" fmla="*/ 23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8" h="281">
                <a:moveTo>
                  <a:pt x="152" y="233"/>
                </a:moveTo>
                <a:cubicBezTo>
                  <a:pt x="151" y="231"/>
                  <a:pt x="149" y="229"/>
                  <a:pt x="149" y="226"/>
                </a:cubicBezTo>
                <a:cubicBezTo>
                  <a:pt x="149" y="223"/>
                  <a:pt x="151" y="221"/>
                  <a:pt x="153" y="220"/>
                </a:cubicBezTo>
                <a:cubicBezTo>
                  <a:pt x="155" y="219"/>
                  <a:pt x="157" y="219"/>
                  <a:pt x="159" y="219"/>
                </a:cubicBezTo>
                <a:cubicBezTo>
                  <a:pt x="159" y="219"/>
                  <a:pt x="159" y="219"/>
                  <a:pt x="160" y="218"/>
                </a:cubicBezTo>
                <a:cubicBezTo>
                  <a:pt x="160" y="217"/>
                  <a:pt x="160" y="216"/>
                  <a:pt x="160" y="214"/>
                </a:cubicBezTo>
                <a:cubicBezTo>
                  <a:pt x="160" y="213"/>
                  <a:pt x="160" y="212"/>
                  <a:pt x="160" y="211"/>
                </a:cubicBezTo>
                <a:cubicBezTo>
                  <a:pt x="160" y="211"/>
                  <a:pt x="159" y="211"/>
                  <a:pt x="158" y="211"/>
                </a:cubicBezTo>
                <a:cubicBezTo>
                  <a:pt x="157" y="210"/>
                  <a:pt x="155" y="209"/>
                  <a:pt x="154" y="208"/>
                </a:cubicBezTo>
                <a:cubicBezTo>
                  <a:pt x="153" y="207"/>
                  <a:pt x="152" y="207"/>
                  <a:pt x="152" y="205"/>
                </a:cubicBezTo>
                <a:cubicBezTo>
                  <a:pt x="152" y="204"/>
                  <a:pt x="150" y="200"/>
                  <a:pt x="149" y="199"/>
                </a:cubicBezTo>
                <a:cubicBezTo>
                  <a:pt x="147" y="197"/>
                  <a:pt x="146" y="195"/>
                  <a:pt x="146" y="192"/>
                </a:cubicBezTo>
                <a:cubicBezTo>
                  <a:pt x="146" y="191"/>
                  <a:pt x="146" y="190"/>
                  <a:pt x="147" y="189"/>
                </a:cubicBezTo>
                <a:cubicBezTo>
                  <a:pt x="149" y="187"/>
                  <a:pt x="150" y="187"/>
                  <a:pt x="151" y="186"/>
                </a:cubicBezTo>
                <a:cubicBezTo>
                  <a:pt x="152" y="186"/>
                  <a:pt x="153" y="185"/>
                  <a:pt x="154" y="185"/>
                </a:cubicBezTo>
                <a:cubicBezTo>
                  <a:pt x="155" y="184"/>
                  <a:pt x="156" y="183"/>
                  <a:pt x="158" y="183"/>
                </a:cubicBezTo>
                <a:cubicBezTo>
                  <a:pt x="159" y="183"/>
                  <a:pt x="160" y="183"/>
                  <a:pt x="161" y="183"/>
                </a:cubicBezTo>
                <a:cubicBezTo>
                  <a:pt x="161" y="184"/>
                  <a:pt x="162" y="184"/>
                  <a:pt x="164" y="184"/>
                </a:cubicBezTo>
                <a:cubicBezTo>
                  <a:pt x="170" y="184"/>
                  <a:pt x="172" y="182"/>
                  <a:pt x="175" y="182"/>
                </a:cubicBezTo>
                <a:cubicBezTo>
                  <a:pt x="175" y="182"/>
                  <a:pt x="176" y="182"/>
                  <a:pt x="177" y="181"/>
                </a:cubicBezTo>
                <a:cubicBezTo>
                  <a:pt x="177" y="180"/>
                  <a:pt x="178" y="177"/>
                  <a:pt x="178" y="172"/>
                </a:cubicBezTo>
                <a:cubicBezTo>
                  <a:pt x="178" y="171"/>
                  <a:pt x="178" y="169"/>
                  <a:pt x="178" y="168"/>
                </a:cubicBezTo>
                <a:cubicBezTo>
                  <a:pt x="178" y="163"/>
                  <a:pt x="177" y="160"/>
                  <a:pt x="177" y="158"/>
                </a:cubicBezTo>
                <a:cubicBezTo>
                  <a:pt x="177" y="157"/>
                  <a:pt x="177" y="157"/>
                  <a:pt x="177" y="157"/>
                </a:cubicBezTo>
                <a:cubicBezTo>
                  <a:pt x="176" y="157"/>
                  <a:pt x="175" y="157"/>
                  <a:pt x="174" y="157"/>
                </a:cubicBezTo>
                <a:cubicBezTo>
                  <a:pt x="174" y="157"/>
                  <a:pt x="174" y="157"/>
                  <a:pt x="173" y="157"/>
                </a:cubicBezTo>
                <a:cubicBezTo>
                  <a:pt x="171" y="157"/>
                  <a:pt x="169" y="156"/>
                  <a:pt x="168" y="154"/>
                </a:cubicBezTo>
                <a:cubicBezTo>
                  <a:pt x="167" y="152"/>
                  <a:pt x="167" y="150"/>
                  <a:pt x="167" y="148"/>
                </a:cubicBezTo>
                <a:cubicBezTo>
                  <a:pt x="167" y="148"/>
                  <a:pt x="167" y="147"/>
                  <a:pt x="167" y="147"/>
                </a:cubicBezTo>
                <a:cubicBezTo>
                  <a:pt x="167" y="147"/>
                  <a:pt x="166" y="147"/>
                  <a:pt x="166" y="147"/>
                </a:cubicBezTo>
                <a:cubicBezTo>
                  <a:pt x="164" y="146"/>
                  <a:pt x="162" y="146"/>
                  <a:pt x="160" y="145"/>
                </a:cubicBezTo>
                <a:cubicBezTo>
                  <a:pt x="159" y="144"/>
                  <a:pt x="157" y="143"/>
                  <a:pt x="157" y="141"/>
                </a:cubicBezTo>
                <a:cubicBezTo>
                  <a:pt x="157" y="141"/>
                  <a:pt x="157" y="141"/>
                  <a:pt x="157" y="140"/>
                </a:cubicBezTo>
                <a:cubicBezTo>
                  <a:pt x="157" y="140"/>
                  <a:pt x="156" y="140"/>
                  <a:pt x="155" y="139"/>
                </a:cubicBezTo>
                <a:cubicBezTo>
                  <a:pt x="154" y="138"/>
                  <a:pt x="152" y="137"/>
                  <a:pt x="149" y="135"/>
                </a:cubicBezTo>
                <a:cubicBezTo>
                  <a:pt x="144" y="132"/>
                  <a:pt x="138" y="129"/>
                  <a:pt x="133" y="125"/>
                </a:cubicBezTo>
                <a:cubicBezTo>
                  <a:pt x="132" y="123"/>
                  <a:pt x="127" y="119"/>
                  <a:pt x="121" y="115"/>
                </a:cubicBezTo>
                <a:cubicBezTo>
                  <a:pt x="114" y="110"/>
                  <a:pt x="107" y="105"/>
                  <a:pt x="99" y="100"/>
                </a:cubicBezTo>
                <a:cubicBezTo>
                  <a:pt x="85" y="90"/>
                  <a:pt x="71" y="81"/>
                  <a:pt x="71" y="81"/>
                </a:cubicBezTo>
                <a:cubicBezTo>
                  <a:pt x="70" y="80"/>
                  <a:pt x="70" y="80"/>
                  <a:pt x="70" y="79"/>
                </a:cubicBezTo>
                <a:cubicBezTo>
                  <a:pt x="70" y="79"/>
                  <a:pt x="68" y="73"/>
                  <a:pt x="68" y="69"/>
                </a:cubicBezTo>
                <a:cubicBezTo>
                  <a:pt x="68" y="69"/>
                  <a:pt x="68" y="68"/>
                  <a:pt x="69" y="66"/>
                </a:cubicBezTo>
                <a:cubicBezTo>
                  <a:pt x="70" y="65"/>
                  <a:pt x="72" y="64"/>
                  <a:pt x="74" y="63"/>
                </a:cubicBezTo>
                <a:cubicBezTo>
                  <a:pt x="76" y="62"/>
                  <a:pt x="78" y="61"/>
                  <a:pt x="79" y="60"/>
                </a:cubicBezTo>
                <a:cubicBezTo>
                  <a:pt x="81" y="58"/>
                  <a:pt x="83" y="57"/>
                  <a:pt x="85" y="57"/>
                </a:cubicBezTo>
                <a:cubicBezTo>
                  <a:pt x="87" y="56"/>
                  <a:pt x="89" y="56"/>
                  <a:pt x="92" y="55"/>
                </a:cubicBezTo>
                <a:cubicBezTo>
                  <a:pt x="98" y="52"/>
                  <a:pt x="103" y="52"/>
                  <a:pt x="109" y="45"/>
                </a:cubicBezTo>
                <a:cubicBezTo>
                  <a:pt x="111" y="43"/>
                  <a:pt x="112" y="42"/>
                  <a:pt x="112" y="42"/>
                </a:cubicBezTo>
                <a:cubicBezTo>
                  <a:pt x="113" y="41"/>
                  <a:pt x="113" y="41"/>
                  <a:pt x="113" y="40"/>
                </a:cubicBezTo>
                <a:cubicBezTo>
                  <a:pt x="114" y="39"/>
                  <a:pt x="114" y="38"/>
                  <a:pt x="115" y="38"/>
                </a:cubicBezTo>
                <a:cubicBezTo>
                  <a:pt x="116" y="37"/>
                  <a:pt x="117" y="37"/>
                  <a:pt x="118" y="37"/>
                </a:cubicBezTo>
                <a:cubicBezTo>
                  <a:pt x="121" y="35"/>
                  <a:pt x="125" y="34"/>
                  <a:pt x="127" y="33"/>
                </a:cubicBezTo>
                <a:cubicBezTo>
                  <a:pt x="130" y="32"/>
                  <a:pt x="132" y="31"/>
                  <a:pt x="132" y="31"/>
                </a:cubicBezTo>
                <a:cubicBezTo>
                  <a:pt x="132" y="31"/>
                  <a:pt x="132" y="31"/>
                  <a:pt x="132" y="31"/>
                </a:cubicBezTo>
                <a:cubicBezTo>
                  <a:pt x="132" y="30"/>
                  <a:pt x="131" y="26"/>
                  <a:pt x="129" y="22"/>
                </a:cubicBezTo>
                <a:cubicBezTo>
                  <a:pt x="128" y="19"/>
                  <a:pt x="127" y="15"/>
                  <a:pt x="126" y="13"/>
                </a:cubicBezTo>
                <a:cubicBezTo>
                  <a:pt x="125" y="10"/>
                  <a:pt x="124" y="9"/>
                  <a:pt x="123" y="8"/>
                </a:cubicBezTo>
                <a:cubicBezTo>
                  <a:pt x="115" y="9"/>
                  <a:pt x="112" y="5"/>
                  <a:pt x="106" y="4"/>
                </a:cubicBezTo>
                <a:cubicBezTo>
                  <a:pt x="97" y="3"/>
                  <a:pt x="101" y="0"/>
                  <a:pt x="96" y="1"/>
                </a:cubicBezTo>
                <a:cubicBezTo>
                  <a:pt x="91" y="2"/>
                  <a:pt x="96" y="7"/>
                  <a:pt x="95" y="9"/>
                </a:cubicBezTo>
                <a:cubicBezTo>
                  <a:pt x="94" y="11"/>
                  <a:pt x="88" y="17"/>
                  <a:pt x="82" y="21"/>
                </a:cubicBezTo>
                <a:cubicBezTo>
                  <a:pt x="76" y="26"/>
                  <a:pt x="74" y="27"/>
                  <a:pt x="73" y="29"/>
                </a:cubicBezTo>
                <a:cubicBezTo>
                  <a:pt x="72" y="31"/>
                  <a:pt x="66" y="36"/>
                  <a:pt x="62" y="44"/>
                </a:cubicBezTo>
                <a:cubicBezTo>
                  <a:pt x="59" y="51"/>
                  <a:pt x="65" y="56"/>
                  <a:pt x="58" y="62"/>
                </a:cubicBezTo>
                <a:cubicBezTo>
                  <a:pt x="51" y="69"/>
                  <a:pt x="52" y="67"/>
                  <a:pt x="46" y="70"/>
                </a:cubicBezTo>
                <a:cubicBezTo>
                  <a:pt x="41" y="73"/>
                  <a:pt x="37" y="75"/>
                  <a:pt x="34" y="77"/>
                </a:cubicBezTo>
                <a:cubicBezTo>
                  <a:pt x="30" y="79"/>
                  <a:pt x="31" y="84"/>
                  <a:pt x="28" y="89"/>
                </a:cubicBezTo>
                <a:cubicBezTo>
                  <a:pt x="24" y="94"/>
                  <a:pt x="21" y="98"/>
                  <a:pt x="19" y="104"/>
                </a:cubicBezTo>
                <a:cubicBezTo>
                  <a:pt x="18" y="109"/>
                  <a:pt x="13" y="109"/>
                  <a:pt x="10" y="116"/>
                </a:cubicBezTo>
                <a:cubicBezTo>
                  <a:pt x="7" y="122"/>
                  <a:pt x="4" y="131"/>
                  <a:pt x="4" y="133"/>
                </a:cubicBezTo>
                <a:cubicBezTo>
                  <a:pt x="4" y="136"/>
                  <a:pt x="7" y="144"/>
                  <a:pt x="5" y="146"/>
                </a:cubicBezTo>
                <a:cubicBezTo>
                  <a:pt x="4" y="149"/>
                  <a:pt x="6" y="151"/>
                  <a:pt x="9" y="158"/>
                </a:cubicBezTo>
                <a:cubicBezTo>
                  <a:pt x="13" y="165"/>
                  <a:pt x="9" y="163"/>
                  <a:pt x="7" y="167"/>
                </a:cubicBezTo>
                <a:cubicBezTo>
                  <a:pt x="5" y="172"/>
                  <a:pt x="8" y="176"/>
                  <a:pt x="7" y="180"/>
                </a:cubicBezTo>
                <a:cubicBezTo>
                  <a:pt x="7" y="184"/>
                  <a:pt x="0" y="190"/>
                  <a:pt x="0" y="193"/>
                </a:cubicBezTo>
                <a:cubicBezTo>
                  <a:pt x="0" y="195"/>
                  <a:pt x="2" y="195"/>
                  <a:pt x="3" y="198"/>
                </a:cubicBezTo>
                <a:cubicBezTo>
                  <a:pt x="4" y="201"/>
                  <a:pt x="6" y="207"/>
                  <a:pt x="7" y="208"/>
                </a:cubicBezTo>
                <a:cubicBezTo>
                  <a:pt x="7" y="209"/>
                  <a:pt x="9" y="213"/>
                  <a:pt x="10" y="215"/>
                </a:cubicBezTo>
                <a:cubicBezTo>
                  <a:pt x="11" y="218"/>
                  <a:pt x="13" y="216"/>
                  <a:pt x="17" y="216"/>
                </a:cubicBezTo>
                <a:cubicBezTo>
                  <a:pt x="21" y="215"/>
                  <a:pt x="16" y="217"/>
                  <a:pt x="16" y="219"/>
                </a:cubicBezTo>
                <a:cubicBezTo>
                  <a:pt x="17" y="221"/>
                  <a:pt x="19" y="222"/>
                  <a:pt x="22" y="226"/>
                </a:cubicBezTo>
                <a:cubicBezTo>
                  <a:pt x="25" y="229"/>
                  <a:pt x="27" y="230"/>
                  <a:pt x="31" y="233"/>
                </a:cubicBezTo>
                <a:cubicBezTo>
                  <a:pt x="34" y="236"/>
                  <a:pt x="33" y="237"/>
                  <a:pt x="33" y="242"/>
                </a:cubicBezTo>
                <a:cubicBezTo>
                  <a:pt x="33" y="247"/>
                  <a:pt x="39" y="254"/>
                  <a:pt x="46" y="256"/>
                </a:cubicBezTo>
                <a:cubicBezTo>
                  <a:pt x="53" y="259"/>
                  <a:pt x="63" y="270"/>
                  <a:pt x="71" y="275"/>
                </a:cubicBezTo>
                <a:cubicBezTo>
                  <a:pt x="80" y="281"/>
                  <a:pt x="79" y="280"/>
                  <a:pt x="82" y="279"/>
                </a:cubicBezTo>
                <a:cubicBezTo>
                  <a:pt x="85" y="278"/>
                  <a:pt x="95" y="275"/>
                  <a:pt x="102" y="272"/>
                </a:cubicBezTo>
                <a:cubicBezTo>
                  <a:pt x="108" y="270"/>
                  <a:pt x="119" y="272"/>
                  <a:pt x="127" y="276"/>
                </a:cubicBezTo>
                <a:cubicBezTo>
                  <a:pt x="134" y="280"/>
                  <a:pt x="131" y="275"/>
                  <a:pt x="134" y="273"/>
                </a:cubicBezTo>
                <a:cubicBezTo>
                  <a:pt x="136" y="272"/>
                  <a:pt x="144" y="269"/>
                  <a:pt x="145" y="269"/>
                </a:cubicBezTo>
                <a:cubicBezTo>
                  <a:pt x="146" y="269"/>
                  <a:pt x="148" y="268"/>
                  <a:pt x="152" y="264"/>
                </a:cubicBezTo>
                <a:cubicBezTo>
                  <a:pt x="154" y="263"/>
                  <a:pt x="155" y="263"/>
                  <a:pt x="156" y="262"/>
                </a:cubicBezTo>
                <a:cubicBezTo>
                  <a:pt x="156" y="246"/>
                  <a:pt x="156" y="246"/>
                  <a:pt x="156" y="246"/>
                </a:cubicBezTo>
                <a:cubicBezTo>
                  <a:pt x="156" y="245"/>
                  <a:pt x="156" y="243"/>
                  <a:pt x="156" y="241"/>
                </a:cubicBezTo>
                <a:cubicBezTo>
                  <a:pt x="156" y="239"/>
                  <a:pt x="156" y="238"/>
                  <a:pt x="156" y="237"/>
                </a:cubicBezTo>
                <a:cubicBezTo>
                  <a:pt x="155" y="236"/>
                  <a:pt x="154" y="235"/>
                  <a:pt x="152" y="233"/>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59" name="Freeform 173"/>
          <p:cNvSpPr/>
          <p:nvPr/>
        </p:nvSpPr>
        <p:spPr bwMode="auto">
          <a:xfrm>
            <a:off x="4151062" y="5603226"/>
            <a:ext cx="125584" cy="145603"/>
          </a:xfrm>
          <a:custGeom>
            <a:avLst/>
            <a:gdLst>
              <a:gd name="T0" fmla="*/ 33 w 38"/>
              <a:gd name="T1" fmla="*/ 12 h 44"/>
              <a:gd name="T2" fmla="*/ 33 w 38"/>
              <a:gd name="T3" fmla="*/ 12 h 44"/>
              <a:gd name="T4" fmla="*/ 29 w 38"/>
              <a:gd name="T5" fmla="*/ 11 h 44"/>
              <a:gd name="T6" fmla="*/ 24 w 38"/>
              <a:gd name="T7" fmla="*/ 8 h 44"/>
              <a:gd name="T8" fmla="*/ 18 w 38"/>
              <a:gd name="T9" fmla="*/ 6 h 44"/>
              <a:gd name="T10" fmla="*/ 15 w 38"/>
              <a:gd name="T11" fmla="*/ 3 h 44"/>
              <a:gd name="T12" fmla="*/ 11 w 38"/>
              <a:gd name="T13" fmla="*/ 0 h 44"/>
              <a:gd name="T14" fmla="*/ 10 w 38"/>
              <a:gd name="T15" fmla="*/ 0 h 44"/>
              <a:gd name="T16" fmla="*/ 0 w 38"/>
              <a:gd name="T17" fmla="*/ 27 h 44"/>
              <a:gd name="T18" fmla="*/ 2 w 38"/>
              <a:gd name="T19" fmla="*/ 32 h 44"/>
              <a:gd name="T20" fmla="*/ 3 w 38"/>
              <a:gd name="T21" fmla="*/ 35 h 44"/>
              <a:gd name="T22" fmla="*/ 11 w 38"/>
              <a:gd name="T23" fmla="*/ 39 h 44"/>
              <a:gd name="T24" fmla="*/ 29 w 38"/>
              <a:gd name="T25" fmla="*/ 42 h 44"/>
              <a:gd name="T26" fmla="*/ 37 w 38"/>
              <a:gd name="T27" fmla="*/ 36 h 44"/>
              <a:gd name="T28" fmla="*/ 37 w 38"/>
              <a:gd name="T29" fmla="*/ 33 h 44"/>
              <a:gd name="T30" fmla="*/ 38 w 38"/>
              <a:gd name="T31" fmla="*/ 27 h 44"/>
              <a:gd name="T32" fmla="*/ 37 w 38"/>
              <a:gd name="T33" fmla="*/ 22 h 44"/>
              <a:gd name="T34" fmla="*/ 33 w 38"/>
              <a:gd name="T35" fmla="*/ 1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44">
                <a:moveTo>
                  <a:pt x="33" y="12"/>
                </a:moveTo>
                <a:cubicBezTo>
                  <a:pt x="33" y="12"/>
                  <a:pt x="33" y="12"/>
                  <a:pt x="33" y="12"/>
                </a:cubicBezTo>
                <a:cubicBezTo>
                  <a:pt x="31" y="12"/>
                  <a:pt x="30" y="11"/>
                  <a:pt x="29" y="11"/>
                </a:cubicBezTo>
                <a:cubicBezTo>
                  <a:pt x="28" y="10"/>
                  <a:pt x="27" y="9"/>
                  <a:pt x="24" y="8"/>
                </a:cubicBezTo>
                <a:cubicBezTo>
                  <a:pt x="21" y="7"/>
                  <a:pt x="19" y="6"/>
                  <a:pt x="18" y="6"/>
                </a:cubicBezTo>
                <a:cubicBezTo>
                  <a:pt x="17" y="5"/>
                  <a:pt x="16" y="4"/>
                  <a:pt x="15" y="3"/>
                </a:cubicBezTo>
                <a:cubicBezTo>
                  <a:pt x="15" y="3"/>
                  <a:pt x="13" y="1"/>
                  <a:pt x="11" y="0"/>
                </a:cubicBezTo>
                <a:cubicBezTo>
                  <a:pt x="11" y="0"/>
                  <a:pt x="10" y="0"/>
                  <a:pt x="10" y="0"/>
                </a:cubicBezTo>
                <a:cubicBezTo>
                  <a:pt x="8" y="4"/>
                  <a:pt x="5" y="14"/>
                  <a:pt x="0" y="27"/>
                </a:cubicBezTo>
                <a:cubicBezTo>
                  <a:pt x="0" y="28"/>
                  <a:pt x="1" y="30"/>
                  <a:pt x="2" y="32"/>
                </a:cubicBezTo>
                <a:cubicBezTo>
                  <a:pt x="2" y="33"/>
                  <a:pt x="3" y="34"/>
                  <a:pt x="3" y="35"/>
                </a:cubicBezTo>
                <a:cubicBezTo>
                  <a:pt x="5" y="37"/>
                  <a:pt x="8" y="40"/>
                  <a:pt x="11" y="39"/>
                </a:cubicBezTo>
                <a:cubicBezTo>
                  <a:pt x="17" y="38"/>
                  <a:pt x="20" y="44"/>
                  <a:pt x="29" y="42"/>
                </a:cubicBezTo>
                <a:cubicBezTo>
                  <a:pt x="32" y="41"/>
                  <a:pt x="35" y="38"/>
                  <a:pt x="37" y="36"/>
                </a:cubicBezTo>
                <a:cubicBezTo>
                  <a:pt x="37" y="35"/>
                  <a:pt x="37" y="34"/>
                  <a:pt x="37" y="33"/>
                </a:cubicBezTo>
                <a:cubicBezTo>
                  <a:pt x="38" y="31"/>
                  <a:pt x="38" y="29"/>
                  <a:pt x="38" y="27"/>
                </a:cubicBezTo>
                <a:cubicBezTo>
                  <a:pt x="38" y="25"/>
                  <a:pt x="38" y="23"/>
                  <a:pt x="37" y="22"/>
                </a:cubicBezTo>
                <a:cubicBezTo>
                  <a:pt x="36" y="18"/>
                  <a:pt x="34" y="13"/>
                  <a:pt x="33" y="12"/>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60" name="Freeform 174"/>
          <p:cNvSpPr/>
          <p:nvPr/>
        </p:nvSpPr>
        <p:spPr bwMode="auto">
          <a:xfrm>
            <a:off x="7066778" y="3018759"/>
            <a:ext cx="1126610" cy="498693"/>
          </a:xfrm>
          <a:custGeom>
            <a:avLst/>
            <a:gdLst>
              <a:gd name="T0" fmla="*/ 2 w 341"/>
              <a:gd name="T1" fmla="*/ 73 h 151"/>
              <a:gd name="T2" fmla="*/ 20 w 341"/>
              <a:gd name="T3" fmla="*/ 89 h 151"/>
              <a:gd name="T4" fmla="*/ 43 w 341"/>
              <a:gd name="T5" fmla="*/ 90 h 151"/>
              <a:gd name="T6" fmla="*/ 55 w 341"/>
              <a:gd name="T7" fmla="*/ 91 h 151"/>
              <a:gd name="T8" fmla="*/ 58 w 341"/>
              <a:gd name="T9" fmla="*/ 103 h 151"/>
              <a:gd name="T10" fmla="*/ 56 w 341"/>
              <a:gd name="T11" fmla="*/ 110 h 151"/>
              <a:gd name="T12" fmla="*/ 42 w 341"/>
              <a:gd name="T13" fmla="*/ 115 h 151"/>
              <a:gd name="T14" fmla="*/ 38 w 341"/>
              <a:gd name="T15" fmla="*/ 119 h 151"/>
              <a:gd name="T16" fmla="*/ 44 w 341"/>
              <a:gd name="T17" fmla="*/ 127 h 151"/>
              <a:gd name="T18" fmla="*/ 46 w 341"/>
              <a:gd name="T19" fmla="*/ 130 h 151"/>
              <a:gd name="T20" fmla="*/ 69 w 341"/>
              <a:gd name="T21" fmla="*/ 138 h 151"/>
              <a:gd name="T22" fmla="*/ 76 w 341"/>
              <a:gd name="T23" fmla="*/ 112 h 151"/>
              <a:gd name="T24" fmla="*/ 102 w 341"/>
              <a:gd name="T25" fmla="*/ 102 h 151"/>
              <a:gd name="T26" fmla="*/ 123 w 341"/>
              <a:gd name="T27" fmla="*/ 120 h 151"/>
              <a:gd name="T28" fmla="*/ 165 w 341"/>
              <a:gd name="T29" fmla="*/ 127 h 151"/>
              <a:gd name="T30" fmla="*/ 171 w 341"/>
              <a:gd name="T31" fmla="*/ 147 h 151"/>
              <a:gd name="T32" fmla="*/ 182 w 341"/>
              <a:gd name="T33" fmla="*/ 151 h 151"/>
              <a:gd name="T34" fmla="*/ 201 w 341"/>
              <a:gd name="T35" fmla="*/ 138 h 151"/>
              <a:gd name="T36" fmla="*/ 218 w 341"/>
              <a:gd name="T37" fmla="*/ 133 h 151"/>
              <a:gd name="T38" fmla="*/ 227 w 341"/>
              <a:gd name="T39" fmla="*/ 128 h 151"/>
              <a:gd name="T40" fmla="*/ 247 w 341"/>
              <a:gd name="T41" fmla="*/ 129 h 151"/>
              <a:gd name="T42" fmla="*/ 276 w 341"/>
              <a:gd name="T43" fmla="*/ 133 h 151"/>
              <a:gd name="T44" fmla="*/ 284 w 341"/>
              <a:gd name="T45" fmla="*/ 137 h 151"/>
              <a:gd name="T46" fmla="*/ 286 w 341"/>
              <a:gd name="T47" fmla="*/ 125 h 151"/>
              <a:gd name="T48" fmla="*/ 281 w 341"/>
              <a:gd name="T49" fmla="*/ 115 h 151"/>
              <a:gd name="T50" fmla="*/ 281 w 341"/>
              <a:gd name="T51" fmla="*/ 109 h 151"/>
              <a:gd name="T52" fmla="*/ 297 w 341"/>
              <a:gd name="T53" fmla="*/ 106 h 151"/>
              <a:gd name="T54" fmla="*/ 302 w 341"/>
              <a:gd name="T55" fmla="*/ 106 h 151"/>
              <a:gd name="T56" fmla="*/ 304 w 341"/>
              <a:gd name="T57" fmla="*/ 92 h 151"/>
              <a:gd name="T58" fmla="*/ 314 w 341"/>
              <a:gd name="T59" fmla="*/ 86 h 151"/>
              <a:gd name="T60" fmla="*/ 326 w 341"/>
              <a:gd name="T61" fmla="*/ 83 h 151"/>
              <a:gd name="T62" fmla="*/ 337 w 341"/>
              <a:gd name="T63" fmla="*/ 70 h 151"/>
              <a:gd name="T64" fmla="*/ 340 w 341"/>
              <a:gd name="T65" fmla="*/ 63 h 151"/>
              <a:gd name="T66" fmla="*/ 338 w 341"/>
              <a:gd name="T67" fmla="*/ 61 h 151"/>
              <a:gd name="T68" fmla="*/ 320 w 341"/>
              <a:gd name="T69" fmla="*/ 62 h 151"/>
              <a:gd name="T70" fmla="*/ 300 w 341"/>
              <a:gd name="T71" fmla="*/ 50 h 151"/>
              <a:gd name="T72" fmla="*/ 286 w 341"/>
              <a:gd name="T73" fmla="*/ 46 h 151"/>
              <a:gd name="T74" fmla="*/ 271 w 341"/>
              <a:gd name="T75" fmla="*/ 39 h 151"/>
              <a:gd name="T76" fmla="*/ 251 w 341"/>
              <a:gd name="T77" fmla="*/ 12 h 151"/>
              <a:gd name="T78" fmla="*/ 229 w 341"/>
              <a:gd name="T79" fmla="*/ 18 h 151"/>
              <a:gd name="T80" fmla="*/ 226 w 341"/>
              <a:gd name="T81" fmla="*/ 15 h 151"/>
              <a:gd name="T82" fmla="*/ 223 w 341"/>
              <a:gd name="T83" fmla="*/ 13 h 151"/>
              <a:gd name="T84" fmla="*/ 204 w 341"/>
              <a:gd name="T85" fmla="*/ 5 h 151"/>
              <a:gd name="T86" fmla="*/ 198 w 341"/>
              <a:gd name="T87" fmla="*/ 0 h 151"/>
              <a:gd name="T88" fmla="*/ 163 w 341"/>
              <a:gd name="T89" fmla="*/ 7 h 151"/>
              <a:gd name="T90" fmla="*/ 128 w 341"/>
              <a:gd name="T91" fmla="*/ 14 h 151"/>
              <a:gd name="T92" fmla="*/ 129 w 341"/>
              <a:gd name="T93" fmla="*/ 17 h 151"/>
              <a:gd name="T94" fmla="*/ 123 w 341"/>
              <a:gd name="T95" fmla="*/ 30 h 151"/>
              <a:gd name="T96" fmla="*/ 116 w 341"/>
              <a:gd name="T97" fmla="*/ 34 h 151"/>
              <a:gd name="T98" fmla="*/ 125 w 341"/>
              <a:gd name="T99" fmla="*/ 48 h 151"/>
              <a:gd name="T100" fmla="*/ 103 w 341"/>
              <a:gd name="T101" fmla="*/ 52 h 151"/>
              <a:gd name="T102" fmla="*/ 77 w 341"/>
              <a:gd name="T103" fmla="*/ 49 h 151"/>
              <a:gd name="T104" fmla="*/ 61 w 341"/>
              <a:gd name="T105" fmla="*/ 49 h 151"/>
              <a:gd name="T106" fmla="*/ 33 w 341"/>
              <a:gd name="T107" fmla="*/ 45 h 151"/>
              <a:gd name="T108" fmla="*/ 20 w 341"/>
              <a:gd name="T109" fmla="*/ 55 h 151"/>
              <a:gd name="T110" fmla="*/ 20 w 341"/>
              <a:gd name="T111" fmla="*/ 60 h 151"/>
              <a:gd name="T112" fmla="*/ 14 w 341"/>
              <a:gd name="T113" fmla="*/ 62 h 151"/>
              <a:gd name="T114" fmla="*/ 7 w 341"/>
              <a:gd name="T115" fmla="*/ 54 h 151"/>
              <a:gd name="T116" fmla="*/ 0 w 341"/>
              <a:gd name="T117" fmla="*/ 7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1" h="151">
                <a:moveTo>
                  <a:pt x="0" y="71"/>
                </a:moveTo>
                <a:cubicBezTo>
                  <a:pt x="0" y="71"/>
                  <a:pt x="0" y="72"/>
                  <a:pt x="0" y="72"/>
                </a:cubicBezTo>
                <a:cubicBezTo>
                  <a:pt x="0" y="72"/>
                  <a:pt x="1" y="72"/>
                  <a:pt x="2" y="73"/>
                </a:cubicBezTo>
                <a:cubicBezTo>
                  <a:pt x="6" y="75"/>
                  <a:pt x="8" y="76"/>
                  <a:pt x="10" y="76"/>
                </a:cubicBezTo>
                <a:cubicBezTo>
                  <a:pt x="12" y="77"/>
                  <a:pt x="13" y="78"/>
                  <a:pt x="15" y="80"/>
                </a:cubicBezTo>
                <a:cubicBezTo>
                  <a:pt x="17" y="82"/>
                  <a:pt x="19" y="86"/>
                  <a:pt x="20" y="89"/>
                </a:cubicBezTo>
                <a:cubicBezTo>
                  <a:pt x="20" y="90"/>
                  <a:pt x="21" y="92"/>
                  <a:pt x="21" y="93"/>
                </a:cubicBezTo>
                <a:cubicBezTo>
                  <a:pt x="22" y="93"/>
                  <a:pt x="24" y="92"/>
                  <a:pt x="27" y="92"/>
                </a:cubicBezTo>
                <a:cubicBezTo>
                  <a:pt x="34" y="90"/>
                  <a:pt x="39" y="90"/>
                  <a:pt x="43" y="90"/>
                </a:cubicBezTo>
                <a:cubicBezTo>
                  <a:pt x="44" y="90"/>
                  <a:pt x="45" y="89"/>
                  <a:pt x="46" y="89"/>
                </a:cubicBezTo>
                <a:cubicBezTo>
                  <a:pt x="47" y="88"/>
                  <a:pt x="48" y="87"/>
                  <a:pt x="50" y="87"/>
                </a:cubicBezTo>
                <a:cubicBezTo>
                  <a:pt x="52" y="87"/>
                  <a:pt x="54" y="89"/>
                  <a:pt x="55" y="91"/>
                </a:cubicBezTo>
                <a:cubicBezTo>
                  <a:pt x="56" y="94"/>
                  <a:pt x="56" y="99"/>
                  <a:pt x="56" y="101"/>
                </a:cubicBezTo>
                <a:cubicBezTo>
                  <a:pt x="56" y="101"/>
                  <a:pt x="56" y="102"/>
                  <a:pt x="56" y="102"/>
                </a:cubicBezTo>
                <a:cubicBezTo>
                  <a:pt x="57" y="102"/>
                  <a:pt x="57" y="103"/>
                  <a:pt x="58" y="103"/>
                </a:cubicBezTo>
                <a:cubicBezTo>
                  <a:pt x="58" y="104"/>
                  <a:pt x="59" y="104"/>
                  <a:pt x="59" y="106"/>
                </a:cubicBezTo>
                <a:cubicBezTo>
                  <a:pt x="59" y="107"/>
                  <a:pt x="59" y="108"/>
                  <a:pt x="58" y="109"/>
                </a:cubicBezTo>
                <a:cubicBezTo>
                  <a:pt x="58" y="109"/>
                  <a:pt x="57" y="109"/>
                  <a:pt x="56" y="110"/>
                </a:cubicBezTo>
                <a:cubicBezTo>
                  <a:pt x="55" y="110"/>
                  <a:pt x="53" y="110"/>
                  <a:pt x="51" y="110"/>
                </a:cubicBezTo>
                <a:cubicBezTo>
                  <a:pt x="47" y="110"/>
                  <a:pt x="44" y="112"/>
                  <a:pt x="41" y="113"/>
                </a:cubicBezTo>
                <a:cubicBezTo>
                  <a:pt x="42" y="114"/>
                  <a:pt x="42" y="114"/>
                  <a:pt x="42" y="115"/>
                </a:cubicBezTo>
                <a:cubicBezTo>
                  <a:pt x="42" y="117"/>
                  <a:pt x="41" y="117"/>
                  <a:pt x="41" y="118"/>
                </a:cubicBezTo>
                <a:cubicBezTo>
                  <a:pt x="40" y="118"/>
                  <a:pt x="39" y="118"/>
                  <a:pt x="39" y="119"/>
                </a:cubicBezTo>
                <a:cubicBezTo>
                  <a:pt x="38" y="119"/>
                  <a:pt x="38" y="119"/>
                  <a:pt x="38" y="119"/>
                </a:cubicBezTo>
                <a:cubicBezTo>
                  <a:pt x="38" y="119"/>
                  <a:pt x="38" y="119"/>
                  <a:pt x="38" y="119"/>
                </a:cubicBezTo>
                <a:cubicBezTo>
                  <a:pt x="39" y="120"/>
                  <a:pt x="40" y="121"/>
                  <a:pt x="42" y="122"/>
                </a:cubicBezTo>
                <a:cubicBezTo>
                  <a:pt x="43" y="124"/>
                  <a:pt x="44" y="125"/>
                  <a:pt x="44" y="127"/>
                </a:cubicBezTo>
                <a:cubicBezTo>
                  <a:pt x="44" y="127"/>
                  <a:pt x="44" y="128"/>
                  <a:pt x="44" y="128"/>
                </a:cubicBezTo>
                <a:cubicBezTo>
                  <a:pt x="44" y="128"/>
                  <a:pt x="44" y="128"/>
                  <a:pt x="44" y="128"/>
                </a:cubicBezTo>
                <a:cubicBezTo>
                  <a:pt x="44" y="128"/>
                  <a:pt x="45" y="129"/>
                  <a:pt x="46" y="130"/>
                </a:cubicBezTo>
                <a:cubicBezTo>
                  <a:pt x="50" y="132"/>
                  <a:pt x="52" y="135"/>
                  <a:pt x="53" y="137"/>
                </a:cubicBezTo>
                <a:cubicBezTo>
                  <a:pt x="55" y="136"/>
                  <a:pt x="58" y="135"/>
                  <a:pt x="61" y="135"/>
                </a:cubicBezTo>
                <a:cubicBezTo>
                  <a:pt x="64" y="135"/>
                  <a:pt x="66" y="136"/>
                  <a:pt x="69" y="138"/>
                </a:cubicBezTo>
                <a:cubicBezTo>
                  <a:pt x="73" y="142"/>
                  <a:pt x="75" y="145"/>
                  <a:pt x="77" y="146"/>
                </a:cubicBezTo>
                <a:cubicBezTo>
                  <a:pt x="77" y="144"/>
                  <a:pt x="77" y="142"/>
                  <a:pt x="77" y="140"/>
                </a:cubicBezTo>
                <a:cubicBezTo>
                  <a:pt x="77" y="129"/>
                  <a:pt x="76" y="112"/>
                  <a:pt x="76" y="112"/>
                </a:cubicBezTo>
                <a:cubicBezTo>
                  <a:pt x="76" y="111"/>
                  <a:pt x="77" y="110"/>
                  <a:pt x="78" y="110"/>
                </a:cubicBezTo>
                <a:cubicBezTo>
                  <a:pt x="78" y="110"/>
                  <a:pt x="82" y="108"/>
                  <a:pt x="87" y="106"/>
                </a:cubicBezTo>
                <a:cubicBezTo>
                  <a:pt x="93" y="104"/>
                  <a:pt x="98" y="102"/>
                  <a:pt x="102" y="102"/>
                </a:cubicBezTo>
                <a:cubicBezTo>
                  <a:pt x="104" y="102"/>
                  <a:pt x="106" y="103"/>
                  <a:pt x="107" y="104"/>
                </a:cubicBezTo>
                <a:cubicBezTo>
                  <a:pt x="109" y="106"/>
                  <a:pt x="111" y="107"/>
                  <a:pt x="112" y="109"/>
                </a:cubicBezTo>
                <a:cubicBezTo>
                  <a:pt x="116" y="113"/>
                  <a:pt x="120" y="118"/>
                  <a:pt x="123" y="120"/>
                </a:cubicBezTo>
                <a:cubicBezTo>
                  <a:pt x="126" y="122"/>
                  <a:pt x="128" y="123"/>
                  <a:pt x="129" y="123"/>
                </a:cubicBezTo>
                <a:cubicBezTo>
                  <a:pt x="138" y="123"/>
                  <a:pt x="144" y="123"/>
                  <a:pt x="150" y="123"/>
                </a:cubicBezTo>
                <a:cubicBezTo>
                  <a:pt x="156" y="123"/>
                  <a:pt x="162" y="124"/>
                  <a:pt x="165" y="127"/>
                </a:cubicBezTo>
                <a:cubicBezTo>
                  <a:pt x="167" y="129"/>
                  <a:pt x="167" y="132"/>
                  <a:pt x="168" y="134"/>
                </a:cubicBezTo>
                <a:cubicBezTo>
                  <a:pt x="168" y="137"/>
                  <a:pt x="168" y="139"/>
                  <a:pt x="169" y="141"/>
                </a:cubicBezTo>
                <a:cubicBezTo>
                  <a:pt x="170" y="143"/>
                  <a:pt x="170" y="145"/>
                  <a:pt x="171" y="147"/>
                </a:cubicBezTo>
                <a:cubicBezTo>
                  <a:pt x="172" y="148"/>
                  <a:pt x="172" y="148"/>
                  <a:pt x="173" y="148"/>
                </a:cubicBezTo>
                <a:cubicBezTo>
                  <a:pt x="176" y="148"/>
                  <a:pt x="178" y="149"/>
                  <a:pt x="179" y="150"/>
                </a:cubicBezTo>
                <a:cubicBezTo>
                  <a:pt x="180" y="150"/>
                  <a:pt x="181" y="151"/>
                  <a:pt x="182" y="151"/>
                </a:cubicBezTo>
                <a:cubicBezTo>
                  <a:pt x="182" y="151"/>
                  <a:pt x="182" y="150"/>
                  <a:pt x="182" y="150"/>
                </a:cubicBezTo>
                <a:cubicBezTo>
                  <a:pt x="183" y="149"/>
                  <a:pt x="185" y="148"/>
                  <a:pt x="187" y="147"/>
                </a:cubicBezTo>
                <a:cubicBezTo>
                  <a:pt x="193" y="144"/>
                  <a:pt x="197" y="140"/>
                  <a:pt x="201" y="138"/>
                </a:cubicBezTo>
                <a:cubicBezTo>
                  <a:pt x="202" y="137"/>
                  <a:pt x="203" y="137"/>
                  <a:pt x="204" y="137"/>
                </a:cubicBezTo>
                <a:cubicBezTo>
                  <a:pt x="205" y="137"/>
                  <a:pt x="207" y="136"/>
                  <a:pt x="210" y="135"/>
                </a:cubicBezTo>
                <a:cubicBezTo>
                  <a:pt x="213" y="134"/>
                  <a:pt x="216" y="134"/>
                  <a:pt x="218" y="133"/>
                </a:cubicBezTo>
                <a:cubicBezTo>
                  <a:pt x="220" y="133"/>
                  <a:pt x="221" y="134"/>
                  <a:pt x="222" y="135"/>
                </a:cubicBezTo>
                <a:cubicBezTo>
                  <a:pt x="222" y="135"/>
                  <a:pt x="222" y="135"/>
                  <a:pt x="222" y="135"/>
                </a:cubicBezTo>
                <a:cubicBezTo>
                  <a:pt x="224" y="132"/>
                  <a:pt x="226" y="130"/>
                  <a:pt x="227" y="128"/>
                </a:cubicBezTo>
                <a:cubicBezTo>
                  <a:pt x="229" y="127"/>
                  <a:pt x="231" y="125"/>
                  <a:pt x="233" y="125"/>
                </a:cubicBezTo>
                <a:cubicBezTo>
                  <a:pt x="235" y="125"/>
                  <a:pt x="237" y="126"/>
                  <a:pt x="238" y="128"/>
                </a:cubicBezTo>
                <a:cubicBezTo>
                  <a:pt x="239" y="129"/>
                  <a:pt x="243" y="129"/>
                  <a:pt x="247" y="129"/>
                </a:cubicBezTo>
                <a:cubicBezTo>
                  <a:pt x="252" y="129"/>
                  <a:pt x="258" y="129"/>
                  <a:pt x="261" y="129"/>
                </a:cubicBezTo>
                <a:cubicBezTo>
                  <a:pt x="264" y="129"/>
                  <a:pt x="267" y="130"/>
                  <a:pt x="270" y="131"/>
                </a:cubicBezTo>
                <a:cubicBezTo>
                  <a:pt x="273" y="132"/>
                  <a:pt x="276" y="133"/>
                  <a:pt x="276" y="133"/>
                </a:cubicBezTo>
                <a:cubicBezTo>
                  <a:pt x="277" y="134"/>
                  <a:pt x="278" y="134"/>
                  <a:pt x="279" y="134"/>
                </a:cubicBezTo>
                <a:cubicBezTo>
                  <a:pt x="280" y="135"/>
                  <a:pt x="281" y="135"/>
                  <a:pt x="282" y="136"/>
                </a:cubicBezTo>
                <a:cubicBezTo>
                  <a:pt x="282" y="136"/>
                  <a:pt x="283" y="136"/>
                  <a:pt x="284" y="137"/>
                </a:cubicBezTo>
                <a:cubicBezTo>
                  <a:pt x="284" y="134"/>
                  <a:pt x="284" y="131"/>
                  <a:pt x="285" y="128"/>
                </a:cubicBezTo>
                <a:cubicBezTo>
                  <a:pt x="285" y="127"/>
                  <a:pt x="285" y="126"/>
                  <a:pt x="286" y="126"/>
                </a:cubicBezTo>
                <a:cubicBezTo>
                  <a:pt x="286" y="125"/>
                  <a:pt x="286" y="125"/>
                  <a:pt x="286" y="125"/>
                </a:cubicBezTo>
                <a:cubicBezTo>
                  <a:pt x="286" y="124"/>
                  <a:pt x="285" y="124"/>
                  <a:pt x="285" y="123"/>
                </a:cubicBezTo>
                <a:cubicBezTo>
                  <a:pt x="284" y="121"/>
                  <a:pt x="283" y="120"/>
                  <a:pt x="282" y="118"/>
                </a:cubicBezTo>
                <a:cubicBezTo>
                  <a:pt x="282" y="117"/>
                  <a:pt x="281" y="116"/>
                  <a:pt x="281" y="115"/>
                </a:cubicBezTo>
                <a:cubicBezTo>
                  <a:pt x="281" y="115"/>
                  <a:pt x="281" y="115"/>
                  <a:pt x="281" y="115"/>
                </a:cubicBezTo>
                <a:cubicBezTo>
                  <a:pt x="281" y="114"/>
                  <a:pt x="280" y="114"/>
                  <a:pt x="279" y="112"/>
                </a:cubicBezTo>
                <a:cubicBezTo>
                  <a:pt x="279" y="110"/>
                  <a:pt x="280" y="109"/>
                  <a:pt x="281" y="109"/>
                </a:cubicBezTo>
                <a:cubicBezTo>
                  <a:pt x="282" y="108"/>
                  <a:pt x="283" y="108"/>
                  <a:pt x="284" y="108"/>
                </a:cubicBezTo>
                <a:cubicBezTo>
                  <a:pt x="288" y="106"/>
                  <a:pt x="292" y="106"/>
                  <a:pt x="294" y="106"/>
                </a:cubicBezTo>
                <a:cubicBezTo>
                  <a:pt x="295" y="106"/>
                  <a:pt x="296" y="106"/>
                  <a:pt x="297" y="106"/>
                </a:cubicBezTo>
                <a:cubicBezTo>
                  <a:pt x="298" y="106"/>
                  <a:pt x="299" y="106"/>
                  <a:pt x="300" y="106"/>
                </a:cubicBezTo>
                <a:cubicBezTo>
                  <a:pt x="301" y="106"/>
                  <a:pt x="301" y="106"/>
                  <a:pt x="302" y="106"/>
                </a:cubicBezTo>
                <a:cubicBezTo>
                  <a:pt x="302" y="106"/>
                  <a:pt x="302" y="106"/>
                  <a:pt x="302" y="106"/>
                </a:cubicBezTo>
                <a:cubicBezTo>
                  <a:pt x="301" y="105"/>
                  <a:pt x="300" y="103"/>
                  <a:pt x="300" y="101"/>
                </a:cubicBezTo>
                <a:cubicBezTo>
                  <a:pt x="300" y="99"/>
                  <a:pt x="301" y="98"/>
                  <a:pt x="302" y="96"/>
                </a:cubicBezTo>
                <a:cubicBezTo>
                  <a:pt x="303" y="95"/>
                  <a:pt x="304" y="94"/>
                  <a:pt x="304" y="92"/>
                </a:cubicBezTo>
                <a:cubicBezTo>
                  <a:pt x="304" y="91"/>
                  <a:pt x="304" y="90"/>
                  <a:pt x="305" y="88"/>
                </a:cubicBezTo>
                <a:cubicBezTo>
                  <a:pt x="305" y="86"/>
                  <a:pt x="307" y="85"/>
                  <a:pt x="309" y="85"/>
                </a:cubicBezTo>
                <a:cubicBezTo>
                  <a:pt x="310" y="85"/>
                  <a:pt x="312" y="86"/>
                  <a:pt x="314" y="86"/>
                </a:cubicBezTo>
                <a:cubicBezTo>
                  <a:pt x="316" y="87"/>
                  <a:pt x="318" y="87"/>
                  <a:pt x="320" y="87"/>
                </a:cubicBezTo>
                <a:cubicBezTo>
                  <a:pt x="322" y="87"/>
                  <a:pt x="323" y="87"/>
                  <a:pt x="324" y="86"/>
                </a:cubicBezTo>
                <a:cubicBezTo>
                  <a:pt x="326" y="84"/>
                  <a:pt x="326" y="84"/>
                  <a:pt x="326" y="83"/>
                </a:cubicBezTo>
                <a:cubicBezTo>
                  <a:pt x="326" y="83"/>
                  <a:pt x="326" y="81"/>
                  <a:pt x="327" y="78"/>
                </a:cubicBezTo>
                <a:cubicBezTo>
                  <a:pt x="329" y="75"/>
                  <a:pt x="331" y="73"/>
                  <a:pt x="333" y="72"/>
                </a:cubicBezTo>
                <a:cubicBezTo>
                  <a:pt x="335" y="71"/>
                  <a:pt x="336" y="70"/>
                  <a:pt x="337" y="70"/>
                </a:cubicBezTo>
                <a:cubicBezTo>
                  <a:pt x="338" y="68"/>
                  <a:pt x="339" y="67"/>
                  <a:pt x="340" y="67"/>
                </a:cubicBezTo>
                <a:cubicBezTo>
                  <a:pt x="340" y="66"/>
                  <a:pt x="339" y="65"/>
                  <a:pt x="340" y="64"/>
                </a:cubicBezTo>
                <a:cubicBezTo>
                  <a:pt x="340" y="64"/>
                  <a:pt x="340" y="63"/>
                  <a:pt x="340" y="63"/>
                </a:cubicBezTo>
                <a:cubicBezTo>
                  <a:pt x="340" y="62"/>
                  <a:pt x="341" y="61"/>
                  <a:pt x="341" y="61"/>
                </a:cubicBezTo>
                <a:cubicBezTo>
                  <a:pt x="341" y="61"/>
                  <a:pt x="341" y="61"/>
                  <a:pt x="340" y="61"/>
                </a:cubicBezTo>
                <a:cubicBezTo>
                  <a:pt x="340" y="61"/>
                  <a:pt x="339" y="61"/>
                  <a:pt x="338" y="61"/>
                </a:cubicBezTo>
                <a:cubicBezTo>
                  <a:pt x="335" y="62"/>
                  <a:pt x="333" y="63"/>
                  <a:pt x="331" y="64"/>
                </a:cubicBezTo>
                <a:cubicBezTo>
                  <a:pt x="329" y="65"/>
                  <a:pt x="327" y="66"/>
                  <a:pt x="325" y="66"/>
                </a:cubicBezTo>
                <a:cubicBezTo>
                  <a:pt x="323" y="66"/>
                  <a:pt x="321" y="65"/>
                  <a:pt x="320" y="62"/>
                </a:cubicBezTo>
                <a:cubicBezTo>
                  <a:pt x="317" y="57"/>
                  <a:pt x="315" y="52"/>
                  <a:pt x="312" y="51"/>
                </a:cubicBezTo>
                <a:cubicBezTo>
                  <a:pt x="310" y="50"/>
                  <a:pt x="306" y="50"/>
                  <a:pt x="303" y="50"/>
                </a:cubicBezTo>
                <a:cubicBezTo>
                  <a:pt x="302" y="50"/>
                  <a:pt x="301" y="50"/>
                  <a:pt x="300" y="50"/>
                </a:cubicBezTo>
                <a:cubicBezTo>
                  <a:pt x="297" y="50"/>
                  <a:pt x="293" y="50"/>
                  <a:pt x="290" y="46"/>
                </a:cubicBezTo>
                <a:cubicBezTo>
                  <a:pt x="288" y="45"/>
                  <a:pt x="288" y="45"/>
                  <a:pt x="288" y="45"/>
                </a:cubicBezTo>
                <a:cubicBezTo>
                  <a:pt x="288" y="45"/>
                  <a:pt x="287" y="45"/>
                  <a:pt x="286" y="46"/>
                </a:cubicBezTo>
                <a:cubicBezTo>
                  <a:pt x="285" y="47"/>
                  <a:pt x="284" y="48"/>
                  <a:pt x="282" y="48"/>
                </a:cubicBezTo>
                <a:cubicBezTo>
                  <a:pt x="280" y="48"/>
                  <a:pt x="279" y="47"/>
                  <a:pt x="278" y="46"/>
                </a:cubicBezTo>
                <a:cubicBezTo>
                  <a:pt x="276" y="44"/>
                  <a:pt x="274" y="42"/>
                  <a:pt x="271" y="39"/>
                </a:cubicBezTo>
                <a:cubicBezTo>
                  <a:pt x="267" y="35"/>
                  <a:pt x="263" y="30"/>
                  <a:pt x="259" y="24"/>
                </a:cubicBezTo>
                <a:cubicBezTo>
                  <a:pt x="255" y="19"/>
                  <a:pt x="252" y="15"/>
                  <a:pt x="252" y="13"/>
                </a:cubicBezTo>
                <a:cubicBezTo>
                  <a:pt x="251" y="12"/>
                  <a:pt x="251" y="12"/>
                  <a:pt x="251" y="12"/>
                </a:cubicBezTo>
                <a:cubicBezTo>
                  <a:pt x="251" y="12"/>
                  <a:pt x="251" y="12"/>
                  <a:pt x="251" y="12"/>
                </a:cubicBezTo>
                <a:cubicBezTo>
                  <a:pt x="250" y="12"/>
                  <a:pt x="249" y="12"/>
                  <a:pt x="247" y="13"/>
                </a:cubicBezTo>
                <a:cubicBezTo>
                  <a:pt x="239" y="17"/>
                  <a:pt x="229" y="18"/>
                  <a:pt x="229" y="18"/>
                </a:cubicBezTo>
                <a:cubicBezTo>
                  <a:pt x="228" y="19"/>
                  <a:pt x="227" y="18"/>
                  <a:pt x="227" y="18"/>
                </a:cubicBezTo>
                <a:cubicBezTo>
                  <a:pt x="226" y="17"/>
                  <a:pt x="226" y="16"/>
                  <a:pt x="226" y="16"/>
                </a:cubicBezTo>
                <a:cubicBezTo>
                  <a:pt x="226" y="16"/>
                  <a:pt x="226" y="16"/>
                  <a:pt x="226" y="15"/>
                </a:cubicBezTo>
                <a:cubicBezTo>
                  <a:pt x="226" y="15"/>
                  <a:pt x="226" y="15"/>
                  <a:pt x="226" y="15"/>
                </a:cubicBezTo>
                <a:cubicBezTo>
                  <a:pt x="226" y="14"/>
                  <a:pt x="226" y="14"/>
                  <a:pt x="226" y="13"/>
                </a:cubicBezTo>
                <a:cubicBezTo>
                  <a:pt x="225" y="13"/>
                  <a:pt x="225" y="13"/>
                  <a:pt x="223" y="13"/>
                </a:cubicBezTo>
                <a:cubicBezTo>
                  <a:pt x="220" y="13"/>
                  <a:pt x="217" y="14"/>
                  <a:pt x="213" y="14"/>
                </a:cubicBezTo>
                <a:cubicBezTo>
                  <a:pt x="212" y="14"/>
                  <a:pt x="209" y="13"/>
                  <a:pt x="208" y="12"/>
                </a:cubicBezTo>
                <a:cubicBezTo>
                  <a:pt x="206" y="10"/>
                  <a:pt x="205" y="7"/>
                  <a:pt x="204" y="5"/>
                </a:cubicBezTo>
                <a:cubicBezTo>
                  <a:pt x="203" y="3"/>
                  <a:pt x="202" y="2"/>
                  <a:pt x="201" y="1"/>
                </a:cubicBezTo>
                <a:cubicBezTo>
                  <a:pt x="201" y="1"/>
                  <a:pt x="201" y="1"/>
                  <a:pt x="200" y="1"/>
                </a:cubicBezTo>
                <a:cubicBezTo>
                  <a:pt x="200" y="0"/>
                  <a:pt x="199" y="0"/>
                  <a:pt x="198" y="0"/>
                </a:cubicBezTo>
                <a:cubicBezTo>
                  <a:pt x="197" y="0"/>
                  <a:pt x="195" y="0"/>
                  <a:pt x="192" y="0"/>
                </a:cubicBezTo>
                <a:cubicBezTo>
                  <a:pt x="190" y="0"/>
                  <a:pt x="187" y="0"/>
                  <a:pt x="185" y="0"/>
                </a:cubicBezTo>
                <a:cubicBezTo>
                  <a:pt x="181" y="0"/>
                  <a:pt x="173" y="5"/>
                  <a:pt x="163" y="7"/>
                </a:cubicBezTo>
                <a:cubicBezTo>
                  <a:pt x="154" y="9"/>
                  <a:pt x="148" y="15"/>
                  <a:pt x="139" y="15"/>
                </a:cubicBezTo>
                <a:cubicBezTo>
                  <a:pt x="138" y="15"/>
                  <a:pt x="136" y="15"/>
                  <a:pt x="135" y="15"/>
                </a:cubicBezTo>
                <a:cubicBezTo>
                  <a:pt x="132" y="14"/>
                  <a:pt x="130" y="14"/>
                  <a:pt x="128" y="14"/>
                </a:cubicBezTo>
                <a:cubicBezTo>
                  <a:pt x="127" y="14"/>
                  <a:pt x="126" y="14"/>
                  <a:pt x="125" y="14"/>
                </a:cubicBezTo>
                <a:cubicBezTo>
                  <a:pt x="125" y="14"/>
                  <a:pt x="125" y="14"/>
                  <a:pt x="125" y="14"/>
                </a:cubicBezTo>
                <a:cubicBezTo>
                  <a:pt x="126" y="15"/>
                  <a:pt x="128" y="16"/>
                  <a:pt x="129" y="17"/>
                </a:cubicBezTo>
                <a:cubicBezTo>
                  <a:pt x="130" y="18"/>
                  <a:pt x="131" y="19"/>
                  <a:pt x="131" y="21"/>
                </a:cubicBezTo>
                <a:cubicBezTo>
                  <a:pt x="131" y="22"/>
                  <a:pt x="130" y="23"/>
                  <a:pt x="130" y="24"/>
                </a:cubicBezTo>
                <a:cubicBezTo>
                  <a:pt x="127" y="26"/>
                  <a:pt x="125" y="29"/>
                  <a:pt x="123" y="30"/>
                </a:cubicBezTo>
                <a:cubicBezTo>
                  <a:pt x="123" y="31"/>
                  <a:pt x="122" y="31"/>
                  <a:pt x="121" y="31"/>
                </a:cubicBezTo>
                <a:cubicBezTo>
                  <a:pt x="120" y="32"/>
                  <a:pt x="120" y="32"/>
                  <a:pt x="119" y="32"/>
                </a:cubicBezTo>
                <a:cubicBezTo>
                  <a:pt x="117" y="33"/>
                  <a:pt x="116" y="34"/>
                  <a:pt x="116" y="34"/>
                </a:cubicBezTo>
                <a:cubicBezTo>
                  <a:pt x="118" y="37"/>
                  <a:pt x="122" y="39"/>
                  <a:pt x="124" y="42"/>
                </a:cubicBezTo>
                <a:cubicBezTo>
                  <a:pt x="125" y="43"/>
                  <a:pt x="126" y="44"/>
                  <a:pt x="126" y="46"/>
                </a:cubicBezTo>
                <a:cubicBezTo>
                  <a:pt x="126" y="47"/>
                  <a:pt x="126" y="48"/>
                  <a:pt x="125" y="48"/>
                </a:cubicBezTo>
                <a:cubicBezTo>
                  <a:pt x="123" y="50"/>
                  <a:pt x="121" y="51"/>
                  <a:pt x="118" y="52"/>
                </a:cubicBezTo>
                <a:cubicBezTo>
                  <a:pt x="115" y="53"/>
                  <a:pt x="112" y="54"/>
                  <a:pt x="110" y="54"/>
                </a:cubicBezTo>
                <a:cubicBezTo>
                  <a:pt x="107" y="54"/>
                  <a:pt x="106" y="53"/>
                  <a:pt x="103" y="52"/>
                </a:cubicBezTo>
                <a:cubicBezTo>
                  <a:pt x="101" y="50"/>
                  <a:pt x="99" y="50"/>
                  <a:pt x="97" y="50"/>
                </a:cubicBezTo>
                <a:cubicBezTo>
                  <a:pt x="92" y="50"/>
                  <a:pt x="87" y="49"/>
                  <a:pt x="83" y="49"/>
                </a:cubicBezTo>
                <a:cubicBezTo>
                  <a:pt x="81" y="49"/>
                  <a:pt x="78" y="49"/>
                  <a:pt x="77" y="49"/>
                </a:cubicBezTo>
                <a:cubicBezTo>
                  <a:pt x="75" y="50"/>
                  <a:pt x="74" y="50"/>
                  <a:pt x="73" y="51"/>
                </a:cubicBezTo>
                <a:cubicBezTo>
                  <a:pt x="72" y="51"/>
                  <a:pt x="71" y="52"/>
                  <a:pt x="69" y="52"/>
                </a:cubicBezTo>
                <a:cubicBezTo>
                  <a:pt x="67" y="52"/>
                  <a:pt x="65" y="51"/>
                  <a:pt x="61" y="49"/>
                </a:cubicBezTo>
                <a:cubicBezTo>
                  <a:pt x="53" y="44"/>
                  <a:pt x="50" y="44"/>
                  <a:pt x="46" y="44"/>
                </a:cubicBezTo>
                <a:cubicBezTo>
                  <a:pt x="36" y="44"/>
                  <a:pt x="36" y="44"/>
                  <a:pt x="36" y="44"/>
                </a:cubicBezTo>
                <a:cubicBezTo>
                  <a:pt x="36" y="43"/>
                  <a:pt x="35" y="44"/>
                  <a:pt x="33" y="45"/>
                </a:cubicBezTo>
                <a:cubicBezTo>
                  <a:pt x="31" y="46"/>
                  <a:pt x="30" y="47"/>
                  <a:pt x="29" y="48"/>
                </a:cubicBezTo>
                <a:cubicBezTo>
                  <a:pt x="28" y="49"/>
                  <a:pt x="25" y="50"/>
                  <a:pt x="23" y="52"/>
                </a:cubicBezTo>
                <a:cubicBezTo>
                  <a:pt x="21" y="53"/>
                  <a:pt x="20" y="54"/>
                  <a:pt x="20" y="55"/>
                </a:cubicBezTo>
                <a:cubicBezTo>
                  <a:pt x="20" y="55"/>
                  <a:pt x="20" y="55"/>
                  <a:pt x="20" y="55"/>
                </a:cubicBezTo>
                <a:cubicBezTo>
                  <a:pt x="20" y="55"/>
                  <a:pt x="20" y="55"/>
                  <a:pt x="20" y="55"/>
                </a:cubicBezTo>
                <a:cubicBezTo>
                  <a:pt x="20" y="56"/>
                  <a:pt x="20" y="58"/>
                  <a:pt x="20" y="60"/>
                </a:cubicBezTo>
                <a:cubicBezTo>
                  <a:pt x="20" y="60"/>
                  <a:pt x="20" y="61"/>
                  <a:pt x="20" y="62"/>
                </a:cubicBezTo>
                <a:cubicBezTo>
                  <a:pt x="19" y="63"/>
                  <a:pt x="18" y="63"/>
                  <a:pt x="17" y="63"/>
                </a:cubicBezTo>
                <a:cubicBezTo>
                  <a:pt x="16" y="63"/>
                  <a:pt x="15" y="63"/>
                  <a:pt x="14" y="62"/>
                </a:cubicBezTo>
                <a:cubicBezTo>
                  <a:pt x="11" y="61"/>
                  <a:pt x="10" y="59"/>
                  <a:pt x="9" y="57"/>
                </a:cubicBezTo>
                <a:cubicBezTo>
                  <a:pt x="9" y="55"/>
                  <a:pt x="8" y="54"/>
                  <a:pt x="7" y="53"/>
                </a:cubicBezTo>
                <a:cubicBezTo>
                  <a:pt x="7" y="53"/>
                  <a:pt x="7" y="53"/>
                  <a:pt x="7" y="54"/>
                </a:cubicBezTo>
                <a:cubicBezTo>
                  <a:pt x="3" y="57"/>
                  <a:pt x="3" y="58"/>
                  <a:pt x="3" y="60"/>
                </a:cubicBezTo>
                <a:cubicBezTo>
                  <a:pt x="3" y="61"/>
                  <a:pt x="4" y="62"/>
                  <a:pt x="4" y="64"/>
                </a:cubicBezTo>
                <a:cubicBezTo>
                  <a:pt x="3" y="68"/>
                  <a:pt x="1" y="70"/>
                  <a:pt x="0" y="71"/>
                </a:cubicBezTo>
                <a:cubicBezTo>
                  <a:pt x="0" y="71"/>
                  <a:pt x="0" y="71"/>
                  <a:pt x="0" y="71"/>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61" name="Freeform 175"/>
          <p:cNvSpPr/>
          <p:nvPr/>
        </p:nvSpPr>
        <p:spPr bwMode="auto">
          <a:xfrm>
            <a:off x="4260264" y="4565799"/>
            <a:ext cx="65521" cy="92823"/>
          </a:xfrm>
          <a:custGeom>
            <a:avLst/>
            <a:gdLst>
              <a:gd name="T0" fmla="*/ 4 w 20"/>
              <a:gd name="T1" fmla="*/ 28 h 28"/>
              <a:gd name="T2" fmla="*/ 8 w 20"/>
              <a:gd name="T3" fmla="*/ 28 h 28"/>
              <a:gd name="T4" fmla="*/ 13 w 20"/>
              <a:gd name="T5" fmla="*/ 26 h 28"/>
              <a:gd name="T6" fmla="*/ 15 w 20"/>
              <a:gd name="T7" fmla="*/ 24 h 28"/>
              <a:gd name="T8" fmla="*/ 15 w 20"/>
              <a:gd name="T9" fmla="*/ 23 h 28"/>
              <a:gd name="T10" fmla="*/ 17 w 20"/>
              <a:gd name="T11" fmla="*/ 20 h 28"/>
              <a:gd name="T12" fmla="*/ 20 w 20"/>
              <a:gd name="T13" fmla="*/ 11 h 28"/>
              <a:gd name="T14" fmla="*/ 17 w 20"/>
              <a:gd name="T15" fmla="*/ 9 h 28"/>
              <a:gd name="T16" fmla="*/ 4 w 20"/>
              <a:gd name="T17" fmla="*/ 0 h 28"/>
              <a:gd name="T18" fmla="*/ 2 w 20"/>
              <a:gd name="T19" fmla="*/ 5 h 28"/>
              <a:gd name="T20" fmla="*/ 1 w 20"/>
              <a:gd name="T21" fmla="*/ 7 h 28"/>
              <a:gd name="T22" fmla="*/ 0 w 20"/>
              <a:gd name="T23" fmla="*/ 10 h 28"/>
              <a:gd name="T24" fmla="*/ 0 w 20"/>
              <a:gd name="T25" fmla="*/ 15 h 28"/>
              <a:gd name="T26" fmla="*/ 1 w 20"/>
              <a:gd name="T27" fmla="*/ 18 h 28"/>
              <a:gd name="T28" fmla="*/ 1 w 20"/>
              <a:gd name="T29" fmla="*/ 18 h 28"/>
              <a:gd name="T30" fmla="*/ 2 w 20"/>
              <a:gd name="T31" fmla="*/ 20 h 28"/>
              <a:gd name="T32" fmla="*/ 3 w 20"/>
              <a:gd name="T33" fmla="*/ 25 h 28"/>
              <a:gd name="T34" fmla="*/ 2 w 20"/>
              <a:gd name="T35" fmla="*/ 28 h 28"/>
              <a:gd name="T36" fmla="*/ 4 w 20"/>
              <a:gd name="T3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28">
                <a:moveTo>
                  <a:pt x="4" y="28"/>
                </a:moveTo>
                <a:cubicBezTo>
                  <a:pt x="5" y="28"/>
                  <a:pt x="7" y="28"/>
                  <a:pt x="8" y="28"/>
                </a:cubicBezTo>
                <a:cubicBezTo>
                  <a:pt x="10" y="28"/>
                  <a:pt x="11" y="28"/>
                  <a:pt x="13" y="26"/>
                </a:cubicBezTo>
                <a:cubicBezTo>
                  <a:pt x="14" y="25"/>
                  <a:pt x="15" y="24"/>
                  <a:pt x="15" y="24"/>
                </a:cubicBezTo>
                <a:cubicBezTo>
                  <a:pt x="15" y="23"/>
                  <a:pt x="15" y="23"/>
                  <a:pt x="15" y="23"/>
                </a:cubicBezTo>
                <a:cubicBezTo>
                  <a:pt x="15" y="23"/>
                  <a:pt x="15" y="22"/>
                  <a:pt x="17" y="20"/>
                </a:cubicBezTo>
                <a:cubicBezTo>
                  <a:pt x="18" y="17"/>
                  <a:pt x="20" y="13"/>
                  <a:pt x="20" y="11"/>
                </a:cubicBezTo>
                <a:cubicBezTo>
                  <a:pt x="19" y="10"/>
                  <a:pt x="18" y="10"/>
                  <a:pt x="17" y="9"/>
                </a:cubicBezTo>
                <a:cubicBezTo>
                  <a:pt x="6" y="1"/>
                  <a:pt x="14" y="1"/>
                  <a:pt x="4" y="0"/>
                </a:cubicBezTo>
                <a:cubicBezTo>
                  <a:pt x="4" y="3"/>
                  <a:pt x="3" y="4"/>
                  <a:pt x="2" y="5"/>
                </a:cubicBezTo>
                <a:cubicBezTo>
                  <a:pt x="2" y="6"/>
                  <a:pt x="2" y="5"/>
                  <a:pt x="1" y="7"/>
                </a:cubicBezTo>
                <a:cubicBezTo>
                  <a:pt x="0" y="9"/>
                  <a:pt x="0" y="10"/>
                  <a:pt x="0" y="10"/>
                </a:cubicBezTo>
                <a:cubicBezTo>
                  <a:pt x="0" y="10"/>
                  <a:pt x="0" y="11"/>
                  <a:pt x="0" y="15"/>
                </a:cubicBezTo>
                <a:cubicBezTo>
                  <a:pt x="0" y="17"/>
                  <a:pt x="1" y="18"/>
                  <a:pt x="1" y="18"/>
                </a:cubicBezTo>
                <a:cubicBezTo>
                  <a:pt x="1" y="18"/>
                  <a:pt x="1" y="18"/>
                  <a:pt x="1" y="18"/>
                </a:cubicBezTo>
                <a:cubicBezTo>
                  <a:pt x="1" y="19"/>
                  <a:pt x="2" y="19"/>
                  <a:pt x="2" y="20"/>
                </a:cubicBezTo>
                <a:cubicBezTo>
                  <a:pt x="2" y="22"/>
                  <a:pt x="3" y="23"/>
                  <a:pt x="3" y="25"/>
                </a:cubicBezTo>
                <a:cubicBezTo>
                  <a:pt x="3" y="26"/>
                  <a:pt x="3" y="27"/>
                  <a:pt x="2" y="28"/>
                </a:cubicBezTo>
                <a:cubicBezTo>
                  <a:pt x="2" y="28"/>
                  <a:pt x="3" y="28"/>
                  <a:pt x="4" y="28"/>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62" name="Freeform 176"/>
          <p:cNvSpPr/>
          <p:nvPr/>
        </p:nvSpPr>
        <p:spPr bwMode="auto">
          <a:xfrm>
            <a:off x="6096693" y="4902508"/>
            <a:ext cx="342169" cy="331248"/>
          </a:xfrm>
          <a:custGeom>
            <a:avLst/>
            <a:gdLst>
              <a:gd name="T0" fmla="*/ 14 w 104"/>
              <a:gd name="T1" fmla="*/ 90 h 100"/>
              <a:gd name="T2" fmla="*/ 17 w 104"/>
              <a:gd name="T3" fmla="*/ 95 h 100"/>
              <a:gd name="T4" fmla="*/ 20 w 104"/>
              <a:gd name="T5" fmla="*/ 95 h 100"/>
              <a:gd name="T6" fmla="*/ 47 w 104"/>
              <a:gd name="T7" fmla="*/ 94 h 100"/>
              <a:gd name="T8" fmla="*/ 60 w 104"/>
              <a:gd name="T9" fmla="*/ 94 h 100"/>
              <a:gd name="T10" fmla="*/ 70 w 104"/>
              <a:gd name="T11" fmla="*/ 97 h 100"/>
              <a:gd name="T12" fmla="*/ 78 w 104"/>
              <a:gd name="T13" fmla="*/ 98 h 100"/>
              <a:gd name="T14" fmla="*/ 85 w 104"/>
              <a:gd name="T15" fmla="*/ 98 h 100"/>
              <a:gd name="T16" fmla="*/ 96 w 104"/>
              <a:gd name="T17" fmla="*/ 100 h 100"/>
              <a:gd name="T18" fmla="*/ 95 w 104"/>
              <a:gd name="T19" fmla="*/ 99 h 100"/>
              <a:gd name="T20" fmla="*/ 90 w 104"/>
              <a:gd name="T21" fmla="*/ 90 h 100"/>
              <a:gd name="T22" fmla="*/ 85 w 104"/>
              <a:gd name="T23" fmla="*/ 73 h 100"/>
              <a:gd name="T24" fmla="*/ 84 w 104"/>
              <a:gd name="T25" fmla="*/ 60 h 100"/>
              <a:gd name="T26" fmla="*/ 94 w 104"/>
              <a:gd name="T27" fmla="*/ 56 h 100"/>
              <a:gd name="T28" fmla="*/ 97 w 104"/>
              <a:gd name="T29" fmla="*/ 53 h 100"/>
              <a:gd name="T30" fmla="*/ 104 w 104"/>
              <a:gd name="T31" fmla="*/ 46 h 100"/>
              <a:gd name="T32" fmla="*/ 104 w 104"/>
              <a:gd name="T33" fmla="*/ 44 h 100"/>
              <a:gd name="T34" fmla="*/ 89 w 104"/>
              <a:gd name="T35" fmla="*/ 44 h 100"/>
              <a:gd name="T36" fmla="*/ 83 w 104"/>
              <a:gd name="T37" fmla="*/ 40 h 100"/>
              <a:gd name="T38" fmla="*/ 86 w 104"/>
              <a:gd name="T39" fmla="*/ 35 h 100"/>
              <a:gd name="T40" fmla="*/ 87 w 104"/>
              <a:gd name="T41" fmla="*/ 30 h 100"/>
              <a:gd name="T42" fmla="*/ 79 w 104"/>
              <a:gd name="T43" fmla="*/ 9 h 100"/>
              <a:gd name="T44" fmla="*/ 75 w 104"/>
              <a:gd name="T45" fmla="*/ 9 h 100"/>
              <a:gd name="T46" fmla="*/ 70 w 104"/>
              <a:gd name="T47" fmla="*/ 8 h 100"/>
              <a:gd name="T48" fmla="*/ 61 w 104"/>
              <a:gd name="T49" fmla="*/ 15 h 100"/>
              <a:gd name="T50" fmla="*/ 48 w 104"/>
              <a:gd name="T51" fmla="*/ 13 h 100"/>
              <a:gd name="T52" fmla="*/ 41 w 104"/>
              <a:gd name="T53" fmla="*/ 4 h 100"/>
              <a:gd name="T54" fmla="*/ 22 w 104"/>
              <a:gd name="T55" fmla="*/ 1 h 100"/>
              <a:gd name="T56" fmla="*/ 8 w 104"/>
              <a:gd name="T57" fmla="*/ 1 h 100"/>
              <a:gd name="T58" fmla="*/ 13 w 104"/>
              <a:gd name="T59" fmla="*/ 19 h 100"/>
              <a:gd name="T60" fmla="*/ 19 w 104"/>
              <a:gd name="T61" fmla="*/ 40 h 100"/>
              <a:gd name="T62" fmla="*/ 7 w 104"/>
              <a:gd name="T63" fmla="*/ 64 h 100"/>
              <a:gd name="T64" fmla="*/ 1 w 104"/>
              <a:gd name="T65" fmla="*/ 92 h 100"/>
              <a:gd name="T66" fmla="*/ 11 w 104"/>
              <a:gd name="T67" fmla="*/ 8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4" h="100">
                <a:moveTo>
                  <a:pt x="11" y="89"/>
                </a:moveTo>
                <a:cubicBezTo>
                  <a:pt x="12" y="89"/>
                  <a:pt x="14" y="90"/>
                  <a:pt x="14" y="90"/>
                </a:cubicBezTo>
                <a:cubicBezTo>
                  <a:pt x="15" y="91"/>
                  <a:pt x="15" y="92"/>
                  <a:pt x="16" y="92"/>
                </a:cubicBezTo>
                <a:cubicBezTo>
                  <a:pt x="16" y="94"/>
                  <a:pt x="17" y="95"/>
                  <a:pt x="17" y="95"/>
                </a:cubicBezTo>
                <a:cubicBezTo>
                  <a:pt x="17" y="95"/>
                  <a:pt x="18" y="95"/>
                  <a:pt x="19" y="95"/>
                </a:cubicBezTo>
                <a:cubicBezTo>
                  <a:pt x="19" y="95"/>
                  <a:pt x="20" y="95"/>
                  <a:pt x="20" y="95"/>
                </a:cubicBezTo>
                <a:cubicBezTo>
                  <a:pt x="26" y="94"/>
                  <a:pt x="31" y="93"/>
                  <a:pt x="37" y="93"/>
                </a:cubicBezTo>
                <a:cubicBezTo>
                  <a:pt x="40" y="93"/>
                  <a:pt x="43" y="94"/>
                  <a:pt x="47" y="94"/>
                </a:cubicBezTo>
                <a:cubicBezTo>
                  <a:pt x="49" y="94"/>
                  <a:pt x="52" y="95"/>
                  <a:pt x="54" y="95"/>
                </a:cubicBezTo>
                <a:cubicBezTo>
                  <a:pt x="56" y="95"/>
                  <a:pt x="58" y="94"/>
                  <a:pt x="60" y="94"/>
                </a:cubicBezTo>
                <a:cubicBezTo>
                  <a:pt x="62" y="94"/>
                  <a:pt x="64" y="94"/>
                  <a:pt x="66" y="96"/>
                </a:cubicBezTo>
                <a:cubicBezTo>
                  <a:pt x="66" y="96"/>
                  <a:pt x="68" y="97"/>
                  <a:pt x="70" y="97"/>
                </a:cubicBezTo>
                <a:cubicBezTo>
                  <a:pt x="72" y="98"/>
                  <a:pt x="74" y="98"/>
                  <a:pt x="75" y="98"/>
                </a:cubicBezTo>
                <a:cubicBezTo>
                  <a:pt x="76" y="98"/>
                  <a:pt x="77" y="98"/>
                  <a:pt x="78" y="98"/>
                </a:cubicBezTo>
                <a:cubicBezTo>
                  <a:pt x="79" y="98"/>
                  <a:pt x="80" y="98"/>
                  <a:pt x="80" y="98"/>
                </a:cubicBezTo>
                <a:cubicBezTo>
                  <a:pt x="82" y="98"/>
                  <a:pt x="83" y="98"/>
                  <a:pt x="85" y="98"/>
                </a:cubicBezTo>
                <a:cubicBezTo>
                  <a:pt x="87" y="98"/>
                  <a:pt x="89" y="98"/>
                  <a:pt x="89" y="98"/>
                </a:cubicBezTo>
                <a:cubicBezTo>
                  <a:pt x="91" y="98"/>
                  <a:pt x="94" y="99"/>
                  <a:pt x="96" y="100"/>
                </a:cubicBezTo>
                <a:cubicBezTo>
                  <a:pt x="96" y="100"/>
                  <a:pt x="96" y="100"/>
                  <a:pt x="96" y="100"/>
                </a:cubicBezTo>
                <a:cubicBezTo>
                  <a:pt x="96" y="100"/>
                  <a:pt x="95" y="99"/>
                  <a:pt x="95" y="99"/>
                </a:cubicBezTo>
                <a:cubicBezTo>
                  <a:pt x="94" y="97"/>
                  <a:pt x="94" y="96"/>
                  <a:pt x="94" y="95"/>
                </a:cubicBezTo>
                <a:cubicBezTo>
                  <a:pt x="93" y="94"/>
                  <a:pt x="91" y="92"/>
                  <a:pt x="90" y="90"/>
                </a:cubicBezTo>
                <a:cubicBezTo>
                  <a:pt x="89" y="88"/>
                  <a:pt x="88" y="85"/>
                  <a:pt x="88" y="82"/>
                </a:cubicBezTo>
                <a:cubicBezTo>
                  <a:pt x="88" y="81"/>
                  <a:pt x="87" y="77"/>
                  <a:pt x="85" y="73"/>
                </a:cubicBezTo>
                <a:cubicBezTo>
                  <a:pt x="84" y="69"/>
                  <a:pt x="82" y="66"/>
                  <a:pt x="82" y="63"/>
                </a:cubicBezTo>
                <a:cubicBezTo>
                  <a:pt x="82" y="61"/>
                  <a:pt x="84" y="60"/>
                  <a:pt x="84" y="60"/>
                </a:cubicBezTo>
                <a:cubicBezTo>
                  <a:pt x="85" y="59"/>
                  <a:pt x="86" y="58"/>
                  <a:pt x="87" y="58"/>
                </a:cubicBezTo>
                <a:cubicBezTo>
                  <a:pt x="90" y="57"/>
                  <a:pt x="92" y="56"/>
                  <a:pt x="94" y="56"/>
                </a:cubicBezTo>
                <a:cubicBezTo>
                  <a:pt x="95" y="56"/>
                  <a:pt x="96" y="55"/>
                  <a:pt x="96" y="55"/>
                </a:cubicBezTo>
                <a:cubicBezTo>
                  <a:pt x="96" y="54"/>
                  <a:pt x="97" y="54"/>
                  <a:pt x="97" y="53"/>
                </a:cubicBezTo>
                <a:cubicBezTo>
                  <a:pt x="98" y="52"/>
                  <a:pt x="98" y="52"/>
                  <a:pt x="99" y="51"/>
                </a:cubicBezTo>
                <a:cubicBezTo>
                  <a:pt x="101" y="49"/>
                  <a:pt x="103" y="47"/>
                  <a:pt x="104" y="46"/>
                </a:cubicBezTo>
                <a:cubicBezTo>
                  <a:pt x="104" y="45"/>
                  <a:pt x="104" y="45"/>
                  <a:pt x="104" y="44"/>
                </a:cubicBezTo>
                <a:cubicBezTo>
                  <a:pt x="104" y="44"/>
                  <a:pt x="104" y="44"/>
                  <a:pt x="104" y="44"/>
                </a:cubicBezTo>
                <a:cubicBezTo>
                  <a:pt x="103" y="44"/>
                  <a:pt x="101" y="44"/>
                  <a:pt x="99" y="44"/>
                </a:cubicBezTo>
                <a:cubicBezTo>
                  <a:pt x="96" y="44"/>
                  <a:pt x="92" y="44"/>
                  <a:pt x="89" y="44"/>
                </a:cubicBezTo>
                <a:cubicBezTo>
                  <a:pt x="88" y="44"/>
                  <a:pt x="87" y="44"/>
                  <a:pt x="85" y="43"/>
                </a:cubicBezTo>
                <a:cubicBezTo>
                  <a:pt x="84" y="43"/>
                  <a:pt x="83" y="41"/>
                  <a:pt x="83" y="40"/>
                </a:cubicBezTo>
                <a:cubicBezTo>
                  <a:pt x="83" y="39"/>
                  <a:pt x="84" y="38"/>
                  <a:pt x="84" y="37"/>
                </a:cubicBezTo>
                <a:cubicBezTo>
                  <a:pt x="85" y="36"/>
                  <a:pt x="85" y="36"/>
                  <a:pt x="86" y="35"/>
                </a:cubicBezTo>
                <a:cubicBezTo>
                  <a:pt x="87" y="33"/>
                  <a:pt x="87" y="32"/>
                  <a:pt x="87" y="31"/>
                </a:cubicBezTo>
                <a:cubicBezTo>
                  <a:pt x="87" y="31"/>
                  <a:pt x="87" y="30"/>
                  <a:pt x="87" y="30"/>
                </a:cubicBezTo>
                <a:cubicBezTo>
                  <a:pt x="85" y="24"/>
                  <a:pt x="84" y="19"/>
                  <a:pt x="81" y="11"/>
                </a:cubicBezTo>
                <a:cubicBezTo>
                  <a:pt x="80" y="10"/>
                  <a:pt x="79" y="10"/>
                  <a:pt x="79" y="9"/>
                </a:cubicBezTo>
                <a:cubicBezTo>
                  <a:pt x="79" y="9"/>
                  <a:pt x="79" y="9"/>
                  <a:pt x="78" y="9"/>
                </a:cubicBezTo>
                <a:cubicBezTo>
                  <a:pt x="77" y="9"/>
                  <a:pt x="76" y="9"/>
                  <a:pt x="75" y="9"/>
                </a:cubicBezTo>
                <a:cubicBezTo>
                  <a:pt x="73" y="9"/>
                  <a:pt x="72" y="9"/>
                  <a:pt x="71" y="8"/>
                </a:cubicBezTo>
                <a:cubicBezTo>
                  <a:pt x="71" y="8"/>
                  <a:pt x="70" y="8"/>
                  <a:pt x="70" y="8"/>
                </a:cubicBezTo>
                <a:cubicBezTo>
                  <a:pt x="70" y="9"/>
                  <a:pt x="69" y="9"/>
                  <a:pt x="68" y="10"/>
                </a:cubicBezTo>
                <a:cubicBezTo>
                  <a:pt x="67" y="12"/>
                  <a:pt x="65" y="15"/>
                  <a:pt x="61" y="15"/>
                </a:cubicBezTo>
                <a:cubicBezTo>
                  <a:pt x="59" y="15"/>
                  <a:pt x="57" y="16"/>
                  <a:pt x="54" y="16"/>
                </a:cubicBezTo>
                <a:cubicBezTo>
                  <a:pt x="52" y="16"/>
                  <a:pt x="50" y="15"/>
                  <a:pt x="48" y="13"/>
                </a:cubicBezTo>
                <a:cubicBezTo>
                  <a:pt x="44" y="10"/>
                  <a:pt x="42" y="5"/>
                  <a:pt x="41" y="4"/>
                </a:cubicBezTo>
                <a:cubicBezTo>
                  <a:pt x="41" y="4"/>
                  <a:pt x="41" y="4"/>
                  <a:pt x="41" y="4"/>
                </a:cubicBezTo>
                <a:cubicBezTo>
                  <a:pt x="41" y="4"/>
                  <a:pt x="41" y="4"/>
                  <a:pt x="41" y="4"/>
                </a:cubicBezTo>
                <a:cubicBezTo>
                  <a:pt x="37" y="4"/>
                  <a:pt x="31" y="4"/>
                  <a:pt x="22" y="1"/>
                </a:cubicBezTo>
                <a:cubicBezTo>
                  <a:pt x="20" y="0"/>
                  <a:pt x="18" y="0"/>
                  <a:pt x="16" y="0"/>
                </a:cubicBezTo>
                <a:cubicBezTo>
                  <a:pt x="13" y="0"/>
                  <a:pt x="11" y="1"/>
                  <a:pt x="8" y="1"/>
                </a:cubicBezTo>
                <a:cubicBezTo>
                  <a:pt x="8" y="2"/>
                  <a:pt x="9" y="2"/>
                  <a:pt x="9" y="2"/>
                </a:cubicBezTo>
                <a:cubicBezTo>
                  <a:pt x="14" y="8"/>
                  <a:pt x="14" y="17"/>
                  <a:pt x="13" y="19"/>
                </a:cubicBezTo>
                <a:cubicBezTo>
                  <a:pt x="11" y="20"/>
                  <a:pt x="13" y="22"/>
                  <a:pt x="13" y="28"/>
                </a:cubicBezTo>
                <a:cubicBezTo>
                  <a:pt x="14" y="34"/>
                  <a:pt x="17" y="37"/>
                  <a:pt x="19" y="40"/>
                </a:cubicBezTo>
                <a:cubicBezTo>
                  <a:pt x="21" y="43"/>
                  <a:pt x="17" y="51"/>
                  <a:pt x="14" y="54"/>
                </a:cubicBezTo>
                <a:cubicBezTo>
                  <a:pt x="11" y="58"/>
                  <a:pt x="10" y="56"/>
                  <a:pt x="7" y="64"/>
                </a:cubicBezTo>
                <a:cubicBezTo>
                  <a:pt x="4" y="72"/>
                  <a:pt x="2" y="79"/>
                  <a:pt x="1" y="84"/>
                </a:cubicBezTo>
                <a:cubicBezTo>
                  <a:pt x="0" y="86"/>
                  <a:pt x="0" y="89"/>
                  <a:pt x="1" y="92"/>
                </a:cubicBezTo>
                <a:cubicBezTo>
                  <a:pt x="3" y="91"/>
                  <a:pt x="5" y="90"/>
                  <a:pt x="6" y="90"/>
                </a:cubicBezTo>
                <a:cubicBezTo>
                  <a:pt x="8" y="89"/>
                  <a:pt x="9" y="89"/>
                  <a:pt x="11" y="89"/>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63" name="Freeform 177"/>
          <p:cNvSpPr/>
          <p:nvPr/>
        </p:nvSpPr>
        <p:spPr bwMode="auto">
          <a:xfrm>
            <a:off x="6491643" y="5168235"/>
            <a:ext cx="192925" cy="187465"/>
          </a:xfrm>
          <a:custGeom>
            <a:avLst/>
            <a:gdLst>
              <a:gd name="T0" fmla="*/ 57 w 58"/>
              <a:gd name="T1" fmla="*/ 15 h 57"/>
              <a:gd name="T2" fmla="*/ 54 w 58"/>
              <a:gd name="T3" fmla="*/ 12 h 57"/>
              <a:gd name="T4" fmla="*/ 42 w 58"/>
              <a:gd name="T5" fmla="*/ 6 h 57"/>
              <a:gd name="T6" fmla="*/ 39 w 58"/>
              <a:gd name="T7" fmla="*/ 5 h 57"/>
              <a:gd name="T8" fmla="*/ 37 w 58"/>
              <a:gd name="T9" fmla="*/ 3 h 57"/>
              <a:gd name="T10" fmla="*/ 36 w 58"/>
              <a:gd name="T11" fmla="*/ 0 h 57"/>
              <a:gd name="T12" fmla="*/ 35 w 58"/>
              <a:gd name="T13" fmla="*/ 1 h 57"/>
              <a:gd name="T14" fmla="*/ 26 w 58"/>
              <a:gd name="T15" fmla="*/ 6 h 57"/>
              <a:gd name="T16" fmla="*/ 20 w 58"/>
              <a:gd name="T17" fmla="*/ 8 h 57"/>
              <a:gd name="T18" fmla="*/ 19 w 58"/>
              <a:gd name="T19" fmla="*/ 9 h 57"/>
              <a:gd name="T20" fmla="*/ 16 w 58"/>
              <a:gd name="T21" fmla="*/ 16 h 57"/>
              <a:gd name="T22" fmla="*/ 12 w 58"/>
              <a:gd name="T23" fmla="*/ 18 h 57"/>
              <a:gd name="T24" fmla="*/ 7 w 58"/>
              <a:gd name="T25" fmla="*/ 22 h 57"/>
              <a:gd name="T26" fmla="*/ 3 w 58"/>
              <a:gd name="T27" fmla="*/ 23 h 57"/>
              <a:gd name="T28" fmla="*/ 0 w 58"/>
              <a:gd name="T29" fmla="*/ 23 h 57"/>
              <a:gd name="T30" fmla="*/ 1 w 58"/>
              <a:gd name="T31" fmla="*/ 23 h 57"/>
              <a:gd name="T32" fmla="*/ 4 w 58"/>
              <a:gd name="T33" fmla="*/ 29 h 57"/>
              <a:gd name="T34" fmla="*/ 7 w 58"/>
              <a:gd name="T35" fmla="*/ 34 h 57"/>
              <a:gd name="T36" fmla="*/ 16 w 58"/>
              <a:gd name="T37" fmla="*/ 41 h 57"/>
              <a:gd name="T38" fmla="*/ 18 w 58"/>
              <a:gd name="T39" fmla="*/ 46 h 57"/>
              <a:gd name="T40" fmla="*/ 21 w 58"/>
              <a:gd name="T41" fmla="*/ 49 h 57"/>
              <a:gd name="T42" fmla="*/ 24 w 58"/>
              <a:gd name="T43" fmla="*/ 52 h 57"/>
              <a:gd name="T44" fmla="*/ 28 w 58"/>
              <a:gd name="T45" fmla="*/ 54 h 57"/>
              <a:gd name="T46" fmla="*/ 28 w 58"/>
              <a:gd name="T47" fmla="*/ 55 h 57"/>
              <a:gd name="T48" fmla="*/ 39 w 58"/>
              <a:gd name="T49" fmla="*/ 56 h 57"/>
              <a:gd name="T50" fmla="*/ 43 w 58"/>
              <a:gd name="T51" fmla="*/ 57 h 57"/>
              <a:gd name="T52" fmla="*/ 44 w 58"/>
              <a:gd name="T53" fmla="*/ 57 h 57"/>
              <a:gd name="T54" fmla="*/ 51 w 58"/>
              <a:gd name="T55" fmla="*/ 48 h 57"/>
              <a:gd name="T56" fmla="*/ 53 w 58"/>
              <a:gd name="T57" fmla="*/ 44 h 57"/>
              <a:gd name="T58" fmla="*/ 53 w 58"/>
              <a:gd name="T59" fmla="*/ 41 h 57"/>
              <a:gd name="T60" fmla="*/ 55 w 58"/>
              <a:gd name="T61" fmla="*/ 34 h 57"/>
              <a:gd name="T62" fmla="*/ 58 w 58"/>
              <a:gd name="T63" fmla="*/ 27 h 57"/>
              <a:gd name="T64" fmla="*/ 57 w 58"/>
              <a:gd name="T65" fmla="*/ 18 h 57"/>
              <a:gd name="T66" fmla="*/ 57 w 58"/>
              <a:gd name="T67" fmla="*/ 16 h 57"/>
              <a:gd name="T68" fmla="*/ 57 w 58"/>
              <a:gd name="T69" fmla="*/ 1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 h="57">
                <a:moveTo>
                  <a:pt x="57" y="15"/>
                </a:moveTo>
                <a:cubicBezTo>
                  <a:pt x="56" y="15"/>
                  <a:pt x="56" y="14"/>
                  <a:pt x="54" y="12"/>
                </a:cubicBezTo>
                <a:cubicBezTo>
                  <a:pt x="50" y="9"/>
                  <a:pt x="45" y="6"/>
                  <a:pt x="42" y="6"/>
                </a:cubicBezTo>
                <a:cubicBezTo>
                  <a:pt x="40" y="6"/>
                  <a:pt x="39" y="5"/>
                  <a:pt x="39" y="5"/>
                </a:cubicBezTo>
                <a:cubicBezTo>
                  <a:pt x="38" y="4"/>
                  <a:pt x="37" y="3"/>
                  <a:pt x="37" y="3"/>
                </a:cubicBezTo>
                <a:cubicBezTo>
                  <a:pt x="36" y="2"/>
                  <a:pt x="36" y="1"/>
                  <a:pt x="36" y="0"/>
                </a:cubicBezTo>
                <a:cubicBezTo>
                  <a:pt x="35" y="0"/>
                  <a:pt x="35" y="0"/>
                  <a:pt x="35" y="1"/>
                </a:cubicBezTo>
                <a:cubicBezTo>
                  <a:pt x="32" y="3"/>
                  <a:pt x="29" y="5"/>
                  <a:pt x="26" y="6"/>
                </a:cubicBezTo>
                <a:cubicBezTo>
                  <a:pt x="23" y="7"/>
                  <a:pt x="21" y="8"/>
                  <a:pt x="20" y="8"/>
                </a:cubicBezTo>
                <a:cubicBezTo>
                  <a:pt x="19" y="9"/>
                  <a:pt x="19" y="9"/>
                  <a:pt x="19" y="9"/>
                </a:cubicBezTo>
                <a:cubicBezTo>
                  <a:pt x="19" y="12"/>
                  <a:pt x="17" y="15"/>
                  <a:pt x="16" y="16"/>
                </a:cubicBezTo>
                <a:cubicBezTo>
                  <a:pt x="14" y="17"/>
                  <a:pt x="13" y="17"/>
                  <a:pt x="12" y="18"/>
                </a:cubicBezTo>
                <a:cubicBezTo>
                  <a:pt x="10" y="20"/>
                  <a:pt x="8" y="21"/>
                  <a:pt x="7" y="22"/>
                </a:cubicBezTo>
                <a:cubicBezTo>
                  <a:pt x="5" y="23"/>
                  <a:pt x="4" y="23"/>
                  <a:pt x="3" y="23"/>
                </a:cubicBezTo>
                <a:cubicBezTo>
                  <a:pt x="0" y="23"/>
                  <a:pt x="0" y="23"/>
                  <a:pt x="0" y="23"/>
                </a:cubicBezTo>
                <a:cubicBezTo>
                  <a:pt x="0" y="23"/>
                  <a:pt x="0" y="23"/>
                  <a:pt x="1" y="23"/>
                </a:cubicBezTo>
                <a:cubicBezTo>
                  <a:pt x="2" y="25"/>
                  <a:pt x="3" y="27"/>
                  <a:pt x="4" y="29"/>
                </a:cubicBezTo>
                <a:cubicBezTo>
                  <a:pt x="5" y="31"/>
                  <a:pt x="6" y="33"/>
                  <a:pt x="7" y="34"/>
                </a:cubicBezTo>
                <a:cubicBezTo>
                  <a:pt x="10" y="37"/>
                  <a:pt x="13" y="38"/>
                  <a:pt x="16" y="41"/>
                </a:cubicBezTo>
                <a:cubicBezTo>
                  <a:pt x="18" y="43"/>
                  <a:pt x="18" y="45"/>
                  <a:pt x="18" y="46"/>
                </a:cubicBezTo>
                <a:cubicBezTo>
                  <a:pt x="19" y="47"/>
                  <a:pt x="18" y="47"/>
                  <a:pt x="21" y="49"/>
                </a:cubicBezTo>
                <a:cubicBezTo>
                  <a:pt x="22" y="51"/>
                  <a:pt x="23" y="51"/>
                  <a:pt x="24" y="52"/>
                </a:cubicBezTo>
                <a:cubicBezTo>
                  <a:pt x="25" y="53"/>
                  <a:pt x="26" y="53"/>
                  <a:pt x="28" y="54"/>
                </a:cubicBezTo>
                <a:cubicBezTo>
                  <a:pt x="28" y="54"/>
                  <a:pt x="28" y="55"/>
                  <a:pt x="28" y="55"/>
                </a:cubicBezTo>
                <a:cubicBezTo>
                  <a:pt x="31" y="55"/>
                  <a:pt x="36" y="56"/>
                  <a:pt x="39" y="56"/>
                </a:cubicBezTo>
                <a:cubicBezTo>
                  <a:pt x="41" y="56"/>
                  <a:pt x="42" y="57"/>
                  <a:pt x="43" y="57"/>
                </a:cubicBezTo>
                <a:cubicBezTo>
                  <a:pt x="44" y="57"/>
                  <a:pt x="44" y="57"/>
                  <a:pt x="44" y="57"/>
                </a:cubicBezTo>
                <a:cubicBezTo>
                  <a:pt x="44" y="57"/>
                  <a:pt x="45" y="54"/>
                  <a:pt x="51" y="48"/>
                </a:cubicBezTo>
                <a:cubicBezTo>
                  <a:pt x="53" y="47"/>
                  <a:pt x="53" y="46"/>
                  <a:pt x="53" y="44"/>
                </a:cubicBezTo>
                <a:cubicBezTo>
                  <a:pt x="53" y="43"/>
                  <a:pt x="53" y="42"/>
                  <a:pt x="53" y="41"/>
                </a:cubicBezTo>
                <a:cubicBezTo>
                  <a:pt x="53" y="39"/>
                  <a:pt x="53" y="36"/>
                  <a:pt x="55" y="34"/>
                </a:cubicBezTo>
                <a:cubicBezTo>
                  <a:pt x="57" y="33"/>
                  <a:pt x="58" y="30"/>
                  <a:pt x="58" y="27"/>
                </a:cubicBezTo>
                <a:cubicBezTo>
                  <a:pt x="58" y="24"/>
                  <a:pt x="57" y="20"/>
                  <a:pt x="57" y="18"/>
                </a:cubicBezTo>
                <a:cubicBezTo>
                  <a:pt x="57" y="17"/>
                  <a:pt x="57" y="16"/>
                  <a:pt x="57" y="16"/>
                </a:cubicBezTo>
                <a:cubicBezTo>
                  <a:pt x="57" y="15"/>
                  <a:pt x="57" y="16"/>
                  <a:pt x="57" y="15"/>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64" name="Freeform 178"/>
          <p:cNvSpPr/>
          <p:nvPr/>
        </p:nvSpPr>
        <p:spPr bwMode="auto">
          <a:xfrm>
            <a:off x="5789104" y="4070746"/>
            <a:ext cx="644297" cy="624277"/>
          </a:xfrm>
          <a:custGeom>
            <a:avLst/>
            <a:gdLst>
              <a:gd name="T0" fmla="*/ 74 w 195"/>
              <a:gd name="T1" fmla="*/ 188 h 189"/>
              <a:gd name="T2" fmla="*/ 79 w 195"/>
              <a:gd name="T3" fmla="*/ 189 h 189"/>
              <a:gd name="T4" fmla="*/ 85 w 195"/>
              <a:gd name="T5" fmla="*/ 188 h 189"/>
              <a:gd name="T6" fmla="*/ 82 w 195"/>
              <a:gd name="T7" fmla="*/ 183 h 189"/>
              <a:gd name="T8" fmla="*/ 86 w 195"/>
              <a:gd name="T9" fmla="*/ 180 h 189"/>
              <a:gd name="T10" fmla="*/ 113 w 195"/>
              <a:gd name="T11" fmla="*/ 180 h 189"/>
              <a:gd name="T12" fmla="*/ 126 w 195"/>
              <a:gd name="T13" fmla="*/ 178 h 189"/>
              <a:gd name="T14" fmla="*/ 119 w 195"/>
              <a:gd name="T15" fmla="*/ 167 h 189"/>
              <a:gd name="T16" fmla="*/ 115 w 195"/>
              <a:gd name="T17" fmla="*/ 153 h 189"/>
              <a:gd name="T18" fmla="*/ 122 w 195"/>
              <a:gd name="T19" fmla="*/ 138 h 189"/>
              <a:gd name="T20" fmla="*/ 145 w 195"/>
              <a:gd name="T21" fmla="*/ 131 h 189"/>
              <a:gd name="T22" fmla="*/ 159 w 195"/>
              <a:gd name="T23" fmla="*/ 121 h 189"/>
              <a:gd name="T24" fmla="*/ 172 w 195"/>
              <a:gd name="T25" fmla="*/ 113 h 189"/>
              <a:gd name="T26" fmla="*/ 175 w 195"/>
              <a:gd name="T27" fmla="*/ 110 h 189"/>
              <a:gd name="T28" fmla="*/ 183 w 195"/>
              <a:gd name="T29" fmla="*/ 103 h 189"/>
              <a:gd name="T30" fmla="*/ 178 w 195"/>
              <a:gd name="T31" fmla="*/ 93 h 189"/>
              <a:gd name="T32" fmla="*/ 177 w 195"/>
              <a:gd name="T33" fmla="*/ 90 h 189"/>
              <a:gd name="T34" fmla="*/ 178 w 195"/>
              <a:gd name="T35" fmla="*/ 87 h 189"/>
              <a:gd name="T36" fmla="*/ 185 w 195"/>
              <a:gd name="T37" fmla="*/ 73 h 189"/>
              <a:gd name="T38" fmla="*/ 185 w 195"/>
              <a:gd name="T39" fmla="*/ 68 h 189"/>
              <a:gd name="T40" fmla="*/ 189 w 195"/>
              <a:gd name="T41" fmla="*/ 64 h 189"/>
              <a:gd name="T42" fmla="*/ 193 w 195"/>
              <a:gd name="T43" fmla="*/ 64 h 189"/>
              <a:gd name="T44" fmla="*/ 183 w 195"/>
              <a:gd name="T45" fmla="*/ 27 h 189"/>
              <a:gd name="T46" fmla="*/ 141 w 195"/>
              <a:gd name="T47" fmla="*/ 5 h 189"/>
              <a:gd name="T48" fmla="*/ 127 w 195"/>
              <a:gd name="T49" fmla="*/ 1 h 189"/>
              <a:gd name="T50" fmla="*/ 114 w 195"/>
              <a:gd name="T51" fmla="*/ 7 h 189"/>
              <a:gd name="T52" fmla="*/ 107 w 195"/>
              <a:gd name="T53" fmla="*/ 3 h 189"/>
              <a:gd name="T54" fmla="*/ 96 w 195"/>
              <a:gd name="T55" fmla="*/ 0 h 189"/>
              <a:gd name="T56" fmla="*/ 94 w 195"/>
              <a:gd name="T57" fmla="*/ 2 h 189"/>
              <a:gd name="T58" fmla="*/ 86 w 195"/>
              <a:gd name="T59" fmla="*/ 6 h 189"/>
              <a:gd name="T60" fmla="*/ 85 w 195"/>
              <a:gd name="T61" fmla="*/ 6 h 189"/>
              <a:gd name="T62" fmla="*/ 69 w 195"/>
              <a:gd name="T63" fmla="*/ 17 h 189"/>
              <a:gd name="T64" fmla="*/ 31 w 195"/>
              <a:gd name="T65" fmla="*/ 40 h 189"/>
              <a:gd name="T66" fmla="*/ 32 w 195"/>
              <a:gd name="T67" fmla="*/ 51 h 189"/>
              <a:gd name="T68" fmla="*/ 30 w 195"/>
              <a:gd name="T69" fmla="*/ 68 h 189"/>
              <a:gd name="T70" fmla="*/ 13 w 195"/>
              <a:gd name="T71" fmla="*/ 73 h 189"/>
              <a:gd name="T72" fmla="*/ 7 w 195"/>
              <a:gd name="T73" fmla="*/ 72 h 189"/>
              <a:gd name="T74" fmla="*/ 0 w 195"/>
              <a:gd name="T75" fmla="*/ 76 h 189"/>
              <a:gd name="T76" fmla="*/ 2 w 195"/>
              <a:gd name="T77" fmla="*/ 79 h 189"/>
              <a:gd name="T78" fmla="*/ 6 w 195"/>
              <a:gd name="T79" fmla="*/ 88 h 189"/>
              <a:gd name="T80" fmla="*/ 12 w 195"/>
              <a:gd name="T81" fmla="*/ 91 h 189"/>
              <a:gd name="T82" fmla="*/ 15 w 195"/>
              <a:gd name="T83" fmla="*/ 94 h 189"/>
              <a:gd name="T84" fmla="*/ 14 w 195"/>
              <a:gd name="T85" fmla="*/ 98 h 189"/>
              <a:gd name="T86" fmla="*/ 8 w 195"/>
              <a:gd name="T87" fmla="*/ 108 h 189"/>
              <a:gd name="T88" fmla="*/ 3 w 195"/>
              <a:gd name="T89" fmla="*/ 110 h 189"/>
              <a:gd name="T90" fmla="*/ 9 w 195"/>
              <a:gd name="T91" fmla="*/ 118 h 189"/>
              <a:gd name="T92" fmla="*/ 10 w 195"/>
              <a:gd name="T93" fmla="*/ 125 h 189"/>
              <a:gd name="T94" fmla="*/ 10 w 195"/>
              <a:gd name="T95" fmla="*/ 146 h 189"/>
              <a:gd name="T96" fmla="*/ 35 w 195"/>
              <a:gd name="T97" fmla="*/ 149 h 189"/>
              <a:gd name="T98" fmla="*/ 46 w 195"/>
              <a:gd name="T99" fmla="*/ 162 h 189"/>
              <a:gd name="T100" fmla="*/ 74 w 195"/>
              <a:gd name="T101" fmla="*/ 165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5" h="189">
                <a:moveTo>
                  <a:pt x="76" y="177"/>
                </a:moveTo>
                <a:cubicBezTo>
                  <a:pt x="77" y="184"/>
                  <a:pt x="76" y="186"/>
                  <a:pt x="74" y="188"/>
                </a:cubicBezTo>
                <a:cubicBezTo>
                  <a:pt x="74" y="189"/>
                  <a:pt x="73" y="189"/>
                  <a:pt x="73" y="189"/>
                </a:cubicBezTo>
                <a:cubicBezTo>
                  <a:pt x="79" y="189"/>
                  <a:pt x="79" y="189"/>
                  <a:pt x="79" y="189"/>
                </a:cubicBezTo>
                <a:cubicBezTo>
                  <a:pt x="80" y="189"/>
                  <a:pt x="82" y="189"/>
                  <a:pt x="84" y="188"/>
                </a:cubicBezTo>
                <a:cubicBezTo>
                  <a:pt x="84" y="188"/>
                  <a:pt x="84" y="188"/>
                  <a:pt x="85" y="188"/>
                </a:cubicBezTo>
                <a:cubicBezTo>
                  <a:pt x="84" y="187"/>
                  <a:pt x="83" y="187"/>
                  <a:pt x="83" y="186"/>
                </a:cubicBezTo>
                <a:cubicBezTo>
                  <a:pt x="82" y="185"/>
                  <a:pt x="82" y="184"/>
                  <a:pt x="82" y="183"/>
                </a:cubicBezTo>
                <a:cubicBezTo>
                  <a:pt x="82" y="182"/>
                  <a:pt x="82" y="181"/>
                  <a:pt x="83" y="180"/>
                </a:cubicBezTo>
                <a:cubicBezTo>
                  <a:pt x="84" y="180"/>
                  <a:pt x="85" y="180"/>
                  <a:pt x="86" y="180"/>
                </a:cubicBezTo>
                <a:cubicBezTo>
                  <a:pt x="90" y="180"/>
                  <a:pt x="95" y="178"/>
                  <a:pt x="99" y="178"/>
                </a:cubicBezTo>
                <a:cubicBezTo>
                  <a:pt x="104" y="178"/>
                  <a:pt x="107" y="180"/>
                  <a:pt x="113" y="180"/>
                </a:cubicBezTo>
                <a:cubicBezTo>
                  <a:pt x="118" y="180"/>
                  <a:pt x="122" y="180"/>
                  <a:pt x="127" y="181"/>
                </a:cubicBezTo>
                <a:cubicBezTo>
                  <a:pt x="126" y="180"/>
                  <a:pt x="126" y="180"/>
                  <a:pt x="126" y="178"/>
                </a:cubicBezTo>
                <a:cubicBezTo>
                  <a:pt x="126" y="178"/>
                  <a:pt x="125" y="176"/>
                  <a:pt x="124" y="174"/>
                </a:cubicBezTo>
                <a:cubicBezTo>
                  <a:pt x="123" y="171"/>
                  <a:pt x="121" y="169"/>
                  <a:pt x="119" y="167"/>
                </a:cubicBezTo>
                <a:cubicBezTo>
                  <a:pt x="116" y="164"/>
                  <a:pt x="115" y="160"/>
                  <a:pt x="115" y="157"/>
                </a:cubicBezTo>
                <a:cubicBezTo>
                  <a:pt x="115" y="155"/>
                  <a:pt x="115" y="153"/>
                  <a:pt x="115" y="153"/>
                </a:cubicBezTo>
                <a:cubicBezTo>
                  <a:pt x="115" y="151"/>
                  <a:pt x="116" y="149"/>
                  <a:pt x="117" y="146"/>
                </a:cubicBezTo>
                <a:cubicBezTo>
                  <a:pt x="118" y="143"/>
                  <a:pt x="120" y="140"/>
                  <a:pt x="122" y="138"/>
                </a:cubicBezTo>
                <a:cubicBezTo>
                  <a:pt x="126" y="134"/>
                  <a:pt x="130" y="133"/>
                  <a:pt x="133" y="133"/>
                </a:cubicBezTo>
                <a:cubicBezTo>
                  <a:pt x="136" y="134"/>
                  <a:pt x="143" y="133"/>
                  <a:pt x="145" y="131"/>
                </a:cubicBezTo>
                <a:cubicBezTo>
                  <a:pt x="146" y="129"/>
                  <a:pt x="147" y="127"/>
                  <a:pt x="149" y="125"/>
                </a:cubicBezTo>
                <a:cubicBezTo>
                  <a:pt x="151" y="123"/>
                  <a:pt x="154" y="121"/>
                  <a:pt x="159" y="121"/>
                </a:cubicBezTo>
                <a:cubicBezTo>
                  <a:pt x="163" y="121"/>
                  <a:pt x="164" y="121"/>
                  <a:pt x="165" y="120"/>
                </a:cubicBezTo>
                <a:cubicBezTo>
                  <a:pt x="166" y="118"/>
                  <a:pt x="168" y="116"/>
                  <a:pt x="172" y="113"/>
                </a:cubicBezTo>
                <a:cubicBezTo>
                  <a:pt x="173" y="112"/>
                  <a:pt x="174" y="112"/>
                  <a:pt x="175" y="111"/>
                </a:cubicBezTo>
                <a:cubicBezTo>
                  <a:pt x="175" y="111"/>
                  <a:pt x="175" y="110"/>
                  <a:pt x="175" y="110"/>
                </a:cubicBezTo>
                <a:cubicBezTo>
                  <a:pt x="175" y="110"/>
                  <a:pt x="176" y="107"/>
                  <a:pt x="178" y="105"/>
                </a:cubicBezTo>
                <a:cubicBezTo>
                  <a:pt x="179" y="103"/>
                  <a:pt x="181" y="103"/>
                  <a:pt x="183" y="103"/>
                </a:cubicBezTo>
                <a:cubicBezTo>
                  <a:pt x="183" y="102"/>
                  <a:pt x="182" y="102"/>
                  <a:pt x="182" y="102"/>
                </a:cubicBezTo>
                <a:cubicBezTo>
                  <a:pt x="179" y="98"/>
                  <a:pt x="179" y="94"/>
                  <a:pt x="178" y="93"/>
                </a:cubicBezTo>
                <a:cubicBezTo>
                  <a:pt x="178" y="92"/>
                  <a:pt x="178" y="92"/>
                  <a:pt x="178" y="92"/>
                </a:cubicBezTo>
                <a:cubicBezTo>
                  <a:pt x="178" y="92"/>
                  <a:pt x="177" y="91"/>
                  <a:pt x="177" y="90"/>
                </a:cubicBezTo>
                <a:cubicBezTo>
                  <a:pt x="177" y="89"/>
                  <a:pt x="178" y="88"/>
                  <a:pt x="178" y="88"/>
                </a:cubicBezTo>
                <a:cubicBezTo>
                  <a:pt x="178" y="88"/>
                  <a:pt x="178" y="88"/>
                  <a:pt x="178" y="87"/>
                </a:cubicBezTo>
                <a:cubicBezTo>
                  <a:pt x="179" y="87"/>
                  <a:pt x="179" y="87"/>
                  <a:pt x="179" y="86"/>
                </a:cubicBezTo>
                <a:cubicBezTo>
                  <a:pt x="179" y="82"/>
                  <a:pt x="182" y="76"/>
                  <a:pt x="185" y="73"/>
                </a:cubicBezTo>
                <a:cubicBezTo>
                  <a:pt x="186" y="72"/>
                  <a:pt x="186" y="72"/>
                  <a:pt x="186" y="71"/>
                </a:cubicBezTo>
                <a:cubicBezTo>
                  <a:pt x="186" y="71"/>
                  <a:pt x="185" y="70"/>
                  <a:pt x="185" y="68"/>
                </a:cubicBezTo>
                <a:cubicBezTo>
                  <a:pt x="185" y="67"/>
                  <a:pt x="185" y="66"/>
                  <a:pt x="186" y="65"/>
                </a:cubicBezTo>
                <a:cubicBezTo>
                  <a:pt x="187" y="64"/>
                  <a:pt x="188" y="64"/>
                  <a:pt x="189" y="64"/>
                </a:cubicBezTo>
                <a:cubicBezTo>
                  <a:pt x="190" y="64"/>
                  <a:pt x="191" y="64"/>
                  <a:pt x="192" y="64"/>
                </a:cubicBezTo>
                <a:cubicBezTo>
                  <a:pt x="192" y="64"/>
                  <a:pt x="193" y="64"/>
                  <a:pt x="193" y="64"/>
                </a:cubicBezTo>
                <a:cubicBezTo>
                  <a:pt x="195" y="34"/>
                  <a:pt x="195" y="34"/>
                  <a:pt x="195" y="34"/>
                </a:cubicBezTo>
                <a:cubicBezTo>
                  <a:pt x="192" y="33"/>
                  <a:pt x="187" y="31"/>
                  <a:pt x="183" y="27"/>
                </a:cubicBezTo>
                <a:cubicBezTo>
                  <a:pt x="181" y="25"/>
                  <a:pt x="174" y="21"/>
                  <a:pt x="166" y="17"/>
                </a:cubicBezTo>
                <a:cubicBezTo>
                  <a:pt x="158" y="13"/>
                  <a:pt x="149" y="9"/>
                  <a:pt x="141" y="5"/>
                </a:cubicBezTo>
                <a:cubicBezTo>
                  <a:pt x="134" y="2"/>
                  <a:pt x="130" y="1"/>
                  <a:pt x="129" y="1"/>
                </a:cubicBezTo>
                <a:cubicBezTo>
                  <a:pt x="129" y="1"/>
                  <a:pt x="128" y="1"/>
                  <a:pt x="127" y="1"/>
                </a:cubicBezTo>
                <a:cubicBezTo>
                  <a:pt x="126" y="2"/>
                  <a:pt x="125" y="3"/>
                  <a:pt x="123" y="4"/>
                </a:cubicBezTo>
                <a:cubicBezTo>
                  <a:pt x="119" y="5"/>
                  <a:pt x="117" y="7"/>
                  <a:pt x="114" y="7"/>
                </a:cubicBezTo>
                <a:cubicBezTo>
                  <a:pt x="113" y="7"/>
                  <a:pt x="111" y="7"/>
                  <a:pt x="110" y="6"/>
                </a:cubicBezTo>
                <a:cubicBezTo>
                  <a:pt x="109" y="5"/>
                  <a:pt x="108" y="4"/>
                  <a:pt x="107" y="3"/>
                </a:cubicBezTo>
                <a:cubicBezTo>
                  <a:pt x="105" y="1"/>
                  <a:pt x="101" y="0"/>
                  <a:pt x="99" y="0"/>
                </a:cubicBezTo>
                <a:cubicBezTo>
                  <a:pt x="98" y="0"/>
                  <a:pt x="97" y="0"/>
                  <a:pt x="96" y="0"/>
                </a:cubicBezTo>
                <a:cubicBezTo>
                  <a:pt x="96" y="0"/>
                  <a:pt x="96" y="0"/>
                  <a:pt x="96" y="0"/>
                </a:cubicBezTo>
                <a:cubicBezTo>
                  <a:pt x="96" y="1"/>
                  <a:pt x="95" y="2"/>
                  <a:pt x="94" y="2"/>
                </a:cubicBezTo>
                <a:cubicBezTo>
                  <a:pt x="92" y="4"/>
                  <a:pt x="90" y="6"/>
                  <a:pt x="86" y="6"/>
                </a:cubicBezTo>
                <a:cubicBezTo>
                  <a:pt x="86" y="6"/>
                  <a:pt x="86" y="6"/>
                  <a:pt x="86" y="6"/>
                </a:cubicBezTo>
                <a:cubicBezTo>
                  <a:pt x="86" y="6"/>
                  <a:pt x="86" y="6"/>
                  <a:pt x="86" y="6"/>
                </a:cubicBezTo>
                <a:cubicBezTo>
                  <a:pt x="86" y="6"/>
                  <a:pt x="85" y="6"/>
                  <a:pt x="85" y="6"/>
                </a:cubicBezTo>
                <a:cubicBezTo>
                  <a:pt x="84" y="7"/>
                  <a:pt x="82" y="8"/>
                  <a:pt x="81" y="9"/>
                </a:cubicBezTo>
                <a:cubicBezTo>
                  <a:pt x="77" y="11"/>
                  <a:pt x="73" y="14"/>
                  <a:pt x="69" y="17"/>
                </a:cubicBezTo>
                <a:cubicBezTo>
                  <a:pt x="61" y="23"/>
                  <a:pt x="52" y="29"/>
                  <a:pt x="49" y="32"/>
                </a:cubicBezTo>
                <a:cubicBezTo>
                  <a:pt x="45" y="37"/>
                  <a:pt x="37" y="39"/>
                  <a:pt x="31" y="40"/>
                </a:cubicBezTo>
                <a:cubicBezTo>
                  <a:pt x="31" y="41"/>
                  <a:pt x="31" y="41"/>
                  <a:pt x="31" y="42"/>
                </a:cubicBezTo>
                <a:cubicBezTo>
                  <a:pt x="31" y="44"/>
                  <a:pt x="31" y="47"/>
                  <a:pt x="32" y="51"/>
                </a:cubicBezTo>
                <a:cubicBezTo>
                  <a:pt x="32" y="53"/>
                  <a:pt x="32" y="55"/>
                  <a:pt x="32" y="56"/>
                </a:cubicBezTo>
                <a:cubicBezTo>
                  <a:pt x="32" y="62"/>
                  <a:pt x="31" y="65"/>
                  <a:pt x="30" y="68"/>
                </a:cubicBezTo>
                <a:cubicBezTo>
                  <a:pt x="28" y="70"/>
                  <a:pt x="26" y="71"/>
                  <a:pt x="24" y="71"/>
                </a:cubicBezTo>
                <a:cubicBezTo>
                  <a:pt x="23" y="71"/>
                  <a:pt x="19" y="73"/>
                  <a:pt x="13" y="73"/>
                </a:cubicBezTo>
                <a:cubicBezTo>
                  <a:pt x="10" y="73"/>
                  <a:pt x="8" y="72"/>
                  <a:pt x="7" y="72"/>
                </a:cubicBezTo>
                <a:cubicBezTo>
                  <a:pt x="7" y="72"/>
                  <a:pt x="7" y="72"/>
                  <a:pt x="7" y="72"/>
                </a:cubicBezTo>
                <a:cubicBezTo>
                  <a:pt x="5" y="74"/>
                  <a:pt x="3" y="74"/>
                  <a:pt x="2" y="75"/>
                </a:cubicBezTo>
                <a:cubicBezTo>
                  <a:pt x="1" y="75"/>
                  <a:pt x="0" y="76"/>
                  <a:pt x="0" y="76"/>
                </a:cubicBezTo>
                <a:cubicBezTo>
                  <a:pt x="0" y="76"/>
                  <a:pt x="0" y="76"/>
                  <a:pt x="0" y="76"/>
                </a:cubicBezTo>
                <a:cubicBezTo>
                  <a:pt x="0" y="77"/>
                  <a:pt x="1" y="79"/>
                  <a:pt x="2" y="79"/>
                </a:cubicBezTo>
                <a:cubicBezTo>
                  <a:pt x="4" y="82"/>
                  <a:pt x="5" y="85"/>
                  <a:pt x="5" y="88"/>
                </a:cubicBezTo>
                <a:cubicBezTo>
                  <a:pt x="6" y="88"/>
                  <a:pt x="6" y="88"/>
                  <a:pt x="6" y="88"/>
                </a:cubicBezTo>
                <a:cubicBezTo>
                  <a:pt x="6" y="88"/>
                  <a:pt x="7" y="89"/>
                  <a:pt x="8" y="89"/>
                </a:cubicBezTo>
                <a:cubicBezTo>
                  <a:pt x="9" y="90"/>
                  <a:pt x="11" y="91"/>
                  <a:pt x="12" y="91"/>
                </a:cubicBezTo>
                <a:cubicBezTo>
                  <a:pt x="12" y="91"/>
                  <a:pt x="13" y="91"/>
                  <a:pt x="14" y="92"/>
                </a:cubicBezTo>
                <a:cubicBezTo>
                  <a:pt x="14" y="92"/>
                  <a:pt x="15" y="93"/>
                  <a:pt x="15" y="94"/>
                </a:cubicBezTo>
                <a:cubicBezTo>
                  <a:pt x="15" y="95"/>
                  <a:pt x="14" y="95"/>
                  <a:pt x="14" y="96"/>
                </a:cubicBezTo>
                <a:cubicBezTo>
                  <a:pt x="14" y="97"/>
                  <a:pt x="14" y="97"/>
                  <a:pt x="14" y="98"/>
                </a:cubicBezTo>
                <a:cubicBezTo>
                  <a:pt x="14" y="100"/>
                  <a:pt x="14" y="102"/>
                  <a:pt x="13" y="104"/>
                </a:cubicBezTo>
                <a:cubicBezTo>
                  <a:pt x="12" y="106"/>
                  <a:pt x="10" y="108"/>
                  <a:pt x="8" y="108"/>
                </a:cubicBezTo>
                <a:cubicBezTo>
                  <a:pt x="6" y="108"/>
                  <a:pt x="5" y="108"/>
                  <a:pt x="4" y="108"/>
                </a:cubicBezTo>
                <a:cubicBezTo>
                  <a:pt x="4" y="109"/>
                  <a:pt x="3" y="109"/>
                  <a:pt x="3" y="110"/>
                </a:cubicBezTo>
                <a:cubicBezTo>
                  <a:pt x="3" y="111"/>
                  <a:pt x="4" y="113"/>
                  <a:pt x="5" y="114"/>
                </a:cubicBezTo>
                <a:cubicBezTo>
                  <a:pt x="6" y="116"/>
                  <a:pt x="8" y="117"/>
                  <a:pt x="9" y="118"/>
                </a:cubicBezTo>
                <a:cubicBezTo>
                  <a:pt x="10" y="119"/>
                  <a:pt x="10" y="120"/>
                  <a:pt x="10" y="121"/>
                </a:cubicBezTo>
                <a:cubicBezTo>
                  <a:pt x="10" y="123"/>
                  <a:pt x="10" y="124"/>
                  <a:pt x="10" y="125"/>
                </a:cubicBezTo>
                <a:cubicBezTo>
                  <a:pt x="10" y="127"/>
                  <a:pt x="10" y="129"/>
                  <a:pt x="10" y="130"/>
                </a:cubicBezTo>
                <a:cubicBezTo>
                  <a:pt x="10" y="146"/>
                  <a:pt x="10" y="146"/>
                  <a:pt x="10" y="146"/>
                </a:cubicBezTo>
                <a:cubicBezTo>
                  <a:pt x="13" y="147"/>
                  <a:pt x="16" y="147"/>
                  <a:pt x="20" y="147"/>
                </a:cubicBezTo>
                <a:cubicBezTo>
                  <a:pt x="32" y="147"/>
                  <a:pt x="28" y="145"/>
                  <a:pt x="35" y="149"/>
                </a:cubicBezTo>
                <a:cubicBezTo>
                  <a:pt x="42" y="154"/>
                  <a:pt x="40" y="154"/>
                  <a:pt x="40" y="155"/>
                </a:cubicBezTo>
                <a:cubicBezTo>
                  <a:pt x="40" y="156"/>
                  <a:pt x="45" y="162"/>
                  <a:pt x="46" y="162"/>
                </a:cubicBezTo>
                <a:cubicBezTo>
                  <a:pt x="47" y="162"/>
                  <a:pt x="57" y="162"/>
                  <a:pt x="62" y="162"/>
                </a:cubicBezTo>
                <a:cubicBezTo>
                  <a:pt x="68" y="161"/>
                  <a:pt x="70" y="165"/>
                  <a:pt x="74" y="165"/>
                </a:cubicBezTo>
                <a:cubicBezTo>
                  <a:pt x="78" y="166"/>
                  <a:pt x="76" y="169"/>
                  <a:pt x="76" y="177"/>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sp>
        <p:nvSpPr>
          <p:cNvPr id="165" name="Freeform 179"/>
          <p:cNvSpPr/>
          <p:nvPr/>
        </p:nvSpPr>
        <p:spPr bwMode="auto">
          <a:xfrm>
            <a:off x="6009331" y="4593100"/>
            <a:ext cx="879084" cy="502333"/>
          </a:xfrm>
          <a:custGeom>
            <a:avLst/>
            <a:gdLst>
              <a:gd name="T0" fmla="*/ 67 w 266"/>
              <a:gd name="T1" fmla="*/ 93 h 152"/>
              <a:gd name="T2" fmla="*/ 77 w 266"/>
              <a:gd name="T3" fmla="*/ 104 h 152"/>
              <a:gd name="T4" fmla="*/ 89 w 266"/>
              <a:gd name="T5" fmla="*/ 102 h 152"/>
              <a:gd name="T6" fmla="*/ 100 w 266"/>
              <a:gd name="T7" fmla="*/ 98 h 152"/>
              <a:gd name="T8" fmla="*/ 108 w 266"/>
              <a:gd name="T9" fmla="*/ 99 h 152"/>
              <a:gd name="T10" fmla="*/ 118 w 266"/>
              <a:gd name="T11" fmla="*/ 125 h 152"/>
              <a:gd name="T12" fmla="*/ 115 w 266"/>
              <a:gd name="T13" fmla="*/ 133 h 152"/>
              <a:gd name="T14" fmla="*/ 137 w 266"/>
              <a:gd name="T15" fmla="*/ 133 h 152"/>
              <a:gd name="T16" fmla="*/ 143 w 266"/>
              <a:gd name="T17" fmla="*/ 139 h 152"/>
              <a:gd name="T18" fmla="*/ 153 w 266"/>
              <a:gd name="T19" fmla="*/ 140 h 152"/>
              <a:gd name="T20" fmla="*/ 165 w 266"/>
              <a:gd name="T21" fmla="*/ 144 h 152"/>
              <a:gd name="T22" fmla="*/ 174 w 266"/>
              <a:gd name="T23" fmla="*/ 152 h 152"/>
              <a:gd name="T24" fmla="*/ 175 w 266"/>
              <a:gd name="T25" fmla="*/ 149 h 152"/>
              <a:gd name="T26" fmla="*/ 166 w 266"/>
              <a:gd name="T27" fmla="*/ 133 h 152"/>
              <a:gd name="T28" fmla="*/ 169 w 266"/>
              <a:gd name="T29" fmla="*/ 112 h 152"/>
              <a:gd name="T30" fmla="*/ 187 w 266"/>
              <a:gd name="T31" fmla="*/ 113 h 152"/>
              <a:gd name="T32" fmla="*/ 189 w 266"/>
              <a:gd name="T33" fmla="*/ 114 h 152"/>
              <a:gd name="T34" fmla="*/ 213 w 266"/>
              <a:gd name="T35" fmla="*/ 120 h 152"/>
              <a:gd name="T36" fmla="*/ 225 w 266"/>
              <a:gd name="T37" fmla="*/ 136 h 152"/>
              <a:gd name="T38" fmla="*/ 264 w 266"/>
              <a:gd name="T39" fmla="*/ 131 h 152"/>
              <a:gd name="T40" fmla="*/ 261 w 266"/>
              <a:gd name="T41" fmla="*/ 121 h 152"/>
              <a:gd name="T42" fmla="*/ 258 w 266"/>
              <a:gd name="T43" fmla="*/ 101 h 152"/>
              <a:gd name="T44" fmla="*/ 253 w 266"/>
              <a:gd name="T45" fmla="*/ 80 h 152"/>
              <a:gd name="T46" fmla="*/ 213 w 266"/>
              <a:gd name="T47" fmla="*/ 50 h 152"/>
              <a:gd name="T48" fmla="*/ 210 w 266"/>
              <a:gd name="T49" fmla="*/ 48 h 152"/>
              <a:gd name="T50" fmla="*/ 211 w 266"/>
              <a:gd name="T51" fmla="*/ 46 h 152"/>
              <a:gd name="T52" fmla="*/ 216 w 266"/>
              <a:gd name="T53" fmla="*/ 28 h 152"/>
              <a:gd name="T54" fmla="*/ 207 w 266"/>
              <a:gd name="T55" fmla="*/ 11 h 152"/>
              <a:gd name="T56" fmla="*/ 182 w 266"/>
              <a:gd name="T57" fmla="*/ 13 h 152"/>
              <a:gd name="T58" fmla="*/ 166 w 266"/>
              <a:gd name="T59" fmla="*/ 7 h 152"/>
              <a:gd name="T60" fmla="*/ 158 w 266"/>
              <a:gd name="T61" fmla="*/ 3 h 152"/>
              <a:gd name="T62" fmla="*/ 138 w 266"/>
              <a:gd name="T63" fmla="*/ 0 h 152"/>
              <a:gd name="T64" fmla="*/ 122 w 266"/>
              <a:gd name="T65" fmla="*/ 2 h 152"/>
              <a:gd name="T66" fmla="*/ 120 w 266"/>
              <a:gd name="T67" fmla="*/ 6 h 152"/>
              <a:gd name="T68" fmla="*/ 113 w 266"/>
              <a:gd name="T69" fmla="*/ 10 h 152"/>
              <a:gd name="T70" fmla="*/ 94 w 266"/>
              <a:gd name="T71" fmla="*/ 2 h 152"/>
              <a:gd name="T72" fmla="*/ 86 w 266"/>
              <a:gd name="T73" fmla="*/ 6 h 152"/>
              <a:gd name="T74" fmla="*/ 84 w 266"/>
              <a:gd name="T75" fmla="*/ 13 h 152"/>
              <a:gd name="T76" fmla="*/ 74 w 266"/>
              <a:gd name="T77" fmla="*/ 14 h 152"/>
              <a:gd name="T78" fmla="*/ 65 w 266"/>
              <a:gd name="T79" fmla="*/ 23 h 152"/>
              <a:gd name="T80" fmla="*/ 65 w 266"/>
              <a:gd name="T81" fmla="*/ 28 h 152"/>
              <a:gd name="T82" fmla="*/ 46 w 266"/>
              <a:gd name="T83" fmla="*/ 26 h 152"/>
              <a:gd name="T84" fmla="*/ 21 w 266"/>
              <a:gd name="T85" fmla="*/ 27 h 152"/>
              <a:gd name="T86" fmla="*/ 23 w 266"/>
              <a:gd name="T87" fmla="*/ 34 h 152"/>
              <a:gd name="T88" fmla="*/ 12 w 266"/>
              <a:gd name="T89" fmla="*/ 36 h 152"/>
              <a:gd name="T90" fmla="*/ 3 w 266"/>
              <a:gd name="T91" fmla="*/ 46 h 152"/>
              <a:gd name="T92" fmla="*/ 31 w 266"/>
              <a:gd name="T93" fmla="*/ 9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6" h="152">
                <a:moveTo>
                  <a:pt x="42" y="89"/>
                </a:moveTo>
                <a:cubicBezTo>
                  <a:pt x="45" y="89"/>
                  <a:pt x="47" y="89"/>
                  <a:pt x="49" y="90"/>
                </a:cubicBezTo>
                <a:cubicBezTo>
                  <a:pt x="58" y="93"/>
                  <a:pt x="63" y="93"/>
                  <a:pt x="67" y="93"/>
                </a:cubicBezTo>
                <a:cubicBezTo>
                  <a:pt x="68" y="93"/>
                  <a:pt x="70" y="94"/>
                  <a:pt x="71" y="95"/>
                </a:cubicBezTo>
                <a:cubicBezTo>
                  <a:pt x="71" y="96"/>
                  <a:pt x="72" y="97"/>
                  <a:pt x="73" y="98"/>
                </a:cubicBezTo>
                <a:cubicBezTo>
                  <a:pt x="74" y="100"/>
                  <a:pt x="75" y="102"/>
                  <a:pt x="77" y="104"/>
                </a:cubicBezTo>
                <a:cubicBezTo>
                  <a:pt x="78" y="105"/>
                  <a:pt x="79" y="105"/>
                  <a:pt x="80" y="105"/>
                </a:cubicBezTo>
                <a:cubicBezTo>
                  <a:pt x="81" y="106"/>
                  <a:pt x="83" y="104"/>
                  <a:pt x="87" y="104"/>
                </a:cubicBezTo>
                <a:cubicBezTo>
                  <a:pt x="87" y="104"/>
                  <a:pt x="88" y="104"/>
                  <a:pt x="89" y="102"/>
                </a:cubicBezTo>
                <a:cubicBezTo>
                  <a:pt x="90" y="101"/>
                  <a:pt x="92" y="100"/>
                  <a:pt x="93" y="99"/>
                </a:cubicBezTo>
                <a:cubicBezTo>
                  <a:pt x="94" y="98"/>
                  <a:pt x="95" y="97"/>
                  <a:pt x="97" y="97"/>
                </a:cubicBezTo>
                <a:cubicBezTo>
                  <a:pt x="98" y="97"/>
                  <a:pt x="99" y="97"/>
                  <a:pt x="100" y="98"/>
                </a:cubicBezTo>
                <a:cubicBezTo>
                  <a:pt x="100" y="98"/>
                  <a:pt x="100" y="98"/>
                  <a:pt x="101" y="98"/>
                </a:cubicBezTo>
                <a:cubicBezTo>
                  <a:pt x="101" y="99"/>
                  <a:pt x="102" y="98"/>
                  <a:pt x="104" y="98"/>
                </a:cubicBezTo>
                <a:cubicBezTo>
                  <a:pt x="105" y="98"/>
                  <a:pt x="107" y="98"/>
                  <a:pt x="108" y="99"/>
                </a:cubicBezTo>
                <a:cubicBezTo>
                  <a:pt x="109" y="100"/>
                  <a:pt x="110" y="101"/>
                  <a:pt x="111" y="103"/>
                </a:cubicBezTo>
                <a:cubicBezTo>
                  <a:pt x="115" y="111"/>
                  <a:pt x="116" y="117"/>
                  <a:pt x="118" y="122"/>
                </a:cubicBezTo>
                <a:cubicBezTo>
                  <a:pt x="118" y="123"/>
                  <a:pt x="118" y="124"/>
                  <a:pt x="118" y="125"/>
                </a:cubicBezTo>
                <a:cubicBezTo>
                  <a:pt x="118" y="127"/>
                  <a:pt x="117" y="129"/>
                  <a:pt x="116" y="131"/>
                </a:cubicBezTo>
                <a:cubicBezTo>
                  <a:pt x="116" y="132"/>
                  <a:pt x="115" y="132"/>
                  <a:pt x="115" y="133"/>
                </a:cubicBezTo>
                <a:cubicBezTo>
                  <a:pt x="115" y="133"/>
                  <a:pt x="115" y="133"/>
                  <a:pt x="115" y="133"/>
                </a:cubicBezTo>
                <a:cubicBezTo>
                  <a:pt x="118" y="133"/>
                  <a:pt x="122" y="133"/>
                  <a:pt x="125" y="133"/>
                </a:cubicBezTo>
                <a:cubicBezTo>
                  <a:pt x="128" y="133"/>
                  <a:pt x="131" y="133"/>
                  <a:pt x="134" y="135"/>
                </a:cubicBezTo>
                <a:cubicBezTo>
                  <a:pt x="134" y="134"/>
                  <a:pt x="135" y="133"/>
                  <a:pt x="137" y="133"/>
                </a:cubicBezTo>
                <a:cubicBezTo>
                  <a:pt x="138" y="133"/>
                  <a:pt x="140" y="134"/>
                  <a:pt x="141" y="135"/>
                </a:cubicBezTo>
                <a:cubicBezTo>
                  <a:pt x="142" y="136"/>
                  <a:pt x="142" y="137"/>
                  <a:pt x="142" y="138"/>
                </a:cubicBezTo>
                <a:cubicBezTo>
                  <a:pt x="143" y="138"/>
                  <a:pt x="143" y="138"/>
                  <a:pt x="143" y="139"/>
                </a:cubicBezTo>
                <a:cubicBezTo>
                  <a:pt x="148" y="139"/>
                  <a:pt x="149" y="139"/>
                  <a:pt x="151" y="139"/>
                </a:cubicBezTo>
                <a:cubicBezTo>
                  <a:pt x="151" y="139"/>
                  <a:pt x="152" y="140"/>
                  <a:pt x="153" y="140"/>
                </a:cubicBezTo>
                <a:cubicBezTo>
                  <a:pt x="153" y="140"/>
                  <a:pt x="153" y="140"/>
                  <a:pt x="153" y="140"/>
                </a:cubicBezTo>
                <a:cubicBezTo>
                  <a:pt x="153" y="140"/>
                  <a:pt x="154" y="140"/>
                  <a:pt x="155" y="140"/>
                </a:cubicBezTo>
                <a:cubicBezTo>
                  <a:pt x="157" y="140"/>
                  <a:pt x="158" y="141"/>
                  <a:pt x="160" y="142"/>
                </a:cubicBezTo>
                <a:cubicBezTo>
                  <a:pt x="161" y="142"/>
                  <a:pt x="163" y="143"/>
                  <a:pt x="165" y="144"/>
                </a:cubicBezTo>
                <a:cubicBezTo>
                  <a:pt x="168" y="146"/>
                  <a:pt x="171" y="148"/>
                  <a:pt x="172" y="149"/>
                </a:cubicBezTo>
                <a:cubicBezTo>
                  <a:pt x="173" y="150"/>
                  <a:pt x="173" y="151"/>
                  <a:pt x="174" y="152"/>
                </a:cubicBezTo>
                <a:cubicBezTo>
                  <a:pt x="174" y="152"/>
                  <a:pt x="174" y="152"/>
                  <a:pt x="174" y="152"/>
                </a:cubicBezTo>
                <a:cubicBezTo>
                  <a:pt x="174" y="152"/>
                  <a:pt x="174" y="152"/>
                  <a:pt x="174" y="152"/>
                </a:cubicBezTo>
                <a:cubicBezTo>
                  <a:pt x="174" y="152"/>
                  <a:pt x="175" y="151"/>
                  <a:pt x="175" y="151"/>
                </a:cubicBezTo>
                <a:cubicBezTo>
                  <a:pt x="175" y="150"/>
                  <a:pt x="175" y="150"/>
                  <a:pt x="175" y="149"/>
                </a:cubicBezTo>
                <a:cubicBezTo>
                  <a:pt x="175" y="149"/>
                  <a:pt x="174" y="149"/>
                  <a:pt x="174" y="149"/>
                </a:cubicBezTo>
                <a:cubicBezTo>
                  <a:pt x="172" y="149"/>
                  <a:pt x="170" y="148"/>
                  <a:pt x="168" y="145"/>
                </a:cubicBezTo>
                <a:cubicBezTo>
                  <a:pt x="166" y="142"/>
                  <a:pt x="166" y="138"/>
                  <a:pt x="166" y="133"/>
                </a:cubicBezTo>
                <a:cubicBezTo>
                  <a:pt x="166" y="129"/>
                  <a:pt x="166" y="125"/>
                  <a:pt x="166" y="122"/>
                </a:cubicBezTo>
                <a:cubicBezTo>
                  <a:pt x="167" y="119"/>
                  <a:pt x="167" y="116"/>
                  <a:pt x="167" y="116"/>
                </a:cubicBezTo>
                <a:cubicBezTo>
                  <a:pt x="167" y="114"/>
                  <a:pt x="168" y="113"/>
                  <a:pt x="169" y="112"/>
                </a:cubicBezTo>
                <a:cubicBezTo>
                  <a:pt x="170" y="112"/>
                  <a:pt x="171" y="111"/>
                  <a:pt x="172" y="111"/>
                </a:cubicBezTo>
                <a:cubicBezTo>
                  <a:pt x="174" y="110"/>
                  <a:pt x="177" y="109"/>
                  <a:pt x="179" y="109"/>
                </a:cubicBezTo>
                <a:cubicBezTo>
                  <a:pt x="183" y="109"/>
                  <a:pt x="186" y="112"/>
                  <a:pt x="187" y="113"/>
                </a:cubicBezTo>
                <a:cubicBezTo>
                  <a:pt x="187" y="113"/>
                  <a:pt x="187" y="113"/>
                  <a:pt x="187" y="113"/>
                </a:cubicBezTo>
                <a:cubicBezTo>
                  <a:pt x="187" y="113"/>
                  <a:pt x="187" y="113"/>
                  <a:pt x="187" y="113"/>
                </a:cubicBezTo>
                <a:cubicBezTo>
                  <a:pt x="188" y="113"/>
                  <a:pt x="189" y="114"/>
                  <a:pt x="189" y="114"/>
                </a:cubicBezTo>
                <a:cubicBezTo>
                  <a:pt x="191" y="115"/>
                  <a:pt x="193" y="116"/>
                  <a:pt x="195" y="117"/>
                </a:cubicBezTo>
                <a:cubicBezTo>
                  <a:pt x="200" y="119"/>
                  <a:pt x="205" y="120"/>
                  <a:pt x="206" y="120"/>
                </a:cubicBezTo>
                <a:cubicBezTo>
                  <a:pt x="209" y="120"/>
                  <a:pt x="211" y="120"/>
                  <a:pt x="213" y="120"/>
                </a:cubicBezTo>
                <a:cubicBezTo>
                  <a:pt x="214" y="120"/>
                  <a:pt x="216" y="120"/>
                  <a:pt x="217" y="121"/>
                </a:cubicBezTo>
                <a:cubicBezTo>
                  <a:pt x="218" y="121"/>
                  <a:pt x="219" y="123"/>
                  <a:pt x="219" y="124"/>
                </a:cubicBezTo>
                <a:cubicBezTo>
                  <a:pt x="220" y="127"/>
                  <a:pt x="224" y="134"/>
                  <a:pt x="225" y="136"/>
                </a:cubicBezTo>
                <a:cubicBezTo>
                  <a:pt x="227" y="138"/>
                  <a:pt x="228" y="139"/>
                  <a:pt x="233" y="139"/>
                </a:cubicBezTo>
                <a:cubicBezTo>
                  <a:pt x="238" y="139"/>
                  <a:pt x="253" y="135"/>
                  <a:pt x="256" y="134"/>
                </a:cubicBezTo>
                <a:cubicBezTo>
                  <a:pt x="257" y="134"/>
                  <a:pt x="261" y="132"/>
                  <a:pt x="264" y="131"/>
                </a:cubicBezTo>
                <a:cubicBezTo>
                  <a:pt x="264" y="130"/>
                  <a:pt x="265" y="130"/>
                  <a:pt x="266" y="130"/>
                </a:cubicBezTo>
                <a:cubicBezTo>
                  <a:pt x="265" y="129"/>
                  <a:pt x="265" y="129"/>
                  <a:pt x="264" y="128"/>
                </a:cubicBezTo>
                <a:cubicBezTo>
                  <a:pt x="261" y="124"/>
                  <a:pt x="261" y="125"/>
                  <a:pt x="261" y="121"/>
                </a:cubicBezTo>
                <a:cubicBezTo>
                  <a:pt x="260" y="116"/>
                  <a:pt x="260" y="115"/>
                  <a:pt x="258" y="110"/>
                </a:cubicBezTo>
                <a:cubicBezTo>
                  <a:pt x="257" y="106"/>
                  <a:pt x="258" y="109"/>
                  <a:pt x="259" y="105"/>
                </a:cubicBezTo>
                <a:cubicBezTo>
                  <a:pt x="261" y="101"/>
                  <a:pt x="260" y="102"/>
                  <a:pt x="258" y="101"/>
                </a:cubicBezTo>
                <a:cubicBezTo>
                  <a:pt x="256" y="99"/>
                  <a:pt x="257" y="98"/>
                  <a:pt x="254" y="96"/>
                </a:cubicBezTo>
                <a:cubicBezTo>
                  <a:pt x="251" y="95"/>
                  <a:pt x="254" y="89"/>
                  <a:pt x="257" y="84"/>
                </a:cubicBezTo>
                <a:cubicBezTo>
                  <a:pt x="256" y="83"/>
                  <a:pt x="255" y="81"/>
                  <a:pt x="253" y="80"/>
                </a:cubicBezTo>
                <a:cubicBezTo>
                  <a:pt x="249" y="74"/>
                  <a:pt x="243" y="68"/>
                  <a:pt x="238" y="65"/>
                </a:cubicBezTo>
                <a:cubicBezTo>
                  <a:pt x="229" y="60"/>
                  <a:pt x="217" y="53"/>
                  <a:pt x="213" y="50"/>
                </a:cubicBezTo>
                <a:cubicBezTo>
                  <a:pt x="213" y="50"/>
                  <a:pt x="213" y="50"/>
                  <a:pt x="213" y="50"/>
                </a:cubicBezTo>
                <a:cubicBezTo>
                  <a:pt x="212" y="50"/>
                  <a:pt x="211" y="50"/>
                  <a:pt x="211" y="49"/>
                </a:cubicBezTo>
                <a:cubicBezTo>
                  <a:pt x="211" y="49"/>
                  <a:pt x="211" y="48"/>
                  <a:pt x="210" y="48"/>
                </a:cubicBezTo>
                <a:cubicBezTo>
                  <a:pt x="210" y="48"/>
                  <a:pt x="210" y="48"/>
                  <a:pt x="210" y="48"/>
                </a:cubicBezTo>
                <a:cubicBezTo>
                  <a:pt x="210" y="47"/>
                  <a:pt x="211" y="47"/>
                  <a:pt x="211" y="47"/>
                </a:cubicBezTo>
                <a:cubicBezTo>
                  <a:pt x="211" y="47"/>
                  <a:pt x="211" y="47"/>
                  <a:pt x="211" y="47"/>
                </a:cubicBezTo>
                <a:cubicBezTo>
                  <a:pt x="211" y="46"/>
                  <a:pt x="211" y="46"/>
                  <a:pt x="211" y="46"/>
                </a:cubicBezTo>
                <a:cubicBezTo>
                  <a:pt x="211" y="46"/>
                  <a:pt x="211" y="46"/>
                  <a:pt x="211" y="46"/>
                </a:cubicBezTo>
                <a:cubicBezTo>
                  <a:pt x="211" y="45"/>
                  <a:pt x="212" y="43"/>
                  <a:pt x="213" y="40"/>
                </a:cubicBezTo>
                <a:cubicBezTo>
                  <a:pt x="214" y="34"/>
                  <a:pt x="216" y="31"/>
                  <a:pt x="216" y="28"/>
                </a:cubicBezTo>
                <a:cubicBezTo>
                  <a:pt x="217" y="25"/>
                  <a:pt x="218" y="23"/>
                  <a:pt x="218" y="20"/>
                </a:cubicBezTo>
                <a:cubicBezTo>
                  <a:pt x="218" y="17"/>
                  <a:pt x="215" y="12"/>
                  <a:pt x="213" y="9"/>
                </a:cubicBezTo>
                <a:cubicBezTo>
                  <a:pt x="211" y="10"/>
                  <a:pt x="209" y="11"/>
                  <a:pt x="207" y="11"/>
                </a:cubicBezTo>
                <a:cubicBezTo>
                  <a:pt x="203" y="11"/>
                  <a:pt x="195" y="13"/>
                  <a:pt x="190" y="14"/>
                </a:cubicBezTo>
                <a:cubicBezTo>
                  <a:pt x="188" y="15"/>
                  <a:pt x="187" y="15"/>
                  <a:pt x="186" y="15"/>
                </a:cubicBezTo>
                <a:cubicBezTo>
                  <a:pt x="184" y="15"/>
                  <a:pt x="183" y="14"/>
                  <a:pt x="182" y="13"/>
                </a:cubicBezTo>
                <a:cubicBezTo>
                  <a:pt x="182" y="12"/>
                  <a:pt x="181" y="11"/>
                  <a:pt x="180" y="10"/>
                </a:cubicBezTo>
                <a:cubicBezTo>
                  <a:pt x="179" y="9"/>
                  <a:pt x="178" y="8"/>
                  <a:pt x="178" y="7"/>
                </a:cubicBezTo>
                <a:cubicBezTo>
                  <a:pt x="166" y="7"/>
                  <a:pt x="166" y="7"/>
                  <a:pt x="166" y="7"/>
                </a:cubicBezTo>
                <a:cubicBezTo>
                  <a:pt x="164" y="7"/>
                  <a:pt x="162" y="7"/>
                  <a:pt x="161" y="6"/>
                </a:cubicBezTo>
                <a:cubicBezTo>
                  <a:pt x="159" y="5"/>
                  <a:pt x="159" y="4"/>
                  <a:pt x="158" y="3"/>
                </a:cubicBezTo>
                <a:cubicBezTo>
                  <a:pt x="158" y="3"/>
                  <a:pt x="158" y="3"/>
                  <a:pt x="158" y="3"/>
                </a:cubicBezTo>
                <a:cubicBezTo>
                  <a:pt x="158" y="3"/>
                  <a:pt x="158" y="3"/>
                  <a:pt x="158" y="3"/>
                </a:cubicBezTo>
                <a:cubicBezTo>
                  <a:pt x="156" y="3"/>
                  <a:pt x="154" y="2"/>
                  <a:pt x="150" y="2"/>
                </a:cubicBezTo>
                <a:cubicBezTo>
                  <a:pt x="143" y="0"/>
                  <a:pt x="141" y="0"/>
                  <a:pt x="138" y="0"/>
                </a:cubicBezTo>
                <a:cubicBezTo>
                  <a:pt x="137" y="0"/>
                  <a:pt x="135" y="0"/>
                  <a:pt x="133" y="2"/>
                </a:cubicBezTo>
                <a:cubicBezTo>
                  <a:pt x="131" y="3"/>
                  <a:pt x="128" y="4"/>
                  <a:pt x="126" y="4"/>
                </a:cubicBezTo>
                <a:cubicBezTo>
                  <a:pt x="124" y="4"/>
                  <a:pt x="122" y="3"/>
                  <a:pt x="122" y="2"/>
                </a:cubicBezTo>
                <a:cubicBezTo>
                  <a:pt x="121" y="2"/>
                  <a:pt x="121" y="2"/>
                  <a:pt x="121" y="2"/>
                </a:cubicBezTo>
                <a:cubicBezTo>
                  <a:pt x="121" y="2"/>
                  <a:pt x="120" y="2"/>
                  <a:pt x="120" y="2"/>
                </a:cubicBezTo>
                <a:cubicBezTo>
                  <a:pt x="120" y="4"/>
                  <a:pt x="120" y="5"/>
                  <a:pt x="120" y="6"/>
                </a:cubicBezTo>
                <a:cubicBezTo>
                  <a:pt x="119" y="6"/>
                  <a:pt x="119" y="7"/>
                  <a:pt x="119" y="8"/>
                </a:cubicBezTo>
                <a:cubicBezTo>
                  <a:pt x="118" y="9"/>
                  <a:pt x="117" y="10"/>
                  <a:pt x="116" y="10"/>
                </a:cubicBezTo>
                <a:cubicBezTo>
                  <a:pt x="115" y="10"/>
                  <a:pt x="115" y="10"/>
                  <a:pt x="113" y="10"/>
                </a:cubicBezTo>
                <a:cubicBezTo>
                  <a:pt x="109" y="10"/>
                  <a:pt x="103" y="8"/>
                  <a:pt x="99" y="6"/>
                </a:cubicBezTo>
                <a:cubicBezTo>
                  <a:pt x="98" y="5"/>
                  <a:pt x="97" y="5"/>
                  <a:pt x="96" y="4"/>
                </a:cubicBezTo>
                <a:cubicBezTo>
                  <a:pt x="95" y="3"/>
                  <a:pt x="94" y="2"/>
                  <a:pt x="94" y="2"/>
                </a:cubicBezTo>
                <a:cubicBezTo>
                  <a:pt x="93" y="1"/>
                  <a:pt x="93" y="1"/>
                  <a:pt x="93" y="1"/>
                </a:cubicBezTo>
                <a:cubicBezTo>
                  <a:pt x="92" y="1"/>
                  <a:pt x="92" y="1"/>
                  <a:pt x="91" y="2"/>
                </a:cubicBezTo>
                <a:cubicBezTo>
                  <a:pt x="89" y="4"/>
                  <a:pt x="87" y="5"/>
                  <a:pt x="86" y="6"/>
                </a:cubicBezTo>
                <a:cubicBezTo>
                  <a:pt x="85" y="7"/>
                  <a:pt x="85" y="7"/>
                  <a:pt x="85" y="8"/>
                </a:cubicBezTo>
                <a:cubicBezTo>
                  <a:pt x="85" y="8"/>
                  <a:pt x="85" y="9"/>
                  <a:pt x="85" y="9"/>
                </a:cubicBezTo>
                <a:cubicBezTo>
                  <a:pt x="85" y="10"/>
                  <a:pt x="85" y="11"/>
                  <a:pt x="84" y="13"/>
                </a:cubicBezTo>
                <a:cubicBezTo>
                  <a:pt x="83" y="14"/>
                  <a:pt x="81" y="15"/>
                  <a:pt x="79" y="15"/>
                </a:cubicBezTo>
                <a:cubicBezTo>
                  <a:pt x="78" y="15"/>
                  <a:pt x="77" y="15"/>
                  <a:pt x="76" y="14"/>
                </a:cubicBezTo>
                <a:cubicBezTo>
                  <a:pt x="75" y="14"/>
                  <a:pt x="74" y="14"/>
                  <a:pt x="74" y="14"/>
                </a:cubicBezTo>
                <a:cubicBezTo>
                  <a:pt x="71" y="14"/>
                  <a:pt x="70" y="15"/>
                  <a:pt x="68" y="17"/>
                </a:cubicBezTo>
                <a:cubicBezTo>
                  <a:pt x="67" y="18"/>
                  <a:pt x="66" y="19"/>
                  <a:pt x="66" y="21"/>
                </a:cubicBezTo>
                <a:cubicBezTo>
                  <a:pt x="66" y="22"/>
                  <a:pt x="65" y="22"/>
                  <a:pt x="65" y="23"/>
                </a:cubicBezTo>
                <a:cubicBezTo>
                  <a:pt x="65" y="23"/>
                  <a:pt x="66" y="23"/>
                  <a:pt x="66" y="23"/>
                </a:cubicBezTo>
                <a:cubicBezTo>
                  <a:pt x="66" y="24"/>
                  <a:pt x="66" y="24"/>
                  <a:pt x="67" y="26"/>
                </a:cubicBezTo>
                <a:cubicBezTo>
                  <a:pt x="67" y="26"/>
                  <a:pt x="66" y="28"/>
                  <a:pt x="65" y="28"/>
                </a:cubicBezTo>
                <a:cubicBezTo>
                  <a:pt x="64" y="28"/>
                  <a:pt x="64" y="29"/>
                  <a:pt x="63" y="29"/>
                </a:cubicBezTo>
                <a:cubicBezTo>
                  <a:pt x="62" y="29"/>
                  <a:pt x="62" y="28"/>
                  <a:pt x="61" y="28"/>
                </a:cubicBezTo>
                <a:cubicBezTo>
                  <a:pt x="55" y="27"/>
                  <a:pt x="52" y="26"/>
                  <a:pt x="46" y="26"/>
                </a:cubicBezTo>
                <a:cubicBezTo>
                  <a:pt x="40" y="26"/>
                  <a:pt x="36" y="25"/>
                  <a:pt x="32" y="25"/>
                </a:cubicBezTo>
                <a:cubicBezTo>
                  <a:pt x="29" y="25"/>
                  <a:pt x="25" y="26"/>
                  <a:pt x="21" y="26"/>
                </a:cubicBezTo>
                <a:cubicBezTo>
                  <a:pt x="21" y="26"/>
                  <a:pt x="21" y="27"/>
                  <a:pt x="21" y="27"/>
                </a:cubicBezTo>
                <a:cubicBezTo>
                  <a:pt x="22" y="28"/>
                  <a:pt x="23" y="29"/>
                  <a:pt x="23" y="30"/>
                </a:cubicBezTo>
                <a:cubicBezTo>
                  <a:pt x="24" y="30"/>
                  <a:pt x="24" y="31"/>
                  <a:pt x="24" y="32"/>
                </a:cubicBezTo>
                <a:cubicBezTo>
                  <a:pt x="24" y="32"/>
                  <a:pt x="24" y="33"/>
                  <a:pt x="23" y="34"/>
                </a:cubicBezTo>
                <a:cubicBezTo>
                  <a:pt x="22" y="34"/>
                  <a:pt x="21" y="34"/>
                  <a:pt x="21" y="34"/>
                </a:cubicBezTo>
                <a:cubicBezTo>
                  <a:pt x="21" y="34"/>
                  <a:pt x="20" y="35"/>
                  <a:pt x="18" y="35"/>
                </a:cubicBezTo>
                <a:cubicBezTo>
                  <a:pt x="16" y="36"/>
                  <a:pt x="14" y="36"/>
                  <a:pt x="12" y="36"/>
                </a:cubicBezTo>
                <a:cubicBezTo>
                  <a:pt x="10" y="36"/>
                  <a:pt x="9" y="36"/>
                  <a:pt x="8" y="36"/>
                </a:cubicBezTo>
                <a:cubicBezTo>
                  <a:pt x="8" y="38"/>
                  <a:pt x="8" y="40"/>
                  <a:pt x="8" y="40"/>
                </a:cubicBezTo>
                <a:cubicBezTo>
                  <a:pt x="8" y="40"/>
                  <a:pt x="6" y="39"/>
                  <a:pt x="3" y="46"/>
                </a:cubicBezTo>
                <a:cubicBezTo>
                  <a:pt x="0" y="54"/>
                  <a:pt x="3" y="52"/>
                  <a:pt x="7" y="61"/>
                </a:cubicBezTo>
                <a:cubicBezTo>
                  <a:pt x="12" y="70"/>
                  <a:pt x="19" y="71"/>
                  <a:pt x="24" y="77"/>
                </a:cubicBezTo>
                <a:cubicBezTo>
                  <a:pt x="27" y="82"/>
                  <a:pt x="29" y="86"/>
                  <a:pt x="31" y="91"/>
                </a:cubicBezTo>
                <a:cubicBezTo>
                  <a:pt x="34" y="90"/>
                  <a:pt x="38" y="89"/>
                  <a:pt x="42" y="89"/>
                </a:cubicBezTo>
                <a:close/>
              </a:path>
            </a:pathLst>
          </a:custGeom>
          <a:solidFill>
            <a:schemeClr val="bg1">
              <a:lumMod val="65000"/>
            </a:schemeClr>
          </a:solidFill>
          <a:ln>
            <a:noFill/>
          </a:ln>
        </p:spPr>
        <p:txBody>
          <a:bodyPr vert="horz" wrap="square" lIns="91440" tIns="45720" rIns="91440" bIns="45720" numCol="1" anchor="t" anchorCtr="0" compatLnSpc="1"/>
          <a:lstStyle/>
          <a:p>
            <a:endParaRPr lang="zh-CN" altLang="en-US"/>
          </a:p>
        </p:txBody>
      </p:sp>
      <p:grpSp>
        <p:nvGrpSpPr>
          <p:cNvPr id="388" name="组合 387"/>
          <p:cNvGrpSpPr/>
          <p:nvPr/>
        </p:nvGrpSpPr>
        <p:grpSpPr>
          <a:xfrm>
            <a:off x="974577" y="5627452"/>
            <a:ext cx="2772243" cy="924845"/>
            <a:chOff x="974577" y="5627452"/>
            <a:chExt cx="2772243" cy="924845"/>
          </a:xfrm>
        </p:grpSpPr>
        <p:sp>
          <p:nvSpPr>
            <p:cNvPr id="169" name="矩形 168"/>
            <p:cNvSpPr/>
            <p:nvPr/>
          </p:nvSpPr>
          <p:spPr>
            <a:xfrm>
              <a:off x="1469533" y="5627452"/>
              <a:ext cx="954108" cy="498278"/>
            </a:xfrm>
            <a:prstGeom prst="rect">
              <a:avLst/>
            </a:prstGeom>
          </p:spPr>
          <p:txBody>
            <a:bodyPr wrap="none">
              <a:spAutoFit/>
            </a:bodyPr>
            <a:lstStyle/>
            <a:p>
              <a:pPr algn="ctr">
                <a:lnSpc>
                  <a:spcPct val="120000"/>
                </a:lnSpc>
              </a:pPr>
              <a:r>
                <a:rPr lang="en-US" altLang="zh-CN" sz="2400" dirty="0">
                  <a:solidFill>
                    <a:schemeClr val="tx1">
                      <a:lumMod val="65000"/>
                      <a:lumOff val="35000"/>
                    </a:schemeClr>
                  </a:solidFill>
                  <a:latin typeface="DFLiHei-Bd" panose="020B0709000000000000" pitchFamily="49" charset="-120"/>
                  <a:ea typeface="DFLiHei-Bd" panose="020B0709000000000000" pitchFamily="49" charset="-120"/>
                  <a:cs typeface="Arial" panose="020B0604020202020204" pitchFamily="34" charset="0"/>
                </a:rPr>
                <a:t>CHINA</a:t>
              </a:r>
            </a:p>
          </p:txBody>
        </p:sp>
        <p:sp>
          <p:nvSpPr>
            <p:cNvPr id="170" name="矩形 169"/>
            <p:cNvSpPr/>
            <p:nvPr/>
          </p:nvSpPr>
          <p:spPr>
            <a:xfrm>
              <a:off x="974577" y="6072357"/>
              <a:ext cx="2772243" cy="479940"/>
            </a:xfrm>
            <a:prstGeom prst="rect">
              <a:avLst/>
            </a:prstGeom>
            <a:noFill/>
          </p:spPr>
          <p:txBody>
            <a:bodyPr wrap="square">
              <a:spAutoFit/>
            </a:bodyPr>
            <a:lstStyle/>
            <a:p>
              <a:pPr>
                <a:lnSpc>
                  <a:spcPct val="120000"/>
                </a:lnSpc>
              </a:pPr>
              <a:r>
                <a:rPr lang="en-US" altLang="zh-CN" sz="1100" dirty="0">
                  <a:solidFill>
                    <a:schemeClr val="tx1">
                      <a:lumMod val="65000"/>
                      <a:lumOff val="35000"/>
                    </a:schemeClr>
                  </a:solidFill>
                  <a:latin typeface="Arial" panose="020B0604020202020204" pitchFamily="34" charset="0"/>
                  <a:ea typeface="微软雅黑" panose="020B0503020204020204" pitchFamily="34" charset="-122"/>
                  <a:cs typeface="Arial" panose="020B0604020202020204" pitchFamily="34" charset="0"/>
                </a:rPr>
                <a:t>Some text about this part related goes here. Some text about this part. </a:t>
              </a:r>
              <a:endParaRPr lang="zh-CN" altLang="en-US" sz="1100" dirty="0">
                <a:solidFill>
                  <a:schemeClr val="tx1">
                    <a:lumMod val="65000"/>
                    <a:lumOff val="35000"/>
                  </a:schemeClr>
                </a:solidFill>
                <a:latin typeface="Arial" panose="020B0604020202020204" pitchFamily="34" charset="0"/>
                <a:ea typeface="微软雅黑" panose="020B0503020204020204" pitchFamily="34" charset="-122"/>
                <a:cs typeface="Arial" panose="020B0604020202020204" pitchFamily="34" charset="0"/>
              </a:endParaRPr>
            </a:p>
          </p:txBody>
        </p:sp>
        <p:sp>
          <p:nvSpPr>
            <p:cNvPr id="187" name="Freeform 55"/>
            <p:cNvSpPr/>
            <p:nvPr/>
          </p:nvSpPr>
          <p:spPr bwMode="auto">
            <a:xfrm>
              <a:off x="1064422" y="5772179"/>
              <a:ext cx="118099" cy="237029"/>
            </a:xfrm>
            <a:custGeom>
              <a:avLst/>
              <a:gdLst>
                <a:gd name="T0" fmla="*/ 142 w 142"/>
                <a:gd name="T1" fmla="*/ 142 h 285"/>
                <a:gd name="T2" fmla="*/ 0 w 142"/>
                <a:gd name="T3" fmla="*/ 0 h 285"/>
                <a:gd name="T4" fmla="*/ 0 w 142"/>
                <a:gd name="T5" fmla="*/ 285 h 285"/>
                <a:gd name="T6" fmla="*/ 142 w 142"/>
                <a:gd name="T7" fmla="*/ 142 h 285"/>
              </a:gdLst>
              <a:ahLst/>
              <a:cxnLst>
                <a:cxn ang="0">
                  <a:pos x="T0" y="T1"/>
                </a:cxn>
                <a:cxn ang="0">
                  <a:pos x="T2" y="T3"/>
                </a:cxn>
                <a:cxn ang="0">
                  <a:pos x="T4" y="T5"/>
                </a:cxn>
                <a:cxn ang="0">
                  <a:pos x="T6" y="T7"/>
                </a:cxn>
              </a:cxnLst>
              <a:rect l="0" t="0" r="r" b="b"/>
              <a:pathLst>
                <a:path w="142" h="285">
                  <a:moveTo>
                    <a:pt x="142" y="142"/>
                  </a:moveTo>
                  <a:lnTo>
                    <a:pt x="0" y="0"/>
                  </a:lnTo>
                  <a:lnTo>
                    <a:pt x="0" y="285"/>
                  </a:lnTo>
                  <a:lnTo>
                    <a:pt x="142" y="142"/>
                  </a:lnTo>
                  <a:close/>
                </a:path>
              </a:pathLst>
            </a:custGeom>
            <a:solidFill>
              <a:srgbClr val="8F2647"/>
            </a:solidFill>
            <a:ln>
              <a:noFill/>
            </a:ln>
          </p:spPr>
          <p:txBody>
            <a:bodyPr vert="horz" wrap="square" lIns="91440" tIns="45720" rIns="91440" bIns="45720" numCol="1" anchor="t" anchorCtr="0" compatLnSpc="1"/>
            <a:lstStyle/>
            <a:p>
              <a:endParaRPr lang="zh-CN" altLang="en-US">
                <a:solidFill>
                  <a:srgbClr val="010100"/>
                </a:solidFill>
              </a:endParaRPr>
            </a:p>
          </p:txBody>
        </p:sp>
        <p:sp>
          <p:nvSpPr>
            <p:cNvPr id="188" name="Freeform 56"/>
            <p:cNvSpPr/>
            <p:nvPr/>
          </p:nvSpPr>
          <p:spPr bwMode="auto">
            <a:xfrm>
              <a:off x="1081887" y="5766357"/>
              <a:ext cx="360119" cy="175485"/>
            </a:xfrm>
            <a:custGeom>
              <a:avLst/>
              <a:gdLst>
                <a:gd name="T0" fmla="*/ 98 w 183"/>
                <a:gd name="T1" fmla="*/ 85 h 89"/>
                <a:gd name="T2" fmla="*/ 183 w 183"/>
                <a:gd name="T3" fmla="*/ 0 h 89"/>
                <a:gd name="T4" fmla="*/ 0 w 183"/>
                <a:gd name="T5" fmla="*/ 0 h 89"/>
                <a:gd name="T6" fmla="*/ 85 w 183"/>
                <a:gd name="T7" fmla="*/ 85 h 89"/>
                <a:gd name="T8" fmla="*/ 98 w 183"/>
                <a:gd name="T9" fmla="*/ 85 h 89"/>
              </a:gdLst>
              <a:ahLst/>
              <a:cxnLst>
                <a:cxn ang="0">
                  <a:pos x="T0" y="T1"/>
                </a:cxn>
                <a:cxn ang="0">
                  <a:pos x="T2" y="T3"/>
                </a:cxn>
                <a:cxn ang="0">
                  <a:pos x="T4" y="T5"/>
                </a:cxn>
                <a:cxn ang="0">
                  <a:pos x="T6" y="T7"/>
                </a:cxn>
                <a:cxn ang="0">
                  <a:pos x="T8" y="T9"/>
                </a:cxn>
              </a:cxnLst>
              <a:rect l="0" t="0" r="r" b="b"/>
              <a:pathLst>
                <a:path w="183" h="89">
                  <a:moveTo>
                    <a:pt x="98" y="85"/>
                  </a:moveTo>
                  <a:cubicBezTo>
                    <a:pt x="183" y="0"/>
                    <a:pt x="183" y="0"/>
                    <a:pt x="183" y="0"/>
                  </a:cubicBezTo>
                  <a:cubicBezTo>
                    <a:pt x="0" y="0"/>
                    <a:pt x="0" y="0"/>
                    <a:pt x="0" y="0"/>
                  </a:cubicBezTo>
                  <a:cubicBezTo>
                    <a:pt x="85" y="85"/>
                    <a:pt x="85" y="85"/>
                    <a:pt x="85" y="85"/>
                  </a:cubicBezTo>
                  <a:cubicBezTo>
                    <a:pt x="88" y="89"/>
                    <a:pt x="95" y="89"/>
                    <a:pt x="98" y="85"/>
                  </a:cubicBezTo>
                  <a:close/>
                </a:path>
              </a:pathLst>
            </a:custGeom>
            <a:solidFill>
              <a:srgbClr val="8F2647"/>
            </a:solidFill>
            <a:ln>
              <a:noFill/>
            </a:ln>
          </p:spPr>
          <p:txBody>
            <a:bodyPr vert="horz" wrap="square" lIns="91440" tIns="45720" rIns="91440" bIns="45720" numCol="1" anchor="t" anchorCtr="0" compatLnSpc="1"/>
            <a:lstStyle/>
            <a:p>
              <a:endParaRPr lang="zh-CN" altLang="en-US">
                <a:solidFill>
                  <a:srgbClr val="010100"/>
                </a:solidFill>
              </a:endParaRPr>
            </a:p>
          </p:txBody>
        </p:sp>
        <p:sp>
          <p:nvSpPr>
            <p:cNvPr id="189" name="Freeform 57"/>
            <p:cNvSpPr/>
            <p:nvPr/>
          </p:nvSpPr>
          <p:spPr bwMode="auto">
            <a:xfrm>
              <a:off x="1078560" y="5902753"/>
              <a:ext cx="367604" cy="115604"/>
            </a:xfrm>
            <a:custGeom>
              <a:avLst/>
              <a:gdLst>
                <a:gd name="T0" fmla="*/ 128 w 187"/>
                <a:gd name="T1" fmla="*/ 0 h 59"/>
                <a:gd name="T2" fmla="*/ 106 w 187"/>
                <a:gd name="T3" fmla="*/ 22 h 59"/>
                <a:gd name="T4" fmla="*/ 93 w 187"/>
                <a:gd name="T5" fmla="*/ 27 h 59"/>
                <a:gd name="T6" fmla="*/ 81 w 187"/>
                <a:gd name="T7" fmla="*/ 22 h 59"/>
                <a:gd name="T8" fmla="*/ 59 w 187"/>
                <a:gd name="T9" fmla="*/ 0 h 59"/>
                <a:gd name="T10" fmla="*/ 0 w 187"/>
                <a:gd name="T11" fmla="*/ 59 h 59"/>
                <a:gd name="T12" fmla="*/ 187 w 187"/>
                <a:gd name="T13" fmla="*/ 59 h 59"/>
                <a:gd name="T14" fmla="*/ 128 w 187"/>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 h="59">
                  <a:moveTo>
                    <a:pt x="128" y="0"/>
                  </a:moveTo>
                  <a:cubicBezTo>
                    <a:pt x="106" y="22"/>
                    <a:pt x="106" y="22"/>
                    <a:pt x="106" y="22"/>
                  </a:cubicBezTo>
                  <a:cubicBezTo>
                    <a:pt x="102" y="25"/>
                    <a:pt x="98" y="27"/>
                    <a:pt x="93" y="27"/>
                  </a:cubicBezTo>
                  <a:cubicBezTo>
                    <a:pt x="89" y="27"/>
                    <a:pt x="84" y="25"/>
                    <a:pt x="81" y="22"/>
                  </a:cubicBezTo>
                  <a:cubicBezTo>
                    <a:pt x="59" y="0"/>
                    <a:pt x="59" y="0"/>
                    <a:pt x="59" y="0"/>
                  </a:cubicBezTo>
                  <a:cubicBezTo>
                    <a:pt x="0" y="59"/>
                    <a:pt x="0" y="59"/>
                    <a:pt x="0" y="59"/>
                  </a:cubicBezTo>
                  <a:cubicBezTo>
                    <a:pt x="187" y="59"/>
                    <a:pt x="187" y="59"/>
                    <a:pt x="187" y="59"/>
                  </a:cubicBezTo>
                  <a:lnTo>
                    <a:pt x="128" y="0"/>
                  </a:lnTo>
                  <a:close/>
                </a:path>
              </a:pathLst>
            </a:custGeom>
            <a:solidFill>
              <a:srgbClr val="8F2647"/>
            </a:solidFill>
            <a:ln>
              <a:noFill/>
            </a:ln>
          </p:spPr>
          <p:txBody>
            <a:bodyPr vert="horz" wrap="square" lIns="91440" tIns="45720" rIns="91440" bIns="45720" numCol="1" anchor="t" anchorCtr="0" compatLnSpc="1"/>
            <a:lstStyle/>
            <a:p>
              <a:endParaRPr lang="zh-CN" altLang="en-US">
                <a:solidFill>
                  <a:srgbClr val="010100"/>
                </a:solidFill>
              </a:endParaRPr>
            </a:p>
          </p:txBody>
        </p:sp>
        <p:sp>
          <p:nvSpPr>
            <p:cNvPr id="190" name="Freeform 58"/>
            <p:cNvSpPr/>
            <p:nvPr/>
          </p:nvSpPr>
          <p:spPr bwMode="auto">
            <a:xfrm>
              <a:off x="1342204" y="5772179"/>
              <a:ext cx="115604" cy="237029"/>
            </a:xfrm>
            <a:custGeom>
              <a:avLst/>
              <a:gdLst>
                <a:gd name="T0" fmla="*/ 0 w 139"/>
                <a:gd name="T1" fmla="*/ 142 h 285"/>
                <a:gd name="T2" fmla="*/ 139 w 139"/>
                <a:gd name="T3" fmla="*/ 285 h 285"/>
                <a:gd name="T4" fmla="*/ 139 w 139"/>
                <a:gd name="T5" fmla="*/ 0 h 285"/>
                <a:gd name="T6" fmla="*/ 0 w 139"/>
                <a:gd name="T7" fmla="*/ 142 h 285"/>
              </a:gdLst>
              <a:ahLst/>
              <a:cxnLst>
                <a:cxn ang="0">
                  <a:pos x="T0" y="T1"/>
                </a:cxn>
                <a:cxn ang="0">
                  <a:pos x="T2" y="T3"/>
                </a:cxn>
                <a:cxn ang="0">
                  <a:pos x="T4" y="T5"/>
                </a:cxn>
                <a:cxn ang="0">
                  <a:pos x="T6" y="T7"/>
                </a:cxn>
              </a:cxnLst>
              <a:rect l="0" t="0" r="r" b="b"/>
              <a:pathLst>
                <a:path w="139" h="285">
                  <a:moveTo>
                    <a:pt x="0" y="142"/>
                  </a:moveTo>
                  <a:lnTo>
                    <a:pt x="139" y="285"/>
                  </a:lnTo>
                  <a:lnTo>
                    <a:pt x="139" y="0"/>
                  </a:lnTo>
                  <a:lnTo>
                    <a:pt x="0" y="142"/>
                  </a:lnTo>
                  <a:close/>
                </a:path>
              </a:pathLst>
            </a:custGeom>
            <a:solidFill>
              <a:srgbClr val="8F2647"/>
            </a:solidFill>
            <a:ln>
              <a:noFill/>
            </a:ln>
          </p:spPr>
          <p:txBody>
            <a:bodyPr vert="horz" wrap="square" lIns="91440" tIns="45720" rIns="91440" bIns="45720" numCol="1" anchor="t" anchorCtr="0" compatLnSpc="1"/>
            <a:lstStyle/>
            <a:p>
              <a:endParaRPr lang="zh-CN" altLang="en-US">
                <a:solidFill>
                  <a:srgbClr val="010100"/>
                </a:solidFill>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7" presetClass="emph" presetSubtype="0" repeatCount="2000" fill="remove" grpId="0" nodeType="withEffect">
                                  <p:stCondLst>
                                    <p:cond delay="0"/>
                                  </p:stCondLst>
                                  <p:childTnLst>
                                    <p:animClr clrSpc="rgb" dir="cw">
                                      <p:cBhvr override="childStyle">
                                        <p:cTn id="6" dur="250" autoRev="1" fill="remove"/>
                                        <p:tgtEl>
                                          <p:spTgt spid="99"/>
                                        </p:tgtEl>
                                        <p:attrNameLst>
                                          <p:attrName>style.color</p:attrName>
                                        </p:attrNameLst>
                                      </p:cBhvr>
                                      <p:to>
                                        <a:schemeClr val="bg1"/>
                                      </p:to>
                                    </p:animClr>
                                    <p:animClr clrSpc="rgb" dir="cw">
                                      <p:cBhvr>
                                        <p:cTn id="7" dur="250" autoRev="1" fill="remove"/>
                                        <p:tgtEl>
                                          <p:spTgt spid="99"/>
                                        </p:tgtEl>
                                        <p:attrNameLst>
                                          <p:attrName>fillcolor</p:attrName>
                                        </p:attrNameLst>
                                      </p:cBhvr>
                                      <p:to>
                                        <a:schemeClr val="bg1"/>
                                      </p:to>
                                    </p:animClr>
                                    <p:set>
                                      <p:cBhvr>
                                        <p:cTn id="8" dur="250" autoRev="1" fill="remove"/>
                                        <p:tgtEl>
                                          <p:spTgt spid="99"/>
                                        </p:tgtEl>
                                        <p:attrNameLst>
                                          <p:attrName>fill.type</p:attrName>
                                        </p:attrNameLst>
                                      </p:cBhvr>
                                      <p:to>
                                        <p:strVal val="solid"/>
                                      </p:to>
                                    </p:set>
                                    <p:set>
                                      <p:cBhvr>
                                        <p:cTn id="9" dur="250" autoRev="1" fill="remove"/>
                                        <p:tgtEl>
                                          <p:spTgt spid="99"/>
                                        </p:tgtEl>
                                        <p:attrNameLst>
                                          <p:attrName>fill.on</p:attrName>
                                        </p:attrNameLst>
                                      </p:cBhvr>
                                      <p:to>
                                        <p:strVal val="true"/>
                                      </p:to>
                                    </p:set>
                                  </p:childTnLst>
                                </p:cTn>
                              </p:par>
                            </p:childTnLst>
                          </p:cTn>
                        </p:par>
                        <p:par>
                          <p:cTn id="10" fill="hold">
                            <p:stCondLst>
                              <p:cond delay="500"/>
                            </p:stCondLst>
                            <p:childTnLst>
                              <p:par>
                                <p:cTn id="11" presetID="2" presetClass="entr" presetSubtype="8" fill="hold" nodeType="afterEffect">
                                  <p:stCondLst>
                                    <p:cond delay="0"/>
                                  </p:stCondLst>
                                  <p:childTnLst>
                                    <p:set>
                                      <p:cBhvr>
                                        <p:cTn id="12" dur="1" fill="hold">
                                          <p:stCondLst>
                                            <p:cond delay="0"/>
                                          </p:stCondLst>
                                        </p:cTn>
                                        <p:tgtEl>
                                          <p:spTgt spid="388"/>
                                        </p:tgtEl>
                                        <p:attrNameLst>
                                          <p:attrName>style.visibility</p:attrName>
                                        </p:attrNameLst>
                                      </p:cBhvr>
                                      <p:to>
                                        <p:strVal val="visible"/>
                                      </p:to>
                                    </p:set>
                                    <p:anim calcmode="lin" valueType="num">
                                      <p:cBhvr additive="base">
                                        <p:cTn id="13" dur="500" fill="hold"/>
                                        <p:tgtEl>
                                          <p:spTgt spid="388"/>
                                        </p:tgtEl>
                                        <p:attrNameLst>
                                          <p:attrName>ppt_x</p:attrName>
                                        </p:attrNameLst>
                                      </p:cBhvr>
                                      <p:tavLst>
                                        <p:tav tm="0">
                                          <p:val>
                                            <p:strVal val="0-#ppt_w/2"/>
                                          </p:val>
                                        </p:tav>
                                        <p:tav tm="100000">
                                          <p:val>
                                            <p:strVal val="#ppt_x"/>
                                          </p:val>
                                        </p:tav>
                                      </p:tavLst>
                                    </p:anim>
                                    <p:anim calcmode="lin" valueType="num">
                                      <p:cBhvr additive="base">
                                        <p:cTn id="14" dur="500" fill="hold"/>
                                        <p:tgtEl>
                                          <p:spTgt spid="38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952371" y="363230"/>
            <a:ext cx="3826690" cy="523220"/>
          </a:xfrm>
          <a:prstGeom prst="rect">
            <a:avLst/>
          </a:prstGeom>
        </p:spPr>
        <p:txBody>
          <a:bodyPr wrap="none">
            <a:spAutoFit/>
          </a:bodyPr>
          <a:lstStyle/>
          <a:p>
            <a:pPr algn="ctr"/>
            <a:r>
              <a:rPr lang="en-US" altLang="zh-CN" sz="2800" dirty="0">
                <a:solidFill>
                  <a:srgbClr val="E5E4E3"/>
                </a:solidFill>
                <a:latin typeface="Agency FB" panose="020B0503020202020204" pitchFamily="34" charset="0"/>
                <a:cs typeface="Arial" panose="020B0604020202020204" pitchFamily="34" charset="0"/>
              </a:rPr>
              <a:t>THE PRODUCTS OF COMPANY  </a:t>
            </a:r>
            <a:r>
              <a:rPr lang="en-US" altLang="zh-CN" sz="2800" dirty="0">
                <a:solidFill>
                  <a:srgbClr val="E5E4E3"/>
                </a:solidFill>
                <a:latin typeface="Agency FB" panose="020B0503020202020204" pitchFamily="34" charset="0"/>
                <a:cs typeface="Arial" panose="020B0604020202020204" pitchFamily="34" charset="0"/>
                <a:sym typeface="Wingdings 3" panose="05040102010807070707" pitchFamily="18" charset="2"/>
              </a:rPr>
              <a:t></a:t>
            </a:r>
            <a:endParaRPr lang="zh-CN" altLang="en-US" sz="2800" dirty="0">
              <a:solidFill>
                <a:srgbClr val="E5E4E3"/>
              </a:solidFill>
              <a:latin typeface="Agency FB" panose="020B0503020202020204" pitchFamily="34" charset="0"/>
              <a:cs typeface="Arial" panose="020B0604020202020204" pitchFamily="34" charset="0"/>
            </a:endParaRPr>
          </a:p>
        </p:txBody>
      </p:sp>
      <p:pic>
        <p:nvPicPr>
          <p:cNvPr id="3" name="图片 2"/>
          <p:cNvPicPr>
            <a:picLocks noChangeAspect="1"/>
          </p:cNvPicPr>
          <p:nvPr/>
        </p:nvPicPr>
        <p:blipFill rotWithShape="1">
          <a:blip r:embed="rId2" cstate="print">
            <a:extLst>
              <a:ext uri="{28A0092B-C50C-407E-A947-70E740481C1C}">
                <a14:useLocalDpi xmlns:a14="http://schemas.microsoft.com/office/drawing/2010/main" val="0"/>
              </a:ext>
            </a:extLst>
          </a:blip>
          <a:srcRect t="23158" b="21637"/>
          <a:stretch>
            <a:fillRect/>
          </a:stretch>
        </p:blipFill>
        <p:spPr>
          <a:xfrm>
            <a:off x="391121" y="2569029"/>
            <a:ext cx="6670122" cy="3927701"/>
          </a:xfrm>
          <a:prstGeom prst="rect">
            <a:avLst/>
          </a:prstGeom>
          <a:effectLst/>
        </p:spPr>
      </p:pic>
      <p:pic>
        <p:nvPicPr>
          <p:cNvPr id="4" name="图片 3"/>
          <p:cNvPicPr>
            <a:picLocks noChangeAspect="1"/>
          </p:cNvPicPr>
          <p:nvPr/>
        </p:nvPicPr>
        <p:blipFill rotWithShape="1">
          <a:blip r:embed="rId3" cstate="print">
            <a:extLst>
              <a:ext uri="{28A0092B-C50C-407E-A947-70E740481C1C}">
                <a14:useLocalDpi xmlns:a14="http://schemas.microsoft.com/office/drawing/2010/main" val="0"/>
              </a:ext>
            </a:extLst>
          </a:blip>
          <a:srcRect/>
          <a:stretch>
            <a:fillRect/>
          </a:stretch>
        </p:blipFill>
        <p:spPr>
          <a:xfrm>
            <a:off x="1309915" y="2918278"/>
            <a:ext cx="4873171" cy="3047093"/>
          </a:xfrm>
          <a:prstGeom prst="rect">
            <a:avLst/>
          </a:prstGeom>
          <a:ln>
            <a:solidFill>
              <a:schemeClr val="tx1">
                <a:lumMod val="75000"/>
                <a:lumOff val="25000"/>
              </a:schemeClr>
            </a:solidFill>
          </a:ln>
        </p:spPr>
      </p:pic>
      <p:grpSp>
        <p:nvGrpSpPr>
          <p:cNvPr id="16" name="组合 15"/>
          <p:cNvGrpSpPr/>
          <p:nvPr/>
        </p:nvGrpSpPr>
        <p:grpSpPr>
          <a:xfrm>
            <a:off x="7721820" y="3946481"/>
            <a:ext cx="3497723" cy="1153824"/>
            <a:chOff x="7721820" y="3946481"/>
            <a:chExt cx="3497723" cy="1153824"/>
          </a:xfrm>
        </p:grpSpPr>
        <p:sp>
          <p:nvSpPr>
            <p:cNvPr id="5" name="矩形 4"/>
            <p:cNvSpPr/>
            <p:nvPr/>
          </p:nvSpPr>
          <p:spPr>
            <a:xfrm>
              <a:off x="7721820" y="3946481"/>
              <a:ext cx="1609296" cy="488147"/>
            </a:xfrm>
            <a:prstGeom prst="rect">
              <a:avLst/>
            </a:prstGeom>
          </p:spPr>
          <p:txBody>
            <a:bodyPr wrap="square">
              <a:spAutoFit/>
            </a:bodyPr>
            <a:lstStyle/>
            <a:p>
              <a:pPr>
                <a:lnSpc>
                  <a:spcPct val="120000"/>
                </a:lnSpc>
              </a:pPr>
              <a:r>
                <a:rPr lang="en-US" altLang="zh-CN" sz="2400" b="1" dirty="0">
                  <a:solidFill>
                    <a:srgbClr val="8F2647"/>
                  </a:solidFill>
                  <a:latin typeface="Agency FB" panose="020B0503020202020204" pitchFamily="34" charset="0"/>
                  <a:ea typeface="DFLiHei-Bd" panose="020B0709000000000000" pitchFamily="49" charset="-120"/>
                  <a:cs typeface="Arial" panose="020B0604020202020204" pitchFamily="34" charset="0"/>
                </a:rPr>
                <a:t>3,576,289</a:t>
              </a:r>
            </a:p>
          </p:txBody>
        </p:sp>
        <p:sp>
          <p:nvSpPr>
            <p:cNvPr id="6" name="矩形 5"/>
            <p:cNvSpPr/>
            <p:nvPr/>
          </p:nvSpPr>
          <p:spPr>
            <a:xfrm>
              <a:off x="7721820" y="4417233"/>
              <a:ext cx="3497723" cy="683072"/>
            </a:xfrm>
            <a:prstGeom prst="rect">
              <a:avLst/>
            </a:prstGeom>
          </p:spPr>
          <p:txBody>
            <a:bodyPr wrap="square">
              <a:spAutoFit/>
            </a:bodyPr>
            <a:lstStyle/>
            <a:p>
              <a:pPr algn="just">
                <a:lnSpc>
                  <a:spcPct val="120000"/>
                </a:lnSpc>
                <a:spcAft>
                  <a:spcPts val="600"/>
                </a:spcAft>
              </a:pPr>
              <a:r>
                <a:rPr lang="en-US" altLang="zh-CN" sz="1100" dirty="0">
                  <a:solidFill>
                    <a:schemeClr val="tx1">
                      <a:lumMod val="75000"/>
                      <a:lumOff val="25000"/>
                    </a:schemeClr>
                  </a:solidFill>
                  <a:latin typeface="Arial" panose="020B0604020202020204" pitchFamily="34" charset="0"/>
                  <a:ea typeface="微软雅黑" panose="020B0503020204020204" pitchFamily="34" charset="-122"/>
                  <a:cs typeface="Arial" panose="020B0604020202020204" pitchFamily="34" charset="0"/>
                </a:rPr>
                <a:t>Some text about this part related goes here. Some text about this part related goes here. Some text about this part related goes here. </a:t>
              </a:r>
            </a:p>
          </p:txBody>
        </p:sp>
      </p:grpSp>
      <p:grpSp>
        <p:nvGrpSpPr>
          <p:cNvPr id="15" name="组合 14"/>
          <p:cNvGrpSpPr/>
          <p:nvPr/>
        </p:nvGrpSpPr>
        <p:grpSpPr>
          <a:xfrm>
            <a:off x="7721820" y="2530574"/>
            <a:ext cx="3497723" cy="1153824"/>
            <a:chOff x="7721820" y="2530574"/>
            <a:chExt cx="3497723" cy="1153824"/>
          </a:xfrm>
        </p:grpSpPr>
        <p:sp>
          <p:nvSpPr>
            <p:cNvPr id="7" name="矩形 6"/>
            <p:cNvSpPr/>
            <p:nvPr/>
          </p:nvSpPr>
          <p:spPr>
            <a:xfrm>
              <a:off x="7744321" y="2530574"/>
              <a:ext cx="1609296" cy="488147"/>
            </a:xfrm>
            <a:prstGeom prst="rect">
              <a:avLst/>
            </a:prstGeom>
          </p:spPr>
          <p:txBody>
            <a:bodyPr wrap="square">
              <a:spAutoFit/>
            </a:bodyPr>
            <a:lstStyle/>
            <a:p>
              <a:pPr>
                <a:lnSpc>
                  <a:spcPct val="120000"/>
                </a:lnSpc>
              </a:pPr>
              <a:r>
                <a:rPr lang="en-US" altLang="zh-CN" sz="2400" b="1" dirty="0">
                  <a:solidFill>
                    <a:srgbClr val="8F2647"/>
                  </a:solidFill>
                  <a:latin typeface="Agency FB" panose="020B0503020202020204" pitchFamily="34" charset="0"/>
                  <a:ea typeface="DFLiHei-Bd" panose="020B0709000000000000" pitchFamily="49" charset="-120"/>
                  <a:cs typeface="Arial" panose="020B0604020202020204" pitchFamily="34" charset="0"/>
                </a:rPr>
                <a:t>87.00</a:t>
              </a:r>
              <a:r>
                <a:rPr lang="en-US" altLang="zh-CN" sz="1200" b="1" dirty="0">
                  <a:solidFill>
                    <a:srgbClr val="8F2647"/>
                  </a:solidFill>
                  <a:latin typeface="Agency FB" panose="020B0503020202020204" pitchFamily="34" charset="0"/>
                  <a:ea typeface="DFLiHei-Bd" panose="020B0709000000000000" pitchFamily="49" charset="-120"/>
                  <a:cs typeface="Arial" panose="020B0604020202020204" pitchFamily="34" charset="0"/>
                </a:rPr>
                <a:t>%</a:t>
              </a:r>
            </a:p>
          </p:txBody>
        </p:sp>
        <p:sp>
          <p:nvSpPr>
            <p:cNvPr id="8" name="矩形 7"/>
            <p:cNvSpPr/>
            <p:nvPr/>
          </p:nvSpPr>
          <p:spPr>
            <a:xfrm>
              <a:off x="7721820" y="3001326"/>
              <a:ext cx="3497723" cy="683072"/>
            </a:xfrm>
            <a:prstGeom prst="rect">
              <a:avLst/>
            </a:prstGeom>
          </p:spPr>
          <p:txBody>
            <a:bodyPr wrap="square">
              <a:spAutoFit/>
            </a:bodyPr>
            <a:lstStyle/>
            <a:p>
              <a:pPr algn="just">
                <a:lnSpc>
                  <a:spcPct val="120000"/>
                </a:lnSpc>
                <a:spcAft>
                  <a:spcPts val="600"/>
                </a:spcAft>
              </a:pPr>
              <a:r>
                <a:rPr lang="en-US" altLang="zh-CN" sz="1100" dirty="0">
                  <a:solidFill>
                    <a:schemeClr val="tx1">
                      <a:lumMod val="75000"/>
                      <a:lumOff val="25000"/>
                    </a:schemeClr>
                  </a:solidFill>
                  <a:latin typeface="Arial" panose="020B0604020202020204" pitchFamily="34" charset="0"/>
                  <a:ea typeface="微软雅黑" panose="020B0503020204020204" pitchFamily="34" charset="-122"/>
                  <a:cs typeface="Arial" panose="020B0604020202020204" pitchFamily="34" charset="0"/>
                </a:rPr>
                <a:t>Some text about this part related goes here. Some text about this part related goes here. Some text about this part related goes here. </a:t>
              </a:r>
            </a:p>
          </p:txBody>
        </p:sp>
      </p:grpSp>
      <p:grpSp>
        <p:nvGrpSpPr>
          <p:cNvPr id="17" name="组合 16"/>
          <p:cNvGrpSpPr/>
          <p:nvPr/>
        </p:nvGrpSpPr>
        <p:grpSpPr>
          <a:xfrm>
            <a:off x="7721820" y="5362388"/>
            <a:ext cx="3497723" cy="1153824"/>
            <a:chOff x="7721820" y="5362388"/>
            <a:chExt cx="3497723" cy="1153824"/>
          </a:xfrm>
        </p:grpSpPr>
        <p:sp>
          <p:nvSpPr>
            <p:cNvPr id="9" name="矩形 8"/>
            <p:cNvSpPr/>
            <p:nvPr/>
          </p:nvSpPr>
          <p:spPr>
            <a:xfrm>
              <a:off x="7744321" y="5362388"/>
              <a:ext cx="1609296" cy="498278"/>
            </a:xfrm>
            <a:prstGeom prst="rect">
              <a:avLst/>
            </a:prstGeom>
          </p:spPr>
          <p:txBody>
            <a:bodyPr wrap="square">
              <a:spAutoFit/>
            </a:bodyPr>
            <a:lstStyle/>
            <a:p>
              <a:pPr>
                <a:lnSpc>
                  <a:spcPct val="120000"/>
                </a:lnSpc>
              </a:pPr>
              <a:r>
                <a:rPr lang="en-US" altLang="zh-CN" sz="2400" b="1" dirty="0">
                  <a:solidFill>
                    <a:srgbClr val="8F2647"/>
                  </a:solidFill>
                  <a:latin typeface="Agency FB" panose="020B0503020202020204" pitchFamily="34" charset="0"/>
                  <a:ea typeface="DFLiHei-Bd" panose="020B0709000000000000" pitchFamily="49" charset="-120"/>
                  <a:cs typeface="Arial" panose="020B0604020202020204" pitchFamily="34" charset="0"/>
                </a:rPr>
                <a:t>5,794,461</a:t>
              </a:r>
            </a:p>
          </p:txBody>
        </p:sp>
        <p:sp>
          <p:nvSpPr>
            <p:cNvPr id="10" name="矩形 9"/>
            <p:cNvSpPr/>
            <p:nvPr/>
          </p:nvSpPr>
          <p:spPr>
            <a:xfrm>
              <a:off x="7721820" y="5833140"/>
              <a:ext cx="3497723" cy="683072"/>
            </a:xfrm>
            <a:prstGeom prst="rect">
              <a:avLst/>
            </a:prstGeom>
          </p:spPr>
          <p:txBody>
            <a:bodyPr wrap="square">
              <a:spAutoFit/>
            </a:bodyPr>
            <a:lstStyle/>
            <a:p>
              <a:pPr algn="just">
                <a:lnSpc>
                  <a:spcPct val="120000"/>
                </a:lnSpc>
                <a:spcAft>
                  <a:spcPts val="600"/>
                </a:spcAft>
              </a:pPr>
              <a:r>
                <a:rPr lang="en-US" altLang="zh-CN" sz="1100" dirty="0">
                  <a:solidFill>
                    <a:schemeClr val="tx1">
                      <a:lumMod val="75000"/>
                      <a:lumOff val="25000"/>
                    </a:schemeClr>
                  </a:solidFill>
                  <a:latin typeface="Arial" panose="020B0604020202020204" pitchFamily="34" charset="0"/>
                  <a:ea typeface="微软雅黑" panose="020B0503020204020204" pitchFamily="34" charset="-122"/>
                  <a:cs typeface="Arial" panose="020B0604020202020204" pitchFamily="34" charset="0"/>
                </a:rPr>
                <a:t>Some text about this part related goes here. Some text about this part related goes here. Some text about this part related goes here. </a:t>
              </a:r>
            </a:p>
          </p:txBody>
        </p:sp>
      </p:grpSp>
      <p:sp>
        <p:nvSpPr>
          <p:cNvPr id="14" name="矩形 13"/>
          <p:cNvSpPr/>
          <p:nvPr/>
        </p:nvSpPr>
        <p:spPr>
          <a:xfrm>
            <a:off x="952371" y="1664246"/>
            <a:ext cx="7425968" cy="554126"/>
          </a:xfrm>
          <a:prstGeom prst="rect">
            <a:avLst/>
          </a:prstGeom>
        </p:spPr>
        <p:txBody>
          <a:bodyPr wrap="square">
            <a:spAutoFit/>
          </a:bodyPr>
          <a:lstStyle/>
          <a:p>
            <a:pPr algn="just">
              <a:lnSpc>
                <a:spcPct val="120000"/>
              </a:lnSpc>
              <a:spcAft>
                <a:spcPts val="600"/>
              </a:spcAft>
            </a:pPr>
            <a:r>
              <a:rPr lang="en-US" altLang="zh-CN" sz="2800" b="1" dirty="0">
                <a:solidFill>
                  <a:schemeClr val="tx1">
                    <a:lumMod val="75000"/>
                    <a:lumOff val="25000"/>
                  </a:schemeClr>
                </a:solidFill>
                <a:latin typeface="Agency FB" panose="020B0503020202020204" pitchFamily="34" charset="0"/>
                <a:ea typeface="微软雅黑" panose="020B0503020204020204" pitchFamily="34" charset="-122"/>
                <a:cs typeface="Arial" panose="020B0604020202020204" pitchFamily="34" charset="0"/>
              </a:rPr>
              <a:t>SOME TEXT ABOUT THIS PART RELATED GOES HERE</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1+#ppt_w/2"/>
                                          </p:val>
                                        </p:tav>
                                        <p:tav tm="100000">
                                          <p:val>
                                            <p:strVal val="#ppt_x"/>
                                          </p:val>
                                        </p:tav>
                                      </p:tavLst>
                                    </p:anim>
                                    <p:anim calcmode="lin" valueType="num">
                                      <p:cBhvr additive="base">
                                        <p:cTn id="8" dur="500" fill="hold"/>
                                        <p:tgtEl>
                                          <p:spTgt spid="15"/>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2" fill="hold" nodeType="after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additive="base">
                                        <p:cTn id="12" dur="500" fill="hold"/>
                                        <p:tgtEl>
                                          <p:spTgt spid="16"/>
                                        </p:tgtEl>
                                        <p:attrNameLst>
                                          <p:attrName>ppt_x</p:attrName>
                                        </p:attrNameLst>
                                      </p:cBhvr>
                                      <p:tavLst>
                                        <p:tav tm="0">
                                          <p:val>
                                            <p:strVal val="1+#ppt_w/2"/>
                                          </p:val>
                                        </p:tav>
                                        <p:tav tm="100000">
                                          <p:val>
                                            <p:strVal val="#ppt_x"/>
                                          </p:val>
                                        </p:tav>
                                      </p:tavLst>
                                    </p:anim>
                                    <p:anim calcmode="lin" valueType="num">
                                      <p:cBhvr additive="base">
                                        <p:cTn id="13" dur="500" fill="hold"/>
                                        <p:tgtEl>
                                          <p:spTgt spid="16"/>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2" fill="hold" nodeType="after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additive="base">
                                        <p:cTn id="17" dur="500" fill="hold"/>
                                        <p:tgtEl>
                                          <p:spTgt spid="17"/>
                                        </p:tgtEl>
                                        <p:attrNameLst>
                                          <p:attrName>ppt_x</p:attrName>
                                        </p:attrNameLst>
                                      </p:cBhvr>
                                      <p:tavLst>
                                        <p:tav tm="0">
                                          <p:val>
                                            <p:strVal val="1+#ppt_w/2"/>
                                          </p:val>
                                        </p:tav>
                                        <p:tav tm="100000">
                                          <p:val>
                                            <p:strVal val="#ppt_x"/>
                                          </p:val>
                                        </p:tav>
                                      </p:tavLst>
                                    </p:anim>
                                    <p:anim calcmode="lin" valueType="num">
                                      <p:cBhvr additive="base">
                                        <p:cTn id="18" dur="500" fill="hold"/>
                                        <p:tgtEl>
                                          <p:spTgt spid="1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950507" y="363230"/>
            <a:ext cx="3743333" cy="523220"/>
          </a:xfrm>
          <a:prstGeom prst="rect">
            <a:avLst/>
          </a:prstGeom>
        </p:spPr>
        <p:txBody>
          <a:bodyPr wrap="none">
            <a:spAutoFit/>
          </a:bodyPr>
          <a:lstStyle/>
          <a:p>
            <a:pPr algn="ctr"/>
            <a:r>
              <a:rPr lang="en-US" altLang="zh-CN" sz="2800" dirty="0">
                <a:solidFill>
                  <a:srgbClr val="E5E4E3"/>
                </a:solidFill>
                <a:latin typeface="Agency FB" panose="020B0503020202020204" pitchFamily="34" charset="0"/>
                <a:cs typeface="Arial" panose="020B0604020202020204" pitchFamily="34" charset="0"/>
              </a:rPr>
              <a:t>THE STRATEGY OF COMPANY  </a:t>
            </a:r>
            <a:r>
              <a:rPr lang="en-US" altLang="zh-CN" sz="2800" dirty="0">
                <a:solidFill>
                  <a:srgbClr val="E5E4E3"/>
                </a:solidFill>
                <a:latin typeface="Agency FB" panose="020B0503020202020204" pitchFamily="34" charset="0"/>
                <a:cs typeface="Arial" panose="020B0604020202020204" pitchFamily="34" charset="0"/>
                <a:sym typeface="Wingdings 3" panose="05040102010807070707" pitchFamily="18" charset="2"/>
              </a:rPr>
              <a:t></a:t>
            </a:r>
            <a:endParaRPr lang="zh-CN" altLang="en-US" sz="2800" dirty="0">
              <a:solidFill>
                <a:srgbClr val="E5E4E3"/>
              </a:solidFill>
              <a:latin typeface="Agency FB" panose="020B0503020202020204" pitchFamily="34" charset="0"/>
              <a:cs typeface="Arial" panose="020B0604020202020204" pitchFamily="34" charset="0"/>
            </a:endParaRPr>
          </a:p>
        </p:txBody>
      </p:sp>
      <p:grpSp>
        <p:nvGrpSpPr>
          <p:cNvPr id="76" name="组合 75"/>
          <p:cNvGrpSpPr/>
          <p:nvPr/>
        </p:nvGrpSpPr>
        <p:grpSpPr>
          <a:xfrm>
            <a:off x="976231" y="2016134"/>
            <a:ext cx="2940909" cy="1153662"/>
            <a:chOff x="976231" y="2016134"/>
            <a:chExt cx="2940909" cy="1153662"/>
          </a:xfrm>
        </p:grpSpPr>
        <p:sp>
          <p:nvSpPr>
            <p:cNvPr id="40" name="矩形 39"/>
            <p:cNvSpPr/>
            <p:nvPr/>
          </p:nvSpPr>
          <p:spPr>
            <a:xfrm>
              <a:off x="1486409" y="2016134"/>
              <a:ext cx="1892487" cy="535531"/>
            </a:xfrm>
            <a:prstGeom prst="rect">
              <a:avLst/>
            </a:prstGeom>
          </p:spPr>
          <p:txBody>
            <a:bodyPr wrap="square">
              <a:spAutoFit/>
            </a:bodyPr>
            <a:lstStyle/>
            <a:p>
              <a:pPr algn="just">
                <a:lnSpc>
                  <a:spcPct val="120000"/>
                </a:lnSpc>
                <a:spcAft>
                  <a:spcPts val="600"/>
                </a:spcAft>
              </a:pPr>
              <a:r>
                <a:rPr lang="en-US" altLang="zh-CN" sz="2400" b="1" dirty="0">
                  <a:solidFill>
                    <a:schemeClr val="tx1">
                      <a:lumMod val="75000"/>
                      <a:lumOff val="25000"/>
                    </a:schemeClr>
                  </a:solidFill>
                  <a:latin typeface="Agency FB" panose="020B0503020202020204" pitchFamily="34" charset="0"/>
                  <a:ea typeface="DFLiHei-Bd" panose="020B0709000000000000" pitchFamily="49" charset="-120"/>
                  <a:cs typeface="Arial" panose="020B0604020202020204" pitchFamily="34" charset="0"/>
                </a:rPr>
                <a:t>SUPERIORITY </a:t>
              </a:r>
            </a:p>
          </p:txBody>
        </p:sp>
        <p:sp>
          <p:nvSpPr>
            <p:cNvPr id="41" name="矩形 40"/>
            <p:cNvSpPr/>
            <p:nvPr/>
          </p:nvSpPr>
          <p:spPr>
            <a:xfrm>
              <a:off x="976231" y="2468065"/>
              <a:ext cx="2940909" cy="701731"/>
            </a:xfrm>
            <a:prstGeom prst="rect">
              <a:avLst/>
            </a:prstGeom>
            <a:noFill/>
          </p:spPr>
          <p:txBody>
            <a:bodyPr wrap="square">
              <a:spAutoFit/>
            </a:bodyPr>
            <a:lstStyle/>
            <a:p>
              <a:pPr algn="just">
                <a:lnSpc>
                  <a:spcPct val="120000"/>
                </a:lnSpc>
              </a:pPr>
              <a:r>
                <a:rPr lang="en-US" altLang="zh-CN" sz="1100" dirty="0">
                  <a:solidFill>
                    <a:schemeClr val="tx1">
                      <a:lumMod val="75000"/>
                      <a:lumOff val="25000"/>
                    </a:schemeClr>
                  </a:solidFill>
                  <a:latin typeface="Arial" panose="020B0604020202020204" pitchFamily="34" charset="0"/>
                  <a:ea typeface="微软雅黑" panose="020B0503020204020204" pitchFamily="34" charset="-122"/>
                  <a:cs typeface="Arial" panose="020B0604020202020204" pitchFamily="34" charset="0"/>
                </a:rPr>
                <a:t>Some text about this part related goes here. Some text about this. Some text about this part related goes here. </a:t>
              </a:r>
              <a:endParaRPr lang="zh-CN" altLang="en-US" sz="1100" dirty="0">
                <a:solidFill>
                  <a:schemeClr val="tx1">
                    <a:lumMod val="75000"/>
                    <a:lumOff val="25000"/>
                  </a:schemeClr>
                </a:solidFill>
                <a:latin typeface="Arial" panose="020B0604020202020204" pitchFamily="34" charset="0"/>
                <a:ea typeface="微软雅黑" panose="020B0503020204020204" pitchFamily="34" charset="-122"/>
                <a:cs typeface="Arial" panose="020B0604020202020204" pitchFamily="34" charset="0"/>
              </a:endParaRPr>
            </a:p>
          </p:txBody>
        </p:sp>
        <p:sp>
          <p:nvSpPr>
            <p:cNvPr id="42" name="Freeform 52"/>
            <p:cNvSpPr>
              <a:spLocks noChangeAspect="1" noEditPoints="1"/>
            </p:cNvSpPr>
            <p:nvPr/>
          </p:nvSpPr>
          <p:spPr bwMode="auto">
            <a:xfrm>
              <a:off x="1119189" y="2103899"/>
              <a:ext cx="277315" cy="360000"/>
            </a:xfrm>
            <a:custGeom>
              <a:avLst/>
              <a:gdLst>
                <a:gd name="T0" fmla="*/ 132 w 160"/>
                <a:gd name="T1" fmla="*/ 100 h 208"/>
                <a:gd name="T2" fmla="*/ 132 w 160"/>
                <a:gd name="T3" fmla="*/ 52 h 208"/>
                <a:gd name="T4" fmla="*/ 80 w 160"/>
                <a:gd name="T5" fmla="*/ 0 h 208"/>
                <a:gd name="T6" fmla="*/ 28 w 160"/>
                <a:gd name="T7" fmla="*/ 52 h 208"/>
                <a:gd name="T8" fmla="*/ 28 w 160"/>
                <a:gd name="T9" fmla="*/ 100 h 208"/>
                <a:gd name="T10" fmla="*/ 0 w 160"/>
                <a:gd name="T11" fmla="*/ 100 h 208"/>
                <a:gd name="T12" fmla="*/ 0 w 160"/>
                <a:gd name="T13" fmla="*/ 208 h 208"/>
                <a:gd name="T14" fmla="*/ 160 w 160"/>
                <a:gd name="T15" fmla="*/ 208 h 208"/>
                <a:gd name="T16" fmla="*/ 160 w 160"/>
                <a:gd name="T17" fmla="*/ 100 h 208"/>
                <a:gd name="T18" fmla="*/ 132 w 160"/>
                <a:gd name="T19" fmla="*/ 100 h 208"/>
                <a:gd name="T20" fmla="*/ 36 w 160"/>
                <a:gd name="T21" fmla="*/ 52 h 208"/>
                <a:gd name="T22" fmla="*/ 80 w 160"/>
                <a:gd name="T23" fmla="*/ 8 h 208"/>
                <a:gd name="T24" fmla="*/ 124 w 160"/>
                <a:gd name="T25" fmla="*/ 52 h 208"/>
                <a:gd name="T26" fmla="*/ 124 w 160"/>
                <a:gd name="T27" fmla="*/ 100 h 208"/>
                <a:gd name="T28" fmla="*/ 36 w 160"/>
                <a:gd name="T29" fmla="*/ 100 h 208"/>
                <a:gd name="T30" fmla="*/ 36 w 160"/>
                <a:gd name="T31" fmla="*/ 52 h 208"/>
                <a:gd name="T32" fmla="*/ 152 w 160"/>
                <a:gd name="T33" fmla="*/ 200 h 208"/>
                <a:gd name="T34" fmla="*/ 8 w 160"/>
                <a:gd name="T35" fmla="*/ 200 h 208"/>
                <a:gd name="T36" fmla="*/ 8 w 160"/>
                <a:gd name="T37" fmla="*/ 108 h 208"/>
                <a:gd name="T38" fmla="*/ 152 w 160"/>
                <a:gd name="T39" fmla="*/ 108 h 208"/>
                <a:gd name="T40" fmla="*/ 152 w 160"/>
                <a:gd name="T41" fmla="*/ 20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0" h="208">
                  <a:moveTo>
                    <a:pt x="132" y="100"/>
                  </a:moveTo>
                  <a:cubicBezTo>
                    <a:pt x="132" y="52"/>
                    <a:pt x="132" y="52"/>
                    <a:pt x="132" y="52"/>
                  </a:cubicBezTo>
                  <a:cubicBezTo>
                    <a:pt x="132" y="23"/>
                    <a:pt x="109" y="0"/>
                    <a:pt x="80" y="0"/>
                  </a:cubicBezTo>
                  <a:cubicBezTo>
                    <a:pt x="52" y="0"/>
                    <a:pt x="28" y="23"/>
                    <a:pt x="28" y="52"/>
                  </a:cubicBezTo>
                  <a:cubicBezTo>
                    <a:pt x="28" y="100"/>
                    <a:pt x="28" y="100"/>
                    <a:pt x="28" y="100"/>
                  </a:cubicBezTo>
                  <a:cubicBezTo>
                    <a:pt x="0" y="100"/>
                    <a:pt x="0" y="100"/>
                    <a:pt x="0" y="100"/>
                  </a:cubicBezTo>
                  <a:cubicBezTo>
                    <a:pt x="0" y="208"/>
                    <a:pt x="0" y="208"/>
                    <a:pt x="0" y="208"/>
                  </a:cubicBezTo>
                  <a:cubicBezTo>
                    <a:pt x="160" y="208"/>
                    <a:pt x="160" y="208"/>
                    <a:pt x="160" y="208"/>
                  </a:cubicBezTo>
                  <a:cubicBezTo>
                    <a:pt x="160" y="100"/>
                    <a:pt x="160" y="100"/>
                    <a:pt x="160" y="100"/>
                  </a:cubicBezTo>
                  <a:lnTo>
                    <a:pt x="132" y="100"/>
                  </a:lnTo>
                  <a:close/>
                  <a:moveTo>
                    <a:pt x="36" y="52"/>
                  </a:moveTo>
                  <a:cubicBezTo>
                    <a:pt x="36" y="27"/>
                    <a:pt x="56" y="8"/>
                    <a:pt x="80" y="8"/>
                  </a:cubicBezTo>
                  <a:cubicBezTo>
                    <a:pt x="105" y="8"/>
                    <a:pt x="124" y="27"/>
                    <a:pt x="124" y="52"/>
                  </a:cubicBezTo>
                  <a:cubicBezTo>
                    <a:pt x="124" y="100"/>
                    <a:pt x="124" y="100"/>
                    <a:pt x="124" y="100"/>
                  </a:cubicBezTo>
                  <a:cubicBezTo>
                    <a:pt x="36" y="100"/>
                    <a:pt x="36" y="100"/>
                    <a:pt x="36" y="100"/>
                  </a:cubicBezTo>
                  <a:lnTo>
                    <a:pt x="36" y="52"/>
                  </a:lnTo>
                  <a:close/>
                  <a:moveTo>
                    <a:pt x="152" y="200"/>
                  </a:moveTo>
                  <a:cubicBezTo>
                    <a:pt x="8" y="200"/>
                    <a:pt x="8" y="200"/>
                    <a:pt x="8" y="200"/>
                  </a:cubicBezTo>
                  <a:cubicBezTo>
                    <a:pt x="8" y="108"/>
                    <a:pt x="8" y="108"/>
                    <a:pt x="8" y="108"/>
                  </a:cubicBezTo>
                  <a:cubicBezTo>
                    <a:pt x="152" y="108"/>
                    <a:pt x="152" y="108"/>
                    <a:pt x="152" y="108"/>
                  </a:cubicBezTo>
                  <a:lnTo>
                    <a:pt x="152" y="200"/>
                  </a:lnTo>
                  <a:close/>
                </a:path>
              </a:pathLst>
            </a:custGeom>
            <a:solidFill>
              <a:srgbClr val="8F2647"/>
            </a:solidFill>
            <a:ln>
              <a:solidFill>
                <a:srgbClr val="8F2647"/>
              </a:solidFill>
            </a:ln>
          </p:spPr>
          <p:txBody>
            <a:bodyPr vert="horz" wrap="square" lIns="91440" tIns="45720" rIns="91440" bIns="45720" numCol="1" anchor="t" anchorCtr="0" compatLnSpc="1"/>
            <a:lstStyle/>
            <a:p>
              <a:endParaRPr lang="zh-CN" altLang="en-US"/>
            </a:p>
          </p:txBody>
        </p:sp>
      </p:grpSp>
      <p:grpSp>
        <p:nvGrpSpPr>
          <p:cNvPr id="77" name="组合 76"/>
          <p:cNvGrpSpPr/>
          <p:nvPr/>
        </p:nvGrpSpPr>
        <p:grpSpPr>
          <a:xfrm>
            <a:off x="8327657" y="1990255"/>
            <a:ext cx="2940909" cy="1135003"/>
            <a:chOff x="8327657" y="1990255"/>
            <a:chExt cx="2940909" cy="1135003"/>
          </a:xfrm>
        </p:grpSpPr>
        <p:sp>
          <p:nvSpPr>
            <p:cNvPr id="43" name="矩形 42"/>
            <p:cNvSpPr/>
            <p:nvPr/>
          </p:nvSpPr>
          <p:spPr>
            <a:xfrm>
              <a:off x="8837834" y="1990255"/>
              <a:ext cx="1761859" cy="535531"/>
            </a:xfrm>
            <a:prstGeom prst="rect">
              <a:avLst/>
            </a:prstGeom>
          </p:spPr>
          <p:txBody>
            <a:bodyPr wrap="square">
              <a:spAutoFit/>
            </a:bodyPr>
            <a:lstStyle/>
            <a:p>
              <a:pPr algn="just">
                <a:lnSpc>
                  <a:spcPct val="120000"/>
                </a:lnSpc>
                <a:spcAft>
                  <a:spcPts val="600"/>
                </a:spcAft>
              </a:pPr>
              <a:r>
                <a:rPr lang="en-US" altLang="zh-CN" sz="2400" b="1" dirty="0">
                  <a:solidFill>
                    <a:schemeClr val="tx1">
                      <a:lumMod val="75000"/>
                      <a:lumOff val="25000"/>
                    </a:schemeClr>
                  </a:solidFill>
                  <a:latin typeface="Agency FB" panose="020B0503020202020204" pitchFamily="34" charset="0"/>
                  <a:ea typeface="DFLiHei-Bd" panose="020B0709000000000000" pitchFamily="49" charset="-120"/>
                  <a:cs typeface="Arial" panose="020B0604020202020204" pitchFamily="34" charset="0"/>
                </a:rPr>
                <a:t>WEAKNESSES</a:t>
              </a:r>
            </a:p>
          </p:txBody>
        </p:sp>
        <p:sp>
          <p:nvSpPr>
            <p:cNvPr id="44" name="矩形 43"/>
            <p:cNvSpPr/>
            <p:nvPr/>
          </p:nvSpPr>
          <p:spPr>
            <a:xfrm>
              <a:off x="8327657" y="2442186"/>
              <a:ext cx="2940909" cy="683072"/>
            </a:xfrm>
            <a:prstGeom prst="rect">
              <a:avLst/>
            </a:prstGeom>
            <a:noFill/>
          </p:spPr>
          <p:txBody>
            <a:bodyPr wrap="square">
              <a:spAutoFit/>
            </a:bodyPr>
            <a:lstStyle/>
            <a:p>
              <a:pPr algn="just">
                <a:lnSpc>
                  <a:spcPct val="120000"/>
                </a:lnSpc>
              </a:pPr>
              <a:r>
                <a:rPr lang="en-US" altLang="zh-CN" sz="1100" dirty="0">
                  <a:solidFill>
                    <a:schemeClr val="tx1">
                      <a:lumMod val="75000"/>
                      <a:lumOff val="25000"/>
                    </a:schemeClr>
                  </a:solidFill>
                  <a:latin typeface="Arial" panose="020B0604020202020204" pitchFamily="34" charset="0"/>
                  <a:ea typeface="微软雅黑" panose="020B0503020204020204" pitchFamily="34" charset="-122"/>
                  <a:cs typeface="Arial" panose="020B0604020202020204" pitchFamily="34" charset="0"/>
                </a:rPr>
                <a:t>Some text about this part related goes here. Some text about this. Some text about this part related goes here. </a:t>
              </a:r>
              <a:endParaRPr lang="zh-CN" altLang="en-US" sz="1100" dirty="0">
                <a:solidFill>
                  <a:schemeClr val="tx1">
                    <a:lumMod val="75000"/>
                    <a:lumOff val="25000"/>
                  </a:schemeClr>
                </a:solidFill>
                <a:latin typeface="Arial" panose="020B0604020202020204" pitchFamily="34" charset="0"/>
                <a:ea typeface="微软雅黑" panose="020B0503020204020204" pitchFamily="34" charset="-122"/>
                <a:cs typeface="Arial" panose="020B0604020202020204" pitchFamily="34" charset="0"/>
              </a:endParaRPr>
            </a:p>
          </p:txBody>
        </p:sp>
        <p:sp>
          <p:nvSpPr>
            <p:cNvPr id="45" name="Freeform 53"/>
            <p:cNvSpPr>
              <a:spLocks noChangeAspect="1" noEditPoints="1"/>
            </p:cNvSpPr>
            <p:nvPr/>
          </p:nvSpPr>
          <p:spPr bwMode="auto">
            <a:xfrm>
              <a:off x="8470980" y="2078020"/>
              <a:ext cx="276585" cy="360000"/>
            </a:xfrm>
            <a:custGeom>
              <a:avLst/>
              <a:gdLst>
                <a:gd name="T0" fmla="*/ 136 w 160"/>
                <a:gd name="T1" fmla="*/ 100 h 208"/>
                <a:gd name="T2" fmla="*/ 132 w 160"/>
                <a:gd name="T3" fmla="*/ 100 h 208"/>
                <a:gd name="T4" fmla="*/ 124 w 160"/>
                <a:gd name="T5" fmla="*/ 100 h 208"/>
                <a:gd name="T6" fmla="*/ 118 w 160"/>
                <a:gd name="T7" fmla="*/ 100 h 208"/>
                <a:gd name="T8" fmla="*/ 36 w 160"/>
                <a:gd name="T9" fmla="*/ 100 h 208"/>
                <a:gd name="T10" fmla="*/ 36 w 160"/>
                <a:gd name="T11" fmla="*/ 52 h 208"/>
                <a:gd name="T12" fmla="*/ 80 w 160"/>
                <a:gd name="T13" fmla="*/ 8 h 208"/>
                <a:gd name="T14" fmla="*/ 124 w 160"/>
                <a:gd name="T15" fmla="*/ 52 h 208"/>
                <a:gd name="T16" fmla="*/ 124 w 160"/>
                <a:gd name="T17" fmla="*/ 68 h 208"/>
                <a:gd name="T18" fmla="*/ 132 w 160"/>
                <a:gd name="T19" fmla="*/ 68 h 208"/>
                <a:gd name="T20" fmla="*/ 132 w 160"/>
                <a:gd name="T21" fmla="*/ 52 h 208"/>
                <a:gd name="T22" fmla="*/ 80 w 160"/>
                <a:gd name="T23" fmla="*/ 0 h 208"/>
                <a:gd name="T24" fmla="*/ 28 w 160"/>
                <a:gd name="T25" fmla="*/ 52 h 208"/>
                <a:gd name="T26" fmla="*/ 28 w 160"/>
                <a:gd name="T27" fmla="*/ 100 h 208"/>
                <a:gd name="T28" fmla="*/ 0 w 160"/>
                <a:gd name="T29" fmla="*/ 100 h 208"/>
                <a:gd name="T30" fmla="*/ 0 w 160"/>
                <a:gd name="T31" fmla="*/ 208 h 208"/>
                <a:gd name="T32" fmla="*/ 160 w 160"/>
                <a:gd name="T33" fmla="*/ 208 h 208"/>
                <a:gd name="T34" fmla="*/ 160 w 160"/>
                <a:gd name="T35" fmla="*/ 100 h 208"/>
                <a:gd name="T36" fmla="*/ 136 w 160"/>
                <a:gd name="T37" fmla="*/ 100 h 208"/>
                <a:gd name="T38" fmla="*/ 152 w 160"/>
                <a:gd name="T39" fmla="*/ 200 h 208"/>
                <a:gd name="T40" fmla="*/ 8 w 160"/>
                <a:gd name="T41" fmla="*/ 200 h 208"/>
                <a:gd name="T42" fmla="*/ 8 w 160"/>
                <a:gd name="T43" fmla="*/ 108 h 208"/>
                <a:gd name="T44" fmla="*/ 152 w 160"/>
                <a:gd name="T45" fmla="*/ 108 h 208"/>
                <a:gd name="T46" fmla="*/ 152 w 160"/>
                <a:gd name="T47" fmla="*/ 20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0" h="208">
                  <a:moveTo>
                    <a:pt x="136" y="100"/>
                  </a:moveTo>
                  <a:cubicBezTo>
                    <a:pt x="132" y="100"/>
                    <a:pt x="132" y="100"/>
                    <a:pt x="132" y="100"/>
                  </a:cubicBezTo>
                  <a:cubicBezTo>
                    <a:pt x="124" y="100"/>
                    <a:pt x="124" y="100"/>
                    <a:pt x="124" y="100"/>
                  </a:cubicBezTo>
                  <a:cubicBezTo>
                    <a:pt x="118" y="100"/>
                    <a:pt x="118" y="100"/>
                    <a:pt x="118" y="100"/>
                  </a:cubicBezTo>
                  <a:cubicBezTo>
                    <a:pt x="36" y="100"/>
                    <a:pt x="36" y="100"/>
                    <a:pt x="36" y="100"/>
                  </a:cubicBezTo>
                  <a:cubicBezTo>
                    <a:pt x="36" y="52"/>
                    <a:pt x="36" y="52"/>
                    <a:pt x="36" y="52"/>
                  </a:cubicBezTo>
                  <a:cubicBezTo>
                    <a:pt x="36" y="27"/>
                    <a:pt x="56" y="8"/>
                    <a:pt x="80" y="8"/>
                  </a:cubicBezTo>
                  <a:cubicBezTo>
                    <a:pt x="105" y="8"/>
                    <a:pt x="124" y="27"/>
                    <a:pt x="124" y="52"/>
                  </a:cubicBezTo>
                  <a:cubicBezTo>
                    <a:pt x="124" y="68"/>
                    <a:pt x="124" y="68"/>
                    <a:pt x="124" y="68"/>
                  </a:cubicBezTo>
                  <a:cubicBezTo>
                    <a:pt x="132" y="68"/>
                    <a:pt x="132" y="68"/>
                    <a:pt x="132" y="68"/>
                  </a:cubicBezTo>
                  <a:cubicBezTo>
                    <a:pt x="132" y="52"/>
                    <a:pt x="132" y="52"/>
                    <a:pt x="132" y="52"/>
                  </a:cubicBezTo>
                  <a:cubicBezTo>
                    <a:pt x="132" y="23"/>
                    <a:pt x="109" y="0"/>
                    <a:pt x="80" y="0"/>
                  </a:cubicBezTo>
                  <a:cubicBezTo>
                    <a:pt x="52" y="0"/>
                    <a:pt x="28" y="23"/>
                    <a:pt x="28" y="52"/>
                  </a:cubicBezTo>
                  <a:cubicBezTo>
                    <a:pt x="28" y="100"/>
                    <a:pt x="28" y="100"/>
                    <a:pt x="28" y="100"/>
                  </a:cubicBezTo>
                  <a:cubicBezTo>
                    <a:pt x="0" y="100"/>
                    <a:pt x="0" y="100"/>
                    <a:pt x="0" y="100"/>
                  </a:cubicBezTo>
                  <a:cubicBezTo>
                    <a:pt x="0" y="208"/>
                    <a:pt x="0" y="208"/>
                    <a:pt x="0" y="208"/>
                  </a:cubicBezTo>
                  <a:cubicBezTo>
                    <a:pt x="160" y="208"/>
                    <a:pt x="160" y="208"/>
                    <a:pt x="160" y="208"/>
                  </a:cubicBezTo>
                  <a:cubicBezTo>
                    <a:pt x="160" y="100"/>
                    <a:pt x="160" y="100"/>
                    <a:pt x="160" y="100"/>
                  </a:cubicBezTo>
                  <a:lnTo>
                    <a:pt x="136" y="100"/>
                  </a:lnTo>
                  <a:close/>
                  <a:moveTo>
                    <a:pt x="152" y="200"/>
                  </a:moveTo>
                  <a:cubicBezTo>
                    <a:pt x="8" y="200"/>
                    <a:pt x="8" y="200"/>
                    <a:pt x="8" y="200"/>
                  </a:cubicBezTo>
                  <a:cubicBezTo>
                    <a:pt x="8" y="108"/>
                    <a:pt x="8" y="108"/>
                    <a:pt x="8" y="108"/>
                  </a:cubicBezTo>
                  <a:cubicBezTo>
                    <a:pt x="152" y="108"/>
                    <a:pt x="152" y="108"/>
                    <a:pt x="152" y="108"/>
                  </a:cubicBezTo>
                  <a:lnTo>
                    <a:pt x="152" y="200"/>
                  </a:lnTo>
                  <a:close/>
                </a:path>
              </a:pathLst>
            </a:custGeom>
            <a:solidFill>
              <a:schemeClr val="tx1">
                <a:lumMod val="65000"/>
                <a:lumOff val="35000"/>
              </a:schemeClr>
            </a:solidFill>
            <a:ln>
              <a:solidFill>
                <a:srgbClr val="8F2647"/>
              </a:solidFill>
            </a:ln>
          </p:spPr>
          <p:txBody>
            <a:bodyPr vert="horz" wrap="square" lIns="91440" tIns="45720" rIns="91440" bIns="45720" numCol="1" anchor="t" anchorCtr="0" compatLnSpc="1"/>
            <a:lstStyle/>
            <a:p>
              <a:endParaRPr lang="zh-CN" altLang="en-US"/>
            </a:p>
          </p:txBody>
        </p:sp>
      </p:grpSp>
      <p:grpSp>
        <p:nvGrpSpPr>
          <p:cNvPr id="78" name="组合 77"/>
          <p:cNvGrpSpPr/>
          <p:nvPr/>
        </p:nvGrpSpPr>
        <p:grpSpPr>
          <a:xfrm>
            <a:off x="976231" y="5090510"/>
            <a:ext cx="2940909" cy="1135003"/>
            <a:chOff x="976231" y="5090510"/>
            <a:chExt cx="2940909" cy="1135003"/>
          </a:xfrm>
        </p:grpSpPr>
        <p:sp>
          <p:nvSpPr>
            <p:cNvPr id="46" name="矩形 45"/>
            <p:cNvSpPr/>
            <p:nvPr/>
          </p:nvSpPr>
          <p:spPr>
            <a:xfrm>
              <a:off x="1486409" y="5090510"/>
              <a:ext cx="1892488" cy="535531"/>
            </a:xfrm>
            <a:prstGeom prst="rect">
              <a:avLst/>
            </a:prstGeom>
          </p:spPr>
          <p:txBody>
            <a:bodyPr wrap="square">
              <a:spAutoFit/>
            </a:bodyPr>
            <a:lstStyle/>
            <a:p>
              <a:pPr algn="just">
                <a:lnSpc>
                  <a:spcPct val="120000"/>
                </a:lnSpc>
                <a:spcAft>
                  <a:spcPts val="600"/>
                </a:spcAft>
              </a:pPr>
              <a:r>
                <a:rPr lang="en-US" altLang="zh-CN" sz="2400" b="1" dirty="0">
                  <a:solidFill>
                    <a:schemeClr val="tx1">
                      <a:lumMod val="75000"/>
                      <a:lumOff val="25000"/>
                    </a:schemeClr>
                  </a:solidFill>
                  <a:latin typeface="Agency FB" panose="020B0503020202020204" pitchFamily="34" charset="0"/>
                  <a:ea typeface="DFLiHei-Bd" panose="020B0709000000000000" pitchFamily="49" charset="-120"/>
                  <a:cs typeface="Arial" panose="020B0604020202020204" pitchFamily="34" charset="0"/>
                </a:rPr>
                <a:t>OPPORTUNITY   </a:t>
              </a:r>
            </a:p>
          </p:txBody>
        </p:sp>
        <p:sp>
          <p:nvSpPr>
            <p:cNvPr id="47" name="矩形 46"/>
            <p:cNvSpPr/>
            <p:nvPr/>
          </p:nvSpPr>
          <p:spPr>
            <a:xfrm>
              <a:off x="976231" y="5542441"/>
              <a:ext cx="2940909" cy="683072"/>
            </a:xfrm>
            <a:prstGeom prst="rect">
              <a:avLst/>
            </a:prstGeom>
            <a:noFill/>
          </p:spPr>
          <p:txBody>
            <a:bodyPr wrap="square">
              <a:spAutoFit/>
            </a:bodyPr>
            <a:lstStyle/>
            <a:p>
              <a:pPr algn="just">
                <a:lnSpc>
                  <a:spcPct val="120000"/>
                </a:lnSpc>
              </a:pPr>
              <a:r>
                <a:rPr lang="en-US" altLang="zh-CN" sz="1100" dirty="0">
                  <a:solidFill>
                    <a:schemeClr val="tx1">
                      <a:lumMod val="75000"/>
                      <a:lumOff val="25000"/>
                    </a:schemeClr>
                  </a:solidFill>
                  <a:latin typeface="Arial" panose="020B0604020202020204" pitchFamily="34" charset="0"/>
                  <a:ea typeface="微软雅黑" panose="020B0503020204020204" pitchFamily="34" charset="-122"/>
                  <a:cs typeface="Arial" panose="020B0604020202020204" pitchFamily="34" charset="0"/>
                </a:rPr>
                <a:t>Some text about this part related goes here. Some text about this. Some text about this part related goes here. </a:t>
              </a:r>
              <a:endParaRPr lang="zh-CN" altLang="en-US" sz="1100" dirty="0">
                <a:solidFill>
                  <a:schemeClr val="tx1">
                    <a:lumMod val="75000"/>
                    <a:lumOff val="25000"/>
                  </a:schemeClr>
                </a:solidFill>
                <a:latin typeface="Arial" panose="020B0604020202020204" pitchFamily="34" charset="0"/>
                <a:ea typeface="微软雅黑" panose="020B0503020204020204" pitchFamily="34" charset="-122"/>
                <a:cs typeface="Arial" panose="020B0604020202020204" pitchFamily="34" charset="0"/>
              </a:endParaRPr>
            </a:p>
          </p:txBody>
        </p:sp>
        <p:grpSp>
          <p:nvGrpSpPr>
            <p:cNvPr id="48" name="组合 47"/>
            <p:cNvGrpSpPr>
              <a:grpSpLocks noChangeAspect="1"/>
            </p:cNvGrpSpPr>
            <p:nvPr/>
          </p:nvGrpSpPr>
          <p:grpSpPr>
            <a:xfrm>
              <a:off x="1077846" y="5178275"/>
              <a:ext cx="360000" cy="360000"/>
              <a:chOff x="10488613" y="2439988"/>
              <a:chExt cx="750888" cy="750888"/>
            </a:xfrm>
          </p:grpSpPr>
          <p:sp>
            <p:nvSpPr>
              <p:cNvPr id="49" name="Freeform 46"/>
              <p:cNvSpPr>
                <a:spLocks noChangeAspect="1" noEditPoints="1"/>
              </p:cNvSpPr>
              <p:nvPr/>
            </p:nvSpPr>
            <p:spPr bwMode="auto">
              <a:xfrm>
                <a:off x="10488613" y="2439988"/>
                <a:ext cx="750888" cy="750888"/>
              </a:xfrm>
              <a:custGeom>
                <a:avLst/>
                <a:gdLst>
                  <a:gd name="T0" fmla="*/ 100 w 200"/>
                  <a:gd name="T1" fmla="*/ 0 h 200"/>
                  <a:gd name="T2" fmla="*/ 0 w 200"/>
                  <a:gd name="T3" fmla="*/ 100 h 200"/>
                  <a:gd name="T4" fmla="*/ 100 w 200"/>
                  <a:gd name="T5" fmla="*/ 200 h 200"/>
                  <a:gd name="T6" fmla="*/ 200 w 200"/>
                  <a:gd name="T7" fmla="*/ 100 h 200"/>
                  <a:gd name="T8" fmla="*/ 100 w 200"/>
                  <a:gd name="T9" fmla="*/ 0 h 200"/>
                  <a:gd name="T10" fmla="*/ 100 w 200"/>
                  <a:gd name="T11" fmla="*/ 192 h 200"/>
                  <a:gd name="T12" fmla="*/ 8 w 200"/>
                  <a:gd name="T13" fmla="*/ 100 h 200"/>
                  <a:gd name="T14" fmla="*/ 100 w 200"/>
                  <a:gd name="T15" fmla="*/ 8 h 200"/>
                  <a:gd name="T16" fmla="*/ 192 w 200"/>
                  <a:gd name="T17" fmla="*/ 100 h 200"/>
                  <a:gd name="T18" fmla="*/ 100 w 200"/>
                  <a:gd name="T19" fmla="*/ 19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0" h="200">
                    <a:moveTo>
                      <a:pt x="100" y="0"/>
                    </a:moveTo>
                    <a:cubicBezTo>
                      <a:pt x="45" y="0"/>
                      <a:pt x="0" y="45"/>
                      <a:pt x="0" y="100"/>
                    </a:cubicBezTo>
                    <a:cubicBezTo>
                      <a:pt x="0" y="155"/>
                      <a:pt x="45" y="200"/>
                      <a:pt x="100" y="200"/>
                    </a:cubicBezTo>
                    <a:cubicBezTo>
                      <a:pt x="156" y="200"/>
                      <a:pt x="200" y="155"/>
                      <a:pt x="200" y="100"/>
                    </a:cubicBezTo>
                    <a:cubicBezTo>
                      <a:pt x="200" y="45"/>
                      <a:pt x="156" y="0"/>
                      <a:pt x="100" y="0"/>
                    </a:cubicBezTo>
                    <a:close/>
                    <a:moveTo>
                      <a:pt x="100" y="192"/>
                    </a:moveTo>
                    <a:cubicBezTo>
                      <a:pt x="50" y="192"/>
                      <a:pt x="8" y="151"/>
                      <a:pt x="8" y="100"/>
                    </a:cubicBezTo>
                    <a:cubicBezTo>
                      <a:pt x="8" y="49"/>
                      <a:pt x="50" y="8"/>
                      <a:pt x="100" y="8"/>
                    </a:cubicBezTo>
                    <a:cubicBezTo>
                      <a:pt x="151" y="8"/>
                      <a:pt x="192" y="49"/>
                      <a:pt x="192" y="100"/>
                    </a:cubicBezTo>
                    <a:cubicBezTo>
                      <a:pt x="192" y="151"/>
                      <a:pt x="151" y="192"/>
                      <a:pt x="100" y="192"/>
                    </a:cubicBezTo>
                    <a:close/>
                  </a:path>
                </a:pathLst>
              </a:custGeom>
              <a:solidFill>
                <a:schemeClr val="tx1">
                  <a:lumMod val="65000"/>
                  <a:lumOff val="35000"/>
                </a:schemeClr>
              </a:solidFill>
              <a:ln w="9525">
                <a:solidFill>
                  <a:srgbClr val="8F2647"/>
                </a:solidFill>
                <a:round/>
              </a:ln>
            </p:spPr>
            <p:txBody>
              <a:bodyPr vert="horz" wrap="square" lIns="91440" tIns="45720" rIns="91440" bIns="45720" numCol="1" anchor="t" anchorCtr="0" compatLnSpc="1"/>
              <a:lstStyle/>
              <a:p>
                <a:endParaRPr lang="zh-CN" altLang="en-US"/>
              </a:p>
            </p:txBody>
          </p:sp>
          <p:sp>
            <p:nvSpPr>
              <p:cNvPr id="50" name="Freeform 47"/>
              <p:cNvSpPr>
                <a:spLocks noChangeAspect="1"/>
              </p:cNvSpPr>
              <p:nvPr/>
            </p:nvSpPr>
            <p:spPr bwMode="auto">
              <a:xfrm>
                <a:off x="10642600" y="2589213"/>
                <a:ext cx="446088" cy="452438"/>
              </a:xfrm>
              <a:custGeom>
                <a:avLst/>
                <a:gdLst>
                  <a:gd name="T0" fmla="*/ 149 w 281"/>
                  <a:gd name="T1" fmla="*/ 0 h 285"/>
                  <a:gd name="T2" fmla="*/ 130 w 281"/>
                  <a:gd name="T3" fmla="*/ 0 h 285"/>
                  <a:gd name="T4" fmla="*/ 130 w 281"/>
                  <a:gd name="T5" fmla="*/ 133 h 285"/>
                  <a:gd name="T6" fmla="*/ 0 w 281"/>
                  <a:gd name="T7" fmla="*/ 133 h 285"/>
                  <a:gd name="T8" fmla="*/ 0 w 281"/>
                  <a:gd name="T9" fmla="*/ 152 h 285"/>
                  <a:gd name="T10" fmla="*/ 130 w 281"/>
                  <a:gd name="T11" fmla="*/ 152 h 285"/>
                  <a:gd name="T12" fmla="*/ 130 w 281"/>
                  <a:gd name="T13" fmla="*/ 285 h 285"/>
                  <a:gd name="T14" fmla="*/ 149 w 281"/>
                  <a:gd name="T15" fmla="*/ 285 h 285"/>
                  <a:gd name="T16" fmla="*/ 149 w 281"/>
                  <a:gd name="T17" fmla="*/ 152 h 285"/>
                  <a:gd name="T18" fmla="*/ 281 w 281"/>
                  <a:gd name="T19" fmla="*/ 152 h 285"/>
                  <a:gd name="T20" fmla="*/ 281 w 281"/>
                  <a:gd name="T21" fmla="*/ 133 h 285"/>
                  <a:gd name="T22" fmla="*/ 149 w 281"/>
                  <a:gd name="T23" fmla="*/ 133 h 285"/>
                  <a:gd name="T24" fmla="*/ 149 w 281"/>
                  <a:gd name="T25" fmla="*/ 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1" h="285">
                    <a:moveTo>
                      <a:pt x="149" y="0"/>
                    </a:moveTo>
                    <a:lnTo>
                      <a:pt x="130" y="0"/>
                    </a:lnTo>
                    <a:lnTo>
                      <a:pt x="130" y="133"/>
                    </a:lnTo>
                    <a:lnTo>
                      <a:pt x="0" y="133"/>
                    </a:lnTo>
                    <a:lnTo>
                      <a:pt x="0" y="152"/>
                    </a:lnTo>
                    <a:lnTo>
                      <a:pt x="130" y="152"/>
                    </a:lnTo>
                    <a:lnTo>
                      <a:pt x="130" y="285"/>
                    </a:lnTo>
                    <a:lnTo>
                      <a:pt x="149" y="285"/>
                    </a:lnTo>
                    <a:lnTo>
                      <a:pt x="149" y="152"/>
                    </a:lnTo>
                    <a:lnTo>
                      <a:pt x="281" y="152"/>
                    </a:lnTo>
                    <a:lnTo>
                      <a:pt x="281" y="133"/>
                    </a:lnTo>
                    <a:lnTo>
                      <a:pt x="149" y="133"/>
                    </a:lnTo>
                    <a:lnTo>
                      <a:pt x="149" y="0"/>
                    </a:lnTo>
                    <a:close/>
                  </a:path>
                </a:pathLst>
              </a:custGeom>
              <a:solidFill>
                <a:schemeClr val="tx1">
                  <a:lumMod val="65000"/>
                  <a:lumOff val="35000"/>
                </a:schemeClr>
              </a:solidFill>
              <a:ln w="9525">
                <a:solidFill>
                  <a:srgbClr val="8F2647"/>
                </a:solidFill>
                <a:round/>
              </a:ln>
            </p:spPr>
            <p:txBody>
              <a:bodyPr vert="horz" wrap="square" lIns="91440" tIns="45720" rIns="91440" bIns="45720" numCol="1" anchor="t" anchorCtr="0" compatLnSpc="1"/>
              <a:lstStyle/>
              <a:p>
                <a:endParaRPr lang="zh-CN" altLang="en-US"/>
              </a:p>
            </p:txBody>
          </p:sp>
        </p:grpSp>
      </p:grpSp>
      <p:grpSp>
        <p:nvGrpSpPr>
          <p:cNvPr id="79" name="组合 78"/>
          <p:cNvGrpSpPr/>
          <p:nvPr/>
        </p:nvGrpSpPr>
        <p:grpSpPr>
          <a:xfrm>
            <a:off x="8327657" y="5090510"/>
            <a:ext cx="2940909" cy="1135003"/>
            <a:chOff x="8327657" y="5090510"/>
            <a:chExt cx="2940909" cy="1135003"/>
          </a:xfrm>
        </p:grpSpPr>
        <p:sp>
          <p:nvSpPr>
            <p:cNvPr id="51" name="矩形 50"/>
            <p:cNvSpPr/>
            <p:nvPr/>
          </p:nvSpPr>
          <p:spPr>
            <a:xfrm>
              <a:off x="8837835" y="5090510"/>
              <a:ext cx="1166774" cy="535531"/>
            </a:xfrm>
            <a:prstGeom prst="rect">
              <a:avLst/>
            </a:prstGeom>
          </p:spPr>
          <p:txBody>
            <a:bodyPr wrap="square">
              <a:spAutoFit/>
            </a:bodyPr>
            <a:lstStyle/>
            <a:p>
              <a:pPr algn="just">
                <a:lnSpc>
                  <a:spcPct val="120000"/>
                </a:lnSpc>
                <a:spcAft>
                  <a:spcPts val="600"/>
                </a:spcAft>
              </a:pPr>
              <a:r>
                <a:rPr lang="en-US" altLang="zh-CN" sz="2400" b="1" dirty="0">
                  <a:solidFill>
                    <a:schemeClr val="tx1">
                      <a:lumMod val="75000"/>
                      <a:lumOff val="25000"/>
                    </a:schemeClr>
                  </a:solidFill>
                  <a:latin typeface="Agency FB" panose="020B0503020202020204" pitchFamily="34" charset="0"/>
                  <a:ea typeface="DFLiHei-Bd" panose="020B0709000000000000" pitchFamily="49" charset="-120"/>
                  <a:cs typeface="Arial" panose="020B0604020202020204" pitchFamily="34" charset="0"/>
                </a:rPr>
                <a:t>THREAT</a:t>
              </a:r>
            </a:p>
          </p:txBody>
        </p:sp>
        <p:sp>
          <p:nvSpPr>
            <p:cNvPr id="52" name="矩形 51"/>
            <p:cNvSpPr/>
            <p:nvPr/>
          </p:nvSpPr>
          <p:spPr>
            <a:xfrm>
              <a:off x="8327657" y="5542441"/>
              <a:ext cx="2940909" cy="683072"/>
            </a:xfrm>
            <a:prstGeom prst="rect">
              <a:avLst/>
            </a:prstGeom>
            <a:noFill/>
          </p:spPr>
          <p:txBody>
            <a:bodyPr wrap="square">
              <a:spAutoFit/>
            </a:bodyPr>
            <a:lstStyle/>
            <a:p>
              <a:pPr algn="just">
                <a:lnSpc>
                  <a:spcPct val="120000"/>
                </a:lnSpc>
              </a:pPr>
              <a:r>
                <a:rPr lang="en-US" altLang="zh-CN" sz="1100" dirty="0">
                  <a:solidFill>
                    <a:schemeClr val="tx1">
                      <a:lumMod val="75000"/>
                      <a:lumOff val="25000"/>
                    </a:schemeClr>
                  </a:solidFill>
                  <a:latin typeface="Arial" panose="020B0604020202020204" pitchFamily="34" charset="0"/>
                  <a:ea typeface="微软雅黑" panose="020B0503020204020204" pitchFamily="34" charset="-122"/>
                  <a:cs typeface="Arial" panose="020B0604020202020204" pitchFamily="34" charset="0"/>
                </a:rPr>
                <a:t>Some text about this part related goes here. Some text about this. Some text about this part related goes here. </a:t>
              </a:r>
              <a:endParaRPr lang="zh-CN" altLang="en-US" sz="1100" dirty="0">
                <a:solidFill>
                  <a:schemeClr val="tx1">
                    <a:lumMod val="75000"/>
                    <a:lumOff val="25000"/>
                  </a:schemeClr>
                </a:solidFill>
                <a:latin typeface="Arial" panose="020B0604020202020204" pitchFamily="34" charset="0"/>
                <a:ea typeface="微软雅黑" panose="020B0503020204020204" pitchFamily="34" charset="-122"/>
                <a:cs typeface="Arial" panose="020B0604020202020204" pitchFamily="34" charset="0"/>
              </a:endParaRPr>
            </a:p>
          </p:txBody>
        </p:sp>
        <p:grpSp>
          <p:nvGrpSpPr>
            <p:cNvPr id="53" name="组合 52"/>
            <p:cNvGrpSpPr>
              <a:grpSpLocks noChangeAspect="1"/>
            </p:cNvGrpSpPr>
            <p:nvPr/>
          </p:nvGrpSpPr>
          <p:grpSpPr>
            <a:xfrm>
              <a:off x="8429272" y="5178275"/>
              <a:ext cx="360000" cy="360000"/>
              <a:chOff x="10491788" y="3789363"/>
              <a:chExt cx="750888" cy="750888"/>
            </a:xfrm>
          </p:grpSpPr>
          <p:sp>
            <p:nvSpPr>
              <p:cNvPr id="54" name="Freeform 48"/>
              <p:cNvSpPr>
                <a:spLocks noChangeAspect="1" noEditPoints="1"/>
              </p:cNvSpPr>
              <p:nvPr/>
            </p:nvSpPr>
            <p:spPr bwMode="auto">
              <a:xfrm>
                <a:off x="10491788" y="3789363"/>
                <a:ext cx="750888" cy="750888"/>
              </a:xfrm>
              <a:custGeom>
                <a:avLst/>
                <a:gdLst>
                  <a:gd name="T0" fmla="*/ 100 w 200"/>
                  <a:gd name="T1" fmla="*/ 0 h 200"/>
                  <a:gd name="T2" fmla="*/ 0 w 200"/>
                  <a:gd name="T3" fmla="*/ 100 h 200"/>
                  <a:gd name="T4" fmla="*/ 100 w 200"/>
                  <a:gd name="T5" fmla="*/ 200 h 200"/>
                  <a:gd name="T6" fmla="*/ 200 w 200"/>
                  <a:gd name="T7" fmla="*/ 100 h 200"/>
                  <a:gd name="T8" fmla="*/ 100 w 200"/>
                  <a:gd name="T9" fmla="*/ 0 h 200"/>
                  <a:gd name="T10" fmla="*/ 100 w 200"/>
                  <a:gd name="T11" fmla="*/ 192 h 200"/>
                  <a:gd name="T12" fmla="*/ 8 w 200"/>
                  <a:gd name="T13" fmla="*/ 100 h 200"/>
                  <a:gd name="T14" fmla="*/ 100 w 200"/>
                  <a:gd name="T15" fmla="*/ 8 h 200"/>
                  <a:gd name="T16" fmla="*/ 192 w 200"/>
                  <a:gd name="T17" fmla="*/ 100 h 200"/>
                  <a:gd name="T18" fmla="*/ 100 w 200"/>
                  <a:gd name="T19" fmla="*/ 19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0" h="200">
                    <a:moveTo>
                      <a:pt x="100" y="0"/>
                    </a:moveTo>
                    <a:cubicBezTo>
                      <a:pt x="44" y="0"/>
                      <a:pt x="0" y="44"/>
                      <a:pt x="0" y="100"/>
                    </a:cubicBezTo>
                    <a:cubicBezTo>
                      <a:pt x="0" y="155"/>
                      <a:pt x="44" y="200"/>
                      <a:pt x="100" y="200"/>
                    </a:cubicBezTo>
                    <a:cubicBezTo>
                      <a:pt x="155" y="200"/>
                      <a:pt x="200" y="155"/>
                      <a:pt x="200" y="100"/>
                    </a:cubicBezTo>
                    <a:cubicBezTo>
                      <a:pt x="200" y="44"/>
                      <a:pt x="155" y="0"/>
                      <a:pt x="100" y="0"/>
                    </a:cubicBezTo>
                    <a:close/>
                    <a:moveTo>
                      <a:pt x="100" y="192"/>
                    </a:moveTo>
                    <a:cubicBezTo>
                      <a:pt x="49" y="192"/>
                      <a:pt x="8" y="150"/>
                      <a:pt x="8" y="100"/>
                    </a:cubicBezTo>
                    <a:cubicBezTo>
                      <a:pt x="8" y="49"/>
                      <a:pt x="49" y="8"/>
                      <a:pt x="100" y="8"/>
                    </a:cubicBezTo>
                    <a:cubicBezTo>
                      <a:pt x="150" y="8"/>
                      <a:pt x="192" y="49"/>
                      <a:pt x="192" y="100"/>
                    </a:cubicBezTo>
                    <a:cubicBezTo>
                      <a:pt x="192" y="150"/>
                      <a:pt x="150" y="192"/>
                      <a:pt x="100" y="192"/>
                    </a:cubicBezTo>
                    <a:close/>
                  </a:path>
                </a:pathLst>
              </a:custGeom>
              <a:solidFill>
                <a:schemeClr val="tx1">
                  <a:lumMod val="65000"/>
                  <a:lumOff val="35000"/>
                </a:schemeClr>
              </a:solidFill>
              <a:ln w="9525">
                <a:solidFill>
                  <a:srgbClr val="8F2647"/>
                </a:solidFill>
                <a:round/>
              </a:ln>
            </p:spPr>
            <p:txBody>
              <a:bodyPr vert="horz" wrap="square" lIns="91440" tIns="45720" rIns="91440" bIns="45720" numCol="1" anchor="t" anchorCtr="0" compatLnSpc="1"/>
              <a:lstStyle/>
              <a:p>
                <a:endParaRPr lang="zh-CN" altLang="en-US"/>
              </a:p>
            </p:txBody>
          </p:sp>
          <p:sp>
            <p:nvSpPr>
              <p:cNvPr id="55" name="Rectangle 49"/>
              <p:cNvSpPr>
                <a:spLocks noChangeAspect="1" noChangeArrowheads="1"/>
              </p:cNvSpPr>
              <p:nvPr/>
            </p:nvSpPr>
            <p:spPr bwMode="auto">
              <a:xfrm>
                <a:off x="10672763" y="4149726"/>
                <a:ext cx="388938" cy="30163"/>
              </a:xfrm>
              <a:prstGeom prst="rect">
                <a:avLst/>
              </a:prstGeom>
              <a:solidFill>
                <a:schemeClr val="tx1">
                  <a:lumMod val="65000"/>
                  <a:lumOff val="35000"/>
                </a:schemeClr>
              </a:solidFill>
              <a:ln w="9525">
                <a:solidFill>
                  <a:srgbClr val="8F2647"/>
                </a:solidFill>
                <a:miter lim="800000"/>
              </a:ln>
            </p:spPr>
            <p:txBody>
              <a:bodyPr vert="horz" wrap="square" lIns="91440" tIns="45720" rIns="91440" bIns="45720" numCol="1" anchor="t" anchorCtr="0" compatLnSpc="1"/>
              <a:lstStyle/>
              <a:p>
                <a:endParaRPr lang="zh-CN" altLang="en-US"/>
              </a:p>
            </p:txBody>
          </p:sp>
        </p:grpSp>
      </p:grpSp>
      <p:grpSp>
        <p:nvGrpSpPr>
          <p:cNvPr id="72" name="组合 71"/>
          <p:cNvGrpSpPr/>
          <p:nvPr/>
        </p:nvGrpSpPr>
        <p:grpSpPr>
          <a:xfrm>
            <a:off x="4287565" y="2187236"/>
            <a:ext cx="1763011" cy="1765851"/>
            <a:chOff x="4287565" y="2187236"/>
            <a:chExt cx="1763011" cy="1765851"/>
          </a:xfrm>
        </p:grpSpPr>
        <p:sp>
          <p:nvSpPr>
            <p:cNvPr id="35" name="Freeform 21"/>
            <p:cNvSpPr/>
            <p:nvPr/>
          </p:nvSpPr>
          <p:spPr bwMode="auto">
            <a:xfrm>
              <a:off x="4287565" y="2187236"/>
              <a:ext cx="1763011" cy="1765851"/>
            </a:xfrm>
            <a:custGeom>
              <a:avLst/>
              <a:gdLst>
                <a:gd name="T0" fmla="*/ 0 w 2480"/>
                <a:gd name="T1" fmla="*/ 2480 h 2480"/>
                <a:gd name="T2" fmla="*/ 2480 w 2480"/>
                <a:gd name="T3" fmla="*/ 0 h 2480"/>
                <a:gd name="T4" fmla="*/ 2480 w 2480"/>
                <a:gd name="T5" fmla="*/ 2480 h 2480"/>
                <a:gd name="T6" fmla="*/ 0 w 2480"/>
                <a:gd name="T7" fmla="*/ 2480 h 2480"/>
              </a:gdLst>
              <a:ahLst/>
              <a:cxnLst>
                <a:cxn ang="0">
                  <a:pos x="T0" y="T1"/>
                </a:cxn>
                <a:cxn ang="0">
                  <a:pos x="T2" y="T3"/>
                </a:cxn>
                <a:cxn ang="0">
                  <a:pos x="T4" y="T5"/>
                </a:cxn>
                <a:cxn ang="0">
                  <a:pos x="T6" y="T7"/>
                </a:cxn>
              </a:cxnLst>
              <a:rect l="0" t="0" r="r" b="b"/>
              <a:pathLst>
                <a:path w="2480" h="2480">
                  <a:moveTo>
                    <a:pt x="0" y="2480"/>
                  </a:moveTo>
                  <a:cubicBezTo>
                    <a:pt x="0" y="1111"/>
                    <a:pt x="1111" y="0"/>
                    <a:pt x="2480" y="0"/>
                  </a:cubicBezTo>
                  <a:lnTo>
                    <a:pt x="2480" y="2480"/>
                  </a:lnTo>
                  <a:lnTo>
                    <a:pt x="0" y="2480"/>
                  </a:lnTo>
                  <a:close/>
                </a:path>
              </a:pathLst>
            </a:custGeom>
            <a:solidFill>
              <a:srgbClr val="8F2647"/>
            </a:solidFill>
            <a:ln w="0">
              <a:noFill/>
              <a:prstDash val="solid"/>
              <a:round/>
            </a:ln>
          </p:spPr>
          <p:txBody>
            <a:bodyPr vert="horz" wrap="square" lIns="91440" tIns="45720" rIns="91440" bIns="45720" numCol="1" anchor="t" anchorCtr="0" compatLnSpc="1"/>
            <a:lstStyle/>
            <a:p>
              <a:endParaRPr lang="zh-CN" altLang="en-US"/>
            </a:p>
          </p:txBody>
        </p:sp>
        <p:sp>
          <p:nvSpPr>
            <p:cNvPr id="56" name="文本框 55"/>
            <p:cNvSpPr txBox="1"/>
            <p:nvPr/>
          </p:nvSpPr>
          <p:spPr>
            <a:xfrm>
              <a:off x="5157895" y="2740037"/>
              <a:ext cx="535724" cy="1015663"/>
            </a:xfrm>
            <a:prstGeom prst="rect">
              <a:avLst/>
            </a:prstGeom>
            <a:noFill/>
          </p:spPr>
          <p:txBody>
            <a:bodyPr wrap="none" rtlCol="0">
              <a:spAutoFit/>
            </a:bodyPr>
            <a:lstStyle/>
            <a:p>
              <a:r>
                <a:rPr lang="en-US" altLang="zh-CN" sz="6000" b="1" dirty="0">
                  <a:solidFill>
                    <a:srgbClr val="E5E4E3"/>
                  </a:solidFill>
                  <a:latin typeface="Agency FB" panose="020B0503020202020204" pitchFamily="34" charset="0"/>
                </a:rPr>
                <a:t>S</a:t>
              </a:r>
              <a:endParaRPr lang="zh-CN" altLang="en-US" sz="6000" b="1" dirty="0">
                <a:solidFill>
                  <a:srgbClr val="E5E4E3"/>
                </a:solidFill>
                <a:latin typeface="Agency FB" panose="020B0503020202020204" pitchFamily="34" charset="0"/>
              </a:endParaRPr>
            </a:p>
          </p:txBody>
        </p:sp>
      </p:grpSp>
      <p:grpSp>
        <p:nvGrpSpPr>
          <p:cNvPr id="73" name="组合 72"/>
          <p:cNvGrpSpPr/>
          <p:nvPr/>
        </p:nvGrpSpPr>
        <p:grpSpPr>
          <a:xfrm>
            <a:off x="6141424" y="2187236"/>
            <a:ext cx="1763011" cy="1765851"/>
            <a:chOff x="6141424" y="2187236"/>
            <a:chExt cx="1763011" cy="1765851"/>
          </a:xfrm>
        </p:grpSpPr>
        <p:sp>
          <p:nvSpPr>
            <p:cNvPr id="36" name="Freeform 23"/>
            <p:cNvSpPr/>
            <p:nvPr/>
          </p:nvSpPr>
          <p:spPr bwMode="auto">
            <a:xfrm>
              <a:off x="6141424" y="2187236"/>
              <a:ext cx="1763011" cy="1765851"/>
            </a:xfrm>
            <a:custGeom>
              <a:avLst/>
              <a:gdLst>
                <a:gd name="T0" fmla="*/ 0 w 2480"/>
                <a:gd name="T1" fmla="*/ 0 h 2480"/>
                <a:gd name="T2" fmla="*/ 2480 w 2480"/>
                <a:gd name="T3" fmla="*/ 2480 h 2480"/>
                <a:gd name="T4" fmla="*/ 0 w 2480"/>
                <a:gd name="T5" fmla="*/ 2480 h 2480"/>
                <a:gd name="T6" fmla="*/ 0 w 2480"/>
                <a:gd name="T7" fmla="*/ 0 h 2480"/>
              </a:gdLst>
              <a:ahLst/>
              <a:cxnLst>
                <a:cxn ang="0">
                  <a:pos x="T0" y="T1"/>
                </a:cxn>
                <a:cxn ang="0">
                  <a:pos x="T2" y="T3"/>
                </a:cxn>
                <a:cxn ang="0">
                  <a:pos x="T4" y="T5"/>
                </a:cxn>
                <a:cxn ang="0">
                  <a:pos x="T6" y="T7"/>
                </a:cxn>
              </a:cxnLst>
              <a:rect l="0" t="0" r="r" b="b"/>
              <a:pathLst>
                <a:path w="2480" h="2480">
                  <a:moveTo>
                    <a:pt x="0" y="0"/>
                  </a:moveTo>
                  <a:cubicBezTo>
                    <a:pt x="1370" y="0"/>
                    <a:pt x="2480" y="1111"/>
                    <a:pt x="2480" y="2480"/>
                  </a:cubicBezTo>
                  <a:lnTo>
                    <a:pt x="0" y="2480"/>
                  </a:lnTo>
                  <a:lnTo>
                    <a:pt x="0" y="0"/>
                  </a:lnTo>
                  <a:close/>
                </a:path>
              </a:pathLst>
            </a:custGeom>
            <a:solidFill>
              <a:srgbClr val="8F2647"/>
            </a:solidFill>
            <a:ln w="0">
              <a:noFill/>
              <a:prstDash val="solid"/>
              <a:round/>
            </a:ln>
          </p:spPr>
          <p:txBody>
            <a:bodyPr vert="horz" wrap="square" lIns="91440" tIns="45720" rIns="91440" bIns="45720" numCol="1" anchor="t" anchorCtr="0" compatLnSpc="1"/>
            <a:lstStyle/>
            <a:p>
              <a:endParaRPr lang="zh-CN" altLang="en-US"/>
            </a:p>
          </p:txBody>
        </p:sp>
        <p:sp>
          <p:nvSpPr>
            <p:cNvPr id="57" name="文本框 56"/>
            <p:cNvSpPr txBox="1"/>
            <p:nvPr/>
          </p:nvSpPr>
          <p:spPr>
            <a:xfrm>
              <a:off x="6442266" y="2740037"/>
              <a:ext cx="667170" cy="1015663"/>
            </a:xfrm>
            <a:prstGeom prst="rect">
              <a:avLst/>
            </a:prstGeom>
            <a:noFill/>
          </p:spPr>
          <p:txBody>
            <a:bodyPr wrap="none" rtlCol="0">
              <a:spAutoFit/>
            </a:bodyPr>
            <a:lstStyle/>
            <a:p>
              <a:r>
                <a:rPr lang="en-US" altLang="zh-CN" sz="6000" b="1" dirty="0">
                  <a:solidFill>
                    <a:srgbClr val="E5E4E3"/>
                  </a:solidFill>
                  <a:latin typeface="Agency FB" panose="020B0503020202020204" pitchFamily="34" charset="0"/>
                </a:rPr>
                <a:t>W</a:t>
              </a:r>
              <a:endParaRPr lang="zh-CN" altLang="en-US" sz="6000" b="1" dirty="0">
                <a:solidFill>
                  <a:srgbClr val="E5E4E3"/>
                </a:solidFill>
                <a:latin typeface="Agency FB" panose="020B0503020202020204" pitchFamily="34" charset="0"/>
              </a:endParaRPr>
            </a:p>
          </p:txBody>
        </p:sp>
      </p:grpSp>
      <p:grpSp>
        <p:nvGrpSpPr>
          <p:cNvPr id="74" name="组合 73"/>
          <p:cNvGrpSpPr/>
          <p:nvPr/>
        </p:nvGrpSpPr>
        <p:grpSpPr>
          <a:xfrm>
            <a:off x="6141424" y="4032577"/>
            <a:ext cx="1763011" cy="1765851"/>
            <a:chOff x="6141424" y="4032577"/>
            <a:chExt cx="1763011" cy="1765851"/>
          </a:xfrm>
        </p:grpSpPr>
        <p:sp>
          <p:nvSpPr>
            <p:cNvPr id="37" name="Freeform 25"/>
            <p:cNvSpPr/>
            <p:nvPr/>
          </p:nvSpPr>
          <p:spPr bwMode="auto">
            <a:xfrm>
              <a:off x="6141424" y="4032577"/>
              <a:ext cx="1763011" cy="1765851"/>
            </a:xfrm>
            <a:custGeom>
              <a:avLst/>
              <a:gdLst>
                <a:gd name="T0" fmla="*/ 2480 w 2480"/>
                <a:gd name="T1" fmla="*/ 0 h 2480"/>
                <a:gd name="T2" fmla="*/ 0 w 2480"/>
                <a:gd name="T3" fmla="*/ 2480 h 2480"/>
                <a:gd name="T4" fmla="*/ 0 w 2480"/>
                <a:gd name="T5" fmla="*/ 0 h 2480"/>
                <a:gd name="T6" fmla="*/ 2480 w 2480"/>
                <a:gd name="T7" fmla="*/ 0 h 2480"/>
              </a:gdLst>
              <a:ahLst/>
              <a:cxnLst>
                <a:cxn ang="0">
                  <a:pos x="T0" y="T1"/>
                </a:cxn>
                <a:cxn ang="0">
                  <a:pos x="T2" y="T3"/>
                </a:cxn>
                <a:cxn ang="0">
                  <a:pos x="T4" y="T5"/>
                </a:cxn>
                <a:cxn ang="0">
                  <a:pos x="T6" y="T7"/>
                </a:cxn>
              </a:cxnLst>
              <a:rect l="0" t="0" r="r" b="b"/>
              <a:pathLst>
                <a:path w="2480" h="2480">
                  <a:moveTo>
                    <a:pt x="2480" y="0"/>
                  </a:moveTo>
                  <a:cubicBezTo>
                    <a:pt x="2480" y="1370"/>
                    <a:pt x="1370" y="2480"/>
                    <a:pt x="0" y="2480"/>
                  </a:cubicBezTo>
                  <a:lnTo>
                    <a:pt x="0" y="0"/>
                  </a:lnTo>
                  <a:lnTo>
                    <a:pt x="2480" y="0"/>
                  </a:lnTo>
                  <a:close/>
                </a:path>
              </a:pathLst>
            </a:custGeom>
            <a:solidFill>
              <a:srgbClr val="8F2647"/>
            </a:solidFill>
            <a:ln w="0">
              <a:noFill/>
              <a:prstDash val="solid"/>
              <a:round/>
            </a:ln>
          </p:spPr>
          <p:txBody>
            <a:bodyPr vert="horz" wrap="square" lIns="91440" tIns="45720" rIns="91440" bIns="45720" numCol="1" anchor="t" anchorCtr="0" compatLnSpc="1"/>
            <a:lstStyle/>
            <a:p>
              <a:endParaRPr lang="zh-CN" altLang="en-US"/>
            </a:p>
          </p:txBody>
        </p:sp>
        <p:sp>
          <p:nvSpPr>
            <p:cNvPr id="58" name="文本框 57"/>
            <p:cNvSpPr txBox="1"/>
            <p:nvPr/>
          </p:nvSpPr>
          <p:spPr>
            <a:xfrm>
              <a:off x="6533637" y="4282003"/>
              <a:ext cx="484428" cy="1015663"/>
            </a:xfrm>
            <a:prstGeom prst="rect">
              <a:avLst/>
            </a:prstGeom>
            <a:noFill/>
          </p:spPr>
          <p:txBody>
            <a:bodyPr wrap="none" rtlCol="0">
              <a:spAutoFit/>
            </a:bodyPr>
            <a:lstStyle/>
            <a:p>
              <a:r>
                <a:rPr lang="en-US" altLang="zh-CN" sz="6000" b="1" dirty="0">
                  <a:solidFill>
                    <a:srgbClr val="E5E4E3"/>
                  </a:solidFill>
                  <a:latin typeface="Agency FB" panose="020B0503020202020204" pitchFamily="34" charset="0"/>
                </a:rPr>
                <a:t>T</a:t>
              </a:r>
              <a:endParaRPr lang="zh-CN" altLang="en-US" sz="6000" b="1" dirty="0">
                <a:solidFill>
                  <a:srgbClr val="E5E4E3"/>
                </a:solidFill>
                <a:latin typeface="Agency FB" panose="020B0503020202020204" pitchFamily="34" charset="0"/>
              </a:endParaRPr>
            </a:p>
          </p:txBody>
        </p:sp>
      </p:grpSp>
      <p:grpSp>
        <p:nvGrpSpPr>
          <p:cNvPr id="75" name="组合 74"/>
          <p:cNvGrpSpPr/>
          <p:nvPr/>
        </p:nvGrpSpPr>
        <p:grpSpPr>
          <a:xfrm>
            <a:off x="4287565" y="4032577"/>
            <a:ext cx="1763011" cy="1765851"/>
            <a:chOff x="4287565" y="4032577"/>
            <a:chExt cx="1763011" cy="1765851"/>
          </a:xfrm>
        </p:grpSpPr>
        <p:sp>
          <p:nvSpPr>
            <p:cNvPr id="38" name="Freeform 27"/>
            <p:cNvSpPr/>
            <p:nvPr/>
          </p:nvSpPr>
          <p:spPr bwMode="auto">
            <a:xfrm>
              <a:off x="4287565" y="4032577"/>
              <a:ext cx="1763011" cy="1765851"/>
            </a:xfrm>
            <a:custGeom>
              <a:avLst/>
              <a:gdLst>
                <a:gd name="T0" fmla="*/ 2480 w 2480"/>
                <a:gd name="T1" fmla="*/ 2480 h 2480"/>
                <a:gd name="T2" fmla="*/ 0 w 2480"/>
                <a:gd name="T3" fmla="*/ 0 h 2480"/>
                <a:gd name="T4" fmla="*/ 2480 w 2480"/>
                <a:gd name="T5" fmla="*/ 0 h 2480"/>
                <a:gd name="T6" fmla="*/ 2480 w 2480"/>
                <a:gd name="T7" fmla="*/ 2480 h 2480"/>
              </a:gdLst>
              <a:ahLst/>
              <a:cxnLst>
                <a:cxn ang="0">
                  <a:pos x="T0" y="T1"/>
                </a:cxn>
                <a:cxn ang="0">
                  <a:pos x="T2" y="T3"/>
                </a:cxn>
                <a:cxn ang="0">
                  <a:pos x="T4" y="T5"/>
                </a:cxn>
                <a:cxn ang="0">
                  <a:pos x="T6" y="T7"/>
                </a:cxn>
              </a:cxnLst>
              <a:rect l="0" t="0" r="r" b="b"/>
              <a:pathLst>
                <a:path w="2480" h="2480">
                  <a:moveTo>
                    <a:pt x="2480" y="2480"/>
                  </a:moveTo>
                  <a:cubicBezTo>
                    <a:pt x="1111" y="2480"/>
                    <a:pt x="0" y="1370"/>
                    <a:pt x="0" y="0"/>
                  </a:cubicBezTo>
                  <a:lnTo>
                    <a:pt x="2480" y="0"/>
                  </a:lnTo>
                  <a:lnTo>
                    <a:pt x="2480" y="2480"/>
                  </a:lnTo>
                  <a:close/>
                </a:path>
              </a:pathLst>
            </a:custGeom>
            <a:solidFill>
              <a:srgbClr val="8F2647"/>
            </a:solidFill>
            <a:ln w="0">
              <a:noFill/>
              <a:prstDash val="solid"/>
              <a:round/>
            </a:ln>
          </p:spPr>
          <p:txBody>
            <a:bodyPr vert="horz" wrap="square" lIns="91440" tIns="45720" rIns="91440" bIns="45720" numCol="1" anchor="t" anchorCtr="0" compatLnSpc="1"/>
            <a:lstStyle/>
            <a:p>
              <a:endParaRPr lang="zh-CN" altLang="en-US"/>
            </a:p>
          </p:txBody>
        </p:sp>
        <p:sp>
          <p:nvSpPr>
            <p:cNvPr id="59" name="文本框 58"/>
            <p:cNvSpPr txBox="1"/>
            <p:nvPr/>
          </p:nvSpPr>
          <p:spPr>
            <a:xfrm>
              <a:off x="5149880" y="4282003"/>
              <a:ext cx="551754" cy="1015663"/>
            </a:xfrm>
            <a:prstGeom prst="rect">
              <a:avLst/>
            </a:prstGeom>
            <a:noFill/>
          </p:spPr>
          <p:txBody>
            <a:bodyPr wrap="none" rtlCol="0">
              <a:spAutoFit/>
            </a:bodyPr>
            <a:lstStyle/>
            <a:p>
              <a:r>
                <a:rPr lang="en-US" altLang="zh-CN" sz="6000" b="1" dirty="0">
                  <a:solidFill>
                    <a:srgbClr val="E5E4E3"/>
                  </a:solidFill>
                  <a:latin typeface="Agency FB" panose="020B0503020202020204" pitchFamily="34" charset="0"/>
                </a:rPr>
                <a:t>O</a:t>
              </a:r>
              <a:endParaRPr lang="zh-CN" altLang="en-US" sz="6000" b="1" dirty="0">
                <a:solidFill>
                  <a:srgbClr val="E5E4E3"/>
                </a:solidFill>
                <a:latin typeface="Agency FB" panose="020B0503020202020204" pitchFamily="34" charset="0"/>
              </a:endParaRPr>
            </a:p>
          </p:txBody>
        </p:sp>
      </p:grpSp>
      <p:cxnSp>
        <p:nvCxnSpPr>
          <p:cNvPr id="66" name="直接连接符 65"/>
          <p:cNvCxnSpPr/>
          <p:nvPr/>
        </p:nvCxnSpPr>
        <p:spPr>
          <a:xfrm>
            <a:off x="1029283" y="4005263"/>
            <a:ext cx="2733445" cy="0"/>
          </a:xfrm>
          <a:prstGeom prst="line">
            <a:avLst/>
          </a:prstGeom>
          <a:ln>
            <a:solidFill>
              <a:srgbClr val="8F2647"/>
            </a:solidFill>
          </a:ln>
        </p:spPr>
        <p:style>
          <a:lnRef idx="1">
            <a:schemeClr val="accent1"/>
          </a:lnRef>
          <a:fillRef idx="0">
            <a:schemeClr val="accent1"/>
          </a:fillRef>
          <a:effectRef idx="0">
            <a:schemeClr val="accent1"/>
          </a:effectRef>
          <a:fontRef idx="minor">
            <a:schemeClr val="tx1"/>
          </a:fontRef>
        </p:style>
      </p:cxnSp>
      <p:cxnSp>
        <p:nvCxnSpPr>
          <p:cNvPr id="67" name="直接连接符 66"/>
          <p:cNvCxnSpPr/>
          <p:nvPr/>
        </p:nvCxnSpPr>
        <p:spPr>
          <a:xfrm>
            <a:off x="8413506" y="4005263"/>
            <a:ext cx="2733445" cy="0"/>
          </a:xfrm>
          <a:prstGeom prst="line">
            <a:avLst/>
          </a:prstGeom>
          <a:ln>
            <a:solidFill>
              <a:srgbClr val="8F2647"/>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500"/>
                                        <p:tgtEl>
                                          <p:spTgt spid="66"/>
                                        </p:tgtEl>
                                      </p:cBhvr>
                                    </p:animEffect>
                                  </p:childTnLst>
                                </p:cTn>
                              </p:par>
                              <p:par>
                                <p:cTn id="8" presetID="22" presetClass="entr" presetSubtype="2" fill="hold" nodeType="withEffect">
                                  <p:stCondLst>
                                    <p:cond delay="0"/>
                                  </p:stCondLst>
                                  <p:childTnLst>
                                    <p:set>
                                      <p:cBhvr>
                                        <p:cTn id="9" dur="1" fill="hold">
                                          <p:stCondLst>
                                            <p:cond delay="0"/>
                                          </p:stCondLst>
                                        </p:cTn>
                                        <p:tgtEl>
                                          <p:spTgt spid="67"/>
                                        </p:tgtEl>
                                        <p:attrNameLst>
                                          <p:attrName>style.visibility</p:attrName>
                                        </p:attrNameLst>
                                      </p:cBhvr>
                                      <p:to>
                                        <p:strVal val="visible"/>
                                      </p:to>
                                    </p:set>
                                    <p:animEffect transition="in" filter="wipe(right)">
                                      <p:cBhvr>
                                        <p:cTn id="10" dur="500"/>
                                        <p:tgtEl>
                                          <p:spTgt spid="67"/>
                                        </p:tgtEl>
                                      </p:cBhvr>
                                    </p:animEffect>
                                  </p:childTnLst>
                                </p:cTn>
                              </p:par>
                            </p:childTnLst>
                          </p:cTn>
                        </p:par>
                        <p:par>
                          <p:cTn id="11" fill="hold">
                            <p:stCondLst>
                              <p:cond delay="500"/>
                            </p:stCondLst>
                            <p:childTnLst>
                              <p:par>
                                <p:cTn id="12" presetID="23" presetClass="entr" presetSubtype="36" fill="hold" nodeType="afterEffect">
                                  <p:stCondLst>
                                    <p:cond delay="0"/>
                                  </p:stCondLst>
                                  <p:childTnLst>
                                    <p:set>
                                      <p:cBhvr>
                                        <p:cTn id="13" dur="1" fill="hold">
                                          <p:stCondLst>
                                            <p:cond delay="0"/>
                                          </p:stCondLst>
                                        </p:cTn>
                                        <p:tgtEl>
                                          <p:spTgt spid="72"/>
                                        </p:tgtEl>
                                        <p:attrNameLst>
                                          <p:attrName>style.visibility</p:attrName>
                                        </p:attrNameLst>
                                      </p:cBhvr>
                                      <p:to>
                                        <p:strVal val="visible"/>
                                      </p:to>
                                    </p:set>
                                    <p:anim calcmode="lin" valueType="num">
                                      <p:cBhvr>
                                        <p:cTn id="14" dur="250" fill="hold"/>
                                        <p:tgtEl>
                                          <p:spTgt spid="72"/>
                                        </p:tgtEl>
                                        <p:attrNameLst>
                                          <p:attrName>ppt_w</p:attrName>
                                        </p:attrNameLst>
                                      </p:cBhvr>
                                      <p:tavLst>
                                        <p:tav tm="0">
                                          <p:val>
                                            <p:strVal val="(6*min(max(#ppt_w*#ppt_h,.3),1)-7.4)/-.7*#ppt_w"/>
                                          </p:val>
                                        </p:tav>
                                        <p:tav tm="100000">
                                          <p:val>
                                            <p:strVal val="#ppt_w"/>
                                          </p:val>
                                        </p:tav>
                                      </p:tavLst>
                                    </p:anim>
                                    <p:anim calcmode="lin" valueType="num">
                                      <p:cBhvr>
                                        <p:cTn id="15" dur="250" fill="hold"/>
                                        <p:tgtEl>
                                          <p:spTgt spid="72"/>
                                        </p:tgtEl>
                                        <p:attrNameLst>
                                          <p:attrName>ppt_h</p:attrName>
                                        </p:attrNameLst>
                                      </p:cBhvr>
                                      <p:tavLst>
                                        <p:tav tm="0">
                                          <p:val>
                                            <p:strVal val="(6*min(max(#ppt_w*#ppt_h,.3),1)-7.4)/-.7*#ppt_h"/>
                                          </p:val>
                                        </p:tav>
                                        <p:tav tm="100000">
                                          <p:val>
                                            <p:strVal val="#ppt_h"/>
                                          </p:val>
                                        </p:tav>
                                      </p:tavLst>
                                    </p:anim>
                                    <p:anim calcmode="lin" valueType="num">
                                      <p:cBhvr>
                                        <p:cTn id="16" dur="250" fill="hold"/>
                                        <p:tgtEl>
                                          <p:spTgt spid="72"/>
                                        </p:tgtEl>
                                        <p:attrNameLst>
                                          <p:attrName>ppt_x</p:attrName>
                                        </p:attrNameLst>
                                      </p:cBhvr>
                                      <p:tavLst>
                                        <p:tav tm="0">
                                          <p:val>
                                            <p:fltVal val="0.5"/>
                                          </p:val>
                                        </p:tav>
                                        <p:tav tm="100000">
                                          <p:val>
                                            <p:strVal val="#ppt_x"/>
                                          </p:val>
                                        </p:tav>
                                      </p:tavLst>
                                    </p:anim>
                                    <p:anim calcmode="lin" valueType="num">
                                      <p:cBhvr>
                                        <p:cTn id="17" dur="250" fill="hold"/>
                                        <p:tgtEl>
                                          <p:spTgt spid="72"/>
                                        </p:tgtEl>
                                        <p:attrNameLst>
                                          <p:attrName>ppt_y</p:attrName>
                                        </p:attrNameLst>
                                      </p:cBhvr>
                                      <p:tavLst>
                                        <p:tav tm="0">
                                          <p:val>
                                            <p:strVal val="1+(6*min(max(#ppt_w*#ppt_h,.3),1)-7.4)/-.7*#ppt_h/2"/>
                                          </p:val>
                                        </p:tav>
                                        <p:tav tm="100000">
                                          <p:val>
                                            <p:strVal val="#ppt_y"/>
                                          </p:val>
                                        </p:tav>
                                      </p:tavLst>
                                    </p:anim>
                                  </p:childTnLst>
                                </p:cTn>
                              </p:par>
                            </p:childTnLst>
                          </p:cTn>
                        </p:par>
                        <p:par>
                          <p:cTn id="18" fill="hold">
                            <p:stCondLst>
                              <p:cond delay="1000"/>
                            </p:stCondLst>
                            <p:childTnLst>
                              <p:par>
                                <p:cTn id="19" presetID="2" presetClass="entr" presetSubtype="8" fill="hold" nodeType="afterEffect">
                                  <p:stCondLst>
                                    <p:cond delay="0"/>
                                  </p:stCondLst>
                                  <p:childTnLst>
                                    <p:set>
                                      <p:cBhvr>
                                        <p:cTn id="20" dur="1" fill="hold">
                                          <p:stCondLst>
                                            <p:cond delay="0"/>
                                          </p:stCondLst>
                                        </p:cTn>
                                        <p:tgtEl>
                                          <p:spTgt spid="76"/>
                                        </p:tgtEl>
                                        <p:attrNameLst>
                                          <p:attrName>style.visibility</p:attrName>
                                        </p:attrNameLst>
                                      </p:cBhvr>
                                      <p:to>
                                        <p:strVal val="visible"/>
                                      </p:to>
                                    </p:set>
                                    <p:anim calcmode="lin" valueType="num">
                                      <p:cBhvr additive="base">
                                        <p:cTn id="21" dur="500" fill="hold"/>
                                        <p:tgtEl>
                                          <p:spTgt spid="76"/>
                                        </p:tgtEl>
                                        <p:attrNameLst>
                                          <p:attrName>ppt_x</p:attrName>
                                        </p:attrNameLst>
                                      </p:cBhvr>
                                      <p:tavLst>
                                        <p:tav tm="0">
                                          <p:val>
                                            <p:strVal val="0-#ppt_w/2"/>
                                          </p:val>
                                        </p:tav>
                                        <p:tav tm="100000">
                                          <p:val>
                                            <p:strVal val="#ppt_x"/>
                                          </p:val>
                                        </p:tav>
                                      </p:tavLst>
                                    </p:anim>
                                    <p:anim calcmode="lin" valueType="num">
                                      <p:cBhvr additive="base">
                                        <p:cTn id="22" dur="500" fill="hold"/>
                                        <p:tgtEl>
                                          <p:spTgt spid="76"/>
                                        </p:tgtEl>
                                        <p:attrNameLst>
                                          <p:attrName>ppt_y</p:attrName>
                                        </p:attrNameLst>
                                      </p:cBhvr>
                                      <p:tavLst>
                                        <p:tav tm="0">
                                          <p:val>
                                            <p:strVal val="#ppt_y"/>
                                          </p:val>
                                        </p:tav>
                                        <p:tav tm="100000">
                                          <p:val>
                                            <p:strVal val="#ppt_y"/>
                                          </p:val>
                                        </p:tav>
                                      </p:tavLst>
                                    </p:anim>
                                  </p:childTnLst>
                                </p:cTn>
                              </p:par>
                            </p:childTnLst>
                          </p:cTn>
                        </p:par>
                        <p:par>
                          <p:cTn id="23" fill="hold">
                            <p:stCondLst>
                              <p:cond delay="1500"/>
                            </p:stCondLst>
                            <p:childTnLst>
                              <p:par>
                                <p:cTn id="24" presetID="23" presetClass="entr" presetSubtype="36" fill="hold" nodeType="afterEffect">
                                  <p:stCondLst>
                                    <p:cond delay="0"/>
                                  </p:stCondLst>
                                  <p:childTnLst>
                                    <p:set>
                                      <p:cBhvr>
                                        <p:cTn id="25" dur="1" fill="hold">
                                          <p:stCondLst>
                                            <p:cond delay="0"/>
                                          </p:stCondLst>
                                        </p:cTn>
                                        <p:tgtEl>
                                          <p:spTgt spid="73"/>
                                        </p:tgtEl>
                                        <p:attrNameLst>
                                          <p:attrName>style.visibility</p:attrName>
                                        </p:attrNameLst>
                                      </p:cBhvr>
                                      <p:to>
                                        <p:strVal val="visible"/>
                                      </p:to>
                                    </p:set>
                                    <p:anim calcmode="lin" valueType="num">
                                      <p:cBhvr>
                                        <p:cTn id="26" dur="250" fill="hold"/>
                                        <p:tgtEl>
                                          <p:spTgt spid="73"/>
                                        </p:tgtEl>
                                        <p:attrNameLst>
                                          <p:attrName>ppt_w</p:attrName>
                                        </p:attrNameLst>
                                      </p:cBhvr>
                                      <p:tavLst>
                                        <p:tav tm="0">
                                          <p:val>
                                            <p:strVal val="(6*min(max(#ppt_w*#ppt_h,.3),1)-7.4)/-.7*#ppt_w"/>
                                          </p:val>
                                        </p:tav>
                                        <p:tav tm="100000">
                                          <p:val>
                                            <p:strVal val="#ppt_w"/>
                                          </p:val>
                                        </p:tav>
                                      </p:tavLst>
                                    </p:anim>
                                    <p:anim calcmode="lin" valueType="num">
                                      <p:cBhvr>
                                        <p:cTn id="27" dur="250" fill="hold"/>
                                        <p:tgtEl>
                                          <p:spTgt spid="73"/>
                                        </p:tgtEl>
                                        <p:attrNameLst>
                                          <p:attrName>ppt_h</p:attrName>
                                        </p:attrNameLst>
                                      </p:cBhvr>
                                      <p:tavLst>
                                        <p:tav tm="0">
                                          <p:val>
                                            <p:strVal val="(6*min(max(#ppt_w*#ppt_h,.3),1)-7.4)/-.7*#ppt_h"/>
                                          </p:val>
                                        </p:tav>
                                        <p:tav tm="100000">
                                          <p:val>
                                            <p:strVal val="#ppt_h"/>
                                          </p:val>
                                        </p:tav>
                                      </p:tavLst>
                                    </p:anim>
                                    <p:anim calcmode="lin" valueType="num">
                                      <p:cBhvr>
                                        <p:cTn id="28" dur="250" fill="hold"/>
                                        <p:tgtEl>
                                          <p:spTgt spid="73"/>
                                        </p:tgtEl>
                                        <p:attrNameLst>
                                          <p:attrName>ppt_x</p:attrName>
                                        </p:attrNameLst>
                                      </p:cBhvr>
                                      <p:tavLst>
                                        <p:tav tm="0">
                                          <p:val>
                                            <p:fltVal val="0.5"/>
                                          </p:val>
                                        </p:tav>
                                        <p:tav tm="100000">
                                          <p:val>
                                            <p:strVal val="#ppt_x"/>
                                          </p:val>
                                        </p:tav>
                                      </p:tavLst>
                                    </p:anim>
                                    <p:anim calcmode="lin" valueType="num">
                                      <p:cBhvr>
                                        <p:cTn id="29" dur="250" fill="hold"/>
                                        <p:tgtEl>
                                          <p:spTgt spid="73"/>
                                        </p:tgtEl>
                                        <p:attrNameLst>
                                          <p:attrName>ppt_y</p:attrName>
                                        </p:attrNameLst>
                                      </p:cBhvr>
                                      <p:tavLst>
                                        <p:tav tm="0">
                                          <p:val>
                                            <p:strVal val="1+(6*min(max(#ppt_w*#ppt_h,.3),1)-7.4)/-.7*#ppt_h/2"/>
                                          </p:val>
                                        </p:tav>
                                        <p:tav tm="100000">
                                          <p:val>
                                            <p:strVal val="#ppt_y"/>
                                          </p:val>
                                        </p:tav>
                                      </p:tavLst>
                                    </p:anim>
                                  </p:childTnLst>
                                </p:cTn>
                              </p:par>
                            </p:childTnLst>
                          </p:cTn>
                        </p:par>
                        <p:par>
                          <p:cTn id="30" fill="hold">
                            <p:stCondLst>
                              <p:cond delay="2000"/>
                            </p:stCondLst>
                            <p:childTnLst>
                              <p:par>
                                <p:cTn id="31" presetID="2" presetClass="entr" presetSubtype="2" fill="hold" nodeType="afterEffect">
                                  <p:stCondLst>
                                    <p:cond delay="0"/>
                                  </p:stCondLst>
                                  <p:childTnLst>
                                    <p:set>
                                      <p:cBhvr>
                                        <p:cTn id="32" dur="1" fill="hold">
                                          <p:stCondLst>
                                            <p:cond delay="0"/>
                                          </p:stCondLst>
                                        </p:cTn>
                                        <p:tgtEl>
                                          <p:spTgt spid="77"/>
                                        </p:tgtEl>
                                        <p:attrNameLst>
                                          <p:attrName>style.visibility</p:attrName>
                                        </p:attrNameLst>
                                      </p:cBhvr>
                                      <p:to>
                                        <p:strVal val="visible"/>
                                      </p:to>
                                    </p:set>
                                    <p:anim calcmode="lin" valueType="num">
                                      <p:cBhvr additive="base">
                                        <p:cTn id="33" dur="500" fill="hold"/>
                                        <p:tgtEl>
                                          <p:spTgt spid="77"/>
                                        </p:tgtEl>
                                        <p:attrNameLst>
                                          <p:attrName>ppt_x</p:attrName>
                                        </p:attrNameLst>
                                      </p:cBhvr>
                                      <p:tavLst>
                                        <p:tav tm="0">
                                          <p:val>
                                            <p:strVal val="1+#ppt_w/2"/>
                                          </p:val>
                                        </p:tav>
                                        <p:tav tm="100000">
                                          <p:val>
                                            <p:strVal val="#ppt_x"/>
                                          </p:val>
                                        </p:tav>
                                      </p:tavLst>
                                    </p:anim>
                                    <p:anim calcmode="lin" valueType="num">
                                      <p:cBhvr additive="base">
                                        <p:cTn id="34" dur="500" fill="hold"/>
                                        <p:tgtEl>
                                          <p:spTgt spid="77"/>
                                        </p:tgtEl>
                                        <p:attrNameLst>
                                          <p:attrName>ppt_y</p:attrName>
                                        </p:attrNameLst>
                                      </p:cBhvr>
                                      <p:tavLst>
                                        <p:tav tm="0">
                                          <p:val>
                                            <p:strVal val="#ppt_y"/>
                                          </p:val>
                                        </p:tav>
                                        <p:tav tm="100000">
                                          <p:val>
                                            <p:strVal val="#ppt_y"/>
                                          </p:val>
                                        </p:tav>
                                      </p:tavLst>
                                    </p:anim>
                                  </p:childTnLst>
                                </p:cTn>
                              </p:par>
                            </p:childTnLst>
                          </p:cTn>
                        </p:par>
                        <p:par>
                          <p:cTn id="35" fill="hold">
                            <p:stCondLst>
                              <p:cond delay="2500"/>
                            </p:stCondLst>
                            <p:childTnLst>
                              <p:par>
                                <p:cTn id="36" presetID="23" presetClass="entr" presetSubtype="36" fill="hold" nodeType="afterEffect">
                                  <p:stCondLst>
                                    <p:cond delay="0"/>
                                  </p:stCondLst>
                                  <p:childTnLst>
                                    <p:set>
                                      <p:cBhvr>
                                        <p:cTn id="37" dur="1" fill="hold">
                                          <p:stCondLst>
                                            <p:cond delay="0"/>
                                          </p:stCondLst>
                                        </p:cTn>
                                        <p:tgtEl>
                                          <p:spTgt spid="74"/>
                                        </p:tgtEl>
                                        <p:attrNameLst>
                                          <p:attrName>style.visibility</p:attrName>
                                        </p:attrNameLst>
                                      </p:cBhvr>
                                      <p:to>
                                        <p:strVal val="visible"/>
                                      </p:to>
                                    </p:set>
                                    <p:anim calcmode="lin" valueType="num">
                                      <p:cBhvr>
                                        <p:cTn id="38" dur="250" fill="hold"/>
                                        <p:tgtEl>
                                          <p:spTgt spid="74"/>
                                        </p:tgtEl>
                                        <p:attrNameLst>
                                          <p:attrName>ppt_w</p:attrName>
                                        </p:attrNameLst>
                                      </p:cBhvr>
                                      <p:tavLst>
                                        <p:tav tm="0">
                                          <p:val>
                                            <p:strVal val="(6*min(max(#ppt_w*#ppt_h,.3),1)-7.4)/-.7*#ppt_w"/>
                                          </p:val>
                                        </p:tav>
                                        <p:tav tm="100000">
                                          <p:val>
                                            <p:strVal val="#ppt_w"/>
                                          </p:val>
                                        </p:tav>
                                      </p:tavLst>
                                    </p:anim>
                                    <p:anim calcmode="lin" valueType="num">
                                      <p:cBhvr>
                                        <p:cTn id="39" dur="250" fill="hold"/>
                                        <p:tgtEl>
                                          <p:spTgt spid="74"/>
                                        </p:tgtEl>
                                        <p:attrNameLst>
                                          <p:attrName>ppt_h</p:attrName>
                                        </p:attrNameLst>
                                      </p:cBhvr>
                                      <p:tavLst>
                                        <p:tav tm="0">
                                          <p:val>
                                            <p:strVal val="(6*min(max(#ppt_w*#ppt_h,.3),1)-7.4)/-.7*#ppt_h"/>
                                          </p:val>
                                        </p:tav>
                                        <p:tav tm="100000">
                                          <p:val>
                                            <p:strVal val="#ppt_h"/>
                                          </p:val>
                                        </p:tav>
                                      </p:tavLst>
                                    </p:anim>
                                    <p:anim calcmode="lin" valueType="num">
                                      <p:cBhvr>
                                        <p:cTn id="40" dur="250" fill="hold"/>
                                        <p:tgtEl>
                                          <p:spTgt spid="74"/>
                                        </p:tgtEl>
                                        <p:attrNameLst>
                                          <p:attrName>ppt_x</p:attrName>
                                        </p:attrNameLst>
                                      </p:cBhvr>
                                      <p:tavLst>
                                        <p:tav tm="0">
                                          <p:val>
                                            <p:fltVal val="0.5"/>
                                          </p:val>
                                        </p:tav>
                                        <p:tav tm="100000">
                                          <p:val>
                                            <p:strVal val="#ppt_x"/>
                                          </p:val>
                                        </p:tav>
                                      </p:tavLst>
                                    </p:anim>
                                    <p:anim calcmode="lin" valueType="num">
                                      <p:cBhvr>
                                        <p:cTn id="41" dur="250" fill="hold"/>
                                        <p:tgtEl>
                                          <p:spTgt spid="74"/>
                                        </p:tgtEl>
                                        <p:attrNameLst>
                                          <p:attrName>ppt_y</p:attrName>
                                        </p:attrNameLst>
                                      </p:cBhvr>
                                      <p:tavLst>
                                        <p:tav tm="0">
                                          <p:val>
                                            <p:strVal val="1+(6*min(max(#ppt_w*#ppt_h,.3),1)-7.4)/-.7*#ppt_h/2"/>
                                          </p:val>
                                        </p:tav>
                                        <p:tav tm="100000">
                                          <p:val>
                                            <p:strVal val="#ppt_y"/>
                                          </p:val>
                                        </p:tav>
                                      </p:tavLst>
                                    </p:anim>
                                  </p:childTnLst>
                                </p:cTn>
                              </p:par>
                            </p:childTnLst>
                          </p:cTn>
                        </p:par>
                        <p:par>
                          <p:cTn id="42" fill="hold">
                            <p:stCondLst>
                              <p:cond delay="3000"/>
                            </p:stCondLst>
                            <p:childTnLst>
                              <p:par>
                                <p:cTn id="43" presetID="2" presetClass="entr" presetSubtype="2" fill="hold" nodeType="afterEffect">
                                  <p:stCondLst>
                                    <p:cond delay="0"/>
                                  </p:stCondLst>
                                  <p:childTnLst>
                                    <p:set>
                                      <p:cBhvr>
                                        <p:cTn id="44" dur="1" fill="hold">
                                          <p:stCondLst>
                                            <p:cond delay="0"/>
                                          </p:stCondLst>
                                        </p:cTn>
                                        <p:tgtEl>
                                          <p:spTgt spid="79"/>
                                        </p:tgtEl>
                                        <p:attrNameLst>
                                          <p:attrName>style.visibility</p:attrName>
                                        </p:attrNameLst>
                                      </p:cBhvr>
                                      <p:to>
                                        <p:strVal val="visible"/>
                                      </p:to>
                                    </p:set>
                                    <p:anim calcmode="lin" valueType="num">
                                      <p:cBhvr additive="base">
                                        <p:cTn id="45" dur="500" fill="hold"/>
                                        <p:tgtEl>
                                          <p:spTgt spid="79"/>
                                        </p:tgtEl>
                                        <p:attrNameLst>
                                          <p:attrName>ppt_x</p:attrName>
                                        </p:attrNameLst>
                                      </p:cBhvr>
                                      <p:tavLst>
                                        <p:tav tm="0">
                                          <p:val>
                                            <p:strVal val="1+#ppt_w/2"/>
                                          </p:val>
                                        </p:tav>
                                        <p:tav tm="100000">
                                          <p:val>
                                            <p:strVal val="#ppt_x"/>
                                          </p:val>
                                        </p:tav>
                                      </p:tavLst>
                                    </p:anim>
                                    <p:anim calcmode="lin" valueType="num">
                                      <p:cBhvr additive="base">
                                        <p:cTn id="46" dur="500" fill="hold"/>
                                        <p:tgtEl>
                                          <p:spTgt spid="79"/>
                                        </p:tgtEl>
                                        <p:attrNameLst>
                                          <p:attrName>ppt_y</p:attrName>
                                        </p:attrNameLst>
                                      </p:cBhvr>
                                      <p:tavLst>
                                        <p:tav tm="0">
                                          <p:val>
                                            <p:strVal val="#ppt_y"/>
                                          </p:val>
                                        </p:tav>
                                        <p:tav tm="100000">
                                          <p:val>
                                            <p:strVal val="#ppt_y"/>
                                          </p:val>
                                        </p:tav>
                                      </p:tavLst>
                                    </p:anim>
                                  </p:childTnLst>
                                </p:cTn>
                              </p:par>
                            </p:childTnLst>
                          </p:cTn>
                        </p:par>
                        <p:par>
                          <p:cTn id="47" fill="hold">
                            <p:stCondLst>
                              <p:cond delay="3500"/>
                            </p:stCondLst>
                            <p:childTnLst>
                              <p:par>
                                <p:cTn id="48" presetID="23" presetClass="entr" presetSubtype="36" fill="hold" nodeType="afterEffect">
                                  <p:stCondLst>
                                    <p:cond delay="0"/>
                                  </p:stCondLst>
                                  <p:childTnLst>
                                    <p:set>
                                      <p:cBhvr>
                                        <p:cTn id="49" dur="1" fill="hold">
                                          <p:stCondLst>
                                            <p:cond delay="0"/>
                                          </p:stCondLst>
                                        </p:cTn>
                                        <p:tgtEl>
                                          <p:spTgt spid="75"/>
                                        </p:tgtEl>
                                        <p:attrNameLst>
                                          <p:attrName>style.visibility</p:attrName>
                                        </p:attrNameLst>
                                      </p:cBhvr>
                                      <p:to>
                                        <p:strVal val="visible"/>
                                      </p:to>
                                    </p:set>
                                    <p:anim calcmode="lin" valueType="num">
                                      <p:cBhvr>
                                        <p:cTn id="50" dur="250" fill="hold"/>
                                        <p:tgtEl>
                                          <p:spTgt spid="75"/>
                                        </p:tgtEl>
                                        <p:attrNameLst>
                                          <p:attrName>ppt_w</p:attrName>
                                        </p:attrNameLst>
                                      </p:cBhvr>
                                      <p:tavLst>
                                        <p:tav tm="0">
                                          <p:val>
                                            <p:strVal val="(6*min(max(#ppt_w*#ppt_h,.3),1)-7.4)/-.7*#ppt_w"/>
                                          </p:val>
                                        </p:tav>
                                        <p:tav tm="100000">
                                          <p:val>
                                            <p:strVal val="#ppt_w"/>
                                          </p:val>
                                        </p:tav>
                                      </p:tavLst>
                                    </p:anim>
                                    <p:anim calcmode="lin" valueType="num">
                                      <p:cBhvr>
                                        <p:cTn id="51" dur="250" fill="hold"/>
                                        <p:tgtEl>
                                          <p:spTgt spid="75"/>
                                        </p:tgtEl>
                                        <p:attrNameLst>
                                          <p:attrName>ppt_h</p:attrName>
                                        </p:attrNameLst>
                                      </p:cBhvr>
                                      <p:tavLst>
                                        <p:tav tm="0">
                                          <p:val>
                                            <p:strVal val="(6*min(max(#ppt_w*#ppt_h,.3),1)-7.4)/-.7*#ppt_h"/>
                                          </p:val>
                                        </p:tav>
                                        <p:tav tm="100000">
                                          <p:val>
                                            <p:strVal val="#ppt_h"/>
                                          </p:val>
                                        </p:tav>
                                      </p:tavLst>
                                    </p:anim>
                                    <p:anim calcmode="lin" valueType="num">
                                      <p:cBhvr>
                                        <p:cTn id="52" dur="250" fill="hold"/>
                                        <p:tgtEl>
                                          <p:spTgt spid="75"/>
                                        </p:tgtEl>
                                        <p:attrNameLst>
                                          <p:attrName>ppt_x</p:attrName>
                                        </p:attrNameLst>
                                      </p:cBhvr>
                                      <p:tavLst>
                                        <p:tav tm="0">
                                          <p:val>
                                            <p:fltVal val="0.5"/>
                                          </p:val>
                                        </p:tav>
                                        <p:tav tm="100000">
                                          <p:val>
                                            <p:strVal val="#ppt_x"/>
                                          </p:val>
                                        </p:tav>
                                      </p:tavLst>
                                    </p:anim>
                                    <p:anim calcmode="lin" valueType="num">
                                      <p:cBhvr>
                                        <p:cTn id="53" dur="250" fill="hold"/>
                                        <p:tgtEl>
                                          <p:spTgt spid="75"/>
                                        </p:tgtEl>
                                        <p:attrNameLst>
                                          <p:attrName>ppt_y</p:attrName>
                                        </p:attrNameLst>
                                      </p:cBhvr>
                                      <p:tavLst>
                                        <p:tav tm="0">
                                          <p:val>
                                            <p:strVal val="1+(6*min(max(#ppt_w*#ppt_h,.3),1)-7.4)/-.7*#ppt_h/2"/>
                                          </p:val>
                                        </p:tav>
                                        <p:tav tm="100000">
                                          <p:val>
                                            <p:strVal val="#ppt_y"/>
                                          </p:val>
                                        </p:tav>
                                      </p:tavLst>
                                    </p:anim>
                                  </p:childTnLst>
                                </p:cTn>
                              </p:par>
                            </p:childTnLst>
                          </p:cTn>
                        </p:par>
                        <p:par>
                          <p:cTn id="54" fill="hold">
                            <p:stCondLst>
                              <p:cond delay="4000"/>
                            </p:stCondLst>
                            <p:childTnLst>
                              <p:par>
                                <p:cTn id="55" presetID="2" presetClass="entr" presetSubtype="8" fill="hold" nodeType="afterEffect">
                                  <p:stCondLst>
                                    <p:cond delay="0"/>
                                  </p:stCondLst>
                                  <p:childTnLst>
                                    <p:set>
                                      <p:cBhvr>
                                        <p:cTn id="56" dur="1" fill="hold">
                                          <p:stCondLst>
                                            <p:cond delay="0"/>
                                          </p:stCondLst>
                                        </p:cTn>
                                        <p:tgtEl>
                                          <p:spTgt spid="78"/>
                                        </p:tgtEl>
                                        <p:attrNameLst>
                                          <p:attrName>style.visibility</p:attrName>
                                        </p:attrNameLst>
                                      </p:cBhvr>
                                      <p:to>
                                        <p:strVal val="visible"/>
                                      </p:to>
                                    </p:set>
                                    <p:anim calcmode="lin" valueType="num">
                                      <p:cBhvr additive="base">
                                        <p:cTn id="57" dur="500" fill="hold"/>
                                        <p:tgtEl>
                                          <p:spTgt spid="78"/>
                                        </p:tgtEl>
                                        <p:attrNameLst>
                                          <p:attrName>ppt_x</p:attrName>
                                        </p:attrNameLst>
                                      </p:cBhvr>
                                      <p:tavLst>
                                        <p:tav tm="0">
                                          <p:val>
                                            <p:strVal val="0-#ppt_w/2"/>
                                          </p:val>
                                        </p:tav>
                                        <p:tav tm="100000">
                                          <p:val>
                                            <p:strVal val="#ppt_x"/>
                                          </p:val>
                                        </p:tav>
                                      </p:tavLst>
                                    </p:anim>
                                    <p:anim calcmode="lin" valueType="num">
                                      <p:cBhvr additive="base">
                                        <p:cTn id="58" dur="500" fill="hold"/>
                                        <p:tgtEl>
                                          <p:spTgt spid="7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2" name="矩形 3591"/>
          <p:cNvSpPr/>
          <p:nvPr/>
        </p:nvSpPr>
        <p:spPr>
          <a:xfrm flipH="1">
            <a:off x="8913493" y="0"/>
            <a:ext cx="3278507" cy="6858000"/>
          </a:xfrm>
          <a:prstGeom prst="rect">
            <a:avLst/>
          </a:prstGeom>
          <a:solidFill>
            <a:srgbClr val="2D333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926" name="组合 1925"/>
          <p:cNvGrpSpPr>
            <a:grpSpLocks noChangeAspect="1"/>
          </p:cNvGrpSpPr>
          <p:nvPr/>
        </p:nvGrpSpPr>
        <p:grpSpPr>
          <a:xfrm flipH="1">
            <a:off x="8256769" y="-59068"/>
            <a:ext cx="6991974" cy="6948000"/>
            <a:chOff x="-7828" y="-59494"/>
            <a:chExt cx="6970177" cy="6926340"/>
          </a:xfrm>
        </p:grpSpPr>
        <p:grpSp>
          <p:nvGrpSpPr>
            <p:cNvPr id="1927" name="Group 205"/>
            <p:cNvGrpSpPr/>
            <p:nvPr/>
          </p:nvGrpSpPr>
          <p:grpSpPr bwMode="auto">
            <a:xfrm flipH="1">
              <a:off x="-7828" y="-3131"/>
              <a:ext cx="6970177" cy="6869977"/>
              <a:chOff x="1951" y="-35"/>
              <a:chExt cx="4452" cy="4388"/>
            </a:xfrm>
          </p:grpSpPr>
          <p:sp>
            <p:nvSpPr>
              <p:cNvPr id="3392" name="Freeform 5"/>
              <p:cNvSpPr>
                <a:spLocks noEditPoints="1"/>
              </p:cNvSpPr>
              <p:nvPr/>
            </p:nvSpPr>
            <p:spPr bwMode="auto">
              <a:xfrm>
                <a:off x="3640" y="95"/>
                <a:ext cx="109" cy="125"/>
              </a:xfrm>
              <a:custGeom>
                <a:avLst/>
                <a:gdLst>
                  <a:gd name="T0" fmla="*/ 7 w 46"/>
                  <a:gd name="T1" fmla="*/ 38 h 53"/>
                  <a:gd name="T2" fmla="*/ 30 w 46"/>
                  <a:gd name="T3" fmla="*/ 50 h 53"/>
                  <a:gd name="T4" fmla="*/ 40 w 46"/>
                  <a:gd name="T5" fmla="*/ 26 h 53"/>
                  <a:gd name="T6" fmla="*/ 46 w 46"/>
                  <a:gd name="T7" fmla="*/ 22 h 53"/>
                  <a:gd name="T8" fmla="*/ 40 w 46"/>
                  <a:gd name="T9" fmla="*/ 11 h 53"/>
                  <a:gd name="T10" fmla="*/ 23 w 46"/>
                  <a:gd name="T11" fmla="*/ 23 h 53"/>
                  <a:gd name="T12" fmla="*/ 19 w 46"/>
                  <a:gd name="T13" fmla="*/ 26 h 53"/>
                  <a:gd name="T14" fmla="*/ 27 w 46"/>
                  <a:gd name="T15" fmla="*/ 11 h 53"/>
                  <a:gd name="T16" fmla="*/ 22 w 46"/>
                  <a:gd name="T17" fmla="*/ 2 h 53"/>
                  <a:gd name="T18" fmla="*/ 7 w 46"/>
                  <a:gd name="T19" fmla="*/ 6 h 53"/>
                  <a:gd name="T20" fmla="*/ 7 w 46"/>
                  <a:gd name="T21" fmla="*/ 38 h 53"/>
                  <a:gd name="T22" fmla="*/ 17 w 46"/>
                  <a:gd name="T23" fmla="*/ 5 h 53"/>
                  <a:gd name="T24" fmla="*/ 21 w 46"/>
                  <a:gd name="T25" fmla="*/ 9 h 53"/>
                  <a:gd name="T26" fmla="*/ 15 w 46"/>
                  <a:gd name="T27" fmla="*/ 28 h 53"/>
                  <a:gd name="T28" fmla="*/ 26 w 46"/>
                  <a:gd name="T29" fmla="*/ 33 h 53"/>
                  <a:gd name="T30" fmla="*/ 28 w 46"/>
                  <a:gd name="T31" fmla="*/ 24 h 53"/>
                  <a:gd name="T32" fmla="*/ 38 w 46"/>
                  <a:gd name="T33" fmla="*/ 16 h 53"/>
                  <a:gd name="T34" fmla="*/ 41 w 46"/>
                  <a:gd name="T35" fmla="*/ 21 h 53"/>
                  <a:gd name="T36" fmla="*/ 35 w 46"/>
                  <a:gd name="T37" fmla="*/ 26 h 53"/>
                  <a:gd name="T38" fmla="*/ 29 w 46"/>
                  <a:gd name="T39" fmla="*/ 46 h 53"/>
                  <a:gd name="T40" fmla="*/ 11 w 46"/>
                  <a:gd name="T41" fmla="*/ 36 h 53"/>
                  <a:gd name="T42" fmla="*/ 17 w 46"/>
                  <a:gd name="T43" fmla="*/ 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53">
                    <a:moveTo>
                      <a:pt x="7" y="38"/>
                    </a:moveTo>
                    <a:cubicBezTo>
                      <a:pt x="12" y="47"/>
                      <a:pt x="19" y="53"/>
                      <a:pt x="30" y="50"/>
                    </a:cubicBezTo>
                    <a:cubicBezTo>
                      <a:pt x="38" y="47"/>
                      <a:pt x="42" y="34"/>
                      <a:pt x="40" y="26"/>
                    </a:cubicBezTo>
                    <a:cubicBezTo>
                      <a:pt x="46" y="22"/>
                      <a:pt x="46" y="22"/>
                      <a:pt x="46" y="22"/>
                    </a:cubicBezTo>
                    <a:cubicBezTo>
                      <a:pt x="40" y="11"/>
                      <a:pt x="40" y="11"/>
                      <a:pt x="40" y="11"/>
                    </a:cubicBezTo>
                    <a:cubicBezTo>
                      <a:pt x="23" y="23"/>
                      <a:pt x="23" y="23"/>
                      <a:pt x="23" y="23"/>
                    </a:cubicBezTo>
                    <a:cubicBezTo>
                      <a:pt x="27" y="30"/>
                      <a:pt x="21" y="32"/>
                      <a:pt x="19" y="26"/>
                    </a:cubicBezTo>
                    <a:cubicBezTo>
                      <a:pt x="17" y="20"/>
                      <a:pt x="21" y="14"/>
                      <a:pt x="27" y="11"/>
                    </a:cubicBezTo>
                    <a:cubicBezTo>
                      <a:pt x="22" y="2"/>
                      <a:pt x="22" y="2"/>
                      <a:pt x="22" y="2"/>
                    </a:cubicBezTo>
                    <a:cubicBezTo>
                      <a:pt x="16" y="0"/>
                      <a:pt x="10" y="3"/>
                      <a:pt x="7" y="6"/>
                    </a:cubicBezTo>
                    <a:cubicBezTo>
                      <a:pt x="0" y="14"/>
                      <a:pt x="1" y="28"/>
                      <a:pt x="7" y="38"/>
                    </a:cubicBezTo>
                    <a:close/>
                    <a:moveTo>
                      <a:pt x="17" y="5"/>
                    </a:moveTo>
                    <a:cubicBezTo>
                      <a:pt x="21" y="9"/>
                      <a:pt x="21" y="9"/>
                      <a:pt x="21" y="9"/>
                    </a:cubicBezTo>
                    <a:cubicBezTo>
                      <a:pt x="15" y="12"/>
                      <a:pt x="12" y="22"/>
                      <a:pt x="15" y="28"/>
                    </a:cubicBezTo>
                    <a:cubicBezTo>
                      <a:pt x="18" y="33"/>
                      <a:pt x="22" y="35"/>
                      <a:pt x="26" y="33"/>
                    </a:cubicBezTo>
                    <a:cubicBezTo>
                      <a:pt x="29" y="32"/>
                      <a:pt x="29" y="26"/>
                      <a:pt x="28" y="24"/>
                    </a:cubicBezTo>
                    <a:cubicBezTo>
                      <a:pt x="38" y="16"/>
                      <a:pt x="38" y="16"/>
                      <a:pt x="38" y="16"/>
                    </a:cubicBezTo>
                    <a:cubicBezTo>
                      <a:pt x="41" y="21"/>
                      <a:pt x="41" y="21"/>
                      <a:pt x="41" y="21"/>
                    </a:cubicBezTo>
                    <a:cubicBezTo>
                      <a:pt x="35" y="26"/>
                      <a:pt x="35" y="26"/>
                      <a:pt x="35" y="26"/>
                    </a:cubicBezTo>
                    <a:cubicBezTo>
                      <a:pt x="37" y="30"/>
                      <a:pt x="36" y="44"/>
                      <a:pt x="29" y="46"/>
                    </a:cubicBezTo>
                    <a:cubicBezTo>
                      <a:pt x="22" y="48"/>
                      <a:pt x="15" y="44"/>
                      <a:pt x="11" y="36"/>
                    </a:cubicBezTo>
                    <a:cubicBezTo>
                      <a:pt x="4" y="25"/>
                      <a:pt x="5" y="10"/>
                      <a:pt x="17" y="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3" name="Freeform 6"/>
              <p:cNvSpPr/>
              <p:nvPr/>
            </p:nvSpPr>
            <p:spPr bwMode="auto">
              <a:xfrm>
                <a:off x="4527" y="-35"/>
                <a:ext cx="52" cy="7"/>
              </a:xfrm>
              <a:custGeom>
                <a:avLst/>
                <a:gdLst>
                  <a:gd name="T0" fmla="*/ 52 w 52"/>
                  <a:gd name="T1" fmla="*/ 7 h 7"/>
                  <a:gd name="T2" fmla="*/ 52 w 52"/>
                  <a:gd name="T3" fmla="*/ 0 h 7"/>
                  <a:gd name="T4" fmla="*/ 0 w 52"/>
                  <a:gd name="T5" fmla="*/ 0 h 7"/>
                  <a:gd name="T6" fmla="*/ 0 w 52"/>
                  <a:gd name="T7" fmla="*/ 2 h 7"/>
                  <a:gd name="T8" fmla="*/ 52 w 52"/>
                  <a:gd name="T9" fmla="*/ 7 h 7"/>
                </a:gdLst>
                <a:ahLst/>
                <a:cxnLst>
                  <a:cxn ang="0">
                    <a:pos x="T0" y="T1"/>
                  </a:cxn>
                  <a:cxn ang="0">
                    <a:pos x="T2" y="T3"/>
                  </a:cxn>
                  <a:cxn ang="0">
                    <a:pos x="T4" y="T5"/>
                  </a:cxn>
                  <a:cxn ang="0">
                    <a:pos x="T6" y="T7"/>
                  </a:cxn>
                  <a:cxn ang="0">
                    <a:pos x="T8" y="T9"/>
                  </a:cxn>
                </a:cxnLst>
                <a:rect l="0" t="0" r="r" b="b"/>
                <a:pathLst>
                  <a:path w="52" h="7">
                    <a:moveTo>
                      <a:pt x="52" y="7"/>
                    </a:moveTo>
                    <a:lnTo>
                      <a:pt x="52" y="0"/>
                    </a:lnTo>
                    <a:lnTo>
                      <a:pt x="0" y="0"/>
                    </a:lnTo>
                    <a:lnTo>
                      <a:pt x="0" y="2"/>
                    </a:lnTo>
                    <a:lnTo>
                      <a:pt x="52" y="7"/>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4" name="Freeform 7"/>
              <p:cNvSpPr/>
              <p:nvPr/>
            </p:nvSpPr>
            <p:spPr bwMode="auto">
              <a:xfrm>
                <a:off x="3430" y="291"/>
                <a:ext cx="37" cy="54"/>
              </a:xfrm>
              <a:custGeom>
                <a:avLst/>
                <a:gdLst>
                  <a:gd name="T0" fmla="*/ 0 w 16"/>
                  <a:gd name="T1" fmla="*/ 1 h 23"/>
                  <a:gd name="T2" fmla="*/ 12 w 16"/>
                  <a:gd name="T3" fmla="*/ 23 h 23"/>
                  <a:gd name="T4" fmla="*/ 16 w 16"/>
                  <a:gd name="T5" fmla="*/ 20 h 23"/>
                  <a:gd name="T6" fmla="*/ 5 w 16"/>
                  <a:gd name="T7" fmla="*/ 0 h 23"/>
                  <a:gd name="T8" fmla="*/ 0 w 16"/>
                  <a:gd name="T9" fmla="*/ 1 h 23"/>
                </a:gdLst>
                <a:ahLst/>
                <a:cxnLst>
                  <a:cxn ang="0">
                    <a:pos x="T0" y="T1"/>
                  </a:cxn>
                  <a:cxn ang="0">
                    <a:pos x="T2" y="T3"/>
                  </a:cxn>
                  <a:cxn ang="0">
                    <a:pos x="T4" y="T5"/>
                  </a:cxn>
                  <a:cxn ang="0">
                    <a:pos x="T6" y="T7"/>
                  </a:cxn>
                  <a:cxn ang="0">
                    <a:pos x="T8" y="T9"/>
                  </a:cxn>
                </a:cxnLst>
                <a:rect l="0" t="0" r="r" b="b"/>
                <a:pathLst>
                  <a:path w="16" h="23">
                    <a:moveTo>
                      <a:pt x="0" y="1"/>
                    </a:moveTo>
                    <a:cubicBezTo>
                      <a:pt x="3" y="11"/>
                      <a:pt x="8" y="20"/>
                      <a:pt x="12" y="23"/>
                    </a:cubicBezTo>
                    <a:cubicBezTo>
                      <a:pt x="16" y="20"/>
                      <a:pt x="16" y="20"/>
                      <a:pt x="16" y="20"/>
                    </a:cubicBezTo>
                    <a:cubicBezTo>
                      <a:pt x="9" y="14"/>
                      <a:pt x="6" y="4"/>
                      <a:pt x="5" y="0"/>
                    </a:cubicBezTo>
                    <a:lnTo>
                      <a:pt x="0" y="1"/>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5" name="Freeform 8"/>
              <p:cNvSpPr/>
              <p:nvPr/>
            </p:nvSpPr>
            <p:spPr bwMode="auto">
              <a:xfrm>
                <a:off x="3463" y="123"/>
                <a:ext cx="47" cy="50"/>
              </a:xfrm>
              <a:custGeom>
                <a:avLst/>
                <a:gdLst>
                  <a:gd name="T0" fmla="*/ 3 w 20"/>
                  <a:gd name="T1" fmla="*/ 21 h 21"/>
                  <a:gd name="T2" fmla="*/ 20 w 20"/>
                  <a:gd name="T3" fmla="*/ 4 h 21"/>
                  <a:gd name="T4" fmla="*/ 17 w 20"/>
                  <a:gd name="T5" fmla="*/ 0 h 21"/>
                  <a:gd name="T6" fmla="*/ 0 w 20"/>
                  <a:gd name="T7" fmla="*/ 19 h 21"/>
                  <a:gd name="T8" fmla="*/ 3 w 20"/>
                  <a:gd name="T9" fmla="*/ 21 h 21"/>
                </a:gdLst>
                <a:ahLst/>
                <a:cxnLst>
                  <a:cxn ang="0">
                    <a:pos x="T0" y="T1"/>
                  </a:cxn>
                  <a:cxn ang="0">
                    <a:pos x="T2" y="T3"/>
                  </a:cxn>
                  <a:cxn ang="0">
                    <a:pos x="T4" y="T5"/>
                  </a:cxn>
                  <a:cxn ang="0">
                    <a:pos x="T6" y="T7"/>
                  </a:cxn>
                  <a:cxn ang="0">
                    <a:pos x="T8" y="T9"/>
                  </a:cxn>
                </a:cxnLst>
                <a:rect l="0" t="0" r="r" b="b"/>
                <a:pathLst>
                  <a:path w="20" h="21">
                    <a:moveTo>
                      <a:pt x="3" y="21"/>
                    </a:moveTo>
                    <a:cubicBezTo>
                      <a:pt x="8" y="14"/>
                      <a:pt x="16" y="6"/>
                      <a:pt x="20" y="4"/>
                    </a:cubicBezTo>
                    <a:cubicBezTo>
                      <a:pt x="17" y="0"/>
                      <a:pt x="17" y="0"/>
                      <a:pt x="17" y="0"/>
                    </a:cubicBezTo>
                    <a:cubicBezTo>
                      <a:pt x="10" y="5"/>
                      <a:pt x="2" y="14"/>
                      <a:pt x="0" y="19"/>
                    </a:cubicBezTo>
                    <a:lnTo>
                      <a:pt x="3" y="21"/>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6" name="Freeform 9"/>
              <p:cNvSpPr/>
              <p:nvPr/>
            </p:nvSpPr>
            <p:spPr bwMode="auto">
              <a:xfrm>
                <a:off x="3046" y="3624"/>
                <a:ext cx="38" cy="88"/>
              </a:xfrm>
              <a:custGeom>
                <a:avLst/>
                <a:gdLst>
                  <a:gd name="T0" fmla="*/ 16 w 16"/>
                  <a:gd name="T1" fmla="*/ 37 h 37"/>
                  <a:gd name="T2" fmla="*/ 0 w 16"/>
                  <a:gd name="T3" fmla="*/ 0 h 37"/>
                  <a:gd name="T4" fmla="*/ 16 w 16"/>
                  <a:gd name="T5" fmla="*/ 37 h 37"/>
                </a:gdLst>
                <a:ahLst/>
                <a:cxnLst>
                  <a:cxn ang="0">
                    <a:pos x="T0" y="T1"/>
                  </a:cxn>
                  <a:cxn ang="0">
                    <a:pos x="T2" y="T3"/>
                  </a:cxn>
                  <a:cxn ang="0">
                    <a:pos x="T4" y="T5"/>
                  </a:cxn>
                </a:cxnLst>
                <a:rect l="0" t="0" r="r" b="b"/>
                <a:pathLst>
                  <a:path w="16" h="37">
                    <a:moveTo>
                      <a:pt x="16" y="37"/>
                    </a:moveTo>
                    <a:cubicBezTo>
                      <a:pt x="12" y="27"/>
                      <a:pt x="5" y="9"/>
                      <a:pt x="0" y="0"/>
                    </a:cubicBezTo>
                    <a:cubicBezTo>
                      <a:pt x="2" y="8"/>
                      <a:pt x="13" y="33"/>
                      <a:pt x="16" y="3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7" name="Freeform 10"/>
              <p:cNvSpPr>
                <a:spLocks noEditPoints="1"/>
              </p:cNvSpPr>
              <p:nvPr/>
            </p:nvSpPr>
            <p:spPr bwMode="auto">
              <a:xfrm>
                <a:off x="3496" y="220"/>
                <a:ext cx="101" cy="130"/>
              </a:xfrm>
              <a:custGeom>
                <a:avLst/>
                <a:gdLst>
                  <a:gd name="T0" fmla="*/ 47 w 101"/>
                  <a:gd name="T1" fmla="*/ 130 h 130"/>
                  <a:gd name="T2" fmla="*/ 101 w 101"/>
                  <a:gd name="T3" fmla="*/ 69 h 130"/>
                  <a:gd name="T4" fmla="*/ 75 w 101"/>
                  <a:gd name="T5" fmla="*/ 28 h 130"/>
                  <a:gd name="T6" fmla="*/ 52 w 101"/>
                  <a:gd name="T7" fmla="*/ 50 h 130"/>
                  <a:gd name="T8" fmla="*/ 31 w 101"/>
                  <a:gd name="T9" fmla="*/ 0 h 130"/>
                  <a:gd name="T10" fmla="*/ 0 w 101"/>
                  <a:gd name="T11" fmla="*/ 26 h 130"/>
                  <a:gd name="T12" fmla="*/ 47 w 101"/>
                  <a:gd name="T13" fmla="*/ 130 h 130"/>
                  <a:gd name="T14" fmla="*/ 49 w 101"/>
                  <a:gd name="T15" fmla="*/ 66 h 130"/>
                  <a:gd name="T16" fmla="*/ 73 w 101"/>
                  <a:gd name="T17" fmla="*/ 45 h 130"/>
                  <a:gd name="T18" fmla="*/ 90 w 101"/>
                  <a:gd name="T19" fmla="*/ 69 h 130"/>
                  <a:gd name="T20" fmla="*/ 52 w 101"/>
                  <a:gd name="T21" fmla="*/ 109 h 130"/>
                  <a:gd name="T22" fmla="*/ 12 w 101"/>
                  <a:gd name="T23" fmla="*/ 28 h 130"/>
                  <a:gd name="T24" fmla="*/ 26 w 101"/>
                  <a:gd name="T25" fmla="*/ 17 h 130"/>
                  <a:gd name="T26" fmla="*/ 49 w 101"/>
                  <a:gd name="T27" fmla="*/ 6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1" h="130">
                    <a:moveTo>
                      <a:pt x="47" y="130"/>
                    </a:moveTo>
                    <a:lnTo>
                      <a:pt x="101" y="69"/>
                    </a:lnTo>
                    <a:lnTo>
                      <a:pt x="75" y="28"/>
                    </a:lnTo>
                    <a:lnTo>
                      <a:pt x="52" y="50"/>
                    </a:lnTo>
                    <a:lnTo>
                      <a:pt x="31" y="0"/>
                    </a:lnTo>
                    <a:lnTo>
                      <a:pt x="0" y="26"/>
                    </a:lnTo>
                    <a:lnTo>
                      <a:pt x="47" y="130"/>
                    </a:lnTo>
                    <a:close/>
                    <a:moveTo>
                      <a:pt x="49" y="66"/>
                    </a:moveTo>
                    <a:lnTo>
                      <a:pt x="73" y="45"/>
                    </a:lnTo>
                    <a:lnTo>
                      <a:pt x="90" y="69"/>
                    </a:lnTo>
                    <a:lnTo>
                      <a:pt x="52" y="109"/>
                    </a:lnTo>
                    <a:lnTo>
                      <a:pt x="12" y="28"/>
                    </a:lnTo>
                    <a:lnTo>
                      <a:pt x="26" y="17"/>
                    </a:lnTo>
                    <a:lnTo>
                      <a:pt x="49" y="66"/>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8" name="Freeform 11"/>
              <p:cNvSpPr>
                <a:spLocks noEditPoints="1"/>
              </p:cNvSpPr>
              <p:nvPr/>
            </p:nvSpPr>
            <p:spPr bwMode="auto">
              <a:xfrm>
                <a:off x="3597" y="189"/>
                <a:ext cx="41" cy="57"/>
              </a:xfrm>
              <a:custGeom>
                <a:avLst/>
                <a:gdLst>
                  <a:gd name="T0" fmla="*/ 12 w 17"/>
                  <a:gd name="T1" fmla="*/ 21 h 24"/>
                  <a:gd name="T2" fmla="*/ 14 w 17"/>
                  <a:gd name="T3" fmla="*/ 8 h 24"/>
                  <a:gd name="T4" fmla="*/ 4 w 17"/>
                  <a:gd name="T5" fmla="*/ 4 h 24"/>
                  <a:gd name="T6" fmla="*/ 1 w 17"/>
                  <a:gd name="T7" fmla="*/ 16 h 24"/>
                  <a:gd name="T8" fmla="*/ 12 w 17"/>
                  <a:gd name="T9" fmla="*/ 21 h 24"/>
                  <a:gd name="T10" fmla="*/ 6 w 17"/>
                  <a:gd name="T11" fmla="*/ 8 h 24"/>
                  <a:gd name="T12" fmla="*/ 11 w 17"/>
                  <a:gd name="T13" fmla="*/ 11 h 24"/>
                  <a:gd name="T14" fmla="*/ 10 w 17"/>
                  <a:gd name="T15" fmla="*/ 17 h 24"/>
                  <a:gd name="T16" fmla="*/ 5 w 17"/>
                  <a:gd name="T17" fmla="*/ 15 h 24"/>
                  <a:gd name="T18" fmla="*/ 6 w 17"/>
                  <a:gd name="T19"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4">
                    <a:moveTo>
                      <a:pt x="12" y="21"/>
                    </a:moveTo>
                    <a:cubicBezTo>
                      <a:pt x="17" y="18"/>
                      <a:pt x="16" y="12"/>
                      <a:pt x="14" y="8"/>
                    </a:cubicBezTo>
                    <a:cubicBezTo>
                      <a:pt x="12" y="4"/>
                      <a:pt x="8" y="0"/>
                      <a:pt x="4" y="4"/>
                    </a:cubicBezTo>
                    <a:cubicBezTo>
                      <a:pt x="0" y="7"/>
                      <a:pt x="0" y="12"/>
                      <a:pt x="1" y="16"/>
                    </a:cubicBezTo>
                    <a:cubicBezTo>
                      <a:pt x="2" y="21"/>
                      <a:pt x="8" y="24"/>
                      <a:pt x="12" y="21"/>
                    </a:cubicBezTo>
                    <a:close/>
                    <a:moveTo>
                      <a:pt x="6" y="8"/>
                    </a:moveTo>
                    <a:cubicBezTo>
                      <a:pt x="8" y="6"/>
                      <a:pt x="10" y="8"/>
                      <a:pt x="11" y="11"/>
                    </a:cubicBezTo>
                    <a:cubicBezTo>
                      <a:pt x="12" y="13"/>
                      <a:pt x="13" y="16"/>
                      <a:pt x="10" y="17"/>
                    </a:cubicBezTo>
                    <a:cubicBezTo>
                      <a:pt x="8" y="19"/>
                      <a:pt x="6" y="17"/>
                      <a:pt x="5" y="15"/>
                    </a:cubicBezTo>
                    <a:cubicBezTo>
                      <a:pt x="3" y="12"/>
                      <a:pt x="3" y="9"/>
                      <a:pt x="6" y="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9" name="Freeform 12"/>
              <p:cNvSpPr/>
              <p:nvPr/>
            </p:nvSpPr>
            <p:spPr bwMode="auto">
              <a:xfrm>
                <a:off x="3626" y="-9"/>
                <a:ext cx="54" cy="47"/>
              </a:xfrm>
              <a:custGeom>
                <a:avLst/>
                <a:gdLst>
                  <a:gd name="T0" fmla="*/ 54 w 54"/>
                  <a:gd name="T1" fmla="*/ 9 h 47"/>
                  <a:gd name="T2" fmla="*/ 47 w 54"/>
                  <a:gd name="T3" fmla="*/ 0 h 47"/>
                  <a:gd name="T4" fmla="*/ 0 w 54"/>
                  <a:gd name="T5" fmla="*/ 40 h 47"/>
                  <a:gd name="T6" fmla="*/ 7 w 54"/>
                  <a:gd name="T7" fmla="*/ 47 h 47"/>
                  <a:gd name="T8" fmla="*/ 54 w 54"/>
                  <a:gd name="T9" fmla="*/ 9 h 47"/>
                </a:gdLst>
                <a:ahLst/>
                <a:cxnLst>
                  <a:cxn ang="0">
                    <a:pos x="T0" y="T1"/>
                  </a:cxn>
                  <a:cxn ang="0">
                    <a:pos x="T2" y="T3"/>
                  </a:cxn>
                  <a:cxn ang="0">
                    <a:pos x="T4" y="T5"/>
                  </a:cxn>
                  <a:cxn ang="0">
                    <a:pos x="T6" y="T7"/>
                  </a:cxn>
                  <a:cxn ang="0">
                    <a:pos x="T8" y="T9"/>
                  </a:cxn>
                </a:cxnLst>
                <a:rect l="0" t="0" r="r" b="b"/>
                <a:pathLst>
                  <a:path w="54" h="47">
                    <a:moveTo>
                      <a:pt x="54" y="9"/>
                    </a:moveTo>
                    <a:lnTo>
                      <a:pt x="47" y="0"/>
                    </a:lnTo>
                    <a:lnTo>
                      <a:pt x="0" y="40"/>
                    </a:lnTo>
                    <a:lnTo>
                      <a:pt x="7" y="47"/>
                    </a:lnTo>
                    <a:lnTo>
                      <a:pt x="54" y="9"/>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0" name="Freeform 13"/>
              <p:cNvSpPr/>
              <p:nvPr/>
            </p:nvSpPr>
            <p:spPr bwMode="auto">
              <a:xfrm>
                <a:off x="3543" y="52"/>
                <a:ext cx="54" cy="47"/>
              </a:xfrm>
              <a:custGeom>
                <a:avLst/>
                <a:gdLst>
                  <a:gd name="T0" fmla="*/ 54 w 54"/>
                  <a:gd name="T1" fmla="*/ 10 h 47"/>
                  <a:gd name="T2" fmla="*/ 47 w 54"/>
                  <a:gd name="T3" fmla="*/ 0 h 47"/>
                  <a:gd name="T4" fmla="*/ 0 w 54"/>
                  <a:gd name="T5" fmla="*/ 38 h 47"/>
                  <a:gd name="T6" fmla="*/ 7 w 54"/>
                  <a:gd name="T7" fmla="*/ 47 h 47"/>
                  <a:gd name="T8" fmla="*/ 54 w 54"/>
                  <a:gd name="T9" fmla="*/ 10 h 47"/>
                </a:gdLst>
                <a:ahLst/>
                <a:cxnLst>
                  <a:cxn ang="0">
                    <a:pos x="T0" y="T1"/>
                  </a:cxn>
                  <a:cxn ang="0">
                    <a:pos x="T2" y="T3"/>
                  </a:cxn>
                  <a:cxn ang="0">
                    <a:pos x="T4" y="T5"/>
                  </a:cxn>
                  <a:cxn ang="0">
                    <a:pos x="T6" y="T7"/>
                  </a:cxn>
                  <a:cxn ang="0">
                    <a:pos x="T8" y="T9"/>
                  </a:cxn>
                </a:cxnLst>
                <a:rect l="0" t="0" r="r" b="b"/>
                <a:pathLst>
                  <a:path w="54" h="47">
                    <a:moveTo>
                      <a:pt x="54" y="10"/>
                    </a:moveTo>
                    <a:lnTo>
                      <a:pt x="47" y="0"/>
                    </a:lnTo>
                    <a:lnTo>
                      <a:pt x="0" y="38"/>
                    </a:lnTo>
                    <a:lnTo>
                      <a:pt x="7" y="47"/>
                    </a:lnTo>
                    <a:lnTo>
                      <a:pt x="54" y="1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1" name="Freeform 14"/>
              <p:cNvSpPr/>
              <p:nvPr/>
            </p:nvSpPr>
            <p:spPr bwMode="auto">
              <a:xfrm>
                <a:off x="3124" y="3572"/>
                <a:ext cx="52" cy="128"/>
              </a:xfrm>
              <a:custGeom>
                <a:avLst/>
                <a:gdLst>
                  <a:gd name="T0" fmla="*/ 0 w 22"/>
                  <a:gd name="T1" fmla="*/ 0 h 54"/>
                  <a:gd name="T2" fmla="*/ 22 w 22"/>
                  <a:gd name="T3" fmla="*/ 54 h 54"/>
                  <a:gd name="T4" fmla="*/ 0 w 22"/>
                  <a:gd name="T5" fmla="*/ 0 h 54"/>
                </a:gdLst>
                <a:ahLst/>
                <a:cxnLst>
                  <a:cxn ang="0">
                    <a:pos x="T0" y="T1"/>
                  </a:cxn>
                  <a:cxn ang="0">
                    <a:pos x="T2" y="T3"/>
                  </a:cxn>
                  <a:cxn ang="0">
                    <a:pos x="T4" y="T5"/>
                  </a:cxn>
                </a:cxnLst>
                <a:rect l="0" t="0" r="r" b="b"/>
                <a:pathLst>
                  <a:path w="22" h="54">
                    <a:moveTo>
                      <a:pt x="0" y="0"/>
                    </a:moveTo>
                    <a:cubicBezTo>
                      <a:pt x="2" y="12"/>
                      <a:pt x="18" y="49"/>
                      <a:pt x="22" y="54"/>
                    </a:cubicBezTo>
                    <a:cubicBezTo>
                      <a:pt x="17" y="39"/>
                      <a:pt x="7" y="13"/>
                      <a:pt x="0" y="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2" name="Freeform 15"/>
              <p:cNvSpPr>
                <a:spLocks noEditPoints="1"/>
              </p:cNvSpPr>
              <p:nvPr/>
            </p:nvSpPr>
            <p:spPr bwMode="auto">
              <a:xfrm>
                <a:off x="3569" y="161"/>
                <a:ext cx="99" cy="113"/>
              </a:xfrm>
              <a:custGeom>
                <a:avLst/>
                <a:gdLst>
                  <a:gd name="T0" fmla="*/ 6 w 42"/>
                  <a:gd name="T1" fmla="*/ 37 h 48"/>
                  <a:gd name="T2" fmla="*/ 32 w 42"/>
                  <a:gd name="T3" fmla="*/ 42 h 48"/>
                  <a:gd name="T4" fmla="*/ 35 w 42"/>
                  <a:gd name="T5" fmla="*/ 13 h 48"/>
                  <a:gd name="T6" fmla="*/ 9 w 42"/>
                  <a:gd name="T7" fmla="*/ 7 h 48"/>
                  <a:gd name="T8" fmla="*/ 6 w 42"/>
                  <a:gd name="T9" fmla="*/ 37 h 48"/>
                  <a:gd name="T10" fmla="*/ 32 w 42"/>
                  <a:gd name="T11" fmla="*/ 16 h 48"/>
                  <a:gd name="T12" fmla="*/ 29 w 42"/>
                  <a:gd name="T13" fmla="*/ 38 h 48"/>
                  <a:gd name="T14" fmla="*/ 10 w 42"/>
                  <a:gd name="T15" fmla="*/ 34 h 48"/>
                  <a:gd name="T16" fmla="*/ 12 w 42"/>
                  <a:gd name="T17" fmla="*/ 12 h 48"/>
                  <a:gd name="T18" fmla="*/ 32 w 42"/>
                  <a:gd name="T19"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8">
                    <a:moveTo>
                      <a:pt x="6" y="37"/>
                    </a:moveTo>
                    <a:cubicBezTo>
                      <a:pt x="12" y="48"/>
                      <a:pt x="23" y="48"/>
                      <a:pt x="32" y="42"/>
                    </a:cubicBezTo>
                    <a:cubicBezTo>
                      <a:pt x="42" y="34"/>
                      <a:pt x="42" y="25"/>
                      <a:pt x="35" y="13"/>
                    </a:cubicBezTo>
                    <a:cubicBezTo>
                      <a:pt x="29" y="2"/>
                      <a:pt x="18" y="0"/>
                      <a:pt x="9" y="7"/>
                    </a:cubicBezTo>
                    <a:cubicBezTo>
                      <a:pt x="0" y="13"/>
                      <a:pt x="0" y="26"/>
                      <a:pt x="6" y="37"/>
                    </a:cubicBezTo>
                    <a:close/>
                    <a:moveTo>
                      <a:pt x="32" y="16"/>
                    </a:moveTo>
                    <a:cubicBezTo>
                      <a:pt x="37" y="25"/>
                      <a:pt x="36" y="32"/>
                      <a:pt x="29" y="38"/>
                    </a:cubicBezTo>
                    <a:cubicBezTo>
                      <a:pt x="21" y="45"/>
                      <a:pt x="14" y="42"/>
                      <a:pt x="10" y="34"/>
                    </a:cubicBezTo>
                    <a:cubicBezTo>
                      <a:pt x="5" y="26"/>
                      <a:pt x="6" y="16"/>
                      <a:pt x="12" y="12"/>
                    </a:cubicBezTo>
                    <a:cubicBezTo>
                      <a:pt x="19" y="6"/>
                      <a:pt x="28" y="8"/>
                      <a:pt x="32" y="16"/>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3" name="Freeform 16"/>
              <p:cNvSpPr/>
              <p:nvPr/>
            </p:nvSpPr>
            <p:spPr bwMode="auto">
              <a:xfrm>
                <a:off x="3079" y="3582"/>
                <a:ext cx="53" cy="128"/>
              </a:xfrm>
              <a:custGeom>
                <a:avLst/>
                <a:gdLst>
                  <a:gd name="T0" fmla="*/ 0 w 22"/>
                  <a:gd name="T1" fmla="*/ 0 h 54"/>
                  <a:gd name="T2" fmla="*/ 22 w 22"/>
                  <a:gd name="T3" fmla="*/ 54 h 54"/>
                  <a:gd name="T4" fmla="*/ 0 w 22"/>
                  <a:gd name="T5" fmla="*/ 0 h 54"/>
                </a:gdLst>
                <a:ahLst/>
                <a:cxnLst>
                  <a:cxn ang="0">
                    <a:pos x="T0" y="T1"/>
                  </a:cxn>
                  <a:cxn ang="0">
                    <a:pos x="T2" y="T3"/>
                  </a:cxn>
                  <a:cxn ang="0">
                    <a:pos x="T4" y="T5"/>
                  </a:cxn>
                </a:cxnLst>
                <a:rect l="0" t="0" r="r" b="b"/>
                <a:pathLst>
                  <a:path w="22" h="54">
                    <a:moveTo>
                      <a:pt x="0" y="0"/>
                    </a:moveTo>
                    <a:cubicBezTo>
                      <a:pt x="2" y="12"/>
                      <a:pt x="18" y="48"/>
                      <a:pt x="22" y="54"/>
                    </a:cubicBezTo>
                    <a:cubicBezTo>
                      <a:pt x="18" y="39"/>
                      <a:pt x="7" y="13"/>
                      <a:pt x="0" y="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4" name="Freeform 17"/>
              <p:cNvSpPr>
                <a:spLocks noEditPoints="1"/>
              </p:cNvSpPr>
              <p:nvPr/>
            </p:nvSpPr>
            <p:spPr bwMode="auto">
              <a:xfrm>
                <a:off x="3342" y="3979"/>
                <a:ext cx="199" cy="163"/>
              </a:xfrm>
              <a:custGeom>
                <a:avLst/>
                <a:gdLst>
                  <a:gd name="T0" fmla="*/ 48 w 84"/>
                  <a:gd name="T1" fmla="*/ 14 h 69"/>
                  <a:gd name="T2" fmla="*/ 46 w 84"/>
                  <a:gd name="T3" fmla="*/ 40 h 69"/>
                  <a:gd name="T4" fmla="*/ 19 w 84"/>
                  <a:gd name="T5" fmla="*/ 26 h 69"/>
                  <a:gd name="T6" fmla="*/ 0 w 84"/>
                  <a:gd name="T7" fmla="*/ 35 h 69"/>
                  <a:gd name="T8" fmla="*/ 57 w 84"/>
                  <a:gd name="T9" fmla="*/ 58 h 69"/>
                  <a:gd name="T10" fmla="*/ 67 w 84"/>
                  <a:gd name="T11" fmla="*/ 0 h 69"/>
                  <a:gd name="T12" fmla="*/ 48 w 84"/>
                  <a:gd name="T13" fmla="*/ 14 h 69"/>
                  <a:gd name="T14" fmla="*/ 54 w 84"/>
                  <a:gd name="T15" fmla="*/ 54 h 69"/>
                  <a:gd name="T16" fmla="*/ 6 w 84"/>
                  <a:gd name="T17" fmla="*/ 37 h 69"/>
                  <a:gd name="T18" fmla="*/ 16 w 84"/>
                  <a:gd name="T19" fmla="*/ 32 h 69"/>
                  <a:gd name="T20" fmla="*/ 49 w 84"/>
                  <a:gd name="T21" fmla="*/ 45 h 69"/>
                  <a:gd name="T22" fmla="*/ 55 w 84"/>
                  <a:gd name="T23" fmla="*/ 14 h 69"/>
                  <a:gd name="T24" fmla="*/ 66 w 84"/>
                  <a:gd name="T25" fmla="*/ 7 h 69"/>
                  <a:gd name="T26" fmla="*/ 54 w 84"/>
                  <a:gd name="T27" fmla="*/ 5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4" h="69">
                    <a:moveTo>
                      <a:pt x="48" y="14"/>
                    </a:moveTo>
                    <a:cubicBezTo>
                      <a:pt x="55" y="26"/>
                      <a:pt x="55" y="36"/>
                      <a:pt x="46" y="40"/>
                    </a:cubicBezTo>
                    <a:cubicBezTo>
                      <a:pt x="37" y="44"/>
                      <a:pt x="26" y="39"/>
                      <a:pt x="19" y="26"/>
                    </a:cubicBezTo>
                    <a:cubicBezTo>
                      <a:pt x="17" y="27"/>
                      <a:pt x="4" y="32"/>
                      <a:pt x="0" y="35"/>
                    </a:cubicBezTo>
                    <a:cubicBezTo>
                      <a:pt x="9" y="62"/>
                      <a:pt x="37" y="69"/>
                      <a:pt x="57" y="58"/>
                    </a:cubicBezTo>
                    <a:cubicBezTo>
                      <a:pt x="76" y="48"/>
                      <a:pt x="84" y="22"/>
                      <a:pt x="67" y="0"/>
                    </a:cubicBezTo>
                    <a:cubicBezTo>
                      <a:pt x="64" y="2"/>
                      <a:pt x="51" y="12"/>
                      <a:pt x="48" y="14"/>
                    </a:cubicBezTo>
                    <a:close/>
                    <a:moveTo>
                      <a:pt x="54" y="54"/>
                    </a:moveTo>
                    <a:cubicBezTo>
                      <a:pt x="36" y="64"/>
                      <a:pt x="14" y="56"/>
                      <a:pt x="6" y="37"/>
                    </a:cubicBezTo>
                    <a:cubicBezTo>
                      <a:pt x="10" y="35"/>
                      <a:pt x="14" y="33"/>
                      <a:pt x="16" y="32"/>
                    </a:cubicBezTo>
                    <a:cubicBezTo>
                      <a:pt x="22" y="45"/>
                      <a:pt x="38" y="51"/>
                      <a:pt x="49" y="45"/>
                    </a:cubicBezTo>
                    <a:cubicBezTo>
                      <a:pt x="61" y="39"/>
                      <a:pt x="60" y="25"/>
                      <a:pt x="55" y="14"/>
                    </a:cubicBezTo>
                    <a:cubicBezTo>
                      <a:pt x="58" y="13"/>
                      <a:pt x="64" y="9"/>
                      <a:pt x="66" y="7"/>
                    </a:cubicBezTo>
                    <a:cubicBezTo>
                      <a:pt x="76" y="24"/>
                      <a:pt x="70" y="44"/>
                      <a:pt x="54" y="5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5" name="Freeform 18"/>
              <p:cNvSpPr>
                <a:spLocks noEditPoints="1"/>
              </p:cNvSpPr>
              <p:nvPr/>
            </p:nvSpPr>
            <p:spPr bwMode="auto">
              <a:xfrm>
                <a:off x="5714" y="3357"/>
                <a:ext cx="294" cy="263"/>
              </a:xfrm>
              <a:custGeom>
                <a:avLst/>
                <a:gdLst>
                  <a:gd name="T0" fmla="*/ 30 w 124"/>
                  <a:gd name="T1" fmla="*/ 0 h 111"/>
                  <a:gd name="T2" fmla="*/ 24 w 124"/>
                  <a:gd name="T3" fmla="*/ 99 h 111"/>
                  <a:gd name="T4" fmla="*/ 67 w 124"/>
                  <a:gd name="T5" fmla="*/ 65 h 111"/>
                  <a:gd name="T6" fmla="*/ 115 w 124"/>
                  <a:gd name="T7" fmla="*/ 52 h 111"/>
                  <a:gd name="T8" fmla="*/ 30 w 124"/>
                  <a:gd name="T9" fmla="*/ 0 h 111"/>
                  <a:gd name="T10" fmla="*/ 108 w 124"/>
                  <a:gd name="T11" fmla="*/ 51 h 111"/>
                  <a:gd name="T12" fmla="*/ 63 w 124"/>
                  <a:gd name="T13" fmla="*/ 55 h 111"/>
                  <a:gd name="T14" fmla="*/ 28 w 124"/>
                  <a:gd name="T15" fmla="*/ 94 h 111"/>
                  <a:gd name="T16" fmla="*/ 33 w 124"/>
                  <a:gd name="T17" fmla="*/ 8 h 111"/>
                  <a:gd name="T18" fmla="*/ 108 w 124"/>
                  <a:gd name="T19" fmla="*/ 5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111">
                    <a:moveTo>
                      <a:pt x="30" y="0"/>
                    </a:moveTo>
                    <a:cubicBezTo>
                      <a:pt x="15" y="41"/>
                      <a:pt x="0" y="84"/>
                      <a:pt x="24" y="99"/>
                    </a:cubicBezTo>
                    <a:cubicBezTo>
                      <a:pt x="42" y="111"/>
                      <a:pt x="62" y="100"/>
                      <a:pt x="67" y="65"/>
                    </a:cubicBezTo>
                    <a:cubicBezTo>
                      <a:pt x="86" y="77"/>
                      <a:pt x="109" y="70"/>
                      <a:pt x="115" y="52"/>
                    </a:cubicBezTo>
                    <a:cubicBezTo>
                      <a:pt x="124" y="24"/>
                      <a:pt x="83" y="12"/>
                      <a:pt x="30" y="0"/>
                    </a:cubicBezTo>
                    <a:close/>
                    <a:moveTo>
                      <a:pt x="108" y="51"/>
                    </a:moveTo>
                    <a:cubicBezTo>
                      <a:pt x="103" y="67"/>
                      <a:pt x="79" y="70"/>
                      <a:pt x="63" y="55"/>
                    </a:cubicBezTo>
                    <a:cubicBezTo>
                      <a:pt x="61" y="87"/>
                      <a:pt x="45" y="104"/>
                      <a:pt x="28" y="94"/>
                    </a:cubicBezTo>
                    <a:cubicBezTo>
                      <a:pt x="5" y="81"/>
                      <a:pt x="20" y="44"/>
                      <a:pt x="33" y="8"/>
                    </a:cubicBezTo>
                    <a:cubicBezTo>
                      <a:pt x="79" y="19"/>
                      <a:pt x="117" y="26"/>
                      <a:pt x="108" y="5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6" name="Freeform 19"/>
              <p:cNvSpPr/>
              <p:nvPr/>
            </p:nvSpPr>
            <p:spPr bwMode="auto">
              <a:xfrm>
                <a:off x="3711" y="-35"/>
                <a:ext cx="28" cy="14"/>
              </a:xfrm>
              <a:custGeom>
                <a:avLst/>
                <a:gdLst>
                  <a:gd name="T0" fmla="*/ 3 w 12"/>
                  <a:gd name="T1" fmla="*/ 6 h 6"/>
                  <a:gd name="T2" fmla="*/ 12 w 12"/>
                  <a:gd name="T3" fmla="*/ 0 h 6"/>
                  <a:gd name="T4" fmla="*/ 3 w 12"/>
                  <a:gd name="T5" fmla="*/ 0 h 6"/>
                  <a:gd name="T6" fmla="*/ 0 w 12"/>
                  <a:gd name="T7" fmla="*/ 3 h 6"/>
                  <a:gd name="T8" fmla="*/ 3 w 12"/>
                  <a:gd name="T9" fmla="*/ 6 h 6"/>
                </a:gdLst>
                <a:ahLst/>
                <a:cxnLst>
                  <a:cxn ang="0">
                    <a:pos x="T0" y="T1"/>
                  </a:cxn>
                  <a:cxn ang="0">
                    <a:pos x="T2" y="T3"/>
                  </a:cxn>
                  <a:cxn ang="0">
                    <a:pos x="T4" y="T5"/>
                  </a:cxn>
                  <a:cxn ang="0">
                    <a:pos x="T6" y="T7"/>
                  </a:cxn>
                  <a:cxn ang="0">
                    <a:pos x="T8" y="T9"/>
                  </a:cxn>
                </a:cxnLst>
                <a:rect l="0" t="0" r="r" b="b"/>
                <a:pathLst>
                  <a:path w="12" h="6">
                    <a:moveTo>
                      <a:pt x="3" y="6"/>
                    </a:moveTo>
                    <a:cubicBezTo>
                      <a:pt x="5" y="4"/>
                      <a:pt x="9" y="2"/>
                      <a:pt x="12" y="0"/>
                    </a:cubicBezTo>
                    <a:cubicBezTo>
                      <a:pt x="3" y="0"/>
                      <a:pt x="3" y="0"/>
                      <a:pt x="3" y="0"/>
                    </a:cubicBezTo>
                    <a:cubicBezTo>
                      <a:pt x="2" y="1"/>
                      <a:pt x="1" y="2"/>
                      <a:pt x="0" y="3"/>
                    </a:cubicBezTo>
                    <a:lnTo>
                      <a:pt x="3" y="6"/>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7" name="Freeform 20"/>
              <p:cNvSpPr/>
              <p:nvPr/>
            </p:nvSpPr>
            <p:spPr bwMode="auto">
              <a:xfrm>
                <a:off x="3101" y="3577"/>
                <a:ext cx="49" cy="128"/>
              </a:xfrm>
              <a:custGeom>
                <a:avLst/>
                <a:gdLst>
                  <a:gd name="T0" fmla="*/ 0 w 21"/>
                  <a:gd name="T1" fmla="*/ 0 h 54"/>
                  <a:gd name="T2" fmla="*/ 21 w 21"/>
                  <a:gd name="T3" fmla="*/ 54 h 54"/>
                  <a:gd name="T4" fmla="*/ 0 w 21"/>
                  <a:gd name="T5" fmla="*/ 0 h 54"/>
                </a:gdLst>
                <a:ahLst/>
                <a:cxnLst>
                  <a:cxn ang="0">
                    <a:pos x="T0" y="T1"/>
                  </a:cxn>
                  <a:cxn ang="0">
                    <a:pos x="T2" y="T3"/>
                  </a:cxn>
                  <a:cxn ang="0">
                    <a:pos x="T4" y="T5"/>
                  </a:cxn>
                </a:cxnLst>
                <a:rect l="0" t="0" r="r" b="b"/>
                <a:pathLst>
                  <a:path w="21" h="54">
                    <a:moveTo>
                      <a:pt x="0" y="0"/>
                    </a:moveTo>
                    <a:cubicBezTo>
                      <a:pt x="2" y="12"/>
                      <a:pt x="17" y="48"/>
                      <a:pt x="21" y="54"/>
                    </a:cubicBezTo>
                    <a:cubicBezTo>
                      <a:pt x="17" y="39"/>
                      <a:pt x="6" y="13"/>
                      <a:pt x="0" y="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8" name="Freeform 21"/>
              <p:cNvSpPr>
                <a:spLocks noEditPoints="1"/>
              </p:cNvSpPr>
              <p:nvPr/>
            </p:nvSpPr>
            <p:spPr bwMode="auto">
              <a:xfrm>
                <a:off x="3321" y="3960"/>
                <a:ext cx="56" cy="64"/>
              </a:xfrm>
              <a:custGeom>
                <a:avLst/>
                <a:gdLst>
                  <a:gd name="T0" fmla="*/ 19 w 24"/>
                  <a:gd name="T1" fmla="*/ 23 h 27"/>
                  <a:gd name="T2" fmla="*/ 21 w 24"/>
                  <a:gd name="T3" fmla="*/ 7 h 27"/>
                  <a:gd name="T4" fmla="*/ 6 w 24"/>
                  <a:gd name="T5" fmla="*/ 4 h 27"/>
                  <a:gd name="T6" fmla="*/ 4 w 24"/>
                  <a:gd name="T7" fmla="*/ 20 h 27"/>
                  <a:gd name="T8" fmla="*/ 19 w 24"/>
                  <a:gd name="T9" fmla="*/ 23 h 27"/>
                  <a:gd name="T10" fmla="*/ 8 w 24"/>
                  <a:gd name="T11" fmla="*/ 17 h 27"/>
                  <a:gd name="T12" fmla="*/ 9 w 24"/>
                  <a:gd name="T13" fmla="*/ 8 h 27"/>
                  <a:gd name="T14" fmla="*/ 17 w 24"/>
                  <a:gd name="T15" fmla="*/ 10 h 27"/>
                  <a:gd name="T16" fmla="*/ 16 w 24"/>
                  <a:gd name="T17" fmla="*/ 19 h 27"/>
                  <a:gd name="T18" fmla="*/ 8 w 24"/>
                  <a:gd name="T19" fmla="*/ 1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7">
                    <a:moveTo>
                      <a:pt x="19" y="23"/>
                    </a:moveTo>
                    <a:cubicBezTo>
                      <a:pt x="23" y="19"/>
                      <a:pt x="24" y="12"/>
                      <a:pt x="21" y="7"/>
                    </a:cubicBezTo>
                    <a:cubicBezTo>
                      <a:pt x="17" y="2"/>
                      <a:pt x="10" y="0"/>
                      <a:pt x="6" y="4"/>
                    </a:cubicBezTo>
                    <a:cubicBezTo>
                      <a:pt x="1" y="8"/>
                      <a:pt x="0" y="15"/>
                      <a:pt x="4" y="20"/>
                    </a:cubicBezTo>
                    <a:cubicBezTo>
                      <a:pt x="7" y="25"/>
                      <a:pt x="14" y="27"/>
                      <a:pt x="19" y="23"/>
                    </a:cubicBezTo>
                    <a:close/>
                    <a:moveTo>
                      <a:pt x="8" y="17"/>
                    </a:moveTo>
                    <a:cubicBezTo>
                      <a:pt x="6" y="14"/>
                      <a:pt x="7" y="10"/>
                      <a:pt x="9" y="8"/>
                    </a:cubicBezTo>
                    <a:cubicBezTo>
                      <a:pt x="12" y="6"/>
                      <a:pt x="15" y="7"/>
                      <a:pt x="17" y="10"/>
                    </a:cubicBezTo>
                    <a:cubicBezTo>
                      <a:pt x="19" y="13"/>
                      <a:pt x="18" y="17"/>
                      <a:pt x="16" y="19"/>
                    </a:cubicBezTo>
                    <a:cubicBezTo>
                      <a:pt x="14" y="21"/>
                      <a:pt x="10" y="20"/>
                      <a:pt x="8" y="1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9" name="Freeform 22"/>
              <p:cNvSpPr/>
              <p:nvPr/>
            </p:nvSpPr>
            <p:spPr bwMode="auto">
              <a:xfrm>
                <a:off x="3063" y="3605"/>
                <a:ext cx="42" cy="102"/>
              </a:xfrm>
              <a:custGeom>
                <a:avLst/>
                <a:gdLst>
                  <a:gd name="T0" fmla="*/ 0 w 18"/>
                  <a:gd name="T1" fmla="*/ 0 h 43"/>
                  <a:gd name="T2" fmla="*/ 18 w 18"/>
                  <a:gd name="T3" fmla="*/ 43 h 43"/>
                  <a:gd name="T4" fmla="*/ 0 w 18"/>
                  <a:gd name="T5" fmla="*/ 0 h 43"/>
                </a:gdLst>
                <a:ahLst/>
                <a:cxnLst>
                  <a:cxn ang="0">
                    <a:pos x="T0" y="T1"/>
                  </a:cxn>
                  <a:cxn ang="0">
                    <a:pos x="T2" y="T3"/>
                  </a:cxn>
                  <a:cxn ang="0">
                    <a:pos x="T4" y="T5"/>
                  </a:cxn>
                </a:cxnLst>
                <a:rect l="0" t="0" r="r" b="b"/>
                <a:pathLst>
                  <a:path w="18" h="43">
                    <a:moveTo>
                      <a:pt x="0" y="0"/>
                    </a:moveTo>
                    <a:cubicBezTo>
                      <a:pt x="2" y="9"/>
                      <a:pt x="14" y="39"/>
                      <a:pt x="18" y="43"/>
                    </a:cubicBezTo>
                    <a:cubicBezTo>
                      <a:pt x="14" y="31"/>
                      <a:pt x="6" y="10"/>
                      <a:pt x="0" y="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0" name="Freeform 23"/>
              <p:cNvSpPr>
                <a:spLocks noEditPoints="1"/>
              </p:cNvSpPr>
              <p:nvPr/>
            </p:nvSpPr>
            <p:spPr bwMode="auto">
              <a:xfrm>
                <a:off x="3413" y="3913"/>
                <a:ext cx="61" cy="66"/>
              </a:xfrm>
              <a:custGeom>
                <a:avLst/>
                <a:gdLst>
                  <a:gd name="T0" fmla="*/ 20 w 26"/>
                  <a:gd name="T1" fmla="*/ 24 h 28"/>
                  <a:gd name="T2" fmla="*/ 22 w 26"/>
                  <a:gd name="T3" fmla="*/ 7 h 28"/>
                  <a:gd name="T4" fmla="*/ 6 w 26"/>
                  <a:gd name="T5" fmla="*/ 4 h 28"/>
                  <a:gd name="T6" fmla="*/ 4 w 26"/>
                  <a:gd name="T7" fmla="*/ 21 h 28"/>
                  <a:gd name="T8" fmla="*/ 20 w 26"/>
                  <a:gd name="T9" fmla="*/ 24 h 28"/>
                  <a:gd name="T10" fmla="*/ 9 w 26"/>
                  <a:gd name="T11" fmla="*/ 8 h 28"/>
                  <a:gd name="T12" fmla="*/ 18 w 26"/>
                  <a:gd name="T13" fmla="*/ 10 h 28"/>
                  <a:gd name="T14" fmla="*/ 17 w 26"/>
                  <a:gd name="T15" fmla="*/ 19 h 28"/>
                  <a:gd name="T16" fmla="*/ 8 w 26"/>
                  <a:gd name="T17" fmla="*/ 17 h 28"/>
                  <a:gd name="T18" fmla="*/ 9 w 26"/>
                  <a:gd name="T19" fmla="*/ 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8">
                    <a:moveTo>
                      <a:pt x="20" y="24"/>
                    </a:moveTo>
                    <a:cubicBezTo>
                      <a:pt x="25" y="20"/>
                      <a:pt x="26" y="12"/>
                      <a:pt x="22" y="7"/>
                    </a:cubicBezTo>
                    <a:cubicBezTo>
                      <a:pt x="18" y="1"/>
                      <a:pt x="11" y="0"/>
                      <a:pt x="6" y="4"/>
                    </a:cubicBezTo>
                    <a:cubicBezTo>
                      <a:pt x="1" y="8"/>
                      <a:pt x="0" y="15"/>
                      <a:pt x="4" y="21"/>
                    </a:cubicBezTo>
                    <a:cubicBezTo>
                      <a:pt x="8" y="27"/>
                      <a:pt x="15" y="28"/>
                      <a:pt x="20" y="24"/>
                    </a:cubicBezTo>
                    <a:close/>
                    <a:moveTo>
                      <a:pt x="9" y="8"/>
                    </a:moveTo>
                    <a:cubicBezTo>
                      <a:pt x="12" y="6"/>
                      <a:pt x="16" y="7"/>
                      <a:pt x="18" y="10"/>
                    </a:cubicBezTo>
                    <a:cubicBezTo>
                      <a:pt x="20" y="13"/>
                      <a:pt x="20" y="17"/>
                      <a:pt x="17" y="19"/>
                    </a:cubicBezTo>
                    <a:cubicBezTo>
                      <a:pt x="14" y="21"/>
                      <a:pt x="10" y="20"/>
                      <a:pt x="8" y="17"/>
                    </a:cubicBezTo>
                    <a:cubicBezTo>
                      <a:pt x="6" y="14"/>
                      <a:pt x="7" y="10"/>
                      <a:pt x="9" y="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1" name="Freeform 24"/>
              <p:cNvSpPr/>
              <p:nvPr/>
            </p:nvSpPr>
            <p:spPr bwMode="auto">
              <a:xfrm>
                <a:off x="2784" y="-35"/>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2" name="Freeform 25"/>
              <p:cNvSpPr/>
              <p:nvPr/>
            </p:nvSpPr>
            <p:spPr bwMode="auto">
              <a:xfrm>
                <a:off x="2703" y="-35"/>
                <a:ext cx="388" cy="134"/>
              </a:xfrm>
              <a:custGeom>
                <a:avLst/>
                <a:gdLst>
                  <a:gd name="T0" fmla="*/ 32 w 164"/>
                  <a:gd name="T1" fmla="*/ 55 h 57"/>
                  <a:gd name="T2" fmla="*/ 141 w 164"/>
                  <a:gd name="T3" fmla="*/ 10 h 57"/>
                  <a:gd name="T4" fmla="*/ 164 w 164"/>
                  <a:gd name="T5" fmla="*/ 0 h 57"/>
                  <a:gd name="T6" fmla="*/ 151 w 164"/>
                  <a:gd name="T7" fmla="*/ 0 h 57"/>
                  <a:gd name="T8" fmla="*/ 140 w 164"/>
                  <a:gd name="T9" fmla="*/ 5 h 57"/>
                  <a:gd name="T10" fmla="*/ 34 w 164"/>
                  <a:gd name="T11" fmla="*/ 47 h 57"/>
                  <a:gd name="T12" fmla="*/ 7 w 164"/>
                  <a:gd name="T13" fmla="*/ 0 h 57"/>
                  <a:gd name="T14" fmla="*/ 0 w 164"/>
                  <a:gd name="T15" fmla="*/ 0 h 57"/>
                  <a:gd name="T16" fmla="*/ 32 w 164"/>
                  <a:gd name="T17"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4" h="57">
                    <a:moveTo>
                      <a:pt x="32" y="55"/>
                    </a:moveTo>
                    <a:cubicBezTo>
                      <a:pt x="38" y="57"/>
                      <a:pt x="89" y="33"/>
                      <a:pt x="141" y="10"/>
                    </a:cubicBezTo>
                    <a:cubicBezTo>
                      <a:pt x="149" y="7"/>
                      <a:pt x="156" y="3"/>
                      <a:pt x="164" y="0"/>
                    </a:cubicBezTo>
                    <a:cubicBezTo>
                      <a:pt x="151" y="0"/>
                      <a:pt x="151" y="0"/>
                      <a:pt x="151" y="0"/>
                    </a:cubicBezTo>
                    <a:cubicBezTo>
                      <a:pt x="148" y="2"/>
                      <a:pt x="144" y="3"/>
                      <a:pt x="140" y="5"/>
                    </a:cubicBezTo>
                    <a:cubicBezTo>
                      <a:pt x="90" y="28"/>
                      <a:pt x="40" y="49"/>
                      <a:pt x="34" y="47"/>
                    </a:cubicBezTo>
                    <a:cubicBezTo>
                      <a:pt x="31" y="46"/>
                      <a:pt x="18" y="23"/>
                      <a:pt x="7" y="0"/>
                    </a:cubicBezTo>
                    <a:cubicBezTo>
                      <a:pt x="0" y="0"/>
                      <a:pt x="0" y="0"/>
                      <a:pt x="0" y="0"/>
                    </a:cubicBezTo>
                    <a:cubicBezTo>
                      <a:pt x="13" y="26"/>
                      <a:pt x="28" y="54"/>
                      <a:pt x="32" y="5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3" name="Freeform 26"/>
              <p:cNvSpPr>
                <a:spLocks noEditPoints="1"/>
              </p:cNvSpPr>
              <p:nvPr/>
            </p:nvSpPr>
            <p:spPr bwMode="auto">
              <a:xfrm>
                <a:off x="6145" y="2188"/>
                <a:ext cx="57" cy="55"/>
              </a:xfrm>
              <a:custGeom>
                <a:avLst/>
                <a:gdLst>
                  <a:gd name="T0" fmla="*/ 6 w 24"/>
                  <a:gd name="T1" fmla="*/ 3 h 23"/>
                  <a:gd name="T2" fmla="*/ 4 w 24"/>
                  <a:gd name="T3" fmla="*/ 18 h 23"/>
                  <a:gd name="T4" fmla="*/ 19 w 24"/>
                  <a:gd name="T5" fmla="*/ 20 h 23"/>
                  <a:gd name="T6" fmla="*/ 21 w 24"/>
                  <a:gd name="T7" fmla="*/ 5 h 23"/>
                  <a:gd name="T8" fmla="*/ 6 w 24"/>
                  <a:gd name="T9" fmla="*/ 3 h 23"/>
                  <a:gd name="T10" fmla="*/ 17 w 24"/>
                  <a:gd name="T11" fmla="*/ 13 h 23"/>
                  <a:gd name="T12" fmla="*/ 8 w 24"/>
                  <a:gd name="T13" fmla="*/ 16 h 23"/>
                  <a:gd name="T14" fmla="*/ 7 w 24"/>
                  <a:gd name="T15" fmla="*/ 9 h 23"/>
                  <a:gd name="T16" fmla="*/ 16 w 24"/>
                  <a:gd name="T17" fmla="*/ 6 h 23"/>
                  <a:gd name="T18" fmla="*/ 17 w 24"/>
                  <a:gd name="T19"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3">
                    <a:moveTo>
                      <a:pt x="6" y="3"/>
                    </a:moveTo>
                    <a:cubicBezTo>
                      <a:pt x="1" y="6"/>
                      <a:pt x="0" y="13"/>
                      <a:pt x="4" y="18"/>
                    </a:cubicBezTo>
                    <a:cubicBezTo>
                      <a:pt x="7" y="22"/>
                      <a:pt x="14" y="23"/>
                      <a:pt x="19" y="20"/>
                    </a:cubicBezTo>
                    <a:cubicBezTo>
                      <a:pt x="23" y="17"/>
                      <a:pt x="24" y="10"/>
                      <a:pt x="21" y="5"/>
                    </a:cubicBezTo>
                    <a:cubicBezTo>
                      <a:pt x="17" y="1"/>
                      <a:pt x="11" y="0"/>
                      <a:pt x="6" y="3"/>
                    </a:cubicBezTo>
                    <a:close/>
                    <a:moveTo>
                      <a:pt x="17" y="13"/>
                    </a:moveTo>
                    <a:cubicBezTo>
                      <a:pt x="15" y="16"/>
                      <a:pt x="11" y="17"/>
                      <a:pt x="8" y="16"/>
                    </a:cubicBezTo>
                    <a:cubicBezTo>
                      <a:pt x="5" y="14"/>
                      <a:pt x="5" y="11"/>
                      <a:pt x="7" y="9"/>
                    </a:cubicBezTo>
                    <a:cubicBezTo>
                      <a:pt x="9" y="6"/>
                      <a:pt x="13" y="5"/>
                      <a:pt x="16" y="6"/>
                    </a:cubicBezTo>
                    <a:cubicBezTo>
                      <a:pt x="19" y="7"/>
                      <a:pt x="20" y="10"/>
                      <a:pt x="17" y="1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4" name="Freeform 27"/>
              <p:cNvSpPr>
                <a:spLocks noEditPoints="1"/>
              </p:cNvSpPr>
              <p:nvPr/>
            </p:nvSpPr>
            <p:spPr bwMode="auto">
              <a:xfrm>
                <a:off x="3799" y="3485"/>
                <a:ext cx="118" cy="184"/>
              </a:xfrm>
              <a:custGeom>
                <a:avLst/>
                <a:gdLst>
                  <a:gd name="T0" fmla="*/ 61 w 118"/>
                  <a:gd name="T1" fmla="*/ 0 h 184"/>
                  <a:gd name="T2" fmla="*/ 0 w 118"/>
                  <a:gd name="T3" fmla="*/ 156 h 184"/>
                  <a:gd name="T4" fmla="*/ 61 w 118"/>
                  <a:gd name="T5" fmla="*/ 184 h 184"/>
                  <a:gd name="T6" fmla="*/ 118 w 118"/>
                  <a:gd name="T7" fmla="*/ 23 h 184"/>
                  <a:gd name="T8" fmla="*/ 61 w 118"/>
                  <a:gd name="T9" fmla="*/ 0 h 184"/>
                  <a:gd name="T10" fmla="*/ 56 w 118"/>
                  <a:gd name="T11" fmla="*/ 172 h 184"/>
                  <a:gd name="T12" fmla="*/ 14 w 118"/>
                  <a:gd name="T13" fmla="*/ 151 h 184"/>
                  <a:gd name="T14" fmla="*/ 68 w 118"/>
                  <a:gd name="T15" fmla="*/ 14 h 184"/>
                  <a:gd name="T16" fmla="*/ 106 w 118"/>
                  <a:gd name="T17" fmla="*/ 31 h 184"/>
                  <a:gd name="T18" fmla="*/ 56 w 118"/>
                  <a:gd name="T19" fmla="*/ 17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 h="184">
                    <a:moveTo>
                      <a:pt x="61" y="0"/>
                    </a:moveTo>
                    <a:lnTo>
                      <a:pt x="0" y="156"/>
                    </a:lnTo>
                    <a:lnTo>
                      <a:pt x="61" y="184"/>
                    </a:lnTo>
                    <a:lnTo>
                      <a:pt x="118" y="23"/>
                    </a:lnTo>
                    <a:lnTo>
                      <a:pt x="61" y="0"/>
                    </a:lnTo>
                    <a:close/>
                    <a:moveTo>
                      <a:pt x="56" y="172"/>
                    </a:moveTo>
                    <a:lnTo>
                      <a:pt x="14" y="151"/>
                    </a:lnTo>
                    <a:lnTo>
                      <a:pt x="68" y="14"/>
                    </a:lnTo>
                    <a:lnTo>
                      <a:pt x="106" y="31"/>
                    </a:lnTo>
                    <a:lnTo>
                      <a:pt x="56" y="172"/>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5" name="Freeform 28"/>
              <p:cNvSpPr>
                <a:spLocks noEditPoints="1"/>
              </p:cNvSpPr>
              <p:nvPr/>
            </p:nvSpPr>
            <p:spPr bwMode="auto">
              <a:xfrm>
                <a:off x="4664" y="3059"/>
                <a:ext cx="83" cy="85"/>
              </a:xfrm>
              <a:custGeom>
                <a:avLst/>
                <a:gdLst>
                  <a:gd name="T0" fmla="*/ 27 w 35"/>
                  <a:gd name="T1" fmla="*/ 31 h 36"/>
                  <a:gd name="T2" fmla="*/ 30 w 35"/>
                  <a:gd name="T3" fmla="*/ 9 h 36"/>
                  <a:gd name="T4" fmla="*/ 8 w 35"/>
                  <a:gd name="T5" fmla="*/ 6 h 36"/>
                  <a:gd name="T6" fmla="*/ 5 w 35"/>
                  <a:gd name="T7" fmla="*/ 27 h 36"/>
                  <a:gd name="T8" fmla="*/ 27 w 35"/>
                  <a:gd name="T9" fmla="*/ 31 h 36"/>
                  <a:gd name="T10" fmla="*/ 11 w 35"/>
                  <a:gd name="T11" fmla="*/ 10 h 36"/>
                  <a:gd name="T12" fmla="*/ 25 w 35"/>
                  <a:gd name="T13" fmla="*/ 12 h 36"/>
                  <a:gd name="T14" fmla="*/ 23 w 35"/>
                  <a:gd name="T15" fmla="*/ 27 h 36"/>
                  <a:gd name="T16" fmla="*/ 9 w 35"/>
                  <a:gd name="T17" fmla="*/ 25 h 36"/>
                  <a:gd name="T18" fmla="*/ 11 w 35"/>
                  <a:gd name="T19" fmla="*/ 1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6">
                    <a:moveTo>
                      <a:pt x="27" y="31"/>
                    </a:moveTo>
                    <a:cubicBezTo>
                      <a:pt x="34" y="26"/>
                      <a:pt x="35" y="16"/>
                      <a:pt x="30" y="9"/>
                    </a:cubicBezTo>
                    <a:cubicBezTo>
                      <a:pt x="25" y="2"/>
                      <a:pt x="15" y="0"/>
                      <a:pt x="8" y="6"/>
                    </a:cubicBezTo>
                    <a:cubicBezTo>
                      <a:pt x="1" y="11"/>
                      <a:pt x="0" y="20"/>
                      <a:pt x="5" y="27"/>
                    </a:cubicBezTo>
                    <a:cubicBezTo>
                      <a:pt x="10" y="35"/>
                      <a:pt x="20" y="36"/>
                      <a:pt x="27" y="31"/>
                    </a:cubicBezTo>
                    <a:close/>
                    <a:moveTo>
                      <a:pt x="11" y="10"/>
                    </a:moveTo>
                    <a:cubicBezTo>
                      <a:pt x="16" y="7"/>
                      <a:pt x="22" y="8"/>
                      <a:pt x="25" y="12"/>
                    </a:cubicBezTo>
                    <a:cubicBezTo>
                      <a:pt x="28" y="17"/>
                      <a:pt x="27" y="24"/>
                      <a:pt x="23" y="27"/>
                    </a:cubicBezTo>
                    <a:cubicBezTo>
                      <a:pt x="19" y="31"/>
                      <a:pt x="13" y="29"/>
                      <a:pt x="9" y="25"/>
                    </a:cubicBezTo>
                    <a:cubicBezTo>
                      <a:pt x="6" y="20"/>
                      <a:pt x="7" y="13"/>
                      <a:pt x="11" y="1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6" name="Freeform 29"/>
              <p:cNvSpPr/>
              <p:nvPr/>
            </p:nvSpPr>
            <p:spPr bwMode="auto">
              <a:xfrm>
                <a:off x="5388" y="1013"/>
                <a:ext cx="50" cy="104"/>
              </a:xfrm>
              <a:custGeom>
                <a:avLst/>
                <a:gdLst>
                  <a:gd name="T0" fmla="*/ 17 w 50"/>
                  <a:gd name="T1" fmla="*/ 104 h 104"/>
                  <a:gd name="T2" fmla="*/ 28 w 50"/>
                  <a:gd name="T3" fmla="*/ 104 h 104"/>
                  <a:gd name="T4" fmla="*/ 33 w 50"/>
                  <a:gd name="T5" fmla="*/ 37 h 104"/>
                  <a:gd name="T6" fmla="*/ 47 w 50"/>
                  <a:gd name="T7" fmla="*/ 40 h 104"/>
                  <a:gd name="T8" fmla="*/ 50 w 50"/>
                  <a:gd name="T9" fmla="*/ 28 h 104"/>
                  <a:gd name="T10" fmla="*/ 33 w 50"/>
                  <a:gd name="T11" fmla="*/ 26 h 104"/>
                  <a:gd name="T12" fmla="*/ 35 w 50"/>
                  <a:gd name="T13" fmla="*/ 0 h 104"/>
                  <a:gd name="T14" fmla="*/ 24 w 50"/>
                  <a:gd name="T15" fmla="*/ 0 h 104"/>
                  <a:gd name="T16" fmla="*/ 21 w 50"/>
                  <a:gd name="T17" fmla="*/ 26 h 104"/>
                  <a:gd name="T18" fmla="*/ 0 w 50"/>
                  <a:gd name="T19" fmla="*/ 23 h 104"/>
                  <a:gd name="T20" fmla="*/ 0 w 50"/>
                  <a:gd name="T21" fmla="*/ 35 h 104"/>
                  <a:gd name="T22" fmla="*/ 21 w 50"/>
                  <a:gd name="T23" fmla="*/ 37 h 104"/>
                  <a:gd name="T24" fmla="*/ 17 w 50"/>
                  <a:gd name="T25"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104">
                    <a:moveTo>
                      <a:pt x="17" y="104"/>
                    </a:moveTo>
                    <a:lnTo>
                      <a:pt x="28" y="104"/>
                    </a:lnTo>
                    <a:lnTo>
                      <a:pt x="33" y="37"/>
                    </a:lnTo>
                    <a:lnTo>
                      <a:pt x="47" y="40"/>
                    </a:lnTo>
                    <a:lnTo>
                      <a:pt x="50" y="28"/>
                    </a:lnTo>
                    <a:lnTo>
                      <a:pt x="33" y="26"/>
                    </a:lnTo>
                    <a:lnTo>
                      <a:pt x="35" y="0"/>
                    </a:lnTo>
                    <a:lnTo>
                      <a:pt x="24" y="0"/>
                    </a:lnTo>
                    <a:lnTo>
                      <a:pt x="21" y="26"/>
                    </a:lnTo>
                    <a:lnTo>
                      <a:pt x="0" y="23"/>
                    </a:lnTo>
                    <a:lnTo>
                      <a:pt x="0" y="35"/>
                    </a:lnTo>
                    <a:lnTo>
                      <a:pt x="21" y="37"/>
                    </a:lnTo>
                    <a:lnTo>
                      <a:pt x="17" y="104"/>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7" name="Freeform 30"/>
              <p:cNvSpPr>
                <a:spLocks noEditPoints="1"/>
              </p:cNvSpPr>
              <p:nvPr/>
            </p:nvSpPr>
            <p:spPr bwMode="auto">
              <a:xfrm>
                <a:off x="4742" y="2976"/>
                <a:ext cx="78" cy="88"/>
              </a:xfrm>
              <a:custGeom>
                <a:avLst/>
                <a:gdLst>
                  <a:gd name="T0" fmla="*/ 17 w 33"/>
                  <a:gd name="T1" fmla="*/ 35 h 37"/>
                  <a:gd name="T2" fmla="*/ 33 w 33"/>
                  <a:gd name="T3" fmla="*/ 16 h 37"/>
                  <a:gd name="T4" fmla="*/ 16 w 33"/>
                  <a:gd name="T5" fmla="*/ 1 h 37"/>
                  <a:gd name="T6" fmla="*/ 0 w 33"/>
                  <a:gd name="T7" fmla="*/ 20 h 37"/>
                  <a:gd name="T8" fmla="*/ 17 w 33"/>
                  <a:gd name="T9" fmla="*/ 35 h 37"/>
                  <a:gd name="T10" fmla="*/ 16 w 33"/>
                  <a:gd name="T11" fmla="*/ 9 h 37"/>
                  <a:gd name="T12" fmla="*/ 26 w 33"/>
                  <a:gd name="T13" fmla="*/ 18 h 37"/>
                  <a:gd name="T14" fmla="*/ 16 w 33"/>
                  <a:gd name="T15" fmla="*/ 30 h 37"/>
                  <a:gd name="T16" fmla="*/ 6 w 33"/>
                  <a:gd name="T17" fmla="*/ 21 h 37"/>
                  <a:gd name="T18" fmla="*/ 16 w 33"/>
                  <a:gd name="T19" fmla="*/ 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7">
                    <a:moveTo>
                      <a:pt x="17" y="35"/>
                    </a:moveTo>
                    <a:cubicBezTo>
                      <a:pt x="26" y="34"/>
                      <a:pt x="33" y="26"/>
                      <a:pt x="33" y="16"/>
                    </a:cubicBezTo>
                    <a:cubicBezTo>
                      <a:pt x="33" y="7"/>
                      <a:pt x="25" y="0"/>
                      <a:pt x="16" y="1"/>
                    </a:cubicBezTo>
                    <a:cubicBezTo>
                      <a:pt x="7" y="2"/>
                      <a:pt x="0" y="11"/>
                      <a:pt x="0" y="20"/>
                    </a:cubicBezTo>
                    <a:cubicBezTo>
                      <a:pt x="0" y="30"/>
                      <a:pt x="8" y="37"/>
                      <a:pt x="17" y="35"/>
                    </a:cubicBezTo>
                    <a:close/>
                    <a:moveTo>
                      <a:pt x="16" y="9"/>
                    </a:moveTo>
                    <a:cubicBezTo>
                      <a:pt x="21" y="8"/>
                      <a:pt x="25" y="12"/>
                      <a:pt x="26" y="18"/>
                    </a:cubicBezTo>
                    <a:cubicBezTo>
                      <a:pt x="26" y="24"/>
                      <a:pt x="22" y="29"/>
                      <a:pt x="16" y="30"/>
                    </a:cubicBezTo>
                    <a:cubicBezTo>
                      <a:pt x="11" y="31"/>
                      <a:pt x="6" y="27"/>
                      <a:pt x="6" y="21"/>
                    </a:cubicBezTo>
                    <a:cubicBezTo>
                      <a:pt x="6" y="15"/>
                      <a:pt x="10" y="9"/>
                      <a:pt x="16" y="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8" name="Freeform 31"/>
              <p:cNvSpPr/>
              <p:nvPr/>
            </p:nvSpPr>
            <p:spPr bwMode="auto">
              <a:xfrm>
                <a:off x="5324" y="1003"/>
                <a:ext cx="62" cy="116"/>
              </a:xfrm>
              <a:custGeom>
                <a:avLst/>
                <a:gdLst>
                  <a:gd name="T0" fmla="*/ 7 w 26"/>
                  <a:gd name="T1" fmla="*/ 24 h 49"/>
                  <a:gd name="T2" fmla="*/ 7 w 26"/>
                  <a:gd name="T3" fmla="*/ 24 h 49"/>
                  <a:gd name="T4" fmla="*/ 9 w 26"/>
                  <a:gd name="T5" fmla="*/ 0 h 49"/>
                  <a:gd name="T6" fmla="*/ 4 w 26"/>
                  <a:gd name="T7" fmla="*/ 0 h 49"/>
                  <a:gd name="T8" fmla="*/ 0 w 26"/>
                  <a:gd name="T9" fmla="*/ 47 h 49"/>
                  <a:gd name="T10" fmla="*/ 5 w 26"/>
                  <a:gd name="T11" fmla="*/ 47 h 49"/>
                  <a:gd name="T12" fmla="*/ 6 w 26"/>
                  <a:gd name="T13" fmla="*/ 36 h 49"/>
                  <a:gd name="T14" fmla="*/ 15 w 26"/>
                  <a:gd name="T15" fmla="*/ 27 h 49"/>
                  <a:gd name="T16" fmla="*/ 20 w 26"/>
                  <a:gd name="T17" fmla="*/ 36 h 49"/>
                  <a:gd name="T18" fmla="*/ 19 w 26"/>
                  <a:gd name="T19" fmla="*/ 49 h 49"/>
                  <a:gd name="T20" fmla="*/ 25 w 26"/>
                  <a:gd name="T21" fmla="*/ 49 h 49"/>
                  <a:gd name="T22" fmla="*/ 26 w 26"/>
                  <a:gd name="T23" fmla="*/ 35 h 49"/>
                  <a:gd name="T24" fmla="*/ 22 w 26"/>
                  <a:gd name="T25" fmla="*/ 25 h 49"/>
                  <a:gd name="T26" fmla="*/ 7 w 26"/>
                  <a:gd name="T27" fmla="*/ 2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49">
                    <a:moveTo>
                      <a:pt x="7" y="24"/>
                    </a:moveTo>
                    <a:cubicBezTo>
                      <a:pt x="7" y="24"/>
                      <a:pt x="7" y="24"/>
                      <a:pt x="7" y="24"/>
                    </a:cubicBezTo>
                    <a:cubicBezTo>
                      <a:pt x="9" y="0"/>
                      <a:pt x="9" y="0"/>
                      <a:pt x="9" y="0"/>
                    </a:cubicBezTo>
                    <a:cubicBezTo>
                      <a:pt x="4" y="0"/>
                      <a:pt x="4" y="0"/>
                      <a:pt x="4" y="0"/>
                    </a:cubicBezTo>
                    <a:cubicBezTo>
                      <a:pt x="0" y="47"/>
                      <a:pt x="0" y="47"/>
                      <a:pt x="0" y="47"/>
                    </a:cubicBezTo>
                    <a:cubicBezTo>
                      <a:pt x="5" y="47"/>
                      <a:pt x="5" y="47"/>
                      <a:pt x="5" y="47"/>
                    </a:cubicBezTo>
                    <a:cubicBezTo>
                      <a:pt x="6" y="36"/>
                      <a:pt x="6" y="36"/>
                      <a:pt x="6" y="36"/>
                    </a:cubicBezTo>
                    <a:cubicBezTo>
                      <a:pt x="6" y="31"/>
                      <a:pt x="7" y="26"/>
                      <a:pt x="15" y="27"/>
                    </a:cubicBezTo>
                    <a:cubicBezTo>
                      <a:pt x="21" y="27"/>
                      <a:pt x="21" y="31"/>
                      <a:pt x="20" y="36"/>
                    </a:cubicBezTo>
                    <a:cubicBezTo>
                      <a:pt x="19" y="49"/>
                      <a:pt x="19" y="49"/>
                      <a:pt x="19" y="49"/>
                    </a:cubicBezTo>
                    <a:cubicBezTo>
                      <a:pt x="25" y="49"/>
                      <a:pt x="25" y="49"/>
                      <a:pt x="25" y="49"/>
                    </a:cubicBezTo>
                    <a:cubicBezTo>
                      <a:pt x="26" y="35"/>
                      <a:pt x="26" y="35"/>
                      <a:pt x="26" y="35"/>
                    </a:cubicBezTo>
                    <a:cubicBezTo>
                      <a:pt x="26" y="32"/>
                      <a:pt x="26" y="27"/>
                      <a:pt x="22" y="25"/>
                    </a:cubicBezTo>
                    <a:cubicBezTo>
                      <a:pt x="18" y="21"/>
                      <a:pt x="11" y="21"/>
                      <a:pt x="7" y="2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9" name="Freeform 32"/>
              <p:cNvSpPr>
                <a:spLocks noEditPoints="1"/>
              </p:cNvSpPr>
              <p:nvPr/>
            </p:nvSpPr>
            <p:spPr bwMode="auto">
              <a:xfrm>
                <a:off x="3895" y="3530"/>
                <a:ext cx="112" cy="172"/>
              </a:xfrm>
              <a:custGeom>
                <a:avLst/>
                <a:gdLst>
                  <a:gd name="T0" fmla="*/ 53 w 112"/>
                  <a:gd name="T1" fmla="*/ 0 h 172"/>
                  <a:gd name="T2" fmla="*/ 0 w 112"/>
                  <a:gd name="T3" fmla="*/ 151 h 172"/>
                  <a:gd name="T4" fmla="*/ 55 w 112"/>
                  <a:gd name="T5" fmla="*/ 172 h 172"/>
                  <a:gd name="T6" fmla="*/ 112 w 112"/>
                  <a:gd name="T7" fmla="*/ 21 h 172"/>
                  <a:gd name="T8" fmla="*/ 53 w 112"/>
                  <a:gd name="T9" fmla="*/ 0 h 172"/>
                  <a:gd name="T10" fmla="*/ 50 w 112"/>
                  <a:gd name="T11" fmla="*/ 158 h 172"/>
                  <a:gd name="T12" fmla="*/ 15 w 112"/>
                  <a:gd name="T13" fmla="*/ 144 h 172"/>
                  <a:gd name="T14" fmla="*/ 62 w 112"/>
                  <a:gd name="T15" fmla="*/ 16 h 172"/>
                  <a:gd name="T16" fmla="*/ 97 w 112"/>
                  <a:gd name="T17" fmla="*/ 28 h 172"/>
                  <a:gd name="T18" fmla="*/ 50 w 112"/>
                  <a:gd name="T19" fmla="*/ 158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 h="172">
                    <a:moveTo>
                      <a:pt x="53" y="0"/>
                    </a:moveTo>
                    <a:lnTo>
                      <a:pt x="0" y="151"/>
                    </a:lnTo>
                    <a:lnTo>
                      <a:pt x="55" y="172"/>
                    </a:lnTo>
                    <a:lnTo>
                      <a:pt x="112" y="21"/>
                    </a:lnTo>
                    <a:lnTo>
                      <a:pt x="53" y="0"/>
                    </a:lnTo>
                    <a:close/>
                    <a:moveTo>
                      <a:pt x="50" y="158"/>
                    </a:moveTo>
                    <a:lnTo>
                      <a:pt x="15" y="144"/>
                    </a:lnTo>
                    <a:lnTo>
                      <a:pt x="62" y="16"/>
                    </a:lnTo>
                    <a:lnTo>
                      <a:pt x="97" y="28"/>
                    </a:lnTo>
                    <a:lnTo>
                      <a:pt x="50" y="158"/>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0" name="Freeform 33"/>
              <p:cNvSpPr/>
              <p:nvPr/>
            </p:nvSpPr>
            <p:spPr bwMode="auto">
              <a:xfrm>
                <a:off x="5149" y="239"/>
                <a:ext cx="12" cy="9"/>
              </a:xfrm>
              <a:custGeom>
                <a:avLst/>
                <a:gdLst>
                  <a:gd name="T0" fmla="*/ 1 w 5"/>
                  <a:gd name="T1" fmla="*/ 0 h 4"/>
                  <a:gd name="T2" fmla="*/ 0 w 5"/>
                  <a:gd name="T3" fmla="*/ 1 h 4"/>
                  <a:gd name="T4" fmla="*/ 4 w 5"/>
                  <a:gd name="T5" fmla="*/ 4 h 4"/>
                  <a:gd name="T6" fmla="*/ 5 w 5"/>
                  <a:gd name="T7" fmla="*/ 4 h 4"/>
                  <a:gd name="T8" fmla="*/ 1 w 5"/>
                  <a:gd name="T9" fmla="*/ 0 h 4"/>
                </a:gdLst>
                <a:ahLst/>
                <a:cxnLst>
                  <a:cxn ang="0">
                    <a:pos x="T0" y="T1"/>
                  </a:cxn>
                  <a:cxn ang="0">
                    <a:pos x="T2" y="T3"/>
                  </a:cxn>
                  <a:cxn ang="0">
                    <a:pos x="T4" y="T5"/>
                  </a:cxn>
                  <a:cxn ang="0">
                    <a:pos x="T6" y="T7"/>
                  </a:cxn>
                  <a:cxn ang="0">
                    <a:pos x="T8" y="T9"/>
                  </a:cxn>
                </a:cxnLst>
                <a:rect l="0" t="0" r="r" b="b"/>
                <a:pathLst>
                  <a:path w="5" h="4">
                    <a:moveTo>
                      <a:pt x="1" y="0"/>
                    </a:moveTo>
                    <a:cubicBezTo>
                      <a:pt x="0" y="1"/>
                      <a:pt x="0" y="1"/>
                      <a:pt x="0" y="1"/>
                    </a:cubicBezTo>
                    <a:cubicBezTo>
                      <a:pt x="2" y="2"/>
                      <a:pt x="3" y="3"/>
                      <a:pt x="4" y="4"/>
                    </a:cubicBezTo>
                    <a:cubicBezTo>
                      <a:pt x="5" y="4"/>
                      <a:pt x="5" y="4"/>
                      <a:pt x="5" y="4"/>
                    </a:cubicBezTo>
                    <a:cubicBezTo>
                      <a:pt x="4" y="3"/>
                      <a:pt x="2" y="1"/>
                      <a:pt x="1" y="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1" name="Freeform 34"/>
              <p:cNvSpPr>
                <a:spLocks noEditPoints="1"/>
              </p:cNvSpPr>
              <p:nvPr/>
            </p:nvSpPr>
            <p:spPr bwMode="auto">
              <a:xfrm>
                <a:off x="4586" y="3128"/>
                <a:ext cx="92" cy="97"/>
              </a:xfrm>
              <a:custGeom>
                <a:avLst/>
                <a:gdLst>
                  <a:gd name="T0" fmla="*/ 34 w 39"/>
                  <a:gd name="T1" fmla="*/ 10 h 41"/>
                  <a:gd name="T2" fmla="*/ 9 w 39"/>
                  <a:gd name="T3" fmla="*/ 6 h 41"/>
                  <a:gd name="T4" fmla="*/ 7 w 39"/>
                  <a:gd name="T5" fmla="*/ 7 h 41"/>
                  <a:gd name="T6" fmla="*/ 5 w 39"/>
                  <a:gd name="T7" fmla="*/ 31 h 41"/>
                  <a:gd name="T8" fmla="*/ 31 w 39"/>
                  <a:gd name="T9" fmla="*/ 35 h 41"/>
                  <a:gd name="T10" fmla="*/ 35 w 39"/>
                  <a:gd name="T11" fmla="*/ 30 h 41"/>
                  <a:gd name="T12" fmla="*/ 34 w 39"/>
                  <a:gd name="T13" fmla="*/ 10 h 41"/>
                  <a:gd name="T14" fmla="*/ 27 w 39"/>
                  <a:gd name="T15" fmla="*/ 31 h 41"/>
                  <a:gd name="T16" fmla="*/ 11 w 39"/>
                  <a:gd name="T17" fmla="*/ 28 h 41"/>
                  <a:gd name="T18" fmla="*/ 13 w 39"/>
                  <a:gd name="T19" fmla="*/ 11 h 41"/>
                  <a:gd name="T20" fmla="*/ 29 w 39"/>
                  <a:gd name="T21" fmla="*/ 14 h 41"/>
                  <a:gd name="T22" fmla="*/ 27 w 39"/>
                  <a:gd name="T23" fmla="*/ 3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41">
                    <a:moveTo>
                      <a:pt x="34" y="10"/>
                    </a:moveTo>
                    <a:cubicBezTo>
                      <a:pt x="28" y="2"/>
                      <a:pt x="17" y="0"/>
                      <a:pt x="9" y="6"/>
                    </a:cubicBezTo>
                    <a:cubicBezTo>
                      <a:pt x="8" y="6"/>
                      <a:pt x="8" y="7"/>
                      <a:pt x="7" y="7"/>
                    </a:cubicBezTo>
                    <a:cubicBezTo>
                      <a:pt x="1" y="13"/>
                      <a:pt x="0" y="24"/>
                      <a:pt x="5" y="31"/>
                    </a:cubicBezTo>
                    <a:cubicBezTo>
                      <a:pt x="11" y="39"/>
                      <a:pt x="23" y="41"/>
                      <a:pt x="31" y="35"/>
                    </a:cubicBezTo>
                    <a:cubicBezTo>
                      <a:pt x="32" y="34"/>
                      <a:pt x="34" y="32"/>
                      <a:pt x="35" y="30"/>
                    </a:cubicBezTo>
                    <a:cubicBezTo>
                      <a:pt x="39" y="24"/>
                      <a:pt x="39" y="16"/>
                      <a:pt x="34" y="10"/>
                    </a:cubicBezTo>
                    <a:close/>
                    <a:moveTo>
                      <a:pt x="27" y="31"/>
                    </a:moveTo>
                    <a:cubicBezTo>
                      <a:pt x="22" y="35"/>
                      <a:pt x="14" y="34"/>
                      <a:pt x="11" y="28"/>
                    </a:cubicBezTo>
                    <a:cubicBezTo>
                      <a:pt x="7" y="23"/>
                      <a:pt x="8" y="15"/>
                      <a:pt x="13" y="11"/>
                    </a:cubicBezTo>
                    <a:cubicBezTo>
                      <a:pt x="18" y="7"/>
                      <a:pt x="25" y="9"/>
                      <a:pt x="29" y="14"/>
                    </a:cubicBezTo>
                    <a:cubicBezTo>
                      <a:pt x="33" y="20"/>
                      <a:pt x="32" y="27"/>
                      <a:pt x="27" y="3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2" name="Freeform 35"/>
              <p:cNvSpPr>
                <a:spLocks noEditPoints="1"/>
              </p:cNvSpPr>
              <p:nvPr/>
            </p:nvSpPr>
            <p:spPr bwMode="auto">
              <a:xfrm>
                <a:off x="4813" y="2891"/>
                <a:ext cx="83" cy="88"/>
              </a:xfrm>
              <a:custGeom>
                <a:avLst/>
                <a:gdLst>
                  <a:gd name="T0" fmla="*/ 31 w 35"/>
                  <a:gd name="T1" fmla="*/ 9 h 37"/>
                  <a:gd name="T2" fmla="*/ 8 w 35"/>
                  <a:gd name="T3" fmla="*/ 5 h 37"/>
                  <a:gd name="T4" fmla="*/ 6 w 35"/>
                  <a:gd name="T5" fmla="*/ 7 h 37"/>
                  <a:gd name="T6" fmla="*/ 5 w 35"/>
                  <a:gd name="T7" fmla="*/ 28 h 37"/>
                  <a:gd name="T8" fmla="*/ 27 w 35"/>
                  <a:gd name="T9" fmla="*/ 32 h 37"/>
                  <a:gd name="T10" fmla="*/ 30 w 35"/>
                  <a:gd name="T11" fmla="*/ 29 h 37"/>
                  <a:gd name="T12" fmla="*/ 31 w 35"/>
                  <a:gd name="T13" fmla="*/ 9 h 37"/>
                  <a:gd name="T14" fmla="*/ 26 w 35"/>
                  <a:gd name="T15" fmla="*/ 21 h 37"/>
                  <a:gd name="T16" fmla="*/ 14 w 35"/>
                  <a:gd name="T17" fmla="*/ 27 h 37"/>
                  <a:gd name="T18" fmla="*/ 8 w 35"/>
                  <a:gd name="T19" fmla="*/ 16 h 37"/>
                  <a:gd name="T20" fmla="*/ 21 w 35"/>
                  <a:gd name="T21" fmla="*/ 9 h 37"/>
                  <a:gd name="T22" fmla="*/ 26 w 35"/>
                  <a:gd name="T23"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7">
                    <a:moveTo>
                      <a:pt x="31" y="9"/>
                    </a:moveTo>
                    <a:cubicBezTo>
                      <a:pt x="25" y="2"/>
                      <a:pt x="15" y="0"/>
                      <a:pt x="8" y="5"/>
                    </a:cubicBezTo>
                    <a:cubicBezTo>
                      <a:pt x="8" y="6"/>
                      <a:pt x="7" y="6"/>
                      <a:pt x="6" y="7"/>
                    </a:cubicBezTo>
                    <a:cubicBezTo>
                      <a:pt x="1" y="12"/>
                      <a:pt x="0" y="21"/>
                      <a:pt x="5" y="28"/>
                    </a:cubicBezTo>
                    <a:cubicBezTo>
                      <a:pt x="10" y="35"/>
                      <a:pt x="20" y="37"/>
                      <a:pt x="27" y="32"/>
                    </a:cubicBezTo>
                    <a:cubicBezTo>
                      <a:pt x="29" y="31"/>
                      <a:pt x="30" y="30"/>
                      <a:pt x="30" y="29"/>
                    </a:cubicBezTo>
                    <a:cubicBezTo>
                      <a:pt x="35" y="23"/>
                      <a:pt x="35" y="15"/>
                      <a:pt x="31" y="9"/>
                    </a:cubicBezTo>
                    <a:close/>
                    <a:moveTo>
                      <a:pt x="26" y="21"/>
                    </a:moveTo>
                    <a:cubicBezTo>
                      <a:pt x="24" y="26"/>
                      <a:pt x="19" y="29"/>
                      <a:pt x="14" y="27"/>
                    </a:cubicBezTo>
                    <a:cubicBezTo>
                      <a:pt x="9" y="26"/>
                      <a:pt x="6" y="21"/>
                      <a:pt x="8" y="16"/>
                    </a:cubicBezTo>
                    <a:cubicBezTo>
                      <a:pt x="10" y="11"/>
                      <a:pt x="16" y="8"/>
                      <a:pt x="21" y="9"/>
                    </a:cubicBezTo>
                    <a:cubicBezTo>
                      <a:pt x="26" y="11"/>
                      <a:pt x="28" y="16"/>
                      <a:pt x="26" y="2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3" name="Freeform 36"/>
              <p:cNvSpPr>
                <a:spLocks noEditPoints="1"/>
              </p:cNvSpPr>
              <p:nvPr/>
            </p:nvSpPr>
            <p:spPr bwMode="auto">
              <a:xfrm>
                <a:off x="4868" y="2796"/>
                <a:ext cx="87" cy="86"/>
              </a:xfrm>
              <a:custGeom>
                <a:avLst/>
                <a:gdLst>
                  <a:gd name="T0" fmla="*/ 28 w 37"/>
                  <a:gd name="T1" fmla="*/ 31 h 36"/>
                  <a:gd name="T2" fmla="*/ 32 w 37"/>
                  <a:gd name="T3" fmla="*/ 9 h 36"/>
                  <a:gd name="T4" fmla="*/ 9 w 37"/>
                  <a:gd name="T5" fmla="*/ 5 h 36"/>
                  <a:gd name="T6" fmla="*/ 6 w 37"/>
                  <a:gd name="T7" fmla="*/ 27 h 36"/>
                  <a:gd name="T8" fmla="*/ 28 w 37"/>
                  <a:gd name="T9" fmla="*/ 31 h 36"/>
                  <a:gd name="T10" fmla="*/ 17 w 37"/>
                  <a:gd name="T11" fmla="*/ 9 h 36"/>
                  <a:gd name="T12" fmla="*/ 27 w 37"/>
                  <a:gd name="T13" fmla="*/ 16 h 36"/>
                  <a:gd name="T14" fmla="*/ 21 w 37"/>
                  <a:gd name="T15" fmla="*/ 27 h 36"/>
                  <a:gd name="T16" fmla="*/ 10 w 37"/>
                  <a:gd name="T17" fmla="*/ 20 h 36"/>
                  <a:gd name="T18" fmla="*/ 17 w 37"/>
                  <a:gd name="T19" fmla="*/ 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6">
                    <a:moveTo>
                      <a:pt x="28" y="31"/>
                    </a:moveTo>
                    <a:cubicBezTo>
                      <a:pt x="35" y="26"/>
                      <a:pt x="37" y="16"/>
                      <a:pt x="32" y="9"/>
                    </a:cubicBezTo>
                    <a:cubicBezTo>
                      <a:pt x="26" y="2"/>
                      <a:pt x="16" y="0"/>
                      <a:pt x="9" y="5"/>
                    </a:cubicBezTo>
                    <a:cubicBezTo>
                      <a:pt x="2" y="10"/>
                      <a:pt x="0" y="20"/>
                      <a:pt x="6" y="27"/>
                    </a:cubicBezTo>
                    <a:cubicBezTo>
                      <a:pt x="11" y="35"/>
                      <a:pt x="21" y="36"/>
                      <a:pt x="28" y="31"/>
                    </a:cubicBezTo>
                    <a:close/>
                    <a:moveTo>
                      <a:pt x="17" y="9"/>
                    </a:moveTo>
                    <a:cubicBezTo>
                      <a:pt x="22" y="8"/>
                      <a:pt x="26" y="11"/>
                      <a:pt x="27" y="16"/>
                    </a:cubicBezTo>
                    <a:cubicBezTo>
                      <a:pt x="28" y="21"/>
                      <a:pt x="25" y="26"/>
                      <a:pt x="21" y="27"/>
                    </a:cubicBezTo>
                    <a:cubicBezTo>
                      <a:pt x="16" y="29"/>
                      <a:pt x="11" y="26"/>
                      <a:pt x="10" y="20"/>
                    </a:cubicBezTo>
                    <a:cubicBezTo>
                      <a:pt x="9" y="15"/>
                      <a:pt x="12" y="10"/>
                      <a:pt x="17" y="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4" name="Freeform 37"/>
              <p:cNvSpPr>
                <a:spLocks noEditPoints="1"/>
              </p:cNvSpPr>
              <p:nvPr/>
            </p:nvSpPr>
            <p:spPr bwMode="auto">
              <a:xfrm>
                <a:off x="4967" y="2198"/>
                <a:ext cx="66" cy="73"/>
              </a:xfrm>
              <a:custGeom>
                <a:avLst/>
                <a:gdLst>
                  <a:gd name="T0" fmla="*/ 2 w 66"/>
                  <a:gd name="T1" fmla="*/ 50 h 73"/>
                  <a:gd name="T2" fmla="*/ 66 w 66"/>
                  <a:gd name="T3" fmla="*/ 73 h 73"/>
                  <a:gd name="T4" fmla="*/ 66 w 66"/>
                  <a:gd name="T5" fmla="*/ 28 h 73"/>
                  <a:gd name="T6" fmla="*/ 5 w 66"/>
                  <a:gd name="T7" fmla="*/ 2 h 73"/>
                  <a:gd name="T8" fmla="*/ 0 w 66"/>
                  <a:gd name="T9" fmla="*/ 0 h 73"/>
                  <a:gd name="T10" fmla="*/ 2 w 66"/>
                  <a:gd name="T11" fmla="*/ 50 h 73"/>
                  <a:gd name="T12" fmla="*/ 57 w 66"/>
                  <a:gd name="T13" fmla="*/ 35 h 73"/>
                  <a:gd name="T14" fmla="*/ 59 w 66"/>
                  <a:gd name="T15" fmla="*/ 59 h 73"/>
                  <a:gd name="T16" fmla="*/ 12 w 66"/>
                  <a:gd name="T17" fmla="*/ 40 h 73"/>
                  <a:gd name="T18" fmla="*/ 12 w 66"/>
                  <a:gd name="T19" fmla="*/ 16 h 73"/>
                  <a:gd name="T20" fmla="*/ 57 w 66"/>
                  <a:gd name="T21" fmla="*/ 3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73">
                    <a:moveTo>
                      <a:pt x="2" y="50"/>
                    </a:moveTo>
                    <a:lnTo>
                      <a:pt x="66" y="73"/>
                    </a:lnTo>
                    <a:lnTo>
                      <a:pt x="66" y="28"/>
                    </a:lnTo>
                    <a:lnTo>
                      <a:pt x="5" y="2"/>
                    </a:lnTo>
                    <a:lnTo>
                      <a:pt x="0" y="0"/>
                    </a:lnTo>
                    <a:lnTo>
                      <a:pt x="2" y="50"/>
                    </a:lnTo>
                    <a:close/>
                    <a:moveTo>
                      <a:pt x="57" y="35"/>
                    </a:moveTo>
                    <a:lnTo>
                      <a:pt x="59" y="59"/>
                    </a:lnTo>
                    <a:lnTo>
                      <a:pt x="12" y="40"/>
                    </a:lnTo>
                    <a:lnTo>
                      <a:pt x="12" y="16"/>
                    </a:lnTo>
                    <a:lnTo>
                      <a:pt x="57" y="35"/>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5" name="Freeform 38"/>
              <p:cNvSpPr>
                <a:spLocks noEditPoints="1"/>
              </p:cNvSpPr>
              <p:nvPr/>
            </p:nvSpPr>
            <p:spPr bwMode="auto">
              <a:xfrm>
                <a:off x="4834" y="2221"/>
                <a:ext cx="197" cy="135"/>
              </a:xfrm>
              <a:custGeom>
                <a:avLst/>
                <a:gdLst>
                  <a:gd name="T0" fmla="*/ 0 w 197"/>
                  <a:gd name="T1" fmla="*/ 12 h 135"/>
                  <a:gd name="T2" fmla="*/ 38 w 197"/>
                  <a:gd name="T3" fmla="*/ 76 h 135"/>
                  <a:gd name="T4" fmla="*/ 43 w 197"/>
                  <a:gd name="T5" fmla="*/ 81 h 135"/>
                  <a:gd name="T6" fmla="*/ 197 w 197"/>
                  <a:gd name="T7" fmla="*/ 135 h 135"/>
                  <a:gd name="T8" fmla="*/ 194 w 197"/>
                  <a:gd name="T9" fmla="*/ 69 h 135"/>
                  <a:gd name="T10" fmla="*/ 128 w 197"/>
                  <a:gd name="T11" fmla="*/ 45 h 135"/>
                  <a:gd name="T12" fmla="*/ 10 w 197"/>
                  <a:gd name="T13" fmla="*/ 0 h 135"/>
                  <a:gd name="T14" fmla="*/ 0 w 197"/>
                  <a:gd name="T15" fmla="*/ 12 h 135"/>
                  <a:gd name="T16" fmla="*/ 183 w 197"/>
                  <a:gd name="T17" fmla="*/ 76 h 135"/>
                  <a:gd name="T18" fmla="*/ 185 w 197"/>
                  <a:gd name="T19" fmla="*/ 116 h 135"/>
                  <a:gd name="T20" fmla="*/ 53 w 197"/>
                  <a:gd name="T21" fmla="*/ 71 h 135"/>
                  <a:gd name="T22" fmla="*/ 15 w 197"/>
                  <a:gd name="T23" fmla="*/ 17 h 135"/>
                  <a:gd name="T24" fmla="*/ 183 w 197"/>
                  <a:gd name="T25" fmla="*/ 7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7" h="135">
                    <a:moveTo>
                      <a:pt x="0" y="12"/>
                    </a:moveTo>
                    <a:lnTo>
                      <a:pt x="38" y="76"/>
                    </a:lnTo>
                    <a:lnTo>
                      <a:pt x="43" y="81"/>
                    </a:lnTo>
                    <a:lnTo>
                      <a:pt x="197" y="135"/>
                    </a:lnTo>
                    <a:lnTo>
                      <a:pt x="194" y="69"/>
                    </a:lnTo>
                    <a:lnTo>
                      <a:pt x="128" y="45"/>
                    </a:lnTo>
                    <a:lnTo>
                      <a:pt x="10" y="0"/>
                    </a:lnTo>
                    <a:lnTo>
                      <a:pt x="0" y="12"/>
                    </a:lnTo>
                    <a:close/>
                    <a:moveTo>
                      <a:pt x="183" y="76"/>
                    </a:moveTo>
                    <a:lnTo>
                      <a:pt x="185" y="116"/>
                    </a:lnTo>
                    <a:lnTo>
                      <a:pt x="53" y="71"/>
                    </a:lnTo>
                    <a:lnTo>
                      <a:pt x="15" y="17"/>
                    </a:lnTo>
                    <a:lnTo>
                      <a:pt x="183" y="76"/>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6" name="Freeform 39"/>
              <p:cNvSpPr/>
              <p:nvPr/>
            </p:nvSpPr>
            <p:spPr bwMode="auto">
              <a:xfrm>
                <a:off x="5173" y="218"/>
                <a:ext cx="2" cy="2"/>
              </a:xfrm>
              <a:custGeom>
                <a:avLst/>
                <a:gdLst>
                  <a:gd name="T0" fmla="*/ 0 w 2"/>
                  <a:gd name="T1" fmla="*/ 0 h 2"/>
                  <a:gd name="T2" fmla="*/ 0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0"/>
                    </a:lnTo>
                    <a:lnTo>
                      <a:pt x="2" y="2"/>
                    </a:lnTo>
                    <a:lnTo>
                      <a:pt x="0" y="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7" name="Freeform 40"/>
              <p:cNvSpPr>
                <a:spLocks noEditPoints="1"/>
              </p:cNvSpPr>
              <p:nvPr/>
            </p:nvSpPr>
            <p:spPr bwMode="auto">
              <a:xfrm>
                <a:off x="4976" y="2146"/>
                <a:ext cx="71" cy="64"/>
              </a:xfrm>
              <a:custGeom>
                <a:avLst/>
                <a:gdLst>
                  <a:gd name="T0" fmla="*/ 5 w 71"/>
                  <a:gd name="T1" fmla="*/ 0 h 64"/>
                  <a:gd name="T2" fmla="*/ 0 w 71"/>
                  <a:gd name="T3" fmla="*/ 38 h 64"/>
                  <a:gd name="T4" fmla="*/ 69 w 71"/>
                  <a:gd name="T5" fmla="*/ 64 h 64"/>
                  <a:gd name="T6" fmla="*/ 69 w 71"/>
                  <a:gd name="T7" fmla="*/ 38 h 64"/>
                  <a:gd name="T8" fmla="*/ 71 w 71"/>
                  <a:gd name="T9" fmla="*/ 28 h 64"/>
                  <a:gd name="T10" fmla="*/ 5 w 71"/>
                  <a:gd name="T11" fmla="*/ 0 h 64"/>
                  <a:gd name="T12" fmla="*/ 60 w 71"/>
                  <a:gd name="T13" fmla="*/ 52 h 64"/>
                  <a:gd name="T14" fmla="*/ 12 w 71"/>
                  <a:gd name="T15" fmla="*/ 33 h 64"/>
                  <a:gd name="T16" fmla="*/ 12 w 71"/>
                  <a:gd name="T17" fmla="*/ 12 h 64"/>
                  <a:gd name="T18" fmla="*/ 60 w 71"/>
                  <a:gd name="T19" fmla="*/ 33 h 64"/>
                  <a:gd name="T20" fmla="*/ 60 w 71"/>
                  <a:gd name="T21" fmla="*/ 5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64">
                    <a:moveTo>
                      <a:pt x="5" y="0"/>
                    </a:moveTo>
                    <a:lnTo>
                      <a:pt x="0" y="38"/>
                    </a:lnTo>
                    <a:lnTo>
                      <a:pt x="69" y="64"/>
                    </a:lnTo>
                    <a:lnTo>
                      <a:pt x="69" y="38"/>
                    </a:lnTo>
                    <a:lnTo>
                      <a:pt x="71" y="28"/>
                    </a:lnTo>
                    <a:lnTo>
                      <a:pt x="5" y="0"/>
                    </a:lnTo>
                    <a:close/>
                    <a:moveTo>
                      <a:pt x="60" y="52"/>
                    </a:moveTo>
                    <a:lnTo>
                      <a:pt x="12" y="33"/>
                    </a:lnTo>
                    <a:lnTo>
                      <a:pt x="12" y="12"/>
                    </a:lnTo>
                    <a:lnTo>
                      <a:pt x="60" y="33"/>
                    </a:lnTo>
                    <a:lnTo>
                      <a:pt x="60" y="52"/>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8" name="Freeform 41"/>
              <p:cNvSpPr>
                <a:spLocks noEditPoints="1"/>
              </p:cNvSpPr>
              <p:nvPr/>
            </p:nvSpPr>
            <p:spPr bwMode="auto">
              <a:xfrm>
                <a:off x="4884" y="1763"/>
                <a:ext cx="201" cy="217"/>
              </a:xfrm>
              <a:custGeom>
                <a:avLst/>
                <a:gdLst>
                  <a:gd name="T0" fmla="*/ 85 w 201"/>
                  <a:gd name="T1" fmla="*/ 146 h 217"/>
                  <a:gd name="T2" fmla="*/ 152 w 201"/>
                  <a:gd name="T3" fmla="*/ 217 h 217"/>
                  <a:gd name="T4" fmla="*/ 192 w 201"/>
                  <a:gd name="T5" fmla="*/ 182 h 217"/>
                  <a:gd name="T6" fmla="*/ 128 w 201"/>
                  <a:gd name="T7" fmla="*/ 108 h 217"/>
                  <a:gd name="T8" fmla="*/ 201 w 201"/>
                  <a:gd name="T9" fmla="*/ 85 h 217"/>
                  <a:gd name="T10" fmla="*/ 0 w 201"/>
                  <a:gd name="T11" fmla="*/ 0 h 217"/>
                  <a:gd name="T12" fmla="*/ 50 w 201"/>
                  <a:gd name="T13" fmla="*/ 217 h 217"/>
                  <a:gd name="T14" fmla="*/ 85 w 201"/>
                  <a:gd name="T15" fmla="*/ 146 h 217"/>
                  <a:gd name="T16" fmla="*/ 161 w 201"/>
                  <a:gd name="T17" fmla="*/ 82 h 217"/>
                  <a:gd name="T18" fmla="*/ 107 w 201"/>
                  <a:gd name="T19" fmla="*/ 99 h 217"/>
                  <a:gd name="T20" fmla="*/ 175 w 201"/>
                  <a:gd name="T21" fmla="*/ 179 h 217"/>
                  <a:gd name="T22" fmla="*/ 152 w 201"/>
                  <a:gd name="T23" fmla="*/ 203 h 217"/>
                  <a:gd name="T24" fmla="*/ 81 w 201"/>
                  <a:gd name="T25" fmla="*/ 118 h 217"/>
                  <a:gd name="T26" fmla="*/ 55 w 201"/>
                  <a:gd name="T27" fmla="*/ 184 h 217"/>
                  <a:gd name="T28" fmla="*/ 21 w 201"/>
                  <a:gd name="T29" fmla="*/ 23 h 217"/>
                  <a:gd name="T30" fmla="*/ 161 w 201"/>
                  <a:gd name="T31" fmla="*/ 82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1" h="217">
                    <a:moveTo>
                      <a:pt x="85" y="146"/>
                    </a:moveTo>
                    <a:lnTo>
                      <a:pt x="152" y="217"/>
                    </a:lnTo>
                    <a:lnTo>
                      <a:pt x="192" y="182"/>
                    </a:lnTo>
                    <a:lnTo>
                      <a:pt x="128" y="108"/>
                    </a:lnTo>
                    <a:lnTo>
                      <a:pt x="201" y="85"/>
                    </a:lnTo>
                    <a:lnTo>
                      <a:pt x="0" y="0"/>
                    </a:lnTo>
                    <a:lnTo>
                      <a:pt x="50" y="217"/>
                    </a:lnTo>
                    <a:lnTo>
                      <a:pt x="85" y="146"/>
                    </a:lnTo>
                    <a:close/>
                    <a:moveTo>
                      <a:pt x="161" y="82"/>
                    </a:moveTo>
                    <a:lnTo>
                      <a:pt x="107" y="99"/>
                    </a:lnTo>
                    <a:lnTo>
                      <a:pt x="175" y="179"/>
                    </a:lnTo>
                    <a:lnTo>
                      <a:pt x="152" y="203"/>
                    </a:lnTo>
                    <a:lnTo>
                      <a:pt x="81" y="118"/>
                    </a:lnTo>
                    <a:lnTo>
                      <a:pt x="55" y="184"/>
                    </a:lnTo>
                    <a:lnTo>
                      <a:pt x="21" y="23"/>
                    </a:lnTo>
                    <a:lnTo>
                      <a:pt x="161" y="82"/>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9" name="Freeform 42"/>
              <p:cNvSpPr>
                <a:spLocks noEditPoints="1"/>
              </p:cNvSpPr>
              <p:nvPr/>
            </p:nvSpPr>
            <p:spPr bwMode="auto">
              <a:xfrm>
                <a:off x="3862" y="2446"/>
                <a:ext cx="88" cy="88"/>
              </a:xfrm>
              <a:custGeom>
                <a:avLst/>
                <a:gdLst>
                  <a:gd name="T0" fmla="*/ 9 w 37"/>
                  <a:gd name="T1" fmla="*/ 5 h 37"/>
                  <a:gd name="T2" fmla="*/ 6 w 37"/>
                  <a:gd name="T3" fmla="*/ 28 h 37"/>
                  <a:gd name="T4" fmla="*/ 28 w 37"/>
                  <a:gd name="T5" fmla="*/ 31 h 37"/>
                  <a:gd name="T6" fmla="*/ 31 w 37"/>
                  <a:gd name="T7" fmla="*/ 9 h 37"/>
                  <a:gd name="T8" fmla="*/ 9 w 37"/>
                  <a:gd name="T9" fmla="*/ 5 h 37"/>
                  <a:gd name="T10" fmla="*/ 25 w 37"/>
                  <a:gd name="T11" fmla="*/ 27 h 37"/>
                  <a:gd name="T12" fmla="*/ 10 w 37"/>
                  <a:gd name="T13" fmla="*/ 24 h 37"/>
                  <a:gd name="T14" fmla="*/ 12 w 37"/>
                  <a:gd name="T15" fmla="*/ 10 h 37"/>
                  <a:gd name="T16" fmla="*/ 27 w 37"/>
                  <a:gd name="T17" fmla="*/ 13 h 37"/>
                  <a:gd name="T18" fmla="*/ 25 w 37"/>
                  <a:gd name="T19"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7">
                    <a:moveTo>
                      <a:pt x="9" y="5"/>
                    </a:moveTo>
                    <a:cubicBezTo>
                      <a:pt x="2" y="10"/>
                      <a:pt x="0" y="20"/>
                      <a:pt x="6" y="28"/>
                    </a:cubicBezTo>
                    <a:cubicBezTo>
                      <a:pt x="11" y="35"/>
                      <a:pt x="21" y="37"/>
                      <a:pt x="28" y="31"/>
                    </a:cubicBezTo>
                    <a:cubicBezTo>
                      <a:pt x="35" y="26"/>
                      <a:pt x="37" y="16"/>
                      <a:pt x="31" y="9"/>
                    </a:cubicBezTo>
                    <a:cubicBezTo>
                      <a:pt x="26" y="2"/>
                      <a:pt x="16" y="0"/>
                      <a:pt x="9" y="5"/>
                    </a:cubicBezTo>
                    <a:close/>
                    <a:moveTo>
                      <a:pt x="25" y="27"/>
                    </a:moveTo>
                    <a:cubicBezTo>
                      <a:pt x="20" y="30"/>
                      <a:pt x="14" y="29"/>
                      <a:pt x="10" y="24"/>
                    </a:cubicBezTo>
                    <a:cubicBezTo>
                      <a:pt x="7" y="20"/>
                      <a:pt x="8" y="13"/>
                      <a:pt x="12" y="10"/>
                    </a:cubicBezTo>
                    <a:cubicBezTo>
                      <a:pt x="17" y="7"/>
                      <a:pt x="23" y="8"/>
                      <a:pt x="27" y="13"/>
                    </a:cubicBezTo>
                    <a:cubicBezTo>
                      <a:pt x="30" y="17"/>
                      <a:pt x="29" y="23"/>
                      <a:pt x="25" y="2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0" name="Freeform 43"/>
              <p:cNvSpPr>
                <a:spLocks noEditPoints="1"/>
              </p:cNvSpPr>
              <p:nvPr/>
            </p:nvSpPr>
            <p:spPr bwMode="auto">
              <a:xfrm>
                <a:off x="5506" y="1055"/>
                <a:ext cx="62" cy="100"/>
              </a:xfrm>
              <a:custGeom>
                <a:avLst/>
                <a:gdLst>
                  <a:gd name="T0" fmla="*/ 6 w 26"/>
                  <a:gd name="T1" fmla="*/ 27 h 42"/>
                  <a:gd name="T2" fmla="*/ 25 w 26"/>
                  <a:gd name="T3" fmla="*/ 15 h 42"/>
                  <a:gd name="T4" fmla="*/ 4 w 26"/>
                  <a:gd name="T5" fmla="*/ 1 h 42"/>
                  <a:gd name="T6" fmla="*/ 0 w 26"/>
                  <a:gd name="T7" fmla="*/ 42 h 42"/>
                  <a:gd name="T8" fmla="*/ 5 w 26"/>
                  <a:gd name="T9" fmla="*/ 42 h 42"/>
                  <a:gd name="T10" fmla="*/ 6 w 26"/>
                  <a:gd name="T11" fmla="*/ 27 h 42"/>
                  <a:gd name="T12" fmla="*/ 9 w 26"/>
                  <a:gd name="T13" fmla="*/ 7 h 42"/>
                  <a:gd name="T14" fmla="*/ 20 w 26"/>
                  <a:gd name="T15" fmla="*/ 15 h 42"/>
                  <a:gd name="T16" fmla="*/ 8 w 26"/>
                  <a:gd name="T17" fmla="*/ 21 h 42"/>
                  <a:gd name="T18" fmla="*/ 9 w 26"/>
                  <a:gd name="T19" fmla="*/ 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42">
                    <a:moveTo>
                      <a:pt x="6" y="27"/>
                    </a:moveTo>
                    <a:cubicBezTo>
                      <a:pt x="17" y="30"/>
                      <a:pt x="25" y="26"/>
                      <a:pt x="25" y="15"/>
                    </a:cubicBezTo>
                    <a:cubicBezTo>
                      <a:pt x="26" y="4"/>
                      <a:pt x="16" y="0"/>
                      <a:pt x="4" y="1"/>
                    </a:cubicBezTo>
                    <a:cubicBezTo>
                      <a:pt x="0" y="42"/>
                      <a:pt x="0" y="42"/>
                      <a:pt x="0" y="42"/>
                    </a:cubicBezTo>
                    <a:cubicBezTo>
                      <a:pt x="5" y="42"/>
                      <a:pt x="5" y="42"/>
                      <a:pt x="5" y="42"/>
                    </a:cubicBezTo>
                    <a:lnTo>
                      <a:pt x="6" y="27"/>
                    </a:lnTo>
                    <a:close/>
                    <a:moveTo>
                      <a:pt x="9" y="7"/>
                    </a:moveTo>
                    <a:cubicBezTo>
                      <a:pt x="15" y="5"/>
                      <a:pt x="20" y="9"/>
                      <a:pt x="20" y="15"/>
                    </a:cubicBezTo>
                    <a:cubicBezTo>
                      <a:pt x="21" y="21"/>
                      <a:pt x="14" y="26"/>
                      <a:pt x="8" y="21"/>
                    </a:cubicBezTo>
                    <a:cubicBezTo>
                      <a:pt x="8" y="19"/>
                      <a:pt x="9" y="10"/>
                      <a:pt x="9" y="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1" name="Freeform 44"/>
              <p:cNvSpPr>
                <a:spLocks noEditPoints="1"/>
              </p:cNvSpPr>
              <p:nvPr/>
            </p:nvSpPr>
            <p:spPr bwMode="auto">
              <a:xfrm>
                <a:off x="3756" y="2401"/>
                <a:ext cx="83" cy="83"/>
              </a:xfrm>
              <a:custGeom>
                <a:avLst/>
                <a:gdLst>
                  <a:gd name="T0" fmla="*/ 8 w 35"/>
                  <a:gd name="T1" fmla="*/ 5 h 35"/>
                  <a:gd name="T2" fmla="*/ 5 w 35"/>
                  <a:gd name="T3" fmla="*/ 27 h 35"/>
                  <a:gd name="T4" fmla="*/ 27 w 35"/>
                  <a:gd name="T5" fmla="*/ 30 h 35"/>
                  <a:gd name="T6" fmla="*/ 30 w 35"/>
                  <a:gd name="T7" fmla="*/ 9 h 35"/>
                  <a:gd name="T8" fmla="*/ 8 w 35"/>
                  <a:gd name="T9" fmla="*/ 5 h 35"/>
                  <a:gd name="T10" fmla="*/ 23 w 35"/>
                  <a:gd name="T11" fmla="*/ 25 h 35"/>
                  <a:gd name="T12" fmla="*/ 10 w 35"/>
                  <a:gd name="T13" fmla="*/ 23 h 35"/>
                  <a:gd name="T14" fmla="*/ 12 w 35"/>
                  <a:gd name="T15" fmla="*/ 10 h 35"/>
                  <a:gd name="T16" fmla="*/ 25 w 35"/>
                  <a:gd name="T17" fmla="*/ 12 h 35"/>
                  <a:gd name="T18" fmla="*/ 23 w 35"/>
                  <a:gd name="T19" fmla="*/ 2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8" y="5"/>
                    </a:moveTo>
                    <a:cubicBezTo>
                      <a:pt x="1" y="10"/>
                      <a:pt x="0" y="20"/>
                      <a:pt x="5" y="27"/>
                    </a:cubicBezTo>
                    <a:cubicBezTo>
                      <a:pt x="10" y="33"/>
                      <a:pt x="20" y="35"/>
                      <a:pt x="27" y="30"/>
                    </a:cubicBezTo>
                    <a:cubicBezTo>
                      <a:pt x="33" y="25"/>
                      <a:pt x="35" y="16"/>
                      <a:pt x="30" y="9"/>
                    </a:cubicBezTo>
                    <a:cubicBezTo>
                      <a:pt x="25" y="2"/>
                      <a:pt x="15" y="0"/>
                      <a:pt x="8" y="5"/>
                    </a:cubicBezTo>
                    <a:close/>
                    <a:moveTo>
                      <a:pt x="23" y="25"/>
                    </a:moveTo>
                    <a:cubicBezTo>
                      <a:pt x="19" y="28"/>
                      <a:pt x="13" y="27"/>
                      <a:pt x="10" y="23"/>
                    </a:cubicBezTo>
                    <a:cubicBezTo>
                      <a:pt x="7" y="19"/>
                      <a:pt x="8" y="13"/>
                      <a:pt x="12" y="10"/>
                    </a:cubicBezTo>
                    <a:cubicBezTo>
                      <a:pt x="16" y="7"/>
                      <a:pt x="22" y="8"/>
                      <a:pt x="25" y="12"/>
                    </a:cubicBezTo>
                    <a:cubicBezTo>
                      <a:pt x="28" y="16"/>
                      <a:pt x="27" y="22"/>
                      <a:pt x="23" y="2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2" name="Freeform 45"/>
              <p:cNvSpPr/>
              <p:nvPr/>
            </p:nvSpPr>
            <p:spPr bwMode="auto">
              <a:xfrm>
                <a:off x="5454" y="1015"/>
                <a:ext cx="43" cy="106"/>
              </a:xfrm>
              <a:custGeom>
                <a:avLst/>
                <a:gdLst>
                  <a:gd name="T0" fmla="*/ 14 w 43"/>
                  <a:gd name="T1" fmla="*/ 106 h 106"/>
                  <a:gd name="T2" fmla="*/ 26 w 43"/>
                  <a:gd name="T3" fmla="*/ 106 h 106"/>
                  <a:gd name="T4" fmla="*/ 26 w 43"/>
                  <a:gd name="T5" fmla="*/ 43 h 106"/>
                  <a:gd name="T6" fmla="*/ 43 w 43"/>
                  <a:gd name="T7" fmla="*/ 43 h 106"/>
                  <a:gd name="T8" fmla="*/ 43 w 43"/>
                  <a:gd name="T9" fmla="*/ 31 h 106"/>
                  <a:gd name="T10" fmla="*/ 26 w 43"/>
                  <a:gd name="T11" fmla="*/ 31 h 106"/>
                  <a:gd name="T12" fmla="*/ 26 w 43"/>
                  <a:gd name="T13" fmla="*/ 0 h 106"/>
                  <a:gd name="T14" fmla="*/ 14 w 43"/>
                  <a:gd name="T15" fmla="*/ 0 h 106"/>
                  <a:gd name="T16" fmla="*/ 14 w 43"/>
                  <a:gd name="T17" fmla="*/ 31 h 106"/>
                  <a:gd name="T18" fmla="*/ 0 w 43"/>
                  <a:gd name="T19" fmla="*/ 31 h 106"/>
                  <a:gd name="T20" fmla="*/ 0 w 43"/>
                  <a:gd name="T21" fmla="*/ 43 h 106"/>
                  <a:gd name="T22" fmla="*/ 14 w 43"/>
                  <a:gd name="T23" fmla="*/ 43 h 106"/>
                  <a:gd name="T24" fmla="*/ 14 w 43"/>
                  <a:gd name="T25"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06">
                    <a:moveTo>
                      <a:pt x="14" y="106"/>
                    </a:moveTo>
                    <a:lnTo>
                      <a:pt x="26" y="106"/>
                    </a:lnTo>
                    <a:lnTo>
                      <a:pt x="26" y="43"/>
                    </a:lnTo>
                    <a:lnTo>
                      <a:pt x="43" y="43"/>
                    </a:lnTo>
                    <a:lnTo>
                      <a:pt x="43" y="31"/>
                    </a:lnTo>
                    <a:lnTo>
                      <a:pt x="26" y="31"/>
                    </a:lnTo>
                    <a:lnTo>
                      <a:pt x="26" y="0"/>
                    </a:lnTo>
                    <a:lnTo>
                      <a:pt x="14" y="0"/>
                    </a:lnTo>
                    <a:lnTo>
                      <a:pt x="14" y="31"/>
                    </a:lnTo>
                    <a:lnTo>
                      <a:pt x="0" y="31"/>
                    </a:lnTo>
                    <a:lnTo>
                      <a:pt x="0" y="43"/>
                    </a:lnTo>
                    <a:lnTo>
                      <a:pt x="14" y="43"/>
                    </a:lnTo>
                    <a:lnTo>
                      <a:pt x="14" y="106"/>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3" name="Freeform 46"/>
              <p:cNvSpPr>
                <a:spLocks noEditPoints="1"/>
              </p:cNvSpPr>
              <p:nvPr/>
            </p:nvSpPr>
            <p:spPr bwMode="auto">
              <a:xfrm>
                <a:off x="3969" y="2484"/>
                <a:ext cx="85" cy="85"/>
              </a:xfrm>
              <a:custGeom>
                <a:avLst/>
                <a:gdLst>
                  <a:gd name="T0" fmla="*/ 8 w 36"/>
                  <a:gd name="T1" fmla="*/ 5 h 36"/>
                  <a:gd name="T2" fmla="*/ 5 w 36"/>
                  <a:gd name="T3" fmla="*/ 27 h 36"/>
                  <a:gd name="T4" fmla="*/ 27 w 36"/>
                  <a:gd name="T5" fmla="*/ 31 h 36"/>
                  <a:gd name="T6" fmla="*/ 31 w 36"/>
                  <a:gd name="T7" fmla="*/ 9 h 36"/>
                  <a:gd name="T8" fmla="*/ 8 w 36"/>
                  <a:gd name="T9" fmla="*/ 5 h 36"/>
                  <a:gd name="T10" fmla="*/ 24 w 36"/>
                  <a:gd name="T11" fmla="*/ 26 h 36"/>
                  <a:gd name="T12" fmla="*/ 10 w 36"/>
                  <a:gd name="T13" fmla="*/ 24 h 36"/>
                  <a:gd name="T14" fmla="*/ 12 w 36"/>
                  <a:gd name="T15" fmla="*/ 10 h 36"/>
                  <a:gd name="T16" fmla="*/ 26 w 36"/>
                  <a:gd name="T17" fmla="*/ 12 h 36"/>
                  <a:gd name="T18" fmla="*/ 24 w 36"/>
                  <a:gd name="T19"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8" y="5"/>
                    </a:moveTo>
                    <a:cubicBezTo>
                      <a:pt x="1" y="10"/>
                      <a:pt x="0" y="20"/>
                      <a:pt x="5" y="27"/>
                    </a:cubicBezTo>
                    <a:cubicBezTo>
                      <a:pt x="10" y="35"/>
                      <a:pt x="20" y="36"/>
                      <a:pt x="27" y="31"/>
                    </a:cubicBezTo>
                    <a:cubicBezTo>
                      <a:pt x="34" y="26"/>
                      <a:pt x="36" y="16"/>
                      <a:pt x="31" y="9"/>
                    </a:cubicBezTo>
                    <a:cubicBezTo>
                      <a:pt x="25" y="2"/>
                      <a:pt x="15" y="0"/>
                      <a:pt x="8" y="5"/>
                    </a:cubicBezTo>
                    <a:close/>
                    <a:moveTo>
                      <a:pt x="24" y="26"/>
                    </a:moveTo>
                    <a:cubicBezTo>
                      <a:pt x="19" y="29"/>
                      <a:pt x="13" y="28"/>
                      <a:pt x="10" y="24"/>
                    </a:cubicBezTo>
                    <a:cubicBezTo>
                      <a:pt x="7" y="19"/>
                      <a:pt x="7" y="13"/>
                      <a:pt x="12" y="10"/>
                    </a:cubicBezTo>
                    <a:cubicBezTo>
                      <a:pt x="16" y="7"/>
                      <a:pt x="22" y="8"/>
                      <a:pt x="26" y="12"/>
                    </a:cubicBezTo>
                    <a:cubicBezTo>
                      <a:pt x="29" y="17"/>
                      <a:pt x="28" y="23"/>
                      <a:pt x="24" y="26"/>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4" name="Freeform 47"/>
              <p:cNvSpPr>
                <a:spLocks noEditPoints="1"/>
              </p:cNvSpPr>
              <p:nvPr/>
            </p:nvSpPr>
            <p:spPr bwMode="auto">
              <a:xfrm>
                <a:off x="3030" y="3982"/>
                <a:ext cx="224" cy="321"/>
              </a:xfrm>
              <a:custGeom>
                <a:avLst/>
                <a:gdLst>
                  <a:gd name="T0" fmla="*/ 38 w 95"/>
                  <a:gd name="T1" fmla="*/ 21 h 136"/>
                  <a:gd name="T2" fmla="*/ 52 w 95"/>
                  <a:gd name="T3" fmla="*/ 5 h 136"/>
                  <a:gd name="T4" fmla="*/ 0 w 95"/>
                  <a:gd name="T5" fmla="*/ 0 h 136"/>
                  <a:gd name="T6" fmla="*/ 11 w 95"/>
                  <a:gd name="T7" fmla="*/ 50 h 136"/>
                  <a:gd name="T8" fmla="*/ 23 w 95"/>
                  <a:gd name="T9" fmla="*/ 38 h 136"/>
                  <a:gd name="T10" fmla="*/ 63 w 95"/>
                  <a:gd name="T11" fmla="*/ 87 h 136"/>
                  <a:gd name="T12" fmla="*/ 47 w 95"/>
                  <a:gd name="T13" fmla="*/ 122 h 136"/>
                  <a:gd name="T14" fmla="*/ 63 w 95"/>
                  <a:gd name="T15" fmla="*/ 136 h 136"/>
                  <a:gd name="T16" fmla="*/ 93 w 95"/>
                  <a:gd name="T17" fmla="*/ 85 h 136"/>
                  <a:gd name="T18" fmla="*/ 38 w 95"/>
                  <a:gd name="T19" fmla="*/ 21 h 136"/>
                  <a:gd name="T20" fmla="*/ 63 w 95"/>
                  <a:gd name="T21" fmla="*/ 129 h 136"/>
                  <a:gd name="T22" fmla="*/ 54 w 95"/>
                  <a:gd name="T23" fmla="*/ 122 h 136"/>
                  <a:gd name="T24" fmla="*/ 68 w 95"/>
                  <a:gd name="T25" fmla="*/ 87 h 136"/>
                  <a:gd name="T26" fmla="*/ 22 w 95"/>
                  <a:gd name="T27" fmla="*/ 32 h 136"/>
                  <a:gd name="T28" fmla="*/ 15 w 95"/>
                  <a:gd name="T29" fmla="*/ 39 h 136"/>
                  <a:gd name="T30" fmla="*/ 8 w 95"/>
                  <a:gd name="T31" fmla="*/ 9 h 136"/>
                  <a:gd name="T32" fmla="*/ 39 w 95"/>
                  <a:gd name="T33" fmla="*/ 11 h 136"/>
                  <a:gd name="T34" fmla="*/ 30 w 95"/>
                  <a:gd name="T35" fmla="*/ 21 h 136"/>
                  <a:gd name="T36" fmla="*/ 87 w 95"/>
                  <a:gd name="T37" fmla="*/ 86 h 136"/>
                  <a:gd name="T38" fmla="*/ 63 w 95"/>
                  <a:gd name="T39" fmla="*/ 129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36">
                    <a:moveTo>
                      <a:pt x="38" y="21"/>
                    </a:moveTo>
                    <a:cubicBezTo>
                      <a:pt x="43" y="18"/>
                      <a:pt x="51" y="8"/>
                      <a:pt x="52" y="5"/>
                    </a:cubicBezTo>
                    <a:cubicBezTo>
                      <a:pt x="45" y="5"/>
                      <a:pt x="6" y="3"/>
                      <a:pt x="0" y="0"/>
                    </a:cubicBezTo>
                    <a:cubicBezTo>
                      <a:pt x="2" y="7"/>
                      <a:pt x="12" y="40"/>
                      <a:pt x="11" y="50"/>
                    </a:cubicBezTo>
                    <a:cubicBezTo>
                      <a:pt x="13" y="48"/>
                      <a:pt x="20" y="41"/>
                      <a:pt x="23" y="38"/>
                    </a:cubicBezTo>
                    <a:cubicBezTo>
                      <a:pt x="34" y="47"/>
                      <a:pt x="60" y="71"/>
                      <a:pt x="63" y="87"/>
                    </a:cubicBezTo>
                    <a:cubicBezTo>
                      <a:pt x="64" y="96"/>
                      <a:pt x="54" y="110"/>
                      <a:pt x="47" y="122"/>
                    </a:cubicBezTo>
                    <a:cubicBezTo>
                      <a:pt x="49" y="124"/>
                      <a:pt x="60" y="134"/>
                      <a:pt x="63" y="136"/>
                    </a:cubicBezTo>
                    <a:cubicBezTo>
                      <a:pt x="74" y="122"/>
                      <a:pt x="95" y="99"/>
                      <a:pt x="93" y="85"/>
                    </a:cubicBezTo>
                    <a:cubicBezTo>
                      <a:pt x="90" y="64"/>
                      <a:pt x="67" y="48"/>
                      <a:pt x="38" y="21"/>
                    </a:cubicBezTo>
                    <a:close/>
                    <a:moveTo>
                      <a:pt x="63" y="129"/>
                    </a:moveTo>
                    <a:cubicBezTo>
                      <a:pt x="59" y="127"/>
                      <a:pt x="56" y="124"/>
                      <a:pt x="54" y="122"/>
                    </a:cubicBezTo>
                    <a:cubicBezTo>
                      <a:pt x="61" y="110"/>
                      <a:pt x="69" y="96"/>
                      <a:pt x="68" y="87"/>
                    </a:cubicBezTo>
                    <a:cubicBezTo>
                      <a:pt x="66" y="71"/>
                      <a:pt x="38" y="45"/>
                      <a:pt x="22" y="32"/>
                    </a:cubicBezTo>
                    <a:cubicBezTo>
                      <a:pt x="20" y="34"/>
                      <a:pt x="17" y="37"/>
                      <a:pt x="15" y="39"/>
                    </a:cubicBezTo>
                    <a:cubicBezTo>
                      <a:pt x="13" y="29"/>
                      <a:pt x="10" y="17"/>
                      <a:pt x="8" y="9"/>
                    </a:cubicBezTo>
                    <a:cubicBezTo>
                      <a:pt x="14" y="11"/>
                      <a:pt x="32" y="12"/>
                      <a:pt x="39" y="11"/>
                    </a:cubicBezTo>
                    <a:cubicBezTo>
                      <a:pt x="38" y="15"/>
                      <a:pt x="34" y="18"/>
                      <a:pt x="30" y="21"/>
                    </a:cubicBezTo>
                    <a:cubicBezTo>
                      <a:pt x="58" y="46"/>
                      <a:pt x="85" y="70"/>
                      <a:pt x="87" y="86"/>
                    </a:cubicBezTo>
                    <a:cubicBezTo>
                      <a:pt x="88" y="99"/>
                      <a:pt x="74" y="114"/>
                      <a:pt x="63" y="12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5" name="Freeform 48"/>
              <p:cNvSpPr>
                <a:spLocks noEditPoints="1"/>
              </p:cNvSpPr>
              <p:nvPr/>
            </p:nvSpPr>
            <p:spPr bwMode="auto">
              <a:xfrm>
                <a:off x="3772" y="14"/>
                <a:ext cx="107" cy="116"/>
              </a:xfrm>
              <a:custGeom>
                <a:avLst/>
                <a:gdLst>
                  <a:gd name="T0" fmla="*/ 27 w 45"/>
                  <a:gd name="T1" fmla="*/ 42 h 49"/>
                  <a:gd name="T2" fmla="*/ 22 w 45"/>
                  <a:gd name="T3" fmla="*/ 26 h 49"/>
                  <a:gd name="T4" fmla="*/ 34 w 45"/>
                  <a:gd name="T5" fmla="*/ 38 h 49"/>
                  <a:gd name="T6" fmla="*/ 45 w 45"/>
                  <a:gd name="T7" fmla="*/ 31 h 49"/>
                  <a:gd name="T8" fmla="*/ 35 w 45"/>
                  <a:gd name="T9" fmla="*/ 0 h 49"/>
                  <a:gd name="T10" fmla="*/ 24 w 45"/>
                  <a:gd name="T11" fmla="*/ 3 h 49"/>
                  <a:gd name="T12" fmla="*/ 25 w 45"/>
                  <a:gd name="T13" fmla="*/ 12 h 49"/>
                  <a:gd name="T14" fmla="*/ 13 w 45"/>
                  <a:gd name="T15" fmla="*/ 1 h 49"/>
                  <a:gd name="T16" fmla="*/ 0 w 45"/>
                  <a:gd name="T17" fmla="*/ 6 h 49"/>
                  <a:gd name="T18" fmla="*/ 13 w 45"/>
                  <a:gd name="T19" fmla="*/ 49 h 49"/>
                  <a:gd name="T20" fmla="*/ 27 w 45"/>
                  <a:gd name="T21" fmla="*/ 42 h 49"/>
                  <a:gd name="T22" fmla="*/ 12 w 45"/>
                  <a:gd name="T23" fmla="*/ 6 h 49"/>
                  <a:gd name="T24" fmla="*/ 33 w 45"/>
                  <a:gd name="T25" fmla="*/ 23 h 49"/>
                  <a:gd name="T26" fmla="*/ 29 w 45"/>
                  <a:gd name="T27" fmla="*/ 8 h 49"/>
                  <a:gd name="T28" fmla="*/ 34 w 45"/>
                  <a:gd name="T29" fmla="*/ 6 h 49"/>
                  <a:gd name="T30" fmla="*/ 41 w 45"/>
                  <a:gd name="T31" fmla="*/ 29 h 49"/>
                  <a:gd name="T32" fmla="*/ 34 w 45"/>
                  <a:gd name="T33" fmla="*/ 33 h 49"/>
                  <a:gd name="T34" fmla="*/ 15 w 45"/>
                  <a:gd name="T35" fmla="*/ 16 h 49"/>
                  <a:gd name="T36" fmla="*/ 22 w 45"/>
                  <a:gd name="T37" fmla="*/ 42 h 49"/>
                  <a:gd name="T38" fmla="*/ 15 w 45"/>
                  <a:gd name="T39" fmla="*/ 45 h 49"/>
                  <a:gd name="T40" fmla="*/ 5 w 45"/>
                  <a:gd name="T41" fmla="*/ 9 h 49"/>
                  <a:gd name="T42" fmla="*/ 12 w 45"/>
                  <a:gd name="T43" fmla="*/ 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49">
                    <a:moveTo>
                      <a:pt x="27" y="42"/>
                    </a:moveTo>
                    <a:cubicBezTo>
                      <a:pt x="22" y="26"/>
                      <a:pt x="22" y="26"/>
                      <a:pt x="22" y="26"/>
                    </a:cubicBezTo>
                    <a:cubicBezTo>
                      <a:pt x="25" y="30"/>
                      <a:pt x="31" y="35"/>
                      <a:pt x="34" y="38"/>
                    </a:cubicBezTo>
                    <a:cubicBezTo>
                      <a:pt x="45" y="31"/>
                      <a:pt x="45" y="31"/>
                      <a:pt x="45" y="31"/>
                    </a:cubicBezTo>
                    <a:cubicBezTo>
                      <a:pt x="35" y="0"/>
                      <a:pt x="35" y="0"/>
                      <a:pt x="35" y="0"/>
                    </a:cubicBezTo>
                    <a:cubicBezTo>
                      <a:pt x="24" y="3"/>
                      <a:pt x="24" y="3"/>
                      <a:pt x="24" y="3"/>
                    </a:cubicBezTo>
                    <a:cubicBezTo>
                      <a:pt x="25" y="12"/>
                      <a:pt x="25" y="12"/>
                      <a:pt x="25" y="12"/>
                    </a:cubicBezTo>
                    <a:cubicBezTo>
                      <a:pt x="22" y="9"/>
                      <a:pt x="16" y="3"/>
                      <a:pt x="13" y="1"/>
                    </a:cubicBezTo>
                    <a:cubicBezTo>
                      <a:pt x="0" y="6"/>
                      <a:pt x="0" y="6"/>
                      <a:pt x="0" y="6"/>
                    </a:cubicBezTo>
                    <a:cubicBezTo>
                      <a:pt x="13" y="49"/>
                      <a:pt x="13" y="49"/>
                      <a:pt x="13" y="49"/>
                    </a:cubicBezTo>
                    <a:lnTo>
                      <a:pt x="27" y="42"/>
                    </a:lnTo>
                    <a:close/>
                    <a:moveTo>
                      <a:pt x="12" y="6"/>
                    </a:moveTo>
                    <a:cubicBezTo>
                      <a:pt x="15" y="8"/>
                      <a:pt x="26" y="18"/>
                      <a:pt x="33" y="23"/>
                    </a:cubicBezTo>
                    <a:cubicBezTo>
                      <a:pt x="29" y="8"/>
                      <a:pt x="29" y="8"/>
                      <a:pt x="29" y="8"/>
                    </a:cubicBezTo>
                    <a:cubicBezTo>
                      <a:pt x="34" y="6"/>
                      <a:pt x="34" y="6"/>
                      <a:pt x="34" y="6"/>
                    </a:cubicBezTo>
                    <a:cubicBezTo>
                      <a:pt x="41" y="29"/>
                      <a:pt x="41" y="29"/>
                      <a:pt x="41" y="29"/>
                    </a:cubicBezTo>
                    <a:cubicBezTo>
                      <a:pt x="34" y="33"/>
                      <a:pt x="34" y="33"/>
                      <a:pt x="34" y="33"/>
                    </a:cubicBezTo>
                    <a:cubicBezTo>
                      <a:pt x="29" y="28"/>
                      <a:pt x="19" y="19"/>
                      <a:pt x="15" y="16"/>
                    </a:cubicBezTo>
                    <a:cubicBezTo>
                      <a:pt x="22" y="42"/>
                      <a:pt x="22" y="42"/>
                      <a:pt x="22" y="42"/>
                    </a:cubicBezTo>
                    <a:cubicBezTo>
                      <a:pt x="15" y="45"/>
                      <a:pt x="15" y="45"/>
                      <a:pt x="15" y="45"/>
                    </a:cubicBezTo>
                    <a:cubicBezTo>
                      <a:pt x="5" y="9"/>
                      <a:pt x="5" y="9"/>
                      <a:pt x="5" y="9"/>
                    </a:cubicBezTo>
                    <a:lnTo>
                      <a:pt x="12" y="6"/>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6" name="Freeform 49"/>
              <p:cNvSpPr>
                <a:spLocks noEditPoints="1"/>
              </p:cNvSpPr>
              <p:nvPr/>
            </p:nvSpPr>
            <p:spPr bwMode="auto">
              <a:xfrm>
                <a:off x="3046" y="2238"/>
                <a:ext cx="216" cy="206"/>
              </a:xfrm>
              <a:custGeom>
                <a:avLst/>
                <a:gdLst>
                  <a:gd name="T0" fmla="*/ 0 w 216"/>
                  <a:gd name="T1" fmla="*/ 206 h 206"/>
                  <a:gd name="T2" fmla="*/ 22 w 216"/>
                  <a:gd name="T3" fmla="*/ 192 h 206"/>
                  <a:gd name="T4" fmla="*/ 71 w 216"/>
                  <a:gd name="T5" fmla="*/ 156 h 206"/>
                  <a:gd name="T6" fmla="*/ 216 w 216"/>
                  <a:gd name="T7" fmla="*/ 189 h 206"/>
                  <a:gd name="T8" fmla="*/ 22 w 216"/>
                  <a:gd name="T9" fmla="*/ 0 h 206"/>
                  <a:gd name="T10" fmla="*/ 0 w 216"/>
                  <a:gd name="T11" fmla="*/ 206 h 206"/>
                  <a:gd name="T12" fmla="*/ 173 w 216"/>
                  <a:gd name="T13" fmla="*/ 168 h 206"/>
                  <a:gd name="T14" fmla="*/ 71 w 216"/>
                  <a:gd name="T15" fmla="*/ 142 h 206"/>
                  <a:gd name="T16" fmla="*/ 17 w 216"/>
                  <a:gd name="T17" fmla="*/ 182 h 206"/>
                  <a:gd name="T18" fmla="*/ 31 w 216"/>
                  <a:gd name="T19" fmla="*/ 31 h 206"/>
                  <a:gd name="T20" fmla="*/ 173 w 216"/>
                  <a:gd name="T21" fmla="*/ 168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6" h="206">
                    <a:moveTo>
                      <a:pt x="0" y="206"/>
                    </a:moveTo>
                    <a:lnTo>
                      <a:pt x="22" y="192"/>
                    </a:lnTo>
                    <a:lnTo>
                      <a:pt x="71" y="156"/>
                    </a:lnTo>
                    <a:lnTo>
                      <a:pt x="216" y="189"/>
                    </a:lnTo>
                    <a:lnTo>
                      <a:pt x="22" y="0"/>
                    </a:lnTo>
                    <a:lnTo>
                      <a:pt x="0" y="206"/>
                    </a:lnTo>
                    <a:close/>
                    <a:moveTo>
                      <a:pt x="173" y="168"/>
                    </a:moveTo>
                    <a:lnTo>
                      <a:pt x="71" y="142"/>
                    </a:lnTo>
                    <a:lnTo>
                      <a:pt x="17" y="182"/>
                    </a:lnTo>
                    <a:lnTo>
                      <a:pt x="31" y="31"/>
                    </a:lnTo>
                    <a:lnTo>
                      <a:pt x="173" y="168"/>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7" name="Freeform 50"/>
              <p:cNvSpPr>
                <a:spLocks noEditPoints="1"/>
              </p:cNvSpPr>
              <p:nvPr/>
            </p:nvSpPr>
            <p:spPr bwMode="auto">
              <a:xfrm>
                <a:off x="3046" y="2238"/>
                <a:ext cx="216" cy="206"/>
              </a:xfrm>
              <a:custGeom>
                <a:avLst/>
                <a:gdLst>
                  <a:gd name="T0" fmla="*/ 0 w 216"/>
                  <a:gd name="T1" fmla="*/ 206 h 206"/>
                  <a:gd name="T2" fmla="*/ 22 w 216"/>
                  <a:gd name="T3" fmla="*/ 192 h 206"/>
                  <a:gd name="T4" fmla="*/ 71 w 216"/>
                  <a:gd name="T5" fmla="*/ 156 h 206"/>
                  <a:gd name="T6" fmla="*/ 216 w 216"/>
                  <a:gd name="T7" fmla="*/ 189 h 206"/>
                  <a:gd name="T8" fmla="*/ 22 w 216"/>
                  <a:gd name="T9" fmla="*/ 0 h 206"/>
                  <a:gd name="T10" fmla="*/ 0 w 216"/>
                  <a:gd name="T11" fmla="*/ 206 h 206"/>
                  <a:gd name="T12" fmla="*/ 173 w 216"/>
                  <a:gd name="T13" fmla="*/ 168 h 206"/>
                  <a:gd name="T14" fmla="*/ 71 w 216"/>
                  <a:gd name="T15" fmla="*/ 142 h 206"/>
                  <a:gd name="T16" fmla="*/ 17 w 216"/>
                  <a:gd name="T17" fmla="*/ 182 h 206"/>
                  <a:gd name="T18" fmla="*/ 31 w 216"/>
                  <a:gd name="T19" fmla="*/ 31 h 206"/>
                  <a:gd name="T20" fmla="*/ 173 w 216"/>
                  <a:gd name="T21" fmla="*/ 168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6" h="206">
                    <a:moveTo>
                      <a:pt x="0" y="206"/>
                    </a:moveTo>
                    <a:lnTo>
                      <a:pt x="22" y="192"/>
                    </a:lnTo>
                    <a:lnTo>
                      <a:pt x="71" y="156"/>
                    </a:lnTo>
                    <a:lnTo>
                      <a:pt x="216" y="189"/>
                    </a:lnTo>
                    <a:lnTo>
                      <a:pt x="22" y="0"/>
                    </a:lnTo>
                    <a:lnTo>
                      <a:pt x="0" y="206"/>
                    </a:lnTo>
                    <a:moveTo>
                      <a:pt x="173" y="168"/>
                    </a:moveTo>
                    <a:lnTo>
                      <a:pt x="71" y="142"/>
                    </a:lnTo>
                    <a:lnTo>
                      <a:pt x="17" y="182"/>
                    </a:lnTo>
                    <a:lnTo>
                      <a:pt x="31" y="31"/>
                    </a:lnTo>
                    <a:lnTo>
                      <a:pt x="173" y="16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8" name="Freeform 51"/>
              <p:cNvSpPr>
                <a:spLocks noEditPoints="1"/>
              </p:cNvSpPr>
              <p:nvPr/>
            </p:nvSpPr>
            <p:spPr bwMode="auto">
              <a:xfrm>
                <a:off x="3226" y="1938"/>
                <a:ext cx="128" cy="118"/>
              </a:xfrm>
              <a:custGeom>
                <a:avLst/>
                <a:gdLst>
                  <a:gd name="T0" fmla="*/ 5 w 54"/>
                  <a:gd name="T1" fmla="*/ 17 h 50"/>
                  <a:gd name="T2" fmla="*/ 26 w 54"/>
                  <a:gd name="T3" fmla="*/ 50 h 50"/>
                  <a:gd name="T4" fmla="*/ 53 w 54"/>
                  <a:gd name="T5" fmla="*/ 26 h 50"/>
                  <a:gd name="T6" fmla="*/ 39 w 54"/>
                  <a:gd name="T7" fmla="*/ 2 h 50"/>
                  <a:gd name="T8" fmla="*/ 5 w 54"/>
                  <a:gd name="T9" fmla="*/ 17 h 50"/>
                  <a:gd name="T10" fmla="*/ 27 w 54"/>
                  <a:gd name="T11" fmla="*/ 45 h 50"/>
                  <a:gd name="T12" fmla="*/ 11 w 54"/>
                  <a:gd name="T13" fmla="*/ 22 h 50"/>
                  <a:gd name="T14" fmla="*/ 37 w 54"/>
                  <a:gd name="T15" fmla="*/ 8 h 50"/>
                  <a:gd name="T16" fmla="*/ 47 w 54"/>
                  <a:gd name="T17" fmla="*/ 26 h 50"/>
                  <a:gd name="T18" fmla="*/ 27 w 54"/>
                  <a:gd name="T19" fmla="*/ 4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50">
                    <a:moveTo>
                      <a:pt x="5" y="17"/>
                    </a:moveTo>
                    <a:cubicBezTo>
                      <a:pt x="0" y="29"/>
                      <a:pt x="5" y="49"/>
                      <a:pt x="26" y="50"/>
                    </a:cubicBezTo>
                    <a:cubicBezTo>
                      <a:pt x="43" y="50"/>
                      <a:pt x="54" y="34"/>
                      <a:pt x="53" y="26"/>
                    </a:cubicBezTo>
                    <a:cubicBezTo>
                      <a:pt x="39" y="2"/>
                      <a:pt x="39" y="2"/>
                      <a:pt x="39" y="2"/>
                    </a:cubicBezTo>
                    <a:cubicBezTo>
                      <a:pt x="27" y="0"/>
                      <a:pt x="10" y="8"/>
                      <a:pt x="5" y="17"/>
                    </a:cubicBezTo>
                    <a:moveTo>
                      <a:pt x="27" y="45"/>
                    </a:moveTo>
                    <a:cubicBezTo>
                      <a:pt x="10" y="45"/>
                      <a:pt x="7" y="31"/>
                      <a:pt x="11" y="22"/>
                    </a:cubicBezTo>
                    <a:cubicBezTo>
                      <a:pt x="15" y="15"/>
                      <a:pt x="27" y="6"/>
                      <a:pt x="37" y="8"/>
                    </a:cubicBezTo>
                    <a:cubicBezTo>
                      <a:pt x="47" y="26"/>
                      <a:pt x="47" y="26"/>
                      <a:pt x="47" y="26"/>
                    </a:cubicBezTo>
                    <a:cubicBezTo>
                      <a:pt x="48" y="32"/>
                      <a:pt x="40" y="46"/>
                      <a:pt x="27" y="45"/>
                    </a:cubicBezTo>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9" name="Freeform 52"/>
              <p:cNvSpPr>
                <a:spLocks noEditPoints="1"/>
              </p:cNvSpPr>
              <p:nvPr/>
            </p:nvSpPr>
            <p:spPr bwMode="auto">
              <a:xfrm>
                <a:off x="6093" y="36"/>
                <a:ext cx="135" cy="127"/>
              </a:xfrm>
              <a:custGeom>
                <a:avLst/>
                <a:gdLst>
                  <a:gd name="T0" fmla="*/ 43 w 57"/>
                  <a:gd name="T1" fmla="*/ 46 h 54"/>
                  <a:gd name="T2" fmla="*/ 48 w 57"/>
                  <a:gd name="T3" fmla="*/ 13 h 54"/>
                  <a:gd name="T4" fmla="*/ 13 w 57"/>
                  <a:gd name="T5" fmla="*/ 7 h 54"/>
                  <a:gd name="T6" fmla="*/ 8 w 57"/>
                  <a:gd name="T7" fmla="*/ 41 h 54"/>
                  <a:gd name="T8" fmla="*/ 43 w 57"/>
                  <a:gd name="T9" fmla="*/ 46 h 54"/>
                  <a:gd name="T10" fmla="*/ 17 w 57"/>
                  <a:gd name="T11" fmla="*/ 14 h 54"/>
                  <a:gd name="T12" fmla="*/ 43 w 57"/>
                  <a:gd name="T13" fmla="*/ 17 h 54"/>
                  <a:gd name="T14" fmla="*/ 39 w 57"/>
                  <a:gd name="T15" fmla="*/ 41 h 54"/>
                  <a:gd name="T16" fmla="*/ 13 w 57"/>
                  <a:gd name="T17" fmla="*/ 38 h 54"/>
                  <a:gd name="T18" fmla="*/ 17 w 57"/>
                  <a:gd name="T19" fmla="*/ 1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4">
                    <a:moveTo>
                      <a:pt x="43" y="46"/>
                    </a:moveTo>
                    <a:cubicBezTo>
                      <a:pt x="54" y="39"/>
                      <a:pt x="57" y="24"/>
                      <a:pt x="48" y="13"/>
                    </a:cubicBezTo>
                    <a:cubicBezTo>
                      <a:pt x="40" y="2"/>
                      <a:pt x="24" y="0"/>
                      <a:pt x="13" y="7"/>
                    </a:cubicBezTo>
                    <a:cubicBezTo>
                      <a:pt x="2" y="15"/>
                      <a:pt x="0" y="30"/>
                      <a:pt x="8" y="41"/>
                    </a:cubicBezTo>
                    <a:cubicBezTo>
                      <a:pt x="16" y="52"/>
                      <a:pt x="32" y="54"/>
                      <a:pt x="43" y="46"/>
                    </a:cubicBezTo>
                    <a:close/>
                    <a:moveTo>
                      <a:pt x="17" y="14"/>
                    </a:moveTo>
                    <a:cubicBezTo>
                      <a:pt x="25" y="8"/>
                      <a:pt x="37" y="9"/>
                      <a:pt x="43" y="17"/>
                    </a:cubicBezTo>
                    <a:cubicBezTo>
                      <a:pt x="49" y="24"/>
                      <a:pt x="47" y="35"/>
                      <a:pt x="39" y="41"/>
                    </a:cubicBezTo>
                    <a:cubicBezTo>
                      <a:pt x="31" y="47"/>
                      <a:pt x="19" y="46"/>
                      <a:pt x="13" y="38"/>
                    </a:cubicBezTo>
                    <a:cubicBezTo>
                      <a:pt x="7" y="31"/>
                      <a:pt x="9" y="20"/>
                      <a:pt x="17" y="1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0" name="Freeform 53"/>
              <p:cNvSpPr>
                <a:spLocks noEditPoints="1"/>
              </p:cNvSpPr>
              <p:nvPr/>
            </p:nvSpPr>
            <p:spPr bwMode="auto">
              <a:xfrm>
                <a:off x="3013" y="1138"/>
                <a:ext cx="109" cy="114"/>
              </a:xfrm>
              <a:custGeom>
                <a:avLst/>
                <a:gdLst>
                  <a:gd name="T0" fmla="*/ 34 w 46"/>
                  <a:gd name="T1" fmla="*/ 42 h 48"/>
                  <a:gd name="T2" fmla="*/ 40 w 46"/>
                  <a:gd name="T3" fmla="*/ 12 h 48"/>
                  <a:gd name="T4" fmla="*/ 12 w 46"/>
                  <a:gd name="T5" fmla="*/ 6 h 48"/>
                  <a:gd name="T6" fmla="*/ 5 w 46"/>
                  <a:gd name="T7" fmla="*/ 36 h 48"/>
                  <a:gd name="T8" fmla="*/ 34 w 46"/>
                  <a:gd name="T9" fmla="*/ 42 h 48"/>
                  <a:gd name="T10" fmla="*/ 16 w 46"/>
                  <a:gd name="T11" fmla="*/ 12 h 48"/>
                  <a:gd name="T12" fmla="*/ 35 w 46"/>
                  <a:gd name="T13" fmla="*/ 16 h 48"/>
                  <a:gd name="T14" fmla="*/ 31 w 46"/>
                  <a:gd name="T15" fmla="*/ 37 h 48"/>
                  <a:gd name="T16" fmla="*/ 11 w 46"/>
                  <a:gd name="T17" fmla="*/ 33 h 48"/>
                  <a:gd name="T18" fmla="*/ 16 w 46"/>
                  <a:gd name="T19"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8">
                    <a:moveTo>
                      <a:pt x="34" y="42"/>
                    </a:moveTo>
                    <a:cubicBezTo>
                      <a:pt x="43" y="35"/>
                      <a:pt x="46" y="21"/>
                      <a:pt x="40" y="12"/>
                    </a:cubicBezTo>
                    <a:cubicBezTo>
                      <a:pt x="34" y="2"/>
                      <a:pt x="22" y="0"/>
                      <a:pt x="12" y="6"/>
                    </a:cubicBezTo>
                    <a:cubicBezTo>
                      <a:pt x="3" y="13"/>
                      <a:pt x="0" y="27"/>
                      <a:pt x="5" y="36"/>
                    </a:cubicBezTo>
                    <a:cubicBezTo>
                      <a:pt x="11" y="46"/>
                      <a:pt x="24" y="48"/>
                      <a:pt x="34" y="42"/>
                    </a:cubicBezTo>
                    <a:moveTo>
                      <a:pt x="16" y="12"/>
                    </a:moveTo>
                    <a:cubicBezTo>
                      <a:pt x="23" y="8"/>
                      <a:pt x="31" y="9"/>
                      <a:pt x="35" y="16"/>
                    </a:cubicBezTo>
                    <a:cubicBezTo>
                      <a:pt x="40" y="23"/>
                      <a:pt x="37" y="32"/>
                      <a:pt x="31" y="37"/>
                    </a:cubicBezTo>
                    <a:cubicBezTo>
                      <a:pt x="24" y="41"/>
                      <a:pt x="15" y="40"/>
                      <a:pt x="11" y="33"/>
                    </a:cubicBezTo>
                    <a:cubicBezTo>
                      <a:pt x="7" y="26"/>
                      <a:pt x="9" y="17"/>
                      <a:pt x="16" y="12"/>
                    </a:cubicBezTo>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1" name="Freeform 54"/>
              <p:cNvSpPr>
                <a:spLocks noEditPoints="1"/>
              </p:cNvSpPr>
              <p:nvPr/>
            </p:nvSpPr>
            <p:spPr bwMode="auto">
              <a:xfrm>
                <a:off x="5059" y="2184"/>
                <a:ext cx="62" cy="61"/>
              </a:xfrm>
              <a:custGeom>
                <a:avLst/>
                <a:gdLst>
                  <a:gd name="T0" fmla="*/ 3 w 62"/>
                  <a:gd name="T1" fmla="*/ 0 h 61"/>
                  <a:gd name="T2" fmla="*/ 0 w 62"/>
                  <a:gd name="T3" fmla="*/ 40 h 61"/>
                  <a:gd name="T4" fmla="*/ 62 w 62"/>
                  <a:gd name="T5" fmla="*/ 61 h 61"/>
                  <a:gd name="T6" fmla="*/ 57 w 62"/>
                  <a:gd name="T7" fmla="*/ 23 h 61"/>
                  <a:gd name="T8" fmla="*/ 3 w 62"/>
                  <a:gd name="T9" fmla="*/ 0 h 61"/>
                  <a:gd name="T10" fmla="*/ 12 w 62"/>
                  <a:gd name="T11" fmla="*/ 33 h 61"/>
                  <a:gd name="T12" fmla="*/ 12 w 62"/>
                  <a:gd name="T13" fmla="*/ 14 h 61"/>
                  <a:gd name="T14" fmla="*/ 47 w 62"/>
                  <a:gd name="T15" fmla="*/ 30 h 61"/>
                  <a:gd name="T16" fmla="*/ 50 w 62"/>
                  <a:gd name="T17" fmla="*/ 49 h 61"/>
                  <a:gd name="T18" fmla="*/ 12 w 62"/>
                  <a:gd name="T19" fmla="*/ 3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1">
                    <a:moveTo>
                      <a:pt x="3" y="0"/>
                    </a:moveTo>
                    <a:lnTo>
                      <a:pt x="0" y="40"/>
                    </a:lnTo>
                    <a:lnTo>
                      <a:pt x="62" y="61"/>
                    </a:lnTo>
                    <a:lnTo>
                      <a:pt x="57" y="23"/>
                    </a:lnTo>
                    <a:lnTo>
                      <a:pt x="3" y="0"/>
                    </a:lnTo>
                    <a:close/>
                    <a:moveTo>
                      <a:pt x="12" y="33"/>
                    </a:moveTo>
                    <a:lnTo>
                      <a:pt x="12" y="14"/>
                    </a:lnTo>
                    <a:lnTo>
                      <a:pt x="47" y="30"/>
                    </a:lnTo>
                    <a:lnTo>
                      <a:pt x="50" y="49"/>
                    </a:lnTo>
                    <a:lnTo>
                      <a:pt x="12" y="33"/>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2" name="Freeform 55"/>
              <p:cNvSpPr/>
              <p:nvPr/>
            </p:nvSpPr>
            <p:spPr bwMode="auto">
              <a:xfrm>
                <a:off x="5163" y="253"/>
                <a:ext cx="3" cy="3"/>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0" y="0"/>
                      <a:pt x="0" y="0"/>
                    </a:cubicBezTo>
                    <a:cubicBezTo>
                      <a:pt x="0" y="0"/>
                      <a:pt x="0" y="0"/>
                      <a:pt x="0" y="0"/>
                    </a:cubicBezTo>
                    <a:cubicBezTo>
                      <a:pt x="0" y="0"/>
                      <a:pt x="1" y="1"/>
                      <a:pt x="1" y="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3" name="Freeform 56"/>
              <p:cNvSpPr>
                <a:spLocks noEditPoints="1"/>
              </p:cNvSpPr>
              <p:nvPr/>
            </p:nvSpPr>
            <p:spPr bwMode="auto">
              <a:xfrm>
                <a:off x="6010" y="3340"/>
                <a:ext cx="64" cy="64"/>
              </a:xfrm>
              <a:custGeom>
                <a:avLst/>
                <a:gdLst>
                  <a:gd name="T0" fmla="*/ 7 w 27"/>
                  <a:gd name="T1" fmla="*/ 4 h 27"/>
                  <a:gd name="T2" fmla="*/ 4 w 27"/>
                  <a:gd name="T3" fmla="*/ 20 h 27"/>
                  <a:gd name="T4" fmla="*/ 21 w 27"/>
                  <a:gd name="T5" fmla="*/ 23 h 27"/>
                  <a:gd name="T6" fmla="*/ 23 w 27"/>
                  <a:gd name="T7" fmla="*/ 6 h 27"/>
                  <a:gd name="T8" fmla="*/ 7 w 27"/>
                  <a:gd name="T9" fmla="*/ 4 h 27"/>
                  <a:gd name="T10" fmla="*/ 18 w 27"/>
                  <a:gd name="T11" fmla="*/ 19 h 27"/>
                  <a:gd name="T12" fmla="*/ 8 w 27"/>
                  <a:gd name="T13" fmla="*/ 18 h 27"/>
                  <a:gd name="T14" fmla="*/ 9 w 27"/>
                  <a:gd name="T15" fmla="*/ 7 h 27"/>
                  <a:gd name="T16" fmla="*/ 20 w 27"/>
                  <a:gd name="T17" fmla="*/ 9 h 27"/>
                  <a:gd name="T18" fmla="*/ 18 w 27"/>
                  <a:gd name="T19"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7">
                    <a:moveTo>
                      <a:pt x="7" y="4"/>
                    </a:moveTo>
                    <a:cubicBezTo>
                      <a:pt x="2" y="7"/>
                      <a:pt x="0" y="15"/>
                      <a:pt x="4" y="20"/>
                    </a:cubicBezTo>
                    <a:cubicBezTo>
                      <a:pt x="8" y="25"/>
                      <a:pt x="16" y="27"/>
                      <a:pt x="21" y="23"/>
                    </a:cubicBezTo>
                    <a:cubicBezTo>
                      <a:pt x="26" y="19"/>
                      <a:pt x="27" y="12"/>
                      <a:pt x="23" y="6"/>
                    </a:cubicBezTo>
                    <a:cubicBezTo>
                      <a:pt x="19" y="1"/>
                      <a:pt x="12" y="0"/>
                      <a:pt x="7" y="4"/>
                    </a:cubicBezTo>
                    <a:close/>
                    <a:moveTo>
                      <a:pt x="18" y="19"/>
                    </a:moveTo>
                    <a:cubicBezTo>
                      <a:pt x="15" y="22"/>
                      <a:pt x="10" y="21"/>
                      <a:pt x="8" y="18"/>
                    </a:cubicBezTo>
                    <a:cubicBezTo>
                      <a:pt x="5" y="14"/>
                      <a:pt x="6" y="10"/>
                      <a:pt x="9" y="7"/>
                    </a:cubicBezTo>
                    <a:cubicBezTo>
                      <a:pt x="13" y="5"/>
                      <a:pt x="17" y="6"/>
                      <a:pt x="20" y="9"/>
                    </a:cubicBezTo>
                    <a:cubicBezTo>
                      <a:pt x="22" y="12"/>
                      <a:pt x="22" y="17"/>
                      <a:pt x="18" y="1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4" name="Freeform 57"/>
              <p:cNvSpPr>
                <a:spLocks noEditPoints="1"/>
              </p:cNvSpPr>
              <p:nvPr/>
            </p:nvSpPr>
            <p:spPr bwMode="auto">
              <a:xfrm>
                <a:off x="6024" y="3246"/>
                <a:ext cx="66" cy="66"/>
              </a:xfrm>
              <a:custGeom>
                <a:avLst/>
                <a:gdLst>
                  <a:gd name="T0" fmla="*/ 24 w 28"/>
                  <a:gd name="T1" fmla="*/ 7 h 28"/>
                  <a:gd name="T2" fmla="*/ 6 w 28"/>
                  <a:gd name="T3" fmla="*/ 4 h 28"/>
                  <a:gd name="T4" fmla="*/ 4 w 28"/>
                  <a:gd name="T5" fmla="*/ 21 h 28"/>
                  <a:gd name="T6" fmla="*/ 22 w 28"/>
                  <a:gd name="T7" fmla="*/ 24 h 28"/>
                  <a:gd name="T8" fmla="*/ 24 w 28"/>
                  <a:gd name="T9" fmla="*/ 7 h 28"/>
                  <a:gd name="T10" fmla="*/ 18 w 28"/>
                  <a:gd name="T11" fmla="*/ 20 h 28"/>
                  <a:gd name="T12" fmla="*/ 8 w 28"/>
                  <a:gd name="T13" fmla="*/ 19 h 28"/>
                  <a:gd name="T14" fmla="*/ 9 w 28"/>
                  <a:gd name="T15" fmla="*/ 9 h 28"/>
                  <a:gd name="T16" fmla="*/ 20 w 28"/>
                  <a:gd name="T17" fmla="*/ 10 h 28"/>
                  <a:gd name="T18" fmla="*/ 18 w 28"/>
                  <a:gd name="T19"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24" y="7"/>
                    </a:moveTo>
                    <a:cubicBezTo>
                      <a:pt x="20" y="1"/>
                      <a:pt x="12" y="0"/>
                      <a:pt x="6" y="4"/>
                    </a:cubicBezTo>
                    <a:cubicBezTo>
                      <a:pt x="1" y="8"/>
                      <a:pt x="0" y="16"/>
                      <a:pt x="4" y="21"/>
                    </a:cubicBezTo>
                    <a:cubicBezTo>
                      <a:pt x="8" y="27"/>
                      <a:pt x="16" y="28"/>
                      <a:pt x="22" y="24"/>
                    </a:cubicBezTo>
                    <a:cubicBezTo>
                      <a:pt x="27" y="20"/>
                      <a:pt x="28" y="12"/>
                      <a:pt x="24" y="7"/>
                    </a:cubicBezTo>
                    <a:close/>
                    <a:moveTo>
                      <a:pt x="18" y="20"/>
                    </a:moveTo>
                    <a:cubicBezTo>
                      <a:pt x="15" y="23"/>
                      <a:pt x="10" y="22"/>
                      <a:pt x="8" y="19"/>
                    </a:cubicBezTo>
                    <a:cubicBezTo>
                      <a:pt x="6" y="15"/>
                      <a:pt x="6" y="11"/>
                      <a:pt x="9" y="9"/>
                    </a:cubicBezTo>
                    <a:cubicBezTo>
                      <a:pt x="13" y="6"/>
                      <a:pt x="17" y="7"/>
                      <a:pt x="20" y="10"/>
                    </a:cubicBezTo>
                    <a:cubicBezTo>
                      <a:pt x="22" y="14"/>
                      <a:pt x="21" y="18"/>
                      <a:pt x="18" y="2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5" name="Freeform 58"/>
              <p:cNvSpPr>
                <a:spLocks noEditPoints="1"/>
              </p:cNvSpPr>
              <p:nvPr/>
            </p:nvSpPr>
            <p:spPr bwMode="auto">
              <a:xfrm>
                <a:off x="5681" y="80"/>
                <a:ext cx="123" cy="93"/>
              </a:xfrm>
              <a:custGeom>
                <a:avLst/>
                <a:gdLst>
                  <a:gd name="T0" fmla="*/ 44 w 52"/>
                  <a:gd name="T1" fmla="*/ 5 h 39"/>
                  <a:gd name="T2" fmla="*/ 10 w 52"/>
                  <a:gd name="T3" fmla="*/ 11 h 39"/>
                  <a:gd name="T4" fmla="*/ 8 w 52"/>
                  <a:gd name="T5" fmla="*/ 35 h 39"/>
                  <a:gd name="T6" fmla="*/ 42 w 52"/>
                  <a:gd name="T7" fmla="*/ 29 h 39"/>
                  <a:gd name="T8" fmla="*/ 44 w 52"/>
                  <a:gd name="T9" fmla="*/ 5 h 39"/>
                  <a:gd name="T10" fmla="*/ 38 w 52"/>
                  <a:gd name="T11" fmla="*/ 25 h 39"/>
                  <a:gd name="T12" fmla="*/ 14 w 52"/>
                  <a:gd name="T13" fmla="*/ 29 h 39"/>
                  <a:gd name="T14" fmla="*/ 15 w 52"/>
                  <a:gd name="T15" fmla="*/ 15 h 39"/>
                  <a:gd name="T16" fmla="*/ 39 w 52"/>
                  <a:gd name="T17" fmla="*/ 11 h 39"/>
                  <a:gd name="T18" fmla="*/ 38 w 52"/>
                  <a:gd name="T19" fmla="*/ 2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39">
                    <a:moveTo>
                      <a:pt x="44" y="5"/>
                    </a:moveTo>
                    <a:cubicBezTo>
                      <a:pt x="36" y="0"/>
                      <a:pt x="20" y="3"/>
                      <a:pt x="10" y="11"/>
                    </a:cubicBezTo>
                    <a:cubicBezTo>
                      <a:pt x="1" y="18"/>
                      <a:pt x="0" y="30"/>
                      <a:pt x="8" y="35"/>
                    </a:cubicBezTo>
                    <a:cubicBezTo>
                      <a:pt x="17" y="39"/>
                      <a:pt x="33" y="37"/>
                      <a:pt x="42" y="29"/>
                    </a:cubicBezTo>
                    <a:cubicBezTo>
                      <a:pt x="51" y="22"/>
                      <a:pt x="52" y="9"/>
                      <a:pt x="44" y="5"/>
                    </a:cubicBezTo>
                    <a:close/>
                    <a:moveTo>
                      <a:pt x="38" y="25"/>
                    </a:moveTo>
                    <a:cubicBezTo>
                      <a:pt x="31" y="30"/>
                      <a:pt x="20" y="32"/>
                      <a:pt x="14" y="29"/>
                    </a:cubicBezTo>
                    <a:cubicBezTo>
                      <a:pt x="7" y="27"/>
                      <a:pt x="8" y="20"/>
                      <a:pt x="15" y="15"/>
                    </a:cubicBezTo>
                    <a:cubicBezTo>
                      <a:pt x="22" y="9"/>
                      <a:pt x="33" y="7"/>
                      <a:pt x="39" y="11"/>
                    </a:cubicBezTo>
                    <a:cubicBezTo>
                      <a:pt x="46" y="14"/>
                      <a:pt x="44" y="19"/>
                      <a:pt x="38" y="2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6" name="Freeform 59"/>
              <p:cNvSpPr>
                <a:spLocks noEditPoints="1"/>
              </p:cNvSpPr>
              <p:nvPr/>
            </p:nvSpPr>
            <p:spPr bwMode="auto">
              <a:xfrm>
                <a:off x="6346" y="2430"/>
                <a:ext cx="57" cy="54"/>
              </a:xfrm>
              <a:custGeom>
                <a:avLst/>
                <a:gdLst>
                  <a:gd name="T0" fmla="*/ 4 w 24"/>
                  <a:gd name="T1" fmla="*/ 18 h 23"/>
                  <a:gd name="T2" fmla="*/ 18 w 24"/>
                  <a:gd name="T3" fmla="*/ 20 h 23"/>
                  <a:gd name="T4" fmla="*/ 20 w 24"/>
                  <a:gd name="T5" fmla="*/ 6 h 23"/>
                  <a:gd name="T6" fmla="*/ 6 w 24"/>
                  <a:gd name="T7" fmla="*/ 3 h 23"/>
                  <a:gd name="T8" fmla="*/ 4 w 24"/>
                  <a:gd name="T9" fmla="*/ 18 h 23"/>
                  <a:gd name="T10" fmla="*/ 9 w 24"/>
                  <a:gd name="T11" fmla="*/ 7 h 23"/>
                  <a:gd name="T12" fmla="*/ 16 w 24"/>
                  <a:gd name="T13" fmla="*/ 8 h 23"/>
                  <a:gd name="T14" fmla="*/ 15 w 24"/>
                  <a:gd name="T15" fmla="*/ 16 h 23"/>
                  <a:gd name="T16" fmla="*/ 8 w 24"/>
                  <a:gd name="T17" fmla="*/ 15 h 23"/>
                  <a:gd name="T18" fmla="*/ 9 w 24"/>
                  <a:gd name="T19"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3">
                    <a:moveTo>
                      <a:pt x="4" y="18"/>
                    </a:moveTo>
                    <a:cubicBezTo>
                      <a:pt x="7" y="22"/>
                      <a:pt x="14" y="23"/>
                      <a:pt x="18" y="20"/>
                    </a:cubicBezTo>
                    <a:cubicBezTo>
                      <a:pt x="23" y="17"/>
                      <a:pt x="24" y="10"/>
                      <a:pt x="20" y="6"/>
                    </a:cubicBezTo>
                    <a:cubicBezTo>
                      <a:pt x="17" y="1"/>
                      <a:pt x="10" y="0"/>
                      <a:pt x="6" y="3"/>
                    </a:cubicBezTo>
                    <a:cubicBezTo>
                      <a:pt x="1" y="6"/>
                      <a:pt x="0" y="13"/>
                      <a:pt x="4" y="18"/>
                    </a:cubicBezTo>
                    <a:close/>
                    <a:moveTo>
                      <a:pt x="9" y="7"/>
                    </a:moveTo>
                    <a:cubicBezTo>
                      <a:pt x="11" y="5"/>
                      <a:pt x="15" y="6"/>
                      <a:pt x="16" y="8"/>
                    </a:cubicBezTo>
                    <a:cubicBezTo>
                      <a:pt x="18" y="11"/>
                      <a:pt x="18" y="14"/>
                      <a:pt x="15" y="16"/>
                    </a:cubicBezTo>
                    <a:cubicBezTo>
                      <a:pt x="13" y="18"/>
                      <a:pt x="9" y="17"/>
                      <a:pt x="8" y="15"/>
                    </a:cubicBezTo>
                    <a:cubicBezTo>
                      <a:pt x="6" y="12"/>
                      <a:pt x="6" y="9"/>
                      <a:pt x="9" y="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7" name="Freeform 60"/>
              <p:cNvSpPr/>
              <p:nvPr/>
            </p:nvSpPr>
            <p:spPr bwMode="auto">
              <a:xfrm>
                <a:off x="3479" y="371"/>
                <a:ext cx="36" cy="45"/>
              </a:xfrm>
              <a:custGeom>
                <a:avLst/>
                <a:gdLst>
                  <a:gd name="T0" fmla="*/ 0 w 36"/>
                  <a:gd name="T1" fmla="*/ 8 h 45"/>
                  <a:gd name="T2" fmla="*/ 29 w 36"/>
                  <a:gd name="T3" fmla="*/ 45 h 45"/>
                  <a:gd name="T4" fmla="*/ 36 w 36"/>
                  <a:gd name="T5" fmla="*/ 41 h 45"/>
                  <a:gd name="T6" fmla="*/ 7 w 36"/>
                  <a:gd name="T7" fmla="*/ 0 h 45"/>
                  <a:gd name="T8" fmla="*/ 0 w 36"/>
                  <a:gd name="T9" fmla="*/ 8 h 45"/>
                </a:gdLst>
                <a:ahLst/>
                <a:cxnLst>
                  <a:cxn ang="0">
                    <a:pos x="T0" y="T1"/>
                  </a:cxn>
                  <a:cxn ang="0">
                    <a:pos x="T2" y="T3"/>
                  </a:cxn>
                  <a:cxn ang="0">
                    <a:pos x="T4" y="T5"/>
                  </a:cxn>
                  <a:cxn ang="0">
                    <a:pos x="T6" y="T7"/>
                  </a:cxn>
                  <a:cxn ang="0">
                    <a:pos x="T8" y="T9"/>
                  </a:cxn>
                </a:cxnLst>
                <a:rect l="0" t="0" r="r" b="b"/>
                <a:pathLst>
                  <a:path w="36" h="45">
                    <a:moveTo>
                      <a:pt x="0" y="8"/>
                    </a:moveTo>
                    <a:lnTo>
                      <a:pt x="29" y="45"/>
                    </a:lnTo>
                    <a:lnTo>
                      <a:pt x="36" y="41"/>
                    </a:lnTo>
                    <a:lnTo>
                      <a:pt x="7" y="0"/>
                    </a:lnTo>
                    <a:lnTo>
                      <a:pt x="0" y="8"/>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8" name="Freeform 61"/>
              <p:cNvSpPr>
                <a:spLocks noEditPoints="1"/>
              </p:cNvSpPr>
              <p:nvPr/>
            </p:nvSpPr>
            <p:spPr bwMode="auto">
              <a:xfrm>
                <a:off x="3120" y="3288"/>
                <a:ext cx="184" cy="183"/>
              </a:xfrm>
              <a:custGeom>
                <a:avLst/>
                <a:gdLst>
                  <a:gd name="T0" fmla="*/ 42 w 184"/>
                  <a:gd name="T1" fmla="*/ 183 h 183"/>
                  <a:gd name="T2" fmla="*/ 184 w 184"/>
                  <a:gd name="T3" fmla="*/ 43 h 183"/>
                  <a:gd name="T4" fmla="*/ 0 w 184"/>
                  <a:gd name="T5" fmla="*/ 0 h 183"/>
                  <a:gd name="T6" fmla="*/ 42 w 184"/>
                  <a:gd name="T7" fmla="*/ 183 h 183"/>
                  <a:gd name="T8" fmla="*/ 49 w 184"/>
                  <a:gd name="T9" fmla="*/ 159 h 183"/>
                  <a:gd name="T10" fmla="*/ 14 w 184"/>
                  <a:gd name="T11" fmla="*/ 22 h 183"/>
                  <a:gd name="T12" fmla="*/ 156 w 184"/>
                  <a:gd name="T13" fmla="*/ 52 h 183"/>
                  <a:gd name="T14" fmla="*/ 49 w 184"/>
                  <a:gd name="T15" fmla="*/ 159 h 1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4" h="183">
                    <a:moveTo>
                      <a:pt x="42" y="183"/>
                    </a:moveTo>
                    <a:lnTo>
                      <a:pt x="184" y="43"/>
                    </a:lnTo>
                    <a:lnTo>
                      <a:pt x="0" y="0"/>
                    </a:lnTo>
                    <a:lnTo>
                      <a:pt x="42" y="183"/>
                    </a:lnTo>
                    <a:close/>
                    <a:moveTo>
                      <a:pt x="49" y="159"/>
                    </a:moveTo>
                    <a:lnTo>
                      <a:pt x="14" y="22"/>
                    </a:lnTo>
                    <a:lnTo>
                      <a:pt x="156" y="52"/>
                    </a:lnTo>
                    <a:lnTo>
                      <a:pt x="49" y="159"/>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9" name="Freeform 62"/>
              <p:cNvSpPr/>
              <p:nvPr/>
            </p:nvSpPr>
            <p:spPr bwMode="auto">
              <a:xfrm>
                <a:off x="3418" y="203"/>
                <a:ext cx="23" cy="60"/>
              </a:xfrm>
              <a:custGeom>
                <a:avLst/>
                <a:gdLst>
                  <a:gd name="T0" fmla="*/ 10 w 10"/>
                  <a:gd name="T1" fmla="*/ 2 h 25"/>
                  <a:gd name="T2" fmla="*/ 7 w 10"/>
                  <a:gd name="T3" fmla="*/ 0 h 25"/>
                  <a:gd name="T4" fmla="*/ 3 w 10"/>
                  <a:gd name="T5" fmla="*/ 25 h 25"/>
                  <a:gd name="T6" fmla="*/ 7 w 10"/>
                  <a:gd name="T7" fmla="*/ 24 h 25"/>
                  <a:gd name="T8" fmla="*/ 10 w 10"/>
                  <a:gd name="T9" fmla="*/ 2 h 25"/>
                </a:gdLst>
                <a:ahLst/>
                <a:cxnLst>
                  <a:cxn ang="0">
                    <a:pos x="T0" y="T1"/>
                  </a:cxn>
                  <a:cxn ang="0">
                    <a:pos x="T2" y="T3"/>
                  </a:cxn>
                  <a:cxn ang="0">
                    <a:pos x="T4" y="T5"/>
                  </a:cxn>
                  <a:cxn ang="0">
                    <a:pos x="T6" y="T7"/>
                  </a:cxn>
                  <a:cxn ang="0">
                    <a:pos x="T8" y="T9"/>
                  </a:cxn>
                </a:cxnLst>
                <a:rect l="0" t="0" r="r" b="b"/>
                <a:pathLst>
                  <a:path w="10" h="25">
                    <a:moveTo>
                      <a:pt x="10" y="2"/>
                    </a:moveTo>
                    <a:cubicBezTo>
                      <a:pt x="7" y="0"/>
                      <a:pt x="7" y="0"/>
                      <a:pt x="7" y="0"/>
                    </a:cubicBezTo>
                    <a:cubicBezTo>
                      <a:pt x="3" y="4"/>
                      <a:pt x="0" y="18"/>
                      <a:pt x="3" y="25"/>
                    </a:cubicBezTo>
                    <a:cubicBezTo>
                      <a:pt x="7" y="24"/>
                      <a:pt x="7" y="24"/>
                      <a:pt x="7" y="24"/>
                    </a:cubicBezTo>
                    <a:cubicBezTo>
                      <a:pt x="5" y="15"/>
                      <a:pt x="8" y="5"/>
                      <a:pt x="10" y="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0" name="Freeform 63"/>
              <p:cNvSpPr>
                <a:spLocks noEditPoints="1"/>
              </p:cNvSpPr>
              <p:nvPr/>
            </p:nvSpPr>
            <p:spPr bwMode="auto">
              <a:xfrm>
                <a:off x="6355" y="2354"/>
                <a:ext cx="45" cy="52"/>
              </a:xfrm>
              <a:custGeom>
                <a:avLst/>
                <a:gdLst>
                  <a:gd name="T0" fmla="*/ 5 w 19"/>
                  <a:gd name="T1" fmla="*/ 3 h 22"/>
                  <a:gd name="T2" fmla="*/ 3 w 19"/>
                  <a:gd name="T3" fmla="*/ 17 h 22"/>
                  <a:gd name="T4" fmla="*/ 16 w 19"/>
                  <a:gd name="T5" fmla="*/ 19 h 22"/>
                  <a:gd name="T6" fmla="*/ 19 w 19"/>
                  <a:gd name="T7" fmla="*/ 16 h 22"/>
                  <a:gd name="T8" fmla="*/ 19 w 19"/>
                  <a:gd name="T9" fmla="*/ 6 h 22"/>
                  <a:gd name="T10" fmla="*/ 18 w 19"/>
                  <a:gd name="T11" fmla="*/ 5 h 22"/>
                  <a:gd name="T12" fmla="*/ 5 w 19"/>
                  <a:gd name="T13" fmla="*/ 3 h 22"/>
                  <a:gd name="T14" fmla="*/ 13 w 19"/>
                  <a:gd name="T15" fmla="*/ 14 h 22"/>
                  <a:gd name="T16" fmla="*/ 6 w 19"/>
                  <a:gd name="T17" fmla="*/ 13 h 22"/>
                  <a:gd name="T18" fmla="*/ 7 w 19"/>
                  <a:gd name="T19" fmla="*/ 7 h 22"/>
                  <a:gd name="T20" fmla="*/ 14 w 19"/>
                  <a:gd name="T21" fmla="*/ 8 h 22"/>
                  <a:gd name="T22" fmla="*/ 13 w 19"/>
                  <a:gd name="T23"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2">
                    <a:moveTo>
                      <a:pt x="5" y="3"/>
                    </a:moveTo>
                    <a:cubicBezTo>
                      <a:pt x="0" y="6"/>
                      <a:pt x="0" y="12"/>
                      <a:pt x="3" y="17"/>
                    </a:cubicBezTo>
                    <a:cubicBezTo>
                      <a:pt x="6" y="21"/>
                      <a:pt x="12" y="22"/>
                      <a:pt x="16" y="19"/>
                    </a:cubicBezTo>
                    <a:cubicBezTo>
                      <a:pt x="17" y="18"/>
                      <a:pt x="18" y="17"/>
                      <a:pt x="19" y="16"/>
                    </a:cubicBezTo>
                    <a:cubicBezTo>
                      <a:pt x="19" y="6"/>
                      <a:pt x="19" y="6"/>
                      <a:pt x="19" y="6"/>
                    </a:cubicBezTo>
                    <a:cubicBezTo>
                      <a:pt x="18" y="5"/>
                      <a:pt x="18" y="5"/>
                      <a:pt x="18" y="5"/>
                    </a:cubicBezTo>
                    <a:cubicBezTo>
                      <a:pt x="15" y="1"/>
                      <a:pt x="9" y="0"/>
                      <a:pt x="5" y="3"/>
                    </a:cubicBezTo>
                    <a:close/>
                    <a:moveTo>
                      <a:pt x="13" y="14"/>
                    </a:moveTo>
                    <a:cubicBezTo>
                      <a:pt x="11" y="16"/>
                      <a:pt x="8" y="15"/>
                      <a:pt x="6" y="13"/>
                    </a:cubicBezTo>
                    <a:cubicBezTo>
                      <a:pt x="5" y="11"/>
                      <a:pt x="5" y="8"/>
                      <a:pt x="7" y="7"/>
                    </a:cubicBezTo>
                    <a:cubicBezTo>
                      <a:pt x="9" y="5"/>
                      <a:pt x="12" y="6"/>
                      <a:pt x="14" y="8"/>
                    </a:cubicBezTo>
                    <a:cubicBezTo>
                      <a:pt x="15" y="10"/>
                      <a:pt x="15" y="13"/>
                      <a:pt x="13" y="1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1" name="Freeform 64"/>
              <p:cNvSpPr>
                <a:spLocks noEditPoints="1"/>
              </p:cNvSpPr>
              <p:nvPr/>
            </p:nvSpPr>
            <p:spPr bwMode="auto">
              <a:xfrm>
                <a:off x="6213" y="2184"/>
                <a:ext cx="55" cy="56"/>
              </a:xfrm>
              <a:custGeom>
                <a:avLst/>
                <a:gdLst>
                  <a:gd name="T0" fmla="*/ 5 w 23"/>
                  <a:gd name="T1" fmla="*/ 3 h 24"/>
                  <a:gd name="T2" fmla="*/ 3 w 23"/>
                  <a:gd name="T3" fmla="*/ 18 h 24"/>
                  <a:gd name="T4" fmla="*/ 18 w 23"/>
                  <a:gd name="T5" fmla="*/ 20 h 24"/>
                  <a:gd name="T6" fmla="*/ 20 w 23"/>
                  <a:gd name="T7" fmla="*/ 6 h 24"/>
                  <a:gd name="T8" fmla="*/ 5 w 23"/>
                  <a:gd name="T9" fmla="*/ 3 h 24"/>
                  <a:gd name="T10" fmla="*/ 14 w 23"/>
                  <a:gd name="T11" fmla="*/ 15 h 24"/>
                  <a:gd name="T12" fmla="*/ 6 w 23"/>
                  <a:gd name="T13" fmla="*/ 14 h 24"/>
                  <a:gd name="T14" fmla="*/ 7 w 23"/>
                  <a:gd name="T15" fmla="*/ 7 h 24"/>
                  <a:gd name="T16" fmla="*/ 15 w 23"/>
                  <a:gd name="T17" fmla="*/ 8 h 24"/>
                  <a:gd name="T18" fmla="*/ 14 w 23"/>
                  <a:gd name="T19"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5" y="3"/>
                    </a:moveTo>
                    <a:cubicBezTo>
                      <a:pt x="0" y="7"/>
                      <a:pt x="0" y="13"/>
                      <a:pt x="3" y="18"/>
                    </a:cubicBezTo>
                    <a:cubicBezTo>
                      <a:pt x="7" y="23"/>
                      <a:pt x="13" y="24"/>
                      <a:pt x="18" y="20"/>
                    </a:cubicBezTo>
                    <a:cubicBezTo>
                      <a:pt x="22" y="17"/>
                      <a:pt x="23" y="10"/>
                      <a:pt x="20" y="6"/>
                    </a:cubicBezTo>
                    <a:cubicBezTo>
                      <a:pt x="16" y="1"/>
                      <a:pt x="10" y="0"/>
                      <a:pt x="5" y="3"/>
                    </a:cubicBezTo>
                    <a:close/>
                    <a:moveTo>
                      <a:pt x="14" y="15"/>
                    </a:moveTo>
                    <a:cubicBezTo>
                      <a:pt x="11" y="17"/>
                      <a:pt x="8" y="16"/>
                      <a:pt x="6" y="14"/>
                    </a:cubicBezTo>
                    <a:cubicBezTo>
                      <a:pt x="4" y="12"/>
                      <a:pt x="4" y="9"/>
                      <a:pt x="7" y="7"/>
                    </a:cubicBezTo>
                    <a:cubicBezTo>
                      <a:pt x="10" y="5"/>
                      <a:pt x="13" y="6"/>
                      <a:pt x="15" y="8"/>
                    </a:cubicBezTo>
                    <a:cubicBezTo>
                      <a:pt x="17" y="10"/>
                      <a:pt x="17" y="14"/>
                      <a:pt x="14" y="1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2" name="Freeform 65"/>
              <p:cNvSpPr>
                <a:spLocks noEditPoints="1"/>
              </p:cNvSpPr>
              <p:nvPr/>
            </p:nvSpPr>
            <p:spPr bwMode="auto">
              <a:xfrm>
                <a:off x="6334" y="2278"/>
                <a:ext cx="57" cy="57"/>
              </a:xfrm>
              <a:custGeom>
                <a:avLst/>
                <a:gdLst>
                  <a:gd name="T0" fmla="*/ 6 w 24"/>
                  <a:gd name="T1" fmla="*/ 4 h 24"/>
                  <a:gd name="T2" fmla="*/ 4 w 24"/>
                  <a:gd name="T3" fmla="*/ 18 h 24"/>
                  <a:gd name="T4" fmla="*/ 18 w 24"/>
                  <a:gd name="T5" fmla="*/ 20 h 24"/>
                  <a:gd name="T6" fmla="*/ 20 w 24"/>
                  <a:gd name="T7" fmla="*/ 6 h 24"/>
                  <a:gd name="T8" fmla="*/ 6 w 24"/>
                  <a:gd name="T9" fmla="*/ 4 h 24"/>
                  <a:gd name="T10" fmla="*/ 15 w 24"/>
                  <a:gd name="T11" fmla="*/ 15 h 24"/>
                  <a:gd name="T12" fmla="*/ 9 w 24"/>
                  <a:gd name="T13" fmla="*/ 14 h 24"/>
                  <a:gd name="T14" fmla="*/ 10 w 24"/>
                  <a:gd name="T15" fmla="*/ 8 h 24"/>
                  <a:gd name="T16" fmla="*/ 16 w 24"/>
                  <a:gd name="T17" fmla="*/ 9 h 24"/>
                  <a:gd name="T18" fmla="*/ 15 w 24"/>
                  <a:gd name="T19"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6" y="4"/>
                    </a:moveTo>
                    <a:cubicBezTo>
                      <a:pt x="1" y="7"/>
                      <a:pt x="0" y="13"/>
                      <a:pt x="4" y="18"/>
                    </a:cubicBezTo>
                    <a:cubicBezTo>
                      <a:pt x="7" y="22"/>
                      <a:pt x="14" y="24"/>
                      <a:pt x="18" y="20"/>
                    </a:cubicBezTo>
                    <a:cubicBezTo>
                      <a:pt x="23" y="17"/>
                      <a:pt x="24" y="11"/>
                      <a:pt x="20" y="6"/>
                    </a:cubicBezTo>
                    <a:cubicBezTo>
                      <a:pt x="17" y="1"/>
                      <a:pt x="10" y="0"/>
                      <a:pt x="6" y="4"/>
                    </a:cubicBezTo>
                    <a:close/>
                    <a:moveTo>
                      <a:pt x="15" y="15"/>
                    </a:moveTo>
                    <a:cubicBezTo>
                      <a:pt x="13" y="17"/>
                      <a:pt x="10" y="16"/>
                      <a:pt x="9" y="14"/>
                    </a:cubicBezTo>
                    <a:cubicBezTo>
                      <a:pt x="7" y="12"/>
                      <a:pt x="7" y="9"/>
                      <a:pt x="10" y="8"/>
                    </a:cubicBezTo>
                    <a:cubicBezTo>
                      <a:pt x="12" y="6"/>
                      <a:pt x="15" y="7"/>
                      <a:pt x="16" y="9"/>
                    </a:cubicBezTo>
                    <a:cubicBezTo>
                      <a:pt x="18" y="11"/>
                      <a:pt x="17" y="14"/>
                      <a:pt x="15" y="1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3" name="Freeform 66"/>
              <p:cNvSpPr>
                <a:spLocks noEditPoints="1"/>
              </p:cNvSpPr>
              <p:nvPr/>
            </p:nvSpPr>
            <p:spPr bwMode="auto">
              <a:xfrm>
                <a:off x="6284" y="2214"/>
                <a:ext cx="57" cy="57"/>
              </a:xfrm>
              <a:custGeom>
                <a:avLst/>
                <a:gdLst>
                  <a:gd name="T0" fmla="*/ 6 w 24"/>
                  <a:gd name="T1" fmla="*/ 4 h 24"/>
                  <a:gd name="T2" fmla="*/ 3 w 24"/>
                  <a:gd name="T3" fmla="*/ 18 h 24"/>
                  <a:gd name="T4" fmla="*/ 18 w 24"/>
                  <a:gd name="T5" fmla="*/ 21 h 24"/>
                  <a:gd name="T6" fmla="*/ 20 w 24"/>
                  <a:gd name="T7" fmla="*/ 6 h 24"/>
                  <a:gd name="T8" fmla="*/ 6 w 24"/>
                  <a:gd name="T9" fmla="*/ 4 h 24"/>
                  <a:gd name="T10" fmla="*/ 14 w 24"/>
                  <a:gd name="T11" fmla="*/ 16 h 24"/>
                  <a:gd name="T12" fmla="*/ 7 w 24"/>
                  <a:gd name="T13" fmla="*/ 15 h 24"/>
                  <a:gd name="T14" fmla="*/ 8 w 24"/>
                  <a:gd name="T15" fmla="*/ 7 h 24"/>
                  <a:gd name="T16" fmla="*/ 16 w 24"/>
                  <a:gd name="T17" fmla="*/ 9 h 24"/>
                  <a:gd name="T18" fmla="*/ 14 w 24"/>
                  <a:gd name="T19"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6" y="4"/>
                    </a:moveTo>
                    <a:cubicBezTo>
                      <a:pt x="1" y="7"/>
                      <a:pt x="0" y="13"/>
                      <a:pt x="3" y="18"/>
                    </a:cubicBezTo>
                    <a:cubicBezTo>
                      <a:pt x="7" y="23"/>
                      <a:pt x="14" y="24"/>
                      <a:pt x="18" y="21"/>
                    </a:cubicBezTo>
                    <a:cubicBezTo>
                      <a:pt x="23" y="17"/>
                      <a:pt x="24" y="11"/>
                      <a:pt x="20" y="6"/>
                    </a:cubicBezTo>
                    <a:cubicBezTo>
                      <a:pt x="17" y="1"/>
                      <a:pt x="10" y="0"/>
                      <a:pt x="6" y="4"/>
                    </a:cubicBezTo>
                    <a:close/>
                    <a:moveTo>
                      <a:pt x="14" y="16"/>
                    </a:moveTo>
                    <a:cubicBezTo>
                      <a:pt x="12" y="18"/>
                      <a:pt x="9" y="17"/>
                      <a:pt x="7" y="15"/>
                    </a:cubicBezTo>
                    <a:cubicBezTo>
                      <a:pt x="5" y="12"/>
                      <a:pt x="6" y="9"/>
                      <a:pt x="8" y="7"/>
                    </a:cubicBezTo>
                    <a:cubicBezTo>
                      <a:pt x="10" y="6"/>
                      <a:pt x="14" y="6"/>
                      <a:pt x="16" y="9"/>
                    </a:cubicBezTo>
                    <a:cubicBezTo>
                      <a:pt x="17" y="11"/>
                      <a:pt x="17" y="14"/>
                      <a:pt x="14" y="16"/>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4" name="Freeform 67"/>
              <p:cNvSpPr/>
              <p:nvPr/>
            </p:nvSpPr>
            <p:spPr bwMode="auto">
              <a:xfrm>
                <a:off x="3893" y="140"/>
                <a:ext cx="47" cy="49"/>
              </a:xfrm>
              <a:custGeom>
                <a:avLst/>
                <a:gdLst>
                  <a:gd name="T0" fmla="*/ 0 w 20"/>
                  <a:gd name="T1" fmla="*/ 17 h 21"/>
                  <a:gd name="T2" fmla="*/ 2 w 20"/>
                  <a:gd name="T3" fmla="*/ 21 h 21"/>
                  <a:gd name="T4" fmla="*/ 20 w 20"/>
                  <a:gd name="T5" fmla="*/ 2 h 21"/>
                  <a:gd name="T6" fmla="*/ 16 w 20"/>
                  <a:gd name="T7" fmla="*/ 0 h 21"/>
                  <a:gd name="T8" fmla="*/ 0 w 20"/>
                  <a:gd name="T9" fmla="*/ 17 h 21"/>
                </a:gdLst>
                <a:ahLst/>
                <a:cxnLst>
                  <a:cxn ang="0">
                    <a:pos x="T0" y="T1"/>
                  </a:cxn>
                  <a:cxn ang="0">
                    <a:pos x="T2" y="T3"/>
                  </a:cxn>
                  <a:cxn ang="0">
                    <a:pos x="T4" y="T5"/>
                  </a:cxn>
                  <a:cxn ang="0">
                    <a:pos x="T6" y="T7"/>
                  </a:cxn>
                  <a:cxn ang="0">
                    <a:pos x="T8" y="T9"/>
                  </a:cxn>
                </a:cxnLst>
                <a:rect l="0" t="0" r="r" b="b"/>
                <a:pathLst>
                  <a:path w="20" h="21">
                    <a:moveTo>
                      <a:pt x="0" y="17"/>
                    </a:moveTo>
                    <a:cubicBezTo>
                      <a:pt x="2" y="21"/>
                      <a:pt x="2" y="21"/>
                      <a:pt x="2" y="21"/>
                    </a:cubicBezTo>
                    <a:cubicBezTo>
                      <a:pt x="9" y="16"/>
                      <a:pt x="17" y="7"/>
                      <a:pt x="20" y="2"/>
                    </a:cubicBezTo>
                    <a:cubicBezTo>
                      <a:pt x="16" y="0"/>
                      <a:pt x="16" y="0"/>
                      <a:pt x="16" y="0"/>
                    </a:cubicBezTo>
                    <a:cubicBezTo>
                      <a:pt x="12" y="6"/>
                      <a:pt x="3" y="15"/>
                      <a:pt x="0" y="1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5" name="Freeform 68"/>
              <p:cNvSpPr/>
              <p:nvPr/>
            </p:nvSpPr>
            <p:spPr bwMode="auto">
              <a:xfrm>
                <a:off x="3536" y="424"/>
                <a:ext cx="71" cy="33"/>
              </a:xfrm>
              <a:custGeom>
                <a:avLst/>
                <a:gdLst>
                  <a:gd name="T0" fmla="*/ 2 w 30"/>
                  <a:gd name="T1" fmla="*/ 3 h 14"/>
                  <a:gd name="T2" fmla="*/ 0 w 30"/>
                  <a:gd name="T3" fmla="*/ 5 h 14"/>
                  <a:gd name="T4" fmla="*/ 30 w 30"/>
                  <a:gd name="T5" fmla="*/ 4 h 14"/>
                  <a:gd name="T6" fmla="*/ 28 w 30"/>
                  <a:gd name="T7" fmla="*/ 0 h 14"/>
                  <a:gd name="T8" fmla="*/ 2 w 30"/>
                  <a:gd name="T9" fmla="*/ 3 h 14"/>
                </a:gdLst>
                <a:ahLst/>
                <a:cxnLst>
                  <a:cxn ang="0">
                    <a:pos x="T0" y="T1"/>
                  </a:cxn>
                  <a:cxn ang="0">
                    <a:pos x="T2" y="T3"/>
                  </a:cxn>
                  <a:cxn ang="0">
                    <a:pos x="T4" y="T5"/>
                  </a:cxn>
                  <a:cxn ang="0">
                    <a:pos x="T6" y="T7"/>
                  </a:cxn>
                  <a:cxn ang="0">
                    <a:pos x="T8" y="T9"/>
                  </a:cxn>
                </a:cxnLst>
                <a:rect l="0" t="0" r="r" b="b"/>
                <a:pathLst>
                  <a:path w="30" h="14">
                    <a:moveTo>
                      <a:pt x="2" y="3"/>
                    </a:moveTo>
                    <a:cubicBezTo>
                      <a:pt x="0" y="5"/>
                      <a:pt x="0" y="5"/>
                      <a:pt x="0" y="5"/>
                    </a:cubicBezTo>
                    <a:cubicBezTo>
                      <a:pt x="8" y="14"/>
                      <a:pt x="25" y="10"/>
                      <a:pt x="30" y="4"/>
                    </a:cubicBezTo>
                    <a:cubicBezTo>
                      <a:pt x="28" y="0"/>
                      <a:pt x="28" y="0"/>
                      <a:pt x="28" y="0"/>
                    </a:cubicBezTo>
                    <a:cubicBezTo>
                      <a:pt x="22" y="6"/>
                      <a:pt x="7" y="7"/>
                      <a:pt x="2" y="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6" name="Freeform 69"/>
              <p:cNvSpPr>
                <a:spLocks noEditPoints="1"/>
              </p:cNvSpPr>
              <p:nvPr/>
            </p:nvSpPr>
            <p:spPr bwMode="auto">
              <a:xfrm>
                <a:off x="5052" y="2236"/>
                <a:ext cx="71" cy="66"/>
              </a:xfrm>
              <a:custGeom>
                <a:avLst/>
                <a:gdLst>
                  <a:gd name="T0" fmla="*/ 64 w 71"/>
                  <a:gd name="T1" fmla="*/ 23 h 66"/>
                  <a:gd name="T2" fmla="*/ 0 w 71"/>
                  <a:gd name="T3" fmla="*/ 0 h 66"/>
                  <a:gd name="T4" fmla="*/ 2 w 71"/>
                  <a:gd name="T5" fmla="*/ 45 h 66"/>
                  <a:gd name="T6" fmla="*/ 71 w 71"/>
                  <a:gd name="T7" fmla="*/ 66 h 66"/>
                  <a:gd name="T8" fmla="*/ 66 w 71"/>
                  <a:gd name="T9" fmla="*/ 26 h 66"/>
                  <a:gd name="T10" fmla="*/ 64 w 71"/>
                  <a:gd name="T11" fmla="*/ 23 h 66"/>
                  <a:gd name="T12" fmla="*/ 12 w 71"/>
                  <a:gd name="T13" fmla="*/ 35 h 66"/>
                  <a:gd name="T14" fmla="*/ 10 w 71"/>
                  <a:gd name="T15" fmla="*/ 14 h 66"/>
                  <a:gd name="T16" fmla="*/ 57 w 71"/>
                  <a:gd name="T17" fmla="*/ 30 h 66"/>
                  <a:gd name="T18" fmla="*/ 59 w 71"/>
                  <a:gd name="T19" fmla="*/ 52 h 66"/>
                  <a:gd name="T20" fmla="*/ 12 w 71"/>
                  <a:gd name="T21" fmla="*/ 3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66">
                    <a:moveTo>
                      <a:pt x="64" y="23"/>
                    </a:moveTo>
                    <a:lnTo>
                      <a:pt x="0" y="0"/>
                    </a:lnTo>
                    <a:lnTo>
                      <a:pt x="2" y="45"/>
                    </a:lnTo>
                    <a:lnTo>
                      <a:pt x="71" y="66"/>
                    </a:lnTo>
                    <a:lnTo>
                      <a:pt x="66" y="26"/>
                    </a:lnTo>
                    <a:lnTo>
                      <a:pt x="64" y="23"/>
                    </a:lnTo>
                    <a:close/>
                    <a:moveTo>
                      <a:pt x="12" y="35"/>
                    </a:moveTo>
                    <a:lnTo>
                      <a:pt x="10" y="14"/>
                    </a:lnTo>
                    <a:lnTo>
                      <a:pt x="57" y="30"/>
                    </a:lnTo>
                    <a:lnTo>
                      <a:pt x="59" y="52"/>
                    </a:lnTo>
                    <a:lnTo>
                      <a:pt x="12" y="35"/>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7" name="Freeform 70"/>
              <p:cNvSpPr/>
              <p:nvPr/>
            </p:nvSpPr>
            <p:spPr bwMode="auto">
              <a:xfrm>
                <a:off x="3907" y="52"/>
                <a:ext cx="38" cy="62"/>
              </a:xfrm>
              <a:custGeom>
                <a:avLst/>
                <a:gdLst>
                  <a:gd name="T0" fmla="*/ 16 w 16"/>
                  <a:gd name="T1" fmla="*/ 25 h 26"/>
                  <a:gd name="T2" fmla="*/ 3 w 16"/>
                  <a:gd name="T3" fmla="*/ 0 h 26"/>
                  <a:gd name="T4" fmla="*/ 0 w 16"/>
                  <a:gd name="T5" fmla="*/ 3 h 26"/>
                  <a:gd name="T6" fmla="*/ 12 w 16"/>
                  <a:gd name="T7" fmla="*/ 26 h 26"/>
                  <a:gd name="T8" fmla="*/ 16 w 16"/>
                  <a:gd name="T9" fmla="*/ 25 h 26"/>
                </a:gdLst>
                <a:ahLst/>
                <a:cxnLst>
                  <a:cxn ang="0">
                    <a:pos x="T0" y="T1"/>
                  </a:cxn>
                  <a:cxn ang="0">
                    <a:pos x="T2" y="T3"/>
                  </a:cxn>
                  <a:cxn ang="0">
                    <a:pos x="T4" y="T5"/>
                  </a:cxn>
                  <a:cxn ang="0">
                    <a:pos x="T6" y="T7"/>
                  </a:cxn>
                  <a:cxn ang="0">
                    <a:pos x="T8" y="T9"/>
                  </a:cxn>
                </a:cxnLst>
                <a:rect l="0" t="0" r="r" b="b"/>
                <a:pathLst>
                  <a:path w="16" h="26">
                    <a:moveTo>
                      <a:pt x="16" y="25"/>
                    </a:moveTo>
                    <a:cubicBezTo>
                      <a:pt x="16" y="16"/>
                      <a:pt x="10" y="3"/>
                      <a:pt x="3" y="0"/>
                    </a:cubicBezTo>
                    <a:cubicBezTo>
                      <a:pt x="0" y="3"/>
                      <a:pt x="0" y="3"/>
                      <a:pt x="0" y="3"/>
                    </a:cubicBezTo>
                    <a:cubicBezTo>
                      <a:pt x="7" y="9"/>
                      <a:pt x="11" y="21"/>
                      <a:pt x="12" y="26"/>
                    </a:cubicBezTo>
                    <a:lnTo>
                      <a:pt x="16" y="25"/>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8" name="Freeform 71"/>
              <p:cNvSpPr/>
              <p:nvPr/>
            </p:nvSpPr>
            <p:spPr bwMode="auto">
              <a:xfrm>
                <a:off x="3815" y="-35"/>
                <a:ext cx="21" cy="11"/>
              </a:xfrm>
              <a:custGeom>
                <a:avLst/>
                <a:gdLst>
                  <a:gd name="T0" fmla="*/ 9 w 9"/>
                  <a:gd name="T1" fmla="*/ 2 h 5"/>
                  <a:gd name="T2" fmla="*/ 7 w 9"/>
                  <a:gd name="T3" fmla="*/ 0 h 5"/>
                  <a:gd name="T4" fmla="*/ 0 w 9"/>
                  <a:gd name="T5" fmla="*/ 0 h 5"/>
                  <a:gd name="T6" fmla="*/ 6 w 9"/>
                  <a:gd name="T7" fmla="*/ 5 h 5"/>
                  <a:gd name="T8" fmla="*/ 9 w 9"/>
                  <a:gd name="T9" fmla="*/ 2 h 5"/>
                </a:gdLst>
                <a:ahLst/>
                <a:cxnLst>
                  <a:cxn ang="0">
                    <a:pos x="T0" y="T1"/>
                  </a:cxn>
                  <a:cxn ang="0">
                    <a:pos x="T2" y="T3"/>
                  </a:cxn>
                  <a:cxn ang="0">
                    <a:pos x="T4" y="T5"/>
                  </a:cxn>
                  <a:cxn ang="0">
                    <a:pos x="T6" y="T7"/>
                  </a:cxn>
                  <a:cxn ang="0">
                    <a:pos x="T8" y="T9"/>
                  </a:cxn>
                </a:cxnLst>
                <a:rect l="0" t="0" r="r" b="b"/>
                <a:pathLst>
                  <a:path w="9" h="5">
                    <a:moveTo>
                      <a:pt x="9" y="2"/>
                    </a:moveTo>
                    <a:cubicBezTo>
                      <a:pt x="8" y="1"/>
                      <a:pt x="8" y="0"/>
                      <a:pt x="7" y="0"/>
                    </a:cubicBezTo>
                    <a:cubicBezTo>
                      <a:pt x="0" y="0"/>
                      <a:pt x="0" y="0"/>
                      <a:pt x="0" y="0"/>
                    </a:cubicBezTo>
                    <a:cubicBezTo>
                      <a:pt x="3" y="2"/>
                      <a:pt x="5" y="3"/>
                      <a:pt x="6" y="5"/>
                    </a:cubicBezTo>
                    <a:lnTo>
                      <a:pt x="9" y="2"/>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9" name="Freeform 72"/>
              <p:cNvSpPr/>
              <p:nvPr/>
            </p:nvSpPr>
            <p:spPr bwMode="auto">
              <a:xfrm>
                <a:off x="3706" y="308"/>
                <a:ext cx="45" cy="40"/>
              </a:xfrm>
              <a:custGeom>
                <a:avLst/>
                <a:gdLst>
                  <a:gd name="T0" fmla="*/ 0 w 45"/>
                  <a:gd name="T1" fmla="*/ 30 h 40"/>
                  <a:gd name="T2" fmla="*/ 7 w 45"/>
                  <a:gd name="T3" fmla="*/ 40 h 40"/>
                  <a:gd name="T4" fmla="*/ 45 w 45"/>
                  <a:gd name="T5" fmla="*/ 7 h 40"/>
                  <a:gd name="T6" fmla="*/ 38 w 45"/>
                  <a:gd name="T7" fmla="*/ 0 h 40"/>
                  <a:gd name="T8" fmla="*/ 0 w 45"/>
                  <a:gd name="T9" fmla="*/ 30 h 40"/>
                </a:gdLst>
                <a:ahLst/>
                <a:cxnLst>
                  <a:cxn ang="0">
                    <a:pos x="T0" y="T1"/>
                  </a:cxn>
                  <a:cxn ang="0">
                    <a:pos x="T2" y="T3"/>
                  </a:cxn>
                  <a:cxn ang="0">
                    <a:pos x="T4" y="T5"/>
                  </a:cxn>
                  <a:cxn ang="0">
                    <a:pos x="T6" y="T7"/>
                  </a:cxn>
                  <a:cxn ang="0">
                    <a:pos x="T8" y="T9"/>
                  </a:cxn>
                </a:cxnLst>
                <a:rect l="0" t="0" r="r" b="b"/>
                <a:pathLst>
                  <a:path w="45" h="40">
                    <a:moveTo>
                      <a:pt x="0" y="30"/>
                    </a:moveTo>
                    <a:lnTo>
                      <a:pt x="7" y="40"/>
                    </a:lnTo>
                    <a:lnTo>
                      <a:pt x="45" y="7"/>
                    </a:lnTo>
                    <a:lnTo>
                      <a:pt x="38" y="0"/>
                    </a:lnTo>
                    <a:lnTo>
                      <a:pt x="0" y="3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0" name="Freeform 73"/>
              <p:cNvSpPr/>
              <p:nvPr/>
            </p:nvSpPr>
            <p:spPr bwMode="auto">
              <a:xfrm>
                <a:off x="3635" y="362"/>
                <a:ext cx="52" cy="47"/>
              </a:xfrm>
              <a:custGeom>
                <a:avLst/>
                <a:gdLst>
                  <a:gd name="T0" fmla="*/ 0 w 52"/>
                  <a:gd name="T1" fmla="*/ 40 h 47"/>
                  <a:gd name="T2" fmla="*/ 7 w 52"/>
                  <a:gd name="T3" fmla="*/ 47 h 47"/>
                  <a:gd name="T4" fmla="*/ 52 w 52"/>
                  <a:gd name="T5" fmla="*/ 7 h 47"/>
                  <a:gd name="T6" fmla="*/ 45 w 52"/>
                  <a:gd name="T7" fmla="*/ 0 h 47"/>
                  <a:gd name="T8" fmla="*/ 0 w 52"/>
                  <a:gd name="T9" fmla="*/ 40 h 47"/>
                </a:gdLst>
                <a:ahLst/>
                <a:cxnLst>
                  <a:cxn ang="0">
                    <a:pos x="T0" y="T1"/>
                  </a:cxn>
                  <a:cxn ang="0">
                    <a:pos x="T2" y="T3"/>
                  </a:cxn>
                  <a:cxn ang="0">
                    <a:pos x="T4" y="T5"/>
                  </a:cxn>
                  <a:cxn ang="0">
                    <a:pos x="T6" y="T7"/>
                  </a:cxn>
                  <a:cxn ang="0">
                    <a:pos x="T8" y="T9"/>
                  </a:cxn>
                </a:cxnLst>
                <a:rect l="0" t="0" r="r" b="b"/>
                <a:pathLst>
                  <a:path w="52" h="47">
                    <a:moveTo>
                      <a:pt x="0" y="40"/>
                    </a:moveTo>
                    <a:lnTo>
                      <a:pt x="7" y="47"/>
                    </a:lnTo>
                    <a:lnTo>
                      <a:pt x="52" y="7"/>
                    </a:lnTo>
                    <a:lnTo>
                      <a:pt x="45" y="0"/>
                    </a:lnTo>
                    <a:lnTo>
                      <a:pt x="0" y="4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1" name="Freeform 74"/>
              <p:cNvSpPr>
                <a:spLocks noEditPoints="1"/>
              </p:cNvSpPr>
              <p:nvPr/>
            </p:nvSpPr>
            <p:spPr bwMode="auto">
              <a:xfrm>
                <a:off x="3725" y="43"/>
                <a:ext cx="69" cy="116"/>
              </a:xfrm>
              <a:custGeom>
                <a:avLst/>
                <a:gdLst>
                  <a:gd name="T0" fmla="*/ 69 w 69"/>
                  <a:gd name="T1" fmla="*/ 90 h 116"/>
                  <a:gd name="T2" fmla="*/ 29 w 69"/>
                  <a:gd name="T3" fmla="*/ 0 h 116"/>
                  <a:gd name="T4" fmla="*/ 0 w 69"/>
                  <a:gd name="T5" fmla="*/ 23 h 116"/>
                  <a:gd name="T6" fmla="*/ 38 w 69"/>
                  <a:gd name="T7" fmla="*/ 116 h 116"/>
                  <a:gd name="T8" fmla="*/ 69 w 69"/>
                  <a:gd name="T9" fmla="*/ 90 h 116"/>
                  <a:gd name="T10" fmla="*/ 26 w 69"/>
                  <a:gd name="T11" fmla="*/ 14 h 116"/>
                  <a:gd name="T12" fmla="*/ 57 w 69"/>
                  <a:gd name="T13" fmla="*/ 87 h 116"/>
                  <a:gd name="T14" fmla="*/ 43 w 69"/>
                  <a:gd name="T15" fmla="*/ 101 h 116"/>
                  <a:gd name="T16" fmla="*/ 12 w 69"/>
                  <a:gd name="T17" fmla="*/ 26 h 116"/>
                  <a:gd name="T18" fmla="*/ 26 w 69"/>
                  <a:gd name="T19" fmla="*/ 1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116">
                    <a:moveTo>
                      <a:pt x="69" y="90"/>
                    </a:moveTo>
                    <a:lnTo>
                      <a:pt x="29" y="0"/>
                    </a:lnTo>
                    <a:lnTo>
                      <a:pt x="0" y="23"/>
                    </a:lnTo>
                    <a:lnTo>
                      <a:pt x="38" y="116"/>
                    </a:lnTo>
                    <a:lnTo>
                      <a:pt x="69" y="90"/>
                    </a:lnTo>
                    <a:close/>
                    <a:moveTo>
                      <a:pt x="26" y="14"/>
                    </a:moveTo>
                    <a:lnTo>
                      <a:pt x="57" y="87"/>
                    </a:lnTo>
                    <a:lnTo>
                      <a:pt x="43" y="101"/>
                    </a:lnTo>
                    <a:lnTo>
                      <a:pt x="12" y="26"/>
                    </a:lnTo>
                    <a:lnTo>
                      <a:pt x="26" y="14"/>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2" name="Freeform 75"/>
              <p:cNvSpPr/>
              <p:nvPr/>
            </p:nvSpPr>
            <p:spPr bwMode="auto">
              <a:xfrm>
                <a:off x="3825" y="208"/>
                <a:ext cx="44" cy="38"/>
              </a:xfrm>
              <a:custGeom>
                <a:avLst/>
                <a:gdLst>
                  <a:gd name="T0" fmla="*/ 0 w 44"/>
                  <a:gd name="T1" fmla="*/ 31 h 38"/>
                  <a:gd name="T2" fmla="*/ 7 w 44"/>
                  <a:gd name="T3" fmla="*/ 38 h 38"/>
                  <a:gd name="T4" fmla="*/ 44 w 44"/>
                  <a:gd name="T5" fmla="*/ 10 h 38"/>
                  <a:gd name="T6" fmla="*/ 37 w 44"/>
                  <a:gd name="T7" fmla="*/ 0 h 38"/>
                  <a:gd name="T8" fmla="*/ 0 w 44"/>
                  <a:gd name="T9" fmla="*/ 31 h 38"/>
                </a:gdLst>
                <a:ahLst/>
                <a:cxnLst>
                  <a:cxn ang="0">
                    <a:pos x="T0" y="T1"/>
                  </a:cxn>
                  <a:cxn ang="0">
                    <a:pos x="T2" y="T3"/>
                  </a:cxn>
                  <a:cxn ang="0">
                    <a:pos x="T4" y="T5"/>
                  </a:cxn>
                  <a:cxn ang="0">
                    <a:pos x="T6" y="T7"/>
                  </a:cxn>
                  <a:cxn ang="0">
                    <a:pos x="T8" y="T9"/>
                  </a:cxn>
                </a:cxnLst>
                <a:rect l="0" t="0" r="r" b="b"/>
                <a:pathLst>
                  <a:path w="44" h="38">
                    <a:moveTo>
                      <a:pt x="0" y="31"/>
                    </a:moveTo>
                    <a:lnTo>
                      <a:pt x="7" y="38"/>
                    </a:lnTo>
                    <a:lnTo>
                      <a:pt x="44" y="10"/>
                    </a:lnTo>
                    <a:lnTo>
                      <a:pt x="37" y="0"/>
                    </a:lnTo>
                    <a:lnTo>
                      <a:pt x="0" y="31"/>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3" name="Freeform 76"/>
              <p:cNvSpPr/>
              <p:nvPr/>
            </p:nvSpPr>
            <p:spPr bwMode="auto">
              <a:xfrm>
                <a:off x="3855" y="-9"/>
                <a:ext cx="43" cy="45"/>
              </a:xfrm>
              <a:custGeom>
                <a:avLst/>
                <a:gdLst>
                  <a:gd name="T0" fmla="*/ 15 w 18"/>
                  <a:gd name="T1" fmla="*/ 19 h 19"/>
                  <a:gd name="T2" fmla="*/ 18 w 18"/>
                  <a:gd name="T3" fmla="*/ 16 h 19"/>
                  <a:gd name="T4" fmla="*/ 3 w 18"/>
                  <a:gd name="T5" fmla="*/ 0 h 19"/>
                  <a:gd name="T6" fmla="*/ 0 w 18"/>
                  <a:gd name="T7" fmla="*/ 3 h 19"/>
                  <a:gd name="T8" fmla="*/ 15 w 18"/>
                  <a:gd name="T9" fmla="*/ 19 h 19"/>
                </a:gdLst>
                <a:ahLst/>
                <a:cxnLst>
                  <a:cxn ang="0">
                    <a:pos x="T0" y="T1"/>
                  </a:cxn>
                  <a:cxn ang="0">
                    <a:pos x="T2" y="T3"/>
                  </a:cxn>
                  <a:cxn ang="0">
                    <a:pos x="T4" y="T5"/>
                  </a:cxn>
                  <a:cxn ang="0">
                    <a:pos x="T6" y="T7"/>
                  </a:cxn>
                  <a:cxn ang="0">
                    <a:pos x="T8" y="T9"/>
                  </a:cxn>
                </a:cxnLst>
                <a:rect l="0" t="0" r="r" b="b"/>
                <a:pathLst>
                  <a:path w="18" h="19">
                    <a:moveTo>
                      <a:pt x="15" y="19"/>
                    </a:moveTo>
                    <a:cubicBezTo>
                      <a:pt x="18" y="16"/>
                      <a:pt x="18" y="16"/>
                      <a:pt x="18" y="16"/>
                    </a:cubicBezTo>
                    <a:cubicBezTo>
                      <a:pt x="14" y="9"/>
                      <a:pt x="8" y="3"/>
                      <a:pt x="3" y="0"/>
                    </a:cubicBezTo>
                    <a:cubicBezTo>
                      <a:pt x="0" y="3"/>
                      <a:pt x="0" y="3"/>
                      <a:pt x="0" y="3"/>
                    </a:cubicBezTo>
                    <a:cubicBezTo>
                      <a:pt x="7" y="8"/>
                      <a:pt x="13" y="15"/>
                      <a:pt x="15" y="1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4" name="Freeform 77"/>
              <p:cNvSpPr>
                <a:spLocks noEditPoints="1"/>
              </p:cNvSpPr>
              <p:nvPr/>
            </p:nvSpPr>
            <p:spPr bwMode="auto">
              <a:xfrm>
                <a:off x="4799" y="2077"/>
                <a:ext cx="76" cy="62"/>
              </a:xfrm>
              <a:custGeom>
                <a:avLst/>
                <a:gdLst>
                  <a:gd name="T0" fmla="*/ 76 w 76"/>
                  <a:gd name="T1" fmla="*/ 29 h 62"/>
                  <a:gd name="T2" fmla="*/ 9 w 76"/>
                  <a:gd name="T3" fmla="*/ 0 h 62"/>
                  <a:gd name="T4" fmla="*/ 0 w 76"/>
                  <a:gd name="T5" fmla="*/ 33 h 62"/>
                  <a:gd name="T6" fmla="*/ 71 w 76"/>
                  <a:gd name="T7" fmla="*/ 62 h 62"/>
                  <a:gd name="T8" fmla="*/ 76 w 76"/>
                  <a:gd name="T9" fmla="*/ 29 h 62"/>
                  <a:gd name="T10" fmla="*/ 62 w 76"/>
                  <a:gd name="T11" fmla="*/ 50 h 62"/>
                  <a:gd name="T12" fmla="*/ 12 w 76"/>
                  <a:gd name="T13" fmla="*/ 29 h 62"/>
                  <a:gd name="T14" fmla="*/ 14 w 76"/>
                  <a:gd name="T15" fmla="*/ 10 h 62"/>
                  <a:gd name="T16" fmla="*/ 62 w 76"/>
                  <a:gd name="T17" fmla="*/ 31 h 62"/>
                  <a:gd name="T18" fmla="*/ 62 w 76"/>
                  <a:gd name="T19" fmla="*/ 5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62">
                    <a:moveTo>
                      <a:pt x="76" y="29"/>
                    </a:moveTo>
                    <a:lnTo>
                      <a:pt x="9" y="0"/>
                    </a:lnTo>
                    <a:lnTo>
                      <a:pt x="0" y="33"/>
                    </a:lnTo>
                    <a:lnTo>
                      <a:pt x="71" y="62"/>
                    </a:lnTo>
                    <a:lnTo>
                      <a:pt x="76" y="29"/>
                    </a:lnTo>
                    <a:close/>
                    <a:moveTo>
                      <a:pt x="62" y="50"/>
                    </a:moveTo>
                    <a:lnTo>
                      <a:pt x="12" y="29"/>
                    </a:lnTo>
                    <a:lnTo>
                      <a:pt x="14" y="10"/>
                    </a:lnTo>
                    <a:lnTo>
                      <a:pt x="62" y="31"/>
                    </a:lnTo>
                    <a:lnTo>
                      <a:pt x="62" y="5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5" name="Freeform 78"/>
              <p:cNvSpPr>
                <a:spLocks noEditPoints="1"/>
              </p:cNvSpPr>
              <p:nvPr/>
            </p:nvSpPr>
            <p:spPr bwMode="auto">
              <a:xfrm>
                <a:off x="4711" y="2110"/>
                <a:ext cx="57" cy="55"/>
              </a:xfrm>
              <a:custGeom>
                <a:avLst/>
                <a:gdLst>
                  <a:gd name="T0" fmla="*/ 0 w 57"/>
                  <a:gd name="T1" fmla="*/ 41 h 55"/>
                  <a:gd name="T2" fmla="*/ 48 w 57"/>
                  <a:gd name="T3" fmla="*/ 55 h 55"/>
                  <a:gd name="T4" fmla="*/ 57 w 57"/>
                  <a:gd name="T5" fmla="*/ 17 h 55"/>
                  <a:gd name="T6" fmla="*/ 12 w 57"/>
                  <a:gd name="T7" fmla="*/ 0 h 55"/>
                  <a:gd name="T8" fmla="*/ 0 w 57"/>
                  <a:gd name="T9" fmla="*/ 41 h 55"/>
                  <a:gd name="T10" fmla="*/ 19 w 57"/>
                  <a:gd name="T11" fmla="*/ 12 h 55"/>
                  <a:gd name="T12" fmla="*/ 45 w 57"/>
                  <a:gd name="T13" fmla="*/ 22 h 55"/>
                  <a:gd name="T14" fmla="*/ 41 w 57"/>
                  <a:gd name="T15" fmla="*/ 43 h 55"/>
                  <a:gd name="T16" fmla="*/ 15 w 57"/>
                  <a:gd name="T17" fmla="*/ 33 h 55"/>
                  <a:gd name="T18" fmla="*/ 19 w 57"/>
                  <a:gd name="T19" fmla="*/ 1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5">
                    <a:moveTo>
                      <a:pt x="0" y="41"/>
                    </a:moveTo>
                    <a:lnTo>
                      <a:pt x="48" y="55"/>
                    </a:lnTo>
                    <a:lnTo>
                      <a:pt x="57" y="17"/>
                    </a:lnTo>
                    <a:lnTo>
                      <a:pt x="12" y="0"/>
                    </a:lnTo>
                    <a:lnTo>
                      <a:pt x="0" y="41"/>
                    </a:lnTo>
                    <a:close/>
                    <a:moveTo>
                      <a:pt x="19" y="12"/>
                    </a:moveTo>
                    <a:lnTo>
                      <a:pt x="45" y="22"/>
                    </a:lnTo>
                    <a:lnTo>
                      <a:pt x="41" y="43"/>
                    </a:lnTo>
                    <a:lnTo>
                      <a:pt x="15" y="33"/>
                    </a:lnTo>
                    <a:lnTo>
                      <a:pt x="19" y="12"/>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6" name="Freeform 79"/>
              <p:cNvSpPr>
                <a:spLocks noEditPoints="1"/>
              </p:cNvSpPr>
              <p:nvPr/>
            </p:nvSpPr>
            <p:spPr bwMode="auto">
              <a:xfrm>
                <a:off x="4733" y="2051"/>
                <a:ext cx="57" cy="52"/>
              </a:xfrm>
              <a:custGeom>
                <a:avLst/>
                <a:gdLst>
                  <a:gd name="T0" fmla="*/ 57 w 57"/>
                  <a:gd name="T1" fmla="*/ 19 h 52"/>
                  <a:gd name="T2" fmla="*/ 9 w 57"/>
                  <a:gd name="T3" fmla="*/ 0 h 52"/>
                  <a:gd name="T4" fmla="*/ 0 w 57"/>
                  <a:gd name="T5" fmla="*/ 31 h 52"/>
                  <a:gd name="T6" fmla="*/ 49 w 57"/>
                  <a:gd name="T7" fmla="*/ 52 h 52"/>
                  <a:gd name="T8" fmla="*/ 57 w 57"/>
                  <a:gd name="T9" fmla="*/ 19 h 52"/>
                  <a:gd name="T10" fmla="*/ 42 w 57"/>
                  <a:gd name="T11" fmla="*/ 40 h 52"/>
                  <a:gd name="T12" fmla="*/ 14 w 57"/>
                  <a:gd name="T13" fmla="*/ 26 h 52"/>
                  <a:gd name="T14" fmla="*/ 19 w 57"/>
                  <a:gd name="T15" fmla="*/ 14 h 52"/>
                  <a:gd name="T16" fmla="*/ 45 w 57"/>
                  <a:gd name="T17" fmla="*/ 26 h 52"/>
                  <a:gd name="T18" fmla="*/ 42 w 57"/>
                  <a:gd name="T19" fmla="*/ 4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2">
                    <a:moveTo>
                      <a:pt x="57" y="19"/>
                    </a:moveTo>
                    <a:lnTo>
                      <a:pt x="9" y="0"/>
                    </a:lnTo>
                    <a:lnTo>
                      <a:pt x="0" y="31"/>
                    </a:lnTo>
                    <a:lnTo>
                      <a:pt x="49" y="52"/>
                    </a:lnTo>
                    <a:lnTo>
                      <a:pt x="57" y="19"/>
                    </a:lnTo>
                    <a:close/>
                    <a:moveTo>
                      <a:pt x="42" y="40"/>
                    </a:moveTo>
                    <a:lnTo>
                      <a:pt x="14" y="26"/>
                    </a:lnTo>
                    <a:lnTo>
                      <a:pt x="19" y="14"/>
                    </a:lnTo>
                    <a:lnTo>
                      <a:pt x="45" y="26"/>
                    </a:lnTo>
                    <a:lnTo>
                      <a:pt x="42" y="4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7" name="Freeform 80"/>
              <p:cNvSpPr>
                <a:spLocks noEditPoints="1"/>
              </p:cNvSpPr>
              <p:nvPr/>
            </p:nvSpPr>
            <p:spPr bwMode="auto">
              <a:xfrm>
                <a:off x="4780" y="2134"/>
                <a:ext cx="81" cy="69"/>
              </a:xfrm>
              <a:custGeom>
                <a:avLst/>
                <a:gdLst>
                  <a:gd name="T0" fmla="*/ 81 w 81"/>
                  <a:gd name="T1" fmla="*/ 28 h 69"/>
                  <a:gd name="T2" fmla="*/ 7 w 81"/>
                  <a:gd name="T3" fmla="*/ 0 h 69"/>
                  <a:gd name="T4" fmla="*/ 0 w 81"/>
                  <a:gd name="T5" fmla="*/ 45 h 69"/>
                  <a:gd name="T6" fmla="*/ 76 w 81"/>
                  <a:gd name="T7" fmla="*/ 69 h 69"/>
                  <a:gd name="T8" fmla="*/ 81 w 81"/>
                  <a:gd name="T9" fmla="*/ 28 h 69"/>
                  <a:gd name="T10" fmla="*/ 64 w 81"/>
                  <a:gd name="T11" fmla="*/ 54 h 69"/>
                  <a:gd name="T12" fmla="*/ 14 w 81"/>
                  <a:gd name="T13" fmla="*/ 38 h 69"/>
                  <a:gd name="T14" fmla="*/ 17 w 81"/>
                  <a:gd name="T15" fmla="*/ 14 h 69"/>
                  <a:gd name="T16" fmla="*/ 66 w 81"/>
                  <a:gd name="T17" fmla="*/ 33 h 69"/>
                  <a:gd name="T18" fmla="*/ 64 w 81"/>
                  <a:gd name="T19" fmla="*/ 5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69">
                    <a:moveTo>
                      <a:pt x="81" y="28"/>
                    </a:moveTo>
                    <a:lnTo>
                      <a:pt x="7" y="0"/>
                    </a:lnTo>
                    <a:lnTo>
                      <a:pt x="0" y="45"/>
                    </a:lnTo>
                    <a:lnTo>
                      <a:pt x="76" y="69"/>
                    </a:lnTo>
                    <a:lnTo>
                      <a:pt x="81" y="28"/>
                    </a:lnTo>
                    <a:close/>
                    <a:moveTo>
                      <a:pt x="64" y="54"/>
                    </a:moveTo>
                    <a:lnTo>
                      <a:pt x="14" y="38"/>
                    </a:lnTo>
                    <a:lnTo>
                      <a:pt x="17" y="14"/>
                    </a:lnTo>
                    <a:lnTo>
                      <a:pt x="66" y="33"/>
                    </a:lnTo>
                    <a:lnTo>
                      <a:pt x="64" y="54"/>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8" name="Freeform 81"/>
              <p:cNvSpPr>
                <a:spLocks noEditPoints="1"/>
              </p:cNvSpPr>
              <p:nvPr/>
            </p:nvSpPr>
            <p:spPr bwMode="auto">
              <a:xfrm>
                <a:off x="4877" y="2167"/>
                <a:ext cx="71" cy="71"/>
              </a:xfrm>
              <a:custGeom>
                <a:avLst/>
                <a:gdLst>
                  <a:gd name="T0" fmla="*/ 71 w 71"/>
                  <a:gd name="T1" fmla="*/ 26 h 71"/>
                  <a:gd name="T2" fmla="*/ 2 w 71"/>
                  <a:gd name="T3" fmla="*/ 0 h 71"/>
                  <a:gd name="T4" fmla="*/ 0 w 71"/>
                  <a:gd name="T5" fmla="*/ 45 h 71"/>
                  <a:gd name="T6" fmla="*/ 71 w 71"/>
                  <a:gd name="T7" fmla="*/ 71 h 71"/>
                  <a:gd name="T8" fmla="*/ 71 w 71"/>
                  <a:gd name="T9" fmla="*/ 26 h 71"/>
                  <a:gd name="T10" fmla="*/ 12 w 71"/>
                  <a:gd name="T11" fmla="*/ 40 h 71"/>
                  <a:gd name="T12" fmla="*/ 12 w 71"/>
                  <a:gd name="T13" fmla="*/ 14 h 71"/>
                  <a:gd name="T14" fmla="*/ 59 w 71"/>
                  <a:gd name="T15" fmla="*/ 33 h 71"/>
                  <a:gd name="T16" fmla="*/ 62 w 71"/>
                  <a:gd name="T17" fmla="*/ 57 h 71"/>
                  <a:gd name="T18" fmla="*/ 12 w 71"/>
                  <a:gd name="T19" fmla="*/ 4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1">
                    <a:moveTo>
                      <a:pt x="71" y="26"/>
                    </a:moveTo>
                    <a:lnTo>
                      <a:pt x="2" y="0"/>
                    </a:lnTo>
                    <a:lnTo>
                      <a:pt x="0" y="45"/>
                    </a:lnTo>
                    <a:lnTo>
                      <a:pt x="71" y="71"/>
                    </a:lnTo>
                    <a:lnTo>
                      <a:pt x="71" y="26"/>
                    </a:lnTo>
                    <a:close/>
                    <a:moveTo>
                      <a:pt x="12" y="40"/>
                    </a:moveTo>
                    <a:lnTo>
                      <a:pt x="12" y="14"/>
                    </a:lnTo>
                    <a:lnTo>
                      <a:pt x="59" y="33"/>
                    </a:lnTo>
                    <a:lnTo>
                      <a:pt x="62" y="57"/>
                    </a:lnTo>
                    <a:lnTo>
                      <a:pt x="12" y="4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9" name="Freeform 82"/>
              <p:cNvSpPr>
                <a:spLocks noEditPoints="1"/>
              </p:cNvSpPr>
              <p:nvPr/>
            </p:nvSpPr>
            <p:spPr bwMode="auto">
              <a:xfrm>
                <a:off x="5140" y="2212"/>
                <a:ext cx="61" cy="62"/>
              </a:xfrm>
              <a:custGeom>
                <a:avLst/>
                <a:gdLst>
                  <a:gd name="T0" fmla="*/ 2 w 61"/>
                  <a:gd name="T1" fmla="*/ 40 h 62"/>
                  <a:gd name="T2" fmla="*/ 61 w 61"/>
                  <a:gd name="T3" fmla="*/ 62 h 62"/>
                  <a:gd name="T4" fmla="*/ 56 w 61"/>
                  <a:gd name="T5" fmla="*/ 24 h 62"/>
                  <a:gd name="T6" fmla="*/ 0 w 61"/>
                  <a:gd name="T7" fmla="*/ 0 h 62"/>
                  <a:gd name="T8" fmla="*/ 2 w 61"/>
                  <a:gd name="T9" fmla="*/ 40 h 62"/>
                  <a:gd name="T10" fmla="*/ 45 w 61"/>
                  <a:gd name="T11" fmla="*/ 31 h 62"/>
                  <a:gd name="T12" fmla="*/ 49 w 61"/>
                  <a:gd name="T13" fmla="*/ 47 h 62"/>
                  <a:gd name="T14" fmla="*/ 11 w 61"/>
                  <a:gd name="T15" fmla="*/ 33 h 62"/>
                  <a:gd name="T16" fmla="*/ 9 w 61"/>
                  <a:gd name="T17" fmla="*/ 14 h 62"/>
                  <a:gd name="T18" fmla="*/ 45 w 61"/>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2">
                    <a:moveTo>
                      <a:pt x="2" y="40"/>
                    </a:moveTo>
                    <a:lnTo>
                      <a:pt x="61" y="62"/>
                    </a:lnTo>
                    <a:lnTo>
                      <a:pt x="56" y="24"/>
                    </a:lnTo>
                    <a:lnTo>
                      <a:pt x="0" y="0"/>
                    </a:lnTo>
                    <a:lnTo>
                      <a:pt x="2" y="40"/>
                    </a:lnTo>
                    <a:close/>
                    <a:moveTo>
                      <a:pt x="45" y="31"/>
                    </a:moveTo>
                    <a:lnTo>
                      <a:pt x="49" y="47"/>
                    </a:lnTo>
                    <a:lnTo>
                      <a:pt x="11" y="33"/>
                    </a:lnTo>
                    <a:lnTo>
                      <a:pt x="9" y="14"/>
                    </a:lnTo>
                    <a:lnTo>
                      <a:pt x="45" y="31"/>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0" name="Freeform 83"/>
              <p:cNvSpPr>
                <a:spLocks noEditPoints="1"/>
              </p:cNvSpPr>
              <p:nvPr/>
            </p:nvSpPr>
            <p:spPr bwMode="auto">
              <a:xfrm>
                <a:off x="5054" y="2300"/>
                <a:ext cx="62" cy="75"/>
              </a:xfrm>
              <a:custGeom>
                <a:avLst/>
                <a:gdLst>
                  <a:gd name="T0" fmla="*/ 0 w 62"/>
                  <a:gd name="T1" fmla="*/ 0 h 75"/>
                  <a:gd name="T2" fmla="*/ 0 w 62"/>
                  <a:gd name="T3" fmla="*/ 59 h 75"/>
                  <a:gd name="T4" fmla="*/ 62 w 62"/>
                  <a:gd name="T5" fmla="*/ 75 h 75"/>
                  <a:gd name="T6" fmla="*/ 60 w 62"/>
                  <a:gd name="T7" fmla="*/ 21 h 75"/>
                  <a:gd name="T8" fmla="*/ 0 w 62"/>
                  <a:gd name="T9" fmla="*/ 0 h 75"/>
                  <a:gd name="T10" fmla="*/ 12 w 62"/>
                  <a:gd name="T11" fmla="*/ 49 h 75"/>
                  <a:gd name="T12" fmla="*/ 10 w 62"/>
                  <a:gd name="T13" fmla="*/ 14 h 75"/>
                  <a:gd name="T14" fmla="*/ 52 w 62"/>
                  <a:gd name="T15" fmla="*/ 28 h 75"/>
                  <a:gd name="T16" fmla="*/ 52 w 62"/>
                  <a:gd name="T17" fmla="*/ 63 h 75"/>
                  <a:gd name="T18" fmla="*/ 12 w 62"/>
                  <a:gd name="T19" fmla="*/ 4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75">
                    <a:moveTo>
                      <a:pt x="0" y="0"/>
                    </a:moveTo>
                    <a:lnTo>
                      <a:pt x="0" y="59"/>
                    </a:lnTo>
                    <a:lnTo>
                      <a:pt x="62" y="75"/>
                    </a:lnTo>
                    <a:lnTo>
                      <a:pt x="60" y="21"/>
                    </a:lnTo>
                    <a:lnTo>
                      <a:pt x="0" y="0"/>
                    </a:lnTo>
                    <a:close/>
                    <a:moveTo>
                      <a:pt x="12" y="49"/>
                    </a:moveTo>
                    <a:lnTo>
                      <a:pt x="10" y="14"/>
                    </a:lnTo>
                    <a:lnTo>
                      <a:pt x="52" y="28"/>
                    </a:lnTo>
                    <a:lnTo>
                      <a:pt x="52" y="63"/>
                    </a:lnTo>
                    <a:lnTo>
                      <a:pt x="12" y="49"/>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1" name="Freeform 84"/>
              <p:cNvSpPr>
                <a:spLocks noEditPoints="1"/>
              </p:cNvSpPr>
              <p:nvPr/>
            </p:nvSpPr>
            <p:spPr bwMode="auto">
              <a:xfrm>
                <a:off x="5140" y="2271"/>
                <a:ext cx="66" cy="59"/>
              </a:xfrm>
              <a:custGeom>
                <a:avLst/>
                <a:gdLst>
                  <a:gd name="T0" fmla="*/ 2 w 66"/>
                  <a:gd name="T1" fmla="*/ 31 h 59"/>
                  <a:gd name="T2" fmla="*/ 2 w 66"/>
                  <a:gd name="T3" fmla="*/ 40 h 59"/>
                  <a:gd name="T4" fmla="*/ 66 w 66"/>
                  <a:gd name="T5" fmla="*/ 59 h 59"/>
                  <a:gd name="T6" fmla="*/ 61 w 66"/>
                  <a:gd name="T7" fmla="*/ 19 h 59"/>
                  <a:gd name="T8" fmla="*/ 56 w 66"/>
                  <a:gd name="T9" fmla="*/ 17 h 59"/>
                  <a:gd name="T10" fmla="*/ 0 w 66"/>
                  <a:gd name="T11" fmla="*/ 0 h 59"/>
                  <a:gd name="T12" fmla="*/ 2 w 66"/>
                  <a:gd name="T13" fmla="*/ 31 h 59"/>
                  <a:gd name="T14" fmla="*/ 52 w 66"/>
                  <a:gd name="T15" fmla="*/ 29 h 59"/>
                  <a:gd name="T16" fmla="*/ 56 w 66"/>
                  <a:gd name="T17" fmla="*/ 45 h 59"/>
                  <a:gd name="T18" fmla="*/ 14 w 66"/>
                  <a:gd name="T19" fmla="*/ 33 h 59"/>
                  <a:gd name="T20" fmla="*/ 11 w 66"/>
                  <a:gd name="T21" fmla="*/ 17 h 59"/>
                  <a:gd name="T22" fmla="*/ 52 w 66"/>
                  <a:gd name="T23"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6" h="59">
                    <a:moveTo>
                      <a:pt x="2" y="31"/>
                    </a:moveTo>
                    <a:lnTo>
                      <a:pt x="2" y="40"/>
                    </a:lnTo>
                    <a:lnTo>
                      <a:pt x="66" y="59"/>
                    </a:lnTo>
                    <a:lnTo>
                      <a:pt x="61" y="19"/>
                    </a:lnTo>
                    <a:lnTo>
                      <a:pt x="56" y="17"/>
                    </a:lnTo>
                    <a:lnTo>
                      <a:pt x="0" y="0"/>
                    </a:lnTo>
                    <a:lnTo>
                      <a:pt x="2" y="31"/>
                    </a:lnTo>
                    <a:close/>
                    <a:moveTo>
                      <a:pt x="52" y="29"/>
                    </a:moveTo>
                    <a:lnTo>
                      <a:pt x="56" y="45"/>
                    </a:lnTo>
                    <a:lnTo>
                      <a:pt x="14" y="33"/>
                    </a:lnTo>
                    <a:lnTo>
                      <a:pt x="11" y="17"/>
                    </a:lnTo>
                    <a:lnTo>
                      <a:pt x="52" y="29"/>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2" name="Freeform 85"/>
              <p:cNvSpPr>
                <a:spLocks noEditPoints="1"/>
              </p:cNvSpPr>
              <p:nvPr/>
            </p:nvSpPr>
            <p:spPr bwMode="auto">
              <a:xfrm>
                <a:off x="4891" y="2117"/>
                <a:ext cx="71" cy="62"/>
              </a:xfrm>
              <a:custGeom>
                <a:avLst/>
                <a:gdLst>
                  <a:gd name="T0" fmla="*/ 71 w 71"/>
                  <a:gd name="T1" fmla="*/ 24 h 62"/>
                  <a:gd name="T2" fmla="*/ 5 w 71"/>
                  <a:gd name="T3" fmla="*/ 0 h 62"/>
                  <a:gd name="T4" fmla="*/ 0 w 71"/>
                  <a:gd name="T5" fmla="*/ 34 h 62"/>
                  <a:gd name="T6" fmla="*/ 71 w 71"/>
                  <a:gd name="T7" fmla="*/ 62 h 62"/>
                  <a:gd name="T8" fmla="*/ 71 w 71"/>
                  <a:gd name="T9" fmla="*/ 24 h 62"/>
                  <a:gd name="T10" fmla="*/ 59 w 71"/>
                  <a:gd name="T11" fmla="*/ 45 h 62"/>
                  <a:gd name="T12" fmla="*/ 12 w 71"/>
                  <a:gd name="T13" fmla="*/ 29 h 62"/>
                  <a:gd name="T14" fmla="*/ 14 w 71"/>
                  <a:gd name="T15" fmla="*/ 12 h 62"/>
                  <a:gd name="T16" fmla="*/ 59 w 71"/>
                  <a:gd name="T17" fmla="*/ 31 h 62"/>
                  <a:gd name="T18" fmla="*/ 59 w 71"/>
                  <a:gd name="T19"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62">
                    <a:moveTo>
                      <a:pt x="71" y="24"/>
                    </a:moveTo>
                    <a:lnTo>
                      <a:pt x="5" y="0"/>
                    </a:lnTo>
                    <a:lnTo>
                      <a:pt x="0" y="34"/>
                    </a:lnTo>
                    <a:lnTo>
                      <a:pt x="71" y="62"/>
                    </a:lnTo>
                    <a:lnTo>
                      <a:pt x="71" y="24"/>
                    </a:lnTo>
                    <a:close/>
                    <a:moveTo>
                      <a:pt x="59" y="45"/>
                    </a:moveTo>
                    <a:lnTo>
                      <a:pt x="12" y="29"/>
                    </a:lnTo>
                    <a:lnTo>
                      <a:pt x="14" y="12"/>
                    </a:lnTo>
                    <a:lnTo>
                      <a:pt x="59" y="31"/>
                    </a:lnTo>
                    <a:lnTo>
                      <a:pt x="59" y="45"/>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3" name="Freeform 86"/>
              <p:cNvSpPr/>
              <p:nvPr/>
            </p:nvSpPr>
            <p:spPr bwMode="auto">
              <a:xfrm>
                <a:off x="4593" y="1311"/>
                <a:ext cx="36" cy="35"/>
              </a:xfrm>
              <a:custGeom>
                <a:avLst/>
                <a:gdLst>
                  <a:gd name="T0" fmla="*/ 12 w 15"/>
                  <a:gd name="T1" fmla="*/ 13 h 15"/>
                  <a:gd name="T2" fmla="*/ 13 w 15"/>
                  <a:gd name="T3" fmla="*/ 3 h 15"/>
                  <a:gd name="T4" fmla="*/ 4 w 15"/>
                  <a:gd name="T5" fmla="*/ 2 h 15"/>
                  <a:gd name="T6" fmla="*/ 2 w 15"/>
                  <a:gd name="T7" fmla="*/ 11 h 15"/>
                  <a:gd name="T8" fmla="*/ 12 w 15"/>
                  <a:gd name="T9" fmla="*/ 13 h 15"/>
                </a:gdLst>
                <a:ahLst/>
                <a:cxnLst>
                  <a:cxn ang="0">
                    <a:pos x="T0" y="T1"/>
                  </a:cxn>
                  <a:cxn ang="0">
                    <a:pos x="T2" y="T3"/>
                  </a:cxn>
                  <a:cxn ang="0">
                    <a:pos x="T4" y="T5"/>
                  </a:cxn>
                  <a:cxn ang="0">
                    <a:pos x="T6" y="T7"/>
                  </a:cxn>
                  <a:cxn ang="0">
                    <a:pos x="T8" y="T9"/>
                  </a:cxn>
                </a:cxnLst>
                <a:rect l="0" t="0" r="r" b="b"/>
                <a:pathLst>
                  <a:path w="15" h="15">
                    <a:moveTo>
                      <a:pt x="12" y="13"/>
                    </a:moveTo>
                    <a:cubicBezTo>
                      <a:pt x="15" y="11"/>
                      <a:pt x="15" y="6"/>
                      <a:pt x="13" y="3"/>
                    </a:cubicBezTo>
                    <a:cubicBezTo>
                      <a:pt x="11" y="0"/>
                      <a:pt x="7" y="0"/>
                      <a:pt x="4" y="2"/>
                    </a:cubicBezTo>
                    <a:cubicBezTo>
                      <a:pt x="1" y="4"/>
                      <a:pt x="0" y="8"/>
                      <a:pt x="2" y="11"/>
                    </a:cubicBezTo>
                    <a:cubicBezTo>
                      <a:pt x="5" y="14"/>
                      <a:pt x="9" y="15"/>
                      <a:pt x="12" y="1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4" name="Freeform 87"/>
              <p:cNvSpPr>
                <a:spLocks noEditPoints="1"/>
              </p:cNvSpPr>
              <p:nvPr/>
            </p:nvSpPr>
            <p:spPr bwMode="auto">
              <a:xfrm>
                <a:off x="5331" y="2016"/>
                <a:ext cx="194" cy="205"/>
              </a:xfrm>
              <a:custGeom>
                <a:avLst/>
                <a:gdLst>
                  <a:gd name="T0" fmla="*/ 137 w 194"/>
                  <a:gd name="T1" fmla="*/ 137 h 205"/>
                  <a:gd name="T2" fmla="*/ 194 w 194"/>
                  <a:gd name="T3" fmla="*/ 132 h 205"/>
                  <a:gd name="T4" fmla="*/ 189 w 194"/>
                  <a:gd name="T5" fmla="*/ 54 h 205"/>
                  <a:gd name="T6" fmla="*/ 133 w 194"/>
                  <a:gd name="T7" fmla="*/ 56 h 205"/>
                  <a:gd name="T8" fmla="*/ 126 w 194"/>
                  <a:gd name="T9" fmla="*/ 0 h 205"/>
                  <a:gd name="T10" fmla="*/ 57 w 194"/>
                  <a:gd name="T11" fmla="*/ 7 h 205"/>
                  <a:gd name="T12" fmla="*/ 59 w 194"/>
                  <a:gd name="T13" fmla="*/ 68 h 205"/>
                  <a:gd name="T14" fmla="*/ 0 w 194"/>
                  <a:gd name="T15" fmla="*/ 75 h 205"/>
                  <a:gd name="T16" fmla="*/ 5 w 194"/>
                  <a:gd name="T17" fmla="*/ 151 h 205"/>
                  <a:gd name="T18" fmla="*/ 69 w 194"/>
                  <a:gd name="T19" fmla="*/ 146 h 205"/>
                  <a:gd name="T20" fmla="*/ 74 w 194"/>
                  <a:gd name="T21" fmla="*/ 205 h 205"/>
                  <a:gd name="T22" fmla="*/ 78 w 194"/>
                  <a:gd name="T23" fmla="*/ 205 h 205"/>
                  <a:gd name="T24" fmla="*/ 140 w 194"/>
                  <a:gd name="T25" fmla="*/ 198 h 205"/>
                  <a:gd name="T26" fmla="*/ 137 w 194"/>
                  <a:gd name="T27" fmla="*/ 137 h 205"/>
                  <a:gd name="T28" fmla="*/ 85 w 194"/>
                  <a:gd name="T29" fmla="*/ 191 h 205"/>
                  <a:gd name="T30" fmla="*/ 78 w 194"/>
                  <a:gd name="T31" fmla="*/ 132 h 205"/>
                  <a:gd name="T32" fmla="*/ 19 w 194"/>
                  <a:gd name="T33" fmla="*/ 137 h 205"/>
                  <a:gd name="T34" fmla="*/ 14 w 194"/>
                  <a:gd name="T35" fmla="*/ 87 h 205"/>
                  <a:gd name="T36" fmla="*/ 76 w 194"/>
                  <a:gd name="T37" fmla="*/ 82 h 205"/>
                  <a:gd name="T38" fmla="*/ 74 w 194"/>
                  <a:gd name="T39" fmla="*/ 21 h 205"/>
                  <a:gd name="T40" fmla="*/ 114 w 194"/>
                  <a:gd name="T41" fmla="*/ 16 h 205"/>
                  <a:gd name="T42" fmla="*/ 118 w 194"/>
                  <a:gd name="T43" fmla="*/ 73 h 205"/>
                  <a:gd name="T44" fmla="*/ 173 w 194"/>
                  <a:gd name="T45" fmla="*/ 71 h 205"/>
                  <a:gd name="T46" fmla="*/ 178 w 194"/>
                  <a:gd name="T47" fmla="*/ 118 h 205"/>
                  <a:gd name="T48" fmla="*/ 126 w 194"/>
                  <a:gd name="T49" fmla="*/ 125 h 205"/>
                  <a:gd name="T50" fmla="*/ 128 w 194"/>
                  <a:gd name="T51" fmla="*/ 187 h 205"/>
                  <a:gd name="T52" fmla="*/ 85 w 194"/>
                  <a:gd name="T53" fmla="*/ 19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4" h="205">
                    <a:moveTo>
                      <a:pt x="137" y="137"/>
                    </a:moveTo>
                    <a:lnTo>
                      <a:pt x="194" y="132"/>
                    </a:lnTo>
                    <a:lnTo>
                      <a:pt x="189" y="54"/>
                    </a:lnTo>
                    <a:lnTo>
                      <a:pt x="133" y="56"/>
                    </a:lnTo>
                    <a:lnTo>
                      <a:pt x="126" y="0"/>
                    </a:lnTo>
                    <a:lnTo>
                      <a:pt x="57" y="7"/>
                    </a:lnTo>
                    <a:lnTo>
                      <a:pt x="59" y="68"/>
                    </a:lnTo>
                    <a:lnTo>
                      <a:pt x="0" y="75"/>
                    </a:lnTo>
                    <a:lnTo>
                      <a:pt x="5" y="151"/>
                    </a:lnTo>
                    <a:lnTo>
                      <a:pt x="69" y="146"/>
                    </a:lnTo>
                    <a:lnTo>
                      <a:pt x="74" y="205"/>
                    </a:lnTo>
                    <a:lnTo>
                      <a:pt x="78" y="205"/>
                    </a:lnTo>
                    <a:lnTo>
                      <a:pt x="140" y="198"/>
                    </a:lnTo>
                    <a:lnTo>
                      <a:pt x="137" y="137"/>
                    </a:lnTo>
                    <a:close/>
                    <a:moveTo>
                      <a:pt x="85" y="191"/>
                    </a:moveTo>
                    <a:lnTo>
                      <a:pt x="78" y="132"/>
                    </a:lnTo>
                    <a:lnTo>
                      <a:pt x="19" y="137"/>
                    </a:lnTo>
                    <a:lnTo>
                      <a:pt x="14" y="87"/>
                    </a:lnTo>
                    <a:lnTo>
                      <a:pt x="76" y="82"/>
                    </a:lnTo>
                    <a:lnTo>
                      <a:pt x="74" y="21"/>
                    </a:lnTo>
                    <a:lnTo>
                      <a:pt x="114" y="16"/>
                    </a:lnTo>
                    <a:lnTo>
                      <a:pt x="118" y="73"/>
                    </a:lnTo>
                    <a:lnTo>
                      <a:pt x="173" y="71"/>
                    </a:lnTo>
                    <a:lnTo>
                      <a:pt x="178" y="118"/>
                    </a:lnTo>
                    <a:lnTo>
                      <a:pt x="126" y="125"/>
                    </a:lnTo>
                    <a:lnTo>
                      <a:pt x="128" y="187"/>
                    </a:lnTo>
                    <a:lnTo>
                      <a:pt x="85" y="191"/>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5" name="Freeform 88"/>
              <p:cNvSpPr>
                <a:spLocks noEditPoints="1"/>
              </p:cNvSpPr>
              <p:nvPr/>
            </p:nvSpPr>
            <p:spPr bwMode="auto">
              <a:xfrm>
                <a:off x="5326" y="1616"/>
                <a:ext cx="244" cy="232"/>
              </a:xfrm>
              <a:custGeom>
                <a:avLst/>
                <a:gdLst>
                  <a:gd name="T0" fmla="*/ 51 w 103"/>
                  <a:gd name="T1" fmla="*/ 13 h 98"/>
                  <a:gd name="T2" fmla="*/ 0 w 103"/>
                  <a:gd name="T3" fmla="*/ 43 h 98"/>
                  <a:gd name="T4" fmla="*/ 33 w 103"/>
                  <a:gd name="T5" fmla="*/ 75 h 98"/>
                  <a:gd name="T6" fmla="*/ 88 w 103"/>
                  <a:gd name="T7" fmla="*/ 84 h 98"/>
                  <a:gd name="T8" fmla="*/ 79 w 103"/>
                  <a:gd name="T9" fmla="*/ 47 h 98"/>
                  <a:gd name="T10" fmla="*/ 93 w 103"/>
                  <a:gd name="T11" fmla="*/ 11 h 98"/>
                  <a:gd name="T12" fmla="*/ 51 w 103"/>
                  <a:gd name="T13" fmla="*/ 13 h 98"/>
                  <a:gd name="T14" fmla="*/ 88 w 103"/>
                  <a:gd name="T15" fmla="*/ 15 h 98"/>
                  <a:gd name="T16" fmla="*/ 62 w 103"/>
                  <a:gd name="T17" fmla="*/ 47 h 98"/>
                  <a:gd name="T18" fmla="*/ 84 w 103"/>
                  <a:gd name="T19" fmla="*/ 80 h 98"/>
                  <a:gd name="T20" fmla="*/ 37 w 103"/>
                  <a:gd name="T21" fmla="*/ 72 h 98"/>
                  <a:gd name="T22" fmla="*/ 9 w 103"/>
                  <a:gd name="T23" fmla="*/ 44 h 98"/>
                  <a:gd name="T24" fmla="*/ 51 w 103"/>
                  <a:gd name="T25" fmla="*/ 20 h 98"/>
                  <a:gd name="T26" fmla="*/ 88 w 103"/>
                  <a:gd name="T27" fmla="*/ 1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3" h="98">
                    <a:moveTo>
                      <a:pt x="51" y="13"/>
                    </a:moveTo>
                    <a:cubicBezTo>
                      <a:pt x="37" y="23"/>
                      <a:pt x="18" y="36"/>
                      <a:pt x="0" y="43"/>
                    </a:cubicBezTo>
                    <a:cubicBezTo>
                      <a:pt x="13" y="53"/>
                      <a:pt x="24" y="66"/>
                      <a:pt x="33" y="75"/>
                    </a:cubicBezTo>
                    <a:cubicBezTo>
                      <a:pt x="58" y="98"/>
                      <a:pt x="80" y="95"/>
                      <a:pt x="88" y="84"/>
                    </a:cubicBezTo>
                    <a:cubicBezTo>
                      <a:pt x="98" y="70"/>
                      <a:pt x="92" y="56"/>
                      <a:pt x="79" y="47"/>
                    </a:cubicBezTo>
                    <a:cubicBezTo>
                      <a:pt x="95" y="41"/>
                      <a:pt x="103" y="22"/>
                      <a:pt x="93" y="11"/>
                    </a:cubicBezTo>
                    <a:cubicBezTo>
                      <a:pt x="84" y="1"/>
                      <a:pt x="69" y="0"/>
                      <a:pt x="51" y="13"/>
                    </a:cubicBezTo>
                    <a:close/>
                    <a:moveTo>
                      <a:pt x="88" y="15"/>
                    </a:moveTo>
                    <a:cubicBezTo>
                      <a:pt x="97" y="25"/>
                      <a:pt x="87" y="43"/>
                      <a:pt x="62" y="47"/>
                    </a:cubicBezTo>
                    <a:cubicBezTo>
                      <a:pt x="86" y="51"/>
                      <a:pt x="93" y="68"/>
                      <a:pt x="84" y="80"/>
                    </a:cubicBezTo>
                    <a:cubicBezTo>
                      <a:pt x="77" y="90"/>
                      <a:pt x="59" y="93"/>
                      <a:pt x="37" y="72"/>
                    </a:cubicBezTo>
                    <a:cubicBezTo>
                      <a:pt x="29" y="64"/>
                      <a:pt x="21" y="53"/>
                      <a:pt x="9" y="44"/>
                    </a:cubicBezTo>
                    <a:cubicBezTo>
                      <a:pt x="22" y="39"/>
                      <a:pt x="38" y="29"/>
                      <a:pt x="51" y="20"/>
                    </a:cubicBezTo>
                    <a:cubicBezTo>
                      <a:pt x="68" y="8"/>
                      <a:pt x="81" y="7"/>
                      <a:pt x="88" y="1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6" name="Freeform 89"/>
              <p:cNvSpPr>
                <a:spLocks noEditPoints="1"/>
              </p:cNvSpPr>
              <p:nvPr/>
            </p:nvSpPr>
            <p:spPr bwMode="auto">
              <a:xfrm>
                <a:off x="4350" y="3345"/>
                <a:ext cx="66" cy="62"/>
              </a:xfrm>
              <a:custGeom>
                <a:avLst/>
                <a:gdLst>
                  <a:gd name="T0" fmla="*/ 12 w 28"/>
                  <a:gd name="T1" fmla="*/ 26 h 26"/>
                  <a:gd name="T2" fmla="*/ 27 w 28"/>
                  <a:gd name="T3" fmla="*/ 14 h 26"/>
                  <a:gd name="T4" fmla="*/ 16 w 28"/>
                  <a:gd name="T5" fmla="*/ 0 h 26"/>
                  <a:gd name="T6" fmla="*/ 1 w 28"/>
                  <a:gd name="T7" fmla="*/ 12 h 26"/>
                  <a:gd name="T8" fmla="*/ 12 w 28"/>
                  <a:gd name="T9" fmla="*/ 26 h 26"/>
                  <a:gd name="T10" fmla="*/ 15 w 28"/>
                  <a:gd name="T11" fmla="*/ 8 h 26"/>
                  <a:gd name="T12" fmla="*/ 20 w 28"/>
                  <a:gd name="T13" fmla="*/ 14 h 26"/>
                  <a:gd name="T14" fmla="*/ 13 w 28"/>
                  <a:gd name="T15" fmla="*/ 20 h 26"/>
                  <a:gd name="T16" fmla="*/ 8 w 28"/>
                  <a:gd name="T17" fmla="*/ 13 h 26"/>
                  <a:gd name="T18" fmla="*/ 15 w 28"/>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6">
                    <a:moveTo>
                      <a:pt x="12" y="26"/>
                    </a:moveTo>
                    <a:cubicBezTo>
                      <a:pt x="19" y="26"/>
                      <a:pt x="26" y="21"/>
                      <a:pt x="27" y="14"/>
                    </a:cubicBezTo>
                    <a:cubicBezTo>
                      <a:pt x="28" y="7"/>
                      <a:pt x="23" y="1"/>
                      <a:pt x="16" y="0"/>
                    </a:cubicBezTo>
                    <a:cubicBezTo>
                      <a:pt x="9" y="0"/>
                      <a:pt x="2" y="5"/>
                      <a:pt x="1" y="12"/>
                    </a:cubicBezTo>
                    <a:cubicBezTo>
                      <a:pt x="0" y="19"/>
                      <a:pt x="5" y="25"/>
                      <a:pt x="12" y="26"/>
                    </a:cubicBezTo>
                    <a:close/>
                    <a:moveTo>
                      <a:pt x="15" y="8"/>
                    </a:moveTo>
                    <a:cubicBezTo>
                      <a:pt x="18" y="8"/>
                      <a:pt x="21" y="11"/>
                      <a:pt x="20" y="14"/>
                    </a:cubicBezTo>
                    <a:cubicBezTo>
                      <a:pt x="20" y="18"/>
                      <a:pt x="16" y="20"/>
                      <a:pt x="13" y="20"/>
                    </a:cubicBezTo>
                    <a:cubicBezTo>
                      <a:pt x="10" y="20"/>
                      <a:pt x="7" y="17"/>
                      <a:pt x="8" y="13"/>
                    </a:cubicBezTo>
                    <a:cubicBezTo>
                      <a:pt x="8" y="10"/>
                      <a:pt x="11" y="7"/>
                      <a:pt x="15" y="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7" name="Freeform 90"/>
              <p:cNvSpPr>
                <a:spLocks noEditPoints="1"/>
              </p:cNvSpPr>
              <p:nvPr/>
            </p:nvSpPr>
            <p:spPr bwMode="auto">
              <a:xfrm>
                <a:off x="4740" y="1299"/>
                <a:ext cx="83" cy="90"/>
              </a:xfrm>
              <a:custGeom>
                <a:avLst/>
                <a:gdLst>
                  <a:gd name="T0" fmla="*/ 12 w 35"/>
                  <a:gd name="T1" fmla="*/ 35 h 38"/>
                  <a:gd name="T2" fmla="*/ 32 w 35"/>
                  <a:gd name="T3" fmla="*/ 24 h 38"/>
                  <a:gd name="T4" fmla="*/ 23 w 35"/>
                  <a:gd name="T5" fmla="*/ 3 h 38"/>
                  <a:gd name="T6" fmla="*/ 3 w 35"/>
                  <a:gd name="T7" fmla="*/ 14 h 38"/>
                  <a:gd name="T8" fmla="*/ 12 w 35"/>
                  <a:gd name="T9" fmla="*/ 35 h 38"/>
                  <a:gd name="T10" fmla="*/ 9 w 35"/>
                  <a:gd name="T11" fmla="*/ 16 h 38"/>
                  <a:gd name="T12" fmla="*/ 22 w 35"/>
                  <a:gd name="T13" fmla="*/ 7 h 38"/>
                  <a:gd name="T14" fmla="*/ 27 w 35"/>
                  <a:gd name="T15" fmla="*/ 22 h 38"/>
                  <a:gd name="T16" fmla="*/ 14 w 35"/>
                  <a:gd name="T17" fmla="*/ 31 h 38"/>
                  <a:gd name="T18" fmla="*/ 9 w 35"/>
                  <a:gd name="T19" fmla="*/ 1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8">
                    <a:moveTo>
                      <a:pt x="12" y="35"/>
                    </a:moveTo>
                    <a:cubicBezTo>
                      <a:pt x="22" y="38"/>
                      <a:pt x="29" y="33"/>
                      <a:pt x="32" y="24"/>
                    </a:cubicBezTo>
                    <a:cubicBezTo>
                      <a:pt x="35" y="15"/>
                      <a:pt x="33" y="6"/>
                      <a:pt x="23" y="3"/>
                    </a:cubicBezTo>
                    <a:cubicBezTo>
                      <a:pt x="14" y="0"/>
                      <a:pt x="6" y="5"/>
                      <a:pt x="3" y="14"/>
                    </a:cubicBezTo>
                    <a:cubicBezTo>
                      <a:pt x="0" y="23"/>
                      <a:pt x="3" y="32"/>
                      <a:pt x="12" y="35"/>
                    </a:cubicBezTo>
                    <a:close/>
                    <a:moveTo>
                      <a:pt x="9" y="16"/>
                    </a:moveTo>
                    <a:cubicBezTo>
                      <a:pt x="11" y="11"/>
                      <a:pt x="15" y="5"/>
                      <a:pt x="22" y="7"/>
                    </a:cubicBezTo>
                    <a:cubicBezTo>
                      <a:pt x="28" y="10"/>
                      <a:pt x="28" y="17"/>
                      <a:pt x="27" y="22"/>
                    </a:cubicBezTo>
                    <a:cubicBezTo>
                      <a:pt x="25" y="28"/>
                      <a:pt x="20" y="33"/>
                      <a:pt x="14" y="31"/>
                    </a:cubicBezTo>
                    <a:cubicBezTo>
                      <a:pt x="7" y="29"/>
                      <a:pt x="7" y="22"/>
                      <a:pt x="9" y="16"/>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8" name="Freeform 91"/>
              <p:cNvSpPr/>
              <p:nvPr/>
            </p:nvSpPr>
            <p:spPr bwMode="auto">
              <a:xfrm>
                <a:off x="4825" y="1320"/>
                <a:ext cx="116" cy="102"/>
              </a:xfrm>
              <a:custGeom>
                <a:avLst/>
                <a:gdLst>
                  <a:gd name="T0" fmla="*/ 13 w 49"/>
                  <a:gd name="T1" fmla="*/ 10 h 43"/>
                  <a:gd name="T2" fmla="*/ 22 w 49"/>
                  <a:gd name="T3" fmla="*/ 8 h 43"/>
                  <a:gd name="T4" fmla="*/ 24 w 49"/>
                  <a:gd name="T5" fmla="*/ 16 h 43"/>
                  <a:gd name="T6" fmla="*/ 18 w 49"/>
                  <a:gd name="T7" fmla="*/ 35 h 43"/>
                  <a:gd name="T8" fmla="*/ 23 w 49"/>
                  <a:gd name="T9" fmla="*/ 37 h 43"/>
                  <a:gd name="T10" fmla="*/ 30 w 49"/>
                  <a:gd name="T11" fmla="*/ 16 h 43"/>
                  <a:gd name="T12" fmla="*/ 39 w 49"/>
                  <a:gd name="T13" fmla="*/ 14 h 43"/>
                  <a:gd name="T14" fmla="*/ 41 w 49"/>
                  <a:gd name="T15" fmla="*/ 22 h 43"/>
                  <a:gd name="T16" fmla="*/ 35 w 49"/>
                  <a:gd name="T17" fmla="*/ 41 h 43"/>
                  <a:gd name="T18" fmla="*/ 40 w 49"/>
                  <a:gd name="T19" fmla="*/ 43 h 43"/>
                  <a:gd name="T20" fmla="*/ 47 w 49"/>
                  <a:gd name="T21" fmla="*/ 24 h 43"/>
                  <a:gd name="T22" fmla="*/ 41 w 49"/>
                  <a:gd name="T23" fmla="*/ 10 h 43"/>
                  <a:gd name="T24" fmla="*/ 31 w 49"/>
                  <a:gd name="T25" fmla="*/ 12 h 43"/>
                  <a:gd name="T26" fmla="*/ 24 w 49"/>
                  <a:gd name="T27" fmla="*/ 4 h 43"/>
                  <a:gd name="T28" fmla="*/ 14 w 49"/>
                  <a:gd name="T29" fmla="*/ 5 h 43"/>
                  <a:gd name="T30" fmla="*/ 16 w 49"/>
                  <a:gd name="T31" fmla="*/ 1 h 43"/>
                  <a:gd name="T32" fmla="*/ 10 w 49"/>
                  <a:gd name="T33" fmla="*/ 0 h 43"/>
                  <a:gd name="T34" fmla="*/ 0 w 49"/>
                  <a:gd name="T35" fmla="*/ 29 h 43"/>
                  <a:gd name="T36" fmla="*/ 5 w 49"/>
                  <a:gd name="T37" fmla="*/ 31 h 43"/>
                  <a:gd name="T38" fmla="*/ 13 w 49"/>
                  <a:gd name="T39" fmla="*/ 1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43">
                    <a:moveTo>
                      <a:pt x="13" y="10"/>
                    </a:moveTo>
                    <a:cubicBezTo>
                      <a:pt x="16" y="8"/>
                      <a:pt x="19" y="7"/>
                      <a:pt x="22" y="8"/>
                    </a:cubicBezTo>
                    <a:cubicBezTo>
                      <a:pt x="26" y="9"/>
                      <a:pt x="25" y="13"/>
                      <a:pt x="24" y="16"/>
                    </a:cubicBezTo>
                    <a:cubicBezTo>
                      <a:pt x="18" y="35"/>
                      <a:pt x="18" y="35"/>
                      <a:pt x="18" y="35"/>
                    </a:cubicBezTo>
                    <a:cubicBezTo>
                      <a:pt x="23" y="37"/>
                      <a:pt x="23" y="37"/>
                      <a:pt x="23" y="37"/>
                    </a:cubicBezTo>
                    <a:cubicBezTo>
                      <a:pt x="30" y="16"/>
                      <a:pt x="30" y="16"/>
                      <a:pt x="30" y="16"/>
                    </a:cubicBezTo>
                    <a:cubicBezTo>
                      <a:pt x="34" y="13"/>
                      <a:pt x="37" y="13"/>
                      <a:pt x="39" y="14"/>
                    </a:cubicBezTo>
                    <a:cubicBezTo>
                      <a:pt x="43" y="15"/>
                      <a:pt x="43" y="19"/>
                      <a:pt x="41" y="22"/>
                    </a:cubicBezTo>
                    <a:cubicBezTo>
                      <a:pt x="35" y="41"/>
                      <a:pt x="35" y="41"/>
                      <a:pt x="35" y="41"/>
                    </a:cubicBezTo>
                    <a:cubicBezTo>
                      <a:pt x="40" y="43"/>
                      <a:pt x="40" y="43"/>
                      <a:pt x="40" y="43"/>
                    </a:cubicBezTo>
                    <a:cubicBezTo>
                      <a:pt x="47" y="24"/>
                      <a:pt x="47" y="24"/>
                      <a:pt x="47" y="24"/>
                    </a:cubicBezTo>
                    <a:cubicBezTo>
                      <a:pt x="49" y="16"/>
                      <a:pt x="47" y="12"/>
                      <a:pt x="41" y="10"/>
                    </a:cubicBezTo>
                    <a:cubicBezTo>
                      <a:pt x="37" y="8"/>
                      <a:pt x="34" y="10"/>
                      <a:pt x="31" y="12"/>
                    </a:cubicBezTo>
                    <a:cubicBezTo>
                      <a:pt x="31" y="8"/>
                      <a:pt x="28" y="5"/>
                      <a:pt x="24" y="4"/>
                    </a:cubicBezTo>
                    <a:cubicBezTo>
                      <a:pt x="21" y="3"/>
                      <a:pt x="18" y="3"/>
                      <a:pt x="14" y="5"/>
                    </a:cubicBezTo>
                    <a:cubicBezTo>
                      <a:pt x="16" y="1"/>
                      <a:pt x="16" y="1"/>
                      <a:pt x="16" y="1"/>
                    </a:cubicBezTo>
                    <a:cubicBezTo>
                      <a:pt x="10" y="0"/>
                      <a:pt x="10" y="0"/>
                      <a:pt x="10" y="0"/>
                    </a:cubicBezTo>
                    <a:cubicBezTo>
                      <a:pt x="0" y="29"/>
                      <a:pt x="0" y="29"/>
                      <a:pt x="0" y="29"/>
                    </a:cubicBezTo>
                    <a:cubicBezTo>
                      <a:pt x="5" y="31"/>
                      <a:pt x="5" y="31"/>
                      <a:pt x="5" y="31"/>
                    </a:cubicBezTo>
                    <a:lnTo>
                      <a:pt x="13" y="1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9" name="Freeform 92"/>
              <p:cNvSpPr>
                <a:spLocks noEditPoints="1"/>
              </p:cNvSpPr>
              <p:nvPr/>
            </p:nvSpPr>
            <p:spPr bwMode="auto">
              <a:xfrm>
                <a:off x="5140" y="2333"/>
                <a:ext cx="73" cy="80"/>
              </a:xfrm>
              <a:custGeom>
                <a:avLst/>
                <a:gdLst>
                  <a:gd name="T0" fmla="*/ 0 w 73"/>
                  <a:gd name="T1" fmla="*/ 0 h 80"/>
                  <a:gd name="T2" fmla="*/ 0 w 73"/>
                  <a:gd name="T3" fmla="*/ 56 h 80"/>
                  <a:gd name="T4" fmla="*/ 73 w 73"/>
                  <a:gd name="T5" fmla="*/ 80 h 80"/>
                  <a:gd name="T6" fmla="*/ 68 w 73"/>
                  <a:gd name="T7" fmla="*/ 21 h 80"/>
                  <a:gd name="T8" fmla="*/ 0 w 73"/>
                  <a:gd name="T9" fmla="*/ 0 h 80"/>
                  <a:gd name="T10" fmla="*/ 14 w 73"/>
                  <a:gd name="T11" fmla="*/ 49 h 80"/>
                  <a:gd name="T12" fmla="*/ 11 w 73"/>
                  <a:gd name="T13" fmla="*/ 14 h 80"/>
                  <a:gd name="T14" fmla="*/ 59 w 73"/>
                  <a:gd name="T15" fmla="*/ 30 h 80"/>
                  <a:gd name="T16" fmla="*/ 61 w 73"/>
                  <a:gd name="T17" fmla="*/ 66 h 80"/>
                  <a:gd name="T18" fmla="*/ 14 w 73"/>
                  <a:gd name="T19" fmla="*/ 4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0">
                    <a:moveTo>
                      <a:pt x="0" y="0"/>
                    </a:moveTo>
                    <a:lnTo>
                      <a:pt x="0" y="56"/>
                    </a:lnTo>
                    <a:lnTo>
                      <a:pt x="73" y="80"/>
                    </a:lnTo>
                    <a:lnTo>
                      <a:pt x="68" y="21"/>
                    </a:lnTo>
                    <a:lnTo>
                      <a:pt x="0" y="0"/>
                    </a:lnTo>
                    <a:close/>
                    <a:moveTo>
                      <a:pt x="14" y="49"/>
                    </a:moveTo>
                    <a:lnTo>
                      <a:pt x="11" y="14"/>
                    </a:lnTo>
                    <a:lnTo>
                      <a:pt x="59" y="30"/>
                    </a:lnTo>
                    <a:lnTo>
                      <a:pt x="61" y="66"/>
                    </a:lnTo>
                    <a:lnTo>
                      <a:pt x="14" y="49"/>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0" name="Freeform 93"/>
              <p:cNvSpPr>
                <a:spLocks noEditPoints="1"/>
              </p:cNvSpPr>
              <p:nvPr/>
            </p:nvSpPr>
            <p:spPr bwMode="auto">
              <a:xfrm>
                <a:off x="6074" y="2207"/>
                <a:ext cx="50" cy="50"/>
              </a:xfrm>
              <a:custGeom>
                <a:avLst/>
                <a:gdLst>
                  <a:gd name="T0" fmla="*/ 5 w 21"/>
                  <a:gd name="T1" fmla="*/ 3 h 21"/>
                  <a:gd name="T2" fmla="*/ 3 w 21"/>
                  <a:gd name="T3" fmla="*/ 16 h 21"/>
                  <a:gd name="T4" fmla="*/ 16 w 21"/>
                  <a:gd name="T5" fmla="*/ 18 h 21"/>
                  <a:gd name="T6" fmla="*/ 18 w 21"/>
                  <a:gd name="T7" fmla="*/ 5 h 21"/>
                  <a:gd name="T8" fmla="*/ 5 w 21"/>
                  <a:gd name="T9" fmla="*/ 3 h 21"/>
                  <a:gd name="T10" fmla="*/ 13 w 21"/>
                  <a:gd name="T11" fmla="*/ 14 h 21"/>
                  <a:gd name="T12" fmla="*/ 7 w 21"/>
                  <a:gd name="T13" fmla="*/ 13 h 21"/>
                  <a:gd name="T14" fmla="*/ 8 w 21"/>
                  <a:gd name="T15" fmla="*/ 7 h 21"/>
                  <a:gd name="T16" fmla="*/ 14 w 21"/>
                  <a:gd name="T17" fmla="*/ 8 h 21"/>
                  <a:gd name="T18" fmla="*/ 13 w 21"/>
                  <a:gd name="T19"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5" y="3"/>
                    </a:moveTo>
                    <a:cubicBezTo>
                      <a:pt x="1" y="6"/>
                      <a:pt x="0" y="11"/>
                      <a:pt x="3" y="16"/>
                    </a:cubicBezTo>
                    <a:cubicBezTo>
                      <a:pt x="6" y="20"/>
                      <a:pt x="12" y="21"/>
                      <a:pt x="16" y="18"/>
                    </a:cubicBezTo>
                    <a:cubicBezTo>
                      <a:pt x="20" y="15"/>
                      <a:pt x="21" y="9"/>
                      <a:pt x="18" y="5"/>
                    </a:cubicBezTo>
                    <a:cubicBezTo>
                      <a:pt x="15" y="1"/>
                      <a:pt x="9" y="0"/>
                      <a:pt x="5" y="3"/>
                    </a:cubicBezTo>
                    <a:close/>
                    <a:moveTo>
                      <a:pt x="13" y="14"/>
                    </a:moveTo>
                    <a:cubicBezTo>
                      <a:pt x="11" y="15"/>
                      <a:pt x="8" y="15"/>
                      <a:pt x="7" y="13"/>
                    </a:cubicBezTo>
                    <a:cubicBezTo>
                      <a:pt x="5" y="11"/>
                      <a:pt x="6" y="8"/>
                      <a:pt x="8" y="7"/>
                    </a:cubicBezTo>
                    <a:cubicBezTo>
                      <a:pt x="10" y="5"/>
                      <a:pt x="13" y="6"/>
                      <a:pt x="14" y="8"/>
                    </a:cubicBezTo>
                    <a:cubicBezTo>
                      <a:pt x="16" y="10"/>
                      <a:pt x="15" y="13"/>
                      <a:pt x="13" y="1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1" name="Freeform 94"/>
              <p:cNvSpPr/>
              <p:nvPr/>
            </p:nvSpPr>
            <p:spPr bwMode="auto">
              <a:xfrm>
                <a:off x="4662" y="1278"/>
                <a:ext cx="80" cy="94"/>
              </a:xfrm>
              <a:custGeom>
                <a:avLst/>
                <a:gdLst>
                  <a:gd name="T0" fmla="*/ 12 w 34"/>
                  <a:gd name="T1" fmla="*/ 37 h 40"/>
                  <a:gd name="T2" fmla="*/ 29 w 34"/>
                  <a:gd name="T3" fmla="*/ 31 h 40"/>
                  <a:gd name="T4" fmla="*/ 24 w 34"/>
                  <a:gd name="T5" fmla="*/ 28 h 40"/>
                  <a:gd name="T6" fmla="*/ 13 w 34"/>
                  <a:gd name="T7" fmla="*/ 33 h 40"/>
                  <a:gd name="T8" fmla="*/ 9 w 34"/>
                  <a:gd name="T9" fmla="*/ 17 h 40"/>
                  <a:gd name="T10" fmla="*/ 22 w 34"/>
                  <a:gd name="T11" fmla="*/ 8 h 40"/>
                  <a:gd name="T12" fmla="*/ 28 w 34"/>
                  <a:gd name="T13" fmla="*/ 17 h 40"/>
                  <a:gd name="T14" fmla="*/ 32 w 34"/>
                  <a:gd name="T15" fmla="*/ 19 h 40"/>
                  <a:gd name="T16" fmla="*/ 24 w 34"/>
                  <a:gd name="T17" fmla="*/ 4 h 40"/>
                  <a:gd name="T18" fmla="*/ 3 w 34"/>
                  <a:gd name="T19" fmla="*/ 16 h 40"/>
                  <a:gd name="T20" fmla="*/ 12 w 34"/>
                  <a:gd name="T21"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40">
                    <a:moveTo>
                      <a:pt x="12" y="37"/>
                    </a:moveTo>
                    <a:cubicBezTo>
                      <a:pt x="18" y="40"/>
                      <a:pt x="26" y="37"/>
                      <a:pt x="29" y="31"/>
                    </a:cubicBezTo>
                    <a:cubicBezTo>
                      <a:pt x="24" y="28"/>
                      <a:pt x="24" y="28"/>
                      <a:pt x="24" y="28"/>
                    </a:cubicBezTo>
                    <a:cubicBezTo>
                      <a:pt x="22" y="33"/>
                      <a:pt x="17" y="34"/>
                      <a:pt x="13" y="33"/>
                    </a:cubicBezTo>
                    <a:cubicBezTo>
                      <a:pt x="8" y="31"/>
                      <a:pt x="6" y="23"/>
                      <a:pt x="9" y="17"/>
                    </a:cubicBezTo>
                    <a:cubicBezTo>
                      <a:pt x="11" y="10"/>
                      <a:pt x="18" y="6"/>
                      <a:pt x="22" y="8"/>
                    </a:cubicBezTo>
                    <a:cubicBezTo>
                      <a:pt x="26" y="10"/>
                      <a:pt x="29" y="13"/>
                      <a:pt x="28" y="17"/>
                    </a:cubicBezTo>
                    <a:cubicBezTo>
                      <a:pt x="32" y="19"/>
                      <a:pt x="32" y="19"/>
                      <a:pt x="32" y="19"/>
                    </a:cubicBezTo>
                    <a:cubicBezTo>
                      <a:pt x="34" y="12"/>
                      <a:pt x="30" y="6"/>
                      <a:pt x="24" y="4"/>
                    </a:cubicBezTo>
                    <a:cubicBezTo>
                      <a:pt x="14" y="0"/>
                      <a:pt x="6" y="7"/>
                      <a:pt x="3" y="16"/>
                    </a:cubicBezTo>
                    <a:cubicBezTo>
                      <a:pt x="0" y="24"/>
                      <a:pt x="2" y="34"/>
                      <a:pt x="12" y="3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2" name="Freeform 95"/>
              <p:cNvSpPr>
                <a:spLocks noEditPoints="1"/>
              </p:cNvSpPr>
              <p:nvPr/>
            </p:nvSpPr>
            <p:spPr bwMode="auto">
              <a:xfrm>
                <a:off x="2053" y="1024"/>
                <a:ext cx="187" cy="261"/>
              </a:xfrm>
              <a:custGeom>
                <a:avLst/>
                <a:gdLst>
                  <a:gd name="T0" fmla="*/ 33 w 79"/>
                  <a:gd name="T1" fmla="*/ 9 h 110"/>
                  <a:gd name="T2" fmla="*/ 31 w 79"/>
                  <a:gd name="T3" fmla="*/ 49 h 110"/>
                  <a:gd name="T4" fmla="*/ 5 w 79"/>
                  <a:gd name="T5" fmla="*/ 85 h 110"/>
                  <a:gd name="T6" fmla="*/ 79 w 79"/>
                  <a:gd name="T7" fmla="*/ 64 h 110"/>
                  <a:gd name="T8" fmla="*/ 33 w 79"/>
                  <a:gd name="T9" fmla="*/ 9 h 110"/>
                  <a:gd name="T10" fmla="*/ 10 w 79"/>
                  <a:gd name="T11" fmla="*/ 84 h 110"/>
                  <a:gd name="T12" fmla="*/ 42 w 79"/>
                  <a:gd name="T13" fmla="*/ 55 h 110"/>
                  <a:gd name="T14" fmla="*/ 34 w 79"/>
                  <a:gd name="T15" fmla="*/ 15 h 110"/>
                  <a:gd name="T16" fmla="*/ 73 w 79"/>
                  <a:gd name="T17" fmla="*/ 62 h 110"/>
                  <a:gd name="T18" fmla="*/ 10 w 79"/>
                  <a:gd name="T19" fmla="*/ 8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110">
                    <a:moveTo>
                      <a:pt x="33" y="9"/>
                    </a:moveTo>
                    <a:cubicBezTo>
                      <a:pt x="20" y="15"/>
                      <a:pt x="16" y="34"/>
                      <a:pt x="31" y="49"/>
                    </a:cubicBezTo>
                    <a:cubicBezTo>
                      <a:pt x="9" y="55"/>
                      <a:pt x="0" y="70"/>
                      <a:pt x="5" y="85"/>
                    </a:cubicBezTo>
                    <a:cubicBezTo>
                      <a:pt x="13" y="107"/>
                      <a:pt x="34" y="110"/>
                      <a:pt x="79" y="64"/>
                    </a:cubicBezTo>
                    <a:cubicBezTo>
                      <a:pt x="65" y="23"/>
                      <a:pt x="52" y="0"/>
                      <a:pt x="33" y="9"/>
                    </a:cubicBezTo>
                    <a:moveTo>
                      <a:pt x="10" y="84"/>
                    </a:moveTo>
                    <a:cubicBezTo>
                      <a:pt x="5" y="72"/>
                      <a:pt x="16" y="53"/>
                      <a:pt x="42" y="55"/>
                    </a:cubicBezTo>
                    <a:cubicBezTo>
                      <a:pt x="26" y="42"/>
                      <a:pt x="23" y="21"/>
                      <a:pt x="34" y="15"/>
                    </a:cubicBezTo>
                    <a:cubicBezTo>
                      <a:pt x="51" y="8"/>
                      <a:pt x="61" y="28"/>
                      <a:pt x="73" y="62"/>
                    </a:cubicBezTo>
                    <a:cubicBezTo>
                      <a:pt x="40" y="96"/>
                      <a:pt x="18" y="103"/>
                      <a:pt x="10" y="84"/>
                    </a:cubicBezTo>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3" name="Freeform 96"/>
              <p:cNvSpPr/>
              <p:nvPr/>
            </p:nvSpPr>
            <p:spPr bwMode="auto">
              <a:xfrm>
                <a:off x="5045" y="-35"/>
                <a:ext cx="128" cy="33"/>
              </a:xfrm>
              <a:custGeom>
                <a:avLst/>
                <a:gdLst>
                  <a:gd name="T0" fmla="*/ 54 w 54"/>
                  <a:gd name="T1" fmla="*/ 0 h 14"/>
                  <a:gd name="T2" fmla="*/ 46 w 54"/>
                  <a:gd name="T3" fmla="*/ 0 h 14"/>
                  <a:gd name="T4" fmla="*/ 11 w 54"/>
                  <a:gd name="T5" fmla="*/ 1 h 14"/>
                  <a:gd name="T6" fmla="*/ 9 w 54"/>
                  <a:gd name="T7" fmla="*/ 0 h 14"/>
                  <a:gd name="T8" fmla="*/ 0 w 54"/>
                  <a:gd name="T9" fmla="*/ 0 h 14"/>
                  <a:gd name="T10" fmla="*/ 8 w 54"/>
                  <a:gd name="T11" fmla="*/ 6 h 14"/>
                  <a:gd name="T12" fmla="*/ 54 w 5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54" h="14">
                    <a:moveTo>
                      <a:pt x="54" y="0"/>
                    </a:moveTo>
                    <a:cubicBezTo>
                      <a:pt x="46" y="0"/>
                      <a:pt x="46" y="0"/>
                      <a:pt x="46" y="0"/>
                    </a:cubicBezTo>
                    <a:cubicBezTo>
                      <a:pt x="38" y="7"/>
                      <a:pt x="24" y="9"/>
                      <a:pt x="11" y="1"/>
                    </a:cubicBezTo>
                    <a:cubicBezTo>
                      <a:pt x="10" y="1"/>
                      <a:pt x="10" y="0"/>
                      <a:pt x="9" y="0"/>
                    </a:cubicBezTo>
                    <a:cubicBezTo>
                      <a:pt x="0" y="0"/>
                      <a:pt x="0" y="0"/>
                      <a:pt x="0" y="0"/>
                    </a:cubicBezTo>
                    <a:cubicBezTo>
                      <a:pt x="2" y="2"/>
                      <a:pt x="5" y="5"/>
                      <a:pt x="8" y="6"/>
                    </a:cubicBezTo>
                    <a:cubicBezTo>
                      <a:pt x="23" y="14"/>
                      <a:pt x="45" y="13"/>
                      <a:pt x="54" y="0"/>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4" name="Freeform 97"/>
              <p:cNvSpPr/>
              <p:nvPr/>
            </p:nvSpPr>
            <p:spPr bwMode="auto">
              <a:xfrm>
                <a:off x="6362" y="3449"/>
                <a:ext cx="38" cy="197"/>
              </a:xfrm>
              <a:custGeom>
                <a:avLst/>
                <a:gdLst>
                  <a:gd name="T0" fmla="*/ 16 w 16"/>
                  <a:gd name="T1" fmla="*/ 83 h 83"/>
                  <a:gd name="T2" fmla="*/ 16 w 16"/>
                  <a:gd name="T3" fmla="*/ 71 h 83"/>
                  <a:gd name="T4" fmla="*/ 16 w 16"/>
                  <a:gd name="T5" fmla="*/ 11 h 83"/>
                  <a:gd name="T6" fmla="*/ 16 w 16"/>
                  <a:gd name="T7" fmla="*/ 0 h 83"/>
                  <a:gd name="T8" fmla="*/ 16 w 16"/>
                  <a:gd name="T9" fmla="*/ 83 h 83"/>
                </a:gdLst>
                <a:ahLst/>
                <a:cxnLst>
                  <a:cxn ang="0">
                    <a:pos x="T0" y="T1"/>
                  </a:cxn>
                  <a:cxn ang="0">
                    <a:pos x="T2" y="T3"/>
                  </a:cxn>
                  <a:cxn ang="0">
                    <a:pos x="T4" y="T5"/>
                  </a:cxn>
                  <a:cxn ang="0">
                    <a:pos x="T6" y="T7"/>
                  </a:cxn>
                  <a:cxn ang="0">
                    <a:pos x="T8" y="T9"/>
                  </a:cxn>
                </a:cxnLst>
                <a:rect l="0" t="0" r="r" b="b"/>
                <a:pathLst>
                  <a:path w="16" h="83">
                    <a:moveTo>
                      <a:pt x="16" y="83"/>
                    </a:moveTo>
                    <a:cubicBezTo>
                      <a:pt x="16" y="71"/>
                      <a:pt x="16" y="71"/>
                      <a:pt x="16" y="71"/>
                    </a:cubicBezTo>
                    <a:cubicBezTo>
                      <a:pt x="9" y="54"/>
                      <a:pt x="7" y="33"/>
                      <a:pt x="16" y="11"/>
                    </a:cubicBezTo>
                    <a:cubicBezTo>
                      <a:pt x="16" y="0"/>
                      <a:pt x="16" y="0"/>
                      <a:pt x="16" y="0"/>
                    </a:cubicBezTo>
                    <a:cubicBezTo>
                      <a:pt x="0" y="29"/>
                      <a:pt x="3" y="59"/>
                      <a:pt x="16" y="83"/>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5" name="Freeform 98"/>
              <p:cNvSpPr>
                <a:spLocks noEditPoints="1"/>
              </p:cNvSpPr>
              <p:nvPr/>
            </p:nvSpPr>
            <p:spPr bwMode="auto">
              <a:xfrm>
                <a:off x="1951" y="-35"/>
                <a:ext cx="4452" cy="4388"/>
              </a:xfrm>
              <a:custGeom>
                <a:avLst/>
                <a:gdLst>
                  <a:gd name="T0" fmla="*/ 758 w 1882"/>
                  <a:gd name="T1" fmla="*/ 1829 h 1855"/>
                  <a:gd name="T2" fmla="*/ 1593 w 1882"/>
                  <a:gd name="T3" fmla="*/ 1854 h 1855"/>
                  <a:gd name="T4" fmla="*/ 1853 w 1882"/>
                  <a:gd name="T5" fmla="*/ 1233 h 1855"/>
                  <a:gd name="T6" fmla="*/ 1869 w 1882"/>
                  <a:gd name="T7" fmla="*/ 334 h 1855"/>
                  <a:gd name="T8" fmla="*/ 1164 w 1882"/>
                  <a:gd name="T9" fmla="*/ 14 h 1855"/>
                  <a:gd name="T10" fmla="*/ 298 w 1882"/>
                  <a:gd name="T11" fmla="*/ 0 h 1855"/>
                  <a:gd name="T12" fmla="*/ 1828 w 1882"/>
                  <a:gd name="T13" fmla="*/ 212 h 1855"/>
                  <a:gd name="T14" fmla="*/ 1251 w 1882"/>
                  <a:gd name="T15" fmla="*/ 213 h 1855"/>
                  <a:gd name="T16" fmla="*/ 1596 w 1882"/>
                  <a:gd name="T17" fmla="*/ 107 h 1855"/>
                  <a:gd name="T18" fmla="*/ 1560 w 1882"/>
                  <a:gd name="T19" fmla="*/ 1613 h 1855"/>
                  <a:gd name="T20" fmla="*/ 128 w 1882"/>
                  <a:gd name="T21" fmla="*/ 696 h 1855"/>
                  <a:gd name="T22" fmla="*/ 223 w 1882"/>
                  <a:gd name="T23" fmla="*/ 434 h 1855"/>
                  <a:gd name="T24" fmla="*/ 641 w 1882"/>
                  <a:gd name="T25" fmla="*/ 443 h 1855"/>
                  <a:gd name="T26" fmla="*/ 851 w 1882"/>
                  <a:gd name="T27" fmla="*/ 266 h 1855"/>
                  <a:gd name="T28" fmla="*/ 1473 w 1882"/>
                  <a:gd name="T29" fmla="*/ 1257 h 1855"/>
                  <a:gd name="T30" fmla="*/ 1338 w 1882"/>
                  <a:gd name="T31" fmla="*/ 1424 h 1855"/>
                  <a:gd name="T32" fmla="*/ 701 w 1882"/>
                  <a:gd name="T33" fmla="*/ 1362 h 1855"/>
                  <a:gd name="T34" fmla="*/ 238 w 1882"/>
                  <a:gd name="T35" fmla="*/ 1092 h 1855"/>
                  <a:gd name="T36" fmla="*/ 1020 w 1882"/>
                  <a:gd name="T37" fmla="*/ 236 h 1855"/>
                  <a:gd name="T38" fmla="*/ 1402 w 1882"/>
                  <a:gd name="T39" fmla="*/ 622 h 1855"/>
                  <a:gd name="T40" fmla="*/ 1276 w 1882"/>
                  <a:gd name="T41" fmla="*/ 1162 h 1855"/>
                  <a:gd name="T42" fmla="*/ 659 w 1882"/>
                  <a:gd name="T43" fmla="*/ 1149 h 1855"/>
                  <a:gd name="T44" fmla="*/ 377 w 1882"/>
                  <a:gd name="T45" fmla="*/ 1214 h 1855"/>
                  <a:gd name="T46" fmla="*/ 630 w 1882"/>
                  <a:gd name="T47" fmla="*/ 1161 h 1855"/>
                  <a:gd name="T48" fmla="*/ 572 w 1882"/>
                  <a:gd name="T49" fmla="*/ 1006 h 1855"/>
                  <a:gd name="T50" fmla="*/ 840 w 1882"/>
                  <a:gd name="T51" fmla="*/ 661 h 1855"/>
                  <a:gd name="T52" fmla="*/ 1323 w 1882"/>
                  <a:gd name="T53" fmla="*/ 525 h 1855"/>
                  <a:gd name="T54" fmla="*/ 1075 w 1882"/>
                  <a:gd name="T55" fmla="*/ 766 h 1855"/>
                  <a:gd name="T56" fmla="*/ 886 w 1882"/>
                  <a:gd name="T57" fmla="*/ 961 h 1855"/>
                  <a:gd name="T58" fmla="*/ 1038 w 1882"/>
                  <a:gd name="T59" fmla="*/ 995 h 1855"/>
                  <a:gd name="T60" fmla="*/ 1124 w 1882"/>
                  <a:gd name="T61" fmla="*/ 962 h 1855"/>
                  <a:gd name="T62" fmla="*/ 1082 w 1882"/>
                  <a:gd name="T63" fmla="*/ 1103 h 1855"/>
                  <a:gd name="T64" fmla="*/ 706 w 1882"/>
                  <a:gd name="T65" fmla="*/ 682 h 1855"/>
                  <a:gd name="T66" fmla="*/ 322 w 1882"/>
                  <a:gd name="T67" fmla="*/ 966 h 1855"/>
                  <a:gd name="T68" fmla="*/ 466 w 1882"/>
                  <a:gd name="T69" fmla="*/ 1385 h 1855"/>
                  <a:gd name="T70" fmla="*/ 793 w 1882"/>
                  <a:gd name="T71" fmla="*/ 1305 h 1855"/>
                  <a:gd name="T72" fmla="*/ 905 w 1882"/>
                  <a:gd name="T73" fmla="*/ 1537 h 1855"/>
                  <a:gd name="T74" fmla="*/ 1339 w 1882"/>
                  <a:gd name="T75" fmla="*/ 1206 h 1855"/>
                  <a:gd name="T76" fmla="*/ 1552 w 1882"/>
                  <a:gd name="T77" fmla="*/ 903 h 1855"/>
                  <a:gd name="T78" fmla="*/ 1377 w 1882"/>
                  <a:gd name="T79" fmla="*/ 523 h 1855"/>
                  <a:gd name="T80" fmla="*/ 771 w 1882"/>
                  <a:gd name="T81" fmla="*/ 478 h 1855"/>
                  <a:gd name="T82" fmla="*/ 570 w 1882"/>
                  <a:gd name="T83" fmla="*/ 675 h 1855"/>
                  <a:gd name="T84" fmla="*/ 261 w 1882"/>
                  <a:gd name="T85" fmla="*/ 666 h 1855"/>
                  <a:gd name="T86" fmla="*/ 191 w 1882"/>
                  <a:gd name="T87" fmla="*/ 1155 h 1855"/>
                  <a:gd name="T88" fmla="*/ 541 w 1882"/>
                  <a:gd name="T89" fmla="*/ 1534 h 1855"/>
                  <a:gd name="T90" fmla="*/ 1492 w 1882"/>
                  <a:gd name="T91" fmla="*/ 1009 h 1855"/>
                  <a:gd name="T92" fmla="*/ 1693 w 1882"/>
                  <a:gd name="T93" fmla="*/ 645 h 1855"/>
                  <a:gd name="T94" fmla="*/ 657 w 1882"/>
                  <a:gd name="T95" fmla="*/ 489 h 1855"/>
                  <a:gd name="T96" fmla="*/ 97 w 1882"/>
                  <a:gd name="T97" fmla="*/ 395 h 1855"/>
                  <a:gd name="T98" fmla="*/ 119 w 1882"/>
                  <a:gd name="T99" fmla="*/ 1357 h 1855"/>
                  <a:gd name="T100" fmla="*/ 315 w 1882"/>
                  <a:gd name="T101" fmla="*/ 1677 h 1855"/>
                  <a:gd name="T102" fmla="*/ 854 w 1882"/>
                  <a:gd name="T103" fmla="*/ 1720 h 1855"/>
                  <a:gd name="T104" fmla="*/ 970 w 1882"/>
                  <a:gd name="T105" fmla="*/ 1793 h 1855"/>
                  <a:gd name="T106" fmla="*/ 1303 w 1882"/>
                  <a:gd name="T107" fmla="*/ 1632 h 1855"/>
                  <a:gd name="T108" fmla="*/ 1600 w 1882"/>
                  <a:gd name="T109" fmla="*/ 1790 h 1855"/>
                  <a:gd name="T110" fmla="*/ 1806 w 1882"/>
                  <a:gd name="T111" fmla="*/ 1393 h 1855"/>
                  <a:gd name="T112" fmla="*/ 1797 w 1882"/>
                  <a:gd name="T113" fmla="*/ 1298 h 1855"/>
                  <a:gd name="T114" fmla="*/ 1784 w 1882"/>
                  <a:gd name="T115" fmla="*/ 728 h 1855"/>
                  <a:gd name="T116" fmla="*/ 1781 w 1882"/>
                  <a:gd name="T117" fmla="*/ 241 h 1855"/>
                  <a:gd name="T118" fmla="*/ 1693 w 1882"/>
                  <a:gd name="T119" fmla="*/ 476 h 1855"/>
                  <a:gd name="T120" fmla="*/ 1010 w 1882"/>
                  <a:gd name="T121" fmla="*/ 67 h 1855"/>
                  <a:gd name="T122" fmla="*/ 404 w 1882"/>
                  <a:gd name="T123" fmla="*/ 78 h 1855"/>
                  <a:gd name="T124" fmla="*/ 146 w 1882"/>
                  <a:gd name="T125" fmla="*/ 189 h 1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82" h="1855">
                    <a:moveTo>
                      <a:pt x="6" y="17"/>
                    </a:moveTo>
                    <a:cubicBezTo>
                      <a:pt x="11" y="26"/>
                      <a:pt x="31" y="49"/>
                      <a:pt x="41" y="59"/>
                    </a:cubicBezTo>
                    <a:cubicBezTo>
                      <a:pt x="3" y="108"/>
                      <a:pt x="16" y="179"/>
                      <a:pt x="49" y="196"/>
                    </a:cubicBezTo>
                    <a:cubicBezTo>
                      <a:pt x="47" y="207"/>
                      <a:pt x="47" y="218"/>
                      <a:pt x="48" y="229"/>
                    </a:cubicBezTo>
                    <a:cubicBezTo>
                      <a:pt x="30" y="232"/>
                      <a:pt x="13" y="234"/>
                      <a:pt x="4" y="236"/>
                    </a:cubicBezTo>
                    <a:cubicBezTo>
                      <a:pt x="10" y="247"/>
                      <a:pt x="27" y="271"/>
                      <a:pt x="45" y="296"/>
                    </a:cubicBezTo>
                    <a:cubicBezTo>
                      <a:pt x="28" y="304"/>
                      <a:pt x="11" y="312"/>
                      <a:pt x="4" y="316"/>
                    </a:cubicBezTo>
                    <a:cubicBezTo>
                      <a:pt x="13" y="331"/>
                      <a:pt x="36" y="362"/>
                      <a:pt x="59" y="393"/>
                    </a:cubicBezTo>
                    <a:cubicBezTo>
                      <a:pt x="44" y="402"/>
                      <a:pt x="36" y="423"/>
                      <a:pt x="45" y="449"/>
                    </a:cubicBezTo>
                    <a:cubicBezTo>
                      <a:pt x="45" y="449"/>
                      <a:pt x="44" y="450"/>
                      <a:pt x="44" y="450"/>
                    </a:cubicBezTo>
                    <a:cubicBezTo>
                      <a:pt x="16" y="470"/>
                      <a:pt x="8" y="506"/>
                      <a:pt x="30" y="538"/>
                    </a:cubicBezTo>
                    <a:cubicBezTo>
                      <a:pt x="40" y="552"/>
                      <a:pt x="56" y="561"/>
                      <a:pt x="72" y="564"/>
                    </a:cubicBezTo>
                    <a:cubicBezTo>
                      <a:pt x="32" y="585"/>
                      <a:pt x="39" y="647"/>
                      <a:pt x="102" y="653"/>
                    </a:cubicBezTo>
                    <a:cubicBezTo>
                      <a:pt x="102" y="657"/>
                      <a:pt x="102" y="662"/>
                      <a:pt x="102" y="666"/>
                    </a:cubicBezTo>
                    <a:cubicBezTo>
                      <a:pt x="52" y="678"/>
                      <a:pt x="50" y="729"/>
                      <a:pt x="69" y="768"/>
                    </a:cubicBezTo>
                    <a:cubicBezTo>
                      <a:pt x="69" y="768"/>
                      <a:pt x="68" y="769"/>
                      <a:pt x="67" y="769"/>
                    </a:cubicBezTo>
                    <a:cubicBezTo>
                      <a:pt x="22" y="782"/>
                      <a:pt x="0" y="849"/>
                      <a:pt x="33" y="889"/>
                    </a:cubicBezTo>
                    <a:cubicBezTo>
                      <a:pt x="5" y="917"/>
                      <a:pt x="11" y="965"/>
                      <a:pt x="46" y="984"/>
                    </a:cubicBezTo>
                    <a:cubicBezTo>
                      <a:pt x="34" y="1015"/>
                      <a:pt x="31" y="1047"/>
                      <a:pt x="36" y="1079"/>
                    </a:cubicBezTo>
                    <a:cubicBezTo>
                      <a:pt x="42" y="1118"/>
                      <a:pt x="56" y="1143"/>
                      <a:pt x="74" y="1164"/>
                    </a:cubicBezTo>
                    <a:cubicBezTo>
                      <a:pt x="47" y="1185"/>
                      <a:pt x="44" y="1223"/>
                      <a:pt x="67" y="1252"/>
                    </a:cubicBezTo>
                    <a:cubicBezTo>
                      <a:pt x="47" y="1264"/>
                      <a:pt x="31" y="1273"/>
                      <a:pt x="25" y="1277"/>
                    </a:cubicBezTo>
                    <a:cubicBezTo>
                      <a:pt x="34" y="1285"/>
                      <a:pt x="72" y="1318"/>
                      <a:pt x="103" y="1344"/>
                    </a:cubicBezTo>
                    <a:cubicBezTo>
                      <a:pt x="89" y="1362"/>
                      <a:pt x="71" y="1389"/>
                      <a:pt x="63" y="1399"/>
                    </a:cubicBezTo>
                    <a:cubicBezTo>
                      <a:pt x="73" y="1404"/>
                      <a:pt x="91" y="1413"/>
                      <a:pt x="117" y="1425"/>
                    </a:cubicBezTo>
                    <a:cubicBezTo>
                      <a:pt x="115" y="1450"/>
                      <a:pt x="116" y="1476"/>
                      <a:pt x="126" y="1505"/>
                    </a:cubicBezTo>
                    <a:cubicBezTo>
                      <a:pt x="66" y="1524"/>
                      <a:pt x="66" y="1620"/>
                      <a:pt x="136" y="1629"/>
                    </a:cubicBezTo>
                    <a:cubicBezTo>
                      <a:pt x="138" y="1645"/>
                      <a:pt x="146" y="1660"/>
                      <a:pt x="159" y="1671"/>
                    </a:cubicBezTo>
                    <a:cubicBezTo>
                      <a:pt x="124" y="1697"/>
                      <a:pt x="134" y="1752"/>
                      <a:pt x="174" y="1766"/>
                    </a:cubicBezTo>
                    <a:cubicBezTo>
                      <a:pt x="152" y="1796"/>
                      <a:pt x="128" y="1831"/>
                      <a:pt x="111" y="1854"/>
                    </a:cubicBezTo>
                    <a:cubicBezTo>
                      <a:pt x="118" y="1854"/>
                      <a:pt x="118" y="1854"/>
                      <a:pt x="118" y="1854"/>
                    </a:cubicBezTo>
                    <a:cubicBezTo>
                      <a:pt x="133" y="1834"/>
                      <a:pt x="158" y="1799"/>
                      <a:pt x="180" y="1768"/>
                    </a:cubicBezTo>
                    <a:cubicBezTo>
                      <a:pt x="183" y="1768"/>
                      <a:pt x="187" y="1769"/>
                      <a:pt x="190" y="1769"/>
                    </a:cubicBezTo>
                    <a:cubicBezTo>
                      <a:pt x="171" y="1795"/>
                      <a:pt x="149" y="1827"/>
                      <a:pt x="137" y="1846"/>
                    </a:cubicBezTo>
                    <a:cubicBezTo>
                      <a:pt x="146" y="1847"/>
                      <a:pt x="164" y="1848"/>
                      <a:pt x="185" y="1848"/>
                    </a:cubicBezTo>
                    <a:cubicBezTo>
                      <a:pt x="186" y="1850"/>
                      <a:pt x="187" y="1852"/>
                      <a:pt x="187" y="1854"/>
                    </a:cubicBezTo>
                    <a:cubicBezTo>
                      <a:pt x="195" y="1854"/>
                      <a:pt x="195" y="1854"/>
                      <a:pt x="195" y="1854"/>
                    </a:cubicBezTo>
                    <a:cubicBezTo>
                      <a:pt x="189" y="1839"/>
                      <a:pt x="187" y="1824"/>
                      <a:pt x="193" y="1811"/>
                    </a:cubicBezTo>
                    <a:cubicBezTo>
                      <a:pt x="201" y="1789"/>
                      <a:pt x="235" y="1765"/>
                      <a:pt x="254" y="1791"/>
                    </a:cubicBezTo>
                    <a:cubicBezTo>
                      <a:pt x="260" y="1798"/>
                      <a:pt x="263" y="1812"/>
                      <a:pt x="252" y="1828"/>
                    </a:cubicBezTo>
                    <a:cubicBezTo>
                      <a:pt x="250" y="1819"/>
                      <a:pt x="232" y="1800"/>
                      <a:pt x="221" y="1817"/>
                    </a:cubicBezTo>
                    <a:cubicBezTo>
                      <a:pt x="215" y="1827"/>
                      <a:pt x="216" y="1840"/>
                      <a:pt x="228" y="1854"/>
                    </a:cubicBezTo>
                    <a:cubicBezTo>
                      <a:pt x="241" y="1854"/>
                      <a:pt x="241" y="1854"/>
                      <a:pt x="241" y="1854"/>
                    </a:cubicBezTo>
                    <a:cubicBezTo>
                      <a:pt x="238" y="1853"/>
                      <a:pt x="236" y="1851"/>
                      <a:pt x="234" y="1849"/>
                    </a:cubicBezTo>
                    <a:cubicBezTo>
                      <a:pt x="250" y="1850"/>
                      <a:pt x="265" y="1850"/>
                      <a:pt x="279" y="1850"/>
                    </a:cubicBezTo>
                    <a:cubicBezTo>
                      <a:pt x="277" y="1851"/>
                      <a:pt x="275" y="1853"/>
                      <a:pt x="273" y="1854"/>
                    </a:cubicBezTo>
                    <a:cubicBezTo>
                      <a:pt x="286" y="1854"/>
                      <a:pt x="286" y="1854"/>
                      <a:pt x="286" y="1854"/>
                    </a:cubicBezTo>
                    <a:cubicBezTo>
                      <a:pt x="290" y="1849"/>
                      <a:pt x="293" y="1842"/>
                      <a:pt x="295" y="1835"/>
                    </a:cubicBezTo>
                    <a:cubicBezTo>
                      <a:pt x="303" y="1794"/>
                      <a:pt x="237" y="1741"/>
                      <a:pt x="221" y="1714"/>
                    </a:cubicBezTo>
                    <a:cubicBezTo>
                      <a:pt x="209" y="1693"/>
                      <a:pt x="205" y="1655"/>
                      <a:pt x="227" y="1623"/>
                    </a:cubicBezTo>
                    <a:cubicBezTo>
                      <a:pt x="232" y="1626"/>
                      <a:pt x="238" y="1628"/>
                      <a:pt x="243" y="1630"/>
                    </a:cubicBezTo>
                    <a:cubicBezTo>
                      <a:pt x="219" y="1688"/>
                      <a:pt x="244" y="1723"/>
                      <a:pt x="284" y="1771"/>
                    </a:cubicBezTo>
                    <a:cubicBezTo>
                      <a:pt x="276" y="1744"/>
                      <a:pt x="217" y="1702"/>
                      <a:pt x="249" y="1632"/>
                    </a:cubicBezTo>
                    <a:cubicBezTo>
                      <a:pt x="255" y="1635"/>
                      <a:pt x="262" y="1637"/>
                      <a:pt x="268" y="1638"/>
                    </a:cubicBezTo>
                    <a:cubicBezTo>
                      <a:pt x="262" y="1662"/>
                      <a:pt x="255" y="1683"/>
                      <a:pt x="252" y="1695"/>
                    </a:cubicBezTo>
                    <a:cubicBezTo>
                      <a:pt x="259" y="1694"/>
                      <a:pt x="273" y="1690"/>
                      <a:pt x="291" y="1684"/>
                    </a:cubicBezTo>
                    <a:cubicBezTo>
                      <a:pt x="282" y="1722"/>
                      <a:pt x="294" y="1767"/>
                      <a:pt x="320" y="1793"/>
                    </a:cubicBezTo>
                    <a:cubicBezTo>
                      <a:pt x="331" y="1815"/>
                      <a:pt x="333" y="1837"/>
                      <a:pt x="331" y="1854"/>
                    </a:cubicBezTo>
                    <a:cubicBezTo>
                      <a:pt x="338" y="1854"/>
                      <a:pt x="338" y="1854"/>
                      <a:pt x="338" y="1854"/>
                    </a:cubicBezTo>
                    <a:cubicBezTo>
                      <a:pt x="339" y="1839"/>
                      <a:pt x="338" y="1821"/>
                      <a:pt x="330" y="1802"/>
                    </a:cubicBezTo>
                    <a:cubicBezTo>
                      <a:pt x="339" y="1808"/>
                      <a:pt x="349" y="1813"/>
                      <a:pt x="359" y="1816"/>
                    </a:cubicBezTo>
                    <a:cubicBezTo>
                      <a:pt x="361" y="1830"/>
                      <a:pt x="360" y="1843"/>
                      <a:pt x="356" y="1854"/>
                    </a:cubicBezTo>
                    <a:cubicBezTo>
                      <a:pt x="362" y="1854"/>
                      <a:pt x="362" y="1854"/>
                      <a:pt x="362" y="1854"/>
                    </a:cubicBezTo>
                    <a:cubicBezTo>
                      <a:pt x="366" y="1843"/>
                      <a:pt x="367" y="1831"/>
                      <a:pt x="365" y="1817"/>
                    </a:cubicBezTo>
                    <a:cubicBezTo>
                      <a:pt x="372" y="1819"/>
                      <a:pt x="380" y="1819"/>
                      <a:pt x="387" y="1819"/>
                    </a:cubicBezTo>
                    <a:cubicBezTo>
                      <a:pt x="387" y="1834"/>
                      <a:pt x="380" y="1846"/>
                      <a:pt x="371" y="1854"/>
                    </a:cubicBezTo>
                    <a:cubicBezTo>
                      <a:pt x="380" y="1854"/>
                      <a:pt x="380" y="1854"/>
                      <a:pt x="380" y="1854"/>
                    </a:cubicBezTo>
                    <a:cubicBezTo>
                      <a:pt x="381" y="1852"/>
                      <a:pt x="383" y="1851"/>
                      <a:pt x="384" y="1848"/>
                    </a:cubicBezTo>
                    <a:cubicBezTo>
                      <a:pt x="385" y="1850"/>
                      <a:pt x="386" y="1852"/>
                      <a:pt x="387" y="1854"/>
                    </a:cubicBezTo>
                    <a:cubicBezTo>
                      <a:pt x="392" y="1854"/>
                      <a:pt x="392" y="1854"/>
                      <a:pt x="392" y="1854"/>
                    </a:cubicBezTo>
                    <a:cubicBezTo>
                      <a:pt x="390" y="1851"/>
                      <a:pt x="388" y="1847"/>
                      <a:pt x="387" y="1843"/>
                    </a:cubicBezTo>
                    <a:cubicBezTo>
                      <a:pt x="391" y="1836"/>
                      <a:pt x="392" y="1828"/>
                      <a:pt x="392" y="1819"/>
                    </a:cubicBezTo>
                    <a:cubicBezTo>
                      <a:pt x="395" y="1818"/>
                      <a:pt x="398" y="1818"/>
                      <a:pt x="400" y="1817"/>
                    </a:cubicBezTo>
                    <a:cubicBezTo>
                      <a:pt x="400" y="1833"/>
                      <a:pt x="406" y="1845"/>
                      <a:pt x="415" y="1854"/>
                    </a:cubicBezTo>
                    <a:cubicBezTo>
                      <a:pt x="423" y="1854"/>
                      <a:pt x="423" y="1854"/>
                      <a:pt x="423" y="1854"/>
                    </a:cubicBezTo>
                    <a:cubicBezTo>
                      <a:pt x="412" y="1846"/>
                      <a:pt x="405" y="1833"/>
                      <a:pt x="405" y="1816"/>
                    </a:cubicBezTo>
                    <a:cubicBezTo>
                      <a:pt x="410" y="1815"/>
                      <a:pt x="414" y="1813"/>
                      <a:pt x="418" y="1811"/>
                    </a:cubicBezTo>
                    <a:cubicBezTo>
                      <a:pt x="422" y="1827"/>
                      <a:pt x="432" y="1838"/>
                      <a:pt x="447" y="1844"/>
                    </a:cubicBezTo>
                    <a:cubicBezTo>
                      <a:pt x="445" y="1847"/>
                      <a:pt x="442" y="1850"/>
                      <a:pt x="440" y="1854"/>
                    </a:cubicBezTo>
                    <a:cubicBezTo>
                      <a:pt x="448" y="1854"/>
                      <a:pt x="448" y="1854"/>
                      <a:pt x="448" y="1854"/>
                    </a:cubicBezTo>
                    <a:cubicBezTo>
                      <a:pt x="458" y="1841"/>
                      <a:pt x="468" y="1828"/>
                      <a:pt x="472" y="1821"/>
                    </a:cubicBezTo>
                    <a:cubicBezTo>
                      <a:pt x="478" y="1809"/>
                      <a:pt x="482" y="1800"/>
                      <a:pt x="469" y="1789"/>
                    </a:cubicBezTo>
                    <a:cubicBezTo>
                      <a:pt x="450" y="1772"/>
                      <a:pt x="427" y="1748"/>
                      <a:pt x="419" y="1736"/>
                    </a:cubicBezTo>
                    <a:cubicBezTo>
                      <a:pt x="415" y="1730"/>
                      <a:pt x="412" y="1724"/>
                      <a:pt x="412" y="1717"/>
                    </a:cubicBezTo>
                    <a:cubicBezTo>
                      <a:pt x="430" y="1695"/>
                      <a:pt x="450" y="1668"/>
                      <a:pt x="465" y="1650"/>
                    </a:cubicBezTo>
                    <a:cubicBezTo>
                      <a:pt x="464" y="1647"/>
                      <a:pt x="462" y="1645"/>
                      <a:pt x="460" y="1642"/>
                    </a:cubicBezTo>
                    <a:cubicBezTo>
                      <a:pt x="464" y="1638"/>
                      <a:pt x="469" y="1633"/>
                      <a:pt x="474" y="1629"/>
                    </a:cubicBezTo>
                    <a:cubicBezTo>
                      <a:pt x="478" y="1631"/>
                      <a:pt x="481" y="1632"/>
                      <a:pt x="484" y="1634"/>
                    </a:cubicBezTo>
                    <a:cubicBezTo>
                      <a:pt x="469" y="1655"/>
                      <a:pt x="449" y="1683"/>
                      <a:pt x="437" y="1700"/>
                    </a:cubicBezTo>
                    <a:cubicBezTo>
                      <a:pt x="428" y="1714"/>
                      <a:pt x="429" y="1721"/>
                      <a:pt x="437" y="1734"/>
                    </a:cubicBezTo>
                    <a:cubicBezTo>
                      <a:pt x="445" y="1745"/>
                      <a:pt x="467" y="1767"/>
                      <a:pt x="484" y="1785"/>
                    </a:cubicBezTo>
                    <a:cubicBezTo>
                      <a:pt x="492" y="1794"/>
                      <a:pt x="492" y="1804"/>
                      <a:pt x="486" y="1816"/>
                    </a:cubicBezTo>
                    <a:cubicBezTo>
                      <a:pt x="483" y="1822"/>
                      <a:pt x="471" y="1839"/>
                      <a:pt x="461" y="1854"/>
                    </a:cubicBezTo>
                    <a:cubicBezTo>
                      <a:pt x="468" y="1854"/>
                      <a:pt x="468" y="1854"/>
                      <a:pt x="468" y="1854"/>
                    </a:cubicBezTo>
                    <a:cubicBezTo>
                      <a:pt x="478" y="1839"/>
                      <a:pt x="490" y="1824"/>
                      <a:pt x="493" y="1817"/>
                    </a:cubicBezTo>
                    <a:cubicBezTo>
                      <a:pt x="500" y="1804"/>
                      <a:pt x="496" y="1790"/>
                      <a:pt x="488" y="1781"/>
                    </a:cubicBezTo>
                    <a:cubicBezTo>
                      <a:pt x="471" y="1763"/>
                      <a:pt x="452" y="1744"/>
                      <a:pt x="444" y="1732"/>
                    </a:cubicBezTo>
                    <a:cubicBezTo>
                      <a:pt x="435" y="1720"/>
                      <a:pt x="437" y="1711"/>
                      <a:pt x="446" y="1697"/>
                    </a:cubicBezTo>
                    <a:cubicBezTo>
                      <a:pt x="459" y="1678"/>
                      <a:pt x="478" y="1653"/>
                      <a:pt x="491" y="1636"/>
                    </a:cubicBezTo>
                    <a:cubicBezTo>
                      <a:pt x="502" y="1639"/>
                      <a:pt x="514" y="1640"/>
                      <a:pt x="525" y="1638"/>
                    </a:cubicBezTo>
                    <a:cubicBezTo>
                      <a:pt x="528" y="1640"/>
                      <a:pt x="530" y="1643"/>
                      <a:pt x="533" y="1646"/>
                    </a:cubicBezTo>
                    <a:cubicBezTo>
                      <a:pt x="529" y="1655"/>
                      <a:pt x="526" y="1662"/>
                      <a:pt x="524" y="1668"/>
                    </a:cubicBezTo>
                    <a:cubicBezTo>
                      <a:pt x="528" y="1667"/>
                      <a:pt x="537" y="1664"/>
                      <a:pt x="548" y="1661"/>
                    </a:cubicBezTo>
                    <a:cubicBezTo>
                      <a:pt x="551" y="1664"/>
                      <a:pt x="551" y="1664"/>
                      <a:pt x="551" y="1664"/>
                    </a:cubicBezTo>
                    <a:cubicBezTo>
                      <a:pt x="532" y="1691"/>
                      <a:pt x="530" y="1730"/>
                      <a:pt x="551" y="1758"/>
                    </a:cubicBezTo>
                    <a:cubicBezTo>
                      <a:pt x="567" y="1780"/>
                      <a:pt x="591" y="1792"/>
                      <a:pt x="616" y="1795"/>
                    </a:cubicBezTo>
                    <a:cubicBezTo>
                      <a:pt x="604" y="1813"/>
                      <a:pt x="590" y="1834"/>
                      <a:pt x="576" y="1854"/>
                    </a:cubicBezTo>
                    <a:cubicBezTo>
                      <a:pt x="584" y="1854"/>
                      <a:pt x="584" y="1854"/>
                      <a:pt x="584" y="1854"/>
                    </a:cubicBezTo>
                    <a:cubicBezTo>
                      <a:pt x="597" y="1834"/>
                      <a:pt x="611" y="1813"/>
                      <a:pt x="623" y="1795"/>
                    </a:cubicBezTo>
                    <a:cubicBezTo>
                      <a:pt x="627" y="1795"/>
                      <a:pt x="631" y="1795"/>
                      <a:pt x="635" y="1795"/>
                    </a:cubicBezTo>
                    <a:cubicBezTo>
                      <a:pt x="623" y="1812"/>
                      <a:pt x="610" y="1833"/>
                      <a:pt x="596" y="1854"/>
                    </a:cubicBezTo>
                    <a:cubicBezTo>
                      <a:pt x="603" y="1854"/>
                      <a:pt x="603" y="1854"/>
                      <a:pt x="603" y="1854"/>
                    </a:cubicBezTo>
                    <a:cubicBezTo>
                      <a:pt x="608" y="1846"/>
                      <a:pt x="613" y="1838"/>
                      <a:pt x="618" y="1830"/>
                    </a:cubicBezTo>
                    <a:cubicBezTo>
                      <a:pt x="621" y="1839"/>
                      <a:pt x="625" y="1847"/>
                      <a:pt x="628" y="1854"/>
                    </a:cubicBezTo>
                    <a:cubicBezTo>
                      <a:pt x="636" y="1854"/>
                      <a:pt x="636" y="1854"/>
                      <a:pt x="636" y="1854"/>
                    </a:cubicBezTo>
                    <a:cubicBezTo>
                      <a:pt x="631" y="1845"/>
                      <a:pt x="627" y="1834"/>
                      <a:pt x="624" y="1822"/>
                    </a:cubicBezTo>
                    <a:cubicBezTo>
                      <a:pt x="631" y="1812"/>
                      <a:pt x="637" y="1802"/>
                      <a:pt x="643" y="1793"/>
                    </a:cubicBezTo>
                    <a:cubicBezTo>
                      <a:pt x="647" y="1793"/>
                      <a:pt x="651" y="1792"/>
                      <a:pt x="654" y="1790"/>
                    </a:cubicBezTo>
                    <a:cubicBezTo>
                      <a:pt x="654" y="1814"/>
                      <a:pt x="663" y="1834"/>
                      <a:pt x="677" y="1854"/>
                    </a:cubicBezTo>
                    <a:cubicBezTo>
                      <a:pt x="685" y="1854"/>
                      <a:pt x="685" y="1854"/>
                      <a:pt x="685" y="1854"/>
                    </a:cubicBezTo>
                    <a:cubicBezTo>
                      <a:pt x="671" y="1833"/>
                      <a:pt x="661" y="1812"/>
                      <a:pt x="662" y="1787"/>
                    </a:cubicBezTo>
                    <a:cubicBezTo>
                      <a:pt x="669" y="1784"/>
                      <a:pt x="676" y="1780"/>
                      <a:pt x="682" y="1774"/>
                    </a:cubicBezTo>
                    <a:cubicBezTo>
                      <a:pt x="686" y="1801"/>
                      <a:pt x="700" y="1828"/>
                      <a:pt x="717" y="1854"/>
                    </a:cubicBezTo>
                    <a:cubicBezTo>
                      <a:pt x="725" y="1854"/>
                      <a:pt x="725" y="1854"/>
                      <a:pt x="725" y="1854"/>
                    </a:cubicBezTo>
                    <a:cubicBezTo>
                      <a:pt x="707" y="1826"/>
                      <a:pt x="692" y="1797"/>
                      <a:pt x="692" y="1770"/>
                    </a:cubicBezTo>
                    <a:cubicBezTo>
                      <a:pt x="707" y="1783"/>
                      <a:pt x="727" y="1800"/>
                      <a:pt x="746" y="1817"/>
                    </a:cubicBezTo>
                    <a:cubicBezTo>
                      <a:pt x="748" y="1830"/>
                      <a:pt x="753" y="1842"/>
                      <a:pt x="760" y="1854"/>
                    </a:cubicBezTo>
                    <a:cubicBezTo>
                      <a:pt x="769" y="1854"/>
                      <a:pt x="769" y="1854"/>
                      <a:pt x="769" y="1854"/>
                    </a:cubicBezTo>
                    <a:cubicBezTo>
                      <a:pt x="764" y="1846"/>
                      <a:pt x="761" y="1837"/>
                      <a:pt x="758" y="1829"/>
                    </a:cubicBezTo>
                    <a:cubicBezTo>
                      <a:pt x="768" y="1838"/>
                      <a:pt x="778" y="1846"/>
                      <a:pt x="787" y="1854"/>
                    </a:cubicBezTo>
                    <a:cubicBezTo>
                      <a:pt x="795" y="1854"/>
                      <a:pt x="795" y="1854"/>
                      <a:pt x="795" y="1854"/>
                    </a:cubicBezTo>
                    <a:cubicBezTo>
                      <a:pt x="768" y="1830"/>
                      <a:pt x="724" y="1788"/>
                      <a:pt x="693" y="1764"/>
                    </a:cubicBezTo>
                    <a:cubicBezTo>
                      <a:pt x="698" y="1757"/>
                      <a:pt x="702" y="1751"/>
                      <a:pt x="705" y="1744"/>
                    </a:cubicBezTo>
                    <a:cubicBezTo>
                      <a:pt x="731" y="1767"/>
                      <a:pt x="768" y="1803"/>
                      <a:pt x="792" y="1822"/>
                    </a:cubicBezTo>
                    <a:cubicBezTo>
                      <a:pt x="792" y="1814"/>
                      <a:pt x="791" y="1744"/>
                      <a:pt x="791" y="1703"/>
                    </a:cubicBezTo>
                    <a:cubicBezTo>
                      <a:pt x="798" y="1702"/>
                      <a:pt x="804" y="1702"/>
                      <a:pt x="811" y="1701"/>
                    </a:cubicBezTo>
                    <a:cubicBezTo>
                      <a:pt x="812" y="1744"/>
                      <a:pt x="812" y="1822"/>
                      <a:pt x="812" y="1854"/>
                    </a:cubicBezTo>
                    <a:cubicBezTo>
                      <a:pt x="817" y="1854"/>
                      <a:pt x="817" y="1854"/>
                      <a:pt x="817" y="1854"/>
                    </a:cubicBezTo>
                    <a:cubicBezTo>
                      <a:pt x="817" y="1849"/>
                      <a:pt x="817" y="1843"/>
                      <a:pt x="817" y="1837"/>
                    </a:cubicBezTo>
                    <a:cubicBezTo>
                      <a:pt x="826" y="1843"/>
                      <a:pt x="834" y="1849"/>
                      <a:pt x="842" y="1854"/>
                    </a:cubicBezTo>
                    <a:cubicBezTo>
                      <a:pt x="844" y="1854"/>
                      <a:pt x="844" y="1854"/>
                      <a:pt x="844" y="1854"/>
                    </a:cubicBezTo>
                    <a:cubicBezTo>
                      <a:pt x="836" y="1848"/>
                      <a:pt x="827" y="1841"/>
                      <a:pt x="817" y="1833"/>
                    </a:cubicBezTo>
                    <a:cubicBezTo>
                      <a:pt x="817" y="1829"/>
                      <a:pt x="817" y="1825"/>
                      <a:pt x="817" y="1820"/>
                    </a:cubicBezTo>
                    <a:cubicBezTo>
                      <a:pt x="833" y="1832"/>
                      <a:pt x="850" y="1843"/>
                      <a:pt x="864" y="1852"/>
                    </a:cubicBezTo>
                    <a:cubicBezTo>
                      <a:pt x="852" y="1843"/>
                      <a:pt x="835" y="1829"/>
                      <a:pt x="817" y="1816"/>
                    </a:cubicBezTo>
                    <a:cubicBezTo>
                      <a:pt x="817" y="1804"/>
                      <a:pt x="817" y="1804"/>
                      <a:pt x="817" y="1804"/>
                    </a:cubicBezTo>
                    <a:cubicBezTo>
                      <a:pt x="834" y="1815"/>
                      <a:pt x="851" y="1827"/>
                      <a:pt x="866" y="1836"/>
                    </a:cubicBezTo>
                    <a:cubicBezTo>
                      <a:pt x="853" y="1826"/>
                      <a:pt x="836" y="1813"/>
                      <a:pt x="817" y="1799"/>
                    </a:cubicBezTo>
                    <a:cubicBezTo>
                      <a:pt x="817" y="1795"/>
                      <a:pt x="817" y="1792"/>
                      <a:pt x="818" y="1788"/>
                    </a:cubicBezTo>
                    <a:cubicBezTo>
                      <a:pt x="836" y="1801"/>
                      <a:pt x="856" y="1815"/>
                      <a:pt x="873" y="1825"/>
                    </a:cubicBezTo>
                    <a:cubicBezTo>
                      <a:pt x="859" y="1815"/>
                      <a:pt x="839" y="1799"/>
                      <a:pt x="818" y="1783"/>
                    </a:cubicBezTo>
                    <a:cubicBezTo>
                      <a:pt x="818" y="1773"/>
                      <a:pt x="818" y="1773"/>
                      <a:pt x="818" y="1773"/>
                    </a:cubicBezTo>
                    <a:cubicBezTo>
                      <a:pt x="836" y="1786"/>
                      <a:pt x="857" y="1800"/>
                      <a:pt x="874" y="1811"/>
                    </a:cubicBezTo>
                    <a:cubicBezTo>
                      <a:pt x="859" y="1800"/>
                      <a:pt x="839" y="1784"/>
                      <a:pt x="818" y="1768"/>
                    </a:cubicBezTo>
                    <a:cubicBezTo>
                      <a:pt x="818" y="1759"/>
                      <a:pt x="818" y="1759"/>
                      <a:pt x="818" y="1759"/>
                    </a:cubicBezTo>
                    <a:cubicBezTo>
                      <a:pt x="854" y="1784"/>
                      <a:pt x="895" y="1813"/>
                      <a:pt x="914" y="1826"/>
                    </a:cubicBezTo>
                    <a:cubicBezTo>
                      <a:pt x="909" y="1802"/>
                      <a:pt x="901" y="1720"/>
                      <a:pt x="895" y="1670"/>
                    </a:cubicBezTo>
                    <a:cubicBezTo>
                      <a:pt x="903" y="1665"/>
                      <a:pt x="910" y="1660"/>
                      <a:pt x="917" y="1655"/>
                    </a:cubicBezTo>
                    <a:cubicBezTo>
                      <a:pt x="948" y="1854"/>
                      <a:pt x="948" y="1854"/>
                      <a:pt x="948" y="1854"/>
                    </a:cubicBezTo>
                    <a:cubicBezTo>
                      <a:pt x="954" y="1854"/>
                      <a:pt x="954" y="1854"/>
                      <a:pt x="954" y="1854"/>
                    </a:cubicBezTo>
                    <a:cubicBezTo>
                      <a:pt x="923" y="1651"/>
                      <a:pt x="923" y="1651"/>
                      <a:pt x="923" y="1651"/>
                    </a:cubicBezTo>
                    <a:cubicBezTo>
                      <a:pt x="928" y="1648"/>
                      <a:pt x="932" y="1645"/>
                      <a:pt x="936" y="1642"/>
                    </a:cubicBezTo>
                    <a:cubicBezTo>
                      <a:pt x="975" y="1854"/>
                      <a:pt x="975" y="1854"/>
                      <a:pt x="975" y="1854"/>
                    </a:cubicBezTo>
                    <a:cubicBezTo>
                      <a:pt x="1000" y="1854"/>
                      <a:pt x="1000" y="1854"/>
                      <a:pt x="1000" y="1854"/>
                    </a:cubicBezTo>
                    <a:cubicBezTo>
                      <a:pt x="1000" y="1853"/>
                      <a:pt x="1000" y="1852"/>
                      <a:pt x="1000" y="1850"/>
                    </a:cubicBezTo>
                    <a:cubicBezTo>
                      <a:pt x="1007" y="1850"/>
                      <a:pt x="1014" y="1849"/>
                      <a:pt x="1020" y="1847"/>
                    </a:cubicBezTo>
                    <a:cubicBezTo>
                      <a:pt x="1020" y="1850"/>
                      <a:pt x="1019" y="1852"/>
                      <a:pt x="1019" y="1854"/>
                    </a:cubicBezTo>
                    <a:cubicBezTo>
                      <a:pt x="1026" y="1854"/>
                      <a:pt x="1026" y="1854"/>
                      <a:pt x="1026" y="1854"/>
                    </a:cubicBezTo>
                    <a:cubicBezTo>
                      <a:pt x="1027" y="1851"/>
                      <a:pt x="1027" y="1848"/>
                      <a:pt x="1028" y="1845"/>
                    </a:cubicBezTo>
                    <a:cubicBezTo>
                      <a:pt x="1034" y="1843"/>
                      <a:pt x="1039" y="1840"/>
                      <a:pt x="1044" y="1836"/>
                    </a:cubicBezTo>
                    <a:cubicBezTo>
                      <a:pt x="1043" y="1842"/>
                      <a:pt x="1041" y="1848"/>
                      <a:pt x="1040" y="1854"/>
                    </a:cubicBezTo>
                    <a:cubicBezTo>
                      <a:pt x="1047" y="1854"/>
                      <a:pt x="1047" y="1854"/>
                      <a:pt x="1047" y="1854"/>
                    </a:cubicBezTo>
                    <a:cubicBezTo>
                      <a:pt x="1048" y="1848"/>
                      <a:pt x="1050" y="1842"/>
                      <a:pt x="1051" y="1837"/>
                    </a:cubicBezTo>
                    <a:cubicBezTo>
                      <a:pt x="1056" y="1842"/>
                      <a:pt x="1061" y="1848"/>
                      <a:pt x="1067" y="1854"/>
                    </a:cubicBezTo>
                    <a:cubicBezTo>
                      <a:pt x="1077" y="1854"/>
                      <a:pt x="1077" y="1854"/>
                      <a:pt x="1077" y="1854"/>
                    </a:cubicBezTo>
                    <a:cubicBezTo>
                      <a:pt x="1069" y="1845"/>
                      <a:pt x="1060" y="1836"/>
                      <a:pt x="1053" y="1828"/>
                    </a:cubicBezTo>
                    <a:cubicBezTo>
                      <a:pt x="1056" y="1824"/>
                      <a:pt x="1059" y="1819"/>
                      <a:pt x="1062" y="1813"/>
                    </a:cubicBezTo>
                    <a:cubicBezTo>
                      <a:pt x="1073" y="1825"/>
                      <a:pt x="1087" y="1839"/>
                      <a:pt x="1102" y="1854"/>
                    </a:cubicBezTo>
                    <a:cubicBezTo>
                      <a:pt x="1113" y="1854"/>
                      <a:pt x="1113" y="1854"/>
                      <a:pt x="1113" y="1854"/>
                    </a:cubicBezTo>
                    <a:cubicBezTo>
                      <a:pt x="1097" y="1838"/>
                      <a:pt x="1081" y="1821"/>
                      <a:pt x="1065" y="1805"/>
                    </a:cubicBezTo>
                    <a:cubicBezTo>
                      <a:pt x="1068" y="1800"/>
                      <a:pt x="1069" y="1794"/>
                      <a:pt x="1070" y="1788"/>
                    </a:cubicBezTo>
                    <a:cubicBezTo>
                      <a:pt x="1075" y="1791"/>
                      <a:pt x="1080" y="1793"/>
                      <a:pt x="1086" y="1794"/>
                    </a:cubicBezTo>
                    <a:cubicBezTo>
                      <a:pt x="1088" y="1802"/>
                      <a:pt x="1091" y="1811"/>
                      <a:pt x="1093" y="1816"/>
                    </a:cubicBezTo>
                    <a:cubicBezTo>
                      <a:pt x="1104" y="1816"/>
                      <a:pt x="1131" y="1811"/>
                      <a:pt x="1142" y="1808"/>
                    </a:cubicBezTo>
                    <a:cubicBezTo>
                      <a:pt x="1145" y="1825"/>
                      <a:pt x="1149" y="1842"/>
                      <a:pt x="1152" y="1854"/>
                    </a:cubicBezTo>
                    <a:cubicBezTo>
                      <a:pt x="1162" y="1854"/>
                      <a:pt x="1162" y="1854"/>
                      <a:pt x="1162" y="1854"/>
                    </a:cubicBezTo>
                    <a:cubicBezTo>
                      <a:pt x="1178" y="1832"/>
                      <a:pt x="1201" y="1797"/>
                      <a:pt x="1221" y="1767"/>
                    </a:cubicBezTo>
                    <a:cubicBezTo>
                      <a:pt x="1226" y="1758"/>
                      <a:pt x="1232" y="1750"/>
                      <a:pt x="1236" y="1743"/>
                    </a:cubicBezTo>
                    <a:cubicBezTo>
                      <a:pt x="1239" y="1741"/>
                      <a:pt x="1241" y="1739"/>
                      <a:pt x="1243" y="1736"/>
                    </a:cubicBezTo>
                    <a:cubicBezTo>
                      <a:pt x="1261" y="1745"/>
                      <a:pt x="1286" y="1756"/>
                      <a:pt x="1300" y="1763"/>
                    </a:cubicBezTo>
                    <a:cubicBezTo>
                      <a:pt x="1306" y="1778"/>
                      <a:pt x="1317" y="1791"/>
                      <a:pt x="1331" y="1803"/>
                    </a:cubicBezTo>
                    <a:cubicBezTo>
                      <a:pt x="1318" y="1807"/>
                      <a:pt x="1299" y="1813"/>
                      <a:pt x="1277" y="1820"/>
                    </a:cubicBezTo>
                    <a:cubicBezTo>
                      <a:pt x="1262" y="1760"/>
                      <a:pt x="1262" y="1760"/>
                      <a:pt x="1262" y="1760"/>
                    </a:cubicBezTo>
                    <a:cubicBezTo>
                      <a:pt x="1230" y="1771"/>
                      <a:pt x="1230" y="1771"/>
                      <a:pt x="1230" y="1771"/>
                    </a:cubicBezTo>
                    <a:cubicBezTo>
                      <a:pt x="1246" y="1829"/>
                      <a:pt x="1246" y="1829"/>
                      <a:pt x="1246" y="1829"/>
                    </a:cubicBezTo>
                    <a:cubicBezTo>
                      <a:pt x="1217" y="1839"/>
                      <a:pt x="1187" y="1848"/>
                      <a:pt x="1163" y="1854"/>
                    </a:cubicBezTo>
                    <a:cubicBezTo>
                      <a:pt x="1182" y="1854"/>
                      <a:pt x="1182" y="1854"/>
                      <a:pt x="1182" y="1854"/>
                    </a:cubicBezTo>
                    <a:cubicBezTo>
                      <a:pt x="1202" y="1848"/>
                      <a:pt x="1225" y="1841"/>
                      <a:pt x="1248" y="1834"/>
                    </a:cubicBezTo>
                    <a:cubicBezTo>
                      <a:pt x="1251" y="1847"/>
                      <a:pt x="1251" y="1847"/>
                      <a:pt x="1251" y="1847"/>
                    </a:cubicBezTo>
                    <a:cubicBezTo>
                      <a:pt x="1229" y="1854"/>
                      <a:pt x="1229" y="1854"/>
                      <a:pt x="1229" y="1854"/>
                    </a:cubicBezTo>
                    <a:cubicBezTo>
                      <a:pt x="1247" y="1854"/>
                      <a:pt x="1247" y="1854"/>
                      <a:pt x="1247" y="1854"/>
                    </a:cubicBezTo>
                    <a:cubicBezTo>
                      <a:pt x="1258" y="1851"/>
                      <a:pt x="1258" y="1851"/>
                      <a:pt x="1258" y="1851"/>
                    </a:cubicBezTo>
                    <a:cubicBezTo>
                      <a:pt x="1239" y="1776"/>
                      <a:pt x="1239" y="1776"/>
                      <a:pt x="1239" y="1776"/>
                    </a:cubicBezTo>
                    <a:cubicBezTo>
                      <a:pt x="1258" y="1769"/>
                      <a:pt x="1258" y="1769"/>
                      <a:pt x="1258" y="1769"/>
                    </a:cubicBezTo>
                    <a:cubicBezTo>
                      <a:pt x="1277" y="1845"/>
                      <a:pt x="1277" y="1845"/>
                      <a:pt x="1277" y="1845"/>
                    </a:cubicBezTo>
                    <a:cubicBezTo>
                      <a:pt x="1299" y="1839"/>
                      <a:pt x="1299" y="1839"/>
                      <a:pt x="1299" y="1839"/>
                    </a:cubicBezTo>
                    <a:cubicBezTo>
                      <a:pt x="1294" y="1854"/>
                      <a:pt x="1294" y="1854"/>
                      <a:pt x="1294" y="1854"/>
                    </a:cubicBezTo>
                    <a:cubicBezTo>
                      <a:pt x="1299" y="1854"/>
                      <a:pt x="1299" y="1854"/>
                      <a:pt x="1299" y="1854"/>
                    </a:cubicBezTo>
                    <a:cubicBezTo>
                      <a:pt x="1308" y="1832"/>
                      <a:pt x="1308" y="1832"/>
                      <a:pt x="1308" y="1832"/>
                    </a:cubicBezTo>
                    <a:cubicBezTo>
                      <a:pt x="1281" y="1838"/>
                      <a:pt x="1281" y="1838"/>
                      <a:pt x="1281" y="1838"/>
                    </a:cubicBezTo>
                    <a:cubicBezTo>
                      <a:pt x="1278" y="1825"/>
                      <a:pt x="1278" y="1825"/>
                      <a:pt x="1278" y="1825"/>
                    </a:cubicBezTo>
                    <a:cubicBezTo>
                      <a:pt x="1301" y="1818"/>
                      <a:pt x="1322" y="1812"/>
                      <a:pt x="1335" y="1808"/>
                    </a:cubicBezTo>
                    <a:cubicBezTo>
                      <a:pt x="1341" y="1813"/>
                      <a:pt x="1347" y="1819"/>
                      <a:pt x="1353" y="1824"/>
                    </a:cubicBezTo>
                    <a:cubicBezTo>
                      <a:pt x="1349" y="1833"/>
                      <a:pt x="1344" y="1844"/>
                      <a:pt x="1339" y="1854"/>
                    </a:cubicBezTo>
                    <a:cubicBezTo>
                      <a:pt x="1372" y="1854"/>
                      <a:pt x="1372" y="1854"/>
                      <a:pt x="1372" y="1854"/>
                    </a:cubicBezTo>
                    <a:cubicBezTo>
                      <a:pt x="1373" y="1853"/>
                      <a:pt x="1375" y="1852"/>
                      <a:pt x="1376" y="1851"/>
                    </a:cubicBezTo>
                    <a:cubicBezTo>
                      <a:pt x="1376" y="1852"/>
                      <a:pt x="1377" y="1853"/>
                      <a:pt x="1377" y="1854"/>
                    </a:cubicBezTo>
                    <a:cubicBezTo>
                      <a:pt x="1385" y="1854"/>
                      <a:pt x="1385" y="1854"/>
                      <a:pt x="1385" y="1854"/>
                    </a:cubicBezTo>
                    <a:cubicBezTo>
                      <a:pt x="1364" y="1813"/>
                      <a:pt x="1307" y="1787"/>
                      <a:pt x="1305" y="1744"/>
                    </a:cubicBezTo>
                    <a:cubicBezTo>
                      <a:pt x="1302" y="1699"/>
                      <a:pt x="1377" y="1667"/>
                      <a:pt x="1398" y="1627"/>
                    </a:cubicBezTo>
                    <a:cubicBezTo>
                      <a:pt x="1402" y="1618"/>
                      <a:pt x="1404" y="1608"/>
                      <a:pt x="1401" y="1597"/>
                    </a:cubicBezTo>
                    <a:cubicBezTo>
                      <a:pt x="1403" y="1596"/>
                      <a:pt x="1405" y="1594"/>
                      <a:pt x="1407" y="1592"/>
                    </a:cubicBezTo>
                    <a:cubicBezTo>
                      <a:pt x="1413" y="1604"/>
                      <a:pt x="1412" y="1614"/>
                      <a:pt x="1408" y="1625"/>
                    </a:cubicBezTo>
                    <a:cubicBezTo>
                      <a:pt x="1392" y="1662"/>
                      <a:pt x="1324" y="1690"/>
                      <a:pt x="1325" y="1731"/>
                    </a:cubicBezTo>
                    <a:cubicBezTo>
                      <a:pt x="1326" y="1787"/>
                      <a:pt x="1387" y="1806"/>
                      <a:pt x="1405" y="1854"/>
                    </a:cubicBezTo>
                    <a:cubicBezTo>
                      <a:pt x="1426" y="1854"/>
                      <a:pt x="1426" y="1854"/>
                      <a:pt x="1426" y="1854"/>
                    </a:cubicBezTo>
                    <a:cubicBezTo>
                      <a:pt x="1427" y="1854"/>
                      <a:pt x="1427" y="1854"/>
                      <a:pt x="1427" y="1854"/>
                    </a:cubicBezTo>
                    <a:cubicBezTo>
                      <a:pt x="1427" y="1854"/>
                      <a:pt x="1427" y="1854"/>
                      <a:pt x="1427" y="1854"/>
                    </a:cubicBezTo>
                    <a:cubicBezTo>
                      <a:pt x="1432" y="1854"/>
                      <a:pt x="1432" y="1854"/>
                      <a:pt x="1432" y="1854"/>
                    </a:cubicBezTo>
                    <a:cubicBezTo>
                      <a:pt x="1429" y="1843"/>
                      <a:pt x="1428" y="1831"/>
                      <a:pt x="1430" y="1817"/>
                    </a:cubicBezTo>
                    <a:cubicBezTo>
                      <a:pt x="1436" y="1759"/>
                      <a:pt x="1494" y="1718"/>
                      <a:pt x="1477" y="1650"/>
                    </a:cubicBezTo>
                    <a:cubicBezTo>
                      <a:pt x="1483" y="1651"/>
                      <a:pt x="1490" y="1652"/>
                      <a:pt x="1497" y="1653"/>
                    </a:cubicBezTo>
                    <a:cubicBezTo>
                      <a:pt x="1511" y="1692"/>
                      <a:pt x="1486" y="1737"/>
                      <a:pt x="1473" y="1761"/>
                    </a:cubicBezTo>
                    <a:cubicBezTo>
                      <a:pt x="1453" y="1796"/>
                      <a:pt x="1442" y="1822"/>
                      <a:pt x="1454" y="1854"/>
                    </a:cubicBezTo>
                    <a:cubicBezTo>
                      <a:pt x="1459" y="1854"/>
                      <a:pt x="1459" y="1854"/>
                      <a:pt x="1459" y="1854"/>
                    </a:cubicBezTo>
                    <a:cubicBezTo>
                      <a:pt x="1446" y="1820"/>
                      <a:pt x="1466" y="1787"/>
                      <a:pt x="1482" y="1757"/>
                    </a:cubicBezTo>
                    <a:cubicBezTo>
                      <a:pt x="1494" y="1734"/>
                      <a:pt x="1517" y="1696"/>
                      <a:pt x="1506" y="1655"/>
                    </a:cubicBezTo>
                    <a:cubicBezTo>
                      <a:pt x="1514" y="1656"/>
                      <a:pt x="1522" y="1659"/>
                      <a:pt x="1530" y="1662"/>
                    </a:cubicBezTo>
                    <a:cubicBezTo>
                      <a:pt x="1549" y="1722"/>
                      <a:pt x="1511" y="1760"/>
                      <a:pt x="1497" y="1777"/>
                    </a:cubicBezTo>
                    <a:cubicBezTo>
                      <a:pt x="1476" y="1801"/>
                      <a:pt x="1460" y="1826"/>
                      <a:pt x="1464" y="1854"/>
                    </a:cubicBezTo>
                    <a:cubicBezTo>
                      <a:pt x="1476" y="1854"/>
                      <a:pt x="1476" y="1854"/>
                      <a:pt x="1476" y="1854"/>
                    </a:cubicBezTo>
                    <a:cubicBezTo>
                      <a:pt x="1482" y="1824"/>
                      <a:pt x="1508" y="1806"/>
                      <a:pt x="1521" y="1797"/>
                    </a:cubicBezTo>
                    <a:cubicBezTo>
                      <a:pt x="1537" y="1810"/>
                      <a:pt x="1555" y="1827"/>
                      <a:pt x="1575" y="1846"/>
                    </a:cubicBezTo>
                    <a:cubicBezTo>
                      <a:pt x="1569" y="1847"/>
                      <a:pt x="1563" y="1850"/>
                      <a:pt x="1557" y="1852"/>
                    </a:cubicBezTo>
                    <a:cubicBezTo>
                      <a:pt x="1555" y="1836"/>
                      <a:pt x="1546" y="1821"/>
                      <a:pt x="1525" y="1816"/>
                    </a:cubicBezTo>
                    <a:cubicBezTo>
                      <a:pt x="1514" y="1814"/>
                      <a:pt x="1484" y="1825"/>
                      <a:pt x="1497" y="1854"/>
                    </a:cubicBezTo>
                    <a:cubicBezTo>
                      <a:pt x="1502" y="1854"/>
                      <a:pt x="1502" y="1854"/>
                      <a:pt x="1502" y="1854"/>
                    </a:cubicBezTo>
                    <a:cubicBezTo>
                      <a:pt x="1506" y="1843"/>
                      <a:pt x="1515" y="1842"/>
                      <a:pt x="1521" y="1848"/>
                    </a:cubicBezTo>
                    <a:cubicBezTo>
                      <a:pt x="1523" y="1850"/>
                      <a:pt x="1525" y="1852"/>
                      <a:pt x="1525" y="1854"/>
                    </a:cubicBezTo>
                    <a:cubicBezTo>
                      <a:pt x="1531" y="1854"/>
                      <a:pt x="1531" y="1854"/>
                      <a:pt x="1531" y="1854"/>
                    </a:cubicBezTo>
                    <a:cubicBezTo>
                      <a:pt x="1529" y="1850"/>
                      <a:pt x="1527" y="1846"/>
                      <a:pt x="1524" y="1843"/>
                    </a:cubicBezTo>
                    <a:cubicBezTo>
                      <a:pt x="1517" y="1836"/>
                      <a:pt x="1505" y="1836"/>
                      <a:pt x="1499" y="1849"/>
                    </a:cubicBezTo>
                    <a:cubicBezTo>
                      <a:pt x="1493" y="1828"/>
                      <a:pt x="1514" y="1821"/>
                      <a:pt x="1525" y="1823"/>
                    </a:cubicBezTo>
                    <a:cubicBezTo>
                      <a:pt x="1544" y="1827"/>
                      <a:pt x="1550" y="1841"/>
                      <a:pt x="1550" y="1854"/>
                    </a:cubicBezTo>
                    <a:cubicBezTo>
                      <a:pt x="1570" y="1854"/>
                      <a:pt x="1570" y="1854"/>
                      <a:pt x="1570" y="1854"/>
                    </a:cubicBezTo>
                    <a:cubicBezTo>
                      <a:pt x="1574" y="1853"/>
                      <a:pt x="1577" y="1852"/>
                      <a:pt x="1580" y="1851"/>
                    </a:cubicBezTo>
                    <a:cubicBezTo>
                      <a:pt x="1581" y="1852"/>
                      <a:pt x="1582" y="1853"/>
                      <a:pt x="1583" y="1854"/>
                    </a:cubicBezTo>
                    <a:cubicBezTo>
                      <a:pt x="1593" y="1854"/>
                      <a:pt x="1593" y="1854"/>
                      <a:pt x="1593" y="1854"/>
                    </a:cubicBezTo>
                    <a:cubicBezTo>
                      <a:pt x="1556" y="1821"/>
                      <a:pt x="1529" y="1790"/>
                      <a:pt x="1502" y="1778"/>
                    </a:cubicBezTo>
                    <a:cubicBezTo>
                      <a:pt x="1504" y="1775"/>
                      <a:pt x="1508" y="1771"/>
                      <a:pt x="1512" y="1766"/>
                    </a:cubicBezTo>
                    <a:cubicBezTo>
                      <a:pt x="1543" y="1781"/>
                      <a:pt x="1575" y="1818"/>
                      <a:pt x="1622" y="1854"/>
                    </a:cubicBezTo>
                    <a:cubicBezTo>
                      <a:pt x="1632" y="1854"/>
                      <a:pt x="1632" y="1854"/>
                      <a:pt x="1632" y="1854"/>
                    </a:cubicBezTo>
                    <a:cubicBezTo>
                      <a:pt x="1581" y="1816"/>
                      <a:pt x="1547" y="1776"/>
                      <a:pt x="1515" y="1762"/>
                    </a:cubicBezTo>
                    <a:cubicBezTo>
                      <a:pt x="1520" y="1756"/>
                      <a:pt x="1524" y="1750"/>
                      <a:pt x="1529" y="1742"/>
                    </a:cubicBezTo>
                    <a:cubicBezTo>
                      <a:pt x="1569" y="1761"/>
                      <a:pt x="1611" y="1815"/>
                      <a:pt x="1668" y="1854"/>
                    </a:cubicBezTo>
                    <a:cubicBezTo>
                      <a:pt x="1679" y="1854"/>
                      <a:pt x="1679" y="1854"/>
                      <a:pt x="1679" y="1854"/>
                    </a:cubicBezTo>
                    <a:cubicBezTo>
                      <a:pt x="1678" y="1854"/>
                      <a:pt x="1678" y="1854"/>
                      <a:pt x="1678" y="1854"/>
                    </a:cubicBezTo>
                    <a:cubicBezTo>
                      <a:pt x="1686" y="1850"/>
                      <a:pt x="1695" y="1846"/>
                      <a:pt x="1703" y="1842"/>
                    </a:cubicBezTo>
                    <a:cubicBezTo>
                      <a:pt x="1703" y="1846"/>
                      <a:pt x="1702" y="1850"/>
                      <a:pt x="1702" y="1854"/>
                    </a:cubicBezTo>
                    <a:cubicBezTo>
                      <a:pt x="1704" y="1854"/>
                      <a:pt x="1706" y="1854"/>
                      <a:pt x="1708" y="1854"/>
                    </a:cubicBezTo>
                    <a:cubicBezTo>
                      <a:pt x="1710" y="1828"/>
                      <a:pt x="1717" y="1806"/>
                      <a:pt x="1728" y="1792"/>
                    </a:cubicBezTo>
                    <a:cubicBezTo>
                      <a:pt x="1733" y="1796"/>
                      <a:pt x="1739" y="1800"/>
                      <a:pt x="1745" y="1804"/>
                    </a:cubicBezTo>
                    <a:cubicBezTo>
                      <a:pt x="1737" y="1818"/>
                      <a:pt x="1733" y="1834"/>
                      <a:pt x="1731" y="1851"/>
                    </a:cubicBezTo>
                    <a:cubicBezTo>
                      <a:pt x="1733" y="1851"/>
                      <a:pt x="1735" y="1851"/>
                      <a:pt x="1736" y="1851"/>
                    </a:cubicBezTo>
                    <a:cubicBezTo>
                      <a:pt x="1738" y="1835"/>
                      <a:pt x="1743" y="1820"/>
                      <a:pt x="1751" y="1807"/>
                    </a:cubicBezTo>
                    <a:cubicBezTo>
                      <a:pt x="1757" y="1810"/>
                      <a:pt x="1762" y="1813"/>
                      <a:pt x="1769" y="1817"/>
                    </a:cubicBezTo>
                    <a:cubicBezTo>
                      <a:pt x="1763" y="1826"/>
                      <a:pt x="1760" y="1835"/>
                      <a:pt x="1757" y="1845"/>
                    </a:cubicBezTo>
                    <a:cubicBezTo>
                      <a:pt x="1760" y="1845"/>
                      <a:pt x="1762" y="1844"/>
                      <a:pt x="1765" y="1843"/>
                    </a:cubicBezTo>
                    <a:cubicBezTo>
                      <a:pt x="1767" y="1835"/>
                      <a:pt x="1770" y="1827"/>
                      <a:pt x="1774" y="1820"/>
                    </a:cubicBezTo>
                    <a:cubicBezTo>
                      <a:pt x="1780" y="1823"/>
                      <a:pt x="1787" y="1826"/>
                      <a:pt x="1793" y="1829"/>
                    </a:cubicBezTo>
                    <a:cubicBezTo>
                      <a:pt x="1793" y="1830"/>
                      <a:pt x="1793" y="1830"/>
                      <a:pt x="1793" y="1831"/>
                    </a:cubicBezTo>
                    <a:cubicBezTo>
                      <a:pt x="1795" y="1830"/>
                      <a:pt x="1797" y="1828"/>
                      <a:pt x="1800" y="1827"/>
                    </a:cubicBezTo>
                    <a:cubicBezTo>
                      <a:pt x="1726" y="1792"/>
                      <a:pt x="1679" y="1757"/>
                      <a:pt x="1670" y="1724"/>
                    </a:cubicBezTo>
                    <a:cubicBezTo>
                      <a:pt x="1654" y="1667"/>
                      <a:pt x="1695" y="1613"/>
                      <a:pt x="1741" y="1621"/>
                    </a:cubicBezTo>
                    <a:cubicBezTo>
                      <a:pt x="1742" y="1622"/>
                      <a:pt x="1743" y="1624"/>
                      <a:pt x="1744" y="1625"/>
                    </a:cubicBezTo>
                    <a:cubicBezTo>
                      <a:pt x="1711" y="1618"/>
                      <a:pt x="1668" y="1679"/>
                      <a:pt x="1682" y="1723"/>
                    </a:cubicBezTo>
                    <a:cubicBezTo>
                      <a:pt x="1693" y="1754"/>
                      <a:pt x="1737" y="1786"/>
                      <a:pt x="1809" y="1821"/>
                    </a:cubicBezTo>
                    <a:cubicBezTo>
                      <a:pt x="1810" y="1820"/>
                      <a:pt x="1812" y="1819"/>
                      <a:pt x="1813" y="1818"/>
                    </a:cubicBezTo>
                    <a:cubicBezTo>
                      <a:pt x="1742" y="1784"/>
                      <a:pt x="1700" y="1752"/>
                      <a:pt x="1689" y="1721"/>
                    </a:cubicBezTo>
                    <a:cubicBezTo>
                      <a:pt x="1676" y="1682"/>
                      <a:pt x="1711" y="1632"/>
                      <a:pt x="1737" y="1634"/>
                    </a:cubicBezTo>
                    <a:cubicBezTo>
                      <a:pt x="1756" y="1680"/>
                      <a:pt x="1828" y="1714"/>
                      <a:pt x="1867" y="1753"/>
                    </a:cubicBezTo>
                    <a:cubicBezTo>
                      <a:pt x="1868" y="1752"/>
                      <a:pt x="1868" y="1750"/>
                      <a:pt x="1869" y="1748"/>
                    </a:cubicBezTo>
                    <a:cubicBezTo>
                      <a:pt x="1829" y="1708"/>
                      <a:pt x="1759" y="1675"/>
                      <a:pt x="1745" y="1636"/>
                    </a:cubicBezTo>
                    <a:cubicBezTo>
                      <a:pt x="1748" y="1636"/>
                      <a:pt x="1751" y="1637"/>
                      <a:pt x="1754" y="1638"/>
                    </a:cubicBezTo>
                    <a:cubicBezTo>
                      <a:pt x="1782" y="1670"/>
                      <a:pt x="1824" y="1696"/>
                      <a:pt x="1853" y="1714"/>
                    </a:cubicBezTo>
                    <a:cubicBezTo>
                      <a:pt x="1860" y="1718"/>
                      <a:pt x="1868" y="1725"/>
                      <a:pt x="1875" y="1733"/>
                    </a:cubicBezTo>
                    <a:cubicBezTo>
                      <a:pt x="1875" y="1731"/>
                      <a:pt x="1876" y="1729"/>
                      <a:pt x="1876" y="1727"/>
                    </a:cubicBezTo>
                    <a:cubicBezTo>
                      <a:pt x="1869" y="1719"/>
                      <a:pt x="1862" y="1713"/>
                      <a:pt x="1855" y="1709"/>
                    </a:cubicBezTo>
                    <a:cubicBezTo>
                      <a:pt x="1809" y="1680"/>
                      <a:pt x="1744" y="1633"/>
                      <a:pt x="1733" y="1578"/>
                    </a:cubicBezTo>
                    <a:cubicBezTo>
                      <a:pt x="1736" y="1575"/>
                      <a:pt x="1740" y="1572"/>
                      <a:pt x="1747" y="1570"/>
                    </a:cubicBezTo>
                    <a:cubicBezTo>
                      <a:pt x="1747" y="1586"/>
                      <a:pt x="1764" y="1602"/>
                      <a:pt x="1787" y="1602"/>
                    </a:cubicBezTo>
                    <a:cubicBezTo>
                      <a:pt x="1812" y="1657"/>
                      <a:pt x="1852" y="1678"/>
                      <a:pt x="1880" y="1697"/>
                    </a:cubicBezTo>
                    <a:cubicBezTo>
                      <a:pt x="1881" y="1695"/>
                      <a:pt x="1881" y="1694"/>
                      <a:pt x="1881" y="1692"/>
                    </a:cubicBezTo>
                    <a:cubicBezTo>
                      <a:pt x="1881" y="1690"/>
                      <a:pt x="1881" y="1690"/>
                      <a:pt x="1881" y="1690"/>
                    </a:cubicBezTo>
                    <a:cubicBezTo>
                      <a:pt x="1852" y="1671"/>
                      <a:pt x="1813" y="1648"/>
                      <a:pt x="1794" y="1601"/>
                    </a:cubicBezTo>
                    <a:cubicBezTo>
                      <a:pt x="1802" y="1599"/>
                      <a:pt x="1811" y="1595"/>
                      <a:pt x="1817" y="1590"/>
                    </a:cubicBezTo>
                    <a:cubicBezTo>
                      <a:pt x="1822" y="1615"/>
                      <a:pt x="1852" y="1643"/>
                      <a:pt x="1881" y="1665"/>
                    </a:cubicBezTo>
                    <a:cubicBezTo>
                      <a:pt x="1881" y="1658"/>
                      <a:pt x="1881" y="1658"/>
                      <a:pt x="1881" y="1658"/>
                    </a:cubicBezTo>
                    <a:cubicBezTo>
                      <a:pt x="1851" y="1635"/>
                      <a:pt x="1827" y="1613"/>
                      <a:pt x="1823" y="1589"/>
                    </a:cubicBezTo>
                    <a:cubicBezTo>
                      <a:pt x="1832" y="1599"/>
                      <a:pt x="1847" y="1601"/>
                      <a:pt x="1854" y="1601"/>
                    </a:cubicBezTo>
                    <a:cubicBezTo>
                      <a:pt x="1862" y="1615"/>
                      <a:pt x="1871" y="1627"/>
                      <a:pt x="1881" y="1637"/>
                    </a:cubicBezTo>
                    <a:cubicBezTo>
                      <a:pt x="1881" y="1626"/>
                      <a:pt x="1881" y="1626"/>
                      <a:pt x="1881" y="1626"/>
                    </a:cubicBezTo>
                    <a:cubicBezTo>
                      <a:pt x="1880" y="1625"/>
                      <a:pt x="1879" y="1624"/>
                      <a:pt x="1878" y="1622"/>
                    </a:cubicBezTo>
                    <a:cubicBezTo>
                      <a:pt x="1881" y="1618"/>
                      <a:pt x="1881" y="1618"/>
                      <a:pt x="1881" y="1618"/>
                    </a:cubicBezTo>
                    <a:cubicBezTo>
                      <a:pt x="1881" y="1614"/>
                      <a:pt x="1881" y="1614"/>
                      <a:pt x="1881" y="1614"/>
                    </a:cubicBezTo>
                    <a:cubicBezTo>
                      <a:pt x="1876" y="1621"/>
                      <a:pt x="1876" y="1621"/>
                      <a:pt x="1876" y="1621"/>
                    </a:cubicBezTo>
                    <a:cubicBezTo>
                      <a:pt x="1875" y="1619"/>
                      <a:pt x="1874" y="1618"/>
                      <a:pt x="1873" y="1616"/>
                    </a:cubicBezTo>
                    <a:cubicBezTo>
                      <a:pt x="1879" y="1608"/>
                      <a:pt x="1879" y="1608"/>
                      <a:pt x="1879" y="1608"/>
                    </a:cubicBezTo>
                    <a:cubicBezTo>
                      <a:pt x="1881" y="1609"/>
                      <a:pt x="1881" y="1609"/>
                      <a:pt x="1881" y="1609"/>
                    </a:cubicBezTo>
                    <a:cubicBezTo>
                      <a:pt x="1881" y="1603"/>
                      <a:pt x="1881" y="1603"/>
                      <a:pt x="1881" y="1603"/>
                    </a:cubicBezTo>
                    <a:cubicBezTo>
                      <a:pt x="1871" y="1595"/>
                      <a:pt x="1871" y="1595"/>
                      <a:pt x="1871" y="1595"/>
                    </a:cubicBezTo>
                    <a:cubicBezTo>
                      <a:pt x="1875" y="1594"/>
                      <a:pt x="1878" y="1592"/>
                      <a:pt x="1881" y="1590"/>
                    </a:cubicBezTo>
                    <a:cubicBezTo>
                      <a:pt x="1881" y="1577"/>
                      <a:pt x="1881" y="1577"/>
                      <a:pt x="1881" y="1577"/>
                    </a:cubicBezTo>
                    <a:cubicBezTo>
                      <a:pt x="1855" y="1547"/>
                      <a:pt x="1850" y="1494"/>
                      <a:pt x="1881" y="1470"/>
                    </a:cubicBezTo>
                    <a:cubicBezTo>
                      <a:pt x="1881" y="1463"/>
                      <a:pt x="1881" y="1463"/>
                      <a:pt x="1881" y="1463"/>
                    </a:cubicBezTo>
                    <a:cubicBezTo>
                      <a:pt x="1844" y="1487"/>
                      <a:pt x="1850" y="1546"/>
                      <a:pt x="1877" y="1581"/>
                    </a:cubicBezTo>
                    <a:cubicBezTo>
                      <a:pt x="1859" y="1595"/>
                      <a:pt x="1830" y="1599"/>
                      <a:pt x="1818" y="1574"/>
                    </a:cubicBezTo>
                    <a:cubicBezTo>
                      <a:pt x="1801" y="1606"/>
                      <a:pt x="1754" y="1599"/>
                      <a:pt x="1751" y="1560"/>
                    </a:cubicBezTo>
                    <a:cubicBezTo>
                      <a:pt x="1728" y="1578"/>
                      <a:pt x="1697" y="1582"/>
                      <a:pt x="1683" y="1537"/>
                    </a:cubicBezTo>
                    <a:cubicBezTo>
                      <a:pt x="1700" y="1529"/>
                      <a:pt x="1735" y="1511"/>
                      <a:pt x="1774" y="1491"/>
                    </a:cubicBezTo>
                    <a:cubicBezTo>
                      <a:pt x="1792" y="1526"/>
                      <a:pt x="1792" y="1526"/>
                      <a:pt x="1792" y="1526"/>
                    </a:cubicBezTo>
                    <a:cubicBezTo>
                      <a:pt x="1769" y="1536"/>
                      <a:pt x="1769" y="1536"/>
                      <a:pt x="1769" y="1536"/>
                    </a:cubicBezTo>
                    <a:cubicBezTo>
                      <a:pt x="1815" y="1560"/>
                      <a:pt x="1815" y="1560"/>
                      <a:pt x="1815" y="1560"/>
                    </a:cubicBezTo>
                    <a:cubicBezTo>
                      <a:pt x="1834" y="1506"/>
                      <a:pt x="1834" y="1506"/>
                      <a:pt x="1834" y="1506"/>
                    </a:cubicBezTo>
                    <a:cubicBezTo>
                      <a:pt x="1811" y="1514"/>
                      <a:pt x="1811" y="1514"/>
                      <a:pt x="1811" y="1514"/>
                    </a:cubicBezTo>
                    <a:cubicBezTo>
                      <a:pt x="1795" y="1481"/>
                      <a:pt x="1795" y="1481"/>
                      <a:pt x="1795" y="1481"/>
                    </a:cubicBezTo>
                    <a:cubicBezTo>
                      <a:pt x="1824" y="1466"/>
                      <a:pt x="1854" y="1451"/>
                      <a:pt x="1881" y="1437"/>
                    </a:cubicBezTo>
                    <a:cubicBezTo>
                      <a:pt x="1881" y="1428"/>
                      <a:pt x="1881" y="1428"/>
                      <a:pt x="1881" y="1428"/>
                    </a:cubicBezTo>
                    <a:cubicBezTo>
                      <a:pt x="1857" y="1414"/>
                      <a:pt x="1830" y="1399"/>
                      <a:pt x="1806" y="1385"/>
                    </a:cubicBezTo>
                    <a:cubicBezTo>
                      <a:pt x="1805" y="1372"/>
                      <a:pt x="1805" y="1372"/>
                      <a:pt x="1805" y="1372"/>
                    </a:cubicBezTo>
                    <a:cubicBezTo>
                      <a:pt x="1830" y="1387"/>
                      <a:pt x="1858" y="1403"/>
                      <a:pt x="1881" y="1416"/>
                    </a:cubicBezTo>
                    <a:cubicBezTo>
                      <a:pt x="1881" y="1410"/>
                      <a:pt x="1881" y="1410"/>
                      <a:pt x="1881" y="1410"/>
                    </a:cubicBezTo>
                    <a:cubicBezTo>
                      <a:pt x="1881" y="1410"/>
                      <a:pt x="1881" y="1410"/>
                      <a:pt x="1881" y="1410"/>
                    </a:cubicBezTo>
                    <a:cubicBezTo>
                      <a:pt x="1881" y="1409"/>
                      <a:pt x="1881" y="1409"/>
                      <a:pt x="1881" y="1409"/>
                    </a:cubicBezTo>
                    <a:cubicBezTo>
                      <a:pt x="1881" y="1393"/>
                      <a:pt x="1881" y="1393"/>
                      <a:pt x="1881" y="1393"/>
                    </a:cubicBezTo>
                    <a:cubicBezTo>
                      <a:pt x="1875" y="1407"/>
                      <a:pt x="1875" y="1407"/>
                      <a:pt x="1875" y="1407"/>
                    </a:cubicBezTo>
                    <a:cubicBezTo>
                      <a:pt x="1868" y="1403"/>
                      <a:pt x="1868" y="1403"/>
                      <a:pt x="1868" y="1403"/>
                    </a:cubicBezTo>
                    <a:cubicBezTo>
                      <a:pt x="1875" y="1386"/>
                      <a:pt x="1875" y="1386"/>
                      <a:pt x="1875" y="1386"/>
                    </a:cubicBezTo>
                    <a:cubicBezTo>
                      <a:pt x="1844" y="1389"/>
                      <a:pt x="1844" y="1389"/>
                      <a:pt x="1844" y="1389"/>
                    </a:cubicBezTo>
                    <a:cubicBezTo>
                      <a:pt x="1842" y="1388"/>
                      <a:pt x="1842" y="1388"/>
                      <a:pt x="1842" y="1388"/>
                    </a:cubicBezTo>
                    <a:cubicBezTo>
                      <a:pt x="1845" y="1380"/>
                      <a:pt x="1845" y="1380"/>
                      <a:pt x="1845" y="1380"/>
                    </a:cubicBezTo>
                    <a:cubicBezTo>
                      <a:pt x="1879" y="1376"/>
                      <a:pt x="1879" y="1376"/>
                      <a:pt x="1879" y="1376"/>
                    </a:cubicBezTo>
                    <a:cubicBezTo>
                      <a:pt x="1881" y="1373"/>
                      <a:pt x="1881" y="1373"/>
                      <a:pt x="1881" y="1373"/>
                    </a:cubicBezTo>
                    <a:cubicBezTo>
                      <a:pt x="1881" y="1360"/>
                      <a:pt x="1881" y="1360"/>
                      <a:pt x="1881" y="1360"/>
                    </a:cubicBezTo>
                    <a:cubicBezTo>
                      <a:pt x="1876" y="1371"/>
                      <a:pt x="1876" y="1371"/>
                      <a:pt x="1876" y="1371"/>
                    </a:cubicBezTo>
                    <a:cubicBezTo>
                      <a:pt x="1847" y="1375"/>
                      <a:pt x="1847" y="1375"/>
                      <a:pt x="1847" y="1375"/>
                    </a:cubicBezTo>
                    <a:cubicBezTo>
                      <a:pt x="1859" y="1340"/>
                      <a:pt x="1859" y="1340"/>
                      <a:pt x="1859" y="1340"/>
                    </a:cubicBezTo>
                    <a:cubicBezTo>
                      <a:pt x="1881" y="1336"/>
                      <a:pt x="1881" y="1336"/>
                      <a:pt x="1881" y="1336"/>
                    </a:cubicBezTo>
                    <a:cubicBezTo>
                      <a:pt x="1881" y="1331"/>
                      <a:pt x="1881" y="1331"/>
                      <a:pt x="1881" y="1331"/>
                    </a:cubicBezTo>
                    <a:cubicBezTo>
                      <a:pt x="1856" y="1336"/>
                      <a:pt x="1856" y="1336"/>
                      <a:pt x="1856" y="1336"/>
                    </a:cubicBezTo>
                    <a:cubicBezTo>
                      <a:pt x="1838" y="1385"/>
                      <a:pt x="1838" y="1385"/>
                      <a:pt x="1838" y="1385"/>
                    </a:cubicBezTo>
                    <a:cubicBezTo>
                      <a:pt x="1830" y="1381"/>
                      <a:pt x="1830" y="1381"/>
                      <a:pt x="1830" y="1381"/>
                    </a:cubicBezTo>
                    <a:cubicBezTo>
                      <a:pt x="1845" y="1337"/>
                      <a:pt x="1845" y="1337"/>
                      <a:pt x="1845" y="1337"/>
                    </a:cubicBezTo>
                    <a:cubicBezTo>
                      <a:pt x="1803" y="1345"/>
                      <a:pt x="1803" y="1345"/>
                      <a:pt x="1803" y="1345"/>
                    </a:cubicBezTo>
                    <a:cubicBezTo>
                      <a:pt x="1802" y="1336"/>
                      <a:pt x="1802" y="1336"/>
                      <a:pt x="1802" y="1336"/>
                    </a:cubicBezTo>
                    <a:cubicBezTo>
                      <a:pt x="1849" y="1327"/>
                      <a:pt x="1849" y="1327"/>
                      <a:pt x="1849" y="1327"/>
                    </a:cubicBezTo>
                    <a:cubicBezTo>
                      <a:pt x="1853" y="1315"/>
                      <a:pt x="1853" y="1315"/>
                      <a:pt x="1853" y="1315"/>
                    </a:cubicBezTo>
                    <a:cubicBezTo>
                      <a:pt x="1857" y="1313"/>
                      <a:pt x="1861" y="1311"/>
                      <a:pt x="1865" y="1309"/>
                    </a:cubicBezTo>
                    <a:cubicBezTo>
                      <a:pt x="1859" y="1325"/>
                      <a:pt x="1859" y="1325"/>
                      <a:pt x="1859" y="1325"/>
                    </a:cubicBezTo>
                    <a:cubicBezTo>
                      <a:pt x="1881" y="1321"/>
                      <a:pt x="1881" y="1321"/>
                      <a:pt x="1881" y="1321"/>
                    </a:cubicBezTo>
                    <a:cubicBezTo>
                      <a:pt x="1881" y="1316"/>
                      <a:pt x="1881" y="1316"/>
                      <a:pt x="1881" y="1316"/>
                    </a:cubicBezTo>
                    <a:cubicBezTo>
                      <a:pt x="1867" y="1319"/>
                      <a:pt x="1867" y="1319"/>
                      <a:pt x="1867" y="1319"/>
                    </a:cubicBezTo>
                    <a:cubicBezTo>
                      <a:pt x="1872" y="1305"/>
                      <a:pt x="1872" y="1305"/>
                      <a:pt x="1872" y="1305"/>
                    </a:cubicBezTo>
                    <a:cubicBezTo>
                      <a:pt x="1875" y="1303"/>
                      <a:pt x="1878" y="1301"/>
                      <a:pt x="1881" y="1299"/>
                    </a:cubicBezTo>
                    <a:cubicBezTo>
                      <a:pt x="1881" y="1291"/>
                      <a:pt x="1881" y="1291"/>
                      <a:pt x="1881" y="1291"/>
                    </a:cubicBezTo>
                    <a:cubicBezTo>
                      <a:pt x="1854" y="1313"/>
                      <a:pt x="1817" y="1323"/>
                      <a:pt x="1778" y="1316"/>
                    </a:cubicBezTo>
                    <a:cubicBezTo>
                      <a:pt x="1750" y="1311"/>
                      <a:pt x="1722" y="1294"/>
                      <a:pt x="1703" y="1271"/>
                    </a:cubicBezTo>
                    <a:cubicBezTo>
                      <a:pt x="1706" y="1268"/>
                      <a:pt x="1709" y="1266"/>
                      <a:pt x="1711" y="1262"/>
                    </a:cubicBezTo>
                    <a:cubicBezTo>
                      <a:pt x="1726" y="1282"/>
                      <a:pt x="1748" y="1295"/>
                      <a:pt x="1773" y="1300"/>
                    </a:cubicBezTo>
                    <a:cubicBezTo>
                      <a:pt x="1816" y="1309"/>
                      <a:pt x="1855" y="1299"/>
                      <a:pt x="1881" y="1275"/>
                    </a:cubicBezTo>
                    <a:cubicBezTo>
                      <a:pt x="1881" y="1267"/>
                      <a:pt x="1881" y="1267"/>
                      <a:pt x="1881" y="1267"/>
                    </a:cubicBezTo>
                    <a:cubicBezTo>
                      <a:pt x="1878" y="1270"/>
                      <a:pt x="1875" y="1273"/>
                      <a:pt x="1872" y="1276"/>
                    </a:cubicBezTo>
                    <a:cubicBezTo>
                      <a:pt x="1842" y="1244"/>
                      <a:pt x="1842" y="1244"/>
                      <a:pt x="1842" y="1244"/>
                    </a:cubicBezTo>
                    <a:cubicBezTo>
                      <a:pt x="1845" y="1241"/>
                      <a:pt x="1847" y="1238"/>
                      <a:pt x="1849" y="1235"/>
                    </a:cubicBezTo>
                    <a:cubicBezTo>
                      <a:pt x="1881" y="1258"/>
                      <a:pt x="1881" y="1258"/>
                      <a:pt x="1881" y="1258"/>
                    </a:cubicBezTo>
                    <a:cubicBezTo>
                      <a:pt x="1881" y="1253"/>
                      <a:pt x="1881" y="1253"/>
                      <a:pt x="1881" y="1253"/>
                    </a:cubicBezTo>
                    <a:cubicBezTo>
                      <a:pt x="1853" y="1233"/>
                      <a:pt x="1853" y="1233"/>
                      <a:pt x="1853" y="1233"/>
                    </a:cubicBezTo>
                    <a:cubicBezTo>
                      <a:pt x="1859" y="1235"/>
                      <a:pt x="1865" y="1235"/>
                      <a:pt x="1871" y="1232"/>
                    </a:cubicBezTo>
                    <a:cubicBezTo>
                      <a:pt x="1881" y="1237"/>
                      <a:pt x="1881" y="1237"/>
                      <a:pt x="1881" y="1237"/>
                    </a:cubicBezTo>
                    <a:cubicBezTo>
                      <a:pt x="1881" y="1232"/>
                      <a:pt x="1881" y="1232"/>
                      <a:pt x="1881" y="1232"/>
                    </a:cubicBezTo>
                    <a:cubicBezTo>
                      <a:pt x="1875" y="1230"/>
                      <a:pt x="1875" y="1230"/>
                      <a:pt x="1875" y="1230"/>
                    </a:cubicBezTo>
                    <a:cubicBezTo>
                      <a:pt x="1877" y="1228"/>
                      <a:pt x="1879" y="1225"/>
                      <a:pt x="1881" y="1222"/>
                    </a:cubicBezTo>
                    <a:cubicBezTo>
                      <a:pt x="1881" y="1184"/>
                      <a:pt x="1881" y="1184"/>
                      <a:pt x="1881" y="1184"/>
                    </a:cubicBezTo>
                    <a:cubicBezTo>
                      <a:pt x="1879" y="1179"/>
                      <a:pt x="1876" y="1176"/>
                      <a:pt x="1872" y="1174"/>
                    </a:cubicBezTo>
                    <a:cubicBezTo>
                      <a:pt x="1881" y="1172"/>
                      <a:pt x="1881" y="1172"/>
                      <a:pt x="1881" y="1172"/>
                    </a:cubicBezTo>
                    <a:cubicBezTo>
                      <a:pt x="1881" y="1167"/>
                      <a:pt x="1881" y="1167"/>
                      <a:pt x="1881" y="1167"/>
                    </a:cubicBezTo>
                    <a:cubicBezTo>
                      <a:pt x="1860" y="1172"/>
                      <a:pt x="1860" y="1172"/>
                      <a:pt x="1860" y="1172"/>
                    </a:cubicBezTo>
                    <a:cubicBezTo>
                      <a:pt x="1860" y="1169"/>
                      <a:pt x="1859" y="1167"/>
                      <a:pt x="1858" y="1164"/>
                    </a:cubicBezTo>
                    <a:cubicBezTo>
                      <a:pt x="1881" y="1156"/>
                      <a:pt x="1881" y="1156"/>
                      <a:pt x="1881" y="1156"/>
                    </a:cubicBezTo>
                    <a:cubicBezTo>
                      <a:pt x="1881" y="1151"/>
                      <a:pt x="1881" y="1151"/>
                      <a:pt x="1881" y="1151"/>
                    </a:cubicBezTo>
                    <a:cubicBezTo>
                      <a:pt x="1857" y="1160"/>
                      <a:pt x="1857" y="1160"/>
                      <a:pt x="1857" y="1160"/>
                    </a:cubicBezTo>
                    <a:cubicBezTo>
                      <a:pt x="1856" y="1158"/>
                      <a:pt x="1855" y="1155"/>
                      <a:pt x="1854" y="1153"/>
                    </a:cubicBezTo>
                    <a:cubicBezTo>
                      <a:pt x="1881" y="1134"/>
                      <a:pt x="1881" y="1134"/>
                      <a:pt x="1881" y="1134"/>
                    </a:cubicBezTo>
                    <a:cubicBezTo>
                      <a:pt x="1881" y="1129"/>
                      <a:pt x="1881" y="1129"/>
                      <a:pt x="1881" y="1129"/>
                    </a:cubicBezTo>
                    <a:cubicBezTo>
                      <a:pt x="1852" y="1149"/>
                      <a:pt x="1852" y="1149"/>
                      <a:pt x="1852" y="1149"/>
                    </a:cubicBezTo>
                    <a:cubicBezTo>
                      <a:pt x="1850" y="1146"/>
                      <a:pt x="1849" y="1144"/>
                      <a:pt x="1847" y="1142"/>
                    </a:cubicBezTo>
                    <a:cubicBezTo>
                      <a:pt x="1874" y="1114"/>
                      <a:pt x="1874" y="1114"/>
                      <a:pt x="1874" y="1114"/>
                    </a:cubicBezTo>
                    <a:cubicBezTo>
                      <a:pt x="1877" y="1117"/>
                      <a:pt x="1879" y="1119"/>
                      <a:pt x="1881" y="1122"/>
                    </a:cubicBezTo>
                    <a:cubicBezTo>
                      <a:pt x="1881" y="1113"/>
                      <a:pt x="1881" y="1113"/>
                      <a:pt x="1881" y="1113"/>
                    </a:cubicBezTo>
                    <a:cubicBezTo>
                      <a:pt x="1869" y="1101"/>
                      <a:pt x="1854" y="1090"/>
                      <a:pt x="1836" y="1084"/>
                    </a:cubicBezTo>
                    <a:cubicBezTo>
                      <a:pt x="1838" y="1081"/>
                      <a:pt x="1841" y="1077"/>
                      <a:pt x="1843" y="1074"/>
                    </a:cubicBezTo>
                    <a:cubicBezTo>
                      <a:pt x="1858" y="1079"/>
                      <a:pt x="1870" y="1086"/>
                      <a:pt x="1881" y="1094"/>
                    </a:cubicBezTo>
                    <a:cubicBezTo>
                      <a:pt x="1881" y="1081"/>
                      <a:pt x="1881" y="1081"/>
                      <a:pt x="1881" y="1081"/>
                    </a:cubicBezTo>
                    <a:cubicBezTo>
                      <a:pt x="1880" y="1082"/>
                      <a:pt x="1880" y="1083"/>
                      <a:pt x="1879" y="1083"/>
                    </a:cubicBezTo>
                    <a:cubicBezTo>
                      <a:pt x="1870" y="1076"/>
                      <a:pt x="1859" y="1070"/>
                      <a:pt x="1847" y="1065"/>
                    </a:cubicBezTo>
                    <a:cubicBezTo>
                      <a:pt x="1856" y="1042"/>
                      <a:pt x="1854" y="1014"/>
                      <a:pt x="1845" y="995"/>
                    </a:cubicBezTo>
                    <a:cubicBezTo>
                      <a:pt x="1835" y="974"/>
                      <a:pt x="1802" y="961"/>
                      <a:pt x="1779" y="978"/>
                    </a:cubicBezTo>
                    <a:cubicBezTo>
                      <a:pt x="1763" y="974"/>
                      <a:pt x="1742" y="976"/>
                      <a:pt x="1732" y="993"/>
                    </a:cubicBezTo>
                    <a:cubicBezTo>
                      <a:pt x="1728" y="987"/>
                      <a:pt x="1724" y="980"/>
                      <a:pt x="1721" y="974"/>
                    </a:cubicBezTo>
                    <a:cubicBezTo>
                      <a:pt x="1723" y="969"/>
                      <a:pt x="1724" y="963"/>
                      <a:pt x="1725" y="957"/>
                    </a:cubicBezTo>
                    <a:cubicBezTo>
                      <a:pt x="1725" y="956"/>
                      <a:pt x="1725" y="954"/>
                      <a:pt x="1725" y="952"/>
                    </a:cubicBezTo>
                    <a:cubicBezTo>
                      <a:pt x="1725" y="951"/>
                      <a:pt x="1725" y="951"/>
                      <a:pt x="1725" y="950"/>
                    </a:cubicBezTo>
                    <a:cubicBezTo>
                      <a:pt x="1768" y="910"/>
                      <a:pt x="1841" y="914"/>
                      <a:pt x="1876" y="965"/>
                    </a:cubicBezTo>
                    <a:cubicBezTo>
                      <a:pt x="1878" y="967"/>
                      <a:pt x="1879" y="970"/>
                      <a:pt x="1881" y="973"/>
                    </a:cubicBezTo>
                    <a:cubicBezTo>
                      <a:pt x="1881" y="963"/>
                      <a:pt x="1881" y="963"/>
                      <a:pt x="1881" y="963"/>
                    </a:cubicBezTo>
                    <a:cubicBezTo>
                      <a:pt x="1877" y="957"/>
                      <a:pt x="1873" y="952"/>
                      <a:pt x="1868" y="947"/>
                    </a:cubicBezTo>
                    <a:cubicBezTo>
                      <a:pt x="1881" y="944"/>
                      <a:pt x="1881" y="944"/>
                      <a:pt x="1881" y="944"/>
                    </a:cubicBezTo>
                    <a:cubicBezTo>
                      <a:pt x="1881" y="940"/>
                      <a:pt x="1881" y="940"/>
                      <a:pt x="1881" y="940"/>
                    </a:cubicBezTo>
                    <a:cubicBezTo>
                      <a:pt x="1868" y="944"/>
                      <a:pt x="1868" y="944"/>
                      <a:pt x="1868" y="944"/>
                    </a:cubicBezTo>
                    <a:cubicBezTo>
                      <a:pt x="1870" y="905"/>
                      <a:pt x="1870" y="905"/>
                      <a:pt x="1870" y="905"/>
                    </a:cubicBezTo>
                    <a:cubicBezTo>
                      <a:pt x="1873" y="908"/>
                      <a:pt x="1877" y="911"/>
                      <a:pt x="1881" y="914"/>
                    </a:cubicBezTo>
                    <a:cubicBezTo>
                      <a:pt x="1881" y="902"/>
                      <a:pt x="1881" y="902"/>
                      <a:pt x="1881" y="902"/>
                    </a:cubicBezTo>
                    <a:cubicBezTo>
                      <a:pt x="1881" y="903"/>
                      <a:pt x="1880" y="905"/>
                      <a:pt x="1880" y="906"/>
                    </a:cubicBezTo>
                    <a:cubicBezTo>
                      <a:pt x="1861" y="891"/>
                      <a:pt x="1839" y="881"/>
                      <a:pt x="1816" y="877"/>
                    </a:cubicBezTo>
                    <a:cubicBezTo>
                      <a:pt x="1828" y="864"/>
                      <a:pt x="1835" y="845"/>
                      <a:pt x="1836" y="825"/>
                    </a:cubicBezTo>
                    <a:cubicBezTo>
                      <a:pt x="1847" y="825"/>
                      <a:pt x="1856" y="825"/>
                      <a:pt x="1859" y="825"/>
                    </a:cubicBezTo>
                    <a:cubicBezTo>
                      <a:pt x="1860" y="813"/>
                      <a:pt x="1860" y="806"/>
                      <a:pt x="1861" y="801"/>
                    </a:cubicBezTo>
                    <a:cubicBezTo>
                      <a:pt x="1864" y="786"/>
                      <a:pt x="1873" y="788"/>
                      <a:pt x="1881" y="793"/>
                    </a:cubicBezTo>
                    <a:cubicBezTo>
                      <a:pt x="1881" y="785"/>
                      <a:pt x="1881" y="785"/>
                      <a:pt x="1881" y="785"/>
                    </a:cubicBezTo>
                    <a:cubicBezTo>
                      <a:pt x="1874" y="779"/>
                      <a:pt x="1862" y="779"/>
                      <a:pt x="1857" y="794"/>
                    </a:cubicBezTo>
                    <a:cubicBezTo>
                      <a:pt x="1856" y="799"/>
                      <a:pt x="1854" y="808"/>
                      <a:pt x="1854" y="819"/>
                    </a:cubicBezTo>
                    <a:cubicBezTo>
                      <a:pt x="1851" y="819"/>
                      <a:pt x="1844" y="819"/>
                      <a:pt x="1836" y="818"/>
                    </a:cubicBezTo>
                    <a:cubicBezTo>
                      <a:pt x="1834" y="781"/>
                      <a:pt x="1807" y="748"/>
                      <a:pt x="1769" y="739"/>
                    </a:cubicBezTo>
                    <a:cubicBezTo>
                      <a:pt x="1792" y="733"/>
                      <a:pt x="1821" y="712"/>
                      <a:pt x="1827" y="689"/>
                    </a:cubicBezTo>
                    <a:cubicBezTo>
                      <a:pt x="1841" y="691"/>
                      <a:pt x="1858" y="696"/>
                      <a:pt x="1865" y="703"/>
                    </a:cubicBezTo>
                    <a:cubicBezTo>
                      <a:pt x="1867" y="710"/>
                      <a:pt x="1860" y="726"/>
                      <a:pt x="1865" y="740"/>
                    </a:cubicBezTo>
                    <a:cubicBezTo>
                      <a:pt x="1868" y="748"/>
                      <a:pt x="1874" y="750"/>
                      <a:pt x="1881" y="750"/>
                    </a:cubicBezTo>
                    <a:cubicBezTo>
                      <a:pt x="1881" y="743"/>
                      <a:pt x="1881" y="743"/>
                      <a:pt x="1881" y="743"/>
                    </a:cubicBezTo>
                    <a:cubicBezTo>
                      <a:pt x="1878" y="743"/>
                      <a:pt x="1875" y="741"/>
                      <a:pt x="1872" y="737"/>
                    </a:cubicBezTo>
                    <a:cubicBezTo>
                      <a:pt x="1867" y="728"/>
                      <a:pt x="1874" y="706"/>
                      <a:pt x="1871" y="698"/>
                    </a:cubicBezTo>
                    <a:cubicBezTo>
                      <a:pt x="1869" y="696"/>
                      <a:pt x="1865" y="694"/>
                      <a:pt x="1860" y="691"/>
                    </a:cubicBezTo>
                    <a:cubicBezTo>
                      <a:pt x="1867" y="689"/>
                      <a:pt x="1874" y="687"/>
                      <a:pt x="1881" y="686"/>
                    </a:cubicBezTo>
                    <a:cubicBezTo>
                      <a:pt x="1881" y="681"/>
                      <a:pt x="1881" y="681"/>
                      <a:pt x="1881" y="681"/>
                    </a:cubicBezTo>
                    <a:cubicBezTo>
                      <a:pt x="1872" y="683"/>
                      <a:pt x="1862" y="685"/>
                      <a:pt x="1852" y="688"/>
                    </a:cubicBezTo>
                    <a:cubicBezTo>
                      <a:pt x="1845" y="686"/>
                      <a:pt x="1836" y="684"/>
                      <a:pt x="1828" y="683"/>
                    </a:cubicBezTo>
                    <a:cubicBezTo>
                      <a:pt x="1829" y="678"/>
                      <a:pt x="1829" y="672"/>
                      <a:pt x="1828" y="667"/>
                    </a:cubicBezTo>
                    <a:cubicBezTo>
                      <a:pt x="1881" y="661"/>
                      <a:pt x="1881" y="661"/>
                      <a:pt x="1881" y="661"/>
                    </a:cubicBezTo>
                    <a:cubicBezTo>
                      <a:pt x="1881" y="656"/>
                      <a:pt x="1881" y="656"/>
                      <a:pt x="1881" y="656"/>
                    </a:cubicBezTo>
                    <a:cubicBezTo>
                      <a:pt x="1838" y="661"/>
                      <a:pt x="1838" y="661"/>
                      <a:pt x="1838" y="661"/>
                    </a:cubicBezTo>
                    <a:cubicBezTo>
                      <a:pt x="1856" y="636"/>
                      <a:pt x="1856" y="636"/>
                      <a:pt x="1856" y="636"/>
                    </a:cubicBezTo>
                    <a:cubicBezTo>
                      <a:pt x="1802" y="604"/>
                      <a:pt x="1802" y="604"/>
                      <a:pt x="1802" y="604"/>
                    </a:cubicBezTo>
                    <a:cubicBezTo>
                      <a:pt x="1807" y="591"/>
                      <a:pt x="1807" y="591"/>
                      <a:pt x="1807" y="591"/>
                    </a:cubicBezTo>
                    <a:cubicBezTo>
                      <a:pt x="1867" y="625"/>
                      <a:pt x="1867" y="625"/>
                      <a:pt x="1867" y="625"/>
                    </a:cubicBezTo>
                    <a:cubicBezTo>
                      <a:pt x="1869" y="591"/>
                      <a:pt x="1869" y="591"/>
                      <a:pt x="1869" y="591"/>
                    </a:cubicBezTo>
                    <a:cubicBezTo>
                      <a:pt x="1881" y="609"/>
                      <a:pt x="1881" y="609"/>
                      <a:pt x="1881" y="609"/>
                    </a:cubicBezTo>
                    <a:cubicBezTo>
                      <a:pt x="1881" y="599"/>
                      <a:pt x="1881" y="599"/>
                      <a:pt x="1881" y="599"/>
                    </a:cubicBezTo>
                    <a:cubicBezTo>
                      <a:pt x="1865" y="575"/>
                      <a:pt x="1865" y="575"/>
                      <a:pt x="1865" y="575"/>
                    </a:cubicBezTo>
                    <a:cubicBezTo>
                      <a:pt x="1861" y="615"/>
                      <a:pt x="1861" y="615"/>
                      <a:pt x="1861" y="615"/>
                    </a:cubicBezTo>
                    <a:cubicBezTo>
                      <a:pt x="1811" y="587"/>
                      <a:pt x="1811" y="587"/>
                      <a:pt x="1811" y="587"/>
                    </a:cubicBezTo>
                    <a:cubicBezTo>
                      <a:pt x="1807" y="571"/>
                      <a:pt x="1812" y="553"/>
                      <a:pt x="1826" y="543"/>
                    </a:cubicBezTo>
                    <a:cubicBezTo>
                      <a:pt x="1843" y="530"/>
                      <a:pt x="1866" y="534"/>
                      <a:pt x="1881" y="550"/>
                    </a:cubicBezTo>
                    <a:cubicBezTo>
                      <a:pt x="1881" y="542"/>
                      <a:pt x="1881" y="542"/>
                      <a:pt x="1881" y="542"/>
                    </a:cubicBezTo>
                    <a:cubicBezTo>
                      <a:pt x="1870" y="532"/>
                      <a:pt x="1855" y="528"/>
                      <a:pt x="1841" y="530"/>
                    </a:cubicBezTo>
                    <a:cubicBezTo>
                      <a:pt x="1846" y="527"/>
                      <a:pt x="1850" y="523"/>
                      <a:pt x="1853" y="518"/>
                    </a:cubicBezTo>
                    <a:cubicBezTo>
                      <a:pt x="1863" y="519"/>
                      <a:pt x="1872" y="523"/>
                      <a:pt x="1881" y="529"/>
                    </a:cubicBezTo>
                    <a:cubicBezTo>
                      <a:pt x="1881" y="523"/>
                      <a:pt x="1881" y="523"/>
                      <a:pt x="1881" y="523"/>
                    </a:cubicBezTo>
                    <a:cubicBezTo>
                      <a:pt x="1879" y="522"/>
                      <a:pt x="1878" y="522"/>
                      <a:pt x="1877" y="521"/>
                    </a:cubicBezTo>
                    <a:cubicBezTo>
                      <a:pt x="1875" y="499"/>
                      <a:pt x="1875" y="499"/>
                      <a:pt x="1875" y="499"/>
                    </a:cubicBezTo>
                    <a:cubicBezTo>
                      <a:pt x="1877" y="499"/>
                      <a:pt x="1878" y="500"/>
                      <a:pt x="1880" y="500"/>
                    </a:cubicBezTo>
                    <a:cubicBezTo>
                      <a:pt x="1881" y="511"/>
                      <a:pt x="1881" y="511"/>
                      <a:pt x="1881" y="511"/>
                    </a:cubicBezTo>
                    <a:cubicBezTo>
                      <a:pt x="1881" y="495"/>
                      <a:pt x="1881" y="495"/>
                      <a:pt x="1881" y="495"/>
                    </a:cubicBezTo>
                    <a:cubicBezTo>
                      <a:pt x="1876" y="493"/>
                      <a:pt x="1869" y="492"/>
                      <a:pt x="1863" y="493"/>
                    </a:cubicBezTo>
                    <a:cubicBezTo>
                      <a:pt x="1864" y="488"/>
                      <a:pt x="1865" y="482"/>
                      <a:pt x="1865" y="477"/>
                    </a:cubicBezTo>
                    <a:cubicBezTo>
                      <a:pt x="1870" y="477"/>
                      <a:pt x="1876" y="476"/>
                      <a:pt x="1881" y="477"/>
                    </a:cubicBezTo>
                    <a:cubicBezTo>
                      <a:pt x="1881" y="471"/>
                      <a:pt x="1881" y="471"/>
                      <a:pt x="1881" y="471"/>
                    </a:cubicBezTo>
                    <a:cubicBezTo>
                      <a:pt x="1879" y="471"/>
                      <a:pt x="1877" y="471"/>
                      <a:pt x="1874" y="471"/>
                    </a:cubicBezTo>
                    <a:cubicBezTo>
                      <a:pt x="1876" y="449"/>
                      <a:pt x="1876" y="449"/>
                      <a:pt x="1876" y="449"/>
                    </a:cubicBezTo>
                    <a:cubicBezTo>
                      <a:pt x="1877" y="449"/>
                      <a:pt x="1879" y="448"/>
                      <a:pt x="1881" y="448"/>
                    </a:cubicBezTo>
                    <a:cubicBezTo>
                      <a:pt x="1881" y="442"/>
                      <a:pt x="1881" y="442"/>
                      <a:pt x="1881" y="442"/>
                    </a:cubicBezTo>
                    <a:cubicBezTo>
                      <a:pt x="1874" y="442"/>
                      <a:pt x="1867" y="443"/>
                      <a:pt x="1861" y="444"/>
                    </a:cubicBezTo>
                    <a:cubicBezTo>
                      <a:pt x="1859" y="438"/>
                      <a:pt x="1858" y="433"/>
                      <a:pt x="1856" y="427"/>
                    </a:cubicBezTo>
                    <a:cubicBezTo>
                      <a:pt x="1864" y="423"/>
                      <a:pt x="1872" y="421"/>
                      <a:pt x="1881" y="419"/>
                    </a:cubicBezTo>
                    <a:cubicBezTo>
                      <a:pt x="1881" y="413"/>
                      <a:pt x="1881" y="413"/>
                      <a:pt x="1881" y="413"/>
                    </a:cubicBezTo>
                    <a:cubicBezTo>
                      <a:pt x="1872" y="415"/>
                      <a:pt x="1863" y="418"/>
                      <a:pt x="1855" y="421"/>
                    </a:cubicBezTo>
                    <a:cubicBezTo>
                      <a:pt x="1853" y="415"/>
                      <a:pt x="1851" y="409"/>
                      <a:pt x="1849" y="402"/>
                    </a:cubicBezTo>
                    <a:cubicBezTo>
                      <a:pt x="1859" y="399"/>
                      <a:pt x="1870" y="395"/>
                      <a:pt x="1881" y="391"/>
                    </a:cubicBezTo>
                    <a:cubicBezTo>
                      <a:pt x="1881" y="385"/>
                      <a:pt x="1881" y="385"/>
                      <a:pt x="1881" y="385"/>
                    </a:cubicBezTo>
                    <a:cubicBezTo>
                      <a:pt x="1870" y="390"/>
                      <a:pt x="1858" y="394"/>
                      <a:pt x="1847" y="397"/>
                    </a:cubicBezTo>
                    <a:cubicBezTo>
                      <a:pt x="1846" y="394"/>
                      <a:pt x="1845" y="390"/>
                      <a:pt x="1844" y="387"/>
                    </a:cubicBezTo>
                    <a:cubicBezTo>
                      <a:pt x="1856" y="383"/>
                      <a:pt x="1869" y="378"/>
                      <a:pt x="1881" y="373"/>
                    </a:cubicBezTo>
                    <a:cubicBezTo>
                      <a:pt x="1881" y="366"/>
                      <a:pt x="1881" y="366"/>
                      <a:pt x="1881" y="366"/>
                    </a:cubicBezTo>
                    <a:cubicBezTo>
                      <a:pt x="1880" y="366"/>
                      <a:pt x="1880" y="366"/>
                      <a:pt x="1880" y="366"/>
                    </a:cubicBezTo>
                    <a:cubicBezTo>
                      <a:pt x="1871" y="355"/>
                      <a:pt x="1871" y="355"/>
                      <a:pt x="1871" y="355"/>
                    </a:cubicBezTo>
                    <a:cubicBezTo>
                      <a:pt x="1871" y="354"/>
                      <a:pt x="1871" y="353"/>
                      <a:pt x="1871" y="352"/>
                    </a:cubicBezTo>
                    <a:cubicBezTo>
                      <a:pt x="1872" y="352"/>
                      <a:pt x="1873" y="352"/>
                      <a:pt x="1873" y="351"/>
                    </a:cubicBezTo>
                    <a:cubicBezTo>
                      <a:pt x="1881" y="361"/>
                      <a:pt x="1881" y="361"/>
                      <a:pt x="1881" y="361"/>
                    </a:cubicBezTo>
                    <a:cubicBezTo>
                      <a:pt x="1881" y="358"/>
                      <a:pt x="1881" y="358"/>
                      <a:pt x="1881" y="358"/>
                    </a:cubicBezTo>
                    <a:cubicBezTo>
                      <a:pt x="1875" y="351"/>
                      <a:pt x="1875" y="351"/>
                      <a:pt x="1875" y="351"/>
                    </a:cubicBezTo>
                    <a:cubicBezTo>
                      <a:pt x="1877" y="351"/>
                      <a:pt x="1879" y="350"/>
                      <a:pt x="1880" y="350"/>
                    </a:cubicBezTo>
                    <a:cubicBezTo>
                      <a:pt x="1881" y="351"/>
                      <a:pt x="1881" y="351"/>
                      <a:pt x="1881" y="351"/>
                    </a:cubicBezTo>
                    <a:cubicBezTo>
                      <a:pt x="1881" y="344"/>
                      <a:pt x="1881" y="344"/>
                      <a:pt x="1881" y="344"/>
                    </a:cubicBezTo>
                    <a:cubicBezTo>
                      <a:pt x="1862" y="350"/>
                      <a:pt x="1840" y="351"/>
                      <a:pt x="1829" y="346"/>
                    </a:cubicBezTo>
                    <a:cubicBezTo>
                      <a:pt x="1828" y="343"/>
                      <a:pt x="1828" y="339"/>
                      <a:pt x="1828" y="335"/>
                    </a:cubicBezTo>
                    <a:cubicBezTo>
                      <a:pt x="1844" y="341"/>
                      <a:pt x="1866" y="341"/>
                      <a:pt x="1881" y="336"/>
                    </a:cubicBezTo>
                    <a:cubicBezTo>
                      <a:pt x="1881" y="331"/>
                      <a:pt x="1881" y="331"/>
                      <a:pt x="1881" y="331"/>
                    </a:cubicBezTo>
                    <a:cubicBezTo>
                      <a:pt x="1877" y="332"/>
                      <a:pt x="1874" y="333"/>
                      <a:pt x="1869" y="334"/>
                    </a:cubicBezTo>
                    <a:cubicBezTo>
                      <a:pt x="1871" y="331"/>
                      <a:pt x="1874" y="328"/>
                      <a:pt x="1877" y="325"/>
                    </a:cubicBezTo>
                    <a:cubicBezTo>
                      <a:pt x="1881" y="330"/>
                      <a:pt x="1881" y="330"/>
                      <a:pt x="1881" y="330"/>
                    </a:cubicBezTo>
                    <a:cubicBezTo>
                      <a:pt x="1881" y="327"/>
                      <a:pt x="1881" y="327"/>
                      <a:pt x="1881" y="327"/>
                    </a:cubicBezTo>
                    <a:cubicBezTo>
                      <a:pt x="1878" y="324"/>
                      <a:pt x="1878" y="324"/>
                      <a:pt x="1878" y="324"/>
                    </a:cubicBezTo>
                    <a:cubicBezTo>
                      <a:pt x="1879" y="323"/>
                      <a:pt x="1880" y="322"/>
                      <a:pt x="1881" y="321"/>
                    </a:cubicBezTo>
                    <a:cubicBezTo>
                      <a:pt x="1881" y="315"/>
                      <a:pt x="1881" y="315"/>
                      <a:pt x="1881" y="315"/>
                    </a:cubicBezTo>
                    <a:cubicBezTo>
                      <a:pt x="1876" y="319"/>
                      <a:pt x="1871" y="324"/>
                      <a:pt x="1867" y="330"/>
                    </a:cubicBezTo>
                    <a:cubicBezTo>
                      <a:pt x="1865" y="325"/>
                      <a:pt x="1862" y="321"/>
                      <a:pt x="1859" y="318"/>
                    </a:cubicBezTo>
                    <a:cubicBezTo>
                      <a:pt x="1865" y="310"/>
                      <a:pt x="1873" y="303"/>
                      <a:pt x="1881" y="297"/>
                    </a:cubicBezTo>
                    <a:cubicBezTo>
                      <a:pt x="1881" y="288"/>
                      <a:pt x="1881" y="288"/>
                      <a:pt x="1881" y="288"/>
                    </a:cubicBezTo>
                    <a:cubicBezTo>
                      <a:pt x="1873" y="285"/>
                      <a:pt x="1865" y="284"/>
                      <a:pt x="1856" y="286"/>
                    </a:cubicBezTo>
                    <a:cubicBezTo>
                      <a:pt x="1831" y="291"/>
                      <a:pt x="1816" y="314"/>
                      <a:pt x="1825" y="350"/>
                    </a:cubicBezTo>
                    <a:cubicBezTo>
                      <a:pt x="1836" y="396"/>
                      <a:pt x="1859" y="434"/>
                      <a:pt x="1860" y="474"/>
                    </a:cubicBezTo>
                    <a:cubicBezTo>
                      <a:pt x="1861" y="496"/>
                      <a:pt x="1852" y="524"/>
                      <a:pt x="1816" y="537"/>
                    </a:cubicBezTo>
                    <a:cubicBezTo>
                      <a:pt x="1818" y="533"/>
                      <a:pt x="1819" y="528"/>
                      <a:pt x="1820" y="523"/>
                    </a:cubicBezTo>
                    <a:cubicBezTo>
                      <a:pt x="1838" y="520"/>
                      <a:pt x="1845" y="506"/>
                      <a:pt x="1848" y="491"/>
                    </a:cubicBezTo>
                    <a:cubicBezTo>
                      <a:pt x="1855" y="450"/>
                      <a:pt x="1818" y="380"/>
                      <a:pt x="1814" y="350"/>
                    </a:cubicBezTo>
                    <a:cubicBezTo>
                      <a:pt x="1808" y="312"/>
                      <a:pt x="1820" y="285"/>
                      <a:pt x="1854" y="276"/>
                    </a:cubicBezTo>
                    <a:cubicBezTo>
                      <a:pt x="1864" y="274"/>
                      <a:pt x="1873" y="274"/>
                      <a:pt x="1881" y="276"/>
                    </a:cubicBezTo>
                    <a:cubicBezTo>
                      <a:pt x="1881" y="269"/>
                      <a:pt x="1881" y="269"/>
                      <a:pt x="1881" y="269"/>
                    </a:cubicBezTo>
                    <a:cubicBezTo>
                      <a:pt x="1874" y="268"/>
                      <a:pt x="1867" y="267"/>
                      <a:pt x="1858" y="269"/>
                    </a:cubicBezTo>
                    <a:cubicBezTo>
                      <a:pt x="1842" y="271"/>
                      <a:pt x="1829" y="278"/>
                      <a:pt x="1820" y="288"/>
                    </a:cubicBezTo>
                    <a:cubicBezTo>
                      <a:pt x="1821" y="279"/>
                      <a:pt x="1824" y="270"/>
                      <a:pt x="1829" y="260"/>
                    </a:cubicBezTo>
                    <a:cubicBezTo>
                      <a:pt x="1846" y="262"/>
                      <a:pt x="1867" y="259"/>
                      <a:pt x="1881" y="250"/>
                    </a:cubicBezTo>
                    <a:cubicBezTo>
                      <a:pt x="1881" y="243"/>
                      <a:pt x="1881" y="243"/>
                      <a:pt x="1881" y="243"/>
                    </a:cubicBezTo>
                    <a:cubicBezTo>
                      <a:pt x="1863" y="257"/>
                      <a:pt x="1832" y="257"/>
                      <a:pt x="1816" y="252"/>
                    </a:cubicBezTo>
                    <a:cubicBezTo>
                      <a:pt x="1782" y="241"/>
                      <a:pt x="1758" y="219"/>
                      <a:pt x="1751" y="186"/>
                    </a:cubicBezTo>
                    <a:cubicBezTo>
                      <a:pt x="1747" y="162"/>
                      <a:pt x="1761" y="138"/>
                      <a:pt x="1776" y="131"/>
                    </a:cubicBezTo>
                    <a:cubicBezTo>
                      <a:pt x="1805" y="119"/>
                      <a:pt x="1821" y="138"/>
                      <a:pt x="1813" y="154"/>
                    </a:cubicBezTo>
                    <a:cubicBezTo>
                      <a:pt x="1807" y="167"/>
                      <a:pt x="1781" y="176"/>
                      <a:pt x="1765" y="176"/>
                    </a:cubicBezTo>
                    <a:cubicBezTo>
                      <a:pt x="1765" y="174"/>
                      <a:pt x="1765" y="173"/>
                      <a:pt x="1765" y="171"/>
                    </a:cubicBezTo>
                    <a:cubicBezTo>
                      <a:pt x="1778" y="172"/>
                      <a:pt x="1795" y="161"/>
                      <a:pt x="1799" y="153"/>
                    </a:cubicBezTo>
                    <a:cubicBezTo>
                      <a:pt x="1808" y="136"/>
                      <a:pt x="1794" y="127"/>
                      <a:pt x="1776" y="138"/>
                    </a:cubicBezTo>
                    <a:cubicBezTo>
                      <a:pt x="1763" y="146"/>
                      <a:pt x="1757" y="165"/>
                      <a:pt x="1760" y="185"/>
                    </a:cubicBezTo>
                    <a:cubicBezTo>
                      <a:pt x="1765" y="213"/>
                      <a:pt x="1789" y="232"/>
                      <a:pt x="1817" y="240"/>
                    </a:cubicBezTo>
                    <a:cubicBezTo>
                      <a:pt x="1836" y="246"/>
                      <a:pt x="1869" y="248"/>
                      <a:pt x="1876" y="225"/>
                    </a:cubicBezTo>
                    <a:cubicBezTo>
                      <a:pt x="1882" y="206"/>
                      <a:pt x="1864" y="192"/>
                      <a:pt x="1844" y="190"/>
                    </a:cubicBezTo>
                    <a:cubicBezTo>
                      <a:pt x="1822" y="188"/>
                      <a:pt x="1795" y="208"/>
                      <a:pt x="1790" y="222"/>
                    </a:cubicBezTo>
                    <a:cubicBezTo>
                      <a:pt x="1787" y="220"/>
                      <a:pt x="1784" y="217"/>
                      <a:pt x="1782" y="215"/>
                    </a:cubicBezTo>
                    <a:cubicBezTo>
                      <a:pt x="1799" y="191"/>
                      <a:pt x="1825" y="181"/>
                      <a:pt x="1841" y="179"/>
                    </a:cubicBezTo>
                    <a:cubicBezTo>
                      <a:pt x="1855" y="177"/>
                      <a:pt x="1870" y="182"/>
                      <a:pt x="1881" y="192"/>
                    </a:cubicBezTo>
                    <a:cubicBezTo>
                      <a:pt x="1881" y="183"/>
                      <a:pt x="1881" y="183"/>
                      <a:pt x="1881" y="183"/>
                    </a:cubicBezTo>
                    <a:cubicBezTo>
                      <a:pt x="1869" y="175"/>
                      <a:pt x="1852" y="172"/>
                      <a:pt x="1840" y="173"/>
                    </a:cubicBezTo>
                    <a:cubicBezTo>
                      <a:pt x="1837" y="174"/>
                      <a:pt x="1833" y="174"/>
                      <a:pt x="1831" y="175"/>
                    </a:cubicBezTo>
                    <a:cubicBezTo>
                      <a:pt x="1822" y="173"/>
                      <a:pt x="1814" y="171"/>
                      <a:pt x="1806" y="170"/>
                    </a:cubicBezTo>
                    <a:cubicBezTo>
                      <a:pt x="1811" y="166"/>
                      <a:pt x="1816" y="161"/>
                      <a:pt x="1818" y="155"/>
                    </a:cubicBezTo>
                    <a:cubicBezTo>
                      <a:pt x="1839" y="146"/>
                      <a:pt x="1860" y="144"/>
                      <a:pt x="1880" y="146"/>
                    </a:cubicBezTo>
                    <a:cubicBezTo>
                      <a:pt x="1880" y="143"/>
                      <a:pt x="1879" y="141"/>
                      <a:pt x="1879" y="138"/>
                    </a:cubicBezTo>
                    <a:cubicBezTo>
                      <a:pt x="1860" y="137"/>
                      <a:pt x="1840" y="140"/>
                      <a:pt x="1820" y="148"/>
                    </a:cubicBezTo>
                    <a:cubicBezTo>
                      <a:pt x="1821" y="138"/>
                      <a:pt x="1819" y="130"/>
                      <a:pt x="1814" y="125"/>
                    </a:cubicBezTo>
                    <a:cubicBezTo>
                      <a:pt x="1836" y="132"/>
                      <a:pt x="1857" y="131"/>
                      <a:pt x="1876" y="125"/>
                    </a:cubicBezTo>
                    <a:cubicBezTo>
                      <a:pt x="1875" y="123"/>
                      <a:pt x="1875" y="121"/>
                      <a:pt x="1874" y="120"/>
                    </a:cubicBezTo>
                    <a:cubicBezTo>
                      <a:pt x="1854" y="127"/>
                      <a:pt x="1829" y="128"/>
                      <a:pt x="1804" y="113"/>
                    </a:cubicBezTo>
                    <a:cubicBezTo>
                      <a:pt x="1804" y="112"/>
                      <a:pt x="1803" y="110"/>
                      <a:pt x="1803" y="108"/>
                    </a:cubicBezTo>
                    <a:cubicBezTo>
                      <a:pt x="1805" y="108"/>
                      <a:pt x="1806" y="107"/>
                      <a:pt x="1808" y="106"/>
                    </a:cubicBezTo>
                    <a:cubicBezTo>
                      <a:pt x="1832" y="109"/>
                      <a:pt x="1851" y="106"/>
                      <a:pt x="1866" y="99"/>
                    </a:cubicBezTo>
                    <a:cubicBezTo>
                      <a:pt x="1866" y="97"/>
                      <a:pt x="1865" y="95"/>
                      <a:pt x="1864" y="94"/>
                    </a:cubicBezTo>
                    <a:cubicBezTo>
                      <a:pt x="1862" y="95"/>
                      <a:pt x="1860" y="96"/>
                      <a:pt x="1858" y="97"/>
                    </a:cubicBezTo>
                    <a:cubicBezTo>
                      <a:pt x="1850" y="72"/>
                      <a:pt x="1850" y="72"/>
                      <a:pt x="1850" y="72"/>
                    </a:cubicBezTo>
                    <a:cubicBezTo>
                      <a:pt x="1849" y="70"/>
                      <a:pt x="1847" y="68"/>
                      <a:pt x="1845" y="66"/>
                    </a:cubicBezTo>
                    <a:cubicBezTo>
                      <a:pt x="1841" y="67"/>
                      <a:pt x="1837" y="69"/>
                      <a:pt x="1832" y="69"/>
                    </a:cubicBezTo>
                    <a:cubicBezTo>
                      <a:pt x="1833" y="64"/>
                      <a:pt x="1833" y="58"/>
                      <a:pt x="1833" y="53"/>
                    </a:cubicBezTo>
                    <a:cubicBezTo>
                      <a:pt x="1830" y="50"/>
                      <a:pt x="1828" y="47"/>
                      <a:pt x="1825" y="45"/>
                    </a:cubicBezTo>
                    <a:cubicBezTo>
                      <a:pt x="1828" y="65"/>
                      <a:pt x="1821" y="88"/>
                      <a:pt x="1806" y="100"/>
                    </a:cubicBezTo>
                    <a:cubicBezTo>
                      <a:pt x="1785" y="118"/>
                      <a:pt x="1755" y="110"/>
                      <a:pt x="1743" y="82"/>
                    </a:cubicBezTo>
                    <a:cubicBezTo>
                      <a:pt x="1727" y="79"/>
                      <a:pt x="1705" y="76"/>
                      <a:pt x="1692" y="73"/>
                    </a:cubicBezTo>
                    <a:cubicBezTo>
                      <a:pt x="1705" y="66"/>
                      <a:pt x="1729" y="56"/>
                      <a:pt x="1737" y="53"/>
                    </a:cubicBezTo>
                    <a:cubicBezTo>
                      <a:pt x="1737" y="38"/>
                      <a:pt x="1740" y="24"/>
                      <a:pt x="1752" y="15"/>
                    </a:cubicBezTo>
                    <a:cubicBezTo>
                      <a:pt x="1755" y="13"/>
                      <a:pt x="1758" y="11"/>
                      <a:pt x="1761" y="10"/>
                    </a:cubicBezTo>
                    <a:cubicBezTo>
                      <a:pt x="1759" y="9"/>
                      <a:pt x="1756" y="8"/>
                      <a:pt x="1753" y="7"/>
                    </a:cubicBezTo>
                    <a:cubicBezTo>
                      <a:pt x="1740" y="15"/>
                      <a:pt x="1727" y="29"/>
                      <a:pt x="1730" y="49"/>
                    </a:cubicBezTo>
                    <a:cubicBezTo>
                      <a:pt x="1721" y="52"/>
                      <a:pt x="1685" y="69"/>
                      <a:pt x="1672" y="78"/>
                    </a:cubicBezTo>
                    <a:cubicBezTo>
                      <a:pt x="1685" y="80"/>
                      <a:pt x="1721" y="86"/>
                      <a:pt x="1738" y="90"/>
                    </a:cubicBezTo>
                    <a:cubicBezTo>
                      <a:pt x="1743" y="111"/>
                      <a:pt x="1766" y="118"/>
                      <a:pt x="1787" y="114"/>
                    </a:cubicBezTo>
                    <a:cubicBezTo>
                      <a:pt x="1787" y="115"/>
                      <a:pt x="1788" y="117"/>
                      <a:pt x="1788" y="118"/>
                    </a:cubicBezTo>
                    <a:cubicBezTo>
                      <a:pt x="1783" y="119"/>
                      <a:pt x="1778" y="121"/>
                      <a:pt x="1773" y="124"/>
                    </a:cubicBezTo>
                    <a:cubicBezTo>
                      <a:pt x="1766" y="128"/>
                      <a:pt x="1760" y="132"/>
                      <a:pt x="1756" y="137"/>
                    </a:cubicBezTo>
                    <a:cubicBezTo>
                      <a:pt x="1745" y="138"/>
                      <a:pt x="1733" y="136"/>
                      <a:pt x="1722" y="133"/>
                    </a:cubicBezTo>
                    <a:cubicBezTo>
                      <a:pt x="1722" y="125"/>
                      <a:pt x="1720" y="118"/>
                      <a:pt x="1716" y="113"/>
                    </a:cubicBezTo>
                    <a:cubicBezTo>
                      <a:pt x="1703" y="95"/>
                      <a:pt x="1685" y="100"/>
                      <a:pt x="1675" y="110"/>
                    </a:cubicBezTo>
                    <a:cubicBezTo>
                      <a:pt x="1660" y="100"/>
                      <a:pt x="1648" y="89"/>
                      <a:pt x="1641" y="80"/>
                    </a:cubicBezTo>
                    <a:cubicBezTo>
                      <a:pt x="1647" y="70"/>
                      <a:pt x="1648" y="61"/>
                      <a:pt x="1647" y="53"/>
                    </a:cubicBezTo>
                    <a:cubicBezTo>
                      <a:pt x="1690" y="49"/>
                      <a:pt x="1721" y="29"/>
                      <a:pt x="1732" y="3"/>
                    </a:cubicBezTo>
                    <a:cubicBezTo>
                      <a:pt x="1729" y="2"/>
                      <a:pt x="1725" y="1"/>
                      <a:pt x="1721" y="1"/>
                    </a:cubicBezTo>
                    <a:cubicBezTo>
                      <a:pt x="1697" y="12"/>
                      <a:pt x="1663" y="11"/>
                      <a:pt x="1633" y="10"/>
                    </a:cubicBezTo>
                    <a:cubicBezTo>
                      <a:pt x="1611" y="9"/>
                      <a:pt x="1590" y="8"/>
                      <a:pt x="1576" y="12"/>
                    </a:cubicBezTo>
                    <a:cubicBezTo>
                      <a:pt x="1577" y="8"/>
                      <a:pt x="1577" y="4"/>
                      <a:pt x="1577" y="0"/>
                    </a:cubicBezTo>
                    <a:cubicBezTo>
                      <a:pt x="1570" y="0"/>
                      <a:pt x="1570" y="0"/>
                      <a:pt x="1570" y="0"/>
                    </a:cubicBezTo>
                    <a:cubicBezTo>
                      <a:pt x="1570" y="65"/>
                      <a:pt x="1476" y="113"/>
                      <a:pt x="1423" y="113"/>
                    </a:cubicBezTo>
                    <a:cubicBezTo>
                      <a:pt x="1411" y="103"/>
                      <a:pt x="1400" y="93"/>
                      <a:pt x="1391" y="85"/>
                    </a:cubicBezTo>
                    <a:cubicBezTo>
                      <a:pt x="1505" y="78"/>
                      <a:pt x="1550" y="37"/>
                      <a:pt x="1563" y="0"/>
                    </a:cubicBezTo>
                    <a:cubicBezTo>
                      <a:pt x="1556" y="0"/>
                      <a:pt x="1556" y="0"/>
                      <a:pt x="1556" y="0"/>
                    </a:cubicBezTo>
                    <a:cubicBezTo>
                      <a:pt x="1541" y="37"/>
                      <a:pt x="1489" y="78"/>
                      <a:pt x="1382" y="78"/>
                    </a:cubicBezTo>
                    <a:cubicBezTo>
                      <a:pt x="1373" y="70"/>
                      <a:pt x="1365" y="64"/>
                      <a:pt x="1360" y="60"/>
                    </a:cubicBezTo>
                    <a:cubicBezTo>
                      <a:pt x="1416" y="38"/>
                      <a:pt x="1450" y="61"/>
                      <a:pt x="1504" y="34"/>
                    </a:cubicBezTo>
                    <a:cubicBezTo>
                      <a:pt x="1521" y="25"/>
                      <a:pt x="1530" y="13"/>
                      <a:pt x="1535" y="0"/>
                    </a:cubicBezTo>
                    <a:cubicBezTo>
                      <a:pt x="1529" y="0"/>
                      <a:pt x="1529" y="0"/>
                      <a:pt x="1529" y="0"/>
                    </a:cubicBezTo>
                    <a:cubicBezTo>
                      <a:pt x="1524" y="10"/>
                      <a:pt x="1515" y="20"/>
                      <a:pt x="1499" y="28"/>
                    </a:cubicBezTo>
                    <a:cubicBezTo>
                      <a:pt x="1444" y="57"/>
                      <a:pt x="1406" y="32"/>
                      <a:pt x="1354" y="55"/>
                    </a:cubicBezTo>
                    <a:cubicBezTo>
                      <a:pt x="1333" y="38"/>
                      <a:pt x="1323" y="59"/>
                      <a:pt x="1301" y="89"/>
                    </a:cubicBezTo>
                    <a:cubicBezTo>
                      <a:pt x="1301" y="78"/>
                      <a:pt x="1298" y="69"/>
                      <a:pt x="1294" y="60"/>
                    </a:cubicBezTo>
                    <a:cubicBezTo>
                      <a:pt x="1323" y="18"/>
                      <a:pt x="1371" y="21"/>
                      <a:pt x="1415" y="24"/>
                    </a:cubicBezTo>
                    <a:cubicBezTo>
                      <a:pt x="1448" y="26"/>
                      <a:pt x="1479" y="28"/>
                      <a:pt x="1498" y="10"/>
                    </a:cubicBezTo>
                    <a:cubicBezTo>
                      <a:pt x="1501" y="6"/>
                      <a:pt x="1504" y="3"/>
                      <a:pt x="1506" y="0"/>
                    </a:cubicBezTo>
                    <a:cubicBezTo>
                      <a:pt x="1495" y="0"/>
                      <a:pt x="1495" y="0"/>
                      <a:pt x="1495" y="0"/>
                    </a:cubicBezTo>
                    <a:cubicBezTo>
                      <a:pt x="1494" y="1"/>
                      <a:pt x="1494" y="2"/>
                      <a:pt x="1494" y="2"/>
                    </a:cubicBezTo>
                    <a:cubicBezTo>
                      <a:pt x="1482" y="14"/>
                      <a:pt x="1467" y="18"/>
                      <a:pt x="1449" y="19"/>
                    </a:cubicBezTo>
                    <a:cubicBezTo>
                      <a:pt x="1451" y="13"/>
                      <a:pt x="1452" y="8"/>
                      <a:pt x="1452" y="4"/>
                    </a:cubicBezTo>
                    <a:cubicBezTo>
                      <a:pt x="1455" y="3"/>
                      <a:pt x="1459" y="2"/>
                      <a:pt x="1463" y="0"/>
                    </a:cubicBezTo>
                    <a:cubicBezTo>
                      <a:pt x="1413" y="0"/>
                      <a:pt x="1413" y="0"/>
                      <a:pt x="1413" y="0"/>
                    </a:cubicBezTo>
                    <a:cubicBezTo>
                      <a:pt x="1412" y="6"/>
                      <a:pt x="1409" y="11"/>
                      <a:pt x="1405" y="16"/>
                    </a:cubicBezTo>
                    <a:cubicBezTo>
                      <a:pt x="1394" y="15"/>
                      <a:pt x="1383" y="15"/>
                      <a:pt x="1372" y="16"/>
                    </a:cubicBezTo>
                    <a:cubicBezTo>
                      <a:pt x="1377" y="12"/>
                      <a:pt x="1381" y="6"/>
                      <a:pt x="1383" y="0"/>
                    </a:cubicBezTo>
                    <a:cubicBezTo>
                      <a:pt x="1377" y="0"/>
                      <a:pt x="1377" y="0"/>
                      <a:pt x="1377" y="0"/>
                    </a:cubicBezTo>
                    <a:cubicBezTo>
                      <a:pt x="1371" y="11"/>
                      <a:pt x="1358" y="19"/>
                      <a:pt x="1339" y="20"/>
                    </a:cubicBezTo>
                    <a:cubicBezTo>
                      <a:pt x="1319" y="22"/>
                      <a:pt x="1302" y="13"/>
                      <a:pt x="1292" y="0"/>
                    </a:cubicBezTo>
                    <a:cubicBezTo>
                      <a:pt x="1268" y="0"/>
                      <a:pt x="1268" y="0"/>
                      <a:pt x="1268" y="0"/>
                    </a:cubicBezTo>
                    <a:cubicBezTo>
                      <a:pt x="1288" y="6"/>
                      <a:pt x="1304" y="17"/>
                      <a:pt x="1314" y="32"/>
                    </a:cubicBezTo>
                    <a:cubicBezTo>
                      <a:pt x="1305" y="37"/>
                      <a:pt x="1296" y="44"/>
                      <a:pt x="1289" y="52"/>
                    </a:cubicBezTo>
                    <a:cubicBezTo>
                      <a:pt x="1270" y="25"/>
                      <a:pt x="1233" y="13"/>
                      <a:pt x="1197" y="26"/>
                    </a:cubicBezTo>
                    <a:cubicBezTo>
                      <a:pt x="1173" y="35"/>
                      <a:pt x="1152" y="53"/>
                      <a:pt x="1138" y="75"/>
                    </a:cubicBezTo>
                    <a:cubicBezTo>
                      <a:pt x="1133" y="73"/>
                      <a:pt x="1129" y="70"/>
                      <a:pt x="1125" y="67"/>
                    </a:cubicBezTo>
                    <a:cubicBezTo>
                      <a:pt x="1145" y="31"/>
                      <a:pt x="1179" y="8"/>
                      <a:pt x="1209" y="0"/>
                    </a:cubicBezTo>
                    <a:cubicBezTo>
                      <a:pt x="1191" y="0"/>
                      <a:pt x="1191" y="0"/>
                      <a:pt x="1191" y="0"/>
                    </a:cubicBezTo>
                    <a:cubicBezTo>
                      <a:pt x="1189" y="1"/>
                      <a:pt x="1187" y="1"/>
                      <a:pt x="1186" y="2"/>
                    </a:cubicBezTo>
                    <a:cubicBezTo>
                      <a:pt x="1186" y="1"/>
                      <a:pt x="1186" y="1"/>
                      <a:pt x="1186" y="0"/>
                    </a:cubicBezTo>
                    <a:cubicBezTo>
                      <a:pt x="1178" y="0"/>
                      <a:pt x="1178" y="0"/>
                      <a:pt x="1178" y="0"/>
                    </a:cubicBezTo>
                    <a:cubicBezTo>
                      <a:pt x="1179" y="2"/>
                      <a:pt x="1179" y="4"/>
                      <a:pt x="1179" y="6"/>
                    </a:cubicBezTo>
                    <a:cubicBezTo>
                      <a:pt x="1174" y="8"/>
                      <a:pt x="1169" y="11"/>
                      <a:pt x="1164" y="14"/>
                    </a:cubicBezTo>
                    <a:cubicBezTo>
                      <a:pt x="1163" y="9"/>
                      <a:pt x="1162" y="5"/>
                      <a:pt x="1162" y="0"/>
                    </a:cubicBezTo>
                    <a:cubicBezTo>
                      <a:pt x="1156" y="0"/>
                      <a:pt x="1156" y="0"/>
                      <a:pt x="1156" y="0"/>
                    </a:cubicBezTo>
                    <a:cubicBezTo>
                      <a:pt x="1157" y="6"/>
                      <a:pt x="1158" y="12"/>
                      <a:pt x="1159" y="18"/>
                    </a:cubicBezTo>
                    <a:cubicBezTo>
                      <a:pt x="1141" y="32"/>
                      <a:pt x="1124" y="50"/>
                      <a:pt x="1113" y="73"/>
                    </a:cubicBezTo>
                    <a:cubicBezTo>
                      <a:pt x="1129" y="0"/>
                      <a:pt x="1129" y="0"/>
                      <a:pt x="1129" y="0"/>
                    </a:cubicBezTo>
                    <a:cubicBezTo>
                      <a:pt x="1122" y="0"/>
                      <a:pt x="1122" y="0"/>
                      <a:pt x="1122" y="0"/>
                    </a:cubicBezTo>
                    <a:cubicBezTo>
                      <a:pt x="1101" y="95"/>
                      <a:pt x="1101" y="95"/>
                      <a:pt x="1101" y="95"/>
                    </a:cubicBezTo>
                    <a:cubicBezTo>
                      <a:pt x="1097" y="92"/>
                      <a:pt x="1092" y="89"/>
                      <a:pt x="1089" y="85"/>
                    </a:cubicBezTo>
                    <a:cubicBezTo>
                      <a:pt x="1084" y="55"/>
                      <a:pt x="1079" y="18"/>
                      <a:pt x="1076" y="0"/>
                    </a:cubicBezTo>
                    <a:cubicBezTo>
                      <a:pt x="1069" y="0"/>
                      <a:pt x="1069" y="0"/>
                      <a:pt x="1069" y="0"/>
                    </a:cubicBezTo>
                    <a:cubicBezTo>
                      <a:pt x="1061" y="10"/>
                      <a:pt x="1045" y="28"/>
                      <a:pt x="1031" y="44"/>
                    </a:cubicBezTo>
                    <a:cubicBezTo>
                      <a:pt x="1024" y="38"/>
                      <a:pt x="1017" y="33"/>
                      <a:pt x="1009" y="28"/>
                    </a:cubicBezTo>
                    <a:cubicBezTo>
                      <a:pt x="1014" y="0"/>
                      <a:pt x="1014" y="0"/>
                      <a:pt x="1014" y="0"/>
                    </a:cubicBezTo>
                    <a:cubicBezTo>
                      <a:pt x="1008" y="0"/>
                      <a:pt x="1008" y="0"/>
                      <a:pt x="1008" y="0"/>
                    </a:cubicBezTo>
                    <a:cubicBezTo>
                      <a:pt x="1007" y="8"/>
                      <a:pt x="1005" y="17"/>
                      <a:pt x="1004" y="25"/>
                    </a:cubicBezTo>
                    <a:cubicBezTo>
                      <a:pt x="1001" y="24"/>
                      <a:pt x="999" y="23"/>
                      <a:pt x="996" y="21"/>
                    </a:cubicBezTo>
                    <a:cubicBezTo>
                      <a:pt x="1000" y="0"/>
                      <a:pt x="1000" y="0"/>
                      <a:pt x="1000" y="0"/>
                    </a:cubicBezTo>
                    <a:cubicBezTo>
                      <a:pt x="996" y="0"/>
                      <a:pt x="996" y="0"/>
                      <a:pt x="996" y="0"/>
                    </a:cubicBezTo>
                    <a:cubicBezTo>
                      <a:pt x="992" y="20"/>
                      <a:pt x="992" y="20"/>
                      <a:pt x="992" y="20"/>
                    </a:cubicBezTo>
                    <a:cubicBezTo>
                      <a:pt x="989" y="18"/>
                      <a:pt x="986" y="17"/>
                      <a:pt x="983" y="16"/>
                    </a:cubicBezTo>
                    <a:cubicBezTo>
                      <a:pt x="985" y="0"/>
                      <a:pt x="985" y="0"/>
                      <a:pt x="985" y="0"/>
                    </a:cubicBezTo>
                    <a:cubicBezTo>
                      <a:pt x="981" y="0"/>
                      <a:pt x="981" y="0"/>
                      <a:pt x="981" y="0"/>
                    </a:cubicBezTo>
                    <a:cubicBezTo>
                      <a:pt x="979" y="15"/>
                      <a:pt x="979" y="15"/>
                      <a:pt x="979" y="15"/>
                    </a:cubicBezTo>
                    <a:cubicBezTo>
                      <a:pt x="976" y="14"/>
                      <a:pt x="973" y="13"/>
                      <a:pt x="970" y="12"/>
                    </a:cubicBezTo>
                    <a:cubicBezTo>
                      <a:pt x="971" y="0"/>
                      <a:pt x="971" y="0"/>
                      <a:pt x="971" y="0"/>
                    </a:cubicBezTo>
                    <a:cubicBezTo>
                      <a:pt x="967" y="0"/>
                      <a:pt x="967" y="0"/>
                      <a:pt x="967" y="0"/>
                    </a:cubicBezTo>
                    <a:cubicBezTo>
                      <a:pt x="966" y="11"/>
                      <a:pt x="966" y="11"/>
                      <a:pt x="966" y="11"/>
                    </a:cubicBezTo>
                    <a:cubicBezTo>
                      <a:pt x="964" y="10"/>
                      <a:pt x="961" y="9"/>
                      <a:pt x="958" y="9"/>
                    </a:cubicBezTo>
                    <a:cubicBezTo>
                      <a:pt x="958" y="0"/>
                      <a:pt x="958" y="0"/>
                      <a:pt x="958" y="0"/>
                    </a:cubicBezTo>
                    <a:cubicBezTo>
                      <a:pt x="954" y="0"/>
                      <a:pt x="954" y="0"/>
                      <a:pt x="954" y="0"/>
                    </a:cubicBezTo>
                    <a:cubicBezTo>
                      <a:pt x="955" y="8"/>
                      <a:pt x="955" y="8"/>
                      <a:pt x="955" y="8"/>
                    </a:cubicBezTo>
                    <a:cubicBezTo>
                      <a:pt x="951" y="7"/>
                      <a:pt x="948" y="6"/>
                      <a:pt x="944" y="6"/>
                    </a:cubicBezTo>
                    <a:cubicBezTo>
                      <a:pt x="943" y="0"/>
                      <a:pt x="943" y="0"/>
                      <a:pt x="943" y="0"/>
                    </a:cubicBezTo>
                    <a:cubicBezTo>
                      <a:pt x="940" y="0"/>
                      <a:pt x="940" y="0"/>
                      <a:pt x="940" y="0"/>
                    </a:cubicBezTo>
                    <a:cubicBezTo>
                      <a:pt x="940" y="5"/>
                      <a:pt x="940" y="5"/>
                      <a:pt x="940" y="5"/>
                    </a:cubicBezTo>
                    <a:cubicBezTo>
                      <a:pt x="936" y="5"/>
                      <a:pt x="932" y="4"/>
                      <a:pt x="929" y="4"/>
                    </a:cubicBezTo>
                    <a:cubicBezTo>
                      <a:pt x="928" y="0"/>
                      <a:pt x="928" y="0"/>
                      <a:pt x="928" y="0"/>
                    </a:cubicBezTo>
                    <a:cubicBezTo>
                      <a:pt x="924" y="0"/>
                      <a:pt x="924" y="0"/>
                      <a:pt x="924" y="0"/>
                    </a:cubicBezTo>
                    <a:cubicBezTo>
                      <a:pt x="925" y="4"/>
                      <a:pt x="925" y="4"/>
                      <a:pt x="925" y="4"/>
                    </a:cubicBezTo>
                    <a:cubicBezTo>
                      <a:pt x="921" y="4"/>
                      <a:pt x="917" y="4"/>
                      <a:pt x="914" y="4"/>
                    </a:cubicBezTo>
                    <a:cubicBezTo>
                      <a:pt x="913" y="0"/>
                      <a:pt x="913" y="0"/>
                      <a:pt x="913" y="0"/>
                    </a:cubicBezTo>
                    <a:cubicBezTo>
                      <a:pt x="909" y="0"/>
                      <a:pt x="909" y="0"/>
                      <a:pt x="909" y="0"/>
                    </a:cubicBezTo>
                    <a:cubicBezTo>
                      <a:pt x="910" y="4"/>
                      <a:pt x="910" y="4"/>
                      <a:pt x="910" y="4"/>
                    </a:cubicBezTo>
                    <a:cubicBezTo>
                      <a:pt x="906" y="4"/>
                      <a:pt x="903" y="4"/>
                      <a:pt x="899" y="4"/>
                    </a:cubicBezTo>
                    <a:cubicBezTo>
                      <a:pt x="898" y="0"/>
                      <a:pt x="898" y="0"/>
                      <a:pt x="898" y="0"/>
                    </a:cubicBezTo>
                    <a:cubicBezTo>
                      <a:pt x="894" y="0"/>
                      <a:pt x="894" y="0"/>
                      <a:pt x="894" y="0"/>
                    </a:cubicBezTo>
                    <a:cubicBezTo>
                      <a:pt x="896" y="4"/>
                      <a:pt x="896" y="4"/>
                      <a:pt x="896" y="4"/>
                    </a:cubicBezTo>
                    <a:cubicBezTo>
                      <a:pt x="892" y="5"/>
                      <a:pt x="888" y="5"/>
                      <a:pt x="884" y="6"/>
                    </a:cubicBezTo>
                    <a:cubicBezTo>
                      <a:pt x="882" y="0"/>
                      <a:pt x="882" y="0"/>
                      <a:pt x="882" y="0"/>
                    </a:cubicBezTo>
                    <a:cubicBezTo>
                      <a:pt x="878" y="0"/>
                      <a:pt x="878" y="0"/>
                      <a:pt x="878" y="0"/>
                    </a:cubicBezTo>
                    <a:cubicBezTo>
                      <a:pt x="881" y="6"/>
                      <a:pt x="881" y="6"/>
                      <a:pt x="881" y="6"/>
                    </a:cubicBezTo>
                    <a:cubicBezTo>
                      <a:pt x="878" y="7"/>
                      <a:pt x="875" y="7"/>
                      <a:pt x="872" y="8"/>
                    </a:cubicBezTo>
                    <a:cubicBezTo>
                      <a:pt x="868" y="0"/>
                      <a:pt x="868" y="0"/>
                      <a:pt x="868" y="0"/>
                    </a:cubicBezTo>
                    <a:cubicBezTo>
                      <a:pt x="864" y="0"/>
                      <a:pt x="864" y="0"/>
                      <a:pt x="864" y="0"/>
                    </a:cubicBezTo>
                    <a:cubicBezTo>
                      <a:pt x="869" y="9"/>
                      <a:pt x="869" y="9"/>
                      <a:pt x="869" y="9"/>
                    </a:cubicBezTo>
                    <a:cubicBezTo>
                      <a:pt x="866" y="9"/>
                      <a:pt x="863" y="10"/>
                      <a:pt x="859" y="11"/>
                    </a:cubicBezTo>
                    <a:cubicBezTo>
                      <a:pt x="852" y="0"/>
                      <a:pt x="852" y="0"/>
                      <a:pt x="852" y="0"/>
                    </a:cubicBezTo>
                    <a:cubicBezTo>
                      <a:pt x="849" y="0"/>
                      <a:pt x="849" y="0"/>
                      <a:pt x="849" y="0"/>
                    </a:cubicBezTo>
                    <a:cubicBezTo>
                      <a:pt x="856" y="12"/>
                      <a:pt x="856" y="12"/>
                      <a:pt x="856" y="12"/>
                    </a:cubicBezTo>
                    <a:cubicBezTo>
                      <a:pt x="854" y="13"/>
                      <a:pt x="851" y="14"/>
                      <a:pt x="849" y="15"/>
                    </a:cubicBezTo>
                    <a:cubicBezTo>
                      <a:pt x="838" y="0"/>
                      <a:pt x="838" y="0"/>
                      <a:pt x="838" y="0"/>
                    </a:cubicBezTo>
                    <a:cubicBezTo>
                      <a:pt x="834" y="0"/>
                      <a:pt x="834" y="0"/>
                      <a:pt x="834" y="0"/>
                    </a:cubicBezTo>
                    <a:cubicBezTo>
                      <a:pt x="845" y="16"/>
                      <a:pt x="845" y="16"/>
                      <a:pt x="845" y="16"/>
                    </a:cubicBezTo>
                    <a:cubicBezTo>
                      <a:pt x="843" y="17"/>
                      <a:pt x="841" y="18"/>
                      <a:pt x="838" y="19"/>
                    </a:cubicBezTo>
                    <a:cubicBezTo>
                      <a:pt x="834" y="13"/>
                      <a:pt x="829" y="8"/>
                      <a:pt x="824" y="2"/>
                    </a:cubicBezTo>
                    <a:cubicBezTo>
                      <a:pt x="824" y="2"/>
                      <a:pt x="825" y="1"/>
                      <a:pt x="826" y="0"/>
                    </a:cubicBezTo>
                    <a:cubicBezTo>
                      <a:pt x="810" y="0"/>
                      <a:pt x="810" y="0"/>
                      <a:pt x="810" y="0"/>
                    </a:cubicBezTo>
                    <a:cubicBezTo>
                      <a:pt x="837" y="23"/>
                      <a:pt x="862" y="62"/>
                      <a:pt x="854" y="77"/>
                    </a:cubicBezTo>
                    <a:cubicBezTo>
                      <a:pt x="844" y="97"/>
                      <a:pt x="805" y="122"/>
                      <a:pt x="798" y="128"/>
                    </a:cubicBezTo>
                    <a:cubicBezTo>
                      <a:pt x="804" y="150"/>
                      <a:pt x="804" y="188"/>
                      <a:pt x="788" y="203"/>
                    </a:cubicBezTo>
                    <a:cubicBezTo>
                      <a:pt x="788" y="189"/>
                      <a:pt x="779" y="165"/>
                      <a:pt x="766" y="156"/>
                    </a:cubicBezTo>
                    <a:cubicBezTo>
                      <a:pt x="731" y="187"/>
                      <a:pt x="696" y="219"/>
                      <a:pt x="674" y="215"/>
                    </a:cubicBezTo>
                    <a:cubicBezTo>
                      <a:pt x="655" y="211"/>
                      <a:pt x="602" y="146"/>
                      <a:pt x="616" y="105"/>
                    </a:cubicBezTo>
                    <a:cubicBezTo>
                      <a:pt x="626" y="76"/>
                      <a:pt x="685" y="27"/>
                      <a:pt x="730" y="0"/>
                    </a:cubicBezTo>
                    <a:cubicBezTo>
                      <a:pt x="719" y="0"/>
                      <a:pt x="719" y="0"/>
                      <a:pt x="719" y="0"/>
                    </a:cubicBezTo>
                    <a:cubicBezTo>
                      <a:pt x="717" y="1"/>
                      <a:pt x="715" y="3"/>
                      <a:pt x="713" y="4"/>
                    </a:cubicBezTo>
                    <a:cubicBezTo>
                      <a:pt x="710" y="3"/>
                      <a:pt x="707" y="1"/>
                      <a:pt x="705" y="0"/>
                    </a:cubicBezTo>
                    <a:cubicBezTo>
                      <a:pt x="691" y="0"/>
                      <a:pt x="691" y="0"/>
                      <a:pt x="691" y="0"/>
                    </a:cubicBezTo>
                    <a:cubicBezTo>
                      <a:pt x="692" y="5"/>
                      <a:pt x="692" y="11"/>
                      <a:pt x="692" y="18"/>
                    </a:cubicBezTo>
                    <a:cubicBezTo>
                      <a:pt x="688" y="21"/>
                      <a:pt x="684" y="24"/>
                      <a:pt x="680" y="27"/>
                    </a:cubicBezTo>
                    <a:cubicBezTo>
                      <a:pt x="680" y="18"/>
                      <a:pt x="679" y="8"/>
                      <a:pt x="679" y="0"/>
                    </a:cubicBezTo>
                    <a:cubicBezTo>
                      <a:pt x="674" y="0"/>
                      <a:pt x="674" y="0"/>
                      <a:pt x="674" y="0"/>
                    </a:cubicBezTo>
                    <a:cubicBezTo>
                      <a:pt x="674" y="10"/>
                      <a:pt x="675" y="21"/>
                      <a:pt x="675" y="31"/>
                    </a:cubicBezTo>
                    <a:cubicBezTo>
                      <a:pt x="673" y="33"/>
                      <a:pt x="670" y="36"/>
                      <a:pt x="667" y="38"/>
                    </a:cubicBezTo>
                    <a:cubicBezTo>
                      <a:pt x="666" y="27"/>
                      <a:pt x="665" y="13"/>
                      <a:pt x="664" y="0"/>
                    </a:cubicBezTo>
                    <a:cubicBezTo>
                      <a:pt x="657" y="0"/>
                      <a:pt x="657" y="0"/>
                      <a:pt x="657" y="0"/>
                    </a:cubicBezTo>
                    <a:cubicBezTo>
                      <a:pt x="657" y="1"/>
                      <a:pt x="657" y="2"/>
                      <a:pt x="657" y="3"/>
                    </a:cubicBezTo>
                    <a:cubicBezTo>
                      <a:pt x="651" y="5"/>
                      <a:pt x="644" y="6"/>
                      <a:pt x="637" y="8"/>
                    </a:cubicBezTo>
                    <a:cubicBezTo>
                      <a:pt x="637" y="5"/>
                      <a:pt x="637" y="3"/>
                      <a:pt x="637" y="0"/>
                    </a:cubicBezTo>
                    <a:cubicBezTo>
                      <a:pt x="630" y="0"/>
                      <a:pt x="630" y="0"/>
                      <a:pt x="630" y="0"/>
                    </a:cubicBezTo>
                    <a:cubicBezTo>
                      <a:pt x="630" y="1"/>
                      <a:pt x="630" y="2"/>
                      <a:pt x="630" y="3"/>
                    </a:cubicBezTo>
                    <a:cubicBezTo>
                      <a:pt x="629" y="2"/>
                      <a:pt x="628" y="1"/>
                      <a:pt x="627" y="0"/>
                    </a:cubicBezTo>
                    <a:cubicBezTo>
                      <a:pt x="619" y="0"/>
                      <a:pt x="619" y="0"/>
                      <a:pt x="619" y="0"/>
                    </a:cubicBezTo>
                    <a:cubicBezTo>
                      <a:pt x="623" y="3"/>
                      <a:pt x="627" y="7"/>
                      <a:pt x="631" y="10"/>
                    </a:cubicBezTo>
                    <a:cubicBezTo>
                      <a:pt x="626" y="11"/>
                      <a:pt x="622" y="12"/>
                      <a:pt x="618" y="13"/>
                    </a:cubicBezTo>
                    <a:cubicBezTo>
                      <a:pt x="610" y="8"/>
                      <a:pt x="603" y="4"/>
                      <a:pt x="596" y="0"/>
                    </a:cubicBezTo>
                    <a:cubicBezTo>
                      <a:pt x="584" y="0"/>
                      <a:pt x="584" y="0"/>
                      <a:pt x="584" y="0"/>
                    </a:cubicBezTo>
                    <a:cubicBezTo>
                      <a:pt x="608" y="13"/>
                      <a:pt x="638" y="31"/>
                      <a:pt x="662" y="42"/>
                    </a:cubicBezTo>
                    <a:cubicBezTo>
                      <a:pt x="656" y="47"/>
                      <a:pt x="651" y="52"/>
                      <a:pt x="646" y="57"/>
                    </a:cubicBezTo>
                    <a:cubicBezTo>
                      <a:pt x="623" y="44"/>
                      <a:pt x="596" y="29"/>
                      <a:pt x="578" y="19"/>
                    </a:cubicBezTo>
                    <a:cubicBezTo>
                      <a:pt x="577" y="31"/>
                      <a:pt x="577" y="85"/>
                      <a:pt x="576" y="128"/>
                    </a:cubicBezTo>
                    <a:cubicBezTo>
                      <a:pt x="571" y="123"/>
                      <a:pt x="566" y="119"/>
                      <a:pt x="560" y="115"/>
                    </a:cubicBezTo>
                    <a:cubicBezTo>
                      <a:pt x="562" y="81"/>
                      <a:pt x="561" y="25"/>
                      <a:pt x="562" y="0"/>
                    </a:cubicBezTo>
                    <a:cubicBezTo>
                      <a:pt x="555" y="0"/>
                      <a:pt x="555" y="0"/>
                      <a:pt x="555" y="0"/>
                    </a:cubicBezTo>
                    <a:cubicBezTo>
                      <a:pt x="555" y="11"/>
                      <a:pt x="555" y="24"/>
                      <a:pt x="555" y="38"/>
                    </a:cubicBezTo>
                    <a:cubicBezTo>
                      <a:pt x="549" y="38"/>
                      <a:pt x="544" y="37"/>
                      <a:pt x="538" y="37"/>
                    </a:cubicBezTo>
                    <a:cubicBezTo>
                      <a:pt x="539" y="25"/>
                      <a:pt x="540" y="11"/>
                      <a:pt x="541" y="0"/>
                    </a:cubicBezTo>
                    <a:cubicBezTo>
                      <a:pt x="535" y="0"/>
                      <a:pt x="535" y="0"/>
                      <a:pt x="535" y="0"/>
                    </a:cubicBezTo>
                    <a:cubicBezTo>
                      <a:pt x="534" y="10"/>
                      <a:pt x="533" y="24"/>
                      <a:pt x="532" y="36"/>
                    </a:cubicBezTo>
                    <a:cubicBezTo>
                      <a:pt x="530" y="36"/>
                      <a:pt x="529" y="36"/>
                      <a:pt x="527" y="36"/>
                    </a:cubicBezTo>
                    <a:cubicBezTo>
                      <a:pt x="534" y="0"/>
                      <a:pt x="534" y="0"/>
                      <a:pt x="534" y="0"/>
                    </a:cubicBezTo>
                    <a:cubicBezTo>
                      <a:pt x="532" y="0"/>
                      <a:pt x="532" y="0"/>
                      <a:pt x="532" y="0"/>
                    </a:cubicBezTo>
                    <a:cubicBezTo>
                      <a:pt x="525" y="36"/>
                      <a:pt x="525" y="36"/>
                      <a:pt x="525" y="36"/>
                    </a:cubicBezTo>
                    <a:cubicBezTo>
                      <a:pt x="524" y="35"/>
                      <a:pt x="522" y="35"/>
                      <a:pt x="520" y="35"/>
                    </a:cubicBezTo>
                    <a:cubicBezTo>
                      <a:pt x="528" y="0"/>
                      <a:pt x="528" y="0"/>
                      <a:pt x="528" y="0"/>
                    </a:cubicBezTo>
                    <a:cubicBezTo>
                      <a:pt x="526" y="0"/>
                      <a:pt x="526" y="0"/>
                      <a:pt x="526" y="0"/>
                    </a:cubicBezTo>
                    <a:cubicBezTo>
                      <a:pt x="519" y="35"/>
                      <a:pt x="519" y="35"/>
                      <a:pt x="519" y="35"/>
                    </a:cubicBezTo>
                    <a:cubicBezTo>
                      <a:pt x="517" y="35"/>
                      <a:pt x="516" y="35"/>
                      <a:pt x="514" y="35"/>
                    </a:cubicBezTo>
                    <a:cubicBezTo>
                      <a:pt x="521" y="0"/>
                      <a:pt x="521" y="0"/>
                      <a:pt x="521" y="0"/>
                    </a:cubicBezTo>
                    <a:cubicBezTo>
                      <a:pt x="520" y="0"/>
                      <a:pt x="520" y="0"/>
                      <a:pt x="520" y="0"/>
                    </a:cubicBezTo>
                    <a:cubicBezTo>
                      <a:pt x="512" y="35"/>
                      <a:pt x="512" y="35"/>
                      <a:pt x="512" y="35"/>
                    </a:cubicBezTo>
                    <a:cubicBezTo>
                      <a:pt x="511" y="35"/>
                      <a:pt x="509" y="35"/>
                      <a:pt x="508" y="35"/>
                    </a:cubicBezTo>
                    <a:cubicBezTo>
                      <a:pt x="515" y="1"/>
                      <a:pt x="515" y="1"/>
                      <a:pt x="515" y="1"/>
                    </a:cubicBezTo>
                    <a:cubicBezTo>
                      <a:pt x="517" y="0"/>
                      <a:pt x="517" y="0"/>
                      <a:pt x="517" y="0"/>
                    </a:cubicBezTo>
                    <a:cubicBezTo>
                      <a:pt x="506" y="0"/>
                      <a:pt x="506" y="0"/>
                      <a:pt x="506" y="0"/>
                    </a:cubicBezTo>
                    <a:cubicBezTo>
                      <a:pt x="492" y="6"/>
                      <a:pt x="477" y="13"/>
                      <a:pt x="462" y="19"/>
                    </a:cubicBezTo>
                    <a:cubicBezTo>
                      <a:pt x="407" y="44"/>
                      <a:pt x="352" y="73"/>
                      <a:pt x="342" y="68"/>
                    </a:cubicBezTo>
                    <a:cubicBezTo>
                      <a:pt x="337" y="65"/>
                      <a:pt x="319" y="31"/>
                      <a:pt x="305" y="0"/>
                    </a:cubicBezTo>
                    <a:cubicBezTo>
                      <a:pt x="298" y="0"/>
                      <a:pt x="298" y="0"/>
                      <a:pt x="298" y="0"/>
                    </a:cubicBezTo>
                    <a:cubicBezTo>
                      <a:pt x="299" y="2"/>
                      <a:pt x="300" y="4"/>
                      <a:pt x="301" y="7"/>
                    </a:cubicBezTo>
                    <a:cubicBezTo>
                      <a:pt x="270" y="36"/>
                      <a:pt x="188" y="109"/>
                      <a:pt x="160" y="109"/>
                    </a:cubicBezTo>
                    <a:cubicBezTo>
                      <a:pt x="152" y="109"/>
                      <a:pt x="139" y="100"/>
                      <a:pt x="118" y="69"/>
                    </a:cubicBezTo>
                    <a:cubicBezTo>
                      <a:pt x="133" y="57"/>
                      <a:pt x="133" y="57"/>
                      <a:pt x="133" y="57"/>
                    </a:cubicBezTo>
                    <a:cubicBezTo>
                      <a:pt x="142" y="70"/>
                      <a:pt x="159" y="85"/>
                      <a:pt x="163" y="86"/>
                    </a:cubicBezTo>
                    <a:cubicBezTo>
                      <a:pt x="179" y="88"/>
                      <a:pt x="245" y="31"/>
                      <a:pt x="282" y="0"/>
                    </a:cubicBezTo>
                    <a:cubicBezTo>
                      <a:pt x="275" y="0"/>
                      <a:pt x="275" y="0"/>
                      <a:pt x="275" y="0"/>
                    </a:cubicBezTo>
                    <a:cubicBezTo>
                      <a:pt x="272" y="2"/>
                      <a:pt x="269" y="4"/>
                      <a:pt x="266" y="7"/>
                    </a:cubicBezTo>
                    <a:cubicBezTo>
                      <a:pt x="262" y="5"/>
                      <a:pt x="258" y="3"/>
                      <a:pt x="255" y="0"/>
                    </a:cubicBezTo>
                    <a:cubicBezTo>
                      <a:pt x="244" y="0"/>
                      <a:pt x="244" y="0"/>
                      <a:pt x="244" y="0"/>
                    </a:cubicBezTo>
                    <a:cubicBezTo>
                      <a:pt x="250" y="5"/>
                      <a:pt x="255" y="9"/>
                      <a:pt x="261" y="12"/>
                    </a:cubicBezTo>
                    <a:cubicBezTo>
                      <a:pt x="257" y="15"/>
                      <a:pt x="252" y="19"/>
                      <a:pt x="247" y="23"/>
                    </a:cubicBezTo>
                    <a:cubicBezTo>
                      <a:pt x="239" y="18"/>
                      <a:pt x="232" y="12"/>
                      <a:pt x="225" y="3"/>
                    </a:cubicBezTo>
                    <a:cubicBezTo>
                      <a:pt x="224" y="2"/>
                      <a:pt x="224" y="1"/>
                      <a:pt x="223" y="0"/>
                    </a:cubicBezTo>
                    <a:cubicBezTo>
                      <a:pt x="216" y="0"/>
                      <a:pt x="216" y="0"/>
                      <a:pt x="216" y="0"/>
                    </a:cubicBezTo>
                    <a:cubicBezTo>
                      <a:pt x="218" y="4"/>
                      <a:pt x="221" y="8"/>
                      <a:pt x="224" y="11"/>
                    </a:cubicBezTo>
                    <a:cubicBezTo>
                      <a:pt x="211" y="20"/>
                      <a:pt x="205" y="37"/>
                      <a:pt x="211" y="51"/>
                    </a:cubicBezTo>
                    <a:cubicBezTo>
                      <a:pt x="205" y="56"/>
                      <a:pt x="199" y="61"/>
                      <a:pt x="193" y="65"/>
                    </a:cubicBezTo>
                    <a:cubicBezTo>
                      <a:pt x="177" y="34"/>
                      <a:pt x="192" y="11"/>
                      <a:pt x="215" y="0"/>
                    </a:cubicBezTo>
                    <a:cubicBezTo>
                      <a:pt x="204" y="0"/>
                      <a:pt x="204" y="0"/>
                      <a:pt x="204" y="0"/>
                    </a:cubicBezTo>
                    <a:cubicBezTo>
                      <a:pt x="183" y="14"/>
                      <a:pt x="172" y="38"/>
                      <a:pt x="188" y="68"/>
                    </a:cubicBezTo>
                    <a:cubicBezTo>
                      <a:pt x="183" y="71"/>
                      <a:pt x="178" y="74"/>
                      <a:pt x="174" y="75"/>
                    </a:cubicBezTo>
                    <a:cubicBezTo>
                      <a:pt x="148" y="53"/>
                      <a:pt x="153" y="20"/>
                      <a:pt x="170" y="0"/>
                    </a:cubicBezTo>
                    <a:cubicBezTo>
                      <a:pt x="163" y="0"/>
                      <a:pt x="163" y="0"/>
                      <a:pt x="163" y="0"/>
                    </a:cubicBezTo>
                    <a:cubicBezTo>
                      <a:pt x="153" y="14"/>
                      <a:pt x="148" y="32"/>
                      <a:pt x="152" y="49"/>
                    </a:cubicBezTo>
                    <a:cubicBezTo>
                      <a:pt x="149" y="53"/>
                      <a:pt x="147" y="56"/>
                      <a:pt x="144" y="59"/>
                    </a:cubicBezTo>
                    <a:cubicBezTo>
                      <a:pt x="142" y="55"/>
                      <a:pt x="139" y="52"/>
                      <a:pt x="137" y="49"/>
                    </a:cubicBezTo>
                    <a:cubicBezTo>
                      <a:pt x="137" y="48"/>
                      <a:pt x="138" y="47"/>
                      <a:pt x="138" y="47"/>
                    </a:cubicBezTo>
                    <a:cubicBezTo>
                      <a:pt x="139" y="43"/>
                      <a:pt x="137" y="35"/>
                      <a:pt x="132" y="30"/>
                    </a:cubicBezTo>
                    <a:cubicBezTo>
                      <a:pt x="133" y="25"/>
                      <a:pt x="133" y="20"/>
                      <a:pt x="133" y="15"/>
                    </a:cubicBezTo>
                    <a:cubicBezTo>
                      <a:pt x="137" y="10"/>
                      <a:pt x="141" y="5"/>
                      <a:pt x="145" y="0"/>
                    </a:cubicBezTo>
                    <a:cubicBezTo>
                      <a:pt x="138" y="0"/>
                      <a:pt x="138" y="0"/>
                      <a:pt x="138" y="0"/>
                    </a:cubicBezTo>
                    <a:cubicBezTo>
                      <a:pt x="136" y="2"/>
                      <a:pt x="134" y="4"/>
                      <a:pt x="133" y="6"/>
                    </a:cubicBezTo>
                    <a:cubicBezTo>
                      <a:pt x="132" y="4"/>
                      <a:pt x="132" y="2"/>
                      <a:pt x="132" y="0"/>
                    </a:cubicBezTo>
                    <a:cubicBezTo>
                      <a:pt x="125" y="0"/>
                      <a:pt x="125" y="0"/>
                      <a:pt x="125" y="0"/>
                    </a:cubicBezTo>
                    <a:cubicBezTo>
                      <a:pt x="126" y="10"/>
                      <a:pt x="127" y="21"/>
                      <a:pt x="126" y="28"/>
                    </a:cubicBezTo>
                    <a:cubicBezTo>
                      <a:pt x="114" y="39"/>
                      <a:pt x="103" y="48"/>
                      <a:pt x="88" y="62"/>
                    </a:cubicBezTo>
                    <a:cubicBezTo>
                      <a:pt x="77" y="64"/>
                      <a:pt x="51" y="60"/>
                      <a:pt x="45" y="54"/>
                    </a:cubicBezTo>
                    <a:cubicBezTo>
                      <a:pt x="55" y="44"/>
                      <a:pt x="81" y="18"/>
                      <a:pt x="102" y="0"/>
                    </a:cubicBezTo>
                    <a:cubicBezTo>
                      <a:pt x="93" y="0"/>
                      <a:pt x="93" y="0"/>
                      <a:pt x="93" y="0"/>
                    </a:cubicBezTo>
                    <a:cubicBezTo>
                      <a:pt x="74" y="18"/>
                      <a:pt x="50" y="41"/>
                      <a:pt x="41" y="49"/>
                    </a:cubicBezTo>
                    <a:cubicBezTo>
                      <a:pt x="32" y="39"/>
                      <a:pt x="22" y="25"/>
                      <a:pt x="16" y="17"/>
                    </a:cubicBezTo>
                    <a:cubicBezTo>
                      <a:pt x="20" y="13"/>
                      <a:pt x="26" y="7"/>
                      <a:pt x="34" y="0"/>
                    </a:cubicBezTo>
                    <a:cubicBezTo>
                      <a:pt x="25" y="0"/>
                      <a:pt x="25" y="0"/>
                      <a:pt x="25" y="0"/>
                    </a:cubicBezTo>
                    <a:cubicBezTo>
                      <a:pt x="24" y="0"/>
                      <a:pt x="24" y="1"/>
                      <a:pt x="23" y="1"/>
                    </a:cubicBezTo>
                    <a:cubicBezTo>
                      <a:pt x="23" y="1"/>
                      <a:pt x="22" y="0"/>
                      <a:pt x="22" y="0"/>
                    </a:cubicBezTo>
                    <a:cubicBezTo>
                      <a:pt x="15" y="0"/>
                      <a:pt x="15" y="0"/>
                      <a:pt x="15" y="0"/>
                    </a:cubicBezTo>
                    <a:cubicBezTo>
                      <a:pt x="17" y="2"/>
                      <a:pt x="18" y="3"/>
                      <a:pt x="19" y="5"/>
                    </a:cubicBezTo>
                    <a:cubicBezTo>
                      <a:pt x="13" y="10"/>
                      <a:pt x="9" y="14"/>
                      <a:pt x="6" y="17"/>
                    </a:cubicBezTo>
                    <a:moveTo>
                      <a:pt x="1358" y="1830"/>
                    </a:moveTo>
                    <a:cubicBezTo>
                      <a:pt x="1364" y="1836"/>
                      <a:pt x="1369" y="1841"/>
                      <a:pt x="1373" y="1848"/>
                    </a:cubicBezTo>
                    <a:cubicBezTo>
                      <a:pt x="1366" y="1853"/>
                      <a:pt x="1357" y="1855"/>
                      <a:pt x="1349" y="1851"/>
                    </a:cubicBezTo>
                    <a:cubicBezTo>
                      <a:pt x="1353" y="1843"/>
                      <a:pt x="1356" y="1836"/>
                      <a:pt x="1358" y="1830"/>
                    </a:cubicBezTo>
                    <a:moveTo>
                      <a:pt x="1516" y="1793"/>
                    </a:moveTo>
                    <a:cubicBezTo>
                      <a:pt x="1504" y="1802"/>
                      <a:pt x="1476" y="1821"/>
                      <a:pt x="1469" y="1852"/>
                    </a:cubicBezTo>
                    <a:cubicBezTo>
                      <a:pt x="1469" y="1851"/>
                      <a:pt x="1469" y="1851"/>
                      <a:pt x="1469" y="1851"/>
                    </a:cubicBezTo>
                    <a:cubicBezTo>
                      <a:pt x="1465" y="1824"/>
                      <a:pt x="1480" y="1804"/>
                      <a:pt x="1498" y="1782"/>
                    </a:cubicBezTo>
                    <a:cubicBezTo>
                      <a:pt x="1504" y="1785"/>
                      <a:pt x="1510" y="1789"/>
                      <a:pt x="1516" y="1793"/>
                    </a:cubicBezTo>
                    <a:moveTo>
                      <a:pt x="1877" y="1606"/>
                    </a:moveTo>
                    <a:cubicBezTo>
                      <a:pt x="1871" y="1614"/>
                      <a:pt x="1871" y="1614"/>
                      <a:pt x="1871" y="1614"/>
                    </a:cubicBezTo>
                    <a:cubicBezTo>
                      <a:pt x="1870" y="1613"/>
                      <a:pt x="1869" y="1611"/>
                      <a:pt x="1868" y="1609"/>
                    </a:cubicBezTo>
                    <a:cubicBezTo>
                      <a:pt x="1873" y="1603"/>
                      <a:pt x="1873" y="1603"/>
                      <a:pt x="1873" y="1603"/>
                    </a:cubicBezTo>
                    <a:cubicBezTo>
                      <a:pt x="1877" y="1606"/>
                      <a:pt x="1877" y="1606"/>
                      <a:pt x="1877" y="1606"/>
                    </a:cubicBezTo>
                    <a:moveTo>
                      <a:pt x="1866" y="1597"/>
                    </a:moveTo>
                    <a:cubicBezTo>
                      <a:pt x="1871" y="1601"/>
                      <a:pt x="1871" y="1601"/>
                      <a:pt x="1871" y="1601"/>
                    </a:cubicBezTo>
                    <a:cubicBezTo>
                      <a:pt x="1867" y="1608"/>
                      <a:pt x="1867" y="1608"/>
                      <a:pt x="1867" y="1608"/>
                    </a:cubicBezTo>
                    <a:cubicBezTo>
                      <a:pt x="1865" y="1604"/>
                      <a:pt x="1863" y="1601"/>
                      <a:pt x="1862" y="1598"/>
                    </a:cubicBezTo>
                    <a:cubicBezTo>
                      <a:pt x="1863" y="1598"/>
                      <a:pt x="1864" y="1597"/>
                      <a:pt x="1866" y="1597"/>
                    </a:cubicBezTo>
                    <a:moveTo>
                      <a:pt x="1868" y="1391"/>
                    </a:moveTo>
                    <a:cubicBezTo>
                      <a:pt x="1864" y="1400"/>
                      <a:pt x="1864" y="1400"/>
                      <a:pt x="1864" y="1400"/>
                    </a:cubicBezTo>
                    <a:cubicBezTo>
                      <a:pt x="1859" y="1398"/>
                      <a:pt x="1855" y="1395"/>
                      <a:pt x="1850" y="1392"/>
                    </a:cubicBezTo>
                    <a:cubicBezTo>
                      <a:pt x="1868" y="1391"/>
                      <a:pt x="1868" y="1391"/>
                      <a:pt x="1868" y="1391"/>
                    </a:cubicBezTo>
                    <a:moveTo>
                      <a:pt x="1864" y="289"/>
                    </a:moveTo>
                    <a:cubicBezTo>
                      <a:pt x="1870" y="289"/>
                      <a:pt x="1875" y="290"/>
                      <a:pt x="1880" y="292"/>
                    </a:cubicBezTo>
                    <a:cubicBezTo>
                      <a:pt x="1872" y="299"/>
                      <a:pt x="1864" y="307"/>
                      <a:pt x="1857" y="315"/>
                    </a:cubicBezTo>
                    <a:cubicBezTo>
                      <a:pt x="1854" y="312"/>
                      <a:pt x="1851" y="309"/>
                      <a:pt x="1848" y="307"/>
                    </a:cubicBezTo>
                    <a:cubicBezTo>
                      <a:pt x="1852" y="301"/>
                      <a:pt x="1858" y="294"/>
                      <a:pt x="1864" y="289"/>
                    </a:cubicBezTo>
                    <a:moveTo>
                      <a:pt x="1835" y="306"/>
                    </a:moveTo>
                    <a:cubicBezTo>
                      <a:pt x="1848" y="312"/>
                      <a:pt x="1858" y="322"/>
                      <a:pt x="1863" y="335"/>
                    </a:cubicBezTo>
                    <a:cubicBezTo>
                      <a:pt x="1850" y="336"/>
                      <a:pt x="1834" y="334"/>
                      <a:pt x="1827" y="330"/>
                    </a:cubicBezTo>
                    <a:cubicBezTo>
                      <a:pt x="1827" y="321"/>
                      <a:pt x="1830" y="313"/>
                      <a:pt x="1835" y="306"/>
                    </a:cubicBezTo>
                    <a:moveTo>
                      <a:pt x="1871" y="358"/>
                    </a:moveTo>
                    <a:cubicBezTo>
                      <a:pt x="1878" y="367"/>
                      <a:pt x="1878" y="367"/>
                      <a:pt x="1878" y="367"/>
                    </a:cubicBezTo>
                    <a:cubicBezTo>
                      <a:pt x="1875" y="368"/>
                      <a:pt x="1872" y="370"/>
                      <a:pt x="1868" y="371"/>
                    </a:cubicBezTo>
                    <a:cubicBezTo>
                      <a:pt x="1870" y="366"/>
                      <a:pt x="1870" y="362"/>
                      <a:pt x="1871" y="358"/>
                    </a:cubicBezTo>
                    <a:moveTo>
                      <a:pt x="1840" y="376"/>
                    </a:moveTo>
                    <a:cubicBezTo>
                      <a:pt x="1842" y="368"/>
                      <a:pt x="1842" y="360"/>
                      <a:pt x="1840" y="354"/>
                    </a:cubicBezTo>
                    <a:cubicBezTo>
                      <a:pt x="1848" y="354"/>
                      <a:pt x="1857" y="354"/>
                      <a:pt x="1866" y="353"/>
                    </a:cubicBezTo>
                    <a:cubicBezTo>
                      <a:pt x="1866" y="359"/>
                      <a:pt x="1865" y="366"/>
                      <a:pt x="1863" y="373"/>
                    </a:cubicBezTo>
                    <a:cubicBezTo>
                      <a:pt x="1856" y="376"/>
                      <a:pt x="1849" y="379"/>
                      <a:pt x="1842" y="381"/>
                    </a:cubicBezTo>
                    <a:cubicBezTo>
                      <a:pt x="1841" y="379"/>
                      <a:pt x="1841" y="377"/>
                      <a:pt x="1840" y="376"/>
                    </a:cubicBezTo>
                    <a:moveTo>
                      <a:pt x="1873" y="498"/>
                    </a:moveTo>
                    <a:cubicBezTo>
                      <a:pt x="1875" y="520"/>
                      <a:pt x="1875" y="520"/>
                      <a:pt x="1875" y="520"/>
                    </a:cubicBezTo>
                    <a:cubicBezTo>
                      <a:pt x="1874" y="519"/>
                      <a:pt x="1872" y="519"/>
                      <a:pt x="1871" y="518"/>
                    </a:cubicBezTo>
                    <a:cubicBezTo>
                      <a:pt x="1869" y="498"/>
                      <a:pt x="1869" y="498"/>
                      <a:pt x="1869" y="498"/>
                    </a:cubicBezTo>
                    <a:cubicBezTo>
                      <a:pt x="1871" y="498"/>
                      <a:pt x="1872" y="498"/>
                      <a:pt x="1873" y="498"/>
                    </a:cubicBezTo>
                    <a:moveTo>
                      <a:pt x="1867" y="498"/>
                    </a:moveTo>
                    <a:cubicBezTo>
                      <a:pt x="1869" y="517"/>
                      <a:pt x="1869" y="517"/>
                      <a:pt x="1869" y="517"/>
                    </a:cubicBezTo>
                    <a:cubicBezTo>
                      <a:pt x="1868" y="517"/>
                      <a:pt x="1866" y="516"/>
                      <a:pt x="1865" y="516"/>
                    </a:cubicBezTo>
                    <a:cubicBezTo>
                      <a:pt x="1863" y="498"/>
                      <a:pt x="1863" y="498"/>
                      <a:pt x="1863" y="498"/>
                    </a:cubicBezTo>
                    <a:cubicBezTo>
                      <a:pt x="1865" y="498"/>
                      <a:pt x="1866" y="498"/>
                      <a:pt x="1867" y="498"/>
                    </a:cubicBezTo>
                    <a:moveTo>
                      <a:pt x="1873" y="449"/>
                    </a:moveTo>
                    <a:cubicBezTo>
                      <a:pt x="1872" y="471"/>
                      <a:pt x="1872" y="471"/>
                      <a:pt x="1872" y="471"/>
                    </a:cubicBezTo>
                    <a:cubicBezTo>
                      <a:pt x="1869" y="471"/>
                      <a:pt x="1867" y="472"/>
                      <a:pt x="1865" y="472"/>
                    </a:cubicBezTo>
                    <a:cubicBezTo>
                      <a:pt x="1864" y="466"/>
                      <a:pt x="1864" y="459"/>
                      <a:pt x="1862" y="453"/>
                    </a:cubicBezTo>
                    <a:cubicBezTo>
                      <a:pt x="1866" y="451"/>
                      <a:pt x="1869" y="450"/>
                      <a:pt x="1873" y="449"/>
                    </a:cubicBezTo>
                    <a:moveTo>
                      <a:pt x="1862" y="500"/>
                    </a:moveTo>
                    <a:cubicBezTo>
                      <a:pt x="1863" y="515"/>
                      <a:pt x="1863" y="515"/>
                      <a:pt x="1863" y="515"/>
                    </a:cubicBezTo>
                    <a:cubicBezTo>
                      <a:pt x="1860" y="515"/>
                      <a:pt x="1858" y="514"/>
                      <a:pt x="1856" y="514"/>
                    </a:cubicBezTo>
                    <a:cubicBezTo>
                      <a:pt x="1858" y="509"/>
                      <a:pt x="1860" y="504"/>
                      <a:pt x="1862" y="500"/>
                    </a:cubicBezTo>
                    <a:moveTo>
                      <a:pt x="1777" y="143"/>
                    </a:moveTo>
                    <a:cubicBezTo>
                      <a:pt x="1791" y="132"/>
                      <a:pt x="1805" y="141"/>
                      <a:pt x="1789" y="157"/>
                    </a:cubicBezTo>
                    <a:cubicBezTo>
                      <a:pt x="1784" y="162"/>
                      <a:pt x="1774" y="166"/>
                      <a:pt x="1766" y="166"/>
                    </a:cubicBezTo>
                    <a:cubicBezTo>
                      <a:pt x="1766" y="159"/>
                      <a:pt x="1771" y="148"/>
                      <a:pt x="1777" y="143"/>
                    </a:cubicBezTo>
                    <a:moveTo>
                      <a:pt x="1835" y="239"/>
                    </a:moveTo>
                    <a:cubicBezTo>
                      <a:pt x="1830" y="239"/>
                      <a:pt x="1825" y="238"/>
                      <a:pt x="1819" y="236"/>
                    </a:cubicBezTo>
                    <a:cubicBezTo>
                      <a:pt x="1824" y="227"/>
                      <a:pt x="1830" y="219"/>
                      <a:pt x="1837" y="211"/>
                    </a:cubicBezTo>
                    <a:cubicBezTo>
                      <a:pt x="1844" y="214"/>
                      <a:pt x="1851" y="217"/>
                      <a:pt x="1858" y="220"/>
                    </a:cubicBezTo>
                    <a:cubicBezTo>
                      <a:pt x="1849" y="225"/>
                      <a:pt x="1841" y="232"/>
                      <a:pt x="1835" y="239"/>
                    </a:cubicBezTo>
                    <a:moveTo>
                      <a:pt x="1843" y="239"/>
                    </a:moveTo>
                    <a:cubicBezTo>
                      <a:pt x="1848" y="233"/>
                      <a:pt x="1856" y="227"/>
                      <a:pt x="1865" y="223"/>
                    </a:cubicBezTo>
                    <a:cubicBezTo>
                      <a:pt x="1867" y="224"/>
                      <a:pt x="1869" y="224"/>
                      <a:pt x="1871" y="225"/>
                    </a:cubicBezTo>
                    <a:cubicBezTo>
                      <a:pt x="1868" y="232"/>
                      <a:pt x="1859" y="238"/>
                      <a:pt x="1843" y="239"/>
                    </a:cubicBezTo>
                    <a:moveTo>
                      <a:pt x="1872" y="220"/>
                    </a:moveTo>
                    <a:cubicBezTo>
                      <a:pt x="1856" y="214"/>
                      <a:pt x="1840" y="206"/>
                      <a:pt x="1822" y="200"/>
                    </a:cubicBezTo>
                    <a:cubicBezTo>
                      <a:pt x="1838" y="192"/>
                      <a:pt x="1871" y="195"/>
                      <a:pt x="1872" y="220"/>
                    </a:cubicBezTo>
                    <a:moveTo>
                      <a:pt x="1816" y="203"/>
                    </a:moveTo>
                    <a:cubicBezTo>
                      <a:pt x="1821" y="205"/>
                      <a:pt x="1826" y="207"/>
                      <a:pt x="1831" y="209"/>
                    </a:cubicBezTo>
                    <a:cubicBezTo>
                      <a:pt x="1830" y="210"/>
                      <a:pt x="1829" y="211"/>
                      <a:pt x="1828" y="212"/>
                    </a:cubicBezTo>
                    <a:cubicBezTo>
                      <a:pt x="1811" y="206"/>
                      <a:pt x="1811" y="206"/>
                      <a:pt x="1811" y="206"/>
                    </a:cubicBezTo>
                    <a:cubicBezTo>
                      <a:pt x="1813" y="205"/>
                      <a:pt x="1814" y="204"/>
                      <a:pt x="1816" y="203"/>
                    </a:cubicBezTo>
                    <a:moveTo>
                      <a:pt x="1809" y="207"/>
                    </a:moveTo>
                    <a:cubicBezTo>
                      <a:pt x="1826" y="213"/>
                      <a:pt x="1826" y="213"/>
                      <a:pt x="1826" y="213"/>
                    </a:cubicBezTo>
                    <a:cubicBezTo>
                      <a:pt x="1826" y="215"/>
                      <a:pt x="1825" y="216"/>
                      <a:pt x="1824" y="217"/>
                    </a:cubicBezTo>
                    <a:cubicBezTo>
                      <a:pt x="1805" y="210"/>
                      <a:pt x="1805" y="210"/>
                      <a:pt x="1805" y="210"/>
                    </a:cubicBezTo>
                    <a:cubicBezTo>
                      <a:pt x="1807" y="209"/>
                      <a:pt x="1808" y="208"/>
                      <a:pt x="1809" y="207"/>
                    </a:cubicBezTo>
                    <a:moveTo>
                      <a:pt x="1804" y="212"/>
                    </a:moveTo>
                    <a:cubicBezTo>
                      <a:pt x="1823" y="219"/>
                      <a:pt x="1823" y="219"/>
                      <a:pt x="1823" y="219"/>
                    </a:cubicBezTo>
                    <a:cubicBezTo>
                      <a:pt x="1822" y="220"/>
                      <a:pt x="1821" y="221"/>
                      <a:pt x="1820" y="222"/>
                    </a:cubicBezTo>
                    <a:cubicBezTo>
                      <a:pt x="1801" y="214"/>
                      <a:pt x="1801" y="214"/>
                      <a:pt x="1801" y="214"/>
                    </a:cubicBezTo>
                    <a:cubicBezTo>
                      <a:pt x="1802" y="213"/>
                      <a:pt x="1803" y="213"/>
                      <a:pt x="1804" y="212"/>
                    </a:cubicBezTo>
                    <a:moveTo>
                      <a:pt x="1800" y="216"/>
                    </a:moveTo>
                    <a:cubicBezTo>
                      <a:pt x="1819" y="224"/>
                      <a:pt x="1819" y="224"/>
                      <a:pt x="1819" y="224"/>
                    </a:cubicBezTo>
                    <a:cubicBezTo>
                      <a:pt x="1818" y="225"/>
                      <a:pt x="1818" y="226"/>
                      <a:pt x="1817" y="228"/>
                    </a:cubicBezTo>
                    <a:cubicBezTo>
                      <a:pt x="1797" y="219"/>
                      <a:pt x="1797" y="219"/>
                      <a:pt x="1797" y="219"/>
                    </a:cubicBezTo>
                    <a:cubicBezTo>
                      <a:pt x="1798" y="218"/>
                      <a:pt x="1799" y="217"/>
                      <a:pt x="1800" y="216"/>
                    </a:cubicBezTo>
                    <a:moveTo>
                      <a:pt x="1796" y="220"/>
                    </a:moveTo>
                    <a:cubicBezTo>
                      <a:pt x="1816" y="229"/>
                      <a:pt x="1816" y="229"/>
                      <a:pt x="1816" y="229"/>
                    </a:cubicBezTo>
                    <a:cubicBezTo>
                      <a:pt x="1815" y="231"/>
                      <a:pt x="1814" y="233"/>
                      <a:pt x="1814" y="234"/>
                    </a:cubicBezTo>
                    <a:cubicBezTo>
                      <a:pt x="1806" y="231"/>
                      <a:pt x="1798" y="227"/>
                      <a:pt x="1794" y="223"/>
                    </a:cubicBezTo>
                    <a:cubicBezTo>
                      <a:pt x="1794" y="222"/>
                      <a:pt x="1795" y="221"/>
                      <a:pt x="1796" y="220"/>
                    </a:cubicBezTo>
                    <a:moveTo>
                      <a:pt x="1779" y="212"/>
                    </a:moveTo>
                    <a:cubicBezTo>
                      <a:pt x="1773" y="206"/>
                      <a:pt x="1769" y="199"/>
                      <a:pt x="1767" y="192"/>
                    </a:cubicBezTo>
                    <a:cubicBezTo>
                      <a:pt x="1777" y="192"/>
                      <a:pt x="1785" y="192"/>
                      <a:pt x="1792" y="194"/>
                    </a:cubicBezTo>
                    <a:cubicBezTo>
                      <a:pt x="1787" y="199"/>
                      <a:pt x="1783" y="205"/>
                      <a:pt x="1779" y="212"/>
                    </a:cubicBezTo>
                    <a:moveTo>
                      <a:pt x="1819" y="178"/>
                    </a:moveTo>
                    <a:cubicBezTo>
                      <a:pt x="1811" y="181"/>
                      <a:pt x="1803" y="185"/>
                      <a:pt x="1797" y="189"/>
                    </a:cubicBezTo>
                    <a:cubicBezTo>
                      <a:pt x="1789" y="187"/>
                      <a:pt x="1779" y="187"/>
                      <a:pt x="1766" y="187"/>
                    </a:cubicBezTo>
                    <a:cubicBezTo>
                      <a:pt x="1766" y="185"/>
                      <a:pt x="1765" y="183"/>
                      <a:pt x="1765" y="181"/>
                    </a:cubicBezTo>
                    <a:cubicBezTo>
                      <a:pt x="1776" y="181"/>
                      <a:pt x="1788" y="179"/>
                      <a:pt x="1799" y="174"/>
                    </a:cubicBezTo>
                    <a:cubicBezTo>
                      <a:pt x="1805" y="175"/>
                      <a:pt x="1812" y="177"/>
                      <a:pt x="1819" y="178"/>
                    </a:cubicBezTo>
                    <a:moveTo>
                      <a:pt x="1847" y="71"/>
                    </a:moveTo>
                    <a:cubicBezTo>
                      <a:pt x="1855" y="98"/>
                      <a:pt x="1855" y="98"/>
                      <a:pt x="1855" y="98"/>
                    </a:cubicBezTo>
                    <a:cubicBezTo>
                      <a:pt x="1852" y="99"/>
                      <a:pt x="1848" y="100"/>
                      <a:pt x="1845" y="100"/>
                    </a:cubicBezTo>
                    <a:cubicBezTo>
                      <a:pt x="1840" y="73"/>
                      <a:pt x="1840" y="73"/>
                      <a:pt x="1840" y="73"/>
                    </a:cubicBezTo>
                    <a:cubicBezTo>
                      <a:pt x="1842" y="72"/>
                      <a:pt x="1845" y="72"/>
                      <a:pt x="1847" y="71"/>
                    </a:cubicBezTo>
                    <a:moveTo>
                      <a:pt x="1837" y="74"/>
                    </a:moveTo>
                    <a:cubicBezTo>
                      <a:pt x="1842" y="101"/>
                      <a:pt x="1842" y="101"/>
                      <a:pt x="1842" y="101"/>
                    </a:cubicBezTo>
                    <a:cubicBezTo>
                      <a:pt x="1838" y="102"/>
                      <a:pt x="1835" y="102"/>
                      <a:pt x="1831" y="102"/>
                    </a:cubicBezTo>
                    <a:cubicBezTo>
                      <a:pt x="1831" y="74"/>
                      <a:pt x="1831" y="74"/>
                      <a:pt x="1831" y="74"/>
                    </a:cubicBezTo>
                    <a:cubicBezTo>
                      <a:pt x="1833" y="74"/>
                      <a:pt x="1835" y="74"/>
                      <a:pt x="1837" y="74"/>
                    </a:cubicBezTo>
                    <a:moveTo>
                      <a:pt x="1828" y="80"/>
                    </a:moveTo>
                    <a:cubicBezTo>
                      <a:pt x="1828" y="102"/>
                      <a:pt x="1828" y="102"/>
                      <a:pt x="1828" y="102"/>
                    </a:cubicBezTo>
                    <a:cubicBezTo>
                      <a:pt x="1823" y="103"/>
                      <a:pt x="1818" y="103"/>
                      <a:pt x="1813" y="102"/>
                    </a:cubicBezTo>
                    <a:cubicBezTo>
                      <a:pt x="1819" y="96"/>
                      <a:pt x="1825" y="89"/>
                      <a:pt x="1828" y="80"/>
                    </a:cubicBezTo>
                    <a:moveTo>
                      <a:pt x="1423" y="0"/>
                    </a:moveTo>
                    <a:cubicBezTo>
                      <a:pt x="1428" y="3"/>
                      <a:pt x="1437" y="4"/>
                      <a:pt x="1445" y="4"/>
                    </a:cubicBezTo>
                    <a:cubicBezTo>
                      <a:pt x="1445" y="9"/>
                      <a:pt x="1444" y="14"/>
                      <a:pt x="1442" y="19"/>
                    </a:cubicBezTo>
                    <a:cubicBezTo>
                      <a:pt x="1433" y="19"/>
                      <a:pt x="1423" y="18"/>
                      <a:pt x="1413" y="17"/>
                    </a:cubicBezTo>
                    <a:cubicBezTo>
                      <a:pt x="1417" y="11"/>
                      <a:pt x="1420" y="6"/>
                      <a:pt x="1423" y="0"/>
                    </a:cubicBezTo>
                    <a:moveTo>
                      <a:pt x="625" y="17"/>
                    </a:moveTo>
                    <a:cubicBezTo>
                      <a:pt x="636" y="14"/>
                      <a:pt x="649" y="12"/>
                      <a:pt x="658" y="10"/>
                    </a:cubicBezTo>
                    <a:cubicBezTo>
                      <a:pt x="659" y="19"/>
                      <a:pt x="659" y="28"/>
                      <a:pt x="660" y="36"/>
                    </a:cubicBezTo>
                    <a:cubicBezTo>
                      <a:pt x="649" y="30"/>
                      <a:pt x="637" y="24"/>
                      <a:pt x="625" y="17"/>
                    </a:cubicBezTo>
                    <a:moveTo>
                      <a:pt x="228" y="15"/>
                    </a:moveTo>
                    <a:cubicBezTo>
                      <a:pt x="233" y="20"/>
                      <a:pt x="238" y="24"/>
                      <a:pt x="243" y="27"/>
                    </a:cubicBezTo>
                    <a:cubicBezTo>
                      <a:pt x="234" y="34"/>
                      <a:pt x="225" y="41"/>
                      <a:pt x="216" y="48"/>
                    </a:cubicBezTo>
                    <a:cubicBezTo>
                      <a:pt x="212" y="35"/>
                      <a:pt x="217" y="22"/>
                      <a:pt x="228" y="15"/>
                    </a:cubicBezTo>
                    <a:moveTo>
                      <a:pt x="18" y="242"/>
                    </a:moveTo>
                    <a:cubicBezTo>
                      <a:pt x="26" y="240"/>
                      <a:pt x="37" y="238"/>
                      <a:pt x="49" y="236"/>
                    </a:cubicBezTo>
                    <a:cubicBezTo>
                      <a:pt x="53" y="253"/>
                      <a:pt x="60" y="269"/>
                      <a:pt x="72" y="283"/>
                    </a:cubicBezTo>
                    <a:cubicBezTo>
                      <a:pt x="66" y="286"/>
                      <a:pt x="60" y="289"/>
                      <a:pt x="53" y="292"/>
                    </a:cubicBezTo>
                    <a:cubicBezTo>
                      <a:pt x="38" y="271"/>
                      <a:pt x="24" y="252"/>
                      <a:pt x="18" y="242"/>
                    </a:cubicBezTo>
                    <a:moveTo>
                      <a:pt x="16" y="318"/>
                    </a:moveTo>
                    <a:cubicBezTo>
                      <a:pt x="25" y="313"/>
                      <a:pt x="54" y="299"/>
                      <a:pt x="77" y="288"/>
                    </a:cubicBezTo>
                    <a:cubicBezTo>
                      <a:pt x="80" y="291"/>
                      <a:pt x="84" y="294"/>
                      <a:pt x="87" y="296"/>
                    </a:cubicBezTo>
                    <a:cubicBezTo>
                      <a:pt x="72" y="303"/>
                      <a:pt x="57" y="311"/>
                      <a:pt x="48" y="315"/>
                    </a:cubicBezTo>
                    <a:cubicBezTo>
                      <a:pt x="58" y="330"/>
                      <a:pt x="81" y="359"/>
                      <a:pt x="102" y="386"/>
                    </a:cubicBezTo>
                    <a:cubicBezTo>
                      <a:pt x="101" y="388"/>
                      <a:pt x="100" y="389"/>
                      <a:pt x="99" y="391"/>
                    </a:cubicBezTo>
                    <a:cubicBezTo>
                      <a:pt x="87" y="386"/>
                      <a:pt x="76" y="386"/>
                      <a:pt x="67" y="389"/>
                    </a:cubicBezTo>
                    <a:cubicBezTo>
                      <a:pt x="45" y="360"/>
                      <a:pt x="24" y="332"/>
                      <a:pt x="16" y="318"/>
                    </a:cubicBezTo>
                    <a:moveTo>
                      <a:pt x="222" y="373"/>
                    </a:moveTo>
                    <a:cubicBezTo>
                      <a:pt x="213" y="394"/>
                      <a:pt x="213" y="394"/>
                      <a:pt x="213" y="394"/>
                    </a:cubicBezTo>
                    <a:cubicBezTo>
                      <a:pt x="177" y="376"/>
                      <a:pt x="177" y="376"/>
                      <a:pt x="177" y="376"/>
                    </a:cubicBezTo>
                    <a:cubicBezTo>
                      <a:pt x="167" y="396"/>
                      <a:pt x="167" y="396"/>
                      <a:pt x="167" y="396"/>
                    </a:cubicBezTo>
                    <a:cubicBezTo>
                      <a:pt x="155" y="361"/>
                      <a:pt x="155" y="361"/>
                      <a:pt x="155" y="361"/>
                    </a:cubicBezTo>
                    <a:cubicBezTo>
                      <a:pt x="188" y="344"/>
                      <a:pt x="188" y="344"/>
                      <a:pt x="188" y="344"/>
                    </a:cubicBezTo>
                    <a:cubicBezTo>
                      <a:pt x="181" y="361"/>
                      <a:pt x="181" y="361"/>
                      <a:pt x="181" y="361"/>
                    </a:cubicBezTo>
                    <a:cubicBezTo>
                      <a:pt x="222" y="373"/>
                      <a:pt x="222" y="373"/>
                      <a:pt x="222" y="373"/>
                    </a:cubicBezTo>
                    <a:moveTo>
                      <a:pt x="549" y="121"/>
                    </a:moveTo>
                    <a:cubicBezTo>
                      <a:pt x="561" y="159"/>
                      <a:pt x="556" y="199"/>
                      <a:pt x="548" y="223"/>
                    </a:cubicBezTo>
                    <a:cubicBezTo>
                      <a:pt x="539" y="252"/>
                      <a:pt x="527" y="280"/>
                      <a:pt x="536" y="314"/>
                    </a:cubicBezTo>
                    <a:cubicBezTo>
                      <a:pt x="533" y="317"/>
                      <a:pt x="530" y="320"/>
                      <a:pt x="527" y="322"/>
                    </a:cubicBezTo>
                    <a:cubicBezTo>
                      <a:pt x="534" y="334"/>
                      <a:pt x="544" y="349"/>
                      <a:pt x="553" y="364"/>
                    </a:cubicBezTo>
                    <a:cubicBezTo>
                      <a:pt x="542" y="377"/>
                      <a:pt x="532" y="389"/>
                      <a:pt x="524" y="401"/>
                    </a:cubicBezTo>
                    <a:cubicBezTo>
                      <a:pt x="472" y="330"/>
                      <a:pt x="519" y="264"/>
                      <a:pt x="530" y="237"/>
                    </a:cubicBezTo>
                    <a:cubicBezTo>
                      <a:pt x="539" y="215"/>
                      <a:pt x="554" y="176"/>
                      <a:pt x="549" y="121"/>
                    </a:cubicBezTo>
                    <a:moveTo>
                      <a:pt x="1148" y="232"/>
                    </a:moveTo>
                    <a:cubicBezTo>
                      <a:pt x="1152" y="236"/>
                      <a:pt x="1157" y="239"/>
                      <a:pt x="1162" y="242"/>
                    </a:cubicBezTo>
                    <a:cubicBezTo>
                      <a:pt x="1127" y="269"/>
                      <a:pt x="1112" y="325"/>
                      <a:pt x="1151" y="370"/>
                    </a:cubicBezTo>
                    <a:cubicBezTo>
                      <a:pt x="1130" y="388"/>
                      <a:pt x="1130" y="388"/>
                      <a:pt x="1130" y="388"/>
                    </a:cubicBezTo>
                    <a:cubicBezTo>
                      <a:pt x="1083" y="339"/>
                      <a:pt x="1088" y="258"/>
                      <a:pt x="1148" y="232"/>
                    </a:cubicBezTo>
                    <a:moveTo>
                      <a:pt x="1115" y="209"/>
                    </a:moveTo>
                    <a:cubicBezTo>
                      <a:pt x="1121" y="211"/>
                      <a:pt x="1128" y="213"/>
                      <a:pt x="1135" y="214"/>
                    </a:cubicBezTo>
                    <a:cubicBezTo>
                      <a:pt x="1137" y="219"/>
                      <a:pt x="1140" y="224"/>
                      <a:pt x="1144" y="228"/>
                    </a:cubicBezTo>
                    <a:cubicBezTo>
                      <a:pt x="1139" y="230"/>
                      <a:pt x="1135" y="232"/>
                      <a:pt x="1131" y="235"/>
                    </a:cubicBezTo>
                    <a:cubicBezTo>
                      <a:pt x="1124" y="227"/>
                      <a:pt x="1118" y="218"/>
                      <a:pt x="1115" y="209"/>
                    </a:cubicBezTo>
                    <a:moveTo>
                      <a:pt x="1362" y="218"/>
                    </a:moveTo>
                    <a:cubicBezTo>
                      <a:pt x="1360" y="218"/>
                      <a:pt x="1359" y="218"/>
                      <a:pt x="1357" y="218"/>
                    </a:cubicBezTo>
                    <a:cubicBezTo>
                      <a:pt x="1362" y="205"/>
                      <a:pt x="1362" y="205"/>
                      <a:pt x="1362" y="205"/>
                    </a:cubicBezTo>
                    <a:cubicBezTo>
                      <a:pt x="1366" y="208"/>
                      <a:pt x="1366" y="208"/>
                      <a:pt x="1366" y="208"/>
                    </a:cubicBezTo>
                    <a:cubicBezTo>
                      <a:pt x="1362" y="218"/>
                      <a:pt x="1362" y="218"/>
                      <a:pt x="1362" y="218"/>
                    </a:cubicBezTo>
                    <a:moveTo>
                      <a:pt x="1368" y="209"/>
                    </a:moveTo>
                    <a:cubicBezTo>
                      <a:pt x="1380" y="220"/>
                      <a:pt x="1380" y="220"/>
                      <a:pt x="1380" y="220"/>
                    </a:cubicBezTo>
                    <a:cubicBezTo>
                      <a:pt x="1375" y="219"/>
                      <a:pt x="1370" y="218"/>
                      <a:pt x="1364" y="218"/>
                    </a:cubicBezTo>
                    <a:cubicBezTo>
                      <a:pt x="1368" y="209"/>
                      <a:pt x="1368" y="209"/>
                      <a:pt x="1368" y="209"/>
                    </a:cubicBezTo>
                    <a:moveTo>
                      <a:pt x="1355" y="217"/>
                    </a:moveTo>
                    <a:cubicBezTo>
                      <a:pt x="1353" y="217"/>
                      <a:pt x="1351" y="217"/>
                      <a:pt x="1349" y="217"/>
                    </a:cubicBezTo>
                    <a:cubicBezTo>
                      <a:pt x="1356" y="200"/>
                      <a:pt x="1356" y="200"/>
                      <a:pt x="1356" y="200"/>
                    </a:cubicBezTo>
                    <a:cubicBezTo>
                      <a:pt x="1360" y="203"/>
                      <a:pt x="1360" y="203"/>
                      <a:pt x="1360" y="203"/>
                    </a:cubicBezTo>
                    <a:cubicBezTo>
                      <a:pt x="1355" y="217"/>
                      <a:pt x="1355" y="217"/>
                      <a:pt x="1355" y="217"/>
                    </a:cubicBezTo>
                    <a:moveTo>
                      <a:pt x="1347" y="217"/>
                    </a:moveTo>
                    <a:cubicBezTo>
                      <a:pt x="1345" y="217"/>
                      <a:pt x="1343" y="217"/>
                      <a:pt x="1341" y="217"/>
                    </a:cubicBezTo>
                    <a:cubicBezTo>
                      <a:pt x="1347" y="201"/>
                      <a:pt x="1347" y="201"/>
                      <a:pt x="1347" y="201"/>
                    </a:cubicBezTo>
                    <a:cubicBezTo>
                      <a:pt x="1349" y="200"/>
                      <a:pt x="1351" y="198"/>
                      <a:pt x="1352" y="196"/>
                    </a:cubicBezTo>
                    <a:cubicBezTo>
                      <a:pt x="1354" y="198"/>
                      <a:pt x="1354" y="198"/>
                      <a:pt x="1354" y="198"/>
                    </a:cubicBezTo>
                    <a:cubicBezTo>
                      <a:pt x="1347" y="217"/>
                      <a:pt x="1347" y="217"/>
                      <a:pt x="1347" y="217"/>
                    </a:cubicBezTo>
                    <a:moveTo>
                      <a:pt x="1339" y="217"/>
                    </a:moveTo>
                    <a:cubicBezTo>
                      <a:pt x="1334" y="217"/>
                      <a:pt x="1330" y="217"/>
                      <a:pt x="1325" y="217"/>
                    </a:cubicBezTo>
                    <a:cubicBezTo>
                      <a:pt x="1332" y="213"/>
                      <a:pt x="1338" y="209"/>
                      <a:pt x="1344" y="204"/>
                    </a:cubicBezTo>
                    <a:cubicBezTo>
                      <a:pt x="1339" y="217"/>
                      <a:pt x="1339" y="217"/>
                      <a:pt x="1339" y="217"/>
                    </a:cubicBezTo>
                    <a:moveTo>
                      <a:pt x="1312" y="217"/>
                    </a:moveTo>
                    <a:cubicBezTo>
                      <a:pt x="1305" y="217"/>
                      <a:pt x="1297" y="217"/>
                      <a:pt x="1290" y="217"/>
                    </a:cubicBezTo>
                    <a:cubicBezTo>
                      <a:pt x="1307" y="208"/>
                      <a:pt x="1323" y="196"/>
                      <a:pt x="1334" y="182"/>
                    </a:cubicBezTo>
                    <a:cubicBezTo>
                      <a:pt x="1339" y="185"/>
                      <a:pt x="1343" y="189"/>
                      <a:pt x="1348" y="193"/>
                    </a:cubicBezTo>
                    <a:cubicBezTo>
                      <a:pt x="1337" y="203"/>
                      <a:pt x="1325" y="211"/>
                      <a:pt x="1312" y="217"/>
                    </a:cubicBezTo>
                    <a:moveTo>
                      <a:pt x="1280" y="216"/>
                    </a:moveTo>
                    <a:cubicBezTo>
                      <a:pt x="1271" y="215"/>
                      <a:pt x="1261" y="214"/>
                      <a:pt x="1251" y="213"/>
                    </a:cubicBezTo>
                    <a:cubicBezTo>
                      <a:pt x="1275" y="204"/>
                      <a:pt x="1299" y="187"/>
                      <a:pt x="1315" y="166"/>
                    </a:cubicBezTo>
                    <a:cubicBezTo>
                      <a:pt x="1319" y="169"/>
                      <a:pt x="1324" y="173"/>
                      <a:pt x="1329" y="177"/>
                    </a:cubicBezTo>
                    <a:cubicBezTo>
                      <a:pt x="1317" y="194"/>
                      <a:pt x="1299" y="207"/>
                      <a:pt x="1280" y="216"/>
                    </a:cubicBezTo>
                    <a:moveTo>
                      <a:pt x="1234" y="210"/>
                    </a:moveTo>
                    <a:cubicBezTo>
                      <a:pt x="1230" y="209"/>
                      <a:pt x="1226" y="207"/>
                      <a:pt x="1222" y="206"/>
                    </a:cubicBezTo>
                    <a:cubicBezTo>
                      <a:pt x="1250" y="196"/>
                      <a:pt x="1275" y="179"/>
                      <a:pt x="1292" y="146"/>
                    </a:cubicBezTo>
                    <a:cubicBezTo>
                      <a:pt x="1296" y="150"/>
                      <a:pt x="1303" y="155"/>
                      <a:pt x="1311" y="162"/>
                    </a:cubicBezTo>
                    <a:cubicBezTo>
                      <a:pt x="1292" y="187"/>
                      <a:pt x="1261" y="204"/>
                      <a:pt x="1234" y="210"/>
                    </a:cubicBezTo>
                    <a:moveTo>
                      <a:pt x="1359" y="224"/>
                    </a:moveTo>
                    <a:cubicBezTo>
                      <a:pt x="1434" y="233"/>
                      <a:pt x="1539" y="278"/>
                      <a:pt x="1543" y="406"/>
                    </a:cubicBezTo>
                    <a:cubicBezTo>
                      <a:pt x="1539" y="405"/>
                      <a:pt x="1529" y="404"/>
                      <a:pt x="1518" y="403"/>
                    </a:cubicBezTo>
                    <a:cubicBezTo>
                      <a:pt x="1499" y="286"/>
                      <a:pt x="1438" y="248"/>
                      <a:pt x="1347" y="238"/>
                    </a:cubicBezTo>
                    <a:cubicBezTo>
                      <a:pt x="1319" y="236"/>
                      <a:pt x="1237" y="238"/>
                      <a:pt x="1192" y="214"/>
                    </a:cubicBezTo>
                    <a:cubicBezTo>
                      <a:pt x="1199" y="213"/>
                      <a:pt x="1206" y="211"/>
                      <a:pt x="1212" y="209"/>
                    </a:cubicBezTo>
                    <a:cubicBezTo>
                      <a:pt x="1258" y="228"/>
                      <a:pt x="1332" y="221"/>
                      <a:pt x="1359" y="224"/>
                    </a:cubicBezTo>
                    <a:moveTo>
                      <a:pt x="1552" y="405"/>
                    </a:moveTo>
                    <a:cubicBezTo>
                      <a:pt x="1551" y="404"/>
                      <a:pt x="1550" y="404"/>
                      <a:pt x="1549" y="404"/>
                    </a:cubicBezTo>
                    <a:cubicBezTo>
                      <a:pt x="1548" y="403"/>
                      <a:pt x="1548" y="402"/>
                      <a:pt x="1548" y="401"/>
                    </a:cubicBezTo>
                    <a:cubicBezTo>
                      <a:pt x="1565" y="393"/>
                      <a:pt x="1565" y="393"/>
                      <a:pt x="1565" y="393"/>
                    </a:cubicBezTo>
                    <a:cubicBezTo>
                      <a:pt x="1568" y="397"/>
                      <a:pt x="1568" y="397"/>
                      <a:pt x="1568" y="397"/>
                    </a:cubicBezTo>
                    <a:cubicBezTo>
                      <a:pt x="1552" y="405"/>
                      <a:pt x="1552" y="405"/>
                      <a:pt x="1552" y="405"/>
                    </a:cubicBezTo>
                    <a:moveTo>
                      <a:pt x="1570" y="398"/>
                    </a:moveTo>
                    <a:cubicBezTo>
                      <a:pt x="1571" y="400"/>
                      <a:pt x="1571" y="400"/>
                      <a:pt x="1571" y="400"/>
                    </a:cubicBezTo>
                    <a:cubicBezTo>
                      <a:pt x="1569" y="402"/>
                      <a:pt x="1567" y="405"/>
                      <a:pt x="1566" y="408"/>
                    </a:cubicBezTo>
                    <a:cubicBezTo>
                      <a:pt x="1562" y="407"/>
                      <a:pt x="1559" y="406"/>
                      <a:pt x="1555" y="405"/>
                    </a:cubicBezTo>
                    <a:cubicBezTo>
                      <a:pt x="1570" y="398"/>
                      <a:pt x="1570" y="398"/>
                      <a:pt x="1570" y="398"/>
                    </a:cubicBezTo>
                    <a:moveTo>
                      <a:pt x="1548" y="399"/>
                    </a:moveTo>
                    <a:cubicBezTo>
                      <a:pt x="1548" y="397"/>
                      <a:pt x="1548" y="395"/>
                      <a:pt x="1548" y="392"/>
                    </a:cubicBezTo>
                    <a:cubicBezTo>
                      <a:pt x="1560" y="387"/>
                      <a:pt x="1560" y="387"/>
                      <a:pt x="1560" y="387"/>
                    </a:cubicBezTo>
                    <a:cubicBezTo>
                      <a:pt x="1561" y="388"/>
                      <a:pt x="1562" y="390"/>
                      <a:pt x="1564" y="391"/>
                    </a:cubicBezTo>
                    <a:cubicBezTo>
                      <a:pt x="1548" y="399"/>
                      <a:pt x="1548" y="399"/>
                      <a:pt x="1548" y="399"/>
                    </a:cubicBezTo>
                    <a:moveTo>
                      <a:pt x="1548" y="391"/>
                    </a:moveTo>
                    <a:cubicBezTo>
                      <a:pt x="1547" y="389"/>
                      <a:pt x="1547" y="387"/>
                      <a:pt x="1547" y="385"/>
                    </a:cubicBezTo>
                    <a:cubicBezTo>
                      <a:pt x="1555" y="381"/>
                      <a:pt x="1555" y="381"/>
                      <a:pt x="1555" y="381"/>
                    </a:cubicBezTo>
                    <a:cubicBezTo>
                      <a:pt x="1556" y="382"/>
                      <a:pt x="1557" y="384"/>
                      <a:pt x="1558" y="385"/>
                    </a:cubicBezTo>
                    <a:cubicBezTo>
                      <a:pt x="1548" y="391"/>
                      <a:pt x="1548" y="391"/>
                      <a:pt x="1548" y="391"/>
                    </a:cubicBezTo>
                    <a:moveTo>
                      <a:pt x="1547" y="383"/>
                    </a:moveTo>
                    <a:cubicBezTo>
                      <a:pt x="1546" y="378"/>
                      <a:pt x="1545" y="374"/>
                      <a:pt x="1544" y="370"/>
                    </a:cubicBezTo>
                    <a:cubicBezTo>
                      <a:pt x="1547" y="373"/>
                      <a:pt x="1550" y="376"/>
                      <a:pt x="1553" y="380"/>
                    </a:cubicBezTo>
                    <a:cubicBezTo>
                      <a:pt x="1547" y="383"/>
                      <a:pt x="1547" y="383"/>
                      <a:pt x="1547" y="383"/>
                    </a:cubicBezTo>
                    <a:moveTo>
                      <a:pt x="1589" y="422"/>
                    </a:moveTo>
                    <a:cubicBezTo>
                      <a:pt x="1601" y="427"/>
                      <a:pt x="1611" y="439"/>
                      <a:pt x="1613" y="450"/>
                    </a:cubicBezTo>
                    <a:cubicBezTo>
                      <a:pt x="1617" y="474"/>
                      <a:pt x="1616" y="514"/>
                      <a:pt x="1601" y="526"/>
                    </a:cubicBezTo>
                    <a:cubicBezTo>
                      <a:pt x="1592" y="534"/>
                      <a:pt x="1570" y="537"/>
                      <a:pt x="1543" y="537"/>
                    </a:cubicBezTo>
                    <a:cubicBezTo>
                      <a:pt x="1546" y="534"/>
                      <a:pt x="1548" y="531"/>
                      <a:pt x="1550" y="528"/>
                    </a:cubicBezTo>
                    <a:cubicBezTo>
                      <a:pt x="1572" y="528"/>
                      <a:pt x="1587" y="526"/>
                      <a:pt x="1592" y="522"/>
                    </a:cubicBezTo>
                    <a:cubicBezTo>
                      <a:pt x="1608" y="507"/>
                      <a:pt x="1604" y="441"/>
                      <a:pt x="1594" y="434"/>
                    </a:cubicBezTo>
                    <a:cubicBezTo>
                      <a:pt x="1578" y="421"/>
                      <a:pt x="1481" y="415"/>
                      <a:pt x="1410" y="412"/>
                    </a:cubicBezTo>
                    <a:cubicBezTo>
                      <a:pt x="1420" y="403"/>
                      <a:pt x="1420" y="403"/>
                      <a:pt x="1420" y="403"/>
                    </a:cubicBezTo>
                    <a:cubicBezTo>
                      <a:pt x="1482" y="404"/>
                      <a:pt x="1562" y="409"/>
                      <a:pt x="1589" y="422"/>
                    </a:cubicBezTo>
                    <a:moveTo>
                      <a:pt x="1622" y="461"/>
                    </a:moveTo>
                    <a:cubicBezTo>
                      <a:pt x="1630" y="472"/>
                      <a:pt x="1638" y="481"/>
                      <a:pt x="1645" y="490"/>
                    </a:cubicBezTo>
                    <a:cubicBezTo>
                      <a:pt x="1637" y="491"/>
                      <a:pt x="1629" y="491"/>
                      <a:pt x="1621" y="492"/>
                    </a:cubicBezTo>
                    <a:cubicBezTo>
                      <a:pt x="1622" y="481"/>
                      <a:pt x="1623" y="470"/>
                      <a:pt x="1622" y="461"/>
                    </a:cubicBezTo>
                    <a:moveTo>
                      <a:pt x="1649" y="496"/>
                    </a:moveTo>
                    <a:cubicBezTo>
                      <a:pt x="1655" y="502"/>
                      <a:pt x="1659" y="507"/>
                      <a:pt x="1663" y="512"/>
                    </a:cubicBezTo>
                    <a:cubicBezTo>
                      <a:pt x="1669" y="509"/>
                      <a:pt x="1676" y="503"/>
                      <a:pt x="1683" y="496"/>
                    </a:cubicBezTo>
                    <a:cubicBezTo>
                      <a:pt x="1684" y="509"/>
                      <a:pt x="1686" y="521"/>
                      <a:pt x="1688" y="533"/>
                    </a:cubicBezTo>
                    <a:cubicBezTo>
                      <a:pt x="1662" y="537"/>
                      <a:pt x="1637" y="539"/>
                      <a:pt x="1615" y="539"/>
                    </a:cubicBezTo>
                    <a:cubicBezTo>
                      <a:pt x="1615" y="533"/>
                      <a:pt x="1615" y="526"/>
                      <a:pt x="1614" y="520"/>
                    </a:cubicBezTo>
                    <a:cubicBezTo>
                      <a:pt x="1617" y="513"/>
                      <a:pt x="1619" y="506"/>
                      <a:pt x="1620" y="498"/>
                    </a:cubicBezTo>
                    <a:cubicBezTo>
                      <a:pt x="1629" y="497"/>
                      <a:pt x="1639" y="496"/>
                      <a:pt x="1649" y="496"/>
                    </a:cubicBezTo>
                    <a:moveTo>
                      <a:pt x="1727" y="441"/>
                    </a:moveTo>
                    <a:cubicBezTo>
                      <a:pt x="1733" y="441"/>
                      <a:pt x="1740" y="441"/>
                      <a:pt x="1747" y="441"/>
                    </a:cubicBezTo>
                    <a:cubicBezTo>
                      <a:pt x="1746" y="453"/>
                      <a:pt x="1747" y="465"/>
                      <a:pt x="1748" y="477"/>
                    </a:cubicBezTo>
                    <a:cubicBezTo>
                      <a:pt x="1731" y="480"/>
                      <a:pt x="1714" y="482"/>
                      <a:pt x="1696" y="484"/>
                    </a:cubicBezTo>
                    <a:cubicBezTo>
                      <a:pt x="1709" y="471"/>
                      <a:pt x="1723" y="457"/>
                      <a:pt x="1732" y="449"/>
                    </a:cubicBezTo>
                    <a:cubicBezTo>
                      <a:pt x="1730" y="447"/>
                      <a:pt x="1729" y="444"/>
                      <a:pt x="1727" y="441"/>
                    </a:cubicBezTo>
                    <a:moveTo>
                      <a:pt x="1593" y="275"/>
                    </a:moveTo>
                    <a:cubicBezTo>
                      <a:pt x="1591" y="273"/>
                      <a:pt x="1589" y="271"/>
                      <a:pt x="1588" y="269"/>
                    </a:cubicBezTo>
                    <a:cubicBezTo>
                      <a:pt x="1608" y="265"/>
                      <a:pt x="1626" y="260"/>
                      <a:pt x="1635" y="258"/>
                    </a:cubicBezTo>
                    <a:cubicBezTo>
                      <a:pt x="1631" y="267"/>
                      <a:pt x="1623" y="282"/>
                      <a:pt x="1615" y="298"/>
                    </a:cubicBezTo>
                    <a:cubicBezTo>
                      <a:pt x="1613" y="296"/>
                      <a:pt x="1611" y="294"/>
                      <a:pt x="1609" y="292"/>
                    </a:cubicBezTo>
                    <a:cubicBezTo>
                      <a:pt x="1613" y="283"/>
                      <a:pt x="1617" y="275"/>
                      <a:pt x="1620" y="270"/>
                    </a:cubicBezTo>
                    <a:cubicBezTo>
                      <a:pt x="1614" y="271"/>
                      <a:pt x="1605" y="273"/>
                      <a:pt x="1593" y="275"/>
                    </a:cubicBezTo>
                    <a:moveTo>
                      <a:pt x="1644" y="252"/>
                    </a:moveTo>
                    <a:cubicBezTo>
                      <a:pt x="1632" y="254"/>
                      <a:pt x="1606" y="259"/>
                      <a:pt x="1582" y="264"/>
                    </a:cubicBezTo>
                    <a:cubicBezTo>
                      <a:pt x="1580" y="262"/>
                      <a:pt x="1578" y="260"/>
                      <a:pt x="1576" y="258"/>
                    </a:cubicBezTo>
                    <a:cubicBezTo>
                      <a:pt x="1610" y="249"/>
                      <a:pt x="1649" y="237"/>
                      <a:pt x="1666" y="233"/>
                    </a:cubicBezTo>
                    <a:cubicBezTo>
                      <a:pt x="1658" y="248"/>
                      <a:pt x="1641" y="284"/>
                      <a:pt x="1626" y="312"/>
                    </a:cubicBezTo>
                    <a:cubicBezTo>
                      <a:pt x="1624" y="308"/>
                      <a:pt x="1621" y="305"/>
                      <a:pt x="1618" y="302"/>
                    </a:cubicBezTo>
                    <a:cubicBezTo>
                      <a:pt x="1628" y="282"/>
                      <a:pt x="1639" y="263"/>
                      <a:pt x="1644" y="252"/>
                    </a:cubicBezTo>
                    <a:moveTo>
                      <a:pt x="1520" y="191"/>
                    </a:moveTo>
                    <a:cubicBezTo>
                      <a:pt x="1522" y="191"/>
                      <a:pt x="1524" y="190"/>
                      <a:pt x="1525" y="190"/>
                    </a:cubicBezTo>
                    <a:cubicBezTo>
                      <a:pt x="1542" y="207"/>
                      <a:pt x="1542" y="207"/>
                      <a:pt x="1542" y="207"/>
                    </a:cubicBezTo>
                    <a:cubicBezTo>
                      <a:pt x="1541" y="212"/>
                      <a:pt x="1541" y="212"/>
                      <a:pt x="1541" y="212"/>
                    </a:cubicBezTo>
                    <a:cubicBezTo>
                      <a:pt x="1520" y="191"/>
                      <a:pt x="1520" y="191"/>
                      <a:pt x="1520" y="191"/>
                    </a:cubicBezTo>
                    <a:moveTo>
                      <a:pt x="1540" y="214"/>
                    </a:moveTo>
                    <a:cubicBezTo>
                      <a:pt x="1540" y="216"/>
                      <a:pt x="1539" y="218"/>
                      <a:pt x="1539" y="219"/>
                    </a:cubicBezTo>
                    <a:cubicBezTo>
                      <a:pt x="1530" y="211"/>
                      <a:pt x="1521" y="202"/>
                      <a:pt x="1513" y="194"/>
                    </a:cubicBezTo>
                    <a:cubicBezTo>
                      <a:pt x="1515" y="193"/>
                      <a:pt x="1517" y="193"/>
                      <a:pt x="1519" y="192"/>
                    </a:cubicBezTo>
                    <a:cubicBezTo>
                      <a:pt x="1540" y="214"/>
                      <a:pt x="1540" y="214"/>
                      <a:pt x="1540" y="214"/>
                    </a:cubicBezTo>
                    <a:moveTo>
                      <a:pt x="1527" y="189"/>
                    </a:moveTo>
                    <a:cubicBezTo>
                      <a:pt x="1528" y="189"/>
                      <a:pt x="1530" y="188"/>
                      <a:pt x="1531" y="188"/>
                    </a:cubicBezTo>
                    <a:cubicBezTo>
                      <a:pt x="1544" y="201"/>
                      <a:pt x="1544" y="201"/>
                      <a:pt x="1544" y="201"/>
                    </a:cubicBezTo>
                    <a:cubicBezTo>
                      <a:pt x="1543" y="205"/>
                      <a:pt x="1543" y="205"/>
                      <a:pt x="1543" y="205"/>
                    </a:cubicBezTo>
                    <a:cubicBezTo>
                      <a:pt x="1527" y="189"/>
                      <a:pt x="1527" y="189"/>
                      <a:pt x="1527" y="189"/>
                    </a:cubicBezTo>
                    <a:moveTo>
                      <a:pt x="1546" y="195"/>
                    </a:moveTo>
                    <a:cubicBezTo>
                      <a:pt x="1545" y="199"/>
                      <a:pt x="1545" y="199"/>
                      <a:pt x="1545" y="199"/>
                    </a:cubicBezTo>
                    <a:cubicBezTo>
                      <a:pt x="1533" y="187"/>
                      <a:pt x="1533" y="187"/>
                      <a:pt x="1533" y="187"/>
                    </a:cubicBezTo>
                    <a:cubicBezTo>
                      <a:pt x="1534" y="187"/>
                      <a:pt x="1536" y="186"/>
                      <a:pt x="1537" y="186"/>
                    </a:cubicBezTo>
                    <a:cubicBezTo>
                      <a:pt x="1546" y="195"/>
                      <a:pt x="1546" y="195"/>
                      <a:pt x="1546" y="195"/>
                    </a:cubicBezTo>
                    <a:moveTo>
                      <a:pt x="1539" y="185"/>
                    </a:moveTo>
                    <a:cubicBezTo>
                      <a:pt x="1543" y="184"/>
                      <a:pt x="1547" y="183"/>
                      <a:pt x="1550" y="182"/>
                    </a:cubicBezTo>
                    <a:cubicBezTo>
                      <a:pt x="1549" y="186"/>
                      <a:pt x="1548" y="189"/>
                      <a:pt x="1547" y="193"/>
                    </a:cubicBezTo>
                    <a:cubicBezTo>
                      <a:pt x="1539" y="185"/>
                      <a:pt x="1539" y="185"/>
                      <a:pt x="1539" y="185"/>
                    </a:cubicBezTo>
                    <a:moveTo>
                      <a:pt x="1559" y="174"/>
                    </a:moveTo>
                    <a:cubicBezTo>
                      <a:pt x="1545" y="176"/>
                      <a:pt x="1526" y="182"/>
                      <a:pt x="1507" y="189"/>
                    </a:cubicBezTo>
                    <a:cubicBezTo>
                      <a:pt x="1503" y="185"/>
                      <a:pt x="1499" y="181"/>
                      <a:pt x="1496" y="178"/>
                    </a:cubicBezTo>
                    <a:cubicBezTo>
                      <a:pt x="1533" y="166"/>
                      <a:pt x="1571" y="153"/>
                      <a:pt x="1592" y="149"/>
                    </a:cubicBezTo>
                    <a:cubicBezTo>
                      <a:pt x="1582" y="166"/>
                      <a:pt x="1569" y="200"/>
                      <a:pt x="1554" y="235"/>
                    </a:cubicBezTo>
                    <a:cubicBezTo>
                      <a:pt x="1551" y="231"/>
                      <a:pt x="1547" y="228"/>
                      <a:pt x="1544" y="225"/>
                    </a:cubicBezTo>
                    <a:cubicBezTo>
                      <a:pt x="1551" y="204"/>
                      <a:pt x="1556" y="185"/>
                      <a:pt x="1559" y="174"/>
                    </a:cubicBezTo>
                    <a:moveTo>
                      <a:pt x="1601" y="140"/>
                    </a:moveTo>
                    <a:cubicBezTo>
                      <a:pt x="1574" y="145"/>
                      <a:pt x="1525" y="164"/>
                      <a:pt x="1490" y="173"/>
                    </a:cubicBezTo>
                    <a:cubicBezTo>
                      <a:pt x="1486" y="169"/>
                      <a:pt x="1482" y="165"/>
                      <a:pt x="1478" y="162"/>
                    </a:cubicBezTo>
                    <a:cubicBezTo>
                      <a:pt x="1529" y="149"/>
                      <a:pt x="1602" y="122"/>
                      <a:pt x="1634" y="115"/>
                    </a:cubicBezTo>
                    <a:cubicBezTo>
                      <a:pt x="1619" y="142"/>
                      <a:pt x="1594" y="205"/>
                      <a:pt x="1571" y="252"/>
                    </a:cubicBezTo>
                    <a:cubicBezTo>
                      <a:pt x="1567" y="248"/>
                      <a:pt x="1563" y="243"/>
                      <a:pt x="1558" y="239"/>
                    </a:cubicBezTo>
                    <a:cubicBezTo>
                      <a:pt x="1576" y="201"/>
                      <a:pt x="1591" y="164"/>
                      <a:pt x="1601" y="140"/>
                    </a:cubicBezTo>
                    <a:moveTo>
                      <a:pt x="1523" y="117"/>
                    </a:moveTo>
                    <a:cubicBezTo>
                      <a:pt x="1542" y="99"/>
                      <a:pt x="1565" y="55"/>
                      <a:pt x="1592" y="41"/>
                    </a:cubicBezTo>
                    <a:cubicBezTo>
                      <a:pt x="1628" y="22"/>
                      <a:pt x="1660" y="53"/>
                      <a:pt x="1628" y="88"/>
                    </a:cubicBezTo>
                    <a:cubicBezTo>
                      <a:pt x="1613" y="105"/>
                      <a:pt x="1556" y="107"/>
                      <a:pt x="1523" y="117"/>
                    </a:cubicBezTo>
                    <a:moveTo>
                      <a:pt x="1596" y="107"/>
                    </a:moveTo>
                    <a:cubicBezTo>
                      <a:pt x="1599" y="110"/>
                      <a:pt x="1602" y="113"/>
                      <a:pt x="1605" y="116"/>
                    </a:cubicBezTo>
                    <a:cubicBezTo>
                      <a:pt x="1596" y="119"/>
                      <a:pt x="1596" y="119"/>
                      <a:pt x="1596" y="119"/>
                    </a:cubicBezTo>
                    <a:cubicBezTo>
                      <a:pt x="1593" y="116"/>
                      <a:pt x="1590" y="113"/>
                      <a:pt x="1587" y="110"/>
                    </a:cubicBezTo>
                    <a:cubicBezTo>
                      <a:pt x="1590" y="109"/>
                      <a:pt x="1593" y="108"/>
                      <a:pt x="1596" y="107"/>
                    </a:cubicBezTo>
                    <a:moveTo>
                      <a:pt x="1582" y="111"/>
                    </a:moveTo>
                    <a:cubicBezTo>
                      <a:pt x="1585" y="114"/>
                      <a:pt x="1588" y="117"/>
                      <a:pt x="1591" y="120"/>
                    </a:cubicBezTo>
                    <a:cubicBezTo>
                      <a:pt x="1581" y="123"/>
                      <a:pt x="1581" y="123"/>
                      <a:pt x="1581" y="123"/>
                    </a:cubicBezTo>
                    <a:cubicBezTo>
                      <a:pt x="1578" y="120"/>
                      <a:pt x="1575" y="117"/>
                      <a:pt x="1571" y="113"/>
                    </a:cubicBezTo>
                    <a:cubicBezTo>
                      <a:pt x="1575" y="112"/>
                      <a:pt x="1579" y="111"/>
                      <a:pt x="1582" y="111"/>
                    </a:cubicBezTo>
                    <a:moveTo>
                      <a:pt x="1617" y="166"/>
                    </a:moveTo>
                    <a:cubicBezTo>
                      <a:pt x="1638" y="163"/>
                      <a:pt x="1656" y="170"/>
                      <a:pt x="1674" y="177"/>
                    </a:cubicBezTo>
                    <a:cubicBezTo>
                      <a:pt x="1667" y="181"/>
                      <a:pt x="1657" y="185"/>
                      <a:pt x="1645" y="187"/>
                    </a:cubicBezTo>
                    <a:cubicBezTo>
                      <a:pt x="1634" y="183"/>
                      <a:pt x="1623" y="181"/>
                      <a:pt x="1610" y="182"/>
                    </a:cubicBezTo>
                    <a:cubicBezTo>
                      <a:pt x="1612" y="176"/>
                      <a:pt x="1615" y="171"/>
                      <a:pt x="1617" y="166"/>
                    </a:cubicBezTo>
                    <a:moveTo>
                      <a:pt x="1725" y="325"/>
                    </a:moveTo>
                    <a:cubicBezTo>
                      <a:pt x="1721" y="315"/>
                      <a:pt x="1716" y="308"/>
                      <a:pt x="1709" y="302"/>
                    </a:cubicBezTo>
                    <a:cubicBezTo>
                      <a:pt x="1712" y="294"/>
                      <a:pt x="1712" y="294"/>
                      <a:pt x="1712" y="294"/>
                    </a:cubicBezTo>
                    <a:cubicBezTo>
                      <a:pt x="1723" y="298"/>
                      <a:pt x="1731" y="307"/>
                      <a:pt x="1733" y="319"/>
                    </a:cubicBezTo>
                    <a:cubicBezTo>
                      <a:pt x="1731" y="321"/>
                      <a:pt x="1728" y="323"/>
                      <a:pt x="1725" y="325"/>
                    </a:cubicBezTo>
                    <a:moveTo>
                      <a:pt x="1772" y="307"/>
                    </a:moveTo>
                    <a:cubicBezTo>
                      <a:pt x="1774" y="313"/>
                      <a:pt x="1778" y="319"/>
                      <a:pt x="1783" y="324"/>
                    </a:cubicBezTo>
                    <a:cubicBezTo>
                      <a:pt x="1763" y="328"/>
                      <a:pt x="1741" y="340"/>
                      <a:pt x="1729" y="354"/>
                    </a:cubicBezTo>
                    <a:cubicBezTo>
                      <a:pt x="1730" y="345"/>
                      <a:pt x="1729" y="338"/>
                      <a:pt x="1727" y="331"/>
                    </a:cubicBezTo>
                    <a:cubicBezTo>
                      <a:pt x="1739" y="321"/>
                      <a:pt x="1757" y="312"/>
                      <a:pt x="1772" y="307"/>
                    </a:cubicBezTo>
                    <a:moveTo>
                      <a:pt x="1723" y="357"/>
                    </a:moveTo>
                    <a:cubicBezTo>
                      <a:pt x="1719" y="356"/>
                      <a:pt x="1715" y="354"/>
                      <a:pt x="1710" y="353"/>
                    </a:cubicBezTo>
                    <a:cubicBezTo>
                      <a:pt x="1712" y="339"/>
                      <a:pt x="1708" y="329"/>
                      <a:pt x="1701" y="321"/>
                    </a:cubicBezTo>
                    <a:cubicBezTo>
                      <a:pt x="1707" y="306"/>
                      <a:pt x="1707" y="306"/>
                      <a:pt x="1707" y="306"/>
                    </a:cubicBezTo>
                    <a:cubicBezTo>
                      <a:pt x="1719" y="317"/>
                      <a:pt x="1726" y="334"/>
                      <a:pt x="1723" y="357"/>
                    </a:cubicBezTo>
                    <a:moveTo>
                      <a:pt x="1691" y="332"/>
                    </a:moveTo>
                    <a:cubicBezTo>
                      <a:pt x="1677" y="326"/>
                      <a:pt x="1677" y="326"/>
                      <a:pt x="1677" y="326"/>
                    </a:cubicBezTo>
                    <a:cubicBezTo>
                      <a:pt x="1702" y="258"/>
                      <a:pt x="1702" y="258"/>
                      <a:pt x="1702" y="258"/>
                    </a:cubicBezTo>
                    <a:cubicBezTo>
                      <a:pt x="1677" y="264"/>
                      <a:pt x="1677" y="264"/>
                      <a:pt x="1677" y="264"/>
                    </a:cubicBezTo>
                    <a:cubicBezTo>
                      <a:pt x="1729" y="216"/>
                      <a:pt x="1729" y="216"/>
                      <a:pt x="1729" y="216"/>
                    </a:cubicBezTo>
                    <a:cubicBezTo>
                      <a:pt x="1737" y="284"/>
                      <a:pt x="1737" y="284"/>
                      <a:pt x="1737" y="284"/>
                    </a:cubicBezTo>
                    <a:cubicBezTo>
                      <a:pt x="1719" y="263"/>
                      <a:pt x="1719" y="263"/>
                      <a:pt x="1719" y="263"/>
                    </a:cubicBezTo>
                    <a:cubicBezTo>
                      <a:pt x="1691" y="332"/>
                      <a:pt x="1691" y="332"/>
                      <a:pt x="1691" y="332"/>
                    </a:cubicBezTo>
                    <a:moveTo>
                      <a:pt x="1661" y="273"/>
                    </a:moveTo>
                    <a:cubicBezTo>
                      <a:pt x="1694" y="265"/>
                      <a:pt x="1694" y="265"/>
                      <a:pt x="1694" y="265"/>
                    </a:cubicBezTo>
                    <a:cubicBezTo>
                      <a:pt x="1685" y="290"/>
                      <a:pt x="1685" y="290"/>
                      <a:pt x="1685" y="290"/>
                    </a:cubicBezTo>
                    <a:cubicBezTo>
                      <a:pt x="1669" y="287"/>
                      <a:pt x="1652" y="289"/>
                      <a:pt x="1639" y="300"/>
                    </a:cubicBezTo>
                    <a:cubicBezTo>
                      <a:pt x="1653" y="272"/>
                      <a:pt x="1669" y="239"/>
                      <a:pt x="1677" y="224"/>
                    </a:cubicBezTo>
                    <a:cubicBezTo>
                      <a:pt x="1670" y="225"/>
                      <a:pt x="1660" y="228"/>
                      <a:pt x="1648" y="232"/>
                    </a:cubicBezTo>
                    <a:cubicBezTo>
                      <a:pt x="1658" y="207"/>
                      <a:pt x="1658" y="207"/>
                      <a:pt x="1658" y="207"/>
                    </a:cubicBezTo>
                    <a:cubicBezTo>
                      <a:pt x="1671" y="211"/>
                      <a:pt x="1687" y="221"/>
                      <a:pt x="1704" y="230"/>
                    </a:cubicBezTo>
                    <a:cubicBezTo>
                      <a:pt x="1661" y="273"/>
                      <a:pt x="1661" y="273"/>
                      <a:pt x="1661" y="273"/>
                    </a:cubicBezTo>
                    <a:moveTo>
                      <a:pt x="1642" y="233"/>
                    </a:moveTo>
                    <a:cubicBezTo>
                      <a:pt x="1637" y="235"/>
                      <a:pt x="1632" y="236"/>
                      <a:pt x="1626" y="238"/>
                    </a:cubicBezTo>
                    <a:cubicBezTo>
                      <a:pt x="1637" y="209"/>
                      <a:pt x="1637" y="209"/>
                      <a:pt x="1637" y="209"/>
                    </a:cubicBezTo>
                    <a:cubicBezTo>
                      <a:pt x="1643" y="209"/>
                      <a:pt x="1648" y="208"/>
                      <a:pt x="1653" y="207"/>
                    </a:cubicBezTo>
                    <a:cubicBezTo>
                      <a:pt x="1642" y="233"/>
                      <a:pt x="1642" y="233"/>
                      <a:pt x="1642" y="233"/>
                    </a:cubicBezTo>
                    <a:moveTo>
                      <a:pt x="1620" y="239"/>
                    </a:moveTo>
                    <a:cubicBezTo>
                      <a:pt x="1615" y="241"/>
                      <a:pt x="1609" y="243"/>
                      <a:pt x="1603" y="244"/>
                    </a:cubicBezTo>
                    <a:cubicBezTo>
                      <a:pt x="1617" y="210"/>
                      <a:pt x="1617" y="210"/>
                      <a:pt x="1617" y="210"/>
                    </a:cubicBezTo>
                    <a:cubicBezTo>
                      <a:pt x="1622" y="210"/>
                      <a:pt x="1627" y="210"/>
                      <a:pt x="1632" y="210"/>
                    </a:cubicBezTo>
                    <a:cubicBezTo>
                      <a:pt x="1620" y="239"/>
                      <a:pt x="1620" y="239"/>
                      <a:pt x="1620" y="239"/>
                    </a:cubicBezTo>
                    <a:moveTo>
                      <a:pt x="1598" y="246"/>
                    </a:moveTo>
                    <a:cubicBezTo>
                      <a:pt x="1591" y="247"/>
                      <a:pt x="1584" y="249"/>
                      <a:pt x="1578" y="251"/>
                    </a:cubicBezTo>
                    <a:cubicBezTo>
                      <a:pt x="1584" y="238"/>
                      <a:pt x="1591" y="224"/>
                      <a:pt x="1598" y="209"/>
                    </a:cubicBezTo>
                    <a:cubicBezTo>
                      <a:pt x="1603" y="209"/>
                      <a:pt x="1607" y="210"/>
                      <a:pt x="1612" y="210"/>
                    </a:cubicBezTo>
                    <a:cubicBezTo>
                      <a:pt x="1598" y="246"/>
                      <a:pt x="1598" y="246"/>
                      <a:pt x="1598" y="246"/>
                    </a:cubicBezTo>
                    <a:moveTo>
                      <a:pt x="1683" y="295"/>
                    </a:moveTo>
                    <a:cubicBezTo>
                      <a:pt x="1678" y="310"/>
                      <a:pt x="1678" y="310"/>
                      <a:pt x="1678" y="310"/>
                    </a:cubicBezTo>
                    <a:cubicBezTo>
                      <a:pt x="1664" y="308"/>
                      <a:pt x="1649" y="314"/>
                      <a:pt x="1640" y="327"/>
                    </a:cubicBezTo>
                    <a:cubicBezTo>
                      <a:pt x="1637" y="324"/>
                      <a:pt x="1634" y="320"/>
                      <a:pt x="1631" y="317"/>
                    </a:cubicBezTo>
                    <a:cubicBezTo>
                      <a:pt x="1644" y="298"/>
                      <a:pt x="1665" y="291"/>
                      <a:pt x="1683" y="295"/>
                    </a:cubicBezTo>
                    <a:moveTo>
                      <a:pt x="1676" y="314"/>
                    </a:moveTo>
                    <a:cubicBezTo>
                      <a:pt x="1670" y="329"/>
                      <a:pt x="1670" y="329"/>
                      <a:pt x="1670" y="329"/>
                    </a:cubicBezTo>
                    <a:cubicBezTo>
                      <a:pt x="1694" y="339"/>
                      <a:pt x="1694" y="339"/>
                      <a:pt x="1694" y="339"/>
                    </a:cubicBezTo>
                    <a:cubicBezTo>
                      <a:pt x="1699" y="326"/>
                      <a:pt x="1699" y="326"/>
                      <a:pt x="1699" y="326"/>
                    </a:cubicBezTo>
                    <a:cubicBezTo>
                      <a:pt x="1704" y="332"/>
                      <a:pt x="1707" y="341"/>
                      <a:pt x="1706" y="352"/>
                    </a:cubicBezTo>
                    <a:cubicBezTo>
                      <a:pt x="1691" y="349"/>
                      <a:pt x="1675" y="348"/>
                      <a:pt x="1659" y="349"/>
                    </a:cubicBezTo>
                    <a:cubicBezTo>
                      <a:pt x="1654" y="343"/>
                      <a:pt x="1649" y="337"/>
                      <a:pt x="1644" y="331"/>
                    </a:cubicBezTo>
                    <a:cubicBezTo>
                      <a:pt x="1651" y="319"/>
                      <a:pt x="1664" y="313"/>
                      <a:pt x="1676" y="314"/>
                    </a:cubicBezTo>
                    <a:moveTo>
                      <a:pt x="1759" y="381"/>
                    </a:moveTo>
                    <a:cubicBezTo>
                      <a:pt x="1757" y="386"/>
                      <a:pt x="1755" y="391"/>
                      <a:pt x="1753" y="397"/>
                    </a:cubicBezTo>
                    <a:cubicBezTo>
                      <a:pt x="1732" y="389"/>
                      <a:pt x="1709" y="384"/>
                      <a:pt x="1686" y="383"/>
                    </a:cubicBezTo>
                    <a:cubicBezTo>
                      <a:pt x="1683" y="378"/>
                      <a:pt x="1679" y="374"/>
                      <a:pt x="1676" y="370"/>
                    </a:cubicBezTo>
                    <a:cubicBezTo>
                      <a:pt x="1675" y="365"/>
                      <a:pt x="1675" y="360"/>
                      <a:pt x="1674" y="356"/>
                    </a:cubicBezTo>
                    <a:cubicBezTo>
                      <a:pt x="1705" y="356"/>
                      <a:pt x="1734" y="365"/>
                      <a:pt x="1759" y="381"/>
                    </a:cubicBezTo>
                    <a:moveTo>
                      <a:pt x="1788" y="656"/>
                    </a:moveTo>
                    <a:cubicBezTo>
                      <a:pt x="1780" y="658"/>
                      <a:pt x="1770" y="663"/>
                      <a:pt x="1763" y="670"/>
                    </a:cubicBezTo>
                    <a:cubicBezTo>
                      <a:pt x="1762" y="669"/>
                      <a:pt x="1760" y="669"/>
                      <a:pt x="1759" y="668"/>
                    </a:cubicBezTo>
                    <a:cubicBezTo>
                      <a:pt x="1738" y="660"/>
                      <a:pt x="1730" y="648"/>
                      <a:pt x="1724" y="626"/>
                    </a:cubicBezTo>
                    <a:cubicBezTo>
                      <a:pt x="1742" y="620"/>
                      <a:pt x="1758" y="611"/>
                      <a:pt x="1771" y="600"/>
                    </a:cubicBezTo>
                    <a:cubicBezTo>
                      <a:pt x="1773" y="608"/>
                      <a:pt x="1774" y="614"/>
                      <a:pt x="1775" y="619"/>
                    </a:cubicBezTo>
                    <a:cubicBezTo>
                      <a:pt x="1775" y="619"/>
                      <a:pt x="1774" y="619"/>
                      <a:pt x="1774" y="619"/>
                    </a:cubicBezTo>
                    <a:cubicBezTo>
                      <a:pt x="1761" y="621"/>
                      <a:pt x="1751" y="629"/>
                      <a:pt x="1748" y="646"/>
                    </a:cubicBezTo>
                    <a:cubicBezTo>
                      <a:pt x="1762" y="633"/>
                      <a:pt x="1787" y="642"/>
                      <a:pt x="1788" y="656"/>
                    </a:cubicBezTo>
                    <a:moveTo>
                      <a:pt x="1680" y="1368"/>
                    </a:moveTo>
                    <a:cubicBezTo>
                      <a:pt x="1680" y="1362"/>
                      <a:pt x="1683" y="1347"/>
                      <a:pt x="1685" y="1329"/>
                    </a:cubicBezTo>
                    <a:cubicBezTo>
                      <a:pt x="1698" y="1340"/>
                      <a:pt x="1698" y="1340"/>
                      <a:pt x="1698" y="1340"/>
                    </a:cubicBezTo>
                    <a:cubicBezTo>
                      <a:pt x="1695" y="1370"/>
                      <a:pt x="1691" y="1393"/>
                      <a:pt x="1691" y="1399"/>
                    </a:cubicBezTo>
                    <a:cubicBezTo>
                      <a:pt x="1682" y="1391"/>
                      <a:pt x="1638" y="1347"/>
                      <a:pt x="1589" y="1296"/>
                    </a:cubicBezTo>
                    <a:cubicBezTo>
                      <a:pt x="1593" y="1294"/>
                      <a:pt x="1596" y="1290"/>
                      <a:pt x="1599" y="1286"/>
                    </a:cubicBezTo>
                    <a:cubicBezTo>
                      <a:pt x="1637" y="1325"/>
                      <a:pt x="1668" y="1358"/>
                      <a:pt x="1680" y="1368"/>
                    </a:cubicBezTo>
                    <a:moveTo>
                      <a:pt x="1601" y="1281"/>
                    </a:moveTo>
                    <a:cubicBezTo>
                      <a:pt x="1601" y="1281"/>
                      <a:pt x="1602" y="1280"/>
                      <a:pt x="1602" y="1279"/>
                    </a:cubicBezTo>
                    <a:cubicBezTo>
                      <a:pt x="1608" y="1287"/>
                      <a:pt x="1622" y="1289"/>
                      <a:pt x="1634" y="1286"/>
                    </a:cubicBezTo>
                    <a:cubicBezTo>
                      <a:pt x="1645" y="1296"/>
                      <a:pt x="1662" y="1309"/>
                      <a:pt x="1680" y="1325"/>
                    </a:cubicBezTo>
                    <a:cubicBezTo>
                      <a:pt x="1678" y="1341"/>
                      <a:pt x="1676" y="1352"/>
                      <a:pt x="1676" y="1356"/>
                    </a:cubicBezTo>
                    <a:cubicBezTo>
                      <a:pt x="1669" y="1350"/>
                      <a:pt x="1639" y="1319"/>
                      <a:pt x="1601" y="1281"/>
                    </a:cubicBezTo>
                    <a:moveTo>
                      <a:pt x="1695" y="1411"/>
                    </a:moveTo>
                    <a:cubicBezTo>
                      <a:pt x="1696" y="1401"/>
                      <a:pt x="1700" y="1375"/>
                      <a:pt x="1704" y="1345"/>
                    </a:cubicBezTo>
                    <a:cubicBezTo>
                      <a:pt x="1717" y="1356"/>
                      <a:pt x="1717" y="1356"/>
                      <a:pt x="1717" y="1356"/>
                    </a:cubicBezTo>
                    <a:cubicBezTo>
                      <a:pt x="1712" y="1397"/>
                      <a:pt x="1707" y="1435"/>
                      <a:pt x="1706" y="1441"/>
                    </a:cubicBezTo>
                    <a:cubicBezTo>
                      <a:pt x="1695" y="1431"/>
                      <a:pt x="1631" y="1366"/>
                      <a:pt x="1568" y="1302"/>
                    </a:cubicBezTo>
                    <a:cubicBezTo>
                      <a:pt x="1574" y="1302"/>
                      <a:pt x="1579" y="1301"/>
                      <a:pt x="1584" y="1298"/>
                    </a:cubicBezTo>
                    <a:cubicBezTo>
                      <a:pt x="1636" y="1352"/>
                      <a:pt x="1685" y="1401"/>
                      <a:pt x="1695" y="1411"/>
                    </a:cubicBezTo>
                    <a:moveTo>
                      <a:pt x="1651" y="1584"/>
                    </a:moveTo>
                    <a:cubicBezTo>
                      <a:pt x="1657" y="1582"/>
                      <a:pt x="1662" y="1579"/>
                      <a:pt x="1667" y="1575"/>
                    </a:cubicBezTo>
                    <a:cubicBezTo>
                      <a:pt x="1680" y="1612"/>
                      <a:pt x="1654" y="1651"/>
                      <a:pt x="1611" y="1649"/>
                    </a:cubicBezTo>
                    <a:cubicBezTo>
                      <a:pt x="1610" y="1643"/>
                      <a:pt x="1609" y="1638"/>
                      <a:pt x="1607" y="1634"/>
                    </a:cubicBezTo>
                    <a:cubicBezTo>
                      <a:pt x="1608" y="1631"/>
                      <a:pt x="1608" y="1629"/>
                      <a:pt x="1608" y="1627"/>
                    </a:cubicBezTo>
                    <a:cubicBezTo>
                      <a:pt x="1633" y="1635"/>
                      <a:pt x="1657" y="1608"/>
                      <a:pt x="1651" y="1584"/>
                    </a:cubicBezTo>
                    <a:moveTo>
                      <a:pt x="1626" y="1653"/>
                    </a:moveTo>
                    <a:cubicBezTo>
                      <a:pt x="1631" y="1672"/>
                      <a:pt x="1645" y="1684"/>
                      <a:pt x="1662" y="1686"/>
                    </a:cubicBezTo>
                    <a:cubicBezTo>
                      <a:pt x="1661" y="1692"/>
                      <a:pt x="1660" y="1698"/>
                      <a:pt x="1660" y="1704"/>
                    </a:cubicBezTo>
                    <a:cubicBezTo>
                      <a:pt x="1635" y="1706"/>
                      <a:pt x="1611" y="1687"/>
                      <a:pt x="1613" y="1653"/>
                    </a:cubicBezTo>
                    <a:cubicBezTo>
                      <a:pt x="1617" y="1653"/>
                      <a:pt x="1622" y="1653"/>
                      <a:pt x="1626" y="1653"/>
                    </a:cubicBezTo>
                    <a:moveTo>
                      <a:pt x="1645" y="1749"/>
                    </a:moveTo>
                    <a:cubicBezTo>
                      <a:pt x="1648" y="1751"/>
                      <a:pt x="1650" y="1753"/>
                      <a:pt x="1652" y="1755"/>
                    </a:cubicBezTo>
                    <a:cubicBezTo>
                      <a:pt x="1631" y="1766"/>
                      <a:pt x="1606" y="1780"/>
                      <a:pt x="1603" y="1781"/>
                    </a:cubicBezTo>
                    <a:cubicBezTo>
                      <a:pt x="1605" y="1771"/>
                      <a:pt x="1616" y="1744"/>
                      <a:pt x="1621" y="1725"/>
                    </a:cubicBezTo>
                    <a:cubicBezTo>
                      <a:pt x="1624" y="1728"/>
                      <a:pt x="1627" y="1731"/>
                      <a:pt x="1630" y="1734"/>
                    </a:cubicBezTo>
                    <a:cubicBezTo>
                      <a:pt x="1627" y="1743"/>
                      <a:pt x="1625" y="1752"/>
                      <a:pt x="1623" y="1759"/>
                    </a:cubicBezTo>
                    <a:cubicBezTo>
                      <a:pt x="1625" y="1758"/>
                      <a:pt x="1634" y="1754"/>
                      <a:pt x="1645" y="1749"/>
                    </a:cubicBezTo>
                    <a:moveTo>
                      <a:pt x="1630" y="1751"/>
                    </a:moveTo>
                    <a:cubicBezTo>
                      <a:pt x="1631" y="1748"/>
                      <a:pt x="1632" y="1744"/>
                      <a:pt x="1634" y="1737"/>
                    </a:cubicBezTo>
                    <a:cubicBezTo>
                      <a:pt x="1636" y="1740"/>
                      <a:pt x="1639" y="1743"/>
                      <a:pt x="1641" y="1745"/>
                    </a:cubicBezTo>
                    <a:cubicBezTo>
                      <a:pt x="1636" y="1748"/>
                      <a:pt x="1631" y="1750"/>
                      <a:pt x="1630" y="1751"/>
                    </a:cubicBezTo>
                    <a:moveTo>
                      <a:pt x="1605" y="1687"/>
                    </a:moveTo>
                    <a:cubicBezTo>
                      <a:pt x="1604" y="1661"/>
                      <a:pt x="1589" y="1631"/>
                      <a:pt x="1560" y="1613"/>
                    </a:cubicBezTo>
                    <a:cubicBezTo>
                      <a:pt x="1519" y="1587"/>
                      <a:pt x="1461" y="1591"/>
                      <a:pt x="1412" y="1541"/>
                    </a:cubicBezTo>
                    <a:cubicBezTo>
                      <a:pt x="1412" y="1537"/>
                      <a:pt x="1412" y="1532"/>
                      <a:pt x="1411" y="1528"/>
                    </a:cubicBezTo>
                    <a:cubicBezTo>
                      <a:pt x="1439" y="1563"/>
                      <a:pt x="1484" y="1577"/>
                      <a:pt x="1525" y="1561"/>
                    </a:cubicBezTo>
                    <a:cubicBezTo>
                      <a:pt x="1573" y="1581"/>
                      <a:pt x="1621" y="1632"/>
                      <a:pt x="1605" y="1687"/>
                    </a:cubicBezTo>
                    <a:moveTo>
                      <a:pt x="1606" y="1707"/>
                    </a:moveTo>
                    <a:cubicBezTo>
                      <a:pt x="1608" y="1710"/>
                      <a:pt x="1612" y="1714"/>
                      <a:pt x="1616" y="1719"/>
                    </a:cubicBezTo>
                    <a:cubicBezTo>
                      <a:pt x="1610" y="1722"/>
                      <a:pt x="1602" y="1726"/>
                      <a:pt x="1594" y="1731"/>
                    </a:cubicBezTo>
                    <a:cubicBezTo>
                      <a:pt x="1599" y="1722"/>
                      <a:pt x="1603" y="1713"/>
                      <a:pt x="1606" y="1707"/>
                    </a:cubicBezTo>
                    <a:moveTo>
                      <a:pt x="1609" y="1622"/>
                    </a:moveTo>
                    <a:cubicBezTo>
                      <a:pt x="1609" y="1617"/>
                      <a:pt x="1609" y="1613"/>
                      <a:pt x="1609" y="1609"/>
                    </a:cubicBezTo>
                    <a:cubicBezTo>
                      <a:pt x="1622" y="1610"/>
                      <a:pt x="1630" y="1601"/>
                      <a:pt x="1631" y="1587"/>
                    </a:cubicBezTo>
                    <a:cubicBezTo>
                      <a:pt x="1636" y="1587"/>
                      <a:pt x="1641" y="1586"/>
                      <a:pt x="1647" y="1585"/>
                    </a:cubicBezTo>
                    <a:cubicBezTo>
                      <a:pt x="1650" y="1607"/>
                      <a:pt x="1630" y="1629"/>
                      <a:pt x="1609" y="1622"/>
                    </a:cubicBezTo>
                    <a:moveTo>
                      <a:pt x="1609" y="1605"/>
                    </a:moveTo>
                    <a:cubicBezTo>
                      <a:pt x="1608" y="1596"/>
                      <a:pt x="1606" y="1587"/>
                      <a:pt x="1602" y="1580"/>
                    </a:cubicBezTo>
                    <a:cubicBezTo>
                      <a:pt x="1610" y="1584"/>
                      <a:pt x="1618" y="1586"/>
                      <a:pt x="1627" y="1586"/>
                    </a:cubicBezTo>
                    <a:cubicBezTo>
                      <a:pt x="1625" y="1598"/>
                      <a:pt x="1619" y="1605"/>
                      <a:pt x="1609" y="1605"/>
                    </a:cubicBezTo>
                    <a:moveTo>
                      <a:pt x="1604" y="1624"/>
                    </a:moveTo>
                    <a:cubicBezTo>
                      <a:pt x="1590" y="1593"/>
                      <a:pt x="1562" y="1569"/>
                      <a:pt x="1533" y="1558"/>
                    </a:cubicBezTo>
                    <a:cubicBezTo>
                      <a:pt x="1542" y="1554"/>
                      <a:pt x="1551" y="1548"/>
                      <a:pt x="1557" y="1542"/>
                    </a:cubicBezTo>
                    <a:cubicBezTo>
                      <a:pt x="1577" y="1550"/>
                      <a:pt x="1608" y="1574"/>
                      <a:pt x="1604" y="1624"/>
                    </a:cubicBezTo>
                    <a:moveTo>
                      <a:pt x="1477" y="1561"/>
                    </a:moveTo>
                    <a:cubicBezTo>
                      <a:pt x="1465" y="1560"/>
                      <a:pt x="1430" y="1545"/>
                      <a:pt x="1409" y="1518"/>
                    </a:cubicBezTo>
                    <a:cubicBezTo>
                      <a:pt x="1396" y="1468"/>
                      <a:pt x="1344" y="1415"/>
                      <a:pt x="1302" y="1386"/>
                    </a:cubicBezTo>
                    <a:cubicBezTo>
                      <a:pt x="1306" y="1380"/>
                      <a:pt x="1310" y="1373"/>
                      <a:pt x="1312" y="1367"/>
                    </a:cubicBezTo>
                    <a:cubicBezTo>
                      <a:pt x="1384" y="1376"/>
                      <a:pt x="1391" y="1435"/>
                      <a:pt x="1435" y="1493"/>
                    </a:cubicBezTo>
                    <a:cubicBezTo>
                      <a:pt x="1471" y="1540"/>
                      <a:pt x="1521" y="1533"/>
                      <a:pt x="1538" y="1503"/>
                    </a:cubicBezTo>
                    <a:cubicBezTo>
                      <a:pt x="1565" y="1458"/>
                      <a:pt x="1524" y="1424"/>
                      <a:pt x="1500" y="1427"/>
                    </a:cubicBezTo>
                    <a:cubicBezTo>
                      <a:pt x="1464" y="1431"/>
                      <a:pt x="1457" y="1466"/>
                      <a:pt x="1474" y="1486"/>
                    </a:cubicBezTo>
                    <a:cubicBezTo>
                      <a:pt x="1486" y="1501"/>
                      <a:pt x="1511" y="1502"/>
                      <a:pt x="1521" y="1490"/>
                    </a:cubicBezTo>
                    <a:cubicBezTo>
                      <a:pt x="1531" y="1477"/>
                      <a:pt x="1530" y="1457"/>
                      <a:pt x="1512" y="1447"/>
                    </a:cubicBezTo>
                    <a:cubicBezTo>
                      <a:pt x="1501" y="1440"/>
                      <a:pt x="1487" y="1447"/>
                      <a:pt x="1487" y="1460"/>
                    </a:cubicBezTo>
                    <a:cubicBezTo>
                      <a:pt x="1487" y="1471"/>
                      <a:pt x="1497" y="1476"/>
                      <a:pt x="1504" y="1470"/>
                    </a:cubicBezTo>
                    <a:cubicBezTo>
                      <a:pt x="1506" y="1467"/>
                      <a:pt x="1505" y="1465"/>
                      <a:pt x="1502" y="1467"/>
                    </a:cubicBezTo>
                    <a:cubicBezTo>
                      <a:pt x="1498" y="1468"/>
                      <a:pt x="1492" y="1465"/>
                      <a:pt x="1493" y="1459"/>
                    </a:cubicBezTo>
                    <a:cubicBezTo>
                      <a:pt x="1494" y="1452"/>
                      <a:pt x="1502" y="1447"/>
                      <a:pt x="1511" y="1452"/>
                    </a:cubicBezTo>
                    <a:cubicBezTo>
                      <a:pt x="1522" y="1458"/>
                      <a:pt x="1525" y="1474"/>
                      <a:pt x="1518" y="1484"/>
                    </a:cubicBezTo>
                    <a:cubicBezTo>
                      <a:pt x="1509" y="1496"/>
                      <a:pt x="1488" y="1496"/>
                      <a:pt x="1478" y="1482"/>
                    </a:cubicBezTo>
                    <a:cubicBezTo>
                      <a:pt x="1469" y="1469"/>
                      <a:pt x="1468" y="1446"/>
                      <a:pt x="1488" y="1436"/>
                    </a:cubicBezTo>
                    <a:cubicBezTo>
                      <a:pt x="1503" y="1428"/>
                      <a:pt x="1527" y="1435"/>
                      <a:pt x="1536" y="1454"/>
                    </a:cubicBezTo>
                    <a:cubicBezTo>
                      <a:pt x="1545" y="1472"/>
                      <a:pt x="1543" y="1495"/>
                      <a:pt x="1525" y="1510"/>
                    </a:cubicBezTo>
                    <a:cubicBezTo>
                      <a:pt x="1507" y="1526"/>
                      <a:pt x="1475" y="1525"/>
                      <a:pt x="1456" y="1499"/>
                    </a:cubicBezTo>
                    <a:cubicBezTo>
                      <a:pt x="1429" y="1462"/>
                      <a:pt x="1451" y="1408"/>
                      <a:pt x="1501" y="1403"/>
                    </a:cubicBezTo>
                    <a:cubicBezTo>
                      <a:pt x="1543" y="1399"/>
                      <a:pt x="1597" y="1446"/>
                      <a:pt x="1577" y="1503"/>
                    </a:cubicBezTo>
                    <a:cubicBezTo>
                      <a:pt x="1566" y="1535"/>
                      <a:pt x="1534" y="1565"/>
                      <a:pt x="1477" y="1561"/>
                    </a:cubicBezTo>
                    <a:moveTo>
                      <a:pt x="1297" y="1585"/>
                    </a:moveTo>
                    <a:cubicBezTo>
                      <a:pt x="1296" y="1562"/>
                      <a:pt x="1288" y="1539"/>
                      <a:pt x="1275" y="1519"/>
                    </a:cubicBezTo>
                    <a:cubicBezTo>
                      <a:pt x="1289" y="1506"/>
                      <a:pt x="1302" y="1493"/>
                      <a:pt x="1297" y="1479"/>
                    </a:cubicBezTo>
                    <a:cubicBezTo>
                      <a:pt x="1304" y="1479"/>
                      <a:pt x="1311" y="1475"/>
                      <a:pt x="1316" y="1468"/>
                    </a:cubicBezTo>
                    <a:cubicBezTo>
                      <a:pt x="1324" y="1456"/>
                      <a:pt x="1338" y="1438"/>
                      <a:pt x="1344" y="1430"/>
                    </a:cubicBezTo>
                    <a:cubicBezTo>
                      <a:pt x="1361" y="1447"/>
                      <a:pt x="1386" y="1479"/>
                      <a:pt x="1396" y="1503"/>
                    </a:cubicBezTo>
                    <a:cubicBezTo>
                      <a:pt x="1408" y="1534"/>
                      <a:pt x="1401" y="1564"/>
                      <a:pt x="1381" y="1582"/>
                    </a:cubicBezTo>
                    <a:cubicBezTo>
                      <a:pt x="1353" y="1607"/>
                      <a:pt x="1326" y="1603"/>
                      <a:pt x="1297" y="1585"/>
                    </a:cubicBezTo>
                    <a:moveTo>
                      <a:pt x="1331" y="1605"/>
                    </a:moveTo>
                    <a:cubicBezTo>
                      <a:pt x="1321" y="1616"/>
                      <a:pt x="1308" y="1625"/>
                      <a:pt x="1295" y="1630"/>
                    </a:cubicBezTo>
                    <a:cubicBezTo>
                      <a:pt x="1296" y="1624"/>
                      <a:pt x="1297" y="1619"/>
                      <a:pt x="1297" y="1614"/>
                    </a:cubicBezTo>
                    <a:cubicBezTo>
                      <a:pt x="1304" y="1610"/>
                      <a:pt x="1310" y="1606"/>
                      <a:pt x="1316" y="1601"/>
                    </a:cubicBezTo>
                    <a:cubicBezTo>
                      <a:pt x="1321" y="1603"/>
                      <a:pt x="1326" y="1604"/>
                      <a:pt x="1331" y="1605"/>
                    </a:cubicBezTo>
                    <a:moveTo>
                      <a:pt x="611" y="1601"/>
                    </a:moveTo>
                    <a:cubicBezTo>
                      <a:pt x="612" y="1606"/>
                      <a:pt x="614" y="1610"/>
                      <a:pt x="616" y="1615"/>
                    </a:cubicBezTo>
                    <a:cubicBezTo>
                      <a:pt x="592" y="1622"/>
                      <a:pt x="568" y="1630"/>
                      <a:pt x="560" y="1632"/>
                    </a:cubicBezTo>
                    <a:cubicBezTo>
                      <a:pt x="572" y="1602"/>
                      <a:pt x="596" y="1545"/>
                      <a:pt x="611" y="1513"/>
                    </a:cubicBezTo>
                    <a:cubicBezTo>
                      <a:pt x="614" y="1512"/>
                      <a:pt x="618" y="1511"/>
                      <a:pt x="621" y="1511"/>
                    </a:cubicBezTo>
                    <a:cubicBezTo>
                      <a:pt x="614" y="1526"/>
                      <a:pt x="609" y="1541"/>
                      <a:pt x="607" y="1555"/>
                    </a:cubicBezTo>
                    <a:cubicBezTo>
                      <a:pt x="599" y="1575"/>
                      <a:pt x="592" y="1594"/>
                      <a:pt x="587" y="1607"/>
                    </a:cubicBezTo>
                    <a:cubicBezTo>
                      <a:pt x="591" y="1606"/>
                      <a:pt x="600" y="1604"/>
                      <a:pt x="611" y="1601"/>
                    </a:cubicBezTo>
                    <a:moveTo>
                      <a:pt x="519" y="1535"/>
                    </a:moveTo>
                    <a:cubicBezTo>
                      <a:pt x="534" y="1511"/>
                      <a:pt x="581" y="1437"/>
                      <a:pt x="604" y="1402"/>
                    </a:cubicBezTo>
                    <a:cubicBezTo>
                      <a:pt x="609" y="1401"/>
                      <a:pt x="615" y="1401"/>
                      <a:pt x="620" y="1400"/>
                    </a:cubicBezTo>
                    <a:cubicBezTo>
                      <a:pt x="604" y="1428"/>
                      <a:pt x="572" y="1480"/>
                      <a:pt x="560" y="1502"/>
                    </a:cubicBezTo>
                    <a:cubicBezTo>
                      <a:pt x="571" y="1501"/>
                      <a:pt x="602" y="1496"/>
                      <a:pt x="631" y="1491"/>
                    </a:cubicBezTo>
                    <a:cubicBezTo>
                      <a:pt x="628" y="1496"/>
                      <a:pt x="626" y="1500"/>
                      <a:pt x="623" y="1505"/>
                    </a:cubicBezTo>
                    <a:cubicBezTo>
                      <a:pt x="586" y="1515"/>
                      <a:pt x="533" y="1532"/>
                      <a:pt x="519" y="1535"/>
                    </a:cubicBezTo>
                    <a:moveTo>
                      <a:pt x="193" y="1235"/>
                    </a:moveTo>
                    <a:cubicBezTo>
                      <a:pt x="198" y="1232"/>
                      <a:pt x="204" y="1229"/>
                      <a:pt x="210" y="1226"/>
                    </a:cubicBezTo>
                    <a:cubicBezTo>
                      <a:pt x="220" y="1300"/>
                      <a:pt x="159" y="1388"/>
                      <a:pt x="173" y="1455"/>
                    </a:cubicBezTo>
                    <a:cubicBezTo>
                      <a:pt x="185" y="1512"/>
                      <a:pt x="214" y="1559"/>
                      <a:pt x="287" y="1576"/>
                    </a:cubicBezTo>
                    <a:cubicBezTo>
                      <a:pt x="286" y="1581"/>
                      <a:pt x="284" y="1586"/>
                      <a:pt x="283" y="1591"/>
                    </a:cubicBezTo>
                    <a:cubicBezTo>
                      <a:pt x="225" y="1590"/>
                      <a:pt x="171" y="1536"/>
                      <a:pt x="159" y="1482"/>
                    </a:cubicBezTo>
                    <a:cubicBezTo>
                      <a:pt x="140" y="1397"/>
                      <a:pt x="211" y="1300"/>
                      <a:pt x="193" y="1235"/>
                    </a:cubicBezTo>
                    <a:moveTo>
                      <a:pt x="117" y="1278"/>
                    </a:moveTo>
                    <a:cubicBezTo>
                      <a:pt x="121" y="1275"/>
                      <a:pt x="121" y="1275"/>
                      <a:pt x="121" y="1275"/>
                    </a:cubicBezTo>
                    <a:cubicBezTo>
                      <a:pt x="143" y="1296"/>
                      <a:pt x="143" y="1296"/>
                      <a:pt x="143" y="1296"/>
                    </a:cubicBezTo>
                    <a:cubicBezTo>
                      <a:pt x="143" y="1298"/>
                      <a:pt x="143" y="1299"/>
                      <a:pt x="143" y="1301"/>
                    </a:cubicBezTo>
                    <a:cubicBezTo>
                      <a:pt x="117" y="1278"/>
                      <a:pt x="117" y="1278"/>
                      <a:pt x="117" y="1278"/>
                    </a:cubicBezTo>
                    <a:moveTo>
                      <a:pt x="143" y="1303"/>
                    </a:moveTo>
                    <a:cubicBezTo>
                      <a:pt x="143" y="1305"/>
                      <a:pt x="142" y="1306"/>
                      <a:pt x="142" y="1308"/>
                    </a:cubicBezTo>
                    <a:cubicBezTo>
                      <a:pt x="131" y="1300"/>
                      <a:pt x="119" y="1286"/>
                      <a:pt x="112" y="1280"/>
                    </a:cubicBezTo>
                    <a:cubicBezTo>
                      <a:pt x="113" y="1280"/>
                      <a:pt x="114" y="1279"/>
                      <a:pt x="116" y="1278"/>
                    </a:cubicBezTo>
                    <a:cubicBezTo>
                      <a:pt x="143" y="1303"/>
                      <a:pt x="143" y="1303"/>
                      <a:pt x="143" y="1303"/>
                    </a:cubicBezTo>
                    <a:moveTo>
                      <a:pt x="123" y="1275"/>
                    </a:moveTo>
                    <a:cubicBezTo>
                      <a:pt x="124" y="1274"/>
                      <a:pt x="125" y="1273"/>
                      <a:pt x="127" y="1272"/>
                    </a:cubicBezTo>
                    <a:cubicBezTo>
                      <a:pt x="144" y="1288"/>
                      <a:pt x="144" y="1288"/>
                      <a:pt x="144" y="1288"/>
                    </a:cubicBezTo>
                    <a:cubicBezTo>
                      <a:pt x="144" y="1290"/>
                      <a:pt x="144" y="1292"/>
                      <a:pt x="143" y="1294"/>
                    </a:cubicBezTo>
                    <a:cubicBezTo>
                      <a:pt x="123" y="1275"/>
                      <a:pt x="123" y="1275"/>
                      <a:pt x="123" y="1275"/>
                    </a:cubicBezTo>
                    <a:moveTo>
                      <a:pt x="143" y="1279"/>
                    </a:moveTo>
                    <a:cubicBezTo>
                      <a:pt x="144" y="1281"/>
                      <a:pt x="144" y="1283"/>
                      <a:pt x="144" y="1286"/>
                    </a:cubicBezTo>
                    <a:cubicBezTo>
                      <a:pt x="128" y="1271"/>
                      <a:pt x="128" y="1271"/>
                      <a:pt x="128" y="1271"/>
                    </a:cubicBezTo>
                    <a:cubicBezTo>
                      <a:pt x="130" y="1271"/>
                      <a:pt x="131" y="1270"/>
                      <a:pt x="133" y="1269"/>
                    </a:cubicBezTo>
                    <a:cubicBezTo>
                      <a:pt x="143" y="1279"/>
                      <a:pt x="143" y="1279"/>
                      <a:pt x="143" y="1279"/>
                    </a:cubicBezTo>
                    <a:moveTo>
                      <a:pt x="134" y="1268"/>
                    </a:moveTo>
                    <a:cubicBezTo>
                      <a:pt x="137" y="1266"/>
                      <a:pt x="139" y="1265"/>
                      <a:pt x="141" y="1264"/>
                    </a:cubicBezTo>
                    <a:cubicBezTo>
                      <a:pt x="142" y="1266"/>
                      <a:pt x="143" y="1270"/>
                      <a:pt x="143" y="1277"/>
                    </a:cubicBezTo>
                    <a:cubicBezTo>
                      <a:pt x="134" y="1268"/>
                      <a:pt x="134" y="1268"/>
                      <a:pt x="134" y="1268"/>
                    </a:cubicBezTo>
                    <a:moveTo>
                      <a:pt x="102" y="1279"/>
                    </a:moveTo>
                    <a:cubicBezTo>
                      <a:pt x="113" y="1290"/>
                      <a:pt x="133" y="1311"/>
                      <a:pt x="142" y="1318"/>
                    </a:cubicBezTo>
                    <a:cubicBezTo>
                      <a:pt x="140" y="1323"/>
                      <a:pt x="139" y="1328"/>
                      <a:pt x="137" y="1334"/>
                    </a:cubicBezTo>
                    <a:cubicBezTo>
                      <a:pt x="121" y="1321"/>
                      <a:pt x="91" y="1294"/>
                      <a:pt x="74" y="1279"/>
                    </a:cubicBezTo>
                    <a:cubicBezTo>
                      <a:pt x="92" y="1268"/>
                      <a:pt x="172" y="1221"/>
                      <a:pt x="231" y="1187"/>
                    </a:cubicBezTo>
                    <a:cubicBezTo>
                      <a:pt x="232" y="1193"/>
                      <a:pt x="233" y="1199"/>
                      <a:pt x="235" y="1205"/>
                    </a:cubicBezTo>
                    <a:cubicBezTo>
                      <a:pt x="184" y="1233"/>
                      <a:pt x="120" y="1269"/>
                      <a:pt x="102" y="1279"/>
                    </a:cubicBezTo>
                    <a:moveTo>
                      <a:pt x="235" y="987"/>
                    </a:moveTo>
                    <a:cubicBezTo>
                      <a:pt x="229" y="993"/>
                      <a:pt x="225" y="1000"/>
                      <a:pt x="220" y="1006"/>
                    </a:cubicBezTo>
                    <a:cubicBezTo>
                      <a:pt x="191" y="994"/>
                      <a:pt x="181" y="958"/>
                      <a:pt x="200" y="932"/>
                    </a:cubicBezTo>
                    <a:cubicBezTo>
                      <a:pt x="207" y="938"/>
                      <a:pt x="215" y="943"/>
                      <a:pt x="223" y="947"/>
                    </a:cubicBezTo>
                    <a:cubicBezTo>
                      <a:pt x="216" y="961"/>
                      <a:pt x="220" y="976"/>
                      <a:pt x="235" y="987"/>
                    </a:cubicBezTo>
                    <a:moveTo>
                      <a:pt x="158" y="725"/>
                    </a:moveTo>
                    <a:cubicBezTo>
                      <a:pt x="155" y="713"/>
                      <a:pt x="145" y="703"/>
                      <a:pt x="134" y="709"/>
                    </a:cubicBezTo>
                    <a:cubicBezTo>
                      <a:pt x="124" y="715"/>
                      <a:pt x="123" y="729"/>
                      <a:pt x="131" y="736"/>
                    </a:cubicBezTo>
                    <a:cubicBezTo>
                      <a:pt x="137" y="741"/>
                      <a:pt x="149" y="737"/>
                      <a:pt x="146" y="727"/>
                    </a:cubicBezTo>
                    <a:cubicBezTo>
                      <a:pt x="145" y="725"/>
                      <a:pt x="142" y="724"/>
                      <a:pt x="141" y="726"/>
                    </a:cubicBezTo>
                    <a:cubicBezTo>
                      <a:pt x="142" y="731"/>
                      <a:pt x="137" y="734"/>
                      <a:pt x="134" y="731"/>
                    </a:cubicBezTo>
                    <a:cubicBezTo>
                      <a:pt x="131" y="727"/>
                      <a:pt x="129" y="718"/>
                      <a:pt x="134" y="716"/>
                    </a:cubicBezTo>
                    <a:cubicBezTo>
                      <a:pt x="141" y="712"/>
                      <a:pt x="148" y="716"/>
                      <a:pt x="151" y="724"/>
                    </a:cubicBezTo>
                    <a:cubicBezTo>
                      <a:pt x="156" y="735"/>
                      <a:pt x="148" y="749"/>
                      <a:pt x="139" y="751"/>
                    </a:cubicBezTo>
                    <a:cubicBezTo>
                      <a:pt x="139" y="751"/>
                      <a:pt x="138" y="751"/>
                      <a:pt x="137" y="751"/>
                    </a:cubicBezTo>
                    <a:cubicBezTo>
                      <a:pt x="132" y="750"/>
                      <a:pt x="127" y="749"/>
                      <a:pt x="122" y="749"/>
                    </a:cubicBezTo>
                    <a:cubicBezTo>
                      <a:pt x="112" y="745"/>
                      <a:pt x="110" y="733"/>
                      <a:pt x="111" y="721"/>
                    </a:cubicBezTo>
                    <a:cubicBezTo>
                      <a:pt x="112" y="712"/>
                      <a:pt x="118" y="700"/>
                      <a:pt x="128" y="696"/>
                    </a:cubicBezTo>
                    <a:cubicBezTo>
                      <a:pt x="137" y="699"/>
                      <a:pt x="149" y="702"/>
                      <a:pt x="160" y="706"/>
                    </a:cubicBezTo>
                    <a:cubicBezTo>
                      <a:pt x="160" y="722"/>
                      <a:pt x="160" y="738"/>
                      <a:pt x="162" y="753"/>
                    </a:cubicBezTo>
                    <a:cubicBezTo>
                      <a:pt x="161" y="756"/>
                      <a:pt x="159" y="759"/>
                      <a:pt x="156" y="761"/>
                    </a:cubicBezTo>
                    <a:cubicBezTo>
                      <a:pt x="152" y="758"/>
                      <a:pt x="149" y="756"/>
                      <a:pt x="145" y="754"/>
                    </a:cubicBezTo>
                    <a:cubicBezTo>
                      <a:pt x="155" y="750"/>
                      <a:pt x="160" y="735"/>
                      <a:pt x="158" y="725"/>
                    </a:cubicBezTo>
                    <a:moveTo>
                      <a:pt x="150" y="566"/>
                    </a:moveTo>
                    <a:cubicBezTo>
                      <a:pt x="176" y="574"/>
                      <a:pt x="214" y="587"/>
                      <a:pt x="243" y="593"/>
                    </a:cubicBezTo>
                    <a:cubicBezTo>
                      <a:pt x="236" y="622"/>
                      <a:pt x="228" y="652"/>
                      <a:pt x="221" y="679"/>
                    </a:cubicBezTo>
                    <a:cubicBezTo>
                      <a:pt x="214" y="678"/>
                      <a:pt x="201" y="675"/>
                      <a:pt x="187" y="673"/>
                    </a:cubicBezTo>
                    <a:cubicBezTo>
                      <a:pt x="181" y="661"/>
                      <a:pt x="175" y="647"/>
                      <a:pt x="170" y="633"/>
                    </a:cubicBezTo>
                    <a:cubicBezTo>
                      <a:pt x="167" y="645"/>
                      <a:pt x="165" y="656"/>
                      <a:pt x="163" y="668"/>
                    </a:cubicBezTo>
                    <a:cubicBezTo>
                      <a:pt x="146" y="664"/>
                      <a:pt x="131" y="661"/>
                      <a:pt x="127" y="660"/>
                    </a:cubicBezTo>
                    <a:cubicBezTo>
                      <a:pt x="133" y="644"/>
                      <a:pt x="164" y="623"/>
                      <a:pt x="183" y="615"/>
                    </a:cubicBezTo>
                    <a:cubicBezTo>
                      <a:pt x="172" y="604"/>
                      <a:pt x="150" y="584"/>
                      <a:pt x="150" y="566"/>
                    </a:cubicBezTo>
                    <a:moveTo>
                      <a:pt x="164" y="507"/>
                    </a:moveTo>
                    <a:cubicBezTo>
                      <a:pt x="173" y="504"/>
                      <a:pt x="173" y="504"/>
                      <a:pt x="173" y="504"/>
                    </a:cubicBezTo>
                    <a:cubicBezTo>
                      <a:pt x="199" y="546"/>
                      <a:pt x="199" y="546"/>
                      <a:pt x="199" y="546"/>
                    </a:cubicBezTo>
                    <a:cubicBezTo>
                      <a:pt x="197" y="547"/>
                      <a:pt x="195" y="547"/>
                      <a:pt x="193" y="548"/>
                    </a:cubicBezTo>
                    <a:cubicBezTo>
                      <a:pt x="164" y="507"/>
                      <a:pt x="164" y="507"/>
                      <a:pt x="164" y="507"/>
                    </a:cubicBezTo>
                    <a:moveTo>
                      <a:pt x="191" y="549"/>
                    </a:moveTo>
                    <a:cubicBezTo>
                      <a:pt x="188" y="550"/>
                      <a:pt x="187" y="550"/>
                      <a:pt x="185" y="551"/>
                    </a:cubicBezTo>
                    <a:cubicBezTo>
                      <a:pt x="176" y="539"/>
                      <a:pt x="161" y="521"/>
                      <a:pt x="153" y="510"/>
                    </a:cubicBezTo>
                    <a:cubicBezTo>
                      <a:pt x="162" y="507"/>
                      <a:pt x="162" y="507"/>
                      <a:pt x="162" y="507"/>
                    </a:cubicBezTo>
                    <a:cubicBezTo>
                      <a:pt x="191" y="549"/>
                      <a:pt x="191" y="549"/>
                      <a:pt x="191" y="549"/>
                    </a:cubicBezTo>
                    <a:moveTo>
                      <a:pt x="175" y="503"/>
                    </a:moveTo>
                    <a:cubicBezTo>
                      <a:pt x="182" y="501"/>
                      <a:pt x="182" y="501"/>
                      <a:pt x="182" y="501"/>
                    </a:cubicBezTo>
                    <a:cubicBezTo>
                      <a:pt x="208" y="543"/>
                      <a:pt x="208" y="543"/>
                      <a:pt x="208" y="543"/>
                    </a:cubicBezTo>
                    <a:cubicBezTo>
                      <a:pt x="205" y="543"/>
                      <a:pt x="203" y="544"/>
                      <a:pt x="201" y="545"/>
                    </a:cubicBezTo>
                    <a:cubicBezTo>
                      <a:pt x="175" y="503"/>
                      <a:pt x="175" y="503"/>
                      <a:pt x="175" y="503"/>
                    </a:cubicBezTo>
                    <a:moveTo>
                      <a:pt x="184" y="500"/>
                    </a:moveTo>
                    <a:cubicBezTo>
                      <a:pt x="192" y="498"/>
                      <a:pt x="192" y="498"/>
                      <a:pt x="192" y="498"/>
                    </a:cubicBezTo>
                    <a:cubicBezTo>
                      <a:pt x="216" y="540"/>
                      <a:pt x="216" y="540"/>
                      <a:pt x="216" y="540"/>
                    </a:cubicBezTo>
                    <a:cubicBezTo>
                      <a:pt x="210" y="542"/>
                      <a:pt x="210" y="542"/>
                      <a:pt x="210" y="542"/>
                    </a:cubicBezTo>
                    <a:cubicBezTo>
                      <a:pt x="184" y="500"/>
                      <a:pt x="184" y="500"/>
                      <a:pt x="184" y="500"/>
                    </a:cubicBezTo>
                    <a:moveTo>
                      <a:pt x="194" y="497"/>
                    </a:moveTo>
                    <a:cubicBezTo>
                      <a:pt x="202" y="494"/>
                      <a:pt x="202" y="494"/>
                      <a:pt x="202" y="494"/>
                    </a:cubicBezTo>
                    <a:cubicBezTo>
                      <a:pt x="224" y="537"/>
                      <a:pt x="224" y="537"/>
                      <a:pt x="224" y="537"/>
                    </a:cubicBezTo>
                    <a:cubicBezTo>
                      <a:pt x="218" y="539"/>
                      <a:pt x="218" y="539"/>
                      <a:pt x="218" y="539"/>
                    </a:cubicBezTo>
                    <a:cubicBezTo>
                      <a:pt x="194" y="497"/>
                      <a:pt x="194" y="497"/>
                      <a:pt x="194" y="497"/>
                    </a:cubicBezTo>
                    <a:moveTo>
                      <a:pt x="204" y="494"/>
                    </a:moveTo>
                    <a:cubicBezTo>
                      <a:pt x="210" y="492"/>
                      <a:pt x="210" y="492"/>
                      <a:pt x="210" y="492"/>
                    </a:cubicBezTo>
                    <a:cubicBezTo>
                      <a:pt x="231" y="534"/>
                      <a:pt x="231" y="534"/>
                      <a:pt x="231" y="534"/>
                    </a:cubicBezTo>
                    <a:cubicBezTo>
                      <a:pt x="226" y="536"/>
                      <a:pt x="226" y="536"/>
                      <a:pt x="226" y="536"/>
                    </a:cubicBezTo>
                    <a:cubicBezTo>
                      <a:pt x="204" y="494"/>
                      <a:pt x="204" y="494"/>
                      <a:pt x="204" y="494"/>
                    </a:cubicBezTo>
                    <a:moveTo>
                      <a:pt x="212" y="491"/>
                    </a:moveTo>
                    <a:cubicBezTo>
                      <a:pt x="219" y="489"/>
                      <a:pt x="219" y="489"/>
                      <a:pt x="219" y="489"/>
                    </a:cubicBezTo>
                    <a:cubicBezTo>
                      <a:pt x="239" y="531"/>
                      <a:pt x="239" y="531"/>
                      <a:pt x="239" y="531"/>
                    </a:cubicBezTo>
                    <a:cubicBezTo>
                      <a:pt x="233" y="533"/>
                      <a:pt x="233" y="533"/>
                      <a:pt x="233" y="533"/>
                    </a:cubicBezTo>
                    <a:cubicBezTo>
                      <a:pt x="212" y="491"/>
                      <a:pt x="212" y="491"/>
                      <a:pt x="212" y="491"/>
                    </a:cubicBezTo>
                    <a:moveTo>
                      <a:pt x="221" y="488"/>
                    </a:moveTo>
                    <a:cubicBezTo>
                      <a:pt x="228" y="486"/>
                      <a:pt x="228" y="486"/>
                      <a:pt x="228" y="486"/>
                    </a:cubicBezTo>
                    <a:cubicBezTo>
                      <a:pt x="247" y="528"/>
                      <a:pt x="247" y="528"/>
                      <a:pt x="247" y="528"/>
                    </a:cubicBezTo>
                    <a:cubicBezTo>
                      <a:pt x="245" y="529"/>
                      <a:pt x="243" y="530"/>
                      <a:pt x="241" y="530"/>
                    </a:cubicBezTo>
                    <a:cubicBezTo>
                      <a:pt x="221" y="488"/>
                      <a:pt x="221" y="488"/>
                      <a:pt x="221" y="488"/>
                    </a:cubicBezTo>
                    <a:moveTo>
                      <a:pt x="230" y="485"/>
                    </a:moveTo>
                    <a:cubicBezTo>
                      <a:pt x="232" y="485"/>
                      <a:pt x="235" y="484"/>
                      <a:pt x="237" y="483"/>
                    </a:cubicBezTo>
                    <a:cubicBezTo>
                      <a:pt x="255" y="525"/>
                      <a:pt x="255" y="525"/>
                      <a:pt x="255" y="525"/>
                    </a:cubicBezTo>
                    <a:cubicBezTo>
                      <a:pt x="253" y="526"/>
                      <a:pt x="251" y="527"/>
                      <a:pt x="249" y="527"/>
                    </a:cubicBezTo>
                    <a:cubicBezTo>
                      <a:pt x="230" y="485"/>
                      <a:pt x="230" y="485"/>
                      <a:pt x="230" y="485"/>
                    </a:cubicBezTo>
                    <a:moveTo>
                      <a:pt x="267" y="491"/>
                    </a:moveTo>
                    <a:cubicBezTo>
                      <a:pt x="267" y="494"/>
                      <a:pt x="266" y="497"/>
                      <a:pt x="265" y="501"/>
                    </a:cubicBezTo>
                    <a:cubicBezTo>
                      <a:pt x="257" y="477"/>
                      <a:pt x="257" y="477"/>
                      <a:pt x="257" y="477"/>
                    </a:cubicBezTo>
                    <a:cubicBezTo>
                      <a:pt x="259" y="477"/>
                      <a:pt x="260" y="476"/>
                      <a:pt x="262" y="476"/>
                    </a:cubicBezTo>
                    <a:cubicBezTo>
                      <a:pt x="267" y="491"/>
                      <a:pt x="267" y="491"/>
                      <a:pt x="267" y="491"/>
                    </a:cubicBezTo>
                    <a:moveTo>
                      <a:pt x="264" y="475"/>
                    </a:moveTo>
                    <a:cubicBezTo>
                      <a:pt x="267" y="474"/>
                      <a:pt x="270" y="473"/>
                      <a:pt x="272" y="473"/>
                    </a:cubicBezTo>
                    <a:cubicBezTo>
                      <a:pt x="270" y="477"/>
                      <a:pt x="269" y="482"/>
                      <a:pt x="268" y="487"/>
                    </a:cubicBezTo>
                    <a:cubicBezTo>
                      <a:pt x="264" y="475"/>
                      <a:pt x="264" y="475"/>
                      <a:pt x="264" y="475"/>
                    </a:cubicBezTo>
                    <a:moveTo>
                      <a:pt x="264" y="505"/>
                    </a:moveTo>
                    <a:cubicBezTo>
                      <a:pt x="263" y="508"/>
                      <a:pt x="263" y="511"/>
                      <a:pt x="262" y="515"/>
                    </a:cubicBezTo>
                    <a:cubicBezTo>
                      <a:pt x="248" y="480"/>
                      <a:pt x="248" y="480"/>
                      <a:pt x="248" y="480"/>
                    </a:cubicBezTo>
                    <a:cubicBezTo>
                      <a:pt x="251" y="479"/>
                      <a:pt x="253" y="478"/>
                      <a:pt x="255" y="478"/>
                    </a:cubicBezTo>
                    <a:cubicBezTo>
                      <a:pt x="264" y="505"/>
                      <a:pt x="264" y="505"/>
                      <a:pt x="264" y="505"/>
                    </a:cubicBezTo>
                    <a:moveTo>
                      <a:pt x="261" y="519"/>
                    </a:moveTo>
                    <a:cubicBezTo>
                      <a:pt x="260" y="523"/>
                      <a:pt x="260" y="523"/>
                      <a:pt x="260" y="523"/>
                    </a:cubicBezTo>
                    <a:cubicBezTo>
                      <a:pt x="257" y="524"/>
                      <a:pt x="257" y="524"/>
                      <a:pt x="257" y="524"/>
                    </a:cubicBezTo>
                    <a:cubicBezTo>
                      <a:pt x="239" y="483"/>
                      <a:pt x="239" y="483"/>
                      <a:pt x="239" y="483"/>
                    </a:cubicBezTo>
                    <a:cubicBezTo>
                      <a:pt x="242" y="482"/>
                      <a:pt x="244" y="481"/>
                      <a:pt x="246" y="480"/>
                    </a:cubicBezTo>
                    <a:cubicBezTo>
                      <a:pt x="261" y="519"/>
                      <a:pt x="261" y="519"/>
                      <a:pt x="261" y="519"/>
                    </a:cubicBezTo>
                    <a:moveTo>
                      <a:pt x="279" y="464"/>
                    </a:moveTo>
                    <a:cubicBezTo>
                      <a:pt x="259" y="469"/>
                      <a:pt x="168" y="500"/>
                      <a:pt x="149" y="505"/>
                    </a:cubicBezTo>
                    <a:cubicBezTo>
                      <a:pt x="163" y="468"/>
                      <a:pt x="180" y="430"/>
                      <a:pt x="197" y="393"/>
                    </a:cubicBezTo>
                    <a:cubicBezTo>
                      <a:pt x="215" y="402"/>
                      <a:pt x="215" y="402"/>
                      <a:pt x="215" y="402"/>
                    </a:cubicBezTo>
                    <a:cubicBezTo>
                      <a:pt x="229" y="370"/>
                      <a:pt x="229" y="370"/>
                      <a:pt x="229" y="370"/>
                    </a:cubicBezTo>
                    <a:cubicBezTo>
                      <a:pt x="209" y="364"/>
                      <a:pt x="209" y="364"/>
                      <a:pt x="209" y="364"/>
                    </a:cubicBezTo>
                    <a:cubicBezTo>
                      <a:pt x="212" y="358"/>
                      <a:pt x="214" y="353"/>
                      <a:pt x="217" y="347"/>
                    </a:cubicBezTo>
                    <a:cubicBezTo>
                      <a:pt x="224" y="349"/>
                      <a:pt x="240" y="349"/>
                      <a:pt x="251" y="344"/>
                    </a:cubicBezTo>
                    <a:cubicBezTo>
                      <a:pt x="246" y="359"/>
                      <a:pt x="216" y="432"/>
                      <a:pt x="208" y="455"/>
                    </a:cubicBezTo>
                    <a:cubicBezTo>
                      <a:pt x="236" y="448"/>
                      <a:pt x="270" y="437"/>
                      <a:pt x="291" y="430"/>
                    </a:cubicBezTo>
                    <a:cubicBezTo>
                      <a:pt x="295" y="436"/>
                      <a:pt x="300" y="442"/>
                      <a:pt x="305" y="445"/>
                    </a:cubicBezTo>
                    <a:cubicBezTo>
                      <a:pt x="291" y="511"/>
                      <a:pt x="252" y="674"/>
                      <a:pt x="237" y="743"/>
                    </a:cubicBezTo>
                    <a:cubicBezTo>
                      <a:pt x="231" y="737"/>
                      <a:pt x="226" y="731"/>
                      <a:pt x="220" y="724"/>
                    </a:cubicBezTo>
                    <a:cubicBezTo>
                      <a:pt x="235" y="654"/>
                      <a:pt x="265" y="528"/>
                      <a:pt x="279" y="464"/>
                    </a:cubicBezTo>
                    <a:moveTo>
                      <a:pt x="285" y="345"/>
                    </a:moveTo>
                    <a:cubicBezTo>
                      <a:pt x="283" y="349"/>
                      <a:pt x="283" y="349"/>
                      <a:pt x="283" y="349"/>
                    </a:cubicBezTo>
                    <a:cubicBezTo>
                      <a:pt x="271" y="335"/>
                      <a:pt x="271" y="335"/>
                      <a:pt x="271" y="335"/>
                    </a:cubicBezTo>
                    <a:cubicBezTo>
                      <a:pt x="272" y="334"/>
                      <a:pt x="273" y="333"/>
                      <a:pt x="274" y="332"/>
                    </a:cubicBezTo>
                    <a:cubicBezTo>
                      <a:pt x="285" y="345"/>
                      <a:pt x="285" y="345"/>
                      <a:pt x="285" y="345"/>
                    </a:cubicBezTo>
                    <a:moveTo>
                      <a:pt x="275" y="331"/>
                    </a:moveTo>
                    <a:cubicBezTo>
                      <a:pt x="276" y="330"/>
                      <a:pt x="277" y="329"/>
                      <a:pt x="278" y="328"/>
                    </a:cubicBezTo>
                    <a:cubicBezTo>
                      <a:pt x="280" y="331"/>
                      <a:pt x="285" y="336"/>
                      <a:pt x="288" y="337"/>
                    </a:cubicBezTo>
                    <a:cubicBezTo>
                      <a:pt x="287" y="339"/>
                      <a:pt x="286" y="341"/>
                      <a:pt x="286" y="343"/>
                    </a:cubicBezTo>
                    <a:cubicBezTo>
                      <a:pt x="275" y="331"/>
                      <a:pt x="275" y="331"/>
                      <a:pt x="275" y="331"/>
                    </a:cubicBezTo>
                    <a:moveTo>
                      <a:pt x="282" y="351"/>
                    </a:moveTo>
                    <a:cubicBezTo>
                      <a:pt x="280" y="356"/>
                      <a:pt x="280" y="356"/>
                      <a:pt x="280" y="356"/>
                    </a:cubicBezTo>
                    <a:cubicBezTo>
                      <a:pt x="265" y="339"/>
                      <a:pt x="265" y="339"/>
                      <a:pt x="265" y="339"/>
                    </a:cubicBezTo>
                    <a:cubicBezTo>
                      <a:pt x="266" y="338"/>
                      <a:pt x="268" y="337"/>
                      <a:pt x="269" y="336"/>
                    </a:cubicBezTo>
                    <a:cubicBezTo>
                      <a:pt x="282" y="351"/>
                      <a:pt x="282" y="351"/>
                      <a:pt x="282" y="351"/>
                    </a:cubicBezTo>
                    <a:moveTo>
                      <a:pt x="280" y="358"/>
                    </a:moveTo>
                    <a:cubicBezTo>
                      <a:pt x="278" y="363"/>
                      <a:pt x="278" y="363"/>
                      <a:pt x="278" y="363"/>
                    </a:cubicBezTo>
                    <a:cubicBezTo>
                      <a:pt x="259" y="342"/>
                      <a:pt x="259" y="342"/>
                      <a:pt x="259" y="342"/>
                    </a:cubicBezTo>
                    <a:cubicBezTo>
                      <a:pt x="260" y="341"/>
                      <a:pt x="262" y="341"/>
                      <a:pt x="263" y="340"/>
                    </a:cubicBezTo>
                    <a:cubicBezTo>
                      <a:pt x="280" y="358"/>
                      <a:pt x="280" y="358"/>
                      <a:pt x="280" y="358"/>
                    </a:cubicBezTo>
                    <a:moveTo>
                      <a:pt x="277" y="366"/>
                    </a:moveTo>
                    <a:cubicBezTo>
                      <a:pt x="275" y="371"/>
                      <a:pt x="275" y="371"/>
                      <a:pt x="275" y="371"/>
                    </a:cubicBezTo>
                    <a:cubicBezTo>
                      <a:pt x="256" y="349"/>
                      <a:pt x="256" y="349"/>
                      <a:pt x="256" y="349"/>
                    </a:cubicBezTo>
                    <a:cubicBezTo>
                      <a:pt x="256" y="347"/>
                      <a:pt x="257" y="345"/>
                      <a:pt x="257" y="343"/>
                    </a:cubicBezTo>
                    <a:cubicBezTo>
                      <a:pt x="277" y="366"/>
                      <a:pt x="277" y="366"/>
                      <a:pt x="277" y="366"/>
                    </a:cubicBezTo>
                    <a:moveTo>
                      <a:pt x="274" y="373"/>
                    </a:moveTo>
                    <a:cubicBezTo>
                      <a:pt x="272" y="378"/>
                      <a:pt x="272" y="378"/>
                      <a:pt x="272" y="378"/>
                    </a:cubicBezTo>
                    <a:cubicBezTo>
                      <a:pt x="253" y="356"/>
                      <a:pt x="253" y="356"/>
                      <a:pt x="253" y="356"/>
                    </a:cubicBezTo>
                    <a:cubicBezTo>
                      <a:pt x="254" y="354"/>
                      <a:pt x="254" y="352"/>
                      <a:pt x="255" y="351"/>
                    </a:cubicBezTo>
                    <a:cubicBezTo>
                      <a:pt x="274" y="373"/>
                      <a:pt x="274" y="373"/>
                      <a:pt x="274" y="373"/>
                    </a:cubicBezTo>
                    <a:moveTo>
                      <a:pt x="272" y="380"/>
                    </a:moveTo>
                    <a:cubicBezTo>
                      <a:pt x="269" y="386"/>
                      <a:pt x="269" y="386"/>
                      <a:pt x="269" y="386"/>
                    </a:cubicBezTo>
                    <a:cubicBezTo>
                      <a:pt x="250" y="364"/>
                      <a:pt x="250" y="364"/>
                      <a:pt x="250" y="364"/>
                    </a:cubicBezTo>
                    <a:cubicBezTo>
                      <a:pt x="251" y="362"/>
                      <a:pt x="251" y="360"/>
                      <a:pt x="252" y="358"/>
                    </a:cubicBezTo>
                    <a:cubicBezTo>
                      <a:pt x="272" y="380"/>
                      <a:pt x="272" y="380"/>
                      <a:pt x="272" y="380"/>
                    </a:cubicBezTo>
                    <a:moveTo>
                      <a:pt x="223" y="434"/>
                    </a:moveTo>
                    <a:cubicBezTo>
                      <a:pt x="225" y="428"/>
                      <a:pt x="225" y="428"/>
                      <a:pt x="225" y="428"/>
                    </a:cubicBezTo>
                    <a:cubicBezTo>
                      <a:pt x="236" y="441"/>
                      <a:pt x="236" y="441"/>
                      <a:pt x="236" y="441"/>
                    </a:cubicBezTo>
                    <a:cubicBezTo>
                      <a:pt x="234" y="442"/>
                      <a:pt x="233" y="442"/>
                      <a:pt x="231" y="443"/>
                    </a:cubicBezTo>
                    <a:cubicBezTo>
                      <a:pt x="223" y="434"/>
                      <a:pt x="223" y="434"/>
                      <a:pt x="223" y="434"/>
                    </a:cubicBezTo>
                    <a:moveTo>
                      <a:pt x="229" y="443"/>
                    </a:moveTo>
                    <a:cubicBezTo>
                      <a:pt x="225" y="444"/>
                      <a:pt x="221" y="445"/>
                      <a:pt x="218" y="446"/>
                    </a:cubicBezTo>
                    <a:cubicBezTo>
                      <a:pt x="219" y="443"/>
                      <a:pt x="220" y="440"/>
                      <a:pt x="222" y="436"/>
                    </a:cubicBezTo>
                    <a:cubicBezTo>
                      <a:pt x="229" y="443"/>
                      <a:pt x="229" y="443"/>
                      <a:pt x="229" y="443"/>
                    </a:cubicBezTo>
                    <a:moveTo>
                      <a:pt x="226" y="426"/>
                    </a:moveTo>
                    <a:cubicBezTo>
                      <a:pt x="228" y="421"/>
                      <a:pt x="228" y="421"/>
                      <a:pt x="228" y="421"/>
                    </a:cubicBezTo>
                    <a:cubicBezTo>
                      <a:pt x="244" y="439"/>
                      <a:pt x="244" y="439"/>
                      <a:pt x="244" y="439"/>
                    </a:cubicBezTo>
                    <a:cubicBezTo>
                      <a:pt x="242" y="440"/>
                      <a:pt x="240" y="440"/>
                      <a:pt x="238" y="441"/>
                    </a:cubicBezTo>
                    <a:cubicBezTo>
                      <a:pt x="226" y="426"/>
                      <a:pt x="226" y="426"/>
                      <a:pt x="226" y="426"/>
                    </a:cubicBezTo>
                    <a:moveTo>
                      <a:pt x="229" y="419"/>
                    </a:moveTo>
                    <a:cubicBezTo>
                      <a:pt x="231" y="413"/>
                      <a:pt x="231" y="413"/>
                      <a:pt x="231" y="413"/>
                    </a:cubicBezTo>
                    <a:cubicBezTo>
                      <a:pt x="251" y="436"/>
                      <a:pt x="251" y="436"/>
                      <a:pt x="251" y="436"/>
                    </a:cubicBezTo>
                    <a:cubicBezTo>
                      <a:pt x="251" y="437"/>
                      <a:pt x="251" y="437"/>
                      <a:pt x="251" y="437"/>
                    </a:cubicBezTo>
                    <a:cubicBezTo>
                      <a:pt x="249" y="438"/>
                      <a:pt x="247" y="438"/>
                      <a:pt x="246" y="439"/>
                    </a:cubicBezTo>
                    <a:cubicBezTo>
                      <a:pt x="229" y="419"/>
                      <a:pt x="229" y="419"/>
                      <a:pt x="229" y="419"/>
                    </a:cubicBezTo>
                    <a:moveTo>
                      <a:pt x="232" y="411"/>
                    </a:moveTo>
                    <a:cubicBezTo>
                      <a:pt x="234" y="405"/>
                      <a:pt x="234" y="405"/>
                      <a:pt x="234" y="405"/>
                    </a:cubicBezTo>
                    <a:cubicBezTo>
                      <a:pt x="254" y="428"/>
                      <a:pt x="254" y="428"/>
                      <a:pt x="254" y="428"/>
                    </a:cubicBezTo>
                    <a:cubicBezTo>
                      <a:pt x="252" y="434"/>
                      <a:pt x="252" y="434"/>
                      <a:pt x="252" y="434"/>
                    </a:cubicBezTo>
                    <a:cubicBezTo>
                      <a:pt x="232" y="411"/>
                      <a:pt x="232" y="411"/>
                      <a:pt x="232" y="411"/>
                    </a:cubicBezTo>
                    <a:moveTo>
                      <a:pt x="235" y="403"/>
                    </a:moveTo>
                    <a:cubicBezTo>
                      <a:pt x="237" y="397"/>
                      <a:pt x="237" y="397"/>
                      <a:pt x="237" y="397"/>
                    </a:cubicBezTo>
                    <a:cubicBezTo>
                      <a:pt x="257" y="420"/>
                      <a:pt x="257" y="420"/>
                      <a:pt x="257" y="420"/>
                    </a:cubicBezTo>
                    <a:cubicBezTo>
                      <a:pt x="255" y="426"/>
                      <a:pt x="255" y="426"/>
                      <a:pt x="255" y="426"/>
                    </a:cubicBezTo>
                    <a:cubicBezTo>
                      <a:pt x="235" y="403"/>
                      <a:pt x="235" y="403"/>
                      <a:pt x="235" y="403"/>
                    </a:cubicBezTo>
                    <a:moveTo>
                      <a:pt x="238" y="395"/>
                    </a:moveTo>
                    <a:cubicBezTo>
                      <a:pt x="240" y="390"/>
                      <a:pt x="240" y="390"/>
                      <a:pt x="240" y="390"/>
                    </a:cubicBezTo>
                    <a:cubicBezTo>
                      <a:pt x="260" y="413"/>
                      <a:pt x="260" y="413"/>
                      <a:pt x="260" y="413"/>
                    </a:cubicBezTo>
                    <a:cubicBezTo>
                      <a:pt x="258" y="418"/>
                      <a:pt x="258" y="418"/>
                      <a:pt x="258" y="418"/>
                    </a:cubicBezTo>
                    <a:cubicBezTo>
                      <a:pt x="238" y="395"/>
                      <a:pt x="238" y="395"/>
                      <a:pt x="238" y="395"/>
                    </a:cubicBezTo>
                    <a:moveTo>
                      <a:pt x="241" y="388"/>
                    </a:moveTo>
                    <a:cubicBezTo>
                      <a:pt x="243" y="382"/>
                      <a:pt x="243" y="382"/>
                      <a:pt x="243" y="382"/>
                    </a:cubicBezTo>
                    <a:cubicBezTo>
                      <a:pt x="263" y="405"/>
                      <a:pt x="263" y="405"/>
                      <a:pt x="263" y="405"/>
                    </a:cubicBezTo>
                    <a:cubicBezTo>
                      <a:pt x="260" y="411"/>
                      <a:pt x="260" y="411"/>
                      <a:pt x="260" y="411"/>
                    </a:cubicBezTo>
                    <a:cubicBezTo>
                      <a:pt x="241" y="388"/>
                      <a:pt x="241" y="388"/>
                      <a:pt x="241" y="388"/>
                    </a:cubicBezTo>
                    <a:moveTo>
                      <a:pt x="244" y="380"/>
                    </a:moveTo>
                    <a:cubicBezTo>
                      <a:pt x="246" y="374"/>
                      <a:pt x="246" y="374"/>
                      <a:pt x="246" y="374"/>
                    </a:cubicBezTo>
                    <a:cubicBezTo>
                      <a:pt x="266" y="396"/>
                      <a:pt x="266" y="396"/>
                      <a:pt x="266" y="396"/>
                    </a:cubicBezTo>
                    <a:cubicBezTo>
                      <a:pt x="263" y="403"/>
                      <a:pt x="263" y="403"/>
                      <a:pt x="263" y="403"/>
                    </a:cubicBezTo>
                    <a:cubicBezTo>
                      <a:pt x="244" y="380"/>
                      <a:pt x="244" y="380"/>
                      <a:pt x="244" y="380"/>
                    </a:cubicBezTo>
                    <a:moveTo>
                      <a:pt x="247" y="372"/>
                    </a:moveTo>
                    <a:cubicBezTo>
                      <a:pt x="249" y="366"/>
                      <a:pt x="249" y="366"/>
                      <a:pt x="249" y="366"/>
                    </a:cubicBezTo>
                    <a:cubicBezTo>
                      <a:pt x="269" y="388"/>
                      <a:pt x="269" y="388"/>
                      <a:pt x="269" y="388"/>
                    </a:cubicBezTo>
                    <a:cubicBezTo>
                      <a:pt x="266" y="394"/>
                      <a:pt x="266" y="394"/>
                      <a:pt x="266" y="394"/>
                    </a:cubicBezTo>
                    <a:cubicBezTo>
                      <a:pt x="247" y="372"/>
                      <a:pt x="247" y="372"/>
                      <a:pt x="247" y="372"/>
                    </a:cubicBezTo>
                    <a:moveTo>
                      <a:pt x="382" y="453"/>
                    </a:moveTo>
                    <a:cubicBezTo>
                      <a:pt x="376" y="449"/>
                      <a:pt x="370" y="443"/>
                      <a:pt x="366" y="437"/>
                    </a:cubicBezTo>
                    <a:cubicBezTo>
                      <a:pt x="375" y="431"/>
                      <a:pt x="385" y="422"/>
                      <a:pt x="392" y="411"/>
                    </a:cubicBezTo>
                    <a:cubicBezTo>
                      <a:pt x="395" y="423"/>
                      <a:pt x="395" y="435"/>
                      <a:pt x="392" y="446"/>
                    </a:cubicBezTo>
                    <a:cubicBezTo>
                      <a:pt x="388" y="448"/>
                      <a:pt x="385" y="451"/>
                      <a:pt x="382" y="453"/>
                    </a:cubicBezTo>
                    <a:moveTo>
                      <a:pt x="390" y="455"/>
                    </a:moveTo>
                    <a:cubicBezTo>
                      <a:pt x="384" y="473"/>
                      <a:pt x="373" y="489"/>
                      <a:pt x="363" y="501"/>
                    </a:cubicBezTo>
                    <a:cubicBezTo>
                      <a:pt x="351" y="517"/>
                      <a:pt x="336" y="532"/>
                      <a:pt x="321" y="547"/>
                    </a:cubicBezTo>
                    <a:cubicBezTo>
                      <a:pt x="339" y="498"/>
                      <a:pt x="356" y="480"/>
                      <a:pt x="390" y="455"/>
                    </a:cubicBezTo>
                    <a:moveTo>
                      <a:pt x="377" y="456"/>
                    </a:moveTo>
                    <a:cubicBezTo>
                      <a:pt x="372" y="460"/>
                      <a:pt x="367" y="464"/>
                      <a:pt x="363" y="468"/>
                    </a:cubicBezTo>
                    <a:cubicBezTo>
                      <a:pt x="354" y="460"/>
                      <a:pt x="348" y="453"/>
                      <a:pt x="345" y="447"/>
                    </a:cubicBezTo>
                    <a:cubicBezTo>
                      <a:pt x="351" y="445"/>
                      <a:pt x="356" y="443"/>
                      <a:pt x="361" y="440"/>
                    </a:cubicBezTo>
                    <a:cubicBezTo>
                      <a:pt x="366" y="446"/>
                      <a:pt x="372" y="452"/>
                      <a:pt x="377" y="456"/>
                    </a:cubicBezTo>
                    <a:moveTo>
                      <a:pt x="359" y="471"/>
                    </a:moveTo>
                    <a:cubicBezTo>
                      <a:pt x="349" y="480"/>
                      <a:pt x="341" y="490"/>
                      <a:pt x="333" y="503"/>
                    </a:cubicBezTo>
                    <a:cubicBezTo>
                      <a:pt x="329" y="493"/>
                      <a:pt x="323" y="469"/>
                      <a:pt x="319" y="450"/>
                    </a:cubicBezTo>
                    <a:cubicBezTo>
                      <a:pt x="325" y="451"/>
                      <a:pt x="332" y="451"/>
                      <a:pt x="341" y="448"/>
                    </a:cubicBezTo>
                    <a:cubicBezTo>
                      <a:pt x="345" y="457"/>
                      <a:pt x="351" y="464"/>
                      <a:pt x="359" y="471"/>
                    </a:cubicBezTo>
                    <a:moveTo>
                      <a:pt x="328" y="513"/>
                    </a:moveTo>
                    <a:cubicBezTo>
                      <a:pt x="327" y="514"/>
                      <a:pt x="326" y="516"/>
                      <a:pt x="326" y="517"/>
                    </a:cubicBezTo>
                    <a:cubicBezTo>
                      <a:pt x="308" y="467"/>
                      <a:pt x="308" y="467"/>
                      <a:pt x="308" y="467"/>
                    </a:cubicBezTo>
                    <a:cubicBezTo>
                      <a:pt x="309" y="461"/>
                      <a:pt x="310" y="456"/>
                      <a:pt x="312" y="451"/>
                    </a:cubicBezTo>
                    <a:cubicBezTo>
                      <a:pt x="316" y="471"/>
                      <a:pt x="324" y="504"/>
                      <a:pt x="328" y="513"/>
                    </a:cubicBezTo>
                    <a:moveTo>
                      <a:pt x="324" y="520"/>
                    </a:moveTo>
                    <a:cubicBezTo>
                      <a:pt x="323" y="521"/>
                      <a:pt x="323" y="523"/>
                      <a:pt x="322" y="525"/>
                    </a:cubicBezTo>
                    <a:cubicBezTo>
                      <a:pt x="304" y="481"/>
                      <a:pt x="304" y="481"/>
                      <a:pt x="304" y="481"/>
                    </a:cubicBezTo>
                    <a:cubicBezTo>
                      <a:pt x="307" y="471"/>
                      <a:pt x="307" y="471"/>
                      <a:pt x="307" y="471"/>
                    </a:cubicBezTo>
                    <a:cubicBezTo>
                      <a:pt x="324" y="520"/>
                      <a:pt x="324" y="520"/>
                      <a:pt x="324" y="520"/>
                    </a:cubicBezTo>
                    <a:moveTo>
                      <a:pt x="487" y="780"/>
                    </a:moveTo>
                    <a:cubicBezTo>
                      <a:pt x="485" y="783"/>
                      <a:pt x="483" y="786"/>
                      <a:pt x="481" y="789"/>
                    </a:cubicBezTo>
                    <a:cubicBezTo>
                      <a:pt x="452" y="782"/>
                      <a:pt x="416" y="776"/>
                      <a:pt x="402" y="772"/>
                    </a:cubicBezTo>
                    <a:cubicBezTo>
                      <a:pt x="403" y="775"/>
                      <a:pt x="409" y="805"/>
                      <a:pt x="416" y="832"/>
                    </a:cubicBezTo>
                    <a:cubicBezTo>
                      <a:pt x="412" y="833"/>
                      <a:pt x="409" y="833"/>
                      <a:pt x="405" y="833"/>
                    </a:cubicBezTo>
                    <a:cubicBezTo>
                      <a:pt x="395" y="800"/>
                      <a:pt x="384" y="762"/>
                      <a:pt x="379" y="750"/>
                    </a:cubicBezTo>
                    <a:cubicBezTo>
                      <a:pt x="397" y="756"/>
                      <a:pt x="449" y="770"/>
                      <a:pt x="487" y="780"/>
                    </a:cubicBezTo>
                    <a:moveTo>
                      <a:pt x="390" y="735"/>
                    </a:moveTo>
                    <a:cubicBezTo>
                      <a:pt x="395" y="734"/>
                      <a:pt x="400" y="732"/>
                      <a:pt x="405" y="730"/>
                    </a:cubicBezTo>
                    <a:cubicBezTo>
                      <a:pt x="406" y="751"/>
                      <a:pt x="406" y="751"/>
                      <a:pt x="406" y="751"/>
                    </a:cubicBezTo>
                    <a:cubicBezTo>
                      <a:pt x="401" y="750"/>
                      <a:pt x="395" y="748"/>
                      <a:pt x="390" y="747"/>
                    </a:cubicBezTo>
                    <a:cubicBezTo>
                      <a:pt x="390" y="735"/>
                      <a:pt x="390" y="735"/>
                      <a:pt x="390" y="735"/>
                    </a:cubicBezTo>
                    <a:moveTo>
                      <a:pt x="527" y="178"/>
                    </a:moveTo>
                    <a:cubicBezTo>
                      <a:pt x="526" y="177"/>
                      <a:pt x="526" y="176"/>
                      <a:pt x="526" y="175"/>
                    </a:cubicBezTo>
                    <a:cubicBezTo>
                      <a:pt x="543" y="175"/>
                      <a:pt x="543" y="175"/>
                      <a:pt x="543" y="175"/>
                    </a:cubicBezTo>
                    <a:cubicBezTo>
                      <a:pt x="543" y="176"/>
                      <a:pt x="543" y="177"/>
                      <a:pt x="542" y="178"/>
                    </a:cubicBezTo>
                    <a:cubicBezTo>
                      <a:pt x="527" y="178"/>
                      <a:pt x="527" y="178"/>
                      <a:pt x="527" y="178"/>
                    </a:cubicBezTo>
                    <a:moveTo>
                      <a:pt x="542" y="180"/>
                    </a:moveTo>
                    <a:cubicBezTo>
                      <a:pt x="542" y="182"/>
                      <a:pt x="541" y="183"/>
                      <a:pt x="541" y="185"/>
                    </a:cubicBezTo>
                    <a:cubicBezTo>
                      <a:pt x="536" y="185"/>
                      <a:pt x="532" y="185"/>
                      <a:pt x="528" y="185"/>
                    </a:cubicBezTo>
                    <a:cubicBezTo>
                      <a:pt x="528" y="183"/>
                      <a:pt x="527" y="181"/>
                      <a:pt x="527" y="180"/>
                    </a:cubicBezTo>
                    <a:cubicBezTo>
                      <a:pt x="542" y="180"/>
                      <a:pt x="542" y="180"/>
                      <a:pt x="542" y="180"/>
                    </a:cubicBezTo>
                    <a:moveTo>
                      <a:pt x="525" y="174"/>
                    </a:moveTo>
                    <a:cubicBezTo>
                      <a:pt x="525" y="173"/>
                      <a:pt x="525" y="171"/>
                      <a:pt x="524" y="170"/>
                    </a:cubicBezTo>
                    <a:cubicBezTo>
                      <a:pt x="544" y="169"/>
                      <a:pt x="544" y="169"/>
                      <a:pt x="544" y="169"/>
                    </a:cubicBezTo>
                    <a:cubicBezTo>
                      <a:pt x="544" y="170"/>
                      <a:pt x="543" y="172"/>
                      <a:pt x="543" y="173"/>
                    </a:cubicBezTo>
                    <a:cubicBezTo>
                      <a:pt x="525" y="174"/>
                      <a:pt x="525" y="174"/>
                      <a:pt x="525" y="174"/>
                    </a:cubicBezTo>
                    <a:moveTo>
                      <a:pt x="524" y="169"/>
                    </a:moveTo>
                    <a:cubicBezTo>
                      <a:pt x="524" y="168"/>
                      <a:pt x="523" y="167"/>
                      <a:pt x="523" y="166"/>
                    </a:cubicBezTo>
                    <a:cubicBezTo>
                      <a:pt x="544" y="163"/>
                      <a:pt x="544" y="163"/>
                      <a:pt x="544" y="163"/>
                    </a:cubicBezTo>
                    <a:cubicBezTo>
                      <a:pt x="544" y="164"/>
                      <a:pt x="544" y="166"/>
                      <a:pt x="544" y="167"/>
                    </a:cubicBezTo>
                    <a:cubicBezTo>
                      <a:pt x="524" y="169"/>
                      <a:pt x="524" y="169"/>
                      <a:pt x="524" y="169"/>
                    </a:cubicBezTo>
                    <a:moveTo>
                      <a:pt x="539" y="193"/>
                    </a:moveTo>
                    <a:cubicBezTo>
                      <a:pt x="538" y="196"/>
                      <a:pt x="537" y="200"/>
                      <a:pt x="536" y="203"/>
                    </a:cubicBezTo>
                    <a:cubicBezTo>
                      <a:pt x="437" y="197"/>
                      <a:pt x="447" y="326"/>
                      <a:pt x="408" y="382"/>
                    </a:cubicBezTo>
                    <a:cubicBezTo>
                      <a:pt x="405" y="376"/>
                      <a:pt x="402" y="372"/>
                      <a:pt x="399" y="369"/>
                    </a:cubicBezTo>
                    <a:cubicBezTo>
                      <a:pt x="438" y="306"/>
                      <a:pt x="428" y="186"/>
                      <a:pt x="539" y="193"/>
                    </a:cubicBezTo>
                    <a:moveTo>
                      <a:pt x="641" y="443"/>
                    </a:moveTo>
                    <a:cubicBezTo>
                      <a:pt x="640" y="454"/>
                      <a:pt x="637" y="466"/>
                      <a:pt x="631" y="480"/>
                    </a:cubicBezTo>
                    <a:cubicBezTo>
                      <a:pt x="626" y="490"/>
                      <a:pt x="620" y="499"/>
                      <a:pt x="614" y="507"/>
                    </a:cubicBezTo>
                    <a:cubicBezTo>
                      <a:pt x="577" y="478"/>
                      <a:pt x="542" y="449"/>
                      <a:pt x="535" y="437"/>
                    </a:cubicBezTo>
                    <a:cubicBezTo>
                      <a:pt x="530" y="428"/>
                      <a:pt x="545" y="406"/>
                      <a:pt x="566" y="383"/>
                    </a:cubicBezTo>
                    <a:cubicBezTo>
                      <a:pt x="577" y="401"/>
                      <a:pt x="588" y="417"/>
                      <a:pt x="594" y="427"/>
                    </a:cubicBezTo>
                    <a:cubicBezTo>
                      <a:pt x="580" y="423"/>
                      <a:pt x="570" y="420"/>
                      <a:pt x="561" y="417"/>
                    </a:cubicBezTo>
                    <a:cubicBezTo>
                      <a:pt x="558" y="422"/>
                      <a:pt x="550" y="437"/>
                      <a:pt x="548" y="442"/>
                    </a:cubicBezTo>
                    <a:cubicBezTo>
                      <a:pt x="564" y="448"/>
                      <a:pt x="600" y="461"/>
                      <a:pt x="621" y="468"/>
                    </a:cubicBezTo>
                    <a:cubicBezTo>
                      <a:pt x="624" y="463"/>
                      <a:pt x="633" y="449"/>
                      <a:pt x="636" y="443"/>
                    </a:cubicBezTo>
                    <a:cubicBezTo>
                      <a:pt x="628" y="428"/>
                      <a:pt x="607" y="394"/>
                      <a:pt x="587" y="361"/>
                    </a:cubicBezTo>
                    <a:cubicBezTo>
                      <a:pt x="588" y="360"/>
                      <a:pt x="589" y="359"/>
                      <a:pt x="591" y="358"/>
                    </a:cubicBezTo>
                    <a:cubicBezTo>
                      <a:pt x="602" y="380"/>
                      <a:pt x="622" y="387"/>
                      <a:pt x="641" y="391"/>
                    </a:cubicBezTo>
                    <a:cubicBezTo>
                      <a:pt x="638" y="409"/>
                      <a:pt x="642" y="424"/>
                      <a:pt x="641" y="443"/>
                    </a:cubicBezTo>
                    <a:moveTo>
                      <a:pt x="530" y="439"/>
                    </a:moveTo>
                    <a:cubicBezTo>
                      <a:pt x="537" y="451"/>
                      <a:pt x="572" y="480"/>
                      <a:pt x="611" y="510"/>
                    </a:cubicBezTo>
                    <a:cubicBezTo>
                      <a:pt x="610" y="512"/>
                      <a:pt x="608" y="513"/>
                      <a:pt x="607" y="515"/>
                    </a:cubicBezTo>
                    <a:cubicBezTo>
                      <a:pt x="558" y="483"/>
                      <a:pt x="523" y="458"/>
                      <a:pt x="518" y="440"/>
                    </a:cubicBezTo>
                    <a:cubicBezTo>
                      <a:pt x="513" y="421"/>
                      <a:pt x="531" y="395"/>
                      <a:pt x="556" y="368"/>
                    </a:cubicBezTo>
                    <a:cubicBezTo>
                      <a:pt x="558" y="372"/>
                      <a:pt x="561" y="376"/>
                      <a:pt x="563" y="379"/>
                    </a:cubicBezTo>
                    <a:cubicBezTo>
                      <a:pt x="541" y="405"/>
                      <a:pt x="524" y="428"/>
                      <a:pt x="530" y="439"/>
                    </a:cubicBezTo>
                    <a:moveTo>
                      <a:pt x="512" y="441"/>
                    </a:moveTo>
                    <a:cubicBezTo>
                      <a:pt x="517" y="463"/>
                      <a:pt x="553" y="489"/>
                      <a:pt x="603" y="520"/>
                    </a:cubicBezTo>
                    <a:cubicBezTo>
                      <a:pt x="593" y="530"/>
                      <a:pt x="583" y="540"/>
                      <a:pt x="576" y="551"/>
                    </a:cubicBezTo>
                    <a:cubicBezTo>
                      <a:pt x="570" y="548"/>
                      <a:pt x="563" y="542"/>
                      <a:pt x="555" y="534"/>
                    </a:cubicBezTo>
                    <a:cubicBezTo>
                      <a:pt x="562" y="529"/>
                      <a:pt x="569" y="523"/>
                      <a:pt x="575" y="516"/>
                    </a:cubicBezTo>
                    <a:cubicBezTo>
                      <a:pt x="567" y="509"/>
                      <a:pt x="537" y="486"/>
                      <a:pt x="503" y="480"/>
                    </a:cubicBezTo>
                    <a:cubicBezTo>
                      <a:pt x="488" y="464"/>
                      <a:pt x="482" y="456"/>
                      <a:pt x="483" y="450"/>
                    </a:cubicBezTo>
                    <a:cubicBezTo>
                      <a:pt x="484" y="438"/>
                      <a:pt x="505" y="407"/>
                      <a:pt x="514" y="399"/>
                    </a:cubicBezTo>
                    <a:cubicBezTo>
                      <a:pt x="520" y="408"/>
                      <a:pt x="520" y="408"/>
                      <a:pt x="520" y="408"/>
                    </a:cubicBezTo>
                    <a:cubicBezTo>
                      <a:pt x="513" y="420"/>
                      <a:pt x="509" y="432"/>
                      <a:pt x="512" y="441"/>
                    </a:cubicBezTo>
                    <a:moveTo>
                      <a:pt x="419" y="531"/>
                    </a:moveTo>
                    <a:cubicBezTo>
                      <a:pt x="423" y="552"/>
                      <a:pt x="444" y="568"/>
                      <a:pt x="468" y="566"/>
                    </a:cubicBezTo>
                    <a:cubicBezTo>
                      <a:pt x="470" y="566"/>
                      <a:pt x="473" y="565"/>
                      <a:pt x="475" y="565"/>
                    </a:cubicBezTo>
                    <a:cubicBezTo>
                      <a:pt x="495" y="560"/>
                      <a:pt x="526" y="544"/>
                      <a:pt x="522" y="511"/>
                    </a:cubicBezTo>
                    <a:cubicBezTo>
                      <a:pt x="521" y="502"/>
                      <a:pt x="519" y="495"/>
                      <a:pt x="514" y="490"/>
                    </a:cubicBezTo>
                    <a:cubicBezTo>
                      <a:pt x="537" y="496"/>
                      <a:pt x="556" y="508"/>
                      <a:pt x="563" y="515"/>
                    </a:cubicBezTo>
                    <a:cubicBezTo>
                      <a:pt x="536" y="543"/>
                      <a:pt x="501" y="563"/>
                      <a:pt x="476" y="568"/>
                    </a:cubicBezTo>
                    <a:cubicBezTo>
                      <a:pt x="474" y="568"/>
                      <a:pt x="471" y="569"/>
                      <a:pt x="468" y="569"/>
                    </a:cubicBezTo>
                    <a:cubicBezTo>
                      <a:pt x="434" y="573"/>
                      <a:pt x="386" y="562"/>
                      <a:pt x="374" y="556"/>
                    </a:cubicBezTo>
                    <a:cubicBezTo>
                      <a:pt x="379" y="542"/>
                      <a:pt x="397" y="522"/>
                      <a:pt x="420" y="507"/>
                    </a:cubicBezTo>
                    <a:cubicBezTo>
                      <a:pt x="417" y="513"/>
                      <a:pt x="416" y="521"/>
                      <a:pt x="419" y="531"/>
                    </a:cubicBezTo>
                    <a:moveTo>
                      <a:pt x="467" y="487"/>
                    </a:moveTo>
                    <a:cubicBezTo>
                      <a:pt x="497" y="481"/>
                      <a:pt x="512" y="492"/>
                      <a:pt x="514" y="513"/>
                    </a:cubicBezTo>
                    <a:cubicBezTo>
                      <a:pt x="516" y="533"/>
                      <a:pt x="492" y="555"/>
                      <a:pt x="475" y="559"/>
                    </a:cubicBezTo>
                    <a:cubicBezTo>
                      <a:pt x="450" y="565"/>
                      <a:pt x="429" y="551"/>
                      <a:pt x="426" y="530"/>
                    </a:cubicBezTo>
                    <a:cubicBezTo>
                      <a:pt x="424" y="509"/>
                      <a:pt x="438" y="493"/>
                      <a:pt x="467" y="487"/>
                    </a:cubicBezTo>
                    <a:moveTo>
                      <a:pt x="490" y="221"/>
                    </a:moveTo>
                    <a:cubicBezTo>
                      <a:pt x="493" y="219"/>
                      <a:pt x="496" y="217"/>
                      <a:pt x="500" y="215"/>
                    </a:cubicBezTo>
                    <a:cubicBezTo>
                      <a:pt x="505" y="281"/>
                      <a:pt x="437" y="356"/>
                      <a:pt x="495" y="412"/>
                    </a:cubicBezTo>
                    <a:cubicBezTo>
                      <a:pt x="493" y="415"/>
                      <a:pt x="491" y="418"/>
                      <a:pt x="489" y="421"/>
                    </a:cubicBezTo>
                    <a:cubicBezTo>
                      <a:pt x="421" y="370"/>
                      <a:pt x="496" y="290"/>
                      <a:pt x="490" y="221"/>
                    </a:cubicBezTo>
                    <a:moveTo>
                      <a:pt x="477" y="422"/>
                    </a:moveTo>
                    <a:cubicBezTo>
                      <a:pt x="469" y="422"/>
                      <a:pt x="459" y="423"/>
                      <a:pt x="450" y="425"/>
                    </a:cubicBezTo>
                    <a:cubicBezTo>
                      <a:pt x="428" y="403"/>
                      <a:pt x="427" y="378"/>
                      <a:pt x="430" y="350"/>
                    </a:cubicBezTo>
                    <a:cubicBezTo>
                      <a:pt x="446" y="305"/>
                      <a:pt x="454" y="250"/>
                      <a:pt x="486" y="224"/>
                    </a:cubicBezTo>
                    <a:cubicBezTo>
                      <a:pt x="491" y="287"/>
                      <a:pt x="417" y="354"/>
                      <a:pt x="477" y="422"/>
                    </a:cubicBezTo>
                    <a:moveTo>
                      <a:pt x="500" y="406"/>
                    </a:moveTo>
                    <a:cubicBezTo>
                      <a:pt x="444" y="351"/>
                      <a:pt x="510" y="278"/>
                      <a:pt x="506" y="213"/>
                    </a:cubicBezTo>
                    <a:cubicBezTo>
                      <a:pt x="511" y="211"/>
                      <a:pt x="517" y="210"/>
                      <a:pt x="523" y="209"/>
                    </a:cubicBezTo>
                    <a:cubicBezTo>
                      <a:pt x="523" y="221"/>
                      <a:pt x="521" y="232"/>
                      <a:pt x="519" y="242"/>
                    </a:cubicBezTo>
                    <a:cubicBezTo>
                      <a:pt x="504" y="275"/>
                      <a:pt x="478" y="336"/>
                      <a:pt x="510" y="393"/>
                    </a:cubicBezTo>
                    <a:cubicBezTo>
                      <a:pt x="507" y="398"/>
                      <a:pt x="503" y="402"/>
                      <a:pt x="500" y="406"/>
                    </a:cubicBezTo>
                    <a:moveTo>
                      <a:pt x="423" y="368"/>
                    </a:moveTo>
                    <a:cubicBezTo>
                      <a:pt x="422" y="389"/>
                      <a:pt x="426" y="408"/>
                      <a:pt x="444" y="426"/>
                    </a:cubicBezTo>
                    <a:cubicBezTo>
                      <a:pt x="435" y="427"/>
                      <a:pt x="426" y="430"/>
                      <a:pt x="417" y="433"/>
                    </a:cubicBezTo>
                    <a:cubicBezTo>
                      <a:pt x="419" y="414"/>
                      <a:pt x="416" y="400"/>
                      <a:pt x="411" y="389"/>
                    </a:cubicBezTo>
                    <a:cubicBezTo>
                      <a:pt x="416" y="383"/>
                      <a:pt x="420" y="376"/>
                      <a:pt x="423" y="368"/>
                    </a:cubicBezTo>
                    <a:moveTo>
                      <a:pt x="484" y="428"/>
                    </a:moveTo>
                    <a:cubicBezTo>
                      <a:pt x="482" y="433"/>
                      <a:pt x="477" y="443"/>
                      <a:pt x="474" y="452"/>
                    </a:cubicBezTo>
                    <a:cubicBezTo>
                      <a:pt x="446" y="456"/>
                      <a:pt x="426" y="463"/>
                      <a:pt x="407" y="475"/>
                    </a:cubicBezTo>
                    <a:cubicBezTo>
                      <a:pt x="412" y="462"/>
                      <a:pt x="415" y="450"/>
                      <a:pt x="416" y="440"/>
                    </a:cubicBezTo>
                    <a:cubicBezTo>
                      <a:pt x="439" y="430"/>
                      <a:pt x="466" y="427"/>
                      <a:pt x="484" y="428"/>
                    </a:cubicBezTo>
                    <a:moveTo>
                      <a:pt x="476" y="457"/>
                    </a:moveTo>
                    <a:cubicBezTo>
                      <a:pt x="480" y="463"/>
                      <a:pt x="485" y="470"/>
                      <a:pt x="492" y="478"/>
                    </a:cubicBezTo>
                    <a:cubicBezTo>
                      <a:pt x="484" y="478"/>
                      <a:pt x="475" y="478"/>
                      <a:pt x="466" y="480"/>
                    </a:cubicBezTo>
                    <a:cubicBezTo>
                      <a:pt x="426" y="489"/>
                      <a:pt x="397" y="513"/>
                      <a:pt x="380" y="535"/>
                    </a:cubicBezTo>
                    <a:cubicBezTo>
                      <a:pt x="372" y="544"/>
                      <a:pt x="367" y="554"/>
                      <a:pt x="364" y="562"/>
                    </a:cubicBezTo>
                    <a:cubicBezTo>
                      <a:pt x="379" y="572"/>
                      <a:pt x="436" y="582"/>
                      <a:pt x="477" y="575"/>
                    </a:cubicBezTo>
                    <a:cubicBezTo>
                      <a:pt x="497" y="571"/>
                      <a:pt x="525" y="557"/>
                      <a:pt x="550" y="538"/>
                    </a:cubicBezTo>
                    <a:cubicBezTo>
                      <a:pt x="559" y="546"/>
                      <a:pt x="566" y="551"/>
                      <a:pt x="570" y="554"/>
                    </a:cubicBezTo>
                    <a:cubicBezTo>
                      <a:pt x="557" y="565"/>
                      <a:pt x="543" y="573"/>
                      <a:pt x="530" y="580"/>
                    </a:cubicBezTo>
                    <a:cubicBezTo>
                      <a:pt x="509" y="569"/>
                      <a:pt x="479" y="577"/>
                      <a:pt x="471" y="600"/>
                    </a:cubicBezTo>
                    <a:cubicBezTo>
                      <a:pt x="460" y="603"/>
                      <a:pt x="449" y="604"/>
                      <a:pt x="439" y="605"/>
                    </a:cubicBezTo>
                    <a:cubicBezTo>
                      <a:pt x="424" y="590"/>
                      <a:pt x="405" y="591"/>
                      <a:pt x="389" y="600"/>
                    </a:cubicBezTo>
                    <a:cubicBezTo>
                      <a:pt x="363" y="593"/>
                      <a:pt x="344" y="582"/>
                      <a:pt x="333" y="576"/>
                    </a:cubicBezTo>
                    <a:cubicBezTo>
                      <a:pt x="345" y="561"/>
                      <a:pt x="358" y="546"/>
                      <a:pt x="371" y="531"/>
                    </a:cubicBezTo>
                    <a:cubicBezTo>
                      <a:pt x="384" y="516"/>
                      <a:pt x="395" y="501"/>
                      <a:pt x="403" y="485"/>
                    </a:cubicBezTo>
                    <a:cubicBezTo>
                      <a:pt x="425" y="470"/>
                      <a:pt x="453" y="462"/>
                      <a:pt x="476" y="457"/>
                    </a:cubicBezTo>
                    <a:moveTo>
                      <a:pt x="569" y="642"/>
                    </a:moveTo>
                    <a:cubicBezTo>
                      <a:pt x="564" y="650"/>
                      <a:pt x="560" y="661"/>
                      <a:pt x="557" y="672"/>
                    </a:cubicBezTo>
                    <a:cubicBezTo>
                      <a:pt x="553" y="671"/>
                      <a:pt x="549" y="670"/>
                      <a:pt x="545" y="668"/>
                    </a:cubicBezTo>
                    <a:cubicBezTo>
                      <a:pt x="551" y="657"/>
                      <a:pt x="559" y="625"/>
                      <a:pt x="546" y="597"/>
                    </a:cubicBezTo>
                    <a:cubicBezTo>
                      <a:pt x="544" y="591"/>
                      <a:pt x="540" y="587"/>
                      <a:pt x="536" y="584"/>
                    </a:cubicBezTo>
                    <a:cubicBezTo>
                      <a:pt x="547" y="578"/>
                      <a:pt x="559" y="571"/>
                      <a:pt x="569" y="563"/>
                    </a:cubicBezTo>
                    <a:cubicBezTo>
                      <a:pt x="566" y="570"/>
                      <a:pt x="563" y="578"/>
                      <a:pt x="562" y="586"/>
                    </a:cubicBezTo>
                    <a:cubicBezTo>
                      <a:pt x="559" y="600"/>
                      <a:pt x="557" y="622"/>
                      <a:pt x="569" y="642"/>
                    </a:cubicBezTo>
                    <a:moveTo>
                      <a:pt x="766" y="453"/>
                    </a:moveTo>
                    <a:cubicBezTo>
                      <a:pt x="766" y="457"/>
                      <a:pt x="766" y="460"/>
                      <a:pt x="767" y="463"/>
                    </a:cubicBezTo>
                    <a:cubicBezTo>
                      <a:pt x="673" y="386"/>
                      <a:pt x="673" y="386"/>
                      <a:pt x="673" y="386"/>
                    </a:cubicBezTo>
                    <a:cubicBezTo>
                      <a:pt x="674" y="383"/>
                      <a:pt x="676" y="380"/>
                      <a:pt x="679" y="377"/>
                    </a:cubicBezTo>
                    <a:cubicBezTo>
                      <a:pt x="766" y="453"/>
                      <a:pt x="766" y="453"/>
                      <a:pt x="766" y="453"/>
                    </a:cubicBezTo>
                    <a:moveTo>
                      <a:pt x="682" y="375"/>
                    </a:moveTo>
                    <a:cubicBezTo>
                      <a:pt x="684" y="373"/>
                      <a:pt x="686" y="371"/>
                      <a:pt x="689" y="369"/>
                    </a:cubicBezTo>
                    <a:cubicBezTo>
                      <a:pt x="765" y="440"/>
                      <a:pt x="765" y="440"/>
                      <a:pt x="765" y="440"/>
                    </a:cubicBezTo>
                    <a:cubicBezTo>
                      <a:pt x="765" y="443"/>
                      <a:pt x="765" y="446"/>
                      <a:pt x="765" y="449"/>
                    </a:cubicBezTo>
                    <a:cubicBezTo>
                      <a:pt x="682" y="375"/>
                      <a:pt x="682" y="375"/>
                      <a:pt x="682" y="375"/>
                    </a:cubicBezTo>
                    <a:moveTo>
                      <a:pt x="773" y="411"/>
                    </a:moveTo>
                    <a:cubicBezTo>
                      <a:pt x="772" y="412"/>
                      <a:pt x="771" y="414"/>
                      <a:pt x="770" y="416"/>
                    </a:cubicBezTo>
                    <a:cubicBezTo>
                      <a:pt x="755" y="399"/>
                      <a:pt x="755" y="399"/>
                      <a:pt x="755" y="399"/>
                    </a:cubicBezTo>
                    <a:cubicBezTo>
                      <a:pt x="757" y="399"/>
                      <a:pt x="760" y="399"/>
                      <a:pt x="762" y="399"/>
                    </a:cubicBezTo>
                    <a:cubicBezTo>
                      <a:pt x="773" y="411"/>
                      <a:pt x="773" y="411"/>
                      <a:pt x="773" y="411"/>
                    </a:cubicBezTo>
                    <a:moveTo>
                      <a:pt x="767" y="399"/>
                    </a:moveTo>
                    <a:cubicBezTo>
                      <a:pt x="771" y="399"/>
                      <a:pt x="775" y="398"/>
                      <a:pt x="780" y="397"/>
                    </a:cubicBezTo>
                    <a:cubicBezTo>
                      <a:pt x="777" y="400"/>
                      <a:pt x="776" y="404"/>
                      <a:pt x="774" y="407"/>
                    </a:cubicBezTo>
                    <a:cubicBezTo>
                      <a:pt x="767" y="399"/>
                      <a:pt x="767" y="399"/>
                      <a:pt x="767" y="399"/>
                    </a:cubicBezTo>
                    <a:moveTo>
                      <a:pt x="870" y="307"/>
                    </a:moveTo>
                    <a:cubicBezTo>
                      <a:pt x="890" y="292"/>
                      <a:pt x="912" y="282"/>
                      <a:pt x="923" y="245"/>
                    </a:cubicBezTo>
                    <a:cubicBezTo>
                      <a:pt x="930" y="222"/>
                      <a:pt x="917" y="194"/>
                      <a:pt x="893" y="196"/>
                    </a:cubicBezTo>
                    <a:cubicBezTo>
                      <a:pt x="879" y="198"/>
                      <a:pt x="868" y="206"/>
                      <a:pt x="869" y="226"/>
                    </a:cubicBezTo>
                    <a:cubicBezTo>
                      <a:pt x="856" y="206"/>
                      <a:pt x="875" y="179"/>
                      <a:pt x="886" y="175"/>
                    </a:cubicBezTo>
                    <a:cubicBezTo>
                      <a:pt x="907" y="166"/>
                      <a:pt x="941" y="178"/>
                      <a:pt x="947" y="214"/>
                    </a:cubicBezTo>
                    <a:cubicBezTo>
                      <a:pt x="956" y="272"/>
                      <a:pt x="906" y="306"/>
                      <a:pt x="865" y="341"/>
                    </a:cubicBezTo>
                    <a:cubicBezTo>
                      <a:pt x="868" y="332"/>
                      <a:pt x="870" y="321"/>
                      <a:pt x="870" y="307"/>
                    </a:cubicBezTo>
                    <a:moveTo>
                      <a:pt x="867" y="293"/>
                    </a:moveTo>
                    <a:cubicBezTo>
                      <a:pt x="880" y="278"/>
                      <a:pt x="903" y="251"/>
                      <a:pt x="917" y="235"/>
                    </a:cubicBezTo>
                    <a:cubicBezTo>
                      <a:pt x="914" y="263"/>
                      <a:pt x="891" y="283"/>
                      <a:pt x="868" y="298"/>
                    </a:cubicBezTo>
                    <a:cubicBezTo>
                      <a:pt x="868" y="296"/>
                      <a:pt x="868" y="295"/>
                      <a:pt x="867" y="293"/>
                    </a:cubicBezTo>
                    <a:moveTo>
                      <a:pt x="901" y="202"/>
                    </a:moveTo>
                    <a:cubicBezTo>
                      <a:pt x="893" y="211"/>
                      <a:pt x="885" y="221"/>
                      <a:pt x="877" y="229"/>
                    </a:cubicBezTo>
                    <a:cubicBezTo>
                      <a:pt x="870" y="214"/>
                      <a:pt x="885" y="197"/>
                      <a:pt x="901" y="202"/>
                    </a:cubicBezTo>
                    <a:moveTo>
                      <a:pt x="869" y="240"/>
                    </a:moveTo>
                    <a:cubicBezTo>
                      <a:pt x="862" y="248"/>
                      <a:pt x="855" y="256"/>
                      <a:pt x="848" y="263"/>
                    </a:cubicBezTo>
                    <a:cubicBezTo>
                      <a:pt x="843" y="258"/>
                      <a:pt x="837" y="253"/>
                      <a:pt x="831" y="248"/>
                    </a:cubicBezTo>
                    <a:cubicBezTo>
                      <a:pt x="851" y="225"/>
                      <a:pt x="851" y="225"/>
                      <a:pt x="851" y="225"/>
                    </a:cubicBezTo>
                    <a:cubicBezTo>
                      <a:pt x="854" y="229"/>
                      <a:pt x="860" y="236"/>
                      <a:pt x="869" y="240"/>
                    </a:cubicBezTo>
                    <a:moveTo>
                      <a:pt x="874" y="241"/>
                    </a:moveTo>
                    <a:cubicBezTo>
                      <a:pt x="878" y="242"/>
                      <a:pt x="882" y="242"/>
                      <a:pt x="887" y="241"/>
                    </a:cubicBezTo>
                    <a:cubicBezTo>
                      <a:pt x="884" y="239"/>
                      <a:pt x="882" y="236"/>
                      <a:pt x="880" y="234"/>
                    </a:cubicBezTo>
                    <a:cubicBezTo>
                      <a:pt x="888" y="225"/>
                      <a:pt x="897" y="215"/>
                      <a:pt x="906" y="204"/>
                    </a:cubicBezTo>
                    <a:cubicBezTo>
                      <a:pt x="913" y="208"/>
                      <a:pt x="916" y="215"/>
                      <a:pt x="917" y="223"/>
                    </a:cubicBezTo>
                    <a:cubicBezTo>
                      <a:pt x="905" y="237"/>
                      <a:pt x="880" y="265"/>
                      <a:pt x="864" y="285"/>
                    </a:cubicBezTo>
                    <a:cubicBezTo>
                      <a:pt x="861" y="279"/>
                      <a:pt x="857" y="273"/>
                      <a:pt x="851" y="266"/>
                    </a:cubicBezTo>
                    <a:cubicBezTo>
                      <a:pt x="857" y="260"/>
                      <a:pt x="865" y="251"/>
                      <a:pt x="874" y="241"/>
                    </a:cubicBezTo>
                    <a:moveTo>
                      <a:pt x="877" y="341"/>
                    </a:moveTo>
                    <a:cubicBezTo>
                      <a:pt x="920" y="305"/>
                      <a:pt x="964" y="267"/>
                      <a:pt x="953" y="215"/>
                    </a:cubicBezTo>
                    <a:cubicBezTo>
                      <a:pt x="943" y="169"/>
                      <a:pt x="905" y="160"/>
                      <a:pt x="882" y="169"/>
                    </a:cubicBezTo>
                    <a:cubicBezTo>
                      <a:pt x="868" y="176"/>
                      <a:pt x="850" y="201"/>
                      <a:pt x="863" y="228"/>
                    </a:cubicBezTo>
                    <a:cubicBezTo>
                      <a:pt x="836" y="203"/>
                      <a:pt x="854" y="164"/>
                      <a:pt x="879" y="153"/>
                    </a:cubicBezTo>
                    <a:cubicBezTo>
                      <a:pt x="905" y="141"/>
                      <a:pt x="955" y="140"/>
                      <a:pt x="978" y="187"/>
                    </a:cubicBezTo>
                    <a:cubicBezTo>
                      <a:pt x="988" y="207"/>
                      <a:pt x="988" y="274"/>
                      <a:pt x="965" y="319"/>
                    </a:cubicBezTo>
                    <a:cubicBezTo>
                      <a:pt x="951" y="349"/>
                      <a:pt x="934" y="359"/>
                      <a:pt x="918" y="367"/>
                    </a:cubicBezTo>
                    <a:cubicBezTo>
                      <a:pt x="906" y="371"/>
                      <a:pt x="893" y="376"/>
                      <a:pt x="882" y="385"/>
                    </a:cubicBezTo>
                    <a:cubicBezTo>
                      <a:pt x="849" y="409"/>
                      <a:pt x="827" y="450"/>
                      <a:pt x="827" y="489"/>
                    </a:cubicBezTo>
                    <a:cubicBezTo>
                      <a:pt x="817" y="487"/>
                      <a:pt x="817" y="487"/>
                      <a:pt x="817" y="487"/>
                    </a:cubicBezTo>
                    <a:cubicBezTo>
                      <a:pt x="808" y="388"/>
                      <a:pt x="902" y="369"/>
                      <a:pt x="936" y="315"/>
                    </a:cubicBezTo>
                    <a:cubicBezTo>
                      <a:pt x="890" y="367"/>
                      <a:pt x="807" y="388"/>
                      <a:pt x="810" y="486"/>
                    </a:cubicBezTo>
                    <a:cubicBezTo>
                      <a:pt x="801" y="484"/>
                      <a:pt x="801" y="484"/>
                      <a:pt x="801" y="484"/>
                    </a:cubicBezTo>
                    <a:cubicBezTo>
                      <a:pt x="795" y="457"/>
                      <a:pt x="800" y="436"/>
                      <a:pt x="809" y="417"/>
                    </a:cubicBezTo>
                    <a:cubicBezTo>
                      <a:pt x="825" y="386"/>
                      <a:pt x="850" y="363"/>
                      <a:pt x="877" y="341"/>
                    </a:cubicBezTo>
                    <a:moveTo>
                      <a:pt x="1428" y="320"/>
                    </a:moveTo>
                    <a:cubicBezTo>
                      <a:pt x="1431" y="324"/>
                      <a:pt x="1433" y="329"/>
                      <a:pt x="1435" y="333"/>
                    </a:cubicBezTo>
                    <a:cubicBezTo>
                      <a:pt x="1334" y="412"/>
                      <a:pt x="1334" y="412"/>
                      <a:pt x="1334" y="412"/>
                    </a:cubicBezTo>
                    <a:cubicBezTo>
                      <a:pt x="1326" y="405"/>
                      <a:pt x="1318" y="399"/>
                      <a:pt x="1311" y="393"/>
                    </a:cubicBezTo>
                    <a:cubicBezTo>
                      <a:pt x="1418" y="305"/>
                      <a:pt x="1418" y="305"/>
                      <a:pt x="1418" y="305"/>
                    </a:cubicBezTo>
                    <a:cubicBezTo>
                      <a:pt x="1420" y="308"/>
                      <a:pt x="1423" y="311"/>
                      <a:pt x="1425" y="316"/>
                    </a:cubicBezTo>
                    <a:cubicBezTo>
                      <a:pt x="1415" y="326"/>
                      <a:pt x="1389" y="345"/>
                      <a:pt x="1379" y="356"/>
                    </a:cubicBezTo>
                    <a:cubicBezTo>
                      <a:pt x="1390" y="348"/>
                      <a:pt x="1413" y="330"/>
                      <a:pt x="1428" y="320"/>
                    </a:cubicBezTo>
                    <a:moveTo>
                      <a:pt x="1443" y="358"/>
                    </a:moveTo>
                    <a:cubicBezTo>
                      <a:pt x="1445" y="364"/>
                      <a:pt x="1446" y="369"/>
                      <a:pt x="1446" y="374"/>
                    </a:cubicBezTo>
                    <a:cubicBezTo>
                      <a:pt x="1365" y="441"/>
                      <a:pt x="1365" y="441"/>
                      <a:pt x="1365" y="441"/>
                    </a:cubicBezTo>
                    <a:cubicBezTo>
                      <a:pt x="1357" y="433"/>
                      <a:pt x="1348" y="424"/>
                      <a:pt x="1339" y="417"/>
                    </a:cubicBezTo>
                    <a:cubicBezTo>
                      <a:pt x="1437" y="339"/>
                      <a:pt x="1437" y="339"/>
                      <a:pt x="1437" y="339"/>
                    </a:cubicBezTo>
                    <a:cubicBezTo>
                      <a:pt x="1439" y="343"/>
                      <a:pt x="1440" y="348"/>
                      <a:pt x="1441" y="352"/>
                    </a:cubicBezTo>
                    <a:cubicBezTo>
                      <a:pt x="1430" y="363"/>
                      <a:pt x="1412" y="380"/>
                      <a:pt x="1401" y="390"/>
                    </a:cubicBezTo>
                    <a:cubicBezTo>
                      <a:pt x="1414" y="381"/>
                      <a:pt x="1432" y="366"/>
                      <a:pt x="1443" y="358"/>
                    </a:cubicBezTo>
                    <a:moveTo>
                      <a:pt x="1434" y="660"/>
                    </a:moveTo>
                    <a:cubicBezTo>
                      <a:pt x="1433" y="661"/>
                      <a:pt x="1431" y="662"/>
                      <a:pt x="1430" y="663"/>
                    </a:cubicBezTo>
                    <a:cubicBezTo>
                      <a:pt x="1421" y="648"/>
                      <a:pt x="1421" y="648"/>
                      <a:pt x="1421" y="648"/>
                    </a:cubicBezTo>
                    <a:cubicBezTo>
                      <a:pt x="1423" y="649"/>
                      <a:pt x="1426" y="649"/>
                      <a:pt x="1428" y="650"/>
                    </a:cubicBezTo>
                    <a:cubicBezTo>
                      <a:pt x="1434" y="660"/>
                      <a:pt x="1434" y="660"/>
                      <a:pt x="1434" y="660"/>
                    </a:cubicBezTo>
                    <a:moveTo>
                      <a:pt x="1430" y="650"/>
                    </a:moveTo>
                    <a:cubicBezTo>
                      <a:pt x="1438" y="652"/>
                      <a:pt x="1444" y="653"/>
                      <a:pt x="1447" y="653"/>
                    </a:cubicBezTo>
                    <a:cubicBezTo>
                      <a:pt x="1444" y="655"/>
                      <a:pt x="1440" y="657"/>
                      <a:pt x="1436" y="659"/>
                    </a:cubicBezTo>
                    <a:cubicBezTo>
                      <a:pt x="1430" y="650"/>
                      <a:pt x="1430" y="650"/>
                      <a:pt x="1430" y="650"/>
                    </a:cubicBezTo>
                    <a:moveTo>
                      <a:pt x="1428" y="663"/>
                    </a:moveTo>
                    <a:cubicBezTo>
                      <a:pt x="1427" y="664"/>
                      <a:pt x="1425" y="665"/>
                      <a:pt x="1424" y="665"/>
                    </a:cubicBezTo>
                    <a:cubicBezTo>
                      <a:pt x="1413" y="647"/>
                      <a:pt x="1413" y="647"/>
                      <a:pt x="1413" y="647"/>
                    </a:cubicBezTo>
                    <a:cubicBezTo>
                      <a:pt x="1413" y="646"/>
                      <a:pt x="1413" y="646"/>
                      <a:pt x="1413" y="646"/>
                    </a:cubicBezTo>
                    <a:cubicBezTo>
                      <a:pt x="1419" y="648"/>
                      <a:pt x="1419" y="648"/>
                      <a:pt x="1419" y="648"/>
                    </a:cubicBezTo>
                    <a:cubicBezTo>
                      <a:pt x="1428" y="663"/>
                      <a:pt x="1428" y="663"/>
                      <a:pt x="1428" y="663"/>
                    </a:cubicBezTo>
                    <a:moveTo>
                      <a:pt x="1422" y="666"/>
                    </a:moveTo>
                    <a:cubicBezTo>
                      <a:pt x="1418" y="668"/>
                      <a:pt x="1418" y="668"/>
                      <a:pt x="1418" y="668"/>
                    </a:cubicBezTo>
                    <a:cubicBezTo>
                      <a:pt x="1408" y="652"/>
                      <a:pt x="1408" y="652"/>
                      <a:pt x="1408" y="652"/>
                    </a:cubicBezTo>
                    <a:cubicBezTo>
                      <a:pt x="1411" y="648"/>
                      <a:pt x="1411" y="648"/>
                      <a:pt x="1411" y="648"/>
                    </a:cubicBezTo>
                    <a:cubicBezTo>
                      <a:pt x="1422" y="666"/>
                      <a:pt x="1422" y="666"/>
                      <a:pt x="1422" y="666"/>
                    </a:cubicBezTo>
                    <a:moveTo>
                      <a:pt x="1416" y="669"/>
                    </a:moveTo>
                    <a:cubicBezTo>
                      <a:pt x="1409" y="673"/>
                      <a:pt x="1409" y="673"/>
                      <a:pt x="1409" y="673"/>
                    </a:cubicBezTo>
                    <a:cubicBezTo>
                      <a:pt x="1408" y="667"/>
                      <a:pt x="1406" y="662"/>
                      <a:pt x="1404" y="656"/>
                    </a:cubicBezTo>
                    <a:cubicBezTo>
                      <a:pt x="1407" y="653"/>
                      <a:pt x="1407" y="653"/>
                      <a:pt x="1407" y="653"/>
                    </a:cubicBezTo>
                    <a:cubicBezTo>
                      <a:pt x="1416" y="669"/>
                      <a:pt x="1416" y="669"/>
                      <a:pt x="1416" y="669"/>
                    </a:cubicBezTo>
                    <a:moveTo>
                      <a:pt x="1409" y="679"/>
                    </a:moveTo>
                    <a:cubicBezTo>
                      <a:pt x="1428" y="670"/>
                      <a:pt x="1449" y="660"/>
                      <a:pt x="1463" y="653"/>
                    </a:cubicBezTo>
                    <a:cubicBezTo>
                      <a:pt x="1460" y="652"/>
                      <a:pt x="1439" y="647"/>
                      <a:pt x="1417" y="642"/>
                    </a:cubicBezTo>
                    <a:cubicBezTo>
                      <a:pt x="1420" y="639"/>
                      <a:pt x="1423" y="635"/>
                      <a:pt x="1426" y="632"/>
                    </a:cubicBezTo>
                    <a:cubicBezTo>
                      <a:pt x="1461" y="638"/>
                      <a:pt x="1499" y="645"/>
                      <a:pt x="1509" y="646"/>
                    </a:cubicBezTo>
                    <a:cubicBezTo>
                      <a:pt x="1487" y="659"/>
                      <a:pt x="1442" y="679"/>
                      <a:pt x="1409" y="697"/>
                    </a:cubicBezTo>
                    <a:cubicBezTo>
                      <a:pt x="1410" y="691"/>
                      <a:pt x="1410" y="685"/>
                      <a:pt x="1409" y="679"/>
                    </a:cubicBezTo>
                    <a:moveTo>
                      <a:pt x="1402" y="651"/>
                    </a:moveTo>
                    <a:cubicBezTo>
                      <a:pt x="1400" y="647"/>
                      <a:pt x="1397" y="643"/>
                      <a:pt x="1394" y="638"/>
                    </a:cubicBezTo>
                    <a:cubicBezTo>
                      <a:pt x="1420" y="612"/>
                      <a:pt x="1461" y="572"/>
                      <a:pt x="1475" y="557"/>
                    </a:cubicBezTo>
                    <a:cubicBezTo>
                      <a:pt x="1455" y="559"/>
                      <a:pt x="1413" y="569"/>
                      <a:pt x="1377" y="576"/>
                    </a:cubicBezTo>
                    <a:cubicBezTo>
                      <a:pt x="1378" y="571"/>
                      <a:pt x="1378" y="566"/>
                      <a:pt x="1379" y="561"/>
                    </a:cubicBezTo>
                    <a:cubicBezTo>
                      <a:pt x="1431" y="553"/>
                      <a:pt x="1501" y="538"/>
                      <a:pt x="1511" y="537"/>
                    </a:cubicBezTo>
                    <a:cubicBezTo>
                      <a:pt x="1488" y="562"/>
                      <a:pt x="1436" y="615"/>
                      <a:pt x="1402" y="651"/>
                    </a:cubicBezTo>
                    <a:moveTo>
                      <a:pt x="1463" y="1346"/>
                    </a:moveTo>
                    <a:cubicBezTo>
                      <a:pt x="1465" y="1335"/>
                      <a:pt x="1453" y="1330"/>
                      <a:pt x="1444" y="1335"/>
                    </a:cubicBezTo>
                    <a:cubicBezTo>
                      <a:pt x="1433" y="1342"/>
                      <a:pt x="1435" y="1355"/>
                      <a:pt x="1445" y="1362"/>
                    </a:cubicBezTo>
                    <a:cubicBezTo>
                      <a:pt x="1458" y="1370"/>
                      <a:pt x="1474" y="1360"/>
                      <a:pt x="1480" y="1347"/>
                    </a:cubicBezTo>
                    <a:cubicBezTo>
                      <a:pt x="1485" y="1335"/>
                      <a:pt x="1479" y="1320"/>
                      <a:pt x="1465" y="1314"/>
                    </a:cubicBezTo>
                    <a:cubicBezTo>
                      <a:pt x="1462" y="1312"/>
                      <a:pt x="1456" y="1312"/>
                      <a:pt x="1450" y="1313"/>
                    </a:cubicBezTo>
                    <a:cubicBezTo>
                      <a:pt x="1452" y="1310"/>
                      <a:pt x="1454" y="1308"/>
                      <a:pt x="1455" y="1305"/>
                    </a:cubicBezTo>
                    <a:cubicBezTo>
                      <a:pt x="1458" y="1304"/>
                      <a:pt x="1461" y="1303"/>
                      <a:pt x="1464" y="1303"/>
                    </a:cubicBezTo>
                    <a:cubicBezTo>
                      <a:pt x="1468" y="1304"/>
                      <a:pt x="1472" y="1305"/>
                      <a:pt x="1477" y="1305"/>
                    </a:cubicBezTo>
                    <a:cubicBezTo>
                      <a:pt x="1492" y="1312"/>
                      <a:pt x="1496" y="1328"/>
                      <a:pt x="1492" y="1344"/>
                    </a:cubicBezTo>
                    <a:cubicBezTo>
                      <a:pt x="1488" y="1362"/>
                      <a:pt x="1472" y="1377"/>
                      <a:pt x="1453" y="1378"/>
                    </a:cubicBezTo>
                    <a:cubicBezTo>
                      <a:pt x="1434" y="1379"/>
                      <a:pt x="1423" y="1362"/>
                      <a:pt x="1425" y="1348"/>
                    </a:cubicBezTo>
                    <a:cubicBezTo>
                      <a:pt x="1427" y="1330"/>
                      <a:pt x="1443" y="1316"/>
                      <a:pt x="1460" y="1319"/>
                    </a:cubicBezTo>
                    <a:cubicBezTo>
                      <a:pt x="1474" y="1321"/>
                      <a:pt x="1478" y="1337"/>
                      <a:pt x="1474" y="1347"/>
                    </a:cubicBezTo>
                    <a:cubicBezTo>
                      <a:pt x="1469" y="1357"/>
                      <a:pt x="1456" y="1363"/>
                      <a:pt x="1448" y="1357"/>
                    </a:cubicBezTo>
                    <a:cubicBezTo>
                      <a:pt x="1441" y="1353"/>
                      <a:pt x="1443" y="1342"/>
                      <a:pt x="1448" y="1339"/>
                    </a:cubicBezTo>
                    <a:cubicBezTo>
                      <a:pt x="1452" y="1336"/>
                      <a:pt x="1460" y="1341"/>
                      <a:pt x="1459" y="1346"/>
                    </a:cubicBezTo>
                    <a:cubicBezTo>
                      <a:pt x="1459" y="1348"/>
                      <a:pt x="1462" y="1348"/>
                      <a:pt x="1463" y="1346"/>
                    </a:cubicBezTo>
                    <a:moveTo>
                      <a:pt x="1387" y="1191"/>
                    </a:moveTo>
                    <a:cubicBezTo>
                      <a:pt x="1394" y="1186"/>
                      <a:pt x="1402" y="1181"/>
                      <a:pt x="1410" y="1176"/>
                    </a:cubicBezTo>
                    <a:cubicBezTo>
                      <a:pt x="1462" y="1189"/>
                      <a:pt x="1462" y="1189"/>
                      <a:pt x="1462" y="1189"/>
                    </a:cubicBezTo>
                    <a:cubicBezTo>
                      <a:pt x="1468" y="1160"/>
                      <a:pt x="1468" y="1160"/>
                      <a:pt x="1468" y="1160"/>
                    </a:cubicBezTo>
                    <a:cubicBezTo>
                      <a:pt x="1502" y="1207"/>
                      <a:pt x="1502" y="1207"/>
                      <a:pt x="1502" y="1207"/>
                    </a:cubicBezTo>
                    <a:cubicBezTo>
                      <a:pt x="1450" y="1235"/>
                      <a:pt x="1450" y="1235"/>
                      <a:pt x="1450" y="1235"/>
                    </a:cubicBezTo>
                    <a:cubicBezTo>
                      <a:pt x="1457" y="1208"/>
                      <a:pt x="1457" y="1208"/>
                      <a:pt x="1457" y="1208"/>
                    </a:cubicBezTo>
                    <a:cubicBezTo>
                      <a:pt x="1387" y="1191"/>
                      <a:pt x="1387" y="1191"/>
                      <a:pt x="1387" y="1191"/>
                    </a:cubicBezTo>
                    <a:moveTo>
                      <a:pt x="1450" y="1212"/>
                    </a:moveTo>
                    <a:cubicBezTo>
                      <a:pt x="1444" y="1236"/>
                      <a:pt x="1444" y="1236"/>
                      <a:pt x="1444" y="1236"/>
                    </a:cubicBezTo>
                    <a:cubicBezTo>
                      <a:pt x="1437" y="1228"/>
                      <a:pt x="1428" y="1221"/>
                      <a:pt x="1417" y="1216"/>
                    </a:cubicBezTo>
                    <a:cubicBezTo>
                      <a:pt x="1419" y="1212"/>
                      <a:pt x="1421" y="1209"/>
                      <a:pt x="1423" y="1206"/>
                    </a:cubicBezTo>
                    <a:cubicBezTo>
                      <a:pt x="1450" y="1212"/>
                      <a:pt x="1450" y="1212"/>
                      <a:pt x="1450" y="1212"/>
                    </a:cubicBezTo>
                    <a:moveTo>
                      <a:pt x="1417" y="1204"/>
                    </a:moveTo>
                    <a:cubicBezTo>
                      <a:pt x="1416" y="1207"/>
                      <a:pt x="1414" y="1211"/>
                      <a:pt x="1413" y="1214"/>
                    </a:cubicBezTo>
                    <a:cubicBezTo>
                      <a:pt x="1405" y="1211"/>
                      <a:pt x="1397" y="1209"/>
                      <a:pt x="1388" y="1208"/>
                    </a:cubicBezTo>
                    <a:cubicBezTo>
                      <a:pt x="1389" y="1204"/>
                      <a:pt x="1390" y="1201"/>
                      <a:pt x="1392" y="1198"/>
                    </a:cubicBezTo>
                    <a:cubicBezTo>
                      <a:pt x="1417" y="1204"/>
                      <a:pt x="1417" y="1204"/>
                      <a:pt x="1417" y="1204"/>
                    </a:cubicBezTo>
                    <a:moveTo>
                      <a:pt x="1435" y="1177"/>
                    </a:moveTo>
                    <a:cubicBezTo>
                      <a:pt x="1417" y="1172"/>
                      <a:pt x="1417" y="1172"/>
                      <a:pt x="1417" y="1172"/>
                    </a:cubicBezTo>
                    <a:cubicBezTo>
                      <a:pt x="1422" y="1169"/>
                      <a:pt x="1428" y="1166"/>
                      <a:pt x="1433" y="1163"/>
                    </a:cubicBezTo>
                    <a:cubicBezTo>
                      <a:pt x="1444" y="1166"/>
                      <a:pt x="1444" y="1166"/>
                      <a:pt x="1444" y="1166"/>
                    </a:cubicBezTo>
                    <a:cubicBezTo>
                      <a:pt x="1441" y="1169"/>
                      <a:pt x="1438" y="1173"/>
                      <a:pt x="1435" y="1177"/>
                    </a:cubicBezTo>
                    <a:moveTo>
                      <a:pt x="1452" y="1167"/>
                    </a:moveTo>
                    <a:cubicBezTo>
                      <a:pt x="1461" y="1169"/>
                      <a:pt x="1461" y="1169"/>
                      <a:pt x="1461" y="1169"/>
                    </a:cubicBezTo>
                    <a:cubicBezTo>
                      <a:pt x="1458" y="1183"/>
                      <a:pt x="1458" y="1183"/>
                      <a:pt x="1458" y="1183"/>
                    </a:cubicBezTo>
                    <a:cubicBezTo>
                      <a:pt x="1441" y="1179"/>
                      <a:pt x="1441" y="1179"/>
                      <a:pt x="1441" y="1179"/>
                    </a:cubicBezTo>
                    <a:cubicBezTo>
                      <a:pt x="1444" y="1174"/>
                      <a:pt x="1448" y="1171"/>
                      <a:pt x="1452" y="1167"/>
                    </a:cubicBezTo>
                    <a:moveTo>
                      <a:pt x="1485" y="1174"/>
                    </a:moveTo>
                    <a:cubicBezTo>
                      <a:pt x="1493" y="1175"/>
                      <a:pt x="1493" y="1175"/>
                      <a:pt x="1493" y="1175"/>
                    </a:cubicBezTo>
                    <a:cubicBezTo>
                      <a:pt x="1500" y="1183"/>
                      <a:pt x="1508" y="1192"/>
                      <a:pt x="1517" y="1200"/>
                    </a:cubicBezTo>
                    <a:cubicBezTo>
                      <a:pt x="1513" y="1220"/>
                      <a:pt x="1513" y="1220"/>
                      <a:pt x="1513" y="1220"/>
                    </a:cubicBezTo>
                    <a:cubicBezTo>
                      <a:pt x="1505" y="1212"/>
                      <a:pt x="1505" y="1212"/>
                      <a:pt x="1505" y="1212"/>
                    </a:cubicBezTo>
                    <a:cubicBezTo>
                      <a:pt x="1511" y="1209"/>
                      <a:pt x="1511" y="1209"/>
                      <a:pt x="1511" y="1209"/>
                    </a:cubicBezTo>
                    <a:cubicBezTo>
                      <a:pt x="1485" y="1174"/>
                      <a:pt x="1485" y="1174"/>
                      <a:pt x="1485" y="1174"/>
                    </a:cubicBezTo>
                    <a:moveTo>
                      <a:pt x="1460" y="1238"/>
                    </a:moveTo>
                    <a:cubicBezTo>
                      <a:pt x="1472" y="1225"/>
                      <a:pt x="1487" y="1229"/>
                      <a:pt x="1495" y="1239"/>
                    </a:cubicBezTo>
                    <a:cubicBezTo>
                      <a:pt x="1501" y="1246"/>
                      <a:pt x="1501" y="1258"/>
                      <a:pt x="1492" y="1262"/>
                    </a:cubicBezTo>
                    <a:cubicBezTo>
                      <a:pt x="1485" y="1266"/>
                      <a:pt x="1475" y="1265"/>
                      <a:pt x="1473" y="1257"/>
                    </a:cubicBezTo>
                    <a:cubicBezTo>
                      <a:pt x="1472" y="1251"/>
                      <a:pt x="1476" y="1245"/>
                      <a:pt x="1480" y="1245"/>
                    </a:cubicBezTo>
                    <a:cubicBezTo>
                      <a:pt x="1484" y="1245"/>
                      <a:pt x="1487" y="1249"/>
                      <a:pt x="1484" y="1252"/>
                    </a:cubicBezTo>
                    <a:cubicBezTo>
                      <a:pt x="1483" y="1254"/>
                      <a:pt x="1485" y="1255"/>
                      <a:pt x="1487" y="1254"/>
                    </a:cubicBezTo>
                    <a:cubicBezTo>
                      <a:pt x="1492" y="1251"/>
                      <a:pt x="1490" y="1241"/>
                      <a:pt x="1482" y="1240"/>
                    </a:cubicBezTo>
                    <a:cubicBezTo>
                      <a:pt x="1473" y="1239"/>
                      <a:pt x="1467" y="1249"/>
                      <a:pt x="1469" y="1257"/>
                    </a:cubicBezTo>
                    <a:cubicBezTo>
                      <a:pt x="1472" y="1269"/>
                      <a:pt x="1485" y="1271"/>
                      <a:pt x="1495" y="1265"/>
                    </a:cubicBezTo>
                    <a:cubicBezTo>
                      <a:pt x="1501" y="1262"/>
                      <a:pt x="1505" y="1254"/>
                      <a:pt x="1505" y="1247"/>
                    </a:cubicBezTo>
                    <a:cubicBezTo>
                      <a:pt x="1515" y="1257"/>
                      <a:pt x="1515" y="1257"/>
                      <a:pt x="1515" y="1257"/>
                    </a:cubicBezTo>
                    <a:cubicBezTo>
                      <a:pt x="1513" y="1265"/>
                      <a:pt x="1510" y="1272"/>
                      <a:pt x="1503" y="1276"/>
                    </a:cubicBezTo>
                    <a:cubicBezTo>
                      <a:pt x="1493" y="1284"/>
                      <a:pt x="1473" y="1286"/>
                      <a:pt x="1462" y="1276"/>
                    </a:cubicBezTo>
                    <a:cubicBezTo>
                      <a:pt x="1461" y="1268"/>
                      <a:pt x="1459" y="1259"/>
                      <a:pt x="1455" y="1252"/>
                    </a:cubicBezTo>
                    <a:cubicBezTo>
                      <a:pt x="1456" y="1246"/>
                      <a:pt x="1458" y="1241"/>
                      <a:pt x="1460" y="1238"/>
                    </a:cubicBezTo>
                    <a:moveTo>
                      <a:pt x="1462" y="1282"/>
                    </a:moveTo>
                    <a:cubicBezTo>
                      <a:pt x="1475" y="1294"/>
                      <a:pt x="1512" y="1292"/>
                      <a:pt x="1519" y="1262"/>
                    </a:cubicBezTo>
                    <a:cubicBezTo>
                      <a:pt x="1529" y="1272"/>
                      <a:pt x="1529" y="1272"/>
                      <a:pt x="1529" y="1272"/>
                    </a:cubicBezTo>
                    <a:cubicBezTo>
                      <a:pt x="1524" y="1301"/>
                      <a:pt x="1475" y="1307"/>
                      <a:pt x="1460" y="1294"/>
                    </a:cubicBezTo>
                    <a:cubicBezTo>
                      <a:pt x="1461" y="1290"/>
                      <a:pt x="1462" y="1286"/>
                      <a:pt x="1462" y="1282"/>
                    </a:cubicBezTo>
                    <a:moveTo>
                      <a:pt x="1556" y="1416"/>
                    </a:moveTo>
                    <a:cubicBezTo>
                      <a:pt x="1552" y="1412"/>
                      <a:pt x="1548" y="1409"/>
                      <a:pt x="1543" y="1406"/>
                    </a:cubicBezTo>
                    <a:cubicBezTo>
                      <a:pt x="1550" y="1377"/>
                      <a:pt x="1575" y="1352"/>
                      <a:pt x="1601" y="1343"/>
                    </a:cubicBezTo>
                    <a:cubicBezTo>
                      <a:pt x="1614" y="1356"/>
                      <a:pt x="1614" y="1356"/>
                      <a:pt x="1614" y="1356"/>
                    </a:cubicBezTo>
                    <a:cubicBezTo>
                      <a:pt x="1588" y="1365"/>
                      <a:pt x="1563" y="1387"/>
                      <a:pt x="1556" y="1416"/>
                    </a:cubicBezTo>
                    <a:moveTo>
                      <a:pt x="1619" y="1361"/>
                    </a:moveTo>
                    <a:cubicBezTo>
                      <a:pt x="1624" y="1367"/>
                      <a:pt x="1630" y="1372"/>
                      <a:pt x="1635" y="1377"/>
                    </a:cubicBezTo>
                    <a:cubicBezTo>
                      <a:pt x="1608" y="1378"/>
                      <a:pt x="1579" y="1398"/>
                      <a:pt x="1570" y="1431"/>
                    </a:cubicBezTo>
                    <a:cubicBezTo>
                      <a:pt x="1567" y="1427"/>
                      <a:pt x="1564" y="1423"/>
                      <a:pt x="1560" y="1420"/>
                    </a:cubicBezTo>
                    <a:cubicBezTo>
                      <a:pt x="1568" y="1391"/>
                      <a:pt x="1593" y="1369"/>
                      <a:pt x="1619" y="1361"/>
                    </a:cubicBezTo>
                    <a:moveTo>
                      <a:pt x="1586" y="1344"/>
                    </a:moveTo>
                    <a:cubicBezTo>
                      <a:pt x="1573" y="1329"/>
                      <a:pt x="1573" y="1329"/>
                      <a:pt x="1573" y="1329"/>
                    </a:cubicBezTo>
                    <a:cubicBezTo>
                      <a:pt x="1576" y="1327"/>
                      <a:pt x="1579" y="1326"/>
                      <a:pt x="1582" y="1325"/>
                    </a:cubicBezTo>
                    <a:cubicBezTo>
                      <a:pt x="1587" y="1330"/>
                      <a:pt x="1592" y="1335"/>
                      <a:pt x="1597" y="1339"/>
                    </a:cubicBezTo>
                    <a:cubicBezTo>
                      <a:pt x="1593" y="1341"/>
                      <a:pt x="1590" y="1342"/>
                      <a:pt x="1586" y="1344"/>
                    </a:cubicBezTo>
                    <a:moveTo>
                      <a:pt x="1584" y="1345"/>
                    </a:moveTo>
                    <a:cubicBezTo>
                      <a:pt x="1580" y="1347"/>
                      <a:pt x="1577" y="1349"/>
                      <a:pt x="1574" y="1351"/>
                    </a:cubicBezTo>
                    <a:cubicBezTo>
                      <a:pt x="1561" y="1336"/>
                      <a:pt x="1561" y="1336"/>
                      <a:pt x="1561" y="1336"/>
                    </a:cubicBezTo>
                    <a:cubicBezTo>
                      <a:pt x="1564" y="1334"/>
                      <a:pt x="1567" y="1332"/>
                      <a:pt x="1570" y="1331"/>
                    </a:cubicBezTo>
                    <a:cubicBezTo>
                      <a:pt x="1584" y="1345"/>
                      <a:pt x="1584" y="1345"/>
                      <a:pt x="1584" y="1345"/>
                    </a:cubicBezTo>
                    <a:moveTo>
                      <a:pt x="1572" y="1353"/>
                    </a:moveTo>
                    <a:cubicBezTo>
                      <a:pt x="1570" y="1355"/>
                      <a:pt x="1567" y="1357"/>
                      <a:pt x="1565" y="1359"/>
                    </a:cubicBezTo>
                    <a:cubicBezTo>
                      <a:pt x="1551" y="1345"/>
                      <a:pt x="1551" y="1345"/>
                      <a:pt x="1551" y="1345"/>
                    </a:cubicBezTo>
                    <a:cubicBezTo>
                      <a:pt x="1553" y="1342"/>
                      <a:pt x="1556" y="1340"/>
                      <a:pt x="1558" y="1338"/>
                    </a:cubicBezTo>
                    <a:cubicBezTo>
                      <a:pt x="1572" y="1353"/>
                      <a:pt x="1572" y="1353"/>
                      <a:pt x="1572" y="1353"/>
                    </a:cubicBezTo>
                    <a:moveTo>
                      <a:pt x="1563" y="1361"/>
                    </a:moveTo>
                    <a:cubicBezTo>
                      <a:pt x="1561" y="1363"/>
                      <a:pt x="1559" y="1365"/>
                      <a:pt x="1557" y="1368"/>
                    </a:cubicBezTo>
                    <a:cubicBezTo>
                      <a:pt x="1542" y="1354"/>
                      <a:pt x="1542" y="1354"/>
                      <a:pt x="1542" y="1354"/>
                    </a:cubicBezTo>
                    <a:cubicBezTo>
                      <a:pt x="1544" y="1351"/>
                      <a:pt x="1546" y="1349"/>
                      <a:pt x="1548" y="1347"/>
                    </a:cubicBezTo>
                    <a:cubicBezTo>
                      <a:pt x="1563" y="1361"/>
                      <a:pt x="1563" y="1361"/>
                      <a:pt x="1563" y="1361"/>
                    </a:cubicBezTo>
                    <a:moveTo>
                      <a:pt x="1555" y="1370"/>
                    </a:moveTo>
                    <a:cubicBezTo>
                      <a:pt x="1554" y="1372"/>
                      <a:pt x="1552" y="1374"/>
                      <a:pt x="1551" y="1376"/>
                    </a:cubicBezTo>
                    <a:cubicBezTo>
                      <a:pt x="1534" y="1363"/>
                      <a:pt x="1534" y="1363"/>
                      <a:pt x="1534" y="1363"/>
                    </a:cubicBezTo>
                    <a:cubicBezTo>
                      <a:pt x="1536" y="1361"/>
                      <a:pt x="1538" y="1358"/>
                      <a:pt x="1540" y="1356"/>
                    </a:cubicBezTo>
                    <a:cubicBezTo>
                      <a:pt x="1555" y="1370"/>
                      <a:pt x="1555" y="1370"/>
                      <a:pt x="1555" y="1370"/>
                    </a:cubicBezTo>
                    <a:moveTo>
                      <a:pt x="1549" y="1379"/>
                    </a:moveTo>
                    <a:cubicBezTo>
                      <a:pt x="1548" y="1381"/>
                      <a:pt x="1546" y="1383"/>
                      <a:pt x="1545" y="1386"/>
                    </a:cubicBezTo>
                    <a:cubicBezTo>
                      <a:pt x="1527" y="1374"/>
                      <a:pt x="1527" y="1374"/>
                      <a:pt x="1527" y="1374"/>
                    </a:cubicBezTo>
                    <a:cubicBezTo>
                      <a:pt x="1529" y="1371"/>
                      <a:pt x="1530" y="1369"/>
                      <a:pt x="1532" y="1366"/>
                    </a:cubicBezTo>
                    <a:cubicBezTo>
                      <a:pt x="1549" y="1379"/>
                      <a:pt x="1549" y="1379"/>
                      <a:pt x="1549" y="1379"/>
                    </a:cubicBezTo>
                    <a:moveTo>
                      <a:pt x="1544" y="1389"/>
                    </a:moveTo>
                    <a:cubicBezTo>
                      <a:pt x="1543" y="1390"/>
                      <a:pt x="1542" y="1392"/>
                      <a:pt x="1541" y="1394"/>
                    </a:cubicBezTo>
                    <a:cubicBezTo>
                      <a:pt x="1522" y="1385"/>
                      <a:pt x="1522" y="1385"/>
                      <a:pt x="1522" y="1385"/>
                    </a:cubicBezTo>
                    <a:cubicBezTo>
                      <a:pt x="1523" y="1382"/>
                      <a:pt x="1524" y="1380"/>
                      <a:pt x="1526" y="1377"/>
                    </a:cubicBezTo>
                    <a:cubicBezTo>
                      <a:pt x="1544" y="1389"/>
                      <a:pt x="1544" y="1389"/>
                      <a:pt x="1544" y="1389"/>
                    </a:cubicBezTo>
                    <a:moveTo>
                      <a:pt x="1540" y="1397"/>
                    </a:moveTo>
                    <a:cubicBezTo>
                      <a:pt x="1540" y="1399"/>
                      <a:pt x="1539" y="1402"/>
                      <a:pt x="1538" y="1404"/>
                    </a:cubicBezTo>
                    <a:cubicBezTo>
                      <a:pt x="1532" y="1401"/>
                      <a:pt x="1525" y="1398"/>
                      <a:pt x="1519" y="1397"/>
                    </a:cubicBezTo>
                    <a:cubicBezTo>
                      <a:pt x="1519" y="1394"/>
                      <a:pt x="1520" y="1391"/>
                      <a:pt x="1521" y="1388"/>
                    </a:cubicBezTo>
                    <a:cubicBezTo>
                      <a:pt x="1540" y="1397"/>
                      <a:pt x="1540" y="1397"/>
                      <a:pt x="1540" y="1397"/>
                    </a:cubicBezTo>
                    <a:moveTo>
                      <a:pt x="1513" y="1396"/>
                    </a:moveTo>
                    <a:cubicBezTo>
                      <a:pt x="1495" y="1393"/>
                      <a:pt x="1476" y="1398"/>
                      <a:pt x="1461" y="1412"/>
                    </a:cubicBezTo>
                    <a:cubicBezTo>
                      <a:pt x="1457" y="1406"/>
                      <a:pt x="1453" y="1399"/>
                      <a:pt x="1449" y="1392"/>
                    </a:cubicBezTo>
                    <a:cubicBezTo>
                      <a:pt x="1467" y="1379"/>
                      <a:pt x="1495" y="1374"/>
                      <a:pt x="1519" y="1377"/>
                    </a:cubicBezTo>
                    <a:cubicBezTo>
                      <a:pt x="1517" y="1383"/>
                      <a:pt x="1515" y="1390"/>
                      <a:pt x="1513" y="1396"/>
                    </a:cubicBezTo>
                    <a:moveTo>
                      <a:pt x="1497" y="1370"/>
                    </a:moveTo>
                    <a:cubicBezTo>
                      <a:pt x="1492" y="1370"/>
                      <a:pt x="1486" y="1370"/>
                      <a:pt x="1480" y="1372"/>
                    </a:cubicBezTo>
                    <a:cubicBezTo>
                      <a:pt x="1495" y="1361"/>
                      <a:pt x="1511" y="1326"/>
                      <a:pt x="1487" y="1306"/>
                    </a:cubicBezTo>
                    <a:cubicBezTo>
                      <a:pt x="1492" y="1305"/>
                      <a:pt x="1497" y="1305"/>
                      <a:pt x="1502" y="1303"/>
                    </a:cubicBezTo>
                    <a:cubicBezTo>
                      <a:pt x="1519" y="1325"/>
                      <a:pt x="1513" y="1353"/>
                      <a:pt x="1497" y="1370"/>
                    </a:cubicBezTo>
                    <a:moveTo>
                      <a:pt x="1454" y="1420"/>
                    </a:moveTo>
                    <a:cubicBezTo>
                      <a:pt x="1450" y="1425"/>
                      <a:pt x="1447" y="1430"/>
                      <a:pt x="1444" y="1436"/>
                    </a:cubicBezTo>
                    <a:cubicBezTo>
                      <a:pt x="1436" y="1416"/>
                      <a:pt x="1417" y="1394"/>
                      <a:pt x="1398" y="1386"/>
                    </a:cubicBezTo>
                    <a:cubicBezTo>
                      <a:pt x="1401" y="1379"/>
                      <a:pt x="1404" y="1371"/>
                      <a:pt x="1405" y="1364"/>
                    </a:cubicBezTo>
                    <a:cubicBezTo>
                      <a:pt x="1426" y="1372"/>
                      <a:pt x="1446" y="1396"/>
                      <a:pt x="1454" y="1420"/>
                    </a:cubicBezTo>
                    <a:moveTo>
                      <a:pt x="1442" y="1490"/>
                    </a:moveTo>
                    <a:cubicBezTo>
                      <a:pt x="1419" y="1460"/>
                      <a:pt x="1402" y="1422"/>
                      <a:pt x="1386" y="1404"/>
                    </a:cubicBezTo>
                    <a:cubicBezTo>
                      <a:pt x="1390" y="1400"/>
                      <a:pt x="1393" y="1396"/>
                      <a:pt x="1395" y="1392"/>
                    </a:cubicBezTo>
                    <a:cubicBezTo>
                      <a:pt x="1416" y="1401"/>
                      <a:pt x="1434" y="1427"/>
                      <a:pt x="1441" y="1449"/>
                    </a:cubicBezTo>
                    <a:cubicBezTo>
                      <a:pt x="1438" y="1461"/>
                      <a:pt x="1438" y="1475"/>
                      <a:pt x="1442" y="1490"/>
                    </a:cubicBezTo>
                    <a:moveTo>
                      <a:pt x="1382" y="1399"/>
                    </a:moveTo>
                    <a:cubicBezTo>
                      <a:pt x="1376" y="1392"/>
                      <a:pt x="1369" y="1386"/>
                      <a:pt x="1362" y="1379"/>
                    </a:cubicBezTo>
                    <a:cubicBezTo>
                      <a:pt x="1374" y="1365"/>
                      <a:pt x="1379" y="1351"/>
                      <a:pt x="1381" y="1337"/>
                    </a:cubicBezTo>
                    <a:cubicBezTo>
                      <a:pt x="1388" y="1339"/>
                      <a:pt x="1396" y="1339"/>
                      <a:pt x="1403" y="1339"/>
                    </a:cubicBezTo>
                    <a:cubicBezTo>
                      <a:pt x="1403" y="1357"/>
                      <a:pt x="1399" y="1380"/>
                      <a:pt x="1382" y="1399"/>
                    </a:cubicBezTo>
                    <a:moveTo>
                      <a:pt x="1358" y="1376"/>
                    </a:moveTo>
                    <a:cubicBezTo>
                      <a:pt x="1351" y="1370"/>
                      <a:pt x="1343" y="1365"/>
                      <a:pt x="1335" y="1361"/>
                    </a:cubicBezTo>
                    <a:cubicBezTo>
                      <a:pt x="1342" y="1348"/>
                      <a:pt x="1346" y="1332"/>
                      <a:pt x="1347" y="1317"/>
                    </a:cubicBezTo>
                    <a:cubicBezTo>
                      <a:pt x="1357" y="1326"/>
                      <a:pt x="1366" y="1332"/>
                      <a:pt x="1376" y="1335"/>
                    </a:cubicBezTo>
                    <a:cubicBezTo>
                      <a:pt x="1374" y="1348"/>
                      <a:pt x="1369" y="1362"/>
                      <a:pt x="1358" y="1376"/>
                    </a:cubicBezTo>
                    <a:moveTo>
                      <a:pt x="1331" y="1359"/>
                    </a:moveTo>
                    <a:cubicBezTo>
                      <a:pt x="1326" y="1357"/>
                      <a:pt x="1321" y="1355"/>
                      <a:pt x="1316" y="1354"/>
                    </a:cubicBezTo>
                    <a:cubicBezTo>
                      <a:pt x="1324" y="1321"/>
                      <a:pt x="1311" y="1285"/>
                      <a:pt x="1277" y="1266"/>
                    </a:cubicBezTo>
                    <a:cubicBezTo>
                      <a:pt x="1285" y="1258"/>
                      <a:pt x="1293" y="1252"/>
                      <a:pt x="1302" y="1246"/>
                    </a:cubicBezTo>
                    <a:cubicBezTo>
                      <a:pt x="1311" y="1249"/>
                      <a:pt x="1318" y="1254"/>
                      <a:pt x="1324" y="1260"/>
                    </a:cubicBezTo>
                    <a:cubicBezTo>
                      <a:pt x="1324" y="1279"/>
                      <a:pt x="1330" y="1298"/>
                      <a:pt x="1342" y="1312"/>
                    </a:cubicBezTo>
                    <a:cubicBezTo>
                      <a:pt x="1342" y="1328"/>
                      <a:pt x="1338" y="1344"/>
                      <a:pt x="1331" y="1359"/>
                    </a:cubicBezTo>
                    <a:moveTo>
                      <a:pt x="1236" y="1320"/>
                    </a:moveTo>
                    <a:cubicBezTo>
                      <a:pt x="1240" y="1313"/>
                      <a:pt x="1244" y="1306"/>
                      <a:pt x="1248" y="1300"/>
                    </a:cubicBezTo>
                    <a:cubicBezTo>
                      <a:pt x="1279" y="1312"/>
                      <a:pt x="1287" y="1346"/>
                      <a:pt x="1278" y="1370"/>
                    </a:cubicBezTo>
                    <a:cubicBezTo>
                      <a:pt x="1269" y="1366"/>
                      <a:pt x="1260" y="1362"/>
                      <a:pt x="1252" y="1359"/>
                    </a:cubicBezTo>
                    <a:cubicBezTo>
                      <a:pt x="1258" y="1345"/>
                      <a:pt x="1253" y="1327"/>
                      <a:pt x="1236" y="1320"/>
                    </a:cubicBezTo>
                    <a:moveTo>
                      <a:pt x="1247" y="1339"/>
                    </a:moveTo>
                    <a:cubicBezTo>
                      <a:pt x="1231" y="1330"/>
                      <a:pt x="1231" y="1330"/>
                      <a:pt x="1231" y="1330"/>
                    </a:cubicBezTo>
                    <a:cubicBezTo>
                      <a:pt x="1232" y="1328"/>
                      <a:pt x="1232" y="1327"/>
                      <a:pt x="1233" y="1325"/>
                    </a:cubicBezTo>
                    <a:cubicBezTo>
                      <a:pt x="1241" y="1328"/>
                      <a:pt x="1245" y="1333"/>
                      <a:pt x="1247" y="1339"/>
                    </a:cubicBezTo>
                    <a:moveTo>
                      <a:pt x="1248" y="1341"/>
                    </a:moveTo>
                    <a:cubicBezTo>
                      <a:pt x="1248" y="1343"/>
                      <a:pt x="1248" y="1345"/>
                      <a:pt x="1249" y="1347"/>
                    </a:cubicBezTo>
                    <a:cubicBezTo>
                      <a:pt x="1228" y="1336"/>
                      <a:pt x="1228" y="1336"/>
                      <a:pt x="1228" y="1336"/>
                    </a:cubicBezTo>
                    <a:cubicBezTo>
                      <a:pt x="1229" y="1335"/>
                      <a:pt x="1229" y="1333"/>
                      <a:pt x="1230" y="1332"/>
                    </a:cubicBezTo>
                    <a:cubicBezTo>
                      <a:pt x="1248" y="1341"/>
                      <a:pt x="1248" y="1341"/>
                      <a:pt x="1248" y="1341"/>
                    </a:cubicBezTo>
                    <a:moveTo>
                      <a:pt x="1248" y="1348"/>
                    </a:moveTo>
                    <a:cubicBezTo>
                      <a:pt x="1248" y="1350"/>
                      <a:pt x="1248" y="1352"/>
                      <a:pt x="1247" y="1354"/>
                    </a:cubicBezTo>
                    <a:cubicBezTo>
                      <a:pt x="1225" y="1342"/>
                      <a:pt x="1225" y="1342"/>
                      <a:pt x="1225" y="1342"/>
                    </a:cubicBezTo>
                    <a:cubicBezTo>
                      <a:pt x="1226" y="1341"/>
                      <a:pt x="1226" y="1339"/>
                      <a:pt x="1227" y="1337"/>
                    </a:cubicBezTo>
                    <a:cubicBezTo>
                      <a:pt x="1248" y="1348"/>
                      <a:pt x="1248" y="1348"/>
                      <a:pt x="1248" y="1348"/>
                    </a:cubicBezTo>
                    <a:moveTo>
                      <a:pt x="1247" y="1356"/>
                    </a:moveTo>
                    <a:cubicBezTo>
                      <a:pt x="1247" y="1356"/>
                      <a:pt x="1247" y="1356"/>
                      <a:pt x="1246" y="1357"/>
                    </a:cubicBezTo>
                    <a:cubicBezTo>
                      <a:pt x="1237" y="1354"/>
                      <a:pt x="1228" y="1352"/>
                      <a:pt x="1221" y="1352"/>
                    </a:cubicBezTo>
                    <a:cubicBezTo>
                      <a:pt x="1222" y="1350"/>
                      <a:pt x="1223" y="1347"/>
                      <a:pt x="1224" y="1344"/>
                    </a:cubicBezTo>
                    <a:cubicBezTo>
                      <a:pt x="1247" y="1356"/>
                      <a:pt x="1247" y="1356"/>
                      <a:pt x="1247" y="1356"/>
                    </a:cubicBezTo>
                    <a:moveTo>
                      <a:pt x="1338" y="1424"/>
                    </a:moveTo>
                    <a:cubicBezTo>
                      <a:pt x="1337" y="1427"/>
                      <a:pt x="1321" y="1450"/>
                      <a:pt x="1310" y="1463"/>
                    </a:cubicBezTo>
                    <a:cubicBezTo>
                      <a:pt x="1301" y="1475"/>
                      <a:pt x="1286" y="1477"/>
                      <a:pt x="1271" y="1464"/>
                    </a:cubicBezTo>
                    <a:cubicBezTo>
                      <a:pt x="1264" y="1458"/>
                      <a:pt x="1232" y="1428"/>
                      <a:pt x="1205" y="1404"/>
                    </a:cubicBezTo>
                    <a:cubicBezTo>
                      <a:pt x="1208" y="1390"/>
                      <a:pt x="1212" y="1375"/>
                      <a:pt x="1218" y="1361"/>
                    </a:cubicBezTo>
                    <a:cubicBezTo>
                      <a:pt x="1243" y="1359"/>
                      <a:pt x="1290" y="1376"/>
                      <a:pt x="1338" y="1424"/>
                    </a:cubicBezTo>
                    <a:moveTo>
                      <a:pt x="1282" y="1373"/>
                    </a:moveTo>
                    <a:cubicBezTo>
                      <a:pt x="1293" y="1346"/>
                      <a:pt x="1285" y="1309"/>
                      <a:pt x="1252" y="1295"/>
                    </a:cubicBezTo>
                    <a:cubicBezTo>
                      <a:pt x="1257" y="1288"/>
                      <a:pt x="1262" y="1282"/>
                      <a:pt x="1267" y="1276"/>
                    </a:cubicBezTo>
                    <a:cubicBezTo>
                      <a:pt x="1313" y="1296"/>
                      <a:pt x="1323" y="1347"/>
                      <a:pt x="1297" y="1382"/>
                    </a:cubicBezTo>
                    <a:cubicBezTo>
                      <a:pt x="1292" y="1379"/>
                      <a:pt x="1287" y="1376"/>
                      <a:pt x="1282" y="1373"/>
                    </a:cubicBezTo>
                    <a:moveTo>
                      <a:pt x="1193" y="1448"/>
                    </a:moveTo>
                    <a:cubicBezTo>
                      <a:pt x="1189" y="1447"/>
                      <a:pt x="1185" y="1445"/>
                      <a:pt x="1181" y="1444"/>
                    </a:cubicBezTo>
                    <a:cubicBezTo>
                      <a:pt x="1184" y="1355"/>
                      <a:pt x="1241" y="1238"/>
                      <a:pt x="1336" y="1214"/>
                    </a:cubicBezTo>
                    <a:cubicBezTo>
                      <a:pt x="1335" y="1218"/>
                      <a:pt x="1332" y="1223"/>
                      <a:pt x="1331" y="1226"/>
                    </a:cubicBezTo>
                    <a:cubicBezTo>
                      <a:pt x="1254" y="1252"/>
                      <a:pt x="1195" y="1356"/>
                      <a:pt x="1193" y="1448"/>
                    </a:cubicBezTo>
                    <a:moveTo>
                      <a:pt x="1108" y="1402"/>
                    </a:moveTo>
                    <a:cubicBezTo>
                      <a:pt x="1111" y="1401"/>
                      <a:pt x="1114" y="1398"/>
                      <a:pt x="1116" y="1395"/>
                    </a:cubicBezTo>
                    <a:cubicBezTo>
                      <a:pt x="1120" y="1387"/>
                      <a:pt x="1117" y="1378"/>
                      <a:pt x="1109" y="1375"/>
                    </a:cubicBezTo>
                    <a:cubicBezTo>
                      <a:pt x="1106" y="1374"/>
                      <a:pt x="1102" y="1374"/>
                      <a:pt x="1099" y="1375"/>
                    </a:cubicBezTo>
                    <a:cubicBezTo>
                      <a:pt x="1097" y="1370"/>
                      <a:pt x="1095" y="1365"/>
                      <a:pt x="1092" y="1361"/>
                    </a:cubicBezTo>
                    <a:cubicBezTo>
                      <a:pt x="1099" y="1355"/>
                      <a:pt x="1106" y="1348"/>
                      <a:pt x="1114" y="1341"/>
                    </a:cubicBezTo>
                    <a:cubicBezTo>
                      <a:pt x="1147" y="1309"/>
                      <a:pt x="1185" y="1271"/>
                      <a:pt x="1210" y="1241"/>
                    </a:cubicBezTo>
                    <a:cubicBezTo>
                      <a:pt x="1215" y="1234"/>
                      <a:pt x="1220" y="1227"/>
                      <a:pt x="1224" y="1221"/>
                    </a:cubicBezTo>
                    <a:cubicBezTo>
                      <a:pt x="1233" y="1207"/>
                      <a:pt x="1231" y="1192"/>
                      <a:pt x="1219" y="1178"/>
                    </a:cubicBezTo>
                    <a:cubicBezTo>
                      <a:pt x="1235" y="1184"/>
                      <a:pt x="1251" y="1188"/>
                      <a:pt x="1268" y="1190"/>
                    </a:cubicBezTo>
                    <a:cubicBezTo>
                      <a:pt x="1285" y="1204"/>
                      <a:pt x="1281" y="1227"/>
                      <a:pt x="1269" y="1243"/>
                    </a:cubicBezTo>
                    <a:cubicBezTo>
                      <a:pt x="1259" y="1251"/>
                      <a:pt x="1251" y="1259"/>
                      <a:pt x="1243" y="1268"/>
                    </a:cubicBezTo>
                    <a:cubicBezTo>
                      <a:pt x="1225" y="1289"/>
                      <a:pt x="1210" y="1314"/>
                      <a:pt x="1199" y="1340"/>
                    </a:cubicBezTo>
                    <a:cubicBezTo>
                      <a:pt x="1185" y="1345"/>
                      <a:pt x="1171" y="1354"/>
                      <a:pt x="1160" y="1367"/>
                    </a:cubicBezTo>
                    <a:cubicBezTo>
                      <a:pt x="1145" y="1384"/>
                      <a:pt x="1134" y="1407"/>
                      <a:pt x="1132" y="1437"/>
                    </a:cubicBezTo>
                    <a:cubicBezTo>
                      <a:pt x="1125" y="1437"/>
                      <a:pt x="1118" y="1437"/>
                      <a:pt x="1111" y="1438"/>
                    </a:cubicBezTo>
                    <a:cubicBezTo>
                      <a:pt x="1112" y="1429"/>
                      <a:pt x="1111" y="1416"/>
                      <a:pt x="1108" y="1402"/>
                    </a:cubicBezTo>
                    <a:moveTo>
                      <a:pt x="861" y="1407"/>
                    </a:moveTo>
                    <a:cubicBezTo>
                      <a:pt x="895" y="1378"/>
                      <a:pt x="987" y="1304"/>
                      <a:pt x="1008" y="1284"/>
                    </a:cubicBezTo>
                    <a:cubicBezTo>
                      <a:pt x="975" y="1259"/>
                      <a:pt x="887" y="1194"/>
                      <a:pt x="851" y="1166"/>
                    </a:cubicBezTo>
                    <a:cubicBezTo>
                      <a:pt x="872" y="1167"/>
                      <a:pt x="891" y="1165"/>
                      <a:pt x="909" y="1160"/>
                    </a:cubicBezTo>
                    <a:cubicBezTo>
                      <a:pt x="918" y="1174"/>
                      <a:pt x="938" y="1189"/>
                      <a:pt x="968" y="1196"/>
                    </a:cubicBezTo>
                    <a:cubicBezTo>
                      <a:pt x="972" y="1199"/>
                      <a:pt x="976" y="1202"/>
                      <a:pt x="979" y="1205"/>
                    </a:cubicBezTo>
                    <a:cubicBezTo>
                      <a:pt x="967" y="1213"/>
                      <a:pt x="973" y="1224"/>
                      <a:pt x="1000" y="1248"/>
                    </a:cubicBezTo>
                    <a:cubicBezTo>
                      <a:pt x="1028" y="1274"/>
                      <a:pt x="1042" y="1279"/>
                      <a:pt x="1055" y="1269"/>
                    </a:cubicBezTo>
                    <a:cubicBezTo>
                      <a:pt x="1063" y="1276"/>
                      <a:pt x="1069" y="1282"/>
                      <a:pt x="1071" y="1285"/>
                    </a:cubicBezTo>
                    <a:cubicBezTo>
                      <a:pt x="1045" y="1310"/>
                      <a:pt x="955" y="1377"/>
                      <a:pt x="918" y="1409"/>
                    </a:cubicBezTo>
                    <a:cubicBezTo>
                      <a:pt x="940" y="1429"/>
                      <a:pt x="967" y="1454"/>
                      <a:pt x="995" y="1481"/>
                    </a:cubicBezTo>
                    <a:cubicBezTo>
                      <a:pt x="984" y="1488"/>
                      <a:pt x="974" y="1497"/>
                      <a:pt x="964" y="1506"/>
                    </a:cubicBezTo>
                    <a:cubicBezTo>
                      <a:pt x="922" y="1465"/>
                      <a:pt x="883" y="1427"/>
                      <a:pt x="861" y="1407"/>
                    </a:cubicBezTo>
                    <a:moveTo>
                      <a:pt x="959" y="1511"/>
                    </a:moveTo>
                    <a:cubicBezTo>
                      <a:pt x="955" y="1514"/>
                      <a:pt x="952" y="1517"/>
                      <a:pt x="949" y="1521"/>
                    </a:cubicBezTo>
                    <a:cubicBezTo>
                      <a:pt x="948" y="1500"/>
                      <a:pt x="948" y="1500"/>
                      <a:pt x="948" y="1500"/>
                    </a:cubicBezTo>
                    <a:cubicBezTo>
                      <a:pt x="959" y="1511"/>
                      <a:pt x="959" y="1511"/>
                      <a:pt x="959" y="1511"/>
                    </a:cubicBezTo>
                    <a:moveTo>
                      <a:pt x="946" y="1524"/>
                    </a:moveTo>
                    <a:cubicBezTo>
                      <a:pt x="943" y="1527"/>
                      <a:pt x="941" y="1529"/>
                      <a:pt x="939" y="1532"/>
                    </a:cubicBezTo>
                    <a:cubicBezTo>
                      <a:pt x="938" y="1490"/>
                      <a:pt x="938" y="1490"/>
                      <a:pt x="938" y="1490"/>
                    </a:cubicBezTo>
                    <a:cubicBezTo>
                      <a:pt x="945" y="1497"/>
                      <a:pt x="945" y="1497"/>
                      <a:pt x="945" y="1497"/>
                    </a:cubicBezTo>
                    <a:cubicBezTo>
                      <a:pt x="946" y="1524"/>
                      <a:pt x="946" y="1524"/>
                      <a:pt x="946" y="1524"/>
                    </a:cubicBezTo>
                    <a:moveTo>
                      <a:pt x="936" y="1535"/>
                    </a:moveTo>
                    <a:cubicBezTo>
                      <a:pt x="933" y="1538"/>
                      <a:pt x="931" y="1540"/>
                      <a:pt x="929" y="1543"/>
                    </a:cubicBezTo>
                    <a:cubicBezTo>
                      <a:pt x="927" y="1480"/>
                      <a:pt x="927" y="1480"/>
                      <a:pt x="927" y="1480"/>
                    </a:cubicBezTo>
                    <a:cubicBezTo>
                      <a:pt x="934" y="1487"/>
                      <a:pt x="934" y="1487"/>
                      <a:pt x="934" y="1487"/>
                    </a:cubicBezTo>
                    <a:cubicBezTo>
                      <a:pt x="936" y="1535"/>
                      <a:pt x="936" y="1535"/>
                      <a:pt x="936" y="1535"/>
                    </a:cubicBezTo>
                    <a:moveTo>
                      <a:pt x="778" y="1570"/>
                    </a:moveTo>
                    <a:cubicBezTo>
                      <a:pt x="758" y="1542"/>
                      <a:pt x="763" y="1503"/>
                      <a:pt x="790" y="1483"/>
                    </a:cubicBezTo>
                    <a:cubicBezTo>
                      <a:pt x="808" y="1469"/>
                      <a:pt x="830" y="1468"/>
                      <a:pt x="850" y="1477"/>
                    </a:cubicBezTo>
                    <a:cubicBezTo>
                      <a:pt x="850" y="1485"/>
                      <a:pt x="850" y="1492"/>
                      <a:pt x="851" y="1497"/>
                    </a:cubicBezTo>
                    <a:cubicBezTo>
                      <a:pt x="857" y="1501"/>
                      <a:pt x="870" y="1513"/>
                      <a:pt x="887" y="1528"/>
                    </a:cubicBezTo>
                    <a:cubicBezTo>
                      <a:pt x="889" y="1550"/>
                      <a:pt x="881" y="1572"/>
                      <a:pt x="863" y="1585"/>
                    </a:cubicBezTo>
                    <a:cubicBezTo>
                      <a:pt x="836" y="1605"/>
                      <a:pt x="798" y="1598"/>
                      <a:pt x="778" y="1570"/>
                    </a:cubicBezTo>
                    <a:moveTo>
                      <a:pt x="830" y="1620"/>
                    </a:moveTo>
                    <a:cubicBezTo>
                      <a:pt x="826" y="1621"/>
                      <a:pt x="821" y="1622"/>
                      <a:pt x="816" y="1622"/>
                    </a:cubicBezTo>
                    <a:cubicBezTo>
                      <a:pt x="815" y="1600"/>
                      <a:pt x="815" y="1600"/>
                      <a:pt x="815" y="1600"/>
                    </a:cubicBezTo>
                    <a:cubicBezTo>
                      <a:pt x="820" y="1601"/>
                      <a:pt x="824" y="1602"/>
                      <a:pt x="829" y="1601"/>
                    </a:cubicBezTo>
                    <a:cubicBezTo>
                      <a:pt x="830" y="1620"/>
                      <a:pt x="830" y="1620"/>
                      <a:pt x="830" y="1620"/>
                    </a:cubicBezTo>
                    <a:moveTo>
                      <a:pt x="813" y="1623"/>
                    </a:moveTo>
                    <a:cubicBezTo>
                      <a:pt x="808" y="1623"/>
                      <a:pt x="803" y="1623"/>
                      <a:pt x="798" y="1623"/>
                    </a:cubicBezTo>
                    <a:cubicBezTo>
                      <a:pt x="802" y="1596"/>
                      <a:pt x="802" y="1596"/>
                      <a:pt x="802" y="1596"/>
                    </a:cubicBezTo>
                    <a:cubicBezTo>
                      <a:pt x="805" y="1598"/>
                      <a:pt x="808" y="1599"/>
                      <a:pt x="812" y="1600"/>
                    </a:cubicBezTo>
                    <a:cubicBezTo>
                      <a:pt x="813" y="1623"/>
                      <a:pt x="813" y="1623"/>
                      <a:pt x="813" y="1623"/>
                    </a:cubicBezTo>
                    <a:moveTo>
                      <a:pt x="849" y="1457"/>
                    </a:moveTo>
                    <a:cubicBezTo>
                      <a:pt x="849" y="1461"/>
                      <a:pt x="849" y="1466"/>
                      <a:pt x="850" y="1470"/>
                    </a:cubicBezTo>
                    <a:cubicBezTo>
                      <a:pt x="829" y="1461"/>
                      <a:pt x="805" y="1463"/>
                      <a:pt x="786" y="1477"/>
                    </a:cubicBezTo>
                    <a:cubicBezTo>
                      <a:pt x="760" y="1497"/>
                      <a:pt x="752" y="1532"/>
                      <a:pt x="766" y="1561"/>
                    </a:cubicBezTo>
                    <a:cubicBezTo>
                      <a:pt x="758" y="1570"/>
                      <a:pt x="758" y="1570"/>
                      <a:pt x="758" y="1570"/>
                    </a:cubicBezTo>
                    <a:cubicBezTo>
                      <a:pt x="728" y="1494"/>
                      <a:pt x="793" y="1448"/>
                      <a:pt x="849" y="1457"/>
                    </a:cubicBezTo>
                    <a:moveTo>
                      <a:pt x="810" y="1451"/>
                    </a:moveTo>
                    <a:cubicBezTo>
                      <a:pt x="814" y="1450"/>
                      <a:pt x="818" y="1449"/>
                      <a:pt x="821" y="1448"/>
                    </a:cubicBezTo>
                    <a:cubicBezTo>
                      <a:pt x="821" y="1451"/>
                      <a:pt x="821" y="1451"/>
                      <a:pt x="821" y="1451"/>
                    </a:cubicBezTo>
                    <a:cubicBezTo>
                      <a:pt x="818" y="1452"/>
                      <a:pt x="814" y="1453"/>
                      <a:pt x="811" y="1453"/>
                    </a:cubicBezTo>
                    <a:cubicBezTo>
                      <a:pt x="810" y="1451"/>
                      <a:pt x="810" y="1451"/>
                      <a:pt x="810" y="1451"/>
                    </a:cubicBezTo>
                    <a:moveTo>
                      <a:pt x="782" y="1205"/>
                    </a:moveTo>
                    <a:cubicBezTo>
                      <a:pt x="797" y="1211"/>
                      <a:pt x="814" y="1212"/>
                      <a:pt x="831" y="1209"/>
                    </a:cubicBezTo>
                    <a:cubicBezTo>
                      <a:pt x="831" y="1218"/>
                      <a:pt x="830" y="1226"/>
                      <a:pt x="830" y="1229"/>
                    </a:cubicBezTo>
                    <a:cubicBezTo>
                      <a:pt x="835" y="1232"/>
                      <a:pt x="842" y="1238"/>
                      <a:pt x="851" y="1244"/>
                    </a:cubicBezTo>
                    <a:cubicBezTo>
                      <a:pt x="842" y="1249"/>
                      <a:pt x="830" y="1251"/>
                      <a:pt x="821" y="1251"/>
                    </a:cubicBezTo>
                    <a:cubicBezTo>
                      <a:pt x="820" y="1237"/>
                      <a:pt x="803" y="1227"/>
                      <a:pt x="783" y="1233"/>
                    </a:cubicBezTo>
                    <a:cubicBezTo>
                      <a:pt x="784" y="1224"/>
                      <a:pt x="784" y="1215"/>
                      <a:pt x="782" y="1205"/>
                    </a:cubicBezTo>
                    <a:moveTo>
                      <a:pt x="672" y="1394"/>
                    </a:moveTo>
                    <a:cubicBezTo>
                      <a:pt x="673" y="1391"/>
                      <a:pt x="675" y="1388"/>
                      <a:pt x="676" y="1385"/>
                    </a:cubicBezTo>
                    <a:cubicBezTo>
                      <a:pt x="679" y="1407"/>
                      <a:pt x="679" y="1407"/>
                      <a:pt x="679" y="1407"/>
                    </a:cubicBezTo>
                    <a:cubicBezTo>
                      <a:pt x="678" y="1408"/>
                      <a:pt x="676" y="1409"/>
                      <a:pt x="675" y="1410"/>
                    </a:cubicBezTo>
                    <a:cubicBezTo>
                      <a:pt x="672" y="1394"/>
                      <a:pt x="672" y="1394"/>
                      <a:pt x="672" y="1394"/>
                    </a:cubicBezTo>
                    <a:moveTo>
                      <a:pt x="673" y="1412"/>
                    </a:moveTo>
                    <a:cubicBezTo>
                      <a:pt x="668" y="1415"/>
                      <a:pt x="664" y="1418"/>
                      <a:pt x="661" y="1421"/>
                    </a:cubicBezTo>
                    <a:cubicBezTo>
                      <a:pt x="663" y="1415"/>
                      <a:pt x="667" y="1407"/>
                      <a:pt x="671" y="1397"/>
                    </a:cubicBezTo>
                    <a:cubicBezTo>
                      <a:pt x="673" y="1412"/>
                      <a:pt x="673" y="1412"/>
                      <a:pt x="673" y="1412"/>
                    </a:cubicBezTo>
                    <a:moveTo>
                      <a:pt x="677" y="1382"/>
                    </a:moveTo>
                    <a:cubicBezTo>
                      <a:pt x="679" y="1379"/>
                      <a:pt x="679" y="1379"/>
                      <a:pt x="679" y="1379"/>
                    </a:cubicBezTo>
                    <a:cubicBezTo>
                      <a:pt x="680" y="1378"/>
                      <a:pt x="681" y="1377"/>
                      <a:pt x="681" y="1377"/>
                    </a:cubicBezTo>
                    <a:cubicBezTo>
                      <a:pt x="686" y="1402"/>
                      <a:pt x="686" y="1402"/>
                      <a:pt x="686" y="1402"/>
                    </a:cubicBezTo>
                    <a:cubicBezTo>
                      <a:pt x="684" y="1403"/>
                      <a:pt x="683" y="1405"/>
                      <a:pt x="681" y="1406"/>
                    </a:cubicBezTo>
                    <a:cubicBezTo>
                      <a:pt x="677" y="1382"/>
                      <a:pt x="677" y="1382"/>
                      <a:pt x="677" y="1382"/>
                    </a:cubicBezTo>
                    <a:moveTo>
                      <a:pt x="683" y="1376"/>
                    </a:moveTo>
                    <a:cubicBezTo>
                      <a:pt x="685" y="1375"/>
                      <a:pt x="686" y="1374"/>
                      <a:pt x="688" y="1373"/>
                    </a:cubicBezTo>
                    <a:cubicBezTo>
                      <a:pt x="692" y="1398"/>
                      <a:pt x="692" y="1398"/>
                      <a:pt x="692" y="1398"/>
                    </a:cubicBezTo>
                    <a:cubicBezTo>
                      <a:pt x="690" y="1399"/>
                      <a:pt x="689" y="1400"/>
                      <a:pt x="687" y="1401"/>
                    </a:cubicBezTo>
                    <a:cubicBezTo>
                      <a:pt x="683" y="1376"/>
                      <a:pt x="683" y="1376"/>
                      <a:pt x="683" y="1376"/>
                    </a:cubicBezTo>
                    <a:moveTo>
                      <a:pt x="689" y="1372"/>
                    </a:moveTo>
                    <a:cubicBezTo>
                      <a:pt x="691" y="1370"/>
                      <a:pt x="692" y="1369"/>
                      <a:pt x="693" y="1368"/>
                    </a:cubicBezTo>
                    <a:cubicBezTo>
                      <a:pt x="698" y="1394"/>
                      <a:pt x="698" y="1394"/>
                      <a:pt x="698" y="1394"/>
                    </a:cubicBezTo>
                    <a:cubicBezTo>
                      <a:pt x="696" y="1395"/>
                      <a:pt x="695" y="1396"/>
                      <a:pt x="693" y="1397"/>
                    </a:cubicBezTo>
                    <a:cubicBezTo>
                      <a:pt x="689" y="1372"/>
                      <a:pt x="689" y="1372"/>
                      <a:pt x="689" y="1372"/>
                    </a:cubicBezTo>
                    <a:moveTo>
                      <a:pt x="695" y="1367"/>
                    </a:moveTo>
                    <a:cubicBezTo>
                      <a:pt x="697" y="1366"/>
                      <a:pt x="698" y="1364"/>
                      <a:pt x="699" y="1363"/>
                    </a:cubicBezTo>
                    <a:cubicBezTo>
                      <a:pt x="704" y="1389"/>
                      <a:pt x="704" y="1389"/>
                      <a:pt x="704" y="1389"/>
                    </a:cubicBezTo>
                    <a:cubicBezTo>
                      <a:pt x="702" y="1390"/>
                      <a:pt x="701" y="1391"/>
                      <a:pt x="699" y="1393"/>
                    </a:cubicBezTo>
                    <a:cubicBezTo>
                      <a:pt x="695" y="1367"/>
                      <a:pt x="695" y="1367"/>
                      <a:pt x="695" y="1367"/>
                    </a:cubicBezTo>
                    <a:moveTo>
                      <a:pt x="701" y="1362"/>
                    </a:moveTo>
                    <a:cubicBezTo>
                      <a:pt x="702" y="1360"/>
                      <a:pt x="704" y="1359"/>
                      <a:pt x="705" y="1357"/>
                    </a:cubicBezTo>
                    <a:cubicBezTo>
                      <a:pt x="710" y="1385"/>
                      <a:pt x="710" y="1385"/>
                      <a:pt x="710" y="1385"/>
                    </a:cubicBezTo>
                    <a:cubicBezTo>
                      <a:pt x="708" y="1386"/>
                      <a:pt x="707" y="1387"/>
                      <a:pt x="705" y="1388"/>
                    </a:cubicBezTo>
                    <a:cubicBezTo>
                      <a:pt x="701" y="1362"/>
                      <a:pt x="701" y="1362"/>
                      <a:pt x="701" y="1362"/>
                    </a:cubicBezTo>
                    <a:moveTo>
                      <a:pt x="707" y="1356"/>
                    </a:moveTo>
                    <a:cubicBezTo>
                      <a:pt x="708" y="1354"/>
                      <a:pt x="710" y="1353"/>
                      <a:pt x="711" y="1351"/>
                    </a:cubicBezTo>
                    <a:cubicBezTo>
                      <a:pt x="716" y="1381"/>
                      <a:pt x="716" y="1381"/>
                      <a:pt x="716" y="1381"/>
                    </a:cubicBezTo>
                    <a:cubicBezTo>
                      <a:pt x="715" y="1382"/>
                      <a:pt x="713" y="1383"/>
                      <a:pt x="711" y="1384"/>
                    </a:cubicBezTo>
                    <a:cubicBezTo>
                      <a:pt x="707" y="1356"/>
                      <a:pt x="707" y="1356"/>
                      <a:pt x="707" y="1356"/>
                    </a:cubicBezTo>
                    <a:moveTo>
                      <a:pt x="713" y="1349"/>
                    </a:moveTo>
                    <a:cubicBezTo>
                      <a:pt x="715" y="1347"/>
                      <a:pt x="717" y="1344"/>
                      <a:pt x="719" y="1341"/>
                    </a:cubicBezTo>
                    <a:cubicBezTo>
                      <a:pt x="719" y="1344"/>
                      <a:pt x="719" y="1346"/>
                      <a:pt x="719" y="1349"/>
                    </a:cubicBezTo>
                    <a:cubicBezTo>
                      <a:pt x="720" y="1359"/>
                      <a:pt x="721" y="1368"/>
                      <a:pt x="723" y="1377"/>
                    </a:cubicBezTo>
                    <a:cubicBezTo>
                      <a:pt x="721" y="1378"/>
                      <a:pt x="719" y="1379"/>
                      <a:pt x="718" y="1380"/>
                    </a:cubicBezTo>
                    <a:cubicBezTo>
                      <a:pt x="713" y="1349"/>
                      <a:pt x="713" y="1349"/>
                      <a:pt x="713" y="1349"/>
                    </a:cubicBezTo>
                    <a:moveTo>
                      <a:pt x="720" y="1321"/>
                    </a:moveTo>
                    <a:cubicBezTo>
                      <a:pt x="678" y="1403"/>
                      <a:pt x="574" y="1415"/>
                      <a:pt x="511" y="1374"/>
                    </a:cubicBezTo>
                    <a:cubicBezTo>
                      <a:pt x="403" y="1303"/>
                      <a:pt x="464" y="1190"/>
                      <a:pt x="544" y="1181"/>
                    </a:cubicBezTo>
                    <a:cubicBezTo>
                      <a:pt x="603" y="1174"/>
                      <a:pt x="674" y="1224"/>
                      <a:pt x="672" y="1286"/>
                    </a:cubicBezTo>
                    <a:cubicBezTo>
                      <a:pt x="668" y="1291"/>
                      <a:pt x="661" y="1298"/>
                      <a:pt x="654" y="1304"/>
                    </a:cubicBezTo>
                    <a:cubicBezTo>
                      <a:pt x="652" y="1231"/>
                      <a:pt x="605" y="1205"/>
                      <a:pt x="557" y="1213"/>
                    </a:cubicBezTo>
                    <a:cubicBezTo>
                      <a:pt x="485" y="1225"/>
                      <a:pt x="478" y="1306"/>
                      <a:pt x="534" y="1342"/>
                    </a:cubicBezTo>
                    <a:cubicBezTo>
                      <a:pt x="587" y="1376"/>
                      <a:pt x="671" y="1356"/>
                      <a:pt x="699" y="1293"/>
                    </a:cubicBezTo>
                    <a:cubicBezTo>
                      <a:pt x="719" y="1249"/>
                      <a:pt x="719" y="1196"/>
                      <a:pt x="668" y="1148"/>
                    </a:cubicBezTo>
                    <a:cubicBezTo>
                      <a:pt x="624" y="1106"/>
                      <a:pt x="607" y="1078"/>
                      <a:pt x="622" y="1027"/>
                    </a:cubicBezTo>
                    <a:cubicBezTo>
                      <a:pt x="632" y="993"/>
                      <a:pt x="659" y="953"/>
                      <a:pt x="702" y="935"/>
                    </a:cubicBezTo>
                    <a:cubicBezTo>
                      <a:pt x="706" y="942"/>
                      <a:pt x="711" y="951"/>
                      <a:pt x="716" y="959"/>
                    </a:cubicBezTo>
                    <a:cubicBezTo>
                      <a:pt x="661" y="981"/>
                      <a:pt x="624" y="1065"/>
                      <a:pt x="677" y="1124"/>
                    </a:cubicBezTo>
                    <a:cubicBezTo>
                      <a:pt x="736" y="1188"/>
                      <a:pt x="744" y="1233"/>
                      <a:pt x="738" y="1270"/>
                    </a:cubicBezTo>
                    <a:cubicBezTo>
                      <a:pt x="729" y="1284"/>
                      <a:pt x="723" y="1301"/>
                      <a:pt x="720" y="1321"/>
                    </a:cubicBezTo>
                    <a:moveTo>
                      <a:pt x="583" y="1424"/>
                    </a:moveTo>
                    <a:cubicBezTo>
                      <a:pt x="570" y="1444"/>
                      <a:pt x="554" y="1469"/>
                      <a:pt x="540" y="1492"/>
                    </a:cubicBezTo>
                    <a:cubicBezTo>
                      <a:pt x="523" y="1495"/>
                      <a:pt x="505" y="1490"/>
                      <a:pt x="491" y="1478"/>
                    </a:cubicBezTo>
                    <a:cubicBezTo>
                      <a:pt x="468" y="1457"/>
                      <a:pt x="466" y="1421"/>
                      <a:pt x="487" y="1399"/>
                    </a:cubicBezTo>
                    <a:cubicBezTo>
                      <a:pt x="494" y="1391"/>
                      <a:pt x="504" y="1385"/>
                      <a:pt x="514" y="1383"/>
                    </a:cubicBezTo>
                    <a:cubicBezTo>
                      <a:pt x="531" y="1392"/>
                      <a:pt x="550" y="1398"/>
                      <a:pt x="570" y="1400"/>
                    </a:cubicBezTo>
                    <a:cubicBezTo>
                      <a:pt x="577" y="1407"/>
                      <a:pt x="581" y="1415"/>
                      <a:pt x="583" y="1424"/>
                    </a:cubicBezTo>
                    <a:moveTo>
                      <a:pt x="444" y="1449"/>
                    </a:moveTo>
                    <a:cubicBezTo>
                      <a:pt x="424" y="1451"/>
                      <a:pt x="404" y="1436"/>
                      <a:pt x="398" y="1412"/>
                    </a:cubicBezTo>
                    <a:cubicBezTo>
                      <a:pt x="405" y="1409"/>
                      <a:pt x="412" y="1405"/>
                      <a:pt x="418" y="1401"/>
                    </a:cubicBezTo>
                    <a:cubicBezTo>
                      <a:pt x="423" y="1415"/>
                      <a:pt x="433" y="1425"/>
                      <a:pt x="445" y="1428"/>
                    </a:cubicBezTo>
                    <a:cubicBezTo>
                      <a:pt x="444" y="1435"/>
                      <a:pt x="443" y="1442"/>
                      <a:pt x="444" y="1449"/>
                    </a:cubicBezTo>
                    <a:moveTo>
                      <a:pt x="338" y="1439"/>
                    </a:moveTo>
                    <a:cubicBezTo>
                      <a:pt x="333" y="1438"/>
                      <a:pt x="329" y="1436"/>
                      <a:pt x="324" y="1435"/>
                    </a:cubicBezTo>
                    <a:cubicBezTo>
                      <a:pt x="323" y="1429"/>
                      <a:pt x="322" y="1422"/>
                      <a:pt x="322" y="1415"/>
                    </a:cubicBezTo>
                    <a:cubicBezTo>
                      <a:pt x="327" y="1417"/>
                      <a:pt x="332" y="1418"/>
                      <a:pt x="336" y="1419"/>
                    </a:cubicBezTo>
                    <a:cubicBezTo>
                      <a:pt x="336" y="1425"/>
                      <a:pt x="336" y="1433"/>
                      <a:pt x="338" y="1439"/>
                    </a:cubicBezTo>
                    <a:moveTo>
                      <a:pt x="258" y="1346"/>
                    </a:moveTo>
                    <a:cubicBezTo>
                      <a:pt x="247" y="1304"/>
                      <a:pt x="270" y="1259"/>
                      <a:pt x="307" y="1256"/>
                    </a:cubicBezTo>
                    <a:cubicBezTo>
                      <a:pt x="319" y="1255"/>
                      <a:pt x="343" y="1262"/>
                      <a:pt x="338" y="1288"/>
                    </a:cubicBezTo>
                    <a:cubicBezTo>
                      <a:pt x="325" y="1256"/>
                      <a:pt x="290" y="1265"/>
                      <a:pt x="279" y="1294"/>
                    </a:cubicBezTo>
                    <a:cubicBezTo>
                      <a:pt x="265" y="1334"/>
                      <a:pt x="292" y="1366"/>
                      <a:pt x="325" y="1374"/>
                    </a:cubicBezTo>
                    <a:cubicBezTo>
                      <a:pt x="381" y="1388"/>
                      <a:pt x="420" y="1351"/>
                      <a:pt x="449" y="1298"/>
                    </a:cubicBezTo>
                    <a:cubicBezTo>
                      <a:pt x="451" y="1312"/>
                      <a:pt x="456" y="1326"/>
                      <a:pt x="465" y="1339"/>
                    </a:cubicBezTo>
                    <a:cubicBezTo>
                      <a:pt x="447" y="1367"/>
                      <a:pt x="427" y="1393"/>
                      <a:pt x="396" y="1406"/>
                    </a:cubicBezTo>
                    <a:cubicBezTo>
                      <a:pt x="353" y="1425"/>
                      <a:pt x="275" y="1406"/>
                      <a:pt x="258" y="1346"/>
                    </a:cubicBezTo>
                    <a:moveTo>
                      <a:pt x="320" y="1433"/>
                    </a:moveTo>
                    <a:cubicBezTo>
                      <a:pt x="316" y="1432"/>
                      <a:pt x="312" y="1430"/>
                      <a:pt x="308" y="1429"/>
                    </a:cubicBezTo>
                    <a:cubicBezTo>
                      <a:pt x="307" y="1423"/>
                      <a:pt x="307" y="1416"/>
                      <a:pt x="307" y="1409"/>
                    </a:cubicBezTo>
                    <a:cubicBezTo>
                      <a:pt x="311" y="1411"/>
                      <a:pt x="314" y="1412"/>
                      <a:pt x="318" y="1414"/>
                    </a:cubicBezTo>
                    <a:cubicBezTo>
                      <a:pt x="318" y="1420"/>
                      <a:pt x="318" y="1428"/>
                      <a:pt x="320" y="1433"/>
                    </a:cubicBezTo>
                    <a:moveTo>
                      <a:pt x="304" y="1427"/>
                    </a:moveTo>
                    <a:cubicBezTo>
                      <a:pt x="299" y="1424"/>
                      <a:pt x="295" y="1422"/>
                      <a:pt x="291" y="1420"/>
                    </a:cubicBezTo>
                    <a:cubicBezTo>
                      <a:pt x="290" y="1414"/>
                      <a:pt x="289" y="1406"/>
                      <a:pt x="290" y="1399"/>
                    </a:cubicBezTo>
                    <a:cubicBezTo>
                      <a:pt x="294" y="1402"/>
                      <a:pt x="299" y="1405"/>
                      <a:pt x="303" y="1407"/>
                    </a:cubicBezTo>
                    <a:cubicBezTo>
                      <a:pt x="302" y="1413"/>
                      <a:pt x="303" y="1420"/>
                      <a:pt x="304" y="1427"/>
                    </a:cubicBezTo>
                    <a:moveTo>
                      <a:pt x="265" y="1412"/>
                    </a:moveTo>
                    <a:cubicBezTo>
                      <a:pt x="257" y="1412"/>
                      <a:pt x="249" y="1413"/>
                      <a:pt x="243" y="1415"/>
                    </a:cubicBezTo>
                    <a:cubicBezTo>
                      <a:pt x="237" y="1398"/>
                      <a:pt x="245" y="1374"/>
                      <a:pt x="261" y="1367"/>
                    </a:cubicBezTo>
                    <a:cubicBezTo>
                      <a:pt x="264" y="1372"/>
                      <a:pt x="267" y="1377"/>
                      <a:pt x="271" y="1381"/>
                    </a:cubicBezTo>
                    <a:cubicBezTo>
                      <a:pt x="263" y="1388"/>
                      <a:pt x="262" y="1402"/>
                      <a:pt x="265" y="1412"/>
                    </a:cubicBezTo>
                    <a:moveTo>
                      <a:pt x="239" y="1417"/>
                    </a:moveTo>
                    <a:cubicBezTo>
                      <a:pt x="234" y="1419"/>
                      <a:pt x="230" y="1422"/>
                      <a:pt x="227" y="1425"/>
                    </a:cubicBezTo>
                    <a:cubicBezTo>
                      <a:pt x="202" y="1397"/>
                      <a:pt x="221" y="1349"/>
                      <a:pt x="252" y="1346"/>
                    </a:cubicBezTo>
                    <a:cubicBezTo>
                      <a:pt x="254" y="1352"/>
                      <a:pt x="256" y="1357"/>
                      <a:pt x="259" y="1362"/>
                    </a:cubicBezTo>
                    <a:cubicBezTo>
                      <a:pt x="239" y="1371"/>
                      <a:pt x="230" y="1400"/>
                      <a:pt x="239" y="1417"/>
                    </a:cubicBezTo>
                    <a:moveTo>
                      <a:pt x="257" y="1526"/>
                    </a:moveTo>
                    <a:cubicBezTo>
                      <a:pt x="240" y="1549"/>
                      <a:pt x="240" y="1549"/>
                      <a:pt x="240" y="1549"/>
                    </a:cubicBezTo>
                    <a:cubicBezTo>
                      <a:pt x="235" y="1545"/>
                      <a:pt x="231" y="1542"/>
                      <a:pt x="226" y="1538"/>
                    </a:cubicBezTo>
                    <a:cubicBezTo>
                      <a:pt x="259" y="1505"/>
                      <a:pt x="259" y="1505"/>
                      <a:pt x="259" y="1505"/>
                    </a:cubicBezTo>
                    <a:cubicBezTo>
                      <a:pt x="257" y="1512"/>
                      <a:pt x="256" y="1519"/>
                      <a:pt x="257" y="1526"/>
                    </a:cubicBezTo>
                    <a:moveTo>
                      <a:pt x="268" y="1546"/>
                    </a:moveTo>
                    <a:cubicBezTo>
                      <a:pt x="260" y="1560"/>
                      <a:pt x="260" y="1560"/>
                      <a:pt x="260" y="1560"/>
                    </a:cubicBezTo>
                    <a:cubicBezTo>
                      <a:pt x="254" y="1557"/>
                      <a:pt x="248" y="1554"/>
                      <a:pt x="243" y="1551"/>
                    </a:cubicBezTo>
                    <a:cubicBezTo>
                      <a:pt x="258" y="1531"/>
                      <a:pt x="258" y="1531"/>
                      <a:pt x="258" y="1531"/>
                    </a:cubicBezTo>
                    <a:cubicBezTo>
                      <a:pt x="260" y="1536"/>
                      <a:pt x="263" y="1541"/>
                      <a:pt x="268" y="1546"/>
                    </a:cubicBezTo>
                    <a:moveTo>
                      <a:pt x="224" y="1535"/>
                    </a:moveTo>
                    <a:cubicBezTo>
                      <a:pt x="218" y="1530"/>
                      <a:pt x="214" y="1525"/>
                      <a:pt x="210" y="1519"/>
                    </a:cubicBezTo>
                    <a:cubicBezTo>
                      <a:pt x="259" y="1480"/>
                      <a:pt x="259" y="1480"/>
                      <a:pt x="259" y="1480"/>
                    </a:cubicBezTo>
                    <a:cubicBezTo>
                      <a:pt x="263" y="1482"/>
                      <a:pt x="268" y="1483"/>
                      <a:pt x="273" y="1483"/>
                    </a:cubicBezTo>
                    <a:cubicBezTo>
                      <a:pt x="269" y="1486"/>
                      <a:pt x="265" y="1490"/>
                      <a:pt x="263" y="1496"/>
                    </a:cubicBezTo>
                    <a:cubicBezTo>
                      <a:pt x="224" y="1535"/>
                      <a:pt x="224" y="1535"/>
                      <a:pt x="224" y="1535"/>
                    </a:cubicBezTo>
                    <a:moveTo>
                      <a:pt x="207" y="1516"/>
                    </a:moveTo>
                    <a:cubicBezTo>
                      <a:pt x="204" y="1511"/>
                      <a:pt x="200" y="1506"/>
                      <a:pt x="198" y="1501"/>
                    </a:cubicBezTo>
                    <a:cubicBezTo>
                      <a:pt x="242" y="1472"/>
                      <a:pt x="242" y="1472"/>
                      <a:pt x="242" y="1472"/>
                    </a:cubicBezTo>
                    <a:cubicBezTo>
                      <a:pt x="246" y="1475"/>
                      <a:pt x="250" y="1477"/>
                      <a:pt x="255" y="1479"/>
                    </a:cubicBezTo>
                    <a:cubicBezTo>
                      <a:pt x="207" y="1516"/>
                      <a:pt x="207" y="1516"/>
                      <a:pt x="207" y="1516"/>
                    </a:cubicBezTo>
                    <a:moveTo>
                      <a:pt x="196" y="1497"/>
                    </a:moveTo>
                    <a:cubicBezTo>
                      <a:pt x="192" y="1491"/>
                      <a:pt x="190" y="1484"/>
                      <a:pt x="187" y="1477"/>
                    </a:cubicBezTo>
                    <a:cubicBezTo>
                      <a:pt x="229" y="1460"/>
                      <a:pt x="229" y="1460"/>
                      <a:pt x="229" y="1460"/>
                    </a:cubicBezTo>
                    <a:cubicBezTo>
                      <a:pt x="231" y="1463"/>
                      <a:pt x="235" y="1467"/>
                      <a:pt x="239" y="1470"/>
                    </a:cubicBezTo>
                    <a:cubicBezTo>
                      <a:pt x="196" y="1497"/>
                      <a:pt x="196" y="1497"/>
                      <a:pt x="196" y="1497"/>
                    </a:cubicBezTo>
                    <a:moveTo>
                      <a:pt x="186" y="1149"/>
                    </a:moveTo>
                    <a:cubicBezTo>
                      <a:pt x="181" y="1141"/>
                      <a:pt x="176" y="1134"/>
                      <a:pt x="172" y="1127"/>
                    </a:cubicBezTo>
                    <a:cubicBezTo>
                      <a:pt x="195" y="1133"/>
                      <a:pt x="225" y="1129"/>
                      <a:pt x="243" y="1096"/>
                    </a:cubicBezTo>
                    <a:cubicBezTo>
                      <a:pt x="244" y="1097"/>
                      <a:pt x="246" y="1098"/>
                      <a:pt x="247" y="1099"/>
                    </a:cubicBezTo>
                    <a:cubicBezTo>
                      <a:pt x="242" y="1109"/>
                      <a:pt x="238" y="1119"/>
                      <a:pt x="235" y="1129"/>
                    </a:cubicBezTo>
                    <a:cubicBezTo>
                      <a:pt x="219" y="1144"/>
                      <a:pt x="201" y="1150"/>
                      <a:pt x="186" y="1149"/>
                    </a:cubicBezTo>
                    <a:moveTo>
                      <a:pt x="233" y="1136"/>
                    </a:moveTo>
                    <a:cubicBezTo>
                      <a:pt x="232" y="1141"/>
                      <a:pt x="231" y="1145"/>
                      <a:pt x="230" y="1149"/>
                    </a:cubicBezTo>
                    <a:cubicBezTo>
                      <a:pt x="228" y="1147"/>
                      <a:pt x="226" y="1145"/>
                      <a:pt x="224" y="1143"/>
                    </a:cubicBezTo>
                    <a:cubicBezTo>
                      <a:pt x="227" y="1141"/>
                      <a:pt x="230" y="1139"/>
                      <a:pt x="233" y="1136"/>
                    </a:cubicBezTo>
                    <a:moveTo>
                      <a:pt x="151" y="954"/>
                    </a:moveTo>
                    <a:cubicBezTo>
                      <a:pt x="150" y="959"/>
                      <a:pt x="149" y="965"/>
                      <a:pt x="148" y="970"/>
                    </a:cubicBezTo>
                    <a:cubicBezTo>
                      <a:pt x="137" y="970"/>
                      <a:pt x="121" y="975"/>
                      <a:pt x="112" y="989"/>
                    </a:cubicBezTo>
                    <a:cubicBezTo>
                      <a:pt x="112" y="989"/>
                      <a:pt x="112" y="989"/>
                      <a:pt x="112" y="989"/>
                    </a:cubicBezTo>
                    <a:cubicBezTo>
                      <a:pt x="114" y="979"/>
                      <a:pt x="117" y="969"/>
                      <a:pt x="121" y="959"/>
                    </a:cubicBezTo>
                    <a:cubicBezTo>
                      <a:pt x="133" y="948"/>
                      <a:pt x="143" y="950"/>
                      <a:pt x="151" y="954"/>
                    </a:cubicBezTo>
                    <a:moveTo>
                      <a:pt x="128" y="947"/>
                    </a:moveTo>
                    <a:cubicBezTo>
                      <a:pt x="133" y="938"/>
                      <a:pt x="139" y="931"/>
                      <a:pt x="147" y="924"/>
                    </a:cubicBezTo>
                    <a:cubicBezTo>
                      <a:pt x="152" y="925"/>
                      <a:pt x="157" y="928"/>
                      <a:pt x="161" y="931"/>
                    </a:cubicBezTo>
                    <a:cubicBezTo>
                      <a:pt x="157" y="937"/>
                      <a:pt x="155" y="943"/>
                      <a:pt x="152" y="949"/>
                    </a:cubicBezTo>
                    <a:cubicBezTo>
                      <a:pt x="146" y="946"/>
                      <a:pt x="138" y="943"/>
                      <a:pt x="128" y="947"/>
                    </a:cubicBezTo>
                    <a:moveTo>
                      <a:pt x="148" y="976"/>
                    </a:moveTo>
                    <a:cubicBezTo>
                      <a:pt x="149" y="983"/>
                      <a:pt x="150" y="989"/>
                      <a:pt x="151" y="995"/>
                    </a:cubicBezTo>
                    <a:cubicBezTo>
                      <a:pt x="133" y="1009"/>
                      <a:pt x="122" y="1031"/>
                      <a:pt x="120" y="1054"/>
                    </a:cubicBezTo>
                    <a:cubicBezTo>
                      <a:pt x="111" y="1032"/>
                      <a:pt x="110" y="1013"/>
                      <a:pt x="111" y="999"/>
                    </a:cubicBezTo>
                    <a:cubicBezTo>
                      <a:pt x="119" y="983"/>
                      <a:pt x="136" y="976"/>
                      <a:pt x="148" y="976"/>
                    </a:cubicBezTo>
                    <a:moveTo>
                      <a:pt x="153" y="1000"/>
                    </a:moveTo>
                    <a:cubicBezTo>
                      <a:pt x="155" y="1005"/>
                      <a:pt x="157" y="1009"/>
                      <a:pt x="160" y="1013"/>
                    </a:cubicBezTo>
                    <a:cubicBezTo>
                      <a:pt x="140" y="1035"/>
                      <a:pt x="143" y="1070"/>
                      <a:pt x="163" y="1087"/>
                    </a:cubicBezTo>
                    <a:cubicBezTo>
                      <a:pt x="176" y="1099"/>
                      <a:pt x="210" y="1103"/>
                      <a:pt x="223" y="1082"/>
                    </a:cubicBezTo>
                    <a:cubicBezTo>
                      <a:pt x="228" y="1085"/>
                      <a:pt x="233" y="1089"/>
                      <a:pt x="238" y="1092"/>
                    </a:cubicBezTo>
                    <a:cubicBezTo>
                      <a:pt x="219" y="1129"/>
                      <a:pt x="187" y="1128"/>
                      <a:pt x="165" y="1119"/>
                    </a:cubicBezTo>
                    <a:cubicBezTo>
                      <a:pt x="151" y="1101"/>
                      <a:pt x="138" y="1086"/>
                      <a:pt x="128" y="1068"/>
                    </a:cubicBezTo>
                    <a:cubicBezTo>
                      <a:pt x="124" y="1043"/>
                      <a:pt x="132" y="1018"/>
                      <a:pt x="153" y="1000"/>
                    </a:cubicBezTo>
                    <a:moveTo>
                      <a:pt x="210" y="1072"/>
                    </a:moveTo>
                    <a:cubicBezTo>
                      <a:pt x="213" y="1074"/>
                      <a:pt x="216" y="1077"/>
                      <a:pt x="219" y="1079"/>
                    </a:cubicBezTo>
                    <a:cubicBezTo>
                      <a:pt x="206" y="1097"/>
                      <a:pt x="179" y="1093"/>
                      <a:pt x="167" y="1081"/>
                    </a:cubicBezTo>
                    <a:cubicBezTo>
                      <a:pt x="152" y="1067"/>
                      <a:pt x="147" y="1037"/>
                      <a:pt x="163" y="1017"/>
                    </a:cubicBezTo>
                    <a:cubicBezTo>
                      <a:pt x="166" y="1021"/>
                      <a:pt x="170" y="1024"/>
                      <a:pt x="173" y="1027"/>
                    </a:cubicBezTo>
                    <a:cubicBezTo>
                      <a:pt x="160" y="1051"/>
                      <a:pt x="174" y="1083"/>
                      <a:pt x="210" y="1072"/>
                    </a:cubicBezTo>
                    <a:moveTo>
                      <a:pt x="197" y="1062"/>
                    </a:moveTo>
                    <a:cubicBezTo>
                      <a:pt x="199" y="1064"/>
                      <a:pt x="202" y="1066"/>
                      <a:pt x="206" y="1069"/>
                    </a:cubicBezTo>
                    <a:cubicBezTo>
                      <a:pt x="179" y="1074"/>
                      <a:pt x="168" y="1050"/>
                      <a:pt x="178" y="1030"/>
                    </a:cubicBezTo>
                    <a:cubicBezTo>
                      <a:pt x="184" y="1034"/>
                      <a:pt x="192" y="1037"/>
                      <a:pt x="200" y="1038"/>
                    </a:cubicBezTo>
                    <a:cubicBezTo>
                      <a:pt x="195" y="1048"/>
                      <a:pt x="193" y="1056"/>
                      <a:pt x="197" y="1062"/>
                    </a:cubicBezTo>
                    <a:moveTo>
                      <a:pt x="320" y="875"/>
                    </a:moveTo>
                    <a:cubicBezTo>
                      <a:pt x="325" y="881"/>
                      <a:pt x="329" y="888"/>
                      <a:pt x="334" y="895"/>
                    </a:cubicBezTo>
                    <a:cubicBezTo>
                      <a:pt x="266" y="884"/>
                      <a:pt x="171" y="788"/>
                      <a:pt x="172" y="660"/>
                    </a:cubicBezTo>
                    <a:cubicBezTo>
                      <a:pt x="185" y="738"/>
                      <a:pt x="239" y="810"/>
                      <a:pt x="315" y="834"/>
                    </a:cubicBezTo>
                    <a:cubicBezTo>
                      <a:pt x="306" y="834"/>
                      <a:pt x="298" y="833"/>
                      <a:pt x="292" y="833"/>
                    </a:cubicBezTo>
                    <a:cubicBezTo>
                      <a:pt x="294" y="837"/>
                      <a:pt x="303" y="850"/>
                      <a:pt x="315" y="867"/>
                    </a:cubicBezTo>
                    <a:cubicBezTo>
                      <a:pt x="299" y="865"/>
                      <a:pt x="252" y="825"/>
                      <a:pt x="234" y="804"/>
                    </a:cubicBezTo>
                    <a:cubicBezTo>
                      <a:pt x="246" y="826"/>
                      <a:pt x="294" y="869"/>
                      <a:pt x="320" y="875"/>
                    </a:cubicBezTo>
                    <a:moveTo>
                      <a:pt x="306" y="840"/>
                    </a:moveTo>
                    <a:cubicBezTo>
                      <a:pt x="341" y="842"/>
                      <a:pt x="409" y="840"/>
                      <a:pt x="461" y="838"/>
                    </a:cubicBezTo>
                    <a:cubicBezTo>
                      <a:pt x="460" y="843"/>
                      <a:pt x="459" y="847"/>
                      <a:pt x="459" y="852"/>
                    </a:cubicBezTo>
                    <a:cubicBezTo>
                      <a:pt x="420" y="854"/>
                      <a:pt x="369" y="858"/>
                      <a:pt x="346" y="858"/>
                    </a:cubicBezTo>
                    <a:cubicBezTo>
                      <a:pt x="356" y="871"/>
                      <a:pt x="381" y="912"/>
                      <a:pt x="404" y="944"/>
                    </a:cubicBezTo>
                    <a:cubicBezTo>
                      <a:pt x="390" y="963"/>
                      <a:pt x="390" y="963"/>
                      <a:pt x="390" y="963"/>
                    </a:cubicBezTo>
                    <a:cubicBezTo>
                      <a:pt x="357" y="919"/>
                      <a:pt x="312" y="849"/>
                      <a:pt x="306" y="840"/>
                    </a:cubicBezTo>
                    <a:moveTo>
                      <a:pt x="456" y="726"/>
                    </a:moveTo>
                    <a:cubicBezTo>
                      <a:pt x="461" y="725"/>
                      <a:pt x="466" y="724"/>
                      <a:pt x="471" y="723"/>
                    </a:cubicBezTo>
                    <a:cubicBezTo>
                      <a:pt x="479" y="746"/>
                      <a:pt x="479" y="746"/>
                      <a:pt x="479" y="746"/>
                    </a:cubicBezTo>
                    <a:cubicBezTo>
                      <a:pt x="473" y="750"/>
                      <a:pt x="467" y="755"/>
                      <a:pt x="462" y="759"/>
                    </a:cubicBezTo>
                    <a:cubicBezTo>
                      <a:pt x="456" y="726"/>
                      <a:pt x="456" y="726"/>
                      <a:pt x="456" y="726"/>
                    </a:cubicBezTo>
                    <a:moveTo>
                      <a:pt x="457" y="762"/>
                    </a:moveTo>
                    <a:cubicBezTo>
                      <a:pt x="456" y="763"/>
                      <a:pt x="455" y="763"/>
                      <a:pt x="454" y="764"/>
                    </a:cubicBezTo>
                    <a:cubicBezTo>
                      <a:pt x="448" y="762"/>
                      <a:pt x="442" y="761"/>
                      <a:pt x="437" y="759"/>
                    </a:cubicBezTo>
                    <a:cubicBezTo>
                      <a:pt x="434" y="726"/>
                      <a:pt x="434" y="726"/>
                      <a:pt x="434" y="726"/>
                    </a:cubicBezTo>
                    <a:cubicBezTo>
                      <a:pt x="440" y="726"/>
                      <a:pt x="445" y="726"/>
                      <a:pt x="451" y="726"/>
                    </a:cubicBezTo>
                    <a:cubicBezTo>
                      <a:pt x="457" y="762"/>
                      <a:pt x="457" y="762"/>
                      <a:pt x="457" y="762"/>
                    </a:cubicBezTo>
                    <a:moveTo>
                      <a:pt x="532" y="713"/>
                    </a:moveTo>
                    <a:cubicBezTo>
                      <a:pt x="527" y="715"/>
                      <a:pt x="523" y="717"/>
                      <a:pt x="518" y="720"/>
                    </a:cubicBezTo>
                    <a:cubicBezTo>
                      <a:pt x="511" y="704"/>
                      <a:pt x="511" y="704"/>
                      <a:pt x="511" y="704"/>
                    </a:cubicBezTo>
                    <a:cubicBezTo>
                      <a:pt x="515" y="701"/>
                      <a:pt x="519" y="698"/>
                      <a:pt x="523" y="695"/>
                    </a:cubicBezTo>
                    <a:cubicBezTo>
                      <a:pt x="532" y="713"/>
                      <a:pt x="532" y="713"/>
                      <a:pt x="532" y="713"/>
                    </a:cubicBezTo>
                    <a:moveTo>
                      <a:pt x="527" y="691"/>
                    </a:moveTo>
                    <a:cubicBezTo>
                      <a:pt x="534" y="693"/>
                      <a:pt x="543" y="695"/>
                      <a:pt x="552" y="697"/>
                    </a:cubicBezTo>
                    <a:cubicBezTo>
                      <a:pt x="552" y="701"/>
                      <a:pt x="552" y="704"/>
                      <a:pt x="552" y="707"/>
                    </a:cubicBezTo>
                    <a:cubicBezTo>
                      <a:pt x="547" y="708"/>
                      <a:pt x="542" y="709"/>
                      <a:pt x="537" y="711"/>
                    </a:cubicBezTo>
                    <a:cubicBezTo>
                      <a:pt x="527" y="691"/>
                      <a:pt x="527" y="691"/>
                      <a:pt x="527" y="691"/>
                    </a:cubicBezTo>
                    <a:moveTo>
                      <a:pt x="514" y="722"/>
                    </a:moveTo>
                    <a:cubicBezTo>
                      <a:pt x="510" y="724"/>
                      <a:pt x="506" y="727"/>
                      <a:pt x="502" y="729"/>
                    </a:cubicBezTo>
                    <a:cubicBezTo>
                      <a:pt x="496" y="714"/>
                      <a:pt x="496" y="714"/>
                      <a:pt x="496" y="714"/>
                    </a:cubicBezTo>
                    <a:cubicBezTo>
                      <a:pt x="500" y="712"/>
                      <a:pt x="503" y="710"/>
                      <a:pt x="507" y="707"/>
                    </a:cubicBezTo>
                    <a:cubicBezTo>
                      <a:pt x="514" y="722"/>
                      <a:pt x="514" y="722"/>
                      <a:pt x="514" y="722"/>
                    </a:cubicBezTo>
                    <a:moveTo>
                      <a:pt x="498" y="732"/>
                    </a:moveTo>
                    <a:cubicBezTo>
                      <a:pt x="493" y="735"/>
                      <a:pt x="488" y="739"/>
                      <a:pt x="483" y="742"/>
                    </a:cubicBezTo>
                    <a:cubicBezTo>
                      <a:pt x="476" y="722"/>
                      <a:pt x="476" y="722"/>
                      <a:pt x="476" y="722"/>
                    </a:cubicBezTo>
                    <a:cubicBezTo>
                      <a:pt x="481" y="720"/>
                      <a:pt x="486" y="718"/>
                      <a:pt x="491" y="716"/>
                    </a:cubicBezTo>
                    <a:cubicBezTo>
                      <a:pt x="498" y="732"/>
                      <a:pt x="498" y="732"/>
                      <a:pt x="498" y="732"/>
                    </a:cubicBezTo>
                    <a:moveTo>
                      <a:pt x="601" y="729"/>
                    </a:moveTo>
                    <a:cubicBezTo>
                      <a:pt x="561" y="724"/>
                      <a:pt x="519" y="744"/>
                      <a:pt x="493" y="773"/>
                    </a:cubicBezTo>
                    <a:cubicBezTo>
                      <a:pt x="483" y="771"/>
                      <a:pt x="472" y="768"/>
                      <a:pt x="461" y="765"/>
                    </a:cubicBezTo>
                    <a:cubicBezTo>
                      <a:pt x="494" y="743"/>
                      <a:pt x="560" y="683"/>
                      <a:pt x="601" y="729"/>
                    </a:cubicBezTo>
                    <a:moveTo>
                      <a:pt x="618" y="733"/>
                    </a:moveTo>
                    <a:cubicBezTo>
                      <a:pt x="616" y="732"/>
                      <a:pt x="613" y="731"/>
                      <a:pt x="610" y="730"/>
                    </a:cubicBezTo>
                    <a:cubicBezTo>
                      <a:pt x="604" y="723"/>
                      <a:pt x="598" y="717"/>
                      <a:pt x="591" y="713"/>
                    </a:cubicBezTo>
                    <a:cubicBezTo>
                      <a:pt x="591" y="711"/>
                      <a:pt x="591" y="708"/>
                      <a:pt x="592" y="706"/>
                    </a:cubicBezTo>
                    <a:cubicBezTo>
                      <a:pt x="601" y="708"/>
                      <a:pt x="611" y="710"/>
                      <a:pt x="619" y="712"/>
                    </a:cubicBezTo>
                    <a:cubicBezTo>
                      <a:pt x="618" y="719"/>
                      <a:pt x="618" y="726"/>
                      <a:pt x="618" y="733"/>
                    </a:cubicBezTo>
                    <a:moveTo>
                      <a:pt x="511" y="765"/>
                    </a:moveTo>
                    <a:cubicBezTo>
                      <a:pt x="554" y="730"/>
                      <a:pt x="616" y="721"/>
                      <a:pt x="657" y="768"/>
                    </a:cubicBezTo>
                    <a:cubicBezTo>
                      <a:pt x="682" y="796"/>
                      <a:pt x="679" y="831"/>
                      <a:pt x="661" y="853"/>
                    </a:cubicBezTo>
                    <a:cubicBezTo>
                      <a:pt x="648" y="868"/>
                      <a:pt x="621" y="876"/>
                      <a:pt x="602" y="869"/>
                    </a:cubicBezTo>
                    <a:cubicBezTo>
                      <a:pt x="598" y="876"/>
                      <a:pt x="590" y="888"/>
                      <a:pt x="577" y="895"/>
                    </a:cubicBezTo>
                    <a:cubicBezTo>
                      <a:pt x="548" y="910"/>
                      <a:pt x="527" y="889"/>
                      <a:pt x="526" y="867"/>
                    </a:cubicBezTo>
                    <a:cubicBezTo>
                      <a:pt x="526" y="840"/>
                      <a:pt x="548" y="823"/>
                      <a:pt x="576" y="825"/>
                    </a:cubicBezTo>
                    <a:cubicBezTo>
                      <a:pt x="574" y="803"/>
                      <a:pt x="574" y="803"/>
                      <a:pt x="574" y="803"/>
                    </a:cubicBezTo>
                    <a:cubicBezTo>
                      <a:pt x="584" y="796"/>
                      <a:pt x="584" y="796"/>
                      <a:pt x="584" y="796"/>
                    </a:cubicBezTo>
                    <a:cubicBezTo>
                      <a:pt x="586" y="811"/>
                      <a:pt x="591" y="834"/>
                      <a:pt x="609" y="846"/>
                    </a:cubicBezTo>
                    <a:cubicBezTo>
                      <a:pt x="629" y="860"/>
                      <a:pt x="651" y="848"/>
                      <a:pt x="655" y="821"/>
                    </a:cubicBezTo>
                    <a:cubicBezTo>
                      <a:pt x="660" y="783"/>
                      <a:pt x="631" y="759"/>
                      <a:pt x="591" y="754"/>
                    </a:cubicBezTo>
                    <a:cubicBezTo>
                      <a:pt x="554" y="749"/>
                      <a:pt x="491" y="782"/>
                      <a:pt x="487" y="844"/>
                    </a:cubicBezTo>
                    <a:cubicBezTo>
                      <a:pt x="486" y="866"/>
                      <a:pt x="487" y="897"/>
                      <a:pt x="509" y="916"/>
                    </a:cubicBezTo>
                    <a:cubicBezTo>
                      <a:pt x="553" y="954"/>
                      <a:pt x="603" y="924"/>
                      <a:pt x="614" y="908"/>
                    </a:cubicBezTo>
                    <a:cubicBezTo>
                      <a:pt x="620" y="917"/>
                      <a:pt x="620" y="917"/>
                      <a:pt x="620" y="917"/>
                    </a:cubicBezTo>
                    <a:cubicBezTo>
                      <a:pt x="607" y="939"/>
                      <a:pt x="580" y="952"/>
                      <a:pt x="552" y="954"/>
                    </a:cubicBezTo>
                    <a:cubicBezTo>
                      <a:pt x="508" y="917"/>
                      <a:pt x="508" y="917"/>
                      <a:pt x="508" y="917"/>
                    </a:cubicBezTo>
                    <a:cubicBezTo>
                      <a:pt x="484" y="898"/>
                      <a:pt x="484" y="898"/>
                      <a:pt x="484" y="898"/>
                    </a:cubicBezTo>
                    <a:cubicBezTo>
                      <a:pt x="479" y="894"/>
                      <a:pt x="474" y="891"/>
                      <a:pt x="469" y="889"/>
                    </a:cubicBezTo>
                    <a:cubicBezTo>
                      <a:pt x="459" y="842"/>
                      <a:pt x="473" y="795"/>
                      <a:pt x="511" y="765"/>
                    </a:cubicBezTo>
                    <a:moveTo>
                      <a:pt x="625" y="714"/>
                    </a:moveTo>
                    <a:cubicBezTo>
                      <a:pt x="632" y="715"/>
                      <a:pt x="638" y="717"/>
                      <a:pt x="644" y="719"/>
                    </a:cubicBezTo>
                    <a:cubicBezTo>
                      <a:pt x="641" y="727"/>
                      <a:pt x="640" y="735"/>
                      <a:pt x="640" y="743"/>
                    </a:cubicBezTo>
                    <a:cubicBezTo>
                      <a:pt x="635" y="740"/>
                      <a:pt x="630" y="737"/>
                      <a:pt x="624" y="735"/>
                    </a:cubicBezTo>
                    <a:cubicBezTo>
                      <a:pt x="624" y="728"/>
                      <a:pt x="624" y="721"/>
                      <a:pt x="625" y="714"/>
                    </a:cubicBezTo>
                    <a:moveTo>
                      <a:pt x="716" y="654"/>
                    </a:moveTo>
                    <a:cubicBezTo>
                      <a:pt x="715" y="656"/>
                      <a:pt x="714" y="658"/>
                      <a:pt x="713" y="659"/>
                    </a:cubicBezTo>
                    <a:cubicBezTo>
                      <a:pt x="691" y="658"/>
                      <a:pt x="672" y="672"/>
                      <a:pt x="659" y="689"/>
                    </a:cubicBezTo>
                    <a:cubicBezTo>
                      <a:pt x="652" y="687"/>
                      <a:pt x="643" y="685"/>
                      <a:pt x="634" y="683"/>
                    </a:cubicBezTo>
                    <a:cubicBezTo>
                      <a:pt x="647" y="657"/>
                      <a:pt x="671" y="635"/>
                      <a:pt x="707" y="636"/>
                    </a:cubicBezTo>
                    <a:cubicBezTo>
                      <a:pt x="706" y="641"/>
                      <a:pt x="705" y="646"/>
                      <a:pt x="704" y="650"/>
                    </a:cubicBezTo>
                    <a:cubicBezTo>
                      <a:pt x="705" y="651"/>
                      <a:pt x="710" y="652"/>
                      <a:pt x="716" y="654"/>
                    </a:cubicBezTo>
                    <a:moveTo>
                      <a:pt x="1014" y="200"/>
                    </a:moveTo>
                    <a:cubicBezTo>
                      <a:pt x="1015" y="202"/>
                      <a:pt x="1015" y="204"/>
                      <a:pt x="1015" y="207"/>
                    </a:cubicBezTo>
                    <a:cubicBezTo>
                      <a:pt x="991" y="224"/>
                      <a:pt x="991" y="224"/>
                      <a:pt x="991" y="224"/>
                    </a:cubicBezTo>
                    <a:cubicBezTo>
                      <a:pt x="991" y="221"/>
                      <a:pt x="991" y="219"/>
                      <a:pt x="991" y="216"/>
                    </a:cubicBezTo>
                    <a:cubicBezTo>
                      <a:pt x="1014" y="200"/>
                      <a:pt x="1014" y="200"/>
                      <a:pt x="1014" y="200"/>
                    </a:cubicBezTo>
                    <a:moveTo>
                      <a:pt x="991" y="214"/>
                    </a:moveTo>
                    <a:cubicBezTo>
                      <a:pt x="1000" y="204"/>
                      <a:pt x="1007" y="195"/>
                      <a:pt x="1013" y="190"/>
                    </a:cubicBezTo>
                    <a:cubicBezTo>
                      <a:pt x="1013" y="191"/>
                      <a:pt x="1013" y="194"/>
                      <a:pt x="1014" y="198"/>
                    </a:cubicBezTo>
                    <a:cubicBezTo>
                      <a:pt x="991" y="214"/>
                      <a:pt x="991" y="214"/>
                      <a:pt x="991" y="214"/>
                    </a:cubicBezTo>
                    <a:moveTo>
                      <a:pt x="1016" y="209"/>
                    </a:moveTo>
                    <a:cubicBezTo>
                      <a:pt x="1016" y="214"/>
                      <a:pt x="1016" y="214"/>
                      <a:pt x="1016" y="214"/>
                    </a:cubicBezTo>
                    <a:cubicBezTo>
                      <a:pt x="994" y="230"/>
                      <a:pt x="994" y="230"/>
                      <a:pt x="994" y="230"/>
                    </a:cubicBezTo>
                    <a:cubicBezTo>
                      <a:pt x="993" y="228"/>
                      <a:pt x="992" y="227"/>
                      <a:pt x="991" y="226"/>
                    </a:cubicBezTo>
                    <a:cubicBezTo>
                      <a:pt x="1016" y="209"/>
                      <a:pt x="1016" y="209"/>
                      <a:pt x="1016" y="209"/>
                    </a:cubicBezTo>
                    <a:moveTo>
                      <a:pt x="1017" y="216"/>
                    </a:moveTo>
                    <a:cubicBezTo>
                      <a:pt x="1018" y="222"/>
                      <a:pt x="1018" y="222"/>
                      <a:pt x="1018" y="222"/>
                    </a:cubicBezTo>
                    <a:cubicBezTo>
                      <a:pt x="997" y="236"/>
                      <a:pt x="997" y="236"/>
                      <a:pt x="997" y="236"/>
                    </a:cubicBezTo>
                    <a:cubicBezTo>
                      <a:pt x="997" y="234"/>
                      <a:pt x="996" y="233"/>
                      <a:pt x="995" y="231"/>
                    </a:cubicBezTo>
                    <a:cubicBezTo>
                      <a:pt x="1017" y="216"/>
                      <a:pt x="1017" y="216"/>
                      <a:pt x="1017" y="216"/>
                    </a:cubicBezTo>
                    <a:moveTo>
                      <a:pt x="1018" y="224"/>
                    </a:moveTo>
                    <a:cubicBezTo>
                      <a:pt x="1019" y="229"/>
                      <a:pt x="1019" y="229"/>
                      <a:pt x="1019" y="229"/>
                    </a:cubicBezTo>
                    <a:cubicBezTo>
                      <a:pt x="1000" y="241"/>
                      <a:pt x="1000" y="241"/>
                      <a:pt x="1000" y="241"/>
                    </a:cubicBezTo>
                    <a:cubicBezTo>
                      <a:pt x="1000" y="240"/>
                      <a:pt x="999" y="239"/>
                      <a:pt x="998" y="237"/>
                    </a:cubicBezTo>
                    <a:cubicBezTo>
                      <a:pt x="1018" y="224"/>
                      <a:pt x="1018" y="224"/>
                      <a:pt x="1018" y="224"/>
                    </a:cubicBezTo>
                    <a:moveTo>
                      <a:pt x="1019" y="231"/>
                    </a:moveTo>
                    <a:cubicBezTo>
                      <a:pt x="1020" y="236"/>
                      <a:pt x="1020" y="236"/>
                      <a:pt x="1020" y="236"/>
                    </a:cubicBezTo>
                    <a:cubicBezTo>
                      <a:pt x="1003" y="248"/>
                      <a:pt x="1003" y="248"/>
                      <a:pt x="1003" y="248"/>
                    </a:cubicBezTo>
                    <a:cubicBezTo>
                      <a:pt x="1002" y="246"/>
                      <a:pt x="1002" y="245"/>
                      <a:pt x="1001" y="243"/>
                    </a:cubicBezTo>
                    <a:cubicBezTo>
                      <a:pt x="1019" y="231"/>
                      <a:pt x="1019" y="231"/>
                      <a:pt x="1019" y="231"/>
                    </a:cubicBezTo>
                    <a:moveTo>
                      <a:pt x="1014" y="283"/>
                    </a:moveTo>
                    <a:cubicBezTo>
                      <a:pt x="1013" y="281"/>
                      <a:pt x="1012" y="280"/>
                      <a:pt x="1011" y="278"/>
                    </a:cubicBezTo>
                    <a:cubicBezTo>
                      <a:pt x="1025" y="269"/>
                      <a:pt x="1025" y="269"/>
                      <a:pt x="1025" y="269"/>
                    </a:cubicBezTo>
                    <a:cubicBezTo>
                      <a:pt x="1026" y="275"/>
                      <a:pt x="1026" y="275"/>
                      <a:pt x="1026" y="275"/>
                    </a:cubicBezTo>
                    <a:cubicBezTo>
                      <a:pt x="1014" y="283"/>
                      <a:pt x="1014" y="283"/>
                      <a:pt x="1014" y="283"/>
                    </a:cubicBezTo>
                    <a:moveTo>
                      <a:pt x="1026" y="277"/>
                    </a:moveTo>
                    <a:cubicBezTo>
                      <a:pt x="1026" y="280"/>
                      <a:pt x="1027" y="283"/>
                      <a:pt x="1027" y="287"/>
                    </a:cubicBezTo>
                    <a:cubicBezTo>
                      <a:pt x="1024" y="287"/>
                      <a:pt x="1020" y="288"/>
                      <a:pt x="1017" y="289"/>
                    </a:cubicBezTo>
                    <a:cubicBezTo>
                      <a:pt x="1017" y="287"/>
                      <a:pt x="1016" y="286"/>
                      <a:pt x="1015" y="284"/>
                    </a:cubicBezTo>
                    <a:cubicBezTo>
                      <a:pt x="1026" y="277"/>
                      <a:pt x="1026" y="277"/>
                      <a:pt x="1026" y="277"/>
                    </a:cubicBezTo>
                    <a:moveTo>
                      <a:pt x="1011" y="277"/>
                    </a:moveTo>
                    <a:cubicBezTo>
                      <a:pt x="1010" y="275"/>
                      <a:pt x="1009" y="274"/>
                      <a:pt x="1008" y="273"/>
                    </a:cubicBezTo>
                    <a:cubicBezTo>
                      <a:pt x="1024" y="262"/>
                      <a:pt x="1024" y="262"/>
                      <a:pt x="1024" y="262"/>
                    </a:cubicBezTo>
                    <a:cubicBezTo>
                      <a:pt x="1024" y="267"/>
                      <a:pt x="1024" y="267"/>
                      <a:pt x="1024" y="267"/>
                    </a:cubicBezTo>
                    <a:cubicBezTo>
                      <a:pt x="1011" y="277"/>
                      <a:pt x="1011" y="277"/>
                      <a:pt x="1011" y="277"/>
                    </a:cubicBezTo>
                    <a:moveTo>
                      <a:pt x="1007" y="271"/>
                    </a:moveTo>
                    <a:cubicBezTo>
                      <a:pt x="1007" y="269"/>
                      <a:pt x="1007" y="267"/>
                      <a:pt x="1007" y="264"/>
                    </a:cubicBezTo>
                    <a:cubicBezTo>
                      <a:pt x="1022" y="254"/>
                      <a:pt x="1022" y="254"/>
                      <a:pt x="1022" y="254"/>
                    </a:cubicBezTo>
                    <a:cubicBezTo>
                      <a:pt x="1023" y="260"/>
                      <a:pt x="1023" y="260"/>
                      <a:pt x="1023" y="260"/>
                    </a:cubicBezTo>
                    <a:cubicBezTo>
                      <a:pt x="1007" y="271"/>
                      <a:pt x="1007" y="271"/>
                      <a:pt x="1007" y="271"/>
                    </a:cubicBezTo>
                    <a:moveTo>
                      <a:pt x="1006" y="262"/>
                    </a:moveTo>
                    <a:cubicBezTo>
                      <a:pt x="1006" y="260"/>
                      <a:pt x="1006" y="259"/>
                      <a:pt x="1005" y="257"/>
                    </a:cubicBezTo>
                    <a:cubicBezTo>
                      <a:pt x="1021" y="246"/>
                      <a:pt x="1021" y="246"/>
                      <a:pt x="1021" y="246"/>
                    </a:cubicBezTo>
                    <a:cubicBezTo>
                      <a:pt x="1022" y="252"/>
                      <a:pt x="1022" y="252"/>
                      <a:pt x="1022" y="252"/>
                    </a:cubicBezTo>
                    <a:cubicBezTo>
                      <a:pt x="1006" y="262"/>
                      <a:pt x="1006" y="262"/>
                      <a:pt x="1006" y="262"/>
                    </a:cubicBezTo>
                    <a:moveTo>
                      <a:pt x="1005" y="255"/>
                    </a:moveTo>
                    <a:cubicBezTo>
                      <a:pt x="1004" y="253"/>
                      <a:pt x="1004" y="251"/>
                      <a:pt x="1003" y="249"/>
                    </a:cubicBezTo>
                    <a:cubicBezTo>
                      <a:pt x="1020" y="238"/>
                      <a:pt x="1020" y="238"/>
                      <a:pt x="1020" y="238"/>
                    </a:cubicBezTo>
                    <a:cubicBezTo>
                      <a:pt x="1021" y="244"/>
                      <a:pt x="1021" y="244"/>
                      <a:pt x="1021" y="244"/>
                    </a:cubicBezTo>
                    <a:cubicBezTo>
                      <a:pt x="1005" y="255"/>
                      <a:pt x="1005" y="255"/>
                      <a:pt x="1005" y="255"/>
                    </a:cubicBezTo>
                    <a:moveTo>
                      <a:pt x="1007" y="284"/>
                    </a:moveTo>
                    <a:cubicBezTo>
                      <a:pt x="1035" y="323"/>
                      <a:pt x="1015" y="355"/>
                      <a:pt x="994" y="376"/>
                    </a:cubicBezTo>
                    <a:cubicBezTo>
                      <a:pt x="987" y="372"/>
                      <a:pt x="980" y="369"/>
                      <a:pt x="973" y="367"/>
                    </a:cubicBezTo>
                    <a:cubicBezTo>
                      <a:pt x="988" y="347"/>
                      <a:pt x="1004" y="316"/>
                      <a:pt x="1007" y="284"/>
                    </a:cubicBezTo>
                    <a:moveTo>
                      <a:pt x="1027" y="319"/>
                    </a:moveTo>
                    <a:cubicBezTo>
                      <a:pt x="1049" y="322"/>
                      <a:pt x="1070" y="339"/>
                      <a:pt x="1072" y="364"/>
                    </a:cubicBezTo>
                    <a:cubicBezTo>
                      <a:pt x="1065" y="362"/>
                      <a:pt x="1058" y="361"/>
                      <a:pt x="1052" y="361"/>
                    </a:cubicBezTo>
                    <a:cubicBezTo>
                      <a:pt x="1050" y="348"/>
                      <a:pt x="1039" y="338"/>
                      <a:pt x="1027" y="335"/>
                    </a:cubicBezTo>
                    <a:cubicBezTo>
                      <a:pt x="1028" y="330"/>
                      <a:pt x="1028" y="325"/>
                      <a:pt x="1027" y="319"/>
                    </a:cubicBezTo>
                    <a:moveTo>
                      <a:pt x="1045" y="362"/>
                    </a:moveTo>
                    <a:cubicBezTo>
                      <a:pt x="1030" y="365"/>
                      <a:pt x="1017" y="373"/>
                      <a:pt x="1009" y="385"/>
                    </a:cubicBezTo>
                    <a:cubicBezTo>
                      <a:pt x="1007" y="383"/>
                      <a:pt x="1004" y="381"/>
                      <a:pt x="1002" y="380"/>
                    </a:cubicBezTo>
                    <a:cubicBezTo>
                      <a:pt x="1013" y="370"/>
                      <a:pt x="1022" y="357"/>
                      <a:pt x="1026" y="341"/>
                    </a:cubicBezTo>
                    <a:cubicBezTo>
                      <a:pt x="1035" y="344"/>
                      <a:pt x="1043" y="352"/>
                      <a:pt x="1045" y="362"/>
                    </a:cubicBezTo>
                    <a:moveTo>
                      <a:pt x="1028" y="414"/>
                    </a:moveTo>
                    <a:cubicBezTo>
                      <a:pt x="1039" y="429"/>
                      <a:pt x="1043" y="446"/>
                      <a:pt x="1044" y="463"/>
                    </a:cubicBezTo>
                    <a:cubicBezTo>
                      <a:pt x="1035" y="471"/>
                      <a:pt x="1035" y="471"/>
                      <a:pt x="1035" y="471"/>
                    </a:cubicBezTo>
                    <a:cubicBezTo>
                      <a:pt x="1035" y="454"/>
                      <a:pt x="1030" y="437"/>
                      <a:pt x="1019" y="422"/>
                    </a:cubicBezTo>
                    <a:cubicBezTo>
                      <a:pt x="991" y="379"/>
                      <a:pt x="933" y="369"/>
                      <a:pt x="891" y="399"/>
                    </a:cubicBezTo>
                    <a:cubicBezTo>
                      <a:pt x="862" y="420"/>
                      <a:pt x="843" y="458"/>
                      <a:pt x="844" y="493"/>
                    </a:cubicBezTo>
                    <a:cubicBezTo>
                      <a:pt x="835" y="491"/>
                      <a:pt x="835" y="491"/>
                      <a:pt x="835" y="491"/>
                    </a:cubicBezTo>
                    <a:cubicBezTo>
                      <a:pt x="834" y="453"/>
                      <a:pt x="854" y="413"/>
                      <a:pt x="885" y="390"/>
                    </a:cubicBezTo>
                    <a:cubicBezTo>
                      <a:pt x="932" y="356"/>
                      <a:pt x="996" y="367"/>
                      <a:pt x="1028" y="414"/>
                    </a:cubicBezTo>
                    <a:moveTo>
                      <a:pt x="1040" y="423"/>
                    </a:moveTo>
                    <a:cubicBezTo>
                      <a:pt x="1038" y="418"/>
                      <a:pt x="1035" y="412"/>
                      <a:pt x="1031" y="408"/>
                    </a:cubicBezTo>
                    <a:cubicBezTo>
                      <a:pt x="1048" y="388"/>
                      <a:pt x="1080" y="390"/>
                      <a:pt x="1097" y="417"/>
                    </a:cubicBezTo>
                    <a:cubicBezTo>
                      <a:pt x="1082" y="430"/>
                      <a:pt x="1082" y="430"/>
                      <a:pt x="1082" y="430"/>
                    </a:cubicBezTo>
                    <a:cubicBezTo>
                      <a:pt x="1072" y="415"/>
                      <a:pt x="1057" y="414"/>
                      <a:pt x="1040" y="423"/>
                    </a:cubicBezTo>
                    <a:moveTo>
                      <a:pt x="1078" y="433"/>
                    </a:moveTo>
                    <a:cubicBezTo>
                      <a:pt x="1050" y="458"/>
                      <a:pt x="1050" y="458"/>
                      <a:pt x="1050" y="458"/>
                    </a:cubicBezTo>
                    <a:cubicBezTo>
                      <a:pt x="1049" y="448"/>
                      <a:pt x="1047" y="438"/>
                      <a:pt x="1043" y="428"/>
                    </a:cubicBezTo>
                    <a:cubicBezTo>
                      <a:pt x="1056" y="421"/>
                      <a:pt x="1069" y="422"/>
                      <a:pt x="1078" y="433"/>
                    </a:cubicBezTo>
                    <a:moveTo>
                      <a:pt x="894" y="404"/>
                    </a:moveTo>
                    <a:cubicBezTo>
                      <a:pt x="933" y="376"/>
                      <a:pt x="987" y="386"/>
                      <a:pt x="1014" y="426"/>
                    </a:cubicBezTo>
                    <a:cubicBezTo>
                      <a:pt x="1025" y="441"/>
                      <a:pt x="1029" y="459"/>
                      <a:pt x="1029" y="476"/>
                    </a:cubicBezTo>
                    <a:cubicBezTo>
                      <a:pt x="1006" y="497"/>
                      <a:pt x="1006" y="497"/>
                      <a:pt x="1006" y="497"/>
                    </a:cubicBezTo>
                    <a:cubicBezTo>
                      <a:pt x="968" y="504"/>
                      <a:pt x="940" y="539"/>
                      <a:pt x="943" y="562"/>
                    </a:cubicBezTo>
                    <a:cubicBezTo>
                      <a:pt x="936" y="563"/>
                      <a:pt x="929" y="565"/>
                      <a:pt x="922" y="567"/>
                    </a:cubicBezTo>
                    <a:cubicBezTo>
                      <a:pt x="914" y="565"/>
                      <a:pt x="905" y="563"/>
                      <a:pt x="898" y="560"/>
                    </a:cubicBezTo>
                    <a:cubicBezTo>
                      <a:pt x="895" y="556"/>
                      <a:pt x="895" y="556"/>
                      <a:pt x="895" y="556"/>
                    </a:cubicBezTo>
                    <a:cubicBezTo>
                      <a:pt x="903" y="558"/>
                      <a:pt x="909" y="559"/>
                      <a:pt x="912" y="559"/>
                    </a:cubicBezTo>
                    <a:cubicBezTo>
                      <a:pt x="913" y="551"/>
                      <a:pt x="919" y="522"/>
                      <a:pt x="922" y="509"/>
                    </a:cubicBezTo>
                    <a:cubicBezTo>
                      <a:pt x="908" y="507"/>
                      <a:pt x="881" y="501"/>
                      <a:pt x="851" y="494"/>
                    </a:cubicBezTo>
                    <a:cubicBezTo>
                      <a:pt x="848" y="461"/>
                      <a:pt x="866" y="424"/>
                      <a:pt x="894" y="404"/>
                    </a:cubicBezTo>
                    <a:moveTo>
                      <a:pt x="1402" y="497"/>
                    </a:moveTo>
                    <a:cubicBezTo>
                      <a:pt x="1390" y="491"/>
                      <a:pt x="1361" y="471"/>
                      <a:pt x="1348" y="469"/>
                    </a:cubicBezTo>
                    <a:cubicBezTo>
                      <a:pt x="1417" y="580"/>
                      <a:pt x="1327" y="685"/>
                      <a:pt x="1267" y="692"/>
                    </a:cubicBezTo>
                    <a:cubicBezTo>
                      <a:pt x="1252" y="686"/>
                      <a:pt x="1239" y="680"/>
                      <a:pt x="1228" y="675"/>
                    </a:cubicBezTo>
                    <a:cubicBezTo>
                      <a:pt x="1244" y="669"/>
                      <a:pt x="1257" y="661"/>
                      <a:pt x="1264" y="654"/>
                    </a:cubicBezTo>
                    <a:cubicBezTo>
                      <a:pt x="1292" y="671"/>
                      <a:pt x="1316" y="663"/>
                      <a:pt x="1325" y="647"/>
                    </a:cubicBezTo>
                    <a:cubicBezTo>
                      <a:pt x="1335" y="630"/>
                      <a:pt x="1330" y="608"/>
                      <a:pt x="1315" y="598"/>
                    </a:cubicBezTo>
                    <a:cubicBezTo>
                      <a:pt x="1333" y="565"/>
                      <a:pt x="1338" y="522"/>
                      <a:pt x="1313" y="471"/>
                    </a:cubicBezTo>
                    <a:cubicBezTo>
                      <a:pt x="1307" y="480"/>
                      <a:pt x="1287" y="504"/>
                      <a:pt x="1278" y="509"/>
                    </a:cubicBezTo>
                    <a:cubicBezTo>
                      <a:pt x="1285" y="478"/>
                      <a:pt x="1296" y="445"/>
                      <a:pt x="1296" y="395"/>
                    </a:cubicBezTo>
                    <a:cubicBezTo>
                      <a:pt x="1333" y="415"/>
                      <a:pt x="1396" y="477"/>
                      <a:pt x="1402" y="497"/>
                    </a:cubicBezTo>
                    <a:moveTo>
                      <a:pt x="1450" y="576"/>
                    </a:moveTo>
                    <a:cubicBezTo>
                      <a:pt x="1449" y="577"/>
                      <a:pt x="1447" y="579"/>
                      <a:pt x="1446" y="580"/>
                    </a:cubicBezTo>
                    <a:cubicBezTo>
                      <a:pt x="1440" y="569"/>
                      <a:pt x="1440" y="569"/>
                      <a:pt x="1440" y="569"/>
                    </a:cubicBezTo>
                    <a:cubicBezTo>
                      <a:pt x="1446" y="568"/>
                      <a:pt x="1446" y="568"/>
                      <a:pt x="1446" y="568"/>
                    </a:cubicBezTo>
                    <a:cubicBezTo>
                      <a:pt x="1450" y="576"/>
                      <a:pt x="1450" y="576"/>
                      <a:pt x="1450" y="576"/>
                    </a:cubicBezTo>
                    <a:moveTo>
                      <a:pt x="1448" y="568"/>
                    </a:moveTo>
                    <a:cubicBezTo>
                      <a:pt x="1454" y="567"/>
                      <a:pt x="1458" y="566"/>
                      <a:pt x="1461" y="565"/>
                    </a:cubicBezTo>
                    <a:cubicBezTo>
                      <a:pt x="1458" y="568"/>
                      <a:pt x="1455" y="571"/>
                      <a:pt x="1452" y="574"/>
                    </a:cubicBezTo>
                    <a:cubicBezTo>
                      <a:pt x="1448" y="568"/>
                      <a:pt x="1448" y="568"/>
                      <a:pt x="1448" y="568"/>
                    </a:cubicBezTo>
                    <a:moveTo>
                      <a:pt x="1444" y="582"/>
                    </a:moveTo>
                    <a:cubicBezTo>
                      <a:pt x="1443" y="583"/>
                      <a:pt x="1441" y="585"/>
                      <a:pt x="1440" y="586"/>
                    </a:cubicBezTo>
                    <a:cubicBezTo>
                      <a:pt x="1431" y="571"/>
                      <a:pt x="1431" y="571"/>
                      <a:pt x="1431" y="571"/>
                    </a:cubicBezTo>
                    <a:cubicBezTo>
                      <a:pt x="1437" y="570"/>
                      <a:pt x="1437" y="570"/>
                      <a:pt x="1437" y="570"/>
                    </a:cubicBezTo>
                    <a:cubicBezTo>
                      <a:pt x="1444" y="582"/>
                      <a:pt x="1444" y="582"/>
                      <a:pt x="1444" y="582"/>
                    </a:cubicBezTo>
                    <a:moveTo>
                      <a:pt x="1438" y="588"/>
                    </a:moveTo>
                    <a:cubicBezTo>
                      <a:pt x="1437" y="589"/>
                      <a:pt x="1435" y="591"/>
                      <a:pt x="1434" y="592"/>
                    </a:cubicBezTo>
                    <a:cubicBezTo>
                      <a:pt x="1423" y="573"/>
                      <a:pt x="1423" y="573"/>
                      <a:pt x="1423" y="573"/>
                    </a:cubicBezTo>
                    <a:cubicBezTo>
                      <a:pt x="1428" y="572"/>
                      <a:pt x="1428" y="572"/>
                      <a:pt x="1428" y="572"/>
                    </a:cubicBezTo>
                    <a:cubicBezTo>
                      <a:pt x="1438" y="588"/>
                      <a:pt x="1438" y="588"/>
                      <a:pt x="1438" y="588"/>
                    </a:cubicBezTo>
                    <a:moveTo>
                      <a:pt x="1432" y="594"/>
                    </a:moveTo>
                    <a:cubicBezTo>
                      <a:pt x="1431" y="595"/>
                      <a:pt x="1429" y="596"/>
                      <a:pt x="1428" y="598"/>
                    </a:cubicBezTo>
                    <a:cubicBezTo>
                      <a:pt x="1414" y="575"/>
                      <a:pt x="1414" y="575"/>
                      <a:pt x="1414" y="575"/>
                    </a:cubicBezTo>
                    <a:cubicBezTo>
                      <a:pt x="1420" y="573"/>
                      <a:pt x="1420" y="573"/>
                      <a:pt x="1420" y="573"/>
                    </a:cubicBezTo>
                    <a:cubicBezTo>
                      <a:pt x="1432" y="594"/>
                      <a:pt x="1432" y="594"/>
                      <a:pt x="1432" y="594"/>
                    </a:cubicBezTo>
                    <a:moveTo>
                      <a:pt x="1426" y="599"/>
                    </a:moveTo>
                    <a:cubicBezTo>
                      <a:pt x="1424" y="601"/>
                      <a:pt x="1423" y="602"/>
                      <a:pt x="1421" y="604"/>
                    </a:cubicBezTo>
                    <a:cubicBezTo>
                      <a:pt x="1405" y="576"/>
                      <a:pt x="1405" y="576"/>
                      <a:pt x="1405" y="576"/>
                    </a:cubicBezTo>
                    <a:cubicBezTo>
                      <a:pt x="1412" y="575"/>
                      <a:pt x="1412" y="575"/>
                      <a:pt x="1412" y="575"/>
                    </a:cubicBezTo>
                    <a:cubicBezTo>
                      <a:pt x="1426" y="599"/>
                      <a:pt x="1426" y="599"/>
                      <a:pt x="1426" y="599"/>
                    </a:cubicBezTo>
                    <a:moveTo>
                      <a:pt x="1419" y="606"/>
                    </a:moveTo>
                    <a:cubicBezTo>
                      <a:pt x="1415" y="610"/>
                      <a:pt x="1415" y="610"/>
                      <a:pt x="1415" y="610"/>
                    </a:cubicBezTo>
                    <a:cubicBezTo>
                      <a:pt x="1396" y="578"/>
                      <a:pt x="1396" y="578"/>
                      <a:pt x="1396" y="578"/>
                    </a:cubicBezTo>
                    <a:cubicBezTo>
                      <a:pt x="1402" y="577"/>
                      <a:pt x="1402" y="577"/>
                      <a:pt x="1402" y="577"/>
                    </a:cubicBezTo>
                    <a:cubicBezTo>
                      <a:pt x="1419" y="606"/>
                      <a:pt x="1419" y="606"/>
                      <a:pt x="1419" y="606"/>
                    </a:cubicBezTo>
                    <a:moveTo>
                      <a:pt x="1413" y="611"/>
                    </a:moveTo>
                    <a:cubicBezTo>
                      <a:pt x="1409" y="615"/>
                      <a:pt x="1409" y="615"/>
                      <a:pt x="1409" y="615"/>
                    </a:cubicBezTo>
                    <a:cubicBezTo>
                      <a:pt x="1388" y="580"/>
                      <a:pt x="1388" y="580"/>
                      <a:pt x="1388" y="580"/>
                    </a:cubicBezTo>
                    <a:cubicBezTo>
                      <a:pt x="1394" y="579"/>
                      <a:pt x="1394" y="579"/>
                      <a:pt x="1394" y="579"/>
                    </a:cubicBezTo>
                    <a:cubicBezTo>
                      <a:pt x="1413" y="611"/>
                      <a:pt x="1413" y="611"/>
                      <a:pt x="1413" y="611"/>
                    </a:cubicBezTo>
                    <a:moveTo>
                      <a:pt x="1407" y="617"/>
                    </a:moveTo>
                    <a:cubicBezTo>
                      <a:pt x="1402" y="622"/>
                      <a:pt x="1402" y="622"/>
                      <a:pt x="1402" y="622"/>
                    </a:cubicBezTo>
                    <a:cubicBezTo>
                      <a:pt x="1379" y="582"/>
                      <a:pt x="1379" y="582"/>
                      <a:pt x="1379" y="582"/>
                    </a:cubicBezTo>
                    <a:cubicBezTo>
                      <a:pt x="1386" y="580"/>
                      <a:pt x="1386" y="580"/>
                      <a:pt x="1386" y="580"/>
                    </a:cubicBezTo>
                    <a:cubicBezTo>
                      <a:pt x="1407" y="617"/>
                      <a:pt x="1407" y="617"/>
                      <a:pt x="1407" y="617"/>
                    </a:cubicBezTo>
                    <a:moveTo>
                      <a:pt x="1401" y="623"/>
                    </a:moveTo>
                    <a:cubicBezTo>
                      <a:pt x="1396" y="628"/>
                      <a:pt x="1396" y="628"/>
                      <a:pt x="1396" y="628"/>
                    </a:cubicBezTo>
                    <a:cubicBezTo>
                      <a:pt x="1373" y="589"/>
                      <a:pt x="1373" y="589"/>
                      <a:pt x="1373" y="589"/>
                    </a:cubicBezTo>
                    <a:cubicBezTo>
                      <a:pt x="1374" y="587"/>
                      <a:pt x="1375" y="585"/>
                      <a:pt x="1375" y="582"/>
                    </a:cubicBezTo>
                    <a:cubicBezTo>
                      <a:pt x="1376" y="582"/>
                      <a:pt x="1376" y="582"/>
                      <a:pt x="1376" y="582"/>
                    </a:cubicBezTo>
                    <a:cubicBezTo>
                      <a:pt x="1401" y="623"/>
                      <a:pt x="1401" y="623"/>
                      <a:pt x="1401" y="623"/>
                    </a:cubicBezTo>
                    <a:moveTo>
                      <a:pt x="1394" y="629"/>
                    </a:moveTo>
                    <a:cubicBezTo>
                      <a:pt x="1390" y="633"/>
                      <a:pt x="1390" y="633"/>
                      <a:pt x="1390" y="633"/>
                    </a:cubicBezTo>
                    <a:cubicBezTo>
                      <a:pt x="1370" y="599"/>
                      <a:pt x="1370" y="599"/>
                      <a:pt x="1370" y="599"/>
                    </a:cubicBezTo>
                    <a:cubicBezTo>
                      <a:pt x="1371" y="597"/>
                      <a:pt x="1372" y="594"/>
                      <a:pt x="1372" y="592"/>
                    </a:cubicBezTo>
                    <a:cubicBezTo>
                      <a:pt x="1394" y="629"/>
                      <a:pt x="1394" y="629"/>
                      <a:pt x="1394" y="629"/>
                    </a:cubicBezTo>
                    <a:moveTo>
                      <a:pt x="1385" y="629"/>
                    </a:moveTo>
                    <a:cubicBezTo>
                      <a:pt x="1379" y="623"/>
                      <a:pt x="1372" y="618"/>
                      <a:pt x="1364" y="614"/>
                    </a:cubicBezTo>
                    <a:cubicBezTo>
                      <a:pt x="1366" y="610"/>
                      <a:pt x="1367" y="606"/>
                      <a:pt x="1369" y="602"/>
                    </a:cubicBezTo>
                    <a:cubicBezTo>
                      <a:pt x="1385" y="629"/>
                      <a:pt x="1385" y="629"/>
                      <a:pt x="1385" y="629"/>
                    </a:cubicBezTo>
                    <a:moveTo>
                      <a:pt x="1309" y="682"/>
                    </a:moveTo>
                    <a:cubicBezTo>
                      <a:pt x="1314" y="678"/>
                      <a:pt x="1319" y="674"/>
                      <a:pt x="1324" y="669"/>
                    </a:cubicBezTo>
                    <a:cubicBezTo>
                      <a:pt x="1340" y="681"/>
                      <a:pt x="1343" y="709"/>
                      <a:pt x="1331" y="724"/>
                    </a:cubicBezTo>
                    <a:cubicBezTo>
                      <a:pt x="1326" y="722"/>
                      <a:pt x="1322" y="719"/>
                      <a:pt x="1317" y="717"/>
                    </a:cubicBezTo>
                    <a:cubicBezTo>
                      <a:pt x="1322" y="705"/>
                      <a:pt x="1319" y="690"/>
                      <a:pt x="1309" y="682"/>
                    </a:cubicBezTo>
                    <a:moveTo>
                      <a:pt x="1329" y="664"/>
                    </a:moveTo>
                    <a:cubicBezTo>
                      <a:pt x="1334" y="659"/>
                      <a:pt x="1339" y="653"/>
                      <a:pt x="1343" y="647"/>
                    </a:cubicBezTo>
                    <a:cubicBezTo>
                      <a:pt x="1373" y="666"/>
                      <a:pt x="1377" y="710"/>
                      <a:pt x="1354" y="736"/>
                    </a:cubicBezTo>
                    <a:cubicBezTo>
                      <a:pt x="1349" y="733"/>
                      <a:pt x="1343" y="730"/>
                      <a:pt x="1338" y="727"/>
                    </a:cubicBezTo>
                    <a:cubicBezTo>
                      <a:pt x="1350" y="709"/>
                      <a:pt x="1347" y="678"/>
                      <a:pt x="1329" y="664"/>
                    </a:cubicBezTo>
                    <a:moveTo>
                      <a:pt x="1170" y="769"/>
                    </a:moveTo>
                    <a:cubicBezTo>
                      <a:pt x="1171" y="765"/>
                      <a:pt x="1173" y="761"/>
                      <a:pt x="1174" y="758"/>
                    </a:cubicBezTo>
                    <a:cubicBezTo>
                      <a:pt x="1181" y="773"/>
                      <a:pt x="1188" y="786"/>
                      <a:pt x="1192" y="796"/>
                    </a:cubicBezTo>
                    <a:cubicBezTo>
                      <a:pt x="1189" y="784"/>
                      <a:pt x="1183" y="770"/>
                      <a:pt x="1176" y="754"/>
                    </a:cubicBezTo>
                    <a:cubicBezTo>
                      <a:pt x="1178" y="749"/>
                      <a:pt x="1180" y="744"/>
                      <a:pt x="1182" y="740"/>
                    </a:cubicBezTo>
                    <a:cubicBezTo>
                      <a:pt x="1190" y="757"/>
                      <a:pt x="1198" y="774"/>
                      <a:pt x="1204" y="784"/>
                    </a:cubicBezTo>
                    <a:cubicBezTo>
                      <a:pt x="1199" y="772"/>
                      <a:pt x="1192" y="754"/>
                      <a:pt x="1185" y="736"/>
                    </a:cubicBezTo>
                    <a:cubicBezTo>
                      <a:pt x="1187" y="731"/>
                      <a:pt x="1189" y="727"/>
                      <a:pt x="1191" y="724"/>
                    </a:cubicBezTo>
                    <a:cubicBezTo>
                      <a:pt x="1200" y="744"/>
                      <a:pt x="1209" y="764"/>
                      <a:pt x="1215" y="776"/>
                    </a:cubicBezTo>
                    <a:cubicBezTo>
                      <a:pt x="1210" y="761"/>
                      <a:pt x="1202" y="741"/>
                      <a:pt x="1193" y="720"/>
                    </a:cubicBezTo>
                    <a:cubicBezTo>
                      <a:pt x="1195" y="715"/>
                      <a:pt x="1198" y="712"/>
                      <a:pt x="1200" y="709"/>
                    </a:cubicBezTo>
                    <a:cubicBezTo>
                      <a:pt x="1208" y="726"/>
                      <a:pt x="1216" y="742"/>
                      <a:pt x="1221" y="753"/>
                    </a:cubicBezTo>
                    <a:cubicBezTo>
                      <a:pt x="1217" y="740"/>
                      <a:pt x="1210" y="724"/>
                      <a:pt x="1203" y="706"/>
                    </a:cubicBezTo>
                    <a:cubicBezTo>
                      <a:pt x="1205" y="704"/>
                      <a:pt x="1207" y="702"/>
                      <a:pt x="1208" y="702"/>
                    </a:cubicBezTo>
                    <a:cubicBezTo>
                      <a:pt x="1209" y="702"/>
                      <a:pt x="1211" y="702"/>
                      <a:pt x="1213" y="703"/>
                    </a:cubicBezTo>
                    <a:cubicBezTo>
                      <a:pt x="1220" y="719"/>
                      <a:pt x="1227" y="734"/>
                      <a:pt x="1233" y="744"/>
                    </a:cubicBezTo>
                    <a:cubicBezTo>
                      <a:pt x="1229" y="733"/>
                      <a:pt x="1223" y="719"/>
                      <a:pt x="1217" y="704"/>
                    </a:cubicBezTo>
                    <a:cubicBezTo>
                      <a:pt x="1221" y="705"/>
                      <a:pt x="1225" y="706"/>
                      <a:pt x="1230" y="708"/>
                    </a:cubicBezTo>
                    <a:cubicBezTo>
                      <a:pt x="1234" y="717"/>
                      <a:pt x="1238" y="725"/>
                      <a:pt x="1242" y="731"/>
                    </a:cubicBezTo>
                    <a:cubicBezTo>
                      <a:pt x="1240" y="725"/>
                      <a:pt x="1237" y="718"/>
                      <a:pt x="1233" y="709"/>
                    </a:cubicBezTo>
                    <a:cubicBezTo>
                      <a:pt x="1256" y="718"/>
                      <a:pt x="1288" y="734"/>
                      <a:pt x="1320" y="750"/>
                    </a:cubicBezTo>
                    <a:cubicBezTo>
                      <a:pt x="1369" y="773"/>
                      <a:pt x="1415" y="797"/>
                      <a:pt x="1420" y="805"/>
                    </a:cubicBezTo>
                    <a:cubicBezTo>
                      <a:pt x="1421" y="808"/>
                      <a:pt x="1419" y="814"/>
                      <a:pt x="1416" y="822"/>
                    </a:cubicBezTo>
                    <a:cubicBezTo>
                      <a:pt x="1411" y="814"/>
                      <a:pt x="1407" y="807"/>
                      <a:pt x="1404" y="802"/>
                    </a:cubicBezTo>
                    <a:cubicBezTo>
                      <a:pt x="1407" y="808"/>
                      <a:pt x="1410" y="817"/>
                      <a:pt x="1415" y="826"/>
                    </a:cubicBezTo>
                    <a:cubicBezTo>
                      <a:pt x="1414" y="829"/>
                      <a:pt x="1412" y="832"/>
                      <a:pt x="1411" y="836"/>
                    </a:cubicBezTo>
                    <a:cubicBezTo>
                      <a:pt x="1404" y="824"/>
                      <a:pt x="1398" y="813"/>
                      <a:pt x="1393" y="805"/>
                    </a:cubicBezTo>
                    <a:cubicBezTo>
                      <a:pt x="1397" y="815"/>
                      <a:pt x="1403" y="826"/>
                      <a:pt x="1409" y="839"/>
                    </a:cubicBezTo>
                    <a:cubicBezTo>
                      <a:pt x="1408" y="842"/>
                      <a:pt x="1406" y="846"/>
                      <a:pt x="1405" y="849"/>
                    </a:cubicBezTo>
                    <a:cubicBezTo>
                      <a:pt x="1396" y="833"/>
                      <a:pt x="1387" y="818"/>
                      <a:pt x="1381" y="808"/>
                    </a:cubicBezTo>
                    <a:cubicBezTo>
                      <a:pt x="1386" y="820"/>
                      <a:pt x="1394" y="836"/>
                      <a:pt x="1403" y="853"/>
                    </a:cubicBezTo>
                    <a:cubicBezTo>
                      <a:pt x="1401" y="856"/>
                      <a:pt x="1400" y="860"/>
                      <a:pt x="1398" y="863"/>
                    </a:cubicBezTo>
                    <a:cubicBezTo>
                      <a:pt x="1390" y="848"/>
                      <a:pt x="1381" y="833"/>
                      <a:pt x="1375" y="824"/>
                    </a:cubicBezTo>
                    <a:cubicBezTo>
                      <a:pt x="1380" y="835"/>
                      <a:pt x="1388" y="850"/>
                      <a:pt x="1396" y="867"/>
                    </a:cubicBezTo>
                    <a:cubicBezTo>
                      <a:pt x="1395" y="870"/>
                      <a:pt x="1393" y="872"/>
                      <a:pt x="1392" y="875"/>
                    </a:cubicBezTo>
                    <a:cubicBezTo>
                      <a:pt x="1380" y="853"/>
                      <a:pt x="1367" y="830"/>
                      <a:pt x="1359" y="816"/>
                    </a:cubicBezTo>
                    <a:cubicBezTo>
                      <a:pt x="1365" y="832"/>
                      <a:pt x="1377" y="855"/>
                      <a:pt x="1390" y="879"/>
                    </a:cubicBezTo>
                    <a:cubicBezTo>
                      <a:pt x="1388" y="882"/>
                      <a:pt x="1386" y="885"/>
                      <a:pt x="1385" y="888"/>
                    </a:cubicBezTo>
                    <a:cubicBezTo>
                      <a:pt x="1372" y="865"/>
                      <a:pt x="1358" y="840"/>
                      <a:pt x="1349" y="826"/>
                    </a:cubicBezTo>
                    <a:cubicBezTo>
                      <a:pt x="1356" y="843"/>
                      <a:pt x="1369" y="867"/>
                      <a:pt x="1382" y="892"/>
                    </a:cubicBezTo>
                    <a:cubicBezTo>
                      <a:pt x="1381" y="895"/>
                      <a:pt x="1379" y="897"/>
                      <a:pt x="1378" y="899"/>
                    </a:cubicBezTo>
                    <a:cubicBezTo>
                      <a:pt x="1365" y="876"/>
                      <a:pt x="1350" y="849"/>
                      <a:pt x="1341" y="835"/>
                    </a:cubicBezTo>
                    <a:cubicBezTo>
                      <a:pt x="1348" y="852"/>
                      <a:pt x="1362" y="877"/>
                      <a:pt x="1375" y="903"/>
                    </a:cubicBezTo>
                    <a:cubicBezTo>
                      <a:pt x="1373" y="906"/>
                      <a:pt x="1372" y="908"/>
                      <a:pt x="1370" y="909"/>
                    </a:cubicBezTo>
                    <a:cubicBezTo>
                      <a:pt x="1358" y="887"/>
                      <a:pt x="1344" y="861"/>
                      <a:pt x="1335" y="848"/>
                    </a:cubicBezTo>
                    <a:cubicBezTo>
                      <a:pt x="1342" y="864"/>
                      <a:pt x="1354" y="887"/>
                      <a:pt x="1367" y="912"/>
                    </a:cubicBezTo>
                    <a:cubicBezTo>
                      <a:pt x="1366" y="912"/>
                      <a:pt x="1366" y="912"/>
                      <a:pt x="1366" y="912"/>
                    </a:cubicBezTo>
                    <a:cubicBezTo>
                      <a:pt x="1364" y="913"/>
                      <a:pt x="1361" y="912"/>
                      <a:pt x="1358" y="912"/>
                    </a:cubicBezTo>
                    <a:cubicBezTo>
                      <a:pt x="1345" y="888"/>
                      <a:pt x="1330" y="862"/>
                      <a:pt x="1321" y="848"/>
                    </a:cubicBezTo>
                    <a:cubicBezTo>
                      <a:pt x="1328" y="864"/>
                      <a:pt x="1340" y="886"/>
                      <a:pt x="1352" y="910"/>
                    </a:cubicBezTo>
                    <a:cubicBezTo>
                      <a:pt x="1349" y="910"/>
                      <a:pt x="1346" y="908"/>
                      <a:pt x="1343" y="907"/>
                    </a:cubicBezTo>
                    <a:cubicBezTo>
                      <a:pt x="1335" y="894"/>
                      <a:pt x="1329" y="882"/>
                      <a:pt x="1323" y="874"/>
                    </a:cubicBezTo>
                    <a:cubicBezTo>
                      <a:pt x="1327" y="883"/>
                      <a:pt x="1332" y="894"/>
                      <a:pt x="1338" y="906"/>
                    </a:cubicBezTo>
                    <a:cubicBezTo>
                      <a:pt x="1336" y="905"/>
                      <a:pt x="1333" y="904"/>
                      <a:pt x="1329" y="902"/>
                    </a:cubicBezTo>
                    <a:cubicBezTo>
                      <a:pt x="1321" y="887"/>
                      <a:pt x="1312" y="871"/>
                      <a:pt x="1306" y="862"/>
                    </a:cubicBezTo>
                    <a:cubicBezTo>
                      <a:pt x="1310" y="872"/>
                      <a:pt x="1317" y="886"/>
                      <a:pt x="1325" y="901"/>
                    </a:cubicBezTo>
                    <a:cubicBezTo>
                      <a:pt x="1320" y="899"/>
                      <a:pt x="1315" y="897"/>
                      <a:pt x="1311" y="895"/>
                    </a:cubicBezTo>
                    <a:cubicBezTo>
                      <a:pt x="1302" y="879"/>
                      <a:pt x="1293" y="864"/>
                      <a:pt x="1287" y="854"/>
                    </a:cubicBezTo>
                    <a:cubicBezTo>
                      <a:pt x="1291" y="865"/>
                      <a:pt x="1298" y="878"/>
                      <a:pt x="1306" y="893"/>
                    </a:cubicBezTo>
                    <a:cubicBezTo>
                      <a:pt x="1270" y="878"/>
                      <a:pt x="1225" y="857"/>
                      <a:pt x="1191" y="841"/>
                    </a:cubicBezTo>
                    <a:cubicBezTo>
                      <a:pt x="1193" y="836"/>
                      <a:pt x="1194" y="831"/>
                      <a:pt x="1194" y="828"/>
                    </a:cubicBezTo>
                    <a:cubicBezTo>
                      <a:pt x="1197" y="819"/>
                      <a:pt x="1181" y="809"/>
                      <a:pt x="1157" y="798"/>
                    </a:cubicBezTo>
                    <a:cubicBezTo>
                      <a:pt x="1160" y="790"/>
                      <a:pt x="1164" y="782"/>
                      <a:pt x="1168" y="773"/>
                    </a:cubicBezTo>
                    <a:cubicBezTo>
                      <a:pt x="1174" y="786"/>
                      <a:pt x="1180" y="798"/>
                      <a:pt x="1184" y="806"/>
                    </a:cubicBezTo>
                    <a:cubicBezTo>
                      <a:pt x="1181" y="796"/>
                      <a:pt x="1175" y="783"/>
                      <a:pt x="1170" y="769"/>
                    </a:cubicBezTo>
                    <a:moveTo>
                      <a:pt x="1188" y="826"/>
                    </a:moveTo>
                    <a:cubicBezTo>
                      <a:pt x="1139" y="844"/>
                      <a:pt x="1071" y="860"/>
                      <a:pt x="1054" y="856"/>
                    </a:cubicBezTo>
                    <a:cubicBezTo>
                      <a:pt x="1032" y="850"/>
                      <a:pt x="986" y="752"/>
                      <a:pt x="988" y="746"/>
                    </a:cubicBezTo>
                    <a:cubicBezTo>
                      <a:pt x="998" y="737"/>
                      <a:pt x="1054" y="766"/>
                      <a:pt x="1079" y="774"/>
                    </a:cubicBezTo>
                    <a:cubicBezTo>
                      <a:pt x="1134" y="792"/>
                      <a:pt x="1190" y="818"/>
                      <a:pt x="1188" y="826"/>
                    </a:cubicBezTo>
                    <a:moveTo>
                      <a:pt x="1419" y="1021"/>
                    </a:moveTo>
                    <a:cubicBezTo>
                      <a:pt x="1411" y="1017"/>
                      <a:pt x="1401" y="1012"/>
                      <a:pt x="1395" y="1008"/>
                    </a:cubicBezTo>
                    <a:cubicBezTo>
                      <a:pt x="1390" y="985"/>
                      <a:pt x="1390" y="985"/>
                      <a:pt x="1390" y="985"/>
                    </a:cubicBezTo>
                    <a:cubicBezTo>
                      <a:pt x="1398" y="981"/>
                      <a:pt x="1418" y="976"/>
                      <a:pt x="1435" y="980"/>
                    </a:cubicBezTo>
                    <a:cubicBezTo>
                      <a:pt x="1459" y="986"/>
                      <a:pt x="1471" y="991"/>
                      <a:pt x="1465" y="1004"/>
                    </a:cubicBezTo>
                    <a:cubicBezTo>
                      <a:pt x="1462" y="994"/>
                      <a:pt x="1440" y="984"/>
                      <a:pt x="1427" y="988"/>
                    </a:cubicBezTo>
                    <a:cubicBezTo>
                      <a:pt x="1413" y="991"/>
                      <a:pt x="1409" y="1008"/>
                      <a:pt x="1419" y="1021"/>
                    </a:cubicBezTo>
                    <a:moveTo>
                      <a:pt x="1401" y="1067"/>
                    </a:moveTo>
                    <a:cubicBezTo>
                      <a:pt x="1368" y="1055"/>
                      <a:pt x="1368" y="1055"/>
                      <a:pt x="1368" y="1055"/>
                    </a:cubicBezTo>
                    <a:cubicBezTo>
                      <a:pt x="1352" y="1033"/>
                      <a:pt x="1323" y="1024"/>
                      <a:pt x="1298" y="1029"/>
                    </a:cubicBezTo>
                    <a:cubicBezTo>
                      <a:pt x="1240" y="1007"/>
                      <a:pt x="1240" y="1007"/>
                      <a:pt x="1240" y="1007"/>
                    </a:cubicBezTo>
                    <a:cubicBezTo>
                      <a:pt x="1237" y="1001"/>
                      <a:pt x="1233" y="995"/>
                      <a:pt x="1229" y="989"/>
                    </a:cubicBezTo>
                    <a:cubicBezTo>
                      <a:pt x="1211" y="964"/>
                      <a:pt x="1186" y="941"/>
                      <a:pt x="1150" y="931"/>
                    </a:cubicBezTo>
                    <a:cubicBezTo>
                      <a:pt x="1161" y="911"/>
                      <a:pt x="1173" y="886"/>
                      <a:pt x="1182" y="865"/>
                    </a:cubicBezTo>
                    <a:cubicBezTo>
                      <a:pt x="1376" y="951"/>
                      <a:pt x="1376" y="951"/>
                      <a:pt x="1376" y="951"/>
                    </a:cubicBezTo>
                    <a:cubicBezTo>
                      <a:pt x="1378" y="958"/>
                      <a:pt x="1378" y="958"/>
                      <a:pt x="1378" y="958"/>
                    </a:cubicBezTo>
                    <a:cubicBezTo>
                      <a:pt x="1401" y="1067"/>
                      <a:pt x="1401" y="1067"/>
                      <a:pt x="1401" y="1067"/>
                    </a:cubicBezTo>
                    <a:moveTo>
                      <a:pt x="1318" y="1200"/>
                    </a:moveTo>
                    <a:cubicBezTo>
                      <a:pt x="1326" y="1210"/>
                      <a:pt x="1326" y="1210"/>
                      <a:pt x="1326" y="1210"/>
                    </a:cubicBezTo>
                    <a:cubicBezTo>
                      <a:pt x="1323" y="1211"/>
                      <a:pt x="1321" y="1212"/>
                      <a:pt x="1318" y="1213"/>
                    </a:cubicBezTo>
                    <a:cubicBezTo>
                      <a:pt x="1319" y="1209"/>
                      <a:pt x="1319" y="1204"/>
                      <a:pt x="1318" y="1200"/>
                    </a:cubicBezTo>
                    <a:moveTo>
                      <a:pt x="1317" y="1196"/>
                    </a:moveTo>
                    <a:cubicBezTo>
                      <a:pt x="1316" y="1194"/>
                      <a:pt x="1315" y="1192"/>
                      <a:pt x="1314" y="1189"/>
                    </a:cubicBezTo>
                    <a:cubicBezTo>
                      <a:pt x="1315" y="1189"/>
                      <a:pt x="1316" y="1189"/>
                      <a:pt x="1316" y="1189"/>
                    </a:cubicBezTo>
                    <a:cubicBezTo>
                      <a:pt x="1331" y="1209"/>
                      <a:pt x="1331" y="1209"/>
                      <a:pt x="1331" y="1209"/>
                    </a:cubicBezTo>
                    <a:cubicBezTo>
                      <a:pt x="1330" y="1209"/>
                      <a:pt x="1329" y="1209"/>
                      <a:pt x="1328" y="1210"/>
                    </a:cubicBezTo>
                    <a:cubicBezTo>
                      <a:pt x="1317" y="1196"/>
                      <a:pt x="1317" y="1196"/>
                      <a:pt x="1317" y="1196"/>
                    </a:cubicBezTo>
                    <a:moveTo>
                      <a:pt x="1253" y="1183"/>
                    </a:moveTo>
                    <a:cubicBezTo>
                      <a:pt x="1225" y="1176"/>
                      <a:pt x="1202" y="1162"/>
                      <a:pt x="1180" y="1147"/>
                    </a:cubicBezTo>
                    <a:cubicBezTo>
                      <a:pt x="1185" y="1140"/>
                      <a:pt x="1190" y="1134"/>
                      <a:pt x="1194" y="1128"/>
                    </a:cubicBezTo>
                    <a:cubicBezTo>
                      <a:pt x="1208" y="1147"/>
                      <a:pt x="1258" y="1167"/>
                      <a:pt x="1276" y="1162"/>
                    </a:cubicBezTo>
                    <a:cubicBezTo>
                      <a:pt x="1251" y="1160"/>
                      <a:pt x="1207" y="1138"/>
                      <a:pt x="1197" y="1123"/>
                    </a:cubicBezTo>
                    <a:cubicBezTo>
                      <a:pt x="1205" y="1106"/>
                      <a:pt x="1192" y="1083"/>
                      <a:pt x="1176" y="1069"/>
                    </a:cubicBezTo>
                    <a:cubicBezTo>
                      <a:pt x="1176" y="1069"/>
                      <a:pt x="1175" y="1068"/>
                      <a:pt x="1174" y="1067"/>
                    </a:cubicBezTo>
                    <a:cubicBezTo>
                      <a:pt x="1162" y="1057"/>
                      <a:pt x="1136" y="1043"/>
                      <a:pt x="1116" y="1061"/>
                    </a:cubicBezTo>
                    <a:cubicBezTo>
                      <a:pt x="1109" y="1067"/>
                      <a:pt x="1102" y="1074"/>
                      <a:pt x="1095" y="1081"/>
                    </a:cubicBezTo>
                    <a:cubicBezTo>
                      <a:pt x="1089" y="1078"/>
                      <a:pt x="1083" y="1075"/>
                      <a:pt x="1077" y="1074"/>
                    </a:cubicBezTo>
                    <a:cubicBezTo>
                      <a:pt x="1075" y="1067"/>
                      <a:pt x="1072" y="1061"/>
                      <a:pt x="1069" y="1054"/>
                    </a:cubicBezTo>
                    <a:cubicBezTo>
                      <a:pt x="1081" y="1045"/>
                      <a:pt x="1090" y="1034"/>
                      <a:pt x="1096" y="1023"/>
                    </a:cubicBezTo>
                    <a:cubicBezTo>
                      <a:pt x="1139" y="1018"/>
                      <a:pt x="1164" y="1039"/>
                      <a:pt x="1186" y="1064"/>
                    </a:cubicBezTo>
                    <a:cubicBezTo>
                      <a:pt x="1211" y="1093"/>
                      <a:pt x="1232" y="1129"/>
                      <a:pt x="1273" y="1140"/>
                    </a:cubicBezTo>
                    <a:cubicBezTo>
                      <a:pt x="1320" y="1153"/>
                      <a:pt x="1373" y="1119"/>
                      <a:pt x="1353" y="1070"/>
                    </a:cubicBezTo>
                    <a:cubicBezTo>
                      <a:pt x="1343" y="1045"/>
                      <a:pt x="1297" y="1040"/>
                      <a:pt x="1281" y="1069"/>
                    </a:cubicBezTo>
                    <a:cubicBezTo>
                      <a:pt x="1270" y="1087"/>
                      <a:pt x="1277" y="1110"/>
                      <a:pt x="1295" y="1116"/>
                    </a:cubicBezTo>
                    <a:cubicBezTo>
                      <a:pt x="1312" y="1121"/>
                      <a:pt x="1331" y="1114"/>
                      <a:pt x="1335" y="1097"/>
                    </a:cubicBezTo>
                    <a:cubicBezTo>
                      <a:pt x="1338" y="1083"/>
                      <a:pt x="1326" y="1069"/>
                      <a:pt x="1310" y="1073"/>
                    </a:cubicBezTo>
                    <a:cubicBezTo>
                      <a:pt x="1298" y="1076"/>
                      <a:pt x="1296" y="1091"/>
                      <a:pt x="1307" y="1096"/>
                    </a:cubicBezTo>
                    <a:cubicBezTo>
                      <a:pt x="1311" y="1097"/>
                      <a:pt x="1313" y="1094"/>
                      <a:pt x="1311" y="1091"/>
                    </a:cubicBezTo>
                    <a:cubicBezTo>
                      <a:pt x="1302" y="1087"/>
                      <a:pt x="1306" y="1078"/>
                      <a:pt x="1315" y="1078"/>
                    </a:cubicBezTo>
                    <a:cubicBezTo>
                      <a:pt x="1322" y="1079"/>
                      <a:pt x="1330" y="1084"/>
                      <a:pt x="1328" y="1094"/>
                    </a:cubicBezTo>
                    <a:cubicBezTo>
                      <a:pt x="1327" y="1107"/>
                      <a:pt x="1314" y="1112"/>
                      <a:pt x="1300" y="1109"/>
                    </a:cubicBezTo>
                    <a:cubicBezTo>
                      <a:pt x="1281" y="1105"/>
                      <a:pt x="1278" y="1085"/>
                      <a:pt x="1286" y="1071"/>
                    </a:cubicBezTo>
                    <a:cubicBezTo>
                      <a:pt x="1296" y="1053"/>
                      <a:pt x="1325" y="1049"/>
                      <a:pt x="1341" y="1064"/>
                    </a:cubicBezTo>
                    <a:cubicBezTo>
                      <a:pt x="1354" y="1076"/>
                      <a:pt x="1357" y="1098"/>
                      <a:pt x="1342" y="1115"/>
                    </a:cubicBezTo>
                    <a:cubicBezTo>
                      <a:pt x="1326" y="1135"/>
                      <a:pt x="1300" y="1137"/>
                      <a:pt x="1279" y="1127"/>
                    </a:cubicBezTo>
                    <a:cubicBezTo>
                      <a:pt x="1255" y="1115"/>
                      <a:pt x="1243" y="1086"/>
                      <a:pt x="1258" y="1060"/>
                    </a:cubicBezTo>
                    <a:cubicBezTo>
                      <a:pt x="1284" y="1017"/>
                      <a:pt x="1353" y="1028"/>
                      <a:pt x="1371" y="1073"/>
                    </a:cubicBezTo>
                    <a:cubicBezTo>
                      <a:pt x="1409" y="1166"/>
                      <a:pt x="1317" y="1199"/>
                      <a:pt x="1253" y="1183"/>
                    </a:cubicBezTo>
                    <a:moveTo>
                      <a:pt x="1297" y="1191"/>
                    </a:moveTo>
                    <a:cubicBezTo>
                      <a:pt x="1301" y="1191"/>
                      <a:pt x="1304" y="1191"/>
                      <a:pt x="1307" y="1190"/>
                    </a:cubicBezTo>
                    <a:cubicBezTo>
                      <a:pt x="1314" y="1198"/>
                      <a:pt x="1314" y="1207"/>
                      <a:pt x="1311" y="1216"/>
                    </a:cubicBezTo>
                    <a:cubicBezTo>
                      <a:pt x="1307" y="1218"/>
                      <a:pt x="1303" y="1220"/>
                      <a:pt x="1299" y="1222"/>
                    </a:cubicBezTo>
                    <a:cubicBezTo>
                      <a:pt x="1302" y="1212"/>
                      <a:pt x="1302" y="1201"/>
                      <a:pt x="1297" y="1191"/>
                    </a:cubicBezTo>
                    <a:moveTo>
                      <a:pt x="1278" y="1191"/>
                    </a:moveTo>
                    <a:cubicBezTo>
                      <a:pt x="1282" y="1191"/>
                      <a:pt x="1286" y="1191"/>
                      <a:pt x="1290" y="1191"/>
                    </a:cubicBezTo>
                    <a:cubicBezTo>
                      <a:pt x="1298" y="1202"/>
                      <a:pt x="1298" y="1215"/>
                      <a:pt x="1292" y="1226"/>
                    </a:cubicBezTo>
                    <a:cubicBezTo>
                      <a:pt x="1288" y="1229"/>
                      <a:pt x="1285" y="1231"/>
                      <a:pt x="1281" y="1233"/>
                    </a:cubicBezTo>
                    <a:cubicBezTo>
                      <a:pt x="1287" y="1221"/>
                      <a:pt x="1286" y="1204"/>
                      <a:pt x="1278" y="1191"/>
                    </a:cubicBezTo>
                    <a:moveTo>
                      <a:pt x="996" y="1354"/>
                    </a:moveTo>
                    <a:cubicBezTo>
                      <a:pt x="1003" y="1349"/>
                      <a:pt x="1003" y="1349"/>
                      <a:pt x="1003" y="1349"/>
                    </a:cubicBezTo>
                    <a:cubicBezTo>
                      <a:pt x="1007" y="1427"/>
                      <a:pt x="1007" y="1427"/>
                      <a:pt x="1007" y="1427"/>
                    </a:cubicBezTo>
                    <a:cubicBezTo>
                      <a:pt x="1005" y="1429"/>
                      <a:pt x="1003" y="1431"/>
                      <a:pt x="1001" y="1433"/>
                    </a:cubicBezTo>
                    <a:cubicBezTo>
                      <a:pt x="996" y="1354"/>
                      <a:pt x="996" y="1354"/>
                      <a:pt x="996" y="1354"/>
                    </a:cubicBezTo>
                    <a:moveTo>
                      <a:pt x="997" y="1435"/>
                    </a:moveTo>
                    <a:cubicBezTo>
                      <a:pt x="995" y="1437"/>
                      <a:pt x="992" y="1439"/>
                      <a:pt x="990" y="1441"/>
                    </a:cubicBezTo>
                    <a:cubicBezTo>
                      <a:pt x="987" y="1361"/>
                      <a:pt x="987" y="1361"/>
                      <a:pt x="987" y="1361"/>
                    </a:cubicBezTo>
                    <a:cubicBezTo>
                      <a:pt x="993" y="1356"/>
                      <a:pt x="993" y="1356"/>
                      <a:pt x="993" y="1356"/>
                    </a:cubicBezTo>
                    <a:cubicBezTo>
                      <a:pt x="997" y="1435"/>
                      <a:pt x="997" y="1435"/>
                      <a:pt x="997" y="1435"/>
                    </a:cubicBezTo>
                    <a:moveTo>
                      <a:pt x="1006" y="1346"/>
                    </a:moveTo>
                    <a:cubicBezTo>
                      <a:pt x="1013" y="1341"/>
                      <a:pt x="1013" y="1341"/>
                      <a:pt x="1013" y="1341"/>
                    </a:cubicBezTo>
                    <a:cubicBezTo>
                      <a:pt x="1017" y="1419"/>
                      <a:pt x="1017" y="1419"/>
                      <a:pt x="1017" y="1419"/>
                    </a:cubicBezTo>
                    <a:cubicBezTo>
                      <a:pt x="1015" y="1421"/>
                      <a:pt x="1013" y="1423"/>
                      <a:pt x="1010" y="1425"/>
                    </a:cubicBezTo>
                    <a:cubicBezTo>
                      <a:pt x="1006" y="1346"/>
                      <a:pt x="1006" y="1346"/>
                      <a:pt x="1006" y="1346"/>
                    </a:cubicBezTo>
                    <a:moveTo>
                      <a:pt x="1016" y="1338"/>
                    </a:moveTo>
                    <a:cubicBezTo>
                      <a:pt x="1023" y="1333"/>
                      <a:pt x="1023" y="1333"/>
                      <a:pt x="1023" y="1333"/>
                    </a:cubicBezTo>
                    <a:cubicBezTo>
                      <a:pt x="1027" y="1411"/>
                      <a:pt x="1027" y="1411"/>
                      <a:pt x="1027" y="1411"/>
                    </a:cubicBezTo>
                    <a:cubicBezTo>
                      <a:pt x="1025" y="1413"/>
                      <a:pt x="1023" y="1415"/>
                      <a:pt x="1020" y="1417"/>
                    </a:cubicBezTo>
                    <a:cubicBezTo>
                      <a:pt x="1016" y="1338"/>
                      <a:pt x="1016" y="1338"/>
                      <a:pt x="1016" y="1338"/>
                    </a:cubicBezTo>
                    <a:moveTo>
                      <a:pt x="1026" y="1331"/>
                    </a:moveTo>
                    <a:cubicBezTo>
                      <a:pt x="1032" y="1326"/>
                      <a:pt x="1032" y="1326"/>
                      <a:pt x="1032" y="1326"/>
                    </a:cubicBezTo>
                    <a:cubicBezTo>
                      <a:pt x="1036" y="1404"/>
                      <a:pt x="1036" y="1404"/>
                      <a:pt x="1036" y="1404"/>
                    </a:cubicBezTo>
                    <a:cubicBezTo>
                      <a:pt x="1030" y="1409"/>
                      <a:pt x="1030" y="1409"/>
                      <a:pt x="1030" y="1409"/>
                    </a:cubicBezTo>
                    <a:cubicBezTo>
                      <a:pt x="1026" y="1331"/>
                      <a:pt x="1026" y="1331"/>
                      <a:pt x="1026" y="1331"/>
                    </a:cubicBezTo>
                    <a:moveTo>
                      <a:pt x="1035" y="1324"/>
                    </a:moveTo>
                    <a:cubicBezTo>
                      <a:pt x="1040" y="1320"/>
                      <a:pt x="1040" y="1320"/>
                      <a:pt x="1040" y="1320"/>
                    </a:cubicBezTo>
                    <a:cubicBezTo>
                      <a:pt x="1044" y="1398"/>
                      <a:pt x="1044" y="1398"/>
                      <a:pt x="1044" y="1398"/>
                    </a:cubicBezTo>
                    <a:cubicBezTo>
                      <a:pt x="1039" y="1402"/>
                      <a:pt x="1039" y="1402"/>
                      <a:pt x="1039" y="1402"/>
                    </a:cubicBezTo>
                    <a:cubicBezTo>
                      <a:pt x="1035" y="1324"/>
                      <a:pt x="1035" y="1324"/>
                      <a:pt x="1035" y="1324"/>
                    </a:cubicBezTo>
                    <a:moveTo>
                      <a:pt x="1043" y="1318"/>
                    </a:moveTo>
                    <a:cubicBezTo>
                      <a:pt x="1047" y="1314"/>
                      <a:pt x="1047" y="1314"/>
                      <a:pt x="1047" y="1314"/>
                    </a:cubicBezTo>
                    <a:cubicBezTo>
                      <a:pt x="1052" y="1392"/>
                      <a:pt x="1052" y="1392"/>
                      <a:pt x="1052" y="1392"/>
                    </a:cubicBezTo>
                    <a:cubicBezTo>
                      <a:pt x="1047" y="1395"/>
                      <a:pt x="1047" y="1395"/>
                      <a:pt x="1047" y="1395"/>
                    </a:cubicBezTo>
                    <a:cubicBezTo>
                      <a:pt x="1043" y="1318"/>
                      <a:pt x="1043" y="1318"/>
                      <a:pt x="1043" y="1318"/>
                    </a:cubicBezTo>
                    <a:moveTo>
                      <a:pt x="1050" y="1312"/>
                    </a:moveTo>
                    <a:cubicBezTo>
                      <a:pt x="1055" y="1308"/>
                      <a:pt x="1055" y="1308"/>
                      <a:pt x="1055" y="1308"/>
                    </a:cubicBezTo>
                    <a:cubicBezTo>
                      <a:pt x="1059" y="1386"/>
                      <a:pt x="1059" y="1386"/>
                      <a:pt x="1059" y="1386"/>
                    </a:cubicBezTo>
                    <a:cubicBezTo>
                      <a:pt x="1054" y="1389"/>
                      <a:pt x="1054" y="1389"/>
                      <a:pt x="1054" y="1389"/>
                    </a:cubicBezTo>
                    <a:cubicBezTo>
                      <a:pt x="1050" y="1312"/>
                      <a:pt x="1050" y="1312"/>
                      <a:pt x="1050" y="1312"/>
                    </a:cubicBezTo>
                    <a:moveTo>
                      <a:pt x="1058" y="1306"/>
                    </a:moveTo>
                    <a:cubicBezTo>
                      <a:pt x="1059" y="1305"/>
                      <a:pt x="1061" y="1303"/>
                      <a:pt x="1063" y="1302"/>
                    </a:cubicBezTo>
                    <a:cubicBezTo>
                      <a:pt x="1067" y="1379"/>
                      <a:pt x="1067" y="1379"/>
                      <a:pt x="1067" y="1379"/>
                    </a:cubicBezTo>
                    <a:cubicBezTo>
                      <a:pt x="1062" y="1383"/>
                      <a:pt x="1062" y="1383"/>
                      <a:pt x="1062" y="1383"/>
                    </a:cubicBezTo>
                    <a:cubicBezTo>
                      <a:pt x="1058" y="1306"/>
                      <a:pt x="1058" y="1306"/>
                      <a:pt x="1058" y="1306"/>
                    </a:cubicBezTo>
                    <a:moveTo>
                      <a:pt x="1065" y="1300"/>
                    </a:moveTo>
                    <a:cubicBezTo>
                      <a:pt x="1067" y="1298"/>
                      <a:pt x="1069" y="1297"/>
                      <a:pt x="1071" y="1295"/>
                    </a:cubicBezTo>
                    <a:cubicBezTo>
                      <a:pt x="1073" y="1321"/>
                      <a:pt x="1075" y="1359"/>
                      <a:pt x="1076" y="1372"/>
                    </a:cubicBezTo>
                    <a:cubicBezTo>
                      <a:pt x="1074" y="1373"/>
                      <a:pt x="1072" y="1375"/>
                      <a:pt x="1069" y="1377"/>
                    </a:cubicBezTo>
                    <a:cubicBezTo>
                      <a:pt x="1065" y="1300"/>
                      <a:pt x="1065" y="1300"/>
                      <a:pt x="1065" y="1300"/>
                    </a:cubicBezTo>
                    <a:moveTo>
                      <a:pt x="802" y="1146"/>
                    </a:moveTo>
                    <a:cubicBezTo>
                      <a:pt x="719" y="1112"/>
                      <a:pt x="692" y="1057"/>
                      <a:pt x="716" y="1019"/>
                    </a:cubicBezTo>
                    <a:cubicBezTo>
                      <a:pt x="739" y="983"/>
                      <a:pt x="796" y="984"/>
                      <a:pt x="858" y="1009"/>
                    </a:cubicBezTo>
                    <a:cubicBezTo>
                      <a:pt x="870" y="1004"/>
                      <a:pt x="892" y="987"/>
                      <a:pt x="905" y="979"/>
                    </a:cubicBezTo>
                    <a:cubicBezTo>
                      <a:pt x="905" y="988"/>
                      <a:pt x="903" y="1014"/>
                      <a:pt x="903" y="1028"/>
                    </a:cubicBezTo>
                    <a:cubicBezTo>
                      <a:pt x="962" y="1042"/>
                      <a:pt x="984" y="1074"/>
                      <a:pt x="957" y="1121"/>
                    </a:cubicBezTo>
                    <a:cubicBezTo>
                      <a:pt x="939" y="1153"/>
                      <a:pt x="870" y="1173"/>
                      <a:pt x="802" y="1146"/>
                    </a:cubicBezTo>
                    <a:moveTo>
                      <a:pt x="945" y="1180"/>
                    </a:moveTo>
                    <a:cubicBezTo>
                      <a:pt x="933" y="1173"/>
                      <a:pt x="923" y="1165"/>
                      <a:pt x="917" y="1157"/>
                    </a:cubicBezTo>
                    <a:cubicBezTo>
                      <a:pt x="926" y="1154"/>
                      <a:pt x="935" y="1149"/>
                      <a:pt x="942" y="1145"/>
                    </a:cubicBezTo>
                    <a:cubicBezTo>
                      <a:pt x="945" y="1180"/>
                      <a:pt x="945" y="1180"/>
                      <a:pt x="945" y="1180"/>
                    </a:cubicBezTo>
                    <a:moveTo>
                      <a:pt x="847" y="1172"/>
                    </a:moveTo>
                    <a:cubicBezTo>
                      <a:pt x="849" y="1173"/>
                      <a:pt x="850" y="1175"/>
                      <a:pt x="852" y="1176"/>
                    </a:cubicBezTo>
                    <a:cubicBezTo>
                      <a:pt x="851" y="1238"/>
                      <a:pt x="851" y="1238"/>
                      <a:pt x="851" y="1238"/>
                    </a:cubicBezTo>
                    <a:cubicBezTo>
                      <a:pt x="846" y="1234"/>
                      <a:pt x="846" y="1234"/>
                      <a:pt x="846" y="1234"/>
                    </a:cubicBezTo>
                    <a:cubicBezTo>
                      <a:pt x="847" y="1172"/>
                      <a:pt x="847" y="1172"/>
                      <a:pt x="847" y="1172"/>
                    </a:cubicBezTo>
                    <a:moveTo>
                      <a:pt x="844" y="1170"/>
                    </a:moveTo>
                    <a:cubicBezTo>
                      <a:pt x="843" y="1231"/>
                      <a:pt x="843" y="1231"/>
                      <a:pt x="843" y="1231"/>
                    </a:cubicBezTo>
                    <a:cubicBezTo>
                      <a:pt x="841" y="1229"/>
                      <a:pt x="838" y="1228"/>
                      <a:pt x="837" y="1226"/>
                    </a:cubicBezTo>
                    <a:cubicBezTo>
                      <a:pt x="837" y="1218"/>
                      <a:pt x="837" y="1184"/>
                      <a:pt x="838" y="1165"/>
                    </a:cubicBezTo>
                    <a:cubicBezTo>
                      <a:pt x="840" y="1167"/>
                      <a:pt x="842" y="1168"/>
                      <a:pt x="844" y="1170"/>
                    </a:cubicBezTo>
                    <a:moveTo>
                      <a:pt x="832" y="1163"/>
                    </a:moveTo>
                    <a:cubicBezTo>
                      <a:pt x="832" y="1169"/>
                      <a:pt x="832" y="1176"/>
                      <a:pt x="832" y="1184"/>
                    </a:cubicBezTo>
                    <a:cubicBezTo>
                      <a:pt x="810" y="1185"/>
                      <a:pt x="791" y="1176"/>
                      <a:pt x="775" y="1167"/>
                    </a:cubicBezTo>
                    <a:cubicBezTo>
                      <a:pt x="772" y="1156"/>
                      <a:pt x="768" y="1145"/>
                      <a:pt x="763" y="1136"/>
                    </a:cubicBezTo>
                    <a:cubicBezTo>
                      <a:pt x="774" y="1142"/>
                      <a:pt x="786" y="1148"/>
                      <a:pt x="800" y="1154"/>
                    </a:cubicBezTo>
                    <a:cubicBezTo>
                      <a:pt x="811" y="1158"/>
                      <a:pt x="822" y="1161"/>
                      <a:pt x="832" y="1163"/>
                    </a:cubicBezTo>
                    <a:moveTo>
                      <a:pt x="659" y="1149"/>
                    </a:moveTo>
                    <a:cubicBezTo>
                      <a:pt x="709" y="1197"/>
                      <a:pt x="714" y="1251"/>
                      <a:pt x="696" y="1290"/>
                    </a:cubicBezTo>
                    <a:cubicBezTo>
                      <a:pt x="667" y="1353"/>
                      <a:pt x="580" y="1367"/>
                      <a:pt x="536" y="1336"/>
                    </a:cubicBezTo>
                    <a:cubicBezTo>
                      <a:pt x="482" y="1298"/>
                      <a:pt x="496" y="1231"/>
                      <a:pt x="560" y="1219"/>
                    </a:cubicBezTo>
                    <a:cubicBezTo>
                      <a:pt x="607" y="1210"/>
                      <a:pt x="652" y="1245"/>
                      <a:pt x="648" y="1309"/>
                    </a:cubicBezTo>
                    <a:cubicBezTo>
                      <a:pt x="643" y="1312"/>
                      <a:pt x="637" y="1315"/>
                      <a:pt x="633" y="1316"/>
                    </a:cubicBezTo>
                    <a:cubicBezTo>
                      <a:pt x="642" y="1258"/>
                      <a:pt x="609" y="1220"/>
                      <a:pt x="561" y="1231"/>
                    </a:cubicBezTo>
                    <a:cubicBezTo>
                      <a:pt x="519" y="1240"/>
                      <a:pt x="503" y="1298"/>
                      <a:pt x="551" y="1325"/>
                    </a:cubicBezTo>
                    <a:cubicBezTo>
                      <a:pt x="590" y="1348"/>
                      <a:pt x="670" y="1323"/>
                      <a:pt x="684" y="1276"/>
                    </a:cubicBezTo>
                    <a:cubicBezTo>
                      <a:pt x="695" y="1240"/>
                      <a:pt x="681" y="1202"/>
                      <a:pt x="631" y="1154"/>
                    </a:cubicBezTo>
                    <a:cubicBezTo>
                      <a:pt x="587" y="1111"/>
                      <a:pt x="555" y="1069"/>
                      <a:pt x="579" y="1005"/>
                    </a:cubicBezTo>
                    <a:cubicBezTo>
                      <a:pt x="591" y="972"/>
                      <a:pt x="639" y="918"/>
                      <a:pt x="691" y="911"/>
                    </a:cubicBezTo>
                    <a:cubicBezTo>
                      <a:pt x="692" y="914"/>
                      <a:pt x="696" y="921"/>
                      <a:pt x="700" y="930"/>
                    </a:cubicBezTo>
                    <a:cubicBezTo>
                      <a:pt x="658" y="947"/>
                      <a:pt x="626" y="990"/>
                      <a:pt x="616" y="1023"/>
                    </a:cubicBezTo>
                    <a:cubicBezTo>
                      <a:pt x="601" y="1074"/>
                      <a:pt x="615" y="1106"/>
                      <a:pt x="659" y="1149"/>
                    </a:cubicBezTo>
                    <a:moveTo>
                      <a:pt x="547" y="1251"/>
                    </a:moveTo>
                    <a:cubicBezTo>
                      <a:pt x="546" y="1252"/>
                      <a:pt x="546" y="1254"/>
                      <a:pt x="545" y="1256"/>
                    </a:cubicBezTo>
                    <a:cubicBezTo>
                      <a:pt x="539" y="1251"/>
                      <a:pt x="539" y="1251"/>
                      <a:pt x="539" y="1251"/>
                    </a:cubicBezTo>
                    <a:cubicBezTo>
                      <a:pt x="540" y="1250"/>
                      <a:pt x="541" y="1248"/>
                      <a:pt x="543" y="1247"/>
                    </a:cubicBezTo>
                    <a:cubicBezTo>
                      <a:pt x="547" y="1251"/>
                      <a:pt x="547" y="1251"/>
                      <a:pt x="547" y="1251"/>
                    </a:cubicBezTo>
                    <a:moveTo>
                      <a:pt x="544" y="1246"/>
                    </a:moveTo>
                    <a:cubicBezTo>
                      <a:pt x="548" y="1243"/>
                      <a:pt x="552" y="1240"/>
                      <a:pt x="557" y="1238"/>
                    </a:cubicBezTo>
                    <a:cubicBezTo>
                      <a:pt x="553" y="1242"/>
                      <a:pt x="551" y="1245"/>
                      <a:pt x="548" y="1249"/>
                    </a:cubicBezTo>
                    <a:cubicBezTo>
                      <a:pt x="544" y="1246"/>
                      <a:pt x="544" y="1246"/>
                      <a:pt x="544" y="1246"/>
                    </a:cubicBezTo>
                    <a:moveTo>
                      <a:pt x="544" y="1257"/>
                    </a:moveTo>
                    <a:cubicBezTo>
                      <a:pt x="543" y="1259"/>
                      <a:pt x="543" y="1260"/>
                      <a:pt x="542" y="1261"/>
                    </a:cubicBezTo>
                    <a:cubicBezTo>
                      <a:pt x="535" y="1256"/>
                      <a:pt x="535" y="1256"/>
                      <a:pt x="535" y="1256"/>
                    </a:cubicBezTo>
                    <a:cubicBezTo>
                      <a:pt x="536" y="1255"/>
                      <a:pt x="537" y="1254"/>
                      <a:pt x="538" y="1252"/>
                    </a:cubicBezTo>
                    <a:cubicBezTo>
                      <a:pt x="544" y="1257"/>
                      <a:pt x="544" y="1257"/>
                      <a:pt x="544" y="1257"/>
                    </a:cubicBezTo>
                    <a:moveTo>
                      <a:pt x="542" y="1263"/>
                    </a:moveTo>
                    <a:cubicBezTo>
                      <a:pt x="541" y="1265"/>
                      <a:pt x="541" y="1266"/>
                      <a:pt x="541" y="1267"/>
                    </a:cubicBezTo>
                    <a:cubicBezTo>
                      <a:pt x="533" y="1261"/>
                      <a:pt x="533" y="1261"/>
                      <a:pt x="533" y="1261"/>
                    </a:cubicBezTo>
                    <a:cubicBezTo>
                      <a:pt x="533" y="1260"/>
                      <a:pt x="534" y="1259"/>
                      <a:pt x="534" y="1258"/>
                    </a:cubicBezTo>
                    <a:cubicBezTo>
                      <a:pt x="542" y="1263"/>
                      <a:pt x="542" y="1263"/>
                      <a:pt x="542" y="1263"/>
                    </a:cubicBezTo>
                    <a:moveTo>
                      <a:pt x="540" y="1269"/>
                    </a:moveTo>
                    <a:cubicBezTo>
                      <a:pt x="540" y="1271"/>
                      <a:pt x="539" y="1272"/>
                      <a:pt x="539" y="1274"/>
                    </a:cubicBezTo>
                    <a:cubicBezTo>
                      <a:pt x="530" y="1267"/>
                      <a:pt x="530" y="1267"/>
                      <a:pt x="530" y="1267"/>
                    </a:cubicBezTo>
                    <a:cubicBezTo>
                      <a:pt x="531" y="1266"/>
                      <a:pt x="531" y="1264"/>
                      <a:pt x="532" y="1263"/>
                    </a:cubicBezTo>
                    <a:cubicBezTo>
                      <a:pt x="540" y="1269"/>
                      <a:pt x="540" y="1269"/>
                      <a:pt x="540" y="1269"/>
                    </a:cubicBezTo>
                    <a:moveTo>
                      <a:pt x="539" y="1276"/>
                    </a:moveTo>
                    <a:cubicBezTo>
                      <a:pt x="539" y="1278"/>
                      <a:pt x="539" y="1279"/>
                      <a:pt x="539" y="1281"/>
                    </a:cubicBezTo>
                    <a:cubicBezTo>
                      <a:pt x="529" y="1274"/>
                      <a:pt x="529" y="1274"/>
                      <a:pt x="529" y="1274"/>
                    </a:cubicBezTo>
                    <a:cubicBezTo>
                      <a:pt x="529" y="1272"/>
                      <a:pt x="529" y="1270"/>
                      <a:pt x="530" y="1269"/>
                    </a:cubicBezTo>
                    <a:cubicBezTo>
                      <a:pt x="539" y="1276"/>
                      <a:pt x="539" y="1276"/>
                      <a:pt x="539" y="1276"/>
                    </a:cubicBezTo>
                    <a:moveTo>
                      <a:pt x="538" y="1283"/>
                    </a:moveTo>
                    <a:cubicBezTo>
                      <a:pt x="538" y="1286"/>
                      <a:pt x="539" y="1288"/>
                      <a:pt x="539" y="1290"/>
                    </a:cubicBezTo>
                    <a:cubicBezTo>
                      <a:pt x="529" y="1282"/>
                      <a:pt x="529" y="1282"/>
                      <a:pt x="529" y="1282"/>
                    </a:cubicBezTo>
                    <a:cubicBezTo>
                      <a:pt x="528" y="1280"/>
                      <a:pt x="529" y="1278"/>
                      <a:pt x="529" y="1276"/>
                    </a:cubicBezTo>
                    <a:cubicBezTo>
                      <a:pt x="538" y="1283"/>
                      <a:pt x="538" y="1283"/>
                      <a:pt x="538" y="1283"/>
                    </a:cubicBezTo>
                    <a:moveTo>
                      <a:pt x="539" y="1293"/>
                    </a:moveTo>
                    <a:cubicBezTo>
                      <a:pt x="539" y="1295"/>
                      <a:pt x="540" y="1297"/>
                      <a:pt x="540" y="1299"/>
                    </a:cubicBezTo>
                    <a:cubicBezTo>
                      <a:pt x="530" y="1291"/>
                      <a:pt x="530" y="1291"/>
                      <a:pt x="530" y="1291"/>
                    </a:cubicBezTo>
                    <a:cubicBezTo>
                      <a:pt x="529" y="1289"/>
                      <a:pt x="529" y="1287"/>
                      <a:pt x="529" y="1284"/>
                    </a:cubicBezTo>
                    <a:cubicBezTo>
                      <a:pt x="539" y="1293"/>
                      <a:pt x="539" y="1293"/>
                      <a:pt x="539" y="1293"/>
                    </a:cubicBezTo>
                    <a:moveTo>
                      <a:pt x="541" y="1302"/>
                    </a:moveTo>
                    <a:cubicBezTo>
                      <a:pt x="542" y="1306"/>
                      <a:pt x="544" y="1310"/>
                      <a:pt x="546" y="1314"/>
                    </a:cubicBezTo>
                    <a:cubicBezTo>
                      <a:pt x="546" y="1314"/>
                      <a:pt x="546" y="1314"/>
                      <a:pt x="546" y="1314"/>
                    </a:cubicBezTo>
                    <a:cubicBezTo>
                      <a:pt x="538" y="1308"/>
                      <a:pt x="534" y="1301"/>
                      <a:pt x="531" y="1294"/>
                    </a:cubicBezTo>
                    <a:cubicBezTo>
                      <a:pt x="541" y="1302"/>
                      <a:pt x="541" y="1302"/>
                      <a:pt x="541" y="1302"/>
                    </a:cubicBezTo>
                    <a:moveTo>
                      <a:pt x="565" y="1236"/>
                    </a:moveTo>
                    <a:cubicBezTo>
                      <a:pt x="570" y="1235"/>
                      <a:pt x="576" y="1235"/>
                      <a:pt x="582" y="1237"/>
                    </a:cubicBezTo>
                    <a:cubicBezTo>
                      <a:pt x="557" y="1261"/>
                      <a:pt x="555" y="1297"/>
                      <a:pt x="579" y="1328"/>
                    </a:cubicBezTo>
                    <a:cubicBezTo>
                      <a:pt x="570" y="1327"/>
                      <a:pt x="562" y="1324"/>
                      <a:pt x="554" y="1320"/>
                    </a:cubicBezTo>
                    <a:cubicBezTo>
                      <a:pt x="536" y="1291"/>
                      <a:pt x="541" y="1258"/>
                      <a:pt x="565" y="1236"/>
                    </a:cubicBezTo>
                    <a:moveTo>
                      <a:pt x="589" y="1239"/>
                    </a:moveTo>
                    <a:cubicBezTo>
                      <a:pt x="594" y="1241"/>
                      <a:pt x="599" y="1243"/>
                      <a:pt x="604" y="1246"/>
                    </a:cubicBezTo>
                    <a:cubicBezTo>
                      <a:pt x="582" y="1270"/>
                      <a:pt x="585" y="1310"/>
                      <a:pt x="617" y="1324"/>
                    </a:cubicBezTo>
                    <a:cubicBezTo>
                      <a:pt x="607" y="1327"/>
                      <a:pt x="597" y="1328"/>
                      <a:pt x="586" y="1328"/>
                    </a:cubicBezTo>
                    <a:cubicBezTo>
                      <a:pt x="561" y="1298"/>
                      <a:pt x="564" y="1263"/>
                      <a:pt x="589" y="1239"/>
                    </a:cubicBezTo>
                    <a:moveTo>
                      <a:pt x="608" y="1249"/>
                    </a:moveTo>
                    <a:cubicBezTo>
                      <a:pt x="611" y="1252"/>
                      <a:pt x="615" y="1256"/>
                      <a:pt x="618" y="1260"/>
                    </a:cubicBezTo>
                    <a:cubicBezTo>
                      <a:pt x="605" y="1273"/>
                      <a:pt x="607" y="1299"/>
                      <a:pt x="628" y="1307"/>
                    </a:cubicBezTo>
                    <a:cubicBezTo>
                      <a:pt x="628" y="1311"/>
                      <a:pt x="627" y="1316"/>
                      <a:pt x="625" y="1321"/>
                    </a:cubicBezTo>
                    <a:cubicBezTo>
                      <a:pt x="591" y="1311"/>
                      <a:pt x="587" y="1272"/>
                      <a:pt x="608" y="1249"/>
                    </a:cubicBezTo>
                    <a:moveTo>
                      <a:pt x="620" y="1264"/>
                    </a:moveTo>
                    <a:cubicBezTo>
                      <a:pt x="626" y="1274"/>
                      <a:pt x="630" y="1286"/>
                      <a:pt x="629" y="1301"/>
                    </a:cubicBezTo>
                    <a:cubicBezTo>
                      <a:pt x="613" y="1294"/>
                      <a:pt x="611" y="1275"/>
                      <a:pt x="620" y="1264"/>
                    </a:cubicBezTo>
                    <a:moveTo>
                      <a:pt x="305" y="1250"/>
                    </a:moveTo>
                    <a:cubicBezTo>
                      <a:pt x="278" y="1215"/>
                      <a:pt x="255" y="1178"/>
                      <a:pt x="279" y="1120"/>
                    </a:cubicBezTo>
                    <a:cubicBezTo>
                      <a:pt x="282" y="1123"/>
                      <a:pt x="286" y="1125"/>
                      <a:pt x="289" y="1127"/>
                    </a:cubicBezTo>
                    <a:cubicBezTo>
                      <a:pt x="277" y="1144"/>
                      <a:pt x="289" y="1192"/>
                      <a:pt x="297" y="1200"/>
                    </a:cubicBezTo>
                    <a:cubicBezTo>
                      <a:pt x="293" y="1188"/>
                      <a:pt x="282" y="1149"/>
                      <a:pt x="293" y="1130"/>
                    </a:cubicBezTo>
                    <a:cubicBezTo>
                      <a:pt x="297" y="1133"/>
                      <a:pt x="302" y="1136"/>
                      <a:pt x="306" y="1139"/>
                    </a:cubicBezTo>
                    <a:cubicBezTo>
                      <a:pt x="294" y="1208"/>
                      <a:pt x="370" y="1246"/>
                      <a:pt x="377" y="1305"/>
                    </a:cubicBezTo>
                    <a:cubicBezTo>
                      <a:pt x="370" y="1316"/>
                      <a:pt x="362" y="1325"/>
                      <a:pt x="353" y="1331"/>
                    </a:cubicBezTo>
                    <a:cubicBezTo>
                      <a:pt x="351" y="1319"/>
                      <a:pt x="346" y="1308"/>
                      <a:pt x="340" y="1297"/>
                    </a:cubicBezTo>
                    <a:cubicBezTo>
                      <a:pt x="356" y="1263"/>
                      <a:pt x="327" y="1249"/>
                      <a:pt x="305" y="1250"/>
                    </a:cubicBezTo>
                    <a:moveTo>
                      <a:pt x="374" y="986"/>
                    </a:moveTo>
                    <a:cubicBezTo>
                      <a:pt x="373" y="986"/>
                      <a:pt x="373" y="986"/>
                      <a:pt x="373" y="986"/>
                    </a:cubicBezTo>
                    <a:cubicBezTo>
                      <a:pt x="367" y="995"/>
                      <a:pt x="366" y="1003"/>
                      <a:pt x="368" y="1010"/>
                    </a:cubicBezTo>
                    <a:cubicBezTo>
                      <a:pt x="345" y="988"/>
                      <a:pt x="345" y="988"/>
                      <a:pt x="345" y="988"/>
                    </a:cubicBezTo>
                    <a:cubicBezTo>
                      <a:pt x="350" y="981"/>
                      <a:pt x="354" y="974"/>
                      <a:pt x="358" y="968"/>
                    </a:cubicBezTo>
                    <a:cubicBezTo>
                      <a:pt x="374" y="986"/>
                      <a:pt x="374" y="986"/>
                      <a:pt x="374" y="986"/>
                    </a:cubicBezTo>
                    <a:moveTo>
                      <a:pt x="361" y="963"/>
                    </a:moveTo>
                    <a:cubicBezTo>
                      <a:pt x="364" y="958"/>
                      <a:pt x="367" y="952"/>
                      <a:pt x="369" y="947"/>
                    </a:cubicBezTo>
                    <a:cubicBezTo>
                      <a:pt x="374" y="955"/>
                      <a:pt x="379" y="963"/>
                      <a:pt x="385" y="971"/>
                    </a:cubicBezTo>
                    <a:cubicBezTo>
                      <a:pt x="377" y="982"/>
                      <a:pt x="377" y="982"/>
                      <a:pt x="377" y="982"/>
                    </a:cubicBezTo>
                    <a:cubicBezTo>
                      <a:pt x="361" y="963"/>
                      <a:pt x="361" y="963"/>
                      <a:pt x="361" y="963"/>
                    </a:cubicBezTo>
                    <a:moveTo>
                      <a:pt x="392" y="1187"/>
                    </a:moveTo>
                    <a:cubicBezTo>
                      <a:pt x="389" y="1186"/>
                      <a:pt x="385" y="1183"/>
                      <a:pt x="381" y="1181"/>
                    </a:cubicBezTo>
                    <a:cubicBezTo>
                      <a:pt x="386" y="1177"/>
                      <a:pt x="391" y="1172"/>
                      <a:pt x="397" y="1168"/>
                    </a:cubicBezTo>
                    <a:cubicBezTo>
                      <a:pt x="412" y="1178"/>
                      <a:pt x="412" y="1178"/>
                      <a:pt x="412" y="1178"/>
                    </a:cubicBezTo>
                    <a:cubicBezTo>
                      <a:pt x="405" y="1182"/>
                      <a:pt x="399" y="1185"/>
                      <a:pt x="392" y="1187"/>
                    </a:cubicBezTo>
                    <a:moveTo>
                      <a:pt x="393" y="1194"/>
                    </a:moveTo>
                    <a:cubicBezTo>
                      <a:pt x="389" y="1202"/>
                      <a:pt x="386" y="1210"/>
                      <a:pt x="383" y="1217"/>
                    </a:cubicBezTo>
                    <a:cubicBezTo>
                      <a:pt x="383" y="1189"/>
                      <a:pt x="383" y="1189"/>
                      <a:pt x="383" y="1189"/>
                    </a:cubicBezTo>
                    <a:cubicBezTo>
                      <a:pt x="387" y="1191"/>
                      <a:pt x="390" y="1193"/>
                      <a:pt x="393" y="1194"/>
                    </a:cubicBezTo>
                    <a:moveTo>
                      <a:pt x="354" y="1163"/>
                    </a:moveTo>
                    <a:cubicBezTo>
                      <a:pt x="359" y="1158"/>
                      <a:pt x="364" y="1154"/>
                      <a:pt x="370" y="1149"/>
                    </a:cubicBezTo>
                    <a:cubicBezTo>
                      <a:pt x="392" y="1165"/>
                      <a:pt x="392" y="1165"/>
                      <a:pt x="392" y="1165"/>
                    </a:cubicBezTo>
                    <a:cubicBezTo>
                      <a:pt x="387" y="1169"/>
                      <a:pt x="382" y="1174"/>
                      <a:pt x="376" y="1178"/>
                    </a:cubicBezTo>
                    <a:cubicBezTo>
                      <a:pt x="370" y="1173"/>
                      <a:pt x="362" y="1168"/>
                      <a:pt x="354" y="1163"/>
                    </a:cubicBezTo>
                    <a:moveTo>
                      <a:pt x="375" y="1212"/>
                    </a:moveTo>
                    <a:cubicBezTo>
                      <a:pt x="373" y="1210"/>
                      <a:pt x="372" y="1208"/>
                      <a:pt x="370" y="1206"/>
                    </a:cubicBezTo>
                    <a:cubicBezTo>
                      <a:pt x="369" y="1180"/>
                      <a:pt x="369" y="1180"/>
                      <a:pt x="369" y="1180"/>
                    </a:cubicBezTo>
                    <a:cubicBezTo>
                      <a:pt x="371" y="1181"/>
                      <a:pt x="373" y="1182"/>
                      <a:pt x="374" y="1183"/>
                    </a:cubicBezTo>
                    <a:cubicBezTo>
                      <a:pt x="375" y="1212"/>
                      <a:pt x="375" y="1212"/>
                      <a:pt x="375" y="1212"/>
                    </a:cubicBezTo>
                    <a:moveTo>
                      <a:pt x="368" y="1204"/>
                    </a:moveTo>
                    <a:cubicBezTo>
                      <a:pt x="366" y="1201"/>
                      <a:pt x="364" y="1199"/>
                      <a:pt x="363" y="1196"/>
                    </a:cubicBezTo>
                    <a:cubicBezTo>
                      <a:pt x="362" y="1176"/>
                      <a:pt x="362" y="1176"/>
                      <a:pt x="362" y="1176"/>
                    </a:cubicBezTo>
                    <a:cubicBezTo>
                      <a:pt x="364" y="1177"/>
                      <a:pt x="366" y="1178"/>
                      <a:pt x="368" y="1179"/>
                    </a:cubicBezTo>
                    <a:cubicBezTo>
                      <a:pt x="368" y="1204"/>
                      <a:pt x="368" y="1204"/>
                      <a:pt x="368" y="1204"/>
                    </a:cubicBezTo>
                    <a:moveTo>
                      <a:pt x="368" y="1143"/>
                    </a:moveTo>
                    <a:cubicBezTo>
                      <a:pt x="338" y="1122"/>
                      <a:pt x="338" y="1122"/>
                      <a:pt x="338" y="1122"/>
                    </a:cubicBezTo>
                    <a:cubicBezTo>
                      <a:pt x="345" y="1116"/>
                      <a:pt x="352" y="1109"/>
                      <a:pt x="359" y="1102"/>
                    </a:cubicBezTo>
                    <a:cubicBezTo>
                      <a:pt x="387" y="1124"/>
                      <a:pt x="387" y="1124"/>
                      <a:pt x="387" y="1124"/>
                    </a:cubicBezTo>
                    <a:cubicBezTo>
                      <a:pt x="381" y="1131"/>
                      <a:pt x="375" y="1137"/>
                      <a:pt x="368" y="1143"/>
                    </a:cubicBezTo>
                    <a:moveTo>
                      <a:pt x="391" y="1127"/>
                    </a:moveTo>
                    <a:cubicBezTo>
                      <a:pt x="413" y="1144"/>
                      <a:pt x="413" y="1144"/>
                      <a:pt x="413" y="1144"/>
                    </a:cubicBezTo>
                    <a:cubicBezTo>
                      <a:pt x="407" y="1150"/>
                      <a:pt x="401" y="1156"/>
                      <a:pt x="395" y="1162"/>
                    </a:cubicBezTo>
                    <a:cubicBezTo>
                      <a:pt x="372" y="1146"/>
                      <a:pt x="372" y="1146"/>
                      <a:pt x="372" y="1146"/>
                    </a:cubicBezTo>
                    <a:cubicBezTo>
                      <a:pt x="379" y="1140"/>
                      <a:pt x="385" y="1134"/>
                      <a:pt x="391" y="1127"/>
                    </a:cubicBezTo>
                    <a:moveTo>
                      <a:pt x="365" y="1146"/>
                    </a:moveTo>
                    <a:cubicBezTo>
                      <a:pt x="360" y="1151"/>
                      <a:pt x="355" y="1155"/>
                      <a:pt x="349" y="1160"/>
                    </a:cubicBezTo>
                    <a:cubicBezTo>
                      <a:pt x="339" y="1153"/>
                      <a:pt x="329" y="1146"/>
                      <a:pt x="318" y="1139"/>
                    </a:cubicBezTo>
                    <a:cubicBezTo>
                      <a:pt x="324" y="1135"/>
                      <a:pt x="329" y="1130"/>
                      <a:pt x="335" y="1125"/>
                    </a:cubicBezTo>
                    <a:cubicBezTo>
                      <a:pt x="365" y="1146"/>
                      <a:pt x="365" y="1146"/>
                      <a:pt x="365" y="1146"/>
                    </a:cubicBezTo>
                    <a:moveTo>
                      <a:pt x="361" y="1193"/>
                    </a:moveTo>
                    <a:cubicBezTo>
                      <a:pt x="357" y="1186"/>
                      <a:pt x="354" y="1179"/>
                      <a:pt x="353" y="1170"/>
                    </a:cubicBezTo>
                    <a:cubicBezTo>
                      <a:pt x="356" y="1171"/>
                      <a:pt x="358" y="1173"/>
                      <a:pt x="360" y="1175"/>
                    </a:cubicBezTo>
                    <a:cubicBezTo>
                      <a:pt x="361" y="1193"/>
                      <a:pt x="361" y="1193"/>
                      <a:pt x="361" y="1193"/>
                    </a:cubicBezTo>
                    <a:moveTo>
                      <a:pt x="381" y="1187"/>
                    </a:moveTo>
                    <a:cubicBezTo>
                      <a:pt x="382" y="1220"/>
                      <a:pt x="382" y="1220"/>
                      <a:pt x="382" y="1220"/>
                    </a:cubicBezTo>
                    <a:cubicBezTo>
                      <a:pt x="380" y="1218"/>
                      <a:pt x="378" y="1216"/>
                      <a:pt x="377" y="1214"/>
                    </a:cubicBezTo>
                    <a:cubicBezTo>
                      <a:pt x="376" y="1184"/>
                      <a:pt x="376" y="1184"/>
                      <a:pt x="376" y="1184"/>
                    </a:cubicBezTo>
                    <a:cubicBezTo>
                      <a:pt x="378" y="1185"/>
                      <a:pt x="380" y="1186"/>
                      <a:pt x="381" y="1187"/>
                    </a:cubicBezTo>
                    <a:moveTo>
                      <a:pt x="399" y="1165"/>
                    </a:moveTo>
                    <a:cubicBezTo>
                      <a:pt x="405" y="1159"/>
                      <a:pt x="411" y="1153"/>
                      <a:pt x="417" y="1147"/>
                    </a:cubicBezTo>
                    <a:cubicBezTo>
                      <a:pt x="434" y="1160"/>
                      <a:pt x="434" y="1160"/>
                      <a:pt x="434" y="1160"/>
                    </a:cubicBezTo>
                    <a:cubicBezTo>
                      <a:pt x="428" y="1166"/>
                      <a:pt x="422" y="1172"/>
                      <a:pt x="415" y="1176"/>
                    </a:cubicBezTo>
                    <a:cubicBezTo>
                      <a:pt x="399" y="1165"/>
                      <a:pt x="399" y="1165"/>
                      <a:pt x="399" y="1165"/>
                    </a:cubicBezTo>
                    <a:moveTo>
                      <a:pt x="419" y="1144"/>
                    </a:moveTo>
                    <a:cubicBezTo>
                      <a:pt x="425" y="1138"/>
                      <a:pt x="430" y="1131"/>
                      <a:pt x="435" y="1125"/>
                    </a:cubicBezTo>
                    <a:cubicBezTo>
                      <a:pt x="452" y="1139"/>
                      <a:pt x="452" y="1139"/>
                      <a:pt x="452" y="1139"/>
                    </a:cubicBezTo>
                    <a:cubicBezTo>
                      <a:pt x="447" y="1145"/>
                      <a:pt x="442" y="1152"/>
                      <a:pt x="436" y="1158"/>
                    </a:cubicBezTo>
                    <a:cubicBezTo>
                      <a:pt x="419" y="1144"/>
                      <a:pt x="419" y="1144"/>
                      <a:pt x="419" y="1144"/>
                    </a:cubicBezTo>
                    <a:moveTo>
                      <a:pt x="416" y="1141"/>
                    </a:moveTo>
                    <a:cubicBezTo>
                      <a:pt x="394" y="1124"/>
                      <a:pt x="394" y="1124"/>
                      <a:pt x="394" y="1124"/>
                    </a:cubicBezTo>
                    <a:cubicBezTo>
                      <a:pt x="400" y="1117"/>
                      <a:pt x="406" y="1111"/>
                      <a:pt x="411" y="1104"/>
                    </a:cubicBezTo>
                    <a:cubicBezTo>
                      <a:pt x="432" y="1121"/>
                      <a:pt x="432" y="1121"/>
                      <a:pt x="432" y="1121"/>
                    </a:cubicBezTo>
                    <a:cubicBezTo>
                      <a:pt x="427" y="1128"/>
                      <a:pt x="421" y="1135"/>
                      <a:pt x="416" y="1141"/>
                    </a:cubicBezTo>
                    <a:moveTo>
                      <a:pt x="390" y="1121"/>
                    </a:moveTo>
                    <a:cubicBezTo>
                      <a:pt x="362" y="1099"/>
                      <a:pt x="362" y="1099"/>
                      <a:pt x="362" y="1099"/>
                    </a:cubicBezTo>
                    <a:cubicBezTo>
                      <a:pt x="369" y="1092"/>
                      <a:pt x="375" y="1085"/>
                      <a:pt x="381" y="1078"/>
                    </a:cubicBezTo>
                    <a:cubicBezTo>
                      <a:pt x="408" y="1101"/>
                      <a:pt x="408" y="1101"/>
                      <a:pt x="408" y="1101"/>
                    </a:cubicBezTo>
                    <a:cubicBezTo>
                      <a:pt x="402" y="1108"/>
                      <a:pt x="396" y="1114"/>
                      <a:pt x="390" y="1121"/>
                    </a:cubicBezTo>
                    <a:moveTo>
                      <a:pt x="358" y="1096"/>
                    </a:moveTo>
                    <a:cubicBezTo>
                      <a:pt x="330" y="1073"/>
                      <a:pt x="330" y="1073"/>
                      <a:pt x="330" y="1073"/>
                    </a:cubicBezTo>
                    <a:cubicBezTo>
                      <a:pt x="337" y="1066"/>
                      <a:pt x="343" y="1058"/>
                      <a:pt x="350" y="1051"/>
                    </a:cubicBezTo>
                    <a:cubicBezTo>
                      <a:pt x="377" y="1074"/>
                      <a:pt x="377" y="1074"/>
                      <a:pt x="377" y="1074"/>
                    </a:cubicBezTo>
                    <a:cubicBezTo>
                      <a:pt x="371" y="1082"/>
                      <a:pt x="365" y="1089"/>
                      <a:pt x="358" y="1096"/>
                    </a:cubicBezTo>
                    <a:moveTo>
                      <a:pt x="355" y="1099"/>
                    </a:moveTo>
                    <a:cubicBezTo>
                      <a:pt x="348" y="1106"/>
                      <a:pt x="341" y="1113"/>
                      <a:pt x="334" y="1119"/>
                    </a:cubicBezTo>
                    <a:cubicBezTo>
                      <a:pt x="303" y="1098"/>
                      <a:pt x="303" y="1098"/>
                      <a:pt x="303" y="1098"/>
                    </a:cubicBezTo>
                    <a:cubicBezTo>
                      <a:pt x="311" y="1091"/>
                      <a:pt x="318" y="1084"/>
                      <a:pt x="326" y="1077"/>
                    </a:cubicBezTo>
                    <a:cubicBezTo>
                      <a:pt x="355" y="1099"/>
                      <a:pt x="355" y="1099"/>
                      <a:pt x="355" y="1099"/>
                    </a:cubicBezTo>
                    <a:moveTo>
                      <a:pt x="331" y="1122"/>
                    </a:moveTo>
                    <a:cubicBezTo>
                      <a:pt x="325" y="1127"/>
                      <a:pt x="319" y="1131"/>
                      <a:pt x="313" y="1135"/>
                    </a:cubicBezTo>
                    <a:cubicBezTo>
                      <a:pt x="303" y="1128"/>
                      <a:pt x="292" y="1121"/>
                      <a:pt x="282" y="1113"/>
                    </a:cubicBezTo>
                    <a:cubicBezTo>
                      <a:pt x="287" y="1110"/>
                      <a:pt x="293" y="1105"/>
                      <a:pt x="300" y="1101"/>
                    </a:cubicBezTo>
                    <a:cubicBezTo>
                      <a:pt x="331" y="1122"/>
                      <a:pt x="331" y="1122"/>
                      <a:pt x="331" y="1122"/>
                    </a:cubicBezTo>
                    <a:moveTo>
                      <a:pt x="312" y="1143"/>
                    </a:moveTo>
                    <a:cubicBezTo>
                      <a:pt x="316" y="1145"/>
                      <a:pt x="319" y="1148"/>
                      <a:pt x="323" y="1150"/>
                    </a:cubicBezTo>
                    <a:cubicBezTo>
                      <a:pt x="320" y="1176"/>
                      <a:pt x="338" y="1200"/>
                      <a:pt x="352" y="1217"/>
                    </a:cubicBezTo>
                    <a:cubicBezTo>
                      <a:pt x="347" y="1206"/>
                      <a:pt x="325" y="1176"/>
                      <a:pt x="328" y="1154"/>
                    </a:cubicBezTo>
                    <a:cubicBezTo>
                      <a:pt x="335" y="1158"/>
                      <a:pt x="341" y="1162"/>
                      <a:pt x="346" y="1165"/>
                    </a:cubicBezTo>
                    <a:cubicBezTo>
                      <a:pt x="345" y="1208"/>
                      <a:pt x="389" y="1222"/>
                      <a:pt x="397" y="1267"/>
                    </a:cubicBezTo>
                    <a:cubicBezTo>
                      <a:pt x="393" y="1276"/>
                      <a:pt x="388" y="1286"/>
                      <a:pt x="383" y="1296"/>
                    </a:cubicBezTo>
                    <a:cubicBezTo>
                      <a:pt x="375" y="1241"/>
                      <a:pt x="301" y="1205"/>
                      <a:pt x="312" y="1143"/>
                    </a:cubicBezTo>
                    <a:moveTo>
                      <a:pt x="387" y="1228"/>
                    </a:moveTo>
                    <a:cubicBezTo>
                      <a:pt x="389" y="1218"/>
                      <a:pt x="393" y="1206"/>
                      <a:pt x="399" y="1193"/>
                    </a:cubicBezTo>
                    <a:cubicBezTo>
                      <a:pt x="428" y="1180"/>
                      <a:pt x="451" y="1156"/>
                      <a:pt x="467" y="1131"/>
                    </a:cubicBezTo>
                    <a:cubicBezTo>
                      <a:pt x="474" y="1128"/>
                      <a:pt x="480" y="1127"/>
                      <a:pt x="487" y="1126"/>
                    </a:cubicBezTo>
                    <a:cubicBezTo>
                      <a:pt x="503" y="1140"/>
                      <a:pt x="503" y="1140"/>
                      <a:pt x="503" y="1140"/>
                    </a:cubicBezTo>
                    <a:cubicBezTo>
                      <a:pt x="479" y="1139"/>
                      <a:pt x="459" y="1151"/>
                      <a:pt x="448" y="1164"/>
                    </a:cubicBezTo>
                    <a:cubicBezTo>
                      <a:pt x="422" y="1193"/>
                      <a:pt x="412" y="1226"/>
                      <a:pt x="401" y="1256"/>
                    </a:cubicBezTo>
                    <a:cubicBezTo>
                      <a:pt x="398" y="1245"/>
                      <a:pt x="393" y="1236"/>
                      <a:pt x="387" y="1228"/>
                    </a:cubicBezTo>
                    <a:moveTo>
                      <a:pt x="454" y="1136"/>
                    </a:moveTo>
                    <a:cubicBezTo>
                      <a:pt x="438" y="1121"/>
                      <a:pt x="438" y="1121"/>
                      <a:pt x="438" y="1121"/>
                    </a:cubicBezTo>
                    <a:cubicBezTo>
                      <a:pt x="444" y="1113"/>
                      <a:pt x="449" y="1104"/>
                      <a:pt x="454" y="1096"/>
                    </a:cubicBezTo>
                    <a:cubicBezTo>
                      <a:pt x="469" y="1110"/>
                      <a:pt x="469" y="1110"/>
                      <a:pt x="469" y="1110"/>
                    </a:cubicBezTo>
                    <a:cubicBezTo>
                      <a:pt x="465" y="1118"/>
                      <a:pt x="460" y="1127"/>
                      <a:pt x="454" y="1136"/>
                    </a:cubicBezTo>
                    <a:moveTo>
                      <a:pt x="434" y="1118"/>
                    </a:moveTo>
                    <a:cubicBezTo>
                      <a:pt x="414" y="1100"/>
                      <a:pt x="414" y="1100"/>
                      <a:pt x="414" y="1100"/>
                    </a:cubicBezTo>
                    <a:cubicBezTo>
                      <a:pt x="420" y="1092"/>
                      <a:pt x="426" y="1084"/>
                      <a:pt x="431" y="1076"/>
                    </a:cubicBezTo>
                    <a:cubicBezTo>
                      <a:pt x="450" y="1093"/>
                      <a:pt x="450" y="1093"/>
                      <a:pt x="450" y="1093"/>
                    </a:cubicBezTo>
                    <a:cubicBezTo>
                      <a:pt x="446" y="1101"/>
                      <a:pt x="440" y="1110"/>
                      <a:pt x="434" y="1118"/>
                    </a:cubicBezTo>
                    <a:moveTo>
                      <a:pt x="410" y="1097"/>
                    </a:moveTo>
                    <a:cubicBezTo>
                      <a:pt x="384" y="1074"/>
                      <a:pt x="384" y="1074"/>
                      <a:pt x="384" y="1074"/>
                    </a:cubicBezTo>
                    <a:cubicBezTo>
                      <a:pt x="390" y="1066"/>
                      <a:pt x="397" y="1057"/>
                      <a:pt x="402" y="1049"/>
                    </a:cubicBezTo>
                    <a:cubicBezTo>
                      <a:pt x="410" y="1057"/>
                      <a:pt x="419" y="1065"/>
                      <a:pt x="427" y="1073"/>
                    </a:cubicBezTo>
                    <a:cubicBezTo>
                      <a:pt x="422" y="1081"/>
                      <a:pt x="417" y="1089"/>
                      <a:pt x="410" y="1097"/>
                    </a:cubicBezTo>
                    <a:moveTo>
                      <a:pt x="380" y="1071"/>
                    </a:moveTo>
                    <a:cubicBezTo>
                      <a:pt x="353" y="1047"/>
                      <a:pt x="353" y="1047"/>
                      <a:pt x="353" y="1047"/>
                    </a:cubicBezTo>
                    <a:cubicBezTo>
                      <a:pt x="360" y="1038"/>
                      <a:pt x="367" y="1029"/>
                      <a:pt x="372" y="1021"/>
                    </a:cubicBezTo>
                    <a:cubicBezTo>
                      <a:pt x="381" y="1029"/>
                      <a:pt x="390" y="1038"/>
                      <a:pt x="398" y="1046"/>
                    </a:cubicBezTo>
                    <a:cubicBezTo>
                      <a:pt x="393" y="1054"/>
                      <a:pt x="387" y="1062"/>
                      <a:pt x="380" y="1071"/>
                    </a:cubicBezTo>
                    <a:moveTo>
                      <a:pt x="369" y="1018"/>
                    </a:moveTo>
                    <a:cubicBezTo>
                      <a:pt x="363" y="1026"/>
                      <a:pt x="357" y="1035"/>
                      <a:pt x="349" y="1044"/>
                    </a:cubicBezTo>
                    <a:cubicBezTo>
                      <a:pt x="320" y="1018"/>
                      <a:pt x="320" y="1018"/>
                      <a:pt x="320" y="1018"/>
                    </a:cubicBezTo>
                    <a:cubicBezTo>
                      <a:pt x="328" y="1009"/>
                      <a:pt x="335" y="1000"/>
                      <a:pt x="342" y="991"/>
                    </a:cubicBezTo>
                    <a:cubicBezTo>
                      <a:pt x="351" y="1000"/>
                      <a:pt x="360" y="1009"/>
                      <a:pt x="369" y="1018"/>
                    </a:cubicBezTo>
                    <a:moveTo>
                      <a:pt x="346" y="1048"/>
                    </a:moveTo>
                    <a:cubicBezTo>
                      <a:pt x="340" y="1055"/>
                      <a:pt x="333" y="1063"/>
                      <a:pt x="326" y="1070"/>
                    </a:cubicBezTo>
                    <a:cubicBezTo>
                      <a:pt x="293" y="1045"/>
                      <a:pt x="293" y="1045"/>
                      <a:pt x="293" y="1045"/>
                    </a:cubicBezTo>
                    <a:cubicBezTo>
                      <a:pt x="301" y="1037"/>
                      <a:pt x="309" y="1030"/>
                      <a:pt x="316" y="1022"/>
                    </a:cubicBezTo>
                    <a:cubicBezTo>
                      <a:pt x="346" y="1048"/>
                      <a:pt x="346" y="1048"/>
                      <a:pt x="346" y="1048"/>
                    </a:cubicBezTo>
                    <a:moveTo>
                      <a:pt x="322" y="1074"/>
                    </a:moveTo>
                    <a:cubicBezTo>
                      <a:pt x="314" y="1081"/>
                      <a:pt x="306" y="1088"/>
                      <a:pt x="298" y="1095"/>
                    </a:cubicBezTo>
                    <a:cubicBezTo>
                      <a:pt x="263" y="1070"/>
                      <a:pt x="263" y="1070"/>
                      <a:pt x="263" y="1070"/>
                    </a:cubicBezTo>
                    <a:cubicBezTo>
                      <a:pt x="271" y="1064"/>
                      <a:pt x="280" y="1056"/>
                      <a:pt x="289" y="1048"/>
                    </a:cubicBezTo>
                    <a:cubicBezTo>
                      <a:pt x="322" y="1074"/>
                      <a:pt x="322" y="1074"/>
                      <a:pt x="322" y="1074"/>
                    </a:cubicBezTo>
                    <a:moveTo>
                      <a:pt x="295" y="1097"/>
                    </a:moveTo>
                    <a:cubicBezTo>
                      <a:pt x="289" y="1102"/>
                      <a:pt x="283" y="1106"/>
                      <a:pt x="277" y="1110"/>
                    </a:cubicBezTo>
                    <a:cubicBezTo>
                      <a:pt x="263" y="1100"/>
                      <a:pt x="250" y="1091"/>
                      <a:pt x="239" y="1083"/>
                    </a:cubicBezTo>
                    <a:cubicBezTo>
                      <a:pt x="245" y="1081"/>
                      <a:pt x="252" y="1077"/>
                      <a:pt x="259" y="1072"/>
                    </a:cubicBezTo>
                    <a:cubicBezTo>
                      <a:pt x="295" y="1097"/>
                      <a:pt x="295" y="1097"/>
                      <a:pt x="295" y="1097"/>
                    </a:cubicBezTo>
                    <a:moveTo>
                      <a:pt x="346" y="1335"/>
                    </a:moveTo>
                    <a:cubicBezTo>
                      <a:pt x="339" y="1338"/>
                      <a:pt x="331" y="1338"/>
                      <a:pt x="323" y="1335"/>
                    </a:cubicBezTo>
                    <a:cubicBezTo>
                      <a:pt x="321" y="1320"/>
                      <a:pt x="314" y="1306"/>
                      <a:pt x="305" y="1298"/>
                    </a:cubicBezTo>
                    <a:cubicBezTo>
                      <a:pt x="308" y="1287"/>
                      <a:pt x="318" y="1285"/>
                      <a:pt x="326" y="1289"/>
                    </a:cubicBezTo>
                    <a:cubicBezTo>
                      <a:pt x="336" y="1303"/>
                      <a:pt x="344" y="1318"/>
                      <a:pt x="346" y="1335"/>
                    </a:cubicBezTo>
                    <a:moveTo>
                      <a:pt x="299" y="1314"/>
                    </a:moveTo>
                    <a:cubicBezTo>
                      <a:pt x="306" y="1339"/>
                      <a:pt x="324" y="1346"/>
                      <a:pt x="341" y="1342"/>
                    </a:cubicBezTo>
                    <a:cubicBezTo>
                      <a:pt x="350" y="1341"/>
                      <a:pt x="359" y="1336"/>
                      <a:pt x="367" y="1329"/>
                    </a:cubicBezTo>
                    <a:cubicBezTo>
                      <a:pt x="406" y="1293"/>
                      <a:pt x="406" y="1221"/>
                      <a:pt x="452" y="1169"/>
                    </a:cubicBezTo>
                    <a:cubicBezTo>
                      <a:pt x="466" y="1154"/>
                      <a:pt x="489" y="1143"/>
                      <a:pt x="518" y="1153"/>
                    </a:cubicBezTo>
                    <a:cubicBezTo>
                      <a:pt x="523" y="1158"/>
                      <a:pt x="523" y="1158"/>
                      <a:pt x="523" y="1158"/>
                    </a:cubicBezTo>
                    <a:cubicBezTo>
                      <a:pt x="425" y="1166"/>
                      <a:pt x="436" y="1338"/>
                      <a:pt x="343" y="1354"/>
                    </a:cubicBezTo>
                    <a:cubicBezTo>
                      <a:pt x="343" y="1354"/>
                      <a:pt x="342" y="1354"/>
                      <a:pt x="342" y="1354"/>
                    </a:cubicBezTo>
                    <a:cubicBezTo>
                      <a:pt x="432" y="1358"/>
                      <a:pt x="430" y="1164"/>
                      <a:pt x="528" y="1163"/>
                    </a:cubicBezTo>
                    <a:cubicBezTo>
                      <a:pt x="542" y="1175"/>
                      <a:pt x="542" y="1175"/>
                      <a:pt x="542" y="1175"/>
                    </a:cubicBezTo>
                    <a:cubicBezTo>
                      <a:pt x="488" y="1180"/>
                      <a:pt x="445" y="1232"/>
                      <a:pt x="448" y="1287"/>
                    </a:cubicBezTo>
                    <a:cubicBezTo>
                      <a:pt x="422" y="1339"/>
                      <a:pt x="384" y="1376"/>
                      <a:pt x="330" y="1369"/>
                    </a:cubicBezTo>
                    <a:cubicBezTo>
                      <a:pt x="297" y="1365"/>
                      <a:pt x="277" y="1329"/>
                      <a:pt x="284" y="1301"/>
                    </a:cubicBezTo>
                    <a:cubicBezTo>
                      <a:pt x="290" y="1276"/>
                      <a:pt x="317" y="1267"/>
                      <a:pt x="331" y="1284"/>
                    </a:cubicBezTo>
                    <a:cubicBezTo>
                      <a:pt x="305" y="1273"/>
                      <a:pt x="294" y="1297"/>
                      <a:pt x="299" y="1314"/>
                    </a:cubicBezTo>
                    <a:moveTo>
                      <a:pt x="388" y="1028"/>
                    </a:moveTo>
                    <a:cubicBezTo>
                      <a:pt x="376" y="1017"/>
                      <a:pt x="368" y="1006"/>
                      <a:pt x="381" y="988"/>
                    </a:cubicBezTo>
                    <a:cubicBezTo>
                      <a:pt x="437" y="911"/>
                      <a:pt x="437" y="911"/>
                      <a:pt x="437" y="911"/>
                    </a:cubicBezTo>
                    <a:cubicBezTo>
                      <a:pt x="450" y="893"/>
                      <a:pt x="462" y="886"/>
                      <a:pt x="484" y="904"/>
                    </a:cubicBezTo>
                    <a:cubicBezTo>
                      <a:pt x="582" y="986"/>
                      <a:pt x="582" y="986"/>
                      <a:pt x="582" y="986"/>
                    </a:cubicBezTo>
                    <a:cubicBezTo>
                      <a:pt x="580" y="990"/>
                      <a:pt x="577" y="995"/>
                      <a:pt x="575" y="999"/>
                    </a:cubicBezTo>
                    <a:cubicBezTo>
                      <a:pt x="484" y="919"/>
                      <a:pt x="484" y="919"/>
                      <a:pt x="484" y="919"/>
                    </a:cubicBezTo>
                    <a:cubicBezTo>
                      <a:pt x="467" y="903"/>
                      <a:pt x="453" y="909"/>
                      <a:pt x="443" y="924"/>
                    </a:cubicBezTo>
                    <a:cubicBezTo>
                      <a:pt x="397" y="991"/>
                      <a:pt x="397" y="991"/>
                      <a:pt x="397" y="991"/>
                    </a:cubicBezTo>
                    <a:cubicBezTo>
                      <a:pt x="387" y="1006"/>
                      <a:pt x="394" y="1014"/>
                      <a:pt x="405" y="1023"/>
                    </a:cubicBezTo>
                    <a:cubicBezTo>
                      <a:pt x="537" y="1141"/>
                      <a:pt x="537" y="1141"/>
                      <a:pt x="537" y="1141"/>
                    </a:cubicBezTo>
                    <a:cubicBezTo>
                      <a:pt x="548" y="1150"/>
                      <a:pt x="563" y="1152"/>
                      <a:pt x="575" y="1138"/>
                    </a:cubicBezTo>
                    <a:cubicBezTo>
                      <a:pt x="590" y="1118"/>
                      <a:pt x="590" y="1118"/>
                      <a:pt x="590" y="1118"/>
                    </a:cubicBezTo>
                    <a:cubicBezTo>
                      <a:pt x="592" y="1120"/>
                      <a:pt x="594" y="1123"/>
                      <a:pt x="596" y="1125"/>
                    </a:cubicBezTo>
                    <a:cubicBezTo>
                      <a:pt x="586" y="1134"/>
                      <a:pt x="585" y="1152"/>
                      <a:pt x="594" y="1161"/>
                    </a:cubicBezTo>
                    <a:cubicBezTo>
                      <a:pt x="603" y="1171"/>
                      <a:pt x="621" y="1171"/>
                      <a:pt x="630" y="1161"/>
                    </a:cubicBezTo>
                    <a:cubicBezTo>
                      <a:pt x="634" y="1165"/>
                      <a:pt x="637" y="1168"/>
                      <a:pt x="640" y="1172"/>
                    </a:cubicBezTo>
                    <a:cubicBezTo>
                      <a:pt x="624" y="1195"/>
                      <a:pt x="624" y="1195"/>
                      <a:pt x="624" y="1195"/>
                    </a:cubicBezTo>
                    <a:cubicBezTo>
                      <a:pt x="603" y="1182"/>
                      <a:pt x="578" y="1175"/>
                      <a:pt x="553" y="1175"/>
                    </a:cubicBezTo>
                    <a:cubicBezTo>
                      <a:pt x="388" y="1028"/>
                      <a:pt x="388" y="1028"/>
                      <a:pt x="388" y="1028"/>
                    </a:cubicBezTo>
                    <a:moveTo>
                      <a:pt x="425" y="892"/>
                    </a:moveTo>
                    <a:cubicBezTo>
                      <a:pt x="423" y="893"/>
                      <a:pt x="422" y="895"/>
                      <a:pt x="421" y="896"/>
                    </a:cubicBezTo>
                    <a:cubicBezTo>
                      <a:pt x="413" y="881"/>
                      <a:pt x="413" y="881"/>
                      <a:pt x="413" y="881"/>
                    </a:cubicBezTo>
                    <a:cubicBezTo>
                      <a:pt x="415" y="881"/>
                      <a:pt x="417" y="881"/>
                      <a:pt x="419" y="881"/>
                    </a:cubicBezTo>
                    <a:cubicBezTo>
                      <a:pt x="425" y="892"/>
                      <a:pt x="425" y="892"/>
                      <a:pt x="425" y="892"/>
                    </a:cubicBezTo>
                    <a:moveTo>
                      <a:pt x="421" y="881"/>
                    </a:moveTo>
                    <a:cubicBezTo>
                      <a:pt x="423" y="881"/>
                      <a:pt x="425" y="881"/>
                      <a:pt x="427" y="881"/>
                    </a:cubicBezTo>
                    <a:cubicBezTo>
                      <a:pt x="431" y="888"/>
                      <a:pt x="431" y="888"/>
                      <a:pt x="431" y="888"/>
                    </a:cubicBezTo>
                    <a:cubicBezTo>
                      <a:pt x="429" y="889"/>
                      <a:pt x="428" y="890"/>
                      <a:pt x="426" y="891"/>
                    </a:cubicBezTo>
                    <a:cubicBezTo>
                      <a:pt x="421" y="881"/>
                      <a:pt x="421" y="881"/>
                      <a:pt x="421" y="881"/>
                    </a:cubicBezTo>
                    <a:moveTo>
                      <a:pt x="419" y="898"/>
                    </a:moveTo>
                    <a:cubicBezTo>
                      <a:pt x="418" y="899"/>
                      <a:pt x="417" y="900"/>
                      <a:pt x="416" y="901"/>
                    </a:cubicBezTo>
                    <a:cubicBezTo>
                      <a:pt x="409" y="891"/>
                      <a:pt x="405" y="884"/>
                      <a:pt x="403" y="881"/>
                    </a:cubicBezTo>
                    <a:cubicBezTo>
                      <a:pt x="405" y="881"/>
                      <a:pt x="408" y="881"/>
                      <a:pt x="411" y="881"/>
                    </a:cubicBezTo>
                    <a:cubicBezTo>
                      <a:pt x="419" y="898"/>
                      <a:pt x="419" y="898"/>
                      <a:pt x="419" y="898"/>
                    </a:cubicBezTo>
                    <a:moveTo>
                      <a:pt x="430" y="893"/>
                    </a:moveTo>
                    <a:cubicBezTo>
                      <a:pt x="432" y="894"/>
                      <a:pt x="435" y="896"/>
                      <a:pt x="437" y="898"/>
                    </a:cubicBezTo>
                    <a:cubicBezTo>
                      <a:pt x="430" y="906"/>
                      <a:pt x="424" y="915"/>
                      <a:pt x="418" y="924"/>
                    </a:cubicBezTo>
                    <a:cubicBezTo>
                      <a:pt x="415" y="921"/>
                      <a:pt x="413" y="918"/>
                      <a:pt x="412" y="916"/>
                    </a:cubicBezTo>
                    <a:cubicBezTo>
                      <a:pt x="417" y="907"/>
                      <a:pt x="422" y="898"/>
                      <a:pt x="430" y="893"/>
                    </a:cubicBezTo>
                    <a:moveTo>
                      <a:pt x="433" y="888"/>
                    </a:moveTo>
                    <a:cubicBezTo>
                      <a:pt x="429" y="881"/>
                      <a:pt x="429" y="881"/>
                      <a:pt x="429" y="881"/>
                    </a:cubicBezTo>
                    <a:cubicBezTo>
                      <a:pt x="431" y="880"/>
                      <a:pt x="433" y="880"/>
                      <a:pt x="435" y="880"/>
                    </a:cubicBezTo>
                    <a:cubicBezTo>
                      <a:pt x="442" y="893"/>
                      <a:pt x="442" y="893"/>
                      <a:pt x="442" y="893"/>
                    </a:cubicBezTo>
                    <a:cubicBezTo>
                      <a:pt x="441" y="894"/>
                      <a:pt x="441" y="894"/>
                      <a:pt x="440" y="895"/>
                    </a:cubicBezTo>
                    <a:cubicBezTo>
                      <a:pt x="438" y="892"/>
                      <a:pt x="435" y="889"/>
                      <a:pt x="433" y="888"/>
                    </a:cubicBezTo>
                    <a:moveTo>
                      <a:pt x="437" y="880"/>
                    </a:moveTo>
                    <a:cubicBezTo>
                      <a:pt x="442" y="880"/>
                      <a:pt x="442" y="880"/>
                      <a:pt x="442" y="880"/>
                    </a:cubicBezTo>
                    <a:cubicBezTo>
                      <a:pt x="447" y="889"/>
                      <a:pt x="447" y="889"/>
                      <a:pt x="447" y="889"/>
                    </a:cubicBezTo>
                    <a:cubicBezTo>
                      <a:pt x="446" y="890"/>
                      <a:pt x="444" y="891"/>
                      <a:pt x="443" y="892"/>
                    </a:cubicBezTo>
                    <a:cubicBezTo>
                      <a:pt x="437" y="880"/>
                      <a:pt x="437" y="880"/>
                      <a:pt x="437" y="880"/>
                    </a:cubicBezTo>
                    <a:moveTo>
                      <a:pt x="444" y="880"/>
                    </a:moveTo>
                    <a:cubicBezTo>
                      <a:pt x="450" y="879"/>
                      <a:pt x="450" y="879"/>
                      <a:pt x="450" y="879"/>
                    </a:cubicBezTo>
                    <a:cubicBezTo>
                      <a:pt x="454" y="887"/>
                      <a:pt x="454" y="887"/>
                      <a:pt x="454" y="887"/>
                    </a:cubicBezTo>
                    <a:cubicBezTo>
                      <a:pt x="452" y="887"/>
                      <a:pt x="450" y="888"/>
                      <a:pt x="449" y="889"/>
                    </a:cubicBezTo>
                    <a:cubicBezTo>
                      <a:pt x="444" y="880"/>
                      <a:pt x="444" y="880"/>
                      <a:pt x="444" y="880"/>
                    </a:cubicBezTo>
                    <a:moveTo>
                      <a:pt x="452" y="879"/>
                    </a:moveTo>
                    <a:cubicBezTo>
                      <a:pt x="454" y="879"/>
                      <a:pt x="457" y="879"/>
                      <a:pt x="459" y="879"/>
                    </a:cubicBezTo>
                    <a:cubicBezTo>
                      <a:pt x="460" y="881"/>
                      <a:pt x="460" y="884"/>
                      <a:pt x="461" y="887"/>
                    </a:cubicBezTo>
                    <a:cubicBezTo>
                      <a:pt x="459" y="886"/>
                      <a:pt x="457" y="886"/>
                      <a:pt x="456" y="887"/>
                    </a:cubicBezTo>
                    <a:cubicBezTo>
                      <a:pt x="452" y="879"/>
                      <a:pt x="452" y="879"/>
                      <a:pt x="452" y="879"/>
                    </a:cubicBezTo>
                    <a:moveTo>
                      <a:pt x="393" y="875"/>
                    </a:moveTo>
                    <a:cubicBezTo>
                      <a:pt x="396" y="880"/>
                      <a:pt x="403" y="892"/>
                      <a:pt x="412" y="907"/>
                    </a:cubicBezTo>
                    <a:cubicBezTo>
                      <a:pt x="410" y="910"/>
                      <a:pt x="408" y="914"/>
                      <a:pt x="407" y="917"/>
                    </a:cubicBezTo>
                    <a:cubicBezTo>
                      <a:pt x="408" y="921"/>
                      <a:pt x="412" y="925"/>
                      <a:pt x="415" y="928"/>
                    </a:cubicBezTo>
                    <a:cubicBezTo>
                      <a:pt x="407" y="939"/>
                      <a:pt x="407" y="939"/>
                      <a:pt x="407" y="939"/>
                    </a:cubicBezTo>
                    <a:cubicBezTo>
                      <a:pt x="385" y="906"/>
                      <a:pt x="363" y="870"/>
                      <a:pt x="359" y="865"/>
                    </a:cubicBezTo>
                    <a:cubicBezTo>
                      <a:pt x="381" y="865"/>
                      <a:pt x="421" y="862"/>
                      <a:pt x="458" y="859"/>
                    </a:cubicBezTo>
                    <a:cubicBezTo>
                      <a:pt x="458" y="864"/>
                      <a:pt x="458" y="868"/>
                      <a:pt x="459" y="873"/>
                    </a:cubicBezTo>
                    <a:cubicBezTo>
                      <a:pt x="432" y="874"/>
                      <a:pt x="406" y="875"/>
                      <a:pt x="393" y="875"/>
                    </a:cubicBezTo>
                    <a:moveTo>
                      <a:pt x="437" y="815"/>
                    </a:moveTo>
                    <a:cubicBezTo>
                      <a:pt x="436" y="812"/>
                      <a:pt x="435" y="809"/>
                      <a:pt x="435" y="807"/>
                    </a:cubicBezTo>
                    <a:cubicBezTo>
                      <a:pt x="458" y="831"/>
                      <a:pt x="458" y="831"/>
                      <a:pt x="458" y="831"/>
                    </a:cubicBezTo>
                    <a:cubicBezTo>
                      <a:pt x="452" y="831"/>
                      <a:pt x="452" y="831"/>
                      <a:pt x="452" y="831"/>
                    </a:cubicBezTo>
                    <a:cubicBezTo>
                      <a:pt x="437" y="815"/>
                      <a:pt x="437" y="815"/>
                      <a:pt x="437" y="815"/>
                    </a:cubicBezTo>
                    <a:moveTo>
                      <a:pt x="450" y="831"/>
                    </a:moveTo>
                    <a:cubicBezTo>
                      <a:pt x="447" y="831"/>
                      <a:pt x="444" y="831"/>
                      <a:pt x="441" y="831"/>
                    </a:cubicBezTo>
                    <a:cubicBezTo>
                      <a:pt x="439" y="827"/>
                      <a:pt x="438" y="822"/>
                      <a:pt x="438" y="818"/>
                    </a:cubicBezTo>
                    <a:cubicBezTo>
                      <a:pt x="450" y="831"/>
                      <a:pt x="450" y="831"/>
                      <a:pt x="450" y="831"/>
                    </a:cubicBezTo>
                    <a:moveTo>
                      <a:pt x="436" y="806"/>
                    </a:moveTo>
                    <a:cubicBezTo>
                      <a:pt x="438" y="806"/>
                      <a:pt x="440" y="806"/>
                      <a:pt x="443" y="807"/>
                    </a:cubicBezTo>
                    <a:cubicBezTo>
                      <a:pt x="463" y="827"/>
                      <a:pt x="463" y="827"/>
                      <a:pt x="463" y="827"/>
                    </a:cubicBezTo>
                    <a:cubicBezTo>
                      <a:pt x="463" y="828"/>
                      <a:pt x="463" y="829"/>
                      <a:pt x="462" y="830"/>
                    </a:cubicBezTo>
                    <a:cubicBezTo>
                      <a:pt x="460" y="831"/>
                      <a:pt x="460" y="831"/>
                      <a:pt x="460" y="831"/>
                    </a:cubicBezTo>
                    <a:cubicBezTo>
                      <a:pt x="436" y="806"/>
                      <a:pt x="436" y="806"/>
                      <a:pt x="436" y="806"/>
                    </a:cubicBezTo>
                    <a:moveTo>
                      <a:pt x="465" y="820"/>
                    </a:moveTo>
                    <a:cubicBezTo>
                      <a:pt x="465" y="822"/>
                      <a:pt x="464" y="824"/>
                      <a:pt x="464" y="826"/>
                    </a:cubicBezTo>
                    <a:cubicBezTo>
                      <a:pt x="445" y="807"/>
                      <a:pt x="445" y="807"/>
                      <a:pt x="445" y="807"/>
                    </a:cubicBezTo>
                    <a:cubicBezTo>
                      <a:pt x="448" y="807"/>
                      <a:pt x="450" y="807"/>
                      <a:pt x="453" y="808"/>
                    </a:cubicBezTo>
                    <a:cubicBezTo>
                      <a:pt x="465" y="820"/>
                      <a:pt x="465" y="820"/>
                      <a:pt x="465" y="820"/>
                    </a:cubicBezTo>
                    <a:moveTo>
                      <a:pt x="455" y="808"/>
                    </a:moveTo>
                    <a:cubicBezTo>
                      <a:pt x="470" y="809"/>
                      <a:pt x="470" y="809"/>
                      <a:pt x="470" y="809"/>
                    </a:cubicBezTo>
                    <a:cubicBezTo>
                      <a:pt x="468" y="812"/>
                      <a:pt x="467" y="815"/>
                      <a:pt x="466" y="819"/>
                    </a:cubicBezTo>
                    <a:cubicBezTo>
                      <a:pt x="455" y="808"/>
                      <a:pt x="455" y="808"/>
                      <a:pt x="455" y="808"/>
                    </a:cubicBezTo>
                    <a:moveTo>
                      <a:pt x="642" y="923"/>
                    </a:moveTo>
                    <a:cubicBezTo>
                      <a:pt x="625" y="934"/>
                      <a:pt x="610" y="949"/>
                      <a:pt x="597" y="964"/>
                    </a:cubicBezTo>
                    <a:cubicBezTo>
                      <a:pt x="591" y="969"/>
                      <a:pt x="584" y="972"/>
                      <a:pt x="577" y="974"/>
                    </a:cubicBezTo>
                    <a:cubicBezTo>
                      <a:pt x="560" y="960"/>
                      <a:pt x="560" y="960"/>
                      <a:pt x="560" y="960"/>
                    </a:cubicBezTo>
                    <a:cubicBezTo>
                      <a:pt x="590" y="955"/>
                      <a:pt x="618" y="938"/>
                      <a:pt x="626" y="916"/>
                    </a:cubicBezTo>
                    <a:cubicBezTo>
                      <a:pt x="614" y="898"/>
                      <a:pt x="614" y="898"/>
                      <a:pt x="614" y="898"/>
                    </a:cubicBezTo>
                    <a:cubicBezTo>
                      <a:pt x="608" y="907"/>
                      <a:pt x="594" y="920"/>
                      <a:pt x="575" y="925"/>
                    </a:cubicBezTo>
                    <a:cubicBezTo>
                      <a:pt x="572" y="919"/>
                      <a:pt x="572" y="914"/>
                      <a:pt x="573" y="908"/>
                    </a:cubicBezTo>
                    <a:cubicBezTo>
                      <a:pt x="588" y="904"/>
                      <a:pt x="602" y="893"/>
                      <a:pt x="605" y="877"/>
                    </a:cubicBezTo>
                    <a:cubicBezTo>
                      <a:pt x="617" y="880"/>
                      <a:pt x="628" y="878"/>
                      <a:pt x="638" y="875"/>
                    </a:cubicBezTo>
                    <a:cubicBezTo>
                      <a:pt x="632" y="891"/>
                      <a:pt x="635" y="909"/>
                      <a:pt x="642" y="923"/>
                    </a:cubicBezTo>
                    <a:moveTo>
                      <a:pt x="584" y="1109"/>
                    </a:moveTo>
                    <a:cubicBezTo>
                      <a:pt x="570" y="1130"/>
                      <a:pt x="570" y="1130"/>
                      <a:pt x="570" y="1130"/>
                    </a:cubicBezTo>
                    <a:cubicBezTo>
                      <a:pt x="567" y="1134"/>
                      <a:pt x="564" y="1137"/>
                      <a:pt x="561" y="1138"/>
                    </a:cubicBezTo>
                    <a:cubicBezTo>
                      <a:pt x="561" y="1126"/>
                      <a:pt x="562" y="1114"/>
                      <a:pt x="562" y="1107"/>
                    </a:cubicBezTo>
                    <a:cubicBezTo>
                      <a:pt x="560" y="1115"/>
                      <a:pt x="559" y="1127"/>
                      <a:pt x="558" y="1139"/>
                    </a:cubicBezTo>
                    <a:cubicBezTo>
                      <a:pt x="555" y="1140"/>
                      <a:pt x="552" y="1140"/>
                      <a:pt x="549" y="1140"/>
                    </a:cubicBezTo>
                    <a:cubicBezTo>
                      <a:pt x="550" y="1124"/>
                      <a:pt x="550" y="1108"/>
                      <a:pt x="550" y="1099"/>
                    </a:cubicBezTo>
                    <a:cubicBezTo>
                      <a:pt x="549" y="1109"/>
                      <a:pt x="547" y="1123"/>
                      <a:pt x="546" y="1139"/>
                    </a:cubicBezTo>
                    <a:cubicBezTo>
                      <a:pt x="543" y="1138"/>
                      <a:pt x="540" y="1136"/>
                      <a:pt x="537" y="1134"/>
                    </a:cubicBezTo>
                    <a:cubicBezTo>
                      <a:pt x="538" y="1118"/>
                      <a:pt x="539" y="1100"/>
                      <a:pt x="539" y="1089"/>
                    </a:cubicBezTo>
                    <a:cubicBezTo>
                      <a:pt x="537" y="1100"/>
                      <a:pt x="536" y="1115"/>
                      <a:pt x="534" y="1132"/>
                    </a:cubicBezTo>
                    <a:cubicBezTo>
                      <a:pt x="524" y="1122"/>
                      <a:pt x="524" y="1122"/>
                      <a:pt x="524" y="1122"/>
                    </a:cubicBezTo>
                    <a:cubicBezTo>
                      <a:pt x="525" y="1107"/>
                      <a:pt x="525" y="1091"/>
                      <a:pt x="525" y="1081"/>
                    </a:cubicBezTo>
                    <a:cubicBezTo>
                      <a:pt x="524" y="1091"/>
                      <a:pt x="522" y="1105"/>
                      <a:pt x="521" y="1120"/>
                    </a:cubicBezTo>
                    <a:cubicBezTo>
                      <a:pt x="511" y="1111"/>
                      <a:pt x="511" y="1111"/>
                      <a:pt x="511" y="1111"/>
                    </a:cubicBezTo>
                    <a:cubicBezTo>
                      <a:pt x="512" y="1098"/>
                      <a:pt x="512" y="1085"/>
                      <a:pt x="512" y="1077"/>
                    </a:cubicBezTo>
                    <a:cubicBezTo>
                      <a:pt x="511" y="1085"/>
                      <a:pt x="510" y="1096"/>
                      <a:pt x="509" y="1109"/>
                    </a:cubicBezTo>
                    <a:cubicBezTo>
                      <a:pt x="498" y="1099"/>
                      <a:pt x="498" y="1099"/>
                      <a:pt x="498" y="1099"/>
                    </a:cubicBezTo>
                    <a:cubicBezTo>
                      <a:pt x="499" y="1087"/>
                      <a:pt x="499" y="1075"/>
                      <a:pt x="499" y="1068"/>
                    </a:cubicBezTo>
                    <a:cubicBezTo>
                      <a:pt x="498" y="1075"/>
                      <a:pt x="496" y="1086"/>
                      <a:pt x="495" y="1097"/>
                    </a:cubicBezTo>
                    <a:cubicBezTo>
                      <a:pt x="486" y="1089"/>
                      <a:pt x="486" y="1089"/>
                      <a:pt x="486" y="1089"/>
                    </a:cubicBezTo>
                    <a:cubicBezTo>
                      <a:pt x="486" y="1077"/>
                      <a:pt x="487" y="1067"/>
                      <a:pt x="487" y="1060"/>
                    </a:cubicBezTo>
                    <a:cubicBezTo>
                      <a:pt x="485" y="1067"/>
                      <a:pt x="484" y="1076"/>
                      <a:pt x="484" y="1086"/>
                    </a:cubicBezTo>
                    <a:cubicBezTo>
                      <a:pt x="475" y="1078"/>
                      <a:pt x="475" y="1078"/>
                      <a:pt x="475" y="1078"/>
                    </a:cubicBezTo>
                    <a:cubicBezTo>
                      <a:pt x="475" y="1066"/>
                      <a:pt x="475" y="1055"/>
                      <a:pt x="475" y="1047"/>
                    </a:cubicBezTo>
                    <a:cubicBezTo>
                      <a:pt x="474" y="1055"/>
                      <a:pt x="473" y="1065"/>
                      <a:pt x="472" y="1076"/>
                    </a:cubicBezTo>
                    <a:cubicBezTo>
                      <a:pt x="449" y="1055"/>
                      <a:pt x="449" y="1055"/>
                      <a:pt x="449" y="1055"/>
                    </a:cubicBezTo>
                    <a:cubicBezTo>
                      <a:pt x="449" y="1041"/>
                      <a:pt x="450" y="1028"/>
                      <a:pt x="449" y="1019"/>
                    </a:cubicBezTo>
                    <a:cubicBezTo>
                      <a:pt x="448" y="1028"/>
                      <a:pt x="447" y="1040"/>
                      <a:pt x="446" y="1053"/>
                    </a:cubicBezTo>
                    <a:cubicBezTo>
                      <a:pt x="436" y="1044"/>
                      <a:pt x="436" y="1044"/>
                      <a:pt x="436" y="1044"/>
                    </a:cubicBezTo>
                    <a:cubicBezTo>
                      <a:pt x="436" y="1030"/>
                      <a:pt x="437" y="1016"/>
                      <a:pt x="437" y="1007"/>
                    </a:cubicBezTo>
                    <a:cubicBezTo>
                      <a:pt x="435" y="1016"/>
                      <a:pt x="434" y="1028"/>
                      <a:pt x="433" y="1041"/>
                    </a:cubicBezTo>
                    <a:cubicBezTo>
                      <a:pt x="423" y="1032"/>
                      <a:pt x="423" y="1032"/>
                      <a:pt x="423" y="1032"/>
                    </a:cubicBezTo>
                    <a:cubicBezTo>
                      <a:pt x="424" y="1017"/>
                      <a:pt x="424" y="1002"/>
                      <a:pt x="424" y="992"/>
                    </a:cubicBezTo>
                    <a:cubicBezTo>
                      <a:pt x="423" y="1002"/>
                      <a:pt x="421" y="1015"/>
                      <a:pt x="420" y="1030"/>
                    </a:cubicBezTo>
                    <a:cubicBezTo>
                      <a:pt x="411" y="1022"/>
                      <a:pt x="411" y="1022"/>
                      <a:pt x="411" y="1022"/>
                    </a:cubicBezTo>
                    <a:cubicBezTo>
                      <a:pt x="402" y="1013"/>
                      <a:pt x="395" y="1007"/>
                      <a:pt x="404" y="993"/>
                    </a:cubicBezTo>
                    <a:cubicBezTo>
                      <a:pt x="445" y="932"/>
                      <a:pt x="445" y="932"/>
                      <a:pt x="445" y="932"/>
                    </a:cubicBezTo>
                    <a:cubicBezTo>
                      <a:pt x="454" y="919"/>
                      <a:pt x="467" y="914"/>
                      <a:pt x="483" y="927"/>
                    </a:cubicBezTo>
                    <a:cubicBezTo>
                      <a:pt x="572" y="1006"/>
                      <a:pt x="572" y="1006"/>
                      <a:pt x="572" y="1006"/>
                    </a:cubicBezTo>
                    <a:cubicBezTo>
                      <a:pt x="568" y="1019"/>
                      <a:pt x="566" y="1031"/>
                      <a:pt x="565" y="1042"/>
                    </a:cubicBezTo>
                    <a:cubicBezTo>
                      <a:pt x="564" y="1067"/>
                      <a:pt x="571" y="1089"/>
                      <a:pt x="584" y="1109"/>
                    </a:cubicBezTo>
                    <a:moveTo>
                      <a:pt x="613" y="1162"/>
                    </a:moveTo>
                    <a:cubicBezTo>
                      <a:pt x="611" y="1162"/>
                      <a:pt x="610" y="1162"/>
                      <a:pt x="608" y="1161"/>
                    </a:cubicBezTo>
                    <a:cubicBezTo>
                      <a:pt x="617" y="1149"/>
                      <a:pt x="617" y="1149"/>
                      <a:pt x="617" y="1149"/>
                    </a:cubicBezTo>
                    <a:cubicBezTo>
                      <a:pt x="618" y="1150"/>
                      <a:pt x="619" y="1151"/>
                      <a:pt x="620" y="1152"/>
                    </a:cubicBezTo>
                    <a:cubicBezTo>
                      <a:pt x="613" y="1162"/>
                      <a:pt x="613" y="1162"/>
                      <a:pt x="613" y="1162"/>
                    </a:cubicBezTo>
                    <a:moveTo>
                      <a:pt x="622" y="1153"/>
                    </a:moveTo>
                    <a:cubicBezTo>
                      <a:pt x="623" y="1155"/>
                      <a:pt x="625" y="1156"/>
                      <a:pt x="626" y="1158"/>
                    </a:cubicBezTo>
                    <a:cubicBezTo>
                      <a:pt x="623" y="1160"/>
                      <a:pt x="619" y="1162"/>
                      <a:pt x="615" y="1162"/>
                    </a:cubicBezTo>
                    <a:cubicBezTo>
                      <a:pt x="622" y="1153"/>
                      <a:pt x="622" y="1153"/>
                      <a:pt x="622" y="1153"/>
                    </a:cubicBezTo>
                    <a:moveTo>
                      <a:pt x="606" y="1160"/>
                    </a:moveTo>
                    <a:cubicBezTo>
                      <a:pt x="605" y="1160"/>
                      <a:pt x="603" y="1159"/>
                      <a:pt x="602" y="1158"/>
                    </a:cubicBezTo>
                    <a:cubicBezTo>
                      <a:pt x="613" y="1144"/>
                      <a:pt x="613" y="1144"/>
                      <a:pt x="613" y="1144"/>
                    </a:cubicBezTo>
                    <a:cubicBezTo>
                      <a:pt x="614" y="1145"/>
                      <a:pt x="615" y="1146"/>
                      <a:pt x="616" y="1147"/>
                    </a:cubicBezTo>
                    <a:cubicBezTo>
                      <a:pt x="606" y="1160"/>
                      <a:pt x="606" y="1160"/>
                      <a:pt x="606" y="1160"/>
                    </a:cubicBezTo>
                    <a:moveTo>
                      <a:pt x="601" y="1157"/>
                    </a:moveTo>
                    <a:cubicBezTo>
                      <a:pt x="600" y="1157"/>
                      <a:pt x="600" y="1156"/>
                      <a:pt x="599" y="1156"/>
                    </a:cubicBezTo>
                    <a:cubicBezTo>
                      <a:pt x="599" y="1155"/>
                      <a:pt x="598" y="1154"/>
                      <a:pt x="598" y="1154"/>
                    </a:cubicBezTo>
                    <a:cubicBezTo>
                      <a:pt x="608" y="1139"/>
                      <a:pt x="608" y="1139"/>
                      <a:pt x="608" y="1139"/>
                    </a:cubicBezTo>
                    <a:cubicBezTo>
                      <a:pt x="609" y="1140"/>
                      <a:pt x="610" y="1142"/>
                      <a:pt x="611" y="1143"/>
                    </a:cubicBezTo>
                    <a:cubicBezTo>
                      <a:pt x="601" y="1157"/>
                      <a:pt x="601" y="1157"/>
                      <a:pt x="601" y="1157"/>
                    </a:cubicBezTo>
                    <a:moveTo>
                      <a:pt x="597" y="1152"/>
                    </a:moveTo>
                    <a:cubicBezTo>
                      <a:pt x="596" y="1150"/>
                      <a:pt x="595" y="1149"/>
                      <a:pt x="595" y="1147"/>
                    </a:cubicBezTo>
                    <a:cubicBezTo>
                      <a:pt x="604" y="1135"/>
                      <a:pt x="604" y="1135"/>
                      <a:pt x="604" y="1135"/>
                    </a:cubicBezTo>
                    <a:cubicBezTo>
                      <a:pt x="605" y="1136"/>
                      <a:pt x="606" y="1137"/>
                      <a:pt x="607" y="1138"/>
                    </a:cubicBezTo>
                    <a:cubicBezTo>
                      <a:pt x="597" y="1152"/>
                      <a:pt x="597" y="1152"/>
                      <a:pt x="597" y="1152"/>
                    </a:cubicBezTo>
                    <a:moveTo>
                      <a:pt x="594" y="1145"/>
                    </a:moveTo>
                    <a:cubicBezTo>
                      <a:pt x="593" y="1139"/>
                      <a:pt x="595" y="1133"/>
                      <a:pt x="599" y="1129"/>
                    </a:cubicBezTo>
                    <a:cubicBezTo>
                      <a:pt x="600" y="1130"/>
                      <a:pt x="602" y="1132"/>
                      <a:pt x="603" y="1133"/>
                    </a:cubicBezTo>
                    <a:cubicBezTo>
                      <a:pt x="594" y="1145"/>
                      <a:pt x="594" y="1145"/>
                      <a:pt x="594" y="1145"/>
                    </a:cubicBezTo>
                    <a:moveTo>
                      <a:pt x="645" y="1176"/>
                    </a:moveTo>
                    <a:cubicBezTo>
                      <a:pt x="646" y="1178"/>
                      <a:pt x="648" y="1180"/>
                      <a:pt x="649" y="1181"/>
                    </a:cubicBezTo>
                    <a:cubicBezTo>
                      <a:pt x="634" y="1202"/>
                      <a:pt x="634" y="1202"/>
                      <a:pt x="634" y="1202"/>
                    </a:cubicBezTo>
                    <a:cubicBezTo>
                      <a:pt x="632" y="1200"/>
                      <a:pt x="631" y="1199"/>
                      <a:pt x="629" y="1198"/>
                    </a:cubicBezTo>
                    <a:cubicBezTo>
                      <a:pt x="645" y="1176"/>
                      <a:pt x="645" y="1176"/>
                      <a:pt x="645" y="1176"/>
                    </a:cubicBezTo>
                    <a:moveTo>
                      <a:pt x="650" y="1183"/>
                    </a:moveTo>
                    <a:cubicBezTo>
                      <a:pt x="651" y="1184"/>
                      <a:pt x="652" y="1185"/>
                      <a:pt x="653" y="1187"/>
                    </a:cubicBezTo>
                    <a:cubicBezTo>
                      <a:pt x="639" y="1206"/>
                      <a:pt x="639" y="1206"/>
                      <a:pt x="639" y="1206"/>
                    </a:cubicBezTo>
                    <a:cubicBezTo>
                      <a:pt x="638" y="1205"/>
                      <a:pt x="637" y="1204"/>
                      <a:pt x="635" y="1203"/>
                    </a:cubicBezTo>
                    <a:cubicBezTo>
                      <a:pt x="650" y="1183"/>
                      <a:pt x="650" y="1183"/>
                      <a:pt x="650" y="1183"/>
                    </a:cubicBezTo>
                    <a:moveTo>
                      <a:pt x="654" y="1188"/>
                    </a:moveTo>
                    <a:cubicBezTo>
                      <a:pt x="656" y="1189"/>
                      <a:pt x="657" y="1191"/>
                      <a:pt x="658" y="1192"/>
                    </a:cubicBezTo>
                    <a:cubicBezTo>
                      <a:pt x="644" y="1210"/>
                      <a:pt x="644" y="1210"/>
                      <a:pt x="644" y="1210"/>
                    </a:cubicBezTo>
                    <a:cubicBezTo>
                      <a:pt x="643" y="1209"/>
                      <a:pt x="642" y="1208"/>
                      <a:pt x="640" y="1207"/>
                    </a:cubicBezTo>
                    <a:cubicBezTo>
                      <a:pt x="654" y="1188"/>
                      <a:pt x="654" y="1188"/>
                      <a:pt x="654" y="1188"/>
                    </a:cubicBezTo>
                    <a:moveTo>
                      <a:pt x="659" y="1194"/>
                    </a:moveTo>
                    <a:cubicBezTo>
                      <a:pt x="660" y="1195"/>
                      <a:pt x="661" y="1197"/>
                      <a:pt x="662" y="1198"/>
                    </a:cubicBezTo>
                    <a:cubicBezTo>
                      <a:pt x="649" y="1215"/>
                      <a:pt x="649" y="1215"/>
                      <a:pt x="649" y="1215"/>
                    </a:cubicBezTo>
                    <a:cubicBezTo>
                      <a:pt x="648" y="1214"/>
                      <a:pt x="647" y="1213"/>
                      <a:pt x="646" y="1211"/>
                    </a:cubicBezTo>
                    <a:cubicBezTo>
                      <a:pt x="659" y="1194"/>
                      <a:pt x="659" y="1194"/>
                      <a:pt x="659" y="1194"/>
                    </a:cubicBezTo>
                    <a:moveTo>
                      <a:pt x="663" y="1200"/>
                    </a:moveTo>
                    <a:cubicBezTo>
                      <a:pt x="664" y="1201"/>
                      <a:pt x="665" y="1203"/>
                      <a:pt x="666" y="1205"/>
                    </a:cubicBezTo>
                    <a:cubicBezTo>
                      <a:pt x="654" y="1221"/>
                      <a:pt x="654" y="1221"/>
                      <a:pt x="654" y="1221"/>
                    </a:cubicBezTo>
                    <a:cubicBezTo>
                      <a:pt x="653" y="1219"/>
                      <a:pt x="652" y="1218"/>
                      <a:pt x="650" y="1216"/>
                    </a:cubicBezTo>
                    <a:cubicBezTo>
                      <a:pt x="663" y="1200"/>
                      <a:pt x="663" y="1200"/>
                      <a:pt x="663" y="1200"/>
                    </a:cubicBezTo>
                    <a:moveTo>
                      <a:pt x="667" y="1206"/>
                    </a:moveTo>
                    <a:cubicBezTo>
                      <a:pt x="668" y="1208"/>
                      <a:pt x="669" y="1210"/>
                      <a:pt x="670" y="1212"/>
                    </a:cubicBezTo>
                    <a:cubicBezTo>
                      <a:pt x="659" y="1226"/>
                      <a:pt x="659" y="1226"/>
                      <a:pt x="659" y="1226"/>
                    </a:cubicBezTo>
                    <a:cubicBezTo>
                      <a:pt x="658" y="1225"/>
                      <a:pt x="656" y="1223"/>
                      <a:pt x="655" y="1222"/>
                    </a:cubicBezTo>
                    <a:cubicBezTo>
                      <a:pt x="667" y="1206"/>
                      <a:pt x="667" y="1206"/>
                      <a:pt x="667" y="1206"/>
                    </a:cubicBezTo>
                    <a:moveTo>
                      <a:pt x="671" y="1213"/>
                    </a:moveTo>
                    <a:cubicBezTo>
                      <a:pt x="672" y="1215"/>
                      <a:pt x="673" y="1217"/>
                      <a:pt x="673" y="1219"/>
                    </a:cubicBezTo>
                    <a:cubicBezTo>
                      <a:pt x="663" y="1233"/>
                      <a:pt x="663" y="1233"/>
                      <a:pt x="663" y="1233"/>
                    </a:cubicBezTo>
                    <a:cubicBezTo>
                      <a:pt x="662" y="1231"/>
                      <a:pt x="661" y="1229"/>
                      <a:pt x="660" y="1228"/>
                    </a:cubicBezTo>
                    <a:cubicBezTo>
                      <a:pt x="671" y="1213"/>
                      <a:pt x="671" y="1213"/>
                      <a:pt x="671" y="1213"/>
                    </a:cubicBezTo>
                    <a:moveTo>
                      <a:pt x="674" y="1221"/>
                    </a:moveTo>
                    <a:cubicBezTo>
                      <a:pt x="675" y="1222"/>
                      <a:pt x="676" y="1224"/>
                      <a:pt x="676" y="1226"/>
                    </a:cubicBezTo>
                    <a:cubicBezTo>
                      <a:pt x="667" y="1239"/>
                      <a:pt x="667" y="1239"/>
                      <a:pt x="667" y="1239"/>
                    </a:cubicBezTo>
                    <a:cubicBezTo>
                      <a:pt x="666" y="1237"/>
                      <a:pt x="665" y="1236"/>
                      <a:pt x="664" y="1234"/>
                    </a:cubicBezTo>
                    <a:cubicBezTo>
                      <a:pt x="674" y="1221"/>
                      <a:pt x="674" y="1221"/>
                      <a:pt x="674" y="1221"/>
                    </a:cubicBezTo>
                    <a:moveTo>
                      <a:pt x="677" y="1228"/>
                    </a:moveTo>
                    <a:cubicBezTo>
                      <a:pt x="678" y="1230"/>
                      <a:pt x="678" y="1232"/>
                      <a:pt x="679" y="1234"/>
                    </a:cubicBezTo>
                    <a:cubicBezTo>
                      <a:pt x="670" y="1246"/>
                      <a:pt x="670" y="1246"/>
                      <a:pt x="670" y="1246"/>
                    </a:cubicBezTo>
                    <a:cubicBezTo>
                      <a:pt x="669" y="1244"/>
                      <a:pt x="669" y="1242"/>
                      <a:pt x="668" y="1241"/>
                    </a:cubicBezTo>
                    <a:cubicBezTo>
                      <a:pt x="677" y="1228"/>
                      <a:pt x="677" y="1228"/>
                      <a:pt x="677" y="1228"/>
                    </a:cubicBezTo>
                    <a:moveTo>
                      <a:pt x="679" y="1237"/>
                    </a:moveTo>
                    <a:cubicBezTo>
                      <a:pt x="680" y="1239"/>
                      <a:pt x="680" y="1242"/>
                      <a:pt x="681" y="1244"/>
                    </a:cubicBezTo>
                    <a:cubicBezTo>
                      <a:pt x="673" y="1254"/>
                      <a:pt x="673" y="1254"/>
                      <a:pt x="673" y="1254"/>
                    </a:cubicBezTo>
                    <a:cubicBezTo>
                      <a:pt x="673" y="1252"/>
                      <a:pt x="672" y="1250"/>
                      <a:pt x="671" y="1248"/>
                    </a:cubicBezTo>
                    <a:cubicBezTo>
                      <a:pt x="679" y="1237"/>
                      <a:pt x="679" y="1237"/>
                      <a:pt x="679" y="1237"/>
                    </a:cubicBezTo>
                    <a:moveTo>
                      <a:pt x="681" y="1246"/>
                    </a:moveTo>
                    <a:cubicBezTo>
                      <a:pt x="682" y="1255"/>
                      <a:pt x="681" y="1264"/>
                      <a:pt x="678" y="1272"/>
                    </a:cubicBezTo>
                    <a:cubicBezTo>
                      <a:pt x="677" y="1266"/>
                      <a:pt x="676" y="1261"/>
                      <a:pt x="674" y="1256"/>
                    </a:cubicBezTo>
                    <a:cubicBezTo>
                      <a:pt x="681" y="1246"/>
                      <a:pt x="681" y="1246"/>
                      <a:pt x="681" y="1246"/>
                    </a:cubicBezTo>
                    <a:moveTo>
                      <a:pt x="686" y="892"/>
                    </a:moveTo>
                    <a:cubicBezTo>
                      <a:pt x="704" y="886"/>
                      <a:pt x="704" y="886"/>
                      <a:pt x="704" y="886"/>
                    </a:cubicBezTo>
                    <a:cubicBezTo>
                      <a:pt x="730" y="929"/>
                      <a:pt x="730" y="929"/>
                      <a:pt x="730" y="929"/>
                    </a:cubicBezTo>
                    <a:cubicBezTo>
                      <a:pt x="738" y="888"/>
                      <a:pt x="738" y="888"/>
                      <a:pt x="738" y="888"/>
                    </a:cubicBezTo>
                    <a:cubicBezTo>
                      <a:pt x="776" y="917"/>
                      <a:pt x="776" y="917"/>
                      <a:pt x="776" y="917"/>
                    </a:cubicBezTo>
                    <a:cubicBezTo>
                      <a:pt x="767" y="866"/>
                      <a:pt x="767" y="866"/>
                      <a:pt x="767" y="866"/>
                    </a:cubicBezTo>
                    <a:cubicBezTo>
                      <a:pt x="785" y="862"/>
                      <a:pt x="785" y="862"/>
                      <a:pt x="785" y="862"/>
                    </a:cubicBezTo>
                    <a:cubicBezTo>
                      <a:pt x="798" y="943"/>
                      <a:pt x="798" y="943"/>
                      <a:pt x="798" y="943"/>
                    </a:cubicBezTo>
                    <a:cubicBezTo>
                      <a:pt x="778" y="950"/>
                      <a:pt x="778" y="950"/>
                      <a:pt x="778" y="950"/>
                    </a:cubicBezTo>
                    <a:cubicBezTo>
                      <a:pt x="746" y="917"/>
                      <a:pt x="746" y="917"/>
                      <a:pt x="746" y="917"/>
                    </a:cubicBezTo>
                    <a:cubicBezTo>
                      <a:pt x="743" y="962"/>
                      <a:pt x="743" y="962"/>
                      <a:pt x="743" y="962"/>
                    </a:cubicBezTo>
                    <a:cubicBezTo>
                      <a:pt x="727" y="966"/>
                      <a:pt x="727" y="966"/>
                      <a:pt x="727" y="966"/>
                    </a:cubicBezTo>
                    <a:cubicBezTo>
                      <a:pt x="686" y="892"/>
                      <a:pt x="686" y="892"/>
                      <a:pt x="686" y="892"/>
                    </a:cubicBezTo>
                    <a:moveTo>
                      <a:pt x="674" y="903"/>
                    </a:moveTo>
                    <a:cubicBezTo>
                      <a:pt x="661" y="889"/>
                      <a:pt x="672" y="871"/>
                      <a:pt x="688" y="860"/>
                    </a:cubicBezTo>
                    <a:cubicBezTo>
                      <a:pt x="688" y="876"/>
                      <a:pt x="683" y="891"/>
                      <a:pt x="674" y="903"/>
                    </a:cubicBezTo>
                    <a:moveTo>
                      <a:pt x="714" y="894"/>
                    </a:moveTo>
                    <a:cubicBezTo>
                      <a:pt x="706" y="881"/>
                      <a:pt x="706" y="881"/>
                      <a:pt x="706" y="881"/>
                    </a:cubicBezTo>
                    <a:cubicBezTo>
                      <a:pt x="711" y="871"/>
                      <a:pt x="714" y="859"/>
                      <a:pt x="715" y="848"/>
                    </a:cubicBezTo>
                    <a:cubicBezTo>
                      <a:pt x="720" y="847"/>
                      <a:pt x="725" y="845"/>
                      <a:pt x="730" y="844"/>
                    </a:cubicBezTo>
                    <a:cubicBezTo>
                      <a:pt x="731" y="862"/>
                      <a:pt x="725" y="880"/>
                      <a:pt x="714" y="894"/>
                    </a:cubicBezTo>
                    <a:moveTo>
                      <a:pt x="736" y="842"/>
                    </a:moveTo>
                    <a:cubicBezTo>
                      <a:pt x="748" y="839"/>
                      <a:pt x="759" y="836"/>
                      <a:pt x="771" y="831"/>
                    </a:cubicBezTo>
                    <a:cubicBezTo>
                      <a:pt x="773" y="833"/>
                      <a:pt x="775" y="834"/>
                      <a:pt x="778" y="835"/>
                    </a:cubicBezTo>
                    <a:cubicBezTo>
                      <a:pt x="775" y="842"/>
                      <a:pt x="773" y="850"/>
                      <a:pt x="773" y="859"/>
                    </a:cubicBezTo>
                    <a:cubicBezTo>
                      <a:pt x="761" y="862"/>
                      <a:pt x="761" y="862"/>
                      <a:pt x="761" y="862"/>
                    </a:cubicBezTo>
                    <a:cubicBezTo>
                      <a:pt x="769" y="905"/>
                      <a:pt x="769" y="905"/>
                      <a:pt x="769" y="905"/>
                    </a:cubicBezTo>
                    <a:cubicBezTo>
                      <a:pt x="735" y="879"/>
                      <a:pt x="735" y="879"/>
                      <a:pt x="735" y="879"/>
                    </a:cubicBezTo>
                    <a:cubicBezTo>
                      <a:pt x="729" y="916"/>
                      <a:pt x="729" y="916"/>
                      <a:pt x="729" y="916"/>
                    </a:cubicBezTo>
                    <a:cubicBezTo>
                      <a:pt x="719" y="900"/>
                      <a:pt x="719" y="900"/>
                      <a:pt x="719" y="900"/>
                    </a:cubicBezTo>
                    <a:cubicBezTo>
                      <a:pt x="729" y="885"/>
                      <a:pt x="737" y="862"/>
                      <a:pt x="736" y="842"/>
                    </a:cubicBezTo>
                    <a:moveTo>
                      <a:pt x="699" y="883"/>
                    </a:moveTo>
                    <a:cubicBezTo>
                      <a:pt x="690" y="887"/>
                      <a:pt x="690" y="887"/>
                      <a:pt x="690" y="887"/>
                    </a:cubicBezTo>
                    <a:cubicBezTo>
                      <a:pt x="693" y="877"/>
                      <a:pt x="695" y="866"/>
                      <a:pt x="695" y="856"/>
                    </a:cubicBezTo>
                    <a:cubicBezTo>
                      <a:pt x="699" y="854"/>
                      <a:pt x="704" y="852"/>
                      <a:pt x="709" y="851"/>
                    </a:cubicBezTo>
                    <a:cubicBezTo>
                      <a:pt x="708" y="862"/>
                      <a:pt x="704" y="873"/>
                      <a:pt x="699" y="883"/>
                    </a:cubicBezTo>
                    <a:moveTo>
                      <a:pt x="832" y="663"/>
                    </a:moveTo>
                    <a:cubicBezTo>
                      <a:pt x="830" y="659"/>
                      <a:pt x="830" y="659"/>
                      <a:pt x="830" y="659"/>
                    </a:cubicBezTo>
                    <a:cubicBezTo>
                      <a:pt x="841" y="651"/>
                      <a:pt x="841" y="651"/>
                      <a:pt x="841" y="651"/>
                    </a:cubicBezTo>
                    <a:cubicBezTo>
                      <a:pt x="841" y="653"/>
                      <a:pt x="841" y="656"/>
                      <a:pt x="840" y="658"/>
                    </a:cubicBezTo>
                    <a:cubicBezTo>
                      <a:pt x="832" y="663"/>
                      <a:pt x="832" y="663"/>
                      <a:pt x="832" y="663"/>
                    </a:cubicBezTo>
                    <a:moveTo>
                      <a:pt x="840" y="676"/>
                    </a:moveTo>
                    <a:cubicBezTo>
                      <a:pt x="838" y="672"/>
                      <a:pt x="836" y="669"/>
                      <a:pt x="833" y="665"/>
                    </a:cubicBezTo>
                    <a:cubicBezTo>
                      <a:pt x="840" y="661"/>
                      <a:pt x="840" y="661"/>
                      <a:pt x="840" y="661"/>
                    </a:cubicBezTo>
                    <a:cubicBezTo>
                      <a:pt x="840" y="666"/>
                      <a:pt x="840" y="671"/>
                      <a:pt x="840" y="676"/>
                    </a:cubicBezTo>
                    <a:moveTo>
                      <a:pt x="829" y="657"/>
                    </a:moveTo>
                    <a:cubicBezTo>
                      <a:pt x="826" y="653"/>
                      <a:pt x="826" y="653"/>
                      <a:pt x="826" y="653"/>
                    </a:cubicBezTo>
                    <a:cubicBezTo>
                      <a:pt x="844" y="641"/>
                      <a:pt x="844" y="641"/>
                      <a:pt x="844" y="641"/>
                    </a:cubicBezTo>
                    <a:cubicBezTo>
                      <a:pt x="843" y="642"/>
                      <a:pt x="843" y="642"/>
                      <a:pt x="843" y="642"/>
                    </a:cubicBezTo>
                    <a:cubicBezTo>
                      <a:pt x="843" y="644"/>
                      <a:pt x="842" y="646"/>
                      <a:pt x="842" y="648"/>
                    </a:cubicBezTo>
                    <a:cubicBezTo>
                      <a:pt x="829" y="657"/>
                      <a:pt x="829" y="657"/>
                      <a:pt x="829" y="657"/>
                    </a:cubicBezTo>
                    <a:moveTo>
                      <a:pt x="825" y="651"/>
                    </a:moveTo>
                    <a:cubicBezTo>
                      <a:pt x="822" y="647"/>
                      <a:pt x="822" y="647"/>
                      <a:pt x="822" y="647"/>
                    </a:cubicBezTo>
                    <a:cubicBezTo>
                      <a:pt x="848" y="629"/>
                      <a:pt x="848" y="629"/>
                      <a:pt x="848" y="629"/>
                    </a:cubicBezTo>
                    <a:cubicBezTo>
                      <a:pt x="847" y="632"/>
                      <a:pt x="846" y="635"/>
                      <a:pt x="845" y="638"/>
                    </a:cubicBezTo>
                    <a:cubicBezTo>
                      <a:pt x="825" y="651"/>
                      <a:pt x="825" y="651"/>
                      <a:pt x="825" y="651"/>
                    </a:cubicBezTo>
                    <a:moveTo>
                      <a:pt x="858" y="583"/>
                    </a:moveTo>
                    <a:cubicBezTo>
                      <a:pt x="860" y="587"/>
                      <a:pt x="860" y="587"/>
                      <a:pt x="860" y="587"/>
                    </a:cubicBezTo>
                    <a:cubicBezTo>
                      <a:pt x="808" y="622"/>
                      <a:pt x="808" y="622"/>
                      <a:pt x="808" y="622"/>
                    </a:cubicBezTo>
                    <a:cubicBezTo>
                      <a:pt x="806" y="619"/>
                      <a:pt x="806" y="619"/>
                      <a:pt x="806" y="619"/>
                    </a:cubicBezTo>
                    <a:cubicBezTo>
                      <a:pt x="858" y="583"/>
                      <a:pt x="858" y="583"/>
                      <a:pt x="858" y="583"/>
                    </a:cubicBezTo>
                    <a:moveTo>
                      <a:pt x="805" y="617"/>
                    </a:moveTo>
                    <a:cubicBezTo>
                      <a:pt x="804" y="615"/>
                      <a:pt x="803" y="614"/>
                      <a:pt x="802" y="613"/>
                    </a:cubicBezTo>
                    <a:cubicBezTo>
                      <a:pt x="816" y="603"/>
                      <a:pt x="844" y="585"/>
                      <a:pt x="854" y="577"/>
                    </a:cubicBezTo>
                    <a:cubicBezTo>
                      <a:pt x="857" y="581"/>
                      <a:pt x="857" y="581"/>
                      <a:pt x="857" y="581"/>
                    </a:cubicBezTo>
                    <a:cubicBezTo>
                      <a:pt x="805" y="617"/>
                      <a:pt x="805" y="617"/>
                      <a:pt x="805" y="617"/>
                    </a:cubicBezTo>
                    <a:moveTo>
                      <a:pt x="862" y="588"/>
                    </a:moveTo>
                    <a:cubicBezTo>
                      <a:pt x="864" y="592"/>
                      <a:pt x="864" y="592"/>
                      <a:pt x="864" y="592"/>
                    </a:cubicBezTo>
                    <a:cubicBezTo>
                      <a:pt x="811" y="628"/>
                      <a:pt x="811" y="628"/>
                      <a:pt x="811" y="628"/>
                    </a:cubicBezTo>
                    <a:cubicBezTo>
                      <a:pt x="809" y="624"/>
                      <a:pt x="809" y="624"/>
                      <a:pt x="809" y="624"/>
                    </a:cubicBezTo>
                    <a:cubicBezTo>
                      <a:pt x="862" y="588"/>
                      <a:pt x="862" y="588"/>
                      <a:pt x="862" y="588"/>
                    </a:cubicBezTo>
                    <a:moveTo>
                      <a:pt x="865" y="594"/>
                    </a:moveTo>
                    <a:cubicBezTo>
                      <a:pt x="868" y="597"/>
                      <a:pt x="868" y="597"/>
                      <a:pt x="868" y="597"/>
                    </a:cubicBezTo>
                    <a:cubicBezTo>
                      <a:pt x="814" y="634"/>
                      <a:pt x="814" y="634"/>
                      <a:pt x="814" y="634"/>
                    </a:cubicBezTo>
                    <a:cubicBezTo>
                      <a:pt x="812" y="630"/>
                      <a:pt x="812" y="630"/>
                      <a:pt x="812" y="630"/>
                    </a:cubicBezTo>
                    <a:cubicBezTo>
                      <a:pt x="865" y="594"/>
                      <a:pt x="865" y="594"/>
                      <a:pt x="865" y="594"/>
                    </a:cubicBezTo>
                    <a:moveTo>
                      <a:pt x="865" y="601"/>
                    </a:moveTo>
                    <a:cubicBezTo>
                      <a:pt x="862" y="605"/>
                      <a:pt x="859" y="609"/>
                      <a:pt x="857" y="613"/>
                    </a:cubicBezTo>
                    <a:cubicBezTo>
                      <a:pt x="818" y="639"/>
                      <a:pt x="818" y="639"/>
                      <a:pt x="818" y="639"/>
                    </a:cubicBezTo>
                    <a:cubicBezTo>
                      <a:pt x="815" y="635"/>
                      <a:pt x="815" y="635"/>
                      <a:pt x="815" y="635"/>
                    </a:cubicBezTo>
                    <a:cubicBezTo>
                      <a:pt x="865" y="601"/>
                      <a:pt x="865" y="601"/>
                      <a:pt x="865" y="601"/>
                    </a:cubicBezTo>
                    <a:moveTo>
                      <a:pt x="854" y="617"/>
                    </a:moveTo>
                    <a:cubicBezTo>
                      <a:pt x="852" y="620"/>
                      <a:pt x="851" y="623"/>
                      <a:pt x="850" y="626"/>
                    </a:cubicBezTo>
                    <a:cubicBezTo>
                      <a:pt x="821" y="645"/>
                      <a:pt x="821" y="645"/>
                      <a:pt x="821" y="645"/>
                    </a:cubicBezTo>
                    <a:cubicBezTo>
                      <a:pt x="819" y="641"/>
                      <a:pt x="819" y="641"/>
                      <a:pt x="819" y="641"/>
                    </a:cubicBezTo>
                    <a:cubicBezTo>
                      <a:pt x="854" y="617"/>
                      <a:pt x="854" y="617"/>
                      <a:pt x="854" y="617"/>
                    </a:cubicBezTo>
                    <a:moveTo>
                      <a:pt x="850" y="645"/>
                    </a:moveTo>
                    <a:cubicBezTo>
                      <a:pt x="863" y="589"/>
                      <a:pt x="914" y="571"/>
                      <a:pt x="953" y="568"/>
                    </a:cubicBezTo>
                    <a:cubicBezTo>
                      <a:pt x="997" y="565"/>
                      <a:pt x="1052" y="582"/>
                      <a:pt x="1069" y="651"/>
                    </a:cubicBezTo>
                    <a:cubicBezTo>
                      <a:pt x="1075" y="675"/>
                      <a:pt x="1069" y="726"/>
                      <a:pt x="1052" y="757"/>
                    </a:cubicBezTo>
                    <a:cubicBezTo>
                      <a:pt x="1047" y="756"/>
                      <a:pt x="1042" y="754"/>
                      <a:pt x="1037" y="752"/>
                    </a:cubicBezTo>
                    <a:cubicBezTo>
                      <a:pt x="1054" y="720"/>
                      <a:pt x="1053" y="668"/>
                      <a:pt x="1043" y="642"/>
                    </a:cubicBezTo>
                    <a:cubicBezTo>
                      <a:pt x="1050" y="681"/>
                      <a:pt x="1046" y="726"/>
                      <a:pt x="1031" y="749"/>
                    </a:cubicBezTo>
                    <a:cubicBezTo>
                      <a:pt x="1025" y="747"/>
                      <a:pt x="1020" y="745"/>
                      <a:pt x="1014" y="742"/>
                    </a:cubicBezTo>
                    <a:cubicBezTo>
                      <a:pt x="1025" y="724"/>
                      <a:pt x="1031" y="698"/>
                      <a:pt x="1031" y="671"/>
                    </a:cubicBezTo>
                    <a:cubicBezTo>
                      <a:pt x="1030" y="617"/>
                      <a:pt x="988" y="586"/>
                      <a:pt x="949" y="587"/>
                    </a:cubicBezTo>
                    <a:cubicBezTo>
                      <a:pt x="909" y="587"/>
                      <a:pt x="873" y="614"/>
                      <a:pt x="868" y="646"/>
                    </a:cubicBezTo>
                    <a:cubicBezTo>
                      <a:pt x="858" y="703"/>
                      <a:pt x="915" y="729"/>
                      <a:pt x="957" y="714"/>
                    </a:cubicBezTo>
                    <a:cubicBezTo>
                      <a:pt x="951" y="723"/>
                      <a:pt x="943" y="731"/>
                      <a:pt x="935" y="740"/>
                    </a:cubicBezTo>
                    <a:cubicBezTo>
                      <a:pt x="880" y="751"/>
                      <a:pt x="837" y="704"/>
                      <a:pt x="850" y="645"/>
                    </a:cubicBezTo>
                    <a:moveTo>
                      <a:pt x="1190" y="485"/>
                    </a:moveTo>
                    <a:cubicBezTo>
                      <a:pt x="1186" y="484"/>
                      <a:pt x="1181" y="484"/>
                      <a:pt x="1177" y="484"/>
                    </a:cubicBezTo>
                    <a:cubicBezTo>
                      <a:pt x="1147" y="451"/>
                      <a:pt x="1147" y="451"/>
                      <a:pt x="1147" y="451"/>
                    </a:cubicBezTo>
                    <a:cubicBezTo>
                      <a:pt x="1154" y="445"/>
                      <a:pt x="1154" y="445"/>
                      <a:pt x="1154" y="445"/>
                    </a:cubicBezTo>
                    <a:cubicBezTo>
                      <a:pt x="1190" y="485"/>
                      <a:pt x="1190" y="485"/>
                      <a:pt x="1190" y="485"/>
                    </a:cubicBezTo>
                    <a:moveTo>
                      <a:pt x="1156" y="443"/>
                    </a:moveTo>
                    <a:cubicBezTo>
                      <a:pt x="1162" y="438"/>
                      <a:pt x="1162" y="438"/>
                      <a:pt x="1162" y="438"/>
                    </a:cubicBezTo>
                    <a:cubicBezTo>
                      <a:pt x="1214" y="493"/>
                      <a:pt x="1214" y="493"/>
                      <a:pt x="1214" y="493"/>
                    </a:cubicBezTo>
                    <a:cubicBezTo>
                      <a:pt x="1208" y="490"/>
                      <a:pt x="1201" y="487"/>
                      <a:pt x="1195" y="486"/>
                    </a:cubicBezTo>
                    <a:cubicBezTo>
                      <a:pt x="1156" y="443"/>
                      <a:pt x="1156" y="443"/>
                      <a:pt x="1156" y="443"/>
                    </a:cubicBezTo>
                    <a:moveTo>
                      <a:pt x="1173" y="483"/>
                    </a:moveTo>
                    <a:cubicBezTo>
                      <a:pt x="1170" y="483"/>
                      <a:pt x="1166" y="484"/>
                      <a:pt x="1162" y="484"/>
                    </a:cubicBezTo>
                    <a:cubicBezTo>
                      <a:pt x="1138" y="458"/>
                      <a:pt x="1138" y="458"/>
                      <a:pt x="1138" y="458"/>
                    </a:cubicBezTo>
                    <a:cubicBezTo>
                      <a:pt x="1145" y="453"/>
                      <a:pt x="1145" y="453"/>
                      <a:pt x="1145" y="453"/>
                    </a:cubicBezTo>
                    <a:cubicBezTo>
                      <a:pt x="1173" y="483"/>
                      <a:pt x="1173" y="483"/>
                      <a:pt x="1173" y="483"/>
                    </a:cubicBezTo>
                    <a:moveTo>
                      <a:pt x="1159" y="485"/>
                    </a:moveTo>
                    <a:cubicBezTo>
                      <a:pt x="1156" y="485"/>
                      <a:pt x="1153" y="486"/>
                      <a:pt x="1149" y="487"/>
                    </a:cubicBezTo>
                    <a:cubicBezTo>
                      <a:pt x="1130" y="466"/>
                      <a:pt x="1130" y="466"/>
                      <a:pt x="1130" y="466"/>
                    </a:cubicBezTo>
                    <a:cubicBezTo>
                      <a:pt x="1136" y="460"/>
                      <a:pt x="1136" y="460"/>
                      <a:pt x="1136" y="460"/>
                    </a:cubicBezTo>
                    <a:cubicBezTo>
                      <a:pt x="1159" y="485"/>
                      <a:pt x="1159" y="485"/>
                      <a:pt x="1159" y="485"/>
                    </a:cubicBezTo>
                    <a:moveTo>
                      <a:pt x="1147" y="487"/>
                    </a:moveTo>
                    <a:cubicBezTo>
                      <a:pt x="1143" y="488"/>
                      <a:pt x="1140" y="490"/>
                      <a:pt x="1137" y="491"/>
                    </a:cubicBezTo>
                    <a:cubicBezTo>
                      <a:pt x="1121" y="473"/>
                      <a:pt x="1121" y="473"/>
                      <a:pt x="1121" y="473"/>
                    </a:cubicBezTo>
                    <a:cubicBezTo>
                      <a:pt x="1128" y="467"/>
                      <a:pt x="1128" y="467"/>
                      <a:pt x="1128" y="467"/>
                    </a:cubicBezTo>
                    <a:cubicBezTo>
                      <a:pt x="1147" y="487"/>
                      <a:pt x="1147" y="487"/>
                      <a:pt x="1147" y="487"/>
                    </a:cubicBezTo>
                    <a:moveTo>
                      <a:pt x="1135" y="492"/>
                    </a:moveTo>
                    <a:cubicBezTo>
                      <a:pt x="1132" y="494"/>
                      <a:pt x="1129" y="495"/>
                      <a:pt x="1127" y="497"/>
                    </a:cubicBezTo>
                    <a:cubicBezTo>
                      <a:pt x="1112" y="481"/>
                      <a:pt x="1112" y="481"/>
                      <a:pt x="1112" y="481"/>
                    </a:cubicBezTo>
                    <a:cubicBezTo>
                      <a:pt x="1119" y="475"/>
                      <a:pt x="1119" y="475"/>
                      <a:pt x="1119" y="475"/>
                    </a:cubicBezTo>
                    <a:cubicBezTo>
                      <a:pt x="1135" y="492"/>
                      <a:pt x="1135" y="492"/>
                      <a:pt x="1135" y="492"/>
                    </a:cubicBezTo>
                    <a:moveTo>
                      <a:pt x="1125" y="498"/>
                    </a:moveTo>
                    <a:cubicBezTo>
                      <a:pt x="1123" y="500"/>
                      <a:pt x="1121" y="502"/>
                      <a:pt x="1119" y="504"/>
                    </a:cubicBezTo>
                    <a:cubicBezTo>
                      <a:pt x="1104" y="488"/>
                      <a:pt x="1104" y="488"/>
                      <a:pt x="1104" y="488"/>
                    </a:cubicBezTo>
                    <a:cubicBezTo>
                      <a:pt x="1110" y="483"/>
                      <a:pt x="1110" y="483"/>
                      <a:pt x="1110" y="483"/>
                    </a:cubicBezTo>
                    <a:cubicBezTo>
                      <a:pt x="1125" y="498"/>
                      <a:pt x="1125" y="498"/>
                      <a:pt x="1125" y="498"/>
                    </a:cubicBezTo>
                    <a:moveTo>
                      <a:pt x="1117" y="506"/>
                    </a:moveTo>
                    <a:cubicBezTo>
                      <a:pt x="1115" y="509"/>
                      <a:pt x="1114" y="511"/>
                      <a:pt x="1113" y="514"/>
                    </a:cubicBezTo>
                    <a:cubicBezTo>
                      <a:pt x="1096" y="495"/>
                      <a:pt x="1096" y="495"/>
                      <a:pt x="1096" y="495"/>
                    </a:cubicBezTo>
                    <a:cubicBezTo>
                      <a:pt x="1102" y="490"/>
                      <a:pt x="1102" y="490"/>
                      <a:pt x="1102" y="490"/>
                    </a:cubicBezTo>
                    <a:cubicBezTo>
                      <a:pt x="1117" y="506"/>
                      <a:pt x="1117" y="506"/>
                      <a:pt x="1117" y="506"/>
                    </a:cubicBezTo>
                    <a:moveTo>
                      <a:pt x="1111" y="516"/>
                    </a:moveTo>
                    <a:cubicBezTo>
                      <a:pt x="1111" y="518"/>
                      <a:pt x="1110" y="520"/>
                      <a:pt x="1110" y="522"/>
                    </a:cubicBezTo>
                    <a:cubicBezTo>
                      <a:pt x="1108" y="521"/>
                      <a:pt x="1106" y="520"/>
                      <a:pt x="1104" y="520"/>
                    </a:cubicBezTo>
                    <a:cubicBezTo>
                      <a:pt x="1088" y="502"/>
                      <a:pt x="1088" y="502"/>
                      <a:pt x="1088" y="502"/>
                    </a:cubicBezTo>
                    <a:cubicBezTo>
                      <a:pt x="1094" y="497"/>
                      <a:pt x="1094" y="497"/>
                      <a:pt x="1094" y="497"/>
                    </a:cubicBezTo>
                    <a:cubicBezTo>
                      <a:pt x="1111" y="516"/>
                      <a:pt x="1111" y="516"/>
                      <a:pt x="1111" y="516"/>
                    </a:cubicBezTo>
                    <a:moveTo>
                      <a:pt x="1100" y="518"/>
                    </a:moveTo>
                    <a:cubicBezTo>
                      <a:pt x="1096" y="517"/>
                      <a:pt x="1092" y="517"/>
                      <a:pt x="1088" y="517"/>
                    </a:cubicBezTo>
                    <a:cubicBezTo>
                      <a:pt x="1080" y="508"/>
                      <a:pt x="1080" y="508"/>
                      <a:pt x="1080" y="508"/>
                    </a:cubicBezTo>
                    <a:cubicBezTo>
                      <a:pt x="1086" y="504"/>
                      <a:pt x="1086" y="504"/>
                      <a:pt x="1086" y="504"/>
                    </a:cubicBezTo>
                    <a:cubicBezTo>
                      <a:pt x="1100" y="518"/>
                      <a:pt x="1100" y="518"/>
                      <a:pt x="1100" y="518"/>
                    </a:cubicBezTo>
                    <a:moveTo>
                      <a:pt x="1085" y="517"/>
                    </a:moveTo>
                    <a:cubicBezTo>
                      <a:pt x="1081" y="517"/>
                      <a:pt x="1077" y="518"/>
                      <a:pt x="1074" y="519"/>
                    </a:cubicBezTo>
                    <a:cubicBezTo>
                      <a:pt x="1073" y="518"/>
                      <a:pt x="1072" y="517"/>
                      <a:pt x="1071" y="517"/>
                    </a:cubicBezTo>
                    <a:cubicBezTo>
                      <a:pt x="1078" y="510"/>
                      <a:pt x="1078" y="510"/>
                      <a:pt x="1078" y="510"/>
                    </a:cubicBezTo>
                    <a:cubicBezTo>
                      <a:pt x="1085" y="517"/>
                      <a:pt x="1085" y="517"/>
                      <a:pt x="1085" y="517"/>
                    </a:cubicBezTo>
                    <a:moveTo>
                      <a:pt x="1124" y="540"/>
                    </a:moveTo>
                    <a:cubicBezTo>
                      <a:pt x="1107" y="466"/>
                      <a:pt x="1251" y="474"/>
                      <a:pt x="1244" y="553"/>
                    </a:cubicBezTo>
                    <a:cubicBezTo>
                      <a:pt x="1300" y="525"/>
                      <a:pt x="1343" y="567"/>
                      <a:pt x="1293" y="597"/>
                    </a:cubicBezTo>
                    <a:cubicBezTo>
                      <a:pt x="1323" y="601"/>
                      <a:pt x="1332" y="625"/>
                      <a:pt x="1319" y="644"/>
                    </a:cubicBezTo>
                    <a:cubicBezTo>
                      <a:pt x="1308" y="661"/>
                      <a:pt x="1275" y="665"/>
                      <a:pt x="1249" y="630"/>
                    </a:cubicBezTo>
                    <a:cubicBezTo>
                      <a:pt x="1240" y="652"/>
                      <a:pt x="1199" y="663"/>
                      <a:pt x="1178" y="634"/>
                    </a:cubicBezTo>
                    <a:cubicBezTo>
                      <a:pt x="1169" y="641"/>
                      <a:pt x="1130" y="686"/>
                      <a:pt x="1118" y="700"/>
                    </a:cubicBezTo>
                    <a:cubicBezTo>
                      <a:pt x="1120" y="672"/>
                      <a:pt x="1126" y="632"/>
                      <a:pt x="1125" y="620"/>
                    </a:cubicBezTo>
                    <a:cubicBezTo>
                      <a:pt x="1066" y="605"/>
                      <a:pt x="1046" y="566"/>
                      <a:pt x="1058" y="541"/>
                    </a:cubicBezTo>
                    <a:cubicBezTo>
                      <a:pt x="1067" y="523"/>
                      <a:pt x="1093" y="516"/>
                      <a:pt x="1124" y="540"/>
                    </a:cubicBezTo>
                    <a:moveTo>
                      <a:pt x="1284" y="537"/>
                    </a:moveTo>
                    <a:cubicBezTo>
                      <a:pt x="1276" y="536"/>
                      <a:pt x="1266" y="537"/>
                      <a:pt x="1257" y="540"/>
                    </a:cubicBezTo>
                    <a:cubicBezTo>
                      <a:pt x="1314" y="489"/>
                      <a:pt x="1314" y="489"/>
                      <a:pt x="1314" y="489"/>
                    </a:cubicBezTo>
                    <a:cubicBezTo>
                      <a:pt x="1316" y="494"/>
                      <a:pt x="1318" y="499"/>
                      <a:pt x="1320" y="504"/>
                    </a:cubicBezTo>
                    <a:cubicBezTo>
                      <a:pt x="1284" y="537"/>
                      <a:pt x="1284" y="537"/>
                      <a:pt x="1284" y="537"/>
                    </a:cubicBezTo>
                    <a:moveTo>
                      <a:pt x="1321" y="510"/>
                    </a:moveTo>
                    <a:cubicBezTo>
                      <a:pt x="1322" y="515"/>
                      <a:pt x="1323" y="520"/>
                      <a:pt x="1323" y="525"/>
                    </a:cubicBezTo>
                    <a:cubicBezTo>
                      <a:pt x="1304" y="542"/>
                      <a:pt x="1304" y="542"/>
                      <a:pt x="1304" y="542"/>
                    </a:cubicBezTo>
                    <a:cubicBezTo>
                      <a:pt x="1299" y="540"/>
                      <a:pt x="1295" y="538"/>
                      <a:pt x="1290" y="538"/>
                    </a:cubicBezTo>
                    <a:cubicBezTo>
                      <a:pt x="1321" y="510"/>
                      <a:pt x="1321" y="510"/>
                      <a:pt x="1321" y="510"/>
                    </a:cubicBezTo>
                    <a:moveTo>
                      <a:pt x="1104" y="679"/>
                    </a:moveTo>
                    <a:cubicBezTo>
                      <a:pt x="1103" y="678"/>
                      <a:pt x="1102" y="677"/>
                      <a:pt x="1100" y="676"/>
                    </a:cubicBezTo>
                    <a:cubicBezTo>
                      <a:pt x="1115" y="662"/>
                      <a:pt x="1115" y="662"/>
                      <a:pt x="1115" y="662"/>
                    </a:cubicBezTo>
                    <a:cubicBezTo>
                      <a:pt x="1115" y="664"/>
                      <a:pt x="1114" y="667"/>
                      <a:pt x="1114" y="669"/>
                    </a:cubicBezTo>
                    <a:cubicBezTo>
                      <a:pt x="1104" y="679"/>
                      <a:pt x="1104" y="679"/>
                      <a:pt x="1104" y="679"/>
                    </a:cubicBezTo>
                    <a:moveTo>
                      <a:pt x="1114" y="673"/>
                    </a:moveTo>
                    <a:cubicBezTo>
                      <a:pt x="1113" y="677"/>
                      <a:pt x="1113" y="681"/>
                      <a:pt x="1113" y="685"/>
                    </a:cubicBezTo>
                    <a:cubicBezTo>
                      <a:pt x="1110" y="684"/>
                      <a:pt x="1108" y="682"/>
                      <a:pt x="1106" y="681"/>
                    </a:cubicBezTo>
                    <a:cubicBezTo>
                      <a:pt x="1114" y="673"/>
                      <a:pt x="1114" y="673"/>
                      <a:pt x="1114" y="673"/>
                    </a:cubicBezTo>
                    <a:moveTo>
                      <a:pt x="1098" y="674"/>
                    </a:moveTo>
                    <a:cubicBezTo>
                      <a:pt x="1097" y="673"/>
                      <a:pt x="1096" y="672"/>
                      <a:pt x="1095" y="671"/>
                    </a:cubicBezTo>
                    <a:cubicBezTo>
                      <a:pt x="1116" y="650"/>
                      <a:pt x="1116" y="650"/>
                      <a:pt x="1116" y="650"/>
                    </a:cubicBezTo>
                    <a:cubicBezTo>
                      <a:pt x="1115" y="653"/>
                      <a:pt x="1115" y="655"/>
                      <a:pt x="1115" y="658"/>
                    </a:cubicBezTo>
                    <a:cubicBezTo>
                      <a:pt x="1098" y="674"/>
                      <a:pt x="1098" y="674"/>
                      <a:pt x="1098" y="674"/>
                    </a:cubicBezTo>
                    <a:moveTo>
                      <a:pt x="1093" y="669"/>
                    </a:moveTo>
                    <a:cubicBezTo>
                      <a:pt x="1092" y="668"/>
                      <a:pt x="1091" y="667"/>
                      <a:pt x="1090" y="666"/>
                    </a:cubicBezTo>
                    <a:cubicBezTo>
                      <a:pt x="1116" y="639"/>
                      <a:pt x="1116" y="639"/>
                      <a:pt x="1116" y="639"/>
                    </a:cubicBezTo>
                    <a:cubicBezTo>
                      <a:pt x="1116" y="642"/>
                      <a:pt x="1116" y="644"/>
                      <a:pt x="1116" y="647"/>
                    </a:cubicBezTo>
                    <a:cubicBezTo>
                      <a:pt x="1093" y="669"/>
                      <a:pt x="1093" y="669"/>
                      <a:pt x="1093" y="669"/>
                    </a:cubicBezTo>
                    <a:moveTo>
                      <a:pt x="1088" y="664"/>
                    </a:moveTo>
                    <a:cubicBezTo>
                      <a:pt x="1087" y="663"/>
                      <a:pt x="1086" y="662"/>
                      <a:pt x="1084" y="660"/>
                    </a:cubicBezTo>
                    <a:cubicBezTo>
                      <a:pt x="1117" y="628"/>
                      <a:pt x="1117" y="628"/>
                      <a:pt x="1117" y="628"/>
                    </a:cubicBezTo>
                    <a:cubicBezTo>
                      <a:pt x="1117" y="630"/>
                      <a:pt x="1117" y="633"/>
                      <a:pt x="1117" y="636"/>
                    </a:cubicBezTo>
                    <a:cubicBezTo>
                      <a:pt x="1088" y="664"/>
                      <a:pt x="1088" y="664"/>
                      <a:pt x="1088" y="664"/>
                    </a:cubicBezTo>
                    <a:moveTo>
                      <a:pt x="1050" y="566"/>
                    </a:moveTo>
                    <a:cubicBezTo>
                      <a:pt x="1044" y="568"/>
                      <a:pt x="1036" y="574"/>
                      <a:pt x="1032" y="583"/>
                    </a:cubicBezTo>
                    <a:cubicBezTo>
                      <a:pt x="1028" y="579"/>
                      <a:pt x="1023" y="577"/>
                      <a:pt x="1018" y="574"/>
                    </a:cubicBezTo>
                    <a:cubicBezTo>
                      <a:pt x="1020" y="560"/>
                      <a:pt x="1033" y="550"/>
                      <a:pt x="1049" y="552"/>
                    </a:cubicBezTo>
                    <a:cubicBezTo>
                      <a:pt x="1049" y="557"/>
                      <a:pt x="1049" y="562"/>
                      <a:pt x="1050" y="566"/>
                    </a:cubicBezTo>
                    <a:moveTo>
                      <a:pt x="1053" y="576"/>
                    </a:moveTo>
                    <a:cubicBezTo>
                      <a:pt x="1054" y="579"/>
                      <a:pt x="1056" y="582"/>
                      <a:pt x="1058" y="586"/>
                    </a:cubicBezTo>
                    <a:cubicBezTo>
                      <a:pt x="1054" y="588"/>
                      <a:pt x="1051" y="593"/>
                      <a:pt x="1049" y="599"/>
                    </a:cubicBezTo>
                    <a:cubicBezTo>
                      <a:pt x="1046" y="596"/>
                      <a:pt x="1043" y="592"/>
                      <a:pt x="1040" y="589"/>
                    </a:cubicBezTo>
                    <a:cubicBezTo>
                      <a:pt x="1042" y="581"/>
                      <a:pt x="1048" y="576"/>
                      <a:pt x="1053" y="576"/>
                    </a:cubicBezTo>
                    <a:moveTo>
                      <a:pt x="1062" y="591"/>
                    </a:moveTo>
                    <a:cubicBezTo>
                      <a:pt x="1063" y="593"/>
                      <a:pt x="1065" y="594"/>
                      <a:pt x="1066" y="595"/>
                    </a:cubicBezTo>
                    <a:cubicBezTo>
                      <a:pt x="1055" y="606"/>
                      <a:pt x="1055" y="606"/>
                      <a:pt x="1055" y="606"/>
                    </a:cubicBezTo>
                    <a:cubicBezTo>
                      <a:pt x="1054" y="605"/>
                      <a:pt x="1054" y="605"/>
                      <a:pt x="1053" y="604"/>
                    </a:cubicBezTo>
                    <a:cubicBezTo>
                      <a:pt x="1055" y="598"/>
                      <a:pt x="1058" y="593"/>
                      <a:pt x="1062" y="591"/>
                    </a:cubicBezTo>
                    <a:moveTo>
                      <a:pt x="1067" y="597"/>
                    </a:moveTo>
                    <a:cubicBezTo>
                      <a:pt x="1069" y="598"/>
                      <a:pt x="1070" y="600"/>
                      <a:pt x="1071" y="601"/>
                    </a:cubicBezTo>
                    <a:cubicBezTo>
                      <a:pt x="1059" y="612"/>
                      <a:pt x="1059" y="612"/>
                      <a:pt x="1059" y="612"/>
                    </a:cubicBezTo>
                    <a:cubicBezTo>
                      <a:pt x="1058" y="611"/>
                      <a:pt x="1057" y="610"/>
                      <a:pt x="1056" y="608"/>
                    </a:cubicBezTo>
                    <a:cubicBezTo>
                      <a:pt x="1067" y="597"/>
                      <a:pt x="1067" y="597"/>
                      <a:pt x="1067" y="597"/>
                    </a:cubicBezTo>
                    <a:moveTo>
                      <a:pt x="1073" y="602"/>
                    </a:moveTo>
                    <a:cubicBezTo>
                      <a:pt x="1074" y="603"/>
                      <a:pt x="1075" y="604"/>
                      <a:pt x="1076" y="605"/>
                    </a:cubicBezTo>
                    <a:cubicBezTo>
                      <a:pt x="1062" y="618"/>
                      <a:pt x="1062" y="618"/>
                      <a:pt x="1062" y="618"/>
                    </a:cubicBezTo>
                    <a:cubicBezTo>
                      <a:pt x="1062" y="617"/>
                      <a:pt x="1061" y="616"/>
                      <a:pt x="1060" y="615"/>
                    </a:cubicBezTo>
                    <a:cubicBezTo>
                      <a:pt x="1073" y="602"/>
                      <a:pt x="1073" y="602"/>
                      <a:pt x="1073" y="602"/>
                    </a:cubicBezTo>
                    <a:moveTo>
                      <a:pt x="1078" y="607"/>
                    </a:moveTo>
                    <a:cubicBezTo>
                      <a:pt x="1079" y="608"/>
                      <a:pt x="1080" y="608"/>
                      <a:pt x="1081" y="609"/>
                    </a:cubicBezTo>
                    <a:cubicBezTo>
                      <a:pt x="1066" y="625"/>
                      <a:pt x="1066" y="625"/>
                      <a:pt x="1066" y="625"/>
                    </a:cubicBezTo>
                    <a:cubicBezTo>
                      <a:pt x="1065" y="623"/>
                      <a:pt x="1064" y="622"/>
                      <a:pt x="1064" y="621"/>
                    </a:cubicBezTo>
                    <a:cubicBezTo>
                      <a:pt x="1078" y="607"/>
                      <a:pt x="1078" y="607"/>
                      <a:pt x="1078" y="607"/>
                    </a:cubicBezTo>
                    <a:moveTo>
                      <a:pt x="1083" y="611"/>
                    </a:moveTo>
                    <a:cubicBezTo>
                      <a:pt x="1085" y="612"/>
                      <a:pt x="1086" y="612"/>
                      <a:pt x="1087" y="613"/>
                    </a:cubicBezTo>
                    <a:cubicBezTo>
                      <a:pt x="1069" y="632"/>
                      <a:pt x="1069" y="632"/>
                      <a:pt x="1069" y="632"/>
                    </a:cubicBezTo>
                    <a:cubicBezTo>
                      <a:pt x="1068" y="630"/>
                      <a:pt x="1067" y="629"/>
                      <a:pt x="1067" y="627"/>
                    </a:cubicBezTo>
                    <a:cubicBezTo>
                      <a:pt x="1083" y="611"/>
                      <a:pt x="1083" y="611"/>
                      <a:pt x="1083" y="611"/>
                    </a:cubicBezTo>
                    <a:moveTo>
                      <a:pt x="1089" y="615"/>
                    </a:moveTo>
                    <a:cubicBezTo>
                      <a:pt x="1091" y="615"/>
                      <a:pt x="1092" y="616"/>
                      <a:pt x="1094" y="617"/>
                    </a:cubicBezTo>
                    <a:cubicBezTo>
                      <a:pt x="1071" y="639"/>
                      <a:pt x="1071" y="639"/>
                      <a:pt x="1071" y="639"/>
                    </a:cubicBezTo>
                    <a:cubicBezTo>
                      <a:pt x="1071" y="638"/>
                      <a:pt x="1070" y="636"/>
                      <a:pt x="1070" y="634"/>
                    </a:cubicBezTo>
                    <a:cubicBezTo>
                      <a:pt x="1089" y="615"/>
                      <a:pt x="1089" y="615"/>
                      <a:pt x="1089" y="615"/>
                    </a:cubicBezTo>
                    <a:moveTo>
                      <a:pt x="1096" y="618"/>
                    </a:moveTo>
                    <a:cubicBezTo>
                      <a:pt x="1098" y="619"/>
                      <a:pt x="1099" y="620"/>
                      <a:pt x="1100" y="620"/>
                    </a:cubicBezTo>
                    <a:cubicBezTo>
                      <a:pt x="1074" y="646"/>
                      <a:pt x="1074" y="646"/>
                      <a:pt x="1074" y="646"/>
                    </a:cubicBezTo>
                    <a:cubicBezTo>
                      <a:pt x="1074" y="646"/>
                      <a:pt x="1073" y="645"/>
                      <a:pt x="1073" y="644"/>
                    </a:cubicBezTo>
                    <a:cubicBezTo>
                      <a:pt x="1073" y="643"/>
                      <a:pt x="1072" y="643"/>
                      <a:pt x="1072" y="642"/>
                    </a:cubicBezTo>
                    <a:cubicBezTo>
                      <a:pt x="1096" y="618"/>
                      <a:pt x="1096" y="618"/>
                      <a:pt x="1096" y="618"/>
                    </a:cubicBezTo>
                    <a:moveTo>
                      <a:pt x="1103" y="621"/>
                    </a:moveTo>
                    <a:cubicBezTo>
                      <a:pt x="1104" y="622"/>
                      <a:pt x="1106" y="623"/>
                      <a:pt x="1108" y="623"/>
                    </a:cubicBezTo>
                    <a:cubicBezTo>
                      <a:pt x="1078" y="653"/>
                      <a:pt x="1078" y="653"/>
                      <a:pt x="1078" y="653"/>
                    </a:cubicBezTo>
                    <a:cubicBezTo>
                      <a:pt x="1077" y="651"/>
                      <a:pt x="1076" y="650"/>
                      <a:pt x="1076" y="649"/>
                    </a:cubicBezTo>
                    <a:cubicBezTo>
                      <a:pt x="1103" y="621"/>
                      <a:pt x="1103" y="621"/>
                      <a:pt x="1103" y="621"/>
                    </a:cubicBezTo>
                    <a:moveTo>
                      <a:pt x="1110" y="624"/>
                    </a:moveTo>
                    <a:cubicBezTo>
                      <a:pt x="1112" y="625"/>
                      <a:pt x="1113" y="626"/>
                      <a:pt x="1115" y="626"/>
                    </a:cubicBezTo>
                    <a:cubicBezTo>
                      <a:pt x="1083" y="658"/>
                      <a:pt x="1083" y="658"/>
                      <a:pt x="1083" y="658"/>
                    </a:cubicBezTo>
                    <a:cubicBezTo>
                      <a:pt x="1082" y="657"/>
                      <a:pt x="1081" y="656"/>
                      <a:pt x="1080" y="655"/>
                    </a:cubicBezTo>
                    <a:cubicBezTo>
                      <a:pt x="1110" y="624"/>
                      <a:pt x="1110" y="624"/>
                      <a:pt x="1110" y="624"/>
                    </a:cubicBezTo>
                    <a:moveTo>
                      <a:pt x="1050" y="546"/>
                    </a:moveTo>
                    <a:cubicBezTo>
                      <a:pt x="1031" y="541"/>
                      <a:pt x="1014" y="556"/>
                      <a:pt x="1013" y="572"/>
                    </a:cubicBezTo>
                    <a:cubicBezTo>
                      <a:pt x="1004" y="568"/>
                      <a:pt x="995" y="565"/>
                      <a:pt x="986" y="563"/>
                    </a:cubicBezTo>
                    <a:cubicBezTo>
                      <a:pt x="985" y="541"/>
                      <a:pt x="1019" y="511"/>
                      <a:pt x="1057" y="532"/>
                    </a:cubicBezTo>
                    <a:cubicBezTo>
                      <a:pt x="1054" y="536"/>
                      <a:pt x="1052" y="541"/>
                      <a:pt x="1050" y="546"/>
                    </a:cubicBezTo>
                    <a:moveTo>
                      <a:pt x="1119" y="782"/>
                    </a:moveTo>
                    <a:cubicBezTo>
                      <a:pt x="1117" y="781"/>
                      <a:pt x="1116" y="781"/>
                      <a:pt x="1114" y="780"/>
                    </a:cubicBezTo>
                    <a:cubicBezTo>
                      <a:pt x="1119" y="770"/>
                      <a:pt x="1119" y="770"/>
                      <a:pt x="1119" y="770"/>
                    </a:cubicBezTo>
                    <a:cubicBezTo>
                      <a:pt x="1121" y="770"/>
                      <a:pt x="1123" y="770"/>
                      <a:pt x="1125" y="770"/>
                    </a:cubicBezTo>
                    <a:cubicBezTo>
                      <a:pt x="1119" y="782"/>
                      <a:pt x="1119" y="782"/>
                      <a:pt x="1119" y="782"/>
                    </a:cubicBezTo>
                    <a:moveTo>
                      <a:pt x="1127" y="770"/>
                    </a:moveTo>
                    <a:cubicBezTo>
                      <a:pt x="1129" y="770"/>
                      <a:pt x="1131" y="770"/>
                      <a:pt x="1133" y="770"/>
                    </a:cubicBezTo>
                    <a:cubicBezTo>
                      <a:pt x="1125" y="784"/>
                      <a:pt x="1125" y="784"/>
                      <a:pt x="1125" y="784"/>
                    </a:cubicBezTo>
                    <a:cubicBezTo>
                      <a:pt x="1124" y="784"/>
                      <a:pt x="1122" y="783"/>
                      <a:pt x="1121" y="782"/>
                    </a:cubicBezTo>
                    <a:cubicBezTo>
                      <a:pt x="1127" y="770"/>
                      <a:pt x="1127" y="770"/>
                      <a:pt x="1127" y="770"/>
                    </a:cubicBezTo>
                    <a:moveTo>
                      <a:pt x="1112" y="779"/>
                    </a:moveTo>
                    <a:cubicBezTo>
                      <a:pt x="1111" y="779"/>
                      <a:pt x="1110" y="778"/>
                      <a:pt x="1108" y="778"/>
                    </a:cubicBezTo>
                    <a:cubicBezTo>
                      <a:pt x="1113" y="769"/>
                      <a:pt x="1113" y="769"/>
                      <a:pt x="1113" y="769"/>
                    </a:cubicBezTo>
                    <a:cubicBezTo>
                      <a:pt x="1114" y="769"/>
                      <a:pt x="1116" y="770"/>
                      <a:pt x="1117" y="770"/>
                    </a:cubicBezTo>
                    <a:cubicBezTo>
                      <a:pt x="1112" y="779"/>
                      <a:pt x="1112" y="779"/>
                      <a:pt x="1112" y="779"/>
                    </a:cubicBezTo>
                    <a:moveTo>
                      <a:pt x="1107" y="777"/>
                    </a:moveTo>
                    <a:cubicBezTo>
                      <a:pt x="1105" y="777"/>
                      <a:pt x="1104" y="776"/>
                      <a:pt x="1102" y="775"/>
                    </a:cubicBezTo>
                    <a:cubicBezTo>
                      <a:pt x="1106" y="768"/>
                      <a:pt x="1106" y="768"/>
                      <a:pt x="1106" y="768"/>
                    </a:cubicBezTo>
                    <a:cubicBezTo>
                      <a:pt x="1108" y="768"/>
                      <a:pt x="1109" y="769"/>
                      <a:pt x="1111" y="769"/>
                    </a:cubicBezTo>
                    <a:cubicBezTo>
                      <a:pt x="1107" y="777"/>
                      <a:pt x="1107" y="777"/>
                      <a:pt x="1107" y="777"/>
                    </a:cubicBezTo>
                    <a:moveTo>
                      <a:pt x="1100" y="775"/>
                    </a:moveTo>
                    <a:cubicBezTo>
                      <a:pt x="1099" y="774"/>
                      <a:pt x="1097" y="774"/>
                      <a:pt x="1096" y="773"/>
                    </a:cubicBezTo>
                    <a:cubicBezTo>
                      <a:pt x="1099" y="766"/>
                      <a:pt x="1099" y="766"/>
                      <a:pt x="1099" y="766"/>
                    </a:cubicBezTo>
                    <a:cubicBezTo>
                      <a:pt x="1101" y="766"/>
                      <a:pt x="1103" y="767"/>
                      <a:pt x="1104" y="767"/>
                    </a:cubicBezTo>
                    <a:cubicBezTo>
                      <a:pt x="1100" y="775"/>
                      <a:pt x="1100" y="775"/>
                      <a:pt x="1100" y="775"/>
                    </a:cubicBezTo>
                    <a:moveTo>
                      <a:pt x="1094" y="773"/>
                    </a:moveTo>
                    <a:cubicBezTo>
                      <a:pt x="1089" y="771"/>
                      <a:pt x="1089" y="771"/>
                      <a:pt x="1089" y="771"/>
                    </a:cubicBezTo>
                    <a:cubicBezTo>
                      <a:pt x="1093" y="764"/>
                      <a:pt x="1093" y="764"/>
                      <a:pt x="1093" y="764"/>
                    </a:cubicBezTo>
                    <a:cubicBezTo>
                      <a:pt x="1095" y="764"/>
                      <a:pt x="1096" y="765"/>
                      <a:pt x="1098" y="765"/>
                    </a:cubicBezTo>
                    <a:cubicBezTo>
                      <a:pt x="1094" y="773"/>
                      <a:pt x="1094" y="773"/>
                      <a:pt x="1094" y="773"/>
                    </a:cubicBezTo>
                    <a:moveTo>
                      <a:pt x="1087" y="770"/>
                    </a:moveTo>
                    <a:cubicBezTo>
                      <a:pt x="1083" y="769"/>
                      <a:pt x="1083" y="769"/>
                      <a:pt x="1083" y="769"/>
                    </a:cubicBezTo>
                    <a:cubicBezTo>
                      <a:pt x="1087" y="761"/>
                      <a:pt x="1087" y="761"/>
                      <a:pt x="1087" y="761"/>
                    </a:cubicBezTo>
                    <a:cubicBezTo>
                      <a:pt x="1088" y="762"/>
                      <a:pt x="1090" y="762"/>
                      <a:pt x="1091" y="763"/>
                    </a:cubicBezTo>
                    <a:cubicBezTo>
                      <a:pt x="1087" y="770"/>
                      <a:pt x="1087" y="770"/>
                      <a:pt x="1087" y="770"/>
                    </a:cubicBezTo>
                    <a:moveTo>
                      <a:pt x="1081" y="768"/>
                    </a:moveTo>
                    <a:cubicBezTo>
                      <a:pt x="1077" y="767"/>
                      <a:pt x="1077" y="767"/>
                      <a:pt x="1077" y="767"/>
                    </a:cubicBezTo>
                    <a:cubicBezTo>
                      <a:pt x="1081" y="758"/>
                      <a:pt x="1081" y="758"/>
                      <a:pt x="1081" y="758"/>
                    </a:cubicBezTo>
                    <a:cubicBezTo>
                      <a:pt x="1083" y="759"/>
                      <a:pt x="1084" y="759"/>
                      <a:pt x="1085" y="760"/>
                    </a:cubicBezTo>
                    <a:cubicBezTo>
                      <a:pt x="1081" y="768"/>
                      <a:pt x="1081" y="768"/>
                      <a:pt x="1081" y="768"/>
                    </a:cubicBezTo>
                    <a:moveTo>
                      <a:pt x="1075" y="766"/>
                    </a:moveTo>
                    <a:cubicBezTo>
                      <a:pt x="1071" y="764"/>
                      <a:pt x="1071" y="764"/>
                      <a:pt x="1071" y="764"/>
                    </a:cubicBezTo>
                    <a:cubicBezTo>
                      <a:pt x="1076" y="754"/>
                      <a:pt x="1076" y="754"/>
                      <a:pt x="1076" y="754"/>
                    </a:cubicBezTo>
                    <a:cubicBezTo>
                      <a:pt x="1077" y="755"/>
                      <a:pt x="1079" y="756"/>
                      <a:pt x="1080" y="757"/>
                    </a:cubicBezTo>
                    <a:cubicBezTo>
                      <a:pt x="1075" y="766"/>
                      <a:pt x="1075" y="766"/>
                      <a:pt x="1075" y="766"/>
                    </a:cubicBezTo>
                    <a:moveTo>
                      <a:pt x="1069" y="764"/>
                    </a:moveTo>
                    <a:cubicBezTo>
                      <a:pt x="1065" y="762"/>
                      <a:pt x="1065" y="762"/>
                      <a:pt x="1065" y="762"/>
                    </a:cubicBezTo>
                    <a:cubicBezTo>
                      <a:pt x="1071" y="751"/>
                      <a:pt x="1071" y="751"/>
                      <a:pt x="1071" y="751"/>
                    </a:cubicBezTo>
                    <a:cubicBezTo>
                      <a:pt x="1072" y="752"/>
                      <a:pt x="1073" y="752"/>
                      <a:pt x="1074" y="753"/>
                    </a:cubicBezTo>
                    <a:cubicBezTo>
                      <a:pt x="1069" y="764"/>
                      <a:pt x="1069" y="764"/>
                      <a:pt x="1069" y="764"/>
                    </a:cubicBezTo>
                    <a:moveTo>
                      <a:pt x="1063" y="762"/>
                    </a:moveTo>
                    <a:cubicBezTo>
                      <a:pt x="1062" y="761"/>
                      <a:pt x="1060" y="761"/>
                      <a:pt x="1059" y="760"/>
                    </a:cubicBezTo>
                    <a:cubicBezTo>
                      <a:pt x="1061" y="756"/>
                      <a:pt x="1064" y="751"/>
                      <a:pt x="1066" y="745"/>
                    </a:cubicBezTo>
                    <a:cubicBezTo>
                      <a:pt x="1067" y="747"/>
                      <a:pt x="1068" y="748"/>
                      <a:pt x="1070" y="750"/>
                    </a:cubicBezTo>
                    <a:cubicBezTo>
                      <a:pt x="1063" y="762"/>
                      <a:pt x="1063" y="762"/>
                      <a:pt x="1063" y="762"/>
                    </a:cubicBezTo>
                    <a:moveTo>
                      <a:pt x="1254" y="1057"/>
                    </a:moveTo>
                    <a:cubicBezTo>
                      <a:pt x="1254" y="1058"/>
                      <a:pt x="1253" y="1059"/>
                      <a:pt x="1253" y="1060"/>
                    </a:cubicBezTo>
                    <a:cubicBezTo>
                      <a:pt x="1233" y="1012"/>
                      <a:pt x="1188" y="970"/>
                      <a:pt x="1136" y="957"/>
                    </a:cubicBezTo>
                    <a:cubicBezTo>
                      <a:pt x="1139" y="953"/>
                      <a:pt x="1142" y="948"/>
                      <a:pt x="1144" y="943"/>
                    </a:cubicBezTo>
                    <a:cubicBezTo>
                      <a:pt x="1208" y="957"/>
                      <a:pt x="1242" y="1011"/>
                      <a:pt x="1254" y="1057"/>
                    </a:cubicBezTo>
                    <a:moveTo>
                      <a:pt x="1244" y="1015"/>
                    </a:moveTo>
                    <a:cubicBezTo>
                      <a:pt x="1288" y="1031"/>
                      <a:pt x="1288" y="1031"/>
                      <a:pt x="1288" y="1031"/>
                    </a:cubicBezTo>
                    <a:cubicBezTo>
                      <a:pt x="1281" y="1033"/>
                      <a:pt x="1275" y="1036"/>
                      <a:pt x="1270" y="1040"/>
                    </a:cubicBezTo>
                    <a:cubicBezTo>
                      <a:pt x="1252" y="1032"/>
                      <a:pt x="1252" y="1032"/>
                      <a:pt x="1252" y="1032"/>
                    </a:cubicBezTo>
                    <a:cubicBezTo>
                      <a:pt x="1250" y="1027"/>
                      <a:pt x="1247" y="1021"/>
                      <a:pt x="1244" y="1015"/>
                    </a:cubicBezTo>
                    <a:moveTo>
                      <a:pt x="1250" y="1065"/>
                    </a:moveTo>
                    <a:cubicBezTo>
                      <a:pt x="1249" y="1067"/>
                      <a:pt x="1249" y="1069"/>
                      <a:pt x="1248" y="1072"/>
                    </a:cubicBezTo>
                    <a:cubicBezTo>
                      <a:pt x="1222" y="1018"/>
                      <a:pt x="1169" y="985"/>
                      <a:pt x="1106" y="988"/>
                    </a:cubicBezTo>
                    <a:cubicBezTo>
                      <a:pt x="1106" y="979"/>
                      <a:pt x="1106" y="971"/>
                      <a:pt x="1104" y="962"/>
                    </a:cubicBezTo>
                    <a:cubicBezTo>
                      <a:pt x="1113" y="966"/>
                      <a:pt x="1120" y="968"/>
                      <a:pt x="1122" y="969"/>
                    </a:cubicBezTo>
                    <a:cubicBezTo>
                      <a:pt x="1125" y="969"/>
                      <a:pt x="1128" y="967"/>
                      <a:pt x="1132" y="962"/>
                    </a:cubicBezTo>
                    <a:cubicBezTo>
                      <a:pt x="1185" y="974"/>
                      <a:pt x="1229" y="1017"/>
                      <a:pt x="1250" y="1065"/>
                    </a:cubicBezTo>
                    <a:moveTo>
                      <a:pt x="1022" y="1081"/>
                    </a:moveTo>
                    <a:cubicBezTo>
                      <a:pt x="1025" y="1080"/>
                      <a:pt x="1028" y="1079"/>
                      <a:pt x="1031" y="1078"/>
                    </a:cubicBezTo>
                    <a:cubicBezTo>
                      <a:pt x="1048" y="1120"/>
                      <a:pt x="996" y="1164"/>
                      <a:pt x="956" y="1133"/>
                    </a:cubicBezTo>
                    <a:cubicBezTo>
                      <a:pt x="958" y="1130"/>
                      <a:pt x="960" y="1128"/>
                      <a:pt x="962" y="1125"/>
                    </a:cubicBezTo>
                    <a:cubicBezTo>
                      <a:pt x="992" y="1141"/>
                      <a:pt x="1025" y="1113"/>
                      <a:pt x="1022" y="1081"/>
                    </a:cubicBezTo>
                    <a:moveTo>
                      <a:pt x="965" y="1120"/>
                    </a:moveTo>
                    <a:cubicBezTo>
                      <a:pt x="967" y="1116"/>
                      <a:pt x="969" y="1112"/>
                      <a:pt x="971" y="1108"/>
                    </a:cubicBezTo>
                    <a:cubicBezTo>
                      <a:pt x="984" y="1109"/>
                      <a:pt x="997" y="1098"/>
                      <a:pt x="998" y="1084"/>
                    </a:cubicBezTo>
                    <a:cubicBezTo>
                      <a:pt x="1004" y="1084"/>
                      <a:pt x="1009" y="1084"/>
                      <a:pt x="1015" y="1082"/>
                    </a:cubicBezTo>
                    <a:cubicBezTo>
                      <a:pt x="1016" y="1108"/>
                      <a:pt x="990" y="1130"/>
                      <a:pt x="965" y="1120"/>
                    </a:cubicBezTo>
                    <a:moveTo>
                      <a:pt x="1040" y="1099"/>
                    </a:moveTo>
                    <a:cubicBezTo>
                      <a:pt x="1069" y="1125"/>
                      <a:pt x="1069" y="1125"/>
                      <a:pt x="1069" y="1125"/>
                    </a:cubicBezTo>
                    <a:cubicBezTo>
                      <a:pt x="1034" y="1121"/>
                      <a:pt x="1034" y="1121"/>
                      <a:pt x="1034" y="1121"/>
                    </a:cubicBezTo>
                    <a:cubicBezTo>
                      <a:pt x="1037" y="1114"/>
                      <a:pt x="1039" y="1107"/>
                      <a:pt x="1040" y="1099"/>
                    </a:cubicBezTo>
                    <a:moveTo>
                      <a:pt x="1037" y="1075"/>
                    </a:moveTo>
                    <a:cubicBezTo>
                      <a:pt x="1040" y="1073"/>
                      <a:pt x="1044" y="1071"/>
                      <a:pt x="1047" y="1069"/>
                    </a:cubicBezTo>
                    <a:cubicBezTo>
                      <a:pt x="1070" y="1083"/>
                      <a:pt x="1070" y="1083"/>
                      <a:pt x="1070" y="1083"/>
                    </a:cubicBezTo>
                    <a:cubicBezTo>
                      <a:pt x="1040" y="1093"/>
                      <a:pt x="1040" y="1093"/>
                      <a:pt x="1040" y="1093"/>
                    </a:cubicBezTo>
                    <a:cubicBezTo>
                      <a:pt x="1040" y="1087"/>
                      <a:pt x="1039" y="1081"/>
                      <a:pt x="1037" y="1075"/>
                    </a:cubicBezTo>
                    <a:moveTo>
                      <a:pt x="1034" y="1124"/>
                    </a:moveTo>
                    <a:cubicBezTo>
                      <a:pt x="1071" y="1129"/>
                      <a:pt x="1071" y="1129"/>
                      <a:pt x="1071" y="1129"/>
                    </a:cubicBezTo>
                    <a:cubicBezTo>
                      <a:pt x="1067" y="1144"/>
                      <a:pt x="1058" y="1158"/>
                      <a:pt x="1045" y="1169"/>
                    </a:cubicBezTo>
                    <a:cubicBezTo>
                      <a:pt x="1034" y="1124"/>
                      <a:pt x="1034" y="1124"/>
                      <a:pt x="1034" y="1124"/>
                    </a:cubicBezTo>
                    <a:moveTo>
                      <a:pt x="1041" y="1171"/>
                    </a:moveTo>
                    <a:cubicBezTo>
                      <a:pt x="1010" y="1147"/>
                      <a:pt x="1010" y="1147"/>
                      <a:pt x="1010" y="1147"/>
                    </a:cubicBezTo>
                    <a:cubicBezTo>
                      <a:pt x="1019" y="1141"/>
                      <a:pt x="1026" y="1134"/>
                      <a:pt x="1031" y="1126"/>
                    </a:cubicBezTo>
                    <a:cubicBezTo>
                      <a:pt x="1041" y="1171"/>
                      <a:pt x="1041" y="1171"/>
                      <a:pt x="1041" y="1171"/>
                    </a:cubicBezTo>
                    <a:moveTo>
                      <a:pt x="1003" y="1150"/>
                    </a:moveTo>
                    <a:cubicBezTo>
                      <a:pt x="995" y="1189"/>
                      <a:pt x="995" y="1189"/>
                      <a:pt x="995" y="1189"/>
                    </a:cubicBezTo>
                    <a:cubicBezTo>
                      <a:pt x="976" y="1152"/>
                      <a:pt x="976" y="1152"/>
                      <a:pt x="976" y="1152"/>
                    </a:cubicBezTo>
                    <a:cubicBezTo>
                      <a:pt x="985" y="1154"/>
                      <a:pt x="994" y="1154"/>
                      <a:pt x="1003" y="1150"/>
                    </a:cubicBezTo>
                    <a:moveTo>
                      <a:pt x="1007" y="1149"/>
                    </a:moveTo>
                    <a:cubicBezTo>
                      <a:pt x="1039" y="1174"/>
                      <a:pt x="1039" y="1174"/>
                      <a:pt x="1039" y="1174"/>
                    </a:cubicBezTo>
                    <a:cubicBezTo>
                      <a:pt x="1027" y="1182"/>
                      <a:pt x="1013" y="1188"/>
                      <a:pt x="998" y="1190"/>
                    </a:cubicBezTo>
                    <a:cubicBezTo>
                      <a:pt x="1007" y="1149"/>
                      <a:pt x="1007" y="1149"/>
                      <a:pt x="1007" y="1149"/>
                    </a:cubicBezTo>
                    <a:moveTo>
                      <a:pt x="1079" y="1124"/>
                    </a:moveTo>
                    <a:cubicBezTo>
                      <a:pt x="1094" y="1107"/>
                      <a:pt x="1108" y="1091"/>
                      <a:pt x="1121" y="1079"/>
                    </a:cubicBezTo>
                    <a:cubicBezTo>
                      <a:pt x="1139" y="1062"/>
                      <a:pt x="1148" y="1073"/>
                      <a:pt x="1159" y="1082"/>
                    </a:cubicBezTo>
                    <a:cubicBezTo>
                      <a:pt x="1174" y="1094"/>
                      <a:pt x="1181" y="1107"/>
                      <a:pt x="1168" y="1125"/>
                    </a:cubicBezTo>
                    <a:cubicBezTo>
                      <a:pt x="1140" y="1164"/>
                      <a:pt x="1087" y="1216"/>
                      <a:pt x="1055" y="1242"/>
                    </a:cubicBezTo>
                    <a:cubicBezTo>
                      <a:pt x="1041" y="1253"/>
                      <a:pt x="1033" y="1249"/>
                      <a:pt x="1016" y="1233"/>
                    </a:cubicBezTo>
                    <a:cubicBezTo>
                      <a:pt x="999" y="1218"/>
                      <a:pt x="995" y="1213"/>
                      <a:pt x="1006" y="1203"/>
                    </a:cubicBezTo>
                    <a:cubicBezTo>
                      <a:pt x="1011" y="1199"/>
                      <a:pt x="1015" y="1195"/>
                      <a:pt x="1019" y="1190"/>
                    </a:cubicBezTo>
                    <a:cubicBezTo>
                      <a:pt x="1049" y="1180"/>
                      <a:pt x="1072" y="1155"/>
                      <a:pt x="1079" y="1124"/>
                    </a:cubicBezTo>
                    <a:moveTo>
                      <a:pt x="1072" y="1123"/>
                    </a:moveTo>
                    <a:cubicBezTo>
                      <a:pt x="1042" y="1096"/>
                      <a:pt x="1042" y="1096"/>
                      <a:pt x="1042" y="1096"/>
                    </a:cubicBezTo>
                    <a:cubicBezTo>
                      <a:pt x="1073" y="1086"/>
                      <a:pt x="1073" y="1086"/>
                      <a:pt x="1073" y="1086"/>
                    </a:cubicBezTo>
                    <a:cubicBezTo>
                      <a:pt x="1075" y="1098"/>
                      <a:pt x="1075" y="1111"/>
                      <a:pt x="1072" y="1123"/>
                    </a:cubicBezTo>
                    <a:moveTo>
                      <a:pt x="1051" y="1067"/>
                    </a:moveTo>
                    <a:cubicBezTo>
                      <a:pt x="1055" y="1065"/>
                      <a:pt x="1059" y="1062"/>
                      <a:pt x="1063" y="1059"/>
                    </a:cubicBezTo>
                    <a:cubicBezTo>
                      <a:pt x="1066" y="1066"/>
                      <a:pt x="1069" y="1072"/>
                      <a:pt x="1071" y="1079"/>
                    </a:cubicBezTo>
                    <a:cubicBezTo>
                      <a:pt x="1051" y="1067"/>
                      <a:pt x="1051" y="1067"/>
                      <a:pt x="1051" y="1067"/>
                    </a:cubicBezTo>
                    <a:moveTo>
                      <a:pt x="1062" y="1054"/>
                    </a:moveTo>
                    <a:cubicBezTo>
                      <a:pt x="1028" y="1075"/>
                      <a:pt x="999" y="1083"/>
                      <a:pt x="971" y="1065"/>
                    </a:cubicBezTo>
                    <a:cubicBezTo>
                      <a:pt x="966" y="1054"/>
                      <a:pt x="955" y="1043"/>
                      <a:pt x="940" y="1035"/>
                    </a:cubicBezTo>
                    <a:cubicBezTo>
                      <a:pt x="921" y="1005"/>
                      <a:pt x="920" y="964"/>
                      <a:pt x="939" y="935"/>
                    </a:cubicBezTo>
                    <a:cubicBezTo>
                      <a:pt x="942" y="960"/>
                      <a:pt x="942" y="960"/>
                      <a:pt x="942" y="960"/>
                    </a:cubicBezTo>
                    <a:cubicBezTo>
                      <a:pt x="942" y="960"/>
                      <a:pt x="942" y="960"/>
                      <a:pt x="942" y="960"/>
                    </a:cubicBezTo>
                    <a:cubicBezTo>
                      <a:pt x="936" y="980"/>
                      <a:pt x="939" y="1003"/>
                      <a:pt x="953" y="1022"/>
                    </a:cubicBezTo>
                    <a:cubicBezTo>
                      <a:pt x="976" y="1053"/>
                      <a:pt x="1020" y="1061"/>
                      <a:pt x="1050" y="1039"/>
                    </a:cubicBezTo>
                    <a:cubicBezTo>
                      <a:pt x="1081" y="1016"/>
                      <a:pt x="1087" y="973"/>
                      <a:pt x="1064" y="942"/>
                    </a:cubicBezTo>
                    <a:cubicBezTo>
                      <a:pt x="1050" y="922"/>
                      <a:pt x="1027" y="912"/>
                      <a:pt x="1004" y="913"/>
                    </a:cubicBezTo>
                    <a:cubicBezTo>
                      <a:pt x="1015" y="897"/>
                      <a:pt x="1015" y="897"/>
                      <a:pt x="1015" y="897"/>
                    </a:cubicBezTo>
                    <a:cubicBezTo>
                      <a:pt x="1041" y="897"/>
                      <a:pt x="1067" y="909"/>
                      <a:pt x="1083" y="931"/>
                    </a:cubicBezTo>
                    <a:cubicBezTo>
                      <a:pt x="1113" y="969"/>
                      <a:pt x="1106" y="1026"/>
                      <a:pt x="1062" y="1054"/>
                    </a:cubicBezTo>
                    <a:moveTo>
                      <a:pt x="825" y="971"/>
                    </a:moveTo>
                    <a:cubicBezTo>
                      <a:pt x="837" y="969"/>
                      <a:pt x="837" y="969"/>
                      <a:pt x="837" y="969"/>
                    </a:cubicBezTo>
                    <a:cubicBezTo>
                      <a:pt x="843" y="952"/>
                      <a:pt x="843" y="952"/>
                      <a:pt x="843" y="952"/>
                    </a:cubicBezTo>
                    <a:cubicBezTo>
                      <a:pt x="847" y="952"/>
                      <a:pt x="852" y="952"/>
                      <a:pt x="856" y="952"/>
                    </a:cubicBezTo>
                    <a:cubicBezTo>
                      <a:pt x="863" y="967"/>
                      <a:pt x="863" y="967"/>
                      <a:pt x="863" y="967"/>
                    </a:cubicBezTo>
                    <a:cubicBezTo>
                      <a:pt x="874" y="966"/>
                      <a:pt x="874" y="966"/>
                      <a:pt x="874" y="966"/>
                    </a:cubicBezTo>
                    <a:cubicBezTo>
                      <a:pt x="873" y="974"/>
                      <a:pt x="874" y="983"/>
                      <a:pt x="876" y="990"/>
                    </a:cubicBezTo>
                    <a:cubicBezTo>
                      <a:pt x="869" y="994"/>
                      <a:pt x="862" y="998"/>
                      <a:pt x="857" y="1000"/>
                    </a:cubicBezTo>
                    <a:cubicBezTo>
                      <a:pt x="849" y="997"/>
                      <a:pt x="840" y="994"/>
                      <a:pt x="832" y="992"/>
                    </a:cubicBezTo>
                    <a:cubicBezTo>
                      <a:pt x="829" y="985"/>
                      <a:pt x="826" y="978"/>
                      <a:pt x="825" y="971"/>
                    </a:cubicBezTo>
                    <a:moveTo>
                      <a:pt x="825" y="990"/>
                    </a:moveTo>
                    <a:cubicBezTo>
                      <a:pt x="795" y="982"/>
                      <a:pt x="768" y="983"/>
                      <a:pt x="746" y="990"/>
                    </a:cubicBezTo>
                    <a:cubicBezTo>
                      <a:pt x="745" y="981"/>
                      <a:pt x="742" y="974"/>
                      <a:pt x="739" y="969"/>
                    </a:cubicBezTo>
                    <a:cubicBezTo>
                      <a:pt x="747" y="966"/>
                      <a:pt x="747" y="966"/>
                      <a:pt x="747" y="966"/>
                    </a:cubicBezTo>
                    <a:cubicBezTo>
                      <a:pt x="748" y="956"/>
                      <a:pt x="748" y="956"/>
                      <a:pt x="748" y="956"/>
                    </a:cubicBezTo>
                    <a:cubicBezTo>
                      <a:pt x="754" y="953"/>
                      <a:pt x="762" y="951"/>
                      <a:pt x="770" y="949"/>
                    </a:cubicBezTo>
                    <a:cubicBezTo>
                      <a:pt x="777" y="956"/>
                      <a:pt x="777" y="956"/>
                      <a:pt x="777" y="956"/>
                    </a:cubicBezTo>
                    <a:cubicBezTo>
                      <a:pt x="802" y="947"/>
                      <a:pt x="802" y="947"/>
                      <a:pt x="802" y="947"/>
                    </a:cubicBezTo>
                    <a:cubicBezTo>
                      <a:pt x="807" y="973"/>
                      <a:pt x="807" y="973"/>
                      <a:pt x="807" y="973"/>
                    </a:cubicBezTo>
                    <a:cubicBezTo>
                      <a:pt x="820" y="971"/>
                      <a:pt x="820" y="971"/>
                      <a:pt x="820" y="971"/>
                    </a:cubicBezTo>
                    <a:cubicBezTo>
                      <a:pt x="821" y="977"/>
                      <a:pt x="823" y="984"/>
                      <a:pt x="825" y="990"/>
                    </a:cubicBezTo>
                    <a:moveTo>
                      <a:pt x="866" y="962"/>
                    </a:moveTo>
                    <a:cubicBezTo>
                      <a:pt x="848" y="927"/>
                      <a:pt x="848" y="927"/>
                      <a:pt x="848" y="927"/>
                    </a:cubicBezTo>
                    <a:cubicBezTo>
                      <a:pt x="834" y="965"/>
                      <a:pt x="834" y="965"/>
                      <a:pt x="834" y="965"/>
                    </a:cubicBezTo>
                    <a:cubicBezTo>
                      <a:pt x="810" y="967"/>
                      <a:pt x="810" y="967"/>
                      <a:pt x="810" y="967"/>
                    </a:cubicBezTo>
                    <a:cubicBezTo>
                      <a:pt x="793" y="877"/>
                      <a:pt x="793" y="877"/>
                      <a:pt x="793" y="877"/>
                    </a:cubicBezTo>
                    <a:cubicBezTo>
                      <a:pt x="812" y="873"/>
                      <a:pt x="812" y="873"/>
                      <a:pt x="812" y="873"/>
                    </a:cubicBezTo>
                    <a:cubicBezTo>
                      <a:pt x="825" y="934"/>
                      <a:pt x="825" y="934"/>
                      <a:pt x="825" y="934"/>
                    </a:cubicBezTo>
                    <a:cubicBezTo>
                      <a:pt x="847" y="892"/>
                      <a:pt x="847" y="892"/>
                      <a:pt x="847" y="892"/>
                    </a:cubicBezTo>
                    <a:cubicBezTo>
                      <a:pt x="871" y="931"/>
                      <a:pt x="871" y="931"/>
                      <a:pt x="871" y="931"/>
                    </a:cubicBezTo>
                    <a:cubicBezTo>
                      <a:pt x="883" y="870"/>
                      <a:pt x="883" y="870"/>
                      <a:pt x="883" y="870"/>
                    </a:cubicBezTo>
                    <a:cubicBezTo>
                      <a:pt x="902" y="874"/>
                      <a:pt x="902" y="874"/>
                      <a:pt x="902" y="874"/>
                    </a:cubicBezTo>
                    <a:cubicBezTo>
                      <a:pt x="886" y="961"/>
                      <a:pt x="886" y="961"/>
                      <a:pt x="886" y="961"/>
                    </a:cubicBezTo>
                    <a:cubicBezTo>
                      <a:pt x="866" y="962"/>
                      <a:pt x="866" y="962"/>
                      <a:pt x="866" y="962"/>
                    </a:cubicBezTo>
                    <a:moveTo>
                      <a:pt x="792" y="873"/>
                    </a:moveTo>
                    <a:cubicBezTo>
                      <a:pt x="789" y="854"/>
                      <a:pt x="789" y="854"/>
                      <a:pt x="789" y="854"/>
                    </a:cubicBezTo>
                    <a:cubicBezTo>
                      <a:pt x="779" y="857"/>
                      <a:pt x="779" y="857"/>
                      <a:pt x="779" y="857"/>
                    </a:cubicBezTo>
                    <a:cubicBezTo>
                      <a:pt x="779" y="850"/>
                      <a:pt x="780" y="844"/>
                      <a:pt x="782" y="838"/>
                    </a:cubicBezTo>
                    <a:cubicBezTo>
                      <a:pt x="788" y="841"/>
                      <a:pt x="796" y="845"/>
                      <a:pt x="804" y="849"/>
                    </a:cubicBezTo>
                    <a:cubicBezTo>
                      <a:pt x="802" y="855"/>
                      <a:pt x="801" y="863"/>
                      <a:pt x="801" y="871"/>
                    </a:cubicBezTo>
                    <a:cubicBezTo>
                      <a:pt x="792" y="873"/>
                      <a:pt x="792" y="873"/>
                      <a:pt x="792" y="873"/>
                    </a:cubicBezTo>
                    <a:moveTo>
                      <a:pt x="834" y="906"/>
                    </a:moveTo>
                    <a:cubicBezTo>
                      <a:pt x="827" y="922"/>
                      <a:pt x="827" y="922"/>
                      <a:pt x="827" y="922"/>
                    </a:cubicBezTo>
                    <a:cubicBezTo>
                      <a:pt x="816" y="867"/>
                      <a:pt x="816" y="867"/>
                      <a:pt x="816" y="867"/>
                    </a:cubicBezTo>
                    <a:cubicBezTo>
                      <a:pt x="806" y="870"/>
                      <a:pt x="806" y="870"/>
                      <a:pt x="806" y="870"/>
                    </a:cubicBezTo>
                    <a:cubicBezTo>
                      <a:pt x="806" y="863"/>
                      <a:pt x="807" y="857"/>
                      <a:pt x="809" y="850"/>
                    </a:cubicBezTo>
                    <a:cubicBezTo>
                      <a:pt x="816" y="853"/>
                      <a:pt x="824" y="856"/>
                      <a:pt x="832" y="858"/>
                    </a:cubicBezTo>
                    <a:cubicBezTo>
                      <a:pt x="829" y="873"/>
                      <a:pt x="829" y="890"/>
                      <a:pt x="834" y="906"/>
                    </a:cubicBezTo>
                    <a:moveTo>
                      <a:pt x="836" y="859"/>
                    </a:moveTo>
                    <a:cubicBezTo>
                      <a:pt x="842" y="860"/>
                      <a:pt x="848" y="861"/>
                      <a:pt x="854" y="861"/>
                    </a:cubicBezTo>
                    <a:cubicBezTo>
                      <a:pt x="855" y="874"/>
                      <a:pt x="860" y="889"/>
                      <a:pt x="870" y="905"/>
                    </a:cubicBezTo>
                    <a:cubicBezTo>
                      <a:pt x="868" y="919"/>
                      <a:pt x="868" y="919"/>
                      <a:pt x="868" y="919"/>
                    </a:cubicBezTo>
                    <a:cubicBezTo>
                      <a:pt x="846" y="883"/>
                      <a:pt x="846" y="883"/>
                      <a:pt x="846" y="883"/>
                    </a:cubicBezTo>
                    <a:cubicBezTo>
                      <a:pt x="837" y="901"/>
                      <a:pt x="837" y="901"/>
                      <a:pt x="837" y="901"/>
                    </a:cubicBezTo>
                    <a:cubicBezTo>
                      <a:pt x="833" y="887"/>
                      <a:pt x="833" y="872"/>
                      <a:pt x="836" y="859"/>
                    </a:cubicBezTo>
                    <a:moveTo>
                      <a:pt x="944" y="888"/>
                    </a:moveTo>
                    <a:cubicBezTo>
                      <a:pt x="940" y="891"/>
                      <a:pt x="940" y="891"/>
                      <a:pt x="940" y="891"/>
                    </a:cubicBezTo>
                    <a:cubicBezTo>
                      <a:pt x="933" y="884"/>
                      <a:pt x="933" y="884"/>
                      <a:pt x="933" y="884"/>
                    </a:cubicBezTo>
                    <a:cubicBezTo>
                      <a:pt x="934" y="879"/>
                      <a:pt x="934" y="879"/>
                      <a:pt x="934" y="879"/>
                    </a:cubicBezTo>
                    <a:cubicBezTo>
                      <a:pt x="944" y="888"/>
                      <a:pt x="944" y="888"/>
                      <a:pt x="944" y="888"/>
                    </a:cubicBezTo>
                    <a:moveTo>
                      <a:pt x="934" y="877"/>
                    </a:moveTo>
                    <a:cubicBezTo>
                      <a:pt x="934" y="875"/>
                      <a:pt x="934" y="875"/>
                      <a:pt x="934" y="875"/>
                    </a:cubicBezTo>
                    <a:cubicBezTo>
                      <a:pt x="938" y="877"/>
                      <a:pt x="944" y="879"/>
                      <a:pt x="951" y="882"/>
                    </a:cubicBezTo>
                    <a:cubicBezTo>
                      <a:pt x="946" y="887"/>
                      <a:pt x="946" y="887"/>
                      <a:pt x="946" y="887"/>
                    </a:cubicBezTo>
                    <a:cubicBezTo>
                      <a:pt x="934" y="877"/>
                      <a:pt x="934" y="877"/>
                      <a:pt x="934" y="877"/>
                    </a:cubicBezTo>
                    <a:moveTo>
                      <a:pt x="939" y="893"/>
                    </a:moveTo>
                    <a:cubicBezTo>
                      <a:pt x="929" y="901"/>
                      <a:pt x="929" y="901"/>
                      <a:pt x="929" y="901"/>
                    </a:cubicBezTo>
                    <a:cubicBezTo>
                      <a:pt x="932" y="887"/>
                      <a:pt x="932" y="887"/>
                      <a:pt x="932" y="887"/>
                    </a:cubicBezTo>
                    <a:cubicBezTo>
                      <a:pt x="939" y="893"/>
                      <a:pt x="939" y="893"/>
                      <a:pt x="939" y="893"/>
                    </a:cubicBezTo>
                    <a:moveTo>
                      <a:pt x="921" y="915"/>
                    </a:moveTo>
                    <a:cubicBezTo>
                      <a:pt x="956" y="884"/>
                      <a:pt x="956" y="884"/>
                      <a:pt x="956" y="884"/>
                    </a:cubicBezTo>
                    <a:cubicBezTo>
                      <a:pt x="963" y="929"/>
                      <a:pt x="963" y="929"/>
                      <a:pt x="963" y="929"/>
                    </a:cubicBezTo>
                    <a:cubicBezTo>
                      <a:pt x="998" y="874"/>
                      <a:pt x="998" y="874"/>
                      <a:pt x="998" y="874"/>
                    </a:cubicBezTo>
                    <a:cubicBezTo>
                      <a:pt x="1020" y="883"/>
                      <a:pt x="1020" y="883"/>
                      <a:pt x="1020" y="883"/>
                    </a:cubicBezTo>
                    <a:cubicBezTo>
                      <a:pt x="964" y="962"/>
                      <a:pt x="964" y="962"/>
                      <a:pt x="964" y="962"/>
                    </a:cubicBezTo>
                    <a:cubicBezTo>
                      <a:pt x="946" y="956"/>
                      <a:pt x="946" y="956"/>
                      <a:pt x="946" y="956"/>
                    </a:cubicBezTo>
                    <a:cubicBezTo>
                      <a:pt x="943" y="919"/>
                      <a:pt x="943" y="919"/>
                      <a:pt x="943" y="919"/>
                    </a:cubicBezTo>
                    <a:cubicBezTo>
                      <a:pt x="915" y="948"/>
                      <a:pt x="915" y="948"/>
                      <a:pt x="915" y="948"/>
                    </a:cubicBezTo>
                    <a:cubicBezTo>
                      <a:pt x="894" y="941"/>
                      <a:pt x="894" y="941"/>
                      <a:pt x="894" y="941"/>
                    </a:cubicBezTo>
                    <a:cubicBezTo>
                      <a:pt x="912" y="846"/>
                      <a:pt x="912" y="846"/>
                      <a:pt x="912" y="846"/>
                    </a:cubicBezTo>
                    <a:cubicBezTo>
                      <a:pt x="933" y="851"/>
                      <a:pt x="933" y="851"/>
                      <a:pt x="933" y="851"/>
                    </a:cubicBezTo>
                    <a:cubicBezTo>
                      <a:pt x="921" y="915"/>
                      <a:pt x="921" y="915"/>
                      <a:pt x="921" y="915"/>
                    </a:cubicBezTo>
                    <a:moveTo>
                      <a:pt x="964" y="900"/>
                    </a:moveTo>
                    <a:cubicBezTo>
                      <a:pt x="964" y="894"/>
                      <a:pt x="964" y="894"/>
                      <a:pt x="964" y="894"/>
                    </a:cubicBezTo>
                    <a:cubicBezTo>
                      <a:pt x="973" y="903"/>
                      <a:pt x="973" y="903"/>
                      <a:pt x="973" y="903"/>
                    </a:cubicBezTo>
                    <a:cubicBezTo>
                      <a:pt x="971" y="906"/>
                      <a:pt x="971" y="906"/>
                      <a:pt x="971" y="906"/>
                    </a:cubicBezTo>
                    <a:cubicBezTo>
                      <a:pt x="964" y="900"/>
                      <a:pt x="964" y="900"/>
                      <a:pt x="964" y="900"/>
                    </a:cubicBezTo>
                    <a:moveTo>
                      <a:pt x="970" y="908"/>
                    </a:moveTo>
                    <a:cubicBezTo>
                      <a:pt x="966" y="915"/>
                      <a:pt x="966" y="915"/>
                      <a:pt x="966" y="915"/>
                    </a:cubicBezTo>
                    <a:cubicBezTo>
                      <a:pt x="965" y="903"/>
                      <a:pt x="965" y="903"/>
                      <a:pt x="965" y="903"/>
                    </a:cubicBezTo>
                    <a:cubicBezTo>
                      <a:pt x="970" y="908"/>
                      <a:pt x="970" y="908"/>
                      <a:pt x="970" y="908"/>
                    </a:cubicBezTo>
                    <a:moveTo>
                      <a:pt x="963" y="891"/>
                    </a:moveTo>
                    <a:cubicBezTo>
                      <a:pt x="963" y="888"/>
                      <a:pt x="963" y="888"/>
                      <a:pt x="963" y="888"/>
                    </a:cubicBezTo>
                    <a:cubicBezTo>
                      <a:pt x="968" y="891"/>
                      <a:pt x="974" y="893"/>
                      <a:pt x="978" y="895"/>
                    </a:cubicBezTo>
                    <a:cubicBezTo>
                      <a:pt x="975" y="901"/>
                      <a:pt x="975" y="901"/>
                      <a:pt x="975" y="901"/>
                    </a:cubicBezTo>
                    <a:cubicBezTo>
                      <a:pt x="963" y="891"/>
                      <a:pt x="963" y="891"/>
                      <a:pt x="963" y="891"/>
                    </a:cubicBezTo>
                    <a:moveTo>
                      <a:pt x="953" y="979"/>
                    </a:moveTo>
                    <a:cubicBezTo>
                      <a:pt x="953" y="982"/>
                      <a:pt x="954" y="985"/>
                      <a:pt x="955" y="987"/>
                    </a:cubicBezTo>
                    <a:cubicBezTo>
                      <a:pt x="947" y="992"/>
                      <a:pt x="947" y="992"/>
                      <a:pt x="947" y="992"/>
                    </a:cubicBezTo>
                    <a:cubicBezTo>
                      <a:pt x="946" y="988"/>
                      <a:pt x="945" y="984"/>
                      <a:pt x="945" y="980"/>
                    </a:cubicBezTo>
                    <a:cubicBezTo>
                      <a:pt x="953" y="979"/>
                      <a:pt x="953" y="979"/>
                      <a:pt x="953" y="979"/>
                    </a:cubicBezTo>
                    <a:moveTo>
                      <a:pt x="945" y="977"/>
                    </a:moveTo>
                    <a:cubicBezTo>
                      <a:pt x="946" y="972"/>
                      <a:pt x="947" y="967"/>
                      <a:pt x="948" y="962"/>
                    </a:cubicBezTo>
                    <a:cubicBezTo>
                      <a:pt x="953" y="964"/>
                      <a:pt x="953" y="964"/>
                      <a:pt x="953" y="964"/>
                    </a:cubicBezTo>
                    <a:cubicBezTo>
                      <a:pt x="952" y="968"/>
                      <a:pt x="952" y="972"/>
                      <a:pt x="952" y="976"/>
                    </a:cubicBezTo>
                    <a:cubicBezTo>
                      <a:pt x="945" y="977"/>
                      <a:pt x="945" y="977"/>
                      <a:pt x="945" y="977"/>
                    </a:cubicBezTo>
                    <a:moveTo>
                      <a:pt x="956" y="990"/>
                    </a:moveTo>
                    <a:cubicBezTo>
                      <a:pt x="957" y="993"/>
                      <a:pt x="958" y="996"/>
                      <a:pt x="960" y="998"/>
                    </a:cubicBezTo>
                    <a:cubicBezTo>
                      <a:pt x="951" y="1006"/>
                      <a:pt x="951" y="1006"/>
                      <a:pt x="951" y="1006"/>
                    </a:cubicBezTo>
                    <a:cubicBezTo>
                      <a:pt x="950" y="1003"/>
                      <a:pt x="948" y="999"/>
                      <a:pt x="947" y="995"/>
                    </a:cubicBezTo>
                    <a:cubicBezTo>
                      <a:pt x="956" y="990"/>
                      <a:pt x="956" y="990"/>
                      <a:pt x="956" y="990"/>
                    </a:cubicBezTo>
                    <a:moveTo>
                      <a:pt x="962" y="1001"/>
                    </a:moveTo>
                    <a:cubicBezTo>
                      <a:pt x="964" y="1003"/>
                      <a:pt x="966" y="1006"/>
                      <a:pt x="968" y="1007"/>
                    </a:cubicBezTo>
                    <a:cubicBezTo>
                      <a:pt x="960" y="1020"/>
                      <a:pt x="960" y="1020"/>
                      <a:pt x="960" y="1020"/>
                    </a:cubicBezTo>
                    <a:cubicBezTo>
                      <a:pt x="959" y="1019"/>
                      <a:pt x="959" y="1018"/>
                      <a:pt x="958" y="1017"/>
                    </a:cubicBezTo>
                    <a:cubicBezTo>
                      <a:pt x="956" y="1015"/>
                      <a:pt x="954" y="1012"/>
                      <a:pt x="953" y="1009"/>
                    </a:cubicBezTo>
                    <a:cubicBezTo>
                      <a:pt x="962" y="1001"/>
                      <a:pt x="962" y="1001"/>
                      <a:pt x="962" y="1001"/>
                    </a:cubicBezTo>
                    <a:moveTo>
                      <a:pt x="970" y="1009"/>
                    </a:moveTo>
                    <a:cubicBezTo>
                      <a:pt x="973" y="1011"/>
                      <a:pt x="975" y="1013"/>
                      <a:pt x="978" y="1014"/>
                    </a:cubicBezTo>
                    <a:cubicBezTo>
                      <a:pt x="971" y="1031"/>
                      <a:pt x="971" y="1031"/>
                      <a:pt x="971" y="1031"/>
                    </a:cubicBezTo>
                    <a:cubicBezTo>
                      <a:pt x="968" y="1028"/>
                      <a:pt x="965" y="1026"/>
                      <a:pt x="962" y="1022"/>
                    </a:cubicBezTo>
                    <a:cubicBezTo>
                      <a:pt x="970" y="1009"/>
                      <a:pt x="970" y="1009"/>
                      <a:pt x="970" y="1009"/>
                    </a:cubicBezTo>
                    <a:moveTo>
                      <a:pt x="981" y="1016"/>
                    </a:moveTo>
                    <a:cubicBezTo>
                      <a:pt x="984" y="1017"/>
                      <a:pt x="986" y="1018"/>
                      <a:pt x="989" y="1018"/>
                    </a:cubicBezTo>
                    <a:cubicBezTo>
                      <a:pt x="985" y="1039"/>
                      <a:pt x="985" y="1039"/>
                      <a:pt x="985" y="1039"/>
                    </a:cubicBezTo>
                    <a:cubicBezTo>
                      <a:pt x="981" y="1037"/>
                      <a:pt x="977" y="1035"/>
                      <a:pt x="974" y="1033"/>
                    </a:cubicBezTo>
                    <a:cubicBezTo>
                      <a:pt x="981" y="1016"/>
                      <a:pt x="981" y="1016"/>
                      <a:pt x="981" y="1016"/>
                    </a:cubicBezTo>
                    <a:moveTo>
                      <a:pt x="992" y="1019"/>
                    </a:moveTo>
                    <a:cubicBezTo>
                      <a:pt x="994" y="1019"/>
                      <a:pt x="996" y="1019"/>
                      <a:pt x="999" y="1019"/>
                    </a:cubicBezTo>
                    <a:cubicBezTo>
                      <a:pt x="1000" y="1043"/>
                      <a:pt x="1000" y="1043"/>
                      <a:pt x="1000" y="1043"/>
                    </a:cubicBezTo>
                    <a:cubicBezTo>
                      <a:pt x="995" y="1042"/>
                      <a:pt x="991" y="1041"/>
                      <a:pt x="987" y="1040"/>
                    </a:cubicBezTo>
                    <a:cubicBezTo>
                      <a:pt x="992" y="1019"/>
                      <a:pt x="992" y="1019"/>
                      <a:pt x="992" y="1019"/>
                    </a:cubicBezTo>
                    <a:moveTo>
                      <a:pt x="966" y="997"/>
                    </a:moveTo>
                    <a:cubicBezTo>
                      <a:pt x="959" y="987"/>
                      <a:pt x="957" y="976"/>
                      <a:pt x="959" y="966"/>
                    </a:cubicBezTo>
                    <a:cubicBezTo>
                      <a:pt x="965" y="968"/>
                      <a:pt x="965" y="968"/>
                      <a:pt x="965" y="968"/>
                    </a:cubicBezTo>
                    <a:cubicBezTo>
                      <a:pt x="987" y="937"/>
                      <a:pt x="987" y="937"/>
                      <a:pt x="987" y="937"/>
                    </a:cubicBezTo>
                    <a:cubicBezTo>
                      <a:pt x="1002" y="933"/>
                      <a:pt x="1019" y="939"/>
                      <a:pt x="1028" y="952"/>
                    </a:cubicBezTo>
                    <a:cubicBezTo>
                      <a:pt x="1041" y="969"/>
                      <a:pt x="1038" y="993"/>
                      <a:pt x="1020" y="1006"/>
                    </a:cubicBezTo>
                    <a:cubicBezTo>
                      <a:pt x="1003" y="1018"/>
                      <a:pt x="979" y="1014"/>
                      <a:pt x="966" y="997"/>
                    </a:cubicBezTo>
                    <a:moveTo>
                      <a:pt x="1010" y="1017"/>
                    </a:moveTo>
                    <a:cubicBezTo>
                      <a:pt x="1017" y="1043"/>
                      <a:pt x="1017" y="1043"/>
                      <a:pt x="1017" y="1043"/>
                    </a:cubicBezTo>
                    <a:cubicBezTo>
                      <a:pt x="1012" y="1044"/>
                      <a:pt x="1007" y="1044"/>
                      <a:pt x="1003" y="1043"/>
                    </a:cubicBezTo>
                    <a:cubicBezTo>
                      <a:pt x="1002" y="1019"/>
                      <a:pt x="1002" y="1019"/>
                      <a:pt x="1002" y="1019"/>
                    </a:cubicBezTo>
                    <a:cubicBezTo>
                      <a:pt x="1005" y="1019"/>
                      <a:pt x="1008" y="1018"/>
                      <a:pt x="1010" y="1017"/>
                    </a:cubicBezTo>
                    <a:moveTo>
                      <a:pt x="1013" y="1016"/>
                    </a:moveTo>
                    <a:cubicBezTo>
                      <a:pt x="1016" y="1016"/>
                      <a:pt x="1018" y="1015"/>
                      <a:pt x="1020" y="1013"/>
                    </a:cubicBezTo>
                    <a:cubicBezTo>
                      <a:pt x="1035" y="1039"/>
                      <a:pt x="1035" y="1039"/>
                      <a:pt x="1035" y="1039"/>
                    </a:cubicBezTo>
                    <a:cubicBezTo>
                      <a:pt x="1030" y="1041"/>
                      <a:pt x="1025" y="1042"/>
                      <a:pt x="1020" y="1043"/>
                    </a:cubicBezTo>
                    <a:cubicBezTo>
                      <a:pt x="1013" y="1016"/>
                      <a:pt x="1013" y="1016"/>
                      <a:pt x="1013" y="1016"/>
                    </a:cubicBezTo>
                    <a:moveTo>
                      <a:pt x="1023" y="1012"/>
                    </a:moveTo>
                    <a:cubicBezTo>
                      <a:pt x="1023" y="1011"/>
                      <a:pt x="1024" y="1011"/>
                      <a:pt x="1024" y="1011"/>
                    </a:cubicBezTo>
                    <a:cubicBezTo>
                      <a:pt x="1026" y="1009"/>
                      <a:pt x="1028" y="1008"/>
                      <a:pt x="1029" y="1006"/>
                    </a:cubicBezTo>
                    <a:cubicBezTo>
                      <a:pt x="1052" y="1027"/>
                      <a:pt x="1052" y="1027"/>
                      <a:pt x="1052" y="1027"/>
                    </a:cubicBezTo>
                    <a:cubicBezTo>
                      <a:pt x="1050" y="1029"/>
                      <a:pt x="1048" y="1031"/>
                      <a:pt x="1046" y="1032"/>
                    </a:cubicBezTo>
                    <a:cubicBezTo>
                      <a:pt x="1043" y="1034"/>
                      <a:pt x="1040" y="1036"/>
                      <a:pt x="1037" y="1037"/>
                    </a:cubicBezTo>
                    <a:cubicBezTo>
                      <a:pt x="1023" y="1012"/>
                      <a:pt x="1023" y="1012"/>
                      <a:pt x="1023" y="1012"/>
                    </a:cubicBezTo>
                    <a:moveTo>
                      <a:pt x="1032" y="1004"/>
                    </a:moveTo>
                    <a:cubicBezTo>
                      <a:pt x="1033" y="1002"/>
                      <a:pt x="1035" y="1000"/>
                      <a:pt x="1036" y="997"/>
                    </a:cubicBezTo>
                    <a:cubicBezTo>
                      <a:pt x="1064" y="1011"/>
                      <a:pt x="1064" y="1011"/>
                      <a:pt x="1064" y="1011"/>
                    </a:cubicBezTo>
                    <a:cubicBezTo>
                      <a:pt x="1061" y="1016"/>
                      <a:pt x="1058" y="1021"/>
                      <a:pt x="1054" y="1025"/>
                    </a:cubicBezTo>
                    <a:cubicBezTo>
                      <a:pt x="1032" y="1004"/>
                      <a:pt x="1032" y="1004"/>
                      <a:pt x="1032" y="1004"/>
                    </a:cubicBezTo>
                    <a:moveTo>
                      <a:pt x="1038" y="995"/>
                    </a:moveTo>
                    <a:cubicBezTo>
                      <a:pt x="1039" y="992"/>
                      <a:pt x="1040" y="989"/>
                      <a:pt x="1041" y="986"/>
                    </a:cubicBezTo>
                    <a:cubicBezTo>
                      <a:pt x="1070" y="990"/>
                      <a:pt x="1070" y="990"/>
                      <a:pt x="1070" y="990"/>
                    </a:cubicBezTo>
                    <a:cubicBezTo>
                      <a:pt x="1070" y="996"/>
                      <a:pt x="1068" y="1002"/>
                      <a:pt x="1065" y="1008"/>
                    </a:cubicBezTo>
                    <a:cubicBezTo>
                      <a:pt x="1038" y="995"/>
                      <a:pt x="1038" y="995"/>
                      <a:pt x="1038" y="995"/>
                    </a:cubicBezTo>
                    <a:moveTo>
                      <a:pt x="1041" y="983"/>
                    </a:moveTo>
                    <a:cubicBezTo>
                      <a:pt x="1042" y="979"/>
                      <a:pt x="1042" y="975"/>
                      <a:pt x="1042" y="970"/>
                    </a:cubicBezTo>
                    <a:cubicBezTo>
                      <a:pt x="1069" y="966"/>
                      <a:pt x="1069" y="966"/>
                      <a:pt x="1069" y="966"/>
                    </a:cubicBezTo>
                    <a:cubicBezTo>
                      <a:pt x="1070" y="973"/>
                      <a:pt x="1071" y="980"/>
                      <a:pt x="1071" y="986"/>
                    </a:cubicBezTo>
                    <a:cubicBezTo>
                      <a:pt x="1041" y="983"/>
                      <a:pt x="1041" y="983"/>
                      <a:pt x="1041" y="983"/>
                    </a:cubicBezTo>
                    <a:moveTo>
                      <a:pt x="1041" y="967"/>
                    </a:moveTo>
                    <a:cubicBezTo>
                      <a:pt x="1041" y="964"/>
                      <a:pt x="1040" y="960"/>
                      <a:pt x="1038" y="957"/>
                    </a:cubicBezTo>
                    <a:cubicBezTo>
                      <a:pt x="1060" y="947"/>
                      <a:pt x="1060" y="947"/>
                      <a:pt x="1060" y="947"/>
                    </a:cubicBezTo>
                    <a:cubicBezTo>
                      <a:pt x="1063" y="952"/>
                      <a:pt x="1066" y="958"/>
                      <a:pt x="1068" y="963"/>
                    </a:cubicBezTo>
                    <a:cubicBezTo>
                      <a:pt x="1041" y="967"/>
                      <a:pt x="1041" y="967"/>
                      <a:pt x="1041" y="967"/>
                    </a:cubicBezTo>
                    <a:moveTo>
                      <a:pt x="1037" y="954"/>
                    </a:moveTo>
                    <a:cubicBezTo>
                      <a:pt x="1036" y="952"/>
                      <a:pt x="1035" y="950"/>
                      <a:pt x="1033" y="948"/>
                    </a:cubicBezTo>
                    <a:cubicBezTo>
                      <a:pt x="1033" y="948"/>
                      <a:pt x="1033" y="948"/>
                      <a:pt x="1033" y="948"/>
                    </a:cubicBezTo>
                    <a:cubicBezTo>
                      <a:pt x="1047" y="933"/>
                      <a:pt x="1047" y="933"/>
                      <a:pt x="1047" y="933"/>
                    </a:cubicBezTo>
                    <a:cubicBezTo>
                      <a:pt x="1051" y="936"/>
                      <a:pt x="1055" y="940"/>
                      <a:pt x="1058" y="945"/>
                    </a:cubicBezTo>
                    <a:cubicBezTo>
                      <a:pt x="1037" y="954"/>
                      <a:pt x="1037" y="954"/>
                      <a:pt x="1037" y="954"/>
                    </a:cubicBezTo>
                    <a:moveTo>
                      <a:pt x="1031" y="945"/>
                    </a:moveTo>
                    <a:cubicBezTo>
                      <a:pt x="1029" y="943"/>
                      <a:pt x="1027" y="941"/>
                      <a:pt x="1025" y="940"/>
                    </a:cubicBezTo>
                    <a:cubicBezTo>
                      <a:pt x="1034" y="925"/>
                      <a:pt x="1034" y="925"/>
                      <a:pt x="1034" y="925"/>
                    </a:cubicBezTo>
                    <a:cubicBezTo>
                      <a:pt x="1038" y="927"/>
                      <a:pt x="1041" y="929"/>
                      <a:pt x="1044" y="931"/>
                    </a:cubicBezTo>
                    <a:cubicBezTo>
                      <a:pt x="1031" y="945"/>
                      <a:pt x="1031" y="945"/>
                      <a:pt x="1031" y="945"/>
                    </a:cubicBezTo>
                    <a:moveTo>
                      <a:pt x="1022" y="938"/>
                    </a:moveTo>
                    <a:cubicBezTo>
                      <a:pt x="1020" y="936"/>
                      <a:pt x="1018" y="935"/>
                      <a:pt x="1016" y="934"/>
                    </a:cubicBezTo>
                    <a:cubicBezTo>
                      <a:pt x="1023" y="921"/>
                      <a:pt x="1023" y="921"/>
                      <a:pt x="1023" y="921"/>
                    </a:cubicBezTo>
                    <a:cubicBezTo>
                      <a:pt x="1026" y="922"/>
                      <a:pt x="1028" y="923"/>
                      <a:pt x="1031" y="924"/>
                    </a:cubicBezTo>
                    <a:cubicBezTo>
                      <a:pt x="1022" y="938"/>
                      <a:pt x="1022" y="938"/>
                      <a:pt x="1022" y="938"/>
                    </a:cubicBezTo>
                    <a:moveTo>
                      <a:pt x="1013" y="933"/>
                    </a:moveTo>
                    <a:cubicBezTo>
                      <a:pt x="1011" y="932"/>
                      <a:pt x="1009" y="931"/>
                      <a:pt x="1006" y="931"/>
                    </a:cubicBezTo>
                    <a:cubicBezTo>
                      <a:pt x="1011" y="919"/>
                      <a:pt x="1011" y="919"/>
                      <a:pt x="1011" y="919"/>
                    </a:cubicBezTo>
                    <a:cubicBezTo>
                      <a:pt x="1014" y="919"/>
                      <a:pt x="1017" y="920"/>
                      <a:pt x="1020" y="920"/>
                    </a:cubicBezTo>
                    <a:cubicBezTo>
                      <a:pt x="1013" y="933"/>
                      <a:pt x="1013" y="933"/>
                      <a:pt x="1013" y="933"/>
                    </a:cubicBezTo>
                    <a:moveTo>
                      <a:pt x="1003" y="930"/>
                    </a:moveTo>
                    <a:cubicBezTo>
                      <a:pt x="1000" y="929"/>
                      <a:pt x="996" y="929"/>
                      <a:pt x="992" y="930"/>
                    </a:cubicBezTo>
                    <a:cubicBezTo>
                      <a:pt x="1000" y="919"/>
                      <a:pt x="1000" y="919"/>
                      <a:pt x="1000" y="919"/>
                    </a:cubicBezTo>
                    <a:cubicBezTo>
                      <a:pt x="1002" y="919"/>
                      <a:pt x="1005" y="919"/>
                      <a:pt x="1008" y="919"/>
                    </a:cubicBezTo>
                    <a:cubicBezTo>
                      <a:pt x="1003" y="930"/>
                      <a:pt x="1003" y="930"/>
                      <a:pt x="1003" y="930"/>
                    </a:cubicBezTo>
                    <a:moveTo>
                      <a:pt x="918" y="986"/>
                    </a:moveTo>
                    <a:cubicBezTo>
                      <a:pt x="918" y="988"/>
                      <a:pt x="918" y="990"/>
                      <a:pt x="919" y="992"/>
                    </a:cubicBezTo>
                    <a:cubicBezTo>
                      <a:pt x="912" y="987"/>
                      <a:pt x="912" y="987"/>
                      <a:pt x="912" y="987"/>
                    </a:cubicBezTo>
                    <a:cubicBezTo>
                      <a:pt x="912" y="985"/>
                      <a:pt x="912" y="983"/>
                      <a:pt x="913" y="981"/>
                    </a:cubicBezTo>
                    <a:cubicBezTo>
                      <a:pt x="918" y="986"/>
                      <a:pt x="918" y="986"/>
                      <a:pt x="918" y="986"/>
                    </a:cubicBezTo>
                    <a:moveTo>
                      <a:pt x="913" y="978"/>
                    </a:moveTo>
                    <a:cubicBezTo>
                      <a:pt x="913" y="976"/>
                      <a:pt x="913" y="973"/>
                      <a:pt x="913" y="972"/>
                    </a:cubicBezTo>
                    <a:cubicBezTo>
                      <a:pt x="919" y="976"/>
                      <a:pt x="919" y="976"/>
                      <a:pt x="919" y="976"/>
                    </a:cubicBezTo>
                    <a:cubicBezTo>
                      <a:pt x="919" y="978"/>
                      <a:pt x="918" y="981"/>
                      <a:pt x="918" y="983"/>
                    </a:cubicBezTo>
                    <a:cubicBezTo>
                      <a:pt x="913" y="978"/>
                      <a:pt x="913" y="978"/>
                      <a:pt x="913" y="978"/>
                    </a:cubicBezTo>
                    <a:moveTo>
                      <a:pt x="919" y="996"/>
                    </a:moveTo>
                    <a:cubicBezTo>
                      <a:pt x="919" y="999"/>
                      <a:pt x="920" y="1002"/>
                      <a:pt x="920" y="1005"/>
                    </a:cubicBezTo>
                    <a:cubicBezTo>
                      <a:pt x="911" y="997"/>
                      <a:pt x="911" y="997"/>
                      <a:pt x="911" y="997"/>
                    </a:cubicBezTo>
                    <a:cubicBezTo>
                      <a:pt x="911" y="995"/>
                      <a:pt x="912" y="992"/>
                      <a:pt x="912" y="990"/>
                    </a:cubicBezTo>
                    <a:cubicBezTo>
                      <a:pt x="919" y="996"/>
                      <a:pt x="919" y="996"/>
                      <a:pt x="919" y="996"/>
                    </a:cubicBezTo>
                    <a:moveTo>
                      <a:pt x="920" y="968"/>
                    </a:moveTo>
                    <a:cubicBezTo>
                      <a:pt x="920" y="970"/>
                      <a:pt x="919" y="972"/>
                      <a:pt x="919" y="974"/>
                    </a:cubicBezTo>
                    <a:cubicBezTo>
                      <a:pt x="913" y="969"/>
                      <a:pt x="913" y="969"/>
                      <a:pt x="913" y="969"/>
                    </a:cubicBezTo>
                    <a:cubicBezTo>
                      <a:pt x="913" y="968"/>
                      <a:pt x="913" y="967"/>
                      <a:pt x="913" y="967"/>
                    </a:cubicBezTo>
                    <a:cubicBezTo>
                      <a:pt x="912" y="967"/>
                      <a:pt x="912" y="967"/>
                      <a:pt x="912" y="967"/>
                    </a:cubicBezTo>
                    <a:cubicBezTo>
                      <a:pt x="892" y="951"/>
                      <a:pt x="892" y="951"/>
                      <a:pt x="892" y="951"/>
                    </a:cubicBezTo>
                    <a:cubicBezTo>
                      <a:pt x="893" y="945"/>
                      <a:pt x="893" y="945"/>
                      <a:pt x="893" y="945"/>
                    </a:cubicBezTo>
                    <a:cubicBezTo>
                      <a:pt x="894" y="946"/>
                      <a:pt x="894" y="946"/>
                      <a:pt x="894" y="946"/>
                    </a:cubicBezTo>
                    <a:cubicBezTo>
                      <a:pt x="920" y="968"/>
                      <a:pt x="920" y="968"/>
                      <a:pt x="920" y="968"/>
                    </a:cubicBezTo>
                    <a:moveTo>
                      <a:pt x="899" y="947"/>
                    </a:moveTo>
                    <a:cubicBezTo>
                      <a:pt x="913" y="952"/>
                      <a:pt x="913" y="952"/>
                      <a:pt x="913" y="952"/>
                    </a:cubicBezTo>
                    <a:cubicBezTo>
                      <a:pt x="922" y="960"/>
                      <a:pt x="922" y="960"/>
                      <a:pt x="922" y="960"/>
                    </a:cubicBezTo>
                    <a:cubicBezTo>
                      <a:pt x="921" y="962"/>
                      <a:pt x="921" y="964"/>
                      <a:pt x="920" y="966"/>
                    </a:cubicBezTo>
                    <a:cubicBezTo>
                      <a:pt x="899" y="947"/>
                      <a:pt x="899" y="947"/>
                      <a:pt x="899" y="947"/>
                    </a:cubicBezTo>
                    <a:moveTo>
                      <a:pt x="911" y="1000"/>
                    </a:moveTo>
                    <a:cubicBezTo>
                      <a:pt x="921" y="1009"/>
                      <a:pt x="921" y="1009"/>
                      <a:pt x="921" y="1009"/>
                    </a:cubicBezTo>
                    <a:cubicBezTo>
                      <a:pt x="922" y="1012"/>
                      <a:pt x="923" y="1016"/>
                      <a:pt x="924" y="1019"/>
                    </a:cubicBezTo>
                    <a:cubicBezTo>
                      <a:pt x="910" y="1007"/>
                      <a:pt x="910" y="1007"/>
                      <a:pt x="910" y="1007"/>
                    </a:cubicBezTo>
                    <a:cubicBezTo>
                      <a:pt x="911" y="1000"/>
                      <a:pt x="911" y="1000"/>
                      <a:pt x="911" y="1000"/>
                    </a:cubicBezTo>
                    <a:moveTo>
                      <a:pt x="923" y="957"/>
                    </a:moveTo>
                    <a:cubicBezTo>
                      <a:pt x="917" y="952"/>
                      <a:pt x="917" y="952"/>
                      <a:pt x="917" y="952"/>
                    </a:cubicBezTo>
                    <a:cubicBezTo>
                      <a:pt x="920" y="949"/>
                      <a:pt x="920" y="949"/>
                      <a:pt x="920" y="949"/>
                    </a:cubicBezTo>
                    <a:cubicBezTo>
                      <a:pt x="924" y="952"/>
                      <a:pt x="924" y="952"/>
                      <a:pt x="924" y="952"/>
                    </a:cubicBezTo>
                    <a:cubicBezTo>
                      <a:pt x="924" y="954"/>
                      <a:pt x="923" y="956"/>
                      <a:pt x="923" y="957"/>
                    </a:cubicBezTo>
                    <a:moveTo>
                      <a:pt x="922" y="947"/>
                    </a:moveTo>
                    <a:cubicBezTo>
                      <a:pt x="934" y="934"/>
                      <a:pt x="934" y="934"/>
                      <a:pt x="934" y="934"/>
                    </a:cubicBezTo>
                    <a:cubicBezTo>
                      <a:pt x="931" y="939"/>
                      <a:pt x="928" y="944"/>
                      <a:pt x="925" y="950"/>
                    </a:cubicBezTo>
                    <a:cubicBezTo>
                      <a:pt x="922" y="947"/>
                      <a:pt x="922" y="947"/>
                      <a:pt x="922" y="947"/>
                    </a:cubicBezTo>
                    <a:moveTo>
                      <a:pt x="881" y="971"/>
                    </a:moveTo>
                    <a:cubicBezTo>
                      <a:pt x="881" y="969"/>
                      <a:pt x="881" y="967"/>
                      <a:pt x="881" y="965"/>
                    </a:cubicBezTo>
                    <a:cubicBezTo>
                      <a:pt x="883" y="965"/>
                      <a:pt x="883" y="965"/>
                      <a:pt x="883" y="965"/>
                    </a:cubicBezTo>
                    <a:cubicBezTo>
                      <a:pt x="897" y="977"/>
                      <a:pt x="897" y="977"/>
                      <a:pt x="897" y="977"/>
                    </a:cubicBezTo>
                    <a:cubicBezTo>
                      <a:pt x="895" y="978"/>
                      <a:pt x="893" y="979"/>
                      <a:pt x="892" y="980"/>
                    </a:cubicBezTo>
                    <a:cubicBezTo>
                      <a:pt x="881" y="971"/>
                      <a:pt x="881" y="971"/>
                      <a:pt x="881" y="971"/>
                    </a:cubicBezTo>
                    <a:moveTo>
                      <a:pt x="890" y="982"/>
                    </a:moveTo>
                    <a:cubicBezTo>
                      <a:pt x="887" y="983"/>
                      <a:pt x="884" y="985"/>
                      <a:pt x="882" y="986"/>
                    </a:cubicBezTo>
                    <a:cubicBezTo>
                      <a:pt x="881" y="982"/>
                      <a:pt x="881" y="978"/>
                      <a:pt x="881" y="974"/>
                    </a:cubicBezTo>
                    <a:cubicBezTo>
                      <a:pt x="890" y="982"/>
                      <a:pt x="890" y="982"/>
                      <a:pt x="890" y="982"/>
                    </a:cubicBezTo>
                    <a:moveTo>
                      <a:pt x="886" y="965"/>
                    </a:moveTo>
                    <a:cubicBezTo>
                      <a:pt x="889" y="965"/>
                      <a:pt x="889" y="965"/>
                      <a:pt x="889" y="965"/>
                    </a:cubicBezTo>
                    <a:cubicBezTo>
                      <a:pt x="890" y="961"/>
                      <a:pt x="890" y="961"/>
                      <a:pt x="890" y="961"/>
                    </a:cubicBezTo>
                    <a:cubicBezTo>
                      <a:pt x="903" y="973"/>
                      <a:pt x="903" y="973"/>
                      <a:pt x="903" y="973"/>
                    </a:cubicBezTo>
                    <a:cubicBezTo>
                      <a:pt x="899" y="976"/>
                      <a:pt x="899" y="976"/>
                      <a:pt x="899" y="976"/>
                    </a:cubicBezTo>
                    <a:cubicBezTo>
                      <a:pt x="886" y="965"/>
                      <a:pt x="886" y="965"/>
                      <a:pt x="886" y="965"/>
                    </a:cubicBezTo>
                    <a:moveTo>
                      <a:pt x="891" y="959"/>
                    </a:moveTo>
                    <a:cubicBezTo>
                      <a:pt x="892" y="953"/>
                      <a:pt x="892" y="953"/>
                      <a:pt x="892" y="953"/>
                    </a:cubicBezTo>
                    <a:cubicBezTo>
                      <a:pt x="910" y="969"/>
                      <a:pt x="910" y="969"/>
                      <a:pt x="910" y="969"/>
                    </a:cubicBezTo>
                    <a:cubicBezTo>
                      <a:pt x="905" y="972"/>
                      <a:pt x="905" y="972"/>
                      <a:pt x="905" y="972"/>
                    </a:cubicBezTo>
                    <a:cubicBezTo>
                      <a:pt x="891" y="959"/>
                      <a:pt x="891" y="959"/>
                      <a:pt x="891" y="959"/>
                    </a:cubicBezTo>
                    <a:moveTo>
                      <a:pt x="910" y="1010"/>
                    </a:moveTo>
                    <a:cubicBezTo>
                      <a:pt x="926" y="1024"/>
                      <a:pt x="926" y="1024"/>
                      <a:pt x="926" y="1024"/>
                    </a:cubicBezTo>
                    <a:cubicBezTo>
                      <a:pt x="927" y="1026"/>
                      <a:pt x="928" y="1028"/>
                      <a:pt x="928" y="1029"/>
                    </a:cubicBezTo>
                    <a:cubicBezTo>
                      <a:pt x="922" y="1027"/>
                      <a:pt x="916" y="1025"/>
                      <a:pt x="909" y="1022"/>
                    </a:cubicBezTo>
                    <a:cubicBezTo>
                      <a:pt x="909" y="1019"/>
                      <a:pt x="910" y="1015"/>
                      <a:pt x="910" y="1010"/>
                    </a:cubicBezTo>
                    <a:moveTo>
                      <a:pt x="1105" y="994"/>
                    </a:moveTo>
                    <a:cubicBezTo>
                      <a:pt x="1170" y="991"/>
                      <a:pt x="1222" y="1026"/>
                      <a:pt x="1247" y="1082"/>
                    </a:cubicBezTo>
                    <a:cubicBezTo>
                      <a:pt x="1246" y="1104"/>
                      <a:pt x="1258" y="1125"/>
                      <a:pt x="1280" y="1134"/>
                    </a:cubicBezTo>
                    <a:cubicBezTo>
                      <a:pt x="1210" y="1133"/>
                      <a:pt x="1202" y="1009"/>
                      <a:pt x="1101" y="1010"/>
                    </a:cubicBezTo>
                    <a:cubicBezTo>
                      <a:pt x="1103" y="1005"/>
                      <a:pt x="1104" y="1000"/>
                      <a:pt x="1105" y="994"/>
                    </a:cubicBezTo>
                    <a:moveTo>
                      <a:pt x="1124" y="962"/>
                    </a:moveTo>
                    <a:cubicBezTo>
                      <a:pt x="1121" y="962"/>
                      <a:pt x="1113" y="960"/>
                      <a:pt x="1102" y="956"/>
                    </a:cubicBezTo>
                    <a:cubicBezTo>
                      <a:pt x="1099" y="946"/>
                      <a:pt x="1094" y="936"/>
                      <a:pt x="1087" y="927"/>
                    </a:cubicBezTo>
                    <a:cubicBezTo>
                      <a:pt x="1070" y="905"/>
                      <a:pt x="1045" y="893"/>
                      <a:pt x="1018" y="893"/>
                    </a:cubicBezTo>
                    <a:cubicBezTo>
                      <a:pt x="1028" y="880"/>
                      <a:pt x="1028" y="880"/>
                      <a:pt x="1028" y="880"/>
                    </a:cubicBezTo>
                    <a:cubicBezTo>
                      <a:pt x="995" y="868"/>
                      <a:pt x="995" y="868"/>
                      <a:pt x="995" y="868"/>
                    </a:cubicBezTo>
                    <a:cubicBezTo>
                      <a:pt x="981" y="891"/>
                      <a:pt x="981" y="891"/>
                      <a:pt x="981" y="891"/>
                    </a:cubicBezTo>
                    <a:cubicBezTo>
                      <a:pt x="976" y="888"/>
                      <a:pt x="969" y="885"/>
                      <a:pt x="962" y="881"/>
                    </a:cubicBezTo>
                    <a:cubicBezTo>
                      <a:pt x="961" y="874"/>
                      <a:pt x="961" y="874"/>
                      <a:pt x="961" y="874"/>
                    </a:cubicBezTo>
                    <a:cubicBezTo>
                      <a:pt x="956" y="878"/>
                      <a:pt x="956" y="878"/>
                      <a:pt x="956" y="878"/>
                    </a:cubicBezTo>
                    <a:cubicBezTo>
                      <a:pt x="948" y="875"/>
                      <a:pt x="940" y="871"/>
                      <a:pt x="936" y="869"/>
                    </a:cubicBezTo>
                    <a:cubicBezTo>
                      <a:pt x="937" y="861"/>
                      <a:pt x="937" y="861"/>
                      <a:pt x="937" y="861"/>
                    </a:cubicBezTo>
                    <a:cubicBezTo>
                      <a:pt x="962" y="857"/>
                      <a:pt x="1008" y="848"/>
                      <a:pt x="1033" y="847"/>
                    </a:cubicBezTo>
                    <a:cubicBezTo>
                      <a:pt x="1047" y="865"/>
                      <a:pt x="1057" y="865"/>
                      <a:pt x="1080" y="862"/>
                    </a:cubicBezTo>
                    <a:cubicBezTo>
                      <a:pt x="1089" y="882"/>
                      <a:pt x="1127" y="953"/>
                      <a:pt x="1124" y="962"/>
                    </a:cubicBezTo>
                    <a:moveTo>
                      <a:pt x="938" y="854"/>
                    </a:moveTo>
                    <a:cubicBezTo>
                      <a:pt x="940" y="846"/>
                      <a:pt x="940" y="846"/>
                      <a:pt x="940" y="846"/>
                    </a:cubicBezTo>
                    <a:cubicBezTo>
                      <a:pt x="934" y="845"/>
                      <a:pt x="934" y="845"/>
                      <a:pt x="934" y="845"/>
                    </a:cubicBezTo>
                    <a:cubicBezTo>
                      <a:pt x="947" y="815"/>
                      <a:pt x="965" y="780"/>
                      <a:pt x="979" y="748"/>
                    </a:cubicBezTo>
                    <a:cubicBezTo>
                      <a:pt x="993" y="781"/>
                      <a:pt x="1019" y="824"/>
                      <a:pt x="1030" y="842"/>
                    </a:cubicBezTo>
                    <a:cubicBezTo>
                      <a:pt x="1011" y="845"/>
                      <a:pt x="964" y="848"/>
                      <a:pt x="938" y="854"/>
                    </a:cubicBezTo>
                    <a:moveTo>
                      <a:pt x="980" y="736"/>
                    </a:moveTo>
                    <a:cubicBezTo>
                      <a:pt x="970" y="742"/>
                      <a:pt x="944" y="803"/>
                      <a:pt x="927" y="844"/>
                    </a:cubicBezTo>
                    <a:cubicBezTo>
                      <a:pt x="908" y="841"/>
                      <a:pt x="908" y="841"/>
                      <a:pt x="908" y="841"/>
                    </a:cubicBezTo>
                    <a:cubicBezTo>
                      <a:pt x="902" y="869"/>
                      <a:pt x="902" y="869"/>
                      <a:pt x="902" y="869"/>
                    </a:cubicBezTo>
                    <a:cubicBezTo>
                      <a:pt x="896" y="868"/>
                      <a:pt x="896" y="868"/>
                      <a:pt x="896" y="868"/>
                    </a:cubicBezTo>
                    <a:cubicBezTo>
                      <a:pt x="891" y="833"/>
                      <a:pt x="926" y="795"/>
                      <a:pt x="948" y="759"/>
                    </a:cubicBezTo>
                    <a:cubicBezTo>
                      <a:pt x="931" y="784"/>
                      <a:pt x="884" y="833"/>
                      <a:pt x="889" y="867"/>
                    </a:cubicBezTo>
                    <a:cubicBezTo>
                      <a:pt x="876" y="865"/>
                      <a:pt x="876" y="865"/>
                      <a:pt x="876" y="865"/>
                    </a:cubicBezTo>
                    <a:cubicBezTo>
                      <a:pt x="872" y="893"/>
                      <a:pt x="872" y="893"/>
                      <a:pt x="872" y="893"/>
                    </a:cubicBezTo>
                    <a:cubicBezTo>
                      <a:pt x="851" y="853"/>
                      <a:pt x="864" y="822"/>
                      <a:pt x="882" y="799"/>
                    </a:cubicBezTo>
                    <a:cubicBezTo>
                      <a:pt x="917" y="757"/>
                      <a:pt x="985" y="717"/>
                      <a:pt x="984" y="661"/>
                    </a:cubicBezTo>
                    <a:cubicBezTo>
                      <a:pt x="984" y="636"/>
                      <a:pt x="967" y="616"/>
                      <a:pt x="944" y="614"/>
                    </a:cubicBezTo>
                    <a:cubicBezTo>
                      <a:pt x="922" y="612"/>
                      <a:pt x="905" y="626"/>
                      <a:pt x="896" y="645"/>
                    </a:cubicBezTo>
                    <a:cubicBezTo>
                      <a:pt x="884" y="673"/>
                      <a:pt x="907" y="703"/>
                      <a:pt x="939" y="690"/>
                    </a:cubicBezTo>
                    <a:cubicBezTo>
                      <a:pt x="951" y="686"/>
                      <a:pt x="962" y="668"/>
                      <a:pt x="954" y="652"/>
                    </a:cubicBezTo>
                    <a:cubicBezTo>
                      <a:pt x="948" y="640"/>
                      <a:pt x="933" y="634"/>
                      <a:pt x="921" y="645"/>
                    </a:cubicBezTo>
                    <a:cubicBezTo>
                      <a:pt x="913" y="651"/>
                      <a:pt x="914" y="664"/>
                      <a:pt x="924" y="669"/>
                    </a:cubicBezTo>
                    <a:cubicBezTo>
                      <a:pt x="931" y="673"/>
                      <a:pt x="940" y="665"/>
                      <a:pt x="936" y="658"/>
                    </a:cubicBezTo>
                    <a:cubicBezTo>
                      <a:pt x="935" y="655"/>
                      <a:pt x="932" y="656"/>
                      <a:pt x="932" y="658"/>
                    </a:cubicBezTo>
                    <a:cubicBezTo>
                      <a:pt x="934" y="663"/>
                      <a:pt x="928" y="667"/>
                      <a:pt x="924" y="664"/>
                    </a:cubicBezTo>
                    <a:cubicBezTo>
                      <a:pt x="920" y="662"/>
                      <a:pt x="923" y="651"/>
                      <a:pt x="929" y="647"/>
                    </a:cubicBezTo>
                    <a:cubicBezTo>
                      <a:pt x="935" y="642"/>
                      <a:pt x="945" y="646"/>
                      <a:pt x="949" y="655"/>
                    </a:cubicBezTo>
                    <a:cubicBezTo>
                      <a:pt x="954" y="665"/>
                      <a:pt x="948" y="680"/>
                      <a:pt x="934" y="685"/>
                    </a:cubicBezTo>
                    <a:cubicBezTo>
                      <a:pt x="921" y="689"/>
                      <a:pt x="897" y="682"/>
                      <a:pt x="899" y="657"/>
                    </a:cubicBezTo>
                    <a:cubicBezTo>
                      <a:pt x="901" y="634"/>
                      <a:pt x="925" y="620"/>
                      <a:pt x="941" y="621"/>
                    </a:cubicBezTo>
                    <a:cubicBezTo>
                      <a:pt x="970" y="624"/>
                      <a:pt x="980" y="642"/>
                      <a:pt x="978" y="663"/>
                    </a:cubicBezTo>
                    <a:cubicBezTo>
                      <a:pt x="978" y="680"/>
                      <a:pt x="970" y="705"/>
                      <a:pt x="938" y="712"/>
                    </a:cubicBezTo>
                    <a:cubicBezTo>
                      <a:pt x="907" y="719"/>
                      <a:pt x="862" y="691"/>
                      <a:pt x="874" y="644"/>
                    </a:cubicBezTo>
                    <a:cubicBezTo>
                      <a:pt x="881" y="614"/>
                      <a:pt x="916" y="593"/>
                      <a:pt x="948" y="594"/>
                    </a:cubicBezTo>
                    <a:cubicBezTo>
                      <a:pt x="987" y="594"/>
                      <a:pt x="1023" y="623"/>
                      <a:pt x="1024" y="671"/>
                    </a:cubicBezTo>
                    <a:cubicBezTo>
                      <a:pt x="1025" y="699"/>
                      <a:pt x="1021" y="723"/>
                      <a:pt x="1009" y="741"/>
                    </a:cubicBezTo>
                    <a:cubicBezTo>
                      <a:pt x="995" y="735"/>
                      <a:pt x="984" y="732"/>
                      <a:pt x="980" y="736"/>
                    </a:cubicBezTo>
                    <a:moveTo>
                      <a:pt x="891" y="742"/>
                    </a:moveTo>
                    <a:cubicBezTo>
                      <a:pt x="893" y="743"/>
                      <a:pt x="894" y="743"/>
                      <a:pt x="896" y="744"/>
                    </a:cubicBezTo>
                    <a:cubicBezTo>
                      <a:pt x="892" y="753"/>
                      <a:pt x="887" y="760"/>
                      <a:pt x="882" y="767"/>
                    </a:cubicBezTo>
                    <a:cubicBezTo>
                      <a:pt x="880" y="766"/>
                      <a:pt x="879" y="766"/>
                      <a:pt x="877" y="766"/>
                    </a:cubicBezTo>
                    <a:cubicBezTo>
                      <a:pt x="882" y="759"/>
                      <a:pt x="887" y="751"/>
                      <a:pt x="891" y="742"/>
                    </a:cubicBezTo>
                    <a:moveTo>
                      <a:pt x="875" y="765"/>
                    </a:moveTo>
                    <a:cubicBezTo>
                      <a:pt x="873" y="764"/>
                      <a:pt x="871" y="764"/>
                      <a:pt x="869" y="763"/>
                    </a:cubicBezTo>
                    <a:cubicBezTo>
                      <a:pt x="874" y="757"/>
                      <a:pt x="879" y="748"/>
                      <a:pt x="883" y="739"/>
                    </a:cubicBezTo>
                    <a:cubicBezTo>
                      <a:pt x="885" y="740"/>
                      <a:pt x="887" y="741"/>
                      <a:pt x="889" y="741"/>
                    </a:cubicBezTo>
                    <a:cubicBezTo>
                      <a:pt x="885" y="750"/>
                      <a:pt x="880" y="758"/>
                      <a:pt x="875" y="765"/>
                    </a:cubicBezTo>
                    <a:moveTo>
                      <a:pt x="898" y="744"/>
                    </a:moveTo>
                    <a:cubicBezTo>
                      <a:pt x="900" y="745"/>
                      <a:pt x="902" y="745"/>
                      <a:pt x="904" y="745"/>
                    </a:cubicBezTo>
                    <a:cubicBezTo>
                      <a:pt x="900" y="754"/>
                      <a:pt x="895" y="762"/>
                      <a:pt x="889" y="768"/>
                    </a:cubicBezTo>
                    <a:cubicBezTo>
                      <a:pt x="888" y="768"/>
                      <a:pt x="886" y="768"/>
                      <a:pt x="885" y="767"/>
                    </a:cubicBezTo>
                    <a:cubicBezTo>
                      <a:pt x="889" y="761"/>
                      <a:pt x="894" y="753"/>
                      <a:pt x="898" y="744"/>
                    </a:cubicBezTo>
                    <a:moveTo>
                      <a:pt x="907" y="746"/>
                    </a:moveTo>
                    <a:cubicBezTo>
                      <a:pt x="909" y="746"/>
                      <a:pt x="911" y="746"/>
                      <a:pt x="914" y="746"/>
                    </a:cubicBezTo>
                    <a:cubicBezTo>
                      <a:pt x="908" y="755"/>
                      <a:pt x="903" y="763"/>
                      <a:pt x="897" y="769"/>
                    </a:cubicBezTo>
                    <a:cubicBezTo>
                      <a:pt x="895" y="769"/>
                      <a:pt x="894" y="769"/>
                      <a:pt x="892" y="769"/>
                    </a:cubicBezTo>
                    <a:cubicBezTo>
                      <a:pt x="897" y="762"/>
                      <a:pt x="902" y="754"/>
                      <a:pt x="907" y="746"/>
                    </a:cubicBezTo>
                    <a:moveTo>
                      <a:pt x="916" y="746"/>
                    </a:moveTo>
                    <a:cubicBezTo>
                      <a:pt x="921" y="746"/>
                      <a:pt x="925" y="746"/>
                      <a:pt x="930" y="745"/>
                    </a:cubicBezTo>
                    <a:cubicBezTo>
                      <a:pt x="922" y="753"/>
                      <a:pt x="913" y="761"/>
                      <a:pt x="904" y="770"/>
                    </a:cubicBezTo>
                    <a:cubicBezTo>
                      <a:pt x="903" y="770"/>
                      <a:pt x="901" y="770"/>
                      <a:pt x="900" y="769"/>
                    </a:cubicBezTo>
                    <a:cubicBezTo>
                      <a:pt x="905" y="763"/>
                      <a:pt x="911" y="755"/>
                      <a:pt x="916" y="746"/>
                    </a:cubicBezTo>
                    <a:moveTo>
                      <a:pt x="881" y="738"/>
                    </a:moveTo>
                    <a:cubicBezTo>
                      <a:pt x="877" y="747"/>
                      <a:pt x="872" y="755"/>
                      <a:pt x="867" y="762"/>
                    </a:cubicBezTo>
                    <a:cubicBezTo>
                      <a:pt x="865" y="761"/>
                      <a:pt x="864" y="761"/>
                      <a:pt x="862" y="760"/>
                    </a:cubicBezTo>
                    <a:cubicBezTo>
                      <a:pt x="867" y="752"/>
                      <a:pt x="872" y="744"/>
                      <a:pt x="876" y="735"/>
                    </a:cubicBezTo>
                    <a:cubicBezTo>
                      <a:pt x="878" y="736"/>
                      <a:pt x="880" y="737"/>
                      <a:pt x="881" y="738"/>
                    </a:cubicBezTo>
                    <a:moveTo>
                      <a:pt x="900" y="774"/>
                    </a:moveTo>
                    <a:cubicBezTo>
                      <a:pt x="893" y="781"/>
                      <a:pt x="886" y="788"/>
                      <a:pt x="880" y="795"/>
                    </a:cubicBezTo>
                    <a:cubicBezTo>
                      <a:pt x="868" y="794"/>
                      <a:pt x="853" y="791"/>
                      <a:pt x="843" y="786"/>
                    </a:cubicBezTo>
                    <a:cubicBezTo>
                      <a:pt x="848" y="779"/>
                      <a:pt x="854" y="772"/>
                      <a:pt x="859" y="765"/>
                    </a:cubicBezTo>
                    <a:cubicBezTo>
                      <a:pt x="871" y="771"/>
                      <a:pt x="887" y="774"/>
                      <a:pt x="900" y="774"/>
                    </a:cubicBezTo>
                    <a:moveTo>
                      <a:pt x="876" y="799"/>
                    </a:moveTo>
                    <a:cubicBezTo>
                      <a:pt x="870" y="806"/>
                      <a:pt x="865" y="815"/>
                      <a:pt x="861" y="824"/>
                    </a:cubicBezTo>
                    <a:cubicBezTo>
                      <a:pt x="847" y="823"/>
                      <a:pt x="829" y="816"/>
                      <a:pt x="817" y="808"/>
                    </a:cubicBezTo>
                    <a:cubicBezTo>
                      <a:pt x="824" y="803"/>
                      <a:pt x="832" y="797"/>
                      <a:pt x="839" y="790"/>
                    </a:cubicBezTo>
                    <a:cubicBezTo>
                      <a:pt x="850" y="795"/>
                      <a:pt x="864" y="798"/>
                      <a:pt x="876" y="799"/>
                    </a:cubicBezTo>
                    <a:moveTo>
                      <a:pt x="859" y="829"/>
                    </a:moveTo>
                    <a:cubicBezTo>
                      <a:pt x="856" y="836"/>
                      <a:pt x="854" y="845"/>
                      <a:pt x="854" y="854"/>
                    </a:cubicBezTo>
                    <a:cubicBezTo>
                      <a:pt x="832" y="856"/>
                      <a:pt x="795" y="839"/>
                      <a:pt x="778" y="829"/>
                    </a:cubicBezTo>
                    <a:cubicBezTo>
                      <a:pt x="790" y="824"/>
                      <a:pt x="801" y="819"/>
                      <a:pt x="812" y="812"/>
                    </a:cubicBezTo>
                    <a:cubicBezTo>
                      <a:pt x="824" y="820"/>
                      <a:pt x="844" y="828"/>
                      <a:pt x="859" y="829"/>
                    </a:cubicBezTo>
                    <a:moveTo>
                      <a:pt x="724" y="974"/>
                    </a:moveTo>
                    <a:cubicBezTo>
                      <a:pt x="726" y="973"/>
                      <a:pt x="730" y="971"/>
                      <a:pt x="734" y="970"/>
                    </a:cubicBezTo>
                    <a:cubicBezTo>
                      <a:pt x="739" y="976"/>
                      <a:pt x="741" y="984"/>
                      <a:pt x="742" y="992"/>
                    </a:cubicBezTo>
                    <a:cubicBezTo>
                      <a:pt x="736" y="994"/>
                      <a:pt x="732" y="997"/>
                      <a:pt x="727" y="1000"/>
                    </a:cubicBezTo>
                    <a:cubicBezTo>
                      <a:pt x="722" y="989"/>
                      <a:pt x="713" y="981"/>
                      <a:pt x="699" y="977"/>
                    </a:cubicBezTo>
                    <a:cubicBezTo>
                      <a:pt x="705" y="972"/>
                      <a:pt x="712" y="968"/>
                      <a:pt x="719" y="965"/>
                    </a:cubicBezTo>
                    <a:cubicBezTo>
                      <a:pt x="721" y="968"/>
                      <a:pt x="723" y="972"/>
                      <a:pt x="724" y="974"/>
                    </a:cubicBezTo>
                    <a:moveTo>
                      <a:pt x="723" y="1003"/>
                    </a:moveTo>
                    <a:cubicBezTo>
                      <a:pt x="718" y="1008"/>
                      <a:pt x="714" y="1013"/>
                      <a:pt x="710" y="1018"/>
                    </a:cubicBezTo>
                    <a:cubicBezTo>
                      <a:pt x="700" y="1010"/>
                      <a:pt x="686" y="1005"/>
                      <a:pt x="671" y="1007"/>
                    </a:cubicBezTo>
                    <a:cubicBezTo>
                      <a:pt x="677" y="997"/>
                      <a:pt x="686" y="987"/>
                      <a:pt x="695" y="980"/>
                    </a:cubicBezTo>
                    <a:cubicBezTo>
                      <a:pt x="708" y="984"/>
                      <a:pt x="717" y="993"/>
                      <a:pt x="723" y="1003"/>
                    </a:cubicBezTo>
                    <a:moveTo>
                      <a:pt x="708" y="1022"/>
                    </a:moveTo>
                    <a:cubicBezTo>
                      <a:pt x="705" y="1028"/>
                      <a:pt x="703" y="1034"/>
                      <a:pt x="703" y="1041"/>
                    </a:cubicBezTo>
                    <a:cubicBezTo>
                      <a:pt x="690" y="1035"/>
                      <a:pt x="674" y="1034"/>
                      <a:pt x="659" y="1039"/>
                    </a:cubicBezTo>
                    <a:cubicBezTo>
                      <a:pt x="661" y="1030"/>
                      <a:pt x="664" y="1020"/>
                      <a:pt x="669" y="1012"/>
                    </a:cubicBezTo>
                    <a:cubicBezTo>
                      <a:pt x="683" y="1009"/>
                      <a:pt x="697" y="1013"/>
                      <a:pt x="708" y="1022"/>
                    </a:cubicBezTo>
                    <a:moveTo>
                      <a:pt x="702" y="1046"/>
                    </a:moveTo>
                    <a:cubicBezTo>
                      <a:pt x="702" y="1053"/>
                      <a:pt x="703" y="1061"/>
                      <a:pt x="705" y="1069"/>
                    </a:cubicBezTo>
                    <a:cubicBezTo>
                      <a:pt x="691" y="1067"/>
                      <a:pt x="674" y="1071"/>
                      <a:pt x="660" y="1082"/>
                    </a:cubicBezTo>
                    <a:cubicBezTo>
                      <a:pt x="657" y="1069"/>
                      <a:pt x="656" y="1057"/>
                      <a:pt x="658" y="1045"/>
                    </a:cubicBezTo>
                    <a:cubicBezTo>
                      <a:pt x="673" y="1038"/>
                      <a:pt x="689" y="1040"/>
                      <a:pt x="702" y="1046"/>
                    </a:cubicBezTo>
                    <a:moveTo>
                      <a:pt x="707" y="1074"/>
                    </a:moveTo>
                    <a:cubicBezTo>
                      <a:pt x="709" y="1080"/>
                      <a:pt x="712" y="1087"/>
                      <a:pt x="717" y="1093"/>
                    </a:cubicBezTo>
                    <a:cubicBezTo>
                      <a:pt x="703" y="1095"/>
                      <a:pt x="688" y="1103"/>
                      <a:pt x="678" y="1116"/>
                    </a:cubicBezTo>
                    <a:cubicBezTo>
                      <a:pt x="670" y="1107"/>
                      <a:pt x="665" y="1096"/>
                      <a:pt x="662" y="1086"/>
                    </a:cubicBezTo>
                    <a:cubicBezTo>
                      <a:pt x="675" y="1075"/>
                      <a:pt x="692" y="1072"/>
                      <a:pt x="707" y="1074"/>
                    </a:cubicBezTo>
                    <a:moveTo>
                      <a:pt x="952" y="1137"/>
                    </a:moveTo>
                    <a:cubicBezTo>
                      <a:pt x="957" y="1143"/>
                      <a:pt x="964" y="1147"/>
                      <a:pt x="971" y="1150"/>
                    </a:cubicBezTo>
                    <a:cubicBezTo>
                      <a:pt x="949" y="1179"/>
                      <a:pt x="949" y="1179"/>
                      <a:pt x="949" y="1179"/>
                    </a:cubicBezTo>
                    <a:cubicBezTo>
                      <a:pt x="945" y="1142"/>
                      <a:pt x="945" y="1142"/>
                      <a:pt x="945" y="1142"/>
                    </a:cubicBezTo>
                    <a:cubicBezTo>
                      <a:pt x="948" y="1141"/>
                      <a:pt x="950" y="1139"/>
                      <a:pt x="952" y="1137"/>
                    </a:cubicBezTo>
                    <a:moveTo>
                      <a:pt x="973" y="1153"/>
                    </a:moveTo>
                    <a:cubicBezTo>
                      <a:pt x="992" y="1191"/>
                      <a:pt x="992" y="1191"/>
                      <a:pt x="992" y="1191"/>
                    </a:cubicBezTo>
                    <a:cubicBezTo>
                      <a:pt x="978" y="1192"/>
                      <a:pt x="963" y="1189"/>
                      <a:pt x="950" y="1183"/>
                    </a:cubicBezTo>
                    <a:cubicBezTo>
                      <a:pt x="973" y="1153"/>
                      <a:pt x="973" y="1153"/>
                      <a:pt x="973" y="1153"/>
                    </a:cubicBezTo>
                    <a:moveTo>
                      <a:pt x="998" y="1195"/>
                    </a:moveTo>
                    <a:cubicBezTo>
                      <a:pt x="1002" y="1195"/>
                      <a:pt x="1005" y="1194"/>
                      <a:pt x="1009" y="1193"/>
                    </a:cubicBezTo>
                    <a:cubicBezTo>
                      <a:pt x="1006" y="1196"/>
                      <a:pt x="1003" y="1199"/>
                      <a:pt x="1000" y="1202"/>
                    </a:cubicBezTo>
                    <a:cubicBezTo>
                      <a:pt x="988" y="1213"/>
                      <a:pt x="993" y="1222"/>
                      <a:pt x="1010" y="1238"/>
                    </a:cubicBezTo>
                    <a:cubicBezTo>
                      <a:pt x="1033" y="1260"/>
                      <a:pt x="1042" y="1262"/>
                      <a:pt x="1056" y="1250"/>
                    </a:cubicBezTo>
                    <a:cubicBezTo>
                      <a:pt x="1090" y="1223"/>
                      <a:pt x="1147" y="1166"/>
                      <a:pt x="1177" y="1124"/>
                    </a:cubicBezTo>
                    <a:cubicBezTo>
                      <a:pt x="1190" y="1106"/>
                      <a:pt x="1182" y="1089"/>
                      <a:pt x="1166" y="1076"/>
                    </a:cubicBezTo>
                    <a:cubicBezTo>
                      <a:pt x="1154" y="1067"/>
                      <a:pt x="1138" y="1055"/>
                      <a:pt x="1119" y="1073"/>
                    </a:cubicBezTo>
                    <a:cubicBezTo>
                      <a:pt x="1107" y="1085"/>
                      <a:pt x="1094" y="1099"/>
                      <a:pt x="1081" y="1114"/>
                    </a:cubicBezTo>
                    <a:cubicBezTo>
                      <a:pt x="1082" y="1111"/>
                      <a:pt x="1082" y="1107"/>
                      <a:pt x="1082" y="1103"/>
                    </a:cubicBezTo>
                    <a:cubicBezTo>
                      <a:pt x="1096" y="1089"/>
                      <a:pt x="1109" y="1077"/>
                      <a:pt x="1120" y="1067"/>
                    </a:cubicBezTo>
                    <a:cubicBezTo>
                      <a:pt x="1140" y="1049"/>
                      <a:pt x="1158" y="1062"/>
                      <a:pt x="1170" y="1072"/>
                    </a:cubicBezTo>
                    <a:cubicBezTo>
                      <a:pt x="1187" y="1085"/>
                      <a:pt x="1201" y="1105"/>
                      <a:pt x="1187" y="1125"/>
                    </a:cubicBezTo>
                    <a:cubicBezTo>
                      <a:pt x="1156" y="1169"/>
                      <a:pt x="1096" y="1222"/>
                      <a:pt x="1065" y="1254"/>
                    </a:cubicBezTo>
                    <a:cubicBezTo>
                      <a:pt x="1041" y="1278"/>
                      <a:pt x="1025" y="1262"/>
                      <a:pt x="1003" y="1244"/>
                    </a:cubicBezTo>
                    <a:cubicBezTo>
                      <a:pt x="977" y="1221"/>
                      <a:pt x="973" y="1216"/>
                      <a:pt x="998" y="1195"/>
                    </a:cubicBezTo>
                    <a:moveTo>
                      <a:pt x="1164" y="1165"/>
                    </a:moveTo>
                    <a:cubicBezTo>
                      <a:pt x="1168" y="1168"/>
                      <a:pt x="1173" y="1171"/>
                      <a:pt x="1178" y="1175"/>
                    </a:cubicBezTo>
                    <a:cubicBezTo>
                      <a:pt x="1200" y="1191"/>
                      <a:pt x="1208" y="1206"/>
                      <a:pt x="1195" y="1226"/>
                    </a:cubicBezTo>
                    <a:cubicBezTo>
                      <a:pt x="1168" y="1267"/>
                      <a:pt x="1117" y="1317"/>
                      <a:pt x="1081" y="1350"/>
                    </a:cubicBezTo>
                    <a:cubicBezTo>
                      <a:pt x="1080" y="1326"/>
                      <a:pt x="1078" y="1291"/>
                      <a:pt x="1078" y="1281"/>
                    </a:cubicBezTo>
                    <a:cubicBezTo>
                      <a:pt x="1076" y="1279"/>
                      <a:pt x="1070" y="1274"/>
                      <a:pt x="1063" y="1268"/>
                    </a:cubicBezTo>
                    <a:cubicBezTo>
                      <a:pt x="1087" y="1243"/>
                      <a:pt x="1131" y="1202"/>
                      <a:pt x="1164" y="1165"/>
                    </a:cubicBezTo>
                    <a:moveTo>
                      <a:pt x="1202" y="1225"/>
                    </a:moveTo>
                    <a:cubicBezTo>
                      <a:pt x="1216" y="1204"/>
                      <a:pt x="1206" y="1187"/>
                      <a:pt x="1182" y="1170"/>
                    </a:cubicBezTo>
                    <a:cubicBezTo>
                      <a:pt x="1177" y="1166"/>
                      <a:pt x="1173" y="1163"/>
                      <a:pt x="1168" y="1160"/>
                    </a:cubicBezTo>
                    <a:cubicBezTo>
                      <a:pt x="1170" y="1158"/>
                      <a:pt x="1172" y="1156"/>
                      <a:pt x="1174" y="1154"/>
                    </a:cubicBezTo>
                    <a:cubicBezTo>
                      <a:pt x="1178" y="1156"/>
                      <a:pt x="1183" y="1160"/>
                      <a:pt x="1189" y="1163"/>
                    </a:cubicBezTo>
                    <a:cubicBezTo>
                      <a:pt x="1218" y="1180"/>
                      <a:pt x="1229" y="1202"/>
                      <a:pt x="1216" y="1223"/>
                    </a:cubicBezTo>
                    <a:cubicBezTo>
                      <a:pt x="1189" y="1263"/>
                      <a:pt x="1122" y="1324"/>
                      <a:pt x="1081" y="1363"/>
                    </a:cubicBezTo>
                    <a:cubicBezTo>
                      <a:pt x="1081" y="1358"/>
                      <a:pt x="1081" y="1358"/>
                      <a:pt x="1081" y="1358"/>
                    </a:cubicBezTo>
                    <a:cubicBezTo>
                      <a:pt x="1119" y="1322"/>
                      <a:pt x="1174" y="1267"/>
                      <a:pt x="1202" y="1225"/>
                    </a:cubicBezTo>
                    <a:moveTo>
                      <a:pt x="1372" y="1062"/>
                    </a:moveTo>
                    <a:cubicBezTo>
                      <a:pt x="1402" y="1073"/>
                      <a:pt x="1402" y="1073"/>
                      <a:pt x="1402" y="1073"/>
                    </a:cubicBezTo>
                    <a:cubicBezTo>
                      <a:pt x="1397" y="1094"/>
                      <a:pt x="1397" y="1094"/>
                      <a:pt x="1397" y="1094"/>
                    </a:cubicBezTo>
                    <a:cubicBezTo>
                      <a:pt x="1383" y="1088"/>
                      <a:pt x="1383" y="1088"/>
                      <a:pt x="1383" y="1088"/>
                    </a:cubicBezTo>
                    <a:cubicBezTo>
                      <a:pt x="1381" y="1080"/>
                      <a:pt x="1377" y="1071"/>
                      <a:pt x="1372" y="1062"/>
                    </a:cubicBezTo>
                    <a:moveTo>
                      <a:pt x="1131" y="955"/>
                    </a:moveTo>
                    <a:cubicBezTo>
                      <a:pt x="1116" y="918"/>
                      <a:pt x="1095" y="883"/>
                      <a:pt x="1087" y="860"/>
                    </a:cubicBezTo>
                    <a:cubicBezTo>
                      <a:pt x="1109" y="856"/>
                      <a:pt x="1165" y="843"/>
                      <a:pt x="1188" y="835"/>
                    </a:cubicBezTo>
                    <a:cubicBezTo>
                      <a:pt x="1174" y="868"/>
                      <a:pt x="1150" y="919"/>
                      <a:pt x="1131" y="955"/>
                    </a:cubicBezTo>
                    <a:moveTo>
                      <a:pt x="1127" y="785"/>
                    </a:moveTo>
                    <a:cubicBezTo>
                      <a:pt x="1135" y="770"/>
                      <a:pt x="1135" y="770"/>
                      <a:pt x="1135" y="770"/>
                    </a:cubicBezTo>
                    <a:cubicBezTo>
                      <a:pt x="1137" y="769"/>
                      <a:pt x="1139" y="769"/>
                      <a:pt x="1141" y="768"/>
                    </a:cubicBezTo>
                    <a:cubicBezTo>
                      <a:pt x="1138" y="775"/>
                      <a:pt x="1135" y="781"/>
                      <a:pt x="1132" y="787"/>
                    </a:cubicBezTo>
                    <a:cubicBezTo>
                      <a:pt x="1131" y="786"/>
                      <a:pt x="1129" y="786"/>
                      <a:pt x="1127" y="785"/>
                    </a:cubicBezTo>
                    <a:moveTo>
                      <a:pt x="1068" y="741"/>
                    </a:moveTo>
                    <a:cubicBezTo>
                      <a:pt x="1070" y="734"/>
                      <a:pt x="1072" y="726"/>
                      <a:pt x="1074" y="719"/>
                    </a:cubicBezTo>
                    <a:cubicBezTo>
                      <a:pt x="1092" y="737"/>
                      <a:pt x="1123" y="748"/>
                      <a:pt x="1152" y="745"/>
                    </a:cubicBezTo>
                    <a:cubicBezTo>
                      <a:pt x="1149" y="750"/>
                      <a:pt x="1147" y="756"/>
                      <a:pt x="1144" y="762"/>
                    </a:cubicBezTo>
                    <a:cubicBezTo>
                      <a:pt x="1117" y="769"/>
                      <a:pt x="1086" y="759"/>
                      <a:pt x="1068" y="741"/>
                    </a:cubicBezTo>
                    <a:moveTo>
                      <a:pt x="1075" y="712"/>
                    </a:moveTo>
                    <a:cubicBezTo>
                      <a:pt x="1079" y="692"/>
                      <a:pt x="1079" y="672"/>
                      <a:pt x="1076" y="658"/>
                    </a:cubicBezTo>
                    <a:cubicBezTo>
                      <a:pt x="1084" y="670"/>
                      <a:pt x="1097" y="682"/>
                      <a:pt x="1112" y="691"/>
                    </a:cubicBezTo>
                    <a:cubicBezTo>
                      <a:pt x="1111" y="702"/>
                      <a:pt x="1110" y="712"/>
                      <a:pt x="1110" y="721"/>
                    </a:cubicBezTo>
                    <a:cubicBezTo>
                      <a:pt x="1113" y="717"/>
                      <a:pt x="1120" y="708"/>
                      <a:pt x="1129" y="699"/>
                    </a:cubicBezTo>
                    <a:cubicBezTo>
                      <a:pt x="1143" y="704"/>
                      <a:pt x="1158" y="707"/>
                      <a:pt x="1172" y="705"/>
                    </a:cubicBezTo>
                    <a:cubicBezTo>
                      <a:pt x="1167" y="715"/>
                      <a:pt x="1161" y="726"/>
                      <a:pt x="1156" y="737"/>
                    </a:cubicBezTo>
                    <a:cubicBezTo>
                      <a:pt x="1126" y="742"/>
                      <a:pt x="1094" y="730"/>
                      <a:pt x="1075" y="712"/>
                    </a:cubicBezTo>
                    <a:moveTo>
                      <a:pt x="1132" y="695"/>
                    </a:moveTo>
                    <a:cubicBezTo>
                      <a:pt x="1136" y="690"/>
                      <a:pt x="1141" y="685"/>
                      <a:pt x="1146" y="680"/>
                    </a:cubicBezTo>
                    <a:cubicBezTo>
                      <a:pt x="1156" y="685"/>
                      <a:pt x="1169" y="687"/>
                      <a:pt x="1182" y="686"/>
                    </a:cubicBezTo>
                    <a:cubicBezTo>
                      <a:pt x="1180" y="690"/>
                      <a:pt x="1178" y="694"/>
                      <a:pt x="1175" y="699"/>
                    </a:cubicBezTo>
                    <a:cubicBezTo>
                      <a:pt x="1160" y="702"/>
                      <a:pt x="1145" y="700"/>
                      <a:pt x="1132" y="695"/>
                    </a:cubicBezTo>
                    <a:moveTo>
                      <a:pt x="1150" y="675"/>
                    </a:moveTo>
                    <a:cubicBezTo>
                      <a:pt x="1164" y="660"/>
                      <a:pt x="1176" y="647"/>
                      <a:pt x="1179" y="644"/>
                    </a:cubicBezTo>
                    <a:cubicBezTo>
                      <a:pt x="1193" y="666"/>
                      <a:pt x="1236" y="665"/>
                      <a:pt x="1249" y="642"/>
                    </a:cubicBezTo>
                    <a:cubicBezTo>
                      <a:pt x="1252" y="645"/>
                      <a:pt x="1256" y="648"/>
                      <a:pt x="1260" y="651"/>
                    </a:cubicBezTo>
                    <a:cubicBezTo>
                      <a:pt x="1251" y="658"/>
                      <a:pt x="1236" y="666"/>
                      <a:pt x="1220" y="672"/>
                    </a:cubicBezTo>
                    <a:cubicBezTo>
                      <a:pt x="1209" y="668"/>
                      <a:pt x="1201" y="666"/>
                      <a:pt x="1198" y="667"/>
                    </a:cubicBezTo>
                    <a:cubicBezTo>
                      <a:pt x="1196" y="667"/>
                      <a:pt x="1192" y="671"/>
                      <a:pt x="1187" y="679"/>
                    </a:cubicBezTo>
                    <a:cubicBezTo>
                      <a:pt x="1173" y="681"/>
                      <a:pt x="1161" y="679"/>
                      <a:pt x="1150" y="675"/>
                    </a:cubicBezTo>
                    <a:moveTo>
                      <a:pt x="1272" y="512"/>
                    </a:moveTo>
                    <a:cubicBezTo>
                      <a:pt x="1256" y="529"/>
                      <a:pt x="1256" y="529"/>
                      <a:pt x="1256" y="529"/>
                    </a:cubicBezTo>
                    <a:cubicBezTo>
                      <a:pt x="1163" y="430"/>
                      <a:pt x="1163" y="430"/>
                      <a:pt x="1163" y="430"/>
                    </a:cubicBezTo>
                    <a:cubicBezTo>
                      <a:pt x="1067" y="513"/>
                      <a:pt x="1067" y="513"/>
                      <a:pt x="1067" y="513"/>
                    </a:cubicBezTo>
                    <a:cubicBezTo>
                      <a:pt x="1060" y="508"/>
                      <a:pt x="1054" y="505"/>
                      <a:pt x="1048" y="502"/>
                    </a:cubicBezTo>
                    <a:cubicBezTo>
                      <a:pt x="1171" y="394"/>
                      <a:pt x="1171" y="394"/>
                      <a:pt x="1171" y="394"/>
                    </a:cubicBezTo>
                    <a:cubicBezTo>
                      <a:pt x="1253" y="485"/>
                      <a:pt x="1253" y="485"/>
                      <a:pt x="1253" y="485"/>
                    </a:cubicBezTo>
                    <a:cubicBezTo>
                      <a:pt x="1283" y="461"/>
                      <a:pt x="1283" y="461"/>
                      <a:pt x="1283" y="461"/>
                    </a:cubicBezTo>
                    <a:cubicBezTo>
                      <a:pt x="1280" y="481"/>
                      <a:pt x="1275" y="498"/>
                      <a:pt x="1272" y="512"/>
                    </a:cubicBezTo>
                    <a:moveTo>
                      <a:pt x="1067" y="522"/>
                    </a:moveTo>
                    <a:cubicBezTo>
                      <a:pt x="1065" y="524"/>
                      <a:pt x="1063" y="525"/>
                      <a:pt x="1061" y="527"/>
                    </a:cubicBezTo>
                    <a:cubicBezTo>
                      <a:pt x="1018" y="501"/>
                      <a:pt x="976" y="538"/>
                      <a:pt x="980" y="562"/>
                    </a:cubicBezTo>
                    <a:cubicBezTo>
                      <a:pt x="970" y="561"/>
                      <a:pt x="960" y="561"/>
                      <a:pt x="951" y="562"/>
                    </a:cubicBezTo>
                    <a:cubicBezTo>
                      <a:pt x="951" y="530"/>
                      <a:pt x="1011" y="473"/>
                      <a:pt x="1067" y="522"/>
                    </a:cubicBezTo>
                    <a:moveTo>
                      <a:pt x="899" y="575"/>
                    </a:moveTo>
                    <a:cubicBezTo>
                      <a:pt x="890" y="580"/>
                      <a:pt x="881" y="586"/>
                      <a:pt x="873" y="594"/>
                    </a:cubicBezTo>
                    <a:cubicBezTo>
                      <a:pt x="867" y="586"/>
                      <a:pt x="861" y="577"/>
                      <a:pt x="855" y="568"/>
                    </a:cubicBezTo>
                    <a:cubicBezTo>
                      <a:pt x="843" y="577"/>
                      <a:pt x="809" y="599"/>
                      <a:pt x="793" y="611"/>
                    </a:cubicBezTo>
                    <a:cubicBezTo>
                      <a:pt x="804" y="630"/>
                      <a:pt x="826" y="665"/>
                      <a:pt x="843" y="692"/>
                    </a:cubicBezTo>
                    <a:cubicBezTo>
                      <a:pt x="845" y="697"/>
                      <a:pt x="847" y="702"/>
                      <a:pt x="849" y="706"/>
                    </a:cubicBezTo>
                    <a:cubicBezTo>
                      <a:pt x="843" y="715"/>
                      <a:pt x="836" y="723"/>
                      <a:pt x="827" y="731"/>
                    </a:cubicBezTo>
                    <a:cubicBezTo>
                      <a:pt x="805" y="697"/>
                      <a:pt x="776" y="655"/>
                      <a:pt x="763" y="637"/>
                    </a:cubicBezTo>
                    <a:cubicBezTo>
                      <a:pt x="766" y="622"/>
                      <a:pt x="781" y="551"/>
                      <a:pt x="784" y="537"/>
                    </a:cubicBezTo>
                    <a:cubicBezTo>
                      <a:pt x="805" y="539"/>
                      <a:pt x="866" y="552"/>
                      <a:pt x="885" y="556"/>
                    </a:cubicBezTo>
                    <a:cubicBezTo>
                      <a:pt x="890" y="562"/>
                      <a:pt x="894" y="569"/>
                      <a:pt x="899" y="575"/>
                    </a:cubicBezTo>
                    <a:moveTo>
                      <a:pt x="823" y="734"/>
                    </a:moveTo>
                    <a:cubicBezTo>
                      <a:pt x="792" y="760"/>
                      <a:pt x="749" y="773"/>
                      <a:pt x="718" y="784"/>
                    </a:cubicBezTo>
                    <a:cubicBezTo>
                      <a:pt x="718" y="773"/>
                      <a:pt x="716" y="763"/>
                      <a:pt x="714" y="754"/>
                    </a:cubicBezTo>
                    <a:cubicBezTo>
                      <a:pt x="748" y="742"/>
                      <a:pt x="790" y="736"/>
                      <a:pt x="812" y="718"/>
                    </a:cubicBezTo>
                    <a:cubicBezTo>
                      <a:pt x="816" y="723"/>
                      <a:pt x="820" y="729"/>
                      <a:pt x="823" y="734"/>
                    </a:cubicBezTo>
                    <a:moveTo>
                      <a:pt x="782" y="673"/>
                    </a:moveTo>
                    <a:cubicBezTo>
                      <a:pt x="785" y="678"/>
                      <a:pt x="785" y="678"/>
                      <a:pt x="785" y="678"/>
                    </a:cubicBezTo>
                    <a:cubicBezTo>
                      <a:pt x="765" y="706"/>
                      <a:pt x="765" y="706"/>
                      <a:pt x="765" y="706"/>
                    </a:cubicBezTo>
                    <a:cubicBezTo>
                      <a:pt x="765" y="704"/>
                      <a:pt x="765" y="701"/>
                      <a:pt x="765" y="698"/>
                    </a:cubicBezTo>
                    <a:cubicBezTo>
                      <a:pt x="782" y="673"/>
                      <a:pt x="782" y="673"/>
                      <a:pt x="782" y="673"/>
                    </a:cubicBezTo>
                    <a:moveTo>
                      <a:pt x="766" y="694"/>
                    </a:moveTo>
                    <a:cubicBezTo>
                      <a:pt x="768" y="683"/>
                      <a:pt x="772" y="673"/>
                      <a:pt x="778" y="668"/>
                    </a:cubicBezTo>
                    <a:cubicBezTo>
                      <a:pt x="781" y="672"/>
                      <a:pt x="781" y="672"/>
                      <a:pt x="781" y="672"/>
                    </a:cubicBezTo>
                    <a:cubicBezTo>
                      <a:pt x="766" y="694"/>
                      <a:pt x="766" y="694"/>
                      <a:pt x="766" y="694"/>
                    </a:cubicBezTo>
                    <a:moveTo>
                      <a:pt x="786" y="679"/>
                    </a:moveTo>
                    <a:cubicBezTo>
                      <a:pt x="788" y="683"/>
                      <a:pt x="788" y="683"/>
                      <a:pt x="788" y="683"/>
                    </a:cubicBezTo>
                    <a:cubicBezTo>
                      <a:pt x="773" y="706"/>
                      <a:pt x="773" y="706"/>
                      <a:pt x="773" y="706"/>
                    </a:cubicBezTo>
                    <a:cubicBezTo>
                      <a:pt x="771" y="707"/>
                      <a:pt x="769" y="707"/>
                      <a:pt x="766" y="708"/>
                    </a:cubicBezTo>
                    <a:cubicBezTo>
                      <a:pt x="786" y="679"/>
                      <a:pt x="786" y="679"/>
                      <a:pt x="786" y="679"/>
                    </a:cubicBezTo>
                    <a:moveTo>
                      <a:pt x="789" y="685"/>
                    </a:moveTo>
                    <a:cubicBezTo>
                      <a:pt x="792" y="688"/>
                      <a:pt x="792" y="688"/>
                      <a:pt x="792" y="688"/>
                    </a:cubicBezTo>
                    <a:cubicBezTo>
                      <a:pt x="782" y="703"/>
                      <a:pt x="782" y="703"/>
                      <a:pt x="782" y="703"/>
                    </a:cubicBezTo>
                    <a:cubicBezTo>
                      <a:pt x="780" y="704"/>
                      <a:pt x="777" y="705"/>
                      <a:pt x="775" y="705"/>
                    </a:cubicBezTo>
                    <a:cubicBezTo>
                      <a:pt x="789" y="685"/>
                      <a:pt x="789" y="685"/>
                      <a:pt x="789" y="685"/>
                    </a:cubicBezTo>
                    <a:moveTo>
                      <a:pt x="793" y="690"/>
                    </a:moveTo>
                    <a:cubicBezTo>
                      <a:pt x="797" y="696"/>
                      <a:pt x="797" y="696"/>
                      <a:pt x="797" y="696"/>
                    </a:cubicBezTo>
                    <a:cubicBezTo>
                      <a:pt x="793" y="698"/>
                      <a:pt x="789" y="700"/>
                      <a:pt x="784" y="702"/>
                    </a:cubicBezTo>
                    <a:cubicBezTo>
                      <a:pt x="793" y="690"/>
                      <a:pt x="793" y="690"/>
                      <a:pt x="793" y="690"/>
                    </a:cubicBezTo>
                    <a:moveTo>
                      <a:pt x="774" y="663"/>
                    </a:moveTo>
                    <a:cubicBezTo>
                      <a:pt x="765" y="672"/>
                      <a:pt x="758" y="697"/>
                      <a:pt x="760" y="709"/>
                    </a:cubicBezTo>
                    <a:cubicBezTo>
                      <a:pt x="754" y="711"/>
                      <a:pt x="748" y="712"/>
                      <a:pt x="742" y="713"/>
                    </a:cubicBezTo>
                    <a:cubicBezTo>
                      <a:pt x="738" y="700"/>
                      <a:pt x="737" y="679"/>
                      <a:pt x="744" y="661"/>
                    </a:cubicBezTo>
                    <a:cubicBezTo>
                      <a:pt x="750" y="663"/>
                      <a:pt x="755" y="664"/>
                      <a:pt x="756" y="665"/>
                    </a:cubicBezTo>
                    <a:cubicBezTo>
                      <a:pt x="757" y="660"/>
                      <a:pt x="759" y="653"/>
                      <a:pt x="761" y="643"/>
                    </a:cubicBezTo>
                    <a:cubicBezTo>
                      <a:pt x="764" y="648"/>
                      <a:pt x="769" y="655"/>
                      <a:pt x="774" y="663"/>
                    </a:cubicBezTo>
                    <a:moveTo>
                      <a:pt x="736" y="714"/>
                    </a:moveTo>
                    <a:cubicBezTo>
                      <a:pt x="729" y="716"/>
                      <a:pt x="723" y="717"/>
                      <a:pt x="717" y="719"/>
                    </a:cubicBezTo>
                    <a:cubicBezTo>
                      <a:pt x="711" y="704"/>
                      <a:pt x="706" y="678"/>
                      <a:pt x="721" y="655"/>
                    </a:cubicBezTo>
                    <a:cubicBezTo>
                      <a:pt x="727" y="657"/>
                      <a:pt x="733" y="658"/>
                      <a:pt x="739" y="660"/>
                    </a:cubicBezTo>
                    <a:cubicBezTo>
                      <a:pt x="730" y="678"/>
                      <a:pt x="731" y="701"/>
                      <a:pt x="736" y="714"/>
                    </a:cubicBezTo>
                    <a:moveTo>
                      <a:pt x="711" y="664"/>
                    </a:moveTo>
                    <a:cubicBezTo>
                      <a:pt x="708" y="670"/>
                      <a:pt x="707" y="676"/>
                      <a:pt x="706" y="682"/>
                    </a:cubicBezTo>
                    <a:cubicBezTo>
                      <a:pt x="696" y="685"/>
                      <a:pt x="686" y="692"/>
                      <a:pt x="679" y="700"/>
                    </a:cubicBezTo>
                    <a:cubicBezTo>
                      <a:pt x="674" y="697"/>
                      <a:pt x="669" y="694"/>
                      <a:pt x="664" y="692"/>
                    </a:cubicBezTo>
                    <a:cubicBezTo>
                      <a:pt x="675" y="676"/>
                      <a:pt x="691" y="664"/>
                      <a:pt x="711" y="664"/>
                    </a:cubicBezTo>
                    <a:moveTo>
                      <a:pt x="706" y="695"/>
                    </a:moveTo>
                    <a:cubicBezTo>
                      <a:pt x="706" y="697"/>
                      <a:pt x="706" y="699"/>
                      <a:pt x="707" y="701"/>
                    </a:cubicBezTo>
                    <a:cubicBezTo>
                      <a:pt x="685" y="702"/>
                      <a:pt x="685" y="702"/>
                      <a:pt x="685" y="702"/>
                    </a:cubicBezTo>
                    <a:cubicBezTo>
                      <a:pt x="686" y="700"/>
                      <a:pt x="688" y="698"/>
                      <a:pt x="690" y="696"/>
                    </a:cubicBezTo>
                    <a:cubicBezTo>
                      <a:pt x="706" y="695"/>
                      <a:pt x="706" y="695"/>
                      <a:pt x="706" y="695"/>
                    </a:cubicBezTo>
                    <a:moveTo>
                      <a:pt x="693" y="694"/>
                    </a:moveTo>
                    <a:cubicBezTo>
                      <a:pt x="697" y="691"/>
                      <a:pt x="701" y="689"/>
                      <a:pt x="706" y="688"/>
                    </a:cubicBezTo>
                    <a:cubicBezTo>
                      <a:pt x="706" y="690"/>
                      <a:pt x="706" y="692"/>
                      <a:pt x="706" y="693"/>
                    </a:cubicBezTo>
                    <a:cubicBezTo>
                      <a:pt x="693" y="694"/>
                      <a:pt x="693" y="694"/>
                      <a:pt x="693" y="694"/>
                    </a:cubicBezTo>
                    <a:moveTo>
                      <a:pt x="707" y="703"/>
                    </a:moveTo>
                    <a:cubicBezTo>
                      <a:pt x="707" y="704"/>
                      <a:pt x="708" y="706"/>
                      <a:pt x="708" y="707"/>
                    </a:cubicBezTo>
                    <a:cubicBezTo>
                      <a:pt x="688" y="708"/>
                      <a:pt x="688" y="708"/>
                      <a:pt x="688" y="708"/>
                    </a:cubicBezTo>
                    <a:cubicBezTo>
                      <a:pt x="687" y="707"/>
                      <a:pt x="685" y="705"/>
                      <a:pt x="683" y="704"/>
                    </a:cubicBezTo>
                    <a:cubicBezTo>
                      <a:pt x="707" y="703"/>
                      <a:pt x="707" y="703"/>
                      <a:pt x="707" y="703"/>
                    </a:cubicBezTo>
                    <a:moveTo>
                      <a:pt x="708" y="709"/>
                    </a:moveTo>
                    <a:cubicBezTo>
                      <a:pt x="709" y="711"/>
                      <a:pt x="709" y="712"/>
                      <a:pt x="709" y="714"/>
                    </a:cubicBezTo>
                    <a:cubicBezTo>
                      <a:pt x="694" y="714"/>
                      <a:pt x="694" y="714"/>
                      <a:pt x="694" y="714"/>
                    </a:cubicBezTo>
                    <a:cubicBezTo>
                      <a:pt x="693" y="713"/>
                      <a:pt x="692" y="711"/>
                      <a:pt x="690" y="710"/>
                    </a:cubicBezTo>
                    <a:cubicBezTo>
                      <a:pt x="708" y="709"/>
                      <a:pt x="708" y="709"/>
                      <a:pt x="708" y="709"/>
                    </a:cubicBezTo>
                    <a:moveTo>
                      <a:pt x="710" y="716"/>
                    </a:moveTo>
                    <a:cubicBezTo>
                      <a:pt x="711" y="717"/>
                      <a:pt x="711" y="719"/>
                      <a:pt x="712" y="721"/>
                    </a:cubicBezTo>
                    <a:cubicBezTo>
                      <a:pt x="708" y="722"/>
                      <a:pt x="705" y="723"/>
                      <a:pt x="701" y="724"/>
                    </a:cubicBezTo>
                    <a:cubicBezTo>
                      <a:pt x="700" y="721"/>
                      <a:pt x="698" y="719"/>
                      <a:pt x="696" y="716"/>
                    </a:cubicBezTo>
                    <a:cubicBezTo>
                      <a:pt x="710" y="716"/>
                      <a:pt x="710" y="716"/>
                      <a:pt x="710" y="716"/>
                    </a:cubicBezTo>
                    <a:moveTo>
                      <a:pt x="800" y="700"/>
                    </a:moveTo>
                    <a:cubicBezTo>
                      <a:pt x="803" y="704"/>
                      <a:pt x="806" y="709"/>
                      <a:pt x="809" y="713"/>
                    </a:cubicBezTo>
                    <a:cubicBezTo>
                      <a:pt x="787" y="731"/>
                      <a:pt x="746" y="736"/>
                      <a:pt x="713" y="749"/>
                    </a:cubicBezTo>
                    <a:cubicBezTo>
                      <a:pt x="711" y="742"/>
                      <a:pt x="708" y="736"/>
                      <a:pt x="705" y="730"/>
                    </a:cubicBezTo>
                    <a:cubicBezTo>
                      <a:pt x="740" y="716"/>
                      <a:pt x="778" y="717"/>
                      <a:pt x="800" y="700"/>
                    </a:cubicBezTo>
                    <a:moveTo>
                      <a:pt x="771" y="772"/>
                    </a:moveTo>
                    <a:cubicBezTo>
                      <a:pt x="797" y="761"/>
                      <a:pt x="832" y="745"/>
                      <a:pt x="853" y="712"/>
                    </a:cubicBezTo>
                    <a:cubicBezTo>
                      <a:pt x="855" y="716"/>
                      <a:pt x="857" y="719"/>
                      <a:pt x="860" y="722"/>
                    </a:cubicBezTo>
                    <a:cubicBezTo>
                      <a:pt x="830" y="792"/>
                      <a:pt x="726" y="804"/>
                      <a:pt x="713" y="816"/>
                    </a:cubicBezTo>
                    <a:cubicBezTo>
                      <a:pt x="757" y="801"/>
                      <a:pt x="824" y="794"/>
                      <a:pt x="865" y="727"/>
                    </a:cubicBezTo>
                    <a:cubicBezTo>
                      <a:pt x="867" y="728"/>
                      <a:pt x="869" y="730"/>
                      <a:pt x="871" y="732"/>
                    </a:cubicBezTo>
                    <a:cubicBezTo>
                      <a:pt x="816" y="848"/>
                      <a:pt x="705" y="826"/>
                      <a:pt x="666" y="870"/>
                    </a:cubicBezTo>
                    <a:cubicBezTo>
                      <a:pt x="655" y="883"/>
                      <a:pt x="656" y="899"/>
                      <a:pt x="669" y="909"/>
                    </a:cubicBezTo>
                    <a:cubicBezTo>
                      <a:pt x="661" y="912"/>
                      <a:pt x="654" y="916"/>
                      <a:pt x="647" y="920"/>
                    </a:cubicBezTo>
                    <a:cubicBezTo>
                      <a:pt x="639" y="905"/>
                      <a:pt x="640" y="884"/>
                      <a:pt x="645" y="872"/>
                    </a:cubicBezTo>
                    <a:cubicBezTo>
                      <a:pt x="652" y="868"/>
                      <a:pt x="658" y="863"/>
                      <a:pt x="663" y="858"/>
                    </a:cubicBezTo>
                    <a:cubicBezTo>
                      <a:pt x="678" y="844"/>
                      <a:pt x="683" y="826"/>
                      <a:pt x="681" y="808"/>
                    </a:cubicBezTo>
                    <a:cubicBezTo>
                      <a:pt x="697" y="791"/>
                      <a:pt x="736" y="788"/>
                      <a:pt x="771" y="772"/>
                    </a:cubicBezTo>
                    <a:moveTo>
                      <a:pt x="691" y="794"/>
                    </a:moveTo>
                    <a:cubicBezTo>
                      <a:pt x="687" y="796"/>
                      <a:pt x="683" y="798"/>
                      <a:pt x="680" y="801"/>
                    </a:cubicBezTo>
                    <a:cubicBezTo>
                      <a:pt x="679" y="794"/>
                      <a:pt x="677" y="788"/>
                      <a:pt x="674" y="781"/>
                    </a:cubicBezTo>
                    <a:cubicBezTo>
                      <a:pt x="678" y="776"/>
                      <a:pt x="683" y="771"/>
                      <a:pt x="689" y="767"/>
                    </a:cubicBezTo>
                    <a:cubicBezTo>
                      <a:pt x="691" y="775"/>
                      <a:pt x="692" y="784"/>
                      <a:pt x="691" y="794"/>
                    </a:cubicBezTo>
                    <a:moveTo>
                      <a:pt x="671" y="777"/>
                    </a:moveTo>
                    <a:cubicBezTo>
                      <a:pt x="668" y="771"/>
                      <a:pt x="664" y="765"/>
                      <a:pt x="660" y="760"/>
                    </a:cubicBezTo>
                    <a:cubicBezTo>
                      <a:pt x="666" y="753"/>
                      <a:pt x="672" y="748"/>
                      <a:pt x="679" y="743"/>
                    </a:cubicBezTo>
                    <a:cubicBezTo>
                      <a:pt x="683" y="748"/>
                      <a:pt x="686" y="755"/>
                      <a:pt x="688" y="762"/>
                    </a:cubicBezTo>
                    <a:cubicBezTo>
                      <a:pt x="682" y="766"/>
                      <a:pt x="676" y="771"/>
                      <a:pt x="671" y="777"/>
                    </a:cubicBezTo>
                    <a:moveTo>
                      <a:pt x="658" y="754"/>
                    </a:moveTo>
                    <a:cubicBezTo>
                      <a:pt x="657" y="755"/>
                      <a:pt x="657" y="755"/>
                      <a:pt x="656" y="756"/>
                    </a:cubicBezTo>
                    <a:cubicBezTo>
                      <a:pt x="652" y="752"/>
                      <a:pt x="649" y="749"/>
                      <a:pt x="645" y="746"/>
                    </a:cubicBezTo>
                    <a:cubicBezTo>
                      <a:pt x="645" y="738"/>
                      <a:pt x="646" y="729"/>
                      <a:pt x="649" y="720"/>
                    </a:cubicBezTo>
                    <a:cubicBezTo>
                      <a:pt x="653" y="722"/>
                      <a:pt x="658" y="724"/>
                      <a:pt x="663" y="727"/>
                    </a:cubicBezTo>
                    <a:cubicBezTo>
                      <a:pt x="659" y="737"/>
                      <a:pt x="657" y="746"/>
                      <a:pt x="658" y="754"/>
                    </a:cubicBezTo>
                    <a:moveTo>
                      <a:pt x="571" y="926"/>
                    </a:moveTo>
                    <a:cubicBezTo>
                      <a:pt x="566" y="928"/>
                      <a:pt x="559" y="928"/>
                      <a:pt x="553" y="928"/>
                    </a:cubicBezTo>
                    <a:cubicBezTo>
                      <a:pt x="551" y="921"/>
                      <a:pt x="552" y="914"/>
                      <a:pt x="555" y="908"/>
                    </a:cubicBezTo>
                    <a:cubicBezTo>
                      <a:pt x="560" y="909"/>
                      <a:pt x="564" y="909"/>
                      <a:pt x="569" y="908"/>
                    </a:cubicBezTo>
                    <a:cubicBezTo>
                      <a:pt x="568" y="914"/>
                      <a:pt x="569" y="920"/>
                      <a:pt x="571" y="926"/>
                    </a:cubicBezTo>
                    <a:moveTo>
                      <a:pt x="549" y="927"/>
                    </a:moveTo>
                    <a:cubicBezTo>
                      <a:pt x="543" y="927"/>
                      <a:pt x="537" y="925"/>
                      <a:pt x="530" y="922"/>
                    </a:cubicBezTo>
                    <a:cubicBezTo>
                      <a:pt x="530" y="913"/>
                      <a:pt x="533" y="907"/>
                      <a:pt x="539" y="901"/>
                    </a:cubicBezTo>
                    <a:cubicBezTo>
                      <a:pt x="542" y="904"/>
                      <a:pt x="547" y="906"/>
                      <a:pt x="552" y="907"/>
                    </a:cubicBezTo>
                    <a:cubicBezTo>
                      <a:pt x="549" y="913"/>
                      <a:pt x="548" y="920"/>
                      <a:pt x="549" y="927"/>
                    </a:cubicBezTo>
                    <a:moveTo>
                      <a:pt x="617" y="844"/>
                    </a:moveTo>
                    <a:cubicBezTo>
                      <a:pt x="610" y="841"/>
                      <a:pt x="605" y="837"/>
                      <a:pt x="601" y="831"/>
                    </a:cubicBezTo>
                    <a:cubicBezTo>
                      <a:pt x="612" y="813"/>
                      <a:pt x="608" y="781"/>
                      <a:pt x="597" y="762"/>
                    </a:cubicBezTo>
                    <a:cubicBezTo>
                      <a:pt x="604" y="763"/>
                      <a:pt x="611" y="765"/>
                      <a:pt x="616" y="767"/>
                    </a:cubicBezTo>
                    <a:cubicBezTo>
                      <a:pt x="626" y="788"/>
                      <a:pt x="626" y="827"/>
                      <a:pt x="617" y="844"/>
                    </a:cubicBezTo>
                    <a:moveTo>
                      <a:pt x="623" y="771"/>
                    </a:moveTo>
                    <a:cubicBezTo>
                      <a:pt x="643" y="782"/>
                      <a:pt x="651" y="802"/>
                      <a:pt x="650" y="819"/>
                    </a:cubicBezTo>
                    <a:cubicBezTo>
                      <a:pt x="648" y="839"/>
                      <a:pt x="634" y="848"/>
                      <a:pt x="621" y="845"/>
                    </a:cubicBezTo>
                    <a:cubicBezTo>
                      <a:pt x="630" y="828"/>
                      <a:pt x="631" y="792"/>
                      <a:pt x="623" y="771"/>
                    </a:cubicBezTo>
                    <a:moveTo>
                      <a:pt x="598" y="826"/>
                    </a:moveTo>
                    <a:cubicBezTo>
                      <a:pt x="593" y="814"/>
                      <a:pt x="590" y="799"/>
                      <a:pt x="589" y="789"/>
                    </a:cubicBezTo>
                    <a:cubicBezTo>
                      <a:pt x="566" y="801"/>
                      <a:pt x="566" y="801"/>
                      <a:pt x="566" y="801"/>
                    </a:cubicBezTo>
                    <a:cubicBezTo>
                      <a:pt x="569" y="819"/>
                      <a:pt x="569" y="819"/>
                      <a:pt x="569" y="819"/>
                    </a:cubicBezTo>
                    <a:cubicBezTo>
                      <a:pt x="563" y="819"/>
                      <a:pt x="556" y="820"/>
                      <a:pt x="550" y="823"/>
                    </a:cubicBezTo>
                    <a:cubicBezTo>
                      <a:pt x="551" y="807"/>
                      <a:pt x="546" y="788"/>
                      <a:pt x="537" y="775"/>
                    </a:cubicBezTo>
                    <a:cubicBezTo>
                      <a:pt x="554" y="764"/>
                      <a:pt x="574" y="760"/>
                      <a:pt x="591" y="761"/>
                    </a:cubicBezTo>
                    <a:cubicBezTo>
                      <a:pt x="603" y="779"/>
                      <a:pt x="605" y="808"/>
                      <a:pt x="598" y="826"/>
                    </a:cubicBezTo>
                    <a:moveTo>
                      <a:pt x="546" y="824"/>
                    </a:moveTo>
                    <a:cubicBezTo>
                      <a:pt x="540" y="827"/>
                      <a:pt x="535" y="832"/>
                      <a:pt x="530" y="838"/>
                    </a:cubicBezTo>
                    <a:cubicBezTo>
                      <a:pt x="529" y="824"/>
                      <a:pt x="522" y="812"/>
                      <a:pt x="509" y="803"/>
                    </a:cubicBezTo>
                    <a:cubicBezTo>
                      <a:pt x="516" y="792"/>
                      <a:pt x="524" y="784"/>
                      <a:pt x="533" y="777"/>
                    </a:cubicBezTo>
                    <a:cubicBezTo>
                      <a:pt x="542" y="790"/>
                      <a:pt x="547" y="809"/>
                      <a:pt x="546" y="824"/>
                    </a:cubicBezTo>
                    <a:moveTo>
                      <a:pt x="528" y="841"/>
                    </a:moveTo>
                    <a:cubicBezTo>
                      <a:pt x="526" y="844"/>
                      <a:pt x="524" y="847"/>
                      <a:pt x="523" y="850"/>
                    </a:cubicBezTo>
                    <a:cubicBezTo>
                      <a:pt x="515" y="844"/>
                      <a:pt x="506" y="840"/>
                      <a:pt x="495" y="839"/>
                    </a:cubicBezTo>
                    <a:cubicBezTo>
                      <a:pt x="498" y="827"/>
                      <a:pt x="502" y="816"/>
                      <a:pt x="507" y="806"/>
                    </a:cubicBezTo>
                    <a:cubicBezTo>
                      <a:pt x="520" y="815"/>
                      <a:pt x="527" y="827"/>
                      <a:pt x="528" y="841"/>
                    </a:cubicBezTo>
                    <a:moveTo>
                      <a:pt x="522" y="854"/>
                    </a:moveTo>
                    <a:cubicBezTo>
                      <a:pt x="521" y="858"/>
                      <a:pt x="520" y="863"/>
                      <a:pt x="520" y="868"/>
                    </a:cubicBezTo>
                    <a:cubicBezTo>
                      <a:pt x="512" y="866"/>
                      <a:pt x="503" y="868"/>
                      <a:pt x="494" y="873"/>
                    </a:cubicBezTo>
                    <a:cubicBezTo>
                      <a:pt x="493" y="863"/>
                      <a:pt x="493" y="852"/>
                      <a:pt x="494" y="844"/>
                    </a:cubicBezTo>
                    <a:cubicBezTo>
                      <a:pt x="505" y="844"/>
                      <a:pt x="514" y="847"/>
                      <a:pt x="522" y="854"/>
                    </a:cubicBezTo>
                    <a:moveTo>
                      <a:pt x="520" y="872"/>
                    </a:moveTo>
                    <a:cubicBezTo>
                      <a:pt x="521" y="877"/>
                      <a:pt x="523" y="883"/>
                      <a:pt x="526" y="888"/>
                    </a:cubicBezTo>
                    <a:cubicBezTo>
                      <a:pt x="517" y="889"/>
                      <a:pt x="510" y="893"/>
                      <a:pt x="504" y="901"/>
                    </a:cubicBezTo>
                    <a:cubicBezTo>
                      <a:pt x="499" y="894"/>
                      <a:pt x="496" y="886"/>
                      <a:pt x="495" y="877"/>
                    </a:cubicBezTo>
                    <a:cubicBezTo>
                      <a:pt x="503" y="871"/>
                      <a:pt x="512" y="870"/>
                      <a:pt x="520" y="872"/>
                    </a:cubicBezTo>
                    <a:moveTo>
                      <a:pt x="528" y="891"/>
                    </a:moveTo>
                    <a:cubicBezTo>
                      <a:pt x="530" y="894"/>
                      <a:pt x="533" y="897"/>
                      <a:pt x="536" y="899"/>
                    </a:cubicBezTo>
                    <a:cubicBezTo>
                      <a:pt x="531" y="905"/>
                      <a:pt x="527" y="912"/>
                      <a:pt x="527" y="921"/>
                    </a:cubicBezTo>
                    <a:cubicBezTo>
                      <a:pt x="524" y="919"/>
                      <a:pt x="521" y="918"/>
                      <a:pt x="519" y="916"/>
                    </a:cubicBezTo>
                    <a:cubicBezTo>
                      <a:pt x="514" y="913"/>
                      <a:pt x="510" y="909"/>
                      <a:pt x="506" y="905"/>
                    </a:cubicBezTo>
                    <a:cubicBezTo>
                      <a:pt x="512" y="896"/>
                      <a:pt x="519" y="892"/>
                      <a:pt x="528" y="891"/>
                    </a:cubicBezTo>
                    <a:moveTo>
                      <a:pt x="472" y="804"/>
                    </a:moveTo>
                    <a:cubicBezTo>
                      <a:pt x="453" y="802"/>
                      <a:pt x="437" y="801"/>
                      <a:pt x="429" y="800"/>
                    </a:cubicBezTo>
                    <a:cubicBezTo>
                      <a:pt x="430" y="805"/>
                      <a:pt x="431" y="817"/>
                      <a:pt x="433" y="832"/>
                    </a:cubicBezTo>
                    <a:cubicBezTo>
                      <a:pt x="429" y="832"/>
                      <a:pt x="425" y="832"/>
                      <a:pt x="421" y="832"/>
                    </a:cubicBezTo>
                    <a:cubicBezTo>
                      <a:pt x="417" y="811"/>
                      <a:pt x="413" y="792"/>
                      <a:pt x="410" y="781"/>
                    </a:cubicBezTo>
                    <a:cubicBezTo>
                      <a:pt x="421" y="785"/>
                      <a:pt x="449" y="789"/>
                      <a:pt x="478" y="793"/>
                    </a:cubicBezTo>
                    <a:cubicBezTo>
                      <a:pt x="476" y="797"/>
                      <a:pt x="474" y="801"/>
                      <a:pt x="472" y="804"/>
                    </a:cubicBezTo>
                    <a:moveTo>
                      <a:pt x="365" y="942"/>
                    </a:moveTo>
                    <a:cubicBezTo>
                      <a:pt x="363" y="947"/>
                      <a:pt x="361" y="953"/>
                      <a:pt x="358" y="959"/>
                    </a:cubicBezTo>
                    <a:cubicBezTo>
                      <a:pt x="340" y="937"/>
                      <a:pt x="340" y="937"/>
                      <a:pt x="340" y="937"/>
                    </a:cubicBezTo>
                    <a:cubicBezTo>
                      <a:pt x="344" y="929"/>
                      <a:pt x="347" y="922"/>
                      <a:pt x="348" y="917"/>
                    </a:cubicBezTo>
                    <a:cubicBezTo>
                      <a:pt x="353" y="924"/>
                      <a:pt x="358" y="932"/>
                      <a:pt x="365" y="942"/>
                    </a:cubicBezTo>
                    <a:moveTo>
                      <a:pt x="355" y="964"/>
                    </a:moveTo>
                    <a:cubicBezTo>
                      <a:pt x="351" y="970"/>
                      <a:pt x="346" y="977"/>
                      <a:pt x="341" y="984"/>
                    </a:cubicBezTo>
                    <a:cubicBezTo>
                      <a:pt x="322" y="966"/>
                      <a:pt x="322" y="966"/>
                      <a:pt x="322" y="966"/>
                    </a:cubicBezTo>
                    <a:cubicBezTo>
                      <a:pt x="328" y="957"/>
                      <a:pt x="333" y="949"/>
                      <a:pt x="337" y="942"/>
                    </a:cubicBezTo>
                    <a:cubicBezTo>
                      <a:pt x="355" y="964"/>
                      <a:pt x="355" y="964"/>
                      <a:pt x="355" y="964"/>
                    </a:cubicBezTo>
                    <a:moveTo>
                      <a:pt x="339" y="988"/>
                    </a:moveTo>
                    <a:cubicBezTo>
                      <a:pt x="332" y="997"/>
                      <a:pt x="324" y="1006"/>
                      <a:pt x="316" y="1015"/>
                    </a:cubicBezTo>
                    <a:cubicBezTo>
                      <a:pt x="297" y="998"/>
                      <a:pt x="297" y="998"/>
                      <a:pt x="297" y="998"/>
                    </a:cubicBezTo>
                    <a:cubicBezTo>
                      <a:pt x="305" y="988"/>
                      <a:pt x="313" y="979"/>
                      <a:pt x="319" y="969"/>
                    </a:cubicBezTo>
                    <a:cubicBezTo>
                      <a:pt x="326" y="976"/>
                      <a:pt x="332" y="982"/>
                      <a:pt x="339" y="988"/>
                    </a:cubicBezTo>
                    <a:moveTo>
                      <a:pt x="313" y="1019"/>
                    </a:moveTo>
                    <a:cubicBezTo>
                      <a:pt x="305" y="1027"/>
                      <a:pt x="297" y="1034"/>
                      <a:pt x="290" y="1041"/>
                    </a:cubicBezTo>
                    <a:cubicBezTo>
                      <a:pt x="270" y="1026"/>
                      <a:pt x="270" y="1026"/>
                      <a:pt x="270" y="1026"/>
                    </a:cubicBezTo>
                    <a:cubicBezTo>
                      <a:pt x="278" y="1019"/>
                      <a:pt x="286" y="1010"/>
                      <a:pt x="293" y="1002"/>
                    </a:cubicBezTo>
                    <a:cubicBezTo>
                      <a:pt x="313" y="1019"/>
                      <a:pt x="313" y="1019"/>
                      <a:pt x="313" y="1019"/>
                    </a:cubicBezTo>
                    <a:moveTo>
                      <a:pt x="285" y="1045"/>
                    </a:moveTo>
                    <a:cubicBezTo>
                      <a:pt x="276" y="1053"/>
                      <a:pt x="267" y="1061"/>
                      <a:pt x="258" y="1066"/>
                    </a:cubicBezTo>
                    <a:cubicBezTo>
                      <a:pt x="237" y="1052"/>
                      <a:pt x="237" y="1052"/>
                      <a:pt x="237" y="1052"/>
                    </a:cubicBezTo>
                    <a:cubicBezTo>
                      <a:pt x="247" y="1046"/>
                      <a:pt x="257" y="1038"/>
                      <a:pt x="266" y="1030"/>
                    </a:cubicBezTo>
                    <a:cubicBezTo>
                      <a:pt x="285" y="1045"/>
                      <a:pt x="285" y="1045"/>
                      <a:pt x="285" y="1045"/>
                    </a:cubicBezTo>
                    <a:moveTo>
                      <a:pt x="254" y="1069"/>
                    </a:moveTo>
                    <a:cubicBezTo>
                      <a:pt x="247" y="1074"/>
                      <a:pt x="240" y="1077"/>
                      <a:pt x="233" y="1080"/>
                    </a:cubicBezTo>
                    <a:cubicBezTo>
                      <a:pt x="224" y="1073"/>
                      <a:pt x="216" y="1067"/>
                      <a:pt x="212" y="1064"/>
                    </a:cubicBezTo>
                    <a:cubicBezTo>
                      <a:pt x="219" y="1061"/>
                      <a:pt x="226" y="1058"/>
                      <a:pt x="233" y="1054"/>
                    </a:cubicBezTo>
                    <a:cubicBezTo>
                      <a:pt x="254" y="1069"/>
                      <a:pt x="254" y="1069"/>
                      <a:pt x="254" y="1069"/>
                    </a:cubicBezTo>
                    <a:moveTo>
                      <a:pt x="252" y="1102"/>
                    </a:moveTo>
                    <a:cubicBezTo>
                      <a:pt x="258" y="1106"/>
                      <a:pt x="258" y="1106"/>
                      <a:pt x="258" y="1106"/>
                    </a:cubicBezTo>
                    <a:cubicBezTo>
                      <a:pt x="244" y="1127"/>
                      <a:pt x="244" y="1167"/>
                      <a:pt x="253" y="1182"/>
                    </a:cubicBezTo>
                    <a:cubicBezTo>
                      <a:pt x="250" y="1164"/>
                      <a:pt x="247" y="1129"/>
                      <a:pt x="263" y="1109"/>
                    </a:cubicBezTo>
                    <a:cubicBezTo>
                      <a:pt x="266" y="1112"/>
                      <a:pt x="270" y="1114"/>
                      <a:pt x="274" y="1117"/>
                    </a:cubicBezTo>
                    <a:cubicBezTo>
                      <a:pt x="250" y="1174"/>
                      <a:pt x="272" y="1214"/>
                      <a:pt x="299" y="1250"/>
                    </a:cubicBezTo>
                    <a:cubicBezTo>
                      <a:pt x="290" y="1252"/>
                      <a:pt x="281" y="1257"/>
                      <a:pt x="274" y="1263"/>
                    </a:cubicBezTo>
                    <a:cubicBezTo>
                      <a:pt x="243" y="1220"/>
                      <a:pt x="214" y="1171"/>
                      <a:pt x="252" y="1102"/>
                    </a:cubicBezTo>
                    <a:moveTo>
                      <a:pt x="216" y="1262"/>
                    </a:moveTo>
                    <a:cubicBezTo>
                      <a:pt x="264" y="1274"/>
                      <a:pt x="264" y="1274"/>
                      <a:pt x="264" y="1274"/>
                    </a:cubicBezTo>
                    <a:cubicBezTo>
                      <a:pt x="261" y="1279"/>
                      <a:pt x="258" y="1283"/>
                      <a:pt x="256" y="1288"/>
                    </a:cubicBezTo>
                    <a:cubicBezTo>
                      <a:pt x="214" y="1275"/>
                      <a:pt x="214" y="1275"/>
                      <a:pt x="214" y="1275"/>
                    </a:cubicBezTo>
                    <a:cubicBezTo>
                      <a:pt x="215" y="1271"/>
                      <a:pt x="216" y="1267"/>
                      <a:pt x="216" y="1262"/>
                    </a:cubicBezTo>
                    <a:moveTo>
                      <a:pt x="216" y="1233"/>
                    </a:moveTo>
                    <a:cubicBezTo>
                      <a:pt x="246" y="1233"/>
                      <a:pt x="246" y="1233"/>
                      <a:pt x="246" y="1233"/>
                    </a:cubicBezTo>
                    <a:cubicBezTo>
                      <a:pt x="249" y="1239"/>
                      <a:pt x="252" y="1244"/>
                      <a:pt x="255" y="1250"/>
                    </a:cubicBezTo>
                    <a:cubicBezTo>
                      <a:pt x="217" y="1244"/>
                      <a:pt x="217" y="1244"/>
                      <a:pt x="217" y="1244"/>
                    </a:cubicBezTo>
                    <a:cubicBezTo>
                      <a:pt x="217" y="1240"/>
                      <a:pt x="216" y="1237"/>
                      <a:pt x="216" y="1233"/>
                    </a:cubicBezTo>
                    <a:moveTo>
                      <a:pt x="216" y="1259"/>
                    </a:moveTo>
                    <a:cubicBezTo>
                      <a:pt x="217" y="1255"/>
                      <a:pt x="217" y="1251"/>
                      <a:pt x="217" y="1248"/>
                    </a:cubicBezTo>
                    <a:cubicBezTo>
                      <a:pt x="257" y="1254"/>
                      <a:pt x="257" y="1254"/>
                      <a:pt x="257" y="1254"/>
                    </a:cubicBezTo>
                    <a:cubicBezTo>
                      <a:pt x="260" y="1259"/>
                      <a:pt x="264" y="1265"/>
                      <a:pt x="267" y="1270"/>
                    </a:cubicBezTo>
                    <a:cubicBezTo>
                      <a:pt x="267" y="1270"/>
                      <a:pt x="267" y="1271"/>
                      <a:pt x="266" y="1271"/>
                    </a:cubicBezTo>
                    <a:cubicBezTo>
                      <a:pt x="216" y="1259"/>
                      <a:pt x="216" y="1259"/>
                      <a:pt x="216" y="1259"/>
                    </a:cubicBezTo>
                    <a:moveTo>
                      <a:pt x="244" y="1229"/>
                    </a:moveTo>
                    <a:cubicBezTo>
                      <a:pt x="215" y="1230"/>
                      <a:pt x="215" y="1230"/>
                      <a:pt x="215" y="1230"/>
                    </a:cubicBezTo>
                    <a:cubicBezTo>
                      <a:pt x="215" y="1227"/>
                      <a:pt x="215" y="1225"/>
                      <a:pt x="214" y="1223"/>
                    </a:cubicBezTo>
                    <a:cubicBezTo>
                      <a:pt x="222" y="1219"/>
                      <a:pt x="229" y="1215"/>
                      <a:pt x="237" y="1211"/>
                    </a:cubicBezTo>
                    <a:cubicBezTo>
                      <a:pt x="239" y="1217"/>
                      <a:pt x="241" y="1223"/>
                      <a:pt x="244" y="1229"/>
                    </a:cubicBezTo>
                    <a:moveTo>
                      <a:pt x="255" y="1291"/>
                    </a:moveTo>
                    <a:cubicBezTo>
                      <a:pt x="253" y="1296"/>
                      <a:pt x="252" y="1300"/>
                      <a:pt x="251" y="1304"/>
                    </a:cubicBezTo>
                    <a:cubicBezTo>
                      <a:pt x="211" y="1292"/>
                      <a:pt x="211" y="1292"/>
                      <a:pt x="211" y="1292"/>
                    </a:cubicBezTo>
                    <a:cubicBezTo>
                      <a:pt x="212" y="1288"/>
                      <a:pt x="213" y="1283"/>
                      <a:pt x="214" y="1279"/>
                    </a:cubicBezTo>
                    <a:cubicBezTo>
                      <a:pt x="255" y="1291"/>
                      <a:pt x="255" y="1291"/>
                      <a:pt x="255" y="1291"/>
                    </a:cubicBezTo>
                    <a:moveTo>
                      <a:pt x="250" y="1308"/>
                    </a:moveTo>
                    <a:cubicBezTo>
                      <a:pt x="249" y="1312"/>
                      <a:pt x="249" y="1317"/>
                      <a:pt x="249" y="1321"/>
                    </a:cubicBezTo>
                    <a:cubicBezTo>
                      <a:pt x="207" y="1308"/>
                      <a:pt x="207" y="1308"/>
                      <a:pt x="207" y="1308"/>
                    </a:cubicBezTo>
                    <a:cubicBezTo>
                      <a:pt x="208" y="1304"/>
                      <a:pt x="209" y="1300"/>
                      <a:pt x="210" y="1296"/>
                    </a:cubicBezTo>
                    <a:cubicBezTo>
                      <a:pt x="250" y="1308"/>
                      <a:pt x="250" y="1308"/>
                      <a:pt x="250" y="1308"/>
                    </a:cubicBezTo>
                    <a:moveTo>
                      <a:pt x="249" y="1325"/>
                    </a:moveTo>
                    <a:cubicBezTo>
                      <a:pt x="249" y="1330"/>
                      <a:pt x="250" y="1335"/>
                      <a:pt x="251" y="1339"/>
                    </a:cubicBezTo>
                    <a:cubicBezTo>
                      <a:pt x="202" y="1325"/>
                      <a:pt x="202" y="1325"/>
                      <a:pt x="202" y="1325"/>
                    </a:cubicBezTo>
                    <a:cubicBezTo>
                      <a:pt x="203" y="1320"/>
                      <a:pt x="205" y="1316"/>
                      <a:pt x="206" y="1312"/>
                    </a:cubicBezTo>
                    <a:cubicBezTo>
                      <a:pt x="249" y="1325"/>
                      <a:pt x="249" y="1325"/>
                      <a:pt x="249" y="1325"/>
                    </a:cubicBezTo>
                    <a:moveTo>
                      <a:pt x="246" y="1342"/>
                    </a:moveTo>
                    <a:cubicBezTo>
                      <a:pt x="240" y="1343"/>
                      <a:pt x="235" y="1346"/>
                      <a:pt x="230" y="1350"/>
                    </a:cubicBezTo>
                    <a:cubicBezTo>
                      <a:pt x="197" y="1340"/>
                      <a:pt x="197" y="1340"/>
                      <a:pt x="197" y="1340"/>
                    </a:cubicBezTo>
                    <a:cubicBezTo>
                      <a:pt x="199" y="1336"/>
                      <a:pt x="200" y="1332"/>
                      <a:pt x="201" y="1328"/>
                    </a:cubicBezTo>
                    <a:cubicBezTo>
                      <a:pt x="246" y="1342"/>
                      <a:pt x="246" y="1342"/>
                      <a:pt x="246" y="1342"/>
                    </a:cubicBezTo>
                    <a:moveTo>
                      <a:pt x="226" y="1352"/>
                    </a:moveTo>
                    <a:cubicBezTo>
                      <a:pt x="223" y="1355"/>
                      <a:pt x="221" y="1358"/>
                      <a:pt x="218" y="1361"/>
                    </a:cubicBezTo>
                    <a:cubicBezTo>
                      <a:pt x="193" y="1354"/>
                      <a:pt x="193" y="1354"/>
                      <a:pt x="193" y="1354"/>
                    </a:cubicBezTo>
                    <a:cubicBezTo>
                      <a:pt x="194" y="1351"/>
                      <a:pt x="195" y="1347"/>
                      <a:pt x="196" y="1343"/>
                    </a:cubicBezTo>
                    <a:cubicBezTo>
                      <a:pt x="226" y="1352"/>
                      <a:pt x="226" y="1352"/>
                      <a:pt x="226" y="1352"/>
                    </a:cubicBezTo>
                    <a:moveTo>
                      <a:pt x="216" y="1364"/>
                    </a:moveTo>
                    <a:cubicBezTo>
                      <a:pt x="214" y="1368"/>
                      <a:pt x="212" y="1371"/>
                      <a:pt x="211" y="1375"/>
                    </a:cubicBezTo>
                    <a:cubicBezTo>
                      <a:pt x="188" y="1370"/>
                      <a:pt x="188" y="1370"/>
                      <a:pt x="188" y="1370"/>
                    </a:cubicBezTo>
                    <a:cubicBezTo>
                      <a:pt x="189" y="1366"/>
                      <a:pt x="191" y="1362"/>
                      <a:pt x="192" y="1358"/>
                    </a:cubicBezTo>
                    <a:cubicBezTo>
                      <a:pt x="216" y="1364"/>
                      <a:pt x="216" y="1364"/>
                      <a:pt x="216" y="1364"/>
                    </a:cubicBezTo>
                    <a:moveTo>
                      <a:pt x="209" y="1379"/>
                    </a:moveTo>
                    <a:cubicBezTo>
                      <a:pt x="208" y="1383"/>
                      <a:pt x="207" y="1387"/>
                      <a:pt x="207" y="1391"/>
                    </a:cubicBezTo>
                    <a:cubicBezTo>
                      <a:pt x="184" y="1387"/>
                      <a:pt x="184" y="1387"/>
                      <a:pt x="184" y="1387"/>
                    </a:cubicBezTo>
                    <a:cubicBezTo>
                      <a:pt x="185" y="1383"/>
                      <a:pt x="186" y="1378"/>
                      <a:pt x="187" y="1374"/>
                    </a:cubicBezTo>
                    <a:cubicBezTo>
                      <a:pt x="209" y="1379"/>
                      <a:pt x="209" y="1379"/>
                      <a:pt x="209" y="1379"/>
                    </a:cubicBezTo>
                    <a:moveTo>
                      <a:pt x="207" y="1395"/>
                    </a:moveTo>
                    <a:cubicBezTo>
                      <a:pt x="207" y="1400"/>
                      <a:pt x="208" y="1405"/>
                      <a:pt x="210" y="1411"/>
                    </a:cubicBezTo>
                    <a:cubicBezTo>
                      <a:pt x="180" y="1409"/>
                      <a:pt x="180" y="1409"/>
                      <a:pt x="180" y="1409"/>
                    </a:cubicBezTo>
                    <a:cubicBezTo>
                      <a:pt x="181" y="1403"/>
                      <a:pt x="182" y="1397"/>
                      <a:pt x="183" y="1391"/>
                    </a:cubicBezTo>
                    <a:cubicBezTo>
                      <a:pt x="207" y="1395"/>
                      <a:pt x="207" y="1395"/>
                      <a:pt x="207" y="1395"/>
                    </a:cubicBezTo>
                    <a:moveTo>
                      <a:pt x="211" y="1415"/>
                    </a:moveTo>
                    <a:cubicBezTo>
                      <a:pt x="213" y="1419"/>
                      <a:pt x="216" y="1423"/>
                      <a:pt x="219" y="1428"/>
                    </a:cubicBezTo>
                    <a:cubicBezTo>
                      <a:pt x="178" y="1429"/>
                      <a:pt x="178" y="1429"/>
                      <a:pt x="178" y="1429"/>
                    </a:cubicBezTo>
                    <a:cubicBezTo>
                      <a:pt x="178" y="1424"/>
                      <a:pt x="179" y="1418"/>
                      <a:pt x="179" y="1413"/>
                    </a:cubicBezTo>
                    <a:cubicBezTo>
                      <a:pt x="211" y="1415"/>
                      <a:pt x="211" y="1415"/>
                      <a:pt x="211" y="1415"/>
                    </a:cubicBezTo>
                    <a:moveTo>
                      <a:pt x="222" y="1431"/>
                    </a:moveTo>
                    <a:cubicBezTo>
                      <a:pt x="221" y="1434"/>
                      <a:pt x="220" y="1438"/>
                      <a:pt x="221" y="1442"/>
                    </a:cubicBezTo>
                    <a:cubicBezTo>
                      <a:pt x="180" y="1449"/>
                      <a:pt x="180" y="1449"/>
                      <a:pt x="180" y="1449"/>
                    </a:cubicBezTo>
                    <a:cubicBezTo>
                      <a:pt x="179" y="1444"/>
                      <a:pt x="178" y="1438"/>
                      <a:pt x="178" y="1433"/>
                    </a:cubicBezTo>
                    <a:cubicBezTo>
                      <a:pt x="222" y="1431"/>
                      <a:pt x="222" y="1431"/>
                      <a:pt x="222" y="1431"/>
                    </a:cubicBezTo>
                    <a:moveTo>
                      <a:pt x="221" y="1445"/>
                    </a:moveTo>
                    <a:cubicBezTo>
                      <a:pt x="222" y="1449"/>
                      <a:pt x="224" y="1453"/>
                      <a:pt x="227" y="1457"/>
                    </a:cubicBezTo>
                    <a:cubicBezTo>
                      <a:pt x="186" y="1473"/>
                      <a:pt x="186" y="1473"/>
                      <a:pt x="186" y="1473"/>
                    </a:cubicBezTo>
                    <a:cubicBezTo>
                      <a:pt x="184" y="1467"/>
                      <a:pt x="182" y="1460"/>
                      <a:pt x="180" y="1453"/>
                    </a:cubicBezTo>
                    <a:cubicBezTo>
                      <a:pt x="221" y="1445"/>
                      <a:pt x="221" y="1445"/>
                      <a:pt x="221" y="1445"/>
                    </a:cubicBezTo>
                    <a:moveTo>
                      <a:pt x="275" y="1385"/>
                    </a:moveTo>
                    <a:cubicBezTo>
                      <a:pt x="278" y="1389"/>
                      <a:pt x="282" y="1393"/>
                      <a:pt x="286" y="1396"/>
                    </a:cubicBezTo>
                    <a:cubicBezTo>
                      <a:pt x="285" y="1403"/>
                      <a:pt x="285" y="1411"/>
                      <a:pt x="287" y="1418"/>
                    </a:cubicBezTo>
                    <a:cubicBezTo>
                      <a:pt x="281" y="1416"/>
                      <a:pt x="276" y="1414"/>
                      <a:pt x="271" y="1413"/>
                    </a:cubicBezTo>
                    <a:cubicBezTo>
                      <a:pt x="268" y="1405"/>
                      <a:pt x="269" y="1393"/>
                      <a:pt x="275" y="1385"/>
                    </a:cubicBezTo>
                    <a:moveTo>
                      <a:pt x="423" y="1397"/>
                    </a:moveTo>
                    <a:cubicBezTo>
                      <a:pt x="430" y="1392"/>
                      <a:pt x="436" y="1387"/>
                      <a:pt x="442" y="1380"/>
                    </a:cubicBezTo>
                    <a:cubicBezTo>
                      <a:pt x="442" y="1390"/>
                      <a:pt x="448" y="1397"/>
                      <a:pt x="456" y="1398"/>
                    </a:cubicBezTo>
                    <a:cubicBezTo>
                      <a:pt x="451" y="1406"/>
                      <a:pt x="448" y="1413"/>
                      <a:pt x="446" y="1421"/>
                    </a:cubicBezTo>
                    <a:cubicBezTo>
                      <a:pt x="436" y="1419"/>
                      <a:pt x="427" y="1410"/>
                      <a:pt x="423" y="1397"/>
                    </a:cubicBezTo>
                    <a:moveTo>
                      <a:pt x="446" y="1376"/>
                    </a:moveTo>
                    <a:cubicBezTo>
                      <a:pt x="461" y="1391"/>
                      <a:pt x="461" y="1391"/>
                      <a:pt x="461" y="1391"/>
                    </a:cubicBezTo>
                    <a:cubicBezTo>
                      <a:pt x="460" y="1391"/>
                      <a:pt x="460" y="1392"/>
                      <a:pt x="459" y="1393"/>
                    </a:cubicBezTo>
                    <a:cubicBezTo>
                      <a:pt x="453" y="1391"/>
                      <a:pt x="447" y="1385"/>
                      <a:pt x="446" y="1376"/>
                    </a:cubicBezTo>
                    <a:moveTo>
                      <a:pt x="447" y="1375"/>
                    </a:moveTo>
                    <a:cubicBezTo>
                      <a:pt x="448" y="1374"/>
                      <a:pt x="449" y="1373"/>
                      <a:pt x="450" y="1372"/>
                    </a:cubicBezTo>
                    <a:cubicBezTo>
                      <a:pt x="465" y="1386"/>
                      <a:pt x="465" y="1386"/>
                      <a:pt x="465" y="1386"/>
                    </a:cubicBezTo>
                    <a:cubicBezTo>
                      <a:pt x="464" y="1387"/>
                      <a:pt x="463" y="1388"/>
                      <a:pt x="462" y="1389"/>
                    </a:cubicBezTo>
                    <a:cubicBezTo>
                      <a:pt x="447" y="1375"/>
                      <a:pt x="447" y="1375"/>
                      <a:pt x="447" y="1375"/>
                    </a:cubicBezTo>
                    <a:moveTo>
                      <a:pt x="451" y="1370"/>
                    </a:moveTo>
                    <a:cubicBezTo>
                      <a:pt x="452" y="1369"/>
                      <a:pt x="453" y="1368"/>
                      <a:pt x="453" y="1367"/>
                    </a:cubicBezTo>
                    <a:cubicBezTo>
                      <a:pt x="469" y="1382"/>
                      <a:pt x="469" y="1382"/>
                      <a:pt x="469" y="1382"/>
                    </a:cubicBezTo>
                    <a:cubicBezTo>
                      <a:pt x="468" y="1383"/>
                      <a:pt x="467" y="1384"/>
                      <a:pt x="466" y="1385"/>
                    </a:cubicBezTo>
                    <a:cubicBezTo>
                      <a:pt x="451" y="1370"/>
                      <a:pt x="451" y="1370"/>
                      <a:pt x="451" y="1370"/>
                    </a:cubicBezTo>
                    <a:moveTo>
                      <a:pt x="455" y="1365"/>
                    </a:moveTo>
                    <a:cubicBezTo>
                      <a:pt x="455" y="1364"/>
                      <a:pt x="456" y="1363"/>
                      <a:pt x="457" y="1362"/>
                    </a:cubicBezTo>
                    <a:cubicBezTo>
                      <a:pt x="474" y="1378"/>
                      <a:pt x="474" y="1378"/>
                      <a:pt x="474" y="1378"/>
                    </a:cubicBezTo>
                    <a:cubicBezTo>
                      <a:pt x="473" y="1379"/>
                      <a:pt x="471" y="1380"/>
                      <a:pt x="470" y="1381"/>
                    </a:cubicBezTo>
                    <a:cubicBezTo>
                      <a:pt x="455" y="1365"/>
                      <a:pt x="455" y="1365"/>
                      <a:pt x="455" y="1365"/>
                    </a:cubicBezTo>
                    <a:moveTo>
                      <a:pt x="458" y="1361"/>
                    </a:moveTo>
                    <a:cubicBezTo>
                      <a:pt x="459" y="1359"/>
                      <a:pt x="460" y="1358"/>
                      <a:pt x="461" y="1357"/>
                    </a:cubicBezTo>
                    <a:cubicBezTo>
                      <a:pt x="479" y="1374"/>
                      <a:pt x="479" y="1374"/>
                      <a:pt x="479" y="1374"/>
                    </a:cubicBezTo>
                    <a:cubicBezTo>
                      <a:pt x="478" y="1375"/>
                      <a:pt x="476" y="1376"/>
                      <a:pt x="475" y="1377"/>
                    </a:cubicBezTo>
                    <a:cubicBezTo>
                      <a:pt x="458" y="1361"/>
                      <a:pt x="458" y="1361"/>
                      <a:pt x="458" y="1361"/>
                    </a:cubicBezTo>
                    <a:moveTo>
                      <a:pt x="462" y="1355"/>
                    </a:moveTo>
                    <a:cubicBezTo>
                      <a:pt x="463" y="1354"/>
                      <a:pt x="464" y="1353"/>
                      <a:pt x="465" y="1352"/>
                    </a:cubicBezTo>
                    <a:cubicBezTo>
                      <a:pt x="485" y="1371"/>
                      <a:pt x="485" y="1371"/>
                      <a:pt x="485" y="1371"/>
                    </a:cubicBezTo>
                    <a:cubicBezTo>
                      <a:pt x="483" y="1371"/>
                      <a:pt x="482" y="1372"/>
                      <a:pt x="480" y="1373"/>
                    </a:cubicBezTo>
                    <a:cubicBezTo>
                      <a:pt x="462" y="1355"/>
                      <a:pt x="462" y="1355"/>
                      <a:pt x="462" y="1355"/>
                    </a:cubicBezTo>
                    <a:moveTo>
                      <a:pt x="466" y="1350"/>
                    </a:moveTo>
                    <a:cubicBezTo>
                      <a:pt x="467" y="1349"/>
                      <a:pt x="468" y="1347"/>
                      <a:pt x="469" y="1345"/>
                    </a:cubicBezTo>
                    <a:cubicBezTo>
                      <a:pt x="475" y="1353"/>
                      <a:pt x="482" y="1361"/>
                      <a:pt x="491" y="1367"/>
                    </a:cubicBezTo>
                    <a:cubicBezTo>
                      <a:pt x="489" y="1368"/>
                      <a:pt x="488" y="1369"/>
                      <a:pt x="486" y="1370"/>
                    </a:cubicBezTo>
                    <a:cubicBezTo>
                      <a:pt x="466" y="1350"/>
                      <a:pt x="466" y="1350"/>
                      <a:pt x="466" y="1350"/>
                    </a:cubicBezTo>
                    <a:moveTo>
                      <a:pt x="681" y="1120"/>
                    </a:moveTo>
                    <a:cubicBezTo>
                      <a:pt x="691" y="1106"/>
                      <a:pt x="705" y="1098"/>
                      <a:pt x="719" y="1097"/>
                    </a:cubicBezTo>
                    <a:cubicBezTo>
                      <a:pt x="727" y="1107"/>
                      <a:pt x="736" y="1117"/>
                      <a:pt x="749" y="1126"/>
                    </a:cubicBezTo>
                    <a:cubicBezTo>
                      <a:pt x="768" y="1157"/>
                      <a:pt x="780" y="1200"/>
                      <a:pt x="777" y="1235"/>
                    </a:cubicBezTo>
                    <a:cubicBezTo>
                      <a:pt x="767" y="1240"/>
                      <a:pt x="757" y="1247"/>
                      <a:pt x="749" y="1256"/>
                    </a:cubicBezTo>
                    <a:cubicBezTo>
                      <a:pt x="749" y="1220"/>
                      <a:pt x="731" y="1181"/>
                      <a:pt x="681" y="1120"/>
                    </a:cubicBezTo>
                    <a:moveTo>
                      <a:pt x="777" y="1175"/>
                    </a:moveTo>
                    <a:cubicBezTo>
                      <a:pt x="793" y="1183"/>
                      <a:pt x="811" y="1190"/>
                      <a:pt x="832" y="1188"/>
                    </a:cubicBezTo>
                    <a:cubicBezTo>
                      <a:pt x="831" y="1205"/>
                      <a:pt x="831" y="1205"/>
                      <a:pt x="831" y="1205"/>
                    </a:cubicBezTo>
                    <a:cubicBezTo>
                      <a:pt x="813" y="1206"/>
                      <a:pt x="798" y="1205"/>
                      <a:pt x="782" y="1200"/>
                    </a:cubicBezTo>
                    <a:cubicBezTo>
                      <a:pt x="781" y="1192"/>
                      <a:pt x="779" y="1183"/>
                      <a:pt x="777" y="1175"/>
                    </a:cubicBezTo>
                    <a:moveTo>
                      <a:pt x="821" y="1257"/>
                    </a:moveTo>
                    <a:cubicBezTo>
                      <a:pt x="833" y="1256"/>
                      <a:pt x="845" y="1253"/>
                      <a:pt x="856" y="1248"/>
                    </a:cubicBezTo>
                    <a:cubicBezTo>
                      <a:pt x="865" y="1255"/>
                      <a:pt x="876" y="1264"/>
                      <a:pt x="888" y="1273"/>
                    </a:cubicBezTo>
                    <a:cubicBezTo>
                      <a:pt x="882" y="1278"/>
                      <a:pt x="873" y="1282"/>
                      <a:pt x="864" y="1286"/>
                    </a:cubicBezTo>
                    <a:cubicBezTo>
                      <a:pt x="866" y="1273"/>
                      <a:pt x="850" y="1261"/>
                      <a:pt x="834" y="1267"/>
                    </a:cubicBezTo>
                    <a:cubicBezTo>
                      <a:pt x="818" y="1273"/>
                      <a:pt x="805" y="1284"/>
                      <a:pt x="796" y="1299"/>
                    </a:cubicBezTo>
                    <a:cubicBezTo>
                      <a:pt x="791" y="1299"/>
                      <a:pt x="787" y="1299"/>
                      <a:pt x="782" y="1298"/>
                    </a:cubicBezTo>
                    <a:cubicBezTo>
                      <a:pt x="790" y="1288"/>
                      <a:pt x="799" y="1281"/>
                      <a:pt x="808" y="1274"/>
                    </a:cubicBezTo>
                    <a:cubicBezTo>
                      <a:pt x="815" y="1269"/>
                      <a:pt x="819" y="1263"/>
                      <a:pt x="821" y="1257"/>
                    </a:cubicBezTo>
                    <a:moveTo>
                      <a:pt x="854" y="1240"/>
                    </a:moveTo>
                    <a:cubicBezTo>
                      <a:pt x="855" y="1179"/>
                      <a:pt x="855" y="1179"/>
                      <a:pt x="855" y="1179"/>
                    </a:cubicBezTo>
                    <a:cubicBezTo>
                      <a:pt x="861" y="1183"/>
                      <a:pt x="861" y="1183"/>
                      <a:pt x="861" y="1183"/>
                    </a:cubicBezTo>
                    <a:cubicBezTo>
                      <a:pt x="860" y="1244"/>
                      <a:pt x="860" y="1244"/>
                      <a:pt x="860" y="1244"/>
                    </a:cubicBezTo>
                    <a:cubicBezTo>
                      <a:pt x="854" y="1240"/>
                      <a:pt x="854" y="1240"/>
                      <a:pt x="854" y="1240"/>
                    </a:cubicBezTo>
                    <a:moveTo>
                      <a:pt x="863" y="1246"/>
                    </a:moveTo>
                    <a:cubicBezTo>
                      <a:pt x="864" y="1185"/>
                      <a:pt x="864" y="1185"/>
                      <a:pt x="864" y="1185"/>
                    </a:cubicBezTo>
                    <a:cubicBezTo>
                      <a:pt x="870" y="1189"/>
                      <a:pt x="870" y="1189"/>
                      <a:pt x="870" y="1189"/>
                    </a:cubicBezTo>
                    <a:cubicBezTo>
                      <a:pt x="869" y="1251"/>
                      <a:pt x="869" y="1251"/>
                      <a:pt x="869" y="1251"/>
                    </a:cubicBezTo>
                    <a:cubicBezTo>
                      <a:pt x="863" y="1246"/>
                      <a:pt x="863" y="1246"/>
                      <a:pt x="863" y="1246"/>
                    </a:cubicBezTo>
                    <a:moveTo>
                      <a:pt x="872" y="1254"/>
                    </a:moveTo>
                    <a:cubicBezTo>
                      <a:pt x="873" y="1192"/>
                      <a:pt x="873" y="1192"/>
                      <a:pt x="873" y="1192"/>
                    </a:cubicBezTo>
                    <a:cubicBezTo>
                      <a:pt x="880" y="1197"/>
                      <a:pt x="880" y="1197"/>
                      <a:pt x="880" y="1197"/>
                    </a:cubicBezTo>
                    <a:cubicBezTo>
                      <a:pt x="879" y="1259"/>
                      <a:pt x="879" y="1259"/>
                      <a:pt x="879" y="1259"/>
                    </a:cubicBezTo>
                    <a:cubicBezTo>
                      <a:pt x="872" y="1254"/>
                      <a:pt x="872" y="1254"/>
                      <a:pt x="872" y="1254"/>
                    </a:cubicBezTo>
                    <a:moveTo>
                      <a:pt x="951" y="1322"/>
                    </a:moveTo>
                    <a:cubicBezTo>
                      <a:pt x="939" y="1321"/>
                      <a:pt x="921" y="1322"/>
                      <a:pt x="901" y="1324"/>
                    </a:cubicBezTo>
                    <a:cubicBezTo>
                      <a:pt x="901" y="1320"/>
                      <a:pt x="899" y="1317"/>
                      <a:pt x="896" y="1314"/>
                    </a:cubicBezTo>
                    <a:cubicBezTo>
                      <a:pt x="886" y="1303"/>
                      <a:pt x="872" y="1300"/>
                      <a:pt x="861" y="1309"/>
                    </a:cubicBezTo>
                    <a:cubicBezTo>
                      <a:pt x="853" y="1314"/>
                      <a:pt x="850" y="1322"/>
                      <a:pt x="850" y="1331"/>
                    </a:cubicBezTo>
                    <a:cubicBezTo>
                      <a:pt x="842" y="1332"/>
                      <a:pt x="834" y="1334"/>
                      <a:pt x="826" y="1336"/>
                    </a:cubicBezTo>
                    <a:cubicBezTo>
                      <a:pt x="826" y="1334"/>
                      <a:pt x="826" y="1332"/>
                      <a:pt x="827" y="1330"/>
                    </a:cubicBezTo>
                    <a:cubicBezTo>
                      <a:pt x="828" y="1312"/>
                      <a:pt x="842" y="1307"/>
                      <a:pt x="854" y="1300"/>
                    </a:cubicBezTo>
                    <a:cubicBezTo>
                      <a:pt x="857" y="1298"/>
                      <a:pt x="859" y="1295"/>
                      <a:pt x="861" y="1292"/>
                    </a:cubicBezTo>
                    <a:cubicBezTo>
                      <a:pt x="874" y="1288"/>
                      <a:pt x="884" y="1282"/>
                      <a:pt x="892" y="1276"/>
                    </a:cubicBezTo>
                    <a:cubicBezTo>
                      <a:pt x="913" y="1292"/>
                      <a:pt x="935" y="1309"/>
                      <a:pt x="951" y="1322"/>
                    </a:cubicBezTo>
                    <a:moveTo>
                      <a:pt x="894" y="1270"/>
                    </a:moveTo>
                    <a:cubicBezTo>
                      <a:pt x="895" y="1208"/>
                      <a:pt x="895" y="1208"/>
                      <a:pt x="895" y="1208"/>
                    </a:cubicBezTo>
                    <a:cubicBezTo>
                      <a:pt x="901" y="1213"/>
                      <a:pt x="901" y="1213"/>
                      <a:pt x="901" y="1213"/>
                    </a:cubicBezTo>
                    <a:cubicBezTo>
                      <a:pt x="902" y="1276"/>
                      <a:pt x="902" y="1276"/>
                      <a:pt x="902" y="1276"/>
                    </a:cubicBezTo>
                    <a:cubicBezTo>
                      <a:pt x="894" y="1270"/>
                      <a:pt x="894" y="1270"/>
                      <a:pt x="894" y="1270"/>
                    </a:cubicBezTo>
                    <a:moveTo>
                      <a:pt x="904" y="1215"/>
                    </a:moveTo>
                    <a:cubicBezTo>
                      <a:pt x="911" y="1220"/>
                      <a:pt x="911" y="1220"/>
                      <a:pt x="911" y="1220"/>
                    </a:cubicBezTo>
                    <a:cubicBezTo>
                      <a:pt x="911" y="1284"/>
                      <a:pt x="911" y="1284"/>
                      <a:pt x="911" y="1284"/>
                    </a:cubicBezTo>
                    <a:cubicBezTo>
                      <a:pt x="905" y="1279"/>
                      <a:pt x="905" y="1279"/>
                      <a:pt x="905" y="1279"/>
                    </a:cubicBezTo>
                    <a:cubicBezTo>
                      <a:pt x="904" y="1215"/>
                      <a:pt x="904" y="1215"/>
                      <a:pt x="904" y="1215"/>
                    </a:cubicBezTo>
                    <a:moveTo>
                      <a:pt x="914" y="1222"/>
                    </a:moveTo>
                    <a:cubicBezTo>
                      <a:pt x="920" y="1227"/>
                      <a:pt x="920" y="1227"/>
                      <a:pt x="920" y="1227"/>
                    </a:cubicBezTo>
                    <a:cubicBezTo>
                      <a:pt x="920" y="1291"/>
                      <a:pt x="920" y="1291"/>
                      <a:pt x="920" y="1291"/>
                    </a:cubicBezTo>
                    <a:cubicBezTo>
                      <a:pt x="914" y="1286"/>
                      <a:pt x="914" y="1286"/>
                      <a:pt x="914" y="1286"/>
                    </a:cubicBezTo>
                    <a:cubicBezTo>
                      <a:pt x="914" y="1222"/>
                      <a:pt x="914" y="1222"/>
                      <a:pt x="914" y="1222"/>
                    </a:cubicBezTo>
                    <a:moveTo>
                      <a:pt x="923" y="1229"/>
                    </a:moveTo>
                    <a:cubicBezTo>
                      <a:pt x="930" y="1234"/>
                      <a:pt x="930" y="1234"/>
                      <a:pt x="930" y="1234"/>
                    </a:cubicBezTo>
                    <a:cubicBezTo>
                      <a:pt x="930" y="1299"/>
                      <a:pt x="930" y="1299"/>
                      <a:pt x="930" y="1299"/>
                    </a:cubicBezTo>
                    <a:cubicBezTo>
                      <a:pt x="923" y="1293"/>
                      <a:pt x="923" y="1293"/>
                      <a:pt x="923" y="1293"/>
                    </a:cubicBezTo>
                    <a:cubicBezTo>
                      <a:pt x="923" y="1229"/>
                      <a:pt x="923" y="1229"/>
                      <a:pt x="923" y="1229"/>
                    </a:cubicBezTo>
                    <a:moveTo>
                      <a:pt x="933" y="1236"/>
                    </a:moveTo>
                    <a:cubicBezTo>
                      <a:pt x="940" y="1241"/>
                      <a:pt x="940" y="1241"/>
                      <a:pt x="940" y="1241"/>
                    </a:cubicBezTo>
                    <a:cubicBezTo>
                      <a:pt x="940" y="1306"/>
                      <a:pt x="940" y="1306"/>
                      <a:pt x="940" y="1306"/>
                    </a:cubicBezTo>
                    <a:cubicBezTo>
                      <a:pt x="938" y="1305"/>
                      <a:pt x="936" y="1303"/>
                      <a:pt x="933" y="1301"/>
                    </a:cubicBezTo>
                    <a:cubicBezTo>
                      <a:pt x="933" y="1236"/>
                      <a:pt x="933" y="1236"/>
                      <a:pt x="933" y="1236"/>
                    </a:cubicBezTo>
                    <a:moveTo>
                      <a:pt x="943" y="1244"/>
                    </a:moveTo>
                    <a:cubicBezTo>
                      <a:pt x="950" y="1249"/>
                      <a:pt x="950" y="1249"/>
                      <a:pt x="950" y="1249"/>
                    </a:cubicBezTo>
                    <a:cubicBezTo>
                      <a:pt x="950" y="1314"/>
                      <a:pt x="950" y="1314"/>
                      <a:pt x="950" y="1314"/>
                    </a:cubicBezTo>
                    <a:cubicBezTo>
                      <a:pt x="948" y="1312"/>
                      <a:pt x="946" y="1311"/>
                      <a:pt x="943" y="1309"/>
                    </a:cubicBezTo>
                    <a:cubicBezTo>
                      <a:pt x="943" y="1244"/>
                      <a:pt x="943" y="1244"/>
                      <a:pt x="943" y="1244"/>
                    </a:cubicBezTo>
                    <a:moveTo>
                      <a:pt x="840" y="1368"/>
                    </a:moveTo>
                    <a:cubicBezTo>
                      <a:pt x="857" y="1379"/>
                      <a:pt x="842" y="1397"/>
                      <a:pt x="830" y="1392"/>
                    </a:cubicBezTo>
                    <a:cubicBezTo>
                      <a:pt x="804" y="1381"/>
                      <a:pt x="791" y="1355"/>
                      <a:pt x="794" y="1328"/>
                    </a:cubicBezTo>
                    <a:cubicBezTo>
                      <a:pt x="797" y="1306"/>
                      <a:pt x="810" y="1281"/>
                      <a:pt x="834" y="1272"/>
                    </a:cubicBezTo>
                    <a:cubicBezTo>
                      <a:pt x="853" y="1265"/>
                      <a:pt x="868" y="1282"/>
                      <a:pt x="846" y="1297"/>
                    </a:cubicBezTo>
                    <a:cubicBezTo>
                      <a:pt x="836" y="1304"/>
                      <a:pt x="822" y="1311"/>
                      <a:pt x="821" y="1328"/>
                    </a:cubicBezTo>
                    <a:cubicBezTo>
                      <a:pt x="818" y="1349"/>
                      <a:pt x="827" y="1358"/>
                      <a:pt x="840" y="1368"/>
                    </a:cubicBezTo>
                    <a:moveTo>
                      <a:pt x="827" y="1342"/>
                    </a:moveTo>
                    <a:cubicBezTo>
                      <a:pt x="835" y="1340"/>
                      <a:pt x="843" y="1338"/>
                      <a:pt x="852" y="1337"/>
                    </a:cubicBezTo>
                    <a:cubicBezTo>
                      <a:pt x="857" y="1352"/>
                      <a:pt x="878" y="1360"/>
                      <a:pt x="892" y="1350"/>
                    </a:cubicBezTo>
                    <a:cubicBezTo>
                      <a:pt x="898" y="1345"/>
                      <a:pt x="902" y="1337"/>
                      <a:pt x="902" y="1330"/>
                    </a:cubicBezTo>
                    <a:cubicBezTo>
                      <a:pt x="919" y="1328"/>
                      <a:pt x="934" y="1328"/>
                      <a:pt x="946" y="1328"/>
                    </a:cubicBezTo>
                    <a:cubicBezTo>
                      <a:pt x="925" y="1344"/>
                      <a:pt x="901" y="1363"/>
                      <a:pt x="880" y="1378"/>
                    </a:cubicBezTo>
                    <a:cubicBezTo>
                      <a:pt x="873" y="1377"/>
                      <a:pt x="865" y="1376"/>
                      <a:pt x="857" y="1376"/>
                    </a:cubicBezTo>
                    <a:cubicBezTo>
                      <a:pt x="856" y="1372"/>
                      <a:pt x="854" y="1368"/>
                      <a:pt x="849" y="1365"/>
                    </a:cubicBezTo>
                    <a:cubicBezTo>
                      <a:pt x="838" y="1356"/>
                      <a:pt x="829" y="1354"/>
                      <a:pt x="827" y="1342"/>
                    </a:cubicBezTo>
                    <a:moveTo>
                      <a:pt x="864" y="1313"/>
                    </a:moveTo>
                    <a:cubicBezTo>
                      <a:pt x="872" y="1307"/>
                      <a:pt x="885" y="1309"/>
                      <a:pt x="891" y="1318"/>
                    </a:cubicBezTo>
                    <a:cubicBezTo>
                      <a:pt x="898" y="1327"/>
                      <a:pt x="897" y="1339"/>
                      <a:pt x="888" y="1345"/>
                    </a:cubicBezTo>
                    <a:cubicBezTo>
                      <a:pt x="880" y="1351"/>
                      <a:pt x="867" y="1349"/>
                      <a:pt x="860" y="1341"/>
                    </a:cubicBezTo>
                    <a:cubicBezTo>
                      <a:pt x="853" y="1332"/>
                      <a:pt x="855" y="1319"/>
                      <a:pt x="864" y="1313"/>
                    </a:cubicBezTo>
                    <a:moveTo>
                      <a:pt x="891" y="1268"/>
                    </a:moveTo>
                    <a:cubicBezTo>
                      <a:pt x="882" y="1261"/>
                      <a:pt x="882" y="1261"/>
                      <a:pt x="882" y="1261"/>
                    </a:cubicBezTo>
                    <a:cubicBezTo>
                      <a:pt x="883" y="1199"/>
                      <a:pt x="883" y="1199"/>
                      <a:pt x="883" y="1199"/>
                    </a:cubicBezTo>
                    <a:cubicBezTo>
                      <a:pt x="892" y="1206"/>
                      <a:pt x="892" y="1206"/>
                      <a:pt x="892" y="1206"/>
                    </a:cubicBezTo>
                    <a:cubicBezTo>
                      <a:pt x="891" y="1268"/>
                      <a:pt x="891" y="1268"/>
                      <a:pt x="891" y="1268"/>
                    </a:cubicBezTo>
                    <a:moveTo>
                      <a:pt x="793" y="1305"/>
                    </a:moveTo>
                    <a:cubicBezTo>
                      <a:pt x="789" y="1312"/>
                      <a:pt x="787" y="1320"/>
                      <a:pt x="785" y="1329"/>
                    </a:cubicBezTo>
                    <a:cubicBezTo>
                      <a:pt x="785" y="1336"/>
                      <a:pt x="785" y="1343"/>
                      <a:pt x="785" y="1348"/>
                    </a:cubicBezTo>
                    <a:cubicBezTo>
                      <a:pt x="780" y="1351"/>
                      <a:pt x="774" y="1353"/>
                      <a:pt x="769" y="1355"/>
                    </a:cubicBezTo>
                    <a:cubicBezTo>
                      <a:pt x="765" y="1334"/>
                      <a:pt x="770" y="1317"/>
                      <a:pt x="779" y="1303"/>
                    </a:cubicBezTo>
                    <a:cubicBezTo>
                      <a:pt x="783" y="1304"/>
                      <a:pt x="788" y="1304"/>
                      <a:pt x="793" y="1305"/>
                    </a:cubicBezTo>
                    <a:moveTo>
                      <a:pt x="786" y="1354"/>
                    </a:moveTo>
                    <a:cubicBezTo>
                      <a:pt x="789" y="1363"/>
                      <a:pt x="794" y="1371"/>
                      <a:pt x="801" y="1378"/>
                    </a:cubicBezTo>
                    <a:cubicBezTo>
                      <a:pt x="794" y="1379"/>
                      <a:pt x="787" y="1381"/>
                      <a:pt x="781" y="1383"/>
                    </a:cubicBezTo>
                    <a:cubicBezTo>
                      <a:pt x="776" y="1376"/>
                      <a:pt x="772" y="1369"/>
                      <a:pt x="770" y="1360"/>
                    </a:cubicBezTo>
                    <a:cubicBezTo>
                      <a:pt x="776" y="1358"/>
                      <a:pt x="781" y="1356"/>
                      <a:pt x="786" y="1354"/>
                    </a:cubicBezTo>
                    <a:moveTo>
                      <a:pt x="806" y="1383"/>
                    </a:moveTo>
                    <a:cubicBezTo>
                      <a:pt x="813" y="1388"/>
                      <a:pt x="821" y="1393"/>
                      <a:pt x="830" y="1398"/>
                    </a:cubicBezTo>
                    <a:cubicBezTo>
                      <a:pt x="841" y="1403"/>
                      <a:pt x="856" y="1393"/>
                      <a:pt x="857" y="1381"/>
                    </a:cubicBezTo>
                    <a:cubicBezTo>
                      <a:pt x="863" y="1381"/>
                      <a:pt x="869" y="1382"/>
                      <a:pt x="875" y="1383"/>
                    </a:cubicBezTo>
                    <a:cubicBezTo>
                      <a:pt x="865" y="1390"/>
                      <a:pt x="856" y="1397"/>
                      <a:pt x="849" y="1403"/>
                    </a:cubicBezTo>
                    <a:cubicBezTo>
                      <a:pt x="849" y="1407"/>
                      <a:pt x="849" y="1414"/>
                      <a:pt x="849" y="1420"/>
                    </a:cubicBezTo>
                    <a:cubicBezTo>
                      <a:pt x="844" y="1420"/>
                      <a:pt x="838" y="1419"/>
                      <a:pt x="832" y="1420"/>
                    </a:cubicBezTo>
                    <a:cubicBezTo>
                      <a:pt x="830" y="1415"/>
                      <a:pt x="825" y="1411"/>
                      <a:pt x="817" y="1409"/>
                    </a:cubicBezTo>
                    <a:cubicBezTo>
                      <a:pt x="804" y="1405"/>
                      <a:pt x="793" y="1397"/>
                      <a:pt x="785" y="1387"/>
                    </a:cubicBezTo>
                    <a:cubicBezTo>
                      <a:pt x="792" y="1385"/>
                      <a:pt x="799" y="1384"/>
                      <a:pt x="806" y="1383"/>
                    </a:cubicBezTo>
                    <a:moveTo>
                      <a:pt x="855" y="1412"/>
                    </a:moveTo>
                    <a:cubicBezTo>
                      <a:pt x="857" y="1414"/>
                      <a:pt x="859" y="1416"/>
                      <a:pt x="862" y="1418"/>
                    </a:cubicBezTo>
                    <a:cubicBezTo>
                      <a:pt x="864" y="1499"/>
                      <a:pt x="864" y="1499"/>
                      <a:pt x="864" y="1499"/>
                    </a:cubicBezTo>
                    <a:cubicBezTo>
                      <a:pt x="862" y="1497"/>
                      <a:pt x="859" y="1495"/>
                      <a:pt x="858" y="1494"/>
                    </a:cubicBezTo>
                    <a:cubicBezTo>
                      <a:pt x="856" y="1474"/>
                      <a:pt x="855" y="1435"/>
                      <a:pt x="855" y="1412"/>
                    </a:cubicBezTo>
                    <a:moveTo>
                      <a:pt x="849" y="1451"/>
                    </a:moveTo>
                    <a:cubicBezTo>
                      <a:pt x="847" y="1451"/>
                      <a:pt x="846" y="1450"/>
                      <a:pt x="844" y="1450"/>
                    </a:cubicBezTo>
                    <a:cubicBezTo>
                      <a:pt x="842" y="1427"/>
                      <a:pt x="842" y="1427"/>
                      <a:pt x="842" y="1427"/>
                    </a:cubicBezTo>
                    <a:cubicBezTo>
                      <a:pt x="844" y="1427"/>
                      <a:pt x="847" y="1427"/>
                      <a:pt x="849" y="1427"/>
                    </a:cubicBezTo>
                    <a:cubicBezTo>
                      <a:pt x="849" y="1435"/>
                      <a:pt x="849" y="1443"/>
                      <a:pt x="849" y="1451"/>
                    </a:cubicBezTo>
                    <a:moveTo>
                      <a:pt x="841" y="1450"/>
                    </a:moveTo>
                    <a:cubicBezTo>
                      <a:pt x="839" y="1450"/>
                      <a:pt x="837" y="1450"/>
                      <a:pt x="835" y="1450"/>
                    </a:cubicBezTo>
                    <a:cubicBezTo>
                      <a:pt x="833" y="1435"/>
                      <a:pt x="833" y="1435"/>
                      <a:pt x="833" y="1435"/>
                    </a:cubicBezTo>
                    <a:cubicBezTo>
                      <a:pt x="834" y="1432"/>
                      <a:pt x="834" y="1429"/>
                      <a:pt x="834" y="1427"/>
                    </a:cubicBezTo>
                    <a:cubicBezTo>
                      <a:pt x="836" y="1427"/>
                      <a:pt x="838" y="1427"/>
                      <a:pt x="839" y="1427"/>
                    </a:cubicBezTo>
                    <a:cubicBezTo>
                      <a:pt x="841" y="1450"/>
                      <a:pt x="841" y="1450"/>
                      <a:pt x="841" y="1450"/>
                    </a:cubicBezTo>
                    <a:moveTo>
                      <a:pt x="831" y="1439"/>
                    </a:moveTo>
                    <a:cubicBezTo>
                      <a:pt x="832" y="1450"/>
                      <a:pt x="832" y="1450"/>
                      <a:pt x="832" y="1450"/>
                    </a:cubicBezTo>
                    <a:cubicBezTo>
                      <a:pt x="829" y="1450"/>
                      <a:pt x="827" y="1451"/>
                      <a:pt x="824" y="1451"/>
                    </a:cubicBezTo>
                    <a:cubicBezTo>
                      <a:pt x="823" y="1446"/>
                      <a:pt x="823" y="1446"/>
                      <a:pt x="823" y="1446"/>
                    </a:cubicBezTo>
                    <a:cubicBezTo>
                      <a:pt x="826" y="1444"/>
                      <a:pt x="829" y="1442"/>
                      <a:pt x="831" y="1439"/>
                    </a:cubicBezTo>
                    <a:moveTo>
                      <a:pt x="752" y="1576"/>
                    </a:moveTo>
                    <a:cubicBezTo>
                      <a:pt x="743" y="1587"/>
                      <a:pt x="743" y="1587"/>
                      <a:pt x="743" y="1587"/>
                    </a:cubicBezTo>
                    <a:cubicBezTo>
                      <a:pt x="712" y="1535"/>
                      <a:pt x="738" y="1487"/>
                      <a:pt x="771" y="1464"/>
                    </a:cubicBezTo>
                    <a:cubicBezTo>
                      <a:pt x="777" y="1470"/>
                      <a:pt x="777" y="1470"/>
                      <a:pt x="777" y="1470"/>
                    </a:cubicBezTo>
                    <a:cubicBezTo>
                      <a:pt x="749" y="1492"/>
                      <a:pt x="734" y="1529"/>
                      <a:pt x="752" y="1576"/>
                    </a:cubicBezTo>
                    <a:moveTo>
                      <a:pt x="800" y="1457"/>
                    </a:moveTo>
                    <a:cubicBezTo>
                      <a:pt x="796" y="1449"/>
                      <a:pt x="796" y="1449"/>
                      <a:pt x="796" y="1449"/>
                    </a:cubicBezTo>
                    <a:cubicBezTo>
                      <a:pt x="797" y="1449"/>
                      <a:pt x="798" y="1449"/>
                      <a:pt x="800" y="1450"/>
                    </a:cubicBezTo>
                    <a:cubicBezTo>
                      <a:pt x="802" y="1450"/>
                      <a:pt x="805" y="1451"/>
                      <a:pt x="808" y="1451"/>
                    </a:cubicBezTo>
                    <a:cubicBezTo>
                      <a:pt x="809" y="1454"/>
                      <a:pt x="809" y="1454"/>
                      <a:pt x="809" y="1454"/>
                    </a:cubicBezTo>
                    <a:cubicBezTo>
                      <a:pt x="806" y="1455"/>
                      <a:pt x="803" y="1456"/>
                      <a:pt x="800" y="1457"/>
                    </a:cubicBezTo>
                    <a:moveTo>
                      <a:pt x="797" y="1458"/>
                    </a:moveTo>
                    <a:cubicBezTo>
                      <a:pt x="794" y="1459"/>
                      <a:pt x="792" y="1461"/>
                      <a:pt x="789" y="1462"/>
                    </a:cubicBezTo>
                    <a:cubicBezTo>
                      <a:pt x="778" y="1446"/>
                      <a:pt x="778" y="1446"/>
                      <a:pt x="778" y="1446"/>
                    </a:cubicBezTo>
                    <a:cubicBezTo>
                      <a:pt x="779" y="1445"/>
                      <a:pt x="780" y="1445"/>
                      <a:pt x="781" y="1444"/>
                    </a:cubicBezTo>
                    <a:cubicBezTo>
                      <a:pt x="785" y="1445"/>
                      <a:pt x="789" y="1447"/>
                      <a:pt x="793" y="1448"/>
                    </a:cubicBezTo>
                    <a:cubicBezTo>
                      <a:pt x="797" y="1458"/>
                      <a:pt x="797" y="1458"/>
                      <a:pt x="797" y="1458"/>
                    </a:cubicBezTo>
                    <a:moveTo>
                      <a:pt x="787" y="1463"/>
                    </a:moveTo>
                    <a:cubicBezTo>
                      <a:pt x="784" y="1465"/>
                      <a:pt x="782" y="1466"/>
                      <a:pt x="780" y="1468"/>
                    </a:cubicBezTo>
                    <a:cubicBezTo>
                      <a:pt x="767" y="1454"/>
                      <a:pt x="767" y="1454"/>
                      <a:pt x="767" y="1454"/>
                    </a:cubicBezTo>
                    <a:cubicBezTo>
                      <a:pt x="770" y="1452"/>
                      <a:pt x="773" y="1449"/>
                      <a:pt x="776" y="1447"/>
                    </a:cubicBezTo>
                    <a:cubicBezTo>
                      <a:pt x="787" y="1463"/>
                      <a:pt x="787" y="1463"/>
                      <a:pt x="787" y="1463"/>
                    </a:cubicBezTo>
                    <a:moveTo>
                      <a:pt x="769" y="1462"/>
                    </a:moveTo>
                    <a:cubicBezTo>
                      <a:pt x="734" y="1485"/>
                      <a:pt x="707" y="1536"/>
                      <a:pt x="739" y="1591"/>
                    </a:cubicBezTo>
                    <a:cubicBezTo>
                      <a:pt x="732" y="1599"/>
                      <a:pt x="732" y="1599"/>
                      <a:pt x="732" y="1599"/>
                    </a:cubicBezTo>
                    <a:cubicBezTo>
                      <a:pt x="716" y="1584"/>
                      <a:pt x="709" y="1563"/>
                      <a:pt x="710" y="1543"/>
                    </a:cubicBezTo>
                    <a:cubicBezTo>
                      <a:pt x="712" y="1506"/>
                      <a:pt x="727" y="1482"/>
                      <a:pt x="764" y="1456"/>
                    </a:cubicBezTo>
                    <a:cubicBezTo>
                      <a:pt x="769" y="1462"/>
                      <a:pt x="769" y="1462"/>
                      <a:pt x="769" y="1462"/>
                    </a:cubicBezTo>
                    <a:moveTo>
                      <a:pt x="769" y="1566"/>
                    </a:moveTo>
                    <a:cubicBezTo>
                      <a:pt x="770" y="1569"/>
                      <a:pt x="772" y="1572"/>
                      <a:pt x="774" y="1575"/>
                    </a:cubicBezTo>
                    <a:cubicBezTo>
                      <a:pt x="753" y="1613"/>
                      <a:pt x="753" y="1613"/>
                      <a:pt x="753" y="1613"/>
                    </a:cubicBezTo>
                    <a:cubicBezTo>
                      <a:pt x="747" y="1610"/>
                      <a:pt x="741" y="1607"/>
                      <a:pt x="736" y="1602"/>
                    </a:cubicBezTo>
                    <a:cubicBezTo>
                      <a:pt x="769" y="1566"/>
                      <a:pt x="769" y="1566"/>
                      <a:pt x="769" y="1566"/>
                    </a:cubicBezTo>
                    <a:moveTo>
                      <a:pt x="777" y="1578"/>
                    </a:moveTo>
                    <a:cubicBezTo>
                      <a:pt x="779" y="1581"/>
                      <a:pt x="782" y="1583"/>
                      <a:pt x="785" y="1586"/>
                    </a:cubicBezTo>
                    <a:cubicBezTo>
                      <a:pt x="774" y="1620"/>
                      <a:pt x="774" y="1620"/>
                      <a:pt x="774" y="1620"/>
                    </a:cubicBezTo>
                    <a:cubicBezTo>
                      <a:pt x="768" y="1619"/>
                      <a:pt x="762" y="1617"/>
                      <a:pt x="757" y="1615"/>
                    </a:cubicBezTo>
                    <a:cubicBezTo>
                      <a:pt x="777" y="1578"/>
                      <a:pt x="777" y="1578"/>
                      <a:pt x="777" y="1578"/>
                    </a:cubicBezTo>
                    <a:moveTo>
                      <a:pt x="788" y="1588"/>
                    </a:moveTo>
                    <a:cubicBezTo>
                      <a:pt x="791" y="1590"/>
                      <a:pt x="794" y="1593"/>
                      <a:pt x="798" y="1594"/>
                    </a:cubicBezTo>
                    <a:cubicBezTo>
                      <a:pt x="795" y="1623"/>
                      <a:pt x="795" y="1623"/>
                      <a:pt x="795" y="1623"/>
                    </a:cubicBezTo>
                    <a:cubicBezTo>
                      <a:pt x="789" y="1623"/>
                      <a:pt x="783" y="1622"/>
                      <a:pt x="777" y="1621"/>
                    </a:cubicBezTo>
                    <a:cubicBezTo>
                      <a:pt x="788" y="1588"/>
                      <a:pt x="788" y="1588"/>
                      <a:pt x="788" y="1588"/>
                    </a:cubicBezTo>
                    <a:moveTo>
                      <a:pt x="865" y="1421"/>
                    </a:moveTo>
                    <a:cubicBezTo>
                      <a:pt x="867" y="1423"/>
                      <a:pt x="870" y="1425"/>
                      <a:pt x="872" y="1427"/>
                    </a:cubicBezTo>
                    <a:cubicBezTo>
                      <a:pt x="874" y="1508"/>
                      <a:pt x="874" y="1508"/>
                      <a:pt x="874" y="1508"/>
                    </a:cubicBezTo>
                    <a:cubicBezTo>
                      <a:pt x="872" y="1506"/>
                      <a:pt x="869" y="1504"/>
                      <a:pt x="867" y="1502"/>
                    </a:cubicBezTo>
                    <a:cubicBezTo>
                      <a:pt x="865" y="1421"/>
                      <a:pt x="865" y="1421"/>
                      <a:pt x="865" y="1421"/>
                    </a:cubicBezTo>
                    <a:moveTo>
                      <a:pt x="875" y="1430"/>
                    </a:moveTo>
                    <a:cubicBezTo>
                      <a:pt x="878" y="1433"/>
                      <a:pt x="880" y="1435"/>
                      <a:pt x="883" y="1437"/>
                    </a:cubicBezTo>
                    <a:cubicBezTo>
                      <a:pt x="885" y="1517"/>
                      <a:pt x="885" y="1517"/>
                      <a:pt x="885" y="1517"/>
                    </a:cubicBezTo>
                    <a:cubicBezTo>
                      <a:pt x="882" y="1515"/>
                      <a:pt x="880" y="1513"/>
                      <a:pt x="878" y="1511"/>
                    </a:cubicBezTo>
                    <a:cubicBezTo>
                      <a:pt x="875" y="1430"/>
                      <a:pt x="875" y="1430"/>
                      <a:pt x="875" y="1430"/>
                    </a:cubicBezTo>
                    <a:moveTo>
                      <a:pt x="886" y="1440"/>
                    </a:moveTo>
                    <a:cubicBezTo>
                      <a:pt x="892" y="1447"/>
                      <a:pt x="892" y="1447"/>
                      <a:pt x="892" y="1447"/>
                    </a:cubicBezTo>
                    <a:cubicBezTo>
                      <a:pt x="895" y="1527"/>
                      <a:pt x="895" y="1527"/>
                      <a:pt x="895" y="1527"/>
                    </a:cubicBezTo>
                    <a:cubicBezTo>
                      <a:pt x="893" y="1525"/>
                      <a:pt x="890" y="1522"/>
                      <a:pt x="888" y="1520"/>
                    </a:cubicBezTo>
                    <a:cubicBezTo>
                      <a:pt x="886" y="1440"/>
                      <a:pt x="886" y="1440"/>
                      <a:pt x="886" y="1440"/>
                    </a:cubicBezTo>
                    <a:moveTo>
                      <a:pt x="845" y="1599"/>
                    </a:moveTo>
                    <a:cubicBezTo>
                      <a:pt x="849" y="1614"/>
                      <a:pt x="849" y="1614"/>
                      <a:pt x="849" y="1614"/>
                    </a:cubicBezTo>
                    <a:cubicBezTo>
                      <a:pt x="844" y="1616"/>
                      <a:pt x="839" y="1618"/>
                      <a:pt x="834" y="1619"/>
                    </a:cubicBezTo>
                    <a:cubicBezTo>
                      <a:pt x="833" y="1601"/>
                      <a:pt x="833" y="1601"/>
                      <a:pt x="833" y="1601"/>
                    </a:cubicBezTo>
                    <a:cubicBezTo>
                      <a:pt x="837" y="1601"/>
                      <a:pt x="841" y="1600"/>
                      <a:pt x="845" y="1599"/>
                    </a:cubicBezTo>
                    <a:moveTo>
                      <a:pt x="848" y="1598"/>
                    </a:moveTo>
                    <a:cubicBezTo>
                      <a:pt x="852" y="1597"/>
                      <a:pt x="856" y="1595"/>
                      <a:pt x="859" y="1593"/>
                    </a:cubicBezTo>
                    <a:cubicBezTo>
                      <a:pt x="865" y="1606"/>
                      <a:pt x="865" y="1606"/>
                      <a:pt x="865" y="1606"/>
                    </a:cubicBezTo>
                    <a:cubicBezTo>
                      <a:pt x="861" y="1608"/>
                      <a:pt x="857" y="1611"/>
                      <a:pt x="852" y="1613"/>
                    </a:cubicBezTo>
                    <a:cubicBezTo>
                      <a:pt x="848" y="1598"/>
                      <a:pt x="848" y="1598"/>
                      <a:pt x="848" y="1598"/>
                    </a:cubicBezTo>
                    <a:moveTo>
                      <a:pt x="862" y="1591"/>
                    </a:moveTo>
                    <a:cubicBezTo>
                      <a:pt x="863" y="1590"/>
                      <a:pt x="864" y="1590"/>
                      <a:pt x="865" y="1589"/>
                    </a:cubicBezTo>
                    <a:cubicBezTo>
                      <a:pt x="868" y="1587"/>
                      <a:pt x="870" y="1585"/>
                      <a:pt x="872" y="1583"/>
                    </a:cubicBezTo>
                    <a:cubicBezTo>
                      <a:pt x="880" y="1595"/>
                      <a:pt x="880" y="1595"/>
                      <a:pt x="880" y="1595"/>
                    </a:cubicBezTo>
                    <a:cubicBezTo>
                      <a:pt x="876" y="1598"/>
                      <a:pt x="872" y="1601"/>
                      <a:pt x="868" y="1604"/>
                    </a:cubicBezTo>
                    <a:cubicBezTo>
                      <a:pt x="862" y="1591"/>
                      <a:pt x="862" y="1591"/>
                      <a:pt x="862" y="1591"/>
                    </a:cubicBezTo>
                    <a:moveTo>
                      <a:pt x="874" y="1581"/>
                    </a:moveTo>
                    <a:cubicBezTo>
                      <a:pt x="878" y="1577"/>
                      <a:pt x="881" y="1573"/>
                      <a:pt x="883" y="1569"/>
                    </a:cubicBezTo>
                    <a:cubicBezTo>
                      <a:pt x="895" y="1581"/>
                      <a:pt x="895" y="1581"/>
                      <a:pt x="895" y="1581"/>
                    </a:cubicBezTo>
                    <a:cubicBezTo>
                      <a:pt x="891" y="1586"/>
                      <a:pt x="887" y="1590"/>
                      <a:pt x="883" y="1593"/>
                    </a:cubicBezTo>
                    <a:cubicBezTo>
                      <a:pt x="874" y="1581"/>
                      <a:pt x="874" y="1581"/>
                      <a:pt x="874" y="1581"/>
                    </a:cubicBezTo>
                    <a:moveTo>
                      <a:pt x="885" y="1566"/>
                    </a:moveTo>
                    <a:cubicBezTo>
                      <a:pt x="887" y="1562"/>
                      <a:pt x="889" y="1557"/>
                      <a:pt x="890" y="1552"/>
                    </a:cubicBezTo>
                    <a:cubicBezTo>
                      <a:pt x="907" y="1567"/>
                      <a:pt x="907" y="1567"/>
                      <a:pt x="907" y="1567"/>
                    </a:cubicBezTo>
                    <a:cubicBezTo>
                      <a:pt x="903" y="1571"/>
                      <a:pt x="900" y="1575"/>
                      <a:pt x="897" y="1578"/>
                    </a:cubicBezTo>
                    <a:cubicBezTo>
                      <a:pt x="897" y="1579"/>
                      <a:pt x="897" y="1579"/>
                      <a:pt x="897" y="1579"/>
                    </a:cubicBezTo>
                    <a:cubicBezTo>
                      <a:pt x="885" y="1566"/>
                      <a:pt x="885" y="1566"/>
                      <a:pt x="885" y="1566"/>
                    </a:cubicBezTo>
                    <a:moveTo>
                      <a:pt x="891" y="1549"/>
                    </a:moveTo>
                    <a:cubicBezTo>
                      <a:pt x="892" y="1543"/>
                      <a:pt x="892" y="1538"/>
                      <a:pt x="892" y="1533"/>
                    </a:cubicBezTo>
                    <a:cubicBezTo>
                      <a:pt x="900" y="1540"/>
                      <a:pt x="908" y="1548"/>
                      <a:pt x="917" y="1557"/>
                    </a:cubicBezTo>
                    <a:cubicBezTo>
                      <a:pt x="914" y="1560"/>
                      <a:pt x="912" y="1562"/>
                      <a:pt x="909" y="1565"/>
                    </a:cubicBezTo>
                    <a:cubicBezTo>
                      <a:pt x="891" y="1549"/>
                      <a:pt x="891" y="1549"/>
                      <a:pt x="891" y="1549"/>
                    </a:cubicBezTo>
                    <a:moveTo>
                      <a:pt x="896" y="1450"/>
                    </a:moveTo>
                    <a:cubicBezTo>
                      <a:pt x="903" y="1457"/>
                      <a:pt x="903" y="1457"/>
                      <a:pt x="903" y="1457"/>
                    </a:cubicBezTo>
                    <a:cubicBezTo>
                      <a:pt x="905" y="1537"/>
                      <a:pt x="905" y="1537"/>
                      <a:pt x="905" y="1537"/>
                    </a:cubicBezTo>
                    <a:cubicBezTo>
                      <a:pt x="903" y="1534"/>
                      <a:pt x="900" y="1532"/>
                      <a:pt x="898" y="1530"/>
                    </a:cubicBezTo>
                    <a:cubicBezTo>
                      <a:pt x="896" y="1450"/>
                      <a:pt x="896" y="1450"/>
                      <a:pt x="896" y="1450"/>
                    </a:cubicBezTo>
                    <a:moveTo>
                      <a:pt x="906" y="1460"/>
                    </a:moveTo>
                    <a:cubicBezTo>
                      <a:pt x="913" y="1466"/>
                      <a:pt x="913" y="1466"/>
                      <a:pt x="913" y="1466"/>
                    </a:cubicBezTo>
                    <a:cubicBezTo>
                      <a:pt x="916" y="1547"/>
                      <a:pt x="916" y="1547"/>
                      <a:pt x="916" y="1547"/>
                    </a:cubicBezTo>
                    <a:cubicBezTo>
                      <a:pt x="913" y="1544"/>
                      <a:pt x="911" y="1542"/>
                      <a:pt x="908" y="1540"/>
                    </a:cubicBezTo>
                    <a:cubicBezTo>
                      <a:pt x="906" y="1460"/>
                      <a:pt x="906" y="1460"/>
                      <a:pt x="906" y="1460"/>
                    </a:cubicBezTo>
                    <a:moveTo>
                      <a:pt x="917" y="1470"/>
                    </a:moveTo>
                    <a:cubicBezTo>
                      <a:pt x="924" y="1477"/>
                      <a:pt x="924" y="1477"/>
                      <a:pt x="924" y="1477"/>
                    </a:cubicBezTo>
                    <a:cubicBezTo>
                      <a:pt x="926" y="1547"/>
                      <a:pt x="926" y="1547"/>
                      <a:pt x="926" y="1547"/>
                    </a:cubicBezTo>
                    <a:cubicBezTo>
                      <a:pt x="921" y="1552"/>
                      <a:pt x="921" y="1552"/>
                      <a:pt x="921" y="1552"/>
                    </a:cubicBezTo>
                    <a:cubicBezTo>
                      <a:pt x="919" y="1550"/>
                      <a:pt x="919" y="1550"/>
                      <a:pt x="919" y="1550"/>
                    </a:cubicBezTo>
                    <a:cubicBezTo>
                      <a:pt x="917" y="1470"/>
                      <a:pt x="917" y="1470"/>
                      <a:pt x="917" y="1470"/>
                    </a:cubicBezTo>
                    <a:moveTo>
                      <a:pt x="953" y="1251"/>
                    </a:moveTo>
                    <a:cubicBezTo>
                      <a:pt x="960" y="1256"/>
                      <a:pt x="960" y="1256"/>
                      <a:pt x="960" y="1256"/>
                    </a:cubicBezTo>
                    <a:cubicBezTo>
                      <a:pt x="960" y="1317"/>
                      <a:pt x="960" y="1317"/>
                      <a:pt x="960" y="1317"/>
                    </a:cubicBezTo>
                    <a:cubicBezTo>
                      <a:pt x="957" y="1319"/>
                      <a:pt x="957" y="1319"/>
                      <a:pt x="957" y="1319"/>
                    </a:cubicBezTo>
                    <a:cubicBezTo>
                      <a:pt x="953" y="1317"/>
                      <a:pt x="953" y="1317"/>
                      <a:pt x="953" y="1317"/>
                    </a:cubicBezTo>
                    <a:cubicBezTo>
                      <a:pt x="953" y="1251"/>
                      <a:pt x="953" y="1251"/>
                      <a:pt x="953" y="1251"/>
                    </a:cubicBezTo>
                    <a:moveTo>
                      <a:pt x="963" y="1258"/>
                    </a:moveTo>
                    <a:cubicBezTo>
                      <a:pt x="969" y="1263"/>
                      <a:pt x="969" y="1263"/>
                      <a:pt x="969" y="1263"/>
                    </a:cubicBezTo>
                    <a:cubicBezTo>
                      <a:pt x="969" y="1309"/>
                      <a:pt x="969" y="1309"/>
                      <a:pt x="969" y="1309"/>
                    </a:cubicBezTo>
                    <a:cubicBezTo>
                      <a:pt x="968" y="1311"/>
                      <a:pt x="965" y="1312"/>
                      <a:pt x="963" y="1314"/>
                    </a:cubicBezTo>
                    <a:cubicBezTo>
                      <a:pt x="963" y="1258"/>
                      <a:pt x="963" y="1258"/>
                      <a:pt x="963" y="1258"/>
                    </a:cubicBezTo>
                    <a:moveTo>
                      <a:pt x="972" y="1265"/>
                    </a:moveTo>
                    <a:cubicBezTo>
                      <a:pt x="978" y="1269"/>
                      <a:pt x="978" y="1269"/>
                      <a:pt x="978" y="1269"/>
                    </a:cubicBezTo>
                    <a:cubicBezTo>
                      <a:pt x="978" y="1302"/>
                      <a:pt x="978" y="1302"/>
                      <a:pt x="978" y="1302"/>
                    </a:cubicBezTo>
                    <a:cubicBezTo>
                      <a:pt x="977" y="1304"/>
                      <a:pt x="975" y="1305"/>
                      <a:pt x="973" y="1307"/>
                    </a:cubicBezTo>
                    <a:cubicBezTo>
                      <a:pt x="972" y="1265"/>
                      <a:pt x="972" y="1265"/>
                      <a:pt x="972" y="1265"/>
                    </a:cubicBezTo>
                    <a:moveTo>
                      <a:pt x="981" y="1272"/>
                    </a:moveTo>
                    <a:cubicBezTo>
                      <a:pt x="987" y="1276"/>
                      <a:pt x="987" y="1276"/>
                      <a:pt x="987" y="1276"/>
                    </a:cubicBezTo>
                    <a:cubicBezTo>
                      <a:pt x="987" y="1295"/>
                      <a:pt x="987" y="1295"/>
                      <a:pt x="987" y="1295"/>
                    </a:cubicBezTo>
                    <a:cubicBezTo>
                      <a:pt x="985" y="1297"/>
                      <a:pt x="984" y="1298"/>
                      <a:pt x="982" y="1300"/>
                    </a:cubicBezTo>
                    <a:cubicBezTo>
                      <a:pt x="981" y="1272"/>
                      <a:pt x="981" y="1272"/>
                      <a:pt x="981" y="1272"/>
                    </a:cubicBezTo>
                    <a:moveTo>
                      <a:pt x="990" y="1278"/>
                    </a:moveTo>
                    <a:cubicBezTo>
                      <a:pt x="994" y="1281"/>
                      <a:pt x="997" y="1283"/>
                      <a:pt x="999" y="1285"/>
                    </a:cubicBezTo>
                    <a:cubicBezTo>
                      <a:pt x="997" y="1287"/>
                      <a:pt x="994" y="1289"/>
                      <a:pt x="990" y="1293"/>
                    </a:cubicBezTo>
                    <a:cubicBezTo>
                      <a:pt x="990" y="1278"/>
                      <a:pt x="990" y="1278"/>
                      <a:pt x="990" y="1278"/>
                    </a:cubicBezTo>
                    <a:moveTo>
                      <a:pt x="987" y="1443"/>
                    </a:moveTo>
                    <a:cubicBezTo>
                      <a:pt x="984" y="1445"/>
                      <a:pt x="982" y="1447"/>
                      <a:pt x="980" y="1449"/>
                    </a:cubicBezTo>
                    <a:cubicBezTo>
                      <a:pt x="978" y="1368"/>
                      <a:pt x="978" y="1368"/>
                      <a:pt x="978" y="1368"/>
                    </a:cubicBezTo>
                    <a:cubicBezTo>
                      <a:pt x="984" y="1364"/>
                      <a:pt x="984" y="1364"/>
                      <a:pt x="984" y="1364"/>
                    </a:cubicBezTo>
                    <a:cubicBezTo>
                      <a:pt x="987" y="1443"/>
                      <a:pt x="987" y="1443"/>
                      <a:pt x="987" y="1443"/>
                    </a:cubicBezTo>
                    <a:moveTo>
                      <a:pt x="977" y="1451"/>
                    </a:moveTo>
                    <a:cubicBezTo>
                      <a:pt x="975" y="1452"/>
                      <a:pt x="975" y="1452"/>
                      <a:pt x="975" y="1452"/>
                    </a:cubicBezTo>
                    <a:cubicBezTo>
                      <a:pt x="970" y="1447"/>
                      <a:pt x="970" y="1447"/>
                      <a:pt x="970" y="1447"/>
                    </a:cubicBezTo>
                    <a:cubicBezTo>
                      <a:pt x="968" y="1376"/>
                      <a:pt x="968" y="1376"/>
                      <a:pt x="968" y="1376"/>
                    </a:cubicBezTo>
                    <a:cubicBezTo>
                      <a:pt x="970" y="1374"/>
                      <a:pt x="972" y="1373"/>
                      <a:pt x="974" y="1371"/>
                    </a:cubicBezTo>
                    <a:cubicBezTo>
                      <a:pt x="977" y="1451"/>
                      <a:pt x="977" y="1451"/>
                      <a:pt x="977" y="1451"/>
                    </a:cubicBezTo>
                    <a:moveTo>
                      <a:pt x="966" y="1444"/>
                    </a:moveTo>
                    <a:cubicBezTo>
                      <a:pt x="960" y="1438"/>
                      <a:pt x="960" y="1438"/>
                      <a:pt x="960" y="1438"/>
                    </a:cubicBezTo>
                    <a:cubicBezTo>
                      <a:pt x="959" y="1384"/>
                      <a:pt x="959" y="1384"/>
                      <a:pt x="959" y="1384"/>
                    </a:cubicBezTo>
                    <a:cubicBezTo>
                      <a:pt x="960" y="1382"/>
                      <a:pt x="962" y="1380"/>
                      <a:pt x="965" y="1379"/>
                    </a:cubicBezTo>
                    <a:cubicBezTo>
                      <a:pt x="966" y="1444"/>
                      <a:pt x="966" y="1444"/>
                      <a:pt x="966" y="1444"/>
                    </a:cubicBezTo>
                    <a:moveTo>
                      <a:pt x="957" y="1434"/>
                    </a:moveTo>
                    <a:cubicBezTo>
                      <a:pt x="951" y="1428"/>
                      <a:pt x="951" y="1428"/>
                      <a:pt x="951" y="1428"/>
                    </a:cubicBezTo>
                    <a:cubicBezTo>
                      <a:pt x="949" y="1391"/>
                      <a:pt x="949" y="1391"/>
                      <a:pt x="949" y="1391"/>
                    </a:cubicBezTo>
                    <a:cubicBezTo>
                      <a:pt x="951" y="1389"/>
                      <a:pt x="953" y="1388"/>
                      <a:pt x="955" y="1386"/>
                    </a:cubicBezTo>
                    <a:cubicBezTo>
                      <a:pt x="957" y="1434"/>
                      <a:pt x="957" y="1434"/>
                      <a:pt x="957" y="1434"/>
                    </a:cubicBezTo>
                    <a:moveTo>
                      <a:pt x="948" y="1426"/>
                    </a:moveTo>
                    <a:cubicBezTo>
                      <a:pt x="945" y="1424"/>
                      <a:pt x="944" y="1422"/>
                      <a:pt x="942" y="1420"/>
                    </a:cubicBezTo>
                    <a:cubicBezTo>
                      <a:pt x="941" y="1398"/>
                      <a:pt x="941" y="1398"/>
                      <a:pt x="941" y="1398"/>
                    </a:cubicBezTo>
                    <a:cubicBezTo>
                      <a:pt x="943" y="1396"/>
                      <a:pt x="945" y="1395"/>
                      <a:pt x="947" y="1393"/>
                    </a:cubicBezTo>
                    <a:cubicBezTo>
                      <a:pt x="948" y="1426"/>
                      <a:pt x="948" y="1426"/>
                      <a:pt x="948" y="1426"/>
                    </a:cubicBezTo>
                    <a:moveTo>
                      <a:pt x="938" y="1417"/>
                    </a:moveTo>
                    <a:cubicBezTo>
                      <a:pt x="935" y="1414"/>
                      <a:pt x="932" y="1411"/>
                      <a:pt x="929" y="1408"/>
                    </a:cubicBezTo>
                    <a:cubicBezTo>
                      <a:pt x="932" y="1405"/>
                      <a:pt x="935" y="1403"/>
                      <a:pt x="938" y="1400"/>
                    </a:cubicBezTo>
                    <a:cubicBezTo>
                      <a:pt x="938" y="1417"/>
                      <a:pt x="938" y="1417"/>
                      <a:pt x="938" y="1417"/>
                    </a:cubicBezTo>
                    <a:moveTo>
                      <a:pt x="980" y="1457"/>
                    </a:moveTo>
                    <a:cubicBezTo>
                      <a:pt x="998" y="1444"/>
                      <a:pt x="1028" y="1419"/>
                      <a:pt x="1052" y="1400"/>
                    </a:cubicBezTo>
                    <a:cubicBezTo>
                      <a:pt x="1054" y="1402"/>
                      <a:pt x="1055" y="1405"/>
                      <a:pt x="1057" y="1408"/>
                    </a:cubicBezTo>
                    <a:cubicBezTo>
                      <a:pt x="1051" y="1412"/>
                      <a:pt x="1049" y="1419"/>
                      <a:pt x="1052" y="1425"/>
                    </a:cubicBezTo>
                    <a:cubicBezTo>
                      <a:pt x="1054" y="1430"/>
                      <a:pt x="1059" y="1433"/>
                      <a:pt x="1065" y="1433"/>
                    </a:cubicBezTo>
                    <a:cubicBezTo>
                      <a:pt x="1066" y="1438"/>
                      <a:pt x="1066" y="1443"/>
                      <a:pt x="1066" y="1448"/>
                    </a:cubicBezTo>
                    <a:cubicBezTo>
                      <a:pt x="1046" y="1454"/>
                      <a:pt x="1024" y="1464"/>
                      <a:pt x="1001" y="1478"/>
                    </a:cubicBezTo>
                    <a:cubicBezTo>
                      <a:pt x="994" y="1471"/>
                      <a:pt x="987" y="1464"/>
                      <a:pt x="980" y="1457"/>
                    </a:cubicBezTo>
                    <a:moveTo>
                      <a:pt x="1057" y="1423"/>
                    </a:moveTo>
                    <a:cubicBezTo>
                      <a:pt x="1055" y="1417"/>
                      <a:pt x="1058" y="1412"/>
                      <a:pt x="1063" y="1409"/>
                    </a:cubicBezTo>
                    <a:cubicBezTo>
                      <a:pt x="1068" y="1407"/>
                      <a:pt x="1073" y="1410"/>
                      <a:pt x="1074" y="1415"/>
                    </a:cubicBezTo>
                    <a:cubicBezTo>
                      <a:pt x="1075" y="1420"/>
                      <a:pt x="1073" y="1426"/>
                      <a:pt x="1068" y="1428"/>
                    </a:cubicBezTo>
                    <a:cubicBezTo>
                      <a:pt x="1063" y="1430"/>
                      <a:pt x="1058" y="1428"/>
                      <a:pt x="1057" y="1423"/>
                    </a:cubicBezTo>
                    <a:moveTo>
                      <a:pt x="1079" y="1411"/>
                    </a:moveTo>
                    <a:cubicBezTo>
                      <a:pt x="1075" y="1405"/>
                      <a:pt x="1067" y="1403"/>
                      <a:pt x="1060" y="1405"/>
                    </a:cubicBezTo>
                    <a:cubicBezTo>
                      <a:pt x="1059" y="1402"/>
                      <a:pt x="1057" y="1399"/>
                      <a:pt x="1056" y="1397"/>
                    </a:cubicBezTo>
                    <a:cubicBezTo>
                      <a:pt x="1061" y="1392"/>
                      <a:pt x="1066" y="1388"/>
                      <a:pt x="1071" y="1384"/>
                    </a:cubicBezTo>
                    <a:cubicBezTo>
                      <a:pt x="1081" y="1398"/>
                      <a:pt x="1086" y="1423"/>
                      <a:pt x="1086" y="1442"/>
                    </a:cubicBezTo>
                    <a:cubicBezTo>
                      <a:pt x="1081" y="1444"/>
                      <a:pt x="1076" y="1445"/>
                      <a:pt x="1071" y="1446"/>
                    </a:cubicBezTo>
                    <a:cubicBezTo>
                      <a:pt x="1070" y="1442"/>
                      <a:pt x="1070" y="1437"/>
                      <a:pt x="1069" y="1433"/>
                    </a:cubicBezTo>
                    <a:cubicBezTo>
                      <a:pt x="1078" y="1430"/>
                      <a:pt x="1083" y="1419"/>
                      <a:pt x="1079" y="1411"/>
                    </a:cubicBezTo>
                    <a:moveTo>
                      <a:pt x="1074" y="1381"/>
                    </a:moveTo>
                    <a:cubicBezTo>
                      <a:pt x="1077" y="1379"/>
                      <a:pt x="1080" y="1377"/>
                      <a:pt x="1082" y="1375"/>
                    </a:cubicBezTo>
                    <a:cubicBezTo>
                      <a:pt x="1082" y="1374"/>
                      <a:pt x="1082" y="1373"/>
                      <a:pt x="1082" y="1371"/>
                    </a:cubicBezTo>
                    <a:cubicBezTo>
                      <a:pt x="1089" y="1364"/>
                      <a:pt x="1089" y="1364"/>
                      <a:pt x="1089" y="1364"/>
                    </a:cubicBezTo>
                    <a:cubicBezTo>
                      <a:pt x="1091" y="1368"/>
                      <a:pt x="1093" y="1372"/>
                      <a:pt x="1095" y="1376"/>
                    </a:cubicBezTo>
                    <a:cubicBezTo>
                      <a:pt x="1092" y="1378"/>
                      <a:pt x="1090" y="1380"/>
                      <a:pt x="1088" y="1383"/>
                    </a:cubicBezTo>
                    <a:cubicBezTo>
                      <a:pt x="1084" y="1391"/>
                      <a:pt x="1088" y="1399"/>
                      <a:pt x="1095" y="1402"/>
                    </a:cubicBezTo>
                    <a:cubicBezTo>
                      <a:pt x="1098" y="1404"/>
                      <a:pt x="1101" y="1404"/>
                      <a:pt x="1104" y="1403"/>
                    </a:cubicBezTo>
                    <a:cubicBezTo>
                      <a:pt x="1106" y="1417"/>
                      <a:pt x="1108" y="1429"/>
                      <a:pt x="1106" y="1439"/>
                    </a:cubicBezTo>
                    <a:cubicBezTo>
                      <a:pt x="1101" y="1439"/>
                      <a:pt x="1096" y="1440"/>
                      <a:pt x="1090" y="1441"/>
                    </a:cubicBezTo>
                    <a:cubicBezTo>
                      <a:pt x="1091" y="1422"/>
                      <a:pt x="1085" y="1396"/>
                      <a:pt x="1074" y="1381"/>
                    </a:cubicBezTo>
                    <a:moveTo>
                      <a:pt x="1105" y="1397"/>
                    </a:moveTo>
                    <a:cubicBezTo>
                      <a:pt x="1100" y="1399"/>
                      <a:pt x="1095" y="1397"/>
                      <a:pt x="1093" y="1393"/>
                    </a:cubicBezTo>
                    <a:cubicBezTo>
                      <a:pt x="1092" y="1388"/>
                      <a:pt x="1095" y="1383"/>
                      <a:pt x="1100" y="1381"/>
                    </a:cubicBezTo>
                    <a:cubicBezTo>
                      <a:pt x="1104" y="1380"/>
                      <a:pt x="1109" y="1382"/>
                      <a:pt x="1110" y="1386"/>
                    </a:cubicBezTo>
                    <a:cubicBezTo>
                      <a:pt x="1112" y="1390"/>
                      <a:pt x="1109" y="1396"/>
                      <a:pt x="1105" y="1397"/>
                    </a:cubicBezTo>
                    <a:moveTo>
                      <a:pt x="1193" y="1351"/>
                    </a:moveTo>
                    <a:cubicBezTo>
                      <a:pt x="1192" y="1353"/>
                      <a:pt x="1189" y="1359"/>
                      <a:pt x="1187" y="1362"/>
                    </a:cubicBezTo>
                    <a:cubicBezTo>
                      <a:pt x="1163" y="1376"/>
                      <a:pt x="1147" y="1411"/>
                      <a:pt x="1149" y="1438"/>
                    </a:cubicBezTo>
                    <a:cubicBezTo>
                      <a:pt x="1145" y="1437"/>
                      <a:pt x="1141" y="1437"/>
                      <a:pt x="1137" y="1437"/>
                    </a:cubicBezTo>
                    <a:cubicBezTo>
                      <a:pt x="1137" y="1400"/>
                      <a:pt x="1162" y="1364"/>
                      <a:pt x="1193" y="1351"/>
                    </a:cubicBezTo>
                    <a:moveTo>
                      <a:pt x="1188" y="1369"/>
                    </a:moveTo>
                    <a:cubicBezTo>
                      <a:pt x="1187" y="1375"/>
                      <a:pt x="1185" y="1380"/>
                      <a:pt x="1184" y="1386"/>
                    </a:cubicBezTo>
                    <a:cubicBezTo>
                      <a:pt x="1181" y="1384"/>
                      <a:pt x="1178" y="1382"/>
                      <a:pt x="1175" y="1380"/>
                    </a:cubicBezTo>
                    <a:cubicBezTo>
                      <a:pt x="1179" y="1376"/>
                      <a:pt x="1183" y="1372"/>
                      <a:pt x="1188" y="1369"/>
                    </a:cubicBezTo>
                    <a:moveTo>
                      <a:pt x="1171" y="1385"/>
                    </a:moveTo>
                    <a:cubicBezTo>
                      <a:pt x="1174" y="1387"/>
                      <a:pt x="1178" y="1390"/>
                      <a:pt x="1182" y="1394"/>
                    </a:cubicBezTo>
                    <a:cubicBezTo>
                      <a:pt x="1178" y="1410"/>
                      <a:pt x="1176" y="1427"/>
                      <a:pt x="1176" y="1442"/>
                    </a:cubicBezTo>
                    <a:cubicBezTo>
                      <a:pt x="1169" y="1441"/>
                      <a:pt x="1162" y="1439"/>
                      <a:pt x="1155" y="1438"/>
                    </a:cubicBezTo>
                    <a:cubicBezTo>
                      <a:pt x="1154" y="1419"/>
                      <a:pt x="1159" y="1400"/>
                      <a:pt x="1171" y="1385"/>
                    </a:cubicBezTo>
                    <a:moveTo>
                      <a:pt x="1333" y="1208"/>
                    </a:moveTo>
                    <a:cubicBezTo>
                      <a:pt x="1318" y="1189"/>
                      <a:pt x="1318" y="1189"/>
                      <a:pt x="1318" y="1189"/>
                    </a:cubicBezTo>
                    <a:cubicBezTo>
                      <a:pt x="1320" y="1188"/>
                      <a:pt x="1321" y="1188"/>
                      <a:pt x="1322" y="1188"/>
                    </a:cubicBezTo>
                    <a:cubicBezTo>
                      <a:pt x="1337" y="1207"/>
                      <a:pt x="1337" y="1207"/>
                      <a:pt x="1337" y="1207"/>
                    </a:cubicBezTo>
                    <a:cubicBezTo>
                      <a:pt x="1336" y="1207"/>
                      <a:pt x="1334" y="1208"/>
                      <a:pt x="1333" y="1208"/>
                    </a:cubicBezTo>
                    <a:moveTo>
                      <a:pt x="1324" y="1187"/>
                    </a:moveTo>
                    <a:cubicBezTo>
                      <a:pt x="1326" y="1187"/>
                      <a:pt x="1327" y="1187"/>
                      <a:pt x="1328" y="1186"/>
                    </a:cubicBezTo>
                    <a:cubicBezTo>
                      <a:pt x="1343" y="1205"/>
                      <a:pt x="1343" y="1205"/>
                      <a:pt x="1343" y="1205"/>
                    </a:cubicBezTo>
                    <a:cubicBezTo>
                      <a:pt x="1342" y="1206"/>
                      <a:pt x="1342" y="1206"/>
                      <a:pt x="1342" y="1206"/>
                    </a:cubicBezTo>
                    <a:cubicBezTo>
                      <a:pt x="1341" y="1206"/>
                      <a:pt x="1340" y="1206"/>
                      <a:pt x="1339" y="1206"/>
                    </a:cubicBezTo>
                    <a:cubicBezTo>
                      <a:pt x="1324" y="1187"/>
                      <a:pt x="1324" y="1187"/>
                      <a:pt x="1324" y="1187"/>
                    </a:cubicBezTo>
                    <a:moveTo>
                      <a:pt x="1330" y="1186"/>
                    </a:moveTo>
                    <a:cubicBezTo>
                      <a:pt x="1331" y="1185"/>
                      <a:pt x="1333" y="1185"/>
                      <a:pt x="1334" y="1184"/>
                    </a:cubicBezTo>
                    <a:cubicBezTo>
                      <a:pt x="1346" y="1200"/>
                      <a:pt x="1346" y="1200"/>
                      <a:pt x="1346" y="1200"/>
                    </a:cubicBezTo>
                    <a:cubicBezTo>
                      <a:pt x="1345" y="1201"/>
                      <a:pt x="1344" y="1202"/>
                      <a:pt x="1344" y="1203"/>
                    </a:cubicBezTo>
                    <a:cubicBezTo>
                      <a:pt x="1330" y="1186"/>
                      <a:pt x="1330" y="1186"/>
                      <a:pt x="1330" y="1186"/>
                    </a:cubicBezTo>
                    <a:moveTo>
                      <a:pt x="1336" y="1184"/>
                    </a:moveTo>
                    <a:cubicBezTo>
                      <a:pt x="1343" y="1186"/>
                      <a:pt x="1343" y="1186"/>
                      <a:pt x="1343" y="1186"/>
                    </a:cubicBezTo>
                    <a:cubicBezTo>
                      <a:pt x="1350" y="1196"/>
                      <a:pt x="1350" y="1196"/>
                      <a:pt x="1350" y="1196"/>
                    </a:cubicBezTo>
                    <a:cubicBezTo>
                      <a:pt x="1349" y="1197"/>
                      <a:pt x="1348" y="1198"/>
                      <a:pt x="1347" y="1199"/>
                    </a:cubicBezTo>
                    <a:cubicBezTo>
                      <a:pt x="1336" y="1184"/>
                      <a:pt x="1336" y="1184"/>
                      <a:pt x="1336" y="1184"/>
                    </a:cubicBezTo>
                    <a:moveTo>
                      <a:pt x="1345" y="1187"/>
                    </a:moveTo>
                    <a:cubicBezTo>
                      <a:pt x="1356" y="1189"/>
                      <a:pt x="1356" y="1189"/>
                      <a:pt x="1356" y="1189"/>
                    </a:cubicBezTo>
                    <a:cubicBezTo>
                      <a:pt x="1355" y="1191"/>
                      <a:pt x="1353" y="1193"/>
                      <a:pt x="1351" y="1194"/>
                    </a:cubicBezTo>
                    <a:cubicBezTo>
                      <a:pt x="1345" y="1187"/>
                      <a:pt x="1345" y="1187"/>
                      <a:pt x="1345" y="1187"/>
                    </a:cubicBezTo>
                    <a:moveTo>
                      <a:pt x="1343" y="1181"/>
                    </a:moveTo>
                    <a:cubicBezTo>
                      <a:pt x="1351" y="1177"/>
                      <a:pt x="1359" y="1172"/>
                      <a:pt x="1365" y="1165"/>
                    </a:cubicBezTo>
                    <a:cubicBezTo>
                      <a:pt x="1382" y="1169"/>
                      <a:pt x="1382" y="1169"/>
                      <a:pt x="1382" y="1169"/>
                    </a:cubicBezTo>
                    <a:cubicBezTo>
                      <a:pt x="1375" y="1174"/>
                      <a:pt x="1368" y="1179"/>
                      <a:pt x="1361" y="1185"/>
                    </a:cubicBezTo>
                    <a:cubicBezTo>
                      <a:pt x="1343" y="1181"/>
                      <a:pt x="1343" y="1181"/>
                      <a:pt x="1343" y="1181"/>
                    </a:cubicBezTo>
                    <a:moveTo>
                      <a:pt x="1378" y="1146"/>
                    </a:moveTo>
                    <a:cubicBezTo>
                      <a:pt x="1383" y="1136"/>
                      <a:pt x="1386" y="1124"/>
                      <a:pt x="1386" y="1111"/>
                    </a:cubicBezTo>
                    <a:cubicBezTo>
                      <a:pt x="1459" y="1126"/>
                      <a:pt x="1459" y="1126"/>
                      <a:pt x="1459" y="1126"/>
                    </a:cubicBezTo>
                    <a:cubicBezTo>
                      <a:pt x="1446" y="1136"/>
                      <a:pt x="1429" y="1144"/>
                      <a:pt x="1412" y="1153"/>
                    </a:cubicBezTo>
                    <a:cubicBezTo>
                      <a:pt x="1378" y="1146"/>
                      <a:pt x="1378" y="1146"/>
                      <a:pt x="1378" y="1146"/>
                    </a:cubicBezTo>
                    <a:moveTo>
                      <a:pt x="1386" y="1104"/>
                    </a:moveTo>
                    <a:cubicBezTo>
                      <a:pt x="1386" y="1101"/>
                      <a:pt x="1385" y="1099"/>
                      <a:pt x="1385" y="1096"/>
                    </a:cubicBezTo>
                    <a:cubicBezTo>
                      <a:pt x="1400" y="1101"/>
                      <a:pt x="1400" y="1101"/>
                      <a:pt x="1400" y="1101"/>
                    </a:cubicBezTo>
                    <a:cubicBezTo>
                      <a:pt x="1403" y="1090"/>
                      <a:pt x="1403" y="1090"/>
                      <a:pt x="1403" y="1090"/>
                    </a:cubicBezTo>
                    <a:cubicBezTo>
                      <a:pt x="1420" y="1097"/>
                      <a:pt x="1444" y="1105"/>
                      <a:pt x="1472" y="1110"/>
                    </a:cubicBezTo>
                    <a:cubicBezTo>
                      <a:pt x="1470" y="1113"/>
                      <a:pt x="1468" y="1117"/>
                      <a:pt x="1465" y="1120"/>
                    </a:cubicBezTo>
                    <a:cubicBezTo>
                      <a:pt x="1386" y="1104"/>
                      <a:pt x="1386" y="1104"/>
                      <a:pt x="1386" y="1104"/>
                    </a:cubicBezTo>
                    <a:moveTo>
                      <a:pt x="1405" y="1084"/>
                    </a:moveTo>
                    <a:cubicBezTo>
                      <a:pt x="1409" y="1074"/>
                      <a:pt x="1409" y="1074"/>
                      <a:pt x="1409" y="1074"/>
                    </a:cubicBezTo>
                    <a:cubicBezTo>
                      <a:pt x="1397" y="1015"/>
                      <a:pt x="1397" y="1015"/>
                      <a:pt x="1397" y="1015"/>
                    </a:cubicBezTo>
                    <a:cubicBezTo>
                      <a:pt x="1413" y="1024"/>
                      <a:pt x="1437" y="1035"/>
                      <a:pt x="1459" y="1044"/>
                    </a:cubicBezTo>
                    <a:cubicBezTo>
                      <a:pt x="1459" y="1046"/>
                      <a:pt x="1459" y="1048"/>
                      <a:pt x="1458" y="1050"/>
                    </a:cubicBezTo>
                    <a:cubicBezTo>
                      <a:pt x="1454" y="1046"/>
                      <a:pt x="1432" y="1042"/>
                      <a:pt x="1424" y="1051"/>
                    </a:cubicBezTo>
                    <a:cubicBezTo>
                      <a:pt x="1409" y="1066"/>
                      <a:pt x="1419" y="1086"/>
                      <a:pt x="1434" y="1090"/>
                    </a:cubicBezTo>
                    <a:cubicBezTo>
                      <a:pt x="1452" y="1094"/>
                      <a:pt x="1466" y="1087"/>
                      <a:pt x="1472" y="1073"/>
                    </a:cubicBezTo>
                    <a:cubicBezTo>
                      <a:pt x="1480" y="1080"/>
                      <a:pt x="1479" y="1092"/>
                      <a:pt x="1475" y="1104"/>
                    </a:cubicBezTo>
                    <a:cubicBezTo>
                      <a:pt x="1447" y="1100"/>
                      <a:pt x="1423" y="1092"/>
                      <a:pt x="1405" y="1084"/>
                    </a:cubicBezTo>
                    <a:moveTo>
                      <a:pt x="1469" y="1070"/>
                    </a:moveTo>
                    <a:cubicBezTo>
                      <a:pt x="1464" y="1079"/>
                      <a:pt x="1449" y="1088"/>
                      <a:pt x="1437" y="1085"/>
                    </a:cubicBezTo>
                    <a:cubicBezTo>
                      <a:pt x="1422" y="1082"/>
                      <a:pt x="1418" y="1063"/>
                      <a:pt x="1428" y="1055"/>
                    </a:cubicBezTo>
                    <a:cubicBezTo>
                      <a:pt x="1437" y="1048"/>
                      <a:pt x="1454" y="1051"/>
                      <a:pt x="1458" y="1055"/>
                    </a:cubicBezTo>
                    <a:cubicBezTo>
                      <a:pt x="1458" y="1057"/>
                      <a:pt x="1457" y="1060"/>
                      <a:pt x="1455" y="1062"/>
                    </a:cubicBezTo>
                    <a:cubicBezTo>
                      <a:pt x="1448" y="1056"/>
                      <a:pt x="1436" y="1057"/>
                      <a:pt x="1433" y="1061"/>
                    </a:cubicBezTo>
                    <a:cubicBezTo>
                      <a:pt x="1425" y="1070"/>
                      <a:pt x="1433" y="1079"/>
                      <a:pt x="1442" y="1078"/>
                    </a:cubicBezTo>
                    <a:cubicBezTo>
                      <a:pt x="1451" y="1077"/>
                      <a:pt x="1459" y="1071"/>
                      <a:pt x="1462" y="1063"/>
                    </a:cubicBezTo>
                    <a:cubicBezTo>
                      <a:pt x="1466" y="1054"/>
                      <a:pt x="1465" y="1043"/>
                      <a:pt x="1464" y="1036"/>
                    </a:cubicBezTo>
                    <a:cubicBezTo>
                      <a:pt x="1466" y="1035"/>
                      <a:pt x="1467" y="1034"/>
                      <a:pt x="1469" y="1034"/>
                    </a:cubicBezTo>
                    <a:cubicBezTo>
                      <a:pt x="1474" y="1042"/>
                      <a:pt x="1475" y="1059"/>
                      <a:pt x="1469" y="1070"/>
                    </a:cubicBezTo>
                    <a:moveTo>
                      <a:pt x="1453" y="1066"/>
                    </a:moveTo>
                    <a:cubicBezTo>
                      <a:pt x="1450" y="1069"/>
                      <a:pt x="1445" y="1074"/>
                      <a:pt x="1440" y="1073"/>
                    </a:cubicBezTo>
                    <a:cubicBezTo>
                      <a:pt x="1434" y="1073"/>
                      <a:pt x="1433" y="1065"/>
                      <a:pt x="1439" y="1062"/>
                    </a:cubicBezTo>
                    <a:cubicBezTo>
                      <a:pt x="1443" y="1061"/>
                      <a:pt x="1448" y="1063"/>
                      <a:pt x="1453" y="1066"/>
                    </a:cubicBezTo>
                    <a:moveTo>
                      <a:pt x="1435" y="1028"/>
                    </a:moveTo>
                    <a:cubicBezTo>
                      <a:pt x="1414" y="1019"/>
                      <a:pt x="1415" y="994"/>
                      <a:pt x="1432" y="992"/>
                    </a:cubicBezTo>
                    <a:cubicBezTo>
                      <a:pt x="1444" y="990"/>
                      <a:pt x="1461" y="1002"/>
                      <a:pt x="1464" y="1011"/>
                    </a:cubicBezTo>
                    <a:cubicBezTo>
                      <a:pt x="1463" y="1013"/>
                      <a:pt x="1460" y="1015"/>
                      <a:pt x="1458" y="1016"/>
                    </a:cubicBezTo>
                    <a:cubicBezTo>
                      <a:pt x="1454" y="1004"/>
                      <a:pt x="1443" y="998"/>
                      <a:pt x="1436" y="1000"/>
                    </a:cubicBezTo>
                    <a:cubicBezTo>
                      <a:pt x="1423" y="1002"/>
                      <a:pt x="1427" y="1017"/>
                      <a:pt x="1436" y="1022"/>
                    </a:cubicBezTo>
                    <a:cubicBezTo>
                      <a:pt x="1449" y="1028"/>
                      <a:pt x="1464" y="1024"/>
                      <a:pt x="1470" y="1011"/>
                    </a:cubicBezTo>
                    <a:cubicBezTo>
                      <a:pt x="1477" y="997"/>
                      <a:pt x="1470" y="977"/>
                      <a:pt x="1440" y="972"/>
                    </a:cubicBezTo>
                    <a:cubicBezTo>
                      <a:pt x="1419" y="968"/>
                      <a:pt x="1397" y="976"/>
                      <a:pt x="1389" y="979"/>
                    </a:cubicBezTo>
                    <a:cubicBezTo>
                      <a:pt x="1387" y="970"/>
                      <a:pt x="1387" y="970"/>
                      <a:pt x="1387" y="970"/>
                    </a:cubicBezTo>
                    <a:cubicBezTo>
                      <a:pt x="1401" y="962"/>
                      <a:pt x="1424" y="956"/>
                      <a:pt x="1441" y="960"/>
                    </a:cubicBezTo>
                    <a:cubicBezTo>
                      <a:pt x="1481" y="969"/>
                      <a:pt x="1491" y="1000"/>
                      <a:pt x="1482" y="1016"/>
                    </a:cubicBezTo>
                    <a:cubicBezTo>
                      <a:pt x="1473" y="1033"/>
                      <a:pt x="1453" y="1035"/>
                      <a:pt x="1435" y="1028"/>
                    </a:cubicBezTo>
                    <a:moveTo>
                      <a:pt x="1453" y="1019"/>
                    </a:moveTo>
                    <a:cubicBezTo>
                      <a:pt x="1447" y="1020"/>
                      <a:pt x="1437" y="1018"/>
                      <a:pt x="1435" y="1013"/>
                    </a:cubicBezTo>
                    <a:cubicBezTo>
                      <a:pt x="1430" y="1006"/>
                      <a:pt x="1437" y="1003"/>
                      <a:pt x="1442" y="1006"/>
                    </a:cubicBezTo>
                    <a:cubicBezTo>
                      <a:pt x="1447" y="1008"/>
                      <a:pt x="1450" y="1012"/>
                      <a:pt x="1453" y="1019"/>
                    </a:cubicBezTo>
                    <a:moveTo>
                      <a:pt x="1624" y="827"/>
                    </a:moveTo>
                    <a:cubicBezTo>
                      <a:pt x="1632" y="829"/>
                      <a:pt x="1640" y="829"/>
                      <a:pt x="1649" y="829"/>
                    </a:cubicBezTo>
                    <a:cubicBezTo>
                      <a:pt x="1652" y="845"/>
                      <a:pt x="1648" y="863"/>
                      <a:pt x="1635" y="877"/>
                    </a:cubicBezTo>
                    <a:cubicBezTo>
                      <a:pt x="1630" y="873"/>
                      <a:pt x="1624" y="870"/>
                      <a:pt x="1618" y="868"/>
                    </a:cubicBezTo>
                    <a:cubicBezTo>
                      <a:pt x="1628" y="855"/>
                      <a:pt x="1628" y="840"/>
                      <a:pt x="1624" y="827"/>
                    </a:cubicBezTo>
                    <a:moveTo>
                      <a:pt x="1614" y="866"/>
                    </a:moveTo>
                    <a:cubicBezTo>
                      <a:pt x="1605" y="862"/>
                      <a:pt x="1596" y="859"/>
                      <a:pt x="1587" y="857"/>
                    </a:cubicBezTo>
                    <a:cubicBezTo>
                      <a:pt x="1585" y="810"/>
                      <a:pt x="1585" y="810"/>
                      <a:pt x="1585" y="810"/>
                    </a:cubicBezTo>
                    <a:cubicBezTo>
                      <a:pt x="1594" y="817"/>
                      <a:pt x="1605" y="823"/>
                      <a:pt x="1618" y="826"/>
                    </a:cubicBezTo>
                    <a:cubicBezTo>
                      <a:pt x="1622" y="838"/>
                      <a:pt x="1623" y="853"/>
                      <a:pt x="1614" y="866"/>
                    </a:cubicBezTo>
                    <a:moveTo>
                      <a:pt x="1586" y="954"/>
                    </a:moveTo>
                    <a:cubicBezTo>
                      <a:pt x="1613" y="952"/>
                      <a:pt x="1613" y="952"/>
                      <a:pt x="1613" y="952"/>
                    </a:cubicBezTo>
                    <a:cubicBezTo>
                      <a:pt x="1615" y="973"/>
                      <a:pt x="1615" y="973"/>
                      <a:pt x="1615" y="973"/>
                    </a:cubicBezTo>
                    <a:cubicBezTo>
                      <a:pt x="1605" y="974"/>
                      <a:pt x="1559" y="981"/>
                      <a:pt x="1536" y="983"/>
                    </a:cubicBezTo>
                    <a:cubicBezTo>
                      <a:pt x="1533" y="959"/>
                      <a:pt x="1533" y="959"/>
                      <a:pt x="1533" y="959"/>
                    </a:cubicBezTo>
                    <a:cubicBezTo>
                      <a:pt x="1561" y="956"/>
                      <a:pt x="1561" y="956"/>
                      <a:pt x="1561" y="956"/>
                    </a:cubicBezTo>
                    <a:cubicBezTo>
                      <a:pt x="1553" y="826"/>
                      <a:pt x="1553" y="826"/>
                      <a:pt x="1553" y="826"/>
                    </a:cubicBezTo>
                    <a:cubicBezTo>
                      <a:pt x="1533" y="864"/>
                      <a:pt x="1533" y="864"/>
                      <a:pt x="1533" y="864"/>
                    </a:cubicBezTo>
                    <a:cubicBezTo>
                      <a:pt x="1512" y="865"/>
                      <a:pt x="1512" y="865"/>
                      <a:pt x="1512" y="865"/>
                    </a:cubicBezTo>
                    <a:cubicBezTo>
                      <a:pt x="1537" y="801"/>
                      <a:pt x="1537" y="801"/>
                      <a:pt x="1537" y="801"/>
                    </a:cubicBezTo>
                    <a:cubicBezTo>
                      <a:pt x="1577" y="798"/>
                      <a:pt x="1577" y="798"/>
                      <a:pt x="1577" y="798"/>
                    </a:cubicBezTo>
                    <a:cubicBezTo>
                      <a:pt x="1586" y="954"/>
                      <a:pt x="1586" y="954"/>
                      <a:pt x="1586" y="954"/>
                    </a:cubicBezTo>
                    <a:moveTo>
                      <a:pt x="1552" y="895"/>
                    </a:moveTo>
                    <a:cubicBezTo>
                      <a:pt x="1545" y="896"/>
                      <a:pt x="1539" y="899"/>
                      <a:pt x="1533" y="901"/>
                    </a:cubicBezTo>
                    <a:cubicBezTo>
                      <a:pt x="1533" y="891"/>
                      <a:pt x="1531" y="882"/>
                      <a:pt x="1527" y="874"/>
                    </a:cubicBezTo>
                    <a:cubicBezTo>
                      <a:pt x="1534" y="871"/>
                      <a:pt x="1542" y="868"/>
                      <a:pt x="1550" y="867"/>
                    </a:cubicBezTo>
                    <a:cubicBezTo>
                      <a:pt x="1552" y="895"/>
                      <a:pt x="1552" y="895"/>
                      <a:pt x="1552" y="895"/>
                    </a:cubicBezTo>
                    <a:moveTo>
                      <a:pt x="1514" y="848"/>
                    </a:moveTo>
                    <a:cubicBezTo>
                      <a:pt x="1491" y="852"/>
                      <a:pt x="1467" y="847"/>
                      <a:pt x="1446" y="833"/>
                    </a:cubicBezTo>
                    <a:cubicBezTo>
                      <a:pt x="1448" y="829"/>
                      <a:pt x="1449" y="825"/>
                      <a:pt x="1451" y="821"/>
                    </a:cubicBezTo>
                    <a:cubicBezTo>
                      <a:pt x="1473" y="833"/>
                      <a:pt x="1499" y="836"/>
                      <a:pt x="1522" y="826"/>
                    </a:cubicBezTo>
                    <a:cubicBezTo>
                      <a:pt x="1514" y="848"/>
                      <a:pt x="1514" y="848"/>
                      <a:pt x="1514" y="848"/>
                    </a:cubicBezTo>
                    <a:moveTo>
                      <a:pt x="1462" y="849"/>
                    </a:moveTo>
                    <a:cubicBezTo>
                      <a:pt x="1469" y="852"/>
                      <a:pt x="1477" y="855"/>
                      <a:pt x="1484" y="856"/>
                    </a:cubicBezTo>
                    <a:cubicBezTo>
                      <a:pt x="1490" y="857"/>
                      <a:pt x="1495" y="857"/>
                      <a:pt x="1501" y="857"/>
                    </a:cubicBezTo>
                    <a:cubicBezTo>
                      <a:pt x="1503" y="858"/>
                      <a:pt x="1506" y="860"/>
                      <a:pt x="1509" y="862"/>
                    </a:cubicBezTo>
                    <a:cubicBezTo>
                      <a:pt x="1506" y="870"/>
                      <a:pt x="1506" y="870"/>
                      <a:pt x="1506" y="870"/>
                    </a:cubicBezTo>
                    <a:cubicBezTo>
                      <a:pt x="1516" y="869"/>
                      <a:pt x="1516" y="869"/>
                      <a:pt x="1516" y="869"/>
                    </a:cubicBezTo>
                    <a:cubicBezTo>
                      <a:pt x="1535" y="892"/>
                      <a:pt x="1529" y="936"/>
                      <a:pt x="1501" y="956"/>
                    </a:cubicBezTo>
                    <a:cubicBezTo>
                      <a:pt x="1492" y="963"/>
                      <a:pt x="1481" y="966"/>
                      <a:pt x="1470" y="966"/>
                    </a:cubicBezTo>
                    <a:cubicBezTo>
                      <a:pt x="1467" y="965"/>
                      <a:pt x="1465" y="963"/>
                      <a:pt x="1463" y="962"/>
                    </a:cubicBezTo>
                    <a:cubicBezTo>
                      <a:pt x="1452" y="956"/>
                      <a:pt x="1440" y="954"/>
                      <a:pt x="1429" y="953"/>
                    </a:cubicBezTo>
                    <a:cubicBezTo>
                      <a:pt x="1414" y="939"/>
                      <a:pt x="1409" y="916"/>
                      <a:pt x="1414" y="895"/>
                    </a:cubicBezTo>
                    <a:cubicBezTo>
                      <a:pt x="1419" y="887"/>
                      <a:pt x="1424" y="878"/>
                      <a:pt x="1428" y="869"/>
                    </a:cubicBezTo>
                    <a:cubicBezTo>
                      <a:pt x="1437" y="859"/>
                      <a:pt x="1448" y="852"/>
                      <a:pt x="1462" y="849"/>
                    </a:cubicBezTo>
                    <a:moveTo>
                      <a:pt x="1420" y="953"/>
                    </a:moveTo>
                    <a:cubicBezTo>
                      <a:pt x="1415" y="954"/>
                      <a:pt x="1410" y="955"/>
                      <a:pt x="1405" y="956"/>
                    </a:cubicBezTo>
                    <a:cubicBezTo>
                      <a:pt x="1399" y="949"/>
                      <a:pt x="1396" y="940"/>
                      <a:pt x="1394" y="931"/>
                    </a:cubicBezTo>
                    <a:cubicBezTo>
                      <a:pt x="1398" y="925"/>
                      <a:pt x="1402" y="918"/>
                      <a:pt x="1406" y="910"/>
                    </a:cubicBezTo>
                    <a:cubicBezTo>
                      <a:pt x="1406" y="926"/>
                      <a:pt x="1410" y="942"/>
                      <a:pt x="1420" y="953"/>
                    </a:cubicBezTo>
                    <a:moveTo>
                      <a:pt x="1485" y="984"/>
                    </a:moveTo>
                    <a:cubicBezTo>
                      <a:pt x="1483" y="980"/>
                      <a:pt x="1480" y="976"/>
                      <a:pt x="1476" y="972"/>
                    </a:cubicBezTo>
                    <a:cubicBezTo>
                      <a:pt x="1486" y="971"/>
                      <a:pt x="1496" y="967"/>
                      <a:pt x="1504" y="961"/>
                    </a:cubicBezTo>
                    <a:cubicBezTo>
                      <a:pt x="1521" y="949"/>
                      <a:pt x="1531" y="929"/>
                      <a:pt x="1533" y="909"/>
                    </a:cubicBezTo>
                    <a:cubicBezTo>
                      <a:pt x="1539" y="907"/>
                      <a:pt x="1545" y="904"/>
                      <a:pt x="1552" y="903"/>
                    </a:cubicBezTo>
                    <a:cubicBezTo>
                      <a:pt x="1555" y="951"/>
                      <a:pt x="1555" y="951"/>
                      <a:pt x="1555" y="951"/>
                    </a:cubicBezTo>
                    <a:cubicBezTo>
                      <a:pt x="1527" y="954"/>
                      <a:pt x="1527" y="954"/>
                      <a:pt x="1527" y="954"/>
                    </a:cubicBezTo>
                    <a:cubicBezTo>
                      <a:pt x="1528" y="968"/>
                      <a:pt x="1528" y="968"/>
                      <a:pt x="1528" y="968"/>
                    </a:cubicBezTo>
                    <a:cubicBezTo>
                      <a:pt x="1514" y="972"/>
                      <a:pt x="1499" y="978"/>
                      <a:pt x="1485" y="984"/>
                    </a:cubicBezTo>
                    <a:moveTo>
                      <a:pt x="1507" y="982"/>
                    </a:moveTo>
                    <a:cubicBezTo>
                      <a:pt x="1498" y="1002"/>
                      <a:pt x="1498" y="1002"/>
                      <a:pt x="1498" y="1002"/>
                    </a:cubicBezTo>
                    <a:cubicBezTo>
                      <a:pt x="1495" y="1000"/>
                      <a:pt x="1492" y="998"/>
                      <a:pt x="1489" y="996"/>
                    </a:cubicBezTo>
                    <a:cubicBezTo>
                      <a:pt x="1489" y="994"/>
                      <a:pt x="1488" y="992"/>
                      <a:pt x="1488" y="990"/>
                    </a:cubicBezTo>
                    <a:cubicBezTo>
                      <a:pt x="1494" y="987"/>
                      <a:pt x="1500" y="984"/>
                      <a:pt x="1507" y="982"/>
                    </a:cubicBezTo>
                    <a:moveTo>
                      <a:pt x="1511" y="980"/>
                    </a:moveTo>
                    <a:cubicBezTo>
                      <a:pt x="1515" y="979"/>
                      <a:pt x="1518" y="977"/>
                      <a:pt x="1522" y="976"/>
                    </a:cubicBezTo>
                    <a:cubicBezTo>
                      <a:pt x="1508" y="1007"/>
                      <a:pt x="1508" y="1007"/>
                      <a:pt x="1508" y="1007"/>
                    </a:cubicBezTo>
                    <a:cubicBezTo>
                      <a:pt x="1505" y="1006"/>
                      <a:pt x="1503" y="1004"/>
                      <a:pt x="1500" y="1003"/>
                    </a:cubicBezTo>
                    <a:cubicBezTo>
                      <a:pt x="1511" y="980"/>
                      <a:pt x="1511" y="980"/>
                      <a:pt x="1511" y="980"/>
                    </a:cubicBezTo>
                    <a:moveTo>
                      <a:pt x="1526" y="975"/>
                    </a:moveTo>
                    <a:cubicBezTo>
                      <a:pt x="1527" y="975"/>
                      <a:pt x="1528" y="975"/>
                      <a:pt x="1529" y="974"/>
                    </a:cubicBezTo>
                    <a:cubicBezTo>
                      <a:pt x="1530" y="986"/>
                      <a:pt x="1530" y="986"/>
                      <a:pt x="1530" y="986"/>
                    </a:cubicBezTo>
                    <a:cubicBezTo>
                      <a:pt x="1519" y="1010"/>
                      <a:pt x="1519" y="1010"/>
                      <a:pt x="1519" y="1010"/>
                    </a:cubicBezTo>
                    <a:cubicBezTo>
                      <a:pt x="1516" y="1010"/>
                      <a:pt x="1513" y="1009"/>
                      <a:pt x="1511" y="1008"/>
                    </a:cubicBezTo>
                    <a:cubicBezTo>
                      <a:pt x="1526" y="975"/>
                      <a:pt x="1526" y="975"/>
                      <a:pt x="1526" y="975"/>
                    </a:cubicBezTo>
                    <a:moveTo>
                      <a:pt x="1532" y="989"/>
                    </a:moveTo>
                    <a:cubicBezTo>
                      <a:pt x="1534" y="989"/>
                      <a:pt x="1536" y="989"/>
                      <a:pt x="1539" y="989"/>
                    </a:cubicBezTo>
                    <a:cubicBezTo>
                      <a:pt x="1528" y="1013"/>
                      <a:pt x="1528" y="1013"/>
                      <a:pt x="1528" y="1013"/>
                    </a:cubicBezTo>
                    <a:cubicBezTo>
                      <a:pt x="1526" y="1012"/>
                      <a:pt x="1523" y="1012"/>
                      <a:pt x="1521" y="1011"/>
                    </a:cubicBezTo>
                    <a:cubicBezTo>
                      <a:pt x="1532" y="989"/>
                      <a:pt x="1532" y="989"/>
                      <a:pt x="1532" y="989"/>
                    </a:cubicBezTo>
                    <a:moveTo>
                      <a:pt x="1542" y="988"/>
                    </a:moveTo>
                    <a:cubicBezTo>
                      <a:pt x="1545" y="988"/>
                      <a:pt x="1548" y="988"/>
                      <a:pt x="1551" y="987"/>
                    </a:cubicBezTo>
                    <a:cubicBezTo>
                      <a:pt x="1538" y="1015"/>
                      <a:pt x="1538" y="1015"/>
                      <a:pt x="1538" y="1015"/>
                    </a:cubicBezTo>
                    <a:cubicBezTo>
                      <a:pt x="1536" y="1015"/>
                      <a:pt x="1533" y="1014"/>
                      <a:pt x="1531" y="1014"/>
                    </a:cubicBezTo>
                    <a:cubicBezTo>
                      <a:pt x="1542" y="988"/>
                      <a:pt x="1542" y="988"/>
                      <a:pt x="1542" y="988"/>
                    </a:cubicBezTo>
                    <a:moveTo>
                      <a:pt x="1554" y="987"/>
                    </a:moveTo>
                    <a:cubicBezTo>
                      <a:pt x="1564" y="986"/>
                      <a:pt x="1564" y="986"/>
                      <a:pt x="1564" y="986"/>
                    </a:cubicBezTo>
                    <a:cubicBezTo>
                      <a:pt x="1549" y="1017"/>
                      <a:pt x="1549" y="1017"/>
                      <a:pt x="1549" y="1017"/>
                    </a:cubicBezTo>
                    <a:cubicBezTo>
                      <a:pt x="1547" y="1016"/>
                      <a:pt x="1544" y="1016"/>
                      <a:pt x="1541" y="1016"/>
                    </a:cubicBezTo>
                    <a:cubicBezTo>
                      <a:pt x="1554" y="987"/>
                      <a:pt x="1554" y="987"/>
                      <a:pt x="1554" y="987"/>
                    </a:cubicBezTo>
                    <a:moveTo>
                      <a:pt x="1567" y="986"/>
                    </a:moveTo>
                    <a:cubicBezTo>
                      <a:pt x="1576" y="985"/>
                      <a:pt x="1576" y="985"/>
                      <a:pt x="1576" y="985"/>
                    </a:cubicBezTo>
                    <a:cubicBezTo>
                      <a:pt x="1560" y="1018"/>
                      <a:pt x="1560" y="1018"/>
                      <a:pt x="1560" y="1018"/>
                    </a:cubicBezTo>
                    <a:cubicBezTo>
                      <a:pt x="1558" y="1018"/>
                      <a:pt x="1555" y="1017"/>
                      <a:pt x="1552" y="1017"/>
                    </a:cubicBezTo>
                    <a:cubicBezTo>
                      <a:pt x="1567" y="986"/>
                      <a:pt x="1567" y="986"/>
                      <a:pt x="1567" y="986"/>
                    </a:cubicBezTo>
                    <a:moveTo>
                      <a:pt x="1579" y="985"/>
                    </a:moveTo>
                    <a:cubicBezTo>
                      <a:pt x="1588" y="984"/>
                      <a:pt x="1588" y="984"/>
                      <a:pt x="1588" y="984"/>
                    </a:cubicBezTo>
                    <a:cubicBezTo>
                      <a:pt x="1572" y="1018"/>
                      <a:pt x="1572" y="1018"/>
                      <a:pt x="1572" y="1018"/>
                    </a:cubicBezTo>
                    <a:cubicBezTo>
                      <a:pt x="1569" y="1018"/>
                      <a:pt x="1567" y="1018"/>
                      <a:pt x="1564" y="1018"/>
                    </a:cubicBezTo>
                    <a:cubicBezTo>
                      <a:pt x="1579" y="985"/>
                      <a:pt x="1579" y="985"/>
                      <a:pt x="1579" y="985"/>
                    </a:cubicBezTo>
                    <a:moveTo>
                      <a:pt x="1591" y="983"/>
                    </a:moveTo>
                    <a:cubicBezTo>
                      <a:pt x="1601" y="982"/>
                      <a:pt x="1601" y="982"/>
                      <a:pt x="1601" y="982"/>
                    </a:cubicBezTo>
                    <a:cubicBezTo>
                      <a:pt x="1585" y="1017"/>
                      <a:pt x="1585" y="1017"/>
                      <a:pt x="1585" y="1017"/>
                    </a:cubicBezTo>
                    <a:cubicBezTo>
                      <a:pt x="1582" y="1017"/>
                      <a:pt x="1579" y="1017"/>
                      <a:pt x="1576" y="1018"/>
                    </a:cubicBezTo>
                    <a:cubicBezTo>
                      <a:pt x="1591" y="983"/>
                      <a:pt x="1591" y="983"/>
                      <a:pt x="1591" y="983"/>
                    </a:cubicBezTo>
                    <a:moveTo>
                      <a:pt x="1604" y="982"/>
                    </a:moveTo>
                    <a:cubicBezTo>
                      <a:pt x="1614" y="981"/>
                      <a:pt x="1614" y="981"/>
                      <a:pt x="1614" y="981"/>
                    </a:cubicBezTo>
                    <a:cubicBezTo>
                      <a:pt x="1598" y="1015"/>
                      <a:pt x="1598" y="1015"/>
                      <a:pt x="1598" y="1015"/>
                    </a:cubicBezTo>
                    <a:cubicBezTo>
                      <a:pt x="1595" y="1016"/>
                      <a:pt x="1592" y="1016"/>
                      <a:pt x="1588" y="1016"/>
                    </a:cubicBezTo>
                    <a:cubicBezTo>
                      <a:pt x="1604" y="982"/>
                      <a:pt x="1604" y="982"/>
                      <a:pt x="1604" y="982"/>
                    </a:cubicBezTo>
                    <a:moveTo>
                      <a:pt x="1617" y="981"/>
                    </a:moveTo>
                    <a:cubicBezTo>
                      <a:pt x="1621" y="980"/>
                      <a:pt x="1621" y="980"/>
                      <a:pt x="1621" y="980"/>
                    </a:cubicBezTo>
                    <a:cubicBezTo>
                      <a:pt x="1619" y="968"/>
                      <a:pt x="1619" y="968"/>
                      <a:pt x="1619" y="968"/>
                    </a:cubicBezTo>
                    <a:cubicBezTo>
                      <a:pt x="1623" y="968"/>
                      <a:pt x="1626" y="969"/>
                      <a:pt x="1630" y="970"/>
                    </a:cubicBezTo>
                    <a:cubicBezTo>
                      <a:pt x="1610" y="1012"/>
                      <a:pt x="1610" y="1012"/>
                      <a:pt x="1610" y="1012"/>
                    </a:cubicBezTo>
                    <a:cubicBezTo>
                      <a:pt x="1607" y="1013"/>
                      <a:pt x="1604" y="1014"/>
                      <a:pt x="1601" y="1014"/>
                    </a:cubicBezTo>
                    <a:cubicBezTo>
                      <a:pt x="1617" y="981"/>
                      <a:pt x="1617" y="981"/>
                      <a:pt x="1617" y="981"/>
                    </a:cubicBezTo>
                    <a:moveTo>
                      <a:pt x="1633" y="971"/>
                    </a:moveTo>
                    <a:cubicBezTo>
                      <a:pt x="1635" y="971"/>
                      <a:pt x="1637" y="972"/>
                      <a:pt x="1639" y="973"/>
                    </a:cubicBezTo>
                    <a:cubicBezTo>
                      <a:pt x="1623" y="1008"/>
                      <a:pt x="1623" y="1008"/>
                      <a:pt x="1623" y="1008"/>
                    </a:cubicBezTo>
                    <a:cubicBezTo>
                      <a:pt x="1620" y="1009"/>
                      <a:pt x="1617" y="1010"/>
                      <a:pt x="1614" y="1011"/>
                    </a:cubicBezTo>
                    <a:cubicBezTo>
                      <a:pt x="1633" y="971"/>
                      <a:pt x="1633" y="971"/>
                      <a:pt x="1633" y="971"/>
                    </a:cubicBezTo>
                    <a:moveTo>
                      <a:pt x="1642" y="974"/>
                    </a:moveTo>
                    <a:cubicBezTo>
                      <a:pt x="1644" y="975"/>
                      <a:pt x="1646" y="976"/>
                      <a:pt x="1648" y="977"/>
                    </a:cubicBezTo>
                    <a:cubicBezTo>
                      <a:pt x="1636" y="1001"/>
                      <a:pt x="1636" y="1001"/>
                      <a:pt x="1636" y="1001"/>
                    </a:cubicBezTo>
                    <a:cubicBezTo>
                      <a:pt x="1633" y="1003"/>
                      <a:pt x="1630" y="1004"/>
                      <a:pt x="1627" y="1006"/>
                    </a:cubicBezTo>
                    <a:cubicBezTo>
                      <a:pt x="1642" y="974"/>
                      <a:pt x="1642" y="974"/>
                      <a:pt x="1642" y="974"/>
                    </a:cubicBezTo>
                    <a:moveTo>
                      <a:pt x="1650" y="978"/>
                    </a:moveTo>
                    <a:cubicBezTo>
                      <a:pt x="1653" y="980"/>
                      <a:pt x="1656" y="982"/>
                      <a:pt x="1659" y="984"/>
                    </a:cubicBezTo>
                    <a:cubicBezTo>
                      <a:pt x="1653" y="990"/>
                      <a:pt x="1647" y="994"/>
                      <a:pt x="1641" y="998"/>
                    </a:cubicBezTo>
                    <a:cubicBezTo>
                      <a:pt x="1650" y="978"/>
                      <a:pt x="1650" y="978"/>
                      <a:pt x="1650" y="978"/>
                    </a:cubicBezTo>
                    <a:moveTo>
                      <a:pt x="1619" y="962"/>
                    </a:moveTo>
                    <a:cubicBezTo>
                      <a:pt x="1618" y="946"/>
                      <a:pt x="1618" y="946"/>
                      <a:pt x="1618" y="946"/>
                    </a:cubicBezTo>
                    <a:cubicBezTo>
                      <a:pt x="1591" y="948"/>
                      <a:pt x="1591" y="948"/>
                      <a:pt x="1591" y="948"/>
                    </a:cubicBezTo>
                    <a:cubicBezTo>
                      <a:pt x="1589" y="900"/>
                      <a:pt x="1589" y="900"/>
                      <a:pt x="1589" y="900"/>
                    </a:cubicBezTo>
                    <a:cubicBezTo>
                      <a:pt x="1619" y="903"/>
                      <a:pt x="1653" y="920"/>
                      <a:pt x="1683" y="960"/>
                    </a:cubicBezTo>
                    <a:cubicBezTo>
                      <a:pt x="1677" y="968"/>
                      <a:pt x="1671" y="974"/>
                      <a:pt x="1664" y="981"/>
                    </a:cubicBezTo>
                    <a:cubicBezTo>
                      <a:pt x="1652" y="971"/>
                      <a:pt x="1636" y="965"/>
                      <a:pt x="1619" y="962"/>
                    </a:cubicBezTo>
                    <a:moveTo>
                      <a:pt x="1588" y="893"/>
                    </a:moveTo>
                    <a:cubicBezTo>
                      <a:pt x="1587" y="867"/>
                      <a:pt x="1587" y="867"/>
                      <a:pt x="1587" y="867"/>
                    </a:cubicBezTo>
                    <a:cubicBezTo>
                      <a:pt x="1622" y="872"/>
                      <a:pt x="1662" y="892"/>
                      <a:pt x="1694" y="939"/>
                    </a:cubicBezTo>
                    <a:cubicBezTo>
                      <a:pt x="1692" y="944"/>
                      <a:pt x="1689" y="949"/>
                      <a:pt x="1686" y="954"/>
                    </a:cubicBezTo>
                    <a:cubicBezTo>
                      <a:pt x="1656" y="913"/>
                      <a:pt x="1620" y="896"/>
                      <a:pt x="1588" y="893"/>
                    </a:cubicBezTo>
                    <a:moveTo>
                      <a:pt x="1640" y="879"/>
                    </a:moveTo>
                    <a:cubicBezTo>
                      <a:pt x="1654" y="865"/>
                      <a:pt x="1658" y="844"/>
                      <a:pt x="1654" y="829"/>
                    </a:cubicBezTo>
                    <a:cubicBezTo>
                      <a:pt x="1661" y="829"/>
                      <a:pt x="1669" y="828"/>
                      <a:pt x="1677" y="826"/>
                    </a:cubicBezTo>
                    <a:cubicBezTo>
                      <a:pt x="1689" y="850"/>
                      <a:pt x="1678" y="880"/>
                      <a:pt x="1661" y="895"/>
                    </a:cubicBezTo>
                    <a:cubicBezTo>
                      <a:pt x="1654" y="889"/>
                      <a:pt x="1647" y="884"/>
                      <a:pt x="1640" y="879"/>
                    </a:cubicBezTo>
                    <a:moveTo>
                      <a:pt x="1585" y="794"/>
                    </a:moveTo>
                    <a:cubicBezTo>
                      <a:pt x="1587" y="790"/>
                      <a:pt x="1589" y="787"/>
                      <a:pt x="1590" y="783"/>
                    </a:cubicBezTo>
                    <a:cubicBezTo>
                      <a:pt x="1626" y="816"/>
                      <a:pt x="1663" y="813"/>
                      <a:pt x="1697" y="809"/>
                    </a:cubicBezTo>
                    <a:cubicBezTo>
                      <a:pt x="1666" y="829"/>
                      <a:pt x="1614" y="829"/>
                      <a:pt x="1585" y="794"/>
                    </a:cubicBezTo>
                    <a:moveTo>
                      <a:pt x="1580" y="791"/>
                    </a:moveTo>
                    <a:cubicBezTo>
                      <a:pt x="1556" y="792"/>
                      <a:pt x="1556" y="792"/>
                      <a:pt x="1556" y="792"/>
                    </a:cubicBezTo>
                    <a:cubicBezTo>
                      <a:pt x="1581" y="747"/>
                      <a:pt x="1567" y="694"/>
                      <a:pt x="1519" y="674"/>
                    </a:cubicBezTo>
                    <a:cubicBezTo>
                      <a:pt x="1526" y="670"/>
                      <a:pt x="1532" y="667"/>
                      <a:pt x="1539" y="663"/>
                    </a:cubicBezTo>
                    <a:cubicBezTo>
                      <a:pt x="1594" y="688"/>
                      <a:pt x="1606" y="747"/>
                      <a:pt x="1580" y="791"/>
                    </a:cubicBezTo>
                    <a:moveTo>
                      <a:pt x="1551" y="793"/>
                    </a:moveTo>
                    <a:cubicBezTo>
                      <a:pt x="1533" y="794"/>
                      <a:pt x="1533" y="794"/>
                      <a:pt x="1533" y="794"/>
                    </a:cubicBezTo>
                    <a:cubicBezTo>
                      <a:pt x="1524" y="819"/>
                      <a:pt x="1524" y="819"/>
                      <a:pt x="1524" y="819"/>
                    </a:cubicBezTo>
                    <a:cubicBezTo>
                      <a:pt x="1502" y="831"/>
                      <a:pt x="1476" y="828"/>
                      <a:pt x="1453" y="815"/>
                    </a:cubicBezTo>
                    <a:cubicBezTo>
                      <a:pt x="1456" y="807"/>
                      <a:pt x="1458" y="800"/>
                      <a:pt x="1457" y="798"/>
                    </a:cubicBezTo>
                    <a:cubicBezTo>
                      <a:pt x="1456" y="793"/>
                      <a:pt x="1436" y="780"/>
                      <a:pt x="1407" y="764"/>
                    </a:cubicBezTo>
                    <a:cubicBezTo>
                      <a:pt x="1404" y="755"/>
                      <a:pt x="1403" y="746"/>
                      <a:pt x="1403" y="736"/>
                    </a:cubicBezTo>
                    <a:cubicBezTo>
                      <a:pt x="1431" y="722"/>
                      <a:pt x="1473" y="699"/>
                      <a:pt x="1510" y="679"/>
                    </a:cubicBezTo>
                    <a:cubicBezTo>
                      <a:pt x="1558" y="696"/>
                      <a:pt x="1579" y="746"/>
                      <a:pt x="1551" y="793"/>
                    </a:cubicBezTo>
                    <a:moveTo>
                      <a:pt x="1449" y="800"/>
                    </a:moveTo>
                    <a:cubicBezTo>
                      <a:pt x="1453" y="813"/>
                      <a:pt x="1401" y="915"/>
                      <a:pt x="1378" y="946"/>
                    </a:cubicBezTo>
                    <a:cubicBezTo>
                      <a:pt x="1184" y="859"/>
                      <a:pt x="1184" y="859"/>
                      <a:pt x="1184" y="859"/>
                    </a:cubicBezTo>
                    <a:cubicBezTo>
                      <a:pt x="1186" y="855"/>
                      <a:pt x="1188" y="851"/>
                      <a:pt x="1189" y="847"/>
                    </a:cubicBezTo>
                    <a:cubicBezTo>
                      <a:pt x="1254" y="878"/>
                      <a:pt x="1356" y="923"/>
                      <a:pt x="1369" y="921"/>
                    </a:cubicBezTo>
                    <a:cubicBezTo>
                      <a:pt x="1382" y="917"/>
                      <a:pt x="1430" y="819"/>
                      <a:pt x="1427" y="805"/>
                    </a:cubicBezTo>
                    <a:cubicBezTo>
                      <a:pt x="1425" y="790"/>
                      <a:pt x="1221" y="690"/>
                      <a:pt x="1204" y="696"/>
                    </a:cubicBezTo>
                    <a:cubicBezTo>
                      <a:pt x="1190" y="700"/>
                      <a:pt x="1167" y="758"/>
                      <a:pt x="1151" y="795"/>
                    </a:cubicBezTo>
                    <a:cubicBezTo>
                      <a:pt x="1147" y="794"/>
                      <a:pt x="1143" y="792"/>
                      <a:pt x="1139" y="790"/>
                    </a:cubicBezTo>
                    <a:cubicBezTo>
                      <a:pt x="1161" y="742"/>
                      <a:pt x="1191" y="675"/>
                      <a:pt x="1202" y="675"/>
                    </a:cubicBezTo>
                    <a:cubicBezTo>
                      <a:pt x="1212" y="672"/>
                      <a:pt x="1273" y="701"/>
                      <a:pt x="1332" y="731"/>
                    </a:cubicBezTo>
                    <a:cubicBezTo>
                      <a:pt x="1391" y="761"/>
                      <a:pt x="1447" y="792"/>
                      <a:pt x="1449" y="800"/>
                    </a:cubicBezTo>
                    <a:moveTo>
                      <a:pt x="1360" y="739"/>
                    </a:moveTo>
                    <a:cubicBezTo>
                      <a:pt x="1385" y="710"/>
                      <a:pt x="1380" y="663"/>
                      <a:pt x="1347" y="642"/>
                    </a:cubicBezTo>
                    <a:cubicBezTo>
                      <a:pt x="1352" y="635"/>
                      <a:pt x="1356" y="628"/>
                      <a:pt x="1360" y="620"/>
                    </a:cubicBezTo>
                    <a:cubicBezTo>
                      <a:pt x="1415" y="648"/>
                      <a:pt x="1414" y="710"/>
                      <a:pt x="1379" y="749"/>
                    </a:cubicBezTo>
                    <a:cubicBezTo>
                      <a:pt x="1373" y="745"/>
                      <a:pt x="1366" y="742"/>
                      <a:pt x="1360" y="739"/>
                    </a:cubicBezTo>
                    <a:moveTo>
                      <a:pt x="1377" y="523"/>
                    </a:moveTo>
                    <a:cubicBezTo>
                      <a:pt x="1377" y="521"/>
                      <a:pt x="1376" y="519"/>
                      <a:pt x="1376" y="516"/>
                    </a:cubicBezTo>
                    <a:cubicBezTo>
                      <a:pt x="1392" y="518"/>
                      <a:pt x="1412" y="521"/>
                      <a:pt x="1433" y="522"/>
                    </a:cubicBezTo>
                    <a:cubicBezTo>
                      <a:pt x="1422" y="524"/>
                      <a:pt x="1411" y="525"/>
                      <a:pt x="1401" y="526"/>
                    </a:cubicBezTo>
                    <a:cubicBezTo>
                      <a:pt x="1393" y="525"/>
                      <a:pt x="1385" y="524"/>
                      <a:pt x="1377" y="523"/>
                    </a:cubicBezTo>
                    <a:moveTo>
                      <a:pt x="1414" y="516"/>
                    </a:moveTo>
                    <a:cubicBezTo>
                      <a:pt x="1399" y="514"/>
                      <a:pt x="1386" y="513"/>
                      <a:pt x="1374" y="511"/>
                    </a:cubicBezTo>
                    <a:cubicBezTo>
                      <a:pt x="1371" y="502"/>
                      <a:pt x="1367" y="493"/>
                      <a:pt x="1362" y="484"/>
                    </a:cubicBezTo>
                    <a:cubicBezTo>
                      <a:pt x="1374" y="486"/>
                      <a:pt x="1402" y="506"/>
                      <a:pt x="1415" y="513"/>
                    </a:cubicBezTo>
                    <a:cubicBezTo>
                      <a:pt x="1415" y="513"/>
                      <a:pt x="1415" y="513"/>
                      <a:pt x="1416" y="514"/>
                    </a:cubicBezTo>
                    <a:cubicBezTo>
                      <a:pt x="1411" y="495"/>
                      <a:pt x="1392" y="470"/>
                      <a:pt x="1370" y="446"/>
                    </a:cubicBezTo>
                    <a:cubicBezTo>
                      <a:pt x="1403" y="418"/>
                      <a:pt x="1403" y="418"/>
                      <a:pt x="1403" y="418"/>
                    </a:cubicBezTo>
                    <a:cubicBezTo>
                      <a:pt x="1470" y="420"/>
                      <a:pt x="1571" y="425"/>
                      <a:pt x="1589" y="438"/>
                    </a:cubicBezTo>
                    <a:cubicBezTo>
                      <a:pt x="1599" y="444"/>
                      <a:pt x="1604" y="502"/>
                      <a:pt x="1587" y="518"/>
                    </a:cubicBezTo>
                    <a:cubicBezTo>
                      <a:pt x="1583" y="521"/>
                      <a:pt x="1571" y="523"/>
                      <a:pt x="1554" y="524"/>
                    </a:cubicBezTo>
                    <a:cubicBezTo>
                      <a:pt x="1559" y="517"/>
                      <a:pt x="1564" y="511"/>
                      <a:pt x="1568" y="506"/>
                    </a:cubicBezTo>
                    <a:cubicBezTo>
                      <a:pt x="1561" y="506"/>
                      <a:pt x="1507" y="513"/>
                      <a:pt x="1454" y="520"/>
                    </a:cubicBezTo>
                    <a:cubicBezTo>
                      <a:pt x="1440" y="519"/>
                      <a:pt x="1427" y="517"/>
                      <a:pt x="1414" y="516"/>
                    </a:cubicBezTo>
                    <a:moveTo>
                      <a:pt x="1382" y="325"/>
                    </a:moveTo>
                    <a:cubicBezTo>
                      <a:pt x="1383" y="308"/>
                      <a:pt x="1379" y="289"/>
                      <a:pt x="1370" y="273"/>
                    </a:cubicBezTo>
                    <a:cubicBezTo>
                      <a:pt x="1378" y="275"/>
                      <a:pt x="1385" y="279"/>
                      <a:pt x="1392" y="283"/>
                    </a:cubicBezTo>
                    <a:cubicBezTo>
                      <a:pt x="1394" y="293"/>
                      <a:pt x="1395" y="304"/>
                      <a:pt x="1395" y="315"/>
                    </a:cubicBezTo>
                    <a:cubicBezTo>
                      <a:pt x="1382" y="325"/>
                      <a:pt x="1382" y="325"/>
                      <a:pt x="1382" y="325"/>
                    </a:cubicBezTo>
                    <a:moveTo>
                      <a:pt x="1376" y="330"/>
                    </a:moveTo>
                    <a:cubicBezTo>
                      <a:pt x="1366" y="339"/>
                      <a:pt x="1366" y="339"/>
                      <a:pt x="1366" y="339"/>
                    </a:cubicBezTo>
                    <a:cubicBezTo>
                      <a:pt x="1366" y="313"/>
                      <a:pt x="1355" y="283"/>
                      <a:pt x="1335" y="266"/>
                    </a:cubicBezTo>
                    <a:cubicBezTo>
                      <a:pt x="1344" y="267"/>
                      <a:pt x="1353" y="268"/>
                      <a:pt x="1361" y="270"/>
                    </a:cubicBezTo>
                    <a:cubicBezTo>
                      <a:pt x="1373" y="288"/>
                      <a:pt x="1378" y="311"/>
                      <a:pt x="1376" y="330"/>
                    </a:cubicBezTo>
                    <a:moveTo>
                      <a:pt x="1359" y="344"/>
                    </a:moveTo>
                    <a:cubicBezTo>
                      <a:pt x="1305" y="389"/>
                      <a:pt x="1305" y="389"/>
                      <a:pt x="1305" y="389"/>
                    </a:cubicBezTo>
                    <a:cubicBezTo>
                      <a:pt x="1304" y="388"/>
                      <a:pt x="1302" y="387"/>
                      <a:pt x="1300" y="385"/>
                    </a:cubicBezTo>
                    <a:cubicBezTo>
                      <a:pt x="1308" y="383"/>
                      <a:pt x="1310" y="376"/>
                      <a:pt x="1308" y="370"/>
                    </a:cubicBezTo>
                    <a:cubicBezTo>
                      <a:pt x="1315" y="374"/>
                      <a:pt x="1328" y="372"/>
                      <a:pt x="1320" y="358"/>
                    </a:cubicBezTo>
                    <a:cubicBezTo>
                      <a:pt x="1315" y="347"/>
                      <a:pt x="1302" y="338"/>
                      <a:pt x="1301" y="330"/>
                    </a:cubicBezTo>
                    <a:cubicBezTo>
                      <a:pt x="1300" y="323"/>
                      <a:pt x="1315" y="321"/>
                      <a:pt x="1325" y="315"/>
                    </a:cubicBezTo>
                    <a:cubicBezTo>
                      <a:pt x="1335" y="310"/>
                      <a:pt x="1328" y="295"/>
                      <a:pt x="1318" y="295"/>
                    </a:cubicBezTo>
                    <a:cubicBezTo>
                      <a:pt x="1306" y="295"/>
                      <a:pt x="1290" y="304"/>
                      <a:pt x="1283" y="306"/>
                    </a:cubicBezTo>
                    <a:cubicBezTo>
                      <a:pt x="1278" y="307"/>
                      <a:pt x="1277" y="303"/>
                      <a:pt x="1275" y="302"/>
                    </a:cubicBezTo>
                    <a:cubicBezTo>
                      <a:pt x="1266" y="306"/>
                      <a:pt x="1251" y="319"/>
                      <a:pt x="1238" y="331"/>
                    </a:cubicBezTo>
                    <a:cubicBezTo>
                      <a:pt x="1229" y="340"/>
                      <a:pt x="1221" y="349"/>
                      <a:pt x="1218" y="355"/>
                    </a:cubicBezTo>
                    <a:cubicBezTo>
                      <a:pt x="1223" y="364"/>
                      <a:pt x="1246" y="392"/>
                      <a:pt x="1260" y="404"/>
                    </a:cubicBezTo>
                    <a:cubicBezTo>
                      <a:pt x="1271" y="413"/>
                      <a:pt x="1281" y="406"/>
                      <a:pt x="1278" y="395"/>
                    </a:cubicBezTo>
                    <a:cubicBezTo>
                      <a:pt x="1283" y="398"/>
                      <a:pt x="1287" y="397"/>
                      <a:pt x="1290" y="394"/>
                    </a:cubicBezTo>
                    <a:cubicBezTo>
                      <a:pt x="1290" y="397"/>
                      <a:pt x="1290" y="399"/>
                      <a:pt x="1290" y="402"/>
                    </a:cubicBezTo>
                    <a:cubicBezTo>
                      <a:pt x="1255" y="431"/>
                      <a:pt x="1255" y="431"/>
                      <a:pt x="1255" y="431"/>
                    </a:cubicBezTo>
                    <a:cubicBezTo>
                      <a:pt x="1179" y="345"/>
                      <a:pt x="1179" y="345"/>
                      <a:pt x="1179" y="345"/>
                    </a:cubicBezTo>
                    <a:cubicBezTo>
                      <a:pt x="1173" y="351"/>
                      <a:pt x="1173" y="351"/>
                      <a:pt x="1173" y="351"/>
                    </a:cubicBezTo>
                    <a:cubicBezTo>
                      <a:pt x="1150" y="313"/>
                      <a:pt x="1164" y="268"/>
                      <a:pt x="1202" y="256"/>
                    </a:cubicBezTo>
                    <a:cubicBezTo>
                      <a:pt x="1215" y="259"/>
                      <a:pt x="1230" y="261"/>
                      <a:pt x="1245" y="262"/>
                    </a:cubicBezTo>
                    <a:cubicBezTo>
                      <a:pt x="1270" y="264"/>
                      <a:pt x="1297" y="264"/>
                      <a:pt x="1320" y="265"/>
                    </a:cubicBezTo>
                    <a:cubicBezTo>
                      <a:pt x="1347" y="281"/>
                      <a:pt x="1360" y="315"/>
                      <a:pt x="1359" y="344"/>
                    </a:cubicBezTo>
                    <a:moveTo>
                      <a:pt x="1167" y="356"/>
                    </a:moveTo>
                    <a:cubicBezTo>
                      <a:pt x="1156" y="366"/>
                      <a:pt x="1156" y="366"/>
                      <a:pt x="1156" y="366"/>
                    </a:cubicBezTo>
                    <a:cubicBezTo>
                      <a:pt x="1119" y="323"/>
                      <a:pt x="1135" y="270"/>
                      <a:pt x="1168" y="245"/>
                    </a:cubicBezTo>
                    <a:cubicBezTo>
                      <a:pt x="1174" y="248"/>
                      <a:pt x="1181" y="250"/>
                      <a:pt x="1188" y="252"/>
                    </a:cubicBezTo>
                    <a:cubicBezTo>
                      <a:pt x="1156" y="272"/>
                      <a:pt x="1145" y="322"/>
                      <a:pt x="1167" y="356"/>
                    </a:cubicBezTo>
                    <a:moveTo>
                      <a:pt x="1177" y="357"/>
                    </a:moveTo>
                    <a:cubicBezTo>
                      <a:pt x="1254" y="440"/>
                      <a:pt x="1254" y="440"/>
                      <a:pt x="1254" y="440"/>
                    </a:cubicBezTo>
                    <a:cubicBezTo>
                      <a:pt x="1290" y="411"/>
                      <a:pt x="1290" y="411"/>
                      <a:pt x="1290" y="411"/>
                    </a:cubicBezTo>
                    <a:cubicBezTo>
                      <a:pt x="1289" y="424"/>
                      <a:pt x="1287" y="437"/>
                      <a:pt x="1285" y="449"/>
                    </a:cubicBezTo>
                    <a:cubicBezTo>
                      <a:pt x="1254" y="473"/>
                      <a:pt x="1254" y="473"/>
                      <a:pt x="1254" y="473"/>
                    </a:cubicBezTo>
                    <a:cubicBezTo>
                      <a:pt x="1171" y="387"/>
                      <a:pt x="1171" y="387"/>
                      <a:pt x="1171" y="387"/>
                    </a:cubicBezTo>
                    <a:cubicBezTo>
                      <a:pt x="1039" y="499"/>
                      <a:pt x="1039" y="499"/>
                      <a:pt x="1039" y="499"/>
                    </a:cubicBezTo>
                    <a:cubicBezTo>
                      <a:pt x="1032" y="497"/>
                      <a:pt x="1025" y="496"/>
                      <a:pt x="1017" y="496"/>
                    </a:cubicBezTo>
                    <a:cubicBezTo>
                      <a:pt x="1177" y="357"/>
                      <a:pt x="1177" y="357"/>
                      <a:pt x="1177" y="357"/>
                    </a:cubicBezTo>
                    <a:moveTo>
                      <a:pt x="1101" y="413"/>
                    </a:moveTo>
                    <a:cubicBezTo>
                      <a:pt x="1082" y="383"/>
                      <a:pt x="1045" y="380"/>
                      <a:pt x="1026" y="401"/>
                    </a:cubicBezTo>
                    <a:cubicBezTo>
                      <a:pt x="1023" y="397"/>
                      <a:pt x="1019" y="393"/>
                      <a:pt x="1015" y="390"/>
                    </a:cubicBezTo>
                    <a:cubicBezTo>
                      <a:pt x="1036" y="360"/>
                      <a:pt x="1092" y="356"/>
                      <a:pt x="1105" y="410"/>
                    </a:cubicBezTo>
                    <a:cubicBezTo>
                      <a:pt x="1101" y="413"/>
                      <a:pt x="1101" y="413"/>
                      <a:pt x="1101" y="413"/>
                    </a:cubicBezTo>
                    <a:moveTo>
                      <a:pt x="1093" y="375"/>
                    </a:moveTo>
                    <a:cubicBezTo>
                      <a:pt x="1088" y="371"/>
                      <a:pt x="1083" y="368"/>
                      <a:pt x="1077" y="365"/>
                    </a:cubicBezTo>
                    <a:cubicBezTo>
                      <a:pt x="1080" y="335"/>
                      <a:pt x="1052" y="314"/>
                      <a:pt x="1026" y="313"/>
                    </a:cubicBezTo>
                    <a:cubicBezTo>
                      <a:pt x="1025" y="307"/>
                      <a:pt x="1023" y="301"/>
                      <a:pt x="1020" y="295"/>
                    </a:cubicBezTo>
                    <a:cubicBezTo>
                      <a:pt x="1055" y="288"/>
                      <a:pt x="1106" y="325"/>
                      <a:pt x="1093" y="375"/>
                    </a:cubicBezTo>
                    <a:moveTo>
                      <a:pt x="1033" y="287"/>
                    </a:moveTo>
                    <a:cubicBezTo>
                      <a:pt x="1026" y="247"/>
                      <a:pt x="1019" y="196"/>
                      <a:pt x="1016" y="178"/>
                    </a:cubicBezTo>
                    <a:cubicBezTo>
                      <a:pt x="1008" y="185"/>
                      <a:pt x="999" y="194"/>
                      <a:pt x="990" y="205"/>
                    </a:cubicBezTo>
                    <a:cubicBezTo>
                      <a:pt x="989" y="198"/>
                      <a:pt x="987" y="192"/>
                      <a:pt x="985" y="187"/>
                    </a:cubicBezTo>
                    <a:cubicBezTo>
                      <a:pt x="1004" y="165"/>
                      <a:pt x="1021" y="145"/>
                      <a:pt x="1030" y="136"/>
                    </a:cubicBezTo>
                    <a:cubicBezTo>
                      <a:pt x="1032" y="147"/>
                      <a:pt x="1044" y="237"/>
                      <a:pt x="1051" y="291"/>
                    </a:cubicBezTo>
                    <a:cubicBezTo>
                      <a:pt x="1045" y="288"/>
                      <a:pt x="1039" y="287"/>
                      <a:pt x="1033" y="287"/>
                    </a:cubicBezTo>
                    <a:moveTo>
                      <a:pt x="991" y="235"/>
                    </a:moveTo>
                    <a:cubicBezTo>
                      <a:pt x="1017" y="274"/>
                      <a:pt x="991" y="334"/>
                      <a:pt x="967" y="366"/>
                    </a:cubicBezTo>
                    <a:cubicBezTo>
                      <a:pt x="959" y="364"/>
                      <a:pt x="952" y="364"/>
                      <a:pt x="944" y="364"/>
                    </a:cubicBezTo>
                    <a:cubicBezTo>
                      <a:pt x="975" y="331"/>
                      <a:pt x="989" y="279"/>
                      <a:pt x="991" y="235"/>
                    </a:cubicBezTo>
                    <a:moveTo>
                      <a:pt x="914" y="514"/>
                    </a:moveTo>
                    <a:cubicBezTo>
                      <a:pt x="913" y="519"/>
                      <a:pt x="912" y="525"/>
                      <a:pt x="911" y="531"/>
                    </a:cubicBezTo>
                    <a:cubicBezTo>
                      <a:pt x="882" y="525"/>
                      <a:pt x="834" y="517"/>
                      <a:pt x="811" y="515"/>
                    </a:cubicBezTo>
                    <a:cubicBezTo>
                      <a:pt x="834" y="522"/>
                      <a:pt x="874" y="529"/>
                      <a:pt x="910" y="536"/>
                    </a:cubicBezTo>
                    <a:cubicBezTo>
                      <a:pt x="909" y="543"/>
                      <a:pt x="908" y="549"/>
                      <a:pt x="907" y="552"/>
                    </a:cubicBezTo>
                    <a:cubicBezTo>
                      <a:pt x="892" y="550"/>
                      <a:pt x="800" y="531"/>
                      <a:pt x="779" y="528"/>
                    </a:cubicBezTo>
                    <a:cubicBezTo>
                      <a:pt x="772" y="550"/>
                      <a:pt x="756" y="640"/>
                      <a:pt x="752" y="657"/>
                    </a:cubicBezTo>
                    <a:cubicBezTo>
                      <a:pt x="750" y="656"/>
                      <a:pt x="743" y="654"/>
                      <a:pt x="735" y="652"/>
                    </a:cubicBezTo>
                    <a:cubicBezTo>
                      <a:pt x="741" y="631"/>
                      <a:pt x="755" y="563"/>
                      <a:pt x="759" y="534"/>
                    </a:cubicBezTo>
                    <a:cubicBezTo>
                      <a:pt x="750" y="561"/>
                      <a:pt x="740" y="610"/>
                      <a:pt x="729" y="650"/>
                    </a:cubicBezTo>
                    <a:cubicBezTo>
                      <a:pt x="722" y="648"/>
                      <a:pt x="715" y="646"/>
                      <a:pt x="712" y="645"/>
                    </a:cubicBezTo>
                    <a:cubicBezTo>
                      <a:pt x="723" y="598"/>
                      <a:pt x="747" y="495"/>
                      <a:pt x="749" y="480"/>
                    </a:cubicBezTo>
                    <a:cubicBezTo>
                      <a:pt x="793" y="490"/>
                      <a:pt x="886" y="508"/>
                      <a:pt x="914" y="514"/>
                    </a:cubicBezTo>
                    <a:moveTo>
                      <a:pt x="729" y="543"/>
                    </a:moveTo>
                    <a:cubicBezTo>
                      <a:pt x="727" y="553"/>
                      <a:pt x="724" y="563"/>
                      <a:pt x="722" y="573"/>
                    </a:cubicBezTo>
                    <a:cubicBezTo>
                      <a:pt x="714" y="562"/>
                      <a:pt x="696" y="539"/>
                      <a:pt x="692" y="533"/>
                    </a:cubicBezTo>
                    <a:cubicBezTo>
                      <a:pt x="696" y="529"/>
                      <a:pt x="707" y="522"/>
                      <a:pt x="710" y="519"/>
                    </a:cubicBezTo>
                    <a:cubicBezTo>
                      <a:pt x="713" y="524"/>
                      <a:pt x="721" y="533"/>
                      <a:pt x="729" y="543"/>
                    </a:cubicBezTo>
                    <a:moveTo>
                      <a:pt x="721" y="523"/>
                    </a:moveTo>
                    <a:cubicBezTo>
                      <a:pt x="733" y="527"/>
                      <a:pt x="733" y="527"/>
                      <a:pt x="733" y="527"/>
                    </a:cubicBezTo>
                    <a:cubicBezTo>
                      <a:pt x="732" y="530"/>
                      <a:pt x="731" y="532"/>
                      <a:pt x="731" y="535"/>
                    </a:cubicBezTo>
                    <a:cubicBezTo>
                      <a:pt x="727" y="531"/>
                      <a:pt x="724" y="527"/>
                      <a:pt x="721" y="523"/>
                    </a:cubicBezTo>
                    <a:moveTo>
                      <a:pt x="668" y="443"/>
                    </a:moveTo>
                    <a:cubicBezTo>
                      <a:pt x="668" y="438"/>
                      <a:pt x="667" y="432"/>
                      <a:pt x="667" y="427"/>
                    </a:cubicBezTo>
                    <a:cubicBezTo>
                      <a:pt x="743" y="476"/>
                      <a:pt x="743" y="476"/>
                      <a:pt x="743" y="476"/>
                    </a:cubicBezTo>
                    <a:cubicBezTo>
                      <a:pt x="743" y="479"/>
                      <a:pt x="742" y="482"/>
                      <a:pt x="741" y="485"/>
                    </a:cubicBezTo>
                    <a:cubicBezTo>
                      <a:pt x="668" y="443"/>
                      <a:pt x="668" y="443"/>
                      <a:pt x="668" y="443"/>
                    </a:cubicBezTo>
                    <a:moveTo>
                      <a:pt x="741" y="488"/>
                    </a:moveTo>
                    <a:cubicBezTo>
                      <a:pt x="740" y="491"/>
                      <a:pt x="740" y="493"/>
                      <a:pt x="739" y="495"/>
                    </a:cubicBezTo>
                    <a:cubicBezTo>
                      <a:pt x="670" y="463"/>
                      <a:pt x="670" y="463"/>
                      <a:pt x="670" y="463"/>
                    </a:cubicBezTo>
                    <a:cubicBezTo>
                      <a:pt x="670" y="458"/>
                      <a:pt x="669" y="452"/>
                      <a:pt x="669" y="447"/>
                    </a:cubicBezTo>
                    <a:cubicBezTo>
                      <a:pt x="741" y="488"/>
                      <a:pt x="741" y="488"/>
                      <a:pt x="741" y="488"/>
                    </a:cubicBezTo>
                    <a:moveTo>
                      <a:pt x="669" y="467"/>
                    </a:moveTo>
                    <a:cubicBezTo>
                      <a:pt x="739" y="499"/>
                      <a:pt x="739" y="499"/>
                      <a:pt x="739" y="499"/>
                    </a:cubicBezTo>
                    <a:cubicBezTo>
                      <a:pt x="738" y="501"/>
                      <a:pt x="738" y="503"/>
                      <a:pt x="737" y="506"/>
                    </a:cubicBezTo>
                    <a:cubicBezTo>
                      <a:pt x="668" y="476"/>
                      <a:pt x="668" y="476"/>
                      <a:pt x="668" y="476"/>
                    </a:cubicBezTo>
                    <a:cubicBezTo>
                      <a:pt x="669" y="473"/>
                      <a:pt x="669" y="470"/>
                      <a:pt x="669" y="467"/>
                    </a:cubicBezTo>
                    <a:moveTo>
                      <a:pt x="769" y="419"/>
                    </a:moveTo>
                    <a:cubicBezTo>
                      <a:pt x="769" y="421"/>
                      <a:pt x="768" y="423"/>
                      <a:pt x="768" y="424"/>
                    </a:cubicBezTo>
                    <a:cubicBezTo>
                      <a:pt x="739" y="396"/>
                      <a:pt x="739" y="396"/>
                      <a:pt x="739" y="396"/>
                    </a:cubicBezTo>
                    <a:cubicBezTo>
                      <a:pt x="742" y="397"/>
                      <a:pt x="746" y="398"/>
                      <a:pt x="750" y="398"/>
                    </a:cubicBezTo>
                    <a:cubicBezTo>
                      <a:pt x="769" y="419"/>
                      <a:pt x="769" y="419"/>
                      <a:pt x="769" y="419"/>
                    </a:cubicBezTo>
                    <a:moveTo>
                      <a:pt x="768" y="468"/>
                    </a:moveTo>
                    <a:cubicBezTo>
                      <a:pt x="769" y="471"/>
                      <a:pt x="770" y="474"/>
                      <a:pt x="771" y="478"/>
                    </a:cubicBezTo>
                    <a:cubicBezTo>
                      <a:pt x="769" y="477"/>
                      <a:pt x="769" y="477"/>
                      <a:pt x="769" y="477"/>
                    </a:cubicBezTo>
                    <a:cubicBezTo>
                      <a:pt x="667" y="402"/>
                      <a:pt x="667" y="402"/>
                      <a:pt x="667" y="402"/>
                    </a:cubicBezTo>
                    <a:cubicBezTo>
                      <a:pt x="668" y="398"/>
                      <a:pt x="669" y="394"/>
                      <a:pt x="671" y="389"/>
                    </a:cubicBezTo>
                    <a:cubicBezTo>
                      <a:pt x="768" y="468"/>
                      <a:pt x="768" y="468"/>
                      <a:pt x="768" y="468"/>
                    </a:cubicBezTo>
                    <a:moveTo>
                      <a:pt x="761" y="476"/>
                    </a:moveTo>
                    <a:cubicBezTo>
                      <a:pt x="755" y="474"/>
                      <a:pt x="749" y="473"/>
                      <a:pt x="744" y="472"/>
                    </a:cubicBezTo>
                    <a:cubicBezTo>
                      <a:pt x="743" y="473"/>
                      <a:pt x="743" y="473"/>
                      <a:pt x="743" y="473"/>
                    </a:cubicBezTo>
                    <a:cubicBezTo>
                      <a:pt x="666" y="422"/>
                      <a:pt x="666" y="422"/>
                      <a:pt x="666" y="422"/>
                    </a:cubicBezTo>
                    <a:cubicBezTo>
                      <a:pt x="666" y="417"/>
                      <a:pt x="666" y="412"/>
                      <a:pt x="666" y="407"/>
                    </a:cubicBezTo>
                    <a:cubicBezTo>
                      <a:pt x="761" y="476"/>
                      <a:pt x="761" y="476"/>
                      <a:pt x="761" y="476"/>
                    </a:cubicBezTo>
                    <a:moveTo>
                      <a:pt x="667" y="480"/>
                    </a:moveTo>
                    <a:cubicBezTo>
                      <a:pt x="737" y="509"/>
                      <a:pt x="737" y="509"/>
                      <a:pt x="737" y="509"/>
                    </a:cubicBezTo>
                    <a:cubicBezTo>
                      <a:pt x="736" y="511"/>
                      <a:pt x="736" y="513"/>
                      <a:pt x="735" y="515"/>
                    </a:cubicBezTo>
                    <a:cubicBezTo>
                      <a:pt x="664" y="487"/>
                      <a:pt x="664" y="487"/>
                      <a:pt x="664" y="487"/>
                    </a:cubicBezTo>
                    <a:cubicBezTo>
                      <a:pt x="665" y="485"/>
                      <a:pt x="666" y="482"/>
                      <a:pt x="667" y="480"/>
                    </a:cubicBezTo>
                    <a:moveTo>
                      <a:pt x="735" y="518"/>
                    </a:moveTo>
                    <a:cubicBezTo>
                      <a:pt x="733" y="524"/>
                      <a:pt x="733" y="524"/>
                      <a:pt x="733" y="524"/>
                    </a:cubicBezTo>
                    <a:cubicBezTo>
                      <a:pt x="717" y="518"/>
                      <a:pt x="717" y="518"/>
                      <a:pt x="717" y="518"/>
                    </a:cubicBezTo>
                    <a:cubicBezTo>
                      <a:pt x="715" y="515"/>
                      <a:pt x="713" y="513"/>
                      <a:pt x="712" y="512"/>
                    </a:cubicBezTo>
                    <a:cubicBezTo>
                      <a:pt x="711" y="512"/>
                      <a:pt x="710" y="513"/>
                      <a:pt x="708" y="515"/>
                    </a:cubicBezTo>
                    <a:cubicBezTo>
                      <a:pt x="659" y="496"/>
                      <a:pt x="659" y="496"/>
                      <a:pt x="659" y="496"/>
                    </a:cubicBezTo>
                    <a:cubicBezTo>
                      <a:pt x="661" y="494"/>
                      <a:pt x="662" y="492"/>
                      <a:pt x="663" y="490"/>
                    </a:cubicBezTo>
                    <a:cubicBezTo>
                      <a:pt x="735" y="518"/>
                      <a:pt x="735" y="518"/>
                      <a:pt x="735" y="518"/>
                    </a:cubicBezTo>
                    <a:moveTo>
                      <a:pt x="705" y="517"/>
                    </a:moveTo>
                    <a:cubicBezTo>
                      <a:pt x="703" y="519"/>
                      <a:pt x="700" y="520"/>
                      <a:pt x="698" y="522"/>
                    </a:cubicBezTo>
                    <a:cubicBezTo>
                      <a:pt x="652" y="505"/>
                      <a:pt x="652" y="505"/>
                      <a:pt x="652" y="505"/>
                    </a:cubicBezTo>
                    <a:cubicBezTo>
                      <a:pt x="654" y="503"/>
                      <a:pt x="655" y="501"/>
                      <a:pt x="657" y="500"/>
                    </a:cubicBezTo>
                    <a:cubicBezTo>
                      <a:pt x="705" y="517"/>
                      <a:pt x="705" y="517"/>
                      <a:pt x="705" y="517"/>
                    </a:cubicBezTo>
                    <a:moveTo>
                      <a:pt x="695" y="525"/>
                    </a:moveTo>
                    <a:cubicBezTo>
                      <a:pt x="692" y="527"/>
                      <a:pt x="689" y="529"/>
                      <a:pt x="687" y="530"/>
                    </a:cubicBezTo>
                    <a:cubicBezTo>
                      <a:pt x="643" y="515"/>
                      <a:pt x="643" y="515"/>
                      <a:pt x="643" y="515"/>
                    </a:cubicBezTo>
                    <a:cubicBezTo>
                      <a:pt x="645" y="512"/>
                      <a:pt x="647" y="510"/>
                      <a:pt x="649" y="508"/>
                    </a:cubicBezTo>
                    <a:cubicBezTo>
                      <a:pt x="695" y="525"/>
                      <a:pt x="695" y="525"/>
                      <a:pt x="695" y="525"/>
                    </a:cubicBezTo>
                    <a:moveTo>
                      <a:pt x="684" y="533"/>
                    </a:moveTo>
                    <a:cubicBezTo>
                      <a:pt x="683" y="533"/>
                      <a:pt x="683" y="533"/>
                      <a:pt x="683" y="533"/>
                    </a:cubicBezTo>
                    <a:cubicBezTo>
                      <a:pt x="685" y="535"/>
                      <a:pt x="688" y="539"/>
                      <a:pt x="692" y="544"/>
                    </a:cubicBezTo>
                    <a:cubicBezTo>
                      <a:pt x="632" y="526"/>
                      <a:pt x="632" y="526"/>
                      <a:pt x="632" y="526"/>
                    </a:cubicBezTo>
                    <a:cubicBezTo>
                      <a:pt x="635" y="523"/>
                      <a:pt x="637" y="520"/>
                      <a:pt x="640" y="518"/>
                    </a:cubicBezTo>
                    <a:cubicBezTo>
                      <a:pt x="684" y="533"/>
                      <a:pt x="684" y="533"/>
                      <a:pt x="684" y="533"/>
                    </a:cubicBezTo>
                    <a:moveTo>
                      <a:pt x="695" y="549"/>
                    </a:moveTo>
                    <a:cubicBezTo>
                      <a:pt x="698" y="553"/>
                      <a:pt x="702" y="558"/>
                      <a:pt x="706" y="562"/>
                    </a:cubicBezTo>
                    <a:cubicBezTo>
                      <a:pt x="622" y="536"/>
                      <a:pt x="622" y="536"/>
                      <a:pt x="622" y="536"/>
                    </a:cubicBezTo>
                    <a:cubicBezTo>
                      <a:pt x="624" y="534"/>
                      <a:pt x="626" y="531"/>
                      <a:pt x="629" y="529"/>
                    </a:cubicBezTo>
                    <a:cubicBezTo>
                      <a:pt x="695" y="549"/>
                      <a:pt x="695" y="549"/>
                      <a:pt x="695" y="549"/>
                    </a:cubicBezTo>
                    <a:moveTo>
                      <a:pt x="709" y="567"/>
                    </a:moveTo>
                    <a:cubicBezTo>
                      <a:pt x="712" y="571"/>
                      <a:pt x="715" y="575"/>
                      <a:pt x="718" y="578"/>
                    </a:cubicBezTo>
                    <a:cubicBezTo>
                      <a:pt x="611" y="549"/>
                      <a:pt x="611" y="549"/>
                      <a:pt x="611" y="549"/>
                    </a:cubicBezTo>
                    <a:cubicBezTo>
                      <a:pt x="613" y="546"/>
                      <a:pt x="616" y="542"/>
                      <a:pt x="619" y="539"/>
                    </a:cubicBezTo>
                    <a:cubicBezTo>
                      <a:pt x="709" y="567"/>
                      <a:pt x="709" y="567"/>
                      <a:pt x="709" y="567"/>
                    </a:cubicBezTo>
                    <a:moveTo>
                      <a:pt x="720" y="582"/>
                    </a:moveTo>
                    <a:cubicBezTo>
                      <a:pt x="718" y="591"/>
                      <a:pt x="718" y="591"/>
                      <a:pt x="718" y="591"/>
                    </a:cubicBezTo>
                    <a:cubicBezTo>
                      <a:pt x="602" y="564"/>
                      <a:pt x="602" y="564"/>
                      <a:pt x="602" y="564"/>
                    </a:cubicBezTo>
                    <a:cubicBezTo>
                      <a:pt x="604" y="560"/>
                      <a:pt x="606" y="556"/>
                      <a:pt x="608" y="553"/>
                    </a:cubicBezTo>
                    <a:cubicBezTo>
                      <a:pt x="720" y="582"/>
                      <a:pt x="720" y="582"/>
                      <a:pt x="720" y="582"/>
                    </a:cubicBezTo>
                    <a:moveTo>
                      <a:pt x="717" y="594"/>
                    </a:moveTo>
                    <a:cubicBezTo>
                      <a:pt x="715" y="602"/>
                      <a:pt x="715" y="602"/>
                      <a:pt x="715" y="602"/>
                    </a:cubicBezTo>
                    <a:cubicBezTo>
                      <a:pt x="596" y="579"/>
                      <a:pt x="596" y="579"/>
                      <a:pt x="596" y="579"/>
                    </a:cubicBezTo>
                    <a:cubicBezTo>
                      <a:pt x="597" y="575"/>
                      <a:pt x="598" y="571"/>
                      <a:pt x="600" y="568"/>
                    </a:cubicBezTo>
                    <a:cubicBezTo>
                      <a:pt x="717" y="594"/>
                      <a:pt x="717" y="594"/>
                      <a:pt x="717" y="594"/>
                    </a:cubicBezTo>
                    <a:moveTo>
                      <a:pt x="714" y="605"/>
                    </a:moveTo>
                    <a:cubicBezTo>
                      <a:pt x="714" y="606"/>
                      <a:pt x="714" y="606"/>
                      <a:pt x="714" y="606"/>
                    </a:cubicBezTo>
                    <a:cubicBezTo>
                      <a:pt x="704" y="605"/>
                      <a:pt x="695" y="605"/>
                      <a:pt x="686" y="606"/>
                    </a:cubicBezTo>
                    <a:cubicBezTo>
                      <a:pt x="594" y="593"/>
                      <a:pt x="594" y="593"/>
                      <a:pt x="594" y="593"/>
                    </a:cubicBezTo>
                    <a:cubicBezTo>
                      <a:pt x="594" y="590"/>
                      <a:pt x="595" y="586"/>
                      <a:pt x="595" y="583"/>
                    </a:cubicBezTo>
                    <a:cubicBezTo>
                      <a:pt x="714" y="605"/>
                      <a:pt x="714" y="605"/>
                      <a:pt x="714" y="605"/>
                    </a:cubicBezTo>
                    <a:moveTo>
                      <a:pt x="674" y="608"/>
                    </a:moveTo>
                    <a:cubicBezTo>
                      <a:pt x="668" y="609"/>
                      <a:pt x="663" y="611"/>
                      <a:pt x="658" y="613"/>
                    </a:cubicBezTo>
                    <a:cubicBezTo>
                      <a:pt x="595" y="605"/>
                      <a:pt x="595" y="605"/>
                      <a:pt x="595" y="605"/>
                    </a:cubicBezTo>
                    <a:cubicBezTo>
                      <a:pt x="595" y="602"/>
                      <a:pt x="594" y="600"/>
                      <a:pt x="594" y="598"/>
                    </a:cubicBezTo>
                    <a:cubicBezTo>
                      <a:pt x="674" y="608"/>
                      <a:pt x="674" y="608"/>
                      <a:pt x="674" y="608"/>
                    </a:cubicBezTo>
                    <a:moveTo>
                      <a:pt x="651" y="615"/>
                    </a:moveTo>
                    <a:cubicBezTo>
                      <a:pt x="647" y="617"/>
                      <a:pt x="643" y="619"/>
                      <a:pt x="639" y="621"/>
                    </a:cubicBezTo>
                    <a:cubicBezTo>
                      <a:pt x="598" y="618"/>
                      <a:pt x="598" y="618"/>
                      <a:pt x="598" y="618"/>
                    </a:cubicBezTo>
                    <a:cubicBezTo>
                      <a:pt x="597" y="615"/>
                      <a:pt x="597" y="612"/>
                      <a:pt x="596" y="609"/>
                    </a:cubicBezTo>
                    <a:cubicBezTo>
                      <a:pt x="651" y="615"/>
                      <a:pt x="651" y="615"/>
                      <a:pt x="651" y="615"/>
                    </a:cubicBezTo>
                    <a:moveTo>
                      <a:pt x="633" y="625"/>
                    </a:moveTo>
                    <a:cubicBezTo>
                      <a:pt x="631" y="626"/>
                      <a:pt x="628" y="628"/>
                      <a:pt x="626" y="630"/>
                    </a:cubicBezTo>
                    <a:cubicBezTo>
                      <a:pt x="604" y="628"/>
                      <a:pt x="604" y="628"/>
                      <a:pt x="604" y="628"/>
                    </a:cubicBezTo>
                    <a:cubicBezTo>
                      <a:pt x="602" y="626"/>
                      <a:pt x="601" y="624"/>
                      <a:pt x="600" y="622"/>
                    </a:cubicBezTo>
                    <a:cubicBezTo>
                      <a:pt x="633" y="625"/>
                      <a:pt x="633" y="625"/>
                      <a:pt x="633" y="625"/>
                    </a:cubicBezTo>
                    <a:moveTo>
                      <a:pt x="622" y="633"/>
                    </a:moveTo>
                    <a:cubicBezTo>
                      <a:pt x="619" y="636"/>
                      <a:pt x="616" y="639"/>
                      <a:pt x="613" y="642"/>
                    </a:cubicBezTo>
                    <a:cubicBezTo>
                      <a:pt x="610" y="639"/>
                      <a:pt x="608" y="635"/>
                      <a:pt x="606" y="632"/>
                    </a:cubicBezTo>
                    <a:cubicBezTo>
                      <a:pt x="622" y="633"/>
                      <a:pt x="622" y="633"/>
                      <a:pt x="622" y="633"/>
                    </a:cubicBezTo>
                    <a:moveTo>
                      <a:pt x="712" y="614"/>
                    </a:moveTo>
                    <a:cubicBezTo>
                      <a:pt x="711" y="619"/>
                      <a:pt x="710" y="624"/>
                      <a:pt x="709" y="628"/>
                    </a:cubicBezTo>
                    <a:cubicBezTo>
                      <a:pt x="669" y="628"/>
                      <a:pt x="642" y="653"/>
                      <a:pt x="629" y="682"/>
                    </a:cubicBezTo>
                    <a:cubicBezTo>
                      <a:pt x="619" y="681"/>
                      <a:pt x="608" y="680"/>
                      <a:pt x="597" y="679"/>
                    </a:cubicBezTo>
                    <a:cubicBezTo>
                      <a:pt x="613" y="636"/>
                      <a:pt x="656" y="608"/>
                      <a:pt x="712" y="614"/>
                    </a:cubicBezTo>
                    <a:moveTo>
                      <a:pt x="658" y="698"/>
                    </a:moveTo>
                    <a:cubicBezTo>
                      <a:pt x="690" y="712"/>
                      <a:pt x="712" y="744"/>
                      <a:pt x="711" y="786"/>
                    </a:cubicBezTo>
                    <a:cubicBezTo>
                      <a:pt x="707" y="788"/>
                      <a:pt x="703" y="789"/>
                      <a:pt x="699" y="791"/>
                    </a:cubicBezTo>
                    <a:cubicBezTo>
                      <a:pt x="702" y="756"/>
                      <a:pt x="677" y="725"/>
                      <a:pt x="657" y="716"/>
                    </a:cubicBezTo>
                    <a:cubicBezTo>
                      <a:pt x="624" y="701"/>
                      <a:pt x="564" y="694"/>
                      <a:pt x="531" y="686"/>
                    </a:cubicBezTo>
                    <a:cubicBezTo>
                      <a:pt x="500" y="679"/>
                      <a:pt x="470" y="651"/>
                      <a:pt x="473" y="615"/>
                    </a:cubicBezTo>
                    <a:cubicBezTo>
                      <a:pt x="477" y="577"/>
                      <a:pt x="527" y="568"/>
                      <a:pt x="541" y="601"/>
                    </a:cubicBezTo>
                    <a:cubicBezTo>
                      <a:pt x="551" y="624"/>
                      <a:pt x="546" y="655"/>
                      <a:pt x="539" y="666"/>
                    </a:cubicBezTo>
                    <a:cubicBezTo>
                      <a:pt x="535" y="665"/>
                      <a:pt x="531" y="664"/>
                      <a:pt x="527" y="662"/>
                    </a:cubicBezTo>
                    <a:cubicBezTo>
                      <a:pt x="535" y="647"/>
                      <a:pt x="536" y="623"/>
                      <a:pt x="529" y="608"/>
                    </a:cubicBezTo>
                    <a:cubicBezTo>
                      <a:pt x="517" y="584"/>
                      <a:pt x="490" y="596"/>
                      <a:pt x="489" y="619"/>
                    </a:cubicBezTo>
                    <a:cubicBezTo>
                      <a:pt x="488" y="649"/>
                      <a:pt x="515" y="666"/>
                      <a:pt x="539" y="673"/>
                    </a:cubicBezTo>
                    <a:cubicBezTo>
                      <a:pt x="577" y="685"/>
                      <a:pt x="639" y="689"/>
                      <a:pt x="658" y="698"/>
                    </a:cubicBezTo>
                    <a:moveTo>
                      <a:pt x="503" y="681"/>
                    </a:moveTo>
                    <a:cubicBezTo>
                      <a:pt x="499" y="685"/>
                      <a:pt x="495" y="689"/>
                      <a:pt x="491" y="692"/>
                    </a:cubicBezTo>
                    <a:cubicBezTo>
                      <a:pt x="483" y="688"/>
                      <a:pt x="474" y="677"/>
                      <a:pt x="470" y="670"/>
                    </a:cubicBezTo>
                    <a:cubicBezTo>
                      <a:pt x="470" y="679"/>
                      <a:pt x="470" y="694"/>
                      <a:pt x="462" y="703"/>
                    </a:cubicBezTo>
                    <a:cubicBezTo>
                      <a:pt x="455" y="704"/>
                      <a:pt x="448" y="704"/>
                      <a:pt x="441" y="703"/>
                    </a:cubicBezTo>
                    <a:cubicBezTo>
                      <a:pt x="463" y="679"/>
                      <a:pt x="465" y="636"/>
                      <a:pt x="444" y="610"/>
                    </a:cubicBezTo>
                    <a:cubicBezTo>
                      <a:pt x="452" y="610"/>
                      <a:pt x="460" y="608"/>
                      <a:pt x="469" y="607"/>
                    </a:cubicBezTo>
                    <a:cubicBezTo>
                      <a:pt x="462" y="641"/>
                      <a:pt x="480" y="667"/>
                      <a:pt x="503" y="681"/>
                    </a:cubicBezTo>
                    <a:moveTo>
                      <a:pt x="522" y="659"/>
                    </a:moveTo>
                    <a:cubicBezTo>
                      <a:pt x="510" y="653"/>
                      <a:pt x="499" y="639"/>
                      <a:pt x="497" y="627"/>
                    </a:cubicBezTo>
                    <a:cubicBezTo>
                      <a:pt x="492" y="604"/>
                      <a:pt x="518" y="593"/>
                      <a:pt x="526" y="618"/>
                    </a:cubicBezTo>
                    <a:cubicBezTo>
                      <a:pt x="529" y="629"/>
                      <a:pt x="527" y="646"/>
                      <a:pt x="522" y="659"/>
                    </a:cubicBezTo>
                    <a:moveTo>
                      <a:pt x="592" y="678"/>
                    </a:moveTo>
                    <a:cubicBezTo>
                      <a:pt x="588" y="677"/>
                      <a:pt x="584" y="677"/>
                      <a:pt x="581" y="676"/>
                    </a:cubicBezTo>
                    <a:cubicBezTo>
                      <a:pt x="593" y="667"/>
                      <a:pt x="593" y="667"/>
                      <a:pt x="593" y="667"/>
                    </a:cubicBezTo>
                    <a:cubicBezTo>
                      <a:pt x="594" y="668"/>
                      <a:pt x="594" y="668"/>
                      <a:pt x="595" y="669"/>
                    </a:cubicBezTo>
                    <a:cubicBezTo>
                      <a:pt x="594" y="672"/>
                      <a:pt x="593" y="675"/>
                      <a:pt x="592" y="678"/>
                    </a:cubicBezTo>
                    <a:moveTo>
                      <a:pt x="579" y="676"/>
                    </a:moveTo>
                    <a:cubicBezTo>
                      <a:pt x="576" y="676"/>
                      <a:pt x="574" y="675"/>
                      <a:pt x="572" y="675"/>
                    </a:cubicBezTo>
                    <a:cubicBezTo>
                      <a:pt x="587" y="664"/>
                      <a:pt x="587" y="664"/>
                      <a:pt x="587" y="664"/>
                    </a:cubicBezTo>
                    <a:cubicBezTo>
                      <a:pt x="589" y="665"/>
                      <a:pt x="590" y="665"/>
                      <a:pt x="591" y="666"/>
                    </a:cubicBezTo>
                    <a:cubicBezTo>
                      <a:pt x="579" y="676"/>
                      <a:pt x="579" y="676"/>
                      <a:pt x="579" y="676"/>
                    </a:cubicBezTo>
                    <a:moveTo>
                      <a:pt x="570" y="675"/>
                    </a:moveTo>
                    <a:cubicBezTo>
                      <a:pt x="568" y="674"/>
                      <a:pt x="566" y="674"/>
                      <a:pt x="564" y="674"/>
                    </a:cubicBezTo>
                    <a:cubicBezTo>
                      <a:pt x="583" y="660"/>
                      <a:pt x="583" y="660"/>
                      <a:pt x="583" y="660"/>
                    </a:cubicBezTo>
                    <a:cubicBezTo>
                      <a:pt x="584" y="661"/>
                      <a:pt x="585" y="661"/>
                      <a:pt x="586" y="662"/>
                    </a:cubicBezTo>
                    <a:cubicBezTo>
                      <a:pt x="570" y="675"/>
                      <a:pt x="570" y="675"/>
                      <a:pt x="570" y="675"/>
                    </a:cubicBezTo>
                    <a:moveTo>
                      <a:pt x="563" y="672"/>
                    </a:moveTo>
                    <a:cubicBezTo>
                      <a:pt x="564" y="670"/>
                      <a:pt x="564" y="668"/>
                      <a:pt x="565" y="665"/>
                    </a:cubicBezTo>
                    <a:cubicBezTo>
                      <a:pt x="578" y="655"/>
                      <a:pt x="578" y="655"/>
                      <a:pt x="578" y="655"/>
                    </a:cubicBezTo>
                    <a:cubicBezTo>
                      <a:pt x="579" y="656"/>
                      <a:pt x="580" y="657"/>
                      <a:pt x="582" y="658"/>
                    </a:cubicBezTo>
                    <a:cubicBezTo>
                      <a:pt x="563" y="672"/>
                      <a:pt x="563" y="672"/>
                      <a:pt x="563" y="672"/>
                    </a:cubicBezTo>
                    <a:moveTo>
                      <a:pt x="565" y="663"/>
                    </a:moveTo>
                    <a:cubicBezTo>
                      <a:pt x="567" y="657"/>
                      <a:pt x="569" y="651"/>
                      <a:pt x="572" y="646"/>
                    </a:cubicBezTo>
                    <a:cubicBezTo>
                      <a:pt x="573" y="649"/>
                      <a:pt x="575" y="651"/>
                      <a:pt x="577" y="654"/>
                    </a:cubicBezTo>
                    <a:cubicBezTo>
                      <a:pt x="565" y="663"/>
                      <a:pt x="565" y="663"/>
                      <a:pt x="565" y="663"/>
                    </a:cubicBezTo>
                    <a:moveTo>
                      <a:pt x="334" y="585"/>
                    </a:moveTo>
                    <a:cubicBezTo>
                      <a:pt x="316" y="685"/>
                      <a:pt x="316" y="685"/>
                      <a:pt x="316" y="685"/>
                    </a:cubicBezTo>
                    <a:cubicBezTo>
                      <a:pt x="307" y="671"/>
                      <a:pt x="304" y="653"/>
                      <a:pt x="305" y="633"/>
                    </a:cubicBezTo>
                    <a:cubicBezTo>
                      <a:pt x="306" y="616"/>
                      <a:pt x="316" y="599"/>
                      <a:pt x="329" y="581"/>
                    </a:cubicBezTo>
                    <a:cubicBezTo>
                      <a:pt x="331" y="582"/>
                      <a:pt x="332" y="584"/>
                      <a:pt x="334" y="585"/>
                    </a:cubicBezTo>
                    <a:moveTo>
                      <a:pt x="339" y="587"/>
                    </a:moveTo>
                    <a:cubicBezTo>
                      <a:pt x="343" y="589"/>
                      <a:pt x="347" y="592"/>
                      <a:pt x="351" y="594"/>
                    </a:cubicBezTo>
                    <a:cubicBezTo>
                      <a:pt x="331" y="702"/>
                      <a:pt x="331" y="702"/>
                      <a:pt x="331" y="702"/>
                    </a:cubicBezTo>
                    <a:cubicBezTo>
                      <a:pt x="327" y="698"/>
                      <a:pt x="323" y="694"/>
                      <a:pt x="320" y="690"/>
                    </a:cubicBezTo>
                    <a:cubicBezTo>
                      <a:pt x="339" y="587"/>
                      <a:pt x="339" y="587"/>
                      <a:pt x="339" y="587"/>
                    </a:cubicBezTo>
                    <a:moveTo>
                      <a:pt x="356" y="596"/>
                    </a:moveTo>
                    <a:cubicBezTo>
                      <a:pt x="364" y="599"/>
                      <a:pt x="372" y="602"/>
                      <a:pt x="382" y="605"/>
                    </a:cubicBezTo>
                    <a:cubicBezTo>
                      <a:pt x="371" y="614"/>
                      <a:pt x="363" y="627"/>
                      <a:pt x="362" y="642"/>
                    </a:cubicBezTo>
                    <a:cubicBezTo>
                      <a:pt x="360" y="675"/>
                      <a:pt x="373" y="695"/>
                      <a:pt x="390" y="708"/>
                    </a:cubicBezTo>
                    <a:cubicBezTo>
                      <a:pt x="378" y="712"/>
                      <a:pt x="367" y="714"/>
                      <a:pt x="357" y="713"/>
                    </a:cubicBezTo>
                    <a:cubicBezTo>
                      <a:pt x="346" y="708"/>
                      <a:pt x="339" y="693"/>
                      <a:pt x="340" y="685"/>
                    </a:cubicBezTo>
                    <a:cubicBezTo>
                      <a:pt x="356" y="596"/>
                      <a:pt x="356" y="596"/>
                      <a:pt x="356" y="596"/>
                    </a:cubicBezTo>
                    <a:moveTo>
                      <a:pt x="369" y="643"/>
                    </a:moveTo>
                    <a:cubicBezTo>
                      <a:pt x="374" y="602"/>
                      <a:pt x="420" y="585"/>
                      <a:pt x="443" y="620"/>
                    </a:cubicBezTo>
                    <a:cubicBezTo>
                      <a:pt x="458" y="642"/>
                      <a:pt x="455" y="681"/>
                      <a:pt x="433" y="704"/>
                    </a:cubicBezTo>
                    <a:cubicBezTo>
                      <a:pt x="428" y="703"/>
                      <a:pt x="424" y="701"/>
                      <a:pt x="420" y="699"/>
                    </a:cubicBezTo>
                    <a:cubicBezTo>
                      <a:pt x="441" y="676"/>
                      <a:pt x="444" y="652"/>
                      <a:pt x="437" y="637"/>
                    </a:cubicBezTo>
                    <a:cubicBezTo>
                      <a:pt x="423" y="605"/>
                      <a:pt x="387" y="614"/>
                      <a:pt x="385" y="646"/>
                    </a:cubicBezTo>
                    <a:cubicBezTo>
                      <a:pt x="383" y="673"/>
                      <a:pt x="399" y="700"/>
                      <a:pt x="423" y="707"/>
                    </a:cubicBezTo>
                    <a:cubicBezTo>
                      <a:pt x="443" y="713"/>
                      <a:pt x="485" y="711"/>
                      <a:pt x="509" y="685"/>
                    </a:cubicBezTo>
                    <a:cubicBezTo>
                      <a:pt x="513" y="686"/>
                      <a:pt x="516" y="688"/>
                      <a:pt x="520" y="689"/>
                    </a:cubicBezTo>
                    <a:cubicBezTo>
                      <a:pt x="491" y="721"/>
                      <a:pt x="444" y="726"/>
                      <a:pt x="418" y="716"/>
                    </a:cubicBezTo>
                    <a:cubicBezTo>
                      <a:pt x="391" y="706"/>
                      <a:pt x="366" y="675"/>
                      <a:pt x="369" y="643"/>
                    </a:cubicBezTo>
                    <a:moveTo>
                      <a:pt x="414" y="697"/>
                    </a:moveTo>
                    <a:cubicBezTo>
                      <a:pt x="394" y="678"/>
                      <a:pt x="392" y="662"/>
                      <a:pt x="393" y="648"/>
                    </a:cubicBezTo>
                    <a:cubicBezTo>
                      <a:pt x="394" y="623"/>
                      <a:pt x="429" y="615"/>
                      <a:pt x="434" y="648"/>
                    </a:cubicBezTo>
                    <a:cubicBezTo>
                      <a:pt x="436" y="662"/>
                      <a:pt x="427" y="684"/>
                      <a:pt x="414" y="697"/>
                    </a:cubicBezTo>
                    <a:moveTo>
                      <a:pt x="420" y="723"/>
                    </a:moveTo>
                    <a:cubicBezTo>
                      <a:pt x="423" y="724"/>
                      <a:pt x="426" y="724"/>
                      <a:pt x="429" y="725"/>
                    </a:cubicBezTo>
                    <a:cubicBezTo>
                      <a:pt x="431" y="758"/>
                      <a:pt x="431" y="758"/>
                      <a:pt x="431" y="758"/>
                    </a:cubicBezTo>
                    <a:cubicBezTo>
                      <a:pt x="412" y="752"/>
                      <a:pt x="412" y="752"/>
                      <a:pt x="412" y="752"/>
                    </a:cubicBezTo>
                    <a:cubicBezTo>
                      <a:pt x="410" y="728"/>
                      <a:pt x="410" y="728"/>
                      <a:pt x="410" y="728"/>
                    </a:cubicBezTo>
                    <a:cubicBezTo>
                      <a:pt x="414" y="726"/>
                      <a:pt x="417" y="725"/>
                      <a:pt x="420" y="723"/>
                    </a:cubicBezTo>
                    <a:moveTo>
                      <a:pt x="369" y="741"/>
                    </a:moveTo>
                    <a:cubicBezTo>
                      <a:pt x="372" y="749"/>
                      <a:pt x="378" y="770"/>
                      <a:pt x="385" y="793"/>
                    </a:cubicBezTo>
                    <a:cubicBezTo>
                      <a:pt x="378" y="793"/>
                      <a:pt x="371" y="792"/>
                      <a:pt x="364" y="792"/>
                    </a:cubicBezTo>
                    <a:cubicBezTo>
                      <a:pt x="365" y="739"/>
                      <a:pt x="365" y="739"/>
                      <a:pt x="365" y="739"/>
                    </a:cubicBezTo>
                    <a:cubicBezTo>
                      <a:pt x="371" y="739"/>
                      <a:pt x="378" y="738"/>
                      <a:pt x="385" y="737"/>
                    </a:cubicBezTo>
                    <a:cubicBezTo>
                      <a:pt x="385" y="745"/>
                      <a:pt x="385" y="745"/>
                      <a:pt x="385" y="745"/>
                    </a:cubicBezTo>
                    <a:cubicBezTo>
                      <a:pt x="379" y="744"/>
                      <a:pt x="373" y="742"/>
                      <a:pt x="369" y="741"/>
                    </a:cubicBezTo>
                    <a:moveTo>
                      <a:pt x="387" y="798"/>
                    </a:moveTo>
                    <a:cubicBezTo>
                      <a:pt x="388" y="802"/>
                      <a:pt x="389" y="806"/>
                      <a:pt x="390" y="810"/>
                    </a:cubicBezTo>
                    <a:cubicBezTo>
                      <a:pt x="380" y="813"/>
                      <a:pt x="340" y="816"/>
                      <a:pt x="318" y="809"/>
                    </a:cubicBezTo>
                    <a:cubicBezTo>
                      <a:pt x="332" y="818"/>
                      <a:pt x="370" y="821"/>
                      <a:pt x="393" y="817"/>
                    </a:cubicBezTo>
                    <a:cubicBezTo>
                      <a:pt x="395" y="823"/>
                      <a:pt x="396" y="828"/>
                      <a:pt x="398" y="833"/>
                    </a:cubicBezTo>
                    <a:cubicBezTo>
                      <a:pt x="377" y="833"/>
                      <a:pt x="356" y="834"/>
                      <a:pt x="337" y="834"/>
                    </a:cubicBezTo>
                    <a:cubicBezTo>
                      <a:pt x="272" y="817"/>
                      <a:pt x="205" y="768"/>
                      <a:pt x="184" y="685"/>
                    </a:cubicBezTo>
                    <a:cubicBezTo>
                      <a:pt x="218" y="760"/>
                      <a:pt x="302" y="807"/>
                      <a:pt x="387" y="798"/>
                    </a:cubicBezTo>
                    <a:moveTo>
                      <a:pt x="191" y="680"/>
                    </a:moveTo>
                    <a:cubicBezTo>
                      <a:pt x="202" y="682"/>
                      <a:pt x="212" y="684"/>
                      <a:pt x="220" y="685"/>
                    </a:cubicBezTo>
                    <a:cubicBezTo>
                      <a:pt x="218" y="694"/>
                      <a:pt x="216" y="702"/>
                      <a:pt x="214" y="709"/>
                    </a:cubicBezTo>
                    <a:cubicBezTo>
                      <a:pt x="212" y="709"/>
                      <a:pt x="210" y="708"/>
                      <a:pt x="208" y="708"/>
                    </a:cubicBezTo>
                    <a:cubicBezTo>
                      <a:pt x="202" y="699"/>
                      <a:pt x="196" y="690"/>
                      <a:pt x="191" y="680"/>
                    </a:cubicBezTo>
                    <a:moveTo>
                      <a:pt x="282" y="712"/>
                    </a:moveTo>
                    <a:cubicBezTo>
                      <a:pt x="280" y="721"/>
                      <a:pt x="280" y="721"/>
                      <a:pt x="280" y="721"/>
                    </a:cubicBezTo>
                    <a:cubicBezTo>
                      <a:pt x="256" y="689"/>
                      <a:pt x="256" y="689"/>
                      <a:pt x="256" y="689"/>
                    </a:cubicBezTo>
                    <a:cubicBezTo>
                      <a:pt x="258" y="680"/>
                      <a:pt x="258" y="680"/>
                      <a:pt x="258" y="680"/>
                    </a:cubicBezTo>
                    <a:cubicBezTo>
                      <a:pt x="282" y="712"/>
                      <a:pt x="282" y="712"/>
                      <a:pt x="282" y="712"/>
                    </a:cubicBezTo>
                    <a:moveTo>
                      <a:pt x="258" y="677"/>
                    </a:moveTo>
                    <a:cubicBezTo>
                      <a:pt x="260" y="669"/>
                      <a:pt x="260" y="669"/>
                      <a:pt x="260" y="669"/>
                    </a:cubicBezTo>
                    <a:cubicBezTo>
                      <a:pt x="285" y="701"/>
                      <a:pt x="285" y="701"/>
                      <a:pt x="285" y="701"/>
                    </a:cubicBezTo>
                    <a:cubicBezTo>
                      <a:pt x="283" y="709"/>
                      <a:pt x="283" y="709"/>
                      <a:pt x="283" y="709"/>
                    </a:cubicBezTo>
                    <a:cubicBezTo>
                      <a:pt x="258" y="677"/>
                      <a:pt x="258" y="677"/>
                      <a:pt x="258" y="677"/>
                    </a:cubicBezTo>
                    <a:moveTo>
                      <a:pt x="280" y="724"/>
                    </a:moveTo>
                    <a:cubicBezTo>
                      <a:pt x="278" y="731"/>
                      <a:pt x="278" y="731"/>
                      <a:pt x="278" y="731"/>
                    </a:cubicBezTo>
                    <a:cubicBezTo>
                      <a:pt x="253" y="701"/>
                      <a:pt x="253" y="701"/>
                      <a:pt x="253" y="701"/>
                    </a:cubicBezTo>
                    <a:cubicBezTo>
                      <a:pt x="254" y="698"/>
                      <a:pt x="254" y="695"/>
                      <a:pt x="255" y="692"/>
                    </a:cubicBezTo>
                    <a:cubicBezTo>
                      <a:pt x="280" y="724"/>
                      <a:pt x="280" y="724"/>
                      <a:pt x="280" y="724"/>
                    </a:cubicBezTo>
                    <a:moveTo>
                      <a:pt x="277" y="734"/>
                    </a:moveTo>
                    <a:cubicBezTo>
                      <a:pt x="276" y="740"/>
                      <a:pt x="276" y="740"/>
                      <a:pt x="276" y="740"/>
                    </a:cubicBezTo>
                    <a:cubicBezTo>
                      <a:pt x="251" y="710"/>
                      <a:pt x="251" y="710"/>
                      <a:pt x="251" y="710"/>
                    </a:cubicBezTo>
                    <a:cubicBezTo>
                      <a:pt x="253" y="704"/>
                      <a:pt x="253" y="704"/>
                      <a:pt x="253" y="704"/>
                    </a:cubicBezTo>
                    <a:cubicBezTo>
                      <a:pt x="277" y="734"/>
                      <a:pt x="277" y="734"/>
                      <a:pt x="277" y="734"/>
                    </a:cubicBezTo>
                    <a:moveTo>
                      <a:pt x="276" y="742"/>
                    </a:moveTo>
                    <a:cubicBezTo>
                      <a:pt x="274" y="748"/>
                      <a:pt x="274" y="748"/>
                      <a:pt x="274" y="748"/>
                    </a:cubicBezTo>
                    <a:cubicBezTo>
                      <a:pt x="249" y="719"/>
                      <a:pt x="249" y="719"/>
                      <a:pt x="249" y="719"/>
                    </a:cubicBezTo>
                    <a:cubicBezTo>
                      <a:pt x="251" y="713"/>
                      <a:pt x="251" y="713"/>
                      <a:pt x="251" y="713"/>
                    </a:cubicBezTo>
                    <a:cubicBezTo>
                      <a:pt x="276" y="742"/>
                      <a:pt x="276" y="742"/>
                      <a:pt x="276" y="742"/>
                    </a:cubicBezTo>
                    <a:moveTo>
                      <a:pt x="274" y="750"/>
                    </a:moveTo>
                    <a:cubicBezTo>
                      <a:pt x="273" y="755"/>
                      <a:pt x="273" y="755"/>
                      <a:pt x="273" y="755"/>
                    </a:cubicBezTo>
                    <a:cubicBezTo>
                      <a:pt x="247" y="728"/>
                      <a:pt x="247" y="728"/>
                      <a:pt x="247" y="728"/>
                    </a:cubicBezTo>
                    <a:cubicBezTo>
                      <a:pt x="249" y="722"/>
                      <a:pt x="249" y="722"/>
                      <a:pt x="249" y="722"/>
                    </a:cubicBezTo>
                    <a:cubicBezTo>
                      <a:pt x="274" y="750"/>
                      <a:pt x="274" y="750"/>
                      <a:pt x="274" y="750"/>
                    </a:cubicBezTo>
                    <a:moveTo>
                      <a:pt x="272" y="758"/>
                    </a:moveTo>
                    <a:cubicBezTo>
                      <a:pt x="271" y="763"/>
                      <a:pt x="271" y="763"/>
                      <a:pt x="271" y="763"/>
                    </a:cubicBezTo>
                    <a:cubicBezTo>
                      <a:pt x="246" y="737"/>
                      <a:pt x="246" y="737"/>
                      <a:pt x="246" y="737"/>
                    </a:cubicBezTo>
                    <a:cubicBezTo>
                      <a:pt x="247" y="731"/>
                      <a:pt x="247" y="731"/>
                      <a:pt x="247" y="731"/>
                    </a:cubicBezTo>
                    <a:cubicBezTo>
                      <a:pt x="272" y="758"/>
                      <a:pt x="272" y="758"/>
                      <a:pt x="272" y="758"/>
                    </a:cubicBezTo>
                    <a:moveTo>
                      <a:pt x="271" y="765"/>
                    </a:moveTo>
                    <a:cubicBezTo>
                      <a:pt x="270" y="767"/>
                      <a:pt x="270" y="767"/>
                      <a:pt x="270" y="767"/>
                    </a:cubicBezTo>
                    <a:cubicBezTo>
                      <a:pt x="261" y="762"/>
                      <a:pt x="252" y="756"/>
                      <a:pt x="243" y="749"/>
                    </a:cubicBezTo>
                    <a:cubicBezTo>
                      <a:pt x="244" y="746"/>
                      <a:pt x="245" y="742"/>
                      <a:pt x="245" y="739"/>
                    </a:cubicBezTo>
                    <a:cubicBezTo>
                      <a:pt x="271" y="765"/>
                      <a:pt x="271" y="765"/>
                      <a:pt x="271" y="765"/>
                    </a:cubicBezTo>
                    <a:moveTo>
                      <a:pt x="359" y="792"/>
                    </a:moveTo>
                    <a:cubicBezTo>
                      <a:pt x="354" y="791"/>
                      <a:pt x="349" y="791"/>
                      <a:pt x="344" y="790"/>
                    </a:cubicBezTo>
                    <a:cubicBezTo>
                      <a:pt x="349" y="738"/>
                      <a:pt x="349" y="738"/>
                      <a:pt x="349" y="738"/>
                    </a:cubicBezTo>
                    <a:cubicBezTo>
                      <a:pt x="353" y="738"/>
                      <a:pt x="356" y="739"/>
                      <a:pt x="360" y="739"/>
                    </a:cubicBezTo>
                    <a:cubicBezTo>
                      <a:pt x="359" y="792"/>
                      <a:pt x="359" y="792"/>
                      <a:pt x="359" y="792"/>
                    </a:cubicBezTo>
                    <a:moveTo>
                      <a:pt x="338" y="790"/>
                    </a:moveTo>
                    <a:cubicBezTo>
                      <a:pt x="332" y="789"/>
                      <a:pt x="326" y="788"/>
                      <a:pt x="321" y="786"/>
                    </a:cubicBezTo>
                    <a:cubicBezTo>
                      <a:pt x="332" y="732"/>
                      <a:pt x="332" y="732"/>
                      <a:pt x="332" y="732"/>
                    </a:cubicBezTo>
                    <a:cubicBezTo>
                      <a:pt x="336" y="734"/>
                      <a:pt x="340" y="736"/>
                      <a:pt x="344" y="737"/>
                    </a:cubicBezTo>
                    <a:cubicBezTo>
                      <a:pt x="338" y="790"/>
                      <a:pt x="338" y="790"/>
                      <a:pt x="338" y="790"/>
                    </a:cubicBezTo>
                    <a:moveTo>
                      <a:pt x="316" y="785"/>
                    </a:moveTo>
                    <a:cubicBezTo>
                      <a:pt x="309" y="784"/>
                      <a:pt x="303" y="782"/>
                      <a:pt x="297" y="780"/>
                    </a:cubicBezTo>
                    <a:cubicBezTo>
                      <a:pt x="310" y="718"/>
                      <a:pt x="310" y="718"/>
                      <a:pt x="310" y="718"/>
                    </a:cubicBezTo>
                    <a:cubicBezTo>
                      <a:pt x="315" y="723"/>
                      <a:pt x="321" y="727"/>
                      <a:pt x="327" y="730"/>
                    </a:cubicBezTo>
                    <a:cubicBezTo>
                      <a:pt x="316" y="785"/>
                      <a:pt x="316" y="785"/>
                      <a:pt x="316" y="785"/>
                    </a:cubicBezTo>
                    <a:moveTo>
                      <a:pt x="292" y="778"/>
                    </a:moveTo>
                    <a:cubicBezTo>
                      <a:pt x="286" y="776"/>
                      <a:pt x="280" y="773"/>
                      <a:pt x="275" y="770"/>
                    </a:cubicBezTo>
                    <a:cubicBezTo>
                      <a:pt x="291" y="695"/>
                      <a:pt x="291" y="695"/>
                      <a:pt x="291" y="695"/>
                    </a:cubicBezTo>
                    <a:cubicBezTo>
                      <a:pt x="295" y="702"/>
                      <a:pt x="300" y="708"/>
                      <a:pt x="306" y="714"/>
                    </a:cubicBezTo>
                    <a:cubicBezTo>
                      <a:pt x="292" y="778"/>
                      <a:pt x="292" y="778"/>
                      <a:pt x="292" y="778"/>
                    </a:cubicBezTo>
                    <a:moveTo>
                      <a:pt x="285" y="699"/>
                    </a:moveTo>
                    <a:cubicBezTo>
                      <a:pt x="261" y="666"/>
                      <a:pt x="261" y="666"/>
                      <a:pt x="261" y="666"/>
                    </a:cubicBezTo>
                    <a:cubicBezTo>
                      <a:pt x="261" y="663"/>
                      <a:pt x="262" y="660"/>
                      <a:pt x="263" y="657"/>
                    </a:cubicBezTo>
                    <a:cubicBezTo>
                      <a:pt x="287" y="689"/>
                      <a:pt x="287" y="689"/>
                      <a:pt x="287" y="689"/>
                    </a:cubicBezTo>
                    <a:cubicBezTo>
                      <a:pt x="285" y="699"/>
                      <a:pt x="285" y="699"/>
                      <a:pt x="285" y="699"/>
                    </a:cubicBezTo>
                    <a:moveTo>
                      <a:pt x="263" y="654"/>
                    </a:moveTo>
                    <a:cubicBezTo>
                      <a:pt x="264" y="651"/>
                      <a:pt x="265" y="648"/>
                      <a:pt x="265" y="645"/>
                    </a:cubicBezTo>
                    <a:cubicBezTo>
                      <a:pt x="276" y="659"/>
                      <a:pt x="276" y="659"/>
                      <a:pt x="276" y="659"/>
                    </a:cubicBezTo>
                    <a:cubicBezTo>
                      <a:pt x="277" y="661"/>
                      <a:pt x="277" y="663"/>
                      <a:pt x="278" y="664"/>
                    </a:cubicBezTo>
                    <a:cubicBezTo>
                      <a:pt x="279" y="669"/>
                      <a:pt x="281" y="674"/>
                      <a:pt x="283" y="680"/>
                    </a:cubicBezTo>
                    <a:cubicBezTo>
                      <a:pt x="263" y="654"/>
                      <a:pt x="263" y="654"/>
                      <a:pt x="263" y="654"/>
                    </a:cubicBezTo>
                    <a:moveTo>
                      <a:pt x="276" y="613"/>
                    </a:moveTo>
                    <a:cubicBezTo>
                      <a:pt x="276" y="616"/>
                      <a:pt x="275" y="620"/>
                      <a:pt x="274" y="623"/>
                    </a:cubicBezTo>
                    <a:cubicBezTo>
                      <a:pt x="271" y="619"/>
                      <a:pt x="271" y="619"/>
                      <a:pt x="271" y="619"/>
                    </a:cubicBezTo>
                    <a:cubicBezTo>
                      <a:pt x="274" y="609"/>
                      <a:pt x="274" y="609"/>
                      <a:pt x="274" y="609"/>
                    </a:cubicBezTo>
                    <a:cubicBezTo>
                      <a:pt x="276" y="613"/>
                      <a:pt x="276" y="613"/>
                      <a:pt x="276" y="613"/>
                    </a:cubicBezTo>
                    <a:moveTo>
                      <a:pt x="274" y="606"/>
                    </a:moveTo>
                    <a:cubicBezTo>
                      <a:pt x="276" y="598"/>
                      <a:pt x="276" y="598"/>
                      <a:pt x="276" y="598"/>
                    </a:cubicBezTo>
                    <a:cubicBezTo>
                      <a:pt x="279" y="604"/>
                      <a:pt x="279" y="604"/>
                      <a:pt x="279" y="604"/>
                    </a:cubicBezTo>
                    <a:cubicBezTo>
                      <a:pt x="279" y="606"/>
                      <a:pt x="278" y="608"/>
                      <a:pt x="277" y="610"/>
                    </a:cubicBezTo>
                    <a:cubicBezTo>
                      <a:pt x="274" y="606"/>
                      <a:pt x="274" y="606"/>
                      <a:pt x="274" y="606"/>
                    </a:cubicBezTo>
                    <a:moveTo>
                      <a:pt x="274" y="626"/>
                    </a:moveTo>
                    <a:cubicBezTo>
                      <a:pt x="274" y="630"/>
                      <a:pt x="273" y="634"/>
                      <a:pt x="273" y="638"/>
                    </a:cubicBezTo>
                    <a:cubicBezTo>
                      <a:pt x="268" y="631"/>
                      <a:pt x="268" y="631"/>
                      <a:pt x="268" y="631"/>
                    </a:cubicBezTo>
                    <a:cubicBezTo>
                      <a:pt x="271" y="622"/>
                      <a:pt x="271" y="622"/>
                      <a:pt x="271" y="622"/>
                    </a:cubicBezTo>
                    <a:cubicBezTo>
                      <a:pt x="274" y="626"/>
                      <a:pt x="274" y="626"/>
                      <a:pt x="274" y="626"/>
                    </a:cubicBezTo>
                    <a:moveTo>
                      <a:pt x="274" y="641"/>
                    </a:moveTo>
                    <a:cubicBezTo>
                      <a:pt x="274" y="646"/>
                      <a:pt x="274" y="650"/>
                      <a:pt x="275" y="654"/>
                    </a:cubicBezTo>
                    <a:cubicBezTo>
                      <a:pt x="266" y="642"/>
                      <a:pt x="266" y="642"/>
                      <a:pt x="266" y="642"/>
                    </a:cubicBezTo>
                    <a:cubicBezTo>
                      <a:pt x="268" y="634"/>
                      <a:pt x="268" y="634"/>
                      <a:pt x="268" y="634"/>
                    </a:cubicBezTo>
                    <a:cubicBezTo>
                      <a:pt x="274" y="641"/>
                      <a:pt x="274" y="641"/>
                      <a:pt x="274" y="641"/>
                    </a:cubicBezTo>
                    <a:moveTo>
                      <a:pt x="277" y="595"/>
                    </a:moveTo>
                    <a:cubicBezTo>
                      <a:pt x="279" y="587"/>
                      <a:pt x="279" y="587"/>
                      <a:pt x="279" y="587"/>
                    </a:cubicBezTo>
                    <a:cubicBezTo>
                      <a:pt x="283" y="595"/>
                      <a:pt x="283" y="595"/>
                      <a:pt x="283" y="595"/>
                    </a:cubicBezTo>
                    <a:cubicBezTo>
                      <a:pt x="282" y="597"/>
                      <a:pt x="281" y="599"/>
                      <a:pt x="280" y="601"/>
                    </a:cubicBezTo>
                    <a:cubicBezTo>
                      <a:pt x="277" y="595"/>
                      <a:pt x="277" y="595"/>
                      <a:pt x="277" y="595"/>
                    </a:cubicBezTo>
                    <a:moveTo>
                      <a:pt x="279" y="584"/>
                    </a:moveTo>
                    <a:cubicBezTo>
                      <a:pt x="281" y="577"/>
                      <a:pt x="281" y="577"/>
                      <a:pt x="281" y="577"/>
                    </a:cubicBezTo>
                    <a:cubicBezTo>
                      <a:pt x="287" y="588"/>
                      <a:pt x="287" y="588"/>
                      <a:pt x="287" y="588"/>
                    </a:cubicBezTo>
                    <a:cubicBezTo>
                      <a:pt x="286" y="590"/>
                      <a:pt x="285" y="591"/>
                      <a:pt x="284" y="593"/>
                    </a:cubicBezTo>
                    <a:cubicBezTo>
                      <a:pt x="279" y="584"/>
                      <a:pt x="279" y="584"/>
                      <a:pt x="279" y="584"/>
                    </a:cubicBezTo>
                    <a:moveTo>
                      <a:pt x="282" y="573"/>
                    </a:moveTo>
                    <a:cubicBezTo>
                      <a:pt x="284" y="564"/>
                      <a:pt x="284" y="564"/>
                      <a:pt x="284" y="564"/>
                    </a:cubicBezTo>
                    <a:cubicBezTo>
                      <a:pt x="293" y="579"/>
                      <a:pt x="293" y="579"/>
                      <a:pt x="293" y="579"/>
                    </a:cubicBezTo>
                    <a:cubicBezTo>
                      <a:pt x="291" y="581"/>
                      <a:pt x="290" y="584"/>
                      <a:pt x="288" y="586"/>
                    </a:cubicBezTo>
                    <a:cubicBezTo>
                      <a:pt x="282" y="573"/>
                      <a:pt x="282" y="573"/>
                      <a:pt x="282" y="573"/>
                    </a:cubicBezTo>
                    <a:moveTo>
                      <a:pt x="285" y="560"/>
                    </a:moveTo>
                    <a:cubicBezTo>
                      <a:pt x="287" y="551"/>
                      <a:pt x="287" y="551"/>
                      <a:pt x="287" y="551"/>
                    </a:cubicBezTo>
                    <a:cubicBezTo>
                      <a:pt x="298" y="572"/>
                      <a:pt x="298" y="572"/>
                      <a:pt x="298" y="572"/>
                    </a:cubicBezTo>
                    <a:cubicBezTo>
                      <a:pt x="297" y="574"/>
                      <a:pt x="295" y="575"/>
                      <a:pt x="294" y="577"/>
                    </a:cubicBezTo>
                    <a:cubicBezTo>
                      <a:pt x="285" y="560"/>
                      <a:pt x="285" y="560"/>
                      <a:pt x="285" y="560"/>
                    </a:cubicBezTo>
                    <a:moveTo>
                      <a:pt x="288" y="548"/>
                    </a:moveTo>
                    <a:cubicBezTo>
                      <a:pt x="290" y="539"/>
                      <a:pt x="290" y="539"/>
                      <a:pt x="290" y="539"/>
                    </a:cubicBezTo>
                    <a:cubicBezTo>
                      <a:pt x="304" y="565"/>
                      <a:pt x="304" y="565"/>
                      <a:pt x="304" y="565"/>
                    </a:cubicBezTo>
                    <a:cubicBezTo>
                      <a:pt x="303" y="567"/>
                      <a:pt x="301" y="568"/>
                      <a:pt x="300" y="570"/>
                    </a:cubicBezTo>
                    <a:cubicBezTo>
                      <a:pt x="288" y="548"/>
                      <a:pt x="288" y="548"/>
                      <a:pt x="288" y="548"/>
                    </a:cubicBezTo>
                    <a:moveTo>
                      <a:pt x="291" y="535"/>
                    </a:moveTo>
                    <a:cubicBezTo>
                      <a:pt x="293" y="525"/>
                      <a:pt x="293" y="525"/>
                      <a:pt x="293" y="525"/>
                    </a:cubicBezTo>
                    <a:cubicBezTo>
                      <a:pt x="310" y="558"/>
                      <a:pt x="310" y="558"/>
                      <a:pt x="310" y="558"/>
                    </a:cubicBezTo>
                    <a:cubicBezTo>
                      <a:pt x="308" y="560"/>
                      <a:pt x="307" y="561"/>
                      <a:pt x="305" y="563"/>
                    </a:cubicBezTo>
                    <a:cubicBezTo>
                      <a:pt x="291" y="535"/>
                      <a:pt x="291" y="535"/>
                      <a:pt x="291" y="535"/>
                    </a:cubicBezTo>
                    <a:moveTo>
                      <a:pt x="294" y="522"/>
                    </a:moveTo>
                    <a:cubicBezTo>
                      <a:pt x="295" y="519"/>
                      <a:pt x="296" y="516"/>
                      <a:pt x="296" y="513"/>
                    </a:cubicBezTo>
                    <a:cubicBezTo>
                      <a:pt x="313" y="549"/>
                      <a:pt x="313" y="549"/>
                      <a:pt x="313" y="549"/>
                    </a:cubicBezTo>
                    <a:cubicBezTo>
                      <a:pt x="313" y="551"/>
                      <a:pt x="312" y="554"/>
                      <a:pt x="312" y="556"/>
                    </a:cubicBezTo>
                    <a:cubicBezTo>
                      <a:pt x="312" y="556"/>
                      <a:pt x="312" y="556"/>
                      <a:pt x="312" y="556"/>
                    </a:cubicBezTo>
                    <a:cubicBezTo>
                      <a:pt x="294" y="522"/>
                      <a:pt x="294" y="522"/>
                      <a:pt x="294" y="522"/>
                    </a:cubicBezTo>
                    <a:moveTo>
                      <a:pt x="297" y="509"/>
                    </a:moveTo>
                    <a:cubicBezTo>
                      <a:pt x="300" y="498"/>
                      <a:pt x="300" y="498"/>
                      <a:pt x="300" y="498"/>
                    </a:cubicBezTo>
                    <a:cubicBezTo>
                      <a:pt x="317" y="538"/>
                      <a:pt x="317" y="538"/>
                      <a:pt x="317" y="538"/>
                    </a:cubicBezTo>
                    <a:cubicBezTo>
                      <a:pt x="316" y="540"/>
                      <a:pt x="315" y="543"/>
                      <a:pt x="314" y="545"/>
                    </a:cubicBezTo>
                    <a:cubicBezTo>
                      <a:pt x="297" y="509"/>
                      <a:pt x="297" y="509"/>
                      <a:pt x="297" y="509"/>
                    </a:cubicBezTo>
                    <a:moveTo>
                      <a:pt x="301" y="495"/>
                    </a:moveTo>
                    <a:cubicBezTo>
                      <a:pt x="303" y="485"/>
                      <a:pt x="303" y="485"/>
                      <a:pt x="303" y="485"/>
                    </a:cubicBezTo>
                    <a:cubicBezTo>
                      <a:pt x="321" y="528"/>
                      <a:pt x="321" y="528"/>
                      <a:pt x="321" y="528"/>
                    </a:cubicBezTo>
                    <a:cubicBezTo>
                      <a:pt x="320" y="530"/>
                      <a:pt x="319" y="532"/>
                      <a:pt x="318" y="534"/>
                    </a:cubicBezTo>
                    <a:cubicBezTo>
                      <a:pt x="301" y="495"/>
                      <a:pt x="301" y="495"/>
                      <a:pt x="301" y="495"/>
                    </a:cubicBezTo>
                    <a:moveTo>
                      <a:pt x="167" y="694"/>
                    </a:moveTo>
                    <a:cubicBezTo>
                      <a:pt x="179" y="777"/>
                      <a:pt x="238" y="879"/>
                      <a:pt x="326" y="903"/>
                    </a:cubicBezTo>
                    <a:cubicBezTo>
                      <a:pt x="318" y="907"/>
                      <a:pt x="308" y="914"/>
                      <a:pt x="297" y="923"/>
                    </a:cubicBezTo>
                    <a:cubicBezTo>
                      <a:pt x="231" y="909"/>
                      <a:pt x="157" y="819"/>
                      <a:pt x="167" y="694"/>
                    </a:cubicBezTo>
                    <a:moveTo>
                      <a:pt x="343" y="908"/>
                    </a:moveTo>
                    <a:cubicBezTo>
                      <a:pt x="347" y="917"/>
                      <a:pt x="320" y="961"/>
                      <a:pt x="285" y="1000"/>
                    </a:cubicBezTo>
                    <a:cubicBezTo>
                      <a:pt x="248" y="1041"/>
                      <a:pt x="207" y="1065"/>
                      <a:pt x="203" y="1054"/>
                    </a:cubicBezTo>
                    <a:cubicBezTo>
                      <a:pt x="199" y="1042"/>
                      <a:pt x="227" y="1003"/>
                      <a:pt x="265" y="963"/>
                    </a:cubicBezTo>
                    <a:cubicBezTo>
                      <a:pt x="302" y="924"/>
                      <a:pt x="338" y="896"/>
                      <a:pt x="343" y="908"/>
                    </a:cubicBezTo>
                    <a:moveTo>
                      <a:pt x="255" y="962"/>
                    </a:moveTo>
                    <a:cubicBezTo>
                      <a:pt x="252" y="955"/>
                      <a:pt x="252" y="955"/>
                      <a:pt x="252" y="955"/>
                    </a:cubicBezTo>
                    <a:cubicBezTo>
                      <a:pt x="255" y="955"/>
                      <a:pt x="259" y="955"/>
                      <a:pt x="263" y="954"/>
                    </a:cubicBezTo>
                    <a:cubicBezTo>
                      <a:pt x="260" y="957"/>
                      <a:pt x="258" y="959"/>
                      <a:pt x="255" y="962"/>
                    </a:cubicBezTo>
                    <a:moveTo>
                      <a:pt x="254" y="963"/>
                    </a:moveTo>
                    <a:cubicBezTo>
                      <a:pt x="253" y="964"/>
                      <a:pt x="252" y="966"/>
                      <a:pt x="251" y="967"/>
                    </a:cubicBezTo>
                    <a:cubicBezTo>
                      <a:pt x="244" y="954"/>
                      <a:pt x="244" y="954"/>
                      <a:pt x="244" y="954"/>
                    </a:cubicBezTo>
                    <a:cubicBezTo>
                      <a:pt x="246" y="954"/>
                      <a:pt x="248" y="955"/>
                      <a:pt x="250" y="955"/>
                    </a:cubicBezTo>
                    <a:cubicBezTo>
                      <a:pt x="254" y="963"/>
                      <a:pt x="254" y="963"/>
                      <a:pt x="254" y="963"/>
                    </a:cubicBezTo>
                    <a:moveTo>
                      <a:pt x="250" y="968"/>
                    </a:moveTo>
                    <a:cubicBezTo>
                      <a:pt x="249" y="969"/>
                      <a:pt x="248" y="971"/>
                      <a:pt x="246" y="972"/>
                    </a:cubicBezTo>
                    <a:cubicBezTo>
                      <a:pt x="236" y="952"/>
                      <a:pt x="236" y="952"/>
                      <a:pt x="236" y="952"/>
                    </a:cubicBezTo>
                    <a:cubicBezTo>
                      <a:pt x="238" y="953"/>
                      <a:pt x="240" y="953"/>
                      <a:pt x="242" y="954"/>
                    </a:cubicBezTo>
                    <a:cubicBezTo>
                      <a:pt x="250" y="968"/>
                      <a:pt x="250" y="968"/>
                      <a:pt x="250" y="968"/>
                    </a:cubicBezTo>
                    <a:moveTo>
                      <a:pt x="245" y="973"/>
                    </a:moveTo>
                    <a:cubicBezTo>
                      <a:pt x="244" y="974"/>
                      <a:pt x="243" y="976"/>
                      <a:pt x="242" y="977"/>
                    </a:cubicBezTo>
                    <a:cubicBezTo>
                      <a:pt x="230" y="954"/>
                      <a:pt x="230" y="954"/>
                      <a:pt x="230" y="954"/>
                    </a:cubicBezTo>
                    <a:cubicBezTo>
                      <a:pt x="230" y="953"/>
                      <a:pt x="231" y="952"/>
                      <a:pt x="231" y="951"/>
                    </a:cubicBezTo>
                    <a:cubicBezTo>
                      <a:pt x="232" y="951"/>
                      <a:pt x="233" y="952"/>
                      <a:pt x="234" y="952"/>
                    </a:cubicBezTo>
                    <a:cubicBezTo>
                      <a:pt x="245" y="973"/>
                      <a:pt x="245" y="973"/>
                      <a:pt x="245" y="973"/>
                    </a:cubicBezTo>
                    <a:moveTo>
                      <a:pt x="241" y="978"/>
                    </a:moveTo>
                    <a:cubicBezTo>
                      <a:pt x="240" y="979"/>
                      <a:pt x="239" y="981"/>
                      <a:pt x="239" y="982"/>
                    </a:cubicBezTo>
                    <a:cubicBezTo>
                      <a:pt x="231" y="974"/>
                      <a:pt x="227" y="965"/>
                      <a:pt x="229" y="956"/>
                    </a:cubicBezTo>
                    <a:cubicBezTo>
                      <a:pt x="241" y="978"/>
                      <a:pt x="241" y="978"/>
                      <a:pt x="241" y="978"/>
                    </a:cubicBezTo>
                    <a:moveTo>
                      <a:pt x="217" y="1011"/>
                    </a:moveTo>
                    <a:cubicBezTo>
                      <a:pt x="211" y="1019"/>
                      <a:pt x="206" y="1026"/>
                      <a:pt x="203" y="1032"/>
                    </a:cubicBezTo>
                    <a:cubicBezTo>
                      <a:pt x="146" y="1022"/>
                      <a:pt x="137" y="948"/>
                      <a:pt x="185" y="914"/>
                    </a:cubicBezTo>
                    <a:cubicBezTo>
                      <a:pt x="188" y="919"/>
                      <a:pt x="191" y="924"/>
                      <a:pt x="196" y="928"/>
                    </a:cubicBezTo>
                    <a:cubicBezTo>
                      <a:pt x="173" y="956"/>
                      <a:pt x="183" y="997"/>
                      <a:pt x="217" y="1011"/>
                    </a:cubicBezTo>
                    <a:moveTo>
                      <a:pt x="164" y="927"/>
                    </a:moveTo>
                    <a:cubicBezTo>
                      <a:pt x="160" y="924"/>
                      <a:pt x="155" y="922"/>
                      <a:pt x="150" y="920"/>
                    </a:cubicBezTo>
                    <a:cubicBezTo>
                      <a:pt x="158" y="913"/>
                      <a:pt x="167" y="907"/>
                      <a:pt x="178" y="902"/>
                    </a:cubicBezTo>
                    <a:cubicBezTo>
                      <a:pt x="179" y="904"/>
                      <a:pt x="180" y="907"/>
                      <a:pt x="182" y="909"/>
                    </a:cubicBezTo>
                    <a:cubicBezTo>
                      <a:pt x="175" y="914"/>
                      <a:pt x="169" y="920"/>
                      <a:pt x="164" y="927"/>
                    </a:cubicBezTo>
                    <a:moveTo>
                      <a:pt x="108" y="1038"/>
                    </a:moveTo>
                    <a:cubicBezTo>
                      <a:pt x="120" y="1086"/>
                      <a:pt x="160" y="1113"/>
                      <a:pt x="191" y="1178"/>
                    </a:cubicBezTo>
                    <a:cubicBezTo>
                      <a:pt x="185" y="1182"/>
                      <a:pt x="178" y="1186"/>
                      <a:pt x="170" y="1191"/>
                    </a:cubicBezTo>
                    <a:cubicBezTo>
                      <a:pt x="149" y="1130"/>
                      <a:pt x="106" y="1115"/>
                      <a:pt x="90" y="1057"/>
                    </a:cubicBezTo>
                    <a:cubicBezTo>
                      <a:pt x="74" y="1003"/>
                      <a:pt x="102" y="924"/>
                      <a:pt x="173" y="889"/>
                    </a:cubicBezTo>
                    <a:cubicBezTo>
                      <a:pt x="174" y="891"/>
                      <a:pt x="175" y="894"/>
                      <a:pt x="176" y="897"/>
                    </a:cubicBezTo>
                    <a:cubicBezTo>
                      <a:pt x="120" y="921"/>
                      <a:pt x="96" y="989"/>
                      <a:pt x="108" y="1038"/>
                    </a:cubicBezTo>
                    <a:moveTo>
                      <a:pt x="191" y="1155"/>
                    </a:moveTo>
                    <a:cubicBezTo>
                      <a:pt x="196" y="1160"/>
                      <a:pt x="201" y="1165"/>
                      <a:pt x="206" y="1170"/>
                    </a:cubicBezTo>
                    <a:cubicBezTo>
                      <a:pt x="200" y="1173"/>
                      <a:pt x="200" y="1173"/>
                      <a:pt x="200" y="1173"/>
                    </a:cubicBezTo>
                    <a:cubicBezTo>
                      <a:pt x="197" y="1167"/>
                      <a:pt x="194" y="1161"/>
                      <a:pt x="191" y="1155"/>
                    </a:cubicBezTo>
                    <a:moveTo>
                      <a:pt x="192" y="1154"/>
                    </a:moveTo>
                    <a:cubicBezTo>
                      <a:pt x="194" y="1154"/>
                      <a:pt x="196" y="1154"/>
                      <a:pt x="199" y="1153"/>
                    </a:cubicBezTo>
                    <a:cubicBezTo>
                      <a:pt x="204" y="1157"/>
                      <a:pt x="208" y="1162"/>
                      <a:pt x="213" y="1166"/>
                    </a:cubicBezTo>
                    <a:cubicBezTo>
                      <a:pt x="208" y="1169"/>
                      <a:pt x="208" y="1169"/>
                      <a:pt x="208" y="1169"/>
                    </a:cubicBezTo>
                    <a:cubicBezTo>
                      <a:pt x="203" y="1164"/>
                      <a:pt x="197" y="1159"/>
                      <a:pt x="192" y="1154"/>
                    </a:cubicBezTo>
                    <a:moveTo>
                      <a:pt x="201" y="1153"/>
                    </a:moveTo>
                    <a:cubicBezTo>
                      <a:pt x="203" y="1152"/>
                      <a:pt x="205" y="1152"/>
                      <a:pt x="207" y="1151"/>
                    </a:cubicBezTo>
                    <a:cubicBezTo>
                      <a:pt x="211" y="1155"/>
                      <a:pt x="215" y="1159"/>
                      <a:pt x="219" y="1162"/>
                    </a:cubicBezTo>
                    <a:cubicBezTo>
                      <a:pt x="214" y="1165"/>
                      <a:pt x="214" y="1165"/>
                      <a:pt x="214" y="1165"/>
                    </a:cubicBezTo>
                    <a:cubicBezTo>
                      <a:pt x="210" y="1161"/>
                      <a:pt x="206" y="1157"/>
                      <a:pt x="201" y="1153"/>
                    </a:cubicBezTo>
                    <a:moveTo>
                      <a:pt x="209" y="1151"/>
                    </a:moveTo>
                    <a:cubicBezTo>
                      <a:pt x="211" y="1150"/>
                      <a:pt x="213" y="1149"/>
                      <a:pt x="215" y="1148"/>
                    </a:cubicBezTo>
                    <a:cubicBezTo>
                      <a:pt x="219" y="1151"/>
                      <a:pt x="223" y="1155"/>
                      <a:pt x="226" y="1158"/>
                    </a:cubicBezTo>
                    <a:cubicBezTo>
                      <a:pt x="221" y="1161"/>
                      <a:pt x="221" y="1161"/>
                      <a:pt x="221" y="1161"/>
                    </a:cubicBezTo>
                    <a:cubicBezTo>
                      <a:pt x="217" y="1158"/>
                      <a:pt x="213" y="1154"/>
                      <a:pt x="209" y="1151"/>
                    </a:cubicBezTo>
                    <a:moveTo>
                      <a:pt x="217" y="1147"/>
                    </a:moveTo>
                    <a:cubicBezTo>
                      <a:pt x="219" y="1146"/>
                      <a:pt x="221" y="1145"/>
                      <a:pt x="222" y="1144"/>
                    </a:cubicBezTo>
                    <a:cubicBezTo>
                      <a:pt x="225" y="1147"/>
                      <a:pt x="227" y="1149"/>
                      <a:pt x="230" y="1151"/>
                    </a:cubicBezTo>
                    <a:cubicBezTo>
                      <a:pt x="230" y="1153"/>
                      <a:pt x="229" y="1155"/>
                      <a:pt x="229" y="1157"/>
                    </a:cubicBezTo>
                    <a:cubicBezTo>
                      <a:pt x="228" y="1157"/>
                      <a:pt x="228" y="1157"/>
                      <a:pt x="228" y="1157"/>
                    </a:cubicBezTo>
                    <a:cubicBezTo>
                      <a:pt x="225" y="1154"/>
                      <a:pt x="221" y="1151"/>
                      <a:pt x="217" y="1147"/>
                    </a:cubicBezTo>
                    <a:moveTo>
                      <a:pt x="264" y="1562"/>
                    </a:moveTo>
                    <a:cubicBezTo>
                      <a:pt x="271" y="1548"/>
                      <a:pt x="271" y="1548"/>
                      <a:pt x="271" y="1548"/>
                    </a:cubicBezTo>
                    <a:cubicBezTo>
                      <a:pt x="278" y="1552"/>
                      <a:pt x="287" y="1553"/>
                      <a:pt x="296" y="1550"/>
                    </a:cubicBezTo>
                    <a:cubicBezTo>
                      <a:pt x="294" y="1555"/>
                      <a:pt x="292" y="1562"/>
                      <a:pt x="289" y="1570"/>
                    </a:cubicBezTo>
                    <a:cubicBezTo>
                      <a:pt x="280" y="1568"/>
                      <a:pt x="272" y="1565"/>
                      <a:pt x="264" y="1562"/>
                    </a:cubicBezTo>
                    <a:moveTo>
                      <a:pt x="272" y="1542"/>
                    </a:moveTo>
                    <a:cubicBezTo>
                      <a:pt x="248" y="1524"/>
                      <a:pt x="270" y="1485"/>
                      <a:pt x="299" y="1472"/>
                    </a:cubicBezTo>
                    <a:cubicBezTo>
                      <a:pt x="254" y="1487"/>
                      <a:pt x="223" y="1457"/>
                      <a:pt x="228" y="1437"/>
                    </a:cubicBezTo>
                    <a:cubicBezTo>
                      <a:pt x="232" y="1420"/>
                      <a:pt x="259" y="1409"/>
                      <a:pt x="290" y="1425"/>
                    </a:cubicBezTo>
                    <a:cubicBezTo>
                      <a:pt x="307" y="1434"/>
                      <a:pt x="328" y="1448"/>
                      <a:pt x="351" y="1447"/>
                    </a:cubicBezTo>
                    <a:cubicBezTo>
                      <a:pt x="343" y="1462"/>
                      <a:pt x="328" y="1488"/>
                      <a:pt x="319" y="1513"/>
                    </a:cubicBezTo>
                    <a:cubicBezTo>
                      <a:pt x="309" y="1542"/>
                      <a:pt x="285" y="1552"/>
                      <a:pt x="272" y="1542"/>
                    </a:cubicBezTo>
                    <a:moveTo>
                      <a:pt x="365" y="1440"/>
                    </a:moveTo>
                    <a:cubicBezTo>
                      <a:pt x="357" y="1441"/>
                      <a:pt x="349" y="1440"/>
                      <a:pt x="342" y="1439"/>
                    </a:cubicBezTo>
                    <a:cubicBezTo>
                      <a:pt x="341" y="1434"/>
                      <a:pt x="340" y="1426"/>
                      <a:pt x="341" y="1419"/>
                    </a:cubicBezTo>
                    <a:cubicBezTo>
                      <a:pt x="351" y="1421"/>
                      <a:pt x="362" y="1421"/>
                      <a:pt x="372" y="1420"/>
                    </a:cubicBezTo>
                    <a:cubicBezTo>
                      <a:pt x="372" y="1433"/>
                      <a:pt x="375" y="1445"/>
                      <a:pt x="380" y="1455"/>
                    </a:cubicBezTo>
                    <a:cubicBezTo>
                      <a:pt x="365" y="1466"/>
                      <a:pt x="354" y="1480"/>
                      <a:pt x="348" y="1495"/>
                    </a:cubicBezTo>
                    <a:cubicBezTo>
                      <a:pt x="344" y="1494"/>
                      <a:pt x="339" y="1493"/>
                      <a:pt x="335" y="1492"/>
                    </a:cubicBezTo>
                    <a:cubicBezTo>
                      <a:pt x="344" y="1472"/>
                      <a:pt x="354" y="1452"/>
                      <a:pt x="365" y="1440"/>
                    </a:cubicBezTo>
                    <a:moveTo>
                      <a:pt x="345" y="1505"/>
                    </a:moveTo>
                    <a:cubicBezTo>
                      <a:pt x="340" y="1524"/>
                      <a:pt x="342" y="1544"/>
                      <a:pt x="349" y="1561"/>
                    </a:cubicBezTo>
                    <a:cubicBezTo>
                      <a:pt x="340" y="1583"/>
                      <a:pt x="331" y="1604"/>
                      <a:pt x="325" y="1619"/>
                    </a:cubicBezTo>
                    <a:cubicBezTo>
                      <a:pt x="333" y="1617"/>
                      <a:pt x="356" y="1609"/>
                      <a:pt x="381" y="1601"/>
                    </a:cubicBezTo>
                    <a:cubicBezTo>
                      <a:pt x="388" y="1606"/>
                      <a:pt x="396" y="1610"/>
                      <a:pt x="404" y="1612"/>
                    </a:cubicBezTo>
                    <a:cubicBezTo>
                      <a:pt x="361" y="1626"/>
                      <a:pt x="313" y="1641"/>
                      <a:pt x="292" y="1649"/>
                    </a:cubicBezTo>
                    <a:cubicBezTo>
                      <a:pt x="302" y="1623"/>
                      <a:pt x="329" y="1542"/>
                      <a:pt x="342" y="1504"/>
                    </a:cubicBezTo>
                    <a:cubicBezTo>
                      <a:pt x="343" y="1505"/>
                      <a:pt x="344" y="1505"/>
                      <a:pt x="345" y="1505"/>
                    </a:cubicBezTo>
                    <a:moveTo>
                      <a:pt x="365" y="1600"/>
                    </a:moveTo>
                    <a:cubicBezTo>
                      <a:pt x="360" y="1602"/>
                      <a:pt x="360" y="1602"/>
                      <a:pt x="360" y="1602"/>
                    </a:cubicBezTo>
                    <a:cubicBezTo>
                      <a:pt x="350" y="1572"/>
                      <a:pt x="350" y="1572"/>
                      <a:pt x="350" y="1572"/>
                    </a:cubicBezTo>
                    <a:cubicBezTo>
                      <a:pt x="352" y="1568"/>
                      <a:pt x="352" y="1568"/>
                      <a:pt x="352" y="1568"/>
                    </a:cubicBezTo>
                    <a:cubicBezTo>
                      <a:pt x="354" y="1572"/>
                      <a:pt x="355" y="1575"/>
                      <a:pt x="357" y="1577"/>
                    </a:cubicBezTo>
                    <a:cubicBezTo>
                      <a:pt x="365" y="1600"/>
                      <a:pt x="365" y="1600"/>
                      <a:pt x="365" y="1600"/>
                    </a:cubicBezTo>
                    <a:moveTo>
                      <a:pt x="361" y="1583"/>
                    </a:moveTo>
                    <a:cubicBezTo>
                      <a:pt x="365" y="1588"/>
                      <a:pt x="370" y="1593"/>
                      <a:pt x="375" y="1597"/>
                    </a:cubicBezTo>
                    <a:cubicBezTo>
                      <a:pt x="372" y="1598"/>
                      <a:pt x="369" y="1599"/>
                      <a:pt x="367" y="1600"/>
                    </a:cubicBezTo>
                    <a:cubicBezTo>
                      <a:pt x="361" y="1583"/>
                      <a:pt x="361" y="1583"/>
                      <a:pt x="361" y="1583"/>
                    </a:cubicBezTo>
                    <a:moveTo>
                      <a:pt x="359" y="1602"/>
                    </a:moveTo>
                    <a:cubicBezTo>
                      <a:pt x="354" y="1604"/>
                      <a:pt x="354" y="1604"/>
                      <a:pt x="354" y="1604"/>
                    </a:cubicBezTo>
                    <a:cubicBezTo>
                      <a:pt x="346" y="1582"/>
                      <a:pt x="346" y="1582"/>
                      <a:pt x="346" y="1582"/>
                    </a:cubicBezTo>
                    <a:cubicBezTo>
                      <a:pt x="347" y="1580"/>
                      <a:pt x="348" y="1577"/>
                      <a:pt x="349" y="1575"/>
                    </a:cubicBezTo>
                    <a:cubicBezTo>
                      <a:pt x="359" y="1602"/>
                      <a:pt x="359" y="1602"/>
                      <a:pt x="359" y="1602"/>
                    </a:cubicBezTo>
                    <a:moveTo>
                      <a:pt x="342" y="1592"/>
                    </a:moveTo>
                    <a:cubicBezTo>
                      <a:pt x="343" y="1590"/>
                      <a:pt x="344" y="1587"/>
                      <a:pt x="345" y="1585"/>
                    </a:cubicBezTo>
                    <a:cubicBezTo>
                      <a:pt x="352" y="1604"/>
                      <a:pt x="352" y="1604"/>
                      <a:pt x="352" y="1604"/>
                    </a:cubicBezTo>
                    <a:cubicBezTo>
                      <a:pt x="347" y="1606"/>
                      <a:pt x="347" y="1606"/>
                      <a:pt x="347" y="1606"/>
                    </a:cubicBezTo>
                    <a:cubicBezTo>
                      <a:pt x="342" y="1592"/>
                      <a:pt x="342" y="1592"/>
                      <a:pt x="342" y="1592"/>
                    </a:cubicBezTo>
                    <a:moveTo>
                      <a:pt x="346" y="1607"/>
                    </a:moveTo>
                    <a:cubicBezTo>
                      <a:pt x="342" y="1608"/>
                      <a:pt x="338" y="1609"/>
                      <a:pt x="335" y="1610"/>
                    </a:cubicBezTo>
                    <a:cubicBezTo>
                      <a:pt x="337" y="1606"/>
                      <a:pt x="339" y="1601"/>
                      <a:pt x="341" y="1594"/>
                    </a:cubicBezTo>
                    <a:cubicBezTo>
                      <a:pt x="346" y="1607"/>
                      <a:pt x="346" y="1607"/>
                      <a:pt x="346" y="1607"/>
                    </a:cubicBezTo>
                    <a:moveTo>
                      <a:pt x="383" y="1461"/>
                    </a:moveTo>
                    <a:cubicBezTo>
                      <a:pt x="385" y="1465"/>
                      <a:pt x="388" y="1468"/>
                      <a:pt x="391" y="1472"/>
                    </a:cubicBezTo>
                    <a:cubicBezTo>
                      <a:pt x="343" y="1520"/>
                      <a:pt x="377" y="1597"/>
                      <a:pt x="438" y="1580"/>
                    </a:cubicBezTo>
                    <a:cubicBezTo>
                      <a:pt x="440" y="1587"/>
                      <a:pt x="444" y="1594"/>
                      <a:pt x="448" y="1601"/>
                    </a:cubicBezTo>
                    <a:cubicBezTo>
                      <a:pt x="448" y="1602"/>
                      <a:pt x="447" y="1603"/>
                      <a:pt x="446" y="1605"/>
                    </a:cubicBezTo>
                    <a:cubicBezTo>
                      <a:pt x="359" y="1627"/>
                      <a:pt x="312" y="1514"/>
                      <a:pt x="383" y="1461"/>
                    </a:cubicBezTo>
                    <a:moveTo>
                      <a:pt x="436" y="1529"/>
                    </a:moveTo>
                    <a:cubicBezTo>
                      <a:pt x="434" y="1537"/>
                      <a:pt x="433" y="1545"/>
                      <a:pt x="433" y="1554"/>
                    </a:cubicBezTo>
                    <a:cubicBezTo>
                      <a:pt x="392" y="1553"/>
                      <a:pt x="385" y="1504"/>
                      <a:pt x="404" y="1483"/>
                    </a:cubicBezTo>
                    <a:cubicBezTo>
                      <a:pt x="407" y="1485"/>
                      <a:pt x="410" y="1487"/>
                      <a:pt x="414" y="1488"/>
                    </a:cubicBezTo>
                    <a:cubicBezTo>
                      <a:pt x="406" y="1505"/>
                      <a:pt x="416" y="1532"/>
                      <a:pt x="436" y="1529"/>
                    </a:cubicBezTo>
                    <a:moveTo>
                      <a:pt x="434" y="1564"/>
                    </a:moveTo>
                    <a:cubicBezTo>
                      <a:pt x="434" y="1568"/>
                      <a:pt x="435" y="1571"/>
                      <a:pt x="436" y="1575"/>
                    </a:cubicBezTo>
                    <a:cubicBezTo>
                      <a:pt x="381" y="1586"/>
                      <a:pt x="354" y="1522"/>
                      <a:pt x="395" y="1475"/>
                    </a:cubicBezTo>
                    <a:cubicBezTo>
                      <a:pt x="396" y="1477"/>
                      <a:pt x="398" y="1478"/>
                      <a:pt x="400" y="1480"/>
                    </a:cubicBezTo>
                    <a:cubicBezTo>
                      <a:pt x="378" y="1503"/>
                      <a:pt x="383" y="1564"/>
                      <a:pt x="434" y="1564"/>
                    </a:cubicBezTo>
                    <a:moveTo>
                      <a:pt x="419" y="1490"/>
                    </a:moveTo>
                    <a:cubicBezTo>
                      <a:pt x="426" y="1492"/>
                      <a:pt x="434" y="1493"/>
                      <a:pt x="441" y="1492"/>
                    </a:cubicBezTo>
                    <a:cubicBezTo>
                      <a:pt x="442" y="1498"/>
                      <a:pt x="445" y="1502"/>
                      <a:pt x="448" y="1505"/>
                    </a:cubicBezTo>
                    <a:cubicBezTo>
                      <a:pt x="444" y="1511"/>
                      <a:pt x="441" y="1517"/>
                      <a:pt x="438" y="1523"/>
                    </a:cubicBezTo>
                    <a:cubicBezTo>
                      <a:pt x="425" y="1523"/>
                      <a:pt x="413" y="1509"/>
                      <a:pt x="419" y="1490"/>
                    </a:cubicBezTo>
                    <a:moveTo>
                      <a:pt x="378" y="1419"/>
                    </a:moveTo>
                    <a:cubicBezTo>
                      <a:pt x="383" y="1418"/>
                      <a:pt x="388" y="1416"/>
                      <a:pt x="393" y="1414"/>
                    </a:cubicBezTo>
                    <a:cubicBezTo>
                      <a:pt x="400" y="1441"/>
                      <a:pt x="422" y="1459"/>
                      <a:pt x="445" y="1456"/>
                    </a:cubicBezTo>
                    <a:cubicBezTo>
                      <a:pt x="447" y="1465"/>
                      <a:pt x="451" y="1474"/>
                      <a:pt x="456" y="1482"/>
                    </a:cubicBezTo>
                    <a:cubicBezTo>
                      <a:pt x="420" y="1496"/>
                      <a:pt x="379" y="1467"/>
                      <a:pt x="378" y="1419"/>
                    </a:cubicBezTo>
                    <a:moveTo>
                      <a:pt x="470" y="1390"/>
                    </a:moveTo>
                    <a:cubicBezTo>
                      <a:pt x="477" y="1382"/>
                      <a:pt x="487" y="1376"/>
                      <a:pt x="497" y="1372"/>
                    </a:cubicBezTo>
                    <a:cubicBezTo>
                      <a:pt x="500" y="1374"/>
                      <a:pt x="504" y="1377"/>
                      <a:pt x="507" y="1379"/>
                    </a:cubicBezTo>
                    <a:cubicBezTo>
                      <a:pt x="498" y="1382"/>
                      <a:pt x="490" y="1387"/>
                      <a:pt x="482" y="1395"/>
                    </a:cubicBezTo>
                    <a:cubicBezTo>
                      <a:pt x="459" y="1420"/>
                      <a:pt x="461" y="1460"/>
                      <a:pt x="487" y="1483"/>
                    </a:cubicBezTo>
                    <a:cubicBezTo>
                      <a:pt x="501" y="1496"/>
                      <a:pt x="518" y="1501"/>
                      <a:pt x="535" y="1500"/>
                    </a:cubicBezTo>
                    <a:cubicBezTo>
                      <a:pt x="532" y="1504"/>
                      <a:pt x="529" y="1509"/>
                      <a:pt x="527" y="1513"/>
                    </a:cubicBezTo>
                    <a:cubicBezTo>
                      <a:pt x="508" y="1514"/>
                      <a:pt x="490" y="1509"/>
                      <a:pt x="475" y="1496"/>
                    </a:cubicBezTo>
                    <a:cubicBezTo>
                      <a:pt x="443" y="1469"/>
                      <a:pt x="441" y="1421"/>
                      <a:pt x="470" y="1390"/>
                    </a:cubicBezTo>
                    <a:moveTo>
                      <a:pt x="479" y="1505"/>
                    </a:moveTo>
                    <a:cubicBezTo>
                      <a:pt x="492" y="1514"/>
                      <a:pt x="508" y="1518"/>
                      <a:pt x="524" y="1518"/>
                    </a:cubicBezTo>
                    <a:cubicBezTo>
                      <a:pt x="521" y="1522"/>
                      <a:pt x="519" y="1525"/>
                      <a:pt x="517" y="1528"/>
                    </a:cubicBezTo>
                    <a:cubicBezTo>
                      <a:pt x="516" y="1526"/>
                      <a:pt x="515" y="1524"/>
                      <a:pt x="515" y="1523"/>
                    </a:cubicBezTo>
                    <a:cubicBezTo>
                      <a:pt x="515" y="1525"/>
                      <a:pt x="515" y="1527"/>
                      <a:pt x="516" y="1530"/>
                    </a:cubicBezTo>
                    <a:cubicBezTo>
                      <a:pt x="514" y="1532"/>
                      <a:pt x="513" y="1535"/>
                      <a:pt x="511" y="1537"/>
                    </a:cubicBezTo>
                    <a:cubicBezTo>
                      <a:pt x="509" y="1533"/>
                      <a:pt x="507" y="1528"/>
                      <a:pt x="505" y="1525"/>
                    </a:cubicBezTo>
                    <a:cubicBezTo>
                      <a:pt x="506" y="1528"/>
                      <a:pt x="507" y="1534"/>
                      <a:pt x="510" y="1540"/>
                    </a:cubicBezTo>
                    <a:cubicBezTo>
                      <a:pt x="508" y="1543"/>
                      <a:pt x="508" y="1543"/>
                      <a:pt x="508" y="1543"/>
                    </a:cubicBezTo>
                    <a:cubicBezTo>
                      <a:pt x="509" y="1543"/>
                      <a:pt x="510" y="1543"/>
                      <a:pt x="511" y="1542"/>
                    </a:cubicBezTo>
                    <a:cubicBezTo>
                      <a:pt x="516" y="1557"/>
                      <a:pt x="524" y="1574"/>
                      <a:pt x="527" y="1578"/>
                    </a:cubicBezTo>
                    <a:cubicBezTo>
                      <a:pt x="524" y="1568"/>
                      <a:pt x="519" y="1554"/>
                      <a:pt x="513" y="1542"/>
                    </a:cubicBezTo>
                    <a:cubicBezTo>
                      <a:pt x="515" y="1541"/>
                      <a:pt x="517" y="1541"/>
                      <a:pt x="520" y="1540"/>
                    </a:cubicBezTo>
                    <a:cubicBezTo>
                      <a:pt x="526" y="1555"/>
                      <a:pt x="534" y="1573"/>
                      <a:pt x="536" y="1576"/>
                    </a:cubicBezTo>
                    <a:cubicBezTo>
                      <a:pt x="533" y="1567"/>
                      <a:pt x="528" y="1552"/>
                      <a:pt x="522" y="1539"/>
                    </a:cubicBezTo>
                    <a:cubicBezTo>
                      <a:pt x="525" y="1539"/>
                      <a:pt x="527" y="1538"/>
                      <a:pt x="530" y="1537"/>
                    </a:cubicBezTo>
                    <a:cubicBezTo>
                      <a:pt x="536" y="1552"/>
                      <a:pt x="544" y="1571"/>
                      <a:pt x="547" y="1575"/>
                    </a:cubicBezTo>
                    <a:cubicBezTo>
                      <a:pt x="544" y="1565"/>
                      <a:pt x="538" y="1549"/>
                      <a:pt x="532" y="1536"/>
                    </a:cubicBezTo>
                    <a:cubicBezTo>
                      <a:pt x="534" y="1536"/>
                      <a:pt x="536" y="1535"/>
                      <a:pt x="539" y="1535"/>
                    </a:cubicBezTo>
                    <a:cubicBezTo>
                      <a:pt x="544" y="1549"/>
                      <a:pt x="552" y="1566"/>
                      <a:pt x="554" y="1570"/>
                    </a:cubicBezTo>
                    <a:cubicBezTo>
                      <a:pt x="552" y="1561"/>
                      <a:pt x="546" y="1546"/>
                      <a:pt x="541" y="1534"/>
                    </a:cubicBezTo>
                    <a:cubicBezTo>
                      <a:pt x="548" y="1532"/>
                      <a:pt x="548" y="1532"/>
                      <a:pt x="548" y="1532"/>
                    </a:cubicBezTo>
                    <a:cubicBezTo>
                      <a:pt x="552" y="1545"/>
                      <a:pt x="560" y="1561"/>
                      <a:pt x="562" y="1564"/>
                    </a:cubicBezTo>
                    <a:cubicBezTo>
                      <a:pt x="560" y="1556"/>
                      <a:pt x="554" y="1542"/>
                      <a:pt x="550" y="1531"/>
                    </a:cubicBezTo>
                    <a:cubicBezTo>
                      <a:pt x="557" y="1529"/>
                      <a:pt x="557" y="1529"/>
                      <a:pt x="557" y="1529"/>
                    </a:cubicBezTo>
                    <a:cubicBezTo>
                      <a:pt x="560" y="1539"/>
                      <a:pt x="566" y="1552"/>
                      <a:pt x="568" y="1554"/>
                    </a:cubicBezTo>
                    <a:cubicBezTo>
                      <a:pt x="566" y="1548"/>
                      <a:pt x="562" y="1537"/>
                      <a:pt x="558" y="1529"/>
                    </a:cubicBezTo>
                    <a:cubicBezTo>
                      <a:pt x="565" y="1527"/>
                      <a:pt x="565" y="1527"/>
                      <a:pt x="565" y="1527"/>
                    </a:cubicBezTo>
                    <a:cubicBezTo>
                      <a:pt x="568" y="1534"/>
                      <a:pt x="571" y="1542"/>
                      <a:pt x="573" y="1544"/>
                    </a:cubicBezTo>
                    <a:cubicBezTo>
                      <a:pt x="571" y="1539"/>
                      <a:pt x="569" y="1533"/>
                      <a:pt x="566" y="1526"/>
                    </a:cubicBezTo>
                    <a:cubicBezTo>
                      <a:pt x="573" y="1524"/>
                      <a:pt x="573" y="1524"/>
                      <a:pt x="573" y="1524"/>
                    </a:cubicBezTo>
                    <a:cubicBezTo>
                      <a:pt x="576" y="1529"/>
                      <a:pt x="578" y="1534"/>
                      <a:pt x="579" y="1540"/>
                    </a:cubicBezTo>
                    <a:cubicBezTo>
                      <a:pt x="570" y="1559"/>
                      <a:pt x="561" y="1580"/>
                      <a:pt x="552" y="1601"/>
                    </a:cubicBezTo>
                    <a:cubicBezTo>
                      <a:pt x="525" y="1618"/>
                      <a:pt x="491" y="1614"/>
                      <a:pt x="471" y="1588"/>
                    </a:cubicBezTo>
                    <a:cubicBezTo>
                      <a:pt x="453" y="1563"/>
                      <a:pt x="456" y="1525"/>
                      <a:pt x="479" y="1505"/>
                    </a:cubicBezTo>
                    <a:moveTo>
                      <a:pt x="570" y="1495"/>
                    </a:moveTo>
                    <a:cubicBezTo>
                      <a:pt x="582" y="1474"/>
                      <a:pt x="613" y="1423"/>
                      <a:pt x="627" y="1399"/>
                    </a:cubicBezTo>
                    <a:cubicBezTo>
                      <a:pt x="633" y="1397"/>
                      <a:pt x="638" y="1396"/>
                      <a:pt x="644" y="1394"/>
                    </a:cubicBezTo>
                    <a:cubicBezTo>
                      <a:pt x="633" y="1418"/>
                      <a:pt x="614" y="1454"/>
                      <a:pt x="606" y="1470"/>
                    </a:cubicBezTo>
                    <a:cubicBezTo>
                      <a:pt x="614" y="1470"/>
                      <a:pt x="629" y="1469"/>
                      <a:pt x="646" y="1468"/>
                    </a:cubicBezTo>
                    <a:cubicBezTo>
                      <a:pt x="642" y="1474"/>
                      <a:pt x="638" y="1479"/>
                      <a:pt x="634" y="1485"/>
                    </a:cubicBezTo>
                    <a:cubicBezTo>
                      <a:pt x="608" y="1489"/>
                      <a:pt x="580" y="1494"/>
                      <a:pt x="570" y="1495"/>
                    </a:cubicBezTo>
                    <a:moveTo>
                      <a:pt x="614" y="1465"/>
                    </a:moveTo>
                    <a:cubicBezTo>
                      <a:pt x="621" y="1450"/>
                      <a:pt x="639" y="1415"/>
                      <a:pt x="651" y="1392"/>
                    </a:cubicBezTo>
                    <a:cubicBezTo>
                      <a:pt x="658" y="1389"/>
                      <a:pt x="665" y="1386"/>
                      <a:pt x="672" y="1382"/>
                    </a:cubicBezTo>
                    <a:cubicBezTo>
                      <a:pt x="663" y="1402"/>
                      <a:pt x="654" y="1424"/>
                      <a:pt x="649" y="1436"/>
                    </a:cubicBezTo>
                    <a:cubicBezTo>
                      <a:pt x="655" y="1437"/>
                      <a:pt x="664" y="1438"/>
                      <a:pt x="674" y="1439"/>
                    </a:cubicBezTo>
                    <a:cubicBezTo>
                      <a:pt x="665" y="1446"/>
                      <a:pt x="658" y="1454"/>
                      <a:pt x="651" y="1462"/>
                    </a:cubicBezTo>
                    <a:cubicBezTo>
                      <a:pt x="635" y="1464"/>
                      <a:pt x="621" y="1465"/>
                      <a:pt x="614" y="1465"/>
                    </a:cubicBezTo>
                    <a:moveTo>
                      <a:pt x="657" y="1431"/>
                    </a:moveTo>
                    <a:cubicBezTo>
                      <a:pt x="673" y="1416"/>
                      <a:pt x="703" y="1395"/>
                      <a:pt x="724" y="1382"/>
                    </a:cubicBezTo>
                    <a:cubicBezTo>
                      <a:pt x="726" y="1389"/>
                      <a:pt x="728" y="1395"/>
                      <a:pt x="731" y="1401"/>
                    </a:cubicBezTo>
                    <a:cubicBezTo>
                      <a:pt x="712" y="1410"/>
                      <a:pt x="694" y="1421"/>
                      <a:pt x="680" y="1434"/>
                    </a:cubicBezTo>
                    <a:cubicBezTo>
                      <a:pt x="670" y="1433"/>
                      <a:pt x="662" y="1432"/>
                      <a:pt x="657" y="1431"/>
                    </a:cubicBezTo>
                    <a:moveTo>
                      <a:pt x="724" y="1348"/>
                    </a:moveTo>
                    <a:cubicBezTo>
                      <a:pt x="722" y="1309"/>
                      <a:pt x="738" y="1266"/>
                      <a:pt x="774" y="1245"/>
                    </a:cubicBezTo>
                    <a:cubicBezTo>
                      <a:pt x="797" y="1231"/>
                      <a:pt x="831" y="1251"/>
                      <a:pt x="798" y="1273"/>
                    </a:cubicBezTo>
                    <a:cubicBezTo>
                      <a:pt x="781" y="1284"/>
                      <a:pt x="760" y="1307"/>
                      <a:pt x="761" y="1346"/>
                    </a:cubicBezTo>
                    <a:cubicBezTo>
                      <a:pt x="763" y="1381"/>
                      <a:pt x="785" y="1406"/>
                      <a:pt x="809" y="1414"/>
                    </a:cubicBezTo>
                    <a:cubicBezTo>
                      <a:pt x="841" y="1424"/>
                      <a:pt x="820" y="1449"/>
                      <a:pt x="798" y="1444"/>
                    </a:cubicBezTo>
                    <a:cubicBezTo>
                      <a:pt x="744" y="1433"/>
                      <a:pt x="726" y="1393"/>
                      <a:pt x="724" y="1348"/>
                    </a:cubicBezTo>
                    <a:moveTo>
                      <a:pt x="771" y="1442"/>
                    </a:moveTo>
                    <a:cubicBezTo>
                      <a:pt x="723" y="1474"/>
                      <a:pt x="705" y="1503"/>
                      <a:pt x="702" y="1551"/>
                    </a:cubicBezTo>
                    <a:cubicBezTo>
                      <a:pt x="700" y="1587"/>
                      <a:pt x="734" y="1630"/>
                      <a:pt x="794" y="1630"/>
                    </a:cubicBezTo>
                    <a:cubicBezTo>
                      <a:pt x="899" y="1632"/>
                      <a:pt x="912" y="1555"/>
                      <a:pt x="983" y="1500"/>
                    </a:cubicBezTo>
                    <a:cubicBezTo>
                      <a:pt x="1081" y="1422"/>
                      <a:pt x="1185" y="1436"/>
                      <a:pt x="1237" y="1484"/>
                    </a:cubicBezTo>
                    <a:cubicBezTo>
                      <a:pt x="1182" y="1457"/>
                      <a:pt x="1077" y="1446"/>
                      <a:pt x="995" y="1523"/>
                    </a:cubicBezTo>
                    <a:cubicBezTo>
                      <a:pt x="928" y="1584"/>
                      <a:pt x="894" y="1652"/>
                      <a:pt x="792" y="1653"/>
                    </a:cubicBezTo>
                    <a:cubicBezTo>
                      <a:pt x="731" y="1653"/>
                      <a:pt x="678" y="1606"/>
                      <a:pt x="682" y="1552"/>
                    </a:cubicBezTo>
                    <a:cubicBezTo>
                      <a:pt x="684" y="1515"/>
                      <a:pt x="701" y="1470"/>
                      <a:pt x="757" y="1435"/>
                    </a:cubicBezTo>
                    <a:cubicBezTo>
                      <a:pt x="761" y="1438"/>
                      <a:pt x="766" y="1440"/>
                      <a:pt x="771" y="1442"/>
                    </a:cubicBezTo>
                    <a:moveTo>
                      <a:pt x="1200" y="1451"/>
                    </a:moveTo>
                    <a:cubicBezTo>
                      <a:pt x="1200" y="1439"/>
                      <a:pt x="1201" y="1426"/>
                      <a:pt x="1204" y="1413"/>
                    </a:cubicBezTo>
                    <a:cubicBezTo>
                      <a:pt x="1232" y="1437"/>
                      <a:pt x="1265" y="1467"/>
                      <a:pt x="1272" y="1472"/>
                    </a:cubicBezTo>
                    <a:cubicBezTo>
                      <a:pt x="1294" y="1488"/>
                      <a:pt x="1285" y="1502"/>
                      <a:pt x="1272" y="1514"/>
                    </a:cubicBezTo>
                    <a:cubicBezTo>
                      <a:pt x="1270" y="1511"/>
                      <a:pt x="1267" y="1508"/>
                      <a:pt x="1264" y="1505"/>
                    </a:cubicBezTo>
                    <a:cubicBezTo>
                      <a:pt x="1261" y="1501"/>
                      <a:pt x="1257" y="1497"/>
                      <a:pt x="1252" y="1493"/>
                    </a:cubicBezTo>
                    <a:cubicBezTo>
                      <a:pt x="1239" y="1476"/>
                      <a:pt x="1222" y="1461"/>
                      <a:pt x="1200" y="1451"/>
                    </a:cubicBezTo>
                    <a:moveTo>
                      <a:pt x="1581" y="1451"/>
                    </a:moveTo>
                    <a:cubicBezTo>
                      <a:pt x="1579" y="1446"/>
                      <a:pt x="1576" y="1440"/>
                      <a:pt x="1573" y="1435"/>
                    </a:cubicBezTo>
                    <a:cubicBezTo>
                      <a:pt x="1582" y="1402"/>
                      <a:pt x="1613" y="1382"/>
                      <a:pt x="1640" y="1382"/>
                    </a:cubicBezTo>
                    <a:cubicBezTo>
                      <a:pt x="1647" y="1390"/>
                      <a:pt x="1655" y="1397"/>
                      <a:pt x="1661" y="1404"/>
                    </a:cubicBezTo>
                    <a:cubicBezTo>
                      <a:pt x="1619" y="1391"/>
                      <a:pt x="1590" y="1426"/>
                      <a:pt x="1581" y="1451"/>
                    </a:cubicBezTo>
                    <a:moveTo>
                      <a:pt x="1579" y="1321"/>
                    </a:moveTo>
                    <a:cubicBezTo>
                      <a:pt x="1556" y="1329"/>
                      <a:pt x="1534" y="1349"/>
                      <a:pt x="1522" y="1373"/>
                    </a:cubicBezTo>
                    <a:cubicBezTo>
                      <a:pt x="1516" y="1371"/>
                      <a:pt x="1510" y="1370"/>
                      <a:pt x="1504" y="1370"/>
                    </a:cubicBezTo>
                    <a:cubicBezTo>
                      <a:pt x="1519" y="1353"/>
                      <a:pt x="1525" y="1323"/>
                      <a:pt x="1507" y="1301"/>
                    </a:cubicBezTo>
                    <a:cubicBezTo>
                      <a:pt x="1520" y="1297"/>
                      <a:pt x="1530" y="1288"/>
                      <a:pt x="1533" y="1276"/>
                    </a:cubicBezTo>
                    <a:cubicBezTo>
                      <a:pt x="1542" y="1285"/>
                      <a:pt x="1542" y="1285"/>
                      <a:pt x="1542" y="1285"/>
                    </a:cubicBezTo>
                    <a:cubicBezTo>
                      <a:pt x="1541" y="1289"/>
                      <a:pt x="1540" y="1293"/>
                      <a:pt x="1538" y="1297"/>
                    </a:cubicBezTo>
                    <a:cubicBezTo>
                      <a:pt x="1542" y="1300"/>
                      <a:pt x="1551" y="1303"/>
                      <a:pt x="1560" y="1303"/>
                    </a:cubicBezTo>
                    <a:cubicBezTo>
                      <a:pt x="1566" y="1309"/>
                      <a:pt x="1572" y="1315"/>
                      <a:pt x="1579" y="1321"/>
                    </a:cubicBezTo>
                    <a:moveTo>
                      <a:pt x="1487" y="1221"/>
                    </a:moveTo>
                    <a:cubicBezTo>
                      <a:pt x="1502" y="1213"/>
                      <a:pt x="1502" y="1213"/>
                      <a:pt x="1502" y="1213"/>
                    </a:cubicBezTo>
                    <a:cubicBezTo>
                      <a:pt x="1512" y="1224"/>
                      <a:pt x="1512" y="1224"/>
                      <a:pt x="1512" y="1224"/>
                    </a:cubicBezTo>
                    <a:cubicBezTo>
                      <a:pt x="1510" y="1237"/>
                      <a:pt x="1510" y="1237"/>
                      <a:pt x="1510" y="1237"/>
                    </a:cubicBezTo>
                    <a:cubicBezTo>
                      <a:pt x="1520" y="1232"/>
                      <a:pt x="1520" y="1232"/>
                      <a:pt x="1520" y="1232"/>
                    </a:cubicBezTo>
                    <a:cubicBezTo>
                      <a:pt x="1530" y="1242"/>
                      <a:pt x="1540" y="1252"/>
                      <a:pt x="1550" y="1263"/>
                    </a:cubicBezTo>
                    <a:cubicBezTo>
                      <a:pt x="1545" y="1279"/>
                      <a:pt x="1545" y="1279"/>
                      <a:pt x="1545" y="1279"/>
                    </a:cubicBezTo>
                    <a:cubicBezTo>
                      <a:pt x="1524" y="1258"/>
                      <a:pt x="1504" y="1238"/>
                      <a:pt x="1487" y="1221"/>
                    </a:cubicBezTo>
                    <a:moveTo>
                      <a:pt x="1524" y="1230"/>
                    </a:moveTo>
                    <a:cubicBezTo>
                      <a:pt x="1539" y="1224"/>
                      <a:pt x="1539" y="1224"/>
                      <a:pt x="1539" y="1224"/>
                    </a:cubicBezTo>
                    <a:cubicBezTo>
                      <a:pt x="1545" y="1230"/>
                      <a:pt x="1551" y="1236"/>
                      <a:pt x="1557" y="1243"/>
                    </a:cubicBezTo>
                    <a:cubicBezTo>
                      <a:pt x="1555" y="1248"/>
                      <a:pt x="1553" y="1253"/>
                      <a:pt x="1551" y="1259"/>
                    </a:cubicBezTo>
                    <a:cubicBezTo>
                      <a:pt x="1524" y="1230"/>
                      <a:pt x="1524" y="1230"/>
                      <a:pt x="1524" y="1230"/>
                    </a:cubicBezTo>
                    <a:moveTo>
                      <a:pt x="1517" y="1228"/>
                    </a:moveTo>
                    <a:cubicBezTo>
                      <a:pt x="1529" y="1176"/>
                      <a:pt x="1529" y="1176"/>
                      <a:pt x="1529" y="1176"/>
                    </a:cubicBezTo>
                    <a:cubicBezTo>
                      <a:pt x="1480" y="1166"/>
                      <a:pt x="1480" y="1166"/>
                      <a:pt x="1480" y="1166"/>
                    </a:cubicBezTo>
                    <a:cubicBezTo>
                      <a:pt x="1466" y="1148"/>
                      <a:pt x="1466" y="1148"/>
                      <a:pt x="1466" y="1148"/>
                    </a:cubicBezTo>
                    <a:cubicBezTo>
                      <a:pt x="1462" y="1163"/>
                      <a:pt x="1462" y="1163"/>
                      <a:pt x="1462" y="1163"/>
                    </a:cubicBezTo>
                    <a:cubicBezTo>
                      <a:pt x="1442" y="1159"/>
                      <a:pt x="1442" y="1159"/>
                      <a:pt x="1442" y="1159"/>
                    </a:cubicBezTo>
                    <a:cubicBezTo>
                      <a:pt x="1460" y="1150"/>
                      <a:pt x="1475" y="1141"/>
                      <a:pt x="1484" y="1131"/>
                    </a:cubicBezTo>
                    <a:cubicBezTo>
                      <a:pt x="1539" y="1142"/>
                      <a:pt x="1539" y="1142"/>
                      <a:pt x="1539" y="1142"/>
                    </a:cubicBezTo>
                    <a:cubicBezTo>
                      <a:pt x="1549" y="1087"/>
                      <a:pt x="1549" y="1087"/>
                      <a:pt x="1549" y="1087"/>
                    </a:cubicBezTo>
                    <a:cubicBezTo>
                      <a:pt x="1623" y="1176"/>
                      <a:pt x="1623" y="1176"/>
                      <a:pt x="1623" y="1176"/>
                    </a:cubicBezTo>
                    <a:cubicBezTo>
                      <a:pt x="1517" y="1228"/>
                      <a:pt x="1517" y="1228"/>
                      <a:pt x="1517" y="1228"/>
                    </a:cubicBezTo>
                    <a:moveTo>
                      <a:pt x="1535" y="1134"/>
                    </a:moveTo>
                    <a:cubicBezTo>
                      <a:pt x="1488" y="1125"/>
                      <a:pt x="1488" y="1125"/>
                      <a:pt x="1488" y="1125"/>
                    </a:cubicBezTo>
                    <a:cubicBezTo>
                      <a:pt x="1491" y="1121"/>
                      <a:pt x="1493" y="1117"/>
                      <a:pt x="1495" y="1112"/>
                    </a:cubicBezTo>
                    <a:cubicBezTo>
                      <a:pt x="1509" y="1113"/>
                      <a:pt x="1524" y="1113"/>
                      <a:pt x="1539" y="1111"/>
                    </a:cubicBezTo>
                    <a:cubicBezTo>
                      <a:pt x="1535" y="1134"/>
                      <a:pt x="1535" y="1134"/>
                      <a:pt x="1535" y="1134"/>
                    </a:cubicBezTo>
                    <a:moveTo>
                      <a:pt x="1480" y="1125"/>
                    </a:moveTo>
                    <a:cubicBezTo>
                      <a:pt x="1462" y="1152"/>
                      <a:pt x="1403" y="1163"/>
                      <a:pt x="1362" y="1204"/>
                    </a:cubicBezTo>
                    <a:cubicBezTo>
                      <a:pt x="1333" y="1232"/>
                      <a:pt x="1329" y="1272"/>
                      <a:pt x="1358" y="1305"/>
                    </a:cubicBezTo>
                    <a:cubicBezTo>
                      <a:pt x="1386" y="1337"/>
                      <a:pt x="1448" y="1317"/>
                      <a:pt x="1444" y="1275"/>
                    </a:cubicBezTo>
                    <a:cubicBezTo>
                      <a:pt x="1442" y="1254"/>
                      <a:pt x="1414" y="1214"/>
                      <a:pt x="1354" y="1225"/>
                    </a:cubicBezTo>
                    <a:cubicBezTo>
                      <a:pt x="1356" y="1222"/>
                      <a:pt x="1358" y="1218"/>
                      <a:pt x="1360" y="1215"/>
                    </a:cubicBezTo>
                    <a:cubicBezTo>
                      <a:pt x="1414" y="1208"/>
                      <a:pt x="1451" y="1242"/>
                      <a:pt x="1455" y="1273"/>
                    </a:cubicBezTo>
                    <a:cubicBezTo>
                      <a:pt x="1463" y="1325"/>
                      <a:pt x="1391" y="1357"/>
                      <a:pt x="1350" y="1312"/>
                    </a:cubicBezTo>
                    <a:cubicBezTo>
                      <a:pt x="1329" y="1289"/>
                      <a:pt x="1324" y="1254"/>
                      <a:pt x="1337" y="1225"/>
                    </a:cubicBezTo>
                    <a:cubicBezTo>
                      <a:pt x="1363" y="1167"/>
                      <a:pt x="1432" y="1159"/>
                      <a:pt x="1470" y="1123"/>
                    </a:cubicBezTo>
                    <a:cubicBezTo>
                      <a:pt x="1484" y="1109"/>
                      <a:pt x="1490" y="1079"/>
                      <a:pt x="1474" y="1069"/>
                    </a:cubicBezTo>
                    <a:cubicBezTo>
                      <a:pt x="1475" y="1068"/>
                      <a:pt x="1475" y="1066"/>
                      <a:pt x="1475" y="1065"/>
                    </a:cubicBezTo>
                    <a:cubicBezTo>
                      <a:pt x="1502" y="1079"/>
                      <a:pt x="1491" y="1109"/>
                      <a:pt x="1480" y="1125"/>
                    </a:cubicBezTo>
                    <a:moveTo>
                      <a:pt x="1401" y="1313"/>
                    </a:moveTo>
                    <a:cubicBezTo>
                      <a:pt x="1394" y="1314"/>
                      <a:pt x="1388" y="1313"/>
                      <a:pt x="1381" y="1311"/>
                    </a:cubicBezTo>
                    <a:cubicBezTo>
                      <a:pt x="1379" y="1284"/>
                      <a:pt x="1371" y="1257"/>
                      <a:pt x="1383" y="1230"/>
                    </a:cubicBezTo>
                    <a:cubicBezTo>
                      <a:pt x="1390" y="1231"/>
                      <a:pt x="1397" y="1233"/>
                      <a:pt x="1404" y="1235"/>
                    </a:cubicBezTo>
                    <a:cubicBezTo>
                      <a:pt x="1392" y="1261"/>
                      <a:pt x="1397" y="1287"/>
                      <a:pt x="1401" y="1313"/>
                    </a:cubicBezTo>
                    <a:moveTo>
                      <a:pt x="1409" y="1238"/>
                    </a:moveTo>
                    <a:cubicBezTo>
                      <a:pt x="1419" y="1243"/>
                      <a:pt x="1427" y="1250"/>
                      <a:pt x="1431" y="1258"/>
                    </a:cubicBezTo>
                    <a:cubicBezTo>
                      <a:pt x="1443" y="1286"/>
                      <a:pt x="1427" y="1308"/>
                      <a:pt x="1405" y="1313"/>
                    </a:cubicBezTo>
                    <a:cubicBezTo>
                      <a:pt x="1402" y="1288"/>
                      <a:pt x="1398" y="1263"/>
                      <a:pt x="1409" y="1238"/>
                    </a:cubicBezTo>
                    <a:moveTo>
                      <a:pt x="1376" y="1309"/>
                    </a:moveTo>
                    <a:cubicBezTo>
                      <a:pt x="1352" y="1297"/>
                      <a:pt x="1335" y="1274"/>
                      <a:pt x="1350" y="1232"/>
                    </a:cubicBezTo>
                    <a:cubicBezTo>
                      <a:pt x="1359" y="1230"/>
                      <a:pt x="1368" y="1229"/>
                      <a:pt x="1377" y="1230"/>
                    </a:cubicBezTo>
                    <a:cubicBezTo>
                      <a:pt x="1365" y="1256"/>
                      <a:pt x="1373" y="1282"/>
                      <a:pt x="1376" y="1309"/>
                    </a:cubicBezTo>
                    <a:moveTo>
                      <a:pt x="1474" y="1031"/>
                    </a:moveTo>
                    <a:cubicBezTo>
                      <a:pt x="1483" y="1027"/>
                      <a:pt x="1488" y="1019"/>
                      <a:pt x="1489" y="1008"/>
                    </a:cubicBezTo>
                    <a:cubicBezTo>
                      <a:pt x="1492" y="1009"/>
                      <a:pt x="1492" y="1009"/>
                      <a:pt x="1492" y="1009"/>
                    </a:cubicBezTo>
                    <a:cubicBezTo>
                      <a:pt x="1525" y="1024"/>
                      <a:pt x="1580" y="1031"/>
                      <a:pt x="1625" y="1013"/>
                    </a:cubicBezTo>
                    <a:cubicBezTo>
                      <a:pt x="1667" y="996"/>
                      <a:pt x="1700" y="956"/>
                      <a:pt x="1709" y="912"/>
                    </a:cubicBezTo>
                    <a:cubicBezTo>
                      <a:pt x="1716" y="962"/>
                      <a:pt x="1678" y="1007"/>
                      <a:pt x="1638" y="1029"/>
                    </a:cubicBezTo>
                    <a:cubicBezTo>
                      <a:pt x="1587" y="1058"/>
                      <a:pt x="1520" y="1061"/>
                      <a:pt x="1477" y="1046"/>
                    </a:cubicBezTo>
                    <a:cubicBezTo>
                      <a:pt x="1477" y="1040"/>
                      <a:pt x="1476" y="1035"/>
                      <a:pt x="1474" y="1031"/>
                    </a:cubicBezTo>
                    <a:moveTo>
                      <a:pt x="1696" y="883"/>
                    </a:moveTo>
                    <a:cubicBezTo>
                      <a:pt x="1700" y="894"/>
                      <a:pt x="1700" y="905"/>
                      <a:pt x="1700" y="915"/>
                    </a:cubicBezTo>
                    <a:cubicBezTo>
                      <a:pt x="1696" y="918"/>
                      <a:pt x="1693" y="922"/>
                      <a:pt x="1690" y="925"/>
                    </a:cubicBezTo>
                    <a:cubicBezTo>
                      <a:pt x="1682" y="915"/>
                      <a:pt x="1673" y="906"/>
                      <a:pt x="1664" y="898"/>
                    </a:cubicBezTo>
                    <a:cubicBezTo>
                      <a:pt x="1683" y="883"/>
                      <a:pt x="1695" y="851"/>
                      <a:pt x="1681" y="825"/>
                    </a:cubicBezTo>
                    <a:cubicBezTo>
                      <a:pt x="1694" y="821"/>
                      <a:pt x="1707" y="815"/>
                      <a:pt x="1718" y="807"/>
                    </a:cubicBezTo>
                    <a:cubicBezTo>
                      <a:pt x="1738" y="806"/>
                      <a:pt x="1758" y="807"/>
                      <a:pt x="1772" y="817"/>
                    </a:cubicBezTo>
                    <a:cubicBezTo>
                      <a:pt x="1763" y="858"/>
                      <a:pt x="1763" y="858"/>
                      <a:pt x="1763" y="858"/>
                    </a:cubicBezTo>
                    <a:cubicBezTo>
                      <a:pt x="1754" y="860"/>
                      <a:pt x="1741" y="856"/>
                      <a:pt x="1738" y="848"/>
                    </a:cubicBezTo>
                    <a:cubicBezTo>
                      <a:pt x="1737" y="843"/>
                      <a:pt x="1737" y="829"/>
                      <a:pt x="1755" y="832"/>
                    </a:cubicBezTo>
                    <a:cubicBezTo>
                      <a:pt x="1729" y="796"/>
                      <a:pt x="1700" y="826"/>
                      <a:pt x="1701" y="846"/>
                    </a:cubicBezTo>
                    <a:cubicBezTo>
                      <a:pt x="1702" y="866"/>
                      <a:pt x="1715" y="881"/>
                      <a:pt x="1734" y="890"/>
                    </a:cubicBezTo>
                    <a:cubicBezTo>
                      <a:pt x="1727" y="894"/>
                      <a:pt x="1720" y="898"/>
                      <a:pt x="1714" y="903"/>
                    </a:cubicBezTo>
                    <a:cubicBezTo>
                      <a:pt x="1709" y="896"/>
                      <a:pt x="1704" y="889"/>
                      <a:pt x="1696" y="883"/>
                    </a:cubicBezTo>
                    <a:moveTo>
                      <a:pt x="1775" y="819"/>
                    </a:moveTo>
                    <a:cubicBezTo>
                      <a:pt x="1786" y="830"/>
                      <a:pt x="1780" y="851"/>
                      <a:pt x="1767" y="857"/>
                    </a:cubicBezTo>
                    <a:cubicBezTo>
                      <a:pt x="1767" y="857"/>
                      <a:pt x="1767" y="857"/>
                      <a:pt x="1767" y="857"/>
                    </a:cubicBezTo>
                    <a:cubicBezTo>
                      <a:pt x="1775" y="819"/>
                      <a:pt x="1775" y="819"/>
                      <a:pt x="1775" y="819"/>
                    </a:cubicBezTo>
                    <a:moveTo>
                      <a:pt x="1707" y="845"/>
                    </a:moveTo>
                    <a:cubicBezTo>
                      <a:pt x="1707" y="835"/>
                      <a:pt x="1715" y="815"/>
                      <a:pt x="1742" y="825"/>
                    </a:cubicBezTo>
                    <a:cubicBezTo>
                      <a:pt x="1731" y="829"/>
                      <a:pt x="1730" y="844"/>
                      <a:pt x="1732" y="848"/>
                    </a:cubicBezTo>
                    <a:cubicBezTo>
                      <a:pt x="1737" y="864"/>
                      <a:pt x="1758" y="867"/>
                      <a:pt x="1767" y="864"/>
                    </a:cubicBezTo>
                    <a:cubicBezTo>
                      <a:pt x="1784" y="858"/>
                      <a:pt x="1797" y="834"/>
                      <a:pt x="1779" y="816"/>
                    </a:cubicBezTo>
                    <a:cubicBezTo>
                      <a:pt x="1761" y="798"/>
                      <a:pt x="1737" y="800"/>
                      <a:pt x="1709" y="803"/>
                    </a:cubicBezTo>
                    <a:cubicBezTo>
                      <a:pt x="1673" y="806"/>
                      <a:pt x="1633" y="809"/>
                      <a:pt x="1594" y="770"/>
                    </a:cubicBezTo>
                    <a:cubicBezTo>
                      <a:pt x="1596" y="765"/>
                      <a:pt x="1597" y="759"/>
                      <a:pt x="1597" y="753"/>
                    </a:cubicBezTo>
                    <a:cubicBezTo>
                      <a:pt x="1642" y="775"/>
                      <a:pt x="1690" y="778"/>
                      <a:pt x="1720" y="765"/>
                    </a:cubicBezTo>
                    <a:cubicBezTo>
                      <a:pt x="1753" y="764"/>
                      <a:pt x="1795" y="780"/>
                      <a:pt x="1805" y="819"/>
                    </a:cubicBezTo>
                    <a:cubicBezTo>
                      <a:pt x="1817" y="868"/>
                      <a:pt x="1789" y="895"/>
                      <a:pt x="1766" y="893"/>
                    </a:cubicBezTo>
                    <a:cubicBezTo>
                      <a:pt x="1731" y="889"/>
                      <a:pt x="1708" y="869"/>
                      <a:pt x="1707" y="845"/>
                    </a:cubicBezTo>
                    <a:moveTo>
                      <a:pt x="1596" y="723"/>
                    </a:moveTo>
                    <a:cubicBezTo>
                      <a:pt x="1632" y="745"/>
                      <a:pt x="1672" y="762"/>
                      <a:pt x="1706" y="763"/>
                    </a:cubicBezTo>
                    <a:cubicBezTo>
                      <a:pt x="1678" y="773"/>
                      <a:pt x="1638" y="767"/>
                      <a:pt x="1598" y="747"/>
                    </a:cubicBezTo>
                    <a:cubicBezTo>
                      <a:pt x="1598" y="739"/>
                      <a:pt x="1597" y="731"/>
                      <a:pt x="1596" y="723"/>
                    </a:cubicBezTo>
                    <a:moveTo>
                      <a:pt x="1595" y="719"/>
                    </a:moveTo>
                    <a:cubicBezTo>
                      <a:pt x="1593" y="710"/>
                      <a:pt x="1588" y="700"/>
                      <a:pt x="1583" y="691"/>
                    </a:cubicBezTo>
                    <a:cubicBezTo>
                      <a:pt x="1637" y="726"/>
                      <a:pt x="1697" y="753"/>
                      <a:pt x="1742" y="746"/>
                    </a:cubicBezTo>
                    <a:cubicBezTo>
                      <a:pt x="1717" y="774"/>
                      <a:pt x="1655" y="756"/>
                      <a:pt x="1595" y="719"/>
                    </a:cubicBezTo>
                    <a:moveTo>
                      <a:pt x="1574" y="679"/>
                    </a:moveTo>
                    <a:cubicBezTo>
                      <a:pt x="1567" y="670"/>
                      <a:pt x="1559" y="663"/>
                      <a:pt x="1549" y="658"/>
                    </a:cubicBezTo>
                    <a:cubicBezTo>
                      <a:pt x="1556" y="654"/>
                      <a:pt x="1562" y="650"/>
                      <a:pt x="1567" y="647"/>
                    </a:cubicBezTo>
                    <a:cubicBezTo>
                      <a:pt x="1595" y="659"/>
                      <a:pt x="1642" y="703"/>
                      <a:pt x="1692" y="724"/>
                    </a:cubicBezTo>
                    <a:cubicBezTo>
                      <a:pt x="1707" y="730"/>
                      <a:pt x="1723" y="737"/>
                      <a:pt x="1739" y="740"/>
                    </a:cubicBezTo>
                    <a:cubicBezTo>
                      <a:pt x="1693" y="746"/>
                      <a:pt x="1629" y="712"/>
                      <a:pt x="1574" y="679"/>
                    </a:cubicBezTo>
                    <a:moveTo>
                      <a:pt x="1399" y="730"/>
                    </a:moveTo>
                    <a:cubicBezTo>
                      <a:pt x="1404" y="721"/>
                      <a:pt x="1407" y="712"/>
                      <a:pt x="1408" y="703"/>
                    </a:cubicBezTo>
                    <a:cubicBezTo>
                      <a:pt x="1450" y="682"/>
                      <a:pt x="1516" y="651"/>
                      <a:pt x="1526" y="645"/>
                    </a:cubicBezTo>
                    <a:cubicBezTo>
                      <a:pt x="1510" y="641"/>
                      <a:pt x="1462" y="633"/>
                      <a:pt x="1431" y="627"/>
                    </a:cubicBezTo>
                    <a:cubicBezTo>
                      <a:pt x="1436" y="622"/>
                      <a:pt x="1440" y="617"/>
                      <a:pt x="1445" y="613"/>
                    </a:cubicBezTo>
                    <a:cubicBezTo>
                      <a:pt x="1489" y="621"/>
                      <a:pt x="1566" y="635"/>
                      <a:pt x="1574" y="636"/>
                    </a:cubicBezTo>
                    <a:cubicBezTo>
                      <a:pt x="1555" y="647"/>
                      <a:pt x="1449" y="703"/>
                      <a:pt x="1399" y="730"/>
                    </a:cubicBezTo>
                    <a:moveTo>
                      <a:pt x="1452" y="606"/>
                    </a:moveTo>
                    <a:cubicBezTo>
                      <a:pt x="1477" y="580"/>
                      <a:pt x="1512" y="545"/>
                      <a:pt x="1525" y="530"/>
                    </a:cubicBezTo>
                    <a:cubicBezTo>
                      <a:pt x="1501" y="533"/>
                      <a:pt x="1427" y="546"/>
                      <a:pt x="1380" y="554"/>
                    </a:cubicBezTo>
                    <a:cubicBezTo>
                      <a:pt x="1380" y="549"/>
                      <a:pt x="1380" y="544"/>
                      <a:pt x="1379" y="539"/>
                    </a:cubicBezTo>
                    <a:cubicBezTo>
                      <a:pt x="1435" y="532"/>
                      <a:pt x="1545" y="514"/>
                      <a:pt x="1556" y="513"/>
                    </a:cubicBezTo>
                    <a:cubicBezTo>
                      <a:pt x="1534" y="541"/>
                      <a:pt x="1502" y="579"/>
                      <a:pt x="1476" y="611"/>
                    </a:cubicBezTo>
                    <a:cubicBezTo>
                      <a:pt x="1467" y="609"/>
                      <a:pt x="1459" y="608"/>
                      <a:pt x="1452" y="606"/>
                    </a:cubicBezTo>
                    <a:moveTo>
                      <a:pt x="1536" y="546"/>
                    </a:moveTo>
                    <a:cubicBezTo>
                      <a:pt x="1537" y="546"/>
                      <a:pt x="1538" y="546"/>
                      <a:pt x="1540" y="546"/>
                    </a:cubicBezTo>
                    <a:cubicBezTo>
                      <a:pt x="1540" y="547"/>
                      <a:pt x="1540" y="548"/>
                      <a:pt x="1541" y="549"/>
                    </a:cubicBezTo>
                    <a:cubicBezTo>
                      <a:pt x="1524" y="575"/>
                      <a:pt x="1524" y="575"/>
                      <a:pt x="1524" y="575"/>
                    </a:cubicBezTo>
                    <a:cubicBezTo>
                      <a:pt x="1520" y="575"/>
                      <a:pt x="1517" y="575"/>
                      <a:pt x="1513" y="576"/>
                    </a:cubicBezTo>
                    <a:cubicBezTo>
                      <a:pt x="1521" y="566"/>
                      <a:pt x="1529" y="556"/>
                      <a:pt x="1536" y="546"/>
                    </a:cubicBezTo>
                    <a:moveTo>
                      <a:pt x="1542" y="551"/>
                    </a:moveTo>
                    <a:cubicBezTo>
                      <a:pt x="1542" y="553"/>
                      <a:pt x="1543" y="555"/>
                      <a:pt x="1544" y="557"/>
                    </a:cubicBezTo>
                    <a:cubicBezTo>
                      <a:pt x="1533" y="575"/>
                      <a:pt x="1533" y="575"/>
                      <a:pt x="1533" y="575"/>
                    </a:cubicBezTo>
                    <a:cubicBezTo>
                      <a:pt x="1530" y="575"/>
                      <a:pt x="1528" y="575"/>
                      <a:pt x="1526" y="575"/>
                    </a:cubicBezTo>
                    <a:cubicBezTo>
                      <a:pt x="1542" y="551"/>
                      <a:pt x="1542" y="551"/>
                      <a:pt x="1542" y="551"/>
                    </a:cubicBezTo>
                    <a:moveTo>
                      <a:pt x="1545" y="559"/>
                    </a:moveTo>
                    <a:cubicBezTo>
                      <a:pt x="1546" y="561"/>
                      <a:pt x="1547" y="563"/>
                      <a:pt x="1548" y="565"/>
                    </a:cubicBezTo>
                    <a:cubicBezTo>
                      <a:pt x="1541" y="576"/>
                      <a:pt x="1541" y="576"/>
                      <a:pt x="1541" y="576"/>
                    </a:cubicBezTo>
                    <a:cubicBezTo>
                      <a:pt x="1539" y="575"/>
                      <a:pt x="1537" y="575"/>
                      <a:pt x="1535" y="575"/>
                    </a:cubicBezTo>
                    <a:cubicBezTo>
                      <a:pt x="1545" y="559"/>
                      <a:pt x="1545" y="559"/>
                      <a:pt x="1545" y="559"/>
                    </a:cubicBezTo>
                    <a:moveTo>
                      <a:pt x="1549" y="567"/>
                    </a:moveTo>
                    <a:cubicBezTo>
                      <a:pt x="1551" y="571"/>
                      <a:pt x="1553" y="575"/>
                      <a:pt x="1556" y="579"/>
                    </a:cubicBezTo>
                    <a:cubicBezTo>
                      <a:pt x="1552" y="578"/>
                      <a:pt x="1547" y="577"/>
                      <a:pt x="1543" y="576"/>
                    </a:cubicBezTo>
                    <a:cubicBezTo>
                      <a:pt x="1549" y="567"/>
                      <a:pt x="1549" y="567"/>
                      <a:pt x="1549" y="567"/>
                    </a:cubicBezTo>
                    <a:moveTo>
                      <a:pt x="1553" y="562"/>
                    </a:moveTo>
                    <a:cubicBezTo>
                      <a:pt x="1566" y="573"/>
                      <a:pt x="1585" y="582"/>
                      <a:pt x="1605" y="588"/>
                    </a:cubicBezTo>
                    <a:cubicBezTo>
                      <a:pt x="1605" y="591"/>
                      <a:pt x="1604" y="595"/>
                      <a:pt x="1603" y="598"/>
                    </a:cubicBezTo>
                    <a:cubicBezTo>
                      <a:pt x="1593" y="593"/>
                      <a:pt x="1580" y="587"/>
                      <a:pt x="1567" y="582"/>
                    </a:cubicBezTo>
                    <a:cubicBezTo>
                      <a:pt x="1561" y="576"/>
                      <a:pt x="1557" y="569"/>
                      <a:pt x="1553" y="562"/>
                    </a:cubicBezTo>
                    <a:moveTo>
                      <a:pt x="1547" y="546"/>
                    </a:moveTo>
                    <a:cubicBezTo>
                      <a:pt x="1560" y="545"/>
                      <a:pt x="1572" y="544"/>
                      <a:pt x="1581" y="542"/>
                    </a:cubicBezTo>
                    <a:cubicBezTo>
                      <a:pt x="1590" y="544"/>
                      <a:pt x="1599" y="545"/>
                      <a:pt x="1610" y="546"/>
                    </a:cubicBezTo>
                    <a:cubicBezTo>
                      <a:pt x="1609" y="558"/>
                      <a:pt x="1609" y="570"/>
                      <a:pt x="1607" y="582"/>
                    </a:cubicBezTo>
                    <a:cubicBezTo>
                      <a:pt x="1582" y="574"/>
                      <a:pt x="1561" y="562"/>
                      <a:pt x="1547" y="546"/>
                    </a:cubicBezTo>
                    <a:moveTo>
                      <a:pt x="1611" y="589"/>
                    </a:moveTo>
                    <a:cubicBezTo>
                      <a:pt x="1638" y="597"/>
                      <a:pt x="1669" y="599"/>
                      <a:pt x="1697" y="595"/>
                    </a:cubicBezTo>
                    <a:cubicBezTo>
                      <a:pt x="1699" y="606"/>
                      <a:pt x="1701" y="617"/>
                      <a:pt x="1703" y="626"/>
                    </a:cubicBezTo>
                    <a:cubicBezTo>
                      <a:pt x="1683" y="630"/>
                      <a:pt x="1663" y="629"/>
                      <a:pt x="1643" y="624"/>
                    </a:cubicBezTo>
                    <a:cubicBezTo>
                      <a:pt x="1631" y="615"/>
                      <a:pt x="1620" y="607"/>
                      <a:pt x="1608" y="600"/>
                    </a:cubicBezTo>
                    <a:cubicBezTo>
                      <a:pt x="1609" y="597"/>
                      <a:pt x="1610" y="593"/>
                      <a:pt x="1611" y="589"/>
                    </a:cubicBezTo>
                    <a:moveTo>
                      <a:pt x="1666" y="634"/>
                    </a:moveTo>
                    <a:cubicBezTo>
                      <a:pt x="1662" y="639"/>
                      <a:pt x="1662" y="639"/>
                      <a:pt x="1662" y="639"/>
                    </a:cubicBezTo>
                    <a:cubicBezTo>
                      <a:pt x="1659" y="637"/>
                      <a:pt x="1656" y="635"/>
                      <a:pt x="1653" y="632"/>
                    </a:cubicBezTo>
                    <a:cubicBezTo>
                      <a:pt x="1657" y="633"/>
                      <a:pt x="1661" y="633"/>
                      <a:pt x="1666" y="634"/>
                    </a:cubicBezTo>
                    <a:moveTo>
                      <a:pt x="1668" y="634"/>
                    </a:moveTo>
                    <a:cubicBezTo>
                      <a:pt x="1670" y="634"/>
                      <a:pt x="1672" y="634"/>
                      <a:pt x="1674" y="634"/>
                    </a:cubicBezTo>
                    <a:cubicBezTo>
                      <a:pt x="1668" y="644"/>
                      <a:pt x="1668" y="644"/>
                      <a:pt x="1668" y="644"/>
                    </a:cubicBezTo>
                    <a:cubicBezTo>
                      <a:pt x="1667" y="643"/>
                      <a:pt x="1665" y="641"/>
                      <a:pt x="1664" y="640"/>
                    </a:cubicBezTo>
                    <a:cubicBezTo>
                      <a:pt x="1668" y="634"/>
                      <a:pt x="1668" y="634"/>
                      <a:pt x="1668" y="634"/>
                    </a:cubicBezTo>
                    <a:moveTo>
                      <a:pt x="1677" y="634"/>
                    </a:moveTo>
                    <a:cubicBezTo>
                      <a:pt x="1679" y="634"/>
                      <a:pt x="1681" y="634"/>
                      <a:pt x="1683" y="634"/>
                    </a:cubicBezTo>
                    <a:cubicBezTo>
                      <a:pt x="1674" y="648"/>
                      <a:pt x="1674" y="648"/>
                      <a:pt x="1674" y="648"/>
                    </a:cubicBezTo>
                    <a:cubicBezTo>
                      <a:pt x="1672" y="647"/>
                      <a:pt x="1671" y="646"/>
                      <a:pt x="1670" y="645"/>
                    </a:cubicBezTo>
                    <a:cubicBezTo>
                      <a:pt x="1677" y="634"/>
                      <a:pt x="1677" y="634"/>
                      <a:pt x="1677" y="634"/>
                    </a:cubicBezTo>
                    <a:moveTo>
                      <a:pt x="1685" y="634"/>
                    </a:moveTo>
                    <a:cubicBezTo>
                      <a:pt x="1686" y="634"/>
                      <a:pt x="1688" y="634"/>
                      <a:pt x="1690" y="633"/>
                    </a:cubicBezTo>
                    <a:cubicBezTo>
                      <a:pt x="1690" y="634"/>
                      <a:pt x="1690" y="634"/>
                      <a:pt x="1690" y="635"/>
                    </a:cubicBezTo>
                    <a:cubicBezTo>
                      <a:pt x="1679" y="651"/>
                      <a:pt x="1679" y="651"/>
                      <a:pt x="1679" y="651"/>
                    </a:cubicBezTo>
                    <a:cubicBezTo>
                      <a:pt x="1678" y="651"/>
                      <a:pt x="1676" y="650"/>
                      <a:pt x="1675" y="649"/>
                    </a:cubicBezTo>
                    <a:cubicBezTo>
                      <a:pt x="1685" y="634"/>
                      <a:pt x="1685" y="634"/>
                      <a:pt x="1685" y="634"/>
                    </a:cubicBezTo>
                    <a:moveTo>
                      <a:pt x="1691" y="637"/>
                    </a:moveTo>
                    <a:cubicBezTo>
                      <a:pt x="1691" y="639"/>
                      <a:pt x="1692" y="641"/>
                      <a:pt x="1693" y="643"/>
                    </a:cubicBezTo>
                    <a:cubicBezTo>
                      <a:pt x="1685" y="655"/>
                      <a:pt x="1685" y="655"/>
                      <a:pt x="1685" y="655"/>
                    </a:cubicBezTo>
                    <a:cubicBezTo>
                      <a:pt x="1683" y="654"/>
                      <a:pt x="1682" y="653"/>
                      <a:pt x="1681" y="652"/>
                    </a:cubicBezTo>
                    <a:cubicBezTo>
                      <a:pt x="1691" y="637"/>
                      <a:pt x="1691" y="637"/>
                      <a:pt x="1691" y="637"/>
                    </a:cubicBezTo>
                    <a:moveTo>
                      <a:pt x="1693" y="645"/>
                    </a:moveTo>
                    <a:cubicBezTo>
                      <a:pt x="1694" y="647"/>
                      <a:pt x="1695" y="649"/>
                      <a:pt x="1695" y="651"/>
                    </a:cubicBezTo>
                    <a:cubicBezTo>
                      <a:pt x="1690" y="658"/>
                      <a:pt x="1690" y="658"/>
                      <a:pt x="1690" y="658"/>
                    </a:cubicBezTo>
                    <a:cubicBezTo>
                      <a:pt x="1689" y="657"/>
                      <a:pt x="1688" y="657"/>
                      <a:pt x="1686" y="656"/>
                    </a:cubicBezTo>
                    <a:cubicBezTo>
                      <a:pt x="1693" y="645"/>
                      <a:pt x="1693" y="645"/>
                      <a:pt x="1693" y="645"/>
                    </a:cubicBezTo>
                    <a:moveTo>
                      <a:pt x="1696" y="652"/>
                    </a:moveTo>
                    <a:cubicBezTo>
                      <a:pt x="1699" y="658"/>
                      <a:pt x="1701" y="662"/>
                      <a:pt x="1704" y="666"/>
                    </a:cubicBezTo>
                    <a:cubicBezTo>
                      <a:pt x="1700" y="664"/>
                      <a:pt x="1696" y="661"/>
                      <a:pt x="1692" y="659"/>
                    </a:cubicBezTo>
                    <a:cubicBezTo>
                      <a:pt x="1696" y="652"/>
                      <a:pt x="1696" y="652"/>
                      <a:pt x="1696" y="652"/>
                    </a:cubicBezTo>
                    <a:moveTo>
                      <a:pt x="1695" y="633"/>
                    </a:moveTo>
                    <a:cubicBezTo>
                      <a:pt x="1702" y="632"/>
                      <a:pt x="1709" y="630"/>
                      <a:pt x="1716" y="628"/>
                    </a:cubicBezTo>
                    <a:cubicBezTo>
                      <a:pt x="1723" y="652"/>
                      <a:pt x="1733" y="665"/>
                      <a:pt x="1757" y="673"/>
                    </a:cubicBezTo>
                    <a:cubicBezTo>
                      <a:pt x="1758" y="673"/>
                      <a:pt x="1759" y="674"/>
                      <a:pt x="1759" y="674"/>
                    </a:cubicBezTo>
                    <a:cubicBezTo>
                      <a:pt x="1758" y="675"/>
                      <a:pt x="1757" y="677"/>
                      <a:pt x="1757" y="679"/>
                    </a:cubicBezTo>
                    <a:cubicBezTo>
                      <a:pt x="1751" y="679"/>
                      <a:pt x="1746" y="678"/>
                      <a:pt x="1741" y="677"/>
                    </a:cubicBezTo>
                    <a:cubicBezTo>
                      <a:pt x="1733" y="676"/>
                      <a:pt x="1724" y="673"/>
                      <a:pt x="1716" y="670"/>
                    </a:cubicBezTo>
                    <a:cubicBezTo>
                      <a:pt x="1707" y="662"/>
                      <a:pt x="1700" y="651"/>
                      <a:pt x="1695" y="633"/>
                    </a:cubicBezTo>
                    <a:moveTo>
                      <a:pt x="1709" y="625"/>
                    </a:moveTo>
                    <a:cubicBezTo>
                      <a:pt x="1707" y="615"/>
                      <a:pt x="1704" y="605"/>
                      <a:pt x="1702" y="594"/>
                    </a:cubicBezTo>
                    <a:cubicBezTo>
                      <a:pt x="1726" y="589"/>
                      <a:pt x="1751" y="577"/>
                      <a:pt x="1772" y="561"/>
                    </a:cubicBezTo>
                    <a:cubicBezTo>
                      <a:pt x="1776" y="567"/>
                      <a:pt x="1780" y="573"/>
                      <a:pt x="1785" y="578"/>
                    </a:cubicBezTo>
                    <a:cubicBezTo>
                      <a:pt x="1765" y="601"/>
                      <a:pt x="1738" y="617"/>
                      <a:pt x="1709" y="625"/>
                    </a:cubicBezTo>
                    <a:moveTo>
                      <a:pt x="1701" y="587"/>
                    </a:moveTo>
                    <a:cubicBezTo>
                      <a:pt x="1698" y="572"/>
                      <a:pt x="1696" y="556"/>
                      <a:pt x="1694" y="539"/>
                    </a:cubicBezTo>
                    <a:cubicBezTo>
                      <a:pt x="1715" y="535"/>
                      <a:pt x="1737" y="530"/>
                      <a:pt x="1756" y="523"/>
                    </a:cubicBezTo>
                    <a:cubicBezTo>
                      <a:pt x="1760" y="535"/>
                      <a:pt x="1764" y="546"/>
                      <a:pt x="1770" y="556"/>
                    </a:cubicBezTo>
                    <a:cubicBezTo>
                      <a:pt x="1749" y="571"/>
                      <a:pt x="1725" y="582"/>
                      <a:pt x="1701" y="587"/>
                    </a:cubicBezTo>
                    <a:moveTo>
                      <a:pt x="1755" y="482"/>
                    </a:moveTo>
                    <a:cubicBezTo>
                      <a:pt x="1780" y="478"/>
                      <a:pt x="1802" y="474"/>
                      <a:pt x="1816" y="471"/>
                    </a:cubicBezTo>
                    <a:cubicBezTo>
                      <a:pt x="1817" y="475"/>
                      <a:pt x="1817" y="479"/>
                      <a:pt x="1817" y="483"/>
                    </a:cubicBezTo>
                    <a:cubicBezTo>
                      <a:pt x="1804" y="496"/>
                      <a:pt x="1784" y="507"/>
                      <a:pt x="1761" y="515"/>
                    </a:cubicBezTo>
                    <a:cubicBezTo>
                      <a:pt x="1758" y="504"/>
                      <a:pt x="1756" y="493"/>
                      <a:pt x="1755" y="482"/>
                    </a:cubicBezTo>
                    <a:moveTo>
                      <a:pt x="1754" y="476"/>
                    </a:moveTo>
                    <a:cubicBezTo>
                      <a:pt x="1753" y="465"/>
                      <a:pt x="1752" y="453"/>
                      <a:pt x="1753" y="442"/>
                    </a:cubicBezTo>
                    <a:cubicBezTo>
                      <a:pt x="1775" y="444"/>
                      <a:pt x="1795" y="448"/>
                      <a:pt x="1813" y="457"/>
                    </a:cubicBezTo>
                    <a:cubicBezTo>
                      <a:pt x="1814" y="460"/>
                      <a:pt x="1814" y="463"/>
                      <a:pt x="1815" y="465"/>
                    </a:cubicBezTo>
                    <a:cubicBezTo>
                      <a:pt x="1802" y="468"/>
                      <a:pt x="1780" y="472"/>
                      <a:pt x="1754" y="476"/>
                    </a:cubicBezTo>
                    <a:moveTo>
                      <a:pt x="1753" y="436"/>
                    </a:moveTo>
                    <a:cubicBezTo>
                      <a:pt x="1754" y="425"/>
                      <a:pt x="1756" y="414"/>
                      <a:pt x="1758" y="405"/>
                    </a:cubicBezTo>
                    <a:cubicBezTo>
                      <a:pt x="1776" y="412"/>
                      <a:pt x="1792" y="422"/>
                      <a:pt x="1805" y="434"/>
                    </a:cubicBezTo>
                    <a:cubicBezTo>
                      <a:pt x="1807" y="440"/>
                      <a:pt x="1809" y="445"/>
                      <a:pt x="1811" y="451"/>
                    </a:cubicBezTo>
                    <a:cubicBezTo>
                      <a:pt x="1795" y="443"/>
                      <a:pt x="1775" y="438"/>
                      <a:pt x="1753" y="436"/>
                    </a:cubicBezTo>
                    <a:moveTo>
                      <a:pt x="1759" y="399"/>
                    </a:moveTo>
                    <a:cubicBezTo>
                      <a:pt x="1761" y="394"/>
                      <a:pt x="1763" y="390"/>
                      <a:pt x="1764" y="385"/>
                    </a:cubicBezTo>
                    <a:cubicBezTo>
                      <a:pt x="1777" y="395"/>
                      <a:pt x="1788" y="406"/>
                      <a:pt x="1797" y="420"/>
                    </a:cubicBezTo>
                    <a:cubicBezTo>
                      <a:pt x="1787" y="412"/>
                      <a:pt x="1774" y="405"/>
                      <a:pt x="1759" y="399"/>
                    </a:cubicBezTo>
                    <a:moveTo>
                      <a:pt x="1779" y="389"/>
                    </a:moveTo>
                    <a:cubicBezTo>
                      <a:pt x="1770" y="381"/>
                      <a:pt x="1761" y="375"/>
                      <a:pt x="1751" y="369"/>
                    </a:cubicBezTo>
                    <a:cubicBezTo>
                      <a:pt x="1763" y="358"/>
                      <a:pt x="1787" y="349"/>
                      <a:pt x="1794" y="364"/>
                    </a:cubicBezTo>
                    <a:cubicBezTo>
                      <a:pt x="1800" y="377"/>
                      <a:pt x="1790" y="385"/>
                      <a:pt x="1779" y="389"/>
                    </a:cubicBezTo>
                    <a:moveTo>
                      <a:pt x="1752" y="402"/>
                    </a:moveTo>
                    <a:cubicBezTo>
                      <a:pt x="1749" y="412"/>
                      <a:pt x="1748" y="424"/>
                      <a:pt x="1747" y="436"/>
                    </a:cubicBezTo>
                    <a:cubicBezTo>
                      <a:pt x="1739" y="435"/>
                      <a:pt x="1731" y="435"/>
                      <a:pt x="1723" y="436"/>
                    </a:cubicBezTo>
                    <a:cubicBezTo>
                      <a:pt x="1714" y="421"/>
                      <a:pt x="1703" y="405"/>
                      <a:pt x="1691" y="389"/>
                    </a:cubicBezTo>
                    <a:cubicBezTo>
                      <a:pt x="1711" y="391"/>
                      <a:pt x="1732" y="395"/>
                      <a:pt x="1752" y="402"/>
                    </a:cubicBezTo>
                    <a:moveTo>
                      <a:pt x="1748" y="483"/>
                    </a:moveTo>
                    <a:cubicBezTo>
                      <a:pt x="1750" y="495"/>
                      <a:pt x="1752" y="506"/>
                      <a:pt x="1755" y="517"/>
                    </a:cubicBezTo>
                    <a:cubicBezTo>
                      <a:pt x="1735" y="524"/>
                      <a:pt x="1714" y="529"/>
                      <a:pt x="1693" y="533"/>
                    </a:cubicBezTo>
                    <a:cubicBezTo>
                      <a:pt x="1691" y="519"/>
                      <a:pt x="1689" y="506"/>
                      <a:pt x="1688" y="492"/>
                    </a:cubicBezTo>
                    <a:cubicBezTo>
                      <a:pt x="1688" y="492"/>
                      <a:pt x="1688" y="492"/>
                      <a:pt x="1688" y="492"/>
                    </a:cubicBezTo>
                    <a:cubicBezTo>
                      <a:pt x="1709" y="489"/>
                      <a:pt x="1729" y="486"/>
                      <a:pt x="1748" y="483"/>
                    </a:cubicBezTo>
                    <a:moveTo>
                      <a:pt x="1688" y="540"/>
                    </a:moveTo>
                    <a:cubicBezTo>
                      <a:pt x="1691" y="557"/>
                      <a:pt x="1693" y="573"/>
                      <a:pt x="1695" y="588"/>
                    </a:cubicBezTo>
                    <a:cubicBezTo>
                      <a:pt x="1667" y="593"/>
                      <a:pt x="1638" y="590"/>
                      <a:pt x="1612" y="583"/>
                    </a:cubicBezTo>
                    <a:cubicBezTo>
                      <a:pt x="1614" y="572"/>
                      <a:pt x="1615" y="559"/>
                      <a:pt x="1615" y="546"/>
                    </a:cubicBezTo>
                    <a:cubicBezTo>
                      <a:pt x="1637" y="546"/>
                      <a:pt x="1663" y="544"/>
                      <a:pt x="1688" y="540"/>
                    </a:cubicBezTo>
                    <a:moveTo>
                      <a:pt x="1347" y="244"/>
                    </a:moveTo>
                    <a:cubicBezTo>
                      <a:pt x="1420" y="248"/>
                      <a:pt x="1501" y="286"/>
                      <a:pt x="1512" y="403"/>
                    </a:cubicBezTo>
                    <a:cubicBezTo>
                      <a:pt x="1499" y="401"/>
                      <a:pt x="1468" y="397"/>
                      <a:pt x="1453" y="397"/>
                    </a:cubicBezTo>
                    <a:cubicBezTo>
                      <a:pt x="1454" y="306"/>
                      <a:pt x="1404" y="265"/>
                      <a:pt x="1328" y="257"/>
                    </a:cubicBezTo>
                    <a:cubicBezTo>
                      <a:pt x="1263" y="251"/>
                      <a:pt x="1172" y="268"/>
                      <a:pt x="1146" y="216"/>
                    </a:cubicBezTo>
                    <a:cubicBezTo>
                      <a:pt x="1158" y="217"/>
                      <a:pt x="1170" y="217"/>
                      <a:pt x="1182" y="215"/>
                    </a:cubicBezTo>
                    <a:cubicBezTo>
                      <a:pt x="1227" y="245"/>
                      <a:pt x="1317" y="242"/>
                      <a:pt x="1347" y="244"/>
                    </a:cubicBezTo>
                    <a:moveTo>
                      <a:pt x="1090" y="295"/>
                    </a:moveTo>
                    <a:cubicBezTo>
                      <a:pt x="1085" y="265"/>
                      <a:pt x="1079" y="227"/>
                      <a:pt x="1072" y="189"/>
                    </a:cubicBezTo>
                    <a:cubicBezTo>
                      <a:pt x="1080" y="195"/>
                      <a:pt x="1089" y="199"/>
                      <a:pt x="1099" y="203"/>
                    </a:cubicBezTo>
                    <a:cubicBezTo>
                      <a:pt x="1102" y="224"/>
                      <a:pt x="1106" y="241"/>
                      <a:pt x="1110" y="256"/>
                    </a:cubicBezTo>
                    <a:cubicBezTo>
                      <a:pt x="1104" y="261"/>
                      <a:pt x="1094" y="278"/>
                      <a:pt x="1090" y="295"/>
                    </a:cubicBezTo>
                    <a:moveTo>
                      <a:pt x="1088" y="317"/>
                    </a:moveTo>
                    <a:cubicBezTo>
                      <a:pt x="1079" y="306"/>
                      <a:pt x="1069" y="298"/>
                      <a:pt x="1057" y="293"/>
                    </a:cubicBezTo>
                    <a:cubicBezTo>
                      <a:pt x="1050" y="241"/>
                      <a:pt x="1038" y="139"/>
                      <a:pt x="1035" y="121"/>
                    </a:cubicBezTo>
                    <a:cubicBezTo>
                      <a:pt x="1021" y="135"/>
                      <a:pt x="1001" y="158"/>
                      <a:pt x="982" y="180"/>
                    </a:cubicBezTo>
                    <a:cubicBezTo>
                      <a:pt x="980" y="175"/>
                      <a:pt x="976" y="171"/>
                      <a:pt x="973" y="167"/>
                    </a:cubicBezTo>
                    <a:cubicBezTo>
                      <a:pt x="1002" y="133"/>
                      <a:pt x="1034" y="94"/>
                      <a:pt x="1049" y="79"/>
                    </a:cubicBezTo>
                    <a:cubicBezTo>
                      <a:pt x="1059" y="149"/>
                      <a:pt x="1078" y="258"/>
                      <a:pt x="1088" y="317"/>
                    </a:cubicBezTo>
                    <a:moveTo>
                      <a:pt x="968" y="161"/>
                    </a:moveTo>
                    <a:cubicBezTo>
                      <a:pt x="963" y="156"/>
                      <a:pt x="958" y="153"/>
                      <a:pt x="953" y="150"/>
                    </a:cubicBezTo>
                    <a:cubicBezTo>
                      <a:pt x="960" y="142"/>
                      <a:pt x="966" y="134"/>
                      <a:pt x="971" y="127"/>
                    </a:cubicBezTo>
                    <a:cubicBezTo>
                      <a:pt x="975" y="129"/>
                      <a:pt x="982" y="133"/>
                      <a:pt x="989" y="137"/>
                    </a:cubicBezTo>
                    <a:cubicBezTo>
                      <a:pt x="982" y="145"/>
                      <a:pt x="975" y="153"/>
                      <a:pt x="968" y="161"/>
                    </a:cubicBezTo>
                    <a:moveTo>
                      <a:pt x="946" y="146"/>
                    </a:moveTo>
                    <a:cubicBezTo>
                      <a:pt x="939" y="142"/>
                      <a:pt x="932" y="140"/>
                      <a:pt x="924" y="139"/>
                    </a:cubicBezTo>
                    <a:cubicBezTo>
                      <a:pt x="932" y="130"/>
                      <a:pt x="938" y="122"/>
                      <a:pt x="942" y="118"/>
                    </a:cubicBezTo>
                    <a:cubicBezTo>
                      <a:pt x="950" y="118"/>
                      <a:pt x="957" y="121"/>
                      <a:pt x="963" y="124"/>
                    </a:cubicBezTo>
                    <a:cubicBezTo>
                      <a:pt x="958" y="131"/>
                      <a:pt x="952" y="138"/>
                      <a:pt x="946" y="146"/>
                    </a:cubicBezTo>
                    <a:moveTo>
                      <a:pt x="918" y="138"/>
                    </a:moveTo>
                    <a:cubicBezTo>
                      <a:pt x="902" y="137"/>
                      <a:pt x="887" y="140"/>
                      <a:pt x="875" y="146"/>
                    </a:cubicBezTo>
                    <a:cubicBezTo>
                      <a:pt x="855" y="157"/>
                      <a:pt x="829" y="186"/>
                      <a:pt x="848" y="220"/>
                    </a:cubicBezTo>
                    <a:cubicBezTo>
                      <a:pt x="840" y="229"/>
                      <a:pt x="833" y="237"/>
                      <a:pt x="827" y="245"/>
                    </a:cubicBezTo>
                    <a:cubicBezTo>
                      <a:pt x="797" y="179"/>
                      <a:pt x="858" y="104"/>
                      <a:pt x="936" y="116"/>
                    </a:cubicBezTo>
                    <a:cubicBezTo>
                      <a:pt x="931" y="122"/>
                      <a:pt x="925" y="129"/>
                      <a:pt x="918" y="138"/>
                    </a:cubicBezTo>
                    <a:moveTo>
                      <a:pt x="862" y="305"/>
                    </a:moveTo>
                    <a:cubicBezTo>
                      <a:pt x="868" y="362"/>
                      <a:pt x="822" y="369"/>
                      <a:pt x="802" y="417"/>
                    </a:cubicBezTo>
                    <a:cubicBezTo>
                      <a:pt x="793" y="436"/>
                      <a:pt x="790" y="456"/>
                      <a:pt x="797" y="483"/>
                    </a:cubicBezTo>
                    <a:cubicBezTo>
                      <a:pt x="792" y="482"/>
                      <a:pt x="786" y="481"/>
                      <a:pt x="781" y="480"/>
                    </a:cubicBezTo>
                    <a:cubicBezTo>
                      <a:pt x="776" y="467"/>
                      <a:pt x="767" y="443"/>
                      <a:pt x="779" y="414"/>
                    </a:cubicBezTo>
                    <a:cubicBezTo>
                      <a:pt x="791" y="382"/>
                      <a:pt x="832" y="344"/>
                      <a:pt x="827" y="304"/>
                    </a:cubicBezTo>
                    <a:cubicBezTo>
                      <a:pt x="825" y="283"/>
                      <a:pt x="805" y="250"/>
                      <a:pt x="760" y="260"/>
                    </a:cubicBezTo>
                    <a:cubicBezTo>
                      <a:pt x="726" y="268"/>
                      <a:pt x="712" y="299"/>
                      <a:pt x="716" y="325"/>
                    </a:cubicBezTo>
                    <a:cubicBezTo>
                      <a:pt x="721" y="355"/>
                      <a:pt x="749" y="379"/>
                      <a:pt x="778" y="365"/>
                    </a:cubicBezTo>
                    <a:cubicBezTo>
                      <a:pt x="801" y="354"/>
                      <a:pt x="808" y="327"/>
                      <a:pt x="798" y="311"/>
                    </a:cubicBezTo>
                    <a:cubicBezTo>
                      <a:pt x="789" y="295"/>
                      <a:pt x="769" y="290"/>
                      <a:pt x="755" y="304"/>
                    </a:cubicBezTo>
                    <a:cubicBezTo>
                      <a:pt x="745" y="315"/>
                      <a:pt x="746" y="330"/>
                      <a:pt x="761" y="336"/>
                    </a:cubicBezTo>
                    <a:cubicBezTo>
                      <a:pt x="772" y="341"/>
                      <a:pt x="784" y="330"/>
                      <a:pt x="778" y="320"/>
                    </a:cubicBezTo>
                    <a:cubicBezTo>
                      <a:pt x="775" y="316"/>
                      <a:pt x="773" y="317"/>
                      <a:pt x="773" y="321"/>
                    </a:cubicBezTo>
                    <a:cubicBezTo>
                      <a:pt x="776" y="327"/>
                      <a:pt x="767" y="333"/>
                      <a:pt x="761" y="330"/>
                    </a:cubicBezTo>
                    <a:cubicBezTo>
                      <a:pt x="754" y="326"/>
                      <a:pt x="756" y="315"/>
                      <a:pt x="762" y="309"/>
                    </a:cubicBezTo>
                    <a:cubicBezTo>
                      <a:pt x="770" y="299"/>
                      <a:pt x="785" y="302"/>
                      <a:pt x="792" y="314"/>
                    </a:cubicBezTo>
                    <a:cubicBezTo>
                      <a:pt x="802" y="328"/>
                      <a:pt x="794" y="353"/>
                      <a:pt x="774" y="360"/>
                    </a:cubicBezTo>
                    <a:cubicBezTo>
                      <a:pt x="748" y="369"/>
                      <a:pt x="727" y="350"/>
                      <a:pt x="722" y="324"/>
                    </a:cubicBezTo>
                    <a:cubicBezTo>
                      <a:pt x="716" y="290"/>
                      <a:pt x="742" y="271"/>
                      <a:pt x="765" y="268"/>
                    </a:cubicBezTo>
                    <a:cubicBezTo>
                      <a:pt x="790" y="264"/>
                      <a:pt x="817" y="275"/>
                      <a:pt x="820" y="311"/>
                    </a:cubicBezTo>
                    <a:cubicBezTo>
                      <a:pt x="822" y="342"/>
                      <a:pt x="790" y="386"/>
                      <a:pt x="777" y="390"/>
                    </a:cubicBezTo>
                    <a:cubicBezTo>
                      <a:pt x="739" y="402"/>
                      <a:pt x="707" y="377"/>
                      <a:pt x="698" y="339"/>
                    </a:cubicBezTo>
                    <a:cubicBezTo>
                      <a:pt x="690" y="305"/>
                      <a:pt x="703" y="261"/>
                      <a:pt x="744" y="246"/>
                    </a:cubicBezTo>
                    <a:cubicBezTo>
                      <a:pt x="814" y="221"/>
                      <a:pt x="859" y="272"/>
                      <a:pt x="862" y="305"/>
                    </a:cubicBezTo>
                    <a:moveTo>
                      <a:pt x="699" y="362"/>
                    </a:moveTo>
                    <a:cubicBezTo>
                      <a:pt x="706" y="375"/>
                      <a:pt x="717" y="386"/>
                      <a:pt x="730" y="392"/>
                    </a:cubicBezTo>
                    <a:cubicBezTo>
                      <a:pt x="767" y="428"/>
                      <a:pt x="767" y="428"/>
                      <a:pt x="767" y="428"/>
                    </a:cubicBezTo>
                    <a:cubicBezTo>
                      <a:pt x="766" y="431"/>
                      <a:pt x="766" y="433"/>
                      <a:pt x="766" y="436"/>
                    </a:cubicBezTo>
                    <a:cubicBezTo>
                      <a:pt x="692" y="367"/>
                      <a:pt x="692" y="367"/>
                      <a:pt x="692" y="367"/>
                    </a:cubicBezTo>
                    <a:cubicBezTo>
                      <a:pt x="694" y="365"/>
                      <a:pt x="697" y="363"/>
                      <a:pt x="699" y="362"/>
                    </a:cubicBezTo>
                    <a:moveTo>
                      <a:pt x="665" y="388"/>
                    </a:moveTo>
                    <a:cubicBezTo>
                      <a:pt x="649" y="420"/>
                      <a:pt x="675" y="453"/>
                      <a:pt x="657" y="489"/>
                    </a:cubicBezTo>
                    <a:cubicBezTo>
                      <a:pt x="643" y="516"/>
                      <a:pt x="597" y="537"/>
                      <a:pt x="589" y="581"/>
                    </a:cubicBezTo>
                    <a:cubicBezTo>
                      <a:pt x="585" y="600"/>
                      <a:pt x="588" y="625"/>
                      <a:pt x="609" y="647"/>
                    </a:cubicBezTo>
                    <a:cubicBezTo>
                      <a:pt x="605" y="651"/>
                      <a:pt x="602" y="656"/>
                      <a:pt x="599" y="661"/>
                    </a:cubicBezTo>
                    <a:cubicBezTo>
                      <a:pt x="566" y="635"/>
                      <a:pt x="565" y="606"/>
                      <a:pt x="570" y="585"/>
                    </a:cubicBezTo>
                    <a:cubicBezTo>
                      <a:pt x="578" y="543"/>
                      <a:pt x="618" y="524"/>
                      <a:pt x="639" y="479"/>
                    </a:cubicBezTo>
                    <a:cubicBezTo>
                      <a:pt x="662" y="433"/>
                      <a:pt x="635" y="410"/>
                      <a:pt x="652" y="375"/>
                    </a:cubicBezTo>
                    <a:cubicBezTo>
                      <a:pt x="658" y="365"/>
                      <a:pt x="673" y="350"/>
                      <a:pt x="692" y="343"/>
                    </a:cubicBezTo>
                    <a:cubicBezTo>
                      <a:pt x="693" y="347"/>
                      <a:pt x="695" y="351"/>
                      <a:pt x="696" y="355"/>
                    </a:cubicBezTo>
                    <a:cubicBezTo>
                      <a:pt x="683" y="363"/>
                      <a:pt x="670" y="377"/>
                      <a:pt x="665" y="388"/>
                    </a:cubicBezTo>
                    <a:moveTo>
                      <a:pt x="642" y="387"/>
                    </a:moveTo>
                    <a:cubicBezTo>
                      <a:pt x="616" y="379"/>
                      <a:pt x="601" y="369"/>
                      <a:pt x="594" y="354"/>
                    </a:cubicBezTo>
                    <a:cubicBezTo>
                      <a:pt x="598" y="351"/>
                      <a:pt x="602" y="347"/>
                      <a:pt x="606" y="343"/>
                    </a:cubicBezTo>
                    <a:cubicBezTo>
                      <a:pt x="619" y="356"/>
                      <a:pt x="635" y="364"/>
                      <a:pt x="651" y="366"/>
                    </a:cubicBezTo>
                    <a:cubicBezTo>
                      <a:pt x="647" y="372"/>
                      <a:pt x="644" y="379"/>
                      <a:pt x="642" y="387"/>
                    </a:cubicBezTo>
                    <a:moveTo>
                      <a:pt x="584" y="357"/>
                    </a:moveTo>
                    <a:cubicBezTo>
                      <a:pt x="578" y="346"/>
                      <a:pt x="578" y="346"/>
                      <a:pt x="578" y="346"/>
                    </a:cubicBezTo>
                    <a:cubicBezTo>
                      <a:pt x="583" y="341"/>
                      <a:pt x="589" y="336"/>
                      <a:pt x="595" y="331"/>
                    </a:cubicBezTo>
                    <a:cubicBezTo>
                      <a:pt x="597" y="334"/>
                      <a:pt x="599" y="336"/>
                      <a:pt x="602" y="339"/>
                    </a:cubicBezTo>
                    <a:cubicBezTo>
                      <a:pt x="596" y="345"/>
                      <a:pt x="590" y="351"/>
                      <a:pt x="584" y="357"/>
                    </a:cubicBezTo>
                    <a:moveTo>
                      <a:pt x="629" y="442"/>
                    </a:moveTo>
                    <a:cubicBezTo>
                      <a:pt x="626" y="448"/>
                      <a:pt x="622" y="456"/>
                      <a:pt x="618" y="461"/>
                    </a:cubicBezTo>
                    <a:cubicBezTo>
                      <a:pt x="599" y="455"/>
                      <a:pt x="573" y="444"/>
                      <a:pt x="556" y="440"/>
                    </a:cubicBezTo>
                    <a:cubicBezTo>
                      <a:pt x="558" y="436"/>
                      <a:pt x="562" y="429"/>
                      <a:pt x="565" y="424"/>
                    </a:cubicBezTo>
                    <a:cubicBezTo>
                      <a:pt x="573" y="427"/>
                      <a:pt x="593" y="433"/>
                      <a:pt x="606" y="436"/>
                    </a:cubicBezTo>
                    <a:cubicBezTo>
                      <a:pt x="595" y="416"/>
                      <a:pt x="552" y="352"/>
                      <a:pt x="535" y="322"/>
                    </a:cubicBezTo>
                    <a:cubicBezTo>
                      <a:pt x="540" y="318"/>
                      <a:pt x="544" y="313"/>
                      <a:pt x="549" y="310"/>
                    </a:cubicBezTo>
                    <a:cubicBezTo>
                      <a:pt x="569" y="347"/>
                      <a:pt x="617" y="419"/>
                      <a:pt x="629" y="442"/>
                    </a:cubicBezTo>
                    <a:moveTo>
                      <a:pt x="544" y="161"/>
                    </a:moveTo>
                    <a:cubicBezTo>
                      <a:pt x="522" y="164"/>
                      <a:pt x="522" y="164"/>
                      <a:pt x="522" y="164"/>
                    </a:cubicBezTo>
                    <a:cubicBezTo>
                      <a:pt x="522" y="163"/>
                      <a:pt x="521" y="163"/>
                      <a:pt x="521" y="162"/>
                    </a:cubicBezTo>
                    <a:cubicBezTo>
                      <a:pt x="544" y="155"/>
                      <a:pt x="544" y="155"/>
                      <a:pt x="544" y="155"/>
                    </a:cubicBezTo>
                    <a:cubicBezTo>
                      <a:pt x="544" y="157"/>
                      <a:pt x="544" y="159"/>
                      <a:pt x="544" y="161"/>
                    </a:cubicBezTo>
                    <a:moveTo>
                      <a:pt x="520" y="160"/>
                    </a:moveTo>
                    <a:cubicBezTo>
                      <a:pt x="520" y="159"/>
                      <a:pt x="519" y="159"/>
                      <a:pt x="519" y="158"/>
                    </a:cubicBezTo>
                    <a:cubicBezTo>
                      <a:pt x="527" y="154"/>
                      <a:pt x="535" y="150"/>
                      <a:pt x="544" y="146"/>
                    </a:cubicBezTo>
                    <a:cubicBezTo>
                      <a:pt x="544" y="149"/>
                      <a:pt x="544" y="151"/>
                      <a:pt x="544" y="153"/>
                    </a:cubicBezTo>
                    <a:cubicBezTo>
                      <a:pt x="520" y="160"/>
                      <a:pt x="520" y="160"/>
                      <a:pt x="520" y="160"/>
                    </a:cubicBezTo>
                    <a:moveTo>
                      <a:pt x="522" y="185"/>
                    </a:moveTo>
                    <a:cubicBezTo>
                      <a:pt x="514" y="185"/>
                      <a:pt x="507" y="187"/>
                      <a:pt x="500" y="189"/>
                    </a:cubicBezTo>
                    <a:cubicBezTo>
                      <a:pt x="498" y="184"/>
                      <a:pt x="496" y="179"/>
                      <a:pt x="492" y="174"/>
                    </a:cubicBezTo>
                    <a:cubicBezTo>
                      <a:pt x="499" y="169"/>
                      <a:pt x="506" y="165"/>
                      <a:pt x="514" y="161"/>
                    </a:cubicBezTo>
                    <a:cubicBezTo>
                      <a:pt x="518" y="168"/>
                      <a:pt x="520" y="177"/>
                      <a:pt x="522" y="185"/>
                    </a:cubicBezTo>
                    <a:moveTo>
                      <a:pt x="494" y="191"/>
                    </a:moveTo>
                    <a:cubicBezTo>
                      <a:pt x="490" y="193"/>
                      <a:pt x="487" y="194"/>
                      <a:pt x="484" y="196"/>
                    </a:cubicBezTo>
                    <a:cubicBezTo>
                      <a:pt x="482" y="192"/>
                      <a:pt x="480" y="188"/>
                      <a:pt x="477" y="184"/>
                    </a:cubicBezTo>
                    <a:cubicBezTo>
                      <a:pt x="480" y="182"/>
                      <a:pt x="483" y="180"/>
                      <a:pt x="487" y="177"/>
                    </a:cubicBezTo>
                    <a:cubicBezTo>
                      <a:pt x="490" y="182"/>
                      <a:pt x="492" y="187"/>
                      <a:pt x="494" y="191"/>
                    </a:cubicBezTo>
                    <a:moveTo>
                      <a:pt x="479" y="199"/>
                    </a:moveTo>
                    <a:cubicBezTo>
                      <a:pt x="461" y="212"/>
                      <a:pt x="448" y="231"/>
                      <a:pt x="439" y="252"/>
                    </a:cubicBezTo>
                    <a:cubicBezTo>
                      <a:pt x="438" y="245"/>
                      <a:pt x="436" y="237"/>
                      <a:pt x="433" y="229"/>
                    </a:cubicBezTo>
                    <a:cubicBezTo>
                      <a:pt x="445" y="213"/>
                      <a:pt x="458" y="200"/>
                      <a:pt x="473" y="188"/>
                    </a:cubicBezTo>
                    <a:cubicBezTo>
                      <a:pt x="475" y="192"/>
                      <a:pt x="477" y="195"/>
                      <a:pt x="479" y="199"/>
                    </a:cubicBezTo>
                    <a:moveTo>
                      <a:pt x="434" y="262"/>
                    </a:moveTo>
                    <a:cubicBezTo>
                      <a:pt x="420" y="297"/>
                      <a:pt x="411" y="337"/>
                      <a:pt x="395" y="365"/>
                    </a:cubicBezTo>
                    <a:cubicBezTo>
                      <a:pt x="383" y="353"/>
                      <a:pt x="364" y="343"/>
                      <a:pt x="344" y="342"/>
                    </a:cubicBezTo>
                    <a:cubicBezTo>
                      <a:pt x="344" y="333"/>
                      <a:pt x="346" y="322"/>
                      <a:pt x="349" y="314"/>
                    </a:cubicBezTo>
                    <a:cubicBezTo>
                      <a:pt x="358" y="320"/>
                      <a:pt x="367" y="328"/>
                      <a:pt x="377" y="338"/>
                    </a:cubicBezTo>
                    <a:cubicBezTo>
                      <a:pt x="392" y="296"/>
                      <a:pt x="409" y="262"/>
                      <a:pt x="428" y="236"/>
                    </a:cubicBezTo>
                    <a:cubicBezTo>
                      <a:pt x="431" y="245"/>
                      <a:pt x="433" y="254"/>
                      <a:pt x="434" y="262"/>
                    </a:cubicBezTo>
                    <a:moveTo>
                      <a:pt x="393" y="376"/>
                    </a:moveTo>
                    <a:cubicBezTo>
                      <a:pt x="400" y="384"/>
                      <a:pt x="412" y="400"/>
                      <a:pt x="411" y="429"/>
                    </a:cubicBezTo>
                    <a:cubicBezTo>
                      <a:pt x="411" y="443"/>
                      <a:pt x="407" y="460"/>
                      <a:pt x="399" y="480"/>
                    </a:cubicBezTo>
                    <a:cubicBezTo>
                      <a:pt x="377" y="537"/>
                      <a:pt x="301" y="583"/>
                      <a:pt x="298" y="633"/>
                    </a:cubicBezTo>
                    <a:cubicBezTo>
                      <a:pt x="296" y="687"/>
                      <a:pt x="332" y="740"/>
                      <a:pt x="396" y="712"/>
                    </a:cubicBezTo>
                    <a:cubicBezTo>
                      <a:pt x="402" y="715"/>
                      <a:pt x="408" y="718"/>
                      <a:pt x="414" y="721"/>
                    </a:cubicBezTo>
                    <a:cubicBezTo>
                      <a:pt x="343" y="761"/>
                      <a:pt x="292" y="696"/>
                      <a:pt x="284" y="663"/>
                    </a:cubicBezTo>
                    <a:cubicBezTo>
                      <a:pt x="262" y="578"/>
                      <a:pt x="366" y="527"/>
                      <a:pt x="388" y="476"/>
                    </a:cubicBezTo>
                    <a:cubicBezTo>
                      <a:pt x="395" y="461"/>
                      <a:pt x="400" y="445"/>
                      <a:pt x="401" y="429"/>
                    </a:cubicBezTo>
                    <a:cubicBezTo>
                      <a:pt x="401" y="417"/>
                      <a:pt x="399" y="405"/>
                      <a:pt x="392" y="394"/>
                    </a:cubicBezTo>
                    <a:cubicBezTo>
                      <a:pt x="380" y="373"/>
                      <a:pt x="360" y="357"/>
                      <a:pt x="332" y="371"/>
                    </a:cubicBezTo>
                    <a:cubicBezTo>
                      <a:pt x="318" y="378"/>
                      <a:pt x="302" y="399"/>
                      <a:pt x="323" y="418"/>
                    </a:cubicBezTo>
                    <a:cubicBezTo>
                      <a:pt x="341" y="433"/>
                      <a:pt x="373" y="415"/>
                      <a:pt x="384" y="394"/>
                    </a:cubicBezTo>
                    <a:cubicBezTo>
                      <a:pt x="387" y="398"/>
                      <a:pt x="388" y="401"/>
                      <a:pt x="390" y="404"/>
                    </a:cubicBezTo>
                    <a:cubicBezTo>
                      <a:pt x="374" y="430"/>
                      <a:pt x="338" y="446"/>
                      <a:pt x="322" y="443"/>
                    </a:cubicBezTo>
                    <a:cubicBezTo>
                      <a:pt x="292" y="437"/>
                      <a:pt x="276" y="389"/>
                      <a:pt x="314" y="358"/>
                    </a:cubicBezTo>
                    <a:cubicBezTo>
                      <a:pt x="344" y="335"/>
                      <a:pt x="375" y="355"/>
                      <a:pt x="393" y="376"/>
                    </a:cubicBezTo>
                    <a:moveTo>
                      <a:pt x="343" y="376"/>
                    </a:moveTo>
                    <a:cubicBezTo>
                      <a:pt x="354" y="374"/>
                      <a:pt x="369" y="375"/>
                      <a:pt x="382" y="390"/>
                    </a:cubicBezTo>
                    <a:cubicBezTo>
                      <a:pt x="370" y="403"/>
                      <a:pt x="361" y="411"/>
                      <a:pt x="352" y="415"/>
                    </a:cubicBezTo>
                    <a:cubicBezTo>
                      <a:pt x="346" y="401"/>
                      <a:pt x="342" y="387"/>
                      <a:pt x="343" y="376"/>
                    </a:cubicBezTo>
                    <a:moveTo>
                      <a:pt x="347" y="417"/>
                    </a:moveTo>
                    <a:cubicBezTo>
                      <a:pt x="321" y="425"/>
                      <a:pt x="306" y="388"/>
                      <a:pt x="338" y="377"/>
                    </a:cubicBezTo>
                    <a:cubicBezTo>
                      <a:pt x="338" y="391"/>
                      <a:pt x="341" y="404"/>
                      <a:pt x="347" y="417"/>
                    </a:cubicBezTo>
                    <a:moveTo>
                      <a:pt x="337" y="342"/>
                    </a:moveTo>
                    <a:cubicBezTo>
                      <a:pt x="326" y="343"/>
                      <a:pt x="316" y="347"/>
                      <a:pt x="308" y="355"/>
                    </a:cubicBezTo>
                    <a:cubicBezTo>
                      <a:pt x="283" y="380"/>
                      <a:pt x="281" y="406"/>
                      <a:pt x="289" y="425"/>
                    </a:cubicBezTo>
                    <a:cubicBezTo>
                      <a:pt x="280" y="428"/>
                      <a:pt x="269" y="432"/>
                      <a:pt x="258" y="435"/>
                    </a:cubicBezTo>
                    <a:cubicBezTo>
                      <a:pt x="269" y="406"/>
                      <a:pt x="284" y="364"/>
                      <a:pt x="293" y="340"/>
                    </a:cubicBezTo>
                    <a:cubicBezTo>
                      <a:pt x="297" y="341"/>
                      <a:pt x="302" y="343"/>
                      <a:pt x="305" y="344"/>
                    </a:cubicBezTo>
                    <a:cubicBezTo>
                      <a:pt x="304" y="327"/>
                      <a:pt x="315" y="304"/>
                      <a:pt x="323" y="297"/>
                    </a:cubicBezTo>
                    <a:cubicBezTo>
                      <a:pt x="329" y="299"/>
                      <a:pt x="337" y="306"/>
                      <a:pt x="343" y="310"/>
                    </a:cubicBezTo>
                    <a:cubicBezTo>
                      <a:pt x="339" y="319"/>
                      <a:pt x="336" y="331"/>
                      <a:pt x="337" y="342"/>
                    </a:cubicBezTo>
                    <a:moveTo>
                      <a:pt x="300" y="331"/>
                    </a:moveTo>
                    <a:cubicBezTo>
                      <a:pt x="298" y="330"/>
                      <a:pt x="297" y="330"/>
                      <a:pt x="295" y="331"/>
                    </a:cubicBezTo>
                    <a:cubicBezTo>
                      <a:pt x="276" y="319"/>
                      <a:pt x="262" y="304"/>
                      <a:pt x="269" y="292"/>
                    </a:cubicBezTo>
                    <a:cubicBezTo>
                      <a:pt x="276" y="279"/>
                      <a:pt x="299" y="283"/>
                      <a:pt x="318" y="292"/>
                    </a:cubicBezTo>
                    <a:cubicBezTo>
                      <a:pt x="310" y="300"/>
                      <a:pt x="300" y="317"/>
                      <a:pt x="300" y="331"/>
                    </a:cubicBezTo>
                    <a:moveTo>
                      <a:pt x="274" y="322"/>
                    </a:moveTo>
                    <a:cubicBezTo>
                      <a:pt x="265" y="334"/>
                      <a:pt x="242" y="350"/>
                      <a:pt x="200" y="335"/>
                    </a:cubicBezTo>
                    <a:cubicBezTo>
                      <a:pt x="222" y="327"/>
                      <a:pt x="244" y="316"/>
                      <a:pt x="261" y="297"/>
                    </a:cubicBezTo>
                    <a:cubicBezTo>
                      <a:pt x="261" y="305"/>
                      <a:pt x="266" y="314"/>
                      <a:pt x="274" y="322"/>
                    </a:cubicBezTo>
                    <a:moveTo>
                      <a:pt x="210" y="345"/>
                    </a:moveTo>
                    <a:cubicBezTo>
                      <a:pt x="208" y="351"/>
                      <a:pt x="205" y="356"/>
                      <a:pt x="203" y="362"/>
                    </a:cubicBezTo>
                    <a:cubicBezTo>
                      <a:pt x="189" y="359"/>
                      <a:pt x="189" y="359"/>
                      <a:pt x="189" y="359"/>
                    </a:cubicBezTo>
                    <a:cubicBezTo>
                      <a:pt x="196" y="340"/>
                      <a:pt x="196" y="340"/>
                      <a:pt x="196" y="340"/>
                    </a:cubicBezTo>
                    <a:cubicBezTo>
                      <a:pt x="201" y="341"/>
                      <a:pt x="206" y="343"/>
                      <a:pt x="210" y="345"/>
                    </a:cubicBezTo>
                    <a:moveTo>
                      <a:pt x="147" y="357"/>
                    </a:moveTo>
                    <a:cubicBezTo>
                      <a:pt x="166" y="412"/>
                      <a:pt x="166" y="412"/>
                      <a:pt x="166" y="412"/>
                    </a:cubicBezTo>
                    <a:cubicBezTo>
                      <a:pt x="180" y="384"/>
                      <a:pt x="180" y="384"/>
                      <a:pt x="180" y="384"/>
                    </a:cubicBezTo>
                    <a:cubicBezTo>
                      <a:pt x="191" y="390"/>
                      <a:pt x="191" y="390"/>
                      <a:pt x="191" y="390"/>
                    </a:cubicBezTo>
                    <a:cubicBezTo>
                      <a:pt x="178" y="418"/>
                      <a:pt x="165" y="448"/>
                      <a:pt x="154" y="476"/>
                    </a:cubicBezTo>
                    <a:cubicBezTo>
                      <a:pt x="137" y="474"/>
                      <a:pt x="107" y="462"/>
                      <a:pt x="130" y="433"/>
                    </a:cubicBezTo>
                    <a:cubicBezTo>
                      <a:pt x="94" y="433"/>
                      <a:pt x="89" y="391"/>
                      <a:pt x="123" y="377"/>
                    </a:cubicBezTo>
                    <a:cubicBezTo>
                      <a:pt x="92" y="362"/>
                      <a:pt x="99" y="329"/>
                      <a:pt x="115" y="319"/>
                    </a:cubicBezTo>
                    <a:cubicBezTo>
                      <a:pt x="134" y="338"/>
                      <a:pt x="161" y="345"/>
                      <a:pt x="186" y="339"/>
                    </a:cubicBezTo>
                    <a:cubicBezTo>
                      <a:pt x="147" y="357"/>
                      <a:pt x="147" y="357"/>
                      <a:pt x="147" y="357"/>
                    </a:cubicBezTo>
                    <a:moveTo>
                      <a:pt x="120" y="435"/>
                    </a:moveTo>
                    <a:cubicBezTo>
                      <a:pt x="118" y="440"/>
                      <a:pt x="116" y="444"/>
                      <a:pt x="116" y="448"/>
                    </a:cubicBezTo>
                    <a:cubicBezTo>
                      <a:pt x="105" y="439"/>
                      <a:pt x="91" y="435"/>
                      <a:pt x="76" y="437"/>
                    </a:cubicBezTo>
                    <a:cubicBezTo>
                      <a:pt x="74" y="423"/>
                      <a:pt x="84" y="414"/>
                      <a:pt x="95" y="412"/>
                    </a:cubicBezTo>
                    <a:cubicBezTo>
                      <a:pt x="97" y="425"/>
                      <a:pt x="107" y="435"/>
                      <a:pt x="120" y="435"/>
                    </a:cubicBezTo>
                    <a:moveTo>
                      <a:pt x="113" y="378"/>
                    </a:moveTo>
                    <a:cubicBezTo>
                      <a:pt x="110" y="379"/>
                      <a:pt x="108" y="380"/>
                      <a:pt x="106" y="382"/>
                    </a:cubicBezTo>
                    <a:cubicBezTo>
                      <a:pt x="86" y="356"/>
                      <a:pt x="66" y="331"/>
                      <a:pt x="58" y="318"/>
                    </a:cubicBezTo>
                    <a:cubicBezTo>
                      <a:pt x="64" y="314"/>
                      <a:pt x="78" y="308"/>
                      <a:pt x="93" y="300"/>
                    </a:cubicBezTo>
                    <a:cubicBezTo>
                      <a:pt x="97" y="303"/>
                      <a:pt x="101" y="305"/>
                      <a:pt x="106" y="306"/>
                    </a:cubicBezTo>
                    <a:cubicBezTo>
                      <a:pt x="107" y="308"/>
                      <a:pt x="109" y="311"/>
                      <a:pt x="110" y="313"/>
                    </a:cubicBezTo>
                    <a:cubicBezTo>
                      <a:pt x="94" y="323"/>
                      <a:pt x="81" y="354"/>
                      <a:pt x="113" y="378"/>
                    </a:cubicBezTo>
                    <a:moveTo>
                      <a:pt x="97" y="395"/>
                    </a:moveTo>
                    <a:cubicBezTo>
                      <a:pt x="95" y="399"/>
                      <a:pt x="95" y="403"/>
                      <a:pt x="95" y="407"/>
                    </a:cubicBezTo>
                    <a:cubicBezTo>
                      <a:pt x="80" y="409"/>
                      <a:pt x="68" y="421"/>
                      <a:pt x="71" y="438"/>
                    </a:cubicBezTo>
                    <a:cubicBezTo>
                      <a:pt x="64" y="439"/>
                      <a:pt x="57" y="442"/>
                      <a:pt x="51" y="445"/>
                    </a:cubicBezTo>
                    <a:cubicBezTo>
                      <a:pt x="39" y="408"/>
                      <a:pt x="66" y="385"/>
                      <a:pt x="97" y="395"/>
                    </a:cubicBezTo>
                    <a:moveTo>
                      <a:pt x="34" y="536"/>
                    </a:moveTo>
                    <a:cubicBezTo>
                      <a:pt x="16" y="508"/>
                      <a:pt x="21" y="472"/>
                      <a:pt x="47" y="453"/>
                    </a:cubicBezTo>
                    <a:cubicBezTo>
                      <a:pt x="68" y="438"/>
                      <a:pt x="96" y="439"/>
                      <a:pt x="116" y="454"/>
                    </a:cubicBezTo>
                    <a:cubicBezTo>
                      <a:pt x="118" y="471"/>
                      <a:pt x="138" y="479"/>
                      <a:pt x="152" y="481"/>
                    </a:cubicBezTo>
                    <a:cubicBezTo>
                      <a:pt x="147" y="491"/>
                      <a:pt x="143" y="501"/>
                      <a:pt x="139" y="511"/>
                    </a:cubicBezTo>
                    <a:cubicBezTo>
                      <a:pt x="140" y="511"/>
                      <a:pt x="141" y="512"/>
                      <a:pt x="142" y="512"/>
                    </a:cubicBezTo>
                    <a:cubicBezTo>
                      <a:pt x="140" y="525"/>
                      <a:pt x="133" y="536"/>
                      <a:pt x="121" y="545"/>
                    </a:cubicBezTo>
                    <a:cubicBezTo>
                      <a:pt x="95" y="564"/>
                      <a:pt x="52" y="563"/>
                      <a:pt x="34" y="536"/>
                    </a:cubicBezTo>
                    <a:moveTo>
                      <a:pt x="123" y="562"/>
                    </a:moveTo>
                    <a:cubicBezTo>
                      <a:pt x="125" y="559"/>
                      <a:pt x="128" y="555"/>
                      <a:pt x="131" y="551"/>
                    </a:cubicBezTo>
                    <a:cubicBezTo>
                      <a:pt x="135" y="544"/>
                      <a:pt x="139" y="538"/>
                      <a:pt x="143" y="532"/>
                    </a:cubicBezTo>
                    <a:cubicBezTo>
                      <a:pt x="150" y="535"/>
                      <a:pt x="159" y="537"/>
                      <a:pt x="168" y="539"/>
                    </a:cubicBezTo>
                    <a:cubicBezTo>
                      <a:pt x="174" y="546"/>
                      <a:pt x="179" y="553"/>
                      <a:pt x="183" y="559"/>
                    </a:cubicBezTo>
                    <a:cubicBezTo>
                      <a:pt x="189" y="556"/>
                      <a:pt x="198" y="553"/>
                      <a:pt x="208" y="549"/>
                    </a:cubicBezTo>
                    <a:cubicBezTo>
                      <a:pt x="221" y="552"/>
                      <a:pt x="236" y="556"/>
                      <a:pt x="251" y="560"/>
                    </a:cubicBezTo>
                    <a:cubicBezTo>
                      <a:pt x="249" y="568"/>
                      <a:pt x="247" y="577"/>
                      <a:pt x="245" y="586"/>
                    </a:cubicBezTo>
                    <a:cubicBezTo>
                      <a:pt x="207" y="578"/>
                      <a:pt x="165" y="562"/>
                      <a:pt x="139" y="554"/>
                    </a:cubicBezTo>
                    <a:cubicBezTo>
                      <a:pt x="136" y="575"/>
                      <a:pt x="160" y="602"/>
                      <a:pt x="172" y="613"/>
                    </a:cubicBezTo>
                    <a:cubicBezTo>
                      <a:pt x="152" y="622"/>
                      <a:pt x="124" y="646"/>
                      <a:pt x="116" y="664"/>
                    </a:cubicBezTo>
                    <a:cubicBezTo>
                      <a:pt x="122" y="666"/>
                      <a:pt x="141" y="670"/>
                      <a:pt x="162" y="674"/>
                    </a:cubicBezTo>
                    <a:cubicBezTo>
                      <a:pt x="161" y="682"/>
                      <a:pt x="161" y="690"/>
                      <a:pt x="160" y="698"/>
                    </a:cubicBezTo>
                    <a:cubicBezTo>
                      <a:pt x="137" y="693"/>
                      <a:pt x="115" y="687"/>
                      <a:pt x="107" y="683"/>
                    </a:cubicBezTo>
                    <a:cubicBezTo>
                      <a:pt x="108" y="671"/>
                      <a:pt x="109" y="657"/>
                      <a:pt x="109" y="645"/>
                    </a:cubicBezTo>
                    <a:cubicBezTo>
                      <a:pt x="71" y="648"/>
                      <a:pt x="53" y="626"/>
                      <a:pt x="54" y="603"/>
                    </a:cubicBezTo>
                    <a:cubicBezTo>
                      <a:pt x="55" y="579"/>
                      <a:pt x="78" y="555"/>
                      <a:pt x="123" y="562"/>
                    </a:cubicBezTo>
                    <a:moveTo>
                      <a:pt x="105" y="688"/>
                    </a:moveTo>
                    <a:cubicBezTo>
                      <a:pt x="108" y="690"/>
                      <a:pt x="113" y="691"/>
                      <a:pt x="118" y="693"/>
                    </a:cubicBezTo>
                    <a:cubicBezTo>
                      <a:pt x="98" y="715"/>
                      <a:pt x="102" y="739"/>
                      <a:pt x="110" y="751"/>
                    </a:cubicBezTo>
                    <a:cubicBezTo>
                      <a:pt x="103" y="752"/>
                      <a:pt x="97" y="753"/>
                      <a:pt x="91" y="755"/>
                    </a:cubicBezTo>
                    <a:cubicBezTo>
                      <a:pt x="84" y="741"/>
                      <a:pt x="83" y="704"/>
                      <a:pt x="105" y="688"/>
                    </a:cubicBezTo>
                    <a:moveTo>
                      <a:pt x="101" y="673"/>
                    </a:moveTo>
                    <a:cubicBezTo>
                      <a:pt x="101" y="676"/>
                      <a:pt x="101" y="679"/>
                      <a:pt x="101" y="683"/>
                    </a:cubicBezTo>
                    <a:cubicBezTo>
                      <a:pt x="79" y="700"/>
                      <a:pt x="75" y="735"/>
                      <a:pt x="86" y="758"/>
                    </a:cubicBezTo>
                    <a:cubicBezTo>
                      <a:pt x="81" y="759"/>
                      <a:pt x="78" y="762"/>
                      <a:pt x="74" y="764"/>
                    </a:cubicBezTo>
                    <a:cubicBezTo>
                      <a:pt x="64" y="749"/>
                      <a:pt x="50" y="687"/>
                      <a:pt x="101" y="673"/>
                    </a:cubicBezTo>
                    <a:moveTo>
                      <a:pt x="104" y="758"/>
                    </a:moveTo>
                    <a:cubicBezTo>
                      <a:pt x="121" y="755"/>
                      <a:pt x="147" y="756"/>
                      <a:pt x="168" y="784"/>
                    </a:cubicBezTo>
                    <a:cubicBezTo>
                      <a:pt x="188" y="865"/>
                      <a:pt x="241" y="917"/>
                      <a:pt x="288" y="930"/>
                    </a:cubicBezTo>
                    <a:cubicBezTo>
                      <a:pt x="283" y="935"/>
                      <a:pt x="277" y="940"/>
                      <a:pt x="271" y="946"/>
                    </a:cubicBezTo>
                    <a:cubicBezTo>
                      <a:pt x="240" y="952"/>
                      <a:pt x="216" y="938"/>
                      <a:pt x="203" y="926"/>
                    </a:cubicBezTo>
                    <a:cubicBezTo>
                      <a:pt x="164" y="892"/>
                      <a:pt x="174" y="800"/>
                      <a:pt x="117" y="784"/>
                    </a:cubicBezTo>
                    <a:cubicBezTo>
                      <a:pt x="88" y="776"/>
                      <a:pt x="68" y="807"/>
                      <a:pt x="84" y="831"/>
                    </a:cubicBezTo>
                    <a:cubicBezTo>
                      <a:pt x="90" y="841"/>
                      <a:pt x="111" y="846"/>
                      <a:pt x="114" y="821"/>
                    </a:cubicBezTo>
                    <a:cubicBezTo>
                      <a:pt x="126" y="832"/>
                      <a:pt x="118" y="853"/>
                      <a:pt x="102" y="857"/>
                    </a:cubicBezTo>
                    <a:cubicBezTo>
                      <a:pt x="75" y="864"/>
                      <a:pt x="58" y="841"/>
                      <a:pt x="55" y="825"/>
                    </a:cubicBezTo>
                    <a:cubicBezTo>
                      <a:pt x="51" y="800"/>
                      <a:pt x="63" y="766"/>
                      <a:pt x="104" y="758"/>
                    </a:cubicBezTo>
                    <a:moveTo>
                      <a:pt x="59" y="779"/>
                    </a:moveTo>
                    <a:cubicBezTo>
                      <a:pt x="51" y="791"/>
                      <a:pt x="47" y="807"/>
                      <a:pt x="50" y="827"/>
                    </a:cubicBezTo>
                    <a:cubicBezTo>
                      <a:pt x="52" y="843"/>
                      <a:pt x="75" y="878"/>
                      <a:pt x="112" y="861"/>
                    </a:cubicBezTo>
                    <a:cubicBezTo>
                      <a:pt x="127" y="854"/>
                      <a:pt x="143" y="817"/>
                      <a:pt x="99" y="808"/>
                    </a:cubicBezTo>
                    <a:cubicBezTo>
                      <a:pt x="112" y="819"/>
                      <a:pt x="106" y="836"/>
                      <a:pt x="93" y="829"/>
                    </a:cubicBezTo>
                    <a:cubicBezTo>
                      <a:pt x="74" y="820"/>
                      <a:pt x="89" y="783"/>
                      <a:pt x="117" y="792"/>
                    </a:cubicBezTo>
                    <a:cubicBezTo>
                      <a:pt x="126" y="795"/>
                      <a:pt x="134" y="800"/>
                      <a:pt x="140" y="807"/>
                    </a:cubicBezTo>
                    <a:cubicBezTo>
                      <a:pt x="151" y="831"/>
                      <a:pt x="146" y="859"/>
                      <a:pt x="122" y="875"/>
                    </a:cubicBezTo>
                    <a:cubicBezTo>
                      <a:pt x="93" y="893"/>
                      <a:pt x="63" y="889"/>
                      <a:pt x="45" y="863"/>
                    </a:cubicBezTo>
                    <a:cubicBezTo>
                      <a:pt x="28" y="837"/>
                      <a:pt x="33" y="795"/>
                      <a:pt x="59" y="779"/>
                    </a:cubicBezTo>
                    <a:moveTo>
                      <a:pt x="40" y="792"/>
                    </a:moveTo>
                    <a:cubicBezTo>
                      <a:pt x="27" y="814"/>
                      <a:pt x="27" y="845"/>
                      <a:pt x="41" y="866"/>
                    </a:cubicBezTo>
                    <a:cubicBezTo>
                      <a:pt x="60" y="894"/>
                      <a:pt x="96" y="901"/>
                      <a:pt x="127" y="882"/>
                    </a:cubicBezTo>
                    <a:cubicBezTo>
                      <a:pt x="147" y="869"/>
                      <a:pt x="155" y="847"/>
                      <a:pt x="151" y="825"/>
                    </a:cubicBezTo>
                    <a:cubicBezTo>
                      <a:pt x="155" y="834"/>
                      <a:pt x="158" y="843"/>
                      <a:pt x="161" y="853"/>
                    </a:cubicBezTo>
                    <a:cubicBezTo>
                      <a:pt x="161" y="858"/>
                      <a:pt x="160" y="863"/>
                      <a:pt x="158" y="867"/>
                    </a:cubicBezTo>
                    <a:cubicBezTo>
                      <a:pt x="135" y="879"/>
                      <a:pt x="116" y="893"/>
                      <a:pt x="100" y="908"/>
                    </a:cubicBezTo>
                    <a:cubicBezTo>
                      <a:pt x="73" y="911"/>
                      <a:pt x="48" y="901"/>
                      <a:pt x="34" y="882"/>
                    </a:cubicBezTo>
                    <a:cubicBezTo>
                      <a:pt x="18" y="859"/>
                      <a:pt x="18" y="816"/>
                      <a:pt x="40" y="792"/>
                    </a:cubicBezTo>
                    <a:moveTo>
                      <a:pt x="73" y="937"/>
                    </a:moveTo>
                    <a:cubicBezTo>
                      <a:pt x="69" y="942"/>
                      <a:pt x="65" y="947"/>
                      <a:pt x="62" y="953"/>
                    </a:cubicBezTo>
                    <a:cubicBezTo>
                      <a:pt x="48" y="941"/>
                      <a:pt x="45" y="920"/>
                      <a:pt x="54" y="905"/>
                    </a:cubicBezTo>
                    <a:cubicBezTo>
                      <a:pt x="59" y="907"/>
                      <a:pt x="64" y="909"/>
                      <a:pt x="69" y="911"/>
                    </a:cubicBezTo>
                    <a:cubicBezTo>
                      <a:pt x="66" y="919"/>
                      <a:pt x="68" y="929"/>
                      <a:pt x="73" y="937"/>
                    </a:cubicBezTo>
                    <a:moveTo>
                      <a:pt x="37" y="893"/>
                    </a:moveTo>
                    <a:cubicBezTo>
                      <a:pt x="41" y="897"/>
                      <a:pt x="45" y="900"/>
                      <a:pt x="49" y="902"/>
                    </a:cubicBezTo>
                    <a:cubicBezTo>
                      <a:pt x="38" y="920"/>
                      <a:pt x="42" y="944"/>
                      <a:pt x="59" y="957"/>
                    </a:cubicBezTo>
                    <a:cubicBezTo>
                      <a:pt x="55" y="964"/>
                      <a:pt x="52" y="971"/>
                      <a:pt x="49" y="978"/>
                    </a:cubicBezTo>
                    <a:cubicBezTo>
                      <a:pt x="17" y="961"/>
                      <a:pt x="12" y="919"/>
                      <a:pt x="37" y="893"/>
                    </a:cubicBezTo>
                    <a:moveTo>
                      <a:pt x="42" y="1077"/>
                    </a:moveTo>
                    <a:cubicBezTo>
                      <a:pt x="31" y="1012"/>
                      <a:pt x="62" y="923"/>
                      <a:pt x="166" y="869"/>
                    </a:cubicBezTo>
                    <a:cubicBezTo>
                      <a:pt x="168" y="874"/>
                      <a:pt x="169" y="879"/>
                      <a:pt x="171" y="883"/>
                    </a:cubicBezTo>
                    <a:cubicBezTo>
                      <a:pt x="93" y="923"/>
                      <a:pt x="68" y="1005"/>
                      <a:pt x="84" y="1060"/>
                    </a:cubicBezTo>
                    <a:cubicBezTo>
                      <a:pt x="102" y="1123"/>
                      <a:pt x="146" y="1142"/>
                      <a:pt x="165" y="1194"/>
                    </a:cubicBezTo>
                    <a:cubicBezTo>
                      <a:pt x="159" y="1198"/>
                      <a:pt x="152" y="1201"/>
                      <a:pt x="145" y="1205"/>
                    </a:cubicBezTo>
                    <a:cubicBezTo>
                      <a:pt x="111" y="1152"/>
                      <a:pt x="71" y="1135"/>
                      <a:pt x="57" y="1034"/>
                    </a:cubicBezTo>
                    <a:cubicBezTo>
                      <a:pt x="61" y="1130"/>
                      <a:pt x="102" y="1145"/>
                      <a:pt x="140" y="1209"/>
                    </a:cubicBezTo>
                    <a:cubicBezTo>
                      <a:pt x="129" y="1215"/>
                      <a:pt x="129" y="1215"/>
                      <a:pt x="129" y="1215"/>
                    </a:cubicBezTo>
                    <a:cubicBezTo>
                      <a:pt x="95" y="1161"/>
                      <a:pt x="56" y="1156"/>
                      <a:pt x="42" y="1077"/>
                    </a:cubicBezTo>
                    <a:moveTo>
                      <a:pt x="103" y="1197"/>
                    </a:moveTo>
                    <a:cubicBezTo>
                      <a:pt x="109" y="1204"/>
                      <a:pt x="115" y="1211"/>
                      <a:pt x="121" y="1220"/>
                    </a:cubicBezTo>
                    <a:cubicBezTo>
                      <a:pt x="107" y="1228"/>
                      <a:pt x="107" y="1228"/>
                      <a:pt x="107" y="1228"/>
                    </a:cubicBezTo>
                    <a:cubicBezTo>
                      <a:pt x="96" y="1219"/>
                      <a:pt x="95" y="1205"/>
                      <a:pt x="103" y="1197"/>
                    </a:cubicBezTo>
                    <a:moveTo>
                      <a:pt x="101" y="1231"/>
                    </a:moveTo>
                    <a:cubicBezTo>
                      <a:pt x="88" y="1239"/>
                      <a:pt x="88" y="1239"/>
                      <a:pt x="88" y="1239"/>
                    </a:cubicBezTo>
                    <a:cubicBezTo>
                      <a:pt x="72" y="1221"/>
                      <a:pt x="74" y="1196"/>
                      <a:pt x="90" y="1183"/>
                    </a:cubicBezTo>
                    <a:cubicBezTo>
                      <a:pt x="93" y="1186"/>
                      <a:pt x="96" y="1189"/>
                      <a:pt x="99" y="1192"/>
                    </a:cubicBezTo>
                    <a:cubicBezTo>
                      <a:pt x="89" y="1202"/>
                      <a:pt x="90" y="1219"/>
                      <a:pt x="101" y="1231"/>
                    </a:cubicBezTo>
                    <a:moveTo>
                      <a:pt x="78" y="1169"/>
                    </a:moveTo>
                    <a:cubicBezTo>
                      <a:pt x="81" y="1172"/>
                      <a:pt x="83" y="1175"/>
                      <a:pt x="86" y="1178"/>
                    </a:cubicBezTo>
                    <a:cubicBezTo>
                      <a:pt x="68" y="1194"/>
                      <a:pt x="66" y="1222"/>
                      <a:pt x="83" y="1242"/>
                    </a:cubicBezTo>
                    <a:cubicBezTo>
                      <a:pt x="72" y="1249"/>
                      <a:pt x="72" y="1249"/>
                      <a:pt x="72" y="1249"/>
                    </a:cubicBezTo>
                    <a:cubicBezTo>
                      <a:pt x="51" y="1222"/>
                      <a:pt x="54" y="1188"/>
                      <a:pt x="78" y="1169"/>
                    </a:cubicBezTo>
                    <a:moveTo>
                      <a:pt x="36" y="1280"/>
                    </a:moveTo>
                    <a:cubicBezTo>
                      <a:pt x="59" y="1265"/>
                      <a:pt x="179" y="1191"/>
                      <a:pt x="229" y="1162"/>
                    </a:cubicBezTo>
                    <a:cubicBezTo>
                      <a:pt x="229" y="1169"/>
                      <a:pt x="229" y="1175"/>
                      <a:pt x="230" y="1181"/>
                    </a:cubicBezTo>
                    <a:cubicBezTo>
                      <a:pt x="180" y="1208"/>
                      <a:pt x="86" y="1265"/>
                      <a:pt x="64" y="1276"/>
                    </a:cubicBezTo>
                    <a:cubicBezTo>
                      <a:pt x="81" y="1294"/>
                      <a:pt x="115" y="1323"/>
                      <a:pt x="136" y="1340"/>
                    </a:cubicBezTo>
                    <a:cubicBezTo>
                      <a:pt x="135" y="1345"/>
                      <a:pt x="133" y="1351"/>
                      <a:pt x="132" y="1358"/>
                    </a:cubicBezTo>
                    <a:cubicBezTo>
                      <a:pt x="102" y="1336"/>
                      <a:pt x="55" y="1294"/>
                      <a:pt x="36" y="1280"/>
                    </a:cubicBezTo>
                    <a:moveTo>
                      <a:pt x="117" y="1369"/>
                    </a:moveTo>
                    <a:cubicBezTo>
                      <a:pt x="119" y="1366"/>
                      <a:pt x="119" y="1366"/>
                      <a:pt x="119" y="1366"/>
                    </a:cubicBezTo>
                    <a:cubicBezTo>
                      <a:pt x="128" y="1371"/>
                      <a:pt x="128" y="1371"/>
                      <a:pt x="128" y="1371"/>
                    </a:cubicBezTo>
                    <a:cubicBezTo>
                      <a:pt x="127" y="1375"/>
                      <a:pt x="127" y="1375"/>
                      <a:pt x="127" y="1375"/>
                    </a:cubicBezTo>
                    <a:cubicBezTo>
                      <a:pt x="117" y="1369"/>
                      <a:pt x="117" y="1369"/>
                      <a:pt x="117" y="1369"/>
                    </a:cubicBezTo>
                    <a:moveTo>
                      <a:pt x="126" y="1377"/>
                    </a:moveTo>
                    <a:cubicBezTo>
                      <a:pt x="126" y="1378"/>
                      <a:pt x="125" y="1380"/>
                      <a:pt x="125" y="1382"/>
                    </a:cubicBezTo>
                    <a:cubicBezTo>
                      <a:pt x="114" y="1375"/>
                      <a:pt x="114" y="1375"/>
                      <a:pt x="114" y="1375"/>
                    </a:cubicBezTo>
                    <a:cubicBezTo>
                      <a:pt x="116" y="1371"/>
                      <a:pt x="116" y="1371"/>
                      <a:pt x="116" y="1371"/>
                    </a:cubicBezTo>
                    <a:cubicBezTo>
                      <a:pt x="126" y="1377"/>
                      <a:pt x="126" y="1377"/>
                      <a:pt x="126" y="1377"/>
                    </a:cubicBezTo>
                    <a:moveTo>
                      <a:pt x="120" y="1365"/>
                    </a:moveTo>
                    <a:cubicBezTo>
                      <a:pt x="124" y="1360"/>
                      <a:pt x="124" y="1360"/>
                      <a:pt x="124" y="1360"/>
                    </a:cubicBezTo>
                    <a:cubicBezTo>
                      <a:pt x="126" y="1362"/>
                      <a:pt x="128" y="1363"/>
                      <a:pt x="129" y="1365"/>
                    </a:cubicBezTo>
                    <a:cubicBezTo>
                      <a:pt x="128" y="1370"/>
                      <a:pt x="128" y="1370"/>
                      <a:pt x="128" y="1370"/>
                    </a:cubicBezTo>
                    <a:cubicBezTo>
                      <a:pt x="120" y="1365"/>
                      <a:pt x="120" y="1365"/>
                      <a:pt x="120" y="1365"/>
                    </a:cubicBezTo>
                    <a:moveTo>
                      <a:pt x="118" y="1418"/>
                    </a:moveTo>
                    <a:cubicBezTo>
                      <a:pt x="95" y="1409"/>
                      <a:pt x="82" y="1401"/>
                      <a:pt x="73" y="1397"/>
                    </a:cubicBezTo>
                    <a:cubicBezTo>
                      <a:pt x="80" y="1388"/>
                      <a:pt x="95" y="1366"/>
                      <a:pt x="108" y="1348"/>
                    </a:cubicBezTo>
                    <a:cubicBezTo>
                      <a:pt x="112" y="1351"/>
                      <a:pt x="116" y="1354"/>
                      <a:pt x="119" y="1357"/>
                    </a:cubicBezTo>
                    <a:cubicBezTo>
                      <a:pt x="111" y="1368"/>
                      <a:pt x="102" y="1381"/>
                      <a:pt x="97" y="1389"/>
                    </a:cubicBezTo>
                    <a:cubicBezTo>
                      <a:pt x="103" y="1392"/>
                      <a:pt x="111" y="1397"/>
                      <a:pt x="121" y="1400"/>
                    </a:cubicBezTo>
                    <a:cubicBezTo>
                      <a:pt x="120" y="1406"/>
                      <a:pt x="119" y="1412"/>
                      <a:pt x="118" y="1418"/>
                    </a:cubicBezTo>
                    <a:moveTo>
                      <a:pt x="122" y="1394"/>
                    </a:moveTo>
                    <a:cubicBezTo>
                      <a:pt x="115" y="1391"/>
                      <a:pt x="109" y="1389"/>
                      <a:pt x="105" y="1387"/>
                    </a:cubicBezTo>
                    <a:cubicBezTo>
                      <a:pt x="106" y="1385"/>
                      <a:pt x="107" y="1384"/>
                      <a:pt x="109" y="1381"/>
                    </a:cubicBezTo>
                    <a:cubicBezTo>
                      <a:pt x="123" y="1390"/>
                      <a:pt x="123" y="1390"/>
                      <a:pt x="123" y="1390"/>
                    </a:cubicBezTo>
                    <a:cubicBezTo>
                      <a:pt x="123" y="1391"/>
                      <a:pt x="123" y="1392"/>
                      <a:pt x="122" y="1394"/>
                    </a:cubicBezTo>
                    <a:moveTo>
                      <a:pt x="110" y="1380"/>
                    </a:moveTo>
                    <a:cubicBezTo>
                      <a:pt x="111" y="1379"/>
                      <a:pt x="112" y="1377"/>
                      <a:pt x="113" y="1376"/>
                    </a:cubicBezTo>
                    <a:cubicBezTo>
                      <a:pt x="125" y="1383"/>
                      <a:pt x="125" y="1383"/>
                      <a:pt x="125" y="1383"/>
                    </a:cubicBezTo>
                    <a:cubicBezTo>
                      <a:pt x="124" y="1385"/>
                      <a:pt x="124" y="1387"/>
                      <a:pt x="124" y="1389"/>
                    </a:cubicBezTo>
                    <a:cubicBezTo>
                      <a:pt x="110" y="1380"/>
                      <a:pt x="110" y="1380"/>
                      <a:pt x="110" y="1380"/>
                    </a:cubicBezTo>
                    <a:moveTo>
                      <a:pt x="135" y="1623"/>
                    </a:moveTo>
                    <a:cubicBezTo>
                      <a:pt x="74" y="1613"/>
                      <a:pt x="74" y="1528"/>
                      <a:pt x="128" y="1511"/>
                    </a:cubicBezTo>
                    <a:cubicBezTo>
                      <a:pt x="130" y="1516"/>
                      <a:pt x="132" y="1522"/>
                      <a:pt x="134" y="1527"/>
                    </a:cubicBezTo>
                    <a:cubicBezTo>
                      <a:pt x="101" y="1538"/>
                      <a:pt x="105" y="1592"/>
                      <a:pt x="137" y="1603"/>
                    </a:cubicBezTo>
                    <a:cubicBezTo>
                      <a:pt x="135" y="1610"/>
                      <a:pt x="135" y="1616"/>
                      <a:pt x="135" y="1623"/>
                    </a:cubicBezTo>
                    <a:moveTo>
                      <a:pt x="137" y="1532"/>
                    </a:moveTo>
                    <a:cubicBezTo>
                      <a:pt x="139" y="1537"/>
                      <a:pt x="141" y="1541"/>
                      <a:pt x="144" y="1545"/>
                    </a:cubicBezTo>
                    <a:cubicBezTo>
                      <a:pt x="132" y="1554"/>
                      <a:pt x="133" y="1575"/>
                      <a:pt x="143" y="1584"/>
                    </a:cubicBezTo>
                    <a:cubicBezTo>
                      <a:pt x="141" y="1588"/>
                      <a:pt x="140" y="1592"/>
                      <a:pt x="138" y="1597"/>
                    </a:cubicBezTo>
                    <a:cubicBezTo>
                      <a:pt x="113" y="1587"/>
                      <a:pt x="109" y="1543"/>
                      <a:pt x="137" y="1532"/>
                    </a:cubicBezTo>
                    <a:moveTo>
                      <a:pt x="146" y="1550"/>
                    </a:moveTo>
                    <a:cubicBezTo>
                      <a:pt x="149" y="1555"/>
                      <a:pt x="153" y="1561"/>
                      <a:pt x="157" y="1566"/>
                    </a:cubicBezTo>
                    <a:cubicBezTo>
                      <a:pt x="153" y="1570"/>
                      <a:pt x="150" y="1574"/>
                      <a:pt x="147" y="1578"/>
                    </a:cubicBezTo>
                    <a:cubicBezTo>
                      <a:pt x="139" y="1571"/>
                      <a:pt x="139" y="1557"/>
                      <a:pt x="146" y="1550"/>
                    </a:cubicBezTo>
                    <a:moveTo>
                      <a:pt x="160" y="1570"/>
                    </a:moveTo>
                    <a:cubicBezTo>
                      <a:pt x="165" y="1578"/>
                      <a:pt x="172" y="1584"/>
                      <a:pt x="179" y="1591"/>
                    </a:cubicBezTo>
                    <a:cubicBezTo>
                      <a:pt x="157" y="1617"/>
                      <a:pt x="166" y="1660"/>
                      <a:pt x="205" y="1663"/>
                    </a:cubicBezTo>
                    <a:cubicBezTo>
                      <a:pt x="205" y="1667"/>
                      <a:pt x="204" y="1671"/>
                      <a:pt x="204" y="1675"/>
                    </a:cubicBezTo>
                    <a:cubicBezTo>
                      <a:pt x="140" y="1679"/>
                      <a:pt x="124" y="1607"/>
                      <a:pt x="160" y="1570"/>
                    </a:cubicBezTo>
                    <a:moveTo>
                      <a:pt x="210" y="1643"/>
                    </a:moveTo>
                    <a:cubicBezTo>
                      <a:pt x="208" y="1647"/>
                      <a:pt x="207" y="1652"/>
                      <a:pt x="206" y="1656"/>
                    </a:cubicBezTo>
                    <a:cubicBezTo>
                      <a:pt x="174" y="1654"/>
                      <a:pt x="167" y="1618"/>
                      <a:pt x="184" y="1596"/>
                    </a:cubicBezTo>
                    <a:cubicBezTo>
                      <a:pt x="189" y="1600"/>
                      <a:pt x="194" y="1603"/>
                      <a:pt x="199" y="1607"/>
                    </a:cubicBezTo>
                    <a:cubicBezTo>
                      <a:pt x="191" y="1619"/>
                      <a:pt x="195" y="1638"/>
                      <a:pt x="210" y="1643"/>
                    </a:cubicBezTo>
                    <a:moveTo>
                      <a:pt x="284" y="1809"/>
                    </a:moveTo>
                    <a:cubicBezTo>
                      <a:pt x="288" y="1821"/>
                      <a:pt x="288" y="1834"/>
                      <a:pt x="282" y="1844"/>
                    </a:cubicBezTo>
                    <a:cubicBezTo>
                      <a:pt x="265" y="1844"/>
                      <a:pt x="247" y="1844"/>
                      <a:pt x="229" y="1844"/>
                    </a:cubicBezTo>
                    <a:cubicBezTo>
                      <a:pt x="225" y="1836"/>
                      <a:pt x="225" y="1827"/>
                      <a:pt x="229" y="1823"/>
                    </a:cubicBezTo>
                    <a:cubicBezTo>
                      <a:pt x="238" y="1812"/>
                      <a:pt x="248" y="1829"/>
                      <a:pt x="245" y="1841"/>
                    </a:cubicBezTo>
                    <a:cubicBezTo>
                      <a:pt x="278" y="1821"/>
                      <a:pt x="265" y="1790"/>
                      <a:pt x="258" y="1783"/>
                    </a:cubicBezTo>
                    <a:cubicBezTo>
                      <a:pt x="234" y="1755"/>
                      <a:pt x="194" y="1786"/>
                      <a:pt x="186" y="1807"/>
                    </a:cubicBezTo>
                    <a:cubicBezTo>
                      <a:pt x="182" y="1819"/>
                      <a:pt x="182" y="1831"/>
                      <a:pt x="184" y="1842"/>
                    </a:cubicBezTo>
                    <a:cubicBezTo>
                      <a:pt x="164" y="1842"/>
                      <a:pt x="150" y="1842"/>
                      <a:pt x="146" y="1842"/>
                    </a:cubicBezTo>
                    <a:cubicBezTo>
                      <a:pt x="157" y="1827"/>
                      <a:pt x="177" y="1799"/>
                      <a:pt x="198" y="1769"/>
                    </a:cubicBezTo>
                    <a:cubicBezTo>
                      <a:pt x="214" y="1769"/>
                      <a:pt x="230" y="1762"/>
                      <a:pt x="240" y="1747"/>
                    </a:cubicBezTo>
                    <a:cubicBezTo>
                      <a:pt x="257" y="1766"/>
                      <a:pt x="277" y="1788"/>
                      <a:pt x="284" y="1809"/>
                    </a:cubicBezTo>
                    <a:moveTo>
                      <a:pt x="235" y="1742"/>
                    </a:moveTo>
                    <a:cubicBezTo>
                      <a:pt x="218" y="1767"/>
                      <a:pt x="177" y="1768"/>
                      <a:pt x="157" y="1749"/>
                    </a:cubicBezTo>
                    <a:cubicBezTo>
                      <a:pt x="136" y="1729"/>
                      <a:pt x="141" y="1692"/>
                      <a:pt x="163" y="1674"/>
                    </a:cubicBezTo>
                    <a:cubicBezTo>
                      <a:pt x="166" y="1676"/>
                      <a:pt x="169" y="1678"/>
                      <a:pt x="172" y="1680"/>
                    </a:cubicBezTo>
                    <a:cubicBezTo>
                      <a:pt x="152" y="1698"/>
                      <a:pt x="157" y="1729"/>
                      <a:pt x="170" y="1741"/>
                    </a:cubicBezTo>
                    <a:cubicBezTo>
                      <a:pt x="187" y="1757"/>
                      <a:pt x="214" y="1754"/>
                      <a:pt x="221" y="1726"/>
                    </a:cubicBezTo>
                    <a:cubicBezTo>
                      <a:pt x="225" y="1731"/>
                      <a:pt x="230" y="1737"/>
                      <a:pt x="235" y="1742"/>
                    </a:cubicBezTo>
                    <a:moveTo>
                      <a:pt x="207" y="1741"/>
                    </a:moveTo>
                    <a:cubicBezTo>
                      <a:pt x="198" y="1748"/>
                      <a:pt x="181" y="1747"/>
                      <a:pt x="172" y="1733"/>
                    </a:cubicBezTo>
                    <a:cubicBezTo>
                      <a:pt x="164" y="1722"/>
                      <a:pt x="162" y="1702"/>
                      <a:pt x="170" y="1692"/>
                    </a:cubicBezTo>
                    <a:cubicBezTo>
                      <a:pt x="173" y="1688"/>
                      <a:pt x="177" y="1685"/>
                      <a:pt x="181" y="1684"/>
                    </a:cubicBezTo>
                    <a:cubicBezTo>
                      <a:pt x="188" y="1686"/>
                      <a:pt x="197" y="1688"/>
                      <a:pt x="206" y="1689"/>
                    </a:cubicBezTo>
                    <a:cubicBezTo>
                      <a:pt x="206" y="1693"/>
                      <a:pt x="207" y="1696"/>
                      <a:pt x="208" y="1700"/>
                    </a:cubicBezTo>
                    <a:cubicBezTo>
                      <a:pt x="197" y="1693"/>
                      <a:pt x="181" y="1696"/>
                      <a:pt x="176" y="1706"/>
                    </a:cubicBezTo>
                    <a:cubicBezTo>
                      <a:pt x="171" y="1716"/>
                      <a:pt x="175" y="1730"/>
                      <a:pt x="187" y="1735"/>
                    </a:cubicBezTo>
                    <a:cubicBezTo>
                      <a:pt x="194" y="1738"/>
                      <a:pt x="206" y="1734"/>
                      <a:pt x="203" y="1722"/>
                    </a:cubicBezTo>
                    <a:cubicBezTo>
                      <a:pt x="202" y="1715"/>
                      <a:pt x="192" y="1712"/>
                      <a:pt x="188" y="1718"/>
                    </a:cubicBezTo>
                    <a:cubicBezTo>
                      <a:pt x="187" y="1721"/>
                      <a:pt x="190" y="1723"/>
                      <a:pt x="191" y="1722"/>
                    </a:cubicBezTo>
                    <a:cubicBezTo>
                      <a:pt x="194" y="1719"/>
                      <a:pt x="198" y="1720"/>
                      <a:pt x="198" y="1724"/>
                    </a:cubicBezTo>
                    <a:cubicBezTo>
                      <a:pt x="198" y="1728"/>
                      <a:pt x="195" y="1732"/>
                      <a:pt x="190" y="1731"/>
                    </a:cubicBezTo>
                    <a:cubicBezTo>
                      <a:pt x="181" y="1728"/>
                      <a:pt x="177" y="1717"/>
                      <a:pt x="181" y="1710"/>
                    </a:cubicBezTo>
                    <a:cubicBezTo>
                      <a:pt x="185" y="1701"/>
                      <a:pt x="199" y="1701"/>
                      <a:pt x="207" y="1706"/>
                    </a:cubicBezTo>
                    <a:cubicBezTo>
                      <a:pt x="217" y="1713"/>
                      <a:pt x="218" y="1732"/>
                      <a:pt x="207" y="1741"/>
                    </a:cubicBezTo>
                    <a:moveTo>
                      <a:pt x="212" y="1638"/>
                    </a:moveTo>
                    <a:cubicBezTo>
                      <a:pt x="203" y="1632"/>
                      <a:pt x="199" y="1620"/>
                      <a:pt x="202" y="1610"/>
                    </a:cubicBezTo>
                    <a:cubicBezTo>
                      <a:pt x="208" y="1613"/>
                      <a:pt x="215" y="1617"/>
                      <a:pt x="222" y="1621"/>
                    </a:cubicBezTo>
                    <a:cubicBezTo>
                      <a:pt x="217" y="1626"/>
                      <a:pt x="214" y="1632"/>
                      <a:pt x="212" y="1638"/>
                    </a:cubicBezTo>
                    <a:moveTo>
                      <a:pt x="131" y="1497"/>
                    </a:moveTo>
                    <a:cubicBezTo>
                      <a:pt x="117" y="1439"/>
                      <a:pt x="128" y="1394"/>
                      <a:pt x="142" y="1339"/>
                    </a:cubicBezTo>
                    <a:cubicBezTo>
                      <a:pt x="149" y="1311"/>
                      <a:pt x="156" y="1274"/>
                      <a:pt x="151" y="1259"/>
                    </a:cubicBezTo>
                    <a:cubicBezTo>
                      <a:pt x="160" y="1254"/>
                      <a:pt x="173" y="1247"/>
                      <a:pt x="187" y="1239"/>
                    </a:cubicBezTo>
                    <a:cubicBezTo>
                      <a:pt x="203" y="1303"/>
                      <a:pt x="134" y="1399"/>
                      <a:pt x="153" y="1484"/>
                    </a:cubicBezTo>
                    <a:cubicBezTo>
                      <a:pt x="165" y="1538"/>
                      <a:pt x="223" y="1597"/>
                      <a:pt x="281" y="1598"/>
                    </a:cubicBezTo>
                    <a:cubicBezTo>
                      <a:pt x="277" y="1608"/>
                      <a:pt x="274" y="1619"/>
                      <a:pt x="271" y="1630"/>
                    </a:cubicBezTo>
                    <a:cubicBezTo>
                      <a:pt x="204" y="1617"/>
                      <a:pt x="144" y="1557"/>
                      <a:pt x="131" y="1497"/>
                    </a:cubicBezTo>
                    <a:moveTo>
                      <a:pt x="260" y="1686"/>
                    </a:moveTo>
                    <a:cubicBezTo>
                      <a:pt x="270" y="1660"/>
                      <a:pt x="291" y="1585"/>
                      <a:pt x="303" y="1548"/>
                    </a:cubicBezTo>
                    <a:cubicBezTo>
                      <a:pt x="315" y="1544"/>
                      <a:pt x="328" y="1523"/>
                      <a:pt x="335" y="1499"/>
                    </a:cubicBezTo>
                    <a:cubicBezTo>
                      <a:pt x="336" y="1499"/>
                      <a:pt x="338" y="1500"/>
                      <a:pt x="339" y="1500"/>
                    </a:cubicBezTo>
                    <a:cubicBezTo>
                      <a:pt x="324" y="1533"/>
                      <a:pt x="296" y="1623"/>
                      <a:pt x="283" y="1657"/>
                    </a:cubicBezTo>
                    <a:cubicBezTo>
                      <a:pt x="302" y="1652"/>
                      <a:pt x="369" y="1630"/>
                      <a:pt x="418" y="1614"/>
                    </a:cubicBezTo>
                    <a:cubicBezTo>
                      <a:pt x="425" y="1615"/>
                      <a:pt x="434" y="1614"/>
                      <a:pt x="442" y="1612"/>
                    </a:cubicBezTo>
                    <a:cubicBezTo>
                      <a:pt x="440" y="1616"/>
                      <a:pt x="437" y="1621"/>
                      <a:pt x="436" y="1624"/>
                    </a:cubicBezTo>
                    <a:cubicBezTo>
                      <a:pt x="433" y="1623"/>
                      <a:pt x="431" y="1623"/>
                      <a:pt x="428" y="1623"/>
                    </a:cubicBezTo>
                    <a:cubicBezTo>
                      <a:pt x="423" y="1629"/>
                      <a:pt x="418" y="1634"/>
                      <a:pt x="414" y="1639"/>
                    </a:cubicBezTo>
                    <a:cubicBezTo>
                      <a:pt x="356" y="1657"/>
                      <a:pt x="282" y="1678"/>
                      <a:pt x="260" y="1686"/>
                    </a:cubicBezTo>
                    <a:moveTo>
                      <a:pt x="452" y="1838"/>
                    </a:moveTo>
                    <a:cubicBezTo>
                      <a:pt x="437" y="1833"/>
                      <a:pt x="427" y="1823"/>
                      <a:pt x="423" y="1809"/>
                    </a:cubicBezTo>
                    <a:cubicBezTo>
                      <a:pt x="428" y="1806"/>
                      <a:pt x="433" y="1802"/>
                      <a:pt x="437" y="1798"/>
                    </a:cubicBezTo>
                    <a:cubicBezTo>
                      <a:pt x="442" y="1809"/>
                      <a:pt x="451" y="1817"/>
                      <a:pt x="463" y="1820"/>
                    </a:cubicBezTo>
                    <a:cubicBezTo>
                      <a:pt x="461" y="1825"/>
                      <a:pt x="456" y="1831"/>
                      <a:pt x="452" y="1838"/>
                    </a:cubicBezTo>
                    <a:moveTo>
                      <a:pt x="466" y="1815"/>
                    </a:moveTo>
                    <a:cubicBezTo>
                      <a:pt x="463" y="1814"/>
                      <a:pt x="461" y="1813"/>
                      <a:pt x="458" y="1811"/>
                    </a:cubicBezTo>
                    <a:cubicBezTo>
                      <a:pt x="467" y="1799"/>
                      <a:pt x="467" y="1799"/>
                      <a:pt x="467" y="1799"/>
                    </a:cubicBezTo>
                    <a:cubicBezTo>
                      <a:pt x="469" y="1804"/>
                      <a:pt x="469" y="1809"/>
                      <a:pt x="466" y="1815"/>
                    </a:cubicBezTo>
                    <a:moveTo>
                      <a:pt x="466" y="1798"/>
                    </a:moveTo>
                    <a:cubicBezTo>
                      <a:pt x="457" y="1811"/>
                      <a:pt x="457" y="1811"/>
                      <a:pt x="457" y="1811"/>
                    </a:cubicBezTo>
                    <a:cubicBezTo>
                      <a:pt x="455" y="1810"/>
                      <a:pt x="454" y="1809"/>
                      <a:pt x="453" y="1808"/>
                    </a:cubicBezTo>
                    <a:cubicBezTo>
                      <a:pt x="464" y="1794"/>
                      <a:pt x="464" y="1794"/>
                      <a:pt x="464" y="1794"/>
                    </a:cubicBezTo>
                    <a:cubicBezTo>
                      <a:pt x="465" y="1795"/>
                      <a:pt x="466" y="1796"/>
                      <a:pt x="466" y="1798"/>
                    </a:cubicBezTo>
                    <a:moveTo>
                      <a:pt x="461" y="1791"/>
                    </a:moveTo>
                    <a:cubicBezTo>
                      <a:pt x="462" y="1791"/>
                      <a:pt x="462" y="1792"/>
                      <a:pt x="463" y="1792"/>
                    </a:cubicBezTo>
                    <a:cubicBezTo>
                      <a:pt x="452" y="1807"/>
                      <a:pt x="452" y="1807"/>
                      <a:pt x="452" y="1807"/>
                    </a:cubicBezTo>
                    <a:cubicBezTo>
                      <a:pt x="451" y="1806"/>
                      <a:pt x="450" y="1806"/>
                      <a:pt x="448" y="1805"/>
                    </a:cubicBezTo>
                    <a:cubicBezTo>
                      <a:pt x="460" y="1789"/>
                      <a:pt x="460" y="1789"/>
                      <a:pt x="460" y="1789"/>
                    </a:cubicBezTo>
                    <a:cubicBezTo>
                      <a:pt x="461" y="1791"/>
                      <a:pt x="461" y="1791"/>
                      <a:pt x="461" y="1791"/>
                    </a:cubicBezTo>
                    <a:moveTo>
                      <a:pt x="459" y="1788"/>
                    </a:moveTo>
                    <a:cubicBezTo>
                      <a:pt x="447" y="1803"/>
                      <a:pt x="447" y="1803"/>
                      <a:pt x="447" y="1803"/>
                    </a:cubicBezTo>
                    <a:cubicBezTo>
                      <a:pt x="446" y="1802"/>
                      <a:pt x="445" y="1801"/>
                      <a:pt x="444" y="1800"/>
                    </a:cubicBezTo>
                    <a:cubicBezTo>
                      <a:pt x="455" y="1785"/>
                      <a:pt x="455" y="1785"/>
                      <a:pt x="455" y="1785"/>
                    </a:cubicBezTo>
                    <a:cubicBezTo>
                      <a:pt x="459" y="1788"/>
                      <a:pt x="459" y="1788"/>
                      <a:pt x="459" y="1788"/>
                    </a:cubicBezTo>
                    <a:moveTo>
                      <a:pt x="450" y="1780"/>
                    </a:moveTo>
                    <a:cubicBezTo>
                      <a:pt x="454" y="1784"/>
                      <a:pt x="454" y="1784"/>
                      <a:pt x="454" y="1784"/>
                    </a:cubicBezTo>
                    <a:cubicBezTo>
                      <a:pt x="443" y="1799"/>
                      <a:pt x="443" y="1799"/>
                      <a:pt x="443" y="1799"/>
                    </a:cubicBezTo>
                    <a:cubicBezTo>
                      <a:pt x="442" y="1798"/>
                      <a:pt x="441" y="1796"/>
                      <a:pt x="440" y="1795"/>
                    </a:cubicBezTo>
                    <a:cubicBezTo>
                      <a:pt x="444" y="1790"/>
                      <a:pt x="447" y="1785"/>
                      <a:pt x="450" y="1780"/>
                    </a:cubicBezTo>
                    <a:moveTo>
                      <a:pt x="446" y="1776"/>
                    </a:moveTo>
                    <a:cubicBezTo>
                      <a:pt x="425" y="1820"/>
                      <a:pt x="363" y="1822"/>
                      <a:pt x="326" y="1789"/>
                    </a:cubicBezTo>
                    <a:cubicBezTo>
                      <a:pt x="297" y="1763"/>
                      <a:pt x="287" y="1718"/>
                      <a:pt x="302" y="1681"/>
                    </a:cubicBezTo>
                    <a:cubicBezTo>
                      <a:pt x="306" y="1680"/>
                      <a:pt x="310" y="1678"/>
                      <a:pt x="315" y="1677"/>
                    </a:cubicBezTo>
                    <a:cubicBezTo>
                      <a:pt x="301" y="1708"/>
                      <a:pt x="311" y="1754"/>
                      <a:pt x="338" y="1778"/>
                    </a:cubicBezTo>
                    <a:cubicBezTo>
                      <a:pt x="370" y="1807"/>
                      <a:pt x="420" y="1804"/>
                      <a:pt x="437" y="1767"/>
                    </a:cubicBezTo>
                    <a:cubicBezTo>
                      <a:pt x="440" y="1770"/>
                      <a:pt x="443" y="1773"/>
                      <a:pt x="446" y="1776"/>
                    </a:cubicBezTo>
                    <a:moveTo>
                      <a:pt x="415" y="1743"/>
                    </a:moveTo>
                    <a:cubicBezTo>
                      <a:pt x="418" y="1748"/>
                      <a:pt x="424" y="1755"/>
                      <a:pt x="431" y="1762"/>
                    </a:cubicBezTo>
                    <a:cubicBezTo>
                      <a:pt x="415" y="1795"/>
                      <a:pt x="370" y="1797"/>
                      <a:pt x="340" y="1771"/>
                    </a:cubicBezTo>
                    <a:cubicBezTo>
                      <a:pt x="313" y="1747"/>
                      <a:pt x="308" y="1702"/>
                      <a:pt x="324" y="1674"/>
                    </a:cubicBezTo>
                    <a:cubicBezTo>
                      <a:pt x="345" y="1667"/>
                      <a:pt x="368" y="1660"/>
                      <a:pt x="389" y="1653"/>
                    </a:cubicBezTo>
                    <a:cubicBezTo>
                      <a:pt x="392" y="1654"/>
                      <a:pt x="394" y="1655"/>
                      <a:pt x="397" y="1656"/>
                    </a:cubicBezTo>
                    <a:cubicBezTo>
                      <a:pt x="377" y="1676"/>
                      <a:pt x="359" y="1694"/>
                      <a:pt x="345" y="1712"/>
                    </a:cubicBezTo>
                    <a:cubicBezTo>
                      <a:pt x="322" y="1748"/>
                      <a:pt x="359" y="1772"/>
                      <a:pt x="383" y="1749"/>
                    </a:cubicBezTo>
                    <a:cubicBezTo>
                      <a:pt x="389" y="1743"/>
                      <a:pt x="397" y="1734"/>
                      <a:pt x="405" y="1724"/>
                    </a:cubicBezTo>
                    <a:cubicBezTo>
                      <a:pt x="407" y="1731"/>
                      <a:pt x="411" y="1738"/>
                      <a:pt x="415" y="1743"/>
                    </a:cubicBezTo>
                    <a:moveTo>
                      <a:pt x="355" y="1710"/>
                    </a:moveTo>
                    <a:cubicBezTo>
                      <a:pt x="358" y="1706"/>
                      <a:pt x="360" y="1703"/>
                      <a:pt x="363" y="1699"/>
                    </a:cubicBezTo>
                    <a:cubicBezTo>
                      <a:pt x="377" y="1706"/>
                      <a:pt x="388" y="1717"/>
                      <a:pt x="393" y="1730"/>
                    </a:cubicBezTo>
                    <a:cubicBezTo>
                      <a:pt x="390" y="1734"/>
                      <a:pt x="387" y="1737"/>
                      <a:pt x="384" y="1740"/>
                    </a:cubicBezTo>
                    <a:cubicBezTo>
                      <a:pt x="378" y="1729"/>
                      <a:pt x="368" y="1716"/>
                      <a:pt x="355" y="1710"/>
                    </a:cubicBezTo>
                    <a:moveTo>
                      <a:pt x="380" y="1743"/>
                    </a:moveTo>
                    <a:cubicBezTo>
                      <a:pt x="360" y="1762"/>
                      <a:pt x="333" y="1746"/>
                      <a:pt x="352" y="1714"/>
                    </a:cubicBezTo>
                    <a:cubicBezTo>
                      <a:pt x="365" y="1720"/>
                      <a:pt x="375" y="1731"/>
                      <a:pt x="380" y="1743"/>
                    </a:cubicBezTo>
                    <a:moveTo>
                      <a:pt x="367" y="1696"/>
                    </a:moveTo>
                    <a:cubicBezTo>
                      <a:pt x="370" y="1691"/>
                      <a:pt x="374" y="1687"/>
                      <a:pt x="378" y="1683"/>
                    </a:cubicBezTo>
                    <a:cubicBezTo>
                      <a:pt x="391" y="1689"/>
                      <a:pt x="402" y="1701"/>
                      <a:pt x="407" y="1713"/>
                    </a:cubicBezTo>
                    <a:cubicBezTo>
                      <a:pt x="403" y="1718"/>
                      <a:pt x="400" y="1723"/>
                      <a:pt x="396" y="1727"/>
                    </a:cubicBezTo>
                    <a:cubicBezTo>
                      <a:pt x="391" y="1715"/>
                      <a:pt x="380" y="1702"/>
                      <a:pt x="367" y="1696"/>
                    </a:cubicBezTo>
                    <a:moveTo>
                      <a:pt x="410" y="1710"/>
                    </a:moveTo>
                    <a:cubicBezTo>
                      <a:pt x="405" y="1698"/>
                      <a:pt x="395" y="1686"/>
                      <a:pt x="381" y="1680"/>
                    </a:cubicBezTo>
                    <a:cubicBezTo>
                      <a:pt x="384" y="1676"/>
                      <a:pt x="388" y="1673"/>
                      <a:pt x="391" y="1670"/>
                    </a:cubicBezTo>
                    <a:cubicBezTo>
                      <a:pt x="404" y="1674"/>
                      <a:pt x="415" y="1684"/>
                      <a:pt x="422" y="1695"/>
                    </a:cubicBezTo>
                    <a:cubicBezTo>
                      <a:pt x="418" y="1700"/>
                      <a:pt x="414" y="1705"/>
                      <a:pt x="410" y="1710"/>
                    </a:cubicBezTo>
                    <a:moveTo>
                      <a:pt x="424" y="1691"/>
                    </a:moveTo>
                    <a:cubicBezTo>
                      <a:pt x="418" y="1681"/>
                      <a:pt x="408" y="1670"/>
                      <a:pt x="395" y="1665"/>
                    </a:cubicBezTo>
                    <a:cubicBezTo>
                      <a:pt x="403" y="1658"/>
                      <a:pt x="410" y="1650"/>
                      <a:pt x="417" y="1643"/>
                    </a:cubicBezTo>
                    <a:cubicBezTo>
                      <a:pt x="430" y="1648"/>
                      <a:pt x="438" y="1656"/>
                      <a:pt x="443" y="1667"/>
                    </a:cubicBezTo>
                    <a:cubicBezTo>
                      <a:pt x="437" y="1675"/>
                      <a:pt x="431" y="1683"/>
                      <a:pt x="424" y="1691"/>
                    </a:cubicBezTo>
                    <a:moveTo>
                      <a:pt x="446" y="1663"/>
                    </a:moveTo>
                    <a:cubicBezTo>
                      <a:pt x="441" y="1653"/>
                      <a:pt x="433" y="1644"/>
                      <a:pt x="421" y="1639"/>
                    </a:cubicBezTo>
                    <a:cubicBezTo>
                      <a:pt x="424" y="1636"/>
                      <a:pt x="428" y="1632"/>
                      <a:pt x="431" y="1628"/>
                    </a:cubicBezTo>
                    <a:cubicBezTo>
                      <a:pt x="445" y="1632"/>
                      <a:pt x="452" y="1641"/>
                      <a:pt x="456" y="1652"/>
                    </a:cubicBezTo>
                    <a:cubicBezTo>
                      <a:pt x="453" y="1655"/>
                      <a:pt x="450" y="1659"/>
                      <a:pt x="446" y="1663"/>
                    </a:cubicBezTo>
                    <a:moveTo>
                      <a:pt x="476" y="1623"/>
                    </a:moveTo>
                    <a:cubicBezTo>
                      <a:pt x="470" y="1625"/>
                      <a:pt x="461" y="1634"/>
                      <a:pt x="457" y="1637"/>
                    </a:cubicBezTo>
                    <a:cubicBezTo>
                      <a:pt x="454" y="1634"/>
                      <a:pt x="445" y="1627"/>
                      <a:pt x="441" y="1625"/>
                    </a:cubicBezTo>
                    <a:cubicBezTo>
                      <a:pt x="444" y="1620"/>
                      <a:pt x="454" y="1607"/>
                      <a:pt x="456" y="1602"/>
                    </a:cubicBezTo>
                    <a:cubicBezTo>
                      <a:pt x="429" y="1567"/>
                      <a:pt x="435" y="1521"/>
                      <a:pt x="466" y="1495"/>
                    </a:cubicBezTo>
                    <a:cubicBezTo>
                      <a:pt x="468" y="1497"/>
                      <a:pt x="471" y="1499"/>
                      <a:pt x="473" y="1502"/>
                    </a:cubicBezTo>
                    <a:cubicBezTo>
                      <a:pt x="448" y="1524"/>
                      <a:pt x="446" y="1563"/>
                      <a:pt x="468" y="1592"/>
                    </a:cubicBezTo>
                    <a:cubicBezTo>
                      <a:pt x="488" y="1618"/>
                      <a:pt x="521" y="1624"/>
                      <a:pt x="548" y="1610"/>
                    </a:cubicBezTo>
                    <a:cubicBezTo>
                      <a:pt x="545" y="1616"/>
                      <a:pt x="543" y="1623"/>
                      <a:pt x="540" y="1629"/>
                    </a:cubicBezTo>
                    <a:cubicBezTo>
                      <a:pt x="518" y="1636"/>
                      <a:pt x="494" y="1634"/>
                      <a:pt x="476" y="1623"/>
                    </a:cubicBezTo>
                    <a:moveTo>
                      <a:pt x="532" y="1660"/>
                    </a:moveTo>
                    <a:cubicBezTo>
                      <a:pt x="544" y="1634"/>
                      <a:pt x="573" y="1562"/>
                      <a:pt x="594" y="1518"/>
                    </a:cubicBezTo>
                    <a:cubicBezTo>
                      <a:pt x="597" y="1517"/>
                      <a:pt x="601" y="1516"/>
                      <a:pt x="604" y="1515"/>
                    </a:cubicBezTo>
                    <a:cubicBezTo>
                      <a:pt x="589" y="1545"/>
                      <a:pt x="565" y="1608"/>
                      <a:pt x="550" y="1640"/>
                    </a:cubicBezTo>
                    <a:cubicBezTo>
                      <a:pt x="559" y="1638"/>
                      <a:pt x="591" y="1628"/>
                      <a:pt x="618" y="1620"/>
                    </a:cubicBezTo>
                    <a:cubicBezTo>
                      <a:pt x="620" y="1624"/>
                      <a:pt x="622" y="1628"/>
                      <a:pt x="625" y="1633"/>
                    </a:cubicBezTo>
                    <a:cubicBezTo>
                      <a:pt x="589" y="1643"/>
                      <a:pt x="545" y="1657"/>
                      <a:pt x="532" y="1660"/>
                    </a:cubicBezTo>
                    <a:moveTo>
                      <a:pt x="674" y="1775"/>
                    </a:moveTo>
                    <a:cubicBezTo>
                      <a:pt x="636" y="1803"/>
                      <a:pt x="585" y="1790"/>
                      <a:pt x="559" y="1754"/>
                    </a:cubicBezTo>
                    <a:cubicBezTo>
                      <a:pt x="536" y="1723"/>
                      <a:pt x="541" y="1682"/>
                      <a:pt x="566" y="1656"/>
                    </a:cubicBezTo>
                    <a:cubicBezTo>
                      <a:pt x="586" y="1651"/>
                      <a:pt x="609" y="1644"/>
                      <a:pt x="628" y="1638"/>
                    </a:cubicBezTo>
                    <a:cubicBezTo>
                      <a:pt x="646" y="1663"/>
                      <a:pt x="673" y="1680"/>
                      <a:pt x="704" y="1691"/>
                    </a:cubicBezTo>
                    <a:cubicBezTo>
                      <a:pt x="712" y="1721"/>
                      <a:pt x="700" y="1755"/>
                      <a:pt x="674" y="1775"/>
                    </a:cubicBezTo>
                    <a:moveTo>
                      <a:pt x="787" y="1809"/>
                    </a:moveTo>
                    <a:cubicBezTo>
                      <a:pt x="771" y="1797"/>
                      <a:pt x="738" y="1767"/>
                      <a:pt x="708" y="1739"/>
                    </a:cubicBezTo>
                    <a:cubicBezTo>
                      <a:pt x="710" y="1731"/>
                      <a:pt x="712" y="1723"/>
                      <a:pt x="713" y="1716"/>
                    </a:cubicBezTo>
                    <a:cubicBezTo>
                      <a:pt x="730" y="1731"/>
                      <a:pt x="749" y="1747"/>
                      <a:pt x="764" y="1759"/>
                    </a:cubicBezTo>
                    <a:cubicBezTo>
                      <a:pt x="764" y="1752"/>
                      <a:pt x="765" y="1726"/>
                      <a:pt x="766" y="1703"/>
                    </a:cubicBezTo>
                    <a:cubicBezTo>
                      <a:pt x="772" y="1703"/>
                      <a:pt x="779" y="1703"/>
                      <a:pt x="785" y="1703"/>
                    </a:cubicBezTo>
                    <a:cubicBezTo>
                      <a:pt x="786" y="1738"/>
                      <a:pt x="787" y="1797"/>
                      <a:pt x="787" y="1809"/>
                    </a:cubicBezTo>
                    <a:moveTo>
                      <a:pt x="750" y="1741"/>
                    </a:moveTo>
                    <a:cubicBezTo>
                      <a:pt x="749" y="1739"/>
                      <a:pt x="747" y="1738"/>
                      <a:pt x="745" y="1737"/>
                    </a:cubicBezTo>
                    <a:cubicBezTo>
                      <a:pt x="760" y="1732"/>
                      <a:pt x="760" y="1732"/>
                      <a:pt x="760" y="1732"/>
                    </a:cubicBezTo>
                    <a:cubicBezTo>
                      <a:pt x="760" y="1737"/>
                      <a:pt x="760" y="1737"/>
                      <a:pt x="760" y="1737"/>
                    </a:cubicBezTo>
                    <a:cubicBezTo>
                      <a:pt x="750" y="1741"/>
                      <a:pt x="750" y="1741"/>
                      <a:pt x="750" y="1741"/>
                    </a:cubicBezTo>
                    <a:moveTo>
                      <a:pt x="760" y="1739"/>
                    </a:moveTo>
                    <a:cubicBezTo>
                      <a:pt x="760" y="1743"/>
                      <a:pt x="760" y="1747"/>
                      <a:pt x="760" y="1748"/>
                    </a:cubicBezTo>
                    <a:cubicBezTo>
                      <a:pt x="757" y="1747"/>
                      <a:pt x="755" y="1744"/>
                      <a:pt x="752" y="1742"/>
                    </a:cubicBezTo>
                    <a:cubicBezTo>
                      <a:pt x="760" y="1739"/>
                      <a:pt x="760" y="1739"/>
                      <a:pt x="760" y="1739"/>
                    </a:cubicBezTo>
                    <a:moveTo>
                      <a:pt x="744" y="1735"/>
                    </a:moveTo>
                    <a:cubicBezTo>
                      <a:pt x="743" y="1734"/>
                      <a:pt x="741" y="1733"/>
                      <a:pt x="740" y="1732"/>
                    </a:cubicBezTo>
                    <a:cubicBezTo>
                      <a:pt x="760" y="1725"/>
                      <a:pt x="760" y="1725"/>
                      <a:pt x="760" y="1725"/>
                    </a:cubicBezTo>
                    <a:cubicBezTo>
                      <a:pt x="760" y="1730"/>
                      <a:pt x="760" y="1730"/>
                      <a:pt x="760" y="1730"/>
                    </a:cubicBezTo>
                    <a:cubicBezTo>
                      <a:pt x="744" y="1735"/>
                      <a:pt x="744" y="1735"/>
                      <a:pt x="744" y="1735"/>
                    </a:cubicBezTo>
                    <a:moveTo>
                      <a:pt x="738" y="1730"/>
                    </a:moveTo>
                    <a:cubicBezTo>
                      <a:pt x="737" y="1729"/>
                      <a:pt x="735" y="1728"/>
                      <a:pt x="734" y="1727"/>
                    </a:cubicBezTo>
                    <a:cubicBezTo>
                      <a:pt x="760" y="1718"/>
                      <a:pt x="760" y="1718"/>
                      <a:pt x="760" y="1718"/>
                    </a:cubicBezTo>
                    <a:cubicBezTo>
                      <a:pt x="760" y="1723"/>
                      <a:pt x="760" y="1723"/>
                      <a:pt x="760" y="1723"/>
                    </a:cubicBezTo>
                    <a:cubicBezTo>
                      <a:pt x="738" y="1730"/>
                      <a:pt x="738" y="1730"/>
                      <a:pt x="738" y="1730"/>
                    </a:cubicBezTo>
                    <a:moveTo>
                      <a:pt x="732" y="1725"/>
                    </a:moveTo>
                    <a:cubicBezTo>
                      <a:pt x="731" y="1724"/>
                      <a:pt x="729" y="1723"/>
                      <a:pt x="728" y="1721"/>
                    </a:cubicBezTo>
                    <a:cubicBezTo>
                      <a:pt x="761" y="1710"/>
                      <a:pt x="761" y="1710"/>
                      <a:pt x="761" y="1710"/>
                    </a:cubicBezTo>
                    <a:cubicBezTo>
                      <a:pt x="760" y="1716"/>
                      <a:pt x="760" y="1716"/>
                      <a:pt x="760" y="1716"/>
                    </a:cubicBezTo>
                    <a:cubicBezTo>
                      <a:pt x="732" y="1725"/>
                      <a:pt x="732" y="1725"/>
                      <a:pt x="732" y="1725"/>
                    </a:cubicBezTo>
                    <a:moveTo>
                      <a:pt x="726" y="1720"/>
                    </a:moveTo>
                    <a:cubicBezTo>
                      <a:pt x="725" y="1719"/>
                      <a:pt x="724" y="1717"/>
                      <a:pt x="722" y="1716"/>
                    </a:cubicBezTo>
                    <a:cubicBezTo>
                      <a:pt x="761" y="1703"/>
                      <a:pt x="761" y="1703"/>
                      <a:pt x="761" y="1703"/>
                    </a:cubicBezTo>
                    <a:cubicBezTo>
                      <a:pt x="761" y="1708"/>
                      <a:pt x="761" y="1708"/>
                      <a:pt x="761" y="1708"/>
                    </a:cubicBezTo>
                    <a:cubicBezTo>
                      <a:pt x="726" y="1720"/>
                      <a:pt x="726" y="1720"/>
                      <a:pt x="726" y="1720"/>
                    </a:cubicBezTo>
                    <a:moveTo>
                      <a:pt x="721" y="1715"/>
                    </a:moveTo>
                    <a:cubicBezTo>
                      <a:pt x="717" y="1711"/>
                      <a:pt x="717" y="1711"/>
                      <a:pt x="717" y="1711"/>
                    </a:cubicBezTo>
                    <a:cubicBezTo>
                      <a:pt x="748" y="1701"/>
                      <a:pt x="748" y="1701"/>
                      <a:pt x="748" y="1701"/>
                    </a:cubicBezTo>
                    <a:cubicBezTo>
                      <a:pt x="751" y="1701"/>
                      <a:pt x="755" y="1702"/>
                      <a:pt x="758" y="1702"/>
                    </a:cubicBezTo>
                    <a:cubicBezTo>
                      <a:pt x="721" y="1715"/>
                      <a:pt x="721" y="1715"/>
                      <a:pt x="721" y="1715"/>
                    </a:cubicBezTo>
                    <a:moveTo>
                      <a:pt x="716" y="1710"/>
                    </a:moveTo>
                    <a:cubicBezTo>
                      <a:pt x="713" y="1707"/>
                      <a:pt x="713" y="1707"/>
                      <a:pt x="713" y="1707"/>
                    </a:cubicBezTo>
                    <a:cubicBezTo>
                      <a:pt x="713" y="1707"/>
                      <a:pt x="713" y="1706"/>
                      <a:pt x="713" y="1705"/>
                    </a:cubicBezTo>
                    <a:cubicBezTo>
                      <a:pt x="733" y="1699"/>
                      <a:pt x="733" y="1699"/>
                      <a:pt x="733" y="1699"/>
                    </a:cubicBezTo>
                    <a:cubicBezTo>
                      <a:pt x="736" y="1699"/>
                      <a:pt x="740" y="1700"/>
                      <a:pt x="744" y="1700"/>
                    </a:cubicBezTo>
                    <a:cubicBezTo>
                      <a:pt x="716" y="1710"/>
                      <a:pt x="716" y="1710"/>
                      <a:pt x="716" y="1710"/>
                    </a:cubicBezTo>
                    <a:moveTo>
                      <a:pt x="713" y="1704"/>
                    </a:moveTo>
                    <a:cubicBezTo>
                      <a:pt x="712" y="1700"/>
                      <a:pt x="712" y="1697"/>
                      <a:pt x="711" y="1693"/>
                    </a:cubicBezTo>
                    <a:cubicBezTo>
                      <a:pt x="717" y="1695"/>
                      <a:pt x="723" y="1697"/>
                      <a:pt x="729" y="1698"/>
                    </a:cubicBezTo>
                    <a:cubicBezTo>
                      <a:pt x="713" y="1704"/>
                      <a:pt x="713" y="1704"/>
                      <a:pt x="713" y="1704"/>
                    </a:cubicBezTo>
                    <a:moveTo>
                      <a:pt x="818" y="1717"/>
                    </a:moveTo>
                    <a:cubicBezTo>
                      <a:pt x="817" y="1711"/>
                      <a:pt x="817" y="1705"/>
                      <a:pt x="817" y="1700"/>
                    </a:cubicBezTo>
                    <a:cubicBezTo>
                      <a:pt x="834" y="1713"/>
                      <a:pt x="849" y="1725"/>
                      <a:pt x="861" y="1732"/>
                    </a:cubicBezTo>
                    <a:cubicBezTo>
                      <a:pt x="860" y="1729"/>
                      <a:pt x="859" y="1711"/>
                      <a:pt x="857" y="1688"/>
                    </a:cubicBezTo>
                    <a:cubicBezTo>
                      <a:pt x="861" y="1687"/>
                      <a:pt x="864" y="1685"/>
                      <a:pt x="868" y="1684"/>
                    </a:cubicBezTo>
                    <a:cubicBezTo>
                      <a:pt x="871" y="1717"/>
                      <a:pt x="874" y="1748"/>
                      <a:pt x="877" y="1762"/>
                    </a:cubicBezTo>
                    <a:cubicBezTo>
                      <a:pt x="864" y="1753"/>
                      <a:pt x="841" y="1735"/>
                      <a:pt x="818" y="1717"/>
                    </a:cubicBezTo>
                    <a:moveTo>
                      <a:pt x="844" y="1713"/>
                    </a:moveTo>
                    <a:cubicBezTo>
                      <a:pt x="840" y="1709"/>
                      <a:pt x="840" y="1709"/>
                      <a:pt x="840" y="1709"/>
                    </a:cubicBezTo>
                    <a:cubicBezTo>
                      <a:pt x="853" y="1705"/>
                      <a:pt x="853" y="1705"/>
                      <a:pt x="853" y="1705"/>
                    </a:cubicBezTo>
                    <a:cubicBezTo>
                      <a:pt x="853" y="1706"/>
                      <a:pt x="853" y="1708"/>
                      <a:pt x="853" y="1710"/>
                    </a:cubicBezTo>
                    <a:cubicBezTo>
                      <a:pt x="844" y="1713"/>
                      <a:pt x="844" y="1713"/>
                      <a:pt x="844" y="1713"/>
                    </a:cubicBezTo>
                    <a:moveTo>
                      <a:pt x="853" y="1711"/>
                    </a:moveTo>
                    <a:cubicBezTo>
                      <a:pt x="854" y="1715"/>
                      <a:pt x="854" y="1718"/>
                      <a:pt x="854" y="1720"/>
                    </a:cubicBezTo>
                    <a:cubicBezTo>
                      <a:pt x="852" y="1718"/>
                      <a:pt x="849" y="1716"/>
                      <a:pt x="846" y="1714"/>
                    </a:cubicBezTo>
                    <a:cubicBezTo>
                      <a:pt x="853" y="1711"/>
                      <a:pt x="853" y="1711"/>
                      <a:pt x="853" y="1711"/>
                    </a:cubicBezTo>
                    <a:moveTo>
                      <a:pt x="838" y="1708"/>
                    </a:moveTo>
                    <a:cubicBezTo>
                      <a:pt x="833" y="1704"/>
                      <a:pt x="833" y="1704"/>
                      <a:pt x="833" y="1704"/>
                    </a:cubicBezTo>
                    <a:cubicBezTo>
                      <a:pt x="852" y="1698"/>
                      <a:pt x="852" y="1698"/>
                      <a:pt x="852" y="1698"/>
                    </a:cubicBezTo>
                    <a:cubicBezTo>
                      <a:pt x="853" y="1703"/>
                      <a:pt x="853" y="1703"/>
                      <a:pt x="853" y="1703"/>
                    </a:cubicBezTo>
                    <a:cubicBezTo>
                      <a:pt x="838" y="1708"/>
                      <a:pt x="838" y="1708"/>
                      <a:pt x="838" y="1708"/>
                    </a:cubicBezTo>
                    <a:moveTo>
                      <a:pt x="831" y="1703"/>
                    </a:moveTo>
                    <a:cubicBezTo>
                      <a:pt x="825" y="1698"/>
                      <a:pt x="825" y="1698"/>
                      <a:pt x="825" y="1698"/>
                    </a:cubicBezTo>
                    <a:cubicBezTo>
                      <a:pt x="834" y="1696"/>
                      <a:pt x="843" y="1693"/>
                      <a:pt x="851" y="1690"/>
                    </a:cubicBezTo>
                    <a:cubicBezTo>
                      <a:pt x="852" y="1692"/>
                      <a:pt x="852" y="1694"/>
                      <a:pt x="852" y="1696"/>
                    </a:cubicBezTo>
                    <a:cubicBezTo>
                      <a:pt x="831" y="1703"/>
                      <a:pt x="831" y="1703"/>
                      <a:pt x="831" y="1703"/>
                    </a:cubicBezTo>
                    <a:moveTo>
                      <a:pt x="908" y="1816"/>
                    </a:moveTo>
                    <a:cubicBezTo>
                      <a:pt x="890" y="1804"/>
                      <a:pt x="852" y="1776"/>
                      <a:pt x="818" y="1751"/>
                    </a:cubicBezTo>
                    <a:cubicBezTo>
                      <a:pt x="818" y="1742"/>
                      <a:pt x="818" y="1733"/>
                      <a:pt x="818" y="1724"/>
                    </a:cubicBezTo>
                    <a:cubicBezTo>
                      <a:pt x="841" y="1742"/>
                      <a:pt x="866" y="1761"/>
                      <a:pt x="884" y="1773"/>
                    </a:cubicBezTo>
                    <a:cubicBezTo>
                      <a:pt x="884" y="1767"/>
                      <a:pt x="878" y="1720"/>
                      <a:pt x="874" y="1681"/>
                    </a:cubicBezTo>
                    <a:cubicBezTo>
                      <a:pt x="879" y="1678"/>
                      <a:pt x="884" y="1676"/>
                      <a:pt x="889" y="1673"/>
                    </a:cubicBezTo>
                    <a:cubicBezTo>
                      <a:pt x="895" y="1723"/>
                      <a:pt x="904" y="1793"/>
                      <a:pt x="908" y="1816"/>
                    </a:cubicBezTo>
                    <a:moveTo>
                      <a:pt x="943" y="1637"/>
                    </a:moveTo>
                    <a:cubicBezTo>
                      <a:pt x="945" y="1635"/>
                      <a:pt x="947" y="1633"/>
                      <a:pt x="949" y="1632"/>
                    </a:cubicBezTo>
                    <a:cubicBezTo>
                      <a:pt x="956" y="1649"/>
                      <a:pt x="985" y="1650"/>
                      <a:pt x="995" y="1633"/>
                    </a:cubicBezTo>
                    <a:cubicBezTo>
                      <a:pt x="1003" y="1641"/>
                      <a:pt x="1003" y="1641"/>
                      <a:pt x="1003" y="1641"/>
                    </a:cubicBezTo>
                    <a:cubicBezTo>
                      <a:pt x="995" y="1667"/>
                      <a:pt x="967" y="1671"/>
                      <a:pt x="947" y="1661"/>
                    </a:cubicBezTo>
                    <a:cubicBezTo>
                      <a:pt x="943" y="1637"/>
                      <a:pt x="943" y="1637"/>
                      <a:pt x="943" y="1637"/>
                    </a:cubicBezTo>
                    <a:moveTo>
                      <a:pt x="991" y="1629"/>
                    </a:moveTo>
                    <a:cubicBezTo>
                      <a:pt x="982" y="1641"/>
                      <a:pt x="961" y="1639"/>
                      <a:pt x="955" y="1627"/>
                    </a:cubicBezTo>
                    <a:cubicBezTo>
                      <a:pt x="962" y="1622"/>
                      <a:pt x="968" y="1617"/>
                      <a:pt x="974" y="1613"/>
                    </a:cubicBezTo>
                    <a:cubicBezTo>
                      <a:pt x="991" y="1629"/>
                      <a:pt x="991" y="1629"/>
                      <a:pt x="991" y="1629"/>
                    </a:cubicBezTo>
                    <a:moveTo>
                      <a:pt x="979" y="1609"/>
                    </a:moveTo>
                    <a:cubicBezTo>
                      <a:pt x="982" y="1606"/>
                      <a:pt x="986" y="1604"/>
                      <a:pt x="989" y="1601"/>
                    </a:cubicBezTo>
                    <a:cubicBezTo>
                      <a:pt x="990" y="1620"/>
                      <a:pt x="990" y="1620"/>
                      <a:pt x="990" y="1620"/>
                    </a:cubicBezTo>
                    <a:cubicBezTo>
                      <a:pt x="979" y="1609"/>
                      <a:pt x="979" y="1609"/>
                      <a:pt x="979" y="1609"/>
                    </a:cubicBezTo>
                    <a:moveTo>
                      <a:pt x="992" y="1598"/>
                    </a:moveTo>
                    <a:cubicBezTo>
                      <a:pt x="995" y="1597"/>
                      <a:pt x="997" y="1595"/>
                      <a:pt x="999" y="1593"/>
                    </a:cubicBezTo>
                    <a:cubicBezTo>
                      <a:pt x="1000" y="1630"/>
                      <a:pt x="1000" y="1630"/>
                      <a:pt x="1000" y="1630"/>
                    </a:cubicBezTo>
                    <a:cubicBezTo>
                      <a:pt x="993" y="1623"/>
                      <a:pt x="993" y="1623"/>
                      <a:pt x="993" y="1623"/>
                    </a:cubicBezTo>
                    <a:cubicBezTo>
                      <a:pt x="992" y="1598"/>
                      <a:pt x="992" y="1598"/>
                      <a:pt x="992" y="1598"/>
                    </a:cubicBezTo>
                    <a:moveTo>
                      <a:pt x="1002" y="1591"/>
                    </a:moveTo>
                    <a:cubicBezTo>
                      <a:pt x="1004" y="1589"/>
                      <a:pt x="1006" y="1587"/>
                      <a:pt x="1008" y="1585"/>
                    </a:cubicBezTo>
                    <a:cubicBezTo>
                      <a:pt x="1010" y="1640"/>
                      <a:pt x="1010" y="1640"/>
                      <a:pt x="1010" y="1640"/>
                    </a:cubicBezTo>
                    <a:cubicBezTo>
                      <a:pt x="1003" y="1633"/>
                      <a:pt x="1003" y="1633"/>
                      <a:pt x="1003" y="1633"/>
                    </a:cubicBezTo>
                    <a:cubicBezTo>
                      <a:pt x="1002" y="1591"/>
                      <a:pt x="1002" y="1591"/>
                      <a:pt x="1002" y="1591"/>
                    </a:cubicBezTo>
                    <a:moveTo>
                      <a:pt x="948" y="1668"/>
                    </a:moveTo>
                    <a:cubicBezTo>
                      <a:pt x="970" y="1680"/>
                      <a:pt x="1001" y="1677"/>
                      <a:pt x="1009" y="1647"/>
                    </a:cubicBezTo>
                    <a:cubicBezTo>
                      <a:pt x="1015" y="1652"/>
                      <a:pt x="1015" y="1652"/>
                      <a:pt x="1015" y="1652"/>
                    </a:cubicBezTo>
                    <a:cubicBezTo>
                      <a:pt x="1006" y="1690"/>
                      <a:pt x="976" y="1699"/>
                      <a:pt x="952" y="1688"/>
                    </a:cubicBezTo>
                    <a:cubicBezTo>
                      <a:pt x="948" y="1668"/>
                      <a:pt x="948" y="1668"/>
                      <a:pt x="948" y="1668"/>
                    </a:cubicBezTo>
                    <a:moveTo>
                      <a:pt x="1011" y="1583"/>
                    </a:moveTo>
                    <a:cubicBezTo>
                      <a:pt x="1013" y="1581"/>
                      <a:pt x="1016" y="1580"/>
                      <a:pt x="1018" y="1578"/>
                    </a:cubicBezTo>
                    <a:cubicBezTo>
                      <a:pt x="1020" y="1650"/>
                      <a:pt x="1020" y="1650"/>
                      <a:pt x="1020" y="1650"/>
                    </a:cubicBezTo>
                    <a:cubicBezTo>
                      <a:pt x="1018" y="1648"/>
                      <a:pt x="1015" y="1645"/>
                      <a:pt x="1013" y="1643"/>
                    </a:cubicBezTo>
                    <a:cubicBezTo>
                      <a:pt x="1011" y="1583"/>
                      <a:pt x="1011" y="1583"/>
                      <a:pt x="1011" y="1583"/>
                    </a:cubicBezTo>
                    <a:moveTo>
                      <a:pt x="953" y="1695"/>
                    </a:moveTo>
                    <a:cubicBezTo>
                      <a:pt x="979" y="1704"/>
                      <a:pt x="1011" y="1693"/>
                      <a:pt x="1020" y="1658"/>
                    </a:cubicBezTo>
                    <a:cubicBezTo>
                      <a:pt x="1024" y="1661"/>
                      <a:pt x="1027" y="1664"/>
                      <a:pt x="1030" y="1667"/>
                    </a:cubicBezTo>
                    <a:cubicBezTo>
                      <a:pt x="1027" y="1674"/>
                      <a:pt x="1026" y="1682"/>
                      <a:pt x="1024" y="1689"/>
                    </a:cubicBezTo>
                    <a:cubicBezTo>
                      <a:pt x="1008" y="1718"/>
                      <a:pt x="980" y="1726"/>
                      <a:pt x="956" y="1712"/>
                    </a:cubicBezTo>
                    <a:cubicBezTo>
                      <a:pt x="953" y="1695"/>
                      <a:pt x="953" y="1695"/>
                      <a:pt x="953" y="1695"/>
                    </a:cubicBezTo>
                    <a:moveTo>
                      <a:pt x="1192" y="1539"/>
                    </a:moveTo>
                    <a:cubicBezTo>
                      <a:pt x="1186" y="1540"/>
                      <a:pt x="1180" y="1541"/>
                      <a:pt x="1174" y="1543"/>
                    </a:cubicBezTo>
                    <a:cubicBezTo>
                      <a:pt x="1164" y="1534"/>
                      <a:pt x="1155" y="1522"/>
                      <a:pt x="1150" y="1510"/>
                    </a:cubicBezTo>
                    <a:cubicBezTo>
                      <a:pt x="1162" y="1508"/>
                      <a:pt x="1173" y="1508"/>
                      <a:pt x="1182" y="1509"/>
                    </a:cubicBezTo>
                    <a:cubicBezTo>
                      <a:pt x="1184" y="1519"/>
                      <a:pt x="1188" y="1530"/>
                      <a:pt x="1192" y="1539"/>
                    </a:cubicBezTo>
                    <a:moveTo>
                      <a:pt x="1188" y="1510"/>
                    </a:moveTo>
                    <a:cubicBezTo>
                      <a:pt x="1193" y="1511"/>
                      <a:pt x="1198" y="1512"/>
                      <a:pt x="1203" y="1514"/>
                    </a:cubicBezTo>
                    <a:cubicBezTo>
                      <a:pt x="1205" y="1522"/>
                      <a:pt x="1208" y="1530"/>
                      <a:pt x="1212" y="1536"/>
                    </a:cubicBezTo>
                    <a:cubicBezTo>
                      <a:pt x="1207" y="1537"/>
                      <a:pt x="1202" y="1537"/>
                      <a:pt x="1197" y="1538"/>
                    </a:cubicBezTo>
                    <a:cubicBezTo>
                      <a:pt x="1193" y="1529"/>
                      <a:pt x="1189" y="1519"/>
                      <a:pt x="1188" y="1510"/>
                    </a:cubicBezTo>
                    <a:moveTo>
                      <a:pt x="1168" y="1545"/>
                    </a:moveTo>
                    <a:cubicBezTo>
                      <a:pt x="1162" y="1546"/>
                      <a:pt x="1157" y="1548"/>
                      <a:pt x="1151" y="1550"/>
                    </a:cubicBezTo>
                    <a:cubicBezTo>
                      <a:pt x="1142" y="1540"/>
                      <a:pt x="1134" y="1527"/>
                      <a:pt x="1130" y="1515"/>
                    </a:cubicBezTo>
                    <a:cubicBezTo>
                      <a:pt x="1135" y="1513"/>
                      <a:pt x="1140" y="1512"/>
                      <a:pt x="1144" y="1511"/>
                    </a:cubicBezTo>
                    <a:cubicBezTo>
                      <a:pt x="1149" y="1523"/>
                      <a:pt x="1158" y="1536"/>
                      <a:pt x="1168" y="1545"/>
                    </a:cubicBezTo>
                    <a:moveTo>
                      <a:pt x="1147" y="1552"/>
                    </a:moveTo>
                    <a:cubicBezTo>
                      <a:pt x="1141" y="1554"/>
                      <a:pt x="1136" y="1557"/>
                      <a:pt x="1131" y="1559"/>
                    </a:cubicBezTo>
                    <a:cubicBezTo>
                      <a:pt x="1122" y="1549"/>
                      <a:pt x="1114" y="1534"/>
                      <a:pt x="1111" y="1521"/>
                    </a:cubicBezTo>
                    <a:cubicBezTo>
                      <a:pt x="1115" y="1519"/>
                      <a:pt x="1120" y="1518"/>
                      <a:pt x="1125" y="1516"/>
                    </a:cubicBezTo>
                    <a:cubicBezTo>
                      <a:pt x="1129" y="1529"/>
                      <a:pt x="1137" y="1542"/>
                      <a:pt x="1147" y="1552"/>
                    </a:cubicBezTo>
                    <a:moveTo>
                      <a:pt x="1127" y="1561"/>
                    </a:moveTo>
                    <a:cubicBezTo>
                      <a:pt x="1123" y="1563"/>
                      <a:pt x="1119" y="1566"/>
                      <a:pt x="1115" y="1568"/>
                    </a:cubicBezTo>
                    <a:cubicBezTo>
                      <a:pt x="1106" y="1558"/>
                      <a:pt x="1097" y="1543"/>
                      <a:pt x="1092" y="1529"/>
                    </a:cubicBezTo>
                    <a:cubicBezTo>
                      <a:pt x="1097" y="1527"/>
                      <a:pt x="1101" y="1525"/>
                      <a:pt x="1106" y="1523"/>
                    </a:cubicBezTo>
                    <a:cubicBezTo>
                      <a:pt x="1109" y="1537"/>
                      <a:pt x="1118" y="1551"/>
                      <a:pt x="1127" y="1561"/>
                    </a:cubicBezTo>
                    <a:moveTo>
                      <a:pt x="1110" y="1571"/>
                    </a:moveTo>
                    <a:cubicBezTo>
                      <a:pt x="1107" y="1573"/>
                      <a:pt x="1104" y="1575"/>
                      <a:pt x="1101" y="1577"/>
                    </a:cubicBezTo>
                    <a:cubicBezTo>
                      <a:pt x="1090" y="1566"/>
                      <a:pt x="1079" y="1555"/>
                      <a:pt x="1067" y="1543"/>
                    </a:cubicBezTo>
                    <a:cubicBezTo>
                      <a:pt x="1073" y="1540"/>
                      <a:pt x="1079" y="1536"/>
                      <a:pt x="1086" y="1533"/>
                    </a:cubicBezTo>
                    <a:cubicBezTo>
                      <a:pt x="1091" y="1547"/>
                      <a:pt x="1101" y="1561"/>
                      <a:pt x="1110" y="1571"/>
                    </a:cubicBezTo>
                    <a:moveTo>
                      <a:pt x="1096" y="1581"/>
                    </a:moveTo>
                    <a:cubicBezTo>
                      <a:pt x="1085" y="1588"/>
                      <a:pt x="1076" y="1597"/>
                      <a:pt x="1067" y="1607"/>
                    </a:cubicBezTo>
                    <a:cubicBezTo>
                      <a:pt x="1055" y="1595"/>
                      <a:pt x="1043" y="1582"/>
                      <a:pt x="1029" y="1569"/>
                    </a:cubicBezTo>
                    <a:cubicBezTo>
                      <a:pt x="1039" y="1562"/>
                      <a:pt x="1050" y="1554"/>
                      <a:pt x="1061" y="1547"/>
                    </a:cubicBezTo>
                    <a:cubicBezTo>
                      <a:pt x="1073" y="1558"/>
                      <a:pt x="1085" y="1570"/>
                      <a:pt x="1096" y="1581"/>
                    </a:cubicBezTo>
                    <a:moveTo>
                      <a:pt x="1063" y="1612"/>
                    </a:moveTo>
                    <a:cubicBezTo>
                      <a:pt x="1059" y="1616"/>
                      <a:pt x="1056" y="1620"/>
                      <a:pt x="1053" y="1625"/>
                    </a:cubicBezTo>
                    <a:cubicBezTo>
                      <a:pt x="1052" y="1601"/>
                      <a:pt x="1052" y="1601"/>
                      <a:pt x="1052" y="1601"/>
                    </a:cubicBezTo>
                    <a:cubicBezTo>
                      <a:pt x="1063" y="1612"/>
                      <a:pt x="1063" y="1612"/>
                      <a:pt x="1063" y="1612"/>
                    </a:cubicBezTo>
                    <a:moveTo>
                      <a:pt x="1050" y="1629"/>
                    </a:moveTo>
                    <a:cubicBezTo>
                      <a:pt x="1047" y="1633"/>
                      <a:pt x="1045" y="1636"/>
                      <a:pt x="1043" y="1640"/>
                    </a:cubicBezTo>
                    <a:cubicBezTo>
                      <a:pt x="1041" y="1591"/>
                      <a:pt x="1041" y="1591"/>
                      <a:pt x="1041" y="1591"/>
                    </a:cubicBezTo>
                    <a:cubicBezTo>
                      <a:pt x="1049" y="1598"/>
                      <a:pt x="1049" y="1598"/>
                      <a:pt x="1049" y="1598"/>
                    </a:cubicBezTo>
                    <a:cubicBezTo>
                      <a:pt x="1050" y="1629"/>
                      <a:pt x="1050" y="1629"/>
                      <a:pt x="1050" y="1629"/>
                    </a:cubicBezTo>
                    <a:moveTo>
                      <a:pt x="1040" y="1645"/>
                    </a:moveTo>
                    <a:cubicBezTo>
                      <a:pt x="1037" y="1650"/>
                      <a:pt x="1035" y="1655"/>
                      <a:pt x="1033" y="1659"/>
                    </a:cubicBezTo>
                    <a:cubicBezTo>
                      <a:pt x="1031" y="1580"/>
                      <a:pt x="1031" y="1580"/>
                      <a:pt x="1031" y="1580"/>
                    </a:cubicBezTo>
                    <a:cubicBezTo>
                      <a:pt x="1038" y="1587"/>
                      <a:pt x="1038" y="1587"/>
                      <a:pt x="1038" y="1587"/>
                    </a:cubicBezTo>
                    <a:cubicBezTo>
                      <a:pt x="1040" y="1645"/>
                      <a:pt x="1040" y="1645"/>
                      <a:pt x="1040" y="1645"/>
                    </a:cubicBezTo>
                    <a:moveTo>
                      <a:pt x="1030" y="1660"/>
                    </a:moveTo>
                    <a:cubicBezTo>
                      <a:pt x="1028" y="1657"/>
                      <a:pt x="1025" y="1655"/>
                      <a:pt x="1023" y="1653"/>
                    </a:cubicBezTo>
                    <a:cubicBezTo>
                      <a:pt x="1021" y="1576"/>
                      <a:pt x="1021" y="1576"/>
                      <a:pt x="1021" y="1576"/>
                    </a:cubicBezTo>
                    <a:cubicBezTo>
                      <a:pt x="1022" y="1575"/>
                      <a:pt x="1023" y="1574"/>
                      <a:pt x="1024" y="1573"/>
                    </a:cubicBezTo>
                    <a:cubicBezTo>
                      <a:pt x="1028" y="1577"/>
                      <a:pt x="1028" y="1577"/>
                      <a:pt x="1028" y="1577"/>
                    </a:cubicBezTo>
                    <a:cubicBezTo>
                      <a:pt x="1030" y="1660"/>
                      <a:pt x="1030" y="1660"/>
                      <a:pt x="1030" y="1660"/>
                    </a:cubicBezTo>
                    <a:moveTo>
                      <a:pt x="958" y="1722"/>
                    </a:moveTo>
                    <a:cubicBezTo>
                      <a:pt x="965" y="1725"/>
                      <a:pt x="973" y="1726"/>
                      <a:pt x="980" y="1725"/>
                    </a:cubicBezTo>
                    <a:cubicBezTo>
                      <a:pt x="982" y="1736"/>
                      <a:pt x="975" y="1749"/>
                      <a:pt x="962" y="1749"/>
                    </a:cubicBezTo>
                    <a:cubicBezTo>
                      <a:pt x="958" y="1722"/>
                      <a:pt x="958" y="1722"/>
                      <a:pt x="958" y="1722"/>
                    </a:cubicBezTo>
                    <a:moveTo>
                      <a:pt x="964" y="1756"/>
                    </a:moveTo>
                    <a:cubicBezTo>
                      <a:pt x="980" y="1755"/>
                      <a:pt x="990" y="1739"/>
                      <a:pt x="988" y="1724"/>
                    </a:cubicBezTo>
                    <a:cubicBezTo>
                      <a:pt x="994" y="1723"/>
                      <a:pt x="1000" y="1721"/>
                      <a:pt x="1005" y="1717"/>
                    </a:cubicBezTo>
                    <a:cubicBezTo>
                      <a:pt x="1018" y="1743"/>
                      <a:pt x="1001" y="1781"/>
                      <a:pt x="969" y="1785"/>
                    </a:cubicBezTo>
                    <a:cubicBezTo>
                      <a:pt x="964" y="1756"/>
                      <a:pt x="964" y="1756"/>
                      <a:pt x="964" y="1756"/>
                    </a:cubicBezTo>
                    <a:moveTo>
                      <a:pt x="970" y="1793"/>
                    </a:moveTo>
                    <a:cubicBezTo>
                      <a:pt x="1005" y="1793"/>
                      <a:pt x="1026" y="1743"/>
                      <a:pt x="1011" y="1713"/>
                    </a:cubicBezTo>
                    <a:cubicBezTo>
                      <a:pt x="1015" y="1710"/>
                      <a:pt x="1019" y="1706"/>
                      <a:pt x="1023" y="1701"/>
                    </a:cubicBezTo>
                    <a:cubicBezTo>
                      <a:pt x="1022" y="1721"/>
                      <a:pt x="1026" y="1739"/>
                      <a:pt x="1037" y="1756"/>
                    </a:cubicBezTo>
                    <a:cubicBezTo>
                      <a:pt x="1034" y="1799"/>
                      <a:pt x="1002" y="1817"/>
                      <a:pt x="974" y="1814"/>
                    </a:cubicBezTo>
                    <a:cubicBezTo>
                      <a:pt x="970" y="1793"/>
                      <a:pt x="970" y="1793"/>
                      <a:pt x="970" y="1793"/>
                    </a:cubicBezTo>
                    <a:moveTo>
                      <a:pt x="978" y="1841"/>
                    </a:moveTo>
                    <a:cubicBezTo>
                      <a:pt x="975" y="1820"/>
                      <a:pt x="975" y="1820"/>
                      <a:pt x="975" y="1820"/>
                    </a:cubicBezTo>
                    <a:cubicBezTo>
                      <a:pt x="1004" y="1824"/>
                      <a:pt x="1035" y="1806"/>
                      <a:pt x="1043" y="1764"/>
                    </a:cubicBezTo>
                    <a:cubicBezTo>
                      <a:pt x="1050" y="1773"/>
                      <a:pt x="1057" y="1780"/>
                      <a:pt x="1065" y="1785"/>
                    </a:cubicBezTo>
                    <a:cubicBezTo>
                      <a:pt x="1057" y="1834"/>
                      <a:pt x="1017" y="1850"/>
                      <a:pt x="978" y="1841"/>
                    </a:cubicBezTo>
                    <a:moveTo>
                      <a:pt x="1098" y="1811"/>
                    </a:moveTo>
                    <a:cubicBezTo>
                      <a:pt x="1096" y="1806"/>
                      <a:pt x="1093" y="1800"/>
                      <a:pt x="1092" y="1795"/>
                    </a:cubicBezTo>
                    <a:cubicBezTo>
                      <a:pt x="1098" y="1796"/>
                      <a:pt x="1105" y="1796"/>
                      <a:pt x="1112" y="1796"/>
                    </a:cubicBezTo>
                    <a:cubicBezTo>
                      <a:pt x="1113" y="1800"/>
                      <a:pt x="1114" y="1804"/>
                      <a:pt x="1115" y="1807"/>
                    </a:cubicBezTo>
                    <a:cubicBezTo>
                      <a:pt x="1111" y="1808"/>
                      <a:pt x="1102" y="1810"/>
                      <a:pt x="1098" y="1811"/>
                    </a:cubicBezTo>
                    <a:moveTo>
                      <a:pt x="1121" y="1806"/>
                    </a:moveTo>
                    <a:cubicBezTo>
                      <a:pt x="1119" y="1803"/>
                      <a:pt x="1118" y="1799"/>
                      <a:pt x="1117" y="1795"/>
                    </a:cubicBezTo>
                    <a:cubicBezTo>
                      <a:pt x="1124" y="1795"/>
                      <a:pt x="1131" y="1794"/>
                      <a:pt x="1138" y="1793"/>
                    </a:cubicBezTo>
                    <a:cubicBezTo>
                      <a:pt x="1139" y="1796"/>
                      <a:pt x="1140" y="1799"/>
                      <a:pt x="1141" y="1802"/>
                    </a:cubicBezTo>
                    <a:cubicBezTo>
                      <a:pt x="1137" y="1803"/>
                      <a:pt x="1125" y="1805"/>
                      <a:pt x="1121" y="1806"/>
                    </a:cubicBezTo>
                    <a:moveTo>
                      <a:pt x="1157" y="1852"/>
                    </a:moveTo>
                    <a:cubicBezTo>
                      <a:pt x="1154" y="1839"/>
                      <a:pt x="1150" y="1813"/>
                      <a:pt x="1145" y="1792"/>
                    </a:cubicBezTo>
                    <a:cubicBezTo>
                      <a:pt x="1174" y="1787"/>
                      <a:pt x="1200" y="1774"/>
                      <a:pt x="1221" y="1756"/>
                    </a:cubicBezTo>
                    <a:cubicBezTo>
                      <a:pt x="1201" y="1788"/>
                      <a:pt x="1173" y="1830"/>
                      <a:pt x="1157" y="1852"/>
                    </a:cubicBezTo>
                    <a:moveTo>
                      <a:pt x="1140" y="1788"/>
                    </a:moveTo>
                    <a:cubicBezTo>
                      <a:pt x="1013" y="1806"/>
                      <a:pt x="1004" y="1683"/>
                      <a:pt x="1073" y="1611"/>
                    </a:cubicBezTo>
                    <a:cubicBezTo>
                      <a:pt x="1115" y="1567"/>
                      <a:pt x="1182" y="1541"/>
                      <a:pt x="1235" y="1542"/>
                    </a:cubicBezTo>
                    <a:cubicBezTo>
                      <a:pt x="1237" y="1546"/>
                      <a:pt x="1239" y="1551"/>
                      <a:pt x="1240" y="1557"/>
                    </a:cubicBezTo>
                    <a:cubicBezTo>
                      <a:pt x="1175" y="1561"/>
                      <a:pt x="1113" y="1604"/>
                      <a:pt x="1088" y="1631"/>
                    </a:cubicBezTo>
                    <a:cubicBezTo>
                      <a:pt x="1043" y="1679"/>
                      <a:pt x="1064" y="1749"/>
                      <a:pt x="1128" y="1744"/>
                    </a:cubicBezTo>
                    <a:cubicBezTo>
                      <a:pt x="1203" y="1738"/>
                      <a:pt x="1265" y="1650"/>
                      <a:pt x="1256" y="1579"/>
                    </a:cubicBezTo>
                    <a:cubicBezTo>
                      <a:pt x="1247" y="1515"/>
                      <a:pt x="1200" y="1491"/>
                      <a:pt x="1134" y="1505"/>
                    </a:cubicBezTo>
                    <a:cubicBezTo>
                      <a:pt x="1072" y="1518"/>
                      <a:pt x="1009" y="1577"/>
                      <a:pt x="972" y="1605"/>
                    </a:cubicBezTo>
                    <a:cubicBezTo>
                      <a:pt x="925" y="1640"/>
                      <a:pt x="873" y="1691"/>
                      <a:pt x="789" y="1695"/>
                    </a:cubicBezTo>
                    <a:cubicBezTo>
                      <a:pt x="707" y="1699"/>
                      <a:pt x="622" y="1662"/>
                      <a:pt x="613" y="1574"/>
                    </a:cubicBezTo>
                    <a:cubicBezTo>
                      <a:pt x="609" y="1534"/>
                      <a:pt x="647" y="1448"/>
                      <a:pt x="733" y="1407"/>
                    </a:cubicBezTo>
                    <a:cubicBezTo>
                      <a:pt x="734" y="1410"/>
                      <a:pt x="737" y="1414"/>
                      <a:pt x="740" y="1418"/>
                    </a:cubicBezTo>
                    <a:cubicBezTo>
                      <a:pt x="673" y="1457"/>
                      <a:pt x="622" y="1524"/>
                      <a:pt x="640" y="1587"/>
                    </a:cubicBezTo>
                    <a:cubicBezTo>
                      <a:pt x="651" y="1626"/>
                      <a:pt x="690" y="1669"/>
                      <a:pt x="764" y="1674"/>
                    </a:cubicBezTo>
                    <a:cubicBezTo>
                      <a:pt x="702" y="1663"/>
                      <a:pt x="658" y="1625"/>
                      <a:pt x="646" y="1585"/>
                    </a:cubicBezTo>
                    <a:cubicBezTo>
                      <a:pt x="633" y="1539"/>
                      <a:pt x="664" y="1471"/>
                      <a:pt x="743" y="1422"/>
                    </a:cubicBezTo>
                    <a:cubicBezTo>
                      <a:pt x="746" y="1426"/>
                      <a:pt x="750" y="1430"/>
                      <a:pt x="754" y="1431"/>
                    </a:cubicBezTo>
                    <a:cubicBezTo>
                      <a:pt x="695" y="1465"/>
                      <a:pt x="674" y="1517"/>
                      <a:pt x="672" y="1549"/>
                    </a:cubicBezTo>
                    <a:cubicBezTo>
                      <a:pt x="668" y="1607"/>
                      <a:pt x="727" y="1659"/>
                      <a:pt x="788" y="1660"/>
                    </a:cubicBezTo>
                    <a:cubicBezTo>
                      <a:pt x="897" y="1661"/>
                      <a:pt x="936" y="1589"/>
                      <a:pt x="1002" y="1528"/>
                    </a:cubicBezTo>
                    <a:cubicBezTo>
                      <a:pt x="1104" y="1434"/>
                      <a:pt x="1224" y="1474"/>
                      <a:pt x="1258" y="1509"/>
                    </a:cubicBezTo>
                    <a:cubicBezTo>
                      <a:pt x="1338" y="1593"/>
                      <a:pt x="1258" y="1770"/>
                      <a:pt x="1140" y="1788"/>
                    </a:cubicBezTo>
                    <a:moveTo>
                      <a:pt x="1135" y="1705"/>
                    </a:moveTo>
                    <a:cubicBezTo>
                      <a:pt x="1147" y="1700"/>
                      <a:pt x="1180" y="1692"/>
                      <a:pt x="1217" y="1683"/>
                    </a:cubicBezTo>
                    <a:cubicBezTo>
                      <a:pt x="1204" y="1700"/>
                      <a:pt x="1188" y="1714"/>
                      <a:pt x="1172" y="1723"/>
                    </a:cubicBezTo>
                    <a:cubicBezTo>
                      <a:pt x="1159" y="1717"/>
                      <a:pt x="1147" y="1711"/>
                      <a:pt x="1135" y="1705"/>
                    </a:cubicBezTo>
                    <a:moveTo>
                      <a:pt x="1166" y="1726"/>
                    </a:moveTo>
                    <a:cubicBezTo>
                      <a:pt x="1155" y="1732"/>
                      <a:pt x="1143" y="1735"/>
                      <a:pt x="1133" y="1737"/>
                    </a:cubicBezTo>
                    <a:cubicBezTo>
                      <a:pt x="1131" y="1725"/>
                      <a:pt x="1129" y="1714"/>
                      <a:pt x="1130" y="1709"/>
                    </a:cubicBezTo>
                    <a:cubicBezTo>
                      <a:pt x="1142" y="1714"/>
                      <a:pt x="1154" y="1720"/>
                      <a:pt x="1166" y="1726"/>
                    </a:cubicBezTo>
                    <a:moveTo>
                      <a:pt x="1126" y="1703"/>
                    </a:moveTo>
                    <a:cubicBezTo>
                      <a:pt x="1122" y="1708"/>
                      <a:pt x="1125" y="1722"/>
                      <a:pt x="1127" y="1737"/>
                    </a:cubicBezTo>
                    <a:cubicBezTo>
                      <a:pt x="1120" y="1738"/>
                      <a:pt x="1114" y="1737"/>
                      <a:pt x="1108" y="1735"/>
                    </a:cubicBezTo>
                    <a:cubicBezTo>
                      <a:pt x="1107" y="1720"/>
                      <a:pt x="1105" y="1703"/>
                      <a:pt x="1107" y="1698"/>
                    </a:cubicBezTo>
                    <a:cubicBezTo>
                      <a:pt x="1112" y="1687"/>
                      <a:pt x="1185" y="1672"/>
                      <a:pt x="1233" y="1659"/>
                    </a:cubicBezTo>
                    <a:cubicBezTo>
                      <a:pt x="1230" y="1665"/>
                      <a:pt x="1226" y="1671"/>
                      <a:pt x="1223" y="1676"/>
                    </a:cubicBezTo>
                    <a:cubicBezTo>
                      <a:pt x="1175" y="1687"/>
                      <a:pt x="1130" y="1698"/>
                      <a:pt x="1126" y="1703"/>
                    </a:cubicBezTo>
                    <a:moveTo>
                      <a:pt x="1103" y="1692"/>
                    </a:moveTo>
                    <a:cubicBezTo>
                      <a:pt x="1098" y="1698"/>
                      <a:pt x="1101" y="1717"/>
                      <a:pt x="1103" y="1734"/>
                    </a:cubicBezTo>
                    <a:cubicBezTo>
                      <a:pt x="1096" y="1731"/>
                      <a:pt x="1091" y="1727"/>
                      <a:pt x="1087" y="1723"/>
                    </a:cubicBezTo>
                    <a:cubicBezTo>
                      <a:pt x="1085" y="1711"/>
                      <a:pt x="1084" y="1700"/>
                      <a:pt x="1085" y="1693"/>
                    </a:cubicBezTo>
                    <a:cubicBezTo>
                      <a:pt x="1085" y="1681"/>
                      <a:pt x="1089" y="1678"/>
                      <a:pt x="1099" y="1675"/>
                    </a:cubicBezTo>
                    <a:cubicBezTo>
                      <a:pt x="1139" y="1662"/>
                      <a:pt x="1180" y="1653"/>
                      <a:pt x="1220" y="1642"/>
                    </a:cubicBezTo>
                    <a:cubicBezTo>
                      <a:pt x="1227" y="1643"/>
                      <a:pt x="1234" y="1642"/>
                      <a:pt x="1240" y="1641"/>
                    </a:cubicBezTo>
                    <a:cubicBezTo>
                      <a:pt x="1239" y="1645"/>
                      <a:pt x="1237" y="1649"/>
                      <a:pt x="1236" y="1653"/>
                    </a:cubicBezTo>
                    <a:cubicBezTo>
                      <a:pt x="1193" y="1662"/>
                      <a:pt x="1109" y="1684"/>
                      <a:pt x="1103" y="1692"/>
                    </a:cubicBezTo>
                    <a:moveTo>
                      <a:pt x="1084" y="1675"/>
                    </a:moveTo>
                    <a:cubicBezTo>
                      <a:pt x="1083" y="1651"/>
                      <a:pt x="1083" y="1651"/>
                      <a:pt x="1083" y="1651"/>
                    </a:cubicBezTo>
                    <a:cubicBezTo>
                      <a:pt x="1085" y="1648"/>
                      <a:pt x="1087" y="1645"/>
                      <a:pt x="1090" y="1642"/>
                    </a:cubicBezTo>
                    <a:cubicBezTo>
                      <a:pt x="1091" y="1670"/>
                      <a:pt x="1091" y="1670"/>
                      <a:pt x="1091" y="1670"/>
                    </a:cubicBezTo>
                    <a:cubicBezTo>
                      <a:pt x="1088" y="1672"/>
                      <a:pt x="1086" y="1673"/>
                      <a:pt x="1084" y="1675"/>
                    </a:cubicBezTo>
                    <a:moveTo>
                      <a:pt x="1166" y="1650"/>
                    </a:moveTo>
                    <a:cubicBezTo>
                      <a:pt x="1153" y="1653"/>
                      <a:pt x="1136" y="1657"/>
                      <a:pt x="1123" y="1661"/>
                    </a:cubicBezTo>
                    <a:cubicBezTo>
                      <a:pt x="1117" y="1655"/>
                      <a:pt x="1108" y="1646"/>
                      <a:pt x="1096" y="1635"/>
                    </a:cubicBezTo>
                    <a:cubicBezTo>
                      <a:pt x="1103" y="1627"/>
                      <a:pt x="1113" y="1618"/>
                      <a:pt x="1125" y="1610"/>
                    </a:cubicBezTo>
                    <a:cubicBezTo>
                      <a:pt x="1144" y="1629"/>
                      <a:pt x="1159" y="1644"/>
                      <a:pt x="1166" y="1650"/>
                    </a:cubicBezTo>
                    <a:moveTo>
                      <a:pt x="1131" y="1606"/>
                    </a:moveTo>
                    <a:cubicBezTo>
                      <a:pt x="1134" y="1603"/>
                      <a:pt x="1137" y="1601"/>
                      <a:pt x="1141" y="1599"/>
                    </a:cubicBezTo>
                    <a:cubicBezTo>
                      <a:pt x="1151" y="1613"/>
                      <a:pt x="1180" y="1630"/>
                      <a:pt x="1208" y="1638"/>
                    </a:cubicBezTo>
                    <a:cubicBezTo>
                      <a:pt x="1196" y="1641"/>
                      <a:pt x="1184" y="1644"/>
                      <a:pt x="1171" y="1646"/>
                    </a:cubicBezTo>
                    <a:cubicBezTo>
                      <a:pt x="1156" y="1632"/>
                      <a:pt x="1137" y="1613"/>
                      <a:pt x="1131" y="1606"/>
                    </a:cubicBezTo>
                    <a:moveTo>
                      <a:pt x="1117" y="1663"/>
                    </a:moveTo>
                    <a:cubicBezTo>
                      <a:pt x="1112" y="1664"/>
                      <a:pt x="1108" y="1665"/>
                      <a:pt x="1104" y="1666"/>
                    </a:cubicBezTo>
                    <a:cubicBezTo>
                      <a:pt x="1103" y="1650"/>
                      <a:pt x="1103" y="1650"/>
                      <a:pt x="1103" y="1650"/>
                    </a:cubicBezTo>
                    <a:cubicBezTo>
                      <a:pt x="1109" y="1656"/>
                      <a:pt x="1114" y="1660"/>
                      <a:pt x="1117" y="1663"/>
                    </a:cubicBezTo>
                    <a:moveTo>
                      <a:pt x="1100" y="1647"/>
                    </a:moveTo>
                    <a:cubicBezTo>
                      <a:pt x="1101" y="1667"/>
                      <a:pt x="1101" y="1667"/>
                      <a:pt x="1101" y="1667"/>
                    </a:cubicBezTo>
                    <a:cubicBezTo>
                      <a:pt x="1098" y="1667"/>
                      <a:pt x="1096" y="1668"/>
                      <a:pt x="1094" y="1669"/>
                    </a:cubicBezTo>
                    <a:cubicBezTo>
                      <a:pt x="1093" y="1640"/>
                      <a:pt x="1093" y="1640"/>
                      <a:pt x="1093" y="1640"/>
                    </a:cubicBezTo>
                    <a:cubicBezTo>
                      <a:pt x="1100" y="1647"/>
                      <a:pt x="1100" y="1647"/>
                      <a:pt x="1100" y="1647"/>
                    </a:cubicBezTo>
                    <a:moveTo>
                      <a:pt x="1146" y="1596"/>
                    </a:moveTo>
                    <a:cubicBezTo>
                      <a:pt x="1151" y="1593"/>
                      <a:pt x="1156" y="1590"/>
                      <a:pt x="1162" y="1588"/>
                    </a:cubicBezTo>
                    <a:cubicBezTo>
                      <a:pt x="1176" y="1606"/>
                      <a:pt x="1221" y="1623"/>
                      <a:pt x="1245" y="1622"/>
                    </a:cubicBezTo>
                    <a:cubicBezTo>
                      <a:pt x="1245" y="1626"/>
                      <a:pt x="1243" y="1631"/>
                      <a:pt x="1242" y="1635"/>
                    </a:cubicBezTo>
                    <a:cubicBezTo>
                      <a:pt x="1207" y="1639"/>
                      <a:pt x="1162" y="1614"/>
                      <a:pt x="1146" y="1596"/>
                    </a:cubicBezTo>
                    <a:moveTo>
                      <a:pt x="1166" y="1585"/>
                    </a:moveTo>
                    <a:cubicBezTo>
                      <a:pt x="1171" y="1583"/>
                      <a:pt x="1176" y="1581"/>
                      <a:pt x="1182" y="1579"/>
                    </a:cubicBezTo>
                    <a:cubicBezTo>
                      <a:pt x="1198" y="1593"/>
                      <a:pt x="1229" y="1603"/>
                      <a:pt x="1247" y="1602"/>
                    </a:cubicBezTo>
                    <a:cubicBezTo>
                      <a:pt x="1247" y="1607"/>
                      <a:pt x="1247" y="1612"/>
                      <a:pt x="1246" y="1617"/>
                    </a:cubicBezTo>
                    <a:cubicBezTo>
                      <a:pt x="1222" y="1618"/>
                      <a:pt x="1183" y="1602"/>
                      <a:pt x="1166" y="1585"/>
                    </a:cubicBezTo>
                    <a:moveTo>
                      <a:pt x="1190" y="1576"/>
                    </a:moveTo>
                    <a:cubicBezTo>
                      <a:pt x="1195" y="1574"/>
                      <a:pt x="1201" y="1572"/>
                      <a:pt x="1207" y="1570"/>
                    </a:cubicBezTo>
                    <a:cubicBezTo>
                      <a:pt x="1219" y="1578"/>
                      <a:pt x="1233" y="1583"/>
                      <a:pt x="1246" y="1583"/>
                    </a:cubicBezTo>
                    <a:cubicBezTo>
                      <a:pt x="1247" y="1588"/>
                      <a:pt x="1247" y="1592"/>
                      <a:pt x="1247" y="1596"/>
                    </a:cubicBezTo>
                    <a:cubicBezTo>
                      <a:pt x="1232" y="1596"/>
                      <a:pt x="1207" y="1588"/>
                      <a:pt x="1190" y="1576"/>
                    </a:cubicBezTo>
                    <a:moveTo>
                      <a:pt x="1214" y="1569"/>
                    </a:moveTo>
                    <a:cubicBezTo>
                      <a:pt x="1224" y="1567"/>
                      <a:pt x="1233" y="1565"/>
                      <a:pt x="1243" y="1564"/>
                    </a:cubicBezTo>
                    <a:cubicBezTo>
                      <a:pt x="1244" y="1568"/>
                      <a:pt x="1245" y="1574"/>
                      <a:pt x="1246" y="1579"/>
                    </a:cubicBezTo>
                    <a:cubicBezTo>
                      <a:pt x="1235" y="1577"/>
                      <a:pt x="1224" y="1574"/>
                      <a:pt x="1214" y="1569"/>
                    </a:cubicBezTo>
                    <a:moveTo>
                      <a:pt x="1080" y="1706"/>
                    </a:moveTo>
                    <a:cubicBezTo>
                      <a:pt x="1078" y="1705"/>
                      <a:pt x="1077" y="1703"/>
                      <a:pt x="1075" y="1702"/>
                    </a:cubicBezTo>
                    <a:cubicBezTo>
                      <a:pt x="1071" y="1688"/>
                      <a:pt x="1073" y="1672"/>
                      <a:pt x="1081" y="1657"/>
                    </a:cubicBezTo>
                    <a:cubicBezTo>
                      <a:pt x="1081" y="1679"/>
                      <a:pt x="1081" y="1679"/>
                      <a:pt x="1081" y="1679"/>
                    </a:cubicBezTo>
                    <a:cubicBezTo>
                      <a:pt x="1078" y="1686"/>
                      <a:pt x="1079" y="1693"/>
                      <a:pt x="1080" y="1706"/>
                    </a:cubicBezTo>
                    <a:moveTo>
                      <a:pt x="1247" y="1732"/>
                    </a:moveTo>
                    <a:cubicBezTo>
                      <a:pt x="1263" y="1713"/>
                      <a:pt x="1276" y="1691"/>
                      <a:pt x="1285" y="1668"/>
                    </a:cubicBezTo>
                    <a:cubicBezTo>
                      <a:pt x="1300" y="1665"/>
                      <a:pt x="1317" y="1662"/>
                      <a:pt x="1325" y="1660"/>
                    </a:cubicBezTo>
                    <a:cubicBezTo>
                      <a:pt x="1318" y="1673"/>
                      <a:pt x="1292" y="1713"/>
                      <a:pt x="1271" y="1743"/>
                    </a:cubicBezTo>
                    <a:cubicBezTo>
                      <a:pt x="1262" y="1739"/>
                      <a:pt x="1254" y="1735"/>
                      <a:pt x="1247" y="1732"/>
                    </a:cubicBezTo>
                    <a:moveTo>
                      <a:pt x="1298" y="1745"/>
                    </a:moveTo>
                    <a:cubicBezTo>
                      <a:pt x="1298" y="1749"/>
                      <a:pt x="1298" y="1753"/>
                      <a:pt x="1299" y="1756"/>
                    </a:cubicBezTo>
                    <a:cubicBezTo>
                      <a:pt x="1292" y="1753"/>
                      <a:pt x="1285" y="1749"/>
                      <a:pt x="1277" y="1746"/>
                    </a:cubicBezTo>
                    <a:cubicBezTo>
                      <a:pt x="1290" y="1726"/>
                      <a:pt x="1331" y="1664"/>
                      <a:pt x="1337" y="1659"/>
                    </a:cubicBezTo>
                    <a:cubicBezTo>
                      <a:pt x="1339" y="1663"/>
                      <a:pt x="1340" y="1669"/>
                      <a:pt x="1342" y="1675"/>
                    </a:cubicBezTo>
                    <a:cubicBezTo>
                      <a:pt x="1319" y="1695"/>
                      <a:pt x="1298" y="1717"/>
                      <a:pt x="1298" y="1745"/>
                    </a:cubicBezTo>
                    <a:moveTo>
                      <a:pt x="1347" y="1671"/>
                    </a:moveTo>
                    <a:cubicBezTo>
                      <a:pt x="1345" y="1663"/>
                      <a:pt x="1343" y="1656"/>
                      <a:pt x="1342" y="1652"/>
                    </a:cubicBezTo>
                    <a:cubicBezTo>
                      <a:pt x="1338" y="1651"/>
                      <a:pt x="1325" y="1652"/>
                      <a:pt x="1308" y="1655"/>
                    </a:cubicBezTo>
                    <a:cubicBezTo>
                      <a:pt x="1306" y="1648"/>
                      <a:pt x="1304" y="1640"/>
                      <a:pt x="1303" y="1632"/>
                    </a:cubicBezTo>
                    <a:cubicBezTo>
                      <a:pt x="1316" y="1627"/>
                      <a:pt x="1328" y="1617"/>
                      <a:pt x="1337" y="1606"/>
                    </a:cubicBezTo>
                    <a:cubicBezTo>
                      <a:pt x="1339" y="1606"/>
                      <a:pt x="1341" y="1606"/>
                      <a:pt x="1344" y="1606"/>
                    </a:cubicBezTo>
                    <a:cubicBezTo>
                      <a:pt x="1343" y="1621"/>
                      <a:pt x="1353" y="1643"/>
                      <a:pt x="1368" y="1652"/>
                    </a:cubicBezTo>
                    <a:cubicBezTo>
                      <a:pt x="1361" y="1658"/>
                      <a:pt x="1354" y="1664"/>
                      <a:pt x="1347" y="1671"/>
                    </a:cubicBezTo>
                    <a:moveTo>
                      <a:pt x="1372" y="1648"/>
                    </a:moveTo>
                    <a:cubicBezTo>
                      <a:pt x="1357" y="1639"/>
                      <a:pt x="1348" y="1621"/>
                      <a:pt x="1350" y="1606"/>
                    </a:cubicBezTo>
                    <a:cubicBezTo>
                      <a:pt x="1353" y="1605"/>
                      <a:pt x="1357" y="1604"/>
                      <a:pt x="1361" y="1603"/>
                    </a:cubicBezTo>
                    <a:cubicBezTo>
                      <a:pt x="1365" y="1614"/>
                      <a:pt x="1375" y="1624"/>
                      <a:pt x="1388" y="1628"/>
                    </a:cubicBezTo>
                    <a:cubicBezTo>
                      <a:pt x="1384" y="1635"/>
                      <a:pt x="1378" y="1641"/>
                      <a:pt x="1372" y="1648"/>
                    </a:cubicBezTo>
                    <a:moveTo>
                      <a:pt x="1391" y="1622"/>
                    </a:moveTo>
                    <a:cubicBezTo>
                      <a:pt x="1379" y="1618"/>
                      <a:pt x="1370" y="1611"/>
                      <a:pt x="1366" y="1600"/>
                    </a:cubicBezTo>
                    <a:cubicBezTo>
                      <a:pt x="1369" y="1599"/>
                      <a:pt x="1372" y="1597"/>
                      <a:pt x="1375" y="1596"/>
                    </a:cubicBezTo>
                    <a:cubicBezTo>
                      <a:pt x="1379" y="1599"/>
                      <a:pt x="1384" y="1603"/>
                      <a:pt x="1388" y="1604"/>
                    </a:cubicBezTo>
                    <a:cubicBezTo>
                      <a:pt x="1390" y="1603"/>
                      <a:pt x="1392" y="1603"/>
                      <a:pt x="1394" y="1601"/>
                    </a:cubicBezTo>
                    <a:cubicBezTo>
                      <a:pt x="1396" y="1609"/>
                      <a:pt x="1395" y="1615"/>
                      <a:pt x="1391" y="1622"/>
                    </a:cubicBezTo>
                    <a:moveTo>
                      <a:pt x="1389" y="1597"/>
                    </a:moveTo>
                    <a:cubicBezTo>
                      <a:pt x="1387" y="1597"/>
                      <a:pt x="1383" y="1594"/>
                      <a:pt x="1381" y="1592"/>
                    </a:cubicBezTo>
                    <a:cubicBezTo>
                      <a:pt x="1388" y="1586"/>
                      <a:pt x="1394" y="1579"/>
                      <a:pt x="1400" y="1572"/>
                    </a:cubicBezTo>
                    <a:cubicBezTo>
                      <a:pt x="1402" y="1574"/>
                      <a:pt x="1405" y="1577"/>
                      <a:pt x="1406" y="1581"/>
                    </a:cubicBezTo>
                    <a:cubicBezTo>
                      <a:pt x="1404" y="1585"/>
                      <a:pt x="1397" y="1595"/>
                      <a:pt x="1389" y="1597"/>
                    </a:cubicBezTo>
                    <a:moveTo>
                      <a:pt x="1404" y="1564"/>
                    </a:moveTo>
                    <a:cubicBezTo>
                      <a:pt x="1407" y="1558"/>
                      <a:pt x="1410" y="1552"/>
                      <a:pt x="1411" y="1545"/>
                    </a:cubicBezTo>
                    <a:cubicBezTo>
                      <a:pt x="1458" y="1594"/>
                      <a:pt x="1517" y="1592"/>
                      <a:pt x="1557" y="1616"/>
                    </a:cubicBezTo>
                    <a:cubicBezTo>
                      <a:pt x="1591" y="1637"/>
                      <a:pt x="1610" y="1681"/>
                      <a:pt x="1599" y="1710"/>
                    </a:cubicBezTo>
                    <a:cubicBezTo>
                      <a:pt x="1601" y="1684"/>
                      <a:pt x="1588" y="1657"/>
                      <a:pt x="1568" y="1643"/>
                    </a:cubicBezTo>
                    <a:cubicBezTo>
                      <a:pt x="1520" y="1609"/>
                      <a:pt x="1437" y="1609"/>
                      <a:pt x="1404" y="1564"/>
                    </a:cubicBezTo>
                    <a:moveTo>
                      <a:pt x="1410" y="1633"/>
                    </a:moveTo>
                    <a:cubicBezTo>
                      <a:pt x="1414" y="1636"/>
                      <a:pt x="1418" y="1638"/>
                      <a:pt x="1423" y="1640"/>
                    </a:cubicBezTo>
                    <a:cubicBezTo>
                      <a:pt x="1423" y="1644"/>
                      <a:pt x="1422" y="1648"/>
                      <a:pt x="1420" y="1651"/>
                    </a:cubicBezTo>
                    <a:cubicBezTo>
                      <a:pt x="1409" y="1636"/>
                      <a:pt x="1409" y="1636"/>
                      <a:pt x="1409" y="1636"/>
                    </a:cubicBezTo>
                    <a:cubicBezTo>
                      <a:pt x="1409" y="1635"/>
                      <a:pt x="1410" y="1634"/>
                      <a:pt x="1410" y="1633"/>
                    </a:cubicBezTo>
                    <a:moveTo>
                      <a:pt x="1408" y="1637"/>
                    </a:moveTo>
                    <a:cubicBezTo>
                      <a:pt x="1419" y="1652"/>
                      <a:pt x="1419" y="1652"/>
                      <a:pt x="1419" y="1652"/>
                    </a:cubicBezTo>
                    <a:cubicBezTo>
                      <a:pt x="1419" y="1654"/>
                      <a:pt x="1418" y="1655"/>
                      <a:pt x="1417" y="1656"/>
                    </a:cubicBezTo>
                    <a:cubicBezTo>
                      <a:pt x="1405" y="1641"/>
                      <a:pt x="1405" y="1641"/>
                      <a:pt x="1405" y="1641"/>
                    </a:cubicBezTo>
                    <a:cubicBezTo>
                      <a:pt x="1406" y="1640"/>
                      <a:pt x="1407" y="1638"/>
                      <a:pt x="1408" y="1637"/>
                    </a:cubicBezTo>
                    <a:moveTo>
                      <a:pt x="1404" y="1642"/>
                    </a:moveTo>
                    <a:cubicBezTo>
                      <a:pt x="1415" y="1657"/>
                      <a:pt x="1415" y="1657"/>
                      <a:pt x="1415" y="1657"/>
                    </a:cubicBezTo>
                    <a:cubicBezTo>
                      <a:pt x="1414" y="1658"/>
                      <a:pt x="1413" y="1659"/>
                      <a:pt x="1412" y="1659"/>
                    </a:cubicBezTo>
                    <a:cubicBezTo>
                      <a:pt x="1401" y="1646"/>
                      <a:pt x="1401" y="1646"/>
                      <a:pt x="1401" y="1646"/>
                    </a:cubicBezTo>
                    <a:cubicBezTo>
                      <a:pt x="1402" y="1645"/>
                      <a:pt x="1403" y="1644"/>
                      <a:pt x="1404" y="1642"/>
                    </a:cubicBezTo>
                    <a:moveTo>
                      <a:pt x="1400" y="1647"/>
                    </a:moveTo>
                    <a:cubicBezTo>
                      <a:pt x="1410" y="1660"/>
                      <a:pt x="1410" y="1660"/>
                      <a:pt x="1410" y="1660"/>
                    </a:cubicBezTo>
                    <a:cubicBezTo>
                      <a:pt x="1409" y="1661"/>
                      <a:pt x="1407" y="1661"/>
                      <a:pt x="1406" y="1662"/>
                    </a:cubicBezTo>
                    <a:cubicBezTo>
                      <a:pt x="1397" y="1650"/>
                      <a:pt x="1397" y="1650"/>
                      <a:pt x="1397" y="1650"/>
                    </a:cubicBezTo>
                    <a:cubicBezTo>
                      <a:pt x="1398" y="1649"/>
                      <a:pt x="1399" y="1648"/>
                      <a:pt x="1400" y="1647"/>
                    </a:cubicBezTo>
                    <a:moveTo>
                      <a:pt x="1396" y="1652"/>
                    </a:moveTo>
                    <a:cubicBezTo>
                      <a:pt x="1404" y="1662"/>
                      <a:pt x="1404" y="1662"/>
                      <a:pt x="1404" y="1662"/>
                    </a:cubicBezTo>
                    <a:cubicBezTo>
                      <a:pt x="1399" y="1662"/>
                      <a:pt x="1394" y="1661"/>
                      <a:pt x="1390" y="1658"/>
                    </a:cubicBezTo>
                    <a:cubicBezTo>
                      <a:pt x="1392" y="1656"/>
                      <a:pt x="1394" y="1654"/>
                      <a:pt x="1396" y="1652"/>
                    </a:cubicBezTo>
                    <a:moveTo>
                      <a:pt x="1385" y="1662"/>
                    </a:moveTo>
                    <a:cubicBezTo>
                      <a:pt x="1403" y="1677"/>
                      <a:pt x="1428" y="1664"/>
                      <a:pt x="1429" y="1642"/>
                    </a:cubicBezTo>
                    <a:cubicBezTo>
                      <a:pt x="1435" y="1644"/>
                      <a:pt x="1442" y="1646"/>
                      <a:pt x="1449" y="1647"/>
                    </a:cubicBezTo>
                    <a:cubicBezTo>
                      <a:pt x="1450" y="1684"/>
                      <a:pt x="1402" y="1705"/>
                      <a:pt x="1374" y="1672"/>
                    </a:cubicBezTo>
                    <a:cubicBezTo>
                      <a:pt x="1378" y="1669"/>
                      <a:pt x="1382" y="1665"/>
                      <a:pt x="1385" y="1662"/>
                    </a:cubicBezTo>
                    <a:moveTo>
                      <a:pt x="1333" y="1734"/>
                    </a:moveTo>
                    <a:cubicBezTo>
                      <a:pt x="1333" y="1721"/>
                      <a:pt x="1339" y="1709"/>
                      <a:pt x="1348" y="1698"/>
                    </a:cubicBezTo>
                    <a:cubicBezTo>
                      <a:pt x="1355" y="1729"/>
                      <a:pt x="1363" y="1769"/>
                      <a:pt x="1366" y="1792"/>
                    </a:cubicBezTo>
                    <a:cubicBezTo>
                      <a:pt x="1349" y="1775"/>
                      <a:pt x="1334" y="1759"/>
                      <a:pt x="1333" y="1734"/>
                    </a:cubicBezTo>
                    <a:moveTo>
                      <a:pt x="1411" y="1852"/>
                    </a:moveTo>
                    <a:cubicBezTo>
                      <a:pt x="1408" y="1844"/>
                      <a:pt x="1405" y="1837"/>
                      <a:pt x="1400" y="1830"/>
                    </a:cubicBezTo>
                    <a:cubicBezTo>
                      <a:pt x="1408" y="1833"/>
                      <a:pt x="1417" y="1833"/>
                      <a:pt x="1424" y="1830"/>
                    </a:cubicBezTo>
                    <a:cubicBezTo>
                      <a:pt x="1424" y="1837"/>
                      <a:pt x="1425" y="1843"/>
                      <a:pt x="1426" y="1849"/>
                    </a:cubicBezTo>
                    <a:cubicBezTo>
                      <a:pt x="1421" y="1851"/>
                      <a:pt x="1416" y="1853"/>
                      <a:pt x="1411" y="1852"/>
                    </a:cubicBezTo>
                    <a:moveTo>
                      <a:pt x="1425" y="1818"/>
                    </a:moveTo>
                    <a:cubicBezTo>
                      <a:pt x="1425" y="1820"/>
                      <a:pt x="1425" y="1823"/>
                      <a:pt x="1424" y="1825"/>
                    </a:cubicBezTo>
                    <a:cubicBezTo>
                      <a:pt x="1415" y="1829"/>
                      <a:pt x="1404" y="1828"/>
                      <a:pt x="1394" y="1821"/>
                    </a:cubicBezTo>
                    <a:cubicBezTo>
                      <a:pt x="1388" y="1813"/>
                      <a:pt x="1381" y="1806"/>
                      <a:pt x="1373" y="1799"/>
                    </a:cubicBezTo>
                    <a:cubicBezTo>
                      <a:pt x="1373" y="1790"/>
                      <a:pt x="1371" y="1779"/>
                      <a:pt x="1369" y="1767"/>
                    </a:cubicBezTo>
                    <a:cubicBezTo>
                      <a:pt x="1376" y="1765"/>
                      <a:pt x="1383" y="1763"/>
                      <a:pt x="1391" y="1762"/>
                    </a:cubicBezTo>
                    <a:cubicBezTo>
                      <a:pt x="1379" y="1788"/>
                      <a:pt x="1407" y="1814"/>
                      <a:pt x="1426" y="1810"/>
                    </a:cubicBezTo>
                    <a:cubicBezTo>
                      <a:pt x="1426" y="1813"/>
                      <a:pt x="1425" y="1815"/>
                      <a:pt x="1425" y="1818"/>
                    </a:cubicBezTo>
                    <a:moveTo>
                      <a:pt x="1427" y="1806"/>
                    </a:moveTo>
                    <a:cubicBezTo>
                      <a:pt x="1407" y="1806"/>
                      <a:pt x="1385" y="1785"/>
                      <a:pt x="1396" y="1761"/>
                    </a:cubicBezTo>
                    <a:cubicBezTo>
                      <a:pt x="1402" y="1760"/>
                      <a:pt x="1408" y="1760"/>
                      <a:pt x="1415" y="1759"/>
                    </a:cubicBezTo>
                    <a:cubicBezTo>
                      <a:pt x="1409" y="1777"/>
                      <a:pt x="1420" y="1786"/>
                      <a:pt x="1432" y="1789"/>
                    </a:cubicBezTo>
                    <a:cubicBezTo>
                      <a:pt x="1430" y="1794"/>
                      <a:pt x="1428" y="1800"/>
                      <a:pt x="1427" y="1806"/>
                    </a:cubicBezTo>
                    <a:moveTo>
                      <a:pt x="1434" y="1784"/>
                    </a:moveTo>
                    <a:cubicBezTo>
                      <a:pt x="1423" y="1781"/>
                      <a:pt x="1415" y="1773"/>
                      <a:pt x="1420" y="1759"/>
                    </a:cubicBezTo>
                    <a:cubicBezTo>
                      <a:pt x="1428" y="1759"/>
                      <a:pt x="1437" y="1760"/>
                      <a:pt x="1444" y="1762"/>
                    </a:cubicBezTo>
                    <a:cubicBezTo>
                      <a:pt x="1441" y="1769"/>
                      <a:pt x="1437" y="1777"/>
                      <a:pt x="1434" y="1784"/>
                    </a:cubicBezTo>
                    <a:moveTo>
                      <a:pt x="1448" y="1756"/>
                    </a:moveTo>
                    <a:cubicBezTo>
                      <a:pt x="1423" y="1748"/>
                      <a:pt x="1394" y="1754"/>
                      <a:pt x="1368" y="1761"/>
                    </a:cubicBezTo>
                    <a:cubicBezTo>
                      <a:pt x="1368" y="1757"/>
                      <a:pt x="1367" y="1754"/>
                      <a:pt x="1366" y="1750"/>
                    </a:cubicBezTo>
                    <a:cubicBezTo>
                      <a:pt x="1392" y="1742"/>
                      <a:pt x="1427" y="1739"/>
                      <a:pt x="1453" y="1745"/>
                    </a:cubicBezTo>
                    <a:cubicBezTo>
                      <a:pt x="1452" y="1749"/>
                      <a:pt x="1450" y="1752"/>
                      <a:pt x="1448" y="1756"/>
                    </a:cubicBezTo>
                    <a:moveTo>
                      <a:pt x="1456" y="1739"/>
                    </a:moveTo>
                    <a:cubicBezTo>
                      <a:pt x="1429" y="1732"/>
                      <a:pt x="1393" y="1735"/>
                      <a:pt x="1365" y="1744"/>
                    </a:cubicBezTo>
                    <a:cubicBezTo>
                      <a:pt x="1364" y="1737"/>
                      <a:pt x="1362" y="1731"/>
                      <a:pt x="1361" y="1725"/>
                    </a:cubicBezTo>
                    <a:cubicBezTo>
                      <a:pt x="1391" y="1713"/>
                      <a:pt x="1435" y="1710"/>
                      <a:pt x="1465" y="1720"/>
                    </a:cubicBezTo>
                    <a:cubicBezTo>
                      <a:pt x="1462" y="1726"/>
                      <a:pt x="1459" y="1733"/>
                      <a:pt x="1456" y="1739"/>
                    </a:cubicBezTo>
                    <a:moveTo>
                      <a:pt x="1444" y="1708"/>
                    </a:moveTo>
                    <a:cubicBezTo>
                      <a:pt x="1422" y="1705"/>
                      <a:pt x="1398" y="1707"/>
                      <a:pt x="1376" y="1713"/>
                    </a:cubicBezTo>
                    <a:cubicBezTo>
                      <a:pt x="1370" y="1707"/>
                      <a:pt x="1364" y="1698"/>
                      <a:pt x="1359" y="1686"/>
                    </a:cubicBezTo>
                    <a:cubicBezTo>
                      <a:pt x="1363" y="1682"/>
                      <a:pt x="1367" y="1679"/>
                      <a:pt x="1371" y="1675"/>
                    </a:cubicBezTo>
                    <a:cubicBezTo>
                      <a:pt x="1402" y="1712"/>
                      <a:pt x="1456" y="1689"/>
                      <a:pt x="1456" y="1648"/>
                    </a:cubicBezTo>
                    <a:cubicBezTo>
                      <a:pt x="1461" y="1649"/>
                      <a:pt x="1466" y="1649"/>
                      <a:pt x="1470" y="1650"/>
                    </a:cubicBezTo>
                    <a:cubicBezTo>
                      <a:pt x="1472" y="1655"/>
                      <a:pt x="1473" y="1661"/>
                      <a:pt x="1473" y="1666"/>
                    </a:cubicBezTo>
                    <a:cubicBezTo>
                      <a:pt x="1468" y="1684"/>
                      <a:pt x="1457" y="1698"/>
                      <a:pt x="1444" y="1708"/>
                    </a:cubicBezTo>
                    <a:moveTo>
                      <a:pt x="1415" y="1622"/>
                    </a:moveTo>
                    <a:cubicBezTo>
                      <a:pt x="1419" y="1611"/>
                      <a:pt x="1419" y="1597"/>
                      <a:pt x="1410" y="1584"/>
                    </a:cubicBezTo>
                    <a:cubicBezTo>
                      <a:pt x="1452" y="1615"/>
                      <a:pt x="1521" y="1620"/>
                      <a:pt x="1563" y="1647"/>
                    </a:cubicBezTo>
                    <a:cubicBezTo>
                      <a:pt x="1592" y="1666"/>
                      <a:pt x="1606" y="1715"/>
                      <a:pt x="1583" y="1739"/>
                    </a:cubicBezTo>
                    <a:cubicBezTo>
                      <a:pt x="1584" y="1701"/>
                      <a:pt x="1569" y="1676"/>
                      <a:pt x="1544" y="1662"/>
                    </a:cubicBezTo>
                    <a:cubicBezTo>
                      <a:pt x="1495" y="1634"/>
                      <a:pt x="1452" y="1656"/>
                      <a:pt x="1415" y="1622"/>
                    </a:cubicBezTo>
                    <a:moveTo>
                      <a:pt x="1532" y="1736"/>
                    </a:moveTo>
                    <a:cubicBezTo>
                      <a:pt x="1536" y="1726"/>
                      <a:pt x="1540" y="1715"/>
                      <a:pt x="1541" y="1703"/>
                    </a:cubicBezTo>
                    <a:cubicBezTo>
                      <a:pt x="1547" y="1698"/>
                      <a:pt x="1553" y="1692"/>
                      <a:pt x="1558" y="1685"/>
                    </a:cubicBezTo>
                    <a:cubicBezTo>
                      <a:pt x="1560" y="1702"/>
                      <a:pt x="1554" y="1730"/>
                      <a:pt x="1546" y="1744"/>
                    </a:cubicBezTo>
                    <a:cubicBezTo>
                      <a:pt x="1541" y="1741"/>
                      <a:pt x="1536" y="1738"/>
                      <a:pt x="1532" y="1736"/>
                    </a:cubicBezTo>
                    <a:moveTo>
                      <a:pt x="1550" y="1747"/>
                    </a:moveTo>
                    <a:cubicBezTo>
                      <a:pt x="1559" y="1733"/>
                      <a:pt x="1566" y="1701"/>
                      <a:pt x="1562" y="1684"/>
                    </a:cubicBezTo>
                    <a:cubicBezTo>
                      <a:pt x="1572" y="1697"/>
                      <a:pt x="1578" y="1716"/>
                      <a:pt x="1576" y="1740"/>
                    </a:cubicBezTo>
                    <a:cubicBezTo>
                      <a:pt x="1569" y="1743"/>
                      <a:pt x="1562" y="1747"/>
                      <a:pt x="1555" y="1751"/>
                    </a:cubicBezTo>
                    <a:cubicBezTo>
                      <a:pt x="1553" y="1749"/>
                      <a:pt x="1551" y="1748"/>
                      <a:pt x="1550" y="1747"/>
                    </a:cubicBezTo>
                    <a:moveTo>
                      <a:pt x="1586" y="1778"/>
                    </a:moveTo>
                    <a:cubicBezTo>
                      <a:pt x="1589" y="1770"/>
                      <a:pt x="1593" y="1762"/>
                      <a:pt x="1596" y="1755"/>
                    </a:cubicBezTo>
                    <a:cubicBezTo>
                      <a:pt x="1591" y="1757"/>
                      <a:pt x="1582" y="1761"/>
                      <a:pt x="1572" y="1765"/>
                    </a:cubicBezTo>
                    <a:cubicBezTo>
                      <a:pt x="1568" y="1761"/>
                      <a:pt x="1563" y="1757"/>
                      <a:pt x="1559" y="1754"/>
                    </a:cubicBezTo>
                    <a:cubicBezTo>
                      <a:pt x="1576" y="1745"/>
                      <a:pt x="1576" y="1745"/>
                      <a:pt x="1576" y="1745"/>
                    </a:cubicBezTo>
                    <a:cubicBezTo>
                      <a:pt x="1576" y="1749"/>
                      <a:pt x="1575" y="1752"/>
                      <a:pt x="1575" y="1756"/>
                    </a:cubicBezTo>
                    <a:cubicBezTo>
                      <a:pt x="1579" y="1752"/>
                      <a:pt x="1584" y="1746"/>
                      <a:pt x="1589" y="1739"/>
                    </a:cubicBezTo>
                    <a:cubicBezTo>
                      <a:pt x="1600" y="1733"/>
                      <a:pt x="1610" y="1728"/>
                      <a:pt x="1615" y="1726"/>
                    </a:cubicBezTo>
                    <a:cubicBezTo>
                      <a:pt x="1612" y="1737"/>
                      <a:pt x="1602" y="1766"/>
                      <a:pt x="1596" y="1787"/>
                    </a:cubicBezTo>
                    <a:cubicBezTo>
                      <a:pt x="1593" y="1783"/>
                      <a:pt x="1590" y="1780"/>
                      <a:pt x="1586" y="1778"/>
                    </a:cubicBezTo>
                    <a:moveTo>
                      <a:pt x="1622" y="1810"/>
                    </a:moveTo>
                    <a:cubicBezTo>
                      <a:pt x="1625" y="1802"/>
                      <a:pt x="1629" y="1794"/>
                      <a:pt x="1631" y="1786"/>
                    </a:cubicBezTo>
                    <a:cubicBezTo>
                      <a:pt x="1626" y="1788"/>
                      <a:pt x="1618" y="1793"/>
                      <a:pt x="1609" y="1798"/>
                    </a:cubicBezTo>
                    <a:cubicBezTo>
                      <a:pt x="1606" y="1796"/>
                      <a:pt x="1603" y="1793"/>
                      <a:pt x="1600" y="1790"/>
                    </a:cubicBezTo>
                    <a:cubicBezTo>
                      <a:pt x="1619" y="1779"/>
                      <a:pt x="1646" y="1764"/>
                      <a:pt x="1650" y="1762"/>
                    </a:cubicBezTo>
                    <a:cubicBezTo>
                      <a:pt x="1646" y="1774"/>
                      <a:pt x="1638" y="1802"/>
                      <a:pt x="1634" y="1820"/>
                    </a:cubicBezTo>
                    <a:cubicBezTo>
                      <a:pt x="1630" y="1817"/>
                      <a:pt x="1626" y="1814"/>
                      <a:pt x="1622" y="1810"/>
                    </a:cubicBezTo>
                    <a:moveTo>
                      <a:pt x="1656" y="1759"/>
                    </a:moveTo>
                    <a:cubicBezTo>
                      <a:pt x="1658" y="1760"/>
                      <a:pt x="1660" y="1762"/>
                      <a:pt x="1662" y="1764"/>
                    </a:cubicBezTo>
                    <a:cubicBezTo>
                      <a:pt x="1661" y="1775"/>
                      <a:pt x="1660" y="1786"/>
                      <a:pt x="1658" y="1792"/>
                    </a:cubicBezTo>
                    <a:cubicBezTo>
                      <a:pt x="1663" y="1789"/>
                      <a:pt x="1671" y="1784"/>
                      <a:pt x="1680" y="1779"/>
                    </a:cubicBezTo>
                    <a:cubicBezTo>
                      <a:pt x="1683" y="1781"/>
                      <a:pt x="1686" y="1783"/>
                      <a:pt x="1689" y="1785"/>
                    </a:cubicBezTo>
                    <a:cubicBezTo>
                      <a:pt x="1667" y="1799"/>
                      <a:pt x="1642" y="1818"/>
                      <a:pt x="1639" y="1819"/>
                    </a:cubicBezTo>
                    <a:cubicBezTo>
                      <a:pt x="1641" y="1810"/>
                      <a:pt x="1650" y="1779"/>
                      <a:pt x="1656" y="1759"/>
                    </a:cubicBezTo>
                    <a:moveTo>
                      <a:pt x="1665" y="1784"/>
                    </a:moveTo>
                    <a:cubicBezTo>
                      <a:pt x="1665" y="1781"/>
                      <a:pt x="1666" y="1775"/>
                      <a:pt x="1666" y="1768"/>
                    </a:cubicBezTo>
                    <a:cubicBezTo>
                      <a:pt x="1670" y="1771"/>
                      <a:pt x="1673" y="1773"/>
                      <a:pt x="1676" y="1776"/>
                    </a:cubicBezTo>
                    <a:cubicBezTo>
                      <a:pt x="1670" y="1780"/>
                      <a:pt x="1666" y="1783"/>
                      <a:pt x="1665" y="1784"/>
                    </a:cubicBezTo>
                    <a:moveTo>
                      <a:pt x="1660" y="1842"/>
                    </a:moveTo>
                    <a:cubicBezTo>
                      <a:pt x="1665" y="1833"/>
                      <a:pt x="1669" y="1824"/>
                      <a:pt x="1672" y="1818"/>
                    </a:cubicBezTo>
                    <a:cubicBezTo>
                      <a:pt x="1666" y="1821"/>
                      <a:pt x="1658" y="1827"/>
                      <a:pt x="1649" y="1833"/>
                    </a:cubicBezTo>
                    <a:cubicBezTo>
                      <a:pt x="1646" y="1830"/>
                      <a:pt x="1643" y="1828"/>
                      <a:pt x="1640" y="1826"/>
                    </a:cubicBezTo>
                    <a:cubicBezTo>
                      <a:pt x="1658" y="1814"/>
                      <a:pt x="1678" y="1799"/>
                      <a:pt x="1688" y="1792"/>
                    </a:cubicBezTo>
                    <a:cubicBezTo>
                      <a:pt x="1685" y="1802"/>
                      <a:pt x="1677" y="1829"/>
                      <a:pt x="1671" y="1849"/>
                    </a:cubicBezTo>
                    <a:cubicBezTo>
                      <a:pt x="1668" y="1847"/>
                      <a:pt x="1664" y="1844"/>
                      <a:pt x="1660" y="1842"/>
                    </a:cubicBezTo>
                    <a:moveTo>
                      <a:pt x="1704" y="1837"/>
                    </a:moveTo>
                    <a:cubicBezTo>
                      <a:pt x="1693" y="1842"/>
                      <a:pt x="1683" y="1847"/>
                      <a:pt x="1677" y="1850"/>
                    </a:cubicBezTo>
                    <a:cubicBezTo>
                      <a:pt x="1679" y="1841"/>
                      <a:pt x="1688" y="1810"/>
                      <a:pt x="1694" y="1789"/>
                    </a:cubicBezTo>
                    <a:cubicBezTo>
                      <a:pt x="1697" y="1792"/>
                      <a:pt x="1700" y="1794"/>
                      <a:pt x="1703" y="1796"/>
                    </a:cubicBezTo>
                    <a:cubicBezTo>
                      <a:pt x="1701" y="1809"/>
                      <a:pt x="1698" y="1821"/>
                      <a:pt x="1697" y="1827"/>
                    </a:cubicBezTo>
                    <a:cubicBezTo>
                      <a:pt x="1700" y="1826"/>
                      <a:pt x="1704" y="1824"/>
                      <a:pt x="1708" y="1822"/>
                    </a:cubicBezTo>
                    <a:cubicBezTo>
                      <a:pt x="1707" y="1827"/>
                      <a:pt x="1706" y="1831"/>
                      <a:pt x="1704" y="1837"/>
                    </a:cubicBezTo>
                    <a:moveTo>
                      <a:pt x="1710" y="1816"/>
                    </a:moveTo>
                    <a:cubicBezTo>
                      <a:pt x="1708" y="1818"/>
                      <a:pt x="1705" y="1819"/>
                      <a:pt x="1703" y="1820"/>
                    </a:cubicBezTo>
                    <a:cubicBezTo>
                      <a:pt x="1704" y="1816"/>
                      <a:pt x="1706" y="1808"/>
                      <a:pt x="1708" y="1798"/>
                    </a:cubicBezTo>
                    <a:cubicBezTo>
                      <a:pt x="1710" y="1800"/>
                      <a:pt x="1713" y="1802"/>
                      <a:pt x="1716" y="1803"/>
                    </a:cubicBezTo>
                    <a:cubicBezTo>
                      <a:pt x="1714" y="1807"/>
                      <a:pt x="1712" y="1812"/>
                      <a:pt x="1710" y="1816"/>
                    </a:cubicBezTo>
                    <a:moveTo>
                      <a:pt x="1724" y="1790"/>
                    </a:moveTo>
                    <a:cubicBezTo>
                      <a:pt x="1722" y="1792"/>
                      <a:pt x="1720" y="1795"/>
                      <a:pt x="1719" y="1798"/>
                    </a:cubicBezTo>
                    <a:cubicBezTo>
                      <a:pt x="1678" y="1779"/>
                      <a:pt x="1621" y="1721"/>
                      <a:pt x="1608" y="1701"/>
                    </a:cubicBezTo>
                    <a:cubicBezTo>
                      <a:pt x="1610" y="1695"/>
                      <a:pt x="1611" y="1689"/>
                      <a:pt x="1612" y="1682"/>
                    </a:cubicBezTo>
                    <a:cubicBezTo>
                      <a:pt x="1620" y="1701"/>
                      <a:pt x="1639" y="1710"/>
                      <a:pt x="1660" y="1709"/>
                    </a:cubicBezTo>
                    <a:cubicBezTo>
                      <a:pt x="1662" y="1746"/>
                      <a:pt x="1697" y="1772"/>
                      <a:pt x="1724" y="1790"/>
                    </a:cubicBezTo>
                    <a:moveTo>
                      <a:pt x="1663" y="1681"/>
                    </a:moveTo>
                    <a:cubicBezTo>
                      <a:pt x="1648" y="1680"/>
                      <a:pt x="1636" y="1669"/>
                      <a:pt x="1632" y="1651"/>
                    </a:cubicBezTo>
                    <a:cubicBezTo>
                      <a:pt x="1637" y="1650"/>
                      <a:pt x="1642" y="1648"/>
                      <a:pt x="1646" y="1646"/>
                    </a:cubicBezTo>
                    <a:cubicBezTo>
                      <a:pt x="1650" y="1657"/>
                      <a:pt x="1657" y="1664"/>
                      <a:pt x="1668" y="1666"/>
                    </a:cubicBezTo>
                    <a:cubicBezTo>
                      <a:pt x="1666" y="1671"/>
                      <a:pt x="1664" y="1676"/>
                      <a:pt x="1663" y="1681"/>
                    </a:cubicBezTo>
                    <a:moveTo>
                      <a:pt x="1670" y="1661"/>
                    </a:moveTo>
                    <a:cubicBezTo>
                      <a:pt x="1660" y="1659"/>
                      <a:pt x="1654" y="1654"/>
                      <a:pt x="1650" y="1643"/>
                    </a:cubicBezTo>
                    <a:cubicBezTo>
                      <a:pt x="1655" y="1640"/>
                      <a:pt x="1660" y="1636"/>
                      <a:pt x="1663" y="1631"/>
                    </a:cubicBezTo>
                    <a:cubicBezTo>
                      <a:pt x="1667" y="1639"/>
                      <a:pt x="1672" y="1644"/>
                      <a:pt x="1680" y="1644"/>
                    </a:cubicBezTo>
                    <a:cubicBezTo>
                      <a:pt x="1676" y="1649"/>
                      <a:pt x="1673" y="1655"/>
                      <a:pt x="1670" y="1661"/>
                    </a:cubicBezTo>
                    <a:moveTo>
                      <a:pt x="1725" y="1578"/>
                    </a:moveTo>
                    <a:cubicBezTo>
                      <a:pt x="1725" y="1582"/>
                      <a:pt x="1726" y="1586"/>
                      <a:pt x="1727" y="1590"/>
                    </a:cubicBezTo>
                    <a:cubicBezTo>
                      <a:pt x="1719" y="1607"/>
                      <a:pt x="1696" y="1620"/>
                      <a:pt x="1673" y="1613"/>
                    </a:cubicBezTo>
                    <a:cubicBezTo>
                      <a:pt x="1674" y="1609"/>
                      <a:pt x="1675" y="1605"/>
                      <a:pt x="1675" y="1600"/>
                    </a:cubicBezTo>
                    <a:cubicBezTo>
                      <a:pt x="1693" y="1602"/>
                      <a:pt x="1708" y="1592"/>
                      <a:pt x="1712" y="1578"/>
                    </a:cubicBezTo>
                    <a:cubicBezTo>
                      <a:pt x="1716" y="1578"/>
                      <a:pt x="1720" y="1579"/>
                      <a:pt x="1725" y="1578"/>
                    </a:cubicBezTo>
                    <a:moveTo>
                      <a:pt x="1708" y="1577"/>
                    </a:moveTo>
                    <a:cubicBezTo>
                      <a:pt x="1704" y="1589"/>
                      <a:pt x="1690" y="1597"/>
                      <a:pt x="1675" y="1596"/>
                    </a:cubicBezTo>
                    <a:cubicBezTo>
                      <a:pt x="1675" y="1592"/>
                      <a:pt x="1675" y="1588"/>
                      <a:pt x="1674" y="1583"/>
                    </a:cubicBezTo>
                    <a:cubicBezTo>
                      <a:pt x="1684" y="1584"/>
                      <a:pt x="1691" y="1578"/>
                      <a:pt x="1695" y="1570"/>
                    </a:cubicBezTo>
                    <a:cubicBezTo>
                      <a:pt x="1699" y="1573"/>
                      <a:pt x="1703" y="1575"/>
                      <a:pt x="1708" y="1577"/>
                    </a:cubicBezTo>
                    <a:moveTo>
                      <a:pt x="1692" y="1567"/>
                    </a:moveTo>
                    <a:cubicBezTo>
                      <a:pt x="1689" y="1575"/>
                      <a:pt x="1682" y="1579"/>
                      <a:pt x="1673" y="1579"/>
                    </a:cubicBezTo>
                    <a:cubicBezTo>
                      <a:pt x="1672" y="1577"/>
                      <a:pt x="1671" y="1574"/>
                      <a:pt x="1670" y="1572"/>
                    </a:cubicBezTo>
                    <a:cubicBezTo>
                      <a:pt x="1675" y="1566"/>
                      <a:pt x="1679" y="1560"/>
                      <a:pt x="1681" y="1552"/>
                    </a:cubicBezTo>
                    <a:cubicBezTo>
                      <a:pt x="1684" y="1558"/>
                      <a:pt x="1688" y="1563"/>
                      <a:pt x="1692" y="1567"/>
                    </a:cubicBezTo>
                    <a:moveTo>
                      <a:pt x="1677" y="1533"/>
                    </a:moveTo>
                    <a:cubicBezTo>
                      <a:pt x="1678" y="1585"/>
                      <a:pt x="1629" y="1592"/>
                      <a:pt x="1597" y="1570"/>
                    </a:cubicBezTo>
                    <a:cubicBezTo>
                      <a:pt x="1592" y="1561"/>
                      <a:pt x="1585" y="1554"/>
                      <a:pt x="1578" y="1548"/>
                    </a:cubicBezTo>
                    <a:cubicBezTo>
                      <a:pt x="1574" y="1541"/>
                      <a:pt x="1571" y="1534"/>
                      <a:pt x="1571" y="1526"/>
                    </a:cubicBezTo>
                    <a:cubicBezTo>
                      <a:pt x="1573" y="1522"/>
                      <a:pt x="1576" y="1518"/>
                      <a:pt x="1578" y="1513"/>
                    </a:cubicBezTo>
                    <a:cubicBezTo>
                      <a:pt x="1582" y="1530"/>
                      <a:pt x="1590" y="1545"/>
                      <a:pt x="1604" y="1555"/>
                    </a:cubicBezTo>
                    <a:cubicBezTo>
                      <a:pt x="1625" y="1571"/>
                      <a:pt x="1672" y="1559"/>
                      <a:pt x="1671" y="1517"/>
                    </a:cubicBezTo>
                    <a:cubicBezTo>
                      <a:pt x="1679" y="1521"/>
                      <a:pt x="1687" y="1524"/>
                      <a:pt x="1695" y="1524"/>
                    </a:cubicBezTo>
                    <a:cubicBezTo>
                      <a:pt x="1688" y="1528"/>
                      <a:pt x="1680" y="1531"/>
                      <a:pt x="1677" y="1533"/>
                    </a:cubicBezTo>
                    <a:moveTo>
                      <a:pt x="1725" y="1503"/>
                    </a:moveTo>
                    <a:cubicBezTo>
                      <a:pt x="1717" y="1525"/>
                      <a:pt x="1691" y="1524"/>
                      <a:pt x="1667" y="1509"/>
                    </a:cubicBezTo>
                    <a:cubicBezTo>
                      <a:pt x="1668" y="1554"/>
                      <a:pt x="1627" y="1565"/>
                      <a:pt x="1606" y="1550"/>
                    </a:cubicBezTo>
                    <a:cubicBezTo>
                      <a:pt x="1591" y="1539"/>
                      <a:pt x="1583" y="1521"/>
                      <a:pt x="1582" y="1501"/>
                    </a:cubicBezTo>
                    <a:cubicBezTo>
                      <a:pt x="1585" y="1489"/>
                      <a:pt x="1586" y="1478"/>
                      <a:pt x="1585" y="1467"/>
                    </a:cubicBezTo>
                    <a:cubicBezTo>
                      <a:pt x="1589" y="1448"/>
                      <a:pt x="1599" y="1429"/>
                      <a:pt x="1612" y="1419"/>
                    </a:cubicBezTo>
                    <a:cubicBezTo>
                      <a:pt x="1647" y="1391"/>
                      <a:pt x="1700" y="1432"/>
                      <a:pt x="1719" y="1470"/>
                    </a:cubicBezTo>
                    <a:cubicBezTo>
                      <a:pt x="1715" y="1474"/>
                      <a:pt x="1715" y="1480"/>
                      <a:pt x="1718" y="1485"/>
                    </a:cubicBezTo>
                    <a:cubicBezTo>
                      <a:pt x="1720" y="1487"/>
                      <a:pt x="1723" y="1489"/>
                      <a:pt x="1726" y="1490"/>
                    </a:cubicBezTo>
                    <a:cubicBezTo>
                      <a:pt x="1726" y="1495"/>
                      <a:pt x="1726" y="1499"/>
                      <a:pt x="1725" y="1503"/>
                    </a:cubicBezTo>
                    <a:moveTo>
                      <a:pt x="1722" y="1482"/>
                    </a:moveTo>
                    <a:cubicBezTo>
                      <a:pt x="1720" y="1479"/>
                      <a:pt x="1721" y="1475"/>
                      <a:pt x="1724" y="1473"/>
                    </a:cubicBezTo>
                    <a:cubicBezTo>
                      <a:pt x="1727" y="1470"/>
                      <a:pt x="1731" y="1471"/>
                      <a:pt x="1733" y="1474"/>
                    </a:cubicBezTo>
                    <a:cubicBezTo>
                      <a:pt x="1735" y="1477"/>
                      <a:pt x="1735" y="1481"/>
                      <a:pt x="1732" y="1483"/>
                    </a:cubicBezTo>
                    <a:cubicBezTo>
                      <a:pt x="1729" y="1486"/>
                      <a:pt x="1725" y="1485"/>
                      <a:pt x="1722" y="1482"/>
                    </a:cubicBezTo>
                    <a:moveTo>
                      <a:pt x="1727" y="1509"/>
                    </a:moveTo>
                    <a:cubicBezTo>
                      <a:pt x="1728" y="1507"/>
                      <a:pt x="1729" y="1505"/>
                      <a:pt x="1730" y="1503"/>
                    </a:cubicBezTo>
                    <a:cubicBezTo>
                      <a:pt x="1731" y="1499"/>
                      <a:pt x="1731" y="1495"/>
                      <a:pt x="1731" y="1490"/>
                    </a:cubicBezTo>
                    <a:cubicBezTo>
                      <a:pt x="1732" y="1489"/>
                      <a:pt x="1734" y="1489"/>
                      <a:pt x="1735" y="1488"/>
                    </a:cubicBezTo>
                    <a:cubicBezTo>
                      <a:pt x="1740" y="1484"/>
                      <a:pt x="1741" y="1476"/>
                      <a:pt x="1737" y="1471"/>
                    </a:cubicBezTo>
                    <a:cubicBezTo>
                      <a:pt x="1734" y="1467"/>
                      <a:pt x="1729" y="1465"/>
                      <a:pt x="1724" y="1467"/>
                    </a:cubicBezTo>
                    <a:cubicBezTo>
                      <a:pt x="1721" y="1460"/>
                      <a:pt x="1717" y="1452"/>
                      <a:pt x="1713" y="1445"/>
                    </a:cubicBezTo>
                    <a:cubicBezTo>
                      <a:pt x="1714" y="1428"/>
                      <a:pt x="1718" y="1395"/>
                      <a:pt x="1722" y="1361"/>
                    </a:cubicBezTo>
                    <a:cubicBezTo>
                      <a:pt x="1736" y="1373"/>
                      <a:pt x="1750" y="1385"/>
                      <a:pt x="1762" y="1395"/>
                    </a:cubicBezTo>
                    <a:cubicBezTo>
                      <a:pt x="1745" y="1417"/>
                      <a:pt x="1744" y="1475"/>
                      <a:pt x="1751" y="1497"/>
                    </a:cubicBezTo>
                    <a:cubicBezTo>
                      <a:pt x="1743" y="1501"/>
                      <a:pt x="1735" y="1505"/>
                      <a:pt x="1727" y="1509"/>
                    </a:cubicBezTo>
                    <a:moveTo>
                      <a:pt x="1756" y="1494"/>
                    </a:moveTo>
                    <a:cubicBezTo>
                      <a:pt x="1750" y="1473"/>
                      <a:pt x="1751" y="1425"/>
                      <a:pt x="1767" y="1399"/>
                    </a:cubicBezTo>
                    <a:cubicBezTo>
                      <a:pt x="1776" y="1407"/>
                      <a:pt x="1784" y="1413"/>
                      <a:pt x="1791" y="1419"/>
                    </a:cubicBezTo>
                    <a:cubicBezTo>
                      <a:pt x="1782" y="1436"/>
                      <a:pt x="1778" y="1463"/>
                      <a:pt x="1781" y="1482"/>
                    </a:cubicBezTo>
                    <a:cubicBezTo>
                      <a:pt x="1772" y="1486"/>
                      <a:pt x="1764" y="1490"/>
                      <a:pt x="1756" y="1494"/>
                    </a:cubicBezTo>
                    <a:moveTo>
                      <a:pt x="1808" y="1521"/>
                    </a:moveTo>
                    <a:cubicBezTo>
                      <a:pt x="1826" y="1514"/>
                      <a:pt x="1826" y="1514"/>
                      <a:pt x="1826" y="1514"/>
                    </a:cubicBezTo>
                    <a:cubicBezTo>
                      <a:pt x="1813" y="1552"/>
                      <a:pt x="1813" y="1552"/>
                      <a:pt x="1813" y="1552"/>
                    </a:cubicBezTo>
                    <a:cubicBezTo>
                      <a:pt x="1781" y="1536"/>
                      <a:pt x="1781" y="1536"/>
                      <a:pt x="1781" y="1536"/>
                    </a:cubicBezTo>
                    <a:cubicBezTo>
                      <a:pt x="1799" y="1528"/>
                      <a:pt x="1799" y="1528"/>
                      <a:pt x="1799" y="1528"/>
                    </a:cubicBezTo>
                    <a:cubicBezTo>
                      <a:pt x="1779" y="1489"/>
                      <a:pt x="1779" y="1489"/>
                      <a:pt x="1779" y="1489"/>
                    </a:cubicBezTo>
                    <a:cubicBezTo>
                      <a:pt x="1790" y="1484"/>
                      <a:pt x="1790" y="1484"/>
                      <a:pt x="1790" y="1484"/>
                    </a:cubicBezTo>
                    <a:cubicBezTo>
                      <a:pt x="1808" y="1521"/>
                      <a:pt x="1808" y="1521"/>
                      <a:pt x="1808" y="1521"/>
                    </a:cubicBezTo>
                    <a:moveTo>
                      <a:pt x="1855" y="1421"/>
                    </a:moveTo>
                    <a:cubicBezTo>
                      <a:pt x="1862" y="1425"/>
                      <a:pt x="1869" y="1429"/>
                      <a:pt x="1876" y="1433"/>
                    </a:cubicBezTo>
                    <a:cubicBezTo>
                      <a:pt x="1868" y="1437"/>
                      <a:pt x="1859" y="1442"/>
                      <a:pt x="1851" y="1446"/>
                    </a:cubicBezTo>
                    <a:cubicBezTo>
                      <a:pt x="1850" y="1438"/>
                      <a:pt x="1852" y="1429"/>
                      <a:pt x="1855" y="1421"/>
                    </a:cubicBezTo>
                    <a:moveTo>
                      <a:pt x="1850" y="1418"/>
                    </a:moveTo>
                    <a:cubicBezTo>
                      <a:pt x="1846" y="1427"/>
                      <a:pt x="1845" y="1438"/>
                      <a:pt x="1846" y="1449"/>
                    </a:cubicBezTo>
                    <a:cubicBezTo>
                      <a:pt x="1838" y="1452"/>
                      <a:pt x="1831" y="1456"/>
                      <a:pt x="1823" y="1460"/>
                    </a:cubicBezTo>
                    <a:cubicBezTo>
                      <a:pt x="1820" y="1444"/>
                      <a:pt x="1822" y="1422"/>
                      <a:pt x="1831" y="1407"/>
                    </a:cubicBezTo>
                    <a:cubicBezTo>
                      <a:pt x="1837" y="1411"/>
                      <a:pt x="1844" y="1415"/>
                      <a:pt x="1850" y="1418"/>
                    </a:cubicBezTo>
                    <a:moveTo>
                      <a:pt x="1838" y="1344"/>
                    </a:moveTo>
                    <a:cubicBezTo>
                      <a:pt x="1826" y="1379"/>
                      <a:pt x="1826" y="1379"/>
                      <a:pt x="1826" y="1379"/>
                    </a:cubicBezTo>
                    <a:cubicBezTo>
                      <a:pt x="1819" y="1374"/>
                      <a:pt x="1812" y="1370"/>
                      <a:pt x="1804" y="1366"/>
                    </a:cubicBezTo>
                    <a:cubicBezTo>
                      <a:pt x="1804" y="1361"/>
                      <a:pt x="1804" y="1355"/>
                      <a:pt x="1803" y="1350"/>
                    </a:cubicBezTo>
                    <a:cubicBezTo>
                      <a:pt x="1838" y="1344"/>
                      <a:pt x="1838" y="1344"/>
                      <a:pt x="1838" y="1344"/>
                    </a:cubicBezTo>
                    <a:moveTo>
                      <a:pt x="1809" y="1434"/>
                    </a:moveTo>
                    <a:cubicBezTo>
                      <a:pt x="1809" y="1426"/>
                      <a:pt x="1808" y="1411"/>
                      <a:pt x="1806" y="1393"/>
                    </a:cubicBezTo>
                    <a:cubicBezTo>
                      <a:pt x="1813" y="1397"/>
                      <a:pt x="1819" y="1401"/>
                      <a:pt x="1826" y="1404"/>
                    </a:cubicBezTo>
                    <a:cubicBezTo>
                      <a:pt x="1815" y="1420"/>
                      <a:pt x="1813" y="1445"/>
                      <a:pt x="1817" y="1463"/>
                    </a:cubicBezTo>
                    <a:cubicBezTo>
                      <a:pt x="1807" y="1468"/>
                      <a:pt x="1796" y="1474"/>
                      <a:pt x="1785" y="1479"/>
                    </a:cubicBezTo>
                    <a:cubicBezTo>
                      <a:pt x="1783" y="1463"/>
                      <a:pt x="1786" y="1438"/>
                      <a:pt x="1794" y="1422"/>
                    </a:cubicBezTo>
                    <a:cubicBezTo>
                      <a:pt x="1801" y="1427"/>
                      <a:pt x="1806" y="1431"/>
                      <a:pt x="1809" y="1434"/>
                    </a:cubicBezTo>
                    <a:moveTo>
                      <a:pt x="1847" y="1317"/>
                    </a:moveTo>
                    <a:cubicBezTo>
                      <a:pt x="1845" y="1323"/>
                      <a:pt x="1845" y="1323"/>
                      <a:pt x="1845" y="1323"/>
                    </a:cubicBezTo>
                    <a:cubicBezTo>
                      <a:pt x="1802" y="1331"/>
                      <a:pt x="1802" y="1331"/>
                      <a:pt x="1802" y="1331"/>
                    </a:cubicBezTo>
                    <a:cubicBezTo>
                      <a:pt x="1802" y="1324"/>
                      <a:pt x="1802" y="1324"/>
                      <a:pt x="1802" y="1324"/>
                    </a:cubicBezTo>
                    <a:cubicBezTo>
                      <a:pt x="1817" y="1324"/>
                      <a:pt x="1833" y="1322"/>
                      <a:pt x="1847" y="1317"/>
                    </a:cubicBezTo>
                    <a:moveTo>
                      <a:pt x="1796" y="1324"/>
                    </a:moveTo>
                    <a:cubicBezTo>
                      <a:pt x="1799" y="1365"/>
                      <a:pt x="1802" y="1405"/>
                      <a:pt x="1803" y="1421"/>
                    </a:cubicBezTo>
                    <a:cubicBezTo>
                      <a:pt x="1782" y="1406"/>
                      <a:pt x="1689" y="1321"/>
                      <a:pt x="1643" y="1282"/>
                    </a:cubicBezTo>
                    <a:cubicBezTo>
                      <a:pt x="1647" y="1279"/>
                      <a:pt x="1650" y="1276"/>
                      <a:pt x="1652" y="1272"/>
                    </a:cubicBezTo>
                    <a:cubicBezTo>
                      <a:pt x="1694" y="1308"/>
                      <a:pt x="1766" y="1371"/>
                      <a:pt x="1785" y="1387"/>
                    </a:cubicBezTo>
                    <a:cubicBezTo>
                      <a:pt x="1785" y="1382"/>
                      <a:pt x="1784" y="1354"/>
                      <a:pt x="1783" y="1323"/>
                    </a:cubicBezTo>
                    <a:cubicBezTo>
                      <a:pt x="1788" y="1324"/>
                      <a:pt x="1792" y="1324"/>
                      <a:pt x="1796" y="1324"/>
                    </a:cubicBezTo>
                    <a:moveTo>
                      <a:pt x="1774" y="1322"/>
                    </a:moveTo>
                    <a:cubicBezTo>
                      <a:pt x="1776" y="1344"/>
                      <a:pt x="1777" y="1363"/>
                      <a:pt x="1778" y="1372"/>
                    </a:cubicBezTo>
                    <a:cubicBezTo>
                      <a:pt x="1759" y="1357"/>
                      <a:pt x="1709" y="1311"/>
                      <a:pt x="1666" y="1273"/>
                    </a:cubicBezTo>
                    <a:cubicBezTo>
                      <a:pt x="1677" y="1279"/>
                      <a:pt x="1689" y="1279"/>
                      <a:pt x="1698" y="1274"/>
                    </a:cubicBezTo>
                    <a:cubicBezTo>
                      <a:pt x="1717" y="1298"/>
                      <a:pt x="1745" y="1316"/>
                      <a:pt x="1774" y="1322"/>
                    </a:cubicBezTo>
                    <a:moveTo>
                      <a:pt x="1649" y="1244"/>
                    </a:moveTo>
                    <a:cubicBezTo>
                      <a:pt x="1654" y="1283"/>
                      <a:pt x="1614" y="1288"/>
                      <a:pt x="1601" y="1270"/>
                    </a:cubicBezTo>
                    <a:cubicBezTo>
                      <a:pt x="1594" y="1297"/>
                      <a:pt x="1557" y="1300"/>
                      <a:pt x="1548" y="1291"/>
                    </a:cubicBezTo>
                    <a:cubicBezTo>
                      <a:pt x="1554" y="1270"/>
                      <a:pt x="1565" y="1239"/>
                      <a:pt x="1575" y="1208"/>
                    </a:cubicBezTo>
                    <a:cubicBezTo>
                      <a:pt x="1635" y="1181"/>
                      <a:pt x="1635" y="1181"/>
                      <a:pt x="1635" y="1181"/>
                    </a:cubicBezTo>
                    <a:cubicBezTo>
                      <a:pt x="1602" y="1141"/>
                      <a:pt x="1602" y="1141"/>
                      <a:pt x="1602" y="1141"/>
                    </a:cubicBezTo>
                    <a:cubicBezTo>
                      <a:pt x="1619" y="1134"/>
                      <a:pt x="1635" y="1123"/>
                      <a:pt x="1650" y="1109"/>
                    </a:cubicBezTo>
                    <a:cubicBezTo>
                      <a:pt x="1648" y="1108"/>
                      <a:pt x="1646" y="1107"/>
                      <a:pt x="1643" y="1106"/>
                    </a:cubicBezTo>
                    <a:cubicBezTo>
                      <a:pt x="1630" y="1119"/>
                      <a:pt x="1614" y="1129"/>
                      <a:pt x="1598" y="1136"/>
                    </a:cubicBezTo>
                    <a:cubicBezTo>
                      <a:pt x="1572" y="1105"/>
                      <a:pt x="1572" y="1105"/>
                      <a:pt x="1572" y="1105"/>
                    </a:cubicBezTo>
                    <a:cubicBezTo>
                      <a:pt x="1586" y="1101"/>
                      <a:pt x="1600" y="1096"/>
                      <a:pt x="1614" y="1090"/>
                    </a:cubicBezTo>
                    <a:cubicBezTo>
                      <a:pt x="1613" y="1089"/>
                      <a:pt x="1611" y="1088"/>
                      <a:pt x="1610" y="1087"/>
                    </a:cubicBezTo>
                    <a:cubicBezTo>
                      <a:pt x="1610" y="1087"/>
                      <a:pt x="1610" y="1086"/>
                      <a:pt x="1610" y="1085"/>
                    </a:cubicBezTo>
                    <a:cubicBezTo>
                      <a:pt x="1596" y="1092"/>
                      <a:pt x="1582" y="1097"/>
                      <a:pt x="1568" y="1100"/>
                    </a:cubicBezTo>
                    <a:cubicBezTo>
                      <a:pt x="1547" y="1074"/>
                      <a:pt x="1547" y="1074"/>
                      <a:pt x="1547" y="1074"/>
                    </a:cubicBezTo>
                    <a:cubicBezTo>
                      <a:pt x="1541" y="1105"/>
                      <a:pt x="1541" y="1105"/>
                      <a:pt x="1541" y="1105"/>
                    </a:cubicBezTo>
                    <a:cubicBezTo>
                      <a:pt x="1525" y="1107"/>
                      <a:pt x="1510" y="1107"/>
                      <a:pt x="1496" y="1106"/>
                    </a:cubicBezTo>
                    <a:cubicBezTo>
                      <a:pt x="1501" y="1090"/>
                      <a:pt x="1499" y="1070"/>
                      <a:pt x="1477" y="1058"/>
                    </a:cubicBezTo>
                    <a:cubicBezTo>
                      <a:pt x="1477" y="1056"/>
                      <a:pt x="1477" y="1054"/>
                      <a:pt x="1477" y="1051"/>
                    </a:cubicBezTo>
                    <a:cubicBezTo>
                      <a:pt x="1520" y="1065"/>
                      <a:pt x="1586" y="1066"/>
                      <a:pt x="1645" y="1031"/>
                    </a:cubicBezTo>
                    <a:cubicBezTo>
                      <a:pt x="1674" y="1015"/>
                      <a:pt x="1716" y="970"/>
                      <a:pt x="1715" y="926"/>
                    </a:cubicBezTo>
                    <a:cubicBezTo>
                      <a:pt x="1728" y="964"/>
                      <a:pt x="1707" y="1003"/>
                      <a:pt x="1681" y="1032"/>
                    </a:cubicBezTo>
                    <a:cubicBezTo>
                      <a:pt x="1681" y="1034"/>
                      <a:pt x="1681" y="1036"/>
                      <a:pt x="1681" y="1038"/>
                    </a:cubicBezTo>
                    <a:cubicBezTo>
                      <a:pt x="1691" y="1027"/>
                      <a:pt x="1701" y="1015"/>
                      <a:pt x="1708" y="1003"/>
                    </a:cubicBezTo>
                    <a:cubicBezTo>
                      <a:pt x="1701" y="1030"/>
                      <a:pt x="1681" y="1065"/>
                      <a:pt x="1655" y="1094"/>
                    </a:cubicBezTo>
                    <a:cubicBezTo>
                      <a:pt x="1657" y="1095"/>
                      <a:pt x="1659" y="1096"/>
                      <a:pt x="1661" y="1098"/>
                    </a:cubicBezTo>
                    <a:cubicBezTo>
                      <a:pt x="1678" y="1079"/>
                      <a:pt x="1692" y="1058"/>
                      <a:pt x="1702" y="1035"/>
                    </a:cubicBezTo>
                    <a:cubicBezTo>
                      <a:pt x="1716" y="1048"/>
                      <a:pt x="1720" y="1070"/>
                      <a:pt x="1707" y="1087"/>
                    </a:cubicBezTo>
                    <a:cubicBezTo>
                      <a:pt x="1743" y="1086"/>
                      <a:pt x="1745" y="1127"/>
                      <a:pt x="1726" y="1148"/>
                    </a:cubicBezTo>
                    <a:cubicBezTo>
                      <a:pt x="1781" y="1164"/>
                      <a:pt x="1756" y="1238"/>
                      <a:pt x="1709" y="1221"/>
                    </a:cubicBezTo>
                    <a:cubicBezTo>
                      <a:pt x="1724" y="1272"/>
                      <a:pt x="1671" y="1293"/>
                      <a:pt x="1649" y="1244"/>
                    </a:cubicBezTo>
                    <a:moveTo>
                      <a:pt x="1772" y="1014"/>
                    </a:moveTo>
                    <a:cubicBezTo>
                      <a:pt x="1780" y="999"/>
                      <a:pt x="1792" y="997"/>
                      <a:pt x="1803" y="1006"/>
                    </a:cubicBezTo>
                    <a:cubicBezTo>
                      <a:pt x="1789" y="1009"/>
                      <a:pt x="1775" y="1017"/>
                      <a:pt x="1775" y="1036"/>
                    </a:cubicBezTo>
                    <a:cubicBezTo>
                      <a:pt x="1764" y="1031"/>
                      <a:pt x="1755" y="1022"/>
                      <a:pt x="1746" y="1012"/>
                    </a:cubicBezTo>
                    <a:cubicBezTo>
                      <a:pt x="1751" y="1003"/>
                      <a:pt x="1758" y="999"/>
                      <a:pt x="1767" y="997"/>
                    </a:cubicBezTo>
                    <a:cubicBezTo>
                      <a:pt x="1766" y="1003"/>
                      <a:pt x="1767" y="1010"/>
                      <a:pt x="1772" y="1014"/>
                    </a:cubicBezTo>
                    <a:moveTo>
                      <a:pt x="1806" y="1009"/>
                    </a:moveTo>
                    <a:cubicBezTo>
                      <a:pt x="1813" y="1017"/>
                      <a:pt x="1812" y="1029"/>
                      <a:pt x="1802" y="1037"/>
                    </a:cubicBezTo>
                    <a:cubicBezTo>
                      <a:pt x="1796" y="1043"/>
                      <a:pt x="1786" y="1041"/>
                      <a:pt x="1779" y="1038"/>
                    </a:cubicBezTo>
                    <a:cubicBezTo>
                      <a:pt x="1778" y="1020"/>
                      <a:pt x="1792" y="1011"/>
                      <a:pt x="1806" y="1009"/>
                    </a:cubicBezTo>
                    <a:moveTo>
                      <a:pt x="1815" y="1013"/>
                    </a:moveTo>
                    <a:cubicBezTo>
                      <a:pt x="1813" y="1004"/>
                      <a:pt x="1804" y="997"/>
                      <a:pt x="1793" y="996"/>
                    </a:cubicBezTo>
                    <a:cubicBezTo>
                      <a:pt x="1787" y="995"/>
                      <a:pt x="1778" y="997"/>
                      <a:pt x="1773" y="1000"/>
                    </a:cubicBezTo>
                    <a:cubicBezTo>
                      <a:pt x="1778" y="994"/>
                      <a:pt x="1787" y="991"/>
                      <a:pt x="1792" y="992"/>
                    </a:cubicBezTo>
                    <a:cubicBezTo>
                      <a:pt x="1808" y="993"/>
                      <a:pt x="1820" y="1006"/>
                      <a:pt x="1821" y="1019"/>
                    </a:cubicBezTo>
                    <a:cubicBezTo>
                      <a:pt x="1823" y="1046"/>
                      <a:pt x="1810" y="1060"/>
                      <a:pt x="1781" y="1066"/>
                    </a:cubicBezTo>
                    <a:cubicBezTo>
                      <a:pt x="1753" y="1071"/>
                      <a:pt x="1729" y="1052"/>
                      <a:pt x="1705" y="1029"/>
                    </a:cubicBezTo>
                    <a:cubicBezTo>
                      <a:pt x="1708" y="1022"/>
                      <a:pt x="1711" y="1015"/>
                      <a:pt x="1713" y="1008"/>
                    </a:cubicBezTo>
                    <a:cubicBezTo>
                      <a:pt x="1728" y="1030"/>
                      <a:pt x="1752" y="1051"/>
                      <a:pt x="1782" y="1051"/>
                    </a:cubicBezTo>
                    <a:cubicBezTo>
                      <a:pt x="1808" y="1050"/>
                      <a:pt x="1819" y="1031"/>
                      <a:pt x="1815" y="1013"/>
                    </a:cubicBezTo>
                    <a:moveTo>
                      <a:pt x="1742" y="1105"/>
                    </a:moveTo>
                    <a:cubicBezTo>
                      <a:pt x="1753" y="1130"/>
                      <a:pt x="1753" y="1130"/>
                      <a:pt x="1753" y="1130"/>
                    </a:cubicBezTo>
                    <a:cubicBezTo>
                      <a:pt x="1750" y="1131"/>
                      <a:pt x="1748" y="1134"/>
                      <a:pt x="1746" y="1136"/>
                    </a:cubicBezTo>
                    <a:cubicBezTo>
                      <a:pt x="1741" y="1129"/>
                      <a:pt x="1741" y="1129"/>
                      <a:pt x="1741" y="1129"/>
                    </a:cubicBezTo>
                    <a:cubicBezTo>
                      <a:pt x="1743" y="1121"/>
                      <a:pt x="1744" y="1113"/>
                      <a:pt x="1742" y="1105"/>
                    </a:cubicBezTo>
                    <a:moveTo>
                      <a:pt x="1765" y="1122"/>
                    </a:moveTo>
                    <a:cubicBezTo>
                      <a:pt x="1762" y="1124"/>
                      <a:pt x="1759" y="1125"/>
                      <a:pt x="1756" y="1127"/>
                    </a:cubicBezTo>
                    <a:cubicBezTo>
                      <a:pt x="1746" y="1103"/>
                      <a:pt x="1746" y="1103"/>
                      <a:pt x="1746" y="1103"/>
                    </a:cubicBezTo>
                    <a:cubicBezTo>
                      <a:pt x="1750" y="1104"/>
                      <a:pt x="1755" y="1105"/>
                      <a:pt x="1759" y="1106"/>
                    </a:cubicBezTo>
                    <a:cubicBezTo>
                      <a:pt x="1765" y="1122"/>
                      <a:pt x="1765" y="1122"/>
                      <a:pt x="1765" y="1122"/>
                    </a:cubicBezTo>
                    <a:moveTo>
                      <a:pt x="1764" y="1106"/>
                    </a:moveTo>
                    <a:cubicBezTo>
                      <a:pt x="1768" y="1107"/>
                      <a:pt x="1773" y="1107"/>
                      <a:pt x="1778" y="1107"/>
                    </a:cubicBezTo>
                    <a:cubicBezTo>
                      <a:pt x="1779" y="1118"/>
                      <a:pt x="1779" y="1118"/>
                      <a:pt x="1779" y="1118"/>
                    </a:cubicBezTo>
                    <a:cubicBezTo>
                      <a:pt x="1775" y="1119"/>
                      <a:pt x="1772" y="1120"/>
                      <a:pt x="1768" y="1121"/>
                    </a:cubicBezTo>
                    <a:cubicBezTo>
                      <a:pt x="1764" y="1106"/>
                      <a:pt x="1764" y="1106"/>
                      <a:pt x="1764" y="1106"/>
                    </a:cubicBezTo>
                    <a:moveTo>
                      <a:pt x="1756" y="1160"/>
                    </a:moveTo>
                    <a:cubicBezTo>
                      <a:pt x="1765" y="1143"/>
                      <a:pt x="1784" y="1134"/>
                      <a:pt x="1803" y="1138"/>
                    </a:cubicBezTo>
                    <a:cubicBezTo>
                      <a:pt x="1828" y="1143"/>
                      <a:pt x="1844" y="1169"/>
                      <a:pt x="1840" y="1198"/>
                    </a:cubicBezTo>
                    <a:cubicBezTo>
                      <a:pt x="1835" y="1230"/>
                      <a:pt x="1813" y="1244"/>
                      <a:pt x="1788" y="1238"/>
                    </a:cubicBezTo>
                    <a:cubicBezTo>
                      <a:pt x="1773" y="1235"/>
                      <a:pt x="1761" y="1226"/>
                      <a:pt x="1755" y="1213"/>
                    </a:cubicBezTo>
                    <a:cubicBezTo>
                      <a:pt x="1764" y="1197"/>
                      <a:pt x="1766" y="1175"/>
                      <a:pt x="1756" y="1160"/>
                    </a:cubicBezTo>
                    <a:moveTo>
                      <a:pt x="1715" y="1228"/>
                    </a:moveTo>
                    <a:cubicBezTo>
                      <a:pt x="1723" y="1230"/>
                      <a:pt x="1730" y="1230"/>
                      <a:pt x="1736" y="1227"/>
                    </a:cubicBezTo>
                    <a:cubicBezTo>
                      <a:pt x="1737" y="1229"/>
                      <a:pt x="1738" y="1230"/>
                      <a:pt x="1739" y="1232"/>
                    </a:cubicBezTo>
                    <a:cubicBezTo>
                      <a:pt x="1716" y="1251"/>
                      <a:pt x="1716" y="1251"/>
                      <a:pt x="1716" y="1251"/>
                    </a:cubicBezTo>
                    <a:cubicBezTo>
                      <a:pt x="1718" y="1244"/>
                      <a:pt x="1717" y="1236"/>
                      <a:pt x="1715" y="1228"/>
                    </a:cubicBezTo>
                    <a:moveTo>
                      <a:pt x="1714" y="1257"/>
                    </a:moveTo>
                    <a:cubicBezTo>
                      <a:pt x="1741" y="1235"/>
                      <a:pt x="1741" y="1235"/>
                      <a:pt x="1741" y="1235"/>
                    </a:cubicBezTo>
                    <a:cubicBezTo>
                      <a:pt x="1742" y="1237"/>
                      <a:pt x="1744" y="1239"/>
                      <a:pt x="1746" y="1241"/>
                    </a:cubicBezTo>
                    <a:cubicBezTo>
                      <a:pt x="1723" y="1267"/>
                      <a:pt x="1723" y="1267"/>
                      <a:pt x="1723" y="1267"/>
                    </a:cubicBezTo>
                    <a:cubicBezTo>
                      <a:pt x="1720" y="1264"/>
                      <a:pt x="1717" y="1261"/>
                      <a:pt x="1714" y="1257"/>
                    </a:cubicBezTo>
                    <a:moveTo>
                      <a:pt x="1726" y="1270"/>
                    </a:moveTo>
                    <a:cubicBezTo>
                      <a:pt x="1749" y="1244"/>
                      <a:pt x="1749" y="1244"/>
                      <a:pt x="1749" y="1244"/>
                    </a:cubicBezTo>
                    <a:cubicBezTo>
                      <a:pt x="1751" y="1246"/>
                      <a:pt x="1753" y="1248"/>
                      <a:pt x="1756" y="1250"/>
                    </a:cubicBezTo>
                    <a:cubicBezTo>
                      <a:pt x="1737" y="1279"/>
                      <a:pt x="1737" y="1279"/>
                      <a:pt x="1737" y="1279"/>
                    </a:cubicBezTo>
                    <a:cubicBezTo>
                      <a:pt x="1733" y="1277"/>
                      <a:pt x="1730" y="1274"/>
                      <a:pt x="1726" y="1270"/>
                    </a:cubicBezTo>
                    <a:moveTo>
                      <a:pt x="1741" y="1282"/>
                    </a:moveTo>
                    <a:cubicBezTo>
                      <a:pt x="1759" y="1252"/>
                      <a:pt x="1759" y="1252"/>
                      <a:pt x="1759" y="1252"/>
                    </a:cubicBezTo>
                    <a:cubicBezTo>
                      <a:pt x="1762" y="1254"/>
                      <a:pt x="1765" y="1256"/>
                      <a:pt x="1768" y="1257"/>
                    </a:cubicBezTo>
                    <a:cubicBezTo>
                      <a:pt x="1754" y="1289"/>
                      <a:pt x="1754" y="1289"/>
                      <a:pt x="1754" y="1289"/>
                    </a:cubicBezTo>
                    <a:cubicBezTo>
                      <a:pt x="1750" y="1287"/>
                      <a:pt x="1745" y="1284"/>
                      <a:pt x="1741" y="1282"/>
                    </a:cubicBezTo>
                    <a:moveTo>
                      <a:pt x="1772" y="1295"/>
                    </a:moveTo>
                    <a:cubicBezTo>
                      <a:pt x="1767" y="1293"/>
                      <a:pt x="1763" y="1292"/>
                      <a:pt x="1758" y="1290"/>
                    </a:cubicBezTo>
                    <a:cubicBezTo>
                      <a:pt x="1772" y="1259"/>
                      <a:pt x="1772" y="1259"/>
                      <a:pt x="1772" y="1259"/>
                    </a:cubicBezTo>
                    <a:cubicBezTo>
                      <a:pt x="1775" y="1260"/>
                      <a:pt x="1778" y="1261"/>
                      <a:pt x="1781" y="1262"/>
                    </a:cubicBezTo>
                    <a:cubicBezTo>
                      <a:pt x="1772" y="1295"/>
                      <a:pt x="1772" y="1295"/>
                      <a:pt x="1772" y="1295"/>
                    </a:cubicBezTo>
                    <a:moveTo>
                      <a:pt x="1792" y="1298"/>
                    </a:moveTo>
                    <a:cubicBezTo>
                      <a:pt x="1787" y="1297"/>
                      <a:pt x="1782" y="1296"/>
                      <a:pt x="1776" y="1295"/>
                    </a:cubicBezTo>
                    <a:cubicBezTo>
                      <a:pt x="1785" y="1262"/>
                      <a:pt x="1785" y="1262"/>
                      <a:pt x="1785" y="1262"/>
                    </a:cubicBezTo>
                    <a:cubicBezTo>
                      <a:pt x="1788" y="1263"/>
                      <a:pt x="1791" y="1263"/>
                      <a:pt x="1793" y="1263"/>
                    </a:cubicBezTo>
                    <a:cubicBezTo>
                      <a:pt x="1792" y="1298"/>
                      <a:pt x="1792" y="1298"/>
                      <a:pt x="1792" y="1298"/>
                    </a:cubicBezTo>
                    <a:moveTo>
                      <a:pt x="1797" y="1298"/>
                    </a:moveTo>
                    <a:cubicBezTo>
                      <a:pt x="1798" y="1263"/>
                      <a:pt x="1798" y="1263"/>
                      <a:pt x="1798" y="1263"/>
                    </a:cubicBezTo>
                    <a:cubicBezTo>
                      <a:pt x="1800" y="1263"/>
                      <a:pt x="1803" y="1263"/>
                      <a:pt x="1806" y="1263"/>
                    </a:cubicBezTo>
                    <a:cubicBezTo>
                      <a:pt x="1809" y="1298"/>
                      <a:pt x="1809" y="1298"/>
                      <a:pt x="1809" y="1298"/>
                    </a:cubicBezTo>
                    <a:cubicBezTo>
                      <a:pt x="1805" y="1298"/>
                      <a:pt x="1801" y="1298"/>
                      <a:pt x="1797" y="1298"/>
                    </a:cubicBezTo>
                    <a:moveTo>
                      <a:pt x="1814" y="1298"/>
                    </a:moveTo>
                    <a:cubicBezTo>
                      <a:pt x="1810" y="1262"/>
                      <a:pt x="1810" y="1262"/>
                      <a:pt x="1810" y="1262"/>
                    </a:cubicBezTo>
                    <a:cubicBezTo>
                      <a:pt x="1813" y="1262"/>
                      <a:pt x="1815" y="1261"/>
                      <a:pt x="1818" y="1260"/>
                    </a:cubicBezTo>
                    <a:cubicBezTo>
                      <a:pt x="1829" y="1295"/>
                      <a:pt x="1829" y="1295"/>
                      <a:pt x="1829" y="1295"/>
                    </a:cubicBezTo>
                    <a:cubicBezTo>
                      <a:pt x="1824" y="1297"/>
                      <a:pt x="1819" y="1297"/>
                      <a:pt x="1814" y="1298"/>
                    </a:cubicBezTo>
                    <a:moveTo>
                      <a:pt x="1833" y="1295"/>
                    </a:moveTo>
                    <a:cubicBezTo>
                      <a:pt x="1822" y="1258"/>
                      <a:pt x="1822" y="1258"/>
                      <a:pt x="1822" y="1258"/>
                    </a:cubicBezTo>
                    <a:cubicBezTo>
                      <a:pt x="1824" y="1257"/>
                      <a:pt x="1826" y="1256"/>
                      <a:pt x="1828" y="1255"/>
                    </a:cubicBezTo>
                    <a:cubicBezTo>
                      <a:pt x="1849" y="1289"/>
                      <a:pt x="1849" y="1289"/>
                      <a:pt x="1849" y="1289"/>
                    </a:cubicBezTo>
                    <a:cubicBezTo>
                      <a:pt x="1844" y="1291"/>
                      <a:pt x="1839" y="1293"/>
                      <a:pt x="1833" y="1295"/>
                    </a:cubicBezTo>
                    <a:moveTo>
                      <a:pt x="1868" y="1278"/>
                    </a:moveTo>
                    <a:cubicBezTo>
                      <a:pt x="1863" y="1282"/>
                      <a:pt x="1858" y="1285"/>
                      <a:pt x="1853" y="1288"/>
                    </a:cubicBezTo>
                    <a:cubicBezTo>
                      <a:pt x="1831" y="1253"/>
                      <a:pt x="1831" y="1253"/>
                      <a:pt x="1831" y="1253"/>
                    </a:cubicBezTo>
                    <a:cubicBezTo>
                      <a:pt x="1834" y="1251"/>
                      <a:pt x="1837" y="1249"/>
                      <a:pt x="1839" y="1247"/>
                    </a:cubicBezTo>
                    <a:cubicBezTo>
                      <a:pt x="1868" y="1278"/>
                      <a:pt x="1868" y="1278"/>
                      <a:pt x="1868" y="1278"/>
                    </a:cubicBezTo>
                    <a:moveTo>
                      <a:pt x="1861" y="1194"/>
                    </a:moveTo>
                    <a:cubicBezTo>
                      <a:pt x="1865" y="1195"/>
                      <a:pt x="1868" y="1198"/>
                      <a:pt x="1868" y="1203"/>
                    </a:cubicBezTo>
                    <a:cubicBezTo>
                      <a:pt x="1868" y="1210"/>
                      <a:pt x="1863" y="1212"/>
                      <a:pt x="1859" y="1212"/>
                    </a:cubicBezTo>
                    <a:cubicBezTo>
                      <a:pt x="1860" y="1206"/>
                      <a:pt x="1861" y="1200"/>
                      <a:pt x="1861" y="1194"/>
                    </a:cubicBezTo>
                    <a:moveTo>
                      <a:pt x="1858" y="1216"/>
                    </a:moveTo>
                    <a:cubicBezTo>
                      <a:pt x="1864" y="1217"/>
                      <a:pt x="1873" y="1214"/>
                      <a:pt x="1873" y="1203"/>
                    </a:cubicBezTo>
                    <a:cubicBezTo>
                      <a:pt x="1872" y="1196"/>
                      <a:pt x="1868" y="1190"/>
                      <a:pt x="1862" y="1190"/>
                    </a:cubicBezTo>
                    <a:cubicBezTo>
                      <a:pt x="1862" y="1186"/>
                      <a:pt x="1861" y="1181"/>
                      <a:pt x="1861" y="1177"/>
                    </a:cubicBezTo>
                    <a:cubicBezTo>
                      <a:pt x="1872" y="1177"/>
                      <a:pt x="1880" y="1189"/>
                      <a:pt x="1880" y="1203"/>
                    </a:cubicBezTo>
                    <a:cubicBezTo>
                      <a:pt x="1880" y="1227"/>
                      <a:pt x="1865" y="1233"/>
                      <a:pt x="1853" y="1227"/>
                    </a:cubicBezTo>
                    <a:cubicBezTo>
                      <a:pt x="1855" y="1224"/>
                      <a:pt x="1856" y="1220"/>
                      <a:pt x="1858" y="1216"/>
                    </a:cubicBezTo>
                    <a:moveTo>
                      <a:pt x="1855" y="1202"/>
                    </a:moveTo>
                    <a:cubicBezTo>
                      <a:pt x="1851" y="1243"/>
                      <a:pt x="1817" y="1262"/>
                      <a:pt x="1784" y="1255"/>
                    </a:cubicBezTo>
                    <a:cubicBezTo>
                      <a:pt x="1766" y="1252"/>
                      <a:pt x="1751" y="1241"/>
                      <a:pt x="1742" y="1225"/>
                    </a:cubicBezTo>
                    <a:cubicBezTo>
                      <a:pt x="1745" y="1223"/>
                      <a:pt x="1748" y="1220"/>
                      <a:pt x="1751" y="1217"/>
                    </a:cubicBezTo>
                    <a:cubicBezTo>
                      <a:pt x="1759" y="1231"/>
                      <a:pt x="1772" y="1241"/>
                      <a:pt x="1787" y="1244"/>
                    </a:cubicBezTo>
                    <a:cubicBezTo>
                      <a:pt x="1815" y="1250"/>
                      <a:pt x="1841" y="1234"/>
                      <a:pt x="1845" y="1199"/>
                    </a:cubicBezTo>
                    <a:cubicBezTo>
                      <a:pt x="1850" y="1167"/>
                      <a:pt x="1831" y="1138"/>
                      <a:pt x="1804" y="1132"/>
                    </a:cubicBezTo>
                    <a:cubicBezTo>
                      <a:pt x="1784" y="1128"/>
                      <a:pt x="1763" y="1137"/>
                      <a:pt x="1752" y="1155"/>
                    </a:cubicBezTo>
                    <a:cubicBezTo>
                      <a:pt x="1750" y="1152"/>
                      <a:pt x="1747" y="1150"/>
                      <a:pt x="1745" y="1148"/>
                    </a:cubicBezTo>
                    <a:cubicBezTo>
                      <a:pt x="1757" y="1129"/>
                      <a:pt x="1778" y="1119"/>
                      <a:pt x="1806" y="1125"/>
                    </a:cubicBezTo>
                    <a:cubicBezTo>
                      <a:pt x="1844" y="1132"/>
                      <a:pt x="1860" y="1166"/>
                      <a:pt x="1855" y="1202"/>
                    </a:cubicBezTo>
                    <a:moveTo>
                      <a:pt x="1782" y="1107"/>
                    </a:moveTo>
                    <a:cubicBezTo>
                      <a:pt x="1787" y="1107"/>
                      <a:pt x="1791" y="1106"/>
                      <a:pt x="1795" y="1106"/>
                    </a:cubicBezTo>
                    <a:cubicBezTo>
                      <a:pt x="1794" y="1117"/>
                      <a:pt x="1794" y="1117"/>
                      <a:pt x="1794" y="1117"/>
                    </a:cubicBezTo>
                    <a:cubicBezTo>
                      <a:pt x="1790" y="1117"/>
                      <a:pt x="1786" y="1117"/>
                      <a:pt x="1783" y="1117"/>
                    </a:cubicBezTo>
                    <a:cubicBezTo>
                      <a:pt x="1782" y="1107"/>
                      <a:pt x="1782" y="1107"/>
                      <a:pt x="1782" y="1107"/>
                    </a:cubicBezTo>
                    <a:moveTo>
                      <a:pt x="1798" y="1117"/>
                    </a:moveTo>
                    <a:cubicBezTo>
                      <a:pt x="1799" y="1105"/>
                      <a:pt x="1799" y="1105"/>
                      <a:pt x="1799" y="1105"/>
                    </a:cubicBezTo>
                    <a:cubicBezTo>
                      <a:pt x="1805" y="1104"/>
                      <a:pt x="1811" y="1102"/>
                      <a:pt x="1815" y="1100"/>
                    </a:cubicBezTo>
                    <a:cubicBezTo>
                      <a:pt x="1808" y="1119"/>
                      <a:pt x="1808" y="1119"/>
                      <a:pt x="1808" y="1119"/>
                    </a:cubicBezTo>
                    <a:cubicBezTo>
                      <a:pt x="1805" y="1118"/>
                      <a:pt x="1801" y="1117"/>
                      <a:pt x="1798" y="1117"/>
                    </a:cubicBezTo>
                    <a:moveTo>
                      <a:pt x="1871" y="1112"/>
                    </a:moveTo>
                    <a:cubicBezTo>
                      <a:pt x="1844" y="1139"/>
                      <a:pt x="1844" y="1139"/>
                      <a:pt x="1844" y="1139"/>
                    </a:cubicBezTo>
                    <a:cubicBezTo>
                      <a:pt x="1842" y="1136"/>
                      <a:pt x="1840" y="1134"/>
                      <a:pt x="1837" y="1132"/>
                    </a:cubicBezTo>
                    <a:cubicBezTo>
                      <a:pt x="1860" y="1103"/>
                      <a:pt x="1860" y="1103"/>
                      <a:pt x="1860" y="1103"/>
                    </a:cubicBezTo>
                    <a:cubicBezTo>
                      <a:pt x="1864" y="1106"/>
                      <a:pt x="1868" y="1109"/>
                      <a:pt x="1871" y="1112"/>
                    </a:cubicBezTo>
                    <a:moveTo>
                      <a:pt x="1856" y="1101"/>
                    </a:moveTo>
                    <a:cubicBezTo>
                      <a:pt x="1834" y="1129"/>
                      <a:pt x="1834" y="1129"/>
                      <a:pt x="1834" y="1129"/>
                    </a:cubicBezTo>
                    <a:cubicBezTo>
                      <a:pt x="1831" y="1127"/>
                      <a:pt x="1828" y="1126"/>
                      <a:pt x="1824" y="1124"/>
                    </a:cubicBezTo>
                    <a:cubicBezTo>
                      <a:pt x="1842" y="1094"/>
                      <a:pt x="1842" y="1094"/>
                      <a:pt x="1842" y="1094"/>
                    </a:cubicBezTo>
                    <a:cubicBezTo>
                      <a:pt x="1847" y="1096"/>
                      <a:pt x="1852" y="1098"/>
                      <a:pt x="1856" y="1101"/>
                    </a:cubicBezTo>
                    <a:moveTo>
                      <a:pt x="1838" y="1092"/>
                    </a:moveTo>
                    <a:cubicBezTo>
                      <a:pt x="1820" y="1122"/>
                      <a:pt x="1820" y="1122"/>
                      <a:pt x="1820" y="1122"/>
                    </a:cubicBezTo>
                    <a:cubicBezTo>
                      <a:pt x="1818" y="1121"/>
                      <a:pt x="1815" y="1121"/>
                      <a:pt x="1812" y="1120"/>
                    </a:cubicBezTo>
                    <a:cubicBezTo>
                      <a:pt x="1821" y="1097"/>
                      <a:pt x="1821" y="1097"/>
                      <a:pt x="1821" y="1097"/>
                    </a:cubicBezTo>
                    <a:cubicBezTo>
                      <a:pt x="1824" y="1095"/>
                      <a:pt x="1827" y="1092"/>
                      <a:pt x="1830" y="1090"/>
                    </a:cubicBezTo>
                    <a:cubicBezTo>
                      <a:pt x="1833" y="1090"/>
                      <a:pt x="1836" y="1091"/>
                      <a:pt x="1838" y="1092"/>
                    </a:cubicBezTo>
                    <a:moveTo>
                      <a:pt x="1844" y="1006"/>
                    </a:moveTo>
                    <a:cubicBezTo>
                      <a:pt x="1852" y="1032"/>
                      <a:pt x="1849" y="1075"/>
                      <a:pt x="1809" y="1094"/>
                    </a:cubicBezTo>
                    <a:cubicBezTo>
                      <a:pt x="1783" y="1106"/>
                      <a:pt x="1749" y="1101"/>
                      <a:pt x="1719" y="1077"/>
                    </a:cubicBezTo>
                    <a:cubicBezTo>
                      <a:pt x="1721" y="1069"/>
                      <a:pt x="1721" y="1059"/>
                      <a:pt x="1718" y="1050"/>
                    </a:cubicBezTo>
                    <a:cubicBezTo>
                      <a:pt x="1736" y="1065"/>
                      <a:pt x="1757" y="1076"/>
                      <a:pt x="1782" y="1072"/>
                    </a:cubicBezTo>
                    <a:cubicBezTo>
                      <a:pt x="1814" y="1068"/>
                      <a:pt x="1826" y="1045"/>
                      <a:pt x="1824" y="1018"/>
                    </a:cubicBezTo>
                    <a:cubicBezTo>
                      <a:pt x="1823" y="998"/>
                      <a:pt x="1798" y="980"/>
                      <a:pt x="1775" y="992"/>
                    </a:cubicBezTo>
                    <a:cubicBezTo>
                      <a:pt x="1794" y="960"/>
                      <a:pt x="1835" y="978"/>
                      <a:pt x="1844" y="1006"/>
                    </a:cubicBezTo>
                    <a:moveTo>
                      <a:pt x="1774" y="982"/>
                    </a:moveTo>
                    <a:cubicBezTo>
                      <a:pt x="1771" y="985"/>
                      <a:pt x="1769" y="989"/>
                      <a:pt x="1768" y="993"/>
                    </a:cubicBezTo>
                    <a:cubicBezTo>
                      <a:pt x="1758" y="994"/>
                      <a:pt x="1749" y="998"/>
                      <a:pt x="1743" y="1008"/>
                    </a:cubicBezTo>
                    <a:cubicBezTo>
                      <a:pt x="1740" y="1005"/>
                      <a:pt x="1738" y="1001"/>
                      <a:pt x="1735" y="997"/>
                    </a:cubicBezTo>
                    <a:cubicBezTo>
                      <a:pt x="1743" y="982"/>
                      <a:pt x="1760" y="980"/>
                      <a:pt x="1774" y="982"/>
                    </a:cubicBezTo>
                    <a:moveTo>
                      <a:pt x="1780" y="1045"/>
                    </a:moveTo>
                    <a:cubicBezTo>
                      <a:pt x="1749" y="1045"/>
                      <a:pt x="1729" y="1022"/>
                      <a:pt x="1715" y="1000"/>
                    </a:cubicBezTo>
                    <a:cubicBezTo>
                      <a:pt x="1717" y="995"/>
                      <a:pt x="1718" y="989"/>
                      <a:pt x="1719" y="983"/>
                    </a:cubicBezTo>
                    <a:cubicBezTo>
                      <a:pt x="1733" y="1007"/>
                      <a:pt x="1753" y="1037"/>
                      <a:pt x="1780" y="1045"/>
                    </a:cubicBezTo>
                    <a:moveTo>
                      <a:pt x="1724" y="933"/>
                    </a:moveTo>
                    <a:cubicBezTo>
                      <a:pt x="1723" y="924"/>
                      <a:pt x="1720" y="916"/>
                      <a:pt x="1716" y="907"/>
                    </a:cubicBezTo>
                    <a:cubicBezTo>
                      <a:pt x="1721" y="904"/>
                      <a:pt x="1725" y="901"/>
                      <a:pt x="1730" y="898"/>
                    </a:cubicBezTo>
                    <a:cubicBezTo>
                      <a:pt x="1724" y="933"/>
                      <a:pt x="1724" y="933"/>
                      <a:pt x="1724" y="933"/>
                    </a:cubicBezTo>
                    <a:moveTo>
                      <a:pt x="1728" y="934"/>
                    </a:moveTo>
                    <a:cubicBezTo>
                      <a:pt x="1734" y="898"/>
                      <a:pt x="1734" y="898"/>
                      <a:pt x="1734" y="898"/>
                    </a:cubicBezTo>
                    <a:cubicBezTo>
                      <a:pt x="1757" y="920"/>
                      <a:pt x="1757" y="920"/>
                      <a:pt x="1757" y="920"/>
                    </a:cubicBezTo>
                    <a:cubicBezTo>
                      <a:pt x="1747" y="923"/>
                      <a:pt x="1737" y="928"/>
                      <a:pt x="1728" y="934"/>
                    </a:cubicBezTo>
                    <a:moveTo>
                      <a:pt x="1736" y="896"/>
                    </a:moveTo>
                    <a:cubicBezTo>
                      <a:pt x="1738" y="895"/>
                      <a:pt x="1740" y="894"/>
                      <a:pt x="1742" y="893"/>
                    </a:cubicBezTo>
                    <a:cubicBezTo>
                      <a:pt x="1749" y="895"/>
                      <a:pt x="1756" y="897"/>
                      <a:pt x="1764" y="897"/>
                    </a:cubicBezTo>
                    <a:cubicBezTo>
                      <a:pt x="1759" y="917"/>
                      <a:pt x="1759" y="917"/>
                      <a:pt x="1759" y="917"/>
                    </a:cubicBezTo>
                    <a:cubicBezTo>
                      <a:pt x="1736" y="896"/>
                      <a:pt x="1736" y="896"/>
                      <a:pt x="1736" y="896"/>
                    </a:cubicBezTo>
                    <a:moveTo>
                      <a:pt x="1762" y="919"/>
                    </a:moveTo>
                    <a:cubicBezTo>
                      <a:pt x="1768" y="898"/>
                      <a:pt x="1768" y="898"/>
                      <a:pt x="1768" y="898"/>
                    </a:cubicBezTo>
                    <a:cubicBezTo>
                      <a:pt x="1774" y="898"/>
                      <a:pt x="1781" y="897"/>
                      <a:pt x="1787" y="895"/>
                    </a:cubicBezTo>
                    <a:cubicBezTo>
                      <a:pt x="1797" y="916"/>
                      <a:pt x="1797" y="916"/>
                      <a:pt x="1797" y="916"/>
                    </a:cubicBezTo>
                    <a:cubicBezTo>
                      <a:pt x="1785" y="915"/>
                      <a:pt x="1773" y="916"/>
                      <a:pt x="1762" y="919"/>
                    </a:cubicBezTo>
                    <a:moveTo>
                      <a:pt x="1864" y="944"/>
                    </a:moveTo>
                    <a:cubicBezTo>
                      <a:pt x="1856" y="937"/>
                      <a:pt x="1847" y="931"/>
                      <a:pt x="1837" y="927"/>
                    </a:cubicBezTo>
                    <a:cubicBezTo>
                      <a:pt x="1866" y="906"/>
                      <a:pt x="1866" y="906"/>
                      <a:pt x="1866" y="906"/>
                    </a:cubicBezTo>
                    <a:cubicBezTo>
                      <a:pt x="1864" y="944"/>
                      <a:pt x="1864" y="944"/>
                      <a:pt x="1864" y="944"/>
                    </a:cubicBezTo>
                    <a:moveTo>
                      <a:pt x="1865" y="902"/>
                    </a:moveTo>
                    <a:cubicBezTo>
                      <a:pt x="1836" y="923"/>
                      <a:pt x="1836" y="923"/>
                      <a:pt x="1836" y="923"/>
                    </a:cubicBezTo>
                    <a:cubicBezTo>
                      <a:pt x="1829" y="887"/>
                      <a:pt x="1829" y="887"/>
                      <a:pt x="1829" y="887"/>
                    </a:cubicBezTo>
                    <a:cubicBezTo>
                      <a:pt x="1842" y="890"/>
                      <a:pt x="1854" y="895"/>
                      <a:pt x="1865" y="902"/>
                    </a:cubicBezTo>
                    <a:moveTo>
                      <a:pt x="1832" y="924"/>
                    </a:moveTo>
                    <a:cubicBezTo>
                      <a:pt x="1823" y="921"/>
                      <a:pt x="1813" y="918"/>
                      <a:pt x="1802" y="917"/>
                    </a:cubicBezTo>
                    <a:cubicBezTo>
                      <a:pt x="1826" y="887"/>
                      <a:pt x="1826" y="887"/>
                      <a:pt x="1826" y="887"/>
                    </a:cubicBezTo>
                    <a:cubicBezTo>
                      <a:pt x="1832" y="924"/>
                      <a:pt x="1832" y="924"/>
                      <a:pt x="1832" y="924"/>
                    </a:cubicBezTo>
                    <a:moveTo>
                      <a:pt x="1823" y="885"/>
                    </a:moveTo>
                    <a:cubicBezTo>
                      <a:pt x="1800" y="914"/>
                      <a:pt x="1800" y="914"/>
                      <a:pt x="1800" y="914"/>
                    </a:cubicBezTo>
                    <a:cubicBezTo>
                      <a:pt x="1790" y="894"/>
                      <a:pt x="1790" y="894"/>
                      <a:pt x="1790" y="894"/>
                    </a:cubicBezTo>
                    <a:cubicBezTo>
                      <a:pt x="1798" y="892"/>
                      <a:pt x="1804" y="888"/>
                      <a:pt x="1810" y="883"/>
                    </a:cubicBezTo>
                    <a:cubicBezTo>
                      <a:pt x="1814" y="884"/>
                      <a:pt x="1818" y="884"/>
                      <a:pt x="1823" y="885"/>
                    </a:cubicBezTo>
                    <a:moveTo>
                      <a:pt x="1828" y="804"/>
                    </a:moveTo>
                    <a:cubicBezTo>
                      <a:pt x="1836" y="843"/>
                      <a:pt x="1816" y="881"/>
                      <a:pt x="1789" y="891"/>
                    </a:cubicBezTo>
                    <a:cubicBezTo>
                      <a:pt x="1807" y="880"/>
                      <a:pt x="1822" y="856"/>
                      <a:pt x="1811" y="821"/>
                    </a:cubicBezTo>
                    <a:cubicBezTo>
                      <a:pt x="1800" y="782"/>
                      <a:pt x="1765" y="762"/>
                      <a:pt x="1735" y="759"/>
                    </a:cubicBezTo>
                    <a:cubicBezTo>
                      <a:pt x="1742" y="756"/>
                      <a:pt x="1749" y="752"/>
                      <a:pt x="1754" y="746"/>
                    </a:cubicBezTo>
                    <a:cubicBezTo>
                      <a:pt x="1785" y="747"/>
                      <a:pt x="1821" y="766"/>
                      <a:pt x="1828" y="804"/>
                    </a:cubicBezTo>
                    <a:moveTo>
                      <a:pt x="1699" y="721"/>
                    </a:moveTo>
                    <a:cubicBezTo>
                      <a:pt x="1649" y="700"/>
                      <a:pt x="1603" y="655"/>
                      <a:pt x="1576" y="642"/>
                    </a:cubicBezTo>
                    <a:cubicBezTo>
                      <a:pt x="1582" y="639"/>
                      <a:pt x="1587" y="636"/>
                      <a:pt x="1590" y="634"/>
                    </a:cubicBezTo>
                    <a:cubicBezTo>
                      <a:pt x="1583" y="633"/>
                      <a:pt x="1528" y="622"/>
                      <a:pt x="1484" y="613"/>
                    </a:cubicBezTo>
                    <a:cubicBezTo>
                      <a:pt x="1487" y="610"/>
                      <a:pt x="1489" y="606"/>
                      <a:pt x="1492" y="603"/>
                    </a:cubicBezTo>
                    <a:cubicBezTo>
                      <a:pt x="1513" y="597"/>
                      <a:pt x="1533" y="598"/>
                      <a:pt x="1553" y="605"/>
                    </a:cubicBezTo>
                    <a:cubicBezTo>
                      <a:pt x="1596" y="619"/>
                      <a:pt x="1652" y="674"/>
                      <a:pt x="1665" y="686"/>
                    </a:cubicBezTo>
                    <a:cubicBezTo>
                      <a:pt x="1697" y="716"/>
                      <a:pt x="1751" y="733"/>
                      <a:pt x="1784" y="728"/>
                    </a:cubicBezTo>
                    <a:cubicBezTo>
                      <a:pt x="1758" y="745"/>
                      <a:pt x="1730" y="734"/>
                      <a:pt x="1699" y="721"/>
                    </a:cubicBezTo>
                    <a:moveTo>
                      <a:pt x="1779" y="723"/>
                    </a:moveTo>
                    <a:cubicBezTo>
                      <a:pt x="1752" y="726"/>
                      <a:pt x="1703" y="714"/>
                      <a:pt x="1670" y="684"/>
                    </a:cubicBezTo>
                    <a:cubicBezTo>
                      <a:pt x="1652" y="667"/>
                      <a:pt x="1575" y="578"/>
                      <a:pt x="1500" y="593"/>
                    </a:cubicBezTo>
                    <a:cubicBezTo>
                      <a:pt x="1504" y="587"/>
                      <a:pt x="1504" y="587"/>
                      <a:pt x="1504" y="587"/>
                    </a:cubicBezTo>
                    <a:cubicBezTo>
                      <a:pt x="1537" y="578"/>
                      <a:pt x="1579" y="593"/>
                      <a:pt x="1603" y="606"/>
                    </a:cubicBezTo>
                    <a:cubicBezTo>
                      <a:pt x="1644" y="627"/>
                      <a:pt x="1680" y="673"/>
                      <a:pt x="1740" y="683"/>
                    </a:cubicBezTo>
                    <a:cubicBezTo>
                      <a:pt x="1741" y="683"/>
                      <a:pt x="1742" y="683"/>
                      <a:pt x="1743" y="683"/>
                    </a:cubicBezTo>
                    <a:cubicBezTo>
                      <a:pt x="1770" y="687"/>
                      <a:pt x="1790" y="681"/>
                      <a:pt x="1794" y="660"/>
                    </a:cubicBezTo>
                    <a:cubicBezTo>
                      <a:pt x="1797" y="644"/>
                      <a:pt x="1777" y="628"/>
                      <a:pt x="1759" y="634"/>
                    </a:cubicBezTo>
                    <a:cubicBezTo>
                      <a:pt x="1763" y="629"/>
                      <a:pt x="1769" y="626"/>
                      <a:pt x="1775" y="625"/>
                    </a:cubicBezTo>
                    <a:cubicBezTo>
                      <a:pt x="1793" y="622"/>
                      <a:pt x="1815" y="638"/>
                      <a:pt x="1821" y="659"/>
                    </a:cubicBezTo>
                    <a:cubicBezTo>
                      <a:pt x="1828" y="682"/>
                      <a:pt x="1819" y="717"/>
                      <a:pt x="1779" y="723"/>
                    </a:cubicBezTo>
                    <a:moveTo>
                      <a:pt x="1847" y="641"/>
                    </a:moveTo>
                    <a:cubicBezTo>
                      <a:pt x="1828" y="664"/>
                      <a:pt x="1828" y="664"/>
                      <a:pt x="1828" y="664"/>
                    </a:cubicBezTo>
                    <a:cubicBezTo>
                      <a:pt x="1827" y="657"/>
                      <a:pt x="1825" y="651"/>
                      <a:pt x="1822" y="646"/>
                    </a:cubicBezTo>
                    <a:cubicBezTo>
                      <a:pt x="1830" y="643"/>
                      <a:pt x="1837" y="641"/>
                      <a:pt x="1843" y="639"/>
                    </a:cubicBezTo>
                    <a:cubicBezTo>
                      <a:pt x="1847" y="641"/>
                      <a:pt x="1847" y="641"/>
                      <a:pt x="1847" y="641"/>
                    </a:cubicBezTo>
                    <a:moveTo>
                      <a:pt x="1800" y="595"/>
                    </a:moveTo>
                    <a:cubicBezTo>
                      <a:pt x="1794" y="605"/>
                      <a:pt x="1794" y="605"/>
                      <a:pt x="1794" y="605"/>
                    </a:cubicBezTo>
                    <a:cubicBezTo>
                      <a:pt x="1838" y="635"/>
                      <a:pt x="1838" y="635"/>
                      <a:pt x="1838" y="635"/>
                    </a:cubicBezTo>
                    <a:cubicBezTo>
                      <a:pt x="1832" y="637"/>
                      <a:pt x="1826" y="639"/>
                      <a:pt x="1820" y="641"/>
                    </a:cubicBezTo>
                    <a:cubicBezTo>
                      <a:pt x="1811" y="629"/>
                      <a:pt x="1797" y="621"/>
                      <a:pt x="1784" y="619"/>
                    </a:cubicBezTo>
                    <a:cubicBezTo>
                      <a:pt x="1780" y="613"/>
                      <a:pt x="1778" y="605"/>
                      <a:pt x="1778" y="594"/>
                    </a:cubicBezTo>
                    <a:cubicBezTo>
                      <a:pt x="1788" y="586"/>
                      <a:pt x="1796" y="576"/>
                      <a:pt x="1803" y="565"/>
                    </a:cubicBezTo>
                    <a:cubicBezTo>
                      <a:pt x="1799" y="574"/>
                      <a:pt x="1798" y="585"/>
                      <a:pt x="1800" y="595"/>
                    </a:cubicBezTo>
                    <a:moveTo>
                      <a:pt x="1789" y="574"/>
                    </a:moveTo>
                    <a:cubicBezTo>
                      <a:pt x="1785" y="568"/>
                      <a:pt x="1781" y="563"/>
                      <a:pt x="1778" y="557"/>
                    </a:cubicBezTo>
                    <a:cubicBezTo>
                      <a:pt x="1792" y="546"/>
                      <a:pt x="1805" y="533"/>
                      <a:pt x="1815" y="518"/>
                    </a:cubicBezTo>
                    <a:cubicBezTo>
                      <a:pt x="1811" y="538"/>
                      <a:pt x="1802" y="557"/>
                      <a:pt x="1789" y="574"/>
                    </a:cubicBezTo>
                    <a:moveTo>
                      <a:pt x="1817" y="506"/>
                    </a:moveTo>
                    <a:cubicBezTo>
                      <a:pt x="1806" y="523"/>
                      <a:pt x="1791" y="539"/>
                      <a:pt x="1775" y="552"/>
                    </a:cubicBezTo>
                    <a:cubicBezTo>
                      <a:pt x="1770" y="542"/>
                      <a:pt x="1766" y="532"/>
                      <a:pt x="1762" y="521"/>
                    </a:cubicBezTo>
                    <a:cubicBezTo>
                      <a:pt x="1785" y="512"/>
                      <a:pt x="1804" y="502"/>
                      <a:pt x="1818" y="491"/>
                    </a:cubicBezTo>
                    <a:cubicBezTo>
                      <a:pt x="1818" y="496"/>
                      <a:pt x="1817" y="501"/>
                      <a:pt x="1817" y="506"/>
                    </a:cubicBezTo>
                    <a:moveTo>
                      <a:pt x="1821" y="517"/>
                    </a:moveTo>
                    <a:cubicBezTo>
                      <a:pt x="1822" y="512"/>
                      <a:pt x="1822" y="507"/>
                      <a:pt x="1823" y="502"/>
                    </a:cubicBezTo>
                    <a:cubicBezTo>
                      <a:pt x="1828" y="494"/>
                      <a:pt x="1835" y="488"/>
                      <a:pt x="1844" y="484"/>
                    </a:cubicBezTo>
                    <a:cubicBezTo>
                      <a:pt x="1843" y="503"/>
                      <a:pt x="1836" y="513"/>
                      <a:pt x="1821" y="517"/>
                    </a:cubicBezTo>
                    <a:moveTo>
                      <a:pt x="1822" y="478"/>
                    </a:moveTo>
                    <a:cubicBezTo>
                      <a:pt x="1823" y="476"/>
                      <a:pt x="1825" y="475"/>
                      <a:pt x="1826" y="474"/>
                    </a:cubicBezTo>
                    <a:cubicBezTo>
                      <a:pt x="1827" y="490"/>
                      <a:pt x="1827" y="490"/>
                      <a:pt x="1827" y="490"/>
                    </a:cubicBezTo>
                    <a:cubicBezTo>
                      <a:pt x="1826" y="492"/>
                      <a:pt x="1824" y="493"/>
                      <a:pt x="1823" y="494"/>
                    </a:cubicBezTo>
                    <a:cubicBezTo>
                      <a:pt x="1823" y="489"/>
                      <a:pt x="1823" y="483"/>
                      <a:pt x="1822" y="478"/>
                    </a:cubicBezTo>
                    <a:moveTo>
                      <a:pt x="1828" y="473"/>
                    </a:moveTo>
                    <a:cubicBezTo>
                      <a:pt x="1829" y="472"/>
                      <a:pt x="1831" y="471"/>
                      <a:pt x="1832" y="469"/>
                    </a:cubicBezTo>
                    <a:cubicBezTo>
                      <a:pt x="1833" y="485"/>
                      <a:pt x="1833" y="485"/>
                      <a:pt x="1833" y="485"/>
                    </a:cubicBezTo>
                    <a:cubicBezTo>
                      <a:pt x="1832" y="486"/>
                      <a:pt x="1830" y="487"/>
                      <a:pt x="1829" y="489"/>
                    </a:cubicBezTo>
                    <a:cubicBezTo>
                      <a:pt x="1828" y="473"/>
                      <a:pt x="1828" y="473"/>
                      <a:pt x="1828" y="473"/>
                    </a:cubicBezTo>
                    <a:moveTo>
                      <a:pt x="1834" y="468"/>
                    </a:moveTo>
                    <a:cubicBezTo>
                      <a:pt x="1835" y="467"/>
                      <a:pt x="1837" y="466"/>
                      <a:pt x="1838" y="465"/>
                    </a:cubicBezTo>
                    <a:cubicBezTo>
                      <a:pt x="1839" y="481"/>
                      <a:pt x="1839" y="481"/>
                      <a:pt x="1839" y="481"/>
                    </a:cubicBezTo>
                    <a:cubicBezTo>
                      <a:pt x="1838" y="482"/>
                      <a:pt x="1836" y="483"/>
                      <a:pt x="1835" y="484"/>
                    </a:cubicBezTo>
                    <a:cubicBezTo>
                      <a:pt x="1834" y="468"/>
                      <a:pt x="1834" y="468"/>
                      <a:pt x="1834" y="468"/>
                    </a:cubicBezTo>
                    <a:moveTo>
                      <a:pt x="1844" y="478"/>
                    </a:moveTo>
                    <a:cubicBezTo>
                      <a:pt x="1843" y="479"/>
                      <a:pt x="1842" y="480"/>
                      <a:pt x="1841" y="480"/>
                    </a:cubicBezTo>
                    <a:cubicBezTo>
                      <a:pt x="1840" y="464"/>
                      <a:pt x="1840" y="464"/>
                      <a:pt x="1840" y="464"/>
                    </a:cubicBezTo>
                    <a:cubicBezTo>
                      <a:pt x="1841" y="463"/>
                      <a:pt x="1842" y="463"/>
                      <a:pt x="1843" y="462"/>
                    </a:cubicBezTo>
                    <a:cubicBezTo>
                      <a:pt x="1844" y="468"/>
                      <a:pt x="1845" y="473"/>
                      <a:pt x="1844" y="478"/>
                    </a:cubicBezTo>
                    <a:moveTo>
                      <a:pt x="1841" y="450"/>
                    </a:moveTo>
                    <a:cubicBezTo>
                      <a:pt x="1834" y="453"/>
                      <a:pt x="1827" y="457"/>
                      <a:pt x="1820" y="461"/>
                    </a:cubicBezTo>
                    <a:cubicBezTo>
                      <a:pt x="1819" y="458"/>
                      <a:pt x="1818" y="455"/>
                      <a:pt x="1817" y="452"/>
                    </a:cubicBezTo>
                    <a:cubicBezTo>
                      <a:pt x="1824" y="446"/>
                      <a:pt x="1830" y="441"/>
                      <a:pt x="1837" y="436"/>
                    </a:cubicBezTo>
                    <a:cubicBezTo>
                      <a:pt x="1838" y="441"/>
                      <a:pt x="1840" y="446"/>
                      <a:pt x="1841" y="450"/>
                    </a:cubicBezTo>
                    <a:moveTo>
                      <a:pt x="1835" y="431"/>
                    </a:moveTo>
                    <a:cubicBezTo>
                      <a:pt x="1828" y="435"/>
                      <a:pt x="1822" y="439"/>
                      <a:pt x="1815" y="445"/>
                    </a:cubicBezTo>
                    <a:cubicBezTo>
                      <a:pt x="1811" y="434"/>
                      <a:pt x="1806" y="424"/>
                      <a:pt x="1800" y="414"/>
                    </a:cubicBezTo>
                    <a:cubicBezTo>
                      <a:pt x="1809" y="413"/>
                      <a:pt x="1818" y="411"/>
                      <a:pt x="1827" y="409"/>
                    </a:cubicBezTo>
                    <a:cubicBezTo>
                      <a:pt x="1830" y="416"/>
                      <a:pt x="1833" y="423"/>
                      <a:pt x="1835" y="431"/>
                    </a:cubicBezTo>
                    <a:moveTo>
                      <a:pt x="1825" y="403"/>
                    </a:moveTo>
                    <a:cubicBezTo>
                      <a:pt x="1815" y="405"/>
                      <a:pt x="1806" y="407"/>
                      <a:pt x="1796" y="408"/>
                    </a:cubicBezTo>
                    <a:cubicBezTo>
                      <a:pt x="1794" y="406"/>
                      <a:pt x="1792" y="403"/>
                      <a:pt x="1790" y="401"/>
                    </a:cubicBezTo>
                    <a:cubicBezTo>
                      <a:pt x="1801" y="399"/>
                      <a:pt x="1811" y="397"/>
                      <a:pt x="1822" y="394"/>
                    </a:cubicBezTo>
                    <a:cubicBezTo>
                      <a:pt x="1823" y="397"/>
                      <a:pt x="1824" y="400"/>
                      <a:pt x="1825" y="403"/>
                    </a:cubicBezTo>
                    <a:moveTo>
                      <a:pt x="1820" y="388"/>
                    </a:moveTo>
                    <a:cubicBezTo>
                      <a:pt x="1808" y="391"/>
                      <a:pt x="1797" y="394"/>
                      <a:pt x="1786" y="396"/>
                    </a:cubicBezTo>
                    <a:cubicBezTo>
                      <a:pt x="1785" y="395"/>
                      <a:pt x="1783" y="394"/>
                      <a:pt x="1782" y="393"/>
                    </a:cubicBezTo>
                    <a:cubicBezTo>
                      <a:pt x="1796" y="387"/>
                      <a:pt x="1808" y="377"/>
                      <a:pt x="1800" y="361"/>
                    </a:cubicBezTo>
                    <a:cubicBezTo>
                      <a:pt x="1791" y="342"/>
                      <a:pt x="1761" y="353"/>
                      <a:pt x="1745" y="366"/>
                    </a:cubicBezTo>
                    <a:cubicBezTo>
                      <a:pt x="1740" y="363"/>
                      <a:pt x="1735" y="361"/>
                      <a:pt x="1730" y="359"/>
                    </a:cubicBezTo>
                    <a:cubicBezTo>
                      <a:pt x="1742" y="345"/>
                      <a:pt x="1765" y="331"/>
                      <a:pt x="1786" y="328"/>
                    </a:cubicBezTo>
                    <a:cubicBezTo>
                      <a:pt x="1792" y="335"/>
                      <a:pt x="1799" y="340"/>
                      <a:pt x="1808" y="345"/>
                    </a:cubicBezTo>
                    <a:cubicBezTo>
                      <a:pt x="1810" y="359"/>
                      <a:pt x="1815" y="373"/>
                      <a:pt x="1820" y="388"/>
                    </a:cubicBezTo>
                    <a:moveTo>
                      <a:pt x="1807" y="323"/>
                    </a:moveTo>
                    <a:cubicBezTo>
                      <a:pt x="1802" y="318"/>
                      <a:pt x="1797" y="310"/>
                      <a:pt x="1793" y="302"/>
                    </a:cubicBezTo>
                    <a:cubicBezTo>
                      <a:pt x="1800" y="301"/>
                      <a:pt x="1806" y="301"/>
                      <a:pt x="1812" y="301"/>
                    </a:cubicBezTo>
                    <a:cubicBezTo>
                      <a:pt x="1810" y="308"/>
                      <a:pt x="1808" y="315"/>
                      <a:pt x="1807" y="323"/>
                    </a:cubicBezTo>
                    <a:moveTo>
                      <a:pt x="1804" y="273"/>
                    </a:moveTo>
                    <a:cubicBezTo>
                      <a:pt x="1803" y="274"/>
                      <a:pt x="1803" y="275"/>
                      <a:pt x="1803" y="277"/>
                    </a:cubicBezTo>
                    <a:cubicBezTo>
                      <a:pt x="1786" y="276"/>
                      <a:pt x="1786" y="276"/>
                      <a:pt x="1786" y="276"/>
                    </a:cubicBezTo>
                    <a:cubicBezTo>
                      <a:pt x="1785" y="274"/>
                      <a:pt x="1785" y="273"/>
                      <a:pt x="1785" y="271"/>
                    </a:cubicBezTo>
                    <a:cubicBezTo>
                      <a:pt x="1804" y="273"/>
                      <a:pt x="1804" y="273"/>
                      <a:pt x="1804" y="273"/>
                    </a:cubicBezTo>
                    <a:moveTo>
                      <a:pt x="1785" y="269"/>
                    </a:moveTo>
                    <a:cubicBezTo>
                      <a:pt x="1785" y="267"/>
                      <a:pt x="1784" y="265"/>
                      <a:pt x="1784" y="264"/>
                    </a:cubicBezTo>
                    <a:cubicBezTo>
                      <a:pt x="1804" y="267"/>
                      <a:pt x="1804" y="267"/>
                      <a:pt x="1804" y="267"/>
                    </a:cubicBezTo>
                    <a:cubicBezTo>
                      <a:pt x="1804" y="268"/>
                      <a:pt x="1804" y="270"/>
                      <a:pt x="1804" y="271"/>
                    </a:cubicBezTo>
                    <a:cubicBezTo>
                      <a:pt x="1785" y="269"/>
                      <a:pt x="1785" y="269"/>
                      <a:pt x="1785" y="269"/>
                    </a:cubicBezTo>
                    <a:moveTo>
                      <a:pt x="1803" y="278"/>
                    </a:moveTo>
                    <a:cubicBezTo>
                      <a:pt x="1803" y="280"/>
                      <a:pt x="1803" y="281"/>
                      <a:pt x="1803" y="282"/>
                    </a:cubicBezTo>
                    <a:cubicBezTo>
                      <a:pt x="1787" y="282"/>
                      <a:pt x="1787" y="282"/>
                      <a:pt x="1787" y="282"/>
                    </a:cubicBezTo>
                    <a:cubicBezTo>
                      <a:pt x="1786" y="281"/>
                      <a:pt x="1786" y="279"/>
                      <a:pt x="1786" y="278"/>
                    </a:cubicBezTo>
                    <a:cubicBezTo>
                      <a:pt x="1803" y="278"/>
                      <a:pt x="1803" y="278"/>
                      <a:pt x="1803" y="278"/>
                    </a:cubicBezTo>
                    <a:moveTo>
                      <a:pt x="1803" y="284"/>
                    </a:moveTo>
                    <a:cubicBezTo>
                      <a:pt x="1803" y="285"/>
                      <a:pt x="1803" y="287"/>
                      <a:pt x="1803" y="288"/>
                    </a:cubicBezTo>
                    <a:cubicBezTo>
                      <a:pt x="1788" y="288"/>
                      <a:pt x="1788" y="288"/>
                      <a:pt x="1788" y="288"/>
                    </a:cubicBezTo>
                    <a:cubicBezTo>
                      <a:pt x="1788" y="287"/>
                      <a:pt x="1788" y="285"/>
                      <a:pt x="1787" y="284"/>
                    </a:cubicBezTo>
                    <a:cubicBezTo>
                      <a:pt x="1803" y="284"/>
                      <a:pt x="1803" y="284"/>
                      <a:pt x="1803" y="284"/>
                    </a:cubicBezTo>
                    <a:moveTo>
                      <a:pt x="1803" y="290"/>
                    </a:moveTo>
                    <a:cubicBezTo>
                      <a:pt x="1803" y="292"/>
                      <a:pt x="1804" y="293"/>
                      <a:pt x="1804" y="295"/>
                    </a:cubicBezTo>
                    <a:cubicBezTo>
                      <a:pt x="1800" y="295"/>
                      <a:pt x="1795" y="295"/>
                      <a:pt x="1791" y="296"/>
                    </a:cubicBezTo>
                    <a:cubicBezTo>
                      <a:pt x="1790" y="294"/>
                      <a:pt x="1789" y="292"/>
                      <a:pt x="1789" y="290"/>
                    </a:cubicBezTo>
                    <a:cubicBezTo>
                      <a:pt x="1803" y="290"/>
                      <a:pt x="1803" y="290"/>
                      <a:pt x="1803" y="290"/>
                    </a:cubicBezTo>
                    <a:moveTo>
                      <a:pt x="1811" y="257"/>
                    </a:moveTo>
                    <a:cubicBezTo>
                      <a:pt x="1815" y="258"/>
                      <a:pt x="1819" y="259"/>
                      <a:pt x="1823" y="259"/>
                    </a:cubicBezTo>
                    <a:cubicBezTo>
                      <a:pt x="1817" y="272"/>
                      <a:pt x="1815" y="285"/>
                      <a:pt x="1815" y="295"/>
                    </a:cubicBezTo>
                    <a:cubicBezTo>
                      <a:pt x="1813" y="295"/>
                      <a:pt x="1811" y="295"/>
                      <a:pt x="1808" y="295"/>
                    </a:cubicBezTo>
                    <a:cubicBezTo>
                      <a:pt x="1807" y="284"/>
                      <a:pt x="1808" y="270"/>
                      <a:pt x="1811" y="257"/>
                    </a:cubicBezTo>
                    <a:moveTo>
                      <a:pt x="1786" y="244"/>
                    </a:moveTo>
                    <a:cubicBezTo>
                      <a:pt x="1792" y="248"/>
                      <a:pt x="1799" y="252"/>
                      <a:pt x="1806" y="255"/>
                    </a:cubicBezTo>
                    <a:cubicBezTo>
                      <a:pt x="1806" y="256"/>
                      <a:pt x="1806" y="258"/>
                      <a:pt x="1805" y="260"/>
                    </a:cubicBezTo>
                    <a:cubicBezTo>
                      <a:pt x="1785" y="253"/>
                      <a:pt x="1785" y="253"/>
                      <a:pt x="1785" y="253"/>
                    </a:cubicBezTo>
                    <a:cubicBezTo>
                      <a:pt x="1785" y="250"/>
                      <a:pt x="1785" y="247"/>
                      <a:pt x="1786" y="244"/>
                    </a:cubicBezTo>
                    <a:moveTo>
                      <a:pt x="1784" y="255"/>
                    </a:moveTo>
                    <a:cubicBezTo>
                      <a:pt x="1805" y="261"/>
                      <a:pt x="1805" y="261"/>
                      <a:pt x="1805" y="261"/>
                    </a:cubicBezTo>
                    <a:cubicBezTo>
                      <a:pt x="1805" y="263"/>
                      <a:pt x="1805" y="264"/>
                      <a:pt x="1804" y="265"/>
                    </a:cubicBezTo>
                    <a:cubicBezTo>
                      <a:pt x="1784" y="262"/>
                      <a:pt x="1784" y="262"/>
                      <a:pt x="1784" y="262"/>
                    </a:cubicBezTo>
                    <a:cubicBezTo>
                      <a:pt x="1784" y="260"/>
                      <a:pt x="1784" y="257"/>
                      <a:pt x="1784" y="255"/>
                    </a:cubicBezTo>
                    <a:moveTo>
                      <a:pt x="1773" y="234"/>
                    </a:moveTo>
                    <a:cubicBezTo>
                      <a:pt x="1775" y="236"/>
                      <a:pt x="1778" y="238"/>
                      <a:pt x="1781" y="241"/>
                    </a:cubicBezTo>
                    <a:cubicBezTo>
                      <a:pt x="1773" y="268"/>
                      <a:pt x="1788" y="313"/>
                      <a:pt x="1807" y="331"/>
                    </a:cubicBezTo>
                    <a:cubicBezTo>
                      <a:pt x="1807" y="334"/>
                      <a:pt x="1807" y="337"/>
                      <a:pt x="1807" y="340"/>
                    </a:cubicBezTo>
                    <a:cubicBezTo>
                      <a:pt x="1777" y="321"/>
                      <a:pt x="1763" y="275"/>
                      <a:pt x="1773" y="234"/>
                    </a:cubicBezTo>
                    <a:moveTo>
                      <a:pt x="1737" y="316"/>
                    </a:moveTo>
                    <a:cubicBezTo>
                      <a:pt x="1735" y="304"/>
                      <a:pt x="1726" y="294"/>
                      <a:pt x="1714" y="289"/>
                    </a:cubicBezTo>
                    <a:cubicBezTo>
                      <a:pt x="1721" y="272"/>
                      <a:pt x="1721" y="272"/>
                      <a:pt x="1721" y="272"/>
                    </a:cubicBezTo>
                    <a:cubicBezTo>
                      <a:pt x="1744" y="298"/>
                      <a:pt x="1744" y="298"/>
                      <a:pt x="1744" y="298"/>
                    </a:cubicBezTo>
                    <a:cubicBezTo>
                      <a:pt x="1739" y="245"/>
                      <a:pt x="1739" y="245"/>
                      <a:pt x="1739" y="245"/>
                    </a:cubicBezTo>
                    <a:cubicBezTo>
                      <a:pt x="1747" y="248"/>
                      <a:pt x="1756" y="250"/>
                      <a:pt x="1765" y="250"/>
                    </a:cubicBezTo>
                    <a:cubicBezTo>
                      <a:pt x="1762" y="267"/>
                      <a:pt x="1763" y="285"/>
                      <a:pt x="1769" y="301"/>
                    </a:cubicBezTo>
                    <a:cubicBezTo>
                      <a:pt x="1759" y="305"/>
                      <a:pt x="1748" y="310"/>
                      <a:pt x="1737" y="316"/>
                    </a:cubicBezTo>
                    <a:moveTo>
                      <a:pt x="1769" y="230"/>
                    </a:moveTo>
                    <a:cubicBezTo>
                      <a:pt x="1767" y="235"/>
                      <a:pt x="1766" y="240"/>
                      <a:pt x="1765" y="246"/>
                    </a:cubicBezTo>
                    <a:cubicBezTo>
                      <a:pt x="1756" y="245"/>
                      <a:pt x="1747" y="243"/>
                      <a:pt x="1739" y="240"/>
                    </a:cubicBezTo>
                    <a:cubicBezTo>
                      <a:pt x="1735" y="200"/>
                      <a:pt x="1735" y="200"/>
                      <a:pt x="1735" y="200"/>
                    </a:cubicBezTo>
                    <a:cubicBezTo>
                      <a:pt x="1708" y="226"/>
                      <a:pt x="1708" y="226"/>
                      <a:pt x="1708" y="226"/>
                    </a:cubicBezTo>
                    <a:cubicBezTo>
                      <a:pt x="1695" y="219"/>
                      <a:pt x="1683" y="209"/>
                      <a:pt x="1671" y="202"/>
                    </a:cubicBezTo>
                    <a:cubicBezTo>
                      <a:pt x="1682" y="197"/>
                      <a:pt x="1690" y="192"/>
                      <a:pt x="1696" y="187"/>
                    </a:cubicBezTo>
                    <a:cubicBezTo>
                      <a:pt x="1708" y="191"/>
                      <a:pt x="1721" y="195"/>
                      <a:pt x="1735" y="196"/>
                    </a:cubicBezTo>
                    <a:cubicBezTo>
                      <a:pt x="1739" y="196"/>
                      <a:pt x="1743" y="196"/>
                      <a:pt x="1748" y="196"/>
                    </a:cubicBezTo>
                    <a:cubicBezTo>
                      <a:pt x="1752" y="209"/>
                      <a:pt x="1759" y="220"/>
                      <a:pt x="1769" y="230"/>
                    </a:cubicBezTo>
                    <a:moveTo>
                      <a:pt x="1744" y="181"/>
                    </a:moveTo>
                    <a:cubicBezTo>
                      <a:pt x="1745" y="184"/>
                      <a:pt x="1745" y="187"/>
                      <a:pt x="1746" y="191"/>
                    </a:cubicBezTo>
                    <a:cubicBezTo>
                      <a:pt x="1730" y="192"/>
                      <a:pt x="1715" y="188"/>
                      <a:pt x="1701" y="182"/>
                    </a:cubicBezTo>
                    <a:cubicBezTo>
                      <a:pt x="1703" y="179"/>
                      <a:pt x="1706" y="176"/>
                      <a:pt x="1708" y="174"/>
                    </a:cubicBezTo>
                    <a:cubicBezTo>
                      <a:pt x="1719" y="178"/>
                      <a:pt x="1733" y="180"/>
                      <a:pt x="1744" y="181"/>
                    </a:cubicBezTo>
                    <a:moveTo>
                      <a:pt x="1710" y="170"/>
                    </a:moveTo>
                    <a:cubicBezTo>
                      <a:pt x="1712" y="168"/>
                      <a:pt x="1713" y="165"/>
                      <a:pt x="1715" y="163"/>
                    </a:cubicBezTo>
                    <a:cubicBezTo>
                      <a:pt x="1723" y="166"/>
                      <a:pt x="1733" y="168"/>
                      <a:pt x="1744" y="169"/>
                    </a:cubicBezTo>
                    <a:cubicBezTo>
                      <a:pt x="1743" y="172"/>
                      <a:pt x="1743" y="174"/>
                      <a:pt x="1744" y="177"/>
                    </a:cubicBezTo>
                    <a:cubicBezTo>
                      <a:pt x="1733" y="176"/>
                      <a:pt x="1720" y="173"/>
                      <a:pt x="1710" y="170"/>
                    </a:cubicBezTo>
                    <a:moveTo>
                      <a:pt x="1722" y="138"/>
                    </a:moveTo>
                    <a:cubicBezTo>
                      <a:pt x="1732" y="141"/>
                      <a:pt x="1742" y="142"/>
                      <a:pt x="1752" y="142"/>
                    </a:cubicBezTo>
                    <a:cubicBezTo>
                      <a:pt x="1747" y="149"/>
                      <a:pt x="1745" y="156"/>
                      <a:pt x="1744" y="165"/>
                    </a:cubicBezTo>
                    <a:cubicBezTo>
                      <a:pt x="1734" y="164"/>
                      <a:pt x="1725" y="162"/>
                      <a:pt x="1716" y="160"/>
                    </a:cubicBezTo>
                    <a:cubicBezTo>
                      <a:pt x="1719" y="153"/>
                      <a:pt x="1721" y="145"/>
                      <a:pt x="1722" y="138"/>
                    </a:cubicBezTo>
                    <a:moveTo>
                      <a:pt x="1674" y="121"/>
                    </a:moveTo>
                    <a:cubicBezTo>
                      <a:pt x="1679" y="106"/>
                      <a:pt x="1700" y="101"/>
                      <a:pt x="1711" y="117"/>
                    </a:cubicBezTo>
                    <a:cubicBezTo>
                      <a:pt x="1721" y="130"/>
                      <a:pt x="1715" y="152"/>
                      <a:pt x="1706" y="166"/>
                    </a:cubicBezTo>
                    <a:cubicBezTo>
                      <a:pt x="1697" y="180"/>
                      <a:pt x="1671" y="211"/>
                      <a:pt x="1600" y="204"/>
                    </a:cubicBezTo>
                    <a:cubicBezTo>
                      <a:pt x="1605" y="193"/>
                      <a:pt x="1605" y="193"/>
                      <a:pt x="1605" y="193"/>
                    </a:cubicBezTo>
                    <a:cubicBezTo>
                      <a:pt x="1662" y="200"/>
                      <a:pt x="1686" y="178"/>
                      <a:pt x="1697" y="165"/>
                    </a:cubicBezTo>
                    <a:cubicBezTo>
                      <a:pt x="1706" y="153"/>
                      <a:pt x="1711" y="135"/>
                      <a:pt x="1704" y="125"/>
                    </a:cubicBezTo>
                    <a:cubicBezTo>
                      <a:pt x="1693" y="109"/>
                      <a:pt x="1681" y="117"/>
                      <a:pt x="1681" y="128"/>
                    </a:cubicBezTo>
                    <a:cubicBezTo>
                      <a:pt x="1681" y="137"/>
                      <a:pt x="1686" y="148"/>
                      <a:pt x="1698" y="154"/>
                    </a:cubicBezTo>
                    <a:cubicBezTo>
                      <a:pt x="1697" y="156"/>
                      <a:pt x="1695" y="160"/>
                      <a:pt x="1693" y="162"/>
                    </a:cubicBezTo>
                    <a:cubicBezTo>
                      <a:pt x="1675" y="156"/>
                      <a:pt x="1669" y="135"/>
                      <a:pt x="1674" y="121"/>
                    </a:cubicBezTo>
                    <a:moveTo>
                      <a:pt x="1700" y="151"/>
                    </a:moveTo>
                    <a:cubicBezTo>
                      <a:pt x="1695" y="148"/>
                      <a:pt x="1688" y="140"/>
                      <a:pt x="1687" y="134"/>
                    </a:cubicBezTo>
                    <a:cubicBezTo>
                      <a:pt x="1683" y="121"/>
                      <a:pt x="1695" y="116"/>
                      <a:pt x="1701" y="129"/>
                    </a:cubicBezTo>
                    <a:cubicBezTo>
                      <a:pt x="1703" y="135"/>
                      <a:pt x="1703" y="144"/>
                      <a:pt x="1700" y="151"/>
                    </a:cubicBezTo>
                    <a:moveTo>
                      <a:pt x="1672" y="113"/>
                    </a:moveTo>
                    <a:cubicBezTo>
                      <a:pt x="1671" y="115"/>
                      <a:pt x="1670" y="117"/>
                      <a:pt x="1669" y="119"/>
                    </a:cubicBezTo>
                    <a:cubicBezTo>
                      <a:pt x="1663" y="137"/>
                      <a:pt x="1670" y="160"/>
                      <a:pt x="1688" y="166"/>
                    </a:cubicBezTo>
                    <a:cubicBezTo>
                      <a:pt x="1686" y="168"/>
                      <a:pt x="1684" y="170"/>
                      <a:pt x="1680" y="173"/>
                    </a:cubicBezTo>
                    <a:cubicBezTo>
                      <a:pt x="1660" y="164"/>
                      <a:pt x="1641" y="154"/>
                      <a:pt x="1622" y="155"/>
                    </a:cubicBezTo>
                    <a:cubicBezTo>
                      <a:pt x="1632" y="134"/>
                      <a:pt x="1641" y="116"/>
                      <a:pt x="1647" y="105"/>
                    </a:cubicBezTo>
                    <a:cubicBezTo>
                      <a:pt x="1637" y="107"/>
                      <a:pt x="1625" y="111"/>
                      <a:pt x="1610" y="115"/>
                    </a:cubicBezTo>
                    <a:cubicBezTo>
                      <a:pt x="1608" y="112"/>
                      <a:pt x="1605" y="109"/>
                      <a:pt x="1602" y="105"/>
                    </a:cubicBezTo>
                    <a:cubicBezTo>
                      <a:pt x="1616" y="101"/>
                      <a:pt x="1628" y="96"/>
                      <a:pt x="1634" y="90"/>
                    </a:cubicBezTo>
                    <a:cubicBezTo>
                      <a:pt x="1635" y="88"/>
                      <a:pt x="1637" y="86"/>
                      <a:pt x="1639" y="84"/>
                    </a:cubicBezTo>
                    <a:cubicBezTo>
                      <a:pt x="1645" y="92"/>
                      <a:pt x="1657" y="103"/>
                      <a:pt x="1672" y="113"/>
                    </a:cubicBezTo>
                    <a:moveTo>
                      <a:pt x="1572" y="26"/>
                    </a:moveTo>
                    <a:cubicBezTo>
                      <a:pt x="1589" y="14"/>
                      <a:pt x="1616" y="15"/>
                      <a:pt x="1645" y="15"/>
                    </a:cubicBezTo>
                    <a:cubicBezTo>
                      <a:pt x="1670" y="16"/>
                      <a:pt x="1696" y="16"/>
                      <a:pt x="1718" y="9"/>
                    </a:cubicBezTo>
                    <a:cubicBezTo>
                      <a:pt x="1707" y="33"/>
                      <a:pt x="1681" y="43"/>
                      <a:pt x="1645" y="47"/>
                    </a:cubicBezTo>
                    <a:cubicBezTo>
                      <a:pt x="1637" y="30"/>
                      <a:pt x="1613" y="22"/>
                      <a:pt x="1588" y="35"/>
                    </a:cubicBezTo>
                    <a:cubicBezTo>
                      <a:pt x="1578" y="41"/>
                      <a:pt x="1567" y="51"/>
                      <a:pt x="1557" y="62"/>
                    </a:cubicBezTo>
                    <a:cubicBezTo>
                      <a:pt x="1554" y="62"/>
                      <a:pt x="1552" y="62"/>
                      <a:pt x="1549" y="62"/>
                    </a:cubicBezTo>
                    <a:cubicBezTo>
                      <a:pt x="1559" y="51"/>
                      <a:pt x="1568" y="39"/>
                      <a:pt x="1572" y="26"/>
                    </a:cubicBezTo>
                    <a:moveTo>
                      <a:pt x="1530" y="79"/>
                    </a:moveTo>
                    <a:cubicBezTo>
                      <a:pt x="1533" y="82"/>
                      <a:pt x="1535" y="84"/>
                      <a:pt x="1538" y="87"/>
                    </a:cubicBezTo>
                    <a:cubicBezTo>
                      <a:pt x="1526" y="102"/>
                      <a:pt x="1515" y="118"/>
                      <a:pt x="1507" y="128"/>
                    </a:cubicBezTo>
                    <a:cubicBezTo>
                      <a:pt x="1523" y="123"/>
                      <a:pt x="1544" y="119"/>
                      <a:pt x="1564" y="115"/>
                    </a:cubicBezTo>
                    <a:cubicBezTo>
                      <a:pt x="1567" y="118"/>
                      <a:pt x="1570" y="122"/>
                      <a:pt x="1574" y="125"/>
                    </a:cubicBezTo>
                    <a:cubicBezTo>
                      <a:pt x="1540" y="135"/>
                      <a:pt x="1504" y="146"/>
                      <a:pt x="1476" y="154"/>
                    </a:cubicBezTo>
                    <a:cubicBezTo>
                      <a:pt x="1484" y="136"/>
                      <a:pt x="1494" y="115"/>
                      <a:pt x="1502" y="97"/>
                    </a:cubicBezTo>
                    <a:cubicBezTo>
                      <a:pt x="1512" y="92"/>
                      <a:pt x="1522" y="86"/>
                      <a:pt x="1530" y="79"/>
                    </a:cubicBezTo>
                    <a:moveTo>
                      <a:pt x="1489" y="103"/>
                    </a:moveTo>
                    <a:cubicBezTo>
                      <a:pt x="1482" y="119"/>
                      <a:pt x="1474" y="135"/>
                      <a:pt x="1466" y="151"/>
                    </a:cubicBezTo>
                    <a:cubicBezTo>
                      <a:pt x="1463" y="148"/>
                      <a:pt x="1460" y="145"/>
                      <a:pt x="1457" y="143"/>
                    </a:cubicBezTo>
                    <a:cubicBezTo>
                      <a:pt x="1462" y="131"/>
                      <a:pt x="1467" y="120"/>
                      <a:pt x="1471" y="110"/>
                    </a:cubicBezTo>
                    <a:cubicBezTo>
                      <a:pt x="1477" y="108"/>
                      <a:pt x="1483" y="106"/>
                      <a:pt x="1489" y="103"/>
                    </a:cubicBezTo>
                    <a:moveTo>
                      <a:pt x="1463" y="113"/>
                    </a:moveTo>
                    <a:cubicBezTo>
                      <a:pt x="1461" y="116"/>
                      <a:pt x="1460" y="120"/>
                      <a:pt x="1459" y="124"/>
                    </a:cubicBezTo>
                    <a:cubicBezTo>
                      <a:pt x="1448" y="116"/>
                      <a:pt x="1448" y="116"/>
                      <a:pt x="1448" y="116"/>
                    </a:cubicBezTo>
                    <a:cubicBezTo>
                      <a:pt x="1453" y="115"/>
                      <a:pt x="1458" y="114"/>
                      <a:pt x="1463" y="113"/>
                    </a:cubicBezTo>
                    <a:moveTo>
                      <a:pt x="1446" y="116"/>
                    </a:moveTo>
                    <a:cubicBezTo>
                      <a:pt x="1458" y="126"/>
                      <a:pt x="1458" y="126"/>
                      <a:pt x="1458" y="126"/>
                    </a:cubicBezTo>
                    <a:cubicBezTo>
                      <a:pt x="1457" y="128"/>
                      <a:pt x="1456" y="129"/>
                      <a:pt x="1456" y="131"/>
                    </a:cubicBezTo>
                    <a:cubicBezTo>
                      <a:pt x="1438" y="117"/>
                      <a:pt x="1438" y="117"/>
                      <a:pt x="1438" y="117"/>
                    </a:cubicBezTo>
                    <a:cubicBezTo>
                      <a:pt x="1441" y="117"/>
                      <a:pt x="1443" y="116"/>
                      <a:pt x="1446" y="116"/>
                    </a:cubicBezTo>
                    <a:moveTo>
                      <a:pt x="1436" y="117"/>
                    </a:moveTo>
                    <a:cubicBezTo>
                      <a:pt x="1455" y="133"/>
                      <a:pt x="1455" y="133"/>
                      <a:pt x="1455" y="133"/>
                    </a:cubicBezTo>
                    <a:cubicBezTo>
                      <a:pt x="1454" y="135"/>
                      <a:pt x="1454" y="137"/>
                      <a:pt x="1453" y="139"/>
                    </a:cubicBezTo>
                    <a:cubicBezTo>
                      <a:pt x="1445" y="131"/>
                      <a:pt x="1437" y="124"/>
                      <a:pt x="1429" y="118"/>
                    </a:cubicBezTo>
                    <a:cubicBezTo>
                      <a:pt x="1431" y="118"/>
                      <a:pt x="1433" y="118"/>
                      <a:pt x="1436" y="117"/>
                    </a:cubicBezTo>
                    <a:moveTo>
                      <a:pt x="1301" y="102"/>
                    </a:moveTo>
                    <a:cubicBezTo>
                      <a:pt x="1314" y="112"/>
                      <a:pt x="1326" y="122"/>
                      <a:pt x="1334" y="129"/>
                    </a:cubicBezTo>
                    <a:cubicBezTo>
                      <a:pt x="1328" y="122"/>
                      <a:pt x="1317" y="111"/>
                      <a:pt x="1303" y="100"/>
                    </a:cubicBezTo>
                    <a:cubicBezTo>
                      <a:pt x="1305" y="97"/>
                      <a:pt x="1306" y="95"/>
                      <a:pt x="1308" y="92"/>
                    </a:cubicBezTo>
                    <a:cubicBezTo>
                      <a:pt x="1322" y="104"/>
                      <a:pt x="1334" y="115"/>
                      <a:pt x="1342" y="122"/>
                    </a:cubicBezTo>
                    <a:cubicBezTo>
                      <a:pt x="1336" y="114"/>
                      <a:pt x="1324" y="103"/>
                      <a:pt x="1310" y="90"/>
                    </a:cubicBezTo>
                    <a:cubicBezTo>
                      <a:pt x="1312" y="88"/>
                      <a:pt x="1313" y="86"/>
                      <a:pt x="1315" y="84"/>
                    </a:cubicBezTo>
                    <a:cubicBezTo>
                      <a:pt x="1328" y="95"/>
                      <a:pt x="1341" y="107"/>
                      <a:pt x="1351" y="116"/>
                    </a:cubicBezTo>
                    <a:cubicBezTo>
                      <a:pt x="1351" y="115"/>
                      <a:pt x="1351" y="115"/>
                      <a:pt x="1351" y="115"/>
                    </a:cubicBezTo>
                    <a:cubicBezTo>
                      <a:pt x="1352" y="115"/>
                      <a:pt x="1352" y="115"/>
                      <a:pt x="1352" y="115"/>
                    </a:cubicBezTo>
                    <a:cubicBezTo>
                      <a:pt x="1343" y="105"/>
                      <a:pt x="1330" y="93"/>
                      <a:pt x="1317" y="81"/>
                    </a:cubicBezTo>
                    <a:cubicBezTo>
                      <a:pt x="1319" y="79"/>
                      <a:pt x="1321" y="77"/>
                      <a:pt x="1322" y="75"/>
                    </a:cubicBezTo>
                    <a:cubicBezTo>
                      <a:pt x="1337" y="86"/>
                      <a:pt x="1351" y="98"/>
                      <a:pt x="1361" y="106"/>
                    </a:cubicBezTo>
                    <a:cubicBezTo>
                      <a:pt x="1361" y="106"/>
                      <a:pt x="1361" y="106"/>
                      <a:pt x="1361" y="106"/>
                    </a:cubicBezTo>
                    <a:cubicBezTo>
                      <a:pt x="1354" y="97"/>
                      <a:pt x="1340" y="85"/>
                      <a:pt x="1324" y="72"/>
                    </a:cubicBezTo>
                    <a:cubicBezTo>
                      <a:pt x="1327" y="69"/>
                      <a:pt x="1329" y="67"/>
                      <a:pt x="1331" y="66"/>
                    </a:cubicBezTo>
                    <a:cubicBezTo>
                      <a:pt x="1344" y="76"/>
                      <a:pt x="1356" y="86"/>
                      <a:pt x="1364" y="93"/>
                    </a:cubicBezTo>
                    <a:cubicBezTo>
                      <a:pt x="1359" y="86"/>
                      <a:pt x="1347" y="75"/>
                      <a:pt x="1333" y="63"/>
                    </a:cubicBezTo>
                    <a:cubicBezTo>
                      <a:pt x="1339" y="59"/>
                      <a:pt x="1342" y="60"/>
                      <a:pt x="1347" y="62"/>
                    </a:cubicBezTo>
                    <a:cubicBezTo>
                      <a:pt x="1387" y="83"/>
                      <a:pt x="1651" y="319"/>
                      <a:pt x="1724" y="448"/>
                    </a:cubicBezTo>
                    <a:cubicBezTo>
                      <a:pt x="1722" y="449"/>
                      <a:pt x="1720" y="451"/>
                      <a:pt x="1718" y="452"/>
                    </a:cubicBezTo>
                    <a:cubicBezTo>
                      <a:pt x="1708" y="437"/>
                      <a:pt x="1698" y="425"/>
                      <a:pt x="1691" y="418"/>
                    </a:cubicBezTo>
                    <a:cubicBezTo>
                      <a:pt x="1698" y="427"/>
                      <a:pt x="1707" y="440"/>
                      <a:pt x="1716" y="454"/>
                    </a:cubicBezTo>
                    <a:cubicBezTo>
                      <a:pt x="1714" y="456"/>
                      <a:pt x="1713" y="457"/>
                      <a:pt x="1711" y="459"/>
                    </a:cubicBezTo>
                    <a:cubicBezTo>
                      <a:pt x="1701" y="445"/>
                      <a:pt x="1691" y="432"/>
                      <a:pt x="1685" y="426"/>
                    </a:cubicBezTo>
                    <a:cubicBezTo>
                      <a:pt x="1691" y="435"/>
                      <a:pt x="1700" y="447"/>
                      <a:pt x="1709" y="461"/>
                    </a:cubicBezTo>
                    <a:cubicBezTo>
                      <a:pt x="1704" y="466"/>
                      <a:pt x="1704" y="466"/>
                      <a:pt x="1704" y="466"/>
                    </a:cubicBezTo>
                    <a:cubicBezTo>
                      <a:pt x="1691" y="448"/>
                      <a:pt x="1679" y="432"/>
                      <a:pt x="1672" y="424"/>
                    </a:cubicBezTo>
                    <a:cubicBezTo>
                      <a:pt x="1679" y="435"/>
                      <a:pt x="1690" y="451"/>
                      <a:pt x="1701" y="468"/>
                    </a:cubicBezTo>
                    <a:cubicBezTo>
                      <a:pt x="1699" y="470"/>
                      <a:pt x="1697" y="472"/>
                      <a:pt x="1695" y="474"/>
                    </a:cubicBezTo>
                    <a:cubicBezTo>
                      <a:pt x="1685" y="459"/>
                      <a:pt x="1675" y="447"/>
                      <a:pt x="1669" y="440"/>
                    </a:cubicBezTo>
                    <a:cubicBezTo>
                      <a:pt x="1675" y="449"/>
                      <a:pt x="1684" y="462"/>
                      <a:pt x="1693" y="476"/>
                    </a:cubicBezTo>
                    <a:cubicBezTo>
                      <a:pt x="1691" y="478"/>
                      <a:pt x="1689" y="480"/>
                      <a:pt x="1687" y="481"/>
                    </a:cubicBezTo>
                    <a:cubicBezTo>
                      <a:pt x="1678" y="469"/>
                      <a:pt x="1670" y="459"/>
                      <a:pt x="1664" y="453"/>
                    </a:cubicBezTo>
                    <a:cubicBezTo>
                      <a:pt x="1670" y="461"/>
                      <a:pt x="1677" y="471"/>
                      <a:pt x="1685" y="483"/>
                    </a:cubicBezTo>
                    <a:cubicBezTo>
                      <a:pt x="1683" y="485"/>
                      <a:pt x="1681" y="487"/>
                      <a:pt x="1679" y="488"/>
                    </a:cubicBezTo>
                    <a:cubicBezTo>
                      <a:pt x="1669" y="475"/>
                      <a:pt x="1660" y="463"/>
                      <a:pt x="1654" y="457"/>
                    </a:cubicBezTo>
                    <a:cubicBezTo>
                      <a:pt x="1660" y="465"/>
                      <a:pt x="1668" y="477"/>
                      <a:pt x="1677" y="490"/>
                    </a:cubicBezTo>
                    <a:cubicBezTo>
                      <a:pt x="1675" y="492"/>
                      <a:pt x="1672" y="494"/>
                      <a:pt x="1670" y="496"/>
                    </a:cubicBezTo>
                    <a:cubicBezTo>
                      <a:pt x="1658" y="479"/>
                      <a:pt x="1645" y="464"/>
                      <a:pt x="1637" y="457"/>
                    </a:cubicBezTo>
                    <a:cubicBezTo>
                      <a:pt x="1645" y="467"/>
                      <a:pt x="1656" y="482"/>
                      <a:pt x="1668" y="498"/>
                    </a:cubicBezTo>
                    <a:cubicBezTo>
                      <a:pt x="1665" y="499"/>
                      <a:pt x="1663" y="501"/>
                      <a:pt x="1661" y="502"/>
                    </a:cubicBezTo>
                    <a:cubicBezTo>
                      <a:pt x="1650" y="490"/>
                      <a:pt x="1637" y="472"/>
                      <a:pt x="1620" y="452"/>
                    </a:cubicBezTo>
                    <a:cubicBezTo>
                      <a:pt x="1616" y="433"/>
                      <a:pt x="1609" y="425"/>
                      <a:pt x="1592" y="417"/>
                    </a:cubicBezTo>
                    <a:cubicBezTo>
                      <a:pt x="1577" y="399"/>
                      <a:pt x="1560" y="379"/>
                      <a:pt x="1542" y="359"/>
                    </a:cubicBezTo>
                    <a:cubicBezTo>
                      <a:pt x="1520" y="276"/>
                      <a:pt x="1449" y="234"/>
                      <a:pt x="1393" y="222"/>
                    </a:cubicBezTo>
                    <a:cubicBezTo>
                      <a:pt x="1341" y="179"/>
                      <a:pt x="1302" y="146"/>
                      <a:pt x="1295" y="138"/>
                    </a:cubicBezTo>
                    <a:cubicBezTo>
                      <a:pt x="1288" y="131"/>
                      <a:pt x="1287" y="126"/>
                      <a:pt x="1290" y="118"/>
                    </a:cubicBezTo>
                    <a:cubicBezTo>
                      <a:pt x="1300" y="125"/>
                      <a:pt x="1308" y="132"/>
                      <a:pt x="1314" y="137"/>
                    </a:cubicBezTo>
                    <a:cubicBezTo>
                      <a:pt x="1309" y="132"/>
                      <a:pt x="1301" y="124"/>
                      <a:pt x="1292" y="116"/>
                    </a:cubicBezTo>
                    <a:cubicBezTo>
                      <a:pt x="1293" y="114"/>
                      <a:pt x="1294" y="112"/>
                      <a:pt x="1295" y="110"/>
                    </a:cubicBezTo>
                    <a:cubicBezTo>
                      <a:pt x="1306" y="118"/>
                      <a:pt x="1316" y="126"/>
                      <a:pt x="1323" y="132"/>
                    </a:cubicBezTo>
                    <a:cubicBezTo>
                      <a:pt x="1318" y="126"/>
                      <a:pt x="1308" y="117"/>
                      <a:pt x="1297" y="108"/>
                    </a:cubicBezTo>
                    <a:cubicBezTo>
                      <a:pt x="1298" y="106"/>
                      <a:pt x="1300" y="104"/>
                      <a:pt x="1301" y="102"/>
                    </a:cubicBezTo>
                    <a:moveTo>
                      <a:pt x="1123" y="70"/>
                    </a:moveTo>
                    <a:cubicBezTo>
                      <a:pt x="1127" y="73"/>
                      <a:pt x="1132" y="76"/>
                      <a:pt x="1136" y="78"/>
                    </a:cubicBezTo>
                    <a:cubicBezTo>
                      <a:pt x="1134" y="82"/>
                      <a:pt x="1132" y="86"/>
                      <a:pt x="1130" y="90"/>
                    </a:cubicBezTo>
                    <a:cubicBezTo>
                      <a:pt x="1125" y="88"/>
                      <a:pt x="1121" y="86"/>
                      <a:pt x="1117" y="83"/>
                    </a:cubicBezTo>
                    <a:cubicBezTo>
                      <a:pt x="1119" y="78"/>
                      <a:pt x="1121" y="74"/>
                      <a:pt x="1123" y="70"/>
                    </a:cubicBezTo>
                    <a:moveTo>
                      <a:pt x="1116" y="86"/>
                    </a:moveTo>
                    <a:cubicBezTo>
                      <a:pt x="1120" y="89"/>
                      <a:pt x="1124" y="91"/>
                      <a:pt x="1129" y="93"/>
                    </a:cubicBezTo>
                    <a:cubicBezTo>
                      <a:pt x="1127" y="97"/>
                      <a:pt x="1125" y="101"/>
                      <a:pt x="1124" y="105"/>
                    </a:cubicBezTo>
                    <a:cubicBezTo>
                      <a:pt x="1120" y="104"/>
                      <a:pt x="1115" y="102"/>
                      <a:pt x="1111" y="100"/>
                    </a:cubicBezTo>
                    <a:cubicBezTo>
                      <a:pt x="1112" y="95"/>
                      <a:pt x="1114" y="91"/>
                      <a:pt x="1116" y="86"/>
                    </a:cubicBezTo>
                    <a:moveTo>
                      <a:pt x="1110" y="103"/>
                    </a:moveTo>
                    <a:cubicBezTo>
                      <a:pt x="1115" y="105"/>
                      <a:pt x="1119" y="107"/>
                      <a:pt x="1123" y="108"/>
                    </a:cubicBezTo>
                    <a:cubicBezTo>
                      <a:pt x="1122" y="112"/>
                      <a:pt x="1121" y="116"/>
                      <a:pt x="1120" y="120"/>
                    </a:cubicBezTo>
                    <a:cubicBezTo>
                      <a:pt x="1116" y="119"/>
                      <a:pt x="1112" y="118"/>
                      <a:pt x="1108" y="116"/>
                    </a:cubicBezTo>
                    <a:cubicBezTo>
                      <a:pt x="1109" y="112"/>
                      <a:pt x="1109" y="107"/>
                      <a:pt x="1110" y="103"/>
                    </a:cubicBezTo>
                    <a:moveTo>
                      <a:pt x="1107" y="119"/>
                    </a:moveTo>
                    <a:cubicBezTo>
                      <a:pt x="1112" y="121"/>
                      <a:pt x="1116" y="122"/>
                      <a:pt x="1120" y="124"/>
                    </a:cubicBezTo>
                    <a:cubicBezTo>
                      <a:pt x="1119" y="127"/>
                      <a:pt x="1119" y="131"/>
                      <a:pt x="1119" y="135"/>
                    </a:cubicBezTo>
                    <a:cubicBezTo>
                      <a:pt x="1115" y="133"/>
                      <a:pt x="1111" y="131"/>
                      <a:pt x="1107" y="129"/>
                    </a:cubicBezTo>
                    <a:cubicBezTo>
                      <a:pt x="1107" y="126"/>
                      <a:pt x="1107" y="122"/>
                      <a:pt x="1107" y="119"/>
                    </a:cubicBezTo>
                    <a:moveTo>
                      <a:pt x="1103" y="101"/>
                    </a:moveTo>
                    <a:cubicBezTo>
                      <a:pt x="1101" y="109"/>
                      <a:pt x="1100" y="117"/>
                      <a:pt x="1100" y="126"/>
                    </a:cubicBezTo>
                    <a:cubicBezTo>
                      <a:pt x="1098" y="125"/>
                      <a:pt x="1096" y="124"/>
                      <a:pt x="1094" y="123"/>
                    </a:cubicBezTo>
                    <a:cubicBezTo>
                      <a:pt x="1093" y="115"/>
                      <a:pt x="1091" y="105"/>
                      <a:pt x="1090" y="93"/>
                    </a:cubicBezTo>
                    <a:cubicBezTo>
                      <a:pt x="1094" y="96"/>
                      <a:pt x="1098" y="99"/>
                      <a:pt x="1103" y="101"/>
                    </a:cubicBezTo>
                    <a:moveTo>
                      <a:pt x="1151" y="151"/>
                    </a:moveTo>
                    <a:cubicBezTo>
                      <a:pt x="1187" y="157"/>
                      <a:pt x="1238" y="159"/>
                      <a:pt x="1260" y="124"/>
                    </a:cubicBezTo>
                    <a:cubicBezTo>
                      <a:pt x="1281" y="89"/>
                      <a:pt x="1264" y="26"/>
                      <a:pt x="1207" y="48"/>
                    </a:cubicBezTo>
                    <a:cubicBezTo>
                      <a:pt x="1180" y="59"/>
                      <a:pt x="1144" y="91"/>
                      <a:pt x="1157" y="146"/>
                    </a:cubicBezTo>
                    <a:cubicBezTo>
                      <a:pt x="1149" y="145"/>
                      <a:pt x="1139" y="144"/>
                      <a:pt x="1130" y="142"/>
                    </a:cubicBezTo>
                    <a:cubicBezTo>
                      <a:pt x="1123" y="99"/>
                      <a:pt x="1157" y="53"/>
                      <a:pt x="1196" y="36"/>
                    </a:cubicBezTo>
                    <a:cubicBezTo>
                      <a:pt x="1246" y="15"/>
                      <a:pt x="1296" y="43"/>
                      <a:pt x="1296" y="97"/>
                    </a:cubicBezTo>
                    <a:cubicBezTo>
                      <a:pt x="1290" y="105"/>
                      <a:pt x="1279" y="116"/>
                      <a:pt x="1279" y="127"/>
                    </a:cubicBezTo>
                    <a:cubicBezTo>
                      <a:pt x="1279" y="135"/>
                      <a:pt x="1284" y="137"/>
                      <a:pt x="1288" y="141"/>
                    </a:cubicBezTo>
                    <a:cubicBezTo>
                      <a:pt x="1268" y="186"/>
                      <a:pt x="1223" y="205"/>
                      <a:pt x="1183" y="209"/>
                    </a:cubicBezTo>
                    <a:cubicBezTo>
                      <a:pt x="1136" y="215"/>
                      <a:pt x="1101" y="201"/>
                      <a:pt x="1070" y="179"/>
                    </a:cubicBezTo>
                    <a:cubicBezTo>
                      <a:pt x="1068" y="168"/>
                      <a:pt x="1067" y="157"/>
                      <a:pt x="1065" y="147"/>
                    </a:cubicBezTo>
                    <a:cubicBezTo>
                      <a:pt x="1100" y="175"/>
                      <a:pt x="1175" y="190"/>
                      <a:pt x="1215" y="177"/>
                    </a:cubicBezTo>
                    <a:cubicBezTo>
                      <a:pt x="1168" y="182"/>
                      <a:pt x="1108" y="173"/>
                      <a:pt x="1063" y="139"/>
                    </a:cubicBezTo>
                    <a:cubicBezTo>
                      <a:pt x="1062" y="128"/>
                      <a:pt x="1060" y="117"/>
                      <a:pt x="1058" y="107"/>
                    </a:cubicBezTo>
                    <a:cubicBezTo>
                      <a:pt x="1080" y="126"/>
                      <a:pt x="1111" y="144"/>
                      <a:pt x="1151" y="151"/>
                    </a:cubicBezTo>
                    <a:moveTo>
                      <a:pt x="1186" y="137"/>
                    </a:moveTo>
                    <a:cubicBezTo>
                      <a:pt x="1186" y="135"/>
                      <a:pt x="1186" y="134"/>
                      <a:pt x="1185" y="132"/>
                    </a:cubicBezTo>
                    <a:cubicBezTo>
                      <a:pt x="1195" y="133"/>
                      <a:pt x="1208" y="137"/>
                      <a:pt x="1219" y="142"/>
                    </a:cubicBezTo>
                    <a:cubicBezTo>
                      <a:pt x="1217" y="143"/>
                      <a:pt x="1215" y="144"/>
                      <a:pt x="1213" y="145"/>
                    </a:cubicBezTo>
                    <a:cubicBezTo>
                      <a:pt x="1205" y="141"/>
                      <a:pt x="1195" y="138"/>
                      <a:pt x="1186" y="137"/>
                    </a:cubicBezTo>
                    <a:moveTo>
                      <a:pt x="1211" y="146"/>
                    </a:moveTo>
                    <a:cubicBezTo>
                      <a:pt x="1205" y="148"/>
                      <a:pt x="1198" y="149"/>
                      <a:pt x="1190" y="149"/>
                    </a:cubicBezTo>
                    <a:cubicBezTo>
                      <a:pt x="1189" y="145"/>
                      <a:pt x="1188" y="142"/>
                      <a:pt x="1187" y="139"/>
                    </a:cubicBezTo>
                    <a:cubicBezTo>
                      <a:pt x="1194" y="140"/>
                      <a:pt x="1203" y="142"/>
                      <a:pt x="1211" y="146"/>
                    </a:cubicBezTo>
                    <a:moveTo>
                      <a:pt x="1185" y="130"/>
                    </a:moveTo>
                    <a:cubicBezTo>
                      <a:pt x="1185" y="128"/>
                      <a:pt x="1185" y="127"/>
                      <a:pt x="1185" y="125"/>
                    </a:cubicBezTo>
                    <a:cubicBezTo>
                      <a:pt x="1197" y="126"/>
                      <a:pt x="1213" y="130"/>
                      <a:pt x="1225" y="138"/>
                    </a:cubicBezTo>
                    <a:cubicBezTo>
                      <a:pt x="1224" y="139"/>
                      <a:pt x="1223" y="140"/>
                      <a:pt x="1221" y="141"/>
                    </a:cubicBezTo>
                    <a:cubicBezTo>
                      <a:pt x="1211" y="135"/>
                      <a:pt x="1197" y="131"/>
                      <a:pt x="1185" y="130"/>
                    </a:cubicBezTo>
                    <a:moveTo>
                      <a:pt x="1185" y="123"/>
                    </a:moveTo>
                    <a:cubicBezTo>
                      <a:pt x="1186" y="122"/>
                      <a:pt x="1186" y="120"/>
                      <a:pt x="1186" y="119"/>
                    </a:cubicBezTo>
                    <a:cubicBezTo>
                      <a:pt x="1198" y="119"/>
                      <a:pt x="1217" y="124"/>
                      <a:pt x="1230" y="133"/>
                    </a:cubicBezTo>
                    <a:cubicBezTo>
                      <a:pt x="1229" y="134"/>
                      <a:pt x="1228" y="135"/>
                      <a:pt x="1227" y="136"/>
                    </a:cubicBezTo>
                    <a:cubicBezTo>
                      <a:pt x="1216" y="130"/>
                      <a:pt x="1199" y="124"/>
                      <a:pt x="1185" y="123"/>
                    </a:cubicBezTo>
                    <a:moveTo>
                      <a:pt x="1240" y="96"/>
                    </a:moveTo>
                    <a:cubicBezTo>
                      <a:pt x="1241" y="98"/>
                      <a:pt x="1241" y="101"/>
                      <a:pt x="1241" y="103"/>
                    </a:cubicBezTo>
                    <a:cubicBezTo>
                      <a:pt x="1231" y="97"/>
                      <a:pt x="1215" y="92"/>
                      <a:pt x="1203" y="91"/>
                    </a:cubicBezTo>
                    <a:cubicBezTo>
                      <a:pt x="1205" y="89"/>
                      <a:pt x="1207" y="88"/>
                      <a:pt x="1209" y="87"/>
                    </a:cubicBezTo>
                    <a:cubicBezTo>
                      <a:pt x="1218" y="88"/>
                      <a:pt x="1230" y="91"/>
                      <a:pt x="1240" y="96"/>
                    </a:cubicBezTo>
                    <a:moveTo>
                      <a:pt x="1212" y="85"/>
                    </a:moveTo>
                    <a:cubicBezTo>
                      <a:pt x="1225" y="78"/>
                      <a:pt x="1235" y="83"/>
                      <a:pt x="1239" y="93"/>
                    </a:cubicBezTo>
                    <a:cubicBezTo>
                      <a:pt x="1231" y="89"/>
                      <a:pt x="1221" y="86"/>
                      <a:pt x="1212" y="85"/>
                    </a:cubicBezTo>
                    <a:moveTo>
                      <a:pt x="1241" y="106"/>
                    </a:moveTo>
                    <a:cubicBezTo>
                      <a:pt x="1241" y="108"/>
                      <a:pt x="1241" y="110"/>
                      <a:pt x="1240" y="112"/>
                    </a:cubicBezTo>
                    <a:cubicBezTo>
                      <a:pt x="1230" y="104"/>
                      <a:pt x="1211" y="98"/>
                      <a:pt x="1196" y="97"/>
                    </a:cubicBezTo>
                    <a:cubicBezTo>
                      <a:pt x="1198" y="96"/>
                      <a:pt x="1199" y="94"/>
                      <a:pt x="1201" y="93"/>
                    </a:cubicBezTo>
                    <a:cubicBezTo>
                      <a:pt x="1212" y="94"/>
                      <a:pt x="1229" y="98"/>
                      <a:pt x="1241" y="106"/>
                    </a:cubicBezTo>
                    <a:moveTo>
                      <a:pt x="1240" y="114"/>
                    </a:moveTo>
                    <a:cubicBezTo>
                      <a:pt x="1240" y="116"/>
                      <a:pt x="1239" y="117"/>
                      <a:pt x="1238" y="119"/>
                    </a:cubicBezTo>
                    <a:cubicBezTo>
                      <a:pt x="1228" y="111"/>
                      <a:pt x="1206" y="104"/>
                      <a:pt x="1192" y="104"/>
                    </a:cubicBezTo>
                    <a:cubicBezTo>
                      <a:pt x="1193" y="102"/>
                      <a:pt x="1194" y="101"/>
                      <a:pt x="1195" y="99"/>
                    </a:cubicBezTo>
                    <a:cubicBezTo>
                      <a:pt x="1207" y="100"/>
                      <a:pt x="1227" y="105"/>
                      <a:pt x="1240" y="114"/>
                    </a:cubicBezTo>
                    <a:moveTo>
                      <a:pt x="1237" y="121"/>
                    </a:moveTo>
                    <a:cubicBezTo>
                      <a:pt x="1237" y="122"/>
                      <a:pt x="1237" y="123"/>
                      <a:pt x="1236" y="123"/>
                    </a:cubicBezTo>
                    <a:cubicBezTo>
                      <a:pt x="1236" y="124"/>
                      <a:pt x="1236" y="125"/>
                      <a:pt x="1235" y="126"/>
                    </a:cubicBezTo>
                    <a:cubicBezTo>
                      <a:pt x="1225" y="117"/>
                      <a:pt x="1203" y="110"/>
                      <a:pt x="1189" y="110"/>
                    </a:cubicBezTo>
                    <a:cubicBezTo>
                      <a:pt x="1189" y="109"/>
                      <a:pt x="1190" y="107"/>
                      <a:pt x="1191" y="106"/>
                    </a:cubicBezTo>
                    <a:cubicBezTo>
                      <a:pt x="1203" y="106"/>
                      <a:pt x="1224" y="111"/>
                      <a:pt x="1237" y="121"/>
                    </a:cubicBezTo>
                    <a:moveTo>
                      <a:pt x="1234" y="127"/>
                    </a:moveTo>
                    <a:cubicBezTo>
                      <a:pt x="1233" y="128"/>
                      <a:pt x="1233" y="130"/>
                      <a:pt x="1232" y="131"/>
                    </a:cubicBezTo>
                    <a:cubicBezTo>
                      <a:pt x="1221" y="123"/>
                      <a:pt x="1201" y="117"/>
                      <a:pt x="1187" y="117"/>
                    </a:cubicBezTo>
                    <a:cubicBezTo>
                      <a:pt x="1187" y="115"/>
                      <a:pt x="1187" y="114"/>
                      <a:pt x="1188" y="112"/>
                    </a:cubicBezTo>
                    <a:cubicBezTo>
                      <a:pt x="1200" y="113"/>
                      <a:pt x="1221" y="118"/>
                      <a:pt x="1234" y="127"/>
                    </a:cubicBezTo>
                    <a:moveTo>
                      <a:pt x="1243" y="125"/>
                    </a:moveTo>
                    <a:cubicBezTo>
                      <a:pt x="1260" y="91"/>
                      <a:pt x="1231" y="56"/>
                      <a:pt x="1195" y="89"/>
                    </a:cubicBezTo>
                    <a:cubicBezTo>
                      <a:pt x="1183" y="99"/>
                      <a:pt x="1172" y="122"/>
                      <a:pt x="1182" y="149"/>
                    </a:cubicBezTo>
                    <a:cubicBezTo>
                      <a:pt x="1176" y="149"/>
                      <a:pt x="1169" y="148"/>
                      <a:pt x="1162" y="147"/>
                    </a:cubicBezTo>
                    <a:cubicBezTo>
                      <a:pt x="1153" y="98"/>
                      <a:pt x="1180" y="64"/>
                      <a:pt x="1207" y="55"/>
                    </a:cubicBezTo>
                    <a:cubicBezTo>
                      <a:pt x="1252" y="39"/>
                      <a:pt x="1274" y="83"/>
                      <a:pt x="1257" y="117"/>
                    </a:cubicBezTo>
                    <a:cubicBezTo>
                      <a:pt x="1250" y="129"/>
                      <a:pt x="1240" y="138"/>
                      <a:pt x="1227" y="143"/>
                    </a:cubicBezTo>
                    <a:cubicBezTo>
                      <a:pt x="1236" y="136"/>
                      <a:pt x="1241" y="129"/>
                      <a:pt x="1243" y="125"/>
                    </a:cubicBezTo>
                    <a:moveTo>
                      <a:pt x="1069" y="9"/>
                    </a:moveTo>
                    <a:cubicBezTo>
                      <a:pt x="1072" y="28"/>
                      <a:pt x="1082" y="94"/>
                      <a:pt x="1085" y="118"/>
                    </a:cubicBezTo>
                    <a:cubicBezTo>
                      <a:pt x="1074" y="112"/>
                      <a:pt x="1065" y="105"/>
                      <a:pt x="1057" y="98"/>
                    </a:cubicBezTo>
                    <a:cubicBezTo>
                      <a:pt x="1055" y="86"/>
                      <a:pt x="1053" y="75"/>
                      <a:pt x="1051" y="65"/>
                    </a:cubicBezTo>
                    <a:cubicBezTo>
                      <a:pt x="1047" y="70"/>
                      <a:pt x="1041" y="76"/>
                      <a:pt x="1034" y="84"/>
                    </a:cubicBezTo>
                    <a:cubicBezTo>
                      <a:pt x="1029" y="80"/>
                      <a:pt x="1021" y="75"/>
                      <a:pt x="1017" y="72"/>
                    </a:cubicBezTo>
                    <a:cubicBezTo>
                      <a:pt x="1023" y="64"/>
                      <a:pt x="1064" y="16"/>
                      <a:pt x="1069" y="9"/>
                    </a:cubicBezTo>
                    <a:moveTo>
                      <a:pt x="844" y="27"/>
                    </a:moveTo>
                    <a:cubicBezTo>
                      <a:pt x="902" y="1"/>
                      <a:pt x="980" y="7"/>
                      <a:pt x="1026" y="49"/>
                    </a:cubicBezTo>
                    <a:cubicBezTo>
                      <a:pt x="1019" y="57"/>
                      <a:pt x="1013" y="63"/>
                      <a:pt x="1010" y="67"/>
                    </a:cubicBezTo>
                    <a:cubicBezTo>
                      <a:pt x="966" y="43"/>
                      <a:pt x="907" y="37"/>
                      <a:pt x="859" y="54"/>
                    </a:cubicBezTo>
                    <a:cubicBezTo>
                      <a:pt x="856" y="45"/>
                      <a:pt x="851" y="36"/>
                      <a:pt x="844" y="27"/>
                    </a:cubicBezTo>
                    <a:moveTo>
                      <a:pt x="743" y="184"/>
                    </a:moveTo>
                    <a:cubicBezTo>
                      <a:pt x="750" y="179"/>
                      <a:pt x="757" y="172"/>
                      <a:pt x="764" y="166"/>
                    </a:cubicBezTo>
                    <a:cubicBezTo>
                      <a:pt x="781" y="175"/>
                      <a:pt x="781" y="205"/>
                      <a:pt x="781" y="219"/>
                    </a:cubicBezTo>
                    <a:cubicBezTo>
                      <a:pt x="808" y="199"/>
                      <a:pt x="811" y="155"/>
                      <a:pt x="805" y="132"/>
                    </a:cubicBezTo>
                    <a:cubicBezTo>
                      <a:pt x="812" y="126"/>
                      <a:pt x="853" y="97"/>
                      <a:pt x="862" y="76"/>
                    </a:cubicBezTo>
                    <a:cubicBezTo>
                      <a:pt x="863" y="73"/>
                      <a:pt x="863" y="69"/>
                      <a:pt x="863" y="65"/>
                    </a:cubicBezTo>
                    <a:cubicBezTo>
                      <a:pt x="917" y="43"/>
                      <a:pt x="987" y="51"/>
                      <a:pt x="1031" y="88"/>
                    </a:cubicBezTo>
                    <a:cubicBezTo>
                      <a:pt x="1026" y="94"/>
                      <a:pt x="1020" y="100"/>
                      <a:pt x="1014" y="107"/>
                    </a:cubicBezTo>
                    <a:cubicBezTo>
                      <a:pt x="987" y="91"/>
                      <a:pt x="919" y="67"/>
                      <a:pt x="861" y="95"/>
                    </a:cubicBezTo>
                    <a:cubicBezTo>
                      <a:pt x="903" y="83"/>
                      <a:pt x="953" y="82"/>
                      <a:pt x="1010" y="112"/>
                    </a:cubicBezTo>
                    <a:cubicBezTo>
                      <a:pt x="1005" y="118"/>
                      <a:pt x="999" y="125"/>
                      <a:pt x="994" y="131"/>
                    </a:cubicBezTo>
                    <a:cubicBezTo>
                      <a:pt x="914" y="75"/>
                      <a:pt x="802" y="121"/>
                      <a:pt x="813" y="239"/>
                    </a:cubicBezTo>
                    <a:cubicBezTo>
                      <a:pt x="793" y="231"/>
                      <a:pt x="770" y="229"/>
                      <a:pt x="743" y="238"/>
                    </a:cubicBezTo>
                    <a:cubicBezTo>
                      <a:pt x="739" y="218"/>
                      <a:pt x="739" y="201"/>
                      <a:pt x="743" y="184"/>
                    </a:cubicBezTo>
                    <a:moveTo>
                      <a:pt x="734" y="193"/>
                    </a:moveTo>
                    <a:cubicBezTo>
                      <a:pt x="733" y="196"/>
                      <a:pt x="733" y="199"/>
                      <a:pt x="733" y="202"/>
                    </a:cubicBezTo>
                    <a:cubicBezTo>
                      <a:pt x="726" y="199"/>
                      <a:pt x="726" y="199"/>
                      <a:pt x="726" y="199"/>
                    </a:cubicBezTo>
                    <a:cubicBezTo>
                      <a:pt x="729" y="197"/>
                      <a:pt x="731" y="195"/>
                      <a:pt x="734" y="193"/>
                    </a:cubicBezTo>
                    <a:moveTo>
                      <a:pt x="734" y="230"/>
                    </a:moveTo>
                    <a:cubicBezTo>
                      <a:pt x="730" y="227"/>
                      <a:pt x="726" y="223"/>
                      <a:pt x="722" y="220"/>
                    </a:cubicBezTo>
                    <a:cubicBezTo>
                      <a:pt x="733" y="223"/>
                      <a:pt x="733" y="223"/>
                      <a:pt x="733" y="223"/>
                    </a:cubicBezTo>
                    <a:cubicBezTo>
                      <a:pt x="734" y="226"/>
                      <a:pt x="734" y="228"/>
                      <a:pt x="734" y="230"/>
                    </a:cubicBezTo>
                    <a:moveTo>
                      <a:pt x="724" y="201"/>
                    </a:moveTo>
                    <a:cubicBezTo>
                      <a:pt x="733" y="204"/>
                      <a:pt x="733" y="204"/>
                      <a:pt x="733" y="204"/>
                    </a:cubicBezTo>
                    <a:cubicBezTo>
                      <a:pt x="733" y="205"/>
                      <a:pt x="733" y="207"/>
                      <a:pt x="733" y="208"/>
                    </a:cubicBezTo>
                    <a:cubicBezTo>
                      <a:pt x="720" y="204"/>
                      <a:pt x="720" y="204"/>
                      <a:pt x="720" y="204"/>
                    </a:cubicBezTo>
                    <a:cubicBezTo>
                      <a:pt x="722" y="203"/>
                      <a:pt x="723" y="202"/>
                      <a:pt x="724" y="201"/>
                    </a:cubicBezTo>
                    <a:moveTo>
                      <a:pt x="719" y="205"/>
                    </a:moveTo>
                    <a:cubicBezTo>
                      <a:pt x="733" y="210"/>
                      <a:pt x="733" y="210"/>
                      <a:pt x="733" y="210"/>
                    </a:cubicBezTo>
                    <a:cubicBezTo>
                      <a:pt x="733" y="211"/>
                      <a:pt x="733" y="213"/>
                      <a:pt x="733" y="215"/>
                    </a:cubicBezTo>
                    <a:cubicBezTo>
                      <a:pt x="714" y="208"/>
                      <a:pt x="714" y="208"/>
                      <a:pt x="714" y="208"/>
                    </a:cubicBezTo>
                    <a:cubicBezTo>
                      <a:pt x="716" y="207"/>
                      <a:pt x="717" y="206"/>
                      <a:pt x="719" y="205"/>
                    </a:cubicBezTo>
                    <a:moveTo>
                      <a:pt x="733" y="216"/>
                    </a:moveTo>
                    <a:cubicBezTo>
                      <a:pt x="733" y="218"/>
                      <a:pt x="733" y="220"/>
                      <a:pt x="733" y="222"/>
                    </a:cubicBezTo>
                    <a:cubicBezTo>
                      <a:pt x="719" y="217"/>
                      <a:pt x="719" y="217"/>
                      <a:pt x="719" y="217"/>
                    </a:cubicBezTo>
                    <a:cubicBezTo>
                      <a:pt x="717" y="214"/>
                      <a:pt x="715" y="212"/>
                      <a:pt x="713" y="210"/>
                    </a:cubicBezTo>
                    <a:cubicBezTo>
                      <a:pt x="733" y="216"/>
                      <a:pt x="733" y="216"/>
                      <a:pt x="733" y="216"/>
                    </a:cubicBezTo>
                    <a:moveTo>
                      <a:pt x="677" y="222"/>
                    </a:moveTo>
                    <a:cubicBezTo>
                      <a:pt x="686" y="223"/>
                      <a:pt x="696" y="220"/>
                      <a:pt x="706" y="214"/>
                    </a:cubicBezTo>
                    <a:cubicBezTo>
                      <a:pt x="716" y="222"/>
                      <a:pt x="726" y="232"/>
                      <a:pt x="732" y="243"/>
                    </a:cubicBezTo>
                    <a:cubicBezTo>
                      <a:pt x="697" y="260"/>
                      <a:pt x="685" y="304"/>
                      <a:pt x="691" y="337"/>
                    </a:cubicBezTo>
                    <a:cubicBezTo>
                      <a:pt x="678" y="340"/>
                      <a:pt x="667" y="348"/>
                      <a:pt x="658" y="358"/>
                    </a:cubicBezTo>
                    <a:cubicBezTo>
                      <a:pt x="623" y="358"/>
                      <a:pt x="592" y="331"/>
                      <a:pt x="586" y="295"/>
                    </a:cubicBezTo>
                    <a:cubicBezTo>
                      <a:pt x="580" y="254"/>
                      <a:pt x="608" y="210"/>
                      <a:pt x="642" y="197"/>
                    </a:cubicBezTo>
                    <a:cubicBezTo>
                      <a:pt x="655" y="211"/>
                      <a:pt x="668" y="220"/>
                      <a:pt x="677" y="222"/>
                    </a:cubicBezTo>
                    <a:moveTo>
                      <a:pt x="610" y="100"/>
                    </a:moveTo>
                    <a:cubicBezTo>
                      <a:pt x="609" y="95"/>
                      <a:pt x="607" y="91"/>
                      <a:pt x="606" y="87"/>
                    </a:cubicBezTo>
                    <a:cubicBezTo>
                      <a:pt x="615" y="91"/>
                      <a:pt x="615" y="91"/>
                      <a:pt x="615" y="91"/>
                    </a:cubicBezTo>
                    <a:cubicBezTo>
                      <a:pt x="613" y="94"/>
                      <a:pt x="611" y="97"/>
                      <a:pt x="610" y="100"/>
                    </a:cubicBezTo>
                    <a:moveTo>
                      <a:pt x="616" y="90"/>
                    </a:moveTo>
                    <a:cubicBezTo>
                      <a:pt x="606" y="85"/>
                      <a:pt x="606" y="85"/>
                      <a:pt x="606" y="85"/>
                    </a:cubicBezTo>
                    <a:cubicBezTo>
                      <a:pt x="605" y="83"/>
                      <a:pt x="605" y="82"/>
                      <a:pt x="604" y="80"/>
                    </a:cubicBezTo>
                    <a:cubicBezTo>
                      <a:pt x="618" y="87"/>
                      <a:pt x="618" y="87"/>
                      <a:pt x="618" y="87"/>
                    </a:cubicBezTo>
                    <a:cubicBezTo>
                      <a:pt x="618" y="88"/>
                      <a:pt x="617" y="89"/>
                      <a:pt x="616" y="90"/>
                    </a:cubicBezTo>
                    <a:moveTo>
                      <a:pt x="619" y="85"/>
                    </a:moveTo>
                    <a:cubicBezTo>
                      <a:pt x="604" y="78"/>
                      <a:pt x="604" y="78"/>
                      <a:pt x="604" y="78"/>
                    </a:cubicBezTo>
                    <a:cubicBezTo>
                      <a:pt x="603" y="76"/>
                      <a:pt x="603" y="74"/>
                      <a:pt x="603" y="73"/>
                    </a:cubicBezTo>
                    <a:cubicBezTo>
                      <a:pt x="622" y="82"/>
                      <a:pt x="622" y="82"/>
                      <a:pt x="622" y="82"/>
                    </a:cubicBezTo>
                    <a:cubicBezTo>
                      <a:pt x="621" y="83"/>
                      <a:pt x="620" y="84"/>
                      <a:pt x="619" y="85"/>
                    </a:cubicBezTo>
                    <a:moveTo>
                      <a:pt x="623" y="80"/>
                    </a:moveTo>
                    <a:cubicBezTo>
                      <a:pt x="602" y="71"/>
                      <a:pt x="602" y="71"/>
                      <a:pt x="602" y="71"/>
                    </a:cubicBezTo>
                    <a:cubicBezTo>
                      <a:pt x="602" y="68"/>
                      <a:pt x="601" y="66"/>
                      <a:pt x="601" y="63"/>
                    </a:cubicBezTo>
                    <a:cubicBezTo>
                      <a:pt x="608" y="67"/>
                      <a:pt x="617" y="71"/>
                      <a:pt x="627" y="76"/>
                    </a:cubicBezTo>
                    <a:cubicBezTo>
                      <a:pt x="625" y="78"/>
                      <a:pt x="624" y="79"/>
                      <a:pt x="623" y="80"/>
                    </a:cubicBezTo>
                    <a:moveTo>
                      <a:pt x="584" y="30"/>
                    </a:moveTo>
                    <a:cubicBezTo>
                      <a:pt x="599" y="38"/>
                      <a:pt x="620" y="50"/>
                      <a:pt x="641" y="61"/>
                    </a:cubicBezTo>
                    <a:cubicBezTo>
                      <a:pt x="637" y="65"/>
                      <a:pt x="634" y="69"/>
                      <a:pt x="630" y="72"/>
                    </a:cubicBezTo>
                    <a:cubicBezTo>
                      <a:pt x="616" y="64"/>
                      <a:pt x="603" y="56"/>
                      <a:pt x="594" y="51"/>
                    </a:cubicBezTo>
                    <a:cubicBezTo>
                      <a:pt x="595" y="63"/>
                      <a:pt x="600" y="84"/>
                      <a:pt x="606" y="108"/>
                    </a:cubicBezTo>
                    <a:cubicBezTo>
                      <a:pt x="600" y="129"/>
                      <a:pt x="610" y="154"/>
                      <a:pt x="624" y="176"/>
                    </a:cubicBezTo>
                    <a:cubicBezTo>
                      <a:pt x="626" y="182"/>
                      <a:pt x="628" y="189"/>
                      <a:pt x="630" y="195"/>
                    </a:cubicBezTo>
                    <a:cubicBezTo>
                      <a:pt x="627" y="197"/>
                      <a:pt x="624" y="198"/>
                      <a:pt x="621" y="200"/>
                    </a:cubicBezTo>
                    <a:cubicBezTo>
                      <a:pt x="616" y="174"/>
                      <a:pt x="600" y="152"/>
                      <a:pt x="582" y="133"/>
                    </a:cubicBezTo>
                    <a:cubicBezTo>
                      <a:pt x="583" y="93"/>
                      <a:pt x="584" y="42"/>
                      <a:pt x="584" y="30"/>
                    </a:cubicBezTo>
                    <a:moveTo>
                      <a:pt x="613" y="206"/>
                    </a:moveTo>
                    <a:cubicBezTo>
                      <a:pt x="598" y="219"/>
                      <a:pt x="587" y="235"/>
                      <a:pt x="582" y="253"/>
                    </a:cubicBezTo>
                    <a:cubicBezTo>
                      <a:pt x="585" y="218"/>
                      <a:pt x="591" y="173"/>
                      <a:pt x="569" y="133"/>
                    </a:cubicBezTo>
                    <a:cubicBezTo>
                      <a:pt x="596" y="153"/>
                      <a:pt x="608" y="180"/>
                      <a:pt x="613" y="206"/>
                    </a:cubicBezTo>
                    <a:moveTo>
                      <a:pt x="578" y="259"/>
                    </a:moveTo>
                    <a:cubicBezTo>
                      <a:pt x="577" y="283"/>
                      <a:pt x="579" y="306"/>
                      <a:pt x="592" y="326"/>
                    </a:cubicBezTo>
                    <a:cubicBezTo>
                      <a:pt x="586" y="332"/>
                      <a:pt x="581" y="337"/>
                      <a:pt x="575" y="342"/>
                    </a:cubicBezTo>
                    <a:cubicBezTo>
                      <a:pt x="566" y="326"/>
                      <a:pt x="557" y="312"/>
                      <a:pt x="550" y="301"/>
                    </a:cubicBezTo>
                    <a:cubicBezTo>
                      <a:pt x="548" y="302"/>
                      <a:pt x="545" y="305"/>
                      <a:pt x="542" y="308"/>
                    </a:cubicBezTo>
                    <a:cubicBezTo>
                      <a:pt x="535" y="277"/>
                      <a:pt x="544" y="252"/>
                      <a:pt x="552" y="225"/>
                    </a:cubicBezTo>
                    <a:cubicBezTo>
                      <a:pt x="561" y="198"/>
                      <a:pt x="567" y="162"/>
                      <a:pt x="553" y="120"/>
                    </a:cubicBezTo>
                    <a:cubicBezTo>
                      <a:pt x="588" y="152"/>
                      <a:pt x="580" y="216"/>
                      <a:pt x="578" y="259"/>
                    </a:cubicBezTo>
                    <a:moveTo>
                      <a:pt x="554" y="110"/>
                    </a:moveTo>
                    <a:cubicBezTo>
                      <a:pt x="541" y="101"/>
                      <a:pt x="530" y="94"/>
                      <a:pt x="522" y="89"/>
                    </a:cubicBezTo>
                    <a:cubicBezTo>
                      <a:pt x="534" y="106"/>
                      <a:pt x="540" y="123"/>
                      <a:pt x="543" y="139"/>
                    </a:cubicBezTo>
                    <a:cubicBezTo>
                      <a:pt x="477" y="165"/>
                      <a:pt x="415" y="215"/>
                      <a:pt x="374" y="327"/>
                    </a:cubicBezTo>
                    <a:cubicBezTo>
                      <a:pt x="372" y="325"/>
                      <a:pt x="370" y="323"/>
                      <a:pt x="368" y="321"/>
                    </a:cubicBezTo>
                    <a:cubicBezTo>
                      <a:pt x="373" y="307"/>
                      <a:pt x="378" y="292"/>
                      <a:pt x="381" y="283"/>
                    </a:cubicBezTo>
                    <a:cubicBezTo>
                      <a:pt x="376" y="291"/>
                      <a:pt x="371" y="305"/>
                      <a:pt x="365" y="318"/>
                    </a:cubicBezTo>
                    <a:cubicBezTo>
                      <a:pt x="363" y="316"/>
                      <a:pt x="361" y="314"/>
                      <a:pt x="358" y="312"/>
                    </a:cubicBezTo>
                    <a:cubicBezTo>
                      <a:pt x="363" y="301"/>
                      <a:pt x="368" y="288"/>
                      <a:pt x="371" y="281"/>
                    </a:cubicBezTo>
                    <a:cubicBezTo>
                      <a:pt x="367" y="288"/>
                      <a:pt x="361" y="299"/>
                      <a:pt x="356" y="310"/>
                    </a:cubicBezTo>
                    <a:cubicBezTo>
                      <a:pt x="354" y="308"/>
                      <a:pt x="352" y="307"/>
                      <a:pt x="350" y="305"/>
                    </a:cubicBezTo>
                    <a:cubicBezTo>
                      <a:pt x="357" y="292"/>
                      <a:pt x="365" y="275"/>
                      <a:pt x="369" y="266"/>
                    </a:cubicBezTo>
                    <a:cubicBezTo>
                      <a:pt x="363" y="275"/>
                      <a:pt x="355" y="289"/>
                      <a:pt x="347" y="303"/>
                    </a:cubicBezTo>
                    <a:cubicBezTo>
                      <a:pt x="345" y="302"/>
                      <a:pt x="344" y="300"/>
                      <a:pt x="342" y="299"/>
                    </a:cubicBezTo>
                    <a:cubicBezTo>
                      <a:pt x="348" y="288"/>
                      <a:pt x="354" y="275"/>
                      <a:pt x="357" y="268"/>
                    </a:cubicBezTo>
                    <a:cubicBezTo>
                      <a:pt x="352" y="275"/>
                      <a:pt x="346" y="286"/>
                      <a:pt x="339" y="297"/>
                    </a:cubicBezTo>
                    <a:cubicBezTo>
                      <a:pt x="337" y="296"/>
                      <a:pt x="335" y="295"/>
                      <a:pt x="333" y="294"/>
                    </a:cubicBezTo>
                    <a:cubicBezTo>
                      <a:pt x="340" y="281"/>
                      <a:pt x="347" y="267"/>
                      <a:pt x="350" y="258"/>
                    </a:cubicBezTo>
                    <a:cubicBezTo>
                      <a:pt x="345" y="266"/>
                      <a:pt x="338" y="279"/>
                      <a:pt x="330" y="292"/>
                    </a:cubicBezTo>
                    <a:cubicBezTo>
                      <a:pt x="327" y="290"/>
                      <a:pt x="324" y="288"/>
                      <a:pt x="320" y="286"/>
                    </a:cubicBezTo>
                    <a:cubicBezTo>
                      <a:pt x="326" y="275"/>
                      <a:pt x="332" y="263"/>
                      <a:pt x="335" y="256"/>
                    </a:cubicBezTo>
                    <a:cubicBezTo>
                      <a:pt x="330" y="263"/>
                      <a:pt x="324" y="274"/>
                      <a:pt x="317" y="285"/>
                    </a:cubicBezTo>
                    <a:cubicBezTo>
                      <a:pt x="315" y="284"/>
                      <a:pt x="313" y="283"/>
                      <a:pt x="311" y="283"/>
                    </a:cubicBezTo>
                    <a:cubicBezTo>
                      <a:pt x="317" y="272"/>
                      <a:pt x="322" y="262"/>
                      <a:pt x="325" y="255"/>
                    </a:cubicBezTo>
                    <a:cubicBezTo>
                      <a:pt x="320" y="261"/>
                      <a:pt x="314" y="271"/>
                      <a:pt x="308" y="282"/>
                    </a:cubicBezTo>
                    <a:cubicBezTo>
                      <a:pt x="306" y="281"/>
                      <a:pt x="304" y="280"/>
                      <a:pt x="302" y="280"/>
                    </a:cubicBezTo>
                    <a:cubicBezTo>
                      <a:pt x="306" y="272"/>
                      <a:pt x="309" y="264"/>
                      <a:pt x="311" y="259"/>
                    </a:cubicBezTo>
                    <a:cubicBezTo>
                      <a:pt x="308" y="264"/>
                      <a:pt x="304" y="271"/>
                      <a:pt x="299" y="279"/>
                    </a:cubicBezTo>
                    <a:cubicBezTo>
                      <a:pt x="298" y="279"/>
                      <a:pt x="296" y="278"/>
                      <a:pt x="294" y="278"/>
                    </a:cubicBezTo>
                    <a:cubicBezTo>
                      <a:pt x="298" y="271"/>
                      <a:pt x="301" y="265"/>
                      <a:pt x="303" y="260"/>
                    </a:cubicBezTo>
                    <a:cubicBezTo>
                      <a:pt x="299" y="265"/>
                      <a:pt x="296" y="271"/>
                      <a:pt x="292" y="278"/>
                    </a:cubicBezTo>
                    <a:cubicBezTo>
                      <a:pt x="290" y="278"/>
                      <a:pt x="288" y="278"/>
                      <a:pt x="286" y="278"/>
                    </a:cubicBezTo>
                    <a:cubicBezTo>
                      <a:pt x="292" y="267"/>
                      <a:pt x="297" y="257"/>
                      <a:pt x="300" y="250"/>
                    </a:cubicBezTo>
                    <a:cubicBezTo>
                      <a:pt x="295" y="257"/>
                      <a:pt x="289" y="267"/>
                      <a:pt x="283" y="278"/>
                    </a:cubicBezTo>
                    <a:cubicBezTo>
                      <a:pt x="281" y="278"/>
                      <a:pt x="279" y="279"/>
                      <a:pt x="277" y="279"/>
                    </a:cubicBezTo>
                    <a:cubicBezTo>
                      <a:pt x="309" y="206"/>
                      <a:pt x="387" y="98"/>
                      <a:pt x="554" y="45"/>
                    </a:cubicBezTo>
                    <a:cubicBezTo>
                      <a:pt x="555" y="65"/>
                      <a:pt x="554" y="90"/>
                      <a:pt x="554" y="110"/>
                    </a:cubicBezTo>
                    <a:moveTo>
                      <a:pt x="408" y="111"/>
                    </a:moveTo>
                    <a:cubicBezTo>
                      <a:pt x="402" y="116"/>
                      <a:pt x="396" y="120"/>
                      <a:pt x="390" y="125"/>
                    </a:cubicBezTo>
                    <a:cubicBezTo>
                      <a:pt x="385" y="115"/>
                      <a:pt x="382" y="101"/>
                      <a:pt x="382" y="86"/>
                    </a:cubicBezTo>
                    <a:cubicBezTo>
                      <a:pt x="389" y="83"/>
                      <a:pt x="396" y="80"/>
                      <a:pt x="404" y="78"/>
                    </a:cubicBezTo>
                    <a:cubicBezTo>
                      <a:pt x="403" y="89"/>
                      <a:pt x="405" y="101"/>
                      <a:pt x="408" y="111"/>
                    </a:cubicBezTo>
                    <a:moveTo>
                      <a:pt x="408" y="78"/>
                    </a:moveTo>
                    <a:cubicBezTo>
                      <a:pt x="418" y="75"/>
                      <a:pt x="428" y="75"/>
                      <a:pt x="438" y="76"/>
                    </a:cubicBezTo>
                    <a:cubicBezTo>
                      <a:pt x="432" y="84"/>
                      <a:pt x="425" y="92"/>
                      <a:pt x="420" y="103"/>
                    </a:cubicBezTo>
                    <a:cubicBezTo>
                      <a:pt x="417" y="105"/>
                      <a:pt x="414" y="107"/>
                      <a:pt x="411" y="109"/>
                    </a:cubicBezTo>
                    <a:cubicBezTo>
                      <a:pt x="409" y="100"/>
                      <a:pt x="407" y="89"/>
                      <a:pt x="408" y="78"/>
                    </a:cubicBezTo>
                    <a:moveTo>
                      <a:pt x="386" y="127"/>
                    </a:moveTo>
                    <a:cubicBezTo>
                      <a:pt x="380" y="132"/>
                      <a:pt x="374" y="137"/>
                      <a:pt x="369" y="142"/>
                    </a:cubicBezTo>
                    <a:cubicBezTo>
                      <a:pt x="363" y="132"/>
                      <a:pt x="359" y="116"/>
                      <a:pt x="360" y="99"/>
                    </a:cubicBezTo>
                    <a:cubicBezTo>
                      <a:pt x="365" y="95"/>
                      <a:pt x="372" y="91"/>
                      <a:pt x="378" y="88"/>
                    </a:cubicBezTo>
                    <a:cubicBezTo>
                      <a:pt x="378" y="101"/>
                      <a:pt x="381" y="116"/>
                      <a:pt x="386" y="127"/>
                    </a:cubicBezTo>
                    <a:moveTo>
                      <a:pt x="365" y="145"/>
                    </a:moveTo>
                    <a:cubicBezTo>
                      <a:pt x="359" y="150"/>
                      <a:pt x="354" y="156"/>
                      <a:pt x="348" y="161"/>
                    </a:cubicBezTo>
                    <a:cubicBezTo>
                      <a:pt x="342" y="151"/>
                      <a:pt x="337" y="136"/>
                      <a:pt x="339" y="115"/>
                    </a:cubicBezTo>
                    <a:cubicBezTo>
                      <a:pt x="344" y="110"/>
                      <a:pt x="350" y="106"/>
                      <a:pt x="356" y="101"/>
                    </a:cubicBezTo>
                    <a:cubicBezTo>
                      <a:pt x="356" y="116"/>
                      <a:pt x="359" y="133"/>
                      <a:pt x="365" y="145"/>
                    </a:cubicBezTo>
                    <a:moveTo>
                      <a:pt x="345" y="164"/>
                    </a:moveTo>
                    <a:cubicBezTo>
                      <a:pt x="340" y="170"/>
                      <a:pt x="334" y="176"/>
                      <a:pt x="329" y="182"/>
                    </a:cubicBezTo>
                    <a:cubicBezTo>
                      <a:pt x="324" y="171"/>
                      <a:pt x="320" y="155"/>
                      <a:pt x="321" y="136"/>
                    </a:cubicBezTo>
                    <a:cubicBezTo>
                      <a:pt x="325" y="130"/>
                      <a:pt x="329" y="125"/>
                      <a:pt x="334" y="119"/>
                    </a:cubicBezTo>
                    <a:cubicBezTo>
                      <a:pt x="334" y="135"/>
                      <a:pt x="337" y="152"/>
                      <a:pt x="345" y="164"/>
                    </a:cubicBezTo>
                    <a:moveTo>
                      <a:pt x="327" y="185"/>
                    </a:moveTo>
                    <a:cubicBezTo>
                      <a:pt x="321" y="191"/>
                      <a:pt x="317" y="197"/>
                      <a:pt x="312" y="203"/>
                    </a:cubicBezTo>
                    <a:cubicBezTo>
                      <a:pt x="308" y="194"/>
                      <a:pt x="305" y="181"/>
                      <a:pt x="306" y="167"/>
                    </a:cubicBezTo>
                    <a:cubicBezTo>
                      <a:pt x="309" y="158"/>
                      <a:pt x="312" y="150"/>
                      <a:pt x="317" y="142"/>
                    </a:cubicBezTo>
                    <a:cubicBezTo>
                      <a:pt x="317" y="157"/>
                      <a:pt x="320" y="173"/>
                      <a:pt x="327" y="185"/>
                    </a:cubicBezTo>
                    <a:moveTo>
                      <a:pt x="309" y="207"/>
                    </a:moveTo>
                    <a:cubicBezTo>
                      <a:pt x="302" y="217"/>
                      <a:pt x="295" y="228"/>
                      <a:pt x="289" y="238"/>
                    </a:cubicBezTo>
                    <a:cubicBezTo>
                      <a:pt x="293" y="219"/>
                      <a:pt x="296" y="199"/>
                      <a:pt x="302" y="179"/>
                    </a:cubicBezTo>
                    <a:cubicBezTo>
                      <a:pt x="303" y="189"/>
                      <a:pt x="305" y="199"/>
                      <a:pt x="309" y="207"/>
                    </a:cubicBezTo>
                    <a:moveTo>
                      <a:pt x="513" y="2"/>
                    </a:moveTo>
                    <a:cubicBezTo>
                      <a:pt x="506" y="35"/>
                      <a:pt x="506" y="35"/>
                      <a:pt x="506" y="35"/>
                    </a:cubicBezTo>
                    <a:cubicBezTo>
                      <a:pt x="505" y="35"/>
                      <a:pt x="503" y="35"/>
                      <a:pt x="502" y="35"/>
                    </a:cubicBezTo>
                    <a:cubicBezTo>
                      <a:pt x="508" y="4"/>
                      <a:pt x="508" y="4"/>
                      <a:pt x="508" y="4"/>
                    </a:cubicBezTo>
                    <a:cubicBezTo>
                      <a:pt x="513" y="2"/>
                      <a:pt x="513" y="2"/>
                      <a:pt x="513" y="2"/>
                    </a:cubicBezTo>
                    <a:moveTo>
                      <a:pt x="506" y="5"/>
                    </a:moveTo>
                    <a:cubicBezTo>
                      <a:pt x="500" y="35"/>
                      <a:pt x="500" y="35"/>
                      <a:pt x="500" y="35"/>
                    </a:cubicBezTo>
                    <a:cubicBezTo>
                      <a:pt x="498" y="35"/>
                      <a:pt x="497" y="35"/>
                      <a:pt x="495" y="35"/>
                    </a:cubicBezTo>
                    <a:cubicBezTo>
                      <a:pt x="501" y="8"/>
                      <a:pt x="501" y="8"/>
                      <a:pt x="501" y="8"/>
                    </a:cubicBezTo>
                    <a:cubicBezTo>
                      <a:pt x="506" y="5"/>
                      <a:pt x="506" y="5"/>
                      <a:pt x="506" y="5"/>
                    </a:cubicBezTo>
                    <a:moveTo>
                      <a:pt x="499" y="8"/>
                    </a:moveTo>
                    <a:cubicBezTo>
                      <a:pt x="493" y="35"/>
                      <a:pt x="493" y="35"/>
                      <a:pt x="493" y="35"/>
                    </a:cubicBezTo>
                    <a:cubicBezTo>
                      <a:pt x="491" y="35"/>
                      <a:pt x="490" y="36"/>
                      <a:pt x="488" y="36"/>
                    </a:cubicBezTo>
                    <a:cubicBezTo>
                      <a:pt x="493" y="11"/>
                      <a:pt x="493" y="11"/>
                      <a:pt x="493" y="11"/>
                    </a:cubicBezTo>
                    <a:cubicBezTo>
                      <a:pt x="495" y="10"/>
                      <a:pt x="497" y="9"/>
                      <a:pt x="499" y="8"/>
                    </a:cubicBezTo>
                    <a:moveTo>
                      <a:pt x="491" y="12"/>
                    </a:moveTo>
                    <a:cubicBezTo>
                      <a:pt x="487" y="35"/>
                      <a:pt x="487" y="35"/>
                      <a:pt x="487" y="35"/>
                    </a:cubicBezTo>
                    <a:cubicBezTo>
                      <a:pt x="486" y="33"/>
                      <a:pt x="485" y="31"/>
                      <a:pt x="484" y="29"/>
                    </a:cubicBezTo>
                    <a:cubicBezTo>
                      <a:pt x="487" y="14"/>
                      <a:pt x="487" y="14"/>
                      <a:pt x="487" y="14"/>
                    </a:cubicBezTo>
                    <a:cubicBezTo>
                      <a:pt x="488" y="13"/>
                      <a:pt x="490" y="13"/>
                      <a:pt x="491" y="12"/>
                    </a:cubicBezTo>
                    <a:moveTo>
                      <a:pt x="485" y="15"/>
                    </a:moveTo>
                    <a:cubicBezTo>
                      <a:pt x="483" y="27"/>
                      <a:pt x="483" y="27"/>
                      <a:pt x="483" y="27"/>
                    </a:cubicBezTo>
                    <a:cubicBezTo>
                      <a:pt x="481" y="24"/>
                      <a:pt x="480" y="20"/>
                      <a:pt x="478" y="18"/>
                    </a:cubicBezTo>
                    <a:cubicBezTo>
                      <a:pt x="480" y="17"/>
                      <a:pt x="483" y="16"/>
                      <a:pt x="485" y="15"/>
                    </a:cubicBezTo>
                    <a:moveTo>
                      <a:pt x="474" y="20"/>
                    </a:moveTo>
                    <a:cubicBezTo>
                      <a:pt x="476" y="25"/>
                      <a:pt x="483" y="39"/>
                      <a:pt x="485" y="44"/>
                    </a:cubicBezTo>
                    <a:cubicBezTo>
                      <a:pt x="497" y="42"/>
                      <a:pt x="523" y="40"/>
                      <a:pt x="545" y="42"/>
                    </a:cubicBezTo>
                    <a:cubicBezTo>
                      <a:pt x="501" y="58"/>
                      <a:pt x="463" y="76"/>
                      <a:pt x="432" y="96"/>
                    </a:cubicBezTo>
                    <a:cubicBezTo>
                      <a:pt x="440" y="79"/>
                      <a:pt x="455" y="63"/>
                      <a:pt x="469" y="51"/>
                    </a:cubicBezTo>
                    <a:cubicBezTo>
                      <a:pt x="467" y="46"/>
                      <a:pt x="462" y="35"/>
                      <a:pt x="458" y="27"/>
                    </a:cubicBezTo>
                    <a:cubicBezTo>
                      <a:pt x="463" y="25"/>
                      <a:pt x="470" y="21"/>
                      <a:pt x="474" y="20"/>
                    </a:cubicBezTo>
                    <a:moveTo>
                      <a:pt x="337" y="78"/>
                    </a:moveTo>
                    <a:cubicBezTo>
                      <a:pt x="339" y="84"/>
                      <a:pt x="386" y="59"/>
                      <a:pt x="423" y="44"/>
                    </a:cubicBezTo>
                    <a:cubicBezTo>
                      <a:pt x="434" y="42"/>
                      <a:pt x="450" y="41"/>
                      <a:pt x="459" y="41"/>
                    </a:cubicBezTo>
                    <a:cubicBezTo>
                      <a:pt x="460" y="43"/>
                      <a:pt x="462" y="47"/>
                      <a:pt x="463" y="50"/>
                    </a:cubicBezTo>
                    <a:cubicBezTo>
                      <a:pt x="457" y="55"/>
                      <a:pt x="448" y="65"/>
                      <a:pt x="443" y="72"/>
                    </a:cubicBezTo>
                    <a:cubicBezTo>
                      <a:pt x="396" y="61"/>
                      <a:pt x="345" y="96"/>
                      <a:pt x="321" y="124"/>
                    </a:cubicBezTo>
                    <a:cubicBezTo>
                      <a:pt x="277" y="180"/>
                      <a:pt x="291" y="242"/>
                      <a:pt x="268" y="276"/>
                    </a:cubicBezTo>
                    <a:cubicBezTo>
                      <a:pt x="226" y="337"/>
                      <a:pt x="155" y="355"/>
                      <a:pt x="117" y="309"/>
                    </a:cubicBezTo>
                    <a:cubicBezTo>
                      <a:pt x="150" y="316"/>
                      <a:pt x="193" y="302"/>
                      <a:pt x="227" y="257"/>
                    </a:cubicBezTo>
                    <a:cubicBezTo>
                      <a:pt x="261" y="211"/>
                      <a:pt x="278" y="96"/>
                      <a:pt x="335" y="74"/>
                    </a:cubicBezTo>
                    <a:cubicBezTo>
                      <a:pt x="336" y="75"/>
                      <a:pt x="337" y="77"/>
                      <a:pt x="337" y="78"/>
                    </a:cubicBezTo>
                    <a:moveTo>
                      <a:pt x="308" y="21"/>
                    </a:moveTo>
                    <a:cubicBezTo>
                      <a:pt x="311" y="27"/>
                      <a:pt x="314" y="32"/>
                      <a:pt x="317" y="38"/>
                    </a:cubicBezTo>
                    <a:cubicBezTo>
                      <a:pt x="314" y="39"/>
                      <a:pt x="311" y="40"/>
                      <a:pt x="308" y="41"/>
                    </a:cubicBezTo>
                    <a:cubicBezTo>
                      <a:pt x="308" y="21"/>
                      <a:pt x="308" y="21"/>
                      <a:pt x="308" y="21"/>
                    </a:cubicBezTo>
                    <a:moveTo>
                      <a:pt x="302" y="13"/>
                    </a:moveTo>
                    <a:cubicBezTo>
                      <a:pt x="304" y="12"/>
                      <a:pt x="304" y="12"/>
                      <a:pt x="304" y="12"/>
                    </a:cubicBezTo>
                    <a:cubicBezTo>
                      <a:pt x="305" y="14"/>
                      <a:pt x="306" y="16"/>
                      <a:pt x="306" y="18"/>
                    </a:cubicBezTo>
                    <a:cubicBezTo>
                      <a:pt x="306" y="42"/>
                      <a:pt x="306" y="42"/>
                      <a:pt x="306" y="42"/>
                    </a:cubicBezTo>
                    <a:cubicBezTo>
                      <a:pt x="305" y="43"/>
                      <a:pt x="303" y="43"/>
                      <a:pt x="302" y="44"/>
                    </a:cubicBezTo>
                    <a:cubicBezTo>
                      <a:pt x="302" y="13"/>
                      <a:pt x="302" y="13"/>
                      <a:pt x="302" y="13"/>
                    </a:cubicBezTo>
                    <a:moveTo>
                      <a:pt x="322" y="44"/>
                    </a:moveTo>
                    <a:cubicBezTo>
                      <a:pt x="325" y="51"/>
                      <a:pt x="330" y="61"/>
                      <a:pt x="332" y="68"/>
                    </a:cubicBezTo>
                    <a:cubicBezTo>
                      <a:pt x="272" y="88"/>
                      <a:pt x="250" y="213"/>
                      <a:pt x="223" y="251"/>
                    </a:cubicBezTo>
                    <a:cubicBezTo>
                      <a:pt x="178" y="314"/>
                      <a:pt x="121" y="310"/>
                      <a:pt x="87" y="286"/>
                    </a:cubicBezTo>
                    <a:cubicBezTo>
                      <a:pt x="49" y="259"/>
                      <a:pt x="41" y="197"/>
                      <a:pt x="73" y="162"/>
                    </a:cubicBezTo>
                    <a:cubicBezTo>
                      <a:pt x="104" y="128"/>
                      <a:pt x="155" y="139"/>
                      <a:pt x="177" y="173"/>
                    </a:cubicBezTo>
                    <a:cubicBezTo>
                      <a:pt x="193" y="198"/>
                      <a:pt x="188" y="234"/>
                      <a:pt x="150" y="243"/>
                    </a:cubicBezTo>
                    <a:cubicBezTo>
                      <a:pt x="133" y="246"/>
                      <a:pt x="106" y="233"/>
                      <a:pt x="118" y="209"/>
                    </a:cubicBezTo>
                    <a:cubicBezTo>
                      <a:pt x="122" y="222"/>
                      <a:pt x="134" y="225"/>
                      <a:pt x="141" y="224"/>
                    </a:cubicBezTo>
                    <a:cubicBezTo>
                      <a:pt x="155" y="220"/>
                      <a:pt x="164" y="204"/>
                      <a:pt x="154" y="188"/>
                    </a:cubicBezTo>
                    <a:cubicBezTo>
                      <a:pt x="144" y="172"/>
                      <a:pt x="121" y="161"/>
                      <a:pt x="99" y="176"/>
                    </a:cubicBezTo>
                    <a:cubicBezTo>
                      <a:pt x="69" y="197"/>
                      <a:pt x="80" y="241"/>
                      <a:pt x="96" y="256"/>
                    </a:cubicBezTo>
                    <a:cubicBezTo>
                      <a:pt x="130" y="288"/>
                      <a:pt x="176" y="279"/>
                      <a:pt x="205" y="226"/>
                    </a:cubicBezTo>
                    <a:cubicBezTo>
                      <a:pt x="229" y="182"/>
                      <a:pt x="231" y="72"/>
                      <a:pt x="322" y="44"/>
                    </a:cubicBezTo>
                    <a:moveTo>
                      <a:pt x="197" y="228"/>
                    </a:moveTo>
                    <a:cubicBezTo>
                      <a:pt x="193" y="235"/>
                      <a:pt x="188" y="241"/>
                      <a:pt x="183" y="247"/>
                    </a:cubicBezTo>
                    <a:cubicBezTo>
                      <a:pt x="179" y="245"/>
                      <a:pt x="175" y="243"/>
                      <a:pt x="172" y="239"/>
                    </a:cubicBezTo>
                    <a:cubicBezTo>
                      <a:pt x="178" y="235"/>
                      <a:pt x="183" y="229"/>
                      <a:pt x="186" y="223"/>
                    </a:cubicBezTo>
                    <a:cubicBezTo>
                      <a:pt x="190" y="225"/>
                      <a:pt x="193" y="227"/>
                      <a:pt x="197" y="228"/>
                    </a:cubicBezTo>
                    <a:moveTo>
                      <a:pt x="189" y="218"/>
                    </a:moveTo>
                    <a:cubicBezTo>
                      <a:pt x="191" y="213"/>
                      <a:pt x="192" y="207"/>
                      <a:pt x="192" y="201"/>
                    </a:cubicBezTo>
                    <a:cubicBezTo>
                      <a:pt x="197" y="202"/>
                      <a:pt x="202" y="202"/>
                      <a:pt x="207" y="202"/>
                    </a:cubicBezTo>
                    <a:cubicBezTo>
                      <a:pt x="205" y="210"/>
                      <a:pt x="202" y="217"/>
                      <a:pt x="199" y="222"/>
                    </a:cubicBezTo>
                    <a:cubicBezTo>
                      <a:pt x="196" y="222"/>
                      <a:pt x="192" y="221"/>
                      <a:pt x="189" y="218"/>
                    </a:cubicBezTo>
                    <a:moveTo>
                      <a:pt x="155" y="247"/>
                    </a:moveTo>
                    <a:cubicBezTo>
                      <a:pt x="160" y="245"/>
                      <a:pt x="164" y="244"/>
                      <a:pt x="167" y="242"/>
                    </a:cubicBezTo>
                    <a:cubicBezTo>
                      <a:pt x="171" y="245"/>
                      <a:pt x="175" y="249"/>
                      <a:pt x="179" y="251"/>
                    </a:cubicBezTo>
                    <a:cubicBezTo>
                      <a:pt x="173" y="256"/>
                      <a:pt x="167" y="260"/>
                      <a:pt x="161" y="263"/>
                    </a:cubicBezTo>
                    <a:cubicBezTo>
                      <a:pt x="158" y="259"/>
                      <a:pt x="156" y="254"/>
                      <a:pt x="155" y="247"/>
                    </a:cubicBezTo>
                    <a:moveTo>
                      <a:pt x="156" y="265"/>
                    </a:moveTo>
                    <a:cubicBezTo>
                      <a:pt x="150" y="268"/>
                      <a:pt x="143" y="269"/>
                      <a:pt x="137" y="269"/>
                    </a:cubicBezTo>
                    <a:cubicBezTo>
                      <a:pt x="135" y="263"/>
                      <a:pt x="135" y="255"/>
                      <a:pt x="137" y="247"/>
                    </a:cubicBezTo>
                    <a:cubicBezTo>
                      <a:pt x="141" y="248"/>
                      <a:pt x="146" y="248"/>
                      <a:pt x="150" y="248"/>
                    </a:cubicBezTo>
                    <a:cubicBezTo>
                      <a:pt x="151" y="254"/>
                      <a:pt x="153" y="260"/>
                      <a:pt x="156" y="265"/>
                    </a:cubicBezTo>
                    <a:moveTo>
                      <a:pt x="131" y="268"/>
                    </a:moveTo>
                    <a:cubicBezTo>
                      <a:pt x="124" y="267"/>
                      <a:pt x="118" y="264"/>
                      <a:pt x="111" y="260"/>
                    </a:cubicBezTo>
                    <a:cubicBezTo>
                      <a:pt x="113" y="253"/>
                      <a:pt x="117" y="246"/>
                      <a:pt x="122" y="242"/>
                    </a:cubicBezTo>
                    <a:cubicBezTo>
                      <a:pt x="126" y="244"/>
                      <a:pt x="129" y="245"/>
                      <a:pt x="133" y="246"/>
                    </a:cubicBezTo>
                    <a:cubicBezTo>
                      <a:pt x="131" y="254"/>
                      <a:pt x="130" y="261"/>
                      <a:pt x="131" y="268"/>
                    </a:cubicBezTo>
                    <a:moveTo>
                      <a:pt x="110" y="228"/>
                    </a:moveTo>
                    <a:cubicBezTo>
                      <a:pt x="112" y="232"/>
                      <a:pt x="115" y="236"/>
                      <a:pt x="118" y="239"/>
                    </a:cubicBezTo>
                    <a:cubicBezTo>
                      <a:pt x="112" y="243"/>
                      <a:pt x="109" y="249"/>
                      <a:pt x="107" y="256"/>
                    </a:cubicBezTo>
                    <a:cubicBezTo>
                      <a:pt x="101" y="250"/>
                      <a:pt x="94" y="241"/>
                      <a:pt x="90" y="231"/>
                    </a:cubicBezTo>
                    <a:cubicBezTo>
                      <a:pt x="98" y="230"/>
                      <a:pt x="105" y="229"/>
                      <a:pt x="110" y="228"/>
                    </a:cubicBezTo>
                    <a:moveTo>
                      <a:pt x="88" y="224"/>
                    </a:moveTo>
                    <a:cubicBezTo>
                      <a:pt x="85" y="209"/>
                      <a:pt x="87" y="194"/>
                      <a:pt x="101" y="184"/>
                    </a:cubicBezTo>
                    <a:cubicBezTo>
                      <a:pt x="117" y="172"/>
                      <a:pt x="138" y="179"/>
                      <a:pt x="146" y="189"/>
                    </a:cubicBezTo>
                    <a:cubicBezTo>
                      <a:pt x="153" y="199"/>
                      <a:pt x="150" y="214"/>
                      <a:pt x="137" y="218"/>
                    </a:cubicBezTo>
                    <a:cubicBezTo>
                      <a:pt x="130" y="219"/>
                      <a:pt x="122" y="209"/>
                      <a:pt x="121" y="200"/>
                    </a:cubicBezTo>
                    <a:cubicBezTo>
                      <a:pt x="112" y="207"/>
                      <a:pt x="109" y="214"/>
                      <a:pt x="109" y="221"/>
                    </a:cubicBezTo>
                    <a:cubicBezTo>
                      <a:pt x="103" y="222"/>
                      <a:pt x="96" y="223"/>
                      <a:pt x="88" y="224"/>
                    </a:cubicBezTo>
                    <a:moveTo>
                      <a:pt x="215" y="129"/>
                    </a:moveTo>
                    <a:cubicBezTo>
                      <a:pt x="217" y="130"/>
                      <a:pt x="218" y="131"/>
                      <a:pt x="220" y="131"/>
                    </a:cubicBezTo>
                    <a:cubicBezTo>
                      <a:pt x="211" y="151"/>
                      <a:pt x="211" y="151"/>
                      <a:pt x="211" y="151"/>
                    </a:cubicBezTo>
                    <a:cubicBezTo>
                      <a:pt x="208" y="150"/>
                      <a:pt x="205" y="149"/>
                      <a:pt x="202" y="148"/>
                    </a:cubicBezTo>
                    <a:cubicBezTo>
                      <a:pt x="215" y="129"/>
                      <a:pt x="215" y="129"/>
                      <a:pt x="215" y="129"/>
                    </a:cubicBezTo>
                    <a:moveTo>
                      <a:pt x="199" y="146"/>
                    </a:moveTo>
                    <a:cubicBezTo>
                      <a:pt x="197" y="144"/>
                      <a:pt x="195" y="142"/>
                      <a:pt x="193" y="140"/>
                    </a:cubicBezTo>
                    <a:cubicBezTo>
                      <a:pt x="208" y="123"/>
                      <a:pt x="208" y="123"/>
                      <a:pt x="208" y="123"/>
                    </a:cubicBezTo>
                    <a:cubicBezTo>
                      <a:pt x="209" y="125"/>
                      <a:pt x="211" y="126"/>
                      <a:pt x="213" y="127"/>
                    </a:cubicBezTo>
                    <a:cubicBezTo>
                      <a:pt x="199" y="146"/>
                      <a:pt x="199" y="146"/>
                      <a:pt x="199" y="146"/>
                    </a:cubicBezTo>
                    <a:moveTo>
                      <a:pt x="223" y="132"/>
                    </a:moveTo>
                    <a:cubicBezTo>
                      <a:pt x="224" y="133"/>
                      <a:pt x="227" y="134"/>
                      <a:pt x="229" y="134"/>
                    </a:cubicBezTo>
                    <a:cubicBezTo>
                      <a:pt x="227" y="140"/>
                      <a:pt x="225" y="145"/>
                      <a:pt x="223" y="151"/>
                    </a:cubicBezTo>
                    <a:cubicBezTo>
                      <a:pt x="220" y="151"/>
                      <a:pt x="217" y="152"/>
                      <a:pt x="214" y="151"/>
                    </a:cubicBezTo>
                    <a:cubicBezTo>
                      <a:pt x="223" y="132"/>
                      <a:pt x="223" y="132"/>
                      <a:pt x="223" y="132"/>
                    </a:cubicBezTo>
                    <a:moveTo>
                      <a:pt x="296" y="18"/>
                    </a:moveTo>
                    <a:cubicBezTo>
                      <a:pt x="298" y="17"/>
                      <a:pt x="299" y="16"/>
                      <a:pt x="300" y="15"/>
                    </a:cubicBezTo>
                    <a:cubicBezTo>
                      <a:pt x="300" y="45"/>
                      <a:pt x="300" y="45"/>
                      <a:pt x="300" y="45"/>
                    </a:cubicBezTo>
                    <a:cubicBezTo>
                      <a:pt x="299" y="46"/>
                      <a:pt x="297" y="46"/>
                      <a:pt x="296" y="47"/>
                    </a:cubicBezTo>
                    <a:cubicBezTo>
                      <a:pt x="296" y="18"/>
                      <a:pt x="296" y="18"/>
                      <a:pt x="296" y="18"/>
                    </a:cubicBezTo>
                    <a:moveTo>
                      <a:pt x="290" y="24"/>
                    </a:moveTo>
                    <a:cubicBezTo>
                      <a:pt x="292" y="23"/>
                      <a:pt x="293" y="21"/>
                      <a:pt x="295" y="20"/>
                    </a:cubicBezTo>
                    <a:cubicBezTo>
                      <a:pt x="294" y="47"/>
                      <a:pt x="294" y="47"/>
                      <a:pt x="294" y="47"/>
                    </a:cubicBezTo>
                    <a:cubicBezTo>
                      <a:pt x="293" y="47"/>
                      <a:pt x="291" y="46"/>
                      <a:pt x="290" y="45"/>
                    </a:cubicBezTo>
                    <a:cubicBezTo>
                      <a:pt x="290" y="24"/>
                      <a:pt x="290" y="24"/>
                      <a:pt x="290" y="24"/>
                    </a:cubicBezTo>
                    <a:moveTo>
                      <a:pt x="289" y="25"/>
                    </a:moveTo>
                    <a:cubicBezTo>
                      <a:pt x="288" y="43"/>
                      <a:pt x="288" y="43"/>
                      <a:pt x="288" y="43"/>
                    </a:cubicBezTo>
                    <a:cubicBezTo>
                      <a:pt x="285" y="40"/>
                      <a:pt x="283" y="36"/>
                      <a:pt x="283" y="30"/>
                    </a:cubicBezTo>
                    <a:cubicBezTo>
                      <a:pt x="285" y="29"/>
                      <a:pt x="287" y="27"/>
                      <a:pt x="289" y="25"/>
                    </a:cubicBezTo>
                    <a:moveTo>
                      <a:pt x="278" y="35"/>
                    </a:moveTo>
                    <a:cubicBezTo>
                      <a:pt x="280" y="41"/>
                      <a:pt x="283" y="48"/>
                      <a:pt x="289" y="51"/>
                    </a:cubicBezTo>
                    <a:cubicBezTo>
                      <a:pt x="277" y="60"/>
                      <a:pt x="266" y="70"/>
                      <a:pt x="257" y="81"/>
                    </a:cubicBezTo>
                    <a:cubicBezTo>
                      <a:pt x="247" y="81"/>
                      <a:pt x="243" y="75"/>
                      <a:pt x="241" y="65"/>
                    </a:cubicBezTo>
                    <a:cubicBezTo>
                      <a:pt x="254" y="55"/>
                      <a:pt x="267" y="44"/>
                      <a:pt x="278" y="35"/>
                    </a:cubicBezTo>
                    <a:moveTo>
                      <a:pt x="237" y="69"/>
                    </a:moveTo>
                    <a:cubicBezTo>
                      <a:pt x="239" y="78"/>
                      <a:pt x="244" y="85"/>
                      <a:pt x="254" y="85"/>
                    </a:cubicBezTo>
                    <a:cubicBezTo>
                      <a:pt x="251" y="90"/>
                      <a:pt x="248" y="94"/>
                      <a:pt x="245" y="99"/>
                    </a:cubicBezTo>
                    <a:cubicBezTo>
                      <a:pt x="229" y="103"/>
                      <a:pt x="224" y="94"/>
                      <a:pt x="222" y="80"/>
                    </a:cubicBezTo>
                    <a:cubicBezTo>
                      <a:pt x="227" y="76"/>
                      <a:pt x="232" y="73"/>
                      <a:pt x="237" y="69"/>
                    </a:cubicBezTo>
                    <a:moveTo>
                      <a:pt x="217" y="84"/>
                    </a:moveTo>
                    <a:cubicBezTo>
                      <a:pt x="219" y="96"/>
                      <a:pt x="227" y="109"/>
                      <a:pt x="241" y="106"/>
                    </a:cubicBezTo>
                    <a:cubicBezTo>
                      <a:pt x="238" y="113"/>
                      <a:pt x="234" y="121"/>
                      <a:pt x="231" y="128"/>
                    </a:cubicBezTo>
                    <a:cubicBezTo>
                      <a:pt x="210" y="126"/>
                      <a:pt x="204" y="110"/>
                      <a:pt x="204" y="93"/>
                    </a:cubicBezTo>
                    <a:cubicBezTo>
                      <a:pt x="209" y="90"/>
                      <a:pt x="213" y="87"/>
                      <a:pt x="217" y="84"/>
                    </a:cubicBezTo>
                    <a:moveTo>
                      <a:pt x="206" y="121"/>
                    </a:moveTo>
                    <a:cubicBezTo>
                      <a:pt x="191" y="137"/>
                      <a:pt x="191" y="137"/>
                      <a:pt x="191" y="137"/>
                    </a:cubicBezTo>
                    <a:cubicBezTo>
                      <a:pt x="190" y="135"/>
                      <a:pt x="188" y="132"/>
                      <a:pt x="187" y="128"/>
                    </a:cubicBezTo>
                    <a:cubicBezTo>
                      <a:pt x="204" y="116"/>
                      <a:pt x="204" y="116"/>
                      <a:pt x="204" y="116"/>
                    </a:cubicBezTo>
                    <a:cubicBezTo>
                      <a:pt x="204" y="117"/>
                      <a:pt x="205" y="119"/>
                      <a:pt x="206" y="121"/>
                    </a:cubicBezTo>
                    <a:moveTo>
                      <a:pt x="202" y="113"/>
                    </a:moveTo>
                    <a:cubicBezTo>
                      <a:pt x="186" y="125"/>
                      <a:pt x="186" y="125"/>
                      <a:pt x="186" y="125"/>
                    </a:cubicBezTo>
                    <a:cubicBezTo>
                      <a:pt x="186" y="123"/>
                      <a:pt x="185" y="120"/>
                      <a:pt x="185" y="117"/>
                    </a:cubicBezTo>
                    <a:cubicBezTo>
                      <a:pt x="201" y="107"/>
                      <a:pt x="201" y="107"/>
                      <a:pt x="201" y="107"/>
                    </a:cubicBezTo>
                    <a:cubicBezTo>
                      <a:pt x="201" y="109"/>
                      <a:pt x="202" y="111"/>
                      <a:pt x="202" y="113"/>
                    </a:cubicBezTo>
                    <a:moveTo>
                      <a:pt x="185" y="105"/>
                    </a:moveTo>
                    <a:cubicBezTo>
                      <a:pt x="190" y="103"/>
                      <a:pt x="195" y="100"/>
                      <a:pt x="200" y="96"/>
                    </a:cubicBezTo>
                    <a:cubicBezTo>
                      <a:pt x="200" y="99"/>
                      <a:pt x="200" y="101"/>
                      <a:pt x="200" y="104"/>
                    </a:cubicBezTo>
                    <a:cubicBezTo>
                      <a:pt x="185" y="114"/>
                      <a:pt x="185" y="114"/>
                      <a:pt x="185" y="114"/>
                    </a:cubicBezTo>
                    <a:cubicBezTo>
                      <a:pt x="185" y="111"/>
                      <a:pt x="185" y="108"/>
                      <a:pt x="185" y="105"/>
                    </a:cubicBezTo>
                    <a:moveTo>
                      <a:pt x="159" y="115"/>
                    </a:moveTo>
                    <a:cubicBezTo>
                      <a:pt x="164" y="115"/>
                      <a:pt x="172" y="113"/>
                      <a:pt x="180" y="108"/>
                    </a:cubicBezTo>
                    <a:cubicBezTo>
                      <a:pt x="177" y="141"/>
                      <a:pt x="197" y="159"/>
                      <a:pt x="221" y="156"/>
                    </a:cubicBezTo>
                    <a:cubicBezTo>
                      <a:pt x="216" y="170"/>
                      <a:pt x="213" y="184"/>
                      <a:pt x="209" y="195"/>
                    </a:cubicBezTo>
                    <a:cubicBezTo>
                      <a:pt x="204" y="197"/>
                      <a:pt x="198" y="197"/>
                      <a:pt x="191" y="195"/>
                    </a:cubicBezTo>
                    <a:cubicBezTo>
                      <a:pt x="190" y="186"/>
                      <a:pt x="187" y="177"/>
                      <a:pt x="182" y="169"/>
                    </a:cubicBezTo>
                    <a:cubicBezTo>
                      <a:pt x="173" y="155"/>
                      <a:pt x="156" y="142"/>
                      <a:pt x="136" y="136"/>
                    </a:cubicBezTo>
                    <a:cubicBezTo>
                      <a:pt x="136" y="125"/>
                      <a:pt x="139" y="115"/>
                      <a:pt x="144" y="107"/>
                    </a:cubicBezTo>
                    <a:cubicBezTo>
                      <a:pt x="150" y="112"/>
                      <a:pt x="156" y="115"/>
                      <a:pt x="159" y="115"/>
                    </a:cubicBezTo>
                    <a:moveTo>
                      <a:pt x="140" y="103"/>
                    </a:moveTo>
                    <a:cubicBezTo>
                      <a:pt x="135" y="112"/>
                      <a:pt x="132" y="123"/>
                      <a:pt x="132" y="135"/>
                    </a:cubicBezTo>
                    <a:cubicBezTo>
                      <a:pt x="124" y="134"/>
                      <a:pt x="116" y="133"/>
                      <a:pt x="108" y="134"/>
                    </a:cubicBezTo>
                    <a:cubicBezTo>
                      <a:pt x="108" y="114"/>
                      <a:pt x="114" y="96"/>
                      <a:pt x="123" y="85"/>
                    </a:cubicBezTo>
                    <a:cubicBezTo>
                      <a:pt x="129" y="92"/>
                      <a:pt x="135" y="99"/>
                      <a:pt x="140" y="103"/>
                    </a:cubicBezTo>
                    <a:moveTo>
                      <a:pt x="120" y="81"/>
                    </a:moveTo>
                    <a:cubicBezTo>
                      <a:pt x="110" y="90"/>
                      <a:pt x="103" y="111"/>
                      <a:pt x="104" y="135"/>
                    </a:cubicBezTo>
                    <a:cubicBezTo>
                      <a:pt x="99" y="136"/>
                      <a:pt x="94" y="138"/>
                      <a:pt x="89" y="140"/>
                    </a:cubicBezTo>
                    <a:cubicBezTo>
                      <a:pt x="79" y="117"/>
                      <a:pt x="86" y="91"/>
                      <a:pt x="99" y="76"/>
                    </a:cubicBezTo>
                    <a:cubicBezTo>
                      <a:pt x="101" y="77"/>
                      <a:pt x="103" y="77"/>
                      <a:pt x="104" y="77"/>
                    </a:cubicBezTo>
                    <a:cubicBezTo>
                      <a:pt x="107" y="76"/>
                      <a:pt x="110" y="74"/>
                      <a:pt x="113" y="71"/>
                    </a:cubicBezTo>
                    <a:cubicBezTo>
                      <a:pt x="116" y="74"/>
                      <a:pt x="118" y="78"/>
                      <a:pt x="120" y="81"/>
                    </a:cubicBezTo>
                    <a:moveTo>
                      <a:pt x="129" y="34"/>
                    </a:moveTo>
                    <a:cubicBezTo>
                      <a:pt x="133" y="37"/>
                      <a:pt x="133" y="43"/>
                      <a:pt x="132" y="47"/>
                    </a:cubicBezTo>
                    <a:cubicBezTo>
                      <a:pt x="130" y="50"/>
                      <a:pt x="112" y="68"/>
                      <a:pt x="104" y="72"/>
                    </a:cubicBezTo>
                    <a:cubicBezTo>
                      <a:pt x="100" y="73"/>
                      <a:pt x="95" y="70"/>
                      <a:pt x="92" y="66"/>
                    </a:cubicBezTo>
                    <a:cubicBezTo>
                      <a:pt x="97" y="61"/>
                      <a:pt x="123" y="38"/>
                      <a:pt x="129" y="34"/>
                    </a:cubicBezTo>
                    <a:moveTo>
                      <a:pt x="89" y="69"/>
                    </a:moveTo>
                    <a:cubicBezTo>
                      <a:pt x="90" y="71"/>
                      <a:pt x="92" y="73"/>
                      <a:pt x="95" y="74"/>
                    </a:cubicBezTo>
                    <a:cubicBezTo>
                      <a:pt x="82" y="88"/>
                      <a:pt x="74" y="116"/>
                      <a:pt x="85" y="142"/>
                    </a:cubicBezTo>
                    <a:cubicBezTo>
                      <a:pt x="77" y="147"/>
                      <a:pt x="70" y="154"/>
                      <a:pt x="64" y="163"/>
                    </a:cubicBezTo>
                    <a:cubicBezTo>
                      <a:pt x="44" y="134"/>
                      <a:pt x="50" y="87"/>
                      <a:pt x="63" y="67"/>
                    </a:cubicBezTo>
                    <a:cubicBezTo>
                      <a:pt x="72" y="69"/>
                      <a:pt x="82" y="70"/>
                      <a:pt x="89" y="69"/>
                    </a:cubicBezTo>
                    <a:moveTo>
                      <a:pt x="58" y="66"/>
                    </a:moveTo>
                    <a:cubicBezTo>
                      <a:pt x="45" y="84"/>
                      <a:pt x="38" y="139"/>
                      <a:pt x="60" y="168"/>
                    </a:cubicBezTo>
                    <a:cubicBezTo>
                      <a:pt x="56" y="175"/>
                      <a:pt x="53" y="182"/>
                      <a:pt x="51" y="190"/>
                    </a:cubicBezTo>
                    <a:cubicBezTo>
                      <a:pt x="12" y="159"/>
                      <a:pt x="21" y="91"/>
                      <a:pt x="44" y="62"/>
                    </a:cubicBezTo>
                    <a:cubicBezTo>
                      <a:pt x="48" y="63"/>
                      <a:pt x="53" y="65"/>
                      <a:pt x="58" y="66"/>
                    </a:cubicBezTo>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6" name="Freeform 99"/>
              <p:cNvSpPr>
                <a:spLocks noEditPoints="1"/>
              </p:cNvSpPr>
              <p:nvPr/>
            </p:nvSpPr>
            <p:spPr bwMode="auto">
              <a:xfrm>
                <a:off x="2136" y="1315"/>
                <a:ext cx="149" cy="149"/>
              </a:xfrm>
              <a:custGeom>
                <a:avLst/>
                <a:gdLst>
                  <a:gd name="T0" fmla="*/ 47 w 63"/>
                  <a:gd name="T1" fmla="*/ 54 h 63"/>
                  <a:gd name="T2" fmla="*/ 54 w 63"/>
                  <a:gd name="T3" fmla="*/ 16 h 63"/>
                  <a:gd name="T4" fmla="*/ 15 w 63"/>
                  <a:gd name="T5" fmla="*/ 9 h 63"/>
                  <a:gd name="T6" fmla="*/ 9 w 63"/>
                  <a:gd name="T7" fmla="*/ 48 h 63"/>
                  <a:gd name="T8" fmla="*/ 47 w 63"/>
                  <a:gd name="T9" fmla="*/ 54 h 63"/>
                  <a:gd name="T10" fmla="*/ 15 w 63"/>
                  <a:gd name="T11" fmla="*/ 42 h 63"/>
                  <a:gd name="T12" fmla="*/ 22 w 63"/>
                  <a:gd name="T13" fmla="*/ 14 h 63"/>
                  <a:gd name="T14" fmla="*/ 49 w 63"/>
                  <a:gd name="T15" fmla="*/ 19 h 63"/>
                  <a:gd name="T16" fmla="*/ 43 w 63"/>
                  <a:gd name="T17" fmla="*/ 47 h 63"/>
                  <a:gd name="T18" fmla="*/ 15 w 63"/>
                  <a:gd name="T19" fmla="*/ 4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3">
                    <a:moveTo>
                      <a:pt x="47" y="54"/>
                    </a:moveTo>
                    <a:cubicBezTo>
                      <a:pt x="60" y="45"/>
                      <a:pt x="63" y="28"/>
                      <a:pt x="54" y="16"/>
                    </a:cubicBezTo>
                    <a:cubicBezTo>
                      <a:pt x="45" y="3"/>
                      <a:pt x="28" y="0"/>
                      <a:pt x="15" y="9"/>
                    </a:cubicBezTo>
                    <a:cubicBezTo>
                      <a:pt x="3" y="18"/>
                      <a:pt x="0" y="35"/>
                      <a:pt x="9" y="48"/>
                    </a:cubicBezTo>
                    <a:cubicBezTo>
                      <a:pt x="17" y="60"/>
                      <a:pt x="35" y="63"/>
                      <a:pt x="47" y="54"/>
                    </a:cubicBezTo>
                    <a:moveTo>
                      <a:pt x="15" y="42"/>
                    </a:moveTo>
                    <a:cubicBezTo>
                      <a:pt x="9" y="33"/>
                      <a:pt x="12" y="21"/>
                      <a:pt x="22" y="14"/>
                    </a:cubicBezTo>
                    <a:cubicBezTo>
                      <a:pt x="31" y="8"/>
                      <a:pt x="44" y="10"/>
                      <a:pt x="49" y="19"/>
                    </a:cubicBezTo>
                    <a:cubicBezTo>
                      <a:pt x="55" y="28"/>
                      <a:pt x="52" y="41"/>
                      <a:pt x="43" y="47"/>
                    </a:cubicBezTo>
                    <a:cubicBezTo>
                      <a:pt x="33" y="54"/>
                      <a:pt x="21" y="52"/>
                      <a:pt x="15" y="42"/>
                    </a:cubicBezTo>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7" name="Freeform 100"/>
              <p:cNvSpPr/>
              <p:nvPr/>
            </p:nvSpPr>
            <p:spPr bwMode="auto">
              <a:xfrm>
                <a:off x="6275" y="1528"/>
                <a:ext cx="125" cy="64"/>
              </a:xfrm>
              <a:custGeom>
                <a:avLst/>
                <a:gdLst>
                  <a:gd name="T0" fmla="*/ 0 w 53"/>
                  <a:gd name="T1" fmla="*/ 22 h 27"/>
                  <a:gd name="T2" fmla="*/ 24 w 53"/>
                  <a:gd name="T3" fmla="*/ 27 h 27"/>
                  <a:gd name="T4" fmla="*/ 53 w 53"/>
                  <a:gd name="T5" fmla="*/ 20 h 27"/>
                  <a:gd name="T6" fmla="*/ 53 w 53"/>
                  <a:gd name="T7" fmla="*/ 0 h 27"/>
                  <a:gd name="T8" fmla="*/ 0 w 53"/>
                  <a:gd name="T9" fmla="*/ 6 h 27"/>
                  <a:gd name="T10" fmla="*/ 0 w 53"/>
                  <a:gd name="T11" fmla="*/ 22 h 27"/>
                </a:gdLst>
                <a:ahLst/>
                <a:cxnLst>
                  <a:cxn ang="0">
                    <a:pos x="T0" y="T1"/>
                  </a:cxn>
                  <a:cxn ang="0">
                    <a:pos x="T2" y="T3"/>
                  </a:cxn>
                  <a:cxn ang="0">
                    <a:pos x="T4" y="T5"/>
                  </a:cxn>
                  <a:cxn ang="0">
                    <a:pos x="T6" y="T7"/>
                  </a:cxn>
                  <a:cxn ang="0">
                    <a:pos x="T8" y="T9"/>
                  </a:cxn>
                  <a:cxn ang="0">
                    <a:pos x="T10" y="T11"/>
                  </a:cxn>
                </a:cxnLst>
                <a:rect l="0" t="0" r="r" b="b"/>
                <a:pathLst>
                  <a:path w="53" h="27">
                    <a:moveTo>
                      <a:pt x="0" y="22"/>
                    </a:moveTo>
                    <a:cubicBezTo>
                      <a:pt x="8" y="23"/>
                      <a:pt x="17" y="25"/>
                      <a:pt x="24" y="27"/>
                    </a:cubicBezTo>
                    <a:cubicBezTo>
                      <a:pt x="34" y="24"/>
                      <a:pt x="44" y="22"/>
                      <a:pt x="53" y="20"/>
                    </a:cubicBezTo>
                    <a:cubicBezTo>
                      <a:pt x="53" y="0"/>
                      <a:pt x="53" y="0"/>
                      <a:pt x="53" y="0"/>
                    </a:cubicBezTo>
                    <a:cubicBezTo>
                      <a:pt x="0" y="6"/>
                      <a:pt x="0" y="6"/>
                      <a:pt x="0" y="6"/>
                    </a:cubicBezTo>
                    <a:cubicBezTo>
                      <a:pt x="1" y="11"/>
                      <a:pt x="1" y="17"/>
                      <a:pt x="0" y="22"/>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8" name="Freeform 101"/>
              <p:cNvSpPr/>
              <p:nvPr/>
            </p:nvSpPr>
            <p:spPr bwMode="auto">
              <a:xfrm>
                <a:off x="6242" y="260"/>
                <a:ext cx="154" cy="55"/>
              </a:xfrm>
              <a:custGeom>
                <a:avLst/>
                <a:gdLst>
                  <a:gd name="T0" fmla="*/ 0 w 65"/>
                  <a:gd name="T1" fmla="*/ 0 h 23"/>
                  <a:gd name="T2" fmla="*/ 6 w 65"/>
                  <a:gd name="T3" fmla="*/ 23 h 23"/>
                  <a:gd name="T4" fmla="*/ 65 w 65"/>
                  <a:gd name="T5" fmla="*/ 13 h 23"/>
                  <a:gd name="T6" fmla="*/ 62 w 65"/>
                  <a:gd name="T7" fmla="*/ 0 h 23"/>
                  <a:gd name="T8" fmla="*/ 0 w 65"/>
                  <a:gd name="T9" fmla="*/ 0 h 23"/>
                </a:gdLst>
                <a:ahLst/>
                <a:cxnLst>
                  <a:cxn ang="0">
                    <a:pos x="T0" y="T1"/>
                  </a:cxn>
                  <a:cxn ang="0">
                    <a:pos x="T2" y="T3"/>
                  </a:cxn>
                  <a:cxn ang="0">
                    <a:pos x="T4" y="T5"/>
                  </a:cxn>
                  <a:cxn ang="0">
                    <a:pos x="T6" y="T7"/>
                  </a:cxn>
                  <a:cxn ang="0">
                    <a:pos x="T8" y="T9"/>
                  </a:cxn>
                </a:cxnLst>
                <a:rect l="0" t="0" r="r" b="b"/>
                <a:pathLst>
                  <a:path w="65" h="23">
                    <a:moveTo>
                      <a:pt x="0" y="0"/>
                    </a:moveTo>
                    <a:cubicBezTo>
                      <a:pt x="5" y="5"/>
                      <a:pt x="7" y="13"/>
                      <a:pt x="6" y="23"/>
                    </a:cubicBezTo>
                    <a:cubicBezTo>
                      <a:pt x="26" y="15"/>
                      <a:pt x="46" y="12"/>
                      <a:pt x="65" y="13"/>
                    </a:cubicBezTo>
                    <a:cubicBezTo>
                      <a:pt x="64" y="9"/>
                      <a:pt x="63" y="4"/>
                      <a:pt x="62" y="0"/>
                    </a:cubicBezTo>
                    <a:cubicBezTo>
                      <a:pt x="43" y="6"/>
                      <a:pt x="22" y="7"/>
                      <a:pt x="0" y="0"/>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9" name="Freeform 102"/>
              <p:cNvSpPr/>
              <p:nvPr/>
            </p:nvSpPr>
            <p:spPr bwMode="auto">
              <a:xfrm>
                <a:off x="6223" y="305"/>
                <a:ext cx="177" cy="92"/>
              </a:xfrm>
              <a:custGeom>
                <a:avLst/>
                <a:gdLst>
                  <a:gd name="T0" fmla="*/ 12 w 75"/>
                  <a:gd name="T1" fmla="*/ 11 h 39"/>
                  <a:gd name="T2" fmla="*/ 0 w 75"/>
                  <a:gd name="T3" fmla="*/ 26 h 39"/>
                  <a:gd name="T4" fmla="*/ 25 w 75"/>
                  <a:gd name="T5" fmla="*/ 31 h 39"/>
                  <a:gd name="T6" fmla="*/ 34 w 75"/>
                  <a:gd name="T7" fmla="*/ 29 h 39"/>
                  <a:gd name="T8" fmla="*/ 75 w 75"/>
                  <a:gd name="T9" fmla="*/ 39 h 39"/>
                  <a:gd name="T10" fmla="*/ 75 w 75"/>
                  <a:gd name="T11" fmla="*/ 18 h 39"/>
                  <a:gd name="T12" fmla="*/ 74 w 75"/>
                  <a:gd name="T13" fmla="*/ 2 h 39"/>
                  <a:gd name="T14" fmla="*/ 12 w 75"/>
                  <a:gd name="T15" fmla="*/ 11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39">
                    <a:moveTo>
                      <a:pt x="12" y="11"/>
                    </a:moveTo>
                    <a:cubicBezTo>
                      <a:pt x="10" y="17"/>
                      <a:pt x="5" y="22"/>
                      <a:pt x="0" y="26"/>
                    </a:cubicBezTo>
                    <a:cubicBezTo>
                      <a:pt x="8" y="27"/>
                      <a:pt x="16" y="29"/>
                      <a:pt x="25" y="31"/>
                    </a:cubicBezTo>
                    <a:cubicBezTo>
                      <a:pt x="27" y="30"/>
                      <a:pt x="31" y="30"/>
                      <a:pt x="34" y="29"/>
                    </a:cubicBezTo>
                    <a:cubicBezTo>
                      <a:pt x="46" y="28"/>
                      <a:pt x="63" y="31"/>
                      <a:pt x="75" y="39"/>
                    </a:cubicBezTo>
                    <a:cubicBezTo>
                      <a:pt x="75" y="18"/>
                      <a:pt x="75" y="18"/>
                      <a:pt x="75" y="18"/>
                    </a:cubicBezTo>
                    <a:cubicBezTo>
                      <a:pt x="75" y="13"/>
                      <a:pt x="74" y="7"/>
                      <a:pt x="74" y="2"/>
                    </a:cubicBezTo>
                    <a:cubicBezTo>
                      <a:pt x="54" y="0"/>
                      <a:pt x="33" y="2"/>
                      <a:pt x="12" y="11"/>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0" name="Freeform 103"/>
              <p:cNvSpPr/>
              <p:nvPr/>
            </p:nvSpPr>
            <p:spPr bwMode="auto">
              <a:xfrm>
                <a:off x="6313" y="847"/>
                <a:ext cx="87" cy="57"/>
              </a:xfrm>
              <a:custGeom>
                <a:avLst/>
                <a:gdLst>
                  <a:gd name="T0" fmla="*/ 3 w 37"/>
                  <a:gd name="T1" fmla="*/ 24 h 24"/>
                  <a:gd name="T2" fmla="*/ 37 w 37"/>
                  <a:gd name="T3" fmla="*/ 12 h 24"/>
                  <a:gd name="T4" fmla="*/ 37 w 37"/>
                  <a:gd name="T5" fmla="*/ 0 h 24"/>
                  <a:gd name="T6" fmla="*/ 0 w 37"/>
                  <a:gd name="T7" fmla="*/ 14 h 24"/>
                  <a:gd name="T8" fmla="*/ 3 w 37"/>
                  <a:gd name="T9" fmla="*/ 24 h 24"/>
                </a:gdLst>
                <a:ahLst/>
                <a:cxnLst>
                  <a:cxn ang="0">
                    <a:pos x="T0" y="T1"/>
                  </a:cxn>
                  <a:cxn ang="0">
                    <a:pos x="T2" y="T3"/>
                  </a:cxn>
                  <a:cxn ang="0">
                    <a:pos x="T4" y="T5"/>
                  </a:cxn>
                  <a:cxn ang="0">
                    <a:pos x="T6" y="T7"/>
                  </a:cxn>
                  <a:cxn ang="0">
                    <a:pos x="T8" y="T9"/>
                  </a:cxn>
                </a:cxnLst>
                <a:rect l="0" t="0" r="r" b="b"/>
                <a:pathLst>
                  <a:path w="37" h="24">
                    <a:moveTo>
                      <a:pt x="3" y="24"/>
                    </a:moveTo>
                    <a:cubicBezTo>
                      <a:pt x="14" y="21"/>
                      <a:pt x="26" y="17"/>
                      <a:pt x="37" y="12"/>
                    </a:cubicBezTo>
                    <a:cubicBezTo>
                      <a:pt x="37" y="0"/>
                      <a:pt x="37" y="0"/>
                      <a:pt x="37" y="0"/>
                    </a:cubicBezTo>
                    <a:cubicBezTo>
                      <a:pt x="25" y="5"/>
                      <a:pt x="12" y="10"/>
                      <a:pt x="0" y="14"/>
                    </a:cubicBezTo>
                    <a:cubicBezTo>
                      <a:pt x="1" y="17"/>
                      <a:pt x="2" y="21"/>
                      <a:pt x="3" y="24"/>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1" name="Freeform 104"/>
              <p:cNvSpPr/>
              <p:nvPr/>
            </p:nvSpPr>
            <p:spPr bwMode="auto">
              <a:xfrm>
                <a:off x="6325" y="890"/>
                <a:ext cx="75" cy="71"/>
              </a:xfrm>
              <a:custGeom>
                <a:avLst/>
                <a:gdLst>
                  <a:gd name="T0" fmla="*/ 6 w 32"/>
                  <a:gd name="T1" fmla="*/ 30 h 30"/>
                  <a:gd name="T2" fmla="*/ 32 w 32"/>
                  <a:gd name="T3" fmla="*/ 22 h 30"/>
                  <a:gd name="T4" fmla="*/ 32 w 32"/>
                  <a:gd name="T5" fmla="*/ 0 h 30"/>
                  <a:gd name="T6" fmla="*/ 0 w 32"/>
                  <a:gd name="T7" fmla="*/ 11 h 30"/>
                  <a:gd name="T8" fmla="*/ 6 w 32"/>
                  <a:gd name="T9" fmla="*/ 30 h 30"/>
                </a:gdLst>
                <a:ahLst/>
                <a:cxnLst>
                  <a:cxn ang="0">
                    <a:pos x="T0" y="T1"/>
                  </a:cxn>
                  <a:cxn ang="0">
                    <a:pos x="T2" y="T3"/>
                  </a:cxn>
                  <a:cxn ang="0">
                    <a:pos x="T4" y="T5"/>
                  </a:cxn>
                  <a:cxn ang="0">
                    <a:pos x="T6" y="T7"/>
                  </a:cxn>
                  <a:cxn ang="0">
                    <a:pos x="T8" y="T9"/>
                  </a:cxn>
                </a:cxnLst>
                <a:rect l="0" t="0" r="r" b="b"/>
                <a:pathLst>
                  <a:path w="32" h="30">
                    <a:moveTo>
                      <a:pt x="6" y="30"/>
                    </a:moveTo>
                    <a:cubicBezTo>
                      <a:pt x="14" y="27"/>
                      <a:pt x="23" y="24"/>
                      <a:pt x="32" y="22"/>
                    </a:cubicBezTo>
                    <a:cubicBezTo>
                      <a:pt x="32" y="0"/>
                      <a:pt x="32" y="0"/>
                      <a:pt x="32" y="0"/>
                    </a:cubicBezTo>
                    <a:cubicBezTo>
                      <a:pt x="21" y="4"/>
                      <a:pt x="10" y="8"/>
                      <a:pt x="0" y="11"/>
                    </a:cubicBezTo>
                    <a:cubicBezTo>
                      <a:pt x="2" y="18"/>
                      <a:pt x="4" y="24"/>
                      <a:pt x="6" y="30"/>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2" name="Freeform 105"/>
              <p:cNvSpPr/>
              <p:nvPr/>
            </p:nvSpPr>
            <p:spPr bwMode="auto">
              <a:xfrm>
                <a:off x="6341" y="956"/>
                <a:ext cx="59" cy="59"/>
              </a:xfrm>
              <a:custGeom>
                <a:avLst/>
                <a:gdLst>
                  <a:gd name="T0" fmla="*/ 5 w 25"/>
                  <a:gd name="T1" fmla="*/ 25 h 25"/>
                  <a:gd name="T2" fmla="*/ 25 w 25"/>
                  <a:gd name="T3" fmla="*/ 23 h 25"/>
                  <a:gd name="T4" fmla="*/ 25 w 25"/>
                  <a:gd name="T5" fmla="*/ 0 h 25"/>
                  <a:gd name="T6" fmla="*/ 0 w 25"/>
                  <a:gd name="T7" fmla="*/ 8 h 25"/>
                  <a:gd name="T8" fmla="*/ 5 w 25"/>
                  <a:gd name="T9" fmla="*/ 25 h 25"/>
                </a:gdLst>
                <a:ahLst/>
                <a:cxnLst>
                  <a:cxn ang="0">
                    <a:pos x="T0" y="T1"/>
                  </a:cxn>
                  <a:cxn ang="0">
                    <a:pos x="T2" y="T3"/>
                  </a:cxn>
                  <a:cxn ang="0">
                    <a:pos x="T4" y="T5"/>
                  </a:cxn>
                  <a:cxn ang="0">
                    <a:pos x="T6" y="T7"/>
                  </a:cxn>
                  <a:cxn ang="0">
                    <a:pos x="T8" y="T9"/>
                  </a:cxn>
                </a:cxnLst>
                <a:rect l="0" t="0" r="r" b="b"/>
                <a:pathLst>
                  <a:path w="25" h="25">
                    <a:moveTo>
                      <a:pt x="5" y="25"/>
                    </a:moveTo>
                    <a:cubicBezTo>
                      <a:pt x="11" y="24"/>
                      <a:pt x="18" y="23"/>
                      <a:pt x="25" y="23"/>
                    </a:cubicBezTo>
                    <a:cubicBezTo>
                      <a:pt x="25" y="0"/>
                      <a:pt x="25" y="0"/>
                      <a:pt x="25" y="0"/>
                    </a:cubicBezTo>
                    <a:cubicBezTo>
                      <a:pt x="16" y="2"/>
                      <a:pt x="8" y="4"/>
                      <a:pt x="0" y="8"/>
                    </a:cubicBezTo>
                    <a:cubicBezTo>
                      <a:pt x="2" y="14"/>
                      <a:pt x="3" y="19"/>
                      <a:pt x="5" y="25"/>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3" name="Freeform 106"/>
              <p:cNvSpPr/>
              <p:nvPr/>
            </p:nvSpPr>
            <p:spPr bwMode="auto">
              <a:xfrm>
                <a:off x="6247" y="1824"/>
                <a:ext cx="153" cy="284"/>
              </a:xfrm>
              <a:custGeom>
                <a:avLst/>
                <a:gdLst>
                  <a:gd name="T0" fmla="*/ 45 w 65"/>
                  <a:gd name="T1" fmla="*/ 15 h 120"/>
                  <a:gd name="T2" fmla="*/ 43 w 65"/>
                  <a:gd name="T3" fmla="*/ 39 h 120"/>
                  <a:gd name="T4" fmla="*/ 20 w 65"/>
                  <a:gd name="T5" fmla="*/ 39 h 120"/>
                  <a:gd name="T6" fmla="*/ 0 w 65"/>
                  <a:gd name="T7" fmla="*/ 91 h 120"/>
                  <a:gd name="T8" fmla="*/ 64 w 65"/>
                  <a:gd name="T9" fmla="*/ 120 h 120"/>
                  <a:gd name="T10" fmla="*/ 65 w 65"/>
                  <a:gd name="T11" fmla="*/ 116 h 120"/>
                  <a:gd name="T12" fmla="*/ 65 w 65"/>
                  <a:gd name="T13" fmla="*/ 7 h 120"/>
                  <a:gd name="T14" fmla="*/ 45 w 65"/>
                  <a:gd name="T15" fmla="*/ 15 h 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120">
                    <a:moveTo>
                      <a:pt x="45" y="15"/>
                    </a:moveTo>
                    <a:cubicBezTo>
                      <a:pt x="44" y="20"/>
                      <a:pt x="44" y="27"/>
                      <a:pt x="43" y="39"/>
                    </a:cubicBezTo>
                    <a:cubicBezTo>
                      <a:pt x="40" y="39"/>
                      <a:pt x="31" y="39"/>
                      <a:pt x="20" y="39"/>
                    </a:cubicBezTo>
                    <a:cubicBezTo>
                      <a:pt x="19" y="59"/>
                      <a:pt x="12" y="78"/>
                      <a:pt x="0" y="91"/>
                    </a:cubicBezTo>
                    <a:cubicBezTo>
                      <a:pt x="23" y="95"/>
                      <a:pt x="45" y="105"/>
                      <a:pt x="64" y="120"/>
                    </a:cubicBezTo>
                    <a:cubicBezTo>
                      <a:pt x="64" y="119"/>
                      <a:pt x="65" y="117"/>
                      <a:pt x="65" y="116"/>
                    </a:cubicBezTo>
                    <a:cubicBezTo>
                      <a:pt x="65" y="7"/>
                      <a:pt x="65" y="7"/>
                      <a:pt x="65" y="7"/>
                    </a:cubicBezTo>
                    <a:cubicBezTo>
                      <a:pt x="57" y="2"/>
                      <a:pt x="48" y="0"/>
                      <a:pt x="45" y="15"/>
                    </a:cubicBezTo>
                    <a:close/>
                  </a:path>
                </a:pathLst>
              </a:custGeom>
              <a:solidFill>
                <a:srgbClr val="B87A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4" name="Freeform 107"/>
              <p:cNvSpPr/>
              <p:nvPr/>
            </p:nvSpPr>
            <p:spPr bwMode="auto">
              <a:xfrm>
                <a:off x="6256" y="556"/>
                <a:ext cx="144" cy="90"/>
              </a:xfrm>
              <a:custGeom>
                <a:avLst/>
                <a:gdLst>
                  <a:gd name="T0" fmla="*/ 9 w 61"/>
                  <a:gd name="T1" fmla="*/ 10 h 38"/>
                  <a:gd name="T2" fmla="*/ 0 w 61"/>
                  <a:gd name="T3" fmla="*/ 38 h 38"/>
                  <a:gd name="T4" fmla="*/ 38 w 61"/>
                  <a:gd name="T5" fmla="*/ 19 h 38"/>
                  <a:gd name="T6" fmla="*/ 61 w 61"/>
                  <a:gd name="T7" fmla="*/ 19 h 38"/>
                  <a:gd name="T8" fmla="*/ 61 w 61"/>
                  <a:gd name="T9" fmla="*/ 0 h 38"/>
                  <a:gd name="T10" fmla="*/ 9 w 61"/>
                  <a:gd name="T11" fmla="*/ 10 h 38"/>
                </a:gdLst>
                <a:ahLst/>
                <a:cxnLst>
                  <a:cxn ang="0">
                    <a:pos x="T0" y="T1"/>
                  </a:cxn>
                  <a:cxn ang="0">
                    <a:pos x="T2" y="T3"/>
                  </a:cxn>
                  <a:cxn ang="0">
                    <a:pos x="T4" y="T5"/>
                  </a:cxn>
                  <a:cxn ang="0">
                    <a:pos x="T6" y="T7"/>
                  </a:cxn>
                  <a:cxn ang="0">
                    <a:pos x="T8" y="T9"/>
                  </a:cxn>
                  <a:cxn ang="0">
                    <a:pos x="T10" y="T11"/>
                  </a:cxn>
                </a:cxnLst>
                <a:rect l="0" t="0" r="r" b="b"/>
                <a:pathLst>
                  <a:path w="61" h="38">
                    <a:moveTo>
                      <a:pt x="9" y="10"/>
                    </a:moveTo>
                    <a:cubicBezTo>
                      <a:pt x="4" y="20"/>
                      <a:pt x="1" y="29"/>
                      <a:pt x="0" y="38"/>
                    </a:cubicBezTo>
                    <a:cubicBezTo>
                      <a:pt x="9" y="28"/>
                      <a:pt x="22" y="21"/>
                      <a:pt x="38" y="19"/>
                    </a:cubicBezTo>
                    <a:cubicBezTo>
                      <a:pt x="47" y="17"/>
                      <a:pt x="54" y="18"/>
                      <a:pt x="61" y="19"/>
                    </a:cubicBezTo>
                    <a:cubicBezTo>
                      <a:pt x="61" y="0"/>
                      <a:pt x="61" y="0"/>
                      <a:pt x="61" y="0"/>
                    </a:cubicBezTo>
                    <a:cubicBezTo>
                      <a:pt x="47" y="9"/>
                      <a:pt x="26" y="12"/>
                      <a:pt x="9" y="1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5" name="Freeform 108"/>
              <p:cNvSpPr/>
              <p:nvPr/>
            </p:nvSpPr>
            <p:spPr bwMode="auto">
              <a:xfrm>
                <a:off x="6216" y="199"/>
                <a:ext cx="168" cy="68"/>
              </a:xfrm>
              <a:custGeom>
                <a:avLst/>
                <a:gdLst>
                  <a:gd name="T0" fmla="*/ 5 w 71"/>
                  <a:gd name="T1" fmla="*/ 7 h 29"/>
                  <a:gd name="T2" fmla="*/ 0 w 71"/>
                  <a:gd name="T3" fmla="*/ 9 h 29"/>
                  <a:gd name="T4" fmla="*/ 1 w 71"/>
                  <a:gd name="T5" fmla="*/ 14 h 29"/>
                  <a:gd name="T6" fmla="*/ 71 w 71"/>
                  <a:gd name="T7" fmla="*/ 21 h 29"/>
                  <a:gd name="T8" fmla="*/ 63 w 71"/>
                  <a:gd name="T9" fmla="*/ 0 h 29"/>
                  <a:gd name="T10" fmla="*/ 5 w 71"/>
                  <a:gd name="T11" fmla="*/ 7 h 29"/>
                </a:gdLst>
                <a:ahLst/>
                <a:cxnLst>
                  <a:cxn ang="0">
                    <a:pos x="T0" y="T1"/>
                  </a:cxn>
                  <a:cxn ang="0">
                    <a:pos x="T2" y="T3"/>
                  </a:cxn>
                  <a:cxn ang="0">
                    <a:pos x="T4" y="T5"/>
                  </a:cxn>
                  <a:cxn ang="0">
                    <a:pos x="T6" y="T7"/>
                  </a:cxn>
                  <a:cxn ang="0">
                    <a:pos x="T8" y="T9"/>
                  </a:cxn>
                  <a:cxn ang="0">
                    <a:pos x="T10" y="T11"/>
                  </a:cxn>
                </a:cxnLst>
                <a:rect l="0" t="0" r="r" b="b"/>
                <a:pathLst>
                  <a:path w="71" h="29">
                    <a:moveTo>
                      <a:pt x="5" y="7"/>
                    </a:moveTo>
                    <a:cubicBezTo>
                      <a:pt x="3" y="8"/>
                      <a:pt x="2" y="9"/>
                      <a:pt x="0" y="9"/>
                    </a:cubicBezTo>
                    <a:cubicBezTo>
                      <a:pt x="0" y="11"/>
                      <a:pt x="1" y="13"/>
                      <a:pt x="1" y="14"/>
                    </a:cubicBezTo>
                    <a:cubicBezTo>
                      <a:pt x="26" y="29"/>
                      <a:pt x="51" y="28"/>
                      <a:pt x="71" y="21"/>
                    </a:cubicBezTo>
                    <a:cubicBezTo>
                      <a:pt x="69" y="13"/>
                      <a:pt x="67" y="6"/>
                      <a:pt x="63" y="0"/>
                    </a:cubicBezTo>
                    <a:cubicBezTo>
                      <a:pt x="48" y="7"/>
                      <a:pt x="29" y="10"/>
                      <a:pt x="5" y="7"/>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6" name="Freeform 109"/>
              <p:cNvSpPr/>
              <p:nvPr/>
            </p:nvSpPr>
            <p:spPr bwMode="auto">
              <a:xfrm>
                <a:off x="6135" y="1595"/>
                <a:ext cx="265" cy="307"/>
              </a:xfrm>
              <a:custGeom>
                <a:avLst/>
                <a:gdLst>
                  <a:gd name="T0" fmla="*/ 96 w 112"/>
                  <a:gd name="T1" fmla="*/ 51 h 130"/>
                  <a:gd name="T2" fmla="*/ 96 w 112"/>
                  <a:gd name="T3" fmla="*/ 14 h 130"/>
                  <a:gd name="T4" fmla="*/ 58 w 112"/>
                  <a:gd name="T5" fmla="*/ 0 h 130"/>
                  <a:gd name="T6" fmla="*/ 0 w 112"/>
                  <a:gd name="T7" fmla="*/ 50 h 130"/>
                  <a:gd name="T8" fmla="*/ 67 w 112"/>
                  <a:gd name="T9" fmla="*/ 129 h 130"/>
                  <a:gd name="T10" fmla="*/ 85 w 112"/>
                  <a:gd name="T11" fmla="*/ 130 h 130"/>
                  <a:gd name="T12" fmla="*/ 88 w 112"/>
                  <a:gd name="T13" fmla="*/ 105 h 130"/>
                  <a:gd name="T14" fmla="*/ 112 w 112"/>
                  <a:gd name="T15" fmla="*/ 96 h 130"/>
                  <a:gd name="T16" fmla="*/ 112 w 112"/>
                  <a:gd name="T17" fmla="*/ 61 h 130"/>
                  <a:gd name="T18" fmla="*/ 96 w 112"/>
                  <a:gd name="T19" fmla="*/ 5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 h="130">
                    <a:moveTo>
                      <a:pt x="96" y="51"/>
                    </a:moveTo>
                    <a:cubicBezTo>
                      <a:pt x="91" y="37"/>
                      <a:pt x="98" y="21"/>
                      <a:pt x="96" y="14"/>
                    </a:cubicBezTo>
                    <a:cubicBezTo>
                      <a:pt x="89" y="7"/>
                      <a:pt x="72" y="2"/>
                      <a:pt x="58" y="0"/>
                    </a:cubicBezTo>
                    <a:cubicBezTo>
                      <a:pt x="52" y="23"/>
                      <a:pt x="23" y="44"/>
                      <a:pt x="0" y="50"/>
                    </a:cubicBezTo>
                    <a:cubicBezTo>
                      <a:pt x="38" y="59"/>
                      <a:pt x="65" y="92"/>
                      <a:pt x="67" y="129"/>
                    </a:cubicBezTo>
                    <a:cubicBezTo>
                      <a:pt x="75" y="130"/>
                      <a:pt x="82" y="130"/>
                      <a:pt x="85" y="130"/>
                    </a:cubicBezTo>
                    <a:cubicBezTo>
                      <a:pt x="85" y="119"/>
                      <a:pt x="87" y="110"/>
                      <a:pt x="88" y="105"/>
                    </a:cubicBezTo>
                    <a:cubicBezTo>
                      <a:pt x="93" y="90"/>
                      <a:pt x="105" y="90"/>
                      <a:pt x="112" y="96"/>
                    </a:cubicBezTo>
                    <a:cubicBezTo>
                      <a:pt x="112" y="61"/>
                      <a:pt x="112" y="61"/>
                      <a:pt x="112" y="61"/>
                    </a:cubicBezTo>
                    <a:cubicBezTo>
                      <a:pt x="105" y="61"/>
                      <a:pt x="99" y="59"/>
                      <a:pt x="96" y="51"/>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7" name="Freeform 110"/>
              <p:cNvSpPr/>
              <p:nvPr/>
            </p:nvSpPr>
            <p:spPr bwMode="auto">
              <a:xfrm>
                <a:off x="6358" y="1091"/>
                <a:ext cx="42" cy="45"/>
              </a:xfrm>
              <a:custGeom>
                <a:avLst/>
                <a:gdLst>
                  <a:gd name="T0" fmla="*/ 2 w 18"/>
                  <a:gd name="T1" fmla="*/ 1 h 19"/>
                  <a:gd name="T2" fmla="*/ 0 w 18"/>
                  <a:gd name="T3" fmla="*/ 17 h 19"/>
                  <a:gd name="T4" fmla="*/ 18 w 18"/>
                  <a:gd name="T5" fmla="*/ 19 h 19"/>
                  <a:gd name="T6" fmla="*/ 18 w 18"/>
                  <a:gd name="T7" fmla="*/ 1 h 19"/>
                  <a:gd name="T8" fmla="*/ 2 w 18"/>
                  <a:gd name="T9" fmla="*/ 1 h 19"/>
                </a:gdLst>
                <a:ahLst/>
                <a:cxnLst>
                  <a:cxn ang="0">
                    <a:pos x="T0" y="T1"/>
                  </a:cxn>
                  <a:cxn ang="0">
                    <a:pos x="T2" y="T3"/>
                  </a:cxn>
                  <a:cxn ang="0">
                    <a:pos x="T4" y="T5"/>
                  </a:cxn>
                  <a:cxn ang="0">
                    <a:pos x="T6" y="T7"/>
                  </a:cxn>
                  <a:cxn ang="0">
                    <a:pos x="T8" y="T9"/>
                  </a:cxn>
                </a:cxnLst>
                <a:rect l="0" t="0" r="r" b="b"/>
                <a:pathLst>
                  <a:path w="18" h="19">
                    <a:moveTo>
                      <a:pt x="2" y="1"/>
                    </a:moveTo>
                    <a:cubicBezTo>
                      <a:pt x="2" y="6"/>
                      <a:pt x="1" y="12"/>
                      <a:pt x="0" y="17"/>
                    </a:cubicBezTo>
                    <a:cubicBezTo>
                      <a:pt x="6" y="16"/>
                      <a:pt x="13" y="17"/>
                      <a:pt x="18" y="19"/>
                    </a:cubicBezTo>
                    <a:cubicBezTo>
                      <a:pt x="18" y="1"/>
                      <a:pt x="18" y="1"/>
                      <a:pt x="18" y="1"/>
                    </a:cubicBezTo>
                    <a:cubicBezTo>
                      <a:pt x="13" y="0"/>
                      <a:pt x="7" y="1"/>
                      <a:pt x="2" y="1"/>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8" name="Freeform 111"/>
              <p:cNvSpPr/>
              <p:nvPr/>
            </p:nvSpPr>
            <p:spPr bwMode="auto">
              <a:xfrm>
                <a:off x="6275" y="757"/>
                <a:ext cx="125" cy="38"/>
              </a:xfrm>
              <a:custGeom>
                <a:avLst/>
                <a:gdLst>
                  <a:gd name="T0" fmla="*/ 0 w 53"/>
                  <a:gd name="T1" fmla="*/ 0 h 16"/>
                  <a:gd name="T2" fmla="*/ 1 w 53"/>
                  <a:gd name="T3" fmla="*/ 11 h 16"/>
                  <a:gd name="T4" fmla="*/ 53 w 53"/>
                  <a:gd name="T5" fmla="*/ 9 h 16"/>
                  <a:gd name="T6" fmla="*/ 53 w 53"/>
                  <a:gd name="T7" fmla="*/ 1 h 16"/>
                  <a:gd name="T8" fmla="*/ 0 w 53"/>
                  <a:gd name="T9" fmla="*/ 0 h 16"/>
                </a:gdLst>
                <a:ahLst/>
                <a:cxnLst>
                  <a:cxn ang="0">
                    <a:pos x="T0" y="T1"/>
                  </a:cxn>
                  <a:cxn ang="0">
                    <a:pos x="T2" y="T3"/>
                  </a:cxn>
                  <a:cxn ang="0">
                    <a:pos x="T4" y="T5"/>
                  </a:cxn>
                  <a:cxn ang="0">
                    <a:pos x="T6" y="T7"/>
                  </a:cxn>
                  <a:cxn ang="0">
                    <a:pos x="T8" y="T9"/>
                  </a:cxn>
                </a:cxnLst>
                <a:rect l="0" t="0" r="r" b="b"/>
                <a:pathLst>
                  <a:path w="53" h="16">
                    <a:moveTo>
                      <a:pt x="0" y="0"/>
                    </a:moveTo>
                    <a:cubicBezTo>
                      <a:pt x="0" y="4"/>
                      <a:pt x="0" y="8"/>
                      <a:pt x="1" y="11"/>
                    </a:cubicBezTo>
                    <a:cubicBezTo>
                      <a:pt x="12" y="16"/>
                      <a:pt x="34" y="15"/>
                      <a:pt x="53" y="9"/>
                    </a:cubicBezTo>
                    <a:cubicBezTo>
                      <a:pt x="53" y="1"/>
                      <a:pt x="53" y="1"/>
                      <a:pt x="53" y="1"/>
                    </a:cubicBezTo>
                    <a:cubicBezTo>
                      <a:pt x="38" y="6"/>
                      <a:pt x="16" y="6"/>
                      <a:pt x="0" y="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9" name="Freeform 112"/>
              <p:cNvSpPr/>
              <p:nvPr/>
            </p:nvSpPr>
            <p:spPr bwMode="auto">
              <a:xfrm>
                <a:off x="6228" y="613"/>
                <a:ext cx="172" cy="622"/>
              </a:xfrm>
              <a:custGeom>
                <a:avLst/>
                <a:gdLst>
                  <a:gd name="T0" fmla="*/ 46 w 73"/>
                  <a:gd name="T1" fmla="*/ 2 h 263"/>
                  <a:gd name="T2" fmla="*/ 6 w 73"/>
                  <a:gd name="T3" fmla="*/ 76 h 263"/>
                  <a:gd name="T4" fmla="*/ 40 w 73"/>
                  <a:gd name="T5" fmla="*/ 217 h 263"/>
                  <a:gd name="T6" fmla="*/ 12 w 73"/>
                  <a:gd name="T7" fmla="*/ 249 h 263"/>
                  <a:gd name="T8" fmla="*/ 8 w 73"/>
                  <a:gd name="T9" fmla="*/ 263 h 263"/>
                  <a:gd name="T10" fmla="*/ 52 w 73"/>
                  <a:gd name="T11" fmla="*/ 200 h 263"/>
                  <a:gd name="T12" fmla="*/ 17 w 73"/>
                  <a:gd name="T13" fmla="*/ 76 h 263"/>
                  <a:gd name="T14" fmla="*/ 48 w 73"/>
                  <a:gd name="T15" fmla="*/ 12 h 263"/>
                  <a:gd name="T16" fmla="*/ 73 w 73"/>
                  <a:gd name="T17" fmla="*/ 14 h 263"/>
                  <a:gd name="T18" fmla="*/ 73 w 73"/>
                  <a:gd name="T19" fmla="*/ 2 h 263"/>
                  <a:gd name="T20" fmla="*/ 46 w 73"/>
                  <a:gd name="T21" fmla="*/ 2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263">
                    <a:moveTo>
                      <a:pt x="46" y="2"/>
                    </a:moveTo>
                    <a:cubicBezTo>
                      <a:pt x="12" y="11"/>
                      <a:pt x="0" y="38"/>
                      <a:pt x="6" y="76"/>
                    </a:cubicBezTo>
                    <a:cubicBezTo>
                      <a:pt x="10" y="106"/>
                      <a:pt x="47" y="176"/>
                      <a:pt x="40" y="217"/>
                    </a:cubicBezTo>
                    <a:cubicBezTo>
                      <a:pt x="37" y="232"/>
                      <a:pt x="30" y="246"/>
                      <a:pt x="12" y="249"/>
                    </a:cubicBezTo>
                    <a:cubicBezTo>
                      <a:pt x="11" y="254"/>
                      <a:pt x="10" y="259"/>
                      <a:pt x="8" y="263"/>
                    </a:cubicBezTo>
                    <a:cubicBezTo>
                      <a:pt x="44" y="250"/>
                      <a:pt x="53" y="222"/>
                      <a:pt x="52" y="200"/>
                    </a:cubicBezTo>
                    <a:cubicBezTo>
                      <a:pt x="51" y="160"/>
                      <a:pt x="28" y="122"/>
                      <a:pt x="17" y="76"/>
                    </a:cubicBezTo>
                    <a:cubicBezTo>
                      <a:pt x="8" y="40"/>
                      <a:pt x="23" y="17"/>
                      <a:pt x="48" y="12"/>
                    </a:cubicBezTo>
                    <a:cubicBezTo>
                      <a:pt x="57" y="10"/>
                      <a:pt x="65" y="11"/>
                      <a:pt x="73" y="14"/>
                    </a:cubicBezTo>
                    <a:cubicBezTo>
                      <a:pt x="73" y="2"/>
                      <a:pt x="73" y="2"/>
                      <a:pt x="73" y="2"/>
                    </a:cubicBezTo>
                    <a:cubicBezTo>
                      <a:pt x="65" y="0"/>
                      <a:pt x="56" y="0"/>
                      <a:pt x="46" y="2"/>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0" name="Freeform 113"/>
              <p:cNvSpPr/>
              <p:nvPr/>
            </p:nvSpPr>
            <p:spPr bwMode="auto">
              <a:xfrm>
                <a:off x="6083" y="246"/>
                <a:ext cx="320" cy="327"/>
              </a:xfrm>
              <a:custGeom>
                <a:avLst/>
                <a:gdLst>
                  <a:gd name="T0" fmla="*/ 94 w 135"/>
                  <a:gd name="T1" fmla="*/ 60 h 138"/>
                  <a:gd name="T2" fmla="*/ 35 w 135"/>
                  <a:gd name="T3" fmla="*/ 96 h 138"/>
                  <a:gd name="T4" fmla="*/ 43 w 135"/>
                  <a:gd name="T5" fmla="*/ 103 h 138"/>
                  <a:gd name="T6" fmla="*/ 97 w 135"/>
                  <a:gd name="T7" fmla="*/ 71 h 138"/>
                  <a:gd name="T8" fmla="*/ 129 w 135"/>
                  <a:gd name="T9" fmla="*/ 106 h 138"/>
                  <a:gd name="T10" fmla="*/ 70 w 135"/>
                  <a:gd name="T11" fmla="*/ 121 h 138"/>
                  <a:gd name="T12" fmla="*/ 13 w 135"/>
                  <a:gd name="T13" fmla="*/ 66 h 138"/>
                  <a:gd name="T14" fmla="*/ 29 w 135"/>
                  <a:gd name="T15" fmla="*/ 19 h 138"/>
                  <a:gd name="T16" fmla="*/ 52 w 135"/>
                  <a:gd name="T17" fmla="*/ 34 h 138"/>
                  <a:gd name="T18" fmla="*/ 18 w 135"/>
                  <a:gd name="T19" fmla="*/ 52 h 138"/>
                  <a:gd name="T20" fmla="*/ 18 w 135"/>
                  <a:gd name="T21" fmla="*/ 57 h 138"/>
                  <a:gd name="T22" fmla="*/ 66 w 135"/>
                  <a:gd name="T23" fmla="*/ 35 h 138"/>
                  <a:gd name="T24" fmla="*/ 29 w 135"/>
                  <a:gd name="T25" fmla="*/ 12 h 138"/>
                  <a:gd name="T26" fmla="*/ 4 w 135"/>
                  <a:gd name="T27" fmla="*/ 67 h 138"/>
                  <a:gd name="T28" fmla="*/ 69 w 135"/>
                  <a:gd name="T29" fmla="*/ 133 h 138"/>
                  <a:gd name="T30" fmla="*/ 134 w 135"/>
                  <a:gd name="T31" fmla="*/ 124 h 138"/>
                  <a:gd name="T32" fmla="*/ 134 w 135"/>
                  <a:gd name="T33" fmla="*/ 73 h 138"/>
                  <a:gd name="T34" fmla="*/ 94 w 135"/>
                  <a:gd name="T35" fmla="*/ 6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5" h="138">
                    <a:moveTo>
                      <a:pt x="94" y="60"/>
                    </a:moveTo>
                    <a:cubicBezTo>
                      <a:pt x="78" y="62"/>
                      <a:pt x="52" y="72"/>
                      <a:pt x="35" y="96"/>
                    </a:cubicBezTo>
                    <a:cubicBezTo>
                      <a:pt x="37" y="98"/>
                      <a:pt x="40" y="101"/>
                      <a:pt x="43" y="103"/>
                    </a:cubicBezTo>
                    <a:cubicBezTo>
                      <a:pt x="48" y="89"/>
                      <a:pt x="75" y="69"/>
                      <a:pt x="97" y="71"/>
                    </a:cubicBezTo>
                    <a:cubicBezTo>
                      <a:pt x="117" y="73"/>
                      <a:pt x="135" y="87"/>
                      <a:pt x="129" y="106"/>
                    </a:cubicBezTo>
                    <a:cubicBezTo>
                      <a:pt x="122" y="129"/>
                      <a:pt x="89" y="127"/>
                      <a:pt x="70" y="121"/>
                    </a:cubicBezTo>
                    <a:cubicBezTo>
                      <a:pt x="42" y="113"/>
                      <a:pt x="18" y="94"/>
                      <a:pt x="13" y="66"/>
                    </a:cubicBezTo>
                    <a:cubicBezTo>
                      <a:pt x="10" y="46"/>
                      <a:pt x="16" y="27"/>
                      <a:pt x="29" y="19"/>
                    </a:cubicBezTo>
                    <a:cubicBezTo>
                      <a:pt x="47" y="8"/>
                      <a:pt x="61" y="17"/>
                      <a:pt x="52" y="34"/>
                    </a:cubicBezTo>
                    <a:cubicBezTo>
                      <a:pt x="48" y="42"/>
                      <a:pt x="31" y="53"/>
                      <a:pt x="18" y="52"/>
                    </a:cubicBezTo>
                    <a:cubicBezTo>
                      <a:pt x="18" y="54"/>
                      <a:pt x="18" y="55"/>
                      <a:pt x="18" y="57"/>
                    </a:cubicBezTo>
                    <a:cubicBezTo>
                      <a:pt x="34" y="57"/>
                      <a:pt x="60" y="48"/>
                      <a:pt x="66" y="35"/>
                    </a:cubicBezTo>
                    <a:cubicBezTo>
                      <a:pt x="74" y="19"/>
                      <a:pt x="58" y="0"/>
                      <a:pt x="29" y="12"/>
                    </a:cubicBezTo>
                    <a:cubicBezTo>
                      <a:pt x="14" y="19"/>
                      <a:pt x="0" y="43"/>
                      <a:pt x="4" y="67"/>
                    </a:cubicBezTo>
                    <a:cubicBezTo>
                      <a:pt x="11" y="100"/>
                      <a:pt x="35" y="122"/>
                      <a:pt x="69" y="133"/>
                    </a:cubicBezTo>
                    <a:cubicBezTo>
                      <a:pt x="85" y="138"/>
                      <a:pt x="116" y="138"/>
                      <a:pt x="134" y="124"/>
                    </a:cubicBezTo>
                    <a:cubicBezTo>
                      <a:pt x="134" y="73"/>
                      <a:pt x="134" y="73"/>
                      <a:pt x="134" y="73"/>
                    </a:cubicBezTo>
                    <a:cubicBezTo>
                      <a:pt x="123" y="63"/>
                      <a:pt x="108" y="58"/>
                      <a:pt x="94" y="6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1" name="Freeform 114"/>
              <p:cNvSpPr/>
              <p:nvPr/>
            </p:nvSpPr>
            <p:spPr bwMode="auto">
              <a:xfrm>
                <a:off x="6195" y="3726"/>
                <a:ext cx="205" cy="237"/>
              </a:xfrm>
              <a:custGeom>
                <a:avLst/>
                <a:gdLst>
                  <a:gd name="T0" fmla="*/ 23 w 87"/>
                  <a:gd name="T1" fmla="*/ 0 h 100"/>
                  <a:gd name="T2" fmla="*/ 0 w 87"/>
                  <a:gd name="T3" fmla="*/ 11 h 100"/>
                  <a:gd name="T4" fmla="*/ 87 w 87"/>
                  <a:gd name="T5" fmla="*/ 100 h 100"/>
                  <a:gd name="T6" fmla="*/ 87 w 87"/>
                  <a:gd name="T7" fmla="*/ 75 h 100"/>
                  <a:gd name="T8" fmla="*/ 23 w 87"/>
                  <a:gd name="T9" fmla="*/ 0 h 100"/>
                </a:gdLst>
                <a:ahLst/>
                <a:cxnLst>
                  <a:cxn ang="0">
                    <a:pos x="T0" y="T1"/>
                  </a:cxn>
                  <a:cxn ang="0">
                    <a:pos x="T2" y="T3"/>
                  </a:cxn>
                  <a:cxn ang="0">
                    <a:pos x="T4" y="T5"/>
                  </a:cxn>
                  <a:cxn ang="0">
                    <a:pos x="T6" y="T7"/>
                  </a:cxn>
                  <a:cxn ang="0">
                    <a:pos x="T8" y="T9"/>
                  </a:cxn>
                </a:cxnLst>
                <a:rect l="0" t="0" r="r" b="b"/>
                <a:pathLst>
                  <a:path w="87" h="100">
                    <a:moveTo>
                      <a:pt x="23" y="0"/>
                    </a:moveTo>
                    <a:cubicBezTo>
                      <a:pt x="17" y="5"/>
                      <a:pt x="8" y="9"/>
                      <a:pt x="0" y="11"/>
                    </a:cubicBezTo>
                    <a:cubicBezTo>
                      <a:pt x="19" y="58"/>
                      <a:pt x="58" y="81"/>
                      <a:pt x="87" y="100"/>
                    </a:cubicBezTo>
                    <a:cubicBezTo>
                      <a:pt x="87" y="75"/>
                      <a:pt x="87" y="75"/>
                      <a:pt x="87" y="75"/>
                    </a:cubicBezTo>
                    <a:cubicBezTo>
                      <a:pt x="58" y="53"/>
                      <a:pt x="28" y="25"/>
                      <a:pt x="23" y="0"/>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2" name="Freeform 115"/>
              <p:cNvSpPr/>
              <p:nvPr/>
            </p:nvSpPr>
            <p:spPr bwMode="auto">
              <a:xfrm>
                <a:off x="6263" y="3724"/>
                <a:ext cx="137" cy="163"/>
              </a:xfrm>
              <a:custGeom>
                <a:avLst/>
                <a:gdLst>
                  <a:gd name="T0" fmla="*/ 31 w 58"/>
                  <a:gd name="T1" fmla="*/ 12 h 69"/>
                  <a:gd name="T2" fmla="*/ 0 w 58"/>
                  <a:gd name="T3" fmla="*/ 0 h 69"/>
                  <a:gd name="T4" fmla="*/ 58 w 58"/>
                  <a:gd name="T5" fmla="*/ 69 h 69"/>
                  <a:gd name="T6" fmla="*/ 58 w 58"/>
                  <a:gd name="T7" fmla="*/ 48 h 69"/>
                  <a:gd name="T8" fmla="*/ 31 w 58"/>
                  <a:gd name="T9" fmla="*/ 12 h 69"/>
                </a:gdLst>
                <a:ahLst/>
                <a:cxnLst>
                  <a:cxn ang="0">
                    <a:pos x="T0" y="T1"/>
                  </a:cxn>
                  <a:cxn ang="0">
                    <a:pos x="T2" y="T3"/>
                  </a:cxn>
                  <a:cxn ang="0">
                    <a:pos x="T4" y="T5"/>
                  </a:cxn>
                  <a:cxn ang="0">
                    <a:pos x="T6" y="T7"/>
                  </a:cxn>
                  <a:cxn ang="0">
                    <a:pos x="T8" y="T9"/>
                  </a:cxn>
                </a:cxnLst>
                <a:rect l="0" t="0" r="r" b="b"/>
                <a:pathLst>
                  <a:path w="58" h="69">
                    <a:moveTo>
                      <a:pt x="31" y="12"/>
                    </a:moveTo>
                    <a:cubicBezTo>
                      <a:pt x="24" y="12"/>
                      <a:pt x="9" y="10"/>
                      <a:pt x="0" y="0"/>
                    </a:cubicBezTo>
                    <a:cubicBezTo>
                      <a:pt x="4" y="24"/>
                      <a:pt x="28" y="46"/>
                      <a:pt x="58" y="69"/>
                    </a:cubicBezTo>
                    <a:cubicBezTo>
                      <a:pt x="58" y="48"/>
                      <a:pt x="58" y="48"/>
                      <a:pt x="58" y="48"/>
                    </a:cubicBezTo>
                    <a:cubicBezTo>
                      <a:pt x="48" y="38"/>
                      <a:pt x="39" y="26"/>
                      <a:pt x="31" y="12"/>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3" name="Freeform 116"/>
              <p:cNvSpPr/>
              <p:nvPr/>
            </p:nvSpPr>
            <p:spPr bwMode="auto">
              <a:xfrm>
                <a:off x="5504" y="4142"/>
                <a:ext cx="284" cy="209"/>
              </a:xfrm>
              <a:custGeom>
                <a:avLst/>
                <a:gdLst>
                  <a:gd name="T0" fmla="*/ 0 w 120"/>
                  <a:gd name="T1" fmla="*/ 12 h 88"/>
                  <a:gd name="T2" fmla="*/ 91 w 120"/>
                  <a:gd name="T3" fmla="*/ 88 h 88"/>
                  <a:gd name="T4" fmla="*/ 120 w 120"/>
                  <a:gd name="T5" fmla="*/ 88 h 88"/>
                  <a:gd name="T6" fmla="*/ 10 w 120"/>
                  <a:gd name="T7" fmla="*/ 0 h 88"/>
                  <a:gd name="T8" fmla="*/ 0 w 120"/>
                  <a:gd name="T9" fmla="*/ 12 h 88"/>
                </a:gdLst>
                <a:ahLst/>
                <a:cxnLst>
                  <a:cxn ang="0">
                    <a:pos x="T0" y="T1"/>
                  </a:cxn>
                  <a:cxn ang="0">
                    <a:pos x="T2" y="T3"/>
                  </a:cxn>
                  <a:cxn ang="0">
                    <a:pos x="T4" y="T5"/>
                  </a:cxn>
                  <a:cxn ang="0">
                    <a:pos x="T6" y="T7"/>
                  </a:cxn>
                  <a:cxn ang="0">
                    <a:pos x="T8" y="T9"/>
                  </a:cxn>
                </a:cxnLst>
                <a:rect l="0" t="0" r="r" b="b"/>
                <a:pathLst>
                  <a:path w="120" h="88">
                    <a:moveTo>
                      <a:pt x="0" y="12"/>
                    </a:moveTo>
                    <a:cubicBezTo>
                      <a:pt x="27" y="24"/>
                      <a:pt x="54" y="55"/>
                      <a:pt x="91" y="88"/>
                    </a:cubicBezTo>
                    <a:cubicBezTo>
                      <a:pt x="120" y="88"/>
                      <a:pt x="120" y="88"/>
                      <a:pt x="120" y="88"/>
                    </a:cubicBezTo>
                    <a:cubicBezTo>
                      <a:pt x="73" y="52"/>
                      <a:pt x="41" y="15"/>
                      <a:pt x="10" y="0"/>
                    </a:cubicBezTo>
                    <a:cubicBezTo>
                      <a:pt x="6" y="5"/>
                      <a:pt x="2" y="9"/>
                      <a:pt x="0" y="12"/>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4" name="Freeform 117"/>
              <p:cNvSpPr/>
              <p:nvPr/>
            </p:nvSpPr>
            <p:spPr bwMode="auto">
              <a:xfrm>
                <a:off x="6213" y="1363"/>
                <a:ext cx="187" cy="165"/>
              </a:xfrm>
              <a:custGeom>
                <a:avLst/>
                <a:gdLst>
                  <a:gd name="T0" fmla="*/ 154 w 187"/>
                  <a:gd name="T1" fmla="*/ 80 h 165"/>
                  <a:gd name="T2" fmla="*/ 12 w 187"/>
                  <a:gd name="T3" fmla="*/ 0 h 165"/>
                  <a:gd name="T4" fmla="*/ 0 w 187"/>
                  <a:gd name="T5" fmla="*/ 30 h 165"/>
                  <a:gd name="T6" fmla="*/ 128 w 187"/>
                  <a:gd name="T7" fmla="*/ 106 h 165"/>
                  <a:gd name="T8" fmla="*/ 86 w 187"/>
                  <a:gd name="T9" fmla="*/ 165 h 165"/>
                  <a:gd name="T10" fmla="*/ 187 w 187"/>
                  <a:gd name="T11" fmla="*/ 153 h 165"/>
                  <a:gd name="T12" fmla="*/ 187 w 187"/>
                  <a:gd name="T13" fmla="*/ 42 h 165"/>
                  <a:gd name="T14" fmla="*/ 159 w 187"/>
                  <a:gd name="T15" fmla="*/ 0 h 165"/>
                  <a:gd name="T16" fmla="*/ 154 w 187"/>
                  <a:gd name="T17" fmla="*/ 8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165">
                    <a:moveTo>
                      <a:pt x="154" y="80"/>
                    </a:moveTo>
                    <a:lnTo>
                      <a:pt x="12" y="0"/>
                    </a:lnTo>
                    <a:lnTo>
                      <a:pt x="0" y="30"/>
                    </a:lnTo>
                    <a:lnTo>
                      <a:pt x="128" y="106"/>
                    </a:lnTo>
                    <a:lnTo>
                      <a:pt x="86" y="165"/>
                    </a:lnTo>
                    <a:lnTo>
                      <a:pt x="187" y="153"/>
                    </a:lnTo>
                    <a:lnTo>
                      <a:pt x="187" y="42"/>
                    </a:lnTo>
                    <a:lnTo>
                      <a:pt x="159" y="0"/>
                    </a:lnTo>
                    <a:lnTo>
                      <a:pt x="154" y="80"/>
                    </a:ln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5" name="Freeform 118"/>
              <p:cNvSpPr/>
              <p:nvPr/>
            </p:nvSpPr>
            <p:spPr bwMode="auto">
              <a:xfrm>
                <a:off x="6284" y="90"/>
                <a:ext cx="31" cy="38"/>
              </a:xfrm>
              <a:custGeom>
                <a:avLst/>
                <a:gdLst>
                  <a:gd name="T0" fmla="*/ 0 w 13"/>
                  <a:gd name="T1" fmla="*/ 16 h 16"/>
                  <a:gd name="T2" fmla="*/ 13 w 13"/>
                  <a:gd name="T3" fmla="*/ 13 h 16"/>
                  <a:gd name="T4" fmla="*/ 1 w 13"/>
                  <a:gd name="T5" fmla="*/ 0 h 16"/>
                  <a:gd name="T6" fmla="*/ 0 w 13"/>
                  <a:gd name="T7" fmla="*/ 16 h 16"/>
                </a:gdLst>
                <a:ahLst/>
                <a:cxnLst>
                  <a:cxn ang="0">
                    <a:pos x="T0" y="T1"/>
                  </a:cxn>
                  <a:cxn ang="0">
                    <a:pos x="T2" y="T3"/>
                  </a:cxn>
                  <a:cxn ang="0">
                    <a:pos x="T4" y="T5"/>
                  </a:cxn>
                  <a:cxn ang="0">
                    <a:pos x="T6" y="T7"/>
                  </a:cxn>
                </a:cxnLst>
                <a:rect l="0" t="0" r="r" b="b"/>
                <a:pathLst>
                  <a:path w="13" h="16">
                    <a:moveTo>
                      <a:pt x="0" y="16"/>
                    </a:moveTo>
                    <a:cubicBezTo>
                      <a:pt x="5" y="16"/>
                      <a:pt x="9" y="14"/>
                      <a:pt x="13" y="13"/>
                    </a:cubicBezTo>
                    <a:cubicBezTo>
                      <a:pt x="9" y="8"/>
                      <a:pt x="5" y="4"/>
                      <a:pt x="1" y="0"/>
                    </a:cubicBezTo>
                    <a:cubicBezTo>
                      <a:pt x="1" y="5"/>
                      <a:pt x="1" y="11"/>
                      <a:pt x="0" y="16"/>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6" name="Freeform 119"/>
              <p:cNvSpPr/>
              <p:nvPr/>
            </p:nvSpPr>
            <p:spPr bwMode="auto">
              <a:xfrm>
                <a:off x="6386" y="793"/>
                <a:ext cx="14" cy="18"/>
              </a:xfrm>
              <a:custGeom>
                <a:avLst/>
                <a:gdLst>
                  <a:gd name="T0" fmla="*/ 0 w 6"/>
                  <a:gd name="T1" fmla="*/ 1 h 8"/>
                  <a:gd name="T2" fmla="*/ 6 w 6"/>
                  <a:gd name="T3" fmla="*/ 8 h 8"/>
                  <a:gd name="T4" fmla="*/ 6 w 6"/>
                  <a:gd name="T5" fmla="*/ 1 h 8"/>
                  <a:gd name="T6" fmla="*/ 5 w 6"/>
                  <a:gd name="T7" fmla="*/ 0 h 8"/>
                  <a:gd name="T8" fmla="*/ 0 w 6"/>
                  <a:gd name="T9" fmla="*/ 1 h 8"/>
                </a:gdLst>
                <a:ahLst/>
                <a:cxnLst>
                  <a:cxn ang="0">
                    <a:pos x="T0" y="T1"/>
                  </a:cxn>
                  <a:cxn ang="0">
                    <a:pos x="T2" y="T3"/>
                  </a:cxn>
                  <a:cxn ang="0">
                    <a:pos x="T4" y="T5"/>
                  </a:cxn>
                  <a:cxn ang="0">
                    <a:pos x="T6" y="T7"/>
                  </a:cxn>
                  <a:cxn ang="0">
                    <a:pos x="T8" y="T9"/>
                  </a:cxn>
                </a:cxnLst>
                <a:rect l="0" t="0" r="r" b="b"/>
                <a:pathLst>
                  <a:path w="6" h="8">
                    <a:moveTo>
                      <a:pt x="0" y="1"/>
                    </a:moveTo>
                    <a:cubicBezTo>
                      <a:pt x="6" y="8"/>
                      <a:pt x="6" y="8"/>
                      <a:pt x="6" y="8"/>
                    </a:cubicBezTo>
                    <a:cubicBezTo>
                      <a:pt x="6" y="1"/>
                      <a:pt x="6" y="1"/>
                      <a:pt x="6" y="1"/>
                    </a:cubicBezTo>
                    <a:cubicBezTo>
                      <a:pt x="5" y="0"/>
                      <a:pt x="5" y="0"/>
                      <a:pt x="5" y="0"/>
                    </a:cubicBezTo>
                    <a:cubicBezTo>
                      <a:pt x="4" y="0"/>
                      <a:pt x="2" y="1"/>
                      <a:pt x="0" y="1"/>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7" name="Freeform 120"/>
              <p:cNvSpPr/>
              <p:nvPr/>
            </p:nvSpPr>
            <p:spPr bwMode="auto">
              <a:xfrm>
                <a:off x="6348" y="667"/>
                <a:ext cx="52" cy="78"/>
              </a:xfrm>
              <a:custGeom>
                <a:avLst/>
                <a:gdLst>
                  <a:gd name="T0" fmla="*/ 0 w 22"/>
                  <a:gd name="T1" fmla="*/ 21 h 33"/>
                  <a:gd name="T2" fmla="*/ 8 w 22"/>
                  <a:gd name="T3" fmla="*/ 33 h 33"/>
                  <a:gd name="T4" fmla="*/ 22 w 22"/>
                  <a:gd name="T5" fmla="*/ 18 h 33"/>
                  <a:gd name="T6" fmla="*/ 22 w 22"/>
                  <a:gd name="T7" fmla="*/ 0 h 33"/>
                  <a:gd name="T8" fmla="*/ 0 w 22"/>
                  <a:gd name="T9" fmla="*/ 21 h 33"/>
                </a:gdLst>
                <a:ahLst/>
                <a:cxnLst>
                  <a:cxn ang="0">
                    <a:pos x="T0" y="T1"/>
                  </a:cxn>
                  <a:cxn ang="0">
                    <a:pos x="T2" y="T3"/>
                  </a:cxn>
                  <a:cxn ang="0">
                    <a:pos x="T4" y="T5"/>
                  </a:cxn>
                  <a:cxn ang="0">
                    <a:pos x="T6" y="T7"/>
                  </a:cxn>
                  <a:cxn ang="0">
                    <a:pos x="T8" y="T9"/>
                  </a:cxn>
                </a:cxnLst>
                <a:rect l="0" t="0" r="r" b="b"/>
                <a:pathLst>
                  <a:path w="22" h="33">
                    <a:moveTo>
                      <a:pt x="0" y="21"/>
                    </a:moveTo>
                    <a:cubicBezTo>
                      <a:pt x="3" y="24"/>
                      <a:pt x="6" y="28"/>
                      <a:pt x="8" y="33"/>
                    </a:cubicBezTo>
                    <a:cubicBezTo>
                      <a:pt x="12" y="27"/>
                      <a:pt x="17" y="22"/>
                      <a:pt x="22" y="18"/>
                    </a:cubicBezTo>
                    <a:cubicBezTo>
                      <a:pt x="22" y="0"/>
                      <a:pt x="22" y="0"/>
                      <a:pt x="22" y="0"/>
                    </a:cubicBezTo>
                    <a:cubicBezTo>
                      <a:pt x="14" y="6"/>
                      <a:pt x="6" y="13"/>
                      <a:pt x="0" y="21"/>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8" name="Freeform 121"/>
              <p:cNvSpPr/>
              <p:nvPr/>
            </p:nvSpPr>
            <p:spPr bwMode="auto">
              <a:xfrm>
                <a:off x="6393" y="724"/>
                <a:ext cx="7" cy="14"/>
              </a:xfrm>
              <a:custGeom>
                <a:avLst/>
                <a:gdLst>
                  <a:gd name="T0" fmla="*/ 3 w 3"/>
                  <a:gd name="T1" fmla="*/ 6 h 6"/>
                  <a:gd name="T2" fmla="*/ 3 w 3"/>
                  <a:gd name="T3" fmla="*/ 0 h 6"/>
                  <a:gd name="T4" fmla="*/ 0 w 3"/>
                  <a:gd name="T5" fmla="*/ 3 h 6"/>
                  <a:gd name="T6" fmla="*/ 3 w 3"/>
                  <a:gd name="T7" fmla="*/ 6 h 6"/>
                </a:gdLst>
                <a:ahLst/>
                <a:cxnLst>
                  <a:cxn ang="0">
                    <a:pos x="T0" y="T1"/>
                  </a:cxn>
                  <a:cxn ang="0">
                    <a:pos x="T2" y="T3"/>
                  </a:cxn>
                  <a:cxn ang="0">
                    <a:pos x="T4" y="T5"/>
                  </a:cxn>
                  <a:cxn ang="0">
                    <a:pos x="T6" y="T7"/>
                  </a:cxn>
                </a:cxnLst>
                <a:rect l="0" t="0" r="r" b="b"/>
                <a:pathLst>
                  <a:path w="3" h="6">
                    <a:moveTo>
                      <a:pt x="3" y="6"/>
                    </a:moveTo>
                    <a:cubicBezTo>
                      <a:pt x="3" y="0"/>
                      <a:pt x="3" y="0"/>
                      <a:pt x="3" y="0"/>
                    </a:cubicBezTo>
                    <a:cubicBezTo>
                      <a:pt x="2" y="1"/>
                      <a:pt x="1" y="2"/>
                      <a:pt x="0" y="3"/>
                    </a:cubicBezTo>
                    <a:lnTo>
                      <a:pt x="3" y="6"/>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9" name="Freeform 122"/>
              <p:cNvSpPr/>
              <p:nvPr/>
            </p:nvSpPr>
            <p:spPr bwMode="auto">
              <a:xfrm>
                <a:off x="6306" y="1190"/>
                <a:ext cx="94" cy="57"/>
              </a:xfrm>
              <a:custGeom>
                <a:avLst/>
                <a:gdLst>
                  <a:gd name="T0" fmla="*/ 0 w 40"/>
                  <a:gd name="T1" fmla="*/ 12 h 24"/>
                  <a:gd name="T2" fmla="*/ 40 w 40"/>
                  <a:gd name="T3" fmla="*/ 24 h 24"/>
                  <a:gd name="T4" fmla="*/ 40 w 40"/>
                  <a:gd name="T5" fmla="*/ 11 h 24"/>
                  <a:gd name="T6" fmla="*/ 12 w 40"/>
                  <a:gd name="T7" fmla="*/ 0 h 24"/>
                  <a:gd name="T8" fmla="*/ 0 w 40"/>
                  <a:gd name="T9" fmla="*/ 12 h 24"/>
                </a:gdLst>
                <a:ahLst/>
                <a:cxnLst>
                  <a:cxn ang="0">
                    <a:pos x="T0" y="T1"/>
                  </a:cxn>
                  <a:cxn ang="0">
                    <a:pos x="T2" y="T3"/>
                  </a:cxn>
                  <a:cxn ang="0">
                    <a:pos x="T4" y="T5"/>
                  </a:cxn>
                  <a:cxn ang="0">
                    <a:pos x="T6" y="T7"/>
                  </a:cxn>
                  <a:cxn ang="0">
                    <a:pos x="T8" y="T9"/>
                  </a:cxn>
                </a:cxnLst>
                <a:rect l="0" t="0" r="r" b="b"/>
                <a:pathLst>
                  <a:path w="40" h="24">
                    <a:moveTo>
                      <a:pt x="0" y="12"/>
                    </a:moveTo>
                    <a:cubicBezTo>
                      <a:pt x="14" y="10"/>
                      <a:pt x="29" y="14"/>
                      <a:pt x="40" y="24"/>
                    </a:cubicBezTo>
                    <a:cubicBezTo>
                      <a:pt x="40" y="11"/>
                      <a:pt x="40" y="11"/>
                      <a:pt x="40" y="11"/>
                    </a:cubicBezTo>
                    <a:cubicBezTo>
                      <a:pt x="31" y="5"/>
                      <a:pt x="22" y="1"/>
                      <a:pt x="12" y="0"/>
                    </a:cubicBezTo>
                    <a:cubicBezTo>
                      <a:pt x="9" y="5"/>
                      <a:pt x="5" y="9"/>
                      <a:pt x="0" y="12"/>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0" name="Freeform 123"/>
              <p:cNvSpPr/>
              <p:nvPr/>
            </p:nvSpPr>
            <p:spPr bwMode="auto">
              <a:xfrm>
                <a:off x="6327" y="135"/>
                <a:ext cx="33" cy="59"/>
              </a:xfrm>
              <a:custGeom>
                <a:avLst/>
                <a:gdLst>
                  <a:gd name="T0" fmla="*/ 14 w 14"/>
                  <a:gd name="T1" fmla="*/ 22 h 25"/>
                  <a:gd name="T2" fmla="*/ 0 w 14"/>
                  <a:gd name="T3" fmla="*/ 0 h 25"/>
                  <a:gd name="T4" fmla="*/ 8 w 14"/>
                  <a:gd name="T5" fmla="*/ 25 h 25"/>
                  <a:gd name="T6" fmla="*/ 14 w 14"/>
                  <a:gd name="T7" fmla="*/ 22 h 25"/>
                </a:gdLst>
                <a:ahLst/>
                <a:cxnLst>
                  <a:cxn ang="0">
                    <a:pos x="T0" y="T1"/>
                  </a:cxn>
                  <a:cxn ang="0">
                    <a:pos x="T2" y="T3"/>
                  </a:cxn>
                  <a:cxn ang="0">
                    <a:pos x="T4" y="T5"/>
                  </a:cxn>
                  <a:cxn ang="0">
                    <a:pos x="T6" y="T7"/>
                  </a:cxn>
                </a:cxnLst>
                <a:rect l="0" t="0" r="r" b="b"/>
                <a:pathLst>
                  <a:path w="14" h="25">
                    <a:moveTo>
                      <a:pt x="14" y="22"/>
                    </a:moveTo>
                    <a:cubicBezTo>
                      <a:pt x="10" y="14"/>
                      <a:pt x="5" y="7"/>
                      <a:pt x="0" y="0"/>
                    </a:cubicBezTo>
                    <a:cubicBezTo>
                      <a:pt x="8" y="25"/>
                      <a:pt x="8" y="25"/>
                      <a:pt x="8" y="25"/>
                    </a:cubicBezTo>
                    <a:cubicBezTo>
                      <a:pt x="10" y="24"/>
                      <a:pt x="12" y="23"/>
                      <a:pt x="14" y="22"/>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1" name="Freeform 124"/>
              <p:cNvSpPr/>
              <p:nvPr/>
            </p:nvSpPr>
            <p:spPr bwMode="auto">
              <a:xfrm>
                <a:off x="6377" y="795"/>
                <a:ext cx="23" cy="35"/>
              </a:xfrm>
              <a:custGeom>
                <a:avLst/>
                <a:gdLst>
                  <a:gd name="T0" fmla="*/ 0 w 10"/>
                  <a:gd name="T1" fmla="*/ 1 h 15"/>
                  <a:gd name="T2" fmla="*/ 0 w 10"/>
                  <a:gd name="T3" fmla="*/ 4 h 15"/>
                  <a:gd name="T4" fmla="*/ 9 w 10"/>
                  <a:gd name="T5" fmla="*/ 15 h 15"/>
                  <a:gd name="T6" fmla="*/ 10 w 10"/>
                  <a:gd name="T7" fmla="*/ 15 h 15"/>
                  <a:gd name="T8" fmla="*/ 10 w 10"/>
                  <a:gd name="T9" fmla="*/ 10 h 15"/>
                  <a:gd name="T10" fmla="*/ 2 w 10"/>
                  <a:gd name="T11" fmla="*/ 0 h 15"/>
                  <a:gd name="T12" fmla="*/ 0 w 10"/>
                  <a:gd name="T13" fmla="*/ 1 h 15"/>
                </a:gdLst>
                <a:ahLst/>
                <a:cxnLst>
                  <a:cxn ang="0">
                    <a:pos x="T0" y="T1"/>
                  </a:cxn>
                  <a:cxn ang="0">
                    <a:pos x="T2" y="T3"/>
                  </a:cxn>
                  <a:cxn ang="0">
                    <a:pos x="T4" y="T5"/>
                  </a:cxn>
                  <a:cxn ang="0">
                    <a:pos x="T6" y="T7"/>
                  </a:cxn>
                  <a:cxn ang="0">
                    <a:pos x="T8" y="T9"/>
                  </a:cxn>
                  <a:cxn ang="0">
                    <a:pos x="T10" y="T11"/>
                  </a:cxn>
                  <a:cxn ang="0">
                    <a:pos x="T12" y="T13"/>
                  </a:cxn>
                </a:cxnLst>
                <a:rect l="0" t="0" r="r" b="b"/>
                <a:pathLst>
                  <a:path w="10" h="15">
                    <a:moveTo>
                      <a:pt x="0" y="1"/>
                    </a:moveTo>
                    <a:cubicBezTo>
                      <a:pt x="0" y="2"/>
                      <a:pt x="0" y="3"/>
                      <a:pt x="0" y="4"/>
                    </a:cubicBezTo>
                    <a:cubicBezTo>
                      <a:pt x="9" y="15"/>
                      <a:pt x="9" y="15"/>
                      <a:pt x="9" y="15"/>
                    </a:cubicBezTo>
                    <a:cubicBezTo>
                      <a:pt x="9" y="15"/>
                      <a:pt x="9" y="15"/>
                      <a:pt x="10" y="15"/>
                    </a:cubicBezTo>
                    <a:cubicBezTo>
                      <a:pt x="10" y="10"/>
                      <a:pt x="10" y="10"/>
                      <a:pt x="10" y="10"/>
                    </a:cubicBezTo>
                    <a:cubicBezTo>
                      <a:pt x="2" y="0"/>
                      <a:pt x="2" y="0"/>
                      <a:pt x="2" y="0"/>
                    </a:cubicBezTo>
                    <a:cubicBezTo>
                      <a:pt x="2" y="1"/>
                      <a:pt x="1" y="1"/>
                      <a:pt x="0" y="1"/>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2" name="Freeform 125"/>
              <p:cNvSpPr/>
              <p:nvPr/>
            </p:nvSpPr>
            <p:spPr bwMode="auto">
              <a:xfrm>
                <a:off x="6372" y="733"/>
                <a:ext cx="28" cy="22"/>
              </a:xfrm>
              <a:custGeom>
                <a:avLst/>
                <a:gdLst>
                  <a:gd name="T0" fmla="*/ 0 w 12"/>
                  <a:gd name="T1" fmla="*/ 9 h 9"/>
                  <a:gd name="T2" fmla="*/ 12 w 12"/>
                  <a:gd name="T3" fmla="*/ 6 h 9"/>
                  <a:gd name="T4" fmla="*/ 12 w 12"/>
                  <a:gd name="T5" fmla="*/ 5 h 9"/>
                  <a:gd name="T6" fmla="*/ 8 w 12"/>
                  <a:gd name="T7" fmla="*/ 0 h 9"/>
                  <a:gd name="T8" fmla="*/ 0 w 12"/>
                  <a:gd name="T9" fmla="*/ 9 h 9"/>
                </a:gdLst>
                <a:ahLst/>
                <a:cxnLst>
                  <a:cxn ang="0">
                    <a:pos x="T0" y="T1"/>
                  </a:cxn>
                  <a:cxn ang="0">
                    <a:pos x="T2" y="T3"/>
                  </a:cxn>
                  <a:cxn ang="0">
                    <a:pos x="T4" y="T5"/>
                  </a:cxn>
                  <a:cxn ang="0">
                    <a:pos x="T6" y="T7"/>
                  </a:cxn>
                  <a:cxn ang="0">
                    <a:pos x="T8" y="T9"/>
                  </a:cxn>
                </a:cxnLst>
                <a:rect l="0" t="0" r="r" b="b"/>
                <a:pathLst>
                  <a:path w="12" h="9">
                    <a:moveTo>
                      <a:pt x="0" y="9"/>
                    </a:moveTo>
                    <a:cubicBezTo>
                      <a:pt x="5" y="8"/>
                      <a:pt x="8" y="7"/>
                      <a:pt x="12" y="6"/>
                    </a:cubicBezTo>
                    <a:cubicBezTo>
                      <a:pt x="12" y="5"/>
                      <a:pt x="12" y="5"/>
                      <a:pt x="12" y="5"/>
                    </a:cubicBezTo>
                    <a:cubicBezTo>
                      <a:pt x="8" y="0"/>
                      <a:pt x="8" y="0"/>
                      <a:pt x="8" y="0"/>
                    </a:cubicBezTo>
                    <a:cubicBezTo>
                      <a:pt x="5" y="3"/>
                      <a:pt x="2" y="6"/>
                      <a:pt x="0" y="9"/>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3" name="Freeform 126"/>
              <p:cNvSpPr/>
              <p:nvPr/>
            </p:nvSpPr>
            <p:spPr bwMode="auto">
              <a:xfrm>
                <a:off x="6384" y="1024"/>
                <a:ext cx="16" cy="55"/>
              </a:xfrm>
              <a:custGeom>
                <a:avLst/>
                <a:gdLst>
                  <a:gd name="T0" fmla="*/ 0 w 7"/>
                  <a:gd name="T1" fmla="*/ 23 h 23"/>
                  <a:gd name="T2" fmla="*/ 7 w 7"/>
                  <a:gd name="T3" fmla="*/ 23 h 23"/>
                  <a:gd name="T4" fmla="*/ 7 w 7"/>
                  <a:gd name="T5" fmla="*/ 0 h 23"/>
                  <a:gd name="T6" fmla="*/ 2 w 7"/>
                  <a:gd name="T7" fmla="*/ 1 h 23"/>
                  <a:gd name="T8" fmla="*/ 0 w 7"/>
                  <a:gd name="T9" fmla="*/ 23 h 23"/>
                </a:gdLst>
                <a:ahLst/>
                <a:cxnLst>
                  <a:cxn ang="0">
                    <a:pos x="T0" y="T1"/>
                  </a:cxn>
                  <a:cxn ang="0">
                    <a:pos x="T2" y="T3"/>
                  </a:cxn>
                  <a:cxn ang="0">
                    <a:pos x="T4" y="T5"/>
                  </a:cxn>
                  <a:cxn ang="0">
                    <a:pos x="T6" y="T7"/>
                  </a:cxn>
                  <a:cxn ang="0">
                    <a:pos x="T8" y="T9"/>
                  </a:cxn>
                </a:cxnLst>
                <a:rect l="0" t="0" r="r" b="b"/>
                <a:pathLst>
                  <a:path w="7" h="23">
                    <a:moveTo>
                      <a:pt x="0" y="23"/>
                    </a:moveTo>
                    <a:cubicBezTo>
                      <a:pt x="3" y="23"/>
                      <a:pt x="5" y="23"/>
                      <a:pt x="7" y="23"/>
                    </a:cubicBezTo>
                    <a:cubicBezTo>
                      <a:pt x="7" y="0"/>
                      <a:pt x="7" y="0"/>
                      <a:pt x="7" y="0"/>
                    </a:cubicBezTo>
                    <a:cubicBezTo>
                      <a:pt x="5" y="0"/>
                      <a:pt x="3" y="1"/>
                      <a:pt x="2" y="1"/>
                    </a:cubicBezTo>
                    <a:lnTo>
                      <a:pt x="0" y="23"/>
                    </a:ln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4" name="Freeform 127"/>
              <p:cNvSpPr/>
              <p:nvPr/>
            </p:nvSpPr>
            <p:spPr bwMode="auto">
              <a:xfrm>
                <a:off x="6261" y="419"/>
                <a:ext cx="118" cy="66"/>
              </a:xfrm>
              <a:custGeom>
                <a:avLst/>
                <a:gdLst>
                  <a:gd name="T0" fmla="*/ 0 w 50"/>
                  <a:gd name="T1" fmla="*/ 8 h 28"/>
                  <a:gd name="T2" fmla="*/ 50 w 50"/>
                  <a:gd name="T3" fmla="*/ 28 h 28"/>
                  <a:gd name="T4" fmla="*/ 0 w 50"/>
                  <a:gd name="T5" fmla="*/ 8 h 28"/>
                </a:gdLst>
                <a:ahLst/>
                <a:cxnLst>
                  <a:cxn ang="0">
                    <a:pos x="T0" y="T1"/>
                  </a:cxn>
                  <a:cxn ang="0">
                    <a:pos x="T2" y="T3"/>
                  </a:cxn>
                  <a:cxn ang="0">
                    <a:pos x="T4" y="T5"/>
                  </a:cxn>
                </a:cxnLst>
                <a:rect l="0" t="0" r="r" b="b"/>
                <a:pathLst>
                  <a:path w="50" h="28">
                    <a:moveTo>
                      <a:pt x="0" y="8"/>
                    </a:moveTo>
                    <a:cubicBezTo>
                      <a:pt x="18" y="14"/>
                      <a:pt x="34" y="22"/>
                      <a:pt x="50" y="28"/>
                    </a:cubicBezTo>
                    <a:cubicBezTo>
                      <a:pt x="49" y="3"/>
                      <a:pt x="16" y="0"/>
                      <a:pt x="0" y="8"/>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5" name="Freeform 128"/>
              <p:cNvSpPr/>
              <p:nvPr/>
            </p:nvSpPr>
            <p:spPr bwMode="auto">
              <a:xfrm>
                <a:off x="6377" y="3726"/>
                <a:ext cx="23" cy="31"/>
              </a:xfrm>
              <a:custGeom>
                <a:avLst/>
                <a:gdLst>
                  <a:gd name="T0" fmla="*/ 10 w 10"/>
                  <a:gd name="T1" fmla="*/ 13 h 13"/>
                  <a:gd name="T2" fmla="*/ 10 w 10"/>
                  <a:gd name="T3" fmla="*/ 0 h 13"/>
                  <a:gd name="T4" fmla="*/ 0 w 10"/>
                  <a:gd name="T5" fmla="*/ 5 h 13"/>
                  <a:gd name="T6" fmla="*/ 10 w 10"/>
                  <a:gd name="T7" fmla="*/ 13 h 13"/>
                </a:gdLst>
                <a:ahLst/>
                <a:cxnLst>
                  <a:cxn ang="0">
                    <a:pos x="T0" y="T1"/>
                  </a:cxn>
                  <a:cxn ang="0">
                    <a:pos x="T2" y="T3"/>
                  </a:cxn>
                  <a:cxn ang="0">
                    <a:pos x="T4" y="T5"/>
                  </a:cxn>
                  <a:cxn ang="0">
                    <a:pos x="T6" y="T7"/>
                  </a:cxn>
                </a:cxnLst>
                <a:rect l="0" t="0" r="r" b="b"/>
                <a:pathLst>
                  <a:path w="10" h="13">
                    <a:moveTo>
                      <a:pt x="10" y="13"/>
                    </a:moveTo>
                    <a:cubicBezTo>
                      <a:pt x="10" y="0"/>
                      <a:pt x="10" y="0"/>
                      <a:pt x="10" y="0"/>
                    </a:cubicBezTo>
                    <a:cubicBezTo>
                      <a:pt x="7" y="2"/>
                      <a:pt x="4" y="4"/>
                      <a:pt x="0" y="5"/>
                    </a:cubicBezTo>
                    <a:lnTo>
                      <a:pt x="10" y="13"/>
                    </a:ln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6" name="Freeform 129"/>
              <p:cNvSpPr/>
              <p:nvPr/>
            </p:nvSpPr>
            <p:spPr bwMode="auto">
              <a:xfrm>
                <a:off x="6310" y="492"/>
                <a:ext cx="67" cy="38"/>
              </a:xfrm>
              <a:custGeom>
                <a:avLst/>
                <a:gdLst>
                  <a:gd name="T0" fmla="*/ 0 w 28"/>
                  <a:gd name="T1" fmla="*/ 16 h 16"/>
                  <a:gd name="T2" fmla="*/ 28 w 28"/>
                  <a:gd name="T3" fmla="*/ 2 h 16"/>
                  <a:gd name="T4" fmla="*/ 22 w 28"/>
                  <a:gd name="T5" fmla="*/ 0 h 16"/>
                  <a:gd name="T6" fmla="*/ 0 w 28"/>
                  <a:gd name="T7" fmla="*/ 16 h 16"/>
                </a:gdLst>
                <a:ahLst/>
                <a:cxnLst>
                  <a:cxn ang="0">
                    <a:pos x="T0" y="T1"/>
                  </a:cxn>
                  <a:cxn ang="0">
                    <a:pos x="T2" y="T3"/>
                  </a:cxn>
                  <a:cxn ang="0">
                    <a:pos x="T4" y="T5"/>
                  </a:cxn>
                  <a:cxn ang="0">
                    <a:pos x="T6" y="T7"/>
                  </a:cxn>
                </a:cxnLst>
                <a:rect l="0" t="0" r="r" b="b"/>
                <a:pathLst>
                  <a:path w="28" h="16">
                    <a:moveTo>
                      <a:pt x="0" y="16"/>
                    </a:moveTo>
                    <a:cubicBezTo>
                      <a:pt x="16" y="15"/>
                      <a:pt x="25" y="9"/>
                      <a:pt x="28" y="2"/>
                    </a:cubicBezTo>
                    <a:cubicBezTo>
                      <a:pt x="26" y="1"/>
                      <a:pt x="24" y="1"/>
                      <a:pt x="22" y="0"/>
                    </a:cubicBezTo>
                    <a:cubicBezTo>
                      <a:pt x="13" y="4"/>
                      <a:pt x="5" y="10"/>
                      <a:pt x="0" y="16"/>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7" name="Freeform 130"/>
              <p:cNvSpPr/>
              <p:nvPr/>
            </p:nvSpPr>
            <p:spPr bwMode="auto">
              <a:xfrm>
                <a:off x="6370" y="811"/>
                <a:ext cx="23" cy="31"/>
              </a:xfrm>
              <a:custGeom>
                <a:avLst/>
                <a:gdLst>
                  <a:gd name="T0" fmla="*/ 3 w 10"/>
                  <a:gd name="T1" fmla="*/ 0 h 13"/>
                  <a:gd name="T2" fmla="*/ 0 w 10"/>
                  <a:gd name="T3" fmla="*/ 13 h 13"/>
                  <a:gd name="T4" fmla="*/ 10 w 10"/>
                  <a:gd name="T5" fmla="*/ 9 h 13"/>
                  <a:gd name="T6" fmla="*/ 3 w 10"/>
                  <a:gd name="T7" fmla="*/ 0 h 13"/>
                </a:gdLst>
                <a:ahLst/>
                <a:cxnLst>
                  <a:cxn ang="0">
                    <a:pos x="T0" y="T1"/>
                  </a:cxn>
                  <a:cxn ang="0">
                    <a:pos x="T2" y="T3"/>
                  </a:cxn>
                  <a:cxn ang="0">
                    <a:pos x="T4" y="T5"/>
                  </a:cxn>
                  <a:cxn ang="0">
                    <a:pos x="T6" y="T7"/>
                  </a:cxn>
                </a:cxnLst>
                <a:rect l="0" t="0" r="r" b="b"/>
                <a:pathLst>
                  <a:path w="10" h="13">
                    <a:moveTo>
                      <a:pt x="3" y="0"/>
                    </a:moveTo>
                    <a:cubicBezTo>
                      <a:pt x="2" y="4"/>
                      <a:pt x="2" y="8"/>
                      <a:pt x="0" y="13"/>
                    </a:cubicBezTo>
                    <a:cubicBezTo>
                      <a:pt x="4" y="12"/>
                      <a:pt x="7" y="10"/>
                      <a:pt x="10" y="9"/>
                    </a:cubicBezTo>
                    <a:lnTo>
                      <a:pt x="3"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8" name="Freeform 131"/>
              <p:cNvSpPr/>
              <p:nvPr/>
            </p:nvSpPr>
            <p:spPr bwMode="auto">
              <a:xfrm>
                <a:off x="5979" y="2950"/>
                <a:ext cx="421" cy="144"/>
              </a:xfrm>
              <a:custGeom>
                <a:avLst/>
                <a:gdLst>
                  <a:gd name="T0" fmla="*/ 70 w 178"/>
                  <a:gd name="T1" fmla="*/ 38 h 61"/>
                  <a:gd name="T2" fmla="*/ 8 w 178"/>
                  <a:gd name="T3" fmla="*/ 0 h 61"/>
                  <a:gd name="T4" fmla="*/ 0 w 178"/>
                  <a:gd name="T5" fmla="*/ 9 h 61"/>
                  <a:gd name="T6" fmla="*/ 75 w 178"/>
                  <a:gd name="T7" fmla="*/ 54 h 61"/>
                  <a:gd name="T8" fmla="*/ 178 w 178"/>
                  <a:gd name="T9" fmla="*/ 29 h 61"/>
                  <a:gd name="T10" fmla="*/ 178 w 178"/>
                  <a:gd name="T11" fmla="*/ 13 h 61"/>
                  <a:gd name="T12" fmla="*/ 70 w 178"/>
                  <a:gd name="T13" fmla="*/ 38 h 61"/>
                </a:gdLst>
                <a:ahLst/>
                <a:cxnLst>
                  <a:cxn ang="0">
                    <a:pos x="T0" y="T1"/>
                  </a:cxn>
                  <a:cxn ang="0">
                    <a:pos x="T2" y="T3"/>
                  </a:cxn>
                  <a:cxn ang="0">
                    <a:pos x="T4" y="T5"/>
                  </a:cxn>
                  <a:cxn ang="0">
                    <a:pos x="T6" y="T7"/>
                  </a:cxn>
                  <a:cxn ang="0">
                    <a:pos x="T8" y="T9"/>
                  </a:cxn>
                  <a:cxn ang="0">
                    <a:pos x="T10" y="T11"/>
                  </a:cxn>
                  <a:cxn ang="0">
                    <a:pos x="T12" y="T13"/>
                  </a:cxn>
                </a:cxnLst>
                <a:rect l="0" t="0" r="r" b="b"/>
                <a:pathLst>
                  <a:path w="178" h="61">
                    <a:moveTo>
                      <a:pt x="70" y="38"/>
                    </a:moveTo>
                    <a:cubicBezTo>
                      <a:pt x="45" y="33"/>
                      <a:pt x="23" y="20"/>
                      <a:pt x="8" y="0"/>
                    </a:cubicBezTo>
                    <a:cubicBezTo>
                      <a:pt x="6" y="4"/>
                      <a:pt x="3" y="6"/>
                      <a:pt x="0" y="9"/>
                    </a:cubicBezTo>
                    <a:cubicBezTo>
                      <a:pt x="19" y="32"/>
                      <a:pt x="47" y="49"/>
                      <a:pt x="75" y="54"/>
                    </a:cubicBezTo>
                    <a:cubicBezTo>
                      <a:pt x="114" y="61"/>
                      <a:pt x="151" y="51"/>
                      <a:pt x="178" y="29"/>
                    </a:cubicBezTo>
                    <a:cubicBezTo>
                      <a:pt x="178" y="13"/>
                      <a:pt x="178" y="13"/>
                      <a:pt x="178" y="13"/>
                    </a:cubicBezTo>
                    <a:cubicBezTo>
                      <a:pt x="152" y="37"/>
                      <a:pt x="113" y="47"/>
                      <a:pt x="70" y="38"/>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9" name="Freeform 132"/>
              <p:cNvSpPr/>
              <p:nvPr/>
            </p:nvSpPr>
            <p:spPr bwMode="auto">
              <a:xfrm>
                <a:off x="6294" y="2505"/>
                <a:ext cx="106" cy="93"/>
              </a:xfrm>
              <a:custGeom>
                <a:avLst/>
                <a:gdLst>
                  <a:gd name="T0" fmla="*/ 0 w 45"/>
                  <a:gd name="T1" fmla="*/ 10 h 39"/>
                  <a:gd name="T2" fmla="*/ 45 w 45"/>
                  <a:gd name="T3" fmla="*/ 39 h 39"/>
                  <a:gd name="T4" fmla="*/ 45 w 45"/>
                  <a:gd name="T5" fmla="*/ 20 h 39"/>
                  <a:gd name="T6" fmla="*/ 7 w 45"/>
                  <a:gd name="T7" fmla="*/ 0 h 39"/>
                  <a:gd name="T8" fmla="*/ 0 w 45"/>
                  <a:gd name="T9" fmla="*/ 10 h 39"/>
                </a:gdLst>
                <a:ahLst/>
                <a:cxnLst>
                  <a:cxn ang="0">
                    <a:pos x="T0" y="T1"/>
                  </a:cxn>
                  <a:cxn ang="0">
                    <a:pos x="T2" y="T3"/>
                  </a:cxn>
                  <a:cxn ang="0">
                    <a:pos x="T4" y="T5"/>
                  </a:cxn>
                  <a:cxn ang="0">
                    <a:pos x="T6" y="T7"/>
                  </a:cxn>
                  <a:cxn ang="0">
                    <a:pos x="T8" y="T9"/>
                  </a:cxn>
                </a:cxnLst>
                <a:rect l="0" t="0" r="r" b="b"/>
                <a:pathLst>
                  <a:path w="45" h="39">
                    <a:moveTo>
                      <a:pt x="0" y="10"/>
                    </a:moveTo>
                    <a:cubicBezTo>
                      <a:pt x="18" y="16"/>
                      <a:pt x="33" y="27"/>
                      <a:pt x="45" y="39"/>
                    </a:cubicBezTo>
                    <a:cubicBezTo>
                      <a:pt x="45" y="20"/>
                      <a:pt x="45" y="20"/>
                      <a:pt x="45" y="20"/>
                    </a:cubicBezTo>
                    <a:cubicBezTo>
                      <a:pt x="34" y="12"/>
                      <a:pt x="22" y="5"/>
                      <a:pt x="7" y="0"/>
                    </a:cubicBezTo>
                    <a:cubicBezTo>
                      <a:pt x="5" y="3"/>
                      <a:pt x="2" y="7"/>
                      <a:pt x="0" y="10"/>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0" name="Freeform 133"/>
              <p:cNvSpPr/>
              <p:nvPr/>
            </p:nvSpPr>
            <p:spPr bwMode="auto">
              <a:xfrm>
                <a:off x="6225" y="1218"/>
                <a:ext cx="175" cy="201"/>
              </a:xfrm>
              <a:custGeom>
                <a:avLst/>
                <a:gdLst>
                  <a:gd name="T0" fmla="*/ 19 w 74"/>
                  <a:gd name="T1" fmla="*/ 13 h 85"/>
                  <a:gd name="T2" fmla="*/ 4 w 74"/>
                  <a:gd name="T3" fmla="*/ 57 h 85"/>
                  <a:gd name="T4" fmla="*/ 54 w 74"/>
                  <a:gd name="T5" fmla="*/ 85 h 85"/>
                  <a:gd name="T6" fmla="*/ 58 w 74"/>
                  <a:gd name="T7" fmla="*/ 45 h 85"/>
                  <a:gd name="T8" fmla="*/ 74 w 74"/>
                  <a:gd name="T9" fmla="*/ 69 h 85"/>
                  <a:gd name="T10" fmla="*/ 74 w 74"/>
                  <a:gd name="T11" fmla="*/ 20 h 85"/>
                  <a:gd name="T12" fmla="*/ 19 w 74"/>
                  <a:gd name="T13" fmla="*/ 13 h 85"/>
                </a:gdLst>
                <a:ahLst/>
                <a:cxnLst>
                  <a:cxn ang="0">
                    <a:pos x="T0" y="T1"/>
                  </a:cxn>
                  <a:cxn ang="0">
                    <a:pos x="T2" y="T3"/>
                  </a:cxn>
                  <a:cxn ang="0">
                    <a:pos x="T4" y="T5"/>
                  </a:cxn>
                  <a:cxn ang="0">
                    <a:pos x="T6" y="T7"/>
                  </a:cxn>
                  <a:cxn ang="0">
                    <a:pos x="T8" y="T9"/>
                  </a:cxn>
                  <a:cxn ang="0">
                    <a:pos x="T10" y="T11"/>
                  </a:cxn>
                  <a:cxn ang="0">
                    <a:pos x="T12" y="T13"/>
                  </a:cxn>
                </a:cxnLst>
                <a:rect l="0" t="0" r="r" b="b"/>
                <a:pathLst>
                  <a:path w="74" h="85">
                    <a:moveTo>
                      <a:pt x="19" y="13"/>
                    </a:moveTo>
                    <a:cubicBezTo>
                      <a:pt x="5" y="23"/>
                      <a:pt x="0" y="41"/>
                      <a:pt x="4" y="57"/>
                    </a:cubicBezTo>
                    <a:cubicBezTo>
                      <a:pt x="54" y="85"/>
                      <a:pt x="54" y="85"/>
                      <a:pt x="54" y="85"/>
                    </a:cubicBezTo>
                    <a:cubicBezTo>
                      <a:pt x="58" y="45"/>
                      <a:pt x="58" y="45"/>
                      <a:pt x="58" y="45"/>
                    </a:cubicBezTo>
                    <a:cubicBezTo>
                      <a:pt x="74" y="69"/>
                      <a:pt x="74" y="69"/>
                      <a:pt x="74" y="69"/>
                    </a:cubicBezTo>
                    <a:cubicBezTo>
                      <a:pt x="74" y="20"/>
                      <a:pt x="74" y="20"/>
                      <a:pt x="74" y="20"/>
                    </a:cubicBezTo>
                    <a:cubicBezTo>
                      <a:pt x="59" y="4"/>
                      <a:pt x="36" y="0"/>
                      <a:pt x="19" y="13"/>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1" name="Freeform 134"/>
              <p:cNvSpPr/>
              <p:nvPr/>
            </p:nvSpPr>
            <p:spPr bwMode="auto">
              <a:xfrm>
                <a:off x="6386" y="1145"/>
                <a:ext cx="14" cy="57"/>
              </a:xfrm>
              <a:custGeom>
                <a:avLst/>
                <a:gdLst>
                  <a:gd name="T0" fmla="*/ 0 w 6"/>
                  <a:gd name="T1" fmla="*/ 0 h 24"/>
                  <a:gd name="T2" fmla="*/ 2 w 6"/>
                  <a:gd name="T3" fmla="*/ 22 h 24"/>
                  <a:gd name="T4" fmla="*/ 6 w 6"/>
                  <a:gd name="T5" fmla="*/ 24 h 24"/>
                  <a:gd name="T6" fmla="*/ 6 w 6"/>
                  <a:gd name="T7" fmla="*/ 12 h 24"/>
                  <a:gd name="T8" fmla="*/ 5 w 6"/>
                  <a:gd name="T9" fmla="*/ 1 h 24"/>
                  <a:gd name="T10" fmla="*/ 0 w 6"/>
                  <a:gd name="T11" fmla="*/ 0 h 24"/>
                </a:gdLst>
                <a:ahLst/>
                <a:cxnLst>
                  <a:cxn ang="0">
                    <a:pos x="T0" y="T1"/>
                  </a:cxn>
                  <a:cxn ang="0">
                    <a:pos x="T2" y="T3"/>
                  </a:cxn>
                  <a:cxn ang="0">
                    <a:pos x="T4" y="T5"/>
                  </a:cxn>
                  <a:cxn ang="0">
                    <a:pos x="T6" y="T7"/>
                  </a:cxn>
                  <a:cxn ang="0">
                    <a:pos x="T8" y="T9"/>
                  </a:cxn>
                  <a:cxn ang="0">
                    <a:pos x="T10" y="T11"/>
                  </a:cxn>
                </a:cxnLst>
                <a:rect l="0" t="0" r="r" b="b"/>
                <a:pathLst>
                  <a:path w="6" h="24">
                    <a:moveTo>
                      <a:pt x="0" y="0"/>
                    </a:moveTo>
                    <a:cubicBezTo>
                      <a:pt x="2" y="22"/>
                      <a:pt x="2" y="22"/>
                      <a:pt x="2" y="22"/>
                    </a:cubicBezTo>
                    <a:cubicBezTo>
                      <a:pt x="3" y="23"/>
                      <a:pt x="4" y="23"/>
                      <a:pt x="6" y="24"/>
                    </a:cubicBezTo>
                    <a:cubicBezTo>
                      <a:pt x="6" y="12"/>
                      <a:pt x="6" y="12"/>
                      <a:pt x="6" y="12"/>
                    </a:cubicBezTo>
                    <a:cubicBezTo>
                      <a:pt x="5" y="1"/>
                      <a:pt x="5" y="1"/>
                      <a:pt x="5" y="1"/>
                    </a:cubicBezTo>
                    <a:cubicBezTo>
                      <a:pt x="3" y="1"/>
                      <a:pt x="2" y="0"/>
                      <a:pt x="0" y="0"/>
                    </a:cubicBez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2" name="Freeform 135"/>
              <p:cNvSpPr/>
              <p:nvPr/>
            </p:nvSpPr>
            <p:spPr bwMode="auto">
              <a:xfrm>
                <a:off x="6322" y="648"/>
                <a:ext cx="76" cy="62"/>
              </a:xfrm>
              <a:custGeom>
                <a:avLst/>
                <a:gdLst>
                  <a:gd name="T0" fmla="*/ 32 w 32"/>
                  <a:gd name="T1" fmla="*/ 3 h 26"/>
                  <a:gd name="T2" fmla="*/ 16 w 32"/>
                  <a:gd name="T3" fmla="*/ 0 h 26"/>
                  <a:gd name="T4" fmla="*/ 0 w 32"/>
                  <a:gd name="T5" fmla="*/ 18 h 26"/>
                  <a:gd name="T6" fmla="*/ 9 w 32"/>
                  <a:gd name="T7" fmla="*/ 26 h 26"/>
                  <a:gd name="T8" fmla="*/ 32 w 32"/>
                  <a:gd name="T9" fmla="*/ 3 h 26"/>
                </a:gdLst>
                <a:ahLst/>
                <a:cxnLst>
                  <a:cxn ang="0">
                    <a:pos x="T0" y="T1"/>
                  </a:cxn>
                  <a:cxn ang="0">
                    <a:pos x="T2" y="T3"/>
                  </a:cxn>
                  <a:cxn ang="0">
                    <a:pos x="T4" y="T5"/>
                  </a:cxn>
                  <a:cxn ang="0">
                    <a:pos x="T6" y="T7"/>
                  </a:cxn>
                  <a:cxn ang="0">
                    <a:pos x="T8" y="T9"/>
                  </a:cxn>
                </a:cxnLst>
                <a:rect l="0" t="0" r="r" b="b"/>
                <a:pathLst>
                  <a:path w="32" h="26">
                    <a:moveTo>
                      <a:pt x="32" y="3"/>
                    </a:moveTo>
                    <a:cubicBezTo>
                      <a:pt x="27" y="1"/>
                      <a:pt x="22" y="0"/>
                      <a:pt x="16" y="0"/>
                    </a:cubicBezTo>
                    <a:cubicBezTo>
                      <a:pt x="10" y="5"/>
                      <a:pt x="4" y="12"/>
                      <a:pt x="0" y="18"/>
                    </a:cubicBezTo>
                    <a:cubicBezTo>
                      <a:pt x="3" y="20"/>
                      <a:pt x="6" y="23"/>
                      <a:pt x="9" y="26"/>
                    </a:cubicBezTo>
                    <a:cubicBezTo>
                      <a:pt x="16" y="18"/>
                      <a:pt x="24" y="10"/>
                      <a:pt x="32" y="3"/>
                    </a:cubicBez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3" name="Freeform 136"/>
              <p:cNvSpPr/>
              <p:nvPr/>
            </p:nvSpPr>
            <p:spPr bwMode="auto">
              <a:xfrm>
                <a:off x="6303" y="133"/>
                <a:ext cx="36" cy="68"/>
              </a:xfrm>
              <a:custGeom>
                <a:avLst/>
                <a:gdLst>
                  <a:gd name="T0" fmla="*/ 15 w 15"/>
                  <a:gd name="T1" fmla="*/ 27 h 29"/>
                  <a:gd name="T2" fmla="*/ 7 w 15"/>
                  <a:gd name="T3" fmla="*/ 0 h 29"/>
                  <a:gd name="T4" fmla="*/ 0 w 15"/>
                  <a:gd name="T5" fmla="*/ 2 h 29"/>
                  <a:gd name="T6" fmla="*/ 5 w 15"/>
                  <a:gd name="T7" fmla="*/ 29 h 29"/>
                  <a:gd name="T8" fmla="*/ 15 w 15"/>
                  <a:gd name="T9" fmla="*/ 27 h 29"/>
                </a:gdLst>
                <a:ahLst/>
                <a:cxnLst>
                  <a:cxn ang="0">
                    <a:pos x="T0" y="T1"/>
                  </a:cxn>
                  <a:cxn ang="0">
                    <a:pos x="T2" y="T3"/>
                  </a:cxn>
                  <a:cxn ang="0">
                    <a:pos x="T4" y="T5"/>
                  </a:cxn>
                  <a:cxn ang="0">
                    <a:pos x="T6" y="T7"/>
                  </a:cxn>
                  <a:cxn ang="0">
                    <a:pos x="T8" y="T9"/>
                  </a:cxn>
                </a:cxnLst>
                <a:rect l="0" t="0" r="r" b="b"/>
                <a:pathLst>
                  <a:path w="15" h="29">
                    <a:moveTo>
                      <a:pt x="15" y="27"/>
                    </a:moveTo>
                    <a:cubicBezTo>
                      <a:pt x="7" y="0"/>
                      <a:pt x="7" y="0"/>
                      <a:pt x="7" y="0"/>
                    </a:cubicBezTo>
                    <a:cubicBezTo>
                      <a:pt x="5" y="1"/>
                      <a:pt x="2" y="1"/>
                      <a:pt x="0" y="2"/>
                    </a:cubicBezTo>
                    <a:cubicBezTo>
                      <a:pt x="5" y="29"/>
                      <a:pt x="5" y="29"/>
                      <a:pt x="5" y="29"/>
                    </a:cubicBezTo>
                    <a:cubicBezTo>
                      <a:pt x="8" y="29"/>
                      <a:pt x="12" y="28"/>
                      <a:pt x="15" y="27"/>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4" name="Freeform 137"/>
              <p:cNvSpPr/>
              <p:nvPr/>
            </p:nvSpPr>
            <p:spPr bwMode="auto">
              <a:xfrm>
                <a:off x="6370" y="2198"/>
                <a:ext cx="30" cy="45"/>
              </a:xfrm>
              <a:custGeom>
                <a:avLst/>
                <a:gdLst>
                  <a:gd name="T0" fmla="*/ 13 w 13"/>
                  <a:gd name="T1" fmla="*/ 19 h 19"/>
                  <a:gd name="T2" fmla="*/ 13 w 13"/>
                  <a:gd name="T3" fmla="*/ 0 h 19"/>
                  <a:gd name="T4" fmla="*/ 0 w 13"/>
                  <a:gd name="T5" fmla="*/ 3 h 19"/>
                  <a:gd name="T6" fmla="*/ 13 w 13"/>
                  <a:gd name="T7" fmla="*/ 19 h 19"/>
                </a:gdLst>
                <a:ahLst/>
                <a:cxnLst>
                  <a:cxn ang="0">
                    <a:pos x="T0" y="T1"/>
                  </a:cxn>
                  <a:cxn ang="0">
                    <a:pos x="T2" y="T3"/>
                  </a:cxn>
                  <a:cxn ang="0">
                    <a:pos x="T4" y="T5"/>
                  </a:cxn>
                  <a:cxn ang="0">
                    <a:pos x="T6" y="T7"/>
                  </a:cxn>
                </a:cxnLst>
                <a:rect l="0" t="0" r="r" b="b"/>
                <a:pathLst>
                  <a:path w="13" h="19">
                    <a:moveTo>
                      <a:pt x="13" y="19"/>
                    </a:moveTo>
                    <a:cubicBezTo>
                      <a:pt x="13" y="0"/>
                      <a:pt x="13" y="0"/>
                      <a:pt x="13" y="0"/>
                    </a:cubicBezTo>
                    <a:cubicBezTo>
                      <a:pt x="0" y="3"/>
                      <a:pt x="0" y="3"/>
                      <a:pt x="0" y="3"/>
                    </a:cubicBezTo>
                    <a:cubicBezTo>
                      <a:pt x="5" y="8"/>
                      <a:pt x="9" y="13"/>
                      <a:pt x="13" y="19"/>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5" name="Freeform 138"/>
              <p:cNvSpPr/>
              <p:nvPr/>
            </p:nvSpPr>
            <p:spPr bwMode="auto">
              <a:xfrm>
                <a:off x="6355" y="1027"/>
                <a:ext cx="26" cy="54"/>
              </a:xfrm>
              <a:custGeom>
                <a:avLst/>
                <a:gdLst>
                  <a:gd name="T0" fmla="*/ 10 w 11"/>
                  <a:gd name="T1" fmla="*/ 22 h 23"/>
                  <a:gd name="T2" fmla="*/ 11 w 11"/>
                  <a:gd name="T3" fmla="*/ 0 h 23"/>
                  <a:gd name="T4" fmla="*/ 0 w 11"/>
                  <a:gd name="T5" fmla="*/ 4 h 23"/>
                  <a:gd name="T6" fmla="*/ 3 w 11"/>
                  <a:gd name="T7" fmla="*/ 23 h 23"/>
                  <a:gd name="T8" fmla="*/ 10 w 11"/>
                  <a:gd name="T9" fmla="*/ 22 h 23"/>
                </a:gdLst>
                <a:ahLst/>
                <a:cxnLst>
                  <a:cxn ang="0">
                    <a:pos x="T0" y="T1"/>
                  </a:cxn>
                  <a:cxn ang="0">
                    <a:pos x="T2" y="T3"/>
                  </a:cxn>
                  <a:cxn ang="0">
                    <a:pos x="T4" y="T5"/>
                  </a:cxn>
                  <a:cxn ang="0">
                    <a:pos x="T6" y="T7"/>
                  </a:cxn>
                  <a:cxn ang="0">
                    <a:pos x="T8" y="T9"/>
                  </a:cxn>
                </a:cxnLst>
                <a:rect l="0" t="0" r="r" b="b"/>
                <a:pathLst>
                  <a:path w="11" h="23">
                    <a:moveTo>
                      <a:pt x="10" y="22"/>
                    </a:moveTo>
                    <a:cubicBezTo>
                      <a:pt x="11" y="0"/>
                      <a:pt x="11" y="0"/>
                      <a:pt x="11" y="0"/>
                    </a:cubicBezTo>
                    <a:cubicBezTo>
                      <a:pt x="7" y="1"/>
                      <a:pt x="4" y="2"/>
                      <a:pt x="0" y="4"/>
                    </a:cubicBezTo>
                    <a:cubicBezTo>
                      <a:pt x="2" y="10"/>
                      <a:pt x="2" y="17"/>
                      <a:pt x="3" y="23"/>
                    </a:cubicBezTo>
                    <a:cubicBezTo>
                      <a:pt x="5" y="23"/>
                      <a:pt x="7" y="22"/>
                      <a:pt x="10" y="22"/>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6" name="Freeform 139"/>
              <p:cNvSpPr/>
              <p:nvPr/>
            </p:nvSpPr>
            <p:spPr bwMode="auto">
              <a:xfrm>
                <a:off x="6221" y="3210"/>
                <a:ext cx="179" cy="133"/>
              </a:xfrm>
              <a:custGeom>
                <a:avLst/>
                <a:gdLst>
                  <a:gd name="T0" fmla="*/ 1 w 76"/>
                  <a:gd name="T1" fmla="*/ 13 h 56"/>
                  <a:gd name="T2" fmla="*/ 76 w 76"/>
                  <a:gd name="T3" fmla="*/ 56 h 56"/>
                  <a:gd name="T4" fmla="*/ 76 w 76"/>
                  <a:gd name="T5" fmla="*/ 44 h 56"/>
                  <a:gd name="T6" fmla="*/ 0 w 76"/>
                  <a:gd name="T7" fmla="*/ 0 h 56"/>
                  <a:gd name="T8" fmla="*/ 1 w 76"/>
                  <a:gd name="T9" fmla="*/ 13 h 56"/>
                </a:gdLst>
                <a:ahLst/>
                <a:cxnLst>
                  <a:cxn ang="0">
                    <a:pos x="T0" y="T1"/>
                  </a:cxn>
                  <a:cxn ang="0">
                    <a:pos x="T2" y="T3"/>
                  </a:cxn>
                  <a:cxn ang="0">
                    <a:pos x="T4" y="T5"/>
                  </a:cxn>
                  <a:cxn ang="0">
                    <a:pos x="T6" y="T7"/>
                  </a:cxn>
                  <a:cxn ang="0">
                    <a:pos x="T8" y="T9"/>
                  </a:cxn>
                </a:cxnLst>
                <a:rect l="0" t="0" r="r" b="b"/>
                <a:pathLst>
                  <a:path w="76" h="56">
                    <a:moveTo>
                      <a:pt x="1" y="13"/>
                    </a:moveTo>
                    <a:cubicBezTo>
                      <a:pt x="25" y="27"/>
                      <a:pt x="52" y="42"/>
                      <a:pt x="76" y="56"/>
                    </a:cubicBezTo>
                    <a:cubicBezTo>
                      <a:pt x="76" y="44"/>
                      <a:pt x="76" y="44"/>
                      <a:pt x="76" y="44"/>
                    </a:cubicBezTo>
                    <a:cubicBezTo>
                      <a:pt x="53" y="31"/>
                      <a:pt x="25" y="15"/>
                      <a:pt x="0" y="0"/>
                    </a:cubicBezTo>
                    <a:lnTo>
                      <a:pt x="1" y="13"/>
                    </a:lnTo>
                    <a:close/>
                  </a:path>
                </a:pathLst>
              </a:custGeom>
              <a:solidFill>
                <a:srgbClr val="CEB9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7" name="Freeform 140"/>
              <p:cNvSpPr/>
              <p:nvPr/>
            </p:nvSpPr>
            <p:spPr bwMode="auto">
              <a:xfrm>
                <a:off x="6370" y="2106"/>
                <a:ext cx="30" cy="92"/>
              </a:xfrm>
              <a:custGeom>
                <a:avLst/>
                <a:gdLst>
                  <a:gd name="T0" fmla="*/ 0 w 13"/>
                  <a:gd name="T1" fmla="*/ 39 h 39"/>
                  <a:gd name="T2" fmla="*/ 13 w 13"/>
                  <a:gd name="T3" fmla="*/ 35 h 39"/>
                  <a:gd name="T4" fmla="*/ 13 w 13"/>
                  <a:gd name="T5" fmla="*/ 9 h 39"/>
                  <a:gd name="T6" fmla="*/ 2 w 13"/>
                  <a:gd name="T7" fmla="*/ 0 h 39"/>
                  <a:gd name="T8" fmla="*/ 0 w 13"/>
                  <a:gd name="T9" fmla="*/ 39 h 39"/>
                </a:gdLst>
                <a:ahLst/>
                <a:cxnLst>
                  <a:cxn ang="0">
                    <a:pos x="T0" y="T1"/>
                  </a:cxn>
                  <a:cxn ang="0">
                    <a:pos x="T2" y="T3"/>
                  </a:cxn>
                  <a:cxn ang="0">
                    <a:pos x="T4" y="T5"/>
                  </a:cxn>
                  <a:cxn ang="0">
                    <a:pos x="T6" y="T7"/>
                  </a:cxn>
                  <a:cxn ang="0">
                    <a:pos x="T8" y="T9"/>
                  </a:cxn>
                </a:cxnLst>
                <a:rect l="0" t="0" r="r" b="b"/>
                <a:pathLst>
                  <a:path w="13" h="39">
                    <a:moveTo>
                      <a:pt x="0" y="39"/>
                    </a:moveTo>
                    <a:cubicBezTo>
                      <a:pt x="13" y="35"/>
                      <a:pt x="13" y="35"/>
                      <a:pt x="13" y="35"/>
                    </a:cubicBezTo>
                    <a:cubicBezTo>
                      <a:pt x="13" y="9"/>
                      <a:pt x="13" y="9"/>
                      <a:pt x="13" y="9"/>
                    </a:cubicBezTo>
                    <a:cubicBezTo>
                      <a:pt x="9" y="6"/>
                      <a:pt x="5" y="3"/>
                      <a:pt x="2" y="0"/>
                    </a:cubicBezTo>
                    <a:lnTo>
                      <a:pt x="0" y="39"/>
                    </a:ln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8" name="Freeform 141"/>
              <p:cNvSpPr/>
              <p:nvPr/>
            </p:nvSpPr>
            <p:spPr bwMode="auto">
              <a:xfrm>
                <a:off x="6372" y="1143"/>
                <a:ext cx="14" cy="52"/>
              </a:xfrm>
              <a:custGeom>
                <a:avLst/>
                <a:gdLst>
                  <a:gd name="T0" fmla="*/ 6 w 6"/>
                  <a:gd name="T1" fmla="*/ 22 h 22"/>
                  <a:gd name="T2" fmla="*/ 4 w 6"/>
                  <a:gd name="T3" fmla="*/ 0 h 22"/>
                  <a:gd name="T4" fmla="*/ 0 w 6"/>
                  <a:gd name="T5" fmla="*/ 0 h 22"/>
                  <a:gd name="T6" fmla="*/ 2 w 6"/>
                  <a:gd name="T7" fmla="*/ 20 h 22"/>
                  <a:gd name="T8" fmla="*/ 6 w 6"/>
                  <a:gd name="T9" fmla="*/ 22 h 22"/>
                </a:gdLst>
                <a:ahLst/>
                <a:cxnLst>
                  <a:cxn ang="0">
                    <a:pos x="T0" y="T1"/>
                  </a:cxn>
                  <a:cxn ang="0">
                    <a:pos x="T2" y="T3"/>
                  </a:cxn>
                  <a:cxn ang="0">
                    <a:pos x="T4" y="T5"/>
                  </a:cxn>
                  <a:cxn ang="0">
                    <a:pos x="T6" y="T7"/>
                  </a:cxn>
                  <a:cxn ang="0">
                    <a:pos x="T8" y="T9"/>
                  </a:cxn>
                </a:cxnLst>
                <a:rect l="0" t="0" r="r" b="b"/>
                <a:pathLst>
                  <a:path w="6" h="22">
                    <a:moveTo>
                      <a:pt x="6" y="22"/>
                    </a:moveTo>
                    <a:cubicBezTo>
                      <a:pt x="4" y="0"/>
                      <a:pt x="4" y="0"/>
                      <a:pt x="4" y="0"/>
                    </a:cubicBezTo>
                    <a:cubicBezTo>
                      <a:pt x="3" y="0"/>
                      <a:pt x="2" y="0"/>
                      <a:pt x="0" y="0"/>
                    </a:cubicBezTo>
                    <a:cubicBezTo>
                      <a:pt x="2" y="20"/>
                      <a:pt x="2" y="20"/>
                      <a:pt x="2" y="20"/>
                    </a:cubicBezTo>
                    <a:cubicBezTo>
                      <a:pt x="3" y="21"/>
                      <a:pt x="5" y="21"/>
                      <a:pt x="6" y="22"/>
                    </a:cubicBez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9" name="Freeform 142"/>
              <p:cNvSpPr/>
              <p:nvPr/>
            </p:nvSpPr>
            <p:spPr bwMode="auto">
              <a:xfrm>
                <a:off x="6273" y="688"/>
                <a:ext cx="85" cy="71"/>
              </a:xfrm>
              <a:custGeom>
                <a:avLst/>
                <a:gdLst>
                  <a:gd name="T0" fmla="*/ 36 w 36"/>
                  <a:gd name="T1" fmla="*/ 29 h 30"/>
                  <a:gd name="T2" fmla="*/ 8 w 36"/>
                  <a:gd name="T3" fmla="*/ 0 h 30"/>
                  <a:gd name="T4" fmla="*/ 0 w 36"/>
                  <a:gd name="T5" fmla="*/ 24 h 30"/>
                  <a:gd name="T6" fmla="*/ 36 w 36"/>
                  <a:gd name="T7" fmla="*/ 29 h 30"/>
                </a:gdLst>
                <a:ahLst/>
                <a:cxnLst>
                  <a:cxn ang="0">
                    <a:pos x="T0" y="T1"/>
                  </a:cxn>
                  <a:cxn ang="0">
                    <a:pos x="T2" y="T3"/>
                  </a:cxn>
                  <a:cxn ang="0">
                    <a:pos x="T4" y="T5"/>
                  </a:cxn>
                  <a:cxn ang="0">
                    <a:pos x="T6" y="T7"/>
                  </a:cxn>
                </a:cxnLst>
                <a:rect l="0" t="0" r="r" b="b"/>
                <a:pathLst>
                  <a:path w="36" h="30">
                    <a:moveTo>
                      <a:pt x="36" y="29"/>
                    </a:moveTo>
                    <a:cubicBezTo>
                      <a:pt x="31" y="16"/>
                      <a:pt x="21" y="6"/>
                      <a:pt x="8" y="0"/>
                    </a:cubicBezTo>
                    <a:cubicBezTo>
                      <a:pt x="3" y="7"/>
                      <a:pt x="0" y="15"/>
                      <a:pt x="0" y="24"/>
                    </a:cubicBezTo>
                    <a:cubicBezTo>
                      <a:pt x="7" y="28"/>
                      <a:pt x="23" y="30"/>
                      <a:pt x="36" y="29"/>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0" name="Freeform 143"/>
              <p:cNvSpPr/>
              <p:nvPr/>
            </p:nvSpPr>
            <p:spPr bwMode="auto">
              <a:xfrm>
                <a:off x="6351" y="1587"/>
                <a:ext cx="49" cy="135"/>
              </a:xfrm>
              <a:custGeom>
                <a:avLst/>
                <a:gdLst>
                  <a:gd name="T0" fmla="*/ 11 w 21"/>
                  <a:gd name="T1" fmla="*/ 12 h 57"/>
                  <a:gd name="T2" fmla="*/ 12 w 21"/>
                  <a:gd name="T3" fmla="*/ 51 h 57"/>
                  <a:gd name="T4" fmla="*/ 21 w 21"/>
                  <a:gd name="T5" fmla="*/ 57 h 57"/>
                  <a:gd name="T6" fmla="*/ 21 w 21"/>
                  <a:gd name="T7" fmla="*/ 0 h 57"/>
                  <a:gd name="T8" fmla="*/ 0 w 21"/>
                  <a:gd name="T9" fmla="*/ 5 h 57"/>
                  <a:gd name="T10" fmla="*/ 11 w 21"/>
                  <a:gd name="T11" fmla="*/ 12 h 57"/>
                </a:gdLst>
                <a:ahLst/>
                <a:cxnLst>
                  <a:cxn ang="0">
                    <a:pos x="T0" y="T1"/>
                  </a:cxn>
                  <a:cxn ang="0">
                    <a:pos x="T2" y="T3"/>
                  </a:cxn>
                  <a:cxn ang="0">
                    <a:pos x="T4" y="T5"/>
                  </a:cxn>
                  <a:cxn ang="0">
                    <a:pos x="T6" y="T7"/>
                  </a:cxn>
                  <a:cxn ang="0">
                    <a:pos x="T8" y="T9"/>
                  </a:cxn>
                  <a:cxn ang="0">
                    <a:pos x="T10" y="T11"/>
                  </a:cxn>
                </a:cxnLst>
                <a:rect l="0" t="0" r="r" b="b"/>
                <a:pathLst>
                  <a:path w="21" h="57">
                    <a:moveTo>
                      <a:pt x="11" y="12"/>
                    </a:moveTo>
                    <a:cubicBezTo>
                      <a:pt x="14" y="20"/>
                      <a:pt x="7" y="42"/>
                      <a:pt x="12" y="51"/>
                    </a:cubicBezTo>
                    <a:cubicBezTo>
                      <a:pt x="15" y="55"/>
                      <a:pt x="18" y="57"/>
                      <a:pt x="21" y="57"/>
                    </a:cubicBezTo>
                    <a:cubicBezTo>
                      <a:pt x="21" y="0"/>
                      <a:pt x="21" y="0"/>
                      <a:pt x="21" y="0"/>
                    </a:cubicBezTo>
                    <a:cubicBezTo>
                      <a:pt x="14" y="1"/>
                      <a:pt x="7" y="3"/>
                      <a:pt x="0" y="5"/>
                    </a:cubicBezTo>
                    <a:cubicBezTo>
                      <a:pt x="5" y="8"/>
                      <a:pt x="9" y="10"/>
                      <a:pt x="11" y="12"/>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1" name="Freeform 144"/>
              <p:cNvSpPr/>
              <p:nvPr/>
            </p:nvSpPr>
            <p:spPr bwMode="auto">
              <a:xfrm>
                <a:off x="6303" y="800"/>
                <a:ext cx="62" cy="66"/>
              </a:xfrm>
              <a:custGeom>
                <a:avLst/>
                <a:gdLst>
                  <a:gd name="T0" fmla="*/ 26 w 26"/>
                  <a:gd name="T1" fmla="*/ 0 h 28"/>
                  <a:gd name="T2" fmla="*/ 0 w 26"/>
                  <a:gd name="T3" fmla="*/ 1 h 28"/>
                  <a:gd name="T4" fmla="*/ 0 w 26"/>
                  <a:gd name="T5" fmla="*/ 23 h 28"/>
                  <a:gd name="T6" fmla="*/ 2 w 26"/>
                  <a:gd name="T7" fmla="*/ 28 h 28"/>
                  <a:gd name="T8" fmla="*/ 23 w 26"/>
                  <a:gd name="T9" fmla="*/ 20 h 28"/>
                  <a:gd name="T10" fmla="*/ 26 w 26"/>
                  <a:gd name="T11" fmla="*/ 0 h 28"/>
                </a:gdLst>
                <a:ahLst/>
                <a:cxnLst>
                  <a:cxn ang="0">
                    <a:pos x="T0" y="T1"/>
                  </a:cxn>
                  <a:cxn ang="0">
                    <a:pos x="T2" y="T3"/>
                  </a:cxn>
                  <a:cxn ang="0">
                    <a:pos x="T4" y="T5"/>
                  </a:cxn>
                  <a:cxn ang="0">
                    <a:pos x="T6" y="T7"/>
                  </a:cxn>
                  <a:cxn ang="0">
                    <a:pos x="T8" y="T9"/>
                  </a:cxn>
                  <a:cxn ang="0">
                    <a:pos x="T10" y="T11"/>
                  </a:cxn>
                </a:cxnLst>
                <a:rect l="0" t="0" r="r" b="b"/>
                <a:pathLst>
                  <a:path w="26" h="28">
                    <a:moveTo>
                      <a:pt x="26" y="0"/>
                    </a:moveTo>
                    <a:cubicBezTo>
                      <a:pt x="17" y="1"/>
                      <a:pt x="8" y="1"/>
                      <a:pt x="0" y="1"/>
                    </a:cubicBezTo>
                    <a:cubicBezTo>
                      <a:pt x="2" y="7"/>
                      <a:pt x="2" y="15"/>
                      <a:pt x="0" y="23"/>
                    </a:cubicBezTo>
                    <a:cubicBezTo>
                      <a:pt x="1" y="24"/>
                      <a:pt x="1" y="26"/>
                      <a:pt x="2" y="28"/>
                    </a:cubicBezTo>
                    <a:cubicBezTo>
                      <a:pt x="9" y="26"/>
                      <a:pt x="16" y="23"/>
                      <a:pt x="23" y="20"/>
                    </a:cubicBezTo>
                    <a:cubicBezTo>
                      <a:pt x="25" y="13"/>
                      <a:pt x="26" y="6"/>
                      <a:pt x="26"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2" name="Freeform 145"/>
              <p:cNvSpPr/>
              <p:nvPr/>
            </p:nvSpPr>
            <p:spPr bwMode="auto">
              <a:xfrm>
                <a:off x="6358" y="1143"/>
                <a:ext cx="14" cy="45"/>
              </a:xfrm>
              <a:custGeom>
                <a:avLst/>
                <a:gdLst>
                  <a:gd name="T0" fmla="*/ 2 w 6"/>
                  <a:gd name="T1" fmla="*/ 18 h 19"/>
                  <a:gd name="T2" fmla="*/ 6 w 6"/>
                  <a:gd name="T3" fmla="*/ 19 h 19"/>
                  <a:gd name="T4" fmla="*/ 4 w 6"/>
                  <a:gd name="T5" fmla="*/ 0 h 19"/>
                  <a:gd name="T6" fmla="*/ 0 w 6"/>
                  <a:gd name="T7" fmla="*/ 0 h 19"/>
                  <a:gd name="T8" fmla="*/ 2 w 6"/>
                  <a:gd name="T9" fmla="*/ 18 h 19"/>
                </a:gdLst>
                <a:ahLst/>
                <a:cxnLst>
                  <a:cxn ang="0">
                    <a:pos x="T0" y="T1"/>
                  </a:cxn>
                  <a:cxn ang="0">
                    <a:pos x="T2" y="T3"/>
                  </a:cxn>
                  <a:cxn ang="0">
                    <a:pos x="T4" y="T5"/>
                  </a:cxn>
                  <a:cxn ang="0">
                    <a:pos x="T6" y="T7"/>
                  </a:cxn>
                  <a:cxn ang="0">
                    <a:pos x="T8" y="T9"/>
                  </a:cxn>
                </a:cxnLst>
                <a:rect l="0" t="0" r="r" b="b"/>
                <a:pathLst>
                  <a:path w="6" h="19">
                    <a:moveTo>
                      <a:pt x="2" y="18"/>
                    </a:moveTo>
                    <a:cubicBezTo>
                      <a:pt x="3" y="18"/>
                      <a:pt x="5" y="19"/>
                      <a:pt x="6" y="19"/>
                    </a:cubicBezTo>
                    <a:cubicBezTo>
                      <a:pt x="4" y="0"/>
                      <a:pt x="4" y="0"/>
                      <a:pt x="4" y="0"/>
                    </a:cubicBezTo>
                    <a:cubicBezTo>
                      <a:pt x="3" y="0"/>
                      <a:pt x="2" y="0"/>
                      <a:pt x="0" y="0"/>
                    </a:cubicBezTo>
                    <a:lnTo>
                      <a:pt x="2" y="18"/>
                    </a:ln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3" name="Freeform 146"/>
              <p:cNvSpPr/>
              <p:nvPr/>
            </p:nvSpPr>
            <p:spPr bwMode="auto">
              <a:xfrm>
                <a:off x="6379" y="2737"/>
                <a:ext cx="21" cy="29"/>
              </a:xfrm>
              <a:custGeom>
                <a:avLst/>
                <a:gdLst>
                  <a:gd name="T0" fmla="*/ 9 w 9"/>
                  <a:gd name="T1" fmla="*/ 12 h 12"/>
                  <a:gd name="T2" fmla="*/ 9 w 9"/>
                  <a:gd name="T3" fmla="*/ 0 h 12"/>
                  <a:gd name="T4" fmla="*/ 0 w 9"/>
                  <a:gd name="T5" fmla="*/ 2 h 12"/>
                  <a:gd name="T6" fmla="*/ 9 w 9"/>
                  <a:gd name="T7" fmla="*/ 12 h 12"/>
                </a:gdLst>
                <a:ahLst/>
                <a:cxnLst>
                  <a:cxn ang="0">
                    <a:pos x="T0" y="T1"/>
                  </a:cxn>
                  <a:cxn ang="0">
                    <a:pos x="T2" y="T3"/>
                  </a:cxn>
                  <a:cxn ang="0">
                    <a:pos x="T4" y="T5"/>
                  </a:cxn>
                  <a:cxn ang="0">
                    <a:pos x="T6" y="T7"/>
                  </a:cxn>
                </a:cxnLst>
                <a:rect l="0" t="0" r="r" b="b"/>
                <a:pathLst>
                  <a:path w="9" h="12">
                    <a:moveTo>
                      <a:pt x="9" y="12"/>
                    </a:moveTo>
                    <a:cubicBezTo>
                      <a:pt x="9" y="0"/>
                      <a:pt x="9" y="0"/>
                      <a:pt x="9" y="0"/>
                    </a:cubicBezTo>
                    <a:cubicBezTo>
                      <a:pt x="0" y="2"/>
                      <a:pt x="0" y="2"/>
                      <a:pt x="0" y="2"/>
                    </a:cubicBezTo>
                    <a:cubicBezTo>
                      <a:pt x="4" y="4"/>
                      <a:pt x="7" y="7"/>
                      <a:pt x="9" y="12"/>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4" name="Freeform 147"/>
              <p:cNvSpPr/>
              <p:nvPr/>
            </p:nvSpPr>
            <p:spPr bwMode="auto">
              <a:xfrm>
                <a:off x="6327" y="3442"/>
                <a:ext cx="73" cy="253"/>
              </a:xfrm>
              <a:custGeom>
                <a:avLst/>
                <a:gdLst>
                  <a:gd name="T0" fmla="*/ 31 w 31"/>
                  <a:gd name="T1" fmla="*/ 107 h 107"/>
                  <a:gd name="T2" fmla="*/ 31 w 31"/>
                  <a:gd name="T3" fmla="*/ 86 h 107"/>
                  <a:gd name="T4" fmla="*/ 31 w 31"/>
                  <a:gd name="T5" fmla="*/ 3 h 107"/>
                  <a:gd name="T6" fmla="*/ 31 w 31"/>
                  <a:gd name="T7" fmla="*/ 0 h 107"/>
                  <a:gd name="T8" fmla="*/ 31 w 31"/>
                  <a:gd name="T9" fmla="*/ 107 h 107"/>
                </a:gdLst>
                <a:ahLst/>
                <a:cxnLst>
                  <a:cxn ang="0">
                    <a:pos x="T0" y="T1"/>
                  </a:cxn>
                  <a:cxn ang="0">
                    <a:pos x="T2" y="T3"/>
                  </a:cxn>
                  <a:cxn ang="0">
                    <a:pos x="T4" y="T5"/>
                  </a:cxn>
                  <a:cxn ang="0">
                    <a:pos x="T6" y="T7"/>
                  </a:cxn>
                  <a:cxn ang="0">
                    <a:pos x="T8" y="T9"/>
                  </a:cxn>
                </a:cxnLst>
                <a:rect l="0" t="0" r="r" b="b"/>
                <a:pathLst>
                  <a:path w="31" h="107">
                    <a:moveTo>
                      <a:pt x="31" y="107"/>
                    </a:moveTo>
                    <a:cubicBezTo>
                      <a:pt x="31" y="86"/>
                      <a:pt x="31" y="86"/>
                      <a:pt x="31" y="86"/>
                    </a:cubicBezTo>
                    <a:cubicBezTo>
                      <a:pt x="18" y="62"/>
                      <a:pt x="15" y="32"/>
                      <a:pt x="31" y="3"/>
                    </a:cubicBezTo>
                    <a:cubicBezTo>
                      <a:pt x="31" y="0"/>
                      <a:pt x="31" y="0"/>
                      <a:pt x="31" y="0"/>
                    </a:cubicBezTo>
                    <a:cubicBezTo>
                      <a:pt x="0" y="24"/>
                      <a:pt x="5" y="77"/>
                      <a:pt x="31" y="107"/>
                    </a:cubicBezTo>
                    <a:close/>
                  </a:path>
                </a:pathLst>
              </a:custGeom>
              <a:solidFill>
                <a:srgbClr val="CEB9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5" name="Freeform 148"/>
              <p:cNvSpPr/>
              <p:nvPr/>
            </p:nvSpPr>
            <p:spPr bwMode="auto">
              <a:xfrm>
                <a:off x="6400" y="3298"/>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6" name="Freeform 149"/>
              <p:cNvSpPr/>
              <p:nvPr/>
            </p:nvSpPr>
            <p:spPr bwMode="auto">
              <a:xfrm>
                <a:off x="6346" y="2699"/>
                <a:ext cx="54" cy="38"/>
              </a:xfrm>
              <a:custGeom>
                <a:avLst/>
                <a:gdLst>
                  <a:gd name="T0" fmla="*/ 2 w 23"/>
                  <a:gd name="T1" fmla="*/ 16 h 16"/>
                  <a:gd name="T2" fmla="*/ 23 w 23"/>
                  <a:gd name="T3" fmla="*/ 11 h 16"/>
                  <a:gd name="T4" fmla="*/ 23 w 23"/>
                  <a:gd name="T5" fmla="*/ 0 h 16"/>
                  <a:gd name="T6" fmla="*/ 0 w 23"/>
                  <a:gd name="T7" fmla="*/ 8 h 16"/>
                  <a:gd name="T8" fmla="*/ 2 w 23"/>
                  <a:gd name="T9" fmla="*/ 16 h 16"/>
                </a:gdLst>
                <a:ahLst/>
                <a:cxnLst>
                  <a:cxn ang="0">
                    <a:pos x="T0" y="T1"/>
                  </a:cxn>
                  <a:cxn ang="0">
                    <a:pos x="T2" y="T3"/>
                  </a:cxn>
                  <a:cxn ang="0">
                    <a:pos x="T4" y="T5"/>
                  </a:cxn>
                  <a:cxn ang="0">
                    <a:pos x="T6" y="T7"/>
                  </a:cxn>
                  <a:cxn ang="0">
                    <a:pos x="T8" y="T9"/>
                  </a:cxn>
                </a:cxnLst>
                <a:rect l="0" t="0" r="r" b="b"/>
                <a:pathLst>
                  <a:path w="23" h="16">
                    <a:moveTo>
                      <a:pt x="2" y="16"/>
                    </a:moveTo>
                    <a:cubicBezTo>
                      <a:pt x="23" y="11"/>
                      <a:pt x="23" y="11"/>
                      <a:pt x="23" y="11"/>
                    </a:cubicBezTo>
                    <a:cubicBezTo>
                      <a:pt x="23" y="0"/>
                      <a:pt x="23" y="0"/>
                      <a:pt x="23" y="0"/>
                    </a:cubicBezTo>
                    <a:cubicBezTo>
                      <a:pt x="0" y="8"/>
                      <a:pt x="0" y="8"/>
                      <a:pt x="0" y="8"/>
                    </a:cubicBezTo>
                    <a:cubicBezTo>
                      <a:pt x="1" y="11"/>
                      <a:pt x="2" y="13"/>
                      <a:pt x="2" y="16"/>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7" name="Freeform 150"/>
              <p:cNvSpPr/>
              <p:nvPr/>
            </p:nvSpPr>
            <p:spPr bwMode="auto">
              <a:xfrm>
                <a:off x="6282" y="140"/>
                <a:ext cx="26" cy="66"/>
              </a:xfrm>
              <a:custGeom>
                <a:avLst/>
                <a:gdLst>
                  <a:gd name="T0" fmla="*/ 11 w 11"/>
                  <a:gd name="T1" fmla="*/ 27 h 28"/>
                  <a:gd name="T2" fmla="*/ 6 w 11"/>
                  <a:gd name="T3" fmla="*/ 0 h 28"/>
                  <a:gd name="T4" fmla="*/ 0 w 11"/>
                  <a:gd name="T5" fmla="*/ 0 h 28"/>
                  <a:gd name="T6" fmla="*/ 0 w 11"/>
                  <a:gd name="T7" fmla="*/ 28 h 28"/>
                  <a:gd name="T8" fmla="*/ 11 w 11"/>
                  <a:gd name="T9" fmla="*/ 27 h 28"/>
                </a:gdLst>
                <a:ahLst/>
                <a:cxnLst>
                  <a:cxn ang="0">
                    <a:pos x="T0" y="T1"/>
                  </a:cxn>
                  <a:cxn ang="0">
                    <a:pos x="T2" y="T3"/>
                  </a:cxn>
                  <a:cxn ang="0">
                    <a:pos x="T4" y="T5"/>
                  </a:cxn>
                  <a:cxn ang="0">
                    <a:pos x="T6" y="T7"/>
                  </a:cxn>
                  <a:cxn ang="0">
                    <a:pos x="T8" y="T9"/>
                  </a:cxn>
                </a:cxnLst>
                <a:rect l="0" t="0" r="r" b="b"/>
                <a:pathLst>
                  <a:path w="11" h="28">
                    <a:moveTo>
                      <a:pt x="11" y="27"/>
                    </a:moveTo>
                    <a:cubicBezTo>
                      <a:pt x="6" y="0"/>
                      <a:pt x="6" y="0"/>
                      <a:pt x="6" y="0"/>
                    </a:cubicBezTo>
                    <a:cubicBezTo>
                      <a:pt x="4" y="0"/>
                      <a:pt x="2" y="0"/>
                      <a:pt x="0" y="0"/>
                    </a:cubicBezTo>
                    <a:cubicBezTo>
                      <a:pt x="0" y="28"/>
                      <a:pt x="0" y="28"/>
                      <a:pt x="0" y="28"/>
                    </a:cubicBezTo>
                    <a:cubicBezTo>
                      <a:pt x="4" y="28"/>
                      <a:pt x="7" y="28"/>
                      <a:pt x="11" y="27"/>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8" name="Freeform 151"/>
              <p:cNvSpPr/>
              <p:nvPr/>
            </p:nvSpPr>
            <p:spPr bwMode="auto">
              <a:xfrm>
                <a:off x="6254" y="464"/>
                <a:ext cx="92" cy="66"/>
              </a:xfrm>
              <a:custGeom>
                <a:avLst/>
                <a:gdLst>
                  <a:gd name="T0" fmla="*/ 39 w 39"/>
                  <a:gd name="T1" fmla="*/ 9 h 28"/>
                  <a:gd name="T2" fmla="*/ 18 w 39"/>
                  <a:gd name="T3" fmla="*/ 0 h 28"/>
                  <a:gd name="T4" fmla="*/ 0 w 39"/>
                  <a:gd name="T5" fmla="*/ 25 h 28"/>
                  <a:gd name="T6" fmla="*/ 16 w 39"/>
                  <a:gd name="T7" fmla="*/ 28 h 28"/>
                  <a:gd name="T8" fmla="*/ 39 w 39"/>
                  <a:gd name="T9" fmla="*/ 9 h 28"/>
                </a:gdLst>
                <a:ahLst/>
                <a:cxnLst>
                  <a:cxn ang="0">
                    <a:pos x="T0" y="T1"/>
                  </a:cxn>
                  <a:cxn ang="0">
                    <a:pos x="T2" y="T3"/>
                  </a:cxn>
                  <a:cxn ang="0">
                    <a:pos x="T4" y="T5"/>
                  </a:cxn>
                  <a:cxn ang="0">
                    <a:pos x="T6" y="T7"/>
                  </a:cxn>
                  <a:cxn ang="0">
                    <a:pos x="T8" y="T9"/>
                  </a:cxn>
                </a:cxnLst>
                <a:rect l="0" t="0" r="r" b="b"/>
                <a:pathLst>
                  <a:path w="39" h="28">
                    <a:moveTo>
                      <a:pt x="39" y="9"/>
                    </a:moveTo>
                    <a:cubicBezTo>
                      <a:pt x="32" y="6"/>
                      <a:pt x="25" y="3"/>
                      <a:pt x="18" y="0"/>
                    </a:cubicBezTo>
                    <a:cubicBezTo>
                      <a:pt x="11" y="8"/>
                      <a:pt x="5" y="16"/>
                      <a:pt x="0" y="25"/>
                    </a:cubicBezTo>
                    <a:cubicBezTo>
                      <a:pt x="6" y="27"/>
                      <a:pt x="11" y="28"/>
                      <a:pt x="16" y="28"/>
                    </a:cubicBezTo>
                    <a:cubicBezTo>
                      <a:pt x="22" y="21"/>
                      <a:pt x="30" y="14"/>
                      <a:pt x="39" y="9"/>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9" name="Freeform 152"/>
              <p:cNvSpPr/>
              <p:nvPr/>
            </p:nvSpPr>
            <p:spPr bwMode="auto">
              <a:xfrm>
                <a:off x="6379" y="3475"/>
                <a:ext cx="21" cy="142"/>
              </a:xfrm>
              <a:custGeom>
                <a:avLst/>
                <a:gdLst>
                  <a:gd name="T0" fmla="*/ 9 w 9"/>
                  <a:gd name="T1" fmla="*/ 60 h 60"/>
                  <a:gd name="T2" fmla="*/ 9 w 9"/>
                  <a:gd name="T3" fmla="*/ 0 h 60"/>
                  <a:gd name="T4" fmla="*/ 9 w 9"/>
                  <a:gd name="T5" fmla="*/ 60 h 60"/>
                </a:gdLst>
                <a:ahLst/>
                <a:cxnLst>
                  <a:cxn ang="0">
                    <a:pos x="T0" y="T1"/>
                  </a:cxn>
                  <a:cxn ang="0">
                    <a:pos x="T2" y="T3"/>
                  </a:cxn>
                  <a:cxn ang="0">
                    <a:pos x="T4" y="T5"/>
                  </a:cxn>
                </a:cxnLst>
                <a:rect l="0" t="0" r="r" b="b"/>
                <a:pathLst>
                  <a:path w="9" h="60">
                    <a:moveTo>
                      <a:pt x="9" y="60"/>
                    </a:moveTo>
                    <a:cubicBezTo>
                      <a:pt x="9" y="0"/>
                      <a:pt x="9" y="0"/>
                      <a:pt x="9" y="0"/>
                    </a:cubicBezTo>
                    <a:cubicBezTo>
                      <a:pt x="0" y="22"/>
                      <a:pt x="2" y="43"/>
                      <a:pt x="9" y="6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0" name="Freeform 153"/>
              <p:cNvSpPr/>
              <p:nvPr/>
            </p:nvSpPr>
            <p:spPr bwMode="auto">
              <a:xfrm>
                <a:off x="6386" y="2856"/>
                <a:ext cx="14" cy="23"/>
              </a:xfrm>
              <a:custGeom>
                <a:avLst/>
                <a:gdLst>
                  <a:gd name="T0" fmla="*/ 6 w 6"/>
                  <a:gd name="T1" fmla="*/ 10 h 10"/>
                  <a:gd name="T2" fmla="*/ 6 w 6"/>
                  <a:gd name="T3" fmla="*/ 0 h 10"/>
                  <a:gd name="T4" fmla="*/ 0 w 6"/>
                  <a:gd name="T5" fmla="*/ 8 h 10"/>
                  <a:gd name="T6" fmla="*/ 6 w 6"/>
                  <a:gd name="T7" fmla="*/ 10 h 10"/>
                </a:gdLst>
                <a:ahLst/>
                <a:cxnLst>
                  <a:cxn ang="0">
                    <a:pos x="T0" y="T1"/>
                  </a:cxn>
                  <a:cxn ang="0">
                    <a:pos x="T2" y="T3"/>
                  </a:cxn>
                  <a:cxn ang="0">
                    <a:pos x="T4" y="T5"/>
                  </a:cxn>
                  <a:cxn ang="0">
                    <a:pos x="T6" y="T7"/>
                  </a:cxn>
                </a:cxnLst>
                <a:rect l="0" t="0" r="r" b="b"/>
                <a:pathLst>
                  <a:path w="6" h="10">
                    <a:moveTo>
                      <a:pt x="6" y="10"/>
                    </a:moveTo>
                    <a:cubicBezTo>
                      <a:pt x="6" y="0"/>
                      <a:pt x="6" y="0"/>
                      <a:pt x="6" y="0"/>
                    </a:cubicBezTo>
                    <a:cubicBezTo>
                      <a:pt x="4" y="3"/>
                      <a:pt x="2" y="6"/>
                      <a:pt x="0" y="8"/>
                    </a:cubicBezTo>
                    <a:lnTo>
                      <a:pt x="6" y="1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1" name="Freeform 154"/>
              <p:cNvSpPr/>
              <p:nvPr/>
            </p:nvSpPr>
            <p:spPr bwMode="auto">
              <a:xfrm>
                <a:off x="6341" y="1147"/>
                <a:ext cx="17" cy="36"/>
              </a:xfrm>
              <a:custGeom>
                <a:avLst/>
                <a:gdLst>
                  <a:gd name="T0" fmla="*/ 6 w 7"/>
                  <a:gd name="T1" fmla="*/ 0 h 15"/>
                  <a:gd name="T2" fmla="*/ 0 w 7"/>
                  <a:gd name="T3" fmla="*/ 14 h 15"/>
                  <a:gd name="T4" fmla="*/ 7 w 7"/>
                  <a:gd name="T5" fmla="*/ 15 h 15"/>
                  <a:gd name="T6" fmla="*/ 6 w 7"/>
                  <a:gd name="T7" fmla="*/ 0 h 15"/>
                </a:gdLst>
                <a:ahLst/>
                <a:cxnLst>
                  <a:cxn ang="0">
                    <a:pos x="T0" y="T1"/>
                  </a:cxn>
                  <a:cxn ang="0">
                    <a:pos x="T2" y="T3"/>
                  </a:cxn>
                  <a:cxn ang="0">
                    <a:pos x="T4" y="T5"/>
                  </a:cxn>
                  <a:cxn ang="0">
                    <a:pos x="T6" y="T7"/>
                  </a:cxn>
                </a:cxnLst>
                <a:rect l="0" t="0" r="r" b="b"/>
                <a:pathLst>
                  <a:path w="7" h="15">
                    <a:moveTo>
                      <a:pt x="6" y="0"/>
                    </a:moveTo>
                    <a:cubicBezTo>
                      <a:pt x="4" y="4"/>
                      <a:pt x="2" y="9"/>
                      <a:pt x="0" y="14"/>
                    </a:cubicBezTo>
                    <a:cubicBezTo>
                      <a:pt x="2" y="14"/>
                      <a:pt x="4" y="15"/>
                      <a:pt x="7" y="15"/>
                    </a:cubicBezTo>
                    <a:lnTo>
                      <a:pt x="6" y="0"/>
                    </a:ln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2" name="Freeform 155"/>
              <p:cNvSpPr/>
              <p:nvPr/>
            </p:nvSpPr>
            <p:spPr bwMode="auto">
              <a:xfrm>
                <a:off x="6308" y="3213"/>
                <a:ext cx="92" cy="80"/>
              </a:xfrm>
              <a:custGeom>
                <a:avLst/>
                <a:gdLst>
                  <a:gd name="T0" fmla="*/ 7 w 92"/>
                  <a:gd name="T1" fmla="*/ 16 h 80"/>
                  <a:gd name="T2" fmla="*/ 0 w 92"/>
                  <a:gd name="T3" fmla="*/ 35 h 80"/>
                  <a:gd name="T4" fmla="*/ 5 w 92"/>
                  <a:gd name="T5" fmla="*/ 38 h 80"/>
                  <a:gd name="T6" fmla="*/ 78 w 92"/>
                  <a:gd name="T7" fmla="*/ 30 h 80"/>
                  <a:gd name="T8" fmla="*/ 62 w 92"/>
                  <a:gd name="T9" fmla="*/ 71 h 80"/>
                  <a:gd name="T10" fmla="*/ 78 w 92"/>
                  <a:gd name="T11" fmla="*/ 80 h 80"/>
                  <a:gd name="T12" fmla="*/ 92 w 92"/>
                  <a:gd name="T13" fmla="*/ 47 h 80"/>
                  <a:gd name="T14" fmla="*/ 92 w 92"/>
                  <a:gd name="T15" fmla="*/ 0 h 80"/>
                  <a:gd name="T16" fmla="*/ 88 w 92"/>
                  <a:gd name="T17" fmla="*/ 7 h 80"/>
                  <a:gd name="T18" fmla="*/ 7 w 92"/>
                  <a:gd name="T19" fmla="*/ 1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80">
                    <a:moveTo>
                      <a:pt x="7" y="16"/>
                    </a:moveTo>
                    <a:lnTo>
                      <a:pt x="0" y="35"/>
                    </a:lnTo>
                    <a:lnTo>
                      <a:pt x="5" y="38"/>
                    </a:lnTo>
                    <a:lnTo>
                      <a:pt x="78" y="30"/>
                    </a:lnTo>
                    <a:lnTo>
                      <a:pt x="62" y="71"/>
                    </a:lnTo>
                    <a:lnTo>
                      <a:pt x="78" y="80"/>
                    </a:lnTo>
                    <a:lnTo>
                      <a:pt x="92" y="47"/>
                    </a:lnTo>
                    <a:lnTo>
                      <a:pt x="92" y="0"/>
                    </a:lnTo>
                    <a:lnTo>
                      <a:pt x="88" y="7"/>
                    </a:lnTo>
                    <a:lnTo>
                      <a:pt x="7" y="16"/>
                    </a:lnTo>
                    <a:close/>
                  </a:path>
                </a:pathLst>
              </a:custGeom>
              <a:solidFill>
                <a:srgbClr val="CEB9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3" name="Freeform 156"/>
              <p:cNvSpPr/>
              <p:nvPr/>
            </p:nvSpPr>
            <p:spPr bwMode="auto">
              <a:xfrm>
                <a:off x="6336" y="2647"/>
                <a:ext cx="64" cy="62"/>
              </a:xfrm>
              <a:custGeom>
                <a:avLst/>
                <a:gdLst>
                  <a:gd name="T0" fmla="*/ 3 w 27"/>
                  <a:gd name="T1" fmla="*/ 26 h 26"/>
                  <a:gd name="T2" fmla="*/ 27 w 27"/>
                  <a:gd name="T3" fmla="*/ 17 h 26"/>
                  <a:gd name="T4" fmla="*/ 27 w 27"/>
                  <a:gd name="T5" fmla="*/ 0 h 26"/>
                  <a:gd name="T6" fmla="*/ 0 w 27"/>
                  <a:gd name="T7" fmla="*/ 19 h 26"/>
                  <a:gd name="T8" fmla="*/ 3 w 27"/>
                  <a:gd name="T9" fmla="*/ 26 h 26"/>
                </a:gdLst>
                <a:ahLst/>
                <a:cxnLst>
                  <a:cxn ang="0">
                    <a:pos x="T0" y="T1"/>
                  </a:cxn>
                  <a:cxn ang="0">
                    <a:pos x="T2" y="T3"/>
                  </a:cxn>
                  <a:cxn ang="0">
                    <a:pos x="T4" y="T5"/>
                  </a:cxn>
                  <a:cxn ang="0">
                    <a:pos x="T6" y="T7"/>
                  </a:cxn>
                  <a:cxn ang="0">
                    <a:pos x="T8" y="T9"/>
                  </a:cxn>
                </a:cxnLst>
                <a:rect l="0" t="0" r="r" b="b"/>
                <a:pathLst>
                  <a:path w="27" h="26">
                    <a:moveTo>
                      <a:pt x="3" y="26"/>
                    </a:moveTo>
                    <a:cubicBezTo>
                      <a:pt x="27" y="17"/>
                      <a:pt x="27" y="17"/>
                      <a:pt x="27" y="17"/>
                    </a:cubicBezTo>
                    <a:cubicBezTo>
                      <a:pt x="27" y="0"/>
                      <a:pt x="27" y="0"/>
                      <a:pt x="27" y="0"/>
                    </a:cubicBezTo>
                    <a:cubicBezTo>
                      <a:pt x="0" y="19"/>
                      <a:pt x="0" y="19"/>
                      <a:pt x="0" y="19"/>
                    </a:cubicBezTo>
                    <a:cubicBezTo>
                      <a:pt x="1" y="21"/>
                      <a:pt x="2" y="24"/>
                      <a:pt x="3" y="26"/>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4" name="Freeform 157"/>
              <p:cNvSpPr/>
              <p:nvPr/>
            </p:nvSpPr>
            <p:spPr bwMode="auto">
              <a:xfrm>
                <a:off x="6334" y="2879"/>
                <a:ext cx="66" cy="50"/>
              </a:xfrm>
              <a:custGeom>
                <a:avLst/>
                <a:gdLst>
                  <a:gd name="T0" fmla="*/ 0 w 28"/>
                  <a:gd name="T1" fmla="*/ 1 h 21"/>
                  <a:gd name="T2" fmla="*/ 28 w 28"/>
                  <a:gd name="T3" fmla="*/ 21 h 21"/>
                  <a:gd name="T4" fmla="*/ 28 w 28"/>
                  <a:gd name="T5" fmla="*/ 5 h 21"/>
                  <a:gd name="T6" fmla="*/ 18 w 28"/>
                  <a:gd name="T7" fmla="*/ 0 h 21"/>
                  <a:gd name="T8" fmla="*/ 0 w 28"/>
                  <a:gd name="T9" fmla="*/ 1 h 21"/>
                </a:gdLst>
                <a:ahLst/>
                <a:cxnLst>
                  <a:cxn ang="0">
                    <a:pos x="T0" y="T1"/>
                  </a:cxn>
                  <a:cxn ang="0">
                    <a:pos x="T2" y="T3"/>
                  </a:cxn>
                  <a:cxn ang="0">
                    <a:pos x="T4" y="T5"/>
                  </a:cxn>
                  <a:cxn ang="0">
                    <a:pos x="T6" y="T7"/>
                  </a:cxn>
                  <a:cxn ang="0">
                    <a:pos x="T8" y="T9"/>
                  </a:cxn>
                </a:cxnLst>
                <a:rect l="0" t="0" r="r" b="b"/>
                <a:pathLst>
                  <a:path w="28" h="21">
                    <a:moveTo>
                      <a:pt x="0" y="1"/>
                    </a:moveTo>
                    <a:cubicBezTo>
                      <a:pt x="28" y="21"/>
                      <a:pt x="28" y="21"/>
                      <a:pt x="28" y="21"/>
                    </a:cubicBezTo>
                    <a:cubicBezTo>
                      <a:pt x="28" y="5"/>
                      <a:pt x="28" y="5"/>
                      <a:pt x="28" y="5"/>
                    </a:cubicBezTo>
                    <a:cubicBezTo>
                      <a:pt x="18" y="0"/>
                      <a:pt x="18" y="0"/>
                      <a:pt x="18" y="0"/>
                    </a:cubicBezTo>
                    <a:cubicBezTo>
                      <a:pt x="12" y="3"/>
                      <a:pt x="6" y="3"/>
                      <a:pt x="0" y="1"/>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5" name="Freeform 158"/>
              <p:cNvSpPr/>
              <p:nvPr/>
            </p:nvSpPr>
            <p:spPr bwMode="auto">
              <a:xfrm>
                <a:off x="6239" y="154"/>
                <a:ext cx="36" cy="54"/>
              </a:xfrm>
              <a:custGeom>
                <a:avLst/>
                <a:gdLst>
                  <a:gd name="T0" fmla="*/ 15 w 15"/>
                  <a:gd name="T1" fmla="*/ 0 h 23"/>
                  <a:gd name="T2" fmla="*/ 0 w 15"/>
                  <a:gd name="T3" fmla="*/ 22 h 23"/>
                  <a:gd name="T4" fmla="*/ 15 w 15"/>
                  <a:gd name="T5" fmla="*/ 22 h 23"/>
                  <a:gd name="T6" fmla="*/ 15 w 15"/>
                  <a:gd name="T7" fmla="*/ 0 h 23"/>
                </a:gdLst>
                <a:ahLst/>
                <a:cxnLst>
                  <a:cxn ang="0">
                    <a:pos x="T0" y="T1"/>
                  </a:cxn>
                  <a:cxn ang="0">
                    <a:pos x="T2" y="T3"/>
                  </a:cxn>
                  <a:cxn ang="0">
                    <a:pos x="T4" y="T5"/>
                  </a:cxn>
                  <a:cxn ang="0">
                    <a:pos x="T6" y="T7"/>
                  </a:cxn>
                </a:cxnLst>
                <a:rect l="0" t="0" r="r" b="b"/>
                <a:pathLst>
                  <a:path w="15" h="23">
                    <a:moveTo>
                      <a:pt x="15" y="0"/>
                    </a:moveTo>
                    <a:cubicBezTo>
                      <a:pt x="12" y="9"/>
                      <a:pt x="6" y="16"/>
                      <a:pt x="0" y="22"/>
                    </a:cubicBezTo>
                    <a:cubicBezTo>
                      <a:pt x="5" y="23"/>
                      <a:pt x="10" y="23"/>
                      <a:pt x="15" y="22"/>
                    </a:cubicBezTo>
                    <a:lnTo>
                      <a:pt x="15" y="0"/>
                    </a:ln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6" name="Freeform 159"/>
              <p:cNvSpPr>
                <a:spLocks noEditPoints="1"/>
              </p:cNvSpPr>
              <p:nvPr/>
            </p:nvSpPr>
            <p:spPr bwMode="auto">
              <a:xfrm>
                <a:off x="6022" y="2117"/>
                <a:ext cx="381" cy="410"/>
              </a:xfrm>
              <a:custGeom>
                <a:avLst/>
                <a:gdLst>
                  <a:gd name="T0" fmla="*/ 4 w 161"/>
                  <a:gd name="T1" fmla="*/ 40 h 173"/>
                  <a:gd name="T2" fmla="*/ 4 w 161"/>
                  <a:gd name="T3" fmla="*/ 42 h 173"/>
                  <a:gd name="T4" fmla="*/ 4 w 161"/>
                  <a:gd name="T5" fmla="*/ 47 h 173"/>
                  <a:gd name="T6" fmla="*/ 0 w 161"/>
                  <a:gd name="T7" fmla="*/ 64 h 173"/>
                  <a:gd name="T8" fmla="*/ 11 w 161"/>
                  <a:gd name="T9" fmla="*/ 83 h 173"/>
                  <a:gd name="T10" fmla="*/ 58 w 161"/>
                  <a:gd name="T11" fmla="*/ 68 h 173"/>
                  <a:gd name="T12" fmla="*/ 124 w 161"/>
                  <a:gd name="T13" fmla="*/ 85 h 173"/>
                  <a:gd name="T14" fmla="*/ 126 w 161"/>
                  <a:gd name="T15" fmla="*/ 155 h 173"/>
                  <a:gd name="T16" fmla="*/ 158 w 161"/>
                  <a:gd name="T17" fmla="*/ 173 h 173"/>
                  <a:gd name="T18" fmla="*/ 160 w 161"/>
                  <a:gd name="T19" fmla="*/ 171 h 173"/>
                  <a:gd name="T20" fmla="*/ 160 w 161"/>
                  <a:gd name="T21" fmla="*/ 116 h 173"/>
                  <a:gd name="T22" fmla="*/ 157 w 161"/>
                  <a:gd name="T23" fmla="*/ 119 h 173"/>
                  <a:gd name="T24" fmla="*/ 144 w 161"/>
                  <a:gd name="T25" fmla="*/ 117 h 173"/>
                  <a:gd name="T26" fmla="*/ 146 w 161"/>
                  <a:gd name="T27" fmla="*/ 103 h 173"/>
                  <a:gd name="T28" fmla="*/ 159 w 161"/>
                  <a:gd name="T29" fmla="*/ 105 h 173"/>
                  <a:gd name="T30" fmla="*/ 160 w 161"/>
                  <a:gd name="T31" fmla="*/ 106 h 173"/>
                  <a:gd name="T32" fmla="*/ 160 w 161"/>
                  <a:gd name="T33" fmla="*/ 63 h 173"/>
                  <a:gd name="T34" fmla="*/ 155 w 161"/>
                  <a:gd name="T35" fmla="*/ 55 h 173"/>
                  <a:gd name="T36" fmla="*/ 4 w 161"/>
                  <a:gd name="T37" fmla="*/ 40 h 173"/>
                  <a:gd name="T38" fmla="*/ 38 w 161"/>
                  <a:gd name="T39" fmla="*/ 56 h 173"/>
                  <a:gd name="T40" fmla="*/ 25 w 161"/>
                  <a:gd name="T41" fmla="*/ 54 h 173"/>
                  <a:gd name="T42" fmla="*/ 27 w 161"/>
                  <a:gd name="T43" fmla="*/ 41 h 173"/>
                  <a:gd name="T44" fmla="*/ 40 w 161"/>
                  <a:gd name="T45" fmla="*/ 43 h 173"/>
                  <a:gd name="T46" fmla="*/ 38 w 161"/>
                  <a:gd name="T47" fmla="*/ 56 h 173"/>
                  <a:gd name="T48" fmla="*/ 71 w 161"/>
                  <a:gd name="T49" fmla="*/ 50 h 173"/>
                  <a:gd name="T50" fmla="*/ 56 w 161"/>
                  <a:gd name="T51" fmla="*/ 48 h 173"/>
                  <a:gd name="T52" fmla="*/ 58 w 161"/>
                  <a:gd name="T53" fmla="*/ 33 h 173"/>
                  <a:gd name="T54" fmla="*/ 73 w 161"/>
                  <a:gd name="T55" fmla="*/ 35 h 173"/>
                  <a:gd name="T56" fmla="*/ 71 w 161"/>
                  <a:gd name="T57" fmla="*/ 50 h 173"/>
                  <a:gd name="T58" fmla="*/ 99 w 161"/>
                  <a:gd name="T59" fmla="*/ 48 h 173"/>
                  <a:gd name="T60" fmla="*/ 84 w 161"/>
                  <a:gd name="T61" fmla="*/ 46 h 173"/>
                  <a:gd name="T62" fmla="*/ 86 w 161"/>
                  <a:gd name="T63" fmla="*/ 31 h 173"/>
                  <a:gd name="T64" fmla="*/ 101 w 161"/>
                  <a:gd name="T65" fmla="*/ 34 h 173"/>
                  <a:gd name="T66" fmla="*/ 99 w 161"/>
                  <a:gd name="T67" fmla="*/ 48 h 173"/>
                  <a:gd name="T68" fmla="*/ 129 w 161"/>
                  <a:gd name="T69" fmla="*/ 62 h 173"/>
                  <a:gd name="T70" fmla="*/ 114 w 161"/>
                  <a:gd name="T71" fmla="*/ 59 h 173"/>
                  <a:gd name="T72" fmla="*/ 117 w 161"/>
                  <a:gd name="T73" fmla="*/ 45 h 173"/>
                  <a:gd name="T74" fmla="*/ 131 w 161"/>
                  <a:gd name="T75" fmla="*/ 47 h 173"/>
                  <a:gd name="T76" fmla="*/ 129 w 161"/>
                  <a:gd name="T77" fmla="*/ 62 h 173"/>
                  <a:gd name="T78" fmla="*/ 143 w 161"/>
                  <a:gd name="T79" fmla="*/ 135 h 173"/>
                  <a:gd name="T80" fmla="*/ 157 w 161"/>
                  <a:gd name="T81" fmla="*/ 138 h 173"/>
                  <a:gd name="T82" fmla="*/ 155 w 161"/>
                  <a:gd name="T83" fmla="*/ 152 h 173"/>
                  <a:gd name="T84" fmla="*/ 141 w 161"/>
                  <a:gd name="T85" fmla="*/ 150 h 173"/>
                  <a:gd name="T86" fmla="*/ 143 w 161"/>
                  <a:gd name="T87" fmla="*/ 135 h 173"/>
                  <a:gd name="T88" fmla="*/ 150 w 161"/>
                  <a:gd name="T89" fmla="*/ 88 h 173"/>
                  <a:gd name="T90" fmla="*/ 136 w 161"/>
                  <a:gd name="T91" fmla="*/ 86 h 173"/>
                  <a:gd name="T92" fmla="*/ 138 w 161"/>
                  <a:gd name="T93" fmla="*/ 72 h 173"/>
                  <a:gd name="T94" fmla="*/ 152 w 161"/>
                  <a:gd name="T95" fmla="*/ 74 h 173"/>
                  <a:gd name="T96" fmla="*/ 150 w 161"/>
                  <a:gd name="T97" fmla="*/ 8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1" h="173">
                    <a:moveTo>
                      <a:pt x="4" y="40"/>
                    </a:moveTo>
                    <a:cubicBezTo>
                      <a:pt x="4" y="41"/>
                      <a:pt x="4" y="41"/>
                      <a:pt x="4" y="42"/>
                    </a:cubicBezTo>
                    <a:cubicBezTo>
                      <a:pt x="4" y="44"/>
                      <a:pt x="4" y="46"/>
                      <a:pt x="4" y="47"/>
                    </a:cubicBezTo>
                    <a:cubicBezTo>
                      <a:pt x="3" y="53"/>
                      <a:pt x="2" y="59"/>
                      <a:pt x="0" y="64"/>
                    </a:cubicBezTo>
                    <a:cubicBezTo>
                      <a:pt x="3" y="70"/>
                      <a:pt x="7" y="77"/>
                      <a:pt x="11" y="83"/>
                    </a:cubicBezTo>
                    <a:cubicBezTo>
                      <a:pt x="21" y="66"/>
                      <a:pt x="42" y="64"/>
                      <a:pt x="58" y="68"/>
                    </a:cubicBezTo>
                    <a:cubicBezTo>
                      <a:pt x="81" y="51"/>
                      <a:pt x="114" y="64"/>
                      <a:pt x="124" y="85"/>
                    </a:cubicBezTo>
                    <a:cubicBezTo>
                      <a:pt x="133" y="104"/>
                      <a:pt x="135" y="132"/>
                      <a:pt x="126" y="155"/>
                    </a:cubicBezTo>
                    <a:cubicBezTo>
                      <a:pt x="138" y="160"/>
                      <a:pt x="149" y="166"/>
                      <a:pt x="158" y="173"/>
                    </a:cubicBezTo>
                    <a:cubicBezTo>
                      <a:pt x="159" y="173"/>
                      <a:pt x="159" y="172"/>
                      <a:pt x="160" y="171"/>
                    </a:cubicBezTo>
                    <a:cubicBezTo>
                      <a:pt x="160" y="116"/>
                      <a:pt x="160" y="116"/>
                      <a:pt x="160" y="116"/>
                    </a:cubicBezTo>
                    <a:cubicBezTo>
                      <a:pt x="159" y="117"/>
                      <a:pt x="158" y="118"/>
                      <a:pt x="157" y="119"/>
                    </a:cubicBezTo>
                    <a:cubicBezTo>
                      <a:pt x="153" y="122"/>
                      <a:pt x="147" y="121"/>
                      <a:pt x="144" y="117"/>
                    </a:cubicBezTo>
                    <a:cubicBezTo>
                      <a:pt x="141" y="112"/>
                      <a:pt x="141" y="106"/>
                      <a:pt x="146" y="103"/>
                    </a:cubicBezTo>
                    <a:cubicBezTo>
                      <a:pt x="150" y="100"/>
                      <a:pt x="156" y="101"/>
                      <a:pt x="159" y="105"/>
                    </a:cubicBezTo>
                    <a:cubicBezTo>
                      <a:pt x="160" y="106"/>
                      <a:pt x="160" y="106"/>
                      <a:pt x="160" y="106"/>
                    </a:cubicBezTo>
                    <a:cubicBezTo>
                      <a:pt x="160" y="63"/>
                      <a:pt x="160" y="63"/>
                      <a:pt x="160" y="63"/>
                    </a:cubicBezTo>
                    <a:cubicBezTo>
                      <a:pt x="158" y="60"/>
                      <a:pt x="157" y="57"/>
                      <a:pt x="155" y="55"/>
                    </a:cubicBezTo>
                    <a:cubicBezTo>
                      <a:pt x="120" y="4"/>
                      <a:pt x="47" y="0"/>
                      <a:pt x="4" y="40"/>
                    </a:cubicBezTo>
                    <a:close/>
                    <a:moveTo>
                      <a:pt x="38" y="56"/>
                    </a:moveTo>
                    <a:cubicBezTo>
                      <a:pt x="34" y="59"/>
                      <a:pt x="28" y="58"/>
                      <a:pt x="25" y="54"/>
                    </a:cubicBezTo>
                    <a:cubicBezTo>
                      <a:pt x="22" y="49"/>
                      <a:pt x="23" y="44"/>
                      <a:pt x="27" y="41"/>
                    </a:cubicBezTo>
                    <a:cubicBezTo>
                      <a:pt x="31" y="38"/>
                      <a:pt x="37" y="39"/>
                      <a:pt x="40" y="43"/>
                    </a:cubicBezTo>
                    <a:cubicBezTo>
                      <a:pt x="43" y="47"/>
                      <a:pt x="42" y="53"/>
                      <a:pt x="38" y="56"/>
                    </a:cubicBezTo>
                    <a:close/>
                    <a:moveTo>
                      <a:pt x="71" y="50"/>
                    </a:moveTo>
                    <a:cubicBezTo>
                      <a:pt x="66" y="53"/>
                      <a:pt x="59" y="52"/>
                      <a:pt x="56" y="48"/>
                    </a:cubicBezTo>
                    <a:cubicBezTo>
                      <a:pt x="52" y="43"/>
                      <a:pt x="53" y="36"/>
                      <a:pt x="58" y="33"/>
                    </a:cubicBezTo>
                    <a:cubicBezTo>
                      <a:pt x="63" y="30"/>
                      <a:pt x="69" y="31"/>
                      <a:pt x="73" y="35"/>
                    </a:cubicBezTo>
                    <a:cubicBezTo>
                      <a:pt x="76" y="40"/>
                      <a:pt x="75" y="47"/>
                      <a:pt x="71" y="50"/>
                    </a:cubicBezTo>
                    <a:close/>
                    <a:moveTo>
                      <a:pt x="99" y="48"/>
                    </a:moveTo>
                    <a:cubicBezTo>
                      <a:pt x="94" y="52"/>
                      <a:pt x="88" y="51"/>
                      <a:pt x="84" y="46"/>
                    </a:cubicBezTo>
                    <a:cubicBezTo>
                      <a:pt x="81" y="41"/>
                      <a:pt x="81" y="35"/>
                      <a:pt x="86" y="31"/>
                    </a:cubicBezTo>
                    <a:cubicBezTo>
                      <a:pt x="91" y="28"/>
                      <a:pt x="97" y="29"/>
                      <a:pt x="101" y="34"/>
                    </a:cubicBezTo>
                    <a:cubicBezTo>
                      <a:pt x="104" y="38"/>
                      <a:pt x="103" y="45"/>
                      <a:pt x="99" y="48"/>
                    </a:cubicBezTo>
                    <a:close/>
                    <a:moveTo>
                      <a:pt x="129" y="62"/>
                    </a:moveTo>
                    <a:cubicBezTo>
                      <a:pt x="125" y="65"/>
                      <a:pt x="118" y="64"/>
                      <a:pt x="114" y="59"/>
                    </a:cubicBezTo>
                    <a:cubicBezTo>
                      <a:pt x="111" y="54"/>
                      <a:pt x="112" y="48"/>
                      <a:pt x="117" y="45"/>
                    </a:cubicBezTo>
                    <a:cubicBezTo>
                      <a:pt x="121" y="41"/>
                      <a:pt x="128" y="42"/>
                      <a:pt x="131" y="47"/>
                    </a:cubicBezTo>
                    <a:cubicBezTo>
                      <a:pt x="135" y="52"/>
                      <a:pt x="134" y="58"/>
                      <a:pt x="129" y="62"/>
                    </a:cubicBezTo>
                    <a:close/>
                    <a:moveTo>
                      <a:pt x="143" y="135"/>
                    </a:moveTo>
                    <a:cubicBezTo>
                      <a:pt x="147" y="132"/>
                      <a:pt x="154" y="133"/>
                      <a:pt x="157" y="138"/>
                    </a:cubicBezTo>
                    <a:cubicBezTo>
                      <a:pt x="161" y="142"/>
                      <a:pt x="160" y="149"/>
                      <a:pt x="155" y="152"/>
                    </a:cubicBezTo>
                    <a:cubicBezTo>
                      <a:pt x="151" y="155"/>
                      <a:pt x="144" y="154"/>
                      <a:pt x="141" y="150"/>
                    </a:cubicBezTo>
                    <a:cubicBezTo>
                      <a:pt x="137" y="145"/>
                      <a:pt x="138" y="138"/>
                      <a:pt x="143" y="135"/>
                    </a:cubicBezTo>
                    <a:close/>
                    <a:moveTo>
                      <a:pt x="150" y="88"/>
                    </a:moveTo>
                    <a:cubicBezTo>
                      <a:pt x="146" y="92"/>
                      <a:pt x="139" y="90"/>
                      <a:pt x="136" y="86"/>
                    </a:cubicBezTo>
                    <a:cubicBezTo>
                      <a:pt x="132" y="81"/>
                      <a:pt x="133" y="75"/>
                      <a:pt x="138" y="72"/>
                    </a:cubicBezTo>
                    <a:cubicBezTo>
                      <a:pt x="142" y="68"/>
                      <a:pt x="149" y="69"/>
                      <a:pt x="152" y="74"/>
                    </a:cubicBezTo>
                    <a:cubicBezTo>
                      <a:pt x="156" y="79"/>
                      <a:pt x="155" y="85"/>
                      <a:pt x="150" y="88"/>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7" name="Freeform 160"/>
              <p:cNvSpPr/>
              <p:nvPr/>
            </p:nvSpPr>
            <p:spPr bwMode="auto">
              <a:xfrm>
                <a:off x="5535" y="4086"/>
                <a:ext cx="361" cy="265"/>
              </a:xfrm>
              <a:custGeom>
                <a:avLst/>
                <a:gdLst>
                  <a:gd name="T0" fmla="*/ 0 w 153"/>
                  <a:gd name="T1" fmla="*/ 20 h 112"/>
                  <a:gd name="T2" fmla="*/ 117 w 153"/>
                  <a:gd name="T3" fmla="*/ 112 h 112"/>
                  <a:gd name="T4" fmla="*/ 153 w 153"/>
                  <a:gd name="T5" fmla="*/ 112 h 112"/>
                  <a:gd name="T6" fmla="*/ 14 w 153"/>
                  <a:gd name="T7" fmla="*/ 0 h 112"/>
                  <a:gd name="T8" fmla="*/ 0 w 153"/>
                  <a:gd name="T9" fmla="*/ 20 h 112"/>
                </a:gdLst>
                <a:ahLst/>
                <a:cxnLst>
                  <a:cxn ang="0">
                    <a:pos x="T0" y="T1"/>
                  </a:cxn>
                  <a:cxn ang="0">
                    <a:pos x="T2" y="T3"/>
                  </a:cxn>
                  <a:cxn ang="0">
                    <a:pos x="T4" y="T5"/>
                  </a:cxn>
                  <a:cxn ang="0">
                    <a:pos x="T6" y="T7"/>
                  </a:cxn>
                  <a:cxn ang="0">
                    <a:pos x="T8" y="T9"/>
                  </a:cxn>
                </a:cxnLst>
                <a:rect l="0" t="0" r="r" b="b"/>
                <a:pathLst>
                  <a:path w="153" h="112">
                    <a:moveTo>
                      <a:pt x="0" y="20"/>
                    </a:moveTo>
                    <a:cubicBezTo>
                      <a:pt x="32" y="34"/>
                      <a:pt x="66" y="74"/>
                      <a:pt x="117" y="112"/>
                    </a:cubicBezTo>
                    <a:cubicBezTo>
                      <a:pt x="153" y="112"/>
                      <a:pt x="153" y="112"/>
                      <a:pt x="153" y="112"/>
                    </a:cubicBezTo>
                    <a:cubicBezTo>
                      <a:pt x="96" y="73"/>
                      <a:pt x="54" y="19"/>
                      <a:pt x="14" y="0"/>
                    </a:cubicBezTo>
                    <a:cubicBezTo>
                      <a:pt x="9" y="8"/>
                      <a:pt x="5" y="14"/>
                      <a:pt x="0" y="20"/>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8" name="Freeform 161"/>
              <p:cNvSpPr/>
              <p:nvPr/>
            </p:nvSpPr>
            <p:spPr bwMode="auto">
              <a:xfrm>
                <a:off x="6050" y="3679"/>
                <a:ext cx="348" cy="371"/>
              </a:xfrm>
              <a:custGeom>
                <a:avLst/>
                <a:gdLst>
                  <a:gd name="T0" fmla="*/ 54 w 147"/>
                  <a:gd name="T1" fmla="*/ 32 h 157"/>
                  <a:gd name="T2" fmla="*/ 14 w 147"/>
                  <a:gd name="T3" fmla="*/ 0 h 157"/>
                  <a:gd name="T4" fmla="*/ 0 w 147"/>
                  <a:gd name="T5" fmla="*/ 8 h 157"/>
                  <a:gd name="T6" fmla="*/ 122 w 147"/>
                  <a:gd name="T7" fmla="*/ 139 h 157"/>
                  <a:gd name="T8" fmla="*/ 143 w 147"/>
                  <a:gd name="T9" fmla="*/ 157 h 157"/>
                  <a:gd name="T10" fmla="*/ 147 w 147"/>
                  <a:gd name="T11" fmla="*/ 127 h 157"/>
                  <a:gd name="T12" fmla="*/ 54 w 147"/>
                  <a:gd name="T13" fmla="*/ 32 h 157"/>
                </a:gdLst>
                <a:ahLst/>
                <a:cxnLst>
                  <a:cxn ang="0">
                    <a:pos x="T0" y="T1"/>
                  </a:cxn>
                  <a:cxn ang="0">
                    <a:pos x="T2" y="T3"/>
                  </a:cxn>
                  <a:cxn ang="0">
                    <a:pos x="T4" y="T5"/>
                  </a:cxn>
                  <a:cxn ang="0">
                    <a:pos x="T6" y="T7"/>
                  </a:cxn>
                  <a:cxn ang="0">
                    <a:pos x="T8" y="T9"/>
                  </a:cxn>
                  <a:cxn ang="0">
                    <a:pos x="T10" y="T11"/>
                  </a:cxn>
                  <a:cxn ang="0">
                    <a:pos x="T12" y="T13"/>
                  </a:cxn>
                </a:cxnLst>
                <a:rect l="0" t="0" r="r" b="b"/>
                <a:pathLst>
                  <a:path w="147" h="157">
                    <a:moveTo>
                      <a:pt x="54" y="32"/>
                    </a:moveTo>
                    <a:cubicBezTo>
                      <a:pt x="31" y="32"/>
                      <a:pt x="14" y="16"/>
                      <a:pt x="14" y="0"/>
                    </a:cubicBezTo>
                    <a:cubicBezTo>
                      <a:pt x="7" y="2"/>
                      <a:pt x="3" y="5"/>
                      <a:pt x="0" y="8"/>
                    </a:cubicBezTo>
                    <a:cubicBezTo>
                      <a:pt x="11" y="63"/>
                      <a:pt x="76" y="110"/>
                      <a:pt x="122" y="139"/>
                    </a:cubicBezTo>
                    <a:cubicBezTo>
                      <a:pt x="129" y="143"/>
                      <a:pt x="136" y="149"/>
                      <a:pt x="143" y="157"/>
                    </a:cubicBezTo>
                    <a:cubicBezTo>
                      <a:pt x="146" y="147"/>
                      <a:pt x="147" y="137"/>
                      <a:pt x="147" y="127"/>
                    </a:cubicBezTo>
                    <a:cubicBezTo>
                      <a:pt x="119" y="108"/>
                      <a:pt x="79" y="87"/>
                      <a:pt x="54" y="32"/>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9" name="Freeform 162"/>
              <p:cNvSpPr/>
              <p:nvPr/>
            </p:nvSpPr>
            <p:spPr bwMode="auto">
              <a:xfrm>
                <a:off x="6320" y="2600"/>
                <a:ext cx="80" cy="83"/>
              </a:xfrm>
              <a:custGeom>
                <a:avLst/>
                <a:gdLst>
                  <a:gd name="T0" fmla="*/ 0 w 34"/>
                  <a:gd name="T1" fmla="*/ 28 h 35"/>
                  <a:gd name="T2" fmla="*/ 5 w 34"/>
                  <a:gd name="T3" fmla="*/ 35 h 35"/>
                  <a:gd name="T4" fmla="*/ 34 w 34"/>
                  <a:gd name="T5" fmla="*/ 15 h 35"/>
                  <a:gd name="T6" fmla="*/ 34 w 34"/>
                  <a:gd name="T7" fmla="*/ 8 h 35"/>
                  <a:gd name="T8" fmla="*/ 27 w 34"/>
                  <a:gd name="T9" fmla="*/ 0 h 35"/>
                  <a:gd name="T10" fmla="*/ 0 w 34"/>
                  <a:gd name="T11" fmla="*/ 28 h 35"/>
                </a:gdLst>
                <a:ahLst/>
                <a:cxnLst>
                  <a:cxn ang="0">
                    <a:pos x="T0" y="T1"/>
                  </a:cxn>
                  <a:cxn ang="0">
                    <a:pos x="T2" y="T3"/>
                  </a:cxn>
                  <a:cxn ang="0">
                    <a:pos x="T4" y="T5"/>
                  </a:cxn>
                  <a:cxn ang="0">
                    <a:pos x="T6" y="T7"/>
                  </a:cxn>
                  <a:cxn ang="0">
                    <a:pos x="T8" y="T9"/>
                  </a:cxn>
                  <a:cxn ang="0">
                    <a:pos x="T10" y="T11"/>
                  </a:cxn>
                </a:cxnLst>
                <a:rect l="0" t="0" r="r" b="b"/>
                <a:pathLst>
                  <a:path w="34" h="35">
                    <a:moveTo>
                      <a:pt x="0" y="28"/>
                    </a:moveTo>
                    <a:cubicBezTo>
                      <a:pt x="2" y="30"/>
                      <a:pt x="3" y="32"/>
                      <a:pt x="5" y="35"/>
                    </a:cubicBezTo>
                    <a:cubicBezTo>
                      <a:pt x="34" y="15"/>
                      <a:pt x="34" y="15"/>
                      <a:pt x="34" y="15"/>
                    </a:cubicBezTo>
                    <a:cubicBezTo>
                      <a:pt x="34" y="8"/>
                      <a:pt x="34" y="8"/>
                      <a:pt x="34" y="8"/>
                    </a:cubicBezTo>
                    <a:cubicBezTo>
                      <a:pt x="32" y="5"/>
                      <a:pt x="30" y="3"/>
                      <a:pt x="27" y="0"/>
                    </a:cubicBezTo>
                    <a:lnTo>
                      <a:pt x="0" y="28"/>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0" name="Freeform 163"/>
              <p:cNvSpPr/>
              <p:nvPr/>
            </p:nvSpPr>
            <p:spPr bwMode="auto">
              <a:xfrm>
                <a:off x="6213" y="3061"/>
                <a:ext cx="187" cy="180"/>
              </a:xfrm>
              <a:custGeom>
                <a:avLst/>
                <a:gdLst>
                  <a:gd name="T0" fmla="*/ 63 w 79"/>
                  <a:gd name="T1" fmla="*/ 0 h 76"/>
                  <a:gd name="T2" fmla="*/ 51 w 79"/>
                  <a:gd name="T3" fmla="*/ 6 h 76"/>
                  <a:gd name="T4" fmla="*/ 47 w 79"/>
                  <a:gd name="T5" fmla="*/ 18 h 76"/>
                  <a:gd name="T6" fmla="*/ 0 w 79"/>
                  <a:gd name="T7" fmla="*/ 27 h 76"/>
                  <a:gd name="T8" fmla="*/ 1 w 79"/>
                  <a:gd name="T9" fmla="*/ 36 h 76"/>
                  <a:gd name="T10" fmla="*/ 43 w 79"/>
                  <a:gd name="T11" fmla="*/ 28 h 76"/>
                  <a:gd name="T12" fmla="*/ 28 w 79"/>
                  <a:gd name="T13" fmla="*/ 72 h 76"/>
                  <a:gd name="T14" fmla="*/ 36 w 79"/>
                  <a:gd name="T15" fmla="*/ 76 h 76"/>
                  <a:gd name="T16" fmla="*/ 54 w 79"/>
                  <a:gd name="T17" fmla="*/ 27 h 76"/>
                  <a:gd name="T18" fmla="*/ 79 w 79"/>
                  <a:gd name="T19" fmla="*/ 22 h 76"/>
                  <a:gd name="T20" fmla="*/ 79 w 79"/>
                  <a:gd name="T21" fmla="*/ 12 h 76"/>
                  <a:gd name="T22" fmla="*/ 57 w 79"/>
                  <a:gd name="T23" fmla="*/ 16 h 76"/>
                  <a:gd name="T24" fmla="*/ 63 w 79"/>
                  <a:gd name="T2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76">
                    <a:moveTo>
                      <a:pt x="63" y="0"/>
                    </a:moveTo>
                    <a:cubicBezTo>
                      <a:pt x="59" y="2"/>
                      <a:pt x="55" y="4"/>
                      <a:pt x="51" y="6"/>
                    </a:cubicBezTo>
                    <a:cubicBezTo>
                      <a:pt x="47" y="18"/>
                      <a:pt x="47" y="18"/>
                      <a:pt x="47" y="18"/>
                    </a:cubicBezTo>
                    <a:cubicBezTo>
                      <a:pt x="0" y="27"/>
                      <a:pt x="0" y="27"/>
                      <a:pt x="0" y="27"/>
                    </a:cubicBezTo>
                    <a:cubicBezTo>
                      <a:pt x="1" y="36"/>
                      <a:pt x="1" y="36"/>
                      <a:pt x="1" y="36"/>
                    </a:cubicBezTo>
                    <a:cubicBezTo>
                      <a:pt x="43" y="28"/>
                      <a:pt x="43" y="28"/>
                      <a:pt x="43" y="28"/>
                    </a:cubicBezTo>
                    <a:cubicBezTo>
                      <a:pt x="28" y="72"/>
                      <a:pt x="28" y="72"/>
                      <a:pt x="28" y="72"/>
                    </a:cubicBezTo>
                    <a:cubicBezTo>
                      <a:pt x="36" y="76"/>
                      <a:pt x="36" y="76"/>
                      <a:pt x="36" y="76"/>
                    </a:cubicBezTo>
                    <a:cubicBezTo>
                      <a:pt x="54" y="27"/>
                      <a:pt x="54" y="27"/>
                      <a:pt x="54" y="27"/>
                    </a:cubicBezTo>
                    <a:cubicBezTo>
                      <a:pt x="79" y="22"/>
                      <a:pt x="79" y="22"/>
                      <a:pt x="79" y="22"/>
                    </a:cubicBezTo>
                    <a:cubicBezTo>
                      <a:pt x="79" y="12"/>
                      <a:pt x="79" y="12"/>
                      <a:pt x="79" y="12"/>
                    </a:cubicBezTo>
                    <a:cubicBezTo>
                      <a:pt x="57" y="16"/>
                      <a:pt x="57" y="16"/>
                      <a:pt x="57" y="16"/>
                    </a:cubicBezTo>
                    <a:lnTo>
                      <a:pt x="63" y="0"/>
                    </a:lnTo>
                    <a:close/>
                  </a:path>
                </a:pathLst>
              </a:custGeom>
              <a:solidFill>
                <a:srgbClr val="CEB9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1" name="Freeform 164"/>
              <p:cNvSpPr>
                <a:spLocks noEditPoints="1"/>
              </p:cNvSpPr>
              <p:nvPr/>
            </p:nvSpPr>
            <p:spPr bwMode="auto">
              <a:xfrm>
                <a:off x="5953" y="-12"/>
                <a:ext cx="322" cy="256"/>
              </a:xfrm>
              <a:custGeom>
                <a:avLst/>
                <a:gdLst>
                  <a:gd name="T0" fmla="*/ 45 w 136"/>
                  <a:gd name="T1" fmla="*/ 43 h 108"/>
                  <a:gd name="T2" fmla="*/ 0 w 136"/>
                  <a:gd name="T3" fmla="*/ 63 h 108"/>
                  <a:gd name="T4" fmla="*/ 51 w 136"/>
                  <a:gd name="T5" fmla="*/ 72 h 108"/>
                  <a:gd name="T6" fmla="*/ 114 w 136"/>
                  <a:gd name="T7" fmla="*/ 90 h 108"/>
                  <a:gd name="T8" fmla="*/ 133 w 136"/>
                  <a:gd name="T9" fmla="*/ 35 h 108"/>
                  <a:gd name="T10" fmla="*/ 69 w 136"/>
                  <a:gd name="T11" fmla="*/ 0 h 108"/>
                  <a:gd name="T12" fmla="*/ 60 w 136"/>
                  <a:gd name="T13" fmla="*/ 5 h 108"/>
                  <a:gd name="T14" fmla="*/ 45 w 136"/>
                  <a:gd name="T15" fmla="*/ 43 h 108"/>
                  <a:gd name="T16" fmla="*/ 72 w 136"/>
                  <a:gd name="T17" fmla="*/ 27 h 108"/>
                  <a:gd name="T18" fmla="*/ 107 w 136"/>
                  <a:gd name="T19" fmla="*/ 33 h 108"/>
                  <a:gd name="T20" fmla="*/ 102 w 136"/>
                  <a:gd name="T21" fmla="*/ 66 h 108"/>
                  <a:gd name="T22" fmla="*/ 67 w 136"/>
                  <a:gd name="T23" fmla="*/ 61 h 108"/>
                  <a:gd name="T24" fmla="*/ 72 w 136"/>
                  <a:gd name="T25" fmla="*/ 2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6" h="108">
                    <a:moveTo>
                      <a:pt x="45" y="43"/>
                    </a:moveTo>
                    <a:cubicBezTo>
                      <a:pt x="37" y="46"/>
                      <a:pt x="13" y="56"/>
                      <a:pt x="0" y="63"/>
                    </a:cubicBezTo>
                    <a:cubicBezTo>
                      <a:pt x="13" y="66"/>
                      <a:pt x="35" y="69"/>
                      <a:pt x="51" y="72"/>
                    </a:cubicBezTo>
                    <a:cubicBezTo>
                      <a:pt x="63" y="100"/>
                      <a:pt x="93" y="108"/>
                      <a:pt x="114" y="90"/>
                    </a:cubicBezTo>
                    <a:cubicBezTo>
                      <a:pt x="129" y="78"/>
                      <a:pt x="136" y="55"/>
                      <a:pt x="133" y="35"/>
                    </a:cubicBezTo>
                    <a:cubicBezTo>
                      <a:pt x="115" y="19"/>
                      <a:pt x="93" y="7"/>
                      <a:pt x="69" y="0"/>
                    </a:cubicBezTo>
                    <a:cubicBezTo>
                      <a:pt x="66" y="1"/>
                      <a:pt x="63" y="3"/>
                      <a:pt x="60" y="5"/>
                    </a:cubicBezTo>
                    <a:cubicBezTo>
                      <a:pt x="48" y="14"/>
                      <a:pt x="45" y="28"/>
                      <a:pt x="45" y="43"/>
                    </a:cubicBezTo>
                    <a:close/>
                    <a:moveTo>
                      <a:pt x="72" y="27"/>
                    </a:moveTo>
                    <a:cubicBezTo>
                      <a:pt x="83" y="20"/>
                      <a:pt x="99" y="22"/>
                      <a:pt x="107" y="33"/>
                    </a:cubicBezTo>
                    <a:cubicBezTo>
                      <a:pt x="116" y="44"/>
                      <a:pt x="113" y="59"/>
                      <a:pt x="102" y="66"/>
                    </a:cubicBezTo>
                    <a:cubicBezTo>
                      <a:pt x="91" y="74"/>
                      <a:pt x="75" y="72"/>
                      <a:pt x="67" y="61"/>
                    </a:cubicBezTo>
                    <a:cubicBezTo>
                      <a:pt x="59" y="50"/>
                      <a:pt x="61" y="35"/>
                      <a:pt x="72" y="27"/>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2" name="Freeform 165"/>
              <p:cNvSpPr/>
              <p:nvPr/>
            </p:nvSpPr>
            <p:spPr bwMode="auto">
              <a:xfrm>
                <a:off x="5932" y="3364"/>
                <a:ext cx="468" cy="400"/>
              </a:xfrm>
              <a:custGeom>
                <a:avLst/>
                <a:gdLst>
                  <a:gd name="T0" fmla="*/ 128 w 198"/>
                  <a:gd name="T1" fmla="*/ 77 h 169"/>
                  <a:gd name="T2" fmla="*/ 151 w 198"/>
                  <a:gd name="T3" fmla="*/ 69 h 169"/>
                  <a:gd name="T4" fmla="*/ 132 w 198"/>
                  <a:gd name="T5" fmla="*/ 123 h 169"/>
                  <a:gd name="T6" fmla="*/ 86 w 198"/>
                  <a:gd name="T7" fmla="*/ 99 h 169"/>
                  <a:gd name="T8" fmla="*/ 109 w 198"/>
                  <a:gd name="T9" fmla="*/ 89 h 169"/>
                  <a:gd name="T10" fmla="*/ 91 w 198"/>
                  <a:gd name="T11" fmla="*/ 54 h 169"/>
                  <a:gd name="T12" fmla="*/ 0 w 198"/>
                  <a:gd name="T13" fmla="*/ 100 h 169"/>
                  <a:gd name="T14" fmla="*/ 68 w 198"/>
                  <a:gd name="T15" fmla="*/ 123 h 169"/>
                  <a:gd name="T16" fmla="*/ 135 w 198"/>
                  <a:gd name="T17" fmla="*/ 137 h 169"/>
                  <a:gd name="T18" fmla="*/ 194 w 198"/>
                  <a:gd name="T19" fmla="*/ 144 h 169"/>
                  <a:gd name="T20" fmla="*/ 198 w 198"/>
                  <a:gd name="T21" fmla="*/ 26 h 169"/>
                  <a:gd name="T22" fmla="*/ 198 w 198"/>
                  <a:gd name="T23" fmla="*/ 0 h 169"/>
                  <a:gd name="T24" fmla="*/ 112 w 198"/>
                  <a:gd name="T25" fmla="*/ 44 h 169"/>
                  <a:gd name="T26" fmla="*/ 128 w 198"/>
                  <a:gd name="T27" fmla="*/ 77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8" h="169">
                    <a:moveTo>
                      <a:pt x="128" y="77"/>
                    </a:moveTo>
                    <a:cubicBezTo>
                      <a:pt x="151" y="69"/>
                      <a:pt x="151" y="69"/>
                      <a:pt x="151" y="69"/>
                    </a:cubicBezTo>
                    <a:cubicBezTo>
                      <a:pt x="132" y="123"/>
                      <a:pt x="132" y="123"/>
                      <a:pt x="132" y="123"/>
                    </a:cubicBezTo>
                    <a:cubicBezTo>
                      <a:pt x="86" y="99"/>
                      <a:pt x="86" y="99"/>
                      <a:pt x="86" y="99"/>
                    </a:cubicBezTo>
                    <a:cubicBezTo>
                      <a:pt x="109" y="89"/>
                      <a:pt x="109" y="89"/>
                      <a:pt x="109" y="89"/>
                    </a:cubicBezTo>
                    <a:cubicBezTo>
                      <a:pt x="91" y="54"/>
                      <a:pt x="91" y="54"/>
                      <a:pt x="91" y="54"/>
                    </a:cubicBezTo>
                    <a:cubicBezTo>
                      <a:pt x="52" y="74"/>
                      <a:pt x="17" y="92"/>
                      <a:pt x="0" y="100"/>
                    </a:cubicBezTo>
                    <a:cubicBezTo>
                      <a:pt x="14" y="145"/>
                      <a:pt x="45" y="141"/>
                      <a:pt x="68" y="123"/>
                    </a:cubicBezTo>
                    <a:cubicBezTo>
                      <a:pt x="71" y="162"/>
                      <a:pt x="118" y="169"/>
                      <a:pt x="135" y="137"/>
                    </a:cubicBezTo>
                    <a:cubicBezTo>
                      <a:pt x="147" y="162"/>
                      <a:pt x="176" y="158"/>
                      <a:pt x="194" y="144"/>
                    </a:cubicBezTo>
                    <a:cubicBezTo>
                      <a:pt x="167" y="109"/>
                      <a:pt x="161" y="50"/>
                      <a:pt x="198" y="26"/>
                    </a:cubicBezTo>
                    <a:cubicBezTo>
                      <a:pt x="198" y="0"/>
                      <a:pt x="198" y="0"/>
                      <a:pt x="198" y="0"/>
                    </a:cubicBezTo>
                    <a:cubicBezTo>
                      <a:pt x="171" y="14"/>
                      <a:pt x="141" y="29"/>
                      <a:pt x="112" y="44"/>
                    </a:cubicBezTo>
                    <a:lnTo>
                      <a:pt x="128" y="77"/>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3" name="Freeform 166"/>
              <p:cNvSpPr/>
              <p:nvPr/>
            </p:nvSpPr>
            <p:spPr bwMode="auto">
              <a:xfrm>
                <a:off x="6367" y="2366"/>
                <a:ext cx="24" cy="26"/>
              </a:xfrm>
              <a:custGeom>
                <a:avLst/>
                <a:gdLst>
                  <a:gd name="T0" fmla="*/ 2 w 10"/>
                  <a:gd name="T1" fmla="*/ 2 h 11"/>
                  <a:gd name="T2" fmla="*/ 1 w 10"/>
                  <a:gd name="T3" fmla="*/ 8 h 11"/>
                  <a:gd name="T4" fmla="*/ 8 w 10"/>
                  <a:gd name="T5" fmla="*/ 9 h 11"/>
                  <a:gd name="T6" fmla="*/ 9 w 10"/>
                  <a:gd name="T7" fmla="*/ 3 h 11"/>
                  <a:gd name="T8" fmla="*/ 2 w 10"/>
                  <a:gd name="T9" fmla="*/ 2 h 11"/>
                </a:gdLst>
                <a:ahLst/>
                <a:cxnLst>
                  <a:cxn ang="0">
                    <a:pos x="T0" y="T1"/>
                  </a:cxn>
                  <a:cxn ang="0">
                    <a:pos x="T2" y="T3"/>
                  </a:cxn>
                  <a:cxn ang="0">
                    <a:pos x="T4" y="T5"/>
                  </a:cxn>
                  <a:cxn ang="0">
                    <a:pos x="T6" y="T7"/>
                  </a:cxn>
                  <a:cxn ang="0">
                    <a:pos x="T8" y="T9"/>
                  </a:cxn>
                </a:cxnLst>
                <a:rect l="0" t="0" r="r" b="b"/>
                <a:pathLst>
                  <a:path w="10" h="11">
                    <a:moveTo>
                      <a:pt x="2" y="2"/>
                    </a:moveTo>
                    <a:cubicBezTo>
                      <a:pt x="0" y="3"/>
                      <a:pt x="0" y="6"/>
                      <a:pt x="1" y="8"/>
                    </a:cubicBezTo>
                    <a:cubicBezTo>
                      <a:pt x="3" y="10"/>
                      <a:pt x="6" y="11"/>
                      <a:pt x="8" y="9"/>
                    </a:cubicBezTo>
                    <a:cubicBezTo>
                      <a:pt x="10" y="8"/>
                      <a:pt x="10" y="5"/>
                      <a:pt x="9" y="3"/>
                    </a:cubicBezTo>
                    <a:cubicBezTo>
                      <a:pt x="7" y="1"/>
                      <a:pt x="4" y="0"/>
                      <a:pt x="2" y="2"/>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4" name="Freeform 167"/>
              <p:cNvSpPr/>
              <p:nvPr/>
            </p:nvSpPr>
            <p:spPr bwMode="auto">
              <a:xfrm>
                <a:off x="6303" y="1058"/>
                <a:ext cx="12" cy="42"/>
              </a:xfrm>
              <a:custGeom>
                <a:avLst/>
                <a:gdLst>
                  <a:gd name="T0" fmla="*/ 1 w 5"/>
                  <a:gd name="T1" fmla="*/ 18 h 18"/>
                  <a:gd name="T2" fmla="*/ 4 w 5"/>
                  <a:gd name="T3" fmla="*/ 16 h 18"/>
                  <a:gd name="T4" fmla="*/ 3 w 5"/>
                  <a:gd name="T5" fmla="*/ 0 h 18"/>
                  <a:gd name="T6" fmla="*/ 0 w 5"/>
                  <a:gd name="T7" fmla="*/ 2 h 18"/>
                  <a:gd name="T8" fmla="*/ 1 w 5"/>
                  <a:gd name="T9" fmla="*/ 18 h 18"/>
                </a:gdLst>
                <a:ahLst/>
                <a:cxnLst>
                  <a:cxn ang="0">
                    <a:pos x="T0" y="T1"/>
                  </a:cxn>
                  <a:cxn ang="0">
                    <a:pos x="T2" y="T3"/>
                  </a:cxn>
                  <a:cxn ang="0">
                    <a:pos x="T4" y="T5"/>
                  </a:cxn>
                  <a:cxn ang="0">
                    <a:pos x="T6" y="T7"/>
                  </a:cxn>
                  <a:cxn ang="0">
                    <a:pos x="T8" y="T9"/>
                  </a:cxn>
                </a:cxnLst>
                <a:rect l="0" t="0" r="r" b="b"/>
                <a:pathLst>
                  <a:path w="5" h="18">
                    <a:moveTo>
                      <a:pt x="1" y="18"/>
                    </a:moveTo>
                    <a:cubicBezTo>
                      <a:pt x="2" y="18"/>
                      <a:pt x="3" y="17"/>
                      <a:pt x="4" y="16"/>
                    </a:cubicBezTo>
                    <a:cubicBezTo>
                      <a:pt x="5" y="11"/>
                      <a:pt x="4" y="6"/>
                      <a:pt x="3" y="0"/>
                    </a:cubicBezTo>
                    <a:cubicBezTo>
                      <a:pt x="2" y="1"/>
                      <a:pt x="1" y="1"/>
                      <a:pt x="0" y="2"/>
                    </a:cubicBezTo>
                    <a:lnTo>
                      <a:pt x="1" y="18"/>
                    </a:ln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5" name="Freeform 168"/>
              <p:cNvSpPr/>
              <p:nvPr/>
            </p:nvSpPr>
            <p:spPr bwMode="auto">
              <a:xfrm>
                <a:off x="6235" y="445"/>
                <a:ext cx="47" cy="21"/>
              </a:xfrm>
              <a:custGeom>
                <a:avLst/>
                <a:gdLst>
                  <a:gd name="T0" fmla="*/ 20 w 20"/>
                  <a:gd name="T1" fmla="*/ 6 h 9"/>
                  <a:gd name="T2" fmla="*/ 5 w 20"/>
                  <a:gd name="T3" fmla="*/ 0 h 9"/>
                  <a:gd name="T4" fmla="*/ 0 w 20"/>
                  <a:gd name="T5" fmla="*/ 3 h 9"/>
                  <a:gd name="T6" fmla="*/ 17 w 20"/>
                  <a:gd name="T7" fmla="*/ 9 h 9"/>
                  <a:gd name="T8" fmla="*/ 20 w 20"/>
                  <a:gd name="T9" fmla="*/ 6 h 9"/>
                </a:gdLst>
                <a:ahLst/>
                <a:cxnLst>
                  <a:cxn ang="0">
                    <a:pos x="T0" y="T1"/>
                  </a:cxn>
                  <a:cxn ang="0">
                    <a:pos x="T2" y="T3"/>
                  </a:cxn>
                  <a:cxn ang="0">
                    <a:pos x="T4" y="T5"/>
                  </a:cxn>
                  <a:cxn ang="0">
                    <a:pos x="T6" y="T7"/>
                  </a:cxn>
                  <a:cxn ang="0">
                    <a:pos x="T8" y="T9"/>
                  </a:cxn>
                </a:cxnLst>
                <a:rect l="0" t="0" r="r" b="b"/>
                <a:pathLst>
                  <a:path w="20" h="9">
                    <a:moveTo>
                      <a:pt x="20" y="6"/>
                    </a:moveTo>
                    <a:cubicBezTo>
                      <a:pt x="15" y="4"/>
                      <a:pt x="10" y="2"/>
                      <a:pt x="5" y="0"/>
                    </a:cubicBezTo>
                    <a:cubicBezTo>
                      <a:pt x="3" y="1"/>
                      <a:pt x="2" y="2"/>
                      <a:pt x="0" y="3"/>
                    </a:cubicBezTo>
                    <a:cubicBezTo>
                      <a:pt x="17" y="9"/>
                      <a:pt x="17" y="9"/>
                      <a:pt x="17" y="9"/>
                    </a:cubicBezTo>
                    <a:cubicBezTo>
                      <a:pt x="18" y="8"/>
                      <a:pt x="19" y="7"/>
                      <a:pt x="20" y="6"/>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6" name="Freeform 169"/>
              <p:cNvSpPr/>
              <p:nvPr/>
            </p:nvSpPr>
            <p:spPr bwMode="auto">
              <a:xfrm>
                <a:off x="6367" y="3038"/>
                <a:ext cx="33" cy="47"/>
              </a:xfrm>
              <a:custGeom>
                <a:avLst/>
                <a:gdLst>
                  <a:gd name="T0" fmla="*/ 0 w 14"/>
                  <a:gd name="T1" fmla="*/ 20 h 20"/>
                  <a:gd name="T2" fmla="*/ 14 w 14"/>
                  <a:gd name="T3" fmla="*/ 17 h 20"/>
                  <a:gd name="T4" fmla="*/ 14 w 14"/>
                  <a:gd name="T5" fmla="*/ 0 h 20"/>
                  <a:gd name="T6" fmla="*/ 5 w 14"/>
                  <a:gd name="T7" fmla="*/ 6 h 20"/>
                  <a:gd name="T8" fmla="*/ 0 w 14"/>
                  <a:gd name="T9" fmla="*/ 20 h 20"/>
                </a:gdLst>
                <a:ahLst/>
                <a:cxnLst>
                  <a:cxn ang="0">
                    <a:pos x="T0" y="T1"/>
                  </a:cxn>
                  <a:cxn ang="0">
                    <a:pos x="T2" y="T3"/>
                  </a:cxn>
                  <a:cxn ang="0">
                    <a:pos x="T4" y="T5"/>
                  </a:cxn>
                  <a:cxn ang="0">
                    <a:pos x="T6" y="T7"/>
                  </a:cxn>
                  <a:cxn ang="0">
                    <a:pos x="T8" y="T9"/>
                  </a:cxn>
                </a:cxnLst>
                <a:rect l="0" t="0" r="r" b="b"/>
                <a:pathLst>
                  <a:path w="14" h="20">
                    <a:moveTo>
                      <a:pt x="0" y="20"/>
                    </a:moveTo>
                    <a:cubicBezTo>
                      <a:pt x="14" y="17"/>
                      <a:pt x="14" y="17"/>
                      <a:pt x="14" y="17"/>
                    </a:cubicBezTo>
                    <a:cubicBezTo>
                      <a:pt x="14" y="0"/>
                      <a:pt x="14" y="0"/>
                      <a:pt x="14" y="0"/>
                    </a:cubicBezTo>
                    <a:cubicBezTo>
                      <a:pt x="11" y="2"/>
                      <a:pt x="8" y="4"/>
                      <a:pt x="5" y="6"/>
                    </a:cubicBezTo>
                    <a:lnTo>
                      <a:pt x="0" y="20"/>
                    </a:ln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7" name="Freeform 170"/>
              <p:cNvSpPr/>
              <p:nvPr/>
            </p:nvSpPr>
            <p:spPr bwMode="auto">
              <a:xfrm>
                <a:off x="6360" y="2441"/>
                <a:ext cx="28" cy="31"/>
              </a:xfrm>
              <a:custGeom>
                <a:avLst/>
                <a:gdLst>
                  <a:gd name="T0" fmla="*/ 9 w 12"/>
                  <a:gd name="T1" fmla="*/ 11 h 13"/>
                  <a:gd name="T2" fmla="*/ 10 w 12"/>
                  <a:gd name="T3" fmla="*/ 3 h 13"/>
                  <a:gd name="T4" fmla="*/ 3 w 12"/>
                  <a:gd name="T5" fmla="*/ 2 h 13"/>
                  <a:gd name="T6" fmla="*/ 2 w 12"/>
                  <a:gd name="T7" fmla="*/ 10 h 13"/>
                  <a:gd name="T8" fmla="*/ 9 w 12"/>
                  <a:gd name="T9" fmla="*/ 11 h 13"/>
                </a:gdLst>
                <a:ahLst/>
                <a:cxnLst>
                  <a:cxn ang="0">
                    <a:pos x="T0" y="T1"/>
                  </a:cxn>
                  <a:cxn ang="0">
                    <a:pos x="T2" y="T3"/>
                  </a:cxn>
                  <a:cxn ang="0">
                    <a:pos x="T4" y="T5"/>
                  </a:cxn>
                  <a:cxn ang="0">
                    <a:pos x="T6" y="T7"/>
                  </a:cxn>
                  <a:cxn ang="0">
                    <a:pos x="T8" y="T9"/>
                  </a:cxn>
                </a:cxnLst>
                <a:rect l="0" t="0" r="r" b="b"/>
                <a:pathLst>
                  <a:path w="12" h="13">
                    <a:moveTo>
                      <a:pt x="9" y="11"/>
                    </a:moveTo>
                    <a:cubicBezTo>
                      <a:pt x="12" y="9"/>
                      <a:pt x="12" y="6"/>
                      <a:pt x="10" y="3"/>
                    </a:cubicBezTo>
                    <a:cubicBezTo>
                      <a:pt x="9" y="1"/>
                      <a:pt x="5" y="0"/>
                      <a:pt x="3" y="2"/>
                    </a:cubicBezTo>
                    <a:cubicBezTo>
                      <a:pt x="0" y="4"/>
                      <a:pt x="0" y="7"/>
                      <a:pt x="2" y="10"/>
                    </a:cubicBezTo>
                    <a:cubicBezTo>
                      <a:pt x="3" y="12"/>
                      <a:pt x="7" y="13"/>
                      <a:pt x="9" y="11"/>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8" name="Freeform 171"/>
              <p:cNvSpPr/>
              <p:nvPr/>
            </p:nvSpPr>
            <p:spPr bwMode="auto">
              <a:xfrm>
                <a:off x="6320" y="3125"/>
                <a:ext cx="80" cy="92"/>
              </a:xfrm>
              <a:custGeom>
                <a:avLst/>
                <a:gdLst>
                  <a:gd name="T0" fmla="*/ 0 w 80"/>
                  <a:gd name="T1" fmla="*/ 92 h 92"/>
                  <a:gd name="T2" fmla="*/ 68 w 80"/>
                  <a:gd name="T3" fmla="*/ 83 h 92"/>
                  <a:gd name="T4" fmla="*/ 80 w 80"/>
                  <a:gd name="T5" fmla="*/ 57 h 92"/>
                  <a:gd name="T6" fmla="*/ 80 w 80"/>
                  <a:gd name="T7" fmla="*/ 0 h 92"/>
                  <a:gd name="T8" fmla="*/ 28 w 80"/>
                  <a:gd name="T9" fmla="*/ 10 h 92"/>
                  <a:gd name="T10" fmla="*/ 0 w 80"/>
                  <a:gd name="T11" fmla="*/ 92 h 92"/>
                </a:gdLst>
                <a:ahLst/>
                <a:cxnLst>
                  <a:cxn ang="0">
                    <a:pos x="T0" y="T1"/>
                  </a:cxn>
                  <a:cxn ang="0">
                    <a:pos x="T2" y="T3"/>
                  </a:cxn>
                  <a:cxn ang="0">
                    <a:pos x="T4" y="T5"/>
                  </a:cxn>
                  <a:cxn ang="0">
                    <a:pos x="T6" y="T7"/>
                  </a:cxn>
                  <a:cxn ang="0">
                    <a:pos x="T8" y="T9"/>
                  </a:cxn>
                  <a:cxn ang="0">
                    <a:pos x="T10" y="T11"/>
                  </a:cxn>
                </a:cxnLst>
                <a:rect l="0" t="0" r="r" b="b"/>
                <a:pathLst>
                  <a:path w="80" h="92">
                    <a:moveTo>
                      <a:pt x="0" y="92"/>
                    </a:moveTo>
                    <a:lnTo>
                      <a:pt x="68" y="83"/>
                    </a:lnTo>
                    <a:lnTo>
                      <a:pt x="80" y="57"/>
                    </a:lnTo>
                    <a:lnTo>
                      <a:pt x="80" y="0"/>
                    </a:lnTo>
                    <a:lnTo>
                      <a:pt x="28" y="10"/>
                    </a:lnTo>
                    <a:lnTo>
                      <a:pt x="0" y="92"/>
                    </a:ln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9" name="Freeform 172"/>
              <p:cNvSpPr/>
              <p:nvPr/>
            </p:nvSpPr>
            <p:spPr bwMode="auto">
              <a:xfrm>
                <a:off x="6221" y="454"/>
                <a:ext cx="49" cy="24"/>
              </a:xfrm>
              <a:custGeom>
                <a:avLst/>
                <a:gdLst>
                  <a:gd name="T0" fmla="*/ 21 w 21"/>
                  <a:gd name="T1" fmla="*/ 6 h 10"/>
                  <a:gd name="T2" fmla="*/ 4 w 21"/>
                  <a:gd name="T3" fmla="*/ 0 h 10"/>
                  <a:gd name="T4" fmla="*/ 0 w 21"/>
                  <a:gd name="T5" fmla="*/ 3 h 10"/>
                  <a:gd name="T6" fmla="*/ 19 w 21"/>
                  <a:gd name="T7" fmla="*/ 10 h 10"/>
                  <a:gd name="T8" fmla="*/ 21 w 21"/>
                  <a:gd name="T9" fmla="*/ 6 h 10"/>
                </a:gdLst>
                <a:ahLst/>
                <a:cxnLst>
                  <a:cxn ang="0">
                    <a:pos x="T0" y="T1"/>
                  </a:cxn>
                  <a:cxn ang="0">
                    <a:pos x="T2" y="T3"/>
                  </a:cxn>
                  <a:cxn ang="0">
                    <a:pos x="T4" y="T5"/>
                  </a:cxn>
                  <a:cxn ang="0">
                    <a:pos x="T6" y="T7"/>
                  </a:cxn>
                  <a:cxn ang="0">
                    <a:pos x="T8" y="T9"/>
                  </a:cxn>
                </a:cxnLst>
                <a:rect l="0" t="0" r="r" b="b"/>
                <a:pathLst>
                  <a:path w="21" h="10">
                    <a:moveTo>
                      <a:pt x="21" y="6"/>
                    </a:moveTo>
                    <a:cubicBezTo>
                      <a:pt x="4" y="0"/>
                      <a:pt x="4" y="0"/>
                      <a:pt x="4" y="0"/>
                    </a:cubicBezTo>
                    <a:cubicBezTo>
                      <a:pt x="3" y="1"/>
                      <a:pt x="2" y="2"/>
                      <a:pt x="0" y="3"/>
                    </a:cubicBezTo>
                    <a:cubicBezTo>
                      <a:pt x="19" y="10"/>
                      <a:pt x="19" y="10"/>
                      <a:pt x="19" y="10"/>
                    </a:cubicBezTo>
                    <a:cubicBezTo>
                      <a:pt x="20" y="9"/>
                      <a:pt x="21" y="8"/>
                      <a:pt x="21" y="6"/>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0" name="Freeform 173"/>
              <p:cNvSpPr/>
              <p:nvPr/>
            </p:nvSpPr>
            <p:spPr bwMode="auto">
              <a:xfrm>
                <a:off x="6296" y="2108"/>
                <a:ext cx="69" cy="90"/>
              </a:xfrm>
              <a:custGeom>
                <a:avLst/>
                <a:gdLst>
                  <a:gd name="T0" fmla="*/ 27 w 29"/>
                  <a:gd name="T1" fmla="*/ 38 h 38"/>
                  <a:gd name="T2" fmla="*/ 29 w 29"/>
                  <a:gd name="T3" fmla="*/ 0 h 38"/>
                  <a:gd name="T4" fmla="*/ 0 w 29"/>
                  <a:gd name="T5" fmla="*/ 21 h 38"/>
                  <a:gd name="T6" fmla="*/ 27 w 29"/>
                  <a:gd name="T7" fmla="*/ 38 h 38"/>
                </a:gdLst>
                <a:ahLst/>
                <a:cxnLst>
                  <a:cxn ang="0">
                    <a:pos x="T0" y="T1"/>
                  </a:cxn>
                  <a:cxn ang="0">
                    <a:pos x="T2" y="T3"/>
                  </a:cxn>
                  <a:cxn ang="0">
                    <a:pos x="T4" y="T5"/>
                  </a:cxn>
                  <a:cxn ang="0">
                    <a:pos x="T6" y="T7"/>
                  </a:cxn>
                </a:cxnLst>
                <a:rect l="0" t="0" r="r" b="b"/>
                <a:pathLst>
                  <a:path w="29" h="38">
                    <a:moveTo>
                      <a:pt x="27" y="38"/>
                    </a:moveTo>
                    <a:cubicBezTo>
                      <a:pt x="29" y="0"/>
                      <a:pt x="29" y="0"/>
                      <a:pt x="29" y="0"/>
                    </a:cubicBezTo>
                    <a:cubicBezTo>
                      <a:pt x="0" y="21"/>
                      <a:pt x="0" y="21"/>
                      <a:pt x="0" y="21"/>
                    </a:cubicBezTo>
                    <a:cubicBezTo>
                      <a:pt x="10" y="25"/>
                      <a:pt x="19" y="31"/>
                      <a:pt x="27" y="38"/>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1" name="Freeform 174"/>
              <p:cNvSpPr/>
              <p:nvPr/>
            </p:nvSpPr>
            <p:spPr bwMode="auto">
              <a:xfrm>
                <a:off x="6249" y="996"/>
                <a:ext cx="57" cy="59"/>
              </a:xfrm>
              <a:custGeom>
                <a:avLst/>
                <a:gdLst>
                  <a:gd name="T0" fmla="*/ 3 w 24"/>
                  <a:gd name="T1" fmla="*/ 25 h 25"/>
                  <a:gd name="T2" fmla="*/ 24 w 24"/>
                  <a:gd name="T3" fmla="*/ 14 h 25"/>
                  <a:gd name="T4" fmla="*/ 20 w 24"/>
                  <a:gd name="T5" fmla="*/ 0 h 25"/>
                  <a:gd name="T6" fmla="*/ 0 w 24"/>
                  <a:gd name="T7" fmla="*/ 16 h 25"/>
                  <a:gd name="T8" fmla="*/ 3 w 24"/>
                  <a:gd name="T9" fmla="*/ 25 h 25"/>
                </a:gdLst>
                <a:ahLst/>
                <a:cxnLst>
                  <a:cxn ang="0">
                    <a:pos x="T0" y="T1"/>
                  </a:cxn>
                  <a:cxn ang="0">
                    <a:pos x="T2" y="T3"/>
                  </a:cxn>
                  <a:cxn ang="0">
                    <a:pos x="T4" y="T5"/>
                  </a:cxn>
                  <a:cxn ang="0">
                    <a:pos x="T6" y="T7"/>
                  </a:cxn>
                  <a:cxn ang="0">
                    <a:pos x="T8" y="T9"/>
                  </a:cxn>
                </a:cxnLst>
                <a:rect l="0" t="0" r="r" b="b"/>
                <a:pathLst>
                  <a:path w="24" h="25">
                    <a:moveTo>
                      <a:pt x="3" y="25"/>
                    </a:moveTo>
                    <a:cubicBezTo>
                      <a:pt x="10" y="21"/>
                      <a:pt x="17" y="17"/>
                      <a:pt x="24" y="14"/>
                    </a:cubicBezTo>
                    <a:cubicBezTo>
                      <a:pt x="23" y="10"/>
                      <a:pt x="21" y="5"/>
                      <a:pt x="20" y="0"/>
                    </a:cubicBezTo>
                    <a:cubicBezTo>
                      <a:pt x="13" y="5"/>
                      <a:pt x="7" y="10"/>
                      <a:pt x="0" y="16"/>
                    </a:cubicBezTo>
                    <a:cubicBezTo>
                      <a:pt x="1" y="19"/>
                      <a:pt x="2" y="22"/>
                      <a:pt x="3" y="25"/>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2" name="Freeform 175"/>
              <p:cNvSpPr/>
              <p:nvPr/>
            </p:nvSpPr>
            <p:spPr bwMode="auto">
              <a:xfrm>
                <a:off x="6277" y="2063"/>
                <a:ext cx="85" cy="85"/>
              </a:xfrm>
              <a:custGeom>
                <a:avLst/>
                <a:gdLst>
                  <a:gd name="T0" fmla="*/ 36 w 36"/>
                  <a:gd name="T1" fmla="*/ 15 h 36"/>
                  <a:gd name="T2" fmla="*/ 0 w 36"/>
                  <a:gd name="T3" fmla="*/ 0 h 36"/>
                  <a:gd name="T4" fmla="*/ 7 w 36"/>
                  <a:gd name="T5" fmla="*/ 36 h 36"/>
                  <a:gd name="T6" fmla="*/ 36 w 36"/>
                  <a:gd name="T7" fmla="*/ 15 h 36"/>
                </a:gdLst>
                <a:ahLst/>
                <a:cxnLst>
                  <a:cxn ang="0">
                    <a:pos x="T0" y="T1"/>
                  </a:cxn>
                  <a:cxn ang="0">
                    <a:pos x="T2" y="T3"/>
                  </a:cxn>
                  <a:cxn ang="0">
                    <a:pos x="T4" y="T5"/>
                  </a:cxn>
                  <a:cxn ang="0">
                    <a:pos x="T6" y="T7"/>
                  </a:cxn>
                </a:cxnLst>
                <a:rect l="0" t="0" r="r" b="b"/>
                <a:pathLst>
                  <a:path w="36" h="36">
                    <a:moveTo>
                      <a:pt x="36" y="15"/>
                    </a:moveTo>
                    <a:cubicBezTo>
                      <a:pt x="25" y="8"/>
                      <a:pt x="13" y="3"/>
                      <a:pt x="0" y="0"/>
                    </a:cubicBezTo>
                    <a:cubicBezTo>
                      <a:pt x="7" y="36"/>
                      <a:pt x="7" y="36"/>
                      <a:pt x="7" y="36"/>
                    </a:cubicBezTo>
                    <a:lnTo>
                      <a:pt x="36" y="15"/>
                    </a:ln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3" name="Freeform 176"/>
              <p:cNvSpPr/>
              <p:nvPr/>
            </p:nvSpPr>
            <p:spPr bwMode="auto">
              <a:xfrm>
                <a:off x="6308" y="2886"/>
                <a:ext cx="92" cy="97"/>
              </a:xfrm>
              <a:custGeom>
                <a:avLst/>
                <a:gdLst>
                  <a:gd name="T0" fmla="*/ 0 w 39"/>
                  <a:gd name="T1" fmla="*/ 9 h 41"/>
                  <a:gd name="T2" fmla="*/ 30 w 39"/>
                  <a:gd name="T3" fmla="*/ 41 h 41"/>
                  <a:gd name="T4" fmla="*/ 39 w 39"/>
                  <a:gd name="T5" fmla="*/ 32 h 41"/>
                  <a:gd name="T6" fmla="*/ 39 w 39"/>
                  <a:gd name="T7" fmla="*/ 23 h 41"/>
                  <a:gd name="T8" fmla="*/ 7 w 39"/>
                  <a:gd name="T9" fmla="*/ 0 h 41"/>
                  <a:gd name="T10" fmla="*/ 0 w 39"/>
                  <a:gd name="T11" fmla="*/ 9 h 41"/>
                </a:gdLst>
                <a:ahLst/>
                <a:cxnLst>
                  <a:cxn ang="0">
                    <a:pos x="T0" y="T1"/>
                  </a:cxn>
                  <a:cxn ang="0">
                    <a:pos x="T2" y="T3"/>
                  </a:cxn>
                  <a:cxn ang="0">
                    <a:pos x="T4" y="T5"/>
                  </a:cxn>
                  <a:cxn ang="0">
                    <a:pos x="T6" y="T7"/>
                  </a:cxn>
                  <a:cxn ang="0">
                    <a:pos x="T8" y="T9"/>
                  </a:cxn>
                  <a:cxn ang="0">
                    <a:pos x="T10" y="T11"/>
                  </a:cxn>
                </a:cxnLst>
                <a:rect l="0" t="0" r="r" b="b"/>
                <a:pathLst>
                  <a:path w="39" h="41">
                    <a:moveTo>
                      <a:pt x="0" y="9"/>
                    </a:moveTo>
                    <a:cubicBezTo>
                      <a:pt x="30" y="41"/>
                      <a:pt x="30" y="41"/>
                      <a:pt x="30" y="41"/>
                    </a:cubicBezTo>
                    <a:cubicBezTo>
                      <a:pt x="33" y="38"/>
                      <a:pt x="36" y="35"/>
                      <a:pt x="39" y="32"/>
                    </a:cubicBezTo>
                    <a:cubicBezTo>
                      <a:pt x="39" y="23"/>
                      <a:pt x="39" y="23"/>
                      <a:pt x="39" y="23"/>
                    </a:cubicBezTo>
                    <a:cubicBezTo>
                      <a:pt x="7" y="0"/>
                      <a:pt x="7" y="0"/>
                      <a:pt x="7" y="0"/>
                    </a:cubicBezTo>
                    <a:cubicBezTo>
                      <a:pt x="5" y="3"/>
                      <a:pt x="3" y="6"/>
                      <a:pt x="0" y="9"/>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4" name="Freeform 177"/>
              <p:cNvSpPr/>
              <p:nvPr/>
            </p:nvSpPr>
            <p:spPr bwMode="auto">
              <a:xfrm>
                <a:off x="6351" y="2292"/>
                <a:ext cx="26" cy="26"/>
              </a:xfrm>
              <a:custGeom>
                <a:avLst/>
                <a:gdLst>
                  <a:gd name="T0" fmla="*/ 3 w 11"/>
                  <a:gd name="T1" fmla="*/ 2 h 11"/>
                  <a:gd name="T2" fmla="*/ 2 w 11"/>
                  <a:gd name="T3" fmla="*/ 8 h 11"/>
                  <a:gd name="T4" fmla="*/ 8 w 11"/>
                  <a:gd name="T5" fmla="*/ 9 h 11"/>
                  <a:gd name="T6" fmla="*/ 9 w 11"/>
                  <a:gd name="T7" fmla="*/ 3 h 11"/>
                  <a:gd name="T8" fmla="*/ 3 w 11"/>
                  <a:gd name="T9" fmla="*/ 2 h 11"/>
                </a:gdLst>
                <a:ahLst/>
                <a:cxnLst>
                  <a:cxn ang="0">
                    <a:pos x="T0" y="T1"/>
                  </a:cxn>
                  <a:cxn ang="0">
                    <a:pos x="T2" y="T3"/>
                  </a:cxn>
                  <a:cxn ang="0">
                    <a:pos x="T4" y="T5"/>
                  </a:cxn>
                  <a:cxn ang="0">
                    <a:pos x="T6" y="T7"/>
                  </a:cxn>
                  <a:cxn ang="0">
                    <a:pos x="T8" y="T9"/>
                  </a:cxn>
                </a:cxnLst>
                <a:rect l="0" t="0" r="r" b="b"/>
                <a:pathLst>
                  <a:path w="11" h="11">
                    <a:moveTo>
                      <a:pt x="3" y="2"/>
                    </a:moveTo>
                    <a:cubicBezTo>
                      <a:pt x="0" y="3"/>
                      <a:pt x="0" y="6"/>
                      <a:pt x="2" y="8"/>
                    </a:cubicBezTo>
                    <a:cubicBezTo>
                      <a:pt x="3" y="10"/>
                      <a:pt x="6" y="11"/>
                      <a:pt x="8" y="9"/>
                    </a:cubicBezTo>
                    <a:cubicBezTo>
                      <a:pt x="10" y="8"/>
                      <a:pt x="11" y="5"/>
                      <a:pt x="9" y="3"/>
                    </a:cubicBezTo>
                    <a:cubicBezTo>
                      <a:pt x="8" y="1"/>
                      <a:pt x="5" y="0"/>
                      <a:pt x="3" y="2"/>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5" name="Freeform 178"/>
              <p:cNvSpPr/>
              <p:nvPr/>
            </p:nvSpPr>
            <p:spPr bwMode="auto">
              <a:xfrm>
                <a:off x="6289" y="1065"/>
                <a:ext cx="12" cy="45"/>
              </a:xfrm>
              <a:custGeom>
                <a:avLst/>
                <a:gdLst>
                  <a:gd name="T0" fmla="*/ 4 w 5"/>
                  <a:gd name="T1" fmla="*/ 0 h 19"/>
                  <a:gd name="T2" fmla="*/ 0 w 5"/>
                  <a:gd name="T3" fmla="*/ 3 h 19"/>
                  <a:gd name="T4" fmla="*/ 1 w 5"/>
                  <a:gd name="T5" fmla="*/ 19 h 19"/>
                  <a:gd name="T6" fmla="*/ 5 w 5"/>
                  <a:gd name="T7" fmla="*/ 16 h 19"/>
                  <a:gd name="T8" fmla="*/ 4 w 5"/>
                  <a:gd name="T9" fmla="*/ 0 h 19"/>
                </a:gdLst>
                <a:ahLst/>
                <a:cxnLst>
                  <a:cxn ang="0">
                    <a:pos x="T0" y="T1"/>
                  </a:cxn>
                  <a:cxn ang="0">
                    <a:pos x="T2" y="T3"/>
                  </a:cxn>
                  <a:cxn ang="0">
                    <a:pos x="T4" y="T5"/>
                  </a:cxn>
                  <a:cxn ang="0">
                    <a:pos x="T6" y="T7"/>
                  </a:cxn>
                  <a:cxn ang="0">
                    <a:pos x="T8" y="T9"/>
                  </a:cxn>
                </a:cxnLst>
                <a:rect l="0" t="0" r="r" b="b"/>
                <a:pathLst>
                  <a:path w="5" h="19">
                    <a:moveTo>
                      <a:pt x="4" y="0"/>
                    </a:moveTo>
                    <a:cubicBezTo>
                      <a:pt x="3" y="1"/>
                      <a:pt x="1" y="2"/>
                      <a:pt x="0" y="3"/>
                    </a:cubicBezTo>
                    <a:cubicBezTo>
                      <a:pt x="1" y="19"/>
                      <a:pt x="1" y="19"/>
                      <a:pt x="1" y="19"/>
                    </a:cubicBezTo>
                    <a:cubicBezTo>
                      <a:pt x="2" y="18"/>
                      <a:pt x="4" y="17"/>
                      <a:pt x="5" y="16"/>
                    </a:cubicBezTo>
                    <a:lnTo>
                      <a:pt x="4" y="0"/>
                    </a:ln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6" name="Freeform 179"/>
              <p:cNvSpPr/>
              <p:nvPr/>
            </p:nvSpPr>
            <p:spPr bwMode="auto">
              <a:xfrm>
                <a:off x="6334" y="2749"/>
                <a:ext cx="64" cy="133"/>
              </a:xfrm>
              <a:custGeom>
                <a:avLst/>
                <a:gdLst>
                  <a:gd name="T0" fmla="*/ 27 w 27"/>
                  <a:gd name="T1" fmla="*/ 26 h 56"/>
                  <a:gd name="T2" fmla="*/ 8 w 27"/>
                  <a:gd name="T3" fmla="*/ 0 h 56"/>
                  <a:gd name="T4" fmla="*/ 9 w 27"/>
                  <a:gd name="T5" fmla="*/ 13 h 56"/>
                  <a:gd name="T6" fmla="*/ 20 w 27"/>
                  <a:gd name="T7" fmla="*/ 26 h 56"/>
                  <a:gd name="T8" fmla="*/ 5 w 27"/>
                  <a:gd name="T9" fmla="*/ 39 h 56"/>
                  <a:gd name="T10" fmla="*/ 0 w 27"/>
                  <a:gd name="T11" fmla="*/ 50 h 56"/>
                  <a:gd name="T12" fmla="*/ 27 w 27"/>
                  <a:gd name="T13" fmla="*/ 26 h 56"/>
                </a:gdLst>
                <a:ahLst/>
                <a:cxnLst>
                  <a:cxn ang="0">
                    <a:pos x="T0" y="T1"/>
                  </a:cxn>
                  <a:cxn ang="0">
                    <a:pos x="T2" y="T3"/>
                  </a:cxn>
                  <a:cxn ang="0">
                    <a:pos x="T4" y="T5"/>
                  </a:cxn>
                  <a:cxn ang="0">
                    <a:pos x="T6" y="T7"/>
                  </a:cxn>
                  <a:cxn ang="0">
                    <a:pos x="T8" y="T9"/>
                  </a:cxn>
                  <a:cxn ang="0">
                    <a:pos x="T10" y="T11"/>
                  </a:cxn>
                  <a:cxn ang="0">
                    <a:pos x="T12" y="T13"/>
                  </a:cxn>
                </a:cxnLst>
                <a:rect l="0" t="0" r="r" b="b"/>
                <a:pathLst>
                  <a:path w="27" h="56">
                    <a:moveTo>
                      <a:pt x="27" y="26"/>
                    </a:moveTo>
                    <a:cubicBezTo>
                      <a:pt x="27" y="12"/>
                      <a:pt x="19" y="0"/>
                      <a:pt x="8" y="0"/>
                    </a:cubicBezTo>
                    <a:cubicBezTo>
                      <a:pt x="8" y="4"/>
                      <a:pt x="9" y="9"/>
                      <a:pt x="9" y="13"/>
                    </a:cubicBezTo>
                    <a:cubicBezTo>
                      <a:pt x="15" y="13"/>
                      <a:pt x="19" y="19"/>
                      <a:pt x="20" y="26"/>
                    </a:cubicBezTo>
                    <a:cubicBezTo>
                      <a:pt x="20" y="37"/>
                      <a:pt x="11" y="40"/>
                      <a:pt x="5" y="39"/>
                    </a:cubicBezTo>
                    <a:cubicBezTo>
                      <a:pt x="3" y="43"/>
                      <a:pt x="2" y="47"/>
                      <a:pt x="0" y="50"/>
                    </a:cubicBezTo>
                    <a:cubicBezTo>
                      <a:pt x="12" y="56"/>
                      <a:pt x="27" y="50"/>
                      <a:pt x="27" y="26"/>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7" name="Freeform 180"/>
              <p:cNvSpPr/>
              <p:nvPr/>
            </p:nvSpPr>
            <p:spPr bwMode="auto">
              <a:xfrm>
                <a:off x="6261" y="1476"/>
                <a:ext cx="59" cy="59"/>
              </a:xfrm>
              <a:custGeom>
                <a:avLst/>
                <a:gdLst>
                  <a:gd name="T0" fmla="*/ 6 w 25"/>
                  <a:gd name="T1" fmla="*/ 25 h 25"/>
                  <a:gd name="T2" fmla="*/ 25 w 25"/>
                  <a:gd name="T3" fmla="*/ 2 h 25"/>
                  <a:gd name="T4" fmla="*/ 21 w 25"/>
                  <a:gd name="T5" fmla="*/ 0 h 25"/>
                  <a:gd name="T6" fmla="*/ 0 w 25"/>
                  <a:gd name="T7" fmla="*/ 7 h 25"/>
                  <a:gd name="T8" fmla="*/ 6 w 25"/>
                  <a:gd name="T9" fmla="*/ 25 h 25"/>
                </a:gdLst>
                <a:ahLst/>
                <a:cxnLst>
                  <a:cxn ang="0">
                    <a:pos x="T0" y="T1"/>
                  </a:cxn>
                  <a:cxn ang="0">
                    <a:pos x="T2" y="T3"/>
                  </a:cxn>
                  <a:cxn ang="0">
                    <a:pos x="T4" y="T5"/>
                  </a:cxn>
                  <a:cxn ang="0">
                    <a:pos x="T6" y="T7"/>
                  </a:cxn>
                  <a:cxn ang="0">
                    <a:pos x="T8" y="T9"/>
                  </a:cxn>
                </a:cxnLst>
                <a:rect l="0" t="0" r="r" b="b"/>
                <a:pathLst>
                  <a:path w="25" h="25">
                    <a:moveTo>
                      <a:pt x="6" y="25"/>
                    </a:moveTo>
                    <a:cubicBezTo>
                      <a:pt x="25" y="2"/>
                      <a:pt x="25" y="2"/>
                      <a:pt x="25" y="2"/>
                    </a:cubicBezTo>
                    <a:cubicBezTo>
                      <a:pt x="21" y="0"/>
                      <a:pt x="21" y="0"/>
                      <a:pt x="21" y="0"/>
                    </a:cubicBezTo>
                    <a:cubicBezTo>
                      <a:pt x="15" y="2"/>
                      <a:pt x="8" y="4"/>
                      <a:pt x="0" y="7"/>
                    </a:cubicBezTo>
                    <a:cubicBezTo>
                      <a:pt x="3" y="12"/>
                      <a:pt x="5" y="18"/>
                      <a:pt x="6" y="25"/>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8" name="Freeform 181"/>
              <p:cNvSpPr/>
              <p:nvPr/>
            </p:nvSpPr>
            <p:spPr bwMode="auto">
              <a:xfrm>
                <a:off x="6211" y="466"/>
                <a:ext cx="52" cy="24"/>
              </a:xfrm>
              <a:custGeom>
                <a:avLst/>
                <a:gdLst>
                  <a:gd name="T0" fmla="*/ 22 w 22"/>
                  <a:gd name="T1" fmla="*/ 7 h 10"/>
                  <a:gd name="T2" fmla="*/ 3 w 22"/>
                  <a:gd name="T3" fmla="*/ 0 h 10"/>
                  <a:gd name="T4" fmla="*/ 0 w 22"/>
                  <a:gd name="T5" fmla="*/ 2 h 10"/>
                  <a:gd name="T6" fmla="*/ 19 w 22"/>
                  <a:gd name="T7" fmla="*/ 10 h 10"/>
                  <a:gd name="T8" fmla="*/ 22 w 22"/>
                  <a:gd name="T9" fmla="*/ 7 h 10"/>
                </a:gdLst>
                <a:ahLst/>
                <a:cxnLst>
                  <a:cxn ang="0">
                    <a:pos x="T0" y="T1"/>
                  </a:cxn>
                  <a:cxn ang="0">
                    <a:pos x="T2" y="T3"/>
                  </a:cxn>
                  <a:cxn ang="0">
                    <a:pos x="T4" y="T5"/>
                  </a:cxn>
                  <a:cxn ang="0">
                    <a:pos x="T6" y="T7"/>
                  </a:cxn>
                  <a:cxn ang="0">
                    <a:pos x="T8" y="T9"/>
                  </a:cxn>
                </a:cxnLst>
                <a:rect l="0" t="0" r="r" b="b"/>
                <a:pathLst>
                  <a:path w="22" h="10">
                    <a:moveTo>
                      <a:pt x="22" y="7"/>
                    </a:moveTo>
                    <a:cubicBezTo>
                      <a:pt x="3" y="0"/>
                      <a:pt x="3" y="0"/>
                      <a:pt x="3" y="0"/>
                    </a:cubicBezTo>
                    <a:cubicBezTo>
                      <a:pt x="2" y="1"/>
                      <a:pt x="1" y="1"/>
                      <a:pt x="0" y="2"/>
                    </a:cubicBezTo>
                    <a:cubicBezTo>
                      <a:pt x="19" y="10"/>
                      <a:pt x="19" y="10"/>
                      <a:pt x="19" y="10"/>
                    </a:cubicBezTo>
                    <a:cubicBezTo>
                      <a:pt x="20" y="9"/>
                      <a:pt x="21" y="8"/>
                      <a:pt x="22" y="7"/>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9" name="Freeform 182"/>
              <p:cNvSpPr/>
              <p:nvPr/>
            </p:nvSpPr>
            <p:spPr bwMode="auto">
              <a:xfrm>
                <a:off x="6258" y="1110"/>
                <a:ext cx="55" cy="78"/>
              </a:xfrm>
              <a:custGeom>
                <a:avLst/>
                <a:gdLst>
                  <a:gd name="T0" fmla="*/ 2 w 23"/>
                  <a:gd name="T1" fmla="*/ 18 h 33"/>
                  <a:gd name="T2" fmla="*/ 0 w 23"/>
                  <a:gd name="T3" fmla="*/ 33 h 33"/>
                  <a:gd name="T4" fmla="*/ 23 w 23"/>
                  <a:gd name="T5" fmla="*/ 0 h 33"/>
                  <a:gd name="T6" fmla="*/ 2 w 23"/>
                  <a:gd name="T7" fmla="*/ 18 h 33"/>
                </a:gdLst>
                <a:ahLst/>
                <a:cxnLst>
                  <a:cxn ang="0">
                    <a:pos x="T0" y="T1"/>
                  </a:cxn>
                  <a:cxn ang="0">
                    <a:pos x="T2" y="T3"/>
                  </a:cxn>
                  <a:cxn ang="0">
                    <a:pos x="T4" y="T5"/>
                  </a:cxn>
                  <a:cxn ang="0">
                    <a:pos x="T6" y="T7"/>
                  </a:cxn>
                </a:cxnLst>
                <a:rect l="0" t="0" r="r" b="b"/>
                <a:pathLst>
                  <a:path w="23" h="33">
                    <a:moveTo>
                      <a:pt x="2" y="18"/>
                    </a:moveTo>
                    <a:cubicBezTo>
                      <a:pt x="1" y="23"/>
                      <a:pt x="1" y="28"/>
                      <a:pt x="0" y="33"/>
                    </a:cubicBezTo>
                    <a:cubicBezTo>
                      <a:pt x="15" y="29"/>
                      <a:pt x="22" y="19"/>
                      <a:pt x="23" y="0"/>
                    </a:cubicBezTo>
                    <a:cubicBezTo>
                      <a:pt x="14" y="4"/>
                      <a:pt x="7" y="10"/>
                      <a:pt x="2" y="18"/>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0" name="Freeform 183"/>
              <p:cNvSpPr/>
              <p:nvPr/>
            </p:nvSpPr>
            <p:spPr bwMode="auto">
              <a:xfrm>
                <a:off x="6296" y="2574"/>
                <a:ext cx="81" cy="85"/>
              </a:xfrm>
              <a:custGeom>
                <a:avLst/>
                <a:gdLst>
                  <a:gd name="T0" fmla="*/ 7 w 34"/>
                  <a:gd name="T1" fmla="*/ 36 h 36"/>
                  <a:gd name="T2" fmla="*/ 34 w 34"/>
                  <a:gd name="T3" fmla="*/ 9 h 36"/>
                  <a:gd name="T4" fmla="*/ 23 w 34"/>
                  <a:gd name="T5" fmla="*/ 0 h 36"/>
                  <a:gd name="T6" fmla="*/ 0 w 34"/>
                  <a:gd name="T7" fmla="*/ 29 h 36"/>
                  <a:gd name="T8" fmla="*/ 7 w 34"/>
                  <a:gd name="T9" fmla="*/ 36 h 36"/>
                </a:gdLst>
                <a:ahLst/>
                <a:cxnLst>
                  <a:cxn ang="0">
                    <a:pos x="T0" y="T1"/>
                  </a:cxn>
                  <a:cxn ang="0">
                    <a:pos x="T2" y="T3"/>
                  </a:cxn>
                  <a:cxn ang="0">
                    <a:pos x="T4" y="T5"/>
                  </a:cxn>
                  <a:cxn ang="0">
                    <a:pos x="T6" y="T7"/>
                  </a:cxn>
                  <a:cxn ang="0">
                    <a:pos x="T8" y="T9"/>
                  </a:cxn>
                </a:cxnLst>
                <a:rect l="0" t="0" r="r" b="b"/>
                <a:pathLst>
                  <a:path w="34" h="36">
                    <a:moveTo>
                      <a:pt x="7" y="36"/>
                    </a:moveTo>
                    <a:cubicBezTo>
                      <a:pt x="34" y="9"/>
                      <a:pt x="34" y="9"/>
                      <a:pt x="34" y="9"/>
                    </a:cubicBezTo>
                    <a:cubicBezTo>
                      <a:pt x="31" y="6"/>
                      <a:pt x="27" y="3"/>
                      <a:pt x="23" y="0"/>
                    </a:cubicBezTo>
                    <a:cubicBezTo>
                      <a:pt x="0" y="29"/>
                      <a:pt x="0" y="29"/>
                      <a:pt x="0" y="29"/>
                    </a:cubicBezTo>
                    <a:cubicBezTo>
                      <a:pt x="3" y="31"/>
                      <a:pt x="5" y="33"/>
                      <a:pt x="7" y="36"/>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1" name="Freeform 184"/>
              <p:cNvSpPr/>
              <p:nvPr/>
            </p:nvSpPr>
            <p:spPr bwMode="auto">
              <a:xfrm>
                <a:off x="6202" y="476"/>
                <a:ext cx="52" cy="28"/>
              </a:xfrm>
              <a:custGeom>
                <a:avLst/>
                <a:gdLst>
                  <a:gd name="T0" fmla="*/ 22 w 22"/>
                  <a:gd name="T1" fmla="*/ 8 h 12"/>
                  <a:gd name="T2" fmla="*/ 3 w 22"/>
                  <a:gd name="T3" fmla="*/ 0 h 12"/>
                  <a:gd name="T4" fmla="*/ 0 w 22"/>
                  <a:gd name="T5" fmla="*/ 3 h 12"/>
                  <a:gd name="T6" fmla="*/ 20 w 22"/>
                  <a:gd name="T7" fmla="*/ 12 h 12"/>
                  <a:gd name="T8" fmla="*/ 22 w 22"/>
                  <a:gd name="T9" fmla="*/ 8 h 12"/>
                </a:gdLst>
                <a:ahLst/>
                <a:cxnLst>
                  <a:cxn ang="0">
                    <a:pos x="T0" y="T1"/>
                  </a:cxn>
                  <a:cxn ang="0">
                    <a:pos x="T2" y="T3"/>
                  </a:cxn>
                  <a:cxn ang="0">
                    <a:pos x="T4" y="T5"/>
                  </a:cxn>
                  <a:cxn ang="0">
                    <a:pos x="T6" y="T7"/>
                  </a:cxn>
                  <a:cxn ang="0">
                    <a:pos x="T8" y="T9"/>
                  </a:cxn>
                </a:cxnLst>
                <a:rect l="0" t="0" r="r" b="b"/>
                <a:pathLst>
                  <a:path w="22" h="12">
                    <a:moveTo>
                      <a:pt x="22" y="8"/>
                    </a:moveTo>
                    <a:cubicBezTo>
                      <a:pt x="3" y="0"/>
                      <a:pt x="3" y="0"/>
                      <a:pt x="3" y="0"/>
                    </a:cubicBezTo>
                    <a:cubicBezTo>
                      <a:pt x="2" y="1"/>
                      <a:pt x="1" y="2"/>
                      <a:pt x="0" y="3"/>
                    </a:cubicBezTo>
                    <a:cubicBezTo>
                      <a:pt x="20" y="12"/>
                      <a:pt x="20" y="12"/>
                      <a:pt x="20" y="12"/>
                    </a:cubicBezTo>
                    <a:cubicBezTo>
                      <a:pt x="21" y="10"/>
                      <a:pt x="21" y="9"/>
                      <a:pt x="22" y="8"/>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2" name="Freeform 185"/>
              <p:cNvSpPr/>
              <p:nvPr/>
            </p:nvSpPr>
            <p:spPr bwMode="auto">
              <a:xfrm>
                <a:off x="6209" y="932"/>
                <a:ext cx="82" cy="85"/>
              </a:xfrm>
              <a:custGeom>
                <a:avLst/>
                <a:gdLst>
                  <a:gd name="T0" fmla="*/ 15 w 35"/>
                  <a:gd name="T1" fmla="*/ 36 h 36"/>
                  <a:gd name="T2" fmla="*/ 35 w 35"/>
                  <a:gd name="T3" fmla="*/ 22 h 36"/>
                  <a:gd name="T4" fmla="*/ 27 w 35"/>
                  <a:gd name="T5" fmla="*/ 0 h 36"/>
                  <a:gd name="T6" fmla="*/ 0 w 35"/>
                  <a:gd name="T7" fmla="*/ 5 h 36"/>
                  <a:gd name="T8" fmla="*/ 15 w 35"/>
                  <a:gd name="T9" fmla="*/ 36 h 36"/>
                </a:gdLst>
                <a:ahLst/>
                <a:cxnLst>
                  <a:cxn ang="0">
                    <a:pos x="T0" y="T1"/>
                  </a:cxn>
                  <a:cxn ang="0">
                    <a:pos x="T2" y="T3"/>
                  </a:cxn>
                  <a:cxn ang="0">
                    <a:pos x="T4" y="T5"/>
                  </a:cxn>
                  <a:cxn ang="0">
                    <a:pos x="T6" y="T7"/>
                  </a:cxn>
                  <a:cxn ang="0">
                    <a:pos x="T8" y="T9"/>
                  </a:cxn>
                </a:cxnLst>
                <a:rect l="0" t="0" r="r" b="b"/>
                <a:pathLst>
                  <a:path w="35" h="36">
                    <a:moveTo>
                      <a:pt x="15" y="36"/>
                    </a:moveTo>
                    <a:cubicBezTo>
                      <a:pt x="22" y="30"/>
                      <a:pt x="28" y="26"/>
                      <a:pt x="35" y="22"/>
                    </a:cubicBezTo>
                    <a:cubicBezTo>
                      <a:pt x="33" y="14"/>
                      <a:pt x="30" y="7"/>
                      <a:pt x="27" y="0"/>
                    </a:cubicBezTo>
                    <a:cubicBezTo>
                      <a:pt x="18" y="2"/>
                      <a:pt x="9" y="4"/>
                      <a:pt x="0" y="5"/>
                    </a:cubicBezTo>
                    <a:cubicBezTo>
                      <a:pt x="6" y="15"/>
                      <a:pt x="11" y="25"/>
                      <a:pt x="15" y="36"/>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3" name="Freeform 186"/>
              <p:cNvSpPr/>
              <p:nvPr/>
            </p:nvSpPr>
            <p:spPr bwMode="auto">
              <a:xfrm>
                <a:off x="6275" y="1074"/>
                <a:ext cx="12" cy="47"/>
              </a:xfrm>
              <a:custGeom>
                <a:avLst/>
                <a:gdLst>
                  <a:gd name="T0" fmla="*/ 4 w 5"/>
                  <a:gd name="T1" fmla="*/ 0 h 20"/>
                  <a:gd name="T2" fmla="*/ 0 w 5"/>
                  <a:gd name="T3" fmla="*/ 4 h 20"/>
                  <a:gd name="T4" fmla="*/ 1 w 5"/>
                  <a:gd name="T5" fmla="*/ 20 h 20"/>
                  <a:gd name="T6" fmla="*/ 5 w 5"/>
                  <a:gd name="T7" fmla="*/ 16 h 20"/>
                  <a:gd name="T8" fmla="*/ 4 w 5"/>
                  <a:gd name="T9" fmla="*/ 0 h 20"/>
                </a:gdLst>
                <a:ahLst/>
                <a:cxnLst>
                  <a:cxn ang="0">
                    <a:pos x="T0" y="T1"/>
                  </a:cxn>
                  <a:cxn ang="0">
                    <a:pos x="T2" y="T3"/>
                  </a:cxn>
                  <a:cxn ang="0">
                    <a:pos x="T4" y="T5"/>
                  </a:cxn>
                  <a:cxn ang="0">
                    <a:pos x="T6" y="T7"/>
                  </a:cxn>
                  <a:cxn ang="0">
                    <a:pos x="T8" y="T9"/>
                  </a:cxn>
                </a:cxnLst>
                <a:rect l="0" t="0" r="r" b="b"/>
                <a:pathLst>
                  <a:path w="5" h="20">
                    <a:moveTo>
                      <a:pt x="4" y="0"/>
                    </a:moveTo>
                    <a:cubicBezTo>
                      <a:pt x="3" y="2"/>
                      <a:pt x="1" y="3"/>
                      <a:pt x="0" y="4"/>
                    </a:cubicBezTo>
                    <a:cubicBezTo>
                      <a:pt x="1" y="20"/>
                      <a:pt x="1" y="20"/>
                      <a:pt x="1" y="20"/>
                    </a:cubicBezTo>
                    <a:cubicBezTo>
                      <a:pt x="2" y="18"/>
                      <a:pt x="4" y="17"/>
                      <a:pt x="5" y="16"/>
                    </a:cubicBezTo>
                    <a:lnTo>
                      <a:pt x="4" y="0"/>
                    </a:ln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4" name="Freeform 187"/>
              <p:cNvSpPr/>
              <p:nvPr/>
            </p:nvSpPr>
            <p:spPr bwMode="auto">
              <a:xfrm>
                <a:off x="6195" y="485"/>
                <a:ext cx="52" cy="33"/>
              </a:xfrm>
              <a:custGeom>
                <a:avLst/>
                <a:gdLst>
                  <a:gd name="T0" fmla="*/ 22 w 22"/>
                  <a:gd name="T1" fmla="*/ 9 h 14"/>
                  <a:gd name="T2" fmla="*/ 2 w 22"/>
                  <a:gd name="T3" fmla="*/ 0 h 14"/>
                  <a:gd name="T4" fmla="*/ 0 w 22"/>
                  <a:gd name="T5" fmla="*/ 3 h 14"/>
                  <a:gd name="T6" fmla="*/ 20 w 22"/>
                  <a:gd name="T7" fmla="*/ 14 h 14"/>
                  <a:gd name="T8" fmla="*/ 22 w 22"/>
                  <a:gd name="T9" fmla="*/ 9 h 14"/>
                </a:gdLst>
                <a:ahLst/>
                <a:cxnLst>
                  <a:cxn ang="0">
                    <a:pos x="T0" y="T1"/>
                  </a:cxn>
                  <a:cxn ang="0">
                    <a:pos x="T2" y="T3"/>
                  </a:cxn>
                  <a:cxn ang="0">
                    <a:pos x="T4" y="T5"/>
                  </a:cxn>
                  <a:cxn ang="0">
                    <a:pos x="T6" y="T7"/>
                  </a:cxn>
                  <a:cxn ang="0">
                    <a:pos x="T8" y="T9"/>
                  </a:cxn>
                </a:cxnLst>
                <a:rect l="0" t="0" r="r" b="b"/>
                <a:pathLst>
                  <a:path w="22" h="14">
                    <a:moveTo>
                      <a:pt x="22" y="9"/>
                    </a:moveTo>
                    <a:cubicBezTo>
                      <a:pt x="2" y="0"/>
                      <a:pt x="2" y="0"/>
                      <a:pt x="2" y="0"/>
                    </a:cubicBezTo>
                    <a:cubicBezTo>
                      <a:pt x="1" y="1"/>
                      <a:pt x="0" y="2"/>
                      <a:pt x="0" y="3"/>
                    </a:cubicBezTo>
                    <a:cubicBezTo>
                      <a:pt x="4" y="7"/>
                      <a:pt x="12" y="11"/>
                      <a:pt x="20" y="14"/>
                    </a:cubicBezTo>
                    <a:cubicBezTo>
                      <a:pt x="20" y="13"/>
                      <a:pt x="21" y="11"/>
                      <a:pt x="22" y="9"/>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5" name="Freeform 188"/>
              <p:cNvSpPr/>
              <p:nvPr/>
            </p:nvSpPr>
            <p:spPr bwMode="auto">
              <a:xfrm>
                <a:off x="6185" y="897"/>
                <a:ext cx="83" cy="33"/>
              </a:xfrm>
              <a:custGeom>
                <a:avLst/>
                <a:gdLst>
                  <a:gd name="T0" fmla="*/ 6 w 35"/>
                  <a:gd name="T1" fmla="*/ 14 h 14"/>
                  <a:gd name="T2" fmla="*/ 35 w 35"/>
                  <a:gd name="T3" fmla="*/ 9 h 14"/>
                  <a:gd name="T4" fmla="*/ 32 w 35"/>
                  <a:gd name="T5" fmla="*/ 0 h 14"/>
                  <a:gd name="T6" fmla="*/ 0 w 35"/>
                  <a:gd name="T7" fmla="*/ 7 h 14"/>
                  <a:gd name="T8" fmla="*/ 6 w 35"/>
                  <a:gd name="T9" fmla="*/ 14 h 14"/>
                </a:gdLst>
                <a:ahLst/>
                <a:cxnLst>
                  <a:cxn ang="0">
                    <a:pos x="T0" y="T1"/>
                  </a:cxn>
                  <a:cxn ang="0">
                    <a:pos x="T2" y="T3"/>
                  </a:cxn>
                  <a:cxn ang="0">
                    <a:pos x="T4" y="T5"/>
                  </a:cxn>
                  <a:cxn ang="0">
                    <a:pos x="T6" y="T7"/>
                  </a:cxn>
                  <a:cxn ang="0">
                    <a:pos x="T8" y="T9"/>
                  </a:cxn>
                </a:cxnLst>
                <a:rect l="0" t="0" r="r" b="b"/>
                <a:pathLst>
                  <a:path w="35" h="14">
                    <a:moveTo>
                      <a:pt x="6" y="14"/>
                    </a:moveTo>
                    <a:cubicBezTo>
                      <a:pt x="16" y="13"/>
                      <a:pt x="25" y="11"/>
                      <a:pt x="35" y="9"/>
                    </a:cubicBezTo>
                    <a:cubicBezTo>
                      <a:pt x="34" y="6"/>
                      <a:pt x="33" y="3"/>
                      <a:pt x="32" y="0"/>
                    </a:cubicBezTo>
                    <a:cubicBezTo>
                      <a:pt x="21" y="3"/>
                      <a:pt x="11" y="5"/>
                      <a:pt x="0" y="7"/>
                    </a:cubicBezTo>
                    <a:cubicBezTo>
                      <a:pt x="2" y="9"/>
                      <a:pt x="4" y="12"/>
                      <a:pt x="6" y="14"/>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6" name="Freeform 189"/>
              <p:cNvSpPr/>
              <p:nvPr/>
            </p:nvSpPr>
            <p:spPr bwMode="auto">
              <a:xfrm>
                <a:off x="6157" y="1301"/>
                <a:ext cx="142" cy="180"/>
              </a:xfrm>
              <a:custGeom>
                <a:avLst/>
                <a:gdLst>
                  <a:gd name="T0" fmla="*/ 6 w 60"/>
                  <a:gd name="T1" fmla="*/ 54 h 76"/>
                  <a:gd name="T2" fmla="*/ 42 w 60"/>
                  <a:gd name="T3" fmla="*/ 76 h 76"/>
                  <a:gd name="T4" fmla="*/ 60 w 60"/>
                  <a:gd name="T5" fmla="*/ 70 h 76"/>
                  <a:gd name="T6" fmla="*/ 16 w 60"/>
                  <a:gd name="T7" fmla="*/ 40 h 76"/>
                  <a:gd name="T8" fmla="*/ 22 w 60"/>
                  <a:gd name="T9" fmla="*/ 30 h 76"/>
                  <a:gd name="T10" fmla="*/ 25 w 60"/>
                  <a:gd name="T11" fmla="*/ 0 h 76"/>
                  <a:gd name="T12" fmla="*/ 0 w 60"/>
                  <a:gd name="T13" fmla="*/ 29 h 76"/>
                  <a:gd name="T14" fmla="*/ 6 w 60"/>
                  <a:gd name="T15" fmla="*/ 54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76">
                    <a:moveTo>
                      <a:pt x="6" y="54"/>
                    </a:moveTo>
                    <a:cubicBezTo>
                      <a:pt x="19" y="56"/>
                      <a:pt x="33" y="64"/>
                      <a:pt x="42" y="76"/>
                    </a:cubicBezTo>
                    <a:cubicBezTo>
                      <a:pt x="48" y="74"/>
                      <a:pt x="54" y="72"/>
                      <a:pt x="60" y="70"/>
                    </a:cubicBezTo>
                    <a:cubicBezTo>
                      <a:pt x="16" y="40"/>
                      <a:pt x="16" y="40"/>
                      <a:pt x="16" y="40"/>
                    </a:cubicBezTo>
                    <a:cubicBezTo>
                      <a:pt x="22" y="30"/>
                      <a:pt x="22" y="30"/>
                      <a:pt x="22" y="30"/>
                    </a:cubicBezTo>
                    <a:cubicBezTo>
                      <a:pt x="20" y="20"/>
                      <a:pt x="21" y="9"/>
                      <a:pt x="25" y="0"/>
                    </a:cubicBezTo>
                    <a:cubicBezTo>
                      <a:pt x="18" y="11"/>
                      <a:pt x="10" y="21"/>
                      <a:pt x="0" y="29"/>
                    </a:cubicBezTo>
                    <a:cubicBezTo>
                      <a:pt x="0" y="40"/>
                      <a:pt x="2" y="48"/>
                      <a:pt x="6" y="54"/>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7" name="Freeform 190"/>
              <p:cNvSpPr/>
              <p:nvPr/>
            </p:nvSpPr>
            <p:spPr bwMode="auto">
              <a:xfrm>
                <a:off x="6225" y="573"/>
                <a:ext cx="38" cy="89"/>
              </a:xfrm>
              <a:custGeom>
                <a:avLst/>
                <a:gdLst>
                  <a:gd name="T0" fmla="*/ 8 w 16"/>
                  <a:gd name="T1" fmla="*/ 38 h 38"/>
                  <a:gd name="T2" fmla="*/ 16 w 16"/>
                  <a:gd name="T3" fmla="*/ 2 h 38"/>
                  <a:gd name="T4" fmla="*/ 4 w 16"/>
                  <a:gd name="T5" fmla="*/ 0 h 38"/>
                  <a:gd name="T6" fmla="*/ 1 w 16"/>
                  <a:gd name="T7" fmla="*/ 38 h 38"/>
                  <a:gd name="T8" fmla="*/ 8 w 16"/>
                  <a:gd name="T9" fmla="*/ 38 h 38"/>
                </a:gdLst>
                <a:ahLst/>
                <a:cxnLst>
                  <a:cxn ang="0">
                    <a:pos x="T0" y="T1"/>
                  </a:cxn>
                  <a:cxn ang="0">
                    <a:pos x="T2" y="T3"/>
                  </a:cxn>
                  <a:cxn ang="0">
                    <a:pos x="T4" y="T5"/>
                  </a:cxn>
                  <a:cxn ang="0">
                    <a:pos x="T6" y="T7"/>
                  </a:cxn>
                  <a:cxn ang="0">
                    <a:pos x="T8" y="T9"/>
                  </a:cxn>
                </a:cxnLst>
                <a:rect l="0" t="0" r="r" b="b"/>
                <a:pathLst>
                  <a:path w="16" h="38">
                    <a:moveTo>
                      <a:pt x="8" y="38"/>
                    </a:moveTo>
                    <a:cubicBezTo>
                      <a:pt x="8" y="28"/>
                      <a:pt x="10" y="15"/>
                      <a:pt x="16" y="2"/>
                    </a:cubicBezTo>
                    <a:cubicBezTo>
                      <a:pt x="12" y="2"/>
                      <a:pt x="8" y="1"/>
                      <a:pt x="4" y="0"/>
                    </a:cubicBezTo>
                    <a:cubicBezTo>
                      <a:pt x="1" y="13"/>
                      <a:pt x="0" y="27"/>
                      <a:pt x="1" y="38"/>
                    </a:cubicBezTo>
                    <a:cubicBezTo>
                      <a:pt x="4" y="38"/>
                      <a:pt x="6" y="38"/>
                      <a:pt x="8" y="38"/>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8" name="Freeform 191"/>
              <p:cNvSpPr/>
              <p:nvPr/>
            </p:nvSpPr>
            <p:spPr bwMode="auto">
              <a:xfrm>
                <a:off x="6261" y="1086"/>
                <a:ext cx="12" cy="47"/>
              </a:xfrm>
              <a:custGeom>
                <a:avLst/>
                <a:gdLst>
                  <a:gd name="T0" fmla="*/ 5 w 5"/>
                  <a:gd name="T1" fmla="*/ 16 h 20"/>
                  <a:gd name="T2" fmla="*/ 4 w 5"/>
                  <a:gd name="T3" fmla="*/ 0 h 20"/>
                  <a:gd name="T4" fmla="*/ 0 w 5"/>
                  <a:gd name="T5" fmla="*/ 4 h 20"/>
                  <a:gd name="T6" fmla="*/ 1 w 5"/>
                  <a:gd name="T7" fmla="*/ 20 h 20"/>
                  <a:gd name="T8" fmla="*/ 5 w 5"/>
                  <a:gd name="T9" fmla="*/ 16 h 20"/>
                </a:gdLst>
                <a:ahLst/>
                <a:cxnLst>
                  <a:cxn ang="0">
                    <a:pos x="T0" y="T1"/>
                  </a:cxn>
                  <a:cxn ang="0">
                    <a:pos x="T2" y="T3"/>
                  </a:cxn>
                  <a:cxn ang="0">
                    <a:pos x="T4" y="T5"/>
                  </a:cxn>
                  <a:cxn ang="0">
                    <a:pos x="T6" y="T7"/>
                  </a:cxn>
                  <a:cxn ang="0">
                    <a:pos x="T8" y="T9"/>
                  </a:cxn>
                </a:cxnLst>
                <a:rect l="0" t="0" r="r" b="b"/>
                <a:pathLst>
                  <a:path w="5" h="20">
                    <a:moveTo>
                      <a:pt x="5" y="16"/>
                    </a:moveTo>
                    <a:cubicBezTo>
                      <a:pt x="4" y="0"/>
                      <a:pt x="4" y="0"/>
                      <a:pt x="4" y="0"/>
                    </a:cubicBezTo>
                    <a:cubicBezTo>
                      <a:pt x="3" y="1"/>
                      <a:pt x="1" y="2"/>
                      <a:pt x="0" y="4"/>
                    </a:cubicBezTo>
                    <a:cubicBezTo>
                      <a:pt x="1" y="9"/>
                      <a:pt x="1" y="15"/>
                      <a:pt x="1" y="20"/>
                    </a:cubicBezTo>
                    <a:cubicBezTo>
                      <a:pt x="2" y="19"/>
                      <a:pt x="4" y="18"/>
                      <a:pt x="5" y="16"/>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9" name="Freeform 192"/>
              <p:cNvSpPr/>
              <p:nvPr/>
            </p:nvSpPr>
            <p:spPr bwMode="auto">
              <a:xfrm>
                <a:off x="6126" y="376"/>
                <a:ext cx="128" cy="36"/>
              </a:xfrm>
              <a:custGeom>
                <a:avLst/>
                <a:gdLst>
                  <a:gd name="T0" fmla="*/ 0 w 54"/>
                  <a:gd name="T1" fmla="*/ 7 h 15"/>
                  <a:gd name="T2" fmla="*/ 1 w 54"/>
                  <a:gd name="T3" fmla="*/ 13 h 15"/>
                  <a:gd name="T4" fmla="*/ 32 w 54"/>
                  <a:gd name="T5" fmla="*/ 15 h 15"/>
                  <a:gd name="T6" fmla="*/ 54 w 54"/>
                  <a:gd name="T7" fmla="*/ 4 h 15"/>
                  <a:gd name="T8" fmla="*/ 34 w 54"/>
                  <a:gd name="T9" fmla="*/ 0 h 15"/>
                  <a:gd name="T10" fmla="*/ 0 w 54"/>
                  <a:gd name="T11" fmla="*/ 7 h 15"/>
                </a:gdLst>
                <a:ahLst/>
                <a:cxnLst>
                  <a:cxn ang="0">
                    <a:pos x="T0" y="T1"/>
                  </a:cxn>
                  <a:cxn ang="0">
                    <a:pos x="T2" y="T3"/>
                  </a:cxn>
                  <a:cxn ang="0">
                    <a:pos x="T4" y="T5"/>
                  </a:cxn>
                  <a:cxn ang="0">
                    <a:pos x="T6" y="T7"/>
                  </a:cxn>
                  <a:cxn ang="0">
                    <a:pos x="T8" y="T9"/>
                  </a:cxn>
                  <a:cxn ang="0">
                    <a:pos x="T10" y="T11"/>
                  </a:cxn>
                </a:cxnLst>
                <a:rect l="0" t="0" r="r" b="b"/>
                <a:pathLst>
                  <a:path w="54" h="15">
                    <a:moveTo>
                      <a:pt x="0" y="7"/>
                    </a:moveTo>
                    <a:cubicBezTo>
                      <a:pt x="0" y="9"/>
                      <a:pt x="1" y="11"/>
                      <a:pt x="1" y="13"/>
                    </a:cubicBezTo>
                    <a:cubicBezTo>
                      <a:pt x="14" y="13"/>
                      <a:pt x="24" y="13"/>
                      <a:pt x="32" y="15"/>
                    </a:cubicBezTo>
                    <a:cubicBezTo>
                      <a:pt x="38" y="11"/>
                      <a:pt x="46" y="7"/>
                      <a:pt x="54" y="4"/>
                    </a:cubicBezTo>
                    <a:cubicBezTo>
                      <a:pt x="47" y="3"/>
                      <a:pt x="40" y="1"/>
                      <a:pt x="34" y="0"/>
                    </a:cubicBezTo>
                    <a:cubicBezTo>
                      <a:pt x="23" y="5"/>
                      <a:pt x="11" y="7"/>
                      <a:pt x="0" y="7"/>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0" name="Freeform 193"/>
              <p:cNvSpPr/>
              <p:nvPr/>
            </p:nvSpPr>
            <p:spPr bwMode="auto">
              <a:xfrm>
                <a:off x="6348" y="2789"/>
                <a:ext cx="22" cy="43"/>
              </a:xfrm>
              <a:custGeom>
                <a:avLst/>
                <a:gdLst>
                  <a:gd name="T0" fmla="*/ 9 w 9"/>
                  <a:gd name="T1" fmla="*/ 9 h 18"/>
                  <a:gd name="T2" fmla="*/ 2 w 9"/>
                  <a:gd name="T3" fmla="*/ 0 h 18"/>
                  <a:gd name="T4" fmla="*/ 0 w 9"/>
                  <a:gd name="T5" fmla="*/ 18 h 18"/>
                  <a:gd name="T6" fmla="*/ 9 w 9"/>
                  <a:gd name="T7" fmla="*/ 9 h 18"/>
                </a:gdLst>
                <a:ahLst/>
                <a:cxnLst>
                  <a:cxn ang="0">
                    <a:pos x="T0" y="T1"/>
                  </a:cxn>
                  <a:cxn ang="0">
                    <a:pos x="T2" y="T3"/>
                  </a:cxn>
                  <a:cxn ang="0">
                    <a:pos x="T4" y="T5"/>
                  </a:cxn>
                  <a:cxn ang="0">
                    <a:pos x="T6" y="T7"/>
                  </a:cxn>
                </a:cxnLst>
                <a:rect l="0" t="0" r="r" b="b"/>
                <a:pathLst>
                  <a:path w="9" h="18">
                    <a:moveTo>
                      <a:pt x="9" y="9"/>
                    </a:moveTo>
                    <a:cubicBezTo>
                      <a:pt x="9" y="4"/>
                      <a:pt x="6" y="1"/>
                      <a:pt x="2" y="0"/>
                    </a:cubicBezTo>
                    <a:cubicBezTo>
                      <a:pt x="2" y="6"/>
                      <a:pt x="1" y="12"/>
                      <a:pt x="0" y="18"/>
                    </a:cubicBezTo>
                    <a:cubicBezTo>
                      <a:pt x="4" y="18"/>
                      <a:pt x="9" y="16"/>
                      <a:pt x="9" y="9"/>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1" name="Freeform 194"/>
              <p:cNvSpPr/>
              <p:nvPr/>
            </p:nvSpPr>
            <p:spPr bwMode="auto">
              <a:xfrm>
                <a:off x="6393" y="3792"/>
                <a:ext cx="7" cy="19"/>
              </a:xfrm>
              <a:custGeom>
                <a:avLst/>
                <a:gdLst>
                  <a:gd name="T0" fmla="*/ 3 w 3"/>
                  <a:gd name="T1" fmla="*/ 8 h 8"/>
                  <a:gd name="T2" fmla="*/ 3 w 3"/>
                  <a:gd name="T3" fmla="*/ 0 h 8"/>
                  <a:gd name="T4" fmla="*/ 0 w 3"/>
                  <a:gd name="T5" fmla="*/ 4 h 8"/>
                  <a:gd name="T6" fmla="*/ 3 w 3"/>
                  <a:gd name="T7" fmla="*/ 8 h 8"/>
                </a:gdLst>
                <a:ahLst/>
                <a:cxnLst>
                  <a:cxn ang="0">
                    <a:pos x="T0" y="T1"/>
                  </a:cxn>
                  <a:cxn ang="0">
                    <a:pos x="T2" y="T3"/>
                  </a:cxn>
                  <a:cxn ang="0">
                    <a:pos x="T4" y="T5"/>
                  </a:cxn>
                  <a:cxn ang="0">
                    <a:pos x="T6" y="T7"/>
                  </a:cxn>
                </a:cxnLst>
                <a:rect l="0" t="0" r="r" b="b"/>
                <a:pathLst>
                  <a:path w="3" h="8">
                    <a:moveTo>
                      <a:pt x="3" y="8"/>
                    </a:moveTo>
                    <a:cubicBezTo>
                      <a:pt x="3" y="0"/>
                      <a:pt x="3" y="0"/>
                      <a:pt x="3" y="0"/>
                    </a:cubicBezTo>
                    <a:cubicBezTo>
                      <a:pt x="0" y="4"/>
                      <a:pt x="0" y="4"/>
                      <a:pt x="0" y="4"/>
                    </a:cubicBezTo>
                    <a:cubicBezTo>
                      <a:pt x="1" y="6"/>
                      <a:pt x="2" y="7"/>
                      <a:pt x="3" y="8"/>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2" name="Freeform 195"/>
              <p:cNvSpPr/>
              <p:nvPr/>
            </p:nvSpPr>
            <p:spPr bwMode="auto">
              <a:xfrm>
                <a:off x="6282" y="2915"/>
                <a:ext cx="88" cy="97"/>
              </a:xfrm>
              <a:custGeom>
                <a:avLst/>
                <a:gdLst>
                  <a:gd name="T0" fmla="*/ 0 w 37"/>
                  <a:gd name="T1" fmla="*/ 6 h 41"/>
                  <a:gd name="T2" fmla="*/ 22 w 37"/>
                  <a:gd name="T3" fmla="*/ 41 h 41"/>
                  <a:gd name="T4" fmla="*/ 37 w 37"/>
                  <a:gd name="T5" fmla="*/ 31 h 41"/>
                  <a:gd name="T6" fmla="*/ 8 w 37"/>
                  <a:gd name="T7" fmla="*/ 0 h 41"/>
                  <a:gd name="T8" fmla="*/ 0 w 37"/>
                  <a:gd name="T9" fmla="*/ 6 h 41"/>
                </a:gdLst>
                <a:ahLst/>
                <a:cxnLst>
                  <a:cxn ang="0">
                    <a:pos x="T0" y="T1"/>
                  </a:cxn>
                  <a:cxn ang="0">
                    <a:pos x="T2" y="T3"/>
                  </a:cxn>
                  <a:cxn ang="0">
                    <a:pos x="T4" y="T5"/>
                  </a:cxn>
                  <a:cxn ang="0">
                    <a:pos x="T6" y="T7"/>
                  </a:cxn>
                  <a:cxn ang="0">
                    <a:pos x="T8" y="T9"/>
                  </a:cxn>
                </a:cxnLst>
                <a:rect l="0" t="0" r="r" b="b"/>
                <a:pathLst>
                  <a:path w="37" h="41">
                    <a:moveTo>
                      <a:pt x="0" y="6"/>
                    </a:moveTo>
                    <a:cubicBezTo>
                      <a:pt x="22" y="41"/>
                      <a:pt x="22" y="41"/>
                      <a:pt x="22" y="41"/>
                    </a:cubicBezTo>
                    <a:cubicBezTo>
                      <a:pt x="27" y="38"/>
                      <a:pt x="32" y="35"/>
                      <a:pt x="37" y="31"/>
                    </a:cubicBezTo>
                    <a:cubicBezTo>
                      <a:pt x="8" y="0"/>
                      <a:pt x="8" y="0"/>
                      <a:pt x="8" y="0"/>
                    </a:cubicBezTo>
                    <a:cubicBezTo>
                      <a:pt x="6" y="2"/>
                      <a:pt x="3" y="4"/>
                      <a:pt x="0" y="6"/>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3" name="Freeform 196"/>
              <p:cNvSpPr/>
              <p:nvPr/>
            </p:nvSpPr>
            <p:spPr bwMode="auto">
              <a:xfrm>
                <a:off x="6265" y="2553"/>
                <a:ext cx="76" cy="82"/>
              </a:xfrm>
              <a:custGeom>
                <a:avLst/>
                <a:gdLst>
                  <a:gd name="T0" fmla="*/ 10 w 32"/>
                  <a:gd name="T1" fmla="*/ 35 h 35"/>
                  <a:gd name="T2" fmla="*/ 32 w 32"/>
                  <a:gd name="T3" fmla="*/ 7 h 35"/>
                  <a:gd name="T4" fmla="*/ 18 w 32"/>
                  <a:gd name="T5" fmla="*/ 0 h 35"/>
                  <a:gd name="T6" fmla="*/ 0 w 32"/>
                  <a:gd name="T7" fmla="*/ 30 h 35"/>
                  <a:gd name="T8" fmla="*/ 10 w 32"/>
                  <a:gd name="T9" fmla="*/ 35 h 35"/>
                </a:gdLst>
                <a:ahLst/>
                <a:cxnLst>
                  <a:cxn ang="0">
                    <a:pos x="T0" y="T1"/>
                  </a:cxn>
                  <a:cxn ang="0">
                    <a:pos x="T2" y="T3"/>
                  </a:cxn>
                  <a:cxn ang="0">
                    <a:pos x="T4" y="T5"/>
                  </a:cxn>
                  <a:cxn ang="0">
                    <a:pos x="T6" y="T7"/>
                  </a:cxn>
                  <a:cxn ang="0">
                    <a:pos x="T8" y="T9"/>
                  </a:cxn>
                </a:cxnLst>
                <a:rect l="0" t="0" r="r" b="b"/>
                <a:pathLst>
                  <a:path w="32" h="35">
                    <a:moveTo>
                      <a:pt x="10" y="35"/>
                    </a:moveTo>
                    <a:cubicBezTo>
                      <a:pt x="32" y="7"/>
                      <a:pt x="32" y="7"/>
                      <a:pt x="32" y="7"/>
                    </a:cubicBezTo>
                    <a:cubicBezTo>
                      <a:pt x="28" y="4"/>
                      <a:pt x="23" y="2"/>
                      <a:pt x="18" y="0"/>
                    </a:cubicBezTo>
                    <a:cubicBezTo>
                      <a:pt x="0" y="30"/>
                      <a:pt x="0" y="30"/>
                      <a:pt x="0" y="30"/>
                    </a:cubicBezTo>
                    <a:cubicBezTo>
                      <a:pt x="4" y="32"/>
                      <a:pt x="7" y="33"/>
                      <a:pt x="10" y="35"/>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4" name="Freeform 197"/>
              <p:cNvSpPr/>
              <p:nvPr/>
            </p:nvSpPr>
            <p:spPr bwMode="auto">
              <a:xfrm>
                <a:off x="6296" y="2229"/>
                <a:ext cx="29" cy="28"/>
              </a:xfrm>
              <a:custGeom>
                <a:avLst/>
                <a:gdLst>
                  <a:gd name="T0" fmla="*/ 3 w 12"/>
                  <a:gd name="T1" fmla="*/ 1 h 12"/>
                  <a:gd name="T2" fmla="*/ 2 w 12"/>
                  <a:gd name="T3" fmla="*/ 9 h 12"/>
                  <a:gd name="T4" fmla="*/ 9 w 12"/>
                  <a:gd name="T5" fmla="*/ 10 h 12"/>
                  <a:gd name="T6" fmla="*/ 11 w 12"/>
                  <a:gd name="T7" fmla="*/ 3 h 12"/>
                  <a:gd name="T8" fmla="*/ 3 w 12"/>
                  <a:gd name="T9" fmla="*/ 1 h 12"/>
                </a:gdLst>
                <a:ahLst/>
                <a:cxnLst>
                  <a:cxn ang="0">
                    <a:pos x="T0" y="T1"/>
                  </a:cxn>
                  <a:cxn ang="0">
                    <a:pos x="T2" y="T3"/>
                  </a:cxn>
                  <a:cxn ang="0">
                    <a:pos x="T4" y="T5"/>
                  </a:cxn>
                  <a:cxn ang="0">
                    <a:pos x="T6" y="T7"/>
                  </a:cxn>
                  <a:cxn ang="0">
                    <a:pos x="T8" y="T9"/>
                  </a:cxn>
                </a:cxnLst>
                <a:rect l="0" t="0" r="r" b="b"/>
                <a:pathLst>
                  <a:path w="12" h="12">
                    <a:moveTo>
                      <a:pt x="3" y="1"/>
                    </a:moveTo>
                    <a:cubicBezTo>
                      <a:pt x="1" y="3"/>
                      <a:pt x="0" y="6"/>
                      <a:pt x="2" y="9"/>
                    </a:cubicBezTo>
                    <a:cubicBezTo>
                      <a:pt x="4" y="11"/>
                      <a:pt x="7" y="12"/>
                      <a:pt x="9" y="10"/>
                    </a:cubicBezTo>
                    <a:cubicBezTo>
                      <a:pt x="12" y="8"/>
                      <a:pt x="12" y="5"/>
                      <a:pt x="11" y="3"/>
                    </a:cubicBezTo>
                    <a:cubicBezTo>
                      <a:pt x="9" y="0"/>
                      <a:pt x="5" y="0"/>
                      <a:pt x="3" y="1"/>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5" name="Freeform 198"/>
              <p:cNvSpPr/>
              <p:nvPr/>
            </p:nvSpPr>
            <p:spPr bwMode="auto">
              <a:xfrm>
                <a:off x="6109" y="54"/>
                <a:ext cx="100" cy="93"/>
              </a:xfrm>
              <a:custGeom>
                <a:avLst/>
                <a:gdLst>
                  <a:gd name="T0" fmla="*/ 32 w 42"/>
                  <a:gd name="T1" fmla="*/ 33 h 39"/>
                  <a:gd name="T2" fmla="*/ 36 w 42"/>
                  <a:gd name="T3" fmla="*/ 9 h 39"/>
                  <a:gd name="T4" fmla="*/ 10 w 42"/>
                  <a:gd name="T5" fmla="*/ 6 h 39"/>
                  <a:gd name="T6" fmla="*/ 6 w 42"/>
                  <a:gd name="T7" fmla="*/ 30 h 39"/>
                  <a:gd name="T8" fmla="*/ 32 w 42"/>
                  <a:gd name="T9" fmla="*/ 33 h 39"/>
                </a:gdLst>
                <a:ahLst/>
                <a:cxnLst>
                  <a:cxn ang="0">
                    <a:pos x="T0" y="T1"/>
                  </a:cxn>
                  <a:cxn ang="0">
                    <a:pos x="T2" y="T3"/>
                  </a:cxn>
                  <a:cxn ang="0">
                    <a:pos x="T4" y="T5"/>
                  </a:cxn>
                  <a:cxn ang="0">
                    <a:pos x="T6" y="T7"/>
                  </a:cxn>
                  <a:cxn ang="0">
                    <a:pos x="T8" y="T9"/>
                  </a:cxn>
                </a:cxnLst>
                <a:rect l="0" t="0" r="r" b="b"/>
                <a:pathLst>
                  <a:path w="42" h="39">
                    <a:moveTo>
                      <a:pt x="32" y="33"/>
                    </a:moveTo>
                    <a:cubicBezTo>
                      <a:pt x="40" y="27"/>
                      <a:pt x="42" y="16"/>
                      <a:pt x="36" y="9"/>
                    </a:cubicBezTo>
                    <a:cubicBezTo>
                      <a:pt x="30" y="1"/>
                      <a:pt x="18" y="0"/>
                      <a:pt x="10" y="6"/>
                    </a:cubicBezTo>
                    <a:cubicBezTo>
                      <a:pt x="2" y="12"/>
                      <a:pt x="0" y="23"/>
                      <a:pt x="6" y="30"/>
                    </a:cubicBezTo>
                    <a:cubicBezTo>
                      <a:pt x="12" y="38"/>
                      <a:pt x="24" y="39"/>
                      <a:pt x="32" y="33"/>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6" name="Freeform 199"/>
              <p:cNvSpPr/>
              <p:nvPr/>
            </p:nvSpPr>
            <p:spPr bwMode="auto">
              <a:xfrm>
                <a:off x="6173" y="542"/>
                <a:ext cx="50" cy="38"/>
              </a:xfrm>
              <a:custGeom>
                <a:avLst/>
                <a:gdLst>
                  <a:gd name="T0" fmla="*/ 21 w 21"/>
                  <a:gd name="T1" fmla="*/ 11 h 16"/>
                  <a:gd name="T2" fmla="*/ 1 w 21"/>
                  <a:gd name="T3" fmla="*/ 0 h 16"/>
                  <a:gd name="T4" fmla="*/ 0 w 21"/>
                  <a:gd name="T5" fmla="*/ 9 h 16"/>
                  <a:gd name="T6" fmla="*/ 20 w 21"/>
                  <a:gd name="T7" fmla="*/ 16 h 16"/>
                  <a:gd name="T8" fmla="*/ 21 w 21"/>
                  <a:gd name="T9" fmla="*/ 11 h 16"/>
                </a:gdLst>
                <a:ahLst/>
                <a:cxnLst>
                  <a:cxn ang="0">
                    <a:pos x="T0" y="T1"/>
                  </a:cxn>
                  <a:cxn ang="0">
                    <a:pos x="T2" y="T3"/>
                  </a:cxn>
                  <a:cxn ang="0">
                    <a:pos x="T4" y="T5"/>
                  </a:cxn>
                  <a:cxn ang="0">
                    <a:pos x="T6" y="T7"/>
                  </a:cxn>
                  <a:cxn ang="0">
                    <a:pos x="T8" y="T9"/>
                  </a:cxn>
                </a:cxnLst>
                <a:rect l="0" t="0" r="r" b="b"/>
                <a:pathLst>
                  <a:path w="21" h="16">
                    <a:moveTo>
                      <a:pt x="21" y="11"/>
                    </a:moveTo>
                    <a:cubicBezTo>
                      <a:pt x="14" y="8"/>
                      <a:pt x="7" y="4"/>
                      <a:pt x="1" y="0"/>
                    </a:cubicBezTo>
                    <a:cubicBezTo>
                      <a:pt x="0" y="3"/>
                      <a:pt x="0" y="6"/>
                      <a:pt x="0" y="9"/>
                    </a:cubicBezTo>
                    <a:cubicBezTo>
                      <a:pt x="20" y="16"/>
                      <a:pt x="20" y="16"/>
                      <a:pt x="20" y="16"/>
                    </a:cubicBezTo>
                    <a:cubicBezTo>
                      <a:pt x="21" y="14"/>
                      <a:pt x="21" y="12"/>
                      <a:pt x="21" y="11"/>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7" name="Freeform 200"/>
              <p:cNvSpPr/>
              <p:nvPr/>
            </p:nvSpPr>
            <p:spPr bwMode="auto">
              <a:xfrm>
                <a:off x="6381" y="3769"/>
                <a:ext cx="19" cy="30"/>
              </a:xfrm>
              <a:custGeom>
                <a:avLst/>
                <a:gdLst>
                  <a:gd name="T0" fmla="*/ 0 w 8"/>
                  <a:gd name="T1" fmla="*/ 8 h 13"/>
                  <a:gd name="T2" fmla="*/ 3 w 8"/>
                  <a:gd name="T3" fmla="*/ 13 h 13"/>
                  <a:gd name="T4" fmla="*/ 8 w 8"/>
                  <a:gd name="T5" fmla="*/ 6 h 13"/>
                  <a:gd name="T6" fmla="*/ 8 w 8"/>
                  <a:gd name="T7" fmla="*/ 1 h 13"/>
                  <a:gd name="T8" fmla="*/ 6 w 8"/>
                  <a:gd name="T9" fmla="*/ 0 h 13"/>
                  <a:gd name="T10" fmla="*/ 0 w 8"/>
                  <a:gd name="T11" fmla="*/ 8 h 13"/>
                </a:gdLst>
                <a:ahLst/>
                <a:cxnLst>
                  <a:cxn ang="0">
                    <a:pos x="T0" y="T1"/>
                  </a:cxn>
                  <a:cxn ang="0">
                    <a:pos x="T2" y="T3"/>
                  </a:cxn>
                  <a:cxn ang="0">
                    <a:pos x="T4" y="T5"/>
                  </a:cxn>
                  <a:cxn ang="0">
                    <a:pos x="T6" y="T7"/>
                  </a:cxn>
                  <a:cxn ang="0">
                    <a:pos x="T8" y="T9"/>
                  </a:cxn>
                  <a:cxn ang="0">
                    <a:pos x="T10" y="T11"/>
                  </a:cxn>
                </a:cxnLst>
                <a:rect l="0" t="0" r="r" b="b"/>
                <a:pathLst>
                  <a:path w="8" h="13">
                    <a:moveTo>
                      <a:pt x="0" y="8"/>
                    </a:moveTo>
                    <a:cubicBezTo>
                      <a:pt x="1" y="10"/>
                      <a:pt x="2" y="11"/>
                      <a:pt x="3" y="13"/>
                    </a:cubicBezTo>
                    <a:cubicBezTo>
                      <a:pt x="8" y="6"/>
                      <a:pt x="8" y="6"/>
                      <a:pt x="8" y="6"/>
                    </a:cubicBezTo>
                    <a:cubicBezTo>
                      <a:pt x="8" y="1"/>
                      <a:pt x="8" y="1"/>
                      <a:pt x="8" y="1"/>
                    </a:cubicBezTo>
                    <a:cubicBezTo>
                      <a:pt x="6" y="0"/>
                      <a:pt x="6" y="0"/>
                      <a:pt x="6" y="0"/>
                    </a:cubicBezTo>
                    <a:lnTo>
                      <a:pt x="0" y="8"/>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8" name="Freeform 201"/>
              <p:cNvSpPr/>
              <p:nvPr/>
            </p:nvSpPr>
            <p:spPr bwMode="auto">
              <a:xfrm>
                <a:off x="6171" y="568"/>
                <a:ext cx="50" cy="23"/>
              </a:xfrm>
              <a:custGeom>
                <a:avLst/>
                <a:gdLst>
                  <a:gd name="T0" fmla="*/ 21 w 21"/>
                  <a:gd name="T1" fmla="*/ 6 h 10"/>
                  <a:gd name="T2" fmla="*/ 0 w 21"/>
                  <a:gd name="T3" fmla="*/ 0 h 10"/>
                  <a:gd name="T4" fmla="*/ 0 w 21"/>
                  <a:gd name="T5" fmla="*/ 7 h 10"/>
                  <a:gd name="T6" fmla="*/ 20 w 21"/>
                  <a:gd name="T7" fmla="*/ 10 h 10"/>
                  <a:gd name="T8" fmla="*/ 21 w 21"/>
                  <a:gd name="T9" fmla="*/ 6 h 10"/>
                </a:gdLst>
                <a:ahLst/>
                <a:cxnLst>
                  <a:cxn ang="0">
                    <a:pos x="T0" y="T1"/>
                  </a:cxn>
                  <a:cxn ang="0">
                    <a:pos x="T2" y="T3"/>
                  </a:cxn>
                  <a:cxn ang="0">
                    <a:pos x="T4" y="T5"/>
                  </a:cxn>
                  <a:cxn ang="0">
                    <a:pos x="T6" y="T7"/>
                  </a:cxn>
                  <a:cxn ang="0">
                    <a:pos x="T8" y="T9"/>
                  </a:cxn>
                </a:cxnLst>
                <a:rect l="0" t="0" r="r" b="b"/>
                <a:pathLst>
                  <a:path w="21" h="10">
                    <a:moveTo>
                      <a:pt x="21" y="6"/>
                    </a:moveTo>
                    <a:cubicBezTo>
                      <a:pt x="0" y="0"/>
                      <a:pt x="0" y="0"/>
                      <a:pt x="0" y="0"/>
                    </a:cubicBezTo>
                    <a:cubicBezTo>
                      <a:pt x="0" y="2"/>
                      <a:pt x="0" y="5"/>
                      <a:pt x="0" y="7"/>
                    </a:cubicBezTo>
                    <a:cubicBezTo>
                      <a:pt x="20" y="10"/>
                      <a:pt x="20" y="10"/>
                      <a:pt x="20" y="10"/>
                    </a:cubicBezTo>
                    <a:cubicBezTo>
                      <a:pt x="21" y="9"/>
                      <a:pt x="21" y="8"/>
                      <a:pt x="21" y="6"/>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9" name="Freeform 202"/>
              <p:cNvSpPr/>
              <p:nvPr/>
            </p:nvSpPr>
            <p:spPr bwMode="auto">
              <a:xfrm>
                <a:off x="6102" y="1079"/>
                <a:ext cx="147" cy="104"/>
              </a:xfrm>
              <a:custGeom>
                <a:avLst/>
                <a:gdLst>
                  <a:gd name="T0" fmla="*/ 61 w 62"/>
                  <a:gd name="T1" fmla="*/ 0 h 44"/>
                  <a:gd name="T2" fmla="*/ 0 w 62"/>
                  <a:gd name="T3" fmla="*/ 11 h 44"/>
                  <a:gd name="T4" fmla="*/ 6 w 62"/>
                  <a:gd name="T5" fmla="*/ 44 h 44"/>
                  <a:gd name="T6" fmla="*/ 62 w 62"/>
                  <a:gd name="T7" fmla="*/ 12 h 44"/>
                  <a:gd name="T8" fmla="*/ 61 w 62"/>
                  <a:gd name="T9" fmla="*/ 0 h 44"/>
                </a:gdLst>
                <a:ahLst/>
                <a:cxnLst>
                  <a:cxn ang="0">
                    <a:pos x="T0" y="T1"/>
                  </a:cxn>
                  <a:cxn ang="0">
                    <a:pos x="T2" y="T3"/>
                  </a:cxn>
                  <a:cxn ang="0">
                    <a:pos x="T4" y="T5"/>
                  </a:cxn>
                  <a:cxn ang="0">
                    <a:pos x="T6" y="T7"/>
                  </a:cxn>
                  <a:cxn ang="0">
                    <a:pos x="T8" y="T9"/>
                  </a:cxn>
                </a:cxnLst>
                <a:rect l="0" t="0" r="r" b="b"/>
                <a:pathLst>
                  <a:path w="62" h="44">
                    <a:moveTo>
                      <a:pt x="61" y="0"/>
                    </a:moveTo>
                    <a:cubicBezTo>
                      <a:pt x="47" y="3"/>
                      <a:pt x="25" y="7"/>
                      <a:pt x="0" y="11"/>
                    </a:cubicBezTo>
                    <a:cubicBezTo>
                      <a:pt x="1" y="22"/>
                      <a:pt x="3" y="33"/>
                      <a:pt x="6" y="44"/>
                    </a:cubicBezTo>
                    <a:cubicBezTo>
                      <a:pt x="29" y="36"/>
                      <a:pt x="49" y="25"/>
                      <a:pt x="62" y="12"/>
                    </a:cubicBezTo>
                    <a:cubicBezTo>
                      <a:pt x="62" y="8"/>
                      <a:pt x="62" y="4"/>
                      <a:pt x="61" y="0"/>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0" name="Freeform 203"/>
              <p:cNvSpPr/>
              <p:nvPr/>
            </p:nvSpPr>
            <p:spPr bwMode="auto">
              <a:xfrm>
                <a:off x="6192" y="677"/>
                <a:ext cx="45" cy="52"/>
              </a:xfrm>
              <a:custGeom>
                <a:avLst/>
                <a:gdLst>
                  <a:gd name="T0" fmla="*/ 0 w 19"/>
                  <a:gd name="T1" fmla="*/ 1 h 22"/>
                  <a:gd name="T2" fmla="*/ 14 w 19"/>
                  <a:gd name="T3" fmla="*/ 22 h 22"/>
                  <a:gd name="T4" fmla="*/ 19 w 19"/>
                  <a:gd name="T5" fmla="*/ 0 h 22"/>
                  <a:gd name="T6" fmla="*/ 0 w 19"/>
                  <a:gd name="T7" fmla="*/ 1 h 22"/>
                </a:gdLst>
                <a:ahLst/>
                <a:cxnLst>
                  <a:cxn ang="0">
                    <a:pos x="T0" y="T1"/>
                  </a:cxn>
                  <a:cxn ang="0">
                    <a:pos x="T2" y="T3"/>
                  </a:cxn>
                  <a:cxn ang="0">
                    <a:pos x="T4" y="T5"/>
                  </a:cxn>
                  <a:cxn ang="0">
                    <a:pos x="T6" y="T7"/>
                  </a:cxn>
                </a:cxnLst>
                <a:rect l="0" t="0" r="r" b="b"/>
                <a:pathLst>
                  <a:path w="19" h="22">
                    <a:moveTo>
                      <a:pt x="0" y="1"/>
                    </a:moveTo>
                    <a:cubicBezTo>
                      <a:pt x="4" y="9"/>
                      <a:pt x="9" y="17"/>
                      <a:pt x="14" y="22"/>
                    </a:cubicBezTo>
                    <a:cubicBezTo>
                      <a:pt x="15" y="14"/>
                      <a:pt x="17" y="7"/>
                      <a:pt x="19" y="0"/>
                    </a:cubicBezTo>
                    <a:cubicBezTo>
                      <a:pt x="13" y="0"/>
                      <a:pt x="7" y="0"/>
                      <a:pt x="0" y="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1" name="Freeform 204"/>
              <p:cNvSpPr/>
              <p:nvPr/>
            </p:nvSpPr>
            <p:spPr bwMode="auto">
              <a:xfrm>
                <a:off x="6171" y="589"/>
                <a:ext cx="47" cy="17"/>
              </a:xfrm>
              <a:custGeom>
                <a:avLst/>
                <a:gdLst>
                  <a:gd name="T0" fmla="*/ 20 w 20"/>
                  <a:gd name="T1" fmla="*/ 3 h 7"/>
                  <a:gd name="T2" fmla="*/ 0 w 20"/>
                  <a:gd name="T3" fmla="*/ 0 h 7"/>
                  <a:gd name="T4" fmla="*/ 1 w 20"/>
                  <a:gd name="T5" fmla="*/ 5 h 7"/>
                  <a:gd name="T6" fmla="*/ 20 w 20"/>
                  <a:gd name="T7" fmla="*/ 7 h 7"/>
                  <a:gd name="T8" fmla="*/ 20 w 20"/>
                  <a:gd name="T9" fmla="*/ 3 h 7"/>
                </a:gdLst>
                <a:ahLst/>
                <a:cxnLst>
                  <a:cxn ang="0">
                    <a:pos x="T0" y="T1"/>
                  </a:cxn>
                  <a:cxn ang="0">
                    <a:pos x="T2" y="T3"/>
                  </a:cxn>
                  <a:cxn ang="0">
                    <a:pos x="T4" y="T5"/>
                  </a:cxn>
                  <a:cxn ang="0">
                    <a:pos x="T6" y="T7"/>
                  </a:cxn>
                  <a:cxn ang="0">
                    <a:pos x="T8" y="T9"/>
                  </a:cxn>
                </a:cxnLst>
                <a:rect l="0" t="0" r="r" b="b"/>
                <a:pathLst>
                  <a:path w="20" h="7">
                    <a:moveTo>
                      <a:pt x="20" y="3"/>
                    </a:moveTo>
                    <a:cubicBezTo>
                      <a:pt x="0" y="0"/>
                      <a:pt x="0" y="0"/>
                      <a:pt x="0" y="0"/>
                    </a:cubicBezTo>
                    <a:cubicBezTo>
                      <a:pt x="0" y="1"/>
                      <a:pt x="1" y="3"/>
                      <a:pt x="1" y="5"/>
                    </a:cubicBezTo>
                    <a:cubicBezTo>
                      <a:pt x="20" y="7"/>
                      <a:pt x="20" y="7"/>
                      <a:pt x="20" y="7"/>
                    </a:cubicBezTo>
                    <a:cubicBezTo>
                      <a:pt x="20" y="6"/>
                      <a:pt x="20" y="4"/>
                      <a:pt x="20" y="3"/>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928" name="Group 406"/>
            <p:cNvGrpSpPr/>
            <p:nvPr/>
          </p:nvGrpSpPr>
          <p:grpSpPr bwMode="auto">
            <a:xfrm flipH="1">
              <a:off x="10959" y="-3131"/>
              <a:ext cx="2185617" cy="6866846"/>
              <a:chOff x="4995" y="-35"/>
              <a:chExt cx="1396" cy="4386"/>
            </a:xfrm>
          </p:grpSpPr>
          <p:sp>
            <p:nvSpPr>
              <p:cNvPr id="3192" name="Freeform 206"/>
              <p:cNvSpPr/>
              <p:nvPr/>
            </p:nvSpPr>
            <p:spPr bwMode="auto">
              <a:xfrm>
                <a:off x="6043" y="741"/>
                <a:ext cx="213" cy="160"/>
              </a:xfrm>
              <a:custGeom>
                <a:avLst/>
                <a:gdLst>
                  <a:gd name="T0" fmla="*/ 56 w 90"/>
                  <a:gd name="T1" fmla="*/ 0 h 68"/>
                  <a:gd name="T2" fmla="*/ 0 w 90"/>
                  <a:gd name="T3" fmla="*/ 31 h 68"/>
                  <a:gd name="T4" fmla="*/ 15 w 90"/>
                  <a:gd name="T5" fmla="*/ 38 h 68"/>
                  <a:gd name="T6" fmla="*/ 70 w 90"/>
                  <a:gd name="T7" fmla="*/ 33 h 68"/>
                  <a:gd name="T8" fmla="*/ 52 w 90"/>
                  <a:gd name="T9" fmla="*/ 65 h 68"/>
                  <a:gd name="T10" fmla="*/ 56 w 90"/>
                  <a:gd name="T11" fmla="*/ 68 h 68"/>
                  <a:gd name="T12" fmla="*/ 90 w 90"/>
                  <a:gd name="T13" fmla="*/ 60 h 68"/>
                  <a:gd name="T14" fmla="*/ 78 w 90"/>
                  <a:gd name="T15" fmla="*/ 17 h 68"/>
                  <a:gd name="T16" fmla="*/ 56 w 90"/>
                  <a:gd name="T1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 h="68">
                    <a:moveTo>
                      <a:pt x="56" y="0"/>
                    </a:moveTo>
                    <a:cubicBezTo>
                      <a:pt x="35" y="3"/>
                      <a:pt x="12" y="17"/>
                      <a:pt x="0" y="31"/>
                    </a:cubicBezTo>
                    <a:cubicBezTo>
                      <a:pt x="5" y="33"/>
                      <a:pt x="10" y="35"/>
                      <a:pt x="15" y="38"/>
                    </a:cubicBezTo>
                    <a:cubicBezTo>
                      <a:pt x="31" y="25"/>
                      <a:pt x="61" y="14"/>
                      <a:pt x="70" y="33"/>
                    </a:cubicBezTo>
                    <a:cubicBezTo>
                      <a:pt x="78" y="49"/>
                      <a:pt x="66" y="59"/>
                      <a:pt x="52" y="65"/>
                    </a:cubicBezTo>
                    <a:cubicBezTo>
                      <a:pt x="53" y="66"/>
                      <a:pt x="55" y="67"/>
                      <a:pt x="56" y="68"/>
                    </a:cubicBezTo>
                    <a:cubicBezTo>
                      <a:pt x="67" y="66"/>
                      <a:pt x="78" y="63"/>
                      <a:pt x="90" y="60"/>
                    </a:cubicBezTo>
                    <a:cubicBezTo>
                      <a:pt x="85" y="45"/>
                      <a:pt x="80" y="31"/>
                      <a:pt x="78" y="17"/>
                    </a:cubicBezTo>
                    <a:cubicBezTo>
                      <a:pt x="69" y="12"/>
                      <a:pt x="62" y="7"/>
                      <a:pt x="56" y="0"/>
                    </a:cubicBez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3" name="Freeform 207"/>
              <p:cNvSpPr/>
              <p:nvPr/>
            </p:nvSpPr>
            <p:spPr bwMode="auto">
              <a:xfrm>
                <a:off x="6119" y="1126"/>
                <a:ext cx="132" cy="144"/>
              </a:xfrm>
              <a:custGeom>
                <a:avLst/>
                <a:gdLst>
                  <a:gd name="T0" fmla="*/ 13 w 56"/>
                  <a:gd name="T1" fmla="*/ 61 h 61"/>
                  <a:gd name="T2" fmla="*/ 55 w 56"/>
                  <a:gd name="T3" fmla="*/ 15 h 61"/>
                  <a:gd name="T4" fmla="*/ 56 w 56"/>
                  <a:gd name="T5" fmla="*/ 0 h 61"/>
                  <a:gd name="T6" fmla="*/ 0 w 56"/>
                  <a:gd name="T7" fmla="*/ 30 h 61"/>
                  <a:gd name="T8" fmla="*/ 13 w 56"/>
                  <a:gd name="T9" fmla="*/ 61 h 61"/>
                </a:gdLst>
                <a:ahLst/>
                <a:cxnLst>
                  <a:cxn ang="0">
                    <a:pos x="T0" y="T1"/>
                  </a:cxn>
                  <a:cxn ang="0">
                    <a:pos x="T2" y="T3"/>
                  </a:cxn>
                  <a:cxn ang="0">
                    <a:pos x="T4" y="T5"/>
                  </a:cxn>
                  <a:cxn ang="0">
                    <a:pos x="T6" y="T7"/>
                  </a:cxn>
                  <a:cxn ang="0">
                    <a:pos x="T8" y="T9"/>
                  </a:cxn>
                </a:cxnLst>
                <a:rect l="0" t="0" r="r" b="b"/>
                <a:pathLst>
                  <a:path w="56" h="61">
                    <a:moveTo>
                      <a:pt x="13" y="61"/>
                    </a:moveTo>
                    <a:cubicBezTo>
                      <a:pt x="29" y="48"/>
                      <a:pt x="44" y="32"/>
                      <a:pt x="55" y="15"/>
                    </a:cubicBezTo>
                    <a:cubicBezTo>
                      <a:pt x="55" y="10"/>
                      <a:pt x="56" y="5"/>
                      <a:pt x="56" y="0"/>
                    </a:cubicBezTo>
                    <a:cubicBezTo>
                      <a:pt x="42" y="11"/>
                      <a:pt x="23" y="21"/>
                      <a:pt x="0" y="30"/>
                    </a:cubicBezTo>
                    <a:cubicBezTo>
                      <a:pt x="4" y="41"/>
                      <a:pt x="8" y="51"/>
                      <a:pt x="13" y="61"/>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4" name="Freeform 208"/>
              <p:cNvSpPr/>
              <p:nvPr/>
            </p:nvSpPr>
            <p:spPr bwMode="auto">
              <a:xfrm>
                <a:off x="6121" y="518"/>
                <a:ext cx="104" cy="251"/>
              </a:xfrm>
              <a:custGeom>
                <a:avLst/>
                <a:gdLst>
                  <a:gd name="T0" fmla="*/ 44 w 44"/>
                  <a:gd name="T1" fmla="*/ 106 h 106"/>
                  <a:gd name="T2" fmla="*/ 44 w 44"/>
                  <a:gd name="T3" fmla="*/ 97 h 106"/>
                  <a:gd name="T4" fmla="*/ 18 w 44"/>
                  <a:gd name="T5" fmla="*/ 7 h 106"/>
                  <a:gd name="T6" fmla="*/ 10 w 44"/>
                  <a:gd name="T7" fmla="*/ 0 h 106"/>
                  <a:gd name="T8" fmla="*/ 44 w 44"/>
                  <a:gd name="T9" fmla="*/ 106 h 106"/>
                </a:gdLst>
                <a:ahLst/>
                <a:cxnLst>
                  <a:cxn ang="0">
                    <a:pos x="T0" y="T1"/>
                  </a:cxn>
                  <a:cxn ang="0">
                    <a:pos x="T2" y="T3"/>
                  </a:cxn>
                  <a:cxn ang="0">
                    <a:pos x="T4" y="T5"/>
                  </a:cxn>
                  <a:cxn ang="0">
                    <a:pos x="T6" y="T7"/>
                  </a:cxn>
                  <a:cxn ang="0">
                    <a:pos x="T8" y="T9"/>
                  </a:cxn>
                </a:cxnLst>
                <a:rect l="0" t="0" r="r" b="b"/>
                <a:pathLst>
                  <a:path w="44" h="106">
                    <a:moveTo>
                      <a:pt x="44" y="106"/>
                    </a:moveTo>
                    <a:cubicBezTo>
                      <a:pt x="44" y="103"/>
                      <a:pt x="44" y="100"/>
                      <a:pt x="44" y="97"/>
                    </a:cubicBezTo>
                    <a:cubicBezTo>
                      <a:pt x="25" y="79"/>
                      <a:pt x="10" y="34"/>
                      <a:pt x="18" y="7"/>
                    </a:cubicBezTo>
                    <a:cubicBezTo>
                      <a:pt x="15" y="4"/>
                      <a:pt x="12" y="2"/>
                      <a:pt x="10" y="0"/>
                    </a:cubicBezTo>
                    <a:cubicBezTo>
                      <a:pt x="0" y="41"/>
                      <a:pt x="14" y="87"/>
                      <a:pt x="44" y="106"/>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5" name="Freeform 209"/>
              <p:cNvSpPr/>
              <p:nvPr/>
            </p:nvSpPr>
            <p:spPr bwMode="auto">
              <a:xfrm>
                <a:off x="6327" y="3255"/>
                <a:ext cx="43" cy="22"/>
              </a:xfrm>
              <a:custGeom>
                <a:avLst/>
                <a:gdLst>
                  <a:gd name="T0" fmla="*/ 18 w 18"/>
                  <a:gd name="T1" fmla="*/ 0 h 9"/>
                  <a:gd name="T2" fmla="*/ 0 w 18"/>
                  <a:gd name="T3" fmla="*/ 1 h 9"/>
                  <a:gd name="T4" fmla="*/ 14 w 18"/>
                  <a:gd name="T5" fmla="*/ 9 h 9"/>
                  <a:gd name="T6" fmla="*/ 18 w 18"/>
                  <a:gd name="T7" fmla="*/ 0 h 9"/>
                </a:gdLst>
                <a:ahLst/>
                <a:cxnLst>
                  <a:cxn ang="0">
                    <a:pos x="T0" y="T1"/>
                  </a:cxn>
                  <a:cxn ang="0">
                    <a:pos x="T2" y="T3"/>
                  </a:cxn>
                  <a:cxn ang="0">
                    <a:pos x="T4" y="T5"/>
                  </a:cxn>
                  <a:cxn ang="0">
                    <a:pos x="T6" y="T7"/>
                  </a:cxn>
                </a:cxnLst>
                <a:rect l="0" t="0" r="r" b="b"/>
                <a:pathLst>
                  <a:path w="18" h="9">
                    <a:moveTo>
                      <a:pt x="18" y="0"/>
                    </a:moveTo>
                    <a:cubicBezTo>
                      <a:pt x="0" y="1"/>
                      <a:pt x="0" y="1"/>
                      <a:pt x="0" y="1"/>
                    </a:cubicBezTo>
                    <a:cubicBezTo>
                      <a:pt x="5" y="4"/>
                      <a:pt x="9" y="7"/>
                      <a:pt x="14" y="9"/>
                    </a:cubicBezTo>
                    <a:lnTo>
                      <a:pt x="18" y="0"/>
                    </a:ln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6" name="Freeform 210"/>
              <p:cNvSpPr/>
              <p:nvPr/>
            </p:nvSpPr>
            <p:spPr bwMode="auto">
              <a:xfrm>
                <a:off x="6173" y="606"/>
                <a:ext cx="45" cy="14"/>
              </a:xfrm>
              <a:custGeom>
                <a:avLst/>
                <a:gdLst>
                  <a:gd name="T0" fmla="*/ 18 w 19"/>
                  <a:gd name="T1" fmla="*/ 6 h 6"/>
                  <a:gd name="T2" fmla="*/ 19 w 19"/>
                  <a:gd name="T3" fmla="*/ 2 h 6"/>
                  <a:gd name="T4" fmla="*/ 0 w 19"/>
                  <a:gd name="T5" fmla="*/ 0 h 6"/>
                  <a:gd name="T6" fmla="*/ 1 w 19"/>
                  <a:gd name="T7" fmla="*/ 5 h 6"/>
                  <a:gd name="T8" fmla="*/ 18 w 19"/>
                  <a:gd name="T9" fmla="*/ 6 h 6"/>
                </a:gdLst>
                <a:ahLst/>
                <a:cxnLst>
                  <a:cxn ang="0">
                    <a:pos x="T0" y="T1"/>
                  </a:cxn>
                  <a:cxn ang="0">
                    <a:pos x="T2" y="T3"/>
                  </a:cxn>
                  <a:cxn ang="0">
                    <a:pos x="T4" y="T5"/>
                  </a:cxn>
                  <a:cxn ang="0">
                    <a:pos x="T6" y="T7"/>
                  </a:cxn>
                  <a:cxn ang="0">
                    <a:pos x="T8" y="T9"/>
                  </a:cxn>
                </a:cxnLst>
                <a:rect l="0" t="0" r="r" b="b"/>
                <a:pathLst>
                  <a:path w="19" h="6">
                    <a:moveTo>
                      <a:pt x="18" y="6"/>
                    </a:moveTo>
                    <a:cubicBezTo>
                      <a:pt x="18" y="4"/>
                      <a:pt x="18" y="3"/>
                      <a:pt x="19" y="2"/>
                    </a:cubicBezTo>
                    <a:cubicBezTo>
                      <a:pt x="0" y="0"/>
                      <a:pt x="0" y="0"/>
                      <a:pt x="0" y="0"/>
                    </a:cubicBezTo>
                    <a:cubicBezTo>
                      <a:pt x="0" y="2"/>
                      <a:pt x="0" y="3"/>
                      <a:pt x="1" y="5"/>
                    </a:cubicBezTo>
                    <a:lnTo>
                      <a:pt x="18" y="6"/>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7" name="Freeform 211"/>
              <p:cNvSpPr/>
              <p:nvPr/>
            </p:nvSpPr>
            <p:spPr bwMode="auto">
              <a:xfrm>
                <a:off x="6095" y="1010"/>
                <a:ext cx="149" cy="81"/>
              </a:xfrm>
              <a:custGeom>
                <a:avLst/>
                <a:gdLst>
                  <a:gd name="T0" fmla="*/ 1 w 63"/>
                  <a:gd name="T1" fmla="*/ 0 h 34"/>
                  <a:gd name="T2" fmla="*/ 2 w 63"/>
                  <a:gd name="T3" fmla="*/ 34 h 34"/>
                  <a:gd name="T4" fmla="*/ 63 w 63"/>
                  <a:gd name="T5" fmla="*/ 23 h 34"/>
                  <a:gd name="T6" fmla="*/ 61 w 63"/>
                  <a:gd name="T7" fmla="*/ 15 h 34"/>
                  <a:gd name="T8" fmla="*/ 1 w 63"/>
                  <a:gd name="T9" fmla="*/ 0 h 34"/>
                </a:gdLst>
                <a:ahLst/>
                <a:cxnLst>
                  <a:cxn ang="0">
                    <a:pos x="T0" y="T1"/>
                  </a:cxn>
                  <a:cxn ang="0">
                    <a:pos x="T2" y="T3"/>
                  </a:cxn>
                  <a:cxn ang="0">
                    <a:pos x="T4" y="T5"/>
                  </a:cxn>
                  <a:cxn ang="0">
                    <a:pos x="T6" y="T7"/>
                  </a:cxn>
                  <a:cxn ang="0">
                    <a:pos x="T8" y="T9"/>
                  </a:cxn>
                </a:cxnLst>
                <a:rect l="0" t="0" r="r" b="b"/>
                <a:pathLst>
                  <a:path w="63" h="34">
                    <a:moveTo>
                      <a:pt x="1" y="0"/>
                    </a:moveTo>
                    <a:cubicBezTo>
                      <a:pt x="0" y="11"/>
                      <a:pt x="1" y="23"/>
                      <a:pt x="2" y="34"/>
                    </a:cubicBezTo>
                    <a:cubicBezTo>
                      <a:pt x="28" y="30"/>
                      <a:pt x="50" y="26"/>
                      <a:pt x="63" y="23"/>
                    </a:cubicBezTo>
                    <a:cubicBezTo>
                      <a:pt x="62" y="21"/>
                      <a:pt x="62" y="18"/>
                      <a:pt x="61" y="15"/>
                    </a:cubicBezTo>
                    <a:cubicBezTo>
                      <a:pt x="43" y="6"/>
                      <a:pt x="23" y="2"/>
                      <a:pt x="1" y="0"/>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8" name="Freeform 212"/>
              <p:cNvSpPr/>
              <p:nvPr/>
            </p:nvSpPr>
            <p:spPr bwMode="auto">
              <a:xfrm>
                <a:off x="6176" y="622"/>
                <a:ext cx="40" cy="10"/>
              </a:xfrm>
              <a:custGeom>
                <a:avLst/>
                <a:gdLst>
                  <a:gd name="T0" fmla="*/ 17 w 17"/>
                  <a:gd name="T1" fmla="*/ 4 h 4"/>
                  <a:gd name="T2" fmla="*/ 17 w 17"/>
                  <a:gd name="T3" fmla="*/ 0 h 4"/>
                  <a:gd name="T4" fmla="*/ 0 w 17"/>
                  <a:gd name="T5" fmla="*/ 0 h 4"/>
                  <a:gd name="T6" fmla="*/ 1 w 17"/>
                  <a:gd name="T7" fmla="*/ 4 h 4"/>
                  <a:gd name="T8" fmla="*/ 17 w 17"/>
                  <a:gd name="T9" fmla="*/ 4 h 4"/>
                </a:gdLst>
                <a:ahLst/>
                <a:cxnLst>
                  <a:cxn ang="0">
                    <a:pos x="T0" y="T1"/>
                  </a:cxn>
                  <a:cxn ang="0">
                    <a:pos x="T2" y="T3"/>
                  </a:cxn>
                  <a:cxn ang="0">
                    <a:pos x="T4" y="T5"/>
                  </a:cxn>
                  <a:cxn ang="0">
                    <a:pos x="T6" y="T7"/>
                  </a:cxn>
                  <a:cxn ang="0">
                    <a:pos x="T8" y="T9"/>
                  </a:cxn>
                </a:cxnLst>
                <a:rect l="0" t="0" r="r" b="b"/>
                <a:pathLst>
                  <a:path w="17" h="4">
                    <a:moveTo>
                      <a:pt x="17" y="4"/>
                    </a:moveTo>
                    <a:cubicBezTo>
                      <a:pt x="17" y="3"/>
                      <a:pt x="17" y="2"/>
                      <a:pt x="17" y="0"/>
                    </a:cubicBezTo>
                    <a:cubicBezTo>
                      <a:pt x="0" y="0"/>
                      <a:pt x="0" y="0"/>
                      <a:pt x="0" y="0"/>
                    </a:cubicBezTo>
                    <a:cubicBezTo>
                      <a:pt x="0" y="1"/>
                      <a:pt x="0" y="3"/>
                      <a:pt x="1" y="4"/>
                    </a:cubicBezTo>
                    <a:lnTo>
                      <a:pt x="17" y="4"/>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9" name="Freeform 213"/>
              <p:cNvSpPr/>
              <p:nvPr/>
            </p:nvSpPr>
            <p:spPr bwMode="auto">
              <a:xfrm>
                <a:off x="6072" y="2612"/>
                <a:ext cx="279" cy="338"/>
              </a:xfrm>
              <a:custGeom>
                <a:avLst/>
                <a:gdLst>
                  <a:gd name="T0" fmla="*/ 64 w 118"/>
                  <a:gd name="T1" fmla="*/ 6 h 143"/>
                  <a:gd name="T2" fmla="*/ 3 w 118"/>
                  <a:gd name="T3" fmla="*/ 29 h 143"/>
                  <a:gd name="T4" fmla="*/ 10 w 118"/>
                  <a:gd name="T5" fmla="*/ 36 h 143"/>
                  <a:gd name="T6" fmla="*/ 62 w 118"/>
                  <a:gd name="T7" fmla="*/ 13 h 143"/>
                  <a:gd name="T8" fmla="*/ 103 w 118"/>
                  <a:gd name="T9" fmla="*/ 80 h 143"/>
                  <a:gd name="T10" fmla="*/ 45 w 118"/>
                  <a:gd name="T11" fmla="*/ 125 h 143"/>
                  <a:gd name="T12" fmla="*/ 9 w 118"/>
                  <a:gd name="T13" fmla="*/ 98 h 143"/>
                  <a:gd name="T14" fmla="*/ 0 w 118"/>
                  <a:gd name="T15" fmla="*/ 106 h 143"/>
                  <a:gd name="T16" fmla="*/ 42 w 118"/>
                  <a:gd name="T17" fmla="*/ 136 h 143"/>
                  <a:gd name="T18" fmla="*/ 113 w 118"/>
                  <a:gd name="T19" fmla="*/ 83 h 143"/>
                  <a:gd name="T20" fmla="*/ 64 w 118"/>
                  <a:gd name="T21" fmla="*/ 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143">
                    <a:moveTo>
                      <a:pt x="64" y="6"/>
                    </a:moveTo>
                    <a:cubicBezTo>
                      <a:pt x="36" y="0"/>
                      <a:pt x="15" y="10"/>
                      <a:pt x="3" y="29"/>
                    </a:cubicBezTo>
                    <a:cubicBezTo>
                      <a:pt x="5" y="31"/>
                      <a:pt x="8" y="33"/>
                      <a:pt x="10" y="36"/>
                    </a:cubicBezTo>
                    <a:cubicBezTo>
                      <a:pt x="21" y="18"/>
                      <a:pt x="42" y="9"/>
                      <a:pt x="62" y="13"/>
                    </a:cubicBezTo>
                    <a:cubicBezTo>
                      <a:pt x="89" y="19"/>
                      <a:pt x="108" y="48"/>
                      <a:pt x="103" y="80"/>
                    </a:cubicBezTo>
                    <a:cubicBezTo>
                      <a:pt x="99" y="115"/>
                      <a:pt x="73" y="131"/>
                      <a:pt x="45" y="125"/>
                    </a:cubicBezTo>
                    <a:cubicBezTo>
                      <a:pt x="30" y="122"/>
                      <a:pt x="17" y="112"/>
                      <a:pt x="9" y="98"/>
                    </a:cubicBezTo>
                    <a:cubicBezTo>
                      <a:pt x="6" y="101"/>
                      <a:pt x="3" y="104"/>
                      <a:pt x="0" y="106"/>
                    </a:cubicBezTo>
                    <a:cubicBezTo>
                      <a:pt x="9" y="122"/>
                      <a:pt x="24" y="133"/>
                      <a:pt x="42" y="136"/>
                    </a:cubicBezTo>
                    <a:cubicBezTo>
                      <a:pt x="75" y="143"/>
                      <a:pt x="109" y="124"/>
                      <a:pt x="113" y="83"/>
                    </a:cubicBezTo>
                    <a:cubicBezTo>
                      <a:pt x="118" y="47"/>
                      <a:pt x="102" y="13"/>
                      <a:pt x="64" y="6"/>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0" name="Freeform 214"/>
              <p:cNvSpPr/>
              <p:nvPr/>
            </p:nvSpPr>
            <p:spPr bwMode="auto">
              <a:xfrm>
                <a:off x="6183" y="651"/>
                <a:ext cx="35" cy="14"/>
              </a:xfrm>
              <a:custGeom>
                <a:avLst/>
                <a:gdLst>
                  <a:gd name="T0" fmla="*/ 15 w 15"/>
                  <a:gd name="T1" fmla="*/ 5 h 6"/>
                  <a:gd name="T2" fmla="*/ 14 w 15"/>
                  <a:gd name="T3" fmla="*/ 0 h 6"/>
                  <a:gd name="T4" fmla="*/ 0 w 15"/>
                  <a:gd name="T5" fmla="*/ 0 h 6"/>
                  <a:gd name="T6" fmla="*/ 2 w 15"/>
                  <a:gd name="T7" fmla="*/ 6 h 6"/>
                  <a:gd name="T8" fmla="*/ 15 w 15"/>
                  <a:gd name="T9" fmla="*/ 5 h 6"/>
                </a:gdLst>
                <a:ahLst/>
                <a:cxnLst>
                  <a:cxn ang="0">
                    <a:pos x="T0" y="T1"/>
                  </a:cxn>
                  <a:cxn ang="0">
                    <a:pos x="T2" y="T3"/>
                  </a:cxn>
                  <a:cxn ang="0">
                    <a:pos x="T4" y="T5"/>
                  </a:cxn>
                  <a:cxn ang="0">
                    <a:pos x="T6" y="T7"/>
                  </a:cxn>
                  <a:cxn ang="0">
                    <a:pos x="T8" y="T9"/>
                  </a:cxn>
                </a:cxnLst>
                <a:rect l="0" t="0" r="r" b="b"/>
                <a:pathLst>
                  <a:path w="15" h="6">
                    <a:moveTo>
                      <a:pt x="15" y="5"/>
                    </a:moveTo>
                    <a:cubicBezTo>
                      <a:pt x="15" y="3"/>
                      <a:pt x="14" y="2"/>
                      <a:pt x="14" y="0"/>
                    </a:cubicBezTo>
                    <a:cubicBezTo>
                      <a:pt x="0" y="0"/>
                      <a:pt x="0" y="0"/>
                      <a:pt x="0" y="0"/>
                    </a:cubicBezTo>
                    <a:cubicBezTo>
                      <a:pt x="0" y="2"/>
                      <a:pt x="1" y="4"/>
                      <a:pt x="2" y="6"/>
                    </a:cubicBezTo>
                    <a:cubicBezTo>
                      <a:pt x="6" y="5"/>
                      <a:pt x="11" y="5"/>
                      <a:pt x="15" y="5"/>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1" name="Freeform 215"/>
              <p:cNvSpPr/>
              <p:nvPr/>
            </p:nvSpPr>
            <p:spPr bwMode="auto">
              <a:xfrm>
                <a:off x="6178" y="636"/>
                <a:ext cx="38" cy="10"/>
              </a:xfrm>
              <a:custGeom>
                <a:avLst/>
                <a:gdLst>
                  <a:gd name="T0" fmla="*/ 16 w 16"/>
                  <a:gd name="T1" fmla="*/ 4 h 4"/>
                  <a:gd name="T2" fmla="*/ 16 w 16"/>
                  <a:gd name="T3" fmla="*/ 0 h 4"/>
                  <a:gd name="T4" fmla="*/ 0 w 16"/>
                  <a:gd name="T5" fmla="*/ 0 h 4"/>
                  <a:gd name="T6" fmla="*/ 1 w 16"/>
                  <a:gd name="T7" fmla="*/ 4 h 4"/>
                  <a:gd name="T8" fmla="*/ 16 w 16"/>
                  <a:gd name="T9" fmla="*/ 4 h 4"/>
                </a:gdLst>
                <a:ahLst/>
                <a:cxnLst>
                  <a:cxn ang="0">
                    <a:pos x="T0" y="T1"/>
                  </a:cxn>
                  <a:cxn ang="0">
                    <a:pos x="T2" y="T3"/>
                  </a:cxn>
                  <a:cxn ang="0">
                    <a:pos x="T4" y="T5"/>
                  </a:cxn>
                  <a:cxn ang="0">
                    <a:pos x="T6" y="T7"/>
                  </a:cxn>
                  <a:cxn ang="0">
                    <a:pos x="T8" y="T9"/>
                  </a:cxn>
                </a:cxnLst>
                <a:rect l="0" t="0" r="r" b="b"/>
                <a:pathLst>
                  <a:path w="16" h="4">
                    <a:moveTo>
                      <a:pt x="16" y="4"/>
                    </a:moveTo>
                    <a:cubicBezTo>
                      <a:pt x="16" y="3"/>
                      <a:pt x="16" y="1"/>
                      <a:pt x="16" y="0"/>
                    </a:cubicBezTo>
                    <a:cubicBezTo>
                      <a:pt x="0" y="0"/>
                      <a:pt x="0" y="0"/>
                      <a:pt x="0" y="0"/>
                    </a:cubicBezTo>
                    <a:cubicBezTo>
                      <a:pt x="1" y="1"/>
                      <a:pt x="1" y="3"/>
                      <a:pt x="1" y="4"/>
                    </a:cubicBezTo>
                    <a:lnTo>
                      <a:pt x="16" y="4"/>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2" name="Freeform 216"/>
              <p:cNvSpPr/>
              <p:nvPr/>
            </p:nvSpPr>
            <p:spPr bwMode="auto">
              <a:xfrm>
                <a:off x="6015" y="2236"/>
                <a:ext cx="317" cy="345"/>
              </a:xfrm>
              <a:custGeom>
                <a:avLst/>
                <a:gdLst>
                  <a:gd name="T0" fmla="*/ 106 w 134"/>
                  <a:gd name="T1" fmla="*/ 58 h 146"/>
                  <a:gd name="T2" fmla="*/ 64 w 134"/>
                  <a:gd name="T3" fmla="*/ 112 h 146"/>
                  <a:gd name="T4" fmla="*/ 0 w 134"/>
                  <a:gd name="T5" fmla="*/ 90 h 146"/>
                  <a:gd name="T6" fmla="*/ 1 w 134"/>
                  <a:gd name="T7" fmla="*/ 117 h 146"/>
                  <a:gd name="T8" fmla="*/ 91 w 134"/>
                  <a:gd name="T9" fmla="*/ 134 h 146"/>
                  <a:gd name="T10" fmla="*/ 126 w 134"/>
                  <a:gd name="T11" fmla="*/ 46 h 146"/>
                  <a:gd name="T12" fmla="*/ 57 w 134"/>
                  <a:gd name="T13" fmla="*/ 32 h 146"/>
                  <a:gd name="T14" fmla="*/ 106 w 134"/>
                  <a:gd name="T15" fmla="*/ 58 h 1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4" h="146">
                    <a:moveTo>
                      <a:pt x="106" y="58"/>
                    </a:moveTo>
                    <a:cubicBezTo>
                      <a:pt x="108" y="85"/>
                      <a:pt x="96" y="108"/>
                      <a:pt x="64" y="112"/>
                    </a:cubicBezTo>
                    <a:cubicBezTo>
                      <a:pt x="39" y="116"/>
                      <a:pt x="18" y="105"/>
                      <a:pt x="0" y="90"/>
                    </a:cubicBezTo>
                    <a:cubicBezTo>
                      <a:pt x="3" y="99"/>
                      <a:pt x="3" y="109"/>
                      <a:pt x="1" y="117"/>
                    </a:cubicBezTo>
                    <a:cubicBezTo>
                      <a:pt x="31" y="141"/>
                      <a:pt x="65" y="146"/>
                      <a:pt x="91" y="134"/>
                    </a:cubicBezTo>
                    <a:cubicBezTo>
                      <a:pt x="131" y="115"/>
                      <a:pt x="134" y="72"/>
                      <a:pt x="126" y="46"/>
                    </a:cubicBezTo>
                    <a:cubicBezTo>
                      <a:pt x="117" y="18"/>
                      <a:pt x="76" y="0"/>
                      <a:pt x="57" y="32"/>
                    </a:cubicBezTo>
                    <a:cubicBezTo>
                      <a:pt x="80" y="20"/>
                      <a:pt x="105" y="38"/>
                      <a:pt x="106" y="58"/>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3" name="Freeform 217"/>
              <p:cNvSpPr/>
              <p:nvPr/>
            </p:nvSpPr>
            <p:spPr bwMode="auto">
              <a:xfrm>
                <a:off x="6370" y="3757"/>
                <a:ext cx="21" cy="26"/>
              </a:xfrm>
              <a:custGeom>
                <a:avLst/>
                <a:gdLst>
                  <a:gd name="T0" fmla="*/ 3 w 9"/>
                  <a:gd name="T1" fmla="*/ 11 h 11"/>
                  <a:gd name="T2" fmla="*/ 9 w 9"/>
                  <a:gd name="T3" fmla="*/ 3 h 11"/>
                  <a:gd name="T4" fmla="*/ 5 w 9"/>
                  <a:gd name="T5" fmla="*/ 0 h 11"/>
                  <a:gd name="T6" fmla="*/ 0 w 9"/>
                  <a:gd name="T7" fmla="*/ 6 h 11"/>
                  <a:gd name="T8" fmla="*/ 3 w 9"/>
                  <a:gd name="T9" fmla="*/ 11 h 11"/>
                </a:gdLst>
                <a:ahLst/>
                <a:cxnLst>
                  <a:cxn ang="0">
                    <a:pos x="T0" y="T1"/>
                  </a:cxn>
                  <a:cxn ang="0">
                    <a:pos x="T2" y="T3"/>
                  </a:cxn>
                  <a:cxn ang="0">
                    <a:pos x="T4" y="T5"/>
                  </a:cxn>
                  <a:cxn ang="0">
                    <a:pos x="T6" y="T7"/>
                  </a:cxn>
                  <a:cxn ang="0">
                    <a:pos x="T8" y="T9"/>
                  </a:cxn>
                </a:cxnLst>
                <a:rect l="0" t="0" r="r" b="b"/>
                <a:pathLst>
                  <a:path w="9" h="11">
                    <a:moveTo>
                      <a:pt x="3" y="11"/>
                    </a:moveTo>
                    <a:cubicBezTo>
                      <a:pt x="9" y="3"/>
                      <a:pt x="9" y="3"/>
                      <a:pt x="9" y="3"/>
                    </a:cubicBezTo>
                    <a:cubicBezTo>
                      <a:pt x="5" y="0"/>
                      <a:pt x="5" y="0"/>
                      <a:pt x="5" y="0"/>
                    </a:cubicBezTo>
                    <a:cubicBezTo>
                      <a:pt x="0" y="6"/>
                      <a:pt x="0" y="6"/>
                      <a:pt x="0" y="6"/>
                    </a:cubicBezTo>
                    <a:cubicBezTo>
                      <a:pt x="1" y="8"/>
                      <a:pt x="2" y="10"/>
                      <a:pt x="3" y="11"/>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4" name="Freeform 218"/>
              <p:cNvSpPr/>
              <p:nvPr/>
            </p:nvSpPr>
            <p:spPr bwMode="auto">
              <a:xfrm>
                <a:off x="5499" y="1332"/>
                <a:ext cx="776" cy="350"/>
              </a:xfrm>
              <a:custGeom>
                <a:avLst/>
                <a:gdLst>
                  <a:gd name="T0" fmla="*/ 275 w 328"/>
                  <a:gd name="T1" fmla="*/ 47 h 148"/>
                  <a:gd name="T2" fmla="*/ 259 w 328"/>
                  <a:gd name="T3" fmla="*/ 56 h 148"/>
                  <a:gd name="T4" fmla="*/ 294 w 328"/>
                  <a:gd name="T5" fmla="*/ 82 h 148"/>
                  <a:gd name="T6" fmla="*/ 243 w 328"/>
                  <a:gd name="T7" fmla="*/ 105 h 148"/>
                  <a:gd name="T8" fmla="*/ 240 w 328"/>
                  <a:gd name="T9" fmla="*/ 105 h 148"/>
                  <a:gd name="T10" fmla="*/ 103 w 328"/>
                  <a:gd name="T11" fmla="*/ 28 h 148"/>
                  <a:gd name="T12" fmla="*/ 4 w 328"/>
                  <a:gd name="T13" fmla="*/ 9 h 148"/>
                  <a:gd name="T14" fmla="*/ 0 w 328"/>
                  <a:gd name="T15" fmla="*/ 15 h 148"/>
                  <a:gd name="T16" fmla="*/ 170 w 328"/>
                  <a:gd name="T17" fmla="*/ 106 h 148"/>
                  <a:gd name="T18" fmla="*/ 279 w 328"/>
                  <a:gd name="T19" fmla="*/ 145 h 148"/>
                  <a:gd name="T20" fmla="*/ 321 w 328"/>
                  <a:gd name="T21" fmla="*/ 81 h 148"/>
                  <a:gd name="T22" fmla="*/ 275 w 328"/>
                  <a:gd name="T23" fmla="*/ 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8" h="148">
                    <a:moveTo>
                      <a:pt x="275" y="47"/>
                    </a:moveTo>
                    <a:cubicBezTo>
                      <a:pt x="269" y="48"/>
                      <a:pt x="263" y="51"/>
                      <a:pt x="259" y="56"/>
                    </a:cubicBezTo>
                    <a:cubicBezTo>
                      <a:pt x="277" y="50"/>
                      <a:pt x="297" y="66"/>
                      <a:pt x="294" y="82"/>
                    </a:cubicBezTo>
                    <a:cubicBezTo>
                      <a:pt x="290" y="103"/>
                      <a:pt x="270" y="109"/>
                      <a:pt x="243" y="105"/>
                    </a:cubicBezTo>
                    <a:cubicBezTo>
                      <a:pt x="242" y="105"/>
                      <a:pt x="241" y="105"/>
                      <a:pt x="240" y="105"/>
                    </a:cubicBezTo>
                    <a:cubicBezTo>
                      <a:pt x="180" y="95"/>
                      <a:pt x="144" y="49"/>
                      <a:pt x="103" y="28"/>
                    </a:cubicBezTo>
                    <a:cubicBezTo>
                      <a:pt x="79" y="15"/>
                      <a:pt x="37" y="0"/>
                      <a:pt x="4" y="9"/>
                    </a:cubicBezTo>
                    <a:cubicBezTo>
                      <a:pt x="0" y="15"/>
                      <a:pt x="0" y="15"/>
                      <a:pt x="0" y="15"/>
                    </a:cubicBezTo>
                    <a:cubicBezTo>
                      <a:pt x="75" y="0"/>
                      <a:pt x="152" y="89"/>
                      <a:pt x="170" y="106"/>
                    </a:cubicBezTo>
                    <a:cubicBezTo>
                      <a:pt x="203" y="136"/>
                      <a:pt x="252" y="148"/>
                      <a:pt x="279" y="145"/>
                    </a:cubicBezTo>
                    <a:cubicBezTo>
                      <a:pt x="319" y="139"/>
                      <a:pt x="328" y="104"/>
                      <a:pt x="321" y="81"/>
                    </a:cubicBezTo>
                    <a:cubicBezTo>
                      <a:pt x="315" y="60"/>
                      <a:pt x="293" y="44"/>
                      <a:pt x="275" y="47"/>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5" name="Freeform 219"/>
              <p:cNvSpPr/>
              <p:nvPr/>
            </p:nvSpPr>
            <p:spPr bwMode="auto">
              <a:xfrm>
                <a:off x="6327" y="3326"/>
                <a:ext cx="61" cy="59"/>
              </a:xfrm>
              <a:custGeom>
                <a:avLst/>
                <a:gdLst>
                  <a:gd name="T0" fmla="*/ 5 w 26"/>
                  <a:gd name="T1" fmla="*/ 0 h 25"/>
                  <a:gd name="T2" fmla="*/ 1 w 26"/>
                  <a:gd name="T3" fmla="*/ 25 h 25"/>
                  <a:gd name="T4" fmla="*/ 26 w 26"/>
                  <a:gd name="T5" fmla="*/ 12 h 25"/>
                  <a:gd name="T6" fmla="*/ 5 w 26"/>
                  <a:gd name="T7" fmla="*/ 0 h 25"/>
                </a:gdLst>
                <a:ahLst/>
                <a:cxnLst>
                  <a:cxn ang="0">
                    <a:pos x="T0" y="T1"/>
                  </a:cxn>
                  <a:cxn ang="0">
                    <a:pos x="T2" y="T3"/>
                  </a:cxn>
                  <a:cxn ang="0">
                    <a:pos x="T4" y="T5"/>
                  </a:cxn>
                  <a:cxn ang="0">
                    <a:pos x="T6" y="T7"/>
                  </a:cxn>
                </a:cxnLst>
                <a:rect l="0" t="0" r="r" b="b"/>
                <a:pathLst>
                  <a:path w="26" h="25">
                    <a:moveTo>
                      <a:pt x="5" y="0"/>
                    </a:moveTo>
                    <a:cubicBezTo>
                      <a:pt x="2" y="8"/>
                      <a:pt x="0" y="17"/>
                      <a:pt x="1" y="25"/>
                    </a:cubicBezTo>
                    <a:cubicBezTo>
                      <a:pt x="9" y="21"/>
                      <a:pt x="18" y="16"/>
                      <a:pt x="26" y="12"/>
                    </a:cubicBezTo>
                    <a:cubicBezTo>
                      <a:pt x="19" y="8"/>
                      <a:pt x="12" y="4"/>
                      <a:pt x="5" y="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6" name="Freeform 220"/>
              <p:cNvSpPr/>
              <p:nvPr/>
            </p:nvSpPr>
            <p:spPr bwMode="auto">
              <a:xfrm>
                <a:off x="6055" y="1729"/>
                <a:ext cx="239" cy="343"/>
              </a:xfrm>
              <a:custGeom>
                <a:avLst/>
                <a:gdLst>
                  <a:gd name="T0" fmla="*/ 0 w 101"/>
                  <a:gd name="T1" fmla="*/ 13 h 145"/>
                  <a:gd name="T2" fmla="*/ 76 w 101"/>
                  <a:gd name="T3" fmla="*/ 75 h 145"/>
                  <a:gd name="T4" fmla="*/ 54 w 101"/>
                  <a:gd name="T5" fmla="*/ 145 h 145"/>
                  <a:gd name="T6" fmla="*/ 93 w 101"/>
                  <a:gd name="T7" fmla="*/ 58 h 145"/>
                  <a:gd name="T8" fmla="*/ 19 w 101"/>
                  <a:gd name="T9" fmla="*/ 0 h 145"/>
                  <a:gd name="T10" fmla="*/ 0 w 101"/>
                  <a:gd name="T11" fmla="*/ 13 h 145"/>
                </a:gdLst>
                <a:ahLst/>
                <a:cxnLst>
                  <a:cxn ang="0">
                    <a:pos x="T0" y="T1"/>
                  </a:cxn>
                  <a:cxn ang="0">
                    <a:pos x="T2" y="T3"/>
                  </a:cxn>
                  <a:cxn ang="0">
                    <a:pos x="T4" y="T5"/>
                  </a:cxn>
                  <a:cxn ang="0">
                    <a:pos x="T6" y="T7"/>
                  </a:cxn>
                  <a:cxn ang="0">
                    <a:pos x="T8" y="T9"/>
                  </a:cxn>
                  <a:cxn ang="0">
                    <a:pos x="T10" y="T11"/>
                  </a:cxn>
                </a:cxnLst>
                <a:rect l="0" t="0" r="r" b="b"/>
                <a:pathLst>
                  <a:path w="101" h="145">
                    <a:moveTo>
                      <a:pt x="0" y="13"/>
                    </a:moveTo>
                    <a:cubicBezTo>
                      <a:pt x="30" y="16"/>
                      <a:pt x="65" y="36"/>
                      <a:pt x="76" y="75"/>
                    </a:cubicBezTo>
                    <a:cubicBezTo>
                      <a:pt x="87" y="110"/>
                      <a:pt x="72" y="134"/>
                      <a:pt x="54" y="145"/>
                    </a:cubicBezTo>
                    <a:cubicBezTo>
                      <a:pt x="81" y="135"/>
                      <a:pt x="101" y="97"/>
                      <a:pt x="93" y="58"/>
                    </a:cubicBezTo>
                    <a:cubicBezTo>
                      <a:pt x="86" y="20"/>
                      <a:pt x="50" y="1"/>
                      <a:pt x="19" y="0"/>
                    </a:cubicBezTo>
                    <a:cubicBezTo>
                      <a:pt x="14" y="6"/>
                      <a:pt x="7" y="10"/>
                      <a:pt x="0" y="13"/>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7" name="Freeform 221"/>
              <p:cNvSpPr/>
              <p:nvPr/>
            </p:nvSpPr>
            <p:spPr bwMode="auto">
              <a:xfrm>
                <a:off x="6128" y="277"/>
                <a:ext cx="93" cy="80"/>
              </a:xfrm>
              <a:custGeom>
                <a:avLst/>
                <a:gdLst>
                  <a:gd name="T0" fmla="*/ 11 w 39"/>
                  <a:gd name="T1" fmla="*/ 11 h 34"/>
                  <a:gd name="T2" fmla="*/ 0 w 39"/>
                  <a:gd name="T3" fmla="*/ 34 h 34"/>
                  <a:gd name="T4" fmla="*/ 23 w 39"/>
                  <a:gd name="T5" fmla="*/ 25 h 34"/>
                  <a:gd name="T6" fmla="*/ 11 w 39"/>
                  <a:gd name="T7" fmla="*/ 11 h 34"/>
                </a:gdLst>
                <a:ahLst/>
                <a:cxnLst>
                  <a:cxn ang="0">
                    <a:pos x="T0" y="T1"/>
                  </a:cxn>
                  <a:cxn ang="0">
                    <a:pos x="T2" y="T3"/>
                  </a:cxn>
                  <a:cxn ang="0">
                    <a:pos x="T4" y="T5"/>
                  </a:cxn>
                  <a:cxn ang="0">
                    <a:pos x="T6" y="T7"/>
                  </a:cxn>
                </a:cxnLst>
                <a:rect l="0" t="0" r="r" b="b"/>
                <a:pathLst>
                  <a:path w="39" h="34">
                    <a:moveTo>
                      <a:pt x="11" y="11"/>
                    </a:moveTo>
                    <a:cubicBezTo>
                      <a:pt x="5" y="16"/>
                      <a:pt x="0" y="27"/>
                      <a:pt x="0" y="34"/>
                    </a:cubicBezTo>
                    <a:cubicBezTo>
                      <a:pt x="8" y="34"/>
                      <a:pt x="18" y="30"/>
                      <a:pt x="23" y="25"/>
                    </a:cubicBezTo>
                    <a:cubicBezTo>
                      <a:pt x="39" y="9"/>
                      <a:pt x="25" y="0"/>
                      <a:pt x="11" y="11"/>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8" name="Freeform 222"/>
              <p:cNvSpPr/>
              <p:nvPr/>
            </p:nvSpPr>
            <p:spPr bwMode="auto">
              <a:xfrm>
                <a:off x="6079" y="3835"/>
                <a:ext cx="307" cy="265"/>
              </a:xfrm>
              <a:custGeom>
                <a:avLst/>
                <a:gdLst>
                  <a:gd name="T0" fmla="*/ 108 w 130"/>
                  <a:gd name="T1" fmla="*/ 78 h 112"/>
                  <a:gd name="T2" fmla="*/ 9 w 130"/>
                  <a:gd name="T3" fmla="*/ 2 h 112"/>
                  <a:gd name="T4" fmla="*/ 0 w 130"/>
                  <a:gd name="T5" fmla="*/ 0 h 112"/>
                  <a:gd name="T6" fmla="*/ 124 w 130"/>
                  <a:gd name="T7" fmla="*/ 112 h 112"/>
                  <a:gd name="T8" fmla="*/ 130 w 130"/>
                  <a:gd name="T9" fmla="*/ 97 h 112"/>
                  <a:gd name="T10" fmla="*/ 108 w 130"/>
                  <a:gd name="T11" fmla="*/ 78 h 112"/>
                </a:gdLst>
                <a:ahLst/>
                <a:cxnLst>
                  <a:cxn ang="0">
                    <a:pos x="T0" y="T1"/>
                  </a:cxn>
                  <a:cxn ang="0">
                    <a:pos x="T2" y="T3"/>
                  </a:cxn>
                  <a:cxn ang="0">
                    <a:pos x="T4" y="T5"/>
                  </a:cxn>
                  <a:cxn ang="0">
                    <a:pos x="T6" y="T7"/>
                  </a:cxn>
                  <a:cxn ang="0">
                    <a:pos x="T8" y="T9"/>
                  </a:cxn>
                  <a:cxn ang="0">
                    <a:pos x="T10" y="T11"/>
                  </a:cxn>
                </a:cxnLst>
                <a:rect l="0" t="0" r="r" b="b"/>
                <a:pathLst>
                  <a:path w="130" h="112">
                    <a:moveTo>
                      <a:pt x="108" y="78"/>
                    </a:moveTo>
                    <a:cubicBezTo>
                      <a:pt x="79" y="60"/>
                      <a:pt x="37" y="34"/>
                      <a:pt x="9" y="2"/>
                    </a:cubicBezTo>
                    <a:cubicBezTo>
                      <a:pt x="6" y="1"/>
                      <a:pt x="3" y="0"/>
                      <a:pt x="0" y="0"/>
                    </a:cubicBezTo>
                    <a:cubicBezTo>
                      <a:pt x="14" y="39"/>
                      <a:pt x="84" y="72"/>
                      <a:pt x="124" y="112"/>
                    </a:cubicBezTo>
                    <a:cubicBezTo>
                      <a:pt x="126" y="107"/>
                      <a:pt x="128" y="102"/>
                      <a:pt x="130" y="97"/>
                    </a:cubicBezTo>
                    <a:cubicBezTo>
                      <a:pt x="123" y="89"/>
                      <a:pt x="115" y="82"/>
                      <a:pt x="108" y="78"/>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9" name="Freeform 223"/>
              <p:cNvSpPr/>
              <p:nvPr/>
            </p:nvSpPr>
            <p:spPr bwMode="auto">
              <a:xfrm>
                <a:off x="6098" y="923"/>
                <a:ext cx="137" cy="109"/>
              </a:xfrm>
              <a:custGeom>
                <a:avLst/>
                <a:gdLst>
                  <a:gd name="T0" fmla="*/ 5 w 58"/>
                  <a:gd name="T1" fmla="*/ 0 h 46"/>
                  <a:gd name="T2" fmla="*/ 0 w 58"/>
                  <a:gd name="T3" fmla="*/ 31 h 46"/>
                  <a:gd name="T4" fmla="*/ 58 w 58"/>
                  <a:gd name="T5" fmla="*/ 46 h 46"/>
                  <a:gd name="T6" fmla="*/ 52 w 58"/>
                  <a:gd name="T7" fmla="*/ 29 h 46"/>
                  <a:gd name="T8" fmla="*/ 5 w 58"/>
                  <a:gd name="T9" fmla="*/ 0 h 46"/>
                </a:gdLst>
                <a:ahLst/>
                <a:cxnLst>
                  <a:cxn ang="0">
                    <a:pos x="T0" y="T1"/>
                  </a:cxn>
                  <a:cxn ang="0">
                    <a:pos x="T2" y="T3"/>
                  </a:cxn>
                  <a:cxn ang="0">
                    <a:pos x="T4" y="T5"/>
                  </a:cxn>
                  <a:cxn ang="0">
                    <a:pos x="T6" y="T7"/>
                  </a:cxn>
                  <a:cxn ang="0">
                    <a:pos x="T8" y="T9"/>
                  </a:cxn>
                </a:cxnLst>
                <a:rect l="0" t="0" r="r" b="b"/>
                <a:pathLst>
                  <a:path w="58" h="46">
                    <a:moveTo>
                      <a:pt x="5" y="0"/>
                    </a:moveTo>
                    <a:cubicBezTo>
                      <a:pt x="3" y="9"/>
                      <a:pt x="1" y="20"/>
                      <a:pt x="0" y="31"/>
                    </a:cubicBezTo>
                    <a:cubicBezTo>
                      <a:pt x="22" y="33"/>
                      <a:pt x="42" y="38"/>
                      <a:pt x="58" y="46"/>
                    </a:cubicBezTo>
                    <a:cubicBezTo>
                      <a:pt x="56" y="40"/>
                      <a:pt x="54" y="35"/>
                      <a:pt x="52" y="29"/>
                    </a:cubicBezTo>
                    <a:cubicBezTo>
                      <a:pt x="39" y="17"/>
                      <a:pt x="23" y="7"/>
                      <a:pt x="5" y="0"/>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0" name="Freeform 224"/>
              <p:cNvSpPr/>
              <p:nvPr/>
            </p:nvSpPr>
            <p:spPr bwMode="auto">
              <a:xfrm>
                <a:off x="5833" y="-28"/>
                <a:ext cx="347" cy="319"/>
              </a:xfrm>
              <a:custGeom>
                <a:avLst/>
                <a:gdLst>
                  <a:gd name="T0" fmla="*/ 6 w 147"/>
                  <a:gd name="T1" fmla="*/ 50 h 135"/>
                  <a:gd name="T2" fmla="*/ 0 w 147"/>
                  <a:gd name="T3" fmla="*/ 77 h 135"/>
                  <a:gd name="T4" fmla="*/ 34 w 147"/>
                  <a:gd name="T5" fmla="*/ 107 h 135"/>
                  <a:gd name="T6" fmla="*/ 75 w 147"/>
                  <a:gd name="T7" fmla="*/ 110 h 135"/>
                  <a:gd name="T8" fmla="*/ 81 w 147"/>
                  <a:gd name="T9" fmla="*/ 130 h 135"/>
                  <a:gd name="T10" fmla="*/ 115 w 147"/>
                  <a:gd name="T11" fmla="*/ 134 h 135"/>
                  <a:gd name="T12" fmla="*/ 132 w 147"/>
                  <a:gd name="T13" fmla="*/ 121 h 135"/>
                  <a:gd name="T14" fmla="*/ 147 w 147"/>
                  <a:gd name="T15" fmla="*/ 115 h 135"/>
                  <a:gd name="T16" fmla="*/ 146 w 147"/>
                  <a:gd name="T17" fmla="*/ 111 h 135"/>
                  <a:gd name="T18" fmla="*/ 97 w 147"/>
                  <a:gd name="T19" fmla="*/ 87 h 135"/>
                  <a:gd name="T20" fmla="*/ 31 w 147"/>
                  <a:gd name="T21" fmla="*/ 75 h 135"/>
                  <a:gd name="T22" fmla="*/ 89 w 147"/>
                  <a:gd name="T23" fmla="*/ 46 h 135"/>
                  <a:gd name="T24" fmla="*/ 112 w 147"/>
                  <a:gd name="T25" fmla="*/ 4 h 135"/>
                  <a:gd name="T26" fmla="*/ 91 w 147"/>
                  <a:gd name="T27" fmla="*/ 0 h 135"/>
                  <a:gd name="T28" fmla="*/ 6 w 147"/>
                  <a:gd name="T29" fmla="*/ 5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7" h="135">
                    <a:moveTo>
                      <a:pt x="6" y="50"/>
                    </a:moveTo>
                    <a:cubicBezTo>
                      <a:pt x="7" y="58"/>
                      <a:pt x="6" y="67"/>
                      <a:pt x="0" y="77"/>
                    </a:cubicBezTo>
                    <a:cubicBezTo>
                      <a:pt x="7" y="86"/>
                      <a:pt x="19" y="97"/>
                      <a:pt x="34" y="107"/>
                    </a:cubicBezTo>
                    <a:cubicBezTo>
                      <a:pt x="44" y="97"/>
                      <a:pt x="62" y="92"/>
                      <a:pt x="75" y="110"/>
                    </a:cubicBezTo>
                    <a:cubicBezTo>
                      <a:pt x="79" y="115"/>
                      <a:pt x="81" y="122"/>
                      <a:pt x="81" y="130"/>
                    </a:cubicBezTo>
                    <a:cubicBezTo>
                      <a:pt x="92" y="133"/>
                      <a:pt x="104" y="135"/>
                      <a:pt x="115" y="134"/>
                    </a:cubicBezTo>
                    <a:cubicBezTo>
                      <a:pt x="119" y="129"/>
                      <a:pt x="125" y="125"/>
                      <a:pt x="132" y="121"/>
                    </a:cubicBezTo>
                    <a:cubicBezTo>
                      <a:pt x="137" y="118"/>
                      <a:pt x="142" y="116"/>
                      <a:pt x="147" y="115"/>
                    </a:cubicBezTo>
                    <a:cubicBezTo>
                      <a:pt x="147" y="114"/>
                      <a:pt x="146" y="112"/>
                      <a:pt x="146" y="111"/>
                    </a:cubicBezTo>
                    <a:cubicBezTo>
                      <a:pt x="125" y="115"/>
                      <a:pt x="102" y="108"/>
                      <a:pt x="97" y="87"/>
                    </a:cubicBezTo>
                    <a:cubicBezTo>
                      <a:pt x="80" y="83"/>
                      <a:pt x="44" y="77"/>
                      <a:pt x="31" y="75"/>
                    </a:cubicBezTo>
                    <a:cubicBezTo>
                      <a:pt x="44" y="66"/>
                      <a:pt x="80" y="49"/>
                      <a:pt x="89" y="46"/>
                    </a:cubicBezTo>
                    <a:cubicBezTo>
                      <a:pt x="86" y="26"/>
                      <a:pt x="99" y="12"/>
                      <a:pt x="112" y="4"/>
                    </a:cubicBezTo>
                    <a:cubicBezTo>
                      <a:pt x="105" y="2"/>
                      <a:pt x="98" y="1"/>
                      <a:pt x="91" y="0"/>
                    </a:cubicBezTo>
                    <a:cubicBezTo>
                      <a:pt x="80" y="26"/>
                      <a:pt x="49" y="46"/>
                      <a:pt x="6" y="5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1" name="Freeform 225"/>
              <p:cNvSpPr/>
              <p:nvPr/>
            </p:nvSpPr>
            <p:spPr bwMode="auto">
              <a:xfrm>
                <a:off x="6355" y="3743"/>
                <a:ext cx="22" cy="26"/>
              </a:xfrm>
              <a:custGeom>
                <a:avLst/>
                <a:gdLst>
                  <a:gd name="T0" fmla="*/ 9 w 9"/>
                  <a:gd name="T1" fmla="*/ 4 h 11"/>
                  <a:gd name="T2" fmla="*/ 4 w 9"/>
                  <a:gd name="T3" fmla="*/ 0 h 11"/>
                  <a:gd name="T4" fmla="*/ 0 w 9"/>
                  <a:gd name="T5" fmla="*/ 1 h 11"/>
                  <a:gd name="T6" fmla="*/ 5 w 9"/>
                  <a:gd name="T7" fmla="*/ 11 h 11"/>
                  <a:gd name="T8" fmla="*/ 9 w 9"/>
                  <a:gd name="T9" fmla="*/ 4 h 11"/>
                </a:gdLst>
                <a:ahLst/>
                <a:cxnLst>
                  <a:cxn ang="0">
                    <a:pos x="T0" y="T1"/>
                  </a:cxn>
                  <a:cxn ang="0">
                    <a:pos x="T2" y="T3"/>
                  </a:cxn>
                  <a:cxn ang="0">
                    <a:pos x="T4" y="T5"/>
                  </a:cxn>
                  <a:cxn ang="0">
                    <a:pos x="T6" y="T7"/>
                  </a:cxn>
                  <a:cxn ang="0">
                    <a:pos x="T8" y="T9"/>
                  </a:cxn>
                </a:cxnLst>
                <a:rect l="0" t="0" r="r" b="b"/>
                <a:pathLst>
                  <a:path w="9" h="11">
                    <a:moveTo>
                      <a:pt x="9" y="4"/>
                    </a:moveTo>
                    <a:cubicBezTo>
                      <a:pt x="4" y="0"/>
                      <a:pt x="4" y="0"/>
                      <a:pt x="4" y="0"/>
                    </a:cubicBezTo>
                    <a:cubicBezTo>
                      <a:pt x="2" y="0"/>
                      <a:pt x="1" y="1"/>
                      <a:pt x="0" y="1"/>
                    </a:cubicBezTo>
                    <a:cubicBezTo>
                      <a:pt x="1" y="4"/>
                      <a:pt x="3" y="7"/>
                      <a:pt x="5" y="11"/>
                    </a:cubicBezTo>
                    <a:lnTo>
                      <a:pt x="9" y="4"/>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2" name="Freeform 226"/>
              <p:cNvSpPr/>
              <p:nvPr/>
            </p:nvSpPr>
            <p:spPr bwMode="auto">
              <a:xfrm>
                <a:off x="6213" y="2063"/>
                <a:ext cx="71" cy="88"/>
              </a:xfrm>
              <a:custGeom>
                <a:avLst/>
                <a:gdLst>
                  <a:gd name="T0" fmla="*/ 30 w 30"/>
                  <a:gd name="T1" fmla="*/ 37 h 37"/>
                  <a:gd name="T2" fmla="*/ 24 w 30"/>
                  <a:gd name="T3" fmla="*/ 0 h 37"/>
                  <a:gd name="T4" fmla="*/ 0 w 30"/>
                  <a:gd name="T5" fmla="*/ 30 h 37"/>
                  <a:gd name="T6" fmla="*/ 30 w 30"/>
                  <a:gd name="T7" fmla="*/ 37 h 37"/>
                </a:gdLst>
                <a:ahLst/>
                <a:cxnLst>
                  <a:cxn ang="0">
                    <a:pos x="T0" y="T1"/>
                  </a:cxn>
                  <a:cxn ang="0">
                    <a:pos x="T2" y="T3"/>
                  </a:cxn>
                  <a:cxn ang="0">
                    <a:pos x="T4" y="T5"/>
                  </a:cxn>
                  <a:cxn ang="0">
                    <a:pos x="T6" y="T7"/>
                  </a:cxn>
                </a:cxnLst>
                <a:rect l="0" t="0" r="r" b="b"/>
                <a:pathLst>
                  <a:path w="30" h="37">
                    <a:moveTo>
                      <a:pt x="30" y="37"/>
                    </a:moveTo>
                    <a:cubicBezTo>
                      <a:pt x="24" y="0"/>
                      <a:pt x="24" y="0"/>
                      <a:pt x="24" y="0"/>
                    </a:cubicBezTo>
                    <a:cubicBezTo>
                      <a:pt x="0" y="30"/>
                      <a:pt x="0" y="30"/>
                      <a:pt x="0" y="30"/>
                    </a:cubicBezTo>
                    <a:cubicBezTo>
                      <a:pt x="11" y="31"/>
                      <a:pt x="21" y="34"/>
                      <a:pt x="30" y="37"/>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3" name="Freeform 227"/>
              <p:cNvSpPr/>
              <p:nvPr/>
            </p:nvSpPr>
            <p:spPr bwMode="auto">
              <a:xfrm>
                <a:off x="6135" y="4045"/>
                <a:ext cx="31" cy="27"/>
              </a:xfrm>
              <a:custGeom>
                <a:avLst/>
                <a:gdLst>
                  <a:gd name="T0" fmla="*/ 12 w 13"/>
                  <a:gd name="T1" fmla="*/ 8 h 11"/>
                  <a:gd name="T2" fmla="*/ 13 w 13"/>
                  <a:gd name="T3" fmla="*/ 7 h 11"/>
                  <a:gd name="T4" fmla="*/ 13 w 13"/>
                  <a:gd name="T5" fmla="*/ 4 h 11"/>
                  <a:gd name="T6" fmla="*/ 10 w 13"/>
                  <a:gd name="T7" fmla="*/ 1 h 11"/>
                  <a:gd name="T8" fmla="*/ 7 w 13"/>
                  <a:gd name="T9" fmla="*/ 0 h 11"/>
                  <a:gd name="T10" fmla="*/ 2 w 13"/>
                  <a:gd name="T11" fmla="*/ 3 h 11"/>
                  <a:gd name="T12" fmla="*/ 1 w 13"/>
                  <a:gd name="T13" fmla="*/ 8 h 11"/>
                  <a:gd name="T14" fmla="*/ 12 w 13"/>
                  <a:gd name="T15" fmla="*/ 8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1">
                    <a:moveTo>
                      <a:pt x="12" y="8"/>
                    </a:moveTo>
                    <a:cubicBezTo>
                      <a:pt x="12" y="8"/>
                      <a:pt x="12" y="8"/>
                      <a:pt x="13" y="7"/>
                    </a:cubicBezTo>
                    <a:cubicBezTo>
                      <a:pt x="13" y="6"/>
                      <a:pt x="13" y="5"/>
                      <a:pt x="13" y="4"/>
                    </a:cubicBezTo>
                    <a:cubicBezTo>
                      <a:pt x="12" y="3"/>
                      <a:pt x="11" y="2"/>
                      <a:pt x="10" y="1"/>
                    </a:cubicBezTo>
                    <a:cubicBezTo>
                      <a:pt x="9" y="0"/>
                      <a:pt x="8" y="0"/>
                      <a:pt x="7" y="0"/>
                    </a:cubicBezTo>
                    <a:cubicBezTo>
                      <a:pt x="5" y="0"/>
                      <a:pt x="4" y="1"/>
                      <a:pt x="2" y="3"/>
                    </a:cubicBezTo>
                    <a:cubicBezTo>
                      <a:pt x="1" y="6"/>
                      <a:pt x="0" y="7"/>
                      <a:pt x="1" y="8"/>
                    </a:cubicBezTo>
                    <a:cubicBezTo>
                      <a:pt x="6" y="10"/>
                      <a:pt x="9" y="11"/>
                      <a:pt x="12" y="8"/>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4" name="Freeform 228"/>
              <p:cNvSpPr>
                <a:spLocks noEditPoints="1"/>
              </p:cNvSpPr>
              <p:nvPr/>
            </p:nvSpPr>
            <p:spPr bwMode="auto">
              <a:xfrm>
                <a:off x="5915" y="3825"/>
                <a:ext cx="452" cy="440"/>
              </a:xfrm>
              <a:custGeom>
                <a:avLst/>
                <a:gdLst>
                  <a:gd name="T0" fmla="*/ 137 w 191"/>
                  <a:gd name="T1" fmla="*/ 186 h 186"/>
                  <a:gd name="T2" fmla="*/ 151 w 191"/>
                  <a:gd name="T3" fmla="*/ 109 h 186"/>
                  <a:gd name="T4" fmla="*/ 160 w 191"/>
                  <a:gd name="T5" fmla="*/ 110 h 186"/>
                  <a:gd name="T6" fmla="*/ 155 w 191"/>
                  <a:gd name="T7" fmla="*/ 116 h 186"/>
                  <a:gd name="T8" fmla="*/ 151 w 191"/>
                  <a:gd name="T9" fmla="*/ 109 h 186"/>
                  <a:gd name="T10" fmla="*/ 62 w 191"/>
                  <a:gd name="T11" fmla="*/ 108 h 186"/>
                  <a:gd name="T12" fmla="*/ 73 w 191"/>
                  <a:gd name="T13" fmla="*/ 94 h 186"/>
                  <a:gd name="T14" fmla="*/ 75 w 191"/>
                  <a:gd name="T15" fmla="*/ 85 h 186"/>
                  <a:gd name="T16" fmla="*/ 54 w 191"/>
                  <a:gd name="T17" fmla="*/ 95 h 186"/>
                  <a:gd name="T18" fmla="*/ 56 w 191"/>
                  <a:gd name="T19" fmla="*/ 85 h 186"/>
                  <a:gd name="T20" fmla="*/ 52 w 191"/>
                  <a:gd name="T21" fmla="*/ 82 h 186"/>
                  <a:gd name="T22" fmla="*/ 38 w 191"/>
                  <a:gd name="T23" fmla="*/ 83 h 186"/>
                  <a:gd name="T24" fmla="*/ 45 w 191"/>
                  <a:gd name="T25" fmla="*/ 70 h 186"/>
                  <a:gd name="T26" fmla="*/ 57 w 191"/>
                  <a:gd name="T27" fmla="*/ 60 h 186"/>
                  <a:gd name="T28" fmla="*/ 57 w 191"/>
                  <a:gd name="T29" fmla="*/ 68 h 186"/>
                  <a:gd name="T30" fmla="*/ 60 w 191"/>
                  <a:gd name="T31" fmla="*/ 70 h 186"/>
                  <a:gd name="T32" fmla="*/ 73 w 191"/>
                  <a:gd name="T33" fmla="*/ 69 h 186"/>
                  <a:gd name="T34" fmla="*/ 70 w 191"/>
                  <a:gd name="T35" fmla="*/ 80 h 186"/>
                  <a:gd name="T36" fmla="*/ 88 w 191"/>
                  <a:gd name="T37" fmla="*/ 81 h 186"/>
                  <a:gd name="T38" fmla="*/ 81 w 191"/>
                  <a:gd name="T39" fmla="*/ 97 h 186"/>
                  <a:gd name="T40" fmla="*/ 100 w 191"/>
                  <a:gd name="T41" fmla="*/ 122 h 186"/>
                  <a:gd name="T42" fmla="*/ 87 w 191"/>
                  <a:gd name="T43" fmla="*/ 116 h 186"/>
                  <a:gd name="T44" fmla="*/ 106 w 191"/>
                  <a:gd name="T45" fmla="*/ 88 h 186"/>
                  <a:gd name="T46" fmla="*/ 103 w 191"/>
                  <a:gd name="T47" fmla="*/ 109 h 186"/>
                  <a:gd name="T48" fmla="*/ 92 w 191"/>
                  <a:gd name="T49" fmla="*/ 112 h 186"/>
                  <a:gd name="T50" fmla="*/ 102 w 191"/>
                  <a:gd name="T51" fmla="*/ 120 h 186"/>
                  <a:gd name="T52" fmla="*/ 119 w 191"/>
                  <a:gd name="T53" fmla="*/ 135 h 186"/>
                  <a:gd name="T54" fmla="*/ 115 w 191"/>
                  <a:gd name="T55" fmla="*/ 129 h 186"/>
                  <a:gd name="T56" fmla="*/ 110 w 191"/>
                  <a:gd name="T57" fmla="*/ 111 h 186"/>
                  <a:gd name="T58" fmla="*/ 135 w 191"/>
                  <a:gd name="T59" fmla="*/ 106 h 186"/>
                  <a:gd name="T60" fmla="*/ 146 w 191"/>
                  <a:gd name="T61" fmla="*/ 100 h 186"/>
                  <a:gd name="T62" fmla="*/ 133 w 191"/>
                  <a:gd name="T63" fmla="*/ 122 h 186"/>
                  <a:gd name="T64" fmla="*/ 142 w 191"/>
                  <a:gd name="T65" fmla="*/ 135 h 186"/>
                  <a:gd name="T66" fmla="*/ 138 w 191"/>
                  <a:gd name="T67" fmla="*/ 142 h 186"/>
                  <a:gd name="T68" fmla="*/ 132 w 191"/>
                  <a:gd name="T69" fmla="*/ 138 h 186"/>
                  <a:gd name="T70" fmla="*/ 139 w 191"/>
                  <a:gd name="T71" fmla="*/ 126 h 186"/>
                  <a:gd name="T72" fmla="*/ 151 w 191"/>
                  <a:gd name="T73" fmla="*/ 120 h 186"/>
                  <a:gd name="T74" fmla="*/ 147 w 191"/>
                  <a:gd name="T75" fmla="*/ 128 h 186"/>
                  <a:gd name="T76" fmla="*/ 177 w 191"/>
                  <a:gd name="T77" fmla="*/ 142 h 186"/>
                  <a:gd name="T78" fmla="*/ 162 w 191"/>
                  <a:gd name="T79" fmla="*/ 161 h 186"/>
                  <a:gd name="T80" fmla="*/ 155 w 191"/>
                  <a:gd name="T81" fmla="*/ 160 h 186"/>
                  <a:gd name="T82" fmla="*/ 145 w 191"/>
                  <a:gd name="T83" fmla="*/ 145 h 186"/>
                  <a:gd name="T84" fmla="*/ 167 w 191"/>
                  <a:gd name="T85" fmla="*/ 137 h 186"/>
                  <a:gd name="T86" fmla="*/ 172 w 191"/>
                  <a:gd name="T87" fmla="*/ 135 h 186"/>
                  <a:gd name="T88" fmla="*/ 160 w 191"/>
                  <a:gd name="T89" fmla="*/ 131 h 186"/>
                  <a:gd name="T90" fmla="*/ 160 w 191"/>
                  <a:gd name="T91" fmla="*/ 125 h 186"/>
                  <a:gd name="T92" fmla="*/ 179 w 191"/>
                  <a:gd name="T93" fmla="*/ 13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1" h="186">
                    <a:moveTo>
                      <a:pt x="61" y="2"/>
                    </a:moveTo>
                    <a:cubicBezTo>
                      <a:pt x="35" y="0"/>
                      <a:pt x="0" y="50"/>
                      <a:pt x="13" y="89"/>
                    </a:cubicBezTo>
                    <a:cubicBezTo>
                      <a:pt x="24" y="120"/>
                      <a:pt x="66" y="152"/>
                      <a:pt x="137" y="186"/>
                    </a:cubicBezTo>
                    <a:cubicBezTo>
                      <a:pt x="161" y="169"/>
                      <a:pt x="179" y="147"/>
                      <a:pt x="191" y="121"/>
                    </a:cubicBezTo>
                    <a:cubicBezTo>
                      <a:pt x="152" y="82"/>
                      <a:pt x="80" y="48"/>
                      <a:pt x="61" y="2"/>
                    </a:cubicBezTo>
                    <a:close/>
                    <a:moveTo>
                      <a:pt x="151" y="109"/>
                    </a:moveTo>
                    <a:cubicBezTo>
                      <a:pt x="152" y="107"/>
                      <a:pt x="153" y="106"/>
                      <a:pt x="154" y="107"/>
                    </a:cubicBezTo>
                    <a:cubicBezTo>
                      <a:pt x="156" y="107"/>
                      <a:pt x="157" y="107"/>
                      <a:pt x="158" y="108"/>
                    </a:cubicBezTo>
                    <a:cubicBezTo>
                      <a:pt x="159" y="108"/>
                      <a:pt x="160" y="109"/>
                      <a:pt x="160" y="110"/>
                    </a:cubicBezTo>
                    <a:cubicBezTo>
                      <a:pt x="160" y="111"/>
                      <a:pt x="160" y="112"/>
                      <a:pt x="160" y="113"/>
                    </a:cubicBezTo>
                    <a:cubicBezTo>
                      <a:pt x="159" y="113"/>
                      <a:pt x="159" y="114"/>
                      <a:pt x="157" y="115"/>
                    </a:cubicBezTo>
                    <a:cubicBezTo>
                      <a:pt x="156" y="115"/>
                      <a:pt x="156" y="116"/>
                      <a:pt x="155" y="116"/>
                    </a:cubicBezTo>
                    <a:cubicBezTo>
                      <a:pt x="154" y="116"/>
                      <a:pt x="153" y="115"/>
                      <a:pt x="153" y="115"/>
                    </a:cubicBezTo>
                    <a:cubicBezTo>
                      <a:pt x="151" y="114"/>
                      <a:pt x="151" y="113"/>
                      <a:pt x="150" y="111"/>
                    </a:cubicBezTo>
                    <a:cubicBezTo>
                      <a:pt x="150" y="110"/>
                      <a:pt x="150" y="110"/>
                      <a:pt x="151" y="109"/>
                    </a:cubicBezTo>
                    <a:close/>
                    <a:moveTo>
                      <a:pt x="70" y="110"/>
                    </a:moveTo>
                    <a:cubicBezTo>
                      <a:pt x="68" y="112"/>
                      <a:pt x="67" y="112"/>
                      <a:pt x="65" y="110"/>
                    </a:cubicBezTo>
                    <a:cubicBezTo>
                      <a:pt x="64" y="110"/>
                      <a:pt x="63" y="109"/>
                      <a:pt x="62" y="108"/>
                    </a:cubicBezTo>
                    <a:cubicBezTo>
                      <a:pt x="62" y="108"/>
                      <a:pt x="62" y="107"/>
                      <a:pt x="62" y="107"/>
                    </a:cubicBezTo>
                    <a:cubicBezTo>
                      <a:pt x="63" y="106"/>
                      <a:pt x="63" y="106"/>
                      <a:pt x="63" y="105"/>
                    </a:cubicBezTo>
                    <a:cubicBezTo>
                      <a:pt x="67" y="102"/>
                      <a:pt x="70" y="98"/>
                      <a:pt x="73" y="94"/>
                    </a:cubicBezTo>
                    <a:cubicBezTo>
                      <a:pt x="75" y="91"/>
                      <a:pt x="76" y="88"/>
                      <a:pt x="77" y="85"/>
                    </a:cubicBezTo>
                    <a:cubicBezTo>
                      <a:pt x="77" y="84"/>
                      <a:pt x="77" y="84"/>
                      <a:pt x="77" y="84"/>
                    </a:cubicBezTo>
                    <a:cubicBezTo>
                      <a:pt x="77" y="84"/>
                      <a:pt x="76" y="84"/>
                      <a:pt x="75" y="85"/>
                    </a:cubicBezTo>
                    <a:cubicBezTo>
                      <a:pt x="70" y="87"/>
                      <a:pt x="65" y="91"/>
                      <a:pt x="60" y="95"/>
                    </a:cubicBezTo>
                    <a:cubicBezTo>
                      <a:pt x="59" y="96"/>
                      <a:pt x="58" y="96"/>
                      <a:pt x="57" y="96"/>
                    </a:cubicBezTo>
                    <a:cubicBezTo>
                      <a:pt x="56" y="96"/>
                      <a:pt x="54" y="95"/>
                      <a:pt x="54" y="95"/>
                    </a:cubicBezTo>
                    <a:cubicBezTo>
                      <a:pt x="52" y="94"/>
                      <a:pt x="52" y="93"/>
                      <a:pt x="52" y="92"/>
                    </a:cubicBezTo>
                    <a:cubicBezTo>
                      <a:pt x="52" y="91"/>
                      <a:pt x="52" y="90"/>
                      <a:pt x="53" y="88"/>
                    </a:cubicBezTo>
                    <a:cubicBezTo>
                      <a:pt x="54" y="87"/>
                      <a:pt x="55" y="86"/>
                      <a:pt x="56" y="85"/>
                    </a:cubicBezTo>
                    <a:cubicBezTo>
                      <a:pt x="57" y="83"/>
                      <a:pt x="58" y="82"/>
                      <a:pt x="59" y="81"/>
                    </a:cubicBezTo>
                    <a:cubicBezTo>
                      <a:pt x="60" y="79"/>
                      <a:pt x="60" y="78"/>
                      <a:pt x="60" y="77"/>
                    </a:cubicBezTo>
                    <a:cubicBezTo>
                      <a:pt x="59" y="78"/>
                      <a:pt x="56" y="80"/>
                      <a:pt x="52" y="82"/>
                    </a:cubicBezTo>
                    <a:cubicBezTo>
                      <a:pt x="49" y="85"/>
                      <a:pt x="46" y="86"/>
                      <a:pt x="44" y="87"/>
                    </a:cubicBezTo>
                    <a:cubicBezTo>
                      <a:pt x="43" y="88"/>
                      <a:pt x="41" y="88"/>
                      <a:pt x="40" y="87"/>
                    </a:cubicBezTo>
                    <a:cubicBezTo>
                      <a:pt x="38" y="86"/>
                      <a:pt x="38" y="85"/>
                      <a:pt x="38" y="83"/>
                    </a:cubicBezTo>
                    <a:cubicBezTo>
                      <a:pt x="38" y="82"/>
                      <a:pt x="39" y="81"/>
                      <a:pt x="39" y="79"/>
                    </a:cubicBezTo>
                    <a:cubicBezTo>
                      <a:pt x="40" y="78"/>
                      <a:pt x="41" y="76"/>
                      <a:pt x="42" y="74"/>
                    </a:cubicBezTo>
                    <a:cubicBezTo>
                      <a:pt x="44" y="72"/>
                      <a:pt x="45" y="70"/>
                      <a:pt x="45" y="70"/>
                    </a:cubicBezTo>
                    <a:cubicBezTo>
                      <a:pt x="45" y="69"/>
                      <a:pt x="46" y="68"/>
                      <a:pt x="46" y="67"/>
                    </a:cubicBezTo>
                    <a:cubicBezTo>
                      <a:pt x="47" y="66"/>
                      <a:pt x="48" y="65"/>
                      <a:pt x="48" y="64"/>
                    </a:cubicBezTo>
                    <a:cubicBezTo>
                      <a:pt x="51" y="60"/>
                      <a:pt x="53" y="58"/>
                      <a:pt x="57" y="60"/>
                    </a:cubicBezTo>
                    <a:cubicBezTo>
                      <a:pt x="57" y="61"/>
                      <a:pt x="58" y="61"/>
                      <a:pt x="58" y="62"/>
                    </a:cubicBezTo>
                    <a:cubicBezTo>
                      <a:pt x="59" y="63"/>
                      <a:pt x="59" y="64"/>
                      <a:pt x="59" y="66"/>
                    </a:cubicBezTo>
                    <a:cubicBezTo>
                      <a:pt x="58" y="66"/>
                      <a:pt x="58" y="67"/>
                      <a:pt x="57" y="68"/>
                    </a:cubicBezTo>
                    <a:cubicBezTo>
                      <a:pt x="56" y="69"/>
                      <a:pt x="56" y="69"/>
                      <a:pt x="55" y="70"/>
                    </a:cubicBezTo>
                    <a:cubicBezTo>
                      <a:pt x="55" y="71"/>
                      <a:pt x="55" y="72"/>
                      <a:pt x="55" y="72"/>
                    </a:cubicBezTo>
                    <a:cubicBezTo>
                      <a:pt x="56" y="72"/>
                      <a:pt x="58" y="71"/>
                      <a:pt x="60" y="70"/>
                    </a:cubicBezTo>
                    <a:cubicBezTo>
                      <a:pt x="63" y="68"/>
                      <a:pt x="65" y="67"/>
                      <a:pt x="66" y="67"/>
                    </a:cubicBezTo>
                    <a:cubicBezTo>
                      <a:pt x="68" y="66"/>
                      <a:pt x="69" y="66"/>
                      <a:pt x="71" y="67"/>
                    </a:cubicBezTo>
                    <a:cubicBezTo>
                      <a:pt x="72" y="68"/>
                      <a:pt x="72" y="68"/>
                      <a:pt x="73" y="69"/>
                    </a:cubicBezTo>
                    <a:cubicBezTo>
                      <a:pt x="74" y="71"/>
                      <a:pt x="74" y="71"/>
                      <a:pt x="74" y="71"/>
                    </a:cubicBezTo>
                    <a:cubicBezTo>
                      <a:pt x="73" y="72"/>
                      <a:pt x="73" y="74"/>
                      <a:pt x="72" y="76"/>
                    </a:cubicBezTo>
                    <a:cubicBezTo>
                      <a:pt x="71" y="78"/>
                      <a:pt x="70" y="79"/>
                      <a:pt x="70" y="80"/>
                    </a:cubicBezTo>
                    <a:cubicBezTo>
                      <a:pt x="73" y="80"/>
                      <a:pt x="76" y="79"/>
                      <a:pt x="78" y="78"/>
                    </a:cubicBezTo>
                    <a:cubicBezTo>
                      <a:pt x="81" y="77"/>
                      <a:pt x="84" y="77"/>
                      <a:pt x="86" y="79"/>
                    </a:cubicBezTo>
                    <a:cubicBezTo>
                      <a:pt x="87" y="79"/>
                      <a:pt x="87" y="80"/>
                      <a:pt x="88" y="81"/>
                    </a:cubicBezTo>
                    <a:cubicBezTo>
                      <a:pt x="89" y="82"/>
                      <a:pt x="89" y="83"/>
                      <a:pt x="88" y="84"/>
                    </a:cubicBezTo>
                    <a:cubicBezTo>
                      <a:pt x="87" y="85"/>
                      <a:pt x="87" y="86"/>
                      <a:pt x="86" y="87"/>
                    </a:cubicBezTo>
                    <a:cubicBezTo>
                      <a:pt x="85" y="91"/>
                      <a:pt x="83" y="94"/>
                      <a:pt x="81" y="97"/>
                    </a:cubicBezTo>
                    <a:cubicBezTo>
                      <a:pt x="78" y="103"/>
                      <a:pt x="74" y="107"/>
                      <a:pt x="70" y="110"/>
                    </a:cubicBezTo>
                    <a:close/>
                    <a:moveTo>
                      <a:pt x="102" y="120"/>
                    </a:moveTo>
                    <a:cubicBezTo>
                      <a:pt x="102" y="121"/>
                      <a:pt x="101" y="122"/>
                      <a:pt x="100" y="122"/>
                    </a:cubicBezTo>
                    <a:cubicBezTo>
                      <a:pt x="99" y="123"/>
                      <a:pt x="98" y="123"/>
                      <a:pt x="97" y="122"/>
                    </a:cubicBezTo>
                    <a:cubicBezTo>
                      <a:pt x="94" y="121"/>
                      <a:pt x="91" y="120"/>
                      <a:pt x="91" y="119"/>
                    </a:cubicBezTo>
                    <a:cubicBezTo>
                      <a:pt x="89" y="119"/>
                      <a:pt x="88" y="117"/>
                      <a:pt x="87" y="116"/>
                    </a:cubicBezTo>
                    <a:cubicBezTo>
                      <a:pt x="83" y="110"/>
                      <a:pt x="84" y="103"/>
                      <a:pt x="89" y="93"/>
                    </a:cubicBezTo>
                    <a:cubicBezTo>
                      <a:pt x="91" y="90"/>
                      <a:pt x="93" y="88"/>
                      <a:pt x="97" y="87"/>
                    </a:cubicBezTo>
                    <a:cubicBezTo>
                      <a:pt x="100" y="86"/>
                      <a:pt x="103" y="86"/>
                      <a:pt x="106" y="88"/>
                    </a:cubicBezTo>
                    <a:cubicBezTo>
                      <a:pt x="109" y="90"/>
                      <a:pt x="111" y="93"/>
                      <a:pt x="112" y="97"/>
                    </a:cubicBezTo>
                    <a:cubicBezTo>
                      <a:pt x="113" y="101"/>
                      <a:pt x="113" y="104"/>
                      <a:pt x="111" y="107"/>
                    </a:cubicBezTo>
                    <a:cubicBezTo>
                      <a:pt x="109" y="108"/>
                      <a:pt x="107" y="109"/>
                      <a:pt x="103" y="109"/>
                    </a:cubicBezTo>
                    <a:cubicBezTo>
                      <a:pt x="97" y="109"/>
                      <a:pt x="94" y="109"/>
                      <a:pt x="94" y="109"/>
                    </a:cubicBezTo>
                    <a:cubicBezTo>
                      <a:pt x="93" y="109"/>
                      <a:pt x="92" y="109"/>
                      <a:pt x="92" y="110"/>
                    </a:cubicBezTo>
                    <a:cubicBezTo>
                      <a:pt x="91" y="110"/>
                      <a:pt x="91" y="111"/>
                      <a:pt x="92" y="112"/>
                    </a:cubicBezTo>
                    <a:cubicBezTo>
                      <a:pt x="93" y="114"/>
                      <a:pt x="94" y="115"/>
                      <a:pt x="94" y="115"/>
                    </a:cubicBezTo>
                    <a:cubicBezTo>
                      <a:pt x="96" y="116"/>
                      <a:pt x="99" y="117"/>
                      <a:pt x="102" y="117"/>
                    </a:cubicBezTo>
                    <a:cubicBezTo>
                      <a:pt x="103" y="118"/>
                      <a:pt x="103" y="119"/>
                      <a:pt x="102" y="120"/>
                    </a:cubicBezTo>
                    <a:close/>
                    <a:moveTo>
                      <a:pt x="123" y="139"/>
                    </a:moveTo>
                    <a:cubicBezTo>
                      <a:pt x="122" y="139"/>
                      <a:pt x="122" y="139"/>
                      <a:pt x="121" y="139"/>
                    </a:cubicBezTo>
                    <a:cubicBezTo>
                      <a:pt x="120" y="138"/>
                      <a:pt x="119" y="137"/>
                      <a:pt x="119" y="135"/>
                    </a:cubicBezTo>
                    <a:cubicBezTo>
                      <a:pt x="120" y="133"/>
                      <a:pt x="119" y="132"/>
                      <a:pt x="119" y="131"/>
                    </a:cubicBezTo>
                    <a:cubicBezTo>
                      <a:pt x="119" y="131"/>
                      <a:pt x="118" y="131"/>
                      <a:pt x="117" y="130"/>
                    </a:cubicBezTo>
                    <a:cubicBezTo>
                      <a:pt x="116" y="130"/>
                      <a:pt x="116" y="130"/>
                      <a:pt x="115" y="129"/>
                    </a:cubicBezTo>
                    <a:cubicBezTo>
                      <a:pt x="113" y="128"/>
                      <a:pt x="112" y="127"/>
                      <a:pt x="112" y="126"/>
                    </a:cubicBezTo>
                    <a:cubicBezTo>
                      <a:pt x="110" y="122"/>
                      <a:pt x="109" y="120"/>
                      <a:pt x="109" y="119"/>
                    </a:cubicBezTo>
                    <a:cubicBezTo>
                      <a:pt x="108" y="116"/>
                      <a:pt x="108" y="113"/>
                      <a:pt x="110" y="111"/>
                    </a:cubicBezTo>
                    <a:cubicBezTo>
                      <a:pt x="111" y="108"/>
                      <a:pt x="114" y="107"/>
                      <a:pt x="117" y="106"/>
                    </a:cubicBezTo>
                    <a:cubicBezTo>
                      <a:pt x="119" y="106"/>
                      <a:pt x="122" y="106"/>
                      <a:pt x="126" y="106"/>
                    </a:cubicBezTo>
                    <a:cubicBezTo>
                      <a:pt x="130" y="106"/>
                      <a:pt x="133" y="107"/>
                      <a:pt x="135" y="106"/>
                    </a:cubicBezTo>
                    <a:cubicBezTo>
                      <a:pt x="136" y="106"/>
                      <a:pt x="137" y="105"/>
                      <a:pt x="138" y="104"/>
                    </a:cubicBezTo>
                    <a:cubicBezTo>
                      <a:pt x="139" y="102"/>
                      <a:pt x="141" y="101"/>
                      <a:pt x="141" y="100"/>
                    </a:cubicBezTo>
                    <a:cubicBezTo>
                      <a:pt x="143" y="99"/>
                      <a:pt x="145" y="99"/>
                      <a:pt x="146" y="100"/>
                    </a:cubicBezTo>
                    <a:cubicBezTo>
                      <a:pt x="147" y="101"/>
                      <a:pt x="147" y="101"/>
                      <a:pt x="147" y="101"/>
                    </a:cubicBezTo>
                    <a:cubicBezTo>
                      <a:pt x="149" y="102"/>
                      <a:pt x="149" y="104"/>
                      <a:pt x="148" y="105"/>
                    </a:cubicBezTo>
                    <a:cubicBezTo>
                      <a:pt x="142" y="109"/>
                      <a:pt x="137" y="115"/>
                      <a:pt x="133" y="122"/>
                    </a:cubicBezTo>
                    <a:cubicBezTo>
                      <a:pt x="130" y="127"/>
                      <a:pt x="127" y="132"/>
                      <a:pt x="125" y="139"/>
                    </a:cubicBezTo>
                    <a:cubicBezTo>
                      <a:pt x="125" y="139"/>
                      <a:pt x="124" y="139"/>
                      <a:pt x="123" y="139"/>
                    </a:cubicBezTo>
                    <a:close/>
                    <a:moveTo>
                      <a:pt x="142" y="135"/>
                    </a:moveTo>
                    <a:cubicBezTo>
                      <a:pt x="142" y="135"/>
                      <a:pt x="141" y="136"/>
                      <a:pt x="141" y="138"/>
                    </a:cubicBezTo>
                    <a:cubicBezTo>
                      <a:pt x="140" y="139"/>
                      <a:pt x="140" y="140"/>
                      <a:pt x="139" y="141"/>
                    </a:cubicBezTo>
                    <a:cubicBezTo>
                      <a:pt x="139" y="141"/>
                      <a:pt x="138" y="142"/>
                      <a:pt x="138" y="142"/>
                    </a:cubicBezTo>
                    <a:cubicBezTo>
                      <a:pt x="137" y="143"/>
                      <a:pt x="137" y="143"/>
                      <a:pt x="137" y="143"/>
                    </a:cubicBezTo>
                    <a:cubicBezTo>
                      <a:pt x="135" y="143"/>
                      <a:pt x="134" y="142"/>
                      <a:pt x="134" y="142"/>
                    </a:cubicBezTo>
                    <a:cubicBezTo>
                      <a:pt x="132" y="141"/>
                      <a:pt x="132" y="140"/>
                      <a:pt x="132" y="138"/>
                    </a:cubicBezTo>
                    <a:cubicBezTo>
                      <a:pt x="132" y="137"/>
                      <a:pt x="133" y="135"/>
                      <a:pt x="134" y="133"/>
                    </a:cubicBezTo>
                    <a:cubicBezTo>
                      <a:pt x="135" y="132"/>
                      <a:pt x="135" y="131"/>
                      <a:pt x="137" y="129"/>
                    </a:cubicBezTo>
                    <a:cubicBezTo>
                      <a:pt x="138" y="128"/>
                      <a:pt x="138" y="127"/>
                      <a:pt x="139" y="126"/>
                    </a:cubicBezTo>
                    <a:cubicBezTo>
                      <a:pt x="141" y="122"/>
                      <a:pt x="143" y="120"/>
                      <a:pt x="145" y="119"/>
                    </a:cubicBezTo>
                    <a:cubicBezTo>
                      <a:pt x="146" y="118"/>
                      <a:pt x="148" y="118"/>
                      <a:pt x="150" y="119"/>
                    </a:cubicBezTo>
                    <a:cubicBezTo>
                      <a:pt x="150" y="119"/>
                      <a:pt x="151" y="120"/>
                      <a:pt x="151" y="120"/>
                    </a:cubicBezTo>
                    <a:cubicBezTo>
                      <a:pt x="152" y="122"/>
                      <a:pt x="153" y="123"/>
                      <a:pt x="152" y="124"/>
                    </a:cubicBezTo>
                    <a:cubicBezTo>
                      <a:pt x="152" y="124"/>
                      <a:pt x="151" y="125"/>
                      <a:pt x="151" y="125"/>
                    </a:cubicBezTo>
                    <a:cubicBezTo>
                      <a:pt x="149" y="125"/>
                      <a:pt x="148" y="127"/>
                      <a:pt x="147" y="128"/>
                    </a:cubicBezTo>
                    <a:cubicBezTo>
                      <a:pt x="145" y="131"/>
                      <a:pt x="144" y="132"/>
                      <a:pt x="144" y="133"/>
                    </a:cubicBezTo>
                    <a:cubicBezTo>
                      <a:pt x="143" y="133"/>
                      <a:pt x="142" y="134"/>
                      <a:pt x="142" y="135"/>
                    </a:cubicBezTo>
                    <a:close/>
                    <a:moveTo>
                      <a:pt x="177" y="142"/>
                    </a:moveTo>
                    <a:cubicBezTo>
                      <a:pt x="176" y="143"/>
                      <a:pt x="174" y="145"/>
                      <a:pt x="172" y="148"/>
                    </a:cubicBezTo>
                    <a:cubicBezTo>
                      <a:pt x="169" y="150"/>
                      <a:pt x="168" y="152"/>
                      <a:pt x="167" y="154"/>
                    </a:cubicBezTo>
                    <a:cubicBezTo>
                      <a:pt x="164" y="157"/>
                      <a:pt x="163" y="159"/>
                      <a:pt x="162" y="161"/>
                    </a:cubicBezTo>
                    <a:cubicBezTo>
                      <a:pt x="159" y="163"/>
                      <a:pt x="158" y="164"/>
                      <a:pt x="156" y="163"/>
                    </a:cubicBezTo>
                    <a:cubicBezTo>
                      <a:pt x="156" y="163"/>
                      <a:pt x="156" y="163"/>
                      <a:pt x="155" y="162"/>
                    </a:cubicBezTo>
                    <a:cubicBezTo>
                      <a:pt x="155" y="162"/>
                      <a:pt x="155" y="161"/>
                      <a:pt x="155" y="160"/>
                    </a:cubicBezTo>
                    <a:cubicBezTo>
                      <a:pt x="155" y="159"/>
                      <a:pt x="155" y="158"/>
                      <a:pt x="155" y="158"/>
                    </a:cubicBezTo>
                    <a:cubicBezTo>
                      <a:pt x="153" y="156"/>
                      <a:pt x="150" y="154"/>
                      <a:pt x="148" y="152"/>
                    </a:cubicBezTo>
                    <a:cubicBezTo>
                      <a:pt x="146" y="150"/>
                      <a:pt x="144" y="147"/>
                      <a:pt x="145" y="145"/>
                    </a:cubicBezTo>
                    <a:cubicBezTo>
                      <a:pt x="144" y="143"/>
                      <a:pt x="145" y="142"/>
                      <a:pt x="146" y="140"/>
                    </a:cubicBezTo>
                    <a:cubicBezTo>
                      <a:pt x="147" y="138"/>
                      <a:pt x="149" y="136"/>
                      <a:pt x="151" y="135"/>
                    </a:cubicBezTo>
                    <a:cubicBezTo>
                      <a:pt x="156" y="133"/>
                      <a:pt x="161" y="134"/>
                      <a:pt x="167" y="137"/>
                    </a:cubicBezTo>
                    <a:cubicBezTo>
                      <a:pt x="169" y="138"/>
                      <a:pt x="170" y="139"/>
                      <a:pt x="170" y="139"/>
                    </a:cubicBezTo>
                    <a:cubicBezTo>
                      <a:pt x="171" y="139"/>
                      <a:pt x="172" y="138"/>
                      <a:pt x="172" y="137"/>
                    </a:cubicBezTo>
                    <a:cubicBezTo>
                      <a:pt x="173" y="136"/>
                      <a:pt x="173" y="135"/>
                      <a:pt x="172" y="135"/>
                    </a:cubicBezTo>
                    <a:cubicBezTo>
                      <a:pt x="172" y="134"/>
                      <a:pt x="171" y="133"/>
                      <a:pt x="170" y="133"/>
                    </a:cubicBezTo>
                    <a:cubicBezTo>
                      <a:pt x="169" y="132"/>
                      <a:pt x="168" y="132"/>
                      <a:pt x="166" y="131"/>
                    </a:cubicBezTo>
                    <a:cubicBezTo>
                      <a:pt x="164" y="131"/>
                      <a:pt x="162" y="131"/>
                      <a:pt x="160" y="131"/>
                    </a:cubicBezTo>
                    <a:cubicBezTo>
                      <a:pt x="160" y="130"/>
                      <a:pt x="160" y="130"/>
                      <a:pt x="160" y="130"/>
                    </a:cubicBezTo>
                    <a:cubicBezTo>
                      <a:pt x="159" y="130"/>
                      <a:pt x="159" y="129"/>
                      <a:pt x="159" y="128"/>
                    </a:cubicBezTo>
                    <a:cubicBezTo>
                      <a:pt x="159" y="127"/>
                      <a:pt x="159" y="126"/>
                      <a:pt x="160" y="125"/>
                    </a:cubicBezTo>
                    <a:cubicBezTo>
                      <a:pt x="160" y="124"/>
                      <a:pt x="161" y="124"/>
                      <a:pt x="161" y="124"/>
                    </a:cubicBezTo>
                    <a:cubicBezTo>
                      <a:pt x="165" y="123"/>
                      <a:pt x="169" y="124"/>
                      <a:pt x="173" y="127"/>
                    </a:cubicBezTo>
                    <a:cubicBezTo>
                      <a:pt x="177" y="129"/>
                      <a:pt x="179" y="132"/>
                      <a:pt x="179" y="136"/>
                    </a:cubicBezTo>
                    <a:cubicBezTo>
                      <a:pt x="179" y="138"/>
                      <a:pt x="178" y="140"/>
                      <a:pt x="177" y="142"/>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5" name="Freeform 229"/>
              <p:cNvSpPr/>
              <p:nvPr/>
            </p:nvSpPr>
            <p:spPr bwMode="auto">
              <a:xfrm>
                <a:off x="6192" y="4088"/>
                <a:ext cx="31" cy="33"/>
              </a:xfrm>
              <a:custGeom>
                <a:avLst/>
                <a:gdLst>
                  <a:gd name="T0" fmla="*/ 0 w 13"/>
                  <a:gd name="T1" fmla="*/ 3 h 14"/>
                  <a:gd name="T2" fmla="*/ 0 w 13"/>
                  <a:gd name="T3" fmla="*/ 9 h 14"/>
                  <a:gd name="T4" fmla="*/ 3 w 13"/>
                  <a:gd name="T5" fmla="*/ 13 h 14"/>
                  <a:gd name="T6" fmla="*/ 5 w 13"/>
                  <a:gd name="T7" fmla="*/ 14 h 14"/>
                  <a:gd name="T8" fmla="*/ 7 w 13"/>
                  <a:gd name="T9" fmla="*/ 11 h 14"/>
                  <a:gd name="T10" fmla="*/ 10 w 13"/>
                  <a:gd name="T11" fmla="*/ 7 h 14"/>
                  <a:gd name="T12" fmla="*/ 13 w 13"/>
                  <a:gd name="T13" fmla="*/ 2 h 14"/>
                  <a:gd name="T14" fmla="*/ 6 w 13"/>
                  <a:gd name="T15" fmla="*/ 0 h 14"/>
                  <a:gd name="T16" fmla="*/ 0 w 13"/>
                  <a:gd name="T17"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0" y="3"/>
                    </a:moveTo>
                    <a:cubicBezTo>
                      <a:pt x="0" y="5"/>
                      <a:pt x="0" y="7"/>
                      <a:pt x="0" y="9"/>
                    </a:cubicBezTo>
                    <a:cubicBezTo>
                      <a:pt x="1" y="11"/>
                      <a:pt x="2" y="12"/>
                      <a:pt x="3" y="13"/>
                    </a:cubicBezTo>
                    <a:cubicBezTo>
                      <a:pt x="4" y="13"/>
                      <a:pt x="4" y="13"/>
                      <a:pt x="5" y="14"/>
                    </a:cubicBezTo>
                    <a:cubicBezTo>
                      <a:pt x="6" y="13"/>
                      <a:pt x="6" y="12"/>
                      <a:pt x="7" y="11"/>
                    </a:cubicBezTo>
                    <a:cubicBezTo>
                      <a:pt x="7" y="10"/>
                      <a:pt x="8" y="9"/>
                      <a:pt x="10" y="7"/>
                    </a:cubicBezTo>
                    <a:cubicBezTo>
                      <a:pt x="11" y="5"/>
                      <a:pt x="12" y="3"/>
                      <a:pt x="13" y="2"/>
                    </a:cubicBezTo>
                    <a:cubicBezTo>
                      <a:pt x="11" y="1"/>
                      <a:pt x="8" y="0"/>
                      <a:pt x="6" y="0"/>
                    </a:cubicBezTo>
                    <a:cubicBezTo>
                      <a:pt x="3" y="0"/>
                      <a:pt x="1" y="1"/>
                      <a:pt x="0" y="3"/>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6" name="Freeform 230"/>
              <p:cNvSpPr/>
              <p:nvPr/>
            </p:nvSpPr>
            <p:spPr bwMode="auto">
              <a:xfrm>
                <a:off x="6270" y="4157"/>
                <a:ext cx="38" cy="30"/>
              </a:xfrm>
              <a:custGeom>
                <a:avLst/>
                <a:gdLst>
                  <a:gd name="T0" fmla="*/ 1 w 16"/>
                  <a:gd name="T1" fmla="*/ 3 h 13"/>
                  <a:gd name="T2" fmla="*/ 2 w 16"/>
                  <a:gd name="T3" fmla="*/ 8 h 13"/>
                  <a:gd name="T4" fmla="*/ 7 w 16"/>
                  <a:gd name="T5" fmla="*/ 12 h 13"/>
                  <a:gd name="T6" fmla="*/ 9 w 16"/>
                  <a:gd name="T7" fmla="*/ 13 h 13"/>
                  <a:gd name="T8" fmla="*/ 12 w 16"/>
                  <a:gd name="T9" fmla="*/ 10 h 13"/>
                  <a:gd name="T10" fmla="*/ 15 w 16"/>
                  <a:gd name="T11" fmla="*/ 7 h 13"/>
                  <a:gd name="T12" fmla="*/ 16 w 16"/>
                  <a:gd name="T13" fmla="*/ 4 h 13"/>
                  <a:gd name="T14" fmla="*/ 8 w 16"/>
                  <a:gd name="T15" fmla="*/ 1 h 13"/>
                  <a:gd name="T16" fmla="*/ 1 w 16"/>
                  <a:gd name="T17"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3">
                    <a:moveTo>
                      <a:pt x="1" y="3"/>
                    </a:moveTo>
                    <a:cubicBezTo>
                      <a:pt x="0" y="4"/>
                      <a:pt x="1" y="6"/>
                      <a:pt x="2" y="8"/>
                    </a:cubicBezTo>
                    <a:cubicBezTo>
                      <a:pt x="4" y="10"/>
                      <a:pt x="5" y="11"/>
                      <a:pt x="7" y="12"/>
                    </a:cubicBezTo>
                    <a:cubicBezTo>
                      <a:pt x="8" y="13"/>
                      <a:pt x="9" y="13"/>
                      <a:pt x="9" y="13"/>
                    </a:cubicBezTo>
                    <a:cubicBezTo>
                      <a:pt x="10" y="12"/>
                      <a:pt x="11" y="11"/>
                      <a:pt x="12" y="10"/>
                    </a:cubicBezTo>
                    <a:cubicBezTo>
                      <a:pt x="14" y="9"/>
                      <a:pt x="14" y="8"/>
                      <a:pt x="15" y="7"/>
                    </a:cubicBezTo>
                    <a:cubicBezTo>
                      <a:pt x="16" y="6"/>
                      <a:pt x="16" y="5"/>
                      <a:pt x="16" y="4"/>
                    </a:cubicBezTo>
                    <a:cubicBezTo>
                      <a:pt x="13" y="3"/>
                      <a:pt x="11" y="2"/>
                      <a:pt x="8" y="1"/>
                    </a:cubicBezTo>
                    <a:cubicBezTo>
                      <a:pt x="5" y="0"/>
                      <a:pt x="2" y="1"/>
                      <a:pt x="1" y="3"/>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7" name="Freeform 231"/>
              <p:cNvSpPr/>
              <p:nvPr/>
            </p:nvSpPr>
            <p:spPr bwMode="auto">
              <a:xfrm>
                <a:off x="6157" y="1190"/>
                <a:ext cx="87" cy="132"/>
              </a:xfrm>
              <a:custGeom>
                <a:avLst/>
                <a:gdLst>
                  <a:gd name="T0" fmla="*/ 0 w 37"/>
                  <a:gd name="T1" fmla="*/ 39 h 56"/>
                  <a:gd name="T2" fmla="*/ 11 w 37"/>
                  <a:gd name="T3" fmla="*/ 56 h 56"/>
                  <a:gd name="T4" fmla="*/ 37 w 37"/>
                  <a:gd name="T5" fmla="*/ 0 h 56"/>
                  <a:gd name="T6" fmla="*/ 0 w 37"/>
                  <a:gd name="T7" fmla="*/ 39 h 56"/>
                </a:gdLst>
                <a:ahLst/>
                <a:cxnLst>
                  <a:cxn ang="0">
                    <a:pos x="T0" y="T1"/>
                  </a:cxn>
                  <a:cxn ang="0">
                    <a:pos x="T2" y="T3"/>
                  </a:cxn>
                  <a:cxn ang="0">
                    <a:pos x="T4" y="T5"/>
                  </a:cxn>
                  <a:cxn ang="0">
                    <a:pos x="T6" y="T7"/>
                  </a:cxn>
                </a:cxnLst>
                <a:rect l="0" t="0" r="r" b="b"/>
                <a:pathLst>
                  <a:path w="37" h="56">
                    <a:moveTo>
                      <a:pt x="0" y="39"/>
                    </a:moveTo>
                    <a:cubicBezTo>
                      <a:pt x="3" y="45"/>
                      <a:pt x="7" y="50"/>
                      <a:pt x="11" y="56"/>
                    </a:cubicBezTo>
                    <a:cubicBezTo>
                      <a:pt x="24" y="39"/>
                      <a:pt x="33" y="20"/>
                      <a:pt x="37" y="0"/>
                    </a:cubicBezTo>
                    <a:cubicBezTo>
                      <a:pt x="27" y="15"/>
                      <a:pt x="14" y="28"/>
                      <a:pt x="0" y="39"/>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8" name="Freeform 232"/>
              <p:cNvSpPr/>
              <p:nvPr/>
            </p:nvSpPr>
            <p:spPr bwMode="auto">
              <a:xfrm>
                <a:off x="6237" y="2543"/>
                <a:ext cx="62" cy="76"/>
              </a:xfrm>
              <a:custGeom>
                <a:avLst/>
                <a:gdLst>
                  <a:gd name="T0" fmla="*/ 9 w 26"/>
                  <a:gd name="T1" fmla="*/ 7 h 32"/>
                  <a:gd name="T2" fmla="*/ 0 w 26"/>
                  <a:gd name="T3" fmla="*/ 30 h 32"/>
                  <a:gd name="T4" fmla="*/ 8 w 26"/>
                  <a:gd name="T5" fmla="*/ 32 h 32"/>
                  <a:gd name="T6" fmla="*/ 26 w 26"/>
                  <a:gd name="T7" fmla="*/ 2 h 32"/>
                  <a:gd name="T8" fmla="*/ 18 w 26"/>
                  <a:gd name="T9" fmla="*/ 0 h 32"/>
                  <a:gd name="T10" fmla="*/ 9 w 26"/>
                  <a:gd name="T11" fmla="*/ 7 h 32"/>
                </a:gdLst>
                <a:ahLst/>
                <a:cxnLst>
                  <a:cxn ang="0">
                    <a:pos x="T0" y="T1"/>
                  </a:cxn>
                  <a:cxn ang="0">
                    <a:pos x="T2" y="T3"/>
                  </a:cxn>
                  <a:cxn ang="0">
                    <a:pos x="T4" y="T5"/>
                  </a:cxn>
                  <a:cxn ang="0">
                    <a:pos x="T6" y="T7"/>
                  </a:cxn>
                  <a:cxn ang="0">
                    <a:pos x="T8" y="T9"/>
                  </a:cxn>
                  <a:cxn ang="0">
                    <a:pos x="T10" y="T11"/>
                  </a:cxn>
                </a:cxnLst>
                <a:rect l="0" t="0" r="r" b="b"/>
                <a:pathLst>
                  <a:path w="26" h="32">
                    <a:moveTo>
                      <a:pt x="9" y="7"/>
                    </a:moveTo>
                    <a:cubicBezTo>
                      <a:pt x="0" y="30"/>
                      <a:pt x="0" y="30"/>
                      <a:pt x="0" y="30"/>
                    </a:cubicBezTo>
                    <a:cubicBezTo>
                      <a:pt x="3" y="31"/>
                      <a:pt x="6" y="31"/>
                      <a:pt x="8" y="32"/>
                    </a:cubicBezTo>
                    <a:cubicBezTo>
                      <a:pt x="26" y="2"/>
                      <a:pt x="26" y="2"/>
                      <a:pt x="26" y="2"/>
                    </a:cubicBezTo>
                    <a:cubicBezTo>
                      <a:pt x="24" y="1"/>
                      <a:pt x="21" y="0"/>
                      <a:pt x="18" y="0"/>
                    </a:cubicBezTo>
                    <a:cubicBezTo>
                      <a:pt x="15" y="2"/>
                      <a:pt x="12" y="5"/>
                      <a:pt x="9" y="7"/>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9" name="Freeform 233"/>
              <p:cNvSpPr/>
              <p:nvPr/>
            </p:nvSpPr>
            <p:spPr bwMode="auto">
              <a:xfrm>
                <a:off x="6261" y="2934"/>
                <a:ext cx="64" cy="94"/>
              </a:xfrm>
              <a:custGeom>
                <a:avLst/>
                <a:gdLst>
                  <a:gd name="T0" fmla="*/ 0 w 27"/>
                  <a:gd name="T1" fmla="*/ 3 h 40"/>
                  <a:gd name="T2" fmla="*/ 11 w 27"/>
                  <a:gd name="T3" fmla="*/ 40 h 40"/>
                  <a:gd name="T4" fmla="*/ 27 w 27"/>
                  <a:gd name="T5" fmla="*/ 34 h 40"/>
                  <a:gd name="T6" fmla="*/ 6 w 27"/>
                  <a:gd name="T7" fmla="*/ 0 h 40"/>
                  <a:gd name="T8" fmla="*/ 0 w 27"/>
                  <a:gd name="T9" fmla="*/ 3 h 40"/>
                </a:gdLst>
                <a:ahLst/>
                <a:cxnLst>
                  <a:cxn ang="0">
                    <a:pos x="T0" y="T1"/>
                  </a:cxn>
                  <a:cxn ang="0">
                    <a:pos x="T2" y="T3"/>
                  </a:cxn>
                  <a:cxn ang="0">
                    <a:pos x="T4" y="T5"/>
                  </a:cxn>
                  <a:cxn ang="0">
                    <a:pos x="T6" y="T7"/>
                  </a:cxn>
                  <a:cxn ang="0">
                    <a:pos x="T8" y="T9"/>
                  </a:cxn>
                </a:cxnLst>
                <a:rect l="0" t="0" r="r" b="b"/>
                <a:pathLst>
                  <a:path w="27" h="40">
                    <a:moveTo>
                      <a:pt x="0" y="3"/>
                    </a:moveTo>
                    <a:cubicBezTo>
                      <a:pt x="11" y="40"/>
                      <a:pt x="11" y="40"/>
                      <a:pt x="11" y="40"/>
                    </a:cubicBezTo>
                    <a:cubicBezTo>
                      <a:pt x="17" y="38"/>
                      <a:pt x="22" y="36"/>
                      <a:pt x="27" y="34"/>
                    </a:cubicBezTo>
                    <a:cubicBezTo>
                      <a:pt x="6" y="0"/>
                      <a:pt x="6" y="0"/>
                      <a:pt x="6" y="0"/>
                    </a:cubicBezTo>
                    <a:cubicBezTo>
                      <a:pt x="4" y="1"/>
                      <a:pt x="2" y="2"/>
                      <a:pt x="0" y="3"/>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0" name="Freeform 234"/>
              <p:cNvSpPr/>
              <p:nvPr/>
            </p:nvSpPr>
            <p:spPr bwMode="auto">
              <a:xfrm>
                <a:off x="6093" y="790"/>
                <a:ext cx="116" cy="95"/>
              </a:xfrm>
              <a:custGeom>
                <a:avLst/>
                <a:gdLst>
                  <a:gd name="T0" fmla="*/ 43 w 49"/>
                  <a:gd name="T1" fmla="*/ 15 h 40"/>
                  <a:gd name="T2" fmla="*/ 0 w 49"/>
                  <a:gd name="T3" fmla="*/ 20 h 40"/>
                  <a:gd name="T4" fmla="*/ 28 w 49"/>
                  <a:gd name="T5" fmla="*/ 40 h 40"/>
                  <a:gd name="T6" fmla="*/ 43 w 49"/>
                  <a:gd name="T7" fmla="*/ 15 h 40"/>
                </a:gdLst>
                <a:ahLst/>
                <a:cxnLst>
                  <a:cxn ang="0">
                    <a:pos x="T0" y="T1"/>
                  </a:cxn>
                  <a:cxn ang="0">
                    <a:pos x="T2" y="T3"/>
                  </a:cxn>
                  <a:cxn ang="0">
                    <a:pos x="T4" y="T5"/>
                  </a:cxn>
                  <a:cxn ang="0">
                    <a:pos x="T6" y="T7"/>
                  </a:cxn>
                </a:cxnLst>
                <a:rect l="0" t="0" r="r" b="b"/>
                <a:pathLst>
                  <a:path w="49" h="40">
                    <a:moveTo>
                      <a:pt x="43" y="15"/>
                    </a:moveTo>
                    <a:cubicBezTo>
                      <a:pt x="36" y="0"/>
                      <a:pt x="12" y="9"/>
                      <a:pt x="0" y="20"/>
                    </a:cubicBezTo>
                    <a:cubicBezTo>
                      <a:pt x="10" y="26"/>
                      <a:pt x="19" y="32"/>
                      <a:pt x="28" y="40"/>
                    </a:cubicBezTo>
                    <a:cubicBezTo>
                      <a:pt x="39" y="36"/>
                      <a:pt x="49" y="28"/>
                      <a:pt x="43" y="15"/>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1" name="Freeform 235"/>
              <p:cNvSpPr/>
              <p:nvPr/>
            </p:nvSpPr>
            <p:spPr bwMode="auto">
              <a:xfrm>
                <a:off x="6185" y="2054"/>
                <a:ext cx="78" cy="73"/>
              </a:xfrm>
              <a:custGeom>
                <a:avLst/>
                <a:gdLst>
                  <a:gd name="T0" fmla="*/ 0 w 33"/>
                  <a:gd name="T1" fmla="*/ 11 h 31"/>
                  <a:gd name="T2" fmla="*/ 10 w 33"/>
                  <a:gd name="T3" fmla="*/ 31 h 31"/>
                  <a:gd name="T4" fmla="*/ 33 w 33"/>
                  <a:gd name="T5" fmla="*/ 2 h 31"/>
                  <a:gd name="T6" fmla="*/ 20 w 33"/>
                  <a:gd name="T7" fmla="*/ 0 h 31"/>
                  <a:gd name="T8" fmla="*/ 0 w 33"/>
                  <a:gd name="T9" fmla="*/ 11 h 31"/>
                </a:gdLst>
                <a:ahLst/>
                <a:cxnLst>
                  <a:cxn ang="0">
                    <a:pos x="T0" y="T1"/>
                  </a:cxn>
                  <a:cxn ang="0">
                    <a:pos x="T2" y="T3"/>
                  </a:cxn>
                  <a:cxn ang="0">
                    <a:pos x="T4" y="T5"/>
                  </a:cxn>
                  <a:cxn ang="0">
                    <a:pos x="T6" y="T7"/>
                  </a:cxn>
                  <a:cxn ang="0">
                    <a:pos x="T8" y="T9"/>
                  </a:cxn>
                </a:cxnLst>
                <a:rect l="0" t="0" r="r" b="b"/>
                <a:pathLst>
                  <a:path w="33" h="31">
                    <a:moveTo>
                      <a:pt x="0" y="11"/>
                    </a:moveTo>
                    <a:cubicBezTo>
                      <a:pt x="10" y="31"/>
                      <a:pt x="10" y="31"/>
                      <a:pt x="10" y="31"/>
                    </a:cubicBezTo>
                    <a:cubicBezTo>
                      <a:pt x="33" y="2"/>
                      <a:pt x="33" y="2"/>
                      <a:pt x="33" y="2"/>
                    </a:cubicBezTo>
                    <a:cubicBezTo>
                      <a:pt x="28" y="1"/>
                      <a:pt x="24" y="1"/>
                      <a:pt x="20" y="0"/>
                    </a:cubicBezTo>
                    <a:cubicBezTo>
                      <a:pt x="14" y="5"/>
                      <a:pt x="8" y="9"/>
                      <a:pt x="0" y="11"/>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2" name="Freeform 236"/>
              <p:cNvSpPr/>
              <p:nvPr/>
            </p:nvSpPr>
            <p:spPr bwMode="auto">
              <a:xfrm>
                <a:off x="6102" y="2647"/>
                <a:ext cx="211" cy="261"/>
              </a:xfrm>
              <a:custGeom>
                <a:avLst/>
                <a:gdLst>
                  <a:gd name="T0" fmla="*/ 0 w 89"/>
                  <a:gd name="T1" fmla="*/ 79 h 110"/>
                  <a:gd name="T2" fmla="*/ 33 w 89"/>
                  <a:gd name="T3" fmla="*/ 104 h 110"/>
                  <a:gd name="T4" fmla="*/ 85 w 89"/>
                  <a:gd name="T5" fmla="*/ 64 h 110"/>
                  <a:gd name="T6" fmla="*/ 48 w 89"/>
                  <a:gd name="T7" fmla="*/ 4 h 110"/>
                  <a:gd name="T8" fmla="*/ 1 w 89"/>
                  <a:gd name="T9" fmla="*/ 26 h 110"/>
                  <a:gd name="T10" fmla="*/ 0 w 89"/>
                  <a:gd name="T11" fmla="*/ 79 h 110"/>
                </a:gdLst>
                <a:ahLst/>
                <a:cxnLst>
                  <a:cxn ang="0">
                    <a:pos x="T0" y="T1"/>
                  </a:cxn>
                  <a:cxn ang="0">
                    <a:pos x="T2" y="T3"/>
                  </a:cxn>
                  <a:cxn ang="0">
                    <a:pos x="T4" y="T5"/>
                  </a:cxn>
                  <a:cxn ang="0">
                    <a:pos x="T6" y="T7"/>
                  </a:cxn>
                  <a:cxn ang="0">
                    <a:pos x="T8" y="T9"/>
                  </a:cxn>
                  <a:cxn ang="0">
                    <a:pos x="T10" y="T11"/>
                  </a:cxn>
                </a:cxnLst>
                <a:rect l="0" t="0" r="r" b="b"/>
                <a:pathLst>
                  <a:path w="89" h="110">
                    <a:moveTo>
                      <a:pt x="0" y="79"/>
                    </a:moveTo>
                    <a:cubicBezTo>
                      <a:pt x="6" y="92"/>
                      <a:pt x="18" y="101"/>
                      <a:pt x="33" y="104"/>
                    </a:cubicBezTo>
                    <a:cubicBezTo>
                      <a:pt x="58" y="110"/>
                      <a:pt x="80" y="96"/>
                      <a:pt x="85" y="64"/>
                    </a:cubicBezTo>
                    <a:cubicBezTo>
                      <a:pt x="89" y="35"/>
                      <a:pt x="73" y="9"/>
                      <a:pt x="48" y="4"/>
                    </a:cubicBezTo>
                    <a:cubicBezTo>
                      <a:pt x="29" y="0"/>
                      <a:pt x="10" y="9"/>
                      <a:pt x="1" y="26"/>
                    </a:cubicBezTo>
                    <a:cubicBezTo>
                      <a:pt x="11" y="41"/>
                      <a:pt x="9" y="63"/>
                      <a:pt x="0" y="79"/>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3" name="Freeform 237"/>
              <p:cNvSpPr/>
              <p:nvPr/>
            </p:nvSpPr>
            <p:spPr bwMode="auto">
              <a:xfrm>
                <a:off x="6213" y="3080"/>
                <a:ext cx="107" cy="33"/>
              </a:xfrm>
              <a:custGeom>
                <a:avLst/>
                <a:gdLst>
                  <a:gd name="T0" fmla="*/ 43 w 45"/>
                  <a:gd name="T1" fmla="*/ 6 h 14"/>
                  <a:gd name="T2" fmla="*/ 45 w 45"/>
                  <a:gd name="T3" fmla="*/ 0 h 14"/>
                  <a:gd name="T4" fmla="*/ 0 w 45"/>
                  <a:gd name="T5" fmla="*/ 7 h 14"/>
                  <a:gd name="T6" fmla="*/ 0 w 45"/>
                  <a:gd name="T7" fmla="*/ 14 h 14"/>
                  <a:gd name="T8" fmla="*/ 43 w 45"/>
                  <a:gd name="T9" fmla="*/ 6 h 14"/>
                </a:gdLst>
                <a:ahLst/>
                <a:cxnLst>
                  <a:cxn ang="0">
                    <a:pos x="T0" y="T1"/>
                  </a:cxn>
                  <a:cxn ang="0">
                    <a:pos x="T2" y="T3"/>
                  </a:cxn>
                  <a:cxn ang="0">
                    <a:pos x="T4" y="T5"/>
                  </a:cxn>
                  <a:cxn ang="0">
                    <a:pos x="T6" y="T7"/>
                  </a:cxn>
                  <a:cxn ang="0">
                    <a:pos x="T8" y="T9"/>
                  </a:cxn>
                </a:cxnLst>
                <a:rect l="0" t="0" r="r" b="b"/>
                <a:pathLst>
                  <a:path w="45" h="14">
                    <a:moveTo>
                      <a:pt x="43" y="6"/>
                    </a:moveTo>
                    <a:cubicBezTo>
                      <a:pt x="45" y="0"/>
                      <a:pt x="45" y="0"/>
                      <a:pt x="45" y="0"/>
                    </a:cubicBezTo>
                    <a:cubicBezTo>
                      <a:pt x="31" y="5"/>
                      <a:pt x="15" y="7"/>
                      <a:pt x="0" y="7"/>
                    </a:cubicBezTo>
                    <a:cubicBezTo>
                      <a:pt x="0" y="14"/>
                      <a:pt x="0" y="14"/>
                      <a:pt x="0" y="14"/>
                    </a:cubicBezTo>
                    <a:lnTo>
                      <a:pt x="43" y="6"/>
                    </a:ln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4" name="Freeform 238"/>
              <p:cNvSpPr/>
              <p:nvPr/>
            </p:nvSpPr>
            <p:spPr bwMode="auto">
              <a:xfrm>
                <a:off x="5863" y="3781"/>
                <a:ext cx="367" cy="506"/>
              </a:xfrm>
              <a:custGeom>
                <a:avLst/>
                <a:gdLst>
                  <a:gd name="T0" fmla="*/ 28 w 155"/>
                  <a:gd name="T1" fmla="*/ 110 h 214"/>
                  <a:gd name="T2" fmla="*/ 90 w 155"/>
                  <a:gd name="T3" fmla="*/ 12 h 214"/>
                  <a:gd name="T4" fmla="*/ 87 w 155"/>
                  <a:gd name="T5" fmla="*/ 8 h 214"/>
                  <a:gd name="T6" fmla="*/ 16 w 155"/>
                  <a:gd name="T7" fmla="*/ 111 h 214"/>
                  <a:gd name="T8" fmla="*/ 146 w 155"/>
                  <a:gd name="T9" fmla="*/ 214 h 214"/>
                  <a:gd name="T10" fmla="*/ 155 w 155"/>
                  <a:gd name="T11" fmla="*/ 208 h 214"/>
                  <a:gd name="T12" fmla="*/ 28 w 155"/>
                  <a:gd name="T13" fmla="*/ 110 h 214"/>
                </a:gdLst>
                <a:ahLst/>
                <a:cxnLst>
                  <a:cxn ang="0">
                    <a:pos x="T0" y="T1"/>
                  </a:cxn>
                  <a:cxn ang="0">
                    <a:pos x="T2" y="T3"/>
                  </a:cxn>
                  <a:cxn ang="0">
                    <a:pos x="T4" y="T5"/>
                  </a:cxn>
                  <a:cxn ang="0">
                    <a:pos x="T6" y="T7"/>
                  </a:cxn>
                  <a:cxn ang="0">
                    <a:pos x="T8" y="T9"/>
                  </a:cxn>
                  <a:cxn ang="0">
                    <a:pos x="T10" y="T11"/>
                  </a:cxn>
                  <a:cxn ang="0">
                    <a:pos x="T12" y="T13"/>
                  </a:cxn>
                </a:cxnLst>
                <a:rect l="0" t="0" r="r" b="b"/>
                <a:pathLst>
                  <a:path w="155" h="214">
                    <a:moveTo>
                      <a:pt x="28" y="110"/>
                    </a:moveTo>
                    <a:cubicBezTo>
                      <a:pt x="14" y="66"/>
                      <a:pt x="57" y="5"/>
                      <a:pt x="90" y="12"/>
                    </a:cubicBezTo>
                    <a:cubicBezTo>
                      <a:pt x="89" y="11"/>
                      <a:pt x="88" y="9"/>
                      <a:pt x="87" y="8"/>
                    </a:cubicBezTo>
                    <a:cubicBezTo>
                      <a:pt x="41" y="0"/>
                      <a:pt x="0" y="54"/>
                      <a:pt x="16" y="111"/>
                    </a:cubicBezTo>
                    <a:cubicBezTo>
                      <a:pt x="25" y="144"/>
                      <a:pt x="72" y="179"/>
                      <a:pt x="146" y="214"/>
                    </a:cubicBezTo>
                    <a:cubicBezTo>
                      <a:pt x="149" y="212"/>
                      <a:pt x="152" y="210"/>
                      <a:pt x="155" y="208"/>
                    </a:cubicBezTo>
                    <a:cubicBezTo>
                      <a:pt x="83" y="173"/>
                      <a:pt x="39" y="141"/>
                      <a:pt x="28" y="110"/>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5" name="Freeform 239"/>
              <p:cNvSpPr/>
              <p:nvPr/>
            </p:nvSpPr>
            <p:spPr bwMode="auto">
              <a:xfrm>
                <a:off x="6131" y="419"/>
                <a:ext cx="59" cy="47"/>
              </a:xfrm>
              <a:custGeom>
                <a:avLst/>
                <a:gdLst>
                  <a:gd name="T0" fmla="*/ 12 w 25"/>
                  <a:gd name="T1" fmla="*/ 20 h 20"/>
                  <a:gd name="T2" fmla="*/ 25 w 25"/>
                  <a:gd name="T3" fmla="*/ 2 h 20"/>
                  <a:gd name="T4" fmla="*/ 0 w 25"/>
                  <a:gd name="T5" fmla="*/ 0 h 20"/>
                  <a:gd name="T6" fmla="*/ 12 w 25"/>
                  <a:gd name="T7" fmla="*/ 20 h 20"/>
                </a:gdLst>
                <a:ahLst/>
                <a:cxnLst>
                  <a:cxn ang="0">
                    <a:pos x="T0" y="T1"/>
                  </a:cxn>
                  <a:cxn ang="0">
                    <a:pos x="T2" y="T3"/>
                  </a:cxn>
                  <a:cxn ang="0">
                    <a:pos x="T4" y="T5"/>
                  </a:cxn>
                  <a:cxn ang="0">
                    <a:pos x="T6" y="T7"/>
                  </a:cxn>
                </a:cxnLst>
                <a:rect l="0" t="0" r="r" b="b"/>
                <a:pathLst>
                  <a:path w="25" h="20">
                    <a:moveTo>
                      <a:pt x="12" y="20"/>
                    </a:moveTo>
                    <a:cubicBezTo>
                      <a:pt x="16" y="13"/>
                      <a:pt x="20" y="7"/>
                      <a:pt x="25" y="2"/>
                    </a:cubicBezTo>
                    <a:cubicBezTo>
                      <a:pt x="18" y="0"/>
                      <a:pt x="10" y="0"/>
                      <a:pt x="0" y="0"/>
                    </a:cubicBezTo>
                    <a:cubicBezTo>
                      <a:pt x="2" y="7"/>
                      <a:pt x="6" y="14"/>
                      <a:pt x="12" y="20"/>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6" name="Freeform 240"/>
              <p:cNvSpPr/>
              <p:nvPr/>
            </p:nvSpPr>
            <p:spPr bwMode="auto">
              <a:xfrm>
                <a:off x="6256" y="3293"/>
                <a:ext cx="71" cy="126"/>
              </a:xfrm>
              <a:custGeom>
                <a:avLst/>
                <a:gdLst>
                  <a:gd name="T0" fmla="*/ 3 w 30"/>
                  <a:gd name="T1" fmla="*/ 53 h 53"/>
                  <a:gd name="T2" fmla="*/ 26 w 30"/>
                  <a:gd name="T3" fmla="*/ 42 h 53"/>
                  <a:gd name="T4" fmla="*/ 30 w 30"/>
                  <a:gd name="T5" fmla="*/ 11 h 53"/>
                  <a:gd name="T6" fmla="*/ 11 w 30"/>
                  <a:gd name="T7" fmla="*/ 0 h 53"/>
                  <a:gd name="T8" fmla="*/ 3 w 30"/>
                  <a:gd name="T9" fmla="*/ 53 h 53"/>
                </a:gdLst>
                <a:ahLst/>
                <a:cxnLst>
                  <a:cxn ang="0">
                    <a:pos x="T0" y="T1"/>
                  </a:cxn>
                  <a:cxn ang="0">
                    <a:pos x="T2" y="T3"/>
                  </a:cxn>
                  <a:cxn ang="0">
                    <a:pos x="T4" y="T5"/>
                  </a:cxn>
                  <a:cxn ang="0">
                    <a:pos x="T6" y="T7"/>
                  </a:cxn>
                  <a:cxn ang="0">
                    <a:pos x="T8" y="T9"/>
                  </a:cxn>
                </a:cxnLst>
                <a:rect l="0" t="0" r="r" b="b"/>
                <a:pathLst>
                  <a:path w="30" h="53">
                    <a:moveTo>
                      <a:pt x="3" y="53"/>
                    </a:moveTo>
                    <a:cubicBezTo>
                      <a:pt x="11" y="49"/>
                      <a:pt x="18" y="45"/>
                      <a:pt x="26" y="42"/>
                    </a:cubicBezTo>
                    <a:cubicBezTo>
                      <a:pt x="25" y="31"/>
                      <a:pt x="26" y="20"/>
                      <a:pt x="30" y="11"/>
                    </a:cubicBezTo>
                    <a:cubicBezTo>
                      <a:pt x="24" y="8"/>
                      <a:pt x="17" y="4"/>
                      <a:pt x="11" y="0"/>
                    </a:cubicBezTo>
                    <a:cubicBezTo>
                      <a:pt x="2" y="15"/>
                      <a:pt x="0" y="37"/>
                      <a:pt x="3" y="53"/>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7" name="Freeform 241"/>
              <p:cNvSpPr/>
              <p:nvPr/>
            </p:nvSpPr>
            <p:spPr bwMode="auto">
              <a:xfrm>
                <a:off x="6223" y="2195"/>
                <a:ext cx="31" cy="29"/>
              </a:xfrm>
              <a:custGeom>
                <a:avLst/>
                <a:gdLst>
                  <a:gd name="T0" fmla="*/ 3 w 13"/>
                  <a:gd name="T1" fmla="*/ 2 h 12"/>
                  <a:gd name="T2" fmla="*/ 2 w 13"/>
                  <a:gd name="T3" fmla="*/ 9 h 12"/>
                  <a:gd name="T4" fmla="*/ 10 w 13"/>
                  <a:gd name="T5" fmla="*/ 10 h 12"/>
                  <a:gd name="T6" fmla="*/ 11 w 13"/>
                  <a:gd name="T7" fmla="*/ 3 h 12"/>
                  <a:gd name="T8" fmla="*/ 3 w 13"/>
                  <a:gd name="T9" fmla="*/ 2 h 12"/>
                </a:gdLst>
                <a:ahLst/>
                <a:cxnLst>
                  <a:cxn ang="0">
                    <a:pos x="T0" y="T1"/>
                  </a:cxn>
                  <a:cxn ang="0">
                    <a:pos x="T2" y="T3"/>
                  </a:cxn>
                  <a:cxn ang="0">
                    <a:pos x="T4" y="T5"/>
                  </a:cxn>
                  <a:cxn ang="0">
                    <a:pos x="T6" y="T7"/>
                  </a:cxn>
                  <a:cxn ang="0">
                    <a:pos x="T8" y="T9"/>
                  </a:cxn>
                </a:cxnLst>
                <a:rect l="0" t="0" r="r" b="b"/>
                <a:pathLst>
                  <a:path w="13" h="12">
                    <a:moveTo>
                      <a:pt x="3" y="2"/>
                    </a:moveTo>
                    <a:cubicBezTo>
                      <a:pt x="0" y="4"/>
                      <a:pt x="0" y="7"/>
                      <a:pt x="2" y="9"/>
                    </a:cubicBezTo>
                    <a:cubicBezTo>
                      <a:pt x="4" y="11"/>
                      <a:pt x="7" y="12"/>
                      <a:pt x="10" y="10"/>
                    </a:cubicBezTo>
                    <a:cubicBezTo>
                      <a:pt x="13" y="9"/>
                      <a:pt x="13" y="5"/>
                      <a:pt x="11" y="3"/>
                    </a:cubicBezTo>
                    <a:cubicBezTo>
                      <a:pt x="9" y="1"/>
                      <a:pt x="6" y="0"/>
                      <a:pt x="3" y="2"/>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8" name="Freeform 242"/>
              <p:cNvSpPr/>
              <p:nvPr/>
            </p:nvSpPr>
            <p:spPr bwMode="auto">
              <a:xfrm>
                <a:off x="5984" y="2309"/>
                <a:ext cx="279" cy="189"/>
              </a:xfrm>
              <a:custGeom>
                <a:avLst/>
                <a:gdLst>
                  <a:gd name="T0" fmla="*/ 8 w 118"/>
                  <a:gd name="T1" fmla="*/ 17 h 80"/>
                  <a:gd name="T2" fmla="*/ 0 w 118"/>
                  <a:gd name="T3" fmla="*/ 38 h 80"/>
                  <a:gd name="T4" fmla="*/ 76 w 118"/>
                  <a:gd name="T5" fmla="*/ 75 h 80"/>
                  <a:gd name="T6" fmla="*/ 116 w 118"/>
                  <a:gd name="T7" fmla="*/ 28 h 80"/>
                  <a:gd name="T8" fmla="*/ 87 w 118"/>
                  <a:gd name="T9" fmla="*/ 1 h 80"/>
                  <a:gd name="T10" fmla="*/ 68 w 118"/>
                  <a:gd name="T11" fmla="*/ 9 h 80"/>
                  <a:gd name="T12" fmla="*/ 88 w 118"/>
                  <a:gd name="T13" fmla="*/ 5 h 80"/>
                  <a:gd name="T14" fmla="*/ 110 w 118"/>
                  <a:gd name="T15" fmla="*/ 22 h 80"/>
                  <a:gd name="T16" fmla="*/ 77 w 118"/>
                  <a:gd name="T17" fmla="*/ 60 h 80"/>
                  <a:gd name="T18" fmla="*/ 8 w 118"/>
                  <a:gd name="T19" fmla="*/ 1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 h="80">
                    <a:moveTo>
                      <a:pt x="8" y="17"/>
                    </a:moveTo>
                    <a:cubicBezTo>
                      <a:pt x="6" y="24"/>
                      <a:pt x="3" y="31"/>
                      <a:pt x="0" y="38"/>
                    </a:cubicBezTo>
                    <a:cubicBezTo>
                      <a:pt x="24" y="61"/>
                      <a:pt x="48" y="80"/>
                      <a:pt x="76" y="75"/>
                    </a:cubicBezTo>
                    <a:cubicBezTo>
                      <a:pt x="105" y="69"/>
                      <a:pt x="118" y="55"/>
                      <a:pt x="116" y="28"/>
                    </a:cubicBezTo>
                    <a:cubicBezTo>
                      <a:pt x="115" y="15"/>
                      <a:pt x="103" y="2"/>
                      <a:pt x="87" y="1"/>
                    </a:cubicBezTo>
                    <a:cubicBezTo>
                      <a:pt x="82" y="0"/>
                      <a:pt x="73" y="3"/>
                      <a:pt x="68" y="9"/>
                    </a:cubicBezTo>
                    <a:cubicBezTo>
                      <a:pt x="73" y="6"/>
                      <a:pt x="82" y="4"/>
                      <a:pt x="88" y="5"/>
                    </a:cubicBezTo>
                    <a:cubicBezTo>
                      <a:pt x="99" y="6"/>
                      <a:pt x="108" y="13"/>
                      <a:pt x="110" y="22"/>
                    </a:cubicBezTo>
                    <a:cubicBezTo>
                      <a:pt x="114" y="40"/>
                      <a:pt x="103" y="59"/>
                      <a:pt x="77" y="60"/>
                    </a:cubicBezTo>
                    <a:cubicBezTo>
                      <a:pt x="47" y="60"/>
                      <a:pt x="23" y="39"/>
                      <a:pt x="8" y="17"/>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9" name="Freeform 243"/>
              <p:cNvSpPr/>
              <p:nvPr/>
            </p:nvSpPr>
            <p:spPr bwMode="auto">
              <a:xfrm>
                <a:off x="6216" y="3144"/>
                <a:ext cx="83" cy="83"/>
              </a:xfrm>
              <a:custGeom>
                <a:avLst/>
                <a:gdLst>
                  <a:gd name="T0" fmla="*/ 23 w 35"/>
                  <a:gd name="T1" fmla="*/ 35 h 35"/>
                  <a:gd name="T2" fmla="*/ 35 w 35"/>
                  <a:gd name="T3" fmla="*/ 0 h 35"/>
                  <a:gd name="T4" fmla="*/ 0 w 35"/>
                  <a:gd name="T5" fmla="*/ 6 h 35"/>
                  <a:gd name="T6" fmla="*/ 1 w 35"/>
                  <a:gd name="T7" fmla="*/ 22 h 35"/>
                  <a:gd name="T8" fmla="*/ 23 w 35"/>
                  <a:gd name="T9" fmla="*/ 35 h 35"/>
                </a:gdLst>
                <a:ahLst/>
                <a:cxnLst>
                  <a:cxn ang="0">
                    <a:pos x="T0" y="T1"/>
                  </a:cxn>
                  <a:cxn ang="0">
                    <a:pos x="T2" y="T3"/>
                  </a:cxn>
                  <a:cxn ang="0">
                    <a:pos x="T4" y="T5"/>
                  </a:cxn>
                  <a:cxn ang="0">
                    <a:pos x="T6" y="T7"/>
                  </a:cxn>
                  <a:cxn ang="0">
                    <a:pos x="T8" y="T9"/>
                  </a:cxn>
                </a:cxnLst>
                <a:rect l="0" t="0" r="r" b="b"/>
                <a:pathLst>
                  <a:path w="35" h="35">
                    <a:moveTo>
                      <a:pt x="23" y="35"/>
                    </a:moveTo>
                    <a:cubicBezTo>
                      <a:pt x="35" y="0"/>
                      <a:pt x="35" y="0"/>
                      <a:pt x="35" y="0"/>
                    </a:cubicBezTo>
                    <a:cubicBezTo>
                      <a:pt x="0" y="6"/>
                      <a:pt x="0" y="6"/>
                      <a:pt x="0" y="6"/>
                    </a:cubicBezTo>
                    <a:cubicBezTo>
                      <a:pt x="1" y="11"/>
                      <a:pt x="1" y="17"/>
                      <a:pt x="1" y="22"/>
                    </a:cubicBezTo>
                    <a:cubicBezTo>
                      <a:pt x="9" y="26"/>
                      <a:pt x="16" y="30"/>
                      <a:pt x="23" y="35"/>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0" name="Freeform 244"/>
              <p:cNvSpPr/>
              <p:nvPr/>
            </p:nvSpPr>
            <p:spPr bwMode="auto">
              <a:xfrm>
                <a:off x="5721" y="1746"/>
                <a:ext cx="528" cy="336"/>
              </a:xfrm>
              <a:custGeom>
                <a:avLst/>
                <a:gdLst>
                  <a:gd name="T0" fmla="*/ 211 w 223"/>
                  <a:gd name="T1" fmla="*/ 66 h 142"/>
                  <a:gd name="T2" fmla="*/ 126 w 223"/>
                  <a:gd name="T3" fmla="*/ 12 h 142"/>
                  <a:gd name="T4" fmla="*/ 3 w 223"/>
                  <a:gd name="T5" fmla="*/ 0 h 142"/>
                  <a:gd name="T6" fmla="*/ 0 w 223"/>
                  <a:gd name="T7" fmla="*/ 17 h 142"/>
                  <a:gd name="T8" fmla="*/ 185 w 223"/>
                  <a:gd name="T9" fmla="*/ 63 h 142"/>
                  <a:gd name="T10" fmla="*/ 173 w 223"/>
                  <a:gd name="T11" fmla="*/ 111 h 142"/>
                  <a:gd name="T12" fmla="*/ 138 w 223"/>
                  <a:gd name="T13" fmla="*/ 95 h 142"/>
                  <a:gd name="T14" fmla="*/ 148 w 223"/>
                  <a:gd name="T15" fmla="*/ 72 h 142"/>
                  <a:gd name="T16" fmla="*/ 113 w 223"/>
                  <a:gd name="T17" fmla="*/ 92 h 142"/>
                  <a:gd name="T18" fmla="*/ 172 w 223"/>
                  <a:gd name="T19" fmla="*/ 140 h 142"/>
                  <a:gd name="T20" fmla="*/ 211 w 223"/>
                  <a:gd name="T21" fmla="*/ 66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3" h="142">
                    <a:moveTo>
                      <a:pt x="211" y="66"/>
                    </a:moveTo>
                    <a:cubicBezTo>
                      <a:pt x="201" y="27"/>
                      <a:pt x="159" y="11"/>
                      <a:pt x="126" y="12"/>
                    </a:cubicBezTo>
                    <a:cubicBezTo>
                      <a:pt x="96" y="25"/>
                      <a:pt x="48" y="22"/>
                      <a:pt x="3" y="0"/>
                    </a:cubicBezTo>
                    <a:cubicBezTo>
                      <a:pt x="3" y="6"/>
                      <a:pt x="2" y="12"/>
                      <a:pt x="0" y="17"/>
                    </a:cubicBezTo>
                    <a:cubicBezTo>
                      <a:pt x="69" y="87"/>
                      <a:pt x="144" y="22"/>
                      <a:pt x="185" y="63"/>
                    </a:cubicBezTo>
                    <a:cubicBezTo>
                      <a:pt x="203" y="81"/>
                      <a:pt x="190" y="105"/>
                      <a:pt x="173" y="111"/>
                    </a:cubicBezTo>
                    <a:cubicBezTo>
                      <a:pt x="164" y="114"/>
                      <a:pt x="143" y="111"/>
                      <a:pt x="138" y="95"/>
                    </a:cubicBezTo>
                    <a:cubicBezTo>
                      <a:pt x="136" y="91"/>
                      <a:pt x="137" y="76"/>
                      <a:pt x="148" y="72"/>
                    </a:cubicBezTo>
                    <a:cubicBezTo>
                      <a:pt x="121" y="62"/>
                      <a:pt x="113" y="82"/>
                      <a:pt x="113" y="92"/>
                    </a:cubicBezTo>
                    <a:cubicBezTo>
                      <a:pt x="114" y="116"/>
                      <a:pt x="137" y="136"/>
                      <a:pt x="172" y="140"/>
                    </a:cubicBezTo>
                    <a:cubicBezTo>
                      <a:pt x="195" y="142"/>
                      <a:pt x="223" y="115"/>
                      <a:pt x="211" y="66"/>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1" name="Freeform 245"/>
              <p:cNvSpPr/>
              <p:nvPr/>
            </p:nvSpPr>
            <p:spPr bwMode="auto">
              <a:xfrm>
                <a:off x="6036" y="691"/>
                <a:ext cx="132" cy="111"/>
              </a:xfrm>
              <a:custGeom>
                <a:avLst/>
                <a:gdLst>
                  <a:gd name="T0" fmla="*/ 56 w 56"/>
                  <a:gd name="T1" fmla="*/ 17 h 47"/>
                  <a:gd name="T2" fmla="*/ 45 w 56"/>
                  <a:gd name="T3" fmla="*/ 0 h 47"/>
                  <a:gd name="T4" fmla="*/ 0 w 56"/>
                  <a:gd name="T5" fmla="*/ 24 h 47"/>
                  <a:gd name="T6" fmla="*/ 2 w 56"/>
                  <a:gd name="T7" fmla="*/ 47 h 47"/>
                  <a:gd name="T8" fmla="*/ 56 w 56"/>
                  <a:gd name="T9" fmla="*/ 17 h 47"/>
                </a:gdLst>
                <a:ahLst/>
                <a:cxnLst>
                  <a:cxn ang="0">
                    <a:pos x="T0" y="T1"/>
                  </a:cxn>
                  <a:cxn ang="0">
                    <a:pos x="T2" y="T3"/>
                  </a:cxn>
                  <a:cxn ang="0">
                    <a:pos x="T4" y="T5"/>
                  </a:cxn>
                  <a:cxn ang="0">
                    <a:pos x="T6" y="T7"/>
                  </a:cxn>
                  <a:cxn ang="0">
                    <a:pos x="T8" y="T9"/>
                  </a:cxn>
                </a:cxnLst>
                <a:rect l="0" t="0" r="r" b="b"/>
                <a:pathLst>
                  <a:path w="56" h="47">
                    <a:moveTo>
                      <a:pt x="56" y="17"/>
                    </a:moveTo>
                    <a:cubicBezTo>
                      <a:pt x="51" y="12"/>
                      <a:pt x="47" y="6"/>
                      <a:pt x="45" y="0"/>
                    </a:cubicBezTo>
                    <a:cubicBezTo>
                      <a:pt x="30" y="5"/>
                      <a:pt x="12" y="14"/>
                      <a:pt x="0" y="24"/>
                    </a:cubicBezTo>
                    <a:cubicBezTo>
                      <a:pt x="2" y="31"/>
                      <a:pt x="3" y="38"/>
                      <a:pt x="2" y="47"/>
                    </a:cubicBezTo>
                    <a:cubicBezTo>
                      <a:pt x="14" y="33"/>
                      <a:pt x="36" y="21"/>
                      <a:pt x="56" y="17"/>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2" name="Freeform 246"/>
              <p:cNvSpPr/>
              <p:nvPr/>
            </p:nvSpPr>
            <p:spPr bwMode="auto">
              <a:xfrm>
                <a:off x="6232" y="2945"/>
                <a:ext cx="45" cy="90"/>
              </a:xfrm>
              <a:custGeom>
                <a:avLst/>
                <a:gdLst>
                  <a:gd name="T0" fmla="*/ 0 w 19"/>
                  <a:gd name="T1" fmla="*/ 2 h 38"/>
                  <a:gd name="T2" fmla="*/ 4 w 19"/>
                  <a:gd name="T3" fmla="*/ 38 h 38"/>
                  <a:gd name="T4" fmla="*/ 19 w 19"/>
                  <a:gd name="T5" fmla="*/ 35 h 38"/>
                  <a:gd name="T6" fmla="*/ 8 w 19"/>
                  <a:gd name="T7" fmla="*/ 0 h 38"/>
                  <a:gd name="T8" fmla="*/ 0 w 19"/>
                  <a:gd name="T9" fmla="*/ 2 h 38"/>
                </a:gdLst>
                <a:ahLst/>
                <a:cxnLst>
                  <a:cxn ang="0">
                    <a:pos x="T0" y="T1"/>
                  </a:cxn>
                  <a:cxn ang="0">
                    <a:pos x="T2" y="T3"/>
                  </a:cxn>
                  <a:cxn ang="0">
                    <a:pos x="T4" y="T5"/>
                  </a:cxn>
                  <a:cxn ang="0">
                    <a:pos x="T6" y="T7"/>
                  </a:cxn>
                  <a:cxn ang="0">
                    <a:pos x="T8" y="T9"/>
                  </a:cxn>
                </a:cxnLst>
                <a:rect l="0" t="0" r="r" b="b"/>
                <a:pathLst>
                  <a:path w="19" h="38">
                    <a:moveTo>
                      <a:pt x="0" y="2"/>
                    </a:moveTo>
                    <a:cubicBezTo>
                      <a:pt x="4" y="38"/>
                      <a:pt x="4" y="38"/>
                      <a:pt x="4" y="38"/>
                    </a:cubicBezTo>
                    <a:cubicBezTo>
                      <a:pt x="9" y="37"/>
                      <a:pt x="14" y="37"/>
                      <a:pt x="19" y="35"/>
                    </a:cubicBezTo>
                    <a:cubicBezTo>
                      <a:pt x="8" y="0"/>
                      <a:pt x="8" y="0"/>
                      <a:pt x="8" y="0"/>
                    </a:cubicBezTo>
                    <a:cubicBezTo>
                      <a:pt x="5" y="1"/>
                      <a:pt x="3" y="2"/>
                      <a:pt x="0" y="2"/>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3" name="Freeform 247"/>
              <p:cNvSpPr/>
              <p:nvPr/>
            </p:nvSpPr>
            <p:spPr bwMode="auto">
              <a:xfrm>
                <a:off x="6204" y="2567"/>
                <a:ext cx="40" cy="45"/>
              </a:xfrm>
              <a:custGeom>
                <a:avLst/>
                <a:gdLst>
                  <a:gd name="T0" fmla="*/ 17 w 17"/>
                  <a:gd name="T1" fmla="*/ 0 h 19"/>
                  <a:gd name="T2" fmla="*/ 1 w 17"/>
                  <a:gd name="T3" fmla="*/ 5 h 19"/>
                  <a:gd name="T4" fmla="*/ 0 w 17"/>
                  <a:gd name="T5" fmla="*/ 17 h 19"/>
                  <a:gd name="T6" fmla="*/ 10 w 17"/>
                  <a:gd name="T7" fmla="*/ 19 h 19"/>
                  <a:gd name="T8" fmla="*/ 17 w 17"/>
                  <a:gd name="T9" fmla="*/ 0 h 19"/>
                </a:gdLst>
                <a:ahLst/>
                <a:cxnLst>
                  <a:cxn ang="0">
                    <a:pos x="T0" y="T1"/>
                  </a:cxn>
                  <a:cxn ang="0">
                    <a:pos x="T2" y="T3"/>
                  </a:cxn>
                  <a:cxn ang="0">
                    <a:pos x="T4" y="T5"/>
                  </a:cxn>
                  <a:cxn ang="0">
                    <a:pos x="T6" y="T7"/>
                  </a:cxn>
                  <a:cxn ang="0">
                    <a:pos x="T8" y="T9"/>
                  </a:cxn>
                </a:cxnLst>
                <a:rect l="0" t="0" r="r" b="b"/>
                <a:pathLst>
                  <a:path w="17" h="19">
                    <a:moveTo>
                      <a:pt x="17" y="0"/>
                    </a:moveTo>
                    <a:cubicBezTo>
                      <a:pt x="13" y="2"/>
                      <a:pt x="7" y="4"/>
                      <a:pt x="1" y="5"/>
                    </a:cubicBezTo>
                    <a:cubicBezTo>
                      <a:pt x="0" y="17"/>
                      <a:pt x="0" y="17"/>
                      <a:pt x="0" y="17"/>
                    </a:cubicBezTo>
                    <a:cubicBezTo>
                      <a:pt x="3" y="17"/>
                      <a:pt x="7" y="18"/>
                      <a:pt x="10" y="19"/>
                    </a:cubicBezTo>
                    <a:lnTo>
                      <a:pt x="17"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4" name="Freeform 248"/>
              <p:cNvSpPr/>
              <p:nvPr/>
            </p:nvSpPr>
            <p:spPr bwMode="auto">
              <a:xfrm>
                <a:off x="6055" y="428"/>
                <a:ext cx="80" cy="119"/>
              </a:xfrm>
              <a:custGeom>
                <a:avLst/>
                <a:gdLst>
                  <a:gd name="T0" fmla="*/ 0 w 34"/>
                  <a:gd name="T1" fmla="*/ 0 h 50"/>
                  <a:gd name="T2" fmla="*/ 0 w 34"/>
                  <a:gd name="T3" fmla="*/ 4 h 50"/>
                  <a:gd name="T4" fmla="*/ 4 w 34"/>
                  <a:gd name="T5" fmla="*/ 44 h 50"/>
                  <a:gd name="T6" fmla="*/ 30 w 34"/>
                  <a:gd name="T7" fmla="*/ 50 h 50"/>
                  <a:gd name="T8" fmla="*/ 34 w 34"/>
                  <a:gd name="T9" fmla="*/ 34 h 50"/>
                  <a:gd name="T10" fmla="*/ 13 w 34"/>
                  <a:gd name="T11" fmla="*/ 0 h 50"/>
                  <a:gd name="T12" fmla="*/ 0 w 34"/>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34" h="50">
                    <a:moveTo>
                      <a:pt x="0" y="0"/>
                    </a:moveTo>
                    <a:cubicBezTo>
                      <a:pt x="0" y="4"/>
                      <a:pt x="0" y="4"/>
                      <a:pt x="0" y="4"/>
                    </a:cubicBezTo>
                    <a:cubicBezTo>
                      <a:pt x="4" y="44"/>
                      <a:pt x="4" y="44"/>
                      <a:pt x="4" y="44"/>
                    </a:cubicBezTo>
                    <a:cubicBezTo>
                      <a:pt x="12" y="47"/>
                      <a:pt x="21" y="49"/>
                      <a:pt x="30" y="50"/>
                    </a:cubicBezTo>
                    <a:cubicBezTo>
                      <a:pt x="31" y="44"/>
                      <a:pt x="32" y="39"/>
                      <a:pt x="34" y="34"/>
                    </a:cubicBezTo>
                    <a:cubicBezTo>
                      <a:pt x="24" y="24"/>
                      <a:pt x="17" y="13"/>
                      <a:pt x="13" y="0"/>
                    </a:cubicBezTo>
                    <a:cubicBezTo>
                      <a:pt x="8" y="0"/>
                      <a:pt x="4" y="0"/>
                      <a:pt x="0" y="0"/>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5" name="Freeform 249"/>
              <p:cNvSpPr/>
              <p:nvPr/>
            </p:nvSpPr>
            <p:spPr bwMode="auto">
              <a:xfrm>
                <a:off x="5679" y="-35"/>
                <a:ext cx="343" cy="49"/>
              </a:xfrm>
              <a:custGeom>
                <a:avLst/>
                <a:gdLst>
                  <a:gd name="T0" fmla="*/ 0 w 145"/>
                  <a:gd name="T1" fmla="*/ 12 h 21"/>
                  <a:gd name="T2" fmla="*/ 145 w 145"/>
                  <a:gd name="T3" fmla="*/ 1 h 21"/>
                  <a:gd name="T4" fmla="*/ 124 w 145"/>
                  <a:gd name="T5" fmla="*/ 0 h 21"/>
                  <a:gd name="T6" fmla="*/ 1 w 145"/>
                  <a:gd name="T7" fmla="*/ 0 h 21"/>
                  <a:gd name="T8" fmla="*/ 0 w 145"/>
                  <a:gd name="T9" fmla="*/ 12 h 21"/>
                </a:gdLst>
                <a:ahLst/>
                <a:cxnLst>
                  <a:cxn ang="0">
                    <a:pos x="T0" y="T1"/>
                  </a:cxn>
                  <a:cxn ang="0">
                    <a:pos x="T2" y="T3"/>
                  </a:cxn>
                  <a:cxn ang="0">
                    <a:pos x="T4" y="T5"/>
                  </a:cxn>
                  <a:cxn ang="0">
                    <a:pos x="T6" y="T7"/>
                  </a:cxn>
                  <a:cxn ang="0">
                    <a:pos x="T8" y="T9"/>
                  </a:cxn>
                </a:cxnLst>
                <a:rect l="0" t="0" r="r" b="b"/>
                <a:pathLst>
                  <a:path w="145" h="21">
                    <a:moveTo>
                      <a:pt x="0" y="12"/>
                    </a:moveTo>
                    <a:cubicBezTo>
                      <a:pt x="32" y="2"/>
                      <a:pt x="102" y="21"/>
                      <a:pt x="145" y="1"/>
                    </a:cubicBezTo>
                    <a:cubicBezTo>
                      <a:pt x="138" y="0"/>
                      <a:pt x="131" y="0"/>
                      <a:pt x="124" y="0"/>
                    </a:cubicBezTo>
                    <a:cubicBezTo>
                      <a:pt x="1" y="0"/>
                      <a:pt x="1" y="0"/>
                      <a:pt x="1" y="0"/>
                    </a:cubicBezTo>
                    <a:cubicBezTo>
                      <a:pt x="1" y="4"/>
                      <a:pt x="1" y="8"/>
                      <a:pt x="0" y="12"/>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6" name="Freeform 250"/>
              <p:cNvSpPr/>
              <p:nvPr/>
            </p:nvSpPr>
            <p:spPr bwMode="auto">
              <a:xfrm>
                <a:off x="6157" y="2352"/>
                <a:ext cx="82" cy="80"/>
              </a:xfrm>
              <a:custGeom>
                <a:avLst/>
                <a:gdLst>
                  <a:gd name="T0" fmla="*/ 24 w 35"/>
                  <a:gd name="T1" fmla="*/ 28 h 34"/>
                  <a:gd name="T2" fmla="*/ 28 w 35"/>
                  <a:gd name="T3" fmla="*/ 0 h 34"/>
                  <a:gd name="T4" fmla="*/ 1 w 35"/>
                  <a:gd name="T5" fmla="*/ 29 h 34"/>
                  <a:gd name="T6" fmla="*/ 24 w 35"/>
                  <a:gd name="T7" fmla="*/ 28 h 34"/>
                </a:gdLst>
                <a:ahLst/>
                <a:cxnLst>
                  <a:cxn ang="0">
                    <a:pos x="T0" y="T1"/>
                  </a:cxn>
                  <a:cxn ang="0">
                    <a:pos x="T2" y="T3"/>
                  </a:cxn>
                  <a:cxn ang="0">
                    <a:pos x="T4" y="T5"/>
                  </a:cxn>
                  <a:cxn ang="0">
                    <a:pos x="T6" y="T7"/>
                  </a:cxn>
                </a:cxnLst>
                <a:rect l="0" t="0" r="r" b="b"/>
                <a:pathLst>
                  <a:path w="35" h="34">
                    <a:moveTo>
                      <a:pt x="24" y="28"/>
                    </a:moveTo>
                    <a:cubicBezTo>
                      <a:pt x="34" y="20"/>
                      <a:pt x="35" y="8"/>
                      <a:pt x="28" y="0"/>
                    </a:cubicBezTo>
                    <a:cubicBezTo>
                      <a:pt x="14" y="2"/>
                      <a:pt x="0" y="11"/>
                      <a:pt x="1" y="29"/>
                    </a:cubicBezTo>
                    <a:cubicBezTo>
                      <a:pt x="8" y="32"/>
                      <a:pt x="18" y="34"/>
                      <a:pt x="24" y="28"/>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7" name="Freeform 251"/>
              <p:cNvSpPr/>
              <p:nvPr/>
            </p:nvSpPr>
            <p:spPr bwMode="auto">
              <a:xfrm>
                <a:off x="6005" y="544"/>
                <a:ext cx="130" cy="168"/>
              </a:xfrm>
              <a:custGeom>
                <a:avLst/>
                <a:gdLst>
                  <a:gd name="T0" fmla="*/ 51 w 55"/>
                  <a:gd name="T1" fmla="*/ 5 h 71"/>
                  <a:gd name="T2" fmla="*/ 25 w 55"/>
                  <a:gd name="T3" fmla="*/ 0 h 71"/>
                  <a:gd name="T4" fmla="*/ 30 w 55"/>
                  <a:gd name="T5" fmla="*/ 53 h 71"/>
                  <a:gd name="T6" fmla="*/ 7 w 55"/>
                  <a:gd name="T7" fmla="*/ 27 h 71"/>
                  <a:gd name="T8" fmla="*/ 0 w 55"/>
                  <a:gd name="T9" fmla="*/ 44 h 71"/>
                  <a:gd name="T10" fmla="*/ 23 w 55"/>
                  <a:gd name="T11" fmla="*/ 71 h 71"/>
                  <a:gd name="T12" fmla="*/ 55 w 55"/>
                  <a:gd name="T13" fmla="*/ 56 h 71"/>
                  <a:gd name="T14" fmla="*/ 51 w 55"/>
                  <a:gd name="T15" fmla="*/ 5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71">
                    <a:moveTo>
                      <a:pt x="51" y="5"/>
                    </a:moveTo>
                    <a:cubicBezTo>
                      <a:pt x="42" y="5"/>
                      <a:pt x="33" y="3"/>
                      <a:pt x="25" y="0"/>
                    </a:cubicBezTo>
                    <a:cubicBezTo>
                      <a:pt x="30" y="53"/>
                      <a:pt x="30" y="53"/>
                      <a:pt x="30" y="53"/>
                    </a:cubicBezTo>
                    <a:cubicBezTo>
                      <a:pt x="7" y="27"/>
                      <a:pt x="7" y="27"/>
                      <a:pt x="7" y="27"/>
                    </a:cubicBezTo>
                    <a:cubicBezTo>
                      <a:pt x="0" y="44"/>
                      <a:pt x="0" y="44"/>
                      <a:pt x="0" y="44"/>
                    </a:cubicBezTo>
                    <a:cubicBezTo>
                      <a:pt x="12" y="49"/>
                      <a:pt x="21" y="59"/>
                      <a:pt x="23" y="71"/>
                    </a:cubicBezTo>
                    <a:cubicBezTo>
                      <a:pt x="34" y="65"/>
                      <a:pt x="45" y="60"/>
                      <a:pt x="55" y="56"/>
                    </a:cubicBezTo>
                    <a:cubicBezTo>
                      <a:pt x="49" y="40"/>
                      <a:pt x="48" y="22"/>
                      <a:pt x="51" y="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8" name="Freeform 252"/>
              <p:cNvSpPr/>
              <p:nvPr/>
            </p:nvSpPr>
            <p:spPr bwMode="auto">
              <a:xfrm>
                <a:off x="6112" y="875"/>
                <a:ext cx="90" cy="83"/>
              </a:xfrm>
              <a:custGeom>
                <a:avLst/>
                <a:gdLst>
                  <a:gd name="T0" fmla="*/ 5 w 38"/>
                  <a:gd name="T1" fmla="*/ 0 h 35"/>
                  <a:gd name="T2" fmla="*/ 0 w 38"/>
                  <a:gd name="T3" fmla="*/ 14 h 35"/>
                  <a:gd name="T4" fmla="*/ 38 w 38"/>
                  <a:gd name="T5" fmla="*/ 35 h 35"/>
                  <a:gd name="T6" fmla="*/ 5 w 38"/>
                  <a:gd name="T7" fmla="*/ 0 h 35"/>
                </a:gdLst>
                <a:ahLst/>
                <a:cxnLst>
                  <a:cxn ang="0">
                    <a:pos x="T0" y="T1"/>
                  </a:cxn>
                  <a:cxn ang="0">
                    <a:pos x="T2" y="T3"/>
                  </a:cxn>
                  <a:cxn ang="0">
                    <a:pos x="T4" y="T5"/>
                  </a:cxn>
                  <a:cxn ang="0">
                    <a:pos x="T6" y="T7"/>
                  </a:cxn>
                </a:cxnLst>
                <a:rect l="0" t="0" r="r" b="b"/>
                <a:pathLst>
                  <a:path w="38" h="35">
                    <a:moveTo>
                      <a:pt x="5" y="0"/>
                    </a:moveTo>
                    <a:cubicBezTo>
                      <a:pt x="4" y="5"/>
                      <a:pt x="2" y="9"/>
                      <a:pt x="0" y="14"/>
                    </a:cubicBezTo>
                    <a:cubicBezTo>
                      <a:pt x="15" y="20"/>
                      <a:pt x="28" y="27"/>
                      <a:pt x="38" y="35"/>
                    </a:cubicBezTo>
                    <a:cubicBezTo>
                      <a:pt x="29" y="21"/>
                      <a:pt x="18" y="10"/>
                      <a:pt x="5" y="0"/>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9" name="Freeform 253"/>
              <p:cNvSpPr/>
              <p:nvPr/>
            </p:nvSpPr>
            <p:spPr bwMode="auto">
              <a:xfrm>
                <a:off x="6119" y="2082"/>
                <a:ext cx="83" cy="57"/>
              </a:xfrm>
              <a:custGeom>
                <a:avLst/>
                <a:gdLst>
                  <a:gd name="T0" fmla="*/ 6 w 35"/>
                  <a:gd name="T1" fmla="*/ 3 h 24"/>
                  <a:gd name="T2" fmla="*/ 0 w 35"/>
                  <a:gd name="T3" fmla="*/ 24 h 24"/>
                  <a:gd name="T4" fmla="*/ 35 w 35"/>
                  <a:gd name="T5" fmla="*/ 21 h 24"/>
                  <a:gd name="T6" fmla="*/ 25 w 35"/>
                  <a:gd name="T7" fmla="*/ 0 h 24"/>
                  <a:gd name="T8" fmla="*/ 6 w 35"/>
                  <a:gd name="T9" fmla="*/ 3 h 24"/>
                </a:gdLst>
                <a:ahLst/>
                <a:cxnLst>
                  <a:cxn ang="0">
                    <a:pos x="T0" y="T1"/>
                  </a:cxn>
                  <a:cxn ang="0">
                    <a:pos x="T2" y="T3"/>
                  </a:cxn>
                  <a:cxn ang="0">
                    <a:pos x="T4" y="T5"/>
                  </a:cxn>
                  <a:cxn ang="0">
                    <a:pos x="T6" y="T7"/>
                  </a:cxn>
                  <a:cxn ang="0">
                    <a:pos x="T8" y="T9"/>
                  </a:cxn>
                </a:cxnLst>
                <a:rect l="0" t="0" r="r" b="b"/>
                <a:pathLst>
                  <a:path w="35" h="24">
                    <a:moveTo>
                      <a:pt x="6" y="3"/>
                    </a:moveTo>
                    <a:cubicBezTo>
                      <a:pt x="0" y="24"/>
                      <a:pt x="0" y="24"/>
                      <a:pt x="0" y="24"/>
                    </a:cubicBezTo>
                    <a:cubicBezTo>
                      <a:pt x="11" y="21"/>
                      <a:pt x="23" y="20"/>
                      <a:pt x="35" y="21"/>
                    </a:cubicBezTo>
                    <a:cubicBezTo>
                      <a:pt x="25" y="0"/>
                      <a:pt x="25" y="0"/>
                      <a:pt x="25" y="0"/>
                    </a:cubicBezTo>
                    <a:cubicBezTo>
                      <a:pt x="19" y="2"/>
                      <a:pt x="12" y="3"/>
                      <a:pt x="6" y="3"/>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0" name="Freeform 254"/>
              <p:cNvSpPr/>
              <p:nvPr/>
            </p:nvSpPr>
            <p:spPr bwMode="auto">
              <a:xfrm>
                <a:off x="5977" y="1292"/>
                <a:ext cx="196" cy="151"/>
              </a:xfrm>
              <a:custGeom>
                <a:avLst/>
                <a:gdLst>
                  <a:gd name="T0" fmla="*/ 83 w 83"/>
                  <a:gd name="T1" fmla="*/ 17 h 64"/>
                  <a:gd name="T2" fmla="*/ 70 w 83"/>
                  <a:gd name="T3" fmla="*/ 0 h 64"/>
                  <a:gd name="T4" fmla="*/ 0 w 83"/>
                  <a:gd name="T5" fmla="*/ 33 h 64"/>
                  <a:gd name="T6" fmla="*/ 7 w 83"/>
                  <a:gd name="T7" fmla="*/ 64 h 64"/>
                  <a:gd name="T8" fmla="*/ 83 w 83"/>
                  <a:gd name="T9" fmla="*/ 17 h 64"/>
                </a:gdLst>
                <a:ahLst/>
                <a:cxnLst>
                  <a:cxn ang="0">
                    <a:pos x="T0" y="T1"/>
                  </a:cxn>
                  <a:cxn ang="0">
                    <a:pos x="T2" y="T3"/>
                  </a:cxn>
                  <a:cxn ang="0">
                    <a:pos x="T4" y="T5"/>
                  </a:cxn>
                  <a:cxn ang="0">
                    <a:pos x="T6" y="T7"/>
                  </a:cxn>
                  <a:cxn ang="0">
                    <a:pos x="T8" y="T9"/>
                  </a:cxn>
                </a:cxnLst>
                <a:rect l="0" t="0" r="r" b="b"/>
                <a:pathLst>
                  <a:path w="83" h="64">
                    <a:moveTo>
                      <a:pt x="83" y="17"/>
                    </a:moveTo>
                    <a:cubicBezTo>
                      <a:pt x="78" y="12"/>
                      <a:pt x="74" y="6"/>
                      <a:pt x="70" y="0"/>
                    </a:cubicBezTo>
                    <a:cubicBezTo>
                      <a:pt x="49" y="16"/>
                      <a:pt x="24" y="28"/>
                      <a:pt x="0" y="33"/>
                    </a:cubicBezTo>
                    <a:cubicBezTo>
                      <a:pt x="2" y="44"/>
                      <a:pt x="5" y="54"/>
                      <a:pt x="7" y="64"/>
                    </a:cubicBezTo>
                    <a:cubicBezTo>
                      <a:pt x="36" y="56"/>
                      <a:pt x="63" y="40"/>
                      <a:pt x="83" y="17"/>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1" name="Freeform 255"/>
              <p:cNvSpPr/>
              <p:nvPr/>
            </p:nvSpPr>
            <p:spPr bwMode="auto">
              <a:xfrm>
                <a:off x="6029" y="1384"/>
                <a:ext cx="151" cy="166"/>
              </a:xfrm>
              <a:custGeom>
                <a:avLst/>
                <a:gdLst>
                  <a:gd name="T0" fmla="*/ 50 w 64"/>
                  <a:gd name="T1" fmla="*/ 19 h 70"/>
                  <a:gd name="T2" fmla="*/ 51 w 64"/>
                  <a:gd name="T3" fmla="*/ 19 h 70"/>
                  <a:gd name="T4" fmla="*/ 47 w 64"/>
                  <a:gd name="T5" fmla="*/ 0 h 70"/>
                  <a:gd name="T6" fmla="*/ 0 w 64"/>
                  <a:gd name="T7" fmla="*/ 26 h 70"/>
                  <a:gd name="T8" fmla="*/ 35 w 64"/>
                  <a:gd name="T9" fmla="*/ 68 h 70"/>
                  <a:gd name="T10" fmla="*/ 39 w 64"/>
                  <a:gd name="T11" fmla="*/ 70 h 70"/>
                  <a:gd name="T12" fmla="*/ 64 w 64"/>
                  <a:gd name="T13" fmla="*/ 56 h 70"/>
                  <a:gd name="T14" fmla="*/ 24 w 64"/>
                  <a:gd name="T15" fmla="*/ 46 h 70"/>
                  <a:gd name="T16" fmla="*/ 50 w 64"/>
                  <a:gd name="T17" fmla="*/ 1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0">
                    <a:moveTo>
                      <a:pt x="50" y="19"/>
                    </a:moveTo>
                    <a:cubicBezTo>
                      <a:pt x="50" y="19"/>
                      <a:pt x="51" y="19"/>
                      <a:pt x="51" y="19"/>
                    </a:cubicBezTo>
                    <a:cubicBezTo>
                      <a:pt x="50" y="14"/>
                      <a:pt x="49" y="8"/>
                      <a:pt x="47" y="0"/>
                    </a:cubicBezTo>
                    <a:cubicBezTo>
                      <a:pt x="34" y="11"/>
                      <a:pt x="18" y="20"/>
                      <a:pt x="0" y="26"/>
                    </a:cubicBezTo>
                    <a:cubicBezTo>
                      <a:pt x="6" y="48"/>
                      <a:pt x="14" y="60"/>
                      <a:pt x="35" y="68"/>
                    </a:cubicBezTo>
                    <a:cubicBezTo>
                      <a:pt x="36" y="69"/>
                      <a:pt x="38" y="69"/>
                      <a:pt x="39" y="70"/>
                    </a:cubicBezTo>
                    <a:cubicBezTo>
                      <a:pt x="46" y="63"/>
                      <a:pt x="56" y="58"/>
                      <a:pt x="64" y="56"/>
                    </a:cubicBezTo>
                    <a:cubicBezTo>
                      <a:pt x="63" y="42"/>
                      <a:pt x="38" y="33"/>
                      <a:pt x="24" y="46"/>
                    </a:cubicBezTo>
                    <a:cubicBezTo>
                      <a:pt x="27" y="29"/>
                      <a:pt x="37" y="21"/>
                      <a:pt x="50" y="19"/>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2" name="Freeform 256"/>
              <p:cNvSpPr/>
              <p:nvPr/>
            </p:nvSpPr>
            <p:spPr bwMode="auto">
              <a:xfrm>
                <a:off x="6159" y="3475"/>
                <a:ext cx="111" cy="161"/>
              </a:xfrm>
              <a:custGeom>
                <a:avLst/>
                <a:gdLst>
                  <a:gd name="T0" fmla="*/ 0 w 111"/>
                  <a:gd name="T1" fmla="*/ 12 h 161"/>
                  <a:gd name="T2" fmla="*/ 47 w 111"/>
                  <a:gd name="T3" fmla="*/ 104 h 161"/>
                  <a:gd name="T4" fmla="*/ 5 w 111"/>
                  <a:gd name="T5" fmla="*/ 123 h 161"/>
                  <a:gd name="T6" fmla="*/ 80 w 111"/>
                  <a:gd name="T7" fmla="*/ 161 h 161"/>
                  <a:gd name="T8" fmla="*/ 111 w 111"/>
                  <a:gd name="T9" fmla="*/ 71 h 161"/>
                  <a:gd name="T10" fmla="*/ 69 w 111"/>
                  <a:gd name="T11" fmla="*/ 88 h 161"/>
                  <a:gd name="T12" fmla="*/ 26 w 111"/>
                  <a:gd name="T13" fmla="*/ 0 h 161"/>
                  <a:gd name="T14" fmla="*/ 0 w 111"/>
                  <a:gd name="T15" fmla="*/ 12 h 1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161">
                    <a:moveTo>
                      <a:pt x="0" y="12"/>
                    </a:moveTo>
                    <a:lnTo>
                      <a:pt x="47" y="104"/>
                    </a:lnTo>
                    <a:lnTo>
                      <a:pt x="5" y="123"/>
                    </a:lnTo>
                    <a:lnTo>
                      <a:pt x="80" y="161"/>
                    </a:lnTo>
                    <a:lnTo>
                      <a:pt x="111" y="71"/>
                    </a:lnTo>
                    <a:lnTo>
                      <a:pt x="69" y="88"/>
                    </a:lnTo>
                    <a:lnTo>
                      <a:pt x="26" y="0"/>
                    </a:lnTo>
                    <a:lnTo>
                      <a:pt x="0" y="12"/>
                    </a:ln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3" name="Freeform 257"/>
              <p:cNvSpPr/>
              <p:nvPr/>
            </p:nvSpPr>
            <p:spPr bwMode="auto">
              <a:xfrm>
                <a:off x="5461" y="1377"/>
                <a:ext cx="710" cy="350"/>
              </a:xfrm>
              <a:custGeom>
                <a:avLst/>
                <a:gdLst>
                  <a:gd name="T0" fmla="*/ 181 w 300"/>
                  <a:gd name="T1" fmla="*/ 89 h 148"/>
                  <a:gd name="T2" fmla="*/ 69 w 300"/>
                  <a:gd name="T3" fmla="*/ 8 h 148"/>
                  <a:gd name="T4" fmla="*/ 8 w 300"/>
                  <a:gd name="T5" fmla="*/ 6 h 148"/>
                  <a:gd name="T6" fmla="*/ 0 w 300"/>
                  <a:gd name="T7" fmla="*/ 16 h 148"/>
                  <a:gd name="T8" fmla="*/ 106 w 300"/>
                  <a:gd name="T9" fmla="*/ 37 h 148"/>
                  <a:gd name="T10" fmla="*/ 92 w 300"/>
                  <a:gd name="T11" fmla="*/ 45 h 148"/>
                  <a:gd name="T12" fmla="*/ 215 w 300"/>
                  <a:gd name="T13" fmla="*/ 124 h 148"/>
                  <a:gd name="T14" fmla="*/ 300 w 300"/>
                  <a:gd name="T15" fmla="*/ 131 h 148"/>
                  <a:gd name="T16" fmla="*/ 181 w 300"/>
                  <a:gd name="T17" fmla="*/ 89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48">
                    <a:moveTo>
                      <a:pt x="181" y="89"/>
                    </a:moveTo>
                    <a:cubicBezTo>
                      <a:pt x="168" y="77"/>
                      <a:pt x="112" y="22"/>
                      <a:pt x="69" y="8"/>
                    </a:cubicBezTo>
                    <a:cubicBezTo>
                      <a:pt x="49" y="1"/>
                      <a:pt x="29" y="0"/>
                      <a:pt x="8" y="6"/>
                    </a:cubicBezTo>
                    <a:cubicBezTo>
                      <a:pt x="5" y="9"/>
                      <a:pt x="3" y="13"/>
                      <a:pt x="0" y="16"/>
                    </a:cubicBezTo>
                    <a:cubicBezTo>
                      <a:pt x="44" y="25"/>
                      <a:pt x="99" y="36"/>
                      <a:pt x="106" y="37"/>
                    </a:cubicBezTo>
                    <a:cubicBezTo>
                      <a:pt x="103" y="39"/>
                      <a:pt x="98" y="42"/>
                      <a:pt x="92" y="45"/>
                    </a:cubicBezTo>
                    <a:cubicBezTo>
                      <a:pt x="119" y="58"/>
                      <a:pt x="165" y="103"/>
                      <a:pt x="215" y="124"/>
                    </a:cubicBezTo>
                    <a:cubicBezTo>
                      <a:pt x="246" y="137"/>
                      <a:pt x="274" y="148"/>
                      <a:pt x="300" y="131"/>
                    </a:cubicBezTo>
                    <a:cubicBezTo>
                      <a:pt x="267" y="136"/>
                      <a:pt x="213" y="119"/>
                      <a:pt x="181" y="89"/>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4" name="Freeform 258"/>
              <p:cNvSpPr/>
              <p:nvPr/>
            </p:nvSpPr>
            <p:spPr bwMode="auto">
              <a:xfrm>
                <a:off x="6157" y="2200"/>
                <a:ext cx="35" cy="29"/>
              </a:xfrm>
              <a:custGeom>
                <a:avLst/>
                <a:gdLst>
                  <a:gd name="T0" fmla="*/ 11 w 15"/>
                  <a:gd name="T1" fmla="*/ 1 h 12"/>
                  <a:gd name="T2" fmla="*/ 2 w 15"/>
                  <a:gd name="T3" fmla="*/ 4 h 12"/>
                  <a:gd name="T4" fmla="*/ 3 w 15"/>
                  <a:gd name="T5" fmla="*/ 11 h 12"/>
                  <a:gd name="T6" fmla="*/ 12 w 15"/>
                  <a:gd name="T7" fmla="*/ 8 h 12"/>
                  <a:gd name="T8" fmla="*/ 11 w 15"/>
                  <a:gd name="T9" fmla="*/ 1 h 12"/>
                </a:gdLst>
                <a:ahLst/>
                <a:cxnLst>
                  <a:cxn ang="0">
                    <a:pos x="T0" y="T1"/>
                  </a:cxn>
                  <a:cxn ang="0">
                    <a:pos x="T2" y="T3"/>
                  </a:cxn>
                  <a:cxn ang="0">
                    <a:pos x="T4" y="T5"/>
                  </a:cxn>
                  <a:cxn ang="0">
                    <a:pos x="T6" y="T7"/>
                  </a:cxn>
                  <a:cxn ang="0">
                    <a:pos x="T8" y="T9"/>
                  </a:cxn>
                </a:cxnLst>
                <a:rect l="0" t="0" r="r" b="b"/>
                <a:pathLst>
                  <a:path w="15" h="12">
                    <a:moveTo>
                      <a:pt x="11" y="1"/>
                    </a:moveTo>
                    <a:cubicBezTo>
                      <a:pt x="8" y="0"/>
                      <a:pt x="4" y="1"/>
                      <a:pt x="2" y="4"/>
                    </a:cubicBezTo>
                    <a:cubicBezTo>
                      <a:pt x="0" y="6"/>
                      <a:pt x="0" y="9"/>
                      <a:pt x="3" y="11"/>
                    </a:cubicBezTo>
                    <a:cubicBezTo>
                      <a:pt x="6" y="12"/>
                      <a:pt x="10" y="11"/>
                      <a:pt x="12" y="8"/>
                    </a:cubicBezTo>
                    <a:cubicBezTo>
                      <a:pt x="15" y="5"/>
                      <a:pt x="14" y="2"/>
                      <a:pt x="11" y="1"/>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5" name="Freeform 259"/>
              <p:cNvSpPr/>
              <p:nvPr/>
            </p:nvSpPr>
            <p:spPr bwMode="auto">
              <a:xfrm>
                <a:off x="6168" y="3260"/>
                <a:ext cx="102" cy="204"/>
              </a:xfrm>
              <a:custGeom>
                <a:avLst/>
                <a:gdLst>
                  <a:gd name="T0" fmla="*/ 2 w 43"/>
                  <a:gd name="T1" fmla="*/ 86 h 86"/>
                  <a:gd name="T2" fmla="*/ 34 w 43"/>
                  <a:gd name="T3" fmla="*/ 70 h 86"/>
                  <a:gd name="T4" fmla="*/ 43 w 43"/>
                  <a:gd name="T5" fmla="*/ 11 h 86"/>
                  <a:gd name="T6" fmla="*/ 23 w 43"/>
                  <a:gd name="T7" fmla="*/ 0 h 86"/>
                  <a:gd name="T8" fmla="*/ 26 w 43"/>
                  <a:gd name="T9" fmla="*/ 41 h 86"/>
                  <a:gd name="T10" fmla="*/ 11 w 43"/>
                  <a:gd name="T11" fmla="*/ 29 h 86"/>
                  <a:gd name="T12" fmla="*/ 2 w 43"/>
                  <a:gd name="T13" fmla="*/ 86 h 86"/>
                </a:gdLst>
                <a:ahLst/>
                <a:cxnLst>
                  <a:cxn ang="0">
                    <a:pos x="T0" y="T1"/>
                  </a:cxn>
                  <a:cxn ang="0">
                    <a:pos x="T2" y="T3"/>
                  </a:cxn>
                  <a:cxn ang="0">
                    <a:pos x="T4" y="T5"/>
                  </a:cxn>
                  <a:cxn ang="0">
                    <a:pos x="T6" y="T7"/>
                  </a:cxn>
                  <a:cxn ang="0">
                    <a:pos x="T8" y="T9"/>
                  </a:cxn>
                  <a:cxn ang="0">
                    <a:pos x="T10" y="T11"/>
                  </a:cxn>
                  <a:cxn ang="0">
                    <a:pos x="T12" y="T13"/>
                  </a:cxn>
                </a:cxnLst>
                <a:rect l="0" t="0" r="r" b="b"/>
                <a:pathLst>
                  <a:path w="43" h="86">
                    <a:moveTo>
                      <a:pt x="2" y="86"/>
                    </a:moveTo>
                    <a:cubicBezTo>
                      <a:pt x="13" y="81"/>
                      <a:pt x="24" y="75"/>
                      <a:pt x="34" y="70"/>
                    </a:cubicBezTo>
                    <a:cubicBezTo>
                      <a:pt x="30" y="52"/>
                      <a:pt x="32" y="27"/>
                      <a:pt x="43" y="11"/>
                    </a:cubicBezTo>
                    <a:cubicBezTo>
                      <a:pt x="36" y="8"/>
                      <a:pt x="30" y="4"/>
                      <a:pt x="23" y="0"/>
                    </a:cubicBezTo>
                    <a:cubicBezTo>
                      <a:pt x="25" y="18"/>
                      <a:pt x="26" y="33"/>
                      <a:pt x="26" y="41"/>
                    </a:cubicBezTo>
                    <a:cubicBezTo>
                      <a:pt x="23" y="38"/>
                      <a:pt x="18" y="34"/>
                      <a:pt x="11" y="29"/>
                    </a:cubicBezTo>
                    <a:cubicBezTo>
                      <a:pt x="3" y="45"/>
                      <a:pt x="0" y="70"/>
                      <a:pt x="2" y="86"/>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6" name="Freeform 260"/>
              <p:cNvSpPr/>
              <p:nvPr/>
            </p:nvSpPr>
            <p:spPr bwMode="auto">
              <a:xfrm>
                <a:off x="5975" y="376"/>
                <a:ext cx="106" cy="43"/>
              </a:xfrm>
              <a:custGeom>
                <a:avLst/>
                <a:gdLst>
                  <a:gd name="T0" fmla="*/ 0 w 45"/>
                  <a:gd name="T1" fmla="*/ 8 h 18"/>
                  <a:gd name="T2" fmla="*/ 45 w 45"/>
                  <a:gd name="T3" fmla="*/ 17 h 18"/>
                  <a:gd name="T4" fmla="*/ 43 w 45"/>
                  <a:gd name="T5" fmla="*/ 7 h 18"/>
                  <a:gd name="T6" fmla="*/ 7 w 45"/>
                  <a:gd name="T7" fmla="*/ 0 h 18"/>
                  <a:gd name="T8" fmla="*/ 0 w 45"/>
                  <a:gd name="T9" fmla="*/ 8 h 18"/>
                </a:gdLst>
                <a:ahLst/>
                <a:cxnLst>
                  <a:cxn ang="0">
                    <a:pos x="T0" y="T1"/>
                  </a:cxn>
                  <a:cxn ang="0">
                    <a:pos x="T2" y="T3"/>
                  </a:cxn>
                  <a:cxn ang="0">
                    <a:pos x="T4" y="T5"/>
                  </a:cxn>
                  <a:cxn ang="0">
                    <a:pos x="T6" y="T7"/>
                  </a:cxn>
                  <a:cxn ang="0">
                    <a:pos x="T8" y="T9"/>
                  </a:cxn>
                </a:cxnLst>
                <a:rect l="0" t="0" r="r" b="b"/>
                <a:pathLst>
                  <a:path w="45" h="18">
                    <a:moveTo>
                      <a:pt x="0" y="8"/>
                    </a:moveTo>
                    <a:cubicBezTo>
                      <a:pt x="14" y="14"/>
                      <a:pt x="29" y="18"/>
                      <a:pt x="45" y="17"/>
                    </a:cubicBezTo>
                    <a:cubicBezTo>
                      <a:pt x="44" y="13"/>
                      <a:pt x="44" y="10"/>
                      <a:pt x="43" y="7"/>
                    </a:cubicBezTo>
                    <a:cubicBezTo>
                      <a:pt x="32" y="6"/>
                      <a:pt x="18" y="4"/>
                      <a:pt x="7" y="0"/>
                    </a:cubicBezTo>
                    <a:cubicBezTo>
                      <a:pt x="5" y="2"/>
                      <a:pt x="2" y="5"/>
                      <a:pt x="0" y="8"/>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7" name="Freeform 261"/>
              <p:cNvSpPr/>
              <p:nvPr/>
            </p:nvSpPr>
            <p:spPr bwMode="auto">
              <a:xfrm>
                <a:off x="6010" y="291"/>
                <a:ext cx="85" cy="64"/>
              </a:xfrm>
              <a:custGeom>
                <a:avLst/>
                <a:gdLst>
                  <a:gd name="T0" fmla="*/ 36 w 36"/>
                  <a:gd name="T1" fmla="*/ 4 h 27"/>
                  <a:gd name="T2" fmla="*/ 6 w 36"/>
                  <a:gd name="T3" fmla="*/ 0 h 27"/>
                  <a:gd name="T4" fmla="*/ 0 w 36"/>
                  <a:gd name="T5" fmla="*/ 22 h 27"/>
                  <a:gd name="T6" fmla="*/ 28 w 36"/>
                  <a:gd name="T7" fmla="*/ 27 h 27"/>
                  <a:gd name="T8" fmla="*/ 36 w 36"/>
                  <a:gd name="T9" fmla="*/ 4 h 27"/>
                </a:gdLst>
                <a:ahLst/>
                <a:cxnLst>
                  <a:cxn ang="0">
                    <a:pos x="T0" y="T1"/>
                  </a:cxn>
                  <a:cxn ang="0">
                    <a:pos x="T2" y="T3"/>
                  </a:cxn>
                  <a:cxn ang="0">
                    <a:pos x="T4" y="T5"/>
                  </a:cxn>
                  <a:cxn ang="0">
                    <a:pos x="T6" y="T7"/>
                  </a:cxn>
                  <a:cxn ang="0">
                    <a:pos x="T8" y="T9"/>
                  </a:cxn>
                </a:cxnLst>
                <a:rect l="0" t="0" r="r" b="b"/>
                <a:pathLst>
                  <a:path w="36" h="27">
                    <a:moveTo>
                      <a:pt x="36" y="4"/>
                    </a:moveTo>
                    <a:cubicBezTo>
                      <a:pt x="26" y="4"/>
                      <a:pt x="16" y="3"/>
                      <a:pt x="6" y="0"/>
                    </a:cubicBezTo>
                    <a:cubicBezTo>
                      <a:pt x="5" y="7"/>
                      <a:pt x="3" y="15"/>
                      <a:pt x="0" y="22"/>
                    </a:cubicBezTo>
                    <a:cubicBezTo>
                      <a:pt x="9" y="24"/>
                      <a:pt x="18" y="26"/>
                      <a:pt x="28" y="27"/>
                    </a:cubicBezTo>
                    <a:cubicBezTo>
                      <a:pt x="29" y="18"/>
                      <a:pt x="31" y="11"/>
                      <a:pt x="36" y="4"/>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8" name="Freeform 262"/>
              <p:cNvSpPr/>
              <p:nvPr/>
            </p:nvSpPr>
            <p:spPr bwMode="auto">
              <a:xfrm>
                <a:off x="6202" y="2952"/>
                <a:ext cx="28" cy="83"/>
              </a:xfrm>
              <a:custGeom>
                <a:avLst/>
                <a:gdLst>
                  <a:gd name="T0" fmla="*/ 1 w 12"/>
                  <a:gd name="T1" fmla="*/ 0 h 35"/>
                  <a:gd name="T2" fmla="*/ 0 w 12"/>
                  <a:gd name="T3" fmla="*/ 35 h 35"/>
                  <a:gd name="T4" fmla="*/ 12 w 12"/>
                  <a:gd name="T5" fmla="*/ 35 h 35"/>
                  <a:gd name="T6" fmla="*/ 9 w 12"/>
                  <a:gd name="T7" fmla="*/ 0 h 35"/>
                  <a:gd name="T8" fmla="*/ 1 w 12"/>
                  <a:gd name="T9" fmla="*/ 0 h 35"/>
                </a:gdLst>
                <a:ahLst/>
                <a:cxnLst>
                  <a:cxn ang="0">
                    <a:pos x="T0" y="T1"/>
                  </a:cxn>
                  <a:cxn ang="0">
                    <a:pos x="T2" y="T3"/>
                  </a:cxn>
                  <a:cxn ang="0">
                    <a:pos x="T4" y="T5"/>
                  </a:cxn>
                  <a:cxn ang="0">
                    <a:pos x="T6" y="T7"/>
                  </a:cxn>
                  <a:cxn ang="0">
                    <a:pos x="T8" y="T9"/>
                  </a:cxn>
                </a:cxnLst>
                <a:rect l="0" t="0" r="r" b="b"/>
                <a:pathLst>
                  <a:path w="12" h="35">
                    <a:moveTo>
                      <a:pt x="1" y="0"/>
                    </a:moveTo>
                    <a:cubicBezTo>
                      <a:pt x="0" y="35"/>
                      <a:pt x="0" y="35"/>
                      <a:pt x="0" y="35"/>
                    </a:cubicBezTo>
                    <a:cubicBezTo>
                      <a:pt x="4" y="35"/>
                      <a:pt x="8" y="35"/>
                      <a:pt x="12" y="35"/>
                    </a:cubicBezTo>
                    <a:cubicBezTo>
                      <a:pt x="9" y="0"/>
                      <a:pt x="9" y="0"/>
                      <a:pt x="9" y="0"/>
                    </a:cubicBezTo>
                    <a:cubicBezTo>
                      <a:pt x="6" y="0"/>
                      <a:pt x="3" y="0"/>
                      <a:pt x="1"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9" name="Freeform 263"/>
              <p:cNvSpPr/>
              <p:nvPr/>
            </p:nvSpPr>
            <p:spPr bwMode="auto">
              <a:xfrm>
                <a:off x="5996" y="350"/>
                <a:ext cx="80" cy="33"/>
              </a:xfrm>
              <a:custGeom>
                <a:avLst/>
                <a:gdLst>
                  <a:gd name="T0" fmla="*/ 5 w 34"/>
                  <a:gd name="T1" fmla="*/ 0 h 14"/>
                  <a:gd name="T2" fmla="*/ 0 w 34"/>
                  <a:gd name="T3" fmla="*/ 7 h 14"/>
                  <a:gd name="T4" fmla="*/ 34 w 34"/>
                  <a:gd name="T5" fmla="*/ 14 h 14"/>
                  <a:gd name="T6" fmla="*/ 34 w 34"/>
                  <a:gd name="T7" fmla="*/ 6 h 14"/>
                  <a:gd name="T8" fmla="*/ 5 w 34"/>
                  <a:gd name="T9" fmla="*/ 0 h 14"/>
                </a:gdLst>
                <a:ahLst/>
                <a:cxnLst>
                  <a:cxn ang="0">
                    <a:pos x="T0" y="T1"/>
                  </a:cxn>
                  <a:cxn ang="0">
                    <a:pos x="T2" y="T3"/>
                  </a:cxn>
                  <a:cxn ang="0">
                    <a:pos x="T4" y="T5"/>
                  </a:cxn>
                  <a:cxn ang="0">
                    <a:pos x="T6" y="T7"/>
                  </a:cxn>
                  <a:cxn ang="0">
                    <a:pos x="T8" y="T9"/>
                  </a:cxn>
                </a:cxnLst>
                <a:rect l="0" t="0" r="r" b="b"/>
                <a:pathLst>
                  <a:path w="34" h="14">
                    <a:moveTo>
                      <a:pt x="5" y="0"/>
                    </a:moveTo>
                    <a:cubicBezTo>
                      <a:pt x="3" y="2"/>
                      <a:pt x="2" y="5"/>
                      <a:pt x="0" y="7"/>
                    </a:cubicBezTo>
                    <a:cubicBezTo>
                      <a:pt x="10" y="10"/>
                      <a:pt x="23" y="13"/>
                      <a:pt x="34" y="14"/>
                    </a:cubicBezTo>
                    <a:cubicBezTo>
                      <a:pt x="33" y="11"/>
                      <a:pt x="33" y="9"/>
                      <a:pt x="34" y="6"/>
                    </a:cubicBezTo>
                    <a:cubicBezTo>
                      <a:pt x="23" y="5"/>
                      <a:pt x="13" y="3"/>
                      <a:pt x="5" y="0"/>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0" name="Freeform 264"/>
              <p:cNvSpPr/>
              <p:nvPr/>
            </p:nvSpPr>
            <p:spPr bwMode="auto">
              <a:xfrm>
                <a:off x="6081" y="2323"/>
                <a:ext cx="135" cy="92"/>
              </a:xfrm>
              <a:custGeom>
                <a:avLst/>
                <a:gdLst>
                  <a:gd name="T0" fmla="*/ 0 w 57"/>
                  <a:gd name="T1" fmla="*/ 15 h 39"/>
                  <a:gd name="T2" fmla="*/ 29 w 57"/>
                  <a:gd name="T3" fmla="*/ 39 h 39"/>
                  <a:gd name="T4" fmla="*/ 57 w 57"/>
                  <a:gd name="T5" fmla="*/ 9 h 39"/>
                  <a:gd name="T6" fmla="*/ 26 w 57"/>
                  <a:gd name="T7" fmla="*/ 17 h 39"/>
                  <a:gd name="T8" fmla="*/ 21 w 57"/>
                  <a:gd name="T9" fmla="*/ 0 h 39"/>
                  <a:gd name="T10" fmla="*/ 0 w 57"/>
                  <a:gd name="T11" fmla="*/ 15 h 39"/>
                </a:gdLst>
                <a:ahLst/>
                <a:cxnLst>
                  <a:cxn ang="0">
                    <a:pos x="T0" y="T1"/>
                  </a:cxn>
                  <a:cxn ang="0">
                    <a:pos x="T2" y="T3"/>
                  </a:cxn>
                  <a:cxn ang="0">
                    <a:pos x="T4" y="T5"/>
                  </a:cxn>
                  <a:cxn ang="0">
                    <a:pos x="T6" y="T7"/>
                  </a:cxn>
                  <a:cxn ang="0">
                    <a:pos x="T8" y="T9"/>
                  </a:cxn>
                  <a:cxn ang="0">
                    <a:pos x="T10" y="T11"/>
                  </a:cxn>
                </a:cxnLst>
                <a:rect l="0" t="0" r="r" b="b"/>
                <a:pathLst>
                  <a:path w="57" h="39">
                    <a:moveTo>
                      <a:pt x="0" y="15"/>
                    </a:moveTo>
                    <a:cubicBezTo>
                      <a:pt x="9" y="25"/>
                      <a:pt x="18" y="34"/>
                      <a:pt x="29" y="39"/>
                    </a:cubicBezTo>
                    <a:cubicBezTo>
                      <a:pt x="29" y="20"/>
                      <a:pt x="43" y="12"/>
                      <a:pt x="57" y="9"/>
                    </a:cubicBezTo>
                    <a:cubicBezTo>
                      <a:pt x="46" y="0"/>
                      <a:pt x="34" y="2"/>
                      <a:pt x="26" y="17"/>
                    </a:cubicBezTo>
                    <a:cubicBezTo>
                      <a:pt x="21" y="13"/>
                      <a:pt x="20" y="6"/>
                      <a:pt x="21" y="0"/>
                    </a:cubicBezTo>
                    <a:cubicBezTo>
                      <a:pt x="12" y="2"/>
                      <a:pt x="5" y="6"/>
                      <a:pt x="0" y="15"/>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1" name="Freeform 265"/>
              <p:cNvSpPr/>
              <p:nvPr/>
            </p:nvSpPr>
            <p:spPr bwMode="auto">
              <a:xfrm>
                <a:off x="5911" y="807"/>
                <a:ext cx="201" cy="97"/>
              </a:xfrm>
              <a:custGeom>
                <a:avLst/>
                <a:gdLst>
                  <a:gd name="T0" fmla="*/ 12 w 85"/>
                  <a:gd name="T1" fmla="*/ 27 h 41"/>
                  <a:gd name="T2" fmla="*/ 79 w 85"/>
                  <a:gd name="T3" fmla="*/ 41 h 41"/>
                  <a:gd name="T4" fmla="*/ 85 w 85"/>
                  <a:gd name="T5" fmla="*/ 25 h 41"/>
                  <a:gd name="T6" fmla="*/ 0 w 85"/>
                  <a:gd name="T7" fmla="*/ 0 h 41"/>
                  <a:gd name="T8" fmla="*/ 2 w 85"/>
                  <a:gd name="T9" fmla="*/ 14 h 41"/>
                  <a:gd name="T10" fmla="*/ 12 w 85"/>
                  <a:gd name="T11" fmla="*/ 27 h 41"/>
                </a:gdLst>
                <a:ahLst/>
                <a:cxnLst>
                  <a:cxn ang="0">
                    <a:pos x="T0" y="T1"/>
                  </a:cxn>
                  <a:cxn ang="0">
                    <a:pos x="T2" y="T3"/>
                  </a:cxn>
                  <a:cxn ang="0">
                    <a:pos x="T4" y="T5"/>
                  </a:cxn>
                  <a:cxn ang="0">
                    <a:pos x="T6" y="T7"/>
                  </a:cxn>
                  <a:cxn ang="0">
                    <a:pos x="T8" y="T9"/>
                  </a:cxn>
                  <a:cxn ang="0">
                    <a:pos x="T10" y="T11"/>
                  </a:cxn>
                </a:cxnLst>
                <a:rect l="0" t="0" r="r" b="b"/>
                <a:pathLst>
                  <a:path w="85" h="41">
                    <a:moveTo>
                      <a:pt x="12" y="27"/>
                    </a:moveTo>
                    <a:cubicBezTo>
                      <a:pt x="35" y="28"/>
                      <a:pt x="58" y="33"/>
                      <a:pt x="79" y="41"/>
                    </a:cubicBezTo>
                    <a:cubicBezTo>
                      <a:pt x="81" y="35"/>
                      <a:pt x="83" y="30"/>
                      <a:pt x="85" y="25"/>
                    </a:cubicBezTo>
                    <a:cubicBezTo>
                      <a:pt x="60" y="9"/>
                      <a:pt x="31" y="0"/>
                      <a:pt x="0" y="0"/>
                    </a:cubicBezTo>
                    <a:cubicBezTo>
                      <a:pt x="1" y="4"/>
                      <a:pt x="1" y="9"/>
                      <a:pt x="2" y="14"/>
                    </a:cubicBezTo>
                    <a:cubicBezTo>
                      <a:pt x="5" y="18"/>
                      <a:pt x="9" y="22"/>
                      <a:pt x="12" y="27"/>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2" name="Freeform 266"/>
              <p:cNvSpPr/>
              <p:nvPr/>
            </p:nvSpPr>
            <p:spPr bwMode="auto">
              <a:xfrm>
                <a:off x="6166" y="2581"/>
                <a:ext cx="31" cy="26"/>
              </a:xfrm>
              <a:custGeom>
                <a:avLst/>
                <a:gdLst>
                  <a:gd name="T0" fmla="*/ 13 w 13"/>
                  <a:gd name="T1" fmla="*/ 0 h 11"/>
                  <a:gd name="T2" fmla="*/ 0 w 13"/>
                  <a:gd name="T3" fmla="*/ 1 h 11"/>
                  <a:gd name="T4" fmla="*/ 1 w 13"/>
                  <a:gd name="T5" fmla="*/ 11 h 11"/>
                  <a:gd name="T6" fmla="*/ 12 w 13"/>
                  <a:gd name="T7" fmla="*/ 11 h 11"/>
                  <a:gd name="T8" fmla="*/ 13 w 13"/>
                  <a:gd name="T9" fmla="*/ 0 h 11"/>
                </a:gdLst>
                <a:ahLst/>
                <a:cxnLst>
                  <a:cxn ang="0">
                    <a:pos x="T0" y="T1"/>
                  </a:cxn>
                  <a:cxn ang="0">
                    <a:pos x="T2" y="T3"/>
                  </a:cxn>
                  <a:cxn ang="0">
                    <a:pos x="T4" y="T5"/>
                  </a:cxn>
                  <a:cxn ang="0">
                    <a:pos x="T6" y="T7"/>
                  </a:cxn>
                  <a:cxn ang="0">
                    <a:pos x="T8" y="T9"/>
                  </a:cxn>
                </a:cxnLst>
                <a:rect l="0" t="0" r="r" b="b"/>
                <a:pathLst>
                  <a:path w="13" h="11">
                    <a:moveTo>
                      <a:pt x="13" y="0"/>
                    </a:moveTo>
                    <a:cubicBezTo>
                      <a:pt x="9" y="0"/>
                      <a:pt x="5" y="1"/>
                      <a:pt x="0" y="1"/>
                    </a:cubicBezTo>
                    <a:cubicBezTo>
                      <a:pt x="1" y="11"/>
                      <a:pt x="1" y="11"/>
                      <a:pt x="1" y="11"/>
                    </a:cubicBezTo>
                    <a:cubicBezTo>
                      <a:pt x="4" y="11"/>
                      <a:pt x="8" y="11"/>
                      <a:pt x="12" y="11"/>
                    </a:cubicBezTo>
                    <a:lnTo>
                      <a:pt x="13" y="0"/>
                    </a:ln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3" name="Freeform 267"/>
              <p:cNvSpPr/>
              <p:nvPr/>
            </p:nvSpPr>
            <p:spPr bwMode="auto">
              <a:xfrm>
                <a:off x="6131" y="1902"/>
                <a:ext cx="45" cy="90"/>
              </a:xfrm>
              <a:custGeom>
                <a:avLst/>
                <a:gdLst>
                  <a:gd name="T0" fmla="*/ 8 w 19"/>
                  <a:gd name="T1" fmla="*/ 0 h 38"/>
                  <a:gd name="T2" fmla="*/ 0 w 19"/>
                  <a:gd name="T3" fmla="*/ 38 h 38"/>
                  <a:gd name="T4" fmla="*/ 0 w 19"/>
                  <a:gd name="T5" fmla="*/ 38 h 38"/>
                  <a:gd name="T6" fmla="*/ 8 w 19"/>
                  <a:gd name="T7" fmla="*/ 0 h 38"/>
                </a:gdLst>
                <a:ahLst/>
                <a:cxnLst>
                  <a:cxn ang="0">
                    <a:pos x="T0" y="T1"/>
                  </a:cxn>
                  <a:cxn ang="0">
                    <a:pos x="T2" y="T3"/>
                  </a:cxn>
                  <a:cxn ang="0">
                    <a:pos x="T4" y="T5"/>
                  </a:cxn>
                  <a:cxn ang="0">
                    <a:pos x="T6" y="T7"/>
                  </a:cxn>
                </a:cxnLst>
                <a:rect l="0" t="0" r="r" b="b"/>
                <a:pathLst>
                  <a:path w="19" h="38">
                    <a:moveTo>
                      <a:pt x="8" y="0"/>
                    </a:moveTo>
                    <a:cubicBezTo>
                      <a:pt x="0" y="38"/>
                      <a:pt x="0" y="38"/>
                      <a:pt x="0" y="38"/>
                    </a:cubicBezTo>
                    <a:cubicBezTo>
                      <a:pt x="0" y="38"/>
                      <a:pt x="0" y="38"/>
                      <a:pt x="0" y="38"/>
                    </a:cubicBezTo>
                    <a:cubicBezTo>
                      <a:pt x="13" y="32"/>
                      <a:pt x="19" y="11"/>
                      <a:pt x="8" y="0"/>
                    </a:cubicBezTo>
                    <a:close/>
                  </a:path>
                </a:pathLst>
              </a:custGeom>
              <a:solidFill>
                <a:srgbClr val="B87A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4" name="Freeform 268"/>
              <p:cNvSpPr/>
              <p:nvPr/>
            </p:nvSpPr>
            <p:spPr bwMode="auto">
              <a:xfrm>
                <a:off x="5958" y="1202"/>
                <a:ext cx="180" cy="151"/>
              </a:xfrm>
              <a:custGeom>
                <a:avLst/>
                <a:gdLst>
                  <a:gd name="T0" fmla="*/ 0 w 76"/>
                  <a:gd name="T1" fmla="*/ 16 h 64"/>
                  <a:gd name="T2" fmla="*/ 7 w 76"/>
                  <a:gd name="T3" fmla="*/ 64 h 64"/>
                  <a:gd name="T4" fmla="*/ 76 w 76"/>
                  <a:gd name="T5" fmla="*/ 33 h 64"/>
                  <a:gd name="T6" fmla="*/ 62 w 76"/>
                  <a:gd name="T7" fmla="*/ 0 h 64"/>
                  <a:gd name="T8" fmla="*/ 0 w 76"/>
                  <a:gd name="T9" fmla="*/ 16 h 64"/>
                </a:gdLst>
                <a:ahLst/>
                <a:cxnLst>
                  <a:cxn ang="0">
                    <a:pos x="T0" y="T1"/>
                  </a:cxn>
                  <a:cxn ang="0">
                    <a:pos x="T2" y="T3"/>
                  </a:cxn>
                  <a:cxn ang="0">
                    <a:pos x="T4" y="T5"/>
                  </a:cxn>
                  <a:cxn ang="0">
                    <a:pos x="T6" y="T7"/>
                  </a:cxn>
                  <a:cxn ang="0">
                    <a:pos x="T8" y="T9"/>
                  </a:cxn>
                </a:cxnLst>
                <a:rect l="0" t="0" r="r" b="b"/>
                <a:pathLst>
                  <a:path w="76" h="64">
                    <a:moveTo>
                      <a:pt x="0" y="16"/>
                    </a:moveTo>
                    <a:cubicBezTo>
                      <a:pt x="2" y="33"/>
                      <a:pt x="4" y="49"/>
                      <a:pt x="7" y="64"/>
                    </a:cubicBezTo>
                    <a:cubicBezTo>
                      <a:pt x="31" y="59"/>
                      <a:pt x="55" y="48"/>
                      <a:pt x="76" y="33"/>
                    </a:cubicBezTo>
                    <a:cubicBezTo>
                      <a:pt x="70" y="23"/>
                      <a:pt x="66" y="12"/>
                      <a:pt x="62" y="0"/>
                    </a:cubicBezTo>
                    <a:cubicBezTo>
                      <a:pt x="43" y="7"/>
                      <a:pt x="21" y="12"/>
                      <a:pt x="0" y="16"/>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5" name="Freeform 269"/>
              <p:cNvSpPr/>
              <p:nvPr/>
            </p:nvSpPr>
            <p:spPr bwMode="auto">
              <a:xfrm>
                <a:off x="5887" y="1848"/>
                <a:ext cx="255" cy="305"/>
              </a:xfrm>
              <a:custGeom>
                <a:avLst/>
                <a:gdLst>
                  <a:gd name="T0" fmla="*/ 70 w 108"/>
                  <a:gd name="T1" fmla="*/ 94 h 129"/>
                  <a:gd name="T2" fmla="*/ 37 w 108"/>
                  <a:gd name="T3" fmla="*/ 50 h 129"/>
                  <a:gd name="T4" fmla="*/ 91 w 108"/>
                  <a:gd name="T5" fmla="*/ 36 h 129"/>
                  <a:gd name="T6" fmla="*/ 74 w 108"/>
                  <a:gd name="T7" fmla="*/ 52 h 129"/>
                  <a:gd name="T8" fmla="*/ 99 w 108"/>
                  <a:gd name="T9" fmla="*/ 62 h 129"/>
                  <a:gd name="T10" fmla="*/ 108 w 108"/>
                  <a:gd name="T11" fmla="*/ 21 h 129"/>
                  <a:gd name="T12" fmla="*/ 54 w 108"/>
                  <a:gd name="T13" fmla="*/ 11 h 129"/>
                  <a:gd name="T14" fmla="*/ 17 w 108"/>
                  <a:gd name="T15" fmla="*/ 29 h 129"/>
                  <a:gd name="T16" fmla="*/ 0 w 108"/>
                  <a:gd name="T17" fmla="*/ 102 h 129"/>
                  <a:gd name="T18" fmla="*/ 26 w 108"/>
                  <a:gd name="T19" fmla="*/ 129 h 129"/>
                  <a:gd name="T20" fmla="*/ 36 w 108"/>
                  <a:gd name="T21" fmla="*/ 119 h 129"/>
                  <a:gd name="T22" fmla="*/ 32 w 108"/>
                  <a:gd name="T23" fmla="*/ 87 h 129"/>
                  <a:gd name="T24" fmla="*/ 50 w 108"/>
                  <a:gd name="T25" fmla="*/ 107 h 129"/>
                  <a:gd name="T26" fmla="*/ 70 w 108"/>
                  <a:gd name="T27" fmla="*/ 9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129">
                    <a:moveTo>
                      <a:pt x="70" y="94"/>
                    </a:moveTo>
                    <a:cubicBezTo>
                      <a:pt x="51" y="85"/>
                      <a:pt x="38" y="70"/>
                      <a:pt x="37" y="50"/>
                    </a:cubicBezTo>
                    <a:cubicBezTo>
                      <a:pt x="36" y="30"/>
                      <a:pt x="65" y="0"/>
                      <a:pt x="91" y="36"/>
                    </a:cubicBezTo>
                    <a:cubicBezTo>
                      <a:pt x="73" y="33"/>
                      <a:pt x="73" y="47"/>
                      <a:pt x="74" y="52"/>
                    </a:cubicBezTo>
                    <a:cubicBezTo>
                      <a:pt x="77" y="60"/>
                      <a:pt x="90" y="64"/>
                      <a:pt x="99" y="62"/>
                    </a:cubicBezTo>
                    <a:cubicBezTo>
                      <a:pt x="108" y="21"/>
                      <a:pt x="108" y="21"/>
                      <a:pt x="108" y="21"/>
                    </a:cubicBezTo>
                    <a:cubicBezTo>
                      <a:pt x="94" y="11"/>
                      <a:pt x="74" y="10"/>
                      <a:pt x="54" y="11"/>
                    </a:cubicBezTo>
                    <a:cubicBezTo>
                      <a:pt x="43" y="19"/>
                      <a:pt x="30" y="25"/>
                      <a:pt x="17" y="29"/>
                    </a:cubicBezTo>
                    <a:cubicBezTo>
                      <a:pt x="31" y="55"/>
                      <a:pt x="19" y="87"/>
                      <a:pt x="0" y="102"/>
                    </a:cubicBezTo>
                    <a:cubicBezTo>
                      <a:pt x="9" y="110"/>
                      <a:pt x="18" y="119"/>
                      <a:pt x="26" y="129"/>
                    </a:cubicBezTo>
                    <a:cubicBezTo>
                      <a:pt x="29" y="126"/>
                      <a:pt x="32" y="122"/>
                      <a:pt x="36" y="119"/>
                    </a:cubicBezTo>
                    <a:cubicBezTo>
                      <a:pt x="36" y="109"/>
                      <a:pt x="36" y="98"/>
                      <a:pt x="32" y="87"/>
                    </a:cubicBezTo>
                    <a:cubicBezTo>
                      <a:pt x="40" y="93"/>
                      <a:pt x="45" y="100"/>
                      <a:pt x="50" y="107"/>
                    </a:cubicBezTo>
                    <a:cubicBezTo>
                      <a:pt x="56" y="102"/>
                      <a:pt x="63" y="98"/>
                      <a:pt x="70" y="94"/>
                    </a:cubicBezTo>
                    <a:close/>
                  </a:path>
                </a:pathLst>
              </a:custGeom>
              <a:solidFill>
                <a:srgbClr val="624B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6" name="Freeform 270"/>
              <p:cNvSpPr/>
              <p:nvPr/>
            </p:nvSpPr>
            <p:spPr bwMode="auto">
              <a:xfrm>
                <a:off x="5904" y="407"/>
                <a:ext cx="151" cy="92"/>
              </a:xfrm>
              <a:custGeom>
                <a:avLst/>
                <a:gdLst>
                  <a:gd name="T0" fmla="*/ 25 w 64"/>
                  <a:gd name="T1" fmla="*/ 0 h 39"/>
                  <a:gd name="T2" fmla="*/ 0 w 64"/>
                  <a:gd name="T3" fmla="*/ 15 h 39"/>
                  <a:gd name="T4" fmla="*/ 37 w 64"/>
                  <a:gd name="T5" fmla="*/ 39 h 39"/>
                  <a:gd name="T6" fmla="*/ 64 w 64"/>
                  <a:gd name="T7" fmla="*/ 13 h 39"/>
                  <a:gd name="T8" fmla="*/ 64 w 64"/>
                  <a:gd name="T9" fmla="*/ 9 h 39"/>
                  <a:gd name="T10" fmla="*/ 25 w 64"/>
                  <a:gd name="T11" fmla="*/ 0 h 39"/>
                </a:gdLst>
                <a:ahLst/>
                <a:cxnLst>
                  <a:cxn ang="0">
                    <a:pos x="T0" y="T1"/>
                  </a:cxn>
                  <a:cxn ang="0">
                    <a:pos x="T2" y="T3"/>
                  </a:cxn>
                  <a:cxn ang="0">
                    <a:pos x="T4" y="T5"/>
                  </a:cxn>
                  <a:cxn ang="0">
                    <a:pos x="T6" y="T7"/>
                  </a:cxn>
                  <a:cxn ang="0">
                    <a:pos x="T8" y="T9"/>
                  </a:cxn>
                  <a:cxn ang="0">
                    <a:pos x="T10" y="T11"/>
                  </a:cxn>
                </a:cxnLst>
                <a:rect l="0" t="0" r="r" b="b"/>
                <a:pathLst>
                  <a:path w="64" h="39">
                    <a:moveTo>
                      <a:pt x="25" y="0"/>
                    </a:moveTo>
                    <a:cubicBezTo>
                      <a:pt x="19" y="5"/>
                      <a:pt x="11" y="10"/>
                      <a:pt x="0" y="15"/>
                    </a:cubicBezTo>
                    <a:cubicBezTo>
                      <a:pt x="12" y="22"/>
                      <a:pt x="24" y="32"/>
                      <a:pt x="37" y="39"/>
                    </a:cubicBezTo>
                    <a:cubicBezTo>
                      <a:pt x="64" y="13"/>
                      <a:pt x="64" y="13"/>
                      <a:pt x="64" y="13"/>
                    </a:cubicBezTo>
                    <a:cubicBezTo>
                      <a:pt x="64" y="9"/>
                      <a:pt x="64" y="9"/>
                      <a:pt x="64" y="9"/>
                    </a:cubicBezTo>
                    <a:cubicBezTo>
                      <a:pt x="50" y="8"/>
                      <a:pt x="37" y="4"/>
                      <a:pt x="25" y="0"/>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7" name="Freeform 271"/>
              <p:cNvSpPr/>
              <p:nvPr/>
            </p:nvSpPr>
            <p:spPr bwMode="auto">
              <a:xfrm>
                <a:off x="5951" y="885"/>
                <a:ext cx="144" cy="111"/>
              </a:xfrm>
              <a:custGeom>
                <a:avLst/>
                <a:gdLst>
                  <a:gd name="T0" fmla="*/ 56 w 61"/>
                  <a:gd name="T1" fmla="*/ 47 h 47"/>
                  <a:gd name="T2" fmla="*/ 61 w 61"/>
                  <a:gd name="T3" fmla="*/ 13 h 47"/>
                  <a:gd name="T4" fmla="*/ 0 w 61"/>
                  <a:gd name="T5" fmla="*/ 0 h 47"/>
                  <a:gd name="T6" fmla="*/ 32 w 61"/>
                  <a:gd name="T7" fmla="*/ 47 h 47"/>
                  <a:gd name="T8" fmla="*/ 56 w 61"/>
                  <a:gd name="T9" fmla="*/ 47 h 47"/>
                </a:gdLst>
                <a:ahLst/>
                <a:cxnLst>
                  <a:cxn ang="0">
                    <a:pos x="T0" y="T1"/>
                  </a:cxn>
                  <a:cxn ang="0">
                    <a:pos x="T2" y="T3"/>
                  </a:cxn>
                  <a:cxn ang="0">
                    <a:pos x="T4" y="T5"/>
                  </a:cxn>
                  <a:cxn ang="0">
                    <a:pos x="T6" y="T7"/>
                  </a:cxn>
                  <a:cxn ang="0">
                    <a:pos x="T8" y="T9"/>
                  </a:cxn>
                </a:cxnLst>
                <a:rect l="0" t="0" r="r" b="b"/>
                <a:pathLst>
                  <a:path w="61" h="47">
                    <a:moveTo>
                      <a:pt x="56" y="47"/>
                    </a:moveTo>
                    <a:cubicBezTo>
                      <a:pt x="57" y="35"/>
                      <a:pt x="58" y="23"/>
                      <a:pt x="61" y="13"/>
                    </a:cubicBezTo>
                    <a:cubicBezTo>
                      <a:pt x="41" y="6"/>
                      <a:pt x="20" y="2"/>
                      <a:pt x="0" y="0"/>
                    </a:cubicBezTo>
                    <a:cubicBezTo>
                      <a:pt x="12" y="16"/>
                      <a:pt x="23" y="32"/>
                      <a:pt x="32" y="47"/>
                    </a:cubicBezTo>
                    <a:cubicBezTo>
                      <a:pt x="40" y="46"/>
                      <a:pt x="48" y="46"/>
                      <a:pt x="56" y="47"/>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8" name="Freeform 272"/>
              <p:cNvSpPr/>
              <p:nvPr/>
            </p:nvSpPr>
            <p:spPr bwMode="auto">
              <a:xfrm>
                <a:off x="5944" y="1107"/>
                <a:ext cx="158" cy="118"/>
              </a:xfrm>
              <a:custGeom>
                <a:avLst/>
                <a:gdLst>
                  <a:gd name="T0" fmla="*/ 0 w 67"/>
                  <a:gd name="T1" fmla="*/ 9 h 50"/>
                  <a:gd name="T2" fmla="*/ 5 w 67"/>
                  <a:gd name="T3" fmla="*/ 50 h 50"/>
                  <a:gd name="T4" fmla="*/ 67 w 67"/>
                  <a:gd name="T5" fmla="*/ 34 h 50"/>
                  <a:gd name="T6" fmla="*/ 60 w 67"/>
                  <a:gd name="T7" fmla="*/ 0 h 50"/>
                  <a:gd name="T8" fmla="*/ 0 w 67"/>
                  <a:gd name="T9" fmla="*/ 9 h 50"/>
                </a:gdLst>
                <a:ahLst/>
                <a:cxnLst>
                  <a:cxn ang="0">
                    <a:pos x="T0" y="T1"/>
                  </a:cxn>
                  <a:cxn ang="0">
                    <a:pos x="T2" y="T3"/>
                  </a:cxn>
                  <a:cxn ang="0">
                    <a:pos x="T4" y="T5"/>
                  </a:cxn>
                  <a:cxn ang="0">
                    <a:pos x="T6" y="T7"/>
                  </a:cxn>
                  <a:cxn ang="0">
                    <a:pos x="T8" y="T9"/>
                  </a:cxn>
                </a:cxnLst>
                <a:rect l="0" t="0" r="r" b="b"/>
                <a:pathLst>
                  <a:path w="67" h="50">
                    <a:moveTo>
                      <a:pt x="0" y="9"/>
                    </a:moveTo>
                    <a:cubicBezTo>
                      <a:pt x="1" y="23"/>
                      <a:pt x="3" y="36"/>
                      <a:pt x="5" y="50"/>
                    </a:cubicBezTo>
                    <a:cubicBezTo>
                      <a:pt x="26" y="46"/>
                      <a:pt x="47" y="41"/>
                      <a:pt x="67" y="34"/>
                    </a:cubicBezTo>
                    <a:cubicBezTo>
                      <a:pt x="64" y="23"/>
                      <a:pt x="62" y="12"/>
                      <a:pt x="60" y="0"/>
                    </a:cubicBezTo>
                    <a:cubicBezTo>
                      <a:pt x="41" y="3"/>
                      <a:pt x="21" y="6"/>
                      <a:pt x="0" y="9"/>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9" name="Freeform 273"/>
              <p:cNvSpPr/>
              <p:nvPr/>
            </p:nvSpPr>
            <p:spPr bwMode="auto">
              <a:xfrm>
                <a:off x="5918" y="476"/>
                <a:ext cx="142" cy="274"/>
              </a:xfrm>
              <a:custGeom>
                <a:avLst/>
                <a:gdLst>
                  <a:gd name="T0" fmla="*/ 142 w 142"/>
                  <a:gd name="T1" fmla="*/ 160 h 274"/>
                  <a:gd name="T2" fmla="*/ 123 w 142"/>
                  <a:gd name="T3" fmla="*/ 0 h 274"/>
                  <a:gd name="T4" fmla="*/ 0 w 142"/>
                  <a:gd name="T5" fmla="*/ 113 h 274"/>
                  <a:gd name="T6" fmla="*/ 59 w 142"/>
                  <a:gd name="T7" fmla="*/ 99 h 274"/>
                  <a:gd name="T8" fmla="*/ 0 w 142"/>
                  <a:gd name="T9" fmla="*/ 260 h 274"/>
                  <a:gd name="T10" fmla="*/ 33 w 142"/>
                  <a:gd name="T11" fmla="*/ 274 h 274"/>
                  <a:gd name="T12" fmla="*/ 99 w 142"/>
                  <a:gd name="T13" fmla="*/ 111 h 274"/>
                  <a:gd name="T14" fmla="*/ 142 w 142"/>
                  <a:gd name="T15" fmla="*/ 160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274">
                    <a:moveTo>
                      <a:pt x="142" y="160"/>
                    </a:moveTo>
                    <a:lnTo>
                      <a:pt x="123" y="0"/>
                    </a:lnTo>
                    <a:lnTo>
                      <a:pt x="0" y="113"/>
                    </a:lnTo>
                    <a:lnTo>
                      <a:pt x="59" y="99"/>
                    </a:lnTo>
                    <a:lnTo>
                      <a:pt x="0" y="260"/>
                    </a:lnTo>
                    <a:lnTo>
                      <a:pt x="33" y="274"/>
                    </a:lnTo>
                    <a:lnTo>
                      <a:pt x="99" y="111"/>
                    </a:lnTo>
                    <a:lnTo>
                      <a:pt x="142" y="160"/>
                    </a:ln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0" name="Freeform 274"/>
              <p:cNvSpPr/>
              <p:nvPr/>
            </p:nvSpPr>
            <p:spPr bwMode="auto">
              <a:xfrm>
                <a:off x="6152" y="2950"/>
                <a:ext cx="40" cy="85"/>
              </a:xfrm>
              <a:custGeom>
                <a:avLst/>
                <a:gdLst>
                  <a:gd name="T0" fmla="*/ 0 w 17"/>
                  <a:gd name="T1" fmla="*/ 33 h 36"/>
                  <a:gd name="T2" fmla="*/ 16 w 17"/>
                  <a:gd name="T3" fmla="*/ 36 h 36"/>
                  <a:gd name="T4" fmla="*/ 17 w 17"/>
                  <a:gd name="T5" fmla="*/ 1 h 36"/>
                  <a:gd name="T6" fmla="*/ 9 w 17"/>
                  <a:gd name="T7" fmla="*/ 0 h 36"/>
                  <a:gd name="T8" fmla="*/ 0 w 17"/>
                  <a:gd name="T9" fmla="*/ 33 h 36"/>
                </a:gdLst>
                <a:ahLst/>
                <a:cxnLst>
                  <a:cxn ang="0">
                    <a:pos x="T0" y="T1"/>
                  </a:cxn>
                  <a:cxn ang="0">
                    <a:pos x="T2" y="T3"/>
                  </a:cxn>
                  <a:cxn ang="0">
                    <a:pos x="T4" y="T5"/>
                  </a:cxn>
                  <a:cxn ang="0">
                    <a:pos x="T6" y="T7"/>
                  </a:cxn>
                  <a:cxn ang="0">
                    <a:pos x="T8" y="T9"/>
                  </a:cxn>
                </a:cxnLst>
                <a:rect l="0" t="0" r="r" b="b"/>
                <a:pathLst>
                  <a:path w="17" h="36">
                    <a:moveTo>
                      <a:pt x="0" y="33"/>
                    </a:moveTo>
                    <a:cubicBezTo>
                      <a:pt x="6" y="34"/>
                      <a:pt x="11" y="35"/>
                      <a:pt x="16" y="36"/>
                    </a:cubicBezTo>
                    <a:cubicBezTo>
                      <a:pt x="17" y="1"/>
                      <a:pt x="17" y="1"/>
                      <a:pt x="17" y="1"/>
                    </a:cubicBezTo>
                    <a:cubicBezTo>
                      <a:pt x="15" y="1"/>
                      <a:pt x="12" y="1"/>
                      <a:pt x="9" y="0"/>
                    </a:cubicBezTo>
                    <a:lnTo>
                      <a:pt x="0" y="33"/>
                    </a:ln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1" name="Freeform 275"/>
              <p:cNvSpPr/>
              <p:nvPr/>
            </p:nvSpPr>
            <p:spPr bwMode="auto">
              <a:xfrm>
                <a:off x="5960" y="1450"/>
                <a:ext cx="152" cy="121"/>
              </a:xfrm>
              <a:custGeom>
                <a:avLst/>
                <a:gdLst>
                  <a:gd name="T0" fmla="*/ 46 w 64"/>
                  <a:gd name="T1" fmla="*/ 49 h 51"/>
                  <a:gd name="T2" fmla="*/ 62 w 64"/>
                  <a:gd name="T3" fmla="*/ 51 h 51"/>
                  <a:gd name="T4" fmla="*/ 64 w 64"/>
                  <a:gd name="T5" fmla="*/ 46 h 51"/>
                  <a:gd name="T6" fmla="*/ 62 w 64"/>
                  <a:gd name="T7" fmla="*/ 45 h 51"/>
                  <a:gd name="T8" fmla="*/ 21 w 64"/>
                  <a:gd name="T9" fmla="*/ 0 h 51"/>
                  <a:gd name="T10" fmla="*/ 0 w 64"/>
                  <a:gd name="T11" fmla="*/ 5 h 51"/>
                  <a:gd name="T12" fmla="*/ 21 w 64"/>
                  <a:gd name="T13" fmla="*/ 42 h 51"/>
                  <a:gd name="T14" fmla="*/ 46 w 64"/>
                  <a:gd name="T15" fmla="*/ 49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51">
                    <a:moveTo>
                      <a:pt x="46" y="49"/>
                    </a:moveTo>
                    <a:cubicBezTo>
                      <a:pt x="51" y="50"/>
                      <a:pt x="56" y="51"/>
                      <a:pt x="62" y="51"/>
                    </a:cubicBezTo>
                    <a:cubicBezTo>
                      <a:pt x="62" y="49"/>
                      <a:pt x="63" y="47"/>
                      <a:pt x="64" y="46"/>
                    </a:cubicBezTo>
                    <a:cubicBezTo>
                      <a:pt x="64" y="46"/>
                      <a:pt x="63" y="45"/>
                      <a:pt x="62" y="45"/>
                    </a:cubicBezTo>
                    <a:cubicBezTo>
                      <a:pt x="38" y="37"/>
                      <a:pt x="28" y="24"/>
                      <a:pt x="21" y="0"/>
                    </a:cubicBezTo>
                    <a:cubicBezTo>
                      <a:pt x="14" y="2"/>
                      <a:pt x="7" y="4"/>
                      <a:pt x="0" y="5"/>
                    </a:cubicBezTo>
                    <a:cubicBezTo>
                      <a:pt x="5" y="23"/>
                      <a:pt x="12" y="34"/>
                      <a:pt x="21" y="42"/>
                    </a:cubicBezTo>
                    <a:cubicBezTo>
                      <a:pt x="29" y="45"/>
                      <a:pt x="38" y="48"/>
                      <a:pt x="46" y="49"/>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2" name="Freeform 276"/>
              <p:cNvSpPr/>
              <p:nvPr/>
            </p:nvSpPr>
            <p:spPr bwMode="auto">
              <a:xfrm>
                <a:off x="5837" y="2974"/>
                <a:ext cx="379" cy="352"/>
              </a:xfrm>
              <a:custGeom>
                <a:avLst/>
                <a:gdLst>
                  <a:gd name="T0" fmla="*/ 9 w 160"/>
                  <a:gd name="T1" fmla="*/ 0 h 149"/>
                  <a:gd name="T2" fmla="*/ 0 w 160"/>
                  <a:gd name="T3" fmla="*/ 10 h 149"/>
                  <a:gd name="T4" fmla="*/ 160 w 160"/>
                  <a:gd name="T5" fmla="*/ 149 h 149"/>
                  <a:gd name="T6" fmla="*/ 153 w 160"/>
                  <a:gd name="T7" fmla="*/ 52 h 149"/>
                  <a:gd name="T8" fmla="*/ 140 w 160"/>
                  <a:gd name="T9" fmla="*/ 51 h 149"/>
                  <a:gd name="T10" fmla="*/ 142 w 160"/>
                  <a:gd name="T11" fmla="*/ 115 h 149"/>
                  <a:gd name="T12" fmla="*/ 9 w 160"/>
                  <a:gd name="T13" fmla="*/ 0 h 149"/>
                </a:gdLst>
                <a:ahLst/>
                <a:cxnLst>
                  <a:cxn ang="0">
                    <a:pos x="T0" y="T1"/>
                  </a:cxn>
                  <a:cxn ang="0">
                    <a:pos x="T2" y="T3"/>
                  </a:cxn>
                  <a:cxn ang="0">
                    <a:pos x="T4" y="T5"/>
                  </a:cxn>
                  <a:cxn ang="0">
                    <a:pos x="T6" y="T7"/>
                  </a:cxn>
                  <a:cxn ang="0">
                    <a:pos x="T8" y="T9"/>
                  </a:cxn>
                  <a:cxn ang="0">
                    <a:pos x="T10" y="T11"/>
                  </a:cxn>
                  <a:cxn ang="0">
                    <a:pos x="T12" y="T13"/>
                  </a:cxn>
                </a:cxnLst>
                <a:rect l="0" t="0" r="r" b="b"/>
                <a:pathLst>
                  <a:path w="160" h="149">
                    <a:moveTo>
                      <a:pt x="9" y="0"/>
                    </a:moveTo>
                    <a:cubicBezTo>
                      <a:pt x="7" y="4"/>
                      <a:pt x="4" y="7"/>
                      <a:pt x="0" y="10"/>
                    </a:cubicBezTo>
                    <a:cubicBezTo>
                      <a:pt x="46" y="49"/>
                      <a:pt x="139" y="134"/>
                      <a:pt x="160" y="149"/>
                    </a:cubicBezTo>
                    <a:cubicBezTo>
                      <a:pt x="159" y="133"/>
                      <a:pt x="156" y="93"/>
                      <a:pt x="153" y="52"/>
                    </a:cubicBezTo>
                    <a:cubicBezTo>
                      <a:pt x="149" y="52"/>
                      <a:pt x="145" y="52"/>
                      <a:pt x="140" y="51"/>
                    </a:cubicBezTo>
                    <a:cubicBezTo>
                      <a:pt x="141" y="82"/>
                      <a:pt x="142" y="110"/>
                      <a:pt x="142" y="115"/>
                    </a:cubicBezTo>
                    <a:cubicBezTo>
                      <a:pt x="123" y="99"/>
                      <a:pt x="51" y="36"/>
                      <a:pt x="9" y="0"/>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3" name="Freeform 277"/>
              <p:cNvSpPr/>
              <p:nvPr/>
            </p:nvSpPr>
            <p:spPr bwMode="auto">
              <a:xfrm>
                <a:off x="5963" y="1008"/>
                <a:ext cx="123" cy="102"/>
              </a:xfrm>
              <a:custGeom>
                <a:avLst/>
                <a:gdLst>
                  <a:gd name="T0" fmla="*/ 52 w 52"/>
                  <a:gd name="T1" fmla="*/ 36 h 43"/>
                  <a:gd name="T2" fmla="*/ 51 w 52"/>
                  <a:gd name="T3" fmla="*/ 0 h 43"/>
                  <a:gd name="T4" fmla="*/ 31 w 52"/>
                  <a:gd name="T5" fmla="*/ 0 h 43"/>
                  <a:gd name="T6" fmla="*/ 36 w 52"/>
                  <a:gd name="T7" fmla="*/ 8 h 43"/>
                  <a:gd name="T8" fmla="*/ 0 w 52"/>
                  <a:gd name="T9" fmla="*/ 43 h 43"/>
                  <a:gd name="T10" fmla="*/ 52 w 52"/>
                  <a:gd name="T11" fmla="*/ 36 h 43"/>
                </a:gdLst>
                <a:ahLst/>
                <a:cxnLst>
                  <a:cxn ang="0">
                    <a:pos x="T0" y="T1"/>
                  </a:cxn>
                  <a:cxn ang="0">
                    <a:pos x="T2" y="T3"/>
                  </a:cxn>
                  <a:cxn ang="0">
                    <a:pos x="T4" y="T5"/>
                  </a:cxn>
                  <a:cxn ang="0">
                    <a:pos x="T6" y="T7"/>
                  </a:cxn>
                  <a:cxn ang="0">
                    <a:pos x="T8" y="T9"/>
                  </a:cxn>
                  <a:cxn ang="0">
                    <a:pos x="T10" y="T11"/>
                  </a:cxn>
                </a:cxnLst>
                <a:rect l="0" t="0" r="r" b="b"/>
                <a:pathLst>
                  <a:path w="52" h="43">
                    <a:moveTo>
                      <a:pt x="52" y="36"/>
                    </a:moveTo>
                    <a:cubicBezTo>
                      <a:pt x="51" y="24"/>
                      <a:pt x="50" y="12"/>
                      <a:pt x="51" y="0"/>
                    </a:cubicBezTo>
                    <a:cubicBezTo>
                      <a:pt x="44" y="0"/>
                      <a:pt x="37" y="0"/>
                      <a:pt x="31" y="0"/>
                    </a:cubicBezTo>
                    <a:cubicBezTo>
                      <a:pt x="33" y="3"/>
                      <a:pt x="34" y="6"/>
                      <a:pt x="36" y="8"/>
                    </a:cubicBezTo>
                    <a:cubicBezTo>
                      <a:pt x="27" y="16"/>
                      <a:pt x="13" y="30"/>
                      <a:pt x="0" y="43"/>
                    </a:cubicBezTo>
                    <a:cubicBezTo>
                      <a:pt x="18" y="41"/>
                      <a:pt x="35" y="39"/>
                      <a:pt x="52" y="36"/>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4" name="Freeform 278"/>
              <p:cNvSpPr/>
              <p:nvPr/>
            </p:nvSpPr>
            <p:spPr bwMode="auto">
              <a:xfrm>
                <a:off x="6124" y="2581"/>
                <a:ext cx="35" cy="36"/>
              </a:xfrm>
              <a:custGeom>
                <a:avLst/>
                <a:gdLst>
                  <a:gd name="T0" fmla="*/ 15 w 15"/>
                  <a:gd name="T1" fmla="*/ 12 h 15"/>
                  <a:gd name="T2" fmla="*/ 14 w 15"/>
                  <a:gd name="T3" fmla="*/ 1 h 15"/>
                  <a:gd name="T4" fmla="*/ 0 w 15"/>
                  <a:gd name="T5" fmla="*/ 0 h 15"/>
                  <a:gd name="T6" fmla="*/ 4 w 15"/>
                  <a:gd name="T7" fmla="*/ 15 h 15"/>
                  <a:gd name="T8" fmla="*/ 15 w 15"/>
                  <a:gd name="T9" fmla="*/ 12 h 15"/>
                </a:gdLst>
                <a:ahLst/>
                <a:cxnLst>
                  <a:cxn ang="0">
                    <a:pos x="T0" y="T1"/>
                  </a:cxn>
                  <a:cxn ang="0">
                    <a:pos x="T2" y="T3"/>
                  </a:cxn>
                  <a:cxn ang="0">
                    <a:pos x="T4" y="T5"/>
                  </a:cxn>
                  <a:cxn ang="0">
                    <a:pos x="T6" y="T7"/>
                  </a:cxn>
                  <a:cxn ang="0">
                    <a:pos x="T8" y="T9"/>
                  </a:cxn>
                </a:cxnLst>
                <a:rect l="0" t="0" r="r" b="b"/>
                <a:pathLst>
                  <a:path w="15" h="15">
                    <a:moveTo>
                      <a:pt x="15" y="12"/>
                    </a:moveTo>
                    <a:cubicBezTo>
                      <a:pt x="14" y="1"/>
                      <a:pt x="14" y="1"/>
                      <a:pt x="14" y="1"/>
                    </a:cubicBezTo>
                    <a:cubicBezTo>
                      <a:pt x="9" y="1"/>
                      <a:pt x="4" y="1"/>
                      <a:pt x="0" y="0"/>
                    </a:cubicBezTo>
                    <a:cubicBezTo>
                      <a:pt x="4" y="15"/>
                      <a:pt x="4" y="15"/>
                      <a:pt x="4" y="15"/>
                    </a:cubicBezTo>
                    <a:cubicBezTo>
                      <a:pt x="8" y="14"/>
                      <a:pt x="11" y="13"/>
                      <a:pt x="15" y="12"/>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5" name="Freeform 279"/>
              <p:cNvSpPr/>
              <p:nvPr/>
            </p:nvSpPr>
            <p:spPr bwMode="auto">
              <a:xfrm>
                <a:off x="6057" y="2077"/>
                <a:ext cx="67" cy="57"/>
              </a:xfrm>
              <a:custGeom>
                <a:avLst/>
                <a:gdLst>
                  <a:gd name="T0" fmla="*/ 6 w 28"/>
                  <a:gd name="T1" fmla="*/ 0 h 24"/>
                  <a:gd name="T2" fmla="*/ 0 w 28"/>
                  <a:gd name="T3" fmla="*/ 3 h 24"/>
                  <a:gd name="T4" fmla="*/ 23 w 28"/>
                  <a:gd name="T5" fmla="*/ 24 h 24"/>
                  <a:gd name="T6" fmla="*/ 28 w 28"/>
                  <a:gd name="T7" fmla="*/ 4 h 24"/>
                  <a:gd name="T8" fmla="*/ 6 w 28"/>
                  <a:gd name="T9" fmla="*/ 0 h 24"/>
                </a:gdLst>
                <a:ahLst/>
                <a:cxnLst>
                  <a:cxn ang="0">
                    <a:pos x="T0" y="T1"/>
                  </a:cxn>
                  <a:cxn ang="0">
                    <a:pos x="T2" y="T3"/>
                  </a:cxn>
                  <a:cxn ang="0">
                    <a:pos x="T4" y="T5"/>
                  </a:cxn>
                  <a:cxn ang="0">
                    <a:pos x="T6" y="T7"/>
                  </a:cxn>
                  <a:cxn ang="0">
                    <a:pos x="T8" y="T9"/>
                  </a:cxn>
                </a:cxnLst>
                <a:rect l="0" t="0" r="r" b="b"/>
                <a:pathLst>
                  <a:path w="28" h="24">
                    <a:moveTo>
                      <a:pt x="6" y="0"/>
                    </a:moveTo>
                    <a:cubicBezTo>
                      <a:pt x="4" y="1"/>
                      <a:pt x="2" y="2"/>
                      <a:pt x="0" y="3"/>
                    </a:cubicBezTo>
                    <a:cubicBezTo>
                      <a:pt x="23" y="24"/>
                      <a:pt x="23" y="24"/>
                      <a:pt x="23" y="24"/>
                    </a:cubicBezTo>
                    <a:cubicBezTo>
                      <a:pt x="28" y="4"/>
                      <a:pt x="28" y="4"/>
                      <a:pt x="28" y="4"/>
                    </a:cubicBezTo>
                    <a:cubicBezTo>
                      <a:pt x="20" y="4"/>
                      <a:pt x="13" y="2"/>
                      <a:pt x="6" y="0"/>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6" name="Freeform 280"/>
              <p:cNvSpPr/>
              <p:nvPr/>
            </p:nvSpPr>
            <p:spPr bwMode="auto">
              <a:xfrm>
                <a:off x="6055" y="2283"/>
                <a:ext cx="92" cy="66"/>
              </a:xfrm>
              <a:custGeom>
                <a:avLst/>
                <a:gdLst>
                  <a:gd name="T0" fmla="*/ 33 w 39"/>
                  <a:gd name="T1" fmla="*/ 13 h 28"/>
                  <a:gd name="T2" fmla="*/ 39 w 39"/>
                  <a:gd name="T3" fmla="*/ 2 h 28"/>
                  <a:gd name="T4" fmla="*/ 0 w 39"/>
                  <a:gd name="T5" fmla="*/ 17 h 28"/>
                  <a:gd name="T6" fmla="*/ 8 w 39"/>
                  <a:gd name="T7" fmla="*/ 28 h 28"/>
                  <a:gd name="T8" fmla="*/ 33 w 39"/>
                  <a:gd name="T9" fmla="*/ 13 h 28"/>
                </a:gdLst>
                <a:ahLst/>
                <a:cxnLst>
                  <a:cxn ang="0">
                    <a:pos x="T0" y="T1"/>
                  </a:cxn>
                  <a:cxn ang="0">
                    <a:pos x="T2" y="T3"/>
                  </a:cxn>
                  <a:cxn ang="0">
                    <a:pos x="T4" y="T5"/>
                  </a:cxn>
                  <a:cxn ang="0">
                    <a:pos x="T6" y="T7"/>
                  </a:cxn>
                  <a:cxn ang="0">
                    <a:pos x="T8" y="T9"/>
                  </a:cxn>
                </a:cxnLst>
                <a:rect l="0" t="0" r="r" b="b"/>
                <a:pathLst>
                  <a:path w="39" h="28">
                    <a:moveTo>
                      <a:pt x="33" y="13"/>
                    </a:moveTo>
                    <a:cubicBezTo>
                      <a:pt x="34" y="9"/>
                      <a:pt x="36" y="5"/>
                      <a:pt x="39" y="2"/>
                    </a:cubicBezTo>
                    <a:cubicBezTo>
                      <a:pt x="25" y="0"/>
                      <a:pt x="8" y="2"/>
                      <a:pt x="0" y="17"/>
                    </a:cubicBezTo>
                    <a:cubicBezTo>
                      <a:pt x="3" y="21"/>
                      <a:pt x="5" y="25"/>
                      <a:pt x="8" y="28"/>
                    </a:cubicBezTo>
                    <a:cubicBezTo>
                      <a:pt x="14" y="18"/>
                      <a:pt x="23" y="14"/>
                      <a:pt x="33" y="13"/>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7" name="Freeform 281"/>
              <p:cNvSpPr/>
              <p:nvPr/>
            </p:nvSpPr>
            <p:spPr bwMode="auto">
              <a:xfrm>
                <a:off x="5993" y="660"/>
                <a:ext cx="57" cy="73"/>
              </a:xfrm>
              <a:custGeom>
                <a:avLst/>
                <a:gdLst>
                  <a:gd name="T0" fmla="*/ 3 w 24"/>
                  <a:gd name="T1" fmla="*/ 0 h 31"/>
                  <a:gd name="T2" fmla="*/ 0 w 24"/>
                  <a:gd name="T3" fmla="*/ 8 h 31"/>
                  <a:gd name="T4" fmla="*/ 16 w 24"/>
                  <a:gd name="T5" fmla="*/ 31 h 31"/>
                  <a:gd name="T6" fmla="*/ 24 w 24"/>
                  <a:gd name="T7" fmla="*/ 25 h 31"/>
                  <a:gd name="T8" fmla="*/ 3 w 24"/>
                  <a:gd name="T9" fmla="*/ 0 h 31"/>
                </a:gdLst>
                <a:ahLst/>
                <a:cxnLst>
                  <a:cxn ang="0">
                    <a:pos x="T0" y="T1"/>
                  </a:cxn>
                  <a:cxn ang="0">
                    <a:pos x="T2" y="T3"/>
                  </a:cxn>
                  <a:cxn ang="0">
                    <a:pos x="T4" y="T5"/>
                  </a:cxn>
                  <a:cxn ang="0">
                    <a:pos x="T6" y="T7"/>
                  </a:cxn>
                  <a:cxn ang="0">
                    <a:pos x="T8" y="T9"/>
                  </a:cxn>
                </a:cxnLst>
                <a:rect l="0" t="0" r="r" b="b"/>
                <a:pathLst>
                  <a:path w="24" h="31">
                    <a:moveTo>
                      <a:pt x="3" y="0"/>
                    </a:moveTo>
                    <a:cubicBezTo>
                      <a:pt x="0" y="8"/>
                      <a:pt x="0" y="8"/>
                      <a:pt x="0" y="8"/>
                    </a:cubicBezTo>
                    <a:cubicBezTo>
                      <a:pt x="7" y="14"/>
                      <a:pt x="12" y="21"/>
                      <a:pt x="16" y="31"/>
                    </a:cubicBezTo>
                    <a:cubicBezTo>
                      <a:pt x="19" y="29"/>
                      <a:pt x="22" y="27"/>
                      <a:pt x="24" y="25"/>
                    </a:cubicBezTo>
                    <a:cubicBezTo>
                      <a:pt x="22" y="13"/>
                      <a:pt x="14" y="4"/>
                      <a:pt x="3" y="0"/>
                    </a:cubicBez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8" name="Freeform 282"/>
              <p:cNvSpPr/>
              <p:nvPr/>
            </p:nvSpPr>
            <p:spPr bwMode="auto">
              <a:xfrm>
                <a:off x="6109" y="2943"/>
                <a:ext cx="55" cy="85"/>
              </a:xfrm>
              <a:custGeom>
                <a:avLst/>
                <a:gdLst>
                  <a:gd name="T0" fmla="*/ 14 w 23"/>
                  <a:gd name="T1" fmla="*/ 0 h 36"/>
                  <a:gd name="T2" fmla="*/ 0 w 23"/>
                  <a:gd name="T3" fmla="*/ 31 h 36"/>
                  <a:gd name="T4" fmla="*/ 14 w 23"/>
                  <a:gd name="T5" fmla="*/ 36 h 36"/>
                  <a:gd name="T6" fmla="*/ 23 w 23"/>
                  <a:gd name="T7" fmla="*/ 3 h 36"/>
                  <a:gd name="T8" fmla="*/ 14 w 23"/>
                  <a:gd name="T9" fmla="*/ 0 h 36"/>
                </a:gdLst>
                <a:ahLst/>
                <a:cxnLst>
                  <a:cxn ang="0">
                    <a:pos x="T0" y="T1"/>
                  </a:cxn>
                  <a:cxn ang="0">
                    <a:pos x="T2" y="T3"/>
                  </a:cxn>
                  <a:cxn ang="0">
                    <a:pos x="T4" y="T5"/>
                  </a:cxn>
                  <a:cxn ang="0">
                    <a:pos x="T6" y="T7"/>
                  </a:cxn>
                  <a:cxn ang="0">
                    <a:pos x="T8" y="T9"/>
                  </a:cxn>
                </a:cxnLst>
                <a:rect l="0" t="0" r="r" b="b"/>
                <a:pathLst>
                  <a:path w="23" h="36">
                    <a:moveTo>
                      <a:pt x="14" y="0"/>
                    </a:moveTo>
                    <a:cubicBezTo>
                      <a:pt x="0" y="31"/>
                      <a:pt x="0" y="31"/>
                      <a:pt x="0" y="31"/>
                    </a:cubicBezTo>
                    <a:cubicBezTo>
                      <a:pt x="5" y="33"/>
                      <a:pt x="9" y="34"/>
                      <a:pt x="14" y="36"/>
                    </a:cubicBezTo>
                    <a:cubicBezTo>
                      <a:pt x="23" y="3"/>
                      <a:pt x="23" y="3"/>
                      <a:pt x="23" y="3"/>
                    </a:cubicBezTo>
                    <a:cubicBezTo>
                      <a:pt x="20" y="2"/>
                      <a:pt x="17" y="1"/>
                      <a:pt x="14"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9" name="Freeform 283"/>
              <p:cNvSpPr/>
              <p:nvPr/>
            </p:nvSpPr>
            <p:spPr bwMode="auto">
              <a:xfrm>
                <a:off x="5736" y="203"/>
                <a:ext cx="286" cy="261"/>
              </a:xfrm>
              <a:custGeom>
                <a:avLst/>
                <a:gdLst>
                  <a:gd name="T0" fmla="*/ 93 w 121"/>
                  <a:gd name="T1" fmla="*/ 61 h 110"/>
                  <a:gd name="T2" fmla="*/ 98 w 121"/>
                  <a:gd name="T3" fmla="*/ 53 h 110"/>
                  <a:gd name="T4" fmla="*/ 81 w 121"/>
                  <a:gd name="T5" fmla="*/ 27 h 110"/>
                  <a:gd name="T6" fmla="*/ 104 w 121"/>
                  <a:gd name="T7" fmla="*/ 24 h 110"/>
                  <a:gd name="T8" fmla="*/ 97 w 121"/>
                  <a:gd name="T9" fmla="*/ 64 h 110"/>
                  <a:gd name="T10" fmla="*/ 5 w 121"/>
                  <a:gd name="T11" fmla="*/ 92 h 110"/>
                  <a:gd name="T12" fmla="*/ 0 w 121"/>
                  <a:gd name="T13" fmla="*/ 103 h 110"/>
                  <a:gd name="T14" fmla="*/ 106 w 121"/>
                  <a:gd name="T15" fmla="*/ 65 h 110"/>
                  <a:gd name="T16" fmla="*/ 111 w 121"/>
                  <a:gd name="T17" fmla="*/ 16 h 110"/>
                  <a:gd name="T18" fmla="*/ 74 w 121"/>
                  <a:gd name="T19" fmla="*/ 20 h 110"/>
                  <a:gd name="T20" fmla="*/ 93 w 121"/>
                  <a:gd name="T21" fmla="*/ 6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1" h="110">
                    <a:moveTo>
                      <a:pt x="93" y="61"/>
                    </a:moveTo>
                    <a:cubicBezTo>
                      <a:pt x="95" y="59"/>
                      <a:pt x="97" y="55"/>
                      <a:pt x="98" y="53"/>
                    </a:cubicBezTo>
                    <a:cubicBezTo>
                      <a:pt x="86" y="47"/>
                      <a:pt x="81" y="36"/>
                      <a:pt x="81" y="27"/>
                    </a:cubicBezTo>
                    <a:cubicBezTo>
                      <a:pt x="81" y="16"/>
                      <a:pt x="93" y="8"/>
                      <a:pt x="104" y="24"/>
                    </a:cubicBezTo>
                    <a:cubicBezTo>
                      <a:pt x="111" y="34"/>
                      <a:pt x="106" y="52"/>
                      <a:pt x="97" y="64"/>
                    </a:cubicBezTo>
                    <a:cubicBezTo>
                      <a:pt x="86" y="77"/>
                      <a:pt x="62" y="99"/>
                      <a:pt x="5" y="92"/>
                    </a:cubicBezTo>
                    <a:cubicBezTo>
                      <a:pt x="0" y="103"/>
                      <a:pt x="0" y="103"/>
                      <a:pt x="0" y="103"/>
                    </a:cubicBezTo>
                    <a:cubicBezTo>
                      <a:pt x="71" y="110"/>
                      <a:pt x="97" y="79"/>
                      <a:pt x="106" y="65"/>
                    </a:cubicBezTo>
                    <a:cubicBezTo>
                      <a:pt x="115" y="51"/>
                      <a:pt x="121" y="29"/>
                      <a:pt x="111" y="16"/>
                    </a:cubicBezTo>
                    <a:cubicBezTo>
                      <a:pt x="100" y="0"/>
                      <a:pt x="79" y="5"/>
                      <a:pt x="74" y="20"/>
                    </a:cubicBezTo>
                    <a:cubicBezTo>
                      <a:pt x="69" y="34"/>
                      <a:pt x="75" y="55"/>
                      <a:pt x="93" y="61"/>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0" name="Freeform 284"/>
              <p:cNvSpPr/>
              <p:nvPr/>
            </p:nvSpPr>
            <p:spPr bwMode="auto">
              <a:xfrm>
                <a:off x="6038" y="2089"/>
                <a:ext cx="69" cy="85"/>
              </a:xfrm>
              <a:custGeom>
                <a:avLst/>
                <a:gdLst>
                  <a:gd name="T0" fmla="*/ 0 w 29"/>
                  <a:gd name="T1" fmla="*/ 36 h 36"/>
                  <a:gd name="T2" fmla="*/ 29 w 29"/>
                  <a:gd name="T3" fmla="*/ 22 h 36"/>
                  <a:gd name="T4" fmla="*/ 6 w 29"/>
                  <a:gd name="T5" fmla="*/ 0 h 36"/>
                  <a:gd name="T6" fmla="*/ 0 w 29"/>
                  <a:gd name="T7" fmla="*/ 36 h 36"/>
                </a:gdLst>
                <a:ahLst/>
                <a:cxnLst>
                  <a:cxn ang="0">
                    <a:pos x="T0" y="T1"/>
                  </a:cxn>
                  <a:cxn ang="0">
                    <a:pos x="T2" y="T3"/>
                  </a:cxn>
                  <a:cxn ang="0">
                    <a:pos x="T4" y="T5"/>
                  </a:cxn>
                  <a:cxn ang="0">
                    <a:pos x="T6" y="T7"/>
                  </a:cxn>
                </a:cxnLst>
                <a:rect l="0" t="0" r="r" b="b"/>
                <a:pathLst>
                  <a:path w="29" h="36">
                    <a:moveTo>
                      <a:pt x="0" y="36"/>
                    </a:moveTo>
                    <a:cubicBezTo>
                      <a:pt x="9" y="30"/>
                      <a:pt x="19" y="25"/>
                      <a:pt x="29" y="22"/>
                    </a:cubicBezTo>
                    <a:cubicBezTo>
                      <a:pt x="6" y="0"/>
                      <a:pt x="6" y="0"/>
                      <a:pt x="6" y="0"/>
                    </a:cubicBezTo>
                    <a:lnTo>
                      <a:pt x="0" y="36"/>
                    </a:ln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1" name="Freeform 285"/>
              <p:cNvSpPr/>
              <p:nvPr/>
            </p:nvSpPr>
            <p:spPr bwMode="auto">
              <a:xfrm>
                <a:off x="5975" y="688"/>
                <a:ext cx="59" cy="121"/>
              </a:xfrm>
              <a:custGeom>
                <a:avLst/>
                <a:gdLst>
                  <a:gd name="T0" fmla="*/ 0 w 25"/>
                  <a:gd name="T1" fmla="*/ 15 h 51"/>
                  <a:gd name="T2" fmla="*/ 9 w 25"/>
                  <a:gd name="T3" fmla="*/ 47 h 51"/>
                  <a:gd name="T4" fmla="*/ 22 w 25"/>
                  <a:gd name="T5" fmla="*/ 51 h 51"/>
                  <a:gd name="T6" fmla="*/ 6 w 25"/>
                  <a:gd name="T7" fmla="*/ 0 h 51"/>
                  <a:gd name="T8" fmla="*/ 0 w 25"/>
                  <a:gd name="T9" fmla="*/ 15 h 51"/>
                </a:gdLst>
                <a:ahLst/>
                <a:cxnLst>
                  <a:cxn ang="0">
                    <a:pos x="T0" y="T1"/>
                  </a:cxn>
                  <a:cxn ang="0">
                    <a:pos x="T2" y="T3"/>
                  </a:cxn>
                  <a:cxn ang="0">
                    <a:pos x="T4" y="T5"/>
                  </a:cxn>
                  <a:cxn ang="0">
                    <a:pos x="T6" y="T7"/>
                  </a:cxn>
                  <a:cxn ang="0">
                    <a:pos x="T8" y="T9"/>
                  </a:cxn>
                </a:cxnLst>
                <a:rect l="0" t="0" r="r" b="b"/>
                <a:pathLst>
                  <a:path w="25" h="51">
                    <a:moveTo>
                      <a:pt x="0" y="15"/>
                    </a:moveTo>
                    <a:cubicBezTo>
                      <a:pt x="7" y="23"/>
                      <a:pt x="11" y="33"/>
                      <a:pt x="9" y="47"/>
                    </a:cubicBezTo>
                    <a:cubicBezTo>
                      <a:pt x="14" y="48"/>
                      <a:pt x="18" y="50"/>
                      <a:pt x="22" y="51"/>
                    </a:cubicBezTo>
                    <a:cubicBezTo>
                      <a:pt x="25" y="28"/>
                      <a:pt x="18" y="11"/>
                      <a:pt x="6" y="0"/>
                    </a:cubicBezTo>
                    <a:lnTo>
                      <a:pt x="0" y="15"/>
                    </a:ln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2" name="Freeform 286"/>
              <p:cNvSpPr/>
              <p:nvPr/>
            </p:nvSpPr>
            <p:spPr bwMode="auto">
              <a:xfrm>
                <a:off x="6086" y="2219"/>
                <a:ext cx="26" cy="24"/>
              </a:xfrm>
              <a:custGeom>
                <a:avLst/>
                <a:gdLst>
                  <a:gd name="T0" fmla="*/ 3 w 11"/>
                  <a:gd name="T1" fmla="*/ 2 h 10"/>
                  <a:gd name="T2" fmla="*/ 2 w 11"/>
                  <a:gd name="T3" fmla="*/ 8 h 10"/>
                  <a:gd name="T4" fmla="*/ 8 w 11"/>
                  <a:gd name="T5" fmla="*/ 9 h 10"/>
                  <a:gd name="T6" fmla="*/ 9 w 11"/>
                  <a:gd name="T7" fmla="*/ 3 h 10"/>
                  <a:gd name="T8" fmla="*/ 3 w 11"/>
                  <a:gd name="T9" fmla="*/ 2 h 10"/>
                </a:gdLst>
                <a:ahLst/>
                <a:cxnLst>
                  <a:cxn ang="0">
                    <a:pos x="T0" y="T1"/>
                  </a:cxn>
                  <a:cxn ang="0">
                    <a:pos x="T2" y="T3"/>
                  </a:cxn>
                  <a:cxn ang="0">
                    <a:pos x="T4" y="T5"/>
                  </a:cxn>
                  <a:cxn ang="0">
                    <a:pos x="T6" y="T7"/>
                  </a:cxn>
                  <a:cxn ang="0">
                    <a:pos x="T8" y="T9"/>
                  </a:cxn>
                </a:cxnLst>
                <a:rect l="0" t="0" r="r" b="b"/>
                <a:pathLst>
                  <a:path w="11" h="10">
                    <a:moveTo>
                      <a:pt x="3" y="2"/>
                    </a:moveTo>
                    <a:cubicBezTo>
                      <a:pt x="1" y="3"/>
                      <a:pt x="0" y="6"/>
                      <a:pt x="2" y="8"/>
                    </a:cubicBezTo>
                    <a:cubicBezTo>
                      <a:pt x="3" y="10"/>
                      <a:pt x="6" y="10"/>
                      <a:pt x="8" y="9"/>
                    </a:cubicBezTo>
                    <a:cubicBezTo>
                      <a:pt x="10" y="8"/>
                      <a:pt x="11" y="5"/>
                      <a:pt x="9" y="3"/>
                    </a:cubicBezTo>
                    <a:cubicBezTo>
                      <a:pt x="8" y="1"/>
                      <a:pt x="5" y="0"/>
                      <a:pt x="3" y="2"/>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3" name="Freeform 287"/>
              <p:cNvSpPr/>
              <p:nvPr/>
            </p:nvSpPr>
            <p:spPr bwMode="auto">
              <a:xfrm>
                <a:off x="6081" y="2574"/>
                <a:ext cx="45" cy="57"/>
              </a:xfrm>
              <a:custGeom>
                <a:avLst/>
                <a:gdLst>
                  <a:gd name="T0" fmla="*/ 0 w 19"/>
                  <a:gd name="T1" fmla="*/ 0 h 24"/>
                  <a:gd name="T2" fmla="*/ 10 w 19"/>
                  <a:gd name="T3" fmla="*/ 24 h 24"/>
                  <a:gd name="T4" fmla="*/ 19 w 19"/>
                  <a:gd name="T5" fmla="*/ 19 h 24"/>
                  <a:gd name="T6" fmla="*/ 13 w 19"/>
                  <a:gd name="T7" fmla="*/ 3 h 24"/>
                  <a:gd name="T8" fmla="*/ 0 w 19"/>
                  <a:gd name="T9" fmla="*/ 0 h 24"/>
                </a:gdLst>
                <a:ahLst/>
                <a:cxnLst>
                  <a:cxn ang="0">
                    <a:pos x="T0" y="T1"/>
                  </a:cxn>
                  <a:cxn ang="0">
                    <a:pos x="T2" y="T3"/>
                  </a:cxn>
                  <a:cxn ang="0">
                    <a:pos x="T4" y="T5"/>
                  </a:cxn>
                  <a:cxn ang="0">
                    <a:pos x="T6" y="T7"/>
                  </a:cxn>
                  <a:cxn ang="0">
                    <a:pos x="T8" y="T9"/>
                  </a:cxn>
                </a:cxnLst>
                <a:rect l="0" t="0" r="r" b="b"/>
                <a:pathLst>
                  <a:path w="19" h="24">
                    <a:moveTo>
                      <a:pt x="0" y="0"/>
                    </a:moveTo>
                    <a:cubicBezTo>
                      <a:pt x="10" y="24"/>
                      <a:pt x="10" y="24"/>
                      <a:pt x="10" y="24"/>
                    </a:cubicBezTo>
                    <a:cubicBezTo>
                      <a:pt x="13" y="22"/>
                      <a:pt x="16" y="21"/>
                      <a:pt x="19" y="19"/>
                    </a:cubicBezTo>
                    <a:cubicBezTo>
                      <a:pt x="13" y="3"/>
                      <a:pt x="13" y="3"/>
                      <a:pt x="13" y="3"/>
                    </a:cubicBezTo>
                    <a:cubicBezTo>
                      <a:pt x="9" y="2"/>
                      <a:pt x="4" y="1"/>
                      <a:pt x="0" y="0"/>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4" name="Freeform 288"/>
              <p:cNvSpPr/>
              <p:nvPr/>
            </p:nvSpPr>
            <p:spPr bwMode="auto">
              <a:xfrm>
                <a:off x="5892" y="2976"/>
                <a:ext cx="265" cy="234"/>
              </a:xfrm>
              <a:custGeom>
                <a:avLst/>
                <a:gdLst>
                  <a:gd name="T0" fmla="*/ 0 w 112"/>
                  <a:gd name="T1" fmla="*/ 0 h 99"/>
                  <a:gd name="T2" fmla="*/ 112 w 112"/>
                  <a:gd name="T3" fmla="*/ 99 h 99"/>
                  <a:gd name="T4" fmla="*/ 108 w 112"/>
                  <a:gd name="T5" fmla="*/ 49 h 99"/>
                  <a:gd name="T6" fmla="*/ 32 w 112"/>
                  <a:gd name="T7" fmla="*/ 1 h 99"/>
                  <a:gd name="T8" fmla="*/ 0 w 112"/>
                  <a:gd name="T9" fmla="*/ 0 h 99"/>
                </a:gdLst>
                <a:ahLst/>
                <a:cxnLst>
                  <a:cxn ang="0">
                    <a:pos x="T0" y="T1"/>
                  </a:cxn>
                  <a:cxn ang="0">
                    <a:pos x="T2" y="T3"/>
                  </a:cxn>
                  <a:cxn ang="0">
                    <a:pos x="T4" y="T5"/>
                  </a:cxn>
                  <a:cxn ang="0">
                    <a:pos x="T6" y="T7"/>
                  </a:cxn>
                  <a:cxn ang="0">
                    <a:pos x="T8" y="T9"/>
                  </a:cxn>
                </a:cxnLst>
                <a:rect l="0" t="0" r="r" b="b"/>
                <a:pathLst>
                  <a:path w="112" h="99">
                    <a:moveTo>
                      <a:pt x="0" y="0"/>
                    </a:moveTo>
                    <a:cubicBezTo>
                      <a:pt x="43" y="38"/>
                      <a:pt x="93" y="84"/>
                      <a:pt x="112" y="99"/>
                    </a:cubicBezTo>
                    <a:cubicBezTo>
                      <a:pt x="111" y="90"/>
                      <a:pt x="110" y="71"/>
                      <a:pt x="108" y="49"/>
                    </a:cubicBezTo>
                    <a:cubicBezTo>
                      <a:pt x="79" y="43"/>
                      <a:pt x="51" y="25"/>
                      <a:pt x="32" y="1"/>
                    </a:cubicBezTo>
                    <a:cubicBezTo>
                      <a:pt x="23" y="6"/>
                      <a:pt x="11" y="6"/>
                      <a:pt x="0"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5" name="Freeform 289"/>
              <p:cNvSpPr/>
              <p:nvPr/>
            </p:nvSpPr>
            <p:spPr bwMode="auto">
              <a:xfrm>
                <a:off x="6069" y="2926"/>
                <a:ext cx="64" cy="88"/>
              </a:xfrm>
              <a:custGeom>
                <a:avLst/>
                <a:gdLst>
                  <a:gd name="T0" fmla="*/ 18 w 27"/>
                  <a:gd name="T1" fmla="*/ 0 h 37"/>
                  <a:gd name="T2" fmla="*/ 0 w 27"/>
                  <a:gd name="T3" fmla="*/ 30 h 37"/>
                  <a:gd name="T4" fmla="*/ 13 w 27"/>
                  <a:gd name="T5" fmla="*/ 37 h 37"/>
                  <a:gd name="T6" fmla="*/ 27 w 27"/>
                  <a:gd name="T7" fmla="*/ 5 h 37"/>
                  <a:gd name="T8" fmla="*/ 18 w 27"/>
                  <a:gd name="T9" fmla="*/ 0 h 37"/>
                </a:gdLst>
                <a:ahLst/>
                <a:cxnLst>
                  <a:cxn ang="0">
                    <a:pos x="T0" y="T1"/>
                  </a:cxn>
                  <a:cxn ang="0">
                    <a:pos x="T2" y="T3"/>
                  </a:cxn>
                  <a:cxn ang="0">
                    <a:pos x="T4" y="T5"/>
                  </a:cxn>
                  <a:cxn ang="0">
                    <a:pos x="T6" y="T7"/>
                  </a:cxn>
                  <a:cxn ang="0">
                    <a:pos x="T8" y="T9"/>
                  </a:cxn>
                </a:cxnLst>
                <a:rect l="0" t="0" r="r" b="b"/>
                <a:pathLst>
                  <a:path w="27" h="37">
                    <a:moveTo>
                      <a:pt x="18" y="0"/>
                    </a:moveTo>
                    <a:cubicBezTo>
                      <a:pt x="0" y="30"/>
                      <a:pt x="0" y="30"/>
                      <a:pt x="0" y="30"/>
                    </a:cubicBezTo>
                    <a:cubicBezTo>
                      <a:pt x="4" y="32"/>
                      <a:pt x="9" y="35"/>
                      <a:pt x="13" y="37"/>
                    </a:cubicBezTo>
                    <a:cubicBezTo>
                      <a:pt x="27" y="5"/>
                      <a:pt x="27" y="5"/>
                      <a:pt x="27" y="5"/>
                    </a:cubicBezTo>
                    <a:cubicBezTo>
                      <a:pt x="24" y="4"/>
                      <a:pt x="21" y="2"/>
                      <a:pt x="18" y="0"/>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6" name="Freeform 290"/>
              <p:cNvSpPr/>
              <p:nvPr/>
            </p:nvSpPr>
            <p:spPr bwMode="auto">
              <a:xfrm>
                <a:off x="6090" y="3274"/>
                <a:ext cx="97" cy="225"/>
              </a:xfrm>
              <a:custGeom>
                <a:avLst/>
                <a:gdLst>
                  <a:gd name="T0" fmla="*/ 41 w 41"/>
                  <a:gd name="T1" fmla="*/ 20 h 95"/>
                  <a:gd name="T2" fmla="*/ 17 w 41"/>
                  <a:gd name="T3" fmla="*/ 0 h 95"/>
                  <a:gd name="T4" fmla="*/ 6 w 41"/>
                  <a:gd name="T5" fmla="*/ 95 h 95"/>
                  <a:gd name="T6" fmla="*/ 31 w 41"/>
                  <a:gd name="T7" fmla="*/ 83 h 95"/>
                  <a:gd name="T8" fmla="*/ 41 w 41"/>
                  <a:gd name="T9" fmla="*/ 20 h 95"/>
                </a:gdLst>
                <a:ahLst/>
                <a:cxnLst>
                  <a:cxn ang="0">
                    <a:pos x="T0" y="T1"/>
                  </a:cxn>
                  <a:cxn ang="0">
                    <a:pos x="T2" y="T3"/>
                  </a:cxn>
                  <a:cxn ang="0">
                    <a:pos x="T4" y="T5"/>
                  </a:cxn>
                  <a:cxn ang="0">
                    <a:pos x="T6" y="T7"/>
                  </a:cxn>
                  <a:cxn ang="0">
                    <a:pos x="T8" y="T9"/>
                  </a:cxn>
                </a:cxnLst>
                <a:rect l="0" t="0" r="r" b="b"/>
                <a:pathLst>
                  <a:path w="41" h="95">
                    <a:moveTo>
                      <a:pt x="41" y="20"/>
                    </a:moveTo>
                    <a:cubicBezTo>
                      <a:pt x="34" y="14"/>
                      <a:pt x="26" y="8"/>
                      <a:pt x="17" y="0"/>
                    </a:cubicBezTo>
                    <a:cubicBezTo>
                      <a:pt x="1" y="26"/>
                      <a:pt x="0" y="74"/>
                      <a:pt x="6" y="95"/>
                    </a:cubicBezTo>
                    <a:cubicBezTo>
                      <a:pt x="14" y="91"/>
                      <a:pt x="22" y="87"/>
                      <a:pt x="31" y="83"/>
                    </a:cubicBezTo>
                    <a:cubicBezTo>
                      <a:pt x="28" y="64"/>
                      <a:pt x="32" y="37"/>
                      <a:pt x="41" y="20"/>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7" name="Freeform 291"/>
              <p:cNvSpPr/>
              <p:nvPr/>
            </p:nvSpPr>
            <p:spPr bwMode="auto">
              <a:xfrm>
                <a:off x="5695" y="1599"/>
                <a:ext cx="377" cy="197"/>
              </a:xfrm>
              <a:custGeom>
                <a:avLst/>
                <a:gdLst>
                  <a:gd name="T0" fmla="*/ 0 w 159"/>
                  <a:gd name="T1" fmla="*/ 0 h 83"/>
                  <a:gd name="T2" fmla="*/ 12 w 159"/>
                  <a:gd name="T3" fmla="*/ 28 h 83"/>
                  <a:gd name="T4" fmla="*/ 159 w 159"/>
                  <a:gd name="T5" fmla="*/ 55 h 83"/>
                  <a:gd name="T6" fmla="*/ 0 w 159"/>
                  <a:gd name="T7" fmla="*/ 0 h 83"/>
                </a:gdLst>
                <a:ahLst/>
                <a:cxnLst>
                  <a:cxn ang="0">
                    <a:pos x="T0" y="T1"/>
                  </a:cxn>
                  <a:cxn ang="0">
                    <a:pos x="T2" y="T3"/>
                  </a:cxn>
                  <a:cxn ang="0">
                    <a:pos x="T4" y="T5"/>
                  </a:cxn>
                  <a:cxn ang="0">
                    <a:pos x="T6" y="T7"/>
                  </a:cxn>
                </a:cxnLst>
                <a:rect l="0" t="0" r="r" b="b"/>
                <a:pathLst>
                  <a:path w="159" h="83">
                    <a:moveTo>
                      <a:pt x="0" y="0"/>
                    </a:moveTo>
                    <a:cubicBezTo>
                      <a:pt x="5" y="9"/>
                      <a:pt x="10" y="19"/>
                      <a:pt x="12" y="28"/>
                    </a:cubicBezTo>
                    <a:cubicBezTo>
                      <a:pt x="72" y="65"/>
                      <a:pt x="134" y="83"/>
                      <a:pt x="159" y="55"/>
                    </a:cubicBezTo>
                    <a:cubicBezTo>
                      <a:pt x="114" y="62"/>
                      <a:pt x="54" y="35"/>
                      <a:pt x="0" y="0"/>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8" name="Freeform 292"/>
              <p:cNvSpPr/>
              <p:nvPr/>
            </p:nvSpPr>
            <p:spPr bwMode="auto">
              <a:xfrm>
                <a:off x="5151" y="208"/>
                <a:ext cx="41" cy="40"/>
              </a:xfrm>
              <a:custGeom>
                <a:avLst/>
                <a:gdLst>
                  <a:gd name="T0" fmla="*/ 8 w 17"/>
                  <a:gd name="T1" fmla="*/ 13 h 17"/>
                  <a:gd name="T2" fmla="*/ 15 w 17"/>
                  <a:gd name="T3" fmla="*/ 7 h 17"/>
                  <a:gd name="T4" fmla="*/ 16 w 17"/>
                  <a:gd name="T5" fmla="*/ 2 h 17"/>
                  <a:gd name="T6" fmla="*/ 15 w 17"/>
                  <a:gd name="T7" fmla="*/ 0 h 17"/>
                  <a:gd name="T8" fmla="*/ 14 w 17"/>
                  <a:gd name="T9" fmla="*/ 0 h 17"/>
                  <a:gd name="T10" fmla="*/ 11 w 17"/>
                  <a:gd name="T11" fmla="*/ 3 h 17"/>
                  <a:gd name="T12" fmla="*/ 9 w 17"/>
                  <a:gd name="T13" fmla="*/ 4 h 17"/>
                  <a:gd name="T14" fmla="*/ 10 w 17"/>
                  <a:gd name="T15" fmla="*/ 5 h 17"/>
                  <a:gd name="T16" fmla="*/ 9 w 17"/>
                  <a:gd name="T17" fmla="*/ 4 h 17"/>
                  <a:gd name="T18" fmla="*/ 9 w 17"/>
                  <a:gd name="T19" fmla="*/ 4 h 17"/>
                  <a:gd name="T20" fmla="*/ 7 w 17"/>
                  <a:gd name="T21" fmla="*/ 6 h 17"/>
                  <a:gd name="T22" fmla="*/ 0 w 17"/>
                  <a:gd name="T23" fmla="*/ 13 h 17"/>
                  <a:gd name="T24" fmla="*/ 4 w 17"/>
                  <a:gd name="T25" fmla="*/ 17 h 17"/>
                  <a:gd name="T26" fmla="*/ 8 w 17"/>
                  <a:gd name="T27"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7">
                    <a:moveTo>
                      <a:pt x="8" y="13"/>
                    </a:moveTo>
                    <a:cubicBezTo>
                      <a:pt x="11" y="10"/>
                      <a:pt x="13" y="8"/>
                      <a:pt x="15" y="7"/>
                    </a:cubicBezTo>
                    <a:cubicBezTo>
                      <a:pt x="16" y="5"/>
                      <a:pt x="17" y="3"/>
                      <a:pt x="16" y="2"/>
                    </a:cubicBezTo>
                    <a:cubicBezTo>
                      <a:pt x="16" y="1"/>
                      <a:pt x="16" y="1"/>
                      <a:pt x="15" y="0"/>
                    </a:cubicBezTo>
                    <a:cubicBezTo>
                      <a:pt x="15" y="0"/>
                      <a:pt x="14" y="0"/>
                      <a:pt x="14" y="0"/>
                    </a:cubicBezTo>
                    <a:cubicBezTo>
                      <a:pt x="13" y="0"/>
                      <a:pt x="12" y="1"/>
                      <a:pt x="11" y="3"/>
                    </a:cubicBezTo>
                    <a:cubicBezTo>
                      <a:pt x="10" y="3"/>
                      <a:pt x="10" y="3"/>
                      <a:pt x="9" y="4"/>
                    </a:cubicBezTo>
                    <a:cubicBezTo>
                      <a:pt x="10" y="5"/>
                      <a:pt x="10" y="5"/>
                      <a:pt x="10" y="5"/>
                    </a:cubicBezTo>
                    <a:cubicBezTo>
                      <a:pt x="9" y="4"/>
                      <a:pt x="9" y="4"/>
                      <a:pt x="9" y="4"/>
                    </a:cubicBezTo>
                    <a:cubicBezTo>
                      <a:pt x="9" y="4"/>
                      <a:pt x="9" y="4"/>
                      <a:pt x="9" y="4"/>
                    </a:cubicBezTo>
                    <a:cubicBezTo>
                      <a:pt x="8" y="5"/>
                      <a:pt x="8" y="5"/>
                      <a:pt x="7" y="6"/>
                    </a:cubicBezTo>
                    <a:cubicBezTo>
                      <a:pt x="5" y="8"/>
                      <a:pt x="3" y="10"/>
                      <a:pt x="0" y="13"/>
                    </a:cubicBezTo>
                    <a:cubicBezTo>
                      <a:pt x="1" y="14"/>
                      <a:pt x="3" y="16"/>
                      <a:pt x="4" y="17"/>
                    </a:cubicBezTo>
                    <a:cubicBezTo>
                      <a:pt x="5" y="16"/>
                      <a:pt x="6" y="15"/>
                      <a:pt x="8" y="13"/>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9" name="Freeform 293"/>
              <p:cNvSpPr/>
              <p:nvPr/>
            </p:nvSpPr>
            <p:spPr bwMode="auto">
              <a:xfrm>
                <a:off x="5629" y="655"/>
                <a:ext cx="38" cy="45"/>
              </a:xfrm>
              <a:custGeom>
                <a:avLst/>
                <a:gdLst>
                  <a:gd name="T0" fmla="*/ 1 w 16"/>
                  <a:gd name="T1" fmla="*/ 12 h 19"/>
                  <a:gd name="T2" fmla="*/ 0 w 16"/>
                  <a:gd name="T3" fmla="*/ 16 h 19"/>
                  <a:gd name="T4" fmla="*/ 2 w 16"/>
                  <a:gd name="T5" fmla="*/ 18 h 19"/>
                  <a:gd name="T6" fmla="*/ 8 w 16"/>
                  <a:gd name="T7" fmla="*/ 16 h 19"/>
                  <a:gd name="T8" fmla="*/ 16 w 16"/>
                  <a:gd name="T9" fmla="*/ 7 h 19"/>
                  <a:gd name="T10" fmla="*/ 16 w 16"/>
                  <a:gd name="T11" fmla="*/ 3 h 19"/>
                  <a:gd name="T12" fmla="*/ 15 w 16"/>
                  <a:gd name="T13" fmla="*/ 2 h 19"/>
                  <a:gd name="T14" fmla="*/ 12 w 16"/>
                  <a:gd name="T15" fmla="*/ 0 h 19"/>
                  <a:gd name="T16" fmla="*/ 8 w 16"/>
                  <a:gd name="T17" fmla="*/ 4 h 19"/>
                  <a:gd name="T18" fmla="*/ 3 w 16"/>
                  <a:gd name="T19" fmla="*/ 10 h 19"/>
                  <a:gd name="T20" fmla="*/ 1 w 16"/>
                  <a:gd name="T21"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9">
                    <a:moveTo>
                      <a:pt x="1" y="12"/>
                    </a:moveTo>
                    <a:cubicBezTo>
                      <a:pt x="0" y="13"/>
                      <a:pt x="0" y="14"/>
                      <a:pt x="0" y="16"/>
                    </a:cubicBezTo>
                    <a:cubicBezTo>
                      <a:pt x="0" y="17"/>
                      <a:pt x="1" y="18"/>
                      <a:pt x="2" y="18"/>
                    </a:cubicBezTo>
                    <a:cubicBezTo>
                      <a:pt x="3" y="19"/>
                      <a:pt x="5" y="18"/>
                      <a:pt x="8" y="16"/>
                    </a:cubicBezTo>
                    <a:cubicBezTo>
                      <a:pt x="11" y="14"/>
                      <a:pt x="14" y="11"/>
                      <a:pt x="16" y="7"/>
                    </a:cubicBezTo>
                    <a:cubicBezTo>
                      <a:pt x="16" y="6"/>
                      <a:pt x="16" y="5"/>
                      <a:pt x="16" y="3"/>
                    </a:cubicBezTo>
                    <a:cubicBezTo>
                      <a:pt x="16" y="3"/>
                      <a:pt x="16" y="2"/>
                      <a:pt x="15" y="2"/>
                    </a:cubicBezTo>
                    <a:cubicBezTo>
                      <a:pt x="14" y="0"/>
                      <a:pt x="13" y="0"/>
                      <a:pt x="12" y="0"/>
                    </a:cubicBezTo>
                    <a:cubicBezTo>
                      <a:pt x="12" y="0"/>
                      <a:pt x="11" y="2"/>
                      <a:pt x="8" y="4"/>
                    </a:cubicBezTo>
                    <a:cubicBezTo>
                      <a:pt x="4" y="8"/>
                      <a:pt x="3" y="10"/>
                      <a:pt x="3" y="10"/>
                    </a:cubicBezTo>
                    <a:cubicBezTo>
                      <a:pt x="2" y="11"/>
                      <a:pt x="1" y="12"/>
                      <a:pt x="1" y="12"/>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0" name="Freeform 294"/>
              <p:cNvSpPr>
                <a:spLocks noEditPoints="1"/>
              </p:cNvSpPr>
              <p:nvPr/>
            </p:nvSpPr>
            <p:spPr bwMode="auto">
              <a:xfrm>
                <a:off x="4995" y="104"/>
                <a:ext cx="1034" cy="1048"/>
              </a:xfrm>
              <a:custGeom>
                <a:avLst/>
                <a:gdLst>
                  <a:gd name="T0" fmla="*/ 350 w 437"/>
                  <a:gd name="T1" fmla="*/ 398 h 443"/>
                  <a:gd name="T2" fmla="*/ 417 w 437"/>
                  <a:gd name="T3" fmla="*/ 407 h 443"/>
                  <a:gd name="T4" fmla="*/ 74 w 437"/>
                  <a:gd name="T5" fmla="*/ 47 h 443"/>
                  <a:gd name="T6" fmla="*/ 82 w 437"/>
                  <a:gd name="T7" fmla="*/ 41 h 443"/>
                  <a:gd name="T8" fmla="*/ 69 w 437"/>
                  <a:gd name="T9" fmla="*/ 61 h 443"/>
                  <a:gd name="T10" fmla="*/ 47 w 437"/>
                  <a:gd name="T11" fmla="*/ 70 h 443"/>
                  <a:gd name="T12" fmla="*/ 190 w 437"/>
                  <a:gd name="T13" fmla="*/ 174 h 443"/>
                  <a:gd name="T14" fmla="*/ 358 w 437"/>
                  <a:gd name="T15" fmla="*/ 316 h 443"/>
                  <a:gd name="T16" fmla="*/ 365 w 437"/>
                  <a:gd name="T17" fmla="*/ 325 h 443"/>
                  <a:gd name="T18" fmla="*/ 364 w 437"/>
                  <a:gd name="T19" fmla="*/ 327 h 443"/>
                  <a:gd name="T20" fmla="*/ 361 w 437"/>
                  <a:gd name="T21" fmla="*/ 321 h 443"/>
                  <a:gd name="T22" fmla="*/ 352 w 437"/>
                  <a:gd name="T23" fmla="*/ 323 h 443"/>
                  <a:gd name="T24" fmla="*/ 331 w 437"/>
                  <a:gd name="T25" fmla="*/ 324 h 443"/>
                  <a:gd name="T26" fmla="*/ 326 w 437"/>
                  <a:gd name="T27" fmla="*/ 305 h 443"/>
                  <a:gd name="T28" fmla="*/ 315 w 437"/>
                  <a:gd name="T29" fmla="*/ 266 h 443"/>
                  <a:gd name="T30" fmla="*/ 321 w 437"/>
                  <a:gd name="T31" fmla="*/ 286 h 443"/>
                  <a:gd name="T32" fmla="*/ 310 w 437"/>
                  <a:gd name="T33" fmla="*/ 286 h 443"/>
                  <a:gd name="T34" fmla="*/ 312 w 437"/>
                  <a:gd name="T35" fmla="*/ 272 h 443"/>
                  <a:gd name="T36" fmla="*/ 310 w 437"/>
                  <a:gd name="T37" fmla="*/ 271 h 443"/>
                  <a:gd name="T38" fmla="*/ 305 w 437"/>
                  <a:gd name="T39" fmla="*/ 266 h 443"/>
                  <a:gd name="T40" fmla="*/ 286 w 437"/>
                  <a:gd name="T41" fmla="*/ 273 h 443"/>
                  <a:gd name="T42" fmla="*/ 291 w 437"/>
                  <a:gd name="T43" fmla="*/ 256 h 443"/>
                  <a:gd name="T44" fmla="*/ 277 w 437"/>
                  <a:gd name="T45" fmla="*/ 257 h 443"/>
                  <a:gd name="T46" fmla="*/ 282 w 437"/>
                  <a:gd name="T47" fmla="*/ 219 h 443"/>
                  <a:gd name="T48" fmla="*/ 279 w 437"/>
                  <a:gd name="T49" fmla="*/ 249 h 443"/>
                  <a:gd name="T50" fmla="*/ 259 w 437"/>
                  <a:gd name="T51" fmla="*/ 252 h 443"/>
                  <a:gd name="T52" fmla="*/ 273 w 437"/>
                  <a:gd name="T53" fmla="*/ 224 h 443"/>
                  <a:gd name="T54" fmla="*/ 270 w 437"/>
                  <a:gd name="T55" fmla="*/ 229 h 443"/>
                  <a:gd name="T56" fmla="*/ 261 w 437"/>
                  <a:gd name="T57" fmla="*/ 210 h 443"/>
                  <a:gd name="T58" fmla="*/ 264 w 437"/>
                  <a:gd name="T59" fmla="*/ 218 h 443"/>
                  <a:gd name="T60" fmla="*/ 256 w 437"/>
                  <a:gd name="T61" fmla="*/ 215 h 443"/>
                  <a:gd name="T62" fmla="*/ 246 w 437"/>
                  <a:gd name="T63" fmla="*/ 214 h 443"/>
                  <a:gd name="T64" fmla="*/ 235 w 437"/>
                  <a:gd name="T65" fmla="*/ 205 h 443"/>
                  <a:gd name="T66" fmla="*/ 231 w 437"/>
                  <a:gd name="T67" fmla="*/ 181 h 443"/>
                  <a:gd name="T68" fmla="*/ 239 w 437"/>
                  <a:gd name="T69" fmla="*/ 188 h 443"/>
                  <a:gd name="T70" fmla="*/ 225 w 437"/>
                  <a:gd name="T71" fmla="*/ 171 h 443"/>
                  <a:gd name="T72" fmla="*/ 225 w 437"/>
                  <a:gd name="T73" fmla="*/ 171 h 443"/>
                  <a:gd name="T74" fmla="*/ 197 w 437"/>
                  <a:gd name="T75" fmla="*/ 181 h 443"/>
                  <a:gd name="T76" fmla="*/ 182 w 437"/>
                  <a:gd name="T77" fmla="*/ 159 h 443"/>
                  <a:gd name="T78" fmla="*/ 203 w 437"/>
                  <a:gd name="T79" fmla="*/ 153 h 443"/>
                  <a:gd name="T80" fmla="*/ 182 w 437"/>
                  <a:gd name="T81" fmla="*/ 161 h 443"/>
                  <a:gd name="T82" fmla="*/ 166 w 437"/>
                  <a:gd name="T83" fmla="*/ 138 h 443"/>
                  <a:gd name="T84" fmla="*/ 183 w 437"/>
                  <a:gd name="T85" fmla="*/ 139 h 443"/>
                  <a:gd name="T86" fmla="*/ 168 w 437"/>
                  <a:gd name="T87" fmla="*/ 147 h 443"/>
                  <a:gd name="T88" fmla="*/ 170 w 437"/>
                  <a:gd name="T89" fmla="*/ 123 h 443"/>
                  <a:gd name="T90" fmla="*/ 153 w 437"/>
                  <a:gd name="T91" fmla="*/ 131 h 443"/>
                  <a:gd name="T92" fmla="*/ 153 w 437"/>
                  <a:gd name="T93" fmla="*/ 120 h 443"/>
                  <a:gd name="T94" fmla="*/ 163 w 437"/>
                  <a:gd name="T95" fmla="*/ 129 h 443"/>
                  <a:gd name="T96" fmla="*/ 141 w 437"/>
                  <a:gd name="T97" fmla="*/ 113 h 443"/>
                  <a:gd name="T98" fmla="*/ 139 w 437"/>
                  <a:gd name="T99" fmla="*/ 96 h 443"/>
                  <a:gd name="T100" fmla="*/ 125 w 437"/>
                  <a:gd name="T101" fmla="*/ 106 h 443"/>
                  <a:gd name="T102" fmla="*/ 126 w 437"/>
                  <a:gd name="T103" fmla="*/ 95 h 443"/>
                  <a:gd name="T104" fmla="*/ 102 w 437"/>
                  <a:gd name="T105" fmla="*/ 96 h 443"/>
                  <a:gd name="T106" fmla="*/ 105 w 437"/>
                  <a:gd name="T107" fmla="*/ 88 h 443"/>
                  <a:gd name="T108" fmla="*/ 114 w 437"/>
                  <a:gd name="T109" fmla="*/ 58 h 443"/>
                  <a:gd name="T110" fmla="*/ 109 w 437"/>
                  <a:gd name="T111" fmla="*/ 70 h 443"/>
                  <a:gd name="T112" fmla="*/ 101 w 437"/>
                  <a:gd name="T113" fmla="*/ 70 h 443"/>
                  <a:gd name="T114" fmla="*/ 90 w 437"/>
                  <a:gd name="T115" fmla="*/ 50 h 443"/>
                  <a:gd name="T116" fmla="*/ 94 w 437"/>
                  <a:gd name="T117" fmla="*/ 54 h 443"/>
                  <a:gd name="T118" fmla="*/ 83 w 437"/>
                  <a:gd name="T119" fmla="*/ 76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7" h="443">
                    <a:moveTo>
                      <a:pt x="36" y="73"/>
                    </a:moveTo>
                    <a:cubicBezTo>
                      <a:pt x="29" y="67"/>
                      <a:pt x="19" y="59"/>
                      <a:pt x="8" y="51"/>
                    </a:cubicBezTo>
                    <a:cubicBezTo>
                      <a:pt x="7" y="53"/>
                      <a:pt x="6" y="55"/>
                      <a:pt x="5" y="57"/>
                    </a:cubicBezTo>
                    <a:cubicBezTo>
                      <a:pt x="14" y="65"/>
                      <a:pt x="22" y="73"/>
                      <a:pt x="27" y="78"/>
                    </a:cubicBezTo>
                    <a:cubicBezTo>
                      <a:pt x="21" y="73"/>
                      <a:pt x="13" y="66"/>
                      <a:pt x="3" y="59"/>
                    </a:cubicBezTo>
                    <a:cubicBezTo>
                      <a:pt x="0" y="67"/>
                      <a:pt x="1" y="72"/>
                      <a:pt x="8" y="79"/>
                    </a:cubicBezTo>
                    <a:cubicBezTo>
                      <a:pt x="15" y="87"/>
                      <a:pt x="54" y="120"/>
                      <a:pt x="106" y="163"/>
                    </a:cubicBezTo>
                    <a:cubicBezTo>
                      <a:pt x="162" y="175"/>
                      <a:pt x="233" y="217"/>
                      <a:pt x="255" y="300"/>
                    </a:cubicBezTo>
                    <a:cubicBezTo>
                      <a:pt x="273" y="320"/>
                      <a:pt x="290" y="340"/>
                      <a:pt x="305" y="358"/>
                    </a:cubicBezTo>
                    <a:cubicBezTo>
                      <a:pt x="322" y="366"/>
                      <a:pt x="329" y="374"/>
                      <a:pt x="333" y="393"/>
                    </a:cubicBezTo>
                    <a:cubicBezTo>
                      <a:pt x="350" y="413"/>
                      <a:pt x="363" y="431"/>
                      <a:pt x="374" y="443"/>
                    </a:cubicBezTo>
                    <a:cubicBezTo>
                      <a:pt x="376" y="442"/>
                      <a:pt x="378" y="440"/>
                      <a:pt x="381" y="439"/>
                    </a:cubicBezTo>
                    <a:cubicBezTo>
                      <a:pt x="369" y="423"/>
                      <a:pt x="358" y="408"/>
                      <a:pt x="350" y="398"/>
                    </a:cubicBezTo>
                    <a:cubicBezTo>
                      <a:pt x="358" y="405"/>
                      <a:pt x="371" y="420"/>
                      <a:pt x="383" y="437"/>
                    </a:cubicBezTo>
                    <a:cubicBezTo>
                      <a:pt x="385" y="435"/>
                      <a:pt x="388" y="433"/>
                      <a:pt x="390" y="431"/>
                    </a:cubicBezTo>
                    <a:cubicBezTo>
                      <a:pt x="381" y="418"/>
                      <a:pt x="373" y="406"/>
                      <a:pt x="367" y="398"/>
                    </a:cubicBezTo>
                    <a:cubicBezTo>
                      <a:pt x="373" y="404"/>
                      <a:pt x="382" y="416"/>
                      <a:pt x="392" y="429"/>
                    </a:cubicBezTo>
                    <a:cubicBezTo>
                      <a:pt x="394" y="428"/>
                      <a:pt x="396" y="426"/>
                      <a:pt x="398" y="424"/>
                    </a:cubicBezTo>
                    <a:cubicBezTo>
                      <a:pt x="390" y="412"/>
                      <a:pt x="383" y="402"/>
                      <a:pt x="377" y="394"/>
                    </a:cubicBezTo>
                    <a:cubicBezTo>
                      <a:pt x="383" y="400"/>
                      <a:pt x="391" y="410"/>
                      <a:pt x="400" y="422"/>
                    </a:cubicBezTo>
                    <a:cubicBezTo>
                      <a:pt x="402" y="421"/>
                      <a:pt x="404" y="419"/>
                      <a:pt x="406" y="417"/>
                    </a:cubicBezTo>
                    <a:cubicBezTo>
                      <a:pt x="397" y="403"/>
                      <a:pt x="388" y="390"/>
                      <a:pt x="382" y="381"/>
                    </a:cubicBezTo>
                    <a:cubicBezTo>
                      <a:pt x="388" y="388"/>
                      <a:pt x="398" y="400"/>
                      <a:pt x="408" y="415"/>
                    </a:cubicBezTo>
                    <a:cubicBezTo>
                      <a:pt x="410" y="413"/>
                      <a:pt x="412" y="411"/>
                      <a:pt x="414" y="409"/>
                    </a:cubicBezTo>
                    <a:cubicBezTo>
                      <a:pt x="403" y="392"/>
                      <a:pt x="392" y="376"/>
                      <a:pt x="385" y="365"/>
                    </a:cubicBezTo>
                    <a:cubicBezTo>
                      <a:pt x="392" y="373"/>
                      <a:pt x="404" y="389"/>
                      <a:pt x="417" y="407"/>
                    </a:cubicBezTo>
                    <a:cubicBezTo>
                      <a:pt x="422" y="402"/>
                      <a:pt x="422" y="402"/>
                      <a:pt x="422" y="402"/>
                    </a:cubicBezTo>
                    <a:cubicBezTo>
                      <a:pt x="413" y="388"/>
                      <a:pt x="404" y="376"/>
                      <a:pt x="398" y="367"/>
                    </a:cubicBezTo>
                    <a:cubicBezTo>
                      <a:pt x="404" y="373"/>
                      <a:pt x="414" y="386"/>
                      <a:pt x="424" y="400"/>
                    </a:cubicBezTo>
                    <a:cubicBezTo>
                      <a:pt x="426" y="398"/>
                      <a:pt x="427" y="397"/>
                      <a:pt x="429" y="395"/>
                    </a:cubicBezTo>
                    <a:cubicBezTo>
                      <a:pt x="420" y="381"/>
                      <a:pt x="411" y="368"/>
                      <a:pt x="404" y="359"/>
                    </a:cubicBezTo>
                    <a:cubicBezTo>
                      <a:pt x="411" y="366"/>
                      <a:pt x="421" y="378"/>
                      <a:pt x="431" y="393"/>
                    </a:cubicBezTo>
                    <a:cubicBezTo>
                      <a:pt x="433" y="392"/>
                      <a:pt x="435" y="390"/>
                      <a:pt x="437" y="389"/>
                    </a:cubicBezTo>
                    <a:cubicBezTo>
                      <a:pt x="364" y="260"/>
                      <a:pt x="100" y="24"/>
                      <a:pt x="60" y="3"/>
                    </a:cubicBezTo>
                    <a:cubicBezTo>
                      <a:pt x="55" y="1"/>
                      <a:pt x="52" y="0"/>
                      <a:pt x="46" y="4"/>
                    </a:cubicBezTo>
                    <a:cubicBezTo>
                      <a:pt x="60" y="16"/>
                      <a:pt x="72" y="27"/>
                      <a:pt x="77" y="34"/>
                    </a:cubicBezTo>
                    <a:cubicBezTo>
                      <a:pt x="69" y="27"/>
                      <a:pt x="57" y="17"/>
                      <a:pt x="44" y="7"/>
                    </a:cubicBezTo>
                    <a:cubicBezTo>
                      <a:pt x="42" y="8"/>
                      <a:pt x="40" y="10"/>
                      <a:pt x="37" y="13"/>
                    </a:cubicBezTo>
                    <a:cubicBezTo>
                      <a:pt x="53" y="26"/>
                      <a:pt x="67" y="38"/>
                      <a:pt x="74" y="47"/>
                    </a:cubicBezTo>
                    <a:cubicBezTo>
                      <a:pt x="75" y="46"/>
                      <a:pt x="75" y="46"/>
                      <a:pt x="75" y="46"/>
                    </a:cubicBezTo>
                    <a:cubicBezTo>
                      <a:pt x="76" y="45"/>
                      <a:pt x="76" y="45"/>
                      <a:pt x="76" y="44"/>
                    </a:cubicBezTo>
                    <a:cubicBezTo>
                      <a:pt x="77" y="44"/>
                      <a:pt x="78" y="43"/>
                      <a:pt x="79" y="42"/>
                    </a:cubicBezTo>
                    <a:cubicBezTo>
                      <a:pt x="80" y="41"/>
                      <a:pt x="80" y="41"/>
                      <a:pt x="81" y="40"/>
                    </a:cubicBezTo>
                    <a:cubicBezTo>
                      <a:pt x="81" y="40"/>
                      <a:pt x="82" y="39"/>
                      <a:pt x="83" y="37"/>
                    </a:cubicBezTo>
                    <a:cubicBezTo>
                      <a:pt x="85" y="36"/>
                      <a:pt x="86" y="35"/>
                      <a:pt x="86" y="34"/>
                    </a:cubicBezTo>
                    <a:cubicBezTo>
                      <a:pt x="87" y="33"/>
                      <a:pt x="88" y="32"/>
                      <a:pt x="88" y="32"/>
                    </a:cubicBezTo>
                    <a:cubicBezTo>
                      <a:pt x="88" y="32"/>
                      <a:pt x="89" y="32"/>
                      <a:pt x="89" y="32"/>
                    </a:cubicBezTo>
                    <a:cubicBezTo>
                      <a:pt x="89" y="32"/>
                      <a:pt x="90" y="33"/>
                      <a:pt x="90" y="33"/>
                    </a:cubicBezTo>
                    <a:cubicBezTo>
                      <a:pt x="89" y="33"/>
                      <a:pt x="89" y="33"/>
                      <a:pt x="89" y="33"/>
                    </a:cubicBezTo>
                    <a:cubicBezTo>
                      <a:pt x="89" y="33"/>
                      <a:pt x="89" y="34"/>
                      <a:pt x="88" y="35"/>
                    </a:cubicBezTo>
                    <a:cubicBezTo>
                      <a:pt x="87" y="36"/>
                      <a:pt x="87" y="36"/>
                      <a:pt x="87" y="36"/>
                    </a:cubicBezTo>
                    <a:cubicBezTo>
                      <a:pt x="84" y="39"/>
                      <a:pt x="82" y="41"/>
                      <a:pt x="82" y="41"/>
                    </a:cubicBezTo>
                    <a:cubicBezTo>
                      <a:pt x="82" y="42"/>
                      <a:pt x="82" y="42"/>
                      <a:pt x="83" y="43"/>
                    </a:cubicBezTo>
                    <a:cubicBezTo>
                      <a:pt x="84" y="44"/>
                      <a:pt x="85" y="45"/>
                      <a:pt x="85" y="45"/>
                    </a:cubicBezTo>
                    <a:cubicBezTo>
                      <a:pt x="86" y="47"/>
                      <a:pt x="85" y="49"/>
                      <a:pt x="82" y="52"/>
                    </a:cubicBezTo>
                    <a:cubicBezTo>
                      <a:pt x="82" y="51"/>
                      <a:pt x="80" y="54"/>
                      <a:pt x="74" y="59"/>
                    </a:cubicBezTo>
                    <a:cubicBezTo>
                      <a:pt x="73" y="60"/>
                      <a:pt x="72" y="62"/>
                      <a:pt x="71" y="63"/>
                    </a:cubicBezTo>
                    <a:cubicBezTo>
                      <a:pt x="71" y="63"/>
                      <a:pt x="72" y="64"/>
                      <a:pt x="72" y="64"/>
                    </a:cubicBezTo>
                    <a:cubicBezTo>
                      <a:pt x="72" y="64"/>
                      <a:pt x="71" y="63"/>
                      <a:pt x="71" y="63"/>
                    </a:cubicBezTo>
                    <a:cubicBezTo>
                      <a:pt x="71" y="63"/>
                      <a:pt x="71" y="63"/>
                      <a:pt x="71" y="63"/>
                    </a:cubicBezTo>
                    <a:cubicBezTo>
                      <a:pt x="70" y="63"/>
                      <a:pt x="70" y="64"/>
                      <a:pt x="70" y="64"/>
                    </a:cubicBezTo>
                    <a:cubicBezTo>
                      <a:pt x="70" y="65"/>
                      <a:pt x="69" y="65"/>
                      <a:pt x="69" y="65"/>
                    </a:cubicBezTo>
                    <a:cubicBezTo>
                      <a:pt x="68" y="66"/>
                      <a:pt x="68" y="67"/>
                      <a:pt x="67" y="67"/>
                    </a:cubicBezTo>
                    <a:cubicBezTo>
                      <a:pt x="66" y="66"/>
                      <a:pt x="66" y="65"/>
                      <a:pt x="68" y="63"/>
                    </a:cubicBezTo>
                    <a:cubicBezTo>
                      <a:pt x="68" y="63"/>
                      <a:pt x="69" y="62"/>
                      <a:pt x="69" y="61"/>
                    </a:cubicBezTo>
                    <a:cubicBezTo>
                      <a:pt x="68" y="60"/>
                      <a:pt x="67" y="59"/>
                      <a:pt x="65" y="58"/>
                    </a:cubicBezTo>
                    <a:cubicBezTo>
                      <a:pt x="64" y="59"/>
                      <a:pt x="63" y="60"/>
                      <a:pt x="62" y="61"/>
                    </a:cubicBezTo>
                    <a:cubicBezTo>
                      <a:pt x="62" y="61"/>
                      <a:pt x="62" y="61"/>
                      <a:pt x="62" y="61"/>
                    </a:cubicBezTo>
                    <a:cubicBezTo>
                      <a:pt x="61" y="61"/>
                      <a:pt x="61" y="61"/>
                      <a:pt x="61" y="61"/>
                    </a:cubicBezTo>
                    <a:cubicBezTo>
                      <a:pt x="61" y="61"/>
                      <a:pt x="61" y="61"/>
                      <a:pt x="61" y="61"/>
                    </a:cubicBezTo>
                    <a:cubicBezTo>
                      <a:pt x="60" y="61"/>
                      <a:pt x="61" y="60"/>
                      <a:pt x="61" y="59"/>
                    </a:cubicBezTo>
                    <a:cubicBezTo>
                      <a:pt x="61" y="60"/>
                      <a:pt x="62" y="59"/>
                      <a:pt x="64" y="57"/>
                    </a:cubicBezTo>
                    <a:cubicBezTo>
                      <a:pt x="54" y="48"/>
                      <a:pt x="41" y="36"/>
                      <a:pt x="28" y="25"/>
                    </a:cubicBezTo>
                    <a:cubicBezTo>
                      <a:pt x="26" y="27"/>
                      <a:pt x="25" y="29"/>
                      <a:pt x="23" y="31"/>
                    </a:cubicBezTo>
                    <a:cubicBezTo>
                      <a:pt x="37" y="44"/>
                      <a:pt x="49" y="55"/>
                      <a:pt x="55" y="63"/>
                    </a:cubicBezTo>
                    <a:cubicBezTo>
                      <a:pt x="47" y="56"/>
                      <a:pt x="35" y="45"/>
                      <a:pt x="21" y="33"/>
                    </a:cubicBezTo>
                    <a:cubicBezTo>
                      <a:pt x="19" y="36"/>
                      <a:pt x="18" y="38"/>
                      <a:pt x="16" y="41"/>
                    </a:cubicBezTo>
                    <a:cubicBezTo>
                      <a:pt x="30" y="52"/>
                      <a:pt x="41" y="63"/>
                      <a:pt x="47" y="70"/>
                    </a:cubicBezTo>
                    <a:cubicBezTo>
                      <a:pt x="39" y="63"/>
                      <a:pt x="27" y="53"/>
                      <a:pt x="14" y="43"/>
                    </a:cubicBezTo>
                    <a:cubicBezTo>
                      <a:pt x="13" y="45"/>
                      <a:pt x="11" y="47"/>
                      <a:pt x="10" y="49"/>
                    </a:cubicBezTo>
                    <a:cubicBezTo>
                      <a:pt x="21" y="58"/>
                      <a:pt x="31" y="67"/>
                      <a:pt x="36" y="73"/>
                    </a:cubicBezTo>
                    <a:close/>
                    <a:moveTo>
                      <a:pt x="115" y="101"/>
                    </a:moveTo>
                    <a:cubicBezTo>
                      <a:pt x="116" y="100"/>
                      <a:pt x="116" y="99"/>
                      <a:pt x="117" y="99"/>
                    </a:cubicBezTo>
                    <a:cubicBezTo>
                      <a:pt x="118" y="99"/>
                      <a:pt x="119" y="100"/>
                      <a:pt x="120" y="101"/>
                    </a:cubicBezTo>
                    <a:cubicBezTo>
                      <a:pt x="120" y="102"/>
                      <a:pt x="120" y="102"/>
                      <a:pt x="120" y="102"/>
                    </a:cubicBezTo>
                    <a:cubicBezTo>
                      <a:pt x="120" y="103"/>
                      <a:pt x="119" y="104"/>
                      <a:pt x="118" y="104"/>
                    </a:cubicBezTo>
                    <a:cubicBezTo>
                      <a:pt x="117" y="105"/>
                      <a:pt x="116" y="104"/>
                      <a:pt x="115" y="103"/>
                    </a:cubicBezTo>
                    <a:cubicBezTo>
                      <a:pt x="115" y="103"/>
                      <a:pt x="115" y="102"/>
                      <a:pt x="115" y="101"/>
                    </a:cubicBezTo>
                    <a:close/>
                    <a:moveTo>
                      <a:pt x="192" y="177"/>
                    </a:moveTo>
                    <a:cubicBezTo>
                      <a:pt x="191" y="177"/>
                      <a:pt x="190" y="177"/>
                      <a:pt x="190" y="176"/>
                    </a:cubicBezTo>
                    <a:cubicBezTo>
                      <a:pt x="189" y="175"/>
                      <a:pt x="189" y="175"/>
                      <a:pt x="190" y="174"/>
                    </a:cubicBezTo>
                    <a:cubicBezTo>
                      <a:pt x="190" y="173"/>
                      <a:pt x="190" y="172"/>
                      <a:pt x="191" y="172"/>
                    </a:cubicBezTo>
                    <a:cubicBezTo>
                      <a:pt x="192" y="172"/>
                      <a:pt x="193" y="172"/>
                      <a:pt x="194" y="174"/>
                    </a:cubicBezTo>
                    <a:cubicBezTo>
                      <a:pt x="194" y="174"/>
                      <a:pt x="194" y="174"/>
                      <a:pt x="194" y="174"/>
                    </a:cubicBezTo>
                    <a:cubicBezTo>
                      <a:pt x="194" y="176"/>
                      <a:pt x="194" y="176"/>
                      <a:pt x="192" y="177"/>
                    </a:cubicBezTo>
                    <a:close/>
                    <a:moveTo>
                      <a:pt x="316" y="307"/>
                    </a:moveTo>
                    <a:cubicBezTo>
                      <a:pt x="315" y="308"/>
                      <a:pt x="314" y="307"/>
                      <a:pt x="314" y="306"/>
                    </a:cubicBezTo>
                    <a:cubicBezTo>
                      <a:pt x="313" y="306"/>
                      <a:pt x="313" y="305"/>
                      <a:pt x="314" y="304"/>
                    </a:cubicBezTo>
                    <a:cubicBezTo>
                      <a:pt x="314" y="303"/>
                      <a:pt x="315" y="303"/>
                      <a:pt x="315" y="302"/>
                    </a:cubicBezTo>
                    <a:cubicBezTo>
                      <a:pt x="316" y="302"/>
                      <a:pt x="317" y="303"/>
                      <a:pt x="318" y="304"/>
                    </a:cubicBezTo>
                    <a:cubicBezTo>
                      <a:pt x="318" y="305"/>
                      <a:pt x="318" y="305"/>
                      <a:pt x="318" y="305"/>
                    </a:cubicBezTo>
                    <a:cubicBezTo>
                      <a:pt x="318" y="306"/>
                      <a:pt x="317" y="307"/>
                      <a:pt x="316" y="307"/>
                    </a:cubicBezTo>
                    <a:close/>
                    <a:moveTo>
                      <a:pt x="358" y="316"/>
                    </a:moveTo>
                    <a:cubicBezTo>
                      <a:pt x="358" y="316"/>
                      <a:pt x="358" y="316"/>
                      <a:pt x="358" y="316"/>
                    </a:cubicBezTo>
                    <a:cubicBezTo>
                      <a:pt x="358" y="315"/>
                      <a:pt x="358" y="315"/>
                      <a:pt x="358" y="315"/>
                    </a:cubicBezTo>
                    <a:cubicBezTo>
                      <a:pt x="359" y="314"/>
                      <a:pt x="359" y="314"/>
                      <a:pt x="359" y="314"/>
                    </a:cubicBezTo>
                    <a:cubicBezTo>
                      <a:pt x="359" y="315"/>
                      <a:pt x="359" y="315"/>
                      <a:pt x="359" y="315"/>
                    </a:cubicBezTo>
                    <a:cubicBezTo>
                      <a:pt x="359" y="315"/>
                      <a:pt x="359" y="315"/>
                      <a:pt x="359" y="315"/>
                    </a:cubicBezTo>
                    <a:cubicBezTo>
                      <a:pt x="360" y="315"/>
                      <a:pt x="360" y="316"/>
                      <a:pt x="359" y="316"/>
                    </a:cubicBezTo>
                    <a:cubicBezTo>
                      <a:pt x="359" y="317"/>
                      <a:pt x="359" y="317"/>
                      <a:pt x="359" y="318"/>
                    </a:cubicBezTo>
                    <a:cubicBezTo>
                      <a:pt x="360" y="318"/>
                      <a:pt x="360" y="318"/>
                      <a:pt x="360" y="318"/>
                    </a:cubicBezTo>
                    <a:cubicBezTo>
                      <a:pt x="360" y="318"/>
                      <a:pt x="361" y="318"/>
                      <a:pt x="361" y="318"/>
                    </a:cubicBezTo>
                    <a:cubicBezTo>
                      <a:pt x="361" y="318"/>
                      <a:pt x="362" y="319"/>
                      <a:pt x="362" y="319"/>
                    </a:cubicBezTo>
                    <a:cubicBezTo>
                      <a:pt x="362" y="320"/>
                      <a:pt x="363" y="321"/>
                      <a:pt x="363" y="322"/>
                    </a:cubicBezTo>
                    <a:cubicBezTo>
                      <a:pt x="363" y="322"/>
                      <a:pt x="363" y="322"/>
                      <a:pt x="363" y="323"/>
                    </a:cubicBezTo>
                    <a:cubicBezTo>
                      <a:pt x="363" y="323"/>
                      <a:pt x="363" y="324"/>
                      <a:pt x="363" y="324"/>
                    </a:cubicBezTo>
                    <a:cubicBezTo>
                      <a:pt x="363" y="325"/>
                      <a:pt x="364" y="325"/>
                      <a:pt x="365" y="325"/>
                    </a:cubicBezTo>
                    <a:cubicBezTo>
                      <a:pt x="366" y="325"/>
                      <a:pt x="367" y="326"/>
                      <a:pt x="368" y="327"/>
                    </a:cubicBezTo>
                    <a:cubicBezTo>
                      <a:pt x="368" y="329"/>
                      <a:pt x="368" y="331"/>
                      <a:pt x="366" y="334"/>
                    </a:cubicBezTo>
                    <a:cubicBezTo>
                      <a:pt x="365" y="334"/>
                      <a:pt x="364" y="335"/>
                      <a:pt x="363" y="337"/>
                    </a:cubicBezTo>
                    <a:cubicBezTo>
                      <a:pt x="361" y="338"/>
                      <a:pt x="360" y="339"/>
                      <a:pt x="360" y="339"/>
                    </a:cubicBezTo>
                    <a:cubicBezTo>
                      <a:pt x="358" y="342"/>
                      <a:pt x="356" y="343"/>
                      <a:pt x="357" y="343"/>
                    </a:cubicBezTo>
                    <a:cubicBezTo>
                      <a:pt x="356" y="344"/>
                      <a:pt x="355" y="345"/>
                      <a:pt x="355" y="346"/>
                    </a:cubicBezTo>
                    <a:cubicBezTo>
                      <a:pt x="355" y="347"/>
                      <a:pt x="354" y="348"/>
                      <a:pt x="353" y="348"/>
                    </a:cubicBezTo>
                    <a:cubicBezTo>
                      <a:pt x="352" y="348"/>
                      <a:pt x="352" y="347"/>
                      <a:pt x="352" y="346"/>
                    </a:cubicBezTo>
                    <a:cubicBezTo>
                      <a:pt x="353" y="345"/>
                      <a:pt x="354" y="344"/>
                      <a:pt x="355" y="342"/>
                    </a:cubicBezTo>
                    <a:cubicBezTo>
                      <a:pt x="356" y="341"/>
                      <a:pt x="358" y="339"/>
                      <a:pt x="361" y="336"/>
                    </a:cubicBezTo>
                    <a:cubicBezTo>
                      <a:pt x="363" y="334"/>
                      <a:pt x="365" y="332"/>
                      <a:pt x="366" y="331"/>
                    </a:cubicBezTo>
                    <a:cubicBezTo>
                      <a:pt x="366" y="330"/>
                      <a:pt x="366" y="329"/>
                      <a:pt x="366" y="328"/>
                    </a:cubicBezTo>
                    <a:cubicBezTo>
                      <a:pt x="366" y="327"/>
                      <a:pt x="365" y="327"/>
                      <a:pt x="364" y="327"/>
                    </a:cubicBezTo>
                    <a:cubicBezTo>
                      <a:pt x="362" y="326"/>
                      <a:pt x="360" y="328"/>
                      <a:pt x="358" y="330"/>
                    </a:cubicBezTo>
                    <a:cubicBezTo>
                      <a:pt x="357" y="331"/>
                      <a:pt x="356" y="332"/>
                      <a:pt x="354" y="334"/>
                    </a:cubicBezTo>
                    <a:cubicBezTo>
                      <a:pt x="353" y="336"/>
                      <a:pt x="351" y="337"/>
                      <a:pt x="351" y="338"/>
                    </a:cubicBezTo>
                    <a:cubicBezTo>
                      <a:pt x="349" y="339"/>
                      <a:pt x="348" y="340"/>
                      <a:pt x="348" y="340"/>
                    </a:cubicBezTo>
                    <a:cubicBezTo>
                      <a:pt x="348" y="340"/>
                      <a:pt x="347" y="341"/>
                      <a:pt x="347" y="341"/>
                    </a:cubicBezTo>
                    <a:cubicBezTo>
                      <a:pt x="346" y="341"/>
                      <a:pt x="346" y="340"/>
                      <a:pt x="347" y="339"/>
                    </a:cubicBezTo>
                    <a:cubicBezTo>
                      <a:pt x="347" y="339"/>
                      <a:pt x="348" y="338"/>
                      <a:pt x="349" y="337"/>
                    </a:cubicBezTo>
                    <a:cubicBezTo>
                      <a:pt x="349" y="337"/>
                      <a:pt x="350" y="336"/>
                      <a:pt x="351" y="334"/>
                    </a:cubicBezTo>
                    <a:cubicBezTo>
                      <a:pt x="352" y="334"/>
                      <a:pt x="352" y="333"/>
                      <a:pt x="353" y="332"/>
                    </a:cubicBezTo>
                    <a:cubicBezTo>
                      <a:pt x="354" y="331"/>
                      <a:pt x="355" y="331"/>
                      <a:pt x="356" y="330"/>
                    </a:cubicBezTo>
                    <a:cubicBezTo>
                      <a:pt x="356" y="330"/>
                      <a:pt x="357" y="329"/>
                      <a:pt x="358" y="328"/>
                    </a:cubicBezTo>
                    <a:cubicBezTo>
                      <a:pt x="359" y="327"/>
                      <a:pt x="359" y="326"/>
                      <a:pt x="360" y="325"/>
                    </a:cubicBezTo>
                    <a:cubicBezTo>
                      <a:pt x="361" y="324"/>
                      <a:pt x="361" y="323"/>
                      <a:pt x="361" y="321"/>
                    </a:cubicBezTo>
                    <a:cubicBezTo>
                      <a:pt x="360" y="320"/>
                      <a:pt x="360" y="320"/>
                      <a:pt x="359" y="320"/>
                    </a:cubicBezTo>
                    <a:cubicBezTo>
                      <a:pt x="358" y="320"/>
                      <a:pt x="357" y="320"/>
                      <a:pt x="356" y="320"/>
                    </a:cubicBezTo>
                    <a:cubicBezTo>
                      <a:pt x="355" y="322"/>
                      <a:pt x="353" y="323"/>
                      <a:pt x="352" y="325"/>
                    </a:cubicBezTo>
                    <a:cubicBezTo>
                      <a:pt x="352" y="325"/>
                      <a:pt x="350" y="327"/>
                      <a:pt x="346" y="331"/>
                    </a:cubicBezTo>
                    <a:cubicBezTo>
                      <a:pt x="345" y="332"/>
                      <a:pt x="343" y="334"/>
                      <a:pt x="342" y="334"/>
                    </a:cubicBezTo>
                    <a:cubicBezTo>
                      <a:pt x="342" y="335"/>
                      <a:pt x="341" y="335"/>
                      <a:pt x="341" y="334"/>
                    </a:cubicBezTo>
                    <a:cubicBezTo>
                      <a:pt x="341" y="334"/>
                      <a:pt x="341" y="334"/>
                      <a:pt x="341" y="333"/>
                    </a:cubicBezTo>
                    <a:cubicBezTo>
                      <a:pt x="342" y="333"/>
                      <a:pt x="342" y="332"/>
                      <a:pt x="343" y="332"/>
                    </a:cubicBezTo>
                    <a:cubicBezTo>
                      <a:pt x="343" y="331"/>
                      <a:pt x="343" y="331"/>
                      <a:pt x="344" y="330"/>
                    </a:cubicBezTo>
                    <a:cubicBezTo>
                      <a:pt x="345" y="330"/>
                      <a:pt x="345" y="330"/>
                      <a:pt x="345" y="329"/>
                    </a:cubicBezTo>
                    <a:cubicBezTo>
                      <a:pt x="346" y="329"/>
                      <a:pt x="347" y="328"/>
                      <a:pt x="348" y="327"/>
                    </a:cubicBezTo>
                    <a:cubicBezTo>
                      <a:pt x="349" y="325"/>
                      <a:pt x="350" y="324"/>
                      <a:pt x="351" y="324"/>
                    </a:cubicBezTo>
                    <a:cubicBezTo>
                      <a:pt x="351" y="323"/>
                      <a:pt x="351" y="323"/>
                      <a:pt x="352" y="323"/>
                    </a:cubicBezTo>
                    <a:cubicBezTo>
                      <a:pt x="352" y="322"/>
                      <a:pt x="352" y="322"/>
                      <a:pt x="353" y="322"/>
                    </a:cubicBezTo>
                    <a:cubicBezTo>
                      <a:pt x="354" y="320"/>
                      <a:pt x="354" y="320"/>
                      <a:pt x="354" y="320"/>
                    </a:cubicBezTo>
                    <a:cubicBezTo>
                      <a:pt x="356" y="318"/>
                      <a:pt x="358" y="317"/>
                      <a:pt x="358" y="316"/>
                    </a:cubicBezTo>
                    <a:close/>
                    <a:moveTo>
                      <a:pt x="349" y="305"/>
                    </a:moveTo>
                    <a:cubicBezTo>
                      <a:pt x="350" y="305"/>
                      <a:pt x="351" y="305"/>
                      <a:pt x="351" y="306"/>
                    </a:cubicBezTo>
                    <a:cubicBezTo>
                      <a:pt x="352" y="307"/>
                      <a:pt x="352" y="307"/>
                      <a:pt x="352" y="308"/>
                    </a:cubicBezTo>
                    <a:cubicBezTo>
                      <a:pt x="353" y="310"/>
                      <a:pt x="353" y="311"/>
                      <a:pt x="353" y="311"/>
                    </a:cubicBezTo>
                    <a:cubicBezTo>
                      <a:pt x="353" y="313"/>
                      <a:pt x="351" y="316"/>
                      <a:pt x="348" y="319"/>
                    </a:cubicBezTo>
                    <a:cubicBezTo>
                      <a:pt x="348" y="319"/>
                      <a:pt x="347" y="320"/>
                      <a:pt x="346" y="321"/>
                    </a:cubicBezTo>
                    <a:cubicBezTo>
                      <a:pt x="346" y="322"/>
                      <a:pt x="345" y="322"/>
                      <a:pt x="345" y="323"/>
                    </a:cubicBezTo>
                    <a:cubicBezTo>
                      <a:pt x="343" y="324"/>
                      <a:pt x="341" y="326"/>
                      <a:pt x="338" y="327"/>
                    </a:cubicBezTo>
                    <a:cubicBezTo>
                      <a:pt x="336" y="329"/>
                      <a:pt x="334" y="329"/>
                      <a:pt x="333" y="328"/>
                    </a:cubicBezTo>
                    <a:cubicBezTo>
                      <a:pt x="332" y="327"/>
                      <a:pt x="331" y="325"/>
                      <a:pt x="331" y="324"/>
                    </a:cubicBezTo>
                    <a:cubicBezTo>
                      <a:pt x="331" y="322"/>
                      <a:pt x="332" y="320"/>
                      <a:pt x="334" y="318"/>
                    </a:cubicBezTo>
                    <a:cubicBezTo>
                      <a:pt x="335" y="317"/>
                      <a:pt x="337" y="315"/>
                      <a:pt x="340" y="312"/>
                    </a:cubicBezTo>
                    <a:cubicBezTo>
                      <a:pt x="341" y="310"/>
                      <a:pt x="343" y="309"/>
                      <a:pt x="345" y="307"/>
                    </a:cubicBezTo>
                    <a:cubicBezTo>
                      <a:pt x="347" y="305"/>
                      <a:pt x="349" y="304"/>
                      <a:pt x="349" y="305"/>
                    </a:cubicBezTo>
                    <a:close/>
                    <a:moveTo>
                      <a:pt x="339" y="296"/>
                    </a:moveTo>
                    <a:cubicBezTo>
                      <a:pt x="341" y="297"/>
                      <a:pt x="343" y="298"/>
                      <a:pt x="343" y="300"/>
                    </a:cubicBezTo>
                    <a:cubicBezTo>
                      <a:pt x="343" y="301"/>
                      <a:pt x="343" y="302"/>
                      <a:pt x="342" y="303"/>
                    </a:cubicBezTo>
                    <a:cubicBezTo>
                      <a:pt x="342" y="304"/>
                      <a:pt x="341" y="304"/>
                      <a:pt x="341" y="304"/>
                    </a:cubicBezTo>
                    <a:cubicBezTo>
                      <a:pt x="340" y="304"/>
                      <a:pt x="340" y="304"/>
                      <a:pt x="340" y="304"/>
                    </a:cubicBezTo>
                    <a:cubicBezTo>
                      <a:pt x="341" y="304"/>
                      <a:pt x="341" y="303"/>
                      <a:pt x="340" y="300"/>
                    </a:cubicBezTo>
                    <a:cubicBezTo>
                      <a:pt x="340" y="298"/>
                      <a:pt x="339" y="297"/>
                      <a:pt x="337" y="297"/>
                    </a:cubicBezTo>
                    <a:cubicBezTo>
                      <a:pt x="334" y="297"/>
                      <a:pt x="331" y="299"/>
                      <a:pt x="328" y="303"/>
                    </a:cubicBezTo>
                    <a:cubicBezTo>
                      <a:pt x="328" y="303"/>
                      <a:pt x="327" y="304"/>
                      <a:pt x="326" y="305"/>
                    </a:cubicBezTo>
                    <a:cubicBezTo>
                      <a:pt x="325" y="307"/>
                      <a:pt x="324" y="308"/>
                      <a:pt x="324" y="308"/>
                    </a:cubicBezTo>
                    <a:cubicBezTo>
                      <a:pt x="322" y="311"/>
                      <a:pt x="322" y="313"/>
                      <a:pt x="323" y="314"/>
                    </a:cubicBezTo>
                    <a:cubicBezTo>
                      <a:pt x="323" y="314"/>
                      <a:pt x="323" y="315"/>
                      <a:pt x="325" y="316"/>
                    </a:cubicBezTo>
                    <a:cubicBezTo>
                      <a:pt x="326" y="317"/>
                      <a:pt x="326" y="317"/>
                      <a:pt x="326" y="318"/>
                    </a:cubicBezTo>
                    <a:cubicBezTo>
                      <a:pt x="325" y="319"/>
                      <a:pt x="324" y="318"/>
                      <a:pt x="323" y="317"/>
                    </a:cubicBezTo>
                    <a:cubicBezTo>
                      <a:pt x="322" y="316"/>
                      <a:pt x="321" y="316"/>
                      <a:pt x="321" y="315"/>
                    </a:cubicBezTo>
                    <a:cubicBezTo>
                      <a:pt x="320" y="313"/>
                      <a:pt x="320" y="311"/>
                      <a:pt x="321" y="309"/>
                    </a:cubicBezTo>
                    <a:cubicBezTo>
                      <a:pt x="324" y="305"/>
                      <a:pt x="326" y="302"/>
                      <a:pt x="329" y="299"/>
                    </a:cubicBezTo>
                    <a:cubicBezTo>
                      <a:pt x="333" y="296"/>
                      <a:pt x="336" y="294"/>
                      <a:pt x="339" y="296"/>
                    </a:cubicBezTo>
                    <a:close/>
                    <a:moveTo>
                      <a:pt x="314" y="268"/>
                    </a:moveTo>
                    <a:cubicBezTo>
                      <a:pt x="314" y="267"/>
                      <a:pt x="314" y="267"/>
                      <a:pt x="314" y="267"/>
                    </a:cubicBezTo>
                    <a:cubicBezTo>
                      <a:pt x="314" y="266"/>
                      <a:pt x="314" y="266"/>
                      <a:pt x="314" y="266"/>
                    </a:cubicBezTo>
                    <a:cubicBezTo>
                      <a:pt x="314" y="266"/>
                      <a:pt x="315" y="266"/>
                      <a:pt x="315" y="266"/>
                    </a:cubicBezTo>
                    <a:cubicBezTo>
                      <a:pt x="315" y="266"/>
                      <a:pt x="315" y="266"/>
                      <a:pt x="315" y="266"/>
                    </a:cubicBezTo>
                    <a:cubicBezTo>
                      <a:pt x="315" y="266"/>
                      <a:pt x="315" y="266"/>
                      <a:pt x="315" y="266"/>
                    </a:cubicBezTo>
                    <a:cubicBezTo>
                      <a:pt x="316" y="267"/>
                      <a:pt x="315" y="267"/>
                      <a:pt x="315" y="268"/>
                    </a:cubicBezTo>
                    <a:cubicBezTo>
                      <a:pt x="315" y="269"/>
                      <a:pt x="315" y="269"/>
                      <a:pt x="315" y="269"/>
                    </a:cubicBezTo>
                    <a:cubicBezTo>
                      <a:pt x="315" y="270"/>
                      <a:pt x="315" y="270"/>
                      <a:pt x="315" y="270"/>
                    </a:cubicBezTo>
                    <a:cubicBezTo>
                      <a:pt x="316" y="270"/>
                      <a:pt x="316" y="270"/>
                      <a:pt x="316" y="270"/>
                    </a:cubicBezTo>
                    <a:cubicBezTo>
                      <a:pt x="317" y="270"/>
                      <a:pt x="317" y="270"/>
                      <a:pt x="318" y="271"/>
                    </a:cubicBezTo>
                    <a:cubicBezTo>
                      <a:pt x="318" y="272"/>
                      <a:pt x="318" y="273"/>
                      <a:pt x="318" y="274"/>
                    </a:cubicBezTo>
                    <a:cubicBezTo>
                      <a:pt x="318" y="274"/>
                      <a:pt x="318" y="274"/>
                      <a:pt x="318" y="275"/>
                    </a:cubicBezTo>
                    <a:cubicBezTo>
                      <a:pt x="318" y="275"/>
                      <a:pt x="318" y="276"/>
                      <a:pt x="318" y="276"/>
                    </a:cubicBezTo>
                    <a:cubicBezTo>
                      <a:pt x="319" y="277"/>
                      <a:pt x="319" y="277"/>
                      <a:pt x="321" y="277"/>
                    </a:cubicBezTo>
                    <a:cubicBezTo>
                      <a:pt x="322" y="277"/>
                      <a:pt x="323" y="278"/>
                      <a:pt x="323" y="279"/>
                    </a:cubicBezTo>
                    <a:cubicBezTo>
                      <a:pt x="324" y="281"/>
                      <a:pt x="323" y="284"/>
                      <a:pt x="321" y="286"/>
                    </a:cubicBezTo>
                    <a:cubicBezTo>
                      <a:pt x="320" y="287"/>
                      <a:pt x="319" y="288"/>
                      <a:pt x="318" y="289"/>
                    </a:cubicBezTo>
                    <a:cubicBezTo>
                      <a:pt x="316" y="290"/>
                      <a:pt x="315" y="291"/>
                      <a:pt x="315" y="292"/>
                    </a:cubicBezTo>
                    <a:cubicBezTo>
                      <a:pt x="313" y="294"/>
                      <a:pt x="312" y="296"/>
                      <a:pt x="312" y="295"/>
                    </a:cubicBezTo>
                    <a:cubicBezTo>
                      <a:pt x="311" y="297"/>
                      <a:pt x="310" y="298"/>
                      <a:pt x="310" y="298"/>
                    </a:cubicBezTo>
                    <a:cubicBezTo>
                      <a:pt x="310" y="300"/>
                      <a:pt x="309" y="301"/>
                      <a:pt x="308" y="300"/>
                    </a:cubicBezTo>
                    <a:cubicBezTo>
                      <a:pt x="307" y="300"/>
                      <a:pt x="307" y="299"/>
                      <a:pt x="307" y="298"/>
                    </a:cubicBezTo>
                    <a:cubicBezTo>
                      <a:pt x="308" y="297"/>
                      <a:pt x="309" y="296"/>
                      <a:pt x="310" y="294"/>
                    </a:cubicBezTo>
                    <a:cubicBezTo>
                      <a:pt x="311" y="293"/>
                      <a:pt x="313" y="291"/>
                      <a:pt x="316" y="288"/>
                    </a:cubicBezTo>
                    <a:cubicBezTo>
                      <a:pt x="318" y="286"/>
                      <a:pt x="320" y="284"/>
                      <a:pt x="321" y="283"/>
                    </a:cubicBezTo>
                    <a:cubicBezTo>
                      <a:pt x="321" y="282"/>
                      <a:pt x="322" y="281"/>
                      <a:pt x="321" y="280"/>
                    </a:cubicBezTo>
                    <a:cubicBezTo>
                      <a:pt x="321" y="279"/>
                      <a:pt x="321" y="279"/>
                      <a:pt x="320" y="279"/>
                    </a:cubicBezTo>
                    <a:cubicBezTo>
                      <a:pt x="318" y="279"/>
                      <a:pt x="316" y="280"/>
                      <a:pt x="313" y="282"/>
                    </a:cubicBezTo>
                    <a:cubicBezTo>
                      <a:pt x="312" y="283"/>
                      <a:pt x="311" y="284"/>
                      <a:pt x="310" y="286"/>
                    </a:cubicBezTo>
                    <a:cubicBezTo>
                      <a:pt x="308" y="288"/>
                      <a:pt x="307" y="289"/>
                      <a:pt x="306" y="290"/>
                    </a:cubicBezTo>
                    <a:cubicBezTo>
                      <a:pt x="305" y="291"/>
                      <a:pt x="304" y="292"/>
                      <a:pt x="304" y="292"/>
                    </a:cubicBezTo>
                    <a:cubicBezTo>
                      <a:pt x="304" y="292"/>
                      <a:pt x="303" y="293"/>
                      <a:pt x="303" y="293"/>
                    </a:cubicBezTo>
                    <a:cubicBezTo>
                      <a:pt x="302" y="293"/>
                      <a:pt x="302" y="292"/>
                      <a:pt x="302" y="291"/>
                    </a:cubicBezTo>
                    <a:cubicBezTo>
                      <a:pt x="303" y="290"/>
                      <a:pt x="303" y="290"/>
                      <a:pt x="304" y="289"/>
                    </a:cubicBezTo>
                    <a:cubicBezTo>
                      <a:pt x="304" y="289"/>
                      <a:pt x="305" y="288"/>
                      <a:pt x="307" y="286"/>
                    </a:cubicBezTo>
                    <a:cubicBezTo>
                      <a:pt x="307" y="286"/>
                      <a:pt x="308" y="285"/>
                      <a:pt x="309" y="284"/>
                    </a:cubicBezTo>
                    <a:cubicBezTo>
                      <a:pt x="310" y="283"/>
                      <a:pt x="311" y="282"/>
                      <a:pt x="311" y="282"/>
                    </a:cubicBezTo>
                    <a:cubicBezTo>
                      <a:pt x="312" y="281"/>
                      <a:pt x="312" y="281"/>
                      <a:pt x="313" y="280"/>
                    </a:cubicBezTo>
                    <a:cubicBezTo>
                      <a:pt x="314" y="278"/>
                      <a:pt x="315" y="278"/>
                      <a:pt x="315" y="277"/>
                    </a:cubicBezTo>
                    <a:cubicBezTo>
                      <a:pt x="317" y="276"/>
                      <a:pt x="317" y="274"/>
                      <a:pt x="316" y="273"/>
                    </a:cubicBezTo>
                    <a:cubicBezTo>
                      <a:pt x="316" y="272"/>
                      <a:pt x="315" y="271"/>
                      <a:pt x="315" y="271"/>
                    </a:cubicBezTo>
                    <a:cubicBezTo>
                      <a:pt x="314" y="271"/>
                      <a:pt x="313" y="272"/>
                      <a:pt x="312" y="272"/>
                    </a:cubicBezTo>
                    <a:cubicBezTo>
                      <a:pt x="311" y="273"/>
                      <a:pt x="309" y="274"/>
                      <a:pt x="308" y="276"/>
                    </a:cubicBezTo>
                    <a:cubicBezTo>
                      <a:pt x="308" y="276"/>
                      <a:pt x="306" y="278"/>
                      <a:pt x="302" y="282"/>
                    </a:cubicBezTo>
                    <a:cubicBezTo>
                      <a:pt x="301" y="284"/>
                      <a:pt x="299" y="285"/>
                      <a:pt x="298" y="286"/>
                    </a:cubicBezTo>
                    <a:cubicBezTo>
                      <a:pt x="297" y="286"/>
                      <a:pt x="297" y="286"/>
                      <a:pt x="297" y="286"/>
                    </a:cubicBezTo>
                    <a:cubicBezTo>
                      <a:pt x="297" y="286"/>
                      <a:pt x="297" y="285"/>
                      <a:pt x="297" y="285"/>
                    </a:cubicBezTo>
                    <a:cubicBezTo>
                      <a:pt x="298" y="284"/>
                      <a:pt x="298" y="284"/>
                      <a:pt x="299" y="283"/>
                    </a:cubicBezTo>
                    <a:cubicBezTo>
                      <a:pt x="299" y="283"/>
                      <a:pt x="299" y="282"/>
                      <a:pt x="300" y="282"/>
                    </a:cubicBezTo>
                    <a:cubicBezTo>
                      <a:pt x="300" y="281"/>
                      <a:pt x="301" y="281"/>
                      <a:pt x="301" y="281"/>
                    </a:cubicBezTo>
                    <a:cubicBezTo>
                      <a:pt x="302" y="280"/>
                      <a:pt x="303" y="279"/>
                      <a:pt x="304" y="278"/>
                    </a:cubicBezTo>
                    <a:cubicBezTo>
                      <a:pt x="305" y="277"/>
                      <a:pt x="306" y="276"/>
                      <a:pt x="307" y="275"/>
                    </a:cubicBezTo>
                    <a:cubicBezTo>
                      <a:pt x="307" y="275"/>
                      <a:pt x="307" y="275"/>
                      <a:pt x="308" y="274"/>
                    </a:cubicBezTo>
                    <a:cubicBezTo>
                      <a:pt x="308" y="274"/>
                      <a:pt x="308" y="273"/>
                      <a:pt x="308" y="273"/>
                    </a:cubicBezTo>
                    <a:cubicBezTo>
                      <a:pt x="310" y="271"/>
                      <a:pt x="310" y="271"/>
                      <a:pt x="310" y="271"/>
                    </a:cubicBezTo>
                    <a:cubicBezTo>
                      <a:pt x="312" y="269"/>
                      <a:pt x="313" y="268"/>
                      <a:pt x="314" y="268"/>
                    </a:cubicBezTo>
                    <a:close/>
                    <a:moveTo>
                      <a:pt x="300" y="257"/>
                    </a:moveTo>
                    <a:cubicBezTo>
                      <a:pt x="300" y="257"/>
                      <a:pt x="300" y="257"/>
                      <a:pt x="300" y="256"/>
                    </a:cubicBezTo>
                    <a:cubicBezTo>
                      <a:pt x="301" y="256"/>
                      <a:pt x="301" y="255"/>
                      <a:pt x="302" y="255"/>
                    </a:cubicBezTo>
                    <a:cubicBezTo>
                      <a:pt x="303" y="254"/>
                      <a:pt x="303" y="254"/>
                      <a:pt x="304" y="254"/>
                    </a:cubicBezTo>
                    <a:cubicBezTo>
                      <a:pt x="304" y="255"/>
                      <a:pt x="304" y="255"/>
                      <a:pt x="304" y="255"/>
                    </a:cubicBezTo>
                    <a:cubicBezTo>
                      <a:pt x="304" y="255"/>
                      <a:pt x="303" y="256"/>
                      <a:pt x="301" y="258"/>
                    </a:cubicBezTo>
                    <a:cubicBezTo>
                      <a:pt x="301" y="258"/>
                      <a:pt x="299" y="260"/>
                      <a:pt x="297" y="262"/>
                    </a:cubicBezTo>
                    <a:cubicBezTo>
                      <a:pt x="294" y="265"/>
                      <a:pt x="292" y="267"/>
                      <a:pt x="290" y="269"/>
                    </a:cubicBezTo>
                    <a:cubicBezTo>
                      <a:pt x="289" y="271"/>
                      <a:pt x="288" y="272"/>
                      <a:pt x="288" y="273"/>
                    </a:cubicBezTo>
                    <a:cubicBezTo>
                      <a:pt x="288" y="274"/>
                      <a:pt x="288" y="274"/>
                      <a:pt x="289" y="276"/>
                    </a:cubicBezTo>
                    <a:cubicBezTo>
                      <a:pt x="290" y="278"/>
                      <a:pt x="293" y="277"/>
                      <a:pt x="297" y="273"/>
                    </a:cubicBezTo>
                    <a:cubicBezTo>
                      <a:pt x="298" y="273"/>
                      <a:pt x="300" y="270"/>
                      <a:pt x="305" y="266"/>
                    </a:cubicBezTo>
                    <a:cubicBezTo>
                      <a:pt x="307" y="264"/>
                      <a:pt x="307" y="263"/>
                      <a:pt x="307" y="263"/>
                    </a:cubicBezTo>
                    <a:cubicBezTo>
                      <a:pt x="308" y="262"/>
                      <a:pt x="308" y="262"/>
                      <a:pt x="309" y="262"/>
                    </a:cubicBezTo>
                    <a:cubicBezTo>
                      <a:pt x="310" y="261"/>
                      <a:pt x="310" y="261"/>
                      <a:pt x="310" y="262"/>
                    </a:cubicBezTo>
                    <a:cubicBezTo>
                      <a:pt x="310" y="263"/>
                      <a:pt x="309" y="264"/>
                      <a:pt x="307" y="265"/>
                    </a:cubicBezTo>
                    <a:cubicBezTo>
                      <a:pt x="307" y="266"/>
                      <a:pt x="306" y="267"/>
                      <a:pt x="305" y="268"/>
                    </a:cubicBezTo>
                    <a:cubicBezTo>
                      <a:pt x="302" y="271"/>
                      <a:pt x="300" y="273"/>
                      <a:pt x="298" y="274"/>
                    </a:cubicBezTo>
                    <a:cubicBezTo>
                      <a:pt x="297" y="276"/>
                      <a:pt x="296" y="277"/>
                      <a:pt x="295" y="278"/>
                    </a:cubicBezTo>
                    <a:cubicBezTo>
                      <a:pt x="295" y="278"/>
                      <a:pt x="295" y="279"/>
                      <a:pt x="295" y="279"/>
                    </a:cubicBezTo>
                    <a:cubicBezTo>
                      <a:pt x="295" y="280"/>
                      <a:pt x="295" y="280"/>
                      <a:pt x="294" y="281"/>
                    </a:cubicBezTo>
                    <a:cubicBezTo>
                      <a:pt x="294" y="282"/>
                      <a:pt x="294" y="282"/>
                      <a:pt x="293" y="282"/>
                    </a:cubicBezTo>
                    <a:cubicBezTo>
                      <a:pt x="292" y="282"/>
                      <a:pt x="292" y="281"/>
                      <a:pt x="292" y="278"/>
                    </a:cubicBezTo>
                    <a:cubicBezTo>
                      <a:pt x="291" y="279"/>
                      <a:pt x="289" y="278"/>
                      <a:pt x="288" y="277"/>
                    </a:cubicBezTo>
                    <a:cubicBezTo>
                      <a:pt x="287" y="276"/>
                      <a:pt x="286" y="275"/>
                      <a:pt x="286" y="273"/>
                    </a:cubicBezTo>
                    <a:cubicBezTo>
                      <a:pt x="286" y="272"/>
                      <a:pt x="287" y="270"/>
                      <a:pt x="288" y="269"/>
                    </a:cubicBezTo>
                    <a:cubicBezTo>
                      <a:pt x="288" y="269"/>
                      <a:pt x="289" y="268"/>
                      <a:pt x="292" y="265"/>
                    </a:cubicBezTo>
                    <a:cubicBezTo>
                      <a:pt x="293" y="264"/>
                      <a:pt x="294" y="263"/>
                      <a:pt x="296" y="261"/>
                    </a:cubicBezTo>
                    <a:cubicBezTo>
                      <a:pt x="298" y="259"/>
                      <a:pt x="299" y="258"/>
                      <a:pt x="300" y="257"/>
                    </a:cubicBezTo>
                    <a:close/>
                    <a:moveTo>
                      <a:pt x="290" y="244"/>
                    </a:moveTo>
                    <a:cubicBezTo>
                      <a:pt x="291" y="244"/>
                      <a:pt x="292" y="244"/>
                      <a:pt x="293" y="244"/>
                    </a:cubicBezTo>
                    <a:cubicBezTo>
                      <a:pt x="295" y="245"/>
                      <a:pt x="296" y="247"/>
                      <a:pt x="297" y="249"/>
                    </a:cubicBezTo>
                    <a:cubicBezTo>
                      <a:pt x="297" y="251"/>
                      <a:pt x="297" y="253"/>
                      <a:pt x="295" y="254"/>
                    </a:cubicBezTo>
                    <a:cubicBezTo>
                      <a:pt x="295" y="255"/>
                      <a:pt x="294" y="255"/>
                      <a:pt x="294" y="256"/>
                    </a:cubicBezTo>
                    <a:cubicBezTo>
                      <a:pt x="293" y="256"/>
                      <a:pt x="293" y="256"/>
                      <a:pt x="293" y="256"/>
                    </a:cubicBezTo>
                    <a:cubicBezTo>
                      <a:pt x="293" y="256"/>
                      <a:pt x="293" y="256"/>
                      <a:pt x="293" y="256"/>
                    </a:cubicBezTo>
                    <a:cubicBezTo>
                      <a:pt x="292" y="257"/>
                      <a:pt x="291" y="257"/>
                      <a:pt x="291" y="256"/>
                    </a:cubicBezTo>
                    <a:cubicBezTo>
                      <a:pt x="291" y="256"/>
                      <a:pt x="291" y="256"/>
                      <a:pt x="291" y="256"/>
                    </a:cubicBezTo>
                    <a:cubicBezTo>
                      <a:pt x="292" y="255"/>
                      <a:pt x="292" y="255"/>
                      <a:pt x="292" y="255"/>
                    </a:cubicBezTo>
                    <a:cubicBezTo>
                      <a:pt x="293" y="254"/>
                      <a:pt x="294" y="253"/>
                      <a:pt x="294" y="252"/>
                    </a:cubicBezTo>
                    <a:cubicBezTo>
                      <a:pt x="295" y="250"/>
                      <a:pt x="295" y="249"/>
                      <a:pt x="294" y="248"/>
                    </a:cubicBezTo>
                    <a:cubicBezTo>
                      <a:pt x="293" y="246"/>
                      <a:pt x="293" y="246"/>
                      <a:pt x="293" y="246"/>
                    </a:cubicBezTo>
                    <a:cubicBezTo>
                      <a:pt x="292" y="246"/>
                      <a:pt x="291" y="245"/>
                      <a:pt x="290" y="246"/>
                    </a:cubicBezTo>
                    <a:cubicBezTo>
                      <a:pt x="288" y="246"/>
                      <a:pt x="287" y="248"/>
                      <a:pt x="287" y="252"/>
                    </a:cubicBezTo>
                    <a:cubicBezTo>
                      <a:pt x="287" y="253"/>
                      <a:pt x="286" y="254"/>
                      <a:pt x="286" y="255"/>
                    </a:cubicBezTo>
                    <a:cubicBezTo>
                      <a:pt x="286" y="256"/>
                      <a:pt x="286" y="257"/>
                      <a:pt x="286" y="258"/>
                    </a:cubicBezTo>
                    <a:cubicBezTo>
                      <a:pt x="286" y="261"/>
                      <a:pt x="285" y="263"/>
                      <a:pt x="283" y="264"/>
                    </a:cubicBezTo>
                    <a:cubicBezTo>
                      <a:pt x="281" y="266"/>
                      <a:pt x="280" y="266"/>
                      <a:pt x="278" y="265"/>
                    </a:cubicBezTo>
                    <a:cubicBezTo>
                      <a:pt x="277" y="264"/>
                      <a:pt x="276" y="263"/>
                      <a:pt x="276" y="262"/>
                    </a:cubicBezTo>
                    <a:cubicBezTo>
                      <a:pt x="275" y="261"/>
                      <a:pt x="275" y="260"/>
                      <a:pt x="276" y="258"/>
                    </a:cubicBezTo>
                    <a:cubicBezTo>
                      <a:pt x="277" y="258"/>
                      <a:pt x="277" y="257"/>
                      <a:pt x="277" y="257"/>
                    </a:cubicBezTo>
                    <a:cubicBezTo>
                      <a:pt x="278" y="257"/>
                      <a:pt x="278" y="257"/>
                      <a:pt x="278" y="258"/>
                    </a:cubicBezTo>
                    <a:cubicBezTo>
                      <a:pt x="278" y="258"/>
                      <a:pt x="278" y="258"/>
                      <a:pt x="278" y="259"/>
                    </a:cubicBezTo>
                    <a:cubicBezTo>
                      <a:pt x="277" y="259"/>
                      <a:pt x="277" y="260"/>
                      <a:pt x="277" y="260"/>
                    </a:cubicBezTo>
                    <a:cubicBezTo>
                      <a:pt x="277" y="261"/>
                      <a:pt x="278" y="262"/>
                      <a:pt x="279" y="263"/>
                    </a:cubicBezTo>
                    <a:cubicBezTo>
                      <a:pt x="280" y="263"/>
                      <a:pt x="281" y="263"/>
                      <a:pt x="282" y="262"/>
                    </a:cubicBezTo>
                    <a:cubicBezTo>
                      <a:pt x="284" y="261"/>
                      <a:pt x="285" y="259"/>
                      <a:pt x="285" y="257"/>
                    </a:cubicBezTo>
                    <a:cubicBezTo>
                      <a:pt x="285" y="257"/>
                      <a:pt x="285" y="256"/>
                      <a:pt x="285" y="256"/>
                    </a:cubicBezTo>
                    <a:cubicBezTo>
                      <a:pt x="285" y="255"/>
                      <a:pt x="285" y="254"/>
                      <a:pt x="285" y="254"/>
                    </a:cubicBezTo>
                    <a:cubicBezTo>
                      <a:pt x="285" y="252"/>
                      <a:pt x="285" y="250"/>
                      <a:pt x="286" y="248"/>
                    </a:cubicBezTo>
                    <a:cubicBezTo>
                      <a:pt x="287" y="246"/>
                      <a:pt x="288" y="245"/>
                      <a:pt x="290" y="244"/>
                    </a:cubicBezTo>
                    <a:close/>
                    <a:moveTo>
                      <a:pt x="279" y="218"/>
                    </a:moveTo>
                    <a:cubicBezTo>
                      <a:pt x="279" y="217"/>
                      <a:pt x="280" y="217"/>
                      <a:pt x="280" y="217"/>
                    </a:cubicBezTo>
                    <a:cubicBezTo>
                      <a:pt x="281" y="217"/>
                      <a:pt x="282" y="218"/>
                      <a:pt x="282" y="219"/>
                    </a:cubicBezTo>
                    <a:cubicBezTo>
                      <a:pt x="282" y="220"/>
                      <a:pt x="282" y="220"/>
                      <a:pt x="281" y="221"/>
                    </a:cubicBezTo>
                    <a:cubicBezTo>
                      <a:pt x="281" y="221"/>
                      <a:pt x="280" y="221"/>
                      <a:pt x="279" y="221"/>
                    </a:cubicBezTo>
                    <a:cubicBezTo>
                      <a:pt x="278" y="220"/>
                      <a:pt x="278" y="220"/>
                      <a:pt x="278" y="219"/>
                    </a:cubicBezTo>
                    <a:cubicBezTo>
                      <a:pt x="278" y="218"/>
                      <a:pt x="279" y="218"/>
                      <a:pt x="279" y="218"/>
                    </a:cubicBezTo>
                    <a:close/>
                    <a:moveTo>
                      <a:pt x="280" y="230"/>
                    </a:moveTo>
                    <a:cubicBezTo>
                      <a:pt x="281" y="228"/>
                      <a:pt x="282" y="228"/>
                      <a:pt x="283" y="229"/>
                    </a:cubicBezTo>
                    <a:cubicBezTo>
                      <a:pt x="283" y="229"/>
                      <a:pt x="283" y="229"/>
                      <a:pt x="283" y="229"/>
                    </a:cubicBezTo>
                    <a:cubicBezTo>
                      <a:pt x="283" y="229"/>
                      <a:pt x="283" y="229"/>
                      <a:pt x="283" y="230"/>
                    </a:cubicBezTo>
                    <a:cubicBezTo>
                      <a:pt x="283" y="231"/>
                      <a:pt x="283" y="231"/>
                      <a:pt x="283" y="231"/>
                    </a:cubicBezTo>
                    <a:cubicBezTo>
                      <a:pt x="283" y="232"/>
                      <a:pt x="284" y="232"/>
                      <a:pt x="284" y="233"/>
                    </a:cubicBezTo>
                    <a:cubicBezTo>
                      <a:pt x="285" y="233"/>
                      <a:pt x="285" y="234"/>
                      <a:pt x="285" y="234"/>
                    </a:cubicBezTo>
                    <a:cubicBezTo>
                      <a:pt x="287" y="236"/>
                      <a:pt x="287" y="239"/>
                      <a:pt x="285" y="242"/>
                    </a:cubicBezTo>
                    <a:cubicBezTo>
                      <a:pt x="283" y="244"/>
                      <a:pt x="281" y="246"/>
                      <a:pt x="279" y="249"/>
                    </a:cubicBezTo>
                    <a:cubicBezTo>
                      <a:pt x="277" y="251"/>
                      <a:pt x="275" y="252"/>
                      <a:pt x="274" y="253"/>
                    </a:cubicBezTo>
                    <a:cubicBezTo>
                      <a:pt x="272" y="254"/>
                      <a:pt x="270" y="254"/>
                      <a:pt x="269" y="253"/>
                    </a:cubicBezTo>
                    <a:cubicBezTo>
                      <a:pt x="268" y="252"/>
                      <a:pt x="267" y="251"/>
                      <a:pt x="267" y="250"/>
                    </a:cubicBezTo>
                    <a:cubicBezTo>
                      <a:pt x="267" y="249"/>
                      <a:pt x="267" y="248"/>
                      <a:pt x="267" y="248"/>
                    </a:cubicBezTo>
                    <a:cubicBezTo>
                      <a:pt x="266" y="248"/>
                      <a:pt x="266" y="248"/>
                      <a:pt x="265" y="248"/>
                    </a:cubicBezTo>
                    <a:cubicBezTo>
                      <a:pt x="265" y="248"/>
                      <a:pt x="263" y="250"/>
                      <a:pt x="260" y="253"/>
                    </a:cubicBezTo>
                    <a:cubicBezTo>
                      <a:pt x="259" y="254"/>
                      <a:pt x="258" y="255"/>
                      <a:pt x="257" y="256"/>
                    </a:cubicBezTo>
                    <a:cubicBezTo>
                      <a:pt x="256" y="258"/>
                      <a:pt x="255" y="259"/>
                      <a:pt x="254" y="259"/>
                    </a:cubicBezTo>
                    <a:cubicBezTo>
                      <a:pt x="253" y="260"/>
                      <a:pt x="252" y="261"/>
                      <a:pt x="252" y="261"/>
                    </a:cubicBezTo>
                    <a:cubicBezTo>
                      <a:pt x="252" y="261"/>
                      <a:pt x="251" y="261"/>
                      <a:pt x="251" y="260"/>
                    </a:cubicBezTo>
                    <a:cubicBezTo>
                      <a:pt x="251" y="260"/>
                      <a:pt x="251" y="260"/>
                      <a:pt x="251" y="259"/>
                    </a:cubicBezTo>
                    <a:cubicBezTo>
                      <a:pt x="252" y="259"/>
                      <a:pt x="253" y="257"/>
                      <a:pt x="255" y="255"/>
                    </a:cubicBezTo>
                    <a:cubicBezTo>
                      <a:pt x="256" y="255"/>
                      <a:pt x="257" y="254"/>
                      <a:pt x="259" y="252"/>
                    </a:cubicBezTo>
                    <a:cubicBezTo>
                      <a:pt x="260" y="251"/>
                      <a:pt x="262" y="250"/>
                      <a:pt x="262" y="249"/>
                    </a:cubicBezTo>
                    <a:cubicBezTo>
                      <a:pt x="263" y="248"/>
                      <a:pt x="264" y="247"/>
                      <a:pt x="266" y="245"/>
                    </a:cubicBezTo>
                    <a:cubicBezTo>
                      <a:pt x="268" y="244"/>
                      <a:pt x="269" y="242"/>
                      <a:pt x="270" y="242"/>
                    </a:cubicBezTo>
                    <a:cubicBezTo>
                      <a:pt x="272" y="240"/>
                      <a:pt x="272" y="240"/>
                      <a:pt x="272" y="240"/>
                    </a:cubicBezTo>
                    <a:cubicBezTo>
                      <a:pt x="273" y="238"/>
                      <a:pt x="273" y="238"/>
                      <a:pt x="273" y="238"/>
                    </a:cubicBezTo>
                    <a:cubicBezTo>
                      <a:pt x="275" y="236"/>
                      <a:pt x="275" y="236"/>
                      <a:pt x="275" y="236"/>
                    </a:cubicBezTo>
                    <a:cubicBezTo>
                      <a:pt x="277" y="235"/>
                      <a:pt x="277" y="235"/>
                      <a:pt x="277" y="235"/>
                    </a:cubicBezTo>
                    <a:cubicBezTo>
                      <a:pt x="279" y="232"/>
                      <a:pt x="280" y="231"/>
                      <a:pt x="280" y="230"/>
                    </a:cubicBezTo>
                    <a:close/>
                    <a:moveTo>
                      <a:pt x="270" y="229"/>
                    </a:moveTo>
                    <a:cubicBezTo>
                      <a:pt x="271" y="228"/>
                      <a:pt x="272" y="227"/>
                      <a:pt x="272" y="227"/>
                    </a:cubicBezTo>
                    <a:cubicBezTo>
                      <a:pt x="272" y="226"/>
                      <a:pt x="272" y="226"/>
                      <a:pt x="271" y="226"/>
                    </a:cubicBezTo>
                    <a:cubicBezTo>
                      <a:pt x="271" y="225"/>
                      <a:pt x="271" y="225"/>
                      <a:pt x="271" y="225"/>
                    </a:cubicBezTo>
                    <a:cubicBezTo>
                      <a:pt x="272" y="224"/>
                      <a:pt x="272" y="224"/>
                      <a:pt x="273" y="224"/>
                    </a:cubicBezTo>
                    <a:cubicBezTo>
                      <a:pt x="274" y="224"/>
                      <a:pt x="274" y="223"/>
                      <a:pt x="274" y="223"/>
                    </a:cubicBezTo>
                    <a:cubicBezTo>
                      <a:pt x="274" y="223"/>
                      <a:pt x="275" y="224"/>
                      <a:pt x="275" y="224"/>
                    </a:cubicBezTo>
                    <a:cubicBezTo>
                      <a:pt x="275" y="225"/>
                      <a:pt x="275" y="225"/>
                      <a:pt x="275" y="226"/>
                    </a:cubicBezTo>
                    <a:cubicBezTo>
                      <a:pt x="275" y="226"/>
                      <a:pt x="271" y="230"/>
                      <a:pt x="265" y="237"/>
                    </a:cubicBezTo>
                    <a:cubicBezTo>
                      <a:pt x="262" y="239"/>
                      <a:pt x="262" y="239"/>
                      <a:pt x="262" y="239"/>
                    </a:cubicBezTo>
                    <a:cubicBezTo>
                      <a:pt x="261" y="241"/>
                      <a:pt x="260" y="242"/>
                      <a:pt x="258" y="242"/>
                    </a:cubicBezTo>
                    <a:cubicBezTo>
                      <a:pt x="258" y="243"/>
                      <a:pt x="257" y="242"/>
                      <a:pt x="257" y="242"/>
                    </a:cubicBezTo>
                    <a:cubicBezTo>
                      <a:pt x="257" y="241"/>
                      <a:pt x="257" y="241"/>
                      <a:pt x="258" y="240"/>
                    </a:cubicBezTo>
                    <a:cubicBezTo>
                      <a:pt x="258" y="240"/>
                      <a:pt x="259" y="239"/>
                      <a:pt x="260" y="239"/>
                    </a:cubicBezTo>
                    <a:cubicBezTo>
                      <a:pt x="261" y="238"/>
                      <a:pt x="261" y="237"/>
                      <a:pt x="262" y="237"/>
                    </a:cubicBezTo>
                    <a:cubicBezTo>
                      <a:pt x="262" y="237"/>
                      <a:pt x="263" y="236"/>
                      <a:pt x="264" y="235"/>
                    </a:cubicBezTo>
                    <a:cubicBezTo>
                      <a:pt x="264" y="234"/>
                      <a:pt x="265" y="233"/>
                      <a:pt x="266" y="233"/>
                    </a:cubicBezTo>
                    <a:cubicBezTo>
                      <a:pt x="268" y="231"/>
                      <a:pt x="269" y="230"/>
                      <a:pt x="270" y="229"/>
                    </a:cubicBezTo>
                    <a:close/>
                    <a:moveTo>
                      <a:pt x="256" y="203"/>
                    </a:moveTo>
                    <a:cubicBezTo>
                      <a:pt x="256" y="203"/>
                      <a:pt x="256" y="203"/>
                      <a:pt x="256" y="203"/>
                    </a:cubicBezTo>
                    <a:cubicBezTo>
                      <a:pt x="256" y="202"/>
                      <a:pt x="256" y="202"/>
                      <a:pt x="256" y="202"/>
                    </a:cubicBezTo>
                    <a:cubicBezTo>
                      <a:pt x="256" y="201"/>
                      <a:pt x="257" y="201"/>
                      <a:pt x="257" y="202"/>
                    </a:cubicBezTo>
                    <a:cubicBezTo>
                      <a:pt x="257" y="202"/>
                      <a:pt x="257" y="202"/>
                      <a:pt x="257" y="202"/>
                    </a:cubicBezTo>
                    <a:cubicBezTo>
                      <a:pt x="257" y="202"/>
                      <a:pt x="257" y="202"/>
                      <a:pt x="257" y="202"/>
                    </a:cubicBezTo>
                    <a:cubicBezTo>
                      <a:pt x="258" y="202"/>
                      <a:pt x="258" y="203"/>
                      <a:pt x="257" y="203"/>
                    </a:cubicBezTo>
                    <a:cubicBezTo>
                      <a:pt x="257" y="204"/>
                      <a:pt x="257" y="205"/>
                      <a:pt x="257" y="205"/>
                    </a:cubicBezTo>
                    <a:cubicBezTo>
                      <a:pt x="258" y="205"/>
                      <a:pt x="258" y="205"/>
                      <a:pt x="258" y="205"/>
                    </a:cubicBezTo>
                    <a:cubicBezTo>
                      <a:pt x="258" y="206"/>
                      <a:pt x="259" y="206"/>
                      <a:pt x="258" y="205"/>
                    </a:cubicBezTo>
                    <a:cubicBezTo>
                      <a:pt x="259" y="206"/>
                      <a:pt x="259" y="206"/>
                      <a:pt x="260" y="206"/>
                    </a:cubicBezTo>
                    <a:cubicBezTo>
                      <a:pt x="260" y="207"/>
                      <a:pt x="261" y="208"/>
                      <a:pt x="261" y="209"/>
                    </a:cubicBezTo>
                    <a:cubicBezTo>
                      <a:pt x="261" y="209"/>
                      <a:pt x="261" y="210"/>
                      <a:pt x="261" y="210"/>
                    </a:cubicBezTo>
                    <a:cubicBezTo>
                      <a:pt x="261" y="211"/>
                      <a:pt x="261" y="211"/>
                      <a:pt x="261" y="211"/>
                    </a:cubicBezTo>
                    <a:cubicBezTo>
                      <a:pt x="261" y="212"/>
                      <a:pt x="262" y="212"/>
                      <a:pt x="263" y="213"/>
                    </a:cubicBezTo>
                    <a:cubicBezTo>
                      <a:pt x="264" y="213"/>
                      <a:pt x="265" y="213"/>
                      <a:pt x="265" y="214"/>
                    </a:cubicBezTo>
                    <a:cubicBezTo>
                      <a:pt x="266" y="216"/>
                      <a:pt x="266" y="219"/>
                      <a:pt x="263" y="221"/>
                    </a:cubicBezTo>
                    <a:cubicBezTo>
                      <a:pt x="263" y="222"/>
                      <a:pt x="262" y="223"/>
                      <a:pt x="260" y="224"/>
                    </a:cubicBezTo>
                    <a:cubicBezTo>
                      <a:pt x="259" y="225"/>
                      <a:pt x="258" y="226"/>
                      <a:pt x="258" y="227"/>
                    </a:cubicBezTo>
                    <a:cubicBezTo>
                      <a:pt x="256" y="230"/>
                      <a:pt x="255" y="231"/>
                      <a:pt x="255" y="231"/>
                    </a:cubicBezTo>
                    <a:cubicBezTo>
                      <a:pt x="254" y="232"/>
                      <a:pt x="253" y="233"/>
                      <a:pt x="253" y="233"/>
                    </a:cubicBezTo>
                    <a:cubicBezTo>
                      <a:pt x="253" y="235"/>
                      <a:pt x="252" y="236"/>
                      <a:pt x="251" y="236"/>
                    </a:cubicBezTo>
                    <a:cubicBezTo>
                      <a:pt x="250" y="235"/>
                      <a:pt x="250" y="235"/>
                      <a:pt x="250" y="233"/>
                    </a:cubicBezTo>
                    <a:cubicBezTo>
                      <a:pt x="251" y="232"/>
                      <a:pt x="252" y="231"/>
                      <a:pt x="253" y="230"/>
                    </a:cubicBezTo>
                    <a:cubicBezTo>
                      <a:pt x="254" y="228"/>
                      <a:pt x="256" y="226"/>
                      <a:pt x="259" y="224"/>
                    </a:cubicBezTo>
                    <a:cubicBezTo>
                      <a:pt x="261" y="221"/>
                      <a:pt x="263" y="220"/>
                      <a:pt x="264" y="218"/>
                    </a:cubicBezTo>
                    <a:cubicBezTo>
                      <a:pt x="264" y="217"/>
                      <a:pt x="264" y="217"/>
                      <a:pt x="264" y="216"/>
                    </a:cubicBezTo>
                    <a:cubicBezTo>
                      <a:pt x="264" y="215"/>
                      <a:pt x="263" y="214"/>
                      <a:pt x="262" y="214"/>
                    </a:cubicBezTo>
                    <a:cubicBezTo>
                      <a:pt x="260" y="214"/>
                      <a:pt x="258" y="215"/>
                      <a:pt x="256" y="218"/>
                    </a:cubicBezTo>
                    <a:cubicBezTo>
                      <a:pt x="255" y="219"/>
                      <a:pt x="254" y="220"/>
                      <a:pt x="252" y="221"/>
                    </a:cubicBezTo>
                    <a:cubicBezTo>
                      <a:pt x="251" y="223"/>
                      <a:pt x="250" y="224"/>
                      <a:pt x="249" y="225"/>
                    </a:cubicBezTo>
                    <a:cubicBezTo>
                      <a:pt x="247" y="227"/>
                      <a:pt x="247" y="227"/>
                      <a:pt x="247" y="227"/>
                    </a:cubicBezTo>
                    <a:cubicBezTo>
                      <a:pt x="246" y="228"/>
                      <a:pt x="246" y="228"/>
                      <a:pt x="245" y="228"/>
                    </a:cubicBezTo>
                    <a:cubicBezTo>
                      <a:pt x="245" y="228"/>
                      <a:pt x="245" y="228"/>
                      <a:pt x="245" y="227"/>
                    </a:cubicBezTo>
                    <a:cubicBezTo>
                      <a:pt x="245" y="226"/>
                      <a:pt x="246" y="225"/>
                      <a:pt x="247" y="224"/>
                    </a:cubicBezTo>
                    <a:cubicBezTo>
                      <a:pt x="247" y="224"/>
                      <a:pt x="248" y="223"/>
                      <a:pt x="249" y="222"/>
                    </a:cubicBezTo>
                    <a:cubicBezTo>
                      <a:pt x="250" y="221"/>
                      <a:pt x="250" y="221"/>
                      <a:pt x="252" y="220"/>
                    </a:cubicBezTo>
                    <a:cubicBezTo>
                      <a:pt x="252" y="219"/>
                      <a:pt x="253" y="218"/>
                      <a:pt x="254" y="217"/>
                    </a:cubicBezTo>
                    <a:cubicBezTo>
                      <a:pt x="254" y="217"/>
                      <a:pt x="255" y="216"/>
                      <a:pt x="256" y="215"/>
                    </a:cubicBezTo>
                    <a:cubicBezTo>
                      <a:pt x="257" y="214"/>
                      <a:pt x="257" y="213"/>
                      <a:pt x="258" y="213"/>
                    </a:cubicBezTo>
                    <a:cubicBezTo>
                      <a:pt x="259" y="211"/>
                      <a:pt x="259" y="210"/>
                      <a:pt x="259" y="208"/>
                    </a:cubicBezTo>
                    <a:cubicBezTo>
                      <a:pt x="258" y="207"/>
                      <a:pt x="258" y="207"/>
                      <a:pt x="257" y="207"/>
                    </a:cubicBezTo>
                    <a:cubicBezTo>
                      <a:pt x="256" y="207"/>
                      <a:pt x="255" y="207"/>
                      <a:pt x="254" y="208"/>
                    </a:cubicBezTo>
                    <a:cubicBezTo>
                      <a:pt x="253" y="209"/>
                      <a:pt x="251" y="210"/>
                      <a:pt x="250" y="212"/>
                    </a:cubicBezTo>
                    <a:cubicBezTo>
                      <a:pt x="250" y="212"/>
                      <a:pt x="248" y="214"/>
                      <a:pt x="245" y="218"/>
                    </a:cubicBezTo>
                    <a:cubicBezTo>
                      <a:pt x="243" y="220"/>
                      <a:pt x="241" y="221"/>
                      <a:pt x="240" y="222"/>
                    </a:cubicBezTo>
                    <a:cubicBezTo>
                      <a:pt x="240" y="222"/>
                      <a:pt x="239" y="222"/>
                      <a:pt x="239" y="222"/>
                    </a:cubicBezTo>
                    <a:cubicBezTo>
                      <a:pt x="239" y="221"/>
                      <a:pt x="239" y="221"/>
                      <a:pt x="240" y="220"/>
                    </a:cubicBezTo>
                    <a:cubicBezTo>
                      <a:pt x="240" y="220"/>
                      <a:pt x="240" y="219"/>
                      <a:pt x="241" y="219"/>
                    </a:cubicBezTo>
                    <a:cubicBezTo>
                      <a:pt x="241" y="218"/>
                      <a:pt x="242" y="218"/>
                      <a:pt x="242" y="218"/>
                    </a:cubicBezTo>
                    <a:cubicBezTo>
                      <a:pt x="243" y="217"/>
                      <a:pt x="243" y="217"/>
                      <a:pt x="243" y="217"/>
                    </a:cubicBezTo>
                    <a:cubicBezTo>
                      <a:pt x="244" y="216"/>
                      <a:pt x="245" y="215"/>
                      <a:pt x="246" y="214"/>
                    </a:cubicBezTo>
                    <a:cubicBezTo>
                      <a:pt x="247" y="212"/>
                      <a:pt x="248" y="211"/>
                      <a:pt x="249" y="211"/>
                    </a:cubicBezTo>
                    <a:cubicBezTo>
                      <a:pt x="249" y="211"/>
                      <a:pt x="249" y="210"/>
                      <a:pt x="250" y="210"/>
                    </a:cubicBezTo>
                    <a:cubicBezTo>
                      <a:pt x="250" y="209"/>
                      <a:pt x="250" y="209"/>
                      <a:pt x="251" y="209"/>
                    </a:cubicBezTo>
                    <a:cubicBezTo>
                      <a:pt x="252" y="207"/>
                      <a:pt x="252" y="207"/>
                      <a:pt x="252" y="207"/>
                    </a:cubicBezTo>
                    <a:cubicBezTo>
                      <a:pt x="254" y="205"/>
                      <a:pt x="255" y="204"/>
                      <a:pt x="256" y="203"/>
                    </a:cubicBezTo>
                    <a:close/>
                    <a:moveTo>
                      <a:pt x="246" y="194"/>
                    </a:moveTo>
                    <a:cubicBezTo>
                      <a:pt x="247" y="194"/>
                      <a:pt x="248" y="195"/>
                      <a:pt x="250" y="196"/>
                    </a:cubicBezTo>
                    <a:cubicBezTo>
                      <a:pt x="251" y="197"/>
                      <a:pt x="251" y="199"/>
                      <a:pt x="250" y="202"/>
                    </a:cubicBezTo>
                    <a:cubicBezTo>
                      <a:pt x="249" y="202"/>
                      <a:pt x="248" y="204"/>
                      <a:pt x="245" y="207"/>
                    </a:cubicBezTo>
                    <a:cubicBezTo>
                      <a:pt x="244" y="208"/>
                      <a:pt x="243" y="209"/>
                      <a:pt x="242" y="208"/>
                    </a:cubicBezTo>
                    <a:cubicBezTo>
                      <a:pt x="241" y="208"/>
                      <a:pt x="241" y="208"/>
                      <a:pt x="241" y="208"/>
                    </a:cubicBezTo>
                    <a:cubicBezTo>
                      <a:pt x="240" y="207"/>
                      <a:pt x="239" y="207"/>
                      <a:pt x="238" y="206"/>
                    </a:cubicBezTo>
                    <a:cubicBezTo>
                      <a:pt x="237" y="204"/>
                      <a:pt x="236" y="204"/>
                      <a:pt x="235" y="205"/>
                    </a:cubicBezTo>
                    <a:cubicBezTo>
                      <a:pt x="232" y="208"/>
                      <a:pt x="231" y="210"/>
                      <a:pt x="231" y="212"/>
                    </a:cubicBezTo>
                    <a:cubicBezTo>
                      <a:pt x="231" y="213"/>
                      <a:pt x="232" y="213"/>
                      <a:pt x="232" y="213"/>
                    </a:cubicBezTo>
                    <a:cubicBezTo>
                      <a:pt x="234" y="214"/>
                      <a:pt x="234" y="214"/>
                      <a:pt x="234" y="214"/>
                    </a:cubicBezTo>
                    <a:cubicBezTo>
                      <a:pt x="235" y="215"/>
                      <a:pt x="235" y="215"/>
                      <a:pt x="235" y="216"/>
                    </a:cubicBezTo>
                    <a:cubicBezTo>
                      <a:pt x="235" y="217"/>
                      <a:pt x="235" y="217"/>
                      <a:pt x="234" y="217"/>
                    </a:cubicBezTo>
                    <a:cubicBezTo>
                      <a:pt x="233" y="217"/>
                      <a:pt x="232" y="216"/>
                      <a:pt x="232" y="215"/>
                    </a:cubicBezTo>
                    <a:cubicBezTo>
                      <a:pt x="230" y="213"/>
                      <a:pt x="229" y="211"/>
                      <a:pt x="230" y="209"/>
                    </a:cubicBezTo>
                    <a:cubicBezTo>
                      <a:pt x="230" y="208"/>
                      <a:pt x="231" y="207"/>
                      <a:pt x="233" y="205"/>
                    </a:cubicBezTo>
                    <a:cubicBezTo>
                      <a:pt x="236" y="202"/>
                      <a:pt x="238" y="200"/>
                      <a:pt x="239" y="199"/>
                    </a:cubicBezTo>
                    <a:cubicBezTo>
                      <a:pt x="241" y="197"/>
                      <a:pt x="243" y="196"/>
                      <a:pt x="242" y="196"/>
                    </a:cubicBezTo>
                    <a:cubicBezTo>
                      <a:pt x="244" y="195"/>
                      <a:pt x="245" y="194"/>
                      <a:pt x="246" y="194"/>
                    </a:cubicBezTo>
                    <a:close/>
                    <a:moveTo>
                      <a:pt x="231" y="182"/>
                    </a:moveTo>
                    <a:cubicBezTo>
                      <a:pt x="231" y="182"/>
                      <a:pt x="231" y="182"/>
                      <a:pt x="231" y="181"/>
                    </a:cubicBezTo>
                    <a:cubicBezTo>
                      <a:pt x="231" y="181"/>
                      <a:pt x="231" y="180"/>
                      <a:pt x="231" y="180"/>
                    </a:cubicBezTo>
                    <a:cubicBezTo>
                      <a:pt x="231" y="179"/>
                      <a:pt x="232" y="179"/>
                      <a:pt x="232" y="180"/>
                    </a:cubicBezTo>
                    <a:cubicBezTo>
                      <a:pt x="233" y="180"/>
                      <a:pt x="233" y="180"/>
                      <a:pt x="233" y="180"/>
                    </a:cubicBezTo>
                    <a:cubicBezTo>
                      <a:pt x="233" y="180"/>
                      <a:pt x="233" y="181"/>
                      <a:pt x="233" y="182"/>
                    </a:cubicBezTo>
                    <a:cubicBezTo>
                      <a:pt x="233" y="183"/>
                      <a:pt x="233" y="183"/>
                      <a:pt x="233" y="183"/>
                    </a:cubicBezTo>
                    <a:cubicBezTo>
                      <a:pt x="233" y="183"/>
                      <a:pt x="234" y="183"/>
                      <a:pt x="234" y="183"/>
                    </a:cubicBezTo>
                    <a:cubicBezTo>
                      <a:pt x="237" y="184"/>
                      <a:pt x="239" y="185"/>
                      <a:pt x="239" y="185"/>
                    </a:cubicBezTo>
                    <a:cubicBezTo>
                      <a:pt x="241" y="187"/>
                      <a:pt x="241" y="188"/>
                      <a:pt x="241" y="189"/>
                    </a:cubicBezTo>
                    <a:cubicBezTo>
                      <a:pt x="241" y="190"/>
                      <a:pt x="241" y="191"/>
                      <a:pt x="240" y="192"/>
                    </a:cubicBezTo>
                    <a:cubicBezTo>
                      <a:pt x="239" y="193"/>
                      <a:pt x="238" y="193"/>
                      <a:pt x="238" y="193"/>
                    </a:cubicBezTo>
                    <a:cubicBezTo>
                      <a:pt x="237" y="192"/>
                      <a:pt x="237" y="192"/>
                      <a:pt x="238" y="191"/>
                    </a:cubicBezTo>
                    <a:cubicBezTo>
                      <a:pt x="239" y="190"/>
                      <a:pt x="239" y="190"/>
                      <a:pt x="239" y="190"/>
                    </a:cubicBezTo>
                    <a:cubicBezTo>
                      <a:pt x="239" y="189"/>
                      <a:pt x="239" y="189"/>
                      <a:pt x="239" y="188"/>
                    </a:cubicBezTo>
                    <a:cubicBezTo>
                      <a:pt x="237" y="186"/>
                      <a:pt x="236" y="185"/>
                      <a:pt x="234" y="185"/>
                    </a:cubicBezTo>
                    <a:cubicBezTo>
                      <a:pt x="232" y="185"/>
                      <a:pt x="231" y="186"/>
                      <a:pt x="229" y="187"/>
                    </a:cubicBezTo>
                    <a:cubicBezTo>
                      <a:pt x="226" y="190"/>
                      <a:pt x="224" y="192"/>
                      <a:pt x="223" y="193"/>
                    </a:cubicBezTo>
                    <a:cubicBezTo>
                      <a:pt x="223" y="193"/>
                      <a:pt x="222" y="194"/>
                      <a:pt x="221" y="195"/>
                    </a:cubicBezTo>
                    <a:cubicBezTo>
                      <a:pt x="221" y="196"/>
                      <a:pt x="220" y="197"/>
                      <a:pt x="220" y="197"/>
                    </a:cubicBezTo>
                    <a:cubicBezTo>
                      <a:pt x="218" y="199"/>
                      <a:pt x="217" y="200"/>
                      <a:pt x="217" y="200"/>
                    </a:cubicBezTo>
                    <a:cubicBezTo>
                      <a:pt x="216" y="200"/>
                      <a:pt x="216" y="200"/>
                      <a:pt x="216" y="199"/>
                    </a:cubicBezTo>
                    <a:cubicBezTo>
                      <a:pt x="216" y="199"/>
                      <a:pt x="216" y="198"/>
                      <a:pt x="216" y="198"/>
                    </a:cubicBezTo>
                    <a:cubicBezTo>
                      <a:pt x="216" y="198"/>
                      <a:pt x="218" y="196"/>
                      <a:pt x="222" y="192"/>
                    </a:cubicBezTo>
                    <a:cubicBezTo>
                      <a:pt x="222" y="192"/>
                      <a:pt x="223" y="191"/>
                      <a:pt x="225" y="190"/>
                    </a:cubicBezTo>
                    <a:cubicBezTo>
                      <a:pt x="226" y="189"/>
                      <a:pt x="227" y="188"/>
                      <a:pt x="228" y="187"/>
                    </a:cubicBezTo>
                    <a:cubicBezTo>
                      <a:pt x="230" y="185"/>
                      <a:pt x="231" y="183"/>
                      <a:pt x="231" y="182"/>
                    </a:cubicBezTo>
                    <a:close/>
                    <a:moveTo>
                      <a:pt x="225" y="171"/>
                    </a:moveTo>
                    <a:cubicBezTo>
                      <a:pt x="226" y="171"/>
                      <a:pt x="226" y="172"/>
                      <a:pt x="226" y="172"/>
                    </a:cubicBezTo>
                    <a:cubicBezTo>
                      <a:pt x="227" y="174"/>
                      <a:pt x="227" y="175"/>
                      <a:pt x="227" y="176"/>
                    </a:cubicBezTo>
                    <a:cubicBezTo>
                      <a:pt x="227" y="178"/>
                      <a:pt x="226" y="180"/>
                      <a:pt x="222" y="183"/>
                    </a:cubicBezTo>
                    <a:cubicBezTo>
                      <a:pt x="222" y="184"/>
                      <a:pt x="222" y="184"/>
                      <a:pt x="221" y="185"/>
                    </a:cubicBezTo>
                    <a:cubicBezTo>
                      <a:pt x="220" y="186"/>
                      <a:pt x="220" y="186"/>
                      <a:pt x="219" y="187"/>
                    </a:cubicBezTo>
                    <a:cubicBezTo>
                      <a:pt x="218" y="188"/>
                      <a:pt x="215" y="190"/>
                      <a:pt x="213" y="192"/>
                    </a:cubicBezTo>
                    <a:cubicBezTo>
                      <a:pt x="210" y="193"/>
                      <a:pt x="209" y="193"/>
                      <a:pt x="208" y="193"/>
                    </a:cubicBezTo>
                    <a:cubicBezTo>
                      <a:pt x="206" y="191"/>
                      <a:pt x="205" y="190"/>
                      <a:pt x="205" y="188"/>
                    </a:cubicBezTo>
                    <a:cubicBezTo>
                      <a:pt x="205" y="187"/>
                      <a:pt x="206" y="185"/>
                      <a:pt x="208" y="183"/>
                    </a:cubicBezTo>
                    <a:cubicBezTo>
                      <a:pt x="209" y="181"/>
                      <a:pt x="211" y="179"/>
                      <a:pt x="213" y="176"/>
                    </a:cubicBezTo>
                    <a:cubicBezTo>
                      <a:pt x="215" y="175"/>
                      <a:pt x="217" y="173"/>
                      <a:pt x="219" y="171"/>
                    </a:cubicBezTo>
                    <a:cubicBezTo>
                      <a:pt x="221" y="170"/>
                      <a:pt x="222" y="169"/>
                      <a:pt x="223" y="169"/>
                    </a:cubicBezTo>
                    <a:cubicBezTo>
                      <a:pt x="224" y="169"/>
                      <a:pt x="225" y="170"/>
                      <a:pt x="225" y="171"/>
                    </a:cubicBezTo>
                    <a:close/>
                    <a:moveTo>
                      <a:pt x="218" y="160"/>
                    </a:moveTo>
                    <a:cubicBezTo>
                      <a:pt x="219" y="158"/>
                      <a:pt x="220" y="157"/>
                      <a:pt x="220" y="156"/>
                    </a:cubicBezTo>
                    <a:cubicBezTo>
                      <a:pt x="219" y="156"/>
                      <a:pt x="219" y="156"/>
                      <a:pt x="219" y="156"/>
                    </a:cubicBezTo>
                    <a:cubicBezTo>
                      <a:pt x="219" y="155"/>
                      <a:pt x="219" y="155"/>
                      <a:pt x="219" y="155"/>
                    </a:cubicBezTo>
                    <a:cubicBezTo>
                      <a:pt x="219" y="154"/>
                      <a:pt x="219" y="154"/>
                      <a:pt x="219" y="154"/>
                    </a:cubicBezTo>
                    <a:cubicBezTo>
                      <a:pt x="220" y="154"/>
                      <a:pt x="220" y="153"/>
                      <a:pt x="220" y="153"/>
                    </a:cubicBezTo>
                    <a:cubicBezTo>
                      <a:pt x="221" y="154"/>
                      <a:pt x="221" y="154"/>
                      <a:pt x="222" y="155"/>
                    </a:cubicBezTo>
                    <a:cubicBezTo>
                      <a:pt x="223" y="157"/>
                      <a:pt x="223" y="158"/>
                      <a:pt x="221" y="160"/>
                    </a:cubicBezTo>
                    <a:cubicBezTo>
                      <a:pt x="219" y="162"/>
                      <a:pt x="216" y="164"/>
                      <a:pt x="213" y="167"/>
                    </a:cubicBezTo>
                    <a:cubicBezTo>
                      <a:pt x="209" y="171"/>
                      <a:pt x="207" y="174"/>
                      <a:pt x="206" y="175"/>
                    </a:cubicBezTo>
                    <a:cubicBezTo>
                      <a:pt x="202" y="178"/>
                      <a:pt x="200" y="181"/>
                      <a:pt x="200" y="182"/>
                    </a:cubicBezTo>
                    <a:cubicBezTo>
                      <a:pt x="200" y="183"/>
                      <a:pt x="199" y="184"/>
                      <a:pt x="198" y="183"/>
                    </a:cubicBezTo>
                    <a:cubicBezTo>
                      <a:pt x="197" y="183"/>
                      <a:pt x="197" y="182"/>
                      <a:pt x="197" y="181"/>
                    </a:cubicBezTo>
                    <a:cubicBezTo>
                      <a:pt x="197" y="180"/>
                      <a:pt x="198" y="179"/>
                      <a:pt x="199" y="177"/>
                    </a:cubicBezTo>
                    <a:cubicBezTo>
                      <a:pt x="200" y="177"/>
                      <a:pt x="200" y="176"/>
                      <a:pt x="201" y="176"/>
                    </a:cubicBezTo>
                    <a:cubicBezTo>
                      <a:pt x="202" y="175"/>
                      <a:pt x="203" y="175"/>
                      <a:pt x="203" y="174"/>
                    </a:cubicBezTo>
                    <a:cubicBezTo>
                      <a:pt x="206" y="172"/>
                      <a:pt x="208" y="169"/>
                      <a:pt x="210" y="167"/>
                    </a:cubicBezTo>
                    <a:cubicBezTo>
                      <a:pt x="216" y="162"/>
                      <a:pt x="218" y="159"/>
                      <a:pt x="218" y="160"/>
                    </a:cubicBezTo>
                    <a:close/>
                    <a:moveTo>
                      <a:pt x="192" y="141"/>
                    </a:moveTo>
                    <a:cubicBezTo>
                      <a:pt x="192" y="142"/>
                      <a:pt x="192" y="142"/>
                      <a:pt x="192" y="142"/>
                    </a:cubicBezTo>
                    <a:cubicBezTo>
                      <a:pt x="192" y="142"/>
                      <a:pt x="192" y="142"/>
                      <a:pt x="191" y="143"/>
                    </a:cubicBezTo>
                    <a:cubicBezTo>
                      <a:pt x="189" y="146"/>
                      <a:pt x="187" y="148"/>
                      <a:pt x="186" y="149"/>
                    </a:cubicBezTo>
                    <a:cubicBezTo>
                      <a:pt x="184" y="151"/>
                      <a:pt x="183" y="152"/>
                      <a:pt x="183" y="153"/>
                    </a:cubicBezTo>
                    <a:cubicBezTo>
                      <a:pt x="179" y="156"/>
                      <a:pt x="178" y="158"/>
                      <a:pt x="177" y="160"/>
                    </a:cubicBezTo>
                    <a:cubicBezTo>
                      <a:pt x="177" y="161"/>
                      <a:pt x="177" y="161"/>
                      <a:pt x="178" y="162"/>
                    </a:cubicBezTo>
                    <a:cubicBezTo>
                      <a:pt x="178" y="162"/>
                      <a:pt x="180" y="161"/>
                      <a:pt x="182" y="159"/>
                    </a:cubicBezTo>
                    <a:cubicBezTo>
                      <a:pt x="183" y="157"/>
                      <a:pt x="185" y="156"/>
                      <a:pt x="187" y="156"/>
                    </a:cubicBezTo>
                    <a:cubicBezTo>
                      <a:pt x="188" y="156"/>
                      <a:pt x="188" y="157"/>
                      <a:pt x="187" y="160"/>
                    </a:cubicBezTo>
                    <a:cubicBezTo>
                      <a:pt x="187" y="160"/>
                      <a:pt x="186" y="161"/>
                      <a:pt x="185" y="162"/>
                    </a:cubicBezTo>
                    <a:cubicBezTo>
                      <a:pt x="185" y="163"/>
                      <a:pt x="184" y="164"/>
                      <a:pt x="184" y="165"/>
                    </a:cubicBezTo>
                    <a:cubicBezTo>
                      <a:pt x="183" y="165"/>
                      <a:pt x="183" y="166"/>
                      <a:pt x="184" y="166"/>
                    </a:cubicBezTo>
                    <a:cubicBezTo>
                      <a:pt x="184" y="167"/>
                      <a:pt x="185" y="167"/>
                      <a:pt x="186" y="166"/>
                    </a:cubicBezTo>
                    <a:cubicBezTo>
                      <a:pt x="186" y="166"/>
                      <a:pt x="188" y="165"/>
                      <a:pt x="190" y="163"/>
                    </a:cubicBezTo>
                    <a:cubicBezTo>
                      <a:pt x="191" y="162"/>
                      <a:pt x="192" y="161"/>
                      <a:pt x="193" y="160"/>
                    </a:cubicBezTo>
                    <a:cubicBezTo>
                      <a:pt x="194" y="159"/>
                      <a:pt x="195" y="158"/>
                      <a:pt x="195" y="158"/>
                    </a:cubicBezTo>
                    <a:cubicBezTo>
                      <a:pt x="197" y="156"/>
                      <a:pt x="198" y="155"/>
                      <a:pt x="200" y="154"/>
                    </a:cubicBezTo>
                    <a:cubicBezTo>
                      <a:pt x="201" y="152"/>
                      <a:pt x="202" y="151"/>
                      <a:pt x="202" y="151"/>
                    </a:cubicBezTo>
                    <a:cubicBezTo>
                      <a:pt x="203" y="151"/>
                      <a:pt x="203" y="151"/>
                      <a:pt x="203" y="152"/>
                    </a:cubicBezTo>
                    <a:cubicBezTo>
                      <a:pt x="204" y="152"/>
                      <a:pt x="204" y="153"/>
                      <a:pt x="203" y="153"/>
                    </a:cubicBezTo>
                    <a:cubicBezTo>
                      <a:pt x="203" y="153"/>
                      <a:pt x="203" y="154"/>
                      <a:pt x="202" y="154"/>
                    </a:cubicBezTo>
                    <a:cubicBezTo>
                      <a:pt x="202" y="154"/>
                      <a:pt x="202" y="155"/>
                      <a:pt x="201" y="155"/>
                    </a:cubicBezTo>
                    <a:cubicBezTo>
                      <a:pt x="200" y="156"/>
                      <a:pt x="198" y="158"/>
                      <a:pt x="197" y="159"/>
                    </a:cubicBezTo>
                    <a:cubicBezTo>
                      <a:pt x="196" y="159"/>
                      <a:pt x="195" y="160"/>
                      <a:pt x="194" y="161"/>
                    </a:cubicBezTo>
                    <a:cubicBezTo>
                      <a:pt x="192" y="163"/>
                      <a:pt x="191" y="164"/>
                      <a:pt x="190" y="164"/>
                    </a:cubicBezTo>
                    <a:cubicBezTo>
                      <a:pt x="189" y="165"/>
                      <a:pt x="188" y="166"/>
                      <a:pt x="186" y="167"/>
                    </a:cubicBezTo>
                    <a:cubicBezTo>
                      <a:pt x="185" y="169"/>
                      <a:pt x="183" y="169"/>
                      <a:pt x="183" y="169"/>
                    </a:cubicBezTo>
                    <a:cubicBezTo>
                      <a:pt x="182" y="170"/>
                      <a:pt x="182" y="169"/>
                      <a:pt x="181" y="169"/>
                    </a:cubicBezTo>
                    <a:cubicBezTo>
                      <a:pt x="181" y="168"/>
                      <a:pt x="181" y="168"/>
                      <a:pt x="181" y="167"/>
                    </a:cubicBezTo>
                    <a:cubicBezTo>
                      <a:pt x="181" y="166"/>
                      <a:pt x="182" y="165"/>
                      <a:pt x="184" y="162"/>
                    </a:cubicBezTo>
                    <a:cubicBezTo>
                      <a:pt x="185" y="160"/>
                      <a:pt x="186" y="160"/>
                      <a:pt x="186" y="159"/>
                    </a:cubicBezTo>
                    <a:cubicBezTo>
                      <a:pt x="186" y="158"/>
                      <a:pt x="185" y="158"/>
                      <a:pt x="184" y="159"/>
                    </a:cubicBezTo>
                    <a:cubicBezTo>
                      <a:pt x="185" y="158"/>
                      <a:pt x="184" y="159"/>
                      <a:pt x="182" y="161"/>
                    </a:cubicBezTo>
                    <a:cubicBezTo>
                      <a:pt x="182" y="161"/>
                      <a:pt x="181" y="162"/>
                      <a:pt x="179" y="164"/>
                    </a:cubicBezTo>
                    <a:cubicBezTo>
                      <a:pt x="178" y="164"/>
                      <a:pt x="177" y="164"/>
                      <a:pt x="176" y="164"/>
                    </a:cubicBezTo>
                    <a:cubicBezTo>
                      <a:pt x="175" y="163"/>
                      <a:pt x="175" y="163"/>
                      <a:pt x="175" y="162"/>
                    </a:cubicBezTo>
                    <a:cubicBezTo>
                      <a:pt x="175" y="160"/>
                      <a:pt x="175" y="159"/>
                      <a:pt x="176" y="158"/>
                    </a:cubicBezTo>
                    <a:cubicBezTo>
                      <a:pt x="177" y="157"/>
                      <a:pt x="179" y="154"/>
                      <a:pt x="183" y="149"/>
                    </a:cubicBezTo>
                    <a:cubicBezTo>
                      <a:pt x="184" y="148"/>
                      <a:pt x="185" y="147"/>
                      <a:pt x="187" y="146"/>
                    </a:cubicBezTo>
                    <a:cubicBezTo>
                      <a:pt x="188" y="144"/>
                      <a:pt x="189" y="143"/>
                      <a:pt x="189" y="142"/>
                    </a:cubicBezTo>
                    <a:cubicBezTo>
                      <a:pt x="190" y="141"/>
                      <a:pt x="191" y="141"/>
                      <a:pt x="192" y="141"/>
                    </a:cubicBezTo>
                    <a:close/>
                    <a:moveTo>
                      <a:pt x="175" y="127"/>
                    </a:moveTo>
                    <a:cubicBezTo>
                      <a:pt x="176" y="127"/>
                      <a:pt x="176" y="127"/>
                      <a:pt x="176" y="127"/>
                    </a:cubicBezTo>
                    <a:cubicBezTo>
                      <a:pt x="176" y="128"/>
                      <a:pt x="175" y="128"/>
                      <a:pt x="175" y="129"/>
                    </a:cubicBezTo>
                    <a:cubicBezTo>
                      <a:pt x="172" y="132"/>
                      <a:pt x="171" y="134"/>
                      <a:pt x="170" y="135"/>
                    </a:cubicBezTo>
                    <a:cubicBezTo>
                      <a:pt x="168" y="137"/>
                      <a:pt x="166" y="138"/>
                      <a:pt x="166" y="138"/>
                    </a:cubicBezTo>
                    <a:cubicBezTo>
                      <a:pt x="163" y="142"/>
                      <a:pt x="161" y="144"/>
                      <a:pt x="161" y="145"/>
                    </a:cubicBezTo>
                    <a:cubicBezTo>
                      <a:pt x="161" y="146"/>
                      <a:pt x="161" y="147"/>
                      <a:pt x="161" y="147"/>
                    </a:cubicBezTo>
                    <a:cubicBezTo>
                      <a:pt x="162" y="148"/>
                      <a:pt x="163" y="147"/>
                      <a:pt x="165" y="145"/>
                    </a:cubicBezTo>
                    <a:cubicBezTo>
                      <a:pt x="167" y="143"/>
                      <a:pt x="169" y="142"/>
                      <a:pt x="170" y="142"/>
                    </a:cubicBezTo>
                    <a:cubicBezTo>
                      <a:pt x="172" y="142"/>
                      <a:pt x="172" y="143"/>
                      <a:pt x="171" y="145"/>
                    </a:cubicBezTo>
                    <a:cubicBezTo>
                      <a:pt x="171" y="146"/>
                      <a:pt x="170" y="147"/>
                      <a:pt x="169" y="148"/>
                    </a:cubicBezTo>
                    <a:cubicBezTo>
                      <a:pt x="168" y="149"/>
                      <a:pt x="168" y="150"/>
                      <a:pt x="167" y="150"/>
                    </a:cubicBezTo>
                    <a:cubicBezTo>
                      <a:pt x="167" y="151"/>
                      <a:pt x="167" y="152"/>
                      <a:pt x="167" y="152"/>
                    </a:cubicBezTo>
                    <a:cubicBezTo>
                      <a:pt x="168" y="152"/>
                      <a:pt x="168" y="152"/>
                      <a:pt x="169" y="152"/>
                    </a:cubicBezTo>
                    <a:cubicBezTo>
                      <a:pt x="170" y="152"/>
                      <a:pt x="172" y="151"/>
                      <a:pt x="174" y="148"/>
                    </a:cubicBezTo>
                    <a:cubicBezTo>
                      <a:pt x="175" y="148"/>
                      <a:pt x="175" y="147"/>
                      <a:pt x="176" y="146"/>
                    </a:cubicBezTo>
                    <a:cubicBezTo>
                      <a:pt x="177" y="145"/>
                      <a:pt x="178" y="144"/>
                      <a:pt x="179" y="144"/>
                    </a:cubicBezTo>
                    <a:cubicBezTo>
                      <a:pt x="181" y="142"/>
                      <a:pt x="182" y="141"/>
                      <a:pt x="183" y="139"/>
                    </a:cubicBezTo>
                    <a:cubicBezTo>
                      <a:pt x="185" y="138"/>
                      <a:pt x="186" y="137"/>
                      <a:pt x="186" y="137"/>
                    </a:cubicBezTo>
                    <a:cubicBezTo>
                      <a:pt x="187" y="137"/>
                      <a:pt x="187" y="137"/>
                      <a:pt x="187" y="137"/>
                    </a:cubicBezTo>
                    <a:cubicBezTo>
                      <a:pt x="187" y="138"/>
                      <a:pt x="187" y="138"/>
                      <a:pt x="187" y="139"/>
                    </a:cubicBezTo>
                    <a:cubicBezTo>
                      <a:pt x="187" y="139"/>
                      <a:pt x="187" y="139"/>
                      <a:pt x="186" y="140"/>
                    </a:cubicBezTo>
                    <a:cubicBezTo>
                      <a:pt x="186" y="140"/>
                      <a:pt x="185" y="140"/>
                      <a:pt x="185" y="140"/>
                    </a:cubicBezTo>
                    <a:cubicBezTo>
                      <a:pt x="184" y="142"/>
                      <a:pt x="182" y="143"/>
                      <a:pt x="181" y="144"/>
                    </a:cubicBezTo>
                    <a:cubicBezTo>
                      <a:pt x="180" y="145"/>
                      <a:pt x="179" y="146"/>
                      <a:pt x="177" y="147"/>
                    </a:cubicBezTo>
                    <a:cubicBezTo>
                      <a:pt x="176" y="149"/>
                      <a:pt x="175" y="149"/>
                      <a:pt x="174" y="150"/>
                    </a:cubicBezTo>
                    <a:cubicBezTo>
                      <a:pt x="173" y="151"/>
                      <a:pt x="171" y="152"/>
                      <a:pt x="170" y="153"/>
                    </a:cubicBezTo>
                    <a:cubicBezTo>
                      <a:pt x="168" y="154"/>
                      <a:pt x="167" y="155"/>
                      <a:pt x="167" y="155"/>
                    </a:cubicBezTo>
                    <a:cubicBezTo>
                      <a:pt x="166" y="155"/>
                      <a:pt x="165" y="155"/>
                      <a:pt x="165" y="155"/>
                    </a:cubicBezTo>
                    <a:cubicBezTo>
                      <a:pt x="165" y="154"/>
                      <a:pt x="165" y="154"/>
                      <a:pt x="165" y="153"/>
                    </a:cubicBezTo>
                    <a:cubicBezTo>
                      <a:pt x="165" y="152"/>
                      <a:pt x="166" y="150"/>
                      <a:pt x="168" y="147"/>
                    </a:cubicBezTo>
                    <a:cubicBezTo>
                      <a:pt x="169" y="146"/>
                      <a:pt x="169" y="145"/>
                      <a:pt x="169" y="145"/>
                    </a:cubicBezTo>
                    <a:cubicBezTo>
                      <a:pt x="169" y="144"/>
                      <a:pt x="169" y="144"/>
                      <a:pt x="168" y="144"/>
                    </a:cubicBezTo>
                    <a:cubicBezTo>
                      <a:pt x="168" y="144"/>
                      <a:pt x="168" y="145"/>
                      <a:pt x="166" y="146"/>
                    </a:cubicBezTo>
                    <a:cubicBezTo>
                      <a:pt x="165" y="147"/>
                      <a:pt x="164" y="148"/>
                      <a:pt x="163" y="149"/>
                    </a:cubicBezTo>
                    <a:cubicBezTo>
                      <a:pt x="162" y="150"/>
                      <a:pt x="161" y="150"/>
                      <a:pt x="160" y="150"/>
                    </a:cubicBezTo>
                    <a:cubicBezTo>
                      <a:pt x="159" y="149"/>
                      <a:pt x="158" y="148"/>
                      <a:pt x="158" y="147"/>
                    </a:cubicBezTo>
                    <a:cubicBezTo>
                      <a:pt x="158" y="146"/>
                      <a:pt x="159" y="145"/>
                      <a:pt x="160" y="143"/>
                    </a:cubicBezTo>
                    <a:cubicBezTo>
                      <a:pt x="160" y="143"/>
                      <a:pt x="163" y="140"/>
                      <a:pt x="167" y="135"/>
                    </a:cubicBezTo>
                    <a:cubicBezTo>
                      <a:pt x="168" y="134"/>
                      <a:pt x="169" y="133"/>
                      <a:pt x="170" y="131"/>
                    </a:cubicBezTo>
                    <a:cubicBezTo>
                      <a:pt x="172" y="130"/>
                      <a:pt x="172" y="129"/>
                      <a:pt x="173" y="128"/>
                    </a:cubicBezTo>
                    <a:cubicBezTo>
                      <a:pt x="174" y="127"/>
                      <a:pt x="175" y="126"/>
                      <a:pt x="175" y="127"/>
                    </a:cubicBezTo>
                    <a:close/>
                    <a:moveTo>
                      <a:pt x="167" y="125"/>
                    </a:moveTo>
                    <a:cubicBezTo>
                      <a:pt x="169" y="123"/>
                      <a:pt x="169" y="123"/>
                      <a:pt x="170" y="123"/>
                    </a:cubicBezTo>
                    <a:cubicBezTo>
                      <a:pt x="170" y="122"/>
                      <a:pt x="171" y="123"/>
                      <a:pt x="171" y="123"/>
                    </a:cubicBezTo>
                    <a:cubicBezTo>
                      <a:pt x="171" y="124"/>
                      <a:pt x="171" y="124"/>
                      <a:pt x="171" y="124"/>
                    </a:cubicBezTo>
                    <a:cubicBezTo>
                      <a:pt x="171" y="125"/>
                      <a:pt x="170" y="125"/>
                      <a:pt x="170" y="125"/>
                    </a:cubicBezTo>
                    <a:cubicBezTo>
                      <a:pt x="169" y="126"/>
                      <a:pt x="169" y="126"/>
                      <a:pt x="169" y="126"/>
                    </a:cubicBezTo>
                    <a:cubicBezTo>
                      <a:pt x="167" y="128"/>
                      <a:pt x="166" y="129"/>
                      <a:pt x="164" y="130"/>
                    </a:cubicBezTo>
                    <a:cubicBezTo>
                      <a:pt x="164" y="131"/>
                      <a:pt x="163" y="132"/>
                      <a:pt x="161" y="133"/>
                    </a:cubicBezTo>
                    <a:cubicBezTo>
                      <a:pt x="159" y="134"/>
                      <a:pt x="158" y="135"/>
                      <a:pt x="158" y="136"/>
                    </a:cubicBezTo>
                    <a:cubicBezTo>
                      <a:pt x="156" y="137"/>
                      <a:pt x="155" y="138"/>
                      <a:pt x="154" y="139"/>
                    </a:cubicBezTo>
                    <a:cubicBezTo>
                      <a:pt x="152" y="140"/>
                      <a:pt x="151" y="141"/>
                      <a:pt x="150" y="141"/>
                    </a:cubicBezTo>
                    <a:cubicBezTo>
                      <a:pt x="149" y="141"/>
                      <a:pt x="149" y="141"/>
                      <a:pt x="149" y="140"/>
                    </a:cubicBezTo>
                    <a:cubicBezTo>
                      <a:pt x="148" y="140"/>
                      <a:pt x="148" y="139"/>
                      <a:pt x="148" y="139"/>
                    </a:cubicBezTo>
                    <a:cubicBezTo>
                      <a:pt x="148" y="138"/>
                      <a:pt x="149" y="136"/>
                      <a:pt x="152" y="133"/>
                    </a:cubicBezTo>
                    <a:cubicBezTo>
                      <a:pt x="153" y="132"/>
                      <a:pt x="153" y="131"/>
                      <a:pt x="153" y="131"/>
                    </a:cubicBezTo>
                    <a:cubicBezTo>
                      <a:pt x="153" y="130"/>
                      <a:pt x="153" y="130"/>
                      <a:pt x="152" y="130"/>
                    </a:cubicBezTo>
                    <a:cubicBezTo>
                      <a:pt x="152" y="130"/>
                      <a:pt x="151" y="131"/>
                      <a:pt x="149" y="132"/>
                    </a:cubicBezTo>
                    <a:cubicBezTo>
                      <a:pt x="149" y="132"/>
                      <a:pt x="148" y="133"/>
                      <a:pt x="146" y="135"/>
                    </a:cubicBezTo>
                    <a:cubicBezTo>
                      <a:pt x="145" y="136"/>
                      <a:pt x="144" y="136"/>
                      <a:pt x="143" y="135"/>
                    </a:cubicBezTo>
                    <a:cubicBezTo>
                      <a:pt x="142" y="135"/>
                      <a:pt x="142" y="134"/>
                      <a:pt x="142" y="133"/>
                    </a:cubicBezTo>
                    <a:cubicBezTo>
                      <a:pt x="142" y="132"/>
                      <a:pt x="143" y="131"/>
                      <a:pt x="144" y="129"/>
                    </a:cubicBezTo>
                    <a:cubicBezTo>
                      <a:pt x="144" y="129"/>
                      <a:pt x="146" y="126"/>
                      <a:pt x="151" y="120"/>
                    </a:cubicBezTo>
                    <a:cubicBezTo>
                      <a:pt x="151" y="120"/>
                      <a:pt x="152" y="119"/>
                      <a:pt x="154" y="117"/>
                    </a:cubicBezTo>
                    <a:cubicBezTo>
                      <a:pt x="155" y="116"/>
                      <a:pt x="156" y="115"/>
                      <a:pt x="157" y="114"/>
                    </a:cubicBezTo>
                    <a:cubicBezTo>
                      <a:pt x="158" y="112"/>
                      <a:pt x="158" y="112"/>
                      <a:pt x="159" y="113"/>
                    </a:cubicBezTo>
                    <a:cubicBezTo>
                      <a:pt x="159" y="113"/>
                      <a:pt x="159" y="113"/>
                      <a:pt x="159" y="113"/>
                    </a:cubicBezTo>
                    <a:cubicBezTo>
                      <a:pt x="159" y="113"/>
                      <a:pt x="159" y="114"/>
                      <a:pt x="158" y="115"/>
                    </a:cubicBezTo>
                    <a:cubicBezTo>
                      <a:pt x="156" y="118"/>
                      <a:pt x="154" y="119"/>
                      <a:pt x="153" y="120"/>
                    </a:cubicBezTo>
                    <a:cubicBezTo>
                      <a:pt x="151" y="123"/>
                      <a:pt x="150" y="124"/>
                      <a:pt x="150" y="124"/>
                    </a:cubicBezTo>
                    <a:cubicBezTo>
                      <a:pt x="147" y="128"/>
                      <a:pt x="145" y="130"/>
                      <a:pt x="145" y="131"/>
                    </a:cubicBezTo>
                    <a:cubicBezTo>
                      <a:pt x="144" y="132"/>
                      <a:pt x="144" y="133"/>
                      <a:pt x="145" y="133"/>
                    </a:cubicBezTo>
                    <a:cubicBezTo>
                      <a:pt x="146" y="134"/>
                      <a:pt x="147" y="133"/>
                      <a:pt x="149" y="131"/>
                    </a:cubicBezTo>
                    <a:cubicBezTo>
                      <a:pt x="151" y="129"/>
                      <a:pt x="153" y="128"/>
                      <a:pt x="154" y="128"/>
                    </a:cubicBezTo>
                    <a:cubicBezTo>
                      <a:pt x="156" y="128"/>
                      <a:pt x="156" y="129"/>
                      <a:pt x="155" y="131"/>
                    </a:cubicBezTo>
                    <a:cubicBezTo>
                      <a:pt x="154" y="132"/>
                      <a:pt x="154" y="133"/>
                      <a:pt x="153" y="134"/>
                    </a:cubicBezTo>
                    <a:cubicBezTo>
                      <a:pt x="152" y="135"/>
                      <a:pt x="151" y="136"/>
                      <a:pt x="151" y="136"/>
                    </a:cubicBezTo>
                    <a:cubicBezTo>
                      <a:pt x="151" y="137"/>
                      <a:pt x="151" y="138"/>
                      <a:pt x="151" y="138"/>
                    </a:cubicBezTo>
                    <a:cubicBezTo>
                      <a:pt x="152" y="138"/>
                      <a:pt x="152" y="138"/>
                      <a:pt x="153" y="138"/>
                    </a:cubicBezTo>
                    <a:cubicBezTo>
                      <a:pt x="154" y="137"/>
                      <a:pt x="155" y="136"/>
                      <a:pt x="158" y="134"/>
                    </a:cubicBezTo>
                    <a:cubicBezTo>
                      <a:pt x="158" y="134"/>
                      <a:pt x="159" y="133"/>
                      <a:pt x="160" y="132"/>
                    </a:cubicBezTo>
                    <a:cubicBezTo>
                      <a:pt x="161" y="131"/>
                      <a:pt x="162" y="130"/>
                      <a:pt x="163" y="129"/>
                    </a:cubicBezTo>
                    <a:cubicBezTo>
                      <a:pt x="164" y="128"/>
                      <a:pt x="166" y="126"/>
                      <a:pt x="167" y="125"/>
                    </a:cubicBezTo>
                    <a:close/>
                    <a:moveTo>
                      <a:pt x="153" y="105"/>
                    </a:moveTo>
                    <a:cubicBezTo>
                      <a:pt x="155" y="105"/>
                      <a:pt x="156" y="104"/>
                      <a:pt x="156" y="104"/>
                    </a:cubicBezTo>
                    <a:cubicBezTo>
                      <a:pt x="156" y="104"/>
                      <a:pt x="158" y="104"/>
                      <a:pt x="160" y="103"/>
                    </a:cubicBezTo>
                    <a:cubicBezTo>
                      <a:pt x="161" y="103"/>
                      <a:pt x="161" y="102"/>
                      <a:pt x="161" y="103"/>
                    </a:cubicBezTo>
                    <a:cubicBezTo>
                      <a:pt x="162" y="103"/>
                      <a:pt x="162" y="103"/>
                      <a:pt x="162" y="104"/>
                    </a:cubicBezTo>
                    <a:cubicBezTo>
                      <a:pt x="161" y="104"/>
                      <a:pt x="160" y="105"/>
                      <a:pt x="158" y="105"/>
                    </a:cubicBezTo>
                    <a:cubicBezTo>
                      <a:pt x="157" y="106"/>
                      <a:pt x="156" y="106"/>
                      <a:pt x="152" y="107"/>
                    </a:cubicBezTo>
                    <a:cubicBezTo>
                      <a:pt x="151" y="108"/>
                      <a:pt x="150" y="108"/>
                      <a:pt x="149" y="109"/>
                    </a:cubicBezTo>
                    <a:cubicBezTo>
                      <a:pt x="147" y="110"/>
                      <a:pt x="146" y="110"/>
                      <a:pt x="145" y="111"/>
                    </a:cubicBezTo>
                    <a:cubicBezTo>
                      <a:pt x="144" y="112"/>
                      <a:pt x="144" y="112"/>
                      <a:pt x="144" y="112"/>
                    </a:cubicBezTo>
                    <a:cubicBezTo>
                      <a:pt x="143" y="112"/>
                      <a:pt x="143" y="112"/>
                      <a:pt x="143" y="112"/>
                    </a:cubicBezTo>
                    <a:cubicBezTo>
                      <a:pt x="143" y="113"/>
                      <a:pt x="142" y="113"/>
                      <a:pt x="141" y="113"/>
                    </a:cubicBezTo>
                    <a:cubicBezTo>
                      <a:pt x="139" y="115"/>
                      <a:pt x="138" y="115"/>
                      <a:pt x="137" y="116"/>
                    </a:cubicBezTo>
                    <a:cubicBezTo>
                      <a:pt x="136" y="117"/>
                      <a:pt x="135" y="118"/>
                      <a:pt x="133" y="119"/>
                    </a:cubicBezTo>
                    <a:cubicBezTo>
                      <a:pt x="131" y="120"/>
                      <a:pt x="130" y="121"/>
                      <a:pt x="129" y="122"/>
                    </a:cubicBezTo>
                    <a:cubicBezTo>
                      <a:pt x="128" y="123"/>
                      <a:pt x="128" y="123"/>
                      <a:pt x="127" y="123"/>
                    </a:cubicBezTo>
                    <a:cubicBezTo>
                      <a:pt x="127" y="123"/>
                      <a:pt x="128" y="121"/>
                      <a:pt x="130" y="120"/>
                    </a:cubicBezTo>
                    <a:cubicBezTo>
                      <a:pt x="131" y="119"/>
                      <a:pt x="132" y="118"/>
                      <a:pt x="135" y="116"/>
                    </a:cubicBezTo>
                    <a:cubicBezTo>
                      <a:pt x="136" y="116"/>
                      <a:pt x="136" y="115"/>
                      <a:pt x="137" y="114"/>
                    </a:cubicBezTo>
                    <a:cubicBezTo>
                      <a:pt x="138" y="114"/>
                      <a:pt x="139" y="113"/>
                      <a:pt x="140" y="113"/>
                    </a:cubicBezTo>
                    <a:cubicBezTo>
                      <a:pt x="142" y="111"/>
                      <a:pt x="145" y="110"/>
                      <a:pt x="147" y="109"/>
                    </a:cubicBezTo>
                    <a:cubicBezTo>
                      <a:pt x="147" y="108"/>
                      <a:pt x="149" y="108"/>
                      <a:pt x="151" y="107"/>
                    </a:cubicBezTo>
                    <a:cubicBezTo>
                      <a:pt x="151" y="106"/>
                      <a:pt x="152" y="106"/>
                      <a:pt x="153" y="105"/>
                    </a:cubicBezTo>
                    <a:close/>
                    <a:moveTo>
                      <a:pt x="135" y="98"/>
                    </a:moveTo>
                    <a:cubicBezTo>
                      <a:pt x="136" y="98"/>
                      <a:pt x="137" y="97"/>
                      <a:pt x="139" y="96"/>
                    </a:cubicBezTo>
                    <a:cubicBezTo>
                      <a:pt x="139" y="96"/>
                      <a:pt x="140" y="96"/>
                      <a:pt x="142" y="95"/>
                    </a:cubicBezTo>
                    <a:cubicBezTo>
                      <a:pt x="143" y="95"/>
                      <a:pt x="144" y="94"/>
                      <a:pt x="145" y="94"/>
                    </a:cubicBezTo>
                    <a:cubicBezTo>
                      <a:pt x="145" y="94"/>
                      <a:pt x="146" y="93"/>
                      <a:pt x="149" y="93"/>
                    </a:cubicBezTo>
                    <a:cubicBezTo>
                      <a:pt x="149" y="92"/>
                      <a:pt x="150" y="92"/>
                      <a:pt x="150" y="92"/>
                    </a:cubicBezTo>
                    <a:cubicBezTo>
                      <a:pt x="150" y="93"/>
                      <a:pt x="150" y="93"/>
                      <a:pt x="150" y="93"/>
                    </a:cubicBezTo>
                    <a:cubicBezTo>
                      <a:pt x="150" y="94"/>
                      <a:pt x="148" y="95"/>
                      <a:pt x="146" y="95"/>
                    </a:cubicBezTo>
                    <a:cubicBezTo>
                      <a:pt x="146" y="96"/>
                      <a:pt x="144" y="96"/>
                      <a:pt x="141" y="97"/>
                    </a:cubicBezTo>
                    <a:cubicBezTo>
                      <a:pt x="140" y="97"/>
                      <a:pt x="139" y="98"/>
                      <a:pt x="137" y="99"/>
                    </a:cubicBezTo>
                    <a:cubicBezTo>
                      <a:pt x="136" y="99"/>
                      <a:pt x="134" y="100"/>
                      <a:pt x="133" y="101"/>
                    </a:cubicBezTo>
                    <a:cubicBezTo>
                      <a:pt x="133" y="101"/>
                      <a:pt x="133" y="101"/>
                      <a:pt x="132" y="101"/>
                    </a:cubicBezTo>
                    <a:cubicBezTo>
                      <a:pt x="132" y="102"/>
                      <a:pt x="132" y="102"/>
                      <a:pt x="132" y="102"/>
                    </a:cubicBezTo>
                    <a:cubicBezTo>
                      <a:pt x="131" y="102"/>
                      <a:pt x="130" y="103"/>
                      <a:pt x="129" y="103"/>
                    </a:cubicBezTo>
                    <a:cubicBezTo>
                      <a:pt x="127" y="104"/>
                      <a:pt x="126" y="105"/>
                      <a:pt x="125" y="106"/>
                    </a:cubicBezTo>
                    <a:cubicBezTo>
                      <a:pt x="124" y="106"/>
                      <a:pt x="123" y="107"/>
                      <a:pt x="121" y="109"/>
                    </a:cubicBezTo>
                    <a:cubicBezTo>
                      <a:pt x="120" y="110"/>
                      <a:pt x="119" y="111"/>
                      <a:pt x="118" y="112"/>
                    </a:cubicBezTo>
                    <a:cubicBezTo>
                      <a:pt x="117" y="113"/>
                      <a:pt x="116" y="113"/>
                      <a:pt x="116" y="113"/>
                    </a:cubicBezTo>
                    <a:cubicBezTo>
                      <a:pt x="115" y="112"/>
                      <a:pt x="116" y="111"/>
                      <a:pt x="119" y="109"/>
                    </a:cubicBezTo>
                    <a:cubicBezTo>
                      <a:pt x="119" y="109"/>
                      <a:pt x="121" y="108"/>
                      <a:pt x="123" y="106"/>
                    </a:cubicBezTo>
                    <a:cubicBezTo>
                      <a:pt x="124" y="105"/>
                      <a:pt x="125" y="105"/>
                      <a:pt x="126" y="104"/>
                    </a:cubicBezTo>
                    <a:cubicBezTo>
                      <a:pt x="127" y="104"/>
                      <a:pt x="128" y="103"/>
                      <a:pt x="128" y="103"/>
                    </a:cubicBezTo>
                    <a:cubicBezTo>
                      <a:pt x="131" y="101"/>
                      <a:pt x="133" y="99"/>
                      <a:pt x="135" y="98"/>
                    </a:cubicBezTo>
                    <a:close/>
                    <a:moveTo>
                      <a:pt x="123" y="92"/>
                    </a:moveTo>
                    <a:cubicBezTo>
                      <a:pt x="124" y="91"/>
                      <a:pt x="124" y="91"/>
                      <a:pt x="125" y="91"/>
                    </a:cubicBezTo>
                    <a:cubicBezTo>
                      <a:pt x="126" y="90"/>
                      <a:pt x="127" y="91"/>
                      <a:pt x="127" y="92"/>
                    </a:cubicBezTo>
                    <a:cubicBezTo>
                      <a:pt x="128" y="93"/>
                      <a:pt x="128" y="93"/>
                      <a:pt x="128" y="93"/>
                    </a:cubicBezTo>
                    <a:cubicBezTo>
                      <a:pt x="128" y="94"/>
                      <a:pt x="127" y="95"/>
                      <a:pt x="126" y="95"/>
                    </a:cubicBezTo>
                    <a:cubicBezTo>
                      <a:pt x="125" y="96"/>
                      <a:pt x="124" y="96"/>
                      <a:pt x="123" y="94"/>
                    </a:cubicBezTo>
                    <a:cubicBezTo>
                      <a:pt x="123" y="94"/>
                      <a:pt x="123" y="93"/>
                      <a:pt x="123" y="92"/>
                    </a:cubicBezTo>
                    <a:close/>
                    <a:moveTo>
                      <a:pt x="118" y="75"/>
                    </a:moveTo>
                    <a:cubicBezTo>
                      <a:pt x="118" y="75"/>
                      <a:pt x="118" y="75"/>
                      <a:pt x="118" y="75"/>
                    </a:cubicBezTo>
                    <a:cubicBezTo>
                      <a:pt x="118" y="75"/>
                      <a:pt x="118" y="76"/>
                      <a:pt x="118" y="76"/>
                    </a:cubicBezTo>
                    <a:cubicBezTo>
                      <a:pt x="118" y="77"/>
                      <a:pt x="118" y="77"/>
                      <a:pt x="119" y="78"/>
                    </a:cubicBezTo>
                    <a:cubicBezTo>
                      <a:pt x="119" y="78"/>
                      <a:pt x="119" y="78"/>
                      <a:pt x="120" y="79"/>
                    </a:cubicBezTo>
                    <a:cubicBezTo>
                      <a:pt x="120" y="79"/>
                      <a:pt x="121" y="80"/>
                      <a:pt x="121" y="80"/>
                    </a:cubicBezTo>
                    <a:cubicBezTo>
                      <a:pt x="123" y="82"/>
                      <a:pt x="123" y="85"/>
                      <a:pt x="121" y="88"/>
                    </a:cubicBezTo>
                    <a:cubicBezTo>
                      <a:pt x="119" y="89"/>
                      <a:pt x="117" y="92"/>
                      <a:pt x="115" y="95"/>
                    </a:cubicBezTo>
                    <a:cubicBezTo>
                      <a:pt x="113" y="97"/>
                      <a:pt x="111" y="98"/>
                      <a:pt x="110" y="99"/>
                    </a:cubicBezTo>
                    <a:cubicBezTo>
                      <a:pt x="108" y="100"/>
                      <a:pt x="106" y="100"/>
                      <a:pt x="104" y="99"/>
                    </a:cubicBezTo>
                    <a:cubicBezTo>
                      <a:pt x="103" y="99"/>
                      <a:pt x="102" y="98"/>
                      <a:pt x="102" y="96"/>
                    </a:cubicBezTo>
                    <a:cubicBezTo>
                      <a:pt x="102" y="95"/>
                      <a:pt x="102" y="95"/>
                      <a:pt x="102" y="95"/>
                    </a:cubicBezTo>
                    <a:cubicBezTo>
                      <a:pt x="102" y="94"/>
                      <a:pt x="101" y="94"/>
                      <a:pt x="100" y="95"/>
                    </a:cubicBezTo>
                    <a:cubicBezTo>
                      <a:pt x="100" y="95"/>
                      <a:pt x="98" y="97"/>
                      <a:pt x="95" y="100"/>
                    </a:cubicBezTo>
                    <a:cubicBezTo>
                      <a:pt x="94" y="101"/>
                      <a:pt x="93" y="102"/>
                      <a:pt x="92" y="103"/>
                    </a:cubicBezTo>
                    <a:cubicBezTo>
                      <a:pt x="91" y="105"/>
                      <a:pt x="90" y="106"/>
                      <a:pt x="89" y="106"/>
                    </a:cubicBezTo>
                    <a:cubicBezTo>
                      <a:pt x="88" y="108"/>
                      <a:pt x="87" y="108"/>
                      <a:pt x="87" y="108"/>
                    </a:cubicBezTo>
                    <a:cubicBezTo>
                      <a:pt x="86" y="108"/>
                      <a:pt x="86" y="108"/>
                      <a:pt x="86" y="107"/>
                    </a:cubicBezTo>
                    <a:cubicBezTo>
                      <a:pt x="86" y="106"/>
                      <a:pt x="86" y="106"/>
                      <a:pt x="86" y="106"/>
                    </a:cubicBezTo>
                    <a:cubicBezTo>
                      <a:pt x="87" y="106"/>
                      <a:pt x="88" y="105"/>
                      <a:pt x="90" y="103"/>
                    </a:cubicBezTo>
                    <a:cubicBezTo>
                      <a:pt x="91" y="102"/>
                      <a:pt x="92" y="101"/>
                      <a:pt x="94" y="99"/>
                    </a:cubicBezTo>
                    <a:cubicBezTo>
                      <a:pt x="95" y="98"/>
                      <a:pt x="97" y="97"/>
                      <a:pt x="97" y="96"/>
                    </a:cubicBezTo>
                    <a:cubicBezTo>
                      <a:pt x="98" y="95"/>
                      <a:pt x="99" y="94"/>
                      <a:pt x="101" y="92"/>
                    </a:cubicBezTo>
                    <a:cubicBezTo>
                      <a:pt x="103" y="91"/>
                      <a:pt x="104" y="89"/>
                      <a:pt x="105" y="88"/>
                    </a:cubicBezTo>
                    <a:cubicBezTo>
                      <a:pt x="107" y="87"/>
                      <a:pt x="107" y="87"/>
                      <a:pt x="107" y="87"/>
                    </a:cubicBezTo>
                    <a:cubicBezTo>
                      <a:pt x="108" y="85"/>
                      <a:pt x="108" y="85"/>
                      <a:pt x="108" y="85"/>
                    </a:cubicBezTo>
                    <a:cubicBezTo>
                      <a:pt x="110" y="83"/>
                      <a:pt x="110" y="83"/>
                      <a:pt x="110" y="83"/>
                    </a:cubicBezTo>
                    <a:cubicBezTo>
                      <a:pt x="112" y="81"/>
                      <a:pt x="112" y="81"/>
                      <a:pt x="112" y="81"/>
                    </a:cubicBezTo>
                    <a:cubicBezTo>
                      <a:pt x="114" y="79"/>
                      <a:pt x="116" y="77"/>
                      <a:pt x="116" y="77"/>
                    </a:cubicBezTo>
                    <a:cubicBezTo>
                      <a:pt x="116" y="75"/>
                      <a:pt x="117" y="74"/>
                      <a:pt x="118" y="75"/>
                    </a:cubicBezTo>
                    <a:close/>
                    <a:moveTo>
                      <a:pt x="103" y="62"/>
                    </a:moveTo>
                    <a:cubicBezTo>
                      <a:pt x="103" y="62"/>
                      <a:pt x="104" y="63"/>
                      <a:pt x="104" y="64"/>
                    </a:cubicBezTo>
                    <a:cubicBezTo>
                      <a:pt x="104" y="64"/>
                      <a:pt x="105" y="64"/>
                      <a:pt x="106" y="65"/>
                    </a:cubicBezTo>
                    <a:cubicBezTo>
                      <a:pt x="106" y="65"/>
                      <a:pt x="107" y="64"/>
                      <a:pt x="108" y="63"/>
                    </a:cubicBezTo>
                    <a:cubicBezTo>
                      <a:pt x="109" y="63"/>
                      <a:pt x="109" y="62"/>
                      <a:pt x="109" y="62"/>
                    </a:cubicBezTo>
                    <a:cubicBezTo>
                      <a:pt x="110" y="61"/>
                      <a:pt x="110" y="61"/>
                      <a:pt x="111" y="61"/>
                    </a:cubicBezTo>
                    <a:cubicBezTo>
                      <a:pt x="112" y="59"/>
                      <a:pt x="113" y="58"/>
                      <a:pt x="114" y="58"/>
                    </a:cubicBezTo>
                    <a:cubicBezTo>
                      <a:pt x="114" y="59"/>
                      <a:pt x="114" y="59"/>
                      <a:pt x="114" y="59"/>
                    </a:cubicBezTo>
                    <a:cubicBezTo>
                      <a:pt x="114" y="60"/>
                      <a:pt x="114" y="60"/>
                      <a:pt x="114" y="60"/>
                    </a:cubicBezTo>
                    <a:cubicBezTo>
                      <a:pt x="114" y="60"/>
                      <a:pt x="114" y="60"/>
                      <a:pt x="113" y="61"/>
                    </a:cubicBezTo>
                    <a:cubicBezTo>
                      <a:pt x="110" y="64"/>
                      <a:pt x="110" y="64"/>
                      <a:pt x="110" y="64"/>
                    </a:cubicBezTo>
                    <a:cubicBezTo>
                      <a:pt x="109" y="65"/>
                      <a:pt x="108" y="66"/>
                      <a:pt x="107" y="67"/>
                    </a:cubicBezTo>
                    <a:cubicBezTo>
                      <a:pt x="107" y="66"/>
                      <a:pt x="107" y="66"/>
                      <a:pt x="107" y="66"/>
                    </a:cubicBezTo>
                    <a:cubicBezTo>
                      <a:pt x="107" y="66"/>
                      <a:pt x="107" y="66"/>
                      <a:pt x="107" y="66"/>
                    </a:cubicBezTo>
                    <a:cubicBezTo>
                      <a:pt x="107" y="66"/>
                      <a:pt x="108" y="67"/>
                      <a:pt x="111" y="69"/>
                    </a:cubicBezTo>
                    <a:cubicBezTo>
                      <a:pt x="111" y="69"/>
                      <a:pt x="111" y="69"/>
                      <a:pt x="113" y="70"/>
                    </a:cubicBezTo>
                    <a:cubicBezTo>
                      <a:pt x="113" y="70"/>
                      <a:pt x="113" y="71"/>
                      <a:pt x="114" y="71"/>
                    </a:cubicBezTo>
                    <a:cubicBezTo>
                      <a:pt x="114" y="72"/>
                      <a:pt x="114" y="72"/>
                      <a:pt x="113" y="72"/>
                    </a:cubicBezTo>
                    <a:cubicBezTo>
                      <a:pt x="113" y="73"/>
                      <a:pt x="112" y="72"/>
                      <a:pt x="111" y="72"/>
                    </a:cubicBezTo>
                    <a:cubicBezTo>
                      <a:pt x="111" y="72"/>
                      <a:pt x="110" y="71"/>
                      <a:pt x="109" y="70"/>
                    </a:cubicBezTo>
                    <a:cubicBezTo>
                      <a:pt x="108" y="69"/>
                      <a:pt x="107" y="68"/>
                      <a:pt x="106" y="68"/>
                    </a:cubicBezTo>
                    <a:cubicBezTo>
                      <a:pt x="106" y="68"/>
                      <a:pt x="105" y="69"/>
                      <a:pt x="103" y="71"/>
                    </a:cubicBezTo>
                    <a:cubicBezTo>
                      <a:pt x="102" y="72"/>
                      <a:pt x="101" y="73"/>
                      <a:pt x="100" y="74"/>
                    </a:cubicBezTo>
                    <a:cubicBezTo>
                      <a:pt x="99" y="74"/>
                      <a:pt x="97" y="76"/>
                      <a:pt x="94" y="80"/>
                    </a:cubicBezTo>
                    <a:cubicBezTo>
                      <a:pt x="92" y="83"/>
                      <a:pt x="91" y="84"/>
                      <a:pt x="91" y="86"/>
                    </a:cubicBezTo>
                    <a:cubicBezTo>
                      <a:pt x="92" y="88"/>
                      <a:pt x="93" y="88"/>
                      <a:pt x="95" y="88"/>
                    </a:cubicBezTo>
                    <a:cubicBezTo>
                      <a:pt x="96" y="88"/>
                      <a:pt x="96" y="88"/>
                      <a:pt x="96" y="89"/>
                    </a:cubicBezTo>
                    <a:cubicBezTo>
                      <a:pt x="97" y="89"/>
                      <a:pt x="97" y="89"/>
                      <a:pt x="96" y="90"/>
                    </a:cubicBezTo>
                    <a:cubicBezTo>
                      <a:pt x="96" y="90"/>
                      <a:pt x="95" y="90"/>
                      <a:pt x="94" y="90"/>
                    </a:cubicBezTo>
                    <a:cubicBezTo>
                      <a:pt x="92" y="90"/>
                      <a:pt x="91" y="89"/>
                      <a:pt x="89" y="87"/>
                    </a:cubicBezTo>
                    <a:cubicBezTo>
                      <a:pt x="89" y="86"/>
                      <a:pt x="89" y="84"/>
                      <a:pt x="91" y="81"/>
                    </a:cubicBezTo>
                    <a:cubicBezTo>
                      <a:pt x="92" y="79"/>
                      <a:pt x="94" y="76"/>
                      <a:pt x="97" y="74"/>
                    </a:cubicBezTo>
                    <a:cubicBezTo>
                      <a:pt x="100" y="71"/>
                      <a:pt x="102" y="70"/>
                      <a:pt x="101" y="70"/>
                    </a:cubicBezTo>
                    <a:cubicBezTo>
                      <a:pt x="102" y="70"/>
                      <a:pt x="102" y="69"/>
                      <a:pt x="103" y="68"/>
                    </a:cubicBezTo>
                    <a:cubicBezTo>
                      <a:pt x="104" y="68"/>
                      <a:pt x="104" y="67"/>
                      <a:pt x="105" y="67"/>
                    </a:cubicBezTo>
                    <a:cubicBezTo>
                      <a:pt x="105" y="66"/>
                      <a:pt x="104" y="66"/>
                      <a:pt x="102" y="64"/>
                    </a:cubicBezTo>
                    <a:cubicBezTo>
                      <a:pt x="102" y="64"/>
                      <a:pt x="102" y="63"/>
                      <a:pt x="102" y="63"/>
                    </a:cubicBezTo>
                    <a:cubicBezTo>
                      <a:pt x="102" y="62"/>
                      <a:pt x="102" y="62"/>
                      <a:pt x="103" y="62"/>
                    </a:cubicBezTo>
                    <a:close/>
                    <a:moveTo>
                      <a:pt x="78" y="69"/>
                    </a:moveTo>
                    <a:cubicBezTo>
                      <a:pt x="79" y="66"/>
                      <a:pt x="81" y="64"/>
                      <a:pt x="84" y="62"/>
                    </a:cubicBezTo>
                    <a:cubicBezTo>
                      <a:pt x="87" y="59"/>
                      <a:pt x="89" y="57"/>
                      <a:pt x="88" y="58"/>
                    </a:cubicBezTo>
                    <a:cubicBezTo>
                      <a:pt x="88" y="57"/>
                      <a:pt x="89" y="57"/>
                      <a:pt x="90" y="56"/>
                    </a:cubicBezTo>
                    <a:cubicBezTo>
                      <a:pt x="91" y="55"/>
                      <a:pt x="91" y="55"/>
                      <a:pt x="92" y="54"/>
                    </a:cubicBezTo>
                    <a:cubicBezTo>
                      <a:pt x="92" y="54"/>
                      <a:pt x="91" y="53"/>
                      <a:pt x="89" y="52"/>
                    </a:cubicBezTo>
                    <a:cubicBezTo>
                      <a:pt x="89" y="52"/>
                      <a:pt x="89" y="51"/>
                      <a:pt x="89" y="51"/>
                    </a:cubicBezTo>
                    <a:cubicBezTo>
                      <a:pt x="89" y="50"/>
                      <a:pt x="89" y="50"/>
                      <a:pt x="90" y="50"/>
                    </a:cubicBezTo>
                    <a:cubicBezTo>
                      <a:pt x="90" y="50"/>
                      <a:pt x="91" y="51"/>
                      <a:pt x="91" y="51"/>
                    </a:cubicBezTo>
                    <a:cubicBezTo>
                      <a:pt x="91" y="51"/>
                      <a:pt x="92" y="52"/>
                      <a:pt x="93" y="53"/>
                    </a:cubicBezTo>
                    <a:cubicBezTo>
                      <a:pt x="93" y="53"/>
                      <a:pt x="94" y="52"/>
                      <a:pt x="95" y="51"/>
                    </a:cubicBezTo>
                    <a:cubicBezTo>
                      <a:pt x="95" y="50"/>
                      <a:pt x="96" y="50"/>
                      <a:pt x="96" y="49"/>
                    </a:cubicBezTo>
                    <a:cubicBezTo>
                      <a:pt x="97" y="49"/>
                      <a:pt x="97" y="49"/>
                      <a:pt x="97" y="48"/>
                    </a:cubicBezTo>
                    <a:cubicBezTo>
                      <a:pt x="99" y="47"/>
                      <a:pt x="100" y="46"/>
                      <a:pt x="101" y="46"/>
                    </a:cubicBezTo>
                    <a:cubicBezTo>
                      <a:pt x="101" y="46"/>
                      <a:pt x="101" y="47"/>
                      <a:pt x="101" y="47"/>
                    </a:cubicBezTo>
                    <a:cubicBezTo>
                      <a:pt x="101" y="48"/>
                      <a:pt x="101" y="48"/>
                      <a:pt x="101" y="48"/>
                    </a:cubicBezTo>
                    <a:cubicBezTo>
                      <a:pt x="101" y="48"/>
                      <a:pt x="101" y="48"/>
                      <a:pt x="100" y="49"/>
                    </a:cubicBezTo>
                    <a:cubicBezTo>
                      <a:pt x="97" y="51"/>
                      <a:pt x="97" y="51"/>
                      <a:pt x="97" y="51"/>
                    </a:cubicBezTo>
                    <a:cubicBezTo>
                      <a:pt x="95" y="53"/>
                      <a:pt x="94" y="54"/>
                      <a:pt x="94" y="54"/>
                    </a:cubicBezTo>
                    <a:cubicBezTo>
                      <a:pt x="94" y="54"/>
                      <a:pt x="94" y="54"/>
                      <a:pt x="94" y="54"/>
                    </a:cubicBezTo>
                    <a:cubicBezTo>
                      <a:pt x="94" y="54"/>
                      <a:pt x="94" y="54"/>
                      <a:pt x="94" y="54"/>
                    </a:cubicBezTo>
                    <a:cubicBezTo>
                      <a:pt x="94" y="54"/>
                      <a:pt x="95" y="55"/>
                      <a:pt x="98" y="57"/>
                    </a:cubicBezTo>
                    <a:cubicBezTo>
                      <a:pt x="97" y="57"/>
                      <a:pt x="98" y="57"/>
                      <a:pt x="99" y="58"/>
                    </a:cubicBezTo>
                    <a:cubicBezTo>
                      <a:pt x="100" y="58"/>
                      <a:pt x="100" y="58"/>
                      <a:pt x="100" y="59"/>
                    </a:cubicBezTo>
                    <a:cubicBezTo>
                      <a:pt x="101" y="59"/>
                      <a:pt x="101" y="60"/>
                      <a:pt x="100" y="60"/>
                    </a:cubicBezTo>
                    <a:cubicBezTo>
                      <a:pt x="100" y="60"/>
                      <a:pt x="99" y="60"/>
                      <a:pt x="98" y="60"/>
                    </a:cubicBezTo>
                    <a:cubicBezTo>
                      <a:pt x="98" y="59"/>
                      <a:pt x="97" y="59"/>
                      <a:pt x="95" y="57"/>
                    </a:cubicBezTo>
                    <a:cubicBezTo>
                      <a:pt x="94" y="56"/>
                      <a:pt x="93" y="56"/>
                      <a:pt x="93" y="56"/>
                    </a:cubicBezTo>
                    <a:cubicBezTo>
                      <a:pt x="93" y="56"/>
                      <a:pt x="92" y="57"/>
                      <a:pt x="90" y="58"/>
                    </a:cubicBezTo>
                    <a:cubicBezTo>
                      <a:pt x="88" y="60"/>
                      <a:pt x="87" y="61"/>
                      <a:pt x="87" y="61"/>
                    </a:cubicBezTo>
                    <a:cubicBezTo>
                      <a:pt x="86" y="62"/>
                      <a:pt x="84" y="64"/>
                      <a:pt x="80" y="68"/>
                    </a:cubicBezTo>
                    <a:cubicBezTo>
                      <a:pt x="78" y="70"/>
                      <a:pt x="78" y="72"/>
                      <a:pt x="78" y="74"/>
                    </a:cubicBezTo>
                    <a:cubicBezTo>
                      <a:pt x="78" y="75"/>
                      <a:pt x="80" y="76"/>
                      <a:pt x="82" y="76"/>
                    </a:cubicBezTo>
                    <a:cubicBezTo>
                      <a:pt x="83" y="76"/>
                      <a:pt x="83" y="76"/>
                      <a:pt x="83" y="76"/>
                    </a:cubicBezTo>
                    <a:cubicBezTo>
                      <a:pt x="84" y="77"/>
                      <a:pt x="84" y="77"/>
                      <a:pt x="83" y="78"/>
                    </a:cubicBezTo>
                    <a:cubicBezTo>
                      <a:pt x="83" y="78"/>
                      <a:pt x="82" y="78"/>
                      <a:pt x="81" y="78"/>
                    </a:cubicBezTo>
                    <a:cubicBezTo>
                      <a:pt x="79" y="78"/>
                      <a:pt x="78" y="77"/>
                      <a:pt x="76" y="75"/>
                    </a:cubicBezTo>
                    <a:cubicBezTo>
                      <a:pt x="75" y="73"/>
                      <a:pt x="76" y="71"/>
                      <a:pt x="78" y="69"/>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1" name="Freeform 295"/>
              <p:cNvSpPr/>
              <p:nvPr/>
            </p:nvSpPr>
            <p:spPr bwMode="auto">
              <a:xfrm>
                <a:off x="5783" y="828"/>
                <a:ext cx="47" cy="50"/>
              </a:xfrm>
              <a:custGeom>
                <a:avLst/>
                <a:gdLst>
                  <a:gd name="T0" fmla="*/ 4 w 20"/>
                  <a:gd name="T1" fmla="*/ 11 h 21"/>
                  <a:gd name="T2" fmla="*/ 3 w 20"/>
                  <a:gd name="T3" fmla="*/ 11 h 21"/>
                  <a:gd name="T4" fmla="*/ 0 w 20"/>
                  <a:gd name="T5" fmla="*/ 16 h 21"/>
                  <a:gd name="T6" fmla="*/ 1 w 20"/>
                  <a:gd name="T7" fmla="*/ 20 h 21"/>
                  <a:gd name="T8" fmla="*/ 7 w 20"/>
                  <a:gd name="T9" fmla="*/ 18 h 21"/>
                  <a:gd name="T10" fmla="*/ 12 w 20"/>
                  <a:gd name="T11" fmla="*/ 14 h 21"/>
                  <a:gd name="T12" fmla="*/ 18 w 20"/>
                  <a:gd name="T13" fmla="*/ 2 h 21"/>
                  <a:gd name="T14" fmla="*/ 16 w 20"/>
                  <a:gd name="T15" fmla="*/ 0 h 21"/>
                  <a:gd name="T16" fmla="*/ 15 w 20"/>
                  <a:gd name="T17" fmla="*/ 0 h 21"/>
                  <a:gd name="T18" fmla="*/ 12 w 20"/>
                  <a:gd name="T19" fmla="*/ 3 h 21"/>
                  <a:gd name="T20" fmla="*/ 11 w 20"/>
                  <a:gd name="T21" fmla="*/ 4 h 21"/>
                  <a:gd name="T22" fmla="*/ 5 w 20"/>
                  <a:gd name="T23" fmla="*/ 10 h 21"/>
                  <a:gd name="T24" fmla="*/ 4 w 20"/>
                  <a:gd name="T25"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21">
                    <a:moveTo>
                      <a:pt x="4" y="11"/>
                    </a:moveTo>
                    <a:cubicBezTo>
                      <a:pt x="4" y="11"/>
                      <a:pt x="3" y="11"/>
                      <a:pt x="3" y="11"/>
                    </a:cubicBezTo>
                    <a:cubicBezTo>
                      <a:pt x="2" y="13"/>
                      <a:pt x="1" y="14"/>
                      <a:pt x="0" y="16"/>
                    </a:cubicBezTo>
                    <a:cubicBezTo>
                      <a:pt x="0" y="17"/>
                      <a:pt x="0" y="18"/>
                      <a:pt x="1" y="20"/>
                    </a:cubicBezTo>
                    <a:cubicBezTo>
                      <a:pt x="2" y="21"/>
                      <a:pt x="4" y="20"/>
                      <a:pt x="7" y="18"/>
                    </a:cubicBezTo>
                    <a:cubicBezTo>
                      <a:pt x="10" y="16"/>
                      <a:pt x="11" y="15"/>
                      <a:pt x="12" y="14"/>
                    </a:cubicBezTo>
                    <a:cubicBezTo>
                      <a:pt x="18" y="9"/>
                      <a:pt x="20" y="5"/>
                      <a:pt x="18" y="2"/>
                    </a:cubicBezTo>
                    <a:cubicBezTo>
                      <a:pt x="17" y="1"/>
                      <a:pt x="16" y="0"/>
                      <a:pt x="16" y="0"/>
                    </a:cubicBezTo>
                    <a:cubicBezTo>
                      <a:pt x="15" y="0"/>
                      <a:pt x="15" y="0"/>
                      <a:pt x="15" y="0"/>
                    </a:cubicBezTo>
                    <a:cubicBezTo>
                      <a:pt x="14" y="1"/>
                      <a:pt x="13" y="1"/>
                      <a:pt x="12" y="3"/>
                    </a:cubicBezTo>
                    <a:cubicBezTo>
                      <a:pt x="11" y="4"/>
                      <a:pt x="11" y="4"/>
                      <a:pt x="11" y="4"/>
                    </a:cubicBezTo>
                    <a:cubicBezTo>
                      <a:pt x="7" y="8"/>
                      <a:pt x="5" y="9"/>
                      <a:pt x="5" y="10"/>
                    </a:cubicBezTo>
                    <a:cubicBezTo>
                      <a:pt x="5" y="10"/>
                      <a:pt x="5" y="10"/>
                      <a:pt x="4" y="11"/>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2" name="Freeform 296"/>
              <p:cNvSpPr/>
              <p:nvPr/>
            </p:nvSpPr>
            <p:spPr bwMode="auto">
              <a:xfrm>
                <a:off x="5485" y="509"/>
                <a:ext cx="47" cy="47"/>
              </a:xfrm>
              <a:custGeom>
                <a:avLst/>
                <a:gdLst>
                  <a:gd name="T0" fmla="*/ 10 w 20"/>
                  <a:gd name="T1" fmla="*/ 4 h 20"/>
                  <a:gd name="T2" fmla="*/ 5 w 20"/>
                  <a:gd name="T3" fmla="*/ 9 h 20"/>
                  <a:gd name="T4" fmla="*/ 4 w 20"/>
                  <a:gd name="T5" fmla="*/ 10 h 20"/>
                  <a:gd name="T6" fmla="*/ 3 w 20"/>
                  <a:gd name="T7" fmla="*/ 11 h 20"/>
                  <a:gd name="T8" fmla="*/ 0 w 20"/>
                  <a:gd name="T9" fmla="*/ 15 h 20"/>
                  <a:gd name="T10" fmla="*/ 2 w 20"/>
                  <a:gd name="T11" fmla="*/ 19 h 20"/>
                  <a:gd name="T12" fmla="*/ 8 w 20"/>
                  <a:gd name="T13" fmla="*/ 17 h 20"/>
                  <a:gd name="T14" fmla="*/ 13 w 20"/>
                  <a:gd name="T15" fmla="*/ 13 h 20"/>
                  <a:gd name="T16" fmla="*/ 18 w 20"/>
                  <a:gd name="T17" fmla="*/ 1 h 20"/>
                  <a:gd name="T18" fmla="*/ 15 w 20"/>
                  <a:gd name="T19" fmla="*/ 0 h 20"/>
                  <a:gd name="T20" fmla="*/ 15 w 20"/>
                  <a:gd name="T21" fmla="*/ 0 h 20"/>
                  <a:gd name="T22" fmla="*/ 12 w 20"/>
                  <a:gd name="T23" fmla="*/ 2 h 20"/>
                  <a:gd name="T24" fmla="*/ 10 w 20"/>
                  <a:gd name="T25"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20">
                    <a:moveTo>
                      <a:pt x="10" y="4"/>
                    </a:moveTo>
                    <a:cubicBezTo>
                      <a:pt x="7" y="7"/>
                      <a:pt x="5" y="9"/>
                      <a:pt x="5" y="9"/>
                    </a:cubicBezTo>
                    <a:cubicBezTo>
                      <a:pt x="5" y="9"/>
                      <a:pt x="5" y="10"/>
                      <a:pt x="4" y="10"/>
                    </a:cubicBezTo>
                    <a:cubicBezTo>
                      <a:pt x="4" y="11"/>
                      <a:pt x="3" y="11"/>
                      <a:pt x="3" y="11"/>
                    </a:cubicBezTo>
                    <a:cubicBezTo>
                      <a:pt x="2" y="13"/>
                      <a:pt x="1" y="14"/>
                      <a:pt x="0" y="15"/>
                    </a:cubicBezTo>
                    <a:cubicBezTo>
                      <a:pt x="0" y="17"/>
                      <a:pt x="0" y="18"/>
                      <a:pt x="2" y="19"/>
                    </a:cubicBezTo>
                    <a:cubicBezTo>
                      <a:pt x="3" y="20"/>
                      <a:pt x="5" y="20"/>
                      <a:pt x="8" y="17"/>
                    </a:cubicBezTo>
                    <a:cubicBezTo>
                      <a:pt x="10" y="15"/>
                      <a:pt x="12" y="14"/>
                      <a:pt x="13" y="13"/>
                    </a:cubicBezTo>
                    <a:cubicBezTo>
                      <a:pt x="18" y="8"/>
                      <a:pt x="20" y="4"/>
                      <a:pt x="18" y="1"/>
                    </a:cubicBezTo>
                    <a:cubicBezTo>
                      <a:pt x="17" y="0"/>
                      <a:pt x="16" y="0"/>
                      <a:pt x="15" y="0"/>
                    </a:cubicBezTo>
                    <a:cubicBezTo>
                      <a:pt x="15" y="0"/>
                      <a:pt x="15" y="0"/>
                      <a:pt x="15" y="0"/>
                    </a:cubicBezTo>
                    <a:cubicBezTo>
                      <a:pt x="14" y="0"/>
                      <a:pt x="13" y="1"/>
                      <a:pt x="12" y="2"/>
                    </a:cubicBezTo>
                    <a:lnTo>
                      <a:pt x="10" y="4"/>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3" name="Freeform 297"/>
              <p:cNvSpPr/>
              <p:nvPr/>
            </p:nvSpPr>
            <p:spPr bwMode="auto">
              <a:xfrm>
                <a:off x="5558" y="568"/>
                <a:ext cx="26" cy="23"/>
              </a:xfrm>
              <a:custGeom>
                <a:avLst/>
                <a:gdLst>
                  <a:gd name="T0" fmla="*/ 0 w 11"/>
                  <a:gd name="T1" fmla="*/ 6 h 10"/>
                  <a:gd name="T2" fmla="*/ 1 w 11"/>
                  <a:gd name="T3" fmla="*/ 9 h 10"/>
                  <a:gd name="T4" fmla="*/ 1 w 11"/>
                  <a:gd name="T5" fmla="*/ 9 h 10"/>
                  <a:gd name="T6" fmla="*/ 5 w 11"/>
                  <a:gd name="T7" fmla="*/ 10 h 10"/>
                  <a:gd name="T8" fmla="*/ 7 w 11"/>
                  <a:gd name="T9" fmla="*/ 9 h 10"/>
                  <a:gd name="T10" fmla="*/ 11 w 11"/>
                  <a:gd name="T11" fmla="*/ 4 h 10"/>
                  <a:gd name="T12" fmla="*/ 11 w 11"/>
                  <a:gd name="T13" fmla="*/ 1 h 10"/>
                  <a:gd name="T14" fmla="*/ 6 w 11"/>
                  <a:gd name="T15" fmla="*/ 1 h 10"/>
                  <a:gd name="T16" fmla="*/ 2 w 11"/>
                  <a:gd name="T17" fmla="*/ 4 h 10"/>
                  <a:gd name="T18" fmla="*/ 0 w 11"/>
                  <a:gd name="T1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0">
                    <a:moveTo>
                      <a:pt x="0" y="6"/>
                    </a:moveTo>
                    <a:cubicBezTo>
                      <a:pt x="0" y="7"/>
                      <a:pt x="0" y="8"/>
                      <a:pt x="1" y="9"/>
                    </a:cubicBezTo>
                    <a:cubicBezTo>
                      <a:pt x="1" y="9"/>
                      <a:pt x="1" y="9"/>
                      <a:pt x="1" y="9"/>
                    </a:cubicBezTo>
                    <a:cubicBezTo>
                      <a:pt x="3" y="10"/>
                      <a:pt x="4" y="10"/>
                      <a:pt x="5" y="10"/>
                    </a:cubicBezTo>
                    <a:cubicBezTo>
                      <a:pt x="5" y="10"/>
                      <a:pt x="6" y="10"/>
                      <a:pt x="7" y="9"/>
                    </a:cubicBezTo>
                    <a:cubicBezTo>
                      <a:pt x="9" y="5"/>
                      <a:pt x="11" y="4"/>
                      <a:pt x="11" y="4"/>
                    </a:cubicBezTo>
                    <a:cubicBezTo>
                      <a:pt x="11" y="2"/>
                      <a:pt x="11" y="2"/>
                      <a:pt x="11" y="1"/>
                    </a:cubicBezTo>
                    <a:cubicBezTo>
                      <a:pt x="10" y="0"/>
                      <a:pt x="8" y="0"/>
                      <a:pt x="6" y="1"/>
                    </a:cubicBezTo>
                    <a:cubicBezTo>
                      <a:pt x="4" y="2"/>
                      <a:pt x="3" y="3"/>
                      <a:pt x="2" y="4"/>
                    </a:cubicBezTo>
                    <a:cubicBezTo>
                      <a:pt x="1" y="6"/>
                      <a:pt x="0" y="7"/>
                      <a:pt x="0" y="6"/>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4" name="Freeform 298"/>
              <p:cNvSpPr/>
              <p:nvPr/>
            </p:nvSpPr>
            <p:spPr bwMode="auto">
              <a:xfrm>
                <a:off x="5239" y="291"/>
                <a:ext cx="40" cy="45"/>
              </a:xfrm>
              <a:custGeom>
                <a:avLst/>
                <a:gdLst>
                  <a:gd name="T0" fmla="*/ 3 w 17"/>
                  <a:gd name="T1" fmla="*/ 10 h 19"/>
                  <a:gd name="T2" fmla="*/ 1 w 17"/>
                  <a:gd name="T3" fmla="*/ 13 h 19"/>
                  <a:gd name="T4" fmla="*/ 1 w 17"/>
                  <a:gd name="T5" fmla="*/ 16 h 19"/>
                  <a:gd name="T6" fmla="*/ 2 w 17"/>
                  <a:gd name="T7" fmla="*/ 18 h 19"/>
                  <a:gd name="T8" fmla="*/ 9 w 17"/>
                  <a:gd name="T9" fmla="*/ 16 h 19"/>
                  <a:gd name="T10" fmla="*/ 17 w 17"/>
                  <a:gd name="T11" fmla="*/ 7 h 19"/>
                  <a:gd name="T12" fmla="*/ 17 w 17"/>
                  <a:gd name="T13" fmla="*/ 4 h 19"/>
                  <a:gd name="T14" fmla="*/ 16 w 17"/>
                  <a:gd name="T15" fmla="*/ 2 h 19"/>
                  <a:gd name="T16" fmla="*/ 13 w 17"/>
                  <a:gd name="T17" fmla="*/ 1 h 19"/>
                  <a:gd name="T18" fmla="*/ 8 w 17"/>
                  <a:gd name="T19" fmla="*/ 5 h 19"/>
                  <a:gd name="T20" fmla="*/ 3 w 17"/>
                  <a:gd name="T21"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9">
                    <a:moveTo>
                      <a:pt x="3" y="10"/>
                    </a:moveTo>
                    <a:cubicBezTo>
                      <a:pt x="2" y="12"/>
                      <a:pt x="1" y="12"/>
                      <a:pt x="1" y="13"/>
                    </a:cubicBezTo>
                    <a:cubicBezTo>
                      <a:pt x="0" y="14"/>
                      <a:pt x="0" y="15"/>
                      <a:pt x="1" y="16"/>
                    </a:cubicBezTo>
                    <a:cubicBezTo>
                      <a:pt x="1" y="17"/>
                      <a:pt x="1" y="18"/>
                      <a:pt x="2" y="18"/>
                    </a:cubicBezTo>
                    <a:cubicBezTo>
                      <a:pt x="4" y="19"/>
                      <a:pt x="6" y="19"/>
                      <a:pt x="9" y="16"/>
                    </a:cubicBezTo>
                    <a:cubicBezTo>
                      <a:pt x="12" y="14"/>
                      <a:pt x="15" y="11"/>
                      <a:pt x="17" y="7"/>
                    </a:cubicBezTo>
                    <a:cubicBezTo>
                      <a:pt x="17" y="6"/>
                      <a:pt x="17" y="5"/>
                      <a:pt x="17" y="4"/>
                    </a:cubicBezTo>
                    <a:cubicBezTo>
                      <a:pt x="17" y="3"/>
                      <a:pt x="16" y="2"/>
                      <a:pt x="16" y="2"/>
                    </a:cubicBezTo>
                    <a:cubicBezTo>
                      <a:pt x="15" y="0"/>
                      <a:pt x="14" y="0"/>
                      <a:pt x="13" y="1"/>
                    </a:cubicBezTo>
                    <a:cubicBezTo>
                      <a:pt x="12" y="1"/>
                      <a:pt x="11" y="2"/>
                      <a:pt x="8" y="5"/>
                    </a:cubicBezTo>
                    <a:cubicBezTo>
                      <a:pt x="4" y="9"/>
                      <a:pt x="3" y="11"/>
                      <a:pt x="3" y="1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5" name="Freeform 299"/>
              <p:cNvSpPr/>
              <p:nvPr/>
            </p:nvSpPr>
            <p:spPr bwMode="auto">
              <a:xfrm>
                <a:off x="5066" y="142"/>
                <a:ext cx="104" cy="95"/>
              </a:xfrm>
              <a:custGeom>
                <a:avLst/>
                <a:gdLst>
                  <a:gd name="T0" fmla="*/ 41 w 44"/>
                  <a:gd name="T1" fmla="*/ 34 h 40"/>
                  <a:gd name="T2" fmla="*/ 43 w 44"/>
                  <a:gd name="T3" fmla="*/ 32 h 40"/>
                  <a:gd name="T4" fmla="*/ 44 w 44"/>
                  <a:gd name="T5" fmla="*/ 31 h 40"/>
                  <a:gd name="T6" fmla="*/ 5 w 44"/>
                  <a:gd name="T7" fmla="*/ 0 h 40"/>
                  <a:gd name="T8" fmla="*/ 0 w 44"/>
                  <a:gd name="T9" fmla="*/ 6 h 40"/>
                  <a:gd name="T10" fmla="*/ 35 w 44"/>
                  <a:gd name="T11" fmla="*/ 40 h 40"/>
                  <a:gd name="T12" fmla="*/ 39 w 44"/>
                  <a:gd name="T13" fmla="*/ 36 h 40"/>
                  <a:gd name="T14" fmla="*/ 41 w 44"/>
                  <a:gd name="T15" fmla="*/ 34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40">
                    <a:moveTo>
                      <a:pt x="41" y="34"/>
                    </a:moveTo>
                    <a:cubicBezTo>
                      <a:pt x="42" y="33"/>
                      <a:pt x="43" y="32"/>
                      <a:pt x="43" y="32"/>
                    </a:cubicBezTo>
                    <a:cubicBezTo>
                      <a:pt x="44" y="31"/>
                      <a:pt x="44" y="31"/>
                      <a:pt x="44" y="31"/>
                    </a:cubicBezTo>
                    <a:cubicBezTo>
                      <a:pt x="34" y="23"/>
                      <a:pt x="20" y="11"/>
                      <a:pt x="5" y="0"/>
                    </a:cubicBezTo>
                    <a:cubicBezTo>
                      <a:pt x="4" y="2"/>
                      <a:pt x="2" y="4"/>
                      <a:pt x="0" y="6"/>
                    </a:cubicBezTo>
                    <a:cubicBezTo>
                      <a:pt x="13" y="18"/>
                      <a:pt x="26" y="30"/>
                      <a:pt x="35" y="40"/>
                    </a:cubicBezTo>
                    <a:cubicBezTo>
                      <a:pt x="36" y="39"/>
                      <a:pt x="37" y="38"/>
                      <a:pt x="39" y="36"/>
                    </a:cubicBezTo>
                    <a:cubicBezTo>
                      <a:pt x="40" y="35"/>
                      <a:pt x="40" y="35"/>
                      <a:pt x="41" y="34"/>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6" name="Freeform 300"/>
              <p:cNvSpPr/>
              <p:nvPr/>
            </p:nvSpPr>
            <p:spPr bwMode="auto">
              <a:xfrm>
                <a:off x="5932" y="239"/>
                <a:ext cx="47" cy="83"/>
              </a:xfrm>
              <a:custGeom>
                <a:avLst/>
                <a:gdLst>
                  <a:gd name="T0" fmla="*/ 4 w 20"/>
                  <a:gd name="T1" fmla="*/ 18 h 35"/>
                  <a:gd name="T2" fmla="*/ 17 w 20"/>
                  <a:gd name="T3" fmla="*/ 35 h 35"/>
                  <a:gd name="T4" fmla="*/ 18 w 20"/>
                  <a:gd name="T5" fmla="*/ 13 h 35"/>
                  <a:gd name="T6" fmla="*/ 4 w 20"/>
                  <a:gd name="T7" fmla="*/ 18 h 35"/>
                </a:gdLst>
                <a:ahLst/>
                <a:cxnLst>
                  <a:cxn ang="0">
                    <a:pos x="T0" y="T1"/>
                  </a:cxn>
                  <a:cxn ang="0">
                    <a:pos x="T2" y="T3"/>
                  </a:cxn>
                  <a:cxn ang="0">
                    <a:pos x="T4" y="T5"/>
                  </a:cxn>
                  <a:cxn ang="0">
                    <a:pos x="T6" y="T7"/>
                  </a:cxn>
                </a:cxnLst>
                <a:rect l="0" t="0" r="r" b="b"/>
                <a:pathLst>
                  <a:path w="20" h="35">
                    <a:moveTo>
                      <a:pt x="4" y="18"/>
                    </a:moveTo>
                    <a:cubicBezTo>
                      <a:pt x="5" y="24"/>
                      <a:pt x="12" y="32"/>
                      <a:pt x="17" y="35"/>
                    </a:cubicBezTo>
                    <a:cubicBezTo>
                      <a:pt x="20" y="28"/>
                      <a:pt x="20" y="19"/>
                      <a:pt x="18" y="13"/>
                    </a:cubicBezTo>
                    <a:cubicBezTo>
                      <a:pt x="12" y="0"/>
                      <a:pt x="0" y="5"/>
                      <a:pt x="4" y="18"/>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7" name="Freeform 301"/>
              <p:cNvSpPr/>
              <p:nvPr/>
            </p:nvSpPr>
            <p:spPr bwMode="auto">
              <a:xfrm>
                <a:off x="5615" y="1495"/>
                <a:ext cx="449" cy="234"/>
              </a:xfrm>
              <a:custGeom>
                <a:avLst/>
                <a:gdLst>
                  <a:gd name="T0" fmla="*/ 18 w 190"/>
                  <a:gd name="T1" fmla="*/ 0 h 99"/>
                  <a:gd name="T2" fmla="*/ 0 w 190"/>
                  <a:gd name="T3" fmla="*/ 11 h 99"/>
                  <a:gd name="T4" fmla="*/ 25 w 190"/>
                  <a:gd name="T5" fmla="*/ 32 h 99"/>
                  <a:gd name="T6" fmla="*/ 190 w 190"/>
                  <a:gd name="T7" fmla="*/ 93 h 99"/>
                  <a:gd name="T8" fmla="*/ 143 w 190"/>
                  <a:gd name="T9" fmla="*/ 77 h 99"/>
                  <a:gd name="T10" fmla="*/ 18 w 190"/>
                  <a:gd name="T11" fmla="*/ 0 h 99"/>
                </a:gdLst>
                <a:ahLst/>
                <a:cxnLst>
                  <a:cxn ang="0">
                    <a:pos x="T0" y="T1"/>
                  </a:cxn>
                  <a:cxn ang="0">
                    <a:pos x="T2" y="T3"/>
                  </a:cxn>
                  <a:cxn ang="0">
                    <a:pos x="T4" y="T5"/>
                  </a:cxn>
                  <a:cxn ang="0">
                    <a:pos x="T6" y="T7"/>
                  </a:cxn>
                  <a:cxn ang="0">
                    <a:pos x="T8" y="T9"/>
                  </a:cxn>
                  <a:cxn ang="0">
                    <a:pos x="T10" y="T11"/>
                  </a:cxn>
                </a:cxnLst>
                <a:rect l="0" t="0" r="r" b="b"/>
                <a:pathLst>
                  <a:path w="190" h="99">
                    <a:moveTo>
                      <a:pt x="18" y="0"/>
                    </a:moveTo>
                    <a:cubicBezTo>
                      <a:pt x="13" y="3"/>
                      <a:pt x="7" y="7"/>
                      <a:pt x="0" y="11"/>
                    </a:cubicBezTo>
                    <a:cubicBezTo>
                      <a:pt x="10" y="16"/>
                      <a:pt x="18" y="23"/>
                      <a:pt x="25" y="32"/>
                    </a:cubicBezTo>
                    <a:cubicBezTo>
                      <a:pt x="80" y="65"/>
                      <a:pt x="144" y="99"/>
                      <a:pt x="190" y="93"/>
                    </a:cubicBezTo>
                    <a:cubicBezTo>
                      <a:pt x="174" y="90"/>
                      <a:pt x="158" y="83"/>
                      <a:pt x="143" y="77"/>
                    </a:cubicBezTo>
                    <a:cubicBezTo>
                      <a:pt x="93" y="56"/>
                      <a:pt x="46" y="12"/>
                      <a:pt x="18" y="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8" name="Freeform 302"/>
              <p:cNvSpPr/>
              <p:nvPr/>
            </p:nvSpPr>
            <p:spPr bwMode="auto">
              <a:xfrm>
                <a:off x="5828" y="454"/>
                <a:ext cx="154" cy="220"/>
              </a:xfrm>
              <a:custGeom>
                <a:avLst/>
                <a:gdLst>
                  <a:gd name="T0" fmla="*/ 9 w 65"/>
                  <a:gd name="T1" fmla="*/ 25 h 93"/>
                  <a:gd name="T2" fmla="*/ 38 w 65"/>
                  <a:gd name="T3" fmla="*/ 17 h 93"/>
                  <a:gd name="T4" fmla="*/ 0 w 65"/>
                  <a:gd name="T5" fmla="*/ 93 h 93"/>
                  <a:gd name="T6" fmla="*/ 46 w 65"/>
                  <a:gd name="T7" fmla="*/ 83 h 93"/>
                  <a:gd name="T8" fmla="*/ 55 w 65"/>
                  <a:gd name="T9" fmla="*/ 58 h 93"/>
                  <a:gd name="T10" fmla="*/ 22 w 65"/>
                  <a:gd name="T11" fmla="*/ 66 h 93"/>
                  <a:gd name="T12" fmla="*/ 65 w 65"/>
                  <a:gd name="T13" fmla="*/ 23 h 93"/>
                  <a:gd name="T14" fmla="*/ 19 w 65"/>
                  <a:gd name="T15" fmla="*/ 0 h 93"/>
                  <a:gd name="T16" fmla="*/ 9 w 65"/>
                  <a:gd name="T17" fmla="*/ 2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93">
                    <a:moveTo>
                      <a:pt x="9" y="25"/>
                    </a:moveTo>
                    <a:cubicBezTo>
                      <a:pt x="21" y="21"/>
                      <a:pt x="31" y="18"/>
                      <a:pt x="38" y="17"/>
                    </a:cubicBezTo>
                    <a:cubicBezTo>
                      <a:pt x="30" y="32"/>
                      <a:pt x="14" y="65"/>
                      <a:pt x="0" y="93"/>
                    </a:cubicBezTo>
                    <a:cubicBezTo>
                      <a:pt x="13" y="82"/>
                      <a:pt x="30" y="80"/>
                      <a:pt x="46" y="83"/>
                    </a:cubicBezTo>
                    <a:cubicBezTo>
                      <a:pt x="55" y="58"/>
                      <a:pt x="55" y="58"/>
                      <a:pt x="55" y="58"/>
                    </a:cubicBezTo>
                    <a:cubicBezTo>
                      <a:pt x="22" y="66"/>
                      <a:pt x="22" y="66"/>
                      <a:pt x="22" y="66"/>
                    </a:cubicBezTo>
                    <a:cubicBezTo>
                      <a:pt x="65" y="23"/>
                      <a:pt x="65" y="23"/>
                      <a:pt x="65" y="23"/>
                    </a:cubicBezTo>
                    <a:cubicBezTo>
                      <a:pt x="48" y="14"/>
                      <a:pt x="32" y="4"/>
                      <a:pt x="19" y="0"/>
                    </a:cubicBezTo>
                    <a:lnTo>
                      <a:pt x="9" y="25"/>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9" name="Freeform 303"/>
              <p:cNvSpPr/>
              <p:nvPr/>
            </p:nvSpPr>
            <p:spPr bwMode="auto">
              <a:xfrm>
                <a:off x="5615" y="-26"/>
                <a:ext cx="400" cy="137"/>
              </a:xfrm>
              <a:custGeom>
                <a:avLst/>
                <a:gdLst>
                  <a:gd name="T0" fmla="*/ 39 w 169"/>
                  <a:gd name="T1" fmla="*/ 31 h 58"/>
                  <a:gd name="T2" fmla="*/ 96 w 169"/>
                  <a:gd name="T3" fmla="*/ 43 h 58"/>
                  <a:gd name="T4" fmla="*/ 169 w 169"/>
                  <a:gd name="T5" fmla="*/ 5 h 58"/>
                  <a:gd name="T6" fmla="*/ 23 w 169"/>
                  <a:gd name="T7" fmla="*/ 22 h 58"/>
                  <a:gd name="T8" fmla="*/ 0 w 169"/>
                  <a:gd name="T9" fmla="*/ 58 h 58"/>
                  <a:gd name="T10" fmla="*/ 8 w 169"/>
                  <a:gd name="T11" fmla="*/ 58 h 58"/>
                  <a:gd name="T12" fmla="*/ 39 w 169"/>
                  <a:gd name="T13" fmla="*/ 31 h 58"/>
                </a:gdLst>
                <a:ahLst/>
                <a:cxnLst>
                  <a:cxn ang="0">
                    <a:pos x="T0" y="T1"/>
                  </a:cxn>
                  <a:cxn ang="0">
                    <a:pos x="T2" y="T3"/>
                  </a:cxn>
                  <a:cxn ang="0">
                    <a:pos x="T4" y="T5"/>
                  </a:cxn>
                  <a:cxn ang="0">
                    <a:pos x="T6" y="T7"/>
                  </a:cxn>
                  <a:cxn ang="0">
                    <a:pos x="T8" y="T9"/>
                  </a:cxn>
                  <a:cxn ang="0">
                    <a:pos x="T10" y="T11"/>
                  </a:cxn>
                  <a:cxn ang="0">
                    <a:pos x="T12" y="T13"/>
                  </a:cxn>
                </a:cxnLst>
                <a:rect l="0" t="0" r="r" b="b"/>
                <a:pathLst>
                  <a:path w="169" h="58">
                    <a:moveTo>
                      <a:pt x="39" y="31"/>
                    </a:moveTo>
                    <a:cubicBezTo>
                      <a:pt x="64" y="18"/>
                      <a:pt x="88" y="26"/>
                      <a:pt x="96" y="43"/>
                    </a:cubicBezTo>
                    <a:cubicBezTo>
                      <a:pt x="132" y="39"/>
                      <a:pt x="158" y="29"/>
                      <a:pt x="169" y="5"/>
                    </a:cubicBezTo>
                    <a:cubicBezTo>
                      <a:pt x="123" y="21"/>
                      <a:pt x="55" y="0"/>
                      <a:pt x="23" y="22"/>
                    </a:cubicBezTo>
                    <a:cubicBezTo>
                      <a:pt x="19" y="35"/>
                      <a:pt x="10" y="47"/>
                      <a:pt x="0" y="58"/>
                    </a:cubicBezTo>
                    <a:cubicBezTo>
                      <a:pt x="3" y="58"/>
                      <a:pt x="5" y="58"/>
                      <a:pt x="8" y="58"/>
                    </a:cubicBezTo>
                    <a:cubicBezTo>
                      <a:pt x="18" y="47"/>
                      <a:pt x="29" y="37"/>
                      <a:pt x="39" y="31"/>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0" name="Freeform 304"/>
              <p:cNvSpPr/>
              <p:nvPr/>
            </p:nvSpPr>
            <p:spPr bwMode="auto">
              <a:xfrm>
                <a:off x="6069" y="2579"/>
                <a:ext cx="29" cy="73"/>
              </a:xfrm>
              <a:custGeom>
                <a:avLst/>
                <a:gdLst>
                  <a:gd name="T0" fmla="*/ 5 w 12"/>
                  <a:gd name="T1" fmla="*/ 31 h 31"/>
                  <a:gd name="T2" fmla="*/ 12 w 12"/>
                  <a:gd name="T3" fmla="*/ 25 h 31"/>
                  <a:gd name="T4" fmla="*/ 1 w 12"/>
                  <a:gd name="T5" fmla="*/ 0 h 31"/>
                  <a:gd name="T6" fmla="*/ 0 w 12"/>
                  <a:gd name="T7" fmla="*/ 24 h 31"/>
                  <a:gd name="T8" fmla="*/ 5 w 12"/>
                  <a:gd name="T9" fmla="*/ 31 h 31"/>
                </a:gdLst>
                <a:ahLst/>
                <a:cxnLst>
                  <a:cxn ang="0">
                    <a:pos x="T0" y="T1"/>
                  </a:cxn>
                  <a:cxn ang="0">
                    <a:pos x="T2" y="T3"/>
                  </a:cxn>
                  <a:cxn ang="0">
                    <a:pos x="T4" y="T5"/>
                  </a:cxn>
                  <a:cxn ang="0">
                    <a:pos x="T6" y="T7"/>
                  </a:cxn>
                  <a:cxn ang="0">
                    <a:pos x="T8" y="T9"/>
                  </a:cxn>
                </a:cxnLst>
                <a:rect l="0" t="0" r="r" b="b"/>
                <a:pathLst>
                  <a:path w="12" h="31">
                    <a:moveTo>
                      <a:pt x="5" y="31"/>
                    </a:moveTo>
                    <a:cubicBezTo>
                      <a:pt x="7" y="29"/>
                      <a:pt x="9" y="26"/>
                      <a:pt x="12" y="25"/>
                    </a:cubicBezTo>
                    <a:cubicBezTo>
                      <a:pt x="1" y="0"/>
                      <a:pt x="1" y="0"/>
                      <a:pt x="1" y="0"/>
                    </a:cubicBezTo>
                    <a:cubicBezTo>
                      <a:pt x="3" y="8"/>
                      <a:pt x="2" y="16"/>
                      <a:pt x="0" y="24"/>
                    </a:cubicBezTo>
                    <a:lnTo>
                      <a:pt x="5" y="31"/>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1" name="Freeform 305"/>
              <p:cNvSpPr/>
              <p:nvPr/>
            </p:nvSpPr>
            <p:spPr bwMode="auto">
              <a:xfrm>
                <a:off x="6008" y="2290"/>
                <a:ext cx="153" cy="147"/>
              </a:xfrm>
              <a:custGeom>
                <a:avLst/>
                <a:gdLst>
                  <a:gd name="T0" fmla="*/ 0 w 65"/>
                  <a:gd name="T1" fmla="*/ 17 h 62"/>
                  <a:gd name="T2" fmla="*/ 65 w 65"/>
                  <a:gd name="T3" fmla="*/ 62 h 62"/>
                  <a:gd name="T4" fmla="*/ 4 w 65"/>
                  <a:gd name="T5" fmla="*/ 0 h 62"/>
                  <a:gd name="T6" fmla="*/ 0 w 65"/>
                  <a:gd name="T7" fmla="*/ 17 h 62"/>
                </a:gdLst>
                <a:ahLst/>
                <a:cxnLst>
                  <a:cxn ang="0">
                    <a:pos x="T0" y="T1"/>
                  </a:cxn>
                  <a:cxn ang="0">
                    <a:pos x="T2" y="T3"/>
                  </a:cxn>
                  <a:cxn ang="0">
                    <a:pos x="T4" y="T5"/>
                  </a:cxn>
                  <a:cxn ang="0">
                    <a:pos x="T6" y="T7"/>
                  </a:cxn>
                </a:cxnLst>
                <a:rect l="0" t="0" r="r" b="b"/>
                <a:pathLst>
                  <a:path w="65" h="62">
                    <a:moveTo>
                      <a:pt x="0" y="17"/>
                    </a:moveTo>
                    <a:cubicBezTo>
                      <a:pt x="14" y="39"/>
                      <a:pt x="34" y="62"/>
                      <a:pt x="65" y="62"/>
                    </a:cubicBezTo>
                    <a:cubicBezTo>
                      <a:pt x="38" y="54"/>
                      <a:pt x="18" y="24"/>
                      <a:pt x="4" y="0"/>
                    </a:cubicBezTo>
                    <a:cubicBezTo>
                      <a:pt x="3" y="6"/>
                      <a:pt x="2" y="12"/>
                      <a:pt x="0" y="17"/>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2" name="Freeform 306"/>
              <p:cNvSpPr/>
              <p:nvPr/>
            </p:nvSpPr>
            <p:spPr bwMode="auto">
              <a:xfrm>
                <a:off x="5840" y="705"/>
                <a:ext cx="149" cy="92"/>
              </a:xfrm>
              <a:custGeom>
                <a:avLst/>
                <a:gdLst>
                  <a:gd name="T0" fmla="*/ 62 w 63"/>
                  <a:gd name="T1" fmla="*/ 39 h 39"/>
                  <a:gd name="T2" fmla="*/ 55 w 63"/>
                  <a:gd name="T3" fmla="*/ 13 h 39"/>
                  <a:gd name="T4" fmla="*/ 50 w 63"/>
                  <a:gd name="T5" fmla="*/ 26 h 39"/>
                  <a:gd name="T6" fmla="*/ 26 w 63"/>
                  <a:gd name="T7" fmla="*/ 16 h 39"/>
                  <a:gd name="T8" fmla="*/ 32 w 63"/>
                  <a:gd name="T9" fmla="*/ 1 h 39"/>
                  <a:gd name="T10" fmla="*/ 0 w 63"/>
                  <a:gd name="T11" fmla="*/ 18 h 39"/>
                  <a:gd name="T12" fmla="*/ 15 w 63"/>
                  <a:gd name="T13" fmla="*/ 36 h 39"/>
                  <a:gd name="T14" fmla="*/ 62 w 63"/>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39">
                    <a:moveTo>
                      <a:pt x="62" y="39"/>
                    </a:moveTo>
                    <a:cubicBezTo>
                      <a:pt x="63" y="28"/>
                      <a:pt x="60" y="19"/>
                      <a:pt x="55" y="13"/>
                    </a:cubicBezTo>
                    <a:cubicBezTo>
                      <a:pt x="50" y="26"/>
                      <a:pt x="50" y="26"/>
                      <a:pt x="50" y="26"/>
                    </a:cubicBezTo>
                    <a:cubicBezTo>
                      <a:pt x="26" y="16"/>
                      <a:pt x="26" y="16"/>
                      <a:pt x="26" y="16"/>
                    </a:cubicBezTo>
                    <a:cubicBezTo>
                      <a:pt x="32" y="1"/>
                      <a:pt x="32" y="1"/>
                      <a:pt x="32" y="1"/>
                    </a:cubicBezTo>
                    <a:cubicBezTo>
                      <a:pt x="20" y="0"/>
                      <a:pt x="7" y="6"/>
                      <a:pt x="0" y="18"/>
                    </a:cubicBezTo>
                    <a:cubicBezTo>
                      <a:pt x="5" y="24"/>
                      <a:pt x="10" y="30"/>
                      <a:pt x="15" y="36"/>
                    </a:cubicBezTo>
                    <a:cubicBezTo>
                      <a:pt x="31" y="35"/>
                      <a:pt x="47" y="36"/>
                      <a:pt x="62" y="39"/>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3" name="Freeform 307"/>
              <p:cNvSpPr/>
              <p:nvPr/>
            </p:nvSpPr>
            <p:spPr bwMode="auto">
              <a:xfrm>
                <a:off x="6034" y="2908"/>
                <a:ext cx="71" cy="82"/>
              </a:xfrm>
              <a:custGeom>
                <a:avLst/>
                <a:gdLst>
                  <a:gd name="T0" fmla="*/ 23 w 30"/>
                  <a:gd name="T1" fmla="*/ 0 h 35"/>
                  <a:gd name="T2" fmla="*/ 0 w 30"/>
                  <a:gd name="T3" fmla="*/ 26 h 35"/>
                  <a:gd name="T4" fmla="*/ 11 w 30"/>
                  <a:gd name="T5" fmla="*/ 35 h 35"/>
                  <a:gd name="T6" fmla="*/ 30 w 30"/>
                  <a:gd name="T7" fmla="*/ 6 h 35"/>
                  <a:gd name="T8" fmla="*/ 23 w 30"/>
                  <a:gd name="T9" fmla="*/ 0 h 35"/>
                </a:gdLst>
                <a:ahLst/>
                <a:cxnLst>
                  <a:cxn ang="0">
                    <a:pos x="T0" y="T1"/>
                  </a:cxn>
                  <a:cxn ang="0">
                    <a:pos x="T2" y="T3"/>
                  </a:cxn>
                  <a:cxn ang="0">
                    <a:pos x="T4" y="T5"/>
                  </a:cxn>
                  <a:cxn ang="0">
                    <a:pos x="T6" y="T7"/>
                  </a:cxn>
                  <a:cxn ang="0">
                    <a:pos x="T8" y="T9"/>
                  </a:cxn>
                </a:cxnLst>
                <a:rect l="0" t="0" r="r" b="b"/>
                <a:pathLst>
                  <a:path w="30" h="35">
                    <a:moveTo>
                      <a:pt x="23" y="0"/>
                    </a:moveTo>
                    <a:cubicBezTo>
                      <a:pt x="0" y="26"/>
                      <a:pt x="0" y="26"/>
                      <a:pt x="0" y="26"/>
                    </a:cubicBezTo>
                    <a:cubicBezTo>
                      <a:pt x="4" y="30"/>
                      <a:pt x="7" y="33"/>
                      <a:pt x="11" y="35"/>
                    </a:cubicBezTo>
                    <a:cubicBezTo>
                      <a:pt x="30" y="6"/>
                      <a:pt x="30" y="6"/>
                      <a:pt x="30" y="6"/>
                    </a:cubicBezTo>
                    <a:cubicBezTo>
                      <a:pt x="27" y="4"/>
                      <a:pt x="25" y="2"/>
                      <a:pt x="23"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4" name="Freeform 308"/>
              <p:cNvSpPr/>
              <p:nvPr/>
            </p:nvSpPr>
            <p:spPr bwMode="auto">
              <a:xfrm>
                <a:off x="6010" y="2089"/>
                <a:ext cx="33" cy="83"/>
              </a:xfrm>
              <a:custGeom>
                <a:avLst/>
                <a:gdLst>
                  <a:gd name="T0" fmla="*/ 0 w 14"/>
                  <a:gd name="T1" fmla="*/ 9 h 35"/>
                  <a:gd name="T2" fmla="*/ 8 w 14"/>
                  <a:gd name="T3" fmla="*/ 35 h 35"/>
                  <a:gd name="T4" fmla="*/ 14 w 14"/>
                  <a:gd name="T5" fmla="*/ 0 h 35"/>
                  <a:gd name="T6" fmla="*/ 0 w 14"/>
                  <a:gd name="T7" fmla="*/ 9 h 35"/>
                </a:gdLst>
                <a:ahLst/>
                <a:cxnLst>
                  <a:cxn ang="0">
                    <a:pos x="T0" y="T1"/>
                  </a:cxn>
                  <a:cxn ang="0">
                    <a:pos x="T2" y="T3"/>
                  </a:cxn>
                  <a:cxn ang="0">
                    <a:pos x="T4" y="T5"/>
                  </a:cxn>
                  <a:cxn ang="0">
                    <a:pos x="T6" y="T7"/>
                  </a:cxn>
                </a:cxnLst>
                <a:rect l="0" t="0" r="r" b="b"/>
                <a:pathLst>
                  <a:path w="14" h="35">
                    <a:moveTo>
                      <a:pt x="0" y="9"/>
                    </a:moveTo>
                    <a:cubicBezTo>
                      <a:pt x="4" y="18"/>
                      <a:pt x="7" y="26"/>
                      <a:pt x="8" y="35"/>
                    </a:cubicBezTo>
                    <a:cubicBezTo>
                      <a:pt x="14" y="0"/>
                      <a:pt x="14" y="0"/>
                      <a:pt x="14" y="0"/>
                    </a:cubicBezTo>
                    <a:cubicBezTo>
                      <a:pt x="9" y="3"/>
                      <a:pt x="5" y="6"/>
                      <a:pt x="0" y="9"/>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5" name="Freeform 309"/>
              <p:cNvSpPr/>
              <p:nvPr/>
            </p:nvSpPr>
            <p:spPr bwMode="auto">
              <a:xfrm>
                <a:off x="6126" y="4270"/>
                <a:ext cx="66" cy="55"/>
              </a:xfrm>
              <a:custGeom>
                <a:avLst/>
                <a:gdLst>
                  <a:gd name="T0" fmla="*/ 9 w 28"/>
                  <a:gd name="T1" fmla="*/ 0 h 23"/>
                  <a:gd name="T2" fmla="*/ 0 w 28"/>
                  <a:gd name="T3" fmla="*/ 23 h 23"/>
                  <a:gd name="T4" fmla="*/ 28 w 28"/>
                  <a:gd name="T5" fmla="*/ 11 h 23"/>
                  <a:gd name="T6" fmla="*/ 28 w 28"/>
                  <a:gd name="T7" fmla="*/ 9 h 23"/>
                  <a:gd name="T8" fmla="*/ 9 w 28"/>
                  <a:gd name="T9" fmla="*/ 0 h 23"/>
                </a:gdLst>
                <a:ahLst/>
                <a:cxnLst>
                  <a:cxn ang="0">
                    <a:pos x="T0" y="T1"/>
                  </a:cxn>
                  <a:cxn ang="0">
                    <a:pos x="T2" y="T3"/>
                  </a:cxn>
                  <a:cxn ang="0">
                    <a:pos x="T4" y="T5"/>
                  </a:cxn>
                  <a:cxn ang="0">
                    <a:pos x="T6" y="T7"/>
                  </a:cxn>
                  <a:cxn ang="0">
                    <a:pos x="T8" y="T9"/>
                  </a:cxn>
                </a:cxnLst>
                <a:rect l="0" t="0" r="r" b="b"/>
                <a:pathLst>
                  <a:path w="28" h="23">
                    <a:moveTo>
                      <a:pt x="9" y="0"/>
                    </a:moveTo>
                    <a:cubicBezTo>
                      <a:pt x="5" y="7"/>
                      <a:pt x="2" y="15"/>
                      <a:pt x="0" y="23"/>
                    </a:cubicBezTo>
                    <a:cubicBezTo>
                      <a:pt x="9" y="20"/>
                      <a:pt x="19" y="16"/>
                      <a:pt x="28" y="11"/>
                    </a:cubicBezTo>
                    <a:cubicBezTo>
                      <a:pt x="28" y="10"/>
                      <a:pt x="28" y="10"/>
                      <a:pt x="28" y="9"/>
                    </a:cubicBezTo>
                    <a:cubicBezTo>
                      <a:pt x="22" y="6"/>
                      <a:pt x="15" y="3"/>
                      <a:pt x="9" y="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6" name="Freeform 310"/>
              <p:cNvSpPr/>
              <p:nvPr/>
            </p:nvSpPr>
            <p:spPr bwMode="auto">
              <a:xfrm>
                <a:off x="6005" y="2886"/>
                <a:ext cx="76" cy="76"/>
              </a:xfrm>
              <a:custGeom>
                <a:avLst/>
                <a:gdLst>
                  <a:gd name="T0" fmla="*/ 27 w 32"/>
                  <a:gd name="T1" fmla="*/ 0 h 32"/>
                  <a:gd name="T2" fmla="*/ 0 w 32"/>
                  <a:gd name="T3" fmla="*/ 22 h 32"/>
                  <a:gd name="T4" fmla="*/ 9 w 32"/>
                  <a:gd name="T5" fmla="*/ 32 h 32"/>
                  <a:gd name="T6" fmla="*/ 32 w 32"/>
                  <a:gd name="T7" fmla="*/ 6 h 32"/>
                  <a:gd name="T8" fmla="*/ 27 w 32"/>
                  <a:gd name="T9" fmla="*/ 0 h 32"/>
                </a:gdLst>
                <a:ahLst/>
                <a:cxnLst>
                  <a:cxn ang="0">
                    <a:pos x="T0" y="T1"/>
                  </a:cxn>
                  <a:cxn ang="0">
                    <a:pos x="T2" y="T3"/>
                  </a:cxn>
                  <a:cxn ang="0">
                    <a:pos x="T4" y="T5"/>
                  </a:cxn>
                  <a:cxn ang="0">
                    <a:pos x="T6" y="T7"/>
                  </a:cxn>
                  <a:cxn ang="0">
                    <a:pos x="T8" y="T9"/>
                  </a:cxn>
                </a:cxnLst>
                <a:rect l="0" t="0" r="r" b="b"/>
                <a:pathLst>
                  <a:path w="32" h="32">
                    <a:moveTo>
                      <a:pt x="27" y="0"/>
                    </a:moveTo>
                    <a:cubicBezTo>
                      <a:pt x="0" y="22"/>
                      <a:pt x="0" y="22"/>
                      <a:pt x="0" y="22"/>
                    </a:cubicBezTo>
                    <a:cubicBezTo>
                      <a:pt x="3" y="26"/>
                      <a:pt x="6" y="29"/>
                      <a:pt x="9" y="32"/>
                    </a:cubicBezTo>
                    <a:cubicBezTo>
                      <a:pt x="32" y="6"/>
                      <a:pt x="32" y="6"/>
                      <a:pt x="32" y="6"/>
                    </a:cubicBezTo>
                    <a:cubicBezTo>
                      <a:pt x="30" y="4"/>
                      <a:pt x="28" y="2"/>
                      <a:pt x="27" y="0"/>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7" name="Freeform 311"/>
              <p:cNvSpPr/>
              <p:nvPr/>
            </p:nvSpPr>
            <p:spPr bwMode="auto">
              <a:xfrm>
                <a:off x="5740" y="163"/>
                <a:ext cx="204" cy="211"/>
              </a:xfrm>
              <a:custGeom>
                <a:avLst/>
                <a:gdLst>
                  <a:gd name="T0" fmla="*/ 32 w 86"/>
                  <a:gd name="T1" fmla="*/ 6 h 89"/>
                  <a:gd name="T2" fmla="*/ 0 w 86"/>
                  <a:gd name="T3" fmla="*/ 21 h 89"/>
                  <a:gd name="T4" fmla="*/ 8 w 86"/>
                  <a:gd name="T5" fmla="*/ 31 h 89"/>
                  <a:gd name="T6" fmla="*/ 45 w 86"/>
                  <a:gd name="T7" fmla="*/ 21 h 89"/>
                  <a:gd name="T8" fmla="*/ 20 w 86"/>
                  <a:gd name="T9" fmla="*/ 71 h 89"/>
                  <a:gd name="T10" fmla="*/ 78 w 86"/>
                  <a:gd name="T11" fmla="*/ 89 h 89"/>
                  <a:gd name="T12" fmla="*/ 86 w 86"/>
                  <a:gd name="T13" fmla="*/ 82 h 89"/>
                  <a:gd name="T14" fmla="*/ 67 w 86"/>
                  <a:gd name="T15" fmla="*/ 35 h 89"/>
                  <a:gd name="T16" fmla="*/ 70 w 86"/>
                  <a:gd name="T17" fmla="*/ 29 h 89"/>
                  <a:gd name="T18" fmla="*/ 37 w 86"/>
                  <a:gd name="T19" fmla="*/ 0 h 89"/>
                  <a:gd name="T20" fmla="*/ 32 w 86"/>
                  <a:gd name="T21" fmla="*/ 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89">
                    <a:moveTo>
                      <a:pt x="32" y="6"/>
                    </a:moveTo>
                    <a:cubicBezTo>
                      <a:pt x="26" y="12"/>
                      <a:pt x="14" y="17"/>
                      <a:pt x="0" y="21"/>
                    </a:cubicBezTo>
                    <a:cubicBezTo>
                      <a:pt x="3" y="25"/>
                      <a:pt x="6" y="28"/>
                      <a:pt x="8" y="31"/>
                    </a:cubicBezTo>
                    <a:cubicBezTo>
                      <a:pt x="23" y="27"/>
                      <a:pt x="35" y="23"/>
                      <a:pt x="45" y="21"/>
                    </a:cubicBezTo>
                    <a:cubicBezTo>
                      <a:pt x="39" y="32"/>
                      <a:pt x="30" y="50"/>
                      <a:pt x="20" y="71"/>
                    </a:cubicBezTo>
                    <a:cubicBezTo>
                      <a:pt x="39" y="70"/>
                      <a:pt x="58" y="80"/>
                      <a:pt x="78" y="89"/>
                    </a:cubicBezTo>
                    <a:cubicBezTo>
                      <a:pt x="82" y="86"/>
                      <a:pt x="84" y="84"/>
                      <a:pt x="86" y="82"/>
                    </a:cubicBezTo>
                    <a:cubicBezTo>
                      <a:pt x="68" y="76"/>
                      <a:pt x="61" y="53"/>
                      <a:pt x="67" y="35"/>
                    </a:cubicBezTo>
                    <a:cubicBezTo>
                      <a:pt x="68" y="33"/>
                      <a:pt x="69" y="31"/>
                      <a:pt x="70" y="29"/>
                    </a:cubicBezTo>
                    <a:cubicBezTo>
                      <a:pt x="55" y="19"/>
                      <a:pt x="43" y="8"/>
                      <a:pt x="37" y="0"/>
                    </a:cubicBezTo>
                    <a:cubicBezTo>
                      <a:pt x="35" y="2"/>
                      <a:pt x="33" y="4"/>
                      <a:pt x="32" y="6"/>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8" name="Freeform 312"/>
              <p:cNvSpPr/>
              <p:nvPr/>
            </p:nvSpPr>
            <p:spPr bwMode="auto">
              <a:xfrm>
                <a:off x="6008" y="2867"/>
                <a:ext cx="56" cy="57"/>
              </a:xfrm>
              <a:custGeom>
                <a:avLst/>
                <a:gdLst>
                  <a:gd name="T0" fmla="*/ 24 w 24"/>
                  <a:gd name="T1" fmla="*/ 5 h 24"/>
                  <a:gd name="T2" fmla="*/ 21 w 24"/>
                  <a:gd name="T3" fmla="*/ 0 h 24"/>
                  <a:gd name="T4" fmla="*/ 0 w 24"/>
                  <a:gd name="T5" fmla="*/ 1 h 24"/>
                  <a:gd name="T6" fmla="*/ 1 w 24"/>
                  <a:gd name="T7" fmla="*/ 24 h 24"/>
                  <a:gd name="T8" fmla="*/ 24 w 24"/>
                  <a:gd name="T9" fmla="*/ 5 h 24"/>
                </a:gdLst>
                <a:ahLst/>
                <a:cxnLst>
                  <a:cxn ang="0">
                    <a:pos x="T0" y="T1"/>
                  </a:cxn>
                  <a:cxn ang="0">
                    <a:pos x="T2" y="T3"/>
                  </a:cxn>
                  <a:cxn ang="0">
                    <a:pos x="T4" y="T5"/>
                  </a:cxn>
                  <a:cxn ang="0">
                    <a:pos x="T6" y="T7"/>
                  </a:cxn>
                  <a:cxn ang="0">
                    <a:pos x="T8" y="T9"/>
                  </a:cxn>
                </a:cxnLst>
                <a:rect l="0" t="0" r="r" b="b"/>
                <a:pathLst>
                  <a:path w="24" h="24">
                    <a:moveTo>
                      <a:pt x="24" y="5"/>
                    </a:moveTo>
                    <a:cubicBezTo>
                      <a:pt x="23" y="3"/>
                      <a:pt x="22" y="2"/>
                      <a:pt x="21" y="0"/>
                    </a:cubicBezTo>
                    <a:cubicBezTo>
                      <a:pt x="15" y="3"/>
                      <a:pt x="8" y="3"/>
                      <a:pt x="0" y="1"/>
                    </a:cubicBezTo>
                    <a:cubicBezTo>
                      <a:pt x="2" y="9"/>
                      <a:pt x="3" y="17"/>
                      <a:pt x="1" y="24"/>
                    </a:cubicBezTo>
                    <a:lnTo>
                      <a:pt x="24" y="5"/>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9" name="Freeform 313"/>
              <p:cNvSpPr/>
              <p:nvPr/>
            </p:nvSpPr>
            <p:spPr bwMode="auto">
              <a:xfrm>
                <a:off x="5809" y="653"/>
                <a:ext cx="123" cy="85"/>
              </a:xfrm>
              <a:custGeom>
                <a:avLst/>
                <a:gdLst>
                  <a:gd name="T0" fmla="*/ 47 w 52"/>
                  <a:gd name="T1" fmla="*/ 19 h 36"/>
                  <a:gd name="T2" fmla="*/ 52 w 52"/>
                  <a:gd name="T3" fmla="*/ 4 h 36"/>
                  <a:gd name="T4" fmla="*/ 0 w 52"/>
                  <a:gd name="T5" fmla="*/ 26 h 36"/>
                  <a:gd name="T6" fmla="*/ 9 w 52"/>
                  <a:gd name="T7" fmla="*/ 36 h 36"/>
                  <a:gd name="T8" fmla="*/ 47 w 52"/>
                  <a:gd name="T9" fmla="*/ 19 h 36"/>
                </a:gdLst>
                <a:ahLst/>
                <a:cxnLst>
                  <a:cxn ang="0">
                    <a:pos x="T0" y="T1"/>
                  </a:cxn>
                  <a:cxn ang="0">
                    <a:pos x="T2" y="T3"/>
                  </a:cxn>
                  <a:cxn ang="0">
                    <a:pos x="T4" y="T5"/>
                  </a:cxn>
                  <a:cxn ang="0">
                    <a:pos x="T6" y="T7"/>
                  </a:cxn>
                  <a:cxn ang="0">
                    <a:pos x="T8" y="T9"/>
                  </a:cxn>
                </a:cxnLst>
                <a:rect l="0" t="0" r="r" b="b"/>
                <a:pathLst>
                  <a:path w="52" h="36">
                    <a:moveTo>
                      <a:pt x="47" y="19"/>
                    </a:moveTo>
                    <a:cubicBezTo>
                      <a:pt x="52" y="4"/>
                      <a:pt x="52" y="4"/>
                      <a:pt x="52" y="4"/>
                    </a:cubicBezTo>
                    <a:cubicBezTo>
                      <a:pt x="34" y="0"/>
                      <a:pt x="13" y="7"/>
                      <a:pt x="0" y="26"/>
                    </a:cubicBezTo>
                    <a:cubicBezTo>
                      <a:pt x="3" y="29"/>
                      <a:pt x="6" y="33"/>
                      <a:pt x="9" y="36"/>
                    </a:cubicBezTo>
                    <a:cubicBezTo>
                      <a:pt x="18" y="23"/>
                      <a:pt x="33" y="17"/>
                      <a:pt x="47" y="19"/>
                    </a:cubicBez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0" name="Freeform 314"/>
              <p:cNvSpPr/>
              <p:nvPr/>
            </p:nvSpPr>
            <p:spPr bwMode="auto">
              <a:xfrm>
                <a:off x="5613" y="2413"/>
                <a:ext cx="551" cy="627"/>
              </a:xfrm>
              <a:custGeom>
                <a:avLst/>
                <a:gdLst>
                  <a:gd name="T0" fmla="*/ 178 w 233"/>
                  <a:gd name="T1" fmla="*/ 113 h 265"/>
                  <a:gd name="T2" fmla="*/ 159 w 233"/>
                  <a:gd name="T3" fmla="*/ 52 h 265"/>
                  <a:gd name="T4" fmla="*/ 154 w 233"/>
                  <a:gd name="T5" fmla="*/ 0 h 265"/>
                  <a:gd name="T6" fmla="*/ 113 w 233"/>
                  <a:gd name="T7" fmla="*/ 63 h 265"/>
                  <a:gd name="T8" fmla="*/ 148 w 233"/>
                  <a:gd name="T9" fmla="*/ 82 h 265"/>
                  <a:gd name="T10" fmla="*/ 136 w 233"/>
                  <a:gd name="T11" fmla="*/ 130 h 265"/>
                  <a:gd name="T12" fmla="*/ 94 w 233"/>
                  <a:gd name="T13" fmla="*/ 116 h 265"/>
                  <a:gd name="T14" fmla="*/ 114 w 233"/>
                  <a:gd name="T15" fmla="*/ 81 h 265"/>
                  <a:gd name="T16" fmla="*/ 102 w 233"/>
                  <a:gd name="T17" fmla="*/ 74 h 265"/>
                  <a:gd name="T18" fmla="*/ 54 w 233"/>
                  <a:gd name="T19" fmla="*/ 106 h 265"/>
                  <a:gd name="T20" fmla="*/ 87 w 233"/>
                  <a:gd name="T21" fmla="*/ 146 h 265"/>
                  <a:gd name="T22" fmla="*/ 27 w 233"/>
                  <a:gd name="T23" fmla="*/ 173 h 265"/>
                  <a:gd name="T24" fmla="*/ 0 w 233"/>
                  <a:gd name="T25" fmla="*/ 256 h 265"/>
                  <a:gd name="T26" fmla="*/ 53 w 233"/>
                  <a:gd name="T27" fmla="*/ 235 h 265"/>
                  <a:gd name="T28" fmla="*/ 101 w 233"/>
                  <a:gd name="T29" fmla="*/ 209 h 265"/>
                  <a:gd name="T30" fmla="*/ 161 w 233"/>
                  <a:gd name="T31" fmla="*/ 186 h 265"/>
                  <a:gd name="T32" fmla="*/ 178 w 233"/>
                  <a:gd name="T33" fmla="*/ 113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3" h="265">
                    <a:moveTo>
                      <a:pt x="178" y="113"/>
                    </a:moveTo>
                    <a:cubicBezTo>
                      <a:pt x="197" y="92"/>
                      <a:pt x="195" y="51"/>
                      <a:pt x="159" y="52"/>
                    </a:cubicBezTo>
                    <a:cubicBezTo>
                      <a:pt x="172" y="35"/>
                      <a:pt x="168" y="13"/>
                      <a:pt x="154" y="0"/>
                    </a:cubicBezTo>
                    <a:cubicBezTo>
                      <a:pt x="144" y="23"/>
                      <a:pt x="130" y="44"/>
                      <a:pt x="113" y="63"/>
                    </a:cubicBezTo>
                    <a:cubicBezTo>
                      <a:pt x="127" y="71"/>
                      <a:pt x="143" y="79"/>
                      <a:pt x="148" y="82"/>
                    </a:cubicBezTo>
                    <a:cubicBezTo>
                      <a:pt x="156" y="98"/>
                      <a:pt x="149" y="117"/>
                      <a:pt x="136" y="130"/>
                    </a:cubicBezTo>
                    <a:cubicBezTo>
                      <a:pt x="119" y="147"/>
                      <a:pt x="92" y="142"/>
                      <a:pt x="94" y="116"/>
                    </a:cubicBezTo>
                    <a:cubicBezTo>
                      <a:pt x="95" y="102"/>
                      <a:pt x="104" y="88"/>
                      <a:pt x="114" y="81"/>
                    </a:cubicBezTo>
                    <a:cubicBezTo>
                      <a:pt x="110" y="79"/>
                      <a:pt x="106" y="77"/>
                      <a:pt x="102" y="74"/>
                    </a:cubicBezTo>
                    <a:cubicBezTo>
                      <a:pt x="87" y="88"/>
                      <a:pt x="71" y="99"/>
                      <a:pt x="54" y="106"/>
                    </a:cubicBezTo>
                    <a:cubicBezTo>
                      <a:pt x="87" y="146"/>
                      <a:pt x="87" y="146"/>
                      <a:pt x="87" y="146"/>
                    </a:cubicBezTo>
                    <a:cubicBezTo>
                      <a:pt x="27" y="173"/>
                      <a:pt x="27" y="173"/>
                      <a:pt x="27" y="173"/>
                    </a:cubicBezTo>
                    <a:cubicBezTo>
                      <a:pt x="17" y="204"/>
                      <a:pt x="6" y="235"/>
                      <a:pt x="0" y="256"/>
                    </a:cubicBezTo>
                    <a:cubicBezTo>
                      <a:pt x="9" y="265"/>
                      <a:pt x="46" y="262"/>
                      <a:pt x="53" y="235"/>
                    </a:cubicBezTo>
                    <a:cubicBezTo>
                      <a:pt x="66" y="253"/>
                      <a:pt x="106" y="248"/>
                      <a:pt x="101" y="209"/>
                    </a:cubicBezTo>
                    <a:cubicBezTo>
                      <a:pt x="123" y="258"/>
                      <a:pt x="176" y="237"/>
                      <a:pt x="161" y="186"/>
                    </a:cubicBezTo>
                    <a:cubicBezTo>
                      <a:pt x="208" y="203"/>
                      <a:pt x="233" y="129"/>
                      <a:pt x="178" y="113"/>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1" name="Freeform 315"/>
              <p:cNvSpPr/>
              <p:nvPr/>
            </p:nvSpPr>
            <p:spPr bwMode="auto">
              <a:xfrm>
                <a:off x="5755" y="1358"/>
                <a:ext cx="224" cy="97"/>
              </a:xfrm>
              <a:custGeom>
                <a:avLst/>
                <a:gdLst>
                  <a:gd name="T0" fmla="*/ 95 w 95"/>
                  <a:gd name="T1" fmla="*/ 37 h 41"/>
                  <a:gd name="T2" fmla="*/ 89 w 95"/>
                  <a:gd name="T3" fmla="*/ 6 h 41"/>
                  <a:gd name="T4" fmla="*/ 3 w 95"/>
                  <a:gd name="T5" fmla="*/ 0 h 41"/>
                  <a:gd name="T6" fmla="*/ 0 w 95"/>
                  <a:gd name="T7" fmla="*/ 11 h 41"/>
                  <a:gd name="T8" fmla="*/ 35 w 95"/>
                  <a:gd name="T9" fmla="*/ 35 h 41"/>
                  <a:gd name="T10" fmla="*/ 95 w 95"/>
                  <a:gd name="T11" fmla="*/ 37 h 41"/>
                </a:gdLst>
                <a:ahLst/>
                <a:cxnLst>
                  <a:cxn ang="0">
                    <a:pos x="T0" y="T1"/>
                  </a:cxn>
                  <a:cxn ang="0">
                    <a:pos x="T2" y="T3"/>
                  </a:cxn>
                  <a:cxn ang="0">
                    <a:pos x="T4" y="T5"/>
                  </a:cxn>
                  <a:cxn ang="0">
                    <a:pos x="T6" y="T7"/>
                  </a:cxn>
                  <a:cxn ang="0">
                    <a:pos x="T8" y="T9"/>
                  </a:cxn>
                  <a:cxn ang="0">
                    <a:pos x="T10" y="T11"/>
                  </a:cxn>
                </a:cxnLst>
                <a:rect l="0" t="0" r="r" b="b"/>
                <a:pathLst>
                  <a:path w="95" h="41">
                    <a:moveTo>
                      <a:pt x="95" y="37"/>
                    </a:moveTo>
                    <a:cubicBezTo>
                      <a:pt x="93" y="28"/>
                      <a:pt x="91" y="17"/>
                      <a:pt x="89" y="6"/>
                    </a:cubicBezTo>
                    <a:cubicBezTo>
                      <a:pt x="61" y="10"/>
                      <a:pt x="30" y="8"/>
                      <a:pt x="3" y="0"/>
                    </a:cubicBezTo>
                    <a:cubicBezTo>
                      <a:pt x="2" y="4"/>
                      <a:pt x="1" y="8"/>
                      <a:pt x="0" y="11"/>
                    </a:cubicBezTo>
                    <a:cubicBezTo>
                      <a:pt x="12" y="18"/>
                      <a:pt x="23" y="26"/>
                      <a:pt x="35" y="35"/>
                    </a:cubicBezTo>
                    <a:cubicBezTo>
                      <a:pt x="55" y="40"/>
                      <a:pt x="75" y="41"/>
                      <a:pt x="95" y="37"/>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2" name="Freeform 316"/>
              <p:cNvSpPr/>
              <p:nvPr/>
            </p:nvSpPr>
            <p:spPr bwMode="auto">
              <a:xfrm>
                <a:off x="5445" y="2155"/>
                <a:ext cx="593" cy="428"/>
              </a:xfrm>
              <a:custGeom>
                <a:avLst/>
                <a:gdLst>
                  <a:gd name="T0" fmla="*/ 199 w 251"/>
                  <a:gd name="T1" fmla="*/ 91 h 181"/>
                  <a:gd name="T2" fmla="*/ 204 w 251"/>
                  <a:gd name="T3" fmla="*/ 106 h 181"/>
                  <a:gd name="T4" fmla="*/ 238 w 251"/>
                  <a:gd name="T5" fmla="*/ 0 h 181"/>
                  <a:gd name="T6" fmla="*/ 168 w 251"/>
                  <a:gd name="T7" fmla="*/ 105 h 181"/>
                  <a:gd name="T8" fmla="*/ 0 w 251"/>
                  <a:gd name="T9" fmla="*/ 125 h 181"/>
                  <a:gd name="T10" fmla="*/ 0 w 251"/>
                  <a:gd name="T11" fmla="*/ 132 h 181"/>
                  <a:gd name="T12" fmla="*/ 19 w 251"/>
                  <a:gd name="T13" fmla="*/ 180 h 181"/>
                  <a:gd name="T14" fmla="*/ 64 w 251"/>
                  <a:gd name="T15" fmla="*/ 179 h 181"/>
                  <a:gd name="T16" fmla="*/ 70 w 251"/>
                  <a:gd name="T17" fmla="*/ 148 h 181"/>
                  <a:gd name="T18" fmla="*/ 91 w 251"/>
                  <a:gd name="T19" fmla="*/ 174 h 181"/>
                  <a:gd name="T20" fmla="*/ 133 w 251"/>
                  <a:gd name="T21" fmla="*/ 159 h 181"/>
                  <a:gd name="T22" fmla="*/ 199 w 251"/>
                  <a:gd name="T23" fmla="*/ 9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181">
                    <a:moveTo>
                      <a:pt x="199" y="91"/>
                    </a:moveTo>
                    <a:cubicBezTo>
                      <a:pt x="202" y="96"/>
                      <a:pt x="203" y="101"/>
                      <a:pt x="204" y="106"/>
                    </a:cubicBezTo>
                    <a:cubicBezTo>
                      <a:pt x="230" y="77"/>
                      <a:pt x="251" y="38"/>
                      <a:pt x="238" y="0"/>
                    </a:cubicBezTo>
                    <a:cubicBezTo>
                      <a:pt x="239" y="44"/>
                      <a:pt x="197" y="89"/>
                      <a:pt x="168" y="105"/>
                    </a:cubicBezTo>
                    <a:cubicBezTo>
                      <a:pt x="109" y="140"/>
                      <a:pt x="43" y="139"/>
                      <a:pt x="0" y="125"/>
                    </a:cubicBezTo>
                    <a:cubicBezTo>
                      <a:pt x="0" y="128"/>
                      <a:pt x="0" y="130"/>
                      <a:pt x="0" y="132"/>
                    </a:cubicBezTo>
                    <a:cubicBezTo>
                      <a:pt x="22" y="144"/>
                      <a:pt x="24" y="164"/>
                      <a:pt x="19" y="180"/>
                    </a:cubicBezTo>
                    <a:cubicBezTo>
                      <a:pt x="33" y="181"/>
                      <a:pt x="48" y="181"/>
                      <a:pt x="64" y="179"/>
                    </a:cubicBezTo>
                    <a:cubicBezTo>
                      <a:pt x="70" y="148"/>
                      <a:pt x="70" y="148"/>
                      <a:pt x="70" y="148"/>
                    </a:cubicBezTo>
                    <a:cubicBezTo>
                      <a:pt x="91" y="174"/>
                      <a:pt x="91" y="174"/>
                      <a:pt x="91" y="174"/>
                    </a:cubicBezTo>
                    <a:cubicBezTo>
                      <a:pt x="105" y="171"/>
                      <a:pt x="119" y="166"/>
                      <a:pt x="133" y="159"/>
                    </a:cubicBezTo>
                    <a:cubicBezTo>
                      <a:pt x="141" y="109"/>
                      <a:pt x="187" y="143"/>
                      <a:pt x="199" y="91"/>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3" name="Freeform 317"/>
              <p:cNvSpPr>
                <a:spLocks noEditPoints="1"/>
              </p:cNvSpPr>
              <p:nvPr/>
            </p:nvSpPr>
            <p:spPr bwMode="auto">
              <a:xfrm>
                <a:off x="6003" y="3184"/>
                <a:ext cx="116" cy="350"/>
              </a:xfrm>
              <a:custGeom>
                <a:avLst/>
                <a:gdLst>
                  <a:gd name="T0" fmla="*/ 49 w 49"/>
                  <a:gd name="T1" fmla="*/ 34 h 148"/>
                  <a:gd name="T2" fmla="*/ 9 w 49"/>
                  <a:gd name="T3" fmla="*/ 0 h 148"/>
                  <a:gd name="T4" fmla="*/ 0 w 49"/>
                  <a:gd name="T5" fmla="*/ 84 h 148"/>
                  <a:gd name="T6" fmla="*/ 11 w 49"/>
                  <a:gd name="T7" fmla="*/ 106 h 148"/>
                  <a:gd name="T8" fmla="*/ 24 w 49"/>
                  <a:gd name="T9" fmla="*/ 110 h 148"/>
                  <a:gd name="T10" fmla="*/ 22 w 49"/>
                  <a:gd name="T11" fmla="*/ 127 h 148"/>
                  <a:gd name="T12" fmla="*/ 18 w 49"/>
                  <a:gd name="T13" fmla="*/ 129 h 148"/>
                  <a:gd name="T14" fmla="*/ 17 w 49"/>
                  <a:gd name="T15" fmla="*/ 142 h 148"/>
                  <a:gd name="T16" fmla="*/ 14 w 49"/>
                  <a:gd name="T17" fmla="*/ 148 h 148"/>
                  <a:gd name="T18" fmla="*/ 38 w 49"/>
                  <a:gd name="T19" fmla="*/ 136 h 148"/>
                  <a:gd name="T20" fmla="*/ 49 w 49"/>
                  <a:gd name="T21" fmla="*/ 34 h 148"/>
                  <a:gd name="T22" fmla="*/ 24 w 49"/>
                  <a:gd name="T23" fmla="*/ 89 h 148"/>
                  <a:gd name="T24" fmla="*/ 7 w 49"/>
                  <a:gd name="T25" fmla="*/ 86 h 148"/>
                  <a:gd name="T26" fmla="*/ 10 w 49"/>
                  <a:gd name="T27" fmla="*/ 70 h 148"/>
                  <a:gd name="T28" fmla="*/ 26 w 49"/>
                  <a:gd name="T29" fmla="*/ 72 h 148"/>
                  <a:gd name="T30" fmla="*/ 24 w 49"/>
                  <a:gd name="T31" fmla="*/ 89 h 148"/>
                  <a:gd name="T32" fmla="*/ 13 w 49"/>
                  <a:gd name="T33" fmla="*/ 47 h 148"/>
                  <a:gd name="T34" fmla="*/ 15 w 49"/>
                  <a:gd name="T35" fmla="*/ 30 h 148"/>
                  <a:gd name="T36" fmla="*/ 33 w 49"/>
                  <a:gd name="T37" fmla="*/ 33 h 148"/>
                  <a:gd name="T38" fmla="*/ 31 w 49"/>
                  <a:gd name="T39" fmla="*/ 50 h 148"/>
                  <a:gd name="T40" fmla="*/ 13 w 49"/>
                  <a:gd name="T41" fmla="*/ 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48">
                    <a:moveTo>
                      <a:pt x="49" y="34"/>
                    </a:moveTo>
                    <a:cubicBezTo>
                      <a:pt x="37" y="24"/>
                      <a:pt x="23" y="12"/>
                      <a:pt x="9" y="0"/>
                    </a:cubicBezTo>
                    <a:cubicBezTo>
                      <a:pt x="5" y="34"/>
                      <a:pt x="1" y="67"/>
                      <a:pt x="0" y="84"/>
                    </a:cubicBezTo>
                    <a:cubicBezTo>
                      <a:pt x="4" y="91"/>
                      <a:pt x="8" y="99"/>
                      <a:pt x="11" y="106"/>
                    </a:cubicBezTo>
                    <a:cubicBezTo>
                      <a:pt x="16" y="104"/>
                      <a:pt x="21" y="106"/>
                      <a:pt x="24" y="110"/>
                    </a:cubicBezTo>
                    <a:cubicBezTo>
                      <a:pt x="28" y="115"/>
                      <a:pt x="27" y="123"/>
                      <a:pt x="22" y="127"/>
                    </a:cubicBezTo>
                    <a:cubicBezTo>
                      <a:pt x="21" y="128"/>
                      <a:pt x="19" y="128"/>
                      <a:pt x="18" y="129"/>
                    </a:cubicBezTo>
                    <a:cubicBezTo>
                      <a:pt x="18" y="134"/>
                      <a:pt x="18" y="138"/>
                      <a:pt x="17" y="142"/>
                    </a:cubicBezTo>
                    <a:cubicBezTo>
                      <a:pt x="16" y="144"/>
                      <a:pt x="15" y="146"/>
                      <a:pt x="14" y="148"/>
                    </a:cubicBezTo>
                    <a:cubicBezTo>
                      <a:pt x="22" y="144"/>
                      <a:pt x="30" y="140"/>
                      <a:pt x="38" y="136"/>
                    </a:cubicBezTo>
                    <a:cubicBezTo>
                      <a:pt x="31" y="114"/>
                      <a:pt x="32" y="56"/>
                      <a:pt x="49" y="34"/>
                    </a:cubicBezTo>
                    <a:close/>
                    <a:moveTo>
                      <a:pt x="24" y="89"/>
                    </a:moveTo>
                    <a:cubicBezTo>
                      <a:pt x="19" y="93"/>
                      <a:pt x="11" y="91"/>
                      <a:pt x="7" y="86"/>
                    </a:cubicBezTo>
                    <a:cubicBezTo>
                      <a:pt x="3" y="81"/>
                      <a:pt x="5" y="73"/>
                      <a:pt x="10" y="70"/>
                    </a:cubicBezTo>
                    <a:cubicBezTo>
                      <a:pt x="15" y="66"/>
                      <a:pt x="22" y="67"/>
                      <a:pt x="26" y="72"/>
                    </a:cubicBezTo>
                    <a:cubicBezTo>
                      <a:pt x="30" y="78"/>
                      <a:pt x="29" y="85"/>
                      <a:pt x="24" y="89"/>
                    </a:cubicBezTo>
                    <a:close/>
                    <a:moveTo>
                      <a:pt x="13" y="47"/>
                    </a:moveTo>
                    <a:cubicBezTo>
                      <a:pt x="9" y="42"/>
                      <a:pt x="10" y="34"/>
                      <a:pt x="15" y="30"/>
                    </a:cubicBezTo>
                    <a:cubicBezTo>
                      <a:pt x="21" y="26"/>
                      <a:pt x="29" y="27"/>
                      <a:pt x="33" y="33"/>
                    </a:cubicBezTo>
                    <a:cubicBezTo>
                      <a:pt x="37" y="38"/>
                      <a:pt x="36" y="46"/>
                      <a:pt x="31" y="50"/>
                    </a:cubicBezTo>
                    <a:cubicBezTo>
                      <a:pt x="25" y="54"/>
                      <a:pt x="17" y="53"/>
                      <a:pt x="13" y="47"/>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4" name="Freeform 318"/>
              <p:cNvSpPr/>
              <p:nvPr/>
            </p:nvSpPr>
            <p:spPr bwMode="auto">
              <a:xfrm>
                <a:off x="6038" y="3260"/>
                <a:ext cx="38" cy="40"/>
              </a:xfrm>
              <a:custGeom>
                <a:avLst/>
                <a:gdLst>
                  <a:gd name="T0" fmla="*/ 3 w 16"/>
                  <a:gd name="T1" fmla="*/ 3 h 17"/>
                  <a:gd name="T2" fmla="*/ 2 w 16"/>
                  <a:gd name="T3" fmla="*/ 13 h 17"/>
                  <a:gd name="T4" fmla="*/ 12 w 16"/>
                  <a:gd name="T5" fmla="*/ 14 h 17"/>
                  <a:gd name="T6" fmla="*/ 14 w 16"/>
                  <a:gd name="T7" fmla="*/ 4 h 17"/>
                  <a:gd name="T8" fmla="*/ 3 w 16"/>
                  <a:gd name="T9" fmla="*/ 3 h 17"/>
                </a:gdLst>
                <a:ahLst/>
                <a:cxnLst>
                  <a:cxn ang="0">
                    <a:pos x="T0" y="T1"/>
                  </a:cxn>
                  <a:cxn ang="0">
                    <a:pos x="T2" y="T3"/>
                  </a:cxn>
                  <a:cxn ang="0">
                    <a:pos x="T4" y="T5"/>
                  </a:cxn>
                  <a:cxn ang="0">
                    <a:pos x="T6" y="T7"/>
                  </a:cxn>
                  <a:cxn ang="0">
                    <a:pos x="T8" y="T9"/>
                  </a:cxn>
                </a:cxnLst>
                <a:rect l="0" t="0" r="r" b="b"/>
                <a:pathLst>
                  <a:path w="16" h="17">
                    <a:moveTo>
                      <a:pt x="3" y="3"/>
                    </a:moveTo>
                    <a:cubicBezTo>
                      <a:pt x="0" y="5"/>
                      <a:pt x="0" y="9"/>
                      <a:pt x="2" y="13"/>
                    </a:cubicBezTo>
                    <a:cubicBezTo>
                      <a:pt x="4" y="16"/>
                      <a:pt x="9" y="17"/>
                      <a:pt x="12" y="14"/>
                    </a:cubicBezTo>
                    <a:cubicBezTo>
                      <a:pt x="15" y="12"/>
                      <a:pt x="16" y="8"/>
                      <a:pt x="14" y="4"/>
                    </a:cubicBezTo>
                    <a:cubicBezTo>
                      <a:pt x="11" y="1"/>
                      <a:pt x="7" y="0"/>
                      <a:pt x="3" y="3"/>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5" name="Freeform 319"/>
              <p:cNvSpPr/>
              <p:nvPr/>
            </p:nvSpPr>
            <p:spPr bwMode="auto">
              <a:xfrm>
                <a:off x="5953" y="1507"/>
                <a:ext cx="29" cy="33"/>
              </a:xfrm>
              <a:custGeom>
                <a:avLst/>
                <a:gdLst>
                  <a:gd name="T0" fmla="*/ 4 w 12"/>
                  <a:gd name="T1" fmla="*/ 0 h 14"/>
                  <a:gd name="T2" fmla="*/ 0 w 12"/>
                  <a:gd name="T3" fmla="*/ 7 h 14"/>
                  <a:gd name="T4" fmla="*/ 12 w 12"/>
                  <a:gd name="T5" fmla="*/ 14 h 14"/>
                  <a:gd name="T6" fmla="*/ 4 w 12"/>
                  <a:gd name="T7" fmla="*/ 0 h 14"/>
                </a:gdLst>
                <a:ahLst/>
                <a:cxnLst>
                  <a:cxn ang="0">
                    <a:pos x="T0" y="T1"/>
                  </a:cxn>
                  <a:cxn ang="0">
                    <a:pos x="T2" y="T3"/>
                  </a:cxn>
                  <a:cxn ang="0">
                    <a:pos x="T4" y="T5"/>
                  </a:cxn>
                  <a:cxn ang="0">
                    <a:pos x="T6" y="T7"/>
                  </a:cxn>
                </a:cxnLst>
                <a:rect l="0" t="0" r="r" b="b"/>
                <a:pathLst>
                  <a:path w="12" h="14">
                    <a:moveTo>
                      <a:pt x="4" y="0"/>
                    </a:moveTo>
                    <a:cubicBezTo>
                      <a:pt x="0" y="7"/>
                      <a:pt x="0" y="7"/>
                      <a:pt x="0" y="7"/>
                    </a:cubicBezTo>
                    <a:cubicBezTo>
                      <a:pt x="4" y="9"/>
                      <a:pt x="8" y="12"/>
                      <a:pt x="12" y="14"/>
                    </a:cubicBezTo>
                    <a:cubicBezTo>
                      <a:pt x="9" y="10"/>
                      <a:pt x="7" y="6"/>
                      <a:pt x="4"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6" name="Freeform 320"/>
              <p:cNvSpPr/>
              <p:nvPr/>
            </p:nvSpPr>
            <p:spPr bwMode="auto">
              <a:xfrm>
                <a:off x="5939" y="1490"/>
                <a:ext cx="21" cy="31"/>
              </a:xfrm>
              <a:custGeom>
                <a:avLst/>
                <a:gdLst>
                  <a:gd name="T0" fmla="*/ 9 w 9"/>
                  <a:gd name="T1" fmla="*/ 6 h 13"/>
                  <a:gd name="T2" fmla="*/ 7 w 9"/>
                  <a:gd name="T3" fmla="*/ 0 h 13"/>
                  <a:gd name="T4" fmla="*/ 0 w 9"/>
                  <a:gd name="T5" fmla="*/ 11 h 13"/>
                  <a:gd name="T6" fmla="*/ 4 w 9"/>
                  <a:gd name="T7" fmla="*/ 13 h 13"/>
                  <a:gd name="T8" fmla="*/ 9 w 9"/>
                  <a:gd name="T9" fmla="*/ 6 h 13"/>
                </a:gdLst>
                <a:ahLst/>
                <a:cxnLst>
                  <a:cxn ang="0">
                    <a:pos x="T0" y="T1"/>
                  </a:cxn>
                  <a:cxn ang="0">
                    <a:pos x="T2" y="T3"/>
                  </a:cxn>
                  <a:cxn ang="0">
                    <a:pos x="T4" y="T5"/>
                  </a:cxn>
                  <a:cxn ang="0">
                    <a:pos x="T6" y="T7"/>
                  </a:cxn>
                  <a:cxn ang="0">
                    <a:pos x="T8" y="T9"/>
                  </a:cxn>
                </a:cxnLst>
                <a:rect l="0" t="0" r="r" b="b"/>
                <a:pathLst>
                  <a:path w="9" h="13">
                    <a:moveTo>
                      <a:pt x="9" y="6"/>
                    </a:moveTo>
                    <a:cubicBezTo>
                      <a:pt x="9" y="4"/>
                      <a:pt x="8" y="2"/>
                      <a:pt x="7" y="0"/>
                    </a:cubicBezTo>
                    <a:cubicBezTo>
                      <a:pt x="0" y="11"/>
                      <a:pt x="0" y="11"/>
                      <a:pt x="0" y="11"/>
                    </a:cubicBezTo>
                    <a:cubicBezTo>
                      <a:pt x="2" y="12"/>
                      <a:pt x="3" y="12"/>
                      <a:pt x="4" y="13"/>
                    </a:cubicBezTo>
                    <a:lnTo>
                      <a:pt x="9" y="6"/>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7" name="Freeform 321"/>
              <p:cNvSpPr/>
              <p:nvPr/>
            </p:nvSpPr>
            <p:spPr bwMode="auto">
              <a:xfrm>
                <a:off x="5764" y="1242"/>
                <a:ext cx="196" cy="125"/>
              </a:xfrm>
              <a:custGeom>
                <a:avLst/>
                <a:gdLst>
                  <a:gd name="T0" fmla="*/ 0 w 83"/>
                  <a:gd name="T1" fmla="*/ 43 h 53"/>
                  <a:gd name="T2" fmla="*/ 83 w 83"/>
                  <a:gd name="T3" fmla="*/ 48 h 53"/>
                  <a:gd name="T4" fmla="*/ 76 w 83"/>
                  <a:gd name="T5" fmla="*/ 0 h 53"/>
                  <a:gd name="T6" fmla="*/ 3 w 83"/>
                  <a:gd name="T7" fmla="*/ 6 h 53"/>
                  <a:gd name="T8" fmla="*/ 0 w 83"/>
                  <a:gd name="T9" fmla="*/ 43 h 53"/>
                </a:gdLst>
                <a:ahLst/>
                <a:cxnLst>
                  <a:cxn ang="0">
                    <a:pos x="T0" y="T1"/>
                  </a:cxn>
                  <a:cxn ang="0">
                    <a:pos x="T2" y="T3"/>
                  </a:cxn>
                  <a:cxn ang="0">
                    <a:pos x="T4" y="T5"/>
                  </a:cxn>
                  <a:cxn ang="0">
                    <a:pos x="T6" y="T7"/>
                  </a:cxn>
                  <a:cxn ang="0">
                    <a:pos x="T8" y="T9"/>
                  </a:cxn>
                </a:cxnLst>
                <a:rect l="0" t="0" r="r" b="b"/>
                <a:pathLst>
                  <a:path w="83" h="53">
                    <a:moveTo>
                      <a:pt x="0" y="43"/>
                    </a:moveTo>
                    <a:cubicBezTo>
                      <a:pt x="26" y="50"/>
                      <a:pt x="55" y="53"/>
                      <a:pt x="83" y="48"/>
                    </a:cubicBezTo>
                    <a:cubicBezTo>
                      <a:pt x="81" y="33"/>
                      <a:pt x="79" y="17"/>
                      <a:pt x="76" y="0"/>
                    </a:cubicBezTo>
                    <a:cubicBezTo>
                      <a:pt x="51" y="4"/>
                      <a:pt x="25" y="6"/>
                      <a:pt x="3" y="6"/>
                    </a:cubicBezTo>
                    <a:cubicBezTo>
                      <a:pt x="3" y="19"/>
                      <a:pt x="2" y="32"/>
                      <a:pt x="0" y="43"/>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8" name="Freeform 322"/>
              <p:cNvSpPr/>
              <p:nvPr/>
            </p:nvSpPr>
            <p:spPr bwMode="auto">
              <a:xfrm>
                <a:off x="5438" y="2122"/>
                <a:ext cx="572" cy="353"/>
              </a:xfrm>
              <a:custGeom>
                <a:avLst/>
                <a:gdLst>
                  <a:gd name="T0" fmla="*/ 164 w 242"/>
                  <a:gd name="T1" fmla="*/ 117 h 149"/>
                  <a:gd name="T2" fmla="*/ 235 w 242"/>
                  <a:gd name="T3" fmla="*/ 0 h 149"/>
                  <a:gd name="T4" fmla="*/ 151 w 242"/>
                  <a:gd name="T5" fmla="*/ 101 h 149"/>
                  <a:gd name="T6" fmla="*/ 18 w 242"/>
                  <a:gd name="T7" fmla="*/ 97 h 149"/>
                  <a:gd name="T8" fmla="*/ 15 w 242"/>
                  <a:gd name="T9" fmla="*/ 96 h 149"/>
                  <a:gd name="T10" fmla="*/ 0 w 242"/>
                  <a:gd name="T11" fmla="*/ 119 h 149"/>
                  <a:gd name="T12" fmla="*/ 3 w 242"/>
                  <a:gd name="T13" fmla="*/ 134 h 149"/>
                  <a:gd name="T14" fmla="*/ 164 w 242"/>
                  <a:gd name="T15" fmla="*/ 117 h 1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2" h="149">
                    <a:moveTo>
                      <a:pt x="164" y="117"/>
                    </a:moveTo>
                    <a:cubicBezTo>
                      <a:pt x="204" y="95"/>
                      <a:pt x="242" y="50"/>
                      <a:pt x="235" y="0"/>
                    </a:cubicBezTo>
                    <a:cubicBezTo>
                      <a:pt x="226" y="44"/>
                      <a:pt x="193" y="84"/>
                      <a:pt x="151" y="101"/>
                    </a:cubicBezTo>
                    <a:cubicBezTo>
                      <a:pt x="106" y="119"/>
                      <a:pt x="51" y="112"/>
                      <a:pt x="18" y="97"/>
                    </a:cubicBezTo>
                    <a:cubicBezTo>
                      <a:pt x="15" y="96"/>
                      <a:pt x="15" y="96"/>
                      <a:pt x="15" y="96"/>
                    </a:cubicBezTo>
                    <a:cubicBezTo>
                      <a:pt x="14" y="107"/>
                      <a:pt x="9" y="115"/>
                      <a:pt x="0" y="119"/>
                    </a:cubicBezTo>
                    <a:cubicBezTo>
                      <a:pt x="2" y="123"/>
                      <a:pt x="3" y="128"/>
                      <a:pt x="3" y="134"/>
                    </a:cubicBezTo>
                    <a:cubicBezTo>
                      <a:pt x="46" y="149"/>
                      <a:pt x="113" y="146"/>
                      <a:pt x="164" y="117"/>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9" name="Freeform 323"/>
              <p:cNvSpPr/>
              <p:nvPr/>
            </p:nvSpPr>
            <p:spPr bwMode="auto">
              <a:xfrm>
                <a:off x="5927" y="1472"/>
                <a:ext cx="29" cy="42"/>
              </a:xfrm>
              <a:custGeom>
                <a:avLst/>
                <a:gdLst>
                  <a:gd name="T0" fmla="*/ 12 w 12"/>
                  <a:gd name="T1" fmla="*/ 6 h 18"/>
                  <a:gd name="T2" fmla="*/ 10 w 12"/>
                  <a:gd name="T3" fmla="*/ 0 h 18"/>
                  <a:gd name="T4" fmla="*/ 0 w 12"/>
                  <a:gd name="T5" fmla="*/ 15 h 18"/>
                  <a:gd name="T6" fmla="*/ 4 w 12"/>
                  <a:gd name="T7" fmla="*/ 18 h 18"/>
                  <a:gd name="T8" fmla="*/ 12 w 12"/>
                  <a:gd name="T9" fmla="*/ 6 h 18"/>
                </a:gdLst>
                <a:ahLst/>
                <a:cxnLst>
                  <a:cxn ang="0">
                    <a:pos x="T0" y="T1"/>
                  </a:cxn>
                  <a:cxn ang="0">
                    <a:pos x="T2" y="T3"/>
                  </a:cxn>
                  <a:cxn ang="0">
                    <a:pos x="T4" y="T5"/>
                  </a:cxn>
                  <a:cxn ang="0">
                    <a:pos x="T6" y="T7"/>
                  </a:cxn>
                  <a:cxn ang="0">
                    <a:pos x="T8" y="T9"/>
                  </a:cxn>
                </a:cxnLst>
                <a:rect l="0" t="0" r="r" b="b"/>
                <a:pathLst>
                  <a:path w="12" h="18">
                    <a:moveTo>
                      <a:pt x="12" y="6"/>
                    </a:moveTo>
                    <a:cubicBezTo>
                      <a:pt x="11" y="4"/>
                      <a:pt x="10" y="2"/>
                      <a:pt x="10" y="0"/>
                    </a:cubicBezTo>
                    <a:cubicBezTo>
                      <a:pt x="0" y="15"/>
                      <a:pt x="0" y="15"/>
                      <a:pt x="0" y="15"/>
                    </a:cubicBezTo>
                    <a:cubicBezTo>
                      <a:pt x="1" y="16"/>
                      <a:pt x="2" y="17"/>
                      <a:pt x="4" y="18"/>
                    </a:cubicBezTo>
                    <a:lnTo>
                      <a:pt x="12" y="6"/>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0" name="Freeform 324"/>
              <p:cNvSpPr/>
              <p:nvPr/>
            </p:nvSpPr>
            <p:spPr bwMode="auto">
              <a:xfrm>
                <a:off x="5769" y="1138"/>
                <a:ext cx="175" cy="102"/>
              </a:xfrm>
              <a:custGeom>
                <a:avLst/>
                <a:gdLst>
                  <a:gd name="T0" fmla="*/ 0 w 74"/>
                  <a:gd name="T1" fmla="*/ 24 h 43"/>
                  <a:gd name="T2" fmla="*/ 1 w 74"/>
                  <a:gd name="T3" fmla="*/ 43 h 43"/>
                  <a:gd name="T4" fmla="*/ 74 w 74"/>
                  <a:gd name="T5" fmla="*/ 37 h 43"/>
                  <a:gd name="T6" fmla="*/ 69 w 74"/>
                  <a:gd name="T7" fmla="*/ 0 h 43"/>
                  <a:gd name="T8" fmla="*/ 49 w 74"/>
                  <a:gd name="T9" fmla="*/ 16 h 43"/>
                  <a:gd name="T10" fmla="*/ 35 w 74"/>
                  <a:gd name="T11" fmla="*/ 0 h 43"/>
                  <a:gd name="T12" fmla="*/ 6 w 74"/>
                  <a:gd name="T13" fmla="*/ 2 h 43"/>
                  <a:gd name="T14" fmla="*/ 0 w 74"/>
                  <a:gd name="T15" fmla="*/ 24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43">
                    <a:moveTo>
                      <a:pt x="0" y="24"/>
                    </a:moveTo>
                    <a:cubicBezTo>
                      <a:pt x="1" y="30"/>
                      <a:pt x="1" y="37"/>
                      <a:pt x="1" y="43"/>
                    </a:cubicBezTo>
                    <a:cubicBezTo>
                      <a:pt x="23" y="43"/>
                      <a:pt x="48" y="41"/>
                      <a:pt x="74" y="37"/>
                    </a:cubicBezTo>
                    <a:cubicBezTo>
                      <a:pt x="72" y="25"/>
                      <a:pt x="70" y="13"/>
                      <a:pt x="69" y="0"/>
                    </a:cubicBezTo>
                    <a:cubicBezTo>
                      <a:pt x="62" y="7"/>
                      <a:pt x="55" y="13"/>
                      <a:pt x="49" y="16"/>
                    </a:cubicBezTo>
                    <a:cubicBezTo>
                      <a:pt x="45" y="11"/>
                      <a:pt x="41" y="6"/>
                      <a:pt x="35" y="0"/>
                    </a:cubicBezTo>
                    <a:cubicBezTo>
                      <a:pt x="25" y="0"/>
                      <a:pt x="15" y="1"/>
                      <a:pt x="6" y="2"/>
                    </a:cubicBezTo>
                    <a:cubicBezTo>
                      <a:pt x="5" y="10"/>
                      <a:pt x="3" y="17"/>
                      <a:pt x="0" y="24"/>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1" name="Freeform 325"/>
              <p:cNvSpPr/>
              <p:nvPr/>
            </p:nvSpPr>
            <p:spPr bwMode="auto">
              <a:xfrm>
                <a:off x="6022" y="3352"/>
                <a:ext cx="40" cy="41"/>
              </a:xfrm>
              <a:custGeom>
                <a:avLst/>
                <a:gdLst>
                  <a:gd name="T0" fmla="*/ 4 w 17"/>
                  <a:gd name="T1" fmla="*/ 2 h 17"/>
                  <a:gd name="T2" fmla="*/ 3 w 17"/>
                  <a:gd name="T3" fmla="*/ 13 h 17"/>
                  <a:gd name="T4" fmla="*/ 13 w 17"/>
                  <a:gd name="T5" fmla="*/ 14 h 17"/>
                  <a:gd name="T6" fmla="*/ 15 w 17"/>
                  <a:gd name="T7" fmla="*/ 4 h 17"/>
                  <a:gd name="T8" fmla="*/ 4 w 17"/>
                  <a:gd name="T9" fmla="*/ 2 h 17"/>
                </a:gdLst>
                <a:ahLst/>
                <a:cxnLst>
                  <a:cxn ang="0">
                    <a:pos x="T0" y="T1"/>
                  </a:cxn>
                  <a:cxn ang="0">
                    <a:pos x="T2" y="T3"/>
                  </a:cxn>
                  <a:cxn ang="0">
                    <a:pos x="T4" y="T5"/>
                  </a:cxn>
                  <a:cxn ang="0">
                    <a:pos x="T6" y="T7"/>
                  </a:cxn>
                  <a:cxn ang="0">
                    <a:pos x="T8" y="T9"/>
                  </a:cxn>
                </a:cxnLst>
                <a:rect l="0" t="0" r="r" b="b"/>
                <a:pathLst>
                  <a:path w="17" h="17">
                    <a:moveTo>
                      <a:pt x="4" y="2"/>
                    </a:moveTo>
                    <a:cubicBezTo>
                      <a:pt x="1" y="5"/>
                      <a:pt x="0" y="9"/>
                      <a:pt x="3" y="13"/>
                    </a:cubicBezTo>
                    <a:cubicBezTo>
                      <a:pt x="5" y="16"/>
                      <a:pt x="10" y="17"/>
                      <a:pt x="13" y="14"/>
                    </a:cubicBezTo>
                    <a:cubicBezTo>
                      <a:pt x="17" y="12"/>
                      <a:pt x="17" y="7"/>
                      <a:pt x="15" y="4"/>
                    </a:cubicBezTo>
                    <a:cubicBezTo>
                      <a:pt x="12" y="1"/>
                      <a:pt x="8" y="0"/>
                      <a:pt x="4" y="2"/>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2" name="Freeform 326"/>
              <p:cNvSpPr/>
              <p:nvPr/>
            </p:nvSpPr>
            <p:spPr bwMode="auto">
              <a:xfrm>
                <a:off x="5913" y="1462"/>
                <a:ext cx="36" cy="43"/>
              </a:xfrm>
              <a:custGeom>
                <a:avLst/>
                <a:gdLst>
                  <a:gd name="T0" fmla="*/ 15 w 15"/>
                  <a:gd name="T1" fmla="*/ 2 h 18"/>
                  <a:gd name="T2" fmla="*/ 15 w 15"/>
                  <a:gd name="T3" fmla="*/ 0 h 18"/>
                  <a:gd name="T4" fmla="*/ 10 w 15"/>
                  <a:gd name="T5" fmla="*/ 1 h 18"/>
                  <a:gd name="T6" fmla="*/ 0 w 15"/>
                  <a:gd name="T7" fmla="*/ 16 h 18"/>
                  <a:gd name="T8" fmla="*/ 4 w 15"/>
                  <a:gd name="T9" fmla="*/ 18 h 18"/>
                  <a:gd name="T10" fmla="*/ 15 w 15"/>
                  <a:gd name="T11" fmla="*/ 2 h 18"/>
                </a:gdLst>
                <a:ahLst/>
                <a:cxnLst>
                  <a:cxn ang="0">
                    <a:pos x="T0" y="T1"/>
                  </a:cxn>
                  <a:cxn ang="0">
                    <a:pos x="T2" y="T3"/>
                  </a:cxn>
                  <a:cxn ang="0">
                    <a:pos x="T4" y="T5"/>
                  </a:cxn>
                  <a:cxn ang="0">
                    <a:pos x="T6" y="T7"/>
                  </a:cxn>
                  <a:cxn ang="0">
                    <a:pos x="T8" y="T9"/>
                  </a:cxn>
                  <a:cxn ang="0">
                    <a:pos x="T10" y="T11"/>
                  </a:cxn>
                </a:cxnLst>
                <a:rect l="0" t="0" r="r" b="b"/>
                <a:pathLst>
                  <a:path w="15" h="18">
                    <a:moveTo>
                      <a:pt x="15" y="2"/>
                    </a:moveTo>
                    <a:cubicBezTo>
                      <a:pt x="15" y="1"/>
                      <a:pt x="15" y="1"/>
                      <a:pt x="15" y="0"/>
                    </a:cubicBezTo>
                    <a:cubicBezTo>
                      <a:pt x="13" y="1"/>
                      <a:pt x="11" y="1"/>
                      <a:pt x="10" y="1"/>
                    </a:cubicBezTo>
                    <a:cubicBezTo>
                      <a:pt x="0" y="16"/>
                      <a:pt x="0" y="16"/>
                      <a:pt x="0" y="16"/>
                    </a:cubicBezTo>
                    <a:cubicBezTo>
                      <a:pt x="1" y="17"/>
                      <a:pt x="3" y="18"/>
                      <a:pt x="4" y="18"/>
                    </a:cubicBezTo>
                    <a:lnTo>
                      <a:pt x="15" y="2"/>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3" name="Freeform 327"/>
              <p:cNvSpPr/>
              <p:nvPr/>
            </p:nvSpPr>
            <p:spPr bwMode="auto">
              <a:xfrm>
                <a:off x="6057" y="4239"/>
                <a:ext cx="78" cy="105"/>
              </a:xfrm>
              <a:custGeom>
                <a:avLst/>
                <a:gdLst>
                  <a:gd name="T0" fmla="*/ 15 w 33"/>
                  <a:gd name="T1" fmla="*/ 0 h 44"/>
                  <a:gd name="T2" fmla="*/ 0 w 33"/>
                  <a:gd name="T3" fmla="*/ 44 h 44"/>
                  <a:gd name="T4" fmla="*/ 21 w 33"/>
                  <a:gd name="T5" fmla="*/ 38 h 44"/>
                  <a:gd name="T6" fmla="*/ 33 w 33"/>
                  <a:gd name="T7" fmla="*/ 10 h 44"/>
                  <a:gd name="T8" fmla="*/ 15 w 33"/>
                  <a:gd name="T9" fmla="*/ 0 h 44"/>
                </a:gdLst>
                <a:ahLst/>
                <a:cxnLst>
                  <a:cxn ang="0">
                    <a:pos x="T0" y="T1"/>
                  </a:cxn>
                  <a:cxn ang="0">
                    <a:pos x="T2" y="T3"/>
                  </a:cxn>
                  <a:cxn ang="0">
                    <a:pos x="T4" y="T5"/>
                  </a:cxn>
                  <a:cxn ang="0">
                    <a:pos x="T6" y="T7"/>
                  </a:cxn>
                  <a:cxn ang="0">
                    <a:pos x="T8" y="T9"/>
                  </a:cxn>
                </a:cxnLst>
                <a:rect l="0" t="0" r="r" b="b"/>
                <a:pathLst>
                  <a:path w="33" h="44">
                    <a:moveTo>
                      <a:pt x="15" y="0"/>
                    </a:moveTo>
                    <a:cubicBezTo>
                      <a:pt x="7" y="13"/>
                      <a:pt x="2" y="28"/>
                      <a:pt x="0" y="44"/>
                    </a:cubicBezTo>
                    <a:cubicBezTo>
                      <a:pt x="8" y="42"/>
                      <a:pt x="15" y="41"/>
                      <a:pt x="21" y="38"/>
                    </a:cubicBezTo>
                    <a:cubicBezTo>
                      <a:pt x="24" y="28"/>
                      <a:pt x="27" y="19"/>
                      <a:pt x="33" y="10"/>
                    </a:cubicBezTo>
                    <a:cubicBezTo>
                      <a:pt x="26" y="6"/>
                      <a:pt x="21" y="3"/>
                      <a:pt x="15" y="0"/>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4" name="Freeform 328"/>
              <p:cNvSpPr/>
              <p:nvPr/>
            </p:nvSpPr>
            <p:spPr bwMode="auto">
              <a:xfrm>
                <a:off x="6019" y="3442"/>
                <a:ext cx="36" cy="38"/>
              </a:xfrm>
              <a:custGeom>
                <a:avLst/>
                <a:gdLst>
                  <a:gd name="T0" fmla="*/ 13 w 15"/>
                  <a:gd name="T1" fmla="*/ 4 h 16"/>
                  <a:gd name="T2" fmla="*/ 4 w 15"/>
                  <a:gd name="T3" fmla="*/ 3 h 16"/>
                  <a:gd name="T4" fmla="*/ 2 w 15"/>
                  <a:gd name="T5" fmla="*/ 12 h 16"/>
                  <a:gd name="T6" fmla="*/ 12 w 15"/>
                  <a:gd name="T7" fmla="*/ 13 h 16"/>
                  <a:gd name="T8" fmla="*/ 13 w 15"/>
                  <a:gd name="T9" fmla="*/ 4 h 16"/>
                </a:gdLst>
                <a:ahLst/>
                <a:cxnLst>
                  <a:cxn ang="0">
                    <a:pos x="T0" y="T1"/>
                  </a:cxn>
                  <a:cxn ang="0">
                    <a:pos x="T2" y="T3"/>
                  </a:cxn>
                  <a:cxn ang="0">
                    <a:pos x="T4" y="T5"/>
                  </a:cxn>
                  <a:cxn ang="0">
                    <a:pos x="T6" y="T7"/>
                  </a:cxn>
                  <a:cxn ang="0">
                    <a:pos x="T8" y="T9"/>
                  </a:cxn>
                </a:cxnLst>
                <a:rect l="0" t="0" r="r" b="b"/>
                <a:pathLst>
                  <a:path w="15" h="16">
                    <a:moveTo>
                      <a:pt x="13" y="4"/>
                    </a:moveTo>
                    <a:cubicBezTo>
                      <a:pt x="11" y="1"/>
                      <a:pt x="7" y="0"/>
                      <a:pt x="4" y="3"/>
                    </a:cubicBezTo>
                    <a:cubicBezTo>
                      <a:pt x="1" y="5"/>
                      <a:pt x="0" y="9"/>
                      <a:pt x="2" y="12"/>
                    </a:cubicBezTo>
                    <a:cubicBezTo>
                      <a:pt x="5" y="15"/>
                      <a:pt x="9" y="16"/>
                      <a:pt x="12" y="13"/>
                    </a:cubicBezTo>
                    <a:cubicBezTo>
                      <a:pt x="15" y="11"/>
                      <a:pt x="15" y="7"/>
                      <a:pt x="13" y="4"/>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5" name="Freeform 329"/>
              <p:cNvSpPr/>
              <p:nvPr/>
            </p:nvSpPr>
            <p:spPr bwMode="auto">
              <a:xfrm>
                <a:off x="5901" y="1464"/>
                <a:ext cx="31" cy="34"/>
              </a:xfrm>
              <a:custGeom>
                <a:avLst/>
                <a:gdLst>
                  <a:gd name="T0" fmla="*/ 13 w 13"/>
                  <a:gd name="T1" fmla="*/ 0 h 14"/>
                  <a:gd name="T2" fmla="*/ 7 w 13"/>
                  <a:gd name="T3" fmla="*/ 0 h 14"/>
                  <a:gd name="T4" fmla="*/ 0 w 13"/>
                  <a:gd name="T5" fmla="*/ 11 h 14"/>
                  <a:gd name="T6" fmla="*/ 4 w 13"/>
                  <a:gd name="T7" fmla="*/ 14 h 14"/>
                  <a:gd name="T8" fmla="*/ 13 w 13"/>
                  <a:gd name="T9" fmla="*/ 0 h 14"/>
                </a:gdLst>
                <a:ahLst/>
                <a:cxnLst>
                  <a:cxn ang="0">
                    <a:pos x="T0" y="T1"/>
                  </a:cxn>
                  <a:cxn ang="0">
                    <a:pos x="T2" y="T3"/>
                  </a:cxn>
                  <a:cxn ang="0">
                    <a:pos x="T4" y="T5"/>
                  </a:cxn>
                  <a:cxn ang="0">
                    <a:pos x="T6" y="T7"/>
                  </a:cxn>
                  <a:cxn ang="0">
                    <a:pos x="T8" y="T9"/>
                  </a:cxn>
                </a:cxnLst>
                <a:rect l="0" t="0" r="r" b="b"/>
                <a:pathLst>
                  <a:path w="13" h="14">
                    <a:moveTo>
                      <a:pt x="13" y="0"/>
                    </a:moveTo>
                    <a:cubicBezTo>
                      <a:pt x="11" y="0"/>
                      <a:pt x="9" y="0"/>
                      <a:pt x="7" y="0"/>
                    </a:cubicBezTo>
                    <a:cubicBezTo>
                      <a:pt x="0" y="11"/>
                      <a:pt x="0" y="11"/>
                      <a:pt x="0" y="11"/>
                    </a:cubicBezTo>
                    <a:cubicBezTo>
                      <a:pt x="1" y="12"/>
                      <a:pt x="2" y="13"/>
                      <a:pt x="4" y="14"/>
                    </a:cubicBezTo>
                    <a:lnTo>
                      <a:pt x="13"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6" name="Freeform 330"/>
              <p:cNvSpPr/>
              <p:nvPr/>
            </p:nvSpPr>
            <p:spPr bwMode="auto">
              <a:xfrm>
                <a:off x="5726" y="1675"/>
                <a:ext cx="260" cy="118"/>
              </a:xfrm>
              <a:custGeom>
                <a:avLst/>
                <a:gdLst>
                  <a:gd name="T0" fmla="*/ 110 w 110"/>
                  <a:gd name="T1" fmla="*/ 40 h 50"/>
                  <a:gd name="T2" fmla="*/ 0 w 110"/>
                  <a:gd name="T3" fmla="*/ 0 h 50"/>
                  <a:gd name="T4" fmla="*/ 2 w 110"/>
                  <a:gd name="T5" fmla="*/ 24 h 50"/>
                  <a:gd name="T6" fmla="*/ 110 w 110"/>
                  <a:gd name="T7" fmla="*/ 40 h 50"/>
                </a:gdLst>
                <a:ahLst/>
                <a:cxnLst>
                  <a:cxn ang="0">
                    <a:pos x="T0" y="T1"/>
                  </a:cxn>
                  <a:cxn ang="0">
                    <a:pos x="T2" y="T3"/>
                  </a:cxn>
                  <a:cxn ang="0">
                    <a:pos x="T4" y="T5"/>
                  </a:cxn>
                  <a:cxn ang="0">
                    <a:pos x="T6" y="T7"/>
                  </a:cxn>
                </a:cxnLst>
                <a:rect l="0" t="0" r="r" b="b"/>
                <a:pathLst>
                  <a:path w="110" h="50">
                    <a:moveTo>
                      <a:pt x="110" y="40"/>
                    </a:moveTo>
                    <a:cubicBezTo>
                      <a:pt x="76" y="39"/>
                      <a:pt x="36" y="22"/>
                      <a:pt x="0" y="0"/>
                    </a:cubicBezTo>
                    <a:cubicBezTo>
                      <a:pt x="1" y="8"/>
                      <a:pt x="2" y="16"/>
                      <a:pt x="2" y="24"/>
                    </a:cubicBezTo>
                    <a:cubicBezTo>
                      <a:pt x="42" y="44"/>
                      <a:pt x="82" y="50"/>
                      <a:pt x="110" y="40"/>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7" name="Freeform 331"/>
              <p:cNvSpPr/>
              <p:nvPr/>
            </p:nvSpPr>
            <p:spPr bwMode="auto">
              <a:xfrm>
                <a:off x="5797" y="454"/>
                <a:ext cx="64" cy="74"/>
              </a:xfrm>
              <a:custGeom>
                <a:avLst/>
                <a:gdLst>
                  <a:gd name="T0" fmla="*/ 0 w 27"/>
                  <a:gd name="T1" fmla="*/ 31 h 31"/>
                  <a:gd name="T2" fmla="*/ 16 w 27"/>
                  <a:gd name="T3" fmla="*/ 26 h 31"/>
                  <a:gd name="T4" fmla="*/ 27 w 27"/>
                  <a:gd name="T5" fmla="*/ 0 h 31"/>
                  <a:gd name="T6" fmla="*/ 11 w 27"/>
                  <a:gd name="T7" fmla="*/ 2 h 31"/>
                  <a:gd name="T8" fmla="*/ 0 w 27"/>
                  <a:gd name="T9" fmla="*/ 31 h 31"/>
                </a:gdLst>
                <a:ahLst/>
                <a:cxnLst>
                  <a:cxn ang="0">
                    <a:pos x="T0" y="T1"/>
                  </a:cxn>
                  <a:cxn ang="0">
                    <a:pos x="T2" y="T3"/>
                  </a:cxn>
                  <a:cxn ang="0">
                    <a:pos x="T4" y="T5"/>
                  </a:cxn>
                  <a:cxn ang="0">
                    <a:pos x="T6" y="T7"/>
                  </a:cxn>
                  <a:cxn ang="0">
                    <a:pos x="T8" y="T9"/>
                  </a:cxn>
                </a:cxnLst>
                <a:rect l="0" t="0" r="r" b="b"/>
                <a:pathLst>
                  <a:path w="27" h="31">
                    <a:moveTo>
                      <a:pt x="0" y="31"/>
                    </a:moveTo>
                    <a:cubicBezTo>
                      <a:pt x="6" y="29"/>
                      <a:pt x="11" y="28"/>
                      <a:pt x="16" y="26"/>
                    </a:cubicBezTo>
                    <a:cubicBezTo>
                      <a:pt x="27" y="0"/>
                      <a:pt x="27" y="0"/>
                      <a:pt x="27" y="0"/>
                    </a:cubicBezTo>
                    <a:cubicBezTo>
                      <a:pt x="22" y="1"/>
                      <a:pt x="17" y="2"/>
                      <a:pt x="11" y="2"/>
                    </a:cubicBezTo>
                    <a:lnTo>
                      <a:pt x="0" y="31"/>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8" name="Freeform 332"/>
              <p:cNvSpPr>
                <a:spLocks noEditPoints="1"/>
              </p:cNvSpPr>
              <p:nvPr/>
            </p:nvSpPr>
            <p:spPr bwMode="auto">
              <a:xfrm>
                <a:off x="5693" y="3255"/>
                <a:ext cx="341" cy="412"/>
              </a:xfrm>
              <a:custGeom>
                <a:avLst/>
                <a:gdLst>
                  <a:gd name="T0" fmla="*/ 136 w 144"/>
                  <a:gd name="T1" fmla="*/ 94 h 174"/>
                  <a:gd name="T2" fmla="*/ 137 w 144"/>
                  <a:gd name="T3" fmla="*/ 79 h 174"/>
                  <a:gd name="T4" fmla="*/ 30 w 144"/>
                  <a:gd name="T5" fmla="*/ 28 h 174"/>
                  <a:gd name="T6" fmla="*/ 3 w 144"/>
                  <a:gd name="T7" fmla="*/ 76 h 174"/>
                  <a:gd name="T8" fmla="*/ 0 w 144"/>
                  <a:gd name="T9" fmla="*/ 110 h 174"/>
                  <a:gd name="T10" fmla="*/ 24 w 144"/>
                  <a:gd name="T11" fmla="*/ 159 h 174"/>
                  <a:gd name="T12" fmla="*/ 85 w 144"/>
                  <a:gd name="T13" fmla="*/ 118 h 174"/>
                  <a:gd name="T14" fmla="*/ 143 w 144"/>
                  <a:gd name="T15" fmla="*/ 112 h 174"/>
                  <a:gd name="T16" fmla="*/ 144 w 144"/>
                  <a:gd name="T17" fmla="*/ 99 h 174"/>
                  <a:gd name="T18" fmla="*/ 136 w 144"/>
                  <a:gd name="T19" fmla="*/ 94 h 174"/>
                  <a:gd name="T20" fmla="*/ 124 w 144"/>
                  <a:gd name="T21" fmla="*/ 95 h 174"/>
                  <a:gd name="T22" fmla="*/ 76 w 144"/>
                  <a:gd name="T23" fmla="*/ 108 h 174"/>
                  <a:gd name="T24" fmla="*/ 33 w 144"/>
                  <a:gd name="T25" fmla="*/ 142 h 174"/>
                  <a:gd name="T26" fmla="*/ 39 w 144"/>
                  <a:gd name="T27" fmla="*/ 43 h 174"/>
                  <a:gd name="T28" fmla="*/ 124 w 144"/>
                  <a:gd name="T29" fmla="*/ 9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174">
                    <a:moveTo>
                      <a:pt x="136" y="94"/>
                    </a:moveTo>
                    <a:cubicBezTo>
                      <a:pt x="133" y="89"/>
                      <a:pt x="133" y="83"/>
                      <a:pt x="137" y="79"/>
                    </a:cubicBezTo>
                    <a:cubicBezTo>
                      <a:pt x="118" y="41"/>
                      <a:pt x="65" y="0"/>
                      <a:pt x="30" y="28"/>
                    </a:cubicBezTo>
                    <a:cubicBezTo>
                      <a:pt x="17" y="38"/>
                      <a:pt x="7" y="57"/>
                      <a:pt x="3" y="76"/>
                    </a:cubicBezTo>
                    <a:cubicBezTo>
                      <a:pt x="4" y="87"/>
                      <a:pt x="3" y="98"/>
                      <a:pt x="0" y="110"/>
                    </a:cubicBezTo>
                    <a:cubicBezTo>
                      <a:pt x="1" y="130"/>
                      <a:pt x="9" y="148"/>
                      <a:pt x="24" y="159"/>
                    </a:cubicBezTo>
                    <a:cubicBezTo>
                      <a:pt x="45" y="174"/>
                      <a:pt x="86" y="163"/>
                      <a:pt x="85" y="118"/>
                    </a:cubicBezTo>
                    <a:cubicBezTo>
                      <a:pt x="109" y="133"/>
                      <a:pt x="135" y="134"/>
                      <a:pt x="143" y="112"/>
                    </a:cubicBezTo>
                    <a:cubicBezTo>
                      <a:pt x="144" y="108"/>
                      <a:pt x="144" y="104"/>
                      <a:pt x="144" y="99"/>
                    </a:cubicBezTo>
                    <a:cubicBezTo>
                      <a:pt x="141" y="98"/>
                      <a:pt x="138" y="96"/>
                      <a:pt x="136" y="94"/>
                    </a:cubicBezTo>
                    <a:close/>
                    <a:moveTo>
                      <a:pt x="124" y="95"/>
                    </a:moveTo>
                    <a:cubicBezTo>
                      <a:pt x="118" y="113"/>
                      <a:pt x="95" y="120"/>
                      <a:pt x="76" y="108"/>
                    </a:cubicBezTo>
                    <a:cubicBezTo>
                      <a:pt x="71" y="143"/>
                      <a:pt x="51" y="154"/>
                      <a:pt x="33" y="142"/>
                    </a:cubicBezTo>
                    <a:cubicBezTo>
                      <a:pt x="9" y="127"/>
                      <a:pt x="24" y="84"/>
                      <a:pt x="39" y="43"/>
                    </a:cubicBezTo>
                    <a:cubicBezTo>
                      <a:pt x="92" y="55"/>
                      <a:pt x="133" y="67"/>
                      <a:pt x="124" y="95"/>
                    </a:cubicBezTo>
                    <a:close/>
                  </a:path>
                </a:pathLst>
              </a:custGeom>
              <a:solidFill>
                <a:srgbClr val="CEB9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9" name="Freeform 333"/>
              <p:cNvSpPr/>
              <p:nvPr/>
            </p:nvSpPr>
            <p:spPr bwMode="auto">
              <a:xfrm>
                <a:off x="5660" y="3035"/>
                <a:ext cx="352" cy="339"/>
              </a:xfrm>
              <a:custGeom>
                <a:avLst/>
                <a:gdLst>
                  <a:gd name="T0" fmla="*/ 0 w 149"/>
                  <a:gd name="T1" fmla="*/ 4 h 143"/>
                  <a:gd name="T2" fmla="*/ 138 w 149"/>
                  <a:gd name="T3" fmla="*/ 143 h 143"/>
                  <a:gd name="T4" fmla="*/ 149 w 149"/>
                  <a:gd name="T5" fmla="*/ 58 h 143"/>
                  <a:gd name="T6" fmla="*/ 136 w 149"/>
                  <a:gd name="T7" fmla="*/ 47 h 143"/>
                  <a:gd name="T8" fmla="*/ 127 w 149"/>
                  <a:gd name="T9" fmla="*/ 113 h 143"/>
                  <a:gd name="T10" fmla="*/ 16 w 149"/>
                  <a:gd name="T11" fmla="*/ 0 h 143"/>
                  <a:gd name="T12" fmla="*/ 0 w 149"/>
                  <a:gd name="T13" fmla="*/ 4 h 143"/>
                </a:gdLst>
                <a:ahLst/>
                <a:cxnLst>
                  <a:cxn ang="0">
                    <a:pos x="T0" y="T1"/>
                  </a:cxn>
                  <a:cxn ang="0">
                    <a:pos x="T2" y="T3"/>
                  </a:cxn>
                  <a:cxn ang="0">
                    <a:pos x="T4" y="T5"/>
                  </a:cxn>
                  <a:cxn ang="0">
                    <a:pos x="T6" y="T7"/>
                  </a:cxn>
                  <a:cxn ang="0">
                    <a:pos x="T8" y="T9"/>
                  </a:cxn>
                  <a:cxn ang="0">
                    <a:pos x="T10" y="T11"/>
                  </a:cxn>
                  <a:cxn ang="0">
                    <a:pos x="T12" y="T13"/>
                  </a:cxn>
                </a:cxnLst>
                <a:rect l="0" t="0" r="r" b="b"/>
                <a:pathLst>
                  <a:path w="149" h="143">
                    <a:moveTo>
                      <a:pt x="0" y="4"/>
                    </a:moveTo>
                    <a:cubicBezTo>
                      <a:pt x="63" y="68"/>
                      <a:pt x="127" y="133"/>
                      <a:pt x="138" y="143"/>
                    </a:cubicBezTo>
                    <a:cubicBezTo>
                      <a:pt x="139" y="137"/>
                      <a:pt x="144" y="99"/>
                      <a:pt x="149" y="58"/>
                    </a:cubicBezTo>
                    <a:cubicBezTo>
                      <a:pt x="136" y="47"/>
                      <a:pt x="136" y="47"/>
                      <a:pt x="136" y="47"/>
                    </a:cubicBezTo>
                    <a:cubicBezTo>
                      <a:pt x="132" y="77"/>
                      <a:pt x="128" y="103"/>
                      <a:pt x="127" y="113"/>
                    </a:cubicBezTo>
                    <a:cubicBezTo>
                      <a:pt x="117" y="103"/>
                      <a:pt x="68" y="54"/>
                      <a:pt x="16" y="0"/>
                    </a:cubicBezTo>
                    <a:cubicBezTo>
                      <a:pt x="11" y="3"/>
                      <a:pt x="6" y="4"/>
                      <a:pt x="0" y="4"/>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0" name="Freeform 334"/>
              <p:cNvSpPr/>
              <p:nvPr/>
            </p:nvSpPr>
            <p:spPr bwMode="auto">
              <a:xfrm>
                <a:off x="5759" y="350"/>
                <a:ext cx="152" cy="57"/>
              </a:xfrm>
              <a:custGeom>
                <a:avLst/>
                <a:gdLst>
                  <a:gd name="T0" fmla="*/ 35 w 64"/>
                  <a:gd name="T1" fmla="*/ 24 h 24"/>
                  <a:gd name="T2" fmla="*/ 64 w 64"/>
                  <a:gd name="T3" fmla="*/ 14 h 24"/>
                  <a:gd name="T4" fmla="*/ 7 w 64"/>
                  <a:gd name="T5" fmla="*/ 3 h 24"/>
                  <a:gd name="T6" fmla="*/ 0 w 64"/>
                  <a:gd name="T7" fmla="*/ 19 h 24"/>
                  <a:gd name="T8" fmla="*/ 35 w 64"/>
                  <a:gd name="T9" fmla="*/ 24 h 24"/>
                </a:gdLst>
                <a:ahLst/>
                <a:cxnLst>
                  <a:cxn ang="0">
                    <a:pos x="T0" y="T1"/>
                  </a:cxn>
                  <a:cxn ang="0">
                    <a:pos x="T2" y="T3"/>
                  </a:cxn>
                  <a:cxn ang="0">
                    <a:pos x="T4" y="T5"/>
                  </a:cxn>
                  <a:cxn ang="0">
                    <a:pos x="T6" y="T7"/>
                  </a:cxn>
                  <a:cxn ang="0">
                    <a:pos x="T8" y="T9"/>
                  </a:cxn>
                </a:cxnLst>
                <a:rect l="0" t="0" r="r" b="b"/>
                <a:pathLst>
                  <a:path w="64" h="24">
                    <a:moveTo>
                      <a:pt x="35" y="24"/>
                    </a:moveTo>
                    <a:cubicBezTo>
                      <a:pt x="47" y="22"/>
                      <a:pt x="57" y="18"/>
                      <a:pt x="64" y="14"/>
                    </a:cubicBezTo>
                    <a:cubicBezTo>
                      <a:pt x="46" y="7"/>
                      <a:pt x="28" y="0"/>
                      <a:pt x="7" y="3"/>
                    </a:cubicBezTo>
                    <a:cubicBezTo>
                      <a:pt x="5" y="8"/>
                      <a:pt x="2" y="13"/>
                      <a:pt x="0" y="19"/>
                    </a:cubicBezTo>
                    <a:cubicBezTo>
                      <a:pt x="13" y="18"/>
                      <a:pt x="24" y="20"/>
                      <a:pt x="35" y="24"/>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1" name="Freeform 335"/>
              <p:cNvSpPr/>
              <p:nvPr/>
            </p:nvSpPr>
            <p:spPr bwMode="auto">
              <a:xfrm>
                <a:off x="5887" y="1464"/>
                <a:ext cx="24" cy="24"/>
              </a:xfrm>
              <a:custGeom>
                <a:avLst/>
                <a:gdLst>
                  <a:gd name="T0" fmla="*/ 10 w 10"/>
                  <a:gd name="T1" fmla="*/ 0 h 10"/>
                  <a:gd name="T2" fmla="*/ 4 w 10"/>
                  <a:gd name="T3" fmla="*/ 0 h 10"/>
                  <a:gd name="T4" fmla="*/ 0 w 10"/>
                  <a:gd name="T5" fmla="*/ 6 h 10"/>
                  <a:gd name="T6" fmla="*/ 4 w 10"/>
                  <a:gd name="T7" fmla="*/ 10 h 10"/>
                  <a:gd name="T8" fmla="*/ 10 w 10"/>
                  <a:gd name="T9" fmla="*/ 0 h 10"/>
                </a:gdLst>
                <a:ahLst/>
                <a:cxnLst>
                  <a:cxn ang="0">
                    <a:pos x="T0" y="T1"/>
                  </a:cxn>
                  <a:cxn ang="0">
                    <a:pos x="T2" y="T3"/>
                  </a:cxn>
                  <a:cxn ang="0">
                    <a:pos x="T4" y="T5"/>
                  </a:cxn>
                  <a:cxn ang="0">
                    <a:pos x="T6" y="T7"/>
                  </a:cxn>
                  <a:cxn ang="0">
                    <a:pos x="T8" y="T9"/>
                  </a:cxn>
                </a:cxnLst>
                <a:rect l="0" t="0" r="r" b="b"/>
                <a:pathLst>
                  <a:path w="10" h="10">
                    <a:moveTo>
                      <a:pt x="10" y="0"/>
                    </a:moveTo>
                    <a:cubicBezTo>
                      <a:pt x="8" y="0"/>
                      <a:pt x="6" y="0"/>
                      <a:pt x="4" y="0"/>
                    </a:cubicBezTo>
                    <a:cubicBezTo>
                      <a:pt x="0" y="6"/>
                      <a:pt x="0" y="6"/>
                      <a:pt x="0" y="6"/>
                    </a:cubicBezTo>
                    <a:cubicBezTo>
                      <a:pt x="1" y="7"/>
                      <a:pt x="3" y="9"/>
                      <a:pt x="4" y="10"/>
                    </a:cubicBezTo>
                    <a:lnTo>
                      <a:pt x="10"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2" name="Freeform 336"/>
              <p:cNvSpPr/>
              <p:nvPr/>
            </p:nvSpPr>
            <p:spPr bwMode="auto">
              <a:xfrm>
                <a:off x="5700" y="1817"/>
                <a:ext cx="265" cy="109"/>
              </a:xfrm>
              <a:custGeom>
                <a:avLst/>
                <a:gdLst>
                  <a:gd name="T0" fmla="*/ 5 w 112"/>
                  <a:gd name="T1" fmla="*/ 0 h 46"/>
                  <a:gd name="T2" fmla="*/ 0 w 112"/>
                  <a:gd name="T3" fmla="*/ 11 h 46"/>
                  <a:gd name="T4" fmla="*/ 112 w 112"/>
                  <a:gd name="T5" fmla="*/ 26 h 46"/>
                  <a:gd name="T6" fmla="*/ 5 w 112"/>
                  <a:gd name="T7" fmla="*/ 0 h 46"/>
                </a:gdLst>
                <a:ahLst/>
                <a:cxnLst>
                  <a:cxn ang="0">
                    <a:pos x="T0" y="T1"/>
                  </a:cxn>
                  <a:cxn ang="0">
                    <a:pos x="T2" y="T3"/>
                  </a:cxn>
                  <a:cxn ang="0">
                    <a:pos x="T4" y="T5"/>
                  </a:cxn>
                  <a:cxn ang="0">
                    <a:pos x="T6" y="T7"/>
                  </a:cxn>
                </a:cxnLst>
                <a:rect l="0" t="0" r="r" b="b"/>
                <a:pathLst>
                  <a:path w="112" h="46">
                    <a:moveTo>
                      <a:pt x="5" y="0"/>
                    </a:moveTo>
                    <a:cubicBezTo>
                      <a:pt x="4" y="4"/>
                      <a:pt x="2" y="7"/>
                      <a:pt x="0" y="11"/>
                    </a:cubicBezTo>
                    <a:cubicBezTo>
                      <a:pt x="29" y="46"/>
                      <a:pt x="81" y="46"/>
                      <a:pt x="112" y="26"/>
                    </a:cubicBezTo>
                    <a:cubicBezTo>
                      <a:pt x="78" y="30"/>
                      <a:pt x="41" y="33"/>
                      <a:pt x="5" y="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3" name="Freeform 337"/>
              <p:cNvSpPr/>
              <p:nvPr/>
            </p:nvSpPr>
            <p:spPr bwMode="auto">
              <a:xfrm>
                <a:off x="5679" y="516"/>
                <a:ext cx="213" cy="187"/>
              </a:xfrm>
              <a:custGeom>
                <a:avLst/>
                <a:gdLst>
                  <a:gd name="T0" fmla="*/ 90 w 90"/>
                  <a:gd name="T1" fmla="*/ 0 h 79"/>
                  <a:gd name="T2" fmla="*/ 0 w 90"/>
                  <a:gd name="T3" fmla="*/ 25 h 79"/>
                  <a:gd name="T4" fmla="*/ 6 w 90"/>
                  <a:gd name="T5" fmla="*/ 31 h 79"/>
                  <a:gd name="T6" fmla="*/ 68 w 90"/>
                  <a:gd name="T7" fmla="*/ 19 h 79"/>
                  <a:gd name="T8" fmla="*/ 42 w 90"/>
                  <a:gd name="T9" fmla="*/ 69 h 79"/>
                  <a:gd name="T10" fmla="*/ 50 w 90"/>
                  <a:gd name="T11" fmla="*/ 79 h 79"/>
                  <a:gd name="T12" fmla="*/ 90 w 90"/>
                  <a:gd name="T13" fmla="*/ 0 h 79"/>
                </a:gdLst>
                <a:ahLst/>
                <a:cxnLst>
                  <a:cxn ang="0">
                    <a:pos x="T0" y="T1"/>
                  </a:cxn>
                  <a:cxn ang="0">
                    <a:pos x="T2" y="T3"/>
                  </a:cxn>
                  <a:cxn ang="0">
                    <a:pos x="T4" y="T5"/>
                  </a:cxn>
                  <a:cxn ang="0">
                    <a:pos x="T6" y="T7"/>
                  </a:cxn>
                  <a:cxn ang="0">
                    <a:pos x="T8" y="T9"/>
                  </a:cxn>
                  <a:cxn ang="0">
                    <a:pos x="T10" y="T11"/>
                  </a:cxn>
                  <a:cxn ang="0">
                    <a:pos x="T12" y="T13"/>
                  </a:cxn>
                </a:cxnLst>
                <a:rect l="0" t="0" r="r" b="b"/>
                <a:pathLst>
                  <a:path w="90" h="79">
                    <a:moveTo>
                      <a:pt x="90" y="0"/>
                    </a:moveTo>
                    <a:cubicBezTo>
                      <a:pt x="73" y="4"/>
                      <a:pt x="34" y="16"/>
                      <a:pt x="0" y="25"/>
                    </a:cubicBezTo>
                    <a:cubicBezTo>
                      <a:pt x="2" y="27"/>
                      <a:pt x="4" y="29"/>
                      <a:pt x="6" y="31"/>
                    </a:cubicBezTo>
                    <a:cubicBezTo>
                      <a:pt x="30" y="26"/>
                      <a:pt x="56" y="21"/>
                      <a:pt x="68" y="19"/>
                    </a:cubicBezTo>
                    <a:cubicBezTo>
                      <a:pt x="63" y="30"/>
                      <a:pt x="52" y="49"/>
                      <a:pt x="42" y="69"/>
                    </a:cubicBezTo>
                    <a:cubicBezTo>
                      <a:pt x="45" y="72"/>
                      <a:pt x="48" y="75"/>
                      <a:pt x="50" y="79"/>
                    </a:cubicBezTo>
                    <a:cubicBezTo>
                      <a:pt x="65" y="51"/>
                      <a:pt x="82" y="15"/>
                      <a:pt x="90" y="0"/>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4" name="Freeform 338"/>
              <p:cNvSpPr/>
              <p:nvPr/>
            </p:nvSpPr>
            <p:spPr bwMode="auto">
              <a:xfrm>
                <a:off x="5908" y="3698"/>
                <a:ext cx="128" cy="99"/>
              </a:xfrm>
              <a:custGeom>
                <a:avLst/>
                <a:gdLst>
                  <a:gd name="T0" fmla="*/ 2 w 54"/>
                  <a:gd name="T1" fmla="*/ 22 h 42"/>
                  <a:gd name="T2" fmla="*/ 0 w 54"/>
                  <a:gd name="T3" fmla="*/ 35 h 42"/>
                  <a:gd name="T4" fmla="*/ 54 w 54"/>
                  <a:gd name="T5" fmla="*/ 12 h 42"/>
                  <a:gd name="T6" fmla="*/ 52 w 54"/>
                  <a:gd name="T7" fmla="*/ 0 h 42"/>
                  <a:gd name="T8" fmla="*/ 39 w 54"/>
                  <a:gd name="T9" fmla="*/ 0 h 42"/>
                  <a:gd name="T10" fmla="*/ 2 w 54"/>
                  <a:gd name="T11" fmla="*/ 22 h 42"/>
                </a:gdLst>
                <a:ahLst/>
                <a:cxnLst>
                  <a:cxn ang="0">
                    <a:pos x="T0" y="T1"/>
                  </a:cxn>
                  <a:cxn ang="0">
                    <a:pos x="T2" y="T3"/>
                  </a:cxn>
                  <a:cxn ang="0">
                    <a:pos x="T4" y="T5"/>
                  </a:cxn>
                  <a:cxn ang="0">
                    <a:pos x="T6" y="T7"/>
                  </a:cxn>
                  <a:cxn ang="0">
                    <a:pos x="T8" y="T9"/>
                  </a:cxn>
                  <a:cxn ang="0">
                    <a:pos x="T10" y="T11"/>
                  </a:cxn>
                </a:cxnLst>
                <a:rect l="0" t="0" r="r" b="b"/>
                <a:pathLst>
                  <a:path w="54" h="42">
                    <a:moveTo>
                      <a:pt x="2" y="22"/>
                    </a:moveTo>
                    <a:cubicBezTo>
                      <a:pt x="2" y="27"/>
                      <a:pt x="1" y="31"/>
                      <a:pt x="0" y="35"/>
                    </a:cubicBezTo>
                    <a:cubicBezTo>
                      <a:pt x="23" y="42"/>
                      <a:pt x="46" y="29"/>
                      <a:pt x="54" y="12"/>
                    </a:cubicBezTo>
                    <a:cubicBezTo>
                      <a:pt x="53" y="8"/>
                      <a:pt x="52" y="4"/>
                      <a:pt x="52" y="0"/>
                    </a:cubicBezTo>
                    <a:cubicBezTo>
                      <a:pt x="47" y="1"/>
                      <a:pt x="43" y="0"/>
                      <a:pt x="39" y="0"/>
                    </a:cubicBezTo>
                    <a:cubicBezTo>
                      <a:pt x="35" y="14"/>
                      <a:pt x="20" y="24"/>
                      <a:pt x="2" y="22"/>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5" name="Freeform 339"/>
              <p:cNvSpPr/>
              <p:nvPr/>
            </p:nvSpPr>
            <p:spPr bwMode="auto">
              <a:xfrm>
                <a:off x="5705" y="2016"/>
                <a:ext cx="253" cy="205"/>
              </a:xfrm>
              <a:custGeom>
                <a:avLst/>
                <a:gdLst>
                  <a:gd name="T0" fmla="*/ 107 w 107"/>
                  <a:gd name="T1" fmla="*/ 72 h 87"/>
                  <a:gd name="T2" fmla="*/ 0 w 107"/>
                  <a:gd name="T3" fmla="*/ 0 h 87"/>
                  <a:gd name="T4" fmla="*/ 1 w 107"/>
                  <a:gd name="T5" fmla="*/ 26 h 87"/>
                  <a:gd name="T6" fmla="*/ 99 w 107"/>
                  <a:gd name="T7" fmla="*/ 87 h 87"/>
                  <a:gd name="T8" fmla="*/ 107 w 107"/>
                  <a:gd name="T9" fmla="*/ 72 h 87"/>
                </a:gdLst>
                <a:ahLst/>
                <a:cxnLst>
                  <a:cxn ang="0">
                    <a:pos x="T0" y="T1"/>
                  </a:cxn>
                  <a:cxn ang="0">
                    <a:pos x="T2" y="T3"/>
                  </a:cxn>
                  <a:cxn ang="0">
                    <a:pos x="T4" y="T5"/>
                  </a:cxn>
                  <a:cxn ang="0">
                    <a:pos x="T6" y="T7"/>
                  </a:cxn>
                  <a:cxn ang="0">
                    <a:pos x="T8" y="T9"/>
                  </a:cxn>
                </a:cxnLst>
                <a:rect l="0" t="0" r="r" b="b"/>
                <a:pathLst>
                  <a:path w="107" h="87">
                    <a:moveTo>
                      <a:pt x="107" y="72"/>
                    </a:moveTo>
                    <a:cubicBezTo>
                      <a:pt x="75" y="25"/>
                      <a:pt x="35" y="5"/>
                      <a:pt x="0" y="0"/>
                    </a:cubicBezTo>
                    <a:cubicBezTo>
                      <a:pt x="1" y="26"/>
                      <a:pt x="1" y="26"/>
                      <a:pt x="1" y="26"/>
                    </a:cubicBezTo>
                    <a:cubicBezTo>
                      <a:pt x="33" y="29"/>
                      <a:pt x="69" y="46"/>
                      <a:pt x="99" y="87"/>
                    </a:cubicBezTo>
                    <a:cubicBezTo>
                      <a:pt x="102" y="82"/>
                      <a:pt x="105" y="77"/>
                      <a:pt x="107" y="72"/>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6" name="Freeform 340"/>
              <p:cNvSpPr/>
              <p:nvPr/>
            </p:nvSpPr>
            <p:spPr bwMode="auto">
              <a:xfrm>
                <a:off x="5830" y="1919"/>
                <a:ext cx="116" cy="163"/>
              </a:xfrm>
              <a:custGeom>
                <a:avLst/>
                <a:gdLst>
                  <a:gd name="T0" fmla="*/ 37 w 49"/>
                  <a:gd name="T1" fmla="*/ 0 h 69"/>
                  <a:gd name="T2" fmla="*/ 14 w 49"/>
                  <a:gd name="T3" fmla="*/ 3 h 69"/>
                  <a:gd name="T4" fmla="*/ 0 w 49"/>
                  <a:gd name="T5" fmla="*/ 53 h 69"/>
                  <a:gd name="T6" fmla="*/ 21 w 49"/>
                  <a:gd name="T7" fmla="*/ 69 h 69"/>
                  <a:gd name="T8" fmla="*/ 37 w 49"/>
                  <a:gd name="T9" fmla="*/ 0 h 69"/>
                </a:gdLst>
                <a:ahLst/>
                <a:cxnLst>
                  <a:cxn ang="0">
                    <a:pos x="T0" y="T1"/>
                  </a:cxn>
                  <a:cxn ang="0">
                    <a:pos x="T2" y="T3"/>
                  </a:cxn>
                  <a:cxn ang="0">
                    <a:pos x="T4" y="T5"/>
                  </a:cxn>
                  <a:cxn ang="0">
                    <a:pos x="T6" y="T7"/>
                  </a:cxn>
                  <a:cxn ang="0">
                    <a:pos x="T8" y="T9"/>
                  </a:cxn>
                </a:cxnLst>
                <a:rect l="0" t="0" r="r" b="b"/>
                <a:pathLst>
                  <a:path w="49" h="69">
                    <a:moveTo>
                      <a:pt x="37" y="0"/>
                    </a:moveTo>
                    <a:cubicBezTo>
                      <a:pt x="29" y="2"/>
                      <a:pt x="21" y="3"/>
                      <a:pt x="14" y="3"/>
                    </a:cubicBezTo>
                    <a:cubicBezTo>
                      <a:pt x="18" y="18"/>
                      <a:pt x="14" y="39"/>
                      <a:pt x="0" y="53"/>
                    </a:cubicBezTo>
                    <a:cubicBezTo>
                      <a:pt x="7" y="58"/>
                      <a:pt x="14" y="63"/>
                      <a:pt x="21" y="69"/>
                    </a:cubicBezTo>
                    <a:cubicBezTo>
                      <a:pt x="38" y="54"/>
                      <a:pt x="49" y="24"/>
                      <a:pt x="37"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7" name="Freeform 341"/>
              <p:cNvSpPr/>
              <p:nvPr/>
            </p:nvSpPr>
            <p:spPr bwMode="auto">
              <a:xfrm>
                <a:off x="5861" y="1460"/>
                <a:ext cx="31" cy="16"/>
              </a:xfrm>
              <a:custGeom>
                <a:avLst/>
                <a:gdLst>
                  <a:gd name="T0" fmla="*/ 13 w 13"/>
                  <a:gd name="T1" fmla="*/ 2 h 7"/>
                  <a:gd name="T2" fmla="*/ 0 w 13"/>
                  <a:gd name="T3" fmla="*/ 0 h 7"/>
                  <a:gd name="T4" fmla="*/ 9 w 13"/>
                  <a:gd name="T5" fmla="*/ 7 h 7"/>
                  <a:gd name="T6" fmla="*/ 13 w 13"/>
                  <a:gd name="T7" fmla="*/ 2 h 7"/>
                </a:gdLst>
                <a:ahLst/>
                <a:cxnLst>
                  <a:cxn ang="0">
                    <a:pos x="T0" y="T1"/>
                  </a:cxn>
                  <a:cxn ang="0">
                    <a:pos x="T2" y="T3"/>
                  </a:cxn>
                  <a:cxn ang="0">
                    <a:pos x="T4" y="T5"/>
                  </a:cxn>
                  <a:cxn ang="0">
                    <a:pos x="T6" y="T7"/>
                  </a:cxn>
                </a:cxnLst>
                <a:rect l="0" t="0" r="r" b="b"/>
                <a:pathLst>
                  <a:path w="13" h="7">
                    <a:moveTo>
                      <a:pt x="13" y="2"/>
                    </a:moveTo>
                    <a:cubicBezTo>
                      <a:pt x="8" y="1"/>
                      <a:pt x="4" y="1"/>
                      <a:pt x="0" y="0"/>
                    </a:cubicBezTo>
                    <a:cubicBezTo>
                      <a:pt x="3" y="3"/>
                      <a:pt x="6" y="5"/>
                      <a:pt x="9" y="7"/>
                    </a:cubicBezTo>
                    <a:lnTo>
                      <a:pt x="13" y="2"/>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8" name="Freeform 342"/>
              <p:cNvSpPr/>
              <p:nvPr/>
            </p:nvSpPr>
            <p:spPr bwMode="auto">
              <a:xfrm>
                <a:off x="5991" y="4204"/>
                <a:ext cx="88" cy="147"/>
              </a:xfrm>
              <a:custGeom>
                <a:avLst/>
                <a:gdLst>
                  <a:gd name="T0" fmla="*/ 20 w 37"/>
                  <a:gd name="T1" fmla="*/ 0 h 62"/>
                  <a:gd name="T2" fmla="*/ 0 w 37"/>
                  <a:gd name="T3" fmla="*/ 62 h 62"/>
                  <a:gd name="T4" fmla="*/ 23 w 37"/>
                  <a:gd name="T5" fmla="*/ 59 h 62"/>
                  <a:gd name="T6" fmla="*/ 37 w 37"/>
                  <a:gd name="T7" fmla="*/ 12 h 62"/>
                  <a:gd name="T8" fmla="*/ 20 w 37"/>
                  <a:gd name="T9" fmla="*/ 0 h 62"/>
                </a:gdLst>
                <a:ahLst/>
                <a:cxnLst>
                  <a:cxn ang="0">
                    <a:pos x="T0" y="T1"/>
                  </a:cxn>
                  <a:cxn ang="0">
                    <a:pos x="T2" y="T3"/>
                  </a:cxn>
                  <a:cxn ang="0">
                    <a:pos x="T4" y="T5"/>
                  </a:cxn>
                  <a:cxn ang="0">
                    <a:pos x="T6" y="T7"/>
                  </a:cxn>
                  <a:cxn ang="0">
                    <a:pos x="T8" y="T9"/>
                  </a:cxn>
                </a:cxnLst>
                <a:rect l="0" t="0" r="r" b="b"/>
                <a:pathLst>
                  <a:path w="37" h="62">
                    <a:moveTo>
                      <a:pt x="20" y="0"/>
                    </a:moveTo>
                    <a:cubicBezTo>
                      <a:pt x="9" y="14"/>
                      <a:pt x="2" y="36"/>
                      <a:pt x="0" y="62"/>
                    </a:cubicBezTo>
                    <a:cubicBezTo>
                      <a:pt x="8" y="61"/>
                      <a:pt x="16" y="61"/>
                      <a:pt x="23" y="59"/>
                    </a:cubicBezTo>
                    <a:cubicBezTo>
                      <a:pt x="25" y="42"/>
                      <a:pt x="29" y="26"/>
                      <a:pt x="37" y="12"/>
                    </a:cubicBezTo>
                    <a:cubicBezTo>
                      <a:pt x="31" y="8"/>
                      <a:pt x="25" y="4"/>
                      <a:pt x="20" y="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9" name="Freeform 343"/>
              <p:cNvSpPr>
                <a:spLocks noEditPoints="1"/>
              </p:cNvSpPr>
              <p:nvPr/>
            </p:nvSpPr>
            <p:spPr bwMode="auto">
              <a:xfrm>
                <a:off x="5554" y="17"/>
                <a:ext cx="324" cy="224"/>
              </a:xfrm>
              <a:custGeom>
                <a:avLst/>
                <a:gdLst>
                  <a:gd name="T0" fmla="*/ 69 w 137"/>
                  <a:gd name="T1" fmla="*/ 19 h 95"/>
                  <a:gd name="T2" fmla="*/ 0 w 137"/>
                  <a:gd name="T3" fmla="*/ 95 h 95"/>
                  <a:gd name="T4" fmla="*/ 105 w 137"/>
                  <a:gd name="T5" fmla="*/ 66 h 95"/>
                  <a:gd name="T6" fmla="*/ 69 w 137"/>
                  <a:gd name="T7" fmla="*/ 19 h 95"/>
                  <a:gd name="T8" fmla="*/ 96 w 137"/>
                  <a:gd name="T9" fmla="*/ 56 h 95"/>
                  <a:gd name="T10" fmla="*/ 62 w 137"/>
                  <a:gd name="T11" fmla="*/ 62 h 95"/>
                  <a:gd name="T12" fmla="*/ 64 w 137"/>
                  <a:gd name="T13" fmla="*/ 38 h 95"/>
                  <a:gd name="T14" fmla="*/ 98 w 137"/>
                  <a:gd name="T15" fmla="*/ 32 h 95"/>
                  <a:gd name="T16" fmla="*/ 96 w 137"/>
                  <a:gd name="T17" fmla="*/ 5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7" h="95">
                    <a:moveTo>
                      <a:pt x="69" y="19"/>
                    </a:moveTo>
                    <a:cubicBezTo>
                      <a:pt x="42" y="33"/>
                      <a:pt x="19" y="77"/>
                      <a:pt x="0" y="95"/>
                    </a:cubicBezTo>
                    <a:cubicBezTo>
                      <a:pt x="33" y="85"/>
                      <a:pt x="90" y="83"/>
                      <a:pt x="105" y="66"/>
                    </a:cubicBezTo>
                    <a:cubicBezTo>
                      <a:pt x="137" y="31"/>
                      <a:pt x="105" y="0"/>
                      <a:pt x="69" y="19"/>
                    </a:cubicBezTo>
                    <a:close/>
                    <a:moveTo>
                      <a:pt x="96" y="56"/>
                    </a:moveTo>
                    <a:cubicBezTo>
                      <a:pt x="87" y="64"/>
                      <a:pt x="71" y="66"/>
                      <a:pt x="62" y="62"/>
                    </a:cubicBezTo>
                    <a:cubicBezTo>
                      <a:pt x="54" y="57"/>
                      <a:pt x="55" y="45"/>
                      <a:pt x="64" y="38"/>
                    </a:cubicBezTo>
                    <a:cubicBezTo>
                      <a:pt x="74" y="30"/>
                      <a:pt x="90" y="27"/>
                      <a:pt x="98" y="32"/>
                    </a:cubicBezTo>
                    <a:cubicBezTo>
                      <a:pt x="106" y="36"/>
                      <a:pt x="105" y="49"/>
                      <a:pt x="96" y="56"/>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0" name="Freeform 344"/>
              <p:cNvSpPr/>
              <p:nvPr/>
            </p:nvSpPr>
            <p:spPr bwMode="auto">
              <a:xfrm>
                <a:off x="5710" y="3007"/>
                <a:ext cx="257" cy="267"/>
              </a:xfrm>
              <a:custGeom>
                <a:avLst/>
                <a:gdLst>
                  <a:gd name="T0" fmla="*/ 0 w 109"/>
                  <a:gd name="T1" fmla="*/ 10 h 113"/>
                  <a:gd name="T2" fmla="*/ 102 w 109"/>
                  <a:gd name="T3" fmla="*/ 113 h 113"/>
                  <a:gd name="T4" fmla="*/ 109 w 109"/>
                  <a:gd name="T5" fmla="*/ 54 h 113"/>
                  <a:gd name="T6" fmla="*/ 96 w 109"/>
                  <a:gd name="T7" fmla="*/ 43 h 113"/>
                  <a:gd name="T8" fmla="*/ 91 w 109"/>
                  <a:gd name="T9" fmla="*/ 82 h 113"/>
                  <a:gd name="T10" fmla="*/ 10 w 109"/>
                  <a:gd name="T11" fmla="*/ 0 h 113"/>
                  <a:gd name="T12" fmla="*/ 0 w 109"/>
                  <a:gd name="T13" fmla="*/ 10 h 113"/>
                </a:gdLst>
                <a:ahLst/>
                <a:cxnLst>
                  <a:cxn ang="0">
                    <a:pos x="T0" y="T1"/>
                  </a:cxn>
                  <a:cxn ang="0">
                    <a:pos x="T2" y="T3"/>
                  </a:cxn>
                  <a:cxn ang="0">
                    <a:pos x="T4" y="T5"/>
                  </a:cxn>
                  <a:cxn ang="0">
                    <a:pos x="T6" y="T7"/>
                  </a:cxn>
                  <a:cxn ang="0">
                    <a:pos x="T8" y="T9"/>
                  </a:cxn>
                  <a:cxn ang="0">
                    <a:pos x="T10" y="T11"/>
                  </a:cxn>
                  <a:cxn ang="0">
                    <a:pos x="T12" y="T13"/>
                  </a:cxn>
                </a:cxnLst>
                <a:rect l="0" t="0" r="r" b="b"/>
                <a:pathLst>
                  <a:path w="109" h="113">
                    <a:moveTo>
                      <a:pt x="0" y="10"/>
                    </a:moveTo>
                    <a:cubicBezTo>
                      <a:pt x="49" y="61"/>
                      <a:pt x="93" y="105"/>
                      <a:pt x="102" y="113"/>
                    </a:cubicBezTo>
                    <a:cubicBezTo>
                      <a:pt x="102" y="107"/>
                      <a:pt x="106" y="84"/>
                      <a:pt x="109" y="54"/>
                    </a:cubicBezTo>
                    <a:cubicBezTo>
                      <a:pt x="96" y="43"/>
                      <a:pt x="96" y="43"/>
                      <a:pt x="96" y="43"/>
                    </a:cubicBezTo>
                    <a:cubicBezTo>
                      <a:pt x="94" y="61"/>
                      <a:pt x="91" y="76"/>
                      <a:pt x="91" y="82"/>
                    </a:cubicBezTo>
                    <a:cubicBezTo>
                      <a:pt x="79" y="72"/>
                      <a:pt x="48" y="39"/>
                      <a:pt x="10" y="0"/>
                    </a:cubicBezTo>
                    <a:cubicBezTo>
                      <a:pt x="7" y="4"/>
                      <a:pt x="4" y="8"/>
                      <a:pt x="0" y="1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1" name="Freeform 345"/>
              <p:cNvSpPr/>
              <p:nvPr/>
            </p:nvSpPr>
            <p:spPr bwMode="auto">
              <a:xfrm>
                <a:off x="5743" y="461"/>
                <a:ext cx="68" cy="81"/>
              </a:xfrm>
              <a:custGeom>
                <a:avLst/>
                <a:gdLst>
                  <a:gd name="T0" fmla="*/ 0 w 29"/>
                  <a:gd name="T1" fmla="*/ 34 h 34"/>
                  <a:gd name="T2" fmla="*/ 17 w 29"/>
                  <a:gd name="T3" fmla="*/ 29 h 34"/>
                  <a:gd name="T4" fmla="*/ 29 w 29"/>
                  <a:gd name="T5" fmla="*/ 0 h 34"/>
                  <a:gd name="T6" fmla="*/ 14 w 29"/>
                  <a:gd name="T7" fmla="*/ 0 h 34"/>
                  <a:gd name="T8" fmla="*/ 0 w 29"/>
                  <a:gd name="T9" fmla="*/ 34 h 34"/>
                </a:gdLst>
                <a:ahLst/>
                <a:cxnLst>
                  <a:cxn ang="0">
                    <a:pos x="T0" y="T1"/>
                  </a:cxn>
                  <a:cxn ang="0">
                    <a:pos x="T2" y="T3"/>
                  </a:cxn>
                  <a:cxn ang="0">
                    <a:pos x="T4" y="T5"/>
                  </a:cxn>
                  <a:cxn ang="0">
                    <a:pos x="T6" y="T7"/>
                  </a:cxn>
                  <a:cxn ang="0">
                    <a:pos x="T8" y="T9"/>
                  </a:cxn>
                </a:cxnLst>
                <a:rect l="0" t="0" r="r" b="b"/>
                <a:pathLst>
                  <a:path w="29" h="34">
                    <a:moveTo>
                      <a:pt x="0" y="34"/>
                    </a:moveTo>
                    <a:cubicBezTo>
                      <a:pt x="6" y="33"/>
                      <a:pt x="12" y="31"/>
                      <a:pt x="17" y="29"/>
                    </a:cubicBezTo>
                    <a:cubicBezTo>
                      <a:pt x="29" y="0"/>
                      <a:pt x="29" y="0"/>
                      <a:pt x="29" y="0"/>
                    </a:cubicBezTo>
                    <a:cubicBezTo>
                      <a:pt x="24" y="0"/>
                      <a:pt x="19" y="0"/>
                      <a:pt x="14" y="0"/>
                    </a:cubicBezTo>
                    <a:lnTo>
                      <a:pt x="0" y="34"/>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2" name="Freeform 346"/>
              <p:cNvSpPr/>
              <p:nvPr/>
            </p:nvSpPr>
            <p:spPr bwMode="auto">
              <a:xfrm>
                <a:off x="5755" y="3944"/>
                <a:ext cx="274" cy="274"/>
              </a:xfrm>
              <a:custGeom>
                <a:avLst/>
                <a:gdLst>
                  <a:gd name="T0" fmla="*/ 4 w 116"/>
                  <a:gd name="T1" fmla="*/ 0 h 116"/>
                  <a:gd name="T2" fmla="*/ 0 w 116"/>
                  <a:gd name="T3" fmla="*/ 19 h 116"/>
                  <a:gd name="T4" fmla="*/ 111 w 116"/>
                  <a:gd name="T5" fmla="*/ 116 h 116"/>
                  <a:gd name="T6" fmla="*/ 116 w 116"/>
                  <a:gd name="T7" fmla="*/ 108 h 116"/>
                  <a:gd name="T8" fmla="*/ 52 w 116"/>
                  <a:gd name="T9" fmla="*/ 27 h 116"/>
                  <a:gd name="T10" fmla="*/ 4 w 116"/>
                  <a:gd name="T11" fmla="*/ 0 h 116"/>
                </a:gdLst>
                <a:ahLst/>
                <a:cxnLst>
                  <a:cxn ang="0">
                    <a:pos x="T0" y="T1"/>
                  </a:cxn>
                  <a:cxn ang="0">
                    <a:pos x="T2" y="T3"/>
                  </a:cxn>
                  <a:cxn ang="0">
                    <a:pos x="T4" y="T5"/>
                  </a:cxn>
                  <a:cxn ang="0">
                    <a:pos x="T6" y="T7"/>
                  </a:cxn>
                  <a:cxn ang="0">
                    <a:pos x="T8" y="T9"/>
                  </a:cxn>
                  <a:cxn ang="0">
                    <a:pos x="T10" y="T11"/>
                  </a:cxn>
                </a:cxnLst>
                <a:rect l="0" t="0" r="r" b="b"/>
                <a:pathLst>
                  <a:path w="116" h="116">
                    <a:moveTo>
                      <a:pt x="4" y="0"/>
                    </a:moveTo>
                    <a:cubicBezTo>
                      <a:pt x="3" y="7"/>
                      <a:pt x="2" y="13"/>
                      <a:pt x="0" y="19"/>
                    </a:cubicBezTo>
                    <a:cubicBezTo>
                      <a:pt x="13" y="39"/>
                      <a:pt x="70" y="97"/>
                      <a:pt x="111" y="116"/>
                    </a:cubicBezTo>
                    <a:cubicBezTo>
                      <a:pt x="112" y="113"/>
                      <a:pt x="114" y="110"/>
                      <a:pt x="116" y="108"/>
                    </a:cubicBezTo>
                    <a:cubicBezTo>
                      <a:pt x="89" y="90"/>
                      <a:pt x="54" y="64"/>
                      <a:pt x="52" y="27"/>
                    </a:cubicBezTo>
                    <a:cubicBezTo>
                      <a:pt x="31" y="28"/>
                      <a:pt x="12" y="19"/>
                      <a:pt x="4" y="0"/>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3" name="Freeform 347"/>
              <p:cNvSpPr/>
              <p:nvPr/>
            </p:nvSpPr>
            <p:spPr bwMode="auto">
              <a:xfrm>
                <a:off x="5726" y="3376"/>
                <a:ext cx="265" cy="227"/>
              </a:xfrm>
              <a:custGeom>
                <a:avLst/>
                <a:gdLst>
                  <a:gd name="T0" fmla="*/ 28 w 112"/>
                  <a:gd name="T1" fmla="*/ 0 h 96"/>
                  <a:gd name="T2" fmla="*/ 23 w 112"/>
                  <a:gd name="T3" fmla="*/ 86 h 96"/>
                  <a:gd name="T4" fmla="*/ 58 w 112"/>
                  <a:gd name="T5" fmla="*/ 47 h 96"/>
                  <a:gd name="T6" fmla="*/ 103 w 112"/>
                  <a:gd name="T7" fmla="*/ 43 h 96"/>
                  <a:gd name="T8" fmla="*/ 28 w 112"/>
                  <a:gd name="T9" fmla="*/ 0 h 96"/>
                </a:gdLst>
                <a:ahLst/>
                <a:cxnLst>
                  <a:cxn ang="0">
                    <a:pos x="T0" y="T1"/>
                  </a:cxn>
                  <a:cxn ang="0">
                    <a:pos x="T2" y="T3"/>
                  </a:cxn>
                  <a:cxn ang="0">
                    <a:pos x="T4" y="T5"/>
                  </a:cxn>
                  <a:cxn ang="0">
                    <a:pos x="T6" y="T7"/>
                  </a:cxn>
                  <a:cxn ang="0">
                    <a:pos x="T8" y="T9"/>
                  </a:cxn>
                </a:cxnLst>
                <a:rect l="0" t="0" r="r" b="b"/>
                <a:pathLst>
                  <a:path w="112" h="96">
                    <a:moveTo>
                      <a:pt x="28" y="0"/>
                    </a:moveTo>
                    <a:cubicBezTo>
                      <a:pt x="15" y="36"/>
                      <a:pt x="0" y="73"/>
                      <a:pt x="23" y="86"/>
                    </a:cubicBezTo>
                    <a:cubicBezTo>
                      <a:pt x="40" y="96"/>
                      <a:pt x="56" y="79"/>
                      <a:pt x="58" y="47"/>
                    </a:cubicBezTo>
                    <a:cubicBezTo>
                      <a:pt x="74" y="62"/>
                      <a:pt x="98" y="59"/>
                      <a:pt x="103" y="43"/>
                    </a:cubicBezTo>
                    <a:cubicBezTo>
                      <a:pt x="112" y="18"/>
                      <a:pt x="74" y="11"/>
                      <a:pt x="28" y="0"/>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4" name="Freeform 348"/>
              <p:cNvSpPr/>
              <p:nvPr/>
            </p:nvSpPr>
            <p:spPr bwMode="auto">
              <a:xfrm>
                <a:off x="5698" y="97"/>
                <a:ext cx="92" cy="59"/>
              </a:xfrm>
              <a:custGeom>
                <a:avLst/>
                <a:gdLst>
                  <a:gd name="T0" fmla="*/ 32 w 39"/>
                  <a:gd name="T1" fmla="*/ 4 h 25"/>
                  <a:gd name="T2" fmla="*/ 8 w 39"/>
                  <a:gd name="T3" fmla="*/ 8 h 25"/>
                  <a:gd name="T4" fmla="*/ 7 w 39"/>
                  <a:gd name="T5" fmla="*/ 22 h 25"/>
                  <a:gd name="T6" fmla="*/ 31 w 39"/>
                  <a:gd name="T7" fmla="*/ 18 h 25"/>
                  <a:gd name="T8" fmla="*/ 32 w 39"/>
                  <a:gd name="T9" fmla="*/ 4 h 25"/>
                </a:gdLst>
                <a:ahLst/>
                <a:cxnLst>
                  <a:cxn ang="0">
                    <a:pos x="T0" y="T1"/>
                  </a:cxn>
                  <a:cxn ang="0">
                    <a:pos x="T2" y="T3"/>
                  </a:cxn>
                  <a:cxn ang="0">
                    <a:pos x="T4" y="T5"/>
                  </a:cxn>
                  <a:cxn ang="0">
                    <a:pos x="T6" y="T7"/>
                  </a:cxn>
                  <a:cxn ang="0">
                    <a:pos x="T8" y="T9"/>
                  </a:cxn>
                </a:cxnLst>
                <a:rect l="0" t="0" r="r" b="b"/>
                <a:pathLst>
                  <a:path w="39" h="25">
                    <a:moveTo>
                      <a:pt x="32" y="4"/>
                    </a:moveTo>
                    <a:cubicBezTo>
                      <a:pt x="26" y="0"/>
                      <a:pt x="15" y="2"/>
                      <a:pt x="8" y="8"/>
                    </a:cubicBezTo>
                    <a:cubicBezTo>
                      <a:pt x="1" y="13"/>
                      <a:pt x="0" y="20"/>
                      <a:pt x="7" y="22"/>
                    </a:cubicBezTo>
                    <a:cubicBezTo>
                      <a:pt x="13" y="25"/>
                      <a:pt x="24" y="23"/>
                      <a:pt x="31" y="18"/>
                    </a:cubicBezTo>
                    <a:cubicBezTo>
                      <a:pt x="37" y="12"/>
                      <a:pt x="39" y="7"/>
                      <a:pt x="32" y="4"/>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5" name="Freeform 349"/>
              <p:cNvSpPr/>
              <p:nvPr/>
            </p:nvSpPr>
            <p:spPr bwMode="auto">
              <a:xfrm>
                <a:off x="5707" y="575"/>
                <a:ext cx="111" cy="95"/>
              </a:xfrm>
              <a:custGeom>
                <a:avLst/>
                <a:gdLst>
                  <a:gd name="T0" fmla="*/ 27 w 47"/>
                  <a:gd name="T1" fmla="*/ 40 h 40"/>
                  <a:gd name="T2" fmla="*/ 47 w 47"/>
                  <a:gd name="T3" fmla="*/ 0 h 40"/>
                  <a:gd name="T4" fmla="*/ 0 w 47"/>
                  <a:gd name="T5" fmla="*/ 11 h 40"/>
                  <a:gd name="T6" fmla="*/ 5 w 47"/>
                  <a:gd name="T7" fmla="*/ 17 h 40"/>
                  <a:gd name="T8" fmla="*/ 32 w 47"/>
                  <a:gd name="T9" fmla="*/ 12 h 40"/>
                  <a:gd name="T10" fmla="*/ 21 w 47"/>
                  <a:gd name="T11" fmla="*/ 34 h 40"/>
                  <a:gd name="T12" fmla="*/ 27 w 47"/>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47" h="40">
                    <a:moveTo>
                      <a:pt x="27" y="40"/>
                    </a:moveTo>
                    <a:cubicBezTo>
                      <a:pt x="35" y="24"/>
                      <a:pt x="43" y="9"/>
                      <a:pt x="47" y="0"/>
                    </a:cubicBezTo>
                    <a:cubicBezTo>
                      <a:pt x="38" y="2"/>
                      <a:pt x="20" y="7"/>
                      <a:pt x="0" y="11"/>
                    </a:cubicBezTo>
                    <a:cubicBezTo>
                      <a:pt x="1" y="13"/>
                      <a:pt x="3" y="15"/>
                      <a:pt x="5" y="17"/>
                    </a:cubicBezTo>
                    <a:cubicBezTo>
                      <a:pt x="17" y="15"/>
                      <a:pt x="26" y="13"/>
                      <a:pt x="32" y="12"/>
                    </a:cubicBezTo>
                    <a:cubicBezTo>
                      <a:pt x="29" y="17"/>
                      <a:pt x="25" y="25"/>
                      <a:pt x="21" y="34"/>
                    </a:cubicBezTo>
                    <a:cubicBezTo>
                      <a:pt x="23" y="36"/>
                      <a:pt x="25" y="38"/>
                      <a:pt x="27" y="40"/>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6" name="Freeform 350"/>
              <p:cNvSpPr/>
              <p:nvPr/>
            </p:nvSpPr>
            <p:spPr bwMode="auto">
              <a:xfrm>
                <a:off x="5835" y="2337"/>
                <a:ext cx="156" cy="216"/>
              </a:xfrm>
              <a:custGeom>
                <a:avLst/>
                <a:gdLst>
                  <a:gd name="T0" fmla="*/ 0 w 66"/>
                  <a:gd name="T1" fmla="*/ 84 h 91"/>
                  <a:gd name="T2" fmla="*/ 13 w 66"/>
                  <a:gd name="T3" fmla="*/ 91 h 91"/>
                  <a:gd name="T4" fmla="*/ 66 w 66"/>
                  <a:gd name="T5" fmla="*/ 0 h 91"/>
                  <a:gd name="T6" fmla="*/ 39 w 66"/>
                  <a:gd name="T7" fmla="*/ 35 h 91"/>
                  <a:gd name="T8" fmla="*/ 0 w 66"/>
                  <a:gd name="T9" fmla="*/ 84 h 91"/>
                </a:gdLst>
                <a:ahLst/>
                <a:cxnLst>
                  <a:cxn ang="0">
                    <a:pos x="T0" y="T1"/>
                  </a:cxn>
                  <a:cxn ang="0">
                    <a:pos x="T2" y="T3"/>
                  </a:cxn>
                  <a:cxn ang="0">
                    <a:pos x="T4" y="T5"/>
                  </a:cxn>
                  <a:cxn ang="0">
                    <a:pos x="T6" y="T7"/>
                  </a:cxn>
                  <a:cxn ang="0">
                    <a:pos x="T8" y="T9"/>
                  </a:cxn>
                </a:cxnLst>
                <a:rect l="0" t="0" r="r" b="b"/>
                <a:pathLst>
                  <a:path w="66" h="91">
                    <a:moveTo>
                      <a:pt x="0" y="84"/>
                    </a:moveTo>
                    <a:cubicBezTo>
                      <a:pt x="4" y="86"/>
                      <a:pt x="8" y="88"/>
                      <a:pt x="13" y="91"/>
                    </a:cubicBezTo>
                    <a:cubicBezTo>
                      <a:pt x="39" y="62"/>
                      <a:pt x="59" y="27"/>
                      <a:pt x="66" y="0"/>
                    </a:cubicBezTo>
                    <a:cubicBezTo>
                      <a:pt x="59" y="12"/>
                      <a:pt x="49" y="24"/>
                      <a:pt x="39" y="35"/>
                    </a:cubicBezTo>
                    <a:cubicBezTo>
                      <a:pt x="40" y="68"/>
                      <a:pt x="3" y="77"/>
                      <a:pt x="0" y="84"/>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7" name="Freeform 351"/>
              <p:cNvSpPr/>
              <p:nvPr/>
            </p:nvSpPr>
            <p:spPr bwMode="auto">
              <a:xfrm>
                <a:off x="5669" y="2543"/>
                <a:ext cx="168" cy="109"/>
              </a:xfrm>
              <a:custGeom>
                <a:avLst/>
                <a:gdLst>
                  <a:gd name="T0" fmla="*/ 0 w 71"/>
                  <a:gd name="T1" fmla="*/ 15 h 46"/>
                  <a:gd name="T2" fmla="*/ 26 w 71"/>
                  <a:gd name="T3" fmla="*/ 46 h 46"/>
                  <a:gd name="T4" fmla="*/ 71 w 71"/>
                  <a:gd name="T5" fmla="*/ 16 h 46"/>
                  <a:gd name="T6" fmla="*/ 42 w 71"/>
                  <a:gd name="T7" fmla="*/ 0 h 46"/>
                  <a:gd name="T8" fmla="*/ 0 w 71"/>
                  <a:gd name="T9" fmla="*/ 15 h 46"/>
                </a:gdLst>
                <a:ahLst/>
                <a:cxnLst>
                  <a:cxn ang="0">
                    <a:pos x="T0" y="T1"/>
                  </a:cxn>
                  <a:cxn ang="0">
                    <a:pos x="T2" y="T3"/>
                  </a:cxn>
                  <a:cxn ang="0">
                    <a:pos x="T4" y="T5"/>
                  </a:cxn>
                  <a:cxn ang="0">
                    <a:pos x="T6" y="T7"/>
                  </a:cxn>
                  <a:cxn ang="0">
                    <a:pos x="T8" y="T9"/>
                  </a:cxn>
                </a:cxnLst>
                <a:rect l="0" t="0" r="r" b="b"/>
                <a:pathLst>
                  <a:path w="71" h="46">
                    <a:moveTo>
                      <a:pt x="0" y="15"/>
                    </a:moveTo>
                    <a:cubicBezTo>
                      <a:pt x="26" y="46"/>
                      <a:pt x="26" y="46"/>
                      <a:pt x="26" y="46"/>
                    </a:cubicBezTo>
                    <a:cubicBezTo>
                      <a:pt x="42" y="39"/>
                      <a:pt x="58" y="29"/>
                      <a:pt x="71" y="16"/>
                    </a:cubicBezTo>
                    <a:cubicBezTo>
                      <a:pt x="61" y="10"/>
                      <a:pt x="50" y="4"/>
                      <a:pt x="42" y="0"/>
                    </a:cubicBezTo>
                    <a:cubicBezTo>
                      <a:pt x="28" y="6"/>
                      <a:pt x="14" y="11"/>
                      <a:pt x="0" y="15"/>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8" name="Freeform 352"/>
              <p:cNvSpPr/>
              <p:nvPr/>
            </p:nvSpPr>
            <p:spPr bwMode="auto">
              <a:xfrm>
                <a:off x="5710" y="2094"/>
                <a:ext cx="222" cy="191"/>
              </a:xfrm>
              <a:custGeom>
                <a:avLst/>
                <a:gdLst>
                  <a:gd name="T0" fmla="*/ 94 w 94"/>
                  <a:gd name="T1" fmla="*/ 60 h 81"/>
                  <a:gd name="T2" fmla="*/ 0 w 94"/>
                  <a:gd name="T3" fmla="*/ 0 h 81"/>
                  <a:gd name="T4" fmla="*/ 2 w 94"/>
                  <a:gd name="T5" fmla="*/ 48 h 81"/>
                  <a:gd name="T6" fmla="*/ 29 w 94"/>
                  <a:gd name="T7" fmla="*/ 46 h 81"/>
                  <a:gd name="T8" fmla="*/ 30 w 94"/>
                  <a:gd name="T9" fmla="*/ 62 h 81"/>
                  <a:gd name="T10" fmla="*/ 75 w 94"/>
                  <a:gd name="T11" fmla="*/ 81 h 81"/>
                  <a:gd name="T12" fmla="*/ 94 w 94"/>
                  <a:gd name="T13" fmla="*/ 60 h 81"/>
                </a:gdLst>
                <a:ahLst/>
                <a:cxnLst>
                  <a:cxn ang="0">
                    <a:pos x="T0" y="T1"/>
                  </a:cxn>
                  <a:cxn ang="0">
                    <a:pos x="T2" y="T3"/>
                  </a:cxn>
                  <a:cxn ang="0">
                    <a:pos x="T4" y="T5"/>
                  </a:cxn>
                  <a:cxn ang="0">
                    <a:pos x="T6" y="T7"/>
                  </a:cxn>
                  <a:cxn ang="0">
                    <a:pos x="T8" y="T9"/>
                  </a:cxn>
                  <a:cxn ang="0">
                    <a:pos x="T10" y="T11"/>
                  </a:cxn>
                  <a:cxn ang="0">
                    <a:pos x="T12" y="T13"/>
                  </a:cxn>
                </a:cxnLst>
                <a:rect l="0" t="0" r="r" b="b"/>
                <a:pathLst>
                  <a:path w="94" h="81">
                    <a:moveTo>
                      <a:pt x="94" y="60"/>
                    </a:moveTo>
                    <a:cubicBezTo>
                      <a:pt x="64" y="20"/>
                      <a:pt x="30" y="3"/>
                      <a:pt x="0" y="0"/>
                    </a:cubicBezTo>
                    <a:cubicBezTo>
                      <a:pt x="2" y="48"/>
                      <a:pt x="2" y="48"/>
                      <a:pt x="2" y="48"/>
                    </a:cubicBezTo>
                    <a:cubicBezTo>
                      <a:pt x="29" y="46"/>
                      <a:pt x="29" y="46"/>
                      <a:pt x="29" y="46"/>
                    </a:cubicBezTo>
                    <a:cubicBezTo>
                      <a:pt x="30" y="62"/>
                      <a:pt x="30" y="62"/>
                      <a:pt x="30" y="62"/>
                    </a:cubicBezTo>
                    <a:cubicBezTo>
                      <a:pt x="47" y="65"/>
                      <a:pt x="63" y="71"/>
                      <a:pt x="75" y="81"/>
                    </a:cubicBezTo>
                    <a:cubicBezTo>
                      <a:pt x="82" y="74"/>
                      <a:pt x="88" y="68"/>
                      <a:pt x="94" y="6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9" name="Freeform 353"/>
              <p:cNvSpPr/>
              <p:nvPr/>
            </p:nvSpPr>
            <p:spPr bwMode="auto">
              <a:xfrm>
                <a:off x="5979" y="4218"/>
                <a:ext cx="31" cy="52"/>
              </a:xfrm>
              <a:custGeom>
                <a:avLst/>
                <a:gdLst>
                  <a:gd name="T0" fmla="*/ 0 w 13"/>
                  <a:gd name="T1" fmla="*/ 22 h 22"/>
                  <a:gd name="T2" fmla="*/ 7 w 13"/>
                  <a:gd name="T3" fmla="*/ 18 h 22"/>
                  <a:gd name="T4" fmla="*/ 13 w 13"/>
                  <a:gd name="T5" fmla="*/ 5 h 22"/>
                  <a:gd name="T6" fmla="*/ 5 w 13"/>
                  <a:gd name="T7" fmla="*/ 0 h 22"/>
                  <a:gd name="T8" fmla="*/ 0 w 13"/>
                  <a:gd name="T9" fmla="*/ 22 h 22"/>
                </a:gdLst>
                <a:ahLst/>
                <a:cxnLst>
                  <a:cxn ang="0">
                    <a:pos x="T0" y="T1"/>
                  </a:cxn>
                  <a:cxn ang="0">
                    <a:pos x="T2" y="T3"/>
                  </a:cxn>
                  <a:cxn ang="0">
                    <a:pos x="T4" y="T5"/>
                  </a:cxn>
                  <a:cxn ang="0">
                    <a:pos x="T6" y="T7"/>
                  </a:cxn>
                  <a:cxn ang="0">
                    <a:pos x="T8" y="T9"/>
                  </a:cxn>
                </a:cxnLst>
                <a:rect l="0" t="0" r="r" b="b"/>
                <a:pathLst>
                  <a:path w="13" h="22">
                    <a:moveTo>
                      <a:pt x="0" y="22"/>
                    </a:moveTo>
                    <a:cubicBezTo>
                      <a:pt x="2" y="21"/>
                      <a:pt x="5" y="20"/>
                      <a:pt x="7" y="18"/>
                    </a:cubicBezTo>
                    <a:cubicBezTo>
                      <a:pt x="9" y="14"/>
                      <a:pt x="11" y="9"/>
                      <a:pt x="13" y="5"/>
                    </a:cubicBezTo>
                    <a:cubicBezTo>
                      <a:pt x="10" y="4"/>
                      <a:pt x="7" y="2"/>
                      <a:pt x="5" y="0"/>
                    </a:cubicBezTo>
                    <a:cubicBezTo>
                      <a:pt x="3" y="10"/>
                      <a:pt x="1" y="18"/>
                      <a:pt x="0" y="22"/>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0" name="Freeform 354"/>
              <p:cNvSpPr/>
              <p:nvPr/>
            </p:nvSpPr>
            <p:spPr bwMode="auto">
              <a:xfrm>
                <a:off x="5911" y="3679"/>
                <a:ext cx="80" cy="64"/>
              </a:xfrm>
              <a:custGeom>
                <a:avLst/>
                <a:gdLst>
                  <a:gd name="T0" fmla="*/ 0 w 34"/>
                  <a:gd name="T1" fmla="*/ 13 h 27"/>
                  <a:gd name="T2" fmla="*/ 1 w 34"/>
                  <a:gd name="T3" fmla="*/ 26 h 27"/>
                  <a:gd name="T4" fmla="*/ 34 w 34"/>
                  <a:gd name="T5" fmla="*/ 7 h 27"/>
                  <a:gd name="T6" fmla="*/ 21 w 34"/>
                  <a:gd name="T7" fmla="*/ 0 h 27"/>
                  <a:gd name="T8" fmla="*/ 0 w 34"/>
                  <a:gd name="T9" fmla="*/ 13 h 27"/>
                </a:gdLst>
                <a:ahLst/>
                <a:cxnLst>
                  <a:cxn ang="0">
                    <a:pos x="T0" y="T1"/>
                  </a:cxn>
                  <a:cxn ang="0">
                    <a:pos x="T2" y="T3"/>
                  </a:cxn>
                  <a:cxn ang="0">
                    <a:pos x="T4" y="T5"/>
                  </a:cxn>
                  <a:cxn ang="0">
                    <a:pos x="T6" y="T7"/>
                  </a:cxn>
                  <a:cxn ang="0">
                    <a:pos x="T8" y="T9"/>
                  </a:cxn>
                </a:cxnLst>
                <a:rect l="0" t="0" r="r" b="b"/>
                <a:pathLst>
                  <a:path w="34" h="27">
                    <a:moveTo>
                      <a:pt x="0" y="13"/>
                    </a:moveTo>
                    <a:cubicBezTo>
                      <a:pt x="1" y="18"/>
                      <a:pt x="1" y="22"/>
                      <a:pt x="1" y="26"/>
                    </a:cubicBezTo>
                    <a:cubicBezTo>
                      <a:pt x="16" y="27"/>
                      <a:pt x="30" y="19"/>
                      <a:pt x="34" y="7"/>
                    </a:cubicBezTo>
                    <a:cubicBezTo>
                      <a:pt x="29" y="5"/>
                      <a:pt x="25" y="3"/>
                      <a:pt x="21" y="0"/>
                    </a:cubicBezTo>
                    <a:cubicBezTo>
                      <a:pt x="17" y="8"/>
                      <a:pt x="10" y="14"/>
                      <a:pt x="0" y="13"/>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1" name="Freeform 355"/>
              <p:cNvSpPr/>
              <p:nvPr/>
            </p:nvSpPr>
            <p:spPr bwMode="auto">
              <a:xfrm>
                <a:off x="5778" y="1921"/>
                <a:ext cx="81" cy="118"/>
              </a:xfrm>
              <a:custGeom>
                <a:avLst/>
                <a:gdLst>
                  <a:gd name="T0" fmla="*/ 17 w 34"/>
                  <a:gd name="T1" fmla="*/ 50 h 50"/>
                  <a:gd name="T2" fmla="*/ 31 w 34"/>
                  <a:gd name="T3" fmla="*/ 2 h 50"/>
                  <a:gd name="T4" fmla="*/ 6 w 34"/>
                  <a:gd name="T5" fmla="*/ 0 h 50"/>
                  <a:gd name="T6" fmla="*/ 0 w 34"/>
                  <a:gd name="T7" fmla="*/ 41 h 50"/>
                  <a:gd name="T8" fmla="*/ 17 w 34"/>
                  <a:gd name="T9" fmla="*/ 50 h 50"/>
                </a:gdLst>
                <a:ahLst/>
                <a:cxnLst>
                  <a:cxn ang="0">
                    <a:pos x="T0" y="T1"/>
                  </a:cxn>
                  <a:cxn ang="0">
                    <a:pos x="T2" y="T3"/>
                  </a:cxn>
                  <a:cxn ang="0">
                    <a:pos x="T4" y="T5"/>
                  </a:cxn>
                  <a:cxn ang="0">
                    <a:pos x="T6" y="T7"/>
                  </a:cxn>
                  <a:cxn ang="0">
                    <a:pos x="T8" y="T9"/>
                  </a:cxn>
                </a:cxnLst>
                <a:rect l="0" t="0" r="r" b="b"/>
                <a:pathLst>
                  <a:path w="34" h="50">
                    <a:moveTo>
                      <a:pt x="17" y="50"/>
                    </a:moveTo>
                    <a:cubicBezTo>
                      <a:pt x="30" y="36"/>
                      <a:pt x="34" y="18"/>
                      <a:pt x="31" y="2"/>
                    </a:cubicBezTo>
                    <a:cubicBezTo>
                      <a:pt x="22" y="2"/>
                      <a:pt x="14" y="2"/>
                      <a:pt x="6" y="0"/>
                    </a:cubicBezTo>
                    <a:cubicBezTo>
                      <a:pt x="10" y="13"/>
                      <a:pt x="10" y="28"/>
                      <a:pt x="0" y="41"/>
                    </a:cubicBezTo>
                    <a:cubicBezTo>
                      <a:pt x="6" y="43"/>
                      <a:pt x="12" y="46"/>
                      <a:pt x="17" y="50"/>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2" name="Freeform 356"/>
              <p:cNvSpPr/>
              <p:nvPr/>
            </p:nvSpPr>
            <p:spPr bwMode="auto">
              <a:xfrm>
                <a:off x="5785" y="1055"/>
                <a:ext cx="57" cy="74"/>
              </a:xfrm>
              <a:custGeom>
                <a:avLst/>
                <a:gdLst>
                  <a:gd name="T0" fmla="*/ 24 w 24"/>
                  <a:gd name="T1" fmla="*/ 29 h 31"/>
                  <a:gd name="T2" fmla="*/ 1 w 24"/>
                  <a:gd name="T3" fmla="*/ 0 h 31"/>
                  <a:gd name="T4" fmla="*/ 0 w 24"/>
                  <a:gd name="T5" fmla="*/ 31 h 31"/>
                  <a:gd name="T6" fmla="*/ 24 w 24"/>
                  <a:gd name="T7" fmla="*/ 29 h 31"/>
                </a:gdLst>
                <a:ahLst/>
                <a:cxnLst>
                  <a:cxn ang="0">
                    <a:pos x="T0" y="T1"/>
                  </a:cxn>
                  <a:cxn ang="0">
                    <a:pos x="T2" y="T3"/>
                  </a:cxn>
                  <a:cxn ang="0">
                    <a:pos x="T4" y="T5"/>
                  </a:cxn>
                  <a:cxn ang="0">
                    <a:pos x="T6" y="T7"/>
                  </a:cxn>
                </a:cxnLst>
                <a:rect l="0" t="0" r="r" b="b"/>
                <a:pathLst>
                  <a:path w="24" h="31">
                    <a:moveTo>
                      <a:pt x="24" y="29"/>
                    </a:moveTo>
                    <a:cubicBezTo>
                      <a:pt x="17" y="20"/>
                      <a:pt x="9" y="11"/>
                      <a:pt x="1" y="0"/>
                    </a:cubicBezTo>
                    <a:cubicBezTo>
                      <a:pt x="2" y="9"/>
                      <a:pt x="1" y="20"/>
                      <a:pt x="0" y="31"/>
                    </a:cubicBezTo>
                    <a:cubicBezTo>
                      <a:pt x="8" y="30"/>
                      <a:pt x="16" y="30"/>
                      <a:pt x="24" y="29"/>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3" name="Freeform 357"/>
              <p:cNvSpPr/>
              <p:nvPr/>
            </p:nvSpPr>
            <p:spPr bwMode="auto">
              <a:xfrm>
                <a:off x="5738" y="2990"/>
                <a:ext cx="187" cy="183"/>
              </a:xfrm>
              <a:custGeom>
                <a:avLst/>
                <a:gdLst>
                  <a:gd name="T0" fmla="*/ 79 w 79"/>
                  <a:gd name="T1" fmla="*/ 46 h 77"/>
                  <a:gd name="T2" fmla="*/ 33 w 79"/>
                  <a:gd name="T3" fmla="*/ 7 h 77"/>
                  <a:gd name="T4" fmla="*/ 1 w 79"/>
                  <a:gd name="T5" fmla="*/ 0 h 77"/>
                  <a:gd name="T6" fmla="*/ 0 w 79"/>
                  <a:gd name="T7" fmla="*/ 2 h 77"/>
                  <a:gd name="T8" fmla="*/ 75 w 79"/>
                  <a:gd name="T9" fmla="*/ 77 h 77"/>
                  <a:gd name="T10" fmla="*/ 79 w 79"/>
                  <a:gd name="T11" fmla="*/ 46 h 77"/>
                </a:gdLst>
                <a:ahLst/>
                <a:cxnLst>
                  <a:cxn ang="0">
                    <a:pos x="T0" y="T1"/>
                  </a:cxn>
                  <a:cxn ang="0">
                    <a:pos x="T2" y="T3"/>
                  </a:cxn>
                  <a:cxn ang="0">
                    <a:pos x="T4" y="T5"/>
                  </a:cxn>
                  <a:cxn ang="0">
                    <a:pos x="T6" y="T7"/>
                  </a:cxn>
                  <a:cxn ang="0">
                    <a:pos x="T8" y="T9"/>
                  </a:cxn>
                  <a:cxn ang="0">
                    <a:pos x="T10" y="T11"/>
                  </a:cxn>
                </a:cxnLst>
                <a:rect l="0" t="0" r="r" b="b"/>
                <a:pathLst>
                  <a:path w="79" h="77">
                    <a:moveTo>
                      <a:pt x="79" y="46"/>
                    </a:moveTo>
                    <a:cubicBezTo>
                      <a:pt x="61" y="30"/>
                      <a:pt x="44" y="17"/>
                      <a:pt x="33" y="7"/>
                    </a:cubicBezTo>
                    <a:cubicBezTo>
                      <a:pt x="21" y="10"/>
                      <a:pt x="7" y="8"/>
                      <a:pt x="1" y="0"/>
                    </a:cubicBezTo>
                    <a:cubicBezTo>
                      <a:pt x="1" y="1"/>
                      <a:pt x="0" y="2"/>
                      <a:pt x="0" y="2"/>
                    </a:cubicBezTo>
                    <a:cubicBezTo>
                      <a:pt x="38" y="40"/>
                      <a:pt x="68" y="71"/>
                      <a:pt x="75" y="77"/>
                    </a:cubicBezTo>
                    <a:cubicBezTo>
                      <a:pt x="75" y="73"/>
                      <a:pt x="77" y="62"/>
                      <a:pt x="79" y="46"/>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4" name="Freeform 358"/>
              <p:cNvSpPr/>
              <p:nvPr/>
            </p:nvSpPr>
            <p:spPr bwMode="auto">
              <a:xfrm>
                <a:off x="5918" y="4197"/>
                <a:ext cx="73" cy="144"/>
              </a:xfrm>
              <a:custGeom>
                <a:avLst/>
                <a:gdLst>
                  <a:gd name="T0" fmla="*/ 26 w 31"/>
                  <a:gd name="T1" fmla="*/ 7 h 61"/>
                  <a:gd name="T2" fmla="*/ 17 w 31"/>
                  <a:gd name="T3" fmla="*/ 0 h 61"/>
                  <a:gd name="T4" fmla="*/ 0 w 31"/>
                  <a:gd name="T5" fmla="*/ 61 h 61"/>
                  <a:gd name="T6" fmla="*/ 27 w 31"/>
                  <a:gd name="T7" fmla="*/ 48 h 61"/>
                  <a:gd name="T8" fmla="*/ 31 w 31"/>
                  <a:gd name="T9" fmla="*/ 33 h 61"/>
                  <a:gd name="T10" fmla="*/ 20 w 31"/>
                  <a:gd name="T11" fmla="*/ 38 h 61"/>
                  <a:gd name="T12" fmla="*/ 26 w 31"/>
                  <a:gd name="T13" fmla="*/ 7 h 61"/>
                </a:gdLst>
                <a:ahLst/>
                <a:cxnLst>
                  <a:cxn ang="0">
                    <a:pos x="T0" y="T1"/>
                  </a:cxn>
                  <a:cxn ang="0">
                    <a:pos x="T2" y="T3"/>
                  </a:cxn>
                  <a:cxn ang="0">
                    <a:pos x="T4" y="T5"/>
                  </a:cxn>
                  <a:cxn ang="0">
                    <a:pos x="T6" y="T7"/>
                  </a:cxn>
                  <a:cxn ang="0">
                    <a:pos x="T8" y="T9"/>
                  </a:cxn>
                  <a:cxn ang="0">
                    <a:pos x="T10" y="T11"/>
                  </a:cxn>
                  <a:cxn ang="0">
                    <a:pos x="T12" y="T13"/>
                  </a:cxn>
                </a:cxnLst>
                <a:rect l="0" t="0" r="r" b="b"/>
                <a:pathLst>
                  <a:path w="31" h="61">
                    <a:moveTo>
                      <a:pt x="26" y="7"/>
                    </a:moveTo>
                    <a:cubicBezTo>
                      <a:pt x="23" y="5"/>
                      <a:pt x="20" y="3"/>
                      <a:pt x="17" y="0"/>
                    </a:cubicBezTo>
                    <a:cubicBezTo>
                      <a:pt x="11" y="21"/>
                      <a:pt x="2" y="52"/>
                      <a:pt x="0" y="61"/>
                    </a:cubicBezTo>
                    <a:cubicBezTo>
                      <a:pt x="6" y="58"/>
                      <a:pt x="16" y="53"/>
                      <a:pt x="27" y="48"/>
                    </a:cubicBezTo>
                    <a:cubicBezTo>
                      <a:pt x="29" y="42"/>
                      <a:pt x="30" y="38"/>
                      <a:pt x="31" y="33"/>
                    </a:cubicBezTo>
                    <a:cubicBezTo>
                      <a:pt x="27" y="35"/>
                      <a:pt x="23" y="37"/>
                      <a:pt x="20" y="38"/>
                    </a:cubicBezTo>
                    <a:cubicBezTo>
                      <a:pt x="21" y="32"/>
                      <a:pt x="24" y="20"/>
                      <a:pt x="26" y="7"/>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5" name="Freeform 359"/>
              <p:cNvSpPr/>
              <p:nvPr/>
            </p:nvSpPr>
            <p:spPr bwMode="auto">
              <a:xfrm>
                <a:off x="5684" y="459"/>
                <a:ext cx="80" cy="99"/>
              </a:xfrm>
              <a:custGeom>
                <a:avLst/>
                <a:gdLst>
                  <a:gd name="T0" fmla="*/ 0 w 34"/>
                  <a:gd name="T1" fmla="*/ 42 h 42"/>
                  <a:gd name="T2" fmla="*/ 20 w 34"/>
                  <a:gd name="T3" fmla="*/ 37 h 42"/>
                  <a:gd name="T4" fmla="*/ 34 w 34"/>
                  <a:gd name="T5" fmla="*/ 1 h 42"/>
                  <a:gd name="T6" fmla="*/ 20 w 34"/>
                  <a:gd name="T7" fmla="*/ 0 h 42"/>
                  <a:gd name="T8" fmla="*/ 0 w 34"/>
                  <a:gd name="T9" fmla="*/ 42 h 42"/>
                </a:gdLst>
                <a:ahLst/>
                <a:cxnLst>
                  <a:cxn ang="0">
                    <a:pos x="T0" y="T1"/>
                  </a:cxn>
                  <a:cxn ang="0">
                    <a:pos x="T2" y="T3"/>
                  </a:cxn>
                  <a:cxn ang="0">
                    <a:pos x="T4" y="T5"/>
                  </a:cxn>
                  <a:cxn ang="0">
                    <a:pos x="T6" y="T7"/>
                  </a:cxn>
                  <a:cxn ang="0">
                    <a:pos x="T8" y="T9"/>
                  </a:cxn>
                </a:cxnLst>
                <a:rect l="0" t="0" r="r" b="b"/>
                <a:pathLst>
                  <a:path w="34" h="42">
                    <a:moveTo>
                      <a:pt x="0" y="42"/>
                    </a:moveTo>
                    <a:cubicBezTo>
                      <a:pt x="6" y="40"/>
                      <a:pt x="13" y="38"/>
                      <a:pt x="20" y="37"/>
                    </a:cubicBezTo>
                    <a:cubicBezTo>
                      <a:pt x="34" y="1"/>
                      <a:pt x="34" y="1"/>
                      <a:pt x="34" y="1"/>
                    </a:cubicBezTo>
                    <a:cubicBezTo>
                      <a:pt x="29" y="1"/>
                      <a:pt x="25" y="0"/>
                      <a:pt x="20" y="0"/>
                    </a:cubicBezTo>
                    <a:cubicBezTo>
                      <a:pt x="13" y="15"/>
                      <a:pt x="6" y="29"/>
                      <a:pt x="0" y="42"/>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6" name="Freeform 360"/>
              <p:cNvSpPr/>
              <p:nvPr/>
            </p:nvSpPr>
            <p:spPr bwMode="auto">
              <a:xfrm>
                <a:off x="5667" y="3544"/>
                <a:ext cx="293" cy="187"/>
              </a:xfrm>
              <a:custGeom>
                <a:avLst/>
                <a:gdLst>
                  <a:gd name="T0" fmla="*/ 33 w 124"/>
                  <a:gd name="T1" fmla="*/ 42 h 79"/>
                  <a:gd name="T2" fmla="*/ 7 w 124"/>
                  <a:gd name="T3" fmla="*/ 0 h 79"/>
                  <a:gd name="T4" fmla="*/ 0 w 124"/>
                  <a:gd name="T5" fmla="*/ 13 h 79"/>
                  <a:gd name="T6" fmla="*/ 7 w 124"/>
                  <a:gd name="T7" fmla="*/ 35 h 79"/>
                  <a:gd name="T8" fmla="*/ 26 w 124"/>
                  <a:gd name="T9" fmla="*/ 57 h 79"/>
                  <a:gd name="T10" fmla="*/ 106 w 124"/>
                  <a:gd name="T11" fmla="*/ 20 h 79"/>
                  <a:gd name="T12" fmla="*/ 124 w 124"/>
                  <a:gd name="T13" fmla="*/ 11 h 79"/>
                  <a:gd name="T14" fmla="*/ 100 w 124"/>
                  <a:gd name="T15" fmla="*/ 4 h 79"/>
                  <a:gd name="T16" fmla="*/ 33 w 124"/>
                  <a:gd name="T17" fmla="*/ 4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 h="79">
                    <a:moveTo>
                      <a:pt x="33" y="42"/>
                    </a:moveTo>
                    <a:cubicBezTo>
                      <a:pt x="19" y="32"/>
                      <a:pt x="11" y="17"/>
                      <a:pt x="7" y="0"/>
                    </a:cubicBezTo>
                    <a:cubicBezTo>
                      <a:pt x="5" y="5"/>
                      <a:pt x="2" y="9"/>
                      <a:pt x="0" y="13"/>
                    </a:cubicBezTo>
                    <a:cubicBezTo>
                      <a:pt x="0" y="21"/>
                      <a:pt x="3" y="28"/>
                      <a:pt x="7" y="35"/>
                    </a:cubicBezTo>
                    <a:cubicBezTo>
                      <a:pt x="14" y="41"/>
                      <a:pt x="21" y="48"/>
                      <a:pt x="26" y="57"/>
                    </a:cubicBezTo>
                    <a:cubicBezTo>
                      <a:pt x="58" y="79"/>
                      <a:pt x="107" y="72"/>
                      <a:pt x="106" y="20"/>
                    </a:cubicBezTo>
                    <a:cubicBezTo>
                      <a:pt x="109" y="18"/>
                      <a:pt x="117" y="15"/>
                      <a:pt x="124" y="11"/>
                    </a:cubicBezTo>
                    <a:cubicBezTo>
                      <a:pt x="116" y="11"/>
                      <a:pt x="108" y="8"/>
                      <a:pt x="100" y="4"/>
                    </a:cubicBezTo>
                    <a:cubicBezTo>
                      <a:pt x="101" y="46"/>
                      <a:pt x="54" y="58"/>
                      <a:pt x="33" y="42"/>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7" name="Freeform 361"/>
              <p:cNvSpPr/>
              <p:nvPr/>
            </p:nvSpPr>
            <p:spPr bwMode="auto">
              <a:xfrm>
                <a:off x="5705" y="218"/>
                <a:ext cx="42" cy="28"/>
              </a:xfrm>
              <a:custGeom>
                <a:avLst/>
                <a:gdLst>
                  <a:gd name="T0" fmla="*/ 18 w 18"/>
                  <a:gd name="T1" fmla="*/ 9 h 12"/>
                  <a:gd name="T2" fmla="*/ 9 w 18"/>
                  <a:gd name="T3" fmla="*/ 0 h 12"/>
                  <a:gd name="T4" fmla="*/ 0 w 18"/>
                  <a:gd name="T5" fmla="*/ 3 h 12"/>
                  <a:gd name="T6" fmla="*/ 9 w 18"/>
                  <a:gd name="T7" fmla="*/ 12 h 12"/>
                  <a:gd name="T8" fmla="*/ 18 w 18"/>
                  <a:gd name="T9" fmla="*/ 9 h 12"/>
                </a:gdLst>
                <a:ahLst/>
                <a:cxnLst>
                  <a:cxn ang="0">
                    <a:pos x="T0" y="T1"/>
                  </a:cxn>
                  <a:cxn ang="0">
                    <a:pos x="T2" y="T3"/>
                  </a:cxn>
                  <a:cxn ang="0">
                    <a:pos x="T4" y="T5"/>
                  </a:cxn>
                  <a:cxn ang="0">
                    <a:pos x="T6" y="T7"/>
                  </a:cxn>
                  <a:cxn ang="0">
                    <a:pos x="T8" y="T9"/>
                  </a:cxn>
                </a:cxnLst>
                <a:rect l="0" t="0" r="r" b="b"/>
                <a:pathLst>
                  <a:path w="18" h="12">
                    <a:moveTo>
                      <a:pt x="18" y="9"/>
                    </a:moveTo>
                    <a:cubicBezTo>
                      <a:pt x="15" y="6"/>
                      <a:pt x="12" y="3"/>
                      <a:pt x="9" y="0"/>
                    </a:cubicBezTo>
                    <a:cubicBezTo>
                      <a:pt x="6" y="1"/>
                      <a:pt x="3" y="2"/>
                      <a:pt x="0" y="3"/>
                    </a:cubicBezTo>
                    <a:cubicBezTo>
                      <a:pt x="3" y="6"/>
                      <a:pt x="6" y="9"/>
                      <a:pt x="9" y="12"/>
                    </a:cubicBezTo>
                    <a:lnTo>
                      <a:pt x="18" y="9"/>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8" name="Freeform 362"/>
              <p:cNvSpPr/>
              <p:nvPr/>
            </p:nvSpPr>
            <p:spPr bwMode="auto">
              <a:xfrm>
                <a:off x="5447" y="237"/>
                <a:ext cx="369" cy="324"/>
              </a:xfrm>
              <a:custGeom>
                <a:avLst/>
                <a:gdLst>
                  <a:gd name="T0" fmla="*/ 156 w 156"/>
                  <a:gd name="T1" fmla="*/ 0 h 137"/>
                  <a:gd name="T2" fmla="*/ 0 w 156"/>
                  <a:gd name="T3" fmla="*/ 47 h 137"/>
                  <a:gd name="T4" fmla="*/ 12 w 156"/>
                  <a:gd name="T5" fmla="*/ 58 h 137"/>
                  <a:gd name="T6" fmla="*/ 123 w 156"/>
                  <a:gd name="T7" fmla="*/ 25 h 137"/>
                  <a:gd name="T8" fmla="*/ 80 w 156"/>
                  <a:gd name="T9" fmla="*/ 124 h 137"/>
                  <a:gd name="T10" fmla="*/ 93 w 156"/>
                  <a:gd name="T11" fmla="*/ 137 h 137"/>
                  <a:gd name="T12" fmla="*/ 156 w 156"/>
                  <a:gd name="T13" fmla="*/ 0 h 137"/>
                </a:gdLst>
                <a:ahLst/>
                <a:cxnLst>
                  <a:cxn ang="0">
                    <a:pos x="T0" y="T1"/>
                  </a:cxn>
                  <a:cxn ang="0">
                    <a:pos x="T2" y="T3"/>
                  </a:cxn>
                  <a:cxn ang="0">
                    <a:pos x="T4" y="T5"/>
                  </a:cxn>
                  <a:cxn ang="0">
                    <a:pos x="T6" y="T7"/>
                  </a:cxn>
                  <a:cxn ang="0">
                    <a:pos x="T8" y="T9"/>
                  </a:cxn>
                  <a:cxn ang="0">
                    <a:pos x="T10" y="T11"/>
                  </a:cxn>
                  <a:cxn ang="0">
                    <a:pos x="T12" y="T13"/>
                  </a:cxn>
                </a:cxnLst>
                <a:rect l="0" t="0" r="r" b="b"/>
                <a:pathLst>
                  <a:path w="156" h="137">
                    <a:moveTo>
                      <a:pt x="156" y="0"/>
                    </a:moveTo>
                    <a:cubicBezTo>
                      <a:pt x="124" y="7"/>
                      <a:pt x="51" y="34"/>
                      <a:pt x="0" y="47"/>
                    </a:cubicBezTo>
                    <a:cubicBezTo>
                      <a:pt x="4" y="50"/>
                      <a:pt x="8" y="54"/>
                      <a:pt x="12" y="58"/>
                    </a:cubicBezTo>
                    <a:cubicBezTo>
                      <a:pt x="47" y="49"/>
                      <a:pt x="96" y="30"/>
                      <a:pt x="123" y="25"/>
                    </a:cubicBezTo>
                    <a:cubicBezTo>
                      <a:pt x="113" y="49"/>
                      <a:pt x="98" y="86"/>
                      <a:pt x="80" y="124"/>
                    </a:cubicBezTo>
                    <a:cubicBezTo>
                      <a:pt x="85" y="128"/>
                      <a:pt x="89" y="133"/>
                      <a:pt x="93" y="137"/>
                    </a:cubicBezTo>
                    <a:cubicBezTo>
                      <a:pt x="116" y="90"/>
                      <a:pt x="141" y="27"/>
                      <a:pt x="156" y="0"/>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9" name="Freeform 363"/>
              <p:cNvSpPr/>
              <p:nvPr/>
            </p:nvSpPr>
            <p:spPr bwMode="auto">
              <a:xfrm>
                <a:off x="5833" y="2278"/>
                <a:ext cx="42" cy="48"/>
              </a:xfrm>
              <a:custGeom>
                <a:avLst/>
                <a:gdLst>
                  <a:gd name="T0" fmla="*/ 9 w 18"/>
                  <a:gd name="T1" fmla="*/ 0 h 20"/>
                  <a:gd name="T2" fmla="*/ 0 w 18"/>
                  <a:gd name="T3" fmla="*/ 20 h 20"/>
                  <a:gd name="T4" fmla="*/ 18 w 18"/>
                  <a:gd name="T5" fmla="*/ 6 h 20"/>
                  <a:gd name="T6" fmla="*/ 9 w 18"/>
                  <a:gd name="T7" fmla="*/ 0 h 20"/>
                </a:gdLst>
                <a:ahLst/>
                <a:cxnLst>
                  <a:cxn ang="0">
                    <a:pos x="T0" y="T1"/>
                  </a:cxn>
                  <a:cxn ang="0">
                    <a:pos x="T2" y="T3"/>
                  </a:cxn>
                  <a:cxn ang="0">
                    <a:pos x="T4" y="T5"/>
                  </a:cxn>
                  <a:cxn ang="0">
                    <a:pos x="T6" y="T7"/>
                  </a:cxn>
                </a:cxnLst>
                <a:rect l="0" t="0" r="r" b="b"/>
                <a:pathLst>
                  <a:path w="18" h="20">
                    <a:moveTo>
                      <a:pt x="9" y="0"/>
                    </a:moveTo>
                    <a:cubicBezTo>
                      <a:pt x="0" y="20"/>
                      <a:pt x="0" y="20"/>
                      <a:pt x="0" y="20"/>
                    </a:cubicBezTo>
                    <a:cubicBezTo>
                      <a:pt x="6" y="16"/>
                      <a:pt x="12" y="12"/>
                      <a:pt x="18" y="6"/>
                    </a:cubicBezTo>
                    <a:cubicBezTo>
                      <a:pt x="15" y="4"/>
                      <a:pt x="12" y="2"/>
                      <a:pt x="9" y="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0" name="Freeform 364"/>
              <p:cNvSpPr/>
              <p:nvPr/>
            </p:nvSpPr>
            <p:spPr bwMode="auto">
              <a:xfrm>
                <a:off x="5920" y="4322"/>
                <a:ext cx="59" cy="29"/>
              </a:xfrm>
              <a:custGeom>
                <a:avLst/>
                <a:gdLst>
                  <a:gd name="T0" fmla="*/ 0 w 25"/>
                  <a:gd name="T1" fmla="*/ 12 h 12"/>
                  <a:gd name="T2" fmla="*/ 1 w 25"/>
                  <a:gd name="T3" fmla="*/ 12 h 12"/>
                  <a:gd name="T4" fmla="*/ 22 w 25"/>
                  <a:gd name="T5" fmla="*/ 12 h 12"/>
                  <a:gd name="T6" fmla="*/ 24 w 25"/>
                  <a:gd name="T7" fmla="*/ 12 h 12"/>
                  <a:gd name="T8" fmla="*/ 25 w 25"/>
                  <a:gd name="T9" fmla="*/ 0 h 12"/>
                  <a:gd name="T10" fmla="*/ 0 w 25"/>
                  <a:gd name="T11" fmla="*/ 12 h 12"/>
                </a:gdLst>
                <a:ahLst/>
                <a:cxnLst>
                  <a:cxn ang="0">
                    <a:pos x="T0" y="T1"/>
                  </a:cxn>
                  <a:cxn ang="0">
                    <a:pos x="T2" y="T3"/>
                  </a:cxn>
                  <a:cxn ang="0">
                    <a:pos x="T4" y="T5"/>
                  </a:cxn>
                  <a:cxn ang="0">
                    <a:pos x="T6" y="T7"/>
                  </a:cxn>
                  <a:cxn ang="0">
                    <a:pos x="T8" y="T9"/>
                  </a:cxn>
                  <a:cxn ang="0">
                    <a:pos x="T10" y="T11"/>
                  </a:cxn>
                </a:cxnLst>
                <a:rect l="0" t="0" r="r" b="b"/>
                <a:pathLst>
                  <a:path w="25" h="12">
                    <a:moveTo>
                      <a:pt x="0" y="12"/>
                    </a:moveTo>
                    <a:cubicBezTo>
                      <a:pt x="1" y="12"/>
                      <a:pt x="1" y="12"/>
                      <a:pt x="1" y="12"/>
                    </a:cubicBezTo>
                    <a:cubicBezTo>
                      <a:pt x="22" y="12"/>
                      <a:pt x="22" y="12"/>
                      <a:pt x="22" y="12"/>
                    </a:cubicBezTo>
                    <a:cubicBezTo>
                      <a:pt x="23" y="12"/>
                      <a:pt x="23" y="12"/>
                      <a:pt x="24" y="12"/>
                    </a:cubicBezTo>
                    <a:cubicBezTo>
                      <a:pt x="24" y="8"/>
                      <a:pt x="25" y="4"/>
                      <a:pt x="25" y="0"/>
                    </a:cubicBezTo>
                    <a:cubicBezTo>
                      <a:pt x="17" y="4"/>
                      <a:pt x="8" y="8"/>
                      <a:pt x="0" y="12"/>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1" name="Freeform 365"/>
              <p:cNvSpPr/>
              <p:nvPr/>
            </p:nvSpPr>
            <p:spPr bwMode="auto">
              <a:xfrm>
                <a:off x="5901" y="3636"/>
                <a:ext cx="52" cy="64"/>
              </a:xfrm>
              <a:custGeom>
                <a:avLst/>
                <a:gdLst>
                  <a:gd name="T0" fmla="*/ 0 w 22"/>
                  <a:gd name="T1" fmla="*/ 20 h 27"/>
                  <a:gd name="T2" fmla="*/ 3 w 22"/>
                  <a:gd name="T3" fmla="*/ 27 h 27"/>
                  <a:gd name="T4" fmla="*/ 22 w 22"/>
                  <a:gd name="T5" fmla="*/ 15 h 27"/>
                  <a:gd name="T6" fmla="*/ 11 w 22"/>
                  <a:gd name="T7" fmla="*/ 0 h 27"/>
                  <a:gd name="T8" fmla="*/ 0 w 22"/>
                  <a:gd name="T9" fmla="*/ 20 h 27"/>
                </a:gdLst>
                <a:ahLst/>
                <a:cxnLst>
                  <a:cxn ang="0">
                    <a:pos x="T0" y="T1"/>
                  </a:cxn>
                  <a:cxn ang="0">
                    <a:pos x="T2" y="T3"/>
                  </a:cxn>
                  <a:cxn ang="0">
                    <a:pos x="T4" y="T5"/>
                  </a:cxn>
                  <a:cxn ang="0">
                    <a:pos x="T6" y="T7"/>
                  </a:cxn>
                  <a:cxn ang="0">
                    <a:pos x="T8" y="T9"/>
                  </a:cxn>
                </a:cxnLst>
                <a:rect l="0" t="0" r="r" b="b"/>
                <a:pathLst>
                  <a:path w="22" h="27">
                    <a:moveTo>
                      <a:pt x="0" y="20"/>
                    </a:moveTo>
                    <a:cubicBezTo>
                      <a:pt x="1" y="22"/>
                      <a:pt x="2" y="25"/>
                      <a:pt x="3" y="27"/>
                    </a:cubicBezTo>
                    <a:cubicBezTo>
                      <a:pt x="12" y="27"/>
                      <a:pt x="19" y="23"/>
                      <a:pt x="22" y="15"/>
                    </a:cubicBezTo>
                    <a:cubicBezTo>
                      <a:pt x="18" y="11"/>
                      <a:pt x="14" y="6"/>
                      <a:pt x="11" y="0"/>
                    </a:cubicBezTo>
                    <a:cubicBezTo>
                      <a:pt x="9" y="8"/>
                      <a:pt x="5" y="14"/>
                      <a:pt x="0" y="20"/>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2" name="Freeform 366"/>
              <p:cNvSpPr/>
              <p:nvPr/>
            </p:nvSpPr>
            <p:spPr bwMode="auto">
              <a:xfrm>
                <a:off x="5800" y="2269"/>
                <a:ext cx="49" cy="76"/>
              </a:xfrm>
              <a:custGeom>
                <a:avLst/>
                <a:gdLst>
                  <a:gd name="T0" fmla="*/ 21 w 21"/>
                  <a:gd name="T1" fmla="*/ 3 h 32"/>
                  <a:gd name="T2" fmla="*/ 15 w 21"/>
                  <a:gd name="T3" fmla="*/ 0 h 32"/>
                  <a:gd name="T4" fmla="*/ 0 w 21"/>
                  <a:gd name="T5" fmla="*/ 32 h 32"/>
                  <a:gd name="T6" fmla="*/ 9 w 21"/>
                  <a:gd name="T7" fmla="*/ 27 h 32"/>
                  <a:gd name="T8" fmla="*/ 21 w 21"/>
                  <a:gd name="T9" fmla="*/ 3 h 32"/>
                </a:gdLst>
                <a:ahLst/>
                <a:cxnLst>
                  <a:cxn ang="0">
                    <a:pos x="T0" y="T1"/>
                  </a:cxn>
                  <a:cxn ang="0">
                    <a:pos x="T2" y="T3"/>
                  </a:cxn>
                  <a:cxn ang="0">
                    <a:pos x="T4" y="T5"/>
                  </a:cxn>
                  <a:cxn ang="0">
                    <a:pos x="T6" y="T7"/>
                  </a:cxn>
                  <a:cxn ang="0">
                    <a:pos x="T8" y="T9"/>
                  </a:cxn>
                </a:cxnLst>
                <a:rect l="0" t="0" r="r" b="b"/>
                <a:pathLst>
                  <a:path w="21" h="32">
                    <a:moveTo>
                      <a:pt x="21" y="3"/>
                    </a:moveTo>
                    <a:cubicBezTo>
                      <a:pt x="19" y="2"/>
                      <a:pt x="17" y="1"/>
                      <a:pt x="15" y="0"/>
                    </a:cubicBezTo>
                    <a:cubicBezTo>
                      <a:pt x="0" y="32"/>
                      <a:pt x="0" y="32"/>
                      <a:pt x="0" y="32"/>
                    </a:cubicBezTo>
                    <a:cubicBezTo>
                      <a:pt x="3" y="30"/>
                      <a:pt x="6" y="29"/>
                      <a:pt x="9" y="27"/>
                    </a:cubicBezTo>
                    <a:lnTo>
                      <a:pt x="21" y="3"/>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3" name="Freeform 367"/>
              <p:cNvSpPr/>
              <p:nvPr/>
            </p:nvSpPr>
            <p:spPr bwMode="auto">
              <a:xfrm>
                <a:off x="5286" y="918"/>
                <a:ext cx="490" cy="317"/>
              </a:xfrm>
              <a:custGeom>
                <a:avLst/>
                <a:gdLst>
                  <a:gd name="T0" fmla="*/ 0 w 207"/>
                  <a:gd name="T1" fmla="*/ 9 h 134"/>
                  <a:gd name="T2" fmla="*/ 184 w 207"/>
                  <a:gd name="T3" fmla="*/ 31 h 134"/>
                  <a:gd name="T4" fmla="*/ 182 w 207"/>
                  <a:gd name="T5" fmla="*/ 119 h 134"/>
                  <a:gd name="T6" fmla="*/ 140 w 207"/>
                  <a:gd name="T7" fmla="*/ 125 h 134"/>
                  <a:gd name="T8" fmla="*/ 133 w 207"/>
                  <a:gd name="T9" fmla="*/ 134 h 134"/>
                  <a:gd name="T10" fmla="*/ 191 w 207"/>
                  <a:gd name="T11" fmla="*/ 123 h 134"/>
                  <a:gd name="T12" fmla="*/ 203 w 207"/>
                  <a:gd name="T13" fmla="*/ 47 h 134"/>
                  <a:gd name="T14" fmla="*/ 179 w 207"/>
                  <a:gd name="T15" fmla="*/ 19 h 134"/>
                  <a:gd name="T16" fmla="*/ 10 w 207"/>
                  <a:gd name="T17" fmla="*/ 0 h 134"/>
                  <a:gd name="T18" fmla="*/ 0 w 207"/>
                  <a:gd name="T19" fmla="*/ 9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7" h="134">
                    <a:moveTo>
                      <a:pt x="0" y="9"/>
                    </a:moveTo>
                    <a:cubicBezTo>
                      <a:pt x="71" y="12"/>
                      <a:pt x="168" y="18"/>
                      <a:pt x="184" y="31"/>
                    </a:cubicBezTo>
                    <a:cubicBezTo>
                      <a:pt x="194" y="38"/>
                      <a:pt x="198" y="104"/>
                      <a:pt x="182" y="119"/>
                    </a:cubicBezTo>
                    <a:cubicBezTo>
                      <a:pt x="177" y="123"/>
                      <a:pt x="162" y="125"/>
                      <a:pt x="140" y="125"/>
                    </a:cubicBezTo>
                    <a:cubicBezTo>
                      <a:pt x="138" y="128"/>
                      <a:pt x="136" y="131"/>
                      <a:pt x="133" y="134"/>
                    </a:cubicBezTo>
                    <a:cubicBezTo>
                      <a:pt x="160" y="134"/>
                      <a:pt x="182" y="131"/>
                      <a:pt x="191" y="123"/>
                    </a:cubicBezTo>
                    <a:cubicBezTo>
                      <a:pt x="206" y="111"/>
                      <a:pt x="207" y="71"/>
                      <a:pt x="203" y="47"/>
                    </a:cubicBezTo>
                    <a:cubicBezTo>
                      <a:pt x="201" y="36"/>
                      <a:pt x="191" y="24"/>
                      <a:pt x="179" y="19"/>
                    </a:cubicBezTo>
                    <a:cubicBezTo>
                      <a:pt x="152" y="6"/>
                      <a:pt x="72" y="1"/>
                      <a:pt x="10" y="0"/>
                    </a:cubicBezTo>
                    <a:lnTo>
                      <a:pt x="0" y="9"/>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4" name="Freeform 368"/>
              <p:cNvSpPr/>
              <p:nvPr/>
            </p:nvSpPr>
            <p:spPr bwMode="auto">
              <a:xfrm>
                <a:off x="5854" y="3823"/>
                <a:ext cx="71" cy="71"/>
              </a:xfrm>
              <a:custGeom>
                <a:avLst/>
                <a:gdLst>
                  <a:gd name="T0" fmla="*/ 13 w 30"/>
                  <a:gd name="T1" fmla="*/ 0 h 30"/>
                  <a:gd name="T2" fmla="*/ 0 w 30"/>
                  <a:gd name="T3" fmla="*/ 12 h 30"/>
                  <a:gd name="T4" fmla="*/ 20 w 30"/>
                  <a:gd name="T5" fmla="*/ 30 h 30"/>
                  <a:gd name="T6" fmla="*/ 30 w 30"/>
                  <a:gd name="T7" fmla="*/ 13 h 30"/>
                  <a:gd name="T8" fmla="*/ 13 w 30"/>
                  <a:gd name="T9" fmla="*/ 0 h 30"/>
                </a:gdLst>
                <a:ahLst/>
                <a:cxnLst>
                  <a:cxn ang="0">
                    <a:pos x="T0" y="T1"/>
                  </a:cxn>
                  <a:cxn ang="0">
                    <a:pos x="T2" y="T3"/>
                  </a:cxn>
                  <a:cxn ang="0">
                    <a:pos x="T4" y="T5"/>
                  </a:cxn>
                  <a:cxn ang="0">
                    <a:pos x="T6" y="T7"/>
                  </a:cxn>
                  <a:cxn ang="0">
                    <a:pos x="T8" y="T9"/>
                  </a:cxn>
                </a:cxnLst>
                <a:rect l="0" t="0" r="r" b="b"/>
                <a:pathLst>
                  <a:path w="30" h="30">
                    <a:moveTo>
                      <a:pt x="13" y="0"/>
                    </a:moveTo>
                    <a:cubicBezTo>
                      <a:pt x="10" y="5"/>
                      <a:pt x="5" y="9"/>
                      <a:pt x="0" y="12"/>
                    </a:cubicBezTo>
                    <a:cubicBezTo>
                      <a:pt x="4" y="23"/>
                      <a:pt x="10" y="28"/>
                      <a:pt x="20" y="30"/>
                    </a:cubicBezTo>
                    <a:cubicBezTo>
                      <a:pt x="23" y="24"/>
                      <a:pt x="26" y="18"/>
                      <a:pt x="30" y="13"/>
                    </a:cubicBezTo>
                    <a:cubicBezTo>
                      <a:pt x="22" y="13"/>
                      <a:pt x="17" y="8"/>
                      <a:pt x="13" y="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5" name="Freeform 369"/>
              <p:cNvSpPr/>
              <p:nvPr/>
            </p:nvSpPr>
            <p:spPr bwMode="auto">
              <a:xfrm>
                <a:off x="5667" y="227"/>
                <a:ext cx="47" cy="29"/>
              </a:xfrm>
              <a:custGeom>
                <a:avLst/>
                <a:gdLst>
                  <a:gd name="T0" fmla="*/ 20 w 20"/>
                  <a:gd name="T1" fmla="*/ 9 h 12"/>
                  <a:gd name="T2" fmla="*/ 11 w 20"/>
                  <a:gd name="T3" fmla="*/ 0 h 12"/>
                  <a:gd name="T4" fmla="*/ 0 w 20"/>
                  <a:gd name="T5" fmla="*/ 2 h 12"/>
                  <a:gd name="T6" fmla="*/ 10 w 20"/>
                  <a:gd name="T7" fmla="*/ 12 h 12"/>
                  <a:gd name="T8" fmla="*/ 20 w 20"/>
                  <a:gd name="T9" fmla="*/ 9 h 12"/>
                </a:gdLst>
                <a:ahLst/>
                <a:cxnLst>
                  <a:cxn ang="0">
                    <a:pos x="T0" y="T1"/>
                  </a:cxn>
                  <a:cxn ang="0">
                    <a:pos x="T2" y="T3"/>
                  </a:cxn>
                  <a:cxn ang="0">
                    <a:pos x="T4" y="T5"/>
                  </a:cxn>
                  <a:cxn ang="0">
                    <a:pos x="T6" y="T7"/>
                  </a:cxn>
                  <a:cxn ang="0">
                    <a:pos x="T8" y="T9"/>
                  </a:cxn>
                </a:cxnLst>
                <a:rect l="0" t="0" r="r" b="b"/>
                <a:pathLst>
                  <a:path w="20" h="12">
                    <a:moveTo>
                      <a:pt x="20" y="9"/>
                    </a:moveTo>
                    <a:cubicBezTo>
                      <a:pt x="17" y="6"/>
                      <a:pt x="14" y="3"/>
                      <a:pt x="11" y="0"/>
                    </a:cubicBezTo>
                    <a:cubicBezTo>
                      <a:pt x="8" y="0"/>
                      <a:pt x="4" y="1"/>
                      <a:pt x="0" y="2"/>
                    </a:cubicBezTo>
                    <a:cubicBezTo>
                      <a:pt x="4" y="6"/>
                      <a:pt x="7" y="9"/>
                      <a:pt x="10" y="12"/>
                    </a:cubicBezTo>
                    <a:lnTo>
                      <a:pt x="20" y="9"/>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6" name="Freeform 370"/>
              <p:cNvSpPr/>
              <p:nvPr/>
            </p:nvSpPr>
            <p:spPr bwMode="auto">
              <a:xfrm>
                <a:off x="5769" y="2262"/>
                <a:ext cx="59" cy="94"/>
              </a:xfrm>
              <a:custGeom>
                <a:avLst/>
                <a:gdLst>
                  <a:gd name="T0" fmla="*/ 25 w 25"/>
                  <a:gd name="T1" fmla="*/ 2 h 40"/>
                  <a:gd name="T2" fmla="*/ 19 w 25"/>
                  <a:gd name="T3" fmla="*/ 0 h 40"/>
                  <a:gd name="T4" fmla="*/ 0 w 25"/>
                  <a:gd name="T5" fmla="*/ 40 h 40"/>
                  <a:gd name="T6" fmla="*/ 9 w 25"/>
                  <a:gd name="T7" fmla="*/ 37 h 40"/>
                  <a:gd name="T8" fmla="*/ 25 w 25"/>
                  <a:gd name="T9" fmla="*/ 2 h 40"/>
                </a:gdLst>
                <a:ahLst/>
                <a:cxnLst>
                  <a:cxn ang="0">
                    <a:pos x="T0" y="T1"/>
                  </a:cxn>
                  <a:cxn ang="0">
                    <a:pos x="T2" y="T3"/>
                  </a:cxn>
                  <a:cxn ang="0">
                    <a:pos x="T4" y="T5"/>
                  </a:cxn>
                  <a:cxn ang="0">
                    <a:pos x="T6" y="T7"/>
                  </a:cxn>
                  <a:cxn ang="0">
                    <a:pos x="T8" y="T9"/>
                  </a:cxn>
                </a:cxnLst>
                <a:rect l="0" t="0" r="r" b="b"/>
                <a:pathLst>
                  <a:path w="25" h="40">
                    <a:moveTo>
                      <a:pt x="25" y="2"/>
                    </a:moveTo>
                    <a:cubicBezTo>
                      <a:pt x="23" y="1"/>
                      <a:pt x="21" y="0"/>
                      <a:pt x="19" y="0"/>
                    </a:cubicBezTo>
                    <a:cubicBezTo>
                      <a:pt x="0" y="40"/>
                      <a:pt x="0" y="40"/>
                      <a:pt x="0" y="40"/>
                    </a:cubicBezTo>
                    <a:cubicBezTo>
                      <a:pt x="3" y="39"/>
                      <a:pt x="6" y="38"/>
                      <a:pt x="9" y="37"/>
                    </a:cubicBezTo>
                    <a:lnTo>
                      <a:pt x="25" y="2"/>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7" name="Freeform 371"/>
              <p:cNvSpPr/>
              <p:nvPr/>
            </p:nvSpPr>
            <p:spPr bwMode="auto">
              <a:xfrm>
                <a:off x="5828" y="4126"/>
                <a:ext cx="118" cy="142"/>
              </a:xfrm>
              <a:custGeom>
                <a:avLst/>
                <a:gdLst>
                  <a:gd name="T0" fmla="*/ 41 w 50"/>
                  <a:gd name="T1" fmla="*/ 20 h 60"/>
                  <a:gd name="T2" fmla="*/ 19 w 50"/>
                  <a:gd name="T3" fmla="*/ 33 h 60"/>
                  <a:gd name="T4" fmla="*/ 23 w 50"/>
                  <a:gd name="T5" fmla="*/ 5 h 60"/>
                  <a:gd name="T6" fmla="*/ 17 w 50"/>
                  <a:gd name="T7" fmla="*/ 0 h 60"/>
                  <a:gd name="T8" fmla="*/ 0 w 50"/>
                  <a:gd name="T9" fmla="*/ 60 h 60"/>
                  <a:gd name="T10" fmla="*/ 50 w 50"/>
                  <a:gd name="T11" fmla="*/ 26 h 60"/>
                  <a:gd name="T12" fmla="*/ 41 w 50"/>
                  <a:gd name="T13" fmla="*/ 20 h 60"/>
                </a:gdLst>
                <a:ahLst/>
                <a:cxnLst>
                  <a:cxn ang="0">
                    <a:pos x="T0" y="T1"/>
                  </a:cxn>
                  <a:cxn ang="0">
                    <a:pos x="T2" y="T3"/>
                  </a:cxn>
                  <a:cxn ang="0">
                    <a:pos x="T4" y="T5"/>
                  </a:cxn>
                  <a:cxn ang="0">
                    <a:pos x="T6" y="T7"/>
                  </a:cxn>
                  <a:cxn ang="0">
                    <a:pos x="T8" y="T9"/>
                  </a:cxn>
                  <a:cxn ang="0">
                    <a:pos x="T10" y="T11"/>
                  </a:cxn>
                  <a:cxn ang="0">
                    <a:pos x="T12" y="T13"/>
                  </a:cxn>
                </a:cxnLst>
                <a:rect l="0" t="0" r="r" b="b"/>
                <a:pathLst>
                  <a:path w="50" h="60">
                    <a:moveTo>
                      <a:pt x="41" y="20"/>
                    </a:moveTo>
                    <a:cubicBezTo>
                      <a:pt x="32" y="25"/>
                      <a:pt x="24" y="30"/>
                      <a:pt x="19" y="33"/>
                    </a:cubicBezTo>
                    <a:cubicBezTo>
                      <a:pt x="21" y="27"/>
                      <a:pt x="22" y="16"/>
                      <a:pt x="23" y="5"/>
                    </a:cubicBezTo>
                    <a:cubicBezTo>
                      <a:pt x="21" y="3"/>
                      <a:pt x="19" y="1"/>
                      <a:pt x="17" y="0"/>
                    </a:cubicBezTo>
                    <a:cubicBezTo>
                      <a:pt x="11" y="20"/>
                      <a:pt x="2" y="51"/>
                      <a:pt x="0" y="60"/>
                    </a:cubicBezTo>
                    <a:cubicBezTo>
                      <a:pt x="3" y="59"/>
                      <a:pt x="28" y="40"/>
                      <a:pt x="50" y="26"/>
                    </a:cubicBezTo>
                    <a:cubicBezTo>
                      <a:pt x="47" y="24"/>
                      <a:pt x="44" y="22"/>
                      <a:pt x="41" y="20"/>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8" name="Freeform 372"/>
              <p:cNvSpPr/>
              <p:nvPr/>
            </p:nvSpPr>
            <p:spPr bwMode="auto">
              <a:xfrm>
                <a:off x="5752" y="3691"/>
                <a:ext cx="173" cy="179"/>
              </a:xfrm>
              <a:custGeom>
                <a:avLst/>
                <a:gdLst>
                  <a:gd name="T0" fmla="*/ 1 w 73"/>
                  <a:gd name="T1" fmla="*/ 52 h 76"/>
                  <a:gd name="T2" fmla="*/ 0 w 73"/>
                  <a:gd name="T3" fmla="*/ 59 h 76"/>
                  <a:gd name="T4" fmla="*/ 4 w 73"/>
                  <a:gd name="T5" fmla="*/ 74 h 76"/>
                  <a:gd name="T6" fmla="*/ 60 w 73"/>
                  <a:gd name="T7" fmla="*/ 0 h 76"/>
                  <a:gd name="T8" fmla="*/ 44 w 73"/>
                  <a:gd name="T9" fmla="*/ 9 h 76"/>
                  <a:gd name="T10" fmla="*/ 1 w 73"/>
                  <a:gd name="T11" fmla="*/ 52 h 76"/>
                </a:gdLst>
                <a:ahLst/>
                <a:cxnLst>
                  <a:cxn ang="0">
                    <a:pos x="T0" y="T1"/>
                  </a:cxn>
                  <a:cxn ang="0">
                    <a:pos x="T2" y="T3"/>
                  </a:cxn>
                  <a:cxn ang="0">
                    <a:pos x="T4" y="T5"/>
                  </a:cxn>
                  <a:cxn ang="0">
                    <a:pos x="T6" y="T7"/>
                  </a:cxn>
                  <a:cxn ang="0">
                    <a:pos x="T8" y="T9"/>
                  </a:cxn>
                  <a:cxn ang="0">
                    <a:pos x="T10" y="T11"/>
                  </a:cxn>
                </a:cxnLst>
                <a:rect l="0" t="0" r="r" b="b"/>
                <a:pathLst>
                  <a:path w="73" h="76">
                    <a:moveTo>
                      <a:pt x="1" y="52"/>
                    </a:moveTo>
                    <a:cubicBezTo>
                      <a:pt x="1" y="54"/>
                      <a:pt x="1" y="56"/>
                      <a:pt x="0" y="59"/>
                    </a:cubicBezTo>
                    <a:cubicBezTo>
                      <a:pt x="2" y="63"/>
                      <a:pt x="3" y="68"/>
                      <a:pt x="4" y="74"/>
                    </a:cubicBezTo>
                    <a:cubicBezTo>
                      <a:pt x="47" y="76"/>
                      <a:pt x="73" y="37"/>
                      <a:pt x="60" y="0"/>
                    </a:cubicBezTo>
                    <a:cubicBezTo>
                      <a:pt x="55" y="4"/>
                      <a:pt x="50" y="7"/>
                      <a:pt x="44" y="9"/>
                    </a:cubicBezTo>
                    <a:cubicBezTo>
                      <a:pt x="50" y="33"/>
                      <a:pt x="26" y="60"/>
                      <a:pt x="1" y="52"/>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9" name="Freeform 373"/>
              <p:cNvSpPr/>
              <p:nvPr/>
            </p:nvSpPr>
            <p:spPr bwMode="auto">
              <a:xfrm>
                <a:off x="5830" y="4204"/>
                <a:ext cx="114" cy="135"/>
              </a:xfrm>
              <a:custGeom>
                <a:avLst/>
                <a:gdLst>
                  <a:gd name="T0" fmla="*/ 0 w 48"/>
                  <a:gd name="T1" fmla="*/ 34 h 57"/>
                  <a:gd name="T2" fmla="*/ 9 w 48"/>
                  <a:gd name="T3" fmla="*/ 41 h 57"/>
                  <a:gd name="T4" fmla="*/ 32 w 48"/>
                  <a:gd name="T5" fmla="*/ 26 h 57"/>
                  <a:gd name="T6" fmla="*/ 20 w 48"/>
                  <a:gd name="T7" fmla="*/ 50 h 57"/>
                  <a:gd name="T8" fmla="*/ 31 w 48"/>
                  <a:gd name="T9" fmla="*/ 57 h 57"/>
                  <a:gd name="T10" fmla="*/ 48 w 48"/>
                  <a:gd name="T11" fmla="*/ 0 h 57"/>
                  <a:gd name="T12" fmla="*/ 0 w 48"/>
                  <a:gd name="T13" fmla="*/ 34 h 57"/>
                </a:gdLst>
                <a:ahLst/>
                <a:cxnLst>
                  <a:cxn ang="0">
                    <a:pos x="T0" y="T1"/>
                  </a:cxn>
                  <a:cxn ang="0">
                    <a:pos x="T2" y="T3"/>
                  </a:cxn>
                  <a:cxn ang="0">
                    <a:pos x="T4" y="T5"/>
                  </a:cxn>
                  <a:cxn ang="0">
                    <a:pos x="T6" y="T7"/>
                  </a:cxn>
                  <a:cxn ang="0">
                    <a:pos x="T8" y="T9"/>
                  </a:cxn>
                  <a:cxn ang="0">
                    <a:pos x="T10" y="T11"/>
                  </a:cxn>
                  <a:cxn ang="0">
                    <a:pos x="T12" y="T13"/>
                  </a:cxn>
                </a:cxnLst>
                <a:rect l="0" t="0" r="r" b="b"/>
                <a:pathLst>
                  <a:path w="48" h="57">
                    <a:moveTo>
                      <a:pt x="0" y="34"/>
                    </a:moveTo>
                    <a:cubicBezTo>
                      <a:pt x="3" y="36"/>
                      <a:pt x="6" y="38"/>
                      <a:pt x="9" y="41"/>
                    </a:cubicBezTo>
                    <a:cubicBezTo>
                      <a:pt x="18" y="35"/>
                      <a:pt x="26" y="29"/>
                      <a:pt x="32" y="26"/>
                    </a:cubicBezTo>
                    <a:cubicBezTo>
                      <a:pt x="29" y="32"/>
                      <a:pt x="25" y="41"/>
                      <a:pt x="20" y="50"/>
                    </a:cubicBezTo>
                    <a:cubicBezTo>
                      <a:pt x="24" y="52"/>
                      <a:pt x="28" y="55"/>
                      <a:pt x="31" y="57"/>
                    </a:cubicBezTo>
                    <a:cubicBezTo>
                      <a:pt x="37" y="37"/>
                      <a:pt x="45" y="10"/>
                      <a:pt x="48" y="0"/>
                    </a:cubicBezTo>
                    <a:cubicBezTo>
                      <a:pt x="38" y="7"/>
                      <a:pt x="18" y="22"/>
                      <a:pt x="0" y="34"/>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0" name="Freeform 374"/>
              <p:cNvSpPr/>
              <p:nvPr/>
            </p:nvSpPr>
            <p:spPr bwMode="auto">
              <a:xfrm>
                <a:off x="5610" y="1247"/>
                <a:ext cx="149" cy="94"/>
              </a:xfrm>
              <a:custGeom>
                <a:avLst/>
                <a:gdLst>
                  <a:gd name="T0" fmla="*/ 63 w 63"/>
                  <a:gd name="T1" fmla="*/ 4 h 40"/>
                  <a:gd name="T2" fmla="*/ 34 w 63"/>
                  <a:gd name="T3" fmla="*/ 0 h 40"/>
                  <a:gd name="T4" fmla="*/ 0 w 63"/>
                  <a:gd name="T5" fmla="*/ 4 h 40"/>
                  <a:gd name="T6" fmla="*/ 60 w 63"/>
                  <a:gd name="T7" fmla="*/ 40 h 40"/>
                  <a:gd name="T8" fmla="*/ 63 w 63"/>
                  <a:gd name="T9" fmla="*/ 4 h 40"/>
                </a:gdLst>
                <a:ahLst/>
                <a:cxnLst>
                  <a:cxn ang="0">
                    <a:pos x="T0" y="T1"/>
                  </a:cxn>
                  <a:cxn ang="0">
                    <a:pos x="T2" y="T3"/>
                  </a:cxn>
                  <a:cxn ang="0">
                    <a:pos x="T4" y="T5"/>
                  </a:cxn>
                  <a:cxn ang="0">
                    <a:pos x="T6" y="T7"/>
                  </a:cxn>
                  <a:cxn ang="0">
                    <a:pos x="T8" y="T9"/>
                  </a:cxn>
                </a:cxnLst>
                <a:rect l="0" t="0" r="r" b="b"/>
                <a:pathLst>
                  <a:path w="63" h="40">
                    <a:moveTo>
                      <a:pt x="63" y="4"/>
                    </a:moveTo>
                    <a:cubicBezTo>
                      <a:pt x="52" y="3"/>
                      <a:pt x="43" y="2"/>
                      <a:pt x="34" y="0"/>
                    </a:cubicBezTo>
                    <a:cubicBezTo>
                      <a:pt x="25" y="2"/>
                      <a:pt x="13" y="3"/>
                      <a:pt x="0" y="4"/>
                    </a:cubicBezTo>
                    <a:cubicBezTo>
                      <a:pt x="14" y="20"/>
                      <a:pt x="35" y="32"/>
                      <a:pt x="60" y="40"/>
                    </a:cubicBezTo>
                    <a:cubicBezTo>
                      <a:pt x="62" y="28"/>
                      <a:pt x="62" y="16"/>
                      <a:pt x="63" y="4"/>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1" name="Freeform 375"/>
              <p:cNvSpPr/>
              <p:nvPr/>
            </p:nvSpPr>
            <p:spPr bwMode="auto">
              <a:xfrm>
                <a:off x="5738" y="2255"/>
                <a:ext cx="69" cy="108"/>
              </a:xfrm>
              <a:custGeom>
                <a:avLst/>
                <a:gdLst>
                  <a:gd name="T0" fmla="*/ 29 w 29"/>
                  <a:gd name="T1" fmla="*/ 2 h 46"/>
                  <a:gd name="T2" fmla="*/ 18 w 29"/>
                  <a:gd name="T3" fmla="*/ 0 h 46"/>
                  <a:gd name="T4" fmla="*/ 20 w 29"/>
                  <a:gd name="T5" fmla="*/ 12 h 46"/>
                  <a:gd name="T6" fmla="*/ 16 w 29"/>
                  <a:gd name="T7" fmla="*/ 13 h 46"/>
                  <a:gd name="T8" fmla="*/ 0 w 29"/>
                  <a:gd name="T9" fmla="*/ 46 h 46"/>
                  <a:gd name="T10" fmla="*/ 9 w 29"/>
                  <a:gd name="T11" fmla="*/ 44 h 46"/>
                  <a:gd name="T12" fmla="*/ 29 w 29"/>
                  <a:gd name="T13" fmla="*/ 2 h 46"/>
                </a:gdLst>
                <a:ahLst/>
                <a:cxnLst>
                  <a:cxn ang="0">
                    <a:pos x="T0" y="T1"/>
                  </a:cxn>
                  <a:cxn ang="0">
                    <a:pos x="T2" y="T3"/>
                  </a:cxn>
                  <a:cxn ang="0">
                    <a:pos x="T4" y="T5"/>
                  </a:cxn>
                  <a:cxn ang="0">
                    <a:pos x="T6" y="T7"/>
                  </a:cxn>
                  <a:cxn ang="0">
                    <a:pos x="T8" y="T9"/>
                  </a:cxn>
                  <a:cxn ang="0">
                    <a:pos x="T10" y="T11"/>
                  </a:cxn>
                  <a:cxn ang="0">
                    <a:pos x="T12" y="T13"/>
                  </a:cxn>
                </a:cxnLst>
                <a:rect l="0" t="0" r="r" b="b"/>
                <a:pathLst>
                  <a:path w="29" h="46">
                    <a:moveTo>
                      <a:pt x="29" y="2"/>
                    </a:moveTo>
                    <a:cubicBezTo>
                      <a:pt x="25" y="1"/>
                      <a:pt x="22" y="0"/>
                      <a:pt x="18" y="0"/>
                    </a:cubicBezTo>
                    <a:cubicBezTo>
                      <a:pt x="20" y="12"/>
                      <a:pt x="20" y="12"/>
                      <a:pt x="20" y="12"/>
                    </a:cubicBezTo>
                    <a:cubicBezTo>
                      <a:pt x="16" y="13"/>
                      <a:pt x="16" y="13"/>
                      <a:pt x="16" y="13"/>
                    </a:cubicBezTo>
                    <a:cubicBezTo>
                      <a:pt x="0" y="46"/>
                      <a:pt x="0" y="46"/>
                      <a:pt x="0" y="46"/>
                    </a:cubicBezTo>
                    <a:cubicBezTo>
                      <a:pt x="3" y="46"/>
                      <a:pt x="6" y="45"/>
                      <a:pt x="9" y="44"/>
                    </a:cubicBezTo>
                    <a:lnTo>
                      <a:pt x="29" y="2"/>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2" name="Freeform 376"/>
              <p:cNvSpPr/>
              <p:nvPr/>
            </p:nvSpPr>
            <p:spPr bwMode="auto">
              <a:xfrm>
                <a:off x="5700" y="1881"/>
                <a:ext cx="90" cy="132"/>
              </a:xfrm>
              <a:custGeom>
                <a:avLst/>
                <a:gdLst>
                  <a:gd name="T0" fmla="*/ 0 w 38"/>
                  <a:gd name="T1" fmla="*/ 0 h 56"/>
                  <a:gd name="T2" fmla="*/ 2 w 38"/>
                  <a:gd name="T3" fmla="*/ 47 h 56"/>
                  <a:gd name="T4" fmla="*/ 29 w 38"/>
                  <a:gd name="T5" fmla="*/ 56 h 56"/>
                  <a:gd name="T6" fmla="*/ 33 w 38"/>
                  <a:gd name="T7" fmla="*/ 16 h 56"/>
                  <a:gd name="T8" fmla="*/ 0 w 38"/>
                  <a:gd name="T9" fmla="*/ 0 h 56"/>
                </a:gdLst>
                <a:ahLst/>
                <a:cxnLst>
                  <a:cxn ang="0">
                    <a:pos x="T0" y="T1"/>
                  </a:cxn>
                  <a:cxn ang="0">
                    <a:pos x="T2" y="T3"/>
                  </a:cxn>
                  <a:cxn ang="0">
                    <a:pos x="T4" y="T5"/>
                  </a:cxn>
                  <a:cxn ang="0">
                    <a:pos x="T6" y="T7"/>
                  </a:cxn>
                  <a:cxn ang="0">
                    <a:pos x="T8" y="T9"/>
                  </a:cxn>
                </a:cxnLst>
                <a:rect l="0" t="0" r="r" b="b"/>
                <a:pathLst>
                  <a:path w="38" h="56">
                    <a:moveTo>
                      <a:pt x="0" y="0"/>
                    </a:moveTo>
                    <a:cubicBezTo>
                      <a:pt x="2" y="47"/>
                      <a:pt x="2" y="47"/>
                      <a:pt x="2" y="47"/>
                    </a:cubicBezTo>
                    <a:cubicBezTo>
                      <a:pt x="11" y="49"/>
                      <a:pt x="20" y="52"/>
                      <a:pt x="29" y="56"/>
                    </a:cubicBezTo>
                    <a:cubicBezTo>
                      <a:pt x="38" y="43"/>
                      <a:pt x="37" y="28"/>
                      <a:pt x="33" y="16"/>
                    </a:cubicBezTo>
                    <a:cubicBezTo>
                      <a:pt x="20" y="13"/>
                      <a:pt x="9" y="7"/>
                      <a:pt x="0"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3" name="Freeform 377"/>
              <p:cNvSpPr/>
              <p:nvPr/>
            </p:nvSpPr>
            <p:spPr bwMode="auto">
              <a:xfrm>
                <a:off x="5624" y="1294"/>
                <a:ext cx="123" cy="85"/>
              </a:xfrm>
              <a:custGeom>
                <a:avLst/>
                <a:gdLst>
                  <a:gd name="T0" fmla="*/ 50 w 52"/>
                  <a:gd name="T1" fmla="*/ 36 h 36"/>
                  <a:gd name="T2" fmla="*/ 52 w 52"/>
                  <a:gd name="T3" fmla="*/ 26 h 36"/>
                  <a:gd name="T4" fmla="*/ 0 w 52"/>
                  <a:gd name="T5" fmla="*/ 0 h 36"/>
                  <a:gd name="T6" fmla="*/ 14 w 52"/>
                  <a:gd name="T7" fmla="*/ 20 h 36"/>
                  <a:gd name="T8" fmla="*/ 50 w 52"/>
                  <a:gd name="T9" fmla="*/ 36 h 36"/>
                </a:gdLst>
                <a:ahLst/>
                <a:cxnLst>
                  <a:cxn ang="0">
                    <a:pos x="T0" y="T1"/>
                  </a:cxn>
                  <a:cxn ang="0">
                    <a:pos x="T2" y="T3"/>
                  </a:cxn>
                  <a:cxn ang="0">
                    <a:pos x="T4" y="T5"/>
                  </a:cxn>
                  <a:cxn ang="0">
                    <a:pos x="T6" y="T7"/>
                  </a:cxn>
                  <a:cxn ang="0">
                    <a:pos x="T8" y="T9"/>
                  </a:cxn>
                </a:cxnLst>
                <a:rect l="0" t="0" r="r" b="b"/>
                <a:pathLst>
                  <a:path w="52" h="36">
                    <a:moveTo>
                      <a:pt x="50" y="36"/>
                    </a:moveTo>
                    <a:cubicBezTo>
                      <a:pt x="51" y="33"/>
                      <a:pt x="52" y="29"/>
                      <a:pt x="52" y="26"/>
                    </a:cubicBezTo>
                    <a:cubicBezTo>
                      <a:pt x="32" y="20"/>
                      <a:pt x="13" y="11"/>
                      <a:pt x="0" y="0"/>
                    </a:cubicBezTo>
                    <a:cubicBezTo>
                      <a:pt x="4" y="7"/>
                      <a:pt x="8" y="14"/>
                      <a:pt x="14" y="20"/>
                    </a:cubicBezTo>
                    <a:cubicBezTo>
                      <a:pt x="27" y="25"/>
                      <a:pt x="40" y="31"/>
                      <a:pt x="50" y="36"/>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4" name="Freeform 378"/>
              <p:cNvSpPr/>
              <p:nvPr/>
            </p:nvSpPr>
            <p:spPr bwMode="auto">
              <a:xfrm>
                <a:off x="5241" y="-35"/>
                <a:ext cx="424" cy="267"/>
              </a:xfrm>
              <a:custGeom>
                <a:avLst/>
                <a:gdLst>
                  <a:gd name="T0" fmla="*/ 0 w 179"/>
                  <a:gd name="T1" fmla="*/ 85 h 113"/>
                  <a:gd name="T2" fmla="*/ 32 w 179"/>
                  <a:gd name="T3" fmla="*/ 113 h 113"/>
                  <a:gd name="T4" fmla="*/ 179 w 179"/>
                  <a:gd name="T5" fmla="*/ 0 h 113"/>
                  <a:gd name="T6" fmla="*/ 172 w 179"/>
                  <a:gd name="T7" fmla="*/ 0 h 113"/>
                  <a:gd name="T8" fmla="*/ 0 w 179"/>
                  <a:gd name="T9" fmla="*/ 85 h 113"/>
                </a:gdLst>
                <a:ahLst/>
                <a:cxnLst>
                  <a:cxn ang="0">
                    <a:pos x="T0" y="T1"/>
                  </a:cxn>
                  <a:cxn ang="0">
                    <a:pos x="T2" y="T3"/>
                  </a:cxn>
                  <a:cxn ang="0">
                    <a:pos x="T4" y="T5"/>
                  </a:cxn>
                  <a:cxn ang="0">
                    <a:pos x="T6" y="T7"/>
                  </a:cxn>
                  <a:cxn ang="0">
                    <a:pos x="T8" y="T9"/>
                  </a:cxn>
                </a:cxnLst>
                <a:rect l="0" t="0" r="r" b="b"/>
                <a:pathLst>
                  <a:path w="179" h="113">
                    <a:moveTo>
                      <a:pt x="0" y="85"/>
                    </a:moveTo>
                    <a:cubicBezTo>
                      <a:pt x="9" y="93"/>
                      <a:pt x="20" y="103"/>
                      <a:pt x="32" y="113"/>
                    </a:cubicBezTo>
                    <a:cubicBezTo>
                      <a:pt x="85" y="113"/>
                      <a:pt x="179" y="65"/>
                      <a:pt x="179" y="0"/>
                    </a:cubicBezTo>
                    <a:cubicBezTo>
                      <a:pt x="172" y="0"/>
                      <a:pt x="172" y="0"/>
                      <a:pt x="172" y="0"/>
                    </a:cubicBezTo>
                    <a:cubicBezTo>
                      <a:pt x="159" y="37"/>
                      <a:pt x="114" y="78"/>
                      <a:pt x="0" y="85"/>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5" name="Freeform 379"/>
              <p:cNvSpPr/>
              <p:nvPr/>
            </p:nvSpPr>
            <p:spPr bwMode="auto">
              <a:xfrm>
                <a:off x="5889" y="4147"/>
                <a:ext cx="26" cy="38"/>
              </a:xfrm>
              <a:custGeom>
                <a:avLst/>
                <a:gdLst>
                  <a:gd name="T0" fmla="*/ 0 w 11"/>
                  <a:gd name="T1" fmla="*/ 16 h 16"/>
                  <a:gd name="T2" fmla="*/ 11 w 11"/>
                  <a:gd name="T3" fmla="*/ 8 h 16"/>
                  <a:gd name="T4" fmla="*/ 1 w 11"/>
                  <a:gd name="T5" fmla="*/ 0 h 16"/>
                  <a:gd name="T6" fmla="*/ 0 w 11"/>
                  <a:gd name="T7" fmla="*/ 16 h 16"/>
                </a:gdLst>
                <a:ahLst/>
                <a:cxnLst>
                  <a:cxn ang="0">
                    <a:pos x="T0" y="T1"/>
                  </a:cxn>
                  <a:cxn ang="0">
                    <a:pos x="T2" y="T3"/>
                  </a:cxn>
                  <a:cxn ang="0">
                    <a:pos x="T4" y="T5"/>
                  </a:cxn>
                  <a:cxn ang="0">
                    <a:pos x="T6" y="T7"/>
                  </a:cxn>
                </a:cxnLst>
                <a:rect l="0" t="0" r="r" b="b"/>
                <a:pathLst>
                  <a:path w="11" h="16">
                    <a:moveTo>
                      <a:pt x="0" y="16"/>
                    </a:moveTo>
                    <a:cubicBezTo>
                      <a:pt x="1" y="15"/>
                      <a:pt x="5" y="12"/>
                      <a:pt x="11" y="8"/>
                    </a:cubicBezTo>
                    <a:cubicBezTo>
                      <a:pt x="8" y="5"/>
                      <a:pt x="5" y="3"/>
                      <a:pt x="1" y="0"/>
                    </a:cubicBezTo>
                    <a:cubicBezTo>
                      <a:pt x="1" y="7"/>
                      <a:pt x="0" y="13"/>
                      <a:pt x="0" y="16"/>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6" name="Freeform 380"/>
              <p:cNvSpPr/>
              <p:nvPr/>
            </p:nvSpPr>
            <p:spPr bwMode="auto">
              <a:xfrm>
                <a:off x="5811" y="3859"/>
                <a:ext cx="85" cy="82"/>
              </a:xfrm>
              <a:custGeom>
                <a:avLst/>
                <a:gdLst>
                  <a:gd name="T0" fmla="*/ 14 w 36"/>
                  <a:gd name="T1" fmla="*/ 0 h 35"/>
                  <a:gd name="T2" fmla="*/ 0 w 36"/>
                  <a:gd name="T3" fmla="*/ 5 h 35"/>
                  <a:gd name="T4" fmla="*/ 31 w 36"/>
                  <a:gd name="T5" fmla="*/ 35 h 35"/>
                  <a:gd name="T6" fmla="*/ 36 w 36"/>
                  <a:gd name="T7" fmla="*/ 20 h 35"/>
                  <a:gd name="T8" fmla="*/ 14 w 36"/>
                  <a:gd name="T9" fmla="*/ 0 h 35"/>
                </a:gdLst>
                <a:ahLst/>
                <a:cxnLst>
                  <a:cxn ang="0">
                    <a:pos x="T0" y="T1"/>
                  </a:cxn>
                  <a:cxn ang="0">
                    <a:pos x="T2" y="T3"/>
                  </a:cxn>
                  <a:cxn ang="0">
                    <a:pos x="T4" y="T5"/>
                  </a:cxn>
                  <a:cxn ang="0">
                    <a:pos x="T6" y="T7"/>
                  </a:cxn>
                  <a:cxn ang="0">
                    <a:pos x="T8" y="T9"/>
                  </a:cxn>
                </a:cxnLst>
                <a:rect l="0" t="0" r="r" b="b"/>
                <a:pathLst>
                  <a:path w="36" h="35">
                    <a:moveTo>
                      <a:pt x="14" y="0"/>
                    </a:moveTo>
                    <a:cubicBezTo>
                      <a:pt x="10" y="2"/>
                      <a:pt x="5" y="4"/>
                      <a:pt x="0" y="5"/>
                    </a:cubicBezTo>
                    <a:cubicBezTo>
                      <a:pt x="4" y="23"/>
                      <a:pt x="16" y="34"/>
                      <a:pt x="31" y="35"/>
                    </a:cubicBezTo>
                    <a:cubicBezTo>
                      <a:pt x="32" y="30"/>
                      <a:pt x="34" y="25"/>
                      <a:pt x="36" y="20"/>
                    </a:cubicBezTo>
                    <a:cubicBezTo>
                      <a:pt x="25" y="18"/>
                      <a:pt x="18" y="11"/>
                      <a:pt x="14" y="0"/>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7" name="Freeform 381"/>
              <p:cNvSpPr/>
              <p:nvPr/>
            </p:nvSpPr>
            <p:spPr bwMode="auto">
              <a:xfrm>
                <a:off x="5672" y="3234"/>
                <a:ext cx="208" cy="163"/>
              </a:xfrm>
              <a:custGeom>
                <a:avLst/>
                <a:gdLst>
                  <a:gd name="T0" fmla="*/ 88 w 88"/>
                  <a:gd name="T1" fmla="*/ 22 h 69"/>
                  <a:gd name="T2" fmla="*/ 67 w 88"/>
                  <a:gd name="T3" fmla="*/ 0 h 69"/>
                  <a:gd name="T4" fmla="*/ 0 w 88"/>
                  <a:gd name="T5" fmla="*/ 53 h 69"/>
                  <a:gd name="T6" fmla="*/ 8 w 88"/>
                  <a:gd name="T7" fmla="*/ 69 h 69"/>
                  <a:gd name="T8" fmla="*/ 88 w 88"/>
                  <a:gd name="T9" fmla="*/ 22 h 69"/>
                </a:gdLst>
                <a:ahLst/>
                <a:cxnLst>
                  <a:cxn ang="0">
                    <a:pos x="T0" y="T1"/>
                  </a:cxn>
                  <a:cxn ang="0">
                    <a:pos x="T2" y="T3"/>
                  </a:cxn>
                  <a:cxn ang="0">
                    <a:pos x="T4" y="T5"/>
                  </a:cxn>
                  <a:cxn ang="0">
                    <a:pos x="T6" y="T7"/>
                  </a:cxn>
                  <a:cxn ang="0">
                    <a:pos x="T8" y="T9"/>
                  </a:cxn>
                </a:cxnLst>
                <a:rect l="0" t="0" r="r" b="b"/>
                <a:pathLst>
                  <a:path w="88" h="69">
                    <a:moveTo>
                      <a:pt x="88" y="22"/>
                    </a:moveTo>
                    <a:cubicBezTo>
                      <a:pt x="82" y="15"/>
                      <a:pt x="74" y="8"/>
                      <a:pt x="67" y="0"/>
                    </a:cubicBezTo>
                    <a:cubicBezTo>
                      <a:pt x="40" y="0"/>
                      <a:pt x="9" y="20"/>
                      <a:pt x="0" y="53"/>
                    </a:cubicBezTo>
                    <a:cubicBezTo>
                      <a:pt x="3" y="58"/>
                      <a:pt x="6" y="64"/>
                      <a:pt x="8" y="69"/>
                    </a:cubicBezTo>
                    <a:cubicBezTo>
                      <a:pt x="17" y="44"/>
                      <a:pt x="46" y="9"/>
                      <a:pt x="88" y="22"/>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8" name="Freeform 382"/>
              <p:cNvSpPr/>
              <p:nvPr/>
            </p:nvSpPr>
            <p:spPr bwMode="auto">
              <a:xfrm>
                <a:off x="5490" y="317"/>
                <a:ext cx="227" cy="204"/>
              </a:xfrm>
              <a:custGeom>
                <a:avLst/>
                <a:gdLst>
                  <a:gd name="T0" fmla="*/ 96 w 96"/>
                  <a:gd name="T1" fmla="*/ 0 h 86"/>
                  <a:gd name="T2" fmla="*/ 0 w 96"/>
                  <a:gd name="T3" fmla="*/ 29 h 86"/>
                  <a:gd name="T4" fmla="*/ 11 w 96"/>
                  <a:gd name="T5" fmla="*/ 40 h 86"/>
                  <a:gd name="T6" fmla="*/ 63 w 96"/>
                  <a:gd name="T7" fmla="*/ 25 h 86"/>
                  <a:gd name="T8" fmla="*/ 48 w 96"/>
                  <a:gd name="T9" fmla="*/ 76 h 86"/>
                  <a:gd name="T10" fmla="*/ 58 w 96"/>
                  <a:gd name="T11" fmla="*/ 86 h 86"/>
                  <a:gd name="T12" fmla="*/ 96 w 96"/>
                  <a:gd name="T13" fmla="*/ 0 h 86"/>
                </a:gdLst>
                <a:ahLst/>
                <a:cxnLst>
                  <a:cxn ang="0">
                    <a:pos x="T0" y="T1"/>
                  </a:cxn>
                  <a:cxn ang="0">
                    <a:pos x="T2" y="T3"/>
                  </a:cxn>
                  <a:cxn ang="0">
                    <a:pos x="T4" y="T5"/>
                  </a:cxn>
                  <a:cxn ang="0">
                    <a:pos x="T6" y="T7"/>
                  </a:cxn>
                  <a:cxn ang="0">
                    <a:pos x="T8" y="T9"/>
                  </a:cxn>
                  <a:cxn ang="0">
                    <a:pos x="T10" y="T11"/>
                  </a:cxn>
                  <a:cxn ang="0">
                    <a:pos x="T12" y="T13"/>
                  </a:cxn>
                </a:cxnLst>
                <a:rect l="0" t="0" r="r" b="b"/>
                <a:pathLst>
                  <a:path w="96" h="86">
                    <a:moveTo>
                      <a:pt x="96" y="0"/>
                    </a:moveTo>
                    <a:cubicBezTo>
                      <a:pt x="75" y="4"/>
                      <a:pt x="37" y="17"/>
                      <a:pt x="0" y="29"/>
                    </a:cubicBezTo>
                    <a:cubicBezTo>
                      <a:pt x="3" y="32"/>
                      <a:pt x="7" y="36"/>
                      <a:pt x="11" y="40"/>
                    </a:cubicBezTo>
                    <a:cubicBezTo>
                      <a:pt x="30" y="33"/>
                      <a:pt x="49" y="27"/>
                      <a:pt x="63" y="25"/>
                    </a:cubicBezTo>
                    <a:cubicBezTo>
                      <a:pt x="60" y="36"/>
                      <a:pt x="55" y="55"/>
                      <a:pt x="48" y="76"/>
                    </a:cubicBezTo>
                    <a:cubicBezTo>
                      <a:pt x="51" y="79"/>
                      <a:pt x="55" y="82"/>
                      <a:pt x="58" y="86"/>
                    </a:cubicBezTo>
                    <a:cubicBezTo>
                      <a:pt x="73" y="51"/>
                      <a:pt x="86" y="17"/>
                      <a:pt x="96" y="0"/>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9" name="Freeform 383"/>
              <p:cNvSpPr>
                <a:spLocks noEditPoints="1"/>
              </p:cNvSpPr>
              <p:nvPr/>
            </p:nvSpPr>
            <p:spPr bwMode="auto">
              <a:xfrm>
                <a:off x="5192" y="953"/>
                <a:ext cx="553" cy="251"/>
              </a:xfrm>
              <a:custGeom>
                <a:avLst/>
                <a:gdLst>
                  <a:gd name="T0" fmla="*/ 198 w 234"/>
                  <a:gd name="T1" fmla="*/ 88 h 106"/>
                  <a:gd name="T2" fmla="*/ 184 w 234"/>
                  <a:gd name="T3" fmla="*/ 106 h 106"/>
                  <a:gd name="T4" fmla="*/ 217 w 234"/>
                  <a:gd name="T5" fmla="*/ 100 h 106"/>
                  <a:gd name="T6" fmla="*/ 219 w 234"/>
                  <a:gd name="T7" fmla="*/ 20 h 106"/>
                  <a:gd name="T8" fmla="*/ 33 w 234"/>
                  <a:gd name="T9" fmla="*/ 0 h 106"/>
                  <a:gd name="T10" fmla="*/ 0 w 234"/>
                  <a:gd name="T11" fmla="*/ 28 h 106"/>
                  <a:gd name="T12" fmla="*/ 46 w 234"/>
                  <a:gd name="T13" fmla="*/ 96 h 106"/>
                  <a:gd name="T14" fmla="*/ 45 w 234"/>
                  <a:gd name="T15" fmla="*/ 95 h 106"/>
                  <a:gd name="T16" fmla="*/ 44 w 234"/>
                  <a:gd name="T17" fmla="*/ 98 h 106"/>
                  <a:gd name="T18" fmla="*/ 84 w 234"/>
                  <a:gd name="T19" fmla="*/ 102 h 106"/>
                  <a:gd name="T20" fmla="*/ 198 w 234"/>
                  <a:gd name="T21" fmla="*/ 88 h 106"/>
                  <a:gd name="T22" fmla="*/ 137 w 234"/>
                  <a:gd name="T23" fmla="*/ 44 h 106"/>
                  <a:gd name="T24" fmla="*/ 158 w 234"/>
                  <a:gd name="T25" fmla="*/ 58 h 106"/>
                  <a:gd name="T26" fmla="*/ 139 w 234"/>
                  <a:gd name="T27" fmla="*/ 70 h 106"/>
                  <a:gd name="T28" fmla="*/ 138 w 234"/>
                  <a:gd name="T29" fmla="*/ 85 h 106"/>
                  <a:gd name="T30" fmla="*/ 133 w 234"/>
                  <a:gd name="T31" fmla="*/ 85 h 106"/>
                  <a:gd name="T32" fmla="*/ 137 w 234"/>
                  <a:gd name="T33" fmla="*/ 44 h 106"/>
                  <a:gd name="T34" fmla="*/ 111 w 234"/>
                  <a:gd name="T35" fmla="*/ 39 h 106"/>
                  <a:gd name="T36" fmla="*/ 117 w 234"/>
                  <a:gd name="T37" fmla="*/ 39 h 106"/>
                  <a:gd name="T38" fmla="*/ 117 w 234"/>
                  <a:gd name="T39" fmla="*/ 26 h 106"/>
                  <a:gd name="T40" fmla="*/ 122 w 234"/>
                  <a:gd name="T41" fmla="*/ 26 h 106"/>
                  <a:gd name="T42" fmla="*/ 122 w 234"/>
                  <a:gd name="T43" fmla="*/ 39 h 106"/>
                  <a:gd name="T44" fmla="*/ 129 w 234"/>
                  <a:gd name="T45" fmla="*/ 39 h 106"/>
                  <a:gd name="T46" fmla="*/ 129 w 234"/>
                  <a:gd name="T47" fmla="*/ 44 h 106"/>
                  <a:gd name="T48" fmla="*/ 122 w 234"/>
                  <a:gd name="T49" fmla="*/ 44 h 106"/>
                  <a:gd name="T50" fmla="*/ 122 w 234"/>
                  <a:gd name="T51" fmla="*/ 71 h 106"/>
                  <a:gd name="T52" fmla="*/ 117 w 234"/>
                  <a:gd name="T53" fmla="*/ 71 h 106"/>
                  <a:gd name="T54" fmla="*/ 117 w 234"/>
                  <a:gd name="T55" fmla="*/ 44 h 106"/>
                  <a:gd name="T56" fmla="*/ 111 w 234"/>
                  <a:gd name="T57" fmla="*/ 44 h 106"/>
                  <a:gd name="T58" fmla="*/ 111 w 234"/>
                  <a:gd name="T59" fmla="*/ 39 h 106"/>
                  <a:gd name="T60" fmla="*/ 82 w 234"/>
                  <a:gd name="T61" fmla="*/ 56 h 106"/>
                  <a:gd name="T62" fmla="*/ 81 w 234"/>
                  <a:gd name="T63" fmla="*/ 70 h 106"/>
                  <a:gd name="T64" fmla="*/ 75 w 234"/>
                  <a:gd name="T65" fmla="*/ 70 h 106"/>
                  <a:gd name="T66" fmla="*/ 76 w 234"/>
                  <a:gd name="T67" fmla="*/ 57 h 106"/>
                  <a:gd name="T68" fmla="*/ 71 w 234"/>
                  <a:gd name="T69" fmla="*/ 48 h 106"/>
                  <a:gd name="T70" fmla="*/ 62 w 234"/>
                  <a:gd name="T71" fmla="*/ 57 h 106"/>
                  <a:gd name="T72" fmla="*/ 61 w 234"/>
                  <a:gd name="T73" fmla="*/ 68 h 106"/>
                  <a:gd name="T74" fmla="*/ 56 w 234"/>
                  <a:gd name="T75" fmla="*/ 68 h 106"/>
                  <a:gd name="T76" fmla="*/ 60 w 234"/>
                  <a:gd name="T77" fmla="*/ 21 h 106"/>
                  <a:gd name="T78" fmla="*/ 65 w 234"/>
                  <a:gd name="T79" fmla="*/ 21 h 106"/>
                  <a:gd name="T80" fmla="*/ 63 w 234"/>
                  <a:gd name="T81" fmla="*/ 45 h 106"/>
                  <a:gd name="T82" fmla="*/ 63 w 234"/>
                  <a:gd name="T83" fmla="*/ 45 h 106"/>
                  <a:gd name="T84" fmla="*/ 78 w 234"/>
                  <a:gd name="T85" fmla="*/ 46 h 106"/>
                  <a:gd name="T86" fmla="*/ 82 w 234"/>
                  <a:gd name="T87" fmla="*/ 56 h 106"/>
                  <a:gd name="T88" fmla="*/ 83 w 234"/>
                  <a:gd name="T89" fmla="*/ 35 h 106"/>
                  <a:gd name="T90" fmla="*/ 92 w 234"/>
                  <a:gd name="T91" fmla="*/ 36 h 106"/>
                  <a:gd name="T92" fmla="*/ 93 w 234"/>
                  <a:gd name="T93" fmla="*/ 25 h 106"/>
                  <a:gd name="T94" fmla="*/ 98 w 234"/>
                  <a:gd name="T95" fmla="*/ 25 h 106"/>
                  <a:gd name="T96" fmla="*/ 97 w 234"/>
                  <a:gd name="T97" fmla="*/ 36 h 106"/>
                  <a:gd name="T98" fmla="*/ 104 w 234"/>
                  <a:gd name="T99" fmla="*/ 37 h 106"/>
                  <a:gd name="T100" fmla="*/ 103 w 234"/>
                  <a:gd name="T101" fmla="*/ 42 h 106"/>
                  <a:gd name="T102" fmla="*/ 97 w 234"/>
                  <a:gd name="T103" fmla="*/ 41 h 106"/>
                  <a:gd name="T104" fmla="*/ 95 w 234"/>
                  <a:gd name="T105" fmla="*/ 69 h 106"/>
                  <a:gd name="T106" fmla="*/ 90 w 234"/>
                  <a:gd name="T107" fmla="*/ 69 h 106"/>
                  <a:gd name="T108" fmla="*/ 92 w 234"/>
                  <a:gd name="T109" fmla="*/ 41 h 106"/>
                  <a:gd name="T110" fmla="*/ 83 w 234"/>
                  <a:gd name="T111" fmla="*/ 40 h 106"/>
                  <a:gd name="T112" fmla="*/ 83 w 234"/>
                  <a:gd name="T113" fmla="*/ 3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4" h="106">
                    <a:moveTo>
                      <a:pt x="198" y="88"/>
                    </a:moveTo>
                    <a:cubicBezTo>
                      <a:pt x="194" y="93"/>
                      <a:pt x="189" y="99"/>
                      <a:pt x="184" y="106"/>
                    </a:cubicBezTo>
                    <a:cubicBezTo>
                      <a:pt x="201" y="105"/>
                      <a:pt x="213" y="103"/>
                      <a:pt x="217" y="100"/>
                    </a:cubicBezTo>
                    <a:cubicBezTo>
                      <a:pt x="234" y="84"/>
                      <a:pt x="229" y="26"/>
                      <a:pt x="219" y="20"/>
                    </a:cubicBezTo>
                    <a:cubicBezTo>
                      <a:pt x="201" y="7"/>
                      <a:pt x="100" y="2"/>
                      <a:pt x="33" y="0"/>
                    </a:cubicBezTo>
                    <a:cubicBezTo>
                      <a:pt x="0" y="28"/>
                      <a:pt x="0" y="28"/>
                      <a:pt x="0" y="28"/>
                    </a:cubicBezTo>
                    <a:cubicBezTo>
                      <a:pt x="22" y="52"/>
                      <a:pt x="41" y="77"/>
                      <a:pt x="46" y="96"/>
                    </a:cubicBezTo>
                    <a:cubicBezTo>
                      <a:pt x="45" y="95"/>
                      <a:pt x="45" y="95"/>
                      <a:pt x="45" y="95"/>
                    </a:cubicBezTo>
                    <a:cubicBezTo>
                      <a:pt x="44" y="98"/>
                      <a:pt x="44" y="98"/>
                      <a:pt x="44" y="98"/>
                    </a:cubicBezTo>
                    <a:cubicBezTo>
                      <a:pt x="57" y="99"/>
                      <a:pt x="70" y="101"/>
                      <a:pt x="84" y="102"/>
                    </a:cubicBezTo>
                    <a:cubicBezTo>
                      <a:pt x="137" y="95"/>
                      <a:pt x="191" y="88"/>
                      <a:pt x="198" y="88"/>
                    </a:cubicBezTo>
                    <a:close/>
                    <a:moveTo>
                      <a:pt x="137" y="44"/>
                    </a:moveTo>
                    <a:cubicBezTo>
                      <a:pt x="149" y="43"/>
                      <a:pt x="159" y="47"/>
                      <a:pt x="158" y="58"/>
                    </a:cubicBezTo>
                    <a:cubicBezTo>
                      <a:pt x="158" y="69"/>
                      <a:pt x="150" y="73"/>
                      <a:pt x="139" y="70"/>
                    </a:cubicBezTo>
                    <a:cubicBezTo>
                      <a:pt x="138" y="85"/>
                      <a:pt x="138" y="85"/>
                      <a:pt x="138" y="85"/>
                    </a:cubicBezTo>
                    <a:cubicBezTo>
                      <a:pt x="133" y="85"/>
                      <a:pt x="133" y="85"/>
                      <a:pt x="133" y="85"/>
                    </a:cubicBezTo>
                    <a:lnTo>
                      <a:pt x="137" y="44"/>
                    </a:lnTo>
                    <a:close/>
                    <a:moveTo>
                      <a:pt x="111" y="39"/>
                    </a:moveTo>
                    <a:cubicBezTo>
                      <a:pt x="117" y="39"/>
                      <a:pt x="117" y="39"/>
                      <a:pt x="117" y="39"/>
                    </a:cubicBezTo>
                    <a:cubicBezTo>
                      <a:pt x="117" y="26"/>
                      <a:pt x="117" y="26"/>
                      <a:pt x="117" y="26"/>
                    </a:cubicBezTo>
                    <a:cubicBezTo>
                      <a:pt x="122" y="26"/>
                      <a:pt x="122" y="26"/>
                      <a:pt x="122" y="26"/>
                    </a:cubicBezTo>
                    <a:cubicBezTo>
                      <a:pt x="122" y="39"/>
                      <a:pt x="122" y="39"/>
                      <a:pt x="122" y="39"/>
                    </a:cubicBezTo>
                    <a:cubicBezTo>
                      <a:pt x="129" y="39"/>
                      <a:pt x="129" y="39"/>
                      <a:pt x="129" y="39"/>
                    </a:cubicBezTo>
                    <a:cubicBezTo>
                      <a:pt x="129" y="44"/>
                      <a:pt x="129" y="44"/>
                      <a:pt x="129" y="44"/>
                    </a:cubicBezTo>
                    <a:cubicBezTo>
                      <a:pt x="122" y="44"/>
                      <a:pt x="122" y="44"/>
                      <a:pt x="122" y="44"/>
                    </a:cubicBezTo>
                    <a:cubicBezTo>
                      <a:pt x="122" y="71"/>
                      <a:pt x="122" y="71"/>
                      <a:pt x="122" y="71"/>
                    </a:cubicBezTo>
                    <a:cubicBezTo>
                      <a:pt x="117" y="71"/>
                      <a:pt x="117" y="71"/>
                      <a:pt x="117" y="71"/>
                    </a:cubicBezTo>
                    <a:cubicBezTo>
                      <a:pt x="117" y="44"/>
                      <a:pt x="117" y="44"/>
                      <a:pt x="117" y="44"/>
                    </a:cubicBezTo>
                    <a:cubicBezTo>
                      <a:pt x="111" y="44"/>
                      <a:pt x="111" y="44"/>
                      <a:pt x="111" y="44"/>
                    </a:cubicBezTo>
                    <a:lnTo>
                      <a:pt x="111" y="39"/>
                    </a:lnTo>
                    <a:close/>
                    <a:moveTo>
                      <a:pt x="82" y="56"/>
                    </a:moveTo>
                    <a:cubicBezTo>
                      <a:pt x="81" y="70"/>
                      <a:pt x="81" y="70"/>
                      <a:pt x="81" y="70"/>
                    </a:cubicBezTo>
                    <a:cubicBezTo>
                      <a:pt x="75" y="70"/>
                      <a:pt x="75" y="70"/>
                      <a:pt x="75" y="70"/>
                    </a:cubicBezTo>
                    <a:cubicBezTo>
                      <a:pt x="76" y="57"/>
                      <a:pt x="76" y="57"/>
                      <a:pt x="76" y="57"/>
                    </a:cubicBezTo>
                    <a:cubicBezTo>
                      <a:pt x="77" y="52"/>
                      <a:pt x="77" y="48"/>
                      <a:pt x="71" y="48"/>
                    </a:cubicBezTo>
                    <a:cubicBezTo>
                      <a:pt x="63" y="47"/>
                      <a:pt x="62" y="52"/>
                      <a:pt x="62" y="57"/>
                    </a:cubicBezTo>
                    <a:cubicBezTo>
                      <a:pt x="61" y="68"/>
                      <a:pt x="61" y="68"/>
                      <a:pt x="61" y="68"/>
                    </a:cubicBezTo>
                    <a:cubicBezTo>
                      <a:pt x="56" y="68"/>
                      <a:pt x="56" y="68"/>
                      <a:pt x="56" y="68"/>
                    </a:cubicBezTo>
                    <a:cubicBezTo>
                      <a:pt x="60" y="21"/>
                      <a:pt x="60" y="21"/>
                      <a:pt x="60" y="21"/>
                    </a:cubicBezTo>
                    <a:cubicBezTo>
                      <a:pt x="65" y="21"/>
                      <a:pt x="65" y="21"/>
                      <a:pt x="65" y="21"/>
                    </a:cubicBezTo>
                    <a:cubicBezTo>
                      <a:pt x="63" y="45"/>
                      <a:pt x="63" y="45"/>
                      <a:pt x="63" y="45"/>
                    </a:cubicBezTo>
                    <a:cubicBezTo>
                      <a:pt x="63" y="45"/>
                      <a:pt x="63" y="45"/>
                      <a:pt x="63" y="45"/>
                    </a:cubicBezTo>
                    <a:cubicBezTo>
                      <a:pt x="67" y="42"/>
                      <a:pt x="74" y="42"/>
                      <a:pt x="78" y="46"/>
                    </a:cubicBezTo>
                    <a:cubicBezTo>
                      <a:pt x="82" y="48"/>
                      <a:pt x="82" y="53"/>
                      <a:pt x="82" y="56"/>
                    </a:cubicBezTo>
                    <a:close/>
                    <a:moveTo>
                      <a:pt x="83" y="35"/>
                    </a:moveTo>
                    <a:cubicBezTo>
                      <a:pt x="92" y="36"/>
                      <a:pt x="92" y="36"/>
                      <a:pt x="92" y="36"/>
                    </a:cubicBezTo>
                    <a:cubicBezTo>
                      <a:pt x="93" y="25"/>
                      <a:pt x="93" y="25"/>
                      <a:pt x="93" y="25"/>
                    </a:cubicBezTo>
                    <a:cubicBezTo>
                      <a:pt x="98" y="25"/>
                      <a:pt x="98" y="25"/>
                      <a:pt x="98" y="25"/>
                    </a:cubicBezTo>
                    <a:cubicBezTo>
                      <a:pt x="97" y="36"/>
                      <a:pt x="97" y="36"/>
                      <a:pt x="97" y="36"/>
                    </a:cubicBezTo>
                    <a:cubicBezTo>
                      <a:pt x="104" y="37"/>
                      <a:pt x="104" y="37"/>
                      <a:pt x="104" y="37"/>
                    </a:cubicBezTo>
                    <a:cubicBezTo>
                      <a:pt x="103" y="42"/>
                      <a:pt x="103" y="42"/>
                      <a:pt x="103" y="42"/>
                    </a:cubicBezTo>
                    <a:cubicBezTo>
                      <a:pt x="97" y="41"/>
                      <a:pt x="97" y="41"/>
                      <a:pt x="97" y="41"/>
                    </a:cubicBezTo>
                    <a:cubicBezTo>
                      <a:pt x="95" y="69"/>
                      <a:pt x="95" y="69"/>
                      <a:pt x="95" y="69"/>
                    </a:cubicBezTo>
                    <a:cubicBezTo>
                      <a:pt x="90" y="69"/>
                      <a:pt x="90" y="69"/>
                      <a:pt x="90" y="69"/>
                    </a:cubicBezTo>
                    <a:cubicBezTo>
                      <a:pt x="92" y="41"/>
                      <a:pt x="92" y="41"/>
                      <a:pt x="92" y="41"/>
                    </a:cubicBezTo>
                    <a:cubicBezTo>
                      <a:pt x="83" y="40"/>
                      <a:pt x="83" y="40"/>
                      <a:pt x="83" y="40"/>
                    </a:cubicBezTo>
                    <a:lnTo>
                      <a:pt x="83" y="35"/>
                    </a:ln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0" name="Freeform 384"/>
              <p:cNvSpPr/>
              <p:nvPr/>
            </p:nvSpPr>
            <p:spPr bwMode="auto">
              <a:xfrm>
                <a:off x="5168" y="-35"/>
                <a:ext cx="464" cy="184"/>
              </a:xfrm>
              <a:custGeom>
                <a:avLst/>
                <a:gdLst>
                  <a:gd name="T0" fmla="*/ 144 w 196"/>
                  <a:gd name="T1" fmla="*/ 34 h 78"/>
                  <a:gd name="T2" fmla="*/ 0 w 196"/>
                  <a:gd name="T3" fmla="*/ 60 h 78"/>
                  <a:gd name="T4" fmla="*/ 22 w 196"/>
                  <a:gd name="T5" fmla="*/ 78 h 78"/>
                  <a:gd name="T6" fmla="*/ 196 w 196"/>
                  <a:gd name="T7" fmla="*/ 0 h 78"/>
                  <a:gd name="T8" fmla="*/ 175 w 196"/>
                  <a:gd name="T9" fmla="*/ 0 h 78"/>
                  <a:gd name="T10" fmla="*/ 144 w 196"/>
                  <a:gd name="T11" fmla="*/ 34 h 78"/>
                </a:gdLst>
                <a:ahLst/>
                <a:cxnLst>
                  <a:cxn ang="0">
                    <a:pos x="T0" y="T1"/>
                  </a:cxn>
                  <a:cxn ang="0">
                    <a:pos x="T2" y="T3"/>
                  </a:cxn>
                  <a:cxn ang="0">
                    <a:pos x="T4" y="T5"/>
                  </a:cxn>
                  <a:cxn ang="0">
                    <a:pos x="T6" y="T7"/>
                  </a:cxn>
                  <a:cxn ang="0">
                    <a:pos x="T8" y="T9"/>
                  </a:cxn>
                  <a:cxn ang="0">
                    <a:pos x="T10" y="T11"/>
                  </a:cxn>
                </a:cxnLst>
                <a:rect l="0" t="0" r="r" b="b"/>
                <a:pathLst>
                  <a:path w="196" h="78">
                    <a:moveTo>
                      <a:pt x="144" y="34"/>
                    </a:moveTo>
                    <a:cubicBezTo>
                      <a:pt x="90" y="61"/>
                      <a:pt x="56" y="38"/>
                      <a:pt x="0" y="60"/>
                    </a:cubicBezTo>
                    <a:cubicBezTo>
                      <a:pt x="5" y="64"/>
                      <a:pt x="13" y="70"/>
                      <a:pt x="22" y="78"/>
                    </a:cubicBezTo>
                    <a:cubicBezTo>
                      <a:pt x="129" y="78"/>
                      <a:pt x="181" y="37"/>
                      <a:pt x="196" y="0"/>
                    </a:cubicBezTo>
                    <a:cubicBezTo>
                      <a:pt x="175" y="0"/>
                      <a:pt x="175" y="0"/>
                      <a:pt x="175" y="0"/>
                    </a:cubicBezTo>
                    <a:cubicBezTo>
                      <a:pt x="170" y="13"/>
                      <a:pt x="161" y="25"/>
                      <a:pt x="144" y="34"/>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1" name="Freeform 385"/>
              <p:cNvSpPr/>
              <p:nvPr/>
            </p:nvSpPr>
            <p:spPr bwMode="auto">
              <a:xfrm>
                <a:off x="5762" y="3875"/>
                <a:ext cx="120" cy="126"/>
              </a:xfrm>
              <a:custGeom>
                <a:avLst/>
                <a:gdLst>
                  <a:gd name="T0" fmla="*/ 49 w 51"/>
                  <a:gd name="T1" fmla="*/ 51 h 53"/>
                  <a:gd name="T2" fmla="*/ 51 w 51"/>
                  <a:gd name="T3" fmla="*/ 33 h 53"/>
                  <a:gd name="T4" fmla="*/ 15 w 51"/>
                  <a:gd name="T5" fmla="*/ 0 h 53"/>
                  <a:gd name="T6" fmla="*/ 2 w 51"/>
                  <a:gd name="T7" fmla="*/ 0 h 53"/>
                  <a:gd name="T8" fmla="*/ 49 w 51"/>
                  <a:gd name="T9" fmla="*/ 51 h 53"/>
                </a:gdLst>
                <a:ahLst/>
                <a:cxnLst>
                  <a:cxn ang="0">
                    <a:pos x="T0" y="T1"/>
                  </a:cxn>
                  <a:cxn ang="0">
                    <a:pos x="T2" y="T3"/>
                  </a:cxn>
                  <a:cxn ang="0">
                    <a:pos x="T4" y="T5"/>
                  </a:cxn>
                  <a:cxn ang="0">
                    <a:pos x="T6" y="T7"/>
                  </a:cxn>
                  <a:cxn ang="0">
                    <a:pos x="T8" y="T9"/>
                  </a:cxn>
                </a:cxnLst>
                <a:rect l="0" t="0" r="r" b="b"/>
                <a:pathLst>
                  <a:path w="51" h="53">
                    <a:moveTo>
                      <a:pt x="49" y="51"/>
                    </a:moveTo>
                    <a:cubicBezTo>
                      <a:pt x="49" y="45"/>
                      <a:pt x="50" y="39"/>
                      <a:pt x="51" y="33"/>
                    </a:cubicBezTo>
                    <a:cubicBezTo>
                      <a:pt x="34" y="31"/>
                      <a:pt x="20" y="19"/>
                      <a:pt x="15" y="0"/>
                    </a:cubicBezTo>
                    <a:cubicBezTo>
                      <a:pt x="11" y="0"/>
                      <a:pt x="6" y="0"/>
                      <a:pt x="2" y="0"/>
                    </a:cubicBezTo>
                    <a:cubicBezTo>
                      <a:pt x="0" y="34"/>
                      <a:pt x="24" y="53"/>
                      <a:pt x="49" y="51"/>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2" name="Freeform 386"/>
              <p:cNvSpPr/>
              <p:nvPr/>
            </p:nvSpPr>
            <p:spPr bwMode="auto">
              <a:xfrm>
                <a:off x="5442" y="151"/>
                <a:ext cx="232" cy="178"/>
              </a:xfrm>
              <a:custGeom>
                <a:avLst/>
                <a:gdLst>
                  <a:gd name="T0" fmla="*/ 98 w 98"/>
                  <a:gd name="T1" fmla="*/ 46 h 75"/>
                  <a:gd name="T2" fmla="*/ 88 w 98"/>
                  <a:gd name="T3" fmla="*/ 36 h 75"/>
                  <a:gd name="T4" fmla="*/ 31 w 98"/>
                  <a:gd name="T5" fmla="*/ 49 h 75"/>
                  <a:gd name="T6" fmla="*/ 62 w 98"/>
                  <a:gd name="T7" fmla="*/ 8 h 75"/>
                  <a:gd name="T8" fmla="*/ 54 w 98"/>
                  <a:gd name="T9" fmla="*/ 0 h 75"/>
                  <a:gd name="T10" fmla="*/ 26 w 98"/>
                  <a:gd name="T11" fmla="*/ 18 h 75"/>
                  <a:gd name="T12" fmla="*/ 0 w 98"/>
                  <a:gd name="T13" fmla="*/ 75 h 75"/>
                  <a:gd name="T14" fmla="*/ 98 w 98"/>
                  <a:gd name="T15" fmla="*/ 46 h 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75">
                    <a:moveTo>
                      <a:pt x="98" y="46"/>
                    </a:moveTo>
                    <a:cubicBezTo>
                      <a:pt x="94" y="43"/>
                      <a:pt x="91" y="39"/>
                      <a:pt x="88" y="36"/>
                    </a:cubicBezTo>
                    <a:cubicBezTo>
                      <a:pt x="68" y="40"/>
                      <a:pt x="47" y="44"/>
                      <a:pt x="31" y="49"/>
                    </a:cubicBezTo>
                    <a:cubicBezTo>
                      <a:pt x="39" y="39"/>
                      <a:pt x="50" y="23"/>
                      <a:pt x="62" y="8"/>
                    </a:cubicBezTo>
                    <a:cubicBezTo>
                      <a:pt x="59" y="5"/>
                      <a:pt x="57" y="3"/>
                      <a:pt x="54" y="0"/>
                    </a:cubicBezTo>
                    <a:cubicBezTo>
                      <a:pt x="46" y="7"/>
                      <a:pt x="36" y="13"/>
                      <a:pt x="26" y="18"/>
                    </a:cubicBezTo>
                    <a:cubicBezTo>
                      <a:pt x="18" y="36"/>
                      <a:pt x="8" y="57"/>
                      <a:pt x="0" y="75"/>
                    </a:cubicBezTo>
                    <a:cubicBezTo>
                      <a:pt x="28" y="67"/>
                      <a:pt x="64" y="56"/>
                      <a:pt x="98" y="4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3" name="Freeform 387"/>
              <p:cNvSpPr/>
              <p:nvPr/>
            </p:nvSpPr>
            <p:spPr bwMode="auto">
              <a:xfrm>
                <a:off x="5528" y="1852"/>
                <a:ext cx="243" cy="438"/>
              </a:xfrm>
              <a:custGeom>
                <a:avLst/>
                <a:gdLst>
                  <a:gd name="T0" fmla="*/ 25 w 103"/>
                  <a:gd name="T1" fmla="*/ 3 h 185"/>
                  <a:gd name="T2" fmla="*/ 0 w 103"/>
                  <a:gd name="T3" fmla="*/ 67 h 185"/>
                  <a:gd name="T4" fmla="*/ 21 w 103"/>
                  <a:gd name="T5" fmla="*/ 66 h 185"/>
                  <a:gd name="T6" fmla="*/ 41 w 103"/>
                  <a:gd name="T7" fmla="*/ 28 h 185"/>
                  <a:gd name="T8" fmla="*/ 49 w 103"/>
                  <a:gd name="T9" fmla="*/ 158 h 185"/>
                  <a:gd name="T10" fmla="*/ 21 w 103"/>
                  <a:gd name="T11" fmla="*/ 161 h 185"/>
                  <a:gd name="T12" fmla="*/ 24 w 103"/>
                  <a:gd name="T13" fmla="*/ 185 h 185"/>
                  <a:gd name="T14" fmla="*/ 103 w 103"/>
                  <a:gd name="T15" fmla="*/ 175 h 185"/>
                  <a:gd name="T16" fmla="*/ 101 w 103"/>
                  <a:gd name="T17" fmla="*/ 154 h 185"/>
                  <a:gd name="T18" fmla="*/ 74 w 103"/>
                  <a:gd name="T19" fmla="*/ 156 h 185"/>
                  <a:gd name="T20" fmla="*/ 65 w 103"/>
                  <a:gd name="T21" fmla="*/ 0 h 185"/>
                  <a:gd name="T22" fmla="*/ 25 w 103"/>
                  <a:gd name="T23" fmla="*/ 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3" h="185">
                    <a:moveTo>
                      <a:pt x="25" y="3"/>
                    </a:moveTo>
                    <a:cubicBezTo>
                      <a:pt x="0" y="67"/>
                      <a:pt x="0" y="67"/>
                      <a:pt x="0" y="67"/>
                    </a:cubicBezTo>
                    <a:cubicBezTo>
                      <a:pt x="21" y="66"/>
                      <a:pt x="21" y="66"/>
                      <a:pt x="21" y="66"/>
                    </a:cubicBezTo>
                    <a:cubicBezTo>
                      <a:pt x="41" y="28"/>
                      <a:pt x="41" y="28"/>
                      <a:pt x="41" y="28"/>
                    </a:cubicBezTo>
                    <a:cubicBezTo>
                      <a:pt x="49" y="158"/>
                      <a:pt x="49" y="158"/>
                      <a:pt x="49" y="158"/>
                    </a:cubicBezTo>
                    <a:cubicBezTo>
                      <a:pt x="21" y="161"/>
                      <a:pt x="21" y="161"/>
                      <a:pt x="21" y="161"/>
                    </a:cubicBezTo>
                    <a:cubicBezTo>
                      <a:pt x="24" y="185"/>
                      <a:pt x="24" y="185"/>
                      <a:pt x="24" y="185"/>
                    </a:cubicBezTo>
                    <a:cubicBezTo>
                      <a:pt x="47" y="183"/>
                      <a:pt x="93" y="176"/>
                      <a:pt x="103" y="175"/>
                    </a:cubicBezTo>
                    <a:cubicBezTo>
                      <a:pt x="101" y="154"/>
                      <a:pt x="101" y="154"/>
                      <a:pt x="101" y="154"/>
                    </a:cubicBezTo>
                    <a:cubicBezTo>
                      <a:pt x="74" y="156"/>
                      <a:pt x="74" y="156"/>
                      <a:pt x="74" y="156"/>
                    </a:cubicBezTo>
                    <a:cubicBezTo>
                      <a:pt x="65" y="0"/>
                      <a:pt x="65" y="0"/>
                      <a:pt x="65" y="0"/>
                    </a:cubicBezTo>
                    <a:lnTo>
                      <a:pt x="25" y="3"/>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4" name="Freeform 388"/>
              <p:cNvSpPr/>
              <p:nvPr/>
            </p:nvSpPr>
            <p:spPr bwMode="auto">
              <a:xfrm>
                <a:off x="5707" y="2285"/>
                <a:ext cx="62" cy="83"/>
              </a:xfrm>
              <a:custGeom>
                <a:avLst/>
                <a:gdLst>
                  <a:gd name="T0" fmla="*/ 26 w 26"/>
                  <a:gd name="T1" fmla="*/ 0 h 35"/>
                  <a:gd name="T2" fmla="*/ 16 w 26"/>
                  <a:gd name="T3" fmla="*/ 1 h 35"/>
                  <a:gd name="T4" fmla="*/ 0 w 26"/>
                  <a:gd name="T5" fmla="*/ 35 h 35"/>
                  <a:gd name="T6" fmla="*/ 10 w 26"/>
                  <a:gd name="T7" fmla="*/ 34 h 35"/>
                  <a:gd name="T8" fmla="*/ 26 w 26"/>
                  <a:gd name="T9" fmla="*/ 0 h 35"/>
                </a:gdLst>
                <a:ahLst/>
                <a:cxnLst>
                  <a:cxn ang="0">
                    <a:pos x="T0" y="T1"/>
                  </a:cxn>
                  <a:cxn ang="0">
                    <a:pos x="T2" y="T3"/>
                  </a:cxn>
                  <a:cxn ang="0">
                    <a:pos x="T4" y="T5"/>
                  </a:cxn>
                  <a:cxn ang="0">
                    <a:pos x="T6" y="T7"/>
                  </a:cxn>
                  <a:cxn ang="0">
                    <a:pos x="T8" y="T9"/>
                  </a:cxn>
                </a:cxnLst>
                <a:rect l="0" t="0" r="r" b="b"/>
                <a:pathLst>
                  <a:path w="26" h="35">
                    <a:moveTo>
                      <a:pt x="26" y="0"/>
                    </a:moveTo>
                    <a:cubicBezTo>
                      <a:pt x="16" y="1"/>
                      <a:pt x="16" y="1"/>
                      <a:pt x="16" y="1"/>
                    </a:cubicBezTo>
                    <a:cubicBezTo>
                      <a:pt x="0" y="35"/>
                      <a:pt x="0" y="35"/>
                      <a:pt x="0" y="35"/>
                    </a:cubicBezTo>
                    <a:cubicBezTo>
                      <a:pt x="4" y="35"/>
                      <a:pt x="7" y="35"/>
                      <a:pt x="10" y="34"/>
                    </a:cubicBezTo>
                    <a:lnTo>
                      <a:pt x="26" y="0"/>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5" name="Freeform 389"/>
              <p:cNvSpPr/>
              <p:nvPr/>
            </p:nvSpPr>
            <p:spPr bwMode="auto">
              <a:xfrm>
                <a:off x="5641" y="3184"/>
                <a:ext cx="177" cy="166"/>
              </a:xfrm>
              <a:custGeom>
                <a:avLst/>
                <a:gdLst>
                  <a:gd name="T0" fmla="*/ 10 w 75"/>
                  <a:gd name="T1" fmla="*/ 70 h 70"/>
                  <a:gd name="T2" fmla="*/ 75 w 75"/>
                  <a:gd name="T3" fmla="*/ 16 h 70"/>
                  <a:gd name="T4" fmla="*/ 59 w 75"/>
                  <a:gd name="T5" fmla="*/ 0 h 70"/>
                  <a:gd name="T6" fmla="*/ 0 w 75"/>
                  <a:gd name="T7" fmla="*/ 59 h 70"/>
                  <a:gd name="T8" fmla="*/ 10 w 75"/>
                  <a:gd name="T9" fmla="*/ 70 h 70"/>
                </a:gdLst>
                <a:ahLst/>
                <a:cxnLst>
                  <a:cxn ang="0">
                    <a:pos x="T0" y="T1"/>
                  </a:cxn>
                  <a:cxn ang="0">
                    <a:pos x="T2" y="T3"/>
                  </a:cxn>
                  <a:cxn ang="0">
                    <a:pos x="T4" y="T5"/>
                  </a:cxn>
                  <a:cxn ang="0">
                    <a:pos x="T6" y="T7"/>
                  </a:cxn>
                  <a:cxn ang="0">
                    <a:pos x="T8" y="T9"/>
                  </a:cxn>
                </a:cxnLst>
                <a:rect l="0" t="0" r="r" b="b"/>
                <a:pathLst>
                  <a:path w="75" h="70">
                    <a:moveTo>
                      <a:pt x="10" y="70"/>
                    </a:moveTo>
                    <a:cubicBezTo>
                      <a:pt x="19" y="37"/>
                      <a:pt x="48" y="17"/>
                      <a:pt x="75" y="16"/>
                    </a:cubicBezTo>
                    <a:cubicBezTo>
                      <a:pt x="70" y="11"/>
                      <a:pt x="64" y="6"/>
                      <a:pt x="59" y="0"/>
                    </a:cubicBezTo>
                    <a:cubicBezTo>
                      <a:pt x="33" y="8"/>
                      <a:pt x="8" y="30"/>
                      <a:pt x="0" y="59"/>
                    </a:cubicBezTo>
                    <a:cubicBezTo>
                      <a:pt x="4" y="62"/>
                      <a:pt x="7" y="66"/>
                      <a:pt x="10" y="7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6" name="Freeform 390"/>
              <p:cNvSpPr/>
              <p:nvPr/>
            </p:nvSpPr>
            <p:spPr bwMode="auto">
              <a:xfrm>
                <a:off x="5757" y="3714"/>
                <a:ext cx="97" cy="104"/>
              </a:xfrm>
              <a:custGeom>
                <a:avLst/>
                <a:gdLst>
                  <a:gd name="T0" fmla="*/ 22 w 41"/>
                  <a:gd name="T1" fmla="*/ 2 h 44"/>
                  <a:gd name="T2" fmla="*/ 0 w 41"/>
                  <a:gd name="T3" fmla="*/ 24 h 44"/>
                  <a:gd name="T4" fmla="*/ 0 w 41"/>
                  <a:gd name="T5" fmla="*/ 37 h 44"/>
                  <a:gd name="T6" fmla="*/ 38 w 41"/>
                  <a:gd name="T7" fmla="*/ 0 h 44"/>
                  <a:gd name="T8" fmla="*/ 22 w 41"/>
                  <a:gd name="T9" fmla="*/ 2 h 44"/>
                </a:gdLst>
                <a:ahLst/>
                <a:cxnLst>
                  <a:cxn ang="0">
                    <a:pos x="T0" y="T1"/>
                  </a:cxn>
                  <a:cxn ang="0">
                    <a:pos x="T2" y="T3"/>
                  </a:cxn>
                  <a:cxn ang="0">
                    <a:pos x="T4" y="T5"/>
                  </a:cxn>
                  <a:cxn ang="0">
                    <a:pos x="T6" y="T7"/>
                  </a:cxn>
                  <a:cxn ang="0">
                    <a:pos x="T8" y="T9"/>
                  </a:cxn>
                </a:cxnLst>
                <a:rect l="0" t="0" r="r" b="b"/>
                <a:pathLst>
                  <a:path w="41" h="44">
                    <a:moveTo>
                      <a:pt x="22" y="2"/>
                    </a:moveTo>
                    <a:cubicBezTo>
                      <a:pt x="21" y="16"/>
                      <a:pt x="13" y="25"/>
                      <a:pt x="0" y="24"/>
                    </a:cubicBezTo>
                    <a:cubicBezTo>
                      <a:pt x="0" y="28"/>
                      <a:pt x="0" y="32"/>
                      <a:pt x="0" y="37"/>
                    </a:cubicBezTo>
                    <a:cubicBezTo>
                      <a:pt x="21" y="44"/>
                      <a:pt x="41" y="22"/>
                      <a:pt x="38" y="0"/>
                    </a:cubicBezTo>
                    <a:cubicBezTo>
                      <a:pt x="32" y="1"/>
                      <a:pt x="27" y="2"/>
                      <a:pt x="22" y="2"/>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7" name="Freeform 391"/>
              <p:cNvSpPr/>
              <p:nvPr/>
            </p:nvSpPr>
            <p:spPr bwMode="auto">
              <a:xfrm>
                <a:off x="5362" y="2536"/>
                <a:ext cx="428" cy="334"/>
              </a:xfrm>
              <a:custGeom>
                <a:avLst/>
                <a:gdLst>
                  <a:gd name="T0" fmla="*/ 107 w 181"/>
                  <a:gd name="T1" fmla="*/ 0 h 141"/>
                  <a:gd name="T2" fmla="*/ 97 w 181"/>
                  <a:gd name="T3" fmla="*/ 55 h 141"/>
                  <a:gd name="T4" fmla="*/ 42 w 181"/>
                  <a:gd name="T5" fmla="*/ 44 h 141"/>
                  <a:gd name="T6" fmla="*/ 0 w 181"/>
                  <a:gd name="T7" fmla="*/ 72 h 141"/>
                  <a:gd name="T8" fmla="*/ 20 w 181"/>
                  <a:gd name="T9" fmla="*/ 76 h 141"/>
                  <a:gd name="T10" fmla="*/ 24 w 181"/>
                  <a:gd name="T11" fmla="*/ 61 h 141"/>
                  <a:gd name="T12" fmla="*/ 38 w 181"/>
                  <a:gd name="T13" fmla="*/ 79 h 141"/>
                  <a:gd name="T14" fmla="*/ 87 w 181"/>
                  <a:gd name="T15" fmla="*/ 89 h 141"/>
                  <a:gd name="T16" fmla="*/ 75 w 181"/>
                  <a:gd name="T17" fmla="*/ 141 h 141"/>
                  <a:gd name="T18" fmla="*/ 181 w 181"/>
                  <a:gd name="T19" fmla="*/ 89 h 141"/>
                  <a:gd name="T20" fmla="*/ 107 w 181"/>
                  <a:gd name="T21"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1" h="141">
                    <a:moveTo>
                      <a:pt x="107" y="0"/>
                    </a:moveTo>
                    <a:cubicBezTo>
                      <a:pt x="97" y="55"/>
                      <a:pt x="97" y="55"/>
                      <a:pt x="97" y="55"/>
                    </a:cubicBezTo>
                    <a:cubicBezTo>
                      <a:pt x="42" y="44"/>
                      <a:pt x="42" y="44"/>
                      <a:pt x="42" y="44"/>
                    </a:cubicBezTo>
                    <a:cubicBezTo>
                      <a:pt x="33" y="54"/>
                      <a:pt x="18" y="63"/>
                      <a:pt x="0" y="72"/>
                    </a:cubicBezTo>
                    <a:cubicBezTo>
                      <a:pt x="20" y="76"/>
                      <a:pt x="20" y="76"/>
                      <a:pt x="20" y="76"/>
                    </a:cubicBezTo>
                    <a:cubicBezTo>
                      <a:pt x="24" y="61"/>
                      <a:pt x="24" y="61"/>
                      <a:pt x="24" y="61"/>
                    </a:cubicBezTo>
                    <a:cubicBezTo>
                      <a:pt x="38" y="79"/>
                      <a:pt x="38" y="79"/>
                      <a:pt x="38" y="79"/>
                    </a:cubicBezTo>
                    <a:cubicBezTo>
                      <a:pt x="87" y="89"/>
                      <a:pt x="87" y="89"/>
                      <a:pt x="87" y="89"/>
                    </a:cubicBezTo>
                    <a:cubicBezTo>
                      <a:pt x="75" y="141"/>
                      <a:pt x="75" y="141"/>
                      <a:pt x="75" y="141"/>
                    </a:cubicBezTo>
                    <a:cubicBezTo>
                      <a:pt x="181" y="89"/>
                      <a:pt x="181" y="89"/>
                      <a:pt x="181" y="89"/>
                    </a:cubicBezTo>
                    <a:lnTo>
                      <a:pt x="107" y="0"/>
                    </a:ln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8" name="Freeform 392"/>
              <p:cNvSpPr/>
              <p:nvPr/>
            </p:nvSpPr>
            <p:spPr bwMode="auto">
              <a:xfrm>
                <a:off x="5743" y="4045"/>
                <a:ext cx="116" cy="133"/>
              </a:xfrm>
              <a:custGeom>
                <a:avLst/>
                <a:gdLst>
                  <a:gd name="T0" fmla="*/ 18 w 49"/>
                  <a:gd name="T1" fmla="*/ 0 h 56"/>
                  <a:gd name="T2" fmla="*/ 0 w 49"/>
                  <a:gd name="T3" fmla="*/ 56 h 56"/>
                  <a:gd name="T4" fmla="*/ 49 w 49"/>
                  <a:gd name="T5" fmla="*/ 30 h 56"/>
                  <a:gd name="T6" fmla="*/ 42 w 49"/>
                  <a:gd name="T7" fmla="*/ 24 h 56"/>
                  <a:gd name="T8" fmla="*/ 20 w 49"/>
                  <a:gd name="T9" fmla="*/ 34 h 56"/>
                  <a:gd name="T10" fmla="*/ 27 w 49"/>
                  <a:gd name="T11" fmla="*/ 9 h 56"/>
                  <a:gd name="T12" fmla="*/ 18 w 49"/>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49" h="56">
                    <a:moveTo>
                      <a:pt x="18" y="0"/>
                    </a:moveTo>
                    <a:cubicBezTo>
                      <a:pt x="13" y="19"/>
                      <a:pt x="2" y="46"/>
                      <a:pt x="0" y="56"/>
                    </a:cubicBezTo>
                    <a:cubicBezTo>
                      <a:pt x="3" y="55"/>
                      <a:pt x="28" y="41"/>
                      <a:pt x="49" y="30"/>
                    </a:cubicBezTo>
                    <a:cubicBezTo>
                      <a:pt x="47" y="28"/>
                      <a:pt x="45" y="26"/>
                      <a:pt x="42" y="24"/>
                    </a:cubicBezTo>
                    <a:cubicBezTo>
                      <a:pt x="31" y="29"/>
                      <a:pt x="22" y="33"/>
                      <a:pt x="20" y="34"/>
                    </a:cubicBezTo>
                    <a:cubicBezTo>
                      <a:pt x="22" y="27"/>
                      <a:pt x="24" y="18"/>
                      <a:pt x="27" y="9"/>
                    </a:cubicBezTo>
                    <a:cubicBezTo>
                      <a:pt x="24" y="6"/>
                      <a:pt x="21" y="3"/>
                      <a:pt x="18" y="0"/>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9" name="Freeform 393"/>
              <p:cNvSpPr/>
              <p:nvPr/>
            </p:nvSpPr>
            <p:spPr bwMode="auto">
              <a:xfrm>
                <a:off x="5629" y="906"/>
                <a:ext cx="38" cy="24"/>
              </a:xfrm>
              <a:custGeom>
                <a:avLst/>
                <a:gdLst>
                  <a:gd name="T0" fmla="*/ 16 w 16"/>
                  <a:gd name="T1" fmla="*/ 2 h 10"/>
                  <a:gd name="T2" fmla="*/ 15 w 16"/>
                  <a:gd name="T3" fmla="*/ 0 h 10"/>
                  <a:gd name="T4" fmla="*/ 0 w 16"/>
                  <a:gd name="T5" fmla="*/ 7 h 10"/>
                  <a:gd name="T6" fmla="*/ 11 w 16"/>
                  <a:gd name="T7" fmla="*/ 10 h 10"/>
                  <a:gd name="T8" fmla="*/ 16 w 16"/>
                  <a:gd name="T9" fmla="*/ 2 h 10"/>
                </a:gdLst>
                <a:ahLst/>
                <a:cxnLst>
                  <a:cxn ang="0">
                    <a:pos x="T0" y="T1"/>
                  </a:cxn>
                  <a:cxn ang="0">
                    <a:pos x="T2" y="T3"/>
                  </a:cxn>
                  <a:cxn ang="0">
                    <a:pos x="T4" y="T5"/>
                  </a:cxn>
                  <a:cxn ang="0">
                    <a:pos x="T6" y="T7"/>
                  </a:cxn>
                  <a:cxn ang="0">
                    <a:pos x="T8" y="T9"/>
                  </a:cxn>
                </a:cxnLst>
                <a:rect l="0" t="0" r="r" b="b"/>
                <a:pathLst>
                  <a:path w="16" h="10">
                    <a:moveTo>
                      <a:pt x="16" y="2"/>
                    </a:moveTo>
                    <a:cubicBezTo>
                      <a:pt x="15" y="0"/>
                      <a:pt x="15" y="0"/>
                      <a:pt x="15" y="0"/>
                    </a:cubicBezTo>
                    <a:cubicBezTo>
                      <a:pt x="0" y="7"/>
                      <a:pt x="0" y="7"/>
                      <a:pt x="0" y="7"/>
                    </a:cubicBezTo>
                    <a:cubicBezTo>
                      <a:pt x="4" y="8"/>
                      <a:pt x="7" y="9"/>
                      <a:pt x="11" y="10"/>
                    </a:cubicBezTo>
                    <a:cubicBezTo>
                      <a:pt x="12" y="7"/>
                      <a:pt x="14" y="4"/>
                      <a:pt x="16" y="2"/>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0" name="Freeform 394"/>
              <p:cNvSpPr/>
              <p:nvPr/>
            </p:nvSpPr>
            <p:spPr bwMode="auto">
              <a:xfrm>
                <a:off x="5613" y="894"/>
                <a:ext cx="47" cy="29"/>
              </a:xfrm>
              <a:custGeom>
                <a:avLst/>
                <a:gdLst>
                  <a:gd name="T0" fmla="*/ 0 w 20"/>
                  <a:gd name="T1" fmla="*/ 8 h 12"/>
                  <a:gd name="T2" fmla="*/ 1 w 20"/>
                  <a:gd name="T3" fmla="*/ 11 h 12"/>
                  <a:gd name="T4" fmla="*/ 4 w 20"/>
                  <a:gd name="T5" fmla="*/ 12 h 12"/>
                  <a:gd name="T6" fmla="*/ 20 w 20"/>
                  <a:gd name="T7" fmla="*/ 4 h 12"/>
                  <a:gd name="T8" fmla="*/ 17 w 20"/>
                  <a:gd name="T9" fmla="*/ 0 h 12"/>
                  <a:gd name="T10" fmla="*/ 0 w 20"/>
                  <a:gd name="T11" fmla="*/ 8 h 12"/>
                </a:gdLst>
                <a:ahLst/>
                <a:cxnLst>
                  <a:cxn ang="0">
                    <a:pos x="T0" y="T1"/>
                  </a:cxn>
                  <a:cxn ang="0">
                    <a:pos x="T2" y="T3"/>
                  </a:cxn>
                  <a:cxn ang="0">
                    <a:pos x="T4" y="T5"/>
                  </a:cxn>
                  <a:cxn ang="0">
                    <a:pos x="T6" y="T7"/>
                  </a:cxn>
                  <a:cxn ang="0">
                    <a:pos x="T8" y="T9"/>
                  </a:cxn>
                  <a:cxn ang="0">
                    <a:pos x="T10" y="T11"/>
                  </a:cxn>
                </a:cxnLst>
                <a:rect l="0" t="0" r="r" b="b"/>
                <a:pathLst>
                  <a:path w="20" h="12">
                    <a:moveTo>
                      <a:pt x="0" y="8"/>
                    </a:moveTo>
                    <a:cubicBezTo>
                      <a:pt x="0" y="9"/>
                      <a:pt x="0" y="10"/>
                      <a:pt x="1" y="11"/>
                    </a:cubicBezTo>
                    <a:cubicBezTo>
                      <a:pt x="2" y="11"/>
                      <a:pt x="3" y="11"/>
                      <a:pt x="4" y="12"/>
                    </a:cubicBezTo>
                    <a:cubicBezTo>
                      <a:pt x="20" y="4"/>
                      <a:pt x="20" y="4"/>
                      <a:pt x="20" y="4"/>
                    </a:cubicBezTo>
                    <a:cubicBezTo>
                      <a:pt x="17" y="0"/>
                      <a:pt x="17" y="0"/>
                      <a:pt x="17" y="0"/>
                    </a:cubicBezTo>
                    <a:lnTo>
                      <a:pt x="0" y="8"/>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1" name="Freeform 395"/>
              <p:cNvSpPr/>
              <p:nvPr/>
            </p:nvSpPr>
            <p:spPr bwMode="auto">
              <a:xfrm>
                <a:off x="5679" y="2288"/>
                <a:ext cx="59" cy="85"/>
              </a:xfrm>
              <a:custGeom>
                <a:avLst/>
                <a:gdLst>
                  <a:gd name="T0" fmla="*/ 25 w 25"/>
                  <a:gd name="T1" fmla="*/ 0 h 36"/>
                  <a:gd name="T2" fmla="*/ 15 w 25"/>
                  <a:gd name="T3" fmla="*/ 1 h 36"/>
                  <a:gd name="T4" fmla="*/ 0 w 25"/>
                  <a:gd name="T5" fmla="*/ 36 h 36"/>
                  <a:gd name="T6" fmla="*/ 9 w 25"/>
                  <a:gd name="T7" fmla="*/ 35 h 36"/>
                  <a:gd name="T8" fmla="*/ 25 w 25"/>
                  <a:gd name="T9" fmla="*/ 0 h 36"/>
                </a:gdLst>
                <a:ahLst/>
                <a:cxnLst>
                  <a:cxn ang="0">
                    <a:pos x="T0" y="T1"/>
                  </a:cxn>
                  <a:cxn ang="0">
                    <a:pos x="T2" y="T3"/>
                  </a:cxn>
                  <a:cxn ang="0">
                    <a:pos x="T4" y="T5"/>
                  </a:cxn>
                  <a:cxn ang="0">
                    <a:pos x="T6" y="T7"/>
                  </a:cxn>
                  <a:cxn ang="0">
                    <a:pos x="T8" y="T9"/>
                  </a:cxn>
                </a:cxnLst>
                <a:rect l="0" t="0" r="r" b="b"/>
                <a:pathLst>
                  <a:path w="25" h="36">
                    <a:moveTo>
                      <a:pt x="25" y="0"/>
                    </a:moveTo>
                    <a:cubicBezTo>
                      <a:pt x="15" y="1"/>
                      <a:pt x="15" y="1"/>
                      <a:pt x="15" y="1"/>
                    </a:cubicBezTo>
                    <a:cubicBezTo>
                      <a:pt x="0" y="36"/>
                      <a:pt x="0" y="36"/>
                      <a:pt x="0" y="36"/>
                    </a:cubicBezTo>
                    <a:cubicBezTo>
                      <a:pt x="3" y="35"/>
                      <a:pt x="6" y="35"/>
                      <a:pt x="9" y="35"/>
                    </a:cubicBezTo>
                    <a:lnTo>
                      <a:pt x="25" y="0"/>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2" name="Freeform 396"/>
              <p:cNvSpPr/>
              <p:nvPr/>
            </p:nvSpPr>
            <p:spPr bwMode="auto">
              <a:xfrm>
                <a:off x="5613" y="880"/>
                <a:ext cx="38" cy="28"/>
              </a:xfrm>
              <a:custGeom>
                <a:avLst/>
                <a:gdLst>
                  <a:gd name="T0" fmla="*/ 0 w 16"/>
                  <a:gd name="T1" fmla="*/ 5 h 12"/>
                  <a:gd name="T2" fmla="*/ 0 w 16"/>
                  <a:gd name="T3" fmla="*/ 12 h 12"/>
                  <a:gd name="T4" fmla="*/ 16 w 16"/>
                  <a:gd name="T5" fmla="*/ 4 h 12"/>
                  <a:gd name="T6" fmla="*/ 12 w 16"/>
                  <a:gd name="T7" fmla="*/ 0 h 12"/>
                  <a:gd name="T8" fmla="*/ 0 w 16"/>
                  <a:gd name="T9" fmla="*/ 5 h 12"/>
                </a:gdLst>
                <a:ahLst/>
                <a:cxnLst>
                  <a:cxn ang="0">
                    <a:pos x="T0" y="T1"/>
                  </a:cxn>
                  <a:cxn ang="0">
                    <a:pos x="T2" y="T3"/>
                  </a:cxn>
                  <a:cxn ang="0">
                    <a:pos x="T4" y="T5"/>
                  </a:cxn>
                  <a:cxn ang="0">
                    <a:pos x="T6" y="T7"/>
                  </a:cxn>
                  <a:cxn ang="0">
                    <a:pos x="T8" y="T9"/>
                  </a:cxn>
                </a:cxnLst>
                <a:rect l="0" t="0" r="r" b="b"/>
                <a:pathLst>
                  <a:path w="16" h="12">
                    <a:moveTo>
                      <a:pt x="0" y="5"/>
                    </a:moveTo>
                    <a:cubicBezTo>
                      <a:pt x="0" y="8"/>
                      <a:pt x="0" y="10"/>
                      <a:pt x="0" y="12"/>
                    </a:cubicBezTo>
                    <a:cubicBezTo>
                      <a:pt x="16" y="4"/>
                      <a:pt x="16" y="4"/>
                      <a:pt x="16" y="4"/>
                    </a:cubicBezTo>
                    <a:cubicBezTo>
                      <a:pt x="14" y="3"/>
                      <a:pt x="13" y="1"/>
                      <a:pt x="12" y="0"/>
                    </a:cubicBezTo>
                    <a:lnTo>
                      <a:pt x="0" y="5"/>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3" name="Freeform 397"/>
              <p:cNvSpPr/>
              <p:nvPr/>
            </p:nvSpPr>
            <p:spPr bwMode="auto">
              <a:xfrm>
                <a:off x="5736" y="4133"/>
                <a:ext cx="118" cy="137"/>
              </a:xfrm>
              <a:custGeom>
                <a:avLst/>
                <a:gdLst>
                  <a:gd name="T0" fmla="*/ 0 w 50"/>
                  <a:gd name="T1" fmla="*/ 28 h 58"/>
                  <a:gd name="T2" fmla="*/ 9 w 50"/>
                  <a:gd name="T3" fmla="*/ 36 h 58"/>
                  <a:gd name="T4" fmla="*/ 31 w 50"/>
                  <a:gd name="T5" fmla="*/ 24 h 58"/>
                  <a:gd name="T6" fmla="*/ 22 w 50"/>
                  <a:gd name="T7" fmla="*/ 48 h 58"/>
                  <a:gd name="T8" fmla="*/ 34 w 50"/>
                  <a:gd name="T9" fmla="*/ 58 h 58"/>
                  <a:gd name="T10" fmla="*/ 50 w 50"/>
                  <a:gd name="T11" fmla="*/ 0 h 58"/>
                  <a:gd name="T12" fmla="*/ 0 w 50"/>
                  <a:gd name="T13" fmla="*/ 28 h 58"/>
                </a:gdLst>
                <a:ahLst/>
                <a:cxnLst>
                  <a:cxn ang="0">
                    <a:pos x="T0" y="T1"/>
                  </a:cxn>
                  <a:cxn ang="0">
                    <a:pos x="T2" y="T3"/>
                  </a:cxn>
                  <a:cxn ang="0">
                    <a:pos x="T4" y="T5"/>
                  </a:cxn>
                  <a:cxn ang="0">
                    <a:pos x="T6" y="T7"/>
                  </a:cxn>
                  <a:cxn ang="0">
                    <a:pos x="T8" y="T9"/>
                  </a:cxn>
                  <a:cxn ang="0">
                    <a:pos x="T10" y="T11"/>
                  </a:cxn>
                  <a:cxn ang="0">
                    <a:pos x="T12" y="T13"/>
                  </a:cxn>
                </a:cxnLst>
                <a:rect l="0" t="0" r="r" b="b"/>
                <a:pathLst>
                  <a:path w="50" h="58">
                    <a:moveTo>
                      <a:pt x="0" y="28"/>
                    </a:moveTo>
                    <a:cubicBezTo>
                      <a:pt x="3" y="31"/>
                      <a:pt x="6" y="34"/>
                      <a:pt x="9" y="36"/>
                    </a:cubicBezTo>
                    <a:cubicBezTo>
                      <a:pt x="18" y="31"/>
                      <a:pt x="26" y="26"/>
                      <a:pt x="31" y="24"/>
                    </a:cubicBezTo>
                    <a:cubicBezTo>
                      <a:pt x="29" y="32"/>
                      <a:pt x="25" y="40"/>
                      <a:pt x="22" y="48"/>
                    </a:cubicBezTo>
                    <a:cubicBezTo>
                      <a:pt x="26" y="52"/>
                      <a:pt x="30" y="55"/>
                      <a:pt x="34" y="58"/>
                    </a:cubicBezTo>
                    <a:cubicBezTo>
                      <a:pt x="38" y="40"/>
                      <a:pt x="46" y="12"/>
                      <a:pt x="50" y="0"/>
                    </a:cubicBezTo>
                    <a:cubicBezTo>
                      <a:pt x="46" y="2"/>
                      <a:pt x="19" y="17"/>
                      <a:pt x="0" y="28"/>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4" name="Freeform 398"/>
              <p:cNvSpPr/>
              <p:nvPr/>
            </p:nvSpPr>
            <p:spPr bwMode="auto">
              <a:xfrm>
                <a:off x="5807" y="4074"/>
                <a:ext cx="26" cy="33"/>
              </a:xfrm>
              <a:custGeom>
                <a:avLst/>
                <a:gdLst>
                  <a:gd name="T0" fmla="*/ 0 w 11"/>
                  <a:gd name="T1" fmla="*/ 14 h 14"/>
                  <a:gd name="T2" fmla="*/ 11 w 11"/>
                  <a:gd name="T3" fmla="*/ 8 h 14"/>
                  <a:gd name="T4" fmla="*/ 4 w 11"/>
                  <a:gd name="T5" fmla="*/ 0 h 14"/>
                  <a:gd name="T6" fmla="*/ 0 w 11"/>
                  <a:gd name="T7" fmla="*/ 14 h 14"/>
                </a:gdLst>
                <a:ahLst/>
                <a:cxnLst>
                  <a:cxn ang="0">
                    <a:pos x="T0" y="T1"/>
                  </a:cxn>
                  <a:cxn ang="0">
                    <a:pos x="T2" y="T3"/>
                  </a:cxn>
                  <a:cxn ang="0">
                    <a:pos x="T4" y="T5"/>
                  </a:cxn>
                  <a:cxn ang="0">
                    <a:pos x="T6" y="T7"/>
                  </a:cxn>
                </a:cxnLst>
                <a:rect l="0" t="0" r="r" b="b"/>
                <a:pathLst>
                  <a:path w="11" h="14">
                    <a:moveTo>
                      <a:pt x="0" y="14"/>
                    </a:moveTo>
                    <a:cubicBezTo>
                      <a:pt x="1" y="13"/>
                      <a:pt x="6" y="11"/>
                      <a:pt x="11" y="8"/>
                    </a:cubicBezTo>
                    <a:cubicBezTo>
                      <a:pt x="9" y="6"/>
                      <a:pt x="6" y="3"/>
                      <a:pt x="4" y="0"/>
                    </a:cubicBezTo>
                    <a:cubicBezTo>
                      <a:pt x="2" y="7"/>
                      <a:pt x="1" y="11"/>
                      <a:pt x="0" y="14"/>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5" name="Freeform 399"/>
              <p:cNvSpPr/>
              <p:nvPr/>
            </p:nvSpPr>
            <p:spPr bwMode="auto">
              <a:xfrm>
                <a:off x="5591" y="395"/>
                <a:ext cx="26" cy="26"/>
              </a:xfrm>
              <a:custGeom>
                <a:avLst/>
                <a:gdLst>
                  <a:gd name="T0" fmla="*/ 11 w 11"/>
                  <a:gd name="T1" fmla="*/ 0 h 11"/>
                  <a:gd name="T2" fmla="*/ 0 w 11"/>
                  <a:gd name="T3" fmla="*/ 3 h 11"/>
                  <a:gd name="T4" fmla="*/ 8 w 11"/>
                  <a:gd name="T5" fmla="*/ 11 h 11"/>
                  <a:gd name="T6" fmla="*/ 11 w 11"/>
                  <a:gd name="T7" fmla="*/ 0 h 11"/>
                </a:gdLst>
                <a:ahLst/>
                <a:cxnLst>
                  <a:cxn ang="0">
                    <a:pos x="T0" y="T1"/>
                  </a:cxn>
                  <a:cxn ang="0">
                    <a:pos x="T2" y="T3"/>
                  </a:cxn>
                  <a:cxn ang="0">
                    <a:pos x="T4" y="T5"/>
                  </a:cxn>
                  <a:cxn ang="0">
                    <a:pos x="T6" y="T7"/>
                  </a:cxn>
                </a:cxnLst>
                <a:rect l="0" t="0" r="r" b="b"/>
                <a:pathLst>
                  <a:path w="11" h="11">
                    <a:moveTo>
                      <a:pt x="11" y="0"/>
                    </a:moveTo>
                    <a:cubicBezTo>
                      <a:pt x="8" y="1"/>
                      <a:pt x="4" y="2"/>
                      <a:pt x="0" y="3"/>
                    </a:cubicBezTo>
                    <a:cubicBezTo>
                      <a:pt x="8" y="11"/>
                      <a:pt x="8" y="11"/>
                      <a:pt x="8" y="11"/>
                    </a:cubicBezTo>
                    <a:cubicBezTo>
                      <a:pt x="9" y="7"/>
                      <a:pt x="10" y="4"/>
                      <a:pt x="11"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6" name="Freeform 400"/>
              <p:cNvSpPr/>
              <p:nvPr/>
            </p:nvSpPr>
            <p:spPr bwMode="auto">
              <a:xfrm>
                <a:off x="5610" y="866"/>
                <a:ext cx="26" cy="24"/>
              </a:xfrm>
              <a:custGeom>
                <a:avLst/>
                <a:gdLst>
                  <a:gd name="T0" fmla="*/ 0 w 11"/>
                  <a:gd name="T1" fmla="*/ 4 h 10"/>
                  <a:gd name="T2" fmla="*/ 1 w 11"/>
                  <a:gd name="T3" fmla="*/ 10 h 10"/>
                  <a:gd name="T4" fmla="*/ 11 w 11"/>
                  <a:gd name="T5" fmla="*/ 4 h 10"/>
                  <a:gd name="T6" fmla="*/ 8 w 11"/>
                  <a:gd name="T7" fmla="*/ 0 h 10"/>
                  <a:gd name="T8" fmla="*/ 0 w 11"/>
                  <a:gd name="T9" fmla="*/ 4 h 10"/>
                </a:gdLst>
                <a:ahLst/>
                <a:cxnLst>
                  <a:cxn ang="0">
                    <a:pos x="T0" y="T1"/>
                  </a:cxn>
                  <a:cxn ang="0">
                    <a:pos x="T2" y="T3"/>
                  </a:cxn>
                  <a:cxn ang="0">
                    <a:pos x="T4" y="T5"/>
                  </a:cxn>
                  <a:cxn ang="0">
                    <a:pos x="T6" y="T7"/>
                  </a:cxn>
                  <a:cxn ang="0">
                    <a:pos x="T8" y="T9"/>
                  </a:cxn>
                </a:cxnLst>
                <a:rect l="0" t="0" r="r" b="b"/>
                <a:pathLst>
                  <a:path w="11" h="10">
                    <a:moveTo>
                      <a:pt x="0" y="4"/>
                    </a:moveTo>
                    <a:cubicBezTo>
                      <a:pt x="0" y="6"/>
                      <a:pt x="0" y="8"/>
                      <a:pt x="1" y="10"/>
                    </a:cubicBezTo>
                    <a:cubicBezTo>
                      <a:pt x="11" y="4"/>
                      <a:pt x="11" y="4"/>
                      <a:pt x="11" y="4"/>
                    </a:cubicBezTo>
                    <a:cubicBezTo>
                      <a:pt x="10" y="3"/>
                      <a:pt x="9" y="1"/>
                      <a:pt x="8" y="0"/>
                    </a:cubicBezTo>
                    <a:lnTo>
                      <a:pt x="0" y="4"/>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7" name="Freeform 401"/>
              <p:cNvSpPr/>
              <p:nvPr/>
            </p:nvSpPr>
            <p:spPr bwMode="auto">
              <a:xfrm>
                <a:off x="5544" y="1533"/>
                <a:ext cx="206" cy="305"/>
              </a:xfrm>
              <a:custGeom>
                <a:avLst/>
                <a:gdLst>
                  <a:gd name="T0" fmla="*/ 20 w 87"/>
                  <a:gd name="T1" fmla="*/ 0 h 129"/>
                  <a:gd name="T2" fmla="*/ 0 w 87"/>
                  <a:gd name="T3" fmla="*/ 11 h 129"/>
                  <a:gd name="T4" fmla="*/ 37 w 87"/>
                  <a:gd name="T5" fmla="*/ 129 h 129"/>
                  <a:gd name="T6" fmla="*/ 61 w 87"/>
                  <a:gd name="T7" fmla="*/ 128 h 129"/>
                  <a:gd name="T8" fmla="*/ 20 w 87"/>
                  <a:gd name="T9" fmla="*/ 0 h 129"/>
                </a:gdLst>
                <a:ahLst/>
                <a:cxnLst>
                  <a:cxn ang="0">
                    <a:pos x="T0" y="T1"/>
                  </a:cxn>
                  <a:cxn ang="0">
                    <a:pos x="T2" y="T3"/>
                  </a:cxn>
                  <a:cxn ang="0">
                    <a:pos x="T4" y="T5"/>
                  </a:cxn>
                  <a:cxn ang="0">
                    <a:pos x="T6" y="T7"/>
                  </a:cxn>
                  <a:cxn ang="0">
                    <a:pos x="T8" y="T9"/>
                  </a:cxn>
                </a:cxnLst>
                <a:rect l="0" t="0" r="r" b="b"/>
                <a:pathLst>
                  <a:path w="87" h="129">
                    <a:moveTo>
                      <a:pt x="20" y="0"/>
                    </a:moveTo>
                    <a:cubicBezTo>
                      <a:pt x="13" y="4"/>
                      <a:pt x="7" y="7"/>
                      <a:pt x="0" y="11"/>
                    </a:cubicBezTo>
                    <a:cubicBezTo>
                      <a:pt x="48" y="31"/>
                      <a:pt x="62" y="84"/>
                      <a:pt x="37" y="129"/>
                    </a:cubicBezTo>
                    <a:cubicBezTo>
                      <a:pt x="61" y="128"/>
                      <a:pt x="61" y="128"/>
                      <a:pt x="61" y="128"/>
                    </a:cubicBezTo>
                    <a:cubicBezTo>
                      <a:pt x="87" y="84"/>
                      <a:pt x="75" y="25"/>
                      <a:pt x="20" y="0"/>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8" name="Freeform 402"/>
              <p:cNvSpPr/>
              <p:nvPr/>
            </p:nvSpPr>
            <p:spPr bwMode="auto">
              <a:xfrm>
                <a:off x="5601" y="3142"/>
                <a:ext cx="168" cy="172"/>
              </a:xfrm>
              <a:custGeom>
                <a:avLst/>
                <a:gdLst>
                  <a:gd name="T0" fmla="*/ 0 w 71"/>
                  <a:gd name="T1" fmla="*/ 63 h 73"/>
                  <a:gd name="T2" fmla="*/ 13 w 71"/>
                  <a:gd name="T3" fmla="*/ 73 h 73"/>
                  <a:gd name="T4" fmla="*/ 71 w 71"/>
                  <a:gd name="T5" fmla="*/ 13 h 73"/>
                  <a:gd name="T6" fmla="*/ 58 w 71"/>
                  <a:gd name="T7" fmla="*/ 0 h 73"/>
                  <a:gd name="T8" fmla="*/ 0 w 71"/>
                  <a:gd name="T9" fmla="*/ 63 h 73"/>
                </a:gdLst>
                <a:ahLst/>
                <a:cxnLst>
                  <a:cxn ang="0">
                    <a:pos x="T0" y="T1"/>
                  </a:cxn>
                  <a:cxn ang="0">
                    <a:pos x="T2" y="T3"/>
                  </a:cxn>
                  <a:cxn ang="0">
                    <a:pos x="T4" y="T5"/>
                  </a:cxn>
                  <a:cxn ang="0">
                    <a:pos x="T6" y="T7"/>
                  </a:cxn>
                  <a:cxn ang="0">
                    <a:pos x="T8" y="T9"/>
                  </a:cxn>
                </a:cxnLst>
                <a:rect l="0" t="0" r="r" b="b"/>
                <a:pathLst>
                  <a:path w="71" h="73">
                    <a:moveTo>
                      <a:pt x="0" y="63"/>
                    </a:moveTo>
                    <a:cubicBezTo>
                      <a:pt x="5" y="66"/>
                      <a:pt x="9" y="69"/>
                      <a:pt x="13" y="73"/>
                    </a:cubicBezTo>
                    <a:cubicBezTo>
                      <a:pt x="20" y="44"/>
                      <a:pt x="45" y="22"/>
                      <a:pt x="71" y="13"/>
                    </a:cubicBezTo>
                    <a:cubicBezTo>
                      <a:pt x="58" y="0"/>
                      <a:pt x="58" y="0"/>
                      <a:pt x="58" y="0"/>
                    </a:cubicBezTo>
                    <a:cubicBezTo>
                      <a:pt x="32" y="9"/>
                      <a:pt x="7" y="34"/>
                      <a:pt x="0" y="63"/>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9" name="Freeform 403"/>
              <p:cNvSpPr/>
              <p:nvPr/>
            </p:nvSpPr>
            <p:spPr bwMode="auto">
              <a:xfrm>
                <a:off x="5577" y="405"/>
                <a:ext cx="31" cy="30"/>
              </a:xfrm>
              <a:custGeom>
                <a:avLst/>
                <a:gdLst>
                  <a:gd name="T0" fmla="*/ 0 w 13"/>
                  <a:gd name="T1" fmla="*/ 1 h 13"/>
                  <a:gd name="T2" fmla="*/ 12 w 13"/>
                  <a:gd name="T3" fmla="*/ 13 h 13"/>
                  <a:gd name="T4" fmla="*/ 13 w 13"/>
                  <a:gd name="T5" fmla="*/ 9 h 13"/>
                  <a:gd name="T6" fmla="*/ 4 w 13"/>
                  <a:gd name="T7" fmla="*/ 0 h 13"/>
                  <a:gd name="T8" fmla="*/ 0 w 13"/>
                  <a:gd name="T9" fmla="*/ 1 h 13"/>
                </a:gdLst>
                <a:ahLst/>
                <a:cxnLst>
                  <a:cxn ang="0">
                    <a:pos x="T0" y="T1"/>
                  </a:cxn>
                  <a:cxn ang="0">
                    <a:pos x="T2" y="T3"/>
                  </a:cxn>
                  <a:cxn ang="0">
                    <a:pos x="T4" y="T5"/>
                  </a:cxn>
                  <a:cxn ang="0">
                    <a:pos x="T6" y="T7"/>
                  </a:cxn>
                  <a:cxn ang="0">
                    <a:pos x="T8" y="T9"/>
                  </a:cxn>
                </a:cxnLst>
                <a:rect l="0" t="0" r="r" b="b"/>
                <a:pathLst>
                  <a:path w="13" h="13">
                    <a:moveTo>
                      <a:pt x="0" y="1"/>
                    </a:moveTo>
                    <a:cubicBezTo>
                      <a:pt x="12" y="13"/>
                      <a:pt x="12" y="13"/>
                      <a:pt x="12" y="13"/>
                    </a:cubicBezTo>
                    <a:cubicBezTo>
                      <a:pt x="13" y="9"/>
                      <a:pt x="13" y="9"/>
                      <a:pt x="13" y="9"/>
                    </a:cubicBezTo>
                    <a:cubicBezTo>
                      <a:pt x="4" y="0"/>
                      <a:pt x="4" y="0"/>
                      <a:pt x="4" y="0"/>
                    </a:cubicBezTo>
                    <a:cubicBezTo>
                      <a:pt x="3" y="0"/>
                      <a:pt x="1" y="1"/>
                      <a:pt x="0" y="1"/>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0" name="Freeform 404"/>
              <p:cNvSpPr/>
              <p:nvPr/>
            </p:nvSpPr>
            <p:spPr bwMode="auto">
              <a:xfrm>
                <a:off x="5563" y="409"/>
                <a:ext cx="40" cy="41"/>
              </a:xfrm>
              <a:custGeom>
                <a:avLst/>
                <a:gdLst>
                  <a:gd name="T0" fmla="*/ 17 w 17"/>
                  <a:gd name="T1" fmla="*/ 13 h 17"/>
                  <a:gd name="T2" fmla="*/ 4 w 17"/>
                  <a:gd name="T3" fmla="*/ 0 h 17"/>
                  <a:gd name="T4" fmla="*/ 0 w 17"/>
                  <a:gd name="T5" fmla="*/ 1 h 17"/>
                  <a:gd name="T6" fmla="*/ 16 w 17"/>
                  <a:gd name="T7" fmla="*/ 17 h 17"/>
                  <a:gd name="T8" fmla="*/ 17 w 17"/>
                  <a:gd name="T9" fmla="*/ 13 h 17"/>
                </a:gdLst>
                <a:ahLst/>
                <a:cxnLst>
                  <a:cxn ang="0">
                    <a:pos x="T0" y="T1"/>
                  </a:cxn>
                  <a:cxn ang="0">
                    <a:pos x="T2" y="T3"/>
                  </a:cxn>
                  <a:cxn ang="0">
                    <a:pos x="T4" y="T5"/>
                  </a:cxn>
                  <a:cxn ang="0">
                    <a:pos x="T6" y="T7"/>
                  </a:cxn>
                  <a:cxn ang="0">
                    <a:pos x="T8" y="T9"/>
                  </a:cxn>
                </a:cxnLst>
                <a:rect l="0" t="0" r="r" b="b"/>
                <a:pathLst>
                  <a:path w="17" h="17">
                    <a:moveTo>
                      <a:pt x="17" y="13"/>
                    </a:moveTo>
                    <a:cubicBezTo>
                      <a:pt x="4" y="0"/>
                      <a:pt x="4" y="0"/>
                      <a:pt x="4" y="0"/>
                    </a:cubicBezTo>
                    <a:cubicBezTo>
                      <a:pt x="3" y="0"/>
                      <a:pt x="1" y="1"/>
                      <a:pt x="0" y="1"/>
                    </a:cubicBezTo>
                    <a:cubicBezTo>
                      <a:pt x="16" y="17"/>
                      <a:pt x="16" y="17"/>
                      <a:pt x="16" y="17"/>
                    </a:cubicBezTo>
                    <a:lnTo>
                      <a:pt x="17" y="13"/>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1" name="Freeform 405"/>
              <p:cNvSpPr/>
              <p:nvPr/>
            </p:nvSpPr>
            <p:spPr bwMode="auto">
              <a:xfrm>
                <a:off x="5603" y="840"/>
                <a:ext cx="21" cy="31"/>
              </a:xfrm>
              <a:custGeom>
                <a:avLst/>
                <a:gdLst>
                  <a:gd name="T0" fmla="*/ 3 w 9"/>
                  <a:gd name="T1" fmla="*/ 13 h 13"/>
                  <a:gd name="T2" fmla="*/ 9 w 9"/>
                  <a:gd name="T3" fmla="*/ 10 h 13"/>
                  <a:gd name="T4" fmla="*/ 0 w 9"/>
                  <a:gd name="T5" fmla="*/ 0 h 13"/>
                  <a:gd name="T6" fmla="*/ 3 w 9"/>
                  <a:gd name="T7" fmla="*/ 13 h 13"/>
                </a:gdLst>
                <a:ahLst/>
                <a:cxnLst>
                  <a:cxn ang="0">
                    <a:pos x="T0" y="T1"/>
                  </a:cxn>
                  <a:cxn ang="0">
                    <a:pos x="T2" y="T3"/>
                  </a:cxn>
                  <a:cxn ang="0">
                    <a:pos x="T4" y="T5"/>
                  </a:cxn>
                  <a:cxn ang="0">
                    <a:pos x="T6" y="T7"/>
                  </a:cxn>
                </a:cxnLst>
                <a:rect l="0" t="0" r="r" b="b"/>
                <a:pathLst>
                  <a:path w="9" h="13">
                    <a:moveTo>
                      <a:pt x="3" y="13"/>
                    </a:moveTo>
                    <a:cubicBezTo>
                      <a:pt x="9" y="10"/>
                      <a:pt x="9" y="10"/>
                      <a:pt x="9" y="10"/>
                    </a:cubicBezTo>
                    <a:cubicBezTo>
                      <a:pt x="6" y="6"/>
                      <a:pt x="3" y="3"/>
                      <a:pt x="0" y="0"/>
                    </a:cubicBezTo>
                    <a:cubicBezTo>
                      <a:pt x="1" y="4"/>
                      <a:pt x="2" y="8"/>
                      <a:pt x="3" y="13"/>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929" name="Group 607"/>
            <p:cNvGrpSpPr/>
            <p:nvPr/>
          </p:nvGrpSpPr>
          <p:grpSpPr bwMode="auto">
            <a:xfrm flipH="1">
              <a:off x="936246" y="-59494"/>
              <a:ext cx="2259202" cy="6926340"/>
              <a:chOff x="4357" y="-71"/>
              <a:chExt cx="1443" cy="4424"/>
            </a:xfrm>
          </p:grpSpPr>
          <p:sp>
            <p:nvSpPr>
              <p:cNvPr id="2992" name="Freeform 407"/>
              <p:cNvSpPr/>
              <p:nvPr/>
            </p:nvSpPr>
            <p:spPr bwMode="auto">
              <a:xfrm>
                <a:off x="5651" y="2292"/>
                <a:ext cx="56" cy="81"/>
              </a:xfrm>
              <a:custGeom>
                <a:avLst/>
                <a:gdLst>
                  <a:gd name="T0" fmla="*/ 24 w 24"/>
                  <a:gd name="T1" fmla="*/ 0 h 34"/>
                  <a:gd name="T2" fmla="*/ 15 w 24"/>
                  <a:gd name="T3" fmla="*/ 1 h 34"/>
                  <a:gd name="T4" fmla="*/ 0 w 24"/>
                  <a:gd name="T5" fmla="*/ 34 h 34"/>
                  <a:gd name="T6" fmla="*/ 8 w 24"/>
                  <a:gd name="T7" fmla="*/ 34 h 34"/>
                  <a:gd name="T8" fmla="*/ 24 w 24"/>
                  <a:gd name="T9" fmla="*/ 0 h 34"/>
                </a:gdLst>
                <a:ahLst/>
                <a:cxnLst>
                  <a:cxn ang="0">
                    <a:pos x="T0" y="T1"/>
                  </a:cxn>
                  <a:cxn ang="0">
                    <a:pos x="T2" y="T3"/>
                  </a:cxn>
                  <a:cxn ang="0">
                    <a:pos x="T4" y="T5"/>
                  </a:cxn>
                  <a:cxn ang="0">
                    <a:pos x="T6" y="T7"/>
                  </a:cxn>
                  <a:cxn ang="0">
                    <a:pos x="T8" y="T9"/>
                  </a:cxn>
                </a:cxnLst>
                <a:rect l="0" t="0" r="r" b="b"/>
                <a:pathLst>
                  <a:path w="24" h="34">
                    <a:moveTo>
                      <a:pt x="24" y="0"/>
                    </a:moveTo>
                    <a:cubicBezTo>
                      <a:pt x="15" y="1"/>
                      <a:pt x="15" y="1"/>
                      <a:pt x="15" y="1"/>
                    </a:cubicBezTo>
                    <a:cubicBezTo>
                      <a:pt x="0" y="34"/>
                      <a:pt x="0" y="34"/>
                      <a:pt x="0" y="34"/>
                    </a:cubicBezTo>
                    <a:cubicBezTo>
                      <a:pt x="3" y="34"/>
                      <a:pt x="5" y="34"/>
                      <a:pt x="8" y="34"/>
                    </a:cubicBezTo>
                    <a:lnTo>
                      <a:pt x="24" y="0"/>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3" name="Freeform 408"/>
              <p:cNvSpPr/>
              <p:nvPr/>
            </p:nvSpPr>
            <p:spPr bwMode="auto">
              <a:xfrm>
                <a:off x="5546" y="414"/>
                <a:ext cx="52" cy="52"/>
              </a:xfrm>
              <a:custGeom>
                <a:avLst/>
                <a:gdLst>
                  <a:gd name="T0" fmla="*/ 22 w 22"/>
                  <a:gd name="T1" fmla="*/ 17 h 22"/>
                  <a:gd name="T2" fmla="*/ 5 w 22"/>
                  <a:gd name="T3" fmla="*/ 0 h 22"/>
                  <a:gd name="T4" fmla="*/ 0 w 22"/>
                  <a:gd name="T5" fmla="*/ 1 h 22"/>
                  <a:gd name="T6" fmla="*/ 21 w 22"/>
                  <a:gd name="T7" fmla="*/ 22 h 22"/>
                  <a:gd name="T8" fmla="*/ 22 w 22"/>
                  <a:gd name="T9" fmla="*/ 17 h 22"/>
                </a:gdLst>
                <a:ahLst/>
                <a:cxnLst>
                  <a:cxn ang="0">
                    <a:pos x="T0" y="T1"/>
                  </a:cxn>
                  <a:cxn ang="0">
                    <a:pos x="T2" y="T3"/>
                  </a:cxn>
                  <a:cxn ang="0">
                    <a:pos x="T4" y="T5"/>
                  </a:cxn>
                  <a:cxn ang="0">
                    <a:pos x="T6" y="T7"/>
                  </a:cxn>
                  <a:cxn ang="0">
                    <a:pos x="T8" y="T9"/>
                  </a:cxn>
                </a:cxnLst>
                <a:rect l="0" t="0" r="r" b="b"/>
                <a:pathLst>
                  <a:path w="22" h="22">
                    <a:moveTo>
                      <a:pt x="22" y="17"/>
                    </a:moveTo>
                    <a:cubicBezTo>
                      <a:pt x="5" y="0"/>
                      <a:pt x="5" y="0"/>
                      <a:pt x="5" y="0"/>
                    </a:cubicBezTo>
                    <a:cubicBezTo>
                      <a:pt x="4" y="0"/>
                      <a:pt x="2" y="1"/>
                      <a:pt x="0" y="1"/>
                    </a:cubicBezTo>
                    <a:cubicBezTo>
                      <a:pt x="21" y="22"/>
                      <a:pt x="21" y="22"/>
                      <a:pt x="21" y="22"/>
                    </a:cubicBezTo>
                    <a:lnTo>
                      <a:pt x="22" y="17"/>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4" name="Freeform 409"/>
              <p:cNvSpPr/>
              <p:nvPr/>
            </p:nvSpPr>
            <p:spPr bwMode="auto">
              <a:xfrm>
                <a:off x="5530" y="419"/>
                <a:ext cx="64" cy="64"/>
              </a:xfrm>
              <a:custGeom>
                <a:avLst/>
                <a:gdLst>
                  <a:gd name="T0" fmla="*/ 0 w 27"/>
                  <a:gd name="T1" fmla="*/ 2 h 27"/>
                  <a:gd name="T2" fmla="*/ 26 w 27"/>
                  <a:gd name="T3" fmla="*/ 27 h 27"/>
                  <a:gd name="T4" fmla="*/ 27 w 27"/>
                  <a:gd name="T5" fmla="*/ 22 h 27"/>
                  <a:gd name="T6" fmla="*/ 6 w 27"/>
                  <a:gd name="T7" fmla="*/ 0 h 27"/>
                  <a:gd name="T8" fmla="*/ 0 w 27"/>
                  <a:gd name="T9" fmla="*/ 2 h 27"/>
                </a:gdLst>
                <a:ahLst/>
                <a:cxnLst>
                  <a:cxn ang="0">
                    <a:pos x="T0" y="T1"/>
                  </a:cxn>
                  <a:cxn ang="0">
                    <a:pos x="T2" y="T3"/>
                  </a:cxn>
                  <a:cxn ang="0">
                    <a:pos x="T4" y="T5"/>
                  </a:cxn>
                  <a:cxn ang="0">
                    <a:pos x="T6" y="T7"/>
                  </a:cxn>
                  <a:cxn ang="0">
                    <a:pos x="T8" y="T9"/>
                  </a:cxn>
                </a:cxnLst>
                <a:rect l="0" t="0" r="r" b="b"/>
                <a:pathLst>
                  <a:path w="27" h="27">
                    <a:moveTo>
                      <a:pt x="0" y="2"/>
                    </a:moveTo>
                    <a:cubicBezTo>
                      <a:pt x="8" y="10"/>
                      <a:pt x="17" y="19"/>
                      <a:pt x="26" y="27"/>
                    </a:cubicBezTo>
                    <a:cubicBezTo>
                      <a:pt x="26" y="26"/>
                      <a:pt x="27" y="24"/>
                      <a:pt x="27" y="22"/>
                    </a:cubicBezTo>
                    <a:cubicBezTo>
                      <a:pt x="6" y="0"/>
                      <a:pt x="6" y="0"/>
                      <a:pt x="6" y="0"/>
                    </a:cubicBezTo>
                    <a:cubicBezTo>
                      <a:pt x="4" y="1"/>
                      <a:pt x="2" y="1"/>
                      <a:pt x="0" y="2"/>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5" name="Freeform 410"/>
              <p:cNvSpPr/>
              <p:nvPr/>
            </p:nvSpPr>
            <p:spPr bwMode="auto">
              <a:xfrm>
                <a:off x="5213" y="1178"/>
                <a:ext cx="419" cy="232"/>
              </a:xfrm>
              <a:custGeom>
                <a:avLst/>
                <a:gdLst>
                  <a:gd name="T0" fmla="*/ 0 w 177"/>
                  <a:gd name="T1" fmla="*/ 26 h 98"/>
                  <a:gd name="T2" fmla="*/ 1 w 177"/>
                  <a:gd name="T3" fmla="*/ 41 h 98"/>
                  <a:gd name="T4" fmla="*/ 146 w 177"/>
                  <a:gd name="T5" fmla="*/ 17 h 98"/>
                  <a:gd name="T6" fmla="*/ 73 w 177"/>
                  <a:gd name="T7" fmla="*/ 93 h 98"/>
                  <a:gd name="T8" fmla="*/ 97 w 177"/>
                  <a:gd name="T9" fmla="*/ 98 h 98"/>
                  <a:gd name="T10" fmla="*/ 177 w 177"/>
                  <a:gd name="T11" fmla="*/ 0 h 98"/>
                  <a:gd name="T12" fmla="*/ 0 w 177"/>
                  <a:gd name="T13" fmla="*/ 26 h 98"/>
                </a:gdLst>
                <a:ahLst/>
                <a:cxnLst>
                  <a:cxn ang="0">
                    <a:pos x="T0" y="T1"/>
                  </a:cxn>
                  <a:cxn ang="0">
                    <a:pos x="T2" y="T3"/>
                  </a:cxn>
                  <a:cxn ang="0">
                    <a:pos x="T4" y="T5"/>
                  </a:cxn>
                  <a:cxn ang="0">
                    <a:pos x="T6" y="T7"/>
                  </a:cxn>
                  <a:cxn ang="0">
                    <a:pos x="T8" y="T9"/>
                  </a:cxn>
                  <a:cxn ang="0">
                    <a:pos x="T10" y="T11"/>
                  </a:cxn>
                  <a:cxn ang="0">
                    <a:pos x="T12" y="T13"/>
                  </a:cxn>
                </a:cxnLst>
                <a:rect l="0" t="0" r="r" b="b"/>
                <a:pathLst>
                  <a:path w="177" h="98">
                    <a:moveTo>
                      <a:pt x="0" y="26"/>
                    </a:moveTo>
                    <a:cubicBezTo>
                      <a:pt x="1" y="31"/>
                      <a:pt x="1" y="36"/>
                      <a:pt x="1" y="41"/>
                    </a:cubicBezTo>
                    <a:cubicBezTo>
                      <a:pt x="48" y="33"/>
                      <a:pt x="122" y="20"/>
                      <a:pt x="146" y="17"/>
                    </a:cubicBezTo>
                    <a:cubicBezTo>
                      <a:pt x="133" y="32"/>
                      <a:pt x="98" y="67"/>
                      <a:pt x="73" y="93"/>
                    </a:cubicBezTo>
                    <a:cubicBezTo>
                      <a:pt x="80" y="95"/>
                      <a:pt x="88" y="96"/>
                      <a:pt x="97" y="98"/>
                    </a:cubicBezTo>
                    <a:cubicBezTo>
                      <a:pt x="123" y="66"/>
                      <a:pt x="155" y="28"/>
                      <a:pt x="177" y="0"/>
                    </a:cubicBezTo>
                    <a:cubicBezTo>
                      <a:pt x="166" y="1"/>
                      <a:pt x="56" y="19"/>
                      <a:pt x="0" y="26"/>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6" name="Freeform 411"/>
              <p:cNvSpPr/>
              <p:nvPr/>
            </p:nvSpPr>
            <p:spPr bwMode="auto">
              <a:xfrm>
                <a:off x="5012" y="-71"/>
                <a:ext cx="556" cy="246"/>
              </a:xfrm>
              <a:custGeom>
                <a:avLst/>
                <a:gdLst>
                  <a:gd name="T0" fmla="*/ 0 w 235"/>
                  <a:gd name="T1" fmla="*/ 75 h 104"/>
                  <a:gd name="T2" fmla="*/ 7 w 235"/>
                  <a:gd name="T3" fmla="*/ 104 h 104"/>
                  <a:gd name="T4" fmla="*/ 60 w 235"/>
                  <a:gd name="T5" fmla="*/ 70 h 104"/>
                  <a:gd name="T6" fmla="*/ 205 w 235"/>
                  <a:gd name="T7" fmla="*/ 43 h 104"/>
                  <a:gd name="T8" fmla="*/ 235 w 235"/>
                  <a:gd name="T9" fmla="*/ 15 h 104"/>
                  <a:gd name="T10" fmla="*/ 212 w 235"/>
                  <a:gd name="T11" fmla="*/ 15 h 104"/>
                  <a:gd name="T12" fmla="*/ 204 w 235"/>
                  <a:gd name="T13" fmla="*/ 25 h 104"/>
                  <a:gd name="T14" fmla="*/ 0 w 235"/>
                  <a:gd name="T15" fmla="*/ 75 h 1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5" h="104">
                    <a:moveTo>
                      <a:pt x="0" y="75"/>
                    </a:moveTo>
                    <a:cubicBezTo>
                      <a:pt x="4" y="84"/>
                      <a:pt x="7" y="93"/>
                      <a:pt x="7" y="104"/>
                    </a:cubicBezTo>
                    <a:cubicBezTo>
                      <a:pt x="29" y="74"/>
                      <a:pt x="39" y="53"/>
                      <a:pt x="60" y="70"/>
                    </a:cubicBezTo>
                    <a:cubicBezTo>
                      <a:pt x="112" y="47"/>
                      <a:pt x="150" y="72"/>
                      <a:pt x="205" y="43"/>
                    </a:cubicBezTo>
                    <a:cubicBezTo>
                      <a:pt x="221" y="35"/>
                      <a:pt x="230" y="25"/>
                      <a:pt x="235" y="15"/>
                    </a:cubicBezTo>
                    <a:cubicBezTo>
                      <a:pt x="212" y="15"/>
                      <a:pt x="212" y="15"/>
                      <a:pt x="212" y="15"/>
                    </a:cubicBezTo>
                    <a:cubicBezTo>
                      <a:pt x="210" y="18"/>
                      <a:pt x="207" y="21"/>
                      <a:pt x="204" y="25"/>
                    </a:cubicBezTo>
                    <a:cubicBezTo>
                      <a:pt x="161" y="67"/>
                      <a:pt x="52" y="0"/>
                      <a:pt x="0" y="75"/>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7" name="Freeform 412"/>
              <p:cNvSpPr/>
              <p:nvPr/>
            </p:nvSpPr>
            <p:spPr bwMode="auto">
              <a:xfrm>
                <a:off x="4771" y="459"/>
                <a:ext cx="830" cy="466"/>
              </a:xfrm>
              <a:custGeom>
                <a:avLst/>
                <a:gdLst>
                  <a:gd name="T0" fmla="*/ 0 w 351"/>
                  <a:gd name="T1" fmla="*/ 5 h 197"/>
                  <a:gd name="T2" fmla="*/ 155 w 351"/>
                  <a:gd name="T3" fmla="*/ 29 h 197"/>
                  <a:gd name="T4" fmla="*/ 326 w 351"/>
                  <a:gd name="T5" fmla="*/ 194 h 197"/>
                  <a:gd name="T6" fmla="*/ 351 w 351"/>
                  <a:gd name="T7" fmla="*/ 197 h 197"/>
                  <a:gd name="T8" fmla="*/ 167 w 351"/>
                  <a:gd name="T9" fmla="*/ 15 h 197"/>
                  <a:gd name="T10" fmla="*/ 20 w 351"/>
                  <a:gd name="T11" fmla="*/ 0 h 197"/>
                  <a:gd name="T12" fmla="*/ 0 w 351"/>
                  <a:gd name="T13" fmla="*/ 5 h 197"/>
                </a:gdLst>
                <a:ahLst/>
                <a:cxnLst>
                  <a:cxn ang="0">
                    <a:pos x="T0" y="T1"/>
                  </a:cxn>
                  <a:cxn ang="0">
                    <a:pos x="T2" y="T3"/>
                  </a:cxn>
                  <a:cxn ang="0">
                    <a:pos x="T4" y="T5"/>
                  </a:cxn>
                  <a:cxn ang="0">
                    <a:pos x="T6" y="T7"/>
                  </a:cxn>
                  <a:cxn ang="0">
                    <a:pos x="T8" y="T9"/>
                  </a:cxn>
                  <a:cxn ang="0">
                    <a:pos x="T10" y="T11"/>
                  </a:cxn>
                  <a:cxn ang="0">
                    <a:pos x="T12" y="T13"/>
                  </a:cxn>
                </a:cxnLst>
                <a:rect l="0" t="0" r="r" b="b"/>
                <a:pathLst>
                  <a:path w="351" h="197">
                    <a:moveTo>
                      <a:pt x="0" y="5"/>
                    </a:moveTo>
                    <a:cubicBezTo>
                      <a:pt x="45" y="29"/>
                      <a:pt x="127" y="27"/>
                      <a:pt x="155" y="29"/>
                    </a:cubicBezTo>
                    <a:cubicBezTo>
                      <a:pt x="246" y="39"/>
                      <a:pt x="307" y="77"/>
                      <a:pt x="326" y="194"/>
                    </a:cubicBezTo>
                    <a:cubicBezTo>
                      <a:pt x="337" y="195"/>
                      <a:pt x="347" y="196"/>
                      <a:pt x="351" y="197"/>
                    </a:cubicBezTo>
                    <a:cubicBezTo>
                      <a:pt x="347" y="69"/>
                      <a:pt x="242" y="24"/>
                      <a:pt x="167" y="15"/>
                    </a:cubicBezTo>
                    <a:cubicBezTo>
                      <a:pt x="140" y="12"/>
                      <a:pt x="66" y="19"/>
                      <a:pt x="20" y="0"/>
                    </a:cubicBezTo>
                    <a:cubicBezTo>
                      <a:pt x="14" y="2"/>
                      <a:pt x="7" y="4"/>
                      <a:pt x="0" y="5"/>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8" name="Freeform 413"/>
              <p:cNvSpPr/>
              <p:nvPr/>
            </p:nvSpPr>
            <p:spPr bwMode="auto">
              <a:xfrm>
                <a:off x="5740" y="3702"/>
                <a:ext cx="60" cy="60"/>
              </a:xfrm>
              <a:custGeom>
                <a:avLst/>
                <a:gdLst>
                  <a:gd name="T0" fmla="*/ 7 w 25"/>
                  <a:gd name="T1" fmla="*/ 25 h 25"/>
                  <a:gd name="T2" fmla="*/ 25 w 25"/>
                  <a:gd name="T3" fmla="*/ 6 h 25"/>
                  <a:gd name="T4" fmla="*/ 0 w 25"/>
                  <a:gd name="T5" fmla="*/ 0 h 25"/>
                  <a:gd name="T6" fmla="*/ 7 w 25"/>
                  <a:gd name="T7" fmla="*/ 25 h 25"/>
                </a:gdLst>
                <a:ahLst/>
                <a:cxnLst>
                  <a:cxn ang="0">
                    <a:pos x="T0" y="T1"/>
                  </a:cxn>
                  <a:cxn ang="0">
                    <a:pos x="T2" y="T3"/>
                  </a:cxn>
                  <a:cxn ang="0">
                    <a:pos x="T4" y="T5"/>
                  </a:cxn>
                  <a:cxn ang="0">
                    <a:pos x="T6" y="T7"/>
                  </a:cxn>
                </a:cxnLst>
                <a:rect l="0" t="0" r="r" b="b"/>
                <a:pathLst>
                  <a:path w="25" h="25">
                    <a:moveTo>
                      <a:pt x="7" y="25"/>
                    </a:moveTo>
                    <a:cubicBezTo>
                      <a:pt x="17" y="25"/>
                      <a:pt x="23" y="18"/>
                      <a:pt x="25" y="6"/>
                    </a:cubicBezTo>
                    <a:cubicBezTo>
                      <a:pt x="16" y="6"/>
                      <a:pt x="8" y="4"/>
                      <a:pt x="0" y="0"/>
                    </a:cubicBezTo>
                    <a:cubicBezTo>
                      <a:pt x="4" y="7"/>
                      <a:pt x="6" y="16"/>
                      <a:pt x="7" y="2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9" name="Freeform 414"/>
              <p:cNvSpPr/>
              <p:nvPr/>
            </p:nvSpPr>
            <p:spPr bwMode="auto">
              <a:xfrm>
                <a:off x="5622" y="2295"/>
                <a:ext cx="57" cy="78"/>
              </a:xfrm>
              <a:custGeom>
                <a:avLst/>
                <a:gdLst>
                  <a:gd name="T0" fmla="*/ 24 w 24"/>
                  <a:gd name="T1" fmla="*/ 0 h 33"/>
                  <a:gd name="T2" fmla="*/ 15 w 24"/>
                  <a:gd name="T3" fmla="*/ 1 h 33"/>
                  <a:gd name="T4" fmla="*/ 0 w 24"/>
                  <a:gd name="T5" fmla="*/ 32 h 33"/>
                  <a:gd name="T6" fmla="*/ 8 w 24"/>
                  <a:gd name="T7" fmla="*/ 33 h 33"/>
                  <a:gd name="T8" fmla="*/ 24 w 24"/>
                  <a:gd name="T9" fmla="*/ 0 h 33"/>
                </a:gdLst>
                <a:ahLst/>
                <a:cxnLst>
                  <a:cxn ang="0">
                    <a:pos x="T0" y="T1"/>
                  </a:cxn>
                  <a:cxn ang="0">
                    <a:pos x="T2" y="T3"/>
                  </a:cxn>
                  <a:cxn ang="0">
                    <a:pos x="T4" y="T5"/>
                  </a:cxn>
                  <a:cxn ang="0">
                    <a:pos x="T6" y="T7"/>
                  </a:cxn>
                  <a:cxn ang="0">
                    <a:pos x="T8" y="T9"/>
                  </a:cxn>
                </a:cxnLst>
                <a:rect l="0" t="0" r="r" b="b"/>
                <a:pathLst>
                  <a:path w="24" h="33">
                    <a:moveTo>
                      <a:pt x="24" y="0"/>
                    </a:moveTo>
                    <a:cubicBezTo>
                      <a:pt x="15" y="1"/>
                      <a:pt x="15" y="1"/>
                      <a:pt x="15" y="1"/>
                    </a:cubicBezTo>
                    <a:cubicBezTo>
                      <a:pt x="0" y="32"/>
                      <a:pt x="0" y="32"/>
                      <a:pt x="0" y="32"/>
                    </a:cubicBezTo>
                    <a:cubicBezTo>
                      <a:pt x="3" y="32"/>
                      <a:pt x="6" y="33"/>
                      <a:pt x="8" y="33"/>
                    </a:cubicBezTo>
                    <a:lnTo>
                      <a:pt x="24" y="0"/>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0" name="Freeform 415"/>
              <p:cNvSpPr/>
              <p:nvPr/>
            </p:nvSpPr>
            <p:spPr bwMode="auto">
              <a:xfrm>
                <a:off x="5601" y="1306"/>
                <a:ext cx="31" cy="28"/>
              </a:xfrm>
              <a:custGeom>
                <a:avLst/>
                <a:gdLst>
                  <a:gd name="T0" fmla="*/ 6 w 13"/>
                  <a:gd name="T1" fmla="*/ 0 h 12"/>
                  <a:gd name="T2" fmla="*/ 0 w 13"/>
                  <a:gd name="T3" fmla="*/ 9 h 12"/>
                  <a:gd name="T4" fmla="*/ 13 w 13"/>
                  <a:gd name="T5" fmla="*/ 12 h 12"/>
                  <a:gd name="T6" fmla="*/ 6 w 13"/>
                  <a:gd name="T7" fmla="*/ 0 h 12"/>
                </a:gdLst>
                <a:ahLst/>
                <a:cxnLst>
                  <a:cxn ang="0">
                    <a:pos x="T0" y="T1"/>
                  </a:cxn>
                  <a:cxn ang="0">
                    <a:pos x="T2" y="T3"/>
                  </a:cxn>
                  <a:cxn ang="0">
                    <a:pos x="T4" y="T5"/>
                  </a:cxn>
                  <a:cxn ang="0">
                    <a:pos x="T6" y="T7"/>
                  </a:cxn>
                </a:cxnLst>
                <a:rect l="0" t="0" r="r" b="b"/>
                <a:pathLst>
                  <a:path w="13" h="12">
                    <a:moveTo>
                      <a:pt x="6" y="0"/>
                    </a:moveTo>
                    <a:cubicBezTo>
                      <a:pt x="0" y="9"/>
                      <a:pt x="0" y="9"/>
                      <a:pt x="0" y="9"/>
                    </a:cubicBezTo>
                    <a:cubicBezTo>
                      <a:pt x="4" y="10"/>
                      <a:pt x="9" y="11"/>
                      <a:pt x="13" y="12"/>
                    </a:cubicBezTo>
                    <a:cubicBezTo>
                      <a:pt x="10" y="8"/>
                      <a:pt x="8" y="4"/>
                      <a:pt x="6" y="0"/>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1" name="Freeform 416"/>
              <p:cNvSpPr/>
              <p:nvPr/>
            </p:nvSpPr>
            <p:spPr bwMode="auto">
              <a:xfrm>
                <a:off x="5582" y="1287"/>
                <a:ext cx="31" cy="40"/>
              </a:xfrm>
              <a:custGeom>
                <a:avLst/>
                <a:gdLst>
                  <a:gd name="T0" fmla="*/ 13 w 13"/>
                  <a:gd name="T1" fmla="*/ 6 h 17"/>
                  <a:gd name="T2" fmla="*/ 10 w 13"/>
                  <a:gd name="T3" fmla="*/ 0 h 17"/>
                  <a:gd name="T4" fmla="*/ 0 w 13"/>
                  <a:gd name="T5" fmla="*/ 16 h 17"/>
                  <a:gd name="T6" fmla="*/ 6 w 13"/>
                  <a:gd name="T7" fmla="*/ 17 h 17"/>
                  <a:gd name="T8" fmla="*/ 13 w 13"/>
                  <a:gd name="T9" fmla="*/ 6 h 17"/>
                </a:gdLst>
                <a:ahLst/>
                <a:cxnLst>
                  <a:cxn ang="0">
                    <a:pos x="T0" y="T1"/>
                  </a:cxn>
                  <a:cxn ang="0">
                    <a:pos x="T2" y="T3"/>
                  </a:cxn>
                  <a:cxn ang="0">
                    <a:pos x="T4" y="T5"/>
                  </a:cxn>
                  <a:cxn ang="0">
                    <a:pos x="T6" y="T7"/>
                  </a:cxn>
                  <a:cxn ang="0">
                    <a:pos x="T8" y="T9"/>
                  </a:cxn>
                </a:cxnLst>
                <a:rect l="0" t="0" r="r" b="b"/>
                <a:pathLst>
                  <a:path w="13" h="17">
                    <a:moveTo>
                      <a:pt x="13" y="6"/>
                    </a:moveTo>
                    <a:cubicBezTo>
                      <a:pt x="12" y="4"/>
                      <a:pt x="11" y="2"/>
                      <a:pt x="10" y="0"/>
                    </a:cubicBezTo>
                    <a:cubicBezTo>
                      <a:pt x="0" y="16"/>
                      <a:pt x="0" y="16"/>
                      <a:pt x="0" y="16"/>
                    </a:cubicBezTo>
                    <a:cubicBezTo>
                      <a:pt x="2" y="16"/>
                      <a:pt x="4" y="16"/>
                      <a:pt x="6" y="17"/>
                    </a:cubicBezTo>
                    <a:lnTo>
                      <a:pt x="13" y="6"/>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2" name="Freeform 417"/>
              <p:cNvSpPr/>
              <p:nvPr/>
            </p:nvSpPr>
            <p:spPr bwMode="auto">
              <a:xfrm>
                <a:off x="5672" y="3099"/>
                <a:ext cx="57" cy="45"/>
              </a:xfrm>
              <a:custGeom>
                <a:avLst/>
                <a:gdLst>
                  <a:gd name="T0" fmla="*/ 0 w 24"/>
                  <a:gd name="T1" fmla="*/ 4 h 19"/>
                  <a:gd name="T2" fmla="*/ 13 w 24"/>
                  <a:gd name="T3" fmla="*/ 19 h 19"/>
                  <a:gd name="T4" fmla="*/ 24 w 24"/>
                  <a:gd name="T5" fmla="*/ 14 h 19"/>
                  <a:gd name="T6" fmla="*/ 9 w 24"/>
                  <a:gd name="T7" fmla="*/ 0 h 19"/>
                  <a:gd name="T8" fmla="*/ 0 w 24"/>
                  <a:gd name="T9" fmla="*/ 4 h 19"/>
                </a:gdLst>
                <a:ahLst/>
                <a:cxnLst>
                  <a:cxn ang="0">
                    <a:pos x="T0" y="T1"/>
                  </a:cxn>
                  <a:cxn ang="0">
                    <a:pos x="T2" y="T3"/>
                  </a:cxn>
                  <a:cxn ang="0">
                    <a:pos x="T4" y="T5"/>
                  </a:cxn>
                  <a:cxn ang="0">
                    <a:pos x="T6" y="T7"/>
                  </a:cxn>
                  <a:cxn ang="0">
                    <a:pos x="T8" y="T9"/>
                  </a:cxn>
                </a:cxnLst>
                <a:rect l="0" t="0" r="r" b="b"/>
                <a:pathLst>
                  <a:path w="24" h="19">
                    <a:moveTo>
                      <a:pt x="0" y="4"/>
                    </a:moveTo>
                    <a:cubicBezTo>
                      <a:pt x="13" y="19"/>
                      <a:pt x="13" y="19"/>
                      <a:pt x="13" y="19"/>
                    </a:cubicBezTo>
                    <a:cubicBezTo>
                      <a:pt x="17" y="17"/>
                      <a:pt x="20" y="16"/>
                      <a:pt x="24" y="14"/>
                    </a:cubicBezTo>
                    <a:cubicBezTo>
                      <a:pt x="19" y="10"/>
                      <a:pt x="14" y="5"/>
                      <a:pt x="9" y="0"/>
                    </a:cubicBezTo>
                    <a:cubicBezTo>
                      <a:pt x="6" y="1"/>
                      <a:pt x="3" y="2"/>
                      <a:pt x="0" y="4"/>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3" name="Freeform 418"/>
              <p:cNvSpPr/>
              <p:nvPr/>
            </p:nvSpPr>
            <p:spPr bwMode="auto">
              <a:xfrm>
                <a:off x="5561" y="1268"/>
                <a:ext cx="42" cy="57"/>
              </a:xfrm>
              <a:custGeom>
                <a:avLst/>
                <a:gdLst>
                  <a:gd name="T0" fmla="*/ 18 w 18"/>
                  <a:gd name="T1" fmla="*/ 6 h 24"/>
                  <a:gd name="T2" fmla="*/ 16 w 18"/>
                  <a:gd name="T3" fmla="*/ 0 h 24"/>
                  <a:gd name="T4" fmla="*/ 0 w 18"/>
                  <a:gd name="T5" fmla="*/ 24 h 24"/>
                  <a:gd name="T6" fmla="*/ 7 w 18"/>
                  <a:gd name="T7" fmla="*/ 24 h 24"/>
                  <a:gd name="T8" fmla="*/ 18 w 18"/>
                  <a:gd name="T9" fmla="*/ 6 h 24"/>
                </a:gdLst>
                <a:ahLst/>
                <a:cxnLst>
                  <a:cxn ang="0">
                    <a:pos x="T0" y="T1"/>
                  </a:cxn>
                  <a:cxn ang="0">
                    <a:pos x="T2" y="T3"/>
                  </a:cxn>
                  <a:cxn ang="0">
                    <a:pos x="T4" y="T5"/>
                  </a:cxn>
                  <a:cxn ang="0">
                    <a:pos x="T6" y="T7"/>
                  </a:cxn>
                  <a:cxn ang="0">
                    <a:pos x="T8" y="T9"/>
                  </a:cxn>
                </a:cxnLst>
                <a:rect l="0" t="0" r="r" b="b"/>
                <a:pathLst>
                  <a:path w="18" h="24">
                    <a:moveTo>
                      <a:pt x="18" y="6"/>
                    </a:moveTo>
                    <a:cubicBezTo>
                      <a:pt x="17" y="4"/>
                      <a:pt x="16" y="2"/>
                      <a:pt x="16" y="0"/>
                    </a:cubicBezTo>
                    <a:cubicBezTo>
                      <a:pt x="0" y="24"/>
                      <a:pt x="0" y="24"/>
                      <a:pt x="0" y="24"/>
                    </a:cubicBezTo>
                    <a:cubicBezTo>
                      <a:pt x="2" y="24"/>
                      <a:pt x="4" y="24"/>
                      <a:pt x="7" y="24"/>
                    </a:cubicBezTo>
                    <a:lnTo>
                      <a:pt x="18" y="6"/>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4" name="Freeform 419"/>
              <p:cNvSpPr/>
              <p:nvPr/>
            </p:nvSpPr>
            <p:spPr bwMode="auto">
              <a:xfrm>
                <a:off x="5577" y="3613"/>
                <a:ext cx="178" cy="194"/>
              </a:xfrm>
              <a:custGeom>
                <a:avLst/>
                <a:gdLst>
                  <a:gd name="T0" fmla="*/ 24 w 75"/>
                  <a:gd name="T1" fmla="*/ 0 h 82"/>
                  <a:gd name="T2" fmla="*/ 0 w 75"/>
                  <a:gd name="T3" fmla="*/ 16 h 82"/>
                  <a:gd name="T4" fmla="*/ 71 w 75"/>
                  <a:gd name="T5" fmla="*/ 82 h 82"/>
                  <a:gd name="T6" fmla="*/ 24 w 75"/>
                  <a:gd name="T7" fmla="*/ 0 h 82"/>
                </a:gdLst>
                <a:ahLst/>
                <a:cxnLst>
                  <a:cxn ang="0">
                    <a:pos x="T0" y="T1"/>
                  </a:cxn>
                  <a:cxn ang="0">
                    <a:pos x="T2" y="T3"/>
                  </a:cxn>
                  <a:cxn ang="0">
                    <a:pos x="T4" y="T5"/>
                  </a:cxn>
                  <a:cxn ang="0">
                    <a:pos x="T6" y="T7"/>
                  </a:cxn>
                </a:cxnLst>
                <a:rect l="0" t="0" r="r" b="b"/>
                <a:pathLst>
                  <a:path w="75" h="82">
                    <a:moveTo>
                      <a:pt x="24" y="0"/>
                    </a:moveTo>
                    <a:cubicBezTo>
                      <a:pt x="18" y="6"/>
                      <a:pt x="9" y="12"/>
                      <a:pt x="0" y="16"/>
                    </a:cubicBezTo>
                    <a:cubicBezTo>
                      <a:pt x="29" y="27"/>
                      <a:pt x="57" y="51"/>
                      <a:pt x="71" y="82"/>
                    </a:cubicBezTo>
                    <a:cubicBezTo>
                      <a:pt x="75" y="32"/>
                      <a:pt x="44" y="8"/>
                      <a:pt x="24" y="0"/>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5" name="Freeform 420"/>
              <p:cNvSpPr/>
              <p:nvPr/>
            </p:nvSpPr>
            <p:spPr bwMode="auto">
              <a:xfrm>
                <a:off x="5721" y="4003"/>
                <a:ext cx="52" cy="57"/>
              </a:xfrm>
              <a:custGeom>
                <a:avLst/>
                <a:gdLst>
                  <a:gd name="T0" fmla="*/ 22 w 22"/>
                  <a:gd name="T1" fmla="*/ 12 h 24"/>
                  <a:gd name="T2" fmla="*/ 12 w 22"/>
                  <a:gd name="T3" fmla="*/ 0 h 24"/>
                  <a:gd name="T4" fmla="*/ 0 w 22"/>
                  <a:gd name="T5" fmla="*/ 24 h 24"/>
                  <a:gd name="T6" fmla="*/ 22 w 22"/>
                  <a:gd name="T7" fmla="*/ 12 h 24"/>
                </a:gdLst>
                <a:ahLst/>
                <a:cxnLst>
                  <a:cxn ang="0">
                    <a:pos x="T0" y="T1"/>
                  </a:cxn>
                  <a:cxn ang="0">
                    <a:pos x="T2" y="T3"/>
                  </a:cxn>
                  <a:cxn ang="0">
                    <a:pos x="T4" y="T5"/>
                  </a:cxn>
                  <a:cxn ang="0">
                    <a:pos x="T6" y="T7"/>
                  </a:cxn>
                </a:cxnLst>
                <a:rect l="0" t="0" r="r" b="b"/>
                <a:pathLst>
                  <a:path w="22" h="24">
                    <a:moveTo>
                      <a:pt x="22" y="12"/>
                    </a:moveTo>
                    <a:cubicBezTo>
                      <a:pt x="18" y="7"/>
                      <a:pt x="14" y="3"/>
                      <a:pt x="12" y="0"/>
                    </a:cubicBezTo>
                    <a:cubicBezTo>
                      <a:pt x="9" y="6"/>
                      <a:pt x="5" y="15"/>
                      <a:pt x="0" y="24"/>
                    </a:cubicBezTo>
                    <a:cubicBezTo>
                      <a:pt x="8" y="19"/>
                      <a:pt x="16" y="15"/>
                      <a:pt x="22" y="12"/>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6" name="Freeform 421"/>
              <p:cNvSpPr/>
              <p:nvPr/>
            </p:nvSpPr>
            <p:spPr bwMode="auto">
              <a:xfrm>
                <a:off x="5289" y="3579"/>
                <a:ext cx="496" cy="377"/>
              </a:xfrm>
              <a:custGeom>
                <a:avLst/>
                <a:gdLst>
                  <a:gd name="T0" fmla="*/ 114 w 210"/>
                  <a:gd name="T1" fmla="*/ 33 h 159"/>
                  <a:gd name="T2" fmla="*/ 0 w 210"/>
                  <a:gd name="T3" fmla="*/ 0 h 159"/>
                  <a:gd name="T4" fmla="*/ 1 w 210"/>
                  <a:gd name="T5" fmla="*/ 13 h 159"/>
                  <a:gd name="T6" fmla="*/ 149 w 210"/>
                  <a:gd name="T7" fmla="*/ 85 h 159"/>
                  <a:gd name="T8" fmla="*/ 194 w 210"/>
                  <a:gd name="T9" fmla="*/ 159 h 159"/>
                  <a:gd name="T10" fmla="*/ 114 w 210"/>
                  <a:gd name="T11" fmla="*/ 33 h 159"/>
                </a:gdLst>
                <a:ahLst/>
                <a:cxnLst>
                  <a:cxn ang="0">
                    <a:pos x="T0" y="T1"/>
                  </a:cxn>
                  <a:cxn ang="0">
                    <a:pos x="T2" y="T3"/>
                  </a:cxn>
                  <a:cxn ang="0">
                    <a:pos x="T4" y="T5"/>
                  </a:cxn>
                  <a:cxn ang="0">
                    <a:pos x="T6" y="T7"/>
                  </a:cxn>
                  <a:cxn ang="0">
                    <a:pos x="T8" y="T9"/>
                  </a:cxn>
                  <a:cxn ang="0">
                    <a:pos x="T10" y="T11"/>
                  </a:cxn>
                </a:cxnLst>
                <a:rect l="0" t="0" r="r" b="b"/>
                <a:pathLst>
                  <a:path w="210" h="159">
                    <a:moveTo>
                      <a:pt x="114" y="33"/>
                    </a:moveTo>
                    <a:cubicBezTo>
                      <a:pt x="73" y="49"/>
                      <a:pt x="28" y="35"/>
                      <a:pt x="0" y="0"/>
                    </a:cubicBezTo>
                    <a:cubicBezTo>
                      <a:pt x="1" y="4"/>
                      <a:pt x="1" y="9"/>
                      <a:pt x="1" y="13"/>
                    </a:cubicBezTo>
                    <a:cubicBezTo>
                      <a:pt x="50" y="63"/>
                      <a:pt x="108" y="59"/>
                      <a:pt x="149" y="85"/>
                    </a:cubicBezTo>
                    <a:cubicBezTo>
                      <a:pt x="178" y="103"/>
                      <a:pt x="193" y="133"/>
                      <a:pt x="194" y="159"/>
                    </a:cubicBezTo>
                    <a:cubicBezTo>
                      <a:pt x="210" y="104"/>
                      <a:pt x="162" y="53"/>
                      <a:pt x="114" y="33"/>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7" name="Freeform 422"/>
              <p:cNvSpPr/>
              <p:nvPr/>
            </p:nvSpPr>
            <p:spPr bwMode="auto">
              <a:xfrm>
                <a:off x="5530" y="1256"/>
                <a:ext cx="66" cy="71"/>
              </a:xfrm>
              <a:custGeom>
                <a:avLst/>
                <a:gdLst>
                  <a:gd name="T0" fmla="*/ 28 w 28"/>
                  <a:gd name="T1" fmla="*/ 3 h 30"/>
                  <a:gd name="T2" fmla="*/ 27 w 28"/>
                  <a:gd name="T3" fmla="*/ 0 h 30"/>
                  <a:gd name="T4" fmla="*/ 23 w 28"/>
                  <a:gd name="T5" fmla="*/ 0 h 30"/>
                  <a:gd name="T6" fmla="*/ 0 w 28"/>
                  <a:gd name="T7" fmla="*/ 30 h 30"/>
                  <a:gd name="T8" fmla="*/ 11 w 28"/>
                  <a:gd name="T9" fmla="*/ 29 h 30"/>
                  <a:gd name="T10" fmla="*/ 28 w 28"/>
                  <a:gd name="T11" fmla="*/ 3 h 30"/>
                </a:gdLst>
                <a:ahLst/>
                <a:cxnLst>
                  <a:cxn ang="0">
                    <a:pos x="T0" y="T1"/>
                  </a:cxn>
                  <a:cxn ang="0">
                    <a:pos x="T2" y="T3"/>
                  </a:cxn>
                  <a:cxn ang="0">
                    <a:pos x="T4" y="T5"/>
                  </a:cxn>
                  <a:cxn ang="0">
                    <a:pos x="T6" y="T7"/>
                  </a:cxn>
                  <a:cxn ang="0">
                    <a:pos x="T8" y="T9"/>
                  </a:cxn>
                  <a:cxn ang="0">
                    <a:pos x="T10" y="T11"/>
                  </a:cxn>
                </a:cxnLst>
                <a:rect l="0" t="0" r="r" b="b"/>
                <a:pathLst>
                  <a:path w="28" h="30">
                    <a:moveTo>
                      <a:pt x="28" y="3"/>
                    </a:moveTo>
                    <a:cubicBezTo>
                      <a:pt x="27" y="2"/>
                      <a:pt x="27" y="1"/>
                      <a:pt x="27" y="0"/>
                    </a:cubicBezTo>
                    <a:cubicBezTo>
                      <a:pt x="25" y="0"/>
                      <a:pt x="24" y="0"/>
                      <a:pt x="23" y="0"/>
                    </a:cubicBezTo>
                    <a:cubicBezTo>
                      <a:pt x="16" y="10"/>
                      <a:pt x="8" y="20"/>
                      <a:pt x="0" y="30"/>
                    </a:cubicBezTo>
                    <a:cubicBezTo>
                      <a:pt x="4" y="29"/>
                      <a:pt x="7" y="29"/>
                      <a:pt x="11" y="29"/>
                    </a:cubicBezTo>
                    <a:lnTo>
                      <a:pt x="28" y="3"/>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8" name="Freeform 423"/>
              <p:cNvSpPr>
                <a:spLocks noEditPoints="1"/>
              </p:cNvSpPr>
              <p:nvPr/>
            </p:nvSpPr>
            <p:spPr bwMode="auto">
              <a:xfrm>
                <a:off x="5270" y="1571"/>
                <a:ext cx="416" cy="359"/>
              </a:xfrm>
              <a:custGeom>
                <a:avLst/>
                <a:gdLst>
                  <a:gd name="T0" fmla="*/ 0 w 176"/>
                  <a:gd name="T1" fmla="*/ 57 h 152"/>
                  <a:gd name="T2" fmla="*/ 4 w 176"/>
                  <a:gd name="T3" fmla="*/ 85 h 152"/>
                  <a:gd name="T4" fmla="*/ 54 w 176"/>
                  <a:gd name="T5" fmla="*/ 119 h 152"/>
                  <a:gd name="T6" fmla="*/ 50 w 176"/>
                  <a:gd name="T7" fmla="*/ 136 h 152"/>
                  <a:gd name="T8" fmla="*/ 121 w 176"/>
                  <a:gd name="T9" fmla="*/ 140 h 152"/>
                  <a:gd name="T10" fmla="*/ 130 w 176"/>
                  <a:gd name="T11" fmla="*/ 115 h 152"/>
                  <a:gd name="T12" fmla="*/ 148 w 176"/>
                  <a:gd name="T13" fmla="*/ 114 h 152"/>
                  <a:gd name="T14" fmla="*/ 107 w 176"/>
                  <a:gd name="T15" fmla="*/ 0 h 152"/>
                  <a:gd name="T16" fmla="*/ 0 w 176"/>
                  <a:gd name="T17" fmla="*/ 57 h 152"/>
                  <a:gd name="T18" fmla="*/ 103 w 176"/>
                  <a:gd name="T19" fmla="*/ 66 h 152"/>
                  <a:gd name="T20" fmla="*/ 112 w 176"/>
                  <a:gd name="T21" fmla="*/ 103 h 152"/>
                  <a:gd name="T22" fmla="*/ 57 w 176"/>
                  <a:gd name="T23" fmla="*/ 94 h 152"/>
                  <a:gd name="T24" fmla="*/ 24 w 176"/>
                  <a:gd name="T25" fmla="*/ 62 h 152"/>
                  <a:gd name="T26" fmla="*/ 75 w 176"/>
                  <a:gd name="T27" fmla="*/ 32 h 152"/>
                  <a:gd name="T28" fmla="*/ 117 w 176"/>
                  <a:gd name="T29" fmla="*/ 30 h 152"/>
                  <a:gd name="T30" fmla="*/ 103 w 176"/>
                  <a:gd name="T31" fmla="*/ 6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6" h="152">
                    <a:moveTo>
                      <a:pt x="0" y="57"/>
                    </a:moveTo>
                    <a:cubicBezTo>
                      <a:pt x="0" y="67"/>
                      <a:pt x="1" y="76"/>
                      <a:pt x="4" y="85"/>
                    </a:cubicBezTo>
                    <a:cubicBezTo>
                      <a:pt x="33" y="101"/>
                      <a:pt x="53" y="114"/>
                      <a:pt x="54" y="119"/>
                    </a:cubicBezTo>
                    <a:cubicBezTo>
                      <a:pt x="55" y="121"/>
                      <a:pt x="53" y="128"/>
                      <a:pt x="50" y="136"/>
                    </a:cubicBezTo>
                    <a:cubicBezTo>
                      <a:pt x="73" y="149"/>
                      <a:pt x="99" y="152"/>
                      <a:pt x="121" y="140"/>
                    </a:cubicBezTo>
                    <a:cubicBezTo>
                      <a:pt x="130" y="115"/>
                      <a:pt x="130" y="115"/>
                      <a:pt x="130" y="115"/>
                    </a:cubicBezTo>
                    <a:cubicBezTo>
                      <a:pt x="148" y="114"/>
                      <a:pt x="148" y="114"/>
                      <a:pt x="148" y="114"/>
                    </a:cubicBezTo>
                    <a:cubicBezTo>
                      <a:pt x="176" y="67"/>
                      <a:pt x="155" y="17"/>
                      <a:pt x="107" y="0"/>
                    </a:cubicBezTo>
                    <a:cubicBezTo>
                      <a:pt x="70" y="20"/>
                      <a:pt x="28" y="43"/>
                      <a:pt x="0" y="57"/>
                    </a:cubicBezTo>
                    <a:close/>
                    <a:moveTo>
                      <a:pt x="103" y="66"/>
                    </a:moveTo>
                    <a:cubicBezTo>
                      <a:pt x="116" y="75"/>
                      <a:pt x="122" y="89"/>
                      <a:pt x="112" y="103"/>
                    </a:cubicBezTo>
                    <a:cubicBezTo>
                      <a:pt x="104" y="114"/>
                      <a:pt x="82" y="117"/>
                      <a:pt x="57" y="94"/>
                    </a:cubicBezTo>
                    <a:cubicBezTo>
                      <a:pt x="48" y="85"/>
                      <a:pt x="37" y="72"/>
                      <a:pt x="24" y="62"/>
                    </a:cubicBezTo>
                    <a:cubicBezTo>
                      <a:pt x="42" y="55"/>
                      <a:pt x="61" y="42"/>
                      <a:pt x="75" y="32"/>
                    </a:cubicBezTo>
                    <a:cubicBezTo>
                      <a:pt x="93" y="19"/>
                      <a:pt x="108" y="20"/>
                      <a:pt x="117" y="30"/>
                    </a:cubicBezTo>
                    <a:cubicBezTo>
                      <a:pt x="127" y="41"/>
                      <a:pt x="119" y="60"/>
                      <a:pt x="103" y="66"/>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9" name="Freeform 424"/>
              <p:cNvSpPr/>
              <p:nvPr/>
            </p:nvSpPr>
            <p:spPr bwMode="auto">
              <a:xfrm>
                <a:off x="5596" y="2297"/>
                <a:ext cx="55" cy="74"/>
              </a:xfrm>
              <a:custGeom>
                <a:avLst/>
                <a:gdLst>
                  <a:gd name="T0" fmla="*/ 23 w 23"/>
                  <a:gd name="T1" fmla="*/ 0 h 31"/>
                  <a:gd name="T2" fmla="*/ 13 w 23"/>
                  <a:gd name="T3" fmla="*/ 1 h 31"/>
                  <a:gd name="T4" fmla="*/ 0 w 23"/>
                  <a:gd name="T5" fmla="*/ 30 h 31"/>
                  <a:gd name="T6" fmla="*/ 8 w 23"/>
                  <a:gd name="T7" fmla="*/ 31 h 31"/>
                  <a:gd name="T8" fmla="*/ 23 w 23"/>
                  <a:gd name="T9" fmla="*/ 0 h 31"/>
                </a:gdLst>
                <a:ahLst/>
                <a:cxnLst>
                  <a:cxn ang="0">
                    <a:pos x="T0" y="T1"/>
                  </a:cxn>
                  <a:cxn ang="0">
                    <a:pos x="T2" y="T3"/>
                  </a:cxn>
                  <a:cxn ang="0">
                    <a:pos x="T4" y="T5"/>
                  </a:cxn>
                  <a:cxn ang="0">
                    <a:pos x="T6" y="T7"/>
                  </a:cxn>
                  <a:cxn ang="0">
                    <a:pos x="T8" y="T9"/>
                  </a:cxn>
                </a:cxnLst>
                <a:rect l="0" t="0" r="r" b="b"/>
                <a:pathLst>
                  <a:path w="23" h="31">
                    <a:moveTo>
                      <a:pt x="23" y="0"/>
                    </a:moveTo>
                    <a:cubicBezTo>
                      <a:pt x="13" y="1"/>
                      <a:pt x="13" y="1"/>
                      <a:pt x="13" y="1"/>
                    </a:cubicBezTo>
                    <a:cubicBezTo>
                      <a:pt x="0" y="30"/>
                      <a:pt x="0" y="30"/>
                      <a:pt x="0" y="30"/>
                    </a:cubicBezTo>
                    <a:cubicBezTo>
                      <a:pt x="3" y="30"/>
                      <a:pt x="6" y="30"/>
                      <a:pt x="8" y="31"/>
                    </a:cubicBezTo>
                    <a:lnTo>
                      <a:pt x="23" y="0"/>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0" name="Freeform 425"/>
              <p:cNvSpPr/>
              <p:nvPr/>
            </p:nvSpPr>
            <p:spPr bwMode="auto">
              <a:xfrm>
                <a:off x="5639" y="4048"/>
                <a:ext cx="132" cy="144"/>
              </a:xfrm>
              <a:custGeom>
                <a:avLst/>
                <a:gdLst>
                  <a:gd name="T0" fmla="*/ 30 w 56"/>
                  <a:gd name="T1" fmla="*/ 13 h 61"/>
                  <a:gd name="T2" fmla="*/ 16 w 56"/>
                  <a:gd name="T3" fmla="*/ 30 h 61"/>
                  <a:gd name="T4" fmla="*/ 17 w 56"/>
                  <a:gd name="T5" fmla="*/ 19 h 61"/>
                  <a:gd name="T6" fmla="*/ 0 w 56"/>
                  <a:gd name="T7" fmla="*/ 28 h 61"/>
                  <a:gd name="T8" fmla="*/ 13 w 56"/>
                  <a:gd name="T9" fmla="*/ 39 h 61"/>
                  <a:gd name="T10" fmla="*/ 37 w 56"/>
                  <a:gd name="T11" fmla="*/ 29 h 61"/>
                  <a:gd name="T12" fmla="*/ 27 w 56"/>
                  <a:gd name="T13" fmla="*/ 52 h 61"/>
                  <a:gd name="T14" fmla="*/ 37 w 56"/>
                  <a:gd name="T15" fmla="*/ 61 h 61"/>
                  <a:gd name="T16" fmla="*/ 56 w 56"/>
                  <a:gd name="T17" fmla="*/ 0 h 61"/>
                  <a:gd name="T18" fmla="*/ 30 w 56"/>
                  <a:gd name="T19" fmla="*/ 1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1">
                    <a:moveTo>
                      <a:pt x="30" y="13"/>
                    </a:moveTo>
                    <a:cubicBezTo>
                      <a:pt x="25" y="20"/>
                      <a:pt x="20" y="26"/>
                      <a:pt x="16" y="30"/>
                    </a:cubicBezTo>
                    <a:cubicBezTo>
                      <a:pt x="16" y="26"/>
                      <a:pt x="17" y="23"/>
                      <a:pt x="17" y="19"/>
                    </a:cubicBezTo>
                    <a:cubicBezTo>
                      <a:pt x="0" y="28"/>
                      <a:pt x="0" y="28"/>
                      <a:pt x="0" y="28"/>
                    </a:cubicBezTo>
                    <a:cubicBezTo>
                      <a:pt x="4" y="31"/>
                      <a:pt x="9" y="35"/>
                      <a:pt x="13" y="39"/>
                    </a:cubicBezTo>
                    <a:cubicBezTo>
                      <a:pt x="23" y="35"/>
                      <a:pt x="32" y="31"/>
                      <a:pt x="37" y="29"/>
                    </a:cubicBezTo>
                    <a:cubicBezTo>
                      <a:pt x="34" y="36"/>
                      <a:pt x="30" y="44"/>
                      <a:pt x="27" y="52"/>
                    </a:cubicBezTo>
                    <a:cubicBezTo>
                      <a:pt x="31" y="54"/>
                      <a:pt x="34" y="57"/>
                      <a:pt x="37" y="61"/>
                    </a:cubicBezTo>
                    <a:cubicBezTo>
                      <a:pt x="43" y="40"/>
                      <a:pt x="53" y="11"/>
                      <a:pt x="56" y="0"/>
                    </a:cubicBezTo>
                    <a:cubicBezTo>
                      <a:pt x="51" y="2"/>
                      <a:pt x="41" y="7"/>
                      <a:pt x="30" y="13"/>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1" name="Freeform 426"/>
              <p:cNvSpPr/>
              <p:nvPr/>
            </p:nvSpPr>
            <p:spPr bwMode="auto">
              <a:xfrm>
                <a:off x="5643" y="3113"/>
                <a:ext cx="55" cy="48"/>
              </a:xfrm>
              <a:custGeom>
                <a:avLst/>
                <a:gdLst>
                  <a:gd name="T0" fmla="*/ 0 w 23"/>
                  <a:gd name="T1" fmla="*/ 5 h 20"/>
                  <a:gd name="T2" fmla="*/ 13 w 23"/>
                  <a:gd name="T3" fmla="*/ 20 h 20"/>
                  <a:gd name="T4" fmla="*/ 23 w 23"/>
                  <a:gd name="T5" fmla="*/ 14 h 20"/>
                  <a:gd name="T6" fmla="*/ 9 w 23"/>
                  <a:gd name="T7" fmla="*/ 0 h 20"/>
                  <a:gd name="T8" fmla="*/ 0 w 23"/>
                  <a:gd name="T9" fmla="*/ 5 h 20"/>
                </a:gdLst>
                <a:ahLst/>
                <a:cxnLst>
                  <a:cxn ang="0">
                    <a:pos x="T0" y="T1"/>
                  </a:cxn>
                  <a:cxn ang="0">
                    <a:pos x="T2" y="T3"/>
                  </a:cxn>
                  <a:cxn ang="0">
                    <a:pos x="T4" y="T5"/>
                  </a:cxn>
                  <a:cxn ang="0">
                    <a:pos x="T6" y="T7"/>
                  </a:cxn>
                  <a:cxn ang="0">
                    <a:pos x="T8" y="T9"/>
                  </a:cxn>
                </a:cxnLst>
                <a:rect l="0" t="0" r="r" b="b"/>
                <a:pathLst>
                  <a:path w="23" h="20">
                    <a:moveTo>
                      <a:pt x="0" y="5"/>
                    </a:moveTo>
                    <a:cubicBezTo>
                      <a:pt x="13" y="20"/>
                      <a:pt x="13" y="20"/>
                      <a:pt x="13" y="20"/>
                    </a:cubicBezTo>
                    <a:cubicBezTo>
                      <a:pt x="16" y="18"/>
                      <a:pt x="19" y="16"/>
                      <a:pt x="23" y="14"/>
                    </a:cubicBezTo>
                    <a:cubicBezTo>
                      <a:pt x="9" y="0"/>
                      <a:pt x="9" y="0"/>
                      <a:pt x="9" y="0"/>
                    </a:cubicBezTo>
                    <a:cubicBezTo>
                      <a:pt x="6" y="1"/>
                      <a:pt x="3" y="3"/>
                      <a:pt x="0" y="5"/>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2" name="Freeform 427"/>
              <p:cNvSpPr/>
              <p:nvPr/>
            </p:nvSpPr>
            <p:spPr bwMode="auto">
              <a:xfrm>
                <a:off x="5272" y="3620"/>
                <a:ext cx="487" cy="390"/>
              </a:xfrm>
              <a:custGeom>
                <a:avLst/>
                <a:gdLst>
                  <a:gd name="T0" fmla="*/ 164 w 206"/>
                  <a:gd name="T1" fmla="*/ 98 h 165"/>
                  <a:gd name="T2" fmla="*/ 195 w 206"/>
                  <a:gd name="T3" fmla="*/ 165 h 165"/>
                  <a:gd name="T4" fmla="*/ 153 w 206"/>
                  <a:gd name="T5" fmla="*/ 71 h 165"/>
                  <a:gd name="T6" fmla="*/ 7 w 206"/>
                  <a:gd name="T7" fmla="*/ 0 h 165"/>
                  <a:gd name="T8" fmla="*/ 0 w 206"/>
                  <a:gd name="T9" fmla="*/ 19 h 165"/>
                  <a:gd name="T10" fmla="*/ 164 w 206"/>
                  <a:gd name="T11" fmla="*/ 98 h 165"/>
                </a:gdLst>
                <a:ahLst/>
                <a:cxnLst>
                  <a:cxn ang="0">
                    <a:pos x="T0" y="T1"/>
                  </a:cxn>
                  <a:cxn ang="0">
                    <a:pos x="T2" y="T3"/>
                  </a:cxn>
                  <a:cxn ang="0">
                    <a:pos x="T4" y="T5"/>
                  </a:cxn>
                  <a:cxn ang="0">
                    <a:pos x="T6" y="T7"/>
                  </a:cxn>
                  <a:cxn ang="0">
                    <a:pos x="T8" y="T9"/>
                  </a:cxn>
                  <a:cxn ang="0">
                    <a:pos x="T10" y="T11"/>
                  </a:cxn>
                </a:cxnLst>
                <a:rect l="0" t="0" r="r" b="b"/>
                <a:pathLst>
                  <a:path w="206" h="165">
                    <a:moveTo>
                      <a:pt x="164" y="98"/>
                    </a:moveTo>
                    <a:cubicBezTo>
                      <a:pt x="184" y="112"/>
                      <a:pt x="197" y="139"/>
                      <a:pt x="195" y="165"/>
                    </a:cubicBezTo>
                    <a:cubicBezTo>
                      <a:pt x="206" y="136"/>
                      <a:pt x="187" y="92"/>
                      <a:pt x="153" y="71"/>
                    </a:cubicBezTo>
                    <a:cubicBezTo>
                      <a:pt x="113" y="47"/>
                      <a:pt x="54" y="49"/>
                      <a:pt x="7" y="0"/>
                    </a:cubicBezTo>
                    <a:cubicBezTo>
                      <a:pt x="6" y="7"/>
                      <a:pt x="3" y="13"/>
                      <a:pt x="0" y="19"/>
                    </a:cubicBezTo>
                    <a:cubicBezTo>
                      <a:pt x="33" y="64"/>
                      <a:pt x="116" y="64"/>
                      <a:pt x="164" y="98"/>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3" name="Freeform 428"/>
              <p:cNvSpPr/>
              <p:nvPr/>
            </p:nvSpPr>
            <p:spPr bwMode="auto">
              <a:xfrm>
                <a:off x="5442" y="2101"/>
                <a:ext cx="187" cy="191"/>
              </a:xfrm>
              <a:custGeom>
                <a:avLst/>
                <a:gdLst>
                  <a:gd name="T0" fmla="*/ 51 w 79"/>
                  <a:gd name="T1" fmla="*/ 51 h 81"/>
                  <a:gd name="T2" fmla="*/ 79 w 79"/>
                  <a:gd name="T3" fmla="*/ 48 h 81"/>
                  <a:gd name="T4" fmla="*/ 76 w 79"/>
                  <a:gd name="T5" fmla="*/ 0 h 81"/>
                  <a:gd name="T6" fmla="*/ 57 w 79"/>
                  <a:gd name="T7" fmla="*/ 6 h 81"/>
                  <a:gd name="T8" fmla="*/ 28 w 79"/>
                  <a:gd name="T9" fmla="*/ 58 h 81"/>
                  <a:gd name="T10" fmla="*/ 0 w 79"/>
                  <a:gd name="T11" fmla="*/ 69 h 81"/>
                  <a:gd name="T12" fmla="*/ 9 w 79"/>
                  <a:gd name="T13" fmla="*/ 81 h 81"/>
                  <a:gd name="T14" fmla="*/ 52 w 79"/>
                  <a:gd name="T15" fmla="*/ 65 h 81"/>
                  <a:gd name="T16" fmla="*/ 51 w 79"/>
                  <a:gd name="T17" fmla="*/ 5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81">
                    <a:moveTo>
                      <a:pt x="51" y="51"/>
                    </a:moveTo>
                    <a:cubicBezTo>
                      <a:pt x="79" y="48"/>
                      <a:pt x="79" y="48"/>
                      <a:pt x="79" y="48"/>
                    </a:cubicBezTo>
                    <a:cubicBezTo>
                      <a:pt x="76" y="0"/>
                      <a:pt x="76" y="0"/>
                      <a:pt x="76" y="0"/>
                    </a:cubicBezTo>
                    <a:cubicBezTo>
                      <a:pt x="69" y="1"/>
                      <a:pt x="63" y="4"/>
                      <a:pt x="57" y="6"/>
                    </a:cubicBezTo>
                    <a:cubicBezTo>
                      <a:pt x="55" y="26"/>
                      <a:pt x="45" y="46"/>
                      <a:pt x="28" y="58"/>
                    </a:cubicBezTo>
                    <a:cubicBezTo>
                      <a:pt x="20" y="64"/>
                      <a:pt x="10" y="68"/>
                      <a:pt x="0" y="69"/>
                    </a:cubicBezTo>
                    <a:cubicBezTo>
                      <a:pt x="4" y="73"/>
                      <a:pt x="7" y="77"/>
                      <a:pt x="9" y="81"/>
                    </a:cubicBezTo>
                    <a:cubicBezTo>
                      <a:pt x="23" y="75"/>
                      <a:pt x="38" y="69"/>
                      <a:pt x="52" y="65"/>
                    </a:cubicBezTo>
                    <a:lnTo>
                      <a:pt x="51" y="51"/>
                    </a:ln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4" name="Freeform 429"/>
              <p:cNvSpPr/>
              <p:nvPr/>
            </p:nvSpPr>
            <p:spPr bwMode="auto">
              <a:xfrm>
                <a:off x="5563" y="2016"/>
                <a:ext cx="59" cy="80"/>
              </a:xfrm>
              <a:custGeom>
                <a:avLst/>
                <a:gdLst>
                  <a:gd name="T0" fmla="*/ 6 w 25"/>
                  <a:gd name="T1" fmla="*/ 34 h 34"/>
                  <a:gd name="T2" fmla="*/ 25 w 25"/>
                  <a:gd name="T3" fmla="*/ 28 h 34"/>
                  <a:gd name="T4" fmla="*/ 23 w 25"/>
                  <a:gd name="T5" fmla="*/ 0 h 34"/>
                  <a:gd name="T6" fmla="*/ 0 w 25"/>
                  <a:gd name="T7" fmla="*/ 7 h 34"/>
                  <a:gd name="T8" fmla="*/ 6 w 25"/>
                  <a:gd name="T9" fmla="*/ 34 h 34"/>
                </a:gdLst>
                <a:ahLst/>
                <a:cxnLst>
                  <a:cxn ang="0">
                    <a:pos x="T0" y="T1"/>
                  </a:cxn>
                  <a:cxn ang="0">
                    <a:pos x="T2" y="T3"/>
                  </a:cxn>
                  <a:cxn ang="0">
                    <a:pos x="T4" y="T5"/>
                  </a:cxn>
                  <a:cxn ang="0">
                    <a:pos x="T6" y="T7"/>
                  </a:cxn>
                  <a:cxn ang="0">
                    <a:pos x="T8" y="T9"/>
                  </a:cxn>
                </a:cxnLst>
                <a:rect l="0" t="0" r="r" b="b"/>
                <a:pathLst>
                  <a:path w="25" h="34">
                    <a:moveTo>
                      <a:pt x="6" y="34"/>
                    </a:moveTo>
                    <a:cubicBezTo>
                      <a:pt x="12" y="32"/>
                      <a:pt x="18" y="29"/>
                      <a:pt x="25" y="28"/>
                    </a:cubicBezTo>
                    <a:cubicBezTo>
                      <a:pt x="23" y="0"/>
                      <a:pt x="23" y="0"/>
                      <a:pt x="23" y="0"/>
                    </a:cubicBezTo>
                    <a:cubicBezTo>
                      <a:pt x="15" y="1"/>
                      <a:pt x="7" y="4"/>
                      <a:pt x="0" y="7"/>
                    </a:cubicBezTo>
                    <a:cubicBezTo>
                      <a:pt x="4" y="15"/>
                      <a:pt x="6" y="24"/>
                      <a:pt x="6" y="34"/>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5" name="Freeform 430"/>
              <p:cNvSpPr/>
              <p:nvPr/>
            </p:nvSpPr>
            <p:spPr bwMode="auto">
              <a:xfrm>
                <a:off x="5379" y="-35"/>
                <a:ext cx="108" cy="44"/>
              </a:xfrm>
              <a:custGeom>
                <a:avLst/>
                <a:gdLst>
                  <a:gd name="T0" fmla="*/ 0 w 46"/>
                  <a:gd name="T1" fmla="*/ 19 h 19"/>
                  <a:gd name="T2" fmla="*/ 45 w 46"/>
                  <a:gd name="T3" fmla="*/ 2 h 19"/>
                  <a:gd name="T4" fmla="*/ 46 w 46"/>
                  <a:gd name="T5" fmla="*/ 0 h 19"/>
                  <a:gd name="T6" fmla="*/ 14 w 46"/>
                  <a:gd name="T7" fmla="*/ 0 h 19"/>
                  <a:gd name="T8" fmla="*/ 3 w 46"/>
                  <a:gd name="T9" fmla="*/ 4 h 19"/>
                  <a:gd name="T10" fmla="*/ 0 w 46"/>
                  <a:gd name="T11" fmla="*/ 19 h 19"/>
                </a:gdLst>
                <a:ahLst/>
                <a:cxnLst>
                  <a:cxn ang="0">
                    <a:pos x="T0" y="T1"/>
                  </a:cxn>
                  <a:cxn ang="0">
                    <a:pos x="T2" y="T3"/>
                  </a:cxn>
                  <a:cxn ang="0">
                    <a:pos x="T4" y="T5"/>
                  </a:cxn>
                  <a:cxn ang="0">
                    <a:pos x="T6" y="T7"/>
                  </a:cxn>
                  <a:cxn ang="0">
                    <a:pos x="T8" y="T9"/>
                  </a:cxn>
                  <a:cxn ang="0">
                    <a:pos x="T10" y="T11"/>
                  </a:cxn>
                </a:cxnLst>
                <a:rect l="0" t="0" r="r" b="b"/>
                <a:pathLst>
                  <a:path w="46" h="19">
                    <a:moveTo>
                      <a:pt x="0" y="19"/>
                    </a:moveTo>
                    <a:cubicBezTo>
                      <a:pt x="18" y="18"/>
                      <a:pt x="33" y="14"/>
                      <a:pt x="45" y="2"/>
                    </a:cubicBezTo>
                    <a:cubicBezTo>
                      <a:pt x="45" y="2"/>
                      <a:pt x="45" y="1"/>
                      <a:pt x="46" y="0"/>
                    </a:cubicBezTo>
                    <a:cubicBezTo>
                      <a:pt x="14" y="0"/>
                      <a:pt x="14" y="0"/>
                      <a:pt x="14" y="0"/>
                    </a:cubicBezTo>
                    <a:cubicBezTo>
                      <a:pt x="10" y="2"/>
                      <a:pt x="6" y="3"/>
                      <a:pt x="3" y="4"/>
                    </a:cubicBezTo>
                    <a:cubicBezTo>
                      <a:pt x="3" y="8"/>
                      <a:pt x="2" y="13"/>
                      <a:pt x="0" y="19"/>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6" name="Freeform 431"/>
              <p:cNvSpPr/>
              <p:nvPr/>
            </p:nvSpPr>
            <p:spPr bwMode="auto">
              <a:xfrm>
                <a:off x="5525" y="1067"/>
                <a:ext cx="31" cy="50"/>
              </a:xfrm>
              <a:custGeom>
                <a:avLst/>
                <a:gdLst>
                  <a:gd name="T0" fmla="*/ 12 w 13"/>
                  <a:gd name="T1" fmla="*/ 10 h 21"/>
                  <a:gd name="T2" fmla="*/ 1 w 13"/>
                  <a:gd name="T3" fmla="*/ 2 h 21"/>
                  <a:gd name="T4" fmla="*/ 0 w 13"/>
                  <a:gd name="T5" fmla="*/ 16 h 21"/>
                  <a:gd name="T6" fmla="*/ 12 w 13"/>
                  <a:gd name="T7" fmla="*/ 10 h 21"/>
                </a:gdLst>
                <a:ahLst/>
                <a:cxnLst>
                  <a:cxn ang="0">
                    <a:pos x="T0" y="T1"/>
                  </a:cxn>
                  <a:cxn ang="0">
                    <a:pos x="T2" y="T3"/>
                  </a:cxn>
                  <a:cxn ang="0">
                    <a:pos x="T4" y="T5"/>
                  </a:cxn>
                  <a:cxn ang="0">
                    <a:pos x="T6" y="T7"/>
                  </a:cxn>
                </a:cxnLst>
                <a:rect l="0" t="0" r="r" b="b"/>
                <a:pathLst>
                  <a:path w="13" h="21">
                    <a:moveTo>
                      <a:pt x="12" y="10"/>
                    </a:moveTo>
                    <a:cubicBezTo>
                      <a:pt x="12" y="4"/>
                      <a:pt x="7" y="0"/>
                      <a:pt x="1" y="2"/>
                    </a:cubicBezTo>
                    <a:cubicBezTo>
                      <a:pt x="1" y="5"/>
                      <a:pt x="0" y="14"/>
                      <a:pt x="0" y="16"/>
                    </a:cubicBezTo>
                    <a:cubicBezTo>
                      <a:pt x="6" y="21"/>
                      <a:pt x="13" y="16"/>
                      <a:pt x="12" y="10"/>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7" name="Freeform 432"/>
              <p:cNvSpPr/>
              <p:nvPr/>
            </p:nvSpPr>
            <p:spPr bwMode="auto">
              <a:xfrm>
                <a:off x="5572" y="2300"/>
                <a:ext cx="48" cy="66"/>
              </a:xfrm>
              <a:custGeom>
                <a:avLst/>
                <a:gdLst>
                  <a:gd name="T0" fmla="*/ 20 w 20"/>
                  <a:gd name="T1" fmla="*/ 0 h 28"/>
                  <a:gd name="T2" fmla="*/ 11 w 20"/>
                  <a:gd name="T3" fmla="*/ 1 h 28"/>
                  <a:gd name="T4" fmla="*/ 0 w 20"/>
                  <a:gd name="T5" fmla="*/ 27 h 28"/>
                  <a:gd name="T6" fmla="*/ 7 w 20"/>
                  <a:gd name="T7" fmla="*/ 28 h 28"/>
                  <a:gd name="T8" fmla="*/ 20 w 20"/>
                  <a:gd name="T9" fmla="*/ 0 h 28"/>
                </a:gdLst>
                <a:ahLst/>
                <a:cxnLst>
                  <a:cxn ang="0">
                    <a:pos x="T0" y="T1"/>
                  </a:cxn>
                  <a:cxn ang="0">
                    <a:pos x="T2" y="T3"/>
                  </a:cxn>
                  <a:cxn ang="0">
                    <a:pos x="T4" y="T5"/>
                  </a:cxn>
                  <a:cxn ang="0">
                    <a:pos x="T6" y="T7"/>
                  </a:cxn>
                  <a:cxn ang="0">
                    <a:pos x="T8" y="T9"/>
                  </a:cxn>
                </a:cxnLst>
                <a:rect l="0" t="0" r="r" b="b"/>
                <a:pathLst>
                  <a:path w="20" h="28">
                    <a:moveTo>
                      <a:pt x="20" y="0"/>
                    </a:moveTo>
                    <a:cubicBezTo>
                      <a:pt x="17" y="1"/>
                      <a:pt x="14" y="1"/>
                      <a:pt x="11" y="1"/>
                    </a:cubicBezTo>
                    <a:cubicBezTo>
                      <a:pt x="0" y="27"/>
                      <a:pt x="0" y="27"/>
                      <a:pt x="0" y="27"/>
                    </a:cubicBezTo>
                    <a:cubicBezTo>
                      <a:pt x="2" y="27"/>
                      <a:pt x="5" y="28"/>
                      <a:pt x="7" y="28"/>
                    </a:cubicBezTo>
                    <a:lnTo>
                      <a:pt x="20" y="0"/>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8" name="Freeform 433"/>
              <p:cNvSpPr/>
              <p:nvPr/>
            </p:nvSpPr>
            <p:spPr bwMode="auto">
              <a:xfrm>
                <a:off x="5620" y="3130"/>
                <a:ext cx="49" cy="50"/>
              </a:xfrm>
              <a:custGeom>
                <a:avLst/>
                <a:gdLst>
                  <a:gd name="T0" fmla="*/ 0 w 21"/>
                  <a:gd name="T1" fmla="*/ 7 h 21"/>
                  <a:gd name="T2" fmla="*/ 14 w 21"/>
                  <a:gd name="T3" fmla="*/ 21 h 21"/>
                  <a:gd name="T4" fmla="*/ 21 w 21"/>
                  <a:gd name="T5" fmla="*/ 15 h 21"/>
                  <a:gd name="T6" fmla="*/ 7 w 21"/>
                  <a:gd name="T7" fmla="*/ 0 h 21"/>
                  <a:gd name="T8" fmla="*/ 0 w 21"/>
                  <a:gd name="T9" fmla="*/ 7 h 21"/>
                </a:gdLst>
                <a:ahLst/>
                <a:cxnLst>
                  <a:cxn ang="0">
                    <a:pos x="T0" y="T1"/>
                  </a:cxn>
                  <a:cxn ang="0">
                    <a:pos x="T2" y="T3"/>
                  </a:cxn>
                  <a:cxn ang="0">
                    <a:pos x="T4" y="T5"/>
                  </a:cxn>
                  <a:cxn ang="0">
                    <a:pos x="T6" y="T7"/>
                  </a:cxn>
                  <a:cxn ang="0">
                    <a:pos x="T8" y="T9"/>
                  </a:cxn>
                </a:cxnLst>
                <a:rect l="0" t="0" r="r" b="b"/>
                <a:pathLst>
                  <a:path w="21" h="21">
                    <a:moveTo>
                      <a:pt x="0" y="7"/>
                    </a:moveTo>
                    <a:cubicBezTo>
                      <a:pt x="14" y="21"/>
                      <a:pt x="14" y="21"/>
                      <a:pt x="14" y="21"/>
                    </a:cubicBezTo>
                    <a:cubicBezTo>
                      <a:pt x="16" y="19"/>
                      <a:pt x="19" y="17"/>
                      <a:pt x="21" y="15"/>
                    </a:cubicBezTo>
                    <a:cubicBezTo>
                      <a:pt x="7" y="0"/>
                      <a:pt x="7" y="0"/>
                      <a:pt x="7" y="0"/>
                    </a:cubicBezTo>
                    <a:cubicBezTo>
                      <a:pt x="5" y="2"/>
                      <a:pt x="2" y="4"/>
                      <a:pt x="0" y="7"/>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9" name="Freeform 434"/>
              <p:cNvSpPr/>
              <p:nvPr/>
            </p:nvSpPr>
            <p:spPr bwMode="auto">
              <a:xfrm>
                <a:off x="5509" y="2983"/>
                <a:ext cx="177" cy="230"/>
              </a:xfrm>
              <a:custGeom>
                <a:avLst/>
                <a:gdLst>
                  <a:gd name="T0" fmla="*/ 34 w 75"/>
                  <a:gd name="T1" fmla="*/ 21 h 97"/>
                  <a:gd name="T2" fmla="*/ 38 w 75"/>
                  <a:gd name="T3" fmla="*/ 9 h 97"/>
                  <a:gd name="T4" fmla="*/ 29 w 75"/>
                  <a:gd name="T5" fmla="*/ 0 h 97"/>
                  <a:gd name="T6" fmla="*/ 3 w 75"/>
                  <a:gd name="T7" fmla="*/ 25 h 97"/>
                  <a:gd name="T8" fmla="*/ 0 w 75"/>
                  <a:gd name="T9" fmla="*/ 94 h 97"/>
                  <a:gd name="T10" fmla="*/ 18 w 75"/>
                  <a:gd name="T11" fmla="*/ 97 h 97"/>
                  <a:gd name="T12" fmla="*/ 75 w 75"/>
                  <a:gd name="T13" fmla="*/ 45 h 97"/>
                  <a:gd name="T14" fmla="*/ 56 w 75"/>
                  <a:gd name="T15" fmla="*/ 27 h 97"/>
                  <a:gd name="T16" fmla="*/ 34 w 75"/>
                  <a:gd name="T17" fmla="*/ 2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97">
                    <a:moveTo>
                      <a:pt x="34" y="21"/>
                    </a:moveTo>
                    <a:cubicBezTo>
                      <a:pt x="36" y="17"/>
                      <a:pt x="37" y="13"/>
                      <a:pt x="38" y="9"/>
                    </a:cubicBezTo>
                    <a:cubicBezTo>
                      <a:pt x="29" y="0"/>
                      <a:pt x="29" y="0"/>
                      <a:pt x="29" y="0"/>
                    </a:cubicBezTo>
                    <a:cubicBezTo>
                      <a:pt x="26" y="12"/>
                      <a:pt x="16" y="21"/>
                      <a:pt x="3" y="25"/>
                    </a:cubicBezTo>
                    <a:cubicBezTo>
                      <a:pt x="21" y="47"/>
                      <a:pt x="15" y="77"/>
                      <a:pt x="0" y="94"/>
                    </a:cubicBezTo>
                    <a:cubicBezTo>
                      <a:pt x="6" y="94"/>
                      <a:pt x="12" y="95"/>
                      <a:pt x="18" y="97"/>
                    </a:cubicBezTo>
                    <a:cubicBezTo>
                      <a:pt x="30" y="73"/>
                      <a:pt x="52" y="53"/>
                      <a:pt x="75" y="45"/>
                    </a:cubicBezTo>
                    <a:cubicBezTo>
                      <a:pt x="68" y="39"/>
                      <a:pt x="62" y="33"/>
                      <a:pt x="56" y="27"/>
                    </a:cubicBezTo>
                    <a:cubicBezTo>
                      <a:pt x="47" y="27"/>
                      <a:pt x="38" y="24"/>
                      <a:pt x="34" y="21"/>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0" name="Freeform 435"/>
              <p:cNvSpPr/>
              <p:nvPr/>
            </p:nvSpPr>
            <p:spPr bwMode="auto">
              <a:xfrm>
                <a:off x="5031" y="3199"/>
                <a:ext cx="698" cy="468"/>
              </a:xfrm>
              <a:custGeom>
                <a:avLst/>
                <a:gdLst>
                  <a:gd name="T0" fmla="*/ 199 w 295"/>
                  <a:gd name="T1" fmla="*/ 36 h 198"/>
                  <a:gd name="T2" fmla="*/ 154 w 295"/>
                  <a:gd name="T3" fmla="*/ 132 h 198"/>
                  <a:gd name="T4" fmla="*/ 223 w 295"/>
                  <a:gd name="T5" fmla="*/ 143 h 198"/>
                  <a:gd name="T6" fmla="*/ 234 w 295"/>
                  <a:gd name="T7" fmla="*/ 87 h 198"/>
                  <a:gd name="T8" fmla="*/ 186 w 295"/>
                  <a:gd name="T9" fmla="*/ 69 h 198"/>
                  <a:gd name="T10" fmla="*/ 176 w 295"/>
                  <a:gd name="T11" fmla="*/ 115 h 198"/>
                  <a:gd name="T12" fmla="*/ 216 w 295"/>
                  <a:gd name="T13" fmla="*/ 117 h 198"/>
                  <a:gd name="T14" fmla="*/ 209 w 295"/>
                  <a:gd name="T15" fmla="*/ 85 h 198"/>
                  <a:gd name="T16" fmla="*/ 191 w 295"/>
                  <a:gd name="T17" fmla="*/ 92 h 198"/>
                  <a:gd name="T18" fmla="*/ 200 w 295"/>
                  <a:gd name="T19" fmla="*/ 100 h 198"/>
                  <a:gd name="T20" fmla="*/ 202 w 295"/>
                  <a:gd name="T21" fmla="*/ 103 h 198"/>
                  <a:gd name="T22" fmla="*/ 185 w 295"/>
                  <a:gd name="T23" fmla="*/ 93 h 198"/>
                  <a:gd name="T24" fmla="*/ 210 w 295"/>
                  <a:gd name="T25" fmla="*/ 80 h 198"/>
                  <a:gd name="T26" fmla="*/ 219 w 295"/>
                  <a:gd name="T27" fmla="*/ 123 h 198"/>
                  <a:gd name="T28" fmla="*/ 172 w 295"/>
                  <a:gd name="T29" fmla="*/ 119 h 198"/>
                  <a:gd name="T30" fmla="*/ 198 w 295"/>
                  <a:gd name="T31" fmla="*/ 60 h 198"/>
                  <a:gd name="T32" fmla="*/ 236 w 295"/>
                  <a:gd name="T33" fmla="*/ 136 h 198"/>
                  <a:gd name="T34" fmla="*/ 133 w 295"/>
                  <a:gd name="T35" fmla="*/ 126 h 198"/>
                  <a:gd name="T36" fmla="*/ 10 w 295"/>
                  <a:gd name="T37" fmla="*/ 0 h 198"/>
                  <a:gd name="T38" fmla="*/ 0 w 295"/>
                  <a:gd name="T39" fmla="*/ 19 h 198"/>
                  <a:gd name="T40" fmla="*/ 107 w 295"/>
                  <a:gd name="T41" fmla="*/ 151 h 198"/>
                  <a:gd name="T42" fmla="*/ 175 w 295"/>
                  <a:gd name="T43" fmla="*/ 194 h 198"/>
                  <a:gd name="T44" fmla="*/ 275 w 295"/>
                  <a:gd name="T45" fmla="*/ 136 h 198"/>
                  <a:gd name="T46" fmla="*/ 199 w 295"/>
                  <a:gd name="T47" fmla="*/ 3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5" h="198">
                    <a:moveTo>
                      <a:pt x="199" y="36"/>
                    </a:moveTo>
                    <a:cubicBezTo>
                      <a:pt x="149" y="41"/>
                      <a:pt x="127" y="95"/>
                      <a:pt x="154" y="132"/>
                    </a:cubicBezTo>
                    <a:cubicBezTo>
                      <a:pt x="173" y="158"/>
                      <a:pt x="205" y="159"/>
                      <a:pt x="223" y="143"/>
                    </a:cubicBezTo>
                    <a:cubicBezTo>
                      <a:pt x="241" y="128"/>
                      <a:pt x="243" y="105"/>
                      <a:pt x="234" y="87"/>
                    </a:cubicBezTo>
                    <a:cubicBezTo>
                      <a:pt x="225" y="68"/>
                      <a:pt x="201" y="61"/>
                      <a:pt x="186" y="69"/>
                    </a:cubicBezTo>
                    <a:cubicBezTo>
                      <a:pt x="166" y="79"/>
                      <a:pt x="167" y="102"/>
                      <a:pt x="176" y="115"/>
                    </a:cubicBezTo>
                    <a:cubicBezTo>
                      <a:pt x="186" y="129"/>
                      <a:pt x="207" y="129"/>
                      <a:pt x="216" y="117"/>
                    </a:cubicBezTo>
                    <a:cubicBezTo>
                      <a:pt x="223" y="107"/>
                      <a:pt x="220" y="91"/>
                      <a:pt x="209" y="85"/>
                    </a:cubicBezTo>
                    <a:cubicBezTo>
                      <a:pt x="200" y="80"/>
                      <a:pt x="192" y="85"/>
                      <a:pt x="191" y="92"/>
                    </a:cubicBezTo>
                    <a:cubicBezTo>
                      <a:pt x="190" y="98"/>
                      <a:pt x="196" y="101"/>
                      <a:pt x="200" y="100"/>
                    </a:cubicBezTo>
                    <a:cubicBezTo>
                      <a:pt x="203" y="98"/>
                      <a:pt x="204" y="100"/>
                      <a:pt x="202" y="103"/>
                    </a:cubicBezTo>
                    <a:cubicBezTo>
                      <a:pt x="195" y="109"/>
                      <a:pt x="185" y="104"/>
                      <a:pt x="185" y="93"/>
                    </a:cubicBezTo>
                    <a:cubicBezTo>
                      <a:pt x="185" y="80"/>
                      <a:pt x="199" y="73"/>
                      <a:pt x="210" y="80"/>
                    </a:cubicBezTo>
                    <a:cubicBezTo>
                      <a:pt x="228" y="90"/>
                      <a:pt x="229" y="110"/>
                      <a:pt x="219" y="123"/>
                    </a:cubicBezTo>
                    <a:cubicBezTo>
                      <a:pt x="209" y="135"/>
                      <a:pt x="184" y="134"/>
                      <a:pt x="172" y="119"/>
                    </a:cubicBezTo>
                    <a:cubicBezTo>
                      <a:pt x="155" y="99"/>
                      <a:pt x="162" y="64"/>
                      <a:pt x="198" y="60"/>
                    </a:cubicBezTo>
                    <a:cubicBezTo>
                      <a:pt x="222" y="57"/>
                      <a:pt x="263" y="91"/>
                      <a:pt x="236" y="136"/>
                    </a:cubicBezTo>
                    <a:cubicBezTo>
                      <a:pt x="219" y="166"/>
                      <a:pt x="169" y="173"/>
                      <a:pt x="133" y="126"/>
                    </a:cubicBezTo>
                    <a:cubicBezTo>
                      <a:pt x="89" y="68"/>
                      <a:pt x="82" y="9"/>
                      <a:pt x="10" y="0"/>
                    </a:cubicBezTo>
                    <a:cubicBezTo>
                      <a:pt x="8" y="6"/>
                      <a:pt x="4" y="13"/>
                      <a:pt x="0" y="19"/>
                    </a:cubicBezTo>
                    <a:cubicBezTo>
                      <a:pt x="42" y="48"/>
                      <a:pt x="94" y="101"/>
                      <a:pt x="107" y="151"/>
                    </a:cubicBezTo>
                    <a:cubicBezTo>
                      <a:pt x="128" y="178"/>
                      <a:pt x="163" y="193"/>
                      <a:pt x="175" y="194"/>
                    </a:cubicBezTo>
                    <a:cubicBezTo>
                      <a:pt x="232" y="198"/>
                      <a:pt x="264" y="168"/>
                      <a:pt x="275" y="136"/>
                    </a:cubicBezTo>
                    <a:cubicBezTo>
                      <a:pt x="295" y="79"/>
                      <a:pt x="241" y="32"/>
                      <a:pt x="199" y="36"/>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1" name="Freeform 436"/>
              <p:cNvSpPr/>
              <p:nvPr/>
            </p:nvSpPr>
            <p:spPr bwMode="auto">
              <a:xfrm>
                <a:off x="5260" y="1415"/>
                <a:ext cx="414" cy="277"/>
              </a:xfrm>
              <a:custGeom>
                <a:avLst/>
                <a:gdLst>
                  <a:gd name="T0" fmla="*/ 32 w 175"/>
                  <a:gd name="T1" fmla="*/ 14 h 117"/>
                  <a:gd name="T2" fmla="*/ 127 w 175"/>
                  <a:gd name="T3" fmla="*/ 32 h 117"/>
                  <a:gd name="T4" fmla="*/ 9 w 175"/>
                  <a:gd name="T5" fmla="*/ 90 h 117"/>
                  <a:gd name="T6" fmla="*/ 0 w 175"/>
                  <a:gd name="T7" fmla="*/ 117 h 117"/>
                  <a:gd name="T8" fmla="*/ 175 w 175"/>
                  <a:gd name="T9" fmla="*/ 23 h 117"/>
                  <a:gd name="T10" fmla="*/ 46 w 175"/>
                  <a:gd name="T11" fmla="*/ 0 h 117"/>
                  <a:gd name="T12" fmla="*/ 32 w 175"/>
                  <a:gd name="T13" fmla="*/ 14 h 117"/>
                </a:gdLst>
                <a:ahLst/>
                <a:cxnLst>
                  <a:cxn ang="0">
                    <a:pos x="T0" y="T1"/>
                  </a:cxn>
                  <a:cxn ang="0">
                    <a:pos x="T2" y="T3"/>
                  </a:cxn>
                  <a:cxn ang="0">
                    <a:pos x="T4" y="T5"/>
                  </a:cxn>
                  <a:cxn ang="0">
                    <a:pos x="T6" y="T7"/>
                  </a:cxn>
                  <a:cxn ang="0">
                    <a:pos x="T8" y="T9"/>
                  </a:cxn>
                  <a:cxn ang="0">
                    <a:pos x="T10" y="T11"/>
                  </a:cxn>
                  <a:cxn ang="0">
                    <a:pos x="T12" y="T13"/>
                  </a:cxn>
                </a:cxnLst>
                <a:rect l="0" t="0" r="r" b="b"/>
                <a:pathLst>
                  <a:path w="175" h="117">
                    <a:moveTo>
                      <a:pt x="32" y="14"/>
                    </a:moveTo>
                    <a:cubicBezTo>
                      <a:pt x="63" y="20"/>
                      <a:pt x="111" y="28"/>
                      <a:pt x="127" y="32"/>
                    </a:cubicBezTo>
                    <a:cubicBezTo>
                      <a:pt x="117" y="38"/>
                      <a:pt x="51" y="69"/>
                      <a:pt x="9" y="90"/>
                    </a:cubicBezTo>
                    <a:cubicBezTo>
                      <a:pt x="8" y="99"/>
                      <a:pt x="5" y="108"/>
                      <a:pt x="0" y="117"/>
                    </a:cubicBezTo>
                    <a:cubicBezTo>
                      <a:pt x="50" y="90"/>
                      <a:pt x="156" y="34"/>
                      <a:pt x="175" y="23"/>
                    </a:cubicBezTo>
                    <a:cubicBezTo>
                      <a:pt x="167" y="22"/>
                      <a:pt x="90" y="8"/>
                      <a:pt x="46" y="0"/>
                    </a:cubicBezTo>
                    <a:cubicBezTo>
                      <a:pt x="41" y="4"/>
                      <a:pt x="37" y="9"/>
                      <a:pt x="32" y="14"/>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2" name="Freeform 437"/>
              <p:cNvSpPr/>
              <p:nvPr/>
            </p:nvSpPr>
            <p:spPr bwMode="auto">
              <a:xfrm>
                <a:off x="5556" y="2860"/>
                <a:ext cx="78" cy="83"/>
              </a:xfrm>
              <a:custGeom>
                <a:avLst/>
                <a:gdLst>
                  <a:gd name="T0" fmla="*/ 33 w 33"/>
                  <a:gd name="T1" fmla="*/ 19 h 35"/>
                  <a:gd name="T2" fmla="*/ 15 w 33"/>
                  <a:gd name="T3" fmla="*/ 0 h 35"/>
                  <a:gd name="T4" fmla="*/ 0 w 33"/>
                  <a:gd name="T5" fmla="*/ 6 h 35"/>
                  <a:gd name="T6" fmla="*/ 27 w 33"/>
                  <a:gd name="T7" fmla="*/ 35 h 35"/>
                  <a:gd name="T8" fmla="*/ 33 w 33"/>
                  <a:gd name="T9" fmla="*/ 19 h 35"/>
                </a:gdLst>
                <a:ahLst/>
                <a:cxnLst>
                  <a:cxn ang="0">
                    <a:pos x="T0" y="T1"/>
                  </a:cxn>
                  <a:cxn ang="0">
                    <a:pos x="T2" y="T3"/>
                  </a:cxn>
                  <a:cxn ang="0">
                    <a:pos x="T4" y="T5"/>
                  </a:cxn>
                  <a:cxn ang="0">
                    <a:pos x="T6" y="T7"/>
                  </a:cxn>
                  <a:cxn ang="0">
                    <a:pos x="T8" y="T9"/>
                  </a:cxn>
                </a:cxnLst>
                <a:rect l="0" t="0" r="r" b="b"/>
                <a:pathLst>
                  <a:path w="33" h="35">
                    <a:moveTo>
                      <a:pt x="33" y="19"/>
                    </a:moveTo>
                    <a:cubicBezTo>
                      <a:pt x="27" y="12"/>
                      <a:pt x="21" y="6"/>
                      <a:pt x="15" y="0"/>
                    </a:cubicBezTo>
                    <a:cubicBezTo>
                      <a:pt x="0" y="6"/>
                      <a:pt x="0" y="6"/>
                      <a:pt x="0" y="6"/>
                    </a:cubicBezTo>
                    <a:cubicBezTo>
                      <a:pt x="27" y="35"/>
                      <a:pt x="27" y="35"/>
                      <a:pt x="27" y="35"/>
                    </a:cubicBezTo>
                    <a:cubicBezTo>
                      <a:pt x="29" y="29"/>
                      <a:pt x="31" y="24"/>
                      <a:pt x="33" y="19"/>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3" name="Freeform 438"/>
              <p:cNvSpPr/>
              <p:nvPr/>
            </p:nvSpPr>
            <p:spPr bwMode="auto">
              <a:xfrm>
                <a:off x="5598" y="3151"/>
                <a:ext cx="50" cy="50"/>
              </a:xfrm>
              <a:custGeom>
                <a:avLst/>
                <a:gdLst>
                  <a:gd name="T0" fmla="*/ 0 w 21"/>
                  <a:gd name="T1" fmla="*/ 7 h 21"/>
                  <a:gd name="T2" fmla="*/ 15 w 21"/>
                  <a:gd name="T3" fmla="*/ 21 h 21"/>
                  <a:gd name="T4" fmla="*/ 21 w 21"/>
                  <a:gd name="T5" fmla="*/ 14 h 21"/>
                  <a:gd name="T6" fmla="*/ 6 w 21"/>
                  <a:gd name="T7" fmla="*/ 0 h 21"/>
                  <a:gd name="T8" fmla="*/ 0 w 21"/>
                  <a:gd name="T9" fmla="*/ 7 h 21"/>
                </a:gdLst>
                <a:ahLst/>
                <a:cxnLst>
                  <a:cxn ang="0">
                    <a:pos x="T0" y="T1"/>
                  </a:cxn>
                  <a:cxn ang="0">
                    <a:pos x="T2" y="T3"/>
                  </a:cxn>
                  <a:cxn ang="0">
                    <a:pos x="T4" y="T5"/>
                  </a:cxn>
                  <a:cxn ang="0">
                    <a:pos x="T6" y="T7"/>
                  </a:cxn>
                  <a:cxn ang="0">
                    <a:pos x="T8" y="T9"/>
                  </a:cxn>
                </a:cxnLst>
                <a:rect l="0" t="0" r="r" b="b"/>
                <a:pathLst>
                  <a:path w="21" h="21">
                    <a:moveTo>
                      <a:pt x="0" y="7"/>
                    </a:moveTo>
                    <a:cubicBezTo>
                      <a:pt x="15" y="21"/>
                      <a:pt x="15" y="21"/>
                      <a:pt x="15" y="21"/>
                    </a:cubicBezTo>
                    <a:cubicBezTo>
                      <a:pt x="17" y="18"/>
                      <a:pt x="19" y="16"/>
                      <a:pt x="21" y="14"/>
                    </a:cubicBezTo>
                    <a:cubicBezTo>
                      <a:pt x="6" y="0"/>
                      <a:pt x="6" y="0"/>
                      <a:pt x="6" y="0"/>
                    </a:cubicBezTo>
                    <a:cubicBezTo>
                      <a:pt x="4" y="2"/>
                      <a:pt x="2" y="4"/>
                      <a:pt x="0" y="7"/>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4" name="Freeform 439"/>
              <p:cNvSpPr/>
              <p:nvPr/>
            </p:nvSpPr>
            <p:spPr bwMode="auto">
              <a:xfrm>
                <a:off x="5286" y="3712"/>
                <a:ext cx="464" cy="367"/>
              </a:xfrm>
              <a:custGeom>
                <a:avLst/>
                <a:gdLst>
                  <a:gd name="T0" fmla="*/ 173 w 196"/>
                  <a:gd name="T1" fmla="*/ 155 h 155"/>
                  <a:gd name="T2" fmla="*/ 153 w 196"/>
                  <a:gd name="T3" fmla="*/ 63 h 155"/>
                  <a:gd name="T4" fmla="*/ 0 w 196"/>
                  <a:gd name="T5" fmla="*/ 0 h 155"/>
                  <a:gd name="T6" fmla="*/ 5 w 196"/>
                  <a:gd name="T7" fmla="*/ 38 h 155"/>
                  <a:gd name="T8" fmla="*/ 134 w 196"/>
                  <a:gd name="T9" fmla="*/ 78 h 155"/>
                  <a:gd name="T10" fmla="*/ 173 w 196"/>
                  <a:gd name="T11" fmla="*/ 155 h 155"/>
                </a:gdLst>
                <a:ahLst/>
                <a:cxnLst>
                  <a:cxn ang="0">
                    <a:pos x="T0" y="T1"/>
                  </a:cxn>
                  <a:cxn ang="0">
                    <a:pos x="T2" y="T3"/>
                  </a:cxn>
                  <a:cxn ang="0">
                    <a:pos x="T4" y="T5"/>
                  </a:cxn>
                  <a:cxn ang="0">
                    <a:pos x="T6" y="T7"/>
                  </a:cxn>
                  <a:cxn ang="0">
                    <a:pos x="T8" y="T9"/>
                  </a:cxn>
                  <a:cxn ang="0">
                    <a:pos x="T10" y="T11"/>
                  </a:cxn>
                </a:cxnLst>
                <a:rect l="0" t="0" r="r" b="b"/>
                <a:pathLst>
                  <a:path w="196" h="155">
                    <a:moveTo>
                      <a:pt x="173" y="155"/>
                    </a:moveTo>
                    <a:cubicBezTo>
                      <a:pt x="196" y="131"/>
                      <a:pt x="182" y="82"/>
                      <a:pt x="153" y="63"/>
                    </a:cubicBezTo>
                    <a:cubicBezTo>
                      <a:pt x="111" y="36"/>
                      <a:pt x="42" y="31"/>
                      <a:pt x="0" y="0"/>
                    </a:cubicBezTo>
                    <a:cubicBezTo>
                      <a:pt x="9" y="13"/>
                      <a:pt x="9" y="27"/>
                      <a:pt x="5" y="38"/>
                    </a:cubicBezTo>
                    <a:cubicBezTo>
                      <a:pt x="42" y="72"/>
                      <a:pt x="85" y="50"/>
                      <a:pt x="134" y="78"/>
                    </a:cubicBezTo>
                    <a:cubicBezTo>
                      <a:pt x="159" y="92"/>
                      <a:pt x="174" y="117"/>
                      <a:pt x="173" y="155"/>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5" name="Freeform 440"/>
              <p:cNvSpPr/>
              <p:nvPr/>
            </p:nvSpPr>
            <p:spPr bwMode="auto">
              <a:xfrm>
                <a:off x="5549" y="2304"/>
                <a:ext cx="42" cy="57"/>
              </a:xfrm>
              <a:custGeom>
                <a:avLst/>
                <a:gdLst>
                  <a:gd name="T0" fmla="*/ 18 w 18"/>
                  <a:gd name="T1" fmla="*/ 0 h 24"/>
                  <a:gd name="T2" fmla="*/ 11 w 18"/>
                  <a:gd name="T3" fmla="*/ 0 h 24"/>
                  <a:gd name="T4" fmla="*/ 0 w 18"/>
                  <a:gd name="T5" fmla="*/ 22 h 24"/>
                  <a:gd name="T6" fmla="*/ 7 w 18"/>
                  <a:gd name="T7" fmla="*/ 24 h 24"/>
                  <a:gd name="T8" fmla="*/ 18 w 18"/>
                  <a:gd name="T9" fmla="*/ 0 h 24"/>
                </a:gdLst>
                <a:ahLst/>
                <a:cxnLst>
                  <a:cxn ang="0">
                    <a:pos x="T0" y="T1"/>
                  </a:cxn>
                  <a:cxn ang="0">
                    <a:pos x="T2" y="T3"/>
                  </a:cxn>
                  <a:cxn ang="0">
                    <a:pos x="T4" y="T5"/>
                  </a:cxn>
                  <a:cxn ang="0">
                    <a:pos x="T6" y="T7"/>
                  </a:cxn>
                  <a:cxn ang="0">
                    <a:pos x="T8" y="T9"/>
                  </a:cxn>
                </a:cxnLst>
                <a:rect l="0" t="0" r="r" b="b"/>
                <a:pathLst>
                  <a:path w="18" h="24">
                    <a:moveTo>
                      <a:pt x="18" y="0"/>
                    </a:moveTo>
                    <a:cubicBezTo>
                      <a:pt x="15" y="0"/>
                      <a:pt x="13" y="0"/>
                      <a:pt x="11" y="0"/>
                    </a:cubicBezTo>
                    <a:cubicBezTo>
                      <a:pt x="0" y="22"/>
                      <a:pt x="0" y="22"/>
                      <a:pt x="0" y="22"/>
                    </a:cubicBezTo>
                    <a:cubicBezTo>
                      <a:pt x="2" y="23"/>
                      <a:pt x="5" y="23"/>
                      <a:pt x="7" y="24"/>
                    </a:cubicBezTo>
                    <a:lnTo>
                      <a:pt x="18" y="0"/>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6" name="Freeform 441"/>
              <p:cNvSpPr/>
              <p:nvPr/>
            </p:nvSpPr>
            <p:spPr bwMode="auto">
              <a:xfrm>
                <a:off x="5208" y="1235"/>
                <a:ext cx="317" cy="270"/>
              </a:xfrm>
              <a:custGeom>
                <a:avLst/>
                <a:gdLst>
                  <a:gd name="T0" fmla="*/ 2 w 134"/>
                  <a:gd name="T1" fmla="*/ 24 h 114"/>
                  <a:gd name="T2" fmla="*/ 0 w 134"/>
                  <a:gd name="T3" fmla="*/ 39 h 114"/>
                  <a:gd name="T4" fmla="*/ 98 w 134"/>
                  <a:gd name="T5" fmla="*/ 20 h 114"/>
                  <a:gd name="T6" fmla="*/ 17 w 134"/>
                  <a:gd name="T7" fmla="*/ 101 h 114"/>
                  <a:gd name="T8" fmla="*/ 25 w 134"/>
                  <a:gd name="T9" fmla="*/ 114 h 114"/>
                  <a:gd name="T10" fmla="*/ 134 w 134"/>
                  <a:gd name="T11" fmla="*/ 0 h 114"/>
                  <a:gd name="T12" fmla="*/ 2 w 134"/>
                  <a:gd name="T13" fmla="*/ 24 h 114"/>
                </a:gdLst>
                <a:ahLst/>
                <a:cxnLst>
                  <a:cxn ang="0">
                    <a:pos x="T0" y="T1"/>
                  </a:cxn>
                  <a:cxn ang="0">
                    <a:pos x="T2" y="T3"/>
                  </a:cxn>
                  <a:cxn ang="0">
                    <a:pos x="T4" y="T5"/>
                  </a:cxn>
                  <a:cxn ang="0">
                    <a:pos x="T6" y="T7"/>
                  </a:cxn>
                  <a:cxn ang="0">
                    <a:pos x="T8" y="T9"/>
                  </a:cxn>
                  <a:cxn ang="0">
                    <a:pos x="T10" y="T11"/>
                  </a:cxn>
                  <a:cxn ang="0">
                    <a:pos x="T12" y="T13"/>
                  </a:cxn>
                </a:cxnLst>
                <a:rect l="0" t="0" r="r" b="b"/>
                <a:pathLst>
                  <a:path w="134" h="114">
                    <a:moveTo>
                      <a:pt x="2" y="24"/>
                    </a:moveTo>
                    <a:cubicBezTo>
                      <a:pt x="1" y="29"/>
                      <a:pt x="1" y="34"/>
                      <a:pt x="0" y="39"/>
                    </a:cubicBezTo>
                    <a:cubicBezTo>
                      <a:pt x="36" y="32"/>
                      <a:pt x="78" y="22"/>
                      <a:pt x="98" y="20"/>
                    </a:cubicBezTo>
                    <a:cubicBezTo>
                      <a:pt x="84" y="35"/>
                      <a:pt x="43" y="75"/>
                      <a:pt x="17" y="101"/>
                    </a:cubicBezTo>
                    <a:cubicBezTo>
                      <a:pt x="20" y="106"/>
                      <a:pt x="23" y="110"/>
                      <a:pt x="25" y="114"/>
                    </a:cubicBezTo>
                    <a:cubicBezTo>
                      <a:pt x="59" y="78"/>
                      <a:pt x="111" y="25"/>
                      <a:pt x="134" y="0"/>
                    </a:cubicBezTo>
                    <a:cubicBezTo>
                      <a:pt x="124" y="1"/>
                      <a:pt x="54" y="16"/>
                      <a:pt x="2" y="24"/>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7" name="Freeform 442"/>
              <p:cNvSpPr/>
              <p:nvPr/>
            </p:nvSpPr>
            <p:spPr bwMode="auto">
              <a:xfrm>
                <a:off x="5665" y="4344"/>
                <a:ext cx="30" cy="7"/>
              </a:xfrm>
              <a:custGeom>
                <a:avLst/>
                <a:gdLst>
                  <a:gd name="T0" fmla="*/ 0 w 13"/>
                  <a:gd name="T1" fmla="*/ 3 h 3"/>
                  <a:gd name="T2" fmla="*/ 13 w 13"/>
                  <a:gd name="T3" fmla="*/ 3 h 3"/>
                  <a:gd name="T4" fmla="*/ 10 w 13"/>
                  <a:gd name="T5" fmla="*/ 0 h 3"/>
                  <a:gd name="T6" fmla="*/ 0 w 13"/>
                  <a:gd name="T7" fmla="*/ 3 h 3"/>
                </a:gdLst>
                <a:ahLst/>
                <a:cxnLst>
                  <a:cxn ang="0">
                    <a:pos x="T0" y="T1"/>
                  </a:cxn>
                  <a:cxn ang="0">
                    <a:pos x="T2" y="T3"/>
                  </a:cxn>
                  <a:cxn ang="0">
                    <a:pos x="T4" y="T5"/>
                  </a:cxn>
                  <a:cxn ang="0">
                    <a:pos x="T6" y="T7"/>
                  </a:cxn>
                </a:cxnLst>
                <a:rect l="0" t="0" r="r" b="b"/>
                <a:pathLst>
                  <a:path w="13" h="3">
                    <a:moveTo>
                      <a:pt x="0" y="3"/>
                    </a:moveTo>
                    <a:cubicBezTo>
                      <a:pt x="13" y="3"/>
                      <a:pt x="13" y="3"/>
                      <a:pt x="13" y="3"/>
                    </a:cubicBezTo>
                    <a:cubicBezTo>
                      <a:pt x="12" y="2"/>
                      <a:pt x="11" y="1"/>
                      <a:pt x="10" y="0"/>
                    </a:cubicBezTo>
                    <a:cubicBezTo>
                      <a:pt x="7" y="1"/>
                      <a:pt x="4" y="2"/>
                      <a:pt x="0" y="3"/>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8" name="Freeform 443"/>
              <p:cNvSpPr/>
              <p:nvPr/>
            </p:nvSpPr>
            <p:spPr bwMode="auto">
              <a:xfrm>
                <a:off x="5468" y="2834"/>
                <a:ext cx="149" cy="156"/>
              </a:xfrm>
              <a:custGeom>
                <a:avLst/>
                <a:gdLst>
                  <a:gd name="T0" fmla="*/ 33 w 63"/>
                  <a:gd name="T1" fmla="*/ 19 h 66"/>
                  <a:gd name="T2" fmla="*/ 23 w 63"/>
                  <a:gd name="T3" fmla="*/ 24 h 66"/>
                  <a:gd name="T4" fmla="*/ 25 w 63"/>
                  <a:gd name="T5" fmla="*/ 11 h 66"/>
                  <a:gd name="T6" fmla="*/ 15 w 63"/>
                  <a:gd name="T7" fmla="*/ 0 h 66"/>
                  <a:gd name="T8" fmla="*/ 0 w 63"/>
                  <a:gd name="T9" fmla="*/ 8 h 66"/>
                  <a:gd name="T10" fmla="*/ 58 w 63"/>
                  <a:gd name="T11" fmla="*/ 66 h 66"/>
                  <a:gd name="T12" fmla="*/ 63 w 63"/>
                  <a:gd name="T13" fmla="*/ 50 h 66"/>
                  <a:gd name="T14" fmla="*/ 33 w 63"/>
                  <a:gd name="T15" fmla="*/ 19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66">
                    <a:moveTo>
                      <a:pt x="33" y="19"/>
                    </a:moveTo>
                    <a:cubicBezTo>
                      <a:pt x="23" y="24"/>
                      <a:pt x="23" y="24"/>
                      <a:pt x="23" y="24"/>
                    </a:cubicBezTo>
                    <a:cubicBezTo>
                      <a:pt x="25" y="11"/>
                      <a:pt x="25" y="11"/>
                      <a:pt x="25" y="11"/>
                    </a:cubicBezTo>
                    <a:cubicBezTo>
                      <a:pt x="15" y="0"/>
                      <a:pt x="15" y="0"/>
                      <a:pt x="15" y="0"/>
                    </a:cubicBezTo>
                    <a:cubicBezTo>
                      <a:pt x="0" y="8"/>
                      <a:pt x="0" y="8"/>
                      <a:pt x="0" y="8"/>
                    </a:cubicBezTo>
                    <a:cubicBezTo>
                      <a:pt x="17" y="25"/>
                      <a:pt x="37" y="45"/>
                      <a:pt x="58" y="66"/>
                    </a:cubicBezTo>
                    <a:cubicBezTo>
                      <a:pt x="63" y="50"/>
                      <a:pt x="63" y="50"/>
                      <a:pt x="63" y="50"/>
                    </a:cubicBezTo>
                    <a:cubicBezTo>
                      <a:pt x="53" y="39"/>
                      <a:pt x="43" y="29"/>
                      <a:pt x="33" y="19"/>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9" name="Freeform 444"/>
              <p:cNvSpPr/>
              <p:nvPr/>
            </p:nvSpPr>
            <p:spPr bwMode="auto">
              <a:xfrm>
                <a:off x="5617" y="3948"/>
                <a:ext cx="67" cy="159"/>
              </a:xfrm>
              <a:custGeom>
                <a:avLst/>
                <a:gdLst>
                  <a:gd name="T0" fmla="*/ 12 w 28"/>
                  <a:gd name="T1" fmla="*/ 0 h 67"/>
                  <a:gd name="T2" fmla="*/ 0 w 28"/>
                  <a:gd name="T3" fmla="*/ 63 h 67"/>
                  <a:gd name="T4" fmla="*/ 5 w 28"/>
                  <a:gd name="T5" fmla="*/ 67 h 67"/>
                  <a:gd name="T6" fmla="*/ 26 w 28"/>
                  <a:gd name="T7" fmla="*/ 56 h 67"/>
                  <a:gd name="T8" fmla="*/ 12 w 28"/>
                  <a:gd name="T9" fmla="*/ 0 h 67"/>
                </a:gdLst>
                <a:ahLst/>
                <a:cxnLst>
                  <a:cxn ang="0">
                    <a:pos x="T0" y="T1"/>
                  </a:cxn>
                  <a:cxn ang="0">
                    <a:pos x="T2" y="T3"/>
                  </a:cxn>
                  <a:cxn ang="0">
                    <a:pos x="T4" y="T5"/>
                  </a:cxn>
                  <a:cxn ang="0">
                    <a:pos x="T6" y="T7"/>
                  </a:cxn>
                  <a:cxn ang="0">
                    <a:pos x="T8" y="T9"/>
                  </a:cxn>
                </a:cxnLst>
                <a:rect l="0" t="0" r="r" b="b"/>
                <a:pathLst>
                  <a:path w="28" h="67">
                    <a:moveTo>
                      <a:pt x="12" y="0"/>
                    </a:moveTo>
                    <a:cubicBezTo>
                      <a:pt x="16" y="17"/>
                      <a:pt x="9" y="49"/>
                      <a:pt x="0" y="63"/>
                    </a:cubicBezTo>
                    <a:cubicBezTo>
                      <a:pt x="1" y="64"/>
                      <a:pt x="3" y="65"/>
                      <a:pt x="5" y="67"/>
                    </a:cubicBezTo>
                    <a:cubicBezTo>
                      <a:pt x="12" y="63"/>
                      <a:pt x="19" y="59"/>
                      <a:pt x="26" y="56"/>
                    </a:cubicBezTo>
                    <a:cubicBezTo>
                      <a:pt x="28" y="32"/>
                      <a:pt x="22" y="13"/>
                      <a:pt x="12" y="0"/>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0" name="Freeform 445"/>
              <p:cNvSpPr/>
              <p:nvPr/>
            </p:nvSpPr>
            <p:spPr bwMode="auto">
              <a:xfrm>
                <a:off x="5580" y="3173"/>
                <a:ext cx="49" cy="47"/>
              </a:xfrm>
              <a:custGeom>
                <a:avLst/>
                <a:gdLst>
                  <a:gd name="T0" fmla="*/ 0 w 21"/>
                  <a:gd name="T1" fmla="*/ 7 h 20"/>
                  <a:gd name="T2" fmla="*/ 17 w 21"/>
                  <a:gd name="T3" fmla="*/ 20 h 20"/>
                  <a:gd name="T4" fmla="*/ 21 w 21"/>
                  <a:gd name="T5" fmla="*/ 14 h 20"/>
                  <a:gd name="T6" fmla="*/ 6 w 21"/>
                  <a:gd name="T7" fmla="*/ 0 h 20"/>
                  <a:gd name="T8" fmla="*/ 0 w 21"/>
                  <a:gd name="T9" fmla="*/ 7 h 20"/>
                </a:gdLst>
                <a:ahLst/>
                <a:cxnLst>
                  <a:cxn ang="0">
                    <a:pos x="T0" y="T1"/>
                  </a:cxn>
                  <a:cxn ang="0">
                    <a:pos x="T2" y="T3"/>
                  </a:cxn>
                  <a:cxn ang="0">
                    <a:pos x="T4" y="T5"/>
                  </a:cxn>
                  <a:cxn ang="0">
                    <a:pos x="T6" y="T7"/>
                  </a:cxn>
                  <a:cxn ang="0">
                    <a:pos x="T8" y="T9"/>
                  </a:cxn>
                </a:cxnLst>
                <a:rect l="0" t="0" r="r" b="b"/>
                <a:pathLst>
                  <a:path w="21" h="20">
                    <a:moveTo>
                      <a:pt x="0" y="7"/>
                    </a:moveTo>
                    <a:cubicBezTo>
                      <a:pt x="17" y="20"/>
                      <a:pt x="17" y="20"/>
                      <a:pt x="17" y="20"/>
                    </a:cubicBezTo>
                    <a:cubicBezTo>
                      <a:pt x="18" y="18"/>
                      <a:pt x="20" y="16"/>
                      <a:pt x="21" y="14"/>
                    </a:cubicBezTo>
                    <a:cubicBezTo>
                      <a:pt x="6" y="0"/>
                      <a:pt x="6" y="0"/>
                      <a:pt x="6" y="0"/>
                    </a:cubicBezTo>
                    <a:cubicBezTo>
                      <a:pt x="4" y="2"/>
                      <a:pt x="2" y="5"/>
                      <a:pt x="0" y="7"/>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1" name="Freeform 446"/>
              <p:cNvSpPr/>
              <p:nvPr/>
            </p:nvSpPr>
            <p:spPr bwMode="auto">
              <a:xfrm>
                <a:off x="5471" y="2593"/>
                <a:ext cx="120" cy="54"/>
              </a:xfrm>
              <a:custGeom>
                <a:avLst/>
                <a:gdLst>
                  <a:gd name="T0" fmla="*/ 7 w 51"/>
                  <a:gd name="T1" fmla="*/ 1 h 23"/>
                  <a:gd name="T2" fmla="*/ 0 w 51"/>
                  <a:gd name="T3" fmla="*/ 14 h 23"/>
                  <a:gd name="T4" fmla="*/ 47 w 51"/>
                  <a:gd name="T5" fmla="*/ 23 h 23"/>
                  <a:gd name="T6" fmla="*/ 51 w 51"/>
                  <a:gd name="T7" fmla="*/ 0 h 23"/>
                  <a:gd name="T8" fmla="*/ 7 w 51"/>
                  <a:gd name="T9" fmla="*/ 1 h 23"/>
                </a:gdLst>
                <a:ahLst/>
                <a:cxnLst>
                  <a:cxn ang="0">
                    <a:pos x="T0" y="T1"/>
                  </a:cxn>
                  <a:cxn ang="0">
                    <a:pos x="T2" y="T3"/>
                  </a:cxn>
                  <a:cxn ang="0">
                    <a:pos x="T4" y="T5"/>
                  </a:cxn>
                  <a:cxn ang="0">
                    <a:pos x="T6" y="T7"/>
                  </a:cxn>
                  <a:cxn ang="0">
                    <a:pos x="T8" y="T9"/>
                  </a:cxn>
                </a:cxnLst>
                <a:rect l="0" t="0" r="r" b="b"/>
                <a:pathLst>
                  <a:path w="51" h="23">
                    <a:moveTo>
                      <a:pt x="7" y="1"/>
                    </a:moveTo>
                    <a:cubicBezTo>
                      <a:pt x="5" y="6"/>
                      <a:pt x="3" y="10"/>
                      <a:pt x="0" y="14"/>
                    </a:cubicBezTo>
                    <a:cubicBezTo>
                      <a:pt x="47" y="23"/>
                      <a:pt x="47" y="23"/>
                      <a:pt x="47" y="23"/>
                    </a:cubicBezTo>
                    <a:cubicBezTo>
                      <a:pt x="51" y="0"/>
                      <a:pt x="51" y="0"/>
                      <a:pt x="51" y="0"/>
                    </a:cubicBezTo>
                    <a:cubicBezTo>
                      <a:pt x="36" y="2"/>
                      <a:pt x="21" y="2"/>
                      <a:pt x="7" y="1"/>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2" name="Freeform 447"/>
              <p:cNvSpPr/>
              <p:nvPr/>
            </p:nvSpPr>
            <p:spPr bwMode="auto">
              <a:xfrm>
                <a:off x="5348" y="1632"/>
                <a:ext cx="208" cy="204"/>
              </a:xfrm>
              <a:custGeom>
                <a:avLst/>
                <a:gdLst>
                  <a:gd name="T0" fmla="*/ 0 w 88"/>
                  <a:gd name="T1" fmla="*/ 37 h 86"/>
                  <a:gd name="T2" fmla="*/ 28 w 88"/>
                  <a:gd name="T3" fmla="*/ 65 h 86"/>
                  <a:gd name="T4" fmla="*/ 75 w 88"/>
                  <a:gd name="T5" fmla="*/ 73 h 86"/>
                  <a:gd name="T6" fmla="*/ 53 w 88"/>
                  <a:gd name="T7" fmla="*/ 40 h 86"/>
                  <a:gd name="T8" fmla="*/ 79 w 88"/>
                  <a:gd name="T9" fmla="*/ 8 h 86"/>
                  <a:gd name="T10" fmla="*/ 42 w 88"/>
                  <a:gd name="T11" fmla="*/ 13 h 86"/>
                  <a:gd name="T12" fmla="*/ 0 w 88"/>
                  <a:gd name="T13" fmla="*/ 37 h 86"/>
                </a:gdLst>
                <a:ahLst/>
                <a:cxnLst>
                  <a:cxn ang="0">
                    <a:pos x="T0" y="T1"/>
                  </a:cxn>
                  <a:cxn ang="0">
                    <a:pos x="T2" y="T3"/>
                  </a:cxn>
                  <a:cxn ang="0">
                    <a:pos x="T4" y="T5"/>
                  </a:cxn>
                  <a:cxn ang="0">
                    <a:pos x="T6" y="T7"/>
                  </a:cxn>
                  <a:cxn ang="0">
                    <a:pos x="T8" y="T9"/>
                  </a:cxn>
                  <a:cxn ang="0">
                    <a:pos x="T10" y="T11"/>
                  </a:cxn>
                  <a:cxn ang="0">
                    <a:pos x="T12" y="T13"/>
                  </a:cxn>
                </a:cxnLst>
                <a:rect l="0" t="0" r="r" b="b"/>
                <a:pathLst>
                  <a:path w="88" h="86">
                    <a:moveTo>
                      <a:pt x="0" y="37"/>
                    </a:moveTo>
                    <a:cubicBezTo>
                      <a:pt x="12" y="46"/>
                      <a:pt x="20" y="57"/>
                      <a:pt x="28" y="65"/>
                    </a:cubicBezTo>
                    <a:cubicBezTo>
                      <a:pt x="50" y="86"/>
                      <a:pt x="68" y="83"/>
                      <a:pt x="75" y="73"/>
                    </a:cubicBezTo>
                    <a:cubicBezTo>
                      <a:pt x="84" y="61"/>
                      <a:pt x="77" y="44"/>
                      <a:pt x="53" y="40"/>
                    </a:cubicBezTo>
                    <a:cubicBezTo>
                      <a:pt x="78" y="36"/>
                      <a:pt x="88" y="18"/>
                      <a:pt x="79" y="8"/>
                    </a:cubicBezTo>
                    <a:cubicBezTo>
                      <a:pt x="72" y="0"/>
                      <a:pt x="59" y="1"/>
                      <a:pt x="42" y="13"/>
                    </a:cubicBezTo>
                    <a:cubicBezTo>
                      <a:pt x="29" y="22"/>
                      <a:pt x="13" y="32"/>
                      <a:pt x="0" y="37"/>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3" name="Freeform 448"/>
              <p:cNvSpPr/>
              <p:nvPr/>
            </p:nvSpPr>
            <p:spPr bwMode="auto">
              <a:xfrm>
                <a:off x="5371" y="1907"/>
                <a:ext cx="180" cy="73"/>
              </a:xfrm>
              <a:custGeom>
                <a:avLst/>
                <a:gdLst>
                  <a:gd name="T0" fmla="*/ 5 w 76"/>
                  <a:gd name="T1" fmla="*/ 0 h 31"/>
                  <a:gd name="T2" fmla="*/ 0 w 76"/>
                  <a:gd name="T3" fmla="*/ 12 h 31"/>
                  <a:gd name="T4" fmla="*/ 68 w 76"/>
                  <a:gd name="T5" fmla="*/ 27 h 31"/>
                  <a:gd name="T6" fmla="*/ 76 w 76"/>
                  <a:gd name="T7" fmla="*/ 5 h 31"/>
                  <a:gd name="T8" fmla="*/ 5 w 76"/>
                  <a:gd name="T9" fmla="*/ 0 h 31"/>
                </a:gdLst>
                <a:ahLst/>
                <a:cxnLst>
                  <a:cxn ang="0">
                    <a:pos x="T0" y="T1"/>
                  </a:cxn>
                  <a:cxn ang="0">
                    <a:pos x="T2" y="T3"/>
                  </a:cxn>
                  <a:cxn ang="0">
                    <a:pos x="T4" y="T5"/>
                  </a:cxn>
                  <a:cxn ang="0">
                    <a:pos x="T6" y="T7"/>
                  </a:cxn>
                  <a:cxn ang="0">
                    <a:pos x="T8" y="T9"/>
                  </a:cxn>
                </a:cxnLst>
                <a:rect l="0" t="0" r="r" b="b"/>
                <a:pathLst>
                  <a:path w="76" h="31">
                    <a:moveTo>
                      <a:pt x="5" y="0"/>
                    </a:moveTo>
                    <a:cubicBezTo>
                      <a:pt x="3" y="4"/>
                      <a:pt x="2" y="8"/>
                      <a:pt x="0" y="12"/>
                    </a:cubicBezTo>
                    <a:cubicBezTo>
                      <a:pt x="21" y="26"/>
                      <a:pt x="45" y="31"/>
                      <a:pt x="68" y="27"/>
                    </a:cubicBezTo>
                    <a:cubicBezTo>
                      <a:pt x="76" y="5"/>
                      <a:pt x="76" y="5"/>
                      <a:pt x="76" y="5"/>
                    </a:cubicBezTo>
                    <a:cubicBezTo>
                      <a:pt x="53" y="15"/>
                      <a:pt x="27" y="12"/>
                      <a:pt x="5" y="0"/>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4" name="Freeform 449"/>
              <p:cNvSpPr/>
              <p:nvPr/>
            </p:nvSpPr>
            <p:spPr bwMode="auto">
              <a:xfrm>
                <a:off x="5525" y="2269"/>
                <a:ext cx="45" cy="85"/>
              </a:xfrm>
              <a:custGeom>
                <a:avLst/>
                <a:gdLst>
                  <a:gd name="T0" fmla="*/ 19 w 19"/>
                  <a:gd name="T1" fmla="*/ 12 h 36"/>
                  <a:gd name="T2" fmla="*/ 18 w 19"/>
                  <a:gd name="T3" fmla="*/ 0 h 36"/>
                  <a:gd name="T4" fmla="*/ 15 w 19"/>
                  <a:gd name="T5" fmla="*/ 1 h 36"/>
                  <a:gd name="T6" fmla="*/ 0 w 19"/>
                  <a:gd name="T7" fmla="*/ 34 h 36"/>
                  <a:gd name="T8" fmla="*/ 8 w 19"/>
                  <a:gd name="T9" fmla="*/ 36 h 36"/>
                  <a:gd name="T10" fmla="*/ 19 w 19"/>
                  <a:gd name="T11" fmla="*/ 12 h 36"/>
                </a:gdLst>
                <a:ahLst/>
                <a:cxnLst>
                  <a:cxn ang="0">
                    <a:pos x="T0" y="T1"/>
                  </a:cxn>
                  <a:cxn ang="0">
                    <a:pos x="T2" y="T3"/>
                  </a:cxn>
                  <a:cxn ang="0">
                    <a:pos x="T4" y="T5"/>
                  </a:cxn>
                  <a:cxn ang="0">
                    <a:pos x="T6" y="T7"/>
                  </a:cxn>
                  <a:cxn ang="0">
                    <a:pos x="T8" y="T9"/>
                  </a:cxn>
                  <a:cxn ang="0">
                    <a:pos x="T10" y="T11"/>
                  </a:cxn>
                </a:cxnLst>
                <a:rect l="0" t="0" r="r" b="b"/>
                <a:pathLst>
                  <a:path w="19" h="36">
                    <a:moveTo>
                      <a:pt x="19" y="12"/>
                    </a:moveTo>
                    <a:cubicBezTo>
                      <a:pt x="18" y="0"/>
                      <a:pt x="18" y="0"/>
                      <a:pt x="18" y="0"/>
                    </a:cubicBezTo>
                    <a:cubicBezTo>
                      <a:pt x="17" y="1"/>
                      <a:pt x="16" y="1"/>
                      <a:pt x="15" y="1"/>
                    </a:cubicBezTo>
                    <a:cubicBezTo>
                      <a:pt x="0" y="34"/>
                      <a:pt x="0" y="34"/>
                      <a:pt x="0" y="34"/>
                    </a:cubicBezTo>
                    <a:cubicBezTo>
                      <a:pt x="2" y="35"/>
                      <a:pt x="5" y="36"/>
                      <a:pt x="8" y="36"/>
                    </a:cubicBezTo>
                    <a:lnTo>
                      <a:pt x="19" y="12"/>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5" name="Freeform 450"/>
              <p:cNvSpPr/>
              <p:nvPr/>
            </p:nvSpPr>
            <p:spPr bwMode="auto">
              <a:xfrm>
                <a:off x="5563" y="3196"/>
                <a:ext cx="52" cy="47"/>
              </a:xfrm>
              <a:custGeom>
                <a:avLst/>
                <a:gdLst>
                  <a:gd name="T0" fmla="*/ 0 w 22"/>
                  <a:gd name="T1" fmla="*/ 8 h 20"/>
                  <a:gd name="T2" fmla="*/ 18 w 22"/>
                  <a:gd name="T3" fmla="*/ 20 h 20"/>
                  <a:gd name="T4" fmla="*/ 22 w 22"/>
                  <a:gd name="T5" fmla="*/ 13 h 20"/>
                  <a:gd name="T6" fmla="*/ 5 w 22"/>
                  <a:gd name="T7" fmla="*/ 0 h 20"/>
                  <a:gd name="T8" fmla="*/ 0 w 22"/>
                  <a:gd name="T9" fmla="*/ 8 h 20"/>
                </a:gdLst>
                <a:ahLst/>
                <a:cxnLst>
                  <a:cxn ang="0">
                    <a:pos x="T0" y="T1"/>
                  </a:cxn>
                  <a:cxn ang="0">
                    <a:pos x="T2" y="T3"/>
                  </a:cxn>
                  <a:cxn ang="0">
                    <a:pos x="T4" y="T5"/>
                  </a:cxn>
                  <a:cxn ang="0">
                    <a:pos x="T6" y="T7"/>
                  </a:cxn>
                  <a:cxn ang="0">
                    <a:pos x="T8" y="T9"/>
                  </a:cxn>
                </a:cxnLst>
                <a:rect l="0" t="0" r="r" b="b"/>
                <a:pathLst>
                  <a:path w="22" h="20">
                    <a:moveTo>
                      <a:pt x="0" y="8"/>
                    </a:moveTo>
                    <a:cubicBezTo>
                      <a:pt x="18" y="20"/>
                      <a:pt x="18" y="20"/>
                      <a:pt x="18" y="20"/>
                    </a:cubicBezTo>
                    <a:cubicBezTo>
                      <a:pt x="19" y="17"/>
                      <a:pt x="21" y="15"/>
                      <a:pt x="22" y="13"/>
                    </a:cubicBezTo>
                    <a:cubicBezTo>
                      <a:pt x="5" y="0"/>
                      <a:pt x="5" y="0"/>
                      <a:pt x="5" y="0"/>
                    </a:cubicBezTo>
                    <a:cubicBezTo>
                      <a:pt x="3" y="3"/>
                      <a:pt x="2" y="5"/>
                      <a:pt x="0" y="8"/>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6" name="Freeform 451"/>
              <p:cNvSpPr/>
              <p:nvPr/>
            </p:nvSpPr>
            <p:spPr bwMode="auto">
              <a:xfrm>
                <a:off x="5397" y="208"/>
                <a:ext cx="76" cy="114"/>
              </a:xfrm>
              <a:custGeom>
                <a:avLst/>
                <a:gdLst>
                  <a:gd name="T0" fmla="*/ 9 w 32"/>
                  <a:gd name="T1" fmla="*/ 48 h 48"/>
                  <a:gd name="T2" fmla="*/ 32 w 32"/>
                  <a:gd name="T3" fmla="*/ 0 h 48"/>
                  <a:gd name="T4" fmla="*/ 14 w 32"/>
                  <a:gd name="T5" fmla="*/ 7 h 48"/>
                  <a:gd name="T6" fmla="*/ 0 w 32"/>
                  <a:gd name="T7" fmla="*/ 40 h 48"/>
                  <a:gd name="T8" fmla="*/ 9 w 32"/>
                  <a:gd name="T9" fmla="*/ 48 h 48"/>
                </a:gdLst>
                <a:ahLst/>
                <a:cxnLst>
                  <a:cxn ang="0">
                    <a:pos x="T0" y="T1"/>
                  </a:cxn>
                  <a:cxn ang="0">
                    <a:pos x="T2" y="T3"/>
                  </a:cxn>
                  <a:cxn ang="0">
                    <a:pos x="T4" y="T5"/>
                  </a:cxn>
                  <a:cxn ang="0">
                    <a:pos x="T6" y="T7"/>
                  </a:cxn>
                  <a:cxn ang="0">
                    <a:pos x="T8" y="T9"/>
                  </a:cxn>
                </a:cxnLst>
                <a:rect l="0" t="0" r="r" b="b"/>
                <a:pathLst>
                  <a:path w="32" h="48">
                    <a:moveTo>
                      <a:pt x="9" y="48"/>
                    </a:moveTo>
                    <a:cubicBezTo>
                      <a:pt x="17" y="32"/>
                      <a:pt x="25" y="16"/>
                      <a:pt x="32" y="0"/>
                    </a:cubicBezTo>
                    <a:cubicBezTo>
                      <a:pt x="26" y="3"/>
                      <a:pt x="20" y="5"/>
                      <a:pt x="14" y="7"/>
                    </a:cubicBezTo>
                    <a:cubicBezTo>
                      <a:pt x="10" y="17"/>
                      <a:pt x="5" y="28"/>
                      <a:pt x="0" y="40"/>
                    </a:cubicBezTo>
                    <a:cubicBezTo>
                      <a:pt x="3" y="42"/>
                      <a:pt x="6" y="45"/>
                      <a:pt x="9" y="48"/>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7" name="Freeform 452"/>
              <p:cNvSpPr/>
              <p:nvPr/>
            </p:nvSpPr>
            <p:spPr bwMode="auto">
              <a:xfrm>
                <a:off x="5409" y="1990"/>
                <a:ext cx="173" cy="260"/>
              </a:xfrm>
              <a:custGeom>
                <a:avLst/>
                <a:gdLst>
                  <a:gd name="T0" fmla="*/ 23 w 73"/>
                  <a:gd name="T1" fmla="*/ 35 h 110"/>
                  <a:gd name="T2" fmla="*/ 47 w 73"/>
                  <a:gd name="T3" fmla="*/ 34 h 110"/>
                  <a:gd name="T4" fmla="*/ 49 w 73"/>
                  <a:gd name="T5" fmla="*/ 67 h 110"/>
                  <a:gd name="T6" fmla="*/ 25 w 73"/>
                  <a:gd name="T7" fmla="*/ 69 h 110"/>
                  <a:gd name="T8" fmla="*/ 26 w 73"/>
                  <a:gd name="T9" fmla="*/ 95 h 110"/>
                  <a:gd name="T10" fmla="*/ 0 w 73"/>
                  <a:gd name="T11" fmla="*/ 98 h 110"/>
                  <a:gd name="T12" fmla="*/ 1 w 73"/>
                  <a:gd name="T13" fmla="*/ 106 h 110"/>
                  <a:gd name="T14" fmla="*/ 8 w 73"/>
                  <a:gd name="T15" fmla="*/ 110 h 110"/>
                  <a:gd name="T16" fmla="*/ 39 w 73"/>
                  <a:gd name="T17" fmla="*/ 100 h 110"/>
                  <a:gd name="T18" fmla="*/ 54 w 73"/>
                  <a:gd name="T19" fmla="*/ 13 h 110"/>
                  <a:gd name="T20" fmla="*/ 44 w 73"/>
                  <a:gd name="T21" fmla="*/ 14 h 110"/>
                  <a:gd name="T22" fmla="*/ 47 w 73"/>
                  <a:gd name="T23" fmla="*/ 6 h 110"/>
                  <a:gd name="T24" fmla="*/ 39 w 73"/>
                  <a:gd name="T25" fmla="*/ 1 h 110"/>
                  <a:gd name="T26" fmla="*/ 22 w 73"/>
                  <a:gd name="T27" fmla="*/ 0 h 110"/>
                  <a:gd name="T28" fmla="*/ 20 w 73"/>
                  <a:gd name="T29" fmla="*/ 11 h 110"/>
                  <a:gd name="T30" fmla="*/ 23 w 73"/>
                  <a:gd name="T31" fmla="*/ 3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110">
                    <a:moveTo>
                      <a:pt x="23" y="35"/>
                    </a:moveTo>
                    <a:cubicBezTo>
                      <a:pt x="47" y="34"/>
                      <a:pt x="47" y="34"/>
                      <a:pt x="47" y="34"/>
                    </a:cubicBezTo>
                    <a:cubicBezTo>
                      <a:pt x="49" y="67"/>
                      <a:pt x="49" y="67"/>
                      <a:pt x="49" y="67"/>
                    </a:cubicBezTo>
                    <a:cubicBezTo>
                      <a:pt x="25" y="69"/>
                      <a:pt x="25" y="69"/>
                      <a:pt x="25" y="69"/>
                    </a:cubicBezTo>
                    <a:cubicBezTo>
                      <a:pt x="26" y="95"/>
                      <a:pt x="26" y="95"/>
                      <a:pt x="26" y="95"/>
                    </a:cubicBezTo>
                    <a:cubicBezTo>
                      <a:pt x="0" y="98"/>
                      <a:pt x="0" y="98"/>
                      <a:pt x="0" y="98"/>
                    </a:cubicBezTo>
                    <a:cubicBezTo>
                      <a:pt x="1" y="106"/>
                      <a:pt x="1" y="106"/>
                      <a:pt x="1" y="106"/>
                    </a:cubicBezTo>
                    <a:cubicBezTo>
                      <a:pt x="3" y="107"/>
                      <a:pt x="5" y="109"/>
                      <a:pt x="8" y="110"/>
                    </a:cubicBezTo>
                    <a:cubicBezTo>
                      <a:pt x="19" y="110"/>
                      <a:pt x="30" y="107"/>
                      <a:pt x="39" y="100"/>
                    </a:cubicBezTo>
                    <a:cubicBezTo>
                      <a:pt x="67" y="80"/>
                      <a:pt x="73" y="36"/>
                      <a:pt x="54" y="13"/>
                    </a:cubicBezTo>
                    <a:cubicBezTo>
                      <a:pt x="44" y="14"/>
                      <a:pt x="44" y="14"/>
                      <a:pt x="44" y="14"/>
                    </a:cubicBezTo>
                    <a:cubicBezTo>
                      <a:pt x="47" y="6"/>
                      <a:pt x="47" y="6"/>
                      <a:pt x="47" y="6"/>
                    </a:cubicBezTo>
                    <a:cubicBezTo>
                      <a:pt x="44" y="4"/>
                      <a:pt x="41" y="2"/>
                      <a:pt x="39" y="1"/>
                    </a:cubicBezTo>
                    <a:cubicBezTo>
                      <a:pt x="33" y="1"/>
                      <a:pt x="28" y="1"/>
                      <a:pt x="22" y="0"/>
                    </a:cubicBezTo>
                    <a:cubicBezTo>
                      <a:pt x="20" y="11"/>
                      <a:pt x="20" y="11"/>
                      <a:pt x="20" y="11"/>
                    </a:cubicBezTo>
                    <a:lnTo>
                      <a:pt x="23" y="35"/>
                    </a:ln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8" name="Freeform 453"/>
              <p:cNvSpPr/>
              <p:nvPr/>
            </p:nvSpPr>
            <p:spPr bwMode="auto">
              <a:xfrm>
                <a:off x="5499" y="2274"/>
                <a:ext cx="52" cy="73"/>
              </a:xfrm>
              <a:custGeom>
                <a:avLst/>
                <a:gdLst>
                  <a:gd name="T0" fmla="*/ 22 w 22"/>
                  <a:gd name="T1" fmla="*/ 0 h 31"/>
                  <a:gd name="T2" fmla="*/ 11 w 22"/>
                  <a:gd name="T3" fmla="*/ 4 h 31"/>
                  <a:gd name="T4" fmla="*/ 0 w 22"/>
                  <a:gd name="T5" fmla="*/ 27 h 31"/>
                  <a:gd name="T6" fmla="*/ 8 w 22"/>
                  <a:gd name="T7" fmla="*/ 31 h 31"/>
                  <a:gd name="T8" fmla="*/ 22 w 22"/>
                  <a:gd name="T9" fmla="*/ 0 h 31"/>
                </a:gdLst>
                <a:ahLst/>
                <a:cxnLst>
                  <a:cxn ang="0">
                    <a:pos x="T0" y="T1"/>
                  </a:cxn>
                  <a:cxn ang="0">
                    <a:pos x="T2" y="T3"/>
                  </a:cxn>
                  <a:cxn ang="0">
                    <a:pos x="T4" y="T5"/>
                  </a:cxn>
                  <a:cxn ang="0">
                    <a:pos x="T6" y="T7"/>
                  </a:cxn>
                  <a:cxn ang="0">
                    <a:pos x="T8" y="T9"/>
                  </a:cxn>
                </a:cxnLst>
                <a:rect l="0" t="0" r="r" b="b"/>
                <a:pathLst>
                  <a:path w="22" h="31">
                    <a:moveTo>
                      <a:pt x="22" y="0"/>
                    </a:moveTo>
                    <a:cubicBezTo>
                      <a:pt x="18" y="1"/>
                      <a:pt x="15" y="3"/>
                      <a:pt x="11" y="4"/>
                    </a:cubicBezTo>
                    <a:cubicBezTo>
                      <a:pt x="0" y="27"/>
                      <a:pt x="0" y="27"/>
                      <a:pt x="0" y="27"/>
                    </a:cubicBezTo>
                    <a:cubicBezTo>
                      <a:pt x="3" y="28"/>
                      <a:pt x="5" y="30"/>
                      <a:pt x="8" y="31"/>
                    </a:cubicBezTo>
                    <a:lnTo>
                      <a:pt x="22" y="0"/>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9" name="Freeform 454"/>
              <p:cNvSpPr/>
              <p:nvPr/>
            </p:nvSpPr>
            <p:spPr bwMode="auto">
              <a:xfrm>
                <a:off x="5551" y="3222"/>
                <a:ext cx="52" cy="40"/>
              </a:xfrm>
              <a:custGeom>
                <a:avLst/>
                <a:gdLst>
                  <a:gd name="T0" fmla="*/ 0 w 22"/>
                  <a:gd name="T1" fmla="*/ 8 h 17"/>
                  <a:gd name="T2" fmla="*/ 19 w 22"/>
                  <a:gd name="T3" fmla="*/ 17 h 17"/>
                  <a:gd name="T4" fmla="*/ 22 w 22"/>
                  <a:gd name="T5" fmla="*/ 12 h 17"/>
                  <a:gd name="T6" fmla="*/ 4 w 22"/>
                  <a:gd name="T7" fmla="*/ 0 h 17"/>
                  <a:gd name="T8" fmla="*/ 0 w 22"/>
                  <a:gd name="T9" fmla="*/ 8 h 17"/>
                </a:gdLst>
                <a:ahLst/>
                <a:cxnLst>
                  <a:cxn ang="0">
                    <a:pos x="T0" y="T1"/>
                  </a:cxn>
                  <a:cxn ang="0">
                    <a:pos x="T2" y="T3"/>
                  </a:cxn>
                  <a:cxn ang="0">
                    <a:pos x="T4" y="T5"/>
                  </a:cxn>
                  <a:cxn ang="0">
                    <a:pos x="T6" y="T7"/>
                  </a:cxn>
                  <a:cxn ang="0">
                    <a:pos x="T8" y="T9"/>
                  </a:cxn>
                </a:cxnLst>
                <a:rect l="0" t="0" r="r" b="b"/>
                <a:pathLst>
                  <a:path w="22" h="17">
                    <a:moveTo>
                      <a:pt x="0" y="8"/>
                    </a:moveTo>
                    <a:cubicBezTo>
                      <a:pt x="19" y="17"/>
                      <a:pt x="19" y="17"/>
                      <a:pt x="19" y="17"/>
                    </a:cubicBezTo>
                    <a:cubicBezTo>
                      <a:pt x="20" y="15"/>
                      <a:pt x="21" y="13"/>
                      <a:pt x="22" y="12"/>
                    </a:cubicBezTo>
                    <a:cubicBezTo>
                      <a:pt x="4" y="0"/>
                      <a:pt x="4" y="0"/>
                      <a:pt x="4" y="0"/>
                    </a:cubicBezTo>
                    <a:cubicBezTo>
                      <a:pt x="2" y="3"/>
                      <a:pt x="1" y="5"/>
                      <a:pt x="0" y="8"/>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0" name="Freeform 455"/>
              <p:cNvSpPr/>
              <p:nvPr/>
            </p:nvSpPr>
            <p:spPr bwMode="auto">
              <a:xfrm>
                <a:off x="4662" y="473"/>
                <a:ext cx="866" cy="445"/>
              </a:xfrm>
              <a:custGeom>
                <a:avLst/>
                <a:gdLst>
                  <a:gd name="T0" fmla="*/ 0 w 366"/>
                  <a:gd name="T1" fmla="*/ 1 h 188"/>
                  <a:gd name="T2" fmla="*/ 182 w 366"/>
                  <a:gd name="T3" fmla="*/ 42 h 188"/>
                  <a:gd name="T4" fmla="*/ 307 w 366"/>
                  <a:gd name="T5" fmla="*/ 182 h 188"/>
                  <a:gd name="T6" fmla="*/ 366 w 366"/>
                  <a:gd name="T7" fmla="*/ 188 h 188"/>
                  <a:gd name="T8" fmla="*/ 201 w 366"/>
                  <a:gd name="T9" fmla="*/ 29 h 188"/>
                  <a:gd name="T10" fmla="*/ 36 w 366"/>
                  <a:gd name="T11" fmla="*/ 0 h 188"/>
                  <a:gd name="T12" fmla="*/ 0 w 366"/>
                  <a:gd name="T13" fmla="*/ 1 h 188"/>
                </a:gdLst>
                <a:ahLst/>
                <a:cxnLst>
                  <a:cxn ang="0">
                    <a:pos x="T0" y="T1"/>
                  </a:cxn>
                  <a:cxn ang="0">
                    <a:pos x="T2" y="T3"/>
                  </a:cxn>
                  <a:cxn ang="0">
                    <a:pos x="T4" y="T5"/>
                  </a:cxn>
                  <a:cxn ang="0">
                    <a:pos x="T6" y="T7"/>
                  </a:cxn>
                  <a:cxn ang="0">
                    <a:pos x="T8" y="T9"/>
                  </a:cxn>
                  <a:cxn ang="0">
                    <a:pos x="T10" y="T11"/>
                  </a:cxn>
                  <a:cxn ang="0">
                    <a:pos x="T12" y="T13"/>
                  </a:cxn>
                </a:cxnLst>
                <a:rect l="0" t="0" r="r" b="b"/>
                <a:pathLst>
                  <a:path w="366" h="188">
                    <a:moveTo>
                      <a:pt x="0" y="1"/>
                    </a:moveTo>
                    <a:cubicBezTo>
                      <a:pt x="26" y="53"/>
                      <a:pt x="117" y="36"/>
                      <a:pt x="182" y="42"/>
                    </a:cubicBezTo>
                    <a:cubicBezTo>
                      <a:pt x="258" y="50"/>
                      <a:pt x="308" y="91"/>
                      <a:pt x="307" y="182"/>
                    </a:cubicBezTo>
                    <a:cubicBezTo>
                      <a:pt x="322" y="182"/>
                      <a:pt x="353" y="186"/>
                      <a:pt x="366" y="188"/>
                    </a:cubicBezTo>
                    <a:cubicBezTo>
                      <a:pt x="355" y="71"/>
                      <a:pt x="274" y="33"/>
                      <a:pt x="201" y="29"/>
                    </a:cubicBezTo>
                    <a:cubicBezTo>
                      <a:pt x="171" y="27"/>
                      <a:pt x="81" y="30"/>
                      <a:pt x="36" y="0"/>
                    </a:cubicBezTo>
                    <a:cubicBezTo>
                      <a:pt x="24" y="2"/>
                      <a:pt x="12" y="2"/>
                      <a:pt x="0" y="1"/>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1" name="Freeform 456"/>
              <p:cNvSpPr/>
              <p:nvPr/>
            </p:nvSpPr>
            <p:spPr bwMode="auto">
              <a:xfrm>
                <a:off x="5575" y="3951"/>
                <a:ext cx="66" cy="139"/>
              </a:xfrm>
              <a:custGeom>
                <a:avLst/>
                <a:gdLst>
                  <a:gd name="T0" fmla="*/ 26 w 28"/>
                  <a:gd name="T1" fmla="*/ 0 h 59"/>
                  <a:gd name="T2" fmla="*/ 9 w 28"/>
                  <a:gd name="T3" fmla="*/ 18 h 59"/>
                  <a:gd name="T4" fmla="*/ 0 w 28"/>
                  <a:gd name="T5" fmla="*/ 51 h 59"/>
                  <a:gd name="T6" fmla="*/ 14 w 28"/>
                  <a:gd name="T7" fmla="*/ 59 h 59"/>
                  <a:gd name="T8" fmla="*/ 26 w 28"/>
                  <a:gd name="T9" fmla="*/ 0 h 59"/>
                </a:gdLst>
                <a:ahLst/>
                <a:cxnLst>
                  <a:cxn ang="0">
                    <a:pos x="T0" y="T1"/>
                  </a:cxn>
                  <a:cxn ang="0">
                    <a:pos x="T2" y="T3"/>
                  </a:cxn>
                  <a:cxn ang="0">
                    <a:pos x="T4" y="T5"/>
                  </a:cxn>
                  <a:cxn ang="0">
                    <a:pos x="T6" y="T7"/>
                  </a:cxn>
                  <a:cxn ang="0">
                    <a:pos x="T8" y="T9"/>
                  </a:cxn>
                </a:cxnLst>
                <a:rect l="0" t="0" r="r" b="b"/>
                <a:pathLst>
                  <a:path w="28" h="59">
                    <a:moveTo>
                      <a:pt x="26" y="0"/>
                    </a:moveTo>
                    <a:cubicBezTo>
                      <a:pt x="21" y="7"/>
                      <a:pt x="15" y="13"/>
                      <a:pt x="9" y="18"/>
                    </a:cubicBezTo>
                    <a:cubicBezTo>
                      <a:pt x="8" y="30"/>
                      <a:pt x="4" y="41"/>
                      <a:pt x="0" y="51"/>
                    </a:cubicBezTo>
                    <a:cubicBezTo>
                      <a:pt x="4" y="53"/>
                      <a:pt x="9" y="56"/>
                      <a:pt x="14" y="59"/>
                    </a:cubicBezTo>
                    <a:cubicBezTo>
                      <a:pt x="22" y="45"/>
                      <a:pt x="28" y="17"/>
                      <a:pt x="26" y="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2" name="Freeform 457"/>
              <p:cNvSpPr/>
              <p:nvPr/>
            </p:nvSpPr>
            <p:spPr bwMode="auto">
              <a:xfrm>
                <a:off x="5544" y="3248"/>
                <a:ext cx="50" cy="38"/>
              </a:xfrm>
              <a:custGeom>
                <a:avLst/>
                <a:gdLst>
                  <a:gd name="T0" fmla="*/ 0 w 21"/>
                  <a:gd name="T1" fmla="*/ 9 h 16"/>
                  <a:gd name="T2" fmla="*/ 19 w 21"/>
                  <a:gd name="T3" fmla="*/ 16 h 16"/>
                  <a:gd name="T4" fmla="*/ 21 w 21"/>
                  <a:gd name="T5" fmla="*/ 9 h 16"/>
                  <a:gd name="T6" fmla="*/ 2 w 21"/>
                  <a:gd name="T7" fmla="*/ 0 h 16"/>
                  <a:gd name="T8" fmla="*/ 0 w 21"/>
                  <a:gd name="T9" fmla="*/ 9 h 16"/>
                </a:gdLst>
                <a:ahLst/>
                <a:cxnLst>
                  <a:cxn ang="0">
                    <a:pos x="T0" y="T1"/>
                  </a:cxn>
                  <a:cxn ang="0">
                    <a:pos x="T2" y="T3"/>
                  </a:cxn>
                  <a:cxn ang="0">
                    <a:pos x="T4" y="T5"/>
                  </a:cxn>
                  <a:cxn ang="0">
                    <a:pos x="T6" y="T7"/>
                  </a:cxn>
                  <a:cxn ang="0">
                    <a:pos x="T8" y="T9"/>
                  </a:cxn>
                </a:cxnLst>
                <a:rect l="0" t="0" r="r" b="b"/>
                <a:pathLst>
                  <a:path w="21" h="16">
                    <a:moveTo>
                      <a:pt x="0" y="9"/>
                    </a:moveTo>
                    <a:cubicBezTo>
                      <a:pt x="6" y="10"/>
                      <a:pt x="13" y="13"/>
                      <a:pt x="19" y="16"/>
                    </a:cubicBezTo>
                    <a:cubicBezTo>
                      <a:pt x="20" y="14"/>
                      <a:pt x="21" y="11"/>
                      <a:pt x="21" y="9"/>
                    </a:cubicBezTo>
                    <a:cubicBezTo>
                      <a:pt x="2" y="0"/>
                      <a:pt x="2" y="0"/>
                      <a:pt x="2" y="0"/>
                    </a:cubicBezTo>
                    <a:cubicBezTo>
                      <a:pt x="1" y="3"/>
                      <a:pt x="0" y="6"/>
                      <a:pt x="0" y="9"/>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3" name="Freeform 458"/>
              <p:cNvSpPr/>
              <p:nvPr/>
            </p:nvSpPr>
            <p:spPr bwMode="auto">
              <a:xfrm>
                <a:off x="5405" y="2950"/>
                <a:ext cx="163" cy="107"/>
              </a:xfrm>
              <a:custGeom>
                <a:avLst/>
                <a:gdLst>
                  <a:gd name="T0" fmla="*/ 69 w 69"/>
                  <a:gd name="T1" fmla="*/ 10 h 45"/>
                  <a:gd name="T2" fmla="*/ 59 w 69"/>
                  <a:gd name="T3" fmla="*/ 0 h 45"/>
                  <a:gd name="T4" fmla="*/ 2 w 69"/>
                  <a:gd name="T5" fmla="*/ 20 h 45"/>
                  <a:gd name="T6" fmla="*/ 0 w 69"/>
                  <a:gd name="T7" fmla="*/ 32 h 45"/>
                  <a:gd name="T8" fmla="*/ 69 w 69"/>
                  <a:gd name="T9" fmla="*/ 10 h 45"/>
                </a:gdLst>
                <a:ahLst/>
                <a:cxnLst>
                  <a:cxn ang="0">
                    <a:pos x="T0" y="T1"/>
                  </a:cxn>
                  <a:cxn ang="0">
                    <a:pos x="T2" y="T3"/>
                  </a:cxn>
                  <a:cxn ang="0">
                    <a:pos x="T4" y="T5"/>
                  </a:cxn>
                  <a:cxn ang="0">
                    <a:pos x="T6" y="T7"/>
                  </a:cxn>
                  <a:cxn ang="0">
                    <a:pos x="T8" y="T9"/>
                  </a:cxn>
                </a:cxnLst>
                <a:rect l="0" t="0" r="r" b="b"/>
                <a:pathLst>
                  <a:path w="69" h="45">
                    <a:moveTo>
                      <a:pt x="69" y="10"/>
                    </a:moveTo>
                    <a:cubicBezTo>
                      <a:pt x="59" y="0"/>
                      <a:pt x="59" y="0"/>
                      <a:pt x="59" y="0"/>
                    </a:cubicBezTo>
                    <a:cubicBezTo>
                      <a:pt x="52" y="30"/>
                      <a:pt x="15" y="32"/>
                      <a:pt x="2" y="20"/>
                    </a:cubicBezTo>
                    <a:cubicBezTo>
                      <a:pt x="2" y="24"/>
                      <a:pt x="1" y="28"/>
                      <a:pt x="0" y="32"/>
                    </a:cubicBezTo>
                    <a:cubicBezTo>
                      <a:pt x="15" y="45"/>
                      <a:pt x="64" y="39"/>
                      <a:pt x="69" y="10"/>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4" name="Freeform 459"/>
              <p:cNvSpPr/>
              <p:nvPr/>
            </p:nvSpPr>
            <p:spPr bwMode="auto">
              <a:xfrm>
                <a:off x="5504" y="4322"/>
                <a:ext cx="54" cy="29"/>
              </a:xfrm>
              <a:custGeom>
                <a:avLst/>
                <a:gdLst>
                  <a:gd name="T0" fmla="*/ 0 w 23"/>
                  <a:gd name="T1" fmla="*/ 12 h 12"/>
                  <a:gd name="T2" fmla="*/ 23 w 23"/>
                  <a:gd name="T3" fmla="*/ 12 h 12"/>
                  <a:gd name="T4" fmla="*/ 19 w 23"/>
                  <a:gd name="T5" fmla="*/ 6 h 12"/>
                  <a:gd name="T6" fmla="*/ 0 w 23"/>
                  <a:gd name="T7" fmla="*/ 12 h 12"/>
                </a:gdLst>
                <a:ahLst/>
                <a:cxnLst>
                  <a:cxn ang="0">
                    <a:pos x="T0" y="T1"/>
                  </a:cxn>
                  <a:cxn ang="0">
                    <a:pos x="T2" y="T3"/>
                  </a:cxn>
                  <a:cxn ang="0">
                    <a:pos x="T4" y="T5"/>
                  </a:cxn>
                  <a:cxn ang="0">
                    <a:pos x="T6" y="T7"/>
                  </a:cxn>
                </a:cxnLst>
                <a:rect l="0" t="0" r="r" b="b"/>
                <a:pathLst>
                  <a:path w="23" h="12">
                    <a:moveTo>
                      <a:pt x="0" y="12"/>
                    </a:moveTo>
                    <a:cubicBezTo>
                      <a:pt x="23" y="12"/>
                      <a:pt x="23" y="12"/>
                      <a:pt x="23" y="12"/>
                    </a:cubicBezTo>
                    <a:cubicBezTo>
                      <a:pt x="23" y="10"/>
                      <a:pt x="21" y="8"/>
                      <a:pt x="19" y="6"/>
                    </a:cubicBezTo>
                    <a:cubicBezTo>
                      <a:pt x="13" y="0"/>
                      <a:pt x="4" y="1"/>
                      <a:pt x="0" y="12"/>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5" name="Freeform 460"/>
              <p:cNvSpPr/>
              <p:nvPr/>
            </p:nvSpPr>
            <p:spPr bwMode="auto">
              <a:xfrm>
                <a:off x="5442" y="4216"/>
                <a:ext cx="235" cy="135"/>
              </a:xfrm>
              <a:custGeom>
                <a:avLst/>
                <a:gdLst>
                  <a:gd name="T0" fmla="*/ 49 w 99"/>
                  <a:gd name="T1" fmla="*/ 19 h 57"/>
                  <a:gd name="T2" fmla="*/ 81 w 99"/>
                  <a:gd name="T3" fmla="*/ 55 h 57"/>
                  <a:gd name="T4" fmla="*/ 99 w 99"/>
                  <a:gd name="T5" fmla="*/ 49 h 57"/>
                  <a:gd name="T6" fmla="*/ 45 w 99"/>
                  <a:gd name="T7" fmla="*/ 0 h 57"/>
                  <a:gd name="T8" fmla="*/ 0 w 99"/>
                  <a:gd name="T9" fmla="*/ 57 h 57"/>
                  <a:gd name="T10" fmla="*/ 21 w 99"/>
                  <a:gd name="T11" fmla="*/ 57 h 57"/>
                  <a:gd name="T12" fmla="*/ 49 w 99"/>
                  <a:gd name="T13" fmla="*/ 19 h 57"/>
                </a:gdLst>
                <a:ahLst/>
                <a:cxnLst>
                  <a:cxn ang="0">
                    <a:pos x="T0" y="T1"/>
                  </a:cxn>
                  <a:cxn ang="0">
                    <a:pos x="T2" y="T3"/>
                  </a:cxn>
                  <a:cxn ang="0">
                    <a:pos x="T4" y="T5"/>
                  </a:cxn>
                  <a:cxn ang="0">
                    <a:pos x="T6" y="T7"/>
                  </a:cxn>
                  <a:cxn ang="0">
                    <a:pos x="T8" y="T9"/>
                  </a:cxn>
                  <a:cxn ang="0">
                    <a:pos x="T10" y="T11"/>
                  </a:cxn>
                  <a:cxn ang="0">
                    <a:pos x="T12" y="T13"/>
                  </a:cxn>
                </a:cxnLst>
                <a:rect l="0" t="0" r="r" b="b"/>
                <a:pathLst>
                  <a:path w="99" h="57">
                    <a:moveTo>
                      <a:pt x="49" y="19"/>
                    </a:moveTo>
                    <a:cubicBezTo>
                      <a:pt x="70" y="24"/>
                      <a:pt x="79" y="39"/>
                      <a:pt x="81" y="55"/>
                    </a:cubicBezTo>
                    <a:cubicBezTo>
                      <a:pt x="87" y="53"/>
                      <a:pt x="93" y="50"/>
                      <a:pt x="99" y="49"/>
                    </a:cubicBezTo>
                    <a:cubicBezTo>
                      <a:pt x="79" y="30"/>
                      <a:pt x="61" y="13"/>
                      <a:pt x="45" y="0"/>
                    </a:cubicBezTo>
                    <a:cubicBezTo>
                      <a:pt x="32" y="9"/>
                      <a:pt x="6" y="27"/>
                      <a:pt x="0" y="57"/>
                    </a:cubicBezTo>
                    <a:cubicBezTo>
                      <a:pt x="21" y="57"/>
                      <a:pt x="21" y="57"/>
                      <a:pt x="21" y="57"/>
                    </a:cubicBezTo>
                    <a:cubicBezTo>
                      <a:pt x="8" y="28"/>
                      <a:pt x="38" y="17"/>
                      <a:pt x="49" y="19"/>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6" name="Freeform 461"/>
              <p:cNvSpPr/>
              <p:nvPr/>
            </p:nvSpPr>
            <p:spPr bwMode="auto">
              <a:xfrm>
                <a:off x="5376" y="232"/>
                <a:ext cx="36" cy="26"/>
              </a:xfrm>
              <a:custGeom>
                <a:avLst/>
                <a:gdLst>
                  <a:gd name="T0" fmla="*/ 15 w 15"/>
                  <a:gd name="T1" fmla="*/ 0 h 11"/>
                  <a:gd name="T2" fmla="*/ 0 w 15"/>
                  <a:gd name="T3" fmla="*/ 3 h 11"/>
                  <a:gd name="T4" fmla="*/ 11 w 15"/>
                  <a:gd name="T5" fmla="*/ 11 h 11"/>
                  <a:gd name="T6" fmla="*/ 15 w 15"/>
                  <a:gd name="T7" fmla="*/ 0 h 11"/>
                </a:gdLst>
                <a:ahLst/>
                <a:cxnLst>
                  <a:cxn ang="0">
                    <a:pos x="T0" y="T1"/>
                  </a:cxn>
                  <a:cxn ang="0">
                    <a:pos x="T2" y="T3"/>
                  </a:cxn>
                  <a:cxn ang="0">
                    <a:pos x="T4" y="T5"/>
                  </a:cxn>
                  <a:cxn ang="0">
                    <a:pos x="T6" y="T7"/>
                  </a:cxn>
                </a:cxnLst>
                <a:rect l="0" t="0" r="r" b="b"/>
                <a:pathLst>
                  <a:path w="15" h="11">
                    <a:moveTo>
                      <a:pt x="15" y="0"/>
                    </a:moveTo>
                    <a:cubicBezTo>
                      <a:pt x="10" y="1"/>
                      <a:pt x="5" y="2"/>
                      <a:pt x="0" y="3"/>
                    </a:cubicBezTo>
                    <a:cubicBezTo>
                      <a:pt x="11" y="11"/>
                      <a:pt x="11" y="11"/>
                      <a:pt x="11" y="11"/>
                    </a:cubicBezTo>
                    <a:cubicBezTo>
                      <a:pt x="12" y="7"/>
                      <a:pt x="13" y="3"/>
                      <a:pt x="15"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7" name="Freeform 462"/>
              <p:cNvSpPr/>
              <p:nvPr/>
            </p:nvSpPr>
            <p:spPr bwMode="auto">
              <a:xfrm>
                <a:off x="5345" y="2032"/>
                <a:ext cx="164" cy="175"/>
              </a:xfrm>
              <a:custGeom>
                <a:avLst/>
                <a:gdLst>
                  <a:gd name="T0" fmla="*/ 164 w 164"/>
                  <a:gd name="T1" fmla="*/ 102 h 175"/>
                  <a:gd name="T2" fmla="*/ 159 w 164"/>
                  <a:gd name="T3" fmla="*/ 55 h 175"/>
                  <a:gd name="T4" fmla="*/ 104 w 164"/>
                  <a:gd name="T5" fmla="*/ 57 h 175"/>
                  <a:gd name="T6" fmla="*/ 100 w 164"/>
                  <a:gd name="T7" fmla="*/ 0 h 175"/>
                  <a:gd name="T8" fmla="*/ 60 w 164"/>
                  <a:gd name="T9" fmla="*/ 5 h 175"/>
                  <a:gd name="T10" fmla="*/ 62 w 164"/>
                  <a:gd name="T11" fmla="*/ 66 h 175"/>
                  <a:gd name="T12" fmla="*/ 0 w 164"/>
                  <a:gd name="T13" fmla="*/ 71 h 175"/>
                  <a:gd name="T14" fmla="*/ 5 w 164"/>
                  <a:gd name="T15" fmla="*/ 121 h 175"/>
                  <a:gd name="T16" fmla="*/ 64 w 164"/>
                  <a:gd name="T17" fmla="*/ 116 h 175"/>
                  <a:gd name="T18" fmla="*/ 71 w 164"/>
                  <a:gd name="T19" fmla="*/ 175 h 175"/>
                  <a:gd name="T20" fmla="*/ 114 w 164"/>
                  <a:gd name="T21" fmla="*/ 171 h 175"/>
                  <a:gd name="T22" fmla="*/ 112 w 164"/>
                  <a:gd name="T23" fmla="*/ 109 h 175"/>
                  <a:gd name="T24" fmla="*/ 164 w 164"/>
                  <a:gd name="T25" fmla="*/ 10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4" h="175">
                    <a:moveTo>
                      <a:pt x="164" y="102"/>
                    </a:moveTo>
                    <a:lnTo>
                      <a:pt x="159" y="55"/>
                    </a:lnTo>
                    <a:lnTo>
                      <a:pt x="104" y="57"/>
                    </a:lnTo>
                    <a:lnTo>
                      <a:pt x="100" y="0"/>
                    </a:lnTo>
                    <a:lnTo>
                      <a:pt x="60" y="5"/>
                    </a:lnTo>
                    <a:lnTo>
                      <a:pt x="62" y="66"/>
                    </a:lnTo>
                    <a:lnTo>
                      <a:pt x="0" y="71"/>
                    </a:lnTo>
                    <a:lnTo>
                      <a:pt x="5" y="121"/>
                    </a:lnTo>
                    <a:lnTo>
                      <a:pt x="64" y="116"/>
                    </a:lnTo>
                    <a:lnTo>
                      <a:pt x="71" y="175"/>
                    </a:lnTo>
                    <a:lnTo>
                      <a:pt x="114" y="171"/>
                    </a:lnTo>
                    <a:lnTo>
                      <a:pt x="112" y="109"/>
                    </a:lnTo>
                    <a:lnTo>
                      <a:pt x="164" y="102"/>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8" name="Freeform 463"/>
              <p:cNvSpPr/>
              <p:nvPr/>
            </p:nvSpPr>
            <p:spPr bwMode="auto">
              <a:xfrm>
                <a:off x="5471" y="2288"/>
                <a:ext cx="45" cy="47"/>
              </a:xfrm>
              <a:custGeom>
                <a:avLst/>
                <a:gdLst>
                  <a:gd name="T0" fmla="*/ 10 w 19"/>
                  <a:gd name="T1" fmla="*/ 20 h 20"/>
                  <a:gd name="T2" fmla="*/ 19 w 19"/>
                  <a:gd name="T3" fmla="*/ 0 h 20"/>
                  <a:gd name="T4" fmla="*/ 0 w 19"/>
                  <a:gd name="T5" fmla="*/ 8 h 20"/>
                  <a:gd name="T6" fmla="*/ 1 w 19"/>
                  <a:gd name="T7" fmla="*/ 14 h 20"/>
                  <a:gd name="T8" fmla="*/ 10 w 19"/>
                  <a:gd name="T9" fmla="*/ 20 h 20"/>
                </a:gdLst>
                <a:ahLst/>
                <a:cxnLst>
                  <a:cxn ang="0">
                    <a:pos x="T0" y="T1"/>
                  </a:cxn>
                  <a:cxn ang="0">
                    <a:pos x="T2" y="T3"/>
                  </a:cxn>
                  <a:cxn ang="0">
                    <a:pos x="T4" y="T5"/>
                  </a:cxn>
                  <a:cxn ang="0">
                    <a:pos x="T6" y="T7"/>
                  </a:cxn>
                  <a:cxn ang="0">
                    <a:pos x="T8" y="T9"/>
                  </a:cxn>
                </a:cxnLst>
                <a:rect l="0" t="0" r="r" b="b"/>
                <a:pathLst>
                  <a:path w="19" h="20">
                    <a:moveTo>
                      <a:pt x="10" y="20"/>
                    </a:moveTo>
                    <a:cubicBezTo>
                      <a:pt x="19" y="0"/>
                      <a:pt x="19" y="0"/>
                      <a:pt x="19" y="0"/>
                    </a:cubicBezTo>
                    <a:cubicBezTo>
                      <a:pt x="12" y="2"/>
                      <a:pt x="6" y="5"/>
                      <a:pt x="0" y="8"/>
                    </a:cubicBezTo>
                    <a:cubicBezTo>
                      <a:pt x="0" y="10"/>
                      <a:pt x="1" y="12"/>
                      <a:pt x="1" y="14"/>
                    </a:cubicBezTo>
                    <a:cubicBezTo>
                      <a:pt x="4" y="16"/>
                      <a:pt x="7" y="18"/>
                      <a:pt x="10" y="2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9" name="Freeform 464"/>
              <p:cNvSpPr/>
              <p:nvPr/>
            </p:nvSpPr>
            <p:spPr bwMode="auto">
              <a:xfrm>
                <a:off x="5352" y="239"/>
                <a:ext cx="48" cy="35"/>
              </a:xfrm>
              <a:custGeom>
                <a:avLst/>
                <a:gdLst>
                  <a:gd name="T0" fmla="*/ 20 w 20"/>
                  <a:gd name="T1" fmla="*/ 10 h 15"/>
                  <a:gd name="T2" fmla="*/ 8 w 20"/>
                  <a:gd name="T3" fmla="*/ 0 h 15"/>
                  <a:gd name="T4" fmla="*/ 0 w 20"/>
                  <a:gd name="T5" fmla="*/ 1 h 15"/>
                  <a:gd name="T6" fmla="*/ 18 w 20"/>
                  <a:gd name="T7" fmla="*/ 15 h 15"/>
                  <a:gd name="T8" fmla="*/ 20 w 20"/>
                  <a:gd name="T9" fmla="*/ 10 h 15"/>
                </a:gdLst>
                <a:ahLst/>
                <a:cxnLst>
                  <a:cxn ang="0">
                    <a:pos x="T0" y="T1"/>
                  </a:cxn>
                  <a:cxn ang="0">
                    <a:pos x="T2" y="T3"/>
                  </a:cxn>
                  <a:cxn ang="0">
                    <a:pos x="T4" y="T5"/>
                  </a:cxn>
                  <a:cxn ang="0">
                    <a:pos x="T6" y="T7"/>
                  </a:cxn>
                  <a:cxn ang="0">
                    <a:pos x="T8" y="T9"/>
                  </a:cxn>
                </a:cxnLst>
                <a:rect l="0" t="0" r="r" b="b"/>
                <a:pathLst>
                  <a:path w="20" h="15">
                    <a:moveTo>
                      <a:pt x="20" y="10"/>
                    </a:moveTo>
                    <a:cubicBezTo>
                      <a:pt x="8" y="0"/>
                      <a:pt x="8" y="0"/>
                      <a:pt x="8" y="0"/>
                    </a:cubicBezTo>
                    <a:cubicBezTo>
                      <a:pt x="5" y="0"/>
                      <a:pt x="3" y="1"/>
                      <a:pt x="0" y="1"/>
                    </a:cubicBezTo>
                    <a:cubicBezTo>
                      <a:pt x="18" y="15"/>
                      <a:pt x="18" y="15"/>
                      <a:pt x="18" y="15"/>
                    </a:cubicBezTo>
                    <a:cubicBezTo>
                      <a:pt x="18" y="13"/>
                      <a:pt x="19" y="12"/>
                      <a:pt x="20" y="1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0" name="Freeform 465"/>
              <p:cNvSpPr/>
              <p:nvPr/>
            </p:nvSpPr>
            <p:spPr bwMode="auto">
              <a:xfrm>
                <a:off x="5464" y="2742"/>
                <a:ext cx="75" cy="109"/>
              </a:xfrm>
              <a:custGeom>
                <a:avLst/>
                <a:gdLst>
                  <a:gd name="T0" fmla="*/ 28 w 32"/>
                  <a:gd name="T1" fmla="*/ 46 h 46"/>
                  <a:gd name="T2" fmla="*/ 32 w 32"/>
                  <a:gd name="T3" fmla="*/ 26 h 46"/>
                  <a:gd name="T4" fmla="*/ 8 w 32"/>
                  <a:gd name="T5" fmla="*/ 1 h 46"/>
                  <a:gd name="T6" fmla="*/ 0 w 32"/>
                  <a:gd name="T7" fmla="*/ 0 h 46"/>
                  <a:gd name="T8" fmla="*/ 26 w 32"/>
                  <a:gd name="T9" fmla="*/ 35 h 46"/>
                  <a:gd name="T10" fmla="*/ 20 w 32"/>
                  <a:gd name="T11" fmla="*/ 38 h 46"/>
                  <a:gd name="T12" fmla="*/ 28 w 32"/>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32" h="46">
                    <a:moveTo>
                      <a:pt x="28" y="46"/>
                    </a:moveTo>
                    <a:cubicBezTo>
                      <a:pt x="32" y="26"/>
                      <a:pt x="32" y="26"/>
                      <a:pt x="32" y="26"/>
                    </a:cubicBezTo>
                    <a:cubicBezTo>
                      <a:pt x="23" y="18"/>
                      <a:pt x="15" y="9"/>
                      <a:pt x="8" y="1"/>
                    </a:cubicBezTo>
                    <a:cubicBezTo>
                      <a:pt x="0" y="0"/>
                      <a:pt x="0" y="0"/>
                      <a:pt x="0" y="0"/>
                    </a:cubicBezTo>
                    <a:cubicBezTo>
                      <a:pt x="26" y="35"/>
                      <a:pt x="26" y="35"/>
                      <a:pt x="26" y="35"/>
                    </a:cubicBezTo>
                    <a:cubicBezTo>
                      <a:pt x="20" y="38"/>
                      <a:pt x="20" y="38"/>
                      <a:pt x="20" y="38"/>
                    </a:cubicBezTo>
                    <a:lnTo>
                      <a:pt x="28" y="46"/>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1" name="Freeform 466"/>
              <p:cNvSpPr/>
              <p:nvPr/>
            </p:nvSpPr>
            <p:spPr bwMode="auto">
              <a:xfrm>
                <a:off x="5331" y="241"/>
                <a:ext cx="62" cy="52"/>
              </a:xfrm>
              <a:custGeom>
                <a:avLst/>
                <a:gdLst>
                  <a:gd name="T0" fmla="*/ 26 w 26"/>
                  <a:gd name="T1" fmla="*/ 16 h 22"/>
                  <a:gd name="T2" fmla="*/ 7 w 26"/>
                  <a:gd name="T3" fmla="*/ 0 h 22"/>
                  <a:gd name="T4" fmla="*/ 0 w 26"/>
                  <a:gd name="T5" fmla="*/ 1 h 22"/>
                  <a:gd name="T6" fmla="*/ 24 w 26"/>
                  <a:gd name="T7" fmla="*/ 22 h 22"/>
                  <a:gd name="T8" fmla="*/ 26 w 26"/>
                  <a:gd name="T9" fmla="*/ 16 h 22"/>
                </a:gdLst>
                <a:ahLst/>
                <a:cxnLst>
                  <a:cxn ang="0">
                    <a:pos x="T0" y="T1"/>
                  </a:cxn>
                  <a:cxn ang="0">
                    <a:pos x="T2" y="T3"/>
                  </a:cxn>
                  <a:cxn ang="0">
                    <a:pos x="T4" y="T5"/>
                  </a:cxn>
                  <a:cxn ang="0">
                    <a:pos x="T6" y="T7"/>
                  </a:cxn>
                  <a:cxn ang="0">
                    <a:pos x="T8" y="T9"/>
                  </a:cxn>
                </a:cxnLst>
                <a:rect l="0" t="0" r="r" b="b"/>
                <a:pathLst>
                  <a:path w="26" h="22">
                    <a:moveTo>
                      <a:pt x="26" y="16"/>
                    </a:moveTo>
                    <a:cubicBezTo>
                      <a:pt x="7" y="0"/>
                      <a:pt x="7" y="0"/>
                      <a:pt x="7" y="0"/>
                    </a:cubicBezTo>
                    <a:cubicBezTo>
                      <a:pt x="4" y="1"/>
                      <a:pt x="2" y="1"/>
                      <a:pt x="0" y="1"/>
                    </a:cubicBezTo>
                    <a:cubicBezTo>
                      <a:pt x="8" y="7"/>
                      <a:pt x="16" y="14"/>
                      <a:pt x="24" y="22"/>
                    </a:cubicBezTo>
                    <a:cubicBezTo>
                      <a:pt x="25" y="20"/>
                      <a:pt x="25" y="18"/>
                      <a:pt x="26" y="1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2" name="Freeform 467"/>
              <p:cNvSpPr/>
              <p:nvPr/>
            </p:nvSpPr>
            <p:spPr bwMode="auto">
              <a:xfrm>
                <a:off x="5293" y="-35"/>
                <a:ext cx="76" cy="44"/>
              </a:xfrm>
              <a:custGeom>
                <a:avLst/>
                <a:gdLst>
                  <a:gd name="T0" fmla="*/ 32 w 32"/>
                  <a:gd name="T1" fmla="*/ 4 h 19"/>
                  <a:gd name="T2" fmla="*/ 10 w 32"/>
                  <a:gd name="T3" fmla="*/ 0 h 19"/>
                  <a:gd name="T4" fmla="*/ 0 w 32"/>
                  <a:gd name="T5" fmla="*/ 17 h 19"/>
                  <a:gd name="T6" fmla="*/ 29 w 32"/>
                  <a:gd name="T7" fmla="*/ 19 h 19"/>
                  <a:gd name="T8" fmla="*/ 32 w 32"/>
                  <a:gd name="T9" fmla="*/ 4 h 19"/>
                </a:gdLst>
                <a:ahLst/>
                <a:cxnLst>
                  <a:cxn ang="0">
                    <a:pos x="T0" y="T1"/>
                  </a:cxn>
                  <a:cxn ang="0">
                    <a:pos x="T2" y="T3"/>
                  </a:cxn>
                  <a:cxn ang="0">
                    <a:pos x="T4" y="T5"/>
                  </a:cxn>
                  <a:cxn ang="0">
                    <a:pos x="T6" y="T7"/>
                  </a:cxn>
                  <a:cxn ang="0">
                    <a:pos x="T8" y="T9"/>
                  </a:cxn>
                </a:cxnLst>
                <a:rect l="0" t="0" r="r" b="b"/>
                <a:pathLst>
                  <a:path w="32" h="19">
                    <a:moveTo>
                      <a:pt x="32" y="4"/>
                    </a:moveTo>
                    <a:cubicBezTo>
                      <a:pt x="24" y="4"/>
                      <a:pt x="15" y="3"/>
                      <a:pt x="10" y="0"/>
                    </a:cubicBezTo>
                    <a:cubicBezTo>
                      <a:pt x="7" y="6"/>
                      <a:pt x="4" y="11"/>
                      <a:pt x="0" y="17"/>
                    </a:cubicBezTo>
                    <a:cubicBezTo>
                      <a:pt x="10" y="18"/>
                      <a:pt x="20" y="19"/>
                      <a:pt x="29" y="19"/>
                    </a:cubicBezTo>
                    <a:cubicBezTo>
                      <a:pt x="31" y="14"/>
                      <a:pt x="32" y="9"/>
                      <a:pt x="32" y="4"/>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3" name="Freeform 468"/>
              <p:cNvSpPr/>
              <p:nvPr/>
            </p:nvSpPr>
            <p:spPr bwMode="auto">
              <a:xfrm>
                <a:off x="5284" y="1460"/>
                <a:ext cx="236" cy="153"/>
              </a:xfrm>
              <a:custGeom>
                <a:avLst/>
                <a:gdLst>
                  <a:gd name="T0" fmla="*/ 100 w 100"/>
                  <a:gd name="T1" fmla="*/ 14 h 65"/>
                  <a:gd name="T2" fmla="*/ 17 w 100"/>
                  <a:gd name="T3" fmla="*/ 0 h 65"/>
                  <a:gd name="T4" fmla="*/ 8 w 100"/>
                  <a:gd name="T5" fmla="*/ 10 h 65"/>
                  <a:gd name="T6" fmla="*/ 54 w 100"/>
                  <a:gd name="T7" fmla="*/ 21 h 65"/>
                  <a:gd name="T8" fmla="*/ 0 w 100"/>
                  <a:gd name="T9" fmla="*/ 47 h 65"/>
                  <a:gd name="T10" fmla="*/ 0 w 100"/>
                  <a:gd name="T11" fmla="*/ 65 h 65"/>
                  <a:gd name="T12" fmla="*/ 100 w 100"/>
                  <a:gd name="T13" fmla="*/ 14 h 65"/>
                </a:gdLst>
                <a:ahLst/>
                <a:cxnLst>
                  <a:cxn ang="0">
                    <a:pos x="T0" y="T1"/>
                  </a:cxn>
                  <a:cxn ang="0">
                    <a:pos x="T2" y="T3"/>
                  </a:cxn>
                  <a:cxn ang="0">
                    <a:pos x="T4" y="T5"/>
                  </a:cxn>
                  <a:cxn ang="0">
                    <a:pos x="T6" y="T7"/>
                  </a:cxn>
                  <a:cxn ang="0">
                    <a:pos x="T8" y="T9"/>
                  </a:cxn>
                  <a:cxn ang="0">
                    <a:pos x="T10" y="T11"/>
                  </a:cxn>
                  <a:cxn ang="0">
                    <a:pos x="T12" y="T13"/>
                  </a:cxn>
                </a:cxnLst>
                <a:rect l="0" t="0" r="r" b="b"/>
                <a:pathLst>
                  <a:path w="100" h="65">
                    <a:moveTo>
                      <a:pt x="100" y="14"/>
                    </a:moveTo>
                    <a:cubicBezTo>
                      <a:pt x="90" y="13"/>
                      <a:pt x="52" y="6"/>
                      <a:pt x="17" y="0"/>
                    </a:cubicBezTo>
                    <a:cubicBezTo>
                      <a:pt x="14" y="3"/>
                      <a:pt x="11" y="7"/>
                      <a:pt x="8" y="10"/>
                    </a:cubicBezTo>
                    <a:cubicBezTo>
                      <a:pt x="30" y="15"/>
                      <a:pt x="51" y="20"/>
                      <a:pt x="54" y="21"/>
                    </a:cubicBezTo>
                    <a:cubicBezTo>
                      <a:pt x="40" y="28"/>
                      <a:pt x="19" y="38"/>
                      <a:pt x="0" y="47"/>
                    </a:cubicBezTo>
                    <a:cubicBezTo>
                      <a:pt x="1" y="53"/>
                      <a:pt x="1" y="59"/>
                      <a:pt x="0" y="65"/>
                    </a:cubicBezTo>
                    <a:cubicBezTo>
                      <a:pt x="33" y="47"/>
                      <a:pt x="78" y="27"/>
                      <a:pt x="100" y="14"/>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4" name="Freeform 469"/>
              <p:cNvSpPr/>
              <p:nvPr/>
            </p:nvSpPr>
            <p:spPr bwMode="auto">
              <a:xfrm>
                <a:off x="5393" y="2863"/>
                <a:ext cx="142" cy="144"/>
              </a:xfrm>
              <a:custGeom>
                <a:avLst/>
                <a:gdLst>
                  <a:gd name="T0" fmla="*/ 48 w 60"/>
                  <a:gd name="T1" fmla="*/ 51 h 61"/>
                  <a:gd name="T2" fmla="*/ 60 w 60"/>
                  <a:gd name="T3" fmla="*/ 32 h 61"/>
                  <a:gd name="T4" fmla="*/ 50 w 60"/>
                  <a:gd name="T5" fmla="*/ 22 h 61"/>
                  <a:gd name="T6" fmla="*/ 40 w 60"/>
                  <a:gd name="T7" fmla="*/ 40 h 61"/>
                  <a:gd name="T8" fmla="*/ 14 w 60"/>
                  <a:gd name="T9" fmla="*/ 32 h 61"/>
                  <a:gd name="T10" fmla="*/ 27 w 60"/>
                  <a:gd name="T11" fmla="*/ 15 h 61"/>
                  <a:gd name="T12" fmla="*/ 32 w 60"/>
                  <a:gd name="T13" fmla="*/ 29 h 61"/>
                  <a:gd name="T14" fmla="*/ 29 w 60"/>
                  <a:gd name="T15" fmla="*/ 27 h 61"/>
                  <a:gd name="T16" fmla="*/ 25 w 60"/>
                  <a:gd name="T17" fmla="*/ 20 h 61"/>
                  <a:gd name="T18" fmla="*/ 18 w 60"/>
                  <a:gd name="T19" fmla="*/ 32 h 61"/>
                  <a:gd name="T20" fmla="*/ 37 w 60"/>
                  <a:gd name="T21" fmla="*/ 37 h 61"/>
                  <a:gd name="T22" fmla="*/ 40 w 60"/>
                  <a:gd name="T23" fmla="*/ 14 h 61"/>
                  <a:gd name="T24" fmla="*/ 5 w 60"/>
                  <a:gd name="T25" fmla="*/ 13 h 61"/>
                  <a:gd name="T26" fmla="*/ 0 w 60"/>
                  <a:gd name="T27" fmla="*/ 27 h 61"/>
                  <a:gd name="T28" fmla="*/ 7 w 60"/>
                  <a:gd name="T29" fmla="*/ 51 h 61"/>
                  <a:gd name="T30" fmla="*/ 48 w 60"/>
                  <a:gd name="T31" fmla="*/ 5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0" h="61">
                    <a:moveTo>
                      <a:pt x="48" y="51"/>
                    </a:moveTo>
                    <a:cubicBezTo>
                      <a:pt x="55" y="47"/>
                      <a:pt x="58" y="40"/>
                      <a:pt x="60" y="32"/>
                    </a:cubicBezTo>
                    <a:cubicBezTo>
                      <a:pt x="50" y="22"/>
                      <a:pt x="50" y="22"/>
                      <a:pt x="50" y="22"/>
                    </a:cubicBezTo>
                    <a:cubicBezTo>
                      <a:pt x="50" y="29"/>
                      <a:pt x="46" y="37"/>
                      <a:pt x="40" y="40"/>
                    </a:cubicBezTo>
                    <a:cubicBezTo>
                      <a:pt x="30" y="46"/>
                      <a:pt x="17" y="44"/>
                      <a:pt x="14" y="32"/>
                    </a:cubicBezTo>
                    <a:cubicBezTo>
                      <a:pt x="12" y="24"/>
                      <a:pt x="18" y="14"/>
                      <a:pt x="27" y="15"/>
                    </a:cubicBezTo>
                    <a:cubicBezTo>
                      <a:pt x="35" y="16"/>
                      <a:pt x="37" y="26"/>
                      <a:pt x="32" y="29"/>
                    </a:cubicBezTo>
                    <a:cubicBezTo>
                      <a:pt x="30" y="30"/>
                      <a:pt x="28" y="29"/>
                      <a:pt x="29" y="27"/>
                    </a:cubicBezTo>
                    <a:cubicBezTo>
                      <a:pt x="32" y="24"/>
                      <a:pt x="29" y="20"/>
                      <a:pt x="25" y="20"/>
                    </a:cubicBezTo>
                    <a:cubicBezTo>
                      <a:pt x="21" y="20"/>
                      <a:pt x="17" y="26"/>
                      <a:pt x="18" y="32"/>
                    </a:cubicBezTo>
                    <a:cubicBezTo>
                      <a:pt x="20" y="40"/>
                      <a:pt x="30" y="41"/>
                      <a:pt x="37" y="37"/>
                    </a:cubicBezTo>
                    <a:cubicBezTo>
                      <a:pt x="46" y="33"/>
                      <a:pt x="46" y="21"/>
                      <a:pt x="40" y="14"/>
                    </a:cubicBezTo>
                    <a:cubicBezTo>
                      <a:pt x="32" y="4"/>
                      <a:pt x="17" y="0"/>
                      <a:pt x="5" y="13"/>
                    </a:cubicBezTo>
                    <a:cubicBezTo>
                      <a:pt x="3" y="16"/>
                      <a:pt x="1" y="21"/>
                      <a:pt x="0" y="27"/>
                    </a:cubicBezTo>
                    <a:cubicBezTo>
                      <a:pt x="4" y="34"/>
                      <a:pt x="6" y="43"/>
                      <a:pt x="7" y="51"/>
                    </a:cubicBezTo>
                    <a:cubicBezTo>
                      <a:pt x="18" y="61"/>
                      <a:pt x="38" y="59"/>
                      <a:pt x="48" y="51"/>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5" name="Freeform 470"/>
              <p:cNvSpPr/>
              <p:nvPr/>
            </p:nvSpPr>
            <p:spPr bwMode="auto">
              <a:xfrm>
                <a:off x="5483" y="4273"/>
                <a:ext cx="134" cy="78"/>
              </a:xfrm>
              <a:custGeom>
                <a:avLst/>
                <a:gdLst>
                  <a:gd name="T0" fmla="*/ 32 w 57"/>
                  <a:gd name="T1" fmla="*/ 2 h 33"/>
                  <a:gd name="T2" fmla="*/ 6 w 57"/>
                  <a:gd name="T3" fmla="*/ 28 h 33"/>
                  <a:gd name="T4" fmla="*/ 31 w 57"/>
                  <a:gd name="T5" fmla="*/ 22 h 33"/>
                  <a:gd name="T6" fmla="*/ 38 w 57"/>
                  <a:gd name="T7" fmla="*/ 33 h 33"/>
                  <a:gd name="T8" fmla="*/ 57 w 57"/>
                  <a:gd name="T9" fmla="*/ 33 h 33"/>
                  <a:gd name="T10" fmla="*/ 32 w 57"/>
                  <a:gd name="T11" fmla="*/ 2 h 33"/>
                </a:gdLst>
                <a:ahLst/>
                <a:cxnLst>
                  <a:cxn ang="0">
                    <a:pos x="T0" y="T1"/>
                  </a:cxn>
                  <a:cxn ang="0">
                    <a:pos x="T2" y="T3"/>
                  </a:cxn>
                  <a:cxn ang="0">
                    <a:pos x="T4" y="T5"/>
                  </a:cxn>
                  <a:cxn ang="0">
                    <a:pos x="T6" y="T7"/>
                  </a:cxn>
                  <a:cxn ang="0">
                    <a:pos x="T8" y="T9"/>
                  </a:cxn>
                  <a:cxn ang="0">
                    <a:pos x="T10" y="T11"/>
                  </a:cxn>
                </a:cxnLst>
                <a:rect l="0" t="0" r="r" b="b"/>
                <a:pathLst>
                  <a:path w="57" h="33">
                    <a:moveTo>
                      <a:pt x="32" y="2"/>
                    </a:moveTo>
                    <a:cubicBezTo>
                      <a:pt x="21" y="0"/>
                      <a:pt x="0" y="7"/>
                      <a:pt x="6" y="28"/>
                    </a:cubicBezTo>
                    <a:cubicBezTo>
                      <a:pt x="12" y="15"/>
                      <a:pt x="24" y="15"/>
                      <a:pt x="31" y="22"/>
                    </a:cubicBezTo>
                    <a:cubicBezTo>
                      <a:pt x="34" y="25"/>
                      <a:pt x="36" y="29"/>
                      <a:pt x="38" y="33"/>
                    </a:cubicBezTo>
                    <a:cubicBezTo>
                      <a:pt x="57" y="33"/>
                      <a:pt x="57" y="33"/>
                      <a:pt x="57" y="33"/>
                    </a:cubicBezTo>
                    <a:cubicBezTo>
                      <a:pt x="57" y="20"/>
                      <a:pt x="51" y="6"/>
                      <a:pt x="32" y="2"/>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6" name="Freeform 471"/>
              <p:cNvSpPr/>
              <p:nvPr/>
            </p:nvSpPr>
            <p:spPr bwMode="auto">
              <a:xfrm>
                <a:off x="5329" y="3868"/>
                <a:ext cx="196" cy="483"/>
              </a:xfrm>
              <a:custGeom>
                <a:avLst/>
                <a:gdLst>
                  <a:gd name="T0" fmla="*/ 45 w 83"/>
                  <a:gd name="T1" fmla="*/ 111 h 204"/>
                  <a:gd name="T2" fmla="*/ 69 w 83"/>
                  <a:gd name="T3" fmla="*/ 3 h 204"/>
                  <a:gd name="T4" fmla="*/ 49 w 83"/>
                  <a:gd name="T5" fmla="*/ 0 h 204"/>
                  <a:gd name="T6" fmla="*/ 2 w 83"/>
                  <a:gd name="T7" fmla="*/ 167 h 204"/>
                  <a:gd name="T8" fmla="*/ 4 w 83"/>
                  <a:gd name="T9" fmla="*/ 204 h 204"/>
                  <a:gd name="T10" fmla="*/ 26 w 83"/>
                  <a:gd name="T11" fmla="*/ 204 h 204"/>
                  <a:gd name="T12" fmla="*/ 45 w 83"/>
                  <a:gd name="T13" fmla="*/ 111 h 204"/>
                </a:gdLst>
                <a:ahLst/>
                <a:cxnLst>
                  <a:cxn ang="0">
                    <a:pos x="T0" y="T1"/>
                  </a:cxn>
                  <a:cxn ang="0">
                    <a:pos x="T2" y="T3"/>
                  </a:cxn>
                  <a:cxn ang="0">
                    <a:pos x="T4" y="T5"/>
                  </a:cxn>
                  <a:cxn ang="0">
                    <a:pos x="T6" y="T7"/>
                  </a:cxn>
                  <a:cxn ang="0">
                    <a:pos x="T8" y="T9"/>
                  </a:cxn>
                  <a:cxn ang="0">
                    <a:pos x="T10" y="T11"/>
                  </a:cxn>
                  <a:cxn ang="0">
                    <a:pos x="T12" y="T13"/>
                  </a:cxn>
                </a:cxnLst>
                <a:rect l="0" t="0" r="r" b="b"/>
                <a:pathLst>
                  <a:path w="83" h="204">
                    <a:moveTo>
                      <a:pt x="45" y="111"/>
                    </a:moveTo>
                    <a:cubicBezTo>
                      <a:pt x="58" y="87"/>
                      <a:pt x="83" y="42"/>
                      <a:pt x="69" y="3"/>
                    </a:cubicBezTo>
                    <a:cubicBezTo>
                      <a:pt x="62" y="2"/>
                      <a:pt x="55" y="1"/>
                      <a:pt x="49" y="0"/>
                    </a:cubicBezTo>
                    <a:cubicBezTo>
                      <a:pt x="66" y="68"/>
                      <a:pt x="8" y="109"/>
                      <a:pt x="2" y="167"/>
                    </a:cubicBezTo>
                    <a:cubicBezTo>
                      <a:pt x="0" y="181"/>
                      <a:pt x="1" y="193"/>
                      <a:pt x="4" y="204"/>
                    </a:cubicBezTo>
                    <a:cubicBezTo>
                      <a:pt x="26" y="204"/>
                      <a:pt x="26" y="204"/>
                      <a:pt x="26" y="204"/>
                    </a:cubicBezTo>
                    <a:cubicBezTo>
                      <a:pt x="14" y="172"/>
                      <a:pt x="25" y="146"/>
                      <a:pt x="45" y="111"/>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7" name="Freeform 472"/>
              <p:cNvSpPr/>
              <p:nvPr/>
            </p:nvSpPr>
            <p:spPr bwMode="auto">
              <a:xfrm>
                <a:off x="5371" y="3880"/>
                <a:ext cx="244" cy="471"/>
              </a:xfrm>
              <a:custGeom>
                <a:avLst/>
                <a:gdLst>
                  <a:gd name="T0" fmla="*/ 51 w 103"/>
                  <a:gd name="T1" fmla="*/ 122 h 199"/>
                  <a:gd name="T2" fmla="*/ 84 w 103"/>
                  <a:gd name="T3" fmla="*/ 7 h 199"/>
                  <a:gd name="T4" fmla="*/ 60 w 103"/>
                  <a:gd name="T5" fmla="*/ 0 h 199"/>
                  <a:gd name="T6" fmla="*/ 36 w 103"/>
                  <a:gd name="T7" fmla="*/ 102 h 199"/>
                  <a:gd name="T8" fmla="*/ 13 w 103"/>
                  <a:gd name="T9" fmla="*/ 199 h 199"/>
                  <a:gd name="T10" fmla="*/ 18 w 103"/>
                  <a:gd name="T11" fmla="*/ 199 h 199"/>
                  <a:gd name="T12" fmla="*/ 51 w 103"/>
                  <a:gd name="T13" fmla="*/ 122 h 199"/>
                </a:gdLst>
                <a:ahLst/>
                <a:cxnLst>
                  <a:cxn ang="0">
                    <a:pos x="T0" y="T1"/>
                  </a:cxn>
                  <a:cxn ang="0">
                    <a:pos x="T2" y="T3"/>
                  </a:cxn>
                  <a:cxn ang="0">
                    <a:pos x="T4" y="T5"/>
                  </a:cxn>
                  <a:cxn ang="0">
                    <a:pos x="T6" y="T7"/>
                  </a:cxn>
                  <a:cxn ang="0">
                    <a:pos x="T8" y="T9"/>
                  </a:cxn>
                  <a:cxn ang="0">
                    <a:pos x="T10" y="T11"/>
                  </a:cxn>
                  <a:cxn ang="0">
                    <a:pos x="T12" y="T13"/>
                  </a:cxn>
                </a:cxnLst>
                <a:rect l="0" t="0" r="r" b="b"/>
                <a:pathLst>
                  <a:path w="103" h="199">
                    <a:moveTo>
                      <a:pt x="51" y="122"/>
                    </a:moveTo>
                    <a:cubicBezTo>
                      <a:pt x="65" y="105"/>
                      <a:pt x="103" y="67"/>
                      <a:pt x="84" y="7"/>
                    </a:cubicBezTo>
                    <a:cubicBezTo>
                      <a:pt x="76" y="4"/>
                      <a:pt x="68" y="1"/>
                      <a:pt x="60" y="0"/>
                    </a:cubicBezTo>
                    <a:cubicBezTo>
                      <a:pt x="71" y="41"/>
                      <a:pt x="48" y="79"/>
                      <a:pt x="36" y="102"/>
                    </a:cubicBezTo>
                    <a:cubicBezTo>
                      <a:pt x="20" y="132"/>
                      <a:pt x="0" y="165"/>
                      <a:pt x="13" y="199"/>
                    </a:cubicBezTo>
                    <a:cubicBezTo>
                      <a:pt x="18" y="199"/>
                      <a:pt x="18" y="199"/>
                      <a:pt x="18" y="199"/>
                    </a:cubicBezTo>
                    <a:cubicBezTo>
                      <a:pt x="14" y="171"/>
                      <a:pt x="30" y="146"/>
                      <a:pt x="51" y="122"/>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8" name="Freeform 473"/>
              <p:cNvSpPr/>
              <p:nvPr/>
            </p:nvSpPr>
            <p:spPr bwMode="auto">
              <a:xfrm>
                <a:off x="5284" y="1973"/>
                <a:ext cx="177" cy="267"/>
              </a:xfrm>
              <a:custGeom>
                <a:avLst/>
                <a:gdLst>
                  <a:gd name="T0" fmla="*/ 19 w 75"/>
                  <a:gd name="T1" fmla="*/ 20 h 113"/>
                  <a:gd name="T2" fmla="*/ 5 w 75"/>
                  <a:gd name="T3" fmla="*/ 46 h 113"/>
                  <a:gd name="T4" fmla="*/ 20 w 75"/>
                  <a:gd name="T5" fmla="*/ 104 h 113"/>
                  <a:gd name="T6" fmla="*/ 54 w 75"/>
                  <a:gd name="T7" fmla="*/ 113 h 113"/>
                  <a:gd name="T8" fmla="*/ 53 w 75"/>
                  <a:gd name="T9" fmla="*/ 105 h 113"/>
                  <a:gd name="T10" fmla="*/ 51 w 75"/>
                  <a:gd name="T11" fmla="*/ 105 h 113"/>
                  <a:gd name="T12" fmla="*/ 49 w 75"/>
                  <a:gd name="T13" fmla="*/ 80 h 113"/>
                  <a:gd name="T14" fmla="*/ 22 w 75"/>
                  <a:gd name="T15" fmla="*/ 82 h 113"/>
                  <a:gd name="T16" fmla="*/ 20 w 75"/>
                  <a:gd name="T17" fmla="*/ 50 h 113"/>
                  <a:gd name="T18" fmla="*/ 45 w 75"/>
                  <a:gd name="T19" fmla="*/ 47 h 113"/>
                  <a:gd name="T20" fmla="*/ 44 w 75"/>
                  <a:gd name="T21" fmla="*/ 21 h 113"/>
                  <a:gd name="T22" fmla="*/ 73 w 75"/>
                  <a:gd name="T23" fmla="*/ 18 h 113"/>
                  <a:gd name="T24" fmla="*/ 75 w 75"/>
                  <a:gd name="T25" fmla="*/ 7 h 113"/>
                  <a:gd name="T26" fmla="*/ 53 w 75"/>
                  <a:gd name="T27" fmla="*/ 0 h 113"/>
                  <a:gd name="T28" fmla="*/ 19 w 75"/>
                  <a:gd name="T29" fmla="*/ 2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5" h="113">
                    <a:moveTo>
                      <a:pt x="19" y="20"/>
                    </a:moveTo>
                    <a:cubicBezTo>
                      <a:pt x="15" y="29"/>
                      <a:pt x="10" y="38"/>
                      <a:pt x="5" y="46"/>
                    </a:cubicBezTo>
                    <a:cubicBezTo>
                      <a:pt x="0" y="67"/>
                      <a:pt x="5" y="90"/>
                      <a:pt x="20" y="104"/>
                    </a:cubicBezTo>
                    <a:cubicBezTo>
                      <a:pt x="31" y="105"/>
                      <a:pt x="43" y="107"/>
                      <a:pt x="54" y="113"/>
                    </a:cubicBezTo>
                    <a:cubicBezTo>
                      <a:pt x="53" y="105"/>
                      <a:pt x="53" y="105"/>
                      <a:pt x="53" y="105"/>
                    </a:cubicBezTo>
                    <a:cubicBezTo>
                      <a:pt x="51" y="105"/>
                      <a:pt x="51" y="105"/>
                      <a:pt x="51" y="105"/>
                    </a:cubicBezTo>
                    <a:cubicBezTo>
                      <a:pt x="49" y="80"/>
                      <a:pt x="49" y="80"/>
                      <a:pt x="49" y="80"/>
                    </a:cubicBezTo>
                    <a:cubicBezTo>
                      <a:pt x="22" y="82"/>
                      <a:pt x="22" y="82"/>
                      <a:pt x="22" y="82"/>
                    </a:cubicBezTo>
                    <a:cubicBezTo>
                      <a:pt x="20" y="50"/>
                      <a:pt x="20" y="50"/>
                      <a:pt x="20" y="50"/>
                    </a:cubicBezTo>
                    <a:cubicBezTo>
                      <a:pt x="45" y="47"/>
                      <a:pt x="45" y="47"/>
                      <a:pt x="45" y="47"/>
                    </a:cubicBezTo>
                    <a:cubicBezTo>
                      <a:pt x="44" y="21"/>
                      <a:pt x="44" y="21"/>
                      <a:pt x="44" y="21"/>
                    </a:cubicBezTo>
                    <a:cubicBezTo>
                      <a:pt x="73" y="18"/>
                      <a:pt x="73" y="18"/>
                      <a:pt x="73" y="18"/>
                    </a:cubicBezTo>
                    <a:cubicBezTo>
                      <a:pt x="75" y="7"/>
                      <a:pt x="75" y="7"/>
                      <a:pt x="75" y="7"/>
                    </a:cubicBezTo>
                    <a:cubicBezTo>
                      <a:pt x="68" y="6"/>
                      <a:pt x="60" y="3"/>
                      <a:pt x="53" y="0"/>
                    </a:cubicBezTo>
                    <a:cubicBezTo>
                      <a:pt x="39" y="3"/>
                      <a:pt x="28" y="10"/>
                      <a:pt x="19" y="20"/>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9" name="Freeform 474"/>
              <p:cNvSpPr/>
              <p:nvPr/>
            </p:nvSpPr>
            <p:spPr bwMode="auto">
              <a:xfrm>
                <a:off x="5379" y="3215"/>
                <a:ext cx="165" cy="90"/>
              </a:xfrm>
              <a:custGeom>
                <a:avLst/>
                <a:gdLst>
                  <a:gd name="T0" fmla="*/ 0 w 70"/>
                  <a:gd name="T1" fmla="*/ 18 h 38"/>
                  <a:gd name="T2" fmla="*/ 12 w 70"/>
                  <a:gd name="T3" fmla="*/ 38 h 38"/>
                  <a:gd name="T4" fmla="*/ 64 w 70"/>
                  <a:gd name="T5" fmla="*/ 22 h 38"/>
                  <a:gd name="T6" fmla="*/ 70 w 70"/>
                  <a:gd name="T7" fmla="*/ 3 h 38"/>
                  <a:gd name="T8" fmla="*/ 0 w 70"/>
                  <a:gd name="T9" fmla="*/ 18 h 38"/>
                </a:gdLst>
                <a:ahLst/>
                <a:cxnLst>
                  <a:cxn ang="0">
                    <a:pos x="T0" y="T1"/>
                  </a:cxn>
                  <a:cxn ang="0">
                    <a:pos x="T2" y="T3"/>
                  </a:cxn>
                  <a:cxn ang="0">
                    <a:pos x="T4" y="T5"/>
                  </a:cxn>
                  <a:cxn ang="0">
                    <a:pos x="T6" y="T7"/>
                  </a:cxn>
                  <a:cxn ang="0">
                    <a:pos x="T8" y="T9"/>
                  </a:cxn>
                </a:cxnLst>
                <a:rect l="0" t="0" r="r" b="b"/>
                <a:pathLst>
                  <a:path w="70" h="38">
                    <a:moveTo>
                      <a:pt x="0" y="18"/>
                    </a:moveTo>
                    <a:cubicBezTo>
                      <a:pt x="4" y="25"/>
                      <a:pt x="8" y="32"/>
                      <a:pt x="12" y="38"/>
                    </a:cubicBezTo>
                    <a:cubicBezTo>
                      <a:pt x="27" y="24"/>
                      <a:pt x="46" y="19"/>
                      <a:pt x="64" y="22"/>
                    </a:cubicBezTo>
                    <a:cubicBezTo>
                      <a:pt x="66" y="16"/>
                      <a:pt x="68" y="9"/>
                      <a:pt x="70" y="3"/>
                    </a:cubicBezTo>
                    <a:cubicBezTo>
                      <a:pt x="46" y="0"/>
                      <a:pt x="18" y="5"/>
                      <a:pt x="0" y="18"/>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0" name="Freeform 475"/>
              <p:cNvSpPr/>
              <p:nvPr/>
            </p:nvSpPr>
            <p:spPr bwMode="auto">
              <a:xfrm>
                <a:off x="5232" y="2709"/>
                <a:ext cx="272" cy="177"/>
              </a:xfrm>
              <a:custGeom>
                <a:avLst/>
                <a:gdLst>
                  <a:gd name="T0" fmla="*/ 115 w 115"/>
                  <a:gd name="T1" fmla="*/ 47 h 75"/>
                  <a:gd name="T2" fmla="*/ 81 w 115"/>
                  <a:gd name="T3" fmla="*/ 0 h 75"/>
                  <a:gd name="T4" fmla="*/ 75 w 115"/>
                  <a:gd name="T5" fmla="*/ 29 h 75"/>
                  <a:gd name="T6" fmla="*/ 23 w 115"/>
                  <a:gd name="T7" fmla="*/ 16 h 75"/>
                  <a:gd name="T8" fmla="*/ 0 w 115"/>
                  <a:gd name="T9" fmla="*/ 31 h 75"/>
                  <a:gd name="T10" fmla="*/ 70 w 115"/>
                  <a:gd name="T11" fmla="*/ 48 h 75"/>
                  <a:gd name="T12" fmla="*/ 63 w 115"/>
                  <a:gd name="T13" fmla="*/ 75 h 75"/>
                  <a:gd name="T14" fmla="*/ 115 w 115"/>
                  <a:gd name="T15" fmla="*/ 47 h 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75">
                    <a:moveTo>
                      <a:pt x="115" y="47"/>
                    </a:moveTo>
                    <a:cubicBezTo>
                      <a:pt x="81" y="0"/>
                      <a:pt x="81" y="0"/>
                      <a:pt x="81" y="0"/>
                    </a:cubicBezTo>
                    <a:cubicBezTo>
                      <a:pt x="75" y="29"/>
                      <a:pt x="75" y="29"/>
                      <a:pt x="75" y="29"/>
                    </a:cubicBezTo>
                    <a:cubicBezTo>
                      <a:pt x="23" y="16"/>
                      <a:pt x="23" y="16"/>
                      <a:pt x="23" y="16"/>
                    </a:cubicBezTo>
                    <a:cubicBezTo>
                      <a:pt x="15" y="21"/>
                      <a:pt x="7" y="26"/>
                      <a:pt x="0" y="31"/>
                    </a:cubicBezTo>
                    <a:cubicBezTo>
                      <a:pt x="70" y="48"/>
                      <a:pt x="70" y="48"/>
                      <a:pt x="70" y="48"/>
                    </a:cubicBezTo>
                    <a:cubicBezTo>
                      <a:pt x="63" y="75"/>
                      <a:pt x="63" y="75"/>
                      <a:pt x="63" y="75"/>
                    </a:cubicBezTo>
                    <a:lnTo>
                      <a:pt x="115" y="47"/>
                    </a:ln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1" name="Freeform 476"/>
              <p:cNvSpPr/>
              <p:nvPr/>
            </p:nvSpPr>
            <p:spPr bwMode="auto">
              <a:xfrm>
                <a:off x="5452" y="3047"/>
                <a:ext cx="92" cy="163"/>
              </a:xfrm>
              <a:custGeom>
                <a:avLst/>
                <a:gdLst>
                  <a:gd name="T0" fmla="*/ 22 w 39"/>
                  <a:gd name="T1" fmla="*/ 0 h 69"/>
                  <a:gd name="T2" fmla="*/ 7 w 39"/>
                  <a:gd name="T3" fmla="*/ 3 h 69"/>
                  <a:gd name="T4" fmla="*/ 0 w 39"/>
                  <a:gd name="T5" fmla="*/ 69 h 69"/>
                  <a:gd name="T6" fmla="*/ 17 w 39"/>
                  <a:gd name="T7" fmla="*/ 67 h 69"/>
                  <a:gd name="T8" fmla="*/ 22 w 39"/>
                  <a:gd name="T9" fmla="*/ 0 h 69"/>
                </a:gdLst>
                <a:ahLst/>
                <a:cxnLst>
                  <a:cxn ang="0">
                    <a:pos x="T0" y="T1"/>
                  </a:cxn>
                  <a:cxn ang="0">
                    <a:pos x="T2" y="T3"/>
                  </a:cxn>
                  <a:cxn ang="0">
                    <a:pos x="T4" y="T5"/>
                  </a:cxn>
                  <a:cxn ang="0">
                    <a:pos x="T6" y="T7"/>
                  </a:cxn>
                  <a:cxn ang="0">
                    <a:pos x="T8" y="T9"/>
                  </a:cxn>
                </a:cxnLst>
                <a:rect l="0" t="0" r="r" b="b"/>
                <a:pathLst>
                  <a:path w="39" h="69">
                    <a:moveTo>
                      <a:pt x="22" y="0"/>
                    </a:moveTo>
                    <a:cubicBezTo>
                      <a:pt x="17" y="2"/>
                      <a:pt x="12" y="2"/>
                      <a:pt x="7" y="3"/>
                    </a:cubicBezTo>
                    <a:cubicBezTo>
                      <a:pt x="31" y="23"/>
                      <a:pt x="15" y="58"/>
                      <a:pt x="0" y="69"/>
                    </a:cubicBezTo>
                    <a:cubicBezTo>
                      <a:pt x="6" y="67"/>
                      <a:pt x="12" y="67"/>
                      <a:pt x="17" y="67"/>
                    </a:cubicBezTo>
                    <a:cubicBezTo>
                      <a:pt x="33" y="50"/>
                      <a:pt x="39" y="22"/>
                      <a:pt x="22" y="0"/>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2" name="Freeform 477"/>
              <p:cNvSpPr/>
              <p:nvPr/>
            </p:nvSpPr>
            <p:spPr bwMode="auto">
              <a:xfrm>
                <a:off x="5232" y="2226"/>
                <a:ext cx="246" cy="187"/>
              </a:xfrm>
              <a:custGeom>
                <a:avLst/>
                <a:gdLst>
                  <a:gd name="T0" fmla="*/ 95 w 104"/>
                  <a:gd name="T1" fmla="*/ 60 h 79"/>
                  <a:gd name="T2" fmla="*/ 54 w 104"/>
                  <a:gd name="T3" fmla="*/ 4 h 79"/>
                  <a:gd name="T4" fmla="*/ 0 w 104"/>
                  <a:gd name="T5" fmla="*/ 14 h 79"/>
                  <a:gd name="T6" fmla="*/ 2 w 104"/>
                  <a:gd name="T7" fmla="*/ 23 h 79"/>
                  <a:gd name="T8" fmla="*/ 53 w 104"/>
                  <a:gd name="T9" fmla="*/ 16 h 79"/>
                  <a:gd name="T10" fmla="*/ 83 w 104"/>
                  <a:gd name="T11" fmla="*/ 55 h 79"/>
                  <a:gd name="T12" fmla="*/ 49 w 104"/>
                  <a:gd name="T13" fmla="*/ 66 h 79"/>
                  <a:gd name="T14" fmla="*/ 49 w 104"/>
                  <a:gd name="T15" fmla="*/ 44 h 79"/>
                  <a:gd name="T16" fmla="*/ 71 w 104"/>
                  <a:gd name="T17" fmla="*/ 60 h 79"/>
                  <a:gd name="T18" fmla="*/ 77 w 104"/>
                  <a:gd name="T19" fmla="*/ 55 h 79"/>
                  <a:gd name="T20" fmla="*/ 45 w 104"/>
                  <a:gd name="T21" fmla="*/ 36 h 79"/>
                  <a:gd name="T22" fmla="*/ 48 w 104"/>
                  <a:gd name="T23" fmla="*/ 72 h 79"/>
                  <a:gd name="T24" fmla="*/ 95 w 104"/>
                  <a:gd name="T25" fmla="*/ 6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79">
                    <a:moveTo>
                      <a:pt x="95" y="60"/>
                    </a:moveTo>
                    <a:cubicBezTo>
                      <a:pt x="104" y="44"/>
                      <a:pt x="94" y="13"/>
                      <a:pt x="54" y="4"/>
                    </a:cubicBezTo>
                    <a:cubicBezTo>
                      <a:pt x="37" y="0"/>
                      <a:pt x="14" y="6"/>
                      <a:pt x="0" y="14"/>
                    </a:cubicBezTo>
                    <a:cubicBezTo>
                      <a:pt x="2" y="23"/>
                      <a:pt x="2" y="23"/>
                      <a:pt x="2" y="23"/>
                    </a:cubicBezTo>
                    <a:cubicBezTo>
                      <a:pt x="10" y="20"/>
                      <a:pt x="32" y="12"/>
                      <a:pt x="53" y="16"/>
                    </a:cubicBezTo>
                    <a:cubicBezTo>
                      <a:pt x="83" y="21"/>
                      <a:pt x="90" y="41"/>
                      <a:pt x="83" y="55"/>
                    </a:cubicBezTo>
                    <a:cubicBezTo>
                      <a:pt x="77" y="68"/>
                      <a:pt x="62" y="72"/>
                      <a:pt x="49" y="66"/>
                    </a:cubicBezTo>
                    <a:cubicBezTo>
                      <a:pt x="40" y="61"/>
                      <a:pt x="36" y="46"/>
                      <a:pt x="49" y="44"/>
                    </a:cubicBezTo>
                    <a:cubicBezTo>
                      <a:pt x="56" y="42"/>
                      <a:pt x="67" y="48"/>
                      <a:pt x="71" y="60"/>
                    </a:cubicBezTo>
                    <a:cubicBezTo>
                      <a:pt x="73" y="59"/>
                      <a:pt x="76" y="57"/>
                      <a:pt x="77" y="55"/>
                    </a:cubicBezTo>
                    <a:cubicBezTo>
                      <a:pt x="74" y="46"/>
                      <a:pt x="57" y="34"/>
                      <a:pt x="45" y="36"/>
                    </a:cubicBezTo>
                    <a:cubicBezTo>
                      <a:pt x="28" y="38"/>
                      <a:pt x="27" y="63"/>
                      <a:pt x="48" y="72"/>
                    </a:cubicBezTo>
                    <a:cubicBezTo>
                      <a:pt x="66" y="79"/>
                      <a:pt x="86" y="77"/>
                      <a:pt x="95" y="6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3" name="Freeform 478"/>
              <p:cNvSpPr/>
              <p:nvPr/>
            </p:nvSpPr>
            <p:spPr bwMode="auto">
              <a:xfrm>
                <a:off x="5118" y="767"/>
                <a:ext cx="253" cy="241"/>
              </a:xfrm>
              <a:custGeom>
                <a:avLst/>
                <a:gdLst>
                  <a:gd name="T0" fmla="*/ 98 w 107"/>
                  <a:gd name="T1" fmla="*/ 0 h 102"/>
                  <a:gd name="T2" fmla="*/ 0 w 107"/>
                  <a:gd name="T3" fmla="*/ 78 h 102"/>
                  <a:gd name="T4" fmla="*/ 26 w 107"/>
                  <a:gd name="T5" fmla="*/ 102 h 102"/>
                  <a:gd name="T6" fmla="*/ 107 w 107"/>
                  <a:gd name="T7" fmla="*/ 35 h 102"/>
                  <a:gd name="T8" fmla="*/ 104 w 107"/>
                  <a:gd name="T9" fmla="*/ 19 h 102"/>
                  <a:gd name="T10" fmla="*/ 62 w 107"/>
                  <a:gd name="T11" fmla="*/ 51 h 102"/>
                  <a:gd name="T12" fmla="*/ 102 w 107"/>
                  <a:gd name="T13" fmla="*/ 13 h 102"/>
                  <a:gd name="T14" fmla="*/ 98 w 107"/>
                  <a:gd name="T15" fmla="*/ 0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02">
                    <a:moveTo>
                      <a:pt x="98" y="0"/>
                    </a:moveTo>
                    <a:cubicBezTo>
                      <a:pt x="0" y="78"/>
                      <a:pt x="0" y="78"/>
                      <a:pt x="0" y="78"/>
                    </a:cubicBezTo>
                    <a:cubicBezTo>
                      <a:pt x="9" y="85"/>
                      <a:pt x="18" y="94"/>
                      <a:pt x="26" y="102"/>
                    </a:cubicBezTo>
                    <a:cubicBezTo>
                      <a:pt x="107" y="35"/>
                      <a:pt x="107" y="35"/>
                      <a:pt x="107" y="35"/>
                    </a:cubicBezTo>
                    <a:cubicBezTo>
                      <a:pt x="107" y="30"/>
                      <a:pt x="106" y="25"/>
                      <a:pt x="104" y="19"/>
                    </a:cubicBezTo>
                    <a:cubicBezTo>
                      <a:pt x="93" y="27"/>
                      <a:pt x="75" y="42"/>
                      <a:pt x="62" y="51"/>
                    </a:cubicBezTo>
                    <a:cubicBezTo>
                      <a:pt x="73" y="41"/>
                      <a:pt x="91" y="24"/>
                      <a:pt x="102" y="13"/>
                    </a:cubicBezTo>
                    <a:cubicBezTo>
                      <a:pt x="101" y="9"/>
                      <a:pt x="100" y="4"/>
                      <a:pt x="98" y="0"/>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4" name="Freeform 479"/>
              <p:cNvSpPr/>
              <p:nvPr/>
            </p:nvSpPr>
            <p:spPr bwMode="auto">
              <a:xfrm>
                <a:off x="5376" y="1301"/>
                <a:ext cx="31" cy="21"/>
              </a:xfrm>
              <a:custGeom>
                <a:avLst/>
                <a:gdLst>
                  <a:gd name="T0" fmla="*/ 13 w 13"/>
                  <a:gd name="T1" fmla="*/ 0 h 9"/>
                  <a:gd name="T2" fmla="*/ 0 w 13"/>
                  <a:gd name="T3" fmla="*/ 3 h 9"/>
                  <a:gd name="T4" fmla="*/ 4 w 13"/>
                  <a:gd name="T5" fmla="*/ 9 h 9"/>
                  <a:gd name="T6" fmla="*/ 13 w 13"/>
                  <a:gd name="T7" fmla="*/ 0 h 9"/>
                </a:gdLst>
                <a:ahLst/>
                <a:cxnLst>
                  <a:cxn ang="0">
                    <a:pos x="T0" y="T1"/>
                  </a:cxn>
                  <a:cxn ang="0">
                    <a:pos x="T2" y="T3"/>
                  </a:cxn>
                  <a:cxn ang="0">
                    <a:pos x="T4" y="T5"/>
                  </a:cxn>
                  <a:cxn ang="0">
                    <a:pos x="T6" y="T7"/>
                  </a:cxn>
                </a:cxnLst>
                <a:rect l="0" t="0" r="r" b="b"/>
                <a:pathLst>
                  <a:path w="13" h="9">
                    <a:moveTo>
                      <a:pt x="13" y="0"/>
                    </a:moveTo>
                    <a:cubicBezTo>
                      <a:pt x="10" y="1"/>
                      <a:pt x="6" y="2"/>
                      <a:pt x="0" y="3"/>
                    </a:cubicBezTo>
                    <a:cubicBezTo>
                      <a:pt x="4" y="9"/>
                      <a:pt x="4" y="9"/>
                      <a:pt x="4" y="9"/>
                    </a:cubicBezTo>
                    <a:cubicBezTo>
                      <a:pt x="7" y="6"/>
                      <a:pt x="10" y="3"/>
                      <a:pt x="13"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5" name="Freeform 480"/>
              <p:cNvSpPr/>
              <p:nvPr/>
            </p:nvSpPr>
            <p:spPr bwMode="auto">
              <a:xfrm>
                <a:off x="5357" y="1308"/>
                <a:ext cx="24" cy="29"/>
              </a:xfrm>
              <a:custGeom>
                <a:avLst/>
                <a:gdLst>
                  <a:gd name="T0" fmla="*/ 0 w 10"/>
                  <a:gd name="T1" fmla="*/ 1 h 12"/>
                  <a:gd name="T2" fmla="*/ 6 w 10"/>
                  <a:gd name="T3" fmla="*/ 12 h 12"/>
                  <a:gd name="T4" fmla="*/ 10 w 10"/>
                  <a:gd name="T5" fmla="*/ 8 h 12"/>
                  <a:gd name="T6" fmla="*/ 6 w 10"/>
                  <a:gd name="T7" fmla="*/ 0 h 12"/>
                  <a:gd name="T8" fmla="*/ 0 w 10"/>
                  <a:gd name="T9" fmla="*/ 1 h 12"/>
                </a:gdLst>
                <a:ahLst/>
                <a:cxnLst>
                  <a:cxn ang="0">
                    <a:pos x="T0" y="T1"/>
                  </a:cxn>
                  <a:cxn ang="0">
                    <a:pos x="T2" y="T3"/>
                  </a:cxn>
                  <a:cxn ang="0">
                    <a:pos x="T4" y="T5"/>
                  </a:cxn>
                  <a:cxn ang="0">
                    <a:pos x="T6" y="T7"/>
                  </a:cxn>
                  <a:cxn ang="0">
                    <a:pos x="T8" y="T9"/>
                  </a:cxn>
                </a:cxnLst>
                <a:rect l="0" t="0" r="r" b="b"/>
                <a:pathLst>
                  <a:path w="10" h="12">
                    <a:moveTo>
                      <a:pt x="0" y="1"/>
                    </a:moveTo>
                    <a:cubicBezTo>
                      <a:pt x="6" y="12"/>
                      <a:pt x="6" y="12"/>
                      <a:pt x="6" y="12"/>
                    </a:cubicBezTo>
                    <a:cubicBezTo>
                      <a:pt x="7" y="11"/>
                      <a:pt x="9" y="9"/>
                      <a:pt x="10" y="8"/>
                    </a:cubicBezTo>
                    <a:cubicBezTo>
                      <a:pt x="6" y="0"/>
                      <a:pt x="6" y="0"/>
                      <a:pt x="6" y="0"/>
                    </a:cubicBezTo>
                    <a:lnTo>
                      <a:pt x="0" y="1"/>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6" name="Freeform 481"/>
              <p:cNvSpPr/>
              <p:nvPr/>
            </p:nvSpPr>
            <p:spPr bwMode="auto">
              <a:xfrm>
                <a:off x="5083" y="2484"/>
                <a:ext cx="421" cy="691"/>
              </a:xfrm>
              <a:custGeom>
                <a:avLst/>
                <a:gdLst>
                  <a:gd name="T0" fmla="*/ 151 w 178"/>
                  <a:gd name="T1" fmla="*/ 0 h 292"/>
                  <a:gd name="T2" fmla="*/ 150 w 178"/>
                  <a:gd name="T3" fmla="*/ 4 h 292"/>
                  <a:gd name="T4" fmla="*/ 146 w 178"/>
                  <a:gd name="T5" fmla="*/ 58 h 292"/>
                  <a:gd name="T6" fmla="*/ 13 w 178"/>
                  <a:gd name="T7" fmla="*/ 160 h 292"/>
                  <a:gd name="T8" fmla="*/ 26 w 178"/>
                  <a:gd name="T9" fmla="*/ 247 h 292"/>
                  <a:gd name="T10" fmla="*/ 131 w 178"/>
                  <a:gd name="T11" fmla="*/ 208 h 292"/>
                  <a:gd name="T12" fmla="*/ 36 w 178"/>
                  <a:gd name="T13" fmla="*/ 150 h 292"/>
                  <a:gd name="T14" fmla="*/ 30 w 178"/>
                  <a:gd name="T15" fmla="*/ 160 h 292"/>
                  <a:gd name="T16" fmla="*/ 120 w 178"/>
                  <a:gd name="T17" fmla="*/ 210 h 292"/>
                  <a:gd name="T18" fmla="*/ 34 w 178"/>
                  <a:gd name="T19" fmla="*/ 240 h 292"/>
                  <a:gd name="T20" fmla="*/ 38 w 178"/>
                  <a:gd name="T21" fmla="*/ 139 h 292"/>
                  <a:gd name="T22" fmla="*/ 156 w 178"/>
                  <a:gd name="T23" fmla="*/ 60 h 292"/>
                  <a:gd name="T24" fmla="*/ 151 w 178"/>
                  <a:gd name="T25" fmla="*/ 0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8" h="292">
                    <a:moveTo>
                      <a:pt x="151" y="0"/>
                    </a:moveTo>
                    <a:cubicBezTo>
                      <a:pt x="151" y="1"/>
                      <a:pt x="151" y="3"/>
                      <a:pt x="150" y="4"/>
                    </a:cubicBezTo>
                    <a:cubicBezTo>
                      <a:pt x="166" y="14"/>
                      <a:pt x="160" y="44"/>
                      <a:pt x="146" y="58"/>
                    </a:cubicBezTo>
                    <a:cubicBezTo>
                      <a:pt x="108" y="94"/>
                      <a:pt x="39" y="102"/>
                      <a:pt x="13" y="160"/>
                    </a:cubicBezTo>
                    <a:cubicBezTo>
                      <a:pt x="0" y="189"/>
                      <a:pt x="5" y="224"/>
                      <a:pt x="26" y="247"/>
                    </a:cubicBezTo>
                    <a:cubicBezTo>
                      <a:pt x="67" y="292"/>
                      <a:pt x="139" y="260"/>
                      <a:pt x="131" y="208"/>
                    </a:cubicBezTo>
                    <a:cubicBezTo>
                      <a:pt x="127" y="177"/>
                      <a:pt x="90" y="143"/>
                      <a:pt x="36" y="150"/>
                    </a:cubicBezTo>
                    <a:cubicBezTo>
                      <a:pt x="34" y="153"/>
                      <a:pt x="32" y="157"/>
                      <a:pt x="30" y="160"/>
                    </a:cubicBezTo>
                    <a:cubicBezTo>
                      <a:pt x="90" y="149"/>
                      <a:pt x="118" y="189"/>
                      <a:pt x="120" y="210"/>
                    </a:cubicBezTo>
                    <a:cubicBezTo>
                      <a:pt x="124" y="252"/>
                      <a:pt x="62" y="272"/>
                      <a:pt x="34" y="240"/>
                    </a:cubicBezTo>
                    <a:cubicBezTo>
                      <a:pt x="5" y="207"/>
                      <a:pt x="9" y="167"/>
                      <a:pt x="38" y="139"/>
                    </a:cubicBezTo>
                    <a:cubicBezTo>
                      <a:pt x="79" y="98"/>
                      <a:pt x="138" y="87"/>
                      <a:pt x="156" y="60"/>
                    </a:cubicBezTo>
                    <a:cubicBezTo>
                      <a:pt x="167" y="44"/>
                      <a:pt x="178" y="14"/>
                      <a:pt x="151" y="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7" name="Freeform 482"/>
              <p:cNvSpPr/>
              <p:nvPr/>
            </p:nvSpPr>
            <p:spPr bwMode="auto">
              <a:xfrm>
                <a:off x="5052" y="686"/>
                <a:ext cx="293" cy="253"/>
              </a:xfrm>
              <a:custGeom>
                <a:avLst/>
                <a:gdLst>
                  <a:gd name="T0" fmla="*/ 114 w 124"/>
                  <a:gd name="T1" fmla="*/ 11 h 107"/>
                  <a:gd name="T2" fmla="*/ 107 w 124"/>
                  <a:gd name="T3" fmla="*/ 0 h 107"/>
                  <a:gd name="T4" fmla="*/ 0 w 124"/>
                  <a:gd name="T5" fmla="*/ 88 h 107"/>
                  <a:gd name="T6" fmla="*/ 23 w 124"/>
                  <a:gd name="T7" fmla="*/ 107 h 107"/>
                  <a:gd name="T8" fmla="*/ 124 w 124"/>
                  <a:gd name="T9" fmla="*/ 28 h 107"/>
                  <a:gd name="T10" fmla="*/ 117 w 124"/>
                  <a:gd name="T11" fmla="*/ 15 h 107"/>
                  <a:gd name="T12" fmla="*/ 68 w 124"/>
                  <a:gd name="T13" fmla="*/ 51 h 107"/>
                  <a:gd name="T14" fmla="*/ 114 w 124"/>
                  <a:gd name="T15" fmla="*/ 11 h 1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07">
                    <a:moveTo>
                      <a:pt x="114" y="11"/>
                    </a:moveTo>
                    <a:cubicBezTo>
                      <a:pt x="112" y="6"/>
                      <a:pt x="109" y="3"/>
                      <a:pt x="107" y="0"/>
                    </a:cubicBezTo>
                    <a:cubicBezTo>
                      <a:pt x="0" y="88"/>
                      <a:pt x="0" y="88"/>
                      <a:pt x="0" y="88"/>
                    </a:cubicBezTo>
                    <a:cubicBezTo>
                      <a:pt x="7" y="94"/>
                      <a:pt x="15" y="100"/>
                      <a:pt x="23" y="107"/>
                    </a:cubicBezTo>
                    <a:cubicBezTo>
                      <a:pt x="124" y="28"/>
                      <a:pt x="124" y="28"/>
                      <a:pt x="124" y="28"/>
                    </a:cubicBezTo>
                    <a:cubicBezTo>
                      <a:pt x="122" y="24"/>
                      <a:pt x="120" y="19"/>
                      <a:pt x="117" y="15"/>
                    </a:cubicBezTo>
                    <a:cubicBezTo>
                      <a:pt x="102" y="25"/>
                      <a:pt x="79" y="43"/>
                      <a:pt x="68" y="51"/>
                    </a:cubicBezTo>
                    <a:cubicBezTo>
                      <a:pt x="78" y="40"/>
                      <a:pt x="104" y="21"/>
                      <a:pt x="114" y="11"/>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8" name="Freeform 483"/>
              <p:cNvSpPr/>
              <p:nvPr/>
            </p:nvSpPr>
            <p:spPr bwMode="auto">
              <a:xfrm>
                <a:off x="5317" y="3047"/>
                <a:ext cx="173" cy="180"/>
              </a:xfrm>
              <a:custGeom>
                <a:avLst/>
                <a:gdLst>
                  <a:gd name="T0" fmla="*/ 25 w 73"/>
                  <a:gd name="T1" fmla="*/ 36 h 76"/>
                  <a:gd name="T2" fmla="*/ 25 w 73"/>
                  <a:gd name="T3" fmla="*/ 54 h 76"/>
                  <a:gd name="T4" fmla="*/ 51 w 73"/>
                  <a:gd name="T5" fmla="*/ 44 h 76"/>
                  <a:gd name="T6" fmla="*/ 37 w 73"/>
                  <a:gd name="T7" fmla="*/ 16 h 76"/>
                  <a:gd name="T8" fmla="*/ 2 w 73"/>
                  <a:gd name="T9" fmla="*/ 45 h 76"/>
                  <a:gd name="T10" fmla="*/ 30 w 73"/>
                  <a:gd name="T11" fmla="*/ 75 h 76"/>
                  <a:gd name="T12" fmla="*/ 69 w 73"/>
                  <a:gd name="T13" fmla="*/ 41 h 76"/>
                  <a:gd name="T14" fmla="*/ 54 w 73"/>
                  <a:gd name="T15" fmla="*/ 2 h 76"/>
                  <a:gd name="T16" fmla="*/ 41 w 73"/>
                  <a:gd name="T17" fmla="*/ 0 h 76"/>
                  <a:gd name="T18" fmla="*/ 32 w 73"/>
                  <a:gd name="T19" fmla="*/ 2 h 76"/>
                  <a:gd name="T20" fmla="*/ 27 w 73"/>
                  <a:gd name="T21" fmla="*/ 10 h 76"/>
                  <a:gd name="T22" fmla="*/ 42 w 73"/>
                  <a:gd name="T23" fmla="*/ 11 h 76"/>
                  <a:gd name="T24" fmla="*/ 57 w 73"/>
                  <a:gd name="T25" fmla="*/ 44 h 76"/>
                  <a:gd name="T26" fmla="*/ 22 w 73"/>
                  <a:gd name="T27" fmla="*/ 59 h 76"/>
                  <a:gd name="T28" fmla="*/ 21 w 73"/>
                  <a:gd name="T29" fmla="*/ 32 h 76"/>
                  <a:gd name="T30" fmla="*/ 40 w 73"/>
                  <a:gd name="T31" fmla="*/ 43 h 76"/>
                  <a:gd name="T32" fmla="*/ 36 w 73"/>
                  <a:gd name="T33" fmla="*/ 43 h 76"/>
                  <a:gd name="T34" fmla="*/ 25 w 73"/>
                  <a:gd name="T35" fmla="*/ 3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6">
                    <a:moveTo>
                      <a:pt x="25" y="36"/>
                    </a:moveTo>
                    <a:cubicBezTo>
                      <a:pt x="20" y="39"/>
                      <a:pt x="18" y="50"/>
                      <a:pt x="25" y="54"/>
                    </a:cubicBezTo>
                    <a:cubicBezTo>
                      <a:pt x="33" y="60"/>
                      <a:pt x="46" y="54"/>
                      <a:pt x="51" y="44"/>
                    </a:cubicBezTo>
                    <a:cubicBezTo>
                      <a:pt x="55" y="34"/>
                      <a:pt x="51" y="18"/>
                      <a:pt x="37" y="16"/>
                    </a:cubicBezTo>
                    <a:cubicBezTo>
                      <a:pt x="20" y="13"/>
                      <a:pt x="4" y="27"/>
                      <a:pt x="2" y="45"/>
                    </a:cubicBezTo>
                    <a:cubicBezTo>
                      <a:pt x="0" y="59"/>
                      <a:pt x="11" y="76"/>
                      <a:pt x="30" y="75"/>
                    </a:cubicBezTo>
                    <a:cubicBezTo>
                      <a:pt x="49" y="74"/>
                      <a:pt x="65" y="59"/>
                      <a:pt x="69" y="41"/>
                    </a:cubicBezTo>
                    <a:cubicBezTo>
                      <a:pt x="73" y="25"/>
                      <a:pt x="69" y="9"/>
                      <a:pt x="54" y="2"/>
                    </a:cubicBezTo>
                    <a:cubicBezTo>
                      <a:pt x="49" y="2"/>
                      <a:pt x="45" y="1"/>
                      <a:pt x="41" y="0"/>
                    </a:cubicBezTo>
                    <a:cubicBezTo>
                      <a:pt x="38" y="0"/>
                      <a:pt x="35" y="1"/>
                      <a:pt x="32" y="2"/>
                    </a:cubicBezTo>
                    <a:cubicBezTo>
                      <a:pt x="31" y="5"/>
                      <a:pt x="29" y="7"/>
                      <a:pt x="27" y="10"/>
                    </a:cubicBezTo>
                    <a:cubicBezTo>
                      <a:pt x="33" y="9"/>
                      <a:pt x="39" y="9"/>
                      <a:pt x="42" y="11"/>
                    </a:cubicBezTo>
                    <a:cubicBezTo>
                      <a:pt x="56" y="17"/>
                      <a:pt x="62" y="32"/>
                      <a:pt x="57" y="44"/>
                    </a:cubicBezTo>
                    <a:cubicBezTo>
                      <a:pt x="51" y="57"/>
                      <a:pt x="35" y="67"/>
                      <a:pt x="22" y="59"/>
                    </a:cubicBezTo>
                    <a:cubicBezTo>
                      <a:pt x="12" y="52"/>
                      <a:pt x="10" y="39"/>
                      <a:pt x="21" y="32"/>
                    </a:cubicBezTo>
                    <a:cubicBezTo>
                      <a:pt x="30" y="27"/>
                      <a:pt x="42" y="32"/>
                      <a:pt x="40" y="43"/>
                    </a:cubicBezTo>
                    <a:cubicBezTo>
                      <a:pt x="39" y="45"/>
                      <a:pt x="36" y="45"/>
                      <a:pt x="36" y="43"/>
                    </a:cubicBezTo>
                    <a:cubicBezTo>
                      <a:pt x="37" y="38"/>
                      <a:pt x="29" y="33"/>
                      <a:pt x="25" y="36"/>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9" name="Freeform 484"/>
              <p:cNvSpPr/>
              <p:nvPr/>
            </p:nvSpPr>
            <p:spPr bwMode="auto">
              <a:xfrm>
                <a:off x="5256" y="2366"/>
                <a:ext cx="196" cy="210"/>
              </a:xfrm>
              <a:custGeom>
                <a:avLst/>
                <a:gdLst>
                  <a:gd name="T0" fmla="*/ 75 w 83"/>
                  <a:gd name="T1" fmla="*/ 58 h 89"/>
                  <a:gd name="T2" fmla="*/ 37 w 83"/>
                  <a:gd name="T3" fmla="*/ 75 h 89"/>
                  <a:gd name="T4" fmla="*/ 27 w 83"/>
                  <a:gd name="T5" fmla="*/ 36 h 89"/>
                  <a:gd name="T6" fmla="*/ 61 w 83"/>
                  <a:gd name="T7" fmla="*/ 35 h 89"/>
                  <a:gd name="T8" fmla="*/ 62 w 83"/>
                  <a:gd name="T9" fmla="*/ 29 h 89"/>
                  <a:gd name="T10" fmla="*/ 0 w 83"/>
                  <a:gd name="T11" fmla="*/ 0 h 89"/>
                  <a:gd name="T12" fmla="*/ 12 w 83"/>
                  <a:gd name="T13" fmla="*/ 59 h 89"/>
                  <a:gd name="T14" fmla="*/ 8 w 83"/>
                  <a:gd name="T15" fmla="*/ 69 h 89"/>
                  <a:gd name="T16" fmla="*/ 78 w 83"/>
                  <a:gd name="T17" fmla="*/ 89 h 89"/>
                  <a:gd name="T18" fmla="*/ 75 w 83"/>
                  <a:gd name="T19" fmla="*/ 5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9">
                    <a:moveTo>
                      <a:pt x="75" y="58"/>
                    </a:moveTo>
                    <a:cubicBezTo>
                      <a:pt x="69" y="72"/>
                      <a:pt x="55" y="79"/>
                      <a:pt x="37" y="75"/>
                    </a:cubicBezTo>
                    <a:cubicBezTo>
                      <a:pt x="22" y="71"/>
                      <a:pt x="12" y="51"/>
                      <a:pt x="27" y="36"/>
                    </a:cubicBezTo>
                    <a:cubicBezTo>
                      <a:pt x="35" y="27"/>
                      <a:pt x="57" y="31"/>
                      <a:pt x="61" y="35"/>
                    </a:cubicBezTo>
                    <a:cubicBezTo>
                      <a:pt x="62" y="33"/>
                      <a:pt x="62" y="31"/>
                      <a:pt x="62" y="29"/>
                    </a:cubicBezTo>
                    <a:cubicBezTo>
                      <a:pt x="40" y="20"/>
                      <a:pt x="16" y="9"/>
                      <a:pt x="0" y="0"/>
                    </a:cubicBezTo>
                    <a:cubicBezTo>
                      <a:pt x="12" y="59"/>
                      <a:pt x="12" y="59"/>
                      <a:pt x="12" y="59"/>
                    </a:cubicBezTo>
                    <a:cubicBezTo>
                      <a:pt x="8" y="69"/>
                      <a:pt x="8" y="69"/>
                      <a:pt x="8" y="69"/>
                    </a:cubicBezTo>
                    <a:cubicBezTo>
                      <a:pt x="26" y="77"/>
                      <a:pt x="50" y="85"/>
                      <a:pt x="78" y="89"/>
                    </a:cubicBezTo>
                    <a:cubicBezTo>
                      <a:pt x="82" y="77"/>
                      <a:pt x="83" y="65"/>
                      <a:pt x="75" y="58"/>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0" name="Freeform 485"/>
              <p:cNvSpPr/>
              <p:nvPr/>
            </p:nvSpPr>
            <p:spPr bwMode="auto">
              <a:xfrm>
                <a:off x="5336" y="1313"/>
                <a:ext cx="31" cy="38"/>
              </a:xfrm>
              <a:custGeom>
                <a:avLst/>
                <a:gdLst>
                  <a:gd name="T0" fmla="*/ 0 w 13"/>
                  <a:gd name="T1" fmla="*/ 1 h 16"/>
                  <a:gd name="T2" fmla="*/ 9 w 13"/>
                  <a:gd name="T3" fmla="*/ 16 h 16"/>
                  <a:gd name="T4" fmla="*/ 13 w 13"/>
                  <a:gd name="T5" fmla="*/ 12 h 16"/>
                  <a:gd name="T6" fmla="*/ 6 w 13"/>
                  <a:gd name="T7" fmla="*/ 0 h 16"/>
                  <a:gd name="T8" fmla="*/ 0 w 13"/>
                  <a:gd name="T9" fmla="*/ 1 h 16"/>
                </a:gdLst>
                <a:ahLst/>
                <a:cxnLst>
                  <a:cxn ang="0">
                    <a:pos x="T0" y="T1"/>
                  </a:cxn>
                  <a:cxn ang="0">
                    <a:pos x="T2" y="T3"/>
                  </a:cxn>
                  <a:cxn ang="0">
                    <a:pos x="T4" y="T5"/>
                  </a:cxn>
                  <a:cxn ang="0">
                    <a:pos x="T6" y="T7"/>
                  </a:cxn>
                  <a:cxn ang="0">
                    <a:pos x="T8" y="T9"/>
                  </a:cxn>
                </a:cxnLst>
                <a:rect l="0" t="0" r="r" b="b"/>
                <a:pathLst>
                  <a:path w="13" h="16">
                    <a:moveTo>
                      <a:pt x="0" y="1"/>
                    </a:moveTo>
                    <a:cubicBezTo>
                      <a:pt x="9" y="16"/>
                      <a:pt x="9" y="16"/>
                      <a:pt x="9" y="16"/>
                    </a:cubicBezTo>
                    <a:cubicBezTo>
                      <a:pt x="10" y="15"/>
                      <a:pt x="12" y="13"/>
                      <a:pt x="13" y="12"/>
                    </a:cubicBezTo>
                    <a:cubicBezTo>
                      <a:pt x="6" y="0"/>
                      <a:pt x="6" y="0"/>
                      <a:pt x="6" y="0"/>
                    </a:cubicBezTo>
                    <a:lnTo>
                      <a:pt x="0" y="1"/>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1" name="Freeform 486"/>
              <p:cNvSpPr/>
              <p:nvPr/>
            </p:nvSpPr>
            <p:spPr bwMode="auto">
              <a:xfrm>
                <a:off x="5305" y="2411"/>
                <a:ext cx="135" cy="127"/>
              </a:xfrm>
              <a:custGeom>
                <a:avLst/>
                <a:gdLst>
                  <a:gd name="T0" fmla="*/ 46 w 57"/>
                  <a:gd name="T1" fmla="*/ 2 h 54"/>
                  <a:gd name="T2" fmla="*/ 44 w 57"/>
                  <a:gd name="T3" fmla="*/ 29 h 54"/>
                  <a:gd name="T4" fmla="*/ 24 w 57"/>
                  <a:gd name="T5" fmla="*/ 44 h 54"/>
                  <a:gd name="T6" fmla="*/ 15 w 57"/>
                  <a:gd name="T7" fmla="*/ 27 h 54"/>
                  <a:gd name="T8" fmla="*/ 37 w 57"/>
                  <a:gd name="T9" fmla="*/ 28 h 54"/>
                  <a:gd name="T10" fmla="*/ 40 w 57"/>
                  <a:gd name="T11" fmla="*/ 21 h 54"/>
                  <a:gd name="T12" fmla="*/ 10 w 57"/>
                  <a:gd name="T13" fmla="*/ 21 h 54"/>
                  <a:gd name="T14" fmla="*/ 19 w 57"/>
                  <a:gd name="T15" fmla="*/ 51 h 54"/>
                  <a:gd name="T16" fmla="*/ 51 w 57"/>
                  <a:gd name="T17" fmla="*/ 36 h 54"/>
                  <a:gd name="T18" fmla="*/ 51 w 57"/>
                  <a:gd name="T19" fmla="*/ 0 h 54"/>
                  <a:gd name="T20" fmla="*/ 46 w 57"/>
                  <a:gd name="T21"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54">
                    <a:moveTo>
                      <a:pt x="46" y="2"/>
                    </a:moveTo>
                    <a:cubicBezTo>
                      <a:pt x="47" y="9"/>
                      <a:pt x="48" y="20"/>
                      <a:pt x="44" y="29"/>
                    </a:cubicBezTo>
                    <a:cubicBezTo>
                      <a:pt x="41" y="37"/>
                      <a:pt x="33" y="43"/>
                      <a:pt x="24" y="44"/>
                    </a:cubicBezTo>
                    <a:cubicBezTo>
                      <a:pt x="15" y="45"/>
                      <a:pt x="7" y="36"/>
                      <a:pt x="15" y="27"/>
                    </a:cubicBezTo>
                    <a:cubicBezTo>
                      <a:pt x="18" y="23"/>
                      <a:pt x="30" y="22"/>
                      <a:pt x="37" y="28"/>
                    </a:cubicBezTo>
                    <a:cubicBezTo>
                      <a:pt x="39" y="26"/>
                      <a:pt x="40" y="23"/>
                      <a:pt x="40" y="21"/>
                    </a:cubicBezTo>
                    <a:cubicBezTo>
                      <a:pt x="36" y="17"/>
                      <a:pt x="19" y="14"/>
                      <a:pt x="10" y="21"/>
                    </a:cubicBezTo>
                    <a:cubicBezTo>
                      <a:pt x="0" y="29"/>
                      <a:pt x="4" y="48"/>
                      <a:pt x="19" y="51"/>
                    </a:cubicBezTo>
                    <a:cubicBezTo>
                      <a:pt x="31" y="54"/>
                      <a:pt x="46" y="45"/>
                      <a:pt x="51" y="36"/>
                    </a:cubicBezTo>
                    <a:cubicBezTo>
                      <a:pt x="57" y="25"/>
                      <a:pt x="56" y="8"/>
                      <a:pt x="51" y="0"/>
                    </a:cubicBezTo>
                    <a:cubicBezTo>
                      <a:pt x="49" y="0"/>
                      <a:pt x="48" y="1"/>
                      <a:pt x="46" y="2"/>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2" name="Freeform 487"/>
              <p:cNvSpPr/>
              <p:nvPr/>
            </p:nvSpPr>
            <p:spPr bwMode="auto">
              <a:xfrm>
                <a:off x="5239" y="2274"/>
                <a:ext cx="192" cy="106"/>
              </a:xfrm>
              <a:custGeom>
                <a:avLst/>
                <a:gdLst>
                  <a:gd name="T0" fmla="*/ 37 w 81"/>
                  <a:gd name="T1" fmla="*/ 12 h 45"/>
                  <a:gd name="T2" fmla="*/ 75 w 81"/>
                  <a:gd name="T3" fmla="*/ 28 h 45"/>
                  <a:gd name="T4" fmla="*/ 45 w 81"/>
                  <a:gd name="T5" fmla="*/ 4 h 45"/>
                  <a:gd name="T6" fmla="*/ 0 w 81"/>
                  <a:gd name="T7" fmla="*/ 9 h 45"/>
                  <a:gd name="T8" fmla="*/ 5 w 81"/>
                  <a:gd name="T9" fmla="*/ 32 h 45"/>
                  <a:gd name="T10" fmla="*/ 29 w 81"/>
                  <a:gd name="T11" fmla="*/ 45 h 45"/>
                  <a:gd name="T12" fmla="*/ 37 w 81"/>
                  <a:gd name="T13" fmla="*/ 12 h 45"/>
                </a:gdLst>
                <a:ahLst/>
                <a:cxnLst>
                  <a:cxn ang="0">
                    <a:pos x="T0" y="T1"/>
                  </a:cxn>
                  <a:cxn ang="0">
                    <a:pos x="T2" y="T3"/>
                  </a:cxn>
                  <a:cxn ang="0">
                    <a:pos x="T4" y="T5"/>
                  </a:cxn>
                  <a:cxn ang="0">
                    <a:pos x="T6" y="T7"/>
                  </a:cxn>
                  <a:cxn ang="0">
                    <a:pos x="T8" y="T9"/>
                  </a:cxn>
                  <a:cxn ang="0">
                    <a:pos x="T10" y="T11"/>
                  </a:cxn>
                  <a:cxn ang="0">
                    <a:pos x="T12" y="T13"/>
                  </a:cxn>
                </a:cxnLst>
                <a:rect l="0" t="0" r="r" b="b"/>
                <a:pathLst>
                  <a:path w="81" h="45">
                    <a:moveTo>
                      <a:pt x="37" y="12"/>
                    </a:moveTo>
                    <a:cubicBezTo>
                      <a:pt x="50" y="8"/>
                      <a:pt x="72" y="18"/>
                      <a:pt x="75" y="28"/>
                    </a:cubicBezTo>
                    <a:cubicBezTo>
                      <a:pt x="81" y="15"/>
                      <a:pt x="69" y="10"/>
                      <a:pt x="45" y="4"/>
                    </a:cubicBezTo>
                    <a:cubicBezTo>
                      <a:pt x="28" y="0"/>
                      <a:pt x="8" y="5"/>
                      <a:pt x="0" y="9"/>
                    </a:cubicBezTo>
                    <a:cubicBezTo>
                      <a:pt x="5" y="32"/>
                      <a:pt x="5" y="32"/>
                      <a:pt x="5" y="32"/>
                    </a:cubicBezTo>
                    <a:cubicBezTo>
                      <a:pt x="11" y="36"/>
                      <a:pt x="21" y="41"/>
                      <a:pt x="29" y="45"/>
                    </a:cubicBezTo>
                    <a:cubicBezTo>
                      <a:pt x="19" y="32"/>
                      <a:pt x="23" y="15"/>
                      <a:pt x="37" y="12"/>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3" name="Freeform 488"/>
              <p:cNvSpPr/>
              <p:nvPr/>
            </p:nvSpPr>
            <p:spPr bwMode="auto">
              <a:xfrm>
                <a:off x="5196" y="-35"/>
                <a:ext cx="97" cy="37"/>
              </a:xfrm>
              <a:custGeom>
                <a:avLst/>
                <a:gdLst>
                  <a:gd name="T0" fmla="*/ 33 w 41"/>
                  <a:gd name="T1" fmla="*/ 16 h 16"/>
                  <a:gd name="T2" fmla="*/ 41 w 41"/>
                  <a:gd name="T3" fmla="*/ 0 h 16"/>
                  <a:gd name="T4" fmla="*/ 11 w 41"/>
                  <a:gd name="T5" fmla="*/ 0 h 16"/>
                  <a:gd name="T6" fmla="*/ 0 w 41"/>
                  <a:gd name="T7" fmla="*/ 16 h 16"/>
                  <a:gd name="T8" fmla="*/ 33 w 41"/>
                  <a:gd name="T9" fmla="*/ 16 h 16"/>
                </a:gdLst>
                <a:ahLst/>
                <a:cxnLst>
                  <a:cxn ang="0">
                    <a:pos x="T0" y="T1"/>
                  </a:cxn>
                  <a:cxn ang="0">
                    <a:pos x="T2" y="T3"/>
                  </a:cxn>
                  <a:cxn ang="0">
                    <a:pos x="T4" y="T5"/>
                  </a:cxn>
                  <a:cxn ang="0">
                    <a:pos x="T6" y="T7"/>
                  </a:cxn>
                  <a:cxn ang="0">
                    <a:pos x="T8" y="T9"/>
                  </a:cxn>
                </a:cxnLst>
                <a:rect l="0" t="0" r="r" b="b"/>
                <a:pathLst>
                  <a:path w="41" h="16">
                    <a:moveTo>
                      <a:pt x="33" y="16"/>
                    </a:moveTo>
                    <a:cubicBezTo>
                      <a:pt x="37" y="11"/>
                      <a:pt x="40" y="6"/>
                      <a:pt x="41" y="0"/>
                    </a:cubicBezTo>
                    <a:cubicBezTo>
                      <a:pt x="11" y="0"/>
                      <a:pt x="11" y="0"/>
                      <a:pt x="11" y="0"/>
                    </a:cubicBezTo>
                    <a:cubicBezTo>
                      <a:pt x="9" y="6"/>
                      <a:pt x="5" y="12"/>
                      <a:pt x="0" y="16"/>
                    </a:cubicBezTo>
                    <a:cubicBezTo>
                      <a:pt x="11" y="15"/>
                      <a:pt x="22" y="15"/>
                      <a:pt x="33" y="16"/>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4" name="Freeform 489"/>
              <p:cNvSpPr/>
              <p:nvPr/>
            </p:nvSpPr>
            <p:spPr bwMode="auto">
              <a:xfrm>
                <a:off x="5317" y="1318"/>
                <a:ext cx="35" cy="47"/>
              </a:xfrm>
              <a:custGeom>
                <a:avLst/>
                <a:gdLst>
                  <a:gd name="T0" fmla="*/ 0 w 15"/>
                  <a:gd name="T1" fmla="*/ 1 h 20"/>
                  <a:gd name="T2" fmla="*/ 11 w 15"/>
                  <a:gd name="T3" fmla="*/ 20 h 20"/>
                  <a:gd name="T4" fmla="*/ 15 w 15"/>
                  <a:gd name="T5" fmla="*/ 16 h 20"/>
                  <a:gd name="T6" fmla="*/ 5 w 15"/>
                  <a:gd name="T7" fmla="*/ 0 h 20"/>
                  <a:gd name="T8" fmla="*/ 0 w 15"/>
                  <a:gd name="T9" fmla="*/ 1 h 20"/>
                </a:gdLst>
                <a:ahLst/>
                <a:cxnLst>
                  <a:cxn ang="0">
                    <a:pos x="T0" y="T1"/>
                  </a:cxn>
                  <a:cxn ang="0">
                    <a:pos x="T2" y="T3"/>
                  </a:cxn>
                  <a:cxn ang="0">
                    <a:pos x="T4" y="T5"/>
                  </a:cxn>
                  <a:cxn ang="0">
                    <a:pos x="T6" y="T7"/>
                  </a:cxn>
                  <a:cxn ang="0">
                    <a:pos x="T8" y="T9"/>
                  </a:cxn>
                </a:cxnLst>
                <a:rect l="0" t="0" r="r" b="b"/>
                <a:pathLst>
                  <a:path w="15" h="20">
                    <a:moveTo>
                      <a:pt x="0" y="1"/>
                    </a:moveTo>
                    <a:cubicBezTo>
                      <a:pt x="11" y="20"/>
                      <a:pt x="11" y="20"/>
                      <a:pt x="11" y="20"/>
                    </a:cubicBezTo>
                    <a:cubicBezTo>
                      <a:pt x="12" y="19"/>
                      <a:pt x="14" y="17"/>
                      <a:pt x="15" y="16"/>
                    </a:cubicBezTo>
                    <a:cubicBezTo>
                      <a:pt x="5" y="0"/>
                      <a:pt x="5" y="0"/>
                      <a:pt x="5" y="0"/>
                    </a:cubicBezTo>
                    <a:lnTo>
                      <a:pt x="0" y="1"/>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5" name="Freeform 490"/>
              <p:cNvSpPr/>
              <p:nvPr/>
            </p:nvSpPr>
            <p:spPr bwMode="auto">
              <a:xfrm>
                <a:off x="4645" y="1554"/>
                <a:ext cx="743" cy="649"/>
              </a:xfrm>
              <a:custGeom>
                <a:avLst/>
                <a:gdLst>
                  <a:gd name="T0" fmla="*/ 63 w 314"/>
                  <a:gd name="T1" fmla="*/ 3 h 274"/>
                  <a:gd name="T2" fmla="*/ 0 w 314"/>
                  <a:gd name="T3" fmla="*/ 118 h 274"/>
                  <a:gd name="T4" fmla="*/ 12 w 314"/>
                  <a:gd name="T5" fmla="*/ 123 h 274"/>
                  <a:gd name="T6" fmla="*/ 65 w 314"/>
                  <a:gd name="T7" fmla="*/ 24 h 274"/>
                  <a:gd name="T8" fmla="*/ 288 w 314"/>
                  <a:gd name="T9" fmla="*/ 133 h 274"/>
                  <a:gd name="T10" fmla="*/ 230 w 314"/>
                  <a:gd name="T11" fmla="*/ 249 h 274"/>
                  <a:gd name="T12" fmla="*/ 50 w 314"/>
                  <a:gd name="T13" fmla="*/ 175 h 274"/>
                  <a:gd name="T14" fmla="*/ 45 w 314"/>
                  <a:gd name="T15" fmla="*/ 187 h 274"/>
                  <a:gd name="T16" fmla="*/ 239 w 314"/>
                  <a:gd name="T17" fmla="*/ 274 h 274"/>
                  <a:gd name="T18" fmla="*/ 310 w 314"/>
                  <a:gd name="T19" fmla="*/ 128 h 274"/>
                  <a:gd name="T20" fmla="*/ 193 w 314"/>
                  <a:gd name="T21" fmla="*/ 59 h 274"/>
                  <a:gd name="T22" fmla="*/ 63 w 314"/>
                  <a:gd name="T23" fmla="*/ 3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4" h="274">
                    <a:moveTo>
                      <a:pt x="63" y="3"/>
                    </a:moveTo>
                    <a:cubicBezTo>
                      <a:pt x="52" y="3"/>
                      <a:pt x="22" y="70"/>
                      <a:pt x="0" y="118"/>
                    </a:cubicBezTo>
                    <a:cubicBezTo>
                      <a:pt x="4" y="120"/>
                      <a:pt x="8" y="122"/>
                      <a:pt x="12" y="123"/>
                    </a:cubicBezTo>
                    <a:cubicBezTo>
                      <a:pt x="28" y="86"/>
                      <a:pt x="51" y="28"/>
                      <a:pt x="65" y="24"/>
                    </a:cubicBezTo>
                    <a:cubicBezTo>
                      <a:pt x="82" y="18"/>
                      <a:pt x="286" y="118"/>
                      <a:pt x="288" y="133"/>
                    </a:cubicBezTo>
                    <a:cubicBezTo>
                      <a:pt x="291" y="147"/>
                      <a:pt x="243" y="245"/>
                      <a:pt x="230" y="249"/>
                    </a:cubicBezTo>
                    <a:cubicBezTo>
                      <a:pt x="217" y="251"/>
                      <a:pt x="115" y="206"/>
                      <a:pt x="50" y="175"/>
                    </a:cubicBezTo>
                    <a:cubicBezTo>
                      <a:pt x="49" y="179"/>
                      <a:pt x="47" y="183"/>
                      <a:pt x="45" y="187"/>
                    </a:cubicBezTo>
                    <a:cubicBezTo>
                      <a:pt x="239" y="274"/>
                      <a:pt x="239" y="274"/>
                      <a:pt x="239" y="274"/>
                    </a:cubicBezTo>
                    <a:cubicBezTo>
                      <a:pt x="262" y="243"/>
                      <a:pt x="314" y="141"/>
                      <a:pt x="310" y="128"/>
                    </a:cubicBezTo>
                    <a:cubicBezTo>
                      <a:pt x="308" y="120"/>
                      <a:pt x="252" y="89"/>
                      <a:pt x="193" y="59"/>
                    </a:cubicBezTo>
                    <a:cubicBezTo>
                      <a:pt x="134" y="29"/>
                      <a:pt x="73" y="0"/>
                      <a:pt x="63" y="3"/>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6" name="Freeform 491"/>
              <p:cNvSpPr/>
              <p:nvPr/>
            </p:nvSpPr>
            <p:spPr bwMode="auto">
              <a:xfrm>
                <a:off x="5227" y="2543"/>
                <a:ext cx="206" cy="71"/>
              </a:xfrm>
              <a:custGeom>
                <a:avLst/>
                <a:gdLst>
                  <a:gd name="T0" fmla="*/ 87 w 87"/>
                  <a:gd name="T1" fmla="*/ 20 h 30"/>
                  <a:gd name="T2" fmla="*/ 18 w 87"/>
                  <a:gd name="T3" fmla="*/ 0 h 30"/>
                  <a:gd name="T4" fmla="*/ 15 w 87"/>
                  <a:gd name="T5" fmla="*/ 11 h 30"/>
                  <a:gd name="T6" fmla="*/ 0 w 87"/>
                  <a:gd name="T7" fmla="*/ 6 h 30"/>
                  <a:gd name="T8" fmla="*/ 1 w 87"/>
                  <a:gd name="T9" fmla="*/ 14 h 30"/>
                  <a:gd name="T10" fmla="*/ 80 w 87"/>
                  <a:gd name="T11" fmla="*/ 30 h 30"/>
                  <a:gd name="T12" fmla="*/ 87 w 87"/>
                  <a:gd name="T13" fmla="*/ 20 h 30"/>
                </a:gdLst>
                <a:ahLst/>
                <a:cxnLst>
                  <a:cxn ang="0">
                    <a:pos x="T0" y="T1"/>
                  </a:cxn>
                  <a:cxn ang="0">
                    <a:pos x="T2" y="T3"/>
                  </a:cxn>
                  <a:cxn ang="0">
                    <a:pos x="T4" y="T5"/>
                  </a:cxn>
                  <a:cxn ang="0">
                    <a:pos x="T6" y="T7"/>
                  </a:cxn>
                  <a:cxn ang="0">
                    <a:pos x="T8" y="T9"/>
                  </a:cxn>
                  <a:cxn ang="0">
                    <a:pos x="T10" y="T11"/>
                  </a:cxn>
                  <a:cxn ang="0">
                    <a:pos x="T12" y="T13"/>
                  </a:cxn>
                </a:cxnLst>
                <a:rect l="0" t="0" r="r" b="b"/>
                <a:pathLst>
                  <a:path w="87" h="30">
                    <a:moveTo>
                      <a:pt x="87" y="20"/>
                    </a:moveTo>
                    <a:cubicBezTo>
                      <a:pt x="59" y="15"/>
                      <a:pt x="35" y="7"/>
                      <a:pt x="18" y="0"/>
                    </a:cubicBezTo>
                    <a:cubicBezTo>
                      <a:pt x="15" y="11"/>
                      <a:pt x="15" y="11"/>
                      <a:pt x="15" y="11"/>
                    </a:cubicBezTo>
                    <a:cubicBezTo>
                      <a:pt x="0" y="6"/>
                      <a:pt x="0" y="6"/>
                      <a:pt x="0" y="6"/>
                    </a:cubicBezTo>
                    <a:cubicBezTo>
                      <a:pt x="0" y="9"/>
                      <a:pt x="1" y="11"/>
                      <a:pt x="1" y="14"/>
                    </a:cubicBezTo>
                    <a:cubicBezTo>
                      <a:pt x="80" y="30"/>
                      <a:pt x="80" y="30"/>
                      <a:pt x="80" y="30"/>
                    </a:cubicBezTo>
                    <a:cubicBezTo>
                      <a:pt x="83" y="27"/>
                      <a:pt x="85" y="23"/>
                      <a:pt x="87" y="2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7" name="Freeform 492"/>
              <p:cNvSpPr/>
              <p:nvPr/>
            </p:nvSpPr>
            <p:spPr bwMode="auto">
              <a:xfrm>
                <a:off x="5334" y="1502"/>
                <a:ext cx="40" cy="22"/>
              </a:xfrm>
              <a:custGeom>
                <a:avLst/>
                <a:gdLst>
                  <a:gd name="T0" fmla="*/ 17 w 17"/>
                  <a:gd name="T1" fmla="*/ 3 h 9"/>
                  <a:gd name="T2" fmla="*/ 0 w 17"/>
                  <a:gd name="T3" fmla="*/ 0 h 9"/>
                  <a:gd name="T4" fmla="*/ 6 w 17"/>
                  <a:gd name="T5" fmla="*/ 9 h 9"/>
                  <a:gd name="T6" fmla="*/ 17 w 17"/>
                  <a:gd name="T7" fmla="*/ 3 h 9"/>
                </a:gdLst>
                <a:ahLst/>
                <a:cxnLst>
                  <a:cxn ang="0">
                    <a:pos x="T0" y="T1"/>
                  </a:cxn>
                  <a:cxn ang="0">
                    <a:pos x="T2" y="T3"/>
                  </a:cxn>
                  <a:cxn ang="0">
                    <a:pos x="T4" y="T5"/>
                  </a:cxn>
                  <a:cxn ang="0">
                    <a:pos x="T6" y="T7"/>
                  </a:cxn>
                </a:cxnLst>
                <a:rect l="0" t="0" r="r" b="b"/>
                <a:pathLst>
                  <a:path w="17" h="9">
                    <a:moveTo>
                      <a:pt x="17" y="3"/>
                    </a:moveTo>
                    <a:cubicBezTo>
                      <a:pt x="14" y="3"/>
                      <a:pt x="8" y="2"/>
                      <a:pt x="0" y="0"/>
                    </a:cubicBezTo>
                    <a:cubicBezTo>
                      <a:pt x="6" y="9"/>
                      <a:pt x="6" y="9"/>
                      <a:pt x="6" y="9"/>
                    </a:cubicBezTo>
                    <a:cubicBezTo>
                      <a:pt x="10" y="7"/>
                      <a:pt x="14" y="5"/>
                      <a:pt x="17" y="3"/>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8" name="Freeform 493"/>
              <p:cNvSpPr/>
              <p:nvPr/>
            </p:nvSpPr>
            <p:spPr bwMode="auto">
              <a:xfrm>
                <a:off x="5296" y="1320"/>
                <a:ext cx="42" cy="59"/>
              </a:xfrm>
              <a:custGeom>
                <a:avLst/>
                <a:gdLst>
                  <a:gd name="T0" fmla="*/ 0 w 18"/>
                  <a:gd name="T1" fmla="*/ 2 h 25"/>
                  <a:gd name="T2" fmla="*/ 14 w 18"/>
                  <a:gd name="T3" fmla="*/ 25 h 25"/>
                  <a:gd name="T4" fmla="*/ 18 w 18"/>
                  <a:gd name="T5" fmla="*/ 21 h 25"/>
                  <a:gd name="T6" fmla="*/ 6 w 18"/>
                  <a:gd name="T7" fmla="*/ 0 h 25"/>
                  <a:gd name="T8" fmla="*/ 0 w 18"/>
                  <a:gd name="T9" fmla="*/ 2 h 25"/>
                </a:gdLst>
                <a:ahLst/>
                <a:cxnLst>
                  <a:cxn ang="0">
                    <a:pos x="T0" y="T1"/>
                  </a:cxn>
                  <a:cxn ang="0">
                    <a:pos x="T2" y="T3"/>
                  </a:cxn>
                  <a:cxn ang="0">
                    <a:pos x="T4" y="T5"/>
                  </a:cxn>
                  <a:cxn ang="0">
                    <a:pos x="T6" y="T7"/>
                  </a:cxn>
                  <a:cxn ang="0">
                    <a:pos x="T8" y="T9"/>
                  </a:cxn>
                </a:cxnLst>
                <a:rect l="0" t="0" r="r" b="b"/>
                <a:pathLst>
                  <a:path w="18" h="25">
                    <a:moveTo>
                      <a:pt x="0" y="2"/>
                    </a:moveTo>
                    <a:cubicBezTo>
                      <a:pt x="14" y="25"/>
                      <a:pt x="14" y="25"/>
                      <a:pt x="14" y="25"/>
                    </a:cubicBezTo>
                    <a:cubicBezTo>
                      <a:pt x="15" y="23"/>
                      <a:pt x="17" y="22"/>
                      <a:pt x="18" y="21"/>
                    </a:cubicBezTo>
                    <a:cubicBezTo>
                      <a:pt x="6" y="0"/>
                      <a:pt x="6" y="0"/>
                      <a:pt x="6" y="0"/>
                    </a:cubicBezTo>
                    <a:lnTo>
                      <a:pt x="0" y="2"/>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9" name="Freeform 494"/>
              <p:cNvSpPr/>
              <p:nvPr/>
            </p:nvSpPr>
            <p:spPr bwMode="auto">
              <a:xfrm>
                <a:off x="5416" y="4180"/>
                <a:ext cx="121" cy="166"/>
              </a:xfrm>
              <a:custGeom>
                <a:avLst/>
                <a:gdLst>
                  <a:gd name="T0" fmla="*/ 4 w 51"/>
                  <a:gd name="T1" fmla="*/ 69 h 70"/>
                  <a:gd name="T2" fmla="*/ 4 w 51"/>
                  <a:gd name="T3" fmla="*/ 70 h 70"/>
                  <a:gd name="T4" fmla="*/ 51 w 51"/>
                  <a:gd name="T5" fmla="*/ 11 h 70"/>
                  <a:gd name="T6" fmla="*/ 33 w 51"/>
                  <a:gd name="T7" fmla="*/ 0 h 70"/>
                  <a:gd name="T8" fmla="*/ 4 w 51"/>
                  <a:gd name="T9" fmla="*/ 69 h 70"/>
                </a:gdLst>
                <a:ahLst/>
                <a:cxnLst>
                  <a:cxn ang="0">
                    <a:pos x="T0" y="T1"/>
                  </a:cxn>
                  <a:cxn ang="0">
                    <a:pos x="T2" y="T3"/>
                  </a:cxn>
                  <a:cxn ang="0">
                    <a:pos x="T4" y="T5"/>
                  </a:cxn>
                  <a:cxn ang="0">
                    <a:pos x="T6" y="T7"/>
                  </a:cxn>
                  <a:cxn ang="0">
                    <a:pos x="T8" y="T9"/>
                  </a:cxn>
                </a:cxnLst>
                <a:rect l="0" t="0" r="r" b="b"/>
                <a:pathLst>
                  <a:path w="51" h="70">
                    <a:moveTo>
                      <a:pt x="4" y="69"/>
                    </a:moveTo>
                    <a:cubicBezTo>
                      <a:pt x="4" y="70"/>
                      <a:pt x="4" y="70"/>
                      <a:pt x="4" y="70"/>
                    </a:cubicBezTo>
                    <a:cubicBezTo>
                      <a:pt x="11" y="39"/>
                      <a:pt x="39" y="20"/>
                      <a:pt x="51" y="11"/>
                    </a:cubicBezTo>
                    <a:cubicBezTo>
                      <a:pt x="45" y="7"/>
                      <a:pt x="39" y="3"/>
                      <a:pt x="33" y="0"/>
                    </a:cubicBezTo>
                    <a:cubicBezTo>
                      <a:pt x="15" y="22"/>
                      <a:pt x="0" y="42"/>
                      <a:pt x="4" y="69"/>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0" name="Freeform 495"/>
              <p:cNvSpPr/>
              <p:nvPr/>
            </p:nvSpPr>
            <p:spPr bwMode="auto">
              <a:xfrm>
                <a:off x="5312" y="1498"/>
                <a:ext cx="31" cy="35"/>
              </a:xfrm>
              <a:custGeom>
                <a:avLst/>
                <a:gdLst>
                  <a:gd name="T0" fmla="*/ 0 w 13"/>
                  <a:gd name="T1" fmla="*/ 0 h 15"/>
                  <a:gd name="T2" fmla="*/ 9 w 13"/>
                  <a:gd name="T3" fmla="*/ 15 h 15"/>
                  <a:gd name="T4" fmla="*/ 13 w 13"/>
                  <a:gd name="T5" fmla="*/ 12 h 15"/>
                  <a:gd name="T6" fmla="*/ 7 w 13"/>
                  <a:gd name="T7" fmla="*/ 2 h 15"/>
                  <a:gd name="T8" fmla="*/ 0 w 13"/>
                  <a:gd name="T9" fmla="*/ 0 h 15"/>
                </a:gdLst>
                <a:ahLst/>
                <a:cxnLst>
                  <a:cxn ang="0">
                    <a:pos x="T0" y="T1"/>
                  </a:cxn>
                  <a:cxn ang="0">
                    <a:pos x="T2" y="T3"/>
                  </a:cxn>
                  <a:cxn ang="0">
                    <a:pos x="T4" y="T5"/>
                  </a:cxn>
                  <a:cxn ang="0">
                    <a:pos x="T6" y="T7"/>
                  </a:cxn>
                  <a:cxn ang="0">
                    <a:pos x="T8" y="T9"/>
                  </a:cxn>
                </a:cxnLst>
                <a:rect l="0" t="0" r="r" b="b"/>
                <a:pathLst>
                  <a:path w="13" h="15">
                    <a:moveTo>
                      <a:pt x="0" y="0"/>
                    </a:moveTo>
                    <a:cubicBezTo>
                      <a:pt x="9" y="15"/>
                      <a:pt x="9" y="15"/>
                      <a:pt x="9" y="15"/>
                    </a:cubicBezTo>
                    <a:cubicBezTo>
                      <a:pt x="10" y="14"/>
                      <a:pt x="12" y="13"/>
                      <a:pt x="13" y="12"/>
                    </a:cubicBezTo>
                    <a:cubicBezTo>
                      <a:pt x="7" y="2"/>
                      <a:pt x="7" y="2"/>
                      <a:pt x="7" y="2"/>
                    </a:cubicBezTo>
                    <a:cubicBezTo>
                      <a:pt x="5" y="1"/>
                      <a:pt x="2" y="1"/>
                      <a:pt x="0" y="0"/>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1" name="Freeform 496"/>
              <p:cNvSpPr/>
              <p:nvPr/>
            </p:nvSpPr>
            <p:spPr bwMode="auto">
              <a:xfrm>
                <a:off x="5211" y="2593"/>
                <a:ext cx="191" cy="99"/>
              </a:xfrm>
              <a:custGeom>
                <a:avLst/>
                <a:gdLst>
                  <a:gd name="T0" fmla="*/ 81 w 81"/>
                  <a:gd name="T1" fmla="*/ 15 h 42"/>
                  <a:gd name="T2" fmla="*/ 8 w 81"/>
                  <a:gd name="T3" fmla="*/ 0 h 42"/>
                  <a:gd name="T4" fmla="*/ 0 w 81"/>
                  <a:gd name="T5" fmla="*/ 35 h 42"/>
                  <a:gd name="T6" fmla="*/ 34 w 81"/>
                  <a:gd name="T7" fmla="*/ 42 h 42"/>
                  <a:gd name="T8" fmla="*/ 81 w 81"/>
                  <a:gd name="T9" fmla="*/ 15 h 42"/>
                </a:gdLst>
                <a:ahLst/>
                <a:cxnLst>
                  <a:cxn ang="0">
                    <a:pos x="T0" y="T1"/>
                  </a:cxn>
                  <a:cxn ang="0">
                    <a:pos x="T2" y="T3"/>
                  </a:cxn>
                  <a:cxn ang="0">
                    <a:pos x="T4" y="T5"/>
                  </a:cxn>
                  <a:cxn ang="0">
                    <a:pos x="T6" y="T7"/>
                  </a:cxn>
                  <a:cxn ang="0">
                    <a:pos x="T8" y="T9"/>
                  </a:cxn>
                </a:cxnLst>
                <a:rect l="0" t="0" r="r" b="b"/>
                <a:pathLst>
                  <a:path w="81" h="42">
                    <a:moveTo>
                      <a:pt x="81" y="15"/>
                    </a:moveTo>
                    <a:cubicBezTo>
                      <a:pt x="8" y="0"/>
                      <a:pt x="8" y="0"/>
                      <a:pt x="8" y="0"/>
                    </a:cubicBezTo>
                    <a:cubicBezTo>
                      <a:pt x="8" y="13"/>
                      <a:pt x="5" y="25"/>
                      <a:pt x="0" y="35"/>
                    </a:cubicBezTo>
                    <a:cubicBezTo>
                      <a:pt x="34" y="42"/>
                      <a:pt x="34" y="42"/>
                      <a:pt x="34" y="42"/>
                    </a:cubicBezTo>
                    <a:cubicBezTo>
                      <a:pt x="51" y="33"/>
                      <a:pt x="68" y="25"/>
                      <a:pt x="81" y="15"/>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2" name="Freeform 497"/>
              <p:cNvSpPr/>
              <p:nvPr/>
            </p:nvSpPr>
            <p:spPr bwMode="auto">
              <a:xfrm>
                <a:off x="5360" y="2725"/>
                <a:ext cx="47" cy="38"/>
              </a:xfrm>
              <a:custGeom>
                <a:avLst/>
                <a:gdLst>
                  <a:gd name="T0" fmla="*/ 20 w 20"/>
                  <a:gd name="T1" fmla="*/ 2 h 16"/>
                  <a:gd name="T2" fmla="*/ 11 w 20"/>
                  <a:gd name="T3" fmla="*/ 0 h 16"/>
                  <a:gd name="T4" fmla="*/ 0 w 20"/>
                  <a:gd name="T5" fmla="*/ 12 h 16"/>
                  <a:gd name="T6" fmla="*/ 17 w 20"/>
                  <a:gd name="T7" fmla="*/ 16 h 16"/>
                  <a:gd name="T8" fmla="*/ 20 w 20"/>
                  <a:gd name="T9" fmla="*/ 2 h 16"/>
                </a:gdLst>
                <a:ahLst/>
                <a:cxnLst>
                  <a:cxn ang="0">
                    <a:pos x="T0" y="T1"/>
                  </a:cxn>
                  <a:cxn ang="0">
                    <a:pos x="T2" y="T3"/>
                  </a:cxn>
                  <a:cxn ang="0">
                    <a:pos x="T4" y="T5"/>
                  </a:cxn>
                  <a:cxn ang="0">
                    <a:pos x="T6" y="T7"/>
                  </a:cxn>
                  <a:cxn ang="0">
                    <a:pos x="T8" y="T9"/>
                  </a:cxn>
                </a:cxnLst>
                <a:rect l="0" t="0" r="r" b="b"/>
                <a:pathLst>
                  <a:path w="20" h="16">
                    <a:moveTo>
                      <a:pt x="20" y="2"/>
                    </a:moveTo>
                    <a:cubicBezTo>
                      <a:pt x="11" y="0"/>
                      <a:pt x="11" y="0"/>
                      <a:pt x="11" y="0"/>
                    </a:cubicBezTo>
                    <a:cubicBezTo>
                      <a:pt x="7" y="4"/>
                      <a:pt x="3" y="7"/>
                      <a:pt x="0" y="12"/>
                    </a:cubicBezTo>
                    <a:cubicBezTo>
                      <a:pt x="17" y="16"/>
                      <a:pt x="17" y="16"/>
                      <a:pt x="17" y="16"/>
                    </a:cubicBezTo>
                    <a:lnTo>
                      <a:pt x="20" y="2"/>
                    </a:lnTo>
                    <a:close/>
                  </a:path>
                </a:pathLst>
              </a:custGeom>
              <a:solidFill>
                <a:srgbClr val="624B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3" name="Freeform 498"/>
              <p:cNvSpPr/>
              <p:nvPr/>
            </p:nvSpPr>
            <p:spPr bwMode="auto">
              <a:xfrm>
                <a:off x="5334" y="2337"/>
                <a:ext cx="54" cy="41"/>
              </a:xfrm>
              <a:custGeom>
                <a:avLst/>
                <a:gdLst>
                  <a:gd name="T0" fmla="*/ 5 w 23"/>
                  <a:gd name="T1" fmla="*/ 10 h 17"/>
                  <a:gd name="T2" fmla="*/ 23 w 23"/>
                  <a:gd name="T3" fmla="*/ 16 h 17"/>
                  <a:gd name="T4" fmla="*/ 12 w 23"/>
                  <a:gd name="T5" fmla="*/ 3 h 17"/>
                  <a:gd name="T6" fmla="*/ 5 w 23"/>
                  <a:gd name="T7" fmla="*/ 10 h 17"/>
                </a:gdLst>
                <a:ahLst/>
                <a:cxnLst>
                  <a:cxn ang="0">
                    <a:pos x="T0" y="T1"/>
                  </a:cxn>
                  <a:cxn ang="0">
                    <a:pos x="T2" y="T3"/>
                  </a:cxn>
                  <a:cxn ang="0">
                    <a:pos x="T4" y="T5"/>
                  </a:cxn>
                  <a:cxn ang="0">
                    <a:pos x="T6" y="T7"/>
                  </a:cxn>
                </a:cxnLst>
                <a:rect l="0" t="0" r="r" b="b"/>
                <a:pathLst>
                  <a:path w="23" h="17">
                    <a:moveTo>
                      <a:pt x="5" y="10"/>
                    </a:moveTo>
                    <a:cubicBezTo>
                      <a:pt x="7" y="15"/>
                      <a:pt x="17" y="17"/>
                      <a:pt x="23" y="16"/>
                    </a:cubicBezTo>
                    <a:cubicBezTo>
                      <a:pt x="20" y="9"/>
                      <a:pt x="17" y="5"/>
                      <a:pt x="12" y="3"/>
                    </a:cubicBezTo>
                    <a:cubicBezTo>
                      <a:pt x="7" y="0"/>
                      <a:pt x="0" y="3"/>
                      <a:pt x="5" y="10"/>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4" name="Freeform 499"/>
              <p:cNvSpPr/>
              <p:nvPr/>
            </p:nvSpPr>
            <p:spPr bwMode="auto">
              <a:xfrm>
                <a:off x="5274" y="1325"/>
                <a:ext cx="50" cy="68"/>
              </a:xfrm>
              <a:custGeom>
                <a:avLst/>
                <a:gdLst>
                  <a:gd name="T0" fmla="*/ 0 w 21"/>
                  <a:gd name="T1" fmla="*/ 1 h 29"/>
                  <a:gd name="T2" fmla="*/ 16 w 21"/>
                  <a:gd name="T3" fmla="*/ 29 h 29"/>
                  <a:gd name="T4" fmla="*/ 21 w 21"/>
                  <a:gd name="T5" fmla="*/ 24 h 29"/>
                  <a:gd name="T6" fmla="*/ 7 w 21"/>
                  <a:gd name="T7" fmla="*/ 0 h 29"/>
                  <a:gd name="T8" fmla="*/ 0 w 21"/>
                  <a:gd name="T9" fmla="*/ 1 h 29"/>
                </a:gdLst>
                <a:ahLst/>
                <a:cxnLst>
                  <a:cxn ang="0">
                    <a:pos x="T0" y="T1"/>
                  </a:cxn>
                  <a:cxn ang="0">
                    <a:pos x="T2" y="T3"/>
                  </a:cxn>
                  <a:cxn ang="0">
                    <a:pos x="T4" y="T5"/>
                  </a:cxn>
                  <a:cxn ang="0">
                    <a:pos x="T6" y="T7"/>
                  </a:cxn>
                  <a:cxn ang="0">
                    <a:pos x="T8" y="T9"/>
                  </a:cxn>
                </a:cxnLst>
                <a:rect l="0" t="0" r="r" b="b"/>
                <a:pathLst>
                  <a:path w="21" h="29">
                    <a:moveTo>
                      <a:pt x="0" y="1"/>
                    </a:moveTo>
                    <a:cubicBezTo>
                      <a:pt x="16" y="29"/>
                      <a:pt x="16" y="29"/>
                      <a:pt x="16" y="29"/>
                    </a:cubicBezTo>
                    <a:cubicBezTo>
                      <a:pt x="18" y="27"/>
                      <a:pt x="19" y="26"/>
                      <a:pt x="21" y="24"/>
                    </a:cubicBezTo>
                    <a:cubicBezTo>
                      <a:pt x="7" y="0"/>
                      <a:pt x="7" y="0"/>
                      <a:pt x="7" y="0"/>
                    </a:cubicBezTo>
                    <a:lnTo>
                      <a:pt x="0" y="1"/>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5" name="Freeform 500"/>
              <p:cNvSpPr/>
              <p:nvPr/>
            </p:nvSpPr>
            <p:spPr bwMode="auto">
              <a:xfrm>
                <a:off x="5293" y="1493"/>
                <a:ext cx="36" cy="45"/>
              </a:xfrm>
              <a:custGeom>
                <a:avLst/>
                <a:gdLst>
                  <a:gd name="T0" fmla="*/ 0 w 15"/>
                  <a:gd name="T1" fmla="*/ 0 h 19"/>
                  <a:gd name="T2" fmla="*/ 0 w 15"/>
                  <a:gd name="T3" fmla="*/ 1 h 19"/>
                  <a:gd name="T4" fmla="*/ 11 w 15"/>
                  <a:gd name="T5" fmla="*/ 19 h 19"/>
                  <a:gd name="T6" fmla="*/ 15 w 15"/>
                  <a:gd name="T7" fmla="*/ 17 h 19"/>
                  <a:gd name="T8" fmla="*/ 6 w 15"/>
                  <a:gd name="T9" fmla="*/ 2 h 19"/>
                  <a:gd name="T10" fmla="*/ 0 w 15"/>
                  <a:gd name="T11" fmla="*/ 0 h 19"/>
                </a:gdLst>
                <a:ahLst/>
                <a:cxnLst>
                  <a:cxn ang="0">
                    <a:pos x="T0" y="T1"/>
                  </a:cxn>
                  <a:cxn ang="0">
                    <a:pos x="T2" y="T3"/>
                  </a:cxn>
                  <a:cxn ang="0">
                    <a:pos x="T4" y="T5"/>
                  </a:cxn>
                  <a:cxn ang="0">
                    <a:pos x="T6" y="T7"/>
                  </a:cxn>
                  <a:cxn ang="0">
                    <a:pos x="T8" y="T9"/>
                  </a:cxn>
                  <a:cxn ang="0">
                    <a:pos x="T10" y="T11"/>
                  </a:cxn>
                </a:cxnLst>
                <a:rect l="0" t="0" r="r" b="b"/>
                <a:pathLst>
                  <a:path w="15" h="19">
                    <a:moveTo>
                      <a:pt x="0" y="0"/>
                    </a:moveTo>
                    <a:cubicBezTo>
                      <a:pt x="0" y="1"/>
                      <a:pt x="0" y="1"/>
                      <a:pt x="0" y="1"/>
                    </a:cubicBezTo>
                    <a:cubicBezTo>
                      <a:pt x="11" y="19"/>
                      <a:pt x="11" y="19"/>
                      <a:pt x="11" y="19"/>
                    </a:cubicBezTo>
                    <a:cubicBezTo>
                      <a:pt x="12" y="19"/>
                      <a:pt x="14" y="18"/>
                      <a:pt x="15" y="17"/>
                    </a:cubicBezTo>
                    <a:cubicBezTo>
                      <a:pt x="6" y="2"/>
                      <a:pt x="6" y="2"/>
                      <a:pt x="6" y="2"/>
                    </a:cubicBezTo>
                    <a:lnTo>
                      <a:pt x="0" y="0"/>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6" name="Freeform 501"/>
              <p:cNvSpPr/>
              <p:nvPr/>
            </p:nvSpPr>
            <p:spPr bwMode="auto">
              <a:xfrm>
                <a:off x="5173" y="1110"/>
                <a:ext cx="125" cy="75"/>
              </a:xfrm>
              <a:custGeom>
                <a:avLst/>
                <a:gdLst>
                  <a:gd name="T0" fmla="*/ 0 w 53"/>
                  <a:gd name="T1" fmla="*/ 0 h 32"/>
                  <a:gd name="T2" fmla="*/ 12 w 53"/>
                  <a:gd name="T3" fmla="*/ 27 h 32"/>
                  <a:gd name="T4" fmla="*/ 52 w 53"/>
                  <a:gd name="T5" fmla="*/ 32 h 32"/>
                  <a:gd name="T6" fmla="*/ 53 w 53"/>
                  <a:gd name="T7" fmla="*/ 29 h 32"/>
                  <a:gd name="T8" fmla="*/ 0 w 53"/>
                  <a:gd name="T9" fmla="*/ 0 h 32"/>
                </a:gdLst>
                <a:ahLst/>
                <a:cxnLst>
                  <a:cxn ang="0">
                    <a:pos x="T0" y="T1"/>
                  </a:cxn>
                  <a:cxn ang="0">
                    <a:pos x="T2" y="T3"/>
                  </a:cxn>
                  <a:cxn ang="0">
                    <a:pos x="T4" y="T5"/>
                  </a:cxn>
                  <a:cxn ang="0">
                    <a:pos x="T6" y="T7"/>
                  </a:cxn>
                  <a:cxn ang="0">
                    <a:pos x="T8" y="T9"/>
                  </a:cxn>
                </a:cxnLst>
                <a:rect l="0" t="0" r="r" b="b"/>
                <a:pathLst>
                  <a:path w="53" h="32">
                    <a:moveTo>
                      <a:pt x="0" y="0"/>
                    </a:moveTo>
                    <a:cubicBezTo>
                      <a:pt x="5" y="9"/>
                      <a:pt x="9" y="18"/>
                      <a:pt x="12" y="27"/>
                    </a:cubicBezTo>
                    <a:cubicBezTo>
                      <a:pt x="24" y="29"/>
                      <a:pt x="37" y="30"/>
                      <a:pt x="52" y="32"/>
                    </a:cubicBezTo>
                    <a:cubicBezTo>
                      <a:pt x="53" y="29"/>
                      <a:pt x="53" y="29"/>
                      <a:pt x="53" y="29"/>
                    </a:cubicBezTo>
                    <a:cubicBezTo>
                      <a:pt x="40" y="22"/>
                      <a:pt x="12" y="2"/>
                      <a:pt x="0" y="0"/>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7" name="Freeform 502"/>
              <p:cNvSpPr/>
              <p:nvPr/>
            </p:nvSpPr>
            <p:spPr bwMode="auto">
              <a:xfrm>
                <a:off x="5253" y="1330"/>
                <a:ext cx="55" cy="78"/>
              </a:xfrm>
              <a:custGeom>
                <a:avLst/>
                <a:gdLst>
                  <a:gd name="T0" fmla="*/ 0 w 55"/>
                  <a:gd name="T1" fmla="*/ 2 h 78"/>
                  <a:gd name="T2" fmla="*/ 45 w 55"/>
                  <a:gd name="T3" fmla="*/ 78 h 78"/>
                  <a:gd name="T4" fmla="*/ 55 w 55"/>
                  <a:gd name="T5" fmla="*/ 68 h 78"/>
                  <a:gd name="T6" fmla="*/ 14 w 55"/>
                  <a:gd name="T7" fmla="*/ 0 h 78"/>
                  <a:gd name="T8" fmla="*/ 0 w 55"/>
                  <a:gd name="T9" fmla="*/ 2 h 78"/>
                </a:gdLst>
                <a:ahLst/>
                <a:cxnLst>
                  <a:cxn ang="0">
                    <a:pos x="T0" y="T1"/>
                  </a:cxn>
                  <a:cxn ang="0">
                    <a:pos x="T2" y="T3"/>
                  </a:cxn>
                  <a:cxn ang="0">
                    <a:pos x="T4" y="T5"/>
                  </a:cxn>
                  <a:cxn ang="0">
                    <a:pos x="T6" y="T7"/>
                  </a:cxn>
                  <a:cxn ang="0">
                    <a:pos x="T8" y="T9"/>
                  </a:cxn>
                </a:cxnLst>
                <a:rect l="0" t="0" r="r" b="b"/>
                <a:pathLst>
                  <a:path w="55" h="78">
                    <a:moveTo>
                      <a:pt x="0" y="2"/>
                    </a:moveTo>
                    <a:lnTo>
                      <a:pt x="45" y="78"/>
                    </a:lnTo>
                    <a:lnTo>
                      <a:pt x="55" y="68"/>
                    </a:lnTo>
                    <a:lnTo>
                      <a:pt x="14" y="0"/>
                    </a:lnTo>
                    <a:lnTo>
                      <a:pt x="0" y="2"/>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8" name="Freeform 503"/>
              <p:cNvSpPr/>
              <p:nvPr/>
            </p:nvSpPr>
            <p:spPr bwMode="auto">
              <a:xfrm>
                <a:off x="5282" y="1498"/>
                <a:ext cx="33" cy="47"/>
              </a:xfrm>
              <a:custGeom>
                <a:avLst/>
                <a:gdLst>
                  <a:gd name="T0" fmla="*/ 0 w 33"/>
                  <a:gd name="T1" fmla="*/ 9 h 47"/>
                  <a:gd name="T2" fmla="*/ 23 w 33"/>
                  <a:gd name="T3" fmla="*/ 47 h 47"/>
                  <a:gd name="T4" fmla="*/ 33 w 33"/>
                  <a:gd name="T5" fmla="*/ 42 h 47"/>
                  <a:gd name="T6" fmla="*/ 7 w 33"/>
                  <a:gd name="T7" fmla="*/ 0 h 47"/>
                  <a:gd name="T8" fmla="*/ 0 w 33"/>
                  <a:gd name="T9" fmla="*/ 9 h 47"/>
                </a:gdLst>
                <a:ahLst/>
                <a:cxnLst>
                  <a:cxn ang="0">
                    <a:pos x="T0" y="T1"/>
                  </a:cxn>
                  <a:cxn ang="0">
                    <a:pos x="T2" y="T3"/>
                  </a:cxn>
                  <a:cxn ang="0">
                    <a:pos x="T4" y="T5"/>
                  </a:cxn>
                  <a:cxn ang="0">
                    <a:pos x="T6" y="T7"/>
                  </a:cxn>
                  <a:cxn ang="0">
                    <a:pos x="T8" y="T9"/>
                  </a:cxn>
                </a:cxnLst>
                <a:rect l="0" t="0" r="r" b="b"/>
                <a:pathLst>
                  <a:path w="33" h="47">
                    <a:moveTo>
                      <a:pt x="0" y="9"/>
                    </a:moveTo>
                    <a:lnTo>
                      <a:pt x="23" y="47"/>
                    </a:lnTo>
                    <a:lnTo>
                      <a:pt x="33" y="42"/>
                    </a:lnTo>
                    <a:lnTo>
                      <a:pt x="7" y="0"/>
                    </a:lnTo>
                    <a:lnTo>
                      <a:pt x="0" y="9"/>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9" name="Freeform 504"/>
              <p:cNvSpPr/>
              <p:nvPr/>
            </p:nvSpPr>
            <p:spPr bwMode="auto">
              <a:xfrm>
                <a:off x="5341" y="2475"/>
                <a:ext cx="47" cy="30"/>
              </a:xfrm>
              <a:custGeom>
                <a:avLst/>
                <a:gdLst>
                  <a:gd name="T0" fmla="*/ 6 w 20"/>
                  <a:gd name="T1" fmla="*/ 1 h 13"/>
                  <a:gd name="T2" fmla="*/ 7 w 20"/>
                  <a:gd name="T3" fmla="*/ 12 h 13"/>
                  <a:gd name="T4" fmla="*/ 20 w 20"/>
                  <a:gd name="T5" fmla="*/ 5 h 13"/>
                  <a:gd name="T6" fmla="*/ 6 w 20"/>
                  <a:gd name="T7" fmla="*/ 1 h 13"/>
                </a:gdLst>
                <a:ahLst/>
                <a:cxnLst>
                  <a:cxn ang="0">
                    <a:pos x="T0" y="T1"/>
                  </a:cxn>
                  <a:cxn ang="0">
                    <a:pos x="T2" y="T3"/>
                  </a:cxn>
                  <a:cxn ang="0">
                    <a:pos x="T4" y="T5"/>
                  </a:cxn>
                  <a:cxn ang="0">
                    <a:pos x="T6" y="T7"/>
                  </a:cxn>
                </a:cxnLst>
                <a:rect l="0" t="0" r="r" b="b"/>
                <a:pathLst>
                  <a:path w="20" h="13">
                    <a:moveTo>
                      <a:pt x="6" y="1"/>
                    </a:moveTo>
                    <a:cubicBezTo>
                      <a:pt x="0" y="4"/>
                      <a:pt x="1" y="12"/>
                      <a:pt x="7" y="12"/>
                    </a:cubicBezTo>
                    <a:cubicBezTo>
                      <a:pt x="12" y="13"/>
                      <a:pt x="17" y="8"/>
                      <a:pt x="20" y="5"/>
                    </a:cubicBezTo>
                    <a:cubicBezTo>
                      <a:pt x="15" y="2"/>
                      <a:pt x="10" y="0"/>
                      <a:pt x="6" y="1"/>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0" name="Freeform 505"/>
              <p:cNvSpPr/>
              <p:nvPr/>
            </p:nvSpPr>
            <p:spPr bwMode="auto">
              <a:xfrm>
                <a:off x="5303" y="2818"/>
                <a:ext cx="78" cy="71"/>
              </a:xfrm>
              <a:custGeom>
                <a:avLst/>
                <a:gdLst>
                  <a:gd name="T0" fmla="*/ 27 w 33"/>
                  <a:gd name="T1" fmla="*/ 30 h 30"/>
                  <a:gd name="T2" fmla="*/ 33 w 33"/>
                  <a:gd name="T3" fmla="*/ 6 h 30"/>
                  <a:gd name="T4" fmla="*/ 6 w 33"/>
                  <a:gd name="T5" fmla="*/ 0 h 30"/>
                  <a:gd name="T6" fmla="*/ 0 w 33"/>
                  <a:gd name="T7" fmla="*/ 10 h 30"/>
                  <a:gd name="T8" fmla="*/ 27 w 33"/>
                  <a:gd name="T9" fmla="*/ 30 h 30"/>
                </a:gdLst>
                <a:ahLst/>
                <a:cxnLst>
                  <a:cxn ang="0">
                    <a:pos x="T0" y="T1"/>
                  </a:cxn>
                  <a:cxn ang="0">
                    <a:pos x="T2" y="T3"/>
                  </a:cxn>
                  <a:cxn ang="0">
                    <a:pos x="T4" y="T5"/>
                  </a:cxn>
                  <a:cxn ang="0">
                    <a:pos x="T6" y="T7"/>
                  </a:cxn>
                  <a:cxn ang="0">
                    <a:pos x="T8" y="T9"/>
                  </a:cxn>
                </a:cxnLst>
                <a:rect l="0" t="0" r="r" b="b"/>
                <a:pathLst>
                  <a:path w="33" h="30">
                    <a:moveTo>
                      <a:pt x="27" y="30"/>
                    </a:moveTo>
                    <a:cubicBezTo>
                      <a:pt x="33" y="6"/>
                      <a:pt x="33" y="6"/>
                      <a:pt x="33" y="6"/>
                    </a:cubicBezTo>
                    <a:cubicBezTo>
                      <a:pt x="6" y="0"/>
                      <a:pt x="6" y="0"/>
                      <a:pt x="6" y="0"/>
                    </a:cubicBezTo>
                    <a:cubicBezTo>
                      <a:pt x="4" y="3"/>
                      <a:pt x="2" y="6"/>
                      <a:pt x="0" y="10"/>
                    </a:cubicBezTo>
                    <a:cubicBezTo>
                      <a:pt x="11" y="15"/>
                      <a:pt x="20" y="22"/>
                      <a:pt x="27" y="30"/>
                    </a:cubicBezTo>
                    <a:close/>
                  </a:path>
                </a:pathLst>
              </a:custGeom>
              <a:solidFill>
                <a:srgbClr val="624B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1" name="Freeform 506"/>
              <p:cNvSpPr/>
              <p:nvPr/>
            </p:nvSpPr>
            <p:spPr bwMode="auto">
              <a:xfrm>
                <a:off x="5206" y="1185"/>
                <a:ext cx="135" cy="24"/>
              </a:xfrm>
              <a:custGeom>
                <a:avLst/>
                <a:gdLst>
                  <a:gd name="T0" fmla="*/ 57 w 57"/>
                  <a:gd name="T1" fmla="*/ 6 h 10"/>
                  <a:gd name="T2" fmla="*/ 0 w 57"/>
                  <a:gd name="T3" fmla="*/ 0 h 10"/>
                  <a:gd name="T4" fmla="*/ 1 w 57"/>
                  <a:gd name="T5" fmla="*/ 7 h 10"/>
                  <a:gd name="T6" fmla="*/ 25 w 57"/>
                  <a:gd name="T7" fmla="*/ 10 h 10"/>
                  <a:gd name="T8" fmla="*/ 57 w 57"/>
                  <a:gd name="T9" fmla="*/ 6 h 10"/>
                </a:gdLst>
                <a:ahLst/>
                <a:cxnLst>
                  <a:cxn ang="0">
                    <a:pos x="T0" y="T1"/>
                  </a:cxn>
                  <a:cxn ang="0">
                    <a:pos x="T2" y="T3"/>
                  </a:cxn>
                  <a:cxn ang="0">
                    <a:pos x="T4" y="T5"/>
                  </a:cxn>
                  <a:cxn ang="0">
                    <a:pos x="T6" y="T7"/>
                  </a:cxn>
                  <a:cxn ang="0">
                    <a:pos x="T8" y="T9"/>
                  </a:cxn>
                </a:cxnLst>
                <a:rect l="0" t="0" r="r" b="b"/>
                <a:pathLst>
                  <a:path w="57" h="10">
                    <a:moveTo>
                      <a:pt x="57" y="6"/>
                    </a:moveTo>
                    <a:cubicBezTo>
                      <a:pt x="36" y="5"/>
                      <a:pt x="16" y="2"/>
                      <a:pt x="0" y="0"/>
                    </a:cubicBezTo>
                    <a:cubicBezTo>
                      <a:pt x="0" y="3"/>
                      <a:pt x="1" y="5"/>
                      <a:pt x="1" y="7"/>
                    </a:cubicBezTo>
                    <a:cubicBezTo>
                      <a:pt x="9" y="8"/>
                      <a:pt x="17" y="9"/>
                      <a:pt x="25" y="10"/>
                    </a:cubicBezTo>
                    <a:cubicBezTo>
                      <a:pt x="35" y="9"/>
                      <a:pt x="46" y="8"/>
                      <a:pt x="57" y="6"/>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2" name="Freeform 507"/>
              <p:cNvSpPr/>
              <p:nvPr/>
            </p:nvSpPr>
            <p:spPr bwMode="auto">
              <a:xfrm>
                <a:off x="5234" y="1334"/>
                <a:ext cx="59" cy="85"/>
              </a:xfrm>
              <a:custGeom>
                <a:avLst/>
                <a:gdLst>
                  <a:gd name="T0" fmla="*/ 0 w 59"/>
                  <a:gd name="T1" fmla="*/ 3 h 85"/>
                  <a:gd name="T2" fmla="*/ 50 w 59"/>
                  <a:gd name="T3" fmla="*/ 85 h 85"/>
                  <a:gd name="T4" fmla="*/ 59 w 59"/>
                  <a:gd name="T5" fmla="*/ 76 h 85"/>
                  <a:gd name="T6" fmla="*/ 14 w 59"/>
                  <a:gd name="T7" fmla="*/ 0 h 85"/>
                  <a:gd name="T8" fmla="*/ 0 w 59"/>
                  <a:gd name="T9" fmla="*/ 3 h 85"/>
                </a:gdLst>
                <a:ahLst/>
                <a:cxnLst>
                  <a:cxn ang="0">
                    <a:pos x="T0" y="T1"/>
                  </a:cxn>
                  <a:cxn ang="0">
                    <a:pos x="T2" y="T3"/>
                  </a:cxn>
                  <a:cxn ang="0">
                    <a:pos x="T4" y="T5"/>
                  </a:cxn>
                  <a:cxn ang="0">
                    <a:pos x="T6" y="T7"/>
                  </a:cxn>
                  <a:cxn ang="0">
                    <a:pos x="T8" y="T9"/>
                  </a:cxn>
                </a:cxnLst>
                <a:rect l="0" t="0" r="r" b="b"/>
                <a:pathLst>
                  <a:path w="59" h="85">
                    <a:moveTo>
                      <a:pt x="0" y="3"/>
                    </a:moveTo>
                    <a:lnTo>
                      <a:pt x="50" y="85"/>
                    </a:lnTo>
                    <a:lnTo>
                      <a:pt x="59" y="76"/>
                    </a:lnTo>
                    <a:lnTo>
                      <a:pt x="14" y="0"/>
                    </a:lnTo>
                    <a:lnTo>
                      <a:pt x="0" y="3"/>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3" name="Freeform 508"/>
              <p:cNvSpPr/>
              <p:nvPr/>
            </p:nvSpPr>
            <p:spPr bwMode="auto">
              <a:xfrm>
                <a:off x="5272" y="1509"/>
                <a:ext cx="28" cy="48"/>
              </a:xfrm>
              <a:custGeom>
                <a:avLst/>
                <a:gdLst>
                  <a:gd name="T0" fmla="*/ 0 w 12"/>
                  <a:gd name="T1" fmla="*/ 3 h 20"/>
                  <a:gd name="T2" fmla="*/ 5 w 12"/>
                  <a:gd name="T3" fmla="*/ 20 h 20"/>
                  <a:gd name="T4" fmla="*/ 12 w 12"/>
                  <a:gd name="T5" fmla="*/ 16 h 20"/>
                  <a:gd name="T6" fmla="*/ 3 w 12"/>
                  <a:gd name="T7" fmla="*/ 0 h 20"/>
                  <a:gd name="T8" fmla="*/ 0 w 12"/>
                  <a:gd name="T9" fmla="*/ 3 h 20"/>
                </a:gdLst>
                <a:ahLst/>
                <a:cxnLst>
                  <a:cxn ang="0">
                    <a:pos x="T0" y="T1"/>
                  </a:cxn>
                  <a:cxn ang="0">
                    <a:pos x="T2" y="T3"/>
                  </a:cxn>
                  <a:cxn ang="0">
                    <a:pos x="T4" y="T5"/>
                  </a:cxn>
                  <a:cxn ang="0">
                    <a:pos x="T6" y="T7"/>
                  </a:cxn>
                  <a:cxn ang="0">
                    <a:pos x="T8" y="T9"/>
                  </a:cxn>
                </a:cxnLst>
                <a:rect l="0" t="0" r="r" b="b"/>
                <a:pathLst>
                  <a:path w="12" h="20">
                    <a:moveTo>
                      <a:pt x="0" y="3"/>
                    </a:moveTo>
                    <a:cubicBezTo>
                      <a:pt x="2" y="9"/>
                      <a:pt x="4" y="14"/>
                      <a:pt x="5" y="20"/>
                    </a:cubicBezTo>
                    <a:cubicBezTo>
                      <a:pt x="12" y="16"/>
                      <a:pt x="12" y="16"/>
                      <a:pt x="12" y="16"/>
                    </a:cubicBezTo>
                    <a:cubicBezTo>
                      <a:pt x="3" y="0"/>
                      <a:pt x="3" y="0"/>
                      <a:pt x="3" y="0"/>
                    </a:cubicBezTo>
                    <a:lnTo>
                      <a:pt x="0" y="3"/>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4" name="Freeform 509"/>
              <p:cNvSpPr/>
              <p:nvPr/>
            </p:nvSpPr>
            <p:spPr bwMode="auto">
              <a:xfrm>
                <a:off x="5303" y="2716"/>
                <a:ext cx="64" cy="33"/>
              </a:xfrm>
              <a:custGeom>
                <a:avLst/>
                <a:gdLst>
                  <a:gd name="T0" fmla="*/ 0 w 27"/>
                  <a:gd name="T1" fmla="*/ 9 h 14"/>
                  <a:gd name="T2" fmla="*/ 18 w 27"/>
                  <a:gd name="T3" fmla="*/ 14 h 14"/>
                  <a:gd name="T4" fmla="*/ 27 w 27"/>
                  <a:gd name="T5" fmla="*/ 3 h 14"/>
                  <a:gd name="T6" fmla="*/ 16 w 27"/>
                  <a:gd name="T7" fmla="*/ 0 h 14"/>
                  <a:gd name="T8" fmla="*/ 0 w 27"/>
                  <a:gd name="T9" fmla="*/ 9 h 14"/>
                </a:gdLst>
                <a:ahLst/>
                <a:cxnLst>
                  <a:cxn ang="0">
                    <a:pos x="T0" y="T1"/>
                  </a:cxn>
                  <a:cxn ang="0">
                    <a:pos x="T2" y="T3"/>
                  </a:cxn>
                  <a:cxn ang="0">
                    <a:pos x="T4" y="T5"/>
                  </a:cxn>
                  <a:cxn ang="0">
                    <a:pos x="T6" y="T7"/>
                  </a:cxn>
                  <a:cxn ang="0">
                    <a:pos x="T8" y="T9"/>
                  </a:cxn>
                </a:cxnLst>
                <a:rect l="0" t="0" r="r" b="b"/>
                <a:pathLst>
                  <a:path w="27" h="14">
                    <a:moveTo>
                      <a:pt x="0" y="9"/>
                    </a:moveTo>
                    <a:cubicBezTo>
                      <a:pt x="18" y="14"/>
                      <a:pt x="18" y="14"/>
                      <a:pt x="18" y="14"/>
                    </a:cubicBezTo>
                    <a:cubicBezTo>
                      <a:pt x="21" y="10"/>
                      <a:pt x="24" y="6"/>
                      <a:pt x="27" y="3"/>
                    </a:cubicBezTo>
                    <a:cubicBezTo>
                      <a:pt x="16" y="0"/>
                      <a:pt x="16" y="0"/>
                      <a:pt x="16" y="0"/>
                    </a:cubicBezTo>
                    <a:cubicBezTo>
                      <a:pt x="11" y="3"/>
                      <a:pt x="5" y="6"/>
                      <a:pt x="0" y="9"/>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5" name="Freeform 510"/>
              <p:cNvSpPr/>
              <p:nvPr/>
            </p:nvSpPr>
            <p:spPr bwMode="auto">
              <a:xfrm>
                <a:off x="5007" y="-35"/>
                <a:ext cx="201" cy="52"/>
              </a:xfrm>
              <a:custGeom>
                <a:avLst/>
                <a:gdLst>
                  <a:gd name="T0" fmla="*/ 47 w 85"/>
                  <a:gd name="T1" fmla="*/ 20 h 22"/>
                  <a:gd name="T2" fmla="*/ 85 w 85"/>
                  <a:gd name="T3" fmla="*/ 0 h 22"/>
                  <a:gd name="T4" fmla="*/ 70 w 85"/>
                  <a:gd name="T5" fmla="*/ 0 h 22"/>
                  <a:gd name="T6" fmla="*/ 24 w 85"/>
                  <a:gd name="T7" fmla="*/ 6 h 22"/>
                  <a:gd name="T8" fmla="*/ 16 w 85"/>
                  <a:gd name="T9" fmla="*/ 0 h 22"/>
                  <a:gd name="T10" fmla="*/ 0 w 85"/>
                  <a:gd name="T11" fmla="*/ 0 h 22"/>
                  <a:gd name="T12" fmla="*/ 47 w 85"/>
                  <a:gd name="T13" fmla="*/ 20 h 22"/>
                </a:gdLst>
                <a:ahLst/>
                <a:cxnLst>
                  <a:cxn ang="0">
                    <a:pos x="T0" y="T1"/>
                  </a:cxn>
                  <a:cxn ang="0">
                    <a:pos x="T2" y="T3"/>
                  </a:cxn>
                  <a:cxn ang="0">
                    <a:pos x="T4" y="T5"/>
                  </a:cxn>
                  <a:cxn ang="0">
                    <a:pos x="T6" y="T7"/>
                  </a:cxn>
                  <a:cxn ang="0">
                    <a:pos x="T8" y="T9"/>
                  </a:cxn>
                  <a:cxn ang="0">
                    <a:pos x="T10" y="T11"/>
                  </a:cxn>
                  <a:cxn ang="0">
                    <a:pos x="T12" y="T13"/>
                  </a:cxn>
                </a:cxnLst>
                <a:rect l="0" t="0" r="r" b="b"/>
                <a:pathLst>
                  <a:path w="85" h="22">
                    <a:moveTo>
                      <a:pt x="47" y="20"/>
                    </a:moveTo>
                    <a:cubicBezTo>
                      <a:pt x="66" y="19"/>
                      <a:pt x="79" y="11"/>
                      <a:pt x="85" y="0"/>
                    </a:cubicBezTo>
                    <a:cubicBezTo>
                      <a:pt x="70" y="0"/>
                      <a:pt x="70" y="0"/>
                      <a:pt x="70" y="0"/>
                    </a:cubicBezTo>
                    <a:cubicBezTo>
                      <a:pt x="61" y="13"/>
                      <a:pt x="39" y="14"/>
                      <a:pt x="24" y="6"/>
                    </a:cubicBezTo>
                    <a:cubicBezTo>
                      <a:pt x="21" y="5"/>
                      <a:pt x="18" y="2"/>
                      <a:pt x="16" y="0"/>
                    </a:cubicBezTo>
                    <a:cubicBezTo>
                      <a:pt x="0" y="0"/>
                      <a:pt x="0" y="0"/>
                      <a:pt x="0" y="0"/>
                    </a:cubicBezTo>
                    <a:cubicBezTo>
                      <a:pt x="10" y="13"/>
                      <a:pt x="27" y="22"/>
                      <a:pt x="47" y="20"/>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6" name="Freeform 511"/>
              <p:cNvSpPr/>
              <p:nvPr/>
            </p:nvSpPr>
            <p:spPr bwMode="auto">
              <a:xfrm>
                <a:off x="5192" y="610"/>
                <a:ext cx="59" cy="123"/>
              </a:xfrm>
              <a:custGeom>
                <a:avLst/>
                <a:gdLst>
                  <a:gd name="T0" fmla="*/ 0 w 25"/>
                  <a:gd name="T1" fmla="*/ 0 h 52"/>
                  <a:gd name="T2" fmla="*/ 12 w 25"/>
                  <a:gd name="T3" fmla="*/ 52 h 52"/>
                  <a:gd name="T4" fmla="*/ 25 w 25"/>
                  <a:gd name="T5" fmla="*/ 42 h 52"/>
                  <a:gd name="T6" fmla="*/ 22 w 25"/>
                  <a:gd name="T7" fmla="*/ 10 h 52"/>
                  <a:gd name="T8" fmla="*/ 0 w 25"/>
                  <a:gd name="T9" fmla="*/ 0 h 52"/>
                </a:gdLst>
                <a:ahLst/>
                <a:cxnLst>
                  <a:cxn ang="0">
                    <a:pos x="T0" y="T1"/>
                  </a:cxn>
                  <a:cxn ang="0">
                    <a:pos x="T2" y="T3"/>
                  </a:cxn>
                  <a:cxn ang="0">
                    <a:pos x="T4" y="T5"/>
                  </a:cxn>
                  <a:cxn ang="0">
                    <a:pos x="T6" y="T7"/>
                  </a:cxn>
                  <a:cxn ang="0">
                    <a:pos x="T8" y="T9"/>
                  </a:cxn>
                </a:cxnLst>
                <a:rect l="0" t="0" r="r" b="b"/>
                <a:pathLst>
                  <a:path w="25" h="52">
                    <a:moveTo>
                      <a:pt x="0" y="0"/>
                    </a:moveTo>
                    <a:cubicBezTo>
                      <a:pt x="9" y="16"/>
                      <a:pt x="13" y="35"/>
                      <a:pt x="12" y="52"/>
                    </a:cubicBezTo>
                    <a:cubicBezTo>
                      <a:pt x="25" y="42"/>
                      <a:pt x="25" y="42"/>
                      <a:pt x="25" y="42"/>
                    </a:cubicBezTo>
                    <a:cubicBezTo>
                      <a:pt x="25" y="31"/>
                      <a:pt x="24" y="20"/>
                      <a:pt x="22" y="10"/>
                    </a:cubicBezTo>
                    <a:cubicBezTo>
                      <a:pt x="15" y="6"/>
                      <a:pt x="8" y="2"/>
                      <a:pt x="0" y="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7" name="Freeform 512"/>
              <p:cNvSpPr/>
              <p:nvPr/>
            </p:nvSpPr>
            <p:spPr bwMode="auto">
              <a:xfrm>
                <a:off x="5166" y="3863"/>
                <a:ext cx="269" cy="154"/>
              </a:xfrm>
              <a:custGeom>
                <a:avLst/>
                <a:gdLst>
                  <a:gd name="T0" fmla="*/ 97 w 114"/>
                  <a:gd name="T1" fmla="*/ 0 h 65"/>
                  <a:gd name="T2" fmla="*/ 12 w 114"/>
                  <a:gd name="T3" fmla="*/ 27 h 65"/>
                  <a:gd name="T4" fmla="*/ 0 w 114"/>
                  <a:gd name="T5" fmla="*/ 38 h 65"/>
                  <a:gd name="T6" fmla="*/ 17 w 114"/>
                  <a:gd name="T7" fmla="*/ 65 h 65"/>
                  <a:gd name="T8" fmla="*/ 85 w 114"/>
                  <a:gd name="T9" fmla="*/ 60 h 65"/>
                  <a:gd name="T10" fmla="*/ 114 w 114"/>
                  <a:gd name="T11" fmla="*/ 18 h 65"/>
                  <a:gd name="T12" fmla="*/ 111 w 114"/>
                  <a:gd name="T13" fmla="*/ 2 h 65"/>
                  <a:gd name="T14" fmla="*/ 97 w 114"/>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 h="65">
                    <a:moveTo>
                      <a:pt x="97" y="0"/>
                    </a:moveTo>
                    <a:cubicBezTo>
                      <a:pt x="97" y="41"/>
                      <a:pt x="43" y="64"/>
                      <a:pt x="12" y="27"/>
                    </a:cubicBezTo>
                    <a:cubicBezTo>
                      <a:pt x="8" y="31"/>
                      <a:pt x="4" y="34"/>
                      <a:pt x="0" y="38"/>
                    </a:cubicBezTo>
                    <a:cubicBezTo>
                      <a:pt x="5" y="50"/>
                      <a:pt x="11" y="59"/>
                      <a:pt x="17" y="65"/>
                    </a:cubicBezTo>
                    <a:cubicBezTo>
                      <a:pt x="39" y="59"/>
                      <a:pt x="63" y="57"/>
                      <a:pt x="85" y="60"/>
                    </a:cubicBezTo>
                    <a:cubicBezTo>
                      <a:pt x="98" y="50"/>
                      <a:pt x="109" y="36"/>
                      <a:pt x="114" y="18"/>
                    </a:cubicBezTo>
                    <a:cubicBezTo>
                      <a:pt x="114" y="13"/>
                      <a:pt x="113" y="7"/>
                      <a:pt x="111" y="2"/>
                    </a:cubicBezTo>
                    <a:cubicBezTo>
                      <a:pt x="107" y="1"/>
                      <a:pt x="102" y="1"/>
                      <a:pt x="97"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8" name="Freeform 513"/>
              <p:cNvSpPr>
                <a:spLocks noEditPoints="1"/>
              </p:cNvSpPr>
              <p:nvPr/>
            </p:nvSpPr>
            <p:spPr bwMode="auto">
              <a:xfrm>
                <a:off x="4688" y="1625"/>
                <a:ext cx="624" cy="499"/>
              </a:xfrm>
              <a:custGeom>
                <a:avLst/>
                <a:gdLst>
                  <a:gd name="T0" fmla="*/ 37 w 264"/>
                  <a:gd name="T1" fmla="*/ 126 h 211"/>
                  <a:gd name="T2" fmla="*/ 149 w 264"/>
                  <a:gd name="T3" fmla="*/ 191 h 211"/>
                  <a:gd name="T4" fmla="*/ 154 w 264"/>
                  <a:gd name="T5" fmla="*/ 193 h 211"/>
                  <a:gd name="T6" fmla="*/ 149 w 264"/>
                  <a:gd name="T7" fmla="*/ 160 h 211"/>
                  <a:gd name="T8" fmla="*/ 181 w 264"/>
                  <a:gd name="T9" fmla="*/ 204 h 211"/>
                  <a:gd name="T10" fmla="*/ 186 w 264"/>
                  <a:gd name="T11" fmla="*/ 205 h 211"/>
                  <a:gd name="T12" fmla="*/ 164 w 264"/>
                  <a:gd name="T13" fmla="*/ 146 h 211"/>
                  <a:gd name="T14" fmla="*/ 209 w 264"/>
                  <a:gd name="T15" fmla="*/ 210 h 211"/>
                  <a:gd name="T16" fmla="*/ 178 w 264"/>
                  <a:gd name="T17" fmla="*/ 146 h 211"/>
                  <a:gd name="T18" fmla="*/ 218 w 264"/>
                  <a:gd name="T19" fmla="*/ 201 h 211"/>
                  <a:gd name="T20" fmla="*/ 221 w 264"/>
                  <a:gd name="T21" fmla="*/ 197 h 211"/>
                  <a:gd name="T22" fmla="*/ 192 w 264"/>
                  <a:gd name="T23" fmla="*/ 124 h 211"/>
                  <a:gd name="T24" fmla="*/ 233 w 264"/>
                  <a:gd name="T25" fmla="*/ 177 h 211"/>
                  <a:gd name="T26" fmla="*/ 235 w 264"/>
                  <a:gd name="T27" fmla="*/ 173 h 211"/>
                  <a:gd name="T28" fmla="*/ 218 w 264"/>
                  <a:gd name="T29" fmla="*/ 122 h 211"/>
                  <a:gd name="T30" fmla="*/ 246 w 264"/>
                  <a:gd name="T31" fmla="*/ 151 h 211"/>
                  <a:gd name="T32" fmla="*/ 248 w 264"/>
                  <a:gd name="T33" fmla="*/ 147 h 211"/>
                  <a:gd name="T34" fmla="*/ 236 w 264"/>
                  <a:gd name="T35" fmla="*/ 103 h 211"/>
                  <a:gd name="T36" fmla="*/ 258 w 264"/>
                  <a:gd name="T37" fmla="*/ 124 h 211"/>
                  <a:gd name="T38" fmla="*/ 259 w 264"/>
                  <a:gd name="T39" fmla="*/ 120 h 211"/>
                  <a:gd name="T40" fmla="*/ 163 w 264"/>
                  <a:gd name="T41" fmla="*/ 48 h 211"/>
                  <a:gd name="T42" fmla="*/ 85 w 264"/>
                  <a:gd name="T43" fmla="*/ 29 h 211"/>
                  <a:gd name="T44" fmla="*/ 60 w 264"/>
                  <a:gd name="T45" fmla="*/ 2 h 211"/>
                  <a:gd name="T46" fmla="*/ 56 w 264"/>
                  <a:gd name="T47" fmla="*/ 1 h 211"/>
                  <a:gd name="T48" fmla="*/ 46 w 264"/>
                  <a:gd name="T49" fmla="*/ 4 h 211"/>
                  <a:gd name="T50" fmla="*/ 43 w 264"/>
                  <a:gd name="T51" fmla="*/ 7 h 211"/>
                  <a:gd name="T52" fmla="*/ 58 w 264"/>
                  <a:gd name="T53" fmla="*/ 74 h 211"/>
                  <a:gd name="T54" fmla="*/ 28 w 264"/>
                  <a:gd name="T55" fmla="*/ 34 h 211"/>
                  <a:gd name="T56" fmla="*/ 25 w 264"/>
                  <a:gd name="T57" fmla="*/ 38 h 211"/>
                  <a:gd name="T58" fmla="*/ 35 w 264"/>
                  <a:gd name="T59" fmla="*/ 94 h 211"/>
                  <a:gd name="T60" fmla="*/ 13 w 264"/>
                  <a:gd name="T61" fmla="*/ 67 h 211"/>
                  <a:gd name="T62" fmla="*/ 11 w 264"/>
                  <a:gd name="T63" fmla="*/ 71 h 211"/>
                  <a:gd name="T64" fmla="*/ 168 w 264"/>
                  <a:gd name="T65" fmla="*/ 94 h 211"/>
                  <a:gd name="T66" fmla="*/ 164 w 264"/>
                  <a:gd name="T67" fmla="*/ 135 h 211"/>
                  <a:gd name="T68" fmla="*/ 119 w 264"/>
                  <a:gd name="T69" fmla="*/ 120 h 211"/>
                  <a:gd name="T70" fmla="*/ 83 w 264"/>
                  <a:gd name="T71" fmla="*/ 58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4" h="211">
                    <a:moveTo>
                      <a:pt x="0" y="96"/>
                    </a:moveTo>
                    <a:cubicBezTo>
                      <a:pt x="24" y="107"/>
                      <a:pt x="40" y="117"/>
                      <a:pt x="37" y="126"/>
                    </a:cubicBezTo>
                    <a:cubicBezTo>
                      <a:pt x="37" y="129"/>
                      <a:pt x="36" y="134"/>
                      <a:pt x="34" y="139"/>
                    </a:cubicBezTo>
                    <a:cubicBezTo>
                      <a:pt x="68" y="155"/>
                      <a:pt x="113" y="176"/>
                      <a:pt x="149" y="191"/>
                    </a:cubicBezTo>
                    <a:cubicBezTo>
                      <a:pt x="141" y="176"/>
                      <a:pt x="134" y="163"/>
                      <a:pt x="130" y="152"/>
                    </a:cubicBezTo>
                    <a:cubicBezTo>
                      <a:pt x="136" y="162"/>
                      <a:pt x="145" y="177"/>
                      <a:pt x="154" y="193"/>
                    </a:cubicBezTo>
                    <a:cubicBezTo>
                      <a:pt x="158" y="195"/>
                      <a:pt x="163" y="197"/>
                      <a:pt x="168" y="199"/>
                    </a:cubicBezTo>
                    <a:cubicBezTo>
                      <a:pt x="160" y="184"/>
                      <a:pt x="153" y="170"/>
                      <a:pt x="149" y="160"/>
                    </a:cubicBezTo>
                    <a:cubicBezTo>
                      <a:pt x="155" y="169"/>
                      <a:pt x="164" y="185"/>
                      <a:pt x="172" y="200"/>
                    </a:cubicBezTo>
                    <a:cubicBezTo>
                      <a:pt x="176" y="202"/>
                      <a:pt x="179" y="203"/>
                      <a:pt x="181" y="204"/>
                    </a:cubicBezTo>
                    <a:cubicBezTo>
                      <a:pt x="175" y="192"/>
                      <a:pt x="170" y="181"/>
                      <a:pt x="166" y="172"/>
                    </a:cubicBezTo>
                    <a:cubicBezTo>
                      <a:pt x="172" y="180"/>
                      <a:pt x="178" y="192"/>
                      <a:pt x="186" y="205"/>
                    </a:cubicBezTo>
                    <a:cubicBezTo>
                      <a:pt x="189" y="206"/>
                      <a:pt x="192" y="208"/>
                      <a:pt x="195" y="208"/>
                    </a:cubicBezTo>
                    <a:cubicBezTo>
                      <a:pt x="183" y="184"/>
                      <a:pt x="171" y="162"/>
                      <a:pt x="164" y="146"/>
                    </a:cubicBezTo>
                    <a:cubicBezTo>
                      <a:pt x="173" y="160"/>
                      <a:pt x="188" y="186"/>
                      <a:pt x="201" y="210"/>
                    </a:cubicBezTo>
                    <a:cubicBezTo>
                      <a:pt x="204" y="210"/>
                      <a:pt x="207" y="211"/>
                      <a:pt x="209" y="210"/>
                    </a:cubicBezTo>
                    <a:cubicBezTo>
                      <a:pt x="209" y="210"/>
                      <a:pt x="209" y="210"/>
                      <a:pt x="210" y="210"/>
                    </a:cubicBezTo>
                    <a:cubicBezTo>
                      <a:pt x="197" y="185"/>
                      <a:pt x="185" y="162"/>
                      <a:pt x="178" y="146"/>
                    </a:cubicBezTo>
                    <a:cubicBezTo>
                      <a:pt x="187" y="159"/>
                      <a:pt x="201" y="185"/>
                      <a:pt x="213" y="207"/>
                    </a:cubicBezTo>
                    <a:cubicBezTo>
                      <a:pt x="215" y="206"/>
                      <a:pt x="216" y="204"/>
                      <a:pt x="218" y="201"/>
                    </a:cubicBezTo>
                    <a:cubicBezTo>
                      <a:pt x="205" y="175"/>
                      <a:pt x="191" y="150"/>
                      <a:pt x="184" y="133"/>
                    </a:cubicBezTo>
                    <a:cubicBezTo>
                      <a:pt x="193" y="147"/>
                      <a:pt x="208" y="174"/>
                      <a:pt x="221" y="197"/>
                    </a:cubicBezTo>
                    <a:cubicBezTo>
                      <a:pt x="222" y="195"/>
                      <a:pt x="224" y="193"/>
                      <a:pt x="225" y="190"/>
                    </a:cubicBezTo>
                    <a:cubicBezTo>
                      <a:pt x="212" y="165"/>
                      <a:pt x="199" y="141"/>
                      <a:pt x="192" y="124"/>
                    </a:cubicBezTo>
                    <a:cubicBezTo>
                      <a:pt x="201" y="138"/>
                      <a:pt x="215" y="163"/>
                      <a:pt x="228" y="186"/>
                    </a:cubicBezTo>
                    <a:cubicBezTo>
                      <a:pt x="229" y="183"/>
                      <a:pt x="231" y="180"/>
                      <a:pt x="233" y="177"/>
                    </a:cubicBezTo>
                    <a:cubicBezTo>
                      <a:pt x="220" y="153"/>
                      <a:pt x="208" y="130"/>
                      <a:pt x="202" y="114"/>
                    </a:cubicBezTo>
                    <a:cubicBezTo>
                      <a:pt x="210" y="128"/>
                      <a:pt x="223" y="151"/>
                      <a:pt x="235" y="173"/>
                    </a:cubicBezTo>
                    <a:cubicBezTo>
                      <a:pt x="236" y="170"/>
                      <a:pt x="238" y="168"/>
                      <a:pt x="239" y="165"/>
                    </a:cubicBezTo>
                    <a:cubicBezTo>
                      <a:pt x="231" y="148"/>
                      <a:pt x="223" y="133"/>
                      <a:pt x="218" y="122"/>
                    </a:cubicBezTo>
                    <a:cubicBezTo>
                      <a:pt x="224" y="131"/>
                      <a:pt x="233" y="146"/>
                      <a:pt x="241" y="161"/>
                    </a:cubicBezTo>
                    <a:cubicBezTo>
                      <a:pt x="243" y="158"/>
                      <a:pt x="244" y="154"/>
                      <a:pt x="246" y="151"/>
                    </a:cubicBezTo>
                    <a:cubicBezTo>
                      <a:pt x="237" y="134"/>
                      <a:pt x="229" y="118"/>
                      <a:pt x="224" y="106"/>
                    </a:cubicBezTo>
                    <a:cubicBezTo>
                      <a:pt x="230" y="116"/>
                      <a:pt x="239" y="131"/>
                      <a:pt x="248" y="147"/>
                    </a:cubicBezTo>
                    <a:cubicBezTo>
                      <a:pt x="249" y="144"/>
                      <a:pt x="251" y="140"/>
                      <a:pt x="252" y="137"/>
                    </a:cubicBezTo>
                    <a:cubicBezTo>
                      <a:pt x="246" y="124"/>
                      <a:pt x="240" y="113"/>
                      <a:pt x="236" y="103"/>
                    </a:cubicBezTo>
                    <a:cubicBezTo>
                      <a:pt x="241" y="111"/>
                      <a:pt x="247" y="122"/>
                      <a:pt x="254" y="134"/>
                    </a:cubicBezTo>
                    <a:cubicBezTo>
                      <a:pt x="255" y="130"/>
                      <a:pt x="257" y="127"/>
                      <a:pt x="258" y="124"/>
                    </a:cubicBezTo>
                    <a:cubicBezTo>
                      <a:pt x="253" y="115"/>
                      <a:pt x="250" y="106"/>
                      <a:pt x="247" y="100"/>
                    </a:cubicBezTo>
                    <a:cubicBezTo>
                      <a:pt x="250" y="105"/>
                      <a:pt x="254" y="112"/>
                      <a:pt x="259" y="120"/>
                    </a:cubicBezTo>
                    <a:cubicBezTo>
                      <a:pt x="262" y="112"/>
                      <a:pt x="264" y="106"/>
                      <a:pt x="263" y="103"/>
                    </a:cubicBezTo>
                    <a:cubicBezTo>
                      <a:pt x="258" y="95"/>
                      <a:pt x="212" y="71"/>
                      <a:pt x="163" y="48"/>
                    </a:cubicBezTo>
                    <a:cubicBezTo>
                      <a:pt x="131" y="32"/>
                      <a:pt x="99" y="16"/>
                      <a:pt x="76" y="7"/>
                    </a:cubicBezTo>
                    <a:cubicBezTo>
                      <a:pt x="80" y="16"/>
                      <a:pt x="83" y="23"/>
                      <a:pt x="85" y="29"/>
                    </a:cubicBezTo>
                    <a:cubicBezTo>
                      <a:pt x="81" y="23"/>
                      <a:pt x="77" y="15"/>
                      <a:pt x="73" y="6"/>
                    </a:cubicBezTo>
                    <a:cubicBezTo>
                      <a:pt x="68" y="4"/>
                      <a:pt x="64" y="3"/>
                      <a:pt x="60" y="2"/>
                    </a:cubicBezTo>
                    <a:cubicBezTo>
                      <a:pt x="66" y="17"/>
                      <a:pt x="72" y="31"/>
                      <a:pt x="76" y="42"/>
                    </a:cubicBezTo>
                    <a:cubicBezTo>
                      <a:pt x="70" y="32"/>
                      <a:pt x="63" y="17"/>
                      <a:pt x="56" y="1"/>
                    </a:cubicBezTo>
                    <a:cubicBezTo>
                      <a:pt x="54" y="0"/>
                      <a:pt x="52" y="0"/>
                      <a:pt x="51" y="0"/>
                    </a:cubicBezTo>
                    <a:cubicBezTo>
                      <a:pt x="50" y="0"/>
                      <a:pt x="48" y="2"/>
                      <a:pt x="46" y="4"/>
                    </a:cubicBezTo>
                    <a:cubicBezTo>
                      <a:pt x="53" y="22"/>
                      <a:pt x="60" y="38"/>
                      <a:pt x="64" y="51"/>
                    </a:cubicBezTo>
                    <a:cubicBezTo>
                      <a:pt x="59" y="40"/>
                      <a:pt x="51" y="24"/>
                      <a:pt x="43" y="7"/>
                    </a:cubicBezTo>
                    <a:cubicBezTo>
                      <a:pt x="41" y="10"/>
                      <a:pt x="38" y="13"/>
                      <a:pt x="36" y="18"/>
                    </a:cubicBezTo>
                    <a:cubicBezTo>
                      <a:pt x="45" y="39"/>
                      <a:pt x="53" y="59"/>
                      <a:pt x="58" y="74"/>
                    </a:cubicBezTo>
                    <a:cubicBezTo>
                      <a:pt x="52" y="62"/>
                      <a:pt x="43" y="42"/>
                      <a:pt x="34" y="22"/>
                    </a:cubicBezTo>
                    <a:cubicBezTo>
                      <a:pt x="32" y="25"/>
                      <a:pt x="30" y="29"/>
                      <a:pt x="28" y="34"/>
                    </a:cubicBezTo>
                    <a:cubicBezTo>
                      <a:pt x="35" y="52"/>
                      <a:pt x="42" y="70"/>
                      <a:pt x="47" y="82"/>
                    </a:cubicBezTo>
                    <a:cubicBezTo>
                      <a:pt x="41" y="72"/>
                      <a:pt x="33" y="55"/>
                      <a:pt x="25" y="38"/>
                    </a:cubicBezTo>
                    <a:cubicBezTo>
                      <a:pt x="23" y="42"/>
                      <a:pt x="21" y="47"/>
                      <a:pt x="19" y="52"/>
                    </a:cubicBezTo>
                    <a:cubicBezTo>
                      <a:pt x="26" y="68"/>
                      <a:pt x="32" y="82"/>
                      <a:pt x="35" y="94"/>
                    </a:cubicBezTo>
                    <a:cubicBezTo>
                      <a:pt x="31" y="84"/>
                      <a:pt x="24" y="71"/>
                      <a:pt x="17" y="56"/>
                    </a:cubicBezTo>
                    <a:cubicBezTo>
                      <a:pt x="16" y="59"/>
                      <a:pt x="14" y="63"/>
                      <a:pt x="13" y="67"/>
                    </a:cubicBezTo>
                    <a:cubicBezTo>
                      <a:pt x="18" y="81"/>
                      <a:pt x="24" y="94"/>
                      <a:pt x="27" y="104"/>
                    </a:cubicBezTo>
                    <a:cubicBezTo>
                      <a:pt x="23" y="96"/>
                      <a:pt x="17" y="84"/>
                      <a:pt x="11" y="71"/>
                    </a:cubicBezTo>
                    <a:cubicBezTo>
                      <a:pt x="7" y="80"/>
                      <a:pt x="3" y="88"/>
                      <a:pt x="0" y="96"/>
                    </a:cubicBezTo>
                    <a:close/>
                    <a:moveTo>
                      <a:pt x="168" y="94"/>
                    </a:moveTo>
                    <a:cubicBezTo>
                      <a:pt x="137" y="104"/>
                      <a:pt x="137" y="104"/>
                      <a:pt x="137" y="104"/>
                    </a:cubicBezTo>
                    <a:cubicBezTo>
                      <a:pt x="164" y="135"/>
                      <a:pt x="164" y="135"/>
                      <a:pt x="164" y="135"/>
                    </a:cubicBezTo>
                    <a:cubicBezTo>
                      <a:pt x="147" y="150"/>
                      <a:pt x="147" y="150"/>
                      <a:pt x="147" y="150"/>
                    </a:cubicBezTo>
                    <a:cubicBezTo>
                      <a:pt x="119" y="120"/>
                      <a:pt x="119" y="120"/>
                      <a:pt x="119" y="120"/>
                    </a:cubicBezTo>
                    <a:cubicBezTo>
                      <a:pt x="104" y="150"/>
                      <a:pt x="104" y="150"/>
                      <a:pt x="104" y="150"/>
                    </a:cubicBezTo>
                    <a:cubicBezTo>
                      <a:pt x="83" y="58"/>
                      <a:pt x="83" y="58"/>
                      <a:pt x="83" y="58"/>
                    </a:cubicBezTo>
                    <a:lnTo>
                      <a:pt x="168" y="94"/>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9" name="Freeform 514"/>
              <p:cNvSpPr/>
              <p:nvPr/>
            </p:nvSpPr>
            <p:spPr bwMode="auto">
              <a:xfrm>
                <a:off x="5213" y="1337"/>
                <a:ext cx="66" cy="99"/>
              </a:xfrm>
              <a:custGeom>
                <a:avLst/>
                <a:gdLst>
                  <a:gd name="T0" fmla="*/ 0 w 66"/>
                  <a:gd name="T1" fmla="*/ 4 h 99"/>
                  <a:gd name="T2" fmla="*/ 54 w 66"/>
                  <a:gd name="T3" fmla="*/ 99 h 99"/>
                  <a:gd name="T4" fmla="*/ 66 w 66"/>
                  <a:gd name="T5" fmla="*/ 87 h 99"/>
                  <a:gd name="T6" fmla="*/ 16 w 66"/>
                  <a:gd name="T7" fmla="*/ 0 h 99"/>
                  <a:gd name="T8" fmla="*/ 0 w 66"/>
                  <a:gd name="T9" fmla="*/ 4 h 99"/>
                </a:gdLst>
                <a:ahLst/>
                <a:cxnLst>
                  <a:cxn ang="0">
                    <a:pos x="T0" y="T1"/>
                  </a:cxn>
                  <a:cxn ang="0">
                    <a:pos x="T2" y="T3"/>
                  </a:cxn>
                  <a:cxn ang="0">
                    <a:pos x="T4" y="T5"/>
                  </a:cxn>
                  <a:cxn ang="0">
                    <a:pos x="T6" y="T7"/>
                  </a:cxn>
                  <a:cxn ang="0">
                    <a:pos x="T8" y="T9"/>
                  </a:cxn>
                </a:cxnLst>
                <a:rect l="0" t="0" r="r" b="b"/>
                <a:pathLst>
                  <a:path w="66" h="99">
                    <a:moveTo>
                      <a:pt x="0" y="4"/>
                    </a:moveTo>
                    <a:lnTo>
                      <a:pt x="54" y="99"/>
                    </a:lnTo>
                    <a:lnTo>
                      <a:pt x="66" y="87"/>
                    </a:lnTo>
                    <a:lnTo>
                      <a:pt x="16" y="0"/>
                    </a:lnTo>
                    <a:lnTo>
                      <a:pt x="0" y="4"/>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0" name="Freeform 515"/>
              <p:cNvSpPr/>
              <p:nvPr/>
            </p:nvSpPr>
            <p:spPr bwMode="auto">
              <a:xfrm>
                <a:off x="5177" y="459"/>
                <a:ext cx="38" cy="26"/>
              </a:xfrm>
              <a:custGeom>
                <a:avLst/>
                <a:gdLst>
                  <a:gd name="T0" fmla="*/ 4 w 16"/>
                  <a:gd name="T1" fmla="*/ 0 h 11"/>
                  <a:gd name="T2" fmla="*/ 0 w 16"/>
                  <a:gd name="T3" fmla="*/ 9 h 11"/>
                  <a:gd name="T4" fmla="*/ 16 w 16"/>
                  <a:gd name="T5" fmla="*/ 11 h 11"/>
                  <a:gd name="T6" fmla="*/ 4 w 16"/>
                  <a:gd name="T7" fmla="*/ 0 h 11"/>
                </a:gdLst>
                <a:ahLst/>
                <a:cxnLst>
                  <a:cxn ang="0">
                    <a:pos x="T0" y="T1"/>
                  </a:cxn>
                  <a:cxn ang="0">
                    <a:pos x="T2" y="T3"/>
                  </a:cxn>
                  <a:cxn ang="0">
                    <a:pos x="T4" y="T5"/>
                  </a:cxn>
                  <a:cxn ang="0">
                    <a:pos x="T6" y="T7"/>
                  </a:cxn>
                </a:cxnLst>
                <a:rect l="0" t="0" r="r" b="b"/>
                <a:pathLst>
                  <a:path w="16" h="11">
                    <a:moveTo>
                      <a:pt x="4" y="0"/>
                    </a:moveTo>
                    <a:cubicBezTo>
                      <a:pt x="0" y="9"/>
                      <a:pt x="0" y="9"/>
                      <a:pt x="0" y="9"/>
                    </a:cubicBezTo>
                    <a:cubicBezTo>
                      <a:pt x="6" y="9"/>
                      <a:pt x="11" y="10"/>
                      <a:pt x="16" y="11"/>
                    </a:cubicBezTo>
                    <a:lnTo>
                      <a:pt x="4" y="0"/>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1" name="Freeform 516"/>
              <p:cNvSpPr/>
              <p:nvPr/>
            </p:nvSpPr>
            <p:spPr bwMode="auto">
              <a:xfrm>
                <a:off x="5199" y="1341"/>
                <a:ext cx="66" cy="109"/>
              </a:xfrm>
              <a:custGeom>
                <a:avLst/>
                <a:gdLst>
                  <a:gd name="T0" fmla="*/ 2 w 28"/>
                  <a:gd name="T1" fmla="*/ 0 h 46"/>
                  <a:gd name="T2" fmla="*/ 0 w 28"/>
                  <a:gd name="T3" fmla="*/ 7 h 46"/>
                  <a:gd name="T4" fmla="*/ 23 w 28"/>
                  <a:gd name="T5" fmla="*/ 46 h 46"/>
                  <a:gd name="T6" fmla="*/ 28 w 28"/>
                  <a:gd name="T7" fmla="*/ 41 h 46"/>
                  <a:gd name="T8" fmla="*/ 3 w 28"/>
                  <a:gd name="T9" fmla="*/ 0 h 46"/>
                  <a:gd name="T10" fmla="*/ 2 w 28"/>
                  <a:gd name="T11" fmla="*/ 0 h 46"/>
                </a:gdLst>
                <a:ahLst/>
                <a:cxnLst>
                  <a:cxn ang="0">
                    <a:pos x="T0" y="T1"/>
                  </a:cxn>
                  <a:cxn ang="0">
                    <a:pos x="T2" y="T3"/>
                  </a:cxn>
                  <a:cxn ang="0">
                    <a:pos x="T4" y="T5"/>
                  </a:cxn>
                  <a:cxn ang="0">
                    <a:pos x="T6" y="T7"/>
                  </a:cxn>
                  <a:cxn ang="0">
                    <a:pos x="T8" y="T9"/>
                  </a:cxn>
                  <a:cxn ang="0">
                    <a:pos x="T10" y="T11"/>
                  </a:cxn>
                </a:cxnLst>
                <a:rect l="0" t="0" r="r" b="b"/>
                <a:pathLst>
                  <a:path w="28" h="46">
                    <a:moveTo>
                      <a:pt x="2" y="0"/>
                    </a:moveTo>
                    <a:cubicBezTo>
                      <a:pt x="2" y="3"/>
                      <a:pt x="1" y="5"/>
                      <a:pt x="0" y="7"/>
                    </a:cubicBezTo>
                    <a:cubicBezTo>
                      <a:pt x="23" y="46"/>
                      <a:pt x="23" y="46"/>
                      <a:pt x="23" y="46"/>
                    </a:cubicBezTo>
                    <a:cubicBezTo>
                      <a:pt x="28" y="41"/>
                      <a:pt x="28" y="41"/>
                      <a:pt x="28" y="41"/>
                    </a:cubicBezTo>
                    <a:cubicBezTo>
                      <a:pt x="3" y="0"/>
                      <a:pt x="3" y="0"/>
                      <a:pt x="3" y="0"/>
                    </a:cubicBezTo>
                    <a:lnTo>
                      <a:pt x="2" y="0"/>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2" name="Freeform 517"/>
              <p:cNvSpPr/>
              <p:nvPr/>
            </p:nvSpPr>
            <p:spPr bwMode="auto">
              <a:xfrm>
                <a:off x="5258" y="3191"/>
                <a:ext cx="132" cy="171"/>
              </a:xfrm>
              <a:custGeom>
                <a:avLst/>
                <a:gdLst>
                  <a:gd name="T0" fmla="*/ 0 w 56"/>
                  <a:gd name="T1" fmla="*/ 22 h 72"/>
                  <a:gd name="T2" fmla="*/ 46 w 56"/>
                  <a:gd name="T3" fmla="*/ 72 h 72"/>
                  <a:gd name="T4" fmla="*/ 56 w 56"/>
                  <a:gd name="T5" fmla="*/ 56 h 72"/>
                  <a:gd name="T6" fmla="*/ 7 w 56"/>
                  <a:gd name="T7" fmla="*/ 0 h 72"/>
                  <a:gd name="T8" fmla="*/ 0 w 56"/>
                  <a:gd name="T9" fmla="*/ 22 h 72"/>
                </a:gdLst>
                <a:ahLst/>
                <a:cxnLst>
                  <a:cxn ang="0">
                    <a:pos x="T0" y="T1"/>
                  </a:cxn>
                  <a:cxn ang="0">
                    <a:pos x="T2" y="T3"/>
                  </a:cxn>
                  <a:cxn ang="0">
                    <a:pos x="T4" y="T5"/>
                  </a:cxn>
                  <a:cxn ang="0">
                    <a:pos x="T6" y="T7"/>
                  </a:cxn>
                  <a:cxn ang="0">
                    <a:pos x="T8" y="T9"/>
                  </a:cxn>
                </a:cxnLst>
                <a:rect l="0" t="0" r="r" b="b"/>
                <a:pathLst>
                  <a:path w="56" h="72">
                    <a:moveTo>
                      <a:pt x="0" y="22"/>
                    </a:moveTo>
                    <a:cubicBezTo>
                      <a:pt x="19" y="30"/>
                      <a:pt x="38" y="52"/>
                      <a:pt x="46" y="72"/>
                    </a:cubicBezTo>
                    <a:cubicBezTo>
                      <a:pt x="49" y="66"/>
                      <a:pt x="52" y="61"/>
                      <a:pt x="56" y="56"/>
                    </a:cubicBezTo>
                    <a:cubicBezTo>
                      <a:pt x="48" y="32"/>
                      <a:pt x="28" y="8"/>
                      <a:pt x="7" y="0"/>
                    </a:cubicBezTo>
                    <a:cubicBezTo>
                      <a:pt x="6" y="7"/>
                      <a:pt x="3" y="15"/>
                      <a:pt x="0" y="22"/>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3" name="Freeform 518"/>
              <p:cNvSpPr/>
              <p:nvPr/>
            </p:nvSpPr>
            <p:spPr bwMode="auto">
              <a:xfrm>
                <a:off x="5066" y="-35"/>
                <a:ext cx="88" cy="21"/>
              </a:xfrm>
              <a:custGeom>
                <a:avLst/>
                <a:gdLst>
                  <a:gd name="T0" fmla="*/ 37 w 37"/>
                  <a:gd name="T1" fmla="*/ 0 h 9"/>
                  <a:gd name="T2" fmla="*/ 0 w 37"/>
                  <a:gd name="T3" fmla="*/ 0 h 9"/>
                  <a:gd name="T4" fmla="*/ 2 w 37"/>
                  <a:gd name="T5" fmla="*/ 1 h 9"/>
                  <a:gd name="T6" fmla="*/ 37 w 37"/>
                  <a:gd name="T7" fmla="*/ 0 h 9"/>
                </a:gdLst>
                <a:ahLst/>
                <a:cxnLst>
                  <a:cxn ang="0">
                    <a:pos x="T0" y="T1"/>
                  </a:cxn>
                  <a:cxn ang="0">
                    <a:pos x="T2" y="T3"/>
                  </a:cxn>
                  <a:cxn ang="0">
                    <a:pos x="T4" y="T5"/>
                  </a:cxn>
                  <a:cxn ang="0">
                    <a:pos x="T6" y="T7"/>
                  </a:cxn>
                </a:cxnLst>
                <a:rect l="0" t="0" r="r" b="b"/>
                <a:pathLst>
                  <a:path w="37" h="9">
                    <a:moveTo>
                      <a:pt x="37" y="0"/>
                    </a:moveTo>
                    <a:cubicBezTo>
                      <a:pt x="0" y="0"/>
                      <a:pt x="0" y="0"/>
                      <a:pt x="0" y="0"/>
                    </a:cubicBezTo>
                    <a:cubicBezTo>
                      <a:pt x="1" y="0"/>
                      <a:pt x="1" y="1"/>
                      <a:pt x="2" y="1"/>
                    </a:cubicBezTo>
                    <a:cubicBezTo>
                      <a:pt x="15" y="9"/>
                      <a:pt x="29" y="7"/>
                      <a:pt x="37" y="0"/>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4" name="Freeform 519"/>
              <p:cNvSpPr/>
              <p:nvPr/>
            </p:nvSpPr>
            <p:spPr bwMode="auto">
              <a:xfrm>
                <a:off x="5258" y="2893"/>
                <a:ext cx="106" cy="178"/>
              </a:xfrm>
              <a:custGeom>
                <a:avLst/>
                <a:gdLst>
                  <a:gd name="T0" fmla="*/ 33 w 45"/>
                  <a:gd name="T1" fmla="*/ 20 h 75"/>
                  <a:gd name="T2" fmla="*/ 11 w 45"/>
                  <a:gd name="T3" fmla="*/ 0 h 75"/>
                  <a:gd name="T4" fmla="*/ 7 w 45"/>
                  <a:gd name="T5" fmla="*/ 75 h 75"/>
                  <a:gd name="T6" fmla="*/ 33 w 45"/>
                  <a:gd name="T7" fmla="*/ 20 h 75"/>
                </a:gdLst>
                <a:ahLst/>
                <a:cxnLst>
                  <a:cxn ang="0">
                    <a:pos x="T0" y="T1"/>
                  </a:cxn>
                  <a:cxn ang="0">
                    <a:pos x="T2" y="T3"/>
                  </a:cxn>
                  <a:cxn ang="0">
                    <a:pos x="T4" y="T5"/>
                  </a:cxn>
                  <a:cxn ang="0">
                    <a:pos x="T6" y="T7"/>
                  </a:cxn>
                </a:cxnLst>
                <a:rect l="0" t="0" r="r" b="b"/>
                <a:pathLst>
                  <a:path w="45" h="75">
                    <a:moveTo>
                      <a:pt x="33" y="20"/>
                    </a:moveTo>
                    <a:cubicBezTo>
                      <a:pt x="29" y="12"/>
                      <a:pt x="21" y="5"/>
                      <a:pt x="11" y="0"/>
                    </a:cubicBezTo>
                    <a:cubicBezTo>
                      <a:pt x="0" y="25"/>
                      <a:pt x="4" y="50"/>
                      <a:pt x="7" y="75"/>
                    </a:cubicBezTo>
                    <a:cubicBezTo>
                      <a:pt x="29" y="70"/>
                      <a:pt x="45" y="48"/>
                      <a:pt x="33" y="20"/>
                    </a:cubicBezTo>
                    <a:close/>
                  </a:path>
                </a:pathLst>
              </a:custGeom>
              <a:solidFill>
                <a:srgbClr val="624B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5" name="Freeform 520"/>
              <p:cNvSpPr/>
              <p:nvPr/>
            </p:nvSpPr>
            <p:spPr bwMode="auto">
              <a:xfrm>
                <a:off x="5170" y="4010"/>
                <a:ext cx="246" cy="80"/>
              </a:xfrm>
              <a:custGeom>
                <a:avLst/>
                <a:gdLst>
                  <a:gd name="T0" fmla="*/ 0 w 104"/>
                  <a:gd name="T1" fmla="*/ 15 h 34"/>
                  <a:gd name="T2" fmla="*/ 4 w 104"/>
                  <a:gd name="T3" fmla="*/ 34 h 34"/>
                  <a:gd name="T4" fmla="*/ 95 w 104"/>
                  <a:gd name="T5" fmla="*/ 29 h 34"/>
                  <a:gd name="T6" fmla="*/ 104 w 104"/>
                  <a:gd name="T7" fmla="*/ 10 h 34"/>
                  <a:gd name="T8" fmla="*/ 0 w 104"/>
                  <a:gd name="T9" fmla="*/ 15 h 34"/>
                </a:gdLst>
                <a:ahLst/>
                <a:cxnLst>
                  <a:cxn ang="0">
                    <a:pos x="T0" y="T1"/>
                  </a:cxn>
                  <a:cxn ang="0">
                    <a:pos x="T2" y="T3"/>
                  </a:cxn>
                  <a:cxn ang="0">
                    <a:pos x="T4" y="T5"/>
                  </a:cxn>
                  <a:cxn ang="0">
                    <a:pos x="T6" y="T7"/>
                  </a:cxn>
                  <a:cxn ang="0">
                    <a:pos x="T8" y="T9"/>
                  </a:cxn>
                </a:cxnLst>
                <a:rect l="0" t="0" r="r" b="b"/>
                <a:pathLst>
                  <a:path w="104" h="34">
                    <a:moveTo>
                      <a:pt x="0" y="15"/>
                    </a:moveTo>
                    <a:cubicBezTo>
                      <a:pt x="1" y="21"/>
                      <a:pt x="3" y="27"/>
                      <a:pt x="4" y="34"/>
                    </a:cubicBezTo>
                    <a:cubicBezTo>
                      <a:pt x="32" y="25"/>
                      <a:pt x="68" y="22"/>
                      <a:pt x="95" y="29"/>
                    </a:cubicBezTo>
                    <a:cubicBezTo>
                      <a:pt x="98" y="23"/>
                      <a:pt x="101" y="16"/>
                      <a:pt x="104" y="10"/>
                    </a:cubicBezTo>
                    <a:cubicBezTo>
                      <a:pt x="74" y="0"/>
                      <a:pt x="30" y="3"/>
                      <a:pt x="0" y="15"/>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6" name="Freeform 521"/>
              <p:cNvSpPr/>
              <p:nvPr/>
            </p:nvSpPr>
            <p:spPr bwMode="auto">
              <a:xfrm>
                <a:off x="5192" y="1365"/>
                <a:ext cx="56" cy="97"/>
              </a:xfrm>
              <a:custGeom>
                <a:avLst/>
                <a:gdLst>
                  <a:gd name="T0" fmla="*/ 0 w 24"/>
                  <a:gd name="T1" fmla="*/ 7 h 41"/>
                  <a:gd name="T2" fmla="*/ 20 w 24"/>
                  <a:gd name="T3" fmla="*/ 41 h 41"/>
                  <a:gd name="T4" fmla="*/ 24 w 24"/>
                  <a:gd name="T5" fmla="*/ 37 h 41"/>
                  <a:gd name="T6" fmla="*/ 2 w 24"/>
                  <a:gd name="T7" fmla="*/ 0 h 41"/>
                  <a:gd name="T8" fmla="*/ 0 w 24"/>
                  <a:gd name="T9" fmla="*/ 7 h 41"/>
                </a:gdLst>
                <a:ahLst/>
                <a:cxnLst>
                  <a:cxn ang="0">
                    <a:pos x="T0" y="T1"/>
                  </a:cxn>
                  <a:cxn ang="0">
                    <a:pos x="T2" y="T3"/>
                  </a:cxn>
                  <a:cxn ang="0">
                    <a:pos x="T4" y="T5"/>
                  </a:cxn>
                  <a:cxn ang="0">
                    <a:pos x="T6" y="T7"/>
                  </a:cxn>
                  <a:cxn ang="0">
                    <a:pos x="T8" y="T9"/>
                  </a:cxn>
                </a:cxnLst>
                <a:rect l="0" t="0" r="r" b="b"/>
                <a:pathLst>
                  <a:path w="24" h="41">
                    <a:moveTo>
                      <a:pt x="0" y="7"/>
                    </a:moveTo>
                    <a:cubicBezTo>
                      <a:pt x="20" y="41"/>
                      <a:pt x="20" y="41"/>
                      <a:pt x="20" y="41"/>
                    </a:cubicBezTo>
                    <a:cubicBezTo>
                      <a:pt x="24" y="37"/>
                      <a:pt x="24" y="37"/>
                      <a:pt x="24" y="37"/>
                    </a:cubicBezTo>
                    <a:cubicBezTo>
                      <a:pt x="2" y="0"/>
                      <a:pt x="2" y="0"/>
                      <a:pt x="2" y="0"/>
                    </a:cubicBezTo>
                    <a:cubicBezTo>
                      <a:pt x="2" y="2"/>
                      <a:pt x="1" y="5"/>
                      <a:pt x="0" y="7"/>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7" name="Freeform 522"/>
              <p:cNvSpPr/>
              <p:nvPr/>
            </p:nvSpPr>
            <p:spPr bwMode="auto">
              <a:xfrm>
                <a:off x="5109" y="594"/>
                <a:ext cx="102" cy="173"/>
              </a:xfrm>
              <a:custGeom>
                <a:avLst/>
                <a:gdLst>
                  <a:gd name="T0" fmla="*/ 0 w 43"/>
                  <a:gd name="T1" fmla="*/ 0 h 73"/>
                  <a:gd name="T2" fmla="*/ 31 w 43"/>
                  <a:gd name="T3" fmla="*/ 73 h 73"/>
                  <a:gd name="T4" fmla="*/ 41 w 43"/>
                  <a:gd name="T5" fmla="*/ 64 h 73"/>
                  <a:gd name="T6" fmla="*/ 26 w 43"/>
                  <a:gd name="T7" fmla="*/ 4 h 73"/>
                  <a:gd name="T8" fmla="*/ 0 w 43"/>
                  <a:gd name="T9" fmla="*/ 0 h 73"/>
                </a:gdLst>
                <a:ahLst/>
                <a:cxnLst>
                  <a:cxn ang="0">
                    <a:pos x="T0" y="T1"/>
                  </a:cxn>
                  <a:cxn ang="0">
                    <a:pos x="T2" y="T3"/>
                  </a:cxn>
                  <a:cxn ang="0">
                    <a:pos x="T4" y="T5"/>
                  </a:cxn>
                  <a:cxn ang="0">
                    <a:pos x="T6" y="T7"/>
                  </a:cxn>
                  <a:cxn ang="0">
                    <a:pos x="T8" y="T9"/>
                  </a:cxn>
                </a:cxnLst>
                <a:rect l="0" t="0" r="r" b="b"/>
                <a:pathLst>
                  <a:path w="43" h="73">
                    <a:moveTo>
                      <a:pt x="0" y="0"/>
                    </a:moveTo>
                    <a:cubicBezTo>
                      <a:pt x="20" y="17"/>
                      <a:pt x="31" y="47"/>
                      <a:pt x="31" y="73"/>
                    </a:cubicBezTo>
                    <a:cubicBezTo>
                      <a:pt x="41" y="64"/>
                      <a:pt x="41" y="64"/>
                      <a:pt x="41" y="64"/>
                    </a:cubicBezTo>
                    <a:cubicBezTo>
                      <a:pt x="43" y="45"/>
                      <a:pt x="38" y="22"/>
                      <a:pt x="26" y="4"/>
                    </a:cubicBezTo>
                    <a:cubicBezTo>
                      <a:pt x="18" y="2"/>
                      <a:pt x="9" y="1"/>
                      <a:pt x="0" y="0"/>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8" name="Freeform 523"/>
              <p:cNvSpPr/>
              <p:nvPr/>
            </p:nvSpPr>
            <p:spPr bwMode="auto">
              <a:xfrm>
                <a:off x="5229" y="3258"/>
                <a:ext cx="133" cy="232"/>
              </a:xfrm>
              <a:custGeom>
                <a:avLst/>
                <a:gdLst>
                  <a:gd name="T0" fmla="*/ 9 w 56"/>
                  <a:gd name="T1" fmla="*/ 0 h 98"/>
                  <a:gd name="T2" fmla="*/ 0 w 56"/>
                  <a:gd name="T3" fmla="*/ 12 h 98"/>
                  <a:gd name="T4" fmla="*/ 56 w 56"/>
                  <a:gd name="T5" fmla="*/ 98 h 98"/>
                  <a:gd name="T6" fmla="*/ 55 w 56"/>
                  <a:gd name="T7" fmla="*/ 57 h 98"/>
                  <a:gd name="T8" fmla="*/ 9 w 56"/>
                  <a:gd name="T9" fmla="*/ 0 h 98"/>
                </a:gdLst>
                <a:ahLst/>
                <a:cxnLst>
                  <a:cxn ang="0">
                    <a:pos x="T0" y="T1"/>
                  </a:cxn>
                  <a:cxn ang="0">
                    <a:pos x="T2" y="T3"/>
                  </a:cxn>
                  <a:cxn ang="0">
                    <a:pos x="T4" y="T5"/>
                  </a:cxn>
                  <a:cxn ang="0">
                    <a:pos x="T6" y="T7"/>
                  </a:cxn>
                  <a:cxn ang="0">
                    <a:pos x="T8" y="T9"/>
                  </a:cxn>
                </a:cxnLst>
                <a:rect l="0" t="0" r="r" b="b"/>
                <a:pathLst>
                  <a:path w="56" h="98">
                    <a:moveTo>
                      <a:pt x="9" y="0"/>
                    </a:moveTo>
                    <a:cubicBezTo>
                      <a:pt x="7" y="4"/>
                      <a:pt x="4" y="8"/>
                      <a:pt x="0" y="12"/>
                    </a:cubicBezTo>
                    <a:cubicBezTo>
                      <a:pt x="16" y="30"/>
                      <a:pt x="33" y="68"/>
                      <a:pt x="56" y="98"/>
                    </a:cubicBezTo>
                    <a:cubicBezTo>
                      <a:pt x="52" y="83"/>
                      <a:pt x="52" y="69"/>
                      <a:pt x="55" y="57"/>
                    </a:cubicBezTo>
                    <a:cubicBezTo>
                      <a:pt x="48" y="35"/>
                      <a:pt x="30" y="9"/>
                      <a:pt x="9" y="0"/>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9" name="Freeform 524"/>
              <p:cNvSpPr/>
              <p:nvPr/>
            </p:nvSpPr>
            <p:spPr bwMode="auto">
              <a:xfrm>
                <a:off x="5161" y="450"/>
                <a:ext cx="21" cy="30"/>
              </a:xfrm>
              <a:custGeom>
                <a:avLst/>
                <a:gdLst>
                  <a:gd name="T0" fmla="*/ 0 w 9"/>
                  <a:gd name="T1" fmla="*/ 13 h 13"/>
                  <a:gd name="T2" fmla="*/ 5 w 9"/>
                  <a:gd name="T3" fmla="*/ 13 h 13"/>
                  <a:gd name="T4" fmla="*/ 9 w 9"/>
                  <a:gd name="T5" fmla="*/ 3 h 13"/>
                  <a:gd name="T6" fmla="*/ 5 w 9"/>
                  <a:gd name="T7" fmla="*/ 0 h 13"/>
                  <a:gd name="T8" fmla="*/ 0 w 9"/>
                  <a:gd name="T9" fmla="*/ 13 h 13"/>
                </a:gdLst>
                <a:ahLst/>
                <a:cxnLst>
                  <a:cxn ang="0">
                    <a:pos x="T0" y="T1"/>
                  </a:cxn>
                  <a:cxn ang="0">
                    <a:pos x="T2" y="T3"/>
                  </a:cxn>
                  <a:cxn ang="0">
                    <a:pos x="T4" y="T5"/>
                  </a:cxn>
                  <a:cxn ang="0">
                    <a:pos x="T6" y="T7"/>
                  </a:cxn>
                  <a:cxn ang="0">
                    <a:pos x="T8" y="T9"/>
                  </a:cxn>
                </a:cxnLst>
                <a:rect l="0" t="0" r="r" b="b"/>
                <a:pathLst>
                  <a:path w="9" h="13">
                    <a:moveTo>
                      <a:pt x="0" y="13"/>
                    </a:moveTo>
                    <a:cubicBezTo>
                      <a:pt x="2" y="13"/>
                      <a:pt x="3" y="13"/>
                      <a:pt x="5" y="13"/>
                    </a:cubicBezTo>
                    <a:cubicBezTo>
                      <a:pt x="9" y="3"/>
                      <a:pt x="9" y="3"/>
                      <a:pt x="9" y="3"/>
                    </a:cubicBezTo>
                    <a:cubicBezTo>
                      <a:pt x="5" y="0"/>
                      <a:pt x="5" y="0"/>
                      <a:pt x="5" y="0"/>
                    </a:cubicBezTo>
                    <a:lnTo>
                      <a:pt x="0" y="13"/>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0" name="Freeform 525"/>
              <p:cNvSpPr/>
              <p:nvPr/>
            </p:nvSpPr>
            <p:spPr bwMode="auto">
              <a:xfrm>
                <a:off x="5248" y="2117"/>
                <a:ext cx="62" cy="109"/>
              </a:xfrm>
              <a:custGeom>
                <a:avLst/>
                <a:gdLst>
                  <a:gd name="T0" fmla="*/ 0 w 26"/>
                  <a:gd name="T1" fmla="*/ 21 h 46"/>
                  <a:gd name="T2" fmla="*/ 11 w 26"/>
                  <a:gd name="T3" fmla="*/ 46 h 46"/>
                  <a:gd name="T4" fmla="*/ 26 w 26"/>
                  <a:gd name="T5" fmla="*/ 43 h 46"/>
                  <a:gd name="T6" fmla="*/ 12 w 26"/>
                  <a:gd name="T7" fmla="*/ 0 h 46"/>
                  <a:gd name="T8" fmla="*/ 0 w 26"/>
                  <a:gd name="T9" fmla="*/ 21 h 46"/>
                </a:gdLst>
                <a:ahLst/>
                <a:cxnLst>
                  <a:cxn ang="0">
                    <a:pos x="T0" y="T1"/>
                  </a:cxn>
                  <a:cxn ang="0">
                    <a:pos x="T2" y="T3"/>
                  </a:cxn>
                  <a:cxn ang="0">
                    <a:pos x="T4" y="T5"/>
                  </a:cxn>
                  <a:cxn ang="0">
                    <a:pos x="T6" y="T7"/>
                  </a:cxn>
                  <a:cxn ang="0">
                    <a:pos x="T8" y="T9"/>
                  </a:cxn>
                </a:cxnLst>
                <a:rect l="0" t="0" r="r" b="b"/>
                <a:pathLst>
                  <a:path w="26" h="46">
                    <a:moveTo>
                      <a:pt x="0" y="21"/>
                    </a:moveTo>
                    <a:cubicBezTo>
                      <a:pt x="2" y="30"/>
                      <a:pt x="5" y="39"/>
                      <a:pt x="11" y="46"/>
                    </a:cubicBezTo>
                    <a:cubicBezTo>
                      <a:pt x="16" y="45"/>
                      <a:pt x="21" y="44"/>
                      <a:pt x="26" y="43"/>
                    </a:cubicBezTo>
                    <a:cubicBezTo>
                      <a:pt x="16" y="32"/>
                      <a:pt x="12" y="16"/>
                      <a:pt x="12" y="0"/>
                    </a:cubicBezTo>
                    <a:cubicBezTo>
                      <a:pt x="8" y="8"/>
                      <a:pt x="4" y="15"/>
                      <a:pt x="0" y="21"/>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1" name="Freeform 526"/>
              <p:cNvSpPr/>
              <p:nvPr/>
            </p:nvSpPr>
            <p:spPr bwMode="auto">
              <a:xfrm>
                <a:off x="5182" y="4079"/>
                <a:ext cx="206" cy="52"/>
              </a:xfrm>
              <a:custGeom>
                <a:avLst/>
                <a:gdLst>
                  <a:gd name="T0" fmla="*/ 0 w 87"/>
                  <a:gd name="T1" fmla="*/ 11 h 22"/>
                  <a:gd name="T2" fmla="*/ 2 w 87"/>
                  <a:gd name="T3" fmla="*/ 22 h 22"/>
                  <a:gd name="T4" fmla="*/ 82 w 87"/>
                  <a:gd name="T5" fmla="*/ 17 h 22"/>
                  <a:gd name="T6" fmla="*/ 87 w 87"/>
                  <a:gd name="T7" fmla="*/ 6 h 22"/>
                  <a:gd name="T8" fmla="*/ 0 w 87"/>
                  <a:gd name="T9" fmla="*/ 11 h 22"/>
                </a:gdLst>
                <a:ahLst/>
                <a:cxnLst>
                  <a:cxn ang="0">
                    <a:pos x="T0" y="T1"/>
                  </a:cxn>
                  <a:cxn ang="0">
                    <a:pos x="T2" y="T3"/>
                  </a:cxn>
                  <a:cxn ang="0">
                    <a:pos x="T4" y="T5"/>
                  </a:cxn>
                  <a:cxn ang="0">
                    <a:pos x="T6" y="T7"/>
                  </a:cxn>
                  <a:cxn ang="0">
                    <a:pos x="T8" y="T9"/>
                  </a:cxn>
                </a:cxnLst>
                <a:rect l="0" t="0" r="r" b="b"/>
                <a:pathLst>
                  <a:path w="87" h="22">
                    <a:moveTo>
                      <a:pt x="0" y="11"/>
                    </a:moveTo>
                    <a:cubicBezTo>
                      <a:pt x="1" y="15"/>
                      <a:pt x="2" y="18"/>
                      <a:pt x="2" y="22"/>
                    </a:cubicBezTo>
                    <a:cubicBezTo>
                      <a:pt x="28" y="15"/>
                      <a:pt x="57" y="9"/>
                      <a:pt x="82" y="17"/>
                    </a:cubicBezTo>
                    <a:cubicBezTo>
                      <a:pt x="84" y="13"/>
                      <a:pt x="86" y="10"/>
                      <a:pt x="87" y="6"/>
                    </a:cubicBezTo>
                    <a:cubicBezTo>
                      <a:pt x="61" y="0"/>
                      <a:pt x="26" y="3"/>
                      <a:pt x="0" y="11"/>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2" name="Freeform 527"/>
              <p:cNvSpPr/>
              <p:nvPr/>
            </p:nvSpPr>
            <p:spPr bwMode="auto">
              <a:xfrm>
                <a:off x="4856" y="899"/>
                <a:ext cx="447" cy="703"/>
              </a:xfrm>
              <a:custGeom>
                <a:avLst/>
                <a:gdLst>
                  <a:gd name="T0" fmla="*/ 85 w 189"/>
                  <a:gd name="T1" fmla="*/ 76 h 297"/>
                  <a:gd name="T2" fmla="*/ 87 w 189"/>
                  <a:gd name="T3" fmla="*/ 203 h 297"/>
                  <a:gd name="T4" fmla="*/ 97 w 189"/>
                  <a:gd name="T5" fmla="*/ 252 h 297"/>
                  <a:gd name="T6" fmla="*/ 36 w 189"/>
                  <a:gd name="T7" fmla="*/ 259 h 297"/>
                  <a:gd name="T8" fmla="*/ 0 w 189"/>
                  <a:gd name="T9" fmla="*/ 280 h 297"/>
                  <a:gd name="T10" fmla="*/ 39 w 189"/>
                  <a:gd name="T11" fmla="*/ 297 h 297"/>
                  <a:gd name="T12" fmla="*/ 120 w 189"/>
                  <a:gd name="T13" fmla="*/ 74 h 297"/>
                  <a:gd name="T14" fmla="*/ 174 w 189"/>
                  <a:gd name="T15" fmla="*/ 102 h 297"/>
                  <a:gd name="T16" fmla="*/ 68 w 189"/>
                  <a:gd name="T17" fmla="*/ 0 h 297"/>
                  <a:gd name="T18" fmla="*/ 50 w 189"/>
                  <a:gd name="T19" fmla="*/ 114 h 297"/>
                  <a:gd name="T20" fmla="*/ 85 w 189"/>
                  <a:gd name="T21" fmla="*/ 76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9" h="297">
                    <a:moveTo>
                      <a:pt x="85" y="76"/>
                    </a:moveTo>
                    <a:cubicBezTo>
                      <a:pt x="110" y="127"/>
                      <a:pt x="105" y="170"/>
                      <a:pt x="87" y="203"/>
                    </a:cubicBezTo>
                    <a:cubicBezTo>
                      <a:pt x="102" y="213"/>
                      <a:pt x="107" y="235"/>
                      <a:pt x="97" y="252"/>
                    </a:cubicBezTo>
                    <a:cubicBezTo>
                      <a:pt x="88" y="268"/>
                      <a:pt x="64" y="276"/>
                      <a:pt x="36" y="259"/>
                    </a:cubicBezTo>
                    <a:cubicBezTo>
                      <a:pt x="29" y="266"/>
                      <a:pt x="16" y="274"/>
                      <a:pt x="0" y="280"/>
                    </a:cubicBezTo>
                    <a:cubicBezTo>
                      <a:pt x="11" y="285"/>
                      <a:pt x="24" y="291"/>
                      <a:pt x="39" y="297"/>
                    </a:cubicBezTo>
                    <a:cubicBezTo>
                      <a:pt x="99" y="290"/>
                      <a:pt x="189" y="185"/>
                      <a:pt x="120" y="74"/>
                    </a:cubicBezTo>
                    <a:cubicBezTo>
                      <a:pt x="133" y="76"/>
                      <a:pt x="162" y="96"/>
                      <a:pt x="174" y="102"/>
                    </a:cubicBezTo>
                    <a:cubicBezTo>
                      <a:pt x="168" y="82"/>
                      <a:pt x="105" y="20"/>
                      <a:pt x="68" y="0"/>
                    </a:cubicBezTo>
                    <a:cubicBezTo>
                      <a:pt x="68" y="50"/>
                      <a:pt x="57" y="83"/>
                      <a:pt x="50" y="114"/>
                    </a:cubicBezTo>
                    <a:cubicBezTo>
                      <a:pt x="59" y="109"/>
                      <a:pt x="79" y="85"/>
                      <a:pt x="85" y="76"/>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3" name="Freeform 528"/>
              <p:cNvSpPr/>
              <p:nvPr/>
            </p:nvSpPr>
            <p:spPr bwMode="auto">
              <a:xfrm>
                <a:off x="5177" y="1389"/>
                <a:ext cx="50" cy="64"/>
              </a:xfrm>
              <a:custGeom>
                <a:avLst/>
                <a:gdLst>
                  <a:gd name="T0" fmla="*/ 0 w 21"/>
                  <a:gd name="T1" fmla="*/ 12 h 27"/>
                  <a:gd name="T2" fmla="*/ 21 w 21"/>
                  <a:gd name="T3" fmla="*/ 27 h 27"/>
                  <a:gd name="T4" fmla="*/ 5 w 21"/>
                  <a:gd name="T5" fmla="*/ 0 h 27"/>
                  <a:gd name="T6" fmla="*/ 0 w 21"/>
                  <a:gd name="T7" fmla="*/ 12 h 27"/>
                </a:gdLst>
                <a:ahLst/>
                <a:cxnLst>
                  <a:cxn ang="0">
                    <a:pos x="T0" y="T1"/>
                  </a:cxn>
                  <a:cxn ang="0">
                    <a:pos x="T2" y="T3"/>
                  </a:cxn>
                  <a:cxn ang="0">
                    <a:pos x="T4" y="T5"/>
                  </a:cxn>
                  <a:cxn ang="0">
                    <a:pos x="T6" y="T7"/>
                  </a:cxn>
                </a:cxnLst>
                <a:rect l="0" t="0" r="r" b="b"/>
                <a:pathLst>
                  <a:path w="21" h="27">
                    <a:moveTo>
                      <a:pt x="0" y="12"/>
                    </a:moveTo>
                    <a:cubicBezTo>
                      <a:pt x="8" y="16"/>
                      <a:pt x="15" y="21"/>
                      <a:pt x="21" y="27"/>
                    </a:cubicBezTo>
                    <a:cubicBezTo>
                      <a:pt x="5" y="0"/>
                      <a:pt x="5" y="0"/>
                      <a:pt x="5" y="0"/>
                    </a:cubicBezTo>
                    <a:cubicBezTo>
                      <a:pt x="3" y="4"/>
                      <a:pt x="2" y="8"/>
                      <a:pt x="0" y="12"/>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4" name="Freeform 529"/>
              <p:cNvSpPr/>
              <p:nvPr/>
            </p:nvSpPr>
            <p:spPr bwMode="auto">
              <a:xfrm>
                <a:off x="5142" y="438"/>
                <a:ext cx="26" cy="40"/>
              </a:xfrm>
              <a:custGeom>
                <a:avLst/>
                <a:gdLst>
                  <a:gd name="T0" fmla="*/ 0 w 11"/>
                  <a:gd name="T1" fmla="*/ 17 h 17"/>
                  <a:gd name="T2" fmla="*/ 6 w 11"/>
                  <a:gd name="T3" fmla="*/ 17 h 17"/>
                  <a:gd name="T4" fmla="*/ 11 w 11"/>
                  <a:gd name="T5" fmla="*/ 3 h 17"/>
                  <a:gd name="T6" fmla="*/ 7 w 11"/>
                  <a:gd name="T7" fmla="*/ 0 h 17"/>
                  <a:gd name="T8" fmla="*/ 0 w 11"/>
                  <a:gd name="T9" fmla="*/ 17 h 17"/>
                </a:gdLst>
                <a:ahLst/>
                <a:cxnLst>
                  <a:cxn ang="0">
                    <a:pos x="T0" y="T1"/>
                  </a:cxn>
                  <a:cxn ang="0">
                    <a:pos x="T2" y="T3"/>
                  </a:cxn>
                  <a:cxn ang="0">
                    <a:pos x="T4" y="T5"/>
                  </a:cxn>
                  <a:cxn ang="0">
                    <a:pos x="T6" y="T7"/>
                  </a:cxn>
                  <a:cxn ang="0">
                    <a:pos x="T8" y="T9"/>
                  </a:cxn>
                </a:cxnLst>
                <a:rect l="0" t="0" r="r" b="b"/>
                <a:pathLst>
                  <a:path w="11" h="17">
                    <a:moveTo>
                      <a:pt x="0" y="17"/>
                    </a:moveTo>
                    <a:cubicBezTo>
                      <a:pt x="2" y="17"/>
                      <a:pt x="4" y="17"/>
                      <a:pt x="6" y="17"/>
                    </a:cubicBezTo>
                    <a:cubicBezTo>
                      <a:pt x="11" y="3"/>
                      <a:pt x="11" y="3"/>
                      <a:pt x="11" y="3"/>
                    </a:cubicBezTo>
                    <a:cubicBezTo>
                      <a:pt x="7" y="0"/>
                      <a:pt x="7" y="0"/>
                      <a:pt x="7" y="0"/>
                    </a:cubicBezTo>
                    <a:lnTo>
                      <a:pt x="0" y="17"/>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5" name="Freeform 530"/>
              <p:cNvSpPr/>
              <p:nvPr/>
            </p:nvSpPr>
            <p:spPr bwMode="auto">
              <a:xfrm>
                <a:off x="5234" y="2799"/>
                <a:ext cx="69" cy="38"/>
              </a:xfrm>
              <a:custGeom>
                <a:avLst/>
                <a:gdLst>
                  <a:gd name="T0" fmla="*/ 25 w 29"/>
                  <a:gd name="T1" fmla="*/ 16 h 16"/>
                  <a:gd name="T2" fmla="*/ 29 w 29"/>
                  <a:gd name="T3" fmla="*/ 6 h 16"/>
                  <a:gd name="T4" fmla="*/ 4 w 29"/>
                  <a:gd name="T5" fmla="*/ 0 h 16"/>
                  <a:gd name="T6" fmla="*/ 0 w 29"/>
                  <a:gd name="T7" fmla="*/ 10 h 16"/>
                  <a:gd name="T8" fmla="*/ 25 w 29"/>
                  <a:gd name="T9" fmla="*/ 16 h 16"/>
                </a:gdLst>
                <a:ahLst/>
                <a:cxnLst>
                  <a:cxn ang="0">
                    <a:pos x="T0" y="T1"/>
                  </a:cxn>
                  <a:cxn ang="0">
                    <a:pos x="T2" y="T3"/>
                  </a:cxn>
                  <a:cxn ang="0">
                    <a:pos x="T4" y="T5"/>
                  </a:cxn>
                  <a:cxn ang="0">
                    <a:pos x="T6" y="T7"/>
                  </a:cxn>
                  <a:cxn ang="0">
                    <a:pos x="T8" y="T9"/>
                  </a:cxn>
                </a:cxnLst>
                <a:rect l="0" t="0" r="r" b="b"/>
                <a:pathLst>
                  <a:path w="29" h="16">
                    <a:moveTo>
                      <a:pt x="25" y="16"/>
                    </a:moveTo>
                    <a:cubicBezTo>
                      <a:pt x="26" y="13"/>
                      <a:pt x="28" y="9"/>
                      <a:pt x="29" y="6"/>
                    </a:cubicBezTo>
                    <a:cubicBezTo>
                      <a:pt x="4" y="0"/>
                      <a:pt x="4" y="0"/>
                      <a:pt x="4" y="0"/>
                    </a:cubicBezTo>
                    <a:cubicBezTo>
                      <a:pt x="2" y="3"/>
                      <a:pt x="1" y="6"/>
                      <a:pt x="0" y="10"/>
                    </a:cubicBezTo>
                    <a:cubicBezTo>
                      <a:pt x="9" y="11"/>
                      <a:pt x="17" y="13"/>
                      <a:pt x="25" y="16"/>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6" name="Freeform 531"/>
              <p:cNvSpPr/>
              <p:nvPr/>
            </p:nvSpPr>
            <p:spPr bwMode="auto">
              <a:xfrm>
                <a:off x="5123" y="428"/>
                <a:ext cx="31" cy="50"/>
              </a:xfrm>
              <a:custGeom>
                <a:avLst/>
                <a:gdLst>
                  <a:gd name="T0" fmla="*/ 6 w 13"/>
                  <a:gd name="T1" fmla="*/ 5 h 21"/>
                  <a:gd name="T2" fmla="*/ 0 w 13"/>
                  <a:gd name="T3" fmla="*/ 21 h 21"/>
                  <a:gd name="T4" fmla="*/ 6 w 13"/>
                  <a:gd name="T5" fmla="*/ 21 h 21"/>
                  <a:gd name="T6" fmla="*/ 13 w 13"/>
                  <a:gd name="T7" fmla="*/ 2 h 21"/>
                  <a:gd name="T8" fmla="*/ 11 w 13"/>
                  <a:gd name="T9" fmla="*/ 0 h 21"/>
                  <a:gd name="T10" fmla="*/ 6 w 13"/>
                  <a:gd name="T11" fmla="*/ 5 h 21"/>
                </a:gdLst>
                <a:ahLst/>
                <a:cxnLst>
                  <a:cxn ang="0">
                    <a:pos x="T0" y="T1"/>
                  </a:cxn>
                  <a:cxn ang="0">
                    <a:pos x="T2" y="T3"/>
                  </a:cxn>
                  <a:cxn ang="0">
                    <a:pos x="T4" y="T5"/>
                  </a:cxn>
                  <a:cxn ang="0">
                    <a:pos x="T6" y="T7"/>
                  </a:cxn>
                  <a:cxn ang="0">
                    <a:pos x="T8" y="T9"/>
                  </a:cxn>
                  <a:cxn ang="0">
                    <a:pos x="T10" y="T11"/>
                  </a:cxn>
                </a:cxnLst>
                <a:rect l="0" t="0" r="r" b="b"/>
                <a:pathLst>
                  <a:path w="13" h="21">
                    <a:moveTo>
                      <a:pt x="6" y="5"/>
                    </a:moveTo>
                    <a:cubicBezTo>
                      <a:pt x="0" y="21"/>
                      <a:pt x="0" y="21"/>
                      <a:pt x="0" y="21"/>
                    </a:cubicBezTo>
                    <a:cubicBezTo>
                      <a:pt x="2" y="21"/>
                      <a:pt x="4" y="21"/>
                      <a:pt x="6" y="21"/>
                    </a:cubicBezTo>
                    <a:cubicBezTo>
                      <a:pt x="13" y="2"/>
                      <a:pt x="13" y="2"/>
                      <a:pt x="13" y="2"/>
                    </a:cubicBezTo>
                    <a:cubicBezTo>
                      <a:pt x="11" y="0"/>
                      <a:pt x="11" y="0"/>
                      <a:pt x="11" y="0"/>
                    </a:cubicBezTo>
                    <a:cubicBezTo>
                      <a:pt x="10" y="2"/>
                      <a:pt x="8" y="4"/>
                      <a:pt x="6" y="5"/>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7" name="Freeform 532"/>
              <p:cNvSpPr/>
              <p:nvPr/>
            </p:nvSpPr>
            <p:spPr bwMode="auto">
              <a:xfrm>
                <a:off x="5196" y="2477"/>
                <a:ext cx="71" cy="76"/>
              </a:xfrm>
              <a:custGeom>
                <a:avLst/>
                <a:gdLst>
                  <a:gd name="T0" fmla="*/ 25 w 30"/>
                  <a:gd name="T1" fmla="*/ 32 h 32"/>
                  <a:gd name="T2" fmla="*/ 30 w 30"/>
                  <a:gd name="T3" fmla="*/ 11 h 32"/>
                  <a:gd name="T4" fmla="*/ 0 w 30"/>
                  <a:gd name="T5" fmla="*/ 0 h 32"/>
                  <a:gd name="T6" fmla="*/ 11 w 30"/>
                  <a:gd name="T7" fmla="*/ 26 h 32"/>
                  <a:gd name="T8" fmla="*/ 25 w 30"/>
                  <a:gd name="T9" fmla="*/ 32 h 32"/>
                </a:gdLst>
                <a:ahLst/>
                <a:cxnLst>
                  <a:cxn ang="0">
                    <a:pos x="T0" y="T1"/>
                  </a:cxn>
                  <a:cxn ang="0">
                    <a:pos x="T2" y="T3"/>
                  </a:cxn>
                  <a:cxn ang="0">
                    <a:pos x="T4" y="T5"/>
                  </a:cxn>
                  <a:cxn ang="0">
                    <a:pos x="T6" y="T7"/>
                  </a:cxn>
                  <a:cxn ang="0">
                    <a:pos x="T8" y="T9"/>
                  </a:cxn>
                </a:cxnLst>
                <a:rect l="0" t="0" r="r" b="b"/>
                <a:pathLst>
                  <a:path w="30" h="32">
                    <a:moveTo>
                      <a:pt x="25" y="32"/>
                    </a:moveTo>
                    <a:cubicBezTo>
                      <a:pt x="30" y="11"/>
                      <a:pt x="30" y="11"/>
                      <a:pt x="30" y="11"/>
                    </a:cubicBezTo>
                    <a:cubicBezTo>
                      <a:pt x="0" y="0"/>
                      <a:pt x="0" y="0"/>
                      <a:pt x="0" y="0"/>
                    </a:cubicBezTo>
                    <a:cubicBezTo>
                      <a:pt x="5" y="9"/>
                      <a:pt x="9" y="18"/>
                      <a:pt x="11" y="26"/>
                    </a:cubicBezTo>
                    <a:lnTo>
                      <a:pt x="25" y="32"/>
                    </a:ln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8" name="Freeform 533"/>
              <p:cNvSpPr>
                <a:spLocks noEditPoints="1"/>
              </p:cNvSpPr>
              <p:nvPr/>
            </p:nvSpPr>
            <p:spPr bwMode="auto">
              <a:xfrm>
                <a:off x="4858" y="2184"/>
                <a:ext cx="407" cy="305"/>
              </a:xfrm>
              <a:custGeom>
                <a:avLst/>
                <a:gdLst>
                  <a:gd name="T0" fmla="*/ 143 w 172"/>
                  <a:gd name="T1" fmla="*/ 22 h 129"/>
                  <a:gd name="T2" fmla="*/ 145 w 172"/>
                  <a:gd name="T3" fmla="*/ 38 h 129"/>
                  <a:gd name="T4" fmla="*/ 143 w 172"/>
                  <a:gd name="T5" fmla="*/ 44 h 129"/>
                  <a:gd name="T6" fmla="*/ 145 w 172"/>
                  <a:gd name="T7" fmla="*/ 45 h 129"/>
                  <a:gd name="T8" fmla="*/ 147 w 172"/>
                  <a:gd name="T9" fmla="*/ 62 h 129"/>
                  <a:gd name="T10" fmla="*/ 120 w 172"/>
                  <a:gd name="T11" fmla="*/ 54 h 129"/>
                  <a:gd name="T12" fmla="*/ 120 w 172"/>
                  <a:gd name="T13" fmla="*/ 50 h 129"/>
                  <a:gd name="T14" fmla="*/ 112 w 172"/>
                  <a:gd name="T15" fmla="*/ 50 h 129"/>
                  <a:gd name="T16" fmla="*/ 83 w 172"/>
                  <a:gd name="T17" fmla="*/ 41 h 129"/>
                  <a:gd name="T18" fmla="*/ 82 w 172"/>
                  <a:gd name="T19" fmla="*/ 22 h 129"/>
                  <a:gd name="T20" fmla="*/ 109 w 172"/>
                  <a:gd name="T21" fmla="*/ 32 h 129"/>
                  <a:gd name="T22" fmla="*/ 111 w 172"/>
                  <a:gd name="T23" fmla="*/ 26 h 129"/>
                  <a:gd name="T24" fmla="*/ 85 w 172"/>
                  <a:gd name="T25" fmla="*/ 17 h 129"/>
                  <a:gd name="T26" fmla="*/ 86 w 172"/>
                  <a:gd name="T27" fmla="*/ 0 h 129"/>
                  <a:gd name="T28" fmla="*/ 79 w 172"/>
                  <a:gd name="T29" fmla="*/ 0 h 129"/>
                  <a:gd name="T30" fmla="*/ 79 w 172"/>
                  <a:gd name="T31" fmla="*/ 11 h 129"/>
                  <a:gd name="T32" fmla="*/ 50 w 172"/>
                  <a:gd name="T33" fmla="*/ 0 h 129"/>
                  <a:gd name="T34" fmla="*/ 48 w 172"/>
                  <a:gd name="T35" fmla="*/ 7 h 129"/>
                  <a:gd name="T36" fmla="*/ 74 w 172"/>
                  <a:gd name="T37" fmla="*/ 18 h 129"/>
                  <a:gd name="T38" fmla="*/ 74 w 172"/>
                  <a:gd name="T39" fmla="*/ 37 h 129"/>
                  <a:gd name="T40" fmla="*/ 47 w 172"/>
                  <a:gd name="T41" fmla="*/ 27 h 129"/>
                  <a:gd name="T42" fmla="*/ 44 w 172"/>
                  <a:gd name="T43" fmla="*/ 35 h 129"/>
                  <a:gd name="T44" fmla="*/ 72 w 172"/>
                  <a:gd name="T45" fmla="*/ 45 h 129"/>
                  <a:gd name="T46" fmla="*/ 73 w 172"/>
                  <a:gd name="T47" fmla="*/ 73 h 129"/>
                  <a:gd name="T48" fmla="*/ 8 w 172"/>
                  <a:gd name="T49" fmla="*/ 50 h 129"/>
                  <a:gd name="T50" fmla="*/ 6 w 172"/>
                  <a:gd name="T51" fmla="*/ 48 h 129"/>
                  <a:gd name="T52" fmla="*/ 0 w 172"/>
                  <a:gd name="T53" fmla="*/ 51 h 129"/>
                  <a:gd name="T54" fmla="*/ 11 w 172"/>
                  <a:gd name="T55" fmla="*/ 69 h 129"/>
                  <a:gd name="T56" fmla="*/ 69 w 172"/>
                  <a:gd name="T57" fmla="*/ 91 h 129"/>
                  <a:gd name="T58" fmla="*/ 139 w 172"/>
                  <a:gd name="T59" fmla="*/ 117 h 129"/>
                  <a:gd name="T60" fmla="*/ 172 w 172"/>
                  <a:gd name="T61" fmla="*/ 129 h 129"/>
                  <a:gd name="T62" fmla="*/ 149 w 172"/>
                  <a:gd name="T63" fmla="*/ 20 h 129"/>
                  <a:gd name="T64" fmla="*/ 143 w 172"/>
                  <a:gd name="T65" fmla="*/ 22 h 129"/>
                  <a:gd name="T66" fmla="*/ 83 w 172"/>
                  <a:gd name="T67" fmla="*/ 74 h 129"/>
                  <a:gd name="T68" fmla="*/ 83 w 172"/>
                  <a:gd name="T69" fmla="*/ 49 h 129"/>
                  <a:gd name="T70" fmla="*/ 108 w 172"/>
                  <a:gd name="T71" fmla="*/ 58 h 129"/>
                  <a:gd name="T72" fmla="*/ 109 w 172"/>
                  <a:gd name="T73" fmla="*/ 81 h 129"/>
                  <a:gd name="T74" fmla="*/ 83 w 172"/>
                  <a:gd name="T75" fmla="*/ 74 h 129"/>
                  <a:gd name="T76" fmla="*/ 119 w 172"/>
                  <a:gd name="T77" fmla="*/ 87 h 129"/>
                  <a:gd name="T78" fmla="*/ 119 w 172"/>
                  <a:gd name="T79" fmla="*/ 63 h 129"/>
                  <a:gd name="T80" fmla="*/ 148 w 172"/>
                  <a:gd name="T81" fmla="*/ 72 h 129"/>
                  <a:gd name="T82" fmla="*/ 150 w 172"/>
                  <a:gd name="T83" fmla="*/ 97 h 129"/>
                  <a:gd name="T84" fmla="*/ 119 w 172"/>
                  <a:gd name="T85" fmla="*/ 87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2" h="129">
                    <a:moveTo>
                      <a:pt x="143" y="22"/>
                    </a:moveTo>
                    <a:cubicBezTo>
                      <a:pt x="145" y="38"/>
                      <a:pt x="145" y="38"/>
                      <a:pt x="145" y="38"/>
                    </a:cubicBezTo>
                    <a:cubicBezTo>
                      <a:pt x="143" y="44"/>
                      <a:pt x="143" y="44"/>
                      <a:pt x="143" y="44"/>
                    </a:cubicBezTo>
                    <a:cubicBezTo>
                      <a:pt x="145" y="45"/>
                      <a:pt x="145" y="45"/>
                      <a:pt x="145" y="45"/>
                    </a:cubicBezTo>
                    <a:cubicBezTo>
                      <a:pt x="147" y="62"/>
                      <a:pt x="147" y="62"/>
                      <a:pt x="147" y="62"/>
                    </a:cubicBezTo>
                    <a:cubicBezTo>
                      <a:pt x="120" y="54"/>
                      <a:pt x="120" y="54"/>
                      <a:pt x="120" y="54"/>
                    </a:cubicBezTo>
                    <a:cubicBezTo>
                      <a:pt x="120" y="50"/>
                      <a:pt x="120" y="50"/>
                      <a:pt x="120" y="50"/>
                    </a:cubicBezTo>
                    <a:cubicBezTo>
                      <a:pt x="112" y="50"/>
                      <a:pt x="112" y="50"/>
                      <a:pt x="112" y="50"/>
                    </a:cubicBezTo>
                    <a:cubicBezTo>
                      <a:pt x="83" y="41"/>
                      <a:pt x="83" y="41"/>
                      <a:pt x="83" y="41"/>
                    </a:cubicBezTo>
                    <a:cubicBezTo>
                      <a:pt x="82" y="22"/>
                      <a:pt x="82" y="22"/>
                      <a:pt x="82" y="22"/>
                    </a:cubicBezTo>
                    <a:cubicBezTo>
                      <a:pt x="109" y="32"/>
                      <a:pt x="109" y="32"/>
                      <a:pt x="109" y="32"/>
                    </a:cubicBezTo>
                    <a:cubicBezTo>
                      <a:pt x="111" y="26"/>
                      <a:pt x="111" y="26"/>
                      <a:pt x="111" y="26"/>
                    </a:cubicBezTo>
                    <a:cubicBezTo>
                      <a:pt x="85" y="17"/>
                      <a:pt x="85" y="17"/>
                      <a:pt x="85" y="17"/>
                    </a:cubicBezTo>
                    <a:cubicBezTo>
                      <a:pt x="86" y="0"/>
                      <a:pt x="86" y="0"/>
                      <a:pt x="86" y="0"/>
                    </a:cubicBezTo>
                    <a:cubicBezTo>
                      <a:pt x="79" y="0"/>
                      <a:pt x="79" y="0"/>
                      <a:pt x="79" y="0"/>
                    </a:cubicBezTo>
                    <a:cubicBezTo>
                      <a:pt x="79" y="11"/>
                      <a:pt x="79" y="11"/>
                      <a:pt x="79" y="11"/>
                    </a:cubicBezTo>
                    <a:cubicBezTo>
                      <a:pt x="50" y="0"/>
                      <a:pt x="50" y="0"/>
                      <a:pt x="50" y="0"/>
                    </a:cubicBezTo>
                    <a:cubicBezTo>
                      <a:pt x="48" y="7"/>
                      <a:pt x="48" y="7"/>
                      <a:pt x="48" y="7"/>
                    </a:cubicBezTo>
                    <a:cubicBezTo>
                      <a:pt x="74" y="18"/>
                      <a:pt x="74" y="18"/>
                      <a:pt x="74" y="18"/>
                    </a:cubicBezTo>
                    <a:cubicBezTo>
                      <a:pt x="74" y="37"/>
                      <a:pt x="74" y="37"/>
                      <a:pt x="74" y="37"/>
                    </a:cubicBezTo>
                    <a:cubicBezTo>
                      <a:pt x="47" y="27"/>
                      <a:pt x="47" y="27"/>
                      <a:pt x="47" y="27"/>
                    </a:cubicBezTo>
                    <a:cubicBezTo>
                      <a:pt x="44" y="35"/>
                      <a:pt x="44" y="35"/>
                      <a:pt x="44" y="35"/>
                    </a:cubicBezTo>
                    <a:cubicBezTo>
                      <a:pt x="72" y="45"/>
                      <a:pt x="72" y="45"/>
                      <a:pt x="72" y="45"/>
                    </a:cubicBezTo>
                    <a:cubicBezTo>
                      <a:pt x="73" y="73"/>
                      <a:pt x="73" y="73"/>
                      <a:pt x="73" y="73"/>
                    </a:cubicBezTo>
                    <a:cubicBezTo>
                      <a:pt x="8" y="50"/>
                      <a:pt x="8" y="50"/>
                      <a:pt x="8" y="50"/>
                    </a:cubicBezTo>
                    <a:cubicBezTo>
                      <a:pt x="6" y="48"/>
                      <a:pt x="6" y="48"/>
                      <a:pt x="6" y="48"/>
                    </a:cubicBezTo>
                    <a:cubicBezTo>
                      <a:pt x="0" y="51"/>
                      <a:pt x="0" y="51"/>
                      <a:pt x="0" y="51"/>
                    </a:cubicBezTo>
                    <a:cubicBezTo>
                      <a:pt x="4" y="57"/>
                      <a:pt x="8" y="63"/>
                      <a:pt x="11" y="69"/>
                    </a:cubicBezTo>
                    <a:cubicBezTo>
                      <a:pt x="69" y="91"/>
                      <a:pt x="69" y="91"/>
                      <a:pt x="69" y="91"/>
                    </a:cubicBezTo>
                    <a:cubicBezTo>
                      <a:pt x="94" y="86"/>
                      <a:pt x="123" y="95"/>
                      <a:pt x="139" y="117"/>
                    </a:cubicBezTo>
                    <a:cubicBezTo>
                      <a:pt x="172" y="129"/>
                      <a:pt x="172" y="129"/>
                      <a:pt x="172" y="129"/>
                    </a:cubicBezTo>
                    <a:cubicBezTo>
                      <a:pt x="149" y="20"/>
                      <a:pt x="149" y="20"/>
                      <a:pt x="149" y="20"/>
                    </a:cubicBezTo>
                    <a:lnTo>
                      <a:pt x="143" y="22"/>
                    </a:lnTo>
                    <a:close/>
                    <a:moveTo>
                      <a:pt x="83" y="74"/>
                    </a:moveTo>
                    <a:cubicBezTo>
                      <a:pt x="83" y="49"/>
                      <a:pt x="83" y="49"/>
                      <a:pt x="83" y="49"/>
                    </a:cubicBezTo>
                    <a:cubicBezTo>
                      <a:pt x="108" y="58"/>
                      <a:pt x="108" y="58"/>
                      <a:pt x="108" y="58"/>
                    </a:cubicBezTo>
                    <a:cubicBezTo>
                      <a:pt x="109" y="81"/>
                      <a:pt x="109" y="81"/>
                      <a:pt x="109" y="81"/>
                    </a:cubicBezTo>
                    <a:lnTo>
                      <a:pt x="83" y="74"/>
                    </a:lnTo>
                    <a:close/>
                    <a:moveTo>
                      <a:pt x="119" y="87"/>
                    </a:moveTo>
                    <a:cubicBezTo>
                      <a:pt x="119" y="63"/>
                      <a:pt x="119" y="63"/>
                      <a:pt x="119" y="63"/>
                    </a:cubicBezTo>
                    <a:cubicBezTo>
                      <a:pt x="148" y="72"/>
                      <a:pt x="148" y="72"/>
                      <a:pt x="148" y="72"/>
                    </a:cubicBezTo>
                    <a:cubicBezTo>
                      <a:pt x="150" y="97"/>
                      <a:pt x="150" y="97"/>
                      <a:pt x="150" y="97"/>
                    </a:cubicBezTo>
                    <a:lnTo>
                      <a:pt x="119" y="87"/>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9" name="Freeform 534"/>
              <p:cNvSpPr/>
              <p:nvPr/>
            </p:nvSpPr>
            <p:spPr bwMode="auto">
              <a:xfrm>
                <a:off x="5201" y="3849"/>
                <a:ext cx="180" cy="149"/>
              </a:xfrm>
              <a:custGeom>
                <a:avLst/>
                <a:gdLst>
                  <a:gd name="T0" fmla="*/ 75 w 76"/>
                  <a:gd name="T1" fmla="*/ 5 h 63"/>
                  <a:gd name="T2" fmla="*/ 55 w 76"/>
                  <a:gd name="T3" fmla="*/ 0 h 63"/>
                  <a:gd name="T4" fmla="*/ 11 w 76"/>
                  <a:gd name="T5" fmla="*/ 20 h 63"/>
                  <a:gd name="T6" fmla="*/ 0 w 76"/>
                  <a:gd name="T7" fmla="*/ 30 h 63"/>
                  <a:gd name="T8" fmla="*/ 75 w 76"/>
                  <a:gd name="T9" fmla="*/ 5 h 63"/>
                </a:gdLst>
                <a:ahLst/>
                <a:cxnLst>
                  <a:cxn ang="0">
                    <a:pos x="T0" y="T1"/>
                  </a:cxn>
                  <a:cxn ang="0">
                    <a:pos x="T2" y="T3"/>
                  </a:cxn>
                  <a:cxn ang="0">
                    <a:pos x="T4" y="T5"/>
                  </a:cxn>
                  <a:cxn ang="0">
                    <a:pos x="T6" y="T7"/>
                  </a:cxn>
                  <a:cxn ang="0">
                    <a:pos x="T8" y="T9"/>
                  </a:cxn>
                </a:cxnLst>
                <a:rect l="0" t="0" r="r" b="b"/>
                <a:pathLst>
                  <a:path w="76" h="63">
                    <a:moveTo>
                      <a:pt x="75" y="5"/>
                    </a:moveTo>
                    <a:cubicBezTo>
                      <a:pt x="68" y="4"/>
                      <a:pt x="61" y="2"/>
                      <a:pt x="55" y="0"/>
                    </a:cubicBezTo>
                    <a:cubicBezTo>
                      <a:pt x="54" y="22"/>
                      <a:pt x="29" y="35"/>
                      <a:pt x="11" y="20"/>
                    </a:cubicBezTo>
                    <a:cubicBezTo>
                      <a:pt x="8" y="23"/>
                      <a:pt x="4" y="27"/>
                      <a:pt x="0" y="30"/>
                    </a:cubicBezTo>
                    <a:cubicBezTo>
                      <a:pt x="28" y="63"/>
                      <a:pt x="76" y="42"/>
                      <a:pt x="75" y="5"/>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0" name="Freeform 535"/>
              <p:cNvSpPr/>
              <p:nvPr/>
            </p:nvSpPr>
            <p:spPr bwMode="auto">
              <a:xfrm>
                <a:off x="5137" y="1431"/>
                <a:ext cx="161" cy="306"/>
              </a:xfrm>
              <a:custGeom>
                <a:avLst/>
                <a:gdLst>
                  <a:gd name="T0" fmla="*/ 13 w 68"/>
                  <a:gd name="T1" fmla="*/ 0 h 129"/>
                  <a:gd name="T2" fmla="*/ 0 w 68"/>
                  <a:gd name="T3" fmla="*/ 22 h 129"/>
                  <a:gd name="T4" fmla="*/ 13 w 68"/>
                  <a:gd name="T5" fmla="*/ 119 h 129"/>
                  <a:gd name="T6" fmla="*/ 32 w 68"/>
                  <a:gd name="T7" fmla="*/ 129 h 129"/>
                  <a:gd name="T8" fmla="*/ 13 w 68"/>
                  <a:gd name="T9" fmla="*/ 0 h 129"/>
                </a:gdLst>
                <a:ahLst/>
                <a:cxnLst>
                  <a:cxn ang="0">
                    <a:pos x="T0" y="T1"/>
                  </a:cxn>
                  <a:cxn ang="0">
                    <a:pos x="T2" y="T3"/>
                  </a:cxn>
                  <a:cxn ang="0">
                    <a:pos x="T4" y="T5"/>
                  </a:cxn>
                  <a:cxn ang="0">
                    <a:pos x="T6" y="T7"/>
                  </a:cxn>
                  <a:cxn ang="0">
                    <a:pos x="T8" y="T9"/>
                  </a:cxn>
                </a:cxnLst>
                <a:rect l="0" t="0" r="r" b="b"/>
                <a:pathLst>
                  <a:path w="68" h="129">
                    <a:moveTo>
                      <a:pt x="13" y="0"/>
                    </a:moveTo>
                    <a:cubicBezTo>
                      <a:pt x="9" y="8"/>
                      <a:pt x="5" y="15"/>
                      <a:pt x="0" y="22"/>
                    </a:cubicBezTo>
                    <a:cubicBezTo>
                      <a:pt x="33" y="43"/>
                      <a:pt x="38" y="90"/>
                      <a:pt x="13" y="119"/>
                    </a:cubicBezTo>
                    <a:cubicBezTo>
                      <a:pt x="19" y="122"/>
                      <a:pt x="26" y="125"/>
                      <a:pt x="32" y="129"/>
                    </a:cubicBezTo>
                    <a:cubicBezTo>
                      <a:pt x="67" y="90"/>
                      <a:pt x="68" y="28"/>
                      <a:pt x="13" y="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1" name="Freeform 536"/>
              <p:cNvSpPr/>
              <p:nvPr/>
            </p:nvSpPr>
            <p:spPr bwMode="auto">
              <a:xfrm>
                <a:off x="5298" y="4126"/>
                <a:ext cx="69" cy="59"/>
              </a:xfrm>
              <a:custGeom>
                <a:avLst/>
                <a:gdLst>
                  <a:gd name="T0" fmla="*/ 19 w 29"/>
                  <a:gd name="T1" fmla="*/ 25 h 25"/>
                  <a:gd name="T2" fmla="*/ 29 w 29"/>
                  <a:gd name="T3" fmla="*/ 3 h 25"/>
                  <a:gd name="T4" fmla="*/ 5 w 29"/>
                  <a:gd name="T5" fmla="*/ 0 h 25"/>
                  <a:gd name="T6" fmla="*/ 19 w 29"/>
                  <a:gd name="T7" fmla="*/ 25 h 25"/>
                </a:gdLst>
                <a:ahLst/>
                <a:cxnLst>
                  <a:cxn ang="0">
                    <a:pos x="T0" y="T1"/>
                  </a:cxn>
                  <a:cxn ang="0">
                    <a:pos x="T2" y="T3"/>
                  </a:cxn>
                  <a:cxn ang="0">
                    <a:pos x="T4" y="T5"/>
                  </a:cxn>
                  <a:cxn ang="0">
                    <a:pos x="T6" y="T7"/>
                  </a:cxn>
                </a:cxnLst>
                <a:rect l="0" t="0" r="r" b="b"/>
                <a:pathLst>
                  <a:path w="29" h="25">
                    <a:moveTo>
                      <a:pt x="19" y="25"/>
                    </a:moveTo>
                    <a:cubicBezTo>
                      <a:pt x="22" y="18"/>
                      <a:pt x="26" y="10"/>
                      <a:pt x="29" y="3"/>
                    </a:cubicBezTo>
                    <a:cubicBezTo>
                      <a:pt x="22" y="1"/>
                      <a:pt x="13" y="0"/>
                      <a:pt x="5" y="0"/>
                    </a:cubicBezTo>
                    <a:cubicBezTo>
                      <a:pt x="0" y="14"/>
                      <a:pt x="8" y="22"/>
                      <a:pt x="19" y="2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2" name="Freeform 537"/>
              <p:cNvSpPr/>
              <p:nvPr/>
            </p:nvSpPr>
            <p:spPr bwMode="auto">
              <a:xfrm>
                <a:off x="5085" y="447"/>
                <a:ext cx="45" cy="31"/>
              </a:xfrm>
              <a:custGeom>
                <a:avLst/>
                <a:gdLst>
                  <a:gd name="T0" fmla="*/ 14 w 19"/>
                  <a:gd name="T1" fmla="*/ 13 h 13"/>
                  <a:gd name="T2" fmla="*/ 19 w 19"/>
                  <a:gd name="T3" fmla="*/ 0 h 13"/>
                  <a:gd name="T4" fmla="*/ 0 w 19"/>
                  <a:gd name="T5" fmla="*/ 13 h 13"/>
                  <a:gd name="T6" fmla="*/ 14 w 19"/>
                  <a:gd name="T7" fmla="*/ 13 h 13"/>
                </a:gdLst>
                <a:ahLst/>
                <a:cxnLst>
                  <a:cxn ang="0">
                    <a:pos x="T0" y="T1"/>
                  </a:cxn>
                  <a:cxn ang="0">
                    <a:pos x="T2" y="T3"/>
                  </a:cxn>
                  <a:cxn ang="0">
                    <a:pos x="T4" y="T5"/>
                  </a:cxn>
                  <a:cxn ang="0">
                    <a:pos x="T6" y="T7"/>
                  </a:cxn>
                </a:cxnLst>
                <a:rect l="0" t="0" r="r" b="b"/>
                <a:pathLst>
                  <a:path w="19" h="13">
                    <a:moveTo>
                      <a:pt x="14" y="13"/>
                    </a:moveTo>
                    <a:cubicBezTo>
                      <a:pt x="19" y="0"/>
                      <a:pt x="19" y="0"/>
                      <a:pt x="19" y="0"/>
                    </a:cubicBezTo>
                    <a:cubicBezTo>
                      <a:pt x="13" y="5"/>
                      <a:pt x="7" y="9"/>
                      <a:pt x="0" y="13"/>
                    </a:cubicBezTo>
                    <a:cubicBezTo>
                      <a:pt x="5" y="13"/>
                      <a:pt x="9" y="13"/>
                      <a:pt x="14" y="13"/>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3" name="Freeform 538"/>
              <p:cNvSpPr/>
              <p:nvPr/>
            </p:nvSpPr>
            <p:spPr bwMode="auto">
              <a:xfrm>
                <a:off x="5002" y="395"/>
                <a:ext cx="138" cy="83"/>
              </a:xfrm>
              <a:custGeom>
                <a:avLst/>
                <a:gdLst>
                  <a:gd name="T0" fmla="*/ 0 w 58"/>
                  <a:gd name="T1" fmla="*/ 35 h 35"/>
                  <a:gd name="T2" fmla="*/ 22 w 58"/>
                  <a:gd name="T3" fmla="*/ 35 h 35"/>
                  <a:gd name="T4" fmla="*/ 58 w 58"/>
                  <a:gd name="T5" fmla="*/ 11 h 35"/>
                  <a:gd name="T6" fmla="*/ 44 w 58"/>
                  <a:gd name="T7" fmla="*/ 0 h 35"/>
                  <a:gd name="T8" fmla="*/ 0 w 58"/>
                  <a:gd name="T9" fmla="*/ 35 h 35"/>
                </a:gdLst>
                <a:ahLst/>
                <a:cxnLst>
                  <a:cxn ang="0">
                    <a:pos x="T0" y="T1"/>
                  </a:cxn>
                  <a:cxn ang="0">
                    <a:pos x="T2" y="T3"/>
                  </a:cxn>
                  <a:cxn ang="0">
                    <a:pos x="T4" y="T5"/>
                  </a:cxn>
                  <a:cxn ang="0">
                    <a:pos x="T6" y="T7"/>
                  </a:cxn>
                  <a:cxn ang="0">
                    <a:pos x="T8" y="T9"/>
                  </a:cxn>
                </a:cxnLst>
                <a:rect l="0" t="0" r="r" b="b"/>
                <a:pathLst>
                  <a:path w="58" h="35">
                    <a:moveTo>
                      <a:pt x="0" y="35"/>
                    </a:moveTo>
                    <a:cubicBezTo>
                      <a:pt x="7" y="35"/>
                      <a:pt x="15" y="35"/>
                      <a:pt x="22" y="35"/>
                    </a:cubicBezTo>
                    <a:cubicBezTo>
                      <a:pt x="35" y="29"/>
                      <a:pt x="47" y="21"/>
                      <a:pt x="58" y="11"/>
                    </a:cubicBezTo>
                    <a:cubicBezTo>
                      <a:pt x="53" y="7"/>
                      <a:pt x="49" y="3"/>
                      <a:pt x="44" y="0"/>
                    </a:cubicBezTo>
                    <a:cubicBezTo>
                      <a:pt x="33" y="14"/>
                      <a:pt x="17" y="26"/>
                      <a:pt x="0" y="35"/>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4" name="Freeform 539"/>
              <p:cNvSpPr/>
              <p:nvPr/>
            </p:nvSpPr>
            <p:spPr bwMode="auto">
              <a:xfrm>
                <a:off x="5284" y="3828"/>
                <a:ext cx="33" cy="42"/>
              </a:xfrm>
              <a:custGeom>
                <a:avLst/>
                <a:gdLst>
                  <a:gd name="T0" fmla="*/ 14 w 14"/>
                  <a:gd name="T1" fmla="*/ 7 h 18"/>
                  <a:gd name="T2" fmla="*/ 1 w 14"/>
                  <a:gd name="T3" fmla="*/ 0 h 18"/>
                  <a:gd name="T4" fmla="*/ 0 w 14"/>
                  <a:gd name="T5" fmla="*/ 3 h 18"/>
                  <a:gd name="T6" fmla="*/ 11 w 14"/>
                  <a:gd name="T7" fmla="*/ 18 h 18"/>
                  <a:gd name="T8" fmla="*/ 14 w 14"/>
                  <a:gd name="T9" fmla="*/ 7 h 18"/>
                </a:gdLst>
                <a:ahLst/>
                <a:cxnLst>
                  <a:cxn ang="0">
                    <a:pos x="T0" y="T1"/>
                  </a:cxn>
                  <a:cxn ang="0">
                    <a:pos x="T2" y="T3"/>
                  </a:cxn>
                  <a:cxn ang="0">
                    <a:pos x="T4" y="T5"/>
                  </a:cxn>
                  <a:cxn ang="0">
                    <a:pos x="T6" y="T7"/>
                  </a:cxn>
                  <a:cxn ang="0">
                    <a:pos x="T8" y="T9"/>
                  </a:cxn>
                </a:cxnLst>
                <a:rect l="0" t="0" r="r" b="b"/>
                <a:pathLst>
                  <a:path w="14" h="18">
                    <a:moveTo>
                      <a:pt x="14" y="7"/>
                    </a:moveTo>
                    <a:cubicBezTo>
                      <a:pt x="9" y="5"/>
                      <a:pt x="5" y="3"/>
                      <a:pt x="1" y="0"/>
                    </a:cubicBezTo>
                    <a:cubicBezTo>
                      <a:pt x="1" y="1"/>
                      <a:pt x="0" y="2"/>
                      <a:pt x="0" y="3"/>
                    </a:cubicBezTo>
                    <a:cubicBezTo>
                      <a:pt x="11" y="18"/>
                      <a:pt x="11" y="18"/>
                      <a:pt x="11" y="18"/>
                    </a:cubicBezTo>
                    <a:cubicBezTo>
                      <a:pt x="13" y="15"/>
                      <a:pt x="14" y="11"/>
                      <a:pt x="14" y="7"/>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5" name="Freeform 540"/>
              <p:cNvSpPr/>
              <p:nvPr/>
            </p:nvSpPr>
            <p:spPr bwMode="auto">
              <a:xfrm>
                <a:off x="5173" y="3128"/>
                <a:ext cx="97" cy="146"/>
              </a:xfrm>
              <a:custGeom>
                <a:avLst/>
                <a:gdLst>
                  <a:gd name="T0" fmla="*/ 0 w 41"/>
                  <a:gd name="T1" fmla="*/ 42 h 62"/>
                  <a:gd name="T2" fmla="*/ 20 w 41"/>
                  <a:gd name="T3" fmla="*/ 62 h 62"/>
                  <a:gd name="T4" fmla="*/ 41 w 41"/>
                  <a:gd name="T5" fmla="*/ 2 h 62"/>
                  <a:gd name="T6" fmla="*/ 19 w 41"/>
                  <a:gd name="T7" fmla="*/ 0 h 62"/>
                  <a:gd name="T8" fmla="*/ 0 w 41"/>
                  <a:gd name="T9" fmla="*/ 42 h 62"/>
                </a:gdLst>
                <a:ahLst/>
                <a:cxnLst>
                  <a:cxn ang="0">
                    <a:pos x="T0" y="T1"/>
                  </a:cxn>
                  <a:cxn ang="0">
                    <a:pos x="T2" y="T3"/>
                  </a:cxn>
                  <a:cxn ang="0">
                    <a:pos x="T4" y="T5"/>
                  </a:cxn>
                  <a:cxn ang="0">
                    <a:pos x="T6" y="T7"/>
                  </a:cxn>
                  <a:cxn ang="0">
                    <a:pos x="T8" y="T9"/>
                  </a:cxn>
                </a:cxnLst>
                <a:rect l="0" t="0" r="r" b="b"/>
                <a:pathLst>
                  <a:path w="41" h="62">
                    <a:moveTo>
                      <a:pt x="0" y="42"/>
                    </a:moveTo>
                    <a:cubicBezTo>
                      <a:pt x="7" y="49"/>
                      <a:pt x="14" y="55"/>
                      <a:pt x="20" y="62"/>
                    </a:cubicBezTo>
                    <a:cubicBezTo>
                      <a:pt x="37" y="43"/>
                      <a:pt x="41" y="20"/>
                      <a:pt x="41" y="2"/>
                    </a:cubicBezTo>
                    <a:cubicBezTo>
                      <a:pt x="34" y="2"/>
                      <a:pt x="26" y="2"/>
                      <a:pt x="19" y="0"/>
                    </a:cubicBezTo>
                    <a:cubicBezTo>
                      <a:pt x="17" y="14"/>
                      <a:pt x="12" y="28"/>
                      <a:pt x="0" y="42"/>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6" name="Freeform 541"/>
              <p:cNvSpPr/>
              <p:nvPr/>
            </p:nvSpPr>
            <p:spPr bwMode="auto">
              <a:xfrm>
                <a:off x="5194" y="2874"/>
                <a:ext cx="78" cy="199"/>
              </a:xfrm>
              <a:custGeom>
                <a:avLst/>
                <a:gdLst>
                  <a:gd name="T0" fmla="*/ 10 w 33"/>
                  <a:gd name="T1" fmla="*/ 81 h 84"/>
                  <a:gd name="T2" fmla="*/ 30 w 33"/>
                  <a:gd name="T3" fmla="*/ 83 h 84"/>
                  <a:gd name="T4" fmla="*/ 33 w 33"/>
                  <a:gd name="T5" fmla="*/ 5 h 84"/>
                  <a:gd name="T6" fmla="*/ 12 w 33"/>
                  <a:gd name="T7" fmla="*/ 0 h 84"/>
                  <a:gd name="T8" fmla="*/ 10 w 33"/>
                  <a:gd name="T9" fmla="*/ 81 h 84"/>
                </a:gdLst>
                <a:ahLst/>
                <a:cxnLst>
                  <a:cxn ang="0">
                    <a:pos x="T0" y="T1"/>
                  </a:cxn>
                  <a:cxn ang="0">
                    <a:pos x="T2" y="T3"/>
                  </a:cxn>
                  <a:cxn ang="0">
                    <a:pos x="T4" y="T5"/>
                  </a:cxn>
                  <a:cxn ang="0">
                    <a:pos x="T6" y="T7"/>
                  </a:cxn>
                  <a:cxn ang="0">
                    <a:pos x="T8" y="T9"/>
                  </a:cxn>
                </a:cxnLst>
                <a:rect l="0" t="0" r="r" b="b"/>
                <a:pathLst>
                  <a:path w="33" h="84">
                    <a:moveTo>
                      <a:pt x="10" y="81"/>
                    </a:moveTo>
                    <a:cubicBezTo>
                      <a:pt x="17" y="83"/>
                      <a:pt x="23" y="84"/>
                      <a:pt x="30" y="83"/>
                    </a:cubicBezTo>
                    <a:cubicBezTo>
                      <a:pt x="26" y="57"/>
                      <a:pt x="21" y="31"/>
                      <a:pt x="33" y="5"/>
                    </a:cubicBezTo>
                    <a:cubicBezTo>
                      <a:pt x="26" y="3"/>
                      <a:pt x="19" y="1"/>
                      <a:pt x="12" y="0"/>
                    </a:cubicBezTo>
                    <a:cubicBezTo>
                      <a:pt x="0" y="27"/>
                      <a:pt x="8" y="54"/>
                      <a:pt x="10" y="8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7" name="Freeform 542"/>
              <p:cNvSpPr/>
              <p:nvPr/>
            </p:nvSpPr>
            <p:spPr bwMode="auto">
              <a:xfrm>
                <a:off x="5227" y="4126"/>
                <a:ext cx="111" cy="111"/>
              </a:xfrm>
              <a:custGeom>
                <a:avLst/>
                <a:gdLst>
                  <a:gd name="T0" fmla="*/ 30 w 47"/>
                  <a:gd name="T1" fmla="*/ 0 h 47"/>
                  <a:gd name="T2" fmla="*/ 11 w 47"/>
                  <a:gd name="T3" fmla="*/ 2 h 47"/>
                  <a:gd name="T4" fmla="*/ 42 w 47"/>
                  <a:gd name="T5" fmla="*/ 47 h 47"/>
                  <a:gd name="T6" fmla="*/ 47 w 47"/>
                  <a:gd name="T7" fmla="*/ 30 h 47"/>
                  <a:gd name="T8" fmla="*/ 30 w 47"/>
                  <a:gd name="T9" fmla="*/ 0 h 47"/>
                </a:gdLst>
                <a:ahLst/>
                <a:cxnLst>
                  <a:cxn ang="0">
                    <a:pos x="T0" y="T1"/>
                  </a:cxn>
                  <a:cxn ang="0">
                    <a:pos x="T2" y="T3"/>
                  </a:cxn>
                  <a:cxn ang="0">
                    <a:pos x="T4" y="T5"/>
                  </a:cxn>
                  <a:cxn ang="0">
                    <a:pos x="T6" y="T7"/>
                  </a:cxn>
                  <a:cxn ang="0">
                    <a:pos x="T8" y="T9"/>
                  </a:cxn>
                </a:cxnLst>
                <a:rect l="0" t="0" r="r" b="b"/>
                <a:pathLst>
                  <a:path w="47" h="47">
                    <a:moveTo>
                      <a:pt x="30" y="0"/>
                    </a:moveTo>
                    <a:cubicBezTo>
                      <a:pt x="23" y="1"/>
                      <a:pt x="17" y="1"/>
                      <a:pt x="11" y="2"/>
                    </a:cubicBezTo>
                    <a:cubicBezTo>
                      <a:pt x="0" y="26"/>
                      <a:pt x="22" y="47"/>
                      <a:pt x="42" y="47"/>
                    </a:cubicBezTo>
                    <a:cubicBezTo>
                      <a:pt x="43" y="41"/>
                      <a:pt x="45" y="35"/>
                      <a:pt x="47" y="30"/>
                    </a:cubicBezTo>
                    <a:cubicBezTo>
                      <a:pt x="35" y="27"/>
                      <a:pt x="24" y="18"/>
                      <a:pt x="30"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8" name="Freeform 543"/>
              <p:cNvSpPr/>
              <p:nvPr/>
            </p:nvSpPr>
            <p:spPr bwMode="auto">
              <a:xfrm>
                <a:off x="5274" y="3837"/>
                <a:ext cx="34" cy="45"/>
              </a:xfrm>
              <a:custGeom>
                <a:avLst/>
                <a:gdLst>
                  <a:gd name="T0" fmla="*/ 14 w 14"/>
                  <a:gd name="T1" fmla="*/ 15 h 19"/>
                  <a:gd name="T2" fmla="*/ 3 w 14"/>
                  <a:gd name="T3" fmla="*/ 0 h 19"/>
                  <a:gd name="T4" fmla="*/ 0 w 14"/>
                  <a:gd name="T5" fmla="*/ 4 h 19"/>
                  <a:gd name="T6" fmla="*/ 12 w 14"/>
                  <a:gd name="T7" fmla="*/ 19 h 19"/>
                  <a:gd name="T8" fmla="*/ 14 w 14"/>
                  <a:gd name="T9" fmla="*/ 15 h 19"/>
                </a:gdLst>
                <a:ahLst/>
                <a:cxnLst>
                  <a:cxn ang="0">
                    <a:pos x="T0" y="T1"/>
                  </a:cxn>
                  <a:cxn ang="0">
                    <a:pos x="T2" y="T3"/>
                  </a:cxn>
                  <a:cxn ang="0">
                    <a:pos x="T4" y="T5"/>
                  </a:cxn>
                  <a:cxn ang="0">
                    <a:pos x="T6" y="T7"/>
                  </a:cxn>
                  <a:cxn ang="0">
                    <a:pos x="T8" y="T9"/>
                  </a:cxn>
                </a:cxnLst>
                <a:rect l="0" t="0" r="r" b="b"/>
                <a:pathLst>
                  <a:path w="14" h="19">
                    <a:moveTo>
                      <a:pt x="14" y="15"/>
                    </a:moveTo>
                    <a:cubicBezTo>
                      <a:pt x="3" y="0"/>
                      <a:pt x="3" y="0"/>
                      <a:pt x="3" y="0"/>
                    </a:cubicBezTo>
                    <a:cubicBezTo>
                      <a:pt x="2" y="1"/>
                      <a:pt x="1" y="3"/>
                      <a:pt x="0" y="4"/>
                    </a:cubicBezTo>
                    <a:cubicBezTo>
                      <a:pt x="12" y="19"/>
                      <a:pt x="12" y="19"/>
                      <a:pt x="12" y="19"/>
                    </a:cubicBezTo>
                    <a:cubicBezTo>
                      <a:pt x="13" y="18"/>
                      <a:pt x="14" y="17"/>
                      <a:pt x="14" y="15"/>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9" name="Freeform 544"/>
              <p:cNvSpPr>
                <a:spLocks noEditPoints="1"/>
              </p:cNvSpPr>
              <p:nvPr/>
            </p:nvSpPr>
            <p:spPr bwMode="auto">
              <a:xfrm>
                <a:off x="4671" y="2011"/>
                <a:ext cx="540" cy="293"/>
              </a:xfrm>
              <a:custGeom>
                <a:avLst/>
                <a:gdLst>
                  <a:gd name="T0" fmla="*/ 69 w 228"/>
                  <a:gd name="T1" fmla="*/ 94 h 124"/>
                  <a:gd name="T2" fmla="*/ 73 w 228"/>
                  <a:gd name="T3" fmla="*/ 89 h 124"/>
                  <a:gd name="T4" fmla="*/ 123 w 228"/>
                  <a:gd name="T5" fmla="*/ 108 h 124"/>
                  <a:gd name="T6" fmla="*/ 126 w 228"/>
                  <a:gd name="T7" fmla="*/ 100 h 124"/>
                  <a:gd name="T8" fmla="*/ 125 w 228"/>
                  <a:gd name="T9" fmla="*/ 79 h 124"/>
                  <a:gd name="T10" fmla="*/ 127 w 228"/>
                  <a:gd name="T11" fmla="*/ 80 h 124"/>
                  <a:gd name="T12" fmla="*/ 129 w 228"/>
                  <a:gd name="T13" fmla="*/ 73 h 124"/>
                  <a:gd name="T14" fmla="*/ 131 w 228"/>
                  <a:gd name="T15" fmla="*/ 57 h 124"/>
                  <a:gd name="T16" fmla="*/ 159 w 228"/>
                  <a:gd name="T17" fmla="*/ 69 h 124"/>
                  <a:gd name="T18" fmla="*/ 158 w 228"/>
                  <a:gd name="T19" fmla="*/ 73 h 124"/>
                  <a:gd name="T20" fmla="*/ 165 w 228"/>
                  <a:gd name="T21" fmla="*/ 73 h 124"/>
                  <a:gd name="T22" fmla="*/ 188 w 228"/>
                  <a:gd name="T23" fmla="*/ 83 h 124"/>
                  <a:gd name="T24" fmla="*/ 190 w 228"/>
                  <a:gd name="T25" fmla="*/ 99 h 124"/>
                  <a:gd name="T26" fmla="*/ 188 w 228"/>
                  <a:gd name="T27" fmla="*/ 105 h 124"/>
                  <a:gd name="T28" fmla="*/ 189 w 228"/>
                  <a:gd name="T29" fmla="*/ 106 h 124"/>
                  <a:gd name="T30" fmla="*/ 191 w 228"/>
                  <a:gd name="T31" fmla="*/ 123 h 124"/>
                  <a:gd name="T32" fmla="*/ 199 w 228"/>
                  <a:gd name="T33" fmla="*/ 123 h 124"/>
                  <a:gd name="T34" fmla="*/ 198 w 228"/>
                  <a:gd name="T35" fmla="*/ 110 h 124"/>
                  <a:gd name="T36" fmla="*/ 222 w 228"/>
                  <a:gd name="T37" fmla="*/ 117 h 124"/>
                  <a:gd name="T38" fmla="*/ 224 w 228"/>
                  <a:gd name="T39" fmla="*/ 111 h 124"/>
                  <a:gd name="T40" fmla="*/ 199 w 228"/>
                  <a:gd name="T41" fmla="*/ 102 h 124"/>
                  <a:gd name="T42" fmla="*/ 198 w 228"/>
                  <a:gd name="T43" fmla="*/ 85 h 124"/>
                  <a:gd name="T44" fmla="*/ 222 w 228"/>
                  <a:gd name="T45" fmla="*/ 95 h 124"/>
                  <a:gd name="T46" fmla="*/ 228 w 228"/>
                  <a:gd name="T47" fmla="*/ 93 h 124"/>
                  <a:gd name="T48" fmla="*/ 226 w 228"/>
                  <a:gd name="T49" fmla="*/ 86 h 124"/>
                  <a:gd name="T50" fmla="*/ 32 w 228"/>
                  <a:gd name="T51" fmla="*/ 0 h 124"/>
                  <a:gd name="T52" fmla="*/ 0 w 228"/>
                  <a:gd name="T53" fmla="*/ 66 h 124"/>
                  <a:gd name="T54" fmla="*/ 79 w 228"/>
                  <a:gd name="T55" fmla="*/ 124 h 124"/>
                  <a:gd name="T56" fmla="*/ 85 w 228"/>
                  <a:gd name="T57" fmla="*/ 121 h 124"/>
                  <a:gd name="T58" fmla="*/ 69 w 228"/>
                  <a:gd name="T59" fmla="*/ 94 h 124"/>
                  <a:gd name="T60" fmla="*/ 95 w 228"/>
                  <a:gd name="T61" fmla="*/ 45 h 124"/>
                  <a:gd name="T62" fmla="*/ 123 w 228"/>
                  <a:gd name="T63" fmla="*/ 55 h 124"/>
                  <a:gd name="T64" fmla="*/ 123 w 228"/>
                  <a:gd name="T65" fmla="*/ 71 h 124"/>
                  <a:gd name="T66" fmla="*/ 93 w 228"/>
                  <a:gd name="T67" fmla="*/ 59 h 124"/>
                  <a:gd name="T68" fmla="*/ 95 w 228"/>
                  <a:gd name="T69" fmla="*/ 45 h 124"/>
                  <a:gd name="T70" fmla="*/ 88 w 228"/>
                  <a:gd name="T71" fmla="*/ 66 h 124"/>
                  <a:gd name="T72" fmla="*/ 117 w 228"/>
                  <a:gd name="T73" fmla="*/ 77 h 124"/>
                  <a:gd name="T74" fmla="*/ 117 w 228"/>
                  <a:gd name="T75" fmla="*/ 96 h 124"/>
                  <a:gd name="T76" fmla="*/ 87 w 228"/>
                  <a:gd name="T77" fmla="*/ 85 h 124"/>
                  <a:gd name="T78" fmla="*/ 88 w 228"/>
                  <a:gd name="T79" fmla="*/ 66 h 124"/>
                  <a:gd name="T80" fmla="*/ 58 w 228"/>
                  <a:gd name="T81" fmla="*/ 28 h 124"/>
                  <a:gd name="T82" fmla="*/ 86 w 228"/>
                  <a:gd name="T83" fmla="*/ 40 h 124"/>
                  <a:gd name="T84" fmla="*/ 84 w 228"/>
                  <a:gd name="T85" fmla="*/ 54 h 124"/>
                  <a:gd name="T86" fmla="*/ 54 w 228"/>
                  <a:gd name="T87" fmla="*/ 42 h 124"/>
                  <a:gd name="T88" fmla="*/ 58 w 228"/>
                  <a:gd name="T89" fmla="*/ 28 h 124"/>
                  <a:gd name="T90" fmla="*/ 30 w 228"/>
                  <a:gd name="T91" fmla="*/ 17 h 124"/>
                  <a:gd name="T92" fmla="*/ 50 w 228"/>
                  <a:gd name="T93" fmla="*/ 25 h 124"/>
                  <a:gd name="T94" fmla="*/ 47 w 228"/>
                  <a:gd name="T95" fmla="*/ 39 h 124"/>
                  <a:gd name="T96" fmla="*/ 26 w 228"/>
                  <a:gd name="T97" fmla="*/ 30 h 124"/>
                  <a:gd name="T98" fmla="*/ 30 w 228"/>
                  <a:gd name="T99" fmla="*/ 17 h 124"/>
                  <a:gd name="T100" fmla="*/ 37 w 228"/>
                  <a:gd name="T101" fmla="*/ 65 h 124"/>
                  <a:gd name="T102" fmla="*/ 17 w 228"/>
                  <a:gd name="T103" fmla="*/ 59 h 124"/>
                  <a:gd name="T104" fmla="*/ 22 w 228"/>
                  <a:gd name="T105" fmla="*/ 42 h 124"/>
                  <a:gd name="T106" fmla="*/ 41 w 228"/>
                  <a:gd name="T107" fmla="*/ 49 h 124"/>
                  <a:gd name="T108" fmla="*/ 37 w 228"/>
                  <a:gd name="T109" fmla="*/ 65 h 124"/>
                  <a:gd name="T110" fmla="*/ 46 w 228"/>
                  <a:gd name="T111" fmla="*/ 71 h 124"/>
                  <a:gd name="T112" fmla="*/ 49 w 228"/>
                  <a:gd name="T113" fmla="*/ 52 h 124"/>
                  <a:gd name="T114" fmla="*/ 80 w 228"/>
                  <a:gd name="T115" fmla="*/ 64 h 124"/>
                  <a:gd name="T116" fmla="*/ 78 w 228"/>
                  <a:gd name="T117" fmla="*/ 81 h 124"/>
                  <a:gd name="T118" fmla="*/ 46 w 228"/>
                  <a:gd name="T119" fmla="*/ 7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8" h="124">
                    <a:moveTo>
                      <a:pt x="69" y="94"/>
                    </a:moveTo>
                    <a:cubicBezTo>
                      <a:pt x="73" y="89"/>
                      <a:pt x="73" y="89"/>
                      <a:pt x="73" y="89"/>
                    </a:cubicBezTo>
                    <a:cubicBezTo>
                      <a:pt x="123" y="108"/>
                      <a:pt x="123" y="108"/>
                      <a:pt x="123" y="108"/>
                    </a:cubicBezTo>
                    <a:cubicBezTo>
                      <a:pt x="126" y="100"/>
                      <a:pt x="126" y="100"/>
                      <a:pt x="126" y="100"/>
                    </a:cubicBezTo>
                    <a:cubicBezTo>
                      <a:pt x="125" y="79"/>
                      <a:pt x="125" y="79"/>
                      <a:pt x="125" y="79"/>
                    </a:cubicBezTo>
                    <a:cubicBezTo>
                      <a:pt x="127" y="80"/>
                      <a:pt x="127" y="80"/>
                      <a:pt x="127" y="80"/>
                    </a:cubicBezTo>
                    <a:cubicBezTo>
                      <a:pt x="129" y="73"/>
                      <a:pt x="129" y="73"/>
                      <a:pt x="129" y="73"/>
                    </a:cubicBezTo>
                    <a:cubicBezTo>
                      <a:pt x="131" y="57"/>
                      <a:pt x="131" y="57"/>
                      <a:pt x="131" y="57"/>
                    </a:cubicBezTo>
                    <a:cubicBezTo>
                      <a:pt x="159" y="69"/>
                      <a:pt x="159" y="69"/>
                      <a:pt x="159" y="69"/>
                    </a:cubicBezTo>
                    <a:cubicBezTo>
                      <a:pt x="158" y="73"/>
                      <a:pt x="158" y="73"/>
                      <a:pt x="158" y="73"/>
                    </a:cubicBezTo>
                    <a:cubicBezTo>
                      <a:pt x="165" y="73"/>
                      <a:pt x="165" y="73"/>
                      <a:pt x="165" y="73"/>
                    </a:cubicBezTo>
                    <a:cubicBezTo>
                      <a:pt x="188" y="83"/>
                      <a:pt x="188" y="83"/>
                      <a:pt x="188" y="83"/>
                    </a:cubicBezTo>
                    <a:cubicBezTo>
                      <a:pt x="190" y="99"/>
                      <a:pt x="190" y="99"/>
                      <a:pt x="190" y="99"/>
                    </a:cubicBezTo>
                    <a:cubicBezTo>
                      <a:pt x="188" y="105"/>
                      <a:pt x="188" y="105"/>
                      <a:pt x="188" y="105"/>
                    </a:cubicBezTo>
                    <a:cubicBezTo>
                      <a:pt x="189" y="106"/>
                      <a:pt x="189" y="106"/>
                      <a:pt x="189" y="106"/>
                    </a:cubicBezTo>
                    <a:cubicBezTo>
                      <a:pt x="191" y="123"/>
                      <a:pt x="191" y="123"/>
                      <a:pt x="191" y="123"/>
                    </a:cubicBezTo>
                    <a:cubicBezTo>
                      <a:pt x="199" y="123"/>
                      <a:pt x="199" y="123"/>
                      <a:pt x="199" y="123"/>
                    </a:cubicBezTo>
                    <a:cubicBezTo>
                      <a:pt x="198" y="110"/>
                      <a:pt x="198" y="110"/>
                      <a:pt x="198" y="110"/>
                    </a:cubicBezTo>
                    <a:cubicBezTo>
                      <a:pt x="222" y="117"/>
                      <a:pt x="222" y="117"/>
                      <a:pt x="222" y="117"/>
                    </a:cubicBezTo>
                    <a:cubicBezTo>
                      <a:pt x="224" y="111"/>
                      <a:pt x="224" y="111"/>
                      <a:pt x="224" y="111"/>
                    </a:cubicBezTo>
                    <a:cubicBezTo>
                      <a:pt x="199" y="102"/>
                      <a:pt x="199" y="102"/>
                      <a:pt x="199" y="102"/>
                    </a:cubicBezTo>
                    <a:cubicBezTo>
                      <a:pt x="198" y="85"/>
                      <a:pt x="198" y="85"/>
                      <a:pt x="198" y="85"/>
                    </a:cubicBezTo>
                    <a:cubicBezTo>
                      <a:pt x="222" y="95"/>
                      <a:pt x="222" y="95"/>
                      <a:pt x="222" y="95"/>
                    </a:cubicBezTo>
                    <a:cubicBezTo>
                      <a:pt x="228" y="93"/>
                      <a:pt x="228" y="93"/>
                      <a:pt x="228" y="93"/>
                    </a:cubicBezTo>
                    <a:cubicBezTo>
                      <a:pt x="226" y="86"/>
                      <a:pt x="226" y="86"/>
                      <a:pt x="226" y="86"/>
                    </a:cubicBezTo>
                    <a:cubicBezTo>
                      <a:pt x="32" y="0"/>
                      <a:pt x="32" y="0"/>
                      <a:pt x="32" y="0"/>
                    </a:cubicBezTo>
                    <a:cubicBezTo>
                      <a:pt x="23" y="21"/>
                      <a:pt x="11" y="46"/>
                      <a:pt x="0" y="66"/>
                    </a:cubicBezTo>
                    <a:cubicBezTo>
                      <a:pt x="36" y="76"/>
                      <a:pt x="61" y="99"/>
                      <a:pt x="79" y="124"/>
                    </a:cubicBezTo>
                    <a:cubicBezTo>
                      <a:pt x="85" y="121"/>
                      <a:pt x="85" y="121"/>
                      <a:pt x="85" y="121"/>
                    </a:cubicBezTo>
                    <a:lnTo>
                      <a:pt x="69" y="94"/>
                    </a:lnTo>
                    <a:close/>
                    <a:moveTo>
                      <a:pt x="95" y="45"/>
                    </a:moveTo>
                    <a:cubicBezTo>
                      <a:pt x="123" y="55"/>
                      <a:pt x="123" y="55"/>
                      <a:pt x="123" y="55"/>
                    </a:cubicBezTo>
                    <a:cubicBezTo>
                      <a:pt x="123" y="71"/>
                      <a:pt x="123" y="71"/>
                      <a:pt x="123" y="71"/>
                    </a:cubicBezTo>
                    <a:cubicBezTo>
                      <a:pt x="93" y="59"/>
                      <a:pt x="93" y="59"/>
                      <a:pt x="93" y="59"/>
                    </a:cubicBezTo>
                    <a:lnTo>
                      <a:pt x="95" y="45"/>
                    </a:lnTo>
                    <a:close/>
                    <a:moveTo>
                      <a:pt x="88" y="66"/>
                    </a:moveTo>
                    <a:cubicBezTo>
                      <a:pt x="117" y="77"/>
                      <a:pt x="117" y="77"/>
                      <a:pt x="117" y="77"/>
                    </a:cubicBezTo>
                    <a:cubicBezTo>
                      <a:pt x="117" y="96"/>
                      <a:pt x="117" y="96"/>
                      <a:pt x="117" y="96"/>
                    </a:cubicBezTo>
                    <a:cubicBezTo>
                      <a:pt x="87" y="85"/>
                      <a:pt x="87" y="85"/>
                      <a:pt x="87" y="85"/>
                    </a:cubicBezTo>
                    <a:lnTo>
                      <a:pt x="88" y="66"/>
                    </a:lnTo>
                    <a:close/>
                    <a:moveTo>
                      <a:pt x="58" y="28"/>
                    </a:moveTo>
                    <a:cubicBezTo>
                      <a:pt x="86" y="40"/>
                      <a:pt x="86" y="40"/>
                      <a:pt x="86" y="40"/>
                    </a:cubicBezTo>
                    <a:cubicBezTo>
                      <a:pt x="84" y="54"/>
                      <a:pt x="84" y="54"/>
                      <a:pt x="84" y="54"/>
                    </a:cubicBezTo>
                    <a:cubicBezTo>
                      <a:pt x="54" y="42"/>
                      <a:pt x="54" y="42"/>
                      <a:pt x="54" y="42"/>
                    </a:cubicBezTo>
                    <a:lnTo>
                      <a:pt x="58" y="28"/>
                    </a:lnTo>
                    <a:close/>
                    <a:moveTo>
                      <a:pt x="30" y="17"/>
                    </a:moveTo>
                    <a:cubicBezTo>
                      <a:pt x="50" y="25"/>
                      <a:pt x="50" y="25"/>
                      <a:pt x="50" y="25"/>
                    </a:cubicBezTo>
                    <a:cubicBezTo>
                      <a:pt x="47" y="39"/>
                      <a:pt x="47" y="39"/>
                      <a:pt x="47" y="39"/>
                    </a:cubicBezTo>
                    <a:cubicBezTo>
                      <a:pt x="26" y="30"/>
                      <a:pt x="26" y="30"/>
                      <a:pt x="26" y="30"/>
                    </a:cubicBezTo>
                    <a:lnTo>
                      <a:pt x="30" y="17"/>
                    </a:lnTo>
                    <a:close/>
                    <a:moveTo>
                      <a:pt x="37" y="65"/>
                    </a:moveTo>
                    <a:cubicBezTo>
                      <a:pt x="17" y="59"/>
                      <a:pt x="17" y="59"/>
                      <a:pt x="17" y="59"/>
                    </a:cubicBezTo>
                    <a:cubicBezTo>
                      <a:pt x="22" y="42"/>
                      <a:pt x="22" y="42"/>
                      <a:pt x="22" y="42"/>
                    </a:cubicBezTo>
                    <a:cubicBezTo>
                      <a:pt x="41" y="49"/>
                      <a:pt x="41" y="49"/>
                      <a:pt x="41" y="49"/>
                    </a:cubicBezTo>
                    <a:lnTo>
                      <a:pt x="37" y="65"/>
                    </a:lnTo>
                    <a:close/>
                    <a:moveTo>
                      <a:pt x="46" y="71"/>
                    </a:moveTo>
                    <a:cubicBezTo>
                      <a:pt x="49" y="52"/>
                      <a:pt x="49" y="52"/>
                      <a:pt x="49" y="52"/>
                    </a:cubicBezTo>
                    <a:cubicBezTo>
                      <a:pt x="80" y="64"/>
                      <a:pt x="80" y="64"/>
                      <a:pt x="80" y="64"/>
                    </a:cubicBezTo>
                    <a:cubicBezTo>
                      <a:pt x="78" y="81"/>
                      <a:pt x="78" y="81"/>
                      <a:pt x="78" y="81"/>
                    </a:cubicBezTo>
                    <a:lnTo>
                      <a:pt x="46" y="71"/>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0" name="Freeform 545"/>
              <p:cNvSpPr/>
              <p:nvPr/>
            </p:nvSpPr>
            <p:spPr bwMode="auto">
              <a:xfrm>
                <a:off x="5189" y="4133"/>
                <a:ext cx="135" cy="159"/>
              </a:xfrm>
              <a:custGeom>
                <a:avLst/>
                <a:gdLst>
                  <a:gd name="T0" fmla="*/ 22 w 57"/>
                  <a:gd name="T1" fmla="*/ 0 h 67"/>
                  <a:gd name="T2" fmla="*/ 0 w 57"/>
                  <a:gd name="T3" fmla="*/ 5 h 67"/>
                  <a:gd name="T4" fmla="*/ 4 w 57"/>
                  <a:gd name="T5" fmla="*/ 37 h 67"/>
                  <a:gd name="T6" fmla="*/ 25 w 57"/>
                  <a:gd name="T7" fmla="*/ 59 h 67"/>
                  <a:gd name="T8" fmla="*/ 55 w 57"/>
                  <a:gd name="T9" fmla="*/ 63 h 67"/>
                  <a:gd name="T10" fmla="*/ 56 w 57"/>
                  <a:gd name="T11" fmla="*/ 56 h 67"/>
                  <a:gd name="T12" fmla="*/ 57 w 57"/>
                  <a:gd name="T13" fmla="*/ 48 h 67"/>
                  <a:gd name="T14" fmla="*/ 22 w 57"/>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67">
                    <a:moveTo>
                      <a:pt x="22" y="0"/>
                    </a:moveTo>
                    <a:cubicBezTo>
                      <a:pt x="14" y="1"/>
                      <a:pt x="7" y="3"/>
                      <a:pt x="0" y="5"/>
                    </a:cubicBezTo>
                    <a:cubicBezTo>
                      <a:pt x="2" y="17"/>
                      <a:pt x="4" y="28"/>
                      <a:pt x="4" y="37"/>
                    </a:cubicBezTo>
                    <a:cubicBezTo>
                      <a:pt x="12" y="44"/>
                      <a:pt x="19" y="51"/>
                      <a:pt x="25" y="59"/>
                    </a:cubicBezTo>
                    <a:cubicBezTo>
                      <a:pt x="35" y="66"/>
                      <a:pt x="46" y="67"/>
                      <a:pt x="55" y="63"/>
                    </a:cubicBezTo>
                    <a:cubicBezTo>
                      <a:pt x="56" y="61"/>
                      <a:pt x="56" y="58"/>
                      <a:pt x="56" y="56"/>
                    </a:cubicBezTo>
                    <a:cubicBezTo>
                      <a:pt x="56" y="53"/>
                      <a:pt x="57" y="51"/>
                      <a:pt x="57" y="48"/>
                    </a:cubicBezTo>
                    <a:cubicBezTo>
                      <a:pt x="38" y="52"/>
                      <a:pt x="10" y="26"/>
                      <a:pt x="22" y="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1" name="Rectangle 546"/>
              <p:cNvSpPr>
                <a:spLocks noChangeArrowheads="1"/>
              </p:cNvSpPr>
              <p:nvPr/>
            </p:nvSpPr>
            <p:spPr bwMode="auto">
              <a:xfrm>
                <a:off x="5324" y="4351"/>
                <a:ext cx="2" cy="1"/>
              </a:xfrm>
              <a:prstGeom prst="rect">
                <a:avLst/>
              </a:prstGeom>
              <a:solidFill>
                <a:srgbClr val="3F4E5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132" name="Freeform 547"/>
              <p:cNvSpPr/>
              <p:nvPr/>
            </p:nvSpPr>
            <p:spPr bwMode="auto">
              <a:xfrm>
                <a:off x="5265" y="3849"/>
                <a:ext cx="33" cy="40"/>
              </a:xfrm>
              <a:custGeom>
                <a:avLst/>
                <a:gdLst>
                  <a:gd name="T0" fmla="*/ 14 w 14"/>
                  <a:gd name="T1" fmla="*/ 15 h 17"/>
                  <a:gd name="T2" fmla="*/ 3 w 14"/>
                  <a:gd name="T3" fmla="*/ 0 h 17"/>
                  <a:gd name="T4" fmla="*/ 0 w 14"/>
                  <a:gd name="T5" fmla="*/ 4 h 17"/>
                  <a:gd name="T6" fmla="*/ 11 w 14"/>
                  <a:gd name="T7" fmla="*/ 17 h 17"/>
                  <a:gd name="T8" fmla="*/ 14 w 14"/>
                  <a:gd name="T9" fmla="*/ 15 h 17"/>
                </a:gdLst>
                <a:ahLst/>
                <a:cxnLst>
                  <a:cxn ang="0">
                    <a:pos x="T0" y="T1"/>
                  </a:cxn>
                  <a:cxn ang="0">
                    <a:pos x="T2" y="T3"/>
                  </a:cxn>
                  <a:cxn ang="0">
                    <a:pos x="T4" y="T5"/>
                  </a:cxn>
                  <a:cxn ang="0">
                    <a:pos x="T6" y="T7"/>
                  </a:cxn>
                  <a:cxn ang="0">
                    <a:pos x="T8" y="T9"/>
                  </a:cxn>
                </a:cxnLst>
                <a:rect l="0" t="0" r="r" b="b"/>
                <a:pathLst>
                  <a:path w="14" h="17">
                    <a:moveTo>
                      <a:pt x="14" y="15"/>
                    </a:moveTo>
                    <a:cubicBezTo>
                      <a:pt x="3" y="0"/>
                      <a:pt x="3" y="0"/>
                      <a:pt x="3" y="0"/>
                    </a:cubicBezTo>
                    <a:cubicBezTo>
                      <a:pt x="2" y="2"/>
                      <a:pt x="1" y="3"/>
                      <a:pt x="0" y="4"/>
                    </a:cubicBezTo>
                    <a:cubicBezTo>
                      <a:pt x="11" y="17"/>
                      <a:pt x="11" y="17"/>
                      <a:pt x="11" y="17"/>
                    </a:cubicBezTo>
                    <a:cubicBezTo>
                      <a:pt x="12" y="17"/>
                      <a:pt x="13" y="16"/>
                      <a:pt x="14" y="15"/>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3" name="Freeform 548"/>
              <p:cNvSpPr/>
              <p:nvPr/>
            </p:nvSpPr>
            <p:spPr bwMode="auto">
              <a:xfrm>
                <a:off x="5263" y="4294"/>
                <a:ext cx="61" cy="54"/>
              </a:xfrm>
              <a:custGeom>
                <a:avLst/>
                <a:gdLst>
                  <a:gd name="T0" fmla="*/ 0 w 26"/>
                  <a:gd name="T1" fmla="*/ 0 h 23"/>
                  <a:gd name="T2" fmla="*/ 11 w 26"/>
                  <a:gd name="T3" fmla="*/ 22 h 23"/>
                  <a:gd name="T4" fmla="*/ 26 w 26"/>
                  <a:gd name="T5" fmla="*/ 19 h 23"/>
                  <a:gd name="T6" fmla="*/ 24 w 26"/>
                  <a:gd name="T7" fmla="*/ 0 h 23"/>
                  <a:gd name="T8" fmla="*/ 0 w 26"/>
                  <a:gd name="T9" fmla="*/ 0 h 23"/>
                </a:gdLst>
                <a:ahLst/>
                <a:cxnLst>
                  <a:cxn ang="0">
                    <a:pos x="T0" y="T1"/>
                  </a:cxn>
                  <a:cxn ang="0">
                    <a:pos x="T2" y="T3"/>
                  </a:cxn>
                  <a:cxn ang="0">
                    <a:pos x="T4" y="T5"/>
                  </a:cxn>
                  <a:cxn ang="0">
                    <a:pos x="T6" y="T7"/>
                  </a:cxn>
                  <a:cxn ang="0">
                    <a:pos x="T8" y="T9"/>
                  </a:cxn>
                </a:cxnLst>
                <a:rect l="0" t="0" r="r" b="b"/>
                <a:pathLst>
                  <a:path w="26" h="23">
                    <a:moveTo>
                      <a:pt x="0" y="0"/>
                    </a:moveTo>
                    <a:cubicBezTo>
                      <a:pt x="5" y="7"/>
                      <a:pt x="8" y="14"/>
                      <a:pt x="11" y="22"/>
                    </a:cubicBezTo>
                    <a:cubicBezTo>
                      <a:pt x="16" y="23"/>
                      <a:pt x="21" y="21"/>
                      <a:pt x="26" y="19"/>
                    </a:cubicBezTo>
                    <a:cubicBezTo>
                      <a:pt x="25" y="13"/>
                      <a:pt x="24" y="7"/>
                      <a:pt x="24" y="0"/>
                    </a:cubicBezTo>
                    <a:cubicBezTo>
                      <a:pt x="17" y="3"/>
                      <a:pt x="8" y="3"/>
                      <a:pt x="0"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4" name="Freeform 549"/>
              <p:cNvSpPr/>
              <p:nvPr/>
            </p:nvSpPr>
            <p:spPr bwMode="auto">
              <a:xfrm>
                <a:off x="5031" y="3731"/>
                <a:ext cx="262" cy="620"/>
              </a:xfrm>
              <a:custGeom>
                <a:avLst/>
                <a:gdLst>
                  <a:gd name="T0" fmla="*/ 23 w 111"/>
                  <a:gd name="T1" fmla="*/ 139 h 262"/>
                  <a:gd name="T2" fmla="*/ 106 w 111"/>
                  <a:gd name="T3" fmla="*/ 33 h 262"/>
                  <a:gd name="T4" fmla="*/ 105 w 111"/>
                  <a:gd name="T5" fmla="*/ 0 h 262"/>
                  <a:gd name="T6" fmla="*/ 99 w 111"/>
                  <a:gd name="T7" fmla="*/ 5 h 262"/>
                  <a:gd name="T8" fmla="*/ 96 w 111"/>
                  <a:gd name="T9" fmla="*/ 35 h 262"/>
                  <a:gd name="T10" fmla="*/ 3 w 111"/>
                  <a:gd name="T11" fmla="*/ 152 h 262"/>
                  <a:gd name="T12" fmla="*/ 83 w 111"/>
                  <a:gd name="T13" fmla="*/ 262 h 262"/>
                  <a:gd name="T14" fmla="*/ 103 w 111"/>
                  <a:gd name="T15" fmla="*/ 262 h 262"/>
                  <a:gd name="T16" fmla="*/ 23 w 111"/>
                  <a:gd name="T17" fmla="*/ 139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262">
                    <a:moveTo>
                      <a:pt x="23" y="139"/>
                    </a:moveTo>
                    <a:cubicBezTo>
                      <a:pt x="22" y="98"/>
                      <a:pt x="90" y="70"/>
                      <a:pt x="106" y="33"/>
                    </a:cubicBezTo>
                    <a:cubicBezTo>
                      <a:pt x="110" y="22"/>
                      <a:pt x="111" y="12"/>
                      <a:pt x="105" y="0"/>
                    </a:cubicBezTo>
                    <a:cubicBezTo>
                      <a:pt x="103" y="2"/>
                      <a:pt x="101" y="4"/>
                      <a:pt x="99" y="5"/>
                    </a:cubicBezTo>
                    <a:cubicBezTo>
                      <a:pt x="102" y="16"/>
                      <a:pt x="100" y="26"/>
                      <a:pt x="96" y="35"/>
                    </a:cubicBezTo>
                    <a:cubicBezTo>
                      <a:pt x="75" y="75"/>
                      <a:pt x="0" y="107"/>
                      <a:pt x="3" y="152"/>
                    </a:cubicBezTo>
                    <a:cubicBezTo>
                      <a:pt x="5" y="195"/>
                      <a:pt x="62" y="221"/>
                      <a:pt x="83" y="262"/>
                    </a:cubicBezTo>
                    <a:cubicBezTo>
                      <a:pt x="103" y="262"/>
                      <a:pt x="103" y="262"/>
                      <a:pt x="103" y="262"/>
                    </a:cubicBezTo>
                    <a:cubicBezTo>
                      <a:pt x="85" y="214"/>
                      <a:pt x="24" y="195"/>
                      <a:pt x="23" y="139"/>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5" name="Freeform 550"/>
              <p:cNvSpPr/>
              <p:nvPr/>
            </p:nvSpPr>
            <p:spPr bwMode="auto">
              <a:xfrm>
                <a:off x="5151" y="2347"/>
                <a:ext cx="50" cy="52"/>
              </a:xfrm>
              <a:custGeom>
                <a:avLst/>
                <a:gdLst>
                  <a:gd name="T0" fmla="*/ 0 w 50"/>
                  <a:gd name="T1" fmla="*/ 0 h 52"/>
                  <a:gd name="T2" fmla="*/ 3 w 50"/>
                  <a:gd name="T3" fmla="*/ 35 h 52"/>
                  <a:gd name="T4" fmla="*/ 50 w 50"/>
                  <a:gd name="T5" fmla="*/ 52 h 52"/>
                  <a:gd name="T6" fmla="*/ 48 w 50"/>
                  <a:gd name="T7" fmla="*/ 16 h 52"/>
                  <a:gd name="T8" fmla="*/ 0 w 50"/>
                  <a:gd name="T9" fmla="*/ 0 h 52"/>
                </a:gdLst>
                <a:ahLst/>
                <a:cxnLst>
                  <a:cxn ang="0">
                    <a:pos x="T0" y="T1"/>
                  </a:cxn>
                  <a:cxn ang="0">
                    <a:pos x="T2" y="T3"/>
                  </a:cxn>
                  <a:cxn ang="0">
                    <a:pos x="T4" y="T5"/>
                  </a:cxn>
                  <a:cxn ang="0">
                    <a:pos x="T6" y="T7"/>
                  </a:cxn>
                  <a:cxn ang="0">
                    <a:pos x="T8" y="T9"/>
                  </a:cxn>
                </a:cxnLst>
                <a:rect l="0" t="0" r="r" b="b"/>
                <a:pathLst>
                  <a:path w="50" h="52">
                    <a:moveTo>
                      <a:pt x="0" y="0"/>
                    </a:moveTo>
                    <a:lnTo>
                      <a:pt x="3" y="35"/>
                    </a:lnTo>
                    <a:lnTo>
                      <a:pt x="50" y="52"/>
                    </a:lnTo>
                    <a:lnTo>
                      <a:pt x="48" y="16"/>
                    </a:lnTo>
                    <a:lnTo>
                      <a:pt x="0" y="0"/>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6" name="Freeform 551"/>
              <p:cNvSpPr/>
              <p:nvPr/>
            </p:nvSpPr>
            <p:spPr bwMode="auto">
              <a:xfrm>
                <a:off x="5128" y="2721"/>
                <a:ext cx="92" cy="47"/>
              </a:xfrm>
              <a:custGeom>
                <a:avLst/>
                <a:gdLst>
                  <a:gd name="T0" fmla="*/ 39 w 39"/>
                  <a:gd name="T1" fmla="*/ 4 h 20"/>
                  <a:gd name="T2" fmla="*/ 22 w 39"/>
                  <a:gd name="T3" fmla="*/ 0 h 20"/>
                  <a:gd name="T4" fmla="*/ 0 w 39"/>
                  <a:gd name="T5" fmla="*/ 16 h 20"/>
                  <a:gd name="T6" fmla="*/ 18 w 39"/>
                  <a:gd name="T7" fmla="*/ 20 h 20"/>
                  <a:gd name="T8" fmla="*/ 39 w 39"/>
                  <a:gd name="T9" fmla="*/ 4 h 20"/>
                </a:gdLst>
                <a:ahLst/>
                <a:cxnLst>
                  <a:cxn ang="0">
                    <a:pos x="T0" y="T1"/>
                  </a:cxn>
                  <a:cxn ang="0">
                    <a:pos x="T2" y="T3"/>
                  </a:cxn>
                  <a:cxn ang="0">
                    <a:pos x="T4" y="T5"/>
                  </a:cxn>
                  <a:cxn ang="0">
                    <a:pos x="T6" y="T7"/>
                  </a:cxn>
                  <a:cxn ang="0">
                    <a:pos x="T8" y="T9"/>
                  </a:cxn>
                </a:cxnLst>
                <a:rect l="0" t="0" r="r" b="b"/>
                <a:pathLst>
                  <a:path w="39" h="20">
                    <a:moveTo>
                      <a:pt x="39" y="4"/>
                    </a:moveTo>
                    <a:cubicBezTo>
                      <a:pt x="22" y="0"/>
                      <a:pt x="22" y="0"/>
                      <a:pt x="22" y="0"/>
                    </a:cubicBezTo>
                    <a:cubicBezTo>
                      <a:pt x="16" y="7"/>
                      <a:pt x="8" y="12"/>
                      <a:pt x="0" y="16"/>
                    </a:cubicBezTo>
                    <a:cubicBezTo>
                      <a:pt x="18" y="20"/>
                      <a:pt x="18" y="20"/>
                      <a:pt x="18" y="20"/>
                    </a:cubicBezTo>
                    <a:cubicBezTo>
                      <a:pt x="25" y="14"/>
                      <a:pt x="32" y="9"/>
                      <a:pt x="39" y="4"/>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7" name="Freeform 552"/>
              <p:cNvSpPr/>
              <p:nvPr/>
            </p:nvSpPr>
            <p:spPr bwMode="auto">
              <a:xfrm>
                <a:off x="5256" y="3861"/>
                <a:ext cx="30" cy="35"/>
              </a:xfrm>
              <a:custGeom>
                <a:avLst/>
                <a:gdLst>
                  <a:gd name="T0" fmla="*/ 13 w 13"/>
                  <a:gd name="T1" fmla="*/ 13 h 15"/>
                  <a:gd name="T2" fmla="*/ 3 w 13"/>
                  <a:gd name="T3" fmla="*/ 0 h 15"/>
                  <a:gd name="T4" fmla="*/ 0 w 13"/>
                  <a:gd name="T5" fmla="*/ 3 h 15"/>
                  <a:gd name="T6" fmla="*/ 9 w 13"/>
                  <a:gd name="T7" fmla="*/ 15 h 15"/>
                  <a:gd name="T8" fmla="*/ 13 w 13"/>
                  <a:gd name="T9" fmla="*/ 13 h 15"/>
                </a:gdLst>
                <a:ahLst/>
                <a:cxnLst>
                  <a:cxn ang="0">
                    <a:pos x="T0" y="T1"/>
                  </a:cxn>
                  <a:cxn ang="0">
                    <a:pos x="T2" y="T3"/>
                  </a:cxn>
                  <a:cxn ang="0">
                    <a:pos x="T4" y="T5"/>
                  </a:cxn>
                  <a:cxn ang="0">
                    <a:pos x="T6" y="T7"/>
                  </a:cxn>
                  <a:cxn ang="0">
                    <a:pos x="T8" y="T9"/>
                  </a:cxn>
                </a:cxnLst>
                <a:rect l="0" t="0" r="r" b="b"/>
                <a:pathLst>
                  <a:path w="13" h="15">
                    <a:moveTo>
                      <a:pt x="13" y="13"/>
                    </a:moveTo>
                    <a:cubicBezTo>
                      <a:pt x="3" y="0"/>
                      <a:pt x="3" y="0"/>
                      <a:pt x="3" y="0"/>
                    </a:cubicBezTo>
                    <a:cubicBezTo>
                      <a:pt x="2" y="1"/>
                      <a:pt x="1" y="2"/>
                      <a:pt x="0" y="3"/>
                    </a:cubicBezTo>
                    <a:cubicBezTo>
                      <a:pt x="9" y="15"/>
                      <a:pt x="9" y="15"/>
                      <a:pt x="9" y="15"/>
                    </a:cubicBezTo>
                    <a:cubicBezTo>
                      <a:pt x="10" y="14"/>
                      <a:pt x="12" y="14"/>
                      <a:pt x="13" y="13"/>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8" name="Freeform 553"/>
              <p:cNvSpPr/>
              <p:nvPr/>
            </p:nvSpPr>
            <p:spPr bwMode="auto">
              <a:xfrm>
                <a:off x="5151" y="2288"/>
                <a:ext cx="45" cy="28"/>
              </a:xfrm>
              <a:custGeom>
                <a:avLst/>
                <a:gdLst>
                  <a:gd name="T0" fmla="*/ 45 w 45"/>
                  <a:gd name="T1" fmla="*/ 28 h 28"/>
                  <a:gd name="T2" fmla="*/ 41 w 45"/>
                  <a:gd name="T3" fmla="*/ 12 h 28"/>
                  <a:gd name="T4" fmla="*/ 0 w 45"/>
                  <a:gd name="T5" fmla="*/ 0 h 28"/>
                  <a:gd name="T6" fmla="*/ 3 w 45"/>
                  <a:gd name="T7" fmla="*/ 16 h 28"/>
                  <a:gd name="T8" fmla="*/ 45 w 45"/>
                  <a:gd name="T9" fmla="*/ 28 h 28"/>
                </a:gdLst>
                <a:ahLst/>
                <a:cxnLst>
                  <a:cxn ang="0">
                    <a:pos x="T0" y="T1"/>
                  </a:cxn>
                  <a:cxn ang="0">
                    <a:pos x="T2" y="T3"/>
                  </a:cxn>
                  <a:cxn ang="0">
                    <a:pos x="T4" y="T5"/>
                  </a:cxn>
                  <a:cxn ang="0">
                    <a:pos x="T6" y="T7"/>
                  </a:cxn>
                  <a:cxn ang="0">
                    <a:pos x="T8" y="T9"/>
                  </a:cxn>
                </a:cxnLst>
                <a:rect l="0" t="0" r="r" b="b"/>
                <a:pathLst>
                  <a:path w="45" h="28">
                    <a:moveTo>
                      <a:pt x="45" y="28"/>
                    </a:moveTo>
                    <a:lnTo>
                      <a:pt x="41" y="12"/>
                    </a:lnTo>
                    <a:lnTo>
                      <a:pt x="0" y="0"/>
                    </a:lnTo>
                    <a:lnTo>
                      <a:pt x="3" y="16"/>
                    </a:lnTo>
                    <a:lnTo>
                      <a:pt x="45" y="28"/>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9" name="Freeform 554"/>
              <p:cNvSpPr/>
              <p:nvPr/>
            </p:nvSpPr>
            <p:spPr bwMode="auto">
              <a:xfrm>
                <a:off x="5095" y="1495"/>
                <a:ext cx="113" cy="211"/>
              </a:xfrm>
              <a:custGeom>
                <a:avLst/>
                <a:gdLst>
                  <a:gd name="T0" fmla="*/ 14 w 48"/>
                  <a:gd name="T1" fmla="*/ 0 h 89"/>
                  <a:gd name="T2" fmla="*/ 0 w 48"/>
                  <a:gd name="T3" fmla="*/ 17 h 89"/>
                  <a:gd name="T4" fmla="*/ 9 w 48"/>
                  <a:gd name="T5" fmla="*/ 80 h 89"/>
                  <a:gd name="T6" fmla="*/ 25 w 48"/>
                  <a:gd name="T7" fmla="*/ 89 h 89"/>
                  <a:gd name="T8" fmla="*/ 14 w 48"/>
                  <a:gd name="T9" fmla="*/ 0 h 89"/>
                </a:gdLst>
                <a:ahLst/>
                <a:cxnLst>
                  <a:cxn ang="0">
                    <a:pos x="T0" y="T1"/>
                  </a:cxn>
                  <a:cxn ang="0">
                    <a:pos x="T2" y="T3"/>
                  </a:cxn>
                  <a:cxn ang="0">
                    <a:pos x="T4" y="T5"/>
                  </a:cxn>
                  <a:cxn ang="0">
                    <a:pos x="T6" y="T7"/>
                  </a:cxn>
                  <a:cxn ang="0">
                    <a:pos x="T8" y="T9"/>
                  </a:cxn>
                </a:cxnLst>
                <a:rect l="0" t="0" r="r" b="b"/>
                <a:pathLst>
                  <a:path w="48" h="89">
                    <a:moveTo>
                      <a:pt x="14" y="0"/>
                    </a:moveTo>
                    <a:cubicBezTo>
                      <a:pt x="10" y="6"/>
                      <a:pt x="5" y="12"/>
                      <a:pt x="0" y="17"/>
                    </a:cubicBezTo>
                    <a:cubicBezTo>
                      <a:pt x="18" y="31"/>
                      <a:pt x="21" y="62"/>
                      <a:pt x="9" y="80"/>
                    </a:cubicBezTo>
                    <a:cubicBezTo>
                      <a:pt x="14" y="83"/>
                      <a:pt x="20" y="86"/>
                      <a:pt x="25" y="89"/>
                    </a:cubicBezTo>
                    <a:cubicBezTo>
                      <a:pt x="48" y="63"/>
                      <a:pt x="44" y="19"/>
                      <a:pt x="14"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0" name="Freeform 555"/>
              <p:cNvSpPr/>
              <p:nvPr/>
            </p:nvSpPr>
            <p:spPr bwMode="auto">
              <a:xfrm>
                <a:off x="5149" y="2226"/>
                <a:ext cx="40" cy="33"/>
              </a:xfrm>
              <a:custGeom>
                <a:avLst/>
                <a:gdLst>
                  <a:gd name="T0" fmla="*/ 40 w 40"/>
                  <a:gd name="T1" fmla="*/ 33 h 33"/>
                  <a:gd name="T2" fmla="*/ 36 w 40"/>
                  <a:gd name="T3" fmla="*/ 17 h 33"/>
                  <a:gd name="T4" fmla="*/ 0 w 40"/>
                  <a:gd name="T5" fmla="*/ 0 h 33"/>
                  <a:gd name="T6" fmla="*/ 2 w 40"/>
                  <a:gd name="T7" fmla="*/ 19 h 33"/>
                  <a:gd name="T8" fmla="*/ 40 w 40"/>
                  <a:gd name="T9" fmla="*/ 33 h 33"/>
                </a:gdLst>
                <a:ahLst/>
                <a:cxnLst>
                  <a:cxn ang="0">
                    <a:pos x="T0" y="T1"/>
                  </a:cxn>
                  <a:cxn ang="0">
                    <a:pos x="T2" y="T3"/>
                  </a:cxn>
                  <a:cxn ang="0">
                    <a:pos x="T4" y="T5"/>
                  </a:cxn>
                  <a:cxn ang="0">
                    <a:pos x="T6" y="T7"/>
                  </a:cxn>
                  <a:cxn ang="0">
                    <a:pos x="T8" y="T9"/>
                  </a:cxn>
                </a:cxnLst>
                <a:rect l="0" t="0" r="r" b="b"/>
                <a:pathLst>
                  <a:path w="40" h="33">
                    <a:moveTo>
                      <a:pt x="40" y="33"/>
                    </a:moveTo>
                    <a:lnTo>
                      <a:pt x="36" y="17"/>
                    </a:lnTo>
                    <a:lnTo>
                      <a:pt x="0" y="0"/>
                    </a:lnTo>
                    <a:lnTo>
                      <a:pt x="2" y="19"/>
                    </a:lnTo>
                    <a:lnTo>
                      <a:pt x="40" y="33"/>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1" name="Freeform 556"/>
              <p:cNvSpPr/>
              <p:nvPr/>
            </p:nvSpPr>
            <p:spPr bwMode="auto">
              <a:xfrm>
                <a:off x="4733" y="2371"/>
                <a:ext cx="551" cy="430"/>
              </a:xfrm>
              <a:custGeom>
                <a:avLst/>
                <a:gdLst>
                  <a:gd name="T0" fmla="*/ 195 w 233"/>
                  <a:gd name="T1" fmla="*/ 56 h 182"/>
                  <a:gd name="T2" fmla="*/ 82 w 233"/>
                  <a:gd name="T3" fmla="*/ 43 h 182"/>
                  <a:gd name="T4" fmla="*/ 103 w 233"/>
                  <a:gd name="T5" fmla="*/ 110 h 182"/>
                  <a:gd name="T6" fmla="*/ 166 w 233"/>
                  <a:gd name="T7" fmla="*/ 98 h 182"/>
                  <a:gd name="T8" fmla="*/ 165 w 233"/>
                  <a:gd name="T9" fmla="*/ 47 h 182"/>
                  <a:gd name="T10" fmla="*/ 110 w 233"/>
                  <a:gd name="T11" fmla="*/ 54 h 182"/>
                  <a:gd name="T12" fmla="*/ 124 w 233"/>
                  <a:gd name="T13" fmla="*/ 92 h 182"/>
                  <a:gd name="T14" fmla="*/ 152 w 233"/>
                  <a:gd name="T15" fmla="*/ 77 h 182"/>
                  <a:gd name="T16" fmla="*/ 139 w 233"/>
                  <a:gd name="T17" fmla="*/ 61 h 182"/>
                  <a:gd name="T18" fmla="*/ 135 w 233"/>
                  <a:gd name="T19" fmla="*/ 74 h 182"/>
                  <a:gd name="T20" fmla="*/ 131 w 233"/>
                  <a:gd name="T21" fmla="*/ 79 h 182"/>
                  <a:gd name="T22" fmla="*/ 134 w 233"/>
                  <a:gd name="T23" fmla="*/ 56 h 182"/>
                  <a:gd name="T24" fmla="*/ 159 w 233"/>
                  <a:gd name="T25" fmla="*/ 80 h 182"/>
                  <a:gd name="T26" fmla="*/ 119 w 233"/>
                  <a:gd name="T27" fmla="*/ 99 h 182"/>
                  <a:gd name="T28" fmla="*/ 105 w 233"/>
                  <a:gd name="T29" fmla="*/ 52 h 182"/>
                  <a:gd name="T30" fmla="*/ 177 w 233"/>
                  <a:gd name="T31" fmla="*/ 53 h 182"/>
                  <a:gd name="T32" fmla="*/ 97 w 233"/>
                  <a:gd name="T33" fmla="*/ 123 h 182"/>
                  <a:gd name="T34" fmla="*/ 10 w 233"/>
                  <a:gd name="T35" fmla="*/ 47 h 182"/>
                  <a:gd name="T36" fmla="*/ 0 w 233"/>
                  <a:gd name="T37" fmla="*/ 52 h 182"/>
                  <a:gd name="T38" fmla="*/ 21 w 233"/>
                  <a:gd name="T39" fmla="*/ 106 h 182"/>
                  <a:gd name="T40" fmla="*/ 100 w 233"/>
                  <a:gd name="T41" fmla="*/ 145 h 182"/>
                  <a:gd name="T42" fmla="*/ 18 w 233"/>
                  <a:gd name="T43" fmla="*/ 111 h 182"/>
                  <a:gd name="T44" fmla="*/ 4 w 233"/>
                  <a:gd name="T45" fmla="*/ 130 h 182"/>
                  <a:gd name="T46" fmla="*/ 77 w 233"/>
                  <a:gd name="T47" fmla="*/ 166 h 182"/>
                  <a:gd name="T48" fmla="*/ 195 w 233"/>
                  <a:gd name="T49" fmla="*/ 5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3" h="182">
                    <a:moveTo>
                      <a:pt x="195" y="56"/>
                    </a:moveTo>
                    <a:cubicBezTo>
                      <a:pt x="177" y="11"/>
                      <a:pt x="108" y="0"/>
                      <a:pt x="82" y="43"/>
                    </a:cubicBezTo>
                    <a:cubicBezTo>
                      <a:pt x="67" y="69"/>
                      <a:pt x="79" y="98"/>
                      <a:pt x="103" y="110"/>
                    </a:cubicBezTo>
                    <a:cubicBezTo>
                      <a:pt x="124" y="120"/>
                      <a:pt x="150" y="118"/>
                      <a:pt x="166" y="98"/>
                    </a:cubicBezTo>
                    <a:cubicBezTo>
                      <a:pt x="181" y="81"/>
                      <a:pt x="178" y="59"/>
                      <a:pt x="165" y="47"/>
                    </a:cubicBezTo>
                    <a:cubicBezTo>
                      <a:pt x="149" y="32"/>
                      <a:pt x="120" y="36"/>
                      <a:pt x="110" y="54"/>
                    </a:cubicBezTo>
                    <a:cubicBezTo>
                      <a:pt x="102" y="68"/>
                      <a:pt x="105" y="88"/>
                      <a:pt x="124" y="92"/>
                    </a:cubicBezTo>
                    <a:cubicBezTo>
                      <a:pt x="138" y="95"/>
                      <a:pt x="151" y="90"/>
                      <a:pt x="152" y="77"/>
                    </a:cubicBezTo>
                    <a:cubicBezTo>
                      <a:pt x="154" y="67"/>
                      <a:pt x="146" y="62"/>
                      <a:pt x="139" y="61"/>
                    </a:cubicBezTo>
                    <a:cubicBezTo>
                      <a:pt x="130" y="61"/>
                      <a:pt x="126" y="70"/>
                      <a:pt x="135" y="74"/>
                    </a:cubicBezTo>
                    <a:cubicBezTo>
                      <a:pt x="137" y="77"/>
                      <a:pt x="135" y="80"/>
                      <a:pt x="131" y="79"/>
                    </a:cubicBezTo>
                    <a:cubicBezTo>
                      <a:pt x="120" y="74"/>
                      <a:pt x="122" y="59"/>
                      <a:pt x="134" y="56"/>
                    </a:cubicBezTo>
                    <a:cubicBezTo>
                      <a:pt x="150" y="52"/>
                      <a:pt x="162" y="66"/>
                      <a:pt x="159" y="80"/>
                    </a:cubicBezTo>
                    <a:cubicBezTo>
                      <a:pt x="155" y="97"/>
                      <a:pt x="136" y="104"/>
                      <a:pt x="119" y="99"/>
                    </a:cubicBezTo>
                    <a:cubicBezTo>
                      <a:pt x="101" y="93"/>
                      <a:pt x="94" y="70"/>
                      <a:pt x="105" y="52"/>
                    </a:cubicBezTo>
                    <a:cubicBezTo>
                      <a:pt x="121" y="23"/>
                      <a:pt x="167" y="28"/>
                      <a:pt x="177" y="53"/>
                    </a:cubicBezTo>
                    <a:cubicBezTo>
                      <a:pt x="197" y="102"/>
                      <a:pt x="144" y="136"/>
                      <a:pt x="97" y="123"/>
                    </a:cubicBezTo>
                    <a:cubicBezTo>
                      <a:pt x="56" y="112"/>
                      <a:pt x="35" y="76"/>
                      <a:pt x="10" y="47"/>
                    </a:cubicBezTo>
                    <a:cubicBezTo>
                      <a:pt x="0" y="52"/>
                      <a:pt x="0" y="52"/>
                      <a:pt x="0" y="52"/>
                    </a:cubicBezTo>
                    <a:cubicBezTo>
                      <a:pt x="16" y="66"/>
                      <a:pt x="29" y="89"/>
                      <a:pt x="21" y="106"/>
                    </a:cubicBezTo>
                    <a:cubicBezTo>
                      <a:pt x="31" y="121"/>
                      <a:pt x="75" y="143"/>
                      <a:pt x="100" y="145"/>
                    </a:cubicBezTo>
                    <a:cubicBezTo>
                      <a:pt x="82" y="150"/>
                      <a:pt x="32" y="130"/>
                      <a:pt x="18" y="111"/>
                    </a:cubicBezTo>
                    <a:cubicBezTo>
                      <a:pt x="14" y="117"/>
                      <a:pt x="9" y="123"/>
                      <a:pt x="4" y="130"/>
                    </a:cubicBezTo>
                    <a:cubicBezTo>
                      <a:pt x="26" y="145"/>
                      <a:pt x="49" y="159"/>
                      <a:pt x="77" y="166"/>
                    </a:cubicBezTo>
                    <a:cubicBezTo>
                      <a:pt x="141" y="182"/>
                      <a:pt x="233" y="149"/>
                      <a:pt x="195" y="56"/>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2" name="Freeform 557"/>
              <p:cNvSpPr/>
              <p:nvPr/>
            </p:nvSpPr>
            <p:spPr bwMode="auto">
              <a:xfrm>
                <a:off x="4584" y="-35"/>
                <a:ext cx="109" cy="172"/>
              </a:xfrm>
              <a:custGeom>
                <a:avLst/>
                <a:gdLst>
                  <a:gd name="T0" fmla="*/ 46 w 46"/>
                  <a:gd name="T1" fmla="*/ 18 h 73"/>
                  <a:gd name="T2" fmla="*/ 43 w 46"/>
                  <a:gd name="T3" fmla="*/ 0 h 73"/>
                  <a:gd name="T4" fmla="*/ 16 w 46"/>
                  <a:gd name="T5" fmla="*/ 0 h 73"/>
                  <a:gd name="T6" fmla="*/ 0 w 46"/>
                  <a:gd name="T7" fmla="*/ 73 h 73"/>
                  <a:gd name="T8" fmla="*/ 46 w 46"/>
                  <a:gd name="T9" fmla="*/ 18 h 73"/>
                </a:gdLst>
                <a:ahLst/>
                <a:cxnLst>
                  <a:cxn ang="0">
                    <a:pos x="T0" y="T1"/>
                  </a:cxn>
                  <a:cxn ang="0">
                    <a:pos x="T2" y="T3"/>
                  </a:cxn>
                  <a:cxn ang="0">
                    <a:pos x="T4" y="T5"/>
                  </a:cxn>
                  <a:cxn ang="0">
                    <a:pos x="T6" y="T7"/>
                  </a:cxn>
                  <a:cxn ang="0">
                    <a:pos x="T8" y="T9"/>
                  </a:cxn>
                </a:cxnLst>
                <a:rect l="0" t="0" r="r" b="b"/>
                <a:pathLst>
                  <a:path w="46" h="73">
                    <a:moveTo>
                      <a:pt x="46" y="18"/>
                    </a:moveTo>
                    <a:cubicBezTo>
                      <a:pt x="45" y="12"/>
                      <a:pt x="44" y="6"/>
                      <a:pt x="43" y="0"/>
                    </a:cubicBezTo>
                    <a:cubicBezTo>
                      <a:pt x="16" y="0"/>
                      <a:pt x="16" y="0"/>
                      <a:pt x="16" y="0"/>
                    </a:cubicBezTo>
                    <a:cubicBezTo>
                      <a:pt x="0" y="73"/>
                      <a:pt x="0" y="73"/>
                      <a:pt x="0" y="73"/>
                    </a:cubicBezTo>
                    <a:cubicBezTo>
                      <a:pt x="11" y="50"/>
                      <a:pt x="28" y="32"/>
                      <a:pt x="46" y="18"/>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3" name="Freeform 558"/>
              <p:cNvSpPr/>
              <p:nvPr/>
            </p:nvSpPr>
            <p:spPr bwMode="auto">
              <a:xfrm>
                <a:off x="4967" y="3348"/>
                <a:ext cx="315" cy="418"/>
              </a:xfrm>
              <a:custGeom>
                <a:avLst/>
                <a:gdLst>
                  <a:gd name="T0" fmla="*/ 106 w 133"/>
                  <a:gd name="T1" fmla="*/ 152 h 177"/>
                  <a:gd name="T2" fmla="*/ 121 w 133"/>
                  <a:gd name="T3" fmla="*/ 73 h 177"/>
                  <a:gd name="T4" fmla="*/ 69 w 133"/>
                  <a:gd name="T5" fmla="*/ 0 h 177"/>
                  <a:gd name="T6" fmla="*/ 41 w 133"/>
                  <a:gd name="T7" fmla="*/ 38 h 177"/>
                  <a:gd name="T8" fmla="*/ 22 w 133"/>
                  <a:gd name="T9" fmla="*/ 49 h 177"/>
                  <a:gd name="T10" fmla="*/ 0 w 133"/>
                  <a:gd name="T11" fmla="*/ 89 h 177"/>
                  <a:gd name="T12" fmla="*/ 22 w 133"/>
                  <a:gd name="T13" fmla="*/ 155 h 177"/>
                  <a:gd name="T14" fmla="*/ 106 w 133"/>
                  <a:gd name="T15" fmla="*/ 152 h 1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177">
                    <a:moveTo>
                      <a:pt x="106" y="152"/>
                    </a:moveTo>
                    <a:cubicBezTo>
                      <a:pt x="126" y="134"/>
                      <a:pt x="133" y="104"/>
                      <a:pt x="121" y="73"/>
                    </a:cubicBezTo>
                    <a:cubicBezTo>
                      <a:pt x="111" y="49"/>
                      <a:pt x="86" y="17"/>
                      <a:pt x="69" y="0"/>
                    </a:cubicBezTo>
                    <a:cubicBezTo>
                      <a:pt x="63" y="8"/>
                      <a:pt x="49" y="26"/>
                      <a:pt x="41" y="38"/>
                    </a:cubicBezTo>
                    <a:cubicBezTo>
                      <a:pt x="36" y="45"/>
                      <a:pt x="29" y="49"/>
                      <a:pt x="22" y="49"/>
                    </a:cubicBezTo>
                    <a:cubicBezTo>
                      <a:pt x="27" y="63"/>
                      <a:pt x="14" y="76"/>
                      <a:pt x="0" y="89"/>
                    </a:cubicBezTo>
                    <a:cubicBezTo>
                      <a:pt x="13" y="109"/>
                      <a:pt x="21" y="132"/>
                      <a:pt x="22" y="155"/>
                    </a:cubicBezTo>
                    <a:cubicBezTo>
                      <a:pt x="51" y="173"/>
                      <a:pt x="78" y="177"/>
                      <a:pt x="106" y="152"/>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4" name="Freeform 559"/>
              <p:cNvSpPr/>
              <p:nvPr/>
            </p:nvSpPr>
            <p:spPr bwMode="auto">
              <a:xfrm>
                <a:off x="5218" y="3684"/>
                <a:ext cx="59" cy="59"/>
              </a:xfrm>
              <a:custGeom>
                <a:avLst/>
                <a:gdLst>
                  <a:gd name="T0" fmla="*/ 19 w 25"/>
                  <a:gd name="T1" fmla="*/ 0 h 25"/>
                  <a:gd name="T2" fmla="*/ 0 w 25"/>
                  <a:gd name="T3" fmla="*/ 20 h 25"/>
                  <a:gd name="T4" fmla="*/ 8 w 25"/>
                  <a:gd name="T5" fmla="*/ 25 h 25"/>
                  <a:gd name="T6" fmla="*/ 25 w 25"/>
                  <a:gd name="T7" fmla="*/ 9 h 25"/>
                  <a:gd name="T8" fmla="*/ 19 w 25"/>
                  <a:gd name="T9" fmla="*/ 0 h 25"/>
                </a:gdLst>
                <a:ahLst/>
                <a:cxnLst>
                  <a:cxn ang="0">
                    <a:pos x="T0" y="T1"/>
                  </a:cxn>
                  <a:cxn ang="0">
                    <a:pos x="T2" y="T3"/>
                  </a:cxn>
                  <a:cxn ang="0">
                    <a:pos x="T4" y="T5"/>
                  </a:cxn>
                  <a:cxn ang="0">
                    <a:pos x="T6" y="T7"/>
                  </a:cxn>
                  <a:cxn ang="0">
                    <a:pos x="T8" y="T9"/>
                  </a:cxn>
                </a:cxnLst>
                <a:rect l="0" t="0" r="r" b="b"/>
                <a:pathLst>
                  <a:path w="25" h="25">
                    <a:moveTo>
                      <a:pt x="19" y="0"/>
                    </a:moveTo>
                    <a:cubicBezTo>
                      <a:pt x="13" y="7"/>
                      <a:pt x="7" y="14"/>
                      <a:pt x="0" y="20"/>
                    </a:cubicBezTo>
                    <a:cubicBezTo>
                      <a:pt x="2" y="22"/>
                      <a:pt x="6" y="25"/>
                      <a:pt x="8" y="25"/>
                    </a:cubicBezTo>
                    <a:cubicBezTo>
                      <a:pt x="16" y="23"/>
                      <a:pt x="23" y="13"/>
                      <a:pt x="25" y="9"/>
                    </a:cubicBezTo>
                    <a:cubicBezTo>
                      <a:pt x="24" y="5"/>
                      <a:pt x="21" y="2"/>
                      <a:pt x="19" y="0"/>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5" name="Freeform 560"/>
              <p:cNvSpPr/>
              <p:nvPr/>
            </p:nvSpPr>
            <p:spPr bwMode="auto">
              <a:xfrm>
                <a:off x="4910" y="357"/>
                <a:ext cx="185" cy="119"/>
              </a:xfrm>
              <a:custGeom>
                <a:avLst/>
                <a:gdLst>
                  <a:gd name="T0" fmla="*/ 0 w 78"/>
                  <a:gd name="T1" fmla="*/ 47 h 50"/>
                  <a:gd name="T2" fmla="*/ 29 w 78"/>
                  <a:gd name="T3" fmla="*/ 50 h 50"/>
                  <a:gd name="T4" fmla="*/ 78 w 78"/>
                  <a:gd name="T5" fmla="*/ 11 h 50"/>
                  <a:gd name="T6" fmla="*/ 64 w 78"/>
                  <a:gd name="T7" fmla="*/ 0 h 50"/>
                  <a:gd name="T8" fmla="*/ 0 w 78"/>
                  <a:gd name="T9" fmla="*/ 47 h 50"/>
                </a:gdLst>
                <a:ahLst/>
                <a:cxnLst>
                  <a:cxn ang="0">
                    <a:pos x="T0" y="T1"/>
                  </a:cxn>
                  <a:cxn ang="0">
                    <a:pos x="T2" y="T3"/>
                  </a:cxn>
                  <a:cxn ang="0">
                    <a:pos x="T4" y="T5"/>
                  </a:cxn>
                  <a:cxn ang="0">
                    <a:pos x="T6" y="T7"/>
                  </a:cxn>
                  <a:cxn ang="0">
                    <a:pos x="T8" y="T9"/>
                  </a:cxn>
                </a:cxnLst>
                <a:rect l="0" t="0" r="r" b="b"/>
                <a:pathLst>
                  <a:path w="78" h="50">
                    <a:moveTo>
                      <a:pt x="0" y="47"/>
                    </a:moveTo>
                    <a:cubicBezTo>
                      <a:pt x="10" y="48"/>
                      <a:pt x="20" y="49"/>
                      <a:pt x="29" y="50"/>
                    </a:cubicBezTo>
                    <a:cubicBezTo>
                      <a:pt x="48" y="41"/>
                      <a:pt x="66" y="28"/>
                      <a:pt x="78" y="11"/>
                    </a:cubicBezTo>
                    <a:cubicBezTo>
                      <a:pt x="73" y="7"/>
                      <a:pt x="68" y="3"/>
                      <a:pt x="64" y="0"/>
                    </a:cubicBezTo>
                    <a:cubicBezTo>
                      <a:pt x="48" y="21"/>
                      <a:pt x="24" y="38"/>
                      <a:pt x="0" y="47"/>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6" name="Freeform 561"/>
              <p:cNvSpPr/>
              <p:nvPr/>
            </p:nvSpPr>
            <p:spPr bwMode="auto">
              <a:xfrm>
                <a:off x="5239" y="3873"/>
                <a:ext cx="33" cy="23"/>
              </a:xfrm>
              <a:custGeom>
                <a:avLst/>
                <a:gdLst>
                  <a:gd name="T0" fmla="*/ 6 w 14"/>
                  <a:gd name="T1" fmla="*/ 0 h 10"/>
                  <a:gd name="T2" fmla="*/ 0 w 14"/>
                  <a:gd name="T3" fmla="*/ 6 h 10"/>
                  <a:gd name="T4" fmla="*/ 14 w 14"/>
                  <a:gd name="T5" fmla="*/ 10 h 10"/>
                  <a:gd name="T6" fmla="*/ 6 w 14"/>
                  <a:gd name="T7" fmla="*/ 0 h 10"/>
                </a:gdLst>
                <a:ahLst/>
                <a:cxnLst>
                  <a:cxn ang="0">
                    <a:pos x="T0" y="T1"/>
                  </a:cxn>
                  <a:cxn ang="0">
                    <a:pos x="T2" y="T3"/>
                  </a:cxn>
                  <a:cxn ang="0">
                    <a:pos x="T4" y="T5"/>
                  </a:cxn>
                  <a:cxn ang="0">
                    <a:pos x="T6" y="T7"/>
                  </a:cxn>
                </a:cxnLst>
                <a:rect l="0" t="0" r="r" b="b"/>
                <a:pathLst>
                  <a:path w="14" h="10">
                    <a:moveTo>
                      <a:pt x="6" y="0"/>
                    </a:moveTo>
                    <a:cubicBezTo>
                      <a:pt x="4" y="2"/>
                      <a:pt x="2" y="4"/>
                      <a:pt x="0" y="6"/>
                    </a:cubicBezTo>
                    <a:cubicBezTo>
                      <a:pt x="4" y="9"/>
                      <a:pt x="9" y="10"/>
                      <a:pt x="14" y="10"/>
                    </a:cubicBezTo>
                    <a:lnTo>
                      <a:pt x="6"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7" name="Freeform 562"/>
              <p:cNvSpPr/>
              <p:nvPr/>
            </p:nvSpPr>
            <p:spPr bwMode="auto">
              <a:xfrm>
                <a:off x="5182" y="3740"/>
                <a:ext cx="71" cy="62"/>
              </a:xfrm>
              <a:custGeom>
                <a:avLst/>
                <a:gdLst>
                  <a:gd name="T0" fmla="*/ 22 w 30"/>
                  <a:gd name="T1" fmla="*/ 8 h 26"/>
                  <a:gd name="T2" fmla="*/ 9 w 30"/>
                  <a:gd name="T3" fmla="*/ 0 h 26"/>
                  <a:gd name="T4" fmla="*/ 0 w 30"/>
                  <a:gd name="T5" fmla="*/ 4 h 26"/>
                  <a:gd name="T6" fmla="*/ 25 w 30"/>
                  <a:gd name="T7" fmla="*/ 26 h 26"/>
                  <a:gd name="T8" fmla="*/ 28 w 30"/>
                  <a:gd name="T9" fmla="*/ 5 h 26"/>
                  <a:gd name="T10" fmla="*/ 22 w 30"/>
                  <a:gd name="T11" fmla="*/ 8 h 26"/>
                </a:gdLst>
                <a:ahLst/>
                <a:cxnLst>
                  <a:cxn ang="0">
                    <a:pos x="T0" y="T1"/>
                  </a:cxn>
                  <a:cxn ang="0">
                    <a:pos x="T2" y="T3"/>
                  </a:cxn>
                  <a:cxn ang="0">
                    <a:pos x="T4" y="T5"/>
                  </a:cxn>
                  <a:cxn ang="0">
                    <a:pos x="T6" y="T7"/>
                  </a:cxn>
                  <a:cxn ang="0">
                    <a:pos x="T8" y="T9"/>
                  </a:cxn>
                  <a:cxn ang="0">
                    <a:pos x="T10" y="T11"/>
                  </a:cxn>
                </a:cxnLst>
                <a:rect l="0" t="0" r="r" b="b"/>
                <a:pathLst>
                  <a:path w="30" h="26">
                    <a:moveTo>
                      <a:pt x="22" y="8"/>
                    </a:moveTo>
                    <a:cubicBezTo>
                      <a:pt x="18" y="7"/>
                      <a:pt x="13" y="3"/>
                      <a:pt x="9" y="0"/>
                    </a:cubicBezTo>
                    <a:cubicBezTo>
                      <a:pt x="6" y="1"/>
                      <a:pt x="3" y="3"/>
                      <a:pt x="0" y="4"/>
                    </a:cubicBezTo>
                    <a:cubicBezTo>
                      <a:pt x="4" y="15"/>
                      <a:pt x="13" y="22"/>
                      <a:pt x="25" y="26"/>
                    </a:cubicBezTo>
                    <a:cubicBezTo>
                      <a:pt x="29" y="19"/>
                      <a:pt x="30" y="13"/>
                      <a:pt x="28" y="5"/>
                    </a:cubicBezTo>
                    <a:cubicBezTo>
                      <a:pt x="26" y="7"/>
                      <a:pt x="24" y="7"/>
                      <a:pt x="22" y="8"/>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8" name="Freeform 563"/>
              <p:cNvSpPr/>
              <p:nvPr/>
            </p:nvSpPr>
            <p:spPr bwMode="auto">
              <a:xfrm>
                <a:off x="5109" y="2872"/>
                <a:ext cx="99" cy="189"/>
              </a:xfrm>
              <a:custGeom>
                <a:avLst/>
                <a:gdLst>
                  <a:gd name="T0" fmla="*/ 41 w 42"/>
                  <a:gd name="T1" fmla="*/ 80 h 80"/>
                  <a:gd name="T2" fmla="*/ 42 w 42"/>
                  <a:gd name="T3" fmla="*/ 1 h 80"/>
                  <a:gd name="T4" fmla="*/ 15 w 42"/>
                  <a:gd name="T5" fmla="*/ 3 h 80"/>
                  <a:gd name="T6" fmla="*/ 41 w 42"/>
                  <a:gd name="T7" fmla="*/ 80 h 80"/>
                </a:gdLst>
                <a:ahLst/>
                <a:cxnLst>
                  <a:cxn ang="0">
                    <a:pos x="T0" y="T1"/>
                  </a:cxn>
                  <a:cxn ang="0">
                    <a:pos x="T2" y="T3"/>
                  </a:cxn>
                  <a:cxn ang="0">
                    <a:pos x="T4" y="T5"/>
                  </a:cxn>
                  <a:cxn ang="0">
                    <a:pos x="T6" y="T7"/>
                  </a:cxn>
                </a:cxnLst>
                <a:rect l="0" t="0" r="r" b="b"/>
                <a:pathLst>
                  <a:path w="42" h="80">
                    <a:moveTo>
                      <a:pt x="41" y="80"/>
                    </a:moveTo>
                    <a:cubicBezTo>
                      <a:pt x="38" y="53"/>
                      <a:pt x="30" y="27"/>
                      <a:pt x="42" y="1"/>
                    </a:cubicBezTo>
                    <a:cubicBezTo>
                      <a:pt x="33" y="0"/>
                      <a:pt x="24" y="1"/>
                      <a:pt x="15" y="3"/>
                    </a:cubicBezTo>
                    <a:cubicBezTo>
                      <a:pt x="0" y="45"/>
                      <a:pt x="17" y="68"/>
                      <a:pt x="41" y="8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9" name="Freeform 564"/>
              <p:cNvSpPr/>
              <p:nvPr/>
            </p:nvSpPr>
            <p:spPr bwMode="auto">
              <a:xfrm>
                <a:off x="5109" y="3080"/>
                <a:ext cx="97" cy="140"/>
              </a:xfrm>
              <a:custGeom>
                <a:avLst/>
                <a:gdLst>
                  <a:gd name="T0" fmla="*/ 0 w 41"/>
                  <a:gd name="T1" fmla="*/ 44 h 59"/>
                  <a:gd name="T2" fmla="*/ 23 w 41"/>
                  <a:gd name="T3" fmla="*/ 59 h 59"/>
                  <a:gd name="T4" fmla="*/ 41 w 41"/>
                  <a:gd name="T5" fmla="*/ 18 h 59"/>
                  <a:gd name="T6" fmla="*/ 12 w 41"/>
                  <a:gd name="T7" fmla="*/ 0 h 59"/>
                  <a:gd name="T8" fmla="*/ 0 w 41"/>
                  <a:gd name="T9" fmla="*/ 44 h 59"/>
                </a:gdLst>
                <a:ahLst/>
                <a:cxnLst>
                  <a:cxn ang="0">
                    <a:pos x="T0" y="T1"/>
                  </a:cxn>
                  <a:cxn ang="0">
                    <a:pos x="T2" y="T3"/>
                  </a:cxn>
                  <a:cxn ang="0">
                    <a:pos x="T4" y="T5"/>
                  </a:cxn>
                  <a:cxn ang="0">
                    <a:pos x="T6" y="T7"/>
                  </a:cxn>
                  <a:cxn ang="0">
                    <a:pos x="T8" y="T9"/>
                  </a:cxn>
                </a:cxnLst>
                <a:rect l="0" t="0" r="r" b="b"/>
                <a:pathLst>
                  <a:path w="41" h="59">
                    <a:moveTo>
                      <a:pt x="0" y="44"/>
                    </a:moveTo>
                    <a:cubicBezTo>
                      <a:pt x="8" y="48"/>
                      <a:pt x="16" y="53"/>
                      <a:pt x="23" y="59"/>
                    </a:cubicBezTo>
                    <a:cubicBezTo>
                      <a:pt x="34" y="45"/>
                      <a:pt x="39" y="31"/>
                      <a:pt x="41" y="18"/>
                    </a:cubicBezTo>
                    <a:cubicBezTo>
                      <a:pt x="31" y="15"/>
                      <a:pt x="22" y="9"/>
                      <a:pt x="12" y="0"/>
                    </a:cubicBezTo>
                    <a:cubicBezTo>
                      <a:pt x="11" y="15"/>
                      <a:pt x="7" y="31"/>
                      <a:pt x="0" y="44"/>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0" name="Freeform 565"/>
              <p:cNvSpPr/>
              <p:nvPr/>
            </p:nvSpPr>
            <p:spPr bwMode="auto">
              <a:xfrm>
                <a:off x="5002" y="1171"/>
                <a:ext cx="78" cy="76"/>
              </a:xfrm>
              <a:custGeom>
                <a:avLst/>
                <a:gdLst>
                  <a:gd name="T0" fmla="*/ 33 w 33"/>
                  <a:gd name="T1" fmla="*/ 15 h 32"/>
                  <a:gd name="T2" fmla="*/ 31 w 33"/>
                  <a:gd name="T3" fmla="*/ 0 h 32"/>
                  <a:gd name="T4" fmla="*/ 0 w 33"/>
                  <a:gd name="T5" fmla="*/ 28 h 32"/>
                  <a:gd name="T6" fmla="*/ 14 w 33"/>
                  <a:gd name="T7" fmla="*/ 32 h 32"/>
                  <a:gd name="T8" fmla="*/ 33 w 33"/>
                  <a:gd name="T9" fmla="*/ 15 h 32"/>
                </a:gdLst>
                <a:ahLst/>
                <a:cxnLst>
                  <a:cxn ang="0">
                    <a:pos x="T0" y="T1"/>
                  </a:cxn>
                  <a:cxn ang="0">
                    <a:pos x="T2" y="T3"/>
                  </a:cxn>
                  <a:cxn ang="0">
                    <a:pos x="T4" y="T5"/>
                  </a:cxn>
                  <a:cxn ang="0">
                    <a:pos x="T6" y="T7"/>
                  </a:cxn>
                  <a:cxn ang="0">
                    <a:pos x="T8" y="T9"/>
                  </a:cxn>
                </a:cxnLst>
                <a:rect l="0" t="0" r="r" b="b"/>
                <a:pathLst>
                  <a:path w="33" h="32">
                    <a:moveTo>
                      <a:pt x="33" y="15"/>
                    </a:moveTo>
                    <a:cubicBezTo>
                      <a:pt x="33" y="10"/>
                      <a:pt x="32" y="5"/>
                      <a:pt x="31" y="0"/>
                    </a:cubicBezTo>
                    <a:cubicBezTo>
                      <a:pt x="0" y="28"/>
                      <a:pt x="0" y="28"/>
                      <a:pt x="0" y="28"/>
                    </a:cubicBezTo>
                    <a:cubicBezTo>
                      <a:pt x="5" y="28"/>
                      <a:pt x="9" y="30"/>
                      <a:pt x="14" y="32"/>
                    </a:cubicBezTo>
                    <a:lnTo>
                      <a:pt x="33" y="15"/>
                    </a:ln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1" name="Freeform 566"/>
              <p:cNvSpPr/>
              <p:nvPr/>
            </p:nvSpPr>
            <p:spPr bwMode="auto">
              <a:xfrm>
                <a:off x="5047" y="1547"/>
                <a:ext cx="81" cy="130"/>
              </a:xfrm>
              <a:custGeom>
                <a:avLst/>
                <a:gdLst>
                  <a:gd name="T0" fmla="*/ 22 w 34"/>
                  <a:gd name="T1" fmla="*/ 55 h 55"/>
                  <a:gd name="T2" fmla="*/ 15 w 34"/>
                  <a:gd name="T3" fmla="*/ 0 h 55"/>
                  <a:gd name="T4" fmla="*/ 0 w 34"/>
                  <a:gd name="T5" fmla="*/ 13 h 55"/>
                  <a:gd name="T6" fmla="*/ 8 w 34"/>
                  <a:gd name="T7" fmla="*/ 48 h 55"/>
                  <a:gd name="T8" fmla="*/ 22 w 34"/>
                  <a:gd name="T9" fmla="*/ 55 h 55"/>
                </a:gdLst>
                <a:ahLst/>
                <a:cxnLst>
                  <a:cxn ang="0">
                    <a:pos x="T0" y="T1"/>
                  </a:cxn>
                  <a:cxn ang="0">
                    <a:pos x="T2" y="T3"/>
                  </a:cxn>
                  <a:cxn ang="0">
                    <a:pos x="T4" y="T5"/>
                  </a:cxn>
                  <a:cxn ang="0">
                    <a:pos x="T6" y="T7"/>
                  </a:cxn>
                  <a:cxn ang="0">
                    <a:pos x="T8" y="T9"/>
                  </a:cxn>
                </a:cxnLst>
                <a:rect l="0" t="0" r="r" b="b"/>
                <a:pathLst>
                  <a:path w="34" h="55">
                    <a:moveTo>
                      <a:pt x="22" y="55"/>
                    </a:moveTo>
                    <a:cubicBezTo>
                      <a:pt x="34" y="40"/>
                      <a:pt x="31" y="12"/>
                      <a:pt x="15" y="0"/>
                    </a:cubicBezTo>
                    <a:cubicBezTo>
                      <a:pt x="10" y="5"/>
                      <a:pt x="5" y="9"/>
                      <a:pt x="0" y="13"/>
                    </a:cubicBezTo>
                    <a:cubicBezTo>
                      <a:pt x="10" y="21"/>
                      <a:pt x="13" y="36"/>
                      <a:pt x="8" y="48"/>
                    </a:cubicBezTo>
                    <a:cubicBezTo>
                      <a:pt x="13" y="50"/>
                      <a:pt x="17" y="53"/>
                      <a:pt x="22" y="55"/>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2" name="Freeform 567"/>
              <p:cNvSpPr/>
              <p:nvPr/>
            </p:nvSpPr>
            <p:spPr bwMode="auto">
              <a:xfrm>
                <a:off x="4924" y="1121"/>
                <a:ext cx="149" cy="121"/>
              </a:xfrm>
              <a:custGeom>
                <a:avLst/>
                <a:gdLst>
                  <a:gd name="T0" fmla="*/ 0 w 63"/>
                  <a:gd name="T1" fmla="*/ 51 h 51"/>
                  <a:gd name="T2" fmla="*/ 27 w 63"/>
                  <a:gd name="T3" fmla="*/ 48 h 51"/>
                  <a:gd name="T4" fmla="*/ 63 w 63"/>
                  <a:gd name="T5" fmla="*/ 15 h 51"/>
                  <a:gd name="T6" fmla="*/ 57 w 63"/>
                  <a:gd name="T7" fmla="*/ 0 h 51"/>
                  <a:gd name="T8" fmla="*/ 0 w 63"/>
                  <a:gd name="T9" fmla="*/ 51 h 51"/>
                </a:gdLst>
                <a:ahLst/>
                <a:cxnLst>
                  <a:cxn ang="0">
                    <a:pos x="T0" y="T1"/>
                  </a:cxn>
                  <a:cxn ang="0">
                    <a:pos x="T2" y="T3"/>
                  </a:cxn>
                  <a:cxn ang="0">
                    <a:pos x="T4" y="T5"/>
                  </a:cxn>
                  <a:cxn ang="0">
                    <a:pos x="T6" y="T7"/>
                  </a:cxn>
                  <a:cxn ang="0">
                    <a:pos x="T8" y="T9"/>
                  </a:cxn>
                </a:cxnLst>
                <a:rect l="0" t="0" r="r" b="b"/>
                <a:pathLst>
                  <a:path w="63" h="51">
                    <a:moveTo>
                      <a:pt x="0" y="51"/>
                    </a:moveTo>
                    <a:cubicBezTo>
                      <a:pt x="9" y="48"/>
                      <a:pt x="19" y="47"/>
                      <a:pt x="27" y="48"/>
                    </a:cubicBezTo>
                    <a:cubicBezTo>
                      <a:pt x="63" y="15"/>
                      <a:pt x="63" y="15"/>
                      <a:pt x="63" y="15"/>
                    </a:cubicBezTo>
                    <a:cubicBezTo>
                      <a:pt x="61" y="10"/>
                      <a:pt x="59" y="5"/>
                      <a:pt x="57" y="0"/>
                    </a:cubicBezTo>
                    <a:lnTo>
                      <a:pt x="0" y="51"/>
                    </a:ln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3" name="Freeform 568"/>
              <p:cNvSpPr/>
              <p:nvPr/>
            </p:nvSpPr>
            <p:spPr bwMode="auto">
              <a:xfrm>
                <a:off x="4454" y="0"/>
                <a:ext cx="563" cy="473"/>
              </a:xfrm>
              <a:custGeom>
                <a:avLst/>
                <a:gdLst>
                  <a:gd name="T0" fmla="*/ 5 w 238"/>
                  <a:gd name="T1" fmla="*/ 124 h 200"/>
                  <a:gd name="T2" fmla="*/ 157 w 238"/>
                  <a:gd name="T3" fmla="*/ 162 h 200"/>
                  <a:gd name="T4" fmla="*/ 7 w 238"/>
                  <a:gd name="T5" fmla="*/ 132 h 200"/>
                  <a:gd name="T6" fmla="*/ 12 w 238"/>
                  <a:gd name="T7" fmla="*/ 164 h 200"/>
                  <a:gd name="T8" fmla="*/ 125 w 238"/>
                  <a:gd name="T9" fmla="*/ 194 h 200"/>
                  <a:gd name="T10" fmla="*/ 230 w 238"/>
                  <a:gd name="T11" fmla="*/ 126 h 200"/>
                  <a:gd name="T12" fmla="*/ 221 w 238"/>
                  <a:gd name="T13" fmla="*/ 112 h 200"/>
                  <a:gd name="T14" fmla="*/ 238 w 238"/>
                  <a:gd name="T15" fmla="*/ 82 h 200"/>
                  <a:gd name="T16" fmla="*/ 138 w 238"/>
                  <a:gd name="T17" fmla="*/ 21 h 200"/>
                  <a:gd name="T18" fmla="*/ 72 w 238"/>
                  <a:gd name="T19" fmla="*/ 127 h 200"/>
                  <a:gd name="T20" fmla="*/ 99 w 238"/>
                  <a:gd name="T21" fmla="*/ 131 h 200"/>
                  <a:gd name="T22" fmla="*/ 149 w 238"/>
                  <a:gd name="T23" fmla="*/ 33 h 200"/>
                  <a:gd name="T24" fmla="*/ 202 w 238"/>
                  <a:gd name="T25" fmla="*/ 109 h 200"/>
                  <a:gd name="T26" fmla="*/ 93 w 238"/>
                  <a:gd name="T27" fmla="*/ 136 h 200"/>
                  <a:gd name="T28" fmla="*/ 0 w 238"/>
                  <a:gd name="T29" fmla="*/ 92 h 200"/>
                  <a:gd name="T30" fmla="*/ 5 w 238"/>
                  <a:gd name="T31" fmla="*/ 12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8" h="200">
                    <a:moveTo>
                      <a:pt x="5" y="124"/>
                    </a:moveTo>
                    <a:cubicBezTo>
                      <a:pt x="50" y="158"/>
                      <a:pt x="110" y="167"/>
                      <a:pt x="157" y="162"/>
                    </a:cubicBezTo>
                    <a:cubicBezTo>
                      <a:pt x="117" y="175"/>
                      <a:pt x="42" y="160"/>
                      <a:pt x="7" y="132"/>
                    </a:cubicBezTo>
                    <a:cubicBezTo>
                      <a:pt x="9" y="142"/>
                      <a:pt x="10" y="153"/>
                      <a:pt x="12" y="164"/>
                    </a:cubicBezTo>
                    <a:cubicBezTo>
                      <a:pt x="43" y="186"/>
                      <a:pt x="78" y="200"/>
                      <a:pt x="125" y="194"/>
                    </a:cubicBezTo>
                    <a:cubicBezTo>
                      <a:pt x="165" y="190"/>
                      <a:pt x="210" y="171"/>
                      <a:pt x="230" y="126"/>
                    </a:cubicBezTo>
                    <a:cubicBezTo>
                      <a:pt x="226" y="122"/>
                      <a:pt x="221" y="120"/>
                      <a:pt x="221" y="112"/>
                    </a:cubicBezTo>
                    <a:cubicBezTo>
                      <a:pt x="221" y="101"/>
                      <a:pt x="232" y="90"/>
                      <a:pt x="238" y="82"/>
                    </a:cubicBezTo>
                    <a:cubicBezTo>
                      <a:pt x="238" y="28"/>
                      <a:pt x="188" y="0"/>
                      <a:pt x="138" y="21"/>
                    </a:cubicBezTo>
                    <a:cubicBezTo>
                      <a:pt x="99" y="38"/>
                      <a:pt x="65" y="84"/>
                      <a:pt x="72" y="127"/>
                    </a:cubicBezTo>
                    <a:cubicBezTo>
                      <a:pt x="81" y="129"/>
                      <a:pt x="91" y="130"/>
                      <a:pt x="99" y="131"/>
                    </a:cubicBezTo>
                    <a:cubicBezTo>
                      <a:pt x="86" y="76"/>
                      <a:pt x="122" y="44"/>
                      <a:pt x="149" y="33"/>
                    </a:cubicBezTo>
                    <a:cubicBezTo>
                      <a:pt x="206" y="11"/>
                      <a:pt x="223" y="74"/>
                      <a:pt x="202" y="109"/>
                    </a:cubicBezTo>
                    <a:cubicBezTo>
                      <a:pt x="180" y="144"/>
                      <a:pt x="129" y="142"/>
                      <a:pt x="93" y="136"/>
                    </a:cubicBezTo>
                    <a:cubicBezTo>
                      <a:pt x="53" y="129"/>
                      <a:pt x="22" y="111"/>
                      <a:pt x="0" y="92"/>
                    </a:cubicBezTo>
                    <a:cubicBezTo>
                      <a:pt x="2" y="102"/>
                      <a:pt x="4" y="113"/>
                      <a:pt x="5" y="124"/>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4" name="Freeform 569"/>
              <p:cNvSpPr/>
              <p:nvPr/>
            </p:nvSpPr>
            <p:spPr bwMode="auto">
              <a:xfrm>
                <a:off x="4612" y="-35"/>
                <a:ext cx="447" cy="177"/>
              </a:xfrm>
              <a:custGeom>
                <a:avLst/>
                <a:gdLst>
                  <a:gd name="T0" fmla="*/ 0 w 189"/>
                  <a:gd name="T1" fmla="*/ 67 h 75"/>
                  <a:gd name="T2" fmla="*/ 13 w 189"/>
                  <a:gd name="T3" fmla="*/ 75 h 75"/>
                  <a:gd name="T4" fmla="*/ 72 w 189"/>
                  <a:gd name="T5" fmla="*/ 26 h 75"/>
                  <a:gd name="T6" fmla="*/ 164 w 189"/>
                  <a:gd name="T7" fmla="*/ 52 h 75"/>
                  <a:gd name="T8" fmla="*/ 189 w 189"/>
                  <a:gd name="T9" fmla="*/ 32 h 75"/>
                  <a:gd name="T10" fmla="*/ 143 w 189"/>
                  <a:gd name="T11" fmla="*/ 0 h 75"/>
                  <a:gd name="T12" fmla="*/ 84 w 189"/>
                  <a:gd name="T13" fmla="*/ 0 h 75"/>
                  <a:gd name="T14" fmla="*/ 0 w 189"/>
                  <a:gd name="T15" fmla="*/ 67 h 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9" h="75">
                    <a:moveTo>
                      <a:pt x="0" y="67"/>
                    </a:moveTo>
                    <a:cubicBezTo>
                      <a:pt x="4" y="70"/>
                      <a:pt x="8" y="73"/>
                      <a:pt x="13" y="75"/>
                    </a:cubicBezTo>
                    <a:cubicBezTo>
                      <a:pt x="27" y="53"/>
                      <a:pt x="48" y="35"/>
                      <a:pt x="72" y="26"/>
                    </a:cubicBezTo>
                    <a:cubicBezTo>
                      <a:pt x="108" y="13"/>
                      <a:pt x="145" y="25"/>
                      <a:pt x="164" y="52"/>
                    </a:cubicBezTo>
                    <a:cubicBezTo>
                      <a:pt x="171" y="44"/>
                      <a:pt x="180" y="37"/>
                      <a:pt x="189" y="32"/>
                    </a:cubicBezTo>
                    <a:cubicBezTo>
                      <a:pt x="179" y="17"/>
                      <a:pt x="163" y="6"/>
                      <a:pt x="143" y="0"/>
                    </a:cubicBezTo>
                    <a:cubicBezTo>
                      <a:pt x="84" y="0"/>
                      <a:pt x="84" y="0"/>
                      <a:pt x="84" y="0"/>
                    </a:cubicBezTo>
                    <a:cubicBezTo>
                      <a:pt x="54" y="8"/>
                      <a:pt x="20" y="31"/>
                      <a:pt x="0" y="67"/>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5" name="Freeform 570"/>
              <p:cNvSpPr/>
              <p:nvPr/>
            </p:nvSpPr>
            <p:spPr bwMode="auto">
              <a:xfrm>
                <a:off x="5133" y="2773"/>
                <a:ext cx="26" cy="16"/>
              </a:xfrm>
              <a:custGeom>
                <a:avLst/>
                <a:gdLst>
                  <a:gd name="T0" fmla="*/ 11 w 11"/>
                  <a:gd name="T1" fmla="*/ 2 h 7"/>
                  <a:gd name="T2" fmla="*/ 0 w 11"/>
                  <a:gd name="T3" fmla="*/ 0 h 7"/>
                  <a:gd name="T4" fmla="*/ 6 w 11"/>
                  <a:gd name="T5" fmla="*/ 7 h 7"/>
                  <a:gd name="T6" fmla="*/ 11 w 11"/>
                  <a:gd name="T7" fmla="*/ 2 h 7"/>
                </a:gdLst>
                <a:ahLst/>
                <a:cxnLst>
                  <a:cxn ang="0">
                    <a:pos x="T0" y="T1"/>
                  </a:cxn>
                  <a:cxn ang="0">
                    <a:pos x="T2" y="T3"/>
                  </a:cxn>
                  <a:cxn ang="0">
                    <a:pos x="T4" y="T5"/>
                  </a:cxn>
                  <a:cxn ang="0">
                    <a:pos x="T6" y="T7"/>
                  </a:cxn>
                </a:cxnLst>
                <a:rect l="0" t="0" r="r" b="b"/>
                <a:pathLst>
                  <a:path w="11" h="7">
                    <a:moveTo>
                      <a:pt x="11" y="2"/>
                    </a:moveTo>
                    <a:cubicBezTo>
                      <a:pt x="0" y="0"/>
                      <a:pt x="0" y="0"/>
                      <a:pt x="0" y="0"/>
                    </a:cubicBezTo>
                    <a:cubicBezTo>
                      <a:pt x="6" y="7"/>
                      <a:pt x="6" y="7"/>
                      <a:pt x="6" y="7"/>
                    </a:cubicBezTo>
                    <a:cubicBezTo>
                      <a:pt x="8" y="6"/>
                      <a:pt x="10" y="4"/>
                      <a:pt x="11" y="2"/>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6" name="Freeform 571"/>
              <p:cNvSpPr/>
              <p:nvPr/>
            </p:nvSpPr>
            <p:spPr bwMode="auto">
              <a:xfrm>
                <a:off x="4842" y="310"/>
                <a:ext cx="210" cy="151"/>
              </a:xfrm>
              <a:custGeom>
                <a:avLst/>
                <a:gdLst>
                  <a:gd name="T0" fmla="*/ 0 w 89"/>
                  <a:gd name="T1" fmla="*/ 60 h 64"/>
                  <a:gd name="T2" fmla="*/ 12 w 89"/>
                  <a:gd name="T3" fmla="*/ 64 h 64"/>
                  <a:gd name="T4" fmla="*/ 89 w 89"/>
                  <a:gd name="T5" fmla="*/ 16 h 64"/>
                  <a:gd name="T6" fmla="*/ 70 w 89"/>
                  <a:gd name="T7" fmla="*/ 0 h 64"/>
                  <a:gd name="T8" fmla="*/ 0 w 89"/>
                  <a:gd name="T9" fmla="*/ 60 h 64"/>
                </a:gdLst>
                <a:ahLst/>
                <a:cxnLst>
                  <a:cxn ang="0">
                    <a:pos x="T0" y="T1"/>
                  </a:cxn>
                  <a:cxn ang="0">
                    <a:pos x="T2" y="T3"/>
                  </a:cxn>
                  <a:cxn ang="0">
                    <a:pos x="T4" y="T5"/>
                  </a:cxn>
                  <a:cxn ang="0">
                    <a:pos x="T6" y="T7"/>
                  </a:cxn>
                  <a:cxn ang="0">
                    <a:pos x="T8" y="T9"/>
                  </a:cxn>
                </a:cxnLst>
                <a:rect l="0" t="0" r="r" b="b"/>
                <a:pathLst>
                  <a:path w="89" h="64">
                    <a:moveTo>
                      <a:pt x="0" y="60"/>
                    </a:moveTo>
                    <a:cubicBezTo>
                      <a:pt x="4" y="61"/>
                      <a:pt x="8" y="63"/>
                      <a:pt x="12" y="64"/>
                    </a:cubicBezTo>
                    <a:cubicBezTo>
                      <a:pt x="39" y="58"/>
                      <a:pt x="70" y="41"/>
                      <a:pt x="89" y="16"/>
                    </a:cubicBezTo>
                    <a:cubicBezTo>
                      <a:pt x="81" y="9"/>
                      <a:pt x="74" y="4"/>
                      <a:pt x="70" y="0"/>
                    </a:cubicBezTo>
                    <a:cubicBezTo>
                      <a:pt x="53" y="33"/>
                      <a:pt x="28" y="50"/>
                      <a:pt x="0" y="60"/>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7" name="Freeform 572"/>
              <p:cNvSpPr>
                <a:spLocks noEditPoints="1"/>
              </p:cNvSpPr>
              <p:nvPr/>
            </p:nvSpPr>
            <p:spPr bwMode="auto">
              <a:xfrm>
                <a:off x="4425" y="1067"/>
                <a:ext cx="703" cy="554"/>
              </a:xfrm>
              <a:custGeom>
                <a:avLst/>
                <a:gdLst>
                  <a:gd name="T0" fmla="*/ 12 w 297"/>
                  <a:gd name="T1" fmla="*/ 75 h 234"/>
                  <a:gd name="T2" fmla="*/ 79 w 297"/>
                  <a:gd name="T3" fmla="*/ 154 h 234"/>
                  <a:gd name="T4" fmla="*/ 72 w 297"/>
                  <a:gd name="T5" fmla="*/ 234 h 234"/>
                  <a:gd name="T6" fmla="*/ 132 w 297"/>
                  <a:gd name="T7" fmla="*/ 168 h 234"/>
                  <a:gd name="T8" fmla="*/ 203 w 297"/>
                  <a:gd name="T9" fmla="*/ 164 h 234"/>
                  <a:gd name="T10" fmla="*/ 273 w 297"/>
                  <a:gd name="T11" fmla="*/ 178 h 234"/>
                  <a:gd name="T12" fmla="*/ 247 w 297"/>
                  <a:gd name="T13" fmla="*/ 131 h 234"/>
                  <a:gd name="T14" fmla="*/ 198 w 297"/>
                  <a:gd name="T15" fmla="*/ 87 h 234"/>
                  <a:gd name="T16" fmla="*/ 78 w 297"/>
                  <a:gd name="T17" fmla="*/ 74 h 234"/>
                  <a:gd name="T18" fmla="*/ 12 w 297"/>
                  <a:gd name="T19" fmla="*/ 75 h 234"/>
                  <a:gd name="T20" fmla="*/ 179 w 297"/>
                  <a:gd name="T21" fmla="*/ 107 h 234"/>
                  <a:gd name="T22" fmla="*/ 185 w 297"/>
                  <a:gd name="T23" fmla="*/ 108 h 234"/>
                  <a:gd name="T24" fmla="*/ 183 w 297"/>
                  <a:gd name="T25" fmla="*/ 112 h 234"/>
                  <a:gd name="T26" fmla="*/ 193 w 297"/>
                  <a:gd name="T27" fmla="*/ 111 h 234"/>
                  <a:gd name="T28" fmla="*/ 200 w 297"/>
                  <a:gd name="T29" fmla="*/ 119 h 234"/>
                  <a:gd name="T30" fmla="*/ 210 w 297"/>
                  <a:gd name="T31" fmla="*/ 117 h 234"/>
                  <a:gd name="T32" fmla="*/ 216 w 297"/>
                  <a:gd name="T33" fmla="*/ 131 h 234"/>
                  <a:gd name="T34" fmla="*/ 209 w 297"/>
                  <a:gd name="T35" fmla="*/ 150 h 234"/>
                  <a:gd name="T36" fmla="*/ 204 w 297"/>
                  <a:gd name="T37" fmla="*/ 148 h 234"/>
                  <a:gd name="T38" fmla="*/ 210 w 297"/>
                  <a:gd name="T39" fmla="*/ 129 h 234"/>
                  <a:gd name="T40" fmla="*/ 208 w 297"/>
                  <a:gd name="T41" fmla="*/ 121 h 234"/>
                  <a:gd name="T42" fmla="*/ 199 w 297"/>
                  <a:gd name="T43" fmla="*/ 123 h 234"/>
                  <a:gd name="T44" fmla="*/ 192 w 297"/>
                  <a:gd name="T45" fmla="*/ 144 h 234"/>
                  <a:gd name="T46" fmla="*/ 187 w 297"/>
                  <a:gd name="T47" fmla="*/ 142 h 234"/>
                  <a:gd name="T48" fmla="*/ 193 w 297"/>
                  <a:gd name="T49" fmla="*/ 123 h 234"/>
                  <a:gd name="T50" fmla="*/ 191 w 297"/>
                  <a:gd name="T51" fmla="*/ 115 h 234"/>
                  <a:gd name="T52" fmla="*/ 182 w 297"/>
                  <a:gd name="T53" fmla="*/ 117 h 234"/>
                  <a:gd name="T54" fmla="*/ 174 w 297"/>
                  <a:gd name="T55" fmla="*/ 138 h 234"/>
                  <a:gd name="T56" fmla="*/ 169 w 297"/>
                  <a:gd name="T57" fmla="*/ 136 h 234"/>
                  <a:gd name="T58" fmla="*/ 179 w 297"/>
                  <a:gd name="T59" fmla="*/ 107 h 234"/>
                  <a:gd name="T60" fmla="*/ 136 w 297"/>
                  <a:gd name="T61" fmla="*/ 112 h 234"/>
                  <a:gd name="T62" fmla="*/ 156 w 297"/>
                  <a:gd name="T63" fmla="*/ 101 h 234"/>
                  <a:gd name="T64" fmla="*/ 165 w 297"/>
                  <a:gd name="T65" fmla="*/ 122 h 234"/>
                  <a:gd name="T66" fmla="*/ 145 w 297"/>
                  <a:gd name="T67" fmla="*/ 133 h 234"/>
                  <a:gd name="T68" fmla="*/ 136 w 297"/>
                  <a:gd name="T69" fmla="*/ 112 h 234"/>
                  <a:gd name="T70" fmla="*/ 103 w 297"/>
                  <a:gd name="T71" fmla="*/ 105 h 234"/>
                  <a:gd name="T72" fmla="*/ 124 w 297"/>
                  <a:gd name="T73" fmla="*/ 93 h 234"/>
                  <a:gd name="T74" fmla="*/ 132 w 297"/>
                  <a:gd name="T75" fmla="*/ 108 h 234"/>
                  <a:gd name="T76" fmla="*/ 128 w 297"/>
                  <a:gd name="T77" fmla="*/ 106 h 234"/>
                  <a:gd name="T78" fmla="*/ 122 w 297"/>
                  <a:gd name="T79" fmla="*/ 97 h 234"/>
                  <a:gd name="T80" fmla="*/ 109 w 297"/>
                  <a:gd name="T81" fmla="*/ 106 h 234"/>
                  <a:gd name="T82" fmla="*/ 113 w 297"/>
                  <a:gd name="T83" fmla="*/ 122 h 234"/>
                  <a:gd name="T84" fmla="*/ 124 w 297"/>
                  <a:gd name="T85" fmla="*/ 117 h 234"/>
                  <a:gd name="T86" fmla="*/ 129 w 297"/>
                  <a:gd name="T87" fmla="*/ 120 h 234"/>
                  <a:gd name="T88" fmla="*/ 112 w 297"/>
                  <a:gd name="T89" fmla="*/ 126 h 234"/>
                  <a:gd name="T90" fmla="*/ 103 w 297"/>
                  <a:gd name="T91" fmla="*/ 105 h 234"/>
                  <a:gd name="T92" fmla="*/ 75 w 297"/>
                  <a:gd name="T93" fmla="*/ 105 h 234"/>
                  <a:gd name="T94" fmla="*/ 84 w 297"/>
                  <a:gd name="T95" fmla="*/ 106 h 234"/>
                  <a:gd name="T96" fmla="*/ 83 w 297"/>
                  <a:gd name="T97" fmla="*/ 116 h 234"/>
                  <a:gd name="T98" fmla="*/ 73 w 297"/>
                  <a:gd name="T99" fmla="*/ 114 h 234"/>
                  <a:gd name="T100" fmla="*/ 75 w 297"/>
                  <a:gd name="T101" fmla="*/ 10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7" h="234">
                    <a:moveTo>
                      <a:pt x="12" y="75"/>
                    </a:moveTo>
                    <a:cubicBezTo>
                      <a:pt x="0" y="100"/>
                      <a:pt x="20" y="139"/>
                      <a:pt x="79" y="154"/>
                    </a:cubicBezTo>
                    <a:cubicBezTo>
                      <a:pt x="80" y="166"/>
                      <a:pt x="74" y="206"/>
                      <a:pt x="72" y="234"/>
                    </a:cubicBezTo>
                    <a:cubicBezTo>
                      <a:pt x="84" y="220"/>
                      <a:pt x="123" y="175"/>
                      <a:pt x="132" y="168"/>
                    </a:cubicBezTo>
                    <a:cubicBezTo>
                      <a:pt x="153" y="197"/>
                      <a:pt x="194" y="186"/>
                      <a:pt x="203" y="164"/>
                    </a:cubicBezTo>
                    <a:cubicBezTo>
                      <a:pt x="229" y="199"/>
                      <a:pt x="262" y="195"/>
                      <a:pt x="273" y="178"/>
                    </a:cubicBezTo>
                    <a:cubicBezTo>
                      <a:pt x="286" y="159"/>
                      <a:pt x="277" y="135"/>
                      <a:pt x="247" y="131"/>
                    </a:cubicBezTo>
                    <a:cubicBezTo>
                      <a:pt x="297" y="101"/>
                      <a:pt x="254" y="59"/>
                      <a:pt x="198" y="87"/>
                    </a:cubicBezTo>
                    <a:cubicBezTo>
                      <a:pt x="205" y="8"/>
                      <a:pt x="61" y="0"/>
                      <a:pt x="78" y="74"/>
                    </a:cubicBezTo>
                    <a:cubicBezTo>
                      <a:pt x="47" y="50"/>
                      <a:pt x="21" y="57"/>
                      <a:pt x="12" y="75"/>
                    </a:cubicBezTo>
                    <a:close/>
                    <a:moveTo>
                      <a:pt x="179" y="107"/>
                    </a:moveTo>
                    <a:cubicBezTo>
                      <a:pt x="185" y="108"/>
                      <a:pt x="185" y="108"/>
                      <a:pt x="185" y="108"/>
                    </a:cubicBezTo>
                    <a:cubicBezTo>
                      <a:pt x="183" y="112"/>
                      <a:pt x="183" y="112"/>
                      <a:pt x="183" y="112"/>
                    </a:cubicBezTo>
                    <a:cubicBezTo>
                      <a:pt x="187" y="110"/>
                      <a:pt x="190" y="110"/>
                      <a:pt x="193" y="111"/>
                    </a:cubicBezTo>
                    <a:cubicBezTo>
                      <a:pt x="197" y="112"/>
                      <a:pt x="200" y="115"/>
                      <a:pt x="200" y="119"/>
                    </a:cubicBezTo>
                    <a:cubicBezTo>
                      <a:pt x="203" y="117"/>
                      <a:pt x="206" y="115"/>
                      <a:pt x="210" y="117"/>
                    </a:cubicBezTo>
                    <a:cubicBezTo>
                      <a:pt x="216" y="119"/>
                      <a:pt x="218" y="123"/>
                      <a:pt x="216" y="131"/>
                    </a:cubicBezTo>
                    <a:cubicBezTo>
                      <a:pt x="209" y="150"/>
                      <a:pt x="209" y="150"/>
                      <a:pt x="209" y="150"/>
                    </a:cubicBezTo>
                    <a:cubicBezTo>
                      <a:pt x="204" y="148"/>
                      <a:pt x="204" y="148"/>
                      <a:pt x="204" y="148"/>
                    </a:cubicBezTo>
                    <a:cubicBezTo>
                      <a:pt x="210" y="129"/>
                      <a:pt x="210" y="129"/>
                      <a:pt x="210" y="129"/>
                    </a:cubicBezTo>
                    <a:cubicBezTo>
                      <a:pt x="212" y="126"/>
                      <a:pt x="212" y="122"/>
                      <a:pt x="208" y="121"/>
                    </a:cubicBezTo>
                    <a:cubicBezTo>
                      <a:pt x="206" y="120"/>
                      <a:pt x="203" y="120"/>
                      <a:pt x="199" y="123"/>
                    </a:cubicBezTo>
                    <a:cubicBezTo>
                      <a:pt x="192" y="144"/>
                      <a:pt x="192" y="144"/>
                      <a:pt x="192" y="144"/>
                    </a:cubicBezTo>
                    <a:cubicBezTo>
                      <a:pt x="187" y="142"/>
                      <a:pt x="187" y="142"/>
                      <a:pt x="187" y="142"/>
                    </a:cubicBezTo>
                    <a:cubicBezTo>
                      <a:pt x="193" y="123"/>
                      <a:pt x="193" y="123"/>
                      <a:pt x="193" y="123"/>
                    </a:cubicBezTo>
                    <a:cubicBezTo>
                      <a:pt x="194" y="120"/>
                      <a:pt x="195" y="116"/>
                      <a:pt x="191" y="115"/>
                    </a:cubicBezTo>
                    <a:cubicBezTo>
                      <a:pt x="188" y="114"/>
                      <a:pt x="185" y="115"/>
                      <a:pt x="182" y="117"/>
                    </a:cubicBezTo>
                    <a:cubicBezTo>
                      <a:pt x="174" y="138"/>
                      <a:pt x="174" y="138"/>
                      <a:pt x="174" y="138"/>
                    </a:cubicBezTo>
                    <a:cubicBezTo>
                      <a:pt x="169" y="136"/>
                      <a:pt x="169" y="136"/>
                      <a:pt x="169" y="136"/>
                    </a:cubicBezTo>
                    <a:lnTo>
                      <a:pt x="179" y="107"/>
                    </a:lnTo>
                    <a:close/>
                    <a:moveTo>
                      <a:pt x="136" y="112"/>
                    </a:moveTo>
                    <a:cubicBezTo>
                      <a:pt x="139" y="103"/>
                      <a:pt x="147" y="98"/>
                      <a:pt x="156" y="101"/>
                    </a:cubicBezTo>
                    <a:cubicBezTo>
                      <a:pt x="166" y="104"/>
                      <a:pt x="168" y="113"/>
                      <a:pt x="165" y="122"/>
                    </a:cubicBezTo>
                    <a:cubicBezTo>
                      <a:pt x="162" y="131"/>
                      <a:pt x="155" y="136"/>
                      <a:pt x="145" y="133"/>
                    </a:cubicBezTo>
                    <a:cubicBezTo>
                      <a:pt x="136" y="130"/>
                      <a:pt x="133" y="121"/>
                      <a:pt x="136" y="112"/>
                    </a:cubicBezTo>
                    <a:close/>
                    <a:moveTo>
                      <a:pt x="103" y="105"/>
                    </a:moveTo>
                    <a:cubicBezTo>
                      <a:pt x="106" y="96"/>
                      <a:pt x="114" y="89"/>
                      <a:pt x="124" y="93"/>
                    </a:cubicBezTo>
                    <a:cubicBezTo>
                      <a:pt x="130" y="95"/>
                      <a:pt x="134" y="101"/>
                      <a:pt x="132" y="108"/>
                    </a:cubicBezTo>
                    <a:cubicBezTo>
                      <a:pt x="128" y="106"/>
                      <a:pt x="128" y="106"/>
                      <a:pt x="128" y="106"/>
                    </a:cubicBezTo>
                    <a:cubicBezTo>
                      <a:pt x="129" y="102"/>
                      <a:pt x="126" y="99"/>
                      <a:pt x="122" y="97"/>
                    </a:cubicBezTo>
                    <a:cubicBezTo>
                      <a:pt x="118" y="95"/>
                      <a:pt x="111" y="99"/>
                      <a:pt x="109" y="106"/>
                    </a:cubicBezTo>
                    <a:cubicBezTo>
                      <a:pt x="106" y="112"/>
                      <a:pt x="108" y="120"/>
                      <a:pt x="113" y="122"/>
                    </a:cubicBezTo>
                    <a:cubicBezTo>
                      <a:pt x="117" y="123"/>
                      <a:pt x="122" y="122"/>
                      <a:pt x="124" y="117"/>
                    </a:cubicBezTo>
                    <a:cubicBezTo>
                      <a:pt x="129" y="120"/>
                      <a:pt x="129" y="120"/>
                      <a:pt x="129" y="120"/>
                    </a:cubicBezTo>
                    <a:cubicBezTo>
                      <a:pt x="126" y="126"/>
                      <a:pt x="118" y="129"/>
                      <a:pt x="112" y="126"/>
                    </a:cubicBezTo>
                    <a:cubicBezTo>
                      <a:pt x="102" y="123"/>
                      <a:pt x="100" y="113"/>
                      <a:pt x="103" y="105"/>
                    </a:cubicBezTo>
                    <a:close/>
                    <a:moveTo>
                      <a:pt x="75" y="105"/>
                    </a:moveTo>
                    <a:cubicBezTo>
                      <a:pt x="78" y="103"/>
                      <a:pt x="82" y="103"/>
                      <a:pt x="84" y="106"/>
                    </a:cubicBezTo>
                    <a:cubicBezTo>
                      <a:pt x="86" y="109"/>
                      <a:pt x="86" y="114"/>
                      <a:pt x="83" y="116"/>
                    </a:cubicBezTo>
                    <a:cubicBezTo>
                      <a:pt x="80" y="118"/>
                      <a:pt x="76" y="117"/>
                      <a:pt x="73" y="114"/>
                    </a:cubicBezTo>
                    <a:cubicBezTo>
                      <a:pt x="71" y="111"/>
                      <a:pt x="72" y="107"/>
                      <a:pt x="75" y="105"/>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8" name="Freeform 573"/>
              <p:cNvSpPr/>
              <p:nvPr/>
            </p:nvSpPr>
            <p:spPr bwMode="auto">
              <a:xfrm>
                <a:off x="5111" y="2766"/>
                <a:ext cx="33" cy="35"/>
              </a:xfrm>
              <a:custGeom>
                <a:avLst/>
                <a:gdLst>
                  <a:gd name="T0" fmla="*/ 14 w 14"/>
                  <a:gd name="T1" fmla="*/ 12 h 15"/>
                  <a:gd name="T2" fmla="*/ 7 w 14"/>
                  <a:gd name="T3" fmla="*/ 2 h 15"/>
                  <a:gd name="T4" fmla="*/ 0 w 14"/>
                  <a:gd name="T5" fmla="*/ 0 h 15"/>
                  <a:gd name="T6" fmla="*/ 11 w 14"/>
                  <a:gd name="T7" fmla="*/ 15 h 15"/>
                  <a:gd name="T8" fmla="*/ 14 w 14"/>
                  <a:gd name="T9" fmla="*/ 12 h 15"/>
                </a:gdLst>
                <a:ahLst/>
                <a:cxnLst>
                  <a:cxn ang="0">
                    <a:pos x="T0" y="T1"/>
                  </a:cxn>
                  <a:cxn ang="0">
                    <a:pos x="T2" y="T3"/>
                  </a:cxn>
                  <a:cxn ang="0">
                    <a:pos x="T4" y="T5"/>
                  </a:cxn>
                  <a:cxn ang="0">
                    <a:pos x="T6" y="T7"/>
                  </a:cxn>
                  <a:cxn ang="0">
                    <a:pos x="T8" y="T9"/>
                  </a:cxn>
                </a:cxnLst>
                <a:rect l="0" t="0" r="r" b="b"/>
                <a:pathLst>
                  <a:path w="14" h="15">
                    <a:moveTo>
                      <a:pt x="14" y="12"/>
                    </a:moveTo>
                    <a:cubicBezTo>
                      <a:pt x="7" y="2"/>
                      <a:pt x="7" y="2"/>
                      <a:pt x="7" y="2"/>
                    </a:cubicBezTo>
                    <a:cubicBezTo>
                      <a:pt x="0" y="0"/>
                      <a:pt x="0" y="0"/>
                      <a:pt x="0" y="0"/>
                    </a:cubicBezTo>
                    <a:cubicBezTo>
                      <a:pt x="11" y="15"/>
                      <a:pt x="11" y="15"/>
                      <a:pt x="11" y="15"/>
                    </a:cubicBezTo>
                    <a:cubicBezTo>
                      <a:pt x="12" y="14"/>
                      <a:pt x="13" y="13"/>
                      <a:pt x="14" y="12"/>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9" name="Freeform 574"/>
              <p:cNvSpPr/>
              <p:nvPr/>
            </p:nvSpPr>
            <p:spPr bwMode="auto">
              <a:xfrm>
                <a:off x="5071" y="2198"/>
                <a:ext cx="38" cy="35"/>
              </a:xfrm>
              <a:custGeom>
                <a:avLst/>
                <a:gdLst>
                  <a:gd name="T0" fmla="*/ 0 w 38"/>
                  <a:gd name="T1" fmla="*/ 0 h 35"/>
                  <a:gd name="T2" fmla="*/ 0 w 38"/>
                  <a:gd name="T3" fmla="*/ 19 h 35"/>
                  <a:gd name="T4" fmla="*/ 38 w 38"/>
                  <a:gd name="T5" fmla="*/ 35 h 35"/>
                  <a:gd name="T6" fmla="*/ 35 w 38"/>
                  <a:gd name="T7" fmla="*/ 16 h 35"/>
                  <a:gd name="T8" fmla="*/ 0 w 38"/>
                  <a:gd name="T9" fmla="*/ 0 h 35"/>
                </a:gdLst>
                <a:ahLst/>
                <a:cxnLst>
                  <a:cxn ang="0">
                    <a:pos x="T0" y="T1"/>
                  </a:cxn>
                  <a:cxn ang="0">
                    <a:pos x="T2" y="T3"/>
                  </a:cxn>
                  <a:cxn ang="0">
                    <a:pos x="T4" y="T5"/>
                  </a:cxn>
                  <a:cxn ang="0">
                    <a:pos x="T6" y="T7"/>
                  </a:cxn>
                  <a:cxn ang="0">
                    <a:pos x="T8" y="T9"/>
                  </a:cxn>
                </a:cxnLst>
                <a:rect l="0" t="0" r="r" b="b"/>
                <a:pathLst>
                  <a:path w="38" h="35">
                    <a:moveTo>
                      <a:pt x="0" y="0"/>
                    </a:moveTo>
                    <a:lnTo>
                      <a:pt x="0" y="19"/>
                    </a:lnTo>
                    <a:lnTo>
                      <a:pt x="38" y="35"/>
                    </a:lnTo>
                    <a:lnTo>
                      <a:pt x="35" y="16"/>
                    </a:lnTo>
                    <a:lnTo>
                      <a:pt x="0" y="0"/>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0" name="Freeform 575"/>
              <p:cNvSpPr/>
              <p:nvPr/>
            </p:nvSpPr>
            <p:spPr bwMode="auto">
              <a:xfrm>
                <a:off x="5140" y="3757"/>
                <a:ext cx="94" cy="106"/>
              </a:xfrm>
              <a:custGeom>
                <a:avLst/>
                <a:gdLst>
                  <a:gd name="T0" fmla="*/ 13 w 40"/>
                  <a:gd name="T1" fmla="*/ 0 h 45"/>
                  <a:gd name="T2" fmla="*/ 2 w 40"/>
                  <a:gd name="T3" fmla="*/ 3 h 45"/>
                  <a:gd name="T4" fmla="*/ 24 w 40"/>
                  <a:gd name="T5" fmla="*/ 45 h 45"/>
                  <a:gd name="T6" fmla="*/ 40 w 40"/>
                  <a:gd name="T7" fmla="*/ 25 h 45"/>
                  <a:gd name="T8" fmla="*/ 13 w 40"/>
                  <a:gd name="T9" fmla="*/ 0 h 45"/>
                </a:gdLst>
                <a:ahLst/>
                <a:cxnLst>
                  <a:cxn ang="0">
                    <a:pos x="T0" y="T1"/>
                  </a:cxn>
                  <a:cxn ang="0">
                    <a:pos x="T2" y="T3"/>
                  </a:cxn>
                  <a:cxn ang="0">
                    <a:pos x="T4" y="T5"/>
                  </a:cxn>
                  <a:cxn ang="0">
                    <a:pos x="T6" y="T7"/>
                  </a:cxn>
                  <a:cxn ang="0">
                    <a:pos x="T8" y="T9"/>
                  </a:cxn>
                </a:cxnLst>
                <a:rect l="0" t="0" r="r" b="b"/>
                <a:pathLst>
                  <a:path w="40" h="45">
                    <a:moveTo>
                      <a:pt x="13" y="0"/>
                    </a:moveTo>
                    <a:cubicBezTo>
                      <a:pt x="9" y="1"/>
                      <a:pt x="5" y="2"/>
                      <a:pt x="2" y="3"/>
                    </a:cubicBezTo>
                    <a:cubicBezTo>
                      <a:pt x="0" y="18"/>
                      <a:pt x="9" y="36"/>
                      <a:pt x="24" y="45"/>
                    </a:cubicBezTo>
                    <a:cubicBezTo>
                      <a:pt x="30" y="38"/>
                      <a:pt x="36" y="32"/>
                      <a:pt x="40" y="25"/>
                    </a:cubicBezTo>
                    <a:cubicBezTo>
                      <a:pt x="27" y="21"/>
                      <a:pt x="17" y="11"/>
                      <a:pt x="13"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1" name="Freeform 576"/>
              <p:cNvSpPr/>
              <p:nvPr/>
            </p:nvSpPr>
            <p:spPr bwMode="auto">
              <a:xfrm>
                <a:off x="5062" y="2250"/>
                <a:ext cx="49" cy="38"/>
              </a:xfrm>
              <a:custGeom>
                <a:avLst/>
                <a:gdLst>
                  <a:gd name="T0" fmla="*/ 0 w 49"/>
                  <a:gd name="T1" fmla="*/ 0 h 38"/>
                  <a:gd name="T2" fmla="*/ 2 w 49"/>
                  <a:gd name="T3" fmla="*/ 21 h 38"/>
                  <a:gd name="T4" fmla="*/ 49 w 49"/>
                  <a:gd name="T5" fmla="*/ 38 h 38"/>
                  <a:gd name="T6" fmla="*/ 47 w 49"/>
                  <a:gd name="T7" fmla="*/ 16 h 38"/>
                  <a:gd name="T8" fmla="*/ 0 w 49"/>
                  <a:gd name="T9" fmla="*/ 0 h 38"/>
                </a:gdLst>
                <a:ahLst/>
                <a:cxnLst>
                  <a:cxn ang="0">
                    <a:pos x="T0" y="T1"/>
                  </a:cxn>
                  <a:cxn ang="0">
                    <a:pos x="T2" y="T3"/>
                  </a:cxn>
                  <a:cxn ang="0">
                    <a:pos x="T4" y="T5"/>
                  </a:cxn>
                  <a:cxn ang="0">
                    <a:pos x="T6" y="T7"/>
                  </a:cxn>
                  <a:cxn ang="0">
                    <a:pos x="T8" y="T9"/>
                  </a:cxn>
                </a:cxnLst>
                <a:rect l="0" t="0" r="r" b="b"/>
                <a:pathLst>
                  <a:path w="49" h="38">
                    <a:moveTo>
                      <a:pt x="0" y="0"/>
                    </a:moveTo>
                    <a:lnTo>
                      <a:pt x="2" y="21"/>
                    </a:lnTo>
                    <a:lnTo>
                      <a:pt x="49" y="38"/>
                    </a:lnTo>
                    <a:lnTo>
                      <a:pt x="47" y="16"/>
                    </a:lnTo>
                    <a:lnTo>
                      <a:pt x="0" y="0"/>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2" name="Freeform 577"/>
              <p:cNvSpPr/>
              <p:nvPr/>
            </p:nvSpPr>
            <p:spPr bwMode="auto">
              <a:xfrm>
                <a:off x="5097" y="2766"/>
                <a:ext cx="38" cy="45"/>
              </a:xfrm>
              <a:custGeom>
                <a:avLst/>
                <a:gdLst>
                  <a:gd name="T0" fmla="*/ 16 w 16"/>
                  <a:gd name="T1" fmla="*/ 16 h 19"/>
                  <a:gd name="T2" fmla="*/ 4 w 16"/>
                  <a:gd name="T3" fmla="*/ 0 h 19"/>
                  <a:gd name="T4" fmla="*/ 0 w 16"/>
                  <a:gd name="T5" fmla="*/ 2 h 19"/>
                  <a:gd name="T6" fmla="*/ 14 w 16"/>
                  <a:gd name="T7" fmla="*/ 19 h 19"/>
                  <a:gd name="T8" fmla="*/ 16 w 16"/>
                  <a:gd name="T9" fmla="*/ 16 h 19"/>
                </a:gdLst>
                <a:ahLst/>
                <a:cxnLst>
                  <a:cxn ang="0">
                    <a:pos x="T0" y="T1"/>
                  </a:cxn>
                  <a:cxn ang="0">
                    <a:pos x="T2" y="T3"/>
                  </a:cxn>
                  <a:cxn ang="0">
                    <a:pos x="T4" y="T5"/>
                  </a:cxn>
                  <a:cxn ang="0">
                    <a:pos x="T6" y="T7"/>
                  </a:cxn>
                  <a:cxn ang="0">
                    <a:pos x="T8" y="T9"/>
                  </a:cxn>
                </a:cxnLst>
                <a:rect l="0" t="0" r="r" b="b"/>
                <a:pathLst>
                  <a:path w="16" h="19">
                    <a:moveTo>
                      <a:pt x="16" y="16"/>
                    </a:moveTo>
                    <a:cubicBezTo>
                      <a:pt x="4" y="0"/>
                      <a:pt x="4" y="0"/>
                      <a:pt x="4" y="0"/>
                    </a:cubicBezTo>
                    <a:cubicBezTo>
                      <a:pt x="3" y="1"/>
                      <a:pt x="1" y="1"/>
                      <a:pt x="0" y="2"/>
                    </a:cubicBezTo>
                    <a:cubicBezTo>
                      <a:pt x="14" y="19"/>
                      <a:pt x="14" y="19"/>
                      <a:pt x="14" y="19"/>
                    </a:cubicBezTo>
                    <a:cubicBezTo>
                      <a:pt x="14" y="18"/>
                      <a:pt x="15" y="17"/>
                      <a:pt x="16" y="16"/>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3" name="Freeform 578"/>
              <p:cNvSpPr/>
              <p:nvPr/>
            </p:nvSpPr>
            <p:spPr bwMode="auto">
              <a:xfrm>
                <a:off x="5064" y="2314"/>
                <a:ext cx="42" cy="49"/>
              </a:xfrm>
              <a:custGeom>
                <a:avLst/>
                <a:gdLst>
                  <a:gd name="T0" fmla="*/ 0 w 42"/>
                  <a:gd name="T1" fmla="*/ 0 h 49"/>
                  <a:gd name="T2" fmla="*/ 2 w 42"/>
                  <a:gd name="T3" fmla="*/ 35 h 49"/>
                  <a:gd name="T4" fmla="*/ 42 w 42"/>
                  <a:gd name="T5" fmla="*/ 49 h 49"/>
                  <a:gd name="T6" fmla="*/ 42 w 42"/>
                  <a:gd name="T7" fmla="*/ 14 h 49"/>
                  <a:gd name="T8" fmla="*/ 0 w 42"/>
                  <a:gd name="T9" fmla="*/ 0 h 49"/>
                </a:gdLst>
                <a:ahLst/>
                <a:cxnLst>
                  <a:cxn ang="0">
                    <a:pos x="T0" y="T1"/>
                  </a:cxn>
                  <a:cxn ang="0">
                    <a:pos x="T2" y="T3"/>
                  </a:cxn>
                  <a:cxn ang="0">
                    <a:pos x="T4" y="T5"/>
                  </a:cxn>
                  <a:cxn ang="0">
                    <a:pos x="T6" y="T7"/>
                  </a:cxn>
                  <a:cxn ang="0">
                    <a:pos x="T8" y="T9"/>
                  </a:cxn>
                </a:cxnLst>
                <a:rect l="0" t="0" r="r" b="b"/>
                <a:pathLst>
                  <a:path w="42" h="49">
                    <a:moveTo>
                      <a:pt x="0" y="0"/>
                    </a:moveTo>
                    <a:lnTo>
                      <a:pt x="2" y="35"/>
                    </a:lnTo>
                    <a:lnTo>
                      <a:pt x="42" y="49"/>
                    </a:lnTo>
                    <a:lnTo>
                      <a:pt x="42" y="14"/>
                    </a:lnTo>
                    <a:lnTo>
                      <a:pt x="0" y="0"/>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4" name="Freeform 579"/>
              <p:cNvSpPr/>
              <p:nvPr/>
            </p:nvSpPr>
            <p:spPr bwMode="auto">
              <a:xfrm>
                <a:off x="5083" y="2770"/>
                <a:ext cx="45" cy="48"/>
              </a:xfrm>
              <a:custGeom>
                <a:avLst/>
                <a:gdLst>
                  <a:gd name="T0" fmla="*/ 18 w 19"/>
                  <a:gd name="T1" fmla="*/ 20 h 20"/>
                  <a:gd name="T2" fmla="*/ 19 w 19"/>
                  <a:gd name="T3" fmla="*/ 19 h 20"/>
                  <a:gd name="T4" fmla="*/ 4 w 19"/>
                  <a:gd name="T5" fmla="*/ 0 h 20"/>
                  <a:gd name="T6" fmla="*/ 0 w 19"/>
                  <a:gd name="T7" fmla="*/ 1 h 20"/>
                  <a:gd name="T8" fmla="*/ 15 w 19"/>
                  <a:gd name="T9" fmla="*/ 20 h 20"/>
                  <a:gd name="T10" fmla="*/ 18 w 19"/>
                  <a:gd name="T11" fmla="*/ 20 h 20"/>
                </a:gdLst>
                <a:ahLst/>
                <a:cxnLst>
                  <a:cxn ang="0">
                    <a:pos x="T0" y="T1"/>
                  </a:cxn>
                  <a:cxn ang="0">
                    <a:pos x="T2" y="T3"/>
                  </a:cxn>
                  <a:cxn ang="0">
                    <a:pos x="T4" y="T5"/>
                  </a:cxn>
                  <a:cxn ang="0">
                    <a:pos x="T6" y="T7"/>
                  </a:cxn>
                  <a:cxn ang="0">
                    <a:pos x="T8" y="T9"/>
                  </a:cxn>
                  <a:cxn ang="0">
                    <a:pos x="T10" y="T11"/>
                  </a:cxn>
                </a:cxnLst>
                <a:rect l="0" t="0" r="r" b="b"/>
                <a:pathLst>
                  <a:path w="19" h="20">
                    <a:moveTo>
                      <a:pt x="18" y="20"/>
                    </a:moveTo>
                    <a:cubicBezTo>
                      <a:pt x="19" y="19"/>
                      <a:pt x="19" y="19"/>
                      <a:pt x="19" y="19"/>
                    </a:cubicBezTo>
                    <a:cubicBezTo>
                      <a:pt x="4" y="0"/>
                      <a:pt x="4" y="0"/>
                      <a:pt x="4" y="0"/>
                    </a:cubicBezTo>
                    <a:cubicBezTo>
                      <a:pt x="3" y="1"/>
                      <a:pt x="2" y="1"/>
                      <a:pt x="0" y="1"/>
                    </a:cubicBezTo>
                    <a:cubicBezTo>
                      <a:pt x="15" y="20"/>
                      <a:pt x="15" y="20"/>
                      <a:pt x="15" y="20"/>
                    </a:cubicBezTo>
                    <a:cubicBezTo>
                      <a:pt x="16" y="20"/>
                      <a:pt x="17" y="20"/>
                      <a:pt x="18" y="2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5" name="Freeform 580"/>
              <p:cNvSpPr/>
              <p:nvPr/>
            </p:nvSpPr>
            <p:spPr bwMode="auto">
              <a:xfrm>
                <a:off x="5196" y="4344"/>
                <a:ext cx="12" cy="7"/>
              </a:xfrm>
              <a:custGeom>
                <a:avLst/>
                <a:gdLst>
                  <a:gd name="T0" fmla="*/ 0 w 5"/>
                  <a:gd name="T1" fmla="*/ 3 h 3"/>
                  <a:gd name="T2" fmla="*/ 5 w 5"/>
                  <a:gd name="T3" fmla="*/ 3 h 3"/>
                  <a:gd name="T4" fmla="*/ 4 w 5"/>
                  <a:gd name="T5" fmla="*/ 0 h 3"/>
                  <a:gd name="T6" fmla="*/ 0 w 5"/>
                  <a:gd name="T7" fmla="*/ 3 h 3"/>
                </a:gdLst>
                <a:ahLst/>
                <a:cxnLst>
                  <a:cxn ang="0">
                    <a:pos x="T0" y="T1"/>
                  </a:cxn>
                  <a:cxn ang="0">
                    <a:pos x="T2" y="T3"/>
                  </a:cxn>
                  <a:cxn ang="0">
                    <a:pos x="T4" y="T5"/>
                  </a:cxn>
                  <a:cxn ang="0">
                    <a:pos x="T6" y="T7"/>
                  </a:cxn>
                </a:cxnLst>
                <a:rect l="0" t="0" r="r" b="b"/>
                <a:pathLst>
                  <a:path w="5" h="3">
                    <a:moveTo>
                      <a:pt x="0" y="3"/>
                    </a:moveTo>
                    <a:cubicBezTo>
                      <a:pt x="5" y="3"/>
                      <a:pt x="5" y="3"/>
                      <a:pt x="5" y="3"/>
                    </a:cubicBezTo>
                    <a:cubicBezTo>
                      <a:pt x="5" y="2"/>
                      <a:pt x="4" y="1"/>
                      <a:pt x="4" y="0"/>
                    </a:cubicBezTo>
                    <a:cubicBezTo>
                      <a:pt x="3" y="1"/>
                      <a:pt x="1" y="2"/>
                      <a:pt x="0" y="3"/>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6" name="Freeform 581"/>
              <p:cNvSpPr/>
              <p:nvPr/>
            </p:nvSpPr>
            <p:spPr bwMode="auto">
              <a:xfrm>
                <a:off x="5069" y="2775"/>
                <a:ext cx="45" cy="47"/>
              </a:xfrm>
              <a:custGeom>
                <a:avLst/>
                <a:gdLst>
                  <a:gd name="T0" fmla="*/ 4 w 19"/>
                  <a:gd name="T1" fmla="*/ 0 h 20"/>
                  <a:gd name="T2" fmla="*/ 0 w 19"/>
                  <a:gd name="T3" fmla="*/ 1 h 20"/>
                  <a:gd name="T4" fmla="*/ 15 w 19"/>
                  <a:gd name="T5" fmla="*/ 20 h 20"/>
                  <a:gd name="T6" fmla="*/ 19 w 19"/>
                  <a:gd name="T7" fmla="*/ 19 h 20"/>
                  <a:gd name="T8" fmla="*/ 4 w 19"/>
                  <a:gd name="T9" fmla="*/ 0 h 20"/>
                </a:gdLst>
                <a:ahLst/>
                <a:cxnLst>
                  <a:cxn ang="0">
                    <a:pos x="T0" y="T1"/>
                  </a:cxn>
                  <a:cxn ang="0">
                    <a:pos x="T2" y="T3"/>
                  </a:cxn>
                  <a:cxn ang="0">
                    <a:pos x="T4" y="T5"/>
                  </a:cxn>
                  <a:cxn ang="0">
                    <a:pos x="T6" y="T7"/>
                  </a:cxn>
                  <a:cxn ang="0">
                    <a:pos x="T8" y="T9"/>
                  </a:cxn>
                </a:cxnLst>
                <a:rect l="0" t="0" r="r" b="b"/>
                <a:pathLst>
                  <a:path w="19" h="20">
                    <a:moveTo>
                      <a:pt x="4" y="0"/>
                    </a:moveTo>
                    <a:cubicBezTo>
                      <a:pt x="3" y="0"/>
                      <a:pt x="2" y="0"/>
                      <a:pt x="0" y="1"/>
                    </a:cubicBezTo>
                    <a:cubicBezTo>
                      <a:pt x="15" y="20"/>
                      <a:pt x="15" y="20"/>
                      <a:pt x="15" y="20"/>
                    </a:cubicBezTo>
                    <a:cubicBezTo>
                      <a:pt x="16" y="20"/>
                      <a:pt x="18" y="19"/>
                      <a:pt x="19" y="19"/>
                    </a:cubicBezTo>
                    <a:lnTo>
                      <a:pt x="4"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7" name="Freeform 582"/>
              <p:cNvSpPr/>
              <p:nvPr/>
            </p:nvSpPr>
            <p:spPr bwMode="auto">
              <a:xfrm>
                <a:off x="4671" y="570"/>
                <a:ext cx="497" cy="414"/>
              </a:xfrm>
              <a:custGeom>
                <a:avLst/>
                <a:gdLst>
                  <a:gd name="T0" fmla="*/ 170 w 210"/>
                  <a:gd name="T1" fmla="*/ 9 h 175"/>
                  <a:gd name="T2" fmla="*/ 95 w 210"/>
                  <a:gd name="T3" fmla="*/ 6 h 175"/>
                  <a:gd name="T4" fmla="*/ 52 w 210"/>
                  <a:gd name="T5" fmla="*/ 0 h 175"/>
                  <a:gd name="T6" fmla="*/ 23 w 210"/>
                  <a:gd name="T7" fmla="*/ 95 h 175"/>
                  <a:gd name="T8" fmla="*/ 29 w 210"/>
                  <a:gd name="T9" fmla="*/ 89 h 175"/>
                  <a:gd name="T10" fmla="*/ 105 w 210"/>
                  <a:gd name="T11" fmla="*/ 175 h 175"/>
                  <a:gd name="T12" fmla="*/ 140 w 210"/>
                  <a:gd name="T13" fmla="*/ 146 h 175"/>
                  <a:gd name="T14" fmla="*/ 158 w 210"/>
                  <a:gd name="T15" fmla="*/ 114 h 175"/>
                  <a:gd name="T16" fmla="*/ 150 w 210"/>
                  <a:gd name="T17" fmla="*/ 129 h 175"/>
                  <a:gd name="T18" fmla="*/ 155 w 210"/>
                  <a:gd name="T19" fmla="*/ 133 h 175"/>
                  <a:gd name="T20" fmla="*/ 209 w 210"/>
                  <a:gd name="T21" fmla="*/ 88 h 175"/>
                  <a:gd name="T22" fmla="*/ 170 w 210"/>
                  <a:gd name="T23" fmla="*/ 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0" h="175">
                    <a:moveTo>
                      <a:pt x="170" y="9"/>
                    </a:moveTo>
                    <a:cubicBezTo>
                      <a:pt x="147" y="8"/>
                      <a:pt x="120" y="8"/>
                      <a:pt x="95" y="6"/>
                    </a:cubicBezTo>
                    <a:cubicBezTo>
                      <a:pt x="80" y="5"/>
                      <a:pt x="65" y="3"/>
                      <a:pt x="52" y="0"/>
                    </a:cubicBezTo>
                    <a:cubicBezTo>
                      <a:pt x="14" y="12"/>
                      <a:pt x="0" y="57"/>
                      <a:pt x="23" y="95"/>
                    </a:cubicBezTo>
                    <a:cubicBezTo>
                      <a:pt x="29" y="89"/>
                      <a:pt x="29" y="89"/>
                      <a:pt x="29" y="89"/>
                    </a:cubicBezTo>
                    <a:cubicBezTo>
                      <a:pt x="105" y="175"/>
                      <a:pt x="105" y="175"/>
                      <a:pt x="105" y="175"/>
                    </a:cubicBezTo>
                    <a:cubicBezTo>
                      <a:pt x="140" y="146"/>
                      <a:pt x="140" y="146"/>
                      <a:pt x="140" y="146"/>
                    </a:cubicBezTo>
                    <a:cubicBezTo>
                      <a:pt x="140" y="143"/>
                      <a:pt x="165" y="118"/>
                      <a:pt x="158" y="114"/>
                    </a:cubicBezTo>
                    <a:cubicBezTo>
                      <a:pt x="160" y="120"/>
                      <a:pt x="158" y="127"/>
                      <a:pt x="150" y="129"/>
                    </a:cubicBezTo>
                    <a:cubicBezTo>
                      <a:pt x="152" y="131"/>
                      <a:pt x="154" y="132"/>
                      <a:pt x="155" y="133"/>
                    </a:cubicBezTo>
                    <a:cubicBezTo>
                      <a:pt x="209" y="88"/>
                      <a:pt x="209" y="88"/>
                      <a:pt x="209" y="88"/>
                    </a:cubicBezTo>
                    <a:cubicBezTo>
                      <a:pt x="210" y="59"/>
                      <a:pt x="197" y="25"/>
                      <a:pt x="170" y="9"/>
                    </a:cubicBezTo>
                    <a:close/>
                  </a:path>
                </a:pathLst>
              </a:custGeom>
              <a:solidFill>
                <a:srgbClr val="A98C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8" name="Freeform 583"/>
              <p:cNvSpPr/>
              <p:nvPr/>
            </p:nvSpPr>
            <p:spPr bwMode="auto">
              <a:xfrm>
                <a:off x="4700" y="-35"/>
                <a:ext cx="40" cy="33"/>
              </a:xfrm>
              <a:custGeom>
                <a:avLst/>
                <a:gdLst>
                  <a:gd name="T0" fmla="*/ 17 w 17"/>
                  <a:gd name="T1" fmla="*/ 6 h 14"/>
                  <a:gd name="T2" fmla="*/ 16 w 17"/>
                  <a:gd name="T3" fmla="*/ 0 h 14"/>
                  <a:gd name="T4" fmla="*/ 0 w 17"/>
                  <a:gd name="T5" fmla="*/ 0 h 14"/>
                  <a:gd name="T6" fmla="*/ 2 w 17"/>
                  <a:gd name="T7" fmla="*/ 14 h 14"/>
                  <a:gd name="T8" fmla="*/ 17 w 17"/>
                  <a:gd name="T9" fmla="*/ 6 h 14"/>
                </a:gdLst>
                <a:ahLst/>
                <a:cxnLst>
                  <a:cxn ang="0">
                    <a:pos x="T0" y="T1"/>
                  </a:cxn>
                  <a:cxn ang="0">
                    <a:pos x="T2" y="T3"/>
                  </a:cxn>
                  <a:cxn ang="0">
                    <a:pos x="T4" y="T5"/>
                  </a:cxn>
                  <a:cxn ang="0">
                    <a:pos x="T6" y="T7"/>
                  </a:cxn>
                  <a:cxn ang="0">
                    <a:pos x="T8" y="T9"/>
                  </a:cxn>
                </a:cxnLst>
                <a:rect l="0" t="0" r="r" b="b"/>
                <a:pathLst>
                  <a:path w="17" h="14">
                    <a:moveTo>
                      <a:pt x="17" y="6"/>
                    </a:moveTo>
                    <a:cubicBezTo>
                      <a:pt x="17" y="4"/>
                      <a:pt x="17" y="2"/>
                      <a:pt x="16" y="0"/>
                    </a:cubicBezTo>
                    <a:cubicBezTo>
                      <a:pt x="0" y="0"/>
                      <a:pt x="0" y="0"/>
                      <a:pt x="0" y="0"/>
                    </a:cubicBezTo>
                    <a:cubicBezTo>
                      <a:pt x="0" y="5"/>
                      <a:pt x="1" y="9"/>
                      <a:pt x="2" y="14"/>
                    </a:cubicBezTo>
                    <a:cubicBezTo>
                      <a:pt x="7" y="11"/>
                      <a:pt x="12" y="8"/>
                      <a:pt x="17" y="6"/>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9" name="Freeform 584"/>
              <p:cNvSpPr/>
              <p:nvPr/>
            </p:nvSpPr>
            <p:spPr bwMode="auto">
              <a:xfrm>
                <a:off x="4357" y="809"/>
                <a:ext cx="645" cy="336"/>
              </a:xfrm>
              <a:custGeom>
                <a:avLst/>
                <a:gdLst>
                  <a:gd name="T0" fmla="*/ 22 w 273"/>
                  <a:gd name="T1" fmla="*/ 142 h 142"/>
                  <a:gd name="T2" fmla="*/ 154 w 273"/>
                  <a:gd name="T3" fmla="*/ 30 h 142"/>
                  <a:gd name="T4" fmla="*/ 237 w 273"/>
                  <a:gd name="T5" fmla="*/ 116 h 142"/>
                  <a:gd name="T6" fmla="*/ 268 w 273"/>
                  <a:gd name="T7" fmla="*/ 92 h 142"/>
                  <a:gd name="T8" fmla="*/ 273 w 273"/>
                  <a:gd name="T9" fmla="*/ 54 h 142"/>
                  <a:gd name="T10" fmla="*/ 237 w 273"/>
                  <a:gd name="T11" fmla="*/ 83 h 142"/>
                  <a:gd name="T12" fmla="*/ 160 w 273"/>
                  <a:gd name="T13" fmla="*/ 0 h 142"/>
                  <a:gd name="T14" fmla="*/ 0 w 273"/>
                  <a:gd name="T15" fmla="*/ 139 h 142"/>
                  <a:gd name="T16" fmla="*/ 22 w 273"/>
                  <a:gd name="T17"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3" h="142">
                    <a:moveTo>
                      <a:pt x="22" y="142"/>
                    </a:moveTo>
                    <a:cubicBezTo>
                      <a:pt x="154" y="30"/>
                      <a:pt x="154" y="30"/>
                      <a:pt x="154" y="30"/>
                    </a:cubicBezTo>
                    <a:cubicBezTo>
                      <a:pt x="237" y="116"/>
                      <a:pt x="237" y="116"/>
                      <a:pt x="237" y="116"/>
                    </a:cubicBezTo>
                    <a:cubicBezTo>
                      <a:pt x="268" y="92"/>
                      <a:pt x="268" y="92"/>
                      <a:pt x="268" y="92"/>
                    </a:cubicBezTo>
                    <a:cubicBezTo>
                      <a:pt x="270" y="80"/>
                      <a:pt x="272" y="67"/>
                      <a:pt x="273" y="54"/>
                    </a:cubicBezTo>
                    <a:cubicBezTo>
                      <a:pt x="237" y="83"/>
                      <a:pt x="237" y="83"/>
                      <a:pt x="237" y="83"/>
                    </a:cubicBezTo>
                    <a:cubicBezTo>
                      <a:pt x="160" y="0"/>
                      <a:pt x="160" y="0"/>
                      <a:pt x="160" y="0"/>
                    </a:cubicBezTo>
                    <a:cubicBezTo>
                      <a:pt x="0" y="139"/>
                      <a:pt x="0" y="139"/>
                      <a:pt x="0" y="139"/>
                    </a:cubicBezTo>
                    <a:cubicBezTo>
                      <a:pt x="8" y="139"/>
                      <a:pt x="15" y="140"/>
                      <a:pt x="22" y="142"/>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0" name="Freeform 585"/>
              <p:cNvSpPr/>
              <p:nvPr/>
            </p:nvSpPr>
            <p:spPr bwMode="auto">
              <a:xfrm>
                <a:off x="4905" y="1786"/>
                <a:ext cx="154" cy="180"/>
              </a:xfrm>
              <a:custGeom>
                <a:avLst/>
                <a:gdLst>
                  <a:gd name="T0" fmla="*/ 60 w 154"/>
                  <a:gd name="T1" fmla="*/ 95 h 180"/>
                  <a:gd name="T2" fmla="*/ 131 w 154"/>
                  <a:gd name="T3" fmla="*/ 180 h 180"/>
                  <a:gd name="T4" fmla="*/ 154 w 154"/>
                  <a:gd name="T5" fmla="*/ 156 h 180"/>
                  <a:gd name="T6" fmla="*/ 86 w 154"/>
                  <a:gd name="T7" fmla="*/ 76 h 180"/>
                  <a:gd name="T8" fmla="*/ 140 w 154"/>
                  <a:gd name="T9" fmla="*/ 59 h 180"/>
                  <a:gd name="T10" fmla="*/ 0 w 154"/>
                  <a:gd name="T11" fmla="*/ 0 h 180"/>
                  <a:gd name="T12" fmla="*/ 34 w 154"/>
                  <a:gd name="T13" fmla="*/ 161 h 180"/>
                  <a:gd name="T14" fmla="*/ 60 w 154"/>
                  <a:gd name="T15" fmla="*/ 95 h 1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4" h="180">
                    <a:moveTo>
                      <a:pt x="60" y="95"/>
                    </a:moveTo>
                    <a:lnTo>
                      <a:pt x="131" y="180"/>
                    </a:lnTo>
                    <a:lnTo>
                      <a:pt x="154" y="156"/>
                    </a:lnTo>
                    <a:lnTo>
                      <a:pt x="86" y="76"/>
                    </a:lnTo>
                    <a:lnTo>
                      <a:pt x="140" y="59"/>
                    </a:lnTo>
                    <a:lnTo>
                      <a:pt x="0" y="0"/>
                    </a:lnTo>
                    <a:lnTo>
                      <a:pt x="34" y="161"/>
                    </a:lnTo>
                    <a:lnTo>
                      <a:pt x="60" y="95"/>
                    </a:ln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1" name="Freeform 586"/>
              <p:cNvSpPr/>
              <p:nvPr/>
            </p:nvSpPr>
            <p:spPr bwMode="auto">
              <a:xfrm>
                <a:off x="4972" y="2912"/>
                <a:ext cx="153" cy="268"/>
              </a:xfrm>
              <a:custGeom>
                <a:avLst/>
                <a:gdLst>
                  <a:gd name="T0" fmla="*/ 25 w 65"/>
                  <a:gd name="T1" fmla="*/ 0 h 113"/>
                  <a:gd name="T2" fmla="*/ 0 w 65"/>
                  <a:gd name="T3" fmla="*/ 20 h 113"/>
                  <a:gd name="T4" fmla="*/ 39 w 65"/>
                  <a:gd name="T5" fmla="*/ 108 h 113"/>
                  <a:gd name="T6" fmla="*/ 54 w 65"/>
                  <a:gd name="T7" fmla="*/ 113 h 113"/>
                  <a:gd name="T8" fmla="*/ 65 w 65"/>
                  <a:gd name="T9" fmla="*/ 66 h 113"/>
                  <a:gd name="T10" fmla="*/ 47 w 65"/>
                  <a:gd name="T11" fmla="*/ 14 h 113"/>
                  <a:gd name="T12" fmla="*/ 25 w 65"/>
                  <a:gd name="T13" fmla="*/ 0 h 113"/>
                </a:gdLst>
                <a:ahLst/>
                <a:cxnLst>
                  <a:cxn ang="0">
                    <a:pos x="T0" y="T1"/>
                  </a:cxn>
                  <a:cxn ang="0">
                    <a:pos x="T2" y="T3"/>
                  </a:cxn>
                  <a:cxn ang="0">
                    <a:pos x="T4" y="T5"/>
                  </a:cxn>
                  <a:cxn ang="0">
                    <a:pos x="T6" y="T7"/>
                  </a:cxn>
                  <a:cxn ang="0">
                    <a:pos x="T8" y="T9"/>
                  </a:cxn>
                  <a:cxn ang="0">
                    <a:pos x="T10" y="T11"/>
                  </a:cxn>
                  <a:cxn ang="0">
                    <a:pos x="T12" y="T13"/>
                  </a:cxn>
                </a:cxnLst>
                <a:rect l="0" t="0" r="r" b="b"/>
                <a:pathLst>
                  <a:path w="65" h="113">
                    <a:moveTo>
                      <a:pt x="25" y="0"/>
                    </a:moveTo>
                    <a:cubicBezTo>
                      <a:pt x="16" y="6"/>
                      <a:pt x="8" y="12"/>
                      <a:pt x="0" y="20"/>
                    </a:cubicBezTo>
                    <a:cubicBezTo>
                      <a:pt x="34" y="39"/>
                      <a:pt x="47" y="75"/>
                      <a:pt x="39" y="108"/>
                    </a:cubicBezTo>
                    <a:cubicBezTo>
                      <a:pt x="44" y="109"/>
                      <a:pt x="49" y="111"/>
                      <a:pt x="54" y="113"/>
                    </a:cubicBezTo>
                    <a:cubicBezTo>
                      <a:pt x="61" y="98"/>
                      <a:pt x="65" y="82"/>
                      <a:pt x="65" y="66"/>
                    </a:cubicBezTo>
                    <a:cubicBezTo>
                      <a:pt x="53" y="52"/>
                      <a:pt x="47" y="33"/>
                      <a:pt x="47" y="14"/>
                    </a:cubicBezTo>
                    <a:cubicBezTo>
                      <a:pt x="41" y="8"/>
                      <a:pt x="34" y="3"/>
                      <a:pt x="25" y="0"/>
                    </a:cubicBezTo>
                    <a:close/>
                  </a:path>
                </a:pathLst>
              </a:custGeom>
              <a:solidFill>
                <a:srgbClr val="624B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2" name="Freeform 587"/>
              <p:cNvSpPr/>
              <p:nvPr/>
            </p:nvSpPr>
            <p:spPr bwMode="auto">
              <a:xfrm>
                <a:off x="5059" y="2777"/>
                <a:ext cx="40" cy="50"/>
              </a:xfrm>
              <a:custGeom>
                <a:avLst/>
                <a:gdLst>
                  <a:gd name="T0" fmla="*/ 17 w 17"/>
                  <a:gd name="T1" fmla="*/ 20 h 21"/>
                  <a:gd name="T2" fmla="*/ 2 w 17"/>
                  <a:gd name="T3" fmla="*/ 0 h 21"/>
                  <a:gd name="T4" fmla="*/ 0 w 17"/>
                  <a:gd name="T5" fmla="*/ 0 h 21"/>
                  <a:gd name="T6" fmla="*/ 3 w 17"/>
                  <a:gd name="T7" fmla="*/ 7 h 21"/>
                  <a:gd name="T8" fmla="*/ 14 w 17"/>
                  <a:gd name="T9" fmla="*/ 21 h 21"/>
                  <a:gd name="T10" fmla="*/ 17 w 17"/>
                  <a:gd name="T11" fmla="*/ 20 h 21"/>
                </a:gdLst>
                <a:ahLst/>
                <a:cxnLst>
                  <a:cxn ang="0">
                    <a:pos x="T0" y="T1"/>
                  </a:cxn>
                  <a:cxn ang="0">
                    <a:pos x="T2" y="T3"/>
                  </a:cxn>
                  <a:cxn ang="0">
                    <a:pos x="T4" y="T5"/>
                  </a:cxn>
                  <a:cxn ang="0">
                    <a:pos x="T6" y="T7"/>
                  </a:cxn>
                  <a:cxn ang="0">
                    <a:pos x="T8" y="T9"/>
                  </a:cxn>
                  <a:cxn ang="0">
                    <a:pos x="T10" y="T11"/>
                  </a:cxn>
                </a:cxnLst>
                <a:rect l="0" t="0" r="r" b="b"/>
                <a:pathLst>
                  <a:path w="17" h="21">
                    <a:moveTo>
                      <a:pt x="17" y="20"/>
                    </a:moveTo>
                    <a:cubicBezTo>
                      <a:pt x="2" y="0"/>
                      <a:pt x="2" y="0"/>
                      <a:pt x="2" y="0"/>
                    </a:cubicBezTo>
                    <a:cubicBezTo>
                      <a:pt x="2" y="0"/>
                      <a:pt x="1" y="0"/>
                      <a:pt x="0" y="0"/>
                    </a:cubicBezTo>
                    <a:cubicBezTo>
                      <a:pt x="1" y="3"/>
                      <a:pt x="2" y="5"/>
                      <a:pt x="3" y="7"/>
                    </a:cubicBezTo>
                    <a:cubicBezTo>
                      <a:pt x="14" y="21"/>
                      <a:pt x="14" y="21"/>
                      <a:pt x="14" y="21"/>
                    </a:cubicBezTo>
                    <a:cubicBezTo>
                      <a:pt x="15" y="20"/>
                      <a:pt x="16" y="20"/>
                      <a:pt x="17" y="2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3" name="Freeform 588"/>
              <p:cNvSpPr/>
              <p:nvPr/>
            </p:nvSpPr>
            <p:spPr bwMode="auto">
              <a:xfrm>
                <a:off x="4745" y="2837"/>
                <a:ext cx="366" cy="553"/>
              </a:xfrm>
              <a:custGeom>
                <a:avLst/>
                <a:gdLst>
                  <a:gd name="T0" fmla="*/ 155 w 155"/>
                  <a:gd name="T1" fmla="*/ 0 h 234"/>
                  <a:gd name="T2" fmla="*/ 0 w 155"/>
                  <a:gd name="T3" fmla="*/ 230 h 234"/>
                  <a:gd name="T4" fmla="*/ 12 w 155"/>
                  <a:gd name="T5" fmla="*/ 234 h 234"/>
                  <a:gd name="T6" fmla="*/ 150 w 155"/>
                  <a:gd name="T7" fmla="*/ 12 h 234"/>
                  <a:gd name="T8" fmla="*/ 155 w 155"/>
                  <a:gd name="T9" fmla="*/ 0 h 234"/>
                </a:gdLst>
                <a:ahLst/>
                <a:cxnLst>
                  <a:cxn ang="0">
                    <a:pos x="T0" y="T1"/>
                  </a:cxn>
                  <a:cxn ang="0">
                    <a:pos x="T2" y="T3"/>
                  </a:cxn>
                  <a:cxn ang="0">
                    <a:pos x="T4" y="T5"/>
                  </a:cxn>
                  <a:cxn ang="0">
                    <a:pos x="T6" y="T7"/>
                  </a:cxn>
                  <a:cxn ang="0">
                    <a:pos x="T8" y="T9"/>
                  </a:cxn>
                </a:cxnLst>
                <a:rect l="0" t="0" r="r" b="b"/>
                <a:pathLst>
                  <a:path w="155" h="234">
                    <a:moveTo>
                      <a:pt x="155" y="0"/>
                    </a:moveTo>
                    <a:cubicBezTo>
                      <a:pt x="60" y="24"/>
                      <a:pt x="3" y="141"/>
                      <a:pt x="0" y="230"/>
                    </a:cubicBezTo>
                    <a:cubicBezTo>
                      <a:pt x="4" y="231"/>
                      <a:pt x="8" y="233"/>
                      <a:pt x="12" y="234"/>
                    </a:cubicBezTo>
                    <a:cubicBezTo>
                      <a:pt x="14" y="142"/>
                      <a:pt x="73" y="38"/>
                      <a:pt x="150" y="12"/>
                    </a:cubicBezTo>
                    <a:cubicBezTo>
                      <a:pt x="151" y="9"/>
                      <a:pt x="154" y="4"/>
                      <a:pt x="155" y="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4" name="Freeform 589"/>
              <p:cNvSpPr/>
              <p:nvPr/>
            </p:nvSpPr>
            <p:spPr bwMode="auto">
              <a:xfrm>
                <a:off x="5104" y="3982"/>
                <a:ext cx="78" cy="222"/>
              </a:xfrm>
              <a:custGeom>
                <a:avLst/>
                <a:gdLst>
                  <a:gd name="T0" fmla="*/ 0 w 33"/>
                  <a:gd name="T1" fmla="*/ 36 h 94"/>
                  <a:gd name="T2" fmla="*/ 33 w 33"/>
                  <a:gd name="T3" fmla="*/ 94 h 94"/>
                  <a:gd name="T4" fmla="*/ 15 w 33"/>
                  <a:gd name="T5" fmla="*/ 0 h 94"/>
                  <a:gd name="T6" fmla="*/ 0 w 33"/>
                  <a:gd name="T7" fmla="*/ 36 h 94"/>
                </a:gdLst>
                <a:ahLst/>
                <a:cxnLst>
                  <a:cxn ang="0">
                    <a:pos x="T0" y="T1"/>
                  </a:cxn>
                  <a:cxn ang="0">
                    <a:pos x="T2" y="T3"/>
                  </a:cxn>
                  <a:cxn ang="0">
                    <a:pos x="T4" y="T5"/>
                  </a:cxn>
                  <a:cxn ang="0">
                    <a:pos x="T6" y="T7"/>
                  </a:cxn>
                </a:cxnLst>
                <a:rect l="0" t="0" r="r" b="b"/>
                <a:pathLst>
                  <a:path w="33" h="94">
                    <a:moveTo>
                      <a:pt x="0" y="36"/>
                    </a:moveTo>
                    <a:cubicBezTo>
                      <a:pt x="1" y="61"/>
                      <a:pt x="16" y="77"/>
                      <a:pt x="33" y="94"/>
                    </a:cubicBezTo>
                    <a:cubicBezTo>
                      <a:pt x="30" y="71"/>
                      <a:pt x="22" y="31"/>
                      <a:pt x="15" y="0"/>
                    </a:cubicBezTo>
                    <a:cubicBezTo>
                      <a:pt x="6" y="11"/>
                      <a:pt x="0" y="23"/>
                      <a:pt x="0" y="36"/>
                    </a:cubicBezTo>
                    <a:close/>
                  </a:path>
                </a:pathLst>
              </a:custGeom>
              <a:solidFill>
                <a:srgbClr val="C6D9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5" name="Freeform 590"/>
              <p:cNvSpPr/>
              <p:nvPr/>
            </p:nvSpPr>
            <p:spPr bwMode="auto">
              <a:xfrm>
                <a:off x="5033" y="3764"/>
                <a:ext cx="154" cy="154"/>
              </a:xfrm>
              <a:custGeom>
                <a:avLst/>
                <a:gdLst>
                  <a:gd name="T0" fmla="*/ 41 w 65"/>
                  <a:gd name="T1" fmla="*/ 0 h 65"/>
                  <a:gd name="T2" fmla="*/ 34 w 65"/>
                  <a:gd name="T3" fmla="*/ 0 h 65"/>
                  <a:gd name="T4" fmla="*/ 0 w 65"/>
                  <a:gd name="T5" fmla="*/ 26 h 65"/>
                  <a:gd name="T6" fmla="*/ 5 w 65"/>
                  <a:gd name="T7" fmla="*/ 49 h 65"/>
                  <a:gd name="T8" fmla="*/ 39 w 65"/>
                  <a:gd name="T9" fmla="*/ 46 h 65"/>
                  <a:gd name="T10" fmla="*/ 44 w 65"/>
                  <a:gd name="T11" fmla="*/ 65 h 65"/>
                  <a:gd name="T12" fmla="*/ 65 w 65"/>
                  <a:gd name="T13" fmla="*/ 46 h 65"/>
                  <a:gd name="T14" fmla="*/ 41 w 6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65">
                    <a:moveTo>
                      <a:pt x="41" y="0"/>
                    </a:moveTo>
                    <a:cubicBezTo>
                      <a:pt x="38" y="0"/>
                      <a:pt x="36" y="0"/>
                      <a:pt x="34" y="0"/>
                    </a:cubicBezTo>
                    <a:cubicBezTo>
                      <a:pt x="25" y="11"/>
                      <a:pt x="13" y="21"/>
                      <a:pt x="0" y="26"/>
                    </a:cubicBezTo>
                    <a:cubicBezTo>
                      <a:pt x="1" y="34"/>
                      <a:pt x="3" y="42"/>
                      <a:pt x="5" y="49"/>
                    </a:cubicBezTo>
                    <a:cubicBezTo>
                      <a:pt x="22" y="46"/>
                      <a:pt x="35" y="45"/>
                      <a:pt x="39" y="46"/>
                    </a:cubicBezTo>
                    <a:cubicBezTo>
                      <a:pt x="40" y="50"/>
                      <a:pt x="42" y="57"/>
                      <a:pt x="44" y="65"/>
                    </a:cubicBezTo>
                    <a:cubicBezTo>
                      <a:pt x="51" y="58"/>
                      <a:pt x="58" y="52"/>
                      <a:pt x="65" y="46"/>
                    </a:cubicBezTo>
                    <a:cubicBezTo>
                      <a:pt x="50" y="37"/>
                      <a:pt x="40" y="15"/>
                      <a:pt x="41" y="0"/>
                    </a:cubicBezTo>
                    <a:close/>
                  </a:path>
                </a:pathLst>
              </a:custGeom>
              <a:solidFill>
                <a:srgbClr val="624B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6" name="Freeform 591"/>
              <p:cNvSpPr/>
              <p:nvPr/>
            </p:nvSpPr>
            <p:spPr bwMode="auto">
              <a:xfrm>
                <a:off x="4430" y="897"/>
                <a:ext cx="556" cy="319"/>
              </a:xfrm>
              <a:custGeom>
                <a:avLst/>
                <a:gdLst>
                  <a:gd name="T0" fmla="*/ 123 w 235"/>
                  <a:gd name="T1" fmla="*/ 0 h 135"/>
                  <a:gd name="T2" fmla="*/ 0 w 235"/>
                  <a:gd name="T3" fmla="*/ 108 h 135"/>
                  <a:gd name="T4" fmla="*/ 19 w 235"/>
                  <a:gd name="T5" fmla="*/ 119 h 135"/>
                  <a:gd name="T6" fmla="*/ 115 w 235"/>
                  <a:gd name="T7" fmla="*/ 36 h 135"/>
                  <a:gd name="T8" fmla="*/ 208 w 235"/>
                  <a:gd name="T9" fmla="*/ 135 h 135"/>
                  <a:gd name="T10" fmla="*/ 224 w 235"/>
                  <a:gd name="T11" fmla="*/ 118 h 135"/>
                  <a:gd name="T12" fmla="*/ 235 w 235"/>
                  <a:gd name="T13" fmla="*/ 67 h 135"/>
                  <a:gd name="T14" fmla="*/ 205 w 235"/>
                  <a:gd name="T15" fmla="*/ 91 h 135"/>
                  <a:gd name="T16" fmla="*/ 123 w 235"/>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135">
                    <a:moveTo>
                      <a:pt x="123" y="0"/>
                    </a:moveTo>
                    <a:cubicBezTo>
                      <a:pt x="0" y="108"/>
                      <a:pt x="0" y="108"/>
                      <a:pt x="0" y="108"/>
                    </a:cubicBezTo>
                    <a:cubicBezTo>
                      <a:pt x="6" y="111"/>
                      <a:pt x="12" y="114"/>
                      <a:pt x="19" y="119"/>
                    </a:cubicBezTo>
                    <a:cubicBezTo>
                      <a:pt x="115" y="36"/>
                      <a:pt x="115" y="36"/>
                      <a:pt x="115" y="36"/>
                    </a:cubicBezTo>
                    <a:cubicBezTo>
                      <a:pt x="208" y="135"/>
                      <a:pt x="208" y="135"/>
                      <a:pt x="208" y="135"/>
                    </a:cubicBezTo>
                    <a:cubicBezTo>
                      <a:pt x="224" y="118"/>
                      <a:pt x="224" y="118"/>
                      <a:pt x="224" y="118"/>
                    </a:cubicBezTo>
                    <a:cubicBezTo>
                      <a:pt x="227" y="104"/>
                      <a:pt x="232" y="87"/>
                      <a:pt x="235" y="67"/>
                    </a:cubicBezTo>
                    <a:cubicBezTo>
                      <a:pt x="205" y="91"/>
                      <a:pt x="205" y="91"/>
                      <a:pt x="205" y="91"/>
                    </a:cubicBezTo>
                    <a:lnTo>
                      <a:pt x="123" y="0"/>
                    </a:ln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7" name="Freeform 592"/>
              <p:cNvSpPr/>
              <p:nvPr/>
            </p:nvSpPr>
            <p:spPr bwMode="auto">
              <a:xfrm>
                <a:off x="5069" y="2803"/>
                <a:ext cx="19" cy="31"/>
              </a:xfrm>
              <a:custGeom>
                <a:avLst/>
                <a:gdLst>
                  <a:gd name="T0" fmla="*/ 8 w 8"/>
                  <a:gd name="T1" fmla="*/ 10 h 13"/>
                  <a:gd name="T2" fmla="*/ 0 w 8"/>
                  <a:gd name="T3" fmla="*/ 0 h 13"/>
                  <a:gd name="T4" fmla="*/ 0 w 8"/>
                  <a:gd name="T5" fmla="*/ 13 h 13"/>
                  <a:gd name="T6" fmla="*/ 8 w 8"/>
                  <a:gd name="T7" fmla="*/ 10 h 13"/>
                </a:gdLst>
                <a:ahLst/>
                <a:cxnLst>
                  <a:cxn ang="0">
                    <a:pos x="T0" y="T1"/>
                  </a:cxn>
                  <a:cxn ang="0">
                    <a:pos x="T2" y="T3"/>
                  </a:cxn>
                  <a:cxn ang="0">
                    <a:pos x="T4" y="T5"/>
                  </a:cxn>
                  <a:cxn ang="0">
                    <a:pos x="T6" y="T7"/>
                  </a:cxn>
                </a:cxnLst>
                <a:rect l="0" t="0" r="r" b="b"/>
                <a:pathLst>
                  <a:path w="8" h="13">
                    <a:moveTo>
                      <a:pt x="8" y="10"/>
                    </a:moveTo>
                    <a:cubicBezTo>
                      <a:pt x="0" y="0"/>
                      <a:pt x="0" y="0"/>
                      <a:pt x="0" y="0"/>
                    </a:cubicBezTo>
                    <a:cubicBezTo>
                      <a:pt x="1" y="4"/>
                      <a:pt x="1" y="9"/>
                      <a:pt x="0" y="13"/>
                    </a:cubicBezTo>
                    <a:cubicBezTo>
                      <a:pt x="3" y="12"/>
                      <a:pt x="5" y="11"/>
                      <a:pt x="8" y="1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8" name="Freeform 593"/>
              <p:cNvSpPr/>
              <p:nvPr/>
            </p:nvSpPr>
            <p:spPr bwMode="auto">
              <a:xfrm>
                <a:off x="5142" y="4294"/>
                <a:ext cx="57" cy="59"/>
              </a:xfrm>
              <a:custGeom>
                <a:avLst/>
                <a:gdLst>
                  <a:gd name="T0" fmla="*/ 24 w 24"/>
                  <a:gd name="T1" fmla="*/ 18 h 25"/>
                  <a:gd name="T2" fmla="*/ 9 w 24"/>
                  <a:gd name="T3" fmla="*/ 0 h 25"/>
                  <a:gd name="T4" fmla="*/ 0 w 24"/>
                  <a:gd name="T5" fmla="*/ 21 h 25"/>
                  <a:gd name="T6" fmla="*/ 24 w 24"/>
                  <a:gd name="T7" fmla="*/ 18 h 25"/>
                </a:gdLst>
                <a:ahLst/>
                <a:cxnLst>
                  <a:cxn ang="0">
                    <a:pos x="T0" y="T1"/>
                  </a:cxn>
                  <a:cxn ang="0">
                    <a:pos x="T2" y="T3"/>
                  </a:cxn>
                  <a:cxn ang="0">
                    <a:pos x="T4" y="T5"/>
                  </a:cxn>
                  <a:cxn ang="0">
                    <a:pos x="T6" y="T7"/>
                  </a:cxn>
                </a:cxnLst>
                <a:rect l="0" t="0" r="r" b="b"/>
                <a:pathLst>
                  <a:path w="24" h="25">
                    <a:moveTo>
                      <a:pt x="24" y="18"/>
                    </a:moveTo>
                    <a:cubicBezTo>
                      <a:pt x="20" y="11"/>
                      <a:pt x="15" y="6"/>
                      <a:pt x="9" y="0"/>
                    </a:cubicBezTo>
                    <a:cubicBezTo>
                      <a:pt x="7" y="6"/>
                      <a:pt x="4" y="13"/>
                      <a:pt x="0" y="21"/>
                    </a:cubicBezTo>
                    <a:cubicBezTo>
                      <a:pt x="8" y="25"/>
                      <a:pt x="17" y="23"/>
                      <a:pt x="24" y="18"/>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9" name="Freeform 594"/>
              <p:cNvSpPr/>
              <p:nvPr/>
            </p:nvSpPr>
            <p:spPr bwMode="auto">
              <a:xfrm>
                <a:off x="4756" y="-35"/>
                <a:ext cx="12" cy="4"/>
              </a:xfrm>
              <a:custGeom>
                <a:avLst/>
                <a:gdLst>
                  <a:gd name="T0" fmla="*/ 5 w 5"/>
                  <a:gd name="T1" fmla="*/ 0 h 2"/>
                  <a:gd name="T2" fmla="*/ 0 w 5"/>
                  <a:gd name="T3" fmla="*/ 0 h 2"/>
                  <a:gd name="T4" fmla="*/ 0 w 5"/>
                  <a:gd name="T5" fmla="*/ 2 h 2"/>
                  <a:gd name="T6" fmla="*/ 5 w 5"/>
                  <a:gd name="T7" fmla="*/ 0 h 2"/>
                </a:gdLst>
                <a:ahLst/>
                <a:cxnLst>
                  <a:cxn ang="0">
                    <a:pos x="T0" y="T1"/>
                  </a:cxn>
                  <a:cxn ang="0">
                    <a:pos x="T2" y="T3"/>
                  </a:cxn>
                  <a:cxn ang="0">
                    <a:pos x="T4" y="T5"/>
                  </a:cxn>
                  <a:cxn ang="0">
                    <a:pos x="T6" y="T7"/>
                  </a:cxn>
                </a:cxnLst>
                <a:rect l="0" t="0" r="r" b="b"/>
                <a:pathLst>
                  <a:path w="5" h="2">
                    <a:moveTo>
                      <a:pt x="5" y="0"/>
                    </a:moveTo>
                    <a:cubicBezTo>
                      <a:pt x="0" y="0"/>
                      <a:pt x="0" y="0"/>
                      <a:pt x="0" y="0"/>
                    </a:cubicBezTo>
                    <a:cubicBezTo>
                      <a:pt x="0" y="1"/>
                      <a:pt x="0" y="1"/>
                      <a:pt x="0" y="2"/>
                    </a:cubicBezTo>
                    <a:cubicBezTo>
                      <a:pt x="1" y="1"/>
                      <a:pt x="3" y="1"/>
                      <a:pt x="5" y="0"/>
                    </a:cubicBez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0" name="Freeform 595"/>
              <p:cNvSpPr/>
              <p:nvPr/>
            </p:nvSpPr>
            <p:spPr bwMode="auto">
              <a:xfrm>
                <a:off x="4678" y="57"/>
                <a:ext cx="287" cy="260"/>
              </a:xfrm>
              <a:custGeom>
                <a:avLst/>
                <a:gdLst>
                  <a:gd name="T0" fmla="*/ 104 w 121"/>
                  <a:gd name="T1" fmla="*/ 78 h 110"/>
                  <a:gd name="T2" fmla="*/ 54 w 121"/>
                  <a:gd name="T3" fmla="*/ 16 h 110"/>
                  <a:gd name="T4" fmla="*/ 9 w 121"/>
                  <a:gd name="T5" fmla="*/ 108 h 110"/>
                  <a:gd name="T6" fmla="*/ 29 w 121"/>
                  <a:gd name="T7" fmla="*/ 110 h 110"/>
                  <a:gd name="T8" fmla="*/ 42 w 121"/>
                  <a:gd name="T9" fmla="*/ 50 h 110"/>
                  <a:gd name="T10" fmla="*/ 90 w 121"/>
                  <a:gd name="T11" fmla="*/ 86 h 110"/>
                  <a:gd name="T12" fmla="*/ 74 w 121"/>
                  <a:gd name="T13" fmla="*/ 104 h 110"/>
                  <a:gd name="T14" fmla="*/ 104 w 121"/>
                  <a:gd name="T15" fmla="*/ 78 h 1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1" h="110">
                    <a:moveTo>
                      <a:pt x="104" y="78"/>
                    </a:moveTo>
                    <a:cubicBezTo>
                      <a:pt x="121" y="44"/>
                      <a:pt x="99" y="0"/>
                      <a:pt x="54" y="16"/>
                    </a:cubicBezTo>
                    <a:cubicBezTo>
                      <a:pt x="27" y="25"/>
                      <a:pt x="0" y="59"/>
                      <a:pt x="9" y="108"/>
                    </a:cubicBezTo>
                    <a:cubicBezTo>
                      <a:pt x="16" y="109"/>
                      <a:pt x="23" y="110"/>
                      <a:pt x="29" y="110"/>
                    </a:cubicBezTo>
                    <a:cubicBezTo>
                      <a:pt x="19" y="83"/>
                      <a:pt x="30" y="60"/>
                      <a:pt x="42" y="50"/>
                    </a:cubicBezTo>
                    <a:cubicBezTo>
                      <a:pt x="78" y="17"/>
                      <a:pt x="107" y="52"/>
                      <a:pt x="90" y="86"/>
                    </a:cubicBezTo>
                    <a:cubicBezTo>
                      <a:pt x="88" y="90"/>
                      <a:pt x="83" y="97"/>
                      <a:pt x="74" y="104"/>
                    </a:cubicBezTo>
                    <a:cubicBezTo>
                      <a:pt x="87" y="99"/>
                      <a:pt x="97" y="90"/>
                      <a:pt x="104" y="78"/>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1" name="Freeform 596"/>
              <p:cNvSpPr/>
              <p:nvPr/>
            </p:nvSpPr>
            <p:spPr bwMode="auto">
              <a:xfrm>
                <a:off x="4988" y="2158"/>
                <a:ext cx="48" cy="40"/>
              </a:xfrm>
              <a:custGeom>
                <a:avLst/>
                <a:gdLst>
                  <a:gd name="T0" fmla="*/ 0 w 48"/>
                  <a:gd name="T1" fmla="*/ 21 h 40"/>
                  <a:gd name="T2" fmla="*/ 48 w 48"/>
                  <a:gd name="T3" fmla="*/ 40 h 40"/>
                  <a:gd name="T4" fmla="*/ 48 w 48"/>
                  <a:gd name="T5" fmla="*/ 21 h 40"/>
                  <a:gd name="T6" fmla="*/ 0 w 48"/>
                  <a:gd name="T7" fmla="*/ 0 h 40"/>
                  <a:gd name="T8" fmla="*/ 0 w 48"/>
                  <a:gd name="T9" fmla="*/ 21 h 40"/>
                </a:gdLst>
                <a:ahLst/>
                <a:cxnLst>
                  <a:cxn ang="0">
                    <a:pos x="T0" y="T1"/>
                  </a:cxn>
                  <a:cxn ang="0">
                    <a:pos x="T2" y="T3"/>
                  </a:cxn>
                  <a:cxn ang="0">
                    <a:pos x="T4" y="T5"/>
                  </a:cxn>
                  <a:cxn ang="0">
                    <a:pos x="T6" y="T7"/>
                  </a:cxn>
                  <a:cxn ang="0">
                    <a:pos x="T8" y="T9"/>
                  </a:cxn>
                </a:cxnLst>
                <a:rect l="0" t="0" r="r" b="b"/>
                <a:pathLst>
                  <a:path w="48" h="40">
                    <a:moveTo>
                      <a:pt x="0" y="21"/>
                    </a:moveTo>
                    <a:lnTo>
                      <a:pt x="48" y="40"/>
                    </a:lnTo>
                    <a:lnTo>
                      <a:pt x="48" y="21"/>
                    </a:lnTo>
                    <a:lnTo>
                      <a:pt x="0" y="0"/>
                    </a:lnTo>
                    <a:lnTo>
                      <a:pt x="0" y="21"/>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2" name="Freeform 597"/>
              <p:cNvSpPr/>
              <p:nvPr/>
            </p:nvSpPr>
            <p:spPr bwMode="auto">
              <a:xfrm>
                <a:off x="4801" y="3180"/>
                <a:ext cx="315" cy="279"/>
              </a:xfrm>
              <a:custGeom>
                <a:avLst/>
                <a:gdLst>
                  <a:gd name="T0" fmla="*/ 0 w 133"/>
                  <a:gd name="T1" fmla="*/ 45 h 118"/>
                  <a:gd name="T2" fmla="*/ 66 w 133"/>
                  <a:gd name="T3" fmla="*/ 105 h 118"/>
                  <a:gd name="T4" fmla="*/ 105 w 133"/>
                  <a:gd name="T5" fmla="*/ 104 h 118"/>
                  <a:gd name="T6" fmla="*/ 133 w 133"/>
                  <a:gd name="T7" fmla="*/ 65 h 118"/>
                  <a:gd name="T8" fmla="*/ 13 w 133"/>
                  <a:gd name="T9" fmla="*/ 2 h 118"/>
                  <a:gd name="T10" fmla="*/ 0 w 133"/>
                  <a:gd name="T11" fmla="*/ 45 h 118"/>
                </a:gdLst>
                <a:ahLst/>
                <a:cxnLst>
                  <a:cxn ang="0">
                    <a:pos x="T0" y="T1"/>
                  </a:cxn>
                  <a:cxn ang="0">
                    <a:pos x="T2" y="T3"/>
                  </a:cxn>
                  <a:cxn ang="0">
                    <a:pos x="T4" y="T5"/>
                  </a:cxn>
                  <a:cxn ang="0">
                    <a:pos x="T6" y="T7"/>
                  </a:cxn>
                  <a:cxn ang="0">
                    <a:pos x="T8" y="T9"/>
                  </a:cxn>
                  <a:cxn ang="0">
                    <a:pos x="T10" y="T11"/>
                  </a:cxn>
                </a:cxnLst>
                <a:rect l="0" t="0" r="r" b="b"/>
                <a:pathLst>
                  <a:path w="133" h="118">
                    <a:moveTo>
                      <a:pt x="0" y="45"/>
                    </a:moveTo>
                    <a:cubicBezTo>
                      <a:pt x="27" y="69"/>
                      <a:pt x="59" y="99"/>
                      <a:pt x="66" y="105"/>
                    </a:cubicBezTo>
                    <a:cubicBezTo>
                      <a:pt x="81" y="118"/>
                      <a:pt x="96" y="116"/>
                      <a:pt x="105" y="104"/>
                    </a:cubicBezTo>
                    <a:cubicBezTo>
                      <a:pt x="116" y="91"/>
                      <a:pt x="132" y="68"/>
                      <a:pt x="133" y="65"/>
                    </a:cubicBezTo>
                    <a:cubicBezTo>
                      <a:pt x="85" y="17"/>
                      <a:pt x="38" y="0"/>
                      <a:pt x="13" y="2"/>
                    </a:cubicBezTo>
                    <a:cubicBezTo>
                      <a:pt x="7" y="16"/>
                      <a:pt x="3" y="31"/>
                      <a:pt x="0" y="45"/>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3" name="Freeform 598"/>
              <p:cNvSpPr/>
              <p:nvPr/>
            </p:nvSpPr>
            <p:spPr bwMode="auto">
              <a:xfrm>
                <a:off x="4979" y="2214"/>
                <a:ext cx="47" cy="43"/>
              </a:xfrm>
              <a:custGeom>
                <a:avLst/>
                <a:gdLst>
                  <a:gd name="T0" fmla="*/ 47 w 47"/>
                  <a:gd name="T1" fmla="*/ 43 h 43"/>
                  <a:gd name="T2" fmla="*/ 45 w 47"/>
                  <a:gd name="T3" fmla="*/ 19 h 43"/>
                  <a:gd name="T4" fmla="*/ 0 w 47"/>
                  <a:gd name="T5" fmla="*/ 0 h 43"/>
                  <a:gd name="T6" fmla="*/ 0 w 47"/>
                  <a:gd name="T7" fmla="*/ 24 h 43"/>
                  <a:gd name="T8" fmla="*/ 47 w 47"/>
                  <a:gd name="T9" fmla="*/ 43 h 43"/>
                </a:gdLst>
                <a:ahLst/>
                <a:cxnLst>
                  <a:cxn ang="0">
                    <a:pos x="T0" y="T1"/>
                  </a:cxn>
                  <a:cxn ang="0">
                    <a:pos x="T2" y="T3"/>
                  </a:cxn>
                  <a:cxn ang="0">
                    <a:pos x="T4" y="T5"/>
                  </a:cxn>
                  <a:cxn ang="0">
                    <a:pos x="T6" y="T7"/>
                  </a:cxn>
                  <a:cxn ang="0">
                    <a:pos x="T8" y="T9"/>
                  </a:cxn>
                </a:cxnLst>
                <a:rect l="0" t="0" r="r" b="b"/>
                <a:pathLst>
                  <a:path w="47" h="43">
                    <a:moveTo>
                      <a:pt x="47" y="43"/>
                    </a:moveTo>
                    <a:lnTo>
                      <a:pt x="45" y="19"/>
                    </a:lnTo>
                    <a:lnTo>
                      <a:pt x="0" y="0"/>
                    </a:lnTo>
                    <a:lnTo>
                      <a:pt x="0" y="24"/>
                    </a:lnTo>
                    <a:lnTo>
                      <a:pt x="47" y="43"/>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4" name="Freeform 599"/>
              <p:cNvSpPr/>
              <p:nvPr/>
            </p:nvSpPr>
            <p:spPr bwMode="auto">
              <a:xfrm>
                <a:off x="4972" y="3889"/>
                <a:ext cx="153" cy="230"/>
              </a:xfrm>
              <a:custGeom>
                <a:avLst/>
                <a:gdLst>
                  <a:gd name="T0" fmla="*/ 0 w 65"/>
                  <a:gd name="T1" fmla="*/ 87 h 97"/>
                  <a:gd name="T2" fmla="*/ 22 w 65"/>
                  <a:gd name="T3" fmla="*/ 97 h 97"/>
                  <a:gd name="T4" fmla="*/ 21 w 65"/>
                  <a:gd name="T5" fmla="*/ 86 h 97"/>
                  <a:gd name="T6" fmla="*/ 65 w 65"/>
                  <a:gd name="T7" fmla="*/ 16 h 97"/>
                  <a:gd name="T8" fmla="*/ 60 w 65"/>
                  <a:gd name="T9" fmla="*/ 0 h 97"/>
                  <a:gd name="T10" fmla="*/ 0 w 65"/>
                  <a:gd name="T11" fmla="*/ 87 h 97"/>
                </a:gdLst>
                <a:ahLst/>
                <a:cxnLst>
                  <a:cxn ang="0">
                    <a:pos x="T0" y="T1"/>
                  </a:cxn>
                  <a:cxn ang="0">
                    <a:pos x="T2" y="T3"/>
                  </a:cxn>
                  <a:cxn ang="0">
                    <a:pos x="T4" y="T5"/>
                  </a:cxn>
                  <a:cxn ang="0">
                    <a:pos x="T6" y="T7"/>
                  </a:cxn>
                  <a:cxn ang="0">
                    <a:pos x="T8" y="T9"/>
                  </a:cxn>
                  <a:cxn ang="0">
                    <a:pos x="T10" y="T11"/>
                  </a:cxn>
                </a:cxnLst>
                <a:rect l="0" t="0" r="r" b="b"/>
                <a:pathLst>
                  <a:path w="65" h="97">
                    <a:moveTo>
                      <a:pt x="0" y="87"/>
                    </a:moveTo>
                    <a:cubicBezTo>
                      <a:pt x="8" y="90"/>
                      <a:pt x="15" y="94"/>
                      <a:pt x="22" y="97"/>
                    </a:cubicBezTo>
                    <a:cubicBezTo>
                      <a:pt x="21" y="94"/>
                      <a:pt x="21" y="90"/>
                      <a:pt x="21" y="86"/>
                    </a:cubicBezTo>
                    <a:cubicBezTo>
                      <a:pt x="21" y="58"/>
                      <a:pt x="42" y="36"/>
                      <a:pt x="65" y="16"/>
                    </a:cubicBezTo>
                    <a:cubicBezTo>
                      <a:pt x="63" y="10"/>
                      <a:pt x="62" y="4"/>
                      <a:pt x="60" y="0"/>
                    </a:cubicBezTo>
                    <a:cubicBezTo>
                      <a:pt x="54" y="5"/>
                      <a:pt x="13" y="67"/>
                      <a:pt x="0" y="87"/>
                    </a:cubicBezTo>
                    <a:close/>
                  </a:path>
                </a:pathLst>
              </a:custGeom>
              <a:solidFill>
                <a:srgbClr val="C6D9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5" name="Freeform 600"/>
              <p:cNvSpPr/>
              <p:nvPr/>
            </p:nvSpPr>
            <p:spPr bwMode="auto">
              <a:xfrm>
                <a:off x="5019" y="2780"/>
                <a:ext cx="40" cy="76"/>
              </a:xfrm>
              <a:custGeom>
                <a:avLst/>
                <a:gdLst>
                  <a:gd name="T0" fmla="*/ 14 w 17"/>
                  <a:gd name="T1" fmla="*/ 26 h 32"/>
                  <a:gd name="T2" fmla="*/ 10 w 17"/>
                  <a:gd name="T3" fmla="*/ 0 h 32"/>
                  <a:gd name="T4" fmla="*/ 0 w 17"/>
                  <a:gd name="T5" fmla="*/ 1 h 32"/>
                  <a:gd name="T6" fmla="*/ 2 w 17"/>
                  <a:gd name="T7" fmla="*/ 32 h 32"/>
                  <a:gd name="T8" fmla="*/ 14 w 17"/>
                  <a:gd name="T9" fmla="*/ 26 h 32"/>
                </a:gdLst>
                <a:ahLst/>
                <a:cxnLst>
                  <a:cxn ang="0">
                    <a:pos x="T0" y="T1"/>
                  </a:cxn>
                  <a:cxn ang="0">
                    <a:pos x="T2" y="T3"/>
                  </a:cxn>
                  <a:cxn ang="0">
                    <a:pos x="T4" y="T5"/>
                  </a:cxn>
                  <a:cxn ang="0">
                    <a:pos x="T6" y="T7"/>
                  </a:cxn>
                  <a:cxn ang="0">
                    <a:pos x="T8" y="T9"/>
                  </a:cxn>
                </a:cxnLst>
                <a:rect l="0" t="0" r="r" b="b"/>
                <a:pathLst>
                  <a:path w="17" h="32">
                    <a:moveTo>
                      <a:pt x="14" y="26"/>
                    </a:moveTo>
                    <a:cubicBezTo>
                      <a:pt x="17" y="17"/>
                      <a:pt x="17" y="8"/>
                      <a:pt x="10" y="0"/>
                    </a:cubicBezTo>
                    <a:cubicBezTo>
                      <a:pt x="7" y="1"/>
                      <a:pt x="4" y="1"/>
                      <a:pt x="0" y="1"/>
                    </a:cubicBezTo>
                    <a:cubicBezTo>
                      <a:pt x="5" y="11"/>
                      <a:pt x="5" y="22"/>
                      <a:pt x="2" y="32"/>
                    </a:cubicBezTo>
                    <a:cubicBezTo>
                      <a:pt x="6" y="30"/>
                      <a:pt x="10" y="28"/>
                      <a:pt x="14" y="2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6" name="Freeform 601"/>
              <p:cNvSpPr/>
              <p:nvPr/>
            </p:nvSpPr>
            <p:spPr bwMode="auto">
              <a:xfrm>
                <a:off x="4849" y="2238"/>
                <a:ext cx="170" cy="99"/>
              </a:xfrm>
              <a:custGeom>
                <a:avLst/>
                <a:gdLst>
                  <a:gd name="T0" fmla="*/ 170 w 170"/>
                  <a:gd name="T1" fmla="*/ 99 h 99"/>
                  <a:gd name="T2" fmla="*/ 168 w 170"/>
                  <a:gd name="T3" fmla="*/ 59 h 99"/>
                  <a:gd name="T4" fmla="*/ 0 w 170"/>
                  <a:gd name="T5" fmla="*/ 0 h 99"/>
                  <a:gd name="T6" fmla="*/ 38 w 170"/>
                  <a:gd name="T7" fmla="*/ 54 h 99"/>
                  <a:gd name="T8" fmla="*/ 170 w 170"/>
                  <a:gd name="T9" fmla="*/ 99 h 99"/>
                </a:gdLst>
                <a:ahLst/>
                <a:cxnLst>
                  <a:cxn ang="0">
                    <a:pos x="T0" y="T1"/>
                  </a:cxn>
                  <a:cxn ang="0">
                    <a:pos x="T2" y="T3"/>
                  </a:cxn>
                  <a:cxn ang="0">
                    <a:pos x="T4" y="T5"/>
                  </a:cxn>
                  <a:cxn ang="0">
                    <a:pos x="T6" y="T7"/>
                  </a:cxn>
                  <a:cxn ang="0">
                    <a:pos x="T8" y="T9"/>
                  </a:cxn>
                </a:cxnLst>
                <a:rect l="0" t="0" r="r" b="b"/>
                <a:pathLst>
                  <a:path w="170" h="99">
                    <a:moveTo>
                      <a:pt x="170" y="99"/>
                    </a:moveTo>
                    <a:lnTo>
                      <a:pt x="168" y="59"/>
                    </a:lnTo>
                    <a:lnTo>
                      <a:pt x="0" y="0"/>
                    </a:lnTo>
                    <a:lnTo>
                      <a:pt x="38" y="54"/>
                    </a:lnTo>
                    <a:lnTo>
                      <a:pt x="170" y="99"/>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7" name="Freeform 602"/>
              <p:cNvSpPr/>
              <p:nvPr/>
            </p:nvSpPr>
            <p:spPr bwMode="auto">
              <a:xfrm>
                <a:off x="4747" y="4303"/>
                <a:ext cx="163" cy="48"/>
              </a:xfrm>
              <a:custGeom>
                <a:avLst/>
                <a:gdLst>
                  <a:gd name="T0" fmla="*/ 66 w 69"/>
                  <a:gd name="T1" fmla="*/ 0 h 20"/>
                  <a:gd name="T2" fmla="*/ 0 w 69"/>
                  <a:gd name="T3" fmla="*/ 20 h 20"/>
                  <a:gd name="T4" fmla="*/ 47 w 69"/>
                  <a:gd name="T5" fmla="*/ 20 h 20"/>
                  <a:gd name="T6" fmla="*/ 69 w 69"/>
                  <a:gd name="T7" fmla="*/ 13 h 20"/>
                  <a:gd name="T8" fmla="*/ 66 w 69"/>
                  <a:gd name="T9" fmla="*/ 0 h 20"/>
                </a:gdLst>
                <a:ahLst/>
                <a:cxnLst>
                  <a:cxn ang="0">
                    <a:pos x="T0" y="T1"/>
                  </a:cxn>
                  <a:cxn ang="0">
                    <a:pos x="T2" y="T3"/>
                  </a:cxn>
                  <a:cxn ang="0">
                    <a:pos x="T4" y="T5"/>
                  </a:cxn>
                  <a:cxn ang="0">
                    <a:pos x="T6" y="T7"/>
                  </a:cxn>
                  <a:cxn ang="0">
                    <a:pos x="T8" y="T9"/>
                  </a:cxn>
                </a:cxnLst>
                <a:rect l="0" t="0" r="r" b="b"/>
                <a:pathLst>
                  <a:path w="69" h="20">
                    <a:moveTo>
                      <a:pt x="66" y="0"/>
                    </a:moveTo>
                    <a:cubicBezTo>
                      <a:pt x="43" y="7"/>
                      <a:pt x="20" y="14"/>
                      <a:pt x="0" y="20"/>
                    </a:cubicBezTo>
                    <a:cubicBezTo>
                      <a:pt x="47" y="20"/>
                      <a:pt x="47" y="20"/>
                      <a:pt x="47" y="20"/>
                    </a:cubicBezTo>
                    <a:cubicBezTo>
                      <a:pt x="69" y="13"/>
                      <a:pt x="69" y="13"/>
                      <a:pt x="69" y="13"/>
                    </a:cubicBezTo>
                    <a:lnTo>
                      <a:pt x="66" y="0"/>
                    </a:ln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8" name="Freeform 603"/>
              <p:cNvSpPr/>
              <p:nvPr/>
            </p:nvSpPr>
            <p:spPr bwMode="auto">
              <a:xfrm>
                <a:off x="4974" y="4242"/>
                <a:ext cx="177" cy="109"/>
              </a:xfrm>
              <a:custGeom>
                <a:avLst/>
                <a:gdLst>
                  <a:gd name="T0" fmla="*/ 57 w 75"/>
                  <a:gd name="T1" fmla="*/ 0 h 46"/>
                  <a:gd name="T2" fmla="*/ 0 w 75"/>
                  <a:gd name="T3" fmla="*/ 17 h 46"/>
                  <a:gd name="T4" fmla="*/ 3 w 75"/>
                  <a:gd name="T5" fmla="*/ 30 h 46"/>
                  <a:gd name="T6" fmla="*/ 30 w 75"/>
                  <a:gd name="T7" fmla="*/ 24 h 46"/>
                  <a:gd name="T8" fmla="*/ 21 w 75"/>
                  <a:gd name="T9" fmla="*/ 46 h 46"/>
                  <a:gd name="T10" fmla="*/ 61 w 75"/>
                  <a:gd name="T11" fmla="*/ 46 h 46"/>
                  <a:gd name="T12" fmla="*/ 75 w 75"/>
                  <a:gd name="T13" fmla="*/ 16 h 46"/>
                  <a:gd name="T14" fmla="*/ 57 w 75"/>
                  <a:gd name="T15" fmla="*/ 0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46">
                    <a:moveTo>
                      <a:pt x="57" y="0"/>
                    </a:moveTo>
                    <a:cubicBezTo>
                      <a:pt x="44" y="4"/>
                      <a:pt x="23" y="10"/>
                      <a:pt x="0" y="17"/>
                    </a:cubicBezTo>
                    <a:cubicBezTo>
                      <a:pt x="3" y="30"/>
                      <a:pt x="3" y="30"/>
                      <a:pt x="3" y="30"/>
                    </a:cubicBezTo>
                    <a:cubicBezTo>
                      <a:pt x="30" y="24"/>
                      <a:pt x="30" y="24"/>
                      <a:pt x="30" y="24"/>
                    </a:cubicBezTo>
                    <a:cubicBezTo>
                      <a:pt x="21" y="46"/>
                      <a:pt x="21" y="46"/>
                      <a:pt x="21" y="46"/>
                    </a:cubicBezTo>
                    <a:cubicBezTo>
                      <a:pt x="61" y="46"/>
                      <a:pt x="61" y="46"/>
                      <a:pt x="61" y="46"/>
                    </a:cubicBezTo>
                    <a:cubicBezTo>
                      <a:pt x="66" y="36"/>
                      <a:pt x="71" y="25"/>
                      <a:pt x="75" y="16"/>
                    </a:cubicBezTo>
                    <a:cubicBezTo>
                      <a:pt x="69" y="11"/>
                      <a:pt x="63" y="5"/>
                      <a:pt x="57" y="0"/>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9" name="Freeform 604"/>
              <p:cNvSpPr/>
              <p:nvPr/>
            </p:nvSpPr>
            <p:spPr bwMode="auto">
              <a:xfrm>
                <a:off x="4797" y="170"/>
                <a:ext cx="90" cy="38"/>
              </a:xfrm>
              <a:custGeom>
                <a:avLst/>
                <a:gdLst>
                  <a:gd name="T0" fmla="*/ 0 w 38"/>
                  <a:gd name="T1" fmla="*/ 4 h 16"/>
                  <a:gd name="T2" fmla="*/ 38 w 38"/>
                  <a:gd name="T3" fmla="*/ 16 h 16"/>
                  <a:gd name="T4" fmla="*/ 37 w 38"/>
                  <a:gd name="T5" fmla="*/ 9 h 16"/>
                  <a:gd name="T6" fmla="*/ 6 w 38"/>
                  <a:gd name="T7" fmla="*/ 0 h 16"/>
                  <a:gd name="T8" fmla="*/ 0 w 38"/>
                  <a:gd name="T9" fmla="*/ 4 h 16"/>
                </a:gdLst>
                <a:ahLst/>
                <a:cxnLst>
                  <a:cxn ang="0">
                    <a:pos x="T0" y="T1"/>
                  </a:cxn>
                  <a:cxn ang="0">
                    <a:pos x="T2" y="T3"/>
                  </a:cxn>
                  <a:cxn ang="0">
                    <a:pos x="T4" y="T5"/>
                  </a:cxn>
                  <a:cxn ang="0">
                    <a:pos x="T6" y="T7"/>
                  </a:cxn>
                  <a:cxn ang="0">
                    <a:pos x="T8" y="T9"/>
                  </a:cxn>
                </a:cxnLst>
                <a:rect l="0" t="0" r="r" b="b"/>
                <a:pathLst>
                  <a:path w="38" h="16">
                    <a:moveTo>
                      <a:pt x="0" y="4"/>
                    </a:moveTo>
                    <a:cubicBezTo>
                      <a:pt x="12" y="5"/>
                      <a:pt x="28" y="10"/>
                      <a:pt x="38" y="16"/>
                    </a:cubicBezTo>
                    <a:cubicBezTo>
                      <a:pt x="38" y="14"/>
                      <a:pt x="38" y="11"/>
                      <a:pt x="37" y="9"/>
                    </a:cubicBezTo>
                    <a:cubicBezTo>
                      <a:pt x="27" y="4"/>
                      <a:pt x="15" y="1"/>
                      <a:pt x="6" y="0"/>
                    </a:cubicBezTo>
                    <a:cubicBezTo>
                      <a:pt x="4" y="1"/>
                      <a:pt x="2" y="2"/>
                      <a:pt x="0" y="4"/>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0" name="Freeform 605"/>
              <p:cNvSpPr/>
              <p:nvPr/>
            </p:nvSpPr>
            <p:spPr bwMode="auto">
              <a:xfrm>
                <a:off x="4780" y="185"/>
                <a:ext cx="107" cy="45"/>
              </a:xfrm>
              <a:custGeom>
                <a:avLst/>
                <a:gdLst>
                  <a:gd name="T0" fmla="*/ 0 w 45"/>
                  <a:gd name="T1" fmla="*/ 4 h 19"/>
                  <a:gd name="T2" fmla="*/ 44 w 45"/>
                  <a:gd name="T3" fmla="*/ 19 h 19"/>
                  <a:gd name="T4" fmla="*/ 45 w 45"/>
                  <a:gd name="T5" fmla="*/ 13 h 19"/>
                  <a:gd name="T6" fmla="*/ 5 w 45"/>
                  <a:gd name="T7" fmla="*/ 0 h 19"/>
                  <a:gd name="T8" fmla="*/ 0 w 45"/>
                  <a:gd name="T9" fmla="*/ 4 h 19"/>
                </a:gdLst>
                <a:ahLst/>
                <a:cxnLst>
                  <a:cxn ang="0">
                    <a:pos x="T0" y="T1"/>
                  </a:cxn>
                  <a:cxn ang="0">
                    <a:pos x="T2" y="T3"/>
                  </a:cxn>
                  <a:cxn ang="0">
                    <a:pos x="T4" y="T5"/>
                  </a:cxn>
                  <a:cxn ang="0">
                    <a:pos x="T6" y="T7"/>
                  </a:cxn>
                  <a:cxn ang="0">
                    <a:pos x="T8" y="T9"/>
                  </a:cxn>
                </a:cxnLst>
                <a:rect l="0" t="0" r="r" b="b"/>
                <a:pathLst>
                  <a:path w="45" h="19">
                    <a:moveTo>
                      <a:pt x="0" y="4"/>
                    </a:moveTo>
                    <a:cubicBezTo>
                      <a:pt x="15" y="5"/>
                      <a:pt x="34" y="11"/>
                      <a:pt x="44" y="19"/>
                    </a:cubicBezTo>
                    <a:cubicBezTo>
                      <a:pt x="45" y="17"/>
                      <a:pt x="45" y="15"/>
                      <a:pt x="45" y="13"/>
                    </a:cubicBezTo>
                    <a:cubicBezTo>
                      <a:pt x="33" y="5"/>
                      <a:pt x="16" y="1"/>
                      <a:pt x="5" y="0"/>
                    </a:cubicBezTo>
                    <a:cubicBezTo>
                      <a:pt x="3" y="1"/>
                      <a:pt x="2" y="3"/>
                      <a:pt x="0" y="4"/>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1" name="Freeform 606"/>
              <p:cNvSpPr/>
              <p:nvPr/>
            </p:nvSpPr>
            <p:spPr bwMode="auto">
              <a:xfrm>
                <a:off x="4771" y="199"/>
                <a:ext cx="113" cy="47"/>
              </a:xfrm>
              <a:custGeom>
                <a:avLst/>
                <a:gdLst>
                  <a:gd name="T0" fmla="*/ 0 w 48"/>
                  <a:gd name="T1" fmla="*/ 5 h 20"/>
                  <a:gd name="T2" fmla="*/ 46 w 48"/>
                  <a:gd name="T3" fmla="*/ 20 h 20"/>
                  <a:gd name="T4" fmla="*/ 48 w 48"/>
                  <a:gd name="T5" fmla="*/ 15 h 20"/>
                  <a:gd name="T6" fmla="*/ 3 w 48"/>
                  <a:gd name="T7" fmla="*/ 0 h 20"/>
                  <a:gd name="T8" fmla="*/ 0 w 48"/>
                  <a:gd name="T9" fmla="*/ 5 h 20"/>
                </a:gdLst>
                <a:ahLst/>
                <a:cxnLst>
                  <a:cxn ang="0">
                    <a:pos x="T0" y="T1"/>
                  </a:cxn>
                  <a:cxn ang="0">
                    <a:pos x="T2" y="T3"/>
                  </a:cxn>
                  <a:cxn ang="0">
                    <a:pos x="T4" y="T5"/>
                  </a:cxn>
                  <a:cxn ang="0">
                    <a:pos x="T6" y="T7"/>
                  </a:cxn>
                  <a:cxn ang="0">
                    <a:pos x="T8" y="T9"/>
                  </a:cxn>
                </a:cxnLst>
                <a:rect l="0" t="0" r="r" b="b"/>
                <a:pathLst>
                  <a:path w="48" h="20">
                    <a:moveTo>
                      <a:pt x="0" y="5"/>
                    </a:moveTo>
                    <a:cubicBezTo>
                      <a:pt x="14" y="5"/>
                      <a:pt x="36" y="12"/>
                      <a:pt x="46" y="20"/>
                    </a:cubicBezTo>
                    <a:cubicBezTo>
                      <a:pt x="47" y="18"/>
                      <a:pt x="48" y="17"/>
                      <a:pt x="48" y="15"/>
                    </a:cubicBezTo>
                    <a:cubicBezTo>
                      <a:pt x="35" y="6"/>
                      <a:pt x="15" y="1"/>
                      <a:pt x="3" y="0"/>
                    </a:cubicBezTo>
                    <a:cubicBezTo>
                      <a:pt x="2" y="2"/>
                      <a:pt x="1" y="3"/>
                      <a:pt x="0" y="5"/>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930" name="Group 808"/>
            <p:cNvGrpSpPr/>
            <p:nvPr/>
          </p:nvGrpSpPr>
          <p:grpSpPr bwMode="auto">
            <a:xfrm flipH="1">
              <a:off x="2007135" y="-3131"/>
              <a:ext cx="2699143" cy="6866846"/>
              <a:chOff x="3392" y="-35"/>
              <a:chExt cx="1724" cy="4386"/>
            </a:xfrm>
          </p:grpSpPr>
          <p:sp>
            <p:nvSpPr>
              <p:cNvPr id="2792" name="Freeform 608"/>
              <p:cNvSpPr/>
              <p:nvPr/>
            </p:nvSpPr>
            <p:spPr bwMode="auto">
              <a:xfrm>
                <a:off x="4764" y="215"/>
                <a:ext cx="113" cy="48"/>
              </a:xfrm>
              <a:custGeom>
                <a:avLst/>
                <a:gdLst>
                  <a:gd name="T0" fmla="*/ 0 w 48"/>
                  <a:gd name="T1" fmla="*/ 4 h 20"/>
                  <a:gd name="T2" fmla="*/ 46 w 48"/>
                  <a:gd name="T3" fmla="*/ 20 h 20"/>
                  <a:gd name="T4" fmla="*/ 47 w 48"/>
                  <a:gd name="T5" fmla="*/ 17 h 20"/>
                  <a:gd name="T6" fmla="*/ 48 w 48"/>
                  <a:gd name="T7" fmla="*/ 15 h 20"/>
                  <a:gd name="T8" fmla="*/ 2 w 48"/>
                  <a:gd name="T9" fmla="*/ 0 h 20"/>
                  <a:gd name="T10" fmla="*/ 0 w 48"/>
                  <a:gd name="T11" fmla="*/ 4 h 20"/>
                </a:gdLst>
                <a:ahLst/>
                <a:cxnLst>
                  <a:cxn ang="0">
                    <a:pos x="T0" y="T1"/>
                  </a:cxn>
                  <a:cxn ang="0">
                    <a:pos x="T2" y="T3"/>
                  </a:cxn>
                  <a:cxn ang="0">
                    <a:pos x="T4" y="T5"/>
                  </a:cxn>
                  <a:cxn ang="0">
                    <a:pos x="T6" y="T7"/>
                  </a:cxn>
                  <a:cxn ang="0">
                    <a:pos x="T8" y="T9"/>
                  </a:cxn>
                  <a:cxn ang="0">
                    <a:pos x="T10" y="T11"/>
                  </a:cxn>
                </a:cxnLst>
                <a:rect l="0" t="0" r="r" b="b"/>
                <a:pathLst>
                  <a:path w="48" h="20">
                    <a:moveTo>
                      <a:pt x="0" y="4"/>
                    </a:moveTo>
                    <a:cubicBezTo>
                      <a:pt x="14" y="4"/>
                      <a:pt x="36" y="11"/>
                      <a:pt x="46" y="20"/>
                    </a:cubicBezTo>
                    <a:cubicBezTo>
                      <a:pt x="47" y="19"/>
                      <a:pt x="47" y="18"/>
                      <a:pt x="47" y="17"/>
                    </a:cubicBezTo>
                    <a:cubicBezTo>
                      <a:pt x="48" y="17"/>
                      <a:pt x="48" y="16"/>
                      <a:pt x="48" y="15"/>
                    </a:cubicBezTo>
                    <a:cubicBezTo>
                      <a:pt x="35" y="5"/>
                      <a:pt x="14" y="0"/>
                      <a:pt x="2" y="0"/>
                    </a:cubicBezTo>
                    <a:cubicBezTo>
                      <a:pt x="1" y="1"/>
                      <a:pt x="0" y="3"/>
                      <a:pt x="0" y="4"/>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3" name="Freeform 609"/>
              <p:cNvSpPr/>
              <p:nvPr/>
            </p:nvSpPr>
            <p:spPr bwMode="auto">
              <a:xfrm>
                <a:off x="4894" y="2366"/>
                <a:ext cx="104" cy="59"/>
              </a:xfrm>
              <a:custGeom>
                <a:avLst/>
                <a:gdLst>
                  <a:gd name="T0" fmla="*/ 44 w 44"/>
                  <a:gd name="T1" fmla="*/ 16 h 25"/>
                  <a:gd name="T2" fmla="*/ 0 w 44"/>
                  <a:gd name="T3" fmla="*/ 0 h 25"/>
                  <a:gd name="T4" fmla="*/ 8 w 44"/>
                  <a:gd name="T5" fmla="*/ 17 h 25"/>
                  <a:gd name="T6" fmla="*/ 26 w 44"/>
                  <a:gd name="T7" fmla="*/ 25 h 25"/>
                  <a:gd name="T8" fmla="*/ 44 w 44"/>
                  <a:gd name="T9" fmla="*/ 16 h 25"/>
                </a:gdLst>
                <a:ahLst/>
                <a:cxnLst>
                  <a:cxn ang="0">
                    <a:pos x="T0" y="T1"/>
                  </a:cxn>
                  <a:cxn ang="0">
                    <a:pos x="T2" y="T3"/>
                  </a:cxn>
                  <a:cxn ang="0">
                    <a:pos x="T4" y="T5"/>
                  </a:cxn>
                  <a:cxn ang="0">
                    <a:pos x="T6" y="T7"/>
                  </a:cxn>
                  <a:cxn ang="0">
                    <a:pos x="T8" y="T9"/>
                  </a:cxn>
                </a:cxnLst>
                <a:rect l="0" t="0" r="r" b="b"/>
                <a:pathLst>
                  <a:path w="44" h="25">
                    <a:moveTo>
                      <a:pt x="44" y="16"/>
                    </a:moveTo>
                    <a:cubicBezTo>
                      <a:pt x="0" y="0"/>
                      <a:pt x="0" y="0"/>
                      <a:pt x="0" y="0"/>
                    </a:cubicBezTo>
                    <a:cubicBezTo>
                      <a:pt x="3" y="6"/>
                      <a:pt x="6" y="12"/>
                      <a:pt x="8" y="17"/>
                    </a:cubicBezTo>
                    <a:cubicBezTo>
                      <a:pt x="26" y="25"/>
                      <a:pt x="26" y="25"/>
                      <a:pt x="26" y="25"/>
                    </a:cubicBezTo>
                    <a:cubicBezTo>
                      <a:pt x="31" y="21"/>
                      <a:pt x="37" y="18"/>
                      <a:pt x="44" y="16"/>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4" name="Freeform 610"/>
              <p:cNvSpPr/>
              <p:nvPr/>
            </p:nvSpPr>
            <p:spPr bwMode="auto">
              <a:xfrm>
                <a:off x="5014" y="3752"/>
                <a:ext cx="85" cy="69"/>
              </a:xfrm>
              <a:custGeom>
                <a:avLst/>
                <a:gdLst>
                  <a:gd name="T0" fmla="*/ 0 w 36"/>
                  <a:gd name="T1" fmla="*/ 29 h 29"/>
                  <a:gd name="T2" fmla="*/ 36 w 36"/>
                  <a:gd name="T3" fmla="*/ 4 h 29"/>
                  <a:gd name="T4" fmla="*/ 21 w 36"/>
                  <a:gd name="T5" fmla="*/ 0 h 29"/>
                  <a:gd name="T6" fmla="*/ 2 w 36"/>
                  <a:gd name="T7" fmla="*/ 13 h 29"/>
                  <a:gd name="T8" fmla="*/ 0 w 36"/>
                  <a:gd name="T9" fmla="*/ 29 h 29"/>
                </a:gdLst>
                <a:ahLst/>
                <a:cxnLst>
                  <a:cxn ang="0">
                    <a:pos x="T0" y="T1"/>
                  </a:cxn>
                  <a:cxn ang="0">
                    <a:pos x="T2" y="T3"/>
                  </a:cxn>
                  <a:cxn ang="0">
                    <a:pos x="T4" y="T5"/>
                  </a:cxn>
                  <a:cxn ang="0">
                    <a:pos x="T6" y="T7"/>
                  </a:cxn>
                  <a:cxn ang="0">
                    <a:pos x="T8" y="T9"/>
                  </a:cxn>
                </a:cxnLst>
                <a:rect l="0" t="0" r="r" b="b"/>
                <a:pathLst>
                  <a:path w="36" h="29">
                    <a:moveTo>
                      <a:pt x="0" y="29"/>
                    </a:moveTo>
                    <a:cubicBezTo>
                      <a:pt x="13" y="24"/>
                      <a:pt x="26" y="15"/>
                      <a:pt x="36" y="4"/>
                    </a:cubicBezTo>
                    <a:cubicBezTo>
                      <a:pt x="31" y="3"/>
                      <a:pt x="26" y="2"/>
                      <a:pt x="21" y="0"/>
                    </a:cubicBezTo>
                    <a:cubicBezTo>
                      <a:pt x="15" y="5"/>
                      <a:pt x="9" y="9"/>
                      <a:pt x="2" y="13"/>
                    </a:cubicBezTo>
                    <a:cubicBezTo>
                      <a:pt x="2" y="18"/>
                      <a:pt x="1" y="23"/>
                      <a:pt x="0" y="29"/>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5" name="Freeform 611"/>
              <p:cNvSpPr/>
              <p:nvPr/>
            </p:nvSpPr>
            <p:spPr bwMode="auto">
              <a:xfrm>
                <a:off x="4759" y="230"/>
                <a:ext cx="111" cy="44"/>
              </a:xfrm>
              <a:custGeom>
                <a:avLst/>
                <a:gdLst>
                  <a:gd name="T0" fmla="*/ 0 w 47"/>
                  <a:gd name="T1" fmla="*/ 5 h 19"/>
                  <a:gd name="T2" fmla="*/ 45 w 47"/>
                  <a:gd name="T3" fmla="*/ 19 h 19"/>
                  <a:gd name="T4" fmla="*/ 47 w 47"/>
                  <a:gd name="T5" fmla="*/ 15 h 19"/>
                  <a:gd name="T6" fmla="*/ 1 w 47"/>
                  <a:gd name="T7" fmla="*/ 0 h 19"/>
                  <a:gd name="T8" fmla="*/ 0 w 47"/>
                  <a:gd name="T9" fmla="*/ 5 h 19"/>
                </a:gdLst>
                <a:ahLst/>
                <a:cxnLst>
                  <a:cxn ang="0">
                    <a:pos x="T0" y="T1"/>
                  </a:cxn>
                  <a:cxn ang="0">
                    <a:pos x="T2" y="T3"/>
                  </a:cxn>
                  <a:cxn ang="0">
                    <a:pos x="T4" y="T5"/>
                  </a:cxn>
                  <a:cxn ang="0">
                    <a:pos x="T6" y="T7"/>
                  </a:cxn>
                  <a:cxn ang="0">
                    <a:pos x="T8" y="T9"/>
                  </a:cxn>
                </a:cxnLst>
                <a:rect l="0" t="0" r="r" b="b"/>
                <a:pathLst>
                  <a:path w="47" h="19">
                    <a:moveTo>
                      <a:pt x="0" y="5"/>
                    </a:moveTo>
                    <a:cubicBezTo>
                      <a:pt x="14" y="5"/>
                      <a:pt x="34" y="11"/>
                      <a:pt x="45" y="19"/>
                    </a:cubicBezTo>
                    <a:cubicBezTo>
                      <a:pt x="46" y="18"/>
                      <a:pt x="46" y="16"/>
                      <a:pt x="47" y="15"/>
                    </a:cubicBezTo>
                    <a:cubicBezTo>
                      <a:pt x="34" y="6"/>
                      <a:pt x="13" y="1"/>
                      <a:pt x="1" y="0"/>
                    </a:cubicBezTo>
                    <a:cubicBezTo>
                      <a:pt x="0" y="2"/>
                      <a:pt x="0" y="3"/>
                      <a:pt x="0" y="5"/>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6" name="Freeform 612"/>
              <p:cNvSpPr/>
              <p:nvPr/>
            </p:nvSpPr>
            <p:spPr bwMode="auto">
              <a:xfrm>
                <a:off x="4974" y="2782"/>
                <a:ext cx="47" cy="100"/>
              </a:xfrm>
              <a:custGeom>
                <a:avLst/>
                <a:gdLst>
                  <a:gd name="T0" fmla="*/ 14 w 20"/>
                  <a:gd name="T1" fmla="*/ 35 h 42"/>
                  <a:gd name="T2" fmla="*/ 12 w 20"/>
                  <a:gd name="T3" fmla="*/ 0 h 42"/>
                  <a:gd name="T4" fmla="*/ 0 w 20"/>
                  <a:gd name="T5" fmla="*/ 0 h 42"/>
                  <a:gd name="T6" fmla="*/ 3 w 20"/>
                  <a:gd name="T7" fmla="*/ 42 h 42"/>
                  <a:gd name="T8" fmla="*/ 14 w 20"/>
                  <a:gd name="T9" fmla="*/ 35 h 42"/>
                </a:gdLst>
                <a:ahLst/>
                <a:cxnLst>
                  <a:cxn ang="0">
                    <a:pos x="T0" y="T1"/>
                  </a:cxn>
                  <a:cxn ang="0">
                    <a:pos x="T2" y="T3"/>
                  </a:cxn>
                  <a:cxn ang="0">
                    <a:pos x="T4" y="T5"/>
                  </a:cxn>
                  <a:cxn ang="0">
                    <a:pos x="T6" y="T7"/>
                  </a:cxn>
                  <a:cxn ang="0">
                    <a:pos x="T8" y="T9"/>
                  </a:cxn>
                </a:cxnLst>
                <a:rect l="0" t="0" r="r" b="b"/>
                <a:pathLst>
                  <a:path w="20" h="42">
                    <a:moveTo>
                      <a:pt x="14" y="35"/>
                    </a:moveTo>
                    <a:cubicBezTo>
                      <a:pt x="20" y="24"/>
                      <a:pt x="20" y="11"/>
                      <a:pt x="12" y="0"/>
                    </a:cubicBezTo>
                    <a:cubicBezTo>
                      <a:pt x="8" y="0"/>
                      <a:pt x="4" y="0"/>
                      <a:pt x="0" y="0"/>
                    </a:cubicBezTo>
                    <a:cubicBezTo>
                      <a:pt x="8" y="13"/>
                      <a:pt x="9" y="30"/>
                      <a:pt x="3" y="42"/>
                    </a:cubicBezTo>
                    <a:cubicBezTo>
                      <a:pt x="7" y="40"/>
                      <a:pt x="10" y="38"/>
                      <a:pt x="14" y="3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7" name="Freeform 613"/>
              <p:cNvSpPr/>
              <p:nvPr/>
            </p:nvSpPr>
            <p:spPr bwMode="auto">
              <a:xfrm>
                <a:off x="4754" y="246"/>
                <a:ext cx="107" cy="40"/>
              </a:xfrm>
              <a:custGeom>
                <a:avLst/>
                <a:gdLst>
                  <a:gd name="T0" fmla="*/ 45 w 45"/>
                  <a:gd name="T1" fmla="*/ 14 h 17"/>
                  <a:gd name="T2" fmla="*/ 1 w 45"/>
                  <a:gd name="T3" fmla="*/ 0 h 17"/>
                  <a:gd name="T4" fmla="*/ 0 w 45"/>
                  <a:gd name="T5" fmla="*/ 4 h 17"/>
                  <a:gd name="T6" fmla="*/ 42 w 45"/>
                  <a:gd name="T7" fmla="*/ 17 h 17"/>
                  <a:gd name="T8" fmla="*/ 45 w 45"/>
                  <a:gd name="T9" fmla="*/ 14 h 17"/>
                </a:gdLst>
                <a:ahLst/>
                <a:cxnLst>
                  <a:cxn ang="0">
                    <a:pos x="T0" y="T1"/>
                  </a:cxn>
                  <a:cxn ang="0">
                    <a:pos x="T2" y="T3"/>
                  </a:cxn>
                  <a:cxn ang="0">
                    <a:pos x="T4" y="T5"/>
                  </a:cxn>
                  <a:cxn ang="0">
                    <a:pos x="T6" y="T7"/>
                  </a:cxn>
                  <a:cxn ang="0">
                    <a:pos x="T8" y="T9"/>
                  </a:cxn>
                </a:cxnLst>
                <a:rect l="0" t="0" r="r" b="b"/>
                <a:pathLst>
                  <a:path w="45" h="17">
                    <a:moveTo>
                      <a:pt x="45" y="14"/>
                    </a:moveTo>
                    <a:cubicBezTo>
                      <a:pt x="32" y="5"/>
                      <a:pt x="13" y="0"/>
                      <a:pt x="1" y="0"/>
                    </a:cubicBezTo>
                    <a:cubicBezTo>
                      <a:pt x="1" y="1"/>
                      <a:pt x="1" y="3"/>
                      <a:pt x="0" y="4"/>
                    </a:cubicBezTo>
                    <a:cubicBezTo>
                      <a:pt x="14" y="5"/>
                      <a:pt x="31" y="11"/>
                      <a:pt x="42" y="17"/>
                    </a:cubicBezTo>
                    <a:cubicBezTo>
                      <a:pt x="43" y="16"/>
                      <a:pt x="44" y="15"/>
                      <a:pt x="45" y="14"/>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8" name="Freeform 614"/>
              <p:cNvSpPr/>
              <p:nvPr/>
            </p:nvSpPr>
            <p:spPr bwMode="auto">
              <a:xfrm>
                <a:off x="4913" y="2983"/>
                <a:ext cx="167" cy="251"/>
              </a:xfrm>
              <a:custGeom>
                <a:avLst/>
                <a:gdLst>
                  <a:gd name="T0" fmla="*/ 15 w 71"/>
                  <a:gd name="T1" fmla="*/ 0 h 106"/>
                  <a:gd name="T2" fmla="*/ 0 w 71"/>
                  <a:gd name="T3" fmla="*/ 19 h 106"/>
                  <a:gd name="T4" fmla="*/ 30 w 71"/>
                  <a:gd name="T5" fmla="*/ 97 h 106"/>
                  <a:gd name="T6" fmla="*/ 45 w 71"/>
                  <a:gd name="T7" fmla="*/ 106 h 106"/>
                  <a:gd name="T8" fmla="*/ 15 w 71"/>
                  <a:gd name="T9" fmla="*/ 0 h 106"/>
                </a:gdLst>
                <a:ahLst/>
                <a:cxnLst>
                  <a:cxn ang="0">
                    <a:pos x="T0" y="T1"/>
                  </a:cxn>
                  <a:cxn ang="0">
                    <a:pos x="T2" y="T3"/>
                  </a:cxn>
                  <a:cxn ang="0">
                    <a:pos x="T4" y="T5"/>
                  </a:cxn>
                  <a:cxn ang="0">
                    <a:pos x="T6" y="T7"/>
                  </a:cxn>
                  <a:cxn ang="0">
                    <a:pos x="T8" y="T9"/>
                  </a:cxn>
                </a:cxnLst>
                <a:rect l="0" t="0" r="r" b="b"/>
                <a:pathLst>
                  <a:path w="71" h="106">
                    <a:moveTo>
                      <a:pt x="15" y="0"/>
                    </a:moveTo>
                    <a:cubicBezTo>
                      <a:pt x="10" y="6"/>
                      <a:pt x="5" y="12"/>
                      <a:pt x="0" y="19"/>
                    </a:cubicBezTo>
                    <a:cubicBezTo>
                      <a:pt x="33" y="33"/>
                      <a:pt x="41" y="70"/>
                      <a:pt x="30" y="97"/>
                    </a:cubicBezTo>
                    <a:cubicBezTo>
                      <a:pt x="35" y="100"/>
                      <a:pt x="40" y="103"/>
                      <a:pt x="45" y="106"/>
                    </a:cubicBezTo>
                    <a:cubicBezTo>
                      <a:pt x="71" y="71"/>
                      <a:pt x="61" y="20"/>
                      <a:pt x="15" y="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9" name="Freeform 615"/>
              <p:cNvSpPr/>
              <p:nvPr/>
            </p:nvSpPr>
            <p:spPr bwMode="auto">
              <a:xfrm>
                <a:off x="4818" y="149"/>
                <a:ext cx="64" cy="36"/>
              </a:xfrm>
              <a:custGeom>
                <a:avLst/>
                <a:gdLst>
                  <a:gd name="T0" fmla="*/ 0 w 27"/>
                  <a:gd name="T1" fmla="*/ 7 h 15"/>
                  <a:gd name="T2" fmla="*/ 27 w 27"/>
                  <a:gd name="T3" fmla="*/ 15 h 15"/>
                  <a:gd name="T4" fmla="*/ 0 w 27"/>
                  <a:gd name="T5" fmla="*/ 7 h 15"/>
                </a:gdLst>
                <a:ahLst/>
                <a:cxnLst>
                  <a:cxn ang="0">
                    <a:pos x="T0" y="T1"/>
                  </a:cxn>
                  <a:cxn ang="0">
                    <a:pos x="T2" y="T3"/>
                  </a:cxn>
                  <a:cxn ang="0">
                    <a:pos x="T4" y="T5"/>
                  </a:cxn>
                </a:cxnLst>
                <a:rect l="0" t="0" r="r" b="b"/>
                <a:pathLst>
                  <a:path w="27" h="15">
                    <a:moveTo>
                      <a:pt x="0" y="7"/>
                    </a:moveTo>
                    <a:cubicBezTo>
                      <a:pt x="9" y="8"/>
                      <a:pt x="19" y="11"/>
                      <a:pt x="27" y="15"/>
                    </a:cubicBezTo>
                    <a:cubicBezTo>
                      <a:pt x="23" y="5"/>
                      <a:pt x="13" y="0"/>
                      <a:pt x="0" y="7"/>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0" name="Freeform 616"/>
              <p:cNvSpPr/>
              <p:nvPr/>
            </p:nvSpPr>
            <p:spPr bwMode="auto">
              <a:xfrm>
                <a:off x="4754" y="260"/>
                <a:ext cx="95" cy="38"/>
              </a:xfrm>
              <a:custGeom>
                <a:avLst/>
                <a:gdLst>
                  <a:gd name="T0" fmla="*/ 40 w 40"/>
                  <a:gd name="T1" fmla="*/ 13 h 16"/>
                  <a:gd name="T2" fmla="*/ 0 w 40"/>
                  <a:gd name="T3" fmla="*/ 0 h 16"/>
                  <a:gd name="T4" fmla="*/ 0 w 40"/>
                  <a:gd name="T5" fmla="*/ 5 h 16"/>
                  <a:gd name="T6" fmla="*/ 36 w 40"/>
                  <a:gd name="T7" fmla="*/ 16 h 16"/>
                  <a:gd name="T8" fmla="*/ 40 w 40"/>
                  <a:gd name="T9" fmla="*/ 13 h 16"/>
                </a:gdLst>
                <a:ahLst/>
                <a:cxnLst>
                  <a:cxn ang="0">
                    <a:pos x="T0" y="T1"/>
                  </a:cxn>
                  <a:cxn ang="0">
                    <a:pos x="T2" y="T3"/>
                  </a:cxn>
                  <a:cxn ang="0">
                    <a:pos x="T4" y="T5"/>
                  </a:cxn>
                  <a:cxn ang="0">
                    <a:pos x="T6" y="T7"/>
                  </a:cxn>
                  <a:cxn ang="0">
                    <a:pos x="T8" y="T9"/>
                  </a:cxn>
                </a:cxnLst>
                <a:rect l="0" t="0" r="r" b="b"/>
                <a:pathLst>
                  <a:path w="40" h="16">
                    <a:moveTo>
                      <a:pt x="40" y="13"/>
                    </a:moveTo>
                    <a:cubicBezTo>
                      <a:pt x="28" y="5"/>
                      <a:pt x="12" y="1"/>
                      <a:pt x="0" y="0"/>
                    </a:cubicBezTo>
                    <a:cubicBezTo>
                      <a:pt x="0" y="2"/>
                      <a:pt x="0" y="3"/>
                      <a:pt x="0" y="5"/>
                    </a:cubicBezTo>
                    <a:cubicBezTo>
                      <a:pt x="12" y="6"/>
                      <a:pt x="26" y="10"/>
                      <a:pt x="36" y="16"/>
                    </a:cubicBezTo>
                    <a:cubicBezTo>
                      <a:pt x="38" y="15"/>
                      <a:pt x="39" y="14"/>
                      <a:pt x="40" y="13"/>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1" name="Freeform 617"/>
              <p:cNvSpPr/>
              <p:nvPr/>
            </p:nvSpPr>
            <p:spPr bwMode="auto">
              <a:xfrm>
                <a:off x="4903" y="2129"/>
                <a:ext cx="47" cy="33"/>
              </a:xfrm>
              <a:custGeom>
                <a:avLst/>
                <a:gdLst>
                  <a:gd name="T0" fmla="*/ 0 w 47"/>
                  <a:gd name="T1" fmla="*/ 17 h 33"/>
                  <a:gd name="T2" fmla="*/ 47 w 47"/>
                  <a:gd name="T3" fmla="*/ 33 h 33"/>
                  <a:gd name="T4" fmla="*/ 47 w 47"/>
                  <a:gd name="T5" fmla="*/ 19 h 33"/>
                  <a:gd name="T6" fmla="*/ 2 w 47"/>
                  <a:gd name="T7" fmla="*/ 0 h 33"/>
                  <a:gd name="T8" fmla="*/ 0 w 47"/>
                  <a:gd name="T9" fmla="*/ 17 h 33"/>
                </a:gdLst>
                <a:ahLst/>
                <a:cxnLst>
                  <a:cxn ang="0">
                    <a:pos x="T0" y="T1"/>
                  </a:cxn>
                  <a:cxn ang="0">
                    <a:pos x="T2" y="T3"/>
                  </a:cxn>
                  <a:cxn ang="0">
                    <a:pos x="T4" y="T5"/>
                  </a:cxn>
                  <a:cxn ang="0">
                    <a:pos x="T6" y="T7"/>
                  </a:cxn>
                  <a:cxn ang="0">
                    <a:pos x="T8" y="T9"/>
                  </a:cxn>
                </a:cxnLst>
                <a:rect l="0" t="0" r="r" b="b"/>
                <a:pathLst>
                  <a:path w="47" h="33">
                    <a:moveTo>
                      <a:pt x="0" y="17"/>
                    </a:moveTo>
                    <a:lnTo>
                      <a:pt x="47" y="33"/>
                    </a:lnTo>
                    <a:lnTo>
                      <a:pt x="47" y="19"/>
                    </a:lnTo>
                    <a:lnTo>
                      <a:pt x="2" y="0"/>
                    </a:lnTo>
                    <a:lnTo>
                      <a:pt x="0" y="17"/>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2" name="Freeform 618"/>
              <p:cNvSpPr/>
              <p:nvPr/>
            </p:nvSpPr>
            <p:spPr bwMode="auto">
              <a:xfrm>
                <a:off x="4671" y="1483"/>
                <a:ext cx="260" cy="93"/>
              </a:xfrm>
              <a:custGeom>
                <a:avLst/>
                <a:gdLst>
                  <a:gd name="T0" fmla="*/ 48 w 110"/>
                  <a:gd name="T1" fmla="*/ 25 h 39"/>
                  <a:gd name="T2" fmla="*/ 70 w 110"/>
                  <a:gd name="T3" fmla="*/ 30 h 39"/>
                  <a:gd name="T4" fmla="*/ 110 w 110"/>
                  <a:gd name="T5" fmla="*/ 9 h 39"/>
                  <a:gd name="T6" fmla="*/ 99 w 110"/>
                  <a:gd name="T7" fmla="*/ 0 h 39"/>
                  <a:gd name="T8" fmla="*/ 29 w 110"/>
                  <a:gd name="T9" fmla="*/ 2 h 39"/>
                  <a:gd name="T10" fmla="*/ 0 w 110"/>
                  <a:gd name="T11" fmla="*/ 33 h 39"/>
                  <a:gd name="T12" fmla="*/ 37 w 110"/>
                  <a:gd name="T13" fmla="*/ 37 h 39"/>
                  <a:gd name="T14" fmla="*/ 48 w 110"/>
                  <a:gd name="T15" fmla="*/ 25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39">
                    <a:moveTo>
                      <a:pt x="48" y="25"/>
                    </a:moveTo>
                    <a:cubicBezTo>
                      <a:pt x="51" y="24"/>
                      <a:pt x="59" y="26"/>
                      <a:pt x="70" y="30"/>
                    </a:cubicBezTo>
                    <a:cubicBezTo>
                      <a:pt x="86" y="24"/>
                      <a:pt x="101" y="16"/>
                      <a:pt x="110" y="9"/>
                    </a:cubicBezTo>
                    <a:cubicBezTo>
                      <a:pt x="106" y="6"/>
                      <a:pt x="102" y="3"/>
                      <a:pt x="99" y="0"/>
                    </a:cubicBezTo>
                    <a:cubicBezTo>
                      <a:pt x="86" y="23"/>
                      <a:pt x="43" y="24"/>
                      <a:pt x="29" y="2"/>
                    </a:cubicBezTo>
                    <a:cubicBezTo>
                      <a:pt x="26" y="5"/>
                      <a:pt x="14" y="18"/>
                      <a:pt x="0" y="33"/>
                    </a:cubicBezTo>
                    <a:cubicBezTo>
                      <a:pt x="11" y="37"/>
                      <a:pt x="23" y="39"/>
                      <a:pt x="37" y="37"/>
                    </a:cubicBezTo>
                    <a:cubicBezTo>
                      <a:pt x="42" y="29"/>
                      <a:pt x="46" y="25"/>
                      <a:pt x="48" y="25"/>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3" name="Freeform 619"/>
              <p:cNvSpPr/>
              <p:nvPr/>
            </p:nvSpPr>
            <p:spPr bwMode="auto">
              <a:xfrm>
                <a:off x="4901" y="3892"/>
                <a:ext cx="184" cy="196"/>
              </a:xfrm>
              <a:custGeom>
                <a:avLst/>
                <a:gdLst>
                  <a:gd name="T0" fmla="*/ 38 w 78"/>
                  <a:gd name="T1" fmla="*/ 8 h 83"/>
                  <a:gd name="T2" fmla="*/ 0 w 78"/>
                  <a:gd name="T3" fmla="*/ 72 h 83"/>
                  <a:gd name="T4" fmla="*/ 24 w 78"/>
                  <a:gd name="T5" fmla="*/ 83 h 83"/>
                  <a:gd name="T6" fmla="*/ 78 w 78"/>
                  <a:gd name="T7" fmla="*/ 0 h 83"/>
                  <a:gd name="T8" fmla="*/ 38 w 78"/>
                  <a:gd name="T9" fmla="*/ 8 h 83"/>
                </a:gdLst>
                <a:ahLst/>
                <a:cxnLst>
                  <a:cxn ang="0">
                    <a:pos x="T0" y="T1"/>
                  </a:cxn>
                  <a:cxn ang="0">
                    <a:pos x="T2" y="T3"/>
                  </a:cxn>
                  <a:cxn ang="0">
                    <a:pos x="T4" y="T5"/>
                  </a:cxn>
                  <a:cxn ang="0">
                    <a:pos x="T6" y="T7"/>
                  </a:cxn>
                  <a:cxn ang="0">
                    <a:pos x="T8" y="T9"/>
                  </a:cxn>
                </a:cxnLst>
                <a:rect l="0" t="0" r="r" b="b"/>
                <a:pathLst>
                  <a:path w="78" h="83">
                    <a:moveTo>
                      <a:pt x="38" y="8"/>
                    </a:moveTo>
                    <a:cubicBezTo>
                      <a:pt x="29" y="31"/>
                      <a:pt x="16" y="53"/>
                      <a:pt x="0" y="72"/>
                    </a:cubicBezTo>
                    <a:cubicBezTo>
                      <a:pt x="7" y="75"/>
                      <a:pt x="15" y="79"/>
                      <a:pt x="24" y="83"/>
                    </a:cubicBezTo>
                    <a:cubicBezTo>
                      <a:pt x="45" y="53"/>
                      <a:pt x="71" y="13"/>
                      <a:pt x="78" y="0"/>
                    </a:cubicBezTo>
                    <a:cubicBezTo>
                      <a:pt x="70" y="2"/>
                      <a:pt x="53" y="5"/>
                      <a:pt x="38" y="8"/>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4" name="Freeform 620"/>
              <p:cNvSpPr/>
              <p:nvPr/>
            </p:nvSpPr>
            <p:spPr bwMode="auto">
              <a:xfrm>
                <a:off x="4839" y="4072"/>
                <a:ext cx="260" cy="198"/>
              </a:xfrm>
              <a:custGeom>
                <a:avLst/>
                <a:gdLst>
                  <a:gd name="T0" fmla="*/ 41 w 110"/>
                  <a:gd name="T1" fmla="*/ 24 h 84"/>
                  <a:gd name="T2" fmla="*/ 56 w 110"/>
                  <a:gd name="T3" fmla="*/ 84 h 84"/>
                  <a:gd name="T4" fmla="*/ 110 w 110"/>
                  <a:gd name="T5" fmla="*/ 67 h 84"/>
                  <a:gd name="T6" fmla="*/ 79 w 110"/>
                  <a:gd name="T7" fmla="*/ 27 h 84"/>
                  <a:gd name="T8" fmla="*/ 22 w 110"/>
                  <a:gd name="T9" fmla="*/ 0 h 84"/>
                  <a:gd name="T10" fmla="*/ 15 w 110"/>
                  <a:gd name="T11" fmla="*/ 7 h 84"/>
                  <a:gd name="T12" fmla="*/ 0 w 110"/>
                  <a:gd name="T13" fmla="*/ 31 h 84"/>
                  <a:gd name="T14" fmla="*/ 9 w 110"/>
                  <a:gd name="T15" fmla="*/ 35 h 84"/>
                  <a:gd name="T16" fmla="*/ 41 w 110"/>
                  <a:gd name="T17" fmla="*/ 2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84">
                    <a:moveTo>
                      <a:pt x="41" y="24"/>
                    </a:moveTo>
                    <a:cubicBezTo>
                      <a:pt x="56" y="84"/>
                      <a:pt x="56" y="84"/>
                      <a:pt x="56" y="84"/>
                    </a:cubicBezTo>
                    <a:cubicBezTo>
                      <a:pt x="78" y="77"/>
                      <a:pt x="97" y="71"/>
                      <a:pt x="110" y="67"/>
                    </a:cubicBezTo>
                    <a:cubicBezTo>
                      <a:pt x="96" y="55"/>
                      <a:pt x="85" y="42"/>
                      <a:pt x="79" y="27"/>
                    </a:cubicBezTo>
                    <a:cubicBezTo>
                      <a:pt x="65" y="20"/>
                      <a:pt x="40" y="9"/>
                      <a:pt x="22" y="0"/>
                    </a:cubicBezTo>
                    <a:cubicBezTo>
                      <a:pt x="20" y="3"/>
                      <a:pt x="18" y="5"/>
                      <a:pt x="15" y="7"/>
                    </a:cubicBezTo>
                    <a:cubicBezTo>
                      <a:pt x="11" y="14"/>
                      <a:pt x="5" y="22"/>
                      <a:pt x="0" y="31"/>
                    </a:cubicBezTo>
                    <a:cubicBezTo>
                      <a:pt x="9" y="35"/>
                      <a:pt x="9" y="35"/>
                      <a:pt x="9" y="35"/>
                    </a:cubicBezTo>
                    <a:lnTo>
                      <a:pt x="41" y="24"/>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5" name="Freeform 621"/>
              <p:cNvSpPr/>
              <p:nvPr/>
            </p:nvSpPr>
            <p:spPr bwMode="auto">
              <a:xfrm>
                <a:off x="4754" y="277"/>
                <a:ext cx="80" cy="31"/>
              </a:xfrm>
              <a:custGeom>
                <a:avLst/>
                <a:gdLst>
                  <a:gd name="T0" fmla="*/ 34 w 34"/>
                  <a:gd name="T1" fmla="*/ 10 h 13"/>
                  <a:gd name="T2" fmla="*/ 0 w 34"/>
                  <a:gd name="T3" fmla="*/ 0 h 13"/>
                  <a:gd name="T4" fmla="*/ 1 w 34"/>
                  <a:gd name="T5" fmla="*/ 5 h 13"/>
                  <a:gd name="T6" fmla="*/ 28 w 34"/>
                  <a:gd name="T7" fmla="*/ 13 h 13"/>
                  <a:gd name="T8" fmla="*/ 34 w 34"/>
                  <a:gd name="T9" fmla="*/ 10 h 13"/>
                </a:gdLst>
                <a:ahLst/>
                <a:cxnLst>
                  <a:cxn ang="0">
                    <a:pos x="T0" y="T1"/>
                  </a:cxn>
                  <a:cxn ang="0">
                    <a:pos x="T2" y="T3"/>
                  </a:cxn>
                  <a:cxn ang="0">
                    <a:pos x="T4" y="T5"/>
                  </a:cxn>
                  <a:cxn ang="0">
                    <a:pos x="T6" y="T7"/>
                  </a:cxn>
                  <a:cxn ang="0">
                    <a:pos x="T8" y="T9"/>
                  </a:cxn>
                </a:cxnLst>
                <a:rect l="0" t="0" r="r" b="b"/>
                <a:pathLst>
                  <a:path w="34" h="13">
                    <a:moveTo>
                      <a:pt x="34" y="10"/>
                    </a:moveTo>
                    <a:cubicBezTo>
                      <a:pt x="23" y="5"/>
                      <a:pt x="10" y="1"/>
                      <a:pt x="0" y="0"/>
                    </a:cubicBezTo>
                    <a:cubicBezTo>
                      <a:pt x="1" y="2"/>
                      <a:pt x="1" y="3"/>
                      <a:pt x="1" y="5"/>
                    </a:cubicBezTo>
                    <a:cubicBezTo>
                      <a:pt x="10" y="6"/>
                      <a:pt x="20" y="9"/>
                      <a:pt x="28" y="13"/>
                    </a:cubicBezTo>
                    <a:cubicBezTo>
                      <a:pt x="30" y="12"/>
                      <a:pt x="32" y="11"/>
                      <a:pt x="34" y="1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6" name="Freeform 622"/>
              <p:cNvSpPr/>
              <p:nvPr/>
            </p:nvSpPr>
            <p:spPr bwMode="auto">
              <a:xfrm>
                <a:off x="4889" y="2181"/>
                <a:ext cx="50" cy="43"/>
              </a:xfrm>
              <a:custGeom>
                <a:avLst/>
                <a:gdLst>
                  <a:gd name="T0" fmla="*/ 0 w 50"/>
                  <a:gd name="T1" fmla="*/ 0 h 43"/>
                  <a:gd name="T2" fmla="*/ 0 w 50"/>
                  <a:gd name="T3" fmla="*/ 26 h 43"/>
                  <a:gd name="T4" fmla="*/ 50 w 50"/>
                  <a:gd name="T5" fmla="*/ 43 h 43"/>
                  <a:gd name="T6" fmla="*/ 47 w 50"/>
                  <a:gd name="T7" fmla="*/ 19 h 43"/>
                  <a:gd name="T8" fmla="*/ 0 w 50"/>
                  <a:gd name="T9" fmla="*/ 0 h 43"/>
                </a:gdLst>
                <a:ahLst/>
                <a:cxnLst>
                  <a:cxn ang="0">
                    <a:pos x="T0" y="T1"/>
                  </a:cxn>
                  <a:cxn ang="0">
                    <a:pos x="T2" y="T3"/>
                  </a:cxn>
                  <a:cxn ang="0">
                    <a:pos x="T4" y="T5"/>
                  </a:cxn>
                  <a:cxn ang="0">
                    <a:pos x="T6" y="T7"/>
                  </a:cxn>
                  <a:cxn ang="0">
                    <a:pos x="T8" y="T9"/>
                  </a:cxn>
                </a:cxnLst>
                <a:rect l="0" t="0" r="r" b="b"/>
                <a:pathLst>
                  <a:path w="50" h="43">
                    <a:moveTo>
                      <a:pt x="0" y="0"/>
                    </a:moveTo>
                    <a:lnTo>
                      <a:pt x="0" y="26"/>
                    </a:lnTo>
                    <a:lnTo>
                      <a:pt x="50" y="43"/>
                    </a:lnTo>
                    <a:lnTo>
                      <a:pt x="47" y="19"/>
                    </a:lnTo>
                    <a:lnTo>
                      <a:pt x="0" y="0"/>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7" name="Freeform 623"/>
              <p:cNvSpPr>
                <a:spLocks noEditPoints="1"/>
              </p:cNvSpPr>
              <p:nvPr/>
            </p:nvSpPr>
            <p:spPr bwMode="auto">
              <a:xfrm>
                <a:off x="4813" y="2751"/>
                <a:ext cx="178" cy="213"/>
              </a:xfrm>
              <a:custGeom>
                <a:avLst/>
                <a:gdLst>
                  <a:gd name="T0" fmla="*/ 8 w 75"/>
                  <a:gd name="T1" fmla="*/ 64 h 90"/>
                  <a:gd name="T2" fmla="*/ 31 w 75"/>
                  <a:gd name="T3" fmla="*/ 68 h 90"/>
                  <a:gd name="T4" fmla="*/ 30 w 75"/>
                  <a:gd name="T5" fmla="*/ 88 h 90"/>
                  <a:gd name="T6" fmla="*/ 33 w 75"/>
                  <a:gd name="T7" fmla="*/ 90 h 90"/>
                  <a:gd name="T8" fmla="*/ 59 w 75"/>
                  <a:gd name="T9" fmla="*/ 65 h 90"/>
                  <a:gd name="T10" fmla="*/ 58 w 75"/>
                  <a:gd name="T11" fmla="*/ 12 h 90"/>
                  <a:gd name="T12" fmla="*/ 9 w 75"/>
                  <a:gd name="T13" fmla="*/ 0 h 90"/>
                  <a:gd name="T14" fmla="*/ 14 w 75"/>
                  <a:gd name="T15" fmla="*/ 43 h 90"/>
                  <a:gd name="T16" fmla="*/ 0 w 75"/>
                  <a:gd name="T17" fmla="*/ 63 h 90"/>
                  <a:gd name="T18" fmla="*/ 6 w 75"/>
                  <a:gd name="T19" fmla="*/ 66 h 90"/>
                  <a:gd name="T20" fmla="*/ 8 w 75"/>
                  <a:gd name="T21" fmla="*/ 64 h 90"/>
                  <a:gd name="T22" fmla="*/ 32 w 75"/>
                  <a:gd name="T23" fmla="*/ 24 h 90"/>
                  <a:gd name="T24" fmla="*/ 55 w 75"/>
                  <a:gd name="T25" fmla="*/ 28 h 90"/>
                  <a:gd name="T26" fmla="*/ 51 w 75"/>
                  <a:gd name="T27" fmla="*/ 50 h 90"/>
                  <a:gd name="T28" fmla="*/ 29 w 75"/>
                  <a:gd name="T29" fmla="*/ 46 h 90"/>
                  <a:gd name="T30" fmla="*/ 32 w 75"/>
                  <a:gd name="T31" fmla="*/ 2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5" h="90">
                    <a:moveTo>
                      <a:pt x="8" y="64"/>
                    </a:moveTo>
                    <a:cubicBezTo>
                      <a:pt x="15" y="59"/>
                      <a:pt x="25" y="61"/>
                      <a:pt x="31" y="68"/>
                    </a:cubicBezTo>
                    <a:cubicBezTo>
                      <a:pt x="35" y="74"/>
                      <a:pt x="35" y="82"/>
                      <a:pt x="30" y="88"/>
                    </a:cubicBezTo>
                    <a:cubicBezTo>
                      <a:pt x="33" y="90"/>
                      <a:pt x="33" y="90"/>
                      <a:pt x="33" y="90"/>
                    </a:cubicBezTo>
                    <a:cubicBezTo>
                      <a:pt x="41" y="81"/>
                      <a:pt x="49" y="73"/>
                      <a:pt x="59" y="65"/>
                    </a:cubicBezTo>
                    <a:cubicBezTo>
                      <a:pt x="71" y="49"/>
                      <a:pt x="75" y="26"/>
                      <a:pt x="58" y="12"/>
                    </a:cubicBezTo>
                    <a:cubicBezTo>
                      <a:pt x="41" y="10"/>
                      <a:pt x="25" y="6"/>
                      <a:pt x="9" y="0"/>
                    </a:cubicBezTo>
                    <a:cubicBezTo>
                      <a:pt x="21" y="14"/>
                      <a:pt x="23" y="29"/>
                      <a:pt x="14" y="43"/>
                    </a:cubicBezTo>
                    <a:cubicBezTo>
                      <a:pt x="10" y="49"/>
                      <a:pt x="5" y="56"/>
                      <a:pt x="0" y="63"/>
                    </a:cubicBezTo>
                    <a:cubicBezTo>
                      <a:pt x="6" y="66"/>
                      <a:pt x="6" y="66"/>
                      <a:pt x="6" y="66"/>
                    </a:cubicBezTo>
                    <a:cubicBezTo>
                      <a:pt x="7" y="65"/>
                      <a:pt x="8" y="65"/>
                      <a:pt x="8" y="64"/>
                    </a:cubicBezTo>
                    <a:close/>
                    <a:moveTo>
                      <a:pt x="32" y="24"/>
                    </a:moveTo>
                    <a:cubicBezTo>
                      <a:pt x="39" y="19"/>
                      <a:pt x="49" y="21"/>
                      <a:pt x="55" y="28"/>
                    </a:cubicBezTo>
                    <a:cubicBezTo>
                      <a:pt x="60" y="35"/>
                      <a:pt x="58" y="45"/>
                      <a:pt x="51" y="50"/>
                    </a:cubicBezTo>
                    <a:cubicBezTo>
                      <a:pt x="44" y="55"/>
                      <a:pt x="34" y="54"/>
                      <a:pt x="29" y="46"/>
                    </a:cubicBezTo>
                    <a:cubicBezTo>
                      <a:pt x="23" y="39"/>
                      <a:pt x="25" y="29"/>
                      <a:pt x="32" y="24"/>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8" name="Freeform 624"/>
              <p:cNvSpPr/>
              <p:nvPr/>
            </p:nvSpPr>
            <p:spPr bwMode="auto">
              <a:xfrm>
                <a:off x="4875" y="3040"/>
                <a:ext cx="120" cy="166"/>
              </a:xfrm>
              <a:custGeom>
                <a:avLst/>
                <a:gdLst>
                  <a:gd name="T0" fmla="*/ 42 w 51"/>
                  <a:gd name="T1" fmla="*/ 70 h 70"/>
                  <a:gd name="T2" fmla="*/ 12 w 51"/>
                  <a:gd name="T3" fmla="*/ 0 h 70"/>
                  <a:gd name="T4" fmla="*/ 0 w 51"/>
                  <a:gd name="T5" fmla="*/ 20 h 70"/>
                  <a:gd name="T6" fmla="*/ 16 w 51"/>
                  <a:gd name="T7" fmla="*/ 59 h 70"/>
                  <a:gd name="T8" fmla="*/ 42 w 51"/>
                  <a:gd name="T9" fmla="*/ 70 h 70"/>
                </a:gdLst>
                <a:ahLst/>
                <a:cxnLst>
                  <a:cxn ang="0">
                    <a:pos x="T0" y="T1"/>
                  </a:cxn>
                  <a:cxn ang="0">
                    <a:pos x="T2" y="T3"/>
                  </a:cxn>
                  <a:cxn ang="0">
                    <a:pos x="T4" y="T5"/>
                  </a:cxn>
                  <a:cxn ang="0">
                    <a:pos x="T6" y="T7"/>
                  </a:cxn>
                  <a:cxn ang="0">
                    <a:pos x="T8" y="T9"/>
                  </a:cxn>
                </a:cxnLst>
                <a:rect l="0" t="0" r="r" b="b"/>
                <a:pathLst>
                  <a:path w="51" h="70">
                    <a:moveTo>
                      <a:pt x="42" y="70"/>
                    </a:moveTo>
                    <a:cubicBezTo>
                      <a:pt x="51" y="46"/>
                      <a:pt x="43" y="12"/>
                      <a:pt x="12" y="0"/>
                    </a:cubicBezTo>
                    <a:cubicBezTo>
                      <a:pt x="8" y="6"/>
                      <a:pt x="4" y="13"/>
                      <a:pt x="0" y="20"/>
                    </a:cubicBezTo>
                    <a:cubicBezTo>
                      <a:pt x="17" y="27"/>
                      <a:pt x="22" y="45"/>
                      <a:pt x="16" y="59"/>
                    </a:cubicBezTo>
                    <a:cubicBezTo>
                      <a:pt x="24" y="62"/>
                      <a:pt x="33" y="66"/>
                      <a:pt x="42" y="7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9" name="Freeform 625"/>
              <p:cNvSpPr/>
              <p:nvPr/>
            </p:nvSpPr>
            <p:spPr bwMode="auto">
              <a:xfrm>
                <a:off x="4638" y="2195"/>
                <a:ext cx="279" cy="277"/>
              </a:xfrm>
              <a:custGeom>
                <a:avLst/>
                <a:gdLst>
                  <a:gd name="T0" fmla="*/ 8 w 118"/>
                  <a:gd name="T1" fmla="*/ 0 h 117"/>
                  <a:gd name="T2" fmla="*/ 0 w 118"/>
                  <a:gd name="T3" fmla="*/ 14 h 117"/>
                  <a:gd name="T4" fmla="*/ 117 w 118"/>
                  <a:gd name="T5" fmla="*/ 117 h 117"/>
                  <a:gd name="T6" fmla="*/ 118 w 118"/>
                  <a:gd name="T7" fmla="*/ 114 h 117"/>
                  <a:gd name="T8" fmla="*/ 8 w 118"/>
                  <a:gd name="T9" fmla="*/ 0 h 117"/>
                </a:gdLst>
                <a:ahLst/>
                <a:cxnLst>
                  <a:cxn ang="0">
                    <a:pos x="T0" y="T1"/>
                  </a:cxn>
                  <a:cxn ang="0">
                    <a:pos x="T2" y="T3"/>
                  </a:cxn>
                  <a:cxn ang="0">
                    <a:pos x="T4" y="T5"/>
                  </a:cxn>
                  <a:cxn ang="0">
                    <a:pos x="T6" y="T7"/>
                  </a:cxn>
                  <a:cxn ang="0">
                    <a:pos x="T8" y="T9"/>
                  </a:cxn>
                </a:cxnLst>
                <a:rect l="0" t="0" r="r" b="b"/>
                <a:pathLst>
                  <a:path w="118" h="117">
                    <a:moveTo>
                      <a:pt x="8" y="0"/>
                    </a:moveTo>
                    <a:cubicBezTo>
                      <a:pt x="6" y="5"/>
                      <a:pt x="3" y="10"/>
                      <a:pt x="0" y="14"/>
                    </a:cubicBezTo>
                    <a:cubicBezTo>
                      <a:pt x="52" y="27"/>
                      <a:pt x="97" y="69"/>
                      <a:pt x="117" y="117"/>
                    </a:cubicBezTo>
                    <a:cubicBezTo>
                      <a:pt x="117" y="116"/>
                      <a:pt x="118" y="115"/>
                      <a:pt x="118" y="114"/>
                    </a:cubicBezTo>
                    <a:cubicBezTo>
                      <a:pt x="106" y="68"/>
                      <a:pt x="72" y="14"/>
                      <a:pt x="8" y="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0" name="Freeform 626"/>
              <p:cNvSpPr/>
              <p:nvPr/>
            </p:nvSpPr>
            <p:spPr bwMode="auto">
              <a:xfrm>
                <a:off x="4882" y="4150"/>
                <a:ext cx="142" cy="201"/>
              </a:xfrm>
              <a:custGeom>
                <a:avLst/>
                <a:gdLst>
                  <a:gd name="T0" fmla="*/ 90 w 142"/>
                  <a:gd name="T1" fmla="*/ 179 h 201"/>
                  <a:gd name="T2" fmla="*/ 45 w 142"/>
                  <a:gd name="T3" fmla="*/ 0 h 201"/>
                  <a:gd name="T4" fmla="*/ 0 w 142"/>
                  <a:gd name="T5" fmla="*/ 16 h 201"/>
                  <a:gd name="T6" fmla="*/ 45 w 142"/>
                  <a:gd name="T7" fmla="*/ 194 h 201"/>
                  <a:gd name="T8" fmla="*/ 19 w 142"/>
                  <a:gd name="T9" fmla="*/ 201 h 201"/>
                  <a:gd name="T10" fmla="*/ 130 w 142"/>
                  <a:gd name="T11" fmla="*/ 201 h 201"/>
                  <a:gd name="T12" fmla="*/ 142 w 142"/>
                  <a:gd name="T13" fmla="*/ 165 h 201"/>
                  <a:gd name="T14" fmla="*/ 90 w 142"/>
                  <a:gd name="T15" fmla="*/ 179 h 2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201">
                    <a:moveTo>
                      <a:pt x="90" y="179"/>
                    </a:moveTo>
                    <a:lnTo>
                      <a:pt x="45" y="0"/>
                    </a:lnTo>
                    <a:lnTo>
                      <a:pt x="0" y="16"/>
                    </a:lnTo>
                    <a:lnTo>
                      <a:pt x="45" y="194"/>
                    </a:lnTo>
                    <a:lnTo>
                      <a:pt x="19" y="201"/>
                    </a:lnTo>
                    <a:lnTo>
                      <a:pt x="130" y="201"/>
                    </a:lnTo>
                    <a:lnTo>
                      <a:pt x="142" y="165"/>
                    </a:lnTo>
                    <a:lnTo>
                      <a:pt x="90" y="179"/>
                    </a:ln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1" name="Freeform 627"/>
              <p:cNvSpPr/>
              <p:nvPr/>
            </p:nvSpPr>
            <p:spPr bwMode="auto">
              <a:xfrm>
                <a:off x="4759" y="293"/>
                <a:ext cx="57" cy="24"/>
              </a:xfrm>
              <a:custGeom>
                <a:avLst/>
                <a:gdLst>
                  <a:gd name="T0" fmla="*/ 24 w 24"/>
                  <a:gd name="T1" fmla="*/ 7 h 10"/>
                  <a:gd name="T2" fmla="*/ 0 w 24"/>
                  <a:gd name="T3" fmla="*/ 0 h 10"/>
                  <a:gd name="T4" fmla="*/ 3 w 24"/>
                  <a:gd name="T5" fmla="*/ 10 h 10"/>
                  <a:gd name="T6" fmla="*/ 24 w 24"/>
                  <a:gd name="T7" fmla="*/ 7 h 10"/>
                </a:gdLst>
                <a:ahLst/>
                <a:cxnLst>
                  <a:cxn ang="0">
                    <a:pos x="T0" y="T1"/>
                  </a:cxn>
                  <a:cxn ang="0">
                    <a:pos x="T2" y="T3"/>
                  </a:cxn>
                  <a:cxn ang="0">
                    <a:pos x="T4" y="T5"/>
                  </a:cxn>
                  <a:cxn ang="0">
                    <a:pos x="T6" y="T7"/>
                  </a:cxn>
                </a:cxnLst>
                <a:rect l="0" t="0" r="r" b="b"/>
                <a:pathLst>
                  <a:path w="24" h="10">
                    <a:moveTo>
                      <a:pt x="24" y="7"/>
                    </a:moveTo>
                    <a:cubicBezTo>
                      <a:pt x="16" y="3"/>
                      <a:pt x="7" y="1"/>
                      <a:pt x="0" y="0"/>
                    </a:cubicBezTo>
                    <a:cubicBezTo>
                      <a:pt x="1" y="3"/>
                      <a:pt x="2" y="6"/>
                      <a:pt x="3" y="10"/>
                    </a:cubicBezTo>
                    <a:cubicBezTo>
                      <a:pt x="11" y="10"/>
                      <a:pt x="18" y="9"/>
                      <a:pt x="24" y="7"/>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2" name="Freeform 628"/>
              <p:cNvSpPr/>
              <p:nvPr/>
            </p:nvSpPr>
            <p:spPr bwMode="auto">
              <a:xfrm>
                <a:off x="4889" y="2815"/>
                <a:ext cx="45" cy="50"/>
              </a:xfrm>
              <a:custGeom>
                <a:avLst/>
                <a:gdLst>
                  <a:gd name="T0" fmla="*/ 12 w 19"/>
                  <a:gd name="T1" fmla="*/ 19 h 21"/>
                  <a:gd name="T2" fmla="*/ 18 w 19"/>
                  <a:gd name="T3" fmla="*/ 8 h 21"/>
                  <a:gd name="T4" fmla="*/ 8 w 19"/>
                  <a:gd name="T5" fmla="*/ 1 h 21"/>
                  <a:gd name="T6" fmla="*/ 1 w 19"/>
                  <a:gd name="T7" fmla="*/ 12 h 21"/>
                  <a:gd name="T8" fmla="*/ 12 w 19"/>
                  <a:gd name="T9" fmla="*/ 19 h 21"/>
                </a:gdLst>
                <a:ahLst/>
                <a:cxnLst>
                  <a:cxn ang="0">
                    <a:pos x="T0" y="T1"/>
                  </a:cxn>
                  <a:cxn ang="0">
                    <a:pos x="T2" y="T3"/>
                  </a:cxn>
                  <a:cxn ang="0">
                    <a:pos x="T4" y="T5"/>
                  </a:cxn>
                  <a:cxn ang="0">
                    <a:pos x="T6" y="T7"/>
                  </a:cxn>
                  <a:cxn ang="0">
                    <a:pos x="T8" y="T9"/>
                  </a:cxn>
                </a:cxnLst>
                <a:rect l="0" t="0" r="r" b="b"/>
                <a:pathLst>
                  <a:path w="19" h="21">
                    <a:moveTo>
                      <a:pt x="12" y="19"/>
                    </a:moveTo>
                    <a:cubicBezTo>
                      <a:pt x="16" y="18"/>
                      <a:pt x="19" y="13"/>
                      <a:pt x="18" y="8"/>
                    </a:cubicBezTo>
                    <a:cubicBezTo>
                      <a:pt x="17" y="3"/>
                      <a:pt x="13" y="0"/>
                      <a:pt x="8" y="1"/>
                    </a:cubicBezTo>
                    <a:cubicBezTo>
                      <a:pt x="3" y="2"/>
                      <a:pt x="0" y="7"/>
                      <a:pt x="1" y="12"/>
                    </a:cubicBezTo>
                    <a:cubicBezTo>
                      <a:pt x="2" y="18"/>
                      <a:pt x="7" y="21"/>
                      <a:pt x="12" y="19"/>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3" name="Freeform 629"/>
              <p:cNvSpPr/>
              <p:nvPr/>
            </p:nvSpPr>
            <p:spPr bwMode="auto">
              <a:xfrm>
                <a:off x="4790" y="3307"/>
                <a:ext cx="222" cy="239"/>
              </a:xfrm>
              <a:custGeom>
                <a:avLst/>
                <a:gdLst>
                  <a:gd name="T0" fmla="*/ 52 w 94"/>
                  <a:gd name="T1" fmla="*/ 80 h 101"/>
                  <a:gd name="T2" fmla="*/ 64 w 94"/>
                  <a:gd name="T3" fmla="*/ 92 h 101"/>
                  <a:gd name="T4" fmla="*/ 72 w 94"/>
                  <a:gd name="T5" fmla="*/ 101 h 101"/>
                  <a:gd name="T6" fmla="*/ 72 w 94"/>
                  <a:gd name="T7" fmla="*/ 59 h 101"/>
                  <a:gd name="T8" fmla="*/ 4 w 94"/>
                  <a:gd name="T9" fmla="*/ 0 h 101"/>
                  <a:gd name="T10" fmla="*/ 0 w 94"/>
                  <a:gd name="T11" fmla="*/ 38 h 101"/>
                  <a:gd name="T12" fmla="*/ 52 w 94"/>
                  <a:gd name="T13" fmla="*/ 80 h 101"/>
                </a:gdLst>
                <a:ahLst/>
                <a:cxnLst>
                  <a:cxn ang="0">
                    <a:pos x="T0" y="T1"/>
                  </a:cxn>
                  <a:cxn ang="0">
                    <a:pos x="T2" y="T3"/>
                  </a:cxn>
                  <a:cxn ang="0">
                    <a:pos x="T4" y="T5"/>
                  </a:cxn>
                  <a:cxn ang="0">
                    <a:pos x="T6" y="T7"/>
                  </a:cxn>
                  <a:cxn ang="0">
                    <a:pos x="T8" y="T9"/>
                  </a:cxn>
                  <a:cxn ang="0">
                    <a:pos x="T10" y="T11"/>
                  </a:cxn>
                  <a:cxn ang="0">
                    <a:pos x="T12" y="T13"/>
                  </a:cxn>
                </a:cxnLst>
                <a:rect l="0" t="0" r="r" b="b"/>
                <a:pathLst>
                  <a:path w="94" h="101">
                    <a:moveTo>
                      <a:pt x="52" y="80"/>
                    </a:moveTo>
                    <a:cubicBezTo>
                      <a:pt x="57" y="84"/>
                      <a:pt x="61" y="88"/>
                      <a:pt x="64" y="92"/>
                    </a:cubicBezTo>
                    <a:cubicBezTo>
                      <a:pt x="67" y="95"/>
                      <a:pt x="70" y="98"/>
                      <a:pt x="72" y="101"/>
                    </a:cubicBezTo>
                    <a:cubicBezTo>
                      <a:pt x="85" y="89"/>
                      <a:pt x="94" y="75"/>
                      <a:pt x="72" y="59"/>
                    </a:cubicBezTo>
                    <a:cubicBezTo>
                      <a:pt x="65" y="54"/>
                      <a:pt x="32" y="24"/>
                      <a:pt x="4" y="0"/>
                    </a:cubicBezTo>
                    <a:cubicBezTo>
                      <a:pt x="1" y="13"/>
                      <a:pt x="0" y="26"/>
                      <a:pt x="0" y="38"/>
                    </a:cubicBezTo>
                    <a:cubicBezTo>
                      <a:pt x="22" y="48"/>
                      <a:pt x="39" y="63"/>
                      <a:pt x="52" y="80"/>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4" name="Freeform 630"/>
              <p:cNvSpPr/>
              <p:nvPr/>
            </p:nvSpPr>
            <p:spPr bwMode="auto">
              <a:xfrm>
                <a:off x="4562" y="2240"/>
                <a:ext cx="346" cy="261"/>
              </a:xfrm>
              <a:custGeom>
                <a:avLst/>
                <a:gdLst>
                  <a:gd name="T0" fmla="*/ 18 w 146"/>
                  <a:gd name="T1" fmla="*/ 7 h 110"/>
                  <a:gd name="T2" fmla="*/ 0 w 146"/>
                  <a:gd name="T3" fmla="*/ 0 h 110"/>
                  <a:gd name="T4" fmla="*/ 2 w 146"/>
                  <a:gd name="T5" fmla="*/ 26 h 110"/>
                  <a:gd name="T6" fmla="*/ 144 w 146"/>
                  <a:gd name="T7" fmla="*/ 110 h 110"/>
                  <a:gd name="T8" fmla="*/ 146 w 146"/>
                  <a:gd name="T9" fmla="*/ 103 h 110"/>
                  <a:gd name="T10" fmla="*/ 28 w 146"/>
                  <a:gd name="T11" fmla="*/ 0 h 110"/>
                  <a:gd name="T12" fmla="*/ 18 w 146"/>
                  <a:gd name="T13" fmla="*/ 7 h 110"/>
                </a:gdLst>
                <a:ahLst/>
                <a:cxnLst>
                  <a:cxn ang="0">
                    <a:pos x="T0" y="T1"/>
                  </a:cxn>
                  <a:cxn ang="0">
                    <a:pos x="T2" y="T3"/>
                  </a:cxn>
                  <a:cxn ang="0">
                    <a:pos x="T4" y="T5"/>
                  </a:cxn>
                  <a:cxn ang="0">
                    <a:pos x="T6" y="T7"/>
                  </a:cxn>
                  <a:cxn ang="0">
                    <a:pos x="T8" y="T9"/>
                  </a:cxn>
                  <a:cxn ang="0">
                    <a:pos x="T10" y="T11"/>
                  </a:cxn>
                  <a:cxn ang="0">
                    <a:pos x="T12" y="T13"/>
                  </a:cxn>
                </a:cxnLst>
                <a:rect l="0" t="0" r="r" b="b"/>
                <a:pathLst>
                  <a:path w="146" h="110">
                    <a:moveTo>
                      <a:pt x="18" y="7"/>
                    </a:moveTo>
                    <a:cubicBezTo>
                      <a:pt x="16" y="6"/>
                      <a:pt x="9" y="4"/>
                      <a:pt x="0" y="0"/>
                    </a:cubicBezTo>
                    <a:cubicBezTo>
                      <a:pt x="2" y="9"/>
                      <a:pt x="2" y="17"/>
                      <a:pt x="2" y="26"/>
                    </a:cubicBezTo>
                    <a:cubicBezTo>
                      <a:pt x="65" y="23"/>
                      <a:pt x="118" y="56"/>
                      <a:pt x="144" y="110"/>
                    </a:cubicBezTo>
                    <a:cubicBezTo>
                      <a:pt x="145" y="107"/>
                      <a:pt x="145" y="105"/>
                      <a:pt x="146" y="103"/>
                    </a:cubicBezTo>
                    <a:cubicBezTo>
                      <a:pt x="125" y="55"/>
                      <a:pt x="81" y="12"/>
                      <a:pt x="28" y="0"/>
                    </a:cubicBezTo>
                    <a:cubicBezTo>
                      <a:pt x="24" y="5"/>
                      <a:pt x="21" y="7"/>
                      <a:pt x="18" y="7"/>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5" name="Freeform 631"/>
              <p:cNvSpPr/>
              <p:nvPr/>
            </p:nvSpPr>
            <p:spPr bwMode="auto">
              <a:xfrm>
                <a:off x="4685" y="1001"/>
                <a:ext cx="138" cy="130"/>
              </a:xfrm>
              <a:custGeom>
                <a:avLst/>
                <a:gdLst>
                  <a:gd name="T0" fmla="*/ 58 w 58"/>
                  <a:gd name="T1" fmla="*/ 55 h 55"/>
                  <a:gd name="T2" fmla="*/ 6 w 58"/>
                  <a:gd name="T3" fmla="*/ 0 h 55"/>
                  <a:gd name="T4" fmla="*/ 0 w 58"/>
                  <a:gd name="T5" fmla="*/ 5 h 55"/>
                  <a:gd name="T6" fmla="*/ 39 w 58"/>
                  <a:gd name="T7" fmla="*/ 48 h 55"/>
                  <a:gd name="T8" fmla="*/ 58 w 58"/>
                  <a:gd name="T9" fmla="*/ 55 h 55"/>
                </a:gdLst>
                <a:ahLst/>
                <a:cxnLst>
                  <a:cxn ang="0">
                    <a:pos x="T0" y="T1"/>
                  </a:cxn>
                  <a:cxn ang="0">
                    <a:pos x="T2" y="T3"/>
                  </a:cxn>
                  <a:cxn ang="0">
                    <a:pos x="T4" y="T5"/>
                  </a:cxn>
                  <a:cxn ang="0">
                    <a:pos x="T6" y="T7"/>
                  </a:cxn>
                  <a:cxn ang="0">
                    <a:pos x="T8" y="T9"/>
                  </a:cxn>
                </a:cxnLst>
                <a:rect l="0" t="0" r="r" b="b"/>
                <a:pathLst>
                  <a:path w="58" h="55">
                    <a:moveTo>
                      <a:pt x="58" y="55"/>
                    </a:moveTo>
                    <a:cubicBezTo>
                      <a:pt x="6" y="0"/>
                      <a:pt x="6" y="0"/>
                      <a:pt x="6" y="0"/>
                    </a:cubicBezTo>
                    <a:cubicBezTo>
                      <a:pt x="0" y="5"/>
                      <a:pt x="0" y="5"/>
                      <a:pt x="0" y="5"/>
                    </a:cubicBezTo>
                    <a:cubicBezTo>
                      <a:pt x="39" y="48"/>
                      <a:pt x="39" y="48"/>
                      <a:pt x="39" y="48"/>
                    </a:cubicBezTo>
                    <a:cubicBezTo>
                      <a:pt x="45" y="49"/>
                      <a:pt x="52" y="52"/>
                      <a:pt x="58" y="55"/>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6" name="Freeform 632"/>
              <p:cNvSpPr/>
              <p:nvPr/>
            </p:nvSpPr>
            <p:spPr bwMode="auto">
              <a:xfrm>
                <a:off x="4555" y="2309"/>
                <a:ext cx="424" cy="338"/>
              </a:xfrm>
              <a:custGeom>
                <a:avLst/>
                <a:gdLst>
                  <a:gd name="T0" fmla="*/ 179 w 179"/>
                  <a:gd name="T1" fmla="*/ 143 h 143"/>
                  <a:gd name="T2" fmla="*/ 146 w 179"/>
                  <a:gd name="T3" fmla="*/ 91 h 143"/>
                  <a:gd name="T4" fmla="*/ 4 w 179"/>
                  <a:gd name="T5" fmla="*/ 3 h 143"/>
                  <a:gd name="T6" fmla="*/ 0 w 179"/>
                  <a:gd name="T7" fmla="*/ 19 h 143"/>
                  <a:gd name="T8" fmla="*/ 179 w 179"/>
                  <a:gd name="T9" fmla="*/ 143 h 143"/>
                </a:gdLst>
                <a:ahLst/>
                <a:cxnLst>
                  <a:cxn ang="0">
                    <a:pos x="T0" y="T1"/>
                  </a:cxn>
                  <a:cxn ang="0">
                    <a:pos x="T2" y="T3"/>
                  </a:cxn>
                  <a:cxn ang="0">
                    <a:pos x="T4" y="T5"/>
                  </a:cxn>
                  <a:cxn ang="0">
                    <a:pos x="T6" y="T7"/>
                  </a:cxn>
                  <a:cxn ang="0">
                    <a:pos x="T8" y="T9"/>
                  </a:cxn>
                </a:cxnLst>
                <a:rect l="0" t="0" r="r" b="b"/>
                <a:pathLst>
                  <a:path w="179" h="143">
                    <a:moveTo>
                      <a:pt x="179" y="143"/>
                    </a:moveTo>
                    <a:cubicBezTo>
                      <a:pt x="157" y="134"/>
                      <a:pt x="145" y="113"/>
                      <a:pt x="146" y="91"/>
                    </a:cubicBezTo>
                    <a:cubicBezTo>
                      <a:pt x="121" y="35"/>
                      <a:pt x="69" y="0"/>
                      <a:pt x="4" y="3"/>
                    </a:cubicBezTo>
                    <a:cubicBezTo>
                      <a:pt x="3" y="9"/>
                      <a:pt x="2" y="14"/>
                      <a:pt x="0" y="19"/>
                    </a:cubicBezTo>
                    <a:cubicBezTo>
                      <a:pt x="101" y="18"/>
                      <a:pt x="109" y="142"/>
                      <a:pt x="179" y="143"/>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7" name="Freeform 633"/>
              <p:cNvSpPr/>
              <p:nvPr/>
            </p:nvSpPr>
            <p:spPr bwMode="auto">
              <a:xfrm>
                <a:off x="4811" y="2087"/>
                <a:ext cx="50" cy="40"/>
              </a:xfrm>
              <a:custGeom>
                <a:avLst/>
                <a:gdLst>
                  <a:gd name="T0" fmla="*/ 0 w 50"/>
                  <a:gd name="T1" fmla="*/ 19 h 40"/>
                  <a:gd name="T2" fmla="*/ 50 w 50"/>
                  <a:gd name="T3" fmla="*/ 40 h 40"/>
                  <a:gd name="T4" fmla="*/ 50 w 50"/>
                  <a:gd name="T5" fmla="*/ 21 h 40"/>
                  <a:gd name="T6" fmla="*/ 2 w 50"/>
                  <a:gd name="T7" fmla="*/ 0 h 40"/>
                  <a:gd name="T8" fmla="*/ 0 w 50"/>
                  <a:gd name="T9" fmla="*/ 19 h 40"/>
                </a:gdLst>
                <a:ahLst/>
                <a:cxnLst>
                  <a:cxn ang="0">
                    <a:pos x="T0" y="T1"/>
                  </a:cxn>
                  <a:cxn ang="0">
                    <a:pos x="T2" y="T3"/>
                  </a:cxn>
                  <a:cxn ang="0">
                    <a:pos x="T4" y="T5"/>
                  </a:cxn>
                  <a:cxn ang="0">
                    <a:pos x="T6" y="T7"/>
                  </a:cxn>
                  <a:cxn ang="0">
                    <a:pos x="T8" y="T9"/>
                  </a:cxn>
                </a:cxnLst>
                <a:rect l="0" t="0" r="r" b="b"/>
                <a:pathLst>
                  <a:path w="50" h="40">
                    <a:moveTo>
                      <a:pt x="0" y="19"/>
                    </a:moveTo>
                    <a:lnTo>
                      <a:pt x="50" y="40"/>
                    </a:lnTo>
                    <a:lnTo>
                      <a:pt x="50" y="21"/>
                    </a:lnTo>
                    <a:lnTo>
                      <a:pt x="2" y="0"/>
                    </a:lnTo>
                    <a:lnTo>
                      <a:pt x="0" y="19"/>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8" name="Freeform 634"/>
              <p:cNvSpPr/>
              <p:nvPr/>
            </p:nvSpPr>
            <p:spPr bwMode="auto">
              <a:xfrm>
                <a:off x="3392" y="3293"/>
                <a:ext cx="1724" cy="944"/>
              </a:xfrm>
              <a:custGeom>
                <a:avLst/>
                <a:gdLst>
                  <a:gd name="T0" fmla="*/ 649 w 729"/>
                  <a:gd name="T1" fmla="*/ 102 h 399"/>
                  <a:gd name="T2" fmla="*/ 393 w 729"/>
                  <a:gd name="T3" fmla="*/ 121 h 399"/>
                  <a:gd name="T4" fmla="*/ 179 w 729"/>
                  <a:gd name="T5" fmla="*/ 253 h 399"/>
                  <a:gd name="T6" fmla="*/ 63 w 729"/>
                  <a:gd name="T7" fmla="*/ 142 h 399"/>
                  <a:gd name="T8" fmla="*/ 145 w 729"/>
                  <a:gd name="T9" fmla="*/ 24 h 399"/>
                  <a:gd name="T10" fmla="*/ 134 w 729"/>
                  <a:gd name="T11" fmla="*/ 15 h 399"/>
                  <a:gd name="T12" fmla="*/ 37 w 729"/>
                  <a:gd name="T13" fmla="*/ 178 h 399"/>
                  <a:gd name="T14" fmla="*/ 155 w 729"/>
                  <a:gd name="T15" fmla="*/ 267 h 399"/>
                  <a:gd name="T16" fmla="*/ 31 w 729"/>
                  <a:gd name="T17" fmla="*/ 180 h 399"/>
                  <a:gd name="T18" fmla="*/ 131 w 729"/>
                  <a:gd name="T19" fmla="*/ 11 h 399"/>
                  <a:gd name="T20" fmla="*/ 124 w 729"/>
                  <a:gd name="T21" fmla="*/ 0 h 399"/>
                  <a:gd name="T22" fmla="*/ 4 w 729"/>
                  <a:gd name="T23" fmla="*/ 167 h 399"/>
                  <a:gd name="T24" fmla="*/ 180 w 729"/>
                  <a:gd name="T25" fmla="*/ 288 h 399"/>
                  <a:gd name="T26" fmla="*/ 363 w 729"/>
                  <a:gd name="T27" fmla="*/ 198 h 399"/>
                  <a:gd name="T28" fmla="*/ 525 w 729"/>
                  <a:gd name="T29" fmla="*/ 98 h 399"/>
                  <a:gd name="T30" fmla="*/ 647 w 729"/>
                  <a:gd name="T31" fmla="*/ 172 h 399"/>
                  <a:gd name="T32" fmla="*/ 519 w 729"/>
                  <a:gd name="T33" fmla="*/ 337 h 399"/>
                  <a:gd name="T34" fmla="*/ 479 w 729"/>
                  <a:gd name="T35" fmla="*/ 224 h 399"/>
                  <a:gd name="T36" fmla="*/ 631 w 729"/>
                  <a:gd name="T37" fmla="*/ 150 h 399"/>
                  <a:gd name="T38" fmla="*/ 626 w 729"/>
                  <a:gd name="T39" fmla="*/ 135 h 399"/>
                  <a:gd name="T40" fmla="*/ 464 w 729"/>
                  <a:gd name="T41" fmla="*/ 204 h 399"/>
                  <a:gd name="T42" fmla="*/ 531 w 729"/>
                  <a:gd name="T43" fmla="*/ 381 h 399"/>
                  <a:gd name="T44" fmla="*/ 649 w 729"/>
                  <a:gd name="T45" fmla="*/ 102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29" h="399">
                    <a:moveTo>
                      <a:pt x="649" y="102"/>
                    </a:moveTo>
                    <a:cubicBezTo>
                      <a:pt x="615" y="67"/>
                      <a:pt x="495" y="27"/>
                      <a:pt x="393" y="121"/>
                    </a:cubicBezTo>
                    <a:cubicBezTo>
                      <a:pt x="327" y="182"/>
                      <a:pt x="288" y="254"/>
                      <a:pt x="179" y="253"/>
                    </a:cubicBezTo>
                    <a:cubicBezTo>
                      <a:pt x="118" y="252"/>
                      <a:pt x="59" y="200"/>
                      <a:pt x="63" y="142"/>
                    </a:cubicBezTo>
                    <a:cubicBezTo>
                      <a:pt x="65" y="110"/>
                      <a:pt x="86" y="58"/>
                      <a:pt x="145" y="24"/>
                    </a:cubicBezTo>
                    <a:cubicBezTo>
                      <a:pt x="141" y="23"/>
                      <a:pt x="137" y="19"/>
                      <a:pt x="134" y="15"/>
                    </a:cubicBezTo>
                    <a:cubicBezTo>
                      <a:pt x="55" y="64"/>
                      <a:pt x="24" y="132"/>
                      <a:pt x="37" y="178"/>
                    </a:cubicBezTo>
                    <a:cubicBezTo>
                      <a:pt x="49" y="218"/>
                      <a:pt x="93" y="256"/>
                      <a:pt x="155" y="267"/>
                    </a:cubicBezTo>
                    <a:cubicBezTo>
                      <a:pt x="81" y="262"/>
                      <a:pt x="42" y="219"/>
                      <a:pt x="31" y="180"/>
                    </a:cubicBezTo>
                    <a:cubicBezTo>
                      <a:pt x="13" y="117"/>
                      <a:pt x="64" y="50"/>
                      <a:pt x="131" y="11"/>
                    </a:cubicBezTo>
                    <a:cubicBezTo>
                      <a:pt x="128" y="7"/>
                      <a:pt x="125" y="3"/>
                      <a:pt x="124" y="0"/>
                    </a:cubicBezTo>
                    <a:cubicBezTo>
                      <a:pt x="38" y="41"/>
                      <a:pt x="0" y="127"/>
                      <a:pt x="4" y="167"/>
                    </a:cubicBezTo>
                    <a:cubicBezTo>
                      <a:pt x="13" y="255"/>
                      <a:pt x="98" y="292"/>
                      <a:pt x="180" y="288"/>
                    </a:cubicBezTo>
                    <a:cubicBezTo>
                      <a:pt x="264" y="284"/>
                      <a:pt x="316" y="233"/>
                      <a:pt x="363" y="198"/>
                    </a:cubicBezTo>
                    <a:cubicBezTo>
                      <a:pt x="400" y="170"/>
                      <a:pt x="463" y="111"/>
                      <a:pt x="525" y="98"/>
                    </a:cubicBezTo>
                    <a:cubicBezTo>
                      <a:pt x="591" y="84"/>
                      <a:pt x="638" y="108"/>
                      <a:pt x="647" y="172"/>
                    </a:cubicBezTo>
                    <a:cubicBezTo>
                      <a:pt x="656" y="243"/>
                      <a:pt x="594" y="331"/>
                      <a:pt x="519" y="337"/>
                    </a:cubicBezTo>
                    <a:cubicBezTo>
                      <a:pt x="455" y="342"/>
                      <a:pt x="434" y="272"/>
                      <a:pt x="479" y="224"/>
                    </a:cubicBezTo>
                    <a:cubicBezTo>
                      <a:pt x="504" y="197"/>
                      <a:pt x="566" y="154"/>
                      <a:pt x="631" y="150"/>
                    </a:cubicBezTo>
                    <a:cubicBezTo>
                      <a:pt x="630" y="144"/>
                      <a:pt x="628" y="139"/>
                      <a:pt x="626" y="135"/>
                    </a:cubicBezTo>
                    <a:cubicBezTo>
                      <a:pt x="573" y="134"/>
                      <a:pt x="506" y="160"/>
                      <a:pt x="464" y="204"/>
                    </a:cubicBezTo>
                    <a:cubicBezTo>
                      <a:pt x="395" y="276"/>
                      <a:pt x="404" y="399"/>
                      <a:pt x="531" y="381"/>
                    </a:cubicBezTo>
                    <a:cubicBezTo>
                      <a:pt x="649" y="363"/>
                      <a:pt x="729" y="186"/>
                      <a:pt x="649" y="102"/>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9" name="Freeform 635"/>
              <p:cNvSpPr/>
              <p:nvPr/>
            </p:nvSpPr>
            <p:spPr bwMode="auto">
              <a:xfrm>
                <a:off x="4756" y="1311"/>
                <a:ext cx="50" cy="66"/>
              </a:xfrm>
              <a:custGeom>
                <a:avLst/>
                <a:gdLst>
                  <a:gd name="T0" fmla="*/ 7 w 21"/>
                  <a:gd name="T1" fmla="*/ 26 h 28"/>
                  <a:gd name="T2" fmla="*/ 20 w 21"/>
                  <a:gd name="T3" fmla="*/ 17 h 28"/>
                  <a:gd name="T4" fmla="*/ 15 w 21"/>
                  <a:gd name="T5" fmla="*/ 2 h 28"/>
                  <a:gd name="T6" fmla="*/ 2 w 21"/>
                  <a:gd name="T7" fmla="*/ 11 h 28"/>
                  <a:gd name="T8" fmla="*/ 7 w 21"/>
                  <a:gd name="T9" fmla="*/ 26 h 28"/>
                </a:gdLst>
                <a:ahLst/>
                <a:cxnLst>
                  <a:cxn ang="0">
                    <a:pos x="T0" y="T1"/>
                  </a:cxn>
                  <a:cxn ang="0">
                    <a:pos x="T2" y="T3"/>
                  </a:cxn>
                  <a:cxn ang="0">
                    <a:pos x="T4" y="T5"/>
                  </a:cxn>
                  <a:cxn ang="0">
                    <a:pos x="T6" y="T7"/>
                  </a:cxn>
                  <a:cxn ang="0">
                    <a:pos x="T8" y="T9"/>
                  </a:cxn>
                </a:cxnLst>
                <a:rect l="0" t="0" r="r" b="b"/>
                <a:pathLst>
                  <a:path w="21" h="28">
                    <a:moveTo>
                      <a:pt x="7" y="26"/>
                    </a:moveTo>
                    <a:cubicBezTo>
                      <a:pt x="13" y="28"/>
                      <a:pt x="18" y="23"/>
                      <a:pt x="20" y="17"/>
                    </a:cubicBezTo>
                    <a:cubicBezTo>
                      <a:pt x="21" y="12"/>
                      <a:pt x="21" y="5"/>
                      <a:pt x="15" y="2"/>
                    </a:cubicBezTo>
                    <a:cubicBezTo>
                      <a:pt x="8" y="0"/>
                      <a:pt x="4" y="6"/>
                      <a:pt x="2" y="11"/>
                    </a:cubicBezTo>
                    <a:cubicBezTo>
                      <a:pt x="0" y="17"/>
                      <a:pt x="0" y="24"/>
                      <a:pt x="7" y="26"/>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0" name="Freeform 636"/>
              <p:cNvSpPr/>
              <p:nvPr/>
            </p:nvSpPr>
            <p:spPr bwMode="auto">
              <a:xfrm>
                <a:off x="4856" y="3116"/>
                <a:ext cx="49" cy="35"/>
              </a:xfrm>
              <a:custGeom>
                <a:avLst/>
                <a:gdLst>
                  <a:gd name="T0" fmla="*/ 0 w 21"/>
                  <a:gd name="T1" fmla="*/ 4 h 15"/>
                  <a:gd name="T2" fmla="*/ 21 w 21"/>
                  <a:gd name="T3" fmla="*/ 15 h 15"/>
                  <a:gd name="T4" fmla="*/ 20 w 21"/>
                  <a:gd name="T5" fmla="*/ 9 h 15"/>
                  <a:gd name="T6" fmla="*/ 2 w 21"/>
                  <a:gd name="T7" fmla="*/ 0 h 15"/>
                  <a:gd name="T8" fmla="*/ 0 w 21"/>
                  <a:gd name="T9" fmla="*/ 4 h 15"/>
                </a:gdLst>
                <a:ahLst/>
                <a:cxnLst>
                  <a:cxn ang="0">
                    <a:pos x="T0" y="T1"/>
                  </a:cxn>
                  <a:cxn ang="0">
                    <a:pos x="T2" y="T3"/>
                  </a:cxn>
                  <a:cxn ang="0">
                    <a:pos x="T4" y="T5"/>
                  </a:cxn>
                  <a:cxn ang="0">
                    <a:pos x="T6" y="T7"/>
                  </a:cxn>
                  <a:cxn ang="0">
                    <a:pos x="T8" y="T9"/>
                  </a:cxn>
                </a:cxnLst>
                <a:rect l="0" t="0" r="r" b="b"/>
                <a:pathLst>
                  <a:path w="21" h="15">
                    <a:moveTo>
                      <a:pt x="0" y="4"/>
                    </a:moveTo>
                    <a:cubicBezTo>
                      <a:pt x="21" y="15"/>
                      <a:pt x="21" y="15"/>
                      <a:pt x="21" y="15"/>
                    </a:cubicBezTo>
                    <a:cubicBezTo>
                      <a:pt x="20" y="13"/>
                      <a:pt x="20" y="11"/>
                      <a:pt x="20" y="9"/>
                    </a:cubicBezTo>
                    <a:cubicBezTo>
                      <a:pt x="2" y="0"/>
                      <a:pt x="2" y="0"/>
                      <a:pt x="2" y="0"/>
                    </a:cubicBezTo>
                    <a:cubicBezTo>
                      <a:pt x="1" y="1"/>
                      <a:pt x="1" y="3"/>
                      <a:pt x="0" y="4"/>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1" name="Freeform 637"/>
              <p:cNvSpPr/>
              <p:nvPr/>
            </p:nvSpPr>
            <p:spPr bwMode="auto">
              <a:xfrm>
                <a:off x="4849" y="3128"/>
                <a:ext cx="54" cy="40"/>
              </a:xfrm>
              <a:custGeom>
                <a:avLst/>
                <a:gdLst>
                  <a:gd name="T0" fmla="*/ 0 w 23"/>
                  <a:gd name="T1" fmla="*/ 5 h 17"/>
                  <a:gd name="T2" fmla="*/ 22 w 23"/>
                  <a:gd name="T3" fmla="*/ 17 h 17"/>
                  <a:gd name="T4" fmla="*/ 23 w 23"/>
                  <a:gd name="T5" fmla="*/ 11 h 17"/>
                  <a:gd name="T6" fmla="*/ 2 w 23"/>
                  <a:gd name="T7" fmla="*/ 0 h 17"/>
                  <a:gd name="T8" fmla="*/ 0 w 23"/>
                  <a:gd name="T9" fmla="*/ 5 h 17"/>
                </a:gdLst>
                <a:ahLst/>
                <a:cxnLst>
                  <a:cxn ang="0">
                    <a:pos x="T0" y="T1"/>
                  </a:cxn>
                  <a:cxn ang="0">
                    <a:pos x="T2" y="T3"/>
                  </a:cxn>
                  <a:cxn ang="0">
                    <a:pos x="T4" y="T5"/>
                  </a:cxn>
                  <a:cxn ang="0">
                    <a:pos x="T6" y="T7"/>
                  </a:cxn>
                  <a:cxn ang="0">
                    <a:pos x="T8" y="T9"/>
                  </a:cxn>
                </a:cxnLst>
                <a:rect l="0" t="0" r="r" b="b"/>
                <a:pathLst>
                  <a:path w="23" h="17">
                    <a:moveTo>
                      <a:pt x="0" y="5"/>
                    </a:moveTo>
                    <a:cubicBezTo>
                      <a:pt x="22" y="17"/>
                      <a:pt x="22" y="17"/>
                      <a:pt x="22" y="17"/>
                    </a:cubicBezTo>
                    <a:cubicBezTo>
                      <a:pt x="23" y="15"/>
                      <a:pt x="23" y="13"/>
                      <a:pt x="23" y="11"/>
                    </a:cubicBezTo>
                    <a:cubicBezTo>
                      <a:pt x="2" y="0"/>
                      <a:pt x="2" y="0"/>
                      <a:pt x="2" y="0"/>
                    </a:cubicBezTo>
                    <a:cubicBezTo>
                      <a:pt x="1" y="2"/>
                      <a:pt x="1" y="4"/>
                      <a:pt x="0" y="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2" name="Freeform 638"/>
              <p:cNvSpPr/>
              <p:nvPr/>
            </p:nvSpPr>
            <p:spPr bwMode="auto">
              <a:xfrm>
                <a:off x="4794" y="2148"/>
                <a:ext cx="52" cy="40"/>
              </a:xfrm>
              <a:custGeom>
                <a:avLst/>
                <a:gdLst>
                  <a:gd name="T0" fmla="*/ 0 w 52"/>
                  <a:gd name="T1" fmla="*/ 24 h 40"/>
                  <a:gd name="T2" fmla="*/ 50 w 52"/>
                  <a:gd name="T3" fmla="*/ 40 h 40"/>
                  <a:gd name="T4" fmla="*/ 52 w 52"/>
                  <a:gd name="T5" fmla="*/ 19 h 40"/>
                  <a:gd name="T6" fmla="*/ 3 w 52"/>
                  <a:gd name="T7" fmla="*/ 0 h 40"/>
                  <a:gd name="T8" fmla="*/ 0 w 52"/>
                  <a:gd name="T9" fmla="*/ 24 h 40"/>
                </a:gdLst>
                <a:ahLst/>
                <a:cxnLst>
                  <a:cxn ang="0">
                    <a:pos x="T0" y="T1"/>
                  </a:cxn>
                  <a:cxn ang="0">
                    <a:pos x="T2" y="T3"/>
                  </a:cxn>
                  <a:cxn ang="0">
                    <a:pos x="T4" y="T5"/>
                  </a:cxn>
                  <a:cxn ang="0">
                    <a:pos x="T6" y="T7"/>
                  </a:cxn>
                  <a:cxn ang="0">
                    <a:pos x="T8" y="T9"/>
                  </a:cxn>
                </a:cxnLst>
                <a:rect l="0" t="0" r="r" b="b"/>
                <a:pathLst>
                  <a:path w="52" h="40">
                    <a:moveTo>
                      <a:pt x="0" y="24"/>
                    </a:moveTo>
                    <a:lnTo>
                      <a:pt x="50" y="40"/>
                    </a:lnTo>
                    <a:lnTo>
                      <a:pt x="52" y="19"/>
                    </a:lnTo>
                    <a:lnTo>
                      <a:pt x="3" y="0"/>
                    </a:lnTo>
                    <a:lnTo>
                      <a:pt x="0" y="24"/>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3" name="Freeform 639"/>
              <p:cNvSpPr>
                <a:spLocks noEditPoints="1"/>
              </p:cNvSpPr>
              <p:nvPr/>
            </p:nvSpPr>
            <p:spPr bwMode="auto">
              <a:xfrm>
                <a:off x="4586" y="2900"/>
                <a:ext cx="305" cy="299"/>
              </a:xfrm>
              <a:custGeom>
                <a:avLst/>
                <a:gdLst>
                  <a:gd name="T0" fmla="*/ 9 w 129"/>
                  <a:gd name="T1" fmla="*/ 102 h 126"/>
                  <a:gd name="T2" fmla="*/ 34 w 129"/>
                  <a:gd name="T3" fmla="*/ 106 h 126"/>
                  <a:gd name="T4" fmla="*/ 35 w 129"/>
                  <a:gd name="T5" fmla="*/ 126 h 126"/>
                  <a:gd name="T6" fmla="*/ 46 w 129"/>
                  <a:gd name="T7" fmla="*/ 126 h 126"/>
                  <a:gd name="T8" fmla="*/ 85 w 129"/>
                  <a:gd name="T9" fmla="*/ 99 h 126"/>
                  <a:gd name="T10" fmla="*/ 129 w 129"/>
                  <a:gd name="T11" fmla="*/ 27 h 126"/>
                  <a:gd name="T12" fmla="*/ 126 w 129"/>
                  <a:gd name="T13" fmla="*/ 25 h 126"/>
                  <a:gd name="T14" fmla="*/ 123 w 129"/>
                  <a:gd name="T15" fmla="*/ 28 h 126"/>
                  <a:gd name="T16" fmla="*/ 101 w 129"/>
                  <a:gd name="T17" fmla="*/ 24 h 126"/>
                  <a:gd name="T18" fmla="*/ 102 w 129"/>
                  <a:gd name="T19" fmla="*/ 3 h 126"/>
                  <a:gd name="T20" fmla="*/ 96 w 129"/>
                  <a:gd name="T21" fmla="*/ 0 h 126"/>
                  <a:gd name="T22" fmla="*/ 0 w 129"/>
                  <a:gd name="T23" fmla="*/ 100 h 126"/>
                  <a:gd name="T24" fmla="*/ 7 w 129"/>
                  <a:gd name="T25" fmla="*/ 103 h 126"/>
                  <a:gd name="T26" fmla="*/ 9 w 129"/>
                  <a:gd name="T27" fmla="*/ 102 h 126"/>
                  <a:gd name="T28" fmla="*/ 82 w 129"/>
                  <a:gd name="T29" fmla="*/ 33 h 126"/>
                  <a:gd name="T30" fmla="*/ 99 w 129"/>
                  <a:gd name="T31" fmla="*/ 48 h 126"/>
                  <a:gd name="T32" fmla="*/ 83 w 129"/>
                  <a:gd name="T33" fmla="*/ 67 h 126"/>
                  <a:gd name="T34" fmla="*/ 66 w 129"/>
                  <a:gd name="T35" fmla="*/ 52 h 126"/>
                  <a:gd name="T36" fmla="*/ 82 w 129"/>
                  <a:gd name="T37" fmla="*/ 33 h 126"/>
                  <a:gd name="T38" fmla="*/ 41 w 129"/>
                  <a:gd name="T39" fmla="*/ 73 h 126"/>
                  <a:gd name="T40" fmla="*/ 63 w 129"/>
                  <a:gd name="T41" fmla="*/ 76 h 126"/>
                  <a:gd name="T42" fmla="*/ 60 w 129"/>
                  <a:gd name="T43" fmla="*/ 98 h 126"/>
                  <a:gd name="T44" fmla="*/ 38 w 129"/>
                  <a:gd name="T45" fmla="*/ 94 h 126"/>
                  <a:gd name="T46" fmla="*/ 41 w 129"/>
                  <a:gd name="T47" fmla="*/ 7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9" h="126">
                    <a:moveTo>
                      <a:pt x="9" y="102"/>
                    </a:moveTo>
                    <a:cubicBezTo>
                      <a:pt x="17" y="96"/>
                      <a:pt x="28" y="98"/>
                      <a:pt x="34" y="106"/>
                    </a:cubicBezTo>
                    <a:cubicBezTo>
                      <a:pt x="39" y="112"/>
                      <a:pt x="39" y="120"/>
                      <a:pt x="35" y="126"/>
                    </a:cubicBezTo>
                    <a:cubicBezTo>
                      <a:pt x="46" y="126"/>
                      <a:pt x="46" y="126"/>
                      <a:pt x="46" y="126"/>
                    </a:cubicBezTo>
                    <a:cubicBezTo>
                      <a:pt x="57" y="113"/>
                      <a:pt x="71" y="104"/>
                      <a:pt x="85" y="99"/>
                    </a:cubicBezTo>
                    <a:cubicBezTo>
                      <a:pt x="96" y="73"/>
                      <a:pt x="111" y="48"/>
                      <a:pt x="129" y="27"/>
                    </a:cubicBezTo>
                    <a:cubicBezTo>
                      <a:pt x="126" y="25"/>
                      <a:pt x="126" y="25"/>
                      <a:pt x="126" y="25"/>
                    </a:cubicBezTo>
                    <a:cubicBezTo>
                      <a:pt x="126" y="26"/>
                      <a:pt x="125" y="27"/>
                      <a:pt x="123" y="28"/>
                    </a:cubicBezTo>
                    <a:cubicBezTo>
                      <a:pt x="116" y="33"/>
                      <a:pt x="106" y="31"/>
                      <a:pt x="101" y="24"/>
                    </a:cubicBezTo>
                    <a:cubicBezTo>
                      <a:pt x="96" y="17"/>
                      <a:pt x="97" y="8"/>
                      <a:pt x="102" y="3"/>
                    </a:cubicBezTo>
                    <a:cubicBezTo>
                      <a:pt x="96" y="0"/>
                      <a:pt x="96" y="0"/>
                      <a:pt x="96" y="0"/>
                    </a:cubicBezTo>
                    <a:cubicBezTo>
                      <a:pt x="71" y="30"/>
                      <a:pt x="33" y="68"/>
                      <a:pt x="0" y="100"/>
                    </a:cubicBezTo>
                    <a:cubicBezTo>
                      <a:pt x="7" y="103"/>
                      <a:pt x="7" y="103"/>
                      <a:pt x="7" y="103"/>
                    </a:cubicBezTo>
                    <a:cubicBezTo>
                      <a:pt x="8" y="103"/>
                      <a:pt x="8" y="102"/>
                      <a:pt x="9" y="102"/>
                    </a:cubicBezTo>
                    <a:close/>
                    <a:moveTo>
                      <a:pt x="82" y="33"/>
                    </a:moveTo>
                    <a:cubicBezTo>
                      <a:pt x="91" y="32"/>
                      <a:pt x="99" y="39"/>
                      <a:pt x="99" y="48"/>
                    </a:cubicBezTo>
                    <a:cubicBezTo>
                      <a:pt x="99" y="58"/>
                      <a:pt x="92" y="66"/>
                      <a:pt x="83" y="67"/>
                    </a:cubicBezTo>
                    <a:cubicBezTo>
                      <a:pt x="74" y="69"/>
                      <a:pt x="66" y="62"/>
                      <a:pt x="66" y="52"/>
                    </a:cubicBezTo>
                    <a:cubicBezTo>
                      <a:pt x="66" y="43"/>
                      <a:pt x="73" y="34"/>
                      <a:pt x="82" y="33"/>
                    </a:cubicBezTo>
                    <a:close/>
                    <a:moveTo>
                      <a:pt x="41" y="73"/>
                    </a:moveTo>
                    <a:cubicBezTo>
                      <a:pt x="48" y="67"/>
                      <a:pt x="58" y="69"/>
                      <a:pt x="63" y="76"/>
                    </a:cubicBezTo>
                    <a:cubicBezTo>
                      <a:pt x="68" y="83"/>
                      <a:pt x="67" y="93"/>
                      <a:pt x="60" y="98"/>
                    </a:cubicBezTo>
                    <a:cubicBezTo>
                      <a:pt x="53" y="103"/>
                      <a:pt x="43" y="102"/>
                      <a:pt x="38" y="94"/>
                    </a:cubicBezTo>
                    <a:cubicBezTo>
                      <a:pt x="33" y="87"/>
                      <a:pt x="34" y="78"/>
                      <a:pt x="41" y="73"/>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4" name="Freeform 640"/>
              <p:cNvSpPr/>
              <p:nvPr/>
            </p:nvSpPr>
            <p:spPr bwMode="auto">
              <a:xfrm>
                <a:off x="4863" y="3099"/>
                <a:ext cx="38" cy="33"/>
              </a:xfrm>
              <a:custGeom>
                <a:avLst/>
                <a:gdLst>
                  <a:gd name="T0" fmla="*/ 0 w 16"/>
                  <a:gd name="T1" fmla="*/ 5 h 14"/>
                  <a:gd name="T2" fmla="*/ 16 w 16"/>
                  <a:gd name="T3" fmla="*/ 14 h 14"/>
                  <a:gd name="T4" fmla="*/ 2 w 16"/>
                  <a:gd name="T5" fmla="*/ 0 h 14"/>
                  <a:gd name="T6" fmla="*/ 0 w 16"/>
                  <a:gd name="T7" fmla="*/ 5 h 14"/>
                </a:gdLst>
                <a:ahLst/>
                <a:cxnLst>
                  <a:cxn ang="0">
                    <a:pos x="T0" y="T1"/>
                  </a:cxn>
                  <a:cxn ang="0">
                    <a:pos x="T2" y="T3"/>
                  </a:cxn>
                  <a:cxn ang="0">
                    <a:pos x="T4" y="T5"/>
                  </a:cxn>
                  <a:cxn ang="0">
                    <a:pos x="T6" y="T7"/>
                  </a:cxn>
                </a:cxnLst>
                <a:rect l="0" t="0" r="r" b="b"/>
                <a:pathLst>
                  <a:path w="16" h="14">
                    <a:moveTo>
                      <a:pt x="0" y="5"/>
                    </a:moveTo>
                    <a:cubicBezTo>
                      <a:pt x="16" y="14"/>
                      <a:pt x="16" y="14"/>
                      <a:pt x="16" y="14"/>
                    </a:cubicBezTo>
                    <a:cubicBezTo>
                      <a:pt x="14" y="8"/>
                      <a:pt x="10" y="3"/>
                      <a:pt x="2" y="0"/>
                    </a:cubicBezTo>
                    <a:cubicBezTo>
                      <a:pt x="1" y="2"/>
                      <a:pt x="1" y="3"/>
                      <a:pt x="0" y="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5" name="Freeform 641"/>
              <p:cNvSpPr/>
              <p:nvPr/>
            </p:nvSpPr>
            <p:spPr bwMode="auto">
              <a:xfrm>
                <a:off x="4839" y="3144"/>
                <a:ext cx="62" cy="31"/>
              </a:xfrm>
              <a:custGeom>
                <a:avLst/>
                <a:gdLst>
                  <a:gd name="T0" fmla="*/ 0 w 26"/>
                  <a:gd name="T1" fmla="*/ 8 h 13"/>
                  <a:gd name="T2" fmla="*/ 25 w 26"/>
                  <a:gd name="T3" fmla="*/ 13 h 13"/>
                  <a:gd name="T4" fmla="*/ 26 w 26"/>
                  <a:gd name="T5" fmla="*/ 12 h 13"/>
                  <a:gd name="T6" fmla="*/ 3 w 26"/>
                  <a:gd name="T7" fmla="*/ 0 h 13"/>
                  <a:gd name="T8" fmla="*/ 0 w 26"/>
                  <a:gd name="T9" fmla="*/ 8 h 13"/>
                </a:gdLst>
                <a:ahLst/>
                <a:cxnLst>
                  <a:cxn ang="0">
                    <a:pos x="T0" y="T1"/>
                  </a:cxn>
                  <a:cxn ang="0">
                    <a:pos x="T2" y="T3"/>
                  </a:cxn>
                  <a:cxn ang="0">
                    <a:pos x="T4" y="T5"/>
                  </a:cxn>
                  <a:cxn ang="0">
                    <a:pos x="T6" y="T7"/>
                  </a:cxn>
                  <a:cxn ang="0">
                    <a:pos x="T8" y="T9"/>
                  </a:cxn>
                </a:cxnLst>
                <a:rect l="0" t="0" r="r" b="b"/>
                <a:pathLst>
                  <a:path w="26" h="13">
                    <a:moveTo>
                      <a:pt x="0" y="8"/>
                    </a:moveTo>
                    <a:cubicBezTo>
                      <a:pt x="7" y="8"/>
                      <a:pt x="16" y="10"/>
                      <a:pt x="25" y="13"/>
                    </a:cubicBezTo>
                    <a:cubicBezTo>
                      <a:pt x="26" y="12"/>
                      <a:pt x="26" y="12"/>
                      <a:pt x="26" y="12"/>
                    </a:cubicBezTo>
                    <a:cubicBezTo>
                      <a:pt x="3" y="0"/>
                      <a:pt x="3" y="0"/>
                      <a:pt x="3" y="0"/>
                    </a:cubicBezTo>
                    <a:cubicBezTo>
                      <a:pt x="2" y="3"/>
                      <a:pt x="1" y="6"/>
                      <a:pt x="0" y="8"/>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6" name="Freeform 642"/>
              <p:cNvSpPr/>
              <p:nvPr/>
            </p:nvSpPr>
            <p:spPr bwMode="auto">
              <a:xfrm>
                <a:off x="4338" y="-35"/>
                <a:ext cx="142" cy="104"/>
              </a:xfrm>
              <a:custGeom>
                <a:avLst/>
                <a:gdLst>
                  <a:gd name="T0" fmla="*/ 22 w 60"/>
                  <a:gd name="T1" fmla="*/ 44 h 44"/>
                  <a:gd name="T2" fmla="*/ 60 w 60"/>
                  <a:gd name="T3" fmla="*/ 0 h 44"/>
                  <a:gd name="T4" fmla="*/ 5 w 60"/>
                  <a:gd name="T5" fmla="*/ 0 h 44"/>
                  <a:gd name="T6" fmla="*/ 0 w 60"/>
                  <a:gd name="T7" fmla="*/ 28 h 44"/>
                  <a:gd name="T8" fmla="*/ 22 w 60"/>
                  <a:gd name="T9" fmla="*/ 44 h 44"/>
                </a:gdLst>
                <a:ahLst/>
                <a:cxnLst>
                  <a:cxn ang="0">
                    <a:pos x="T0" y="T1"/>
                  </a:cxn>
                  <a:cxn ang="0">
                    <a:pos x="T2" y="T3"/>
                  </a:cxn>
                  <a:cxn ang="0">
                    <a:pos x="T4" y="T5"/>
                  </a:cxn>
                  <a:cxn ang="0">
                    <a:pos x="T6" y="T7"/>
                  </a:cxn>
                  <a:cxn ang="0">
                    <a:pos x="T8" y="T9"/>
                  </a:cxn>
                </a:cxnLst>
                <a:rect l="0" t="0" r="r" b="b"/>
                <a:pathLst>
                  <a:path w="60" h="44">
                    <a:moveTo>
                      <a:pt x="22" y="44"/>
                    </a:moveTo>
                    <a:cubicBezTo>
                      <a:pt x="36" y="28"/>
                      <a:pt x="52" y="10"/>
                      <a:pt x="60" y="0"/>
                    </a:cubicBezTo>
                    <a:cubicBezTo>
                      <a:pt x="5" y="0"/>
                      <a:pt x="5" y="0"/>
                      <a:pt x="5" y="0"/>
                    </a:cubicBezTo>
                    <a:cubicBezTo>
                      <a:pt x="0" y="28"/>
                      <a:pt x="0" y="28"/>
                      <a:pt x="0" y="28"/>
                    </a:cubicBezTo>
                    <a:cubicBezTo>
                      <a:pt x="8" y="33"/>
                      <a:pt x="15" y="38"/>
                      <a:pt x="22" y="44"/>
                    </a:cubicBezTo>
                    <a:close/>
                  </a:path>
                </a:pathLst>
              </a:custGeom>
              <a:solidFill>
                <a:srgbClr val="A8AA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7" name="Freeform 643"/>
              <p:cNvSpPr/>
              <p:nvPr/>
            </p:nvSpPr>
            <p:spPr bwMode="auto">
              <a:xfrm>
                <a:off x="4496" y="-35"/>
                <a:ext cx="109" cy="224"/>
              </a:xfrm>
              <a:custGeom>
                <a:avLst/>
                <a:gdLst>
                  <a:gd name="T0" fmla="*/ 25 w 46"/>
                  <a:gd name="T1" fmla="*/ 95 h 95"/>
                  <a:gd name="T2" fmla="*/ 46 w 46"/>
                  <a:gd name="T3" fmla="*/ 0 h 95"/>
                  <a:gd name="T4" fmla="*/ 35 w 46"/>
                  <a:gd name="T5" fmla="*/ 0 h 95"/>
                  <a:gd name="T6" fmla="*/ 35 w 46"/>
                  <a:gd name="T7" fmla="*/ 3 h 95"/>
                  <a:gd name="T8" fmla="*/ 13 w 46"/>
                  <a:gd name="T9" fmla="*/ 1 h 95"/>
                  <a:gd name="T10" fmla="*/ 13 w 46"/>
                  <a:gd name="T11" fmla="*/ 0 h 95"/>
                  <a:gd name="T12" fmla="*/ 0 w 46"/>
                  <a:gd name="T13" fmla="*/ 0 h 95"/>
                  <a:gd name="T14" fmla="*/ 13 w 46"/>
                  <a:gd name="T15" fmla="*/ 85 h 95"/>
                  <a:gd name="T16" fmla="*/ 25 w 46"/>
                  <a:gd name="T17"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95">
                    <a:moveTo>
                      <a:pt x="25" y="95"/>
                    </a:moveTo>
                    <a:cubicBezTo>
                      <a:pt x="46" y="0"/>
                      <a:pt x="46" y="0"/>
                      <a:pt x="46" y="0"/>
                    </a:cubicBezTo>
                    <a:cubicBezTo>
                      <a:pt x="35" y="0"/>
                      <a:pt x="35" y="0"/>
                      <a:pt x="35" y="0"/>
                    </a:cubicBezTo>
                    <a:cubicBezTo>
                      <a:pt x="35" y="3"/>
                      <a:pt x="35" y="3"/>
                      <a:pt x="35" y="3"/>
                    </a:cubicBezTo>
                    <a:cubicBezTo>
                      <a:pt x="13" y="1"/>
                      <a:pt x="13" y="1"/>
                      <a:pt x="13" y="1"/>
                    </a:cubicBezTo>
                    <a:cubicBezTo>
                      <a:pt x="13" y="0"/>
                      <a:pt x="13" y="0"/>
                      <a:pt x="13" y="0"/>
                    </a:cubicBezTo>
                    <a:cubicBezTo>
                      <a:pt x="0" y="0"/>
                      <a:pt x="0" y="0"/>
                      <a:pt x="0" y="0"/>
                    </a:cubicBezTo>
                    <a:cubicBezTo>
                      <a:pt x="3" y="18"/>
                      <a:pt x="8" y="55"/>
                      <a:pt x="13" y="85"/>
                    </a:cubicBezTo>
                    <a:cubicBezTo>
                      <a:pt x="16" y="89"/>
                      <a:pt x="21" y="92"/>
                      <a:pt x="25" y="95"/>
                    </a:cubicBezTo>
                    <a:close/>
                  </a:path>
                </a:pathLst>
              </a:custGeom>
              <a:solidFill>
                <a:srgbClr val="A8AA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8" name="Freeform 644"/>
              <p:cNvSpPr/>
              <p:nvPr/>
            </p:nvSpPr>
            <p:spPr bwMode="auto">
              <a:xfrm>
                <a:off x="4827" y="2910"/>
                <a:ext cx="52" cy="50"/>
              </a:xfrm>
              <a:custGeom>
                <a:avLst/>
                <a:gdLst>
                  <a:gd name="T0" fmla="*/ 15 w 22"/>
                  <a:gd name="T1" fmla="*/ 1 h 21"/>
                  <a:gd name="T2" fmla="*/ 2 w 22"/>
                  <a:gd name="T3" fmla="*/ 8 h 21"/>
                  <a:gd name="T4" fmla="*/ 8 w 22"/>
                  <a:gd name="T5" fmla="*/ 19 h 21"/>
                  <a:gd name="T6" fmla="*/ 20 w 22"/>
                  <a:gd name="T7" fmla="*/ 13 h 21"/>
                  <a:gd name="T8" fmla="*/ 15 w 22"/>
                  <a:gd name="T9" fmla="*/ 1 h 21"/>
                </a:gdLst>
                <a:ahLst/>
                <a:cxnLst>
                  <a:cxn ang="0">
                    <a:pos x="T0" y="T1"/>
                  </a:cxn>
                  <a:cxn ang="0">
                    <a:pos x="T2" y="T3"/>
                  </a:cxn>
                  <a:cxn ang="0">
                    <a:pos x="T4" y="T5"/>
                  </a:cxn>
                  <a:cxn ang="0">
                    <a:pos x="T6" y="T7"/>
                  </a:cxn>
                  <a:cxn ang="0">
                    <a:pos x="T8" y="T9"/>
                  </a:cxn>
                </a:cxnLst>
                <a:rect l="0" t="0" r="r" b="b"/>
                <a:pathLst>
                  <a:path w="22" h="21">
                    <a:moveTo>
                      <a:pt x="15" y="1"/>
                    </a:moveTo>
                    <a:cubicBezTo>
                      <a:pt x="10" y="0"/>
                      <a:pt x="4" y="3"/>
                      <a:pt x="2" y="8"/>
                    </a:cubicBezTo>
                    <a:cubicBezTo>
                      <a:pt x="0" y="13"/>
                      <a:pt x="3" y="18"/>
                      <a:pt x="8" y="19"/>
                    </a:cubicBezTo>
                    <a:cubicBezTo>
                      <a:pt x="13" y="21"/>
                      <a:pt x="18" y="18"/>
                      <a:pt x="20" y="13"/>
                    </a:cubicBezTo>
                    <a:cubicBezTo>
                      <a:pt x="22" y="8"/>
                      <a:pt x="20" y="3"/>
                      <a:pt x="15" y="1"/>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9" name="Freeform 645"/>
              <p:cNvSpPr/>
              <p:nvPr/>
            </p:nvSpPr>
            <p:spPr bwMode="auto">
              <a:xfrm>
                <a:off x="4664" y="1017"/>
                <a:ext cx="102" cy="95"/>
              </a:xfrm>
              <a:custGeom>
                <a:avLst/>
                <a:gdLst>
                  <a:gd name="T0" fmla="*/ 0 w 43"/>
                  <a:gd name="T1" fmla="*/ 6 h 40"/>
                  <a:gd name="T2" fmla="*/ 30 w 43"/>
                  <a:gd name="T3" fmla="*/ 39 h 40"/>
                  <a:gd name="T4" fmla="*/ 43 w 43"/>
                  <a:gd name="T5" fmla="*/ 40 h 40"/>
                  <a:gd name="T6" fmla="*/ 7 w 43"/>
                  <a:gd name="T7" fmla="*/ 0 h 40"/>
                  <a:gd name="T8" fmla="*/ 0 w 43"/>
                  <a:gd name="T9" fmla="*/ 6 h 40"/>
                </a:gdLst>
                <a:ahLst/>
                <a:cxnLst>
                  <a:cxn ang="0">
                    <a:pos x="T0" y="T1"/>
                  </a:cxn>
                  <a:cxn ang="0">
                    <a:pos x="T2" y="T3"/>
                  </a:cxn>
                  <a:cxn ang="0">
                    <a:pos x="T4" y="T5"/>
                  </a:cxn>
                  <a:cxn ang="0">
                    <a:pos x="T6" y="T7"/>
                  </a:cxn>
                  <a:cxn ang="0">
                    <a:pos x="T8" y="T9"/>
                  </a:cxn>
                </a:cxnLst>
                <a:rect l="0" t="0" r="r" b="b"/>
                <a:pathLst>
                  <a:path w="43" h="40">
                    <a:moveTo>
                      <a:pt x="0" y="6"/>
                    </a:moveTo>
                    <a:cubicBezTo>
                      <a:pt x="30" y="39"/>
                      <a:pt x="30" y="39"/>
                      <a:pt x="30" y="39"/>
                    </a:cubicBezTo>
                    <a:cubicBezTo>
                      <a:pt x="34" y="39"/>
                      <a:pt x="39" y="39"/>
                      <a:pt x="43" y="40"/>
                    </a:cubicBezTo>
                    <a:cubicBezTo>
                      <a:pt x="7" y="0"/>
                      <a:pt x="7" y="0"/>
                      <a:pt x="7" y="0"/>
                    </a:cubicBezTo>
                    <a:lnTo>
                      <a:pt x="0" y="6"/>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0" name="Freeform 646"/>
              <p:cNvSpPr/>
              <p:nvPr/>
            </p:nvSpPr>
            <p:spPr bwMode="auto">
              <a:xfrm>
                <a:off x="4598" y="544"/>
                <a:ext cx="163" cy="286"/>
              </a:xfrm>
              <a:custGeom>
                <a:avLst/>
                <a:gdLst>
                  <a:gd name="T0" fmla="*/ 37 w 69"/>
                  <a:gd name="T1" fmla="*/ 121 h 121"/>
                  <a:gd name="T2" fmla="*/ 48 w 69"/>
                  <a:gd name="T3" fmla="*/ 111 h 121"/>
                  <a:gd name="T4" fmla="*/ 69 w 69"/>
                  <a:gd name="T5" fmla="*/ 7 h 121"/>
                  <a:gd name="T6" fmla="*/ 49 w 69"/>
                  <a:gd name="T7" fmla="*/ 0 h 121"/>
                  <a:gd name="T8" fmla="*/ 37 w 69"/>
                  <a:gd name="T9" fmla="*/ 121 h 121"/>
                </a:gdLst>
                <a:ahLst/>
                <a:cxnLst>
                  <a:cxn ang="0">
                    <a:pos x="T0" y="T1"/>
                  </a:cxn>
                  <a:cxn ang="0">
                    <a:pos x="T2" y="T3"/>
                  </a:cxn>
                  <a:cxn ang="0">
                    <a:pos x="T4" y="T5"/>
                  </a:cxn>
                  <a:cxn ang="0">
                    <a:pos x="T6" y="T7"/>
                  </a:cxn>
                  <a:cxn ang="0">
                    <a:pos x="T8" y="T9"/>
                  </a:cxn>
                </a:cxnLst>
                <a:rect l="0" t="0" r="r" b="b"/>
                <a:pathLst>
                  <a:path w="69" h="121">
                    <a:moveTo>
                      <a:pt x="37" y="121"/>
                    </a:moveTo>
                    <a:cubicBezTo>
                      <a:pt x="48" y="111"/>
                      <a:pt x="48" y="111"/>
                      <a:pt x="48" y="111"/>
                    </a:cubicBezTo>
                    <a:cubicBezTo>
                      <a:pt x="26" y="77"/>
                      <a:pt x="37" y="27"/>
                      <a:pt x="69" y="7"/>
                    </a:cubicBezTo>
                    <a:cubicBezTo>
                      <a:pt x="62" y="5"/>
                      <a:pt x="55" y="3"/>
                      <a:pt x="49" y="0"/>
                    </a:cubicBezTo>
                    <a:cubicBezTo>
                      <a:pt x="16" y="25"/>
                      <a:pt x="0" y="78"/>
                      <a:pt x="37" y="121"/>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1" name="Freeform 647"/>
              <p:cNvSpPr/>
              <p:nvPr/>
            </p:nvSpPr>
            <p:spPr bwMode="auto">
              <a:xfrm>
                <a:off x="4766" y="3679"/>
                <a:ext cx="135" cy="61"/>
              </a:xfrm>
              <a:custGeom>
                <a:avLst/>
                <a:gdLst>
                  <a:gd name="T0" fmla="*/ 56 w 57"/>
                  <a:gd name="T1" fmla="*/ 13 h 26"/>
                  <a:gd name="T2" fmla="*/ 17 w 57"/>
                  <a:gd name="T3" fmla="*/ 0 h 26"/>
                  <a:gd name="T4" fmla="*/ 0 w 57"/>
                  <a:gd name="T5" fmla="*/ 6 h 26"/>
                  <a:gd name="T6" fmla="*/ 57 w 57"/>
                  <a:gd name="T7" fmla="*/ 26 h 26"/>
                  <a:gd name="T8" fmla="*/ 56 w 57"/>
                  <a:gd name="T9" fmla="*/ 13 h 26"/>
                </a:gdLst>
                <a:ahLst/>
                <a:cxnLst>
                  <a:cxn ang="0">
                    <a:pos x="T0" y="T1"/>
                  </a:cxn>
                  <a:cxn ang="0">
                    <a:pos x="T2" y="T3"/>
                  </a:cxn>
                  <a:cxn ang="0">
                    <a:pos x="T4" y="T5"/>
                  </a:cxn>
                  <a:cxn ang="0">
                    <a:pos x="T6" y="T7"/>
                  </a:cxn>
                  <a:cxn ang="0">
                    <a:pos x="T8" y="T9"/>
                  </a:cxn>
                </a:cxnLst>
                <a:rect l="0" t="0" r="r" b="b"/>
                <a:pathLst>
                  <a:path w="57" h="26">
                    <a:moveTo>
                      <a:pt x="56" y="13"/>
                    </a:moveTo>
                    <a:cubicBezTo>
                      <a:pt x="43" y="13"/>
                      <a:pt x="29" y="8"/>
                      <a:pt x="17" y="0"/>
                    </a:cubicBezTo>
                    <a:cubicBezTo>
                      <a:pt x="11" y="2"/>
                      <a:pt x="5" y="4"/>
                      <a:pt x="0" y="6"/>
                    </a:cubicBezTo>
                    <a:cubicBezTo>
                      <a:pt x="17" y="18"/>
                      <a:pt x="42" y="26"/>
                      <a:pt x="57" y="26"/>
                    </a:cubicBezTo>
                    <a:cubicBezTo>
                      <a:pt x="57" y="22"/>
                      <a:pt x="57" y="18"/>
                      <a:pt x="56" y="13"/>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2" name="Freeform 648"/>
              <p:cNvSpPr/>
              <p:nvPr/>
            </p:nvSpPr>
            <p:spPr bwMode="auto">
              <a:xfrm>
                <a:off x="4709" y="3700"/>
                <a:ext cx="192" cy="92"/>
              </a:xfrm>
              <a:custGeom>
                <a:avLst/>
                <a:gdLst>
                  <a:gd name="T0" fmla="*/ 81 w 81"/>
                  <a:gd name="T1" fmla="*/ 23 h 39"/>
                  <a:gd name="T2" fmla="*/ 16 w 81"/>
                  <a:gd name="T3" fmla="*/ 0 h 39"/>
                  <a:gd name="T4" fmla="*/ 0 w 81"/>
                  <a:gd name="T5" fmla="*/ 6 h 39"/>
                  <a:gd name="T6" fmla="*/ 80 w 81"/>
                  <a:gd name="T7" fmla="*/ 38 h 39"/>
                  <a:gd name="T8" fmla="*/ 81 w 81"/>
                  <a:gd name="T9" fmla="*/ 23 h 39"/>
                </a:gdLst>
                <a:ahLst/>
                <a:cxnLst>
                  <a:cxn ang="0">
                    <a:pos x="T0" y="T1"/>
                  </a:cxn>
                  <a:cxn ang="0">
                    <a:pos x="T2" y="T3"/>
                  </a:cxn>
                  <a:cxn ang="0">
                    <a:pos x="T4" y="T5"/>
                  </a:cxn>
                  <a:cxn ang="0">
                    <a:pos x="T6" y="T7"/>
                  </a:cxn>
                  <a:cxn ang="0">
                    <a:pos x="T8" y="T9"/>
                  </a:cxn>
                </a:cxnLst>
                <a:rect l="0" t="0" r="r" b="b"/>
                <a:pathLst>
                  <a:path w="81" h="39">
                    <a:moveTo>
                      <a:pt x="81" y="23"/>
                    </a:moveTo>
                    <a:cubicBezTo>
                      <a:pt x="63" y="24"/>
                      <a:pt x="32" y="14"/>
                      <a:pt x="16" y="0"/>
                    </a:cubicBezTo>
                    <a:cubicBezTo>
                      <a:pt x="10" y="2"/>
                      <a:pt x="5" y="4"/>
                      <a:pt x="0" y="6"/>
                    </a:cubicBezTo>
                    <a:cubicBezTo>
                      <a:pt x="17" y="23"/>
                      <a:pt x="56" y="39"/>
                      <a:pt x="80" y="38"/>
                    </a:cubicBezTo>
                    <a:cubicBezTo>
                      <a:pt x="81" y="33"/>
                      <a:pt x="81" y="28"/>
                      <a:pt x="81" y="23"/>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3" name="Freeform 649"/>
              <p:cNvSpPr/>
              <p:nvPr/>
            </p:nvSpPr>
            <p:spPr bwMode="auto">
              <a:xfrm>
                <a:off x="4823" y="3665"/>
                <a:ext cx="75" cy="35"/>
              </a:xfrm>
              <a:custGeom>
                <a:avLst/>
                <a:gdLst>
                  <a:gd name="T0" fmla="*/ 0 w 32"/>
                  <a:gd name="T1" fmla="*/ 5 h 15"/>
                  <a:gd name="T2" fmla="*/ 32 w 32"/>
                  <a:gd name="T3" fmla="*/ 15 h 15"/>
                  <a:gd name="T4" fmla="*/ 29 w 32"/>
                  <a:gd name="T5" fmla="*/ 0 h 15"/>
                  <a:gd name="T6" fmla="*/ 0 w 32"/>
                  <a:gd name="T7" fmla="*/ 5 h 15"/>
                </a:gdLst>
                <a:ahLst/>
                <a:cxnLst>
                  <a:cxn ang="0">
                    <a:pos x="T0" y="T1"/>
                  </a:cxn>
                  <a:cxn ang="0">
                    <a:pos x="T2" y="T3"/>
                  </a:cxn>
                  <a:cxn ang="0">
                    <a:pos x="T4" y="T5"/>
                  </a:cxn>
                  <a:cxn ang="0">
                    <a:pos x="T6" y="T7"/>
                  </a:cxn>
                </a:cxnLst>
                <a:rect l="0" t="0" r="r" b="b"/>
                <a:pathLst>
                  <a:path w="32" h="15">
                    <a:moveTo>
                      <a:pt x="0" y="5"/>
                    </a:moveTo>
                    <a:cubicBezTo>
                      <a:pt x="10" y="10"/>
                      <a:pt x="21" y="13"/>
                      <a:pt x="32" y="15"/>
                    </a:cubicBezTo>
                    <a:cubicBezTo>
                      <a:pt x="31" y="10"/>
                      <a:pt x="30" y="4"/>
                      <a:pt x="29" y="0"/>
                    </a:cubicBezTo>
                    <a:cubicBezTo>
                      <a:pt x="19" y="1"/>
                      <a:pt x="10" y="3"/>
                      <a:pt x="0" y="5"/>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4" name="Freeform 650"/>
              <p:cNvSpPr/>
              <p:nvPr/>
            </p:nvSpPr>
            <p:spPr bwMode="auto">
              <a:xfrm>
                <a:off x="4662" y="3721"/>
                <a:ext cx="234" cy="121"/>
              </a:xfrm>
              <a:custGeom>
                <a:avLst/>
                <a:gdLst>
                  <a:gd name="T0" fmla="*/ 99 w 99"/>
                  <a:gd name="T1" fmla="*/ 34 h 51"/>
                  <a:gd name="T2" fmla="*/ 16 w 99"/>
                  <a:gd name="T3" fmla="*/ 0 h 51"/>
                  <a:gd name="T4" fmla="*/ 0 w 99"/>
                  <a:gd name="T5" fmla="*/ 8 h 51"/>
                  <a:gd name="T6" fmla="*/ 96 w 99"/>
                  <a:gd name="T7" fmla="*/ 47 h 51"/>
                  <a:gd name="T8" fmla="*/ 99 w 99"/>
                  <a:gd name="T9" fmla="*/ 34 h 51"/>
                </a:gdLst>
                <a:ahLst/>
                <a:cxnLst>
                  <a:cxn ang="0">
                    <a:pos x="T0" y="T1"/>
                  </a:cxn>
                  <a:cxn ang="0">
                    <a:pos x="T2" y="T3"/>
                  </a:cxn>
                  <a:cxn ang="0">
                    <a:pos x="T4" y="T5"/>
                  </a:cxn>
                  <a:cxn ang="0">
                    <a:pos x="T6" y="T7"/>
                  </a:cxn>
                  <a:cxn ang="0">
                    <a:pos x="T8" y="T9"/>
                  </a:cxn>
                </a:cxnLst>
                <a:rect l="0" t="0" r="r" b="b"/>
                <a:pathLst>
                  <a:path w="99" h="51">
                    <a:moveTo>
                      <a:pt x="99" y="34"/>
                    </a:moveTo>
                    <a:cubicBezTo>
                      <a:pt x="75" y="35"/>
                      <a:pt x="30" y="18"/>
                      <a:pt x="16" y="0"/>
                    </a:cubicBezTo>
                    <a:cubicBezTo>
                      <a:pt x="10" y="2"/>
                      <a:pt x="5" y="5"/>
                      <a:pt x="0" y="8"/>
                    </a:cubicBezTo>
                    <a:cubicBezTo>
                      <a:pt x="16" y="26"/>
                      <a:pt x="61" y="51"/>
                      <a:pt x="96" y="47"/>
                    </a:cubicBezTo>
                    <a:cubicBezTo>
                      <a:pt x="97" y="43"/>
                      <a:pt x="99" y="38"/>
                      <a:pt x="99" y="34"/>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5" name="Freeform 651"/>
              <p:cNvSpPr/>
              <p:nvPr/>
            </p:nvSpPr>
            <p:spPr bwMode="auto">
              <a:xfrm>
                <a:off x="4508" y="2695"/>
                <a:ext cx="350" cy="494"/>
              </a:xfrm>
              <a:custGeom>
                <a:avLst/>
                <a:gdLst>
                  <a:gd name="T0" fmla="*/ 135 w 148"/>
                  <a:gd name="T1" fmla="*/ 69 h 209"/>
                  <a:gd name="T2" fmla="*/ 108 w 148"/>
                  <a:gd name="T3" fmla="*/ 9 h 209"/>
                  <a:gd name="T4" fmla="*/ 93 w 148"/>
                  <a:gd name="T5" fmla="*/ 0 h 209"/>
                  <a:gd name="T6" fmla="*/ 87 w 148"/>
                  <a:gd name="T7" fmla="*/ 6 h 209"/>
                  <a:gd name="T8" fmla="*/ 101 w 148"/>
                  <a:gd name="T9" fmla="*/ 16 h 209"/>
                  <a:gd name="T10" fmla="*/ 121 w 148"/>
                  <a:gd name="T11" fmla="*/ 71 h 209"/>
                  <a:gd name="T12" fmla="*/ 0 w 148"/>
                  <a:gd name="T13" fmla="*/ 204 h 209"/>
                  <a:gd name="T14" fmla="*/ 0 w 148"/>
                  <a:gd name="T15" fmla="*/ 209 h 209"/>
                  <a:gd name="T16" fmla="*/ 135 w 148"/>
                  <a:gd name="T17" fmla="*/ 6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8" h="209">
                    <a:moveTo>
                      <a:pt x="135" y="69"/>
                    </a:moveTo>
                    <a:cubicBezTo>
                      <a:pt x="148" y="48"/>
                      <a:pt x="137" y="26"/>
                      <a:pt x="108" y="9"/>
                    </a:cubicBezTo>
                    <a:cubicBezTo>
                      <a:pt x="102" y="6"/>
                      <a:pt x="97" y="2"/>
                      <a:pt x="93" y="0"/>
                    </a:cubicBezTo>
                    <a:cubicBezTo>
                      <a:pt x="91" y="2"/>
                      <a:pt x="89" y="4"/>
                      <a:pt x="87" y="6"/>
                    </a:cubicBezTo>
                    <a:cubicBezTo>
                      <a:pt x="92" y="9"/>
                      <a:pt x="96" y="12"/>
                      <a:pt x="101" y="16"/>
                    </a:cubicBezTo>
                    <a:cubicBezTo>
                      <a:pt x="125" y="33"/>
                      <a:pt x="135" y="50"/>
                      <a:pt x="121" y="71"/>
                    </a:cubicBezTo>
                    <a:cubicBezTo>
                      <a:pt x="93" y="113"/>
                      <a:pt x="38" y="168"/>
                      <a:pt x="0" y="204"/>
                    </a:cubicBezTo>
                    <a:cubicBezTo>
                      <a:pt x="0" y="209"/>
                      <a:pt x="0" y="209"/>
                      <a:pt x="0" y="209"/>
                    </a:cubicBezTo>
                    <a:cubicBezTo>
                      <a:pt x="41" y="170"/>
                      <a:pt x="108" y="109"/>
                      <a:pt x="135" y="69"/>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6" name="Freeform 652"/>
              <p:cNvSpPr/>
              <p:nvPr/>
            </p:nvSpPr>
            <p:spPr bwMode="auto">
              <a:xfrm>
                <a:off x="4643" y="1036"/>
                <a:ext cx="83" cy="74"/>
              </a:xfrm>
              <a:custGeom>
                <a:avLst/>
                <a:gdLst>
                  <a:gd name="T0" fmla="*/ 0 w 35"/>
                  <a:gd name="T1" fmla="*/ 5 h 31"/>
                  <a:gd name="T2" fmla="*/ 24 w 35"/>
                  <a:gd name="T3" fmla="*/ 31 h 31"/>
                  <a:gd name="T4" fmla="*/ 35 w 35"/>
                  <a:gd name="T5" fmla="*/ 30 h 31"/>
                  <a:gd name="T6" fmla="*/ 7 w 35"/>
                  <a:gd name="T7" fmla="*/ 0 h 31"/>
                  <a:gd name="T8" fmla="*/ 0 w 35"/>
                  <a:gd name="T9" fmla="*/ 5 h 31"/>
                </a:gdLst>
                <a:ahLst/>
                <a:cxnLst>
                  <a:cxn ang="0">
                    <a:pos x="T0" y="T1"/>
                  </a:cxn>
                  <a:cxn ang="0">
                    <a:pos x="T2" y="T3"/>
                  </a:cxn>
                  <a:cxn ang="0">
                    <a:pos x="T4" y="T5"/>
                  </a:cxn>
                  <a:cxn ang="0">
                    <a:pos x="T6" y="T7"/>
                  </a:cxn>
                  <a:cxn ang="0">
                    <a:pos x="T8" y="T9"/>
                  </a:cxn>
                </a:cxnLst>
                <a:rect l="0" t="0" r="r" b="b"/>
                <a:pathLst>
                  <a:path w="35" h="31">
                    <a:moveTo>
                      <a:pt x="0" y="5"/>
                    </a:moveTo>
                    <a:cubicBezTo>
                      <a:pt x="24" y="31"/>
                      <a:pt x="24" y="31"/>
                      <a:pt x="24" y="31"/>
                    </a:cubicBezTo>
                    <a:cubicBezTo>
                      <a:pt x="28" y="31"/>
                      <a:pt x="32" y="30"/>
                      <a:pt x="35" y="30"/>
                    </a:cubicBezTo>
                    <a:cubicBezTo>
                      <a:pt x="7" y="0"/>
                      <a:pt x="7" y="0"/>
                      <a:pt x="7" y="0"/>
                    </a:cubicBezTo>
                    <a:lnTo>
                      <a:pt x="0" y="5"/>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7" name="Freeform 653"/>
              <p:cNvSpPr/>
              <p:nvPr/>
            </p:nvSpPr>
            <p:spPr bwMode="auto">
              <a:xfrm>
                <a:off x="4747" y="2065"/>
                <a:ext cx="31" cy="26"/>
              </a:xfrm>
              <a:custGeom>
                <a:avLst/>
                <a:gdLst>
                  <a:gd name="T0" fmla="*/ 0 w 31"/>
                  <a:gd name="T1" fmla="*/ 12 h 26"/>
                  <a:gd name="T2" fmla="*/ 28 w 31"/>
                  <a:gd name="T3" fmla="*/ 26 h 26"/>
                  <a:gd name="T4" fmla="*/ 31 w 31"/>
                  <a:gd name="T5" fmla="*/ 12 h 26"/>
                  <a:gd name="T6" fmla="*/ 5 w 31"/>
                  <a:gd name="T7" fmla="*/ 0 h 26"/>
                  <a:gd name="T8" fmla="*/ 0 w 31"/>
                  <a:gd name="T9" fmla="*/ 12 h 26"/>
                </a:gdLst>
                <a:ahLst/>
                <a:cxnLst>
                  <a:cxn ang="0">
                    <a:pos x="T0" y="T1"/>
                  </a:cxn>
                  <a:cxn ang="0">
                    <a:pos x="T2" y="T3"/>
                  </a:cxn>
                  <a:cxn ang="0">
                    <a:pos x="T4" y="T5"/>
                  </a:cxn>
                  <a:cxn ang="0">
                    <a:pos x="T6" y="T7"/>
                  </a:cxn>
                  <a:cxn ang="0">
                    <a:pos x="T8" y="T9"/>
                  </a:cxn>
                </a:cxnLst>
                <a:rect l="0" t="0" r="r" b="b"/>
                <a:pathLst>
                  <a:path w="31" h="26">
                    <a:moveTo>
                      <a:pt x="0" y="12"/>
                    </a:moveTo>
                    <a:lnTo>
                      <a:pt x="28" y="26"/>
                    </a:lnTo>
                    <a:lnTo>
                      <a:pt x="31" y="12"/>
                    </a:lnTo>
                    <a:lnTo>
                      <a:pt x="5" y="0"/>
                    </a:lnTo>
                    <a:lnTo>
                      <a:pt x="0" y="12"/>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8" name="Freeform 654"/>
              <p:cNvSpPr/>
              <p:nvPr/>
            </p:nvSpPr>
            <p:spPr bwMode="auto">
              <a:xfrm>
                <a:off x="4515" y="3847"/>
                <a:ext cx="369" cy="220"/>
              </a:xfrm>
              <a:custGeom>
                <a:avLst/>
                <a:gdLst>
                  <a:gd name="T0" fmla="*/ 156 w 156"/>
                  <a:gd name="T1" fmla="*/ 0 h 93"/>
                  <a:gd name="T2" fmla="*/ 136 w 156"/>
                  <a:gd name="T3" fmla="*/ 1 h 93"/>
                  <a:gd name="T4" fmla="*/ 15 w 156"/>
                  <a:gd name="T5" fmla="*/ 34 h 93"/>
                  <a:gd name="T6" fmla="*/ 1 w 156"/>
                  <a:gd name="T7" fmla="*/ 52 h 93"/>
                  <a:gd name="T8" fmla="*/ 3 w 156"/>
                  <a:gd name="T9" fmla="*/ 82 h 93"/>
                  <a:gd name="T10" fmla="*/ 19 w 156"/>
                  <a:gd name="T11" fmla="*/ 93 h 93"/>
                  <a:gd name="T12" fmla="*/ 19 w 156"/>
                  <a:gd name="T13" fmla="*/ 51 h 93"/>
                  <a:gd name="T14" fmla="*/ 152 w 156"/>
                  <a:gd name="T15" fmla="*/ 12 h 93"/>
                  <a:gd name="T16" fmla="*/ 156 w 156"/>
                  <a:gd name="T17"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93">
                    <a:moveTo>
                      <a:pt x="156" y="0"/>
                    </a:moveTo>
                    <a:cubicBezTo>
                      <a:pt x="150" y="1"/>
                      <a:pt x="143" y="2"/>
                      <a:pt x="136" y="1"/>
                    </a:cubicBezTo>
                    <a:cubicBezTo>
                      <a:pt x="96" y="12"/>
                      <a:pt x="55" y="21"/>
                      <a:pt x="15" y="34"/>
                    </a:cubicBezTo>
                    <a:cubicBezTo>
                      <a:pt x="5" y="37"/>
                      <a:pt x="1" y="40"/>
                      <a:pt x="1" y="52"/>
                    </a:cubicBezTo>
                    <a:cubicBezTo>
                      <a:pt x="0" y="59"/>
                      <a:pt x="1" y="70"/>
                      <a:pt x="3" y="82"/>
                    </a:cubicBezTo>
                    <a:cubicBezTo>
                      <a:pt x="7" y="86"/>
                      <a:pt x="12" y="90"/>
                      <a:pt x="19" y="93"/>
                    </a:cubicBezTo>
                    <a:cubicBezTo>
                      <a:pt x="17" y="76"/>
                      <a:pt x="14" y="57"/>
                      <a:pt x="19" y="51"/>
                    </a:cubicBezTo>
                    <a:cubicBezTo>
                      <a:pt x="25" y="43"/>
                      <a:pt x="109" y="21"/>
                      <a:pt x="152" y="12"/>
                    </a:cubicBezTo>
                    <a:cubicBezTo>
                      <a:pt x="153" y="8"/>
                      <a:pt x="155" y="4"/>
                      <a:pt x="156" y="0"/>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9" name="Freeform 655"/>
              <p:cNvSpPr/>
              <p:nvPr/>
            </p:nvSpPr>
            <p:spPr bwMode="auto">
              <a:xfrm>
                <a:off x="4629" y="1573"/>
                <a:ext cx="118" cy="52"/>
              </a:xfrm>
              <a:custGeom>
                <a:avLst/>
                <a:gdLst>
                  <a:gd name="T0" fmla="*/ 50 w 50"/>
                  <a:gd name="T1" fmla="*/ 6 h 22"/>
                  <a:gd name="T2" fmla="*/ 14 w 50"/>
                  <a:gd name="T3" fmla="*/ 0 h 22"/>
                  <a:gd name="T4" fmla="*/ 0 w 50"/>
                  <a:gd name="T5" fmla="*/ 15 h 22"/>
                  <a:gd name="T6" fmla="*/ 43 w 50"/>
                  <a:gd name="T7" fmla="*/ 19 h 22"/>
                  <a:gd name="T8" fmla="*/ 50 w 50"/>
                  <a:gd name="T9" fmla="*/ 6 h 22"/>
                </a:gdLst>
                <a:ahLst/>
                <a:cxnLst>
                  <a:cxn ang="0">
                    <a:pos x="T0" y="T1"/>
                  </a:cxn>
                  <a:cxn ang="0">
                    <a:pos x="T2" y="T3"/>
                  </a:cxn>
                  <a:cxn ang="0">
                    <a:pos x="T4" y="T5"/>
                  </a:cxn>
                  <a:cxn ang="0">
                    <a:pos x="T6" y="T7"/>
                  </a:cxn>
                  <a:cxn ang="0">
                    <a:pos x="T8" y="T9"/>
                  </a:cxn>
                </a:cxnLst>
                <a:rect l="0" t="0" r="r" b="b"/>
                <a:pathLst>
                  <a:path w="50" h="22">
                    <a:moveTo>
                      <a:pt x="50" y="6"/>
                    </a:moveTo>
                    <a:cubicBezTo>
                      <a:pt x="37" y="7"/>
                      <a:pt x="24" y="5"/>
                      <a:pt x="14" y="0"/>
                    </a:cubicBezTo>
                    <a:cubicBezTo>
                      <a:pt x="9" y="5"/>
                      <a:pt x="4" y="10"/>
                      <a:pt x="0" y="15"/>
                    </a:cubicBezTo>
                    <a:cubicBezTo>
                      <a:pt x="13" y="20"/>
                      <a:pt x="28" y="22"/>
                      <a:pt x="43" y="19"/>
                    </a:cubicBezTo>
                    <a:cubicBezTo>
                      <a:pt x="46" y="14"/>
                      <a:pt x="48" y="10"/>
                      <a:pt x="50" y="6"/>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0" name="Freeform 656"/>
              <p:cNvSpPr/>
              <p:nvPr/>
            </p:nvSpPr>
            <p:spPr bwMode="auto">
              <a:xfrm>
                <a:off x="4700" y="4145"/>
                <a:ext cx="198" cy="206"/>
              </a:xfrm>
              <a:custGeom>
                <a:avLst/>
                <a:gdLst>
                  <a:gd name="T0" fmla="*/ 68 w 84"/>
                  <a:gd name="T1" fmla="*/ 4 h 87"/>
                  <a:gd name="T2" fmla="*/ 59 w 84"/>
                  <a:gd name="T3" fmla="*/ 0 h 87"/>
                  <a:gd name="T4" fmla="*/ 0 w 84"/>
                  <a:gd name="T5" fmla="*/ 87 h 87"/>
                  <a:gd name="T6" fmla="*/ 1 w 84"/>
                  <a:gd name="T7" fmla="*/ 87 h 87"/>
                  <a:gd name="T8" fmla="*/ 84 w 84"/>
                  <a:gd name="T9" fmla="*/ 62 h 87"/>
                  <a:gd name="T10" fmla="*/ 68 w 84"/>
                  <a:gd name="T11" fmla="*/ 4 h 87"/>
                </a:gdLst>
                <a:ahLst/>
                <a:cxnLst>
                  <a:cxn ang="0">
                    <a:pos x="T0" y="T1"/>
                  </a:cxn>
                  <a:cxn ang="0">
                    <a:pos x="T2" y="T3"/>
                  </a:cxn>
                  <a:cxn ang="0">
                    <a:pos x="T4" y="T5"/>
                  </a:cxn>
                  <a:cxn ang="0">
                    <a:pos x="T6" y="T7"/>
                  </a:cxn>
                  <a:cxn ang="0">
                    <a:pos x="T8" y="T9"/>
                  </a:cxn>
                  <a:cxn ang="0">
                    <a:pos x="T10" y="T11"/>
                  </a:cxn>
                </a:cxnLst>
                <a:rect l="0" t="0" r="r" b="b"/>
                <a:pathLst>
                  <a:path w="84" h="87">
                    <a:moveTo>
                      <a:pt x="68" y="4"/>
                    </a:moveTo>
                    <a:cubicBezTo>
                      <a:pt x="59" y="0"/>
                      <a:pt x="59" y="0"/>
                      <a:pt x="59" y="0"/>
                    </a:cubicBezTo>
                    <a:cubicBezTo>
                      <a:pt x="39" y="30"/>
                      <a:pt x="16" y="65"/>
                      <a:pt x="0" y="87"/>
                    </a:cubicBezTo>
                    <a:cubicBezTo>
                      <a:pt x="1" y="87"/>
                      <a:pt x="1" y="87"/>
                      <a:pt x="1" y="87"/>
                    </a:cubicBezTo>
                    <a:cubicBezTo>
                      <a:pt x="25" y="81"/>
                      <a:pt x="55" y="72"/>
                      <a:pt x="84" y="62"/>
                    </a:cubicBezTo>
                    <a:lnTo>
                      <a:pt x="68" y="4"/>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1" name="Freeform 657"/>
              <p:cNvSpPr/>
              <p:nvPr/>
            </p:nvSpPr>
            <p:spPr bwMode="auto">
              <a:xfrm>
                <a:off x="4283" y="1708"/>
                <a:ext cx="483" cy="291"/>
              </a:xfrm>
              <a:custGeom>
                <a:avLst/>
                <a:gdLst>
                  <a:gd name="T0" fmla="*/ 2 w 204"/>
                  <a:gd name="T1" fmla="*/ 9 h 123"/>
                  <a:gd name="T2" fmla="*/ 68 w 204"/>
                  <a:gd name="T3" fmla="*/ 119 h 123"/>
                  <a:gd name="T4" fmla="*/ 202 w 204"/>
                  <a:gd name="T5" fmla="*/ 89 h 123"/>
                  <a:gd name="T6" fmla="*/ 93 w 204"/>
                  <a:gd name="T7" fmla="*/ 37 h 123"/>
                  <a:gd name="T8" fmla="*/ 2 w 204"/>
                  <a:gd name="T9" fmla="*/ 9 h 123"/>
                </a:gdLst>
                <a:ahLst/>
                <a:cxnLst>
                  <a:cxn ang="0">
                    <a:pos x="T0" y="T1"/>
                  </a:cxn>
                  <a:cxn ang="0">
                    <a:pos x="T2" y="T3"/>
                  </a:cxn>
                  <a:cxn ang="0">
                    <a:pos x="T4" y="T5"/>
                  </a:cxn>
                  <a:cxn ang="0">
                    <a:pos x="T6" y="T7"/>
                  </a:cxn>
                  <a:cxn ang="0">
                    <a:pos x="T8" y="T9"/>
                  </a:cxn>
                </a:cxnLst>
                <a:rect l="0" t="0" r="r" b="b"/>
                <a:pathLst>
                  <a:path w="204" h="123">
                    <a:moveTo>
                      <a:pt x="2" y="9"/>
                    </a:moveTo>
                    <a:cubicBezTo>
                      <a:pt x="0" y="15"/>
                      <a:pt x="46" y="113"/>
                      <a:pt x="68" y="119"/>
                    </a:cubicBezTo>
                    <a:cubicBezTo>
                      <a:pt x="85" y="123"/>
                      <a:pt x="153" y="107"/>
                      <a:pt x="202" y="89"/>
                    </a:cubicBezTo>
                    <a:cubicBezTo>
                      <a:pt x="204" y="81"/>
                      <a:pt x="148" y="55"/>
                      <a:pt x="93" y="37"/>
                    </a:cubicBezTo>
                    <a:cubicBezTo>
                      <a:pt x="68" y="29"/>
                      <a:pt x="12" y="0"/>
                      <a:pt x="2" y="9"/>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2" name="Freeform 658"/>
              <p:cNvSpPr/>
              <p:nvPr/>
            </p:nvSpPr>
            <p:spPr bwMode="auto">
              <a:xfrm>
                <a:off x="4513" y="513"/>
                <a:ext cx="187" cy="369"/>
              </a:xfrm>
              <a:custGeom>
                <a:avLst/>
                <a:gdLst>
                  <a:gd name="T0" fmla="*/ 47 w 79"/>
                  <a:gd name="T1" fmla="*/ 156 h 156"/>
                  <a:gd name="T2" fmla="*/ 68 w 79"/>
                  <a:gd name="T3" fmla="*/ 138 h 156"/>
                  <a:gd name="T4" fmla="*/ 79 w 79"/>
                  <a:gd name="T5" fmla="*/ 10 h 156"/>
                  <a:gd name="T6" fmla="*/ 65 w 79"/>
                  <a:gd name="T7" fmla="*/ 0 h 156"/>
                  <a:gd name="T8" fmla="*/ 47 w 79"/>
                  <a:gd name="T9" fmla="*/ 156 h 156"/>
                </a:gdLst>
                <a:ahLst/>
                <a:cxnLst>
                  <a:cxn ang="0">
                    <a:pos x="T0" y="T1"/>
                  </a:cxn>
                  <a:cxn ang="0">
                    <a:pos x="T2" y="T3"/>
                  </a:cxn>
                  <a:cxn ang="0">
                    <a:pos x="T4" y="T5"/>
                  </a:cxn>
                  <a:cxn ang="0">
                    <a:pos x="T6" y="T7"/>
                  </a:cxn>
                  <a:cxn ang="0">
                    <a:pos x="T8" y="T9"/>
                  </a:cxn>
                </a:cxnLst>
                <a:rect l="0" t="0" r="r" b="b"/>
                <a:pathLst>
                  <a:path w="79" h="156">
                    <a:moveTo>
                      <a:pt x="47" y="156"/>
                    </a:moveTo>
                    <a:cubicBezTo>
                      <a:pt x="68" y="138"/>
                      <a:pt x="68" y="138"/>
                      <a:pt x="68" y="138"/>
                    </a:cubicBezTo>
                    <a:cubicBezTo>
                      <a:pt x="29" y="93"/>
                      <a:pt x="44" y="37"/>
                      <a:pt x="79" y="10"/>
                    </a:cubicBezTo>
                    <a:cubicBezTo>
                      <a:pt x="74" y="7"/>
                      <a:pt x="69" y="4"/>
                      <a:pt x="65" y="0"/>
                    </a:cubicBezTo>
                    <a:cubicBezTo>
                      <a:pt x="5" y="26"/>
                      <a:pt x="0" y="107"/>
                      <a:pt x="47" y="156"/>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3" name="Freeform 659"/>
              <p:cNvSpPr/>
              <p:nvPr/>
            </p:nvSpPr>
            <p:spPr bwMode="auto">
              <a:xfrm>
                <a:off x="4726" y="2122"/>
                <a:ext cx="30" cy="31"/>
              </a:xfrm>
              <a:custGeom>
                <a:avLst/>
                <a:gdLst>
                  <a:gd name="T0" fmla="*/ 30 w 30"/>
                  <a:gd name="T1" fmla="*/ 10 h 31"/>
                  <a:gd name="T2" fmla="*/ 4 w 30"/>
                  <a:gd name="T3" fmla="*/ 0 h 31"/>
                  <a:gd name="T4" fmla="*/ 0 w 30"/>
                  <a:gd name="T5" fmla="*/ 21 h 31"/>
                  <a:gd name="T6" fmla="*/ 26 w 30"/>
                  <a:gd name="T7" fmla="*/ 31 h 31"/>
                  <a:gd name="T8" fmla="*/ 30 w 30"/>
                  <a:gd name="T9" fmla="*/ 10 h 31"/>
                </a:gdLst>
                <a:ahLst/>
                <a:cxnLst>
                  <a:cxn ang="0">
                    <a:pos x="T0" y="T1"/>
                  </a:cxn>
                  <a:cxn ang="0">
                    <a:pos x="T2" y="T3"/>
                  </a:cxn>
                  <a:cxn ang="0">
                    <a:pos x="T4" y="T5"/>
                  </a:cxn>
                  <a:cxn ang="0">
                    <a:pos x="T6" y="T7"/>
                  </a:cxn>
                  <a:cxn ang="0">
                    <a:pos x="T8" y="T9"/>
                  </a:cxn>
                </a:cxnLst>
                <a:rect l="0" t="0" r="r" b="b"/>
                <a:pathLst>
                  <a:path w="30" h="31">
                    <a:moveTo>
                      <a:pt x="30" y="10"/>
                    </a:moveTo>
                    <a:lnTo>
                      <a:pt x="4" y="0"/>
                    </a:lnTo>
                    <a:lnTo>
                      <a:pt x="0" y="21"/>
                    </a:lnTo>
                    <a:lnTo>
                      <a:pt x="26" y="31"/>
                    </a:lnTo>
                    <a:lnTo>
                      <a:pt x="30" y="10"/>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4" name="Freeform 660"/>
              <p:cNvSpPr/>
              <p:nvPr/>
            </p:nvSpPr>
            <p:spPr bwMode="auto">
              <a:xfrm>
                <a:off x="4756" y="2995"/>
                <a:ext cx="48" cy="54"/>
              </a:xfrm>
              <a:custGeom>
                <a:avLst/>
                <a:gdLst>
                  <a:gd name="T0" fmla="*/ 10 w 20"/>
                  <a:gd name="T1" fmla="*/ 22 h 23"/>
                  <a:gd name="T2" fmla="*/ 20 w 20"/>
                  <a:gd name="T3" fmla="*/ 10 h 23"/>
                  <a:gd name="T4" fmla="*/ 10 w 20"/>
                  <a:gd name="T5" fmla="*/ 1 h 23"/>
                  <a:gd name="T6" fmla="*/ 0 w 20"/>
                  <a:gd name="T7" fmla="*/ 13 h 23"/>
                  <a:gd name="T8" fmla="*/ 10 w 20"/>
                  <a:gd name="T9" fmla="*/ 22 h 23"/>
                </a:gdLst>
                <a:ahLst/>
                <a:cxnLst>
                  <a:cxn ang="0">
                    <a:pos x="T0" y="T1"/>
                  </a:cxn>
                  <a:cxn ang="0">
                    <a:pos x="T2" y="T3"/>
                  </a:cxn>
                  <a:cxn ang="0">
                    <a:pos x="T4" y="T5"/>
                  </a:cxn>
                  <a:cxn ang="0">
                    <a:pos x="T6" y="T7"/>
                  </a:cxn>
                  <a:cxn ang="0">
                    <a:pos x="T8" y="T9"/>
                  </a:cxn>
                </a:cxnLst>
                <a:rect l="0" t="0" r="r" b="b"/>
                <a:pathLst>
                  <a:path w="20" h="23">
                    <a:moveTo>
                      <a:pt x="10" y="22"/>
                    </a:moveTo>
                    <a:cubicBezTo>
                      <a:pt x="16" y="21"/>
                      <a:pt x="20" y="16"/>
                      <a:pt x="20" y="10"/>
                    </a:cubicBezTo>
                    <a:cubicBezTo>
                      <a:pt x="19" y="4"/>
                      <a:pt x="15" y="0"/>
                      <a:pt x="10" y="1"/>
                    </a:cubicBezTo>
                    <a:cubicBezTo>
                      <a:pt x="4" y="1"/>
                      <a:pt x="0" y="7"/>
                      <a:pt x="0" y="13"/>
                    </a:cubicBezTo>
                    <a:cubicBezTo>
                      <a:pt x="0" y="19"/>
                      <a:pt x="5" y="23"/>
                      <a:pt x="10" y="22"/>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5" name="Freeform 661"/>
              <p:cNvSpPr/>
              <p:nvPr/>
            </p:nvSpPr>
            <p:spPr bwMode="auto">
              <a:xfrm>
                <a:off x="4624" y="1053"/>
                <a:ext cx="69" cy="64"/>
              </a:xfrm>
              <a:custGeom>
                <a:avLst/>
                <a:gdLst>
                  <a:gd name="T0" fmla="*/ 0 w 29"/>
                  <a:gd name="T1" fmla="*/ 6 h 27"/>
                  <a:gd name="T2" fmla="*/ 19 w 29"/>
                  <a:gd name="T3" fmla="*/ 27 h 27"/>
                  <a:gd name="T4" fmla="*/ 29 w 29"/>
                  <a:gd name="T5" fmla="*/ 25 h 27"/>
                  <a:gd name="T6" fmla="*/ 6 w 29"/>
                  <a:gd name="T7" fmla="*/ 0 h 27"/>
                  <a:gd name="T8" fmla="*/ 0 w 29"/>
                  <a:gd name="T9" fmla="*/ 6 h 27"/>
                </a:gdLst>
                <a:ahLst/>
                <a:cxnLst>
                  <a:cxn ang="0">
                    <a:pos x="T0" y="T1"/>
                  </a:cxn>
                  <a:cxn ang="0">
                    <a:pos x="T2" y="T3"/>
                  </a:cxn>
                  <a:cxn ang="0">
                    <a:pos x="T4" y="T5"/>
                  </a:cxn>
                  <a:cxn ang="0">
                    <a:pos x="T6" y="T7"/>
                  </a:cxn>
                  <a:cxn ang="0">
                    <a:pos x="T8" y="T9"/>
                  </a:cxn>
                </a:cxnLst>
                <a:rect l="0" t="0" r="r" b="b"/>
                <a:pathLst>
                  <a:path w="29" h="27">
                    <a:moveTo>
                      <a:pt x="0" y="6"/>
                    </a:moveTo>
                    <a:cubicBezTo>
                      <a:pt x="19" y="27"/>
                      <a:pt x="19" y="27"/>
                      <a:pt x="19" y="27"/>
                    </a:cubicBezTo>
                    <a:cubicBezTo>
                      <a:pt x="23" y="26"/>
                      <a:pt x="26" y="25"/>
                      <a:pt x="29" y="25"/>
                    </a:cubicBezTo>
                    <a:cubicBezTo>
                      <a:pt x="6" y="0"/>
                      <a:pt x="6" y="0"/>
                      <a:pt x="6" y="0"/>
                    </a:cubicBezTo>
                    <a:lnTo>
                      <a:pt x="0" y="6"/>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6" name="Freeform 662"/>
              <p:cNvSpPr/>
              <p:nvPr/>
            </p:nvSpPr>
            <p:spPr bwMode="auto">
              <a:xfrm>
                <a:off x="4565" y="3889"/>
                <a:ext cx="303" cy="187"/>
              </a:xfrm>
              <a:custGeom>
                <a:avLst/>
                <a:gdLst>
                  <a:gd name="T0" fmla="*/ 128 w 128"/>
                  <a:gd name="T1" fmla="*/ 0 h 79"/>
                  <a:gd name="T2" fmla="*/ 2 w 128"/>
                  <a:gd name="T3" fmla="*/ 39 h 79"/>
                  <a:gd name="T4" fmla="*/ 3 w 128"/>
                  <a:gd name="T5" fmla="*/ 76 h 79"/>
                  <a:gd name="T6" fmla="*/ 22 w 128"/>
                  <a:gd name="T7" fmla="*/ 78 h 79"/>
                  <a:gd name="T8" fmla="*/ 21 w 128"/>
                  <a:gd name="T9" fmla="*/ 44 h 79"/>
                  <a:gd name="T10" fmla="*/ 118 w 128"/>
                  <a:gd name="T11" fmla="*/ 17 h 79"/>
                  <a:gd name="T12" fmla="*/ 128 w 128"/>
                  <a:gd name="T13" fmla="*/ 0 h 79"/>
                </a:gdLst>
                <a:ahLst/>
                <a:cxnLst>
                  <a:cxn ang="0">
                    <a:pos x="T0" y="T1"/>
                  </a:cxn>
                  <a:cxn ang="0">
                    <a:pos x="T2" y="T3"/>
                  </a:cxn>
                  <a:cxn ang="0">
                    <a:pos x="T4" y="T5"/>
                  </a:cxn>
                  <a:cxn ang="0">
                    <a:pos x="T6" y="T7"/>
                  </a:cxn>
                  <a:cxn ang="0">
                    <a:pos x="T8" y="T9"/>
                  </a:cxn>
                  <a:cxn ang="0">
                    <a:pos x="T10" y="T11"/>
                  </a:cxn>
                  <a:cxn ang="0">
                    <a:pos x="T12" y="T13"/>
                  </a:cxn>
                </a:cxnLst>
                <a:rect l="0" t="0" r="r" b="b"/>
                <a:pathLst>
                  <a:path w="128" h="79">
                    <a:moveTo>
                      <a:pt x="128" y="0"/>
                    </a:moveTo>
                    <a:cubicBezTo>
                      <a:pt x="80" y="13"/>
                      <a:pt x="7" y="28"/>
                      <a:pt x="2" y="39"/>
                    </a:cubicBezTo>
                    <a:cubicBezTo>
                      <a:pt x="0" y="44"/>
                      <a:pt x="2" y="61"/>
                      <a:pt x="3" y="76"/>
                    </a:cubicBezTo>
                    <a:cubicBezTo>
                      <a:pt x="9" y="78"/>
                      <a:pt x="15" y="79"/>
                      <a:pt x="22" y="78"/>
                    </a:cubicBezTo>
                    <a:cubicBezTo>
                      <a:pt x="20" y="63"/>
                      <a:pt x="17" y="49"/>
                      <a:pt x="21" y="44"/>
                    </a:cubicBezTo>
                    <a:cubicBezTo>
                      <a:pt x="25" y="39"/>
                      <a:pt x="70" y="28"/>
                      <a:pt x="118" y="17"/>
                    </a:cubicBezTo>
                    <a:cubicBezTo>
                      <a:pt x="121" y="12"/>
                      <a:pt x="125" y="6"/>
                      <a:pt x="128"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7" name="Freeform 663"/>
              <p:cNvSpPr/>
              <p:nvPr/>
            </p:nvSpPr>
            <p:spPr bwMode="auto">
              <a:xfrm>
                <a:off x="4494" y="1521"/>
                <a:ext cx="229" cy="199"/>
              </a:xfrm>
              <a:custGeom>
                <a:avLst/>
                <a:gdLst>
                  <a:gd name="T0" fmla="*/ 97 w 97"/>
                  <a:gd name="T1" fmla="*/ 47 h 84"/>
                  <a:gd name="T2" fmla="*/ 54 w 97"/>
                  <a:gd name="T3" fmla="*/ 41 h 84"/>
                  <a:gd name="T4" fmla="*/ 35 w 97"/>
                  <a:gd name="T5" fmla="*/ 63 h 84"/>
                  <a:gd name="T6" fmla="*/ 37 w 97"/>
                  <a:gd name="T7" fmla="*/ 33 h 84"/>
                  <a:gd name="T8" fmla="*/ 1 w 97"/>
                  <a:gd name="T9" fmla="*/ 0 h 84"/>
                  <a:gd name="T10" fmla="*/ 0 w 97"/>
                  <a:gd name="T11" fmla="*/ 54 h 84"/>
                  <a:gd name="T12" fmla="*/ 81 w 97"/>
                  <a:gd name="T13" fmla="*/ 79 h 84"/>
                  <a:gd name="T14" fmla="*/ 97 w 97"/>
                  <a:gd name="T15" fmla="*/ 4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84">
                    <a:moveTo>
                      <a:pt x="97" y="47"/>
                    </a:moveTo>
                    <a:cubicBezTo>
                      <a:pt x="83" y="49"/>
                      <a:pt x="68" y="46"/>
                      <a:pt x="54" y="41"/>
                    </a:cubicBezTo>
                    <a:cubicBezTo>
                      <a:pt x="45" y="50"/>
                      <a:pt x="38" y="59"/>
                      <a:pt x="35" y="63"/>
                    </a:cubicBezTo>
                    <a:cubicBezTo>
                      <a:pt x="35" y="54"/>
                      <a:pt x="36" y="44"/>
                      <a:pt x="37" y="33"/>
                    </a:cubicBezTo>
                    <a:cubicBezTo>
                      <a:pt x="22" y="24"/>
                      <a:pt x="9" y="12"/>
                      <a:pt x="1" y="0"/>
                    </a:cubicBezTo>
                    <a:cubicBezTo>
                      <a:pt x="4" y="14"/>
                      <a:pt x="4" y="34"/>
                      <a:pt x="0" y="54"/>
                    </a:cubicBezTo>
                    <a:cubicBezTo>
                      <a:pt x="19" y="72"/>
                      <a:pt x="51" y="84"/>
                      <a:pt x="81" y="79"/>
                    </a:cubicBezTo>
                    <a:cubicBezTo>
                      <a:pt x="86" y="68"/>
                      <a:pt x="92" y="57"/>
                      <a:pt x="97" y="47"/>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8" name="Freeform 664"/>
              <p:cNvSpPr/>
              <p:nvPr/>
            </p:nvSpPr>
            <p:spPr bwMode="auto">
              <a:xfrm>
                <a:off x="4593" y="130"/>
                <a:ext cx="45" cy="47"/>
              </a:xfrm>
              <a:custGeom>
                <a:avLst/>
                <a:gdLst>
                  <a:gd name="T0" fmla="*/ 19 w 19"/>
                  <a:gd name="T1" fmla="*/ 8 h 20"/>
                  <a:gd name="T2" fmla="*/ 6 w 19"/>
                  <a:gd name="T3" fmla="*/ 0 h 20"/>
                  <a:gd name="T4" fmla="*/ 0 w 19"/>
                  <a:gd name="T5" fmla="*/ 13 h 20"/>
                  <a:gd name="T6" fmla="*/ 13 w 19"/>
                  <a:gd name="T7" fmla="*/ 20 h 20"/>
                  <a:gd name="T8" fmla="*/ 19 w 19"/>
                  <a:gd name="T9" fmla="*/ 8 h 20"/>
                </a:gdLst>
                <a:ahLst/>
                <a:cxnLst>
                  <a:cxn ang="0">
                    <a:pos x="T0" y="T1"/>
                  </a:cxn>
                  <a:cxn ang="0">
                    <a:pos x="T2" y="T3"/>
                  </a:cxn>
                  <a:cxn ang="0">
                    <a:pos x="T4" y="T5"/>
                  </a:cxn>
                  <a:cxn ang="0">
                    <a:pos x="T6" y="T7"/>
                  </a:cxn>
                  <a:cxn ang="0">
                    <a:pos x="T8" y="T9"/>
                  </a:cxn>
                </a:cxnLst>
                <a:rect l="0" t="0" r="r" b="b"/>
                <a:pathLst>
                  <a:path w="19" h="20">
                    <a:moveTo>
                      <a:pt x="19" y="8"/>
                    </a:moveTo>
                    <a:cubicBezTo>
                      <a:pt x="15" y="6"/>
                      <a:pt x="10" y="3"/>
                      <a:pt x="6" y="0"/>
                    </a:cubicBezTo>
                    <a:cubicBezTo>
                      <a:pt x="4" y="4"/>
                      <a:pt x="2" y="8"/>
                      <a:pt x="0" y="13"/>
                    </a:cubicBezTo>
                    <a:cubicBezTo>
                      <a:pt x="4" y="16"/>
                      <a:pt x="8" y="18"/>
                      <a:pt x="13" y="20"/>
                    </a:cubicBezTo>
                    <a:cubicBezTo>
                      <a:pt x="15" y="16"/>
                      <a:pt x="17" y="12"/>
                      <a:pt x="19" y="8"/>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9" name="Freeform 665"/>
              <p:cNvSpPr>
                <a:spLocks noEditPoints="1"/>
              </p:cNvSpPr>
              <p:nvPr/>
            </p:nvSpPr>
            <p:spPr bwMode="auto">
              <a:xfrm>
                <a:off x="4466" y="2721"/>
                <a:ext cx="342" cy="437"/>
              </a:xfrm>
              <a:custGeom>
                <a:avLst/>
                <a:gdLst>
                  <a:gd name="T0" fmla="*/ 18 w 145"/>
                  <a:gd name="T1" fmla="*/ 185 h 185"/>
                  <a:gd name="T2" fmla="*/ 115 w 145"/>
                  <a:gd name="T3" fmla="*/ 10 h 185"/>
                  <a:gd name="T4" fmla="*/ 0 w 145"/>
                  <a:gd name="T5" fmla="*/ 103 h 185"/>
                  <a:gd name="T6" fmla="*/ 107 w 145"/>
                  <a:gd name="T7" fmla="*/ 70 h 185"/>
                  <a:gd name="T8" fmla="*/ 111 w 145"/>
                  <a:gd name="T9" fmla="*/ 69 h 185"/>
                  <a:gd name="T10" fmla="*/ 109 w 145"/>
                  <a:gd name="T11" fmla="*/ 74 h 185"/>
                  <a:gd name="T12" fmla="*/ 107 w 145"/>
                  <a:gd name="T13" fmla="*/ 70 h 185"/>
                  <a:gd name="T14" fmla="*/ 79 w 145"/>
                  <a:gd name="T15" fmla="*/ 41 h 185"/>
                  <a:gd name="T16" fmla="*/ 84 w 145"/>
                  <a:gd name="T17" fmla="*/ 46 h 185"/>
                  <a:gd name="T18" fmla="*/ 90 w 145"/>
                  <a:gd name="T19" fmla="*/ 51 h 185"/>
                  <a:gd name="T20" fmla="*/ 98 w 145"/>
                  <a:gd name="T21" fmla="*/ 60 h 185"/>
                  <a:gd name="T22" fmla="*/ 101 w 145"/>
                  <a:gd name="T23" fmla="*/ 59 h 185"/>
                  <a:gd name="T24" fmla="*/ 103 w 145"/>
                  <a:gd name="T25" fmla="*/ 63 h 185"/>
                  <a:gd name="T26" fmla="*/ 99 w 145"/>
                  <a:gd name="T27" fmla="*/ 64 h 185"/>
                  <a:gd name="T28" fmla="*/ 81 w 145"/>
                  <a:gd name="T29" fmla="*/ 47 h 185"/>
                  <a:gd name="T30" fmla="*/ 77 w 145"/>
                  <a:gd name="T31" fmla="*/ 40 h 185"/>
                  <a:gd name="T32" fmla="*/ 63 w 145"/>
                  <a:gd name="T33" fmla="*/ 62 h 185"/>
                  <a:gd name="T34" fmla="*/ 68 w 145"/>
                  <a:gd name="T35" fmla="*/ 67 h 185"/>
                  <a:gd name="T36" fmla="*/ 78 w 145"/>
                  <a:gd name="T37" fmla="*/ 76 h 185"/>
                  <a:gd name="T38" fmla="*/ 85 w 145"/>
                  <a:gd name="T39" fmla="*/ 79 h 185"/>
                  <a:gd name="T40" fmla="*/ 89 w 145"/>
                  <a:gd name="T41" fmla="*/ 73 h 185"/>
                  <a:gd name="T42" fmla="*/ 72 w 145"/>
                  <a:gd name="T43" fmla="*/ 58 h 185"/>
                  <a:gd name="T44" fmla="*/ 73 w 145"/>
                  <a:gd name="T45" fmla="*/ 55 h 185"/>
                  <a:gd name="T46" fmla="*/ 85 w 145"/>
                  <a:gd name="T47" fmla="*/ 67 h 185"/>
                  <a:gd name="T48" fmla="*/ 95 w 145"/>
                  <a:gd name="T49" fmla="*/ 73 h 185"/>
                  <a:gd name="T50" fmla="*/ 98 w 145"/>
                  <a:gd name="T51" fmla="*/ 74 h 185"/>
                  <a:gd name="T52" fmla="*/ 92 w 145"/>
                  <a:gd name="T53" fmla="*/ 78 h 185"/>
                  <a:gd name="T54" fmla="*/ 79 w 145"/>
                  <a:gd name="T55" fmla="*/ 80 h 185"/>
                  <a:gd name="T56" fmla="*/ 73 w 145"/>
                  <a:gd name="T57" fmla="*/ 75 h 185"/>
                  <a:gd name="T58" fmla="*/ 61 w 145"/>
                  <a:gd name="T59" fmla="*/ 64 h 185"/>
                  <a:gd name="T60" fmla="*/ 56 w 145"/>
                  <a:gd name="T61" fmla="*/ 62 h 185"/>
                  <a:gd name="T62" fmla="*/ 49 w 145"/>
                  <a:gd name="T63" fmla="*/ 70 h 185"/>
                  <a:gd name="T64" fmla="*/ 55 w 145"/>
                  <a:gd name="T65" fmla="*/ 75 h 185"/>
                  <a:gd name="T66" fmla="*/ 66 w 145"/>
                  <a:gd name="T67" fmla="*/ 85 h 185"/>
                  <a:gd name="T68" fmla="*/ 74 w 145"/>
                  <a:gd name="T69" fmla="*/ 92 h 185"/>
                  <a:gd name="T70" fmla="*/ 77 w 145"/>
                  <a:gd name="T71" fmla="*/ 89 h 185"/>
                  <a:gd name="T72" fmla="*/ 76 w 145"/>
                  <a:gd name="T73" fmla="*/ 95 h 185"/>
                  <a:gd name="T74" fmla="*/ 83 w 145"/>
                  <a:gd name="T75" fmla="*/ 107 h 185"/>
                  <a:gd name="T76" fmla="*/ 74 w 145"/>
                  <a:gd name="T77" fmla="*/ 112 h 185"/>
                  <a:gd name="T78" fmla="*/ 74 w 145"/>
                  <a:gd name="T79" fmla="*/ 108 h 185"/>
                  <a:gd name="T80" fmla="*/ 81 w 145"/>
                  <a:gd name="T81" fmla="*/ 105 h 185"/>
                  <a:gd name="T82" fmla="*/ 74 w 145"/>
                  <a:gd name="T83" fmla="*/ 97 h 185"/>
                  <a:gd name="T84" fmla="*/ 67 w 145"/>
                  <a:gd name="T85" fmla="*/ 102 h 185"/>
                  <a:gd name="T86" fmla="*/ 66 w 145"/>
                  <a:gd name="T87" fmla="*/ 99 h 185"/>
                  <a:gd name="T88" fmla="*/ 71 w 145"/>
                  <a:gd name="T89" fmla="*/ 95 h 185"/>
                  <a:gd name="T90" fmla="*/ 70 w 145"/>
                  <a:gd name="T91" fmla="*/ 92 h 185"/>
                  <a:gd name="T92" fmla="*/ 62 w 145"/>
                  <a:gd name="T93" fmla="*/ 84 h 185"/>
                  <a:gd name="T94" fmla="*/ 56 w 145"/>
                  <a:gd name="T95" fmla="*/ 79 h 185"/>
                  <a:gd name="T96" fmla="*/ 49 w 145"/>
                  <a:gd name="T97" fmla="*/ 74 h 185"/>
                  <a:gd name="T98" fmla="*/ 49 w 145"/>
                  <a:gd name="T99" fmla="*/ 70 h 185"/>
                  <a:gd name="T100" fmla="*/ 35 w 145"/>
                  <a:gd name="T101" fmla="*/ 89 h 185"/>
                  <a:gd name="T102" fmla="*/ 51 w 145"/>
                  <a:gd name="T103" fmla="*/ 99 h 185"/>
                  <a:gd name="T104" fmla="*/ 62 w 145"/>
                  <a:gd name="T105" fmla="*/ 113 h 185"/>
                  <a:gd name="T106" fmla="*/ 57 w 145"/>
                  <a:gd name="T107" fmla="*/ 117 h 185"/>
                  <a:gd name="T108" fmla="*/ 42 w 145"/>
                  <a:gd name="T109" fmla="*/ 112 h 185"/>
                  <a:gd name="T110" fmla="*/ 37 w 145"/>
                  <a:gd name="T111" fmla="*/ 107 h 185"/>
                  <a:gd name="T112" fmla="*/ 29 w 145"/>
                  <a:gd name="T113" fmla="*/ 9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5" h="185">
                    <a:moveTo>
                      <a:pt x="15" y="116"/>
                    </a:moveTo>
                    <a:cubicBezTo>
                      <a:pt x="15" y="126"/>
                      <a:pt x="17" y="161"/>
                      <a:pt x="18" y="185"/>
                    </a:cubicBezTo>
                    <a:cubicBezTo>
                      <a:pt x="54" y="152"/>
                      <a:pt x="105" y="102"/>
                      <a:pt x="132" y="61"/>
                    </a:cubicBezTo>
                    <a:cubicBezTo>
                      <a:pt x="145" y="41"/>
                      <a:pt x="137" y="26"/>
                      <a:pt x="115" y="10"/>
                    </a:cubicBezTo>
                    <a:cubicBezTo>
                      <a:pt x="110" y="6"/>
                      <a:pt x="105" y="3"/>
                      <a:pt x="101" y="0"/>
                    </a:cubicBezTo>
                    <a:cubicBezTo>
                      <a:pt x="68" y="37"/>
                      <a:pt x="24" y="78"/>
                      <a:pt x="0" y="103"/>
                    </a:cubicBezTo>
                    <a:cubicBezTo>
                      <a:pt x="7" y="109"/>
                      <a:pt x="13" y="114"/>
                      <a:pt x="15" y="116"/>
                    </a:cubicBezTo>
                    <a:close/>
                    <a:moveTo>
                      <a:pt x="107" y="70"/>
                    </a:moveTo>
                    <a:cubicBezTo>
                      <a:pt x="107" y="68"/>
                      <a:pt x="108" y="68"/>
                      <a:pt x="109" y="68"/>
                    </a:cubicBezTo>
                    <a:cubicBezTo>
                      <a:pt x="110" y="68"/>
                      <a:pt x="111" y="69"/>
                      <a:pt x="111" y="69"/>
                    </a:cubicBezTo>
                    <a:cubicBezTo>
                      <a:pt x="112" y="70"/>
                      <a:pt x="112" y="70"/>
                      <a:pt x="112" y="71"/>
                    </a:cubicBezTo>
                    <a:cubicBezTo>
                      <a:pt x="111" y="72"/>
                      <a:pt x="111" y="73"/>
                      <a:pt x="109" y="74"/>
                    </a:cubicBezTo>
                    <a:cubicBezTo>
                      <a:pt x="108" y="74"/>
                      <a:pt x="107" y="74"/>
                      <a:pt x="107" y="73"/>
                    </a:cubicBezTo>
                    <a:cubicBezTo>
                      <a:pt x="106" y="72"/>
                      <a:pt x="106" y="71"/>
                      <a:pt x="107" y="70"/>
                    </a:cubicBezTo>
                    <a:close/>
                    <a:moveTo>
                      <a:pt x="77" y="40"/>
                    </a:moveTo>
                    <a:cubicBezTo>
                      <a:pt x="78" y="40"/>
                      <a:pt x="79" y="40"/>
                      <a:pt x="79" y="41"/>
                    </a:cubicBezTo>
                    <a:cubicBezTo>
                      <a:pt x="80" y="41"/>
                      <a:pt x="81" y="42"/>
                      <a:pt x="82" y="43"/>
                    </a:cubicBezTo>
                    <a:cubicBezTo>
                      <a:pt x="83" y="45"/>
                      <a:pt x="84" y="46"/>
                      <a:pt x="84" y="46"/>
                    </a:cubicBezTo>
                    <a:cubicBezTo>
                      <a:pt x="85" y="46"/>
                      <a:pt x="85" y="47"/>
                      <a:pt x="87" y="49"/>
                    </a:cubicBezTo>
                    <a:cubicBezTo>
                      <a:pt x="88" y="50"/>
                      <a:pt x="89" y="51"/>
                      <a:pt x="90" y="51"/>
                    </a:cubicBezTo>
                    <a:cubicBezTo>
                      <a:pt x="93" y="54"/>
                      <a:pt x="94" y="56"/>
                      <a:pt x="95" y="57"/>
                    </a:cubicBezTo>
                    <a:cubicBezTo>
                      <a:pt x="96" y="59"/>
                      <a:pt x="98" y="60"/>
                      <a:pt x="98" y="60"/>
                    </a:cubicBezTo>
                    <a:cubicBezTo>
                      <a:pt x="99" y="60"/>
                      <a:pt x="99" y="59"/>
                      <a:pt x="100" y="59"/>
                    </a:cubicBezTo>
                    <a:cubicBezTo>
                      <a:pt x="100" y="58"/>
                      <a:pt x="101" y="58"/>
                      <a:pt x="101" y="59"/>
                    </a:cubicBezTo>
                    <a:cubicBezTo>
                      <a:pt x="101" y="59"/>
                      <a:pt x="102" y="60"/>
                      <a:pt x="102" y="61"/>
                    </a:cubicBezTo>
                    <a:cubicBezTo>
                      <a:pt x="103" y="62"/>
                      <a:pt x="103" y="63"/>
                      <a:pt x="103" y="63"/>
                    </a:cubicBezTo>
                    <a:cubicBezTo>
                      <a:pt x="103" y="63"/>
                      <a:pt x="103" y="63"/>
                      <a:pt x="102" y="64"/>
                    </a:cubicBezTo>
                    <a:cubicBezTo>
                      <a:pt x="101" y="65"/>
                      <a:pt x="100" y="64"/>
                      <a:pt x="99" y="64"/>
                    </a:cubicBezTo>
                    <a:cubicBezTo>
                      <a:pt x="99" y="64"/>
                      <a:pt x="94" y="59"/>
                      <a:pt x="85" y="50"/>
                    </a:cubicBezTo>
                    <a:cubicBezTo>
                      <a:pt x="81" y="47"/>
                      <a:pt x="81" y="47"/>
                      <a:pt x="81" y="47"/>
                    </a:cubicBezTo>
                    <a:cubicBezTo>
                      <a:pt x="79" y="45"/>
                      <a:pt x="77" y="44"/>
                      <a:pt x="77" y="42"/>
                    </a:cubicBezTo>
                    <a:cubicBezTo>
                      <a:pt x="76" y="41"/>
                      <a:pt x="76" y="40"/>
                      <a:pt x="77" y="40"/>
                    </a:cubicBezTo>
                    <a:close/>
                    <a:moveTo>
                      <a:pt x="58" y="60"/>
                    </a:moveTo>
                    <a:cubicBezTo>
                      <a:pt x="59" y="60"/>
                      <a:pt x="61" y="60"/>
                      <a:pt x="63" y="62"/>
                    </a:cubicBezTo>
                    <a:cubicBezTo>
                      <a:pt x="63" y="63"/>
                      <a:pt x="64" y="63"/>
                      <a:pt x="65" y="64"/>
                    </a:cubicBezTo>
                    <a:cubicBezTo>
                      <a:pt x="66" y="65"/>
                      <a:pt x="67" y="66"/>
                      <a:pt x="68" y="67"/>
                    </a:cubicBezTo>
                    <a:cubicBezTo>
                      <a:pt x="72" y="71"/>
                      <a:pt x="75" y="73"/>
                      <a:pt x="76" y="74"/>
                    </a:cubicBezTo>
                    <a:cubicBezTo>
                      <a:pt x="76" y="74"/>
                      <a:pt x="77" y="75"/>
                      <a:pt x="78" y="76"/>
                    </a:cubicBezTo>
                    <a:cubicBezTo>
                      <a:pt x="79" y="76"/>
                      <a:pt x="79" y="77"/>
                      <a:pt x="80" y="77"/>
                    </a:cubicBezTo>
                    <a:cubicBezTo>
                      <a:pt x="81" y="78"/>
                      <a:pt x="83" y="79"/>
                      <a:pt x="85" y="79"/>
                    </a:cubicBezTo>
                    <a:cubicBezTo>
                      <a:pt x="86" y="79"/>
                      <a:pt x="88" y="79"/>
                      <a:pt x="88" y="77"/>
                    </a:cubicBezTo>
                    <a:cubicBezTo>
                      <a:pt x="89" y="76"/>
                      <a:pt x="89" y="75"/>
                      <a:pt x="89" y="73"/>
                    </a:cubicBezTo>
                    <a:cubicBezTo>
                      <a:pt x="89" y="73"/>
                      <a:pt x="86" y="71"/>
                      <a:pt x="83" y="68"/>
                    </a:cubicBezTo>
                    <a:cubicBezTo>
                      <a:pt x="78" y="64"/>
                      <a:pt x="74" y="61"/>
                      <a:pt x="72" y="58"/>
                    </a:cubicBezTo>
                    <a:cubicBezTo>
                      <a:pt x="67" y="54"/>
                      <a:pt x="66" y="52"/>
                      <a:pt x="68" y="51"/>
                    </a:cubicBezTo>
                    <a:cubicBezTo>
                      <a:pt x="69" y="51"/>
                      <a:pt x="71" y="53"/>
                      <a:pt x="73" y="55"/>
                    </a:cubicBezTo>
                    <a:cubicBezTo>
                      <a:pt x="73" y="55"/>
                      <a:pt x="76" y="58"/>
                      <a:pt x="81" y="63"/>
                    </a:cubicBezTo>
                    <a:cubicBezTo>
                      <a:pt x="82" y="63"/>
                      <a:pt x="83" y="65"/>
                      <a:pt x="85" y="67"/>
                    </a:cubicBezTo>
                    <a:cubicBezTo>
                      <a:pt x="87" y="68"/>
                      <a:pt x="88" y="70"/>
                      <a:pt x="89" y="70"/>
                    </a:cubicBezTo>
                    <a:cubicBezTo>
                      <a:pt x="92" y="73"/>
                      <a:pt x="94" y="73"/>
                      <a:pt x="95" y="73"/>
                    </a:cubicBezTo>
                    <a:cubicBezTo>
                      <a:pt x="97" y="72"/>
                      <a:pt x="97" y="73"/>
                      <a:pt x="98" y="74"/>
                    </a:cubicBezTo>
                    <a:cubicBezTo>
                      <a:pt x="98" y="74"/>
                      <a:pt x="98" y="74"/>
                      <a:pt x="98" y="74"/>
                    </a:cubicBezTo>
                    <a:cubicBezTo>
                      <a:pt x="98" y="75"/>
                      <a:pt x="97" y="76"/>
                      <a:pt x="95" y="76"/>
                    </a:cubicBezTo>
                    <a:cubicBezTo>
                      <a:pt x="93" y="77"/>
                      <a:pt x="92" y="78"/>
                      <a:pt x="92" y="78"/>
                    </a:cubicBezTo>
                    <a:cubicBezTo>
                      <a:pt x="89" y="81"/>
                      <a:pt x="87" y="82"/>
                      <a:pt x="85" y="83"/>
                    </a:cubicBezTo>
                    <a:cubicBezTo>
                      <a:pt x="84" y="83"/>
                      <a:pt x="82" y="82"/>
                      <a:pt x="79" y="80"/>
                    </a:cubicBezTo>
                    <a:cubicBezTo>
                      <a:pt x="79" y="79"/>
                      <a:pt x="78" y="79"/>
                      <a:pt x="76" y="78"/>
                    </a:cubicBezTo>
                    <a:cubicBezTo>
                      <a:pt x="75" y="76"/>
                      <a:pt x="74" y="76"/>
                      <a:pt x="73" y="75"/>
                    </a:cubicBezTo>
                    <a:cubicBezTo>
                      <a:pt x="71" y="73"/>
                      <a:pt x="68" y="70"/>
                      <a:pt x="64" y="66"/>
                    </a:cubicBezTo>
                    <a:cubicBezTo>
                      <a:pt x="63" y="65"/>
                      <a:pt x="62" y="64"/>
                      <a:pt x="61" y="64"/>
                    </a:cubicBezTo>
                    <a:cubicBezTo>
                      <a:pt x="61" y="64"/>
                      <a:pt x="60" y="64"/>
                      <a:pt x="58" y="64"/>
                    </a:cubicBezTo>
                    <a:cubicBezTo>
                      <a:pt x="57" y="64"/>
                      <a:pt x="56" y="63"/>
                      <a:pt x="56" y="62"/>
                    </a:cubicBezTo>
                    <a:cubicBezTo>
                      <a:pt x="56" y="61"/>
                      <a:pt x="57" y="61"/>
                      <a:pt x="58" y="60"/>
                    </a:cubicBezTo>
                    <a:close/>
                    <a:moveTo>
                      <a:pt x="49" y="70"/>
                    </a:moveTo>
                    <a:cubicBezTo>
                      <a:pt x="50" y="70"/>
                      <a:pt x="51" y="71"/>
                      <a:pt x="51" y="71"/>
                    </a:cubicBezTo>
                    <a:cubicBezTo>
                      <a:pt x="52" y="71"/>
                      <a:pt x="53" y="73"/>
                      <a:pt x="55" y="75"/>
                    </a:cubicBezTo>
                    <a:cubicBezTo>
                      <a:pt x="56" y="75"/>
                      <a:pt x="57" y="77"/>
                      <a:pt x="60" y="80"/>
                    </a:cubicBezTo>
                    <a:cubicBezTo>
                      <a:pt x="63" y="82"/>
                      <a:pt x="64" y="84"/>
                      <a:pt x="66" y="85"/>
                    </a:cubicBezTo>
                    <a:cubicBezTo>
                      <a:pt x="70" y="90"/>
                      <a:pt x="73" y="92"/>
                      <a:pt x="72" y="91"/>
                    </a:cubicBezTo>
                    <a:cubicBezTo>
                      <a:pt x="73" y="92"/>
                      <a:pt x="74" y="92"/>
                      <a:pt x="74" y="92"/>
                    </a:cubicBezTo>
                    <a:cubicBezTo>
                      <a:pt x="74" y="93"/>
                      <a:pt x="75" y="92"/>
                      <a:pt x="75" y="91"/>
                    </a:cubicBezTo>
                    <a:cubicBezTo>
                      <a:pt x="76" y="89"/>
                      <a:pt x="77" y="89"/>
                      <a:pt x="77" y="89"/>
                    </a:cubicBezTo>
                    <a:cubicBezTo>
                      <a:pt x="79" y="90"/>
                      <a:pt x="79" y="91"/>
                      <a:pt x="78" y="92"/>
                    </a:cubicBezTo>
                    <a:cubicBezTo>
                      <a:pt x="78" y="92"/>
                      <a:pt x="77" y="93"/>
                      <a:pt x="76" y="95"/>
                    </a:cubicBezTo>
                    <a:cubicBezTo>
                      <a:pt x="79" y="99"/>
                      <a:pt x="82" y="101"/>
                      <a:pt x="82" y="102"/>
                    </a:cubicBezTo>
                    <a:cubicBezTo>
                      <a:pt x="84" y="104"/>
                      <a:pt x="84" y="106"/>
                      <a:pt x="83" y="107"/>
                    </a:cubicBezTo>
                    <a:cubicBezTo>
                      <a:pt x="81" y="110"/>
                      <a:pt x="79" y="111"/>
                      <a:pt x="77" y="112"/>
                    </a:cubicBezTo>
                    <a:cubicBezTo>
                      <a:pt x="76" y="112"/>
                      <a:pt x="75" y="112"/>
                      <a:pt x="74" y="112"/>
                    </a:cubicBezTo>
                    <a:cubicBezTo>
                      <a:pt x="72" y="111"/>
                      <a:pt x="72" y="111"/>
                      <a:pt x="72" y="109"/>
                    </a:cubicBezTo>
                    <a:cubicBezTo>
                      <a:pt x="72" y="108"/>
                      <a:pt x="72" y="108"/>
                      <a:pt x="74" y="108"/>
                    </a:cubicBezTo>
                    <a:cubicBezTo>
                      <a:pt x="75" y="109"/>
                      <a:pt x="76" y="110"/>
                      <a:pt x="78" y="109"/>
                    </a:cubicBezTo>
                    <a:cubicBezTo>
                      <a:pt x="80" y="107"/>
                      <a:pt x="81" y="106"/>
                      <a:pt x="81" y="105"/>
                    </a:cubicBezTo>
                    <a:cubicBezTo>
                      <a:pt x="80" y="103"/>
                      <a:pt x="79" y="102"/>
                      <a:pt x="78" y="100"/>
                    </a:cubicBezTo>
                    <a:cubicBezTo>
                      <a:pt x="76" y="98"/>
                      <a:pt x="75" y="97"/>
                      <a:pt x="74" y="97"/>
                    </a:cubicBezTo>
                    <a:cubicBezTo>
                      <a:pt x="73" y="96"/>
                      <a:pt x="72" y="97"/>
                      <a:pt x="71" y="99"/>
                    </a:cubicBezTo>
                    <a:cubicBezTo>
                      <a:pt x="69" y="101"/>
                      <a:pt x="68" y="102"/>
                      <a:pt x="67" y="102"/>
                    </a:cubicBezTo>
                    <a:cubicBezTo>
                      <a:pt x="66" y="103"/>
                      <a:pt x="66" y="102"/>
                      <a:pt x="66" y="102"/>
                    </a:cubicBezTo>
                    <a:cubicBezTo>
                      <a:pt x="65" y="101"/>
                      <a:pt x="66" y="100"/>
                      <a:pt x="66" y="99"/>
                    </a:cubicBezTo>
                    <a:cubicBezTo>
                      <a:pt x="67" y="99"/>
                      <a:pt x="68" y="98"/>
                      <a:pt x="69" y="97"/>
                    </a:cubicBezTo>
                    <a:cubicBezTo>
                      <a:pt x="70" y="96"/>
                      <a:pt x="70" y="96"/>
                      <a:pt x="71" y="95"/>
                    </a:cubicBezTo>
                    <a:cubicBezTo>
                      <a:pt x="71" y="95"/>
                      <a:pt x="72" y="94"/>
                      <a:pt x="71" y="94"/>
                    </a:cubicBezTo>
                    <a:cubicBezTo>
                      <a:pt x="71" y="94"/>
                      <a:pt x="71" y="93"/>
                      <a:pt x="70" y="92"/>
                    </a:cubicBezTo>
                    <a:cubicBezTo>
                      <a:pt x="66" y="89"/>
                      <a:pt x="64" y="87"/>
                      <a:pt x="65" y="87"/>
                    </a:cubicBezTo>
                    <a:cubicBezTo>
                      <a:pt x="64" y="87"/>
                      <a:pt x="63" y="86"/>
                      <a:pt x="62" y="84"/>
                    </a:cubicBezTo>
                    <a:cubicBezTo>
                      <a:pt x="60" y="83"/>
                      <a:pt x="59" y="82"/>
                      <a:pt x="59" y="82"/>
                    </a:cubicBezTo>
                    <a:cubicBezTo>
                      <a:pt x="58" y="81"/>
                      <a:pt x="57" y="80"/>
                      <a:pt x="56" y="79"/>
                    </a:cubicBezTo>
                    <a:cubicBezTo>
                      <a:pt x="55" y="78"/>
                      <a:pt x="54" y="78"/>
                      <a:pt x="53" y="77"/>
                    </a:cubicBezTo>
                    <a:cubicBezTo>
                      <a:pt x="51" y="76"/>
                      <a:pt x="50" y="74"/>
                      <a:pt x="49" y="74"/>
                    </a:cubicBezTo>
                    <a:cubicBezTo>
                      <a:pt x="48" y="73"/>
                      <a:pt x="47" y="72"/>
                      <a:pt x="48" y="71"/>
                    </a:cubicBezTo>
                    <a:cubicBezTo>
                      <a:pt x="48" y="71"/>
                      <a:pt x="48" y="70"/>
                      <a:pt x="49" y="70"/>
                    </a:cubicBezTo>
                    <a:close/>
                    <a:moveTo>
                      <a:pt x="29" y="92"/>
                    </a:moveTo>
                    <a:cubicBezTo>
                      <a:pt x="31" y="90"/>
                      <a:pt x="32" y="89"/>
                      <a:pt x="35" y="89"/>
                    </a:cubicBezTo>
                    <a:cubicBezTo>
                      <a:pt x="37" y="89"/>
                      <a:pt x="40" y="90"/>
                      <a:pt x="43" y="92"/>
                    </a:cubicBezTo>
                    <a:cubicBezTo>
                      <a:pt x="45" y="93"/>
                      <a:pt x="47" y="96"/>
                      <a:pt x="51" y="99"/>
                    </a:cubicBezTo>
                    <a:cubicBezTo>
                      <a:pt x="53" y="101"/>
                      <a:pt x="56" y="104"/>
                      <a:pt x="59" y="107"/>
                    </a:cubicBezTo>
                    <a:cubicBezTo>
                      <a:pt x="61" y="109"/>
                      <a:pt x="62" y="111"/>
                      <a:pt x="62" y="113"/>
                    </a:cubicBezTo>
                    <a:cubicBezTo>
                      <a:pt x="61" y="114"/>
                      <a:pt x="61" y="115"/>
                      <a:pt x="59" y="116"/>
                    </a:cubicBezTo>
                    <a:cubicBezTo>
                      <a:pt x="59" y="116"/>
                      <a:pt x="58" y="116"/>
                      <a:pt x="57" y="117"/>
                    </a:cubicBezTo>
                    <a:cubicBezTo>
                      <a:pt x="55" y="118"/>
                      <a:pt x="53" y="118"/>
                      <a:pt x="53" y="118"/>
                    </a:cubicBezTo>
                    <a:cubicBezTo>
                      <a:pt x="50" y="118"/>
                      <a:pt x="46" y="116"/>
                      <a:pt x="42" y="112"/>
                    </a:cubicBezTo>
                    <a:cubicBezTo>
                      <a:pt x="42" y="111"/>
                      <a:pt x="41" y="111"/>
                      <a:pt x="40" y="110"/>
                    </a:cubicBezTo>
                    <a:cubicBezTo>
                      <a:pt x="39" y="109"/>
                      <a:pt x="38" y="108"/>
                      <a:pt x="37" y="107"/>
                    </a:cubicBezTo>
                    <a:cubicBezTo>
                      <a:pt x="35" y="105"/>
                      <a:pt x="33" y="102"/>
                      <a:pt x="30" y="99"/>
                    </a:cubicBezTo>
                    <a:cubicBezTo>
                      <a:pt x="28" y="96"/>
                      <a:pt x="28" y="93"/>
                      <a:pt x="29" y="92"/>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0" name="Freeform 666"/>
              <p:cNvSpPr/>
              <p:nvPr/>
            </p:nvSpPr>
            <p:spPr bwMode="auto">
              <a:xfrm>
                <a:off x="4539" y="2936"/>
                <a:ext cx="66" cy="61"/>
              </a:xfrm>
              <a:custGeom>
                <a:avLst/>
                <a:gdLst>
                  <a:gd name="T0" fmla="*/ 10 w 28"/>
                  <a:gd name="T1" fmla="*/ 17 h 26"/>
                  <a:gd name="T2" fmla="*/ 26 w 28"/>
                  <a:gd name="T3" fmla="*/ 24 h 26"/>
                  <a:gd name="T4" fmla="*/ 28 w 28"/>
                  <a:gd name="T5" fmla="*/ 21 h 26"/>
                  <a:gd name="T6" fmla="*/ 28 w 28"/>
                  <a:gd name="T7" fmla="*/ 20 h 26"/>
                  <a:gd name="T8" fmla="*/ 25 w 28"/>
                  <a:gd name="T9" fmla="*/ 16 h 26"/>
                  <a:gd name="T10" fmla="*/ 23 w 28"/>
                  <a:gd name="T11" fmla="*/ 14 h 26"/>
                  <a:gd name="T12" fmla="*/ 15 w 28"/>
                  <a:gd name="T13" fmla="*/ 7 h 26"/>
                  <a:gd name="T14" fmla="*/ 14 w 28"/>
                  <a:gd name="T15" fmla="*/ 5 h 26"/>
                  <a:gd name="T16" fmla="*/ 13 w 28"/>
                  <a:gd name="T17" fmla="*/ 4 h 26"/>
                  <a:gd name="T18" fmla="*/ 7 w 28"/>
                  <a:gd name="T19" fmla="*/ 0 h 26"/>
                  <a:gd name="T20" fmla="*/ 1 w 28"/>
                  <a:gd name="T21" fmla="*/ 2 h 26"/>
                  <a:gd name="T22" fmla="*/ 4 w 28"/>
                  <a:gd name="T23" fmla="*/ 10 h 26"/>
                  <a:gd name="T24" fmla="*/ 10 w 28"/>
                  <a:gd name="T25"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26">
                    <a:moveTo>
                      <a:pt x="10" y="17"/>
                    </a:moveTo>
                    <a:cubicBezTo>
                      <a:pt x="17" y="24"/>
                      <a:pt x="22" y="26"/>
                      <a:pt x="26" y="24"/>
                    </a:cubicBezTo>
                    <a:cubicBezTo>
                      <a:pt x="27" y="22"/>
                      <a:pt x="28" y="21"/>
                      <a:pt x="28" y="21"/>
                    </a:cubicBezTo>
                    <a:cubicBezTo>
                      <a:pt x="28" y="20"/>
                      <a:pt x="28" y="20"/>
                      <a:pt x="28" y="20"/>
                    </a:cubicBezTo>
                    <a:cubicBezTo>
                      <a:pt x="28" y="19"/>
                      <a:pt x="27" y="18"/>
                      <a:pt x="25" y="16"/>
                    </a:cubicBezTo>
                    <a:cubicBezTo>
                      <a:pt x="23" y="14"/>
                      <a:pt x="23" y="14"/>
                      <a:pt x="23" y="14"/>
                    </a:cubicBezTo>
                    <a:cubicBezTo>
                      <a:pt x="18" y="9"/>
                      <a:pt x="16" y="7"/>
                      <a:pt x="15" y="7"/>
                    </a:cubicBezTo>
                    <a:cubicBezTo>
                      <a:pt x="15" y="6"/>
                      <a:pt x="14" y="6"/>
                      <a:pt x="14" y="5"/>
                    </a:cubicBezTo>
                    <a:cubicBezTo>
                      <a:pt x="13" y="5"/>
                      <a:pt x="13" y="4"/>
                      <a:pt x="13" y="4"/>
                    </a:cubicBezTo>
                    <a:cubicBezTo>
                      <a:pt x="10" y="2"/>
                      <a:pt x="8" y="1"/>
                      <a:pt x="7" y="0"/>
                    </a:cubicBezTo>
                    <a:cubicBezTo>
                      <a:pt x="5" y="0"/>
                      <a:pt x="3" y="0"/>
                      <a:pt x="1" y="2"/>
                    </a:cubicBezTo>
                    <a:cubicBezTo>
                      <a:pt x="0" y="4"/>
                      <a:pt x="1" y="7"/>
                      <a:pt x="4" y="10"/>
                    </a:cubicBezTo>
                    <a:cubicBezTo>
                      <a:pt x="7" y="14"/>
                      <a:pt x="9" y="16"/>
                      <a:pt x="10" y="17"/>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1" name="Freeform 667"/>
              <p:cNvSpPr/>
              <p:nvPr/>
            </p:nvSpPr>
            <p:spPr bwMode="auto">
              <a:xfrm>
                <a:off x="4480" y="2373"/>
                <a:ext cx="276" cy="149"/>
              </a:xfrm>
              <a:custGeom>
                <a:avLst/>
                <a:gdLst>
                  <a:gd name="T0" fmla="*/ 27 w 117"/>
                  <a:gd name="T1" fmla="*/ 5 h 63"/>
                  <a:gd name="T2" fmla="*/ 0 w 117"/>
                  <a:gd name="T3" fmla="*/ 36 h 63"/>
                  <a:gd name="T4" fmla="*/ 8 w 117"/>
                  <a:gd name="T5" fmla="*/ 56 h 63"/>
                  <a:gd name="T6" fmla="*/ 26 w 117"/>
                  <a:gd name="T7" fmla="*/ 63 h 63"/>
                  <a:gd name="T8" fmla="*/ 47 w 117"/>
                  <a:gd name="T9" fmla="*/ 43 h 63"/>
                  <a:gd name="T10" fmla="*/ 105 w 117"/>
                  <a:gd name="T11" fmla="*/ 49 h 63"/>
                  <a:gd name="T12" fmla="*/ 107 w 117"/>
                  <a:gd name="T13" fmla="*/ 51 h 63"/>
                  <a:gd name="T14" fmla="*/ 117 w 117"/>
                  <a:gd name="T15" fmla="*/ 46 h 63"/>
                  <a:gd name="T16" fmla="*/ 27 w 117"/>
                  <a:gd name="T17"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 h="63">
                    <a:moveTo>
                      <a:pt x="27" y="5"/>
                    </a:moveTo>
                    <a:cubicBezTo>
                      <a:pt x="21" y="16"/>
                      <a:pt x="12" y="27"/>
                      <a:pt x="0" y="36"/>
                    </a:cubicBezTo>
                    <a:cubicBezTo>
                      <a:pt x="3" y="43"/>
                      <a:pt x="6" y="49"/>
                      <a:pt x="8" y="56"/>
                    </a:cubicBezTo>
                    <a:cubicBezTo>
                      <a:pt x="14" y="57"/>
                      <a:pt x="20" y="60"/>
                      <a:pt x="26" y="63"/>
                    </a:cubicBezTo>
                    <a:cubicBezTo>
                      <a:pt x="33" y="56"/>
                      <a:pt x="40" y="49"/>
                      <a:pt x="47" y="43"/>
                    </a:cubicBezTo>
                    <a:cubicBezTo>
                      <a:pt x="67" y="25"/>
                      <a:pt x="93" y="39"/>
                      <a:pt x="105" y="49"/>
                    </a:cubicBezTo>
                    <a:cubicBezTo>
                      <a:pt x="106" y="50"/>
                      <a:pt x="107" y="51"/>
                      <a:pt x="107" y="51"/>
                    </a:cubicBezTo>
                    <a:cubicBezTo>
                      <a:pt x="117" y="46"/>
                      <a:pt x="117" y="46"/>
                      <a:pt x="117" y="46"/>
                    </a:cubicBezTo>
                    <a:cubicBezTo>
                      <a:pt x="95" y="21"/>
                      <a:pt x="70" y="0"/>
                      <a:pt x="27" y="5"/>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2" name="Freeform 668"/>
              <p:cNvSpPr/>
              <p:nvPr/>
            </p:nvSpPr>
            <p:spPr bwMode="auto">
              <a:xfrm>
                <a:off x="4589" y="459"/>
                <a:ext cx="68" cy="62"/>
              </a:xfrm>
              <a:custGeom>
                <a:avLst/>
                <a:gdLst>
                  <a:gd name="T0" fmla="*/ 29 w 29"/>
                  <a:gd name="T1" fmla="*/ 19 h 26"/>
                  <a:gd name="T2" fmla="*/ 20 w 29"/>
                  <a:gd name="T3" fmla="*/ 5 h 26"/>
                  <a:gd name="T4" fmla="*/ 0 w 29"/>
                  <a:gd name="T5" fmla="*/ 0 h 26"/>
                  <a:gd name="T6" fmla="*/ 16 w 29"/>
                  <a:gd name="T7" fmla="*/ 26 h 26"/>
                  <a:gd name="T8" fmla="*/ 29 w 29"/>
                  <a:gd name="T9" fmla="*/ 19 h 26"/>
                </a:gdLst>
                <a:ahLst/>
                <a:cxnLst>
                  <a:cxn ang="0">
                    <a:pos x="T0" y="T1"/>
                  </a:cxn>
                  <a:cxn ang="0">
                    <a:pos x="T2" y="T3"/>
                  </a:cxn>
                  <a:cxn ang="0">
                    <a:pos x="T4" y="T5"/>
                  </a:cxn>
                  <a:cxn ang="0">
                    <a:pos x="T6" y="T7"/>
                  </a:cxn>
                  <a:cxn ang="0">
                    <a:pos x="T8" y="T9"/>
                  </a:cxn>
                </a:cxnLst>
                <a:rect l="0" t="0" r="r" b="b"/>
                <a:pathLst>
                  <a:path w="29" h="26">
                    <a:moveTo>
                      <a:pt x="29" y="19"/>
                    </a:moveTo>
                    <a:cubicBezTo>
                      <a:pt x="25" y="15"/>
                      <a:pt x="22" y="10"/>
                      <a:pt x="20" y="5"/>
                    </a:cubicBezTo>
                    <a:cubicBezTo>
                      <a:pt x="13" y="4"/>
                      <a:pt x="6" y="2"/>
                      <a:pt x="0" y="0"/>
                    </a:cubicBezTo>
                    <a:cubicBezTo>
                      <a:pt x="3" y="9"/>
                      <a:pt x="9" y="18"/>
                      <a:pt x="16" y="26"/>
                    </a:cubicBezTo>
                    <a:cubicBezTo>
                      <a:pt x="20" y="23"/>
                      <a:pt x="24" y="21"/>
                      <a:pt x="29" y="19"/>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3" name="Freeform 669"/>
              <p:cNvSpPr/>
              <p:nvPr/>
            </p:nvSpPr>
            <p:spPr bwMode="auto">
              <a:xfrm>
                <a:off x="4253" y="2446"/>
                <a:ext cx="539" cy="542"/>
              </a:xfrm>
              <a:custGeom>
                <a:avLst/>
                <a:gdLst>
                  <a:gd name="T0" fmla="*/ 30 w 228"/>
                  <a:gd name="T1" fmla="*/ 195 h 229"/>
                  <a:gd name="T2" fmla="*/ 92 w 228"/>
                  <a:gd name="T3" fmla="*/ 205 h 229"/>
                  <a:gd name="T4" fmla="*/ 214 w 228"/>
                  <a:gd name="T5" fmla="*/ 76 h 229"/>
                  <a:gd name="T6" fmla="*/ 197 w 228"/>
                  <a:gd name="T7" fmla="*/ 23 h 229"/>
                  <a:gd name="T8" fmla="*/ 147 w 228"/>
                  <a:gd name="T9" fmla="*/ 18 h 229"/>
                  <a:gd name="T10" fmla="*/ 109 w 228"/>
                  <a:gd name="T11" fmla="*/ 54 h 229"/>
                  <a:gd name="T12" fmla="*/ 108 w 228"/>
                  <a:gd name="T13" fmla="*/ 65 h 229"/>
                  <a:gd name="T14" fmla="*/ 146 w 228"/>
                  <a:gd name="T15" fmla="*/ 24 h 229"/>
                  <a:gd name="T16" fmla="*/ 193 w 228"/>
                  <a:gd name="T17" fmla="*/ 27 h 229"/>
                  <a:gd name="T18" fmla="*/ 204 w 228"/>
                  <a:gd name="T19" fmla="*/ 75 h 229"/>
                  <a:gd name="T20" fmla="*/ 83 w 228"/>
                  <a:gd name="T21" fmla="*/ 201 h 229"/>
                  <a:gd name="T22" fmla="*/ 37 w 228"/>
                  <a:gd name="T23" fmla="*/ 189 h 229"/>
                  <a:gd name="T24" fmla="*/ 27 w 228"/>
                  <a:gd name="T25" fmla="*/ 153 h 229"/>
                  <a:gd name="T26" fmla="*/ 36 w 228"/>
                  <a:gd name="T27" fmla="*/ 144 h 229"/>
                  <a:gd name="T28" fmla="*/ 25 w 228"/>
                  <a:gd name="T29" fmla="*/ 146 h 229"/>
                  <a:gd name="T30" fmla="*/ 30 w 228"/>
                  <a:gd name="T31" fmla="*/ 195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8" h="229">
                    <a:moveTo>
                      <a:pt x="30" y="195"/>
                    </a:moveTo>
                    <a:cubicBezTo>
                      <a:pt x="52" y="213"/>
                      <a:pt x="68" y="229"/>
                      <a:pt x="92" y="205"/>
                    </a:cubicBezTo>
                    <a:cubicBezTo>
                      <a:pt x="123" y="173"/>
                      <a:pt x="183" y="120"/>
                      <a:pt x="214" y="76"/>
                    </a:cubicBezTo>
                    <a:cubicBezTo>
                      <a:pt x="228" y="56"/>
                      <a:pt x="214" y="36"/>
                      <a:pt x="197" y="23"/>
                    </a:cubicBezTo>
                    <a:cubicBezTo>
                      <a:pt x="185" y="13"/>
                      <a:pt x="167" y="0"/>
                      <a:pt x="147" y="18"/>
                    </a:cubicBezTo>
                    <a:cubicBezTo>
                      <a:pt x="136" y="28"/>
                      <a:pt x="123" y="40"/>
                      <a:pt x="109" y="54"/>
                    </a:cubicBezTo>
                    <a:cubicBezTo>
                      <a:pt x="109" y="58"/>
                      <a:pt x="109" y="62"/>
                      <a:pt x="108" y="65"/>
                    </a:cubicBezTo>
                    <a:cubicBezTo>
                      <a:pt x="121" y="50"/>
                      <a:pt x="134" y="36"/>
                      <a:pt x="146" y="24"/>
                    </a:cubicBezTo>
                    <a:cubicBezTo>
                      <a:pt x="165" y="6"/>
                      <a:pt x="181" y="18"/>
                      <a:pt x="193" y="27"/>
                    </a:cubicBezTo>
                    <a:cubicBezTo>
                      <a:pt x="209" y="40"/>
                      <a:pt x="217" y="57"/>
                      <a:pt x="204" y="75"/>
                    </a:cubicBezTo>
                    <a:cubicBezTo>
                      <a:pt x="174" y="117"/>
                      <a:pt x="117" y="174"/>
                      <a:pt x="83" y="201"/>
                    </a:cubicBezTo>
                    <a:cubicBezTo>
                      <a:pt x="69" y="213"/>
                      <a:pt x="60" y="211"/>
                      <a:pt x="37" y="189"/>
                    </a:cubicBezTo>
                    <a:cubicBezTo>
                      <a:pt x="20" y="173"/>
                      <a:pt x="15" y="164"/>
                      <a:pt x="27" y="153"/>
                    </a:cubicBezTo>
                    <a:cubicBezTo>
                      <a:pt x="30" y="150"/>
                      <a:pt x="33" y="147"/>
                      <a:pt x="36" y="144"/>
                    </a:cubicBezTo>
                    <a:cubicBezTo>
                      <a:pt x="32" y="145"/>
                      <a:pt x="29" y="146"/>
                      <a:pt x="25" y="146"/>
                    </a:cubicBezTo>
                    <a:cubicBezTo>
                      <a:pt x="0" y="167"/>
                      <a:pt x="4" y="172"/>
                      <a:pt x="30" y="195"/>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4" name="Freeform 670"/>
              <p:cNvSpPr/>
              <p:nvPr/>
            </p:nvSpPr>
            <p:spPr bwMode="auto">
              <a:xfrm>
                <a:off x="4579" y="168"/>
                <a:ext cx="43" cy="45"/>
              </a:xfrm>
              <a:custGeom>
                <a:avLst/>
                <a:gdLst>
                  <a:gd name="T0" fmla="*/ 18 w 18"/>
                  <a:gd name="T1" fmla="*/ 7 h 19"/>
                  <a:gd name="T2" fmla="*/ 5 w 18"/>
                  <a:gd name="T3" fmla="*/ 0 h 19"/>
                  <a:gd name="T4" fmla="*/ 0 w 18"/>
                  <a:gd name="T5" fmla="*/ 14 h 19"/>
                  <a:gd name="T6" fmla="*/ 13 w 18"/>
                  <a:gd name="T7" fmla="*/ 19 h 19"/>
                  <a:gd name="T8" fmla="*/ 18 w 18"/>
                  <a:gd name="T9" fmla="*/ 7 h 19"/>
                </a:gdLst>
                <a:ahLst/>
                <a:cxnLst>
                  <a:cxn ang="0">
                    <a:pos x="T0" y="T1"/>
                  </a:cxn>
                  <a:cxn ang="0">
                    <a:pos x="T2" y="T3"/>
                  </a:cxn>
                  <a:cxn ang="0">
                    <a:pos x="T4" y="T5"/>
                  </a:cxn>
                  <a:cxn ang="0">
                    <a:pos x="T6" y="T7"/>
                  </a:cxn>
                  <a:cxn ang="0">
                    <a:pos x="T8" y="T9"/>
                  </a:cxn>
                </a:cxnLst>
                <a:rect l="0" t="0" r="r" b="b"/>
                <a:pathLst>
                  <a:path w="18" h="19">
                    <a:moveTo>
                      <a:pt x="18" y="7"/>
                    </a:moveTo>
                    <a:cubicBezTo>
                      <a:pt x="13" y="5"/>
                      <a:pt x="9" y="3"/>
                      <a:pt x="5" y="0"/>
                    </a:cubicBezTo>
                    <a:cubicBezTo>
                      <a:pt x="3" y="5"/>
                      <a:pt x="1" y="9"/>
                      <a:pt x="0" y="14"/>
                    </a:cubicBezTo>
                    <a:cubicBezTo>
                      <a:pt x="4" y="16"/>
                      <a:pt x="9" y="18"/>
                      <a:pt x="13" y="19"/>
                    </a:cubicBezTo>
                    <a:cubicBezTo>
                      <a:pt x="14" y="15"/>
                      <a:pt x="16" y="11"/>
                      <a:pt x="18" y="7"/>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5" name="Freeform 671"/>
              <p:cNvSpPr/>
              <p:nvPr/>
            </p:nvSpPr>
            <p:spPr bwMode="auto">
              <a:xfrm>
                <a:off x="4603" y="1069"/>
                <a:ext cx="61" cy="57"/>
              </a:xfrm>
              <a:custGeom>
                <a:avLst/>
                <a:gdLst>
                  <a:gd name="T0" fmla="*/ 0 w 26"/>
                  <a:gd name="T1" fmla="*/ 6 h 24"/>
                  <a:gd name="T2" fmla="*/ 16 w 26"/>
                  <a:gd name="T3" fmla="*/ 24 h 24"/>
                  <a:gd name="T4" fmla="*/ 26 w 26"/>
                  <a:gd name="T5" fmla="*/ 20 h 24"/>
                  <a:gd name="T6" fmla="*/ 7 w 26"/>
                  <a:gd name="T7" fmla="*/ 0 h 24"/>
                  <a:gd name="T8" fmla="*/ 0 w 26"/>
                  <a:gd name="T9" fmla="*/ 6 h 24"/>
                </a:gdLst>
                <a:ahLst/>
                <a:cxnLst>
                  <a:cxn ang="0">
                    <a:pos x="T0" y="T1"/>
                  </a:cxn>
                  <a:cxn ang="0">
                    <a:pos x="T2" y="T3"/>
                  </a:cxn>
                  <a:cxn ang="0">
                    <a:pos x="T4" y="T5"/>
                  </a:cxn>
                  <a:cxn ang="0">
                    <a:pos x="T6" y="T7"/>
                  </a:cxn>
                  <a:cxn ang="0">
                    <a:pos x="T8" y="T9"/>
                  </a:cxn>
                </a:cxnLst>
                <a:rect l="0" t="0" r="r" b="b"/>
                <a:pathLst>
                  <a:path w="26" h="24">
                    <a:moveTo>
                      <a:pt x="0" y="6"/>
                    </a:moveTo>
                    <a:cubicBezTo>
                      <a:pt x="16" y="24"/>
                      <a:pt x="16" y="24"/>
                      <a:pt x="16" y="24"/>
                    </a:cubicBezTo>
                    <a:cubicBezTo>
                      <a:pt x="19" y="23"/>
                      <a:pt x="22" y="21"/>
                      <a:pt x="26" y="20"/>
                    </a:cubicBezTo>
                    <a:cubicBezTo>
                      <a:pt x="7" y="0"/>
                      <a:pt x="7" y="0"/>
                      <a:pt x="7" y="0"/>
                    </a:cubicBezTo>
                    <a:lnTo>
                      <a:pt x="0" y="6"/>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6" name="Freeform 672"/>
              <p:cNvSpPr/>
              <p:nvPr/>
            </p:nvSpPr>
            <p:spPr bwMode="auto">
              <a:xfrm>
                <a:off x="4761" y="3537"/>
                <a:ext cx="57" cy="66"/>
              </a:xfrm>
              <a:custGeom>
                <a:avLst/>
                <a:gdLst>
                  <a:gd name="T0" fmla="*/ 24 w 24"/>
                  <a:gd name="T1" fmla="*/ 26 h 28"/>
                  <a:gd name="T2" fmla="*/ 15 w 24"/>
                  <a:gd name="T3" fmla="*/ 4 h 28"/>
                  <a:gd name="T4" fmla="*/ 0 w 24"/>
                  <a:gd name="T5" fmla="*/ 0 h 28"/>
                  <a:gd name="T6" fmla="*/ 9 w 24"/>
                  <a:gd name="T7" fmla="*/ 28 h 28"/>
                  <a:gd name="T8" fmla="*/ 24 w 24"/>
                  <a:gd name="T9" fmla="*/ 26 h 28"/>
                </a:gdLst>
                <a:ahLst/>
                <a:cxnLst>
                  <a:cxn ang="0">
                    <a:pos x="T0" y="T1"/>
                  </a:cxn>
                  <a:cxn ang="0">
                    <a:pos x="T2" y="T3"/>
                  </a:cxn>
                  <a:cxn ang="0">
                    <a:pos x="T4" y="T5"/>
                  </a:cxn>
                  <a:cxn ang="0">
                    <a:pos x="T6" y="T7"/>
                  </a:cxn>
                  <a:cxn ang="0">
                    <a:pos x="T8" y="T9"/>
                  </a:cxn>
                </a:cxnLst>
                <a:rect l="0" t="0" r="r" b="b"/>
                <a:pathLst>
                  <a:path w="24" h="28">
                    <a:moveTo>
                      <a:pt x="24" y="26"/>
                    </a:moveTo>
                    <a:cubicBezTo>
                      <a:pt x="20" y="20"/>
                      <a:pt x="17" y="12"/>
                      <a:pt x="15" y="4"/>
                    </a:cubicBezTo>
                    <a:cubicBezTo>
                      <a:pt x="10" y="2"/>
                      <a:pt x="5" y="1"/>
                      <a:pt x="0" y="0"/>
                    </a:cubicBezTo>
                    <a:cubicBezTo>
                      <a:pt x="1" y="9"/>
                      <a:pt x="5" y="19"/>
                      <a:pt x="9" y="28"/>
                    </a:cubicBezTo>
                    <a:cubicBezTo>
                      <a:pt x="14" y="27"/>
                      <a:pt x="19" y="27"/>
                      <a:pt x="24" y="26"/>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7" name="Freeform 673"/>
              <p:cNvSpPr/>
              <p:nvPr/>
            </p:nvSpPr>
            <p:spPr bwMode="auto">
              <a:xfrm>
                <a:off x="4572" y="208"/>
                <a:ext cx="35" cy="40"/>
              </a:xfrm>
              <a:custGeom>
                <a:avLst/>
                <a:gdLst>
                  <a:gd name="T0" fmla="*/ 15 w 15"/>
                  <a:gd name="T1" fmla="*/ 5 h 17"/>
                  <a:gd name="T2" fmla="*/ 2 w 15"/>
                  <a:gd name="T3" fmla="*/ 0 h 17"/>
                  <a:gd name="T4" fmla="*/ 0 w 15"/>
                  <a:gd name="T5" fmla="*/ 13 h 17"/>
                  <a:gd name="T6" fmla="*/ 12 w 15"/>
                  <a:gd name="T7" fmla="*/ 17 h 17"/>
                  <a:gd name="T8" fmla="*/ 15 w 15"/>
                  <a:gd name="T9" fmla="*/ 5 h 17"/>
                </a:gdLst>
                <a:ahLst/>
                <a:cxnLst>
                  <a:cxn ang="0">
                    <a:pos x="T0" y="T1"/>
                  </a:cxn>
                  <a:cxn ang="0">
                    <a:pos x="T2" y="T3"/>
                  </a:cxn>
                  <a:cxn ang="0">
                    <a:pos x="T4" y="T5"/>
                  </a:cxn>
                  <a:cxn ang="0">
                    <a:pos x="T6" y="T7"/>
                  </a:cxn>
                  <a:cxn ang="0">
                    <a:pos x="T8" y="T9"/>
                  </a:cxn>
                </a:cxnLst>
                <a:rect l="0" t="0" r="r" b="b"/>
                <a:pathLst>
                  <a:path w="15" h="17">
                    <a:moveTo>
                      <a:pt x="15" y="5"/>
                    </a:moveTo>
                    <a:cubicBezTo>
                      <a:pt x="11" y="4"/>
                      <a:pt x="7" y="2"/>
                      <a:pt x="2" y="0"/>
                    </a:cubicBezTo>
                    <a:cubicBezTo>
                      <a:pt x="1" y="4"/>
                      <a:pt x="1" y="9"/>
                      <a:pt x="0" y="13"/>
                    </a:cubicBezTo>
                    <a:cubicBezTo>
                      <a:pt x="4" y="15"/>
                      <a:pt x="8" y="16"/>
                      <a:pt x="12" y="17"/>
                    </a:cubicBezTo>
                    <a:cubicBezTo>
                      <a:pt x="13" y="13"/>
                      <a:pt x="14" y="9"/>
                      <a:pt x="15" y="5"/>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8" name="Freeform 674"/>
              <p:cNvSpPr/>
              <p:nvPr/>
            </p:nvSpPr>
            <p:spPr bwMode="auto">
              <a:xfrm>
                <a:off x="4522" y="1940"/>
                <a:ext cx="239" cy="284"/>
              </a:xfrm>
              <a:custGeom>
                <a:avLst/>
                <a:gdLst>
                  <a:gd name="T0" fmla="*/ 0 w 101"/>
                  <a:gd name="T1" fmla="*/ 25 h 120"/>
                  <a:gd name="T2" fmla="*/ 44 w 101"/>
                  <a:gd name="T3" fmla="*/ 120 h 120"/>
                  <a:gd name="T4" fmla="*/ 101 w 101"/>
                  <a:gd name="T5" fmla="*/ 0 h 120"/>
                  <a:gd name="T6" fmla="*/ 0 w 101"/>
                  <a:gd name="T7" fmla="*/ 25 h 120"/>
                </a:gdLst>
                <a:ahLst/>
                <a:cxnLst>
                  <a:cxn ang="0">
                    <a:pos x="T0" y="T1"/>
                  </a:cxn>
                  <a:cxn ang="0">
                    <a:pos x="T2" y="T3"/>
                  </a:cxn>
                  <a:cxn ang="0">
                    <a:pos x="T4" y="T5"/>
                  </a:cxn>
                  <a:cxn ang="0">
                    <a:pos x="T6" y="T7"/>
                  </a:cxn>
                </a:cxnLst>
                <a:rect l="0" t="0" r="r" b="b"/>
                <a:pathLst>
                  <a:path w="101" h="120">
                    <a:moveTo>
                      <a:pt x="0" y="25"/>
                    </a:moveTo>
                    <a:cubicBezTo>
                      <a:pt x="8" y="48"/>
                      <a:pt x="29" y="83"/>
                      <a:pt x="44" y="120"/>
                    </a:cubicBezTo>
                    <a:cubicBezTo>
                      <a:pt x="63" y="84"/>
                      <a:pt x="87" y="33"/>
                      <a:pt x="101" y="0"/>
                    </a:cubicBezTo>
                    <a:cubicBezTo>
                      <a:pt x="78" y="8"/>
                      <a:pt x="22" y="21"/>
                      <a:pt x="0" y="25"/>
                    </a:cubicBezTo>
                    <a:close/>
                  </a:path>
                </a:pathLst>
              </a:custGeom>
              <a:solidFill>
                <a:srgbClr val="C6D9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9" name="Freeform 675"/>
              <p:cNvSpPr/>
              <p:nvPr/>
            </p:nvSpPr>
            <p:spPr bwMode="auto">
              <a:xfrm>
                <a:off x="4570" y="246"/>
                <a:ext cx="30" cy="38"/>
              </a:xfrm>
              <a:custGeom>
                <a:avLst/>
                <a:gdLst>
                  <a:gd name="T0" fmla="*/ 13 w 13"/>
                  <a:gd name="T1" fmla="*/ 5 h 16"/>
                  <a:gd name="T2" fmla="*/ 0 w 13"/>
                  <a:gd name="T3" fmla="*/ 0 h 16"/>
                  <a:gd name="T4" fmla="*/ 0 w 13"/>
                  <a:gd name="T5" fmla="*/ 10 h 16"/>
                  <a:gd name="T6" fmla="*/ 12 w 13"/>
                  <a:gd name="T7" fmla="*/ 16 h 16"/>
                  <a:gd name="T8" fmla="*/ 13 w 13"/>
                  <a:gd name="T9" fmla="*/ 5 h 16"/>
                </a:gdLst>
                <a:ahLst/>
                <a:cxnLst>
                  <a:cxn ang="0">
                    <a:pos x="T0" y="T1"/>
                  </a:cxn>
                  <a:cxn ang="0">
                    <a:pos x="T2" y="T3"/>
                  </a:cxn>
                  <a:cxn ang="0">
                    <a:pos x="T4" y="T5"/>
                  </a:cxn>
                  <a:cxn ang="0">
                    <a:pos x="T6" y="T7"/>
                  </a:cxn>
                  <a:cxn ang="0">
                    <a:pos x="T8" y="T9"/>
                  </a:cxn>
                </a:cxnLst>
                <a:rect l="0" t="0" r="r" b="b"/>
                <a:pathLst>
                  <a:path w="13" h="16">
                    <a:moveTo>
                      <a:pt x="13" y="5"/>
                    </a:moveTo>
                    <a:cubicBezTo>
                      <a:pt x="9" y="3"/>
                      <a:pt x="5" y="2"/>
                      <a:pt x="0" y="0"/>
                    </a:cubicBezTo>
                    <a:cubicBezTo>
                      <a:pt x="0" y="3"/>
                      <a:pt x="0" y="7"/>
                      <a:pt x="0" y="10"/>
                    </a:cubicBezTo>
                    <a:cubicBezTo>
                      <a:pt x="4" y="12"/>
                      <a:pt x="8" y="14"/>
                      <a:pt x="12" y="16"/>
                    </a:cubicBezTo>
                    <a:cubicBezTo>
                      <a:pt x="12" y="12"/>
                      <a:pt x="12" y="8"/>
                      <a:pt x="13" y="5"/>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0" name="Freeform 676"/>
              <p:cNvSpPr/>
              <p:nvPr/>
            </p:nvSpPr>
            <p:spPr bwMode="auto">
              <a:xfrm>
                <a:off x="4641" y="3161"/>
                <a:ext cx="132" cy="206"/>
              </a:xfrm>
              <a:custGeom>
                <a:avLst/>
                <a:gdLst>
                  <a:gd name="T0" fmla="*/ 50 w 56"/>
                  <a:gd name="T1" fmla="*/ 11 h 87"/>
                  <a:gd name="T2" fmla="*/ 56 w 56"/>
                  <a:gd name="T3" fmla="*/ 0 h 87"/>
                  <a:gd name="T4" fmla="*/ 0 w 56"/>
                  <a:gd name="T5" fmla="*/ 86 h 87"/>
                  <a:gd name="T6" fmla="*/ 12 w 56"/>
                  <a:gd name="T7" fmla="*/ 87 h 87"/>
                  <a:gd name="T8" fmla="*/ 50 w 56"/>
                  <a:gd name="T9" fmla="*/ 11 h 87"/>
                </a:gdLst>
                <a:ahLst/>
                <a:cxnLst>
                  <a:cxn ang="0">
                    <a:pos x="T0" y="T1"/>
                  </a:cxn>
                  <a:cxn ang="0">
                    <a:pos x="T2" y="T3"/>
                  </a:cxn>
                  <a:cxn ang="0">
                    <a:pos x="T4" y="T5"/>
                  </a:cxn>
                  <a:cxn ang="0">
                    <a:pos x="T6" y="T7"/>
                  </a:cxn>
                  <a:cxn ang="0">
                    <a:pos x="T8" y="T9"/>
                  </a:cxn>
                </a:cxnLst>
                <a:rect l="0" t="0" r="r" b="b"/>
                <a:pathLst>
                  <a:path w="56" h="87">
                    <a:moveTo>
                      <a:pt x="50" y="11"/>
                    </a:moveTo>
                    <a:cubicBezTo>
                      <a:pt x="52" y="8"/>
                      <a:pt x="55" y="2"/>
                      <a:pt x="56" y="0"/>
                    </a:cubicBezTo>
                    <a:cubicBezTo>
                      <a:pt x="25" y="13"/>
                      <a:pt x="0" y="49"/>
                      <a:pt x="0" y="86"/>
                    </a:cubicBezTo>
                    <a:cubicBezTo>
                      <a:pt x="4" y="86"/>
                      <a:pt x="8" y="86"/>
                      <a:pt x="12" y="87"/>
                    </a:cubicBezTo>
                    <a:cubicBezTo>
                      <a:pt x="10" y="60"/>
                      <a:pt x="26" y="25"/>
                      <a:pt x="50" y="11"/>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1" name="Freeform 677"/>
              <p:cNvSpPr/>
              <p:nvPr/>
            </p:nvSpPr>
            <p:spPr bwMode="auto">
              <a:xfrm>
                <a:off x="4581" y="1088"/>
                <a:ext cx="55" cy="52"/>
              </a:xfrm>
              <a:custGeom>
                <a:avLst/>
                <a:gdLst>
                  <a:gd name="T0" fmla="*/ 0 w 23"/>
                  <a:gd name="T1" fmla="*/ 6 h 22"/>
                  <a:gd name="T2" fmla="*/ 15 w 23"/>
                  <a:gd name="T3" fmla="*/ 22 h 22"/>
                  <a:gd name="T4" fmla="*/ 23 w 23"/>
                  <a:gd name="T5" fmla="*/ 17 h 22"/>
                  <a:gd name="T6" fmla="*/ 7 w 23"/>
                  <a:gd name="T7" fmla="*/ 0 h 22"/>
                  <a:gd name="T8" fmla="*/ 0 w 23"/>
                  <a:gd name="T9" fmla="*/ 6 h 22"/>
                </a:gdLst>
                <a:ahLst/>
                <a:cxnLst>
                  <a:cxn ang="0">
                    <a:pos x="T0" y="T1"/>
                  </a:cxn>
                  <a:cxn ang="0">
                    <a:pos x="T2" y="T3"/>
                  </a:cxn>
                  <a:cxn ang="0">
                    <a:pos x="T4" y="T5"/>
                  </a:cxn>
                  <a:cxn ang="0">
                    <a:pos x="T6" y="T7"/>
                  </a:cxn>
                  <a:cxn ang="0">
                    <a:pos x="T8" y="T9"/>
                  </a:cxn>
                </a:cxnLst>
                <a:rect l="0" t="0" r="r" b="b"/>
                <a:pathLst>
                  <a:path w="23" h="22">
                    <a:moveTo>
                      <a:pt x="0" y="6"/>
                    </a:moveTo>
                    <a:cubicBezTo>
                      <a:pt x="15" y="22"/>
                      <a:pt x="15" y="22"/>
                      <a:pt x="15" y="22"/>
                    </a:cubicBezTo>
                    <a:cubicBezTo>
                      <a:pt x="17" y="20"/>
                      <a:pt x="20" y="19"/>
                      <a:pt x="23" y="17"/>
                    </a:cubicBezTo>
                    <a:cubicBezTo>
                      <a:pt x="7" y="0"/>
                      <a:pt x="7" y="0"/>
                      <a:pt x="7" y="0"/>
                    </a:cubicBezTo>
                    <a:lnTo>
                      <a:pt x="0" y="6"/>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2" name="Freeform 678"/>
              <p:cNvSpPr/>
              <p:nvPr/>
            </p:nvSpPr>
            <p:spPr bwMode="auto">
              <a:xfrm>
                <a:off x="4477" y="1666"/>
                <a:ext cx="199" cy="118"/>
              </a:xfrm>
              <a:custGeom>
                <a:avLst/>
                <a:gdLst>
                  <a:gd name="T0" fmla="*/ 84 w 84"/>
                  <a:gd name="T1" fmla="*/ 26 h 50"/>
                  <a:gd name="T2" fmla="*/ 6 w 84"/>
                  <a:gd name="T3" fmla="*/ 0 h 50"/>
                  <a:gd name="T4" fmla="*/ 0 w 84"/>
                  <a:gd name="T5" fmla="*/ 22 h 50"/>
                  <a:gd name="T6" fmla="*/ 76 w 84"/>
                  <a:gd name="T7" fmla="*/ 43 h 50"/>
                  <a:gd name="T8" fmla="*/ 84 w 84"/>
                  <a:gd name="T9" fmla="*/ 26 h 50"/>
                </a:gdLst>
                <a:ahLst/>
                <a:cxnLst>
                  <a:cxn ang="0">
                    <a:pos x="T0" y="T1"/>
                  </a:cxn>
                  <a:cxn ang="0">
                    <a:pos x="T2" y="T3"/>
                  </a:cxn>
                  <a:cxn ang="0">
                    <a:pos x="T4" y="T5"/>
                  </a:cxn>
                  <a:cxn ang="0">
                    <a:pos x="T6" y="T7"/>
                  </a:cxn>
                  <a:cxn ang="0">
                    <a:pos x="T8" y="T9"/>
                  </a:cxn>
                </a:cxnLst>
                <a:rect l="0" t="0" r="r" b="b"/>
                <a:pathLst>
                  <a:path w="84" h="50">
                    <a:moveTo>
                      <a:pt x="84" y="26"/>
                    </a:moveTo>
                    <a:cubicBezTo>
                      <a:pt x="55" y="29"/>
                      <a:pt x="24" y="18"/>
                      <a:pt x="6" y="0"/>
                    </a:cubicBezTo>
                    <a:cubicBezTo>
                      <a:pt x="4" y="7"/>
                      <a:pt x="2" y="15"/>
                      <a:pt x="0" y="22"/>
                    </a:cubicBezTo>
                    <a:cubicBezTo>
                      <a:pt x="18" y="40"/>
                      <a:pt x="49" y="50"/>
                      <a:pt x="76" y="43"/>
                    </a:cubicBezTo>
                    <a:cubicBezTo>
                      <a:pt x="79" y="37"/>
                      <a:pt x="81" y="31"/>
                      <a:pt x="84" y="26"/>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3" name="Freeform 679"/>
              <p:cNvSpPr>
                <a:spLocks noEditPoints="1"/>
              </p:cNvSpPr>
              <p:nvPr/>
            </p:nvSpPr>
            <p:spPr bwMode="auto">
              <a:xfrm>
                <a:off x="4305" y="2477"/>
                <a:ext cx="440" cy="452"/>
              </a:xfrm>
              <a:custGeom>
                <a:avLst/>
                <a:gdLst>
                  <a:gd name="T0" fmla="*/ 173 w 186"/>
                  <a:gd name="T1" fmla="*/ 63 h 191"/>
                  <a:gd name="T2" fmla="*/ 84 w 186"/>
                  <a:gd name="T3" fmla="*/ 62 h 191"/>
                  <a:gd name="T4" fmla="*/ 21 w 186"/>
                  <a:gd name="T5" fmla="*/ 171 h 191"/>
                  <a:gd name="T6" fmla="*/ 120 w 186"/>
                  <a:gd name="T7" fmla="*/ 54 h 191"/>
                  <a:gd name="T8" fmla="*/ 120 w 186"/>
                  <a:gd name="T9" fmla="*/ 56 h 191"/>
                  <a:gd name="T10" fmla="*/ 117 w 186"/>
                  <a:gd name="T11" fmla="*/ 62 h 191"/>
                  <a:gd name="T12" fmla="*/ 127 w 186"/>
                  <a:gd name="T13" fmla="*/ 65 h 191"/>
                  <a:gd name="T14" fmla="*/ 139 w 186"/>
                  <a:gd name="T15" fmla="*/ 74 h 191"/>
                  <a:gd name="T16" fmla="*/ 126 w 186"/>
                  <a:gd name="T17" fmla="*/ 76 h 191"/>
                  <a:gd name="T18" fmla="*/ 124 w 186"/>
                  <a:gd name="T19" fmla="*/ 73 h 191"/>
                  <a:gd name="T20" fmla="*/ 131 w 186"/>
                  <a:gd name="T21" fmla="*/ 76 h 191"/>
                  <a:gd name="T22" fmla="*/ 137 w 186"/>
                  <a:gd name="T23" fmla="*/ 71 h 191"/>
                  <a:gd name="T24" fmla="*/ 122 w 186"/>
                  <a:gd name="T25" fmla="*/ 67 h 191"/>
                  <a:gd name="T26" fmla="*/ 101 w 186"/>
                  <a:gd name="T27" fmla="*/ 75 h 191"/>
                  <a:gd name="T28" fmla="*/ 123 w 186"/>
                  <a:gd name="T29" fmla="*/ 92 h 191"/>
                  <a:gd name="T30" fmla="*/ 122 w 186"/>
                  <a:gd name="T31" fmla="*/ 85 h 191"/>
                  <a:gd name="T32" fmla="*/ 104 w 186"/>
                  <a:gd name="T33" fmla="*/ 68 h 191"/>
                  <a:gd name="T34" fmla="*/ 103 w 186"/>
                  <a:gd name="T35" fmla="*/ 66 h 191"/>
                  <a:gd name="T36" fmla="*/ 115 w 186"/>
                  <a:gd name="T37" fmla="*/ 76 h 191"/>
                  <a:gd name="T38" fmla="*/ 122 w 186"/>
                  <a:gd name="T39" fmla="*/ 82 h 191"/>
                  <a:gd name="T40" fmla="*/ 130 w 186"/>
                  <a:gd name="T41" fmla="*/ 89 h 191"/>
                  <a:gd name="T42" fmla="*/ 140 w 186"/>
                  <a:gd name="T43" fmla="*/ 97 h 191"/>
                  <a:gd name="T44" fmla="*/ 139 w 186"/>
                  <a:gd name="T45" fmla="*/ 99 h 191"/>
                  <a:gd name="T46" fmla="*/ 129 w 186"/>
                  <a:gd name="T47" fmla="*/ 91 h 191"/>
                  <a:gd name="T48" fmla="*/ 116 w 186"/>
                  <a:gd name="T49" fmla="*/ 92 h 191"/>
                  <a:gd name="T50" fmla="*/ 100 w 186"/>
                  <a:gd name="T51" fmla="*/ 78 h 191"/>
                  <a:gd name="T52" fmla="*/ 101 w 186"/>
                  <a:gd name="T53" fmla="*/ 75 h 191"/>
                  <a:gd name="T54" fmla="*/ 91 w 186"/>
                  <a:gd name="T55" fmla="*/ 83 h 191"/>
                  <a:gd name="T56" fmla="*/ 101 w 186"/>
                  <a:gd name="T57" fmla="*/ 96 h 191"/>
                  <a:gd name="T58" fmla="*/ 103 w 186"/>
                  <a:gd name="T59" fmla="*/ 105 h 191"/>
                  <a:gd name="T60" fmla="*/ 111 w 186"/>
                  <a:gd name="T61" fmla="*/ 102 h 191"/>
                  <a:gd name="T62" fmla="*/ 112 w 186"/>
                  <a:gd name="T63" fmla="*/ 97 h 191"/>
                  <a:gd name="T64" fmla="*/ 111 w 186"/>
                  <a:gd name="T65" fmla="*/ 107 h 191"/>
                  <a:gd name="T66" fmla="*/ 95 w 186"/>
                  <a:gd name="T67" fmla="*/ 101 h 191"/>
                  <a:gd name="T68" fmla="*/ 84 w 186"/>
                  <a:gd name="T69" fmla="*/ 94 h 191"/>
                  <a:gd name="T70" fmla="*/ 77 w 186"/>
                  <a:gd name="T71" fmla="*/ 98 h 191"/>
                  <a:gd name="T72" fmla="*/ 90 w 186"/>
                  <a:gd name="T73" fmla="*/ 108 h 191"/>
                  <a:gd name="T74" fmla="*/ 100 w 186"/>
                  <a:gd name="T75" fmla="*/ 116 h 191"/>
                  <a:gd name="T76" fmla="*/ 102 w 186"/>
                  <a:gd name="T77" fmla="*/ 118 h 191"/>
                  <a:gd name="T78" fmla="*/ 98 w 186"/>
                  <a:gd name="T79" fmla="*/ 120 h 191"/>
                  <a:gd name="T80" fmla="*/ 88 w 186"/>
                  <a:gd name="T81" fmla="*/ 127 h 191"/>
                  <a:gd name="T82" fmla="*/ 90 w 186"/>
                  <a:gd name="T83" fmla="*/ 126 h 191"/>
                  <a:gd name="T84" fmla="*/ 93 w 186"/>
                  <a:gd name="T85" fmla="*/ 113 h 191"/>
                  <a:gd name="T86" fmla="*/ 80 w 186"/>
                  <a:gd name="T87" fmla="*/ 103 h 191"/>
                  <a:gd name="T88" fmla="*/ 59 w 186"/>
                  <a:gd name="T89" fmla="*/ 118 h 191"/>
                  <a:gd name="T90" fmla="*/ 79 w 186"/>
                  <a:gd name="T91" fmla="*/ 126 h 191"/>
                  <a:gd name="T92" fmla="*/ 84 w 186"/>
                  <a:gd name="T93" fmla="*/ 140 h 191"/>
                  <a:gd name="T94" fmla="*/ 68 w 186"/>
                  <a:gd name="T95" fmla="*/ 131 h 191"/>
                  <a:gd name="T96" fmla="*/ 71 w 186"/>
                  <a:gd name="T97" fmla="*/ 122 h 191"/>
                  <a:gd name="T98" fmla="*/ 60 w 186"/>
                  <a:gd name="T99" fmla="*/ 121 h 191"/>
                  <a:gd name="T100" fmla="*/ 59 w 186"/>
                  <a:gd name="T101" fmla="*/ 11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6" h="191">
                    <a:moveTo>
                      <a:pt x="21" y="171"/>
                    </a:moveTo>
                    <a:cubicBezTo>
                      <a:pt x="38" y="187"/>
                      <a:pt x="46" y="191"/>
                      <a:pt x="60" y="180"/>
                    </a:cubicBezTo>
                    <a:cubicBezTo>
                      <a:pt x="92" y="154"/>
                      <a:pt x="145" y="102"/>
                      <a:pt x="173" y="63"/>
                    </a:cubicBezTo>
                    <a:cubicBezTo>
                      <a:pt x="186" y="45"/>
                      <a:pt x="179" y="32"/>
                      <a:pt x="164" y="20"/>
                    </a:cubicBezTo>
                    <a:cubicBezTo>
                      <a:pt x="153" y="11"/>
                      <a:pt x="144" y="0"/>
                      <a:pt x="126" y="17"/>
                    </a:cubicBezTo>
                    <a:cubicBezTo>
                      <a:pt x="113" y="29"/>
                      <a:pt x="99" y="45"/>
                      <a:pt x="84" y="62"/>
                    </a:cubicBezTo>
                    <a:cubicBezTo>
                      <a:pt x="77" y="93"/>
                      <a:pt x="54" y="118"/>
                      <a:pt x="24" y="128"/>
                    </a:cubicBezTo>
                    <a:cubicBezTo>
                      <a:pt x="20" y="133"/>
                      <a:pt x="16" y="137"/>
                      <a:pt x="11" y="141"/>
                    </a:cubicBezTo>
                    <a:cubicBezTo>
                      <a:pt x="0" y="151"/>
                      <a:pt x="4" y="156"/>
                      <a:pt x="21" y="171"/>
                    </a:cubicBezTo>
                    <a:close/>
                    <a:moveTo>
                      <a:pt x="113" y="57"/>
                    </a:moveTo>
                    <a:cubicBezTo>
                      <a:pt x="114" y="56"/>
                      <a:pt x="115" y="55"/>
                      <a:pt x="116" y="54"/>
                    </a:cubicBezTo>
                    <a:cubicBezTo>
                      <a:pt x="117" y="53"/>
                      <a:pt x="119" y="53"/>
                      <a:pt x="120" y="54"/>
                    </a:cubicBezTo>
                    <a:cubicBezTo>
                      <a:pt x="121" y="55"/>
                      <a:pt x="122" y="55"/>
                      <a:pt x="122" y="55"/>
                    </a:cubicBezTo>
                    <a:cubicBezTo>
                      <a:pt x="122" y="56"/>
                      <a:pt x="122" y="56"/>
                      <a:pt x="121" y="56"/>
                    </a:cubicBezTo>
                    <a:cubicBezTo>
                      <a:pt x="121" y="57"/>
                      <a:pt x="121" y="56"/>
                      <a:pt x="120" y="56"/>
                    </a:cubicBezTo>
                    <a:cubicBezTo>
                      <a:pt x="119" y="56"/>
                      <a:pt x="119" y="56"/>
                      <a:pt x="118" y="56"/>
                    </a:cubicBezTo>
                    <a:cubicBezTo>
                      <a:pt x="117" y="56"/>
                      <a:pt x="116" y="57"/>
                      <a:pt x="116" y="58"/>
                    </a:cubicBezTo>
                    <a:cubicBezTo>
                      <a:pt x="115" y="60"/>
                      <a:pt x="116" y="61"/>
                      <a:pt x="117" y="62"/>
                    </a:cubicBezTo>
                    <a:cubicBezTo>
                      <a:pt x="118" y="64"/>
                      <a:pt x="120" y="65"/>
                      <a:pt x="123" y="65"/>
                    </a:cubicBezTo>
                    <a:cubicBezTo>
                      <a:pt x="123" y="65"/>
                      <a:pt x="124" y="65"/>
                      <a:pt x="125" y="65"/>
                    </a:cubicBezTo>
                    <a:cubicBezTo>
                      <a:pt x="126" y="65"/>
                      <a:pt x="126" y="65"/>
                      <a:pt x="127" y="65"/>
                    </a:cubicBezTo>
                    <a:cubicBezTo>
                      <a:pt x="129" y="65"/>
                      <a:pt x="132" y="65"/>
                      <a:pt x="134" y="66"/>
                    </a:cubicBezTo>
                    <a:cubicBezTo>
                      <a:pt x="136" y="67"/>
                      <a:pt x="138" y="68"/>
                      <a:pt x="138" y="70"/>
                    </a:cubicBezTo>
                    <a:cubicBezTo>
                      <a:pt x="139" y="72"/>
                      <a:pt x="139" y="73"/>
                      <a:pt x="139" y="74"/>
                    </a:cubicBezTo>
                    <a:cubicBezTo>
                      <a:pt x="138" y="77"/>
                      <a:pt x="137" y="79"/>
                      <a:pt x="134" y="79"/>
                    </a:cubicBezTo>
                    <a:cubicBezTo>
                      <a:pt x="131" y="80"/>
                      <a:pt x="129" y="80"/>
                      <a:pt x="127" y="78"/>
                    </a:cubicBezTo>
                    <a:cubicBezTo>
                      <a:pt x="127" y="77"/>
                      <a:pt x="126" y="77"/>
                      <a:pt x="126" y="76"/>
                    </a:cubicBezTo>
                    <a:cubicBezTo>
                      <a:pt x="125" y="76"/>
                      <a:pt x="125" y="76"/>
                      <a:pt x="125" y="76"/>
                    </a:cubicBezTo>
                    <a:cubicBezTo>
                      <a:pt x="125" y="76"/>
                      <a:pt x="125" y="75"/>
                      <a:pt x="125" y="75"/>
                    </a:cubicBezTo>
                    <a:cubicBezTo>
                      <a:pt x="124" y="74"/>
                      <a:pt x="124" y="73"/>
                      <a:pt x="124" y="73"/>
                    </a:cubicBezTo>
                    <a:cubicBezTo>
                      <a:pt x="125" y="73"/>
                      <a:pt x="125" y="73"/>
                      <a:pt x="125" y="73"/>
                    </a:cubicBezTo>
                    <a:cubicBezTo>
                      <a:pt x="126" y="73"/>
                      <a:pt x="126" y="73"/>
                      <a:pt x="126" y="73"/>
                    </a:cubicBezTo>
                    <a:cubicBezTo>
                      <a:pt x="128" y="75"/>
                      <a:pt x="129" y="76"/>
                      <a:pt x="131" y="76"/>
                    </a:cubicBezTo>
                    <a:cubicBezTo>
                      <a:pt x="132" y="77"/>
                      <a:pt x="134" y="77"/>
                      <a:pt x="135" y="75"/>
                    </a:cubicBezTo>
                    <a:cubicBezTo>
                      <a:pt x="137" y="74"/>
                      <a:pt x="137" y="74"/>
                      <a:pt x="137" y="74"/>
                    </a:cubicBezTo>
                    <a:cubicBezTo>
                      <a:pt x="137" y="72"/>
                      <a:pt x="137" y="71"/>
                      <a:pt x="137" y="71"/>
                    </a:cubicBezTo>
                    <a:cubicBezTo>
                      <a:pt x="136" y="68"/>
                      <a:pt x="133" y="67"/>
                      <a:pt x="129" y="67"/>
                    </a:cubicBezTo>
                    <a:cubicBezTo>
                      <a:pt x="128" y="67"/>
                      <a:pt x="127" y="67"/>
                      <a:pt x="125" y="67"/>
                    </a:cubicBezTo>
                    <a:cubicBezTo>
                      <a:pt x="124" y="67"/>
                      <a:pt x="123" y="67"/>
                      <a:pt x="122" y="67"/>
                    </a:cubicBezTo>
                    <a:cubicBezTo>
                      <a:pt x="119" y="67"/>
                      <a:pt x="116" y="65"/>
                      <a:pt x="114" y="63"/>
                    </a:cubicBezTo>
                    <a:cubicBezTo>
                      <a:pt x="112" y="61"/>
                      <a:pt x="112" y="59"/>
                      <a:pt x="113" y="57"/>
                    </a:cubicBezTo>
                    <a:close/>
                    <a:moveTo>
                      <a:pt x="101" y="75"/>
                    </a:moveTo>
                    <a:cubicBezTo>
                      <a:pt x="103" y="77"/>
                      <a:pt x="106" y="79"/>
                      <a:pt x="109" y="82"/>
                    </a:cubicBezTo>
                    <a:cubicBezTo>
                      <a:pt x="113" y="86"/>
                      <a:pt x="116" y="88"/>
                      <a:pt x="117" y="90"/>
                    </a:cubicBezTo>
                    <a:cubicBezTo>
                      <a:pt x="119" y="92"/>
                      <a:pt x="121" y="92"/>
                      <a:pt x="123" y="92"/>
                    </a:cubicBezTo>
                    <a:cubicBezTo>
                      <a:pt x="124" y="92"/>
                      <a:pt x="125" y="91"/>
                      <a:pt x="125" y="90"/>
                    </a:cubicBezTo>
                    <a:cubicBezTo>
                      <a:pt x="126" y="90"/>
                      <a:pt x="126" y="89"/>
                      <a:pt x="125" y="88"/>
                    </a:cubicBezTo>
                    <a:cubicBezTo>
                      <a:pt x="125" y="88"/>
                      <a:pt x="124" y="86"/>
                      <a:pt x="122" y="85"/>
                    </a:cubicBezTo>
                    <a:cubicBezTo>
                      <a:pt x="121" y="84"/>
                      <a:pt x="121" y="84"/>
                      <a:pt x="120" y="83"/>
                    </a:cubicBezTo>
                    <a:cubicBezTo>
                      <a:pt x="119" y="82"/>
                      <a:pt x="118" y="81"/>
                      <a:pt x="118" y="81"/>
                    </a:cubicBezTo>
                    <a:cubicBezTo>
                      <a:pt x="113" y="77"/>
                      <a:pt x="109" y="72"/>
                      <a:pt x="104" y="68"/>
                    </a:cubicBezTo>
                    <a:cubicBezTo>
                      <a:pt x="104" y="67"/>
                      <a:pt x="104" y="67"/>
                      <a:pt x="104" y="67"/>
                    </a:cubicBezTo>
                    <a:cubicBezTo>
                      <a:pt x="103" y="67"/>
                      <a:pt x="103" y="67"/>
                      <a:pt x="103" y="67"/>
                    </a:cubicBezTo>
                    <a:cubicBezTo>
                      <a:pt x="103" y="66"/>
                      <a:pt x="103" y="66"/>
                      <a:pt x="103" y="66"/>
                    </a:cubicBezTo>
                    <a:cubicBezTo>
                      <a:pt x="104" y="66"/>
                      <a:pt x="105" y="66"/>
                      <a:pt x="105" y="67"/>
                    </a:cubicBezTo>
                    <a:cubicBezTo>
                      <a:pt x="105" y="66"/>
                      <a:pt x="107" y="68"/>
                      <a:pt x="109" y="70"/>
                    </a:cubicBezTo>
                    <a:cubicBezTo>
                      <a:pt x="110" y="71"/>
                      <a:pt x="112" y="73"/>
                      <a:pt x="115" y="76"/>
                    </a:cubicBezTo>
                    <a:cubicBezTo>
                      <a:pt x="116" y="77"/>
                      <a:pt x="117" y="77"/>
                      <a:pt x="118" y="78"/>
                    </a:cubicBezTo>
                    <a:cubicBezTo>
                      <a:pt x="119" y="79"/>
                      <a:pt x="120" y="80"/>
                      <a:pt x="120" y="81"/>
                    </a:cubicBezTo>
                    <a:cubicBezTo>
                      <a:pt x="121" y="81"/>
                      <a:pt x="121" y="82"/>
                      <a:pt x="122" y="82"/>
                    </a:cubicBezTo>
                    <a:cubicBezTo>
                      <a:pt x="123" y="83"/>
                      <a:pt x="124" y="84"/>
                      <a:pt x="124" y="84"/>
                    </a:cubicBezTo>
                    <a:cubicBezTo>
                      <a:pt x="125" y="85"/>
                      <a:pt x="126" y="86"/>
                      <a:pt x="127" y="87"/>
                    </a:cubicBezTo>
                    <a:cubicBezTo>
                      <a:pt x="128" y="88"/>
                      <a:pt x="129" y="89"/>
                      <a:pt x="130" y="89"/>
                    </a:cubicBezTo>
                    <a:cubicBezTo>
                      <a:pt x="131" y="90"/>
                      <a:pt x="132" y="91"/>
                      <a:pt x="134" y="92"/>
                    </a:cubicBezTo>
                    <a:cubicBezTo>
                      <a:pt x="135" y="94"/>
                      <a:pt x="137" y="95"/>
                      <a:pt x="137" y="95"/>
                    </a:cubicBezTo>
                    <a:cubicBezTo>
                      <a:pt x="139" y="97"/>
                      <a:pt x="140" y="97"/>
                      <a:pt x="140" y="97"/>
                    </a:cubicBezTo>
                    <a:cubicBezTo>
                      <a:pt x="140" y="98"/>
                      <a:pt x="140" y="98"/>
                      <a:pt x="140" y="99"/>
                    </a:cubicBezTo>
                    <a:cubicBezTo>
                      <a:pt x="140" y="99"/>
                      <a:pt x="139" y="99"/>
                      <a:pt x="139" y="99"/>
                    </a:cubicBezTo>
                    <a:cubicBezTo>
                      <a:pt x="139" y="99"/>
                      <a:pt x="139" y="99"/>
                      <a:pt x="139" y="99"/>
                    </a:cubicBezTo>
                    <a:cubicBezTo>
                      <a:pt x="139" y="99"/>
                      <a:pt x="138" y="99"/>
                      <a:pt x="137" y="98"/>
                    </a:cubicBezTo>
                    <a:cubicBezTo>
                      <a:pt x="136" y="97"/>
                      <a:pt x="135" y="97"/>
                      <a:pt x="135" y="97"/>
                    </a:cubicBezTo>
                    <a:cubicBezTo>
                      <a:pt x="131" y="93"/>
                      <a:pt x="129" y="91"/>
                      <a:pt x="129" y="91"/>
                    </a:cubicBezTo>
                    <a:cubicBezTo>
                      <a:pt x="128" y="90"/>
                      <a:pt x="127" y="91"/>
                      <a:pt x="126" y="92"/>
                    </a:cubicBezTo>
                    <a:cubicBezTo>
                      <a:pt x="125" y="94"/>
                      <a:pt x="125" y="95"/>
                      <a:pt x="124" y="95"/>
                    </a:cubicBezTo>
                    <a:cubicBezTo>
                      <a:pt x="122" y="96"/>
                      <a:pt x="119" y="95"/>
                      <a:pt x="116" y="92"/>
                    </a:cubicBezTo>
                    <a:cubicBezTo>
                      <a:pt x="116" y="92"/>
                      <a:pt x="113" y="89"/>
                      <a:pt x="106" y="83"/>
                    </a:cubicBezTo>
                    <a:cubicBezTo>
                      <a:pt x="104" y="81"/>
                      <a:pt x="103" y="80"/>
                      <a:pt x="101" y="79"/>
                    </a:cubicBezTo>
                    <a:cubicBezTo>
                      <a:pt x="101" y="78"/>
                      <a:pt x="101" y="78"/>
                      <a:pt x="100" y="78"/>
                    </a:cubicBezTo>
                    <a:cubicBezTo>
                      <a:pt x="99" y="77"/>
                      <a:pt x="99" y="77"/>
                      <a:pt x="99" y="77"/>
                    </a:cubicBezTo>
                    <a:cubicBezTo>
                      <a:pt x="97" y="76"/>
                      <a:pt x="97" y="75"/>
                      <a:pt x="97" y="75"/>
                    </a:cubicBezTo>
                    <a:cubicBezTo>
                      <a:pt x="98" y="73"/>
                      <a:pt x="99" y="73"/>
                      <a:pt x="101" y="75"/>
                    </a:cubicBezTo>
                    <a:close/>
                    <a:moveTo>
                      <a:pt x="87" y="92"/>
                    </a:moveTo>
                    <a:cubicBezTo>
                      <a:pt x="87" y="90"/>
                      <a:pt x="87" y="88"/>
                      <a:pt x="87" y="86"/>
                    </a:cubicBezTo>
                    <a:cubicBezTo>
                      <a:pt x="88" y="84"/>
                      <a:pt x="89" y="83"/>
                      <a:pt x="91" y="83"/>
                    </a:cubicBezTo>
                    <a:cubicBezTo>
                      <a:pt x="93" y="82"/>
                      <a:pt x="95" y="83"/>
                      <a:pt x="98" y="85"/>
                    </a:cubicBezTo>
                    <a:cubicBezTo>
                      <a:pt x="100" y="87"/>
                      <a:pt x="102" y="89"/>
                      <a:pt x="102" y="91"/>
                    </a:cubicBezTo>
                    <a:cubicBezTo>
                      <a:pt x="103" y="93"/>
                      <a:pt x="102" y="95"/>
                      <a:pt x="101" y="96"/>
                    </a:cubicBezTo>
                    <a:cubicBezTo>
                      <a:pt x="101" y="97"/>
                      <a:pt x="100" y="97"/>
                      <a:pt x="99" y="98"/>
                    </a:cubicBezTo>
                    <a:cubicBezTo>
                      <a:pt x="97" y="99"/>
                      <a:pt x="96" y="99"/>
                      <a:pt x="96" y="99"/>
                    </a:cubicBezTo>
                    <a:cubicBezTo>
                      <a:pt x="98" y="101"/>
                      <a:pt x="100" y="103"/>
                      <a:pt x="103" y="105"/>
                    </a:cubicBezTo>
                    <a:cubicBezTo>
                      <a:pt x="104" y="106"/>
                      <a:pt x="105" y="107"/>
                      <a:pt x="106" y="107"/>
                    </a:cubicBezTo>
                    <a:cubicBezTo>
                      <a:pt x="107" y="107"/>
                      <a:pt x="108" y="106"/>
                      <a:pt x="109" y="105"/>
                    </a:cubicBezTo>
                    <a:cubicBezTo>
                      <a:pt x="111" y="104"/>
                      <a:pt x="111" y="103"/>
                      <a:pt x="111" y="102"/>
                    </a:cubicBezTo>
                    <a:cubicBezTo>
                      <a:pt x="111" y="102"/>
                      <a:pt x="111" y="101"/>
                      <a:pt x="111" y="101"/>
                    </a:cubicBezTo>
                    <a:cubicBezTo>
                      <a:pt x="111" y="100"/>
                      <a:pt x="111" y="99"/>
                      <a:pt x="111" y="99"/>
                    </a:cubicBezTo>
                    <a:cubicBezTo>
                      <a:pt x="111" y="97"/>
                      <a:pt x="111" y="97"/>
                      <a:pt x="112" y="97"/>
                    </a:cubicBezTo>
                    <a:cubicBezTo>
                      <a:pt x="113" y="97"/>
                      <a:pt x="113" y="97"/>
                      <a:pt x="113" y="97"/>
                    </a:cubicBezTo>
                    <a:cubicBezTo>
                      <a:pt x="114" y="97"/>
                      <a:pt x="114" y="99"/>
                      <a:pt x="114" y="102"/>
                    </a:cubicBezTo>
                    <a:cubicBezTo>
                      <a:pt x="113" y="104"/>
                      <a:pt x="112" y="106"/>
                      <a:pt x="111" y="107"/>
                    </a:cubicBezTo>
                    <a:cubicBezTo>
                      <a:pt x="109" y="109"/>
                      <a:pt x="107" y="110"/>
                      <a:pt x="105" y="109"/>
                    </a:cubicBezTo>
                    <a:cubicBezTo>
                      <a:pt x="103" y="108"/>
                      <a:pt x="102" y="107"/>
                      <a:pt x="99" y="105"/>
                    </a:cubicBezTo>
                    <a:cubicBezTo>
                      <a:pt x="98" y="104"/>
                      <a:pt x="97" y="102"/>
                      <a:pt x="95" y="101"/>
                    </a:cubicBezTo>
                    <a:cubicBezTo>
                      <a:pt x="93" y="99"/>
                      <a:pt x="91" y="97"/>
                      <a:pt x="90" y="96"/>
                    </a:cubicBezTo>
                    <a:cubicBezTo>
                      <a:pt x="88" y="95"/>
                      <a:pt x="87" y="94"/>
                      <a:pt x="86" y="94"/>
                    </a:cubicBezTo>
                    <a:cubicBezTo>
                      <a:pt x="86" y="93"/>
                      <a:pt x="85" y="94"/>
                      <a:pt x="84" y="94"/>
                    </a:cubicBezTo>
                    <a:cubicBezTo>
                      <a:pt x="83" y="94"/>
                      <a:pt x="83" y="94"/>
                      <a:pt x="82" y="94"/>
                    </a:cubicBezTo>
                    <a:cubicBezTo>
                      <a:pt x="81" y="92"/>
                      <a:pt x="83" y="91"/>
                      <a:pt x="87" y="92"/>
                    </a:cubicBezTo>
                    <a:close/>
                    <a:moveTo>
                      <a:pt x="77" y="98"/>
                    </a:moveTo>
                    <a:cubicBezTo>
                      <a:pt x="78" y="98"/>
                      <a:pt x="78" y="98"/>
                      <a:pt x="79" y="98"/>
                    </a:cubicBezTo>
                    <a:cubicBezTo>
                      <a:pt x="79" y="98"/>
                      <a:pt x="81" y="100"/>
                      <a:pt x="86" y="105"/>
                    </a:cubicBezTo>
                    <a:cubicBezTo>
                      <a:pt x="87" y="106"/>
                      <a:pt x="88" y="107"/>
                      <a:pt x="90" y="108"/>
                    </a:cubicBezTo>
                    <a:cubicBezTo>
                      <a:pt x="91" y="110"/>
                      <a:pt x="92" y="111"/>
                      <a:pt x="93" y="112"/>
                    </a:cubicBezTo>
                    <a:cubicBezTo>
                      <a:pt x="96" y="114"/>
                      <a:pt x="98" y="116"/>
                      <a:pt x="99" y="116"/>
                    </a:cubicBezTo>
                    <a:cubicBezTo>
                      <a:pt x="100" y="116"/>
                      <a:pt x="100" y="116"/>
                      <a:pt x="100" y="116"/>
                    </a:cubicBezTo>
                    <a:cubicBezTo>
                      <a:pt x="101" y="116"/>
                      <a:pt x="101" y="116"/>
                      <a:pt x="102" y="116"/>
                    </a:cubicBezTo>
                    <a:cubicBezTo>
                      <a:pt x="103" y="116"/>
                      <a:pt x="103" y="117"/>
                      <a:pt x="103" y="117"/>
                    </a:cubicBezTo>
                    <a:cubicBezTo>
                      <a:pt x="102" y="118"/>
                      <a:pt x="102" y="118"/>
                      <a:pt x="102" y="118"/>
                    </a:cubicBezTo>
                    <a:cubicBezTo>
                      <a:pt x="102" y="118"/>
                      <a:pt x="101" y="118"/>
                      <a:pt x="99" y="118"/>
                    </a:cubicBezTo>
                    <a:cubicBezTo>
                      <a:pt x="99" y="118"/>
                      <a:pt x="99" y="118"/>
                      <a:pt x="98" y="119"/>
                    </a:cubicBezTo>
                    <a:cubicBezTo>
                      <a:pt x="98" y="119"/>
                      <a:pt x="98" y="119"/>
                      <a:pt x="98" y="120"/>
                    </a:cubicBezTo>
                    <a:cubicBezTo>
                      <a:pt x="98" y="123"/>
                      <a:pt x="97" y="125"/>
                      <a:pt x="96" y="126"/>
                    </a:cubicBezTo>
                    <a:cubicBezTo>
                      <a:pt x="94" y="128"/>
                      <a:pt x="92" y="129"/>
                      <a:pt x="91" y="129"/>
                    </a:cubicBezTo>
                    <a:cubicBezTo>
                      <a:pt x="90" y="129"/>
                      <a:pt x="89" y="129"/>
                      <a:pt x="88" y="127"/>
                    </a:cubicBezTo>
                    <a:cubicBezTo>
                      <a:pt x="87" y="126"/>
                      <a:pt x="86" y="125"/>
                      <a:pt x="87" y="124"/>
                    </a:cubicBezTo>
                    <a:cubicBezTo>
                      <a:pt x="87" y="124"/>
                      <a:pt x="88" y="124"/>
                      <a:pt x="88" y="125"/>
                    </a:cubicBezTo>
                    <a:cubicBezTo>
                      <a:pt x="90" y="126"/>
                      <a:pt x="90" y="126"/>
                      <a:pt x="90" y="126"/>
                    </a:cubicBezTo>
                    <a:cubicBezTo>
                      <a:pt x="91" y="126"/>
                      <a:pt x="92" y="126"/>
                      <a:pt x="93" y="126"/>
                    </a:cubicBezTo>
                    <a:cubicBezTo>
                      <a:pt x="95" y="124"/>
                      <a:pt x="96" y="122"/>
                      <a:pt x="96" y="119"/>
                    </a:cubicBezTo>
                    <a:cubicBezTo>
                      <a:pt x="96" y="117"/>
                      <a:pt x="95" y="115"/>
                      <a:pt x="93" y="113"/>
                    </a:cubicBezTo>
                    <a:cubicBezTo>
                      <a:pt x="90" y="110"/>
                      <a:pt x="87" y="108"/>
                      <a:pt x="85" y="107"/>
                    </a:cubicBezTo>
                    <a:cubicBezTo>
                      <a:pt x="85" y="106"/>
                      <a:pt x="84" y="106"/>
                      <a:pt x="83" y="105"/>
                    </a:cubicBezTo>
                    <a:cubicBezTo>
                      <a:pt x="82" y="104"/>
                      <a:pt x="81" y="103"/>
                      <a:pt x="80" y="103"/>
                    </a:cubicBezTo>
                    <a:cubicBezTo>
                      <a:pt x="78" y="101"/>
                      <a:pt x="76" y="99"/>
                      <a:pt x="76" y="99"/>
                    </a:cubicBezTo>
                    <a:cubicBezTo>
                      <a:pt x="76" y="99"/>
                      <a:pt x="76" y="98"/>
                      <a:pt x="77" y="98"/>
                    </a:cubicBezTo>
                    <a:close/>
                    <a:moveTo>
                      <a:pt x="59" y="118"/>
                    </a:moveTo>
                    <a:cubicBezTo>
                      <a:pt x="61" y="116"/>
                      <a:pt x="64" y="115"/>
                      <a:pt x="66" y="116"/>
                    </a:cubicBezTo>
                    <a:cubicBezTo>
                      <a:pt x="67" y="116"/>
                      <a:pt x="69" y="118"/>
                      <a:pt x="72" y="120"/>
                    </a:cubicBezTo>
                    <a:cubicBezTo>
                      <a:pt x="76" y="123"/>
                      <a:pt x="78" y="125"/>
                      <a:pt x="79" y="126"/>
                    </a:cubicBezTo>
                    <a:cubicBezTo>
                      <a:pt x="82" y="130"/>
                      <a:pt x="84" y="131"/>
                      <a:pt x="83" y="131"/>
                    </a:cubicBezTo>
                    <a:cubicBezTo>
                      <a:pt x="85" y="132"/>
                      <a:pt x="85" y="134"/>
                      <a:pt x="85" y="135"/>
                    </a:cubicBezTo>
                    <a:cubicBezTo>
                      <a:pt x="86" y="136"/>
                      <a:pt x="85" y="138"/>
                      <a:pt x="84" y="140"/>
                    </a:cubicBezTo>
                    <a:cubicBezTo>
                      <a:pt x="82" y="142"/>
                      <a:pt x="80" y="142"/>
                      <a:pt x="77" y="140"/>
                    </a:cubicBezTo>
                    <a:cubicBezTo>
                      <a:pt x="76" y="140"/>
                      <a:pt x="74" y="138"/>
                      <a:pt x="70" y="135"/>
                    </a:cubicBezTo>
                    <a:cubicBezTo>
                      <a:pt x="68" y="133"/>
                      <a:pt x="67" y="132"/>
                      <a:pt x="68" y="131"/>
                    </a:cubicBezTo>
                    <a:cubicBezTo>
                      <a:pt x="68" y="131"/>
                      <a:pt x="68" y="130"/>
                      <a:pt x="68" y="130"/>
                    </a:cubicBezTo>
                    <a:cubicBezTo>
                      <a:pt x="69" y="129"/>
                      <a:pt x="70" y="127"/>
                      <a:pt x="71" y="126"/>
                    </a:cubicBezTo>
                    <a:cubicBezTo>
                      <a:pt x="72" y="124"/>
                      <a:pt x="72" y="123"/>
                      <a:pt x="71" y="122"/>
                    </a:cubicBezTo>
                    <a:cubicBezTo>
                      <a:pt x="68" y="118"/>
                      <a:pt x="65" y="117"/>
                      <a:pt x="63" y="118"/>
                    </a:cubicBezTo>
                    <a:cubicBezTo>
                      <a:pt x="62" y="118"/>
                      <a:pt x="61" y="119"/>
                      <a:pt x="61" y="119"/>
                    </a:cubicBezTo>
                    <a:cubicBezTo>
                      <a:pt x="60" y="121"/>
                      <a:pt x="60" y="122"/>
                      <a:pt x="60" y="121"/>
                    </a:cubicBezTo>
                    <a:cubicBezTo>
                      <a:pt x="60" y="122"/>
                      <a:pt x="59" y="123"/>
                      <a:pt x="58" y="123"/>
                    </a:cubicBezTo>
                    <a:cubicBezTo>
                      <a:pt x="57" y="123"/>
                      <a:pt x="57" y="123"/>
                      <a:pt x="57" y="121"/>
                    </a:cubicBezTo>
                    <a:cubicBezTo>
                      <a:pt x="57" y="120"/>
                      <a:pt x="58" y="119"/>
                      <a:pt x="59" y="118"/>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4" name="Freeform 680"/>
              <p:cNvSpPr/>
              <p:nvPr/>
            </p:nvSpPr>
            <p:spPr bwMode="auto">
              <a:xfrm>
                <a:off x="4470" y="2773"/>
                <a:ext cx="33" cy="35"/>
              </a:xfrm>
              <a:custGeom>
                <a:avLst/>
                <a:gdLst>
                  <a:gd name="T0" fmla="*/ 2 w 14"/>
                  <a:gd name="T1" fmla="*/ 2 h 15"/>
                  <a:gd name="T2" fmla="*/ 0 w 14"/>
                  <a:gd name="T3" fmla="*/ 7 h 15"/>
                  <a:gd name="T4" fmla="*/ 3 w 14"/>
                  <a:gd name="T5" fmla="*/ 9 h 15"/>
                  <a:gd name="T6" fmla="*/ 9 w 14"/>
                  <a:gd name="T7" fmla="*/ 14 h 15"/>
                  <a:gd name="T8" fmla="*/ 12 w 14"/>
                  <a:gd name="T9" fmla="*/ 14 h 15"/>
                  <a:gd name="T10" fmla="*/ 12 w 14"/>
                  <a:gd name="T11" fmla="*/ 8 h 15"/>
                  <a:gd name="T12" fmla="*/ 8 w 14"/>
                  <a:gd name="T13" fmla="*/ 3 h 15"/>
                  <a:gd name="T14" fmla="*/ 5 w 14"/>
                  <a:gd name="T15" fmla="*/ 0 h 15"/>
                  <a:gd name="T16" fmla="*/ 2 w 14"/>
                  <a:gd name="T17"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
                    <a:moveTo>
                      <a:pt x="2" y="2"/>
                    </a:moveTo>
                    <a:cubicBezTo>
                      <a:pt x="1" y="5"/>
                      <a:pt x="0" y="6"/>
                      <a:pt x="0" y="7"/>
                    </a:cubicBezTo>
                    <a:cubicBezTo>
                      <a:pt x="0" y="7"/>
                      <a:pt x="1" y="8"/>
                      <a:pt x="3" y="9"/>
                    </a:cubicBezTo>
                    <a:cubicBezTo>
                      <a:pt x="7" y="12"/>
                      <a:pt x="9" y="14"/>
                      <a:pt x="9" y="14"/>
                    </a:cubicBezTo>
                    <a:cubicBezTo>
                      <a:pt x="10" y="15"/>
                      <a:pt x="12" y="15"/>
                      <a:pt x="12" y="14"/>
                    </a:cubicBezTo>
                    <a:cubicBezTo>
                      <a:pt x="14" y="13"/>
                      <a:pt x="14" y="11"/>
                      <a:pt x="12" y="8"/>
                    </a:cubicBezTo>
                    <a:cubicBezTo>
                      <a:pt x="10" y="6"/>
                      <a:pt x="9" y="4"/>
                      <a:pt x="8" y="3"/>
                    </a:cubicBezTo>
                    <a:cubicBezTo>
                      <a:pt x="6" y="1"/>
                      <a:pt x="5" y="0"/>
                      <a:pt x="5" y="0"/>
                    </a:cubicBezTo>
                    <a:cubicBezTo>
                      <a:pt x="4" y="0"/>
                      <a:pt x="3" y="1"/>
                      <a:pt x="2" y="2"/>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5" name="Freeform 681"/>
              <p:cNvSpPr/>
              <p:nvPr/>
            </p:nvSpPr>
            <p:spPr bwMode="auto">
              <a:xfrm>
                <a:off x="4515" y="2678"/>
                <a:ext cx="26" cy="31"/>
              </a:xfrm>
              <a:custGeom>
                <a:avLst/>
                <a:gdLst>
                  <a:gd name="T0" fmla="*/ 9 w 11"/>
                  <a:gd name="T1" fmla="*/ 11 h 13"/>
                  <a:gd name="T2" fmla="*/ 10 w 11"/>
                  <a:gd name="T3" fmla="*/ 5 h 13"/>
                  <a:gd name="T4" fmla="*/ 8 w 11"/>
                  <a:gd name="T5" fmla="*/ 1 h 13"/>
                  <a:gd name="T6" fmla="*/ 4 w 11"/>
                  <a:gd name="T7" fmla="*/ 0 h 13"/>
                  <a:gd name="T8" fmla="*/ 0 w 11"/>
                  <a:gd name="T9" fmla="*/ 3 h 13"/>
                  <a:gd name="T10" fmla="*/ 3 w 11"/>
                  <a:gd name="T11" fmla="*/ 10 h 13"/>
                  <a:gd name="T12" fmla="*/ 9 w 11"/>
                  <a:gd name="T13" fmla="*/ 11 h 13"/>
                </a:gdLst>
                <a:ahLst/>
                <a:cxnLst>
                  <a:cxn ang="0">
                    <a:pos x="T0" y="T1"/>
                  </a:cxn>
                  <a:cxn ang="0">
                    <a:pos x="T2" y="T3"/>
                  </a:cxn>
                  <a:cxn ang="0">
                    <a:pos x="T4" y="T5"/>
                  </a:cxn>
                  <a:cxn ang="0">
                    <a:pos x="T6" y="T7"/>
                  </a:cxn>
                  <a:cxn ang="0">
                    <a:pos x="T8" y="T9"/>
                  </a:cxn>
                  <a:cxn ang="0">
                    <a:pos x="T10" y="T11"/>
                  </a:cxn>
                  <a:cxn ang="0">
                    <a:pos x="T12" y="T13"/>
                  </a:cxn>
                </a:cxnLst>
                <a:rect l="0" t="0" r="r" b="b"/>
                <a:pathLst>
                  <a:path w="11" h="13">
                    <a:moveTo>
                      <a:pt x="9" y="11"/>
                    </a:moveTo>
                    <a:cubicBezTo>
                      <a:pt x="10" y="9"/>
                      <a:pt x="11" y="7"/>
                      <a:pt x="10" y="5"/>
                    </a:cubicBezTo>
                    <a:cubicBezTo>
                      <a:pt x="10" y="4"/>
                      <a:pt x="9" y="2"/>
                      <a:pt x="8" y="1"/>
                    </a:cubicBezTo>
                    <a:cubicBezTo>
                      <a:pt x="6" y="0"/>
                      <a:pt x="5" y="0"/>
                      <a:pt x="4" y="0"/>
                    </a:cubicBezTo>
                    <a:cubicBezTo>
                      <a:pt x="2" y="0"/>
                      <a:pt x="1" y="1"/>
                      <a:pt x="0" y="3"/>
                    </a:cubicBezTo>
                    <a:cubicBezTo>
                      <a:pt x="0" y="5"/>
                      <a:pt x="0" y="8"/>
                      <a:pt x="3" y="10"/>
                    </a:cubicBezTo>
                    <a:cubicBezTo>
                      <a:pt x="5" y="13"/>
                      <a:pt x="7" y="13"/>
                      <a:pt x="9" y="11"/>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6" name="Freeform 682"/>
              <p:cNvSpPr/>
              <p:nvPr/>
            </p:nvSpPr>
            <p:spPr bwMode="auto">
              <a:xfrm>
                <a:off x="4730" y="3203"/>
                <a:ext cx="31" cy="40"/>
              </a:xfrm>
              <a:custGeom>
                <a:avLst/>
                <a:gdLst>
                  <a:gd name="T0" fmla="*/ 9 w 13"/>
                  <a:gd name="T1" fmla="*/ 17 h 17"/>
                  <a:gd name="T2" fmla="*/ 13 w 13"/>
                  <a:gd name="T3" fmla="*/ 0 h 17"/>
                  <a:gd name="T4" fmla="*/ 0 w 13"/>
                  <a:gd name="T5" fmla="*/ 11 h 17"/>
                  <a:gd name="T6" fmla="*/ 9 w 13"/>
                  <a:gd name="T7" fmla="*/ 17 h 17"/>
                </a:gdLst>
                <a:ahLst/>
                <a:cxnLst>
                  <a:cxn ang="0">
                    <a:pos x="T0" y="T1"/>
                  </a:cxn>
                  <a:cxn ang="0">
                    <a:pos x="T2" y="T3"/>
                  </a:cxn>
                  <a:cxn ang="0">
                    <a:pos x="T4" y="T5"/>
                  </a:cxn>
                  <a:cxn ang="0">
                    <a:pos x="T6" y="T7"/>
                  </a:cxn>
                </a:cxnLst>
                <a:rect l="0" t="0" r="r" b="b"/>
                <a:pathLst>
                  <a:path w="13" h="17">
                    <a:moveTo>
                      <a:pt x="9" y="17"/>
                    </a:moveTo>
                    <a:cubicBezTo>
                      <a:pt x="10" y="11"/>
                      <a:pt x="12" y="6"/>
                      <a:pt x="13" y="0"/>
                    </a:cubicBezTo>
                    <a:cubicBezTo>
                      <a:pt x="8" y="3"/>
                      <a:pt x="4" y="7"/>
                      <a:pt x="0" y="11"/>
                    </a:cubicBezTo>
                    <a:cubicBezTo>
                      <a:pt x="3" y="13"/>
                      <a:pt x="6" y="15"/>
                      <a:pt x="9" y="17"/>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7" name="Freeform 683"/>
              <p:cNvSpPr/>
              <p:nvPr/>
            </p:nvSpPr>
            <p:spPr bwMode="auto">
              <a:xfrm>
                <a:off x="4636" y="3946"/>
                <a:ext cx="194" cy="95"/>
              </a:xfrm>
              <a:custGeom>
                <a:avLst/>
                <a:gdLst>
                  <a:gd name="T0" fmla="*/ 82 w 82"/>
                  <a:gd name="T1" fmla="*/ 0 h 40"/>
                  <a:gd name="T2" fmla="*/ 0 w 82"/>
                  <a:gd name="T3" fmla="*/ 22 h 40"/>
                  <a:gd name="T4" fmla="*/ 37 w 82"/>
                  <a:gd name="T5" fmla="*/ 40 h 40"/>
                  <a:gd name="T6" fmla="*/ 82 w 82"/>
                  <a:gd name="T7" fmla="*/ 0 h 40"/>
                </a:gdLst>
                <a:ahLst/>
                <a:cxnLst>
                  <a:cxn ang="0">
                    <a:pos x="T0" y="T1"/>
                  </a:cxn>
                  <a:cxn ang="0">
                    <a:pos x="T2" y="T3"/>
                  </a:cxn>
                  <a:cxn ang="0">
                    <a:pos x="T4" y="T5"/>
                  </a:cxn>
                  <a:cxn ang="0">
                    <a:pos x="T6" y="T7"/>
                  </a:cxn>
                </a:cxnLst>
                <a:rect l="0" t="0" r="r" b="b"/>
                <a:pathLst>
                  <a:path w="82" h="40">
                    <a:moveTo>
                      <a:pt x="82" y="0"/>
                    </a:moveTo>
                    <a:cubicBezTo>
                      <a:pt x="45" y="9"/>
                      <a:pt x="12" y="17"/>
                      <a:pt x="0" y="22"/>
                    </a:cubicBezTo>
                    <a:cubicBezTo>
                      <a:pt x="12" y="28"/>
                      <a:pt x="24" y="34"/>
                      <a:pt x="37" y="40"/>
                    </a:cubicBezTo>
                    <a:cubicBezTo>
                      <a:pt x="53" y="31"/>
                      <a:pt x="69" y="17"/>
                      <a:pt x="82" y="0"/>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8" name="Freeform 684"/>
              <p:cNvSpPr/>
              <p:nvPr/>
            </p:nvSpPr>
            <p:spPr bwMode="auto">
              <a:xfrm>
                <a:off x="4678" y="3076"/>
                <a:ext cx="52" cy="56"/>
              </a:xfrm>
              <a:custGeom>
                <a:avLst/>
                <a:gdLst>
                  <a:gd name="T0" fmla="*/ 17 w 22"/>
                  <a:gd name="T1" fmla="*/ 20 h 24"/>
                  <a:gd name="T2" fmla="*/ 19 w 22"/>
                  <a:gd name="T3" fmla="*/ 5 h 24"/>
                  <a:gd name="T4" fmla="*/ 5 w 22"/>
                  <a:gd name="T5" fmla="*/ 3 h 24"/>
                  <a:gd name="T6" fmla="*/ 3 w 22"/>
                  <a:gd name="T7" fmla="*/ 18 h 24"/>
                  <a:gd name="T8" fmla="*/ 17 w 22"/>
                  <a:gd name="T9" fmla="*/ 20 h 24"/>
                </a:gdLst>
                <a:ahLst/>
                <a:cxnLst>
                  <a:cxn ang="0">
                    <a:pos x="T0" y="T1"/>
                  </a:cxn>
                  <a:cxn ang="0">
                    <a:pos x="T2" y="T3"/>
                  </a:cxn>
                  <a:cxn ang="0">
                    <a:pos x="T4" y="T5"/>
                  </a:cxn>
                  <a:cxn ang="0">
                    <a:pos x="T6" y="T7"/>
                  </a:cxn>
                  <a:cxn ang="0">
                    <a:pos x="T8" y="T9"/>
                  </a:cxn>
                </a:cxnLst>
                <a:rect l="0" t="0" r="r" b="b"/>
                <a:pathLst>
                  <a:path w="22" h="24">
                    <a:moveTo>
                      <a:pt x="17" y="20"/>
                    </a:moveTo>
                    <a:cubicBezTo>
                      <a:pt x="21" y="17"/>
                      <a:pt x="22" y="10"/>
                      <a:pt x="19" y="5"/>
                    </a:cubicBezTo>
                    <a:cubicBezTo>
                      <a:pt x="16" y="1"/>
                      <a:pt x="10" y="0"/>
                      <a:pt x="5" y="3"/>
                    </a:cubicBezTo>
                    <a:cubicBezTo>
                      <a:pt x="1" y="6"/>
                      <a:pt x="0" y="13"/>
                      <a:pt x="3" y="18"/>
                    </a:cubicBezTo>
                    <a:cubicBezTo>
                      <a:pt x="7" y="22"/>
                      <a:pt x="13" y="24"/>
                      <a:pt x="17" y="20"/>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9" name="Freeform 685"/>
              <p:cNvSpPr/>
              <p:nvPr/>
            </p:nvSpPr>
            <p:spPr bwMode="auto">
              <a:xfrm>
                <a:off x="4562" y="1107"/>
                <a:ext cx="50" cy="50"/>
              </a:xfrm>
              <a:custGeom>
                <a:avLst/>
                <a:gdLst>
                  <a:gd name="T0" fmla="*/ 0 w 21"/>
                  <a:gd name="T1" fmla="*/ 5 h 21"/>
                  <a:gd name="T2" fmla="*/ 15 w 21"/>
                  <a:gd name="T3" fmla="*/ 21 h 21"/>
                  <a:gd name="T4" fmla="*/ 21 w 21"/>
                  <a:gd name="T5" fmla="*/ 15 h 21"/>
                  <a:gd name="T6" fmla="*/ 6 w 21"/>
                  <a:gd name="T7" fmla="*/ 0 h 21"/>
                  <a:gd name="T8" fmla="*/ 0 w 21"/>
                  <a:gd name="T9" fmla="*/ 5 h 21"/>
                </a:gdLst>
                <a:ahLst/>
                <a:cxnLst>
                  <a:cxn ang="0">
                    <a:pos x="T0" y="T1"/>
                  </a:cxn>
                  <a:cxn ang="0">
                    <a:pos x="T2" y="T3"/>
                  </a:cxn>
                  <a:cxn ang="0">
                    <a:pos x="T4" y="T5"/>
                  </a:cxn>
                  <a:cxn ang="0">
                    <a:pos x="T6" y="T7"/>
                  </a:cxn>
                  <a:cxn ang="0">
                    <a:pos x="T8" y="T9"/>
                  </a:cxn>
                </a:cxnLst>
                <a:rect l="0" t="0" r="r" b="b"/>
                <a:pathLst>
                  <a:path w="21" h="21">
                    <a:moveTo>
                      <a:pt x="0" y="5"/>
                    </a:moveTo>
                    <a:cubicBezTo>
                      <a:pt x="15" y="21"/>
                      <a:pt x="15" y="21"/>
                      <a:pt x="15" y="21"/>
                    </a:cubicBezTo>
                    <a:cubicBezTo>
                      <a:pt x="17" y="19"/>
                      <a:pt x="19" y="17"/>
                      <a:pt x="21" y="15"/>
                    </a:cubicBezTo>
                    <a:cubicBezTo>
                      <a:pt x="6" y="0"/>
                      <a:pt x="6" y="0"/>
                      <a:pt x="6" y="0"/>
                    </a:cubicBezTo>
                    <a:lnTo>
                      <a:pt x="0" y="5"/>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0" name="Freeform 686"/>
              <p:cNvSpPr/>
              <p:nvPr/>
            </p:nvSpPr>
            <p:spPr bwMode="auto">
              <a:xfrm>
                <a:off x="4671" y="3532"/>
                <a:ext cx="100" cy="83"/>
              </a:xfrm>
              <a:custGeom>
                <a:avLst/>
                <a:gdLst>
                  <a:gd name="T0" fmla="*/ 0 w 42"/>
                  <a:gd name="T1" fmla="*/ 2 h 35"/>
                  <a:gd name="T2" fmla="*/ 24 w 42"/>
                  <a:gd name="T3" fmla="*/ 35 h 35"/>
                  <a:gd name="T4" fmla="*/ 42 w 42"/>
                  <a:gd name="T5" fmla="*/ 31 h 35"/>
                  <a:gd name="T6" fmla="*/ 32 w 42"/>
                  <a:gd name="T7" fmla="*/ 1 h 35"/>
                  <a:gd name="T8" fmla="*/ 0 w 42"/>
                  <a:gd name="T9" fmla="*/ 2 h 35"/>
                </a:gdLst>
                <a:ahLst/>
                <a:cxnLst>
                  <a:cxn ang="0">
                    <a:pos x="T0" y="T1"/>
                  </a:cxn>
                  <a:cxn ang="0">
                    <a:pos x="T2" y="T3"/>
                  </a:cxn>
                  <a:cxn ang="0">
                    <a:pos x="T4" y="T5"/>
                  </a:cxn>
                  <a:cxn ang="0">
                    <a:pos x="T6" y="T7"/>
                  </a:cxn>
                  <a:cxn ang="0">
                    <a:pos x="T8" y="T9"/>
                  </a:cxn>
                </a:cxnLst>
                <a:rect l="0" t="0" r="r" b="b"/>
                <a:pathLst>
                  <a:path w="42" h="35">
                    <a:moveTo>
                      <a:pt x="0" y="2"/>
                    </a:moveTo>
                    <a:cubicBezTo>
                      <a:pt x="5" y="14"/>
                      <a:pt x="14" y="26"/>
                      <a:pt x="24" y="35"/>
                    </a:cubicBezTo>
                    <a:cubicBezTo>
                      <a:pt x="30" y="33"/>
                      <a:pt x="36" y="32"/>
                      <a:pt x="42" y="31"/>
                    </a:cubicBezTo>
                    <a:cubicBezTo>
                      <a:pt x="38" y="22"/>
                      <a:pt x="34" y="11"/>
                      <a:pt x="32" y="1"/>
                    </a:cubicBezTo>
                    <a:cubicBezTo>
                      <a:pt x="23" y="0"/>
                      <a:pt x="12" y="0"/>
                      <a:pt x="0" y="2"/>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1" name="Freeform 687"/>
              <p:cNvSpPr/>
              <p:nvPr/>
            </p:nvSpPr>
            <p:spPr bwMode="auto">
              <a:xfrm>
                <a:off x="4617" y="1781"/>
                <a:ext cx="33" cy="45"/>
              </a:xfrm>
              <a:custGeom>
                <a:avLst/>
                <a:gdLst>
                  <a:gd name="T0" fmla="*/ 8 w 14"/>
                  <a:gd name="T1" fmla="*/ 2 h 19"/>
                  <a:gd name="T2" fmla="*/ 0 w 14"/>
                  <a:gd name="T3" fmla="*/ 17 h 19"/>
                  <a:gd name="T4" fmla="*/ 5 w 14"/>
                  <a:gd name="T5" fmla="*/ 19 h 19"/>
                  <a:gd name="T6" fmla="*/ 14 w 14"/>
                  <a:gd name="T7" fmla="*/ 0 h 19"/>
                  <a:gd name="T8" fmla="*/ 8 w 14"/>
                  <a:gd name="T9" fmla="*/ 2 h 19"/>
                </a:gdLst>
                <a:ahLst/>
                <a:cxnLst>
                  <a:cxn ang="0">
                    <a:pos x="T0" y="T1"/>
                  </a:cxn>
                  <a:cxn ang="0">
                    <a:pos x="T2" y="T3"/>
                  </a:cxn>
                  <a:cxn ang="0">
                    <a:pos x="T4" y="T5"/>
                  </a:cxn>
                  <a:cxn ang="0">
                    <a:pos x="T6" y="T7"/>
                  </a:cxn>
                  <a:cxn ang="0">
                    <a:pos x="T8" y="T9"/>
                  </a:cxn>
                </a:cxnLst>
                <a:rect l="0" t="0" r="r" b="b"/>
                <a:pathLst>
                  <a:path w="14" h="19">
                    <a:moveTo>
                      <a:pt x="8" y="2"/>
                    </a:moveTo>
                    <a:cubicBezTo>
                      <a:pt x="0" y="17"/>
                      <a:pt x="0" y="17"/>
                      <a:pt x="0" y="17"/>
                    </a:cubicBezTo>
                    <a:cubicBezTo>
                      <a:pt x="2" y="18"/>
                      <a:pt x="4" y="18"/>
                      <a:pt x="5" y="19"/>
                    </a:cubicBezTo>
                    <a:cubicBezTo>
                      <a:pt x="8" y="13"/>
                      <a:pt x="11" y="7"/>
                      <a:pt x="14" y="0"/>
                    </a:cubicBezTo>
                    <a:cubicBezTo>
                      <a:pt x="12" y="1"/>
                      <a:pt x="10" y="1"/>
                      <a:pt x="8" y="2"/>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2" name="Freeform 688"/>
              <p:cNvSpPr/>
              <p:nvPr/>
            </p:nvSpPr>
            <p:spPr bwMode="auto">
              <a:xfrm>
                <a:off x="4681" y="3241"/>
                <a:ext cx="66" cy="135"/>
              </a:xfrm>
              <a:custGeom>
                <a:avLst/>
                <a:gdLst>
                  <a:gd name="T0" fmla="*/ 28 w 28"/>
                  <a:gd name="T1" fmla="*/ 9 h 57"/>
                  <a:gd name="T2" fmla="*/ 17 w 28"/>
                  <a:gd name="T3" fmla="*/ 0 h 57"/>
                  <a:gd name="T4" fmla="*/ 1 w 28"/>
                  <a:gd name="T5" fmla="*/ 53 h 57"/>
                  <a:gd name="T6" fmla="*/ 22 w 28"/>
                  <a:gd name="T7" fmla="*/ 57 h 57"/>
                  <a:gd name="T8" fmla="*/ 28 w 28"/>
                  <a:gd name="T9" fmla="*/ 9 h 57"/>
                </a:gdLst>
                <a:ahLst/>
                <a:cxnLst>
                  <a:cxn ang="0">
                    <a:pos x="T0" y="T1"/>
                  </a:cxn>
                  <a:cxn ang="0">
                    <a:pos x="T2" y="T3"/>
                  </a:cxn>
                  <a:cxn ang="0">
                    <a:pos x="T4" y="T5"/>
                  </a:cxn>
                  <a:cxn ang="0">
                    <a:pos x="T6" y="T7"/>
                  </a:cxn>
                  <a:cxn ang="0">
                    <a:pos x="T8" y="T9"/>
                  </a:cxn>
                </a:cxnLst>
                <a:rect l="0" t="0" r="r" b="b"/>
                <a:pathLst>
                  <a:path w="28" h="57">
                    <a:moveTo>
                      <a:pt x="28" y="9"/>
                    </a:moveTo>
                    <a:cubicBezTo>
                      <a:pt x="24" y="5"/>
                      <a:pt x="20" y="2"/>
                      <a:pt x="17" y="0"/>
                    </a:cubicBezTo>
                    <a:cubicBezTo>
                      <a:pt x="5" y="15"/>
                      <a:pt x="0" y="34"/>
                      <a:pt x="1" y="53"/>
                    </a:cubicBezTo>
                    <a:cubicBezTo>
                      <a:pt x="8" y="54"/>
                      <a:pt x="15" y="56"/>
                      <a:pt x="22" y="57"/>
                    </a:cubicBezTo>
                    <a:cubicBezTo>
                      <a:pt x="22" y="42"/>
                      <a:pt x="24" y="25"/>
                      <a:pt x="28" y="9"/>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3" name="Freeform 689"/>
              <p:cNvSpPr/>
              <p:nvPr/>
            </p:nvSpPr>
            <p:spPr bwMode="auto">
              <a:xfrm>
                <a:off x="4529" y="185"/>
                <a:ext cx="31" cy="78"/>
              </a:xfrm>
              <a:custGeom>
                <a:avLst/>
                <a:gdLst>
                  <a:gd name="T0" fmla="*/ 10 w 13"/>
                  <a:gd name="T1" fmla="*/ 33 h 33"/>
                  <a:gd name="T2" fmla="*/ 13 w 13"/>
                  <a:gd name="T3" fmla="*/ 8 h 33"/>
                  <a:gd name="T4" fmla="*/ 0 w 13"/>
                  <a:gd name="T5" fmla="*/ 0 h 33"/>
                  <a:gd name="T6" fmla="*/ 4 w 13"/>
                  <a:gd name="T7" fmla="*/ 30 h 33"/>
                  <a:gd name="T8" fmla="*/ 10 w 13"/>
                  <a:gd name="T9" fmla="*/ 33 h 33"/>
                </a:gdLst>
                <a:ahLst/>
                <a:cxnLst>
                  <a:cxn ang="0">
                    <a:pos x="T0" y="T1"/>
                  </a:cxn>
                  <a:cxn ang="0">
                    <a:pos x="T2" y="T3"/>
                  </a:cxn>
                  <a:cxn ang="0">
                    <a:pos x="T4" y="T5"/>
                  </a:cxn>
                  <a:cxn ang="0">
                    <a:pos x="T6" y="T7"/>
                  </a:cxn>
                  <a:cxn ang="0">
                    <a:pos x="T8" y="T9"/>
                  </a:cxn>
                </a:cxnLst>
                <a:rect l="0" t="0" r="r" b="b"/>
                <a:pathLst>
                  <a:path w="13" h="33">
                    <a:moveTo>
                      <a:pt x="10" y="33"/>
                    </a:moveTo>
                    <a:cubicBezTo>
                      <a:pt x="10" y="24"/>
                      <a:pt x="11" y="16"/>
                      <a:pt x="13" y="8"/>
                    </a:cubicBezTo>
                    <a:cubicBezTo>
                      <a:pt x="8" y="6"/>
                      <a:pt x="4" y="3"/>
                      <a:pt x="0" y="0"/>
                    </a:cubicBezTo>
                    <a:cubicBezTo>
                      <a:pt x="1" y="12"/>
                      <a:pt x="3" y="22"/>
                      <a:pt x="4" y="30"/>
                    </a:cubicBezTo>
                    <a:cubicBezTo>
                      <a:pt x="6" y="31"/>
                      <a:pt x="8" y="32"/>
                      <a:pt x="10" y="33"/>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4" name="Freeform 690"/>
              <p:cNvSpPr/>
              <p:nvPr/>
            </p:nvSpPr>
            <p:spPr bwMode="auto">
              <a:xfrm>
                <a:off x="4487" y="412"/>
                <a:ext cx="90" cy="250"/>
              </a:xfrm>
              <a:custGeom>
                <a:avLst/>
                <a:gdLst>
                  <a:gd name="T0" fmla="*/ 0 w 38"/>
                  <a:gd name="T1" fmla="*/ 0 h 106"/>
                  <a:gd name="T2" fmla="*/ 18 w 38"/>
                  <a:gd name="T3" fmla="*/ 106 h 106"/>
                  <a:gd name="T4" fmla="*/ 38 w 38"/>
                  <a:gd name="T5" fmla="*/ 67 h 106"/>
                  <a:gd name="T6" fmla="*/ 27 w 38"/>
                  <a:gd name="T7" fmla="*/ 14 h 106"/>
                  <a:gd name="T8" fmla="*/ 0 w 38"/>
                  <a:gd name="T9" fmla="*/ 0 h 106"/>
                </a:gdLst>
                <a:ahLst/>
                <a:cxnLst>
                  <a:cxn ang="0">
                    <a:pos x="T0" y="T1"/>
                  </a:cxn>
                  <a:cxn ang="0">
                    <a:pos x="T2" y="T3"/>
                  </a:cxn>
                  <a:cxn ang="0">
                    <a:pos x="T4" y="T5"/>
                  </a:cxn>
                  <a:cxn ang="0">
                    <a:pos x="T6" y="T7"/>
                  </a:cxn>
                  <a:cxn ang="0">
                    <a:pos x="T8" y="T9"/>
                  </a:cxn>
                </a:cxnLst>
                <a:rect l="0" t="0" r="r" b="b"/>
                <a:pathLst>
                  <a:path w="38" h="106">
                    <a:moveTo>
                      <a:pt x="0" y="0"/>
                    </a:moveTo>
                    <a:cubicBezTo>
                      <a:pt x="7" y="38"/>
                      <a:pt x="13" y="76"/>
                      <a:pt x="18" y="106"/>
                    </a:cubicBezTo>
                    <a:cubicBezTo>
                      <a:pt x="22" y="89"/>
                      <a:pt x="32" y="72"/>
                      <a:pt x="38" y="67"/>
                    </a:cubicBezTo>
                    <a:cubicBezTo>
                      <a:pt x="34" y="52"/>
                      <a:pt x="30" y="35"/>
                      <a:pt x="27" y="14"/>
                    </a:cubicBezTo>
                    <a:cubicBezTo>
                      <a:pt x="17" y="10"/>
                      <a:pt x="8" y="6"/>
                      <a:pt x="0" y="0"/>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5" name="Freeform 691"/>
              <p:cNvSpPr/>
              <p:nvPr/>
            </p:nvSpPr>
            <p:spPr bwMode="auto">
              <a:xfrm>
                <a:off x="4603" y="1786"/>
                <a:ext cx="28" cy="33"/>
              </a:xfrm>
              <a:custGeom>
                <a:avLst/>
                <a:gdLst>
                  <a:gd name="T0" fmla="*/ 12 w 12"/>
                  <a:gd name="T1" fmla="*/ 0 h 14"/>
                  <a:gd name="T2" fmla="*/ 6 w 12"/>
                  <a:gd name="T3" fmla="*/ 0 h 14"/>
                  <a:gd name="T4" fmla="*/ 0 w 12"/>
                  <a:gd name="T5" fmla="*/ 12 h 14"/>
                  <a:gd name="T6" fmla="*/ 4 w 12"/>
                  <a:gd name="T7" fmla="*/ 14 h 14"/>
                  <a:gd name="T8" fmla="*/ 12 w 12"/>
                  <a:gd name="T9" fmla="*/ 0 h 14"/>
                </a:gdLst>
                <a:ahLst/>
                <a:cxnLst>
                  <a:cxn ang="0">
                    <a:pos x="T0" y="T1"/>
                  </a:cxn>
                  <a:cxn ang="0">
                    <a:pos x="T2" y="T3"/>
                  </a:cxn>
                  <a:cxn ang="0">
                    <a:pos x="T4" y="T5"/>
                  </a:cxn>
                  <a:cxn ang="0">
                    <a:pos x="T6" y="T7"/>
                  </a:cxn>
                  <a:cxn ang="0">
                    <a:pos x="T8" y="T9"/>
                  </a:cxn>
                </a:cxnLst>
                <a:rect l="0" t="0" r="r" b="b"/>
                <a:pathLst>
                  <a:path w="12" h="14">
                    <a:moveTo>
                      <a:pt x="12" y="0"/>
                    </a:moveTo>
                    <a:cubicBezTo>
                      <a:pt x="10" y="0"/>
                      <a:pt x="8" y="0"/>
                      <a:pt x="6" y="0"/>
                    </a:cubicBezTo>
                    <a:cubicBezTo>
                      <a:pt x="0" y="12"/>
                      <a:pt x="0" y="12"/>
                      <a:pt x="0" y="12"/>
                    </a:cubicBezTo>
                    <a:cubicBezTo>
                      <a:pt x="1" y="13"/>
                      <a:pt x="3" y="14"/>
                      <a:pt x="4" y="14"/>
                    </a:cubicBezTo>
                    <a:lnTo>
                      <a:pt x="12" y="0"/>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6" name="Freeform 692"/>
              <p:cNvSpPr/>
              <p:nvPr/>
            </p:nvSpPr>
            <p:spPr bwMode="auto">
              <a:xfrm>
                <a:off x="4659" y="4119"/>
                <a:ext cx="180" cy="227"/>
              </a:xfrm>
              <a:custGeom>
                <a:avLst/>
                <a:gdLst>
                  <a:gd name="T0" fmla="*/ 12 w 76"/>
                  <a:gd name="T1" fmla="*/ 96 h 96"/>
                  <a:gd name="T2" fmla="*/ 76 w 76"/>
                  <a:gd name="T3" fmla="*/ 0 h 96"/>
                  <a:gd name="T4" fmla="*/ 0 w 76"/>
                  <a:gd name="T5" fmla="*/ 36 h 96"/>
                  <a:gd name="T6" fmla="*/ 12 w 76"/>
                  <a:gd name="T7" fmla="*/ 96 h 96"/>
                </a:gdLst>
                <a:ahLst/>
                <a:cxnLst>
                  <a:cxn ang="0">
                    <a:pos x="T0" y="T1"/>
                  </a:cxn>
                  <a:cxn ang="0">
                    <a:pos x="T2" y="T3"/>
                  </a:cxn>
                  <a:cxn ang="0">
                    <a:pos x="T4" y="T5"/>
                  </a:cxn>
                  <a:cxn ang="0">
                    <a:pos x="T6" y="T7"/>
                  </a:cxn>
                </a:cxnLst>
                <a:rect l="0" t="0" r="r" b="b"/>
                <a:pathLst>
                  <a:path w="76" h="96">
                    <a:moveTo>
                      <a:pt x="12" y="96"/>
                    </a:moveTo>
                    <a:cubicBezTo>
                      <a:pt x="28" y="74"/>
                      <a:pt x="56" y="32"/>
                      <a:pt x="76" y="0"/>
                    </a:cubicBezTo>
                    <a:cubicBezTo>
                      <a:pt x="55" y="18"/>
                      <a:pt x="29" y="31"/>
                      <a:pt x="0" y="36"/>
                    </a:cubicBezTo>
                    <a:cubicBezTo>
                      <a:pt x="5" y="57"/>
                      <a:pt x="9" y="83"/>
                      <a:pt x="12" y="96"/>
                    </a:cubicBezTo>
                    <a:close/>
                  </a:path>
                </a:pathLst>
              </a:custGeom>
              <a:solidFill>
                <a:srgbClr val="C6D9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7" name="Freeform 693"/>
              <p:cNvSpPr/>
              <p:nvPr/>
            </p:nvSpPr>
            <p:spPr bwMode="auto">
              <a:xfrm>
                <a:off x="4544" y="1124"/>
                <a:ext cx="49" cy="57"/>
              </a:xfrm>
              <a:custGeom>
                <a:avLst/>
                <a:gdLst>
                  <a:gd name="T0" fmla="*/ 0 w 21"/>
                  <a:gd name="T1" fmla="*/ 5 h 24"/>
                  <a:gd name="T2" fmla="*/ 17 w 21"/>
                  <a:gd name="T3" fmla="*/ 24 h 24"/>
                  <a:gd name="T4" fmla="*/ 21 w 21"/>
                  <a:gd name="T5" fmla="*/ 16 h 24"/>
                  <a:gd name="T6" fmla="*/ 6 w 21"/>
                  <a:gd name="T7" fmla="*/ 0 h 24"/>
                  <a:gd name="T8" fmla="*/ 0 w 21"/>
                  <a:gd name="T9" fmla="*/ 5 h 24"/>
                </a:gdLst>
                <a:ahLst/>
                <a:cxnLst>
                  <a:cxn ang="0">
                    <a:pos x="T0" y="T1"/>
                  </a:cxn>
                  <a:cxn ang="0">
                    <a:pos x="T2" y="T3"/>
                  </a:cxn>
                  <a:cxn ang="0">
                    <a:pos x="T4" y="T5"/>
                  </a:cxn>
                  <a:cxn ang="0">
                    <a:pos x="T6" y="T7"/>
                  </a:cxn>
                  <a:cxn ang="0">
                    <a:pos x="T8" y="T9"/>
                  </a:cxn>
                </a:cxnLst>
                <a:rect l="0" t="0" r="r" b="b"/>
                <a:pathLst>
                  <a:path w="21" h="24">
                    <a:moveTo>
                      <a:pt x="0" y="5"/>
                    </a:moveTo>
                    <a:cubicBezTo>
                      <a:pt x="17" y="24"/>
                      <a:pt x="17" y="24"/>
                      <a:pt x="17" y="24"/>
                    </a:cubicBezTo>
                    <a:cubicBezTo>
                      <a:pt x="18" y="21"/>
                      <a:pt x="19" y="19"/>
                      <a:pt x="21" y="16"/>
                    </a:cubicBezTo>
                    <a:cubicBezTo>
                      <a:pt x="6" y="0"/>
                      <a:pt x="6" y="0"/>
                      <a:pt x="6" y="0"/>
                    </a:cubicBezTo>
                    <a:lnTo>
                      <a:pt x="0" y="5"/>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8" name="Freeform 694"/>
              <p:cNvSpPr/>
              <p:nvPr/>
            </p:nvSpPr>
            <p:spPr bwMode="auto">
              <a:xfrm>
                <a:off x="4525" y="1140"/>
                <a:ext cx="54" cy="59"/>
              </a:xfrm>
              <a:custGeom>
                <a:avLst/>
                <a:gdLst>
                  <a:gd name="T0" fmla="*/ 0 w 23"/>
                  <a:gd name="T1" fmla="*/ 5 h 25"/>
                  <a:gd name="T2" fmla="*/ 16 w 23"/>
                  <a:gd name="T3" fmla="*/ 23 h 25"/>
                  <a:gd name="T4" fmla="*/ 22 w 23"/>
                  <a:gd name="T5" fmla="*/ 25 h 25"/>
                  <a:gd name="T6" fmla="*/ 23 w 23"/>
                  <a:gd name="T7" fmla="*/ 19 h 25"/>
                  <a:gd name="T8" fmla="*/ 6 w 23"/>
                  <a:gd name="T9" fmla="*/ 0 h 25"/>
                  <a:gd name="T10" fmla="*/ 0 w 23"/>
                  <a:gd name="T11" fmla="*/ 5 h 25"/>
                </a:gdLst>
                <a:ahLst/>
                <a:cxnLst>
                  <a:cxn ang="0">
                    <a:pos x="T0" y="T1"/>
                  </a:cxn>
                  <a:cxn ang="0">
                    <a:pos x="T2" y="T3"/>
                  </a:cxn>
                  <a:cxn ang="0">
                    <a:pos x="T4" y="T5"/>
                  </a:cxn>
                  <a:cxn ang="0">
                    <a:pos x="T6" y="T7"/>
                  </a:cxn>
                  <a:cxn ang="0">
                    <a:pos x="T8" y="T9"/>
                  </a:cxn>
                  <a:cxn ang="0">
                    <a:pos x="T10" y="T11"/>
                  </a:cxn>
                </a:cxnLst>
                <a:rect l="0" t="0" r="r" b="b"/>
                <a:pathLst>
                  <a:path w="23" h="25">
                    <a:moveTo>
                      <a:pt x="0" y="5"/>
                    </a:moveTo>
                    <a:cubicBezTo>
                      <a:pt x="16" y="23"/>
                      <a:pt x="16" y="23"/>
                      <a:pt x="16" y="23"/>
                    </a:cubicBezTo>
                    <a:cubicBezTo>
                      <a:pt x="18" y="23"/>
                      <a:pt x="20" y="24"/>
                      <a:pt x="22" y="25"/>
                    </a:cubicBezTo>
                    <a:cubicBezTo>
                      <a:pt x="22" y="23"/>
                      <a:pt x="23" y="21"/>
                      <a:pt x="23" y="19"/>
                    </a:cubicBezTo>
                    <a:cubicBezTo>
                      <a:pt x="6" y="0"/>
                      <a:pt x="6" y="0"/>
                      <a:pt x="6" y="0"/>
                    </a:cubicBezTo>
                    <a:lnTo>
                      <a:pt x="0" y="5"/>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9" name="Freeform 695"/>
              <p:cNvSpPr/>
              <p:nvPr/>
            </p:nvSpPr>
            <p:spPr bwMode="auto">
              <a:xfrm>
                <a:off x="4352" y="807"/>
                <a:ext cx="213" cy="135"/>
              </a:xfrm>
              <a:custGeom>
                <a:avLst/>
                <a:gdLst>
                  <a:gd name="T0" fmla="*/ 0 w 90"/>
                  <a:gd name="T1" fmla="*/ 34 h 57"/>
                  <a:gd name="T2" fmla="*/ 11 w 90"/>
                  <a:gd name="T3" fmla="*/ 45 h 57"/>
                  <a:gd name="T4" fmla="*/ 86 w 90"/>
                  <a:gd name="T5" fmla="*/ 57 h 57"/>
                  <a:gd name="T6" fmla="*/ 90 w 90"/>
                  <a:gd name="T7" fmla="*/ 54 h 57"/>
                  <a:gd name="T8" fmla="*/ 0 w 90"/>
                  <a:gd name="T9" fmla="*/ 34 h 57"/>
                </a:gdLst>
                <a:ahLst/>
                <a:cxnLst>
                  <a:cxn ang="0">
                    <a:pos x="T0" y="T1"/>
                  </a:cxn>
                  <a:cxn ang="0">
                    <a:pos x="T2" y="T3"/>
                  </a:cxn>
                  <a:cxn ang="0">
                    <a:pos x="T4" y="T5"/>
                  </a:cxn>
                  <a:cxn ang="0">
                    <a:pos x="T6" y="T7"/>
                  </a:cxn>
                  <a:cxn ang="0">
                    <a:pos x="T8" y="T9"/>
                  </a:cxn>
                </a:cxnLst>
                <a:rect l="0" t="0" r="r" b="b"/>
                <a:pathLst>
                  <a:path w="90" h="57">
                    <a:moveTo>
                      <a:pt x="0" y="34"/>
                    </a:moveTo>
                    <a:cubicBezTo>
                      <a:pt x="4" y="37"/>
                      <a:pt x="8" y="41"/>
                      <a:pt x="11" y="45"/>
                    </a:cubicBezTo>
                    <a:cubicBezTo>
                      <a:pt x="30" y="24"/>
                      <a:pt x="67" y="27"/>
                      <a:pt x="86" y="57"/>
                    </a:cubicBezTo>
                    <a:cubicBezTo>
                      <a:pt x="90" y="54"/>
                      <a:pt x="90" y="54"/>
                      <a:pt x="90" y="54"/>
                    </a:cubicBezTo>
                    <a:cubicBezTo>
                      <a:pt x="77" y="0"/>
                      <a:pt x="21" y="4"/>
                      <a:pt x="0" y="34"/>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0" name="Freeform 696"/>
              <p:cNvSpPr/>
              <p:nvPr/>
            </p:nvSpPr>
            <p:spPr bwMode="auto">
              <a:xfrm>
                <a:off x="4626" y="3747"/>
                <a:ext cx="182" cy="112"/>
              </a:xfrm>
              <a:custGeom>
                <a:avLst/>
                <a:gdLst>
                  <a:gd name="T0" fmla="*/ 77 w 77"/>
                  <a:gd name="T1" fmla="*/ 39 h 47"/>
                  <a:gd name="T2" fmla="*/ 10 w 77"/>
                  <a:gd name="T3" fmla="*/ 0 h 47"/>
                  <a:gd name="T4" fmla="*/ 0 w 77"/>
                  <a:gd name="T5" fmla="*/ 7 h 47"/>
                  <a:gd name="T6" fmla="*/ 40 w 77"/>
                  <a:gd name="T7" fmla="*/ 47 h 47"/>
                  <a:gd name="T8" fmla="*/ 77 w 77"/>
                  <a:gd name="T9" fmla="*/ 39 h 47"/>
                </a:gdLst>
                <a:ahLst/>
                <a:cxnLst>
                  <a:cxn ang="0">
                    <a:pos x="T0" y="T1"/>
                  </a:cxn>
                  <a:cxn ang="0">
                    <a:pos x="T2" y="T3"/>
                  </a:cxn>
                  <a:cxn ang="0">
                    <a:pos x="T4" y="T5"/>
                  </a:cxn>
                  <a:cxn ang="0">
                    <a:pos x="T6" y="T7"/>
                  </a:cxn>
                  <a:cxn ang="0">
                    <a:pos x="T8" y="T9"/>
                  </a:cxn>
                </a:cxnLst>
                <a:rect l="0" t="0" r="r" b="b"/>
                <a:pathLst>
                  <a:path w="77" h="47">
                    <a:moveTo>
                      <a:pt x="77" y="39"/>
                    </a:moveTo>
                    <a:cubicBezTo>
                      <a:pt x="49" y="31"/>
                      <a:pt x="20" y="14"/>
                      <a:pt x="10" y="0"/>
                    </a:cubicBezTo>
                    <a:cubicBezTo>
                      <a:pt x="6" y="2"/>
                      <a:pt x="3" y="4"/>
                      <a:pt x="0" y="7"/>
                    </a:cubicBezTo>
                    <a:cubicBezTo>
                      <a:pt x="6" y="14"/>
                      <a:pt x="25" y="33"/>
                      <a:pt x="40" y="47"/>
                    </a:cubicBezTo>
                    <a:cubicBezTo>
                      <a:pt x="53" y="45"/>
                      <a:pt x="65" y="42"/>
                      <a:pt x="77" y="39"/>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1" name="Freeform 697"/>
              <p:cNvSpPr/>
              <p:nvPr/>
            </p:nvSpPr>
            <p:spPr bwMode="auto">
              <a:xfrm>
                <a:off x="4534" y="3137"/>
                <a:ext cx="161" cy="230"/>
              </a:xfrm>
              <a:custGeom>
                <a:avLst/>
                <a:gdLst>
                  <a:gd name="T0" fmla="*/ 40 w 68"/>
                  <a:gd name="T1" fmla="*/ 96 h 97"/>
                  <a:gd name="T2" fmla="*/ 68 w 68"/>
                  <a:gd name="T3" fmla="*/ 26 h 97"/>
                  <a:gd name="T4" fmla="*/ 57 w 68"/>
                  <a:gd name="T5" fmla="*/ 26 h 97"/>
                  <a:gd name="T6" fmla="*/ 53 w 68"/>
                  <a:gd name="T7" fmla="*/ 31 h 97"/>
                  <a:gd name="T8" fmla="*/ 27 w 68"/>
                  <a:gd name="T9" fmla="*/ 27 h 97"/>
                  <a:gd name="T10" fmla="*/ 29 w 68"/>
                  <a:gd name="T11" fmla="*/ 3 h 97"/>
                  <a:gd name="T12" fmla="*/ 22 w 68"/>
                  <a:gd name="T13" fmla="*/ 0 h 97"/>
                  <a:gd name="T14" fmla="*/ 0 w 68"/>
                  <a:gd name="T15" fmla="*/ 20 h 97"/>
                  <a:gd name="T16" fmla="*/ 7 w 68"/>
                  <a:gd name="T17" fmla="*/ 34 h 97"/>
                  <a:gd name="T18" fmla="*/ 17 w 68"/>
                  <a:gd name="T19" fmla="*/ 34 h 97"/>
                  <a:gd name="T20" fmla="*/ 24 w 68"/>
                  <a:gd name="T21" fmla="*/ 54 h 97"/>
                  <a:gd name="T22" fmla="*/ 16 w 68"/>
                  <a:gd name="T23" fmla="*/ 61 h 97"/>
                  <a:gd name="T24" fmla="*/ 19 w 68"/>
                  <a:gd name="T25" fmla="*/ 97 h 97"/>
                  <a:gd name="T26" fmla="*/ 40 w 68"/>
                  <a:gd name="T27" fmla="*/ 9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8" h="97">
                    <a:moveTo>
                      <a:pt x="40" y="96"/>
                    </a:moveTo>
                    <a:cubicBezTo>
                      <a:pt x="42" y="66"/>
                      <a:pt x="53" y="43"/>
                      <a:pt x="68" y="26"/>
                    </a:cubicBezTo>
                    <a:cubicBezTo>
                      <a:pt x="57" y="26"/>
                      <a:pt x="57" y="26"/>
                      <a:pt x="57" y="26"/>
                    </a:cubicBezTo>
                    <a:cubicBezTo>
                      <a:pt x="56" y="28"/>
                      <a:pt x="54" y="30"/>
                      <a:pt x="53" y="31"/>
                    </a:cubicBezTo>
                    <a:cubicBezTo>
                      <a:pt x="45" y="37"/>
                      <a:pt x="33" y="35"/>
                      <a:pt x="27" y="27"/>
                    </a:cubicBezTo>
                    <a:cubicBezTo>
                      <a:pt x="22" y="20"/>
                      <a:pt x="23" y="9"/>
                      <a:pt x="29" y="3"/>
                    </a:cubicBezTo>
                    <a:cubicBezTo>
                      <a:pt x="22" y="0"/>
                      <a:pt x="22" y="0"/>
                      <a:pt x="22" y="0"/>
                    </a:cubicBezTo>
                    <a:cubicBezTo>
                      <a:pt x="14" y="7"/>
                      <a:pt x="7" y="14"/>
                      <a:pt x="0" y="20"/>
                    </a:cubicBezTo>
                    <a:cubicBezTo>
                      <a:pt x="3" y="24"/>
                      <a:pt x="5" y="29"/>
                      <a:pt x="7" y="34"/>
                    </a:cubicBezTo>
                    <a:cubicBezTo>
                      <a:pt x="10" y="33"/>
                      <a:pt x="14" y="33"/>
                      <a:pt x="17" y="34"/>
                    </a:cubicBezTo>
                    <a:cubicBezTo>
                      <a:pt x="25" y="37"/>
                      <a:pt x="28" y="46"/>
                      <a:pt x="24" y="54"/>
                    </a:cubicBezTo>
                    <a:cubicBezTo>
                      <a:pt x="22" y="57"/>
                      <a:pt x="19" y="60"/>
                      <a:pt x="16" y="61"/>
                    </a:cubicBezTo>
                    <a:cubicBezTo>
                      <a:pt x="19" y="75"/>
                      <a:pt x="20" y="88"/>
                      <a:pt x="19" y="97"/>
                    </a:cubicBezTo>
                    <a:cubicBezTo>
                      <a:pt x="26" y="96"/>
                      <a:pt x="33" y="96"/>
                      <a:pt x="40" y="9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2" name="Freeform 698"/>
              <p:cNvSpPr/>
              <p:nvPr/>
            </p:nvSpPr>
            <p:spPr bwMode="auto">
              <a:xfrm>
                <a:off x="4586" y="1786"/>
                <a:ext cx="26" cy="29"/>
              </a:xfrm>
              <a:custGeom>
                <a:avLst/>
                <a:gdLst>
                  <a:gd name="T0" fmla="*/ 0 w 11"/>
                  <a:gd name="T1" fmla="*/ 10 h 12"/>
                  <a:gd name="T2" fmla="*/ 5 w 11"/>
                  <a:gd name="T3" fmla="*/ 12 h 12"/>
                  <a:gd name="T4" fmla="*/ 11 w 11"/>
                  <a:gd name="T5" fmla="*/ 0 h 12"/>
                  <a:gd name="T6" fmla="*/ 5 w 11"/>
                  <a:gd name="T7" fmla="*/ 0 h 12"/>
                  <a:gd name="T8" fmla="*/ 0 w 11"/>
                  <a:gd name="T9" fmla="*/ 10 h 12"/>
                </a:gdLst>
                <a:ahLst/>
                <a:cxnLst>
                  <a:cxn ang="0">
                    <a:pos x="T0" y="T1"/>
                  </a:cxn>
                  <a:cxn ang="0">
                    <a:pos x="T2" y="T3"/>
                  </a:cxn>
                  <a:cxn ang="0">
                    <a:pos x="T4" y="T5"/>
                  </a:cxn>
                  <a:cxn ang="0">
                    <a:pos x="T6" y="T7"/>
                  </a:cxn>
                  <a:cxn ang="0">
                    <a:pos x="T8" y="T9"/>
                  </a:cxn>
                </a:cxnLst>
                <a:rect l="0" t="0" r="r" b="b"/>
                <a:pathLst>
                  <a:path w="11" h="12">
                    <a:moveTo>
                      <a:pt x="0" y="10"/>
                    </a:moveTo>
                    <a:cubicBezTo>
                      <a:pt x="2" y="11"/>
                      <a:pt x="3" y="11"/>
                      <a:pt x="5" y="12"/>
                    </a:cubicBezTo>
                    <a:cubicBezTo>
                      <a:pt x="11" y="0"/>
                      <a:pt x="11" y="0"/>
                      <a:pt x="11" y="0"/>
                    </a:cubicBezTo>
                    <a:cubicBezTo>
                      <a:pt x="9" y="0"/>
                      <a:pt x="7" y="0"/>
                      <a:pt x="5" y="0"/>
                    </a:cubicBezTo>
                    <a:lnTo>
                      <a:pt x="0" y="10"/>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3" name="Freeform 699"/>
              <p:cNvSpPr/>
              <p:nvPr/>
            </p:nvSpPr>
            <p:spPr bwMode="auto">
              <a:xfrm>
                <a:off x="4515" y="1450"/>
                <a:ext cx="78" cy="85"/>
              </a:xfrm>
              <a:custGeom>
                <a:avLst/>
                <a:gdLst>
                  <a:gd name="T0" fmla="*/ 33 w 33"/>
                  <a:gd name="T1" fmla="*/ 0 h 36"/>
                  <a:gd name="T2" fmla="*/ 0 w 33"/>
                  <a:gd name="T3" fmla="*/ 32 h 36"/>
                  <a:gd name="T4" fmla="*/ 4 w 33"/>
                  <a:gd name="T5" fmla="*/ 36 h 36"/>
                  <a:gd name="T6" fmla="*/ 33 w 33"/>
                  <a:gd name="T7" fmla="*/ 8 h 36"/>
                  <a:gd name="T8" fmla="*/ 33 w 33"/>
                  <a:gd name="T9" fmla="*/ 0 h 36"/>
                </a:gdLst>
                <a:ahLst/>
                <a:cxnLst>
                  <a:cxn ang="0">
                    <a:pos x="T0" y="T1"/>
                  </a:cxn>
                  <a:cxn ang="0">
                    <a:pos x="T2" y="T3"/>
                  </a:cxn>
                  <a:cxn ang="0">
                    <a:pos x="T4" y="T5"/>
                  </a:cxn>
                  <a:cxn ang="0">
                    <a:pos x="T6" y="T7"/>
                  </a:cxn>
                  <a:cxn ang="0">
                    <a:pos x="T8" y="T9"/>
                  </a:cxn>
                </a:cxnLst>
                <a:rect l="0" t="0" r="r" b="b"/>
                <a:pathLst>
                  <a:path w="33" h="36">
                    <a:moveTo>
                      <a:pt x="33" y="0"/>
                    </a:moveTo>
                    <a:cubicBezTo>
                      <a:pt x="0" y="32"/>
                      <a:pt x="0" y="32"/>
                      <a:pt x="0" y="32"/>
                    </a:cubicBezTo>
                    <a:cubicBezTo>
                      <a:pt x="2" y="34"/>
                      <a:pt x="3" y="35"/>
                      <a:pt x="4" y="36"/>
                    </a:cubicBezTo>
                    <a:cubicBezTo>
                      <a:pt x="33" y="8"/>
                      <a:pt x="33" y="8"/>
                      <a:pt x="33" y="8"/>
                    </a:cubicBezTo>
                    <a:cubicBezTo>
                      <a:pt x="33" y="5"/>
                      <a:pt x="33" y="2"/>
                      <a:pt x="33"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4" name="Freeform 700"/>
              <p:cNvSpPr/>
              <p:nvPr/>
            </p:nvSpPr>
            <p:spPr bwMode="auto">
              <a:xfrm>
                <a:off x="4529" y="1476"/>
                <a:ext cx="62" cy="71"/>
              </a:xfrm>
              <a:custGeom>
                <a:avLst/>
                <a:gdLst>
                  <a:gd name="T0" fmla="*/ 26 w 26"/>
                  <a:gd name="T1" fmla="*/ 0 h 30"/>
                  <a:gd name="T2" fmla="*/ 0 w 26"/>
                  <a:gd name="T3" fmla="*/ 27 h 30"/>
                  <a:gd name="T4" fmla="*/ 3 w 26"/>
                  <a:gd name="T5" fmla="*/ 30 h 30"/>
                  <a:gd name="T6" fmla="*/ 26 w 26"/>
                  <a:gd name="T7" fmla="*/ 8 h 30"/>
                  <a:gd name="T8" fmla="*/ 26 w 26"/>
                  <a:gd name="T9" fmla="*/ 0 h 30"/>
                </a:gdLst>
                <a:ahLst/>
                <a:cxnLst>
                  <a:cxn ang="0">
                    <a:pos x="T0" y="T1"/>
                  </a:cxn>
                  <a:cxn ang="0">
                    <a:pos x="T2" y="T3"/>
                  </a:cxn>
                  <a:cxn ang="0">
                    <a:pos x="T4" y="T5"/>
                  </a:cxn>
                  <a:cxn ang="0">
                    <a:pos x="T6" y="T7"/>
                  </a:cxn>
                  <a:cxn ang="0">
                    <a:pos x="T8" y="T9"/>
                  </a:cxn>
                </a:cxnLst>
                <a:rect l="0" t="0" r="r" b="b"/>
                <a:pathLst>
                  <a:path w="26" h="30">
                    <a:moveTo>
                      <a:pt x="26" y="0"/>
                    </a:moveTo>
                    <a:cubicBezTo>
                      <a:pt x="0" y="27"/>
                      <a:pt x="0" y="27"/>
                      <a:pt x="0" y="27"/>
                    </a:cubicBezTo>
                    <a:cubicBezTo>
                      <a:pt x="1" y="28"/>
                      <a:pt x="2" y="29"/>
                      <a:pt x="3" y="30"/>
                    </a:cubicBezTo>
                    <a:cubicBezTo>
                      <a:pt x="26" y="8"/>
                      <a:pt x="26" y="8"/>
                      <a:pt x="26" y="8"/>
                    </a:cubicBezTo>
                    <a:cubicBezTo>
                      <a:pt x="26" y="5"/>
                      <a:pt x="26" y="3"/>
                      <a:pt x="26"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5" name="Freeform 701"/>
              <p:cNvSpPr/>
              <p:nvPr/>
            </p:nvSpPr>
            <p:spPr bwMode="auto">
              <a:xfrm>
                <a:off x="4506" y="1441"/>
                <a:ext cx="83" cy="80"/>
              </a:xfrm>
              <a:custGeom>
                <a:avLst/>
                <a:gdLst>
                  <a:gd name="T0" fmla="*/ 35 w 35"/>
                  <a:gd name="T1" fmla="*/ 2 h 34"/>
                  <a:gd name="T2" fmla="*/ 30 w 35"/>
                  <a:gd name="T3" fmla="*/ 0 h 34"/>
                  <a:gd name="T4" fmla="*/ 0 w 35"/>
                  <a:gd name="T5" fmla="*/ 31 h 34"/>
                  <a:gd name="T6" fmla="*/ 3 w 35"/>
                  <a:gd name="T7" fmla="*/ 34 h 34"/>
                  <a:gd name="T8" fmla="*/ 35 w 35"/>
                  <a:gd name="T9" fmla="*/ 2 h 34"/>
                </a:gdLst>
                <a:ahLst/>
                <a:cxnLst>
                  <a:cxn ang="0">
                    <a:pos x="T0" y="T1"/>
                  </a:cxn>
                  <a:cxn ang="0">
                    <a:pos x="T2" y="T3"/>
                  </a:cxn>
                  <a:cxn ang="0">
                    <a:pos x="T4" y="T5"/>
                  </a:cxn>
                  <a:cxn ang="0">
                    <a:pos x="T6" y="T7"/>
                  </a:cxn>
                  <a:cxn ang="0">
                    <a:pos x="T8" y="T9"/>
                  </a:cxn>
                </a:cxnLst>
                <a:rect l="0" t="0" r="r" b="b"/>
                <a:pathLst>
                  <a:path w="35" h="34">
                    <a:moveTo>
                      <a:pt x="35" y="2"/>
                    </a:moveTo>
                    <a:cubicBezTo>
                      <a:pt x="33" y="2"/>
                      <a:pt x="32" y="1"/>
                      <a:pt x="30" y="0"/>
                    </a:cubicBezTo>
                    <a:cubicBezTo>
                      <a:pt x="0" y="31"/>
                      <a:pt x="0" y="31"/>
                      <a:pt x="0" y="31"/>
                    </a:cubicBezTo>
                    <a:cubicBezTo>
                      <a:pt x="1" y="32"/>
                      <a:pt x="2" y="33"/>
                      <a:pt x="3" y="34"/>
                    </a:cubicBezTo>
                    <a:lnTo>
                      <a:pt x="35" y="2"/>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6" name="Freeform 702"/>
              <p:cNvSpPr/>
              <p:nvPr/>
            </p:nvSpPr>
            <p:spPr bwMode="auto">
              <a:xfrm>
                <a:off x="4541" y="1502"/>
                <a:ext cx="50" cy="57"/>
              </a:xfrm>
              <a:custGeom>
                <a:avLst/>
                <a:gdLst>
                  <a:gd name="T0" fmla="*/ 21 w 21"/>
                  <a:gd name="T1" fmla="*/ 0 h 24"/>
                  <a:gd name="T2" fmla="*/ 0 w 21"/>
                  <a:gd name="T3" fmla="*/ 21 h 24"/>
                  <a:gd name="T4" fmla="*/ 3 w 21"/>
                  <a:gd name="T5" fmla="*/ 24 h 24"/>
                  <a:gd name="T6" fmla="*/ 20 w 21"/>
                  <a:gd name="T7" fmla="*/ 8 h 24"/>
                  <a:gd name="T8" fmla="*/ 21 w 21"/>
                  <a:gd name="T9" fmla="*/ 0 h 24"/>
                </a:gdLst>
                <a:ahLst/>
                <a:cxnLst>
                  <a:cxn ang="0">
                    <a:pos x="T0" y="T1"/>
                  </a:cxn>
                  <a:cxn ang="0">
                    <a:pos x="T2" y="T3"/>
                  </a:cxn>
                  <a:cxn ang="0">
                    <a:pos x="T4" y="T5"/>
                  </a:cxn>
                  <a:cxn ang="0">
                    <a:pos x="T6" y="T7"/>
                  </a:cxn>
                  <a:cxn ang="0">
                    <a:pos x="T8" y="T9"/>
                  </a:cxn>
                </a:cxnLst>
                <a:rect l="0" t="0" r="r" b="b"/>
                <a:pathLst>
                  <a:path w="21" h="24">
                    <a:moveTo>
                      <a:pt x="21" y="0"/>
                    </a:moveTo>
                    <a:cubicBezTo>
                      <a:pt x="0" y="21"/>
                      <a:pt x="0" y="21"/>
                      <a:pt x="0" y="21"/>
                    </a:cubicBezTo>
                    <a:cubicBezTo>
                      <a:pt x="1" y="22"/>
                      <a:pt x="2" y="23"/>
                      <a:pt x="3" y="24"/>
                    </a:cubicBezTo>
                    <a:cubicBezTo>
                      <a:pt x="20" y="8"/>
                      <a:pt x="20" y="8"/>
                      <a:pt x="20" y="8"/>
                    </a:cubicBezTo>
                    <a:cubicBezTo>
                      <a:pt x="20" y="5"/>
                      <a:pt x="20" y="3"/>
                      <a:pt x="21"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7" name="Freeform 703"/>
              <p:cNvSpPr/>
              <p:nvPr/>
            </p:nvSpPr>
            <p:spPr bwMode="auto">
              <a:xfrm>
                <a:off x="4553" y="1531"/>
                <a:ext cx="36" cy="40"/>
              </a:xfrm>
              <a:custGeom>
                <a:avLst/>
                <a:gdLst>
                  <a:gd name="T0" fmla="*/ 15 w 15"/>
                  <a:gd name="T1" fmla="*/ 0 h 17"/>
                  <a:gd name="T2" fmla="*/ 0 w 15"/>
                  <a:gd name="T3" fmla="*/ 14 h 17"/>
                  <a:gd name="T4" fmla="*/ 4 w 15"/>
                  <a:gd name="T5" fmla="*/ 17 h 17"/>
                  <a:gd name="T6" fmla="*/ 14 w 15"/>
                  <a:gd name="T7" fmla="*/ 7 h 17"/>
                  <a:gd name="T8" fmla="*/ 15 w 15"/>
                  <a:gd name="T9" fmla="*/ 0 h 17"/>
                </a:gdLst>
                <a:ahLst/>
                <a:cxnLst>
                  <a:cxn ang="0">
                    <a:pos x="T0" y="T1"/>
                  </a:cxn>
                  <a:cxn ang="0">
                    <a:pos x="T2" y="T3"/>
                  </a:cxn>
                  <a:cxn ang="0">
                    <a:pos x="T4" y="T5"/>
                  </a:cxn>
                  <a:cxn ang="0">
                    <a:pos x="T6" y="T7"/>
                  </a:cxn>
                  <a:cxn ang="0">
                    <a:pos x="T8" y="T9"/>
                  </a:cxn>
                </a:cxnLst>
                <a:rect l="0" t="0" r="r" b="b"/>
                <a:pathLst>
                  <a:path w="15" h="17">
                    <a:moveTo>
                      <a:pt x="15" y="0"/>
                    </a:moveTo>
                    <a:cubicBezTo>
                      <a:pt x="0" y="14"/>
                      <a:pt x="0" y="14"/>
                      <a:pt x="0" y="14"/>
                    </a:cubicBezTo>
                    <a:cubicBezTo>
                      <a:pt x="2" y="15"/>
                      <a:pt x="3" y="16"/>
                      <a:pt x="4" y="17"/>
                    </a:cubicBezTo>
                    <a:cubicBezTo>
                      <a:pt x="14" y="7"/>
                      <a:pt x="14" y="7"/>
                      <a:pt x="14" y="7"/>
                    </a:cubicBezTo>
                    <a:cubicBezTo>
                      <a:pt x="14" y="5"/>
                      <a:pt x="15" y="2"/>
                      <a:pt x="15"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8" name="Freeform 704"/>
              <p:cNvSpPr/>
              <p:nvPr/>
            </p:nvSpPr>
            <p:spPr bwMode="auto">
              <a:xfrm>
                <a:off x="4442" y="4254"/>
                <a:ext cx="116" cy="97"/>
              </a:xfrm>
              <a:custGeom>
                <a:avLst/>
                <a:gdLst>
                  <a:gd name="T0" fmla="*/ 0 w 49"/>
                  <a:gd name="T1" fmla="*/ 15 h 41"/>
                  <a:gd name="T2" fmla="*/ 24 w 49"/>
                  <a:gd name="T3" fmla="*/ 41 h 41"/>
                  <a:gd name="T4" fmla="*/ 49 w 49"/>
                  <a:gd name="T5" fmla="*/ 41 h 41"/>
                  <a:gd name="T6" fmla="*/ 9 w 49"/>
                  <a:gd name="T7" fmla="*/ 0 h 41"/>
                  <a:gd name="T8" fmla="*/ 0 w 49"/>
                  <a:gd name="T9" fmla="*/ 15 h 41"/>
                </a:gdLst>
                <a:ahLst/>
                <a:cxnLst>
                  <a:cxn ang="0">
                    <a:pos x="T0" y="T1"/>
                  </a:cxn>
                  <a:cxn ang="0">
                    <a:pos x="T2" y="T3"/>
                  </a:cxn>
                  <a:cxn ang="0">
                    <a:pos x="T4" y="T5"/>
                  </a:cxn>
                  <a:cxn ang="0">
                    <a:pos x="T6" y="T7"/>
                  </a:cxn>
                  <a:cxn ang="0">
                    <a:pos x="T8" y="T9"/>
                  </a:cxn>
                </a:cxnLst>
                <a:rect l="0" t="0" r="r" b="b"/>
                <a:pathLst>
                  <a:path w="49" h="41">
                    <a:moveTo>
                      <a:pt x="0" y="15"/>
                    </a:moveTo>
                    <a:cubicBezTo>
                      <a:pt x="7" y="23"/>
                      <a:pt x="16" y="32"/>
                      <a:pt x="24" y="41"/>
                    </a:cubicBezTo>
                    <a:cubicBezTo>
                      <a:pt x="49" y="41"/>
                      <a:pt x="49" y="41"/>
                      <a:pt x="49" y="41"/>
                    </a:cubicBezTo>
                    <a:cubicBezTo>
                      <a:pt x="34" y="26"/>
                      <a:pt x="20" y="12"/>
                      <a:pt x="9" y="0"/>
                    </a:cubicBezTo>
                    <a:cubicBezTo>
                      <a:pt x="6" y="6"/>
                      <a:pt x="3" y="11"/>
                      <a:pt x="0" y="15"/>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9" name="Freeform 705"/>
              <p:cNvSpPr/>
              <p:nvPr/>
            </p:nvSpPr>
            <p:spPr bwMode="auto">
              <a:xfrm>
                <a:off x="4567" y="1557"/>
                <a:ext cx="19" cy="28"/>
              </a:xfrm>
              <a:custGeom>
                <a:avLst/>
                <a:gdLst>
                  <a:gd name="T0" fmla="*/ 8 w 8"/>
                  <a:gd name="T1" fmla="*/ 0 h 12"/>
                  <a:gd name="T2" fmla="*/ 0 w 8"/>
                  <a:gd name="T3" fmla="*/ 8 h 12"/>
                  <a:gd name="T4" fmla="*/ 7 w 8"/>
                  <a:gd name="T5" fmla="*/ 12 h 12"/>
                  <a:gd name="T6" fmla="*/ 8 w 8"/>
                  <a:gd name="T7" fmla="*/ 0 h 12"/>
                </a:gdLst>
                <a:ahLst/>
                <a:cxnLst>
                  <a:cxn ang="0">
                    <a:pos x="T0" y="T1"/>
                  </a:cxn>
                  <a:cxn ang="0">
                    <a:pos x="T2" y="T3"/>
                  </a:cxn>
                  <a:cxn ang="0">
                    <a:pos x="T4" y="T5"/>
                  </a:cxn>
                  <a:cxn ang="0">
                    <a:pos x="T6" y="T7"/>
                  </a:cxn>
                </a:cxnLst>
                <a:rect l="0" t="0" r="r" b="b"/>
                <a:pathLst>
                  <a:path w="8" h="12">
                    <a:moveTo>
                      <a:pt x="8" y="0"/>
                    </a:moveTo>
                    <a:cubicBezTo>
                      <a:pt x="0" y="8"/>
                      <a:pt x="0" y="8"/>
                      <a:pt x="0" y="8"/>
                    </a:cubicBezTo>
                    <a:cubicBezTo>
                      <a:pt x="2" y="9"/>
                      <a:pt x="4" y="11"/>
                      <a:pt x="7" y="12"/>
                    </a:cubicBezTo>
                    <a:cubicBezTo>
                      <a:pt x="7" y="8"/>
                      <a:pt x="7" y="4"/>
                      <a:pt x="8"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0" name="Freeform 706"/>
              <p:cNvSpPr/>
              <p:nvPr/>
            </p:nvSpPr>
            <p:spPr bwMode="auto">
              <a:xfrm>
                <a:off x="4357" y="-14"/>
                <a:ext cx="161" cy="258"/>
              </a:xfrm>
              <a:custGeom>
                <a:avLst/>
                <a:gdLst>
                  <a:gd name="T0" fmla="*/ 17 w 68"/>
                  <a:gd name="T1" fmla="*/ 75 h 109"/>
                  <a:gd name="T2" fmla="*/ 34 w 68"/>
                  <a:gd name="T3" fmla="*/ 56 h 109"/>
                  <a:gd name="T4" fmla="*/ 40 w 68"/>
                  <a:gd name="T5" fmla="*/ 89 h 109"/>
                  <a:gd name="T6" fmla="*/ 68 w 68"/>
                  <a:gd name="T7" fmla="*/ 109 h 109"/>
                  <a:gd name="T8" fmla="*/ 52 w 68"/>
                  <a:gd name="T9" fmla="*/ 0 h 109"/>
                  <a:gd name="T10" fmla="*/ 0 w 68"/>
                  <a:gd name="T11" fmla="*/ 63 h 109"/>
                  <a:gd name="T12" fmla="*/ 17 w 68"/>
                  <a:gd name="T13" fmla="*/ 75 h 109"/>
                </a:gdLst>
                <a:ahLst/>
                <a:cxnLst>
                  <a:cxn ang="0">
                    <a:pos x="T0" y="T1"/>
                  </a:cxn>
                  <a:cxn ang="0">
                    <a:pos x="T2" y="T3"/>
                  </a:cxn>
                  <a:cxn ang="0">
                    <a:pos x="T4" y="T5"/>
                  </a:cxn>
                  <a:cxn ang="0">
                    <a:pos x="T6" y="T7"/>
                  </a:cxn>
                  <a:cxn ang="0">
                    <a:pos x="T8" y="T9"/>
                  </a:cxn>
                  <a:cxn ang="0">
                    <a:pos x="T10" y="T11"/>
                  </a:cxn>
                  <a:cxn ang="0">
                    <a:pos x="T12" y="T13"/>
                  </a:cxn>
                </a:cxnLst>
                <a:rect l="0" t="0" r="r" b="b"/>
                <a:pathLst>
                  <a:path w="68" h="109">
                    <a:moveTo>
                      <a:pt x="17" y="75"/>
                    </a:moveTo>
                    <a:cubicBezTo>
                      <a:pt x="24" y="67"/>
                      <a:pt x="30" y="61"/>
                      <a:pt x="34" y="56"/>
                    </a:cubicBezTo>
                    <a:cubicBezTo>
                      <a:pt x="36" y="66"/>
                      <a:pt x="38" y="77"/>
                      <a:pt x="40" y="89"/>
                    </a:cubicBezTo>
                    <a:cubicBezTo>
                      <a:pt x="48" y="96"/>
                      <a:pt x="57" y="103"/>
                      <a:pt x="68" y="109"/>
                    </a:cubicBezTo>
                    <a:cubicBezTo>
                      <a:pt x="65" y="85"/>
                      <a:pt x="55" y="19"/>
                      <a:pt x="52" y="0"/>
                    </a:cubicBezTo>
                    <a:cubicBezTo>
                      <a:pt x="47" y="7"/>
                      <a:pt x="6" y="55"/>
                      <a:pt x="0" y="63"/>
                    </a:cubicBezTo>
                    <a:cubicBezTo>
                      <a:pt x="4" y="66"/>
                      <a:pt x="12" y="71"/>
                      <a:pt x="17" y="75"/>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1" name="Freeform 707"/>
              <p:cNvSpPr/>
              <p:nvPr/>
            </p:nvSpPr>
            <p:spPr bwMode="auto">
              <a:xfrm>
                <a:off x="4572" y="1784"/>
                <a:ext cx="21" cy="23"/>
              </a:xfrm>
              <a:custGeom>
                <a:avLst/>
                <a:gdLst>
                  <a:gd name="T0" fmla="*/ 0 w 9"/>
                  <a:gd name="T1" fmla="*/ 9 h 10"/>
                  <a:gd name="T2" fmla="*/ 4 w 9"/>
                  <a:gd name="T3" fmla="*/ 10 h 10"/>
                  <a:gd name="T4" fmla="*/ 9 w 9"/>
                  <a:gd name="T5" fmla="*/ 1 h 10"/>
                  <a:gd name="T6" fmla="*/ 5 w 9"/>
                  <a:gd name="T7" fmla="*/ 0 h 10"/>
                  <a:gd name="T8" fmla="*/ 0 w 9"/>
                  <a:gd name="T9" fmla="*/ 9 h 10"/>
                </a:gdLst>
                <a:ahLst/>
                <a:cxnLst>
                  <a:cxn ang="0">
                    <a:pos x="T0" y="T1"/>
                  </a:cxn>
                  <a:cxn ang="0">
                    <a:pos x="T2" y="T3"/>
                  </a:cxn>
                  <a:cxn ang="0">
                    <a:pos x="T4" y="T5"/>
                  </a:cxn>
                  <a:cxn ang="0">
                    <a:pos x="T6" y="T7"/>
                  </a:cxn>
                  <a:cxn ang="0">
                    <a:pos x="T8" y="T9"/>
                  </a:cxn>
                </a:cxnLst>
                <a:rect l="0" t="0" r="r" b="b"/>
                <a:pathLst>
                  <a:path w="9" h="10">
                    <a:moveTo>
                      <a:pt x="0" y="9"/>
                    </a:moveTo>
                    <a:cubicBezTo>
                      <a:pt x="2" y="9"/>
                      <a:pt x="3" y="10"/>
                      <a:pt x="4" y="10"/>
                    </a:cubicBezTo>
                    <a:cubicBezTo>
                      <a:pt x="9" y="1"/>
                      <a:pt x="9" y="1"/>
                      <a:pt x="9" y="1"/>
                    </a:cubicBezTo>
                    <a:cubicBezTo>
                      <a:pt x="8" y="1"/>
                      <a:pt x="6" y="0"/>
                      <a:pt x="5" y="0"/>
                    </a:cubicBezTo>
                    <a:lnTo>
                      <a:pt x="0" y="9"/>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2" name="Freeform 708"/>
              <p:cNvSpPr/>
              <p:nvPr/>
            </p:nvSpPr>
            <p:spPr bwMode="auto">
              <a:xfrm>
                <a:off x="4390" y="882"/>
                <a:ext cx="156" cy="100"/>
              </a:xfrm>
              <a:custGeom>
                <a:avLst/>
                <a:gdLst>
                  <a:gd name="T0" fmla="*/ 51 w 66"/>
                  <a:gd name="T1" fmla="*/ 42 h 42"/>
                  <a:gd name="T2" fmla="*/ 66 w 66"/>
                  <a:gd name="T3" fmla="*/ 29 h 42"/>
                  <a:gd name="T4" fmla="*/ 0 w 66"/>
                  <a:gd name="T5" fmla="*/ 20 h 42"/>
                  <a:gd name="T6" fmla="*/ 9 w 66"/>
                  <a:gd name="T7" fmla="*/ 35 h 42"/>
                  <a:gd name="T8" fmla="*/ 51 w 66"/>
                  <a:gd name="T9" fmla="*/ 42 h 42"/>
                </a:gdLst>
                <a:ahLst/>
                <a:cxnLst>
                  <a:cxn ang="0">
                    <a:pos x="T0" y="T1"/>
                  </a:cxn>
                  <a:cxn ang="0">
                    <a:pos x="T2" y="T3"/>
                  </a:cxn>
                  <a:cxn ang="0">
                    <a:pos x="T4" y="T5"/>
                  </a:cxn>
                  <a:cxn ang="0">
                    <a:pos x="T6" y="T7"/>
                  </a:cxn>
                  <a:cxn ang="0">
                    <a:pos x="T8" y="T9"/>
                  </a:cxn>
                </a:cxnLst>
                <a:rect l="0" t="0" r="r" b="b"/>
                <a:pathLst>
                  <a:path w="66" h="42">
                    <a:moveTo>
                      <a:pt x="51" y="42"/>
                    </a:moveTo>
                    <a:cubicBezTo>
                      <a:pt x="66" y="29"/>
                      <a:pt x="66" y="29"/>
                      <a:pt x="66" y="29"/>
                    </a:cubicBezTo>
                    <a:cubicBezTo>
                      <a:pt x="49" y="2"/>
                      <a:pt x="17" y="0"/>
                      <a:pt x="0" y="20"/>
                    </a:cubicBezTo>
                    <a:cubicBezTo>
                      <a:pt x="4" y="24"/>
                      <a:pt x="7" y="30"/>
                      <a:pt x="9" y="35"/>
                    </a:cubicBezTo>
                    <a:cubicBezTo>
                      <a:pt x="26" y="26"/>
                      <a:pt x="41" y="27"/>
                      <a:pt x="51" y="42"/>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3" name="Freeform 709"/>
              <p:cNvSpPr/>
              <p:nvPr/>
            </p:nvSpPr>
            <p:spPr bwMode="auto">
              <a:xfrm>
                <a:off x="4496" y="1434"/>
                <a:ext cx="76" cy="75"/>
              </a:xfrm>
              <a:custGeom>
                <a:avLst/>
                <a:gdLst>
                  <a:gd name="T0" fmla="*/ 32 w 32"/>
                  <a:gd name="T1" fmla="*/ 2 h 32"/>
                  <a:gd name="T2" fmla="*/ 27 w 32"/>
                  <a:gd name="T3" fmla="*/ 0 h 32"/>
                  <a:gd name="T4" fmla="*/ 0 w 32"/>
                  <a:gd name="T5" fmla="*/ 28 h 32"/>
                  <a:gd name="T6" fmla="*/ 2 w 32"/>
                  <a:gd name="T7" fmla="*/ 32 h 32"/>
                  <a:gd name="T8" fmla="*/ 32 w 32"/>
                  <a:gd name="T9" fmla="*/ 2 h 32"/>
                </a:gdLst>
                <a:ahLst/>
                <a:cxnLst>
                  <a:cxn ang="0">
                    <a:pos x="T0" y="T1"/>
                  </a:cxn>
                  <a:cxn ang="0">
                    <a:pos x="T2" y="T3"/>
                  </a:cxn>
                  <a:cxn ang="0">
                    <a:pos x="T4" y="T5"/>
                  </a:cxn>
                  <a:cxn ang="0">
                    <a:pos x="T6" y="T7"/>
                  </a:cxn>
                  <a:cxn ang="0">
                    <a:pos x="T8" y="T9"/>
                  </a:cxn>
                </a:cxnLst>
                <a:rect l="0" t="0" r="r" b="b"/>
                <a:pathLst>
                  <a:path w="32" h="32">
                    <a:moveTo>
                      <a:pt x="32" y="2"/>
                    </a:moveTo>
                    <a:cubicBezTo>
                      <a:pt x="30" y="2"/>
                      <a:pt x="28" y="1"/>
                      <a:pt x="27" y="0"/>
                    </a:cubicBezTo>
                    <a:cubicBezTo>
                      <a:pt x="0" y="28"/>
                      <a:pt x="0" y="28"/>
                      <a:pt x="0" y="28"/>
                    </a:cubicBezTo>
                    <a:cubicBezTo>
                      <a:pt x="0" y="29"/>
                      <a:pt x="1" y="30"/>
                      <a:pt x="2" y="32"/>
                    </a:cubicBezTo>
                    <a:lnTo>
                      <a:pt x="32" y="2"/>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4" name="Freeform 710"/>
              <p:cNvSpPr/>
              <p:nvPr/>
            </p:nvSpPr>
            <p:spPr bwMode="auto">
              <a:xfrm>
                <a:off x="4364" y="646"/>
                <a:ext cx="203" cy="206"/>
              </a:xfrm>
              <a:custGeom>
                <a:avLst/>
                <a:gdLst>
                  <a:gd name="T0" fmla="*/ 0 w 86"/>
                  <a:gd name="T1" fmla="*/ 7 h 87"/>
                  <a:gd name="T2" fmla="*/ 6 w 86"/>
                  <a:gd name="T3" fmla="*/ 25 h 87"/>
                  <a:gd name="T4" fmla="*/ 57 w 86"/>
                  <a:gd name="T5" fmla="*/ 77 h 87"/>
                  <a:gd name="T6" fmla="*/ 73 w 86"/>
                  <a:gd name="T7" fmla="*/ 87 h 87"/>
                  <a:gd name="T8" fmla="*/ 0 w 86"/>
                  <a:gd name="T9" fmla="*/ 7 h 87"/>
                </a:gdLst>
                <a:ahLst/>
                <a:cxnLst>
                  <a:cxn ang="0">
                    <a:pos x="T0" y="T1"/>
                  </a:cxn>
                  <a:cxn ang="0">
                    <a:pos x="T2" y="T3"/>
                  </a:cxn>
                  <a:cxn ang="0">
                    <a:pos x="T4" y="T5"/>
                  </a:cxn>
                  <a:cxn ang="0">
                    <a:pos x="T6" y="T7"/>
                  </a:cxn>
                  <a:cxn ang="0">
                    <a:pos x="T8" y="T9"/>
                  </a:cxn>
                </a:cxnLst>
                <a:rect l="0" t="0" r="r" b="b"/>
                <a:pathLst>
                  <a:path w="86" h="87">
                    <a:moveTo>
                      <a:pt x="0" y="7"/>
                    </a:moveTo>
                    <a:cubicBezTo>
                      <a:pt x="3" y="13"/>
                      <a:pt x="5" y="19"/>
                      <a:pt x="6" y="25"/>
                    </a:cubicBezTo>
                    <a:cubicBezTo>
                      <a:pt x="32" y="26"/>
                      <a:pt x="60" y="47"/>
                      <a:pt x="57" y="77"/>
                    </a:cubicBezTo>
                    <a:cubicBezTo>
                      <a:pt x="63" y="80"/>
                      <a:pt x="68" y="83"/>
                      <a:pt x="73" y="87"/>
                    </a:cubicBezTo>
                    <a:cubicBezTo>
                      <a:pt x="86" y="37"/>
                      <a:pt x="35" y="0"/>
                      <a:pt x="0" y="7"/>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5" name="Freeform 711"/>
              <p:cNvSpPr/>
              <p:nvPr/>
            </p:nvSpPr>
            <p:spPr bwMode="auto">
              <a:xfrm>
                <a:off x="4506" y="1157"/>
                <a:ext cx="47" cy="33"/>
              </a:xfrm>
              <a:custGeom>
                <a:avLst/>
                <a:gdLst>
                  <a:gd name="T0" fmla="*/ 0 w 20"/>
                  <a:gd name="T1" fmla="*/ 4 h 14"/>
                  <a:gd name="T2" fmla="*/ 8 w 20"/>
                  <a:gd name="T3" fmla="*/ 13 h 14"/>
                  <a:gd name="T4" fmla="*/ 20 w 20"/>
                  <a:gd name="T5" fmla="*/ 14 h 14"/>
                  <a:gd name="T6" fmla="*/ 6 w 20"/>
                  <a:gd name="T7" fmla="*/ 0 h 14"/>
                  <a:gd name="T8" fmla="*/ 0 w 20"/>
                  <a:gd name="T9" fmla="*/ 4 h 14"/>
                </a:gdLst>
                <a:ahLst/>
                <a:cxnLst>
                  <a:cxn ang="0">
                    <a:pos x="T0" y="T1"/>
                  </a:cxn>
                  <a:cxn ang="0">
                    <a:pos x="T2" y="T3"/>
                  </a:cxn>
                  <a:cxn ang="0">
                    <a:pos x="T4" y="T5"/>
                  </a:cxn>
                  <a:cxn ang="0">
                    <a:pos x="T6" y="T7"/>
                  </a:cxn>
                  <a:cxn ang="0">
                    <a:pos x="T8" y="T9"/>
                  </a:cxn>
                </a:cxnLst>
                <a:rect l="0" t="0" r="r" b="b"/>
                <a:pathLst>
                  <a:path w="20" h="14">
                    <a:moveTo>
                      <a:pt x="0" y="4"/>
                    </a:moveTo>
                    <a:cubicBezTo>
                      <a:pt x="8" y="13"/>
                      <a:pt x="8" y="13"/>
                      <a:pt x="8" y="13"/>
                    </a:cubicBezTo>
                    <a:cubicBezTo>
                      <a:pt x="12" y="13"/>
                      <a:pt x="16" y="13"/>
                      <a:pt x="20" y="14"/>
                    </a:cubicBezTo>
                    <a:cubicBezTo>
                      <a:pt x="6" y="0"/>
                      <a:pt x="6" y="0"/>
                      <a:pt x="6" y="0"/>
                    </a:cubicBezTo>
                    <a:lnTo>
                      <a:pt x="0" y="4"/>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6" name="Freeform 712"/>
              <p:cNvSpPr/>
              <p:nvPr/>
            </p:nvSpPr>
            <p:spPr bwMode="auto">
              <a:xfrm>
                <a:off x="4624" y="3539"/>
                <a:ext cx="90" cy="92"/>
              </a:xfrm>
              <a:custGeom>
                <a:avLst/>
                <a:gdLst>
                  <a:gd name="T0" fmla="*/ 0 w 38"/>
                  <a:gd name="T1" fmla="*/ 4 h 39"/>
                  <a:gd name="T2" fmla="*/ 21 w 38"/>
                  <a:gd name="T3" fmla="*/ 39 h 39"/>
                  <a:gd name="T4" fmla="*/ 38 w 38"/>
                  <a:gd name="T5" fmla="*/ 34 h 39"/>
                  <a:gd name="T6" fmla="*/ 14 w 38"/>
                  <a:gd name="T7" fmla="*/ 0 h 39"/>
                  <a:gd name="T8" fmla="*/ 0 w 38"/>
                  <a:gd name="T9" fmla="*/ 4 h 39"/>
                </a:gdLst>
                <a:ahLst/>
                <a:cxnLst>
                  <a:cxn ang="0">
                    <a:pos x="T0" y="T1"/>
                  </a:cxn>
                  <a:cxn ang="0">
                    <a:pos x="T2" y="T3"/>
                  </a:cxn>
                  <a:cxn ang="0">
                    <a:pos x="T4" y="T5"/>
                  </a:cxn>
                  <a:cxn ang="0">
                    <a:pos x="T6" y="T7"/>
                  </a:cxn>
                  <a:cxn ang="0">
                    <a:pos x="T8" y="T9"/>
                  </a:cxn>
                </a:cxnLst>
                <a:rect l="0" t="0" r="r" b="b"/>
                <a:pathLst>
                  <a:path w="38" h="39">
                    <a:moveTo>
                      <a:pt x="0" y="4"/>
                    </a:moveTo>
                    <a:cubicBezTo>
                      <a:pt x="4" y="16"/>
                      <a:pt x="12" y="29"/>
                      <a:pt x="21" y="39"/>
                    </a:cubicBezTo>
                    <a:cubicBezTo>
                      <a:pt x="27" y="37"/>
                      <a:pt x="32" y="35"/>
                      <a:pt x="38" y="34"/>
                    </a:cubicBezTo>
                    <a:cubicBezTo>
                      <a:pt x="28" y="25"/>
                      <a:pt x="19" y="12"/>
                      <a:pt x="14" y="0"/>
                    </a:cubicBezTo>
                    <a:cubicBezTo>
                      <a:pt x="10" y="1"/>
                      <a:pt x="5" y="2"/>
                      <a:pt x="0" y="4"/>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7" name="Freeform 713"/>
              <p:cNvSpPr/>
              <p:nvPr/>
            </p:nvSpPr>
            <p:spPr bwMode="auto">
              <a:xfrm>
                <a:off x="4165" y="1968"/>
                <a:ext cx="452" cy="272"/>
              </a:xfrm>
              <a:custGeom>
                <a:avLst/>
                <a:gdLst>
                  <a:gd name="T0" fmla="*/ 97 w 191"/>
                  <a:gd name="T1" fmla="*/ 0 h 115"/>
                  <a:gd name="T2" fmla="*/ 1 w 191"/>
                  <a:gd name="T3" fmla="*/ 14 h 115"/>
                  <a:gd name="T4" fmla="*/ 0 w 191"/>
                  <a:gd name="T5" fmla="*/ 22 h 115"/>
                  <a:gd name="T6" fmla="*/ 20 w 191"/>
                  <a:gd name="T7" fmla="*/ 31 h 115"/>
                  <a:gd name="T8" fmla="*/ 25 w 191"/>
                  <a:gd name="T9" fmla="*/ 27 h 115"/>
                  <a:gd name="T10" fmla="*/ 26 w 191"/>
                  <a:gd name="T11" fmla="*/ 34 h 115"/>
                  <a:gd name="T12" fmla="*/ 45 w 191"/>
                  <a:gd name="T13" fmla="*/ 44 h 115"/>
                  <a:gd name="T14" fmla="*/ 59 w 191"/>
                  <a:gd name="T15" fmla="*/ 21 h 115"/>
                  <a:gd name="T16" fmla="*/ 92 w 191"/>
                  <a:gd name="T17" fmla="*/ 33 h 115"/>
                  <a:gd name="T18" fmla="*/ 82 w 191"/>
                  <a:gd name="T19" fmla="*/ 46 h 115"/>
                  <a:gd name="T20" fmla="*/ 151 w 191"/>
                  <a:gd name="T21" fmla="*/ 80 h 115"/>
                  <a:gd name="T22" fmla="*/ 166 w 191"/>
                  <a:gd name="T23" fmla="*/ 109 h 115"/>
                  <a:gd name="T24" fmla="*/ 188 w 191"/>
                  <a:gd name="T25" fmla="*/ 115 h 115"/>
                  <a:gd name="T26" fmla="*/ 144 w 191"/>
                  <a:gd name="T27" fmla="*/ 15 h 115"/>
                  <a:gd name="T28" fmla="*/ 97 w 191"/>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1" h="115">
                    <a:moveTo>
                      <a:pt x="97" y="0"/>
                    </a:moveTo>
                    <a:cubicBezTo>
                      <a:pt x="72" y="1"/>
                      <a:pt x="26" y="10"/>
                      <a:pt x="1" y="14"/>
                    </a:cubicBezTo>
                    <a:cubicBezTo>
                      <a:pt x="0" y="22"/>
                      <a:pt x="0" y="22"/>
                      <a:pt x="0" y="22"/>
                    </a:cubicBezTo>
                    <a:cubicBezTo>
                      <a:pt x="4" y="24"/>
                      <a:pt x="12" y="28"/>
                      <a:pt x="20" y="31"/>
                    </a:cubicBezTo>
                    <a:cubicBezTo>
                      <a:pt x="25" y="27"/>
                      <a:pt x="25" y="27"/>
                      <a:pt x="25" y="27"/>
                    </a:cubicBezTo>
                    <a:cubicBezTo>
                      <a:pt x="26" y="34"/>
                      <a:pt x="26" y="34"/>
                      <a:pt x="26" y="34"/>
                    </a:cubicBezTo>
                    <a:cubicBezTo>
                      <a:pt x="33" y="38"/>
                      <a:pt x="40" y="41"/>
                      <a:pt x="45" y="44"/>
                    </a:cubicBezTo>
                    <a:cubicBezTo>
                      <a:pt x="59" y="21"/>
                      <a:pt x="59" y="21"/>
                      <a:pt x="59" y="21"/>
                    </a:cubicBezTo>
                    <a:cubicBezTo>
                      <a:pt x="92" y="33"/>
                      <a:pt x="92" y="33"/>
                      <a:pt x="92" y="33"/>
                    </a:cubicBezTo>
                    <a:cubicBezTo>
                      <a:pt x="82" y="46"/>
                      <a:pt x="82" y="46"/>
                      <a:pt x="82" y="46"/>
                    </a:cubicBezTo>
                    <a:cubicBezTo>
                      <a:pt x="109" y="46"/>
                      <a:pt x="134" y="58"/>
                      <a:pt x="151" y="80"/>
                    </a:cubicBezTo>
                    <a:cubicBezTo>
                      <a:pt x="158" y="89"/>
                      <a:pt x="163" y="99"/>
                      <a:pt x="166" y="109"/>
                    </a:cubicBezTo>
                    <a:cubicBezTo>
                      <a:pt x="177" y="113"/>
                      <a:pt x="185" y="115"/>
                      <a:pt x="188" y="115"/>
                    </a:cubicBezTo>
                    <a:cubicBezTo>
                      <a:pt x="191" y="106"/>
                      <a:pt x="153" y="35"/>
                      <a:pt x="144" y="15"/>
                    </a:cubicBezTo>
                    <a:cubicBezTo>
                      <a:pt x="121" y="18"/>
                      <a:pt x="111" y="18"/>
                      <a:pt x="97" y="0"/>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8" name="Freeform 714"/>
              <p:cNvSpPr/>
              <p:nvPr/>
            </p:nvSpPr>
            <p:spPr bwMode="auto">
              <a:xfrm>
                <a:off x="4558" y="1781"/>
                <a:ext cx="21" cy="22"/>
              </a:xfrm>
              <a:custGeom>
                <a:avLst/>
                <a:gdLst>
                  <a:gd name="T0" fmla="*/ 0 w 9"/>
                  <a:gd name="T1" fmla="*/ 7 h 9"/>
                  <a:gd name="T2" fmla="*/ 5 w 9"/>
                  <a:gd name="T3" fmla="*/ 9 h 9"/>
                  <a:gd name="T4" fmla="*/ 9 w 9"/>
                  <a:gd name="T5" fmla="*/ 1 h 9"/>
                  <a:gd name="T6" fmla="*/ 4 w 9"/>
                  <a:gd name="T7" fmla="*/ 0 h 9"/>
                  <a:gd name="T8" fmla="*/ 0 w 9"/>
                  <a:gd name="T9" fmla="*/ 7 h 9"/>
                </a:gdLst>
                <a:ahLst/>
                <a:cxnLst>
                  <a:cxn ang="0">
                    <a:pos x="T0" y="T1"/>
                  </a:cxn>
                  <a:cxn ang="0">
                    <a:pos x="T2" y="T3"/>
                  </a:cxn>
                  <a:cxn ang="0">
                    <a:pos x="T4" y="T5"/>
                  </a:cxn>
                  <a:cxn ang="0">
                    <a:pos x="T6" y="T7"/>
                  </a:cxn>
                  <a:cxn ang="0">
                    <a:pos x="T8" y="T9"/>
                  </a:cxn>
                </a:cxnLst>
                <a:rect l="0" t="0" r="r" b="b"/>
                <a:pathLst>
                  <a:path w="9" h="9">
                    <a:moveTo>
                      <a:pt x="0" y="7"/>
                    </a:moveTo>
                    <a:cubicBezTo>
                      <a:pt x="2" y="8"/>
                      <a:pt x="3" y="9"/>
                      <a:pt x="5" y="9"/>
                    </a:cubicBezTo>
                    <a:cubicBezTo>
                      <a:pt x="9" y="1"/>
                      <a:pt x="9" y="1"/>
                      <a:pt x="9" y="1"/>
                    </a:cubicBezTo>
                    <a:cubicBezTo>
                      <a:pt x="7" y="1"/>
                      <a:pt x="6" y="0"/>
                      <a:pt x="4" y="0"/>
                    </a:cubicBezTo>
                    <a:lnTo>
                      <a:pt x="0" y="7"/>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9" name="Freeform 715"/>
              <p:cNvSpPr/>
              <p:nvPr/>
            </p:nvSpPr>
            <p:spPr bwMode="auto">
              <a:xfrm>
                <a:off x="4603" y="3144"/>
                <a:ext cx="61" cy="66"/>
              </a:xfrm>
              <a:custGeom>
                <a:avLst/>
                <a:gdLst>
                  <a:gd name="T0" fmla="*/ 6 w 26"/>
                  <a:gd name="T1" fmla="*/ 4 h 28"/>
                  <a:gd name="T2" fmla="*/ 4 w 26"/>
                  <a:gd name="T3" fmla="*/ 21 h 28"/>
                  <a:gd name="T4" fmla="*/ 20 w 26"/>
                  <a:gd name="T5" fmla="*/ 24 h 28"/>
                  <a:gd name="T6" fmla="*/ 22 w 26"/>
                  <a:gd name="T7" fmla="*/ 7 h 28"/>
                  <a:gd name="T8" fmla="*/ 6 w 26"/>
                  <a:gd name="T9" fmla="*/ 4 h 28"/>
                </a:gdLst>
                <a:ahLst/>
                <a:cxnLst>
                  <a:cxn ang="0">
                    <a:pos x="T0" y="T1"/>
                  </a:cxn>
                  <a:cxn ang="0">
                    <a:pos x="T2" y="T3"/>
                  </a:cxn>
                  <a:cxn ang="0">
                    <a:pos x="T4" y="T5"/>
                  </a:cxn>
                  <a:cxn ang="0">
                    <a:pos x="T6" y="T7"/>
                  </a:cxn>
                  <a:cxn ang="0">
                    <a:pos x="T8" y="T9"/>
                  </a:cxn>
                </a:cxnLst>
                <a:rect l="0" t="0" r="r" b="b"/>
                <a:pathLst>
                  <a:path w="26" h="28">
                    <a:moveTo>
                      <a:pt x="6" y="4"/>
                    </a:moveTo>
                    <a:cubicBezTo>
                      <a:pt x="1" y="8"/>
                      <a:pt x="0" y="16"/>
                      <a:pt x="4" y="21"/>
                    </a:cubicBezTo>
                    <a:cubicBezTo>
                      <a:pt x="7" y="27"/>
                      <a:pt x="15" y="28"/>
                      <a:pt x="20" y="24"/>
                    </a:cubicBezTo>
                    <a:cubicBezTo>
                      <a:pt x="25" y="20"/>
                      <a:pt x="26" y="13"/>
                      <a:pt x="22" y="7"/>
                    </a:cubicBezTo>
                    <a:cubicBezTo>
                      <a:pt x="18" y="2"/>
                      <a:pt x="11" y="0"/>
                      <a:pt x="6" y="4"/>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0" name="Freeform 716"/>
              <p:cNvSpPr/>
              <p:nvPr/>
            </p:nvSpPr>
            <p:spPr bwMode="auto">
              <a:xfrm>
                <a:off x="4487" y="1427"/>
                <a:ext cx="66" cy="66"/>
              </a:xfrm>
              <a:custGeom>
                <a:avLst/>
                <a:gdLst>
                  <a:gd name="T0" fmla="*/ 2 w 28"/>
                  <a:gd name="T1" fmla="*/ 28 h 28"/>
                  <a:gd name="T2" fmla="*/ 28 w 28"/>
                  <a:gd name="T3" fmla="*/ 2 h 28"/>
                  <a:gd name="T4" fmla="*/ 24 w 28"/>
                  <a:gd name="T5" fmla="*/ 0 h 28"/>
                  <a:gd name="T6" fmla="*/ 0 w 28"/>
                  <a:gd name="T7" fmla="*/ 24 h 28"/>
                  <a:gd name="T8" fmla="*/ 1 w 28"/>
                  <a:gd name="T9" fmla="*/ 26 h 28"/>
                  <a:gd name="T10" fmla="*/ 2 w 28"/>
                  <a:gd name="T11" fmla="*/ 28 h 28"/>
                </a:gdLst>
                <a:ahLst/>
                <a:cxnLst>
                  <a:cxn ang="0">
                    <a:pos x="T0" y="T1"/>
                  </a:cxn>
                  <a:cxn ang="0">
                    <a:pos x="T2" y="T3"/>
                  </a:cxn>
                  <a:cxn ang="0">
                    <a:pos x="T4" y="T5"/>
                  </a:cxn>
                  <a:cxn ang="0">
                    <a:pos x="T6" y="T7"/>
                  </a:cxn>
                  <a:cxn ang="0">
                    <a:pos x="T8" y="T9"/>
                  </a:cxn>
                  <a:cxn ang="0">
                    <a:pos x="T10" y="T11"/>
                  </a:cxn>
                </a:cxnLst>
                <a:rect l="0" t="0" r="r" b="b"/>
                <a:pathLst>
                  <a:path w="28" h="28">
                    <a:moveTo>
                      <a:pt x="2" y="28"/>
                    </a:moveTo>
                    <a:cubicBezTo>
                      <a:pt x="28" y="2"/>
                      <a:pt x="28" y="2"/>
                      <a:pt x="28" y="2"/>
                    </a:cubicBezTo>
                    <a:cubicBezTo>
                      <a:pt x="27" y="2"/>
                      <a:pt x="26" y="1"/>
                      <a:pt x="24" y="0"/>
                    </a:cubicBezTo>
                    <a:cubicBezTo>
                      <a:pt x="0" y="24"/>
                      <a:pt x="0" y="24"/>
                      <a:pt x="0" y="24"/>
                    </a:cubicBezTo>
                    <a:cubicBezTo>
                      <a:pt x="0" y="25"/>
                      <a:pt x="1" y="25"/>
                      <a:pt x="1" y="26"/>
                    </a:cubicBezTo>
                    <a:cubicBezTo>
                      <a:pt x="1" y="27"/>
                      <a:pt x="2" y="28"/>
                      <a:pt x="2" y="28"/>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1" name="Freeform 717"/>
              <p:cNvSpPr/>
              <p:nvPr/>
            </p:nvSpPr>
            <p:spPr bwMode="auto">
              <a:xfrm>
                <a:off x="4544" y="1777"/>
                <a:ext cx="18" cy="21"/>
              </a:xfrm>
              <a:custGeom>
                <a:avLst/>
                <a:gdLst>
                  <a:gd name="T0" fmla="*/ 0 w 8"/>
                  <a:gd name="T1" fmla="*/ 7 h 9"/>
                  <a:gd name="T2" fmla="*/ 4 w 8"/>
                  <a:gd name="T3" fmla="*/ 9 h 9"/>
                  <a:gd name="T4" fmla="*/ 8 w 8"/>
                  <a:gd name="T5" fmla="*/ 1 h 9"/>
                  <a:gd name="T6" fmla="*/ 3 w 8"/>
                  <a:gd name="T7" fmla="*/ 0 h 9"/>
                  <a:gd name="T8" fmla="*/ 0 w 8"/>
                  <a:gd name="T9" fmla="*/ 7 h 9"/>
                </a:gdLst>
                <a:ahLst/>
                <a:cxnLst>
                  <a:cxn ang="0">
                    <a:pos x="T0" y="T1"/>
                  </a:cxn>
                  <a:cxn ang="0">
                    <a:pos x="T2" y="T3"/>
                  </a:cxn>
                  <a:cxn ang="0">
                    <a:pos x="T4" y="T5"/>
                  </a:cxn>
                  <a:cxn ang="0">
                    <a:pos x="T6" y="T7"/>
                  </a:cxn>
                  <a:cxn ang="0">
                    <a:pos x="T8" y="T9"/>
                  </a:cxn>
                </a:cxnLst>
                <a:rect l="0" t="0" r="r" b="b"/>
                <a:pathLst>
                  <a:path w="8" h="9">
                    <a:moveTo>
                      <a:pt x="0" y="7"/>
                    </a:moveTo>
                    <a:cubicBezTo>
                      <a:pt x="1" y="8"/>
                      <a:pt x="3" y="8"/>
                      <a:pt x="4" y="9"/>
                    </a:cubicBezTo>
                    <a:cubicBezTo>
                      <a:pt x="8" y="1"/>
                      <a:pt x="8" y="1"/>
                      <a:pt x="8" y="1"/>
                    </a:cubicBezTo>
                    <a:cubicBezTo>
                      <a:pt x="7" y="1"/>
                      <a:pt x="5" y="0"/>
                      <a:pt x="3" y="0"/>
                    </a:cubicBezTo>
                    <a:lnTo>
                      <a:pt x="0" y="7"/>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2" name="Freeform 718"/>
              <p:cNvSpPr/>
              <p:nvPr/>
            </p:nvSpPr>
            <p:spPr bwMode="auto">
              <a:xfrm>
                <a:off x="4544" y="3773"/>
                <a:ext cx="165" cy="121"/>
              </a:xfrm>
              <a:custGeom>
                <a:avLst/>
                <a:gdLst>
                  <a:gd name="T0" fmla="*/ 0 w 70"/>
                  <a:gd name="T1" fmla="*/ 25 h 51"/>
                  <a:gd name="T2" fmla="*/ 27 w 70"/>
                  <a:gd name="T3" fmla="*/ 51 h 51"/>
                  <a:gd name="T4" fmla="*/ 70 w 70"/>
                  <a:gd name="T5" fmla="*/ 40 h 51"/>
                  <a:gd name="T6" fmla="*/ 29 w 70"/>
                  <a:gd name="T7" fmla="*/ 0 h 51"/>
                  <a:gd name="T8" fmla="*/ 0 w 70"/>
                  <a:gd name="T9" fmla="*/ 25 h 51"/>
                </a:gdLst>
                <a:ahLst/>
                <a:cxnLst>
                  <a:cxn ang="0">
                    <a:pos x="T0" y="T1"/>
                  </a:cxn>
                  <a:cxn ang="0">
                    <a:pos x="T2" y="T3"/>
                  </a:cxn>
                  <a:cxn ang="0">
                    <a:pos x="T4" y="T5"/>
                  </a:cxn>
                  <a:cxn ang="0">
                    <a:pos x="T6" y="T7"/>
                  </a:cxn>
                  <a:cxn ang="0">
                    <a:pos x="T8" y="T9"/>
                  </a:cxn>
                </a:cxnLst>
                <a:rect l="0" t="0" r="r" b="b"/>
                <a:pathLst>
                  <a:path w="70" h="51">
                    <a:moveTo>
                      <a:pt x="0" y="25"/>
                    </a:moveTo>
                    <a:cubicBezTo>
                      <a:pt x="12" y="36"/>
                      <a:pt x="21" y="45"/>
                      <a:pt x="27" y="51"/>
                    </a:cubicBezTo>
                    <a:cubicBezTo>
                      <a:pt x="40" y="47"/>
                      <a:pt x="57" y="43"/>
                      <a:pt x="70" y="40"/>
                    </a:cubicBezTo>
                    <a:cubicBezTo>
                      <a:pt x="63" y="34"/>
                      <a:pt x="48" y="19"/>
                      <a:pt x="29" y="0"/>
                    </a:cubicBezTo>
                    <a:cubicBezTo>
                      <a:pt x="17" y="8"/>
                      <a:pt x="7" y="17"/>
                      <a:pt x="0" y="25"/>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3" name="Freeform 719"/>
              <p:cNvSpPr/>
              <p:nvPr/>
            </p:nvSpPr>
            <p:spPr bwMode="auto">
              <a:xfrm>
                <a:off x="4482" y="1419"/>
                <a:ext cx="57" cy="57"/>
              </a:xfrm>
              <a:custGeom>
                <a:avLst/>
                <a:gdLst>
                  <a:gd name="T0" fmla="*/ 24 w 24"/>
                  <a:gd name="T1" fmla="*/ 2 h 24"/>
                  <a:gd name="T2" fmla="*/ 19 w 24"/>
                  <a:gd name="T3" fmla="*/ 0 h 24"/>
                  <a:gd name="T4" fmla="*/ 0 w 24"/>
                  <a:gd name="T5" fmla="*/ 19 h 24"/>
                  <a:gd name="T6" fmla="*/ 1 w 24"/>
                  <a:gd name="T7" fmla="*/ 24 h 24"/>
                  <a:gd name="T8" fmla="*/ 24 w 24"/>
                  <a:gd name="T9" fmla="*/ 2 h 24"/>
                </a:gdLst>
                <a:ahLst/>
                <a:cxnLst>
                  <a:cxn ang="0">
                    <a:pos x="T0" y="T1"/>
                  </a:cxn>
                  <a:cxn ang="0">
                    <a:pos x="T2" y="T3"/>
                  </a:cxn>
                  <a:cxn ang="0">
                    <a:pos x="T4" y="T5"/>
                  </a:cxn>
                  <a:cxn ang="0">
                    <a:pos x="T6" y="T7"/>
                  </a:cxn>
                  <a:cxn ang="0">
                    <a:pos x="T8" y="T9"/>
                  </a:cxn>
                </a:cxnLst>
                <a:rect l="0" t="0" r="r" b="b"/>
                <a:pathLst>
                  <a:path w="24" h="24">
                    <a:moveTo>
                      <a:pt x="24" y="2"/>
                    </a:moveTo>
                    <a:cubicBezTo>
                      <a:pt x="22" y="1"/>
                      <a:pt x="21" y="0"/>
                      <a:pt x="19" y="0"/>
                    </a:cubicBezTo>
                    <a:cubicBezTo>
                      <a:pt x="0" y="19"/>
                      <a:pt x="0" y="19"/>
                      <a:pt x="0" y="19"/>
                    </a:cubicBezTo>
                    <a:cubicBezTo>
                      <a:pt x="0" y="21"/>
                      <a:pt x="1" y="23"/>
                      <a:pt x="1" y="24"/>
                    </a:cubicBezTo>
                    <a:lnTo>
                      <a:pt x="24" y="2"/>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4" name="Freeform 720"/>
              <p:cNvSpPr/>
              <p:nvPr/>
            </p:nvSpPr>
            <p:spPr bwMode="auto">
              <a:xfrm>
                <a:off x="4253" y="151"/>
                <a:ext cx="272" cy="563"/>
              </a:xfrm>
              <a:custGeom>
                <a:avLst/>
                <a:gdLst>
                  <a:gd name="T0" fmla="*/ 0 w 115"/>
                  <a:gd name="T1" fmla="*/ 88 h 238"/>
                  <a:gd name="T2" fmla="*/ 9 w 115"/>
                  <a:gd name="T3" fmla="*/ 101 h 238"/>
                  <a:gd name="T4" fmla="*/ 62 w 115"/>
                  <a:gd name="T5" fmla="*/ 42 h 238"/>
                  <a:gd name="T6" fmla="*/ 84 w 115"/>
                  <a:gd name="T7" fmla="*/ 214 h 238"/>
                  <a:gd name="T8" fmla="*/ 115 w 115"/>
                  <a:gd name="T9" fmla="*/ 238 h 238"/>
                  <a:gd name="T10" fmla="*/ 76 w 115"/>
                  <a:gd name="T11" fmla="*/ 0 h 238"/>
                  <a:gd name="T12" fmla="*/ 0 w 115"/>
                  <a:gd name="T13" fmla="*/ 88 h 238"/>
                </a:gdLst>
                <a:ahLst/>
                <a:cxnLst>
                  <a:cxn ang="0">
                    <a:pos x="T0" y="T1"/>
                  </a:cxn>
                  <a:cxn ang="0">
                    <a:pos x="T2" y="T3"/>
                  </a:cxn>
                  <a:cxn ang="0">
                    <a:pos x="T4" y="T5"/>
                  </a:cxn>
                  <a:cxn ang="0">
                    <a:pos x="T6" y="T7"/>
                  </a:cxn>
                  <a:cxn ang="0">
                    <a:pos x="T8" y="T9"/>
                  </a:cxn>
                  <a:cxn ang="0">
                    <a:pos x="T10" y="T11"/>
                  </a:cxn>
                  <a:cxn ang="0">
                    <a:pos x="T12" y="T13"/>
                  </a:cxn>
                </a:cxnLst>
                <a:rect l="0" t="0" r="r" b="b"/>
                <a:pathLst>
                  <a:path w="115" h="238">
                    <a:moveTo>
                      <a:pt x="0" y="88"/>
                    </a:moveTo>
                    <a:cubicBezTo>
                      <a:pt x="3" y="92"/>
                      <a:pt x="7" y="96"/>
                      <a:pt x="9" y="101"/>
                    </a:cubicBezTo>
                    <a:cubicBezTo>
                      <a:pt x="28" y="79"/>
                      <a:pt x="48" y="56"/>
                      <a:pt x="62" y="42"/>
                    </a:cubicBezTo>
                    <a:cubicBezTo>
                      <a:pt x="65" y="60"/>
                      <a:pt x="77" y="162"/>
                      <a:pt x="84" y="214"/>
                    </a:cubicBezTo>
                    <a:cubicBezTo>
                      <a:pt x="96" y="219"/>
                      <a:pt x="106" y="227"/>
                      <a:pt x="115" y="238"/>
                    </a:cubicBezTo>
                    <a:cubicBezTo>
                      <a:pt x="105" y="179"/>
                      <a:pt x="86" y="70"/>
                      <a:pt x="76" y="0"/>
                    </a:cubicBezTo>
                    <a:cubicBezTo>
                      <a:pt x="61" y="15"/>
                      <a:pt x="29" y="54"/>
                      <a:pt x="0" y="88"/>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5" name="Freeform 721"/>
              <p:cNvSpPr/>
              <p:nvPr/>
            </p:nvSpPr>
            <p:spPr bwMode="auto">
              <a:xfrm>
                <a:off x="3555" y="3329"/>
                <a:ext cx="1322" cy="546"/>
              </a:xfrm>
              <a:custGeom>
                <a:avLst/>
                <a:gdLst>
                  <a:gd name="T0" fmla="*/ 4 w 559"/>
                  <a:gd name="T1" fmla="*/ 130 h 231"/>
                  <a:gd name="T2" fmla="*/ 114 w 559"/>
                  <a:gd name="T3" fmla="*/ 231 h 231"/>
                  <a:gd name="T4" fmla="*/ 317 w 559"/>
                  <a:gd name="T5" fmla="*/ 101 h 231"/>
                  <a:gd name="T6" fmla="*/ 559 w 559"/>
                  <a:gd name="T7" fmla="*/ 62 h 231"/>
                  <a:gd name="T8" fmla="*/ 305 w 559"/>
                  <a:gd name="T9" fmla="*/ 78 h 231"/>
                  <a:gd name="T10" fmla="*/ 116 w 559"/>
                  <a:gd name="T11" fmla="*/ 208 h 231"/>
                  <a:gd name="T12" fmla="*/ 24 w 559"/>
                  <a:gd name="T13" fmla="*/ 129 h 231"/>
                  <a:gd name="T14" fmla="*/ 93 w 559"/>
                  <a:gd name="T15" fmla="*/ 20 h 231"/>
                  <a:gd name="T16" fmla="*/ 79 w 559"/>
                  <a:gd name="T17" fmla="*/ 13 h 231"/>
                  <a:gd name="T18" fmla="*/ 4 w 559"/>
                  <a:gd name="T19" fmla="*/ 13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9" h="231">
                    <a:moveTo>
                      <a:pt x="4" y="130"/>
                    </a:moveTo>
                    <a:cubicBezTo>
                      <a:pt x="0" y="184"/>
                      <a:pt x="53" y="231"/>
                      <a:pt x="114" y="231"/>
                    </a:cubicBezTo>
                    <a:cubicBezTo>
                      <a:pt x="216" y="230"/>
                      <a:pt x="250" y="162"/>
                      <a:pt x="317" y="101"/>
                    </a:cubicBezTo>
                    <a:cubicBezTo>
                      <a:pt x="399" y="24"/>
                      <a:pt x="504" y="35"/>
                      <a:pt x="559" y="62"/>
                    </a:cubicBezTo>
                    <a:cubicBezTo>
                      <a:pt x="507" y="14"/>
                      <a:pt x="403" y="0"/>
                      <a:pt x="305" y="78"/>
                    </a:cubicBezTo>
                    <a:cubicBezTo>
                      <a:pt x="234" y="133"/>
                      <a:pt x="221" y="210"/>
                      <a:pt x="116" y="208"/>
                    </a:cubicBezTo>
                    <a:cubicBezTo>
                      <a:pt x="56" y="208"/>
                      <a:pt x="22" y="165"/>
                      <a:pt x="24" y="129"/>
                    </a:cubicBezTo>
                    <a:cubicBezTo>
                      <a:pt x="27" y="81"/>
                      <a:pt x="45" y="52"/>
                      <a:pt x="93" y="20"/>
                    </a:cubicBezTo>
                    <a:cubicBezTo>
                      <a:pt x="88" y="18"/>
                      <a:pt x="83" y="16"/>
                      <a:pt x="79" y="13"/>
                    </a:cubicBezTo>
                    <a:cubicBezTo>
                      <a:pt x="23" y="48"/>
                      <a:pt x="6" y="93"/>
                      <a:pt x="4" y="130"/>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6" name="Freeform 722"/>
              <p:cNvSpPr/>
              <p:nvPr/>
            </p:nvSpPr>
            <p:spPr bwMode="auto">
              <a:xfrm>
                <a:off x="4484" y="1171"/>
                <a:ext cx="34" cy="21"/>
              </a:xfrm>
              <a:custGeom>
                <a:avLst/>
                <a:gdLst>
                  <a:gd name="T0" fmla="*/ 0 w 14"/>
                  <a:gd name="T1" fmla="*/ 7 h 9"/>
                  <a:gd name="T2" fmla="*/ 3 w 14"/>
                  <a:gd name="T3" fmla="*/ 9 h 9"/>
                  <a:gd name="T4" fmla="*/ 14 w 14"/>
                  <a:gd name="T5" fmla="*/ 7 h 9"/>
                  <a:gd name="T6" fmla="*/ 7 w 14"/>
                  <a:gd name="T7" fmla="*/ 0 h 9"/>
                  <a:gd name="T8" fmla="*/ 0 w 14"/>
                  <a:gd name="T9" fmla="*/ 7 h 9"/>
                </a:gdLst>
                <a:ahLst/>
                <a:cxnLst>
                  <a:cxn ang="0">
                    <a:pos x="T0" y="T1"/>
                  </a:cxn>
                  <a:cxn ang="0">
                    <a:pos x="T2" y="T3"/>
                  </a:cxn>
                  <a:cxn ang="0">
                    <a:pos x="T4" y="T5"/>
                  </a:cxn>
                  <a:cxn ang="0">
                    <a:pos x="T6" y="T7"/>
                  </a:cxn>
                  <a:cxn ang="0">
                    <a:pos x="T8" y="T9"/>
                  </a:cxn>
                </a:cxnLst>
                <a:rect l="0" t="0" r="r" b="b"/>
                <a:pathLst>
                  <a:path w="14" h="9">
                    <a:moveTo>
                      <a:pt x="0" y="7"/>
                    </a:moveTo>
                    <a:cubicBezTo>
                      <a:pt x="1" y="7"/>
                      <a:pt x="2" y="8"/>
                      <a:pt x="3" y="9"/>
                    </a:cubicBezTo>
                    <a:cubicBezTo>
                      <a:pt x="6" y="8"/>
                      <a:pt x="10" y="7"/>
                      <a:pt x="14" y="7"/>
                    </a:cubicBezTo>
                    <a:cubicBezTo>
                      <a:pt x="7" y="0"/>
                      <a:pt x="7" y="0"/>
                      <a:pt x="7" y="0"/>
                    </a:cubicBezTo>
                    <a:lnTo>
                      <a:pt x="0" y="7"/>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7" name="Freeform 723"/>
              <p:cNvSpPr/>
              <p:nvPr/>
            </p:nvSpPr>
            <p:spPr bwMode="auto">
              <a:xfrm>
                <a:off x="4470" y="4195"/>
                <a:ext cx="206" cy="156"/>
              </a:xfrm>
              <a:custGeom>
                <a:avLst/>
                <a:gdLst>
                  <a:gd name="T0" fmla="*/ 28 w 87"/>
                  <a:gd name="T1" fmla="*/ 28 h 66"/>
                  <a:gd name="T2" fmla="*/ 21 w 87"/>
                  <a:gd name="T3" fmla="*/ 6 h 66"/>
                  <a:gd name="T4" fmla="*/ 5 w 87"/>
                  <a:gd name="T5" fmla="*/ 0 h 66"/>
                  <a:gd name="T6" fmla="*/ 0 w 87"/>
                  <a:gd name="T7" fmla="*/ 17 h 66"/>
                  <a:gd name="T8" fmla="*/ 48 w 87"/>
                  <a:gd name="T9" fmla="*/ 66 h 66"/>
                  <a:gd name="T10" fmla="*/ 87 w 87"/>
                  <a:gd name="T11" fmla="*/ 66 h 66"/>
                  <a:gd name="T12" fmla="*/ 77 w 87"/>
                  <a:gd name="T13" fmla="*/ 20 h 66"/>
                  <a:gd name="T14" fmla="*/ 28 w 87"/>
                  <a:gd name="T15" fmla="*/ 28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66">
                    <a:moveTo>
                      <a:pt x="28" y="28"/>
                    </a:moveTo>
                    <a:cubicBezTo>
                      <a:pt x="26" y="23"/>
                      <a:pt x="23" y="14"/>
                      <a:pt x="21" y="6"/>
                    </a:cubicBezTo>
                    <a:cubicBezTo>
                      <a:pt x="15" y="5"/>
                      <a:pt x="10" y="3"/>
                      <a:pt x="5" y="0"/>
                    </a:cubicBezTo>
                    <a:cubicBezTo>
                      <a:pt x="4" y="6"/>
                      <a:pt x="3" y="12"/>
                      <a:pt x="0" y="17"/>
                    </a:cubicBezTo>
                    <a:cubicBezTo>
                      <a:pt x="16" y="33"/>
                      <a:pt x="32" y="50"/>
                      <a:pt x="48" y="66"/>
                    </a:cubicBezTo>
                    <a:cubicBezTo>
                      <a:pt x="87" y="66"/>
                      <a:pt x="87" y="66"/>
                      <a:pt x="87" y="66"/>
                    </a:cubicBezTo>
                    <a:cubicBezTo>
                      <a:pt x="84" y="54"/>
                      <a:pt x="80" y="37"/>
                      <a:pt x="77" y="20"/>
                    </a:cubicBezTo>
                    <a:cubicBezTo>
                      <a:pt x="66" y="23"/>
                      <a:pt x="39" y="28"/>
                      <a:pt x="28" y="28"/>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8" name="Freeform 724"/>
              <p:cNvSpPr/>
              <p:nvPr/>
            </p:nvSpPr>
            <p:spPr bwMode="auto">
              <a:xfrm>
                <a:off x="4527" y="1772"/>
                <a:ext cx="21" cy="21"/>
              </a:xfrm>
              <a:custGeom>
                <a:avLst/>
                <a:gdLst>
                  <a:gd name="T0" fmla="*/ 0 w 9"/>
                  <a:gd name="T1" fmla="*/ 7 h 9"/>
                  <a:gd name="T2" fmla="*/ 5 w 9"/>
                  <a:gd name="T3" fmla="*/ 9 h 9"/>
                  <a:gd name="T4" fmla="*/ 9 w 9"/>
                  <a:gd name="T5" fmla="*/ 1 h 9"/>
                  <a:gd name="T6" fmla="*/ 4 w 9"/>
                  <a:gd name="T7" fmla="*/ 0 h 9"/>
                  <a:gd name="T8" fmla="*/ 0 w 9"/>
                  <a:gd name="T9" fmla="*/ 7 h 9"/>
                </a:gdLst>
                <a:ahLst/>
                <a:cxnLst>
                  <a:cxn ang="0">
                    <a:pos x="T0" y="T1"/>
                  </a:cxn>
                  <a:cxn ang="0">
                    <a:pos x="T2" y="T3"/>
                  </a:cxn>
                  <a:cxn ang="0">
                    <a:pos x="T4" y="T5"/>
                  </a:cxn>
                  <a:cxn ang="0">
                    <a:pos x="T6" y="T7"/>
                  </a:cxn>
                  <a:cxn ang="0">
                    <a:pos x="T8" y="T9"/>
                  </a:cxn>
                </a:cxnLst>
                <a:rect l="0" t="0" r="r" b="b"/>
                <a:pathLst>
                  <a:path w="9" h="9">
                    <a:moveTo>
                      <a:pt x="0" y="7"/>
                    </a:moveTo>
                    <a:cubicBezTo>
                      <a:pt x="5" y="9"/>
                      <a:pt x="5" y="9"/>
                      <a:pt x="5" y="9"/>
                    </a:cubicBezTo>
                    <a:cubicBezTo>
                      <a:pt x="9" y="1"/>
                      <a:pt x="9" y="1"/>
                      <a:pt x="9" y="1"/>
                    </a:cubicBezTo>
                    <a:cubicBezTo>
                      <a:pt x="7" y="1"/>
                      <a:pt x="6" y="0"/>
                      <a:pt x="4" y="0"/>
                    </a:cubicBezTo>
                    <a:lnTo>
                      <a:pt x="0" y="7"/>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9" name="Freeform 725"/>
              <p:cNvSpPr/>
              <p:nvPr/>
            </p:nvSpPr>
            <p:spPr bwMode="auto">
              <a:xfrm>
                <a:off x="4418" y="961"/>
                <a:ext cx="83" cy="87"/>
              </a:xfrm>
              <a:custGeom>
                <a:avLst/>
                <a:gdLst>
                  <a:gd name="T0" fmla="*/ 0 w 35"/>
                  <a:gd name="T1" fmla="*/ 7 h 37"/>
                  <a:gd name="T2" fmla="*/ 7 w 35"/>
                  <a:gd name="T3" fmla="*/ 37 h 37"/>
                  <a:gd name="T4" fmla="*/ 35 w 35"/>
                  <a:gd name="T5" fmla="*/ 12 h 37"/>
                  <a:gd name="T6" fmla="*/ 0 w 35"/>
                  <a:gd name="T7" fmla="*/ 7 h 37"/>
                </a:gdLst>
                <a:ahLst/>
                <a:cxnLst>
                  <a:cxn ang="0">
                    <a:pos x="T0" y="T1"/>
                  </a:cxn>
                  <a:cxn ang="0">
                    <a:pos x="T2" y="T3"/>
                  </a:cxn>
                  <a:cxn ang="0">
                    <a:pos x="T4" y="T5"/>
                  </a:cxn>
                  <a:cxn ang="0">
                    <a:pos x="T6" y="T7"/>
                  </a:cxn>
                </a:cxnLst>
                <a:rect l="0" t="0" r="r" b="b"/>
                <a:pathLst>
                  <a:path w="35" h="37">
                    <a:moveTo>
                      <a:pt x="0" y="7"/>
                    </a:moveTo>
                    <a:cubicBezTo>
                      <a:pt x="4" y="17"/>
                      <a:pt x="6" y="27"/>
                      <a:pt x="7" y="37"/>
                    </a:cubicBezTo>
                    <a:cubicBezTo>
                      <a:pt x="35" y="12"/>
                      <a:pt x="35" y="12"/>
                      <a:pt x="35" y="12"/>
                    </a:cubicBezTo>
                    <a:cubicBezTo>
                      <a:pt x="26" y="1"/>
                      <a:pt x="13" y="0"/>
                      <a:pt x="0" y="7"/>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0" name="Freeform 726"/>
              <p:cNvSpPr/>
              <p:nvPr/>
            </p:nvSpPr>
            <p:spPr bwMode="auto">
              <a:xfrm>
                <a:off x="4475" y="1410"/>
                <a:ext cx="47" cy="50"/>
              </a:xfrm>
              <a:custGeom>
                <a:avLst/>
                <a:gdLst>
                  <a:gd name="T0" fmla="*/ 20 w 20"/>
                  <a:gd name="T1" fmla="*/ 2 h 21"/>
                  <a:gd name="T2" fmla="*/ 16 w 20"/>
                  <a:gd name="T3" fmla="*/ 0 h 21"/>
                  <a:gd name="T4" fmla="*/ 0 w 20"/>
                  <a:gd name="T5" fmla="*/ 16 h 21"/>
                  <a:gd name="T6" fmla="*/ 2 w 20"/>
                  <a:gd name="T7" fmla="*/ 21 h 21"/>
                  <a:gd name="T8" fmla="*/ 20 w 20"/>
                  <a:gd name="T9" fmla="*/ 2 h 21"/>
                </a:gdLst>
                <a:ahLst/>
                <a:cxnLst>
                  <a:cxn ang="0">
                    <a:pos x="T0" y="T1"/>
                  </a:cxn>
                  <a:cxn ang="0">
                    <a:pos x="T2" y="T3"/>
                  </a:cxn>
                  <a:cxn ang="0">
                    <a:pos x="T4" y="T5"/>
                  </a:cxn>
                  <a:cxn ang="0">
                    <a:pos x="T6" y="T7"/>
                  </a:cxn>
                  <a:cxn ang="0">
                    <a:pos x="T8" y="T9"/>
                  </a:cxn>
                </a:cxnLst>
                <a:rect l="0" t="0" r="r" b="b"/>
                <a:pathLst>
                  <a:path w="20" h="21">
                    <a:moveTo>
                      <a:pt x="20" y="2"/>
                    </a:moveTo>
                    <a:cubicBezTo>
                      <a:pt x="19" y="1"/>
                      <a:pt x="18" y="1"/>
                      <a:pt x="16" y="0"/>
                    </a:cubicBezTo>
                    <a:cubicBezTo>
                      <a:pt x="0" y="16"/>
                      <a:pt x="0" y="16"/>
                      <a:pt x="0" y="16"/>
                    </a:cubicBezTo>
                    <a:cubicBezTo>
                      <a:pt x="0" y="18"/>
                      <a:pt x="1" y="19"/>
                      <a:pt x="2" y="21"/>
                    </a:cubicBezTo>
                    <a:lnTo>
                      <a:pt x="20" y="2"/>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1" name="Freeform 727"/>
              <p:cNvSpPr/>
              <p:nvPr/>
            </p:nvSpPr>
            <p:spPr bwMode="auto">
              <a:xfrm>
                <a:off x="4380" y="719"/>
                <a:ext cx="107" cy="107"/>
              </a:xfrm>
              <a:custGeom>
                <a:avLst/>
                <a:gdLst>
                  <a:gd name="T0" fmla="*/ 25 w 45"/>
                  <a:gd name="T1" fmla="*/ 42 h 45"/>
                  <a:gd name="T2" fmla="*/ 45 w 45"/>
                  <a:gd name="T3" fmla="*/ 45 h 45"/>
                  <a:gd name="T4" fmla="*/ 0 w 45"/>
                  <a:gd name="T5" fmla="*/ 0 h 45"/>
                  <a:gd name="T6" fmla="*/ 0 w 45"/>
                  <a:gd name="T7" fmla="*/ 16 h 45"/>
                  <a:gd name="T8" fmla="*/ 25 w 45"/>
                  <a:gd name="T9" fmla="*/ 42 h 45"/>
                </a:gdLst>
                <a:ahLst/>
                <a:cxnLst>
                  <a:cxn ang="0">
                    <a:pos x="T0" y="T1"/>
                  </a:cxn>
                  <a:cxn ang="0">
                    <a:pos x="T2" y="T3"/>
                  </a:cxn>
                  <a:cxn ang="0">
                    <a:pos x="T4" y="T5"/>
                  </a:cxn>
                  <a:cxn ang="0">
                    <a:pos x="T6" y="T7"/>
                  </a:cxn>
                  <a:cxn ang="0">
                    <a:pos x="T8" y="T9"/>
                  </a:cxn>
                </a:cxnLst>
                <a:rect l="0" t="0" r="r" b="b"/>
                <a:pathLst>
                  <a:path w="45" h="45">
                    <a:moveTo>
                      <a:pt x="25" y="42"/>
                    </a:moveTo>
                    <a:cubicBezTo>
                      <a:pt x="31" y="42"/>
                      <a:pt x="38" y="43"/>
                      <a:pt x="45" y="45"/>
                    </a:cubicBezTo>
                    <a:cubicBezTo>
                      <a:pt x="43" y="20"/>
                      <a:pt x="22" y="3"/>
                      <a:pt x="0" y="0"/>
                    </a:cubicBezTo>
                    <a:cubicBezTo>
                      <a:pt x="1" y="6"/>
                      <a:pt x="1" y="11"/>
                      <a:pt x="0" y="16"/>
                    </a:cubicBezTo>
                    <a:cubicBezTo>
                      <a:pt x="12" y="19"/>
                      <a:pt x="23" y="29"/>
                      <a:pt x="25" y="42"/>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2" name="Freeform 728"/>
              <p:cNvSpPr/>
              <p:nvPr/>
            </p:nvSpPr>
            <p:spPr bwMode="auto">
              <a:xfrm>
                <a:off x="4579" y="3551"/>
                <a:ext cx="85" cy="102"/>
              </a:xfrm>
              <a:custGeom>
                <a:avLst/>
                <a:gdLst>
                  <a:gd name="T0" fmla="*/ 0 w 36"/>
                  <a:gd name="T1" fmla="*/ 5 h 43"/>
                  <a:gd name="T2" fmla="*/ 20 w 36"/>
                  <a:gd name="T3" fmla="*/ 43 h 43"/>
                  <a:gd name="T4" fmla="*/ 36 w 36"/>
                  <a:gd name="T5" fmla="*/ 36 h 43"/>
                  <a:gd name="T6" fmla="*/ 14 w 36"/>
                  <a:gd name="T7" fmla="*/ 0 h 43"/>
                  <a:gd name="T8" fmla="*/ 0 w 36"/>
                  <a:gd name="T9" fmla="*/ 5 h 43"/>
                </a:gdLst>
                <a:ahLst/>
                <a:cxnLst>
                  <a:cxn ang="0">
                    <a:pos x="T0" y="T1"/>
                  </a:cxn>
                  <a:cxn ang="0">
                    <a:pos x="T2" y="T3"/>
                  </a:cxn>
                  <a:cxn ang="0">
                    <a:pos x="T4" y="T5"/>
                  </a:cxn>
                  <a:cxn ang="0">
                    <a:pos x="T6" y="T7"/>
                  </a:cxn>
                  <a:cxn ang="0">
                    <a:pos x="T8" y="T9"/>
                  </a:cxn>
                </a:cxnLst>
                <a:rect l="0" t="0" r="r" b="b"/>
                <a:pathLst>
                  <a:path w="36" h="43">
                    <a:moveTo>
                      <a:pt x="0" y="5"/>
                    </a:moveTo>
                    <a:cubicBezTo>
                      <a:pt x="3" y="18"/>
                      <a:pt x="11" y="33"/>
                      <a:pt x="20" y="43"/>
                    </a:cubicBezTo>
                    <a:cubicBezTo>
                      <a:pt x="25" y="41"/>
                      <a:pt x="30" y="38"/>
                      <a:pt x="36" y="36"/>
                    </a:cubicBezTo>
                    <a:cubicBezTo>
                      <a:pt x="26" y="26"/>
                      <a:pt x="18" y="13"/>
                      <a:pt x="14" y="0"/>
                    </a:cubicBezTo>
                    <a:cubicBezTo>
                      <a:pt x="9" y="2"/>
                      <a:pt x="4" y="3"/>
                      <a:pt x="0" y="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3" name="Freeform 729"/>
              <p:cNvSpPr/>
              <p:nvPr/>
            </p:nvSpPr>
            <p:spPr bwMode="auto">
              <a:xfrm>
                <a:off x="4513" y="1765"/>
                <a:ext cx="19" cy="21"/>
              </a:xfrm>
              <a:custGeom>
                <a:avLst/>
                <a:gdLst>
                  <a:gd name="T0" fmla="*/ 0 w 8"/>
                  <a:gd name="T1" fmla="*/ 8 h 9"/>
                  <a:gd name="T2" fmla="*/ 4 w 8"/>
                  <a:gd name="T3" fmla="*/ 9 h 9"/>
                  <a:gd name="T4" fmla="*/ 8 w 8"/>
                  <a:gd name="T5" fmla="*/ 2 h 9"/>
                  <a:gd name="T6" fmla="*/ 4 w 8"/>
                  <a:gd name="T7" fmla="*/ 0 h 9"/>
                  <a:gd name="T8" fmla="*/ 0 w 8"/>
                  <a:gd name="T9" fmla="*/ 8 h 9"/>
                </a:gdLst>
                <a:ahLst/>
                <a:cxnLst>
                  <a:cxn ang="0">
                    <a:pos x="T0" y="T1"/>
                  </a:cxn>
                  <a:cxn ang="0">
                    <a:pos x="T2" y="T3"/>
                  </a:cxn>
                  <a:cxn ang="0">
                    <a:pos x="T4" y="T5"/>
                  </a:cxn>
                  <a:cxn ang="0">
                    <a:pos x="T6" y="T7"/>
                  </a:cxn>
                  <a:cxn ang="0">
                    <a:pos x="T8" y="T9"/>
                  </a:cxn>
                </a:cxnLst>
                <a:rect l="0" t="0" r="r" b="b"/>
                <a:pathLst>
                  <a:path w="8" h="9">
                    <a:moveTo>
                      <a:pt x="0" y="8"/>
                    </a:moveTo>
                    <a:cubicBezTo>
                      <a:pt x="4" y="9"/>
                      <a:pt x="4" y="9"/>
                      <a:pt x="4" y="9"/>
                    </a:cubicBezTo>
                    <a:cubicBezTo>
                      <a:pt x="8" y="2"/>
                      <a:pt x="8" y="2"/>
                      <a:pt x="8" y="2"/>
                    </a:cubicBezTo>
                    <a:cubicBezTo>
                      <a:pt x="7" y="1"/>
                      <a:pt x="5" y="1"/>
                      <a:pt x="4" y="0"/>
                    </a:cubicBezTo>
                    <a:lnTo>
                      <a:pt x="0" y="8"/>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4" name="Freeform 730"/>
              <p:cNvSpPr/>
              <p:nvPr/>
            </p:nvSpPr>
            <p:spPr bwMode="auto">
              <a:xfrm>
                <a:off x="4468" y="1401"/>
                <a:ext cx="40" cy="42"/>
              </a:xfrm>
              <a:custGeom>
                <a:avLst/>
                <a:gdLst>
                  <a:gd name="T0" fmla="*/ 17 w 17"/>
                  <a:gd name="T1" fmla="*/ 2 h 18"/>
                  <a:gd name="T2" fmla="*/ 14 w 17"/>
                  <a:gd name="T3" fmla="*/ 0 h 18"/>
                  <a:gd name="T4" fmla="*/ 0 w 17"/>
                  <a:gd name="T5" fmla="*/ 14 h 18"/>
                  <a:gd name="T6" fmla="*/ 2 w 17"/>
                  <a:gd name="T7" fmla="*/ 18 h 18"/>
                  <a:gd name="T8" fmla="*/ 17 w 17"/>
                  <a:gd name="T9" fmla="*/ 2 h 18"/>
                </a:gdLst>
                <a:ahLst/>
                <a:cxnLst>
                  <a:cxn ang="0">
                    <a:pos x="T0" y="T1"/>
                  </a:cxn>
                  <a:cxn ang="0">
                    <a:pos x="T2" y="T3"/>
                  </a:cxn>
                  <a:cxn ang="0">
                    <a:pos x="T4" y="T5"/>
                  </a:cxn>
                  <a:cxn ang="0">
                    <a:pos x="T6" y="T7"/>
                  </a:cxn>
                  <a:cxn ang="0">
                    <a:pos x="T8" y="T9"/>
                  </a:cxn>
                </a:cxnLst>
                <a:rect l="0" t="0" r="r" b="b"/>
                <a:pathLst>
                  <a:path w="17" h="18">
                    <a:moveTo>
                      <a:pt x="17" y="2"/>
                    </a:moveTo>
                    <a:cubicBezTo>
                      <a:pt x="16" y="1"/>
                      <a:pt x="15" y="1"/>
                      <a:pt x="14" y="0"/>
                    </a:cubicBezTo>
                    <a:cubicBezTo>
                      <a:pt x="0" y="14"/>
                      <a:pt x="0" y="14"/>
                      <a:pt x="0" y="14"/>
                    </a:cubicBezTo>
                    <a:cubicBezTo>
                      <a:pt x="0" y="15"/>
                      <a:pt x="1" y="16"/>
                      <a:pt x="2" y="18"/>
                    </a:cubicBezTo>
                    <a:lnTo>
                      <a:pt x="17" y="2"/>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5" name="Freeform 731"/>
              <p:cNvSpPr/>
              <p:nvPr/>
            </p:nvSpPr>
            <p:spPr bwMode="auto">
              <a:xfrm>
                <a:off x="4499" y="1758"/>
                <a:ext cx="19" cy="23"/>
              </a:xfrm>
              <a:custGeom>
                <a:avLst/>
                <a:gdLst>
                  <a:gd name="T0" fmla="*/ 0 w 8"/>
                  <a:gd name="T1" fmla="*/ 9 h 10"/>
                  <a:gd name="T2" fmla="*/ 4 w 8"/>
                  <a:gd name="T3" fmla="*/ 10 h 10"/>
                  <a:gd name="T4" fmla="*/ 8 w 8"/>
                  <a:gd name="T5" fmla="*/ 2 h 10"/>
                  <a:gd name="T6" fmla="*/ 4 w 8"/>
                  <a:gd name="T7" fmla="*/ 0 h 10"/>
                  <a:gd name="T8" fmla="*/ 0 w 8"/>
                  <a:gd name="T9" fmla="*/ 9 h 10"/>
                </a:gdLst>
                <a:ahLst/>
                <a:cxnLst>
                  <a:cxn ang="0">
                    <a:pos x="T0" y="T1"/>
                  </a:cxn>
                  <a:cxn ang="0">
                    <a:pos x="T2" y="T3"/>
                  </a:cxn>
                  <a:cxn ang="0">
                    <a:pos x="T4" y="T5"/>
                  </a:cxn>
                  <a:cxn ang="0">
                    <a:pos x="T6" y="T7"/>
                  </a:cxn>
                  <a:cxn ang="0">
                    <a:pos x="T8" y="T9"/>
                  </a:cxn>
                </a:cxnLst>
                <a:rect l="0" t="0" r="r" b="b"/>
                <a:pathLst>
                  <a:path w="8" h="10">
                    <a:moveTo>
                      <a:pt x="0" y="9"/>
                    </a:moveTo>
                    <a:cubicBezTo>
                      <a:pt x="4" y="10"/>
                      <a:pt x="4" y="10"/>
                      <a:pt x="4" y="10"/>
                    </a:cubicBezTo>
                    <a:cubicBezTo>
                      <a:pt x="8" y="2"/>
                      <a:pt x="8" y="2"/>
                      <a:pt x="8" y="2"/>
                    </a:cubicBezTo>
                    <a:cubicBezTo>
                      <a:pt x="7" y="1"/>
                      <a:pt x="6" y="1"/>
                      <a:pt x="4" y="0"/>
                    </a:cubicBezTo>
                    <a:lnTo>
                      <a:pt x="0" y="9"/>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6" name="Freeform 732"/>
              <p:cNvSpPr/>
              <p:nvPr/>
            </p:nvSpPr>
            <p:spPr bwMode="auto">
              <a:xfrm>
                <a:off x="4458" y="1389"/>
                <a:ext cx="38" cy="38"/>
              </a:xfrm>
              <a:custGeom>
                <a:avLst/>
                <a:gdLst>
                  <a:gd name="T0" fmla="*/ 16 w 16"/>
                  <a:gd name="T1" fmla="*/ 3 h 16"/>
                  <a:gd name="T2" fmla="*/ 13 w 16"/>
                  <a:gd name="T3" fmla="*/ 0 h 16"/>
                  <a:gd name="T4" fmla="*/ 0 w 16"/>
                  <a:gd name="T5" fmla="*/ 13 h 16"/>
                  <a:gd name="T6" fmla="*/ 2 w 16"/>
                  <a:gd name="T7" fmla="*/ 16 h 16"/>
                  <a:gd name="T8" fmla="*/ 16 w 16"/>
                  <a:gd name="T9" fmla="*/ 3 h 16"/>
                </a:gdLst>
                <a:ahLst/>
                <a:cxnLst>
                  <a:cxn ang="0">
                    <a:pos x="T0" y="T1"/>
                  </a:cxn>
                  <a:cxn ang="0">
                    <a:pos x="T2" y="T3"/>
                  </a:cxn>
                  <a:cxn ang="0">
                    <a:pos x="T4" y="T5"/>
                  </a:cxn>
                  <a:cxn ang="0">
                    <a:pos x="T6" y="T7"/>
                  </a:cxn>
                  <a:cxn ang="0">
                    <a:pos x="T8" y="T9"/>
                  </a:cxn>
                </a:cxnLst>
                <a:rect l="0" t="0" r="r" b="b"/>
                <a:pathLst>
                  <a:path w="16" h="16">
                    <a:moveTo>
                      <a:pt x="16" y="3"/>
                    </a:moveTo>
                    <a:cubicBezTo>
                      <a:pt x="15" y="2"/>
                      <a:pt x="14" y="1"/>
                      <a:pt x="13" y="0"/>
                    </a:cubicBezTo>
                    <a:cubicBezTo>
                      <a:pt x="0" y="13"/>
                      <a:pt x="0" y="13"/>
                      <a:pt x="0" y="13"/>
                    </a:cubicBezTo>
                    <a:cubicBezTo>
                      <a:pt x="1" y="14"/>
                      <a:pt x="2" y="15"/>
                      <a:pt x="2" y="16"/>
                    </a:cubicBezTo>
                    <a:lnTo>
                      <a:pt x="16" y="3"/>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7" name="Freeform 733"/>
              <p:cNvSpPr/>
              <p:nvPr/>
            </p:nvSpPr>
            <p:spPr bwMode="auto">
              <a:xfrm>
                <a:off x="4622" y="4008"/>
                <a:ext cx="87" cy="66"/>
              </a:xfrm>
              <a:custGeom>
                <a:avLst/>
                <a:gdLst>
                  <a:gd name="T0" fmla="*/ 4 w 37"/>
                  <a:gd name="T1" fmla="*/ 28 h 28"/>
                  <a:gd name="T2" fmla="*/ 37 w 37"/>
                  <a:gd name="T3" fmla="*/ 17 h 28"/>
                  <a:gd name="T4" fmla="*/ 1 w 37"/>
                  <a:gd name="T5" fmla="*/ 0 h 28"/>
                  <a:gd name="T6" fmla="*/ 4 w 37"/>
                  <a:gd name="T7" fmla="*/ 28 h 28"/>
                </a:gdLst>
                <a:ahLst/>
                <a:cxnLst>
                  <a:cxn ang="0">
                    <a:pos x="T0" y="T1"/>
                  </a:cxn>
                  <a:cxn ang="0">
                    <a:pos x="T2" y="T3"/>
                  </a:cxn>
                  <a:cxn ang="0">
                    <a:pos x="T4" y="T5"/>
                  </a:cxn>
                  <a:cxn ang="0">
                    <a:pos x="T6" y="T7"/>
                  </a:cxn>
                </a:cxnLst>
                <a:rect l="0" t="0" r="r" b="b"/>
                <a:pathLst>
                  <a:path w="37" h="28">
                    <a:moveTo>
                      <a:pt x="4" y="28"/>
                    </a:moveTo>
                    <a:cubicBezTo>
                      <a:pt x="14" y="26"/>
                      <a:pt x="26" y="23"/>
                      <a:pt x="37" y="17"/>
                    </a:cubicBezTo>
                    <a:cubicBezTo>
                      <a:pt x="25" y="11"/>
                      <a:pt x="13" y="5"/>
                      <a:pt x="1" y="0"/>
                    </a:cubicBezTo>
                    <a:cubicBezTo>
                      <a:pt x="0" y="5"/>
                      <a:pt x="2" y="16"/>
                      <a:pt x="4" y="28"/>
                    </a:cubicBezTo>
                    <a:close/>
                  </a:path>
                </a:pathLst>
              </a:custGeom>
              <a:solidFill>
                <a:srgbClr val="C6D9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8" name="Freeform 734"/>
              <p:cNvSpPr/>
              <p:nvPr/>
            </p:nvSpPr>
            <p:spPr bwMode="auto">
              <a:xfrm>
                <a:off x="4484" y="1748"/>
                <a:ext cx="22" cy="29"/>
              </a:xfrm>
              <a:custGeom>
                <a:avLst/>
                <a:gdLst>
                  <a:gd name="T0" fmla="*/ 0 w 9"/>
                  <a:gd name="T1" fmla="*/ 10 h 12"/>
                  <a:gd name="T2" fmla="*/ 4 w 9"/>
                  <a:gd name="T3" fmla="*/ 12 h 12"/>
                  <a:gd name="T4" fmla="*/ 9 w 9"/>
                  <a:gd name="T5" fmla="*/ 3 h 12"/>
                  <a:gd name="T6" fmla="*/ 5 w 9"/>
                  <a:gd name="T7" fmla="*/ 0 h 12"/>
                  <a:gd name="T8" fmla="*/ 0 w 9"/>
                  <a:gd name="T9" fmla="*/ 10 h 12"/>
                </a:gdLst>
                <a:ahLst/>
                <a:cxnLst>
                  <a:cxn ang="0">
                    <a:pos x="T0" y="T1"/>
                  </a:cxn>
                  <a:cxn ang="0">
                    <a:pos x="T2" y="T3"/>
                  </a:cxn>
                  <a:cxn ang="0">
                    <a:pos x="T4" y="T5"/>
                  </a:cxn>
                  <a:cxn ang="0">
                    <a:pos x="T6" y="T7"/>
                  </a:cxn>
                  <a:cxn ang="0">
                    <a:pos x="T8" y="T9"/>
                  </a:cxn>
                </a:cxnLst>
                <a:rect l="0" t="0" r="r" b="b"/>
                <a:pathLst>
                  <a:path w="9" h="12">
                    <a:moveTo>
                      <a:pt x="0" y="10"/>
                    </a:moveTo>
                    <a:cubicBezTo>
                      <a:pt x="4" y="12"/>
                      <a:pt x="4" y="12"/>
                      <a:pt x="4" y="12"/>
                    </a:cubicBezTo>
                    <a:cubicBezTo>
                      <a:pt x="9" y="3"/>
                      <a:pt x="9" y="3"/>
                      <a:pt x="9" y="3"/>
                    </a:cubicBezTo>
                    <a:cubicBezTo>
                      <a:pt x="8" y="2"/>
                      <a:pt x="6" y="1"/>
                      <a:pt x="5" y="0"/>
                    </a:cubicBezTo>
                    <a:lnTo>
                      <a:pt x="0" y="10"/>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9" name="Freeform 735"/>
              <p:cNvSpPr/>
              <p:nvPr/>
            </p:nvSpPr>
            <p:spPr bwMode="auto">
              <a:xfrm>
                <a:off x="4449" y="1377"/>
                <a:ext cx="35" cy="35"/>
              </a:xfrm>
              <a:custGeom>
                <a:avLst/>
                <a:gdLst>
                  <a:gd name="T0" fmla="*/ 15 w 15"/>
                  <a:gd name="T1" fmla="*/ 4 h 15"/>
                  <a:gd name="T2" fmla="*/ 11 w 15"/>
                  <a:gd name="T3" fmla="*/ 0 h 15"/>
                  <a:gd name="T4" fmla="*/ 0 w 15"/>
                  <a:gd name="T5" fmla="*/ 11 h 15"/>
                  <a:gd name="T6" fmla="*/ 3 w 15"/>
                  <a:gd name="T7" fmla="*/ 15 h 15"/>
                  <a:gd name="T8" fmla="*/ 15 w 15"/>
                  <a:gd name="T9" fmla="*/ 4 h 15"/>
                </a:gdLst>
                <a:ahLst/>
                <a:cxnLst>
                  <a:cxn ang="0">
                    <a:pos x="T0" y="T1"/>
                  </a:cxn>
                  <a:cxn ang="0">
                    <a:pos x="T2" y="T3"/>
                  </a:cxn>
                  <a:cxn ang="0">
                    <a:pos x="T4" y="T5"/>
                  </a:cxn>
                  <a:cxn ang="0">
                    <a:pos x="T6" y="T7"/>
                  </a:cxn>
                  <a:cxn ang="0">
                    <a:pos x="T8" y="T9"/>
                  </a:cxn>
                </a:cxnLst>
                <a:rect l="0" t="0" r="r" b="b"/>
                <a:pathLst>
                  <a:path w="15" h="15">
                    <a:moveTo>
                      <a:pt x="15" y="4"/>
                    </a:moveTo>
                    <a:cubicBezTo>
                      <a:pt x="14" y="3"/>
                      <a:pt x="13" y="1"/>
                      <a:pt x="11" y="0"/>
                    </a:cubicBezTo>
                    <a:cubicBezTo>
                      <a:pt x="0" y="11"/>
                      <a:pt x="0" y="11"/>
                      <a:pt x="0" y="11"/>
                    </a:cubicBezTo>
                    <a:cubicBezTo>
                      <a:pt x="1" y="13"/>
                      <a:pt x="2" y="14"/>
                      <a:pt x="3" y="15"/>
                    </a:cubicBezTo>
                    <a:lnTo>
                      <a:pt x="15" y="4"/>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0" name="Freeform 736"/>
              <p:cNvSpPr/>
              <p:nvPr/>
            </p:nvSpPr>
            <p:spPr bwMode="auto">
              <a:xfrm>
                <a:off x="4593" y="4206"/>
                <a:ext cx="57" cy="31"/>
              </a:xfrm>
              <a:custGeom>
                <a:avLst/>
                <a:gdLst>
                  <a:gd name="T0" fmla="*/ 0 w 24"/>
                  <a:gd name="T1" fmla="*/ 2 h 13"/>
                  <a:gd name="T2" fmla="*/ 4 w 24"/>
                  <a:gd name="T3" fmla="*/ 13 h 13"/>
                  <a:gd name="T4" fmla="*/ 24 w 24"/>
                  <a:gd name="T5" fmla="*/ 9 h 13"/>
                  <a:gd name="T6" fmla="*/ 21 w 24"/>
                  <a:gd name="T7" fmla="*/ 0 h 13"/>
                  <a:gd name="T8" fmla="*/ 0 w 24"/>
                  <a:gd name="T9" fmla="*/ 2 h 13"/>
                </a:gdLst>
                <a:ahLst/>
                <a:cxnLst>
                  <a:cxn ang="0">
                    <a:pos x="T0" y="T1"/>
                  </a:cxn>
                  <a:cxn ang="0">
                    <a:pos x="T2" y="T3"/>
                  </a:cxn>
                  <a:cxn ang="0">
                    <a:pos x="T4" y="T5"/>
                  </a:cxn>
                  <a:cxn ang="0">
                    <a:pos x="T6" y="T7"/>
                  </a:cxn>
                  <a:cxn ang="0">
                    <a:pos x="T8" y="T9"/>
                  </a:cxn>
                </a:cxnLst>
                <a:rect l="0" t="0" r="r" b="b"/>
                <a:pathLst>
                  <a:path w="24" h="13">
                    <a:moveTo>
                      <a:pt x="0" y="2"/>
                    </a:moveTo>
                    <a:cubicBezTo>
                      <a:pt x="1" y="6"/>
                      <a:pt x="2" y="10"/>
                      <a:pt x="4" y="13"/>
                    </a:cubicBezTo>
                    <a:cubicBezTo>
                      <a:pt x="8" y="12"/>
                      <a:pt x="20" y="10"/>
                      <a:pt x="24" y="9"/>
                    </a:cubicBezTo>
                    <a:cubicBezTo>
                      <a:pt x="23" y="6"/>
                      <a:pt x="22" y="3"/>
                      <a:pt x="21" y="0"/>
                    </a:cubicBezTo>
                    <a:cubicBezTo>
                      <a:pt x="14" y="1"/>
                      <a:pt x="7" y="2"/>
                      <a:pt x="0" y="2"/>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1" name="Freeform 737"/>
              <p:cNvSpPr/>
              <p:nvPr/>
            </p:nvSpPr>
            <p:spPr bwMode="auto">
              <a:xfrm>
                <a:off x="3931" y="1301"/>
                <a:ext cx="563" cy="454"/>
              </a:xfrm>
              <a:custGeom>
                <a:avLst/>
                <a:gdLst>
                  <a:gd name="T0" fmla="*/ 98 w 238"/>
                  <a:gd name="T1" fmla="*/ 175 h 192"/>
                  <a:gd name="T2" fmla="*/ 120 w 238"/>
                  <a:gd name="T3" fmla="*/ 149 h 192"/>
                  <a:gd name="T4" fmla="*/ 31 w 238"/>
                  <a:gd name="T5" fmla="*/ 81 h 192"/>
                  <a:gd name="T6" fmla="*/ 112 w 238"/>
                  <a:gd name="T7" fmla="*/ 22 h 192"/>
                  <a:gd name="T8" fmla="*/ 194 w 238"/>
                  <a:gd name="T9" fmla="*/ 106 h 192"/>
                  <a:gd name="T10" fmla="*/ 177 w 238"/>
                  <a:gd name="T11" fmla="*/ 177 h 192"/>
                  <a:gd name="T12" fmla="*/ 194 w 238"/>
                  <a:gd name="T13" fmla="*/ 184 h 192"/>
                  <a:gd name="T14" fmla="*/ 206 w 238"/>
                  <a:gd name="T15" fmla="*/ 77 h 192"/>
                  <a:gd name="T16" fmla="*/ 200 w 238"/>
                  <a:gd name="T17" fmla="*/ 187 h 192"/>
                  <a:gd name="T18" fmla="*/ 215 w 238"/>
                  <a:gd name="T19" fmla="*/ 192 h 192"/>
                  <a:gd name="T20" fmla="*/ 232 w 238"/>
                  <a:gd name="T21" fmla="*/ 86 h 192"/>
                  <a:gd name="T22" fmla="*/ 116 w 238"/>
                  <a:gd name="T23" fmla="*/ 3 h 192"/>
                  <a:gd name="T24" fmla="*/ 13 w 238"/>
                  <a:gd name="T25" fmla="*/ 80 h 192"/>
                  <a:gd name="T26" fmla="*/ 98 w 238"/>
                  <a:gd name="T27" fmla="*/ 17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8" h="192">
                    <a:moveTo>
                      <a:pt x="98" y="175"/>
                    </a:moveTo>
                    <a:cubicBezTo>
                      <a:pt x="106" y="166"/>
                      <a:pt x="114" y="158"/>
                      <a:pt x="120" y="149"/>
                    </a:cubicBezTo>
                    <a:cubicBezTo>
                      <a:pt x="78" y="164"/>
                      <a:pt x="21" y="138"/>
                      <a:pt x="31" y="81"/>
                    </a:cubicBezTo>
                    <a:cubicBezTo>
                      <a:pt x="36" y="49"/>
                      <a:pt x="72" y="22"/>
                      <a:pt x="112" y="22"/>
                    </a:cubicBezTo>
                    <a:cubicBezTo>
                      <a:pt x="151" y="21"/>
                      <a:pt x="193" y="52"/>
                      <a:pt x="194" y="106"/>
                    </a:cubicBezTo>
                    <a:cubicBezTo>
                      <a:pt x="194" y="133"/>
                      <a:pt x="188" y="159"/>
                      <a:pt x="177" y="177"/>
                    </a:cubicBezTo>
                    <a:cubicBezTo>
                      <a:pt x="183" y="180"/>
                      <a:pt x="188" y="182"/>
                      <a:pt x="194" y="184"/>
                    </a:cubicBezTo>
                    <a:cubicBezTo>
                      <a:pt x="209" y="161"/>
                      <a:pt x="213" y="116"/>
                      <a:pt x="206" y="77"/>
                    </a:cubicBezTo>
                    <a:cubicBezTo>
                      <a:pt x="216" y="103"/>
                      <a:pt x="217" y="155"/>
                      <a:pt x="200" y="187"/>
                    </a:cubicBezTo>
                    <a:cubicBezTo>
                      <a:pt x="205" y="189"/>
                      <a:pt x="210" y="191"/>
                      <a:pt x="215" y="192"/>
                    </a:cubicBezTo>
                    <a:cubicBezTo>
                      <a:pt x="232" y="161"/>
                      <a:pt x="238" y="110"/>
                      <a:pt x="232" y="86"/>
                    </a:cubicBezTo>
                    <a:cubicBezTo>
                      <a:pt x="215" y="17"/>
                      <a:pt x="160" y="0"/>
                      <a:pt x="116" y="3"/>
                    </a:cubicBezTo>
                    <a:cubicBezTo>
                      <a:pt x="77" y="6"/>
                      <a:pt x="26" y="24"/>
                      <a:pt x="13" y="80"/>
                    </a:cubicBezTo>
                    <a:cubicBezTo>
                      <a:pt x="0" y="139"/>
                      <a:pt x="43" y="186"/>
                      <a:pt x="98" y="175"/>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2" name="Freeform 738"/>
              <p:cNvSpPr/>
              <p:nvPr/>
            </p:nvSpPr>
            <p:spPr bwMode="auto">
              <a:xfrm>
                <a:off x="4201" y="1084"/>
                <a:ext cx="274" cy="210"/>
              </a:xfrm>
              <a:custGeom>
                <a:avLst/>
                <a:gdLst>
                  <a:gd name="T0" fmla="*/ 0 w 116"/>
                  <a:gd name="T1" fmla="*/ 89 h 89"/>
                  <a:gd name="T2" fmla="*/ 29 w 116"/>
                  <a:gd name="T3" fmla="*/ 89 h 89"/>
                  <a:gd name="T4" fmla="*/ 110 w 116"/>
                  <a:gd name="T5" fmla="*/ 54 h 89"/>
                  <a:gd name="T6" fmla="*/ 116 w 116"/>
                  <a:gd name="T7" fmla="*/ 49 h 89"/>
                  <a:gd name="T8" fmla="*/ 0 w 116"/>
                  <a:gd name="T9" fmla="*/ 89 h 89"/>
                </a:gdLst>
                <a:ahLst/>
                <a:cxnLst>
                  <a:cxn ang="0">
                    <a:pos x="T0" y="T1"/>
                  </a:cxn>
                  <a:cxn ang="0">
                    <a:pos x="T2" y="T3"/>
                  </a:cxn>
                  <a:cxn ang="0">
                    <a:pos x="T4" y="T5"/>
                  </a:cxn>
                  <a:cxn ang="0">
                    <a:pos x="T6" y="T7"/>
                  </a:cxn>
                  <a:cxn ang="0">
                    <a:pos x="T8" y="T9"/>
                  </a:cxn>
                </a:cxnLst>
                <a:rect l="0" t="0" r="r" b="b"/>
                <a:pathLst>
                  <a:path w="116" h="89">
                    <a:moveTo>
                      <a:pt x="0" y="89"/>
                    </a:moveTo>
                    <a:cubicBezTo>
                      <a:pt x="9" y="88"/>
                      <a:pt x="19" y="88"/>
                      <a:pt x="29" y="89"/>
                    </a:cubicBezTo>
                    <a:cubicBezTo>
                      <a:pt x="25" y="65"/>
                      <a:pt x="67" y="28"/>
                      <a:pt x="110" y="54"/>
                    </a:cubicBezTo>
                    <a:cubicBezTo>
                      <a:pt x="112" y="52"/>
                      <a:pt x="114" y="51"/>
                      <a:pt x="116" y="49"/>
                    </a:cubicBezTo>
                    <a:cubicBezTo>
                      <a:pt x="60" y="0"/>
                      <a:pt x="0" y="57"/>
                      <a:pt x="0" y="89"/>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3" name="Freeform 739"/>
              <p:cNvSpPr/>
              <p:nvPr/>
            </p:nvSpPr>
            <p:spPr bwMode="auto">
              <a:xfrm>
                <a:off x="4127" y="2087"/>
                <a:ext cx="457" cy="440"/>
              </a:xfrm>
              <a:custGeom>
                <a:avLst/>
                <a:gdLst>
                  <a:gd name="T0" fmla="*/ 163 w 193"/>
                  <a:gd name="T1" fmla="*/ 34 h 186"/>
                  <a:gd name="T2" fmla="*/ 95 w 193"/>
                  <a:gd name="T3" fmla="*/ 0 h 186"/>
                  <a:gd name="T4" fmla="*/ 84 w 193"/>
                  <a:gd name="T5" fmla="*/ 16 h 186"/>
                  <a:gd name="T6" fmla="*/ 144 w 193"/>
                  <a:gd name="T7" fmla="*/ 45 h 186"/>
                  <a:gd name="T8" fmla="*/ 130 w 193"/>
                  <a:gd name="T9" fmla="*/ 142 h 186"/>
                  <a:gd name="T10" fmla="*/ 33 w 193"/>
                  <a:gd name="T11" fmla="*/ 125 h 186"/>
                  <a:gd name="T12" fmla="*/ 22 w 193"/>
                  <a:gd name="T13" fmla="*/ 63 h 186"/>
                  <a:gd name="T14" fmla="*/ 22 w 193"/>
                  <a:gd name="T15" fmla="*/ 63 h 186"/>
                  <a:gd name="T16" fmla="*/ 19 w 193"/>
                  <a:gd name="T17" fmla="*/ 38 h 186"/>
                  <a:gd name="T18" fmla="*/ 20 w 193"/>
                  <a:gd name="T19" fmla="*/ 138 h 186"/>
                  <a:gd name="T20" fmla="*/ 51 w 193"/>
                  <a:gd name="T21" fmla="*/ 168 h 186"/>
                  <a:gd name="T22" fmla="*/ 142 w 193"/>
                  <a:gd name="T23" fmla="*/ 157 h 186"/>
                  <a:gd name="T24" fmla="*/ 163 w 193"/>
                  <a:gd name="T25" fmla="*/ 34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3" h="186">
                    <a:moveTo>
                      <a:pt x="163" y="34"/>
                    </a:moveTo>
                    <a:cubicBezTo>
                      <a:pt x="147" y="12"/>
                      <a:pt x="121" y="0"/>
                      <a:pt x="95" y="0"/>
                    </a:cubicBezTo>
                    <a:cubicBezTo>
                      <a:pt x="84" y="16"/>
                      <a:pt x="84" y="16"/>
                      <a:pt x="84" y="16"/>
                    </a:cubicBezTo>
                    <a:cubicBezTo>
                      <a:pt x="107" y="15"/>
                      <a:pt x="130" y="25"/>
                      <a:pt x="144" y="45"/>
                    </a:cubicBezTo>
                    <a:cubicBezTo>
                      <a:pt x="167" y="76"/>
                      <a:pt x="161" y="119"/>
                      <a:pt x="130" y="142"/>
                    </a:cubicBezTo>
                    <a:cubicBezTo>
                      <a:pt x="100" y="164"/>
                      <a:pt x="56" y="156"/>
                      <a:pt x="33" y="125"/>
                    </a:cubicBezTo>
                    <a:cubicBezTo>
                      <a:pt x="19" y="106"/>
                      <a:pt x="16" y="83"/>
                      <a:pt x="22" y="63"/>
                    </a:cubicBezTo>
                    <a:cubicBezTo>
                      <a:pt x="22" y="63"/>
                      <a:pt x="22" y="63"/>
                      <a:pt x="22" y="63"/>
                    </a:cubicBezTo>
                    <a:cubicBezTo>
                      <a:pt x="19" y="38"/>
                      <a:pt x="19" y="38"/>
                      <a:pt x="19" y="38"/>
                    </a:cubicBezTo>
                    <a:cubicBezTo>
                      <a:pt x="0" y="67"/>
                      <a:pt x="1" y="108"/>
                      <a:pt x="20" y="138"/>
                    </a:cubicBezTo>
                    <a:cubicBezTo>
                      <a:pt x="35" y="146"/>
                      <a:pt x="46" y="157"/>
                      <a:pt x="51" y="168"/>
                    </a:cubicBezTo>
                    <a:cubicBezTo>
                      <a:pt x="79" y="186"/>
                      <a:pt x="108" y="178"/>
                      <a:pt x="142" y="157"/>
                    </a:cubicBezTo>
                    <a:cubicBezTo>
                      <a:pt x="186" y="129"/>
                      <a:pt x="193" y="72"/>
                      <a:pt x="163" y="34"/>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4" name="Freeform 740"/>
              <p:cNvSpPr/>
              <p:nvPr/>
            </p:nvSpPr>
            <p:spPr bwMode="auto">
              <a:xfrm>
                <a:off x="4442" y="1363"/>
                <a:ext cx="31" cy="35"/>
              </a:xfrm>
              <a:custGeom>
                <a:avLst/>
                <a:gdLst>
                  <a:gd name="T0" fmla="*/ 13 w 13"/>
                  <a:gd name="T1" fmla="*/ 4 h 15"/>
                  <a:gd name="T2" fmla="*/ 9 w 13"/>
                  <a:gd name="T3" fmla="*/ 0 h 15"/>
                  <a:gd name="T4" fmla="*/ 0 w 13"/>
                  <a:gd name="T5" fmla="*/ 13 h 15"/>
                  <a:gd name="T6" fmla="*/ 2 w 13"/>
                  <a:gd name="T7" fmla="*/ 15 h 15"/>
                  <a:gd name="T8" fmla="*/ 13 w 13"/>
                  <a:gd name="T9" fmla="*/ 4 h 15"/>
                </a:gdLst>
                <a:ahLst/>
                <a:cxnLst>
                  <a:cxn ang="0">
                    <a:pos x="T0" y="T1"/>
                  </a:cxn>
                  <a:cxn ang="0">
                    <a:pos x="T2" y="T3"/>
                  </a:cxn>
                  <a:cxn ang="0">
                    <a:pos x="T4" y="T5"/>
                  </a:cxn>
                  <a:cxn ang="0">
                    <a:pos x="T6" y="T7"/>
                  </a:cxn>
                  <a:cxn ang="0">
                    <a:pos x="T8" y="T9"/>
                  </a:cxn>
                </a:cxnLst>
                <a:rect l="0" t="0" r="r" b="b"/>
                <a:pathLst>
                  <a:path w="13" h="15">
                    <a:moveTo>
                      <a:pt x="13" y="4"/>
                    </a:moveTo>
                    <a:cubicBezTo>
                      <a:pt x="12" y="3"/>
                      <a:pt x="10" y="2"/>
                      <a:pt x="9" y="0"/>
                    </a:cubicBezTo>
                    <a:cubicBezTo>
                      <a:pt x="5" y="2"/>
                      <a:pt x="2" y="7"/>
                      <a:pt x="0" y="13"/>
                    </a:cubicBezTo>
                    <a:cubicBezTo>
                      <a:pt x="1" y="14"/>
                      <a:pt x="1" y="14"/>
                      <a:pt x="2" y="15"/>
                    </a:cubicBezTo>
                    <a:lnTo>
                      <a:pt x="13" y="4"/>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5" name="Freeform 741"/>
              <p:cNvSpPr/>
              <p:nvPr/>
            </p:nvSpPr>
            <p:spPr bwMode="auto">
              <a:xfrm>
                <a:off x="4470" y="1741"/>
                <a:ext cx="22" cy="31"/>
              </a:xfrm>
              <a:custGeom>
                <a:avLst/>
                <a:gdLst>
                  <a:gd name="T0" fmla="*/ 0 w 9"/>
                  <a:gd name="T1" fmla="*/ 11 h 13"/>
                  <a:gd name="T2" fmla="*/ 4 w 9"/>
                  <a:gd name="T3" fmla="*/ 13 h 13"/>
                  <a:gd name="T4" fmla="*/ 9 w 9"/>
                  <a:gd name="T5" fmla="*/ 2 h 13"/>
                  <a:gd name="T6" fmla="*/ 6 w 9"/>
                  <a:gd name="T7" fmla="*/ 0 h 13"/>
                  <a:gd name="T8" fmla="*/ 0 w 9"/>
                  <a:gd name="T9" fmla="*/ 11 h 13"/>
                </a:gdLst>
                <a:ahLst/>
                <a:cxnLst>
                  <a:cxn ang="0">
                    <a:pos x="T0" y="T1"/>
                  </a:cxn>
                  <a:cxn ang="0">
                    <a:pos x="T2" y="T3"/>
                  </a:cxn>
                  <a:cxn ang="0">
                    <a:pos x="T4" y="T5"/>
                  </a:cxn>
                  <a:cxn ang="0">
                    <a:pos x="T6" y="T7"/>
                  </a:cxn>
                  <a:cxn ang="0">
                    <a:pos x="T8" y="T9"/>
                  </a:cxn>
                </a:cxnLst>
                <a:rect l="0" t="0" r="r" b="b"/>
                <a:pathLst>
                  <a:path w="9" h="13">
                    <a:moveTo>
                      <a:pt x="0" y="11"/>
                    </a:moveTo>
                    <a:cubicBezTo>
                      <a:pt x="4" y="13"/>
                      <a:pt x="4" y="13"/>
                      <a:pt x="4" y="13"/>
                    </a:cubicBezTo>
                    <a:cubicBezTo>
                      <a:pt x="9" y="2"/>
                      <a:pt x="9" y="2"/>
                      <a:pt x="9" y="2"/>
                    </a:cubicBezTo>
                    <a:cubicBezTo>
                      <a:pt x="8" y="1"/>
                      <a:pt x="7" y="1"/>
                      <a:pt x="6" y="0"/>
                    </a:cubicBezTo>
                    <a:lnTo>
                      <a:pt x="0" y="11"/>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6" name="Freeform 742"/>
              <p:cNvSpPr/>
              <p:nvPr/>
            </p:nvSpPr>
            <p:spPr bwMode="auto">
              <a:xfrm>
                <a:off x="4534" y="3568"/>
                <a:ext cx="83" cy="106"/>
              </a:xfrm>
              <a:custGeom>
                <a:avLst/>
                <a:gdLst>
                  <a:gd name="T0" fmla="*/ 0 w 35"/>
                  <a:gd name="T1" fmla="*/ 6 h 45"/>
                  <a:gd name="T2" fmla="*/ 23 w 35"/>
                  <a:gd name="T3" fmla="*/ 45 h 45"/>
                  <a:gd name="T4" fmla="*/ 35 w 35"/>
                  <a:gd name="T5" fmla="*/ 38 h 45"/>
                  <a:gd name="T6" fmla="*/ 14 w 35"/>
                  <a:gd name="T7" fmla="*/ 0 h 45"/>
                  <a:gd name="T8" fmla="*/ 0 w 35"/>
                  <a:gd name="T9" fmla="*/ 6 h 45"/>
                </a:gdLst>
                <a:ahLst/>
                <a:cxnLst>
                  <a:cxn ang="0">
                    <a:pos x="T0" y="T1"/>
                  </a:cxn>
                  <a:cxn ang="0">
                    <a:pos x="T2" y="T3"/>
                  </a:cxn>
                  <a:cxn ang="0">
                    <a:pos x="T4" y="T5"/>
                  </a:cxn>
                  <a:cxn ang="0">
                    <a:pos x="T6" y="T7"/>
                  </a:cxn>
                  <a:cxn ang="0">
                    <a:pos x="T8" y="T9"/>
                  </a:cxn>
                </a:cxnLst>
                <a:rect l="0" t="0" r="r" b="b"/>
                <a:pathLst>
                  <a:path w="35" h="45">
                    <a:moveTo>
                      <a:pt x="0" y="6"/>
                    </a:moveTo>
                    <a:cubicBezTo>
                      <a:pt x="5" y="20"/>
                      <a:pt x="14" y="35"/>
                      <a:pt x="23" y="45"/>
                    </a:cubicBezTo>
                    <a:cubicBezTo>
                      <a:pt x="27" y="43"/>
                      <a:pt x="31" y="40"/>
                      <a:pt x="35" y="38"/>
                    </a:cubicBezTo>
                    <a:cubicBezTo>
                      <a:pt x="26" y="28"/>
                      <a:pt x="17" y="14"/>
                      <a:pt x="14" y="0"/>
                    </a:cubicBezTo>
                    <a:cubicBezTo>
                      <a:pt x="9" y="2"/>
                      <a:pt x="5" y="4"/>
                      <a:pt x="0" y="6"/>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7" name="Freeform 743"/>
              <p:cNvSpPr/>
              <p:nvPr/>
            </p:nvSpPr>
            <p:spPr bwMode="auto">
              <a:xfrm>
                <a:off x="4534" y="3229"/>
                <a:ext cx="47" cy="45"/>
              </a:xfrm>
              <a:custGeom>
                <a:avLst/>
                <a:gdLst>
                  <a:gd name="T0" fmla="*/ 18 w 20"/>
                  <a:gd name="T1" fmla="*/ 6 h 19"/>
                  <a:gd name="T2" fmla="*/ 8 w 20"/>
                  <a:gd name="T3" fmla="*/ 1 h 19"/>
                  <a:gd name="T4" fmla="*/ 1 w 20"/>
                  <a:gd name="T5" fmla="*/ 13 h 19"/>
                  <a:gd name="T6" fmla="*/ 13 w 20"/>
                  <a:gd name="T7" fmla="*/ 17 h 19"/>
                  <a:gd name="T8" fmla="*/ 18 w 20"/>
                  <a:gd name="T9" fmla="*/ 6 h 19"/>
                </a:gdLst>
                <a:ahLst/>
                <a:cxnLst>
                  <a:cxn ang="0">
                    <a:pos x="T0" y="T1"/>
                  </a:cxn>
                  <a:cxn ang="0">
                    <a:pos x="T2" y="T3"/>
                  </a:cxn>
                  <a:cxn ang="0">
                    <a:pos x="T4" y="T5"/>
                  </a:cxn>
                  <a:cxn ang="0">
                    <a:pos x="T6" y="T7"/>
                  </a:cxn>
                  <a:cxn ang="0">
                    <a:pos x="T8" y="T9"/>
                  </a:cxn>
                </a:cxnLst>
                <a:rect l="0" t="0" r="r" b="b"/>
                <a:pathLst>
                  <a:path w="20" h="19">
                    <a:moveTo>
                      <a:pt x="18" y="6"/>
                    </a:moveTo>
                    <a:cubicBezTo>
                      <a:pt x="17" y="2"/>
                      <a:pt x="12" y="0"/>
                      <a:pt x="8" y="1"/>
                    </a:cubicBezTo>
                    <a:cubicBezTo>
                      <a:pt x="3" y="3"/>
                      <a:pt x="0" y="8"/>
                      <a:pt x="1" y="13"/>
                    </a:cubicBezTo>
                    <a:cubicBezTo>
                      <a:pt x="3" y="17"/>
                      <a:pt x="8" y="19"/>
                      <a:pt x="13" y="17"/>
                    </a:cubicBezTo>
                    <a:cubicBezTo>
                      <a:pt x="17" y="16"/>
                      <a:pt x="20" y="10"/>
                      <a:pt x="18" y="6"/>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8" name="Freeform 744"/>
              <p:cNvSpPr/>
              <p:nvPr/>
            </p:nvSpPr>
            <p:spPr bwMode="auto">
              <a:xfrm>
                <a:off x="4281" y="286"/>
                <a:ext cx="156" cy="367"/>
              </a:xfrm>
              <a:custGeom>
                <a:avLst/>
                <a:gdLst>
                  <a:gd name="T0" fmla="*/ 0 w 66"/>
                  <a:gd name="T1" fmla="*/ 51 h 155"/>
                  <a:gd name="T2" fmla="*/ 5 w 66"/>
                  <a:gd name="T3" fmla="*/ 69 h 155"/>
                  <a:gd name="T4" fmla="*/ 31 w 66"/>
                  <a:gd name="T5" fmla="*/ 42 h 155"/>
                  <a:gd name="T6" fmla="*/ 48 w 66"/>
                  <a:gd name="T7" fmla="*/ 151 h 155"/>
                  <a:gd name="T8" fmla="*/ 66 w 66"/>
                  <a:gd name="T9" fmla="*/ 155 h 155"/>
                  <a:gd name="T10" fmla="*/ 45 w 66"/>
                  <a:gd name="T11" fmla="*/ 0 h 155"/>
                  <a:gd name="T12" fmla="*/ 0 w 66"/>
                  <a:gd name="T13" fmla="*/ 51 h 155"/>
                </a:gdLst>
                <a:ahLst/>
                <a:cxnLst>
                  <a:cxn ang="0">
                    <a:pos x="T0" y="T1"/>
                  </a:cxn>
                  <a:cxn ang="0">
                    <a:pos x="T2" y="T3"/>
                  </a:cxn>
                  <a:cxn ang="0">
                    <a:pos x="T4" y="T5"/>
                  </a:cxn>
                  <a:cxn ang="0">
                    <a:pos x="T6" y="T7"/>
                  </a:cxn>
                  <a:cxn ang="0">
                    <a:pos x="T8" y="T9"/>
                  </a:cxn>
                  <a:cxn ang="0">
                    <a:pos x="T10" y="T11"/>
                  </a:cxn>
                  <a:cxn ang="0">
                    <a:pos x="T12" y="T13"/>
                  </a:cxn>
                </a:cxnLst>
                <a:rect l="0" t="0" r="r" b="b"/>
                <a:pathLst>
                  <a:path w="66" h="155">
                    <a:moveTo>
                      <a:pt x="0" y="51"/>
                    </a:moveTo>
                    <a:cubicBezTo>
                      <a:pt x="2" y="56"/>
                      <a:pt x="4" y="62"/>
                      <a:pt x="5" y="69"/>
                    </a:cubicBezTo>
                    <a:cubicBezTo>
                      <a:pt x="14" y="58"/>
                      <a:pt x="23" y="49"/>
                      <a:pt x="31" y="42"/>
                    </a:cubicBezTo>
                    <a:cubicBezTo>
                      <a:pt x="34" y="60"/>
                      <a:pt x="41" y="111"/>
                      <a:pt x="48" y="151"/>
                    </a:cubicBezTo>
                    <a:cubicBezTo>
                      <a:pt x="54" y="151"/>
                      <a:pt x="60" y="152"/>
                      <a:pt x="66" y="155"/>
                    </a:cubicBezTo>
                    <a:cubicBezTo>
                      <a:pt x="59" y="101"/>
                      <a:pt x="47" y="11"/>
                      <a:pt x="45" y="0"/>
                    </a:cubicBezTo>
                    <a:cubicBezTo>
                      <a:pt x="36" y="9"/>
                      <a:pt x="19" y="29"/>
                      <a:pt x="0" y="51"/>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9" name="Freeform 745"/>
              <p:cNvSpPr/>
              <p:nvPr/>
            </p:nvSpPr>
            <p:spPr bwMode="auto">
              <a:xfrm>
                <a:off x="4456" y="1727"/>
                <a:ext cx="26" cy="40"/>
              </a:xfrm>
              <a:custGeom>
                <a:avLst/>
                <a:gdLst>
                  <a:gd name="T0" fmla="*/ 0 w 11"/>
                  <a:gd name="T1" fmla="*/ 15 h 17"/>
                  <a:gd name="T2" fmla="*/ 4 w 11"/>
                  <a:gd name="T3" fmla="*/ 17 h 17"/>
                  <a:gd name="T4" fmla="*/ 11 w 11"/>
                  <a:gd name="T5" fmla="*/ 5 h 17"/>
                  <a:gd name="T6" fmla="*/ 7 w 11"/>
                  <a:gd name="T7" fmla="*/ 0 h 17"/>
                  <a:gd name="T8" fmla="*/ 0 w 11"/>
                  <a:gd name="T9" fmla="*/ 15 h 17"/>
                </a:gdLst>
                <a:ahLst/>
                <a:cxnLst>
                  <a:cxn ang="0">
                    <a:pos x="T0" y="T1"/>
                  </a:cxn>
                  <a:cxn ang="0">
                    <a:pos x="T2" y="T3"/>
                  </a:cxn>
                  <a:cxn ang="0">
                    <a:pos x="T4" y="T5"/>
                  </a:cxn>
                  <a:cxn ang="0">
                    <a:pos x="T6" y="T7"/>
                  </a:cxn>
                  <a:cxn ang="0">
                    <a:pos x="T8" y="T9"/>
                  </a:cxn>
                </a:cxnLst>
                <a:rect l="0" t="0" r="r" b="b"/>
                <a:pathLst>
                  <a:path w="11" h="17">
                    <a:moveTo>
                      <a:pt x="0" y="15"/>
                    </a:moveTo>
                    <a:cubicBezTo>
                      <a:pt x="1" y="16"/>
                      <a:pt x="3" y="16"/>
                      <a:pt x="4" y="17"/>
                    </a:cubicBezTo>
                    <a:cubicBezTo>
                      <a:pt x="11" y="5"/>
                      <a:pt x="11" y="5"/>
                      <a:pt x="11" y="5"/>
                    </a:cubicBezTo>
                    <a:cubicBezTo>
                      <a:pt x="9" y="3"/>
                      <a:pt x="8" y="2"/>
                      <a:pt x="7" y="0"/>
                    </a:cubicBezTo>
                    <a:cubicBezTo>
                      <a:pt x="5" y="6"/>
                      <a:pt x="2" y="11"/>
                      <a:pt x="0" y="1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0" name="Freeform 746"/>
              <p:cNvSpPr/>
              <p:nvPr/>
            </p:nvSpPr>
            <p:spPr bwMode="auto">
              <a:xfrm>
                <a:off x="4492" y="3191"/>
                <a:ext cx="80" cy="183"/>
              </a:xfrm>
              <a:custGeom>
                <a:avLst/>
                <a:gdLst>
                  <a:gd name="T0" fmla="*/ 32 w 34"/>
                  <a:gd name="T1" fmla="*/ 75 h 77"/>
                  <a:gd name="T2" fmla="*/ 30 w 34"/>
                  <a:gd name="T3" fmla="*/ 39 h 77"/>
                  <a:gd name="T4" fmla="*/ 21 w 34"/>
                  <a:gd name="T5" fmla="*/ 38 h 77"/>
                  <a:gd name="T6" fmla="*/ 14 w 34"/>
                  <a:gd name="T7" fmla="*/ 19 h 77"/>
                  <a:gd name="T8" fmla="*/ 21 w 34"/>
                  <a:gd name="T9" fmla="*/ 12 h 77"/>
                  <a:gd name="T10" fmla="*/ 15 w 34"/>
                  <a:gd name="T11" fmla="*/ 0 h 77"/>
                  <a:gd name="T12" fmla="*/ 8 w 34"/>
                  <a:gd name="T13" fmla="*/ 7 h 77"/>
                  <a:gd name="T14" fmla="*/ 8 w 34"/>
                  <a:gd name="T15" fmla="*/ 11 h 77"/>
                  <a:gd name="T16" fmla="*/ 0 w 34"/>
                  <a:gd name="T17" fmla="*/ 17 h 77"/>
                  <a:gd name="T18" fmla="*/ 16 w 34"/>
                  <a:gd name="T19" fmla="*/ 77 h 77"/>
                  <a:gd name="T20" fmla="*/ 32 w 34"/>
                  <a:gd name="T21"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77">
                    <a:moveTo>
                      <a:pt x="32" y="75"/>
                    </a:moveTo>
                    <a:cubicBezTo>
                      <a:pt x="34" y="65"/>
                      <a:pt x="32" y="53"/>
                      <a:pt x="30" y="39"/>
                    </a:cubicBezTo>
                    <a:cubicBezTo>
                      <a:pt x="27" y="40"/>
                      <a:pt x="24" y="40"/>
                      <a:pt x="21" y="38"/>
                    </a:cubicBezTo>
                    <a:cubicBezTo>
                      <a:pt x="14" y="35"/>
                      <a:pt x="10" y="27"/>
                      <a:pt x="14" y="19"/>
                    </a:cubicBezTo>
                    <a:cubicBezTo>
                      <a:pt x="16" y="16"/>
                      <a:pt x="18" y="14"/>
                      <a:pt x="21" y="12"/>
                    </a:cubicBezTo>
                    <a:cubicBezTo>
                      <a:pt x="19" y="8"/>
                      <a:pt x="17" y="4"/>
                      <a:pt x="15" y="0"/>
                    </a:cubicBezTo>
                    <a:cubicBezTo>
                      <a:pt x="8" y="7"/>
                      <a:pt x="8" y="7"/>
                      <a:pt x="8" y="7"/>
                    </a:cubicBezTo>
                    <a:cubicBezTo>
                      <a:pt x="8" y="9"/>
                      <a:pt x="8" y="10"/>
                      <a:pt x="8" y="11"/>
                    </a:cubicBezTo>
                    <a:cubicBezTo>
                      <a:pt x="6" y="13"/>
                      <a:pt x="3" y="15"/>
                      <a:pt x="0" y="17"/>
                    </a:cubicBezTo>
                    <a:cubicBezTo>
                      <a:pt x="11" y="32"/>
                      <a:pt x="17" y="58"/>
                      <a:pt x="16" y="77"/>
                    </a:cubicBezTo>
                    <a:cubicBezTo>
                      <a:pt x="22" y="76"/>
                      <a:pt x="27" y="75"/>
                      <a:pt x="32" y="7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1" name="Freeform 747"/>
              <p:cNvSpPr/>
              <p:nvPr/>
            </p:nvSpPr>
            <p:spPr bwMode="auto">
              <a:xfrm>
                <a:off x="4411" y="1327"/>
                <a:ext cx="43" cy="55"/>
              </a:xfrm>
              <a:custGeom>
                <a:avLst/>
                <a:gdLst>
                  <a:gd name="T0" fmla="*/ 18 w 18"/>
                  <a:gd name="T1" fmla="*/ 10 h 23"/>
                  <a:gd name="T2" fmla="*/ 13 w 18"/>
                  <a:gd name="T3" fmla="*/ 0 h 23"/>
                  <a:gd name="T4" fmla="*/ 0 w 18"/>
                  <a:gd name="T5" fmla="*/ 13 h 23"/>
                  <a:gd name="T6" fmla="*/ 9 w 18"/>
                  <a:gd name="T7" fmla="*/ 23 h 23"/>
                  <a:gd name="T8" fmla="*/ 18 w 18"/>
                  <a:gd name="T9" fmla="*/ 10 h 23"/>
                </a:gdLst>
                <a:ahLst/>
                <a:cxnLst>
                  <a:cxn ang="0">
                    <a:pos x="T0" y="T1"/>
                  </a:cxn>
                  <a:cxn ang="0">
                    <a:pos x="T2" y="T3"/>
                  </a:cxn>
                  <a:cxn ang="0">
                    <a:pos x="T4" y="T5"/>
                  </a:cxn>
                  <a:cxn ang="0">
                    <a:pos x="T6" y="T7"/>
                  </a:cxn>
                  <a:cxn ang="0">
                    <a:pos x="T8" y="T9"/>
                  </a:cxn>
                </a:cxnLst>
                <a:rect l="0" t="0" r="r" b="b"/>
                <a:pathLst>
                  <a:path w="18" h="23">
                    <a:moveTo>
                      <a:pt x="18" y="10"/>
                    </a:moveTo>
                    <a:cubicBezTo>
                      <a:pt x="16" y="6"/>
                      <a:pt x="14" y="3"/>
                      <a:pt x="13" y="0"/>
                    </a:cubicBezTo>
                    <a:cubicBezTo>
                      <a:pt x="8" y="0"/>
                      <a:pt x="2" y="5"/>
                      <a:pt x="0" y="13"/>
                    </a:cubicBezTo>
                    <a:cubicBezTo>
                      <a:pt x="3" y="16"/>
                      <a:pt x="6" y="20"/>
                      <a:pt x="9" y="23"/>
                    </a:cubicBezTo>
                    <a:cubicBezTo>
                      <a:pt x="11" y="17"/>
                      <a:pt x="14" y="12"/>
                      <a:pt x="18" y="10"/>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2" name="Freeform 748"/>
              <p:cNvSpPr/>
              <p:nvPr/>
            </p:nvSpPr>
            <p:spPr bwMode="auto">
              <a:xfrm>
                <a:off x="4307" y="-35"/>
                <a:ext cx="28" cy="59"/>
              </a:xfrm>
              <a:custGeom>
                <a:avLst/>
                <a:gdLst>
                  <a:gd name="T0" fmla="*/ 8 w 12"/>
                  <a:gd name="T1" fmla="*/ 25 h 25"/>
                  <a:gd name="T2" fmla="*/ 12 w 12"/>
                  <a:gd name="T3" fmla="*/ 0 h 25"/>
                  <a:gd name="T4" fmla="*/ 4 w 12"/>
                  <a:gd name="T5" fmla="*/ 0 h 25"/>
                  <a:gd name="T6" fmla="*/ 0 w 12"/>
                  <a:gd name="T7" fmla="*/ 21 h 25"/>
                  <a:gd name="T8" fmla="*/ 8 w 12"/>
                  <a:gd name="T9" fmla="*/ 25 h 25"/>
                </a:gdLst>
                <a:ahLst/>
                <a:cxnLst>
                  <a:cxn ang="0">
                    <a:pos x="T0" y="T1"/>
                  </a:cxn>
                  <a:cxn ang="0">
                    <a:pos x="T2" y="T3"/>
                  </a:cxn>
                  <a:cxn ang="0">
                    <a:pos x="T4" y="T5"/>
                  </a:cxn>
                  <a:cxn ang="0">
                    <a:pos x="T6" y="T7"/>
                  </a:cxn>
                  <a:cxn ang="0">
                    <a:pos x="T8" y="T9"/>
                  </a:cxn>
                </a:cxnLst>
                <a:rect l="0" t="0" r="r" b="b"/>
                <a:pathLst>
                  <a:path w="12" h="25">
                    <a:moveTo>
                      <a:pt x="8" y="25"/>
                    </a:moveTo>
                    <a:cubicBezTo>
                      <a:pt x="9" y="17"/>
                      <a:pt x="11" y="8"/>
                      <a:pt x="12" y="0"/>
                    </a:cubicBezTo>
                    <a:cubicBezTo>
                      <a:pt x="4" y="0"/>
                      <a:pt x="4" y="0"/>
                      <a:pt x="4" y="0"/>
                    </a:cubicBezTo>
                    <a:cubicBezTo>
                      <a:pt x="0" y="21"/>
                      <a:pt x="0" y="21"/>
                      <a:pt x="0" y="21"/>
                    </a:cubicBezTo>
                    <a:cubicBezTo>
                      <a:pt x="3" y="23"/>
                      <a:pt x="5" y="24"/>
                      <a:pt x="8" y="25"/>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3" name="Freeform 749"/>
              <p:cNvSpPr/>
              <p:nvPr/>
            </p:nvSpPr>
            <p:spPr bwMode="auto">
              <a:xfrm>
                <a:off x="4281" y="1173"/>
                <a:ext cx="170" cy="145"/>
              </a:xfrm>
              <a:custGeom>
                <a:avLst/>
                <a:gdLst>
                  <a:gd name="T0" fmla="*/ 1 w 72"/>
                  <a:gd name="T1" fmla="*/ 52 h 61"/>
                  <a:gd name="T2" fmla="*/ 28 w 72"/>
                  <a:gd name="T3" fmla="*/ 61 h 61"/>
                  <a:gd name="T4" fmla="*/ 65 w 72"/>
                  <a:gd name="T5" fmla="*/ 35 h 61"/>
                  <a:gd name="T6" fmla="*/ 72 w 72"/>
                  <a:gd name="T7" fmla="*/ 21 h 61"/>
                  <a:gd name="T8" fmla="*/ 1 w 72"/>
                  <a:gd name="T9" fmla="*/ 52 h 61"/>
                </a:gdLst>
                <a:ahLst/>
                <a:cxnLst>
                  <a:cxn ang="0">
                    <a:pos x="T0" y="T1"/>
                  </a:cxn>
                  <a:cxn ang="0">
                    <a:pos x="T2" y="T3"/>
                  </a:cxn>
                  <a:cxn ang="0">
                    <a:pos x="T4" y="T5"/>
                  </a:cxn>
                  <a:cxn ang="0">
                    <a:pos x="T6" y="T7"/>
                  </a:cxn>
                  <a:cxn ang="0">
                    <a:pos x="T8" y="T9"/>
                  </a:cxn>
                </a:cxnLst>
                <a:rect l="0" t="0" r="r" b="b"/>
                <a:pathLst>
                  <a:path w="72" h="61">
                    <a:moveTo>
                      <a:pt x="1" y="52"/>
                    </a:moveTo>
                    <a:cubicBezTo>
                      <a:pt x="10" y="54"/>
                      <a:pt x="19" y="57"/>
                      <a:pt x="28" y="61"/>
                    </a:cubicBezTo>
                    <a:cubicBezTo>
                      <a:pt x="29" y="45"/>
                      <a:pt x="46" y="30"/>
                      <a:pt x="65" y="35"/>
                    </a:cubicBezTo>
                    <a:cubicBezTo>
                      <a:pt x="67" y="30"/>
                      <a:pt x="69" y="25"/>
                      <a:pt x="72" y="21"/>
                    </a:cubicBezTo>
                    <a:cubicBezTo>
                      <a:pt x="34" y="0"/>
                      <a:pt x="0" y="30"/>
                      <a:pt x="1" y="52"/>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4" name="Freeform 750"/>
              <p:cNvSpPr/>
              <p:nvPr/>
            </p:nvSpPr>
            <p:spPr bwMode="auto">
              <a:xfrm>
                <a:off x="4321" y="771"/>
                <a:ext cx="102" cy="104"/>
              </a:xfrm>
              <a:custGeom>
                <a:avLst/>
                <a:gdLst>
                  <a:gd name="T0" fmla="*/ 0 w 43"/>
                  <a:gd name="T1" fmla="*/ 39 h 44"/>
                  <a:gd name="T2" fmla="*/ 7 w 43"/>
                  <a:gd name="T3" fmla="*/ 44 h 44"/>
                  <a:gd name="T4" fmla="*/ 43 w 43"/>
                  <a:gd name="T5" fmla="*/ 21 h 44"/>
                  <a:gd name="T6" fmla="*/ 24 w 43"/>
                  <a:gd name="T7" fmla="*/ 0 h 44"/>
                  <a:gd name="T8" fmla="*/ 0 w 43"/>
                  <a:gd name="T9" fmla="*/ 39 h 44"/>
                </a:gdLst>
                <a:ahLst/>
                <a:cxnLst>
                  <a:cxn ang="0">
                    <a:pos x="T0" y="T1"/>
                  </a:cxn>
                  <a:cxn ang="0">
                    <a:pos x="T2" y="T3"/>
                  </a:cxn>
                  <a:cxn ang="0">
                    <a:pos x="T4" y="T5"/>
                  </a:cxn>
                  <a:cxn ang="0">
                    <a:pos x="T6" y="T7"/>
                  </a:cxn>
                  <a:cxn ang="0">
                    <a:pos x="T8" y="T9"/>
                  </a:cxn>
                </a:cxnLst>
                <a:rect l="0" t="0" r="r" b="b"/>
                <a:pathLst>
                  <a:path w="43" h="44">
                    <a:moveTo>
                      <a:pt x="0" y="39"/>
                    </a:moveTo>
                    <a:cubicBezTo>
                      <a:pt x="2" y="40"/>
                      <a:pt x="5" y="42"/>
                      <a:pt x="7" y="44"/>
                    </a:cubicBezTo>
                    <a:cubicBezTo>
                      <a:pt x="15" y="32"/>
                      <a:pt x="28" y="24"/>
                      <a:pt x="43" y="21"/>
                    </a:cubicBezTo>
                    <a:cubicBezTo>
                      <a:pt x="41" y="11"/>
                      <a:pt x="33" y="3"/>
                      <a:pt x="24" y="0"/>
                    </a:cubicBezTo>
                    <a:cubicBezTo>
                      <a:pt x="20" y="16"/>
                      <a:pt x="11" y="29"/>
                      <a:pt x="0" y="39"/>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5" name="Freeform 751"/>
              <p:cNvSpPr/>
              <p:nvPr/>
            </p:nvSpPr>
            <p:spPr bwMode="auto">
              <a:xfrm>
                <a:off x="3924" y="807"/>
                <a:ext cx="497" cy="324"/>
              </a:xfrm>
              <a:custGeom>
                <a:avLst/>
                <a:gdLst>
                  <a:gd name="T0" fmla="*/ 51 w 210"/>
                  <a:gd name="T1" fmla="*/ 34 h 137"/>
                  <a:gd name="T2" fmla="*/ 1 w 210"/>
                  <a:gd name="T3" fmla="*/ 135 h 137"/>
                  <a:gd name="T4" fmla="*/ 10 w 210"/>
                  <a:gd name="T5" fmla="*/ 137 h 137"/>
                  <a:gd name="T6" fmla="*/ 57 w 210"/>
                  <a:gd name="T7" fmla="*/ 43 h 137"/>
                  <a:gd name="T8" fmla="*/ 185 w 210"/>
                  <a:gd name="T9" fmla="*/ 66 h 137"/>
                  <a:gd name="T10" fmla="*/ 201 w 210"/>
                  <a:gd name="T11" fmla="*/ 115 h 137"/>
                  <a:gd name="T12" fmla="*/ 210 w 210"/>
                  <a:gd name="T13" fmla="*/ 107 h 137"/>
                  <a:gd name="T14" fmla="*/ 194 w 210"/>
                  <a:gd name="T15" fmla="*/ 58 h 137"/>
                  <a:gd name="T16" fmla="*/ 51 w 210"/>
                  <a:gd name="T17" fmla="*/ 3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0" h="137">
                    <a:moveTo>
                      <a:pt x="51" y="34"/>
                    </a:moveTo>
                    <a:cubicBezTo>
                      <a:pt x="20" y="57"/>
                      <a:pt x="0" y="97"/>
                      <a:pt x="1" y="135"/>
                    </a:cubicBezTo>
                    <a:cubicBezTo>
                      <a:pt x="10" y="137"/>
                      <a:pt x="10" y="137"/>
                      <a:pt x="10" y="137"/>
                    </a:cubicBezTo>
                    <a:cubicBezTo>
                      <a:pt x="9" y="102"/>
                      <a:pt x="28" y="64"/>
                      <a:pt x="57" y="43"/>
                    </a:cubicBezTo>
                    <a:cubicBezTo>
                      <a:pt x="99" y="13"/>
                      <a:pt x="157" y="23"/>
                      <a:pt x="185" y="66"/>
                    </a:cubicBezTo>
                    <a:cubicBezTo>
                      <a:pt x="196" y="81"/>
                      <a:pt x="201" y="98"/>
                      <a:pt x="201" y="115"/>
                    </a:cubicBezTo>
                    <a:cubicBezTo>
                      <a:pt x="210" y="107"/>
                      <a:pt x="210" y="107"/>
                      <a:pt x="210" y="107"/>
                    </a:cubicBezTo>
                    <a:cubicBezTo>
                      <a:pt x="209" y="90"/>
                      <a:pt x="205" y="73"/>
                      <a:pt x="194" y="58"/>
                    </a:cubicBezTo>
                    <a:cubicBezTo>
                      <a:pt x="162" y="11"/>
                      <a:pt x="98" y="0"/>
                      <a:pt x="51" y="34"/>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6" name="Freeform 752"/>
              <p:cNvSpPr/>
              <p:nvPr/>
            </p:nvSpPr>
            <p:spPr bwMode="auto">
              <a:xfrm>
                <a:off x="4359" y="1266"/>
                <a:ext cx="76" cy="78"/>
              </a:xfrm>
              <a:custGeom>
                <a:avLst/>
                <a:gdLst>
                  <a:gd name="T0" fmla="*/ 0 w 32"/>
                  <a:gd name="T1" fmla="*/ 24 h 33"/>
                  <a:gd name="T2" fmla="*/ 14 w 32"/>
                  <a:gd name="T3" fmla="*/ 33 h 33"/>
                  <a:gd name="T4" fmla="*/ 32 w 32"/>
                  <a:gd name="T5" fmla="*/ 16 h 33"/>
                  <a:gd name="T6" fmla="*/ 31 w 32"/>
                  <a:gd name="T7" fmla="*/ 2 h 33"/>
                  <a:gd name="T8" fmla="*/ 0 w 32"/>
                  <a:gd name="T9" fmla="*/ 24 h 33"/>
                </a:gdLst>
                <a:ahLst/>
                <a:cxnLst>
                  <a:cxn ang="0">
                    <a:pos x="T0" y="T1"/>
                  </a:cxn>
                  <a:cxn ang="0">
                    <a:pos x="T2" y="T3"/>
                  </a:cxn>
                  <a:cxn ang="0">
                    <a:pos x="T4" y="T5"/>
                  </a:cxn>
                  <a:cxn ang="0">
                    <a:pos x="T6" y="T7"/>
                  </a:cxn>
                  <a:cxn ang="0">
                    <a:pos x="T8" y="T9"/>
                  </a:cxn>
                </a:cxnLst>
                <a:rect l="0" t="0" r="r" b="b"/>
                <a:pathLst>
                  <a:path w="32" h="33">
                    <a:moveTo>
                      <a:pt x="0" y="24"/>
                    </a:moveTo>
                    <a:cubicBezTo>
                      <a:pt x="5" y="27"/>
                      <a:pt x="10" y="29"/>
                      <a:pt x="14" y="33"/>
                    </a:cubicBezTo>
                    <a:cubicBezTo>
                      <a:pt x="18" y="24"/>
                      <a:pt x="26" y="18"/>
                      <a:pt x="32" y="16"/>
                    </a:cubicBezTo>
                    <a:cubicBezTo>
                      <a:pt x="31" y="12"/>
                      <a:pt x="31" y="7"/>
                      <a:pt x="31" y="2"/>
                    </a:cubicBezTo>
                    <a:cubicBezTo>
                      <a:pt x="15" y="0"/>
                      <a:pt x="2" y="10"/>
                      <a:pt x="0" y="24"/>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7" name="Freeform 753"/>
              <p:cNvSpPr/>
              <p:nvPr/>
            </p:nvSpPr>
            <p:spPr bwMode="auto">
              <a:xfrm>
                <a:off x="4475" y="3591"/>
                <a:ext cx="102" cy="104"/>
              </a:xfrm>
              <a:custGeom>
                <a:avLst/>
                <a:gdLst>
                  <a:gd name="T0" fmla="*/ 0 w 43"/>
                  <a:gd name="T1" fmla="*/ 10 h 44"/>
                  <a:gd name="T2" fmla="*/ 34 w 43"/>
                  <a:gd name="T3" fmla="*/ 44 h 44"/>
                  <a:gd name="T4" fmla="*/ 43 w 43"/>
                  <a:gd name="T5" fmla="*/ 38 h 44"/>
                  <a:gd name="T6" fmla="*/ 19 w 43"/>
                  <a:gd name="T7" fmla="*/ 0 h 44"/>
                  <a:gd name="T8" fmla="*/ 0 w 43"/>
                  <a:gd name="T9" fmla="*/ 10 h 44"/>
                </a:gdLst>
                <a:ahLst/>
                <a:cxnLst>
                  <a:cxn ang="0">
                    <a:pos x="T0" y="T1"/>
                  </a:cxn>
                  <a:cxn ang="0">
                    <a:pos x="T2" y="T3"/>
                  </a:cxn>
                  <a:cxn ang="0">
                    <a:pos x="T4" y="T5"/>
                  </a:cxn>
                  <a:cxn ang="0">
                    <a:pos x="T6" y="T7"/>
                  </a:cxn>
                  <a:cxn ang="0">
                    <a:pos x="T8" y="T9"/>
                  </a:cxn>
                </a:cxnLst>
                <a:rect l="0" t="0" r="r" b="b"/>
                <a:pathLst>
                  <a:path w="43" h="44">
                    <a:moveTo>
                      <a:pt x="0" y="10"/>
                    </a:moveTo>
                    <a:cubicBezTo>
                      <a:pt x="12" y="22"/>
                      <a:pt x="23" y="33"/>
                      <a:pt x="34" y="44"/>
                    </a:cubicBezTo>
                    <a:cubicBezTo>
                      <a:pt x="37" y="42"/>
                      <a:pt x="40" y="40"/>
                      <a:pt x="43" y="38"/>
                    </a:cubicBezTo>
                    <a:cubicBezTo>
                      <a:pt x="34" y="28"/>
                      <a:pt x="24" y="14"/>
                      <a:pt x="19" y="0"/>
                    </a:cubicBezTo>
                    <a:cubicBezTo>
                      <a:pt x="12" y="3"/>
                      <a:pt x="6" y="7"/>
                      <a:pt x="0" y="1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8" name="Freeform 754"/>
              <p:cNvSpPr/>
              <p:nvPr/>
            </p:nvSpPr>
            <p:spPr bwMode="auto">
              <a:xfrm>
                <a:off x="4413" y="2250"/>
                <a:ext cx="71" cy="47"/>
              </a:xfrm>
              <a:custGeom>
                <a:avLst/>
                <a:gdLst>
                  <a:gd name="T0" fmla="*/ 28 w 30"/>
                  <a:gd name="T1" fmla="*/ 0 h 20"/>
                  <a:gd name="T2" fmla="*/ 1 w 30"/>
                  <a:gd name="T3" fmla="*/ 4 h 20"/>
                  <a:gd name="T4" fmla="*/ 0 w 30"/>
                  <a:gd name="T5" fmla="*/ 17 h 20"/>
                  <a:gd name="T6" fmla="*/ 30 w 30"/>
                  <a:gd name="T7" fmla="*/ 20 h 20"/>
                  <a:gd name="T8" fmla="*/ 28 w 30"/>
                  <a:gd name="T9" fmla="*/ 0 h 20"/>
                </a:gdLst>
                <a:ahLst/>
                <a:cxnLst>
                  <a:cxn ang="0">
                    <a:pos x="T0" y="T1"/>
                  </a:cxn>
                  <a:cxn ang="0">
                    <a:pos x="T2" y="T3"/>
                  </a:cxn>
                  <a:cxn ang="0">
                    <a:pos x="T4" y="T5"/>
                  </a:cxn>
                  <a:cxn ang="0">
                    <a:pos x="T6" y="T7"/>
                  </a:cxn>
                  <a:cxn ang="0">
                    <a:pos x="T8" y="T9"/>
                  </a:cxn>
                </a:cxnLst>
                <a:rect l="0" t="0" r="r" b="b"/>
                <a:pathLst>
                  <a:path w="30" h="20">
                    <a:moveTo>
                      <a:pt x="28" y="0"/>
                    </a:moveTo>
                    <a:cubicBezTo>
                      <a:pt x="1" y="4"/>
                      <a:pt x="1" y="4"/>
                      <a:pt x="1" y="4"/>
                    </a:cubicBezTo>
                    <a:cubicBezTo>
                      <a:pt x="1" y="9"/>
                      <a:pt x="1" y="13"/>
                      <a:pt x="0" y="17"/>
                    </a:cubicBezTo>
                    <a:cubicBezTo>
                      <a:pt x="30" y="20"/>
                      <a:pt x="30" y="20"/>
                      <a:pt x="30" y="20"/>
                    </a:cubicBezTo>
                    <a:cubicBezTo>
                      <a:pt x="30" y="14"/>
                      <a:pt x="29" y="7"/>
                      <a:pt x="28"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9" name="Freeform 755"/>
              <p:cNvSpPr/>
              <p:nvPr/>
            </p:nvSpPr>
            <p:spPr bwMode="auto">
              <a:xfrm>
                <a:off x="4406" y="2297"/>
                <a:ext cx="76" cy="52"/>
              </a:xfrm>
              <a:custGeom>
                <a:avLst/>
                <a:gdLst>
                  <a:gd name="T0" fmla="*/ 32 w 32"/>
                  <a:gd name="T1" fmla="*/ 4 h 22"/>
                  <a:gd name="T2" fmla="*/ 3 w 32"/>
                  <a:gd name="T3" fmla="*/ 0 h 22"/>
                  <a:gd name="T4" fmla="*/ 0 w 32"/>
                  <a:gd name="T5" fmla="*/ 9 h 22"/>
                  <a:gd name="T6" fmla="*/ 27 w 32"/>
                  <a:gd name="T7" fmla="*/ 22 h 22"/>
                  <a:gd name="T8" fmla="*/ 32 w 32"/>
                  <a:gd name="T9" fmla="*/ 4 h 22"/>
                </a:gdLst>
                <a:ahLst/>
                <a:cxnLst>
                  <a:cxn ang="0">
                    <a:pos x="T0" y="T1"/>
                  </a:cxn>
                  <a:cxn ang="0">
                    <a:pos x="T2" y="T3"/>
                  </a:cxn>
                  <a:cxn ang="0">
                    <a:pos x="T4" y="T5"/>
                  </a:cxn>
                  <a:cxn ang="0">
                    <a:pos x="T6" y="T7"/>
                  </a:cxn>
                  <a:cxn ang="0">
                    <a:pos x="T8" y="T9"/>
                  </a:cxn>
                </a:cxnLst>
                <a:rect l="0" t="0" r="r" b="b"/>
                <a:pathLst>
                  <a:path w="32" h="22">
                    <a:moveTo>
                      <a:pt x="32" y="4"/>
                    </a:moveTo>
                    <a:cubicBezTo>
                      <a:pt x="3" y="0"/>
                      <a:pt x="3" y="0"/>
                      <a:pt x="3" y="0"/>
                    </a:cubicBezTo>
                    <a:cubicBezTo>
                      <a:pt x="2" y="3"/>
                      <a:pt x="1" y="6"/>
                      <a:pt x="0" y="9"/>
                    </a:cubicBezTo>
                    <a:cubicBezTo>
                      <a:pt x="27" y="22"/>
                      <a:pt x="27" y="22"/>
                      <a:pt x="27" y="22"/>
                    </a:cubicBezTo>
                    <a:cubicBezTo>
                      <a:pt x="30" y="16"/>
                      <a:pt x="32" y="10"/>
                      <a:pt x="32" y="4"/>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0" name="Freeform 756"/>
              <p:cNvSpPr/>
              <p:nvPr/>
            </p:nvSpPr>
            <p:spPr bwMode="auto">
              <a:xfrm>
                <a:off x="4276" y="-35"/>
                <a:ext cx="31" cy="47"/>
              </a:xfrm>
              <a:custGeom>
                <a:avLst/>
                <a:gdLst>
                  <a:gd name="T0" fmla="*/ 9 w 13"/>
                  <a:gd name="T1" fmla="*/ 20 h 20"/>
                  <a:gd name="T2" fmla="*/ 13 w 13"/>
                  <a:gd name="T3" fmla="*/ 0 h 20"/>
                  <a:gd name="T4" fmla="*/ 2 w 13"/>
                  <a:gd name="T5" fmla="*/ 0 h 20"/>
                  <a:gd name="T6" fmla="*/ 0 w 13"/>
                  <a:gd name="T7" fmla="*/ 16 h 20"/>
                  <a:gd name="T8" fmla="*/ 9 w 13"/>
                  <a:gd name="T9" fmla="*/ 20 h 20"/>
                </a:gdLst>
                <a:ahLst/>
                <a:cxnLst>
                  <a:cxn ang="0">
                    <a:pos x="T0" y="T1"/>
                  </a:cxn>
                  <a:cxn ang="0">
                    <a:pos x="T2" y="T3"/>
                  </a:cxn>
                  <a:cxn ang="0">
                    <a:pos x="T4" y="T5"/>
                  </a:cxn>
                  <a:cxn ang="0">
                    <a:pos x="T6" y="T7"/>
                  </a:cxn>
                  <a:cxn ang="0">
                    <a:pos x="T8" y="T9"/>
                  </a:cxn>
                </a:cxnLst>
                <a:rect l="0" t="0" r="r" b="b"/>
                <a:pathLst>
                  <a:path w="13" h="20">
                    <a:moveTo>
                      <a:pt x="9" y="20"/>
                    </a:moveTo>
                    <a:cubicBezTo>
                      <a:pt x="13" y="0"/>
                      <a:pt x="13" y="0"/>
                      <a:pt x="13" y="0"/>
                    </a:cubicBezTo>
                    <a:cubicBezTo>
                      <a:pt x="2" y="0"/>
                      <a:pt x="2" y="0"/>
                      <a:pt x="2" y="0"/>
                    </a:cubicBezTo>
                    <a:cubicBezTo>
                      <a:pt x="0" y="16"/>
                      <a:pt x="0" y="16"/>
                      <a:pt x="0" y="16"/>
                    </a:cubicBezTo>
                    <a:cubicBezTo>
                      <a:pt x="3" y="17"/>
                      <a:pt x="6" y="18"/>
                      <a:pt x="9" y="20"/>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1" name="Freeform 757"/>
              <p:cNvSpPr/>
              <p:nvPr/>
            </p:nvSpPr>
            <p:spPr bwMode="auto">
              <a:xfrm>
                <a:off x="3699" y="66"/>
                <a:ext cx="691" cy="464"/>
              </a:xfrm>
              <a:custGeom>
                <a:avLst/>
                <a:gdLst>
                  <a:gd name="T0" fmla="*/ 74 w 292"/>
                  <a:gd name="T1" fmla="*/ 196 h 196"/>
                  <a:gd name="T2" fmla="*/ 255 w 292"/>
                  <a:gd name="T3" fmla="*/ 88 h 196"/>
                  <a:gd name="T4" fmla="*/ 271 w 292"/>
                  <a:gd name="T5" fmla="*/ 69 h 196"/>
                  <a:gd name="T6" fmla="*/ 122 w 292"/>
                  <a:gd name="T7" fmla="*/ 52 h 196"/>
                  <a:gd name="T8" fmla="*/ 275 w 292"/>
                  <a:gd name="T9" fmla="*/ 64 h 196"/>
                  <a:gd name="T10" fmla="*/ 292 w 292"/>
                  <a:gd name="T11" fmla="*/ 45 h 196"/>
                  <a:gd name="T12" fmla="*/ 124 w 292"/>
                  <a:gd name="T13" fmla="*/ 22 h 196"/>
                  <a:gd name="T14" fmla="*/ 123 w 292"/>
                  <a:gd name="T15" fmla="*/ 33 h 196"/>
                  <a:gd name="T16" fmla="*/ 66 w 292"/>
                  <a:gd name="T17" fmla="*/ 89 h 196"/>
                  <a:gd name="T18" fmla="*/ 42 w 292"/>
                  <a:gd name="T19" fmla="*/ 176 h 196"/>
                  <a:gd name="T20" fmla="*/ 25 w 292"/>
                  <a:gd name="T21" fmla="*/ 123 h 196"/>
                  <a:gd name="T22" fmla="*/ 4 w 292"/>
                  <a:gd name="T23" fmla="*/ 141 h 196"/>
                  <a:gd name="T24" fmla="*/ 4 w 292"/>
                  <a:gd name="T25" fmla="*/ 195 h 196"/>
                  <a:gd name="T26" fmla="*/ 74 w 292"/>
                  <a:gd name="T2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2" h="196">
                    <a:moveTo>
                      <a:pt x="74" y="196"/>
                    </a:moveTo>
                    <a:cubicBezTo>
                      <a:pt x="63" y="78"/>
                      <a:pt x="175" y="32"/>
                      <a:pt x="255" y="88"/>
                    </a:cubicBezTo>
                    <a:cubicBezTo>
                      <a:pt x="260" y="82"/>
                      <a:pt x="266" y="75"/>
                      <a:pt x="271" y="69"/>
                    </a:cubicBezTo>
                    <a:cubicBezTo>
                      <a:pt x="214" y="39"/>
                      <a:pt x="164" y="40"/>
                      <a:pt x="122" y="52"/>
                    </a:cubicBezTo>
                    <a:cubicBezTo>
                      <a:pt x="180" y="24"/>
                      <a:pt x="248" y="48"/>
                      <a:pt x="275" y="64"/>
                    </a:cubicBezTo>
                    <a:cubicBezTo>
                      <a:pt x="281" y="57"/>
                      <a:pt x="287" y="51"/>
                      <a:pt x="292" y="45"/>
                    </a:cubicBezTo>
                    <a:cubicBezTo>
                      <a:pt x="248" y="8"/>
                      <a:pt x="178" y="0"/>
                      <a:pt x="124" y="22"/>
                    </a:cubicBezTo>
                    <a:cubicBezTo>
                      <a:pt x="124" y="26"/>
                      <a:pt x="124" y="30"/>
                      <a:pt x="123" y="33"/>
                    </a:cubicBezTo>
                    <a:cubicBezTo>
                      <a:pt x="114" y="54"/>
                      <a:pt x="73" y="83"/>
                      <a:pt x="66" y="89"/>
                    </a:cubicBezTo>
                    <a:cubicBezTo>
                      <a:pt x="72" y="112"/>
                      <a:pt x="69" y="156"/>
                      <a:pt x="42" y="176"/>
                    </a:cubicBezTo>
                    <a:cubicBezTo>
                      <a:pt x="42" y="162"/>
                      <a:pt x="42" y="132"/>
                      <a:pt x="25" y="123"/>
                    </a:cubicBezTo>
                    <a:cubicBezTo>
                      <a:pt x="18" y="129"/>
                      <a:pt x="11" y="136"/>
                      <a:pt x="4" y="141"/>
                    </a:cubicBezTo>
                    <a:cubicBezTo>
                      <a:pt x="0" y="158"/>
                      <a:pt x="0" y="175"/>
                      <a:pt x="4" y="195"/>
                    </a:cubicBezTo>
                    <a:cubicBezTo>
                      <a:pt x="31" y="186"/>
                      <a:pt x="54" y="188"/>
                      <a:pt x="74" y="196"/>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2" name="Freeform 758"/>
              <p:cNvSpPr/>
              <p:nvPr/>
            </p:nvSpPr>
            <p:spPr bwMode="auto">
              <a:xfrm>
                <a:off x="4406" y="2205"/>
                <a:ext cx="71" cy="47"/>
              </a:xfrm>
              <a:custGeom>
                <a:avLst/>
                <a:gdLst>
                  <a:gd name="T0" fmla="*/ 0 w 30"/>
                  <a:gd name="T1" fmla="*/ 10 h 20"/>
                  <a:gd name="T2" fmla="*/ 3 w 30"/>
                  <a:gd name="T3" fmla="*/ 20 h 20"/>
                  <a:gd name="T4" fmla="*/ 30 w 30"/>
                  <a:gd name="T5" fmla="*/ 16 h 20"/>
                  <a:gd name="T6" fmla="*/ 22 w 30"/>
                  <a:gd name="T7" fmla="*/ 0 h 20"/>
                  <a:gd name="T8" fmla="*/ 0 w 30"/>
                  <a:gd name="T9" fmla="*/ 10 h 20"/>
                </a:gdLst>
                <a:ahLst/>
                <a:cxnLst>
                  <a:cxn ang="0">
                    <a:pos x="T0" y="T1"/>
                  </a:cxn>
                  <a:cxn ang="0">
                    <a:pos x="T2" y="T3"/>
                  </a:cxn>
                  <a:cxn ang="0">
                    <a:pos x="T4" y="T5"/>
                  </a:cxn>
                  <a:cxn ang="0">
                    <a:pos x="T6" y="T7"/>
                  </a:cxn>
                  <a:cxn ang="0">
                    <a:pos x="T8" y="T9"/>
                  </a:cxn>
                </a:cxnLst>
                <a:rect l="0" t="0" r="r" b="b"/>
                <a:pathLst>
                  <a:path w="30" h="20">
                    <a:moveTo>
                      <a:pt x="0" y="10"/>
                    </a:moveTo>
                    <a:cubicBezTo>
                      <a:pt x="2" y="13"/>
                      <a:pt x="3" y="17"/>
                      <a:pt x="3" y="20"/>
                    </a:cubicBezTo>
                    <a:cubicBezTo>
                      <a:pt x="30" y="16"/>
                      <a:pt x="30" y="16"/>
                      <a:pt x="30" y="16"/>
                    </a:cubicBezTo>
                    <a:cubicBezTo>
                      <a:pt x="28" y="11"/>
                      <a:pt x="25" y="5"/>
                      <a:pt x="22" y="0"/>
                    </a:cubicBezTo>
                    <a:lnTo>
                      <a:pt x="0" y="1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3" name="Freeform 759"/>
              <p:cNvSpPr/>
              <p:nvPr/>
            </p:nvSpPr>
            <p:spPr bwMode="auto">
              <a:xfrm>
                <a:off x="4560" y="3868"/>
                <a:ext cx="33" cy="38"/>
              </a:xfrm>
              <a:custGeom>
                <a:avLst/>
                <a:gdLst>
                  <a:gd name="T0" fmla="*/ 14 w 14"/>
                  <a:gd name="T1" fmla="*/ 13 h 16"/>
                  <a:gd name="T2" fmla="*/ 0 w 14"/>
                  <a:gd name="T3" fmla="*/ 0 h 16"/>
                  <a:gd name="T4" fmla="*/ 1 w 14"/>
                  <a:gd name="T5" fmla="*/ 16 h 16"/>
                  <a:gd name="T6" fmla="*/ 14 w 14"/>
                  <a:gd name="T7" fmla="*/ 13 h 16"/>
                </a:gdLst>
                <a:ahLst/>
                <a:cxnLst>
                  <a:cxn ang="0">
                    <a:pos x="T0" y="T1"/>
                  </a:cxn>
                  <a:cxn ang="0">
                    <a:pos x="T2" y="T3"/>
                  </a:cxn>
                  <a:cxn ang="0">
                    <a:pos x="T4" y="T5"/>
                  </a:cxn>
                  <a:cxn ang="0">
                    <a:pos x="T6" y="T7"/>
                  </a:cxn>
                </a:cxnLst>
                <a:rect l="0" t="0" r="r" b="b"/>
                <a:pathLst>
                  <a:path w="14" h="16">
                    <a:moveTo>
                      <a:pt x="14" y="13"/>
                    </a:moveTo>
                    <a:cubicBezTo>
                      <a:pt x="11" y="10"/>
                      <a:pt x="6" y="6"/>
                      <a:pt x="0" y="0"/>
                    </a:cubicBezTo>
                    <a:cubicBezTo>
                      <a:pt x="1" y="16"/>
                      <a:pt x="1" y="16"/>
                      <a:pt x="1" y="16"/>
                    </a:cubicBezTo>
                    <a:cubicBezTo>
                      <a:pt x="5" y="15"/>
                      <a:pt x="9" y="14"/>
                      <a:pt x="14" y="13"/>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4" name="Freeform 760"/>
              <p:cNvSpPr/>
              <p:nvPr/>
            </p:nvSpPr>
            <p:spPr bwMode="auto">
              <a:xfrm>
                <a:off x="4352" y="620"/>
                <a:ext cx="28" cy="28"/>
              </a:xfrm>
              <a:custGeom>
                <a:avLst/>
                <a:gdLst>
                  <a:gd name="T0" fmla="*/ 12 w 12"/>
                  <a:gd name="T1" fmla="*/ 10 h 12"/>
                  <a:gd name="T2" fmla="*/ 11 w 12"/>
                  <a:gd name="T3" fmla="*/ 0 h 12"/>
                  <a:gd name="T4" fmla="*/ 0 w 12"/>
                  <a:gd name="T5" fmla="*/ 7 h 12"/>
                  <a:gd name="T6" fmla="*/ 2 w 12"/>
                  <a:gd name="T7" fmla="*/ 12 h 12"/>
                  <a:gd name="T8" fmla="*/ 12 w 12"/>
                  <a:gd name="T9" fmla="*/ 10 h 12"/>
                </a:gdLst>
                <a:ahLst/>
                <a:cxnLst>
                  <a:cxn ang="0">
                    <a:pos x="T0" y="T1"/>
                  </a:cxn>
                  <a:cxn ang="0">
                    <a:pos x="T2" y="T3"/>
                  </a:cxn>
                  <a:cxn ang="0">
                    <a:pos x="T4" y="T5"/>
                  </a:cxn>
                  <a:cxn ang="0">
                    <a:pos x="T6" y="T7"/>
                  </a:cxn>
                  <a:cxn ang="0">
                    <a:pos x="T8" y="T9"/>
                  </a:cxn>
                </a:cxnLst>
                <a:rect l="0" t="0" r="r" b="b"/>
                <a:pathLst>
                  <a:path w="12" h="12">
                    <a:moveTo>
                      <a:pt x="12" y="10"/>
                    </a:moveTo>
                    <a:cubicBezTo>
                      <a:pt x="12" y="6"/>
                      <a:pt x="11" y="3"/>
                      <a:pt x="11" y="0"/>
                    </a:cubicBezTo>
                    <a:cubicBezTo>
                      <a:pt x="0" y="7"/>
                      <a:pt x="0" y="7"/>
                      <a:pt x="0" y="7"/>
                    </a:cubicBezTo>
                    <a:cubicBezTo>
                      <a:pt x="1" y="9"/>
                      <a:pt x="2" y="10"/>
                      <a:pt x="2" y="12"/>
                    </a:cubicBezTo>
                    <a:cubicBezTo>
                      <a:pt x="5" y="11"/>
                      <a:pt x="9" y="10"/>
                      <a:pt x="12" y="1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5" name="Freeform 761"/>
              <p:cNvSpPr/>
              <p:nvPr/>
            </p:nvSpPr>
            <p:spPr bwMode="auto">
              <a:xfrm>
                <a:off x="4416" y="2534"/>
                <a:ext cx="78" cy="87"/>
              </a:xfrm>
              <a:custGeom>
                <a:avLst/>
                <a:gdLst>
                  <a:gd name="T0" fmla="*/ 0 w 33"/>
                  <a:gd name="T1" fmla="*/ 10 h 37"/>
                  <a:gd name="T2" fmla="*/ 30 w 33"/>
                  <a:gd name="T3" fmla="*/ 37 h 37"/>
                  <a:gd name="T4" fmla="*/ 31 w 33"/>
                  <a:gd name="T5" fmla="*/ 0 h 37"/>
                  <a:gd name="T6" fmla="*/ 0 w 33"/>
                  <a:gd name="T7" fmla="*/ 10 h 37"/>
                </a:gdLst>
                <a:ahLst/>
                <a:cxnLst>
                  <a:cxn ang="0">
                    <a:pos x="T0" y="T1"/>
                  </a:cxn>
                  <a:cxn ang="0">
                    <a:pos x="T2" y="T3"/>
                  </a:cxn>
                  <a:cxn ang="0">
                    <a:pos x="T4" y="T5"/>
                  </a:cxn>
                  <a:cxn ang="0">
                    <a:pos x="T6" y="T7"/>
                  </a:cxn>
                </a:cxnLst>
                <a:rect l="0" t="0" r="r" b="b"/>
                <a:pathLst>
                  <a:path w="33" h="37">
                    <a:moveTo>
                      <a:pt x="0" y="10"/>
                    </a:moveTo>
                    <a:cubicBezTo>
                      <a:pt x="30" y="37"/>
                      <a:pt x="30" y="37"/>
                      <a:pt x="30" y="37"/>
                    </a:cubicBezTo>
                    <a:cubicBezTo>
                      <a:pt x="33" y="25"/>
                      <a:pt x="33" y="12"/>
                      <a:pt x="31" y="0"/>
                    </a:cubicBezTo>
                    <a:lnTo>
                      <a:pt x="0" y="10"/>
                    </a:ln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6" name="Freeform 762"/>
              <p:cNvSpPr/>
              <p:nvPr/>
            </p:nvSpPr>
            <p:spPr bwMode="auto">
              <a:xfrm>
                <a:off x="4343" y="601"/>
                <a:ext cx="35" cy="33"/>
              </a:xfrm>
              <a:custGeom>
                <a:avLst/>
                <a:gdLst>
                  <a:gd name="T0" fmla="*/ 0 w 15"/>
                  <a:gd name="T1" fmla="*/ 9 h 14"/>
                  <a:gd name="T2" fmla="*/ 3 w 15"/>
                  <a:gd name="T3" fmla="*/ 14 h 14"/>
                  <a:gd name="T4" fmla="*/ 15 w 15"/>
                  <a:gd name="T5" fmla="*/ 6 h 14"/>
                  <a:gd name="T6" fmla="*/ 14 w 15"/>
                  <a:gd name="T7" fmla="*/ 0 h 14"/>
                  <a:gd name="T8" fmla="*/ 0 w 15"/>
                  <a:gd name="T9" fmla="*/ 9 h 14"/>
                </a:gdLst>
                <a:ahLst/>
                <a:cxnLst>
                  <a:cxn ang="0">
                    <a:pos x="T0" y="T1"/>
                  </a:cxn>
                  <a:cxn ang="0">
                    <a:pos x="T2" y="T3"/>
                  </a:cxn>
                  <a:cxn ang="0">
                    <a:pos x="T4" y="T5"/>
                  </a:cxn>
                  <a:cxn ang="0">
                    <a:pos x="T6" y="T7"/>
                  </a:cxn>
                  <a:cxn ang="0">
                    <a:pos x="T8" y="T9"/>
                  </a:cxn>
                </a:cxnLst>
                <a:rect l="0" t="0" r="r" b="b"/>
                <a:pathLst>
                  <a:path w="15" h="14">
                    <a:moveTo>
                      <a:pt x="0" y="9"/>
                    </a:moveTo>
                    <a:cubicBezTo>
                      <a:pt x="1" y="11"/>
                      <a:pt x="2" y="12"/>
                      <a:pt x="3" y="14"/>
                    </a:cubicBezTo>
                    <a:cubicBezTo>
                      <a:pt x="15" y="6"/>
                      <a:pt x="15" y="6"/>
                      <a:pt x="15" y="6"/>
                    </a:cubicBezTo>
                    <a:cubicBezTo>
                      <a:pt x="14" y="0"/>
                      <a:pt x="14" y="0"/>
                      <a:pt x="14" y="0"/>
                    </a:cubicBezTo>
                    <a:lnTo>
                      <a:pt x="0" y="9"/>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7" name="Freeform 763"/>
              <p:cNvSpPr/>
              <p:nvPr/>
            </p:nvSpPr>
            <p:spPr bwMode="auto">
              <a:xfrm>
                <a:off x="4534" y="4211"/>
                <a:ext cx="55" cy="38"/>
              </a:xfrm>
              <a:custGeom>
                <a:avLst/>
                <a:gdLst>
                  <a:gd name="T0" fmla="*/ 0 w 23"/>
                  <a:gd name="T1" fmla="*/ 0 h 16"/>
                  <a:gd name="T2" fmla="*/ 6 w 23"/>
                  <a:gd name="T3" fmla="*/ 16 h 16"/>
                  <a:gd name="T4" fmla="*/ 23 w 23"/>
                  <a:gd name="T5" fmla="*/ 12 h 16"/>
                  <a:gd name="T6" fmla="*/ 20 w 23"/>
                  <a:gd name="T7" fmla="*/ 1 h 16"/>
                  <a:gd name="T8" fmla="*/ 0 w 23"/>
                  <a:gd name="T9" fmla="*/ 0 h 16"/>
                </a:gdLst>
                <a:ahLst/>
                <a:cxnLst>
                  <a:cxn ang="0">
                    <a:pos x="T0" y="T1"/>
                  </a:cxn>
                  <a:cxn ang="0">
                    <a:pos x="T2" y="T3"/>
                  </a:cxn>
                  <a:cxn ang="0">
                    <a:pos x="T4" y="T5"/>
                  </a:cxn>
                  <a:cxn ang="0">
                    <a:pos x="T6" y="T7"/>
                  </a:cxn>
                  <a:cxn ang="0">
                    <a:pos x="T8" y="T9"/>
                  </a:cxn>
                </a:cxnLst>
                <a:rect l="0" t="0" r="r" b="b"/>
                <a:pathLst>
                  <a:path w="23" h="16">
                    <a:moveTo>
                      <a:pt x="0" y="0"/>
                    </a:moveTo>
                    <a:cubicBezTo>
                      <a:pt x="1" y="5"/>
                      <a:pt x="4" y="11"/>
                      <a:pt x="6" y="16"/>
                    </a:cubicBezTo>
                    <a:cubicBezTo>
                      <a:pt x="10" y="15"/>
                      <a:pt x="19" y="13"/>
                      <a:pt x="23" y="12"/>
                    </a:cubicBezTo>
                    <a:cubicBezTo>
                      <a:pt x="22" y="9"/>
                      <a:pt x="21" y="5"/>
                      <a:pt x="20" y="1"/>
                    </a:cubicBezTo>
                    <a:cubicBezTo>
                      <a:pt x="13" y="1"/>
                      <a:pt x="6" y="1"/>
                      <a:pt x="0" y="0"/>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8" name="Freeform 764"/>
              <p:cNvSpPr/>
              <p:nvPr/>
            </p:nvSpPr>
            <p:spPr bwMode="auto">
              <a:xfrm>
                <a:off x="4335" y="584"/>
                <a:ext cx="38" cy="36"/>
              </a:xfrm>
              <a:custGeom>
                <a:avLst/>
                <a:gdLst>
                  <a:gd name="T0" fmla="*/ 0 w 16"/>
                  <a:gd name="T1" fmla="*/ 11 h 15"/>
                  <a:gd name="T2" fmla="*/ 3 w 16"/>
                  <a:gd name="T3" fmla="*/ 15 h 15"/>
                  <a:gd name="T4" fmla="*/ 16 w 16"/>
                  <a:gd name="T5" fmla="*/ 5 h 15"/>
                  <a:gd name="T6" fmla="*/ 16 w 16"/>
                  <a:gd name="T7" fmla="*/ 0 h 15"/>
                  <a:gd name="T8" fmla="*/ 0 w 16"/>
                  <a:gd name="T9" fmla="*/ 11 h 15"/>
                </a:gdLst>
                <a:ahLst/>
                <a:cxnLst>
                  <a:cxn ang="0">
                    <a:pos x="T0" y="T1"/>
                  </a:cxn>
                  <a:cxn ang="0">
                    <a:pos x="T2" y="T3"/>
                  </a:cxn>
                  <a:cxn ang="0">
                    <a:pos x="T4" y="T5"/>
                  </a:cxn>
                  <a:cxn ang="0">
                    <a:pos x="T6" y="T7"/>
                  </a:cxn>
                  <a:cxn ang="0">
                    <a:pos x="T8" y="T9"/>
                  </a:cxn>
                </a:cxnLst>
                <a:rect l="0" t="0" r="r" b="b"/>
                <a:pathLst>
                  <a:path w="16" h="15">
                    <a:moveTo>
                      <a:pt x="0" y="11"/>
                    </a:moveTo>
                    <a:cubicBezTo>
                      <a:pt x="1" y="12"/>
                      <a:pt x="2" y="13"/>
                      <a:pt x="3" y="15"/>
                    </a:cubicBezTo>
                    <a:cubicBezTo>
                      <a:pt x="16" y="5"/>
                      <a:pt x="16" y="5"/>
                      <a:pt x="16" y="5"/>
                    </a:cubicBezTo>
                    <a:cubicBezTo>
                      <a:pt x="16" y="0"/>
                      <a:pt x="16" y="0"/>
                      <a:pt x="16" y="0"/>
                    </a:cubicBezTo>
                    <a:lnTo>
                      <a:pt x="0" y="11"/>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9" name="Freeform 765"/>
              <p:cNvSpPr/>
              <p:nvPr/>
            </p:nvSpPr>
            <p:spPr bwMode="auto">
              <a:xfrm>
                <a:off x="4437" y="2470"/>
                <a:ext cx="47" cy="47"/>
              </a:xfrm>
              <a:custGeom>
                <a:avLst/>
                <a:gdLst>
                  <a:gd name="T0" fmla="*/ 0 w 20"/>
                  <a:gd name="T1" fmla="*/ 8 h 20"/>
                  <a:gd name="T2" fmla="*/ 20 w 20"/>
                  <a:gd name="T3" fmla="*/ 20 h 20"/>
                  <a:gd name="T4" fmla="*/ 12 w 20"/>
                  <a:gd name="T5" fmla="*/ 0 h 20"/>
                  <a:gd name="T6" fmla="*/ 0 w 20"/>
                  <a:gd name="T7" fmla="*/ 8 h 20"/>
                </a:gdLst>
                <a:ahLst/>
                <a:cxnLst>
                  <a:cxn ang="0">
                    <a:pos x="T0" y="T1"/>
                  </a:cxn>
                  <a:cxn ang="0">
                    <a:pos x="T2" y="T3"/>
                  </a:cxn>
                  <a:cxn ang="0">
                    <a:pos x="T4" y="T5"/>
                  </a:cxn>
                  <a:cxn ang="0">
                    <a:pos x="T6" y="T7"/>
                  </a:cxn>
                </a:cxnLst>
                <a:rect l="0" t="0" r="r" b="b"/>
                <a:pathLst>
                  <a:path w="20" h="20">
                    <a:moveTo>
                      <a:pt x="0" y="8"/>
                    </a:moveTo>
                    <a:cubicBezTo>
                      <a:pt x="20" y="20"/>
                      <a:pt x="20" y="20"/>
                      <a:pt x="20" y="20"/>
                    </a:cubicBezTo>
                    <a:cubicBezTo>
                      <a:pt x="18" y="13"/>
                      <a:pt x="15" y="7"/>
                      <a:pt x="12" y="0"/>
                    </a:cubicBezTo>
                    <a:cubicBezTo>
                      <a:pt x="8" y="3"/>
                      <a:pt x="4" y="6"/>
                      <a:pt x="0" y="8"/>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0" name="Freeform 766"/>
              <p:cNvSpPr/>
              <p:nvPr/>
            </p:nvSpPr>
            <p:spPr bwMode="auto">
              <a:xfrm>
                <a:off x="4333" y="565"/>
                <a:ext cx="38" cy="41"/>
              </a:xfrm>
              <a:custGeom>
                <a:avLst/>
                <a:gdLst>
                  <a:gd name="T0" fmla="*/ 0 w 16"/>
                  <a:gd name="T1" fmla="*/ 10 h 17"/>
                  <a:gd name="T2" fmla="*/ 0 w 16"/>
                  <a:gd name="T3" fmla="*/ 17 h 17"/>
                  <a:gd name="T4" fmla="*/ 16 w 16"/>
                  <a:gd name="T5" fmla="*/ 6 h 17"/>
                  <a:gd name="T6" fmla="*/ 15 w 16"/>
                  <a:gd name="T7" fmla="*/ 0 h 17"/>
                  <a:gd name="T8" fmla="*/ 0 w 16"/>
                  <a:gd name="T9" fmla="*/ 10 h 17"/>
                </a:gdLst>
                <a:ahLst/>
                <a:cxnLst>
                  <a:cxn ang="0">
                    <a:pos x="T0" y="T1"/>
                  </a:cxn>
                  <a:cxn ang="0">
                    <a:pos x="T2" y="T3"/>
                  </a:cxn>
                  <a:cxn ang="0">
                    <a:pos x="T4" y="T5"/>
                  </a:cxn>
                  <a:cxn ang="0">
                    <a:pos x="T6" y="T7"/>
                  </a:cxn>
                  <a:cxn ang="0">
                    <a:pos x="T8" y="T9"/>
                  </a:cxn>
                </a:cxnLst>
                <a:rect l="0" t="0" r="r" b="b"/>
                <a:pathLst>
                  <a:path w="16" h="17">
                    <a:moveTo>
                      <a:pt x="0" y="10"/>
                    </a:moveTo>
                    <a:cubicBezTo>
                      <a:pt x="0" y="13"/>
                      <a:pt x="0" y="15"/>
                      <a:pt x="0" y="17"/>
                    </a:cubicBezTo>
                    <a:cubicBezTo>
                      <a:pt x="16" y="6"/>
                      <a:pt x="16" y="6"/>
                      <a:pt x="16" y="6"/>
                    </a:cubicBezTo>
                    <a:cubicBezTo>
                      <a:pt x="15" y="0"/>
                      <a:pt x="15" y="0"/>
                      <a:pt x="15" y="0"/>
                    </a:cubicBezTo>
                    <a:lnTo>
                      <a:pt x="0" y="1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1" name="Freeform 767"/>
              <p:cNvSpPr/>
              <p:nvPr/>
            </p:nvSpPr>
            <p:spPr bwMode="auto">
              <a:xfrm>
                <a:off x="4404" y="2494"/>
                <a:ext cx="78" cy="56"/>
              </a:xfrm>
              <a:custGeom>
                <a:avLst/>
                <a:gdLst>
                  <a:gd name="T0" fmla="*/ 33 w 33"/>
                  <a:gd name="T1" fmla="*/ 14 h 24"/>
                  <a:gd name="T2" fmla="*/ 10 w 33"/>
                  <a:gd name="T3" fmla="*/ 0 h 24"/>
                  <a:gd name="T4" fmla="*/ 0 w 33"/>
                  <a:gd name="T5" fmla="*/ 6 h 24"/>
                  <a:gd name="T6" fmla="*/ 3 w 33"/>
                  <a:gd name="T7" fmla="*/ 24 h 24"/>
                  <a:gd name="T8" fmla="*/ 33 w 33"/>
                  <a:gd name="T9" fmla="*/ 14 h 24"/>
                </a:gdLst>
                <a:ahLst/>
                <a:cxnLst>
                  <a:cxn ang="0">
                    <a:pos x="T0" y="T1"/>
                  </a:cxn>
                  <a:cxn ang="0">
                    <a:pos x="T2" y="T3"/>
                  </a:cxn>
                  <a:cxn ang="0">
                    <a:pos x="T4" y="T5"/>
                  </a:cxn>
                  <a:cxn ang="0">
                    <a:pos x="T6" y="T7"/>
                  </a:cxn>
                  <a:cxn ang="0">
                    <a:pos x="T8" y="T9"/>
                  </a:cxn>
                </a:cxnLst>
                <a:rect l="0" t="0" r="r" b="b"/>
                <a:pathLst>
                  <a:path w="33" h="24">
                    <a:moveTo>
                      <a:pt x="33" y="14"/>
                    </a:moveTo>
                    <a:cubicBezTo>
                      <a:pt x="10" y="0"/>
                      <a:pt x="10" y="0"/>
                      <a:pt x="10" y="0"/>
                    </a:cubicBezTo>
                    <a:cubicBezTo>
                      <a:pt x="7" y="2"/>
                      <a:pt x="3" y="4"/>
                      <a:pt x="0" y="6"/>
                    </a:cubicBezTo>
                    <a:cubicBezTo>
                      <a:pt x="2" y="12"/>
                      <a:pt x="3" y="18"/>
                      <a:pt x="3" y="24"/>
                    </a:cubicBezTo>
                    <a:lnTo>
                      <a:pt x="33" y="14"/>
                    </a:ln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2" name="Freeform 768"/>
              <p:cNvSpPr/>
              <p:nvPr/>
            </p:nvSpPr>
            <p:spPr bwMode="auto">
              <a:xfrm>
                <a:off x="4328" y="547"/>
                <a:ext cx="41" cy="37"/>
              </a:xfrm>
              <a:custGeom>
                <a:avLst/>
                <a:gdLst>
                  <a:gd name="T0" fmla="*/ 0 w 17"/>
                  <a:gd name="T1" fmla="*/ 11 h 16"/>
                  <a:gd name="T2" fmla="*/ 1 w 17"/>
                  <a:gd name="T3" fmla="*/ 16 h 16"/>
                  <a:gd name="T4" fmla="*/ 17 w 17"/>
                  <a:gd name="T5" fmla="*/ 6 h 16"/>
                  <a:gd name="T6" fmla="*/ 16 w 17"/>
                  <a:gd name="T7" fmla="*/ 0 h 16"/>
                  <a:gd name="T8" fmla="*/ 0 w 17"/>
                  <a:gd name="T9" fmla="*/ 11 h 16"/>
                </a:gdLst>
                <a:ahLst/>
                <a:cxnLst>
                  <a:cxn ang="0">
                    <a:pos x="T0" y="T1"/>
                  </a:cxn>
                  <a:cxn ang="0">
                    <a:pos x="T2" y="T3"/>
                  </a:cxn>
                  <a:cxn ang="0">
                    <a:pos x="T4" y="T5"/>
                  </a:cxn>
                  <a:cxn ang="0">
                    <a:pos x="T6" y="T7"/>
                  </a:cxn>
                  <a:cxn ang="0">
                    <a:pos x="T8" y="T9"/>
                  </a:cxn>
                </a:cxnLst>
                <a:rect l="0" t="0" r="r" b="b"/>
                <a:pathLst>
                  <a:path w="17" h="16">
                    <a:moveTo>
                      <a:pt x="0" y="11"/>
                    </a:moveTo>
                    <a:cubicBezTo>
                      <a:pt x="1" y="13"/>
                      <a:pt x="1" y="14"/>
                      <a:pt x="1" y="16"/>
                    </a:cubicBezTo>
                    <a:cubicBezTo>
                      <a:pt x="17" y="6"/>
                      <a:pt x="17" y="6"/>
                      <a:pt x="17" y="6"/>
                    </a:cubicBezTo>
                    <a:cubicBezTo>
                      <a:pt x="16" y="0"/>
                      <a:pt x="16" y="0"/>
                      <a:pt x="16" y="0"/>
                    </a:cubicBezTo>
                    <a:lnTo>
                      <a:pt x="0" y="11"/>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3" name="Freeform 769"/>
              <p:cNvSpPr/>
              <p:nvPr/>
            </p:nvSpPr>
            <p:spPr bwMode="auto">
              <a:xfrm>
                <a:off x="3948" y="-33"/>
                <a:ext cx="430" cy="156"/>
              </a:xfrm>
              <a:custGeom>
                <a:avLst/>
                <a:gdLst>
                  <a:gd name="T0" fmla="*/ 166 w 182"/>
                  <a:gd name="T1" fmla="*/ 66 h 66"/>
                  <a:gd name="T2" fmla="*/ 182 w 182"/>
                  <a:gd name="T3" fmla="*/ 48 h 66"/>
                  <a:gd name="T4" fmla="*/ 0 w 182"/>
                  <a:gd name="T5" fmla="*/ 26 h 66"/>
                  <a:gd name="T6" fmla="*/ 15 w 182"/>
                  <a:gd name="T7" fmla="*/ 53 h 66"/>
                  <a:gd name="T8" fmla="*/ 166 w 182"/>
                  <a:gd name="T9" fmla="*/ 66 h 66"/>
                </a:gdLst>
                <a:ahLst/>
                <a:cxnLst>
                  <a:cxn ang="0">
                    <a:pos x="T0" y="T1"/>
                  </a:cxn>
                  <a:cxn ang="0">
                    <a:pos x="T2" y="T3"/>
                  </a:cxn>
                  <a:cxn ang="0">
                    <a:pos x="T4" y="T5"/>
                  </a:cxn>
                  <a:cxn ang="0">
                    <a:pos x="T6" y="T7"/>
                  </a:cxn>
                  <a:cxn ang="0">
                    <a:pos x="T8" y="T9"/>
                  </a:cxn>
                </a:cxnLst>
                <a:rect l="0" t="0" r="r" b="b"/>
                <a:pathLst>
                  <a:path w="182" h="66">
                    <a:moveTo>
                      <a:pt x="166" y="66"/>
                    </a:moveTo>
                    <a:cubicBezTo>
                      <a:pt x="169" y="62"/>
                      <a:pt x="175" y="56"/>
                      <a:pt x="182" y="48"/>
                    </a:cubicBezTo>
                    <a:cubicBezTo>
                      <a:pt x="136" y="6"/>
                      <a:pt x="58" y="0"/>
                      <a:pt x="0" y="26"/>
                    </a:cubicBezTo>
                    <a:cubicBezTo>
                      <a:pt x="7" y="35"/>
                      <a:pt x="12" y="44"/>
                      <a:pt x="15" y="53"/>
                    </a:cubicBezTo>
                    <a:cubicBezTo>
                      <a:pt x="63" y="36"/>
                      <a:pt x="122" y="42"/>
                      <a:pt x="166" y="66"/>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4" name="Freeform 770"/>
              <p:cNvSpPr/>
              <p:nvPr/>
            </p:nvSpPr>
            <p:spPr bwMode="auto">
              <a:xfrm>
                <a:off x="4324" y="528"/>
                <a:ext cx="42" cy="40"/>
              </a:xfrm>
              <a:custGeom>
                <a:avLst/>
                <a:gdLst>
                  <a:gd name="T0" fmla="*/ 0 w 18"/>
                  <a:gd name="T1" fmla="*/ 11 h 17"/>
                  <a:gd name="T2" fmla="*/ 2 w 18"/>
                  <a:gd name="T3" fmla="*/ 17 h 17"/>
                  <a:gd name="T4" fmla="*/ 18 w 18"/>
                  <a:gd name="T5" fmla="*/ 6 h 17"/>
                  <a:gd name="T6" fmla="*/ 17 w 18"/>
                  <a:gd name="T7" fmla="*/ 0 h 17"/>
                  <a:gd name="T8" fmla="*/ 0 w 18"/>
                  <a:gd name="T9" fmla="*/ 11 h 17"/>
                </a:gdLst>
                <a:ahLst/>
                <a:cxnLst>
                  <a:cxn ang="0">
                    <a:pos x="T0" y="T1"/>
                  </a:cxn>
                  <a:cxn ang="0">
                    <a:pos x="T2" y="T3"/>
                  </a:cxn>
                  <a:cxn ang="0">
                    <a:pos x="T4" y="T5"/>
                  </a:cxn>
                  <a:cxn ang="0">
                    <a:pos x="T6" y="T7"/>
                  </a:cxn>
                  <a:cxn ang="0">
                    <a:pos x="T8" y="T9"/>
                  </a:cxn>
                </a:cxnLst>
                <a:rect l="0" t="0" r="r" b="b"/>
                <a:pathLst>
                  <a:path w="18" h="17">
                    <a:moveTo>
                      <a:pt x="0" y="11"/>
                    </a:moveTo>
                    <a:cubicBezTo>
                      <a:pt x="1" y="13"/>
                      <a:pt x="1" y="15"/>
                      <a:pt x="2" y="17"/>
                    </a:cubicBezTo>
                    <a:cubicBezTo>
                      <a:pt x="18" y="6"/>
                      <a:pt x="18" y="6"/>
                      <a:pt x="18" y="6"/>
                    </a:cubicBezTo>
                    <a:cubicBezTo>
                      <a:pt x="17" y="0"/>
                      <a:pt x="17" y="0"/>
                      <a:pt x="17" y="0"/>
                    </a:cubicBezTo>
                    <a:lnTo>
                      <a:pt x="0" y="11"/>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5" name="Freeform 771"/>
              <p:cNvSpPr/>
              <p:nvPr/>
            </p:nvSpPr>
            <p:spPr bwMode="auto">
              <a:xfrm>
                <a:off x="4319" y="511"/>
                <a:ext cx="45" cy="40"/>
              </a:xfrm>
              <a:custGeom>
                <a:avLst/>
                <a:gdLst>
                  <a:gd name="T0" fmla="*/ 19 w 19"/>
                  <a:gd name="T1" fmla="*/ 5 h 17"/>
                  <a:gd name="T2" fmla="*/ 18 w 19"/>
                  <a:gd name="T3" fmla="*/ 0 h 17"/>
                  <a:gd name="T4" fmla="*/ 0 w 19"/>
                  <a:gd name="T5" fmla="*/ 12 h 17"/>
                  <a:gd name="T6" fmla="*/ 2 w 19"/>
                  <a:gd name="T7" fmla="*/ 17 h 17"/>
                  <a:gd name="T8" fmla="*/ 19 w 19"/>
                  <a:gd name="T9" fmla="*/ 5 h 17"/>
                </a:gdLst>
                <a:ahLst/>
                <a:cxnLst>
                  <a:cxn ang="0">
                    <a:pos x="T0" y="T1"/>
                  </a:cxn>
                  <a:cxn ang="0">
                    <a:pos x="T2" y="T3"/>
                  </a:cxn>
                  <a:cxn ang="0">
                    <a:pos x="T4" y="T5"/>
                  </a:cxn>
                  <a:cxn ang="0">
                    <a:pos x="T6" y="T7"/>
                  </a:cxn>
                  <a:cxn ang="0">
                    <a:pos x="T8" y="T9"/>
                  </a:cxn>
                </a:cxnLst>
                <a:rect l="0" t="0" r="r" b="b"/>
                <a:pathLst>
                  <a:path w="19" h="17">
                    <a:moveTo>
                      <a:pt x="19" y="5"/>
                    </a:moveTo>
                    <a:cubicBezTo>
                      <a:pt x="18" y="0"/>
                      <a:pt x="18" y="0"/>
                      <a:pt x="18" y="0"/>
                    </a:cubicBezTo>
                    <a:cubicBezTo>
                      <a:pt x="0" y="12"/>
                      <a:pt x="0" y="12"/>
                      <a:pt x="0" y="12"/>
                    </a:cubicBezTo>
                    <a:cubicBezTo>
                      <a:pt x="1" y="14"/>
                      <a:pt x="1" y="15"/>
                      <a:pt x="2" y="17"/>
                    </a:cubicBezTo>
                    <a:lnTo>
                      <a:pt x="19" y="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6" name="Freeform 772"/>
              <p:cNvSpPr/>
              <p:nvPr/>
            </p:nvSpPr>
            <p:spPr bwMode="auto">
              <a:xfrm>
                <a:off x="4397" y="2624"/>
                <a:ext cx="87" cy="106"/>
              </a:xfrm>
              <a:custGeom>
                <a:avLst/>
                <a:gdLst>
                  <a:gd name="T0" fmla="*/ 37 w 37"/>
                  <a:gd name="T1" fmla="*/ 5 h 45"/>
                  <a:gd name="T2" fmla="*/ 0 w 37"/>
                  <a:gd name="T3" fmla="*/ 0 h 45"/>
                  <a:gd name="T4" fmla="*/ 11 w 37"/>
                  <a:gd name="T5" fmla="*/ 45 h 45"/>
                  <a:gd name="T6" fmla="*/ 37 w 37"/>
                  <a:gd name="T7" fmla="*/ 5 h 45"/>
                </a:gdLst>
                <a:ahLst/>
                <a:cxnLst>
                  <a:cxn ang="0">
                    <a:pos x="T0" y="T1"/>
                  </a:cxn>
                  <a:cxn ang="0">
                    <a:pos x="T2" y="T3"/>
                  </a:cxn>
                  <a:cxn ang="0">
                    <a:pos x="T4" y="T5"/>
                  </a:cxn>
                  <a:cxn ang="0">
                    <a:pos x="T6" y="T7"/>
                  </a:cxn>
                </a:cxnLst>
                <a:rect l="0" t="0" r="r" b="b"/>
                <a:pathLst>
                  <a:path w="37" h="45">
                    <a:moveTo>
                      <a:pt x="37" y="5"/>
                    </a:moveTo>
                    <a:cubicBezTo>
                      <a:pt x="0" y="0"/>
                      <a:pt x="0" y="0"/>
                      <a:pt x="0" y="0"/>
                    </a:cubicBezTo>
                    <a:cubicBezTo>
                      <a:pt x="11" y="45"/>
                      <a:pt x="11" y="45"/>
                      <a:pt x="11" y="45"/>
                    </a:cubicBezTo>
                    <a:cubicBezTo>
                      <a:pt x="24" y="34"/>
                      <a:pt x="33" y="20"/>
                      <a:pt x="37" y="5"/>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7" name="Freeform 773"/>
              <p:cNvSpPr/>
              <p:nvPr/>
            </p:nvSpPr>
            <p:spPr bwMode="auto">
              <a:xfrm>
                <a:off x="4392" y="2323"/>
                <a:ext cx="76" cy="66"/>
              </a:xfrm>
              <a:custGeom>
                <a:avLst/>
                <a:gdLst>
                  <a:gd name="T0" fmla="*/ 32 w 32"/>
                  <a:gd name="T1" fmla="*/ 14 h 28"/>
                  <a:gd name="T2" fmla="*/ 4 w 32"/>
                  <a:gd name="T3" fmla="*/ 0 h 28"/>
                  <a:gd name="T4" fmla="*/ 0 w 32"/>
                  <a:gd name="T5" fmla="*/ 7 h 28"/>
                  <a:gd name="T6" fmla="*/ 22 w 32"/>
                  <a:gd name="T7" fmla="*/ 28 h 28"/>
                  <a:gd name="T8" fmla="*/ 32 w 32"/>
                  <a:gd name="T9" fmla="*/ 14 h 28"/>
                </a:gdLst>
                <a:ahLst/>
                <a:cxnLst>
                  <a:cxn ang="0">
                    <a:pos x="T0" y="T1"/>
                  </a:cxn>
                  <a:cxn ang="0">
                    <a:pos x="T2" y="T3"/>
                  </a:cxn>
                  <a:cxn ang="0">
                    <a:pos x="T4" y="T5"/>
                  </a:cxn>
                  <a:cxn ang="0">
                    <a:pos x="T6" y="T7"/>
                  </a:cxn>
                  <a:cxn ang="0">
                    <a:pos x="T8" y="T9"/>
                  </a:cxn>
                </a:cxnLst>
                <a:rect l="0" t="0" r="r" b="b"/>
                <a:pathLst>
                  <a:path w="32" h="28">
                    <a:moveTo>
                      <a:pt x="32" y="14"/>
                    </a:moveTo>
                    <a:cubicBezTo>
                      <a:pt x="4" y="0"/>
                      <a:pt x="4" y="0"/>
                      <a:pt x="4" y="0"/>
                    </a:cubicBezTo>
                    <a:cubicBezTo>
                      <a:pt x="3" y="3"/>
                      <a:pt x="1" y="5"/>
                      <a:pt x="0" y="7"/>
                    </a:cubicBezTo>
                    <a:cubicBezTo>
                      <a:pt x="22" y="28"/>
                      <a:pt x="22" y="28"/>
                      <a:pt x="22" y="28"/>
                    </a:cubicBezTo>
                    <a:cubicBezTo>
                      <a:pt x="26" y="24"/>
                      <a:pt x="29" y="19"/>
                      <a:pt x="32" y="14"/>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8" name="Freeform 774"/>
              <p:cNvSpPr/>
              <p:nvPr/>
            </p:nvSpPr>
            <p:spPr bwMode="auto">
              <a:xfrm>
                <a:off x="4312" y="494"/>
                <a:ext cx="49" cy="41"/>
              </a:xfrm>
              <a:custGeom>
                <a:avLst/>
                <a:gdLst>
                  <a:gd name="T0" fmla="*/ 21 w 21"/>
                  <a:gd name="T1" fmla="*/ 5 h 17"/>
                  <a:gd name="T2" fmla="*/ 20 w 21"/>
                  <a:gd name="T3" fmla="*/ 0 h 17"/>
                  <a:gd name="T4" fmla="*/ 0 w 21"/>
                  <a:gd name="T5" fmla="*/ 13 h 17"/>
                  <a:gd name="T6" fmla="*/ 2 w 21"/>
                  <a:gd name="T7" fmla="*/ 17 h 17"/>
                  <a:gd name="T8" fmla="*/ 21 w 21"/>
                  <a:gd name="T9" fmla="*/ 5 h 17"/>
                </a:gdLst>
                <a:ahLst/>
                <a:cxnLst>
                  <a:cxn ang="0">
                    <a:pos x="T0" y="T1"/>
                  </a:cxn>
                  <a:cxn ang="0">
                    <a:pos x="T2" y="T3"/>
                  </a:cxn>
                  <a:cxn ang="0">
                    <a:pos x="T4" y="T5"/>
                  </a:cxn>
                  <a:cxn ang="0">
                    <a:pos x="T6" y="T7"/>
                  </a:cxn>
                  <a:cxn ang="0">
                    <a:pos x="T8" y="T9"/>
                  </a:cxn>
                </a:cxnLst>
                <a:rect l="0" t="0" r="r" b="b"/>
                <a:pathLst>
                  <a:path w="21" h="17">
                    <a:moveTo>
                      <a:pt x="21" y="5"/>
                    </a:moveTo>
                    <a:cubicBezTo>
                      <a:pt x="20" y="0"/>
                      <a:pt x="20" y="0"/>
                      <a:pt x="20" y="0"/>
                    </a:cubicBezTo>
                    <a:cubicBezTo>
                      <a:pt x="0" y="13"/>
                      <a:pt x="0" y="13"/>
                      <a:pt x="0" y="13"/>
                    </a:cubicBezTo>
                    <a:cubicBezTo>
                      <a:pt x="1" y="15"/>
                      <a:pt x="2" y="16"/>
                      <a:pt x="2" y="17"/>
                    </a:cubicBezTo>
                    <a:lnTo>
                      <a:pt x="21" y="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9" name="Freeform 775"/>
              <p:cNvSpPr/>
              <p:nvPr/>
            </p:nvSpPr>
            <p:spPr bwMode="auto">
              <a:xfrm>
                <a:off x="4536" y="3844"/>
                <a:ext cx="19" cy="69"/>
              </a:xfrm>
              <a:custGeom>
                <a:avLst/>
                <a:gdLst>
                  <a:gd name="T0" fmla="*/ 1 w 8"/>
                  <a:gd name="T1" fmla="*/ 29 h 29"/>
                  <a:gd name="T2" fmla="*/ 8 w 8"/>
                  <a:gd name="T3" fmla="*/ 27 h 29"/>
                  <a:gd name="T4" fmla="*/ 7 w 8"/>
                  <a:gd name="T5" fmla="*/ 7 h 29"/>
                  <a:gd name="T6" fmla="*/ 0 w 8"/>
                  <a:gd name="T7" fmla="*/ 0 h 29"/>
                  <a:gd name="T8" fmla="*/ 1 w 8"/>
                  <a:gd name="T9" fmla="*/ 29 h 29"/>
                </a:gdLst>
                <a:ahLst/>
                <a:cxnLst>
                  <a:cxn ang="0">
                    <a:pos x="T0" y="T1"/>
                  </a:cxn>
                  <a:cxn ang="0">
                    <a:pos x="T2" y="T3"/>
                  </a:cxn>
                  <a:cxn ang="0">
                    <a:pos x="T4" y="T5"/>
                  </a:cxn>
                  <a:cxn ang="0">
                    <a:pos x="T6" y="T7"/>
                  </a:cxn>
                  <a:cxn ang="0">
                    <a:pos x="T8" y="T9"/>
                  </a:cxn>
                </a:cxnLst>
                <a:rect l="0" t="0" r="r" b="b"/>
                <a:pathLst>
                  <a:path w="8" h="29">
                    <a:moveTo>
                      <a:pt x="1" y="29"/>
                    </a:moveTo>
                    <a:cubicBezTo>
                      <a:pt x="3" y="28"/>
                      <a:pt x="5" y="27"/>
                      <a:pt x="8" y="27"/>
                    </a:cubicBezTo>
                    <a:cubicBezTo>
                      <a:pt x="7" y="7"/>
                      <a:pt x="7" y="7"/>
                      <a:pt x="7" y="7"/>
                    </a:cubicBezTo>
                    <a:cubicBezTo>
                      <a:pt x="0" y="0"/>
                      <a:pt x="0" y="0"/>
                      <a:pt x="0" y="0"/>
                    </a:cubicBezTo>
                    <a:lnTo>
                      <a:pt x="1" y="29"/>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0" name="Freeform 776"/>
              <p:cNvSpPr/>
              <p:nvPr/>
            </p:nvSpPr>
            <p:spPr bwMode="auto">
              <a:xfrm>
                <a:off x="4305" y="476"/>
                <a:ext cx="54" cy="47"/>
              </a:xfrm>
              <a:custGeom>
                <a:avLst/>
                <a:gdLst>
                  <a:gd name="T0" fmla="*/ 23 w 23"/>
                  <a:gd name="T1" fmla="*/ 6 h 20"/>
                  <a:gd name="T2" fmla="*/ 22 w 23"/>
                  <a:gd name="T3" fmla="*/ 0 h 20"/>
                  <a:gd name="T4" fmla="*/ 0 w 23"/>
                  <a:gd name="T5" fmla="*/ 15 h 20"/>
                  <a:gd name="T6" fmla="*/ 2 w 23"/>
                  <a:gd name="T7" fmla="*/ 20 h 20"/>
                  <a:gd name="T8" fmla="*/ 23 w 23"/>
                  <a:gd name="T9" fmla="*/ 6 h 20"/>
                </a:gdLst>
                <a:ahLst/>
                <a:cxnLst>
                  <a:cxn ang="0">
                    <a:pos x="T0" y="T1"/>
                  </a:cxn>
                  <a:cxn ang="0">
                    <a:pos x="T2" y="T3"/>
                  </a:cxn>
                  <a:cxn ang="0">
                    <a:pos x="T4" y="T5"/>
                  </a:cxn>
                  <a:cxn ang="0">
                    <a:pos x="T6" y="T7"/>
                  </a:cxn>
                  <a:cxn ang="0">
                    <a:pos x="T8" y="T9"/>
                  </a:cxn>
                </a:cxnLst>
                <a:rect l="0" t="0" r="r" b="b"/>
                <a:pathLst>
                  <a:path w="23" h="20">
                    <a:moveTo>
                      <a:pt x="23" y="6"/>
                    </a:moveTo>
                    <a:cubicBezTo>
                      <a:pt x="22" y="0"/>
                      <a:pt x="22" y="0"/>
                      <a:pt x="22" y="0"/>
                    </a:cubicBezTo>
                    <a:cubicBezTo>
                      <a:pt x="0" y="15"/>
                      <a:pt x="0" y="15"/>
                      <a:pt x="0" y="15"/>
                    </a:cubicBezTo>
                    <a:cubicBezTo>
                      <a:pt x="1" y="17"/>
                      <a:pt x="2" y="18"/>
                      <a:pt x="2" y="20"/>
                    </a:cubicBezTo>
                    <a:lnTo>
                      <a:pt x="23" y="6"/>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1" name="Freeform 777"/>
              <p:cNvSpPr/>
              <p:nvPr/>
            </p:nvSpPr>
            <p:spPr bwMode="auto">
              <a:xfrm>
                <a:off x="4397" y="2565"/>
                <a:ext cx="83" cy="61"/>
              </a:xfrm>
              <a:custGeom>
                <a:avLst/>
                <a:gdLst>
                  <a:gd name="T0" fmla="*/ 35 w 35"/>
                  <a:gd name="T1" fmla="*/ 26 h 26"/>
                  <a:gd name="T2" fmla="*/ 6 w 35"/>
                  <a:gd name="T3" fmla="*/ 0 h 26"/>
                  <a:gd name="T4" fmla="*/ 0 w 35"/>
                  <a:gd name="T5" fmla="*/ 22 h 26"/>
                  <a:gd name="T6" fmla="*/ 35 w 35"/>
                  <a:gd name="T7" fmla="*/ 26 h 26"/>
                </a:gdLst>
                <a:ahLst/>
                <a:cxnLst>
                  <a:cxn ang="0">
                    <a:pos x="T0" y="T1"/>
                  </a:cxn>
                  <a:cxn ang="0">
                    <a:pos x="T2" y="T3"/>
                  </a:cxn>
                  <a:cxn ang="0">
                    <a:pos x="T4" y="T5"/>
                  </a:cxn>
                  <a:cxn ang="0">
                    <a:pos x="T6" y="T7"/>
                  </a:cxn>
                </a:cxnLst>
                <a:rect l="0" t="0" r="r" b="b"/>
                <a:pathLst>
                  <a:path w="35" h="26">
                    <a:moveTo>
                      <a:pt x="35" y="26"/>
                    </a:moveTo>
                    <a:cubicBezTo>
                      <a:pt x="6" y="0"/>
                      <a:pt x="6" y="0"/>
                      <a:pt x="6" y="0"/>
                    </a:cubicBezTo>
                    <a:cubicBezTo>
                      <a:pt x="5" y="8"/>
                      <a:pt x="3" y="15"/>
                      <a:pt x="0" y="22"/>
                    </a:cubicBezTo>
                    <a:lnTo>
                      <a:pt x="35" y="26"/>
                    </a:ln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2" name="Freeform 778"/>
              <p:cNvSpPr/>
              <p:nvPr/>
            </p:nvSpPr>
            <p:spPr bwMode="auto">
              <a:xfrm>
                <a:off x="4295" y="459"/>
                <a:ext cx="59" cy="50"/>
              </a:xfrm>
              <a:custGeom>
                <a:avLst/>
                <a:gdLst>
                  <a:gd name="T0" fmla="*/ 25 w 25"/>
                  <a:gd name="T1" fmla="*/ 5 h 21"/>
                  <a:gd name="T2" fmla="*/ 25 w 25"/>
                  <a:gd name="T3" fmla="*/ 0 h 21"/>
                  <a:gd name="T4" fmla="*/ 0 w 25"/>
                  <a:gd name="T5" fmla="*/ 17 h 21"/>
                  <a:gd name="T6" fmla="*/ 3 w 25"/>
                  <a:gd name="T7" fmla="*/ 21 h 21"/>
                  <a:gd name="T8" fmla="*/ 25 w 25"/>
                  <a:gd name="T9" fmla="*/ 5 h 21"/>
                </a:gdLst>
                <a:ahLst/>
                <a:cxnLst>
                  <a:cxn ang="0">
                    <a:pos x="T0" y="T1"/>
                  </a:cxn>
                  <a:cxn ang="0">
                    <a:pos x="T2" y="T3"/>
                  </a:cxn>
                  <a:cxn ang="0">
                    <a:pos x="T4" y="T5"/>
                  </a:cxn>
                  <a:cxn ang="0">
                    <a:pos x="T6" y="T7"/>
                  </a:cxn>
                  <a:cxn ang="0">
                    <a:pos x="T8" y="T9"/>
                  </a:cxn>
                </a:cxnLst>
                <a:rect l="0" t="0" r="r" b="b"/>
                <a:pathLst>
                  <a:path w="25" h="21">
                    <a:moveTo>
                      <a:pt x="25" y="5"/>
                    </a:moveTo>
                    <a:cubicBezTo>
                      <a:pt x="25" y="0"/>
                      <a:pt x="25" y="0"/>
                      <a:pt x="25" y="0"/>
                    </a:cubicBezTo>
                    <a:cubicBezTo>
                      <a:pt x="0" y="17"/>
                      <a:pt x="0" y="17"/>
                      <a:pt x="0" y="17"/>
                    </a:cubicBezTo>
                    <a:cubicBezTo>
                      <a:pt x="1" y="18"/>
                      <a:pt x="2" y="19"/>
                      <a:pt x="3" y="21"/>
                    </a:cubicBezTo>
                    <a:lnTo>
                      <a:pt x="25" y="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3" name="Freeform 779"/>
              <p:cNvSpPr/>
              <p:nvPr/>
            </p:nvSpPr>
            <p:spPr bwMode="auto">
              <a:xfrm>
                <a:off x="4395" y="2172"/>
                <a:ext cx="59" cy="49"/>
              </a:xfrm>
              <a:custGeom>
                <a:avLst/>
                <a:gdLst>
                  <a:gd name="T0" fmla="*/ 14 w 25"/>
                  <a:gd name="T1" fmla="*/ 0 h 21"/>
                  <a:gd name="T2" fmla="*/ 0 w 25"/>
                  <a:gd name="T3" fmla="*/ 15 h 21"/>
                  <a:gd name="T4" fmla="*/ 0 w 25"/>
                  <a:gd name="T5" fmla="*/ 15 h 21"/>
                  <a:gd name="T6" fmla="*/ 4 w 25"/>
                  <a:gd name="T7" fmla="*/ 21 h 21"/>
                  <a:gd name="T8" fmla="*/ 25 w 25"/>
                  <a:gd name="T9" fmla="*/ 12 h 21"/>
                  <a:gd name="T10" fmla="*/ 14 w 25"/>
                  <a:gd name="T11" fmla="*/ 0 h 21"/>
                </a:gdLst>
                <a:ahLst/>
                <a:cxnLst>
                  <a:cxn ang="0">
                    <a:pos x="T0" y="T1"/>
                  </a:cxn>
                  <a:cxn ang="0">
                    <a:pos x="T2" y="T3"/>
                  </a:cxn>
                  <a:cxn ang="0">
                    <a:pos x="T4" y="T5"/>
                  </a:cxn>
                  <a:cxn ang="0">
                    <a:pos x="T6" y="T7"/>
                  </a:cxn>
                  <a:cxn ang="0">
                    <a:pos x="T8" y="T9"/>
                  </a:cxn>
                  <a:cxn ang="0">
                    <a:pos x="T10" y="T11"/>
                  </a:cxn>
                </a:cxnLst>
                <a:rect l="0" t="0" r="r" b="b"/>
                <a:pathLst>
                  <a:path w="25" h="21">
                    <a:moveTo>
                      <a:pt x="14" y="0"/>
                    </a:moveTo>
                    <a:cubicBezTo>
                      <a:pt x="0" y="15"/>
                      <a:pt x="0" y="15"/>
                      <a:pt x="0" y="15"/>
                    </a:cubicBezTo>
                    <a:cubicBezTo>
                      <a:pt x="0" y="15"/>
                      <a:pt x="0" y="15"/>
                      <a:pt x="0" y="15"/>
                    </a:cubicBezTo>
                    <a:cubicBezTo>
                      <a:pt x="2" y="17"/>
                      <a:pt x="3" y="19"/>
                      <a:pt x="4" y="21"/>
                    </a:cubicBezTo>
                    <a:cubicBezTo>
                      <a:pt x="25" y="12"/>
                      <a:pt x="25" y="12"/>
                      <a:pt x="25" y="12"/>
                    </a:cubicBezTo>
                    <a:cubicBezTo>
                      <a:pt x="22" y="7"/>
                      <a:pt x="18" y="3"/>
                      <a:pt x="14"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4" name="Freeform 780"/>
              <p:cNvSpPr/>
              <p:nvPr/>
            </p:nvSpPr>
            <p:spPr bwMode="auto">
              <a:xfrm>
                <a:off x="4295" y="438"/>
                <a:ext cx="57" cy="56"/>
              </a:xfrm>
              <a:custGeom>
                <a:avLst/>
                <a:gdLst>
                  <a:gd name="T0" fmla="*/ 0 w 24"/>
                  <a:gd name="T1" fmla="*/ 24 h 24"/>
                  <a:gd name="T2" fmla="*/ 24 w 24"/>
                  <a:gd name="T3" fmla="*/ 7 h 24"/>
                  <a:gd name="T4" fmla="*/ 23 w 24"/>
                  <a:gd name="T5" fmla="*/ 0 h 24"/>
                  <a:gd name="T6" fmla="*/ 0 w 24"/>
                  <a:gd name="T7" fmla="*/ 16 h 24"/>
                  <a:gd name="T8" fmla="*/ 0 w 24"/>
                  <a:gd name="T9" fmla="*/ 24 h 24"/>
                </a:gdLst>
                <a:ahLst/>
                <a:cxnLst>
                  <a:cxn ang="0">
                    <a:pos x="T0" y="T1"/>
                  </a:cxn>
                  <a:cxn ang="0">
                    <a:pos x="T2" y="T3"/>
                  </a:cxn>
                  <a:cxn ang="0">
                    <a:pos x="T4" y="T5"/>
                  </a:cxn>
                  <a:cxn ang="0">
                    <a:pos x="T6" y="T7"/>
                  </a:cxn>
                  <a:cxn ang="0">
                    <a:pos x="T8" y="T9"/>
                  </a:cxn>
                </a:cxnLst>
                <a:rect l="0" t="0" r="r" b="b"/>
                <a:pathLst>
                  <a:path w="24" h="24">
                    <a:moveTo>
                      <a:pt x="0" y="24"/>
                    </a:moveTo>
                    <a:cubicBezTo>
                      <a:pt x="24" y="7"/>
                      <a:pt x="24" y="7"/>
                      <a:pt x="24" y="7"/>
                    </a:cubicBezTo>
                    <a:cubicBezTo>
                      <a:pt x="24" y="4"/>
                      <a:pt x="24" y="2"/>
                      <a:pt x="23" y="0"/>
                    </a:cubicBezTo>
                    <a:cubicBezTo>
                      <a:pt x="0" y="16"/>
                      <a:pt x="0" y="16"/>
                      <a:pt x="0" y="16"/>
                    </a:cubicBezTo>
                    <a:cubicBezTo>
                      <a:pt x="0" y="19"/>
                      <a:pt x="0" y="21"/>
                      <a:pt x="0" y="24"/>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5" name="Freeform 781"/>
              <p:cNvSpPr/>
              <p:nvPr/>
            </p:nvSpPr>
            <p:spPr bwMode="auto">
              <a:xfrm>
                <a:off x="4449" y="3239"/>
                <a:ext cx="71" cy="146"/>
              </a:xfrm>
              <a:custGeom>
                <a:avLst/>
                <a:gdLst>
                  <a:gd name="T0" fmla="*/ 30 w 30"/>
                  <a:gd name="T1" fmla="*/ 58 h 62"/>
                  <a:gd name="T2" fmla="*/ 15 w 30"/>
                  <a:gd name="T3" fmla="*/ 0 h 62"/>
                  <a:gd name="T4" fmla="*/ 0 w 30"/>
                  <a:gd name="T5" fmla="*/ 13 h 62"/>
                  <a:gd name="T6" fmla="*/ 4 w 30"/>
                  <a:gd name="T7" fmla="*/ 21 h 62"/>
                  <a:gd name="T8" fmla="*/ 23 w 30"/>
                  <a:gd name="T9" fmla="*/ 27 h 62"/>
                  <a:gd name="T10" fmla="*/ 13 w 30"/>
                  <a:gd name="T11" fmla="*/ 49 h 62"/>
                  <a:gd name="T12" fmla="*/ 15 w 30"/>
                  <a:gd name="T13" fmla="*/ 62 h 62"/>
                  <a:gd name="T14" fmla="*/ 30 w 30"/>
                  <a:gd name="T15" fmla="*/ 58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2">
                    <a:moveTo>
                      <a:pt x="30" y="58"/>
                    </a:moveTo>
                    <a:cubicBezTo>
                      <a:pt x="30" y="39"/>
                      <a:pt x="25" y="14"/>
                      <a:pt x="15" y="0"/>
                    </a:cubicBezTo>
                    <a:cubicBezTo>
                      <a:pt x="10" y="4"/>
                      <a:pt x="5" y="8"/>
                      <a:pt x="0" y="13"/>
                    </a:cubicBezTo>
                    <a:cubicBezTo>
                      <a:pt x="1" y="15"/>
                      <a:pt x="3" y="18"/>
                      <a:pt x="4" y="21"/>
                    </a:cubicBezTo>
                    <a:cubicBezTo>
                      <a:pt x="11" y="19"/>
                      <a:pt x="19" y="21"/>
                      <a:pt x="23" y="27"/>
                    </a:cubicBezTo>
                    <a:cubicBezTo>
                      <a:pt x="27" y="35"/>
                      <a:pt x="22" y="46"/>
                      <a:pt x="13" y="49"/>
                    </a:cubicBezTo>
                    <a:cubicBezTo>
                      <a:pt x="14" y="53"/>
                      <a:pt x="14" y="58"/>
                      <a:pt x="15" y="62"/>
                    </a:cubicBezTo>
                    <a:cubicBezTo>
                      <a:pt x="20" y="61"/>
                      <a:pt x="25" y="60"/>
                      <a:pt x="30" y="58"/>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6" name="Freeform 782"/>
              <p:cNvSpPr/>
              <p:nvPr/>
            </p:nvSpPr>
            <p:spPr bwMode="auto">
              <a:xfrm>
                <a:off x="4295" y="414"/>
                <a:ext cx="55" cy="57"/>
              </a:xfrm>
              <a:custGeom>
                <a:avLst/>
                <a:gdLst>
                  <a:gd name="T0" fmla="*/ 0 w 23"/>
                  <a:gd name="T1" fmla="*/ 24 h 24"/>
                  <a:gd name="T2" fmla="*/ 23 w 23"/>
                  <a:gd name="T3" fmla="*/ 8 h 24"/>
                  <a:gd name="T4" fmla="*/ 22 w 23"/>
                  <a:gd name="T5" fmla="*/ 0 h 24"/>
                  <a:gd name="T6" fmla="*/ 0 w 23"/>
                  <a:gd name="T7" fmla="*/ 24 h 24"/>
                </a:gdLst>
                <a:ahLst/>
                <a:cxnLst>
                  <a:cxn ang="0">
                    <a:pos x="T0" y="T1"/>
                  </a:cxn>
                  <a:cxn ang="0">
                    <a:pos x="T2" y="T3"/>
                  </a:cxn>
                  <a:cxn ang="0">
                    <a:pos x="T4" y="T5"/>
                  </a:cxn>
                  <a:cxn ang="0">
                    <a:pos x="T6" y="T7"/>
                  </a:cxn>
                </a:cxnLst>
                <a:rect l="0" t="0" r="r" b="b"/>
                <a:pathLst>
                  <a:path w="23" h="24">
                    <a:moveTo>
                      <a:pt x="0" y="24"/>
                    </a:moveTo>
                    <a:cubicBezTo>
                      <a:pt x="23" y="8"/>
                      <a:pt x="23" y="8"/>
                      <a:pt x="23" y="8"/>
                    </a:cubicBezTo>
                    <a:cubicBezTo>
                      <a:pt x="22" y="4"/>
                      <a:pt x="22" y="1"/>
                      <a:pt x="22" y="0"/>
                    </a:cubicBezTo>
                    <a:cubicBezTo>
                      <a:pt x="16" y="5"/>
                      <a:pt x="9" y="14"/>
                      <a:pt x="0" y="24"/>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7" name="Freeform 783"/>
              <p:cNvSpPr>
                <a:spLocks noEditPoints="1"/>
              </p:cNvSpPr>
              <p:nvPr/>
            </p:nvSpPr>
            <p:spPr bwMode="auto">
              <a:xfrm>
                <a:off x="3957" y="854"/>
                <a:ext cx="428" cy="452"/>
              </a:xfrm>
              <a:custGeom>
                <a:avLst/>
                <a:gdLst>
                  <a:gd name="T0" fmla="*/ 64 w 181"/>
                  <a:gd name="T1" fmla="*/ 183 h 191"/>
                  <a:gd name="T2" fmla="*/ 47 w 181"/>
                  <a:gd name="T3" fmla="*/ 180 h 191"/>
                  <a:gd name="T4" fmla="*/ 50 w 181"/>
                  <a:gd name="T5" fmla="*/ 184 h 191"/>
                  <a:gd name="T6" fmla="*/ 74 w 181"/>
                  <a:gd name="T7" fmla="*/ 191 h 191"/>
                  <a:gd name="T8" fmla="*/ 95 w 181"/>
                  <a:gd name="T9" fmla="*/ 186 h 191"/>
                  <a:gd name="T10" fmla="*/ 158 w 181"/>
                  <a:gd name="T11" fmla="*/ 121 h 191"/>
                  <a:gd name="T12" fmla="*/ 181 w 181"/>
                  <a:gd name="T13" fmla="*/ 100 h 191"/>
                  <a:gd name="T14" fmla="*/ 166 w 181"/>
                  <a:gd name="T15" fmla="*/ 50 h 191"/>
                  <a:gd name="T16" fmla="*/ 46 w 181"/>
                  <a:gd name="T17" fmla="*/ 28 h 191"/>
                  <a:gd name="T18" fmla="*/ 3 w 181"/>
                  <a:gd name="T19" fmla="*/ 118 h 191"/>
                  <a:gd name="T20" fmla="*/ 74 w 181"/>
                  <a:gd name="T21" fmla="*/ 133 h 191"/>
                  <a:gd name="T22" fmla="*/ 64 w 181"/>
                  <a:gd name="T23" fmla="*/ 183 h 191"/>
                  <a:gd name="T24" fmla="*/ 106 w 181"/>
                  <a:gd name="T25" fmla="*/ 33 h 191"/>
                  <a:gd name="T26" fmla="*/ 121 w 181"/>
                  <a:gd name="T27" fmla="*/ 36 h 191"/>
                  <a:gd name="T28" fmla="*/ 103 w 181"/>
                  <a:gd name="T29" fmla="*/ 80 h 191"/>
                  <a:gd name="T30" fmla="*/ 92 w 181"/>
                  <a:gd name="T31" fmla="*/ 77 h 191"/>
                  <a:gd name="T32" fmla="*/ 91 w 181"/>
                  <a:gd name="T33" fmla="*/ 73 h 191"/>
                  <a:gd name="T34" fmla="*/ 102 w 181"/>
                  <a:gd name="T35" fmla="*/ 43 h 191"/>
                  <a:gd name="T36" fmla="*/ 106 w 181"/>
                  <a:gd name="T37" fmla="*/ 33 h 191"/>
                  <a:gd name="T38" fmla="*/ 66 w 181"/>
                  <a:gd name="T39" fmla="*/ 116 h 191"/>
                  <a:gd name="T40" fmla="*/ 51 w 181"/>
                  <a:gd name="T41" fmla="*/ 92 h 191"/>
                  <a:gd name="T42" fmla="*/ 54 w 181"/>
                  <a:gd name="T43" fmla="*/ 53 h 191"/>
                  <a:gd name="T44" fmla="*/ 80 w 181"/>
                  <a:gd name="T45" fmla="*/ 37 h 191"/>
                  <a:gd name="T46" fmla="*/ 98 w 181"/>
                  <a:gd name="T47" fmla="*/ 38 h 191"/>
                  <a:gd name="T48" fmla="*/ 93 w 181"/>
                  <a:gd name="T49" fmla="*/ 58 h 191"/>
                  <a:gd name="T50" fmla="*/ 87 w 181"/>
                  <a:gd name="T51" fmla="*/ 59 h 191"/>
                  <a:gd name="T52" fmla="*/ 73 w 181"/>
                  <a:gd name="T53" fmla="*/ 70 h 191"/>
                  <a:gd name="T54" fmla="*/ 77 w 181"/>
                  <a:gd name="T55" fmla="*/ 100 h 191"/>
                  <a:gd name="T56" fmla="*/ 95 w 181"/>
                  <a:gd name="T57" fmla="*/ 107 h 191"/>
                  <a:gd name="T58" fmla="*/ 121 w 181"/>
                  <a:gd name="T59" fmla="*/ 92 h 191"/>
                  <a:gd name="T60" fmla="*/ 118 w 181"/>
                  <a:gd name="T61" fmla="*/ 68 h 191"/>
                  <a:gd name="T62" fmla="*/ 116 w 181"/>
                  <a:gd name="T63" fmla="*/ 66 h 191"/>
                  <a:gd name="T64" fmla="*/ 122 w 181"/>
                  <a:gd name="T65" fmla="*/ 46 h 191"/>
                  <a:gd name="T66" fmla="*/ 141 w 181"/>
                  <a:gd name="T67" fmla="*/ 59 h 191"/>
                  <a:gd name="T68" fmla="*/ 149 w 181"/>
                  <a:gd name="T69" fmla="*/ 81 h 191"/>
                  <a:gd name="T70" fmla="*/ 141 w 181"/>
                  <a:gd name="T71" fmla="*/ 108 h 191"/>
                  <a:gd name="T72" fmla="*/ 126 w 181"/>
                  <a:gd name="T73" fmla="*/ 123 h 191"/>
                  <a:gd name="T74" fmla="*/ 87 w 181"/>
                  <a:gd name="T75" fmla="*/ 127 h 191"/>
                  <a:gd name="T76" fmla="*/ 66 w 181"/>
                  <a:gd name="T77" fmla="*/ 116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1" h="191">
                    <a:moveTo>
                      <a:pt x="64" y="183"/>
                    </a:moveTo>
                    <a:cubicBezTo>
                      <a:pt x="61" y="183"/>
                      <a:pt x="55" y="182"/>
                      <a:pt x="47" y="180"/>
                    </a:cubicBezTo>
                    <a:cubicBezTo>
                      <a:pt x="50" y="184"/>
                      <a:pt x="50" y="184"/>
                      <a:pt x="50" y="184"/>
                    </a:cubicBezTo>
                    <a:cubicBezTo>
                      <a:pt x="57" y="187"/>
                      <a:pt x="66" y="189"/>
                      <a:pt x="74" y="191"/>
                    </a:cubicBezTo>
                    <a:cubicBezTo>
                      <a:pt x="81" y="189"/>
                      <a:pt x="88" y="187"/>
                      <a:pt x="95" y="186"/>
                    </a:cubicBezTo>
                    <a:cubicBezTo>
                      <a:pt x="92" y="163"/>
                      <a:pt x="120" y="128"/>
                      <a:pt x="158" y="121"/>
                    </a:cubicBezTo>
                    <a:cubicBezTo>
                      <a:pt x="181" y="100"/>
                      <a:pt x="181" y="100"/>
                      <a:pt x="181" y="100"/>
                    </a:cubicBezTo>
                    <a:cubicBezTo>
                      <a:pt x="181" y="83"/>
                      <a:pt x="177" y="65"/>
                      <a:pt x="166" y="50"/>
                    </a:cubicBezTo>
                    <a:cubicBezTo>
                      <a:pt x="139" y="10"/>
                      <a:pt x="85" y="0"/>
                      <a:pt x="46" y="28"/>
                    </a:cubicBezTo>
                    <a:cubicBezTo>
                      <a:pt x="18" y="48"/>
                      <a:pt x="0" y="85"/>
                      <a:pt x="3" y="118"/>
                    </a:cubicBezTo>
                    <a:cubicBezTo>
                      <a:pt x="33" y="125"/>
                      <a:pt x="60" y="131"/>
                      <a:pt x="74" y="133"/>
                    </a:cubicBezTo>
                    <a:cubicBezTo>
                      <a:pt x="71" y="146"/>
                      <a:pt x="65" y="175"/>
                      <a:pt x="64" y="183"/>
                    </a:cubicBezTo>
                    <a:close/>
                    <a:moveTo>
                      <a:pt x="106" y="33"/>
                    </a:moveTo>
                    <a:cubicBezTo>
                      <a:pt x="111" y="30"/>
                      <a:pt x="115" y="36"/>
                      <a:pt x="121" y="36"/>
                    </a:cubicBezTo>
                    <a:cubicBezTo>
                      <a:pt x="115" y="51"/>
                      <a:pt x="109" y="66"/>
                      <a:pt x="103" y="80"/>
                    </a:cubicBezTo>
                    <a:cubicBezTo>
                      <a:pt x="99" y="81"/>
                      <a:pt x="95" y="79"/>
                      <a:pt x="92" y="77"/>
                    </a:cubicBezTo>
                    <a:cubicBezTo>
                      <a:pt x="91" y="76"/>
                      <a:pt x="90" y="74"/>
                      <a:pt x="91" y="73"/>
                    </a:cubicBezTo>
                    <a:cubicBezTo>
                      <a:pt x="94" y="63"/>
                      <a:pt x="98" y="53"/>
                      <a:pt x="102" y="43"/>
                    </a:cubicBezTo>
                    <a:cubicBezTo>
                      <a:pt x="103" y="40"/>
                      <a:pt x="105" y="37"/>
                      <a:pt x="106" y="33"/>
                    </a:cubicBezTo>
                    <a:close/>
                    <a:moveTo>
                      <a:pt x="66" y="116"/>
                    </a:moveTo>
                    <a:cubicBezTo>
                      <a:pt x="58" y="109"/>
                      <a:pt x="54" y="101"/>
                      <a:pt x="51" y="92"/>
                    </a:cubicBezTo>
                    <a:cubicBezTo>
                      <a:pt x="47" y="78"/>
                      <a:pt x="47" y="65"/>
                      <a:pt x="54" y="53"/>
                    </a:cubicBezTo>
                    <a:cubicBezTo>
                      <a:pt x="60" y="43"/>
                      <a:pt x="69" y="38"/>
                      <a:pt x="80" y="37"/>
                    </a:cubicBezTo>
                    <a:cubicBezTo>
                      <a:pt x="86" y="36"/>
                      <a:pt x="92" y="37"/>
                      <a:pt x="98" y="38"/>
                    </a:cubicBezTo>
                    <a:cubicBezTo>
                      <a:pt x="98" y="45"/>
                      <a:pt x="95" y="51"/>
                      <a:pt x="93" y="58"/>
                    </a:cubicBezTo>
                    <a:cubicBezTo>
                      <a:pt x="91" y="58"/>
                      <a:pt x="89" y="58"/>
                      <a:pt x="87" y="59"/>
                    </a:cubicBezTo>
                    <a:cubicBezTo>
                      <a:pt x="81" y="60"/>
                      <a:pt x="76" y="64"/>
                      <a:pt x="73" y="70"/>
                    </a:cubicBezTo>
                    <a:cubicBezTo>
                      <a:pt x="68" y="80"/>
                      <a:pt x="69" y="91"/>
                      <a:pt x="77" y="100"/>
                    </a:cubicBezTo>
                    <a:cubicBezTo>
                      <a:pt x="82" y="105"/>
                      <a:pt x="88" y="106"/>
                      <a:pt x="95" y="107"/>
                    </a:cubicBezTo>
                    <a:cubicBezTo>
                      <a:pt x="107" y="107"/>
                      <a:pt x="115" y="102"/>
                      <a:pt x="121" y="92"/>
                    </a:cubicBezTo>
                    <a:cubicBezTo>
                      <a:pt x="126" y="85"/>
                      <a:pt x="124" y="74"/>
                      <a:pt x="118" y="68"/>
                    </a:cubicBezTo>
                    <a:cubicBezTo>
                      <a:pt x="118" y="68"/>
                      <a:pt x="117" y="67"/>
                      <a:pt x="116" y="66"/>
                    </a:cubicBezTo>
                    <a:cubicBezTo>
                      <a:pt x="116" y="59"/>
                      <a:pt x="121" y="53"/>
                      <a:pt x="122" y="46"/>
                    </a:cubicBezTo>
                    <a:cubicBezTo>
                      <a:pt x="131" y="47"/>
                      <a:pt x="137" y="52"/>
                      <a:pt x="141" y="59"/>
                    </a:cubicBezTo>
                    <a:cubicBezTo>
                      <a:pt x="145" y="66"/>
                      <a:pt x="149" y="73"/>
                      <a:pt x="149" y="81"/>
                    </a:cubicBezTo>
                    <a:cubicBezTo>
                      <a:pt x="149" y="91"/>
                      <a:pt x="146" y="100"/>
                      <a:pt x="141" y="108"/>
                    </a:cubicBezTo>
                    <a:cubicBezTo>
                      <a:pt x="137" y="114"/>
                      <a:pt x="132" y="120"/>
                      <a:pt x="126" y="123"/>
                    </a:cubicBezTo>
                    <a:cubicBezTo>
                      <a:pt x="113" y="130"/>
                      <a:pt x="100" y="131"/>
                      <a:pt x="87" y="127"/>
                    </a:cubicBezTo>
                    <a:cubicBezTo>
                      <a:pt x="79" y="124"/>
                      <a:pt x="72" y="121"/>
                      <a:pt x="66" y="116"/>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8" name="Freeform 784"/>
              <p:cNvSpPr/>
              <p:nvPr/>
            </p:nvSpPr>
            <p:spPr bwMode="auto">
              <a:xfrm>
                <a:off x="4470" y="3028"/>
                <a:ext cx="26" cy="194"/>
              </a:xfrm>
              <a:custGeom>
                <a:avLst/>
                <a:gdLst>
                  <a:gd name="T0" fmla="*/ 11 w 11"/>
                  <a:gd name="T1" fmla="*/ 77 h 82"/>
                  <a:gd name="T2" fmla="*/ 6 w 11"/>
                  <a:gd name="T3" fmla="*/ 0 h 82"/>
                  <a:gd name="T4" fmla="*/ 0 w 11"/>
                  <a:gd name="T5" fmla="*/ 5 h 82"/>
                  <a:gd name="T6" fmla="*/ 4 w 11"/>
                  <a:gd name="T7" fmla="*/ 82 h 82"/>
                  <a:gd name="T8" fmla="*/ 11 w 11"/>
                  <a:gd name="T9" fmla="*/ 77 h 82"/>
                </a:gdLst>
                <a:ahLst/>
                <a:cxnLst>
                  <a:cxn ang="0">
                    <a:pos x="T0" y="T1"/>
                  </a:cxn>
                  <a:cxn ang="0">
                    <a:pos x="T2" y="T3"/>
                  </a:cxn>
                  <a:cxn ang="0">
                    <a:pos x="T4" y="T5"/>
                  </a:cxn>
                  <a:cxn ang="0">
                    <a:pos x="T6" y="T7"/>
                  </a:cxn>
                  <a:cxn ang="0">
                    <a:pos x="T8" y="T9"/>
                  </a:cxn>
                </a:cxnLst>
                <a:rect l="0" t="0" r="r" b="b"/>
                <a:pathLst>
                  <a:path w="11" h="82">
                    <a:moveTo>
                      <a:pt x="11" y="77"/>
                    </a:moveTo>
                    <a:cubicBezTo>
                      <a:pt x="10" y="64"/>
                      <a:pt x="8" y="26"/>
                      <a:pt x="6" y="0"/>
                    </a:cubicBezTo>
                    <a:cubicBezTo>
                      <a:pt x="4" y="2"/>
                      <a:pt x="2" y="3"/>
                      <a:pt x="0" y="5"/>
                    </a:cubicBezTo>
                    <a:cubicBezTo>
                      <a:pt x="4" y="82"/>
                      <a:pt x="4" y="82"/>
                      <a:pt x="4" y="82"/>
                    </a:cubicBezTo>
                    <a:cubicBezTo>
                      <a:pt x="7" y="80"/>
                      <a:pt x="9" y="78"/>
                      <a:pt x="11" y="77"/>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9" name="Freeform 785"/>
              <p:cNvSpPr/>
              <p:nvPr/>
            </p:nvSpPr>
            <p:spPr bwMode="auto">
              <a:xfrm>
                <a:off x="4513" y="3849"/>
                <a:ext cx="19" cy="78"/>
              </a:xfrm>
              <a:custGeom>
                <a:avLst/>
                <a:gdLst>
                  <a:gd name="T0" fmla="*/ 7 w 8"/>
                  <a:gd name="T1" fmla="*/ 0 h 33"/>
                  <a:gd name="T2" fmla="*/ 0 w 8"/>
                  <a:gd name="T3" fmla="*/ 9 h 33"/>
                  <a:gd name="T4" fmla="*/ 1 w 8"/>
                  <a:gd name="T5" fmla="*/ 33 h 33"/>
                  <a:gd name="T6" fmla="*/ 8 w 8"/>
                  <a:gd name="T7" fmla="*/ 28 h 33"/>
                  <a:gd name="T8" fmla="*/ 7 w 8"/>
                  <a:gd name="T9" fmla="*/ 0 h 33"/>
                </a:gdLst>
                <a:ahLst/>
                <a:cxnLst>
                  <a:cxn ang="0">
                    <a:pos x="T0" y="T1"/>
                  </a:cxn>
                  <a:cxn ang="0">
                    <a:pos x="T2" y="T3"/>
                  </a:cxn>
                  <a:cxn ang="0">
                    <a:pos x="T4" y="T5"/>
                  </a:cxn>
                  <a:cxn ang="0">
                    <a:pos x="T6" y="T7"/>
                  </a:cxn>
                  <a:cxn ang="0">
                    <a:pos x="T8" y="T9"/>
                  </a:cxn>
                </a:cxnLst>
                <a:rect l="0" t="0" r="r" b="b"/>
                <a:pathLst>
                  <a:path w="8" h="33">
                    <a:moveTo>
                      <a:pt x="7" y="0"/>
                    </a:moveTo>
                    <a:cubicBezTo>
                      <a:pt x="4" y="3"/>
                      <a:pt x="2" y="6"/>
                      <a:pt x="0" y="9"/>
                    </a:cubicBezTo>
                    <a:cubicBezTo>
                      <a:pt x="1" y="33"/>
                      <a:pt x="1" y="33"/>
                      <a:pt x="1" y="33"/>
                    </a:cubicBezTo>
                    <a:cubicBezTo>
                      <a:pt x="3" y="31"/>
                      <a:pt x="5" y="30"/>
                      <a:pt x="8" y="28"/>
                    </a:cubicBezTo>
                    <a:lnTo>
                      <a:pt x="7"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0" name="Freeform 786"/>
              <p:cNvSpPr/>
              <p:nvPr/>
            </p:nvSpPr>
            <p:spPr bwMode="auto">
              <a:xfrm>
                <a:off x="4246" y="-35"/>
                <a:ext cx="26" cy="35"/>
              </a:xfrm>
              <a:custGeom>
                <a:avLst/>
                <a:gdLst>
                  <a:gd name="T0" fmla="*/ 9 w 11"/>
                  <a:gd name="T1" fmla="*/ 15 h 15"/>
                  <a:gd name="T2" fmla="*/ 11 w 11"/>
                  <a:gd name="T3" fmla="*/ 0 h 15"/>
                  <a:gd name="T4" fmla="*/ 1 w 11"/>
                  <a:gd name="T5" fmla="*/ 0 h 15"/>
                  <a:gd name="T6" fmla="*/ 0 w 11"/>
                  <a:gd name="T7" fmla="*/ 12 h 15"/>
                  <a:gd name="T8" fmla="*/ 9 w 11"/>
                  <a:gd name="T9" fmla="*/ 15 h 15"/>
                </a:gdLst>
                <a:ahLst/>
                <a:cxnLst>
                  <a:cxn ang="0">
                    <a:pos x="T0" y="T1"/>
                  </a:cxn>
                  <a:cxn ang="0">
                    <a:pos x="T2" y="T3"/>
                  </a:cxn>
                  <a:cxn ang="0">
                    <a:pos x="T4" y="T5"/>
                  </a:cxn>
                  <a:cxn ang="0">
                    <a:pos x="T6" y="T7"/>
                  </a:cxn>
                  <a:cxn ang="0">
                    <a:pos x="T8" y="T9"/>
                  </a:cxn>
                </a:cxnLst>
                <a:rect l="0" t="0" r="r" b="b"/>
                <a:pathLst>
                  <a:path w="11" h="15">
                    <a:moveTo>
                      <a:pt x="9" y="15"/>
                    </a:moveTo>
                    <a:cubicBezTo>
                      <a:pt x="11" y="0"/>
                      <a:pt x="11" y="0"/>
                      <a:pt x="11" y="0"/>
                    </a:cubicBezTo>
                    <a:cubicBezTo>
                      <a:pt x="1" y="0"/>
                      <a:pt x="1" y="0"/>
                      <a:pt x="1" y="0"/>
                    </a:cubicBezTo>
                    <a:cubicBezTo>
                      <a:pt x="0" y="12"/>
                      <a:pt x="0" y="12"/>
                      <a:pt x="0" y="12"/>
                    </a:cubicBezTo>
                    <a:cubicBezTo>
                      <a:pt x="3" y="13"/>
                      <a:pt x="6" y="14"/>
                      <a:pt x="9" y="15"/>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1" name="Freeform 787"/>
              <p:cNvSpPr/>
              <p:nvPr/>
            </p:nvSpPr>
            <p:spPr bwMode="auto">
              <a:xfrm>
                <a:off x="3964" y="2709"/>
                <a:ext cx="520" cy="818"/>
              </a:xfrm>
              <a:custGeom>
                <a:avLst/>
                <a:gdLst>
                  <a:gd name="T0" fmla="*/ 144 w 220"/>
                  <a:gd name="T1" fmla="*/ 321 h 346"/>
                  <a:gd name="T2" fmla="*/ 67 w 220"/>
                  <a:gd name="T3" fmla="*/ 249 h 346"/>
                  <a:gd name="T4" fmla="*/ 220 w 220"/>
                  <a:gd name="T5" fmla="*/ 125 h 346"/>
                  <a:gd name="T6" fmla="*/ 204 w 220"/>
                  <a:gd name="T7" fmla="*/ 109 h 346"/>
                  <a:gd name="T8" fmla="*/ 149 w 220"/>
                  <a:gd name="T9" fmla="*/ 88 h 346"/>
                  <a:gd name="T10" fmla="*/ 128 w 220"/>
                  <a:gd name="T11" fmla="*/ 45 h 346"/>
                  <a:gd name="T12" fmla="*/ 117 w 220"/>
                  <a:gd name="T13" fmla="*/ 36 h 346"/>
                  <a:gd name="T14" fmla="*/ 58 w 220"/>
                  <a:gd name="T15" fmla="*/ 0 h 346"/>
                  <a:gd name="T16" fmla="*/ 0 w 220"/>
                  <a:gd name="T17" fmla="*/ 6 h 346"/>
                  <a:gd name="T18" fmla="*/ 157 w 220"/>
                  <a:gd name="T19" fmla="*/ 124 h 346"/>
                  <a:gd name="T20" fmla="*/ 10 w 220"/>
                  <a:gd name="T21" fmla="*/ 247 h 346"/>
                  <a:gd name="T22" fmla="*/ 113 w 220"/>
                  <a:gd name="T23" fmla="*/ 346 h 346"/>
                  <a:gd name="T24" fmla="*/ 144 w 220"/>
                  <a:gd name="T25" fmla="*/ 321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0" h="346">
                    <a:moveTo>
                      <a:pt x="144" y="321"/>
                    </a:moveTo>
                    <a:cubicBezTo>
                      <a:pt x="116" y="294"/>
                      <a:pt x="89" y="269"/>
                      <a:pt x="67" y="249"/>
                    </a:cubicBezTo>
                    <a:cubicBezTo>
                      <a:pt x="104" y="217"/>
                      <a:pt x="194" y="150"/>
                      <a:pt x="220" y="125"/>
                    </a:cubicBezTo>
                    <a:cubicBezTo>
                      <a:pt x="218" y="122"/>
                      <a:pt x="212" y="116"/>
                      <a:pt x="204" y="109"/>
                    </a:cubicBezTo>
                    <a:cubicBezTo>
                      <a:pt x="191" y="119"/>
                      <a:pt x="177" y="114"/>
                      <a:pt x="149" y="88"/>
                    </a:cubicBezTo>
                    <a:cubicBezTo>
                      <a:pt x="122" y="64"/>
                      <a:pt x="116" y="53"/>
                      <a:pt x="128" y="45"/>
                    </a:cubicBezTo>
                    <a:cubicBezTo>
                      <a:pt x="125" y="42"/>
                      <a:pt x="121" y="39"/>
                      <a:pt x="117" y="36"/>
                    </a:cubicBezTo>
                    <a:cubicBezTo>
                      <a:pt x="87" y="29"/>
                      <a:pt x="67" y="14"/>
                      <a:pt x="58" y="0"/>
                    </a:cubicBezTo>
                    <a:cubicBezTo>
                      <a:pt x="40" y="5"/>
                      <a:pt x="21" y="7"/>
                      <a:pt x="0" y="6"/>
                    </a:cubicBezTo>
                    <a:cubicBezTo>
                      <a:pt x="36" y="34"/>
                      <a:pt x="124" y="99"/>
                      <a:pt x="157" y="124"/>
                    </a:cubicBezTo>
                    <a:cubicBezTo>
                      <a:pt x="136" y="144"/>
                      <a:pt x="44" y="218"/>
                      <a:pt x="10" y="247"/>
                    </a:cubicBezTo>
                    <a:cubicBezTo>
                      <a:pt x="32" y="267"/>
                      <a:pt x="71" y="305"/>
                      <a:pt x="113" y="346"/>
                    </a:cubicBezTo>
                    <a:cubicBezTo>
                      <a:pt x="123" y="337"/>
                      <a:pt x="133" y="328"/>
                      <a:pt x="144" y="321"/>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2" name="Freeform 788"/>
              <p:cNvSpPr/>
              <p:nvPr/>
            </p:nvSpPr>
            <p:spPr bwMode="auto">
              <a:xfrm>
                <a:off x="4371" y="2345"/>
                <a:ext cx="68" cy="73"/>
              </a:xfrm>
              <a:custGeom>
                <a:avLst/>
                <a:gdLst>
                  <a:gd name="T0" fmla="*/ 23 w 29"/>
                  <a:gd name="T1" fmla="*/ 26 h 31"/>
                  <a:gd name="T2" fmla="*/ 29 w 29"/>
                  <a:gd name="T3" fmla="*/ 21 h 31"/>
                  <a:gd name="T4" fmla="*/ 6 w 29"/>
                  <a:gd name="T5" fmla="*/ 0 h 31"/>
                  <a:gd name="T6" fmla="*/ 1 w 29"/>
                  <a:gd name="T7" fmla="*/ 5 h 31"/>
                  <a:gd name="T8" fmla="*/ 0 w 29"/>
                  <a:gd name="T9" fmla="*/ 6 h 31"/>
                  <a:gd name="T10" fmla="*/ 14 w 29"/>
                  <a:gd name="T11" fmla="*/ 31 h 31"/>
                  <a:gd name="T12" fmla="*/ 23 w 29"/>
                  <a:gd name="T13" fmla="*/ 26 h 31"/>
                </a:gdLst>
                <a:ahLst/>
                <a:cxnLst>
                  <a:cxn ang="0">
                    <a:pos x="T0" y="T1"/>
                  </a:cxn>
                  <a:cxn ang="0">
                    <a:pos x="T2" y="T3"/>
                  </a:cxn>
                  <a:cxn ang="0">
                    <a:pos x="T4" y="T5"/>
                  </a:cxn>
                  <a:cxn ang="0">
                    <a:pos x="T6" y="T7"/>
                  </a:cxn>
                  <a:cxn ang="0">
                    <a:pos x="T8" y="T9"/>
                  </a:cxn>
                  <a:cxn ang="0">
                    <a:pos x="T10" y="T11"/>
                  </a:cxn>
                  <a:cxn ang="0">
                    <a:pos x="T12" y="T13"/>
                  </a:cxn>
                </a:cxnLst>
                <a:rect l="0" t="0" r="r" b="b"/>
                <a:pathLst>
                  <a:path w="29" h="31">
                    <a:moveTo>
                      <a:pt x="23" y="26"/>
                    </a:moveTo>
                    <a:cubicBezTo>
                      <a:pt x="25" y="25"/>
                      <a:pt x="27" y="23"/>
                      <a:pt x="29" y="21"/>
                    </a:cubicBezTo>
                    <a:cubicBezTo>
                      <a:pt x="6" y="0"/>
                      <a:pt x="6" y="0"/>
                      <a:pt x="6" y="0"/>
                    </a:cubicBezTo>
                    <a:cubicBezTo>
                      <a:pt x="5" y="2"/>
                      <a:pt x="3" y="3"/>
                      <a:pt x="1" y="5"/>
                    </a:cubicBezTo>
                    <a:cubicBezTo>
                      <a:pt x="1" y="5"/>
                      <a:pt x="0" y="5"/>
                      <a:pt x="0" y="6"/>
                    </a:cubicBezTo>
                    <a:cubicBezTo>
                      <a:pt x="14" y="31"/>
                      <a:pt x="14" y="31"/>
                      <a:pt x="14" y="31"/>
                    </a:cubicBezTo>
                    <a:cubicBezTo>
                      <a:pt x="17" y="30"/>
                      <a:pt x="20" y="28"/>
                      <a:pt x="23" y="26"/>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3" name="Freeform 789"/>
              <p:cNvSpPr/>
              <p:nvPr/>
            </p:nvSpPr>
            <p:spPr bwMode="auto">
              <a:xfrm>
                <a:off x="4447" y="3293"/>
                <a:ext cx="47" cy="55"/>
              </a:xfrm>
              <a:custGeom>
                <a:avLst/>
                <a:gdLst>
                  <a:gd name="T0" fmla="*/ 19 w 20"/>
                  <a:gd name="T1" fmla="*/ 8 h 23"/>
                  <a:gd name="T2" fmla="*/ 8 w 20"/>
                  <a:gd name="T3" fmla="*/ 2 h 23"/>
                  <a:gd name="T4" fmla="*/ 2 w 20"/>
                  <a:gd name="T5" fmla="*/ 16 h 23"/>
                  <a:gd name="T6" fmla="*/ 13 w 20"/>
                  <a:gd name="T7" fmla="*/ 21 h 23"/>
                  <a:gd name="T8" fmla="*/ 19 w 20"/>
                  <a:gd name="T9" fmla="*/ 8 h 23"/>
                </a:gdLst>
                <a:ahLst/>
                <a:cxnLst>
                  <a:cxn ang="0">
                    <a:pos x="T0" y="T1"/>
                  </a:cxn>
                  <a:cxn ang="0">
                    <a:pos x="T2" y="T3"/>
                  </a:cxn>
                  <a:cxn ang="0">
                    <a:pos x="T4" y="T5"/>
                  </a:cxn>
                  <a:cxn ang="0">
                    <a:pos x="T6" y="T7"/>
                  </a:cxn>
                  <a:cxn ang="0">
                    <a:pos x="T8" y="T9"/>
                  </a:cxn>
                </a:cxnLst>
                <a:rect l="0" t="0" r="r" b="b"/>
                <a:pathLst>
                  <a:path w="20" h="23">
                    <a:moveTo>
                      <a:pt x="19" y="8"/>
                    </a:moveTo>
                    <a:cubicBezTo>
                      <a:pt x="18" y="3"/>
                      <a:pt x="13" y="0"/>
                      <a:pt x="8" y="2"/>
                    </a:cubicBezTo>
                    <a:cubicBezTo>
                      <a:pt x="3" y="5"/>
                      <a:pt x="0" y="10"/>
                      <a:pt x="2" y="16"/>
                    </a:cubicBezTo>
                    <a:cubicBezTo>
                      <a:pt x="3" y="21"/>
                      <a:pt x="8" y="23"/>
                      <a:pt x="13" y="21"/>
                    </a:cubicBezTo>
                    <a:cubicBezTo>
                      <a:pt x="18" y="19"/>
                      <a:pt x="20" y="13"/>
                      <a:pt x="19" y="8"/>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4" name="Freeform 790"/>
              <p:cNvSpPr/>
              <p:nvPr/>
            </p:nvSpPr>
            <p:spPr bwMode="auto">
              <a:xfrm>
                <a:off x="4253" y="636"/>
                <a:ext cx="146" cy="218"/>
              </a:xfrm>
              <a:custGeom>
                <a:avLst/>
                <a:gdLst>
                  <a:gd name="T0" fmla="*/ 21 w 62"/>
                  <a:gd name="T1" fmla="*/ 92 h 92"/>
                  <a:gd name="T2" fmla="*/ 34 w 62"/>
                  <a:gd name="T3" fmla="*/ 0 h 92"/>
                  <a:gd name="T4" fmla="*/ 0 w 62"/>
                  <a:gd name="T5" fmla="*/ 83 h 92"/>
                  <a:gd name="T6" fmla="*/ 21 w 62"/>
                  <a:gd name="T7" fmla="*/ 92 h 92"/>
                </a:gdLst>
                <a:ahLst/>
                <a:cxnLst>
                  <a:cxn ang="0">
                    <a:pos x="T0" y="T1"/>
                  </a:cxn>
                  <a:cxn ang="0">
                    <a:pos x="T2" y="T3"/>
                  </a:cxn>
                  <a:cxn ang="0">
                    <a:pos x="T4" y="T5"/>
                  </a:cxn>
                  <a:cxn ang="0">
                    <a:pos x="T6" y="T7"/>
                  </a:cxn>
                </a:cxnLst>
                <a:rect l="0" t="0" r="r" b="b"/>
                <a:pathLst>
                  <a:path w="62" h="92">
                    <a:moveTo>
                      <a:pt x="21" y="92"/>
                    </a:moveTo>
                    <a:cubicBezTo>
                      <a:pt x="42" y="71"/>
                      <a:pt x="62" y="39"/>
                      <a:pt x="34" y="0"/>
                    </a:cubicBezTo>
                    <a:cubicBezTo>
                      <a:pt x="31" y="32"/>
                      <a:pt x="15" y="63"/>
                      <a:pt x="0" y="83"/>
                    </a:cubicBezTo>
                    <a:cubicBezTo>
                      <a:pt x="7" y="85"/>
                      <a:pt x="14" y="88"/>
                      <a:pt x="21" y="92"/>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5" name="Freeform 791"/>
              <p:cNvSpPr/>
              <p:nvPr/>
            </p:nvSpPr>
            <p:spPr bwMode="auto">
              <a:xfrm>
                <a:off x="4376" y="2153"/>
                <a:ext cx="45" cy="47"/>
              </a:xfrm>
              <a:custGeom>
                <a:avLst/>
                <a:gdLst>
                  <a:gd name="T0" fmla="*/ 0 w 19"/>
                  <a:gd name="T1" fmla="*/ 15 h 20"/>
                  <a:gd name="T2" fmla="*/ 6 w 19"/>
                  <a:gd name="T3" fmla="*/ 20 h 20"/>
                  <a:gd name="T4" fmla="*/ 19 w 19"/>
                  <a:gd name="T5" fmla="*/ 6 h 20"/>
                  <a:gd name="T6" fmla="*/ 9 w 19"/>
                  <a:gd name="T7" fmla="*/ 0 h 20"/>
                  <a:gd name="T8" fmla="*/ 0 w 19"/>
                  <a:gd name="T9" fmla="*/ 15 h 20"/>
                </a:gdLst>
                <a:ahLst/>
                <a:cxnLst>
                  <a:cxn ang="0">
                    <a:pos x="T0" y="T1"/>
                  </a:cxn>
                  <a:cxn ang="0">
                    <a:pos x="T2" y="T3"/>
                  </a:cxn>
                  <a:cxn ang="0">
                    <a:pos x="T4" y="T5"/>
                  </a:cxn>
                  <a:cxn ang="0">
                    <a:pos x="T6" y="T7"/>
                  </a:cxn>
                  <a:cxn ang="0">
                    <a:pos x="T8" y="T9"/>
                  </a:cxn>
                </a:cxnLst>
                <a:rect l="0" t="0" r="r" b="b"/>
                <a:pathLst>
                  <a:path w="19" h="20">
                    <a:moveTo>
                      <a:pt x="0" y="15"/>
                    </a:moveTo>
                    <a:cubicBezTo>
                      <a:pt x="2" y="16"/>
                      <a:pt x="4" y="18"/>
                      <a:pt x="6" y="20"/>
                    </a:cubicBezTo>
                    <a:cubicBezTo>
                      <a:pt x="19" y="6"/>
                      <a:pt x="19" y="6"/>
                      <a:pt x="19" y="6"/>
                    </a:cubicBezTo>
                    <a:cubicBezTo>
                      <a:pt x="16" y="4"/>
                      <a:pt x="13" y="2"/>
                      <a:pt x="9" y="0"/>
                    </a:cubicBezTo>
                    <a:lnTo>
                      <a:pt x="0" y="15"/>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6" name="Freeform 792"/>
              <p:cNvSpPr/>
              <p:nvPr/>
            </p:nvSpPr>
            <p:spPr bwMode="auto">
              <a:xfrm>
                <a:off x="4428" y="4310"/>
                <a:ext cx="47" cy="41"/>
              </a:xfrm>
              <a:custGeom>
                <a:avLst/>
                <a:gdLst>
                  <a:gd name="T0" fmla="*/ 0 w 20"/>
                  <a:gd name="T1" fmla="*/ 17 h 17"/>
                  <a:gd name="T2" fmla="*/ 20 w 20"/>
                  <a:gd name="T3" fmla="*/ 17 h 17"/>
                  <a:gd name="T4" fmla="*/ 4 w 20"/>
                  <a:gd name="T5" fmla="*/ 0 h 17"/>
                  <a:gd name="T6" fmla="*/ 0 w 20"/>
                  <a:gd name="T7" fmla="*/ 17 h 17"/>
                </a:gdLst>
                <a:ahLst/>
                <a:cxnLst>
                  <a:cxn ang="0">
                    <a:pos x="T0" y="T1"/>
                  </a:cxn>
                  <a:cxn ang="0">
                    <a:pos x="T2" y="T3"/>
                  </a:cxn>
                  <a:cxn ang="0">
                    <a:pos x="T4" y="T5"/>
                  </a:cxn>
                  <a:cxn ang="0">
                    <a:pos x="T6" y="T7"/>
                  </a:cxn>
                </a:cxnLst>
                <a:rect l="0" t="0" r="r" b="b"/>
                <a:pathLst>
                  <a:path w="20" h="17">
                    <a:moveTo>
                      <a:pt x="0" y="17"/>
                    </a:moveTo>
                    <a:cubicBezTo>
                      <a:pt x="20" y="17"/>
                      <a:pt x="20" y="17"/>
                      <a:pt x="20" y="17"/>
                    </a:cubicBezTo>
                    <a:cubicBezTo>
                      <a:pt x="14" y="11"/>
                      <a:pt x="9" y="5"/>
                      <a:pt x="4" y="0"/>
                    </a:cubicBezTo>
                    <a:cubicBezTo>
                      <a:pt x="3" y="5"/>
                      <a:pt x="1" y="11"/>
                      <a:pt x="0" y="17"/>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7" name="Freeform 793"/>
              <p:cNvSpPr/>
              <p:nvPr/>
            </p:nvSpPr>
            <p:spPr bwMode="auto">
              <a:xfrm>
                <a:off x="4454" y="3045"/>
                <a:ext cx="21" cy="191"/>
              </a:xfrm>
              <a:custGeom>
                <a:avLst/>
                <a:gdLst>
                  <a:gd name="T0" fmla="*/ 9 w 9"/>
                  <a:gd name="T1" fmla="*/ 77 h 81"/>
                  <a:gd name="T2" fmla="*/ 5 w 9"/>
                  <a:gd name="T3" fmla="*/ 0 h 81"/>
                  <a:gd name="T4" fmla="*/ 0 w 9"/>
                  <a:gd name="T5" fmla="*/ 4 h 81"/>
                  <a:gd name="T6" fmla="*/ 4 w 9"/>
                  <a:gd name="T7" fmla="*/ 81 h 81"/>
                  <a:gd name="T8" fmla="*/ 9 w 9"/>
                  <a:gd name="T9" fmla="*/ 77 h 81"/>
                </a:gdLst>
                <a:ahLst/>
                <a:cxnLst>
                  <a:cxn ang="0">
                    <a:pos x="T0" y="T1"/>
                  </a:cxn>
                  <a:cxn ang="0">
                    <a:pos x="T2" y="T3"/>
                  </a:cxn>
                  <a:cxn ang="0">
                    <a:pos x="T4" y="T5"/>
                  </a:cxn>
                  <a:cxn ang="0">
                    <a:pos x="T6" y="T7"/>
                  </a:cxn>
                  <a:cxn ang="0">
                    <a:pos x="T8" y="T9"/>
                  </a:cxn>
                </a:cxnLst>
                <a:rect l="0" t="0" r="r" b="b"/>
                <a:pathLst>
                  <a:path w="9" h="81">
                    <a:moveTo>
                      <a:pt x="9" y="77"/>
                    </a:moveTo>
                    <a:cubicBezTo>
                      <a:pt x="5" y="0"/>
                      <a:pt x="5" y="0"/>
                      <a:pt x="5" y="0"/>
                    </a:cubicBezTo>
                    <a:cubicBezTo>
                      <a:pt x="3" y="1"/>
                      <a:pt x="1" y="3"/>
                      <a:pt x="0" y="4"/>
                    </a:cubicBezTo>
                    <a:cubicBezTo>
                      <a:pt x="4" y="81"/>
                      <a:pt x="4" y="81"/>
                      <a:pt x="4" y="81"/>
                    </a:cubicBezTo>
                    <a:lnTo>
                      <a:pt x="9" y="77"/>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8" name="Freeform 794"/>
              <p:cNvSpPr/>
              <p:nvPr/>
            </p:nvSpPr>
            <p:spPr bwMode="auto">
              <a:xfrm>
                <a:off x="3964" y="1367"/>
                <a:ext cx="412" cy="710"/>
              </a:xfrm>
              <a:custGeom>
                <a:avLst/>
                <a:gdLst>
                  <a:gd name="T0" fmla="*/ 173 w 174"/>
                  <a:gd name="T1" fmla="*/ 78 h 300"/>
                  <a:gd name="T2" fmla="*/ 97 w 174"/>
                  <a:gd name="T3" fmla="*/ 1 h 300"/>
                  <a:gd name="T4" fmla="*/ 23 w 174"/>
                  <a:gd name="T5" fmla="*/ 51 h 300"/>
                  <a:gd name="T6" fmla="*/ 87 w 174"/>
                  <a:gd name="T7" fmla="*/ 119 h 300"/>
                  <a:gd name="T8" fmla="*/ 127 w 174"/>
                  <a:gd name="T9" fmla="*/ 70 h 300"/>
                  <a:gd name="T10" fmla="*/ 90 w 174"/>
                  <a:gd name="T11" fmla="*/ 28 h 300"/>
                  <a:gd name="T12" fmla="*/ 48 w 174"/>
                  <a:gd name="T13" fmla="*/ 64 h 300"/>
                  <a:gd name="T14" fmla="*/ 83 w 174"/>
                  <a:gd name="T15" fmla="*/ 92 h 300"/>
                  <a:gd name="T16" fmla="*/ 98 w 174"/>
                  <a:gd name="T17" fmla="*/ 62 h 300"/>
                  <a:gd name="T18" fmla="*/ 78 w 174"/>
                  <a:gd name="T19" fmla="*/ 54 h 300"/>
                  <a:gd name="T20" fmla="*/ 73 w 174"/>
                  <a:gd name="T21" fmla="*/ 71 h 300"/>
                  <a:gd name="T22" fmla="*/ 81 w 174"/>
                  <a:gd name="T23" fmla="*/ 65 h 300"/>
                  <a:gd name="T24" fmla="*/ 85 w 174"/>
                  <a:gd name="T25" fmla="*/ 65 h 300"/>
                  <a:gd name="T26" fmla="*/ 73 w 174"/>
                  <a:gd name="T27" fmla="*/ 76 h 300"/>
                  <a:gd name="T28" fmla="*/ 70 w 174"/>
                  <a:gd name="T29" fmla="*/ 52 h 300"/>
                  <a:gd name="T30" fmla="*/ 103 w 174"/>
                  <a:gd name="T31" fmla="*/ 59 h 300"/>
                  <a:gd name="T32" fmla="*/ 88 w 174"/>
                  <a:gd name="T33" fmla="*/ 97 h 300"/>
                  <a:gd name="T34" fmla="*/ 45 w 174"/>
                  <a:gd name="T35" fmla="*/ 52 h 300"/>
                  <a:gd name="T36" fmla="*/ 93 w 174"/>
                  <a:gd name="T37" fmla="*/ 21 h 300"/>
                  <a:gd name="T38" fmla="*/ 133 w 174"/>
                  <a:gd name="T39" fmla="*/ 68 h 300"/>
                  <a:gd name="T40" fmla="*/ 31 w 174"/>
                  <a:gd name="T41" fmla="*/ 206 h 300"/>
                  <a:gd name="T42" fmla="*/ 21 w 174"/>
                  <a:gd name="T43" fmla="*/ 300 h 300"/>
                  <a:gd name="T44" fmla="*/ 25 w 174"/>
                  <a:gd name="T45" fmla="*/ 272 h 300"/>
                  <a:gd name="T46" fmla="*/ 38 w 174"/>
                  <a:gd name="T47" fmla="*/ 274 h 300"/>
                  <a:gd name="T48" fmla="*/ 97 w 174"/>
                  <a:gd name="T49" fmla="*/ 166 h 300"/>
                  <a:gd name="T50" fmla="*/ 45 w 174"/>
                  <a:gd name="T51" fmla="*/ 275 h 300"/>
                  <a:gd name="T52" fmla="*/ 51 w 174"/>
                  <a:gd name="T53" fmla="*/ 276 h 300"/>
                  <a:gd name="T54" fmla="*/ 57 w 174"/>
                  <a:gd name="T55" fmla="*/ 248 h 300"/>
                  <a:gd name="T56" fmla="*/ 76 w 174"/>
                  <a:gd name="T57" fmla="*/ 251 h 300"/>
                  <a:gd name="T58" fmla="*/ 129 w 174"/>
                  <a:gd name="T59" fmla="*/ 143 h 300"/>
                  <a:gd name="T60" fmla="*/ 158 w 174"/>
                  <a:gd name="T61" fmla="*/ 148 h 300"/>
                  <a:gd name="T62" fmla="*/ 173 w 174"/>
                  <a:gd name="T63" fmla="*/ 7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4" h="300">
                    <a:moveTo>
                      <a:pt x="173" y="78"/>
                    </a:moveTo>
                    <a:cubicBezTo>
                      <a:pt x="172" y="30"/>
                      <a:pt x="136" y="1"/>
                      <a:pt x="97" y="1"/>
                    </a:cubicBezTo>
                    <a:cubicBezTo>
                      <a:pt x="65" y="0"/>
                      <a:pt x="30" y="21"/>
                      <a:pt x="23" y="51"/>
                    </a:cubicBezTo>
                    <a:cubicBezTo>
                      <a:pt x="11" y="98"/>
                      <a:pt x="56" y="126"/>
                      <a:pt x="87" y="119"/>
                    </a:cubicBezTo>
                    <a:cubicBezTo>
                      <a:pt x="119" y="112"/>
                      <a:pt x="127" y="87"/>
                      <a:pt x="127" y="70"/>
                    </a:cubicBezTo>
                    <a:cubicBezTo>
                      <a:pt x="129" y="49"/>
                      <a:pt x="119" y="31"/>
                      <a:pt x="90" y="28"/>
                    </a:cubicBezTo>
                    <a:cubicBezTo>
                      <a:pt x="74" y="27"/>
                      <a:pt x="50" y="41"/>
                      <a:pt x="48" y="64"/>
                    </a:cubicBezTo>
                    <a:cubicBezTo>
                      <a:pt x="46" y="89"/>
                      <a:pt x="70" y="96"/>
                      <a:pt x="83" y="92"/>
                    </a:cubicBezTo>
                    <a:cubicBezTo>
                      <a:pt x="97" y="87"/>
                      <a:pt x="103" y="72"/>
                      <a:pt x="98" y="62"/>
                    </a:cubicBezTo>
                    <a:cubicBezTo>
                      <a:pt x="94" y="53"/>
                      <a:pt x="84" y="49"/>
                      <a:pt x="78" y="54"/>
                    </a:cubicBezTo>
                    <a:cubicBezTo>
                      <a:pt x="72" y="58"/>
                      <a:pt x="69" y="69"/>
                      <a:pt x="73" y="71"/>
                    </a:cubicBezTo>
                    <a:cubicBezTo>
                      <a:pt x="77" y="74"/>
                      <a:pt x="83" y="70"/>
                      <a:pt x="81" y="65"/>
                    </a:cubicBezTo>
                    <a:cubicBezTo>
                      <a:pt x="81" y="63"/>
                      <a:pt x="84" y="62"/>
                      <a:pt x="85" y="65"/>
                    </a:cubicBezTo>
                    <a:cubicBezTo>
                      <a:pt x="89" y="72"/>
                      <a:pt x="80" y="80"/>
                      <a:pt x="73" y="76"/>
                    </a:cubicBezTo>
                    <a:cubicBezTo>
                      <a:pt x="63" y="71"/>
                      <a:pt x="62" y="58"/>
                      <a:pt x="70" y="52"/>
                    </a:cubicBezTo>
                    <a:cubicBezTo>
                      <a:pt x="82" y="41"/>
                      <a:pt x="97" y="47"/>
                      <a:pt x="103" y="59"/>
                    </a:cubicBezTo>
                    <a:cubicBezTo>
                      <a:pt x="111" y="75"/>
                      <a:pt x="100" y="93"/>
                      <a:pt x="88" y="97"/>
                    </a:cubicBezTo>
                    <a:cubicBezTo>
                      <a:pt x="56" y="110"/>
                      <a:pt x="33" y="80"/>
                      <a:pt x="45" y="52"/>
                    </a:cubicBezTo>
                    <a:cubicBezTo>
                      <a:pt x="54" y="33"/>
                      <a:pt x="71" y="19"/>
                      <a:pt x="93" y="21"/>
                    </a:cubicBezTo>
                    <a:cubicBezTo>
                      <a:pt x="116" y="23"/>
                      <a:pt x="133" y="43"/>
                      <a:pt x="133" y="68"/>
                    </a:cubicBezTo>
                    <a:cubicBezTo>
                      <a:pt x="134" y="124"/>
                      <a:pt x="66" y="164"/>
                      <a:pt x="31" y="206"/>
                    </a:cubicBezTo>
                    <a:cubicBezTo>
                      <a:pt x="13" y="229"/>
                      <a:pt x="0" y="260"/>
                      <a:pt x="21" y="300"/>
                    </a:cubicBezTo>
                    <a:cubicBezTo>
                      <a:pt x="25" y="272"/>
                      <a:pt x="25" y="272"/>
                      <a:pt x="25" y="272"/>
                    </a:cubicBezTo>
                    <a:cubicBezTo>
                      <a:pt x="38" y="274"/>
                      <a:pt x="38" y="274"/>
                      <a:pt x="38" y="274"/>
                    </a:cubicBezTo>
                    <a:cubicBezTo>
                      <a:pt x="33" y="240"/>
                      <a:pt x="80" y="191"/>
                      <a:pt x="97" y="166"/>
                    </a:cubicBezTo>
                    <a:cubicBezTo>
                      <a:pt x="75" y="202"/>
                      <a:pt x="40" y="240"/>
                      <a:pt x="45" y="275"/>
                    </a:cubicBezTo>
                    <a:cubicBezTo>
                      <a:pt x="51" y="276"/>
                      <a:pt x="51" y="276"/>
                      <a:pt x="51" y="276"/>
                    </a:cubicBezTo>
                    <a:cubicBezTo>
                      <a:pt x="57" y="248"/>
                      <a:pt x="57" y="248"/>
                      <a:pt x="57" y="248"/>
                    </a:cubicBezTo>
                    <a:cubicBezTo>
                      <a:pt x="76" y="251"/>
                      <a:pt x="76" y="251"/>
                      <a:pt x="76" y="251"/>
                    </a:cubicBezTo>
                    <a:cubicBezTo>
                      <a:pt x="93" y="210"/>
                      <a:pt x="119" y="149"/>
                      <a:pt x="129" y="143"/>
                    </a:cubicBezTo>
                    <a:cubicBezTo>
                      <a:pt x="133" y="139"/>
                      <a:pt x="144" y="142"/>
                      <a:pt x="158" y="148"/>
                    </a:cubicBezTo>
                    <a:cubicBezTo>
                      <a:pt x="170" y="130"/>
                      <a:pt x="174" y="106"/>
                      <a:pt x="173" y="78"/>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9" name="Freeform 795"/>
              <p:cNvSpPr/>
              <p:nvPr/>
            </p:nvSpPr>
            <p:spPr bwMode="auto">
              <a:xfrm>
                <a:off x="4484" y="3885"/>
                <a:ext cx="24" cy="116"/>
              </a:xfrm>
              <a:custGeom>
                <a:avLst/>
                <a:gdLst>
                  <a:gd name="T0" fmla="*/ 10 w 10"/>
                  <a:gd name="T1" fmla="*/ 0 h 49"/>
                  <a:gd name="T2" fmla="*/ 4 w 10"/>
                  <a:gd name="T3" fmla="*/ 45 h 49"/>
                  <a:gd name="T4" fmla="*/ 9 w 10"/>
                  <a:gd name="T5" fmla="*/ 49 h 49"/>
                  <a:gd name="T6" fmla="*/ 10 w 10"/>
                  <a:gd name="T7" fmla="*/ 22 h 49"/>
                  <a:gd name="T8" fmla="*/ 10 w 10"/>
                  <a:gd name="T9" fmla="*/ 0 h 49"/>
                </a:gdLst>
                <a:ahLst/>
                <a:cxnLst>
                  <a:cxn ang="0">
                    <a:pos x="T0" y="T1"/>
                  </a:cxn>
                  <a:cxn ang="0">
                    <a:pos x="T2" y="T3"/>
                  </a:cxn>
                  <a:cxn ang="0">
                    <a:pos x="T4" y="T5"/>
                  </a:cxn>
                  <a:cxn ang="0">
                    <a:pos x="T6" y="T7"/>
                  </a:cxn>
                  <a:cxn ang="0">
                    <a:pos x="T8" y="T9"/>
                  </a:cxn>
                </a:cxnLst>
                <a:rect l="0" t="0" r="r" b="b"/>
                <a:pathLst>
                  <a:path w="10" h="49">
                    <a:moveTo>
                      <a:pt x="10" y="0"/>
                    </a:moveTo>
                    <a:cubicBezTo>
                      <a:pt x="2" y="15"/>
                      <a:pt x="0" y="31"/>
                      <a:pt x="4" y="45"/>
                    </a:cubicBezTo>
                    <a:cubicBezTo>
                      <a:pt x="6" y="46"/>
                      <a:pt x="7" y="48"/>
                      <a:pt x="9" y="49"/>
                    </a:cubicBezTo>
                    <a:cubicBezTo>
                      <a:pt x="8" y="36"/>
                      <a:pt x="7" y="29"/>
                      <a:pt x="10" y="22"/>
                    </a:cubicBezTo>
                    <a:lnTo>
                      <a:pt x="10"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0" name="Freeform 796"/>
              <p:cNvSpPr>
                <a:spLocks noEditPoints="1"/>
              </p:cNvSpPr>
              <p:nvPr/>
            </p:nvSpPr>
            <p:spPr bwMode="auto">
              <a:xfrm>
                <a:off x="4269" y="3277"/>
                <a:ext cx="204" cy="184"/>
              </a:xfrm>
              <a:custGeom>
                <a:avLst/>
                <a:gdLst>
                  <a:gd name="T0" fmla="*/ 86 w 86"/>
                  <a:gd name="T1" fmla="*/ 48 h 78"/>
                  <a:gd name="T2" fmla="*/ 85 w 86"/>
                  <a:gd name="T3" fmla="*/ 33 h 78"/>
                  <a:gd name="T4" fmla="*/ 72 w 86"/>
                  <a:gd name="T5" fmla="*/ 25 h 78"/>
                  <a:gd name="T6" fmla="*/ 77 w 86"/>
                  <a:gd name="T7" fmla="*/ 8 h 78"/>
                  <a:gd name="T8" fmla="*/ 72 w 86"/>
                  <a:gd name="T9" fmla="*/ 0 h 78"/>
                  <a:gd name="T10" fmla="*/ 0 w 86"/>
                  <a:gd name="T11" fmla="*/ 57 h 78"/>
                  <a:gd name="T12" fmla="*/ 21 w 86"/>
                  <a:gd name="T13" fmla="*/ 78 h 78"/>
                  <a:gd name="T14" fmla="*/ 86 w 86"/>
                  <a:gd name="T15" fmla="*/ 48 h 78"/>
                  <a:gd name="T16" fmla="*/ 50 w 86"/>
                  <a:gd name="T17" fmla="*/ 29 h 78"/>
                  <a:gd name="T18" fmla="*/ 61 w 86"/>
                  <a:gd name="T19" fmla="*/ 43 h 78"/>
                  <a:gd name="T20" fmla="*/ 46 w 86"/>
                  <a:gd name="T21" fmla="*/ 55 h 78"/>
                  <a:gd name="T22" fmla="*/ 35 w 86"/>
                  <a:gd name="T23" fmla="*/ 41 h 78"/>
                  <a:gd name="T24" fmla="*/ 50 w 86"/>
                  <a:gd name="T25" fmla="*/ 2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 h="78">
                    <a:moveTo>
                      <a:pt x="86" y="48"/>
                    </a:moveTo>
                    <a:cubicBezTo>
                      <a:pt x="86" y="43"/>
                      <a:pt x="86" y="38"/>
                      <a:pt x="85" y="33"/>
                    </a:cubicBezTo>
                    <a:cubicBezTo>
                      <a:pt x="79" y="33"/>
                      <a:pt x="74" y="30"/>
                      <a:pt x="72" y="25"/>
                    </a:cubicBezTo>
                    <a:cubicBezTo>
                      <a:pt x="69" y="19"/>
                      <a:pt x="71" y="12"/>
                      <a:pt x="77" y="8"/>
                    </a:cubicBezTo>
                    <a:cubicBezTo>
                      <a:pt x="75" y="5"/>
                      <a:pt x="74" y="2"/>
                      <a:pt x="72" y="0"/>
                    </a:cubicBezTo>
                    <a:cubicBezTo>
                      <a:pt x="48" y="19"/>
                      <a:pt x="18" y="44"/>
                      <a:pt x="0" y="57"/>
                    </a:cubicBezTo>
                    <a:cubicBezTo>
                      <a:pt x="7" y="64"/>
                      <a:pt x="14" y="71"/>
                      <a:pt x="21" y="78"/>
                    </a:cubicBezTo>
                    <a:cubicBezTo>
                      <a:pt x="44" y="64"/>
                      <a:pt x="66" y="54"/>
                      <a:pt x="86" y="48"/>
                    </a:cubicBezTo>
                    <a:close/>
                    <a:moveTo>
                      <a:pt x="50" y="29"/>
                    </a:moveTo>
                    <a:cubicBezTo>
                      <a:pt x="57" y="30"/>
                      <a:pt x="62" y="36"/>
                      <a:pt x="61" y="43"/>
                    </a:cubicBezTo>
                    <a:cubicBezTo>
                      <a:pt x="60" y="50"/>
                      <a:pt x="53" y="55"/>
                      <a:pt x="46" y="55"/>
                    </a:cubicBezTo>
                    <a:cubicBezTo>
                      <a:pt x="39" y="54"/>
                      <a:pt x="34" y="48"/>
                      <a:pt x="35" y="41"/>
                    </a:cubicBezTo>
                    <a:cubicBezTo>
                      <a:pt x="36" y="34"/>
                      <a:pt x="43" y="29"/>
                      <a:pt x="50" y="29"/>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1" name="Freeform 797"/>
              <p:cNvSpPr/>
              <p:nvPr/>
            </p:nvSpPr>
            <p:spPr bwMode="auto">
              <a:xfrm>
                <a:off x="4385" y="3624"/>
                <a:ext cx="159" cy="142"/>
              </a:xfrm>
              <a:custGeom>
                <a:avLst/>
                <a:gdLst>
                  <a:gd name="T0" fmla="*/ 0 w 67"/>
                  <a:gd name="T1" fmla="*/ 22 h 60"/>
                  <a:gd name="T2" fmla="*/ 38 w 67"/>
                  <a:gd name="T3" fmla="*/ 60 h 60"/>
                  <a:gd name="T4" fmla="*/ 67 w 67"/>
                  <a:gd name="T5" fmla="*/ 34 h 60"/>
                  <a:gd name="T6" fmla="*/ 32 w 67"/>
                  <a:gd name="T7" fmla="*/ 0 h 60"/>
                  <a:gd name="T8" fmla="*/ 0 w 67"/>
                  <a:gd name="T9" fmla="*/ 22 h 60"/>
                </a:gdLst>
                <a:ahLst/>
                <a:cxnLst>
                  <a:cxn ang="0">
                    <a:pos x="T0" y="T1"/>
                  </a:cxn>
                  <a:cxn ang="0">
                    <a:pos x="T2" y="T3"/>
                  </a:cxn>
                  <a:cxn ang="0">
                    <a:pos x="T4" y="T5"/>
                  </a:cxn>
                  <a:cxn ang="0">
                    <a:pos x="T6" y="T7"/>
                  </a:cxn>
                  <a:cxn ang="0">
                    <a:pos x="T8" y="T9"/>
                  </a:cxn>
                </a:cxnLst>
                <a:rect l="0" t="0" r="r" b="b"/>
                <a:pathLst>
                  <a:path w="67" h="60">
                    <a:moveTo>
                      <a:pt x="0" y="22"/>
                    </a:moveTo>
                    <a:cubicBezTo>
                      <a:pt x="14" y="35"/>
                      <a:pt x="26" y="48"/>
                      <a:pt x="38" y="60"/>
                    </a:cubicBezTo>
                    <a:cubicBezTo>
                      <a:pt x="47" y="50"/>
                      <a:pt x="56" y="41"/>
                      <a:pt x="67" y="34"/>
                    </a:cubicBezTo>
                    <a:cubicBezTo>
                      <a:pt x="56" y="23"/>
                      <a:pt x="44" y="11"/>
                      <a:pt x="32" y="0"/>
                    </a:cubicBezTo>
                    <a:cubicBezTo>
                      <a:pt x="21" y="7"/>
                      <a:pt x="10" y="15"/>
                      <a:pt x="0" y="22"/>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2" name="Freeform 798"/>
              <p:cNvSpPr/>
              <p:nvPr/>
            </p:nvSpPr>
            <p:spPr bwMode="auto">
              <a:xfrm>
                <a:off x="4435" y="3059"/>
                <a:ext cx="21" cy="192"/>
              </a:xfrm>
              <a:custGeom>
                <a:avLst/>
                <a:gdLst>
                  <a:gd name="T0" fmla="*/ 21 w 21"/>
                  <a:gd name="T1" fmla="*/ 184 h 192"/>
                  <a:gd name="T2" fmla="*/ 12 w 21"/>
                  <a:gd name="T3" fmla="*/ 0 h 192"/>
                  <a:gd name="T4" fmla="*/ 0 w 21"/>
                  <a:gd name="T5" fmla="*/ 9 h 192"/>
                  <a:gd name="T6" fmla="*/ 9 w 21"/>
                  <a:gd name="T7" fmla="*/ 192 h 192"/>
                  <a:gd name="T8" fmla="*/ 21 w 21"/>
                  <a:gd name="T9" fmla="*/ 184 h 192"/>
                </a:gdLst>
                <a:ahLst/>
                <a:cxnLst>
                  <a:cxn ang="0">
                    <a:pos x="T0" y="T1"/>
                  </a:cxn>
                  <a:cxn ang="0">
                    <a:pos x="T2" y="T3"/>
                  </a:cxn>
                  <a:cxn ang="0">
                    <a:pos x="T4" y="T5"/>
                  </a:cxn>
                  <a:cxn ang="0">
                    <a:pos x="T6" y="T7"/>
                  </a:cxn>
                  <a:cxn ang="0">
                    <a:pos x="T8" y="T9"/>
                  </a:cxn>
                </a:cxnLst>
                <a:rect l="0" t="0" r="r" b="b"/>
                <a:pathLst>
                  <a:path w="21" h="192">
                    <a:moveTo>
                      <a:pt x="21" y="184"/>
                    </a:moveTo>
                    <a:lnTo>
                      <a:pt x="12" y="0"/>
                    </a:lnTo>
                    <a:lnTo>
                      <a:pt x="0" y="9"/>
                    </a:lnTo>
                    <a:lnTo>
                      <a:pt x="9" y="192"/>
                    </a:lnTo>
                    <a:lnTo>
                      <a:pt x="21" y="18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3" name="Freeform 799"/>
              <p:cNvSpPr/>
              <p:nvPr/>
            </p:nvSpPr>
            <p:spPr bwMode="auto">
              <a:xfrm>
                <a:off x="4184" y="521"/>
                <a:ext cx="173" cy="309"/>
              </a:xfrm>
              <a:custGeom>
                <a:avLst/>
                <a:gdLst>
                  <a:gd name="T0" fmla="*/ 23 w 73"/>
                  <a:gd name="T1" fmla="*/ 131 h 131"/>
                  <a:gd name="T2" fmla="*/ 47 w 73"/>
                  <a:gd name="T3" fmla="*/ 0 h 131"/>
                  <a:gd name="T4" fmla="*/ 0 w 73"/>
                  <a:gd name="T5" fmla="*/ 129 h 131"/>
                  <a:gd name="T6" fmla="*/ 23 w 73"/>
                  <a:gd name="T7" fmla="*/ 131 h 131"/>
                </a:gdLst>
                <a:ahLst/>
                <a:cxnLst>
                  <a:cxn ang="0">
                    <a:pos x="T0" y="T1"/>
                  </a:cxn>
                  <a:cxn ang="0">
                    <a:pos x="T2" y="T3"/>
                  </a:cxn>
                  <a:cxn ang="0">
                    <a:pos x="T4" y="T5"/>
                  </a:cxn>
                  <a:cxn ang="0">
                    <a:pos x="T6" y="T7"/>
                  </a:cxn>
                </a:cxnLst>
                <a:rect l="0" t="0" r="r" b="b"/>
                <a:pathLst>
                  <a:path w="73" h="131">
                    <a:moveTo>
                      <a:pt x="23" y="131"/>
                    </a:moveTo>
                    <a:cubicBezTo>
                      <a:pt x="47" y="99"/>
                      <a:pt x="73" y="39"/>
                      <a:pt x="47" y="0"/>
                    </a:cubicBezTo>
                    <a:cubicBezTo>
                      <a:pt x="45" y="44"/>
                      <a:pt x="31" y="96"/>
                      <a:pt x="0" y="129"/>
                    </a:cubicBezTo>
                    <a:cubicBezTo>
                      <a:pt x="8" y="129"/>
                      <a:pt x="15" y="129"/>
                      <a:pt x="23" y="131"/>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4" name="Freeform 800"/>
              <p:cNvSpPr/>
              <p:nvPr/>
            </p:nvSpPr>
            <p:spPr bwMode="auto">
              <a:xfrm>
                <a:off x="4354" y="2143"/>
                <a:ext cx="36" cy="41"/>
              </a:xfrm>
              <a:custGeom>
                <a:avLst/>
                <a:gdLst>
                  <a:gd name="T0" fmla="*/ 0 w 15"/>
                  <a:gd name="T1" fmla="*/ 13 h 17"/>
                  <a:gd name="T2" fmla="*/ 6 w 15"/>
                  <a:gd name="T3" fmla="*/ 17 h 17"/>
                  <a:gd name="T4" fmla="*/ 15 w 15"/>
                  <a:gd name="T5" fmla="*/ 3 h 17"/>
                  <a:gd name="T6" fmla="*/ 7 w 15"/>
                  <a:gd name="T7" fmla="*/ 0 h 17"/>
                  <a:gd name="T8" fmla="*/ 0 w 15"/>
                  <a:gd name="T9" fmla="*/ 13 h 17"/>
                </a:gdLst>
                <a:ahLst/>
                <a:cxnLst>
                  <a:cxn ang="0">
                    <a:pos x="T0" y="T1"/>
                  </a:cxn>
                  <a:cxn ang="0">
                    <a:pos x="T2" y="T3"/>
                  </a:cxn>
                  <a:cxn ang="0">
                    <a:pos x="T4" y="T5"/>
                  </a:cxn>
                  <a:cxn ang="0">
                    <a:pos x="T6" y="T7"/>
                  </a:cxn>
                  <a:cxn ang="0">
                    <a:pos x="T8" y="T9"/>
                  </a:cxn>
                </a:cxnLst>
                <a:rect l="0" t="0" r="r" b="b"/>
                <a:pathLst>
                  <a:path w="15" h="17">
                    <a:moveTo>
                      <a:pt x="0" y="13"/>
                    </a:moveTo>
                    <a:cubicBezTo>
                      <a:pt x="2" y="14"/>
                      <a:pt x="4" y="15"/>
                      <a:pt x="6" y="17"/>
                    </a:cubicBezTo>
                    <a:cubicBezTo>
                      <a:pt x="15" y="3"/>
                      <a:pt x="15" y="3"/>
                      <a:pt x="15" y="3"/>
                    </a:cubicBezTo>
                    <a:cubicBezTo>
                      <a:pt x="12" y="2"/>
                      <a:pt x="10" y="1"/>
                      <a:pt x="7" y="0"/>
                    </a:cubicBezTo>
                    <a:lnTo>
                      <a:pt x="0" y="13"/>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5" name="Freeform 801"/>
              <p:cNvSpPr/>
              <p:nvPr/>
            </p:nvSpPr>
            <p:spPr bwMode="auto">
              <a:xfrm>
                <a:off x="4217" y="-35"/>
                <a:ext cx="21" cy="26"/>
              </a:xfrm>
              <a:custGeom>
                <a:avLst/>
                <a:gdLst>
                  <a:gd name="T0" fmla="*/ 8 w 9"/>
                  <a:gd name="T1" fmla="*/ 11 h 11"/>
                  <a:gd name="T2" fmla="*/ 9 w 9"/>
                  <a:gd name="T3" fmla="*/ 0 h 11"/>
                  <a:gd name="T4" fmla="*/ 0 w 9"/>
                  <a:gd name="T5" fmla="*/ 0 h 11"/>
                  <a:gd name="T6" fmla="*/ 0 w 9"/>
                  <a:gd name="T7" fmla="*/ 9 h 11"/>
                  <a:gd name="T8" fmla="*/ 8 w 9"/>
                  <a:gd name="T9" fmla="*/ 11 h 11"/>
                </a:gdLst>
                <a:ahLst/>
                <a:cxnLst>
                  <a:cxn ang="0">
                    <a:pos x="T0" y="T1"/>
                  </a:cxn>
                  <a:cxn ang="0">
                    <a:pos x="T2" y="T3"/>
                  </a:cxn>
                  <a:cxn ang="0">
                    <a:pos x="T4" y="T5"/>
                  </a:cxn>
                  <a:cxn ang="0">
                    <a:pos x="T6" y="T7"/>
                  </a:cxn>
                  <a:cxn ang="0">
                    <a:pos x="T8" y="T9"/>
                  </a:cxn>
                </a:cxnLst>
                <a:rect l="0" t="0" r="r" b="b"/>
                <a:pathLst>
                  <a:path w="9" h="11">
                    <a:moveTo>
                      <a:pt x="8" y="11"/>
                    </a:moveTo>
                    <a:cubicBezTo>
                      <a:pt x="9" y="0"/>
                      <a:pt x="9" y="0"/>
                      <a:pt x="9" y="0"/>
                    </a:cubicBezTo>
                    <a:cubicBezTo>
                      <a:pt x="0" y="0"/>
                      <a:pt x="0" y="0"/>
                      <a:pt x="0" y="0"/>
                    </a:cubicBezTo>
                    <a:cubicBezTo>
                      <a:pt x="0" y="9"/>
                      <a:pt x="0" y="9"/>
                      <a:pt x="0" y="9"/>
                    </a:cubicBezTo>
                    <a:cubicBezTo>
                      <a:pt x="3" y="9"/>
                      <a:pt x="6" y="10"/>
                      <a:pt x="8" y="11"/>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6" name="Freeform 802"/>
              <p:cNvSpPr/>
              <p:nvPr/>
            </p:nvSpPr>
            <p:spPr bwMode="auto">
              <a:xfrm>
                <a:off x="4215" y="2172"/>
                <a:ext cx="198" cy="201"/>
              </a:xfrm>
              <a:custGeom>
                <a:avLst/>
                <a:gdLst>
                  <a:gd name="T0" fmla="*/ 71 w 84"/>
                  <a:gd name="T1" fmla="*/ 19 h 85"/>
                  <a:gd name="T2" fmla="*/ 30 w 84"/>
                  <a:gd name="T3" fmla="*/ 4 h 85"/>
                  <a:gd name="T4" fmla="*/ 8 w 84"/>
                  <a:gd name="T5" fmla="*/ 35 h 85"/>
                  <a:gd name="T6" fmla="*/ 2 w 84"/>
                  <a:gd name="T7" fmla="*/ 33 h 85"/>
                  <a:gd name="T8" fmla="*/ 9 w 84"/>
                  <a:gd name="T9" fmla="*/ 64 h 85"/>
                  <a:gd name="T10" fmla="*/ 63 w 84"/>
                  <a:gd name="T11" fmla="*/ 73 h 85"/>
                  <a:gd name="T12" fmla="*/ 71 w 84"/>
                  <a:gd name="T13" fmla="*/ 19 h 85"/>
                </a:gdLst>
                <a:ahLst/>
                <a:cxnLst>
                  <a:cxn ang="0">
                    <a:pos x="T0" y="T1"/>
                  </a:cxn>
                  <a:cxn ang="0">
                    <a:pos x="T2" y="T3"/>
                  </a:cxn>
                  <a:cxn ang="0">
                    <a:pos x="T4" y="T5"/>
                  </a:cxn>
                  <a:cxn ang="0">
                    <a:pos x="T6" y="T7"/>
                  </a:cxn>
                  <a:cxn ang="0">
                    <a:pos x="T8" y="T9"/>
                  </a:cxn>
                  <a:cxn ang="0">
                    <a:pos x="T10" y="T11"/>
                  </a:cxn>
                  <a:cxn ang="0">
                    <a:pos x="T12" y="T13"/>
                  </a:cxn>
                </a:cxnLst>
                <a:rect l="0" t="0" r="r" b="b"/>
                <a:pathLst>
                  <a:path w="84" h="85">
                    <a:moveTo>
                      <a:pt x="71" y="19"/>
                    </a:moveTo>
                    <a:cubicBezTo>
                      <a:pt x="62" y="6"/>
                      <a:pt x="45" y="0"/>
                      <a:pt x="30" y="4"/>
                    </a:cubicBezTo>
                    <a:cubicBezTo>
                      <a:pt x="8" y="35"/>
                      <a:pt x="8" y="35"/>
                      <a:pt x="8" y="35"/>
                    </a:cubicBezTo>
                    <a:cubicBezTo>
                      <a:pt x="2" y="33"/>
                      <a:pt x="2" y="33"/>
                      <a:pt x="2" y="33"/>
                    </a:cubicBezTo>
                    <a:cubicBezTo>
                      <a:pt x="0" y="43"/>
                      <a:pt x="2" y="54"/>
                      <a:pt x="9" y="64"/>
                    </a:cubicBezTo>
                    <a:cubicBezTo>
                      <a:pt x="22" y="81"/>
                      <a:pt x="46" y="85"/>
                      <a:pt x="63" y="73"/>
                    </a:cubicBezTo>
                    <a:cubicBezTo>
                      <a:pt x="81" y="60"/>
                      <a:pt x="84" y="36"/>
                      <a:pt x="71" y="19"/>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7" name="Freeform 803"/>
              <p:cNvSpPr/>
              <p:nvPr/>
            </p:nvSpPr>
            <p:spPr bwMode="auto">
              <a:xfrm>
                <a:off x="4347" y="2361"/>
                <a:ext cx="52" cy="71"/>
              </a:xfrm>
              <a:custGeom>
                <a:avLst/>
                <a:gdLst>
                  <a:gd name="T0" fmla="*/ 22 w 22"/>
                  <a:gd name="T1" fmla="*/ 26 h 30"/>
                  <a:gd name="T2" fmla="*/ 7 w 22"/>
                  <a:gd name="T3" fmla="*/ 0 h 30"/>
                  <a:gd name="T4" fmla="*/ 0 w 22"/>
                  <a:gd name="T5" fmla="*/ 3 h 30"/>
                  <a:gd name="T6" fmla="*/ 7 w 22"/>
                  <a:gd name="T7" fmla="*/ 30 h 30"/>
                  <a:gd name="T8" fmla="*/ 22 w 22"/>
                  <a:gd name="T9" fmla="*/ 26 h 30"/>
                </a:gdLst>
                <a:ahLst/>
                <a:cxnLst>
                  <a:cxn ang="0">
                    <a:pos x="T0" y="T1"/>
                  </a:cxn>
                  <a:cxn ang="0">
                    <a:pos x="T2" y="T3"/>
                  </a:cxn>
                  <a:cxn ang="0">
                    <a:pos x="T4" y="T5"/>
                  </a:cxn>
                  <a:cxn ang="0">
                    <a:pos x="T6" y="T7"/>
                  </a:cxn>
                  <a:cxn ang="0">
                    <a:pos x="T8" y="T9"/>
                  </a:cxn>
                </a:cxnLst>
                <a:rect l="0" t="0" r="r" b="b"/>
                <a:pathLst>
                  <a:path w="22" h="30">
                    <a:moveTo>
                      <a:pt x="22" y="26"/>
                    </a:moveTo>
                    <a:cubicBezTo>
                      <a:pt x="7" y="0"/>
                      <a:pt x="7" y="0"/>
                      <a:pt x="7" y="0"/>
                    </a:cubicBezTo>
                    <a:cubicBezTo>
                      <a:pt x="5" y="2"/>
                      <a:pt x="3" y="3"/>
                      <a:pt x="0" y="3"/>
                    </a:cubicBezTo>
                    <a:cubicBezTo>
                      <a:pt x="7" y="30"/>
                      <a:pt x="7" y="30"/>
                      <a:pt x="7" y="30"/>
                    </a:cubicBezTo>
                    <a:cubicBezTo>
                      <a:pt x="12" y="29"/>
                      <a:pt x="17" y="28"/>
                      <a:pt x="22" y="26"/>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8" name="Freeform 804"/>
              <p:cNvSpPr/>
              <p:nvPr/>
            </p:nvSpPr>
            <p:spPr bwMode="auto">
              <a:xfrm>
                <a:off x="4340" y="2628"/>
                <a:ext cx="73" cy="107"/>
              </a:xfrm>
              <a:custGeom>
                <a:avLst/>
                <a:gdLst>
                  <a:gd name="T0" fmla="*/ 0 w 31"/>
                  <a:gd name="T1" fmla="*/ 21 h 45"/>
                  <a:gd name="T2" fmla="*/ 31 w 31"/>
                  <a:gd name="T3" fmla="*/ 45 h 45"/>
                  <a:gd name="T4" fmla="*/ 21 w 31"/>
                  <a:gd name="T5" fmla="*/ 0 h 45"/>
                  <a:gd name="T6" fmla="*/ 0 w 31"/>
                  <a:gd name="T7" fmla="*/ 21 h 45"/>
                </a:gdLst>
                <a:ahLst/>
                <a:cxnLst>
                  <a:cxn ang="0">
                    <a:pos x="T0" y="T1"/>
                  </a:cxn>
                  <a:cxn ang="0">
                    <a:pos x="T2" y="T3"/>
                  </a:cxn>
                  <a:cxn ang="0">
                    <a:pos x="T4" y="T5"/>
                  </a:cxn>
                  <a:cxn ang="0">
                    <a:pos x="T6" y="T7"/>
                  </a:cxn>
                </a:cxnLst>
                <a:rect l="0" t="0" r="r" b="b"/>
                <a:pathLst>
                  <a:path w="31" h="45">
                    <a:moveTo>
                      <a:pt x="0" y="21"/>
                    </a:moveTo>
                    <a:cubicBezTo>
                      <a:pt x="31" y="45"/>
                      <a:pt x="31" y="45"/>
                      <a:pt x="31" y="45"/>
                    </a:cubicBezTo>
                    <a:cubicBezTo>
                      <a:pt x="21" y="0"/>
                      <a:pt x="21" y="0"/>
                      <a:pt x="21" y="0"/>
                    </a:cubicBezTo>
                    <a:cubicBezTo>
                      <a:pt x="16" y="8"/>
                      <a:pt x="9" y="15"/>
                      <a:pt x="0" y="21"/>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9" name="Freeform 805"/>
              <p:cNvSpPr/>
              <p:nvPr/>
            </p:nvSpPr>
            <p:spPr bwMode="auto">
              <a:xfrm>
                <a:off x="4205" y="265"/>
                <a:ext cx="85" cy="80"/>
              </a:xfrm>
              <a:custGeom>
                <a:avLst/>
                <a:gdLst>
                  <a:gd name="T0" fmla="*/ 0 w 36"/>
                  <a:gd name="T1" fmla="*/ 23 h 34"/>
                  <a:gd name="T2" fmla="*/ 15 w 36"/>
                  <a:gd name="T3" fmla="*/ 34 h 34"/>
                  <a:gd name="T4" fmla="*/ 36 w 36"/>
                  <a:gd name="T5" fmla="*/ 10 h 34"/>
                  <a:gd name="T6" fmla="*/ 18 w 36"/>
                  <a:gd name="T7" fmla="*/ 0 h 34"/>
                  <a:gd name="T8" fmla="*/ 0 w 36"/>
                  <a:gd name="T9" fmla="*/ 23 h 34"/>
                </a:gdLst>
                <a:ahLst/>
                <a:cxnLst>
                  <a:cxn ang="0">
                    <a:pos x="T0" y="T1"/>
                  </a:cxn>
                  <a:cxn ang="0">
                    <a:pos x="T2" y="T3"/>
                  </a:cxn>
                  <a:cxn ang="0">
                    <a:pos x="T4" y="T5"/>
                  </a:cxn>
                  <a:cxn ang="0">
                    <a:pos x="T6" y="T7"/>
                  </a:cxn>
                  <a:cxn ang="0">
                    <a:pos x="T8" y="T9"/>
                  </a:cxn>
                </a:cxnLst>
                <a:rect l="0" t="0" r="r" b="b"/>
                <a:pathLst>
                  <a:path w="36" h="34">
                    <a:moveTo>
                      <a:pt x="0" y="23"/>
                    </a:moveTo>
                    <a:cubicBezTo>
                      <a:pt x="5" y="26"/>
                      <a:pt x="10" y="29"/>
                      <a:pt x="15" y="34"/>
                    </a:cubicBezTo>
                    <a:cubicBezTo>
                      <a:pt x="22" y="26"/>
                      <a:pt x="29" y="18"/>
                      <a:pt x="36" y="10"/>
                    </a:cubicBezTo>
                    <a:cubicBezTo>
                      <a:pt x="29" y="6"/>
                      <a:pt x="22" y="2"/>
                      <a:pt x="18" y="0"/>
                    </a:cubicBezTo>
                    <a:cubicBezTo>
                      <a:pt x="13" y="7"/>
                      <a:pt x="7" y="15"/>
                      <a:pt x="0" y="23"/>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0" name="Freeform 806"/>
              <p:cNvSpPr/>
              <p:nvPr/>
            </p:nvSpPr>
            <p:spPr bwMode="auto">
              <a:xfrm>
                <a:off x="4312" y="2683"/>
                <a:ext cx="97" cy="97"/>
              </a:xfrm>
              <a:custGeom>
                <a:avLst/>
                <a:gdLst>
                  <a:gd name="T0" fmla="*/ 9 w 41"/>
                  <a:gd name="T1" fmla="*/ 0 h 41"/>
                  <a:gd name="T2" fmla="*/ 0 w 41"/>
                  <a:gd name="T3" fmla="*/ 41 h 41"/>
                  <a:gd name="T4" fmla="*/ 41 w 41"/>
                  <a:gd name="T5" fmla="*/ 25 h 41"/>
                  <a:gd name="T6" fmla="*/ 9 w 41"/>
                  <a:gd name="T7" fmla="*/ 0 h 41"/>
                </a:gdLst>
                <a:ahLst/>
                <a:cxnLst>
                  <a:cxn ang="0">
                    <a:pos x="T0" y="T1"/>
                  </a:cxn>
                  <a:cxn ang="0">
                    <a:pos x="T2" y="T3"/>
                  </a:cxn>
                  <a:cxn ang="0">
                    <a:pos x="T4" y="T5"/>
                  </a:cxn>
                  <a:cxn ang="0">
                    <a:pos x="T6" y="T7"/>
                  </a:cxn>
                </a:cxnLst>
                <a:rect l="0" t="0" r="r" b="b"/>
                <a:pathLst>
                  <a:path w="41" h="41">
                    <a:moveTo>
                      <a:pt x="9" y="0"/>
                    </a:moveTo>
                    <a:cubicBezTo>
                      <a:pt x="0" y="41"/>
                      <a:pt x="0" y="41"/>
                      <a:pt x="0" y="41"/>
                    </a:cubicBezTo>
                    <a:cubicBezTo>
                      <a:pt x="15" y="39"/>
                      <a:pt x="29" y="33"/>
                      <a:pt x="41" y="25"/>
                    </a:cubicBezTo>
                    <a:lnTo>
                      <a:pt x="9" y="0"/>
                    </a:ln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1" name="Freeform 807"/>
              <p:cNvSpPr/>
              <p:nvPr/>
            </p:nvSpPr>
            <p:spPr bwMode="auto">
              <a:xfrm>
                <a:off x="4418" y="3073"/>
                <a:ext cx="21" cy="192"/>
              </a:xfrm>
              <a:custGeom>
                <a:avLst/>
                <a:gdLst>
                  <a:gd name="T0" fmla="*/ 21 w 21"/>
                  <a:gd name="T1" fmla="*/ 185 h 192"/>
                  <a:gd name="T2" fmla="*/ 10 w 21"/>
                  <a:gd name="T3" fmla="*/ 0 h 192"/>
                  <a:gd name="T4" fmla="*/ 0 w 21"/>
                  <a:gd name="T5" fmla="*/ 10 h 192"/>
                  <a:gd name="T6" fmla="*/ 10 w 21"/>
                  <a:gd name="T7" fmla="*/ 192 h 192"/>
                  <a:gd name="T8" fmla="*/ 21 w 21"/>
                  <a:gd name="T9" fmla="*/ 185 h 192"/>
                </a:gdLst>
                <a:ahLst/>
                <a:cxnLst>
                  <a:cxn ang="0">
                    <a:pos x="T0" y="T1"/>
                  </a:cxn>
                  <a:cxn ang="0">
                    <a:pos x="T2" y="T3"/>
                  </a:cxn>
                  <a:cxn ang="0">
                    <a:pos x="T4" y="T5"/>
                  </a:cxn>
                  <a:cxn ang="0">
                    <a:pos x="T6" y="T7"/>
                  </a:cxn>
                  <a:cxn ang="0">
                    <a:pos x="T8" y="T9"/>
                  </a:cxn>
                </a:cxnLst>
                <a:rect l="0" t="0" r="r" b="b"/>
                <a:pathLst>
                  <a:path w="21" h="192">
                    <a:moveTo>
                      <a:pt x="21" y="185"/>
                    </a:moveTo>
                    <a:lnTo>
                      <a:pt x="10" y="0"/>
                    </a:lnTo>
                    <a:lnTo>
                      <a:pt x="0" y="10"/>
                    </a:lnTo>
                    <a:lnTo>
                      <a:pt x="10" y="192"/>
                    </a:lnTo>
                    <a:lnTo>
                      <a:pt x="21" y="185"/>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931" name="Group 1009"/>
            <p:cNvGrpSpPr/>
            <p:nvPr/>
          </p:nvGrpSpPr>
          <p:grpSpPr bwMode="auto">
            <a:xfrm flipH="1">
              <a:off x="3018531" y="-3131"/>
              <a:ext cx="1714363" cy="6866846"/>
              <a:chOff x="3375" y="-35"/>
              <a:chExt cx="1095" cy="4386"/>
            </a:xfrm>
          </p:grpSpPr>
          <p:sp>
            <p:nvSpPr>
              <p:cNvPr id="2592" name="Freeform 809"/>
              <p:cNvSpPr/>
              <p:nvPr/>
            </p:nvSpPr>
            <p:spPr bwMode="auto">
              <a:xfrm>
                <a:off x="4439" y="3752"/>
                <a:ext cx="27" cy="57"/>
              </a:xfrm>
              <a:custGeom>
                <a:avLst/>
                <a:gdLst>
                  <a:gd name="T0" fmla="*/ 11 w 11"/>
                  <a:gd name="T1" fmla="*/ 11 h 24"/>
                  <a:gd name="T2" fmla="*/ 0 w 11"/>
                  <a:gd name="T3" fmla="*/ 0 h 24"/>
                  <a:gd name="T4" fmla="*/ 1 w 11"/>
                  <a:gd name="T5" fmla="*/ 24 h 24"/>
                  <a:gd name="T6" fmla="*/ 11 w 11"/>
                  <a:gd name="T7" fmla="*/ 11 h 24"/>
                </a:gdLst>
                <a:ahLst/>
                <a:cxnLst>
                  <a:cxn ang="0">
                    <a:pos x="T0" y="T1"/>
                  </a:cxn>
                  <a:cxn ang="0">
                    <a:pos x="T2" y="T3"/>
                  </a:cxn>
                  <a:cxn ang="0">
                    <a:pos x="T4" y="T5"/>
                  </a:cxn>
                  <a:cxn ang="0">
                    <a:pos x="T6" y="T7"/>
                  </a:cxn>
                </a:cxnLst>
                <a:rect l="0" t="0" r="r" b="b"/>
                <a:pathLst>
                  <a:path w="11" h="24">
                    <a:moveTo>
                      <a:pt x="11" y="11"/>
                    </a:moveTo>
                    <a:cubicBezTo>
                      <a:pt x="0" y="0"/>
                      <a:pt x="0" y="0"/>
                      <a:pt x="0" y="0"/>
                    </a:cubicBezTo>
                    <a:cubicBezTo>
                      <a:pt x="1" y="24"/>
                      <a:pt x="1" y="24"/>
                      <a:pt x="1" y="24"/>
                    </a:cubicBezTo>
                    <a:cubicBezTo>
                      <a:pt x="4" y="19"/>
                      <a:pt x="7" y="15"/>
                      <a:pt x="11" y="11"/>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3" name="Freeform 810"/>
              <p:cNvSpPr/>
              <p:nvPr/>
            </p:nvSpPr>
            <p:spPr bwMode="auto">
              <a:xfrm>
                <a:off x="4066" y="1966"/>
                <a:ext cx="298" cy="274"/>
              </a:xfrm>
              <a:custGeom>
                <a:avLst/>
                <a:gdLst>
                  <a:gd name="T0" fmla="*/ 0 w 298"/>
                  <a:gd name="T1" fmla="*/ 225 h 274"/>
                  <a:gd name="T2" fmla="*/ 49 w 298"/>
                  <a:gd name="T3" fmla="*/ 241 h 274"/>
                  <a:gd name="T4" fmla="*/ 116 w 298"/>
                  <a:gd name="T5" fmla="*/ 173 h 274"/>
                  <a:gd name="T6" fmla="*/ 123 w 298"/>
                  <a:gd name="T7" fmla="*/ 260 h 274"/>
                  <a:gd name="T8" fmla="*/ 165 w 298"/>
                  <a:gd name="T9" fmla="*/ 274 h 274"/>
                  <a:gd name="T10" fmla="*/ 298 w 298"/>
                  <a:gd name="T11" fmla="*/ 88 h 274"/>
                  <a:gd name="T12" fmla="*/ 246 w 298"/>
                  <a:gd name="T13" fmla="*/ 66 h 274"/>
                  <a:gd name="T14" fmla="*/ 163 w 298"/>
                  <a:gd name="T15" fmla="*/ 196 h 274"/>
                  <a:gd name="T16" fmla="*/ 146 w 298"/>
                  <a:gd name="T17" fmla="*/ 90 h 274"/>
                  <a:gd name="T18" fmla="*/ 64 w 298"/>
                  <a:gd name="T19" fmla="*/ 163 h 274"/>
                  <a:gd name="T20" fmla="*/ 92 w 298"/>
                  <a:gd name="T21" fmla="*/ 12 h 274"/>
                  <a:gd name="T22" fmla="*/ 42 w 298"/>
                  <a:gd name="T23" fmla="*/ 0 h 274"/>
                  <a:gd name="T24" fmla="*/ 0 w 298"/>
                  <a:gd name="T25" fmla="*/ 22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8" h="274">
                    <a:moveTo>
                      <a:pt x="0" y="225"/>
                    </a:moveTo>
                    <a:lnTo>
                      <a:pt x="49" y="241"/>
                    </a:lnTo>
                    <a:lnTo>
                      <a:pt x="116" y="173"/>
                    </a:lnTo>
                    <a:lnTo>
                      <a:pt x="123" y="260"/>
                    </a:lnTo>
                    <a:lnTo>
                      <a:pt x="165" y="274"/>
                    </a:lnTo>
                    <a:lnTo>
                      <a:pt x="298" y="88"/>
                    </a:lnTo>
                    <a:lnTo>
                      <a:pt x="246" y="66"/>
                    </a:lnTo>
                    <a:lnTo>
                      <a:pt x="163" y="196"/>
                    </a:lnTo>
                    <a:lnTo>
                      <a:pt x="146" y="90"/>
                    </a:lnTo>
                    <a:lnTo>
                      <a:pt x="64" y="163"/>
                    </a:lnTo>
                    <a:lnTo>
                      <a:pt x="92" y="12"/>
                    </a:lnTo>
                    <a:lnTo>
                      <a:pt x="42" y="0"/>
                    </a:lnTo>
                    <a:lnTo>
                      <a:pt x="0" y="225"/>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4" name="Freeform 811"/>
              <p:cNvSpPr/>
              <p:nvPr/>
            </p:nvSpPr>
            <p:spPr bwMode="auto">
              <a:xfrm>
                <a:off x="4212" y="2515"/>
                <a:ext cx="218" cy="203"/>
              </a:xfrm>
              <a:custGeom>
                <a:avLst/>
                <a:gdLst>
                  <a:gd name="T0" fmla="*/ 0 w 92"/>
                  <a:gd name="T1" fmla="*/ 55 h 86"/>
                  <a:gd name="T2" fmla="*/ 75 w 92"/>
                  <a:gd name="T3" fmla="*/ 0 h 86"/>
                  <a:gd name="T4" fmla="*/ 66 w 92"/>
                  <a:gd name="T5" fmla="*/ 3 h 86"/>
                  <a:gd name="T6" fmla="*/ 6 w 92"/>
                  <a:gd name="T7" fmla="*/ 47 h 86"/>
                  <a:gd name="T8" fmla="*/ 0 w 92"/>
                  <a:gd name="T9" fmla="*/ 55 h 86"/>
                </a:gdLst>
                <a:ahLst/>
                <a:cxnLst>
                  <a:cxn ang="0">
                    <a:pos x="T0" y="T1"/>
                  </a:cxn>
                  <a:cxn ang="0">
                    <a:pos x="T2" y="T3"/>
                  </a:cxn>
                  <a:cxn ang="0">
                    <a:pos x="T4" y="T5"/>
                  </a:cxn>
                  <a:cxn ang="0">
                    <a:pos x="T6" y="T7"/>
                  </a:cxn>
                  <a:cxn ang="0">
                    <a:pos x="T8" y="T9"/>
                  </a:cxn>
                </a:cxnLst>
                <a:rect l="0" t="0" r="r" b="b"/>
                <a:pathLst>
                  <a:path w="92" h="86">
                    <a:moveTo>
                      <a:pt x="0" y="55"/>
                    </a:moveTo>
                    <a:cubicBezTo>
                      <a:pt x="40" y="86"/>
                      <a:pt x="92" y="42"/>
                      <a:pt x="75" y="0"/>
                    </a:cubicBezTo>
                    <a:cubicBezTo>
                      <a:pt x="72" y="1"/>
                      <a:pt x="69" y="2"/>
                      <a:pt x="66" y="3"/>
                    </a:cubicBezTo>
                    <a:cubicBezTo>
                      <a:pt x="69" y="35"/>
                      <a:pt x="36" y="63"/>
                      <a:pt x="6" y="47"/>
                    </a:cubicBezTo>
                    <a:cubicBezTo>
                      <a:pt x="4" y="50"/>
                      <a:pt x="2" y="52"/>
                      <a:pt x="0" y="55"/>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5" name="Freeform 812"/>
              <p:cNvSpPr/>
              <p:nvPr/>
            </p:nvSpPr>
            <p:spPr bwMode="auto">
              <a:xfrm>
                <a:off x="3832" y="296"/>
                <a:ext cx="456" cy="825"/>
              </a:xfrm>
              <a:custGeom>
                <a:avLst/>
                <a:gdLst>
                  <a:gd name="T0" fmla="*/ 14 w 193"/>
                  <a:gd name="T1" fmla="*/ 277 h 349"/>
                  <a:gd name="T2" fmla="*/ 6 w 193"/>
                  <a:gd name="T3" fmla="*/ 344 h 349"/>
                  <a:gd name="T4" fmla="*/ 15 w 193"/>
                  <a:gd name="T5" fmla="*/ 346 h 349"/>
                  <a:gd name="T6" fmla="*/ 141 w 193"/>
                  <a:gd name="T7" fmla="*/ 175 h 349"/>
                  <a:gd name="T8" fmla="*/ 22 w 193"/>
                  <a:gd name="T9" fmla="*/ 347 h 349"/>
                  <a:gd name="T10" fmla="*/ 32 w 193"/>
                  <a:gd name="T11" fmla="*/ 349 h 349"/>
                  <a:gd name="T12" fmla="*/ 87 w 193"/>
                  <a:gd name="T13" fmla="*/ 245 h 349"/>
                  <a:gd name="T14" fmla="*/ 123 w 193"/>
                  <a:gd name="T15" fmla="*/ 227 h 349"/>
                  <a:gd name="T16" fmla="*/ 170 w 193"/>
                  <a:gd name="T17" fmla="*/ 179 h 349"/>
                  <a:gd name="T18" fmla="*/ 183 w 193"/>
                  <a:gd name="T19" fmla="*/ 47 h 349"/>
                  <a:gd name="T20" fmla="*/ 84 w 193"/>
                  <a:gd name="T21" fmla="*/ 13 h 349"/>
                  <a:gd name="T22" fmla="*/ 68 w 193"/>
                  <a:gd name="T23" fmla="*/ 88 h 349"/>
                  <a:gd name="T24" fmla="*/ 87 w 193"/>
                  <a:gd name="T25" fmla="*/ 29 h 349"/>
                  <a:gd name="T26" fmla="*/ 158 w 193"/>
                  <a:gd name="T27" fmla="*/ 75 h 349"/>
                  <a:gd name="T28" fmla="*/ 82 w 193"/>
                  <a:gd name="T29" fmla="*/ 201 h 349"/>
                  <a:gd name="T30" fmla="*/ 14 w 193"/>
                  <a:gd name="T31" fmla="*/ 277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3" h="349">
                    <a:moveTo>
                      <a:pt x="14" y="277"/>
                    </a:moveTo>
                    <a:cubicBezTo>
                      <a:pt x="5" y="296"/>
                      <a:pt x="0" y="317"/>
                      <a:pt x="6" y="344"/>
                    </a:cubicBezTo>
                    <a:cubicBezTo>
                      <a:pt x="15" y="346"/>
                      <a:pt x="15" y="346"/>
                      <a:pt x="15" y="346"/>
                    </a:cubicBezTo>
                    <a:cubicBezTo>
                      <a:pt x="12" y="248"/>
                      <a:pt x="95" y="227"/>
                      <a:pt x="141" y="175"/>
                    </a:cubicBezTo>
                    <a:cubicBezTo>
                      <a:pt x="107" y="229"/>
                      <a:pt x="13" y="248"/>
                      <a:pt x="22" y="347"/>
                    </a:cubicBezTo>
                    <a:cubicBezTo>
                      <a:pt x="32" y="349"/>
                      <a:pt x="32" y="349"/>
                      <a:pt x="32" y="349"/>
                    </a:cubicBezTo>
                    <a:cubicBezTo>
                      <a:pt x="32" y="310"/>
                      <a:pt x="54" y="269"/>
                      <a:pt x="87" y="245"/>
                    </a:cubicBezTo>
                    <a:cubicBezTo>
                      <a:pt x="98" y="236"/>
                      <a:pt x="111" y="231"/>
                      <a:pt x="123" y="227"/>
                    </a:cubicBezTo>
                    <a:cubicBezTo>
                      <a:pt x="139" y="219"/>
                      <a:pt x="156" y="209"/>
                      <a:pt x="170" y="179"/>
                    </a:cubicBezTo>
                    <a:cubicBezTo>
                      <a:pt x="193" y="134"/>
                      <a:pt x="193" y="67"/>
                      <a:pt x="183" y="47"/>
                    </a:cubicBezTo>
                    <a:cubicBezTo>
                      <a:pt x="160" y="0"/>
                      <a:pt x="110" y="1"/>
                      <a:pt x="84" y="13"/>
                    </a:cubicBezTo>
                    <a:cubicBezTo>
                      <a:pt x="59" y="24"/>
                      <a:pt x="41" y="63"/>
                      <a:pt x="68" y="88"/>
                    </a:cubicBezTo>
                    <a:cubicBezTo>
                      <a:pt x="55" y="61"/>
                      <a:pt x="73" y="36"/>
                      <a:pt x="87" y="29"/>
                    </a:cubicBezTo>
                    <a:cubicBezTo>
                      <a:pt x="110" y="20"/>
                      <a:pt x="148" y="29"/>
                      <a:pt x="158" y="75"/>
                    </a:cubicBezTo>
                    <a:cubicBezTo>
                      <a:pt x="169" y="127"/>
                      <a:pt x="125" y="165"/>
                      <a:pt x="82" y="201"/>
                    </a:cubicBezTo>
                    <a:cubicBezTo>
                      <a:pt x="55" y="223"/>
                      <a:pt x="30" y="246"/>
                      <a:pt x="14" y="277"/>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6" name="Freeform 813"/>
              <p:cNvSpPr/>
              <p:nvPr/>
            </p:nvSpPr>
            <p:spPr bwMode="auto">
              <a:xfrm>
                <a:off x="4331" y="2139"/>
                <a:ext cx="33" cy="33"/>
              </a:xfrm>
              <a:custGeom>
                <a:avLst/>
                <a:gdLst>
                  <a:gd name="T0" fmla="*/ 0 w 14"/>
                  <a:gd name="T1" fmla="*/ 12 h 14"/>
                  <a:gd name="T2" fmla="*/ 7 w 14"/>
                  <a:gd name="T3" fmla="*/ 14 h 14"/>
                  <a:gd name="T4" fmla="*/ 14 w 14"/>
                  <a:gd name="T5" fmla="*/ 1 h 14"/>
                  <a:gd name="T6" fmla="*/ 5 w 14"/>
                  <a:gd name="T7" fmla="*/ 0 h 14"/>
                  <a:gd name="T8" fmla="*/ 0 w 14"/>
                  <a:gd name="T9" fmla="*/ 12 h 14"/>
                </a:gdLst>
                <a:ahLst/>
                <a:cxnLst>
                  <a:cxn ang="0">
                    <a:pos x="T0" y="T1"/>
                  </a:cxn>
                  <a:cxn ang="0">
                    <a:pos x="T2" y="T3"/>
                  </a:cxn>
                  <a:cxn ang="0">
                    <a:pos x="T4" y="T5"/>
                  </a:cxn>
                  <a:cxn ang="0">
                    <a:pos x="T6" y="T7"/>
                  </a:cxn>
                  <a:cxn ang="0">
                    <a:pos x="T8" y="T9"/>
                  </a:cxn>
                </a:cxnLst>
                <a:rect l="0" t="0" r="r" b="b"/>
                <a:pathLst>
                  <a:path w="14" h="14">
                    <a:moveTo>
                      <a:pt x="0" y="12"/>
                    </a:moveTo>
                    <a:cubicBezTo>
                      <a:pt x="3" y="12"/>
                      <a:pt x="5" y="13"/>
                      <a:pt x="7" y="14"/>
                    </a:cubicBezTo>
                    <a:cubicBezTo>
                      <a:pt x="14" y="1"/>
                      <a:pt x="14" y="1"/>
                      <a:pt x="14" y="1"/>
                    </a:cubicBezTo>
                    <a:cubicBezTo>
                      <a:pt x="11" y="1"/>
                      <a:pt x="8" y="0"/>
                      <a:pt x="5" y="0"/>
                    </a:cubicBezTo>
                    <a:lnTo>
                      <a:pt x="0" y="12"/>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7" name="Freeform 814"/>
              <p:cNvSpPr/>
              <p:nvPr/>
            </p:nvSpPr>
            <p:spPr bwMode="auto">
              <a:xfrm>
                <a:off x="4399" y="3087"/>
                <a:ext cx="22" cy="194"/>
              </a:xfrm>
              <a:custGeom>
                <a:avLst/>
                <a:gdLst>
                  <a:gd name="T0" fmla="*/ 22 w 22"/>
                  <a:gd name="T1" fmla="*/ 185 h 194"/>
                  <a:gd name="T2" fmla="*/ 12 w 22"/>
                  <a:gd name="T3" fmla="*/ 0 h 194"/>
                  <a:gd name="T4" fmla="*/ 0 w 22"/>
                  <a:gd name="T5" fmla="*/ 10 h 194"/>
                  <a:gd name="T6" fmla="*/ 10 w 22"/>
                  <a:gd name="T7" fmla="*/ 194 h 194"/>
                  <a:gd name="T8" fmla="*/ 22 w 22"/>
                  <a:gd name="T9" fmla="*/ 185 h 194"/>
                </a:gdLst>
                <a:ahLst/>
                <a:cxnLst>
                  <a:cxn ang="0">
                    <a:pos x="T0" y="T1"/>
                  </a:cxn>
                  <a:cxn ang="0">
                    <a:pos x="T2" y="T3"/>
                  </a:cxn>
                  <a:cxn ang="0">
                    <a:pos x="T4" y="T5"/>
                  </a:cxn>
                  <a:cxn ang="0">
                    <a:pos x="T6" y="T7"/>
                  </a:cxn>
                  <a:cxn ang="0">
                    <a:pos x="T8" y="T9"/>
                  </a:cxn>
                </a:cxnLst>
                <a:rect l="0" t="0" r="r" b="b"/>
                <a:pathLst>
                  <a:path w="22" h="194">
                    <a:moveTo>
                      <a:pt x="22" y="185"/>
                    </a:moveTo>
                    <a:lnTo>
                      <a:pt x="12" y="0"/>
                    </a:lnTo>
                    <a:lnTo>
                      <a:pt x="0" y="10"/>
                    </a:lnTo>
                    <a:lnTo>
                      <a:pt x="10" y="194"/>
                    </a:lnTo>
                    <a:lnTo>
                      <a:pt x="22" y="185"/>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8" name="Freeform 815"/>
              <p:cNvSpPr/>
              <p:nvPr/>
            </p:nvSpPr>
            <p:spPr bwMode="auto">
              <a:xfrm>
                <a:off x="4160" y="1734"/>
                <a:ext cx="227" cy="251"/>
              </a:xfrm>
              <a:custGeom>
                <a:avLst/>
                <a:gdLst>
                  <a:gd name="T0" fmla="*/ 0 w 96"/>
                  <a:gd name="T1" fmla="*/ 97 h 106"/>
                  <a:gd name="T2" fmla="*/ 6 w 96"/>
                  <a:gd name="T3" fmla="*/ 98 h 106"/>
                  <a:gd name="T4" fmla="*/ 4 w 96"/>
                  <a:gd name="T5" fmla="*/ 106 h 106"/>
                  <a:gd name="T6" fmla="*/ 96 w 96"/>
                  <a:gd name="T7" fmla="*/ 94 h 106"/>
                  <a:gd name="T8" fmla="*/ 45 w 96"/>
                  <a:gd name="T9" fmla="*/ 0 h 106"/>
                  <a:gd name="T10" fmla="*/ 0 w 96"/>
                  <a:gd name="T11" fmla="*/ 97 h 106"/>
                </a:gdLst>
                <a:ahLst/>
                <a:cxnLst>
                  <a:cxn ang="0">
                    <a:pos x="T0" y="T1"/>
                  </a:cxn>
                  <a:cxn ang="0">
                    <a:pos x="T2" y="T3"/>
                  </a:cxn>
                  <a:cxn ang="0">
                    <a:pos x="T4" y="T5"/>
                  </a:cxn>
                  <a:cxn ang="0">
                    <a:pos x="T6" y="T7"/>
                  </a:cxn>
                  <a:cxn ang="0">
                    <a:pos x="T8" y="T9"/>
                  </a:cxn>
                  <a:cxn ang="0">
                    <a:pos x="T10" y="T11"/>
                  </a:cxn>
                </a:cxnLst>
                <a:rect l="0" t="0" r="r" b="b"/>
                <a:pathLst>
                  <a:path w="96" h="106">
                    <a:moveTo>
                      <a:pt x="0" y="97"/>
                    </a:moveTo>
                    <a:cubicBezTo>
                      <a:pt x="6" y="98"/>
                      <a:pt x="6" y="98"/>
                      <a:pt x="6" y="98"/>
                    </a:cubicBezTo>
                    <a:cubicBezTo>
                      <a:pt x="4" y="106"/>
                      <a:pt x="4" y="106"/>
                      <a:pt x="4" y="106"/>
                    </a:cubicBezTo>
                    <a:cubicBezTo>
                      <a:pt x="30" y="100"/>
                      <a:pt x="77" y="97"/>
                      <a:pt x="96" y="94"/>
                    </a:cubicBezTo>
                    <a:cubicBezTo>
                      <a:pt x="85" y="76"/>
                      <a:pt x="59" y="33"/>
                      <a:pt x="45" y="0"/>
                    </a:cubicBezTo>
                    <a:cubicBezTo>
                      <a:pt x="31" y="32"/>
                      <a:pt x="13" y="67"/>
                      <a:pt x="0" y="97"/>
                    </a:cubicBezTo>
                    <a:close/>
                  </a:path>
                </a:pathLst>
              </a:custGeom>
              <a:solidFill>
                <a:srgbClr val="C6D9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9" name="Freeform 816"/>
              <p:cNvSpPr/>
              <p:nvPr/>
            </p:nvSpPr>
            <p:spPr bwMode="auto">
              <a:xfrm>
                <a:off x="4182" y="-35"/>
                <a:ext cx="28" cy="18"/>
              </a:xfrm>
              <a:custGeom>
                <a:avLst/>
                <a:gdLst>
                  <a:gd name="T0" fmla="*/ 12 w 12"/>
                  <a:gd name="T1" fmla="*/ 8 h 8"/>
                  <a:gd name="T2" fmla="*/ 11 w 12"/>
                  <a:gd name="T3" fmla="*/ 0 h 8"/>
                  <a:gd name="T4" fmla="*/ 0 w 12"/>
                  <a:gd name="T5" fmla="*/ 0 h 8"/>
                  <a:gd name="T6" fmla="*/ 1 w 12"/>
                  <a:gd name="T7" fmla="*/ 6 h 8"/>
                  <a:gd name="T8" fmla="*/ 12 w 12"/>
                  <a:gd name="T9" fmla="*/ 8 h 8"/>
                </a:gdLst>
                <a:ahLst/>
                <a:cxnLst>
                  <a:cxn ang="0">
                    <a:pos x="T0" y="T1"/>
                  </a:cxn>
                  <a:cxn ang="0">
                    <a:pos x="T2" y="T3"/>
                  </a:cxn>
                  <a:cxn ang="0">
                    <a:pos x="T4" y="T5"/>
                  </a:cxn>
                  <a:cxn ang="0">
                    <a:pos x="T6" y="T7"/>
                  </a:cxn>
                  <a:cxn ang="0">
                    <a:pos x="T8" y="T9"/>
                  </a:cxn>
                </a:cxnLst>
                <a:rect l="0" t="0" r="r" b="b"/>
                <a:pathLst>
                  <a:path w="12" h="8">
                    <a:moveTo>
                      <a:pt x="12" y="8"/>
                    </a:moveTo>
                    <a:cubicBezTo>
                      <a:pt x="11" y="0"/>
                      <a:pt x="11" y="0"/>
                      <a:pt x="11" y="0"/>
                    </a:cubicBezTo>
                    <a:cubicBezTo>
                      <a:pt x="0" y="0"/>
                      <a:pt x="0" y="0"/>
                      <a:pt x="0" y="0"/>
                    </a:cubicBezTo>
                    <a:cubicBezTo>
                      <a:pt x="1" y="6"/>
                      <a:pt x="1" y="6"/>
                      <a:pt x="1" y="6"/>
                    </a:cubicBezTo>
                    <a:cubicBezTo>
                      <a:pt x="5" y="6"/>
                      <a:pt x="8" y="7"/>
                      <a:pt x="12" y="8"/>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0" name="Freeform 817"/>
              <p:cNvSpPr/>
              <p:nvPr/>
            </p:nvSpPr>
            <p:spPr bwMode="auto">
              <a:xfrm>
                <a:off x="4413" y="3728"/>
                <a:ext cx="22" cy="116"/>
              </a:xfrm>
              <a:custGeom>
                <a:avLst/>
                <a:gdLst>
                  <a:gd name="T0" fmla="*/ 2 w 9"/>
                  <a:gd name="T1" fmla="*/ 49 h 49"/>
                  <a:gd name="T2" fmla="*/ 9 w 9"/>
                  <a:gd name="T3" fmla="*/ 38 h 49"/>
                  <a:gd name="T4" fmla="*/ 8 w 9"/>
                  <a:gd name="T5" fmla="*/ 7 h 49"/>
                  <a:gd name="T6" fmla="*/ 0 w 9"/>
                  <a:gd name="T7" fmla="*/ 0 h 49"/>
                  <a:gd name="T8" fmla="*/ 2 w 9"/>
                  <a:gd name="T9" fmla="*/ 49 h 49"/>
                </a:gdLst>
                <a:ahLst/>
                <a:cxnLst>
                  <a:cxn ang="0">
                    <a:pos x="T0" y="T1"/>
                  </a:cxn>
                  <a:cxn ang="0">
                    <a:pos x="T2" y="T3"/>
                  </a:cxn>
                  <a:cxn ang="0">
                    <a:pos x="T4" y="T5"/>
                  </a:cxn>
                  <a:cxn ang="0">
                    <a:pos x="T6" y="T7"/>
                  </a:cxn>
                  <a:cxn ang="0">
                    <a:pos x="T8" y="T9"/>
                  </a:cxn>
                </a:cxnLst>
                <a:rect l="0" t="0" r="r" b="b"/>
                <a:pathLst>
                  <a:path w="9" h="49">
                    <a:moveTo>
                      <a:pt x="2" y="49"/>
                    </a:moveTo>
                    <a:cubicBezTo>
                      <a:pt x="4" y="45"/>
                      <a:pt x="6" y="42"/>
                      <a:pt x="9" y="38"/>
                    </a:cubicBezTo>
                    <a:cubicBezTo>
                      <a:pt x="8" y="7"/>
                      <a:pt x="8" y="7"/>
                      <a:pt x="8" y="7"/>
                    </a:cubicBezTo>
                    <a:cubicBezTo>
                      <a:pt x="0" y="0"/>
                      <a:pt x="0" y="0"/>
                      <a:pt x="0" y="0"/>
                    </a:cubicBezTo>
                    <a:lnTo>
                      <a:pt x="2" y="49"/>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1" name="Freeform 818"/>
              <p:cNvSpPr/>
              <p:nvPr/>
            </p:nvSpPr>
            <p:spPr bwMode="auto">
              <a:xfrm>
                <a:off x="4321" y="2371"/>
                <a:ext cx="36" cy="63"/>
              </a:xfrm>
              <a:custGeom>
                <a:avLst/>
                <a:gdLst>
                  <a:gd name="T0" fmla="*/ 15 w 15"/>
                  <a:gd name="T1" fmla="*/ 26 h 27"/>
                  <a:gd name="T2" fmla="*/ 8 w 15"/>
                  <a:gd name="T3" fmla="*/ 0 h 27"/>
                  <a:gd name="T4" fmla="*/ 0 w 15"/>
                  <a:gd name="T5" fmla="*/ 2 h 27"/>
                  <a:gd name="T6" fmla="*/ 1 w 15"/>
                  <a:gd name="T7" fmla="*/ 26 h 27"/>
                  <a:gd name="T8" fmla="*/ 15 w 15"/>
                  <a:gd name="T9" fmla="*/ 26 h 27"/>
                </a:gdLst>
                <a:ahLst/>
                <a:cxnLst>
                  <a:cxn ang="0">
                    <a:pos x="T0" y="T1"/>
                  </a:cxn>
                  <a:cxn ang="0">
                    <a:pos x="T2" y="T3"/>
                  </a:cxn>
                  <a:cxn ang="0">
                    <a:pos x="T4" y="T5"/>
                  </a:cxn>
                  <a:cxn ang="0">
                    <a:pos x="T6" y="T7"/>
                  </a:cxn>
                  <a:cxn ang="0">
                    <a:pos x="T8" y="T9"/>
                  </a:cxn>
                </a:cxnLst>
                <a:rect l="0" t="0" r="r" b="b"/>
                <a:pathLst>
                  <a:path w="15" h="27">
                    <a:moveTo>
                      <a:pt x="15" y="26"/>
                    </a:moveTo>
                    <a:cubicBezTo>
                      <a:pt x="8" y="0"/>
                      <a:pt x="8" y="0"/>
                      <a:pt x="8" y="0"/>
                    </a:cubicBezTo>
                    <a:cubicBezTo>
                      <a:pt x="6" y="1"/>
                      <a:pt x="3" y="2"/>
                      <a:pt x="0" y="2"/>
                    </a:cubicBezTo>
                    <a:cubicBezTo>
                      <a:pt x="1" y="26"/>
                      <a:pt x="1" y="26"/>
                      <a:pt x="1" y="26"/>
                    </a:cubicBezTo>
                    <a:cubicBezTo>
                      <a:pt x="5" y="27"/>
                      <a:pt x="10" y="27"/>
                      <a:pt x="15" y="26"/>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2" name="Freeform 819"/>
              <p:cNvSpPr/>
              <p:nvPr/>
            </p:nvSpPr>
            <p:spPr bwMode="auto">
              <a:xfrm>
                <a:off x="4378" y="3102"/>
                <a:ext cx="24" cy="196"/>
              </a:xfrm>
              <a:custGeom>
                <a:avLst/>
                <a:gdLst>
                  <a:gd name="T0" fmla="*/ 24 w 24"/>
                  <a:gd name="T1" fmla="*/ 184 h 196"/>
                  <a:gd name="T2" fmla="*/ 14 w 24"/>
                  <a:gd name="T3" fmla="*/ 0 h 196"/>
                  <a:gd name="T4" fmla="*/ 0 w 24"/>
                  <a:gd name="T5" fmla="*/ 11 h 196"/>
                  <a:gd name="T6" fmla="*/ 9 w 24"/>
                  <a:gd name="T7" fmla="*/ 196 h 196"/>
                  <a:gd name="T8" fmla="*/ 24 w 24"/>
                  <a:gd name="T9" fmla="*/ 184 h 196"/>
                </a:gdLst>
                <a:ahLst/>
                <a:cxnLst>
                  <a:cxn ang="0">
                    <a:pos x="T0" y="T1"/>
                  </a:cxn>
                  <a:cxn ang="0">
                    <a:pos x="T2" y="T3"/>
                  </a:cxn>
                  <a:cxn ang="0">
                    <a:pos x="T4" y="T5"/>
                  </a:cxn>
                  <a:cxn ang="0">
                    <a:pos x="T6" y="T7"/>
                  </a:cxn>
                  <a:cxn ang="0">
                    <a:pos x="T8" y="T9"/>
                  </a:cxn>
                </a:cxnLst>
                <a:rect l="0" t="0" r="r" b="b"/>
                <a:pathLst>
                  <a:path w="24" h="196">
                    <a:moveTo>
                      <a:pt x="24" y="184"/>
                    </a:moveTo>
                    <a:lnTo>
                      <a:pt x="14" y="0"/>
                    </a:lnTo>
                    <a:lnTo>
                      <a:pt x="0" y="11"/>
                    </a:lnTo>
                    <a:lnTo>
                      <a:pt x="9" y="196"/>
                    </a:lnTo>
                    <a:lnTo>
                      <a:pt x="24" y="18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3" name="Freeform 820"/>
              <p:cNvSpPr/>
              <p:nvPr/>
            </p:nvSpPr>
            <p:spPr bwMode="auto">
              <a:xfrm>
                <a:off x="4298" y="2139"/>
                <a:ext cx="37" cy="26"/>
              </a:xfrm>
              <a:custGeom>
                <a:avLst/>
                <a:gdLst>
                  <a:gd name="T0" fmla="*/ 0 w 16"/>
                  <a:gd name="T1" fmla="*/ 11 h 11"/>
                  <a:gd name="T2" fmla="*/ 11 w 16"/>
                  <a:gd name="T3" fmla="*/ 11 h 11"/>
                  <a:gd name="T4" fmla="*/ 16 w 16"/>
                  <a:gd name="T5" fmla="*/ 0 h 11"/>
                  <a:gd name="T6" fmla="*/ 8 w 16"/>
                  <a:gd name="T7" fmla="*/ 0 h 11"/>
                  <a:gd name="T8" fmla="*/ 0 w 16"/>
                  <a:gd name="T9" fmla="*/ 11 h 11"/>
                </a:gdLst>
                <a:ahLst/>
                <a:cxnLst>
                  <a:cxn ang="0">
                    <a:pos x="T0" y="T1"/>
                  </a:cxn>
                  <a:cxn ang="0">
                    <a:pos x="T2" y="T3"/>
                  </a:cxn>
                  <a:cxn ang="0">
                    <a:pos x="T4" y="T5"/>
                  </a:cxn>
                  <a:cxn ang="0">
                    <a:pos x="T6" y="T7"/>
                  </a:cxn>
                  <a:cxn ang="0">
                    <a:pos x="T8" y="T9"/>
                  </a:cxn>
                </a:cxnLst>
                <a:rect l="0" t="0" r="r" b="b"/>
                <a:pathLst>
                  <a:path w="16" h="11">
                    <a:moveTo>
                      <a:pt x="0" y="11"/>
                    </a:moveTo>
                    <a:cubicBezTo>
                      <a:pt x="4" y="10"/>
                      <a:pt x="8" y="10"/>
                      <a:pt x="11" y="11"/>
                    </a:cubicBezTo>
                    <a:cubicBezTo>
                      <a:pt x="16" y="0"/>
                      <a:pt x="16" y="0"/>
                      <a:pt x="16" y="0"/>
                    </a:cubicBezTo>
                    <a:cubicBezTo>
                      <a:pt x="13" y="0"/>
                      <a:pt x="10" y="0"/>
                      <a:pt x="8" y="0"/>
                    </a:cubicBezTo>
                    <a:lnTo>
                      <a:pt x="0" y="11"/>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4" name="Freeform 821"/>
              <p:cNvSpPr/>
              <p:nvPr/>
            </p:nvSpPr>
            <p:spPr bwMode="auto">
              <a:xfrm>
                <a:off x="4366" y="3362"/>
                <a:ext cx="33" cy="31"/>
              </a:xfrm>
              <a:custGeom>
                <a:avLst/>
                <a:gdLst>
                  <a:gd name="T0" fmla="*/ 6 w 14"/>
                  <a:gd name="T1" fmla="*/ 13 h 13"/>
                  <a:gd name="T2" fmla="*/ 13 w 14"/>
                  <a:gd name="T3" fmla="*/ 7 h 13"/>
                  <a:gd name="T4" fmla="*/ 8 w 14"/>
                  <a:gd name="T5" fmla="*/ 1 h 13"/>
                  <a:gd name="T6" fmla="*/ 1 w 14"/>
                  <a:gd name="T7" fmla="*/ 6 h 13"/>
                  <a:gd name="T8" fmla="*/ 6 w 14"/>
                  <a:gd name="T9" fmla="*/ 13 h 13"/>
                </a:gdLst>
                <a:ahLst/>
                <a:cxnLst>
                  <a:cxn ang="0">
                    <a:pos x="T0" y="T1"/>
                  </a:cxn>
                  <a:cxn ang="0">
                    <a:pos x="T2" y="T3"/>
                  </a:cxn>
                  <a:cxn ang="0">
                    <a:pos x="T4" y="T5"/>
                  </a:cxn>
                  <a:cxn ang="0">
                    <a:pos x="T6" y="T7"/>
                  </a:cxn>
                  <a:cxn ang="0">
                    <a:pos x="T8" y="T9"/>
                  </a:cxn>
                </a:cxnLst>
                <a:rect l="0" t="0" r="r" b="b"/>
                <a:pathLst>
                  <a:path w="14" h="13">
                    <a:moveTo>
                      <a:pt x="6" y="13"/>
                    </a:moveTo>
                    <a:cubicBezTo>
                      <a:pt x="9" y="13"/>
                      <a:pt x="13" y="11"/>
                      <a:pt x="13" y="7"/>
                    </a:cubicBezTo>
                    <a:cubicBezTo>
                      <a:pt x="14" y="4"/>
                      <a:pt x="11" y="1"/>
                      <a:pt x="8" y="1"/>
                    </a:cubicBezTo>
                    <a:cubicBezTo>
                      <a:pt x="4" y="0"/>
                      <a:pt x="1" y="3"/>
                      <a:pt x="1" y="6"/>
                    </a:cubicBezTo>
                    <a:cubicBezTo>
                      <a:pt x="0" y="10"/>
                      <a:pt x="3" y="13"/>
                      <a:pt x="6" y="13"/>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5" name="Freeform 822"/>
              <p:cNvSpPr/>
              <p:nvPr/>
            </p:nvSpPr>
            <p:spPr bwMode="auto">
              <a:xfrm>
                <a:off x="4137" y="244"/>
                <a:ext cx="92" cy="66"/>
              </a:xfrm>
              <a:custGeom>
                <a:avLst/>
                <a:gdLst>
                  <a:gd name="T0" fmla="*/ 0 w 39"/>
                  <a:gd name="T1" fmla="*/ 21 h 28"/>
                  <a:gd name="T2" fmla="*/ 22 w 39"/>
                  <a:gd name="T3" fmla="*/ 28 h 28"/>
                  <a:gd name="T4" fmla="*/ 39 w 39"/>
                  <a:gd name="T5" fmla="*/ 6 h 28"/>
                  <a:gd name="T6" fmla="*/ 18 w 39"/>
                  <a:gd name="T7" fmla="*/ 0 h 28"/>
                  <a:gd name="T8" fmla="*/ 0 w 39"/>
                  <a:gd name="T9" fmla="*/ 21 h 28"/>
                </a:gdLst>
                <a:ahLst/>
                <a:cxnLst>
                  <a:cxn ang="0">
                    <a:pos x="T0" y="T1"/>
                  </a:cxn>
                  <a:cxn ang="0">
                    <a:pos x="T2" y="T3"/>
                  </a:cxn>
                  <a:cxn ang="0">
                    <a:pos x="T4" y="T5"/>
                  </a:cxn>
                  <a:cxn ang="0">
                    <a:pos x="T6" y="T7"/>
                  </a:cxn>
                  <a:cxn ang="0">
                    <a:pos x="T8" y="T9"/>
                  </a:cxn>
                </a:cxnLst>
                <a:rect l="0" t="0" r="r" b="b"/>
                <a:pathLst>
                  <a:path w="39" h="28">
                    <a:moveTo>
                      <a:pt x="0" y="21"/>
                    </a:moveTo>
                    <a:cubicBezTo>
                      <a:pt x="8" y="22"/>
                      <a:pt x="15" y="24"/>
                      <a:pt x="22" y="28"/>
                    </a:cubicBezTo>
                    <a:cubicBezTo>
                      <a:pt x="28" y="20"/>
                      <a:pt x="34" y="13"/>
                      <a:pt x="39" y="6"/>
                    </a:cubicBezTo>
                    <a:cubicBezTo>
                      <a:pt x="33" y="3"/>
                      <a:pt x="26" y="0"/>
                      <a:pt x="18" y="0"/>
                    </a:cubicBezTo>
                    <a:cubicBezTo>
                      <a:pt x="14" y="4"/>
                      <a:pt x="8" y="12"/>
                      <a:pt x="0" y="21"/>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6" name="Freeform 823"/>
              <p:cNvSpPr/>
              <p:nvPr/>
            </p:nvSpPr>
            <p:spPr bwMode="auto">
              <a:xfrm>
                <a:off x="4390" y="3702"/>
                <a:ext cx="21" cy="187"/>
              </a:xfrm>
              <a:custGeom>
                <a:avLst/>
                <a:gdLst>
                  <a:gd name="T0" fmla="*/ 2 w 9"/>
                  <a:gd name="T1" fmla="*/ 79 h 79"/>
                  <a:gd name="T2" fmla="*/ 9 w 9"/>
                  <a:gd name="T3" fmla="*/ 65 h 79"/>
                  <a:gd name="T4" fmla="*/ 7 w 9"/>
                  <a:gd name="T5" fmla="*/ 7 h 79"/>
                  <a:gd name="T6" fmla="*/ 0 w 9"/>
                  <a:gd name="T7" fmla="*/ 0 h 79"/>
                  <a:gd name="T8" fmla="*/ 2 w 9"/>
                  <a:gd name="T9" fmla="*/ 79 h 79"/>
                </a:gdLst>
                <a:ahLst/>
                <a:cxnLst>
                  <a:cxn ang="0">
                    <a:pos x="T0" y="T1"/>
                  </a:cxn>
                  <a:cxn ang="0">
                    <a:pos x="T2" y="T3"/>
                  </a:cxn>
                  <a:cxn ang="0">
                    <a:pos x="T4" y="T5"/>
                  </a:cxn>
                  <a:cxn ang="0">
                    <a:pos x="T6" y="T7"/>
                  </a:cxn>
                  <a:cxn ang="0">
                    <a:pos x="T8" y="T9"/>
                  </a:cxn>
                </a:cxnLst>
                <a:rect l="0" t="0" r="r" b="b"/>
                <a:pathLst>
                  <a:path w="9" h="79">
                    <a:moveTo>
                      <a:pt x="2" y="79"/>
                    </a:moveTo>
                    <a:cubicBezTo>
                      <a:pt x="4" y="75"/>
                      <a:pt x="6" y="70"/>
                      <a:pt x="9" y="65"/>
                    </a:cubicBezTo>
                    <a:cubicBezTo>
                      <a:pt x="7" y="7"/>
                      <a:pt x="7" y="7"/>
                      <a:pt x="7" y="7"/>
                    </a:cubicBezTo>
                    <a:cubicBezTo>
                      <a:pt x="0" y="0"/>
                      <a:pt x="0" y="0"/>
                      <a:pt x="0" y="0"/>
                    </a:cubicBezTo>
                    <a:lnTo>
                      <a:pt x="2" y="79"/>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7" name="Freeform 824"/>
              <p:cNvSpPr/>
              <p:nvPr/>
            </p:nvSpPr>
            <p:spPr bwMode="auto">
              <a:xfrm>
                <a:off x="4354" y="3118"/>
                <a:ext cx="26" cy="199"/>
              </a:xfrm>
              <a:custGeom>
                <a:avLst/>
                <a:gdLst>
                  <a:gd name="T0" fmla="*/ 11 w 11"/>
                  <a:gd name="T1" fmla="*/ 78 h 84"/>
                  <a:gd name="T2" fmla="*/ 7 w 11"/>
                  <a:gd name="T3" fmla="*/ 0 h 84"/>
                  <a:gd name="T4" fmla="*/ 0 w 11"/>
                  <a:gd name="T5" fmla="*/ 5 h 84"/>
                  <a:gd name="T6" fmla="*/ 4 w 11"/>
                  <a:gd name="T7" fmla="*/ 84 h 84"/>
                  <a:gd name="T8" fmla="*/ 11 w 11"/>
                  <a:gd name="T9" fmla="*/ 78 h 84"/>
                </a:gdLst>
                <a:ahLst/>
                <a:cxnLst>
                  <a:cxn ang="0">
                    <a:pos x="T0" y="T1"/>
                  </a:cxn>
                  <a:cxn ang="0">
                    <a:pos x="T2" y="T3"/>
                  </a:cxn>
                  <a:cxn ang="0">
                    <a:pos x="T4" y="T5"/>
                  </a:cxn>
                  <a:cxn ang="0">
                    <a:pos x="T6" y="T7"/>
                  </a:cxn>
                  <a:cxn ang="0">
                    <a:pos x="T8" y="T9"/>
                  </a:cxn>
                </a:cxnLst>
                <a:rect l="0" t="0" r="r" b="b"/>
                <a:pathLst>
                  <a:path w="11" h="84">
                    <a:moveTo>
                      <a:pt x="11" y="78"/>
                    </a:moveTo>
                    <a:cubicBezTo>
                      <a:pt x="7" y="0"/>
                      <a:pt x="7" y="0"/>
                      <a:pt x="7" y="0"/>
                    </a:cubicBezTo>
                    <a:cubicBezTo>
                      <a:pt x="0" y="5"/>
                      <a:pt x="0" y="5"/>
                      <a:pt x="0" y="5"/>
                    </a:cubicBezTo>
                    <a:cubicBezTo>
                      <a:pt x="4" y="84"/>
                      <a:pt x="4" y="84"/>
                      <a:pt x="4" y="84"/>
                    </a:cubicBezTo>
                    <a:cubicBezTo>
                      <a:pt x="7" y="82"/>
                      <a:pt x="9" y="80"/>
                      <a:pt x="11" y="78"/>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8" name="Freeform 825"/>
              <p:cNvSpPr/>
              <p:nvPr/>
            </p:nvSpPr>
            <p:spPr bwMode="auto">
              <a:xfrm>
                <a:off x="4234" y="2524"/>
                <a:ext cx="120" cy="114"/>
              </a:xfrm>
              <a:custGeom>
                <a:avLst/>
                <a:gdLst>
                  <a:gd name="T0" fmla="*/ 50 w 51"/>
                  <a:gd name="T1" fmla="*/ 0 h 48"/>
                  <a:gd name="T2" fmla="*/ 33 w 51"/>
                  <a:gd name="T3" fmla="*/ 2 h 48"/>
                  <a:gd name="T4" fmla="*/ 6 w 51"/>
                  <a:gd name="T5" fmla="*/ 26 h 48"/>
                  <a:gd name="T6" fmla="*/ 0 w 51"/>
                  <a:gd name="T7" fmla="*/ 38 h 48"/>
                  <a:gd name="T8" fmla="*/ 50 w 51"/>
                  <a:gd name="T9" fmla="*/ 0 h 48"/>
                </a:gdLst>
                <a:ahLst/>
                <a:cxnLst>
                  <a:cxn ang="0">
                    <a:pos x="T0" y="T1"/>
                  </a:cxn>
                  <a:cxn ang="0">
                    <a:pos x="T2" y="T3"/>
                  </a:cxn>
                  <a:cxn ang="0">
                    <a:pos x="T4" y="T5"/>
                  </a:cxn>
                  <a:cxn ang="0">
                    <a:pos x="T6" y="T7"/>
                  </a:cxn>
                  <a:cxn ang="0">
                    <a:pos x="T8" y="T9"/>
                  </a:cxn>
                </a:cxnLst>
                <a:rect l="0" t="0" r="r" b="b"/>
                <a:pathLst>
                  <a:path w="51" h="48">
                    <a:moveTo>
                      <a:pt x="50" y="0"/>
                    </a:moveTo>
                    <a:cubicBezTo>
                      <a:pt x="44" y="2"/>
                      <a:pt x="39" y="2"/>
                      <a:pt x="33" y="2"/>
                    </a:cubicBezTo>
                    <a:cubicBezTo>
                      <a:pt x="32" y="16"/>
                      <a:pt x="19" y="27"/>
                      <a:pt x="6" y="26"/>
                    </a:cubicBezTo>
                    <a:cubicBezTo>
                      <a:pt x="4" y="30"/>
                      <a:pt x="2" y="34"/>
                      <a:pt x="0" y="38"/>
                    </a:cubicBezTo>
                    <a:cubicBezTo>
                      <a:pt x="25" y="48"/>
                      <a:pt x="51" y="26"/>
                      <a:pt x="50"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9" name="Freeform 826"/>
              <p:cNvSpPr/>
              <p:nvPr/>
            </p:nvSpPr>
            <p:spPr bwMode="auto">
              <a:xfrm>
                <a:off x="4257" y="4138"/>
                <a:ext cx="213" cy="203"/>
              </a:xfrm>
              <a:custGeom>
                <a:avLst/>
                <a:gdLst>
                  <a:gd name="T0" fmla="*/ 68 w 90"/>
                  <a:gd name="T1" fmla="*/ 0 h 86"/>
                  <a:gd name="T2" fmla="*/ 0 w 90"/>
                  <a:gd name="T3" fmla="*/ 56 h 86"/>
                  <a:gd name="T4" fmla="*/ 3 w 90"/>
                  <a:gd name="T5" fmla="*/ 77 h 86"/>
                  <a:gd name="T6" fmla="*/ 90 w 90"/>
                  <a:gd name="T7" fmla="*/ 21 h 86"/>
                  <a:gd name="T8" fmla="*/ 68 w 90"/>
                  <a:gd name="T9" fmla="*/ 0 h 86"/>
                </a:gdLst>
                <a:ahLst/>
                <a:cxnLst>
                  <a:cxn ang="0">
                    <a:pos x="T0" y="T1"/>
                  </a:cxn>
                  <a:cxn ang="0">
                    <a:pos x="T2" y="T3"/>
                  </a:cxn>
                  <a:cxn ang="0">
                    <a:pos x="T4" y="T5"/>
                  </a:cxn>
                  <a:cxn ang="0">
                    <a:pos x="T6" y="T7"/>
                  </a:cxn>
                  <a:cxn ang="0">
                    <a:pos x="T8" y="T9"/>
                  </a:cxn>
                </a:cxnLst>
                <a:rect l="0" t="0" r="r" b="b"/>
                <a:pathLst>
                  <a:path w="90" h="86">
                    <a:moveTo>
                      <a:pt x="68" y="0"/>
                    </a:moveTo>
                    <a:cubicBezTo>
                      <a:pt x="60" y="42"/>
                      <a:pt x="29" y="60"/>
                      <a:pt x="0" y="56"/>
                    </a:cubicBezTo>
                    <a:cubicBezTo>
                      <a:pt x="3" y="77"/>
                      <a:pt x="3" y="77"/>
                      <a:pt x="3" y="77"/>
                    </a:cubicBezTo>
                    <a:cubicBezTo>
                      <a:pt x="42" y="86"/>
                      <a:pt x="82" y="70"/>
                      <a:pt x="90" y="21"/>
                    </a:cubicBezTo>
                    <a:cubicBezTo>
                      <a:pt x="82" y="16"/>
                      <a:pt x="75" y="9"/>
                      <a:pt x="68" y="0"/>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0" name="Freeform 827"/>
              <p:cNvSpPr/>
              <p:nvPr/>
            </p:nvSpPr>
            <p:spPr bwMode="auto">
              <a:xfrm>
                <a:off x="4286" y="2375"/>
                <a:ext cx="30" cy="57"/>
              </a:xfrm>
              <a:custGeom>
                <a:avLst/>
                <a:gdLst>
                  <a:gd name="T0" fmla="*/ 12 w 13"/>
                  <a:gd name="T1" fmla="*/ 0 h 24"/>
                  <a:gd name="T2" fmla="*/ 5 w 13"/>
                  <a:gd name="T3" fmla="*/ 0 h 24"/>
                  <a:gd name="T4" fmla="*/ 0 w 13"/>
                  <a:gd name="T5" fmla="*/ 21 h 24"/>
                  <a:gd name="T6" fmla="*/ 13 w 13"/>
                  <a:gd name="T7" fmla="*/ 24 h 24"/>
                  <a:gd name="T8" fmla="*/ 12 w 13"/>
                  <a:gd name="T9" fmla="*/ 0 h 24"/>
                </a:gdLst>
                <a:ahLst/>
                <a:cxnLst>
                  <a:cxn ang="0">
                    <a:pos x="T0" y="T1"/>
                  </a:cxn>
                  <a:cxn ang="0">
                    <a:pos x="T2" y="T3"/>
                  </a:cxn>
                  <a:cxn ang="0">
                    <a:pos x="T4" y="T5"/>
                  </a:cxn>
                  <a:cxn ang="0">
                    <a:pos x="T6" y="T7"/>
                  </a:cxn>
                  <a:cxn ang="0">
                    <a:pos x="T8" y="T9"/>
                  </a:cxn>
                </a:cxnLst>
                <a:rect l="0" t="0" r="r" b="b"/>
                <a:pathLst>
                  <a:path w="13" h="24">
                    <a:moveTo>
                      <a:pt x="12" y="0"/>
                    </a:moveTo>
                    <a:cubicBezTo>
                      <a:pt x="9" y="0"/>
                      <a:pt x="7" y="0"/>
                      <a:pt x="5" y="0"/>
                    </a:cubicBezTo>
                    <a:cubicBezTo>
                      <a:pt x="0" y="21"/>
                      <a:pt x="0" y="21"/>
                      <a:pt x="0" y="21"/>
                    </a:cubicBezTo>
                    <a:cubicBezTo>
                      <a:pt x="4" y="22"/>
                      <a:pt x="8" y="23"/>
                      <a:pt x="13" y="24"/>
                    </a:cubicBezTo>
                    <a:lnTo>
                      <a:pt x="12"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1" name="Freeform 828"/>
              <p:cNvSpPr/>
              <p:nvPr/>
            </p:nvSpPr>
            <p:spPr bwMode="auto">
              <a:xfrm>
                <a:off x="4146" y="-35"/>
                <a:ext cx="29" cy="11"/>
              </a:xfrm>
              <a:custGeom>
                <a:avLst/>
                <a:gdLst>
                  <a:gd name="T0" fmla="*/ 12 w 12"/>
                  <a:gd name="T1" fmla="*/ 5 h 5"/>
                  <a:gd name="T2" fmla="*/ 12 w 12"/>
                  <a:gd name="T3" fmla="*/ 0 h 5"/>
                  <a:gd name="T4" fmla="*/ 0 w 12"/>
                  <a:gd name="T5" fmla="*/ 0 h 5"/>
                  <a:gd name="T6" fmla="*/ 1 w 12"/>
                  <a:gd name="T7" fmla="*/ 4 h 5"/>
                  <a:gd name="T8" fmla="*/ 12 w 12"/>
                  <a:gd name="T9" fmla="*/ 5 h 5"/>
                </a:gdLst>
                <a:ahLst/>
                <a:cxnLst>
                  <a:cxn ang="0">
                    <a:pos x="T0" y="T1"/>
                  </a:cxn>
                  <a:cxn ang="0">
                    <a:pos x="T2" y="T3"/>
                  </a:cxn>
                  <a:cxn ang="0">
                    <a:pos x="T4" y="T5"/>
                  </a:cxn>
                  <a:cxn ang="0">
                    <a:pos x="T6" y="T7"/>
                  </a:cxn>
                  <a:cxn ang="0">
                    <a:pos x="T8" y="T9"/>
                  </a:cxn>
                </a:cxnLst>
                <a:rect l="0" t="0" r="r" b="b"/>
                <a:pathLst>
                  <a:path w="12" h="5">
                    <a:moveTo>
                      <a:pt x="12" y="5"/>
                    </a:moveTo>
                    <a:cubicBezTo>
                      <a:pt x="12" y="0"/>
                      <a:pt x="12" y="0"/>
                      <a:pt x="12" y="0"/>
                    </a:cubicBezTo>
                    <a:cubicBezTo>
                      <a:pt x="0" y="0"/>
                      <a:pt x="0" y="0"/>
                      <a:pt x="0" y="0"/>
                    </a:cubicBezTo>
                    <a:cubicBezTo>
                      <a:pt x="1" y="4"/>
                      <a:pt x="1" y="4"/>
                      <a:pt x="1" y="4"/>
                    </a:cubicBezTo>
                    <a:cubicBezTo>
                      <a:pt x="4" y="4"/>
                      <a:pt x="8" y="5"/>
                      <a:pt x="12" y="5"/>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2" name="Freeform 829"/>
              <p:cNvSpPr/>
              <p:nvPr/>
            </p:nvSpPr>
            <p:spPr bwMode="auto">
              <a:xfrm>
                <a:off x="4260" y="2685"/>
                <a:ext cx="64" cy="92"/>
              </a:xfrm>
              <a:custGeom>
                <a:avLst/>
                <a:gdLst>
                  <a:gd name="T0" fmla="*/ 27 w 27"/>
                  <a:gd name="T1" fmla="*/ 0 h 39"/>
                  <a:gd name="T2" fmla="*/ 0 w 27"/>
                  <a:gd name="T3" fmla="*/ 2 h 39"/>
                  <a:gd name="T4" fmla="*/ 19 w 27"/>
                  <a:gd name="T5" fmla="*/ 39 h 39"/>
                  <a:gd name="T6" fmla="*/ 27 w 27"/>
                  <a:gd name="T7" fmla="*/ 0 h 39"/>
                </a:gdLst>
                <a:ahLst/>
                <a:cxnLst>
                  <a:cxn ang="0">
                    <a:pos x="T0" y="T1"/>
                  </a:cxn>
                  <a:cxn ang="0">
                    <a:pos x="T2" y="T3"/>
                  </a:cxn>
                  <a:cxn ang="0">
                    <a:pos x="T4" y="T5"/>
                  </a:cxn>
                  <a:cxn ang="0">
                    <a:pos x="T6" y="T7"/>
                  </a:cxn>
                </a:cxnLst>
                <a:rect l="0" t="0" r="r" b="b"/>
                <a:pathLst>
                  <a:path w="27" h="39">
                    <a:moveTo>
                      <a:pt x="27" y="0"/>
                    </a:moveTo>
                    <a:cubicBezTo>
                      <a:pt x="18" y="4"/>
                      <a:pt x="9" y="4"/>
                      <a:pt x="0" y="2"/>
                    </a:cubicBezTo>
                    <a:cubicBezTo>
                      <a:pt x="19" y="39"/>
                      <a:pt x="19" y="39"/>
                      <a:pt x="19" y="39"/>
                    </a:cubicBezTo>
                    <a:lnTo>
                      <a:pt x="27" y="0"/>
                    </a:ln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3" name="Freeform 830"/>
              <p:cNvSpPr/>
              <p:nvPr/>
            </p:nvSpPr>
            <p:spPr bwMode="auto">
              <a:xfrm>
                <a:off x="4366" y="3686"/>
                <a:ext cx="21" cy="206"/>
              </a:xfrm>
              <a:custGeom>
                <a:avLst/>
                <a:gdLst>
                  <a:gd name="T0" fmla="*/ 3 w 9"/>
                  <a:gd name="T1" fmla="*/ 0 h 87"/>
                  <a:gd name="T2" fmla="*/ 0 w 9"/>
                  <a:gd name="T3" fmla="*/ 3 h 87"/>
                  <a:gd name="T4" fmla="*/ 2 w 9"/>
                  <a:gd name="T5" fmla="*/ 80 h 87"/>
                  <a:gd name="T6" fmla="*/ 9 w 9"/>
                  <a:gd name="T7" fmla="*/ 87 h 87"/>
                  <a:gd name="T8" fmla="*/ 7 w 9"/>
                  <a:gd name="T9" fmla="*/ 4 h 87"/>
                  <a:gd name="T10" fmla="*/ 3 w 9"/>
                  <a:gd name="T11" fmla="*/ 0 h 87"/>
                </a:gdLst>
                <a:ahLst/>
                <a:cxnLst>
                  <a:cxn ang="0">
                    <a:pos x="T0" y="T1"/>
                  </a:cxn>
                  <a:cxn ang="0">
                    <a:pos x="T2" y="T3"/>
                  </a:cxn>
                  <a:cxn ang="0">
                    <a:pos x="T4" y="T5"/>
                  </a:cxn>
                  <a:cxn ang="0">
                    <a:pos x="T6" y="T7"/>
                  </a:cxn>
                  <a:cxn ang="0">
                    <a:pos x="T8" y="T9"/>
                  </a:cxn>
                  <a:cxn ang="0">
                    <a:pos x="T10" y="T11"/>
                  </a:cxn>
                </a:cxnLst>
                <a:rect l="0" t="0" r="r" b="b"/>
                <a:pathLst>
                  <a:path w="9" h="87">
                    <a:moveTo>
                      <a:pt x="3" y="0"/>
                    </a:moveTo>
                    <a:cubicBezTo>
                      <a:pt x="2" y="1"/>
                      <a:pt x="1" y="2"/>
                      <a:pt x="0" y="3"/>
                    </a:cubicBezTo>
                    <a:cubicBezTo>
                      <a:pt x="2" y="80"/>
                      <a:pt x="2" y="80"/>
                      <a:pt x="2" y="80"/>
                    </a:cubicBezTo>
                    <a:cubicBezTo>
                      <a:pt x="4" y="82"/>
                      <a:pt x="7" y="84"/>
                      <a:pt x="9" y="87"/>
                    </a:cubicBezTo>
                    <a:cubicBezTo>
                      <a:pt x="7" y="4"/>
                      <a:pt x="7" y="4"/>
                      <a:pt x="7" y="4"/>
                    </a:cubicBezTo>
                    <a:lnTo>
                      <a:pt x="3"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4" name="Freeform 831"/>
              <p:cNvSpPr/>
              <p:nvPr/>
            </p:nvSpPr>
            <p:spPr bwMode="auto">
              <a:xfrm>
                <a:off x="4331" y="3137"/>
                <a:ext cx="26" cy="199"/>
              </a:xfrm>
              <a:custGeom>
                <a:avLst/>
                <a:gdLst>
                  <a:gd name="T0" fmla="*/ 11 w 11"/>
                  <a:gd name="T1" fmla="*/ 78 h 84"/>
                  <a:gd name="T2" fmla="*/ 7 w 11"/>
                  <a:gd name="T3" fmla="*/ 0 h 84"/>
                  <a:gd name="T4" fmla="*/ 0 w 11"/>
                  <a:gd name="T5" fmla="*/ 5 h 84"/>
                  <a:gd name="T6" fmla="*/ 4 w 11"/>
                  <a:gd name="T7" fmla="*/ 84 h 84"/>
                  <a:gd name="T8" fmla="*/ 11 w 11"/>
                  <a:gd name="T9" fmla="*/ 78 h 84"/>
                </a:gdLst>
                <a:ahLst/>
                <a:cxnLst>
                  <a:cxn ang="0">
                    <a:pos x="T0" y="T1"/>
                  </a:cxn>
                  <a:cxn ang="0">
                    <a:pos x="T2" y="T3"/>
                  </a:cxn>
                  <a:cxn ang="0">
                    <a:pos x="T4" y="T5"/>
                  </a:cxn>
                  <a:cxn ang="0">
                    <a:pos x="T6" y="T7"/>
                  </a:cxn>
                  <a:cxn ang="0">
                    <a:pos x="T8" y="T9"/>
                  </a:cxn>
                </a:cxnLst>
                <a:rect l="0" t="0" r="r" b="b"/>
                <a:pathLst>
                  <a:path w="11" h="84">
                    <a:moveTo>
                      <a:pt x="11" y="78"/>
                    </a:moveTo>
                    <a:cubicBezTo>
                      <a:pt x="7" y="0"/>
                      <a:pt x="7" y="0"/>
                      <a:pt x="7" y="0"/>
                    </a:cubicBezTo>
                    <a:cubicBezTo>
                      <a:pt x="0" y="5"/>
                      <a:pt x="0" y="5"/>
                      <a:pt x="0" y="5"/>
                    </a:cubicBezTo>
                    <a:cubicBezTo>
                      <a:pt x="4" y="84"/>
                      <a:pt x="4" y="84"/>
                      <a:pt x="4" y="84"/>
                    </a:cubicBezTo>
                    <a:cubicBezTo>
                      <a:pt x="7" y="82"/>
                      <a:pt x="9" y="80"/>
                      <a:pt x="11" y="78"/>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5" name="Freeform 832"/>
              <p:cNvSpPr/>
              <p:nvPr/>
            </p:nvSpPr>
            <p:spPr bwMode="auto">
              <a:xfrm>
                <a:off x="3976" y="357"/>
                <a:ext cx="236" cy="414"/>
              </a:xfrm>
              <a:custGeom>
                <a:avLst/>
                <a:gdLst>
                  <a:gd name="T0" fmla="*/ 91 w 100"/>
                  <a:gd name="T1" fmla="*/ 48 h 175"/>
                  <a:gd name="T2" fmla="*/ 30 w 100"/>
                  <a:gd name="T3" fmla="*/ 9 h 175"/>
                  <a:gd name="T4" fmla="*/ 13 w 100"/>
                  <a:gd name="T5" fmla="*/ 60 h 175"/>
                  <a:gd name="T6" fmla="*/ 37 w 100"/>
                  <a:gd name="T7" fmla="*/ 30 h 175"/>
                  <a:gd name="T8" fmla="*/ 67 w 100"/>
                  <a:gd name="T9" fmla="*/ 79 h 175"/>
                  <a:gd name="T10" fmla="*/ 14 w 100"/>
                  <a:gd name="T11" fmla="*/ 141 h 175"/>
                  <a:gd name="T12" fmla="*/ 9 w 100"/>
                  <a:gd name="T13" fmla="*/ 175 h 175"/>
                  <a:gd name="T14" fmla="*/ 91 w 100"/>
                  <a:gd name="T15" fmla="*/ 48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175">
                    <a:moveTo>
                      <a:pt x="91" y="48"/>
                    </a:moveTo>
                    <a:cubicBezTo>
                      <a:pt x="85" y="12"/>
                      <a:pt x="51" y="0"/>
                      <a:pt x="30" y="9"/>
                    </a:cubicBezTo>
                    <a:cubicBezTo>
                      <a:pt x="19" y="13"/>
                      <a:pt x="0" y="40"/>
                      <a:pt x="13" y="60"/>
                    </a:cubicBezTo>
                    <a:cubicBezTo>
                      <a:pt x="12" y="40"/>
                      <a:pt x="23" y="32"/>
                      <a:pt x="37" y="30"/>
                    </a:cubicBezTo>
                    <a:cubicBezTo>
                      <a:pt x="61" y="28"/>
                      <a:pt x="74" y="56"/>
                      <a:pt x="67" y="79"/>
                    </a:cubicBezTo>
                    <a:cubicBezTo>
                      <a:pt x="56" y="116"/>
                      <a:pt x="34" y="126"/>
                      <a:pt x="14" y="141"/>
                    </a:cubicBezTo>
                    <a:cubicBezTo>
                      <a:pt x="14" y="155"/>
                      <a:pt x="12" y="166"/>
                      <a:pt x="9" y="175"/>
                    </a:cubicBezTo>
                    <a:cubicBezTo>
                      <a:pt x="50" y="140"/>
                      <a:pt x="100" y="106"/>
                      <a:pt x="91" y="48"/>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6" name="Freeform 833"/>
              <p:cNvSpPr/>
              <p:nvPr/>
            </p:nvSpPr>
            <p:spPr bwMode="auto">
              <a:xfrm>
                <a:off x="4255" y="2368"/>
                <a:ext cx="35" cy="55"/>
              </a:xfrm>
              <a:custGeom>
                <a:avLst/>
                <a:gdLst>
                  <a:gd name="T0" fmla="*/ 15 w 15"/>
                  <a:gd name="T1" fmla="*/ 2 h 23"/>
                  <a:gd name="T2" fmla="*/ 7 w 15"/>
                  <a:gd name="T3" fmla="*/ 0 h 23"/>
                  <a:gd name="T4" fmla="*/ 0 w 15"/>
                  <a:gd name="T5" fmla="*/ 17 h 23"/>
                  <a:gd name="T6" fmla="*/ 11 w 15"/>
                  <a:gd name="T7" fmla="*/ 23 h 23"/>
                  <a:gd name="T8" fmla="*/ 15 w 15"/>
                  <a:gd name="T9" fmla="*/ 2 h 23"/>
                </a:gdLst>
                <a:ahLst/>
                <a:cxnLst>
                  <a:cxn ang="0">
                    <a:pos x="T0" y="T1"/>
                  </a:cxn>
                  <a:cxn ang="0">
                    <a:pos x="T2" y="T3"/>
                  </a:cxn>
                  <a:cxn ang="0">
                    <a:pos x="T4" y="T5"/>
                  </a:cxn>
                  <a:cxn ang="0">
                    <a:pos x="T6" y="T7"/>
                  </a:cxn>
                  <a:cxn ang="0">
                    <a:pos x="T8" y="T9"/>
                  </a:cxn>
                </a:cxnLst>
                <a:rect l="0" t="0" r="r" b="b"/>
                <a:pathLst>
                  <a:path w="15" h="23">
                    <a:moveTo>
                      <a:pt x="15" y="2"/>
                    </a:moveTo>
                    <a:cubicBezTo>
                      <a:pt x="12" y="2"/>
                      <a:pt x="10" y="1"/>
                      <a:pt x="7" y="0"/>
                    </a:cubicBezTo>
                    <a:cubicBezTo>
                      <a:pt x="0" y="17"/>
                      <a:pt x="0" y="17"/>
                      <a:pt x="0" y="17"/>
                    </a:cubicBezTo>
                    <a:cubicBezTo>
                      <a:pt x="3" y="19"/>
                      <a:pt x="7" y="21"/>
                      <a:pt x="11" y="23"/>
                    </a:cubicBezTo>
                    <a:lnTo>
                      <a:pt x="15" y="2"/>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7" name="Freeform 834"/>
              <p:cNvSpPr/>
              <p:nvPr/>
            </p:nvSpPr>
            <p:spPr bwMode="auto">
              <a:xfrm>
                <a:off x="4205" y="3887"/>
                <a:ext cx="182" cy="161"/>
              </a:xfrm>
              <a:custGeom>
                <a:avLst/>
                <a:gdLst>
                  <a:gd name="T0" fmla="*/ 71 w 77"/>
                  <a:gd name="T1" fmla="*/ 31 h 68"/>
                  <a:gd name="T2" fmla="*/ 77 w 77"/>
                  <a:gd name="T3" fmla="*/ 9 h 68"/>
                  <a:gd name="T4" fmla="*/ 67 w 77"/>
                  <a:gd name="T5" fmla="*/ 0 h 68"/>
                  <a:gd name="T6" fmla="*/ 0 w 77"/>
                  <a:gd name="T7" fmla="*/ 37 h 68"/>
                  <a:gd name="T8" fmla="*/ 3 w 77"/>
                  <a:gd name="T9" fmla="*/ 54 h 68"/>
                  <a:gd name="T10" fmla="*/ 71 w 77"/>
                  <a:gd name="T11" fmla="*/ 31 h 68"/>
                </a:gdLst>
                <a:ahLst/>
                <a:cxnLst>
                  <a:cxn ang="0">
                    <a:pos x="T0" y="T1"/>
                  </a:cxn>
                  <a:cxn ang="0">
                    <a:pos x="T2" y="T3"/>
                  </a:cxn>
                  <a:cxn ang="0">
                    <a:pos x="T4" y="T5"/>
                  </a:cxn>
                  <a:cxn ang="0">
                    <a:pos x="T6" y="T7"/>
                  </a:cxn>
                  <a:cxn ang="0">
                    <a:pos x="T8" y="T9"/>
                  </a:cxn>
                  <a:cxn ang="0">
                    <a:pos x="T10" y="T11"/>
                  </a:cxn>
                </a:cxnLst>
                <a:rect l="0" t="0" r="r" b="b"/>
                <a:pathLst>
                  <a:path w="77" h="68">
                    <a:moveTo>
                      <a:pt x="71" y="31"/>
                    </a:moveTo>
                    <a:cubicBezTo>
                      <a:pt x="73" y="24"/>
                      <a:pt x="74" y="16"/>
                      <a:pt x="77" y="9"/>
                    </a:cubicBezTo>
                    <a:cubicBezTo>
                      <a:pt x="74" y="6"/>
                      <a:pt x="71" y="3"/>
                      <a:pt x="67" y="0"/>
                    </a:cubicBezTo>
                    <a:cubicBezTo>
                      <a:pt x="58" y="35"/>
                      <a:pt x="26" y="46"/>
                      <a:pt x="0" y="37"/>
                    </a:cubicBezTo>
                    <a:cubicBezTo>
                      <a:pt x="3" y="54"/>
                      <a:pt x="3" y="54"/>
                      <a:pt x="3" y="54"/>
                    </a:cubicBezTo>
                    <a:cubicBezTo>
                      <a:pt x="27" y="68"/>
                      <a:pt x="55" y="60"/>
                      <a:pt x="71" y="31"/>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8" name="Freeform 835"/>
              <p:cNvSpPr/>
              <p:nvPr/>
            </p:nvSpPr>
            <p:spPr bwMode="auto">
              <a:xfrm>
                <a:off x="4343" y="3698"/>
                <a:ext cx="21" cy="170"/>
              </a:xfrm>
              <a:custGeom>
                <a:avLst/>
                <a:gdLst>
                  <a:gd name="T0" fmla="*/ 7 w 9"/>
                  <a:gd name="T1" fmla="*/ 0 h 72"/>
                  <a:gd name="T2" fmla="*/ 0 w 9"/>
                  <a:gd name="T3" fmla="*/ 5 h 72"/>
                  <a:gd name="T4" fmla="*/ 2 w 9"/>
                  <a:gd name="T5" fmla="*/ 65 h 72"/>
                  <a:gd name="T6" fmla="*/ 9 w 9"/>
                  <a:gd name="T7" fmla="*/ 72 h 72"/>
                  <a:gd name="T8" fmla="*/ 7 w 9"/>
                  <a:gd name="T9" fmla="*/ 0 h 72"/>
                </a:gdLst>
                <a:ahLst/>
                <a:cxnLst>
                  <a:cxn ang="0">
                    <a:pos x="T0" y="T1"/>
                  </a:cxn>
                  <a:cxn ang="0">
                    <a:pos x="T2" y="T3"/>
                  </a:cxn>
                  <a:cxn ang="0">
                    <a:pos x="T4" y="T5"/>
                  </a:cxn>
                  <a:cxn ang="0">
                    <a:pos x="T6" y="T7"/>
                  </a:cxn>
                  <a:cxn ang="0">
                    <a:pos x="T8" y="T9"/>
                  </a:cxn>
                </a:cxnLst>
                <a:rect l="0" t="0" r="r" b="b"/>
                <a:pathLst>
                  <a:path w="9" h="72">
                    <a:moveTo>
                      <a:pt x="7" y="0"/>
                    </a:moveTo>
                    <a:cubicBezTo>
                      <a:pt x="5" y="2"/>
                      <a:pt x="2" y="3"/>
                      <a:pt x="0" y="5"/>
                    </a:cubicBezTo>
                    <a:cubicBezTo>
                      <a:pt x="2" y="65"/>
                      <a:pt x="2" y="65"/>
                      <a:pt x="2" y="65"/>
                    </a:cubicBezTo>
                    <a:cubicBezTo>
                      <a:pt x="4" y="67"/>
                      <a:pt x="7" y="70"/>
                      <a:pt x="9" y="72"/>
                    </a:cubicBezTo>
                    <a:lnTo>
                      <a:pt x="7"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9" name="Freeform 836"/>
              <p:cNvSpPr/>
              <p:nvPr/>
            </p:nvSpPr>
            <p:spPr bwMode="auto">
              <a:xfrm>
                <a:off x="4229" y="2065"/>
                <a:ext cx="35" cy="31"/>
              </a:xfrm>
              <a:custGeom>
                <a:avLst/>
                <a:gdLst>
                  <a:gd name="T0" fmla="*/ 15 w 15"/>
                  <a:gd name="T1" fmla="*/ 7 h 13"/>
                  <a:gd name="T2" fmla="*/ 0 w 15"/>
                  <a:gd name="T3" fmla="*/ 0 h 13"/>
                  <a:gd name="T4" fmla="*/ 0 w 15"/>
                  <a:gd name="T5" fmla="*/ 3 h 13"/>
                  <a:gd name="T6" fmla="*/ 12 w 15"/>
                  <a:gd name="T7" fmla="*/ 13 h 13"/>
                  <a:gd name="T8" fmla="*/ 15 w 15"/>
                  <a:gd name="T9" fmla="*/ 7 h 13"/>
                </a:gdLst>
                <a:ahLst/>
                <a:cxnLst>
                  <a:cxn ang="0">
                    <a:pos x="T0" y="T1"/>
                  </a:cxn>
                  <a:cxn ang="0">
                    <a:pos x="T2" y="T3"/>
                  </a:cxn>
                  <a:cxn ang="0">
                    <a:pos x="T4" y="T5"/>
                  </a:cxn>
                  <a:cxn ang="0">
                    <a:pos x="T6" y="T7"/>
                  </a:cxn>
                  <a:cxn ang="0">
                    <a:pos x="T8" y="T9"/>
                  </a:cxn>
                </a:cxnLst>
                <a:rect l="0" t="0" r="r" b="b"/>
                <a:pathLst>
                  <a:path w="15" h="13">
                    <a:moveTo>
                      <a:pt x="15" y="7"/>
                    </a:moveTo>
                    <a:cubicBezTo>
                      <a:pt x="11" y="5"/>
                      <a:pt x="5" y="3"/>
                      <a:pt x="0" y="0"/>
                    </a:cubicBezTo>
                    <a:cubicBezTo>
                      <a:pt x="0" y="3"/>
                      <a:pt x="0" y="3"/>
                      <a:pt x="0" y="3"/>
                    </a:cubicBezTo>
                    <a:cubicBezTo>
                      <a:pt x="12" y="13"/>
                      <a:pt x="12" y="13"/>
                      <a:pt x="12" y="13"/>
                    </a:cubicBezTo>
                    <a:lnTo>
                      <a:pt x="15" y="7"/>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0" name="Freeform 837"/>
              <p:cNvSpPr/>
              <p:nvPr/>
            </p:nvSpPr>
            <p:spPr bwMode="auto">
              <a:xfrm>
                <a:off x="4378" y="4308"/>
                <a:ext cx="43" cy="43"/>
              </a:xfrm>
              <a:custGeom>
                <a:avLst/>
                <a:gdLst>
                  <a:gd name="T0" fmla="*/ 2 w 18"/>
                  <a:gd name="T1" fmla="*/ 9 h 18"/>
                  <a:gd name="T2" fmla="*/ 0 w 18"/>
                  <a:gd name="T3" fmla="*/ 18 h 18"/>
                  <a:gd name="T4" fmla="*/ 14 w 18"/>
                  <a:gd name="T5" fmla="*/ 18 h 18"/>
                  <a:gd name="T6" fmla="*/ 18 w 18"/>
                  <a:gd name="T7" fmla="*/ 0 h 18"/>
                  <a:gd name="T8" fmla="*/ 2 w 18"/>
                  <a:gd name="T9" fmla="*/ 9 h 18"/>
                </a:gdLst>
                <a:ahLst/>
                <a:cxnLst>
                  <a:cxn ang="0">
                    <a:pos x="T0" y="T1"/>
                  </a:cxn>
                  <a:cxn ang="0">
                    <a:pos x="T2" y="T3"/>
                  </a:cxn>
                  <a:cxn ang="0">
                    <a:pos x="T4" y="T5"/>
                  </a:cxn>
                  <a:cxn ang="0">
                    <a:pos x="T6" y="T7"/>
                  </a:cxn>
                  <a:cxn ang="0">
                    <a:pos x="T8" y="T9"/>
                  </a:cxn>
                </a:cxnLst>
                <a:rect l="0" t="0" r="r" b="b"/>
                <a:pathLst>
                  <a:path w="18" h="18">
                    <a:moveTo>
                      <a:pt x="2" y="9"/>
                    </a:moveTo>
                    <a:cubicBezTo>
                      <a:pt x="1" y="12"/>
                      <a:pt x="1" y="15"/>
                      <a:pt x="0" y="18"/>
                    </a:cubicBezTo>
                    <a:cubicBezTo>
                      <a:pt x="14" y="18"/>
                      <a:pt x="14" y="18"/>
                      <a:pt x="14" y="18"/>
                    </a:cubicBezTo>
                    <a:cubicBezTo>
                      <a:pt x="15" y="12"/>
                      <a:pt x="17" y="6"/>
                      <a:pt x="18" y="0"/>
                    </a:cubicBezTo>
                    <a:cubicBezTo>
                      <a:pt x="13" y="4"/>
                      <a:pt x="8" y="7"/>
                      <a:pt x="2" y="9"/>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1" name="Freeform 838"/>
              <p:cNvSpPr/>
              <p:nvPr/>
            </p:nvSpPr>
            <p:spPr bwMode="auto">
              <a:xfrm>
                <a:off x="4307" y="3156"/>
                <a:ext cx="26" cy="199"/>
              </a:xfrm>
              <a:custGeom>
                <a:avLst/>
                <a:gdLst>
                  <a:gd name="T0" fmla="*/ 11 w 11"/>
                  <a:gd name="T1" fmla="*/ 78 h 84"/>
                  <a:gd name="T2" fmla="*/ 7 w 11"/>
                  <a:gd name="T3" fmla="*/ 0 h 84"/>
                  <a:gd name="T4" fmla="*/ 0 w 11"/>
                  <a:gd name="T5" fmla="*/ 5 h 84"/>
                  <a:gd name="T6" fmla="*/ 5 w 11"/>
                  <a:gd name="T7" fmla="*/ 84 h 84"/>
                  <a:gd name="T8" fmla="*/ 11 w 11"/>
                  <a:gd name="T9" fmla="*/ 78 h 84"/>
                </a:gdLst>
                <a:ahLst/>
                <a:cxnLst>
                  <a:cxn ang="0">
                    <a:pos x="T0" y="T1"/>
                  </a:cxn>
                  <a:cxn ang="0">
                    <a:pos x="T2" y="T3"/>
                  </a:cxn>
                  <a:cxn ang="0">
                    <a:pos x="T4" y="T5"/>
                  </a:cxn>
                  <a:cxn ang="0">
                    <a:pos x="T6" y="T7"/>
                  </a:cxn>
                  <a:cxn ang="0">
                    <a:pos x="T8" y="T9"/>
                  </a:cxn>
                </a:cxnLst>
                <a:rect l="0" t="0" r="r" b="b"/>
                <a:pathLst>
                  <a:path w="11" h="84">
                    <a:moveTo>
                      <a:pt x="11" y="78"/>
                    </a:moveTo>
                    <a:cubicBezTo>
                      <a:pt x="7" y="0"/>
                      <a:pt x="7" y="0"/>
                      <a:pt x="7" y="0"/>
                    </a:cubicBezTo>
                    <a:cubicBezTo>
                      <a:pt x="0" y="5"/>
                      <a:pt x="0" y="5"/>
                      <a:pt x="0" y="5"/>
                    </a:cubicBezTo>
                    <a:cubicBezTo>
                      <a:pt x="5" y="84"/>
                      <a:pt x="5" y="84"/>
                      <a:pt x="5" y="84"/>
                    </a:cubicBezTo>
                    <a:cubicBezTo>
                      <a:pt x="7" y="82"/>
                      <a:pt x="9" y="80"/>
                      <a:pt x="11" y="78"/>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2" name="Freeform 839"/>
              <p:cNvSpPr/>
              <p:nvPr/>
            </p:nvSpPr>
            <p:spPr bwMode="auto">
              <a:xfrm>
                <a:off x="4246" y="3989"/>
                <a:ext cx="158" cy="274"/>
              </a:xfrm>
              <a:custGeom>
                <a:avLst/>
                <a:gdLst>
                  <a:gd name="T0" fmla="*/ 67 w 67"/>
                  <a:gd name="T1" fmla="*/ 55 h 116"/>
                  <a:gd name="T2" fmla="*/ 53 w 67"/>
                  <a:gd name="T3" fmla="*/ 0 h 116"/>
                  <a:gd name="T4" fmla="*/ 41 w 67"/>
                  <a:gd name="T5" fmla="*/ 12 h 116"/>
                  <a:gd name="T6" fmla="*/ 0 w 67"/>
                  <a:gd name="T7" fmla="*/ 92 h 116"/>
                  <a:gd name="T8" fmla="*/ 4 w 67"/>
                  <a:gd name="T9" fmla="*/ 113 h 116"/>
                  <a:gd name="T10" fmla="*/ 67 w 67"/>
                  <a:gd name="T11" fmla="*/ 55 h 116"/>
                </a:gdLst>
                <a:ahLst/>
                <a:cxnLst>
                  <a:cxn ang="0">
                    <a:pos x="T0" y="T1"/>
                  </a:cxn>
                  <a:cxn ang="0">
                    <a:pos x="T2" y="T3"/>
                  </a:cxn>
                  <a:cxn ang="0">
                    <a:pos x="T4" y="T5"/>
                  </a:cxn>
                  <a:cxn ang="0">
                    <a:pos x="T6" y="T7"/>
                  </a:cxn>
                  <a:cxn ang="0">
                    <a:pos x="T8" y="T9"/>
                  </a:cxn>
                  <a:cxn ang="0">
                    <a:pos x="T10" y="T11"/>
                  </a:cxn>
                </a:cxnLst>
                <a:rect l="0" t="0" r="r" b="b"/>
                <a:pathLst>
                  <a:path w="67" h="116">
                    <a:moveTo>
                      <a:pt x="67" y="55"/>
                    </a:moveTo>
                    <a:cubicBezTo>
                      <a:pt x="56" y="38"/>
                      <a:pt x="52" y="20"/>
                      <a:pt x="53" y="0"/>
                    </a:cubicBezTo>
                    <a:cubicBezTo>
                      <a:pt x="49" y="5"/>
                      <a:pt x="45" y="9"/>
                      <a:pt x="41" y="12"/>
                    </a:cubicBezTo>
                    <a:cubicBezTo>
                      <a:pt x="56" y="42"/>
                      <a:pt x="35" y="92"/>
                      <a:pt x="0" y="92"/>
                    </a:cubicBezTo>
                    <a:cubicBezTo>
                      <a:pt x="4" y="113"/>
                      <a:pt x="4" y="113"/>
                      <a:pt x="4" y="113"/>
                    </a:cubicBezTo>
                    <a:cubicBezTo>
                      <a:pt x="32" y="116"/>
                      <a:pt x="64" y="98"/>
                      <a:pt x="67" y="55"/>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3" name="Freeform 840"/>
              <p:cNvSpPr/>
              <p:nvPr/>
            </p:nvSpPr>
            <p:spPr bwMode="auto">
              <a:xfrm>
                <a:off x="4111" y="-35"/>
                <a:ext cx="28" cy="9"/>
              </a:xfrm>
              <a:custGeom>
                <a:avLst/>
                <a:gdLst>
                  <a:gd name="T0" fmla="*/ 12 w 12"/>
                  <a:gd name="T1" fmla="*/ 4 h 4"/>
                  <a:gd name="T2" fmla="*/ 11 w 12"/>
                  <a:gd name="T3" fmla="*/ 0 h 4"/>
                  <a:gd name="T4" fmla="*/ 0 w 12"/>
                  <a:gd name="T5" fmla="*/ 0 h 4"/>
                  <a:gd name="T6" fmla="*/ 1 w 12"/>
                  <a:gd name="T7" fmla="*/ 4 h 4"/>
                  <a:gd name="T8" fmla="*/ 12 w 12"/>
                  <a:gd name="T9" fmla="*/ 4 h 4"/>
                </a:gdLst>
                <a:ahLst/>
                <a:cxnLst>
                  <a:cxn ang="0">
                    <a:pos x="T0" y="T1"/>
                  </a:cxn>
                  <a:cxn ang="0">
                    <a:pos x="T2" y="T3"/>
                  </a:cxn>
                  <a:cxn ang="0">
                    <a:pos x="T4" y="T5"/>
                  </a:cxn>
                  <a:cxn ang="0">
                    <a:pos x="T6" y="T7"/>
                  </a:cxn>
                  <a:cxn ang="0">
                    <a:pos x="T8" y="T9"/>
                  </a:cxn>
                </a:cxnLst>
                <a:rect l="0" t="0" r="r" b="b"/>
                <a:pathLst>
                  <a:path w="12" h="4">
                    <a:moveTo>
                      <a:pt x="12" y="4"/>
                    </a:moveTo>
                    <a:cubicBezTo>
                      <a:pt x="11" y="0"/>
                      <a:pt x="11" y="0"/>
                      <a:pt x="11" y="0"/>
                    </a:cubicBezTo>
                    <a:cubicBezTo>
                      <a:pt x="0" y="0"/>
                      <a:pt x="0" y="0"/>
                      <a:pt x="0" y="0"/>
                    </a:cubicBezTo>
                    <a:cubicBezTo>
                      <a:pt x="1" y="4"/>
                      <a:pt x="1" y="4"/>
                      <a:pt x="1" y="4"/>
                    </a:cubicBezTo>
                    <a:cubicBezTo>
                      <a:pt x="4" y="4"/>
                      <a:pt x="8" y="4"/>
                      <a:pt x="12" y="4"/>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4" name="Freeform 841"/>
              <p:cNvSpPr/>
              <p:nvPr/>
            </p:nvSpPr>
            <p:spPr bwMode="auto">
              <a:xfrm>
                <a:off x="4198" y="2692"/>
                <a:ext cx="100" cy="93"/>
              </a:xfrm>
              <a:custGeom>
                <a:avLst/>
                <a:gdLst>
                  <a:gd name="T0" fmla="*/ 42 w 42"/>
                  <a:gd name="T1" fmla="*/ 38 h 39"/>
                  <a:gd name="T2" fmla="*/ 23 w 42"/>
                  <a:gd name="T3" fmla="*/ 0 h 39"/>
                  <a:gd name="T4" fmla="*/ 0 w 42"/>
                  <a:gd name="T5" fmla="*/ 30 h 39"/>
                  <a:gd name="T6" fmla="*/ 42 w 42"/>
                  <a:gd name="T7" fmla="*/ 38 h 39"/>
                </a:gdLst>
                <a:ahLst/>
                <a:cxnLst>
                  <a:cxn ang="0">
                    <a:pos x="T0" y="T1"/>
                  </a:cxn>
                  <a:cxn ang="0">
                    <a:pos x="T2" y="T3"/>
                  </a:cxn>
                  <a:cxn ang="0">
                    <a:pos x="T4" y="T5"/>
                  </a:cxn>
                  <a:cxn ang="0">
                    <a:pos x="T6" y="T7"/>
                  </a:cxn>
                </a:cxnLst>
                <a:rect l="0" t="0" r="r" b="b"/>
                <a:pathLst>
                  <a:path w="42" h="39">
                    <a:moveTo>
                      <a:pt x="42" y="38"/>
                    </a:moveTo>
                    <a:cubicBezTo>
                      <a:pt x="23" y="0"/>
                      <a:pt x="23" y="0"/>
                      <a:pt x="23" y="0"/>
                    </a:cubicBezTo>
                    <a:cubicBezTo>
                      <a:pt x="0" y="30"/>
                      <a:pt x="0" y="30"/>
                      <a:pt x="0" y="30"/>
                    </a:cubicBezTo>
                    <a:cubicBezTo>
                      <a:pt x="13" y="36"/>
                      <a:pt x="28" y="39"/>
                      <a:pt x="42" y="38"/>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5" name="Freeform 842"/>
              <p:cNvSpPr/>
              <p:nvPr/>
            </p:nvSpPr>
            <p:spPr bwMode="auto">
              <a:xfrm>
                <a:off x="4231" y="2080"/>
                <a:ext cx="22" cy="28"/>
              </a:xfrm>
              <a:custGeom>
                <a:avLst/>
                <a:gdLst>
                  <a:gd name="T0" fmla="*/ 22 w 22"/>
                  <a:gd name="T1" fmla="*/ 21 h 28"/>
                  <a:gd name="T2" fmla="*/ 0 w 22"/>
                  <a:gd name="T3" fmla="*/ 0 h 28"/>
                  <a:gd name="T4" fmla="*/ 0 w 22"/>
                  <a:gd name="T5" fmla="*/ 14 h 28"/>
                  <a:gd name="T6" fmla="*/ 17 w 22"/>
                  <a:gd name="T7" fmla="*/ 28 h 28"/>
                  <a:gd name="T8" fmla="*/ 22 w 22"/>
                  <a:gd name="T9" fmla="*/ 21 h 28"/>
                </a:gdLst>
                <a:ahLst/>
                <a:cxnLst>
                  <a:cxn ang="0">
                    <a:pos x="T0" y="T1"/>
                  </a:cxn>
                  <a:cxn ang="0">
                    <a:pos x="T2" y="T3"/>
                  </a:cxn>
                  <a:cxn ang="0">
                    <a:pos x="T4" y="T5"/>
                  </a:cxn>
                  <a:cxn ang="0">
                    <a:pos x="T6" y="T7"/>
                  </a:cxn>
                  <a:cxn ang="0">
                    <a:pos x="T8" y="T9"/>
                  </a:cxn>
                </a:cxnLst>
                <a:rect l="0" t="0" r="r" b="b"/>
                <a:pathLst>
                  <a:path w="22" h="28">
                    <a:moveTo>
                      <a:pt x="22" y="21"/>
                    </a:moveTo>
                    <a:lnTo>
                      <a:pt x="0" y="0"/>
                    </a:lnTo>
                    <a:lnTo>
                      <a:pt x="0" y="14"/>
                    </a:lnTo>
                    <a:lnTo>
                      <a:pt x="17" y="28"/>
                    </a:lnTo>
                    <a:lnTo>
                      <a:pt x="22" y="21"/>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6" name="Freeform 843"/>
              <p:cNvSpPr/>
              <p:nvPr/>
            </p:nvSpPr>
            <p:spPr bwMode="auto">
              <a:xfrm>
                <a:off x="4227" y="2352"/>
                <a:ext cx="37" cy="52"/>
              </a:xfrm>
              <a:custGeom>
                <a:avLst/>
                <a:gdLst>
                  <a:gd name="T0" fmla="*/ 16 w 16"/>
                  <a:gd name="T1" fmla="*/ 5 h 22"/>
                  <a:gd name="T2" fmla="*/ 8 w 16"/>
                  <a:gd name="T3" fmla="*/ 0 h 22"/>
                  <a:gd name="T4" fmla="*/ 0 w 16"/>
                  <a:gd name="T5" fmla="*/ 13 h 22"/>
                  <a:gd name="T6" fmla="*/ 9 w 16"/>
                  <a:gd name="T7" fmla="*/ 22 h 22"/>
                  <a:gd name="T8" fmla="*/ 16 w 16"/>
                  <a:gd name="T9" fmla="*/ 5 h 22"/>
                </a:gdLst>
                <a:ahLst/>
                <a:cxnLst>
                  <a:cxn ang="0">
                    <a:pos x="T0" y="T1"/>
                  </a:cxn>
                  <a:cxn ang="0">
                    <a:pos x="T2" y="T3"/>
                  </a:cxn>
                  <a:cxn ang="0">
                    <a:pos x="T4" y="T5"/>
                  </a:cxn>
                  <a:cxn ang="0">
                    <a:pos x="T6" y="T7"/>
                  </a:cxn>
                  <a:cxn ang="0">
                    <a:pos x="T8" y="T9"/>
                  </a:cxn>
                </a:cxnLst>
                <a:rect l="0" t="0" r="r" b="b"/>
                <a:pathLst>
                  <a:path w="16" h="22">
                    <a:moveTo>
                      <a:pt x="16" y="5"/>
                    </a:moveTo>
                    <a:cubicBezTo>
                      <a:pt x="13" y="4"/>
                      <a:pt x="11" y="2"/>
                      <a:pt x="8" y="0"/>
                    </a:cubicBezTo>
                    <a:cubicBezTo>
                      <a:pt x="0" y="13"/>
                      <a:pt x="0" y="13"/>
                      <a:pt x="0" y="13"/>
                    </a:cubicBezTo>
                    <a:cubicBezTo>
                      <a:pt x="3" y="17"/>
                      <a:pt x="6" y="19"/>
                      <a:pt x="9" y="22"/>
                    </a:cubicBezTo>
                    <a:lnTo>
                      <a:pt x="16" y="5"/>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7" name="Freeform 844"/>
              <p:cNvSpPr/>
              <p:nvPr/>
            </p:nvSpPr>
            <p:spPr bwMode="auto">
              <a:xfrm>
                <a:off x="4194" y="3861"/>
                <a:ext cx="158" cy="123"/>
              </a:xfrm>
              <a:custGeom>
                <a:avLst/>
                <a:gdLst>
                  <a:gd name="T0" fmla="*/ 67 w 67"/>
                  <a:gd name="T1" fmla="*/ 5 h 52"/>
                  <a:gd name="T2" fmla="*/ 61 w 67"/>
                  <a:gd name="T3" fmla="*/ 0 h 52"/>
                  <a:gd name="T4" fmla="*/ 0 w 67"/>
                  <a:gd name="T5" fmla="*/ 21 h 52"/>
                  <a:gd name="T6" fmla="*/ 4 w 67"/>
                  <a:gd name="T7" fmla="*/ 41 h 52"/>
                  <a:gd name="T8" fmla="*/ 67 w 67"/>
                  <a:gd name="T9" fmla="*/ 5 h 52"/>
                </a:gdLst>
                <a:ahLst/>
                <a:cxnLst>
                  <a:cxn ang="0">
                    <a:pos x="T0" y="T1"/>
                  </a:cxn>
                  <a:cxn ang="0">
                    <a:pos x="T2" y="T3"/>
                  </a:cxn>
                  <a:cxn ang="0">
                    <a:pos x="T4" y="T5"/>
                  </a:cxn>
                  <a:cxn ang="0">
                    <a:pos x="T6" y="T7"/>
                  </a:cxn>
                  <a:cxn ang="0">
                    <a:pos x="T8" y="T9"/>
                  </a:cxn>
                </a:cxnLst>
                <a:rect l="0" t="0" r="r" b="b"/>
                <a:pathLst>
                  <a:path w="67" h="52">
                    <a:moveTo>
                      <a:pt x="67" y="5"/>
                    </a:moveTo>
                    <a:cubicBezTo>
                      <a:pt x="61" y="0"/>
                      <a:pt x="61" y="0"/>
                      <a:pt x="61" y="0"/>
                    </a:cubicBezTo>
                    <a:cubicBezTo>
                      <a:pt x="53" y="30"/>
                      <a:pt x="22" y="33"/>
                      <a:pt x="0" y="21"/>
                    </a:cubicBezTo>
                    <a:cubicBezTo>
                      <a:pt x="4" y="41"/>
                      <a:pt x="4" y="41"/>
                      <a:pt x="4" y="41"/>
                    </a:cubicBezTo>
                    <a:cubicBezTo>
                      <a:pt x="28" y="52"/>
                      <a:pt x="58" y="43"/>
                      <a:pt x="67" y="5"/>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8" name="Freeform 845"/>
              <p:cNvSpPr/>
              <p:nvPr/>
            </p:nvSpPr>
            <p:spPr bwMode="auto">
              <a:xfrm>
                <a:off x="4293" y="2988"/>
                <a:ext cx="21" cy="35"/>
              </a:xfrm>
              <a:custGeom>
                <a:avLst/>
                <a:gdLst>
                  <a:gd name="T0" fmla="*/ 0 w 9"/>
                  <a:gd name="T1" fmla="*/ 0 h 15"/>
                  <a:gd name="T2" fmla="*/ 0 w 9"/>
                  <a:gd name="T3" fmla="*/ 15 h 15"/>
                  <a:gd name="T4" fmla="*/ 9 w 9"/>
                  <a:gd name="T5" fmla="*/ 7 h 15"/>
                  <a:gd name="T6" fmla="*/ 0 w 9"/>
                  <a:gd name="T7" fmla="*/ 0 h 15"/>
                </a:gdLst>
                <a:ahLst/>
                <a:cxnLst>
                  <a:cxn ang="0">
                    <a:pos x="T0" y="T1"/>
                  </a:cxn>
                  <a:cxn ang="0">
                    <a:pos x="T2" y="T3"/>
                  </a:cxn>
                  <a:cxn ang="0">
                    <a:pos x="T4" y="T5"/>
                  </a:cxn>
                  <a:cxn ang="0">
                    <a:pos x="T6" y="T7"/>
                  </a:cxn>
                </a:cxnLst>
                <a:rect l="0" t="0" r="r" b="b"/>
                <a:pathLst>
                  <a:path w="9" h="15">
                    <a:moveTo>
                      <a:pt x="0" y="0"/>
                    </a:moveTo>
                    <a:cubicBezTo>
                      <a:pt x="0" y="15"/>
                      <a:pt x="0" y="15"/>
                      <a:pt x="0" y="15"/>
                    </a:cubicBezTo>
                    <a:cubicBezTo>
                      <a:pt x="4" y="11"/>
                      <a:pt x="7" y="9"/>
                      <a:pt x="9" y="7"/>
                    </a:cubicBezTo>
                    <a:cubicBezTo>
                      <a:pt x="7" y="5"/>
                      <a:pt x="4" y="3"/>
                      <a:pt x="0"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9" name="Freeform 846"/>
              <p:cNvSpPr/>
              <p:nvPr/>
            </p:nvSpPr>
            <p:spPr bwMode="auto">
              <a:xfrm>
                <a:off x="4234" y="2101"/>
                <a:ext cx="12" cy="28"/>
              </a:xfrm>
              <a:custGeom>
                <a:avLst/>
                <a:gdLst>
                  <a:gd name="T0" fmla="*/ 12 w 12"/>
                  <a:gd name="T1" fmla="*/ 12 h 28"/>
                  <a:gd name="T2" fmla="*/ 0 w 12"/>
                  <a:gd name="T3" fmla="*/ 0 h 28"/>
                  <a:gd name="T4" fmla="*/ 2 w 12"/>
                  <a:gd name="T5" fmla="*/ 28 h 28"/>
                  <a:gd name="T6" fmla="*/ 12 w 12"/>
                  <a:gd name="T7" fmla="*/ 12 h 28"/>
                </a:gdLst>
                <a:ahLst/>
                <a:cxnLst>
                  <a:cxn ang="0">
                    <a:pos x="T0" y="T1"/>
                  </a:cxn>
                  <a:cxn ang="0">
                    <a:pos x="T2" y="T3"/>
                  </a:cxn>
                  <a:cxn ang="0">
                    <a:pos x="T4" y="T5"/>
                  </a:cxn>
                  <a:cxn ang="0">
                    <a:pos x="T6" y="T7"/>
                  </a:cxn>
                </a:cxnLst>
                <a:rect l="0" t="0" r="r" b="b"/>
                <a:pathLst>
                  <a:path w="12" h="28">
                    <a:moveTo>
                      <a:pt x="12" y="12"/>
                    </a:moveTo>
                    <a:lnTo>
                      <a:pt x="0" y="0"/>
                    </a:lnTo>
                    <a:lnTo>
                      <a:pt x="2" y="28"/>
                    </a:lnTo>
                    <a:lnTo>
                      <a:pt x="12" y="12"/>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0" name="Freeform 847"/>
              <p:cNvSpPr/>
              <p:nvPr/>
            </p:nvSpPr>
            <p:spPr bwMode="auto">
              <a:xfrm>
                <a:off x="4321" y="3714"/>
                <a:ext cx="19" cy="130"/>
              </a:xfrm>
              <a:custGeom>
                <a:avLst/>
                <a:gdLst>
                  <a:gd name="T0" fmla="*/ 6 w 8"/>
                  <a:gd name="T1" fmla="*/ 0 h 55"/>
                  <a:gd name="T2" fmla="*/ 0 w 8"/>
                  <a:gd name="T3" fmla="*/ 6 h 55"/>
                  <a:gd name="T4" fmla="*/ 1 w 8"/>
                  <a:gd name="T5" fmla="*/ 48 h 55"/>
                  <a:gd name="T6" fmla="*/ 8 w 8"/>
                  <a:gd name="T7" fmla="*/ 55 h 55"/>
                  <a:gd name="T8" fmla="*/ 6 w 8"/>
                  <a:gd name="T9" fmla="*/ 0 h 55"/>
                </a:gdLst>
                <a:ahLst/>
                <a:cxnLst>
                  <a:cxn ang="0">
                    <a:pos x="T0" y="T1"/>
                  </a:cxn>
                  <a:cxn ang="0">
                    <a:pos x="T2" y="T3"/>
                  </a:cxn>
                  <a:cxn ang="0">
                    <a:pos x="T4" y="T5"/>
                  </a:cxn>
                  <a:cxn ang="0">
                    <a:pos x="T6" y="T7"/>
                  </a:cxn>
                  <a:cxn ang="0">
                    <a:pos x="T8" y="T9"/>
                  </a:cxn>
                </a:cxnLst>
                <a:rect l="0" t="0" r="r" b="b"/>
                <a:pathLst>
                  <a:path w="8" h="55">
                    <a:moveTo>
                      <a:pt x="6" y="0"/>
                    </a:moveTo>
                    <a:cubicBezTo>
                      <a:pt x="4" y="2"/>
                      <a:pt x="2" y="4"/>
                      <a:pt x="0" y="6"/>
                    </a:cubicBezTo>
                    <a:cubicBezTo>
                      <a:pt x="1" y="48"/>
                      <a:pt x="1" y="48"/>
                      <a:pt x="1" y="48"/>
                    </a:cubicBezTo>
                    <a:cubicBezTo>
                      <a:pt x="8" y="55"/>
                      <a:pt x="8" y="55"/>
                      <a:pt x="8" y="55"/>
                    </a:cubicBezTo>
                    <a:lnTo>
                      <a:pt x="6"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1" name="Freeform 848"/>
              <p:cNvSpPr/>
              <p:nvPr/>
            </p:nvSpPr>
            <p:spPr bwMode="auto">
              <a:xfrm>
                <a:off x="4286" y="3173"/>
                <a:ext cx="23" cy="201"/>
              </a:xfrm>
              <a:custGeom>
                <a:avLst/>
                <a:gdLst>
                  <a:gd name="T0" fmla="*/ 0 w 10"/>
                  <a:gd name="T1" fmla="*/ 5 h 85"/>
                  <a:gd name="T2" fmla="*/ 3 w 10"/>
                  <a:gd name="T3" fmla="*/ 85 h 85"/>
                  <a:gd name="T4" fmla="*/ 10 w 10"/>
                  <a:gd name="T5" fmla="*/ 79 h 85"/>
                  <a:gd name="T6" fmla="*/ 6 w 10"/>
                  <a:gd name="T7" fmla="*/ 0 h 85"/>
                  <a:gd name="T8" fmla="*/ 0 w 10"/>
                  <a:gd name="T9" fmla="*/ 5 h 85"/>
                </a:gdLst>
                <a:ahLst/>
                <a:cxnLst>
                  <a:cxn ang="0">
                    <a:pos x="T0" y="T1"/>
                  </a:cxn>
                  <a:cxn ang="0">
                    <a:pos x="T2" y="T3"/>
                  </a:cxn>
                  <a:cxn ang="0">
                    <a:pos x="T4" y="T5"/>
                  </a:cxn>
                  <a:cxn ang="0">
                    <a:pos x="T6" y="T7"/>
                  </a:cxn>
                  <a:cxn ang="0">
                    <a:pos x="T8" y="T9"/>
                  </a:cxn>
                </a:cxnLst>
                <a:rect l="0" t="0" r="r" b="b"/>
                <a:pathLst>
                  <a:path w="10" h="85">
                    <a:moveTo>
                      <a:pt x="0" y="5"/>
                    </a:moveTo>
                    <a:cubicBezTo>
                      <a:pt x="3" y="85"/>
                      <a:pt x="3" y="85"/>
                      <a:pt x="3" y="85"/>
                    </a:cubicBezTo>
                    <a:cubicBezTo>
                      <a:pt x="5" y="83"/>
                      <a:pt x="8" y="81"/>
                      <a:pt x="10" y="79"/>
                    </a:cubicBezTo>
                    <a:cubicBezTo>
                      <a:pt x="6" y="0"/>
                      <a:pt x="6" y="0"/>
                      <a:pt x="6" y="0"/>
                    </a:cubicBezTo>
                    <a:lnTo>
                      <a:pt x="0" y="5"/>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2" name="Freeform 849"/>
              <p:cNvSpPr/>
              <p:nvPr/>
            </p:nvSpPr>
            <p:spPr bwMode="auto">
              <a:xfrm>
                <a:off x="4272" y="2974"/>
                <a:ext cx="14" cy="66"/>
              </a:xfrm>
              <a:custGeom>
                <a:avLst/>
                <a:gdLst>
                  <a:gd name="T0" fmla="*/ 6 w 6"/>
                  <a:gd name="T1" fmla="*/ 4 h 28"/>
                  <a:gd name="T2" fmla="*/ 0 w 6"/>
                  <a:gd name="T3" fmla="*/ 0 h 28"/>
                  <a:gd name="T4" fmla="*/ 1 w 6"/>
                  <a:gd name="T5" fmla="*/ 28 h 28"/>
                  <a:gd name="T6" fmla="*/ 6 w 6"/>
                  <a:gd name="T7" fmla="*/ 23 h 28"/>
                  <a:gd name="T8" fmla="*/ 6 w 6"/>
                  <a:gd name="T9" fmla="*/ 4 h 28"/>
                </a:gdLst>
                <a:ahLst/>
                <a:cxnLst>
                  <a:cxn ang="0">
                    <a:pos x="T0" y="T1"/>
                  </a:cxn>
                  <a:cxn ang="0">
                    <a:pos x="T2" y="T3"/>
                  </a:cxn>
                  <a:cxn ang="0">
                    <a:pos x="T4" y="T5"/>
                  </a:cxn>
                  <a:cxn ang="0">
                    <a:pos x="T6" y="T7"/>
                  </a:cxn>
                  <a:cxn ang="0">
                    <a:pos x="T8" y="T9"/>
                  </a:cxn>
                </a:cxnLst>
                <a:rect l="0" t="0" r="r" b="b"/>
                <a:pathLst>
                  <a:path w="6" h="28">
                    <a:moveTo>
                      <a:pt x="6" y="4"/>
                    </a:moveTo>
                    <a:cubicBezTo>
                      <a:pt x="0" y="0"/>
                      <a:pt x="0" y="0"/>
                      <a:pt x="0" y="0"/>
                    </a:cubicBezTo>
                    <a:cubicBezTo>
                      <a:pt x="1" y="28"/>
                      <a:pt x="1" y="28"/>
                      <a:pt x="1" y="28"/>
                    </a:cubicBezTo>
                    <a:cubicBezTo>
                      <a:pt x="3" y="26"/>
                      <a:pt x="4" y="25"/>
                      <a:pt x="6" y="23"/>
                    </a:cubicBezTo>
                    <a:lnTo>
                      <a:pt x="6" y="4"/>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3" name="Freeform 850"/>
              <p:cNvSpPr/>
              <p:nvPr/>
            </p:nvSpPr>
            <p:spPr bwMode="auto">
              <a:xfrm>
                <a:off x="3836" y="211"/>
                <a:ext cx="329" cy="333"/>
              </a:xfrm>
              <a:custGeom>
                <a:avLst/>
                <a:gdLst>
                  <a:gd name="T0" fmla="*/ 30 w 139"/>
                  <a:gd name="T1" fmla="*/ 141 h 141"/>
                  <a:gd name="T2" fmla="*/ 51 w 139"/>
                  <a:gd name="T3" fmla="*/ 116 h 141"/>
                  <a:gd name="T4" fmla="*/ 78 w 139"/>
                  <a:gd name="T5" fmla="*/ 42 h 141"/>
                  <a:gd name="T6" fmla="*/ 121 w 139"/>
                  <a:gd name="T7" fmla="*/ 34 h 141"/>
                  <a:gd name="T8" fmla="*/ 139 w 139"/>
                  <a:gd name="T9" fmla="*/ 12 h 141"/>
                  <a:gd name="T10" fmla="*/ 30 w 139"/>
                  <a:gd name="T11" fmla="*/ 141 h 141"/>
                </a:gdLst>
                <a:ahLst/>
                <a:cxnLst>
                  <a:cxn ang="0">
                    <a:pos x="T0" y="T1"/>
                  </a:cxn>
                  <a:cxn ang="0">
                    <a:pos x="T2" y="T3"/>
                  </a:cxn>
                  <a:cxn ang="0">
                    <a:pos x="T4" y="T5"/>
                  </a:cxn>
                  <a:cxn ang="0">
                    <a:pos x="T6" y="T7"/>
                  </a:cxn>
                  <a:cxn ang="0">
                    <a:pos x="T8" y="T9"/>
                  </a:cxn>
                  <a:cxn ang="0">
                    <a:pos x="T10" y="T11"/>
                  </a:cxn>
                </a:cxnLst>
                <a:rect l="0" t="0" r="r" b="b"/>
                <a:pathLst>
                  <a:path w="139" h="141">
                    <a:moveTo>
                      <a:pt x="30" y="141"/>
                    </a:moveTo>
                    <a:cubicBezTo>
                      <a:pt x="36" y="133"/>
                      <a:pt x="43" y="125"/>
                      <a:pt x="51" y="116"/>
                    </a:cubicBezTo>
                    <a:cubicBezTo>
                      <a:pt x="32" y="82"/>
                      <a:pt x="58" y="53"/>
                      <a:pt x="78" y="42"/>
                    </a:cubicBezTo>
                    <a:cubicBezTo>
                      <a:pt x="90" y="36"/>
                      <a:pt x="105" y="33"/>
                      <a:pt x="121" y="34"/>
                    </a:cubicBezTo>
                    <a:cubicBezTo>
                      <a:pt x="128" y="25"/>
                      <a:pt x="134" y="18"/>
                      <a:pt x="139" y="12"/>
                    </a:cubicBezTo>
                    <a:cubicBezTo>
                      <a:pt x="61" y="0"/>
                      <a:pt x="0" y="75"/>
                      <a:pt x="30" y="141"/>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4" name="Freeform 851"/>
              <p:cNvSpPr/>
              <p:nvPr/>
            </p:nvSpPr>
            <p:spPr bwMode="auto">
              <a:xfrm>
                <a:off x="4205" y="2333"/>
                <a:ext cx="36" cy="45"/>
              </a:xfrm>
              <a:custGeom>
                <a:avLst/>
                <a:gdLst>
                  <a:gd name="T0" fmla="*/ 7 w 15"/>
                  <a:gd name="T1" fmla="*/ 19 h 19"/>
                  <a:gd name="T2" fmla="*/ 15 w 15"/>
                  <a:gd name="T3" fmla="*/ 6 h 19"/>
                  <a:gd name="T4" fmla="*/ 9 w 15"/>
                  <a:gd name="T5" fmla="*/ 0 h 19"/>
                  <a:gd name="T6" fmla="*/ 0 w 15"/>
                  <a:gd name="T7" fmla="*/ 8 h 19"/>
                  <a:gd name="T8" fmla="*/ 5 w 15"/>
                  <a:gd name="T9" fmla="*/ 16 h 19"/>
                  <a:gd name="T10" fmla="*/ 7 w 15"/>
                  <a:gd name="T11" fmla="*/ 19 h 19"/>
                </a:gdLst>
                <a:ahLst/>
                <a:cxnLst>
                  <a:cxn ang="0">
                    <a:pos x="T0" y="T1"/>
                  </a:cxn>
                  <a:cxn ang="0">
                    <a:pos x="T2" y="T3"/>
                  </a:cxn>
                  <a:cxn ang="0">
                    <a:pos x="T4" y="T5"/>
                  </a:cxn>
                  <a:cxn ang="0">
                    <a:pos x="T6" y="T7"/>
                  </a:cxn>
                  <a:cxn ang="0">
                    <a:pos x="T8" y="T9"/>
                  </a:cxn>
                  <a:cxn ang="0">
                    <a:pos x="T10" y="T11"/>
                  </a:cxn>
                </a:cxnLst>
                <a:rect l="0" t="0" r="r" b="b"/>
                <a:pathLst>
                  <a:path w="15" h="19">
                    <a:moveTo>
                      <a:pt x="7" y="19"/>
                    </a:moveTo>
                    <a:cubicBezTo>
                      <a:pt x="15" y="6"/>
                      <a:pt x="15" y="6"/>
                      <a:pt x="15" y="6"/>
                    </a:cubicBezTo>
                    <a:cubicBezTo>
                      <a:pt x="13" y="5"/>
                      <a:pt x="11" y="2"/>
                      <a:pt x="9" y="0"/>
                    </a:cubicBezTo>
                    <a:cubicBezTo>
                      <a:pt x="0" y="8"/>
                      <a:pt x="0" y="8"/>
                      <a:pt x="0" y="8"/>
                    </a:cubicBezTo>
                    <a:cubicBezTo>
                      <a:pt x="1" y="11"/>
                      <a:pt x="3" y="14"/>
                      <a:pt x="5" y="16"/>
                    </a:cubicBezTo>
                    <a:cubicBezTo>
                      <a:pt x="6" y="17"/>
                      <a:pt x="6" y="18"/>
                      <a:pt x="7" y="19"/>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5" name="Freeform 852"/>
              <p:cNvSpPr/>
              <p:nvPr/>
            </p:nvSpPr>
            <p:spPr bwMode="auto">
              <a:xfrm>
                <a:off x="4075" y="-35"/>
                <a:ext cx="29" cy="9"/>
              </a:xfrm>
              <a:custGeom>
                <a:avLst/>
                <a:gdLst>
                  <a:gd name="T0" fmla="*/ 12 w 12"/>
                  <a:gd name="T1" fmla="*/ 4 h 4"/>
                  <a:gd name="T2" fmla="*/ 11 w 12"/>
                  <a:gd name="T3" fmla="*/ 0 h 4"/>
                  <a:gd name="T4" fmla="*/ 0 w 12"/>
                  <a:gd name="T5" fmla="*/ 0 h 4"/>
                  <a:gd name="T6" fmla="*/ 1 w 12"/>
                  <a:gd name="T7" fmla="*/ 4 h 4"/>
                  <a:gd name="T8" fmla="*/ 12 w 12"/>
                  <a:gd name="T9" fmla="*/ 4 h 4"/>
                </a:gdLst>
                <a:ahLst/>
                <a:cxnLst>
                  <a:cxn ang="0">
                    <a:pos x="T0" y="T1"/>
                  </a:cxn>
                  <a:cxn ang="0">
                    <a:pos x="T2" y="T3"/>
                  </a:cxn>
                  <a:cxn ang="0">
                    <a:pos x="T4" y="T5"/>
                  </a:cxn>
                  <a:cxn ang="0">
                    <a:pos x="T6" y="T7"/>
                  </a:cxn>
                  <a:cxn ang="0">
                    <a:pos x="T8" y="T9"/>
                  </a:cxn>
                </a:cxnLst>
                <a:rect l="0" t="0" r="r" b="b"/>
                <a:pathLst>
                  <a:path w="12" h="4">
                    <a:moveTo>
                      <a:pt x="12" y="4"/>
                    </a:moveTo>
                    <a:cubicBezTo>
                      <a:pt x="11" y="0"/>
                      <a:pt x="11" y="0"/>
                      <a:pt x="11" y="0"/>
                    </a:cubicBezTo>
                    <a:cubicBezTo>
                      <a:pt x="0" y="0"/>
                      <a:pt x="0" y="0"/>
                      <a:pt x="0" y="0"/>
                    </a:cubicBezTo>
                    <a:cubicBezTo>
                      <a:pt x="1" y="4"/>
                      <a:pt x="1" y="4"/>
                      <a:pt x="1" y="4"/>
                    </a:cubicBezTo>
                    <a:cubicBezTo>
                      <a:pt x="5" y="4"/>
                      <a:pt x="8" y="4"/>
                      <a:pt x="12" y="4"/>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6" name="Freeform 853"/>
              <p:cNvSpPr/>
              <p:nvPr/>
            </p:nvSpPr>
            <p:spPr bwMode="auto">
              <a:xfrm>
                <a:off x="4182" y="3825"/>
                <a:ext cx="142" cy="93"/>
              </a:xfrm>
              <a:custGeom>
                <a:avLst/>
                <a:gdLst>
                  <a:gd name="T0" fmla="*/ 60 w 60"/>
                  <a:gd name="T1" fmla="*/ 9 h 39"/>
                  <a:gd name="T2" fmla="*/ 52 w 60"/>
                  <a:gd name="T3" fmla="*/ 1 h 39"/>
                  <a:gd name="T4" fmla="*/ 6 w 60"/>
                  <a:gd name="T5" fmla="*/ 0 h 39"/>
                  <a:gd name="T6" fmla="*/ 0 w 60"/>
                  <a:gd name="T7" fmla="*/ 5 h 39"/>
                  <a:gd name="T8" fmla="*/ 4 w 60"/>
                  <a:gd name="T9" fmla="*/ 29 h 39"/>
                  <a:gd name="T10" fmla="*/ 60 w 60"/>
                  <a:gd name="T11" fmla="*/ 9 h 39"/>
                </a:gdLst>
                <a:ahLst/>
                <a:cxnLst>
                  <a:cxn ang="0">
                    <a:pos x="T0" y="T1"/>
                  </a:cxn>
                  <a:cxn ang="0">
                    <a:pos x="T2" y="T3"/>
                  </a:cxn>
                  <a:cxn ang="0">
                    <a:pos x="T4" y="T5"/>
                  </a:cxn>
                  <a:cxn ang="0">
                    <a:pos x="T6" y="T7"/>
                  </a:cxn>
                  <a:cxn ang="0">
                    <a:pos x="T8" y="T9"/>
                  </a:cxn>
                  <a:cxn ang="0">
                    <a:pos x="T10" y="T11"/>
                  </a:cxn>
                </a:cxnLst>
                <a:rect l="0" t="0" r="r" b="b"/>
                <a:pathLst>
                  <a:path w="60" h="39">
                    <a:moveTo>
                      <a:pt x="60" y="9"/>
                    </a:moveTo>
                    <a:cubicBezTo>
                      <a:pt x="52" y="1"/>
                      <a:pt x="52" y="1"/>
                      <a:pt x="52" y="1"/>
                    </a:cubicBezTo>
                    <a:cubicBezTo>
                      <a:pt x="42" y="18"/>
                      <a:pt x="13" y="17"/>
                      <a:pt x="6" y="0"/>
                    </a:cubicBezTo>
                    <a:cubicBezTo>
                      <a:pt x="4" y="1"/>
                      <a:pt x="2" y="3"/>
                      <a:pt x="0" y="5"/>
                    </a:cubicBezTo>
                    <a:cubicBezTo>
                      <a:pt x="4" y="29"/>
                      <a:pt x="4" y="29"/>
                      <a:pt x="4" y="29"/>
                    </a:cubicBezTo>
                    <a:cubicBezTo>
                      <a:pt x="24" y="39"/>
                      <a:pt x="52" y="35"/>
                      <a:pt x="60" y="9"/>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7" name="Freeform 854"/>
              <p:cNvSpPr/>
              <p:nvPr/>
            </p:nvSpPr>
            <p:spPr bwMode="auto">
              <a:xfrm>
                <a:off x="4298" y="3733"/>
                <a:ext cx="18" cy="88"/>
              </a:xfrm>
              <a:custGeom>
                <a:avLst/>
                <a:gdLst>
                  <a:gd name="T0" fmla="*/ 7 w 8"/>
                  <a:gd name="T1" fmla="*/ 0 h 37"/>
                  <a:gd name="T2" fmla="*/ 0 w 8"/>
                  <a:gd name="T3" fmla="*/ 5 h 37"/>
                  <a:gd name="T4" fmla="*/ 1 w 8"/>
                  <a:gd name="T5" fmla="*/ 30 h 37"/>
                  <a:gd name="T6" fmla="*/ 8 w 8"/>
                  <a:gd name="T7" fmla="*/ 37 h 37"/>
                  <a:gd name="T8" fmla="*/ 7 w 8"/>
                  <a:gd name="T9" fmla="*/ 0 h 37"/>
                </a:gdLst>
                <a:ahLst/>
                <a:cxnLst>
                  <a:cxn ang="0">
                    <a:pos x="T0" y="T1"/>
                  </a:cxn>
                  <a:cxn ang="0">
                    <a:pos x="T2" y="T3"/>
                  </a:cxn>
                  <a:cxn ang="0">
                    <a:pos x="T4" y="T5"/>
                  </a:cxn>
                  <a:cxn ang="0">
                    <a:pos x="T6" y="T7"/>
                  </a:cxn>
                  <a:cxn ang="0">
                    <a:pos x="T8" y="T9"/>
                  </a:cxn>
                </a:cxnLst>
                <a:rect l="0" t="0" r="r" b="b"/>
                <a:pathLst>
                  <a:path w="8" h="37">
                    <a:moveTo>
                      <a:pt x="7" y="0"/>
                    </a:moveTo>
                    <a:cubicBezTo>
                      <a:pt x="5" y="2"/>
                      <a:pt x="3" y="4"/>
                      <a:pt x="0" y="5"/>
                    </a:cubicBezTo>
                    <a:cubicBezTo>
                      <a:pt x="1" y="30"/>
                      <a:pt x="1" y="30"/>
                      <a:pt x="1" y="30"/>
                    </a:cubicBezTo>
                    <a:cubicBezTo>
                      <a:pt x="8" y="37"/>
                      <a:pt x="8" y="37"/>
                      <a:pt x="8" y="37"/>
                    </a:cubicBezTo>
                    <a:lnTo>
                      <a:pt x="7"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8" name="Freeform 855"/>
              <p:cNvSpPr/>
              <p:nvPr/>
            </p:nvSpPr>
            <p:spPr bwMode="auto">
              <a:xfrm>
                <a:off x="4231" y="4027"/>
                <a:ext cx="128" cy="160"/>
              </a:xfrm>
              <a:custGeom>
                <a:avLst/>
                <a:gdLst>
                  <a:gd name="T0" fmla="*/ 41 w 54"/>
                  <a:gd name="T1" fmla="*/ 0 h 68"/>
                  <a:gd name="T2" fmla="*/ 24 w 54"/>
                  <a:gd name="T3" fmla="*/ 7 h 68"/>
                  <a:gd name="T4" fmla="*/ 0 w 54"/>
                  <a:gd name="T5" fmla="*/ 39 h 68"/>
                  <a:gd name="T6" fmla="*/ 5 w 54"/>
                  <a:gd name="T7" fmla="*/ 68 h 68"/>
                  <a:gd name="T8" fmla="*/ 41 w 54"/>
                  <a:gd name="T9" fmla="*/ 0 h 68"/>
                </a:gdLst>
                <a:ahLst/>
                <a:cxnLst>
                  <a:cxn ang="0">
                    <a:pos x="T0" y="T1"/>
                  </a:cxn>
                  <a:cxn ang="0">
                    <a:pos x="T2" y="T3"/>
                  </a:cxn>
                  <a:cxn ang="0">
                    <a:pos x="T4" y="T5"/>
                  </a:cxn>
                  <a:cxn ang="0">
                    <a:pos x="T6" y="T7"/>
                  </a:cxn>
                  <a:cxn ang="0">
                    <a:pos x="T8" y="T9"/>
                  </a:cxn>
                </a:cxnLst>
                <a:rect l="0" t="0" r="r" b="b"/>
                <a:pathLst>
                  <a:path w="54" h="68">
                    <a:moveTo>
                      <a:pt x="41" y="0"/>
                    </a:moveTo>
                    <a:cubicBezTo>
                      <a:pt x="36" y="4"/>
                      <a:pt x="30" y="6"/>
                      <a:pt x="24" y="7"/>
                    </a:cubicBezTo>
                    <a:cubicBezTo>
                      <a:pt x="26" y="22"/>
                      <a:pt x="16" y="38"/>
                      <a:pt x="0" y="39"/>
                    </a:cubicBezTo>
                    <a:cubicBezTo>
                      <a:pt x="5" y="68"/>
                      <a:pt x="5" y="68"/>
                      <a:pt x="5" y="68"/>
                    </a:cubicBezTo>
                    <a:cubicBezTo>
                      <a:pt x="37" y="64"/>
                      <a:pt x="54" y="26"/>
                      <a:pt x="41"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9" name="Freeform 856"/>
              <p:cNvSpPr/>
              <p:nvPr/>
            </p:nvSpPr>
            <p:spPr bwMode="auto">
              <a:xfrm>
                <a:off x="4264" y="3191"/>
                <a:ext cx="22" cy="202"/>
              </a:xfrm>
              <a:custGeom>
                <a:avLst/>
                <a:gdLst>
                  <a:gd name="T0" fmla="*/ 2 w 9"/>
                  <a:gd name="T1" fmla="*/ 85 h 85"/>
                  <a:gd name="T2" fmla="*/ 9 w 9"/>
                  <a:gd name="T3" fmla="*/ 79 h 85"/>
                  <a:gd name="T4" fmla="*/ 6 w 9"/>
                  <a:gd name="T5" fmla="*/ 0 h 85"/>
                  <a:gd name="T6" fmla="*/ 0 w 9"/>
                  <a:gd name="T7" fmla="*/ 4 h 85"/>
                  <a:gd name="T8" fmla="*/ 2 w 9"/>
                  <a:gd name="T9" fmla="*/ 85 h 85"/>
                </a:gdLst>
                <a:ahLst/>
                <a:cxnLst>
                  <a:cxn ang="0">
                    <a:pos x="T0" y="T1"/>
                  </a:cxn>
                  <a:cxn ang="0">
                    <a:pos x="T2" y="T3"/>
                  </a:cxn>
                  <a:cxn ang="0">
                    <a:pos x="T4" y="T5"/>
                  </a:cxn>
                  <a:cxn ang="0">
                    <a:pos x="T6" y="T7"/>
                  </a:cxn>
                  <a:cxn ang="0">
                    <a:pos x="T8" y="T9"/>
                  </a:cxn>
                </a:cxnLst>
                <a:rect l="0" t="0" r="r" b="b"/>
                <a:pathLst>
                  <a:path w="9" h="85">
                    <a:moveTo>
                      <a:pt x="2" y="85"/>
                    </a:moveTo>
                    <a:cubicBezTo>
                      <a:pt x="4" y="83"/>
                      <a:pt x="6" y="81"/>
                      <a:pt x="9" y="79"/>
                    </a:cubicBezTo>
                    <a:cubicBezTo>
                      <a:pt x="6" y="0"/>
                      <a:pt x="6" y="0"/>
                      <a:pt x="6" y="0"/>
                    </a:cubicBezTo>
                    <a:cubicBezTo>
                      <a:pt x="0" y="4"/>
                      <a:pt x="0" y="4"/>
                      <a:pt x="0" y="4"/>
                    </a:cubicBezTo>
                    <a:lnTo>
                      <a:pt x="2" y="85"/>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0" name="Freeform 857"/>
              <p:cNvSpPr/>
              <p:nvPr/>
            </p:nvSpPr>
            <p:spPr bwMode="auto">
              <a:xfrm>
                <a:off x="4250" y="2957"/>
                <a:ext cx="14" cy="100"/>
              </a:xfrm>
              <a:custGeom>
                <a:avLst/>
                <a:gdLst>
                  <a:gd name="T0" fmla="*/ 6 w 6"/>
                  <a:gd name="T1" fmla="*/ 4 h 42"/>
                  <a:gd name="T2" fmla="*/ 0 w 6"/>
                  <a:gd name="T3" fmla="*/ 0 h 42"/>
                  <a:gd name="T4" fmla="*/ 1 w 6"/>
                  <a:gd name="T5" fmla="*/ 42 h 42"/>
                  <a:gd name="T6" fmla="*/ 6 w 6"/>
                  <a:gd name="T7" fmla="*/ 37 h 42"/>
                  <a:gd name="T8" fmla="*/ 6 w 6"/>
                  <a:gd name="T9" fmla="*/ 4 h 42"/>
                </a:gdLst>
                <a:ahLst/>
                <a:cxnLst>
                  <a:cxn ang="0">
                    <a:pos x="T0" y="T1"/>
                  </a:cxn>
                  <a:cxn ang="0">
                    <a:pos x="T2" y="T3"/>
                  </a:cxn>
                  <a:cxn ang="0">
                    <a:pos x="T4" y="T5"/>
                  </a:cxn>
                  <a:cxn ang="0">
                    <a:pos x="T6" y="T7"/>
                  </a:cxn>
                  <a:cxn ang="0">
                    <a:pos x="T8" y="T9"/>
                  </a:cxn>
                </a:cxnLst>
                <a:rect l="0" t="0" r="r" b="b"/>
                <a:pathLst>
                  <a:path w="6" h="42">
                    <a:moveTo>
                      <a:pt x="6" y="4"/>
                    </a:moveTo>
                    <a:cubicBezTo>
                      <a:pt x="0" y="0"/>
                      <a:pt x="0" y="0"/>
                      <a:pt x="0" y="0"/>
                    </a:cubicBezTo>
                    <a:cubicBezTo>
                      <a:pt x="1" y="42"/>
                      <a:pt x="1" y="42"/>
                      <a:pt x="1" y="42"/>
                    </a:cubicBezTo>
                    <a:cubicBezTo>
                      <a:pt x="3" y="40"/>
                      <a:pt x="5" y="39"/>
                      <a:pt x="6" y="37"/>
                    </a:cubicBezTo>
                    <a:lnTo>
                      <a:pt x="6" y="4"/>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1" name="Freeform 858"/>
              <p:cNvSpPr/>
              <p:nvPr/>
            </p:nvSpPr>
            <p:spPr bwMode="auto">
              <a:xfrm>
                <a:off x="4186" y="2654"/>
                <a:ext cx="62" cy="100"/>
              </a:xfrm>
              <a:custGeom>
                <a:avLst/>
                <a:gdLst>
                  <a:gd name="T0" fmla="*/ 26 w 26"/>
                  <a:gd name="T1" fmla="*/ 13 h 42"/>
                  <a:gd name="T2" fmla="*/ 7 w 26"/>
                  <a:gd name="T3" fmla="*/ 0 h 42"/>
                  <a:gd name="T4" fmla="*/ 0 w 26"/>
                  <a:gd name="T5" fmla="*/ 5 h 42"/>
                  <a:gd name="T6" fmla="*/ 4 w 26"/>
                  <a:gd name="T7" fmla="*/ 42 h 42"/>
                  <a:gd name="T8" fmla="*/ 26 w 26"/>
                  <a:gd name="T9" fmla="*/ 13 h 42"/>
                </a:gdLst>
                <a:ahLst/>
                <a:cxnLst>
                  <a:cxn ang="0">
                    <a:pos x="T0" y="T1"/>
                  </a:cxn>
                  <a:cxn ang="0">
                    <a:pos x="T2" y="T3"/>
                  </a:cxn>
                  <a:cxn ang="0">
                    <a:pos x="T4" y="T5"/>
                  </a:cxn>
                  <a:cxn ang="0">
                    <a:pos x="T6" y="T7"/>
                  </a:cxn>
                  <a:cxn ang="0">
                    <a:pos x="T8" y="T9"/>
                  </a:cxn>
                </a:cxnLst>
                <a:rect l="0" t="0" r="r" b="b"/>
                <a:pathLst>
                  <a:path w="26" h="42">
                    <a:moveTo>
                      <a:pt x="26" y="13"/>
                    </a:moveTo>
                    <a:cubicBezTo>
                      <a:pt x="19" y="10"/>
                      <a:pt x="12" y="6"/>
                      <a:pt x="7" y="0"/>
                    </a:cubicBezTo>
                    <a:cubicBezTo>
                      <a:pt x="5" y="2"/>
                      <a:pt x="3" y="4"/>
                      <a:pt x="0" y="5"/>
                    </a:cubicBezTo>
                    <a:cubicBezTo>
                      <a:pt x="4" y="42"/>
                      <a:pt x="4" y="42"/>
                      <a:pt x="4" y="42"/>
                    </a:cubicBezTo>
                    <a:lnTo>
                      <a:pt x="26" y="13"/>
                    </a:ln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2" name="Freeform 859"/>
              <p:cNvSpPr/>
              <p:nvPr/>
            </p:nvSpPr>
            <p:spPr bwMode="auto">
              <a:xfrm>
                <a:off x="3964" y="447"/>
                <a:ext cx="156" cy="192"/>
              </a:xfrm>
              <a:custGeom>
                <a:avLst/>
                <a:gdLst>
                  <a:gd name="T0" fmla="*/ 66 w 66"/>
                  <a:gd name="T1" fmla="*/ 19 h 81"/>
                  <a:gd name="T2" fmla="*/ 55 w 66"/>
                  <a:gd name="T3" fmla="*/ 0 h 81"/>
                  <a:gd name="T4" fmla="*/ 29 w 66"/>
                  <a:gd name="T5" fmla="*/ 30 h 81"/>
                  <a:gd name="T6" fmla="*/ 36 w 66"/>
                  <a:gd name="T7" fmla="*/ 37 h 81"/>
                  <a:gd name="T8" fmla="*/ 23 w 66"/>
                  <a:gd name="T9" fmla="*/ 37 h 81"/>
                  <a:gd name="T10" fmla="*/ 0 w 66"/>
                  <a:gd name="T11" fmla="*/ 62 h 81"/>
                  <a:gd name="T12" fmla="*/ 13 w 66"/>
                  <a:gd name="T13" fmla="*/ 81 h 81"/>
                  <a:gd name="T14" fmla="*/ 66 w 66"/>
                  <a:gd name="T15" fmla="*/ 1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81">
                    <a:moveTo>
                      <a:pt x="66" y="19"/>
                    </a:moveTo>
                    <a:cubicBezTo>
                      <a:pt x="65" y="11"/>
                      <a:pt x="62" y="4"/>
                      <a:pt x="55" y="0"/>
                    </a:cubicBezTo>
                    <a:cubicBezTo>
                      <a:pt x="46" y="11"/>
                      <a:pt x="37" y="21"/>
                      <a:pt x="29" y="30"/>
                    </a:cubicBezTo>
                    <a:cubicBezTo>
                      <a:pt x="31" y="32"/>
                      <a:pt x="33" y="35"/>
                      <a:pt x="36" y="37"/>
                    </a:cubicBezTo>
                    <a:cubicBezTo>
                      <a:pt x="31" y="38"/>
                      <a:pt x="27" y="38"/>
                      <a:pt x="23" y="37"/>
                    </a:cubicBezTo>
                    <a:cubicBezTo>
                      <a:pt x="14" y="47"/>
                      <a:pt x="6" y="56"/>
                      <a:pt x="0" y="62"/>
                    </a:cubicBezTo>
                    <a:cubicBezTo>
                      <a:pt x="6" y="69"/>
                      <a:pt x="10" y="75"/>
                      <a:pt x="13" y="81"/>
                    </a:cubicBezTo>
                    <a:cubicBezTo>
                      <a:pt x="29" y="61"/>
                      <a:pt x="54" y="33"/>
                      <a:pt x="66" y="19"/>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3" name="Freeform 860"/>
              <p:cNvSpPr/>
              <p:nvPr/>
            </p:nvSpPr>
            <p:spPr bwMode="auto">
              <a:xfrm>
                <a:off x="4191" y="2307"/>
                <a:ext cx="31" cy="38"/>
              </a:xfrm>
              <a:custGeom>
                <a:avLst/>
                <a:gdLst>
                  <a:gd name="T0" fmla="*/ 13 w 13"/>
                  <a:gd name="T1" fmla="*/ 8 h 16"/>
                  <a:gd name="T2" fmla="*/ 9 w 13"/>
                  <a:gd name="T3" fmla="*/ 0 h 16"/>
                  <a:gd name="T4" fmla="*/ 0 w 13"/>
                  <a:gd name="T5" fmla="*/ 5 h 16"/>
                  <a:gd name="T6" fmla="*/ 4 w 13"/>
                  <a:gd name="T7" fmla="*/ 16 h 16"/>
                  <a:gd name="T8" fmla="*/ 13 w 13"/>
                  <a:gd name="T9" fmla="*/ 8 h 16"/>
                </a:gdLst>
                <a:ahLst/>
                <a:cxnLst>
                  <a:cxn ang="0">
                    <a:pos x="T0" y="T1"/>
                  </a:cxn>
                  <a:cxn ang="0">
                    <a:pos x="T2" y="T3"/>
                  </a:cxn>
                  <a:cxn ang="0">
                    <a:pos x="T4" y="T5"/>
                  </a:cxn>
                  <a:cxn ang="0">
                    <a:pos x="T6" y="T7"/>
                  </a:cxn>
                  <a:cxn ang="0">
                    <a:pos x="T8" y="T9"/>
                  </a:cxn>
                </a:cxnLst>
                <a:rect l="0" t="0" r="r" b="b"/>
                <a:pathLst>
                  <a:path w="13" h="16">
                    <a:moveTo>
                      <a:pt x="13" y="8"/>
                    </a:moveTo>
                    <a:cubicBezTo>
                      <a:pt x="11" y="6"/>
                      <a:pt x="10" y="3"/>
                      <a:pt x="9" y="0"/>
                    </a:cubicBezTo>
                    <a:cubicBezTo>
                      <a:pt x="0" y="5"/>
                      <a:pt x="0" y="5"/>
                      <a:pt x="0" y="5"/>
                    </a:cubicBezTo>
                    <a:cubicBezTo>
                      <a:pt x="1" y="9"/>
                      <a:pt x="3" y="13"/>
                      <a:pt x="4" y="16"/>
                    </a:cubicBezTo>
                    <a:lnTo>
                      <a:pt x="13" y="8"/>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4" name="Freeform 861"/>
              <p:cNvSpPr/>
              <p:nvPr/>
            </p:nvSpPr>
            <p:spPr bwMode="auto">
              <a:xfrm>
                <a:off x="4316" y="4334"/>
                <a:ext cx="48" cy="17"/>
              </a:xfrm>
              <a:custGeom>
                <a:avLst/>
                <a:gdLst>
                  <a:gd name="T0" fmla="*/ 0 w 20"/>
                  <a:gd name="T1" fmla="*/ 3 h 7"/>
                  <a:gd name="T2" fmla="*/ 0 w 20"/>
                  <a:gd name="T3" fmla="*/ 7 h 7"/>
                  <a:gd name="T4" fmla="*/ 19 w 20"/>
                  <a:gd name="T5" fmla="*/ 7 h 7"/>
                  <a:gd name="T6" fmla="*/ 20 w 20"/>
                  <a:gd name="T7" fmla="*/ 0 h 7"/>
                  <a:gd name="T8" fmla="*/ 0 w 20"/>
                  <a:gd name="T9" fmla="*/ 3 h 7"/>
                </a:gdLst>
                <a:ahLst/>
                <a:cxnLst>
                  <a:cxn ang="0">
                    <a:pos x="T0" y="T1"/>
                  </a:cxn>
                  <a:cxn ang="0">
                    <a:pos x="T2" y="T3"/>
                  </a:cxn>
                  <a:cxn ang="0">
                    <a:pos x="T4" y="T5"/>
                  </a:cxn>
                  <a:cxn ang="0">
                    <a:pos x="T6" y="T7"/>
                  </a:cxn>
                  <a:cxn ang="0">
                    <a:pos x="T8" y="T9"/>
                  </a:cxn>
                </a:cxnLst>
                <a:rect l="0" t="0" r="r" b="b"/>
                <a:pathLst>
                  <a:path w="20" h="7">
                    <a:moveTo>
                      <a:pt x="0" y="3"/>
                    </a:moveTo>
                    <a:cubicBezTo>
                      <a:pt x="0" y="5"/>
                      <a:pt x="0" y="6"/>
                      <a:pt x="0" y="7"/>
                    </a:cubicBezTo>
                    <a:cubicBezTo>
                      <a:pt x="19" y="7"/>
                      <a:pt x="19" y="7"/>
                      <a:pt x="19" y="7"/>
                    </a:cubicBezTo>
                    <a:cubicBezTo>
                      <a:pt x="19" y="5"/>
                      <a:pt x="20" y="3"/>
                      <a:pt x="20" y="0"/>
                    </a:cubicBezTo>
                    <a:cubicBezTo>
                      <a:pt x="14" y="2"/>
                      <a:pt x="7" y="3"/>
                      <a:pt x="0" y="3"/>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5" name="Freeform 862"/>
              <p:cNvSpPr/>
              <p:nvPr/>
            </p:nvSpPr>
            <p:spPr bwMode="auto">
              <a:xfrm>
                <a:off x="4160" y="2035"/>
                <a:ext cx="41" cy="28"/>
              </a:xfrm>
              <a:custGeom>
                <a:avLst/>
                <a:gdLst>
                  <a:gd name="T0" fmla="*/ 17 w 17"/>
                  <a:gd name="T1" fmla="*/ 7 h 12"/>
                  <a:gd name="T2" fmla="*/ 0 w 17"/>
                  <a:gd name="T3" fmla="*/ 0 h 12"/>
                  <a:gd name="T4" fmla="*/ 0 w 17"/>
                  <a:gd name="T5" fmla="*/ 2 h 12"/>
                  <a:gd name="T6" fmla="*/ 12 w 17"/>
                  <a:gd name="T7" fmla="*/ 12 h 12"/>
                  <a:gd name="T8" fmla="*/ 17 w 17"/>
                  <a:gd name="T9" fmla="*/ 7 h 12"/>
                </a:gdLst>
                <a:ahLst/>
                <a:cxnLst>
                  <a:cxn ang="0">
                    <a:pos x="T0" y="T1"/>
                  </a:cxn>
                  <a:cxn ang="0">
                    <a:pos x="T2" y="T3"/>
                  </a:cxn>
                  <a:cxn ang="0">
                    <a:pos x="T4" y="T5"/>
                  </a:cxn>
                  <a:cxn ang="0">
                    <a:pos x="T6" y="T7"/>
                  </a:cxn>
                  <a:cxn ang="0">
                    <a:pos x="T8" y="T9"/>
                  </a:cxn>
                </a:cxnLst>
                <a:rect l="0" t="0" r="r" b="b"/>
                <a:pathLst>
                  <a:path w="17" h="12">
                    <a:moveTo>
                      <a:pt x="17" y="7"/>
                    </a:moveTo>
                    <a:cubicBezTo>
                      <a:pt x="10" y="4"/>
                      <a:pt x="4" y="2"/>
                      <a:pt x="0" y="0"/>
                    </a:cubicBezTo>
                    <a:cubicBezTo>
                      <a:pt x="0" y="2"/>
                      <a:pt x="0" y="2"/>
                      <a:pt x="0" y="2"/>
                    </a:cubicBezTo>
                    <a:cubicBezTo>
                      <a:pt x="12" y="12"/>
                      <a:pt x="12" y="12"/>
                      <a:pt x="12" y="12"/>
                    </a:cubicBezTo>
                    <a:lnTo>
                      <a:pt x="17" y="7"/>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6" name="Freeform 863"/>
              <p:cNvSpPr/>
              <p:nvPr/>
            </p:nvSpPr>
            <p:spPr bwMode="auto">
              <a:xfrm>
                <a:off x="4186" y="2240"/>
                <a:ext cx="19" cy="36"/>
              </a:xfrm>
              <a:custGeom>
                <a:avLst/>
                <a:gdLst>
                  <a:gd name="T0" fmla="*/ 3 w 8"/>
                  <a:gd name="T1" fmla="*/ 0 h 15"/>
                  <a:gd name="T2" fmla="*/ 0 w 8"/>
                  <a:gd name="T3" fmla="*/ 15 h 15"/>
                  <a:gd name="T4" fmla="*/ 7 w 8"/>
                  <a:gd name="T5" fmla="*/ 14 h 15"/>
                  <a:gd name="T6" fmla="*/ 8 w 8"/>
                  <a:gd name="T7" fmla="*/ 2 h 15"/>
                  <a:gd name="T8" fmla="*/ 3 w 8"/>
                  <a:gd name="T9" fmla="*/ 0 h 15"/>
                </a:gdLst>
                <a:ahLst/>
                <a:cxnLst>
                  <a:cxn ang="0">
                    <a:pos x="T0" y="T1"/>
                  </a:cxn>
                  <a:cxn ang="0">
                    <a:pos x="T2" y="T3"/>
                  </a:cxn>
                  <a:cxn ang="0">
                    <a:pos x="T4" y="T5"/>
                  </a:cxn>
                  <a:cxn ang="0">
                    <a:pos x="T6" y="T7"/>
                  </a:cxn>
                  <a:cxn ang="0">
                    <a:pos x="T8" y="T9"/>
                  </a:cxn>
                </a:cxnLst>
                <a:rect l="0" t="0" r="r" b="b"/>
                <a:pathLst>
                  <a:path w="8" h="15">
                    <a:moveTo>
                      <a:pt x="3" y="0"/>
                    </a:moveTo>
                    <a:cubicBezTo>
                      <a:pt x="2" y="5"/>
                      <a:pt x="1" y="10"/>
                      <a:pt x="0" y="15"/>
                    </a:cubicBezTo>
                    <a:cubicBezTo>
                      <a:pt x="7" y="14"/>
                      <a:pt x="7" y="14"/>
                      <a:pt x="7" y="14"/>
                    </a:cubicBezTo>
                    <a:cubicBezTo>
                      <a:pt x="7" y="10"/>
                      <a:pt x="7" y="6"/>
                      <a:pt x="8" y="2"/>
                    </a:cubicBezTo>
                    <a:lnTo>
                      <a:pt x="3"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7" name="Freeform 864"/>
              <p:cNvSpPr/>
              <p:nvPr/>
            </p:nvSpPr>
            <p:spPr bwMode="auto">
              <a:xfrm>
                <a:off x="4186" y="2281"/>
                <a:ext cx="24" cy="30"/>
              </a:xfrm>
              <a:custGeom>
                <a:avLst/>
                <a:gdLst>
                  <a:gd name="T0" fmla="*/ 2 w 10"/>
                  <a:gd name="T1" fmla="*/ 13 h 13"/>
                  <a:gd name="T2" fmla="*/ 10 w 10"/>
                  <a:gd name="T3" fmla="*/ 8 h 13"/>
                  <a:gd name="T4" fmla="*/ 8 w 10"/>
                  <a:gd name="T5" fmla="*/ 0 h 13"/>
                  <a:gd name="T6" fmla="*/ 0 w 10"/>
                  <a:gd name="T7" fmla="*/ 1 h 13"/>
                  <a:gd name="T8" fmla="*/ 2 w 10"/>
                  <a:gd name="T9" fmla="*/ 13 h 13"/>
                </a:gdLst>
                <a:ahLst/>
                <a:cxnLst>
                  <a:cxn ang="0">
                    <a:pos x="T0" y="T1"/>
                  </a:cxn>
                  <a:cxn ang="0">
                    <a:pos x="T2" y="T3"/>
                  </a:cxn>
                  <a:cxn ang="0">
                    <a:pos x="T4" y="T5"/>
                  </a:cxn>
                  <a:cxn ang="0">
                    <a:pos x="T6" y="T7"/>
                  </a:cxn>
                  <a:cxn ang="0">
                    <a:pos x="T8" y="T9"/>
                  </a:cxn>
                </a:cxnLst>
                <a:rect l="0" t="0" r="r" b="b"/>
                <a:pathLst>
                  <a:path w="10" h="13">
                    <a:moveTo>
                      <a:pt x="2" y="13"/>
                    </a:moveTo>
                    <a:cubicBezTo>
                      <a:pt x="10" y="8"/>
                      <a:pt x="10" y="8"/>
                      <a:pt x="10" y="8"/>
                    </a:cubicBezTo>
                    <a:cubicBezTo>
                      <a:pt x="9" y="6"/>
                      <a:pt x="8" y="3"/>
                      <a:pt x="8" y="0"/>
                    </a:cubicBezTo>
                    <a:cubicBezTo>
                      <a:pt x="0" y="1"/>
                      <a:pt x="0" y="1"/>
                      <a:pt x="0" y="1"/>
                    </a:cubicBezTo>
                    <a:cubicBezTo>
                      <a:pt x="0" y="5"/>
                      <a:pt x="1" y="9"/>
                      <a:pt x="2" y="13"/>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8" name="Freeform 865"/>
              <p:cNvSpPr/>
              <p:nvPr/>
            </p:nvSpPr>
            <p:spPr bwMode="auto">
              <a:xfrm>
                <a:off x="4267" y="3752"/>
                <a:ext cx="26" cy="45"/>
              </a:xfrm>
              <a:custGeom>
                <a:avLst/>
                <a:gdLst>
                  <a:gd name="T0" fmla="*/ 0 w 11"/>
                  <a:gd name="T1" fmla="*/ 8 h 19"/>
                  <a:gd name="T2" fmla="*/ 11 w 11"/>
                  <a:gd name="T3" fmla="*/ 19 h 19"/>
                  <a:gd name="T4" fmla="*/ 10 w 11"/>
                  <a:gd name="T5" fmla="*/ 0 h 19"/>
                  <a:gd name="T6" fmla="*/ 0 w 11"/>
                  <a:gd name="T7" fmla="*/ 8 h 19"/>
                </a:gdLst>
                <a:ahLst/>
                <a:cxnLst>
                  <a:cxn ang="0">
                    <a:pos x="T0" y="T1"/>
                  </a:cxn>
                  <a:cxn ang="0">
                    <a:pos x="T2" y="T3"/>
                  </a:cxn>
                  <a:cxn ang="0">
                    <a:pos x="T4" y="T5"/>
                  </a:cxn>
                  <a:cxn ang="0">
                    <a:pos x="T6" y="T7"/>
                  </a:cxn>
                </a:cxnLst>
                <a:rect l="0" t="0" r="r" b="b"/>
                <a:pathLst>
                  <a:path w="11" h="19">
                    <a:moveTo>
                      <a:pt x="0" y="8"/>
                    </a:moveTo>
                    <a:cubicBezTo>
                      <a:pt x="11" y="19"/>
                      <a:pt x="11" y="19"/>
                      <a:pt x="11" y="19"/>
                    </a:cubicBezTo>
                    <a:cubicBezTo>
                      <a:pt x="10" y="0"/>
                      <a:pt x="10" y="0"/>
                      <a:pt x="10" y="0"/>
                    </a:cubicBezTo>
                    <a:cubicBezTo>
                      <a:pt x="7" y="3"/>
                      <a:pt x="3" y="5"/>
                      <a:pt x="0" y="8"/>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9" name="Freeform 866"/>
              <p:cNvSpPr/>
              <p:nvPr/>
            </p:nvSpPr>
            <p:spPr bwMode="auto">
              <a:xfrm>
                <a:off x="4210" y="3781"/>
                <a:ext cx="85" cy="66"/>
              </a:xfrm>
              <a:custGeom>
                <a:avLst/>
                <a:gdLst>
                  <a:gd name="T0" fmla="*/ 0 w 36"/>
                  <a:gd name="T1" fmla="*/ 14 h 28"/>
                  <a:gd name="T2" fmla="*/ 36 w 36"/>
                  <a:gd name="T3" fmla="*/ 16 h 28"/>
                  <a:gd name="T4" fmla="*/ 19 w 36"/>
                  <a:gd name="T5" fmla="*/ 0 h 28"/>
                  <a:gd name="T6" fmla="*/ 0 w 36"/>
                  <a:gd name="T7" fmla="*/ 14 h 28"/>
                </a:gdLst>
                <a:ahLst/>
                <a:cxnLst>
                  <a:cxn ang="0">
                    <a:pos x="T0" y="T1"/>
                  </a:cxn>
                  <a:cxn ang="0">
                    <a:pos x="T2" y="T3"/>
                  </a:cxn>
                  <a:cxn ang="0">
                    <a:pos x="T4" y="T5"/>
                  </a:cxn>
                  <a:cxn ang="0">
                    <a:pos x="T6" y="T7"/>
                  </a:cxn>
                </a:cxnLst>
                <a:rect l="0" t="0" r="r" b="b"/>
                <a:pathLst>
                  <a:path w="36" h="28">
                    <a:moveTo>
                      <a:pt x="0" y="14"/>
                    </a:moveTo>
                    <a:cubicBezTo>
                      <a:pt x="6" y="26"/>
                      <a:pt x="27" y="28"/>
                      <a:pt x="36" y="16"/>
                    </a:cubicBezTo>
                    <a:cubicBezTo>
                      <a:pt x="19" y="0"/>
                      <a:pt x="19" y="0"/>
                      <a:pt x="19" y="0"/>
                    </a:cubicBezTo>
                    <a:cubicBezTo>
                      <a:pt x="13" y="4"/>
                      <a:pt x="7" y="9"/>
                      <a:pt x="0" y="14"/>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0" name="Freeform 867"/>
              <p:cNvSpPr/>
              <p:nvPr/>
            </p:nvSpPr>
            <p:spPr bwMode="auto">
              <a:xfrm>
                <a:off x="4229" y="2941"/>
                <a:ext cx="14" cy="132"/>
              </a:xfrm>
              <a:custGeom>
                <a:avLst/>
                <a:gdLst>
                  <a:gd name="T0" fmla="*/ 6 w 6"/>
                  <a:gd name="T1" fmla="*/ 5 h 56"/>
                  <a:gd name="T2" fmla="*/ 0 w 6"/>
                  <a:gd name="T3" fmla="*/ 0 h 56"/>
                  <a:gd name="T4" fmla="*/ 0 w 6"/>
                  <a:gd name="T5" fmla="*/ 56 h 56"/>
                  <a:gd name="T6" fmla="*/ 6 w 6"/>
                  <a:gd name="T7" fmla="*/ 51 h 56"/>
                  <a:gd name="T8" fmla="*/ 6 w 6"/>
                  <a:gd name="T9" fmla="*/ 5 h 56"/>
                </a:gdLst>
                <a:ahLst/>
                <a:cxnLst>
                  <a:cxn ang="0">
                    <a:pos x="T0" y="T1"/>
                  </a:cxn>
                  <a:cxn ang="0">
                    <a:pos x="T2" y="T3"/>
                  </a:cxn>
                  <a:cxn ang="0">
                    <a:pos x="T4" y="T5"/>
                  </a:cxn>
                  <a:cxn ang="0">
                    <a:pos x="T6" y="T7"/>
                  </a:cxn>
                  <a:cxn ang="0">
                    <a:pos x="T8" y="T9"/>
                  </a:cxn>
                </a:cxnLst>
                <a:rect l="0" t="0" r="r" b="b"/>
                <a:pathLst>
                  <a:path w="6" h="56">
                    <a:moveTo>
                      <a:pt x="6" y="5"/>
                    </a:moveTo>
                    <a:cubicBezTo>
                      <a:pt x="0" y="0"/>
                      <a:pt x="0" y="0"/>
                      <a:pt x="0" y="0"/>
                    </a:cubicBezTo>
                    <a:cubicBezTo>
                      <a:pt x="0" y="56"/>
                      <a:pt x="0" y="56"/>
                      <a:pt x="0" y="56"/>
                    </a:cubicBezTo>
                    <a:cubicBezTo>
                      <a:pt x="2" y="54"/>
                      <a:pt x="5" y="53"/>
                      <a:pt x="6" y="51"/>
                    </a:cubicBezTo>
                    <a:lnTo>
                      <a:pt x="6" y="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1" name="Freeform 868"/>
              <p:cNvSpPr/>
              <p:nvPr/>
            </p:nvSpPr>
            <p:spPr bwMode="auto">
              <a:xfrm>
                <a:off x="4037" y="-35"/>
                <a:ext cx="34" cy="14"/>
              </a:xfrm>
              <a:custGeom>
                <a:avLst/>
                <a:gdLst>
                  <a:gd name="T0" fmla="*/ 14 w 14"/>
                  <a:gd name="T1" fmla="*/ 4 h 6"/>
                  <a:gd name="T2" fmla="*/ 12 w 14"/>
                  <a:gd name="T3" fmla="*/ 0 h 6"/>
                  <a:gd name="T4" fmla="*/ 0 w 14"/>
                  <a:gd name="T5" fmla="*/ 0 h 6"/>
                  <a:gd name="T6" fmla="*/ 2 w 14"/>
                  <a:gd name="T7" fmla="*/ 6 h 6"/>
                  <a:gd name="T8" fmla="*/ 14 w 14"/>
                  <a:gd name="T9" fmla="*/ 4 h 6"/>
                </a:gdLst>
                <a:ahLst/>
                <a:cxnLst>
                  <a:cxn ang="0">
                    <a:pos x="T0" y="T1"/>
                  </a:cxn>
                  <a:cxn ang="0">
                    <a:pos x="T2" y="T3"/>
                  </a:cxn>
                  <a:cxn ang="0">
                    <a:pos x="T4" y="T5"/>
                  </a:cxn>
                  <a:cxn ang="0">
                    <a:pos x="T6" y="T7"/>
                  </a:cxn>
                  <a:cxn ang="0">
                    <a:pos x="T8" y="T9"/>
                  </a:cxn>
                </a:cxnLst>
                <a:rect l="0" t="0" r="r" b="b"/>
                <a:pathLst>
                  <a:path w="14" h="6">
                    <a:moveTo>
                      <a:pt x="14" y="4"/>
                    </a:moveTo>
                    <a:cubicBezTo>
                      <a:pt x="12" y="0"/>
                      <a:pt x="12" y="0"/>
                      <a:pt x="12" y="0"/>
                    </a:cubicBezTo>
                    <a:cubicBezTo>
                      <a:pt x="0" y="0"/>
                      <a:pt x="0" y="0"/>
                      <a:pt x="0" y="0"/>
                    </a:cubicBezTo>
                    <a:cubicBezTo>
                      <a:pt x="2" y="6"/>
                      <a:pt x="2" y="6"/>
                      <a:pt x="2" y="6"/>
                    </a:cubicBezTo>
                    <a:cubicBezTo>
                      <a:pt x="6" y="5"/>
                      <a:pt x="10" y="5"/>
                      <a:pt x="14" y="4"/>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2" name="Freeform 869"/>
              <p:cNvSpPr/>
              <p:nvPr/>
            </p:nvSpPr>
            <p:spPr bwMode="auto">
              <a:xfrm>
                <a:off x="4241" y="3208"/>
                <a:ext cx="21" cy="192"/>
              </a:xfrm>
              <a:custGeom>
                <a:avLst/>
                <a:gdLst>
                  <a:gd name="T0" fmla="*/ 2 w 9"/>
                  <a:gd name="T1" fmla="*/ 76 h 81"/>
                  <a:gd name="T2" fmla="*/ 7 w 9"/>
                  <a:gd name="T3" fmla="*/ 81 h 81"/>
                  <a:gd name="T4" fmla="*/ 9 w 9"/>
                  <a:gd name="T5" fmla="*/ 80 h 81"/>
                  <a:gd name="T6" fmla="*/ 6 w 9"/>
                  <a:gd name="T7" fmla="*/ 0 h 81"/>
                  <a:gd name="T8" fmla="*/ 0 w 9"/>
                  <a:gd name="T9" fmla="*/ 5 h 81"/>
                  <a:gd name="T10" fmla="*/ 2 w 9"/>
                  <a:gd name="T11" fmla="*/ 76 h 81"/>
                </a:gdLst>
                <a:ahLst/>
                <a:cxnLst>
                  <a:cxn ang="0">
                    <a:pos x="T0" y="T1"/>
                  </a:cxn>
                  <a:cxn ang="0">
                    <a:pos x="T2" y="T3"/>
                  </a:cxn>
                  <a:cxn ang="0">
                    <a:pos x="T4" y="T5"/>
                  </a:cxn>
                  <a:cxn ang="0">
                    <a:pos x="T6" y="T7"/>
                  </a:cxn>
                  <a:cxn ang="0">
                    <a:pos x="T8" y="T9"/>
                  </a:cxn>
                  <a:cxn ang="0">
                    <a:pos x="T10" y="T11"/>
                  </a:cxn>
                </a:cxnLst>
                <a:rect l="0" t="0" r="r" b="b"/>
                <a:pathLst>
                  <a:path w="9" h="81">
                    <a:moveTo>
                      <a:pt x="2" y="76"/>
                    </a:moveTo>
                    <a:cubicBezTo>
                      <a:pt x="7" y="81"/>
                      <a:pt x="7" y="81"/>
                      <a:pt x="7" y="81"/>
                    </a:cubicBezTo>
                    <a:cubicBezTo>
                      <a:pt x="9" y="80"/>
                      <a:pt x="9" y="80"/>
                      <a:pt x="9" y="80"/>
                    </a:cubicBezTo>
                    <a:cubicBezTo>
                      <a:pt x="6" y="0"/>
                      <a:pt x="6" y="0"/>
                      <a:pt x="6" y="0"/>
                    </a:cubicBezTo>
                    <a:cubicBezTo>
                      <a:pt x="4" y="2"/>
                      <a:pt x="2" y="3"/>
                      <a:pt x="0" y="5"/>
                    </a:cubicBezTo>
                    <a:lnTo>
                      <a:pt x="2" y="76"/>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3" name="Freeform 870"/>
              <p:cNvSpPr>
                <a:spLocks noEditPoints="1"/>
              </p:cNvSpPr>
              <p:nvPr/>
            </p:nvSpPr>
            <p:spPr bwMode="auto">
              <a:xfrm>
                <a:off x="3588" y="2281"/>
                <a:ext cx="691" cy="459"/>
              </a:xfrm>
              <a:custGeom>
                <a:avLst/>
                <a:gdLst>
                  <a:gd name="T0" fmla="*/ 265 w 292"/>
                  <a:gd name="T1" fmla="*/ 142 h 194"/>
                  <a:gd name="T2" fmla="*/ 211 w 292"/>
                  <a:gd name="T3" fmla="*/ 49 h 194"/>
                  <a:gd name="T4" fmla="*/ 213 w 292"/>
                  <a:gd name="T5" fmla="*/ 0 h 194"/>
                  <a:gd name="T6" fmla="*/ 166 w 292"/>
                  <a:gd name="T7" fmla="*/ 30 h 194"/>
                  <a:gd name="T8" fmla="*/ 24 w 292"/>
                  <a:gd name="T9" fmla="*/ 40 h 194"/>
                  <a:gd name="T10" fmla="*/ 110 w 292"/>
                  <a:gd name="T11" fmla="*/ 167 h 194"/>
                  <a:gd name="T12" fmla="*/ 265 w 292"/>
                  <a:gd name="T13" fmla="*/ 142 h 194"/>
                  <a:gd name="T14" fmla="*/ 98 w 292"/>
                  <a:gd name="T15" fmla="*/ 81 h 194"/>
                  <a:gd name="T16" fmla="*/ 76 w 292"/>
                  <a:gd name="T17" fmla="*/ 78 h 194"/>
                  <a:gd name="T18" fmla="*/ 79 w 292"/>
                  <a:gd name="T19" fmla="*/ 56 h 194"/>
                  <a:gd name="T20" fmla="*/ 101 w 292"/>
                  <a:gd name="T21" fmla="*/ 60 h 194"/>
                  <a:gd name="T22" fmla="*/ 98 w 292"/>
                  <a:gd name="T23" fmla="*/ 81 h 194"/>
                  <a:gd name="T24" fmla="*/ 144 w 292"/>
                  <a:gd name="T25" fmla="*/ 101 h 194"/>
                  <a:gd name="T26" fmla="*/ 122 w 292"/>
                  <a:gd name="T27" fmla="*/ 98 h 194"/>
                  <a:gd name="T28" fmla="*/ 125 w 292"/>
                  <a:gd name="T29" fmla="*/ 75 h 194"/>
                  <a:gd name="T30" fmla="*/ 147 w 292"/>
                  <a:gd name="T31" fmla="*/ 79 h 194"/>
                  <a:gd name="T32" fmla="*/ 144 w 292"/>
                  <a:gd name="T33" fmla="*/ 101 h 194"/>
                  <a:gd name="T34" fmla="*/ 188 w 292"/>
                  <a:gd name="T35" fmla="*/ 117 h 194"/>
                  <a:gd name="T36" fmla="*/ 166 w 292"/>
                  <a:gd name="T37" fmla="*/ 113 h 194"/>
                  <a:gd name="T38" fmla="*/ 169 w 292"/>
                  <a:gd name="T39" fmla="*/ 91 h 194"/>
                  <a:gd name="T40" fmla="*/ 192 w 292"/>
                  <a:gd name="T41" fmla="*/ 95 h 194"/>
                  <a:gd name="T42" fmla="*/ 188 w 292"/>
                  <a:gd name="T43" fmla="*/ 117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2" h="194">
                    <a:moveTo>
                      <a:pt x="265" y="142"/>
                    </a:moveTo>
                    <a:cubicBezTo>
                      <a:pt x="292" y="95"/>
                      <a:pt x="270" y="63"/>
                      <a:pt x="211" y="49"/>
                    </a:cubicBezTo>
                    <a:cubicBezTo>
                      <a:pt x="211" y="35"/>
                      <a:pt x="213" y="9"/>
                      <a:pt x="213" y="0"/>
                    </a:cubicBezTo>
                    <a:cubicBezTo>
                      <a:pt x="200" y="8"/>
                      <a:pt x="178" y="25"/>
                      <a:pt x="166" y="30"/>
                    </a:cubicBezTo>
                    <a:cubicBezTo>
                      <a:pt x="104" y="5"/>
                      <a:pt x="47" y="4"/>
                      <a:pt x="24" y="40"/>
                    </a:cubicBezTo>
                    <a:cubicBezTo>
                      <a:pt x="0" y="78"/>
                      <a:pt x="27" y="133"/>
                      <a:pt x="110" y="167"/>
                    </a:cubicBezTo>
                    <a:cubicBezTo>
                      <a:pt x="178" y="194"/>
                      <a:pt x="247" y="174"/>
                      <a:pt x="265" y="142"/>
                    </a:cubicBezTo>
                    <a:close/>
                    <a:moveTo>
                      <a:pt x="98" y="81"/>
                    </a:moveTo>
                    <a:cubicBezTo>
                      <a:pt x="91" y="86"/>
                      <a:pt x="81" y="84"/>
                      <a:pt x="76" y="78"/>
                    </a:cubicBezTo>
                    <a:cubicBezTo>
                      <a:pt x="71" y="71"/>
                      <a:pt x="72" y="61"/>
                      <a:pt x="79" y="56"/>
                    </a:cubicBezTo>
                    <a:cubicBezTo>
                      <a:pt x="86" y="51"/>
                      <a:pt x="96" y="53"/>
                      <a:pt x="101" y="60"/>
                    </a:cubicBezTo>
                    <a:cubicBezTo>
                      <a:pt x="106" y="67"/>
                      <a:pt x="104" y="76"/>
                      <a:pt x="98" y="81"/>
                    </a:cubicBezTo>
                    <a:close/>
                    <a:moveTo>
                      <a:pt x="144" y="101"/>
                    </a:moveTo>
                    <a:cubicBezTo>
                      <a:pt x="137" y="107"/>
                      <a:pt x="127" y="105"/>
                      <a:pt x="122" y="98"/>
                    </a:cubicBezTo>
                    <a:cubicBezTo>
                      <a:pt x="116" y="90"/>
                      <a:pt x="118" y="80"/>
                      <a:pt x="125" y="75"/>
                    </a:cubicBezTo>
                    <a:cubicBezTo>
                      <a:pt x="132" y="70"/>
                      <a:pt x="142" y="72"/>
                      <a:pt x="147" y="79"/>
                    </a:cubicBezTo>
                    <a:cubicBezTo>
                      <a:pt x="153" y="86"/>
                      <a:pt x="151" y="96"/>
                      <a:pt x="144" y="101"/>
                    </a:cubicBezTo>
                    <a:close/>
                    <a:moveTo>
                      <a:pt x="188" y="117"/>
                    </a:moveTo>
                    <a:cubicBezTo>
                      <a:pt x="181" y="122"/>
                      <a:pt x="171" y="121"/>
                      <a:pt x="166" y="113"/>
                    </a:cubicBezTo>
                    <a:cubicBezTo>
                      <a:pt x="161" y="106"/>
                      <a:pt x="162" y="96"/>
                      <a:pt x="169" y="91"/>
                    </a:cubicBezTo>
                    <a:cubicBezTo>
                      <a:pt x="176" y="86"/>
                      <a:pt x="186" y="88"/>
                      <a:pt x="192" y="95"/>
                    </a:cubicBezTo>
                    <a:cubicBezTo>
                      <a:pt x="197" y="102"/>
                      <a:pt x="195" y="112"/>
                      <a:pt x="188" y="117"/>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4" name="Freeform 871"/>
              <p:cNvSpPr/>
              <p:nvPr/>
            </p:nvSpPr>
            <p:spPr bwMode="auto">
              <a:xfrm>
                <a:off x="4158" y="2044"/>
                <a:ext cx="26" cy="28"/>
              </a:xfrm>
              <a:custGeom>
                <a:avLst/>
                <a:gdLst>
                  <a:gd name="T0" fmla="*/ 0 w 26"/>
                  <a:gd name="T1" fmla="*/ 12 h 28"/>
                  <a:gd name="T2" fmla="*/ 17 w 26"/>
                  <a:gd name="T3" fmla="*/ 28 h 28"/>
                  <a:gd name="T4" fmla="*/ 26 w 26"/>
                  <a:gd name="T5" fmla="*/ 21 h 28"/>
                  <a:gd name="T6" fmla="*/ 2 w 26"/>
                  <a:gd name="T7" fmla="*/ 0 h 28"/>
                  <a:gd name="T8" fmla="*/ 0 w 26"/>
                  <a:gd name="T9" fmla="*/ 12 h 28"/>
                </a:gdLst>
                <a:ahLst/>
                <a:cxnLst>
                  <a:cxn ang="0">
                    <a:pos x="T0" y="T1"/>
                  </a:cxn>
                  <a:cxn ang="0">
                    <a:pos x="T2" y="T3"/>
                  </a:cxn>
                  <a:cxn ang="0">
                    <a:pos x="T4" y="T5"/>
                  </a:cxn>
                  <a:cxn ang="0">
                    <a:pos x="T6" y="T7"/>
                  </a:cxn>
                  <a:cxn ang="0">
                    <a:pos x="T8" y="T9"/>
                  </a:cxn>
                </a:cxnLst>
                <a:rect l="0" t="0" r="r" b="b"/>
                <a:pathLst>
                  <a:path w="26" h="28">
                    <a:moveTo>
                      <a:pt x="0" y="12"/>
                    </a:moveTo>
                    <a:lnTo>
                      <a:pt x="17" y="28"/>
                    </a:lnTo>
                    <a:lnTo>
                      <a:pt x="26" y="21"/>
                    </a:lnTo>
                    <a:lnTo>
                      <a:pt x="2" y="0"/>
                    </a:lnTo>
                    <a:lnTo>
                      <a:pt x="0" y="12"/>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5" name="Freeform 872"/>
              <p:cNvSpPr/>
              <p:nvPr/>
            </p:nvSpPr>
            <p:spPr bwMode="auto">
              <a:xfrm>
                <a:off x="4205" y="2924"/>
                <a:ext cx="17" cy="161"/>
              </a:xfrm>
              <a:custGeom>
                <a:avLst/>
                <a:gdLst>
                  <a:gd name="T0" fmla="*/ 17 w 17"/>
                  <a:gd name="T1" fmla="*/ 156 h 161"/>
                  <a:gd name="T2" fmla="*/ 17 w 17"/>
                  <a:gd name="T3" fmla="*/ 12 h 161"/>
                  <a:gd name="T4" fmla="*/ 0 w 17"/>
                  <a:gd name="T5" fmla="*/ 0 h 161"/>
                  <a:gd name="T6" fmla="*/ 0 w 17"/>
                  <a:gd name="T7" fmla="*/ 156 h 161"/>
                  <a:gd name="T8" fmla="*/ 10 w 17"/>
                  <a:gd name="T9" fmla="*/ 161 h 161"/>
                  <a:gd name="T10" fmla="*/ 17 w 17"/>
                  <a:gd name="T11" fmla="*/ 156 h 161"/>
                </a:gdLst>
                <a:ahLst/>
                <a:cxnLst>
                  <a:cxn ang="0">
                    <a:pos x="T0" y="T1"/>
                  </a:cxn>
                  <a:cxn ang="0">
                    <a:pos x="T2" y="T3"/>
                  </a:cxn>
                  <a:cxn ang="0">
                    <a:pos x="T4" y="T5"/>
                  </a:cxn>
                  <a:cxn ang="0">
                    <a:pos x="T6" y="T7"/>
                  </a:cxn>
                  <a:cxn ang="0">
                    <a:pos x="T8" y="T9"/>
                  </a:cxn>
                  <a:cxn ang="0">
                    <a:pos x="T10" y="T11"/>
                  </a:cxn>
                </a:cxnLst>
                <a:rect l="0" t="0" r="r" b="b"/>
                <a:pathLst>
                  <a:path w="17" h="161">
                    <a:moveTo>
                      <a:pt x="17" y="156"/>
                    </a:moveTo>
                    <a:lnTo>
                      <a:pt x="17" y="12"/>
                    </a:lnTo>
                    <a:lnTo>
                      <a:pt x="0" y="0"/>
                    </a:lnTo>
                    <a:lnTo>
                      <a:pt x="0" y="156"/>
                    </a:lnTo>
                    <a:lnTo>
                      <a:pt x="10" y="161"/>
                    </a:lnTo>
                    <a:lnTo>
                      <a:pt x="17" y="156"/>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6" name="Freeform 873"/>
              <p:cNvSpPr/>
              <p:nvPr/>
            </p:nvSpPr>
            <p:spPr bwMode="auto">
              <a:xfrm>
                <a:off x="4149" y="2063"/>
                <a:ext cx="23" cy="33"/>
              </a:xfrm>
              <a:custGeom>
                <a:avLst/>
                <a:gdLst>
                  <a:gd name="T0" fmla="*/ 0 w 23"/>
                  <a:gd name="T1" fmla="*/ 33 h 33"/>
                  <a:gd name="T2" fmla="*/ 23 w 23"/>
                  <a:gd name="T3" fmla="*/ 14 h 33"/>
                  <a:gd name="T4" fmla="*/ 7 w 23"/>
                  <a:gd name="T5" fmla="*/ 0 h 33"/>
                  <a:gd name="T6" fmla="*/ 0 w 23"/>
                  <a:gd name="T7" fmla="*/ 33 h 33"/>
                </a:gdLst>
                <a:ahLst/>
                <a:cxnLst>
                  <a:cxn ang="0">
                    <a:pos x="T0" y="T1"/>
                  </a:cxn>
                  <a:cxn ang="0">
                    <a:pos x="T2" y="T3"/>
                  </a:cxn>
                  <a:cxn ang="0">
                    <a:pos x="T4" y="T5"/>
                  </a:cxn>
                  <a:cxn ang="0">
                    <a:pos x="T6" y="T7"/>
                  </a:cxn>
                </a:cxnLst>
                <a:rect l="0" t="0" r="r" b="b"/>
                <a:pathLst>
                  <a:path w="23" h="33">
                    <a:moveTo>
                      <a:pt x="0" y="33"/>
                    </a:moveTo>
                    <a:lnTo>
                      <a:pt x="23" y="14"/>
                    </a:lnTo>
                    <a:lnTo>
                      <a:pt x="7" y="0"/>
                    </a:lnTo>
                    <a:lnTo>
                      <a:pt x="0" y="33"/>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7" name="Freeform 874"/>
              <p:cNvSpPr/>
              <p:nvPr/>
            </p:nvSpPr>
            <p:spPr bwMode="auto">
              <a:xfrm>
                <a:off x="4002" y="521"/>
                <a:ext cx="118" cy="149"/>
              </a:xfrm>
              <a:custGeom>
                <a:avLst/>
                <a:gdLst>
                  <a:gd name="T0" fmla="*/ 50 w 50"/>
                  <a:gd name="T1" fmla="*/ 0 h 63"/>
                  <a:gd name="T2" fmla="*/ 0 w 50"/>
                  <a:gd name="T3" fmla="*/ 58 h 63"/>
                  <a:gd name="T4" fmla="*/ 1 w 50"/>
                  <a:gd name="T5" fmla="*/ 63 h 63"/>
                  <a:gd name="T6" fmla="*/ 50 w 50"/>
                  <a:gd name="T7" fmla="*/ 0 h 63"/>
                </a:gdLst>
                <a:ahLst/>
                <a:cxnLst>
                  <a:cxn ang="0">
                    <a:pos x="T0" y="T1"/>
                  </a:cxn>
                  <a:cxn ang="0">
                    <a:pos x="T2" y="T3"/>
                  </a:cxn>
                  <a:cxn ang="0">
                    <a:pos x="T4" y="T5"/>
                  </a:cxn>
                  <a:cxn ang="0">
                    <a:pos x="T6" y="T7"/>
                  </a:cxn>
                </a:cxnLst>
                <a:rect l="0" t="0" r="r" b="b"/>
                <a:pathLst>
                  <a:path w="50" h="63">
                    <a:moveTo>
                      <a:pt x="50" y="0"/>
                    </a:moveTo>
                    <a:cubicBezTo>
                      <a:pt x="36" y="16"/>
                      <a:pt x="13" y="43"/>
                      <a:pt x="0" y="58"/>
                    </a:cubicBezTo>
                    <a:cubicBezTo>
                      <a:pt x="1" y="60"/>
                      <a:pt x="1" y="61"/>
                      <a:pt x="1" y="63"/>
                    </a:cubicBezTo>
                    <a:cubicBezTo>
                      <a:pt x="24" y="48"/>
                      <a:pt x="47" y="28"/>
                      <a:pt x="50" y="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8" name="Freeform 875"/>
              <p:cNvSpPr/>
              <p:nvPr/>
            </p:nvSpPr>
            <p:spPr bwMode="auto">
              <a:xfrm>
                <a:off x="4220" y="3227"/>
                <a:ext cx="16" cy="154"/>
              </a:xfrm>
              <a:custGeom>
                <a:avLst/>
                <a:gdLst>
                  <a:gd name="T0" fmla="*/ 1 w 7"/>
                  <a:gd name="T1" fmla="*/ 59 h 65"/>
                  <a:gd name="T2" fmla="*/ 7 w 7"/>
                  <a:gd name="T3" fmla="*/ 65 h 65"/>
                  <a:gd name="T4" fmla="*/ 6 w 7"/>
                  <a:gd name="T5" fmla="*/ 0 h 65"/>
                  <a:gd name="T6" fmla="*/ 0 w 7"/>
                  <a:gd name="T7" fmla="*/ 5 h 65"/>
                  <a:gd name="T8" fmla="*/ 1 w 7"/>
                  <a:gd name="T9" fmla="*/ 59 h 65"/>
                </a:gdLst>
                <a:ahLst/>
                <a:cxnLst>
                  <a:cxn ang="0">
                    <a:pos x="T0" y="T1"/>
                  </a:cxn>
                  <a:cxn ang="0">
                    <a:pos x="T2" y="T3"/>
                  </a:cxn>
                  <a:cxn ang="0">
                    <a:pos x="T4" y="T5"/>
                  </a:cxn>
                  <a:cxn ang="0">
                    <a:pos x="T6" y="T7"/>
                  </a:cxn>
                  <a:cxn ang="0">
                    <a:pos x="T8" y="T9"/>
                  </a:cxn>
                </a:cxnLst>
                <a:rect l="0" t="0" r="r" b="b"/>
                <a:pathLst>
                  <a:path w="7" h="65">
                    <a:moveTo>
                      <a:pt x="1" y="59"/>
                    </a:moveTo>
                    <a:cubicBezTo>
                      <a:pt x="7" y="65"/>
                      <a:pt x="7" y="65"/>
                      <a:pt x="7" y="65"/>
                    </a:cubicBezTo>
                    <a:cubicBezTo>
                      <a:pt x="6" y="0"/>
                      <a:pt x="6" y="0"/>
                      <a:pt x="6" y="0"/>
                    </a:cubicBezTo>
                    <a:cubicBezTo>
                      <a:pt x="3" y="1"/>
                      <a:pt x="1" y="3"/>
                      <a:pt x="0" y="5"/>
                    </a:cubicBezTo>
                    <a:lnTo>
                      <a:pt x="1" y="59"/>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9" name="Freeform 876"/>
              <p:cNvSpPr/>
              <p:nvPr/>
            </p:nvSpPr>
            <p:spPr bwMode="auto">
              <a:xfrm>
                <a:off x="4009" y="431"/>
                <a:ext cx="73" cy="75"/>
              </a:xfrm>
              <a:custGeom>
                <a:avLst/>
                <a:gdLst>
                  <a:gd name="T0" fmla="*/ 7 w 31"/>
                  <a:gd name="T1" fmla="*/ 32 h 32"/>
                  <a:gd name="T2" fmla="*/ 31 w 31"/>
                  <a:gd name="T3" fmla="*/ 5 h 32"/>
                  <a:gd name="T4" fmla="*/ 7 w 31"/>
                  <a:gd name="T5" fmla="*/ 32 h 32"/>
                </a:gdLst>
                <a:ahLst/>
                <a:cxnLst>
                  <a:cxn ang="0">
                    <a:pos x="T0" y="T1"/>
                  </a:cxn>
                  <a:cxn ang="0">
                    <a:pos x="T2" y="T3"/>
                  </a:cxn>
                  <a:cxn ang="0">
                    <a:pos x="T4" y="T5"/>
                  </a:cxn>
                </a:cxnLst>
                <a:rect l="0" t="0" r="r" b="b"/>
                <a:pathLst>
                  <a:path w="31" h="32">
                    <a:moveTo>
                      <a:pt x="7" y="32"/>
                    </a:moveTo>
                    <a:cubicBezTo>
                      <a:pt x="15" y="24"/>
                      <a:pt x="23" y="14"/>
                      <a:pt x="31" y="5"/>
                    </a:cubicBezTo>
                    <a:cubicBezTo>
                      <a:pt x="15" y="0"/>
                      <a:pt x="0" y="17"/>
                      <a:pt x="7" y="32"/>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0" name="Freeform 877"/>
              <p:cNvSpPr/>
              <p:nvPr/>
            </p:nvSpPr>
            <p:spPr bwMode="auto">
              <a:xfrm>
                <a:off x="4217" y="4038"/>
                <a:ext cx="57" cy="64"/>
              </a:xfrm>
              <a:custGeom>
                <a:avLst/>
                <a:gdLst>
                  <a:gd name="T0" fmla="*/ 22 w 24"/>
                  <a:gd name="T1" fmla="*/ 3 h 27"/>
                  <a:gd name="T2" fmla="*/ 0 w 24"/>
                  <a:gd name="T3" fmla="*/ 0 h 27"/>
                  <a:gd name="T4" fmla="*/ 4 w 24"/>
                  <a:gd name="T5" fmla="*/ 27 h 27"/>
                  <a:gd name="T6" fmla="*/ 22 w 24"/>
                  <a:gd name="T7" fmla="*/ 3 h 27"/>
                </a:gdLst>
                <a:ahLst/>
                <a:cxnLst>
                  <a:cxn ang="0">
                    <a:pos x="T0" y="T1"/>
                  </a:cxn>
                  <a:cxn ang="0">
                    <a:pos x="T2" y="T3"/>
                  </a:cxn>
                  <a:cxn ang="0">
                    <a:pos x="T4" y="T5"/>
                  </a:cxn>
                  <a:cxn ang="0">
                    <a:pos x="T6" y="T7"/>
                  </a:cxn>
                </a:cxnLst>
                <a:rect l="0" t="0" r="r" b="b"/>
                <a:pathLst>
                  <a:path w="24" h="27">
                    <a:moveTo>
                      <a:pt x="22" y="3"/>
                    </a:moveTo>
                    <a:cubicBezTo>
                      <a:pt x="15" y="4"/>
                      <a:pt x="7" y="3"/>
                      <a:pt x="0" y="0"/>
                    </a:cubicBezTo>
                    <a:cubicBezTo>
                      <a:pt x="4" y="27"/>
                      <a:pt x="4" y="27"/>
                      <a:pt x="4" y="27"/>
                    </a:cubicBezTo>
                    <a:cubicBezTo>
                      <a:pt x="17" y="27"/>
                      <a:pt x="24" y="14"/>
                      <a:pt x="22" y="3"/>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1" name="Freeform 878"/>
              <p:cNvSpPr/>
              <p:nvPr/>
            </p:nvSpPr>
            <p:spPr bwMode="auto">
              <a:xfrm>
                <a:off x="3635" y="1100"/>
                <a:ext cx="478" cy="419"/>
              </a:xfrm>
              <a:custGeom>
                <a:avLst/>
                <a:gdLst>
                  <a:gd name="T0" fmla="*/ 0 w 202"/>
                  <a:gd name="T1" fmla="*/ 165 h 177"/>
                  <a:gd name="T2" fmla="*/ 17 w 202"/>
                  <a:gd name="T3" fmla="*/ 170 h 177"/>
                  <a:gd name="T4" fmla="*/ 47 w 202"/>
                  <a:gd name="T5" fmla="*/ 54 h 177"/>
                  <a:gd name="T6" fmla="*/ 23 w 202"/>
                  <a:gd name="T7" fmla="*/ 172 h 177"/>
                  <a:gd name="T8" fmla="*/ 40 w 202"/>
                  <a:gd name="T9" fmla="*/ 177 h 177"/>
                  <a:gd name="T10" fmla="*/ 67 w 202"/>
                  <a:gd name="T11" fmla="*/ 48 h 177"/>
                  <a:gd name="T12" fmla="*/ 195 w 202"/>
                  <a:gd name="T13" fmla="*/ 72 h 177"/>
                  <a:gd name="T14" fmla="*/ 198 w 202"/>
                  <a:gd name="T15" fmla="*/ 56 h 177"/>
                  <a:gd name="T16" fmla="*/ 99 w 202"/>
                  <a:gd name="T17" fmla="*/ 35 h 177"/>
                  <a:gd name="T18" fmla="*/ 199 w 202"/>
                  <a:gd name="T19" fmla="*/ 51 h 177"/>
                  <a:gd name="T20" fmla="*/ 202 w 202"/>
                  <a:gd name="T21" fmla="*/ 34 h 177"/>
                  <a:gd name="T22" fmla="*/ 37 w 202"/>
                  <a:gd name="T23" fmla="*/ 0 h 177"/>
                  <a:gd name="T24" fmla="*/ 0 w 202"/>
                  <a:gd name="T25" fmla="*/ 16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2" h="177">
                    <a:moveTo>
                      <a:pt x="0" y="165"/>
                    </a:moveTo>
                    <a:cubicBezTo>
                      <a:pt x="3" y="166"/>
                      <a:pt x="10" y="168"/>
                      <a:pt x="17" y="170"/>
                    </a:cubicBezTo>
                    <a:cubicBezTo>
                      <a:pt x="28" y="130"/>
                      <a:pt x="38" y="81"/>
                      <a:pt x="47" y="54"/>
                    </a:cubicBezTo>
                    <a:cubicBezTo>
                      <a:pt x="43" y="83"/>
                      <a:pt x="29" y="151"/>
                      <a:pt x="23" y="172"/>
                    </a:cubicBezTo>
                    <a:cubicBezTo>
                      <a:pt x="31" y="174"/>
                      <a:pt x="38" y="176"/>
                      <a:pt x="40" y="177"/>
                    </a:cubicBezTo>
                    <a:cubicBezTo>
                      <a:pt x="44" y="160"/>
                      <a:pt x="60" y="70"/>
                      <a:pt x="67" y="48"/>
                    </a:cubicBezTo>
                    <a:cubicBezTo>
                      <a:pt x="88" y="51"/>
                      <a:pt x="180" y="70"/>
                      <a:pt x="195" y="72"/>
                    </a:cubicBezTo>
                    <a:cubicBezTo>
                      <a:pt x="196" y="69"/>
                      <a:pt x="197" y="63"/>
                      <a:pt x="198" y="56"/>
                    </a:cubicBezTo>
                    <a:cubicBezTo>
                      <a:pt x="162" y="49"/>
                      <a:pt x="122" y="42"/>
                      <a:pt x="99" y="35"/>
                    </a:cubicBezTo>
                    <a:cubicBezTo>
                      <a:pt x="122" y="37"/>
                      <a:pt x="170" y="45"/>
                      <a:pt x="199" y="51"/>
                    </a:cubicBezTo>
                    <a:cubicBezTo>
                      <a:pt x="200" y="45"/>
                      <a:pt x="201" y="39"/>
                      <a:pt x="202" y="34"/>
                    </a:cubicBezTo>
                    <a:cubicBezTo>
                      <a:pt x="174" y="28"/>
                      <a:pt x="81" y="10"/>
                      <a:pt x="37" y="0"/>
                    </a:cubicBezTo>
                    <a:cubicBezTo>
                      <a:pt x="35" y="15"/>
                      <a:pt x="11" y="118"/>
                      <a:pt x="0" y="165"/>
                    </a:cubicBezTo>
                    <a:close/>
                  </a:path>
                </a:pathLst>
              </a:custGeom>
              <a:solidFill>
                <a:srgbClr val="7A5C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2" name="Freeform 879"/>
              <p:cNvSpPr/>
              <p:nvPr/>
            </p:nvSpPr>
            <p:spPr bwMode="auto">
              <a:xfrm>
                <a:off x="4132" y="2174"/>
                <a:ext cx="28" cy="38"/>
              </a:xfrm>
              <a:custGeom>
                <a:avLst/>
                <a:gdLst>
                  <a:gd name="T0" fmla="*/ 12 w 12"/>
                  <a:gd name="T1" fmla="*/ 0 h 16"/>
                  <a:gd name="T2" fmla="*/ 0 w 12"/>
                  <a:gd name="T3" fmla="*/ 13 h 16"/>
                  <a:gd name="T4" fmla="*/ 3 w 12"/>
                  <a:gd name="T5" fmla="*/ 16 h 16"/>
                  <a:gd name="T6" fmla="*/ 12 w 12"/>
                  <a:gd name="T7" fmla="*/ 0 h 16"/>
                </a:gdLst>
                <a:ahLst/>
                <a:cxnLst>
                  <a:cxn ang="0">
                    <a:pos x="T0" y="T1"/>
                  </a:cxn>
                  <a:cxn ang="0">
                    <a:pos x="T2" y="T3"/>
                  </a:cxn>
                  <a:cxn ang="0">
                    <a:pos x="T4" y="T5"/>
                  </a:cxn>
                  <a:cxn ang="0">
                    <a:pos x="T6" y="T7"/>
                  </a:cxn>
                </a:cxnLst>
                <a:rect l="0" t="0" r="r" b="b"/>
                <a:pathLst>
                  <a:path w="12" h="16">
                    <a:moveTo>
                      <a:pt x="12" y="0"/>
                    </a:moveTo>
                    <a:cubicBezTo>
                      <a:pt x="0" y="13"/>
                      <a:pt x="0" y="13"/>
                      <a:pt x="0" y="13"/>
                    </a:cubicBezTo>
                    <a:cubicBezTo>
                      <a:pt x="3" y="16"/>
                      <a:pt x="3" y="16"/>
                      <a:pt x="3" y="16"/>
                    </a:cubicBezTo>
                    <a:cubicBezTo>
                      <a:pt x="6" y="10"/>
                      <a:pt x="9" y="5"/>
                      <a:pt x="12"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3" name="Freeform 880"/>
              <p:cNvSpPr/>
              <p:nvPr/>
            </p:nvSpPr>
            <p:spPr bwMode="auto">
              <a:xfrm>
                <a:off x="4004" y="-35"/>
                <a:ext cx="31" cy="18"/>
              </a:xfrm>
              <a:custGeom>
                <a:avLst/>
                <a:gdLst>
                  <a:gd name="T0" fmla="*/ 13 w 13"/>
                  <a:gd name="T1" fmla="*/ 6 h 8"/>
                  <a:gd name="T2" fmla="*/ 10 w 13"/>
                  <a:gd name="T3" fmla="*/ 0 h 8"/>
                  <a:gd name="T4" fmla="*/ 0 w 13"/>
                  <a:gd name="T5" fmla="*/ 0 h 8"/>
                  <a:gd name="T6" fmla="*/ 4 w 13"/>
                  <a:gd name="T7" fmla="*/ 8 h 8"/>
                  <a:gd name="T8" fmla="*/ 13 w 13"/>
                  <a:gd name="T9" fmla="*/ 6 h 8"/>
                </a:gdLst>
                <a:ahLst/>
                <a:cxnLst>
                  <a:cxn ang="0">
                    <a:pos x="T0" y="T1"/>
                  </a:cxn>
                  <a:cxn ang="0">
                    <a:pos x="T2" y="T3"/>
                  </a:cxn>
                  <a:cxn ang="0">
                    <a:pos x="T4" y="T5"/>
                  </a:cxn>
                  <a:cxn ang="0">
                    <a:pos x="T6" y="T7"/>
                  </a:cxn>
                  <a:cxn ang="0">
                    <a:pos x="T8" y="T9"/>
                  </a:cxn>
                </a:cxnLst>
                <a:rect l="0" t="0" r="r" b="b"/>
                <a:pathLst>
                  <a:path w="13" h="8">
                    <a:moveTo>
                      <a:pt x="13" y="6"/>
                    </a:moveTo>
                    <a:cubicBezTo>
                      <a:pt x="10" y="0"/>
                      <a:pt x="10" y="0"/>
                      <a:pt x="10" y="0"/>
                    </a:cubicBezTo>
                    <a:cubicBezTo>
                      <a:pt x="0" y="0"/>
                      <a:pt x="0" y="0"/>
                      <a:pt x="0" y="0"/>
                    </a:cubicBezTo>
                    <a:cubicBezTo>
                      <a:pt x="4" y="8"/>
                      <a:pt x="4" y="8"/>
                      <a:pt x="4" y="8"/>
                    </a:cubicBezTo>
                    <a:cubicBezTo>
                      <a:pt x="7" y="7"/>
                      <a:pt x="10" y="7"/>
                      <a:pt x="13" y="6"/>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4" name="Freeform 881"/>
              <p:cNvSpPr/>
              <p:nvPr/>
            </p:nvSpPr>
            <p:spPr bwMode="auto">
              <a:xfrm>
                <a:off x="4080" y="1727"/>
                <a:ext cx="71" cy="59"/>
              </a:xfrm>
              <a:custGeom>
                <a:avLst/>
                <a:gdLst>
                  <a:gd name="T0" fmla="*/ 30 w 30"/>
                  <a:gd name="T1" fmla="*/ 0 h 25"/>
                  <a:gd name="T2" fmla="*/ 16 w 30"/>
                  <a:gd name="T3" fmla="*/ 1 h 25"/>
                  <a:gd name="T4" fmla="*/ 0 w 30"/>
                  <a:gd name="T5" fmla="*/ 24 h 25"/>
                  <a:gd name="T6" fmla="*/ 4 w 30"/>
                  <a:gd name="T7" fmla="*/ 25 h 25"/>
                  <a:gd name="T8" fmla="*/ 30 w 30"/>
                  <a:gd name="T9" fmla="*/ 0 h 25"/>
                </a:gdLst>
                <a:ahLst/>
                <a:cxnLst>
                  <a:cxn ang="0">
                    <a:pos x="T0" y="T1"/>
                  </a:cxn>
                  <a:cxn ang="0">
                    <a:pos x="T2" y="T3"/>
                  </a:cxn>
                  <a:cxn ang="0">
                    <a:pos x="T4" y="T5"/>
                  </a:cxn>
                  <a:cxn ang="0">
                    <a:pos x="T6" y="T7"/>
                  </a:cxn>
                  <a:cxn ang="0">
                    <a:pos x="T8" y="T9"/>
                  </a:cxn>
                </a:cxnLst>
                <a:rect l="0" t="0" r="r" b="b"/>
                <a:pathLst>
                  <a:path w="30" h="25">
                    <a:moveTo>
                      <a:pt x="30" y="0"/>
                    </a:moveTo>
                    <a:cubicBezTo>
                      <a:pt x="25" y="1"/>
                      <a:pt x="21" y="1"/>
                      <a:pt x="16" y="1"/>
                    </a:cubicBezTo>
                    <a:cubicBezTo>
                      <a:pt x="11" y="10"/>
                      <a:pt x="5" y="18"/>
                      <a:pt x="0" y="24"/>
                    </a:cubicBezTo>
                    <a:cubicBezTo>
                      <a:pt x="1" y="25"/>
                      <a:pt x="3" y="25"/>
                      <a:pt x="4" y="25"/>
                    </a:cubicBezTo>
                    <a:cubicBezTo>
                      <a:pt x="13" y="16"/>
                      <a:pt x="22" y="8"/>
                      <a:pt x="30" y="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5" name="Freeform 882"/>
              <p:cNvSpPr/>
              <p:nvPr/>
            </p:nvSpPr>
            <p:spPr bwMode="auto">
              <a:xfrm>
                <a:off x="4182" y="2908"/>
                <a:ext cx="16" cy="165"/>
              </a:xfrm>
              <a:custGeom>
                <a:avLst/>
                <a:gdLst>
                  <a:gd name="T0" fmla="*/ 7 w 7"/>
                  <a:gd name="T1" fmla="*/ 5 h 70"/>
                  <a:gd name="T2" fmla="*/ 0 w 7"/>
                  <a:gd name="T3" fmla="*/ 0 h 70"/>
                  <a:gd name="T4" fmla="*/ 0 w 7"/>
                  <a:gd name="T5" fmla="*/ 65 h 70"/>
                  <a:gd name="T6" fmla="*/ 7 w 7"/>
                  <a:gd name="T7" fmla="*/ 70 h 70"/>
                  <a:gd name="T8" fmla="*/ 7 w 7"/>
                  <a:gd name="T9" fmla="*/ 5 h 70"/>
                </a:gdLst>
                <a:ahLst/>
                <a:cxnLst>
                  <a:cxn ang="0">
                    <a:pos x="T0" y="T1"/>
                  </a:cxn>
                  <a:cxn ang="0">
                    <a:pos x="T2" y="T3"/>
                  </a:cxn>
                  <a:cxn ang="0">
                    <a:pos x="T4" y="T5"/>
                  </a:cxn>
                  <a:cxn ang="0">
                    <a:pos x="T6" y="T7"/>
                  </a:cxn>
                  <a:cxn ang="0">
                    <a:pos x="T8" y="T9"/>
                  </a:cxn>
                </a:cxnLst>
                <a:rect l="0" t="0" r="r" b="b"/>
                <a:pathLst>
                  <a:path w="7" h="70">
                    <a:moveTo>
                      <a:pt x="7" y="5"/>
                    </a:moveTo>
                    <a:cubicBezTo>
                      <a:pt x="0" y="0"/>
                      <a:pt x="0" y="0"/>
                      <a:pt x="0" y="0"/>
                    </a:cubicBezTo>
                    <a:cubicBezTo>
                      <a:pt x="0" y="65"/>
                      <a:pt x="0" y="65"/>
                      <a:pt x="0" y="65"/>
                    </a:cubicBezTo>
                    <a:cubicBezTo>
                      <a:pt x="3" y="67"/>
                      <a:pt x="5" y="68"/>
                      <a:pt x="7" y="70"/>
                    </a:cubicBezTo>
                    <a:lnTo>
                      <a:pt x="7" y="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6" name="Freeform 883"/>
              <p:cNvSpPr/>
              <p:nvPr/>
            </p:nvSpPr>
            <p:spPr bwMode="auto">
              <a:xfrm>
                <a:off x="4120" y="2673"/>
                <a:ext cx="66" cy="83"/>
              </a:xfrm>
              <a:custGeom>
                <a:avLst/>
                <a:gdLst>
                  <a:gd name="T0" fmla="*/ 28 w 28"/>
                  <a:gd name="T1" fmla="*/ 35 h 35"/>
                  <a:gd name="T2" fmla="*/ 25 w 28"/>
                  <a:gd name="T3" fmla="*/ 0 h 35"/>
                  <a:gd name="T4" fmla="*/ 0 w 28"/>
                  <a:gd name="T5" fmla="*/ 12 h 35"/>
                  <a:gd name="T6" fmla="*/ 28 w 28"/>
                  <a:gd name="T7" fmla="*/ 35 h 35"/>
                </a:gdLst>
                <a:ahLst/>
                <a:cxnLst>
                  <a:cxn ang="0">
                    <a:pos x="T0" y="T1"/>
                  </a:cxn>
                  <a:cxn ang="0">
                    <a:pos x="T2" y="T3"/>
                  </a:cxn>
                  <a:cxn ang="0">
                    <a:pos x="T4" y="T5"/>
                  </a:cxn>
                  <a:cxn ang="0">
                    <a:pos x="T6" y="T7"/>
                  </a:cxn>
                </a:cxnLst>
                <a:rect l="0" t="0" r="r" b="b"/>
                <a:pathLst>
                  <a:path w="28" h="35">
                    <a:moveTo>
                      <a:pt x="28" y="35"/>
                    </a:moveTo>
                    <a:cubicBezTo>
                      <a:pt x="25" y="0"/>
                      <a:pt x="25" y="0"/>
                      <a:pt x="25" y="0"/>
                    </a:cubicBezTo>
                    <a:cubicBezTo>
                      <a:pt x="18" y="4"/>
                      <a:pt x="9" y="9"/>
                      <a:pt x="0" y="12"/>
                    </a:cubicBezTo>
                    <a:cubicBezTo>
                      <a:pt x="6" y="20"/>
                      <a:pt x="16" y="28"/>
                      <a:pt x="28" y="35"/>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7" name="Freeform 884"/>
              <p:cNvSpPr/>
              <p:nvPr/>
            </p:nvSpPr>
            <p:spPr bwMode="auto">
              <a:xfrm>
                <a:off x="4196" y="3243"/>
                <a:ext cx="19" cy="114"/>
              </a:xfrm>
              <a:custGeom>
                <a:avLst/>
                <a:gdLst>
                  <a:gd name="T0" fmla="*/ 2 w 8"/>
                  <a:gd name="T1" fmla="*/ 42 h 48"/>
                  <a:gd name="T2" fmla="*/ 8 w 8"/>
                  <a:gd name="T3" fmla="*/ 48 h 48"/>
                  <a:gd name="T4" fmla="*/ 6 w 8"/>
                  <a:gd name="T5" fmla="*/ 0 h 48"/>
                  <a:gd name="T6" fmla="*/ 0 w 8"/>
                  <a:gd name="T7" fmla="*/ 5 h 48"/>
                  <a:gd name="T8" fmla="*/ 2 w 8"/>
                  <a:gd name="T9" fmla="*/ 42 h 48"/>
                </a:gdLst>
                <a:ahLst/>
                <a:cxnLst>
                  <a:cxn ang="0">
                    <a:pos x="T0" y="T1"/>
                  </a:cxn>
                  <a:cxn ang="0">
                    <a:pos x="T2" y="T3"/>
                  </a:cxn>
                  <a:cxn ang="0">
                    <a:pos x="T4" y="T5"/>
                  </a:cxn>
                  <a:cxn ang="0">
                    <a:pos x="T6" y="T7"/>
                  </a:cxn>
                  <a:cxn ang="0">
                    <a:pos x="T8" y="T9"/>
                  </a:cxn>
                </a:cxnLst>
                <a:rect l="0" t="0" r="r" b="b"/>
                <a:pathLst>
                  <a:path w="8" h="48">
                    <a:moveTo>
                      <a:pt x="2" y="42"/>
                    </a:moveTo>
                    <a:cubicBezTo>
                      <a:pt x="8" y="48"/>
                      <a:pt x="8" y="48"/>
                      <a:pt x="8" y="48"/>
                    </a:cubicBezTo>
                    <a:cubicBezTo>
                      <a:pt x="6" y="0"/>
                      <a:pt x="6" y="0"/>
                      <a:pt x="6" y="0"/>
                    </a:cubicBezTo>
                    <a:cubicBezTo>
                      <a:pt x="4" y="2"/>
                      <a:pt x="2" y="3"/>
                      <a:pt x="0" y="5"/>
                    </a:cubicBezTo>
                    <a:lnTo>
                      <a:pt x="2" y="42"/>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8" name="Freeform 885"/>
              <p:cNvSpPr/>
              <p:nvPr/>
            </p:nvSpPr>
            <p:spPr bwMode="auto">
              <a:xfrm>
                <a:off x="4134" y="3849"/>
                <a:ext cx="123" cy="502"/>
              </a:xfrm>
              <a:custGeom>
                <a:avLst/>
                <a:gdLst>
                  <a:gd name="T0" fmla="*/ 0 w 52"/>
                  <a:gd name="T1" fmla="*/ 9 h 212"/>
                  <a:gd name="T2" fmla="*/ 31 w 52"/>
                  <a:gd name="T3" fmla="*/ 212 h 212"/>
                  <a:gd name="T4" fmla="*/ 52 w 52"/>
                  <a:gd name="T5" fmla="*/ 212 h 212"/>
                  <a:gd name="T6" fmla="*/ 13 w 52"/>
                  <a:gd name="T7" fmla="*/ 0 h 212"/>
                  <a:gd name="T8" fmla="*/ 0 w 52"/>
                  <a:gd name="T9" fmla="*/ 9 h 212"/>
                </a:gdLst>
                <a:ahLst/>
                <a:cxnLst>
                  <a:cxn ang="0">
                    <a:pos x="T0" y="T1"/>
                  </a:cxn>
                  <a:cxn ang="0">
                    <a:pos x="T2" y="T3"/>
                  </a:cxn>
                  <a:cxn ang="0">
                    <a:pos x="T4" y="T5"/>
                  </a:cxn>
                  <a:cxn ang="0">
                    <a:pos x="T6" y="T7"/>
                  </a:cxn>
                  <a:cxn ang="0">
                    <a:pos x="T8" y="T9"/>
                  </a:cxn>
                </a:cxnLst>
                <a:rect l="0" t="0" r="r" b="b"/>
                <a:pathLst>
                  <a:path w="52" h="212">
                    <a:moveTo>
                      <a:pt x="0" y="9"/>
                    </a:moveTo>
                    <a:cubicBezTo>
                      <a:pt x="31" y="212"/>
                      <a:pt x="31" y="212"/>
                      <a:pt x="31" y="212"/>
                    </a:cubicBezTo>
                    <a:cubicBezTo>
                      <a:pt x="52" y="212"/>
                      <a:pt x="52" y="212"/>
                      <a:pt x="52" y="212"/>
                    </a:cubicBezTo>
                    <a:cubicBezTo>
                      <a:pt x="13" y="0"/>
                      <a:pt x="13" y="0"/>
                      <a:pt x="13" y="0"/>
                    </a:cubicBezTo>
                    <a:cubicBezTo>
                      <a:pt x="9" y="3"/>
                      <a:pt x="5" y="6"/>
                      <a:pt x="0" y="9"/>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9" name="Freeform 886"/>
              <p:cNvSpPr/>
              <p:nvPr/>
            </p:nvSpPr>
            <p:spPr bwMode="auto">
              <a:xfrm>
                <a:off x="4194" y="3513"/>
                <a:ext cx="26" cy="50"/>
              </a:xfrm>
              <a:custGeom>
                <a:avLst/>
                <a:gdLst>
                  <a:gd name="T0" fmla="*/ 11 w 11"/>
                  <a:gd name="T1" fmla="*/ 11 h 21"/>
                  <a:gd name="T2" fmla="*/ 0 w 11"/>
                  <a:gd name="T3" fmla="*/ 0 h 21"/>
                  <a:gd name="T4" fmla="*/ 1 w 11"/>
                  <a:gd name="T5" fmla="*/ 21 h 21"/>
                  <a:gd name="T6" fmla="*/ 11 w 11"/>
                  <a:gd name="T7" fmla="*/ 11 h 21"/>
                </a:gdLst>
                <a:ahLst/>
                <a:cxnLst>
                  <a:cxn ang="0">
                    <a:pos x="T0" y="T1"/>
                  </a:cxn>
                  <a:cxn ang="0">
                    <a:pos x="T2" y="T3"/>
                  </a:cxn>
                  <a:cxn ang="0">
                    <a:pos x="T4" y="T5"/>
                  </a:cxn>
                  <a:cxn ang="0">
                    <a:pos x="T6" y="T7"/>
                  </a:cxn>
                </a:cxnLst>
                <a:rect l="0" t="0" r="r" b="b"/>
                <a:pathLst>
                  <a:path w="11" h="21">
                    <a:moveTo>
                      <a:pt x="11" y="11"/>
                    </a:moveTo>
                    <a:cubicBezTo>
                      <a:pt x="0" y="0"/>
                      <a:pt x="0" y="0"/>
                      <a:pt x="0" y="0"/>
                    </a:cubicBezTo>
                    <a:cubicBezTo>
                      <a:pt x="1" y="21"/>
                      <a:pt x="1" y="21"/>
                      <a:pt x="1" y="21"/>
                    </a:cubicBezTo>
                    <a:cubicBezTo>
                      <a:pt x="4" y="17"/>
                      <a:pt x="7" y="14"/>
                      <a:pt x="11" y="11"/>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0" name="Freeform 887"/>
              <p:cNvSpPr/>
              <p:nvPr/>
            </p:nvSpPr>
            <p:spPr bwMode="auto">
              <a:xfrm>
                <a:off x="4120" y="2210"/>
                <a:ext cx="17" cy="19"/>
              </a:xfrm>
              <a:custGeom>
                <a:avLst/>
                <a:gdLst>
                  <a:gd name="T0" fmla="*/ 3 w 7"/>
                  <a:gd name="T1" fmla="*/ 0 h 8"/>
                  <a:gd name="T2" fmla="*/ 0 w 7"/>
                  <a:gd name="T3" fmla="*/ 3 h 8"/>
                  <a:gd name="T4" fmla="*/ 6 w 7"/>
                  <a:gd name="T5" fmla="*/ 8 h 8"/>
                  <a:gd name="T6" fmla="*/ 7 w 7"/>
                  <a:gd name="T7" fmla="*/ 3 h 8"/>
                  <a:gd name="T8" fmla="*/ 3 w 7"/>
                  <a:gd name="T9" fmla="*/ 0 h 8"/>
                </a:gdLst>
                <a:ahLst/>
                <a:cxnLst>
                  <a:cxn ang="0">
                    <a:pos x="T0" y="T1"/>
                  </a:cxn>
                  <a:cxn ang="0">
                    <a:pos x="T2" y="T3"/>
                  </a:cxn>
                  <a:cxn ang="0">
                    <a:pos x="T4" y="T5"/>
                  </a:cxn>
                  <a:cxn ang="0">
                    <a:pos x="T6" y="T7"/>
                  </a:cxn>
                  <a:cxn ang="0">
                    <a:pos x="T8" y="T9"/>
                  </a:cxn>
                </a:cxnLst>
                <a:rect l="0" t="0" r="r" b="b"/>
                <a:pathLst>
                  <a:path w="7" h="8">
                    <a:moveTo>
                      <a:pt x="3" y="0"/>
                    </a:moveTo>
                    <a:cubicBezTo>
                      <a:pt x="0" y="3"/>
                      <a:pt x="0" y="3"/>
                      <a:pt x="0" y="3"/>
                    </a:cubicBezTo>
                    <a:cubicBezTo>
                      <a:pt x="6" y="8"/>
                      <a:pt x="6" y="8"/>
                      <a:pt x="6" y="8"/>
                    </a:cubicBezTo>
                    <a:cubicBezTo>
                      <a:pt x="6" y="7"/>
                      <a:pt x="7" y="5"/>
                      <a:pt x="7" y="3"/>
                    </a:cubicBezTo>
                    <a:lnTo>
                      <a:pt x="3"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1" name="Freeform 888"/>
              <p:cNvSpPr/>
              <p:nvPr/>
            </p:nvSpPr>
            <p:spPr bwMode="auto">
              <a:xfrm>
                <a:off x="4158" y="2889"/>
                <a:ext cx="17" cy="165"/>
              </a:xfrm>
              <a:custGeom>
                <a:avLst/>
                <a:gdLst>
                  <a:gd name="T0" fmla="*/ 7 w 7"/>
                  <a:gd name="T1" fmla="*/ 5 h 70"/>
                  <a:gd name="T2" fmla="*/ 0 w 7"/>
                  <a:gd name="T3" fmla="*/ 0 h 70"/>
                  <a:gd name="T4" fmla="*/ 0 w 7"/>
                  <a:gd name="T5" fmla="*/ 65 h 70"/>
                  <a:gd name="T6" fmla="*/ 7 w 7"/>
                  <a:gd name="T7" fmla="*/ 70 h 70"/>
                  <a:gd name="T8" fmla="*/ 7 w 7"/>
                  <a:gd name="T9" fmla="*/ 5 h 70"/>
                </a:gdLst>
                <a:ahLst/>
                <a:cxnLst>
                  <a:cxn ang="0">
                    <a:pos x="T0" y="T1"/>
                  </a:cxn>
                  <a:cxn ang="0">
                    <a:pos x="T2" y="T3"/>
                  </a:cxn>
                  <a:cxn ang="0">
                    <a:pos x="T4" y="T5"/>
                  </a:cxn>
                  <a:cxn ang="0">
                    <a:pos x="T6" y="T7"/>
                  </a:cxn>
                  <a:cxn ang="0">
                    <a:pos x="T8" y="T9"/>
                  </a:cxn>
                </a:cxnLst>
                <a:rect l="0" t="0" r="r" b="b"/>
                <a:pathLst>
                  <a:path w="7" h="70">
                    <a:moveTo>
                      <a:pt x="7" y="5"/>
                    </a:moveTo>
                    <a:cubicBezTo>
                      <a:pt x="0" y="0"/>
                      <a:pt x="0" y="0"/>
                      <a:pt x="0" y="0"/>
                    </a:cubicBezTo>
                    <a:cubicBezTo>
                      <a:pt x="0" y="65"/>
                      <a:pt x="0" y="65"/>
                      <a:pt x="0" y="65"/>
                    </a:cubicBezTo>
                    <a:cubicBezTo>
                      <a:pt x="3" y="67"/>
                      <a:pt x="5" y="69"/>
                      <a:pt x="7" y="70"/>
                    </a:cubicBezTo>
                    <a:lnTo>
                      <a:pt x="7" y="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2" name="Freeform 889"/>
              <p:cNvSpPr/>
              <p:nvPr/>
            </p:nvSpPr>
            <p:spPr bwMode="auto">
              <a:xfrm>
                <a:off x="3966" y="-35"/>
                <a:ext cx="41" cy="26"/>
              </a:xfrm>
              <a:custGeom>
                <a:avLst/>
                <a:gdLst>
                  <a:gd name="T0" fmla="*/ 17 w 17"/>
                  <a:gd name="T1" fmla="*/ 9 h 11"/>
                  <a:gd name="T2" fmla="*/ 12 w 17"/>
                  <a:gd name="T3" fmla="*/ 0 h 11"/>
                  <a:gd name="T4" fmla="*/ 0 w 17"/>
                  <a:gd name="T5" fmla="*/ 0 h 11"/>
                  <a:gd name="T6" fmla="*/ 7 w 17"/>
                  <a:gd name="T7" fmla="*/ 11 h 11"/>
                  <a:gd name="T8" fmla="*/ 17 w 17"/>
                  <a:gd name="T9" fmla="*/ 9 h 11"/>
                </a:gdLst>
                <a:ahLst/>
                <a:cxnLst>
                  <a:cxn ang="0">
                    <a:pos x="T0" y="T1"/>
                  </a:cxn>
                  <a:cxn ang="0">
                    <a:pos x="T2" y="T3"/>
                  </a:cxn>
                  <a:cxn ang="0">
                    <a:pos x="T4" y="T5"/>
                  </a:cxn>
                  <a:cxn ang="0">
                    <a:pos x="T6" y="T7"/>
                  </a:cxn>
                  <a:cxn ang="0">
                    <a:pos x="T8" y="T9"/>
                  </a:cxn>
                </a:cxnLst>
                <a:rect l="0" t="0" r="r" b="b"/>
                <a:pathLst>
                  <a:path w="17" h="11">
                    <a:moveTo>
                      <a:pt x="17" y="9"/>
                    </a:moveTo>
                    <a:cubicBezTo>
                      <a:pt x="12" y="0"/>
                      <a:pt x="12" y="0"/>
                      <a:pt x="12" y="0"/>
                    </a:cubicBezTo>
                    <a:cubicBezTo>
                      <a:pt x="0" y="0"/>
                      <a:pt x="0" y="0"/>
                      <a:pt x="0" y="0"/>
                    </a:cubicBezTo>
                    <a:cubicBezTo>
                      <a:pt x="7" y="11"/>
                      <a:pt x="7" y="11"/>
                      <a:pt x="7" y="11"/>
                    </a:cubicBezTo>
                    <a:cubicBezTo>
                      <a:pt x="11" y="10"/>
                      <a:pt x="14" y="9"/>
                      <a:pt x="17" y="9"/>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3" name="Freeform 890"/>
              <p:cNvSpPr/>
              <p:nvPr/>
            </p:nvSpPr>
            <p:spPr bwMode="auto">
              <a:xfrm>
                <a:off x="4101" y="2354"/>
                <a:ext cx="45" cy="45"/>
              </a:xfrm>
              <a:custGeom>
                <a:avLst/>
                <a:gdLst>
                  <a:gd name="T0" fmla="*/ 17 w 19"/>
                  <a:gd name="T1" fmla="*/ 14 h 19"/>
                  <a:gd name="T2" fmla="*/ 1 w 19"/>
                  <a:gd name="T3" fmla="*/ 0 h 19"/>
                  <a:gd name="T4" fmla="*/ 0 w 19"/>
                  <a:gd name="T5" fmla="*/ 12 h 19"/>
                  <a:gd name="T6" fmla="*/ 19 w 19"/>
                  <a:gd name="T7" fmla="*/ 19 h 19"/>
                  <a:gd name="T8" fmla="*/ 17 w 19"/>
                  <a:gd name="T9" fmla="*/ 14 h 19"/>
                </a:gdLst>
                <a:ahLst/>
                <a:cxnLst>
                  <a:cxn ang="0">
                    <a:pos x="T0" y="T1"/>
                  </a:cxn>
                  <a:cxn ang="0">
                    <a:pos x="T2" y="T3"/>
                  </a:cxn>
                  <a:cxn ang="0">
                    <a:pos x="T4" y="T5"/>
                  </a:cxn>
                  <a:cxn ang="0">
                    <a:pos x="T6" y="T7"/>
                  </a:cxn>
                  <a:cxn ang="0">
                    <a:pos x="T8" y="T9"/>
                  </a:cxn>
                </a:cxnLst>
                <a:rect l="0" t="0" r="r" b="b"/>
                <a:pathLst>
                  <a:path w="19" h="19">
                    <a:moveTo>
                      <a:pt x="17" y="14"/>
                    </a:moveTo>
                    <a:cubicBezTo>
                      <a:pt x="1" y="0"/>
                      <a:pt x="1" y="0"/>
                      <a:pt x="1" y="0"/>
                    </a:cubicBezTo>
                    <a:cubicBezTo>
                      <a:pt x="1" y="5"/>
                      <a:pt x="0" y="9"/>
                      <a:pt x="0" y="12"/>
                    </a:cubicBezTo>
                    <a:cubicBezTo>
                      <a:pt x="7" y="15"/>
                      <a:pt x="13" y="17"/>
                      <a:pt x="19" y="19"/>
                    </a:cubicBezTo>
                    <a:cubicBezTo>
                      <a:pt x="19" y="18"/>
                      <a:pt x="18" y="16"/>
                      <a:pt x="17" y="14"/>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4" name="Freeform 891"/>
              <p:cNvSpPr/>
              <p:nvPr/>
            </p:nvSpPr>
            <p:spPr bwMode="auto">
              <a:xfrm>
                <a:off x="4061" y="1729"/>
                <a:ext cx="52" cy="55"/>
              </a:xfrm>
              <a:custGeom>
                <a:avLst/>
                <a:gdLst>
                  <a:gd name="T0" fmla="*/ 22 w 22"/>
                  <a:gd name="T1" fmla="*/ 0 h 23"/>
                  <a:gd name="T2" fmla="*/ 15 w 22"/>
                  <a:gd name="T3" fmla="*/ 0 h 23"/>
                  <a:gd name="T4" fmla="*/ 0 w 22"/>
                  <a:gd name="T5" fmla="*/ 23 h 23"/>
                  <a:gd name="T6" fmla="*/ 5 w 22"/>
                  <a:gd name="T7" fmla="*/ 23 h 23"/>
                  <a:gd name="T8" fmla="*/ 22 w 22"/>
                  <a:gd name="T9" fmla="*/ 0 h 23"/>
                </a:gdLst>
                <a:ahLst/>
                <a:cxnLst>
                  <a:cxn ang="0">
                    <a:pos x="T0" y="T1"/>
                  </a:cxn>
                  <a:cxn ang="0">
                    <a:pos x="T2" y="T3"/>
                  </a:cxn>
                  <a:cxn ang="0">
                    <a:pos x="T4" y="T5"/>
                  </a:cxn>
                  <a:cxn ang="0">
                    <a:pos x="T6" y="T7"/>
                  </a:cxn>
                  <a:cxn ang="0">
                    <a:pos x="T8" y="T9"/>
                  </a:cxn>
                </a:cxnLst>
                <a:rect l="0" t="0" r="r" b="b"/>
                <a:pathLst>
                  <a:path w="22" h="23">
                    <a:moveTo>
                      <a:pt x="22" y="0"/>
                    </a:moveTo>
                    <a:cubicBezTo>
                      <a:pt x="19" y="0"/>
                      <a:pt x="17" y="0"/>
                      <a:pt x="15" y="0"/>
                    </a:cubicBezTo>
                    <a:cubicBezTo>
                      <a:pt x="10" y="8"/>
                      <a:pt x="5" y="16"/>
                      <a:pt x="0" y="23"/>
                    </a:cubicBezTo>
                    <a:cubicBezTo>
                      <a:pt x="2" y="23"/>
                      <a:pt x="3" y="23"/>
                      <a:pt x="5" y="23"/>
                    </a:cubicBezTo>
                    <a:cubicBezTo>
                      <a:pt x="11" y="17"/>
                      <a:pt x="16" y="9"/>
                      <a:pt x="22" y="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5" name="Freeform 892"/>
              <p:cNvSpPr/>
              <p:nvPr/>
            </p:nvSpPr>
            <p:spPr bwMode="auto">
              <a:xfrm>
                <a:off x="4078" y="2205"/>
                <a:ext cx="54" cy="45"/>
              </a:xfrm>
              <a:custGeom>
                <a:avLst/>
                <a:gdLst>
                  <a:gd name="T0" fmla="*/ 23 w 23"/>
                  <a:gd name="T1" fmla="*/ 13 h 19"/>
                  <a:gd name="T2" fmla="*/ 14 w 23"/>
                  <a:gd name="T3" fmla="*/ 5 h 19"/>
                  <a:gd name="T4" fmla="*/ 0 w 23"/>
                  <a:gd name="T5" fmla="*/ 0 h 19"/>
                  <a:gd name="T6" fmla="*/ 21 w 23"/>
                  <a:gd name="T7" fmla="*/ 19 h 19"/>
                  <a:gd name="T8" fmla="*/ 23 w 23"/>
                  <a:gd name="T9" fmla="*/ 13 h 19"/>
                </a:gdLst>
                <a:ahLst/>
                <a:cxnLst>
                  <a:cxn ang="0">
                    <a:pos x="T0" y="T1"/>
                  </a:cxn>
                  <a:cxn ang="0">
                    <a:pos x="T2" y="T3"/>
                  </a:cxn>
                  <a:cxn ang="0">
                    <a:pos x="T4" y="T5"/>
                  </a:cxn>
                  <a:cxn ang="0">
                    <a:pos x="T6" y="T7"/>
                  </a:cxn>
                  <a:cxn ang="0">
                    <a:pos x="T8" y="T9"/>
                  </a:cxn>
                </a:cxnLst>
                <a:rect l="0" t="0" r="r" b="b"/>
                <a:pathLst>
                  <a:path w="23" h="19">
                    <a:moveTo>
                      <a:pt x="23" y="13"/>
                    </a:moveTo>
                    <a:cubicBezTo>
                      <a:pt x="14" y="5"/>
                      <a:pt x="14" y="5"/>
                      <a:pt x="14" y="5"/>
                    </a:cubicBezTo>
                    <a:cubicBezTo>
                      <a:pt x="0" y="0"/>
                      <a:pt x="0" y="0"/>
                      <a:pt x="0" y="0"/>
                    </a:cubicBezTo>
                    <a:cubicBezTo>
                      <a:pt x="21" y="19"/>
                      <a:pt x="21" y="19"/>
                      <a:pt x="21" y="19"/>
                    </a:cubicBezTo>
                    <a:cubicBezTo>
                      <a:pt x="22" y="17"/>
                      <a:pt x="22" y="15"/>
                      <a:pt x="23" y="13"/>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6" name="Freeform 893"/>
              <p:cNvSpPr/>
              <p:nvPr/>
            </p:nvSpPr>
            <p:spPr bwMode="auto">
              <a:xfrm>
                <a:off x="4177" y="3260"/>
                <a:ext cx="17" cy="78"/>
              </a:xfrm>
              <a:custGeom>
                <a:avLst/>
                <a:gdLst>
                  <a:gd name="T0" fmla="*/ 1 w 7"/>
                  <a:gd name="T1" fmla="*/ 27 h 33"/>
                  <a:gd name="T2" fmla="*/ 7 w 7"/>
                  <a:gd name="T3" fmla="*/ 33 h 33"/>
                  <a:gd name="T4" fmla="*/ 6 w 7"/>
                  <a:gd name="T5" fmla="*/ 0 h 33"/>
                  <a:gd name="T6" fmla="*/ 0 w 7"/>
                  <a:gd name="T7" fmla="*/ 5 h 33"/>
                  <a:gd name="T8" fmla="*/ 1 w 7"/>
                  <a:gd name="T9" fmla="*/ 27 h 33"/>
                </a:gdLst>
                <a:ahLst/>
                <a:cxnLst>
                  <a:cxn ang="0">
                    <a:pos x="T0" y="T1"/>
                  </a:cxn>
                  <a:cxn ang="0">
                    <a:pos x="T2" y="T3"/>
                  </a:cxn>
                  <a:cxn ang="0">
                    <a:pos x="T4" y="T5"/>
                  </a:cxn>
                  <a:cxn ang="0">
                    <a:pos x="T6" y="T7"/>
                  </a:cxn>
                  <a:cxn ang="0">
                    <a:pos x="T8" y="T9"/>
                  </a:cxn>
                </a:cxnLst>
                <a:rect l="0" t="0" r="r" b="b"/>
                <a:pathLst>
                  <a:path w="7" h="33">
                    <a:moveTo>
                      <a:pt x="1" y="27"/>
                    </a:moveTo>
                    <a:cubicBezTo>
                      <a:pt x="3" y="29"/>
                      <a:pt x="4" y="31"/>
                      <a:pt x="7" y="33"/>
                    </a:cubicBezTo>
                    <a:cubicBezTo>
                      <a:pt x="6" y="0"/>
                      <a:pt x="6" y="0"/>
                      <a:pt x="6" y="0"/>
                    </a:cubicBezTo>
                    <a:cubicBezTo>
                      <a:pt x="4" y="2"/>
                      <a:pt x="2" y="3"/>
                      <a:pt x="0" y="5"/>
                    </a:cubicBezTo>
                    <a:lnTo>
                      <a:pt x="1" y="27"/>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7" name="Freeform 894"/>
              <p:cNvSpPr/>
              <p:nvPr/>
            </p:nvSpPr>
            <p:spPr bwMode="auto">
              <a:xfrm>
                <a:off x="4104" y="2330"/>
                <a:ext cx="33" cy="45"/>
              </a:xfrm>
              <a:custGeom>
                <a:avLst/>
                <a:gdLst>
                  <a:gd name="T0" fmla="*/ 11 w 14"/>
                  <a:gd name="T1" fmla="*/ 9 h 19"/>
                  <a:gd name="T2" fmla="*/ 1 w 14"/>
                  <a:gd name="T3" fmla="*/ 0 h 19"/>
                  <a:gd name="T4" fmla="*/ 0 w 14"/>
                  <a:gd name="T5" fmla="*/ 7 h 19"/>
                  <a:gd name="T6" fmla="*/ 14 w 14"/>
                  <a:gd name="T7" fmla="*/ 19 h 19"/>
                  <a:gd name="T8" fmla="*/ 11 w 14"/>
                  <a:gd name="T9" fmla="*/ 9 h 19"/>
                </a:gdLst>
                <a:ahLst/>
                <a:cxnLst>
                  <a:cxn ang="0">
                    <a:pos x="T0" y="T1"/>
                  </a:cxn>
                  <a:cxn ang="0">
                    <a:pos x="T2" y="T3"/>
                  </a:cxn>
                  <a:cxn ang="0">
                    <a:pos x="T4" y="T5"/>
                  </a:cxn>
                  <a:cxn ang="0">
                    <a:pos x="T6" y="T7"/>
                  </a:cxn>
                  <a:cxn ang="0">
                    <a:pos x="T8" y="T9"/>
                  </a:cxn>
                </a:cxnLst>
                <a:rect l="0" t="0" r="r" b="b"/>
                <a:pathLst>
                  <a:path w="14" h="19">
                    <a:moveTo>
                      <a:pt x="11" y="9"/>
                    </a:moveTo>
                    <a:cubicBezTo>
                      <a:pt x="1" y="0"/>
                      <a:pt x="1" y="0"/>
                      <a:pt x="1" y="0"/>
                    </a:cubicBezTo>
                    <a:cubicBezTo>
                      <a:pt x="0" y="7"/>
                      <a:pt x="0" y="7"/>
                      <a:pt x="0" y="7"/>
                    </a:cubicBezTo>
                    <a:cubicBezTo>
                      <a:pt x="14" y="19"/>
                      <a:pt x="14" y="19"/>
                      <a:pt x="14" y="19"/>
                    </a:cubicBezTo>
                    <a:cubicBezTo>
                      <a:pt x="13" y="16"/>
                      <a:pt x="12" y="12"/>
                      <a:pt x="11" y="9"/>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8" name="Freeform 895"/>
              <p:cNvSpPr/>
              <p:nvPr/>
            </p:nvSpPr>
            <p:spPr bwMode="auto">
              <a:xfrm>
                <a:off x="4061" y="2200"/>
                <a:ext cx="66" cy="69"/>
              </a:xfrm>
              <a:custGeom>
                <a:avLst/>
                <a:gdLst>
                  <a:gd name="T0" fmla="*/ 1 w 28"/>
                  <a:gd name="T1" fmla="*/ 0 h 29"/>
                  <a:gd name="T2" fmla="*/ 0 w 28"/>
                  <a:gd name="T3" fmla="*/ 6 h 29"/>
                  <a:gd name="T4" fmla="*/ 20 w 28"/>
                  <a:gd name="T5" fmla="*/ 22 h 29"/>
                  <a:gd name="T6" fmla="*/ 21 w 28"/>
                  <a:gd name="T7" fmla="*/ 22 h 29"/>
                  <a:gd name="T8" fmla="*/ 21 w 28"/>
                  <a:gd name="T9" fmla="*/ 24 h 29"/>
                  <a:gd name="T10" fmla="*/ 27 w 28"/>
                  <a:gd name="T11" fmla="*/ 29 h 29"/>
                  <a:gd name="T12" fmla="*/ 28 w 28"/>
                  <a:gd name="T13" fmla="*/ 23 h 29"/>
                  <a:gd name="T14" fmla="*/ 2 w 28"/>
                  <a:gd name="T15" fmla="*/ 1 h 29"/>
                  <a:gd name="T16" fmla="*/ 1 w 28"/>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 y="0"/>
                    </a:moveTo>
                    <a:cubicBezTo>
                      <a:pt x="0" y="6"/>
                      <a:pt x="0" y="6"/>
                      <a:pt x="0" y="6"/>
                    </a:cubicBezTo>
                    <a:cubicBezTo>
                      <a:pt x="20" y="22"/>
                      <a:pt x="20" y="22"/>
                      <a:pt x="20" y="22"/>
                    </a:cubicBezTo>
                    <a:cubicBezTo>
                      <a:pt x="21" y="22"/>
                      <a:pt x="21" y="22"/>
                      <a:pt x="21" y="22"/>
                    </a:cubicBezTo>
                    <a:cubicBezTo>
                      <a:pt x="21" y="22"/>
                      <a:pt x="21" y="23"/>
                      <a:pt x="21" y="24"/>
                    </a:cubicBezTo>
                    <a:cubicBezTo>
                      <a:pt x="27" y="29"/>
                      <a:pt x="27" y="29"/>
                      <a:pt x="27" y="29"/>
                    </a:cubicBezTo>
                    <a:cubicBezTo>
                      <a:pt x="27" y="27"/>
                      <a:pt x="28" y="25"/>
                      <a:pt x="28" y="23"/>
                    </a:cubicBezTo>
                    <a:cubicBezTo>
                      <a:pt x="2" y="1"/>
                      <a:pt x="2" y="1"/>
                      <a:pt x="2" y="1"/>
                    </a:cubicBezTo>
                    <a:lnTo>
                      <a:pt x="1"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9" name="Freeform 896"/>
              <p:cNvSpPr/>
              <p:nvPr/>
            </p:nvSpPr>
            <p:spPr bwMode="auto">
              <a:xfrm>
                <a:off x="4111" y="2264"/>
                <a:ext cx="14" cy="26"/>
              </a:xfrm>
              <a:custGeom>
                <a:avLst/>
                <a:gdLst>
                  <a:gd name="T0" fmla="*/ 6 w 6"/>
                  <a:gd name="T1" fmla="*/ 4 h 11"/>
                  <a:gd name="T2" fmla="*/ 0 w 6"/>
                  <a:gd name="T3" fmla="*/ 0 h 11"/>
                  <a:gd name="T4" fmla="*/ 0 w 6"/>
                  <a:gd name="T5" fmla="*/ 6 h 11"/>
                  <a:gd name="T6" fmla="*/ 5 w 6"/>
                  <a:gd name="T7" fmla="*/ 11 h 11"/>
                  <a:gd name="T8" fmla="*/ 6 w 6"/>
                  <a:gd name="T9" fmla="*/ 4 h 11"/>
                </a:gdLst>
                <a:ahLst/>
                <a:cxnLst>
                  <a:cxn ang="0">
                    <a:pos x="T0" y="T1"/>
                  </a:cxn>
                  <a:cxn ang="0">
                    <a:pos x="T2" y="T3"/>
                  </a:cxn>
                  <a:cxn ang="0">
                    <a:pos x="T4" y="T5"/>
                  </a:cxn>
                  <a:cxn ang="0">
                    <a:pos x="T6" y="T7"/>
                  </a:cxn>
                  <a:cxn ang="0">
                    <a:pos x="T8" y="T9"/>
                  </a:cxn>
                </a:cxnLst>
                <a:rect l="0" t="0" r="r" b="b"/>
                <a:pathLst>
                  <a:path w="6" h="11">
                    <a:moveTo>
                      <a:pt x="6" y="4"/>
                    </a:moveTo>
                    <a:cubicBezTo>
                      <a:pt x="0" y="0"/>
                      <a:pt x="0" y="0"/>
                      <a:pt x="0" y="0"/>
                    </a:cubicBezTo>
                    <a:cubicBezTo>
                      <a:pt x="0" y="1"/>
                      <a:pt x="0" y="4"/>
                      <a:pt x="0" y="6"/>
                    </a:cubicBezTo>
                    <a:cubicBezTo>
                      <a:pt x="5" y="11"/>
                      <a:pt x="5" y="11"/>
                      <a:pt x="5" y="11"/>
                    </a:cubicBezTo>
                    <a:cubicBezTo>
                      <a:pt x="5" y="9"/>
                      <a:pt x="6" y="6"/>
                      <a:pt x="6" y="4"/>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0" name="Freeform 897"/>
              <p:cNvSpPr/>
              <p:nvPr/>
            </p:nvSpPr>
            <p:spPr bwMode="auto">
              <a:xfrm>
                <a:off x="4106" y="2307"/>
                <a:ext cx="21" cy="35"/>
              </a:xfrm>
              <a:custGeom>
                <a:avLst/>
                <a:gdLst>
                  <a:gd name="T0" fmla="*/ 0 w 9"/>
                  <a:gd name="T1" fmla="*/ 7 h 15"/>
                  <a:gd name="T2" fmla="*/ 9 w 9"/>
                  <a:gd name="T3" fmla="*/ 15 h 15"/>
                  <a:gd name="T4" fmla="*/ 8 w 9"/>
                  <a:gd name="T5" fmla="*/ 6 h 15"/>
                  <a:gd name="T6" fmla="*/ 1 w 9"/>
                  <a:gd name="T7" fmla="*/ 0 h 15"/>
                  <a:gd name="T8" fmla="*/ 0 w 9"/>
                  <a:gd name="T9" fmla="*/ 7 h 15"/>
                </a:gdLst>
                <a:ahLst/>
                <a:cxnLst>
                  <a:cxn ang="0">
                    <a:pos x="T0" y="T1"/>
                  </a:cxn>
                  <a:cxn ang="0">
                    <a:pos x="T2" y="T3"/>
                  </a:cxn>
                  <a:cxn ang="0">
                    <a:pos x="T4" y="T5"/>
                  </a:cxn>
                  <a:cxn ang="0">
                    <a:pos x="T6" y="T7"/>
                  </a:cxn>
                  <a:cxn ang="0">
                    <a:pos x="T8" y="T9"/>
                  </a:cxn>
                </a:cxnLst>
                <a:rect l="0" t="0" r="r" b="b"/>
                <a:pathLst>
                  <a:path w="9" h="15">
                    <a:moveTo>
                      <a:pt x="0" y="7"/>
                    </a:moveTo>
                    <a:cubicBezTo>
                      <a:pt x="9" y="15"/>
                      <a:pt x="9" y="15"/>
                      <a:pt x="9" y="15"/>
                    </a:cubicBezTo>
                    <a:cubicBezTo>
                      <a:pt x="9" y="12"/>
                      <a:pt x="8" y="9"/>
                      <a:pt x="8" y="6"/>
                    </a:cubicBezTo>
                    <a:cubicBezTo>
                      <a:pt x="1" y="0"/>
                      <a:pt x="1" y="0"/>
                      <a:pt x="1" y="0"/>
                    </a:cubicBezTo>
                    <a:cubicBezTo>
                      <a:pt x="1" y="2"/>
                      <a:pt x="0" y="5"/>
                      <a:pt x="0" y="7"/>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1" name="Freeform 898"/>
              <p:cNvSpPr/>
              <p:nvPr/>
            </p:nvSpPr>
            <p:spPr bwMode="auto">
              <a:xfrm>
                <a:off x="4108" y="2285"/>
                <a:ext cx="17" cy="26"/>
              </a:xfrm>
              <a:custGeom>
                <a:avLst/>
                <a:gdLst>
                  <a:gd name="T0" fmla="*/ 0 w 7"/>
                  <a:gd name="T1" fmla="*/ 6 h 11"/>
                  <a:gd name="T2" fmla="*/ 7 w 7"/>
                  <a:gd name="T3" fmla="*/ 11 h 11"/>
                  <a:gd name="T4" fmla="*/ 6 w 7"/>
                  <a:gd name="T5" fmla="*/ 5 h 11"/>
                  <a:gd name="T6" fmla="*/ 1 w 7"/>
                  <a:gd name="T7" fmla="*/ 0 h 11"/>
                  <a:gd name="T8" fmla="*/ 0 w 7"/>
                  <a:gd name="T9" fmla="*/ 6 h 11"/>
                </a:gdLst>
                <a:ahLst/>
                <a:cxnLst>
                  <a:cxn ang="0">
                    <a:pos x="T0" y="T1"/>
                  </a:cxn>
                  <a:cxn ang="0">
                    <a:pos x="T2" y="T3"/>
                  </a:cxn>
                  <a:cxn ang="0">
                    <a:pos x="T4" y="T5"/>
                  </a:cxn>
                  <a:cxn ang="0">
                    <a:pos x="T6" y="T7"/>
                  </a:cxn>
                  <a:cxn ang="0">
                    <a:pos x="T8" y="T9"/>
                  </a:cxn>
                </a:cxnLst>
                <a:rect l="0" t="0" r="r" b="b"/>
                <a:pathLst>
                  <a:path w="7" h="11">
                    <a:moveTo>
                      <a:pt x="0" y="6"/>
                    </a:moveTo>
                    <a:cubicBezTo>
                      <a:pt x="7" y="11"/>
                      <a:pt x="7" y="11"/>
                      <a:pt x="7" y="11"/>
                    </a:cubicBezTo>
                    <a:cubicBezTo>
                      <a:pt x="6" y="9"/>
                      <a:pt x="6" y="7"/>
                      <a:pt x="6" y="5"/>
                    </a:cubicBezTo>
                    <a:cubicBezTo>
                      <a:pt x="1" y="0"/>
                      <a:pt x="1" y="0"/>
                      <a:pt x="1" y="0"/>
                    </a:cubicBezTo>
                    <a:cubicBezTo>
                      <a:pt x="0" y="2"/>
                      <a:pt x="0" y="4"/>
                      <a:pt x="0" y="6"/>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2" name="Freeform 899"/>
              <p:cNvSpPr/>
              <p:nvPr/>
            </p:nvSpPr>
            <p:spPr bwMode="auto">
              <a:xfrm>
                <a:off x="3756" y="1235"/>
                <a:ext cx="322" cy="459"/>
              </a:xfrm>
              <a:custGeom>
                <a:avLst/>
                <a:gdLst>
                  <a:gd name="T0" fmla="*/ 21 w 136"/>
                  <a:gd name="T1" fmla="*/ 0 h 194"/>
                  <a:gd name="T2" fmla="*/ 0 w 136"/>
                  <a:gd name="T3" fmla="*/ 100 h 194"/>
                  <a:gd name="T4" fmla="*/ 64 w 136"/>
                  <a:gd name="T5" fmla="*/ 194 h 194"/>
                  <a:gd name="T6" fmla="*/ 86 w 136"/>
                  <a:gd name="T7" fmla="*/ 169 h 194"/>
                  <a:gd name="T8" fmla="*/ 80 w 136"/>
                  <a:gd name="T9" fmla="*/ 155 h 194"/>
                  <a:gd name="T10" fmla="*/ 30 w 136"/>
                  <a:gd name="T11" fmla="*/ 74 h 194"/>
                  <a:gd name="T12" fmla="*/ 92 w 136"/>
                  <a:gd name="T13" fmla="*/ 31 h 194"/>
                  <a:gd name="T14" fmla="*/ 110 w 136"/>
                  <a:gd name="T15" fmla="*/ 57 h 194"/>
                  <a:gd name="T16" fmla="*/ 136 w 136"/>
                  <a:gd name="T17" fmla="*/ 38 h 194"/>
                  <a:gd name="T18" fmla="*/ 122 w 136"/>
                  <a:gd name="T19" fmla="*/ 19 h 194"/>
                  <a:gd name="T20" fmla="*/ 21 w 136"/>
                  <a:gd name="T21"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6" h="194">
                    <a:moveTo>
                      <a:pt x="21" y="0"/>
                    </a:moveTo>
                    <a:cubicBezTo>
                      <a:pt x="18" y="14"/>
                      <a:pt x="3" y="85"/>
                      <a:pt x="0" y="100"/>
                    </a:cubicBezTo>
                    <a:cubicBezTo>
                      <a:pt x="13" y="118"/>
                      <a:pt x="42" y="160"/>
                      <a:pt x="64" y="194"/>
                    </a:cubicBezTo>
                    <a:cubicBezTo>
                      <a:pt x="73" y="186"/>
                      <a:pt x="80" y="178"/>
                      <a:pt x="86" y="169"/>
                    </a:cubicBezTo>
                    <a:cubicBezTo>
                      <a:pt x="84" y="165"/>
                      <a:pt x="82" y="160"/>
                      <a:pt x="80" y="155"/>
                    </a:cubicBezTo>
                    <a:cubicBezTo>
                      <a:pt x="63" y="128"/>
                      <a:pt x="41" y="93"/>
                      <a:pt x="30" y="74"/>
                    </a:cubicBezTo>
                    <a:cubicBezTo>
                      <a:pt x="46" y="62"/>
                      <a:pt x="80" y="40"/>
                      <a:pt x="92" y="31"/>
                    </a:cubicBezTo>
                    <a:cubicBezTo>
                      <a:pt x="98" y="40"/>
                      <a:pt x="104" y="49"/>
                      <a:pt x="110" y="57"/>
                    </a:cubicBezTo>
                    <a:cubicBezTo>
                      <a:pt x="118" y="49"/>
                      <a:pt x="127" y="43"/>
                      <a:pt x="136" y="38"/>
                    </a:cubicBezTo>
                    <a:cubicBezTo>
                      <a:pt x="131" y="32"/>
                      <a:pt x="127" y="25"/>
                      <a:pt x="122" y="19"/>
                    </a:cubicBezTo>
                    <a:cubicBezTo>
                      <a:pt x="103" y="15"/>
                      <a:pt x="42" y="2"/>
                      <a:pt x="21" y="0"/>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3" name="Freeform 900"/>
              <p:cNvSpPr/>
              <p:nvPr/>
            </p:nvSpPr>
            <p:spPr bwMode="auto">
              <a:xfrm>
                <a:off x="4134" y="2872"/>
                <a:ext cx="17" cy="166"/>
              </a:xfrm>
              <a:custGeom>
                <a:avLst/>
                <a:gdLst>
                  <a:gd name="T0" fmla="*/ 17 w 17"/>
                  <a:gd name="T1" fmla="*/ 12 h 166"/>
                  <a:gd name="T2" fmla="*/ 0 w 17"/>
                  <a:gd name="T3" fmla="*/ 0 h 166"/>
                  <a:gd name="T4" fmla="*/ 0 w 17"/>
                  <a:gd name="T5" fmla="*/ 151 h 166"/>
                  <a:gd name="T6" fmla="*/ 17 w 17"/>
                  <a:gd name="T7" fmla="*/ 166 h 166"/>
                  <a:gd name="T8" fmla="*/ 17 w 17"/>
                  <a:gd name="T9" fmla="*/ 12 h 166"/>
                </a:gdLst>
                <a:ahLst/>
                <a:cxnLst>
                  <a:cxn ang="0">
                    <a:pos x="T0" y="T1"/>
                  </a:cxn>
                  <a:cxn ang="0">
                    <a:pos x="T2" y="T3"/>
                  </a:cxn>
                  <a:cxn ang="0">
                    <a:pos x="T4" y="T5"/>
                  </a:cxn>
                  <a:cxn ang="0">
                    <a:pos x="T6" y="T7"/>
                  </a:cxn>
                  <a:cxn ang="0">
                    <a:pos x="T8" y="T9"/>
                  </a:cxn>
                </a:cxnLst>
                <a:rect l="0" t="0" r="r" b="b"/>
                <a:pathLst>
                  <a:path w="17" h="166">
                    <a:moveTo>
                      <a:pt x="17" y="12"/>
                    </a:moveTo>
                    <a:lnTo>
                      <a:pt x="0" y="0"/>
                    </a:lnTo>
                    <a:lnTo>
                      <a:pt x="0" y="151"/>
                    </a:lnTo>
                    <a:lnTo>
                      <a:pt x="17" y="166"/>
                    </a:lnTo>
                    <a:lnTo>
                      <a:pt x="17" y="12"/>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4" name="Freeform 901"/>
              <p:cNvSpPr/>
              <p:nvPr/>
            </p:nvSpPr>
            <p:spPr bwMode="auto">
              <a:xfrm>
                <a:off x="4170" y="3490"/>
                <a:ext cx="19" cy="99"/>
              </a:xfrm>
              <a:custGeom>
                <a:avLst/>
                <a:gdLst>
                  <a:gd name="T0" fmla="*/ 1 w 8"/>
                  <a:gd name="T1" fmla="*/ 42 h 42"/>
                  <a:gd name="T2" fmla="*/ 8 w 8"/>
                  <a:gd name="T3" fmla="*/ 34 h 42"/>
                  <a:gd name="T4" fmla="*/ 7 w 8"/>
                  <a:gd name="T5" fmla="*/ 7 h 42"/>
                  <a:gd name="T6" fmla="*/ 0 w 8"/>
                  <a:gd name="T7" fmla="*/ 0 h 42"/>
                  <a:gd name="T8" fmla="*/ 1 w 8"/>
                  <a:gd name="T9" fmla="*/ 42 h 42"/>
                </a:gdLst>
                <a:ahLst/>
                <a:cxnLst>
                  <a:cxn ang="0">
                    <a:pos x="T0" y="T1"/>
                  </a:cxn>
                  <a:cxn ang="0">
                    <a:pos x="T2" y="T3"/>
                  </a:cxn>
                  <a:cxn ang="0">
                    <a:pos x="T4" y="T5"/>
                  </a:cxn>
                  <a:cxn ang="0">
                    <a:pos x="T6" y="T7"/>
                  </a:cxn>
                  <a:cxn ang="0">
                    <a:pos x="T8" y="T9"/>
                  </a:cxn>
                </a:cxnLst>
                <a:rect l="0" t="0" r="r" b="b"/>
                <a:pathLst>
                  <a:path w="8" h="42">
                    <a:moveTo>
                      <a:pt x="1" y="42"/>
                    </a:moveTo>
                    <a:cubicBezTo>
                      <a:pt x="3" y="39"/>
                      <a:pt x="5" y="37"/>
                      <a:pt x="8" y="34"/>
                    </a:cubicBezTo>
                    <a:cubicBezTo>
                      <a:pt x="7" y="7"/>
                      <a:pt x="7" y="7"/>
                      <a:pt x="7" y="7"/>
                    </a:cubicBezTo>
                    <a:cubicBezTo>
                      <a:pt x="0" y="0"/>
                      <a:pt x="0" y="0"/>
                      <a:pt x="0" y="0"/>
                    </a:cubicBezTo>
                    <a:lnTo>
                      <a:pt x="1" y="42"/>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5" name="Freeform 902"/>
              <p:cNvSpPr/>
              <p:nvPr/>
            </p:nvSpPr>
            <p:spPr bwMode="auto">
              <a:xfrm>
                <a:off x="4044" y="1725"/>
                <a:ext cx="45" cy="56"/>
              </a:xfrm>
              <a:custGeom>
                <a:avLst/>
                <a:gdLst>
                  <a:gd name="T0" fmla="*/ 19 w 19"/>
                  <a:gd name="T1" fmla="*/ 1 h 24"/>
                  <a:gd name="T2" fmla="*/ 13 w 19"/>
                  <a:gd name="T3" fmla="*/ 0 h 24"/>
                  <a:gd name="T4" fmla="*/ 0 w 19"/>
                  <a:gd name="T5" fmla="*/ 23 h 24"/>
                  <a:gd name="T6" fmla="*/ 4 w 19"/>
                  <a:gd name="T7" fmla="*/ 24 h 24"/>
                  <a:gd name="T8" fmla="*/ 19 w 19"/>
                  <a:gd name="T9" fmla="*/ 1 h 24"/>
                </a:gdLst>
                <a:ahLst/>
                <a:cxnLst>
                  <a:cxn ang="0">
                    <a:pos x="T0" y="T1"/>
                  </a:cxn>
                  <a:cxn ang="0">
                    <a:pos x="T2" y="T3"/>
                  </a:cxn>
                  <a:cxn ang="0">
                    <a:pos x="T4" y="T5"/>
                  </a:cxn>
                  <a:cxn ang="0">
                    <a:pos x="T6" y="T7"/>
                  </a:cxn>
                  <a:cxn ang="0">
                    <a:pos x="T8" y="T9"/>
                  </a:cxn>
                </a:cxnLst>
                <a:rect l="0" t="0" r="r" b="b"/>
                <a:pathLst>
                  <a:path w="19" h="24">
                    <a:moveTo>
                      <a:pt x="19" y="1"/>
                    </a:moveTo>
                    <a:cubicBezTo>
                      <a:pt x="17" y="1"/>
                      <a:pt x="15" y="1"/>
                      <a:pt x="13" y="0"/>
                    </a:cubicBezTo>
                    <a:cubicBezTo>
                      <a:pt x="9" y="9"/>
                      <a:pt x="4" y="17"/>
                      <a:pt x="0" y="23"/>
                    </a:cubicBezTo>
                    <a:cubicBezTo>
                      <a:pt x="1" y="24"/>
                      <a:pt x="3" y="24"/>
                      <a:pt x="4" y="24"/>
                    </a:cubicBezTo>
                    <a:cubicBezTo>
                      <a:pt x="10" y="18"/>
                      <a:pt x="15" y="10"/>
                      <a:pt x="19" y="1"/>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6" name="Freeform 903"/>
              <p:cNvSpPr/>
              <p:nvPr/>
            </p:nvSpPr>
            <p:spPr bwMode="auto">
              <a:xfrm>
                <a:off x="4149" y="3277"/>
                <a:ext cx="21" cy="40"/>
              </a:xfrm>
              <a:custGeom>
                <a:avLst/>
                <a:gdLst>
                  <a:gd name="T0" fmla="*/ 9 w 9"/>
                  <a:gd name="T1" fmla="*/ 17 h 17"/>
                  <a:gd name="T2" fmla="*/ 9 w 9"/>
                  <a:gd name="T3" fmla="*/ 0 h 17"/>
                  <a:gd name="T4" fmla="*/ 0 w 9"/>
                  <a:gd name="T5" fmla="*/ 8 h 17"/>
                  <a:gd name="T6" fmla="*/ 9 w 9"/>
                  <a:gd name="T7" fmla="*/ 17 h 17"/>
                </a:gdLst>
                <a:ahLst/>
                <a:cxnLst>
                  <a:cxn ang="0">
                    <a:pos x="T0" y="T1"/>
                  </a:cxn>
                  <a:cxn ang="0">
                    <a:pos x="T2" y="T3"/>
                  </a:cxn>
                  <a:cxn ang="0">
                    <a:pos x="T4" y="T5"/>
                  </a:cxn>
                  <a:cxn ang="0">
                    <a:pos x="T6" y="T7"/>
                  </a:cxn>
                </a:cxnLst>
                <a:rect l="0" t="0" r="r" b="b"/>
                <a:pathLst>
                  <a:path w="9" h="17">
                    <a:moveTo>
                      <a:pt x="9" y="17"/>
                    </a:moveTo>
                    <a:cubicBezTo>
                      <a:pt x="9" y="0"/>
                      <a:pt x="9" y="0"/>
                      <a:pt x="9" y="0"/>
                    </a:cubicBezTo>
                    <a:cubicBezTo>
                      <a:pt x="6" y="3"/>
                      <a:pt x="3" y="5"/>
                      <a:pt x="0" y="8"/>
                    </a:cubicBezTo>
                    <a:cubicBezTo>
                      <a:pt x="3" y="11"/>
                      <a:pt x="6" y="14"/>
                      <a:pt x="9" y="17"/>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7" name="Freeform 904"/>
              <p:cNvSpPr/>
              <p:nvPr/>
            </p:nvSpPr>
            <p:spPr bwMode="auto">
              <a:xfrm>
                <a:off x="3933" y="-35"/>
                <a:ext cx="43" cy="35"/>
              </a:xfrm>
              <a:custGeom>
                <a:avLst/>
                <a:gdLst>
                  <a:gd name="T0" fmla="*/ 18 w 18"/>
                  <a:gd name="T1" fmla="*/ 12 h 15"/>
                  <a:gd name="T2" fmla="*/ 11 w 18"/>
                  <a:gd name="T3" fmla="*/ 0 h 15"/>
                  <a:gd name="T4" fmla="*/ 0 w 18"/>
                  <a:gd name="T5" fmla="*/ 0 h 15"/>
                  <a:gd name="T6" fmla="*/ 11 w 18"/>
                  <a:gd name="T7" fmla="*/ 15 h 15"/>
                  <a:gd name="T8" fmla="*/ 18 w 18"/>
                  <a:gd name="T9" fmla="*/ 12 h 15"/>
                </a:gdLst>
                <a:ahLst/>
                <a:cxnLst>
                  <a:cxn ang="0">
                    <a:pos x="T0" y="T1"/>
                  </a:cxn>
                  <a:cxn ang="0">
                    <a:pos x="T2" y="T3"/>
                  </a:cxn>
                  <a:cxn ang="0">
                    <a:pos x="T4" y="T5"/>
                  </a:cxn>
                  <a:cxn ang="0">
                    <a:pos x="T6" y="T7"/>
                  </a:cxn>
                  <a:cxn ang="0">
                    <a:pos x="T8" y="T9"/>
                  </a:cxn>
                </a:cxnLst>
                <a:rect l="0" t="0" r="r" b="b"/>
                <a:pathLst>
                  <a:path w="18" h="15">
                    <a:moveTo>
                      <a:pt x="18" y="12"/>
                    </a:moveTo>
                    <a:cubicBezTo>
                      <a:pt x="11" y="0"/>
                      <a:pt x="11" y="0"/>
                      <a:pt x="11" y="0"/>
                    </a:cubicBezTo>
                    <a:cubicBezTo>
                      <a:pt x="0" y="0"/>
                      <a:pt x="0" y="0"/>
                      <a:pt x="0" y="0"/>
                    </a:cubicBezTo>
                    <a:cubicBezTo>
                      <a:pt x="11" y="15"/>
                      <a:pt x="11" y="15"/>
                      <a:pt x="11" y="15"/>
                    </a:cubicBezTo>
                    <a:cubicBezTo>
                      <a:pt x="13" y="14"/>
                      <a:pt x="16" y="13"/>
                      <a:pt x="18" y="12"/>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8" name="Freeform 905"/>
              <p:cNvSpPr/>
              <p:nvPr/>
            </p:nvSpPr>
            <p:spPr bwMode="auto">
              <a:xfrm>
                <a:off x="4059" y="2219"/>
                <a:ext cx="45" cy="45"/>
              </a:xfrm>
              <a:custGeom>
                <a:avLst/>
                <a:gdLst>
                  <a:gd name="T0" fmla="*/ 45 w 45"/>
                  <a:gd name="T1" fmla="*/ 38 h 45"/>
                  <a:gd name="T2" fmla="*/ 2 w 45"/>
                  <a:gd name="T3" fmla="*/ 0 h 45"/>
                  <a:gd name="T4" fmla="*/ 0 w 45"/>
                  <a:gd name="T5" fmla="*/ 14 h 45"/>
                  <a:gd name="T6" fmla="*/ 33 w 45"/>
                  <a:gd name="T7" fmla="*/ 45 h 45"/>
                  <a:gd name="T8" fmla="*/ 45 w 45"/>
                  <a:gd name="T9" fmla="*/ 38 h 45"/>
                </a:gdLst>
                <a:ahLst/>
                <a:cxnLst>
                  <a:cxn ang="0">
                    <a:pos x="T0" y="T1"/>
                  </a:cxn>
                  <a:cxn ang="0">
                    <a:pos x="T2" y="T3"/>
                  </a:cxn>
                  <a:cxn ang="0">
                    <a:pos x="T4" y="T5"/>
                  </a:cxn>
                  <a:cxn ang="0">
                    <a:pos x="T6" y="T7"/>
                  </a:cxn>
                  <a:cxn ang="0">
                    <a:pos x="T8" y="T9"/>
                  </a:cxn>
                </a:cxnLst>
                <a:rect l="0" t="0" r="r" b="b"/>
                <a:pathLst>
                  <a:path w="45" h="45">
                    <a:moveTo>
                      <a:pt x="45" y="38"/>
                    </a:moveTo>
                    <a:lnTo>
                      <a:pt x="2" y="0"/>
                    </a:lnTo>
                    <a:lnTo>
                      <a:pt x="0" y="14"/>
                    </a:lnTo>
                    <a:lnTo>
                      <a:pt x="33" y="45"/>
                    </a:lnTo>
                    <a:lnTo>
                      <a:pt x="45" y="38"/>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9" name="Freeform 906"/>
              <p:cNvSpPr/>
              <p:nvPr/>
            </p:nvSpPr>
            <p:spPr bwMode="auto">
              <a:xfrm>
                <a:off x="3905" y="2983"/>
                <a:ext cx="296" cy="142"/>
              </a:xfrm>
              <a:custGeom>
                <a:avLst/>
                <a:gdLst>
                  <a:gd name="T0" fmla="*/ 35 w 125"/>
                  <a:gd name="T1" fmla="*/ 16 h 60"/>
                  <a:gd name="T2" fmla="*/ 28 w 125"/>
                  <a:gd name="T3" fmla="*/ 24 h 60"/>
                  <a:gd name="T4" fmla="*/ 1 w 125"/>
                  <a:gd name="T5" fmla="*/ 54 h 60"/>
                  <a:gd name="T6" fmla="*/ 0 w 125"/>
                  <a:gd name="T7" fmla="*/ 60 h 60"/>
                  <a:gd name="T8" fmla="*/ 24 w 125"/>
                  <a:gd name="T9" fmla="*/ 55 h 60"/>
                  <a:gd name="T10" fmla="*/ 35 w 125"/>
                  <a:gd name="T11" fmla="*/ 33 h 60"/>
                  <a:gd name="T12" fmla="*/ 70 w 125"/>
                  <a:gd name="T13" fmla="*/ 38 h 60"/>
                  <a:gd name="T14" fmla="*/ 75 w 125"/>
                  <a:gd name="T15" fmla="*/ 48 h 60"/>
                  <a:gd name="T16" fmla="*/ 125 w 125"/>
                  <a:gd name="T17" fmla="*/ 46 h 60"/>
                  <a:gd name="T18" fmla="*/ 66 w 125"/>
                  <a:gd name="T19" fmla="*/ 0 h 60"/>
                  <a:gd name="T20" fmla="*/ 35 w 125"/>
                  <a:gd name="T21" fmla="*/ 1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5" h="60">
                    <a:moveTo>
                      <a:pt x="35" y="16"/>
                    </a:moveTo>
                    <a:cubicBezTo>
                      <a:pt x="33" y="19"/>
                      <a:pt x="31" y="22"/>
                      <a:pt x="28" y="24"/>
                    </a:cubicBezTo>
                    <a:cubicBezTo>
                      <a:pt x="16" y="31"/>
                      <a:pt x="2" y="36"/>
                      <a:pt x="1" y="54"/>
                    </a:cubicBezTo>
                    <a:cubicBezTo>
                      <a:pt x="0" y="56"/>
                      <a:pt x="0" y="58"/>
                      <a:pt x="0" y="60"/>
                    </a:cubicBezTo>
                    <a:cubicBezTo>
                      <a:pt x="8" y="58"/>
                      <a:pt x="16" y="56"/>
                      <a:pt x="24" y="55"/>
                    </a:cubicBezTo>
                    <a:cubicBezTo>
                      <a:pt x="24" y="46"/>
                      <a:pt x="27" y="38"/>
                      <a:pt x="35" y="33"/>
                    </a:cubicBezTo>
                    <a:cubicBezTo>
                      <a:pt x="46" y="24"/>
                      <a:pt x="60" y="27"/>
                      <a:pt x="70" y="38"/>
                    </a:cubicBezTo>
                    <a:cubicBezTo>
                      <a:pt x="73" y="41"/>
                      <a:pt x="75" y="44"/>
                      <a:pt x="75" y="48"/>
                    </a:cubicBezTo>
                    <a:cubicBezTo>
                      <a:pt x="95" y="46"/>
                      <a:pt x="113" y="45"/>
                      <a:pt x="125" y="46"/>
                    </a:cubicBezTo>
                    <a:cubicBezTo>
                      <a:pt x="109" y="33"/>
                      <a:pt x="87" y="16"/>
                      <a:pt x="66" y="0"/>
                    </a:cubicBezTo>
                    <a:cubicBezTo>
                      <a:pt x="58" y="6"/>
                      <a:pt x="48" y="12"/>
                      <a:pt x="35" y="1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0" name="Freeform 907"/>
              <p:cNvSpPr/>
              <p:nvPr/>
            </p:nvSpPr>
            <p:spPr bwMode="auto">
              <a:xfrm>
                <a:off x="3827" y="2023"/>
                <a:ext cx="258" cy="229"/>
              </a:xfrm>
              <a:custGeom>
                <a:avLst/>
                <a:gdLst>
                  <a:gd name="T0" fmla="*/ 258 w 258"/>
                  <a:gd name="T1" fmla="*/ 9 h 229"/>
                  <a:gd name="T2" fmla="*/ 213 w 258"/>
                  <a:gd name="T3" fmla="*/ 0 h 229"/>
                  <a:gd name="T4" fmla="*/ 184 w 258"/>
                  <a:gd name="T5" fmla="*/ 144 h 229"/>
                  <a:gd name="T6" fmla="*/ 128 w 258"/>
                  <a:gd name="T7" fmla="*/ 52 h 229"/>
                  <a:gd name="T8" fmla="*/ 76 w 258"/>
                  <a:gd name="T9" fmla="*/ 151 h 229"/>
                  <a:gd name="T10" fmla="*/ 45 w 258"/>
                  <a:gd name="T11" fmla="*/ 7 h 229"/>
                  <a:gd name="T12" fmla="*/ 0 w 258"/>
                  <a:gd name="T13" fmla="*/ 16 h 229"/>
                  <a:gd name="T14" fmla="*/ 40 w 258"/>
                  <a:gd name="T15" fmla="*/ 229 h 229"/>
                  <a:gd name="T16" fmla="*/ 97 w 258"/>
                  <a:gd name="T17" fmla="*/ 225 h 229"/>
                  <a:gd name="T18" fmla="*/ 130 w 258"/>
                  <a:gd name="T19" fmla="*/ 135 h 229"/>
                  <a:gd name="T20" fmla="*/ 173 w 258"/>
                  <a:gd name="T21" fmla="*/ 217 h 229"/>
                  <a:gd name="T22" fmla="*/ 220 w 258"/>
                  <a:gd name="T23" fmla="*/ 215 h 229"/>
                  <a:gd name="T24" fmla="*/ 258 w 258"/>
                  <a:gd name="T25" fmla="*/ 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8" h="229">
                    <a:moveTo>
                      <a:pt x="258" y="9"/>
                    </a:moveTo>
                    <a:lnTo>
                      <a:pt x="213" y="0"/>
                    </a:lnTo>
                    <a:lnTo>
                      <a:pt x="184" y="144"/>
                    </a:lnTo>
                    <a:lnTo>
                      <a:pt x="128" y="52"/>
                    </a:lnTo>
                    <a:lnTo>
                      <a:pt x="76" y="151"/>
                    </a:lnTo>
                    <a:lnTo>
                      <a:pt x="45" y="7"/>
                    </a:lnTo>
                    <a:lnTo>
                      <a:pt x="0" y="16"/>
                    </a:lnTo>
                    <a:lnTo>
                      <a:pt x="40" y="229"/>
                    </a:lnTo>
                    <a:lnTo>
                      <a:pt x="97" y="225"/>
                    </a:lnTo>
                    <a:lnTo>
                      <a:pt x="130" y="135"/>
                    </a:lnTo>
                    <a:lnTo>
                      <a:pt x="173" y="217"/>
                    </a:lnTo>
                    <a:lnTo>
                      <a:pt x="220" y="215"/>
                    </a:lnTo>
                    <a:lnTo>
                      <a:pt x="258" y="9"/>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1" name="Freeform 908"/>
              <p:cNvSpPr/>
              <p:nvPr/>
            </p:nvSpPr>
            <p:spPr bwMode="auto">
              <a:xfrm>
                <a:off x="4026" y="1720"/>
                <a:ext cx="45" cy="59"/>
              </a:xfrm>
              <a:custGeom>
                <a:avLst/>
                <a:gdLst>
                  <a:gd name="T0" fmla="*/ 19 w 19"/>
                  <a:gd name="T1" fmla="*/ 2 h 25"/>
                  <a:gd name="T2" fmla="*/ 14 w 19"/>
                  <a:gd name="T3" fmla="*/ 0 h 25"/>
                  <a:gd name="T4" fmla="*/ 0 w 19"/>
                  <a:gd name="T5" fmla="*/ 24 h 25"/>
                  <a:gd name="T6" fmla="*/ 5 w 19"/>
                  <a:gd name="T7" fmla="*/ 25 h 25"/>
                  <a:gd name="T8" fmla="*/ 19 w 19"/>
                  <a:gd name="T9" fmla="*/ 2 h 25"/>
                </a:gdLst>
                <a:ahLst/>
                <a:cxnLst>
                  <a:cxn ang="0">
                    <a:pos x="T0" y="T1"/>
                  </a:cxn>
                  <a:cxn ang="0">
                    <a:pos x="T2" y="T3"/>
                  </a:cxn>
                  <a:cxn ang="0">
                    <a:pos x="T4" y="T5"/>
                  </a:cxn>
                  <a:cxn ang="0">
                    <a:pos x="T6" y="T7"/>
                  </a:cxn>
                  <a:cxn ang="0">
                    <a:pos x="T8" y="T9"/>
                  </a:cxn>
                </a:cxnLst>
                <a:rect l="0" t="0" r="r" b="b"/>
                <a:pathLst>
                  <a:path w="19" h="25">
                    <a:moveTo>
                      <a:pt x="19" y="2"/>
                    </a:moveTo>
                    <a:cubicBezTo>
                      <a:pt x="17" y="1"/>
                      <a:pt x="16" y="1"/>
                      <a:pt x="14" y="0"/>
                    </a:cubicBezTo>
                    <a:cubicBezTo>
                      <a:pt x="10" y="9"/>
                      <a:pt x="5" y="17"/>
                      <a:pt x="0" y="24"/>
                    </a:cubicBezTo>
                    <a:cubicBezTo>
                      <a:pt x="2" y="24"/>
                      <a:pt x="3" y="24"/>
                      <a:pt x="5" y="25"/>
                    </a:cubicBezTo>
                    <a:cubicBezTo>
                      <a:pt x="10" y="18"/>
                      <a:pt x="15" y="11"/>
                      <a:pt x="19" y="2"/>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2" name="Freeform 909"/>
              <p:cNvSpPr>
                <a:spLocks noEditPoints="1"/>
              </p:cNvSpPr>
              <p:nvPr/>
            </p:nvSpPr>
            <p:spPr bwMode="auto">
              <a:xfrm>
                <a:off x="3375" y="-35"/>
                <a:ext cx="615" cy="518"/>
              </a:xfrm>
              <a:custGeom>
                <a:avLst/>
                <a:gdLst>
                  <a:gd name="T0" fmla="*/ 72 w 260"/>
                  <a:gd name="T1" fmla="*/ 215 h 219"/>
                  <a:gd name="T2" fmla="*/ 186 w 260"/>
                  <a:gd name="T3" fmla="*/ 203 h 219"/>
                  <a:gd name="T4" fmla="*/ 252 w 260"/>
                  <a:gd name="T5" fmla="*/ 77 h 219"/>
                  <a:gd name="T6" fmla="*/ 193 w 260"/>
                  <a:gd name="T7" fmla="*/ 0 h 219"/>
                  <a:gd name="T8" fmla="*/ 192 w 260"/>
                  <a:gd name="T9" fmla="*/ 5 h 219"/>
                  <a:gd name="T10" fmla="*/ 154 w 260"/>
                  <a:gd name="T11" fmla="*/ 0 h 219"/>
                  <a:gd name="T12" fmla="*/ 142 w 260"/>
                  <a:gd name="T13" fmla="*/ 3 h 219"/>
                  <a:gd name="T14" fmla="*/ 128 w 260"/>
                  <a:gd name="T15" fmla="*/ 0 h 219"/>
                  <a:gd name="T16" fmla="*/ 25 w 260"/>
                  <a:gd name="T17" fmla="*/ 101 h 219"/>
                  <a:gd name="T18" fmla="*/ 25 w 260"/>
                  <a:gd name="T19" fmla="*/ 125 h 219"/>
                  <a:gd name="T20" fmla="*/ 25 w 260"/>
                  <a:gd name="T21" fmla="*/ 101 h 219"/>
                  <a:gd name="T22" fmla="*/ 23 w 260"/>
                  <a:gd name="T23" fmla="*/ 139 h 219"/>
                  <a:gd name="T24" fmla="*/ 39 w 260"/>
                  <a:gd name="T25" fmla="*/ 158 h 219"/>
                  <a:gd name="T26" fmla="*/ 56 w 260"/>
                  <a:gd name="T27" fmla="*/ 191 h 219"/>
                  <a:gd name="T28" fmla="*/ 47 w 260"/>
                  <a:gd name="T29" fmla="*/ 172 h 219"/>
                  <a:gd name="T30" fmla="*/ 56 w 260"/>
                  <a:gd name="T31" fmla="*/ 191 h 219"/>
                  <a:gd name="T32" fmla="*/ 70 w 260"/>
                  <a:gd name="T33" fmla="*/ 197 h 219"/>
                  <a:gd name="T34" fmla="*/ 98 w 260"/>
                  <a:gd name="T35" fmla="*/ 198 h 219"/>
                  <a:gd name="T36" fmla="*/ 113 w 260"/>
                  <a:gd name="T37" fmla="*/ 188 h 219"/>
                  <a:gd name="T38" fmla="*/ 129 w 260"/>
                  <a:gd name="T39" fmla="*/ 168 h 219"/>
                  <a:gd name="T40" fmla="*/ 113 w 260"/>
                  <a:gd name="T41" fmla="*/ 188 h 219"/>
                  <a:gd name="T42" fmla="*/ 140 w 260"/>
                  <a:gd name="T43" fmla="*/ 158 h 219"/>
                  <a:gd name="T44" fmla="*/ 159 w 260"/>
                  <a:gd name="T45" fmla="*/ 148 h 219"/>
                  <a:gd name="T46" fmla="*/ 193 w 260"/>
                  <a:gd name="T47" fmla="*/ 119 h 219"/>
                  <a:gd name="T48" fmla="*/ 206 w 260"/>
                  <a:gd name="T49" fmla="*/ 103 h 219"/>
                  <a:gd name="T50" fmla="*/ 193 w 260"/>
                  <a:gd name="T51" fmla="*/ 119 h 219"/>
                  <a:gd name="T52" fmla="*/ 219 w 260"/>
                  <a:gd name="T53" fmla="*/ 91 h 219"/>
                  <a:gd name="T54" fmla="*/ 239 w 260"/>
                  <a:gd name="T55" fmla="*/ 76 h 219"/>
                  <a:gd name="T56" fmla="*/ 228 w 260"/>
                  <a:gd name="T57" fmla="*/ 37 h 219"/>
                  <a:gd name="T58" fmla="*/ 237 w 260"/>
                  <a:gd name="T59" fmla="*/ 63 h 219"/>
                  <a:gd name="T60" fmla="*/ 228 w 260"/>
                  <a:gd name="T61" fmla="*/ 37 h 219"/>
                  <a:gd name="T62" fmla="*/ 221 w 260"/>
                  <a:gd name="T63" fmla="*/ 27 h 219"/>
                  <a:gd name="T64" fmla="*/ 203 w 260"/>
                  <a:gd name="T65" fmla="*/ 14 h 219"/>
                  <a:gd name="T66" fmla="*/ 181 w 260"/>
                  <a:gd name="T67" fmla="*/ 22 h 219"/>
                  <a:gd name="T68" fmla="*/ 192 w 260"/>
                  <a:gd name="T69" fmla="*/ 24 h 219"/>
                  <a:gd name="T70" fmla="*/ 213 w 260"/>
                  <a:gd name="T71" fmla="*/ 52 h 219"/>
                  <a:gd name="T72" fmla="*/ 190 w 260"/>
                  <a:gd name="T73" fmla="*/ 47 h 219"/>
                  <a:gd name="T74" fmla="*/ 181 w 260"/>
                  <a:gd name="T75" fmla="*/ 70 h 219"/>
                  <a:gd name="T76" fmla="*/ 181 w 260"/>
                  <a:gd name="T77" fmla="*/ 22 h 219"/>
                  <a:gd name="T78" fmla="*/ 177 w 260"/>
                  <a:gd name="T79" fmla="*/ 71 h 219"/>
                  <a:gd name="T80" fmla="*/ 148 w 260"/>
                  <a:gd name="T81" fmla="*/ 43 h 219"/>
                  <a:gd name="T82" fmla="*/ 134 w 260"/>
                  <a:gd name="T83" fmla="*/ 57 h 219"/>
                  <a:gd name="T84" fmla="*/ 131 w 260"/>
                  <a:gd name="T85" fmla="*/ 81 h 219"/>
                  <a:gd name="T86" fmla="*/ 152 w 260"/>
                  <a:gd name="T87" fmla="*/ 66 h 219"/>
                  <a:gd name="T88" fmla="*/ 152 w 260"/>
                  <a:gd name="T89" fmla="*/ 81 h 219"/>
                  <a:gd name="T90" fmla="*/ 119 w 260"/>
                  <a:gd name="T91" fmla="*/ 93 h 219"/>
                  <a:gd name="T92" fmla="*/ 134 w 260"/>
                  <a:gd name="T93" fmla="*/ 57 h 219"/>
                  <a:gd name="T94" fmla="*/ 129 w 260"/>
                  <a:gd name="T95" fmla="*/ 15 h 219"/>
                  <a:gd name="T96" fmla="*/ 106 w 260"/>
                  <a:gd name="T97" fmla="*/ 28 h 219"/>
                  <a:gd name="T98" fmla="*/ 117 w 260"/>
                  <a:gd name="T99" fmla="*/ 96 h 219"/>
                  <a:gd name="T100" fmla="*/ 88 w 260"/>
                  <a:gd name="T101" fmla="*/ 120 h 219"/>
                  <a:gd name="T102" fmla="*/ 117 w 260"/>
                  <a:gd name="T103" fmla="*/ 96 h 219"/>
                  <a:gd name="T104" fmla="*/ 94 w 260"/>
                  <a:gd name="T105" fmla="*/ 41 h 219"/>
                  <a:gd name="T106" fmla="*/ 71 w 260"/>
                  <a:gd name="T107" fmla="*/ 53 h 219"/>
                  <a:gd name="T108" fmla="*/ 73 w 260"/>
                  <a:gd name="T109" fmla="*/ 129 h 219"/>
                  <a:gd name="T110" fmla="*/ 94 w 260"/>
                  <a:gd name="T111" fmla="*/ 137 h 219"/>
                  <a:gd name="T112" fmla="*/ 51 w 260"/>
                  <a:gd name="T113" fmla="*/ 119 h 219"/>
                  <a:gd name="T114" fmla="*/ 73 w 260"/>
                  <a:gd name="T115" fmla="*/ 129 h 219"/>
                  <a:gd name="T116" fmla="*/ 57 w 260"/>
                  <a:gd name="T117" fmla="*/ 71 h 219"/>
                  <a:gd name="T118" fmla="*/ 37 w 260"/>
                  <a:gd name="T119" fmla="*/ 8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0" h="219">
                    <a:moveTo>
                      <a:pt x="14" y="105"/>
                    </a:moveTo>
                    <a:cubicBezTo>
                      <a:pt x="0" y="146"/>
                      <a:pt x="53" y="211"/>
                      <a:pt x="72" y="215"/>
                    </a:cubicBezTo>
                    <a:cubicBezTo>
                      <a:pt x="94" y="219"/>
                      <a:pt x="129" y="187"/>
                      <a:pt x="164" y="156"/>
                    </a:cubicBezTo>
                    <a:cubicBezTo>
                      <a:pt x="177" y="165"/>
                      <a:pt x="186" y="189"/>
                      <a:pt x="186" y="203"/>
                    </a:cubicBezTo>
                    <a:cubicBezTo>
                      <a:pt x="202" y="188"/>
                      <a:pt x="202" y="150"/>
                      <a:pt x="196" y="128"/>
                    </a:cubicBezTo>
                    <a:cubicBezTo>
                      <a:pt x="203" y="122"/>
                      <a:pt x="242" y="97"/>
                      <a:pt x="252" y="77"/>
                    </a:cubicBezTo>
                    <a:cubicBezTo>
                      <a:pt x="260" y="62"/>
                      <a:pt x="235" y="23"/>
                      <a:pt x="208" y="0"/>
                    </a:cubicBezTo>
                    <a:cubicBezTo>
                      <a:pt x="193" y="0"/>
                      <a:pt x="193" y="0"/>
                      <a:pt x="193" y="0"/>
                    </a:cubicBezTo>
                    <a:cubicBezTo>
                      <a:pt x="194" y="0"/>
                      <a:pt x="194" y="1"/>
                      <a:pt x="195" y="2"/>
                    </a:cubicBezTo>
                    <a:cubicBezTo>
                      <a:pt x="192" y="5"/>
                      <a:pt x="192" y="5"/>
                      <a:pt x="192" y="5"/>
                    </a:cubicBezTo>
                    <a:cubicBezTo>
                      <a:pt x="191" y="3"/>
                      <a:pt x="189" y="2"/>
                      <a:pt x="186" y="0"/>
                    </a:cubicBezTo>
                    <a:cubicBezTo>
                      <a:pt x="154" y="0"/>
                      <a:pt x="154" y="0"/>
                      <a:pt x="154" y="0"/>
                    </a:cubicBezTo>
                    <a:cubicBezTo>
                      <a:pt x="151" y="2"/>
                      <a:pt x="147" y="4"/>
                      <a:pt x="145" y="6"/>
                    </a:cubicBezTo>
                    <a:cubicBezTo>
                      <a:pt x="142" y="3"/>
                      <a:pt x="142" y="3"/>
                      <a:pt x="142" y="3"/>
                    </a:cubicBezTo>
                    <a:cubicBezTo>
                      <a:pt x="143" y="2"/>
                      <a:pt x="144" y="1"/>
                      <a:pt x="145" y="0"/>
                    </a:cubicBezTo>
                    <a:cubicBezTo>
                      <a:pt x="128" y="0"/>
                      <a:pt x="128" y="0"/>
                      <a:pt x="128" y="0"/>
                    </a:cubicBezTo>
                    <a:cubicBezTo>
                      <a:pt x="83" y="27"/>
                      <a:pt x="24" y="76"/>
                      <a:pt x="14" y="105"/>
                    </a:cubicBezTo>
                    <a:close/>
                    <a:moveTo>
                      <a:pt x="25" y="101"/>
                    </a:moveTo>
                    <a:cubicBezTo>
                      <a:pt x="28" y="103"/>
                      <a:pt x="28" y="103"/>
                      <a:pt x="28" y="103"/>
                    </a:cubicBezTo>
                    <a:cubicBezTo>
                      <a:pt x="26" y="106"/>
                      <a:pt x="23" y="116"/>
                      <a:pt x="25" y="125"/>
                    </a:cubicBezTo>
                    <a:cubicBezTo>
                      <a:pt x="21" y="126"/>
                      <a:pt x="21" y="126"/>
                      <a:pt x="21" y="126"/>
                    </a:cubicBezTo>
                    <a:cubicBezTo>
                      <a:pt x="18" y="119"/>
                      <a:pt x="21" y="105"/>
                      <a:pt x="25" y="101"/>
                    </a:cubicBezTo>
                    <a:close/>
                    <a:moveTo>
                      <a:pt x="35" y="161"/>
                    </a:moveTo>
                    <a:cubicBezTo>
                      <a:pt x="31" y="158"/>
                      <a:pt x="26" y="149"/>
                      <a:pt x="23" y="139"/>
                    </a:cubicBezTo>
                    <a:cubicBezTo>
                      <a:pt x="28" y="138"/>
                      <a:pt x="28" y="138"/>
                      <a:pt x="28" y="138"/>
                    </a:cubicBezTo>
                    <a:cubicBezTo>
                      <a:pt x="29" y="142"/>
                      <a:pt x="32" y="152"/>
                      <a:pt x="39" y="158"/>
                    </a:cubicBezTo>
                    <a:lnTo>
                      <a:pt x="35" y="161"/>
                    </a:lnTo>
                    <a:close/>
                    <a:moveTo>
                      <a:pt x="56" y="191"/>
                    </a:moveTo>
                    <a:cubicBezTo>
                      <a:pt x="44" y="175"/>
                      <a:pt x="44" y="175"/>
                      <a:pt x="44" y="175"/>
                    </a:cubicBezTo>
                    <a:cubicBezTo>
                      <a:pt x="47" y="172"/>
                      <a:pt x="47" y="172"/>
                      <a:pt x="47" y="172"/>
                    </a:cubicBezTo>
                    <a:cubicBezTo>
                      <a:pt x="59" y="189"/>
                      <a:pt x="59" y="189"/>
                      <a:pt x="59" y="189"/>
                    </a:cubicBezTo>
                    <a:lnTo>
                      <a:pt x="56" y="191"/>
                    </a:lnTo>
                    <a:close/>
                    <a:moveTo>
                      <a:pt x="68" y="199"/>
                    </a:moveTo>
                    <a:cubicBezTo>
                      <a:pt x="70" y="197"/>
                      <a:pt x="70" y="197"/>
                      <a:pt x="70" y="197"/>
                    </a:cubicBezTo>
                    <a:cubicBezTo>
                      <a:pt x="75" y="201"/>
                      <a:pt x="90" y="200"/>
                      <a:pt x="96" y="194"/>
                    </a:cubicBezTo>
                    <a:cubicBezTo>
                      <a:pt x="98" y="198"/>
                      <a:pt x="98" y="198"/>
                      <a:pt x="98" y="198"/>
                    </a:cubicBezTo>
                    <a:cubicBezTo>
                      <a:pt x="93" y="204"/>
                      <a:pt x="76" y="208"/>
                      <a:pt x="68" y="199"/>
                    </a:cubicBezTo>
                    <a:close/>
                    <a:moveTo>
                      <a:pt x="113" y="188"/>
                    </a:moveTo>
                    <a:cubicBezTo>
                      <a:pt x="110" y="185"/>
                      <a:pt x="110" y="185"/>
                      <a:pt x="110" y="185"/>
                    </a:cubicBezTo>
                    <a:cubicBezTo>
                      <a:pt x="129" y="168"/>
                      <a:pt x="129" y="168"/>
                      <a:pt x="129" y="168"/>
                    </a:cubicBezTo>
                    <a:cubicBezTo>
                      <a:pt x="132" y="171"/>
                      <a:pt x="132" y="171"/>
                      <a:pt x="132" y="171"/>
                    </a:cubicBezTo>
                    <a:lnTo>
                      <a:pt x="113" y="188"/>
                    </a:lnTo>
                    <a:close/>
                    <a:moveTo>
                      <a:pt x="143" y="162"/>
                    </a:moveTo>
                    <a:cubicBezTo>
                      <a:pt x="140" y="158"/>
                      <a:pt x="140" y="158"/>
                      <a:pt x="140" y="158"/>
                    </a:cubicBezTo>
                    <a:cubicBezTo>
                      <a:pt x="156" y="145"/>
                      <a:pt x="156" y="145"/>
                      <a:pt x="156" y="145"/>
                    </a:cubicBezTo>
                    <a:cubicBezTo>
                      <a:pt x="159" y="148"/>
                      <a:pt x="159" y="148"/>
                      <a:pt x="159" y="148"/>
                    </a:cubicBezTo>
                    <a:lnTo>
                      <a:pt x="143" y="162"/>
                    </a:lnTo>
                    <a:close/>
                    <a:moveTo>
                      <a:pt x="193" y="119"/>
                    </a:moveTo>
                    <a:cubicBezTo>
                      <a:pt x="190" y="116"/>
                      <a:pt x="190" y="116"/>
                      <a:pt x="190" y="116"/>
                    </a:cubicBezTo>
                    <a:cubicBezTo>
                      <a:pt x="206" y="103"/>
                      <a:pt x="206" y="103"/>
                      <a:pt x="206" y="103"/>
                    </a:cubicBezTo>
                    <a:cubicBezTo>
                      <a:pt x="209" y="107"/>
                      <a:pt x="209" y="107"/>
                      <a:pt x="209" y="107"/>
                    </a:cubicBezTo>
                    <a:lnTo>
                      <a:pt x="193" y="119"/>
                    </a:lnTo>
                    <a:close/>
                    <a:moveTo>
                      <a:pt x="221" y="95"/>
                    </a:moveTo>
                    <a:cubicBezTo>
                      <a:pt x="219" y="91"/>
                      <a:pt x="219" y="91"/>
                      <a:pt x="219" y="91"/>
                    </a:cubicBezTo>
                    <a:cubicBezTo>
                      <a:pt x="222" y="89"/>
                      <a:pt x="231" y="80"/>
                      <a:pt x="235" y="74"/>
                    </a:cubicBezTo>
                    <a:cubicBezTo>
                      <a:pt x="239" y="76"/>
                      <a:pt x="239" y="76"/>
                      <a:pt x="239" y="76"/>
                    </a:cubicBezTo>
                    <a:cubicBezTo>
                      <a:pt x="236" y="81"/>
                      <a:pt x="228" y="90"/>
                      <a:pt x="221" y="95"/>
                    </a:cubicBezTo>
                    <a:close/>
                    <a:moveTo>
                      <a:pt x="228" y="37"/>
                    </a:moveTo>
                    <a:cubicBezTo>
                      <a:pt x="235" y="40"/>
                      <a:pt x="241" y="53"/>
                      <a:pt x="241" y="62"/>
                    </a:cubicBezTo>
                    <a:cubicBezTo>
                      <a:pt x="237" y="63"/>
                      <a:pt x="237" y="63"/>
                      <a:pt x="237" y="63"/>
                    </a:cubicBezTo>
                    <a:cubicBezTo>
                      <a:pt x="236" y="58"/>
                      <a:pt x="232" y="46"/>
                      <a:pt x="225" y="40"/>
                    </a:cubicBezTo>
                    <a:lnTo>
                      <a:pt x="228" y="37"/>
                    </a:lnTo>
                    <a:close/>
                    <a:moveTo>
                      <a:pt x="206" y="11"/>
                    </a:moveTo>
                    <a:cubicBezTo>
                      <a:pt x="211" y="14"/>
                      <a:pt x="217" y="20"/>
                      <a:pt x="221" y="27"/>
                    </a:cubicBezTo>
                    <a:cubicBezTo>
                      <a:pt x="218" y="30"/>
                      <a:pt x="218" y="30"/>
                      <a:pt x="218" y="30"/>
                    </a:cubicBezTo>
                    <a:cubicBezTo>
                      <a:pt x="216" y="26"/>
                      <a:pt x="210" y="19"/>
                      <a:pt x="203" y="14"/>
                    </a:cubicBezTo>
                    <a:lnTo>
                      <a:pt x="206" y="11"/>
                    </a:lnTo>
                    <a:close/>
                    <a:moveTo>
                      <a:pt x="181" y="22"/>
                    </a:moveTo>
                    <a:cubicBezTo>
                      <a:pt x="184" y="24"/>
                      <a:pt x="190" y="30"/>
                      <a:pt x="193" y="33"/>
                    </a:cubicBezTo>
                    <a:cubicBezTo>
                      <a:pt x="192" y="24"/>
                      <a:pt x="192" y="24"/>
                      <a:pt x="192" y="24"/>
                    </a:cubicBezTo>
                    <a:cubicBezTo>
                      <a:pt x="203" y="21"/>
                      <a:pt x="203" y="21"/>
                      <a:pt x="203" y="21"/>
                    </a:cubicBezTo>
                    <a:cubicBezTo>
                      <a:pt x="213" y="52"/>
                      <a:pt x="213" y="52"/>
                      <a:pt x="213" y="52"/>
                    </a:cubicBezTo>
                    <a:cubicBezTo>
                      <a:pt x="202" y="59"/>
                      <a:pt x="202" y="59"/>
                      <a:pt x="202" y="59"/>
                    </a:cubicBezTo>
                    <a:cubicBezTo>
                      <a:pt x="199" y="56"/>
                      <a:pt x="193" y="51"/>
                      <a:pt x="190" y="47"/>
                    </a:cubicBezTo>
                    <a:cubicBezTo>
                      <a:pt x="195" y="63"/>
                      <a:pt x="195" y="63"/>
                      <a:pt x="195" y="63"/>
                    </a:cubicBezTo>
                    <a:cubicBezTo>
                      <a:pt x="181" y="70"/>
                      <a:pt x="181" y="70"/>
                      <a:pt x="181" y="70"/>
                    </a:cubicBezTo>
                    <a:cubicBezTo>
                      <a:pt x="168" y="27"/>
                      <a:pt x="168" y="27"/>
                      <a:pt x="168" y="27"/>
                    </a:cubicBezTo>
                    <a:lnTo>
                      <a:pt x="181" y="22"/>
                    </a:lnTo>
                    <a:close/>
                    <a:moveTo>
                      <a:pt x="160" y="33"/>
                    </a:moveTo>
                    <a:cubicBezTo>
                      <a:pt x="177" y="71"/>
                      <a:pt x="177" y="71"/>
                      <a:pt x="177" y="71"/>
                    </a:cubicBezTo>
                    <a:cubicBezTo>
                      <a:pt x="164" y="82"/>
                      <a:pt x="164" y="82"/>
                      <a:pt x="164" y="82"/>
                    </a:cubicBezTo>
                    <a:cubicBezTo>
                      <a:pt x="148" y="43"/>
                      <a:pt x="148" y="43"/>
                      <a:pt x="148" y="43"/>
                    </a:cubicBezTo>
                    <a:lnTo>
                      <a:pt x="160" y="33"/>
                    </a:lnTo>
                    <a:close/>
                    <a:moveTo>
                      <a:pt x="134" y="57"/>
                    </a:moveTo>
                    <a:cubicBezTo>
                      <a:pt x="139" y="66"/>
                      <a:pt x="139" y="66"/>
                      <a:pt x="139" y="66"/>
                    </a:cubicBezTo>
                    <a:cubicBezTo>
                      <a:pt x="133" y="69"/>
                      <a:pt x="129" y="75"/>
                      <a:pt x="131" y="81"/>
                    </a:cubicBezTo>
                    <a:cubicBezTo>
                      <a:pt x="133" y="87"/>
                      <a:pt x="139" y="85"/>
                      <a:pt x="135" y="78"/>
                    </a:cubicBezTo>
                    <a:cubicBezTo>
                      <a:pt x="152" y="66"/>
                      <a:pt x="152" y="66"/>
                      <a:pt x="152" y="66"/>
                    </a:cubicBezTo>
                    <a:cubicBezTo>
                      <a:pt x="158" y="77"/>
                      <a:pt x="158" y="77"/>
                      <a:pt x="158" y="77"/>
                    </a:cubicBezTo>
                    <a:cubicBezTo>
                      <a:pt x="152" y="81"/>
                      <a:pt x="152" y="81"/>
                      <a:pt x="152" y="81"/>
                    </a:cubicBezTo>
                    <a:cubicBezTo>
                      <a:pt x="154" y="89"/>
                      <a:pt x="150" y="102"/>
                      <a:pt x="142" y="105"/>
                    </a:cubicBezTo>
                    <a:cubicBezTo>
                      <a:pt x="131" y="108"/>
                      <a:pt x="124" y="102"/>
                      <a:pt x="119" y="93"/>
                    </a:cubicBezTo>
                    <a:cubicBezTo>
                      <a:pt x="113" y="83"/>
                      <a:pt x="112" y="69"/>
                      <a:pt x="119" y="61"/>
                    </a:cubicBezTo>
                    <a:cubicBezTo>
                      <a:pt x="122" y="58"/>
                      <a:pt x="128" y="55"/>
                      <a:pt x="134" y="57"/>
                    </a:cubicBezTo>
                    <a:close/>
                    <a:moveTo>
                      <a:pt x="126" y="11"/>
                    </a:moveTo>
                    <a:cubicBezTo>
                      <a:pt x="129" y="15"/>
                      <a:pt x="129" y="15"/>
                      <a:pt x="129" y="15"/>
                    </a:cubicBezTo>
                    <a:cubicBezTo>
                      <a:pt x="109" y="31"/>
                      <a:pt x="109" y="31"/>
                      <a:pt x="109" y="31"/>
                    </a:cubicBezTo>
                    <a:cubicBezTo>
                      <a:pt x="106" y="28"/>
                      <a:pt x="106" y="28"/>
                      <a:pt x="106" y="28"/>
                    </a:cubicBezTo>
                    <a:lnTo>
                      <a:pt x="126" y="11"/>
                    </a:lnTo>
                    <a:close/>
                    <a:moveTo>
                      <a:pt x="117" y="96"/>
                    </a:moveTo>
                    <a:cubicBezTo>
                      <a:pt x="124" y="108"/>
                      <a:pt x="124" y="117"/>
                      <a:pt x="114" y="125"/>
                    </a:cubicBezTo>
                    <a:cubicBezTo>
                      <a:pt x="105" y="131"/>
                      <a:pt x="94" y="131"/>
                      <a:pt x="88" y="120"/>
                    </a:cubicBezTo>
                    <a:cubicBezTo>
                      <a:pt x="82" y="109"/>
                      <a:pt x="82" y="96"/>
                      <a:pt x="91" y="90"/>
                    </a:cubicBezTo>
                    <a:cubicBezTo>
                      <a:pt x="100" y="83"/>
                      <a:pt x="111" y="85"/>
                      <a:pt x="117" y="96"/>
                    </a:cubicBezTo>
                    <a:close/>
                    <a:moveTo>
                      <a:pt x="91" y="37"/>
                    </a:moveTo>
                    <a:cubicBezTo>
                      <a:pt x="94" y="41"/>
                      <a:pt x="94" y="41"/>
                      <a:pt x="94" y="41"/>
                    </a:cubicBezTo>
                    <a:cubicBezTo>
                      <a:pt x="74" y="57"/>
                      <a:pt x="74" y="57"/>
                      <a:pt x="74" y="57"/>
                    </a:cubicBezTo>
                    <a:cubicBezTo>
                      <a:pt x="71" y="53"/>
                      <a:pt x="71" y="53"/>
                      <a:pt x="71" y="53"/>
                    </a:cubicBezTo>
                    <a:lnTo>
                      <a:pt x="91" y="37"/>
                    </a:lnTo>
                    <a:close/>
                    <a:moveTo>
                      <a:pt x="73" y="129"/>
                    </a:moveTo>
                    <a:cubicBezTo>
                      <a:pt x="83" y="120"/>
                      <a:pt x="83" y="120"/>
                      <a:pt x="83" y="120"/>
                    </a:cubicBezTo>
                    <a:cubicBezTo>
                      <a:pt x="94" y="137"/>
                      <a:pt x="94" y="137"/>
                      <a:pt x="94" y="137"/>
                    </a:cubicBezTo>
                    <a:cubicBezTo>
                      <a:pt x="71" y="163"/>
                      <a:pt x="71" y="163"/>
                      <a:pt x="71" y="163"/>
                    </a:cubicBezTo>
                    <a:cubicBezTo>
                      <a:pt x="51" y="119"/>
                      <a:pt x="51" y="119"/>
                      <a:pt x="51" y="119"/>
                    </a:cubicBezTo>
                    <a:cubicBezTo>
                      <a:pt x="64" y="108"/>
                      <a:pt x="64" y="108"/>
                      <a:pt x="64" y="108"/>
                    </a:cubicBezTo>
                    <a:lnTo>
                      <a:pt x="73" y="129"/>
                    </a:lnTo>
                    <a:close/>
                    <a:moveTo>
                      <a:pt x="54" y="67"/>
                    </a:moveTo>
                    <a:cubicBezTo>
                      <a:pt x="57" y="71"/>
                      <a:pt x="57" y="71"/>
                      <a:pt x="57" y="71"/>
                    </a:cubicBezTo>
                    <a:cubicBezTo>
                      <a:pt x="53" y="73"/>
                      <a:pt x="45" y="81"/>
                      <a:pt x="40" y="88"/>
                    </a:cubicBezTo>
                    <a:cubicBezTo>
                      <a:pt x="37" y="86"/>
                      <a:pt x="37" y="86"/>
                      <a:pt x="37" y="86"/>
                    </a:cubicBezTo>
                    <a:cubicBezTo>
                      <a:pt x="39" y="81"/>
                      <a:pt x="47" y="72"/>
                      <a:pt x="54" y="67"/>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3" name="Freeform 910"/>
              <p:cNvSpPr/>
              <p:nvPr/>
            </p:nvSpPr>
            <p:spPr bwMode="auto">
              <a:xfrm>
                <a:off x="3907" y="3106"/>
                <a:ext cx="282" cy="119"/>
              </a:xfrm>
              <a:custGeom>
                <a:avLst/>
                <a:gdLst>
                  <a:gd name="T0" fmla="*/ 30 w 119"/>
                  <a:gd name="T1" fmla="*/ 48 h 50"/>
                  <a:gd name="T2" fmla="*/ 53 w 119"/>
                  <a:gd name="T3" fmla="*/ 50 h 50"/>
                  <a:gd name="T4" fmla="*/ 119 w 119"/>
                  <a:gd name="T5" fmla="*/ 0 h 50"/>
                  <a:gd name="T6" fmla="*/ 75 w 119"/>
                  <a:gd name="T7" fmla="*/ 2 h 50"/>
                  <a:gd name="T8" fmla="*/ 65 w 119"/>
                  <a:gd name="T9" fmla="*/ 22 h 50"/>
                  <a:gd name="T10" fmla="*/ 25 w 119"/>
                  <a:gd name="T11" fmla="*/ 9 h 50"/>
                  <a:gd name="T12" fmla="*/ 0 w 119"/>
                  <a:gd name="T13" fmla="*/ 14 h 50"/>
                  <a:gd name="T14" fmla="*/ 22 w 119"/>
                  <a:gd name="T15" fmla="*/ 37 h 50"/>
                  <a:gd name="T16" fmla="*/ 30 w 119"/>
                  <a:gd name="T17" fmla="*/ 4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50">
                    <a:moveTo>
                      <a:pt x="30" y="48"/>
                    </a:moveTo>
                    <a:cubicBezTo>
                      <a:pt x="38" y="48"/>
                      <a:pt x="46" y="49"/>
                      <a:pt x="53" y="50"/>
                    </a:cubicBezTo>
                    <a:cubicBezTo>
                      <a:pt x="74" y="35"/>
                      <a:pt x="98" y="16"/>
                      <a:pt x="119" y="0"/>
                    </a:cubicBezTo>
                    <a:cubicBezTo>
                      <a:pt x="107" y="0"/>
                      <a:pt x="92" y="0"/>
                      <a:pt x="75" y="2"/>
                    </a:cubicBezTo>
                    <a:cubicBezTo>
                      <a:pt x="75" y="9"/>
                      <a:pt x="71" y="17"/>
                      <a:pt x="65" y="22"/>
                    </a:cubicBezTo>
                    <a:cubicBezTo>
                      <a:pt x="51" y="32"/>
                      <a:pt x="30" y="24"/>
                      <a:pt x="25" y="9"/>
                    </a:cubicBezTo>
                    <a:cubicBezTo>
                      <a:pt x="16" y="10"/>
                      <a:pt x="8" y="12"/>
                      <a:pt x="0" y="14"/>
                    </a:cubicBezTo>
                    <a:cubicBezTo>
                      <a:pt x="2" y="26"/>
                      <a:pt x="11" y="28"/>
                      <a:pt x="22" y="37"/>
                    </a:cubicBezTo>
                    <a:cubicBezTo>
                      <a:pt x="27" y="40"/>
                      <a:pt x="29" y="44"/>
                      <a:pt x="30" y="48"/>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4" name="Freeform 911"/>
              <p:cNvSpPr/>
              <p:nvPr/>
            </p:nvSpPr>
            <p:spPr bwMode="auto">
              <a:xfrm>
                <a:off x="4113" y="2856"/>
                <a:ext cx="14" cy="163"/>
              </a:xfrm>
              <a:custGeom>
                <a:avLst/>
                <a:gdLst>
                  <a:gd name="T0" fmla="*/ 14 w 14"/>
                  <a:gd name="T1" fmla="*/ 11 h 163"/>
                  <a:gd name="T2" fmla="*/ 0 w 14"/>
                  <a:gd name="T3" fmla="*/ 0 h 163"/>
                  <a:gd name="T4" fmla="*/ 0 w 14"/>
                  <a:gd name="T5" fmla="*/ 151 h 163"/>
                  <a:gd name="T6" fmla="*/ 14 w 14"/>
                  <a:gd name="T7" fmla="*/ 163 h 163"/>
                  <a:gd name="T8" fmla="*/ 14 w 14"/>
                  <a:gd name="T9" fmla="*/ 11 h 163"/>
                </a:gdLst>
                <a:ahLst/>
                <a:cxnLst>
                  <a:cxn ang="0">
                    <a:pos x="T0" y="T1"/>
                  </a:cxn>
                  <a:cxn ang="0">
                    <a:pos x="T2" y="T3"/>
                  </a:cxn>
                  <a:cxn ang="0">
                    <a:pos x="T4" y="T5"/>
                  </a:cxn>
                  <a:cxn ang="0">
                    <a:pos x="T6" y="T7"/>
                  </a:cxn>
                  <a:cxn ang="0">
                    <a:pos x="T8" y="T9"/>
                  </a:cxn>
                </a:cxnLst>
                <a:rect l="0" t="0" r="r" b="b"/>
                <a:pathLst>
                  <a:path w="14" h="163">
                    <a:moveTo>
                      <a:pt x="14" y="11"/>
                    </a:moveTo>
                    <a:lnTo>
                      <a:pt x="0" y="0"/>
                    </a:lnTo>
                    <a:lnTo>
                      <a:pt x="0" y="151"/>
                    </a:lnTo>
                    <a:lnTo>
                      <a:pt x="14" y="163"/>
                    </a:lnTo>
                    <a:lnTo>
                      <a:pt x="14" y="11"/>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5" name="Freeform 912"/>
              <p:cNvSpPr/>
              <p:nvPr/>
            </p:nvSpPr>
            <p:spPr bwMode="auto">
              <a:xfrm>
                <a:off x="4144" y="3466"/>
                <a:ext cx="21" cy="149"/>
              </a:xfrm>
              <a:custGeom>
                <a:avLst/>
                <a:gdLst>
                  <a:gd name="T0" fmla="*/ 2 w 9"/>
                  <a:gd name="T1" fmla="*/ 63 h 63"/>
                  <a:gd name="T2" fmla="*/ 9 w 9"/>
                  <a:gd name="T3" fmla="*/ 55 h 63"/>
                  <a:gd name="T4" fmla="*/ 7 w 9"/>
                  <a:gd name="T5" fmla="*/ 7 h 63"/>
                  <a:gd name="T6" fmla="*/ 0 w 9"/>
                  <a:gd name="T7" fmla="*/ 0 h 63"/>
                  <a:gd name="T8" fmla="*/ 2 w 9"/>
                  <a:gd name="T9" fmla="*/ 63 h 63"/>
                </a:gdLst>
                <a:ahLst/>
                <a:cxnLst>
                  <a:cxn ang="0">
                    <a:pos x="T0" y="T1"/>
                  </a:cxn>
                  <a:cxn ang="0">
                    <a:pos x="T2" y="T3"/>
                  </a:cxn>
                  <a:cxn ang="0">
                    <a:pos x="T4" y="T5"/>
                  </a:cxn>
                  <a:cxn ang="0">
                    <a:pos x="T6" y="T7"/>
                  </a:cxn>
                  <a:cxn ang="0">
                    <a:pos x="T8" y="T9"/>
                  </a:cxn>
                </a:cxnLst>
                <a:rect l="0" t="0" r="r" b="b"/>
                <a:pathLst>
                  <a:path w="9" h="63">
                    <a:moveTo>
                      <a:pt x="2" y="63"/>
                    </a:moveTo>
                    <a:cubicBezTo>
                      <a:pt x="4" y="60"/>
                      <a:pt x="6" y="58"/>
                      <a:pt x="9" y="55"/>
                    </a:cubicBezTo>
                    <a:cubicBezTo>
                      <a:pt x="7" y="7"/>
                      <a:pt x="7" y="7"/>
                      <a:pt x="7" y="7"/>
                    </a:cubicBezTo>
                    <a:cubicBezTo>
                      <a:pt x="0" y="0"/>
                      <a:pt x="0" y="0"/>
                      <a:pt x="0" y="0"/>
                    </a:cubicBezTo>
                    <a:lnTo>
                      <a:pt x="2" y="63"/>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6" name="Freeform 913"/>
              <p:cNvSpPr/>
              <p:nvPr/>
            </p:nvSpPr>
            <p:spPr bwMode="auto">
              <a:xfrm>
                <a:off x="4047" y="2238"/>
                <a:ext cx="40" cy="36"/>
              </a:xfrm>
              <a:custGeom>
                <a:avLst/>
                <a:gdLst>
                  <a:gd name="T0" fmla="*/ 40 w 40"/>
                  <a:gd name="T1" fmla="*/ 28 h 36"/>
                  <a:gd name="T2" fmla="*/ 9 w 40"/>
                  <a:gd name="T3" fmla="*/ 0 h 36"/>
                  <a:gd name="T4" fmla="*/ 7 w 40"/>
                  <a:gd name="T5" fmla="*/ 10 h 36"/>
                  <a:gd name="T6" fmla="*/ 0 w 40"/>
                  <a:gd name="T7" fmla="*/ 10 h 36"/>
                  <a:gd name="T8" fmla="*/ 31 w 40"/>
                  <a:gd name="T9" fmla="*/ 36 h 36"/>
                  <a:gd name="T10" fmla="*/ 40 w 40"/>
                  <a:gd name="T11" fmla="*/ 28 h 36"/>
                </a:gdLst>
                <a:ahLst/>
                <a:cxnLst>
                  <a:cxn ang="0">
                    <a:pos x="T0" y="T1"/>
                  </a:cxn>
                  <a:cxn ang="0">
                    <a:pos x="T2" y="T3"/>
                  </a:cxn>
                  <a:cxn ang="0">
                    <a:pos x="T4" y="T5"/>
                  </a:cxn>
                  <a:cxn ang="0">
                    <a:pos x="T6" y="T7"/>
                  </a:cxn>
                  <a:cxn ang="0">
                    <a:pos x="T8" y="T9"/>
                  </a:cxn>
                  <a:cxn ang="0">
                    <a:pos x="T10" y="T11"/>
                  </a:cxn>
                </a:cxnLst>
                <a:rect l="0" t="0" r="r" b="b"/>
                <a:pathLst>
                  <a:path w="40" h="36">
                    <a:moveTo>
                      <a:pt x="40" y="28"/>
                    </a:moveTo>
                    <a:lnTo>
                      <a:pt x="9" y="0"/>
                    </a:lnTo>
                    <a:lnTo>
                      <a:pt x="7" y="10"/>
                    </a:lnTo>
                    <a:lnTo>
                      <a:pt x="0" y="10"/>
                    </a:lnTo>
                    <a:lnTo>
                      <a:pt x="31" y="36"/>
                    </a:lnTo>
                    <a:lnTo>
                      <a:pt x="40" y="28"/>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7" name="Freeform 914"/>
              <p:cNvSpPr/>
              <p:nvPr/>
            </p:nvSpPr>
            <p:spPr bwMode="auto">
              <a:xfrm>
                <a:off x="3583" y="487"/>
                <a:ext cx="421" cy="620"/>
              </a:xfrm>
              <a:custGeom>
                <a:avLst/>
                <a:gdLst>
                  <a:gd name="T0" fmla="*/ 54 w 178"/>
                  <a:gd name="T1" fmla="*/ 25 h 262"/>
                  <a:gd name="T2" fmla="*/ 8 w 178"/>
                  <a:gd name="T3" fmla="*/ 118 h 262"/>
                  <a:gd name="T4" fmla="*/ 87 w 178"/>
                  <a:gd name="T5" fmla="*/ 169 h 262"/>
                  <a:gd name="T6" fmla="*/ 130 w 178"/>
                  <a:gd name="T7" fmla="*/ 90 h 262"/>
                  <a:gd name="T8" fmla="*/ 75 w 178"/>
                  <a:gd name="T9" fmla="*/ 47 h 262"/>
                  <a:gd name="T10" fmla="*/ 32 w 178"/>
                  <a:gd name="T11" fmla="*/ 103 h 262"/>
                  <a:gd name="T12" fmla="*/ 84 w 178"/>
                  <a:gd name="T13" fmla="*/ 139 h 262"/>
                  <a:gd name="T14" fmla="*/ 102 w 178"/>
                  <a:gd name="T15" fmla="*/ 93 h 262"/>
                  <a:gd name="T16" fmla="*/ 72 w 178"/>
                  <a:gd name="T17" fmla="*/ 88 h 262"/>
                  <a:gd name="T18" fmla="*/ 71 w 178"/>
                  <a:gd name="T19" fmla="*/ 109 h 262"/>
                  <a:gd name="T20" fmla="*/ 83 w 178"/>
                  <a:gd name="T21" fmla="*/ 100 h 262"/>
                  <a:gd name="T22" fmla="*/ 88 w 178"/>
                  <a:gd name="T23" fmla="*/ 99 h 262"/>
                  <a:gd name="T24" fmla="*/ 71 w 178"/>
                  <a:gd name="T25" fmla="*/ 115 h 262"/>
                  <a:gd name="T26" fmla="*/ 65 w 178"/>
                  <a:gd name="T27" fmla="*/ 83 h 262"/>
                  <a:gd name="T28" fmla="*/ 108 w 178"/>
                  <a:gd name="T29" fmla="*/ 90 h 262"/>
                  <a:gd name="T30" fmla="*/ 88 w 178"/>
                  <a:gd name="T31" fmla="*/ 144 h 262"/>
                  <a:gd name="T32" fmla="*/ 26 w 178"/>
                  <a:gd name="T33" fmla="*/ 104 h 262"/>
                  <a:gd name="T34" fmla="*/ 70 w 178"/>
                  <a:gd name="T35" fmla="*/ 39 h 262"/>
                  <a:gd name="T36" fmla="*/ 137 w 178"/>
                  <a:gd name="T37" fmla="*/ 83 h 262"/>
                  <a:gd name="T38" fmla="*/ 89 w 178"/>
                  <a:gd name="T39" fmla="*/ 193 h 262"/>
                  <a:gd name="T40" fmla="*/ 91 w 178"/>
                  <a:gd name="T41" fmla="*/ 259 h 262"/>
                  <a:gd name="T42" fmla="*/ 107 w 178"/>
                  <a:gd name="T43" fmla="*/ 262 h 262"/>
                  <a:gd name="T44" fmla="*/ 112 w 178"/>
                  <a:gd name="T45" fmla="*/ 196 h 262"/>
                  <a:gd name="T46" fmla="*/ 172 w 178"/>
                  <a:gd name="T47" fmla="*/ 84 h 262"/>
                  <a:gd name="T48" fmla="*/ 54 w 178"/>
                  <a:gd name="T49" fmla="*/ 25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8" h="262">
                    <a:moveTo>
                      <a:pt x="54" y="25"/>
                    </a:moveTo>
                    <a:cubicBezTo>
                      <a:pt x="13" y="40"/>
                      <a:pt x="0" y="84"/>
                      <a:pt x="8" y="118"/>
                    </a:cubicBezTo>
                    <a:cubicBezTo>
                      <a:pt x="17" y="156"/>
                      <a:pt x="49" y="181"/>
                      <a:pt x="87" y="169"/>
                    </a:cubicBezTo>
                    <a:cubicBezTo>
                      <a:pt x="100" y="165"/>
                      <a:pt x="132" y="121"/>
                      <a:pt x="130" y="90"/>
                    </a:cubicBezTo>
                    <a:cubicBezTo>
                      <a:pt x="127" y="54"/>
                      <a:pt x="100" y="43"/>
                      <a:pt x="75" y="47"/>
                    </a:cubicBezTo>
                    <a:cubicBezTo>
                      <a:pt x="52" y="50"/>
                      <a:pt x="26" y="69"/>
                      <a:pt x="32" y="103"/>
                    </a:cubicBezTo>
                    <a:cubicBezTo>
                      <a:pt x="37" y="129"/>
                      <a:pt x="58" y="148"/>
                      <a:pt x="84" y="139"/>
                    </a:cubicBezTo>
                    <a:cubicBezTo>
                      <a:pt x="104" y="132"/>
                      <a:pt x="112" y="107"/>
                      <a:pt x="102" y="93"/>
                    </a:cubicBezTo>
                    <a:cubicBezTo>
                      <a:pt x="95" y="81"/>
                      <a:pt x="80" y="78"/>
                      <a:pt x="72" y="88"/>
                    </a:cubicBezTo>
                    <a:cubicBezTo>
                      <a:pt x="66" y="94"/>
                      <a:pt x="64" y="105"/>
                      <a:pt x="71" y="109"/>
                    </a:cubicBezTo>
                    <a:cubicBezTo>
                      <a:pt x="77" y="112"/>
                      <a:pt x="86" y="106"/>
                      <a:pt x="83" y="100"/>
                    </a:cubicBezTo>
                    <a:cubicBezTo>
                      <a:pt x="83" y="96"/>
                      <a:pt x="85" y="95"/>
                      <a:pt x="88" y="99"/>
                    </a:cubicBezTo>
                    <a:cubicBezTo>
                      <a:pt x="94" y="109"/>
                      <a:pt x="82" y="120"/>
                      <a:pt x="71" y="115"/>
                    </a:cubicBezTo>
                    <a:cubicBezTo>
                      <a:pt x="56" y="109"/>
                      <a:pt x="55" y="94"/>
                      <a:pt x="65" y="83"/>
                    </a:cubicBezTo>
                    <a:cubicBezTo>
                      <a:pt x="79" y="69"/>
                      <a:pt x="99" y="74"/>
                      <a:pt x="108" y="90"/>
                    </a:cubicBezTo>
                    <a:cubicBezTo>
                      <a:pt x="118" y="106"/>
                      <a:pt x="111" y="133"/>
                      <a:pt x="88" y="144"/>
                    </a:cubicBezTo>
                    <a:cubicBezTo>
                      <a:pt x="59" y="158"/>
                      <a:pt x="31" y="134"/>
                      <a:pt x="26" y="104"/>
                    </a:cubicBezTo>
                    <a:cubicBezTo>
                      <a:pt x="22" y="78"/>
                      <a:pt x="36" y="47"/>
                      <a:pt x="70" y="39"/>
                    </a:cubicBezTo>
                    <a:cubicBezTo>
                      <a:pt x="115" y="29"/>
                      <a:pt x="135" y="62"/>
                      <a:pt x="137" y="83"/>
                    </a:cubicBezTo>
                    <a:cubicBezTo>
                      <a:pt x="142" y="123"/>
                      <a:pt x="101" y="161"/>
                      <a:pt x="89" y="193"/>
                    </a:cubicBezTo>
                    <a:cubicBezTo>
                      <a:pt x="77" y="222"/>
                      <a:pt x="86" y="246"/>
                      <a:pt x="91" y="259"/>
                    </a:cubicBezTo>
                    <a:cubicBezTo>
                      <a:pt x="96" y="260"/>
                      <a:pt x="102" y="261"/>
                      <a:pt x="107" y="262"/>
                    </a:cubicBezTo>
                    <a:cubicBezTo>
                      <a:pt x="100" y="235"/>
                      <a:pt x="103" y="215"/>
                      <a:pt x="112" y="196"/>
                    </a:cubicBezTo>
                    <a:cubicBezTo>
                      <a:pt x="132" y="148"/>
                      <a:pt x="178" y="141"/>
                      <a:pt x="172" y="84"/>
                    </a:cubicBezTo>
                    <a:cubicBezTo>
                      <a:pt x="169" y="51"/>
                      <a:pt x="124" y="0"/>
                      <a:pt x="54" y="25"/>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8" name="Freeform 915"/>
              <p:cNvSpPr/>
              <p:nvPr/>
            </p:nvSpPr>
            <p:spPr bwMode="auto">
              <a:xfrm>
                <a:off x="3900" y="-35"/>
                <a:ext cx="50" cy="44"/>
              </a:xfrm>
              <a:custGeom>
                <a:avLst/>
                <a:gdLst>
                  <a:gd name="T0" fmla="*/ 14 w 21"/>
                  <a:gd name="T1" fmla="*/ 19 h 19"/>
                  <a:gd name="T2" fmla="*/ 21 w 21"/>
                  <a:gd name="T3" fmla="*/ 16 h 19"/>
                  <a:gd name="T4" fmla="*/ 10 w 21"/>
                  <a:gd name="T5" fmla="*/ 0 h 19"/>
                  <a:gd name="T6" fmla="*/ 2 w 21"/>
                  <a:gd name="T7" fmla="*/ 0 h 19"/>
                  <a:gd name="T8" fmla="*/ 0 w 21"/>
                  <a:gd name="T9" fmla="*/ 2 h 19"/>
                  <a:gd name="T10" fmla="*/ 14 w 21"/>
                  <a:gd name="T11" fmla="*/ 19 h 19"/>
                </a:gdLst>
                <a:ahLst/>
                <a:cxnLst>
                  <a:cxn ang="0">
                    <a:pos x="T0" y="T1"/>
                  </a:cxn>
                  <a:cxn ang="0">
                    <a:pos x="T2" y="T3"/>
                  </a:cxn>
                  <a:cxn ang="0">
                    <a:pos x="T4" y="T5"/>
                  </a:cxn>
                  <a:cxn ang="0">
                    <a:pos x="T6" y="T7"/>
                  </a:cxn>
                  <a:cxn ang="0">
                    <a:pos x="T8" y="T9"/>
                  </a:cxn>
                  <a:cxn ang="0">
                    <a:pos x="T10" y="T11"/>
                  </a:cxn>
                </a:cxnLst>
                <a:rect l="0" t="0" r="r" b="b"/>
                <a:pathLst>
                  <a:path w="21" h="19">
                    <a:moveTo>
                      <a:pt x="14" y="19"/>
                    </a:moveTo>
                    <a:cubicBezTo>
                      <a:pt x="17" y="18"/>
                      <a:pt x="19" y="17"/>
                      <a:pt x="21" y="16"/>
                    </a:cubicBezTo>
                    <a:cubicBezTo>
                      <a:pt x="10" y="0"/>
                      <a:pt x="10" y="0"/>
                      <a:pt x="10" y="0"/>
                    </a:cubicBezTo>
                    <a:cubicBezTo>
                      <a:pt x="2" y="0"/>
                      <a:pt x="2" y="0"/>
                      <a:pt x="2" y="0"/>
                    </a:cubicBezTo>
                    <a:cubicBezTo>
                      <a:pt x="1" y="1"/>
                      <a:pt x="0" y="2"/>
                      <a:pt x="0" y="2"/>
                    </a:cubicBezTo>
                    <a:cubicBezTo>
                      <a:pt x="5" y="8"/>
                      <a:pt x="10" y="13"/>
                      <a:pt x="14" y="19"/>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9" name="Freeform 916"/>
              <p:cNvSpPr/>
              <p:nvPr/>
            </p:nvSpPr>
            <p:spPr bwMode="auto">
              <a:xfrm>
                <a:off x="4007" y="1713"/>
                <a:ext cx="47" cy="61"/>
              </a:xfrm>
              <a:custGeom>
                <a:avLst/>
                <a:gdLst>
                  <a:gd name="T0" fmla="*/ 0 w 20"/>
                  <a:gd name="T1" fmla="*/ 24 h 26"/>
                  <a:gd name="T2" fmla="*/ 6 w 20"/>
                  <a:gd name="T3" fmla="*/ 26 h 26"/>
                  <a:gd name="T4" fmla="*/ 20 w 20"/>
                  <a:gd name="T5" fmla="*/ 2 h 26"/>
                  <a:gd name="T6" fmla="*/ 14 w 20"/>
                  <a:gd name="T7" fmla="*/ 0 h 26"/>
                  <a:gd name="T8" fmla="*/ 0 w 20"/>
                  <a:gd name="T9" fmla="*/ 24 h 26"/>
                </a:gdLst>
                <a:ahLst/>
                <a:cxnLst>
                  <a:cxn ang="0">
                    <a:pos x="T0" y="T1"/>
                  </a:cxn>
                  <a:cxn ang="0">
                    <a:pos x="T2" y="T3"/>
                  </a:cxn>
                  <a:cxn ang="0">
                    <a:pos x="T4" y="T5"/>
                  </a:cxn>
                  <a:cxn ang="0">
                    <a:pos x="T6" y="T7"/>
                  </a:cxn>
                  <a:cxn ang="0">
                    <a:pos x="T8" y="T9"/>
                  </a:cxn>
                </a:cxnLst>
                <a:rect l="0" t="0" r="r" b="b"/>
                <a:pathLst>
                  <a:path w="20" h="26">
                    <a:moveTo>
                      <a:pt x="0" y="24"/>
                    </a:moveTo>
                    <a:cubicBezTo>
                      <a:pt x="2" y="25"/>
                      <a:pt x="4" y="25"/>
                      <a:pt x="6" y="26"/>
                    </a:cubicBezTo>
                    <a:cubicBezTo>
                      <a:pt x="11" y="19"/>
                      <a:pt x="16" y="11"/>
                      <a:pt x="20" y="2"/>
                    </a:cubicBezTo>
                    <a:cubicBezTo>
                      <a:pt x="18" y="2"/>
                      <a:pt x="16" y="1"/>
                      <a:pt x="14" y="0"/>
                    </a:cubicBezTo>
                    <a:cubicBezTo>
                      <a:pt x="10" y="9"/>
                      <a:pt x="5" y="18"/>
                      <a:pt x="0" y="24"/>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0" name="Freeform 917"/>
              <p:cNvSpPr/>
              <p:nvPr/>
            </p:nvSpPr>
            <p:spPr bwMode="auto">
              <a:xfrm>
                <a:off x="3744" y="4292"/>
                <a:ext cx="69" cy="59"/>
              </a:xfrm>
              <a:custGeom>
                <a:avLst/>
                <a:gdLst>
                  <a:gd name="T0" fmla="*/ 11 w 29"/>
                  <a:gd name="T1" fmla="*/ 25 h 25"/>
                  <a:gd name="T2" fmla="*/ 29 w 29"/>
                  <a:gd name="T3" fmla="*/ 25 h 25"/>
                  <a:gd name="T4" fmla="*/ 0 w 29"/>
                  <a:gd name="T5" fmla="*/ 0 h 25"/>
                  <a:gd name="T6" fmla="*/ 11 w 29"/>
                  <a:gd name="T7" fmla="*/ 25 h 25"/>
                </a:gdLst>
                <a:ahLst/>
                <a:cxnLst>
                  <a:cxn ang="0">
                    <a:pos x="T0" y="T1"/>
                  </a:cxn>
                  <a:cxn ang="0">
                    <a:pos x="T2" y="T3"/>
                  </a:cxn>
                  <a:cxn ang="0">
                    <a:pos x="T4" y="T5"/>
                  </a:cxn>
                  <a:cxn ang="0">
                    <a:pos x="T6" y="T7"/>
                  </a:cxn>
                </a:cxnLst>
                <a:rect l="0" t="0" r="r" b="b"/>
                <a:pathLst>
                  <a:path w="29" h="25">
                    <a:moveTo>
                      <a:pt x="11" y="25"/>
                    </a:moveTo>
                    <a:cubicBezTo>
                      <a:pt x="29" y="25"/>
                      <a:pt x="29" y="25"/>
                      <a:pt x="29" y="25"/>
                    </a:cubicBezTo>
                    <a:cubicBezTo>
                      <a:pt x="20" y="17"/>
                      <a:pt x="10" y="9"/>
                      <a:pt x="0" y="0"/>
                    </a:cubicBezTo>
                    <a:cubicBezTo>
                      <a:pt x="3" y="8"/>
                      <a:pt x="6" y="17"/>
                      <a:pt x="11" y="25"/>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1" name="Freeform 918"/>
              <p:cNvSpPr/>
              <p:nvPr/>
            </p:nvSpPr>
            <p:spPr bwMode="auto">
              <a:xfrm>
                <a:off x="3884" y="4310"/>
                <a:ext cx="59" cy="41"/>
              </a:xfrm>
              <a:custGeom>
                <a:avLst/>
                <a:gdLst>
                  <a:gd name="T0" fmla="*/ 0 w 25"/>
                  <a:gd name="T1" fmla="*/ 17 h 17"/>
                  <a:gd name="T2" fmla="*/ 25 w 25"/>
                  <a:gd name="T3" fmla="*/ 17 h 17"/>
                  <a:gd name="T4" fmla="*/ 0 w 25"/>
                  <a:gd name="T5" fmla="*/ 0 h 17"/>
                  <a:gd name="T6" fmla="*/ 0 w 25"/>
                  <a:gd name="T7" fmla="*/ 17 h 17"/>
                </a:gdLst>
                <a:ahLst/>
                <a:cxnLst>
                  <a:cxn ang="0">
                    <a:pos x="T0" y="T1"/>
                  </a:cxn>
                  <a:cxn ang="0">
                    <a:pos x="T2" y="T3"/>
                  </a:cxn>
                  <a:cxn ang="0">
                    <a:pos x="T4" y="T5"/>
                  </a:cxn>
                  <a:cxn ang="0">
                    <a:pos x="T6" y="T7"/>
                  </a:cxn>
                </a:cxnLst>
                <a:rect l="0" t="0" r="r" b="b"/>
                <a:pathLst>
                  <a:path w="25" h="17">
                    <a:moveTo>
                      <a:pt x="0" y="17"/>
                    </a:moveTo>
                    <a:cubicBezTo>
                      <a:pt x="25" y="17"/>
                      <a:pt x="25" y="17"/>
                      <a:pt x="25" y="17"/>
                    </a:cubicBezTo>
                    <a:cubicBezTo>
                      <a:pt x="17" y="12"/>
                      <a:pt x="9" y="6"/>
                      <a:pt x="0" y="0"/>
                    </a:cubicBezTo>
                    <a:cubicBezTo>
                      <a:pt x="0" y="6"/>
                      <a:pt x="0" y="12"/>
                      <a:pt x="0" y="17"/>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2" name="Freeform 919"/>
              <p:cNvSpPr/>
              <p:nvPr/>
            </p:nvSpPr>
            <p:spPr bwMode="auto">
              <a:xfrm>
                <a:off x="3884" y="3880"/>
                <a:ext cx="310" cy="471"/>
              </a:xfrm>
              <a:custGeom>
                <a:avLst/>
                <a:gdLst>
                  <a:gd name="T0" fmla="*/ 78 w 131"/>
                  <a:gd name="T1" fmla="*/ 15 h 199"/>
                  <a:gd name="T2" fmla="*/ 97 w 131"/>
                  <a:gd name="T3" fmla="*/ 171 h 199"/>
                  <a:gd name="T4" fmla="*/ 1 w 131"/>
                  <a:gd name="T5" fmla="*/ 104 h 199"/>
                  <a:gd name="T6" fmla="*/ 1 w 131"/>
                  <a:gd name="T7" fmla="*/ 113 h 199"/>
                  <a:gd name="T8" fmla="*/ 57 w 131"/>
                  <a:gd name="T9" fmla="*/ 156 h 199"/>
                  <a:gd name="T10" fmla="*/ 1 w 131"/>
                  <a:gd name="T11" fmla="*/ 118 h 199"/>
                  <a:gd name="T12" fmla="*/ 1 w 131"/>
                  <a:gd name="T13" fmla="*/ 128 h 199"/>
                  <a:gd name="T14" fmla="*/ 56 w 131"/>
                  <a:gd name="T15" fmla="*/ 170 h 199"/>
                  <a:gd name="T16" fmla="*/ 1 w 131"/>
                  <a:gd name="T17" fmla="*/ 133 h 199"/>
                  <a:gd name="T18" fmla="*/ 0 w 131"/>
                  <a:gd name="T19" fmla="*/ 144 h 199"/>
                  <a:gd name="T20" fmla="*/ 49 w 131"/>
                  <a:gd name="T21" fmla="*/ 181 h 199"/>
                  <a:gd name="T22" fmla="*/ 0 w 131"/>
                  <a:gd name="T23" fmla="*/ 149 h 199"/>
                  <a:gd name="T24" fmla="*/ 0 w 131"/>
                  <a:gd name="T25" fmla="*/ 161 h 199"/>
                  <a:gd name="T26" fmla="*/ 47 w 131"/>
                  <a:gd name="T27" fmla="*/ 197 h 199"/>
                  <a:gd name="T28" fmla="*/ 0 w 131"/>
                  <a:gd name="T29" fmla="*/ 165 h 199"/>
                  <a:gd name="T30" fmla="*/ 0 w 131"/>
                  <a:gd name="T31" fmla="*/ 178 h 199"/>
                  <a:gd name="T32" fmla="*/ 27 w 131"/>
                  <a:gd name="T33" fmla="*/ 199 h 199"/>
                  <a:gd name="T34" fmla="*/ 131 w 131"/>
                  <a:gd name="T35" fmla="*/ 199 h 199"/>
                  <a:gd name="T36" fmla="*/ 100 w 131"/>
                  <a:gd name="T37" fmla="*/ 0 h 199"/>
                  <a:gd name="T38" fmla="*/ 78 w 131"/>
                  <a:gd name="T39" fmla="*/ 15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1" h="199">
                    <a:moveTo>
                      <a:pt x="78" y="15"/>
                    </a:moveTo>
                    <a:cubicBezTo>
                      <a:pt x="84" y="65"/>
                      <a:pt x="92" y="147"/>
                      <a:pt x="97" y="171"/>
                    </a:cubicBezTo>
                    <a:cubicBezTo>
                      <a:pt x="78" y="158"/>
                      <a:pt x="37" y="129"/>
                      <a:pt x="1" y="104"/>
                    </a:cubicBezTo>
                    <a:cubicBezTo>
                      <a:pt x="1" y="113"/>
                      <a:pt x="1" y="113"/>
                      <a:pt x="1" y="113"/>
                    </a:cubicBezTo>
                    <a:cubicBezTo>
                      <a:pt x="22" y="129"/>
                      <a:pt x="42" y="145"/>
                      <a:pt x="57" y="156"/>
                    </a:cubicBezTo>
                    <a:cubicBezTo>
                      <a:pt x="40" y="145"/>
                      <a:pt x="19" y="131"/>
                      <a:pt x="1" y="118"/>
                    </a:cubicBezTo>
                    <a:cubicBezTo>
                      <a:pt x="1" y="128"/>
                      <a:pt x="1" y="128"/>
                      <a:pt x="1" y="128"/>
                    </a:cubicBezTo>
                    <a:cubicBezTo>
                      <a:pt x="22" y="144"/>
                      <a:pt x="42" y="160"/>
                      <a:pt x="56" y="170"/>
                    </a:cubicBezTo>
                    <a:cubicBezTo>
                      <a:pt x="39" y="160"/>
                      <a:pt x="19" y="146"/>
                      <a:pt x="1" y="133"/>
                    </a:cubicBezTo>
                    <a:cubicBezTo>
                      <a:pt x="0" y="137"/>
                      <a:pt x="0" y="140"/>
                      <a:pt x="0" y="144"/>
                    </a:cubicBezTo>
                    <a:cubicBezTo>
                      <a:pt x="19" y="158"/>
                      <a:pt x="36" y="171"/>
                      <a:pt x="49" y="181"/>
                    </a:cubicBezTo>
                    <a:cubicBezTo>
                      <a:pt x="34" y="172"/>
                      <a:pt x="17" y="160"/>
                      <a:pt x="0" y="149"/>
                    </a:cubicBezTo>
                    <a:cubicBezTo>
                      <a:pt x="0" y="161"/>
                      <a:pt x="0" y="161"/>
                      <a:pt x="0" y="161"/>
                    </a:cubicBezTo>
                    <a:cubicBezTo>
                      <a:pt x="18" y="174"/>
                      <a:pt x="35" y="188"/>
                      <a:pt x="47" y="197"/>
                    </a:cubicBezTo>
                    <a:cubicBezTo>
                      <a:pt x="33" y="188"/>
                      <a:pt x="16" y="177"/>
                      <a:pt x="0" y="165"/>
                    </a:cubicBezTo>
                    <a:cubicBezTo>
                      <a:pt x="0" y="170"/>
                      <a:pt x="0" y="174"/>
                      <a:pt x="0" y="178"/>
                    </a:cubicBezTo>
                    <a:cubicBezTo>
                      <a:pt x="10" y="186"/>
                      <a:pt x="19" y="193"/>
                      <a:pt x="27" y="199"/>
                    </a:cubicBezTo>
                    <a:cubicBezTo>
                      <a:pt x="131" y="199"/>
                      <a:pt x="131" y="199"/>
                      <a:pt x="131" y="199"/>
                    </a:cubicBezTo>
                    <a:cubicBezTo>
                      <a:pt x="100" y="0"/>
                      <a:pt x="100" y="0"/>
                      <a:pt x="100" y="0"/>
                    </a:cubicBezTo>
                    <a:cubicBezTo>
                      <a:pt x="93" y="5"/>
                      <a:pt x="86" y="10"/>
                      <a:pt x="78" y="15"/>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3" name="Freeform 920"/>
              <p:cNvSpPr/>
              <p:nvPr/>
            </p:nvSpPr>
            <p:spPr bwMode="auto">
              <a:xfrm>
                <a:off x="4035" y="2248"/>
                <a:ext cx="38" cy="35"/>
              </a:xfrm>
              <a:custGeom>
                <a:avLst/>
                <a:gdLst>
                  <a:gd name="T0" fmla="*/ 16 w 16"/>
                  <a:gd name="T1" fmla="*/ 12 h 15"/>
                  <a:gd name="T2" fmla="*/ 2 w 16"/>
                  <a:gd name="T3" fmla="*/ 0 h 15"/>
                  <a:gd name="T4" fmla="*/ 0 w 16"/>
                  <a:gd name="T5" fmla="*/ 0 h 15"/>
                  <a:gd name="T6" fmla="*/ 0 w 16"/>
                  <a:gd name="T7" fmla="*/ 6 h 15"/>
                  <a:gd name="T8" fmla="*/ 11 w 16"/>
                  <a:gd name="T9" fmla="*/ 15 h 15"/>
                  <a:gd name="T10" fmla="*/ 16 w 16"/>
                  <a:gd name="T11" fmla="*/ 12 h 15"/>
                </a:gdLst>
                <a:ahLst/>
                <a:cxnLst>
                  <a:cxn ang="0">
                    <a:pos x="T0" y="T1"/>
                  </a:cxn>
                  <a:cxn ang="0">
                    <a:pos x="T2" y="T3"/>
                  </a:cxn>
                  <a:cxn ang="0">
                    <a:pos x="T4" y="T5"/>
                  </a:cxn>
                  <a:cxn ang="0">
                    <a:pos x="T6" y="T7"/>
                  </a:cxn>
                  <a:cxn ang="0">
                    <a:pos x="T8" y="T9"/>
                  </a:cxn>
                  <a:cxn ang="0">
                    <a:pos x="T10" y="T11"/>
                  </a:cxn>
                </a:cxnLst>
                <a:rect l="0" t="0" r="r" b="b"/>
                <a:pathLst>
                  <a:path w="16" h="15">
                    <a:moveTo>
                      <a:pt x="16" y="12"/>
                    </a:moveTo>
                    <a:cubicBezTo>
                      <a:pt x="2" y="0"/>
                      <a:pt x="2" y="0"/>
                      <a:pt x="2" y="0"/>
                    </a:cubicBezTo>
                    <a:cubicBezTo>
                      <a:pt x="0" y="0"/>
                      <a:pt x="0" y="0"/>
                      <a:pt x="0" y="0"/>
                    </a:cubicBezTo>
                    <a:cubicBezTo>
                      <a:pt x="0" y="2"/>
                      <a:pt x="0" y="4"/>
                      <a:pt x="0" y="6"/>
                    </a:cubicBezTo>
                    <a:cubicBezTo>
                      <a:pt x="11" y="15"/>
                      <a:pt x="11" y="15"/>
                      <a:pt x="11" y="15"/>
                    </a:cubicBezTo>
                    <a:cubicBezTo>
                      <a:pt x="12" y="14"/>
                      <a:pt x="14" y="13"/>
                      <a:pt x="16" y="12"/>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4" name="Freeform 921"/>
              <p:cNvSpPr/>
              <p:nvPr/>
            </p:nvSpPr>
            <p:spPr bwMode="auto">
              <a:xfrm>
                <a:off x="4089" y="2839"/>
                <a:ext cx="17" cy="163"/>
              </a:xfrm>
              <a:custGeom>
                <a:avLst/>
                <a:gdLst>
                  <a:gd name="T0" fmla="*/ 17 w 17"/>
                  <a:gd name="T1" fmla="*/ 12 h 163"/>
                  <a:gd name="T2" fmla="*/ 0 w 17"/>
                  <a:gd name="T3" fmla="*/ 0 h 163"/>
                  <a:gd name="T4" fmla="*/ 3 w 17"/>
                  <a:gd name="T5" fmla="*/ 151 h 163"/>
                  <a:gd name="T6" fmla="*/ 17 w 17"/>
                  <a:gd name="T7" fmla="*/ 163 h 163"/>
                  <a:gd name="T8" fmla="*/ 17 w 17"/>
                  <a:gd name="T9" fmla="*/ 12 h 163"/>
                </a:gdLst>
                <a:ahLst/>
                <a:cxnLst>
                  <a:cxn ang="0">
                    <a:pos x="T0" y="T1"/>
                  </a:cxn>
                  <a:cxn ang="0">
                    <a:pos x="T2" y="T3"/>
                  </a:cxn>
                  <a:cxn ang="0">
                    <a:pos x="T4" y="T5"/>
                  </a:cxn>
                  <a:cxn ang="0">
                    <a:pos x="T6" y="T7"/>
                  </a:cxn>
                  <a:cxn ang="0">
                    <a:pos x="T8" y="T9"/>
                  </a:cxn>
                </a:cxnLst>
                <a:rect l="0" t="0" r="r" b="b"/>
                <a:pathLst>
                  <a:path w="17" h="163">
                    <a:moveTo>
                      <a:pt x="17" y="12"/>
                    </a:moveTo>
                    <a:lnTo>
                      <a:pt x="0" y="0"/>
                    </a:lnTo>
                    <a:lnTo>
                      <a:pt x="3" y="151"/>
                    </a:lnTo>
                    <a:lnTo>
                      <a:pt x="17" y="163"/>
                    </a:lnTo>
                    <a:lnTo>
                      <a:pt x="17" y="12"/>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5" name="Freeform 922"/>
              <p:cNvSpPr/>
              <p:nvPr/>
            </p:nvSpPr>
            <p:spPr bwMode="auto">
              <a:xfrm>
                <a:off x="3917" y="497"/>
                <a:ext cx="90" cy="90"/>
              </a:xfrm>
              <a:custGeom>
                <a:avLst/>
                <a:gdLst>
                  <a:gd name="T0" fmla="*/ 20 w 38"/>
                  <a:gd name="T1" fmla="*/ 0 h 38"/>
                  <a:gd name="T2" fmla="*/ 0 w 38"/>
                  <a:gd name="T3" fmla="*/ 23 h 38"/>
                  <a:gd name="T4" fmla="*/ 17 w 38"/>
                  <a:gd name="T5" fmla="*/ 38 h 38"/>
                  <a:gd name="T6" fmla="*/ 38 w 38"/>
                  <a:gd name="T7" fmla="*/ 15 h 38"/>
                  <a:gd name="T8" fmla="*/ 20 w 38"/>
                  <a:gd name="T9" fmla="*/ 0 h 38"/>
                </a:gdLst>
                <a:ahLst/>
                <a:cxnLst>
                  <a:cxn ang="0">
                    <a:pos x="T0" y="T1"/>
                  </a:cxn>
                  <a:cxn ang="0">
                    <a:pos x="T2" y="T3"/>
                  </a:cxn>
                  <a:cxn ang="0">
                    <a:pos x="T4" y="T5"/>
                  </a:cxn>
                  <a:cxn ang="0">
                    <a:pos x="T6" y="T7"/>
                  </a:cxn>
                  <a:cxn ang="0">
                    <a:pos x="T8" y="T9"/>
                  </a:cxn>
                </a:cxnLst>
                <a:rect l="0" t="0" r="r" b="b"/>
                <a:pathLst>
                  <a:path w="38" h="38">
                    <a:moveTo>
                      <a:pt x="20" y="0"/>
                    </a:moveTo>
                    <a:cubicBezTo>
                      <a:pt x="0" y="23"/>
                      <a:pt x="0" y="23"/>
                      <a:pt x="0" y="23"/>
                    </a:cubicBezTo>
                    <a:cubicBezTo>
                      <a:pt x="6" y="28"/>
                      <a:pt x="12" y="33"/>
                      <a:pt x="17" y="38"/>
                    </a:cubicBezTo>
                    <a:cubicBezTo>
                      <a:pt x="24" y="31"/>
                      <a:pt x="31" y="23"/>
                      <a:pt x="38" y="15"/>
                    </a:cubicBezTo>
                    <a:cubicBezTo>
                      <a:pt x="29" y="11"/>
                      <a:pt x="23" y="4"/>
                      <a:pt x="20" y="0"/>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6" name="Freeform 923"/>
              <p:cNvSpPr/>
              <p:nvPr/>
            </p:nvSpPr>
            <p:spPr bwMode="auto">
              <a:xfrm>
                <a:off x="3945" y="1774"/>
                <a:ext cx="135" cy="71"/>
              </a:xfrm>
              <a:custGeom>
                <a:avLst/>
                <a:gdLst>
                  <a:gd name="T0" fmla="*/ 0 w 57"/>
                  <a:gd name="T1" fmla="*/ 21 h 30"/>
                  <a:gd name="T2" fmla="*/ 37 w 57"/>
                  <a:gd name="T3" fmla="*/ 30 h 30"/>
                  <a:gd name="T4" fmla="*/ 57 w 57"/>
                  <a:gd name="T5" fmla="*/ 9 h 30"/>
                  <a:gd name="T6" fmla="*/ 16 w 57"/>
                  <a:gd name="T7" fmla="*/ 0 h 30"/>
                  <a:gd name="T8" fmla="*/ 0 w 57"/>
                  <a:gd name="T9" fmla="*/ 21 h 30"/>
                </a:gdLst>
                <a:ahLst/>
                <a:cxnLst>
                  <a:cxn ang="0">
                    <a:pos x="T0" y="T1"/>
                  </a:cxn>
                  <a:cxn ang="0">
                    <a:pos x="T2" y="T3"/>
                  </a:cxn>
                  <a:cxn ang="0">
                    <a:pos x="T4" y="T5"/>
                  </a:cxn>
                  <a:cxn ang="0">
                    <a:pos x="T6" y="T7"/>
                  </a:cxn>
                  <a:cxn ang="0">
                    <a:pos x="T8" y="T9"/>
                  </a:cxn>
                </a:cxnLst>
                <a:rect l="0" t="0" r="r" b="b"/>
                <a:pathLst>
                  <a:path w="57" h="30">
                    <a:moveTo>
                      <a:pt x="0" y="21"/>
                    </a:moveTo>
                    <a:cubicBezTo>
                      <a:pt x="10" y="26"/>
                      <a:pt x="25" y="29"/>
                      <a:pt x="37" y="30"/>
                    </a:cubicBezTo>
                    <a:cubicBezTo>
                      <a:pt x="43" y="23"/>
                      <a:pt x="50" y="16"/>
                      <a:pt x="57" y="9"/>
                    </a:cubicBezTo>
                    <a:cubicBezTo>
                      <a:pt x="44" y="9"/>
                      <a:pt x="28" y="6"/>
                      <a:pt x="16" y="0"/>
                    </a:cubicBezTo>
                    <a:cubicBezTo>
                      <a:pt x="11" y="7"/>
                      <a:pt x="5" y="14"/>
                      <a:pt x="0" y="21"/>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7" name="Freeform 924"/>
              <p:cNvSpPr/>
              <p:nvPr/>
            </p:nvSpPr>
            <p:spPr bwMode="auto">
              <a:xfrm>
                <a:off x="4120" y="3442"/>
                <a:ext cx="21" cy="194"/>
              </a:xfrm>
              <a:custGeom>
                <a:avLst/>
                <a:gdLst>
                  <a:gd name="T0" fmla="*/ 10 w 21"/>
                  <a:gd name="T1" fmla="*/ 194 h 194"/>
                  <a:gd name="T2" fmla="*/ 21 w 21"/>
                  <a:gd name="T3" fmla="*/ 182 h 194"/>
                  <a:gd name="T4" fmla="*/ 17 w 21"/>
                  <a:gd name="T5" fmla="*/ 17 h 194"/>
                  <a:gd name="T6" fmla="*/ 0 w 21"/>
                  <a:gd name="T7" fmla="*/ 0 h 194"/>
                  <a:gd name="T8" fmla="*/ 5 w 21"/>
                  <a:gd name="T9" fmla="*/ 189 h 194"/>
                  <a:gd name="T10" fmla="*/ 10 w 21"/>
                  <a:gd name="T11" fmla="*/ 194 h 194"/>
                </a:gdLst>
                <a:ahLst/>
                <a:cxnLst>
                  <a:cxn ang="0">
                    <a:pos x="T0" y="T1"/>
                  </a:cxn>
                  <a:cxn ang="0">
                    <a:pos x="T2" y="T3"/>
                  </a:cxn>
                  <a:cxn ang="0">
                    <a:pos x="T4" y="T5"/>
                  </a:cxn>
                  <a:cxn ang="0">
                    <a:pos x="T6" y="T7"/>
                  </a:cxn>
                  <a:cxn ang="0">
                    <a:pos x="T8" y="T9"/>
                  </a:cxn>
                  <a:cxn ang="0">
                    <a:pos x="T10" y="T11"/>
                  </a:cxn>
                </a:cxnLst>
                <a:rect l="0" t="0" r="r" b="b"/>
                <a:pathLst>
                  <a:path w="21" h="194">
                    <a:moveTo>
                      <a:pt x="10" y="194"/>
                    </a:moveTo>
                    <a:lnTo>
                      <a:pt x="21" y="182"/>
                    </a:lnTo>
                    <a:lnTo>
                      <a:pt x="17" y="17"/>
                    </a:lnTo>
                    <a:lnTo>
                      <a:pt x="0" y="0"/>
                    </a:lnTo>
                    <a:lnTo>
                      <a:pt x="5" y="189"/>
                    </a:lnTo>
                    <a:lnTo>
                      <a:pt x="10" y="194"/>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8" name="Freeform 925"/>
              <p:cNvSpPr/>
              <p:nvPr/>
            </p:nvSpPr>
            <p:spPr bwMode="auto">
              <a:xfrm>
                <a:off x="3990" y="1703"/>
                <a:ext cx="45" cy="64"/>
              </a:xfrm>
              <a:custGeom>
                <a:avLst/>
                <a:gdLst>
                  <a:gd name="T0" fmla="*/ 5 w 19"/>
                  <a:gd name="T1" fmla="*/ 27 h 27"/>
                  <a:gd name="T2" fmla="*/ 19 w 19"/>
                  <a:gd name="T3" fmla="*/ 3 h 27"/>
                  <a:gd name="T4" fmla="*/ 14 w 19"/>
                  <a:gd name="T5" fmla="*/ 0 h 27"/>
                  <a:gd name="T6" fmla="*/ 0 w 19"/>
                  <a:gd name="T7" fmla="*/ 25 h 27"/>
                  <a:gd name="T8" fmla="*/ 5 w 19"/>
                  <a:gd name="T9" fmla="*/ 27 h 27"/>
                </a:gdLst>
                <a:ahLst/>
                <a:cxnLst>
                  <a:cxn ang="0">
                    <a:pos x="T0" y="T1"/>
                  </a:cxn>
                  <a:cxn ang="0">
                    <a:pos x="T2" y="T3"/>
                  </a:cxn>
                  <a:cxn ang="0">
                    <a:pos x="T4" y="T5"/>
                  </a:cxn>
                  <a:cxn ang="0">
                    <a:pos x="T6" y="T7"/>
                  </a:cxn>
                  <a:cxn ang="0">
                    <a:pos x="T8" y="T9"/>
                  </a:cxn>
                </a:cxnLst>
                <a:rect l="0" t="0" r="r" b="b"/>
                <a:pathLst>
                  <a:path w="19" h="27">
                    <a:moveTo>
                      <a:pt x="5" y="27"/>
                    </a:moveTo>
                    <a:cubicBezTo>
                      <a:pt x="10" y="20"/>
                      <a:pt x="15" y="12"/>
                      <a:pt x="19" y="3"/>
                    </a:cubicBezTo>
                    <a:cubicBezTo>
                      <a:pt x="18" y="2"/>
                      <a:pt x="16" y="1"/>
                      <a:pt x="14" y="0"/>
                    </a:cubicBezTo>
                    <a:cubicBezTo>
                      <a:pt x="10" y="9"/>
                      <a:pt x="5" y="17"/>
                      <a:pt x="0" y="25"/>
                    </a:cubicBezTo>
                    <a:cubicBezTo>
                      <a:pt x="2" y="26"/>
                      <a:pt x="3" y="26"/>
                      <a:pt x="5" y="27"/>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9" name="Freeform 926"/>
              <p:cNvSpPr/>
              <p:nvPr/>
            </p:nvSpPr>
            <p:spPr bwMode="auto">
              <a:xfrm>
                <a:off x="3872" y="1370"/>
                <a:ext cx="132" cy="94"/>
              </a:xfrm>
              <a:custGeom>
                <a:avLst/>
                <a:gdLst>
                  <a:gd name="T0" fmla="*/ 132 w 132"/>
                  <a:gd name="T1" fmla="*/ 7 h 94"/>
                  <a:gd name="T2" fmla="*/ 125 w 132"/>
                  <a:gd name="T3" fmla="*/ 0 h 94"/>
                  <a:gd name="T4" fmla="*/ 0 w 132"/>
                  <a:gd name="T5" fmla="*/ 85 h 94"/>
                  <a:gd name="T6" fmla="*/ 5 w 132"/>
                  <a:gd name="T7" fmla="*/ 94 h 94"/>
                  <a:gd name="T8" fmla="*/ 132 w 132"/>
                  <a:gd name="T9" fmla="*/ 7 h 94"/>
                </a:gdLst>
                <a:ahLst/>
                <a:cxnLst>
                  <a:cxn ang="0">
                    <a:pos x="T0" y="T1"/>
                  </a:cxn>
                  <a:cxn ang="0">
                    <a:pos x="T2" y="T3"/>
                  </a:cxn>
                  <a:cxn ang="0">
                    <a:pos x="T4" y="T5"/>
                  </a:cxn>
                  <a:cxn ang="0">
                    <a:pos x="T6" y="T7"/>
                  </a:cxn>
                  <a:cxn ang="0">
                    <a:pos x="T8" y="T9"/>
                  </a:cxn>
                </a:cxnLst>
                <a:rect l="0" t="0" r="r" b="b"/>
                <a:pathLst>
                  <a:path w="132" h="94">
                    <a:moveTo>
                      <a:pt x="132" y="7"/>
                    </a:moveTo>
                    <a:lnTo>
                      <a:pt x="125" y="0"/>
                    </a:lnTo>
                    <a:lnTo>
                      <a:pt x="0" y="85"/>
                    </a:lnTo>
                    <a:lnTo>
                      <a:pt x="5" y="94"/>
                    </a:lnTo>
                    <a:lnTo>
                      <a:pt x="132" y="7"/>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0" name="Freeform 927"/>
              <p:cNvSpPr/>
              <p:nvPr/>
            </p:nvSpPr>
            <p:spPr bwMode="auto">
              <a:xfrm>
                <a:off x="4035" y="2269"/>
                <a:ext cx="21" cy="28"/>
              </a:xfrm>
              <a:custGeom>
                <a:avLst/>
                <a:gdLst>
                  <a:gd name="T0" fmla="*/ 1 w 9"/>
                  <a:gd name="T1" fmla="*/ 12 h 12"/>
                  <a:gd name="T2" fmla="*/ 9 w 9"/>
                  <a:gd name="T3" fmla="*/ 8 h 12"/>
                  <a:gd name="T4" fmla="*/ 0 w 9"/>
                  <a:gd name="T5" fmla="*/ 0 h 12"/>
                  <a:gd name="T6" fmla="*/ 1 w 9"/>
                  <a:gd name="T7" fmla="*/ 12 h 12"/>
                </a:gdLst>
                <a:ahLst/>
                <a:cxnLst>
                  <a:cxn ang="0">
                    <a:pos x="T0" y="T1"/>
                  </a:cxn>
                  <a:cxn ang="0">
                    <a:pos x="T2" y="T3"/>
                  </a:cxn>
                  <a:cxn ang="0">
                    <a:pos x="T4" y="T5"/>
                  </a:cxn>
                  <a:cxn ang="0">
                    <a:pos x="T6" y="T7"/>
                  </a:cxn>
                </a:cxnLst>
                <a:rect l="0" t="0" r="r" b="b"/>
                <a:pathLst>
                  <a:path w="9" h="12">
                    <a:moveTo>
                      <a:pt x="1" y="12"/>
                    </a:moveTo>
                    <a:cubicBezTo>
                      <a:pt x="3" y="11"/>
                      <a:pt x="6" y="9"/>
                      <a:pt x="9" y="8"/>
                    </a:cubicBezTo>
                    <a:cubicBezTo>
                      <a:pt x="0" y="0"/>
                      <a:pt x="0" y="0"/>
                      <a:pt x="0" y="0"/>
                    </a:cubicBezTo>
                    <a:cubicBezTo>
                      <a:pt x="0" y="4"/>
                      <a:pt x="0" y="8"/>
                      <a:pt x="1" y="12"/>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1" name="Freeform 928"/>
              <p:cNvSpPr/>
              <p:nvPr/>
            </p:nvSpPr>
            <p:spPr bwMode="auto">
              <a:xfrm>
                <a:off x="4066" y="2822"/>
                <a:ext cx="19" cy="161"/>
              </a:xfrm>
              <a:custGeom>
                <a:avLst/>
                <a:gdLst>
                  <a:gd name="T0" fmla="*/ 2 w 19"/>
                  <a:gd name="T1" fmla="*/ 0 h 161"/>
                  <a:gd name="T2" fmla="*/ 0 w 19"/>
                  <a:gd name="T3" fmla="*/ 147 h 161"/>
                  <a:gd name="T4" fmla="*/ 19 w 19"/>
                  <a:gd name="T5" fmla="*/ 161 h 161"/>
                  <a:gd name="T6" fmla="*/ 16 w 19"/>
                  <a:gd name="T7" fmla="*/ 12 h 161"/>
                  <a:gd name="T8" fmla="*/ 2 w 19"/>
                  <a:gd name="T9" fmla="*/ 0 h 161"/>
                </a:gdLst>
                <a:ahLst/>
                <a:cxnLst>
                  <a:cxn ang="0">
                    <a:pos x="T0" y="T1"/>
                  </a:cxn>
                  <a:cxn ang="0">
                    <a:pos x="T2" y="T3"/>
                  </a:cxn>
                  <a:cxn ang="0">
                    <a:pos x="T4" y="T5"/>
                  </a:cxn>
                  <a:cxn ang="0">
                    <a:pos x="T6" y="T7"/>
                  </a:cxn>
                  <a:cxn ang="0">
                    <a:pos x="T8" y="T9"/>
                  </a:cxn>
                </a:cxnLst>
                <a:rect l="0" t="0" r="r" b="b"/>
                <a:pathLst>
                  <a:path w="19" h="161">
                    <a:moveTo>
                      <a:pt x="2" y="0"/>
                    </a:moveTo>
                    <a:lnTo>
                      <a:pt x="0" y="147"/>
                    </a:lnTo>
                    <a:lnTo>
                      <a:pt x="19" y="161"/>
                    </a:lnTo>
                    <a:lnTo>
                      <a:pt x="16" y="12"/>
                    </a:lnTo>
                    <a:lnTo>
                      <a:pt x="2"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2" name="Freeform 929"/>
              <p:cNvSpPr/>
              <p:nvPr/>
            </p:nvSpPr>
            <p:spPr bwMode="auto">
              <a:xfrm>
                <a:off x="3879" y="1386"/>
                <a:ext cx="118" cy="90"/>
              </a:xfrm>
              <a:custGeom>
                <a:avLst/>
                <a:gdLst>
                  <a:gd name="T0" fmla="*/ 42 w 50"/>
                  <a:gd name="T1" fmla="*/ 12 h 38"/>
                  <a:gd name="T2" fmla="*/ 50 w 50"/>
                  <a:gd name="T3" fmla="*/ 0 h 38"/>
                  <a:gd name="T4" fmla="*/ 0 w 50"/>
                  <a:gd name="T5" fmla="*/ 34 h 38"/>
                  <a:gd name="T6" fmla="*/ 3 w 50"/>
                  <a:gd name="T7" fmla="*/ 38 h 38"/>
                  <a:gd name="T8" fmla="*/ 42 w 50"/>
                  <a:gd name="T9" fmla="*/ 12 h 38"/>
                </a:gdLst>
                <a:ahLst/>
                <a:cxnLst>
                  <a:cxn ang="0">
                    <a:pos x="T0" y="T1"/>
                  </a:cxn>
                  <a:cxn ang="0">
                    <a:pos x="T2" y="T3"/>
                  </a:cxn>
                  <a:cxn ang="0">
                    <a:pos x="T4" y="T5"/>
                  </a:cxn>
                  <a:cxn ang="0">
                    <a:pos x="T6" y="T7"/>
                  </a:cxn>
                  <a:cxn ang="0">
                    <a:pos x="T8" y="T9"/>
                  </a:cxn>
                </a:cxnLst>
                <a:rect l="0" t="0" r="r" b="b"/>
                <a:pathLst>
                  <a:path w="50" h="38">
                    <a:moveTo>
                      <a:pt x="42" y="12"/>
                    </a:moveTo>
                    <a:cubicBezTo>
                      <a:pt x="44" y="8"/>
                      <a:pt x="47" y="4"/>
                      <a:pt x="50" y="0"/>
                    </a:cubicBezTo>
                    <a:cubicBezTo>
                      <a:pt x="0" y="34"/>
                      <a:pt x="0" y="34"/>
                      <a:pt x="0" y="34"/>
                    </a:cubicBezTo>
                    <a:cubicBezTo>
                      <a:pt x="3" y="38"/>
                      <a:pt x="3" y="38"/>
                      <a:pt x="3" y="38"/>
                    </a:cubicBezTo>
                    <a:lnTo>
                      <a:pt x="42" y="12"/>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3" name="Freeform 930"/>
              <p:cNvSpPr/>
              <p:nvPr/>
            </p:nvSpPr>
            <p:spPr bwMode="auto">
              <a:xfrm>
                <a:off x="3865" y="1356"/>
                <a:ext cx="130" cy="94"/>
              </a:xfrm>
              <a:custGeom>
                <a:avLst/>
                <a:gdLst>
                  <a:gd name="T0" fmla="*/ 130 w 130"/>
                  <a:gd name="T1" fmla="*/ 9 h 94"/>
                  <a:gd name="T2" fmla="*/ 125 w 130"/>
                  <a:gd name="T3" fmla="*/ 0 h 94"/>
                  <a:gd name="T4" fmla="*/ 0 w 130"/>
                  <a:gd name="T5" fmla="*/ 85 h 94"/>
                  <a:gd name="T6" fmla="*/ 4 w 130"/>
                  <a:gd name="T7" fmla="*/ 94 h 94"/>
                  <a:gd name="T8" fmla="*/ 130 w 130"/>
                  <a:gd name="T9" fmla="*/ 9 h 94"/>
                </a:gdLst>
                <a:ahLst/>
                <a:cxnLst>
                  <a:cxn ang="0">
                    <a:pos x="T0" y="T1"/>
                  </a:cxn>
                  <a:cxn ang="0">
                    <a:pos x="T2" y="T3"/>
                  </a:cxn>
                  <a:cxn ang="0">
                    <a:pos x="T4" y="T5"/>
                  </a:cxn>
                  <a:cxn ang="0">
                    <a:pos x="T6" y="T7"/>
                  </a:cxn>
                  <a:cxn ang="0">
                    <a:pos x="T8" y="T9"/>
                  </a:cxn>
                </a:cxnLst>
                <a:rect l="0" t="0" r="r" b="b"/>
                <a:pathLst>
                  <a:path w="130" h="94">
                    <a:moveTo>
                      <a:pt x="130" y="9"/>
                    </a:moveTo>
                    <a:lnTo>
                      <a:pt x="125" y="0"/>
                    </a:lnTo>
                    <a:lnTo>
                      <a:pt x="0" y="85"/>
                    </a:lnTo>
                    <a:lnTo>
                      <a:pt x="4" y="94"/>
                    </a:lnTo>
                    <a:lnTo>
                      <a:pt x="130" y="9"/>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4" name="Freeform 931"/>
              <p:cNvSpPr/>
              <p:nvPr/>
            </p:nvSpPr>
            <p:spPr bwMode="auto">
              <a:xfrm>
                <a:off x="4094" y="3419"/>
                <a:ext cx="24" cy="205"/>
              </a:xfrm>
              <a:custGeom>
                <a:avLst/>
                <a:gdLst>
                  <a:gd name="T0" fmla="*/ 7 w 10"/>
                  <a:gd name="T1" fmla="*/ 6 h 87"/>
                  <a:gd name="T2" fmla="*/ 0 w 10"/>
                  <a:gd name="T3" fmla="*/ 0 h 87"/>
                  <a:gd name="T4" fmla="*/ 2 w 10"/>
                  <a:gd name="T5" fmla="*/ 80 h 87"/>
                  <a:gd name="T6" fmla="*/ 10 w 10"/>
                  <a:gd name="T7" fmla="*/ 87 h 87"/>
                  <a:gd name="T8" fmla="*/ 7 w 10"/>
                  <a:gd name="T9" fmla="*/ 6 h 87"/>
                </a:gdLst>
                <a:ahLst/>
                <a:cxnLst>
                  <a:cxn ang="0">
                    <a:pos x="T0" y="T1"/>
                  </a:cxn>
                  <a:cxn ang="0">
                    <a:pos x="T2" y="T3"/>
                  </a:cxn>
                  <a:cxn ang="0">
                    <a:pos x="T4" y="T5"/>
                  </a:cxn>
                  <a:cxn ang="0">
                    <a:pos x="T6" y="T7"/>
                  </a:cxn>
                  <a:cxn ang="0">
                    <a:pos x="T8" y="T9"/>
                  </a:cxn>
                </a:cxnLst>
                <a:rect l="0" t="0" r="r" b="b"/>
                <a:pathLst>
                  <a:path w="10" h="87">
                    <a:moveTo>
                      <a:pt x="7" y="6"/>
                    </a:moveTo>
                    <a:cubicBezTo>
                      <a:pt x="0" y="0"/>
                      <a:pt x="0" y="0"/>
                      <a:pt x="0" y="0"/>
                    </a:cubicBezTo>
                    <a:cubicBezTo>
                      <a:pt x="2" y="80"/>
                      <a:pt x="2" y="80"/>
                      <a:pt x="2" y="80"/>
                    </a:cubicBezTo>
                    <a:cubicBezTo>
                      <a:pt x="5" y="82"/>
                      <a:pt x="7" y="84"/>
                      <a:pt x="10" y="87"/>
                    </a:cubicBezTo>
                    <a:lnTo>
                      <a:pt x="7" y="6"/>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5" name="Freeform 932"/>
              <p:cNvSpPr/>
              <p:nvPr/>
            </p:nvSpPr>
            <p:spPr bwMode="auto">
              <a:xfrm>
                <a:off x="3858" y="1344"/>
                <a:ext cx="127" cy="92"/>
              </a:xfrm>
              <a:custGeom>
                <a:avLst/>
                <a:gdLst>
                  <a:gd name="T0" fmla="*/ 127 w 127"/>
                  <a:gd name="T1" fmla="*/ 9 h 92"/>
                  <a:gd name="T2" fmla="*/ 123 w 127"/>
                  <a:gd name="T3" fmla="*/ 0 h 92"/>
                  <a:gd name="T4" fmla="*/ 0 w 127"/>
                  <a:gd name="T5" fmla="*/ 85 h 92"/>
                  <a:gd name="T6" fmla="*/ 4 w 127"/>
                  <a:gd name="T7" fmla="*/ 92 h 92"/>
                  <a:gd name="T8" fmla="*/ 127 w 127"/>
                  <a:gd name="T9" fmla="*/ 9 h 92"/>
                </a:gdLst>
                <a:ahLst/>
                <a:cxnLst>
                  <a:cxn ang="0">
                    <a:pos x="T0" y="T1"/>
                  </a:cxn>
                  <a:cxn ang="0">
                    <a:pos x="T2" y="T3"/>
                  </a:cxn>
                  <a:cxn ang="0">
                    <a:pos x="T4" y="T5"/>
                  </a:cxn>
                  <a:cxn ang="0">
                    <a:pos x="T6" y="T7"/>
                  </a:cxn>
                  <a:cxn ang="0">
                    <a:pos x="T8" y="T9"/>
                  </a:cxn>
                </a:cxnLst>
                <a:rect l="0" t="0" r="r" b="b"/>
                <a:pathLst>
                  <a:path w="127" h="92">
                    <a:moveTo>
                      <a:pt x="127" y="9"/>
                    </a:moveTo>
                    <a:lnTo>
                      <a:pt x="123" y="0"/>
                    </a:lnTo>
                    <a:lnTo>
                      <a:pt x="0" y="85"/>
                    </a:lnTo>
                    <a:lnTo>
                      <a:pt x="4" y="92"/>
                    </a:lnTo>
                    <a:lnTo>
                      <a:pt x="127" y="9"/>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6" name="Freeform 933"/>
              <p:cNvSpPr/>
              <p:nvPr/>
            </p:nvSpPr>
            <p:spPr bwMode="auto">
              <a:xfrm>
                <a:off x="3463" y="1649"/>
                <a:ext cx="548" cy="492"/>
              </a:xfrm>
              <a:custGeom>
                <a:avLst/>
                <a:gdLst>
                  <a:gd name="T0" fmla="*/ 24 w 232"/>
                  <a:gd name="T1" fmla="*/ 146 h 208"/>
                  <a:gd name="T2" fmla="*/ 6 w 232"/>
                  <a:gd name="T3" fmla="*/ 160 h 208"/>
                  <a:gd name="T4" fmla="*/ 8 w 232"/>
                  <a:gd name="T5" fmla="*/ 208 h 208"/>
                  <a:gd name="T6" fmla="*/ 30 w 232"/>
                  <a:gd name="T7" fmla="*/ 197 h 208"/>
                  <a:gd name="T8" fmla="*/ 27 w 232"/>
                  <a:gd name="T9" fmla="*/ 158 h 208"/>
                  <a:gd name="T10" fmla="*/ 232 w 232"/>
                  <a:gd name="T11" fmla="*/ 20 h 208"/>
                  <a:gd name="T12" fmla="*/ 226 w 232"/>
                  <a:gd name="T13" fmla="*/ 15 h 208"/>
                  <a:gd name="T14" fmla="*/ 74 w 232"/>
                  <a:gd name="T15" fmla="*/ 104 h 208"/>
                  <a:gd name="T16" fmla="*/ 221 w 232"/>
                  <a:gd name="T17" fmla="*/ 10 h 208"/>
                  <a:gd name="T18" fmla="*/ 214 w 232"/>
                  <a:gd name="T19" fmla="*/ 0 h 208"/>
                  <a:gd name="T20" fmla="*/ 132 w 232"/>
                  <a:gd name="T21" fmla="*/ 60 h 208"/>
                  <a:gd name="T22" fmla="*/ 42 w 232"/>
                  <a:gd name="T23" fmla="*/ 96 h 208"/>
                  <a:gd name="T24" fmla="*/ 24 w 232"/>
                  <a:gd name="T25" fmla="*/ 14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2" h="208">
                    <a:moveTo>
                      <a:pt x="24" y="146"/>
                    </a:moveTo>
                    <a:cubicBezTo>
                      <a:pt x="19" y="151"/>
                      <a:pt x="13" y="156"/>
                      <a:pt x="6" y="160"/>
                    </a:cubicBezTo>
                    <a:cubicBezTo>
                      <a:pt x="1" y="172"/>
                      <a:pt x="0" y="193"/>
                      <a:pt x="8" y="208"/>
                    </a:cubicBezTo>
                    <a:cubicBezTo>
                      <a:pt x="15" y="204"/>
                      <a:pt x="22" y="200"/>
                      <a:pt x="30" y="197"/>
                    </a:cubicBezTo>
                    <a:cubicBezTo>
                      <a:pt x="17" y="187"/>
                      <a:pt x="16" y="171"/>
                      <a:pt x="27" y="158"/>
                    </a:cubicBezTo>
                    <a:cubicBezTo>
                      <a:pt x="66" y="114"/>
                      <a:pt x="177" y="136"/>
                      <a:pt x="232" y="20"/>
                    </a:cubicBezTo>
                    <a:cubicBezTo>
                      <a:pt x="230" y="18"/>
                      <a:pt x="228" y="16"/>
                      <a:pt x="226" y="15"/>
                    </a:cubicBezTo>
                    <a:cubicBezTo>
                      <a:pt x="185" y="82"/>
                      <a:pt x="118" y="89"/>
                      <a:pt x="74" y="104"/>
                    </a:cubicBezTo>
                    <a:cubicBezTo>
                      <a:pt x="87" y="92"/>
                      <a:pt x="191" y="80"/>
                      <a:pt x="221" y="10"/>
                    </a:cubicBezTo>
                    <a:cubicBezTo>
                      <a:pt x="218" y="7"/>
                      <a:pt x="216" y="4"/>
                      <a:pt x="214" y="0"/>
                    </a:cubicBezTo>
                    <a:cubicBezTo>
                      <a:pt x="193" y="33"/>
                      <a:pt x="158" y="49"/>
                      <a:pt x="132" y="60"/>
                    </a:cubicBezTo>
                    <a:cubicBezTo>
                      <a:pt x="97" y="76"/>
                      <a:pt x="58" y="79"/>
                      <a:pt x="42" y="96"/>
                    </a:cubicBezTo>
                    <a:cubicBezTo>
                      <a:pt x="44" y="114"/>
                      <a:pt x="39" y="132"/>
                      <a:pt x="24" y="146"/>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7" name="Freeform 934"/>
              <p:cNvSpPr/>
              <p:nvPr/>
            </p:nvSpPr>
            <p:spPr bwMode="auto">
              <a:xfrm>
                <a:off x="4059" y="3591"/>
                <a:ext cx="61" cy="76"/>
              </a:xfrm>
              <a:custGeom>
                <a:avLst/>
                <a:gdLst>
                  <a:gd name="T0" fmla="*/ 26 w 26"/>
                  <a:gd name="T1" fmla="*/ 24 h 32"/>
                  <a:gd name="T2" fmla="*/ 1 w 26"/>
                  <a:gd name="T3" fmla="*/ 0 h 32"/>
                  <a:gd name="T4" fmla="*/ 0 w 26"/>
                  <a:gd name="T5" fmla="*/ 16 h 32"/>
                  <a:gd name="T6" fmla="*/ 18 w 26"/>
                  <a:gd name="T7" fmla="*/ 32 h 32"/>
                  <a:gd name="T8" fmla="*/ 26 w 26"/>
                  <a:gd name="T9" fmla="*/ 24 h 32"/>
                </a:gdLst>
                <a:ahLst/>
                <a:cxnLst>
                  <a:cxn ang="0">
                    <a:pos x="T0" y="T1"/>
                  </a:cxn>
                  <a:cxn ang="0">
                    <a:pos x="T2" y="T3"/>
                  </a:cxn>
                  <a:cxn ang="0">
                    <a:pos x="T4" y="T5"/>
                  </a:cxn>
                  <a:cxn ang="0">
                    <a:pos x="T6" y="T7"/>
                  </a:cxn>
                  <a:cxn ang="0">
                    <a:pos x="T8" y="T9"/>
                  </a:cxn>
                </a:cxnLst>
                <a:rect l="0" t="0" r="r" b="b"/>
                <a:pathLst>
                  <a:path w="26" h="32">
                    <a:moveTo>
                      <a:pt x="26" y="24"/>
                    </a:moveTo>
                    <a:cubicBezTo>
                      <a:pt x="17" y="15"/>
                      <a:pt x="9" y="7"/>
                      <a:pt x="1" y="0"/>
                    </a:cubicBezTo>
                    <a:cubicBezTo>
                      <a:pt x="1" y="5"/>
                      <a:pt x="1" y="10"/>
                      <a:pt x="0" y="16"/>
                    </a:cubicBezTo>
                    <a:cubicBezTo>
                      <a:pt x="18" y="32"/>
                      <a:pt x="18" y="32"/>
                      <a:pt x="18" y="32"/>
                    </a:cubicBezTo>
                    <a:cubicBezTo>
                      <a:pt x="21" y="29"/>
                      <a:pt x="23" y="27"/>
                      <a:pt x="26" y="24"/>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8" name="Freeform 935"/>
              <p:cNvSpPr/>
              <p:nvPr/>
            </p:nvSpPr>
            <p:spPr bwMode="auto">
              <a:xfrm>
                <a:off x="3848" y="1330"/>
                <a:ext cx="130" cy="94"/>
              </a:xfrm>
              <a:custGeom>
                <a:avLst/>
                <a:gdLst>
                  <a:gd name="T0" fmla="*/ 0 w 55"/>
                  <a:gd name="T1" fmla="*/ 36 h 40"/>
                  <a:gd name="T2" fmla="*/ 3 w 55"/>
                  <a:gd name="T3" fmla="*/ 40 h 40"/>
                  <a:gd name="T4" fmla="*/ 55 w 55"/>
                  <a:gd name="T5" fmla="*/ 4 h 40"/>
                  <a:gd name="T6" fmla="*/ 52 w 55"/>
                  <a:gd name="T7" fmla="*/ 0 h 40"/>
                  <a:gd name="T8" fmla="*/ 0 w 55"/>
                  <a:gd name="T9" fmla="*/ 36 h 40"/>
                </a:gdLst>
                <a:ahLst/>
                <a:cxnLst>
                  <a:cxn ang="0">
                    <a:pos x="T0" y="T1"/>
                  </a:cxn>
                  <a:cxn ang="0">
                    <a:pos x="T2" y="T3"/>
                  </a:cxn>
                  <a:cxn ang="0">
                    <a:pos x="T4" y="T5"/>
                  </a:cxn>
                  <a:cxn ang="0">
                    <a:pos x="T6" y="T7"/>
                  </a:cxn>
                  <a:cxn ang="0">
                    <a:pos x="T8" y="T9"/>
                  </a:cxn>
                </a:cxnLst>
                <a:rect l="0" t="0" r="r" b="b"/>
                <a:pathLst>
                  <a:path w="55" h="40">
                    <a:moveTo>
                      <a:pt x="0" y="36"/>
                    </a:moveTo>
                    <a:cubicBezTo>
                      <a:pt x="1" y="37"/>
                      <a:pt x="2" y="38"/>
                      <a:pt x="3" y="40"/>
                    </a:cubicBezTo>
                    <a:cubicBezTo>
                      <a:pt x="55" y="4"/>
                      <a:pt x="55" y="4"/>
                      <a:pt x="55" y="4"/>
                    </a:cubicBezTo>
                    <a:cubicBezTo>
                      <a:pt x="52" y="0"/>
                      <a:pt x="52" y="0"/>
                      <a:pt x="52" y="0"/>
                    </a:cubicBezTo>
                    <a:cubicBezTo>
                      <a:pt x="42" y="8"/>
                      <a:pt x="14" y="26"/>
                      <a:pt x="0" y="36"/>
                    </a:cubicBez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9" name="Freeform 936"/>
              <p:cNvSpPr/>
              <p:nvPr/>
            </p:nvSpPr>
            <p:spPr bwMode="auto">
              <a:xfrm>
                <a:off x="4037" y="2801"/>
                <a:ext cx="24" cy="163"/>
              </a:xfrm>
              <a:custGeom>
                <a:avLst/>
                <a:gdLst>
                  <a:gd name="T0" fmla="*/ 0 w 24"/>
                  <a:gd name="T1" fmla="*/ 147 h 163"/>
                  <a:gd name="T2" fmla="*/ 22 w 24"/>
                  <a:gd name="T3" fmla="*/ 163 h 163"/>
                  <a:gd name="T4" fmla="*/ 24 w 24"/>
                  <a:gd name="T5" fmla="*/ 17 h 163"/>
                  <a:gd name="T6" fmla="*/ 3 w 24"/>
                  <a:gd name="T7" fmla="*/ 0 h 163"/>
                  <a:gd name="T8" fmla="*/ 0 w 24"/>
                  <a:gd name="T9" fmla="*/ 147 h 163"/>
                </a:gdLst>
                <a:ahLst/>
                <a:cxnLst>
                  <a:cxn ang="0">
                    <a:pos x="T0" y="T1"/>
                  </a:cxn>
                  <a:cxn ang="0">
                    <a:pos x="T2" y="T3"/>
                  </a:cxn>
                  <a:cxn ang="0">
                    <a:pos x="T4" y="T5"/>
                  </a:cxn>
                  <a:cxn ang="0">
                    <a:pos x="T6" y="T7"/>
                  </a:cxn>
                  <a:cxn ang="0">
                    <a:pos x="T8" y="T9"/>
                  </a:cxn>
                </a:cxnLst>
                <a:rect l="0" t="0" r="r" b="b"/>
                <a:pathLst>
                  <a:path w="24" h="163">
                    <a:moveTo>
                      <a:pt x="0" y="147"/>
                    </a:moveTo>
                    <a:lnTo>
                      <a:pt x="22" y="163"/>
                    </a:lnTo>
                    <a:lnTo>
                      <a:pt x="24" y="17"/>
                    </a:lnTo>
                    <a:lnTo>
                      <a:pt x="3" y="0"/>
                    </a:lnTo>
                    <a:lnTo>
                      <a:pt x="0" y="147"/>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0" name="Freeform 937"/>
              <p:cNvSpPr/>
              <p:nvPr/>
            </p:nvSpPr>
            <p:spPr bwMode="auto">
              <a:xfrm>
                <a:off x="4071" y="3395"/>
                <a:ext cx="21" cy="206"/>
              </a:xfrm>
              <a:custGeom>
                <a:avLst/>
                <a:gdLst>
                  <a:gd name="T0" fmla="*/ 7 w 9"/>
                  <a:gd name="T1" fmla="*/ 7 h 87"/>
                  <a:gd name="T2" fmla="*/ 0 w 9"/>
                  <a:gd name="T3" fmla="*/ 0 h 87"/>
                  <a:gd name="T4" fmla="*/ 2 w 9"/>
                  <a:gd name="T5" fmla="*/ 80 h 87"/>
                  <a:gd name="T6" fmla="*/ 9 w 9"/>
                  <a:gd name="T7" fmla="*/ 87 h 87"/>
                  <a:gd name="T8" fmla="*/ 7 w 9"/>
                  <a:gd name="T9" fmla="*/ 7 h 87"/>
                </a:gdLst>
                <a:ahLst/>
                <a:cxnLst>
                  <a:cxn ang="0">
                    <a:pos x="T0" y="T1"/>
                  </a:cxn>
                  <a:cxn ang="0">
                    <a:pos x="T2" y="T3"/>
                  </a:cxn>
                  <a:cxn ang="0">
                    <a:pos x="T4" y="T5"/>
                  </a:cxn>
                  <a:cxn ang="0">
                    <a:pos x="T6" y="T7"/>
                  </a:cxn>
                  <a:cxn ang="0">
                    <a:pos x="T8" y="T9"/>
                  </a:cxn>
                </a:cxnLst>
                <a:rect l="0" t="0" r="r" b="b"/>
                <a:pathLst>
                  <a:path w="9" h="87">
                    <a:moveTo>
                      <a:pt x="7" y="7"/>
                    </a:moveTo>
                    <a:cubicBezTo>
                      <a:pt x="0" y="0"/>
                      <a:pt x="0" y="0"/>
                      <a:pt x="0" y="0"/>
                    </a:cubicBezTo>
                    <a:cubicBezTo>
                      <a:pt x="2" y="80"/>
                      <a:pt x="2" y="80"/>
                      <a:pt x="2" y="80"/>
                    </a:cubicBezTo>
                    <a:cubicBezTo>
                      <a:pt x="4" y="82"/>
                      <a:pt x="7" y="84"/>
                      <a:pt x="9" y="87"/>
                    </a:cubicBezTo>
                    <a:lnTo>
                      <a:pt x="7" y="7"/>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1" name="Freeform 938"/>
              <p:cNvSpPr/>
              <p:nvPr/>
            </p:nvSpPr>
            <p:spPr bwMode="auto">
              <a:xfrm>
                <a:off x="3888" y="1424"/>
                <a:ext cx="83" cy="66"/>
              </a:xfrm>
              <a:custGeom>
                <a:avLst/>
                <a:gdLst>
                  <a:gd name="T0" fmla="*/ 31 w 35"/>
                  <a:gd name="T1" fmla="*/ 9 h 28"/>
                  <a:gd name="T2" fmla="*/ 35 w 35"/>
                  <a:gd name="T3" fmla="*/ 0 h 28"/>
                  <a:gd name="T4" fmla="*/ 0 w 35"/>
                  <a:gd name="T5" fmla="*/ 24 h 28"/>
                  <a:gd name="T6" fmla="*/ 2 w 35"/>
                  <a:gd name="T7" fmla="*/ 28 h 28"/>
                  <a:gd name="T8" fmla="*/ 31 w 35"/>
                  <a:gd name="T9" fmla="*/ 9 h 28"/>
                </a:gdLst>
                <a:ahLst/>
                <a:cxnLst>
                  <a:cxn ang="0">
                    <a:pos x="T0" y="T1"/>
                  </a:cxn>
                  <a:cxn ang="0">
                    <a:pos x="T2" y="T3"/>
                  </a:cxn>
                  <a:cxn ang="0">
                    <a:pos x="T4" y="T5"/>
                  </a:cxn>
                  <a:cxn ang="0">
                    <a:pos x="T6" y="T7"/>
                  </a:cxn>
                  <a:cxn ang="0">
                    <a:pos x="T8" y="T9"/>
                  </a:cxn>
                </a:cxnLst>
                <a:rect l="0" t="0" r="r" b="b"/>
                <a:pathLst>
                  <a:path w="35" h="28">
                    <a:moveTo>
                      <a:pt x="31" y="9"/>
                    </a:moveTo>
                    <a:cubicBezTo>
                      <a:pt x="32" y="6"/>
                      <a:pt x="33" y="3"/>
                      <a:pt x="35" y="0"/>
                    </a:cubicBezTo>
                    <a:cubicBezTo>
                      <a:pt x="0" y="24"/>
                      <a:pt x="0" y="24"/>
                      <a:pt x="0" y="24"/>
                    </a:cubicBezTo>
                    <a:cubicBezTo>
                      <a:pt x="2" y="28"/>
                      <a:pt x="2" y="28"/>
                      <a:pt x="2" y="28"/>
                    </a:cubicBezTo>
                    <a:lnTo>
                      <a:pt x="31" y="9"/>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2" name="Freeform 939"/>
              <p:cNvSpPr/>
              <p:nvPr/>
            </p:nvSpPr>
            <p:spPr bwMode="auto">
              <a:xfrm>
                <a:off x="3922" y="1997"/>
                <a:ext cx="87" cy="142"/>
              </a:xfrm>
              <a:custGeom>
                <a:avLst/>
                <a:gdLst>
                  <a:gd name="T0" fmla="*/ 13 w 37"/>
                  <a:gd name="T1" fmla="*/ 24 h 60"/>
                  <a:gd name="T2" fmla="*/ 35 w 37"/>
                  <a:gd name="T3" fmla="*/ 60 h 60"/>
                  <a:gd name="T4" fmla="*/ 37 w 37"/>
                  <a:gd name="T5" fmla="*/ 46 h 60"/>
                  <a:gd name="T6" fmla="*/ 21 w 37"/>
                  <a:gd name="T7" fmla="*/ 2 h 60"/>
                  <a:gd name="T8" fmla="*/ 3 w 37"/>
                  <a:gd name="T9" fmla="*/ 0 h 60"/>
                  <a:gd name="T10" fmla="*/ 4 w 37"/>
                  <a:gd name="T11" fmla="*/ 42 h 60"/>
                  <a:gd name="T12" fmla="*/ 13 w 37"/>
                  <a:gd name="T13" fmla="*/ 24 h 60"/>
                </a:gdLst>
                <a:ahLst/>
                <a:cxnLst>
                  <a:cxn ang="0">
                    <a:pos x="T0" y="T1"/>
                  </a:cxn>
                  <a:cxn ang="0">
                    <a:pos x="T2" y="T3"/>
                  </a:cxn>
                  <a:cxn ang="0">
                    <a:pos x="T4" y="T5"/>
                  </a:cxn>
                  <a:cxn ang="0">
                    <a:pos x="T6" y="T7"/>
                  </a:cxn>
                  <a:cxn ang="0">
                    <a:pos x="T8" y="T9"/>
                  </a:cxn>
                  <a:cxn ang="0">
                    <a:pos x="T10" y="T11"/>
                  </a:cxn>
                  <a:cxn ang="0">
                    <a:pos x="T12" y="T13"/>
                  </a:cxn>
                </a:cxnLst>
                <a:rect l="0" t="0" r="r" b="b"/>
                <a:pathLst>
                  <a:path w="37" h="60">
                    <a:moveTo>
                      <a:pt x="13" y="24"/>
                    </a:moveTo>
                    <a:cubicBezTo>
                      <a:pt x="35" y="60"/>
                      <a:pt x="35" y="60"/>
                      <a:pt x="35" y="60"/>
                    </a:cubicBezTo>
                    <a:cubicBezTo>
                      <a:pt x="37" y="46"/>
                      <a:pt x="37" y="46"/>
                      <a:pt x="37" y="46"/>
                    </a:cubicBezTo>
                    <a:cubicBezTo>
                      <a:pt x="27" y="30"/>
                      <a:pt x="22" y="15"/>
                      <a:pt x="21" y="2"/>
                    </a:cubicBezTo>
                    <a:cubicBezTo>
                      <a:pt x="15" y="2"/>
                      <a:pt x="9" y="1"/>
                      <a:pt x="3" y="0"/>
                    </a:cubicBezTo>
                    <a:cubicBezTo>
                      <a:pt x="0" y="13"/>
                      <a:pt x="0" y="28"/>
                      <a:pt x="4" y="42"/>
                    </a:cubicBezTo>
                    <a:lnTo>
                      <a:pt x="13" y="24"/>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3" name="Freeform 940"/>
              <p:cNvSpPr/>
              <p:nvPr/>
            </p:nvSpPr>
            <p:spPr bwMode="auto">
              <a:xfrm>
                <a:off x="3903" y="2217"/>
                <a:ext cx="120" cy="113"/>
              </a:xfrm>
              <a:custGeom>
                <a:avLst/>
                <a:gdLst>
                  <a:gd name="T0" fmla="*/ 32 w 51"/>
                  <a:gd name="T1" fmla="*/ 48 h 48"/>
                  <a:gd name="T2" fmla="*/ 51 w 51"/>
                  <a:gd name="T3" fmla="*/ 38 h 48"/>
                  <a:gd name="T4" fmla="*/ 49 w 51"/>
                  <a:gd name="T5" fmla="*/ 14 h 48"/>
                  <a:gd name="T6" fmla="*/ 38 w 51"/>
                  <a:gd name="T7" fmla="*/ 15 h 48"/>
                  <a:gd name="T8" fmla="*/ 31 w 51"/>
                  <a:gd name="T9" fmla="*/ 0 h 48"/>
                  <a:gd name="T10" fmla="*/ 18 w 51"/>
                  <a:gd name="T11" fmla="*/ 0 h 48"/>
                  <a:gd name="T12" fmla="*/ 12 w 51"/>
                  <a:gd name="T13" fmla="*/ 17 h 48"/>
                  <a:gd name="T14" fmla="*/ 0 w 51"/>
                  <a:gd name="T15" fmla="*/ 19 h 48"/>
                  <a:gd name="T16" fmla="*/ 7 w 51"/>
                  <a:gd name="T17" fmla="*/ 40 h 48"/>
                  <a:gd name="T18" fmla="*/ 32 w 51"/>
                  <a:gd name="T19"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8">
                    <a:moveTo>
                      <a:pt x="32" y="48"/>
                    </a:moveTo>
                    <a:cubicBezTo>
                      <a:pt x="37" y="46"/>
                      <a:pt x="44" y="42"/>
                      <a:pt x="51" y="38"/>
                    </a:cubicBezTo>
                    <a:cubicBezTo>
                      <a:pt x="49" y="31"/>
                      <a:pt x="48" y="22"/>
                      <a:pt x="49" y="14"/>
                    </a:cubicBezTo>
                    <a:cubicBezTo>
                      <a:pt x="38" y="15"/>
                      <a:pt x="38" y="15"/>
                      <a:pt x="38" y="15"/>
                    </a:cubicBezTo>
                    <a:cubicBezTo>
                      <a:pt x="31" y="0"/>
                      <a:pt x="31" y="0"/>
                      <a:pt x="31" y="0"/>
                    </a:cubicBezTo>
                    <a:cubicBezTo>
                      <a:pt x="27" y="0"/>
                      <a:pt x="22" y="0"/>
                      <a:pt x="18" y="0"/>
                    </a:cubicBezTo>
                    <a:cubicBezTo>
                      <a:pt x="12" y="17"/>
                      <a:pt x="12" y="17"/>
                      <a:pt x="12" y="17"/>
                    </a:cubicBezTo>
                    <a:cubicBezTo>
                      <a:pt x="0" y="19"/>
                      <a:pt x="0" y="19"/>
                      <a:pt x="0" y="19"/>
                    </a:cubicBezTo>
                    <a:cubicBezTo>
                      <a:pt x="1" y="26"/>
                      <a:pt x="4" y="33"/>
                      <a:pt x="7" y="40"/>
                    </a:cubicBezTo>
                    <a:cubicBezTo>
                      <a:pt x="15" y="42"/>
                      <a:pt x="24" y="45"/>
                      <a:pt x="32" y="48"/>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4" name="Freeform 941"/>
              <p:cNvSpPr/>
              <p:nvPr/>
            </p:nvSpPr>
            <p:spPr bwMode="auto">
              <a:xfrm>
                <a:off x="3985" y="2501"/>
                <a:ext cx="52" cy="52"/>
              </a:xfrm>
              <a:custGeom>
                <a:avLst/>
                <a:gdLst>
                  <a:gd name="T0" fmla="*/ 5 w 22"/>
                  <a:gd name="T1" fmla="*/ 3 h 22"/>
                  <a:gd name="T2" fmla="*/ 3 w 22"/>
                  <a:gd name="T3" fmla="*/ 17 h 22"/>
                  <a:gd name="T4" fmla="*/ 17 w 22"/>
                  <a:gd name="T5" fmla="*/ 19 h 22"/>
                  <a:gd name="T6" fmla="*/ 19 w 22"/>
                  <a:gd name="T7" fmla="*/ 5 h 22"/>
                  <a:gd name="T8" fmla="*/ 5 w 22"/>
                  <a:gd name="T9" fmla="*/ 3 h 22"/>
                </a:gdLst>
                <a:ahLst/>
                <a:cxnLst>
                  <a:cxn ang="0">
                    <a:pos x="T0" y="T1"/>
                  </a:cxn>
                  <a:cxn ang="0">
                    <a:pos x="T2" y="T3"/>
                  </a:cxn>
                  <a:cxn ang="0">
                    <a:pos x="T4" y="T5"/>
                  </a:cxn>
                  <a:cxn ang="0">
                    <a:pos x="T6" y="T7"/>
                  </a:cxn>
                  <a:cxn ang="0">
                    <a:pos x="T8" y="T9"/>
                  </a:cxn>
                </a:cxnLst>
                <a:rect l="0" t="0" r="r" b="b"/>
                <a:pathLst>
                  <a:path w="22" h="22">
                    <a:moveTo>
                      <a:pt x="5" y="3"/>
                    </a:moveTo>
                    <a:cubicBezTo>
                      <a:pt x="0" y="6"/>
                      <a:pt x="0" y="12"/>
                      <a:pt x="3" y="17"/>
                    </a:cubicBezTo>
                    <a:cubicBezTo>
                      <a:pt x="6" y="21"/>
                      <a:pt x="12" y="22"/>
                      <a:pt x="17" y="19"/>
                    </a:cubicBezTo>
                    <a:cubicBezTo>
                      <a:pt x="21" y="16"/>
                      <a:pt x="22" y="10"/>
                      <a:pt x="19" y="5"/>
                    </a:cubicBezTo>
                    <a:cubicBezTo>
                      <a:pt x="15" y="1"/>
                      <a:pt x="9" y="0"/>
                      <a:pt x="5" y="3"/>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5" name="Freeform 942"/>
              <p:cNvSpPr/>
              <p:nvPr/>
            </p:nvSpPr>
            <p:spPr bwMode="auto">
              <a:xfrm>
                <a:off x="4044" y="3636"/>
                <a:ext cx="53" cy="64"/>
              </a:xfrm>
              <a:custGeom>
                <a:avLst/>
                <a:gdLst>
                  <a:gd name="T0" fmla="*/ 12 w 22"/>
                  <a:gd name="T1" fmla="*/ 26 h 27"/>
                  <a:gd name="T2" fmla="*/ 22 w 22"/>
                  <a:gd name="T3" fmla="*/ 15 h 27"/>
                  <a:gd name="T4" fmla="*/ 5 w 22"/>
                  <a:gd name="T5" fmla="*/ 0 h 27"/>
                  <a:gd name="T6" fmla="*/ 0 w 22"/>
                  <a:gd name="T7" fmla="*/ 14 h 27"/>
                  <a:gd name="T8" fmla="*/ 12 w 22"/>
                  <a:gd name="T9" fmla="*/ 27 h 27"/>
                  <a:gd name="T10" fmla="*/ 12 w 22"/>
                  <a:gd name="T11" fmla="*/ 26 h 27"/>
                </a:gdLst>
                <a:ahLst/>
                <a:cxnLst>
                  <a:cxn ang="0">
                    <a:pos x="T0" y="T1"/>
                  </a:cxn>
                  <a:cxn ang="0">
                    <a:pos x="T2" y="T3"/>
                  </a:cxn>
                  <a:cxn ang="0">
                    <a:pos x="T4" y="T5"/>
                  </a:cxn>
                  <a:cxn ang="0">
                    <a:pos x="T6" y="T7"/>
                  </a:cxn>
                  <a:cxn ang="0">
                    <a:pos x="T8" y="T9"/>
                  </a:cxn>
                  <a:cxn ang="0">
                    <a:pos x="T10" y="T11"/>
                  </a:cxn>
                </a:cxnLst>
                <a:rect l="0" t="0" r="r" b="b"/>
                <a:pathLst>
                  <a:path w="22" h="27">
                    <a:moveTo>
                      <a:pt x="12" y="26"/>
                    </a:moveTo>
                    <a:cubicBezTo>
                      <a:pt x="15" y="23"/>
                      <a:pt x="18" y="19"/>
                      <a:pt x="22" y="15"/>
                    </a:cubicBezTo>
                    <a:cubicBezTo>
                      <a:pt x="5" y="0"/>
                      <a:pt x="5" y="0"/>
                      <a:pt x="5" y="0"/>
                    </a:cubicBezTo>
                    <a:cubicBezTo>
                      <a:pt x="4" y="5"/>
                      <a:pt x="2" y="10"/>
                      <a:pt x="0" y="14"/>
                    </a:cubicBezTo>
                    <a:cubicBezTo>
                      <a:pt x="12" y="27"/>
                      <a:pt x="12" y="27"/>
                      <a:pt x="12" y="27"/>
                    </a:cubicBezTo>
                    <a:lnTo>
                      <a:pt x="12" y="26"/>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6" name="Freeform 943"/>
              <p:cNvSpPr/>
              <p:nvPr/>
            </p:nvSpPr>
            <p:spPr bwMode="auto">
              <a:xfrm>
                <a:off x="3969" y="3057"/>
                <a:ext cx="106" cy="104"/>
              </a:xfrm>
              <a:custGeom>
                <a:avLst/>
                <a:gdLst>
                  <a:gd name="T0" fmla="*/ 35 w 45"/>
                  <a:gd name="T1" fmla="*/ 38 h 44"/>
                  <a:gd name="T2" fmla="*/ 38 w 45"/>
                  <a:gd name="T3" fmla="*/ 11 h 44"/>
                  <a:gd name="T4" fmla="*/ 11 w 45"/>
                  <a:gd name="T5" fmla="*/ 6 h 44"/>
                  <a:gd name="T6" fmla="*/ 7 w 45"/>
                  <a:gd name="T7" fmla="*/ 34 h 44"/>
                  <a:gd name="T8" fmla="*/ 35 w 45"/>
                  <a:gd name="T9" fmla="*/ 38 h 44"/>
                </a:gdLst>
                <a:ahLst/>
                <a:cxnLst>
                  <a:cxn ang="0">
                    <a:pos x="T0" y="T1"/>
                  </a:cxn>
                  <a:cxn ang="0">
                    <a:pos x="T2" y="T3"/>
                  </a:cxn>
                  <a:cxn ang="0">
                    <a:pos x="T4" y="T5"/>
                  </a:cxn>
                  <a:cxn ang="0">
                    <a:pos x="T6" y="T7"/>
                  </a:cxn>
                  <a:cxn ang="0">
                    <a:pos x="T8" y="T9"/>
                  </a:cxn>
                </a:cxnLst>
                <a:rect l="0" t="0" r="r" b="b"/>
                <a:pathLst>
                  <a:path w="45" h="44">
                    <a:moveTo>
                      <a:pt x="35" y="38"/>
                    </a:moveTo>
                    <a:cubicBezTo>
                      <a:pt x="44" y="32"/>
                      <a:pt x="45" y="20"/>
                      <a:pt x="38" y="11"/>
                    </a:cubicBezTo>
                    <a:cubicBezTo>
                      <a:pt x="32" y="2"/>
                      <a:pt x="19" y="0"/>
                      <a:pt x="11" y="6"/>
                    </a:cubicBezTo>
                    <a:cubicBezTo>
                      <a:pt x="2" y="12"/>
                      <a:pt x="0" y="25"/>
                      <a:pt x="7" y="34"/>
                    </a:cubicBezTo>
                    <a:cubicBezTo>
                      <a:pt x="14" y="42"/>
                      <a:pt x="27" y="44"/>
                      <a:pt x="35" y="38"/>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7" name="Freeform 944"/>
              <p:cNvSpPr/>
              <p:nvPr/>
            </p:nvSpPr>
            <p:spPr bwMode="auto">
              <a:xfrm>
                <a:off x="3884" y="1833"/>
                <a:ext cx="139" cy="81"/>
              </a:xfrm>
              <a:custGeom>
                <a:avLst/>
                <a:gdLst>
                  <a:gd name="T0" fmla="*/ 0 w 59"/>
                  <a:gd name="T1" fmla="*/ 18 h 34"/>
                  <a:gd name="T2" fmla="*/ 44 w 59"/>
                  <a:gd name="T3" fmla="*/ 34 h 34"/>
                  <a:gd name="T4" fmla="*/ 59 w 59"/>
                  <a:gd name="T5" fmla="*/ 9 h 34"/>
                  <a:gd name="T6" fmla="*/ 22 w 59"/>
                  <a:gd name="T7" fmla="*/ 0 h 34"/>
                  <a:gd name="T8" fmla="*/ 0 w 59"/>
                  <a:gd name="T9" fmla="*/ 18 h 34"/>
                </a:gdLst>
                <a:ahLst/>
                <a:cxnLst>
                  <a:cxn ang="0">
                    <a:pos x="T0" y="T1"/>
                  </a:cxn>
                  <a:cxn ang="0">
                    <a:pos x="T2" y="T3"/>
                  </a:cxn>
                  <a:cxn ang="0">
                    <a:pos x="T4" y="T5"/>
                  </a:cxn>
                  <a:cxn ang="0">
                    <a:pos x="T6" y="T7"/>
                  </a:cxn>
                  <a:cxn ang="0">
                    <a:pos x="T8" y="T9"/>
                  </a:cxn>
                </a:cxnLst>
                <a:rect l="0" t="0" r="r" b="b"/>
                <a:pathLst>
                  <a:path w="59" h="34">
                    <a:moveTo>
                      <a:pt x="0" y="18"/>
                    </a:moveTo>
                    <a:cubicBezTo>
                      <a:pt x="12" y="26"/>
                      <a:pt x="30" y="33"/>
                      <a:pt x="44" y="34"/>
                    </a:cubicBezTo>
                    <a:cubicBezTo>
                      <a:pt x="48" y="25"/>
                      <a:pt x="53" y="16"/>
                      <a:pt x="59" y="9"/>
                    </a:cubicBezTo>
                    <a:cubicBezTo>
                      <a:pt x="47" y="8"/>
                      <a:pt x="33" y="5"/>
                      <a:pt x="22" y="0"/>
                    </a:cubicBezTo>
                    <a:cubicBezTo>
                      <a:pt x="15" y="7"/>
                      <a:pt x="7" y="13"/>
                      <a:pt x="0" y="18"/>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8" name="Freeform 945"/>
              <p:cNvSpPr/>
              <p:nvPr/>
            </p:nvSpPr>
            <p:spPr bwMode="auto">
              <a:xfrm>
                <a:off x="3895" y="1453"/>
                <a:ext cx="62" cy="52"/>
              </a:xfrm>
              <a:custGeom>
                <a:avLst/>
                <a:gdLst>
                  <a:gd name="T0" fmla="*/ 26 w 26"/>
                  <a:gd name="T1" fmla="*/ 0 h 22"/>
                  <a:gd name="T2" fmla="*/ 0 w 26"/>
                  <a:gd name="T3" fmla="*/ 18 h 22"/>
                  <a:gd name="T4" fmla="*/ 3 w 26"/>
                  <a:gd name="T5" fmla="*/ 22 h 22"/>
                  <a:gd name="T6" fmla="*/ 23 w 26"/>
                  <a:gd name="T7" fmla="*/ 9 h 22"/>
                  <a:gd name="T8" fmla="*/ 26 w 26"/>
                  <a:gd name="T9" fmla="*/ 0 h 22"/>
                </a:gdLst>
                <a:ahLst/>
                <a:cxnLst>
                  <a:cxn ang="0">
                    <a:pos x="T0" y="T1"/>
                  </a:cxn>
                  <a:cxn ang="0">
                    <a:pos x="T2" y="T3"/>
                  </a:cxn>
                  <a:cxn ang="0">
                    <a:pos x="T4" y="T5"/>
                  </a:cxn>
                  <a:cxn ang="0">
                    <a:pos x="T6" y="T7"/>
                  </a:cxn>
                  <a:cxn ang="0">
                    <a:pos x="T8" y="T9"/>
                  </a:cxn>
                </a:cxnLst>
                <a:rect l="0" t="0" r="r" b="b"/>
                <a:pathLst>
                  <a:path w="26" h="22">
                    <a:moveTo>
                      <a:pt x="26" y="0"/>
                    </a:moveTo>
                    <a:cubicBezTo>
                      <a:pt x="0" y="18"/>
                      <a:pt x="0" y="18"/>
                      <a:pt x="0" y="18"/>
                    </a:cubicBezTo>
                    <a:cubicBezTo>
                      <a:pt x="3" y="22"/>
                      <a:pt x="3" y="22"/>
                      <a:pt x="3" y="22"/>
                    </a:cubicBezTo>
                    <a:cubicBezTo>
                      <a:pt x="23" y="9"/>
                      <a:pt x="23" y="9"/>
                      <a:pt x="23" y="9"/>
                    </a:cubicBezTo>
                    <a:cubicBezTo>
                      <a:pt x="24" y="6"/>
                      <a:pt x="25" y="3"/>
                      <a:pt x="26" y="0"/>
                    </a:cubicBez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9" name="Freeform 946"/>
              <p:cNvSpPr/>
              <p:nvPr/>
            </p:nvSpPr>
            <p:spPr bwMode="auto">
              <a:xfrm>
                <a:off x="4014" y="2785"/>
                <a:ext cx="19" cy="158"/>
              </a:xfrm>
              <a:custGeom>
                <a:avLst/>
                <a:gdLst>
                  <a:gd name="T0" fmla="*/ 2 w 19"/>
                  <a:gd name="T1" fmla="*/ 0 h 158"/>
                  <a:gd name="T2" fmla="*/ 0 w 19"/>
                  <a:gd name="T3" fmla="*/ 146 h 158"/>
                  <a:gd name="T4" fmla="*/ 16 w 19"/>
                  <a:gd name="T5" fmla="*/ 158 h 158"/>
                  <a:gd name="T6" fmla="*/ 19 w 19"/>
                  <a:gd name="T7" fmla="*/ 11 h 158"/>
                  <a:gd name="T8" fmla="*/ 2 w 19"/>
                  <a:gd name="T9" fmla="*/ 0 h 158"/>
                </a:gdLst>
                <a:ahLst/>
                <a:cxnLst>
                  <a:cxn ang="0">
                    <a:pos x="T0" y="T1"/>
                  </a:cxn>
                  <a:cxn ang="0">
                    <a:pos x="T2" y="T3"/>
                  </a:cxn>
                  <a:cxn ang="0">
                    <a:pos x="T4" y="T5"/>
                  </a:cxn>
                  <a:cxn ang="0">
                    <a:pos x="T6" y="T7"/>
                  </a:cxn>
                  <a:cxn ang="0">
                    <a:pos x="T8" y="T9"/>
                  </a:cxn>
                </a:cxnLst>
                <a:rect l="0" t="0" r="r" b="b"/>
                <a:pathLst>
                  <a:path w="19" h="158">
                    <a:moveTo>
                      <a:pt x="2" y="0"/>
                    </a:moveTo>
                    <a:lnTo>
                      <a:pt x="0" y="146"/>
                    </a:lnTo>
                    <a:lnTo>
                      <a:pt x="16" y="158"/>
                    </a:lnTo>
                    <a:lnTo>
                      <a:pt x="19" y="11"/>
                    </a:lnTo>
                    <a:lnTo>
                      <a:pt x="2"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0" name="Freeform 947"/>
              <p:cNvSpPr/>
              <p:nvPr/>
            </p:nvSpPr>
            <p:spPr bwMode="auto">
              <a:xfrm>
                <a:off x="4047" y="3371"/>
                <a:ext cx="21" cy="206"/>
              </a:xfrm>
              <a:custGeom>
                <a:avLst/>
                <a:gdLst>
                  <a:gd name="T0" fmla="*/ 9 w 9"/>
                  <a:gd name="T1" fmla="*/ 87 h 87"/>
                  <a:gd name="T2" fmla="*/ 6 w 9"/>
                  <a:gd name="T3" fmla="*/ 7 h 87"/>
                  <a:gd name="T4" fmla="*/ 0 w 9"/>
                  <a:gd name="T5" fmla="*/ 0 h 87"/>
                  <a:gd name="T6" fmla="*/ 2 w 9"/>
                  <a:gd name="T7" fmla="*/ 80 h 87"/>
                  <a:gd name="T8" fmla="*/ 9 w 9"/>
                  <a:gd name="T9" fmla="*/ 87 h 87"/>
                </a:gdLst>
                <a:ahLst/>
                <a:cxnLst>
                  <a:cxn ang="0">
                    <a:pos x="T0" y="T1"/>
                  </a:cxn>
                  <a:cxn ang="0">
                    <a:pos x="T2" y="T3"/>
                  </a:cxn>
                  <a:cxn ang="0">
                    <a:pos x="T4" y="T5"/>
                  </a:cxn>
                  <a:cxn ang="0">
                    <a:pos x="T6" y="T7"/>
                  </a:cxn>
                  <a:cxn ang="0">
                    <a:pos x="T8" y="T9"/>
                  </a:cxn>
                </a:cxnLst>
                <a:rect l="0" t="0" r="r" b="b"/>
                <a:pathLst>
                  <a:path w="9" h="87">
                    <a:moveTo>
                      <a:pt x="9" y="87"/>
                    </a:moveTo>
                    <a:cubicBezTo>
                      <a:pt x="6" y="7"/>
                      <a:pt x="6" y="7"/>
                      <a:pt x="6" y="7"/>
                    </a:cubicBezTo>
                    <a:cubicBezTo>
                      <a:pt x="0" y="0"/>
                      <a:pt x="0" y="0"/>
                      <a:pt x="0" y="0"/>
                    </a:cubicBezTo>
                    <a:cubicBezTo>
                      <a:pt x="2" y="80"/>
                      <a:pt x="2" y="80"/>
                      <a:pt x="2" y="80"/>
                    </a:cubicBezTo>
                    <a:cubicBezTo>
                      <a:pt x="4" y="82"/>
                      <a:pt x="7" y="85"/>
                      <a:pt x="9" y="87"/>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1" name="Freeform 948"/>
              <p:cNvSpPr/>
              <p:nvPr/>
            </p:nvSpPr>
            <p:spPr bwMode="auto">
              <a:xfrm>
                <a:off x="3784" y="28"/>
                <a:ext cx="85" cy="93"/>
              </a:xfrm>
              <a:custGeom>
                <a:avLst/>
                <a:gdLst>
                  <a:gd name="T0" fmla="*/ 17 w 36"/>
                  <a:gd name="T1" fmla="*/ 36 h 39"/>
                  <a:gd name="T2" fmla="*/ 10 w 36"/>
                  <a:gd name="T3" fmla="*/ 10 h 39"/>
                  <a:gd name="T4" fmla="*/ 29 w 36"/>
                  <a:gd name="T5" fmla="*/ 27 h 39"/>
                  <a:gd name="T6" fmla="*/ 36 w 36"/>
                  <a:gd name="T7" fmla="*/ 23 h 39"/>
                  <a:gd name="T8" fmla="*/ 29 w 36"/>
                  <a:gd name="T9" fmla="*/ 0 h 39"/>
                  <a:gd name="T10" fmla="*/ 24 w 36"/>
                  <a:gd name="T11" fmla="*/ 2 h 39"/>
                  <a:gd name="T12" fmla="*/ 28 w 36"/>
                  <a:gd name="T13" fmla="*/ 17 h 39"/>
                  <a:gd name="T14" fmla="*/ 7 w 36"/>
                  <a:gd name="T15" fmla="*/ 0 h 39"/>
                  <a:gd name="T16" fmla="*/ 0 w 36"/>
                  <a:gd name="T17" fmla="*/ 3 h 39"/>
                  <a:gd name="T18" fmla="*/ 10 w 36"/>
                  <a:gd name="T19" fmla="*/ 39 h 39"/>
                  <a:gd name="T20" fmla="*/ 17 w 36"/>
                  <a:gd name="T21"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39">
                    <a:moveTo>
                      <a:pt x="17" y="36"/>
                    </a:moveTo>
                    <a:cubicBezTo>
                      <a:pt x="10" y="10"/>
                      <a:pt x="10" y="10"/>
                      <a:pt x="10" y="10"/>
                    </a:cubicBezTo>
                    <a:cubicBezTo>
                      <a:pt x="14" y="13"/>
                      <a:pt x="24" y="22"/>
                      <a:pt x="29" y="27"/>
                    </a:cubicBezTo>
                    <a:cubicBezTo>
                      <a:pt x="36" y="23"/>
                      <a:pt x="36" y="23"/>
                      <a:pt x="36" y="23"/>
                    </a:cubicBezTo>
                    <a:cubicBezTo>
                      <a:pt x="29" y="0"/>
                      <a:pt x="29" y="0"/>
                      <a:pt x="29" y="0"/>
                    </a:cubicBezTo>
                    <a:cubicBezTo>
                      <a:pt x="24" y="2"/>
                      <a:pt x="24" y="2"/>
                      <a:pt x="24" y="2"/>
                    </a:cubicBezTo>
                    <a:cubicBezTo>
                      <a:pt x="28" y="17"/>
                      <a:pt x="28" y="17"/>
                      <a:pt x="28" y="17"/>
                    </a:cubicBezTo>
                    <a:cubicBezTo>
                      <a:pt x="21" y="12"/>
                      <a:pt x="10" y="2"/>
                      <a:pt x="7" y="0"/>
                    </a:cubicBezTo>
                    <a:cubicBezTo>
                      <a:pt x="0" y="3"/>
                      <a:pt x="0" y="3"/>
                      <a:pt x="0" y="3"/>
                    </a:cubicBezTo>
                    <a:cubicBezTo>
                      <a:pt x="10" y="39"/>
                      <a:pt x="10" y="39"/>
                      <a:pt x="10" y="39"/>
                    </a:cubicBezTo>
                    <a:lnTo>
                      <a:pt x="17" y="36"/>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2" name="Freeform 949"/>
              <p:cNvSpPr/>
              <p:nvPr/>
            </p:nvSpPr>
            <p:spPr bwMode="auto">
              <a:xfrm>
                <a:off x="3905" y="1481"/>
                <a:ext cx="43" cy="38"/>
              </a:xfrm>
              <a:custGeom>
                <a:avLst/>
                <a:gdLst>
                  <a:gd name="T0" fmla="*/ 17 w 18"/>
                  <a:gd name="T1" fmla="*/ 1 h 16"/>
                  <a:gd name="T2" fmla="*/ 18 w 18"/>
                  <a:gd name="T3" fmla="*/ 0 h 16"/>
                  <a:gd name="T4" fmla="*/ 0 w 18"/>
                  <a:gd name="T5" fmla="*/ 12 h 16"/>
                  <a:gd name="T6" fmla="*/ 3 w 18"/>
                  <a:gd name="T7" fmla="*/ 16 h 16"/>
                  <a:gd name="T8" fmla="*/ 16 w 18"/>
                  <a:gd name="T9" fmla="*/ 7 h 16"/>
                  <a:gd name="T10" fmla="*/ 17 w 18"/>
                  <a:gd name="T11" fmla="*/ 1 h 16"/>
                </a:gdLst>
                <a:ahLst/>
                <a:cxnLst>
                  <a:cxn ang="0">
                    <a:pos x="T0" y="T1"/>
                  </a:cxn>
                  <a:cxn ang="0">
                    <a:pos x="T2" y="T3"/>
                  </a:cxn>
                  <a:cxn ang="0">
                    <a:pos x="T4" y="T5"/>
                  </a:cxn>
                  <a:cxn ang="0">
                    <a:pos x="T6" y="T7"/>
                  </a:cxn>
                  <a:cxn ang="0">
                    <a:pos x="T8" y="T9"/>
                  </a:cxn>
                  <a:cxn ang="0">
                    <a:pos x="T10" y="T11"/>
                  </a:cxn>
                </a:cxnLst>
                <a:rect l="0" t="0" r="r" b="b"/>
                <a:pathLst>
                  <a:path w="18" h="16">
                    <a:moveTo>
                      <a:pt x="17" y="1"/>
                    </a:moveTo>
                    <a:cubicBezTo>
                      <a:pt x="18" y="0"/>
                      <a:pt x="18" y="0"/>
                      <a:pt x="18" y="0"/>
                    </a:cubicBezTo>
                    <a:cubicBezTo>
                      <a:pt x="0" y="12"/>
                      <a:pt x="0" y="12"/>
                      <a:pt x="0" y="12"/>
                    </a:cubicBezTo>
                    <a:cubicBezTo>
                      <a:pt x="3" y="16"/>
                      <a:pt x="3" y="16"/>
                      <a:pt x="3" y="16"/>
                    </a:cubicBezTo>
                    <a:cubicBezTo>
                      <a:pt x="16" y="7"/>
                      <a:pt x="16" y="7"/>
                      <a:pt x="16" y="7"/>
                    </a:cubicBezTo>
                    <a:cubicBezTo>
                      <a:pt x="16" y="5"/>
                      <a:pt x="17" y="3"/>
                      <a:pt x="17" y="1"/>
                    </a:cubicBez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3" name="Freeform 950"/>
              <p:cNvSpPr/>
              <p:nvPr/>
            </p:nvSpPr>
            <p:spPr bwMode="auto">
              <a:xfrm>
                <a:off x="3791" y="1886"/>
                <a:ext cx="192" cy="104"/>
              </a:xfrm>
              <a:custGeom>
                <a:avLst/>
                <a:gdLst>
                  <a:gd name="T0" fmla="*/ 0 w 81"/>
                  <a:gd name="T1" fmla="*/ 17 h 44"/>
                  <a:gd name="T2" fmla="*/ 76 w 81"/>
                  <a:gd name="T3" fmla="*/ 42 h 44"/>
                  <a:gd name="T4" fmla="*/ 81 w 81"/>
                  <a:gd name="T5" fmla="*/ 17 h 44"/>
                  <a:gd name="T6" fmla="*/ 34 w 81"/>
                  <a:gd name="T7" fmla="*/ 0 h 44"/>
                  <a:gd name="T8" fmla="*/ 0 w 81"/>
                  <a:gd name="T9" fmla="*/ 17 h 44"/>
                </a:gdLst>
                <a:ahLst/>
                <a:cxnLst>
                  <a:cxn ang="0">
                    <a:pos x="T0" y="T1"/>
                  </a:cxn>
                  <a:cxn ang="0">
                    <a:pos x="T2" y="T3"/>
                  </a:cxn>
                  <a:cxn ang="0">
                    <a:pos x="T4" y="T5"/>
                  </a:cxn>
                  <a:cxn ang="0">
                    <a:pos x="T6" y="T7"/>
                  </a:cxn>
                  <a:cxn ang="0">
                    <a:pos x="T8" y="T9"/>
                  </a:cxn>
                </a:cxnLst>
                <a:rect l="0" t="0" r="r" b="b"/>
                <a:pathLst>
                  <a:path w="81" h="44">
                    <a:moveTo>
                      <a:pt x="0" y="17"/>
                    </a:moveTo>
                    <a:cubicBezTo>
                      <a:pt x="17" y="27"/>
                      <a:pt x="54" y="44"/>
                      <a:pt x="76" y="42"/>
                    </a:cubicBezTo>
                    <a:cubicBezTo>
                      <a:pt x="76" y="33"/>
                      <a:pt x="78" y="24"/>
                      <a:pt x="81" y="17"/>
                    </a:cubicBezTo>
                    <a:cubicBezTo>
                      <a:pt x="66" y="16"/>
                      <a:pt x="46" y="8"/>
                      <a:pt x="34" y="0"/>
                    </a:cubicBezTo>
                    <a:cubicBezTo>
                      <a:pt x="23" y="7"/>
                      <a:pt x="12" y="12"/>
                      <a:pt x="0" y="17"/>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4" name="Freeform 951"/>
              <p:cNvSpPr/>
              <p:nvPr/>
            </p:nvSpPr>
            <p:spPr bwMode="auto">
              <a:xfrm>
                <a:off x="3914" y="1505"/>
                <a:ext cx="26" cy="28"/>
              </a:xfrm>
              <a:custGeom>
                <a:avLst/>
                <a:gdLst>
                  <a:gd name="T0" fmla="*/ 11 w 11"/>
                  <a:gd name="T1" fmla="*/ 0 h 12"/>
                  <a:gd name="T2" fmla="*/ 0 w 11"/>
                  <a:gd name="T3" fmla="*/ 8 h 12"/>
                  <a:gd name="T4" fmla="*/ 2 w 11"/>
                  <a:gd name="T5" fmla="*/ 12 h 12"/>
                  <a:gd name="T6" fmla="*/ 10 w 11"/>
                  <a:gd name="T7" fmla="*/ 7 h 12"/>
                  <a:gd name="T8" fmla="*/ 11 w 11"/>
                  <a:gd name="T9" fmla="*/ 0 h 12"/>
                </a:gdLst>
                <a:ahLst/>
                <a:cxnLst>
                  <a:cxn ang="0">
                    <a:pos x="T0" y="T1"/>
                  </a:cxn>
                  <a:cxn ang="0">
                    <a:pos x="T2" y="T3"/>
                  </a:cxn>
                  <a:cxn ang="0">
                    <a:pos x="T4" y="T5"/>
                  </a:cxn>
                  <a:cxn ang="0">
                    <a:pos x="T6" y="T7"/>
                  </a:cxn>
                  <a:cxn ang="0">
                    <a:pos x="T8" y="T9"/>
                  </a:cxn>
                </a:cxnLst>
                <a:rect l="0" t="0" r="r" b="b"/>
                <a:pathLst>
                  <a:path w="11" h="12">
                    <a:moveTo>
                      <a:pt x="11" y="0"/>
                    </a:moveTo>
                    <a:cubicBezTo>
                      <a:pt x="0" y="8"/>
                      <a:pt x="0" y="8"/>
                      <a:pt x="0" y="8"/>
                    </a:cubicBezTo>
                    <a:cubicBezTo>
                      <a:pt x="2" y="12"/>
                      <a:pt x="2" y="12"/>
                      <a:pt x="2" y="12"/>
                    </a:cubicBezTo>
                    <a:cubicBezTo>
                      <a:pt x="10" y="7"/>
                      <a:pt x="10" y="7"/>
                      <a:pt x="10" y="7"/>
                    </a:cubicBezTo>
                    <a:cubicBezTo>
                      <a:pt x="11" y="5"/>
                      <a:pt x="11" y="2"/>
                      <a:pt x="11" y="0"/>
                    </a:cubicBez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5" name="Freeform 952"/>
              <p:cNvSpPr/>
              <p:nvPr/>
            </p:nvSpPr>
            <p:spPr bwMode="auto">
              <a:xfrm>
                <a:off x="4018" y="3676"/>
                <a:ext cx="50" cy="57"/>
              </a:xfrm>
              <a:custGeom>
                <a:avLst/>
                <a:gdLst>
                  <a:gd name="T0" fmla="*/ 21 w 21"/>
                  <a:gd name="T1" fmla="*/ 12 h 24"/>
                  <a:gd name="T2" fmla="*/ 9 w 21"/>
                  <a:gd name="T3" fmla="*/ 0 h 24"/>
                  <a:gd name="T4" fmla="*/ 0 w 21"/>
                  <a:gd name="T5" fmla="*/ 12 h 24"/>
                  <a:gd name="T6" fmla="*/ 9 w 21"/>
                  <a:gd name="T7" fmla="*/ 24 h 24"/>
                  <a:gd name="T8" fmla="*/ 21 w 21"/>
                  <a:gd name="T9" fmla="*/ 12 h 24"/>
                </a:gdLst>
                <a:ahLst/>
                <a:cxnLst>
                  <a:cxn ang="0">
                    <a:pos x="T0" y="T1"/>
                  </a:cxn>
                  <a:cxn ang="0">
                    <a:pos x="T2" y="T3"/>
                  </a:cxn>
                  <a:cxn ang="0">
                    <a:pos x="T4" y="T5"/>
                  </a:cxn>
                  <a:cxn ang="0">
                    <a:pos x="T6" y="T7"/>
                  </a:cxn>
                  <a:cxn ang="0">
                    <a:pos x="T8" y="T9"/>
                  </a:cxn>
                </a:cxnLst>
                <a:rect l="0" t="0" r="r" b="b"/>
                <a:pathLst>
                  <a:path w="21" h="24">
                    <a:moveTo>
                      <a:pt x="21" y="12"/>
                    </a:moveTo>
                    <a:cubicBezTo>
                      <a:pt x="9" y="0"/>
                      <a:pt x="9" y="0"/>
                      <a:pt x="9" y="0"/>
                    </a:cubicBezTo>
                    <a:cubicBezTo>
                      <a:pt x="7" y="4"/>
                      <a:pt x="4" y="8"/>
                      <a:pt x="0" y="12"/>
                    </a:cubicBezTo>
                    <a:cubicBezTo>
                      <a:pt x="9" y="24"/>
                      <a:pt x="9" y="24"/>
                      <a:pt x="9" y="24"/>
                    </a:cubicBezTo>
                    <a:cubicBezTo>
                      <a:pt x="13" y="21"/>
                      <a:pt x="17" y="17"/>
                      <a:pt x="21" y="12"/>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6" name="Freeform 953"/>
              <p:cNvSpPr/>
              <p:nvPr/>
            </p:nvSpPr>
            <p:spPr bwMode="auto">
              <a:xfrm>
                <a:off x="3922" y="1528"/>
                <a:ext cx="16" cy="36"/>
              </a:xfrm>
              <a:custGeom>
                <a:avLst/>
                <a:gdLst>
                  <a:gd name="T0" fmla="*/ 7 w 7"/>
                  <a:gd name="T1" fmla="*/ 15 h 15"/>
                  <a:gd name="T2" fmla="*/ 7 w 7"/>
                  <a:gd name="T3" fmla="*/ 0 h 15"/>
                  <a:gd name="T4" fmla="*/ 0 w 7"/>
                  <a:gd name="T5" fmla="*/ 4 h 15"/>
                  <a:gd name="T6" fmla="*/ 7 w 7"/>
                  <a:gd name="T7" fmla="*/ 15 h 15"/>
                </a:gdLst>
                <a:ahLst/>
                <a:cxnLst>
                  <a:cxn ang="0">
                    <a:pos x="T0" y="T1"/>
                  </a:cxn>
                  <a:cxn ang="0">
                    <a:pos x="T2" y="T3"/>
                  </a:cxn>
                  <a:cxn ang="0">
                    <a:pos x="T4" y="T5"/>
                  </a:cxn>
                  <a:cxn ang="0">
                    <a:pos x="T6" y="T7"/>
                  </a:cxn>
                </a:cxnLst>
                <a:rect l="0" t="0" r="r" b="b"/>
                <a:pathLst>
                  <a:path w="7" h="15">
                    <a:moveTo>
                      <a:pt x="7" y="15"/>
                    </a:moveTo>
                    <a:cubicBezTo>
                      <a:pt x="7" y="10"/>
                      <a:pt x="7" y="5"/>
                      <a:pt x="7" y="0"/>
                    </a:cubicBezTo>
                    <a:cubicBezTo>
                      <a:pt x="0" y="4"/>
                      <a:pt x="0" y="4"/>
                      <a:pt x="0" y="4"/>
                    </a:cubicBezTo>
                    <a:cubicBezTo>
                      <a:pt x="3" y="8"/>
                      <a:pt x="5" y="11"/>
                      <a:pt x="7" y="15"/>
                    </a:cubicBez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7" name="Freeform 954"/>
              <p:cNvSpPr/>
              <p:nvPr/>
            </p:nvSpPr>
            <p:spPr bwMode="auto">
              <a:xfrm>
                <a:off x="3992" y="2768"/>
                <a:ext cx="17" cy="156"/>
              </a:xfrm>
              <a:custGeom>
                <a:avLst/>
                <a:gdLst>
                  <a:gd name="T0" fmla="*/ 3 w 17"/>
                  <a:gd name="T1" fmla="*/ 0 h 156"/>
                  <a:gd name="T2" fmla="*/ 0 w 17"/>
                  <a:gd name="T3" fmla="*/ 144 h 156"/>
                  <a:gd name="T4" fmla="*/ 15 w 17"/>
                  <a:gd name="T5" fmla="*/ 156 h 156"/>
                  <a:gd name="T6" fmla="*/ 17 w 17"/>
                  <a:gd name="T7" fmla="*/ 9 h 156"/>
                  <a:gd name="T8" fmla="*/ 3 w 17"/>
                  <a:gd name="T9" fmla="*/ 0 h 156"/>
                </a:gdLst>
                <a:ahLst/>
                <a:cxnLst>
                  <a:cxn ang="0">
                    <a:pos x="T0" y="T1"/>
                  </a:cxn>
                  <a:cxn ang="0">
                    <a:pos x="T2" y="T3"/>
                  </a:cxn>
                  <a:cxn ang="0">
                    <a:pos x="T4" y="T5"/>
                  </a:cxn>
                  <a:cxn ang="0">
                    <a:pos x="T6" y="T7"/>
                  </a:cxn>
                  <a:cxn ang="0">
                    <a:pos x="T8" y="T9"/>
                  </a:cxn>
                </a:cxnLst>
                <a:rect l="0" t="0" r="r" b="b"/>
                <a:pathLst>
                  <a:path w="17" h="156">
                    <a:moveTo>
                      <a:pt x="3" y="0"/>
                    </a:moveTo>
                    <a:lnTo>
                      <a:pt x="0" y="144"/>
                    </a:lnTo>
                    <a:lnTo>
                      <a:pt x="15" y="156"/>
                    </a:lnTo>
                    <a:lnTo>
                      <a:pt x="17" y="9"/>
                    </a:lnTo>
                    <a:lnTo>
                      <a:pt x="3"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8" name="Freeform 955"/>
              <p:cNvSpPr/>
              <p:nvPr/>
            </p:nvSpPr>
            <p:spPr bwMode="auto">
              <a:xfrm>
                <a:off x="4021" y="3348"/>
                <a:ext cx="23" cy="205"/>
              </a:xfrm>
              <a:custGeom>
                <a:avLst/>
                <a:gdLst>
                  <a:gd name="T0" fmla="*/ 8 w 10"/>
                  <a:gd name="T1" fmla="*/ 7 h 87"/>
                  <a:gd name="T2" fmla="*/ 0 w 10"/>
                  <a:gd name="T3" fmla="*/ 0 h 87"/>
                  <a:gd name="T4" fmla="*/ 3 w 10"/>
                  <a:gd name="T5" fmla="*/ 81 h 87"/>
                  <a:gd name="T6" fmla="*/ 10 w 10"/>
                  <a:gd name="T7" fmla="*/ 87 h 87"/>
                  <a:gd name="T8" fmla="*/ 8 w 10"/>
                  <a:gd name="T9" fmla="*/ 7 h 87"/>
                </a:gdLst>
                <a:ahLst/>
                <a:cxnLst>
                  <a:cxn ang="0">
                    <a:pos x="T0" y="T1"/>
                  </a:cxn>
                  <a:cxn ang="0">
                    <a:pos x="T2" y="T3"/>
                  </a:cxn>
                  <a:cxn ang="0">
                    <a:pos x="T4" y="T5"/>
                  </a:cxn>
                  <a:cxn ang="0">
                    <a:pos x="T6" y="T7"/>
                  </a:cxn>
                  <a:cxn ang="0">
                    <a:pos x="T8" y="T9"/>
                  </a:cxn>
                </a:cxnLst>
                <a:rect l="0" t="0" r="r" b="b"/>
                <a:pathLst>
                  <a:path w="10" h="87">
                    <a:moveTo>
                      <a:pt x="8" y="7"/>
                    </a:moveTo>
                    <a:cubicBezTo>
                      <a:pt x="5" y="5"/>
                      <a:pt x="3" y="3"/>
                      <a:pt x="0" y="0"/>
                    </a:cubicBezTo>
                    <a:cubicBezTo>
                      <a:pt x="3" y="81"/>
                      <a:pt x="3" y="81"/>
                      <a:pt x="3" y="81"/>
                    </a:cubicBezTo>
                    <a:cubicBezTo>
                      <a:pt x="5" y="83"/>
                      <a:pt x="7" y="85"/>
                      <a:pt x="10" y="87"/>
                    </a:cubicBezTo>
                    <a:lnTo>
                      <a:pt x="8" y="7"/>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9" name="Freeform 956"/>
              <p:cNvSpPr>
                <a:spLocks noEditPoints="1"/>
              </p:cNvSpPr>
              <p:nvPr/>
            </p:nvSpPr>
            <p:spPr bwMode="auto">
              <a:xfrm>
                <a:off x="3744" y="3437"/>
                <a:ext cx="310" cy="325"/>
              </a:xfrm>
              <a:custGeom>
                <a:avLst/>
                <a:gdLst>
                  <a:gd name="T0" fmla="*/ 129 w 131"/>
                  <a:gd name="T1" fmla="*/ 60 h 137"/>
                  <a:gd name="T2" fmla="*/ 93 w 131"/>
                  <a:gd name="T3" fmla="*/ 29 h 137"/>
                  <a:gd name="T4" fmla="*/ 92 w 131"/>
                  <a:gd name="T5" fmla="*/ 9 h 137"/>
                  <a:gd name="T6" fmla="*/ 32 w 131"/>
                  <a:gd name="T7" fmla="*/ 15 h 137"/>
                  <a:gd name="T8" fmla="*/ 20 w 131"/>
                  <a:gd name="T9" fmla="*/ 102 h 137"/>
                  <a:gd name="T10" fmla="*/ 105 w 131"/>
                  <a:gd name="T11" fmla="*/ 117 h 137"/>
                  <a:gd name="T12" fmla="*/ 129 w 131"/>
                  <a:gd name="T13" fmla="*/ 60 h 137"/>
                  <a:gd name="T14" fmla="*/ 23 w 131"/>
                  <a:gd name="T15" fmla="*/ 86 h 137"/>
                  <a:gd name="T16" fmla="*/ 49 w 131"/>
                  <a:gd name="T17" fmla="*/ 20 h 137"/>
                  <a:gd name="T18" fmla="*/ 73 w 131"/>
                  <a:gd name="T19" fmla="*/ 30 h 137"/>
                  <a:gd name="T20" fmla="*/ 49 w 131"/>
                  <a:gd name="T21" fmla="*/ 98 h 137"/>
                  <a:gd name="T22" fmla="*/ 23 w 131"/>
                  <a:gd name="T23" fmla="*/ 86 h 137"/>
                  <a:gd name="T24" fmla="*/ 64 w 131"/>
                  <a:gd name="T25" fmla="*/ 103 h 137"/>
                  <a:gd name="T26" fmla="*/ 86 w 131"/>
                  <a:gd name="T27" fmla="*/ 39 h 137"/>
                  <a:gd name="T28" fmla="*/ 111 w 131"/>
                  <a:gd name="T29" fmla="*/ 48 h 137"/>
                  <a:gd name="T30" fmla="*/ 87 w 131"/>
                  <a:gd name="T31" fmla="*/ 112 h 137"/>
                  <a:gd name="T32" fmla="*/ 64 w 131"/>
                  <a:gd name="T33" fmla="*/ 103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1" h="137">
                    <a:moveTo>
                      <a:pt x="129" y="60"/>
                    </a:moveTo>
                    <a:cubicBezTo>
                      <a:pt x="112" y="45"/>
                      <a:pt x="99" y="33"/>
                      <a:pt x="93" y="29"/>
                    </a:cubicBezTo>
                    <a:cubicBezTo>
                      <a:pt x="92" y="24"/>
                      <a:pt x="92" y="17"/>
                      <a:pt x="92" y="9"/>
                    </a:cubicBezTo>
                    <a:cubicBezTo>
                      <a:pt x="72" y="0"/>
                      <a:pt x="50" y="1"/>
                      <a:pt x="32" y="15"/>
                    </a:cubicBezTo>
                    <a:cubicBezTo>
                      <a:pt x="5" y="35"/>
                      <a:pt x="0" y="74"/>
                      <a:pt x="20" y="102"/>
                    </a:cubicBezTo>
                    <a:cubicBezTo>
                      <a:pt x="40" y="130"/>
                      <a:pt x="78" y="137"/>
                      <a:pt x="105" y="117"/>
                    </a:cubicBezTo>
                    <a:cubicBezTo>
                      <a:pt x="123" y="104"/>
                      <a:pt x="131" y="82"/>
                      <a:pt x="129" y="60"/>
                    </a:cubicBezTo>
                    <a:close/>
                    <a:moveTo>
                      <a:pt x="23" y="86"/>
                    </a:moveTo>
                    <a:cubicBezTo>
                      <a:pt x="49" y="20"/>
                      <a:pt x="49" y="20"/>
                      <a:pt x="49" y="20"/>
                    </a:cubicBezTo>
                    <a:cubicBezTo>
                      <a:pt x="73" y="30"/>
                      <a:pt x="73" y="30"/>
                      <a:pt x="73" y="30"/>
                    </a:cubicBezTo>
                    <a:cubicBezTo>
                      <a:pt x="49" y="98"/>
                      <a:pt x="49" y="98"/>
                      <a:pt x="49" y="98"/>
                    </a:cubicBezTo>
                    <a:lnTo>
                      <a:pt x="23" y="86"/>
                    </a:lnTo>
                    <a:close/>
                    <a:moveTo>
                      <a:pt x="64" y="103"/>
                    </a:moveTo>
                    <a:cubicBezTo>
                      <a:pt x="86" y="39"/>
                      <a:pt x="86" y="39"/>
                      <a:pt x="86" y="39"/>
                    </a:cubicBezTo>
                    <a:cubicBezTo>
                      <a:pt x="111" y="48"/>
                      <a:pt x="111" y="48"/>
                      <a:pt x="111" y="48"/>
                    </a:cubicBezTo>
                    <a:cubicBezTo>
                      <a:pt x="87" y="112"/>
                      <a:pt x="87" y="112"/>
                      <a:pt x="87" y="112"/>
                    </a:cubicBezTo>
                    <a:lnTo>
                      <a:pt x="64" y="103"/>
                    </a:lnTo>
                    <a:close/>
                  </a:path>
                </a:pathLst>
              </a:custGeom>
              <a:solidFill>
                <a:srgbClr val="B87A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0" name="Freeform 957"/>
              <p:cNvSpPr/>
              <p:nvPr/>
            </p:nvSpPr>
            <p:spPr bwMode="auto">
              <a:xfrm>
                <a:off x="3886" y="3922"/>
                <a:ext cx="213" cy="339"/>
              </a:xfrm>
              <a:custGeom>
                <a:avLst/>
                <a:gdLst>
                  <a:gd name="T0" fmla="*/ 56 w 90"/>
                  <a:gd name="T1" fmla="*/ 8 h 143"/>
                  <a:gd name="T2" fmla="*/ 66 w 90"/>
                  <a:gd name="T3" fmla="*/ 100 h 143"/>
                  <a:gd name="T4" fmla="*/ 0 w 90"/>
                  <a:gd name="T5" fmla="*/ 51 h 143"/>
                  <a:gd name="T6" fmla="*/ 0 w 90"/>
                  <a:gd name="T7" fmla="*/ 78 h 143"/>
                  <a:gd name="T8" fmla="*/ 90 w 90"/>
                  <a:gd name="T9" fmla="*/ 143 h 143"/>
                  <a:gd name="T10" fmla="*/ 71 w 90"/>
                  <a:gd name="T11" fmla="*/ 0 h 143"/>
                  <a:gd name="T12" fmla="*/ 56 w 90"/>
                  <a:gd name="T13" fmla="*/ 8 h 143"/>
                </a:gdLst>
                <a:ahLst/>
                <a:cxnLst>
                  <a:cxn ang="0">
                    <a:pos x="T0" y="T1"/>
                  </a:cxn>
                  <a:cxn ang="0">
                    <a:pos x="T2" y="T3"/>
                  </a:cxn>
                  <a:cxn ang="0">
                    <a:pos x="T4" y="T5"/>
                  </a:cxn>
                  <a:cxn ang="0">
                    <a:pos x="T6" y="T7"/>
                  </a:cxn>
                  <a:cxn ang="0">
                    <a:pos x="T8" y="T9"/>
                  </a:cxn>
                  <a:cxn ang="0">
                    <a:pos x="T10" y="T11"/>
                  </a:cxn>
                  <a:cxn ang="0">
                    <a:pos x="T12" y="T13"/>
                  </a:cxn>
                </a:cxnLst>
                <a:rect l="0" t="0" r="r" b="b"/>
                <a:pathLst>
                  <a:path w="90" h="143">
                    <a:moveTo>
                      <a:pt x="56" y="8"/>
                    </a:moveTo>
                    <a:cubicBezTo>
                      <a:pt x="60" y="47"/>
                      <a:pt x="66" y="94"/>
                      <a:pt x="66" y="100"/>
                    </a:cubicBezTo>
                    <a:cubicBezTo>
                      <a:pt x="48" y="88"/>
                      <a:pt x="23" y="69"/>
                      <a:pt x="0" y="51"/>
                    </a:cubicBezTo>
                    <a:cubicBezTo>
                      <a:pt x="0" y="60"/>
                      <a:pt x="0" y="69"/>
                      <a:pt x="0" y="78"/>
                    </a:cubicBezTo>
                    <a:cubicBezTo>
                      <a:pt x="34" y="103"/>
                      <a:pt x="72" y="131"/>
                      <a:pt x="90" y="143"/>
                    </a:cubicBezTo>
                    <a:cubicBezTo>
                      <a:pt x="86" y="120"/>
                      <a:pt x="77" y="50"/>
                      <a:pt x="71" y="0"/>
                    </a:cubicBezTo>
                    <a:cubicBezTo>
                      <a:pt x="66" y="3"/>
                      <a:pt x="61" y="5"/>
                      <a:pt x="56" y="8"/>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1" name="Freeform 958"/>
              <p:cNvSpPr/>
              <p:nvPr/>
            </p:nvSpPr>
            <p:spPr bwMode="auto">
              <a:xfrm>
                <a:off x="3801" y="2917"/>
                <a:ext cx="251" cy="121"/>
              </a:xfrm>
              <a:custGeom>
                <a:avLst/>
                <a:gdLst>
                  <a:gd name="T0" fmla="*/ 0 w 106"/>
                  <a:gd name="T1" fmla="*/ 50 h 51"/>
                  <a:gd name="T2" fmla="*/ 14 w 106"/>
                  <a:gd name="T3" fmla="*/ 51 h 51"/>
                  <a:gd name="T4" fmla="*/ 52 w 106"/>
                  <a:gd name="T5" fmla="*/ 19 h 51"/>
                  <a:gd name="T6" fmla="*/ 82 w 106"/>
                  <a:gd name="T7" fmla="*/ 38 h 51"/>
                  <a:gd name="T8" fmla="*/ 106 w 106"/>
                  <a:gd name="T9" fmla="*/ 25 h 51"/>
                  <a:gd name="T10" fmla="*/ 74 w 106"/>
                  <a:gd name="T11" fmla="*/ 0 h 51"/>
                  <a:gd name="T12" fmla="*/ 39 w 106"/>
                  <a:gd name="T13" fmla="*/ 9 h 51"/>
                  <a:gd name="T14" fmla="*/ 26 w 106"/>
                  <a:gd name="T15" fmla="*/ 26 h 51"/>
                  <a:gd name="T16" fmla="*/ 0 w 106"/>
                  <a:gd name="T17"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51">
                    <a:moveTo>
                      <a:pt x="0" y="50"/>
                    </a:moveTo>
                    <a:cubicBezTo>
                      <a:pt x="5" y="51"/>
                      <a:pt x="9" y="51"/>
                      <a:pt x="14" y="51"/>
                    </a:cubicBezTo>
                    <a:cubicBezTo>
                      <a:pt x="23" y="36"/>
                      <a:pt x="36" y="25"/>
                      <a:pt x="52" y="19"/>
                    </a:cubicBezTo>
                    <a:cubicBezTo>
                      <a:pt x="68" y="13"/>
                      <a:pt x="84" y="25"/>
                      <a:pt x="82" y="38"/>
                    </a:cubicBezTo>
                    <a:cubicBezTo>
                      <a:pt x="91" y="34"/>
                      <a:pt x="100" y="30"/>
                      <a:pt x="106" y="25"/>
                    </a:cubicBezTo>
                    <a:cubicBezTo>
                      <a:pt x="94" y="16"/>
                      <a:pt x="83" y="7"/>
                      <a:pt x="74" y="0"/>
                    </a:cubicBezTo>
                    <a:cubicBezTo>
                      <a:pt x="63" y="5"/>
                      <a:pt x="51" y="8"/>
                      <a:pt x="39" y="9"/>
                    </a:cubicBezTo>
                    <a:cubicBezTo>
                      <a:pt x="37" y="15"/>
                      <a:pt x="33" y="21"/>
                      <a:pt x="26" y="26"/>
                    </a:cubicBezTo>
                    <a:cubicBezTo>
                      <a:pt x="17" y="33"/>
                      <a:pt x="8" y="40"/>
                      <a:pt x="0" y="5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2" name="Freeform 959"/>
              <p:cNvSpPr/>
              <p:nvPr/>
            </p:nvSpPr>
            <p:spPr bwMode="auto">
              <a:xfrm>
                <a:off x="3971" y="2754"/>
                <a:ext cx="17" cy="154"/>
              </a:xfrm>
              <a:custGeom>
                <a:avLst/>
                <a:gdLst>
                  <a:gd name="T0" fmla="*/ 17 w 17"/>
                  <a:gd name="T1" fmla="*/ 9 h 154"/>
                  <a:gd name="T2" fmla="*/ 3 w 17"/>
                  <a:gd name="T3" fmla="*/ 0 h 154"/>
                  <a:gd name="T4" fmla="*/ 0 w 17"/>
                  <a:gd name="T5" fmla="*/ 144 h 154"/>
                  <a:gd name="T6" fmla="*/ 14 w 17"/>
                  <a:gd name="T7" fmla="*/ 154 h 154"/>
                  <a:gd name="T8" fmla="*/ 17 w 17"/>
                  <a:gd name="T9" fmla="*/ 9 h 154"/>
                </a:gdLst>
                <a:ahLst/>
                <a:cxnLst>
                  <a:cxn ang="0">
                    <a:pos x="T0" y="T1"/>
                  </a:cxn>
                  <a:cxn ang="0">
                    <a:pos x="T2" y="T3"/>
                  </a:cxn>
                  <a:cxn ang="0">
                    <a:pos x="T4" y="T5"/>
                  </a:cxn>
                  <a:cxn ang="0">
                    <a:pos x="T6" y="T7"/>
                  </a:cxn>
                  <a:cxn ang="0">
                    <a:pos x="T8" y="T9"/>
                  </a:cxn>
                </a:cxnLst>
                <a:rect l="0" t="0" r="r" b="b"/>
                <a:pathLst>
                  <a:path w="17" h="154">
                    <a:moveTo>
                      <a:pt x="17" y="9"/>
                    </a:moveTo>
                    <a:lnTo>
                      <a:pt x="3" y="0"/>
                    </a:lnTo>
                    <a:lnTo>
                      <a:pt x="0" y="144"/>
                    </a:lnTo>
                    <a:lnTo>
                      <a:pt x="14" y="154"/>
                    </a:lnTo>
                    <a:lnTo>
                      <a:pt x="17" y="9"/>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3" name="Freeform 960"/>
              <p:cNvSpPr/>
              <p:nvPr/>
            </p:nvSpPr>
            <p:spPr bwMode="auto">
              <a:xfrm>
                <a:off x="3997" y="3326"/>
                <a:ext cx="21" cy="206"/>
              </a:xfrm>
              <a:custGeom>
                <a:avLst/>
                <a:gdLst>
                  <a:gd name="T0" fmla="*/ 7 w 9"/>
                  <a:gd name="T1" fmla="*/ 6 h 87"/>
                  <a:gd name="T2" fmla="*/ 0 w 9"/>
                  <a:gd name="T3" fmla="*/ 0 h 87"/>
                  <a:gd name="T4" fmla="*/ 2 w 9"/>
                  <a:gd name="T5" fmla="*/ 81 h 87"/>
                  <a:gd name="T6" fmla="*/ 9 w 9"/>
                  <a:gd name="T7" fmla="*/ 87 h 87"/>
                  <a:gd name="T8" fmla="*/ 7 w 9"/>
                  <a:gd name="T9" fmla="*/ 6 h 87"/>
                </a:gdLst>
                <a:ahLst/>
                <a:cxnLst>
                  <a:cxn ang="0">
                    <a:pos x="T0" y="T1"/>
                  </a:cxn>
                  <a:cxn ang="0">
                    <a:pos x="T2" y="T3"/>
                  </a:cxn>
                  <a:cxn ang="0">
                    <a:pos x="T4" y="T5"/>
                  </a:cxn>
                  <a:cxn ang="0">
                    <a:pos x="T6" y="T7"/>
                  </a:cxn>
                  <a:cxn ang="0">
                    <a:pos x="T8" y="T9"/>
                  </a:cxn>
                </a:cxnLst>
                <a:rect l="0" t="0" r="r" b="b"/>
                <a:pathLst>
                  <a:path w="9" h="87">
                    <a:moveTo>
                      <a:pt x="7" y="6"/>
                    </a:moveTo>
                    <a:cubicBezTo>
                      <a:pt x="5" y="4"/>
                      <a:pt x="2" y="2"/>
                      <a:pt x="0" y="0"/>
                    </a:cubicBezTo>
                    <a:cubicBezTo>
                      <a:pt x="2" y="81"/>
                      <a:pt x="2" y="81"/>
                      <a:pt x="2" y="81"/>
                    </a:cubicBezTo>
                    <a:cubicBezTo>
                      <a:pt x="4" y="83"/>
                      <a:pt x="7" y="85"/>
                      <a:pt x="9" y="87"/>
                    </a:cubicBezTo>
                    <a:lnTo>
                      <a:pt x="7" y="6"/>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4" name="Freeform 961"/>
              <p:cNvSpPr/>
              <p:nvPr/>
            </p:nvSpPr>
            <p:spPr bwMode="auto">
              <a:xfrm>
                <a:off x="3990" y="3710"/>
                <a:ext cx="43" cy="49"/>
              </a:xfrm>
              <a:custGeom>
                <a:avLst/>
                <a:gdLst>
                  <a:gd name="T0" fmla="*/ 18 w 18"/>
                  <a:gd name="T1" fmla="*/ 12 h 21"/>
                  <a:gd name="T2" fmla="*/ 10 w 18"/>
                  <a:gd name="T3" fmla="*/ 0 h 21"/>
                  <a:gd name="T4" fmla="*/ 3 w 18"/>
                  <a:gd name="T5" fmla="*/ 6 h 21"/>
                  <a:gd name="T6" fmla="*/ 0 w 18"/>
                  <a:gd name="T7" fmla="*/ 8 h 21"/>
                  <a:gd name="T8" fmla="*/ 6 w 18"/>
                  <a:gd name="T9" fmla="*/ 21 h 21"/>
                  <a:gd name="T10" fmla="*/ 18 w 18"/>
                  <a:gd name="T11" fmla="*/ 12 h 21"/>
                </a:gdLst>
                <a:ahLst/>
                <a:cxnLst>
                  <a:cxn ang="0">
                    <a:pos x="T0" y="T1"/>
                  </a:cxn>
                  <a:cxn ang="0">
                    <a:pos x="T2" y="T3"/>
                  </a:cxn>
                  <a:cxn ang="0">
                    <a:pos x="T4" y="T5"/>
                  </a:cxn>
                  <a:cxn ang="0">
                    <a:pos x="T6" y="T7"/>
                  </a:cxn>
                  <a:cxn ang="0">
                    <a:pos x="T8" y="T9"/>
                  </a:cxn>
                  <a:cxn ang="0">
                    <a:pos x="T10" y="T11"/>
                  </a:cxn>
                </a:cxnLst>
                <a:rect l="0" t="0" r="r" b="b"/>
                <a:pathLst>
                  <a:path w="18" h="21">
                    <a:moveTo>
                      <a:pt x="18" y="12"/>
                    </a:moveTo>
                    <a:cubicBezTo>
                      <a:pt x="10" y="0"/>
                      <a:pt x="10" y="0"/>
                      <a:pt x="10" y="0"/>
                    </a:cubicBezTo>
                    <a:cubicBezTo>
                      <a:pt x="8" y="2"/>
                      <a:pt x="6" y="4"/>
                      <a:pt x="3" y="6"/>
                    </a:cubicBezTo>
                    <a:cubicBezTo>
                      <a:pt x="2" y="7"/>
                      <a:pt x="1" y="7"/>
                      <a:pt x="0" y="8"/>
                    </a:cubicBezTo>
                    <a:cubicBezTo>
                      <a:pt x="6" y="21"/>
                      <a:pt x="6" y="21"/>
                      <a:pt x="6" y="21"/>
                    </a:cubicBezTo>
                    <a:cubicBezTo>
                      <a:pt x="10" y="18"/>
                      <a:pt x="14" y="15"/>
                      <a:pt x="18" y="12"/>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5" name="Freeform 962"/>
              <p:cNvSpPr/>
              <p:nvPr/>
            </p:nvSpPr>
            <p:spPr bwMode="auto">
              <a:xfrm>
                <a:off x="3952" y="2737"/>
                <a:ext cx="14" cy="156"/>
              </a:xfrm>
              <a:custGeom>
                <a:avLst/>
                <a:gdLst>
                  <a:gd name="T0" fmla="*/ 6 w 6"/>
                  <a:gd name="T1" fmla="*/ 4 h 66"/>
                  <a:gd name="T2" fmla="*/ 1 w 6"/>
                  <a:gd name="T3" fmla="*/ 0 h 66"/>
                  <a:gd name="T4" fmla="*/ 0 w 6"/>
                  <a:gd name="T5" fmla="*/ 62 h 66"/>
                  <a:gd name="T6" fmla="*/ 5 w 6"/>
                  <a:gd name="T7" fmla="*/ 66 h 66"/>
                  <a:gd name="T8" fmla="*/ 6 w 6"/>
                  <a:gd name="T9" fmla="*/ 4 h 66"/>
                </a:gdLst>
                <a:ahLst/>
                <a:cxnLst>
                  <a:cxn ang="0">
                    <a:pos x="T0" y="T1"/>
                  </a:cxn>
                  <a:cxn ang="0">
                    <a:pos x="T2" y="T3"/>
                  </a:cxn>
                  <a:cxn ang="0">
                    <a:pos x="T4" y="T5"/>
                  </a:cxn>
                  <a:cxn ang="0">
                    <a:pos x="T6" y="T7"/>
                  </a:cxn>
                  <a:cxn ang="0">
                    <a:pos x="T8" y="T9"/>
                  </a:cxn>
                </a:cxnLst>
                <a:rect l="0" t="0" r="r" b="b"/>
                <a:pathLst>
                  <a:path w="6" h="66">
                    <a:moveTo>
                      <a:pt x="6" y="4"/>
                    </a:moveTo>
                    <a:cubicBezTo>
                      <a:pt x="4" y="3"/>
                      <a:pt x="3" y="1"/>
                      <a:pt x="1" y="0"/>
                    </a:cubicBezTo>
                    <a:cubicBezTo>
                      <a:pt x="0" y="62"/>
                      <a:pt x="0" y="62"/>
                      <a:pt x="0" y="62"/>
                    </a:cubicBezTo>
                    <a:cubicBezTo>
                      <a:pt x="5" y="66"/>
                      <a:pt x="5" y="66"/>
                      <a:pt x="5" y="66"/>
                    </a:cubicBezTo>
                    <a:lnTo>
                      <a:pt x="6" y="4"/>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6" name="Freeform 963"/>
              <p:cNvSpPr/>
              <p:nvPr/>
            </p:nvSpPr>
            <p:spPr bwMode="auto">
              <a:xfrm>
                <a:off x="3858" y="1975"/>
                <a:ext cx="66" cy="171"/>
              </a:xfrm>
              <a:custGeom>
                <a:avLst/>
                <a:gdLst>
                  <a:gd name="T0" fmla="*/ 3 w 28"/>
                  <a:gd name="T1" fmla="*/ 0 h 72"/>
                  <a:gd name="T2" fmla="*/ 0 w 28"/>
                  <a:gd name="T3" fmla="*/ 20 h 72"/>
                  <a:gd name="T4" fmla="*/ 10 w 28"/>
                  <a:gd name="T5" fmla="*/ 17 h 72"/>
                  <a:gd name="T6" fmla="*/ 21 w 28"/>
                  <a:gd name="T7" fmla="*/ 72 h 72"/>
                  <a:gd name="T8" fmla="*/ 28 w 28"/>
                  <a:gd name="T9" fmla="*/ 56 h 72"/>
                  <a:gd name="T10" fmla="*/ 26 w 28"/>
                  <a:gd name="T11" fmla="*/ 8 h 72"/>
                  <a:gd name="T12" fmla="*/ 3 w 28"/>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28" h="72">
                    <a:moveTo>
                      <a:pt x="3" y="0"/>
                    </a:moveTo>
                    <a:cubicBezTo>
                      <a:pt x="1" y="7"/>
                      <a:pt x="0" y="13"/>
                      <a:pt x="0" y="20"/>
                    </a:cubicBezTo>
                    <a:cubicBezTo>
                      <a:pt x="10" y="17"/>
                      <a:pt x="10" y="17"/>
                      <a:pt x="10" y="17"/>
                    </a:cubicBezTo>
                    <a:cubicBezTo>
                      <a:pt x="21" y="72"/>
                      <a:pt x="21" y="72"/>
                      <a:pt x="21" y="72"/>
                    </a:cubicBezTo>
                    <a:cubicBezTo>
                      <a:pt x="28" y="56"/>
                      <a:pt x="28" y="56"/>
                      <a:pt x="28" y="56"/>
                    </a:cubicBezTo>
                    <a:cubicBezTo>
                      <a:pt x="23" y="40"/>
                      <a:pt x="23" y="23"/>
                      <a:pt x="26" y="8"/>
                    </a:cubicBezTo>
                    <a:cubicBezTo>
                      <a:pt x="18" y="6"/>
                      <a:pt x="10" y="3"/>
                      <a:pt x="3"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7" name="Freeform 964"/>
              <p:cNvSpPr/>
              <p:nvPr/>
            </p:nvSpPr>
            <p:spPr bwMode="auto">
              <a:xfrm>
                <a:off x="3808" y="3232"/>
                <a:ext cx="213" cy="92"/>
              </a:xfrm>
              <a:custGeom>
                <a:avLst/>
                <a:gdLst>
                  <a:gd name="T0" fmla="*/ 47 w 90"/>
                  <a:gd name="T1" fmla="*/ 39 h 39"/>
                  <a:gd name="T2" fmla="*/ 64 w 90"/>
                  <a:gd name="T3" fmla="*/ 39 h 39"/>
                  <a:gd name="T4" fmla="*/ 64 w 90"/>
                  <a:gd name="T5" fmla="*/ 22 h 39"/>
                  <a:gd name="T6" fmla="*/ 90 w 90"/>
                  <a:gd name="T7" fmla="*/ 2 h 39"/>
                  <a:gd name="T8" fmla="*/ 72 w 90"/>
                  <a:gd name="T9" fmla="*/ 0 h 39"/>
                  <a:gd name="T10" fmla="*/ 45 w 90"/>
                  <a:gd name="T11" fmla="*/ 17 h 39"/>
                  <a:gd name="T12" fmla="*/ 21 w 90"/>
                  <a:gd name="T13" fmla="*/ 2 h 39"/>
                  <a:gd name="T14" fmla="*/ 0 w 90"/>
                  <a:gd name="T15" fmla="*/ 6 h 39"/>
                  <a:gd name="T16" fmla="*/ 32 w 90"/>
                  <a:gd name="T17" fmla="*/ 28 h 39"/>
                  <a:gd name="T18" fmla="*/ 47 w 90"/>
                  <a:gd name="T19"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39">
                    <a:moveTo>
                      <a:pt x="47" y="39"/>
                    </a:moveTo>
                    <a:cubicBezTo>
                      <a:pt x="53" y="38"/>
                      <a:pt x="59" y="39"/>
                      <a:pt x="64" y="39"/>
                    </a:cubicBezTo>
                    <a:cubicBezTo>
                      <a:pt x="64" y="33"/>
                      <a:pt x="64" y="26"/>
                      <a:pt x="64" y="22"/>
                    </a:cubicBezTo>
                    <a:cubicBezTo>
                      <a:pt x="71" y="16"/>
                      <a:pt x="80" y="9"/>
                      <a:pt x="90" y="2"/>
                    </a:cubicBezTo>
                    <a:cubicBezTo>
                      <a:pt x="84" y="1"/>
                      <a:pt x="78" y="0"/>
                      <a:pt x="72" y="0"/>
                    </a:cubicBezTo>
                    <a:cubicBezTo>
                      <a:pt x="71" y="12"/>
                      <a:pt x="56" y="22"/>
                      <a:pt x="45" y="17"/>
                    </a:cubicBezTo>
                    <a:cubicBezTo>
                      <a:pt x="36" y="12"/>
                      <a:pt x="28" y="7"/>
                      <a:pt x="21" y="2"/>
                    </a:cubicBezTo>
                    <a:cubicBezTo>
                      <a:pt x="14" y="3"/>
                      <a:pt x="7" y="4"/>
                      <a:pt x="0" y="6"/>
                    </a:cubicBezTo>
                    <a:cubicBezTo>
                      <a:pt x="8" y="16"/>
                      <a:pt x="19" y="24"/>
                      <a:pt x="32" y="28"/>
                    </a:cubicBezTo>
                    <a:cubicBezTo>
                      <a:pt x="40" y="30"/>
                      <a:pt x="45" y="34"/>
                      <a:pt x="47" y="39"/>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8" name="Freeform 965"/>
              <p:cNvSpPr/>
              <p:nvPr/>
            </p:nvSpPr>
            <p:spPr bwMode="auto">
              <a:xfrm>
                <a:off x="3974" y="3305"/>
                <a:ext cx="21" cy="206"/>
              </a:xfrm>
              <a:custGeom>
                <a:avLst/>
                <a:gdLst>
                  <a:gd name="T0" fmla="*/ 9 w 9"/>
                  <a:gd name="T1" fmla="*/ 87 h 87"/>
                  <a:gd name="T2" fmla="*/ 7 w 9"/>
                  <a:gd name="T3" fmla="*/ 6 h 87"/>
                  <a:gd name="T4" fmla="*/ 0 w 9"/>
                  <a:gd name="T5" fmla="*/ 0 h 87"/>
                  <a:gd name="T6" fmla="*/ 3 w 9"/>
                  <a:gd name="T7" fmla="*/ 82 h 87"/>
                  <a:gd name="T8" fmla="*/ 9 w 9"/>
                  <a:gd name="T9" fmla="*/ 87 h 87"/>
                </a:gdLst>
                <a:ahLst/>
                <a:cxnLst>
                  <a:cxn ang="0">
                    <a:pos x="T0" y="T1"/>
                  </a:cxn>
                  <a:cxn ang="0">
                    <a:pos x="T2" y="T3"/>
                  </a:cxn>
                  <a:cxn ang="0">
                    <a:pos x="T4" y="T5"/>
                  </a:cxn>
                  <a:cxn ang="0">
                    <a:pos x="T6" y="T7"/>
                  </a:cxn>
                  <a:cxn ang="0">
                    <a:pos x="T8" y="T9"/>
                  </a:cxn>
                </a:cxnLst>
                <a:rect l="0" t="0" r="r" b="b"/>
                <a:pathLst>
                  <a:path w="9" h="87">
                    <a:moveTo>
                      <a:pt x="9" y="87"/>
                    </a:moveTo>
                    <a:cubicBezTo>
                      <a:pt x="7" y="6"/>
                      <a:pt x="7" y="6"/>
                      <a:pt x="7" y="6"/>
                    </a:cubicBezTo>
                    <a:cubicBezTo>
                      <a:pt x="4" y="4"/>
                      <a:pt x="2" y="2"/>
                      <a:pt x="0" y="0"/>
                    </a:cubicBezTo>
                    <a:cubicBezTo>
                      <a:pt x="0" y="23"/>
                      <a:pt x="1" y="62"/>
                      <a:pt x="3" y="82"/>
                    </a:cubicBezTo>
                    <a:cubicBezTo>
                      <a:pt x="4" y="83"/>
                      <a:pt x="7" y="85"/>
                      <a:pt x="9" y="87"/>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9" name="Freeform 966"/>
              <p:cNvSpPr/>
              <p:nvPr/>
            </p:nvSpPr>
            <p:spPr bwMode="auto">
              <a:xfrm>
                <a:off x="3931" y="2721"/>
                <a:ext cx="17" cy="156"/>
              </a:xfrm>
              <a:custGeom>
                <a:avLst/>
                <a:gdLst>
                  <a:gd name="T0" fmla="*/ 6 w 7"/>
                  <a:gd name="T1" fmla="*/ 66 h 66"/>
                  <a:gd name="T2" fmla="*/ 7 w 7"/>
                  <a:gd name="T3" fmla="*/ 5 h 66"/>
                  <a:gd name="T4" fmla="*/ 1 w 7"/>
                  <a:gd name="T5" fmla="*/ 0 h 66"/>
                  <a:gd name="T6" fmla="*/ 0 w 7"/>
                  <a:gd name="T7" fmla="*/ 61 h 66"/>
                  <a:gd name="T8" fmla="*/ 6 w 7"/>
                  <a:gd name="T9" fmla="*/ 66 h 66"/>
                </a:gdLst>
                <a:ahLst/>
                <a:cxnLst>
                  <a:cxn ang="0">
                    <a:pos x="T0" y="T1"/>
                  </a:cxn>
                  <a:cxn ang="0">
                    <a:pos x="T2" y="T3"/>
                  </a:cxn>
                  <a:cxn ang="0">
                    <a:pos x="T4" y="T5"/>
                  </a:cxn>
                  <a:cxn ang="0">
                    <a:pos x="T6" y="T7"/>
                  </a:cxn>
                  <a:cxn ang="0">
                    <a:pos x="T8" y="T9"/>
                  </a:cxn>
                </a:cxnLst>
                <a:rect l="0" t="0" r="r" b="b"/>
                <a:pathLst>
                  <a:path w="7" h="66">
                    <a:moveTo>
                      <a:pt x="6" y="66"/>
                    </a:moveTo>
                    <a:cubicBezTo>
                      <a:pt x="7" y="5"/>
                      <a:pt x="7" y="5"/>
                      <a:pt x="7" y="5"/>
                    </a:cubicBezTo>
                    <a:cubicBezTo>
                      <a:pt x="5" y="3"/>
                      <a:pt x="3" y="2"/>
                      <a:pt x="1" y="0"/>
                    </a:cubicBezTo>
                    <a:cubicBezTo>
                      <a:pt x="0" y="19"/>
                      <a:pt x="0" y="53"/>
                      <a:pt x="0" y="61"/>
                    </a:cubicBezTo>
                    <a:cubicBezTo>
                      <a:pt x="1" y="63"/>
                      <a:pt x="4" y="64"/>
                      <a:pt x="6" y="66"/>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0" name="Freeform 967"/>
              <p:cNvSpPr/>
              <p:nvPr/>
            </p:nvSpPr>
            <p:spPr bwMode="auto">
              <a:xfrm>
                <a:off x="3910" y="3546"/>
                <a:ext cx="82" cy="142"/>
              </a:xfrm>
              <a:custGeom>
                <a:avLst/>
                <a:gdLst>
                  <a:gd name="T0" fmla="*/ 47 w 82"/>
                  <a:gd name="T1" fmla="*/ 0 h 142"/>
                  <a:gd name="T2" fmla="*/ 0 w 82"/>
                  <a:gd name="T3" fmla="*/ 128 h 142"/>
                  <a:gd name="T4" fmla="*/ 35 w 82"/>
                  <a:gd name="T5" fmla="*/ 142 h 142"/>
                  <a:gd name="T6" fmla="*/ 82 w 82"/>
                  <a:gd name="T7" fmla="*/ 12 h 142"/>
                  <a:gd name="T8" fmla="*/ 47 w 82"/>
                  <a:gd name="T9" fmla="*/ 0 h 142"/>
                </a:gdLst>
                <a:ahLst/>
                <a:cxnLst>
                  <a:cxn ang="0">
                    <a:pos x="T0" y="T1"/>
                  </a:cxn>
                  <a:cxn ang="0">
                    <a:pos x="T2" y="T3"/>
                  </a:cxn>
                  <a:cxn ang="0">
                    <a:pos x="T4" y="T5"/>
                  </a:cxn>
                  <a:cxn ang="0">
                    <a:pos x="T6" y="T7"/>
                  </a:cxn>
                  <a:cxn ang="0">
                    <a:pos x="T8" y="T9"/>
                  </a:cxn>
                </a:cxnLst>
                <a:rect l="0" t="0" r="r" b="b"/>
                <a:pathLst>
                  <a:path w="82" h="142">
                    <a:moveTo>
                      <a:pt x="47" y="0"/>
                    </a:moveTo>
                    <a:lnTo>
                      <a:pt x="0" y="128"/>
                    </a:lnTo>
                    <a:lnTo>
                      <a:pt x="35" y="142"/>
                    </a:lnTo>
                    <a:lnTo>
                      <a:pt x="82" y="12"/>
                    </a:lnTo>
                    <a:lnTo>
                      <a:pt x="47" y="0"/>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1" name="Freeform 968"/>
              <p:cNvSpPr/>
              <p:nvPr/>
            </p:nvSpPr>
            <p:spPr bwMode="auto">
              <a:xfrm>
                <a:off x="3879" y="2463"/>
                <a:ext cx="54" cy="54"/>
              </a:xfrm>
              <a:custGeom>
                <a:avLst/>
                <a:gdLst>
                  <a:gd name="T0" fmla="*/ 5 w 23"/>
                  <a:gd name="T1" fmla="*/ 3 h 23"/>
                  <a:gd name="T2" fmla="*/ 3 w 23"/>
                  <a:gd name="T3" fmla="*/ 17 h 23"/>
                  <a:gd name="T4" fmla="*/ 18 w 23"/>
                  <a:gd name="T5" fmla="*/ 20 h 23"/>
                  <a:gd name="T6" fmla="*/ 20 w 23"/>
                  <a:gd name="T7" fmla="*/ 6 h 23"/>
                  <a:gd name="T8" fmla="*/ 5 w 23"/>
                  <a:gd name="T9" fmla="*/ 3 h 23"/>
                </a:gdLst>
                <a:ahLst/>
                <a:cxnLst>
                  <a:cxn ang="0">
                    <a:pos x="T0" y="T1"/>
                  </a:cxn>
                  <a:cxn ang="0">
                    <a:pos x="T2" y="T3"/>
                  </a:cxn>
                  <a:cxn ang="0">
                    <a:pos x="T4" y="T5"/>
                  </a:cxn>
                  <a:cxn ang="0">
                    <a:pos x="T6" y="T7"/>
                  </a:cxn>
                  <a:cxn ang="0">
                    <a:pos x="T8" y="T9"/>
                  </a:cxn>
                </a:cxnLst>
                <a:rect l="0" t="0" r="r" b="b"/>
                <a:pathLst>
                  <a:path w="23" h="23">
                    <a:moveTo>
                      <a:pt x="5" y="3"/>
                    </a:moveTo>
                    <a:cubicBezTo>
                      <a:pt x="1" y="6"/>
                      <a:pt x="0" y="13"/>
                      <a:pt x="3" y="17"/>
                    </a:cubicBezTo>
                    <a:cubicBezTo>
                      <a:pt x="7" y="22"/>
                      <a:pt x="13" y="23"/>
                      <a:pt x="18" y="20"/>
                    </a:cubicBezTo>
                    <a:cubicBezTo>
                      <a:pt x="22" y="16"/>
                      <a:pt x="23" y="10"/>
                      <a:pt x="20" y="6"/>
                    </a:cubicBezTo>
                    <a:cubicBezTo>
                      <a:pt x="16" y="1"/>
                      <a:pt x="10" y="0"/>
                      <a:pt x="5" y="3"/>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2" name="Freeform 969"/>
              <p:cNvSpPr/>
              <p:nvPr/>
            </p:nvSpPr>
            <p:spPr bwMode="auto">
              <a:xfrm>
                <a:off x="3640" y="1663"/>
                <a:ext cx="258" cy="156"/>
              </a:xfrm>
              <a:custGeom>
                <a:avLst/>
                <a:gdLst>
                  <a:gd name="T0" fmla="*/ 4 w 109"/>
                  <a:gd name="T1" fmla="*/ 66 h 66"/>
                  <a:gd name="T2" fmla="*/ 109 w 109"/>
                  <a:gd name="T3" fmla="*/ 16 h 66"/>
                  <a:gd name="T4" fmla="*/ 98 w 109"/>
                  <a:gd name="T5" fmla="*/ 0 h 66"/>
                  <a:gd name="T6" fmla="*/ 0 w 109"/>
                  <a:gd name="T7" fmla="*/ 36 h 66"/>
                  <a:gd name="T8" fmla="*/ 4 w 109"/>
                  <a:gd name="T9" fmla="*/ 66 h 66"/>
                </a:gdLst>
                <a:ahLst/>
                <a:cxnLst>
                  <a:cxn ang="0">
                    <a:pos x="T0" y="T1"/>
                  </a:cxn>
                  <a:cxn ang="0">
                    <a:pos x="T2" y="T3"/>
                  </a:cxn>
                  <a:cxn ang="0">
                    <a:pos x="T4" y="T5"/>
                  </a:cxn>
                  <a:cxn ang="0">
                    <a:pos x="T6" y="T7"/>
                  </a:cxn>
                  <a:cxn ang="0">
                    <a:pos x="T8" y="T9"/>
                  </a:cxn>
                </a:cxnLst>
                <a:rect l="0" t="0" r="r" b="b"/>
                <a:pathLst>
                  <a:path w="109" h="66">
                    <a:moveTo>
                      <a:pt x="4" y="66"/>
                    </a:moveTo>
                    <a:cubicBezTo>
                      <a:pt x="35" y="55"/>
                      <a:pt x="78" y="42"/>
                      <a:pt x="109" y="16"/>
                    </a:cubicBezTo>
                    <a:cubicBezTo>
                      <a:pt x="106" y="11"/>
                      <a:pt x="102" y="5"/>
                      <a:pt x="98" y="0"/>
                    </a:cubicBezTo>
                    <a:cubicBezTo>
                      <a:pt x="76" y="18"/>
                      <a:pt x="34" y="24"/>
                      <a:pt x="0" y="36"/>
                    </a:cubicBezTo>
                    <a:cubicBezTo>
                      <a:pt x="2" y="45"/>
                      <a:pt x="4" y="55"/>
                      <a:pt x="4" y="66"/>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3" name="Freeform 970"/>
              <p:cNvSpPr/>
              <p:nvPr/>
            </p:nvSpPr>
            <p:spPr bwMode="auto">
              <a:xfrm>
                <a:off x="3884" y="3948"/>
                <a:ext cx="142" cy="185"/>
              </a:xfrm>
              <a:custGeom>
                <a:avLst/>
                <a:gdLst>
                  <a:gd name="T0" fmla="*/ 51 w 60"/>
                  <a:gd name="T1" fmla="*/ 0 h 78"/>
                  <a:gd name="T2" fmla="*/ 40 w 60"/>
                  <a:gd name="T3" fmla="*/ 4 h 78"/>
                  <a:gd name="T4" fmla="*/ 44 w 60"/>
                  <a:gd name="T5" fmla="*/ 48 h 78"/>
                  <a:gd name="T6" fmla="*/ 0 w 60"/>
                  <a:gd name="T7" fmla="*/ 16 h 78"/>
                  <a:gd name="T8" fmla="*/ 1 w 60"/>
                  <a:gd name="T9" fmla="*/ 33 h 78"/>
                  <a:gd name="T10" fmla="*/ 60 w 60"/>
                  <a:gd name="T11" fmla="*/ 78 h 78"/>
                  <a:gd name="T12" fmla="*/ 51 w 60"/>
                  <a:gd name="T13" fmla="*/ 0 h 78"/>
                </a:gdLst>
                <a:ahLst/>
                <a:cxnLst>
                  <a:cxn ang="0">
                    <a:pos x="T0" y="T1"/>
                  </a:cxn>
                  <a:cxn ang="0">
                    <a:pos x="T2" y="T3"/>
                  </a:cxn>
                  <a:cxn ang="0">
                    <a:pos x="T4" y="T5"/>
                  </a:cxn>
                  <a:cxn ang="0">
                    <a:pos x="T6" y="T7"/>
                  </a:cxn>
                  <a:cxn ang="0">
                    <a:pos x="T8" y="T9"/>
                  </a:cxn>
                  <a:cxn ang="0">
                    <a:pos x="T10" y="T11"/>
                  </a:cxn>
                  <a:cxn ang="0">
                    <a:pos x="T12" y="T13"/>
                  </a:cxn>
                </a:cxnLst>
                <a:rect l="0" t="0" r="r" b="b"/>
                <a:pathLst>
                  <a:path w="60" h="78">
                    <a:moveTo>
                      <a:pt x="51" y="0"/>
                    </a:moveTo>
                    <a:cubicBezTo>
                      <a:pt x="47" y="1"/>
                      <a:pt x="44" y="3"/>
                      <a:pt x="40" y="4"/>
                    </a:cubicBezTo>
                    <a:cubicBezTo>
                      <a:pt x="42" y="27"/>
                      <a:pt x="43" y="45"/>
                      <a:pt x="44" y="48"/>
                    </a:cubicBezTo>
                    <a:cubicBezTo>
                      <a:pt x="32" y="41"/>
                      <a:pt x="17" y="29"/>
                      <a:pt x="0" y="16"/>
                    </a:cubicBezTo>
                    <a:cubicBezTo>
                      <a:pt x="0" y="21"/>
                      <a:pt x="0" y="27"/>
                      <a:pt x="1" y="33"/>
                    </a:cubicBezTo>
                    <a:cubicBezTo>
                      <a:pt x="24" y="51"/>
                      <a:pt x="47" y="69"/>
                      <a:pt x="60" y="78"/>
                    </a:cubicBezTo>
                    <a:cubicBezTo>
                      <a:pt x="57" y="64"/>
                      <a:pt x="54" y="33"/>
                      <a:pt x="51" y="0"/>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4" name="Freeform 971"/>
              <p:cNvSpPr/>
              <p:nvPr/>
            </p:nvSpPr>
            <p:spPr bwMode="auto">
              <a:xfrm>
                <a:off x="3822" y="2957"/>
                <a:ext cx="182" cy="313"/>
              </a:xfrm>
              <a:custGeom>
                <a:avLst/>
                <a:gdLst>
                  <a:gd name="T0" fmla="*/ 55 w 77"/>
                  <a:gd name="T1" fmla="*/ 32 h 132"/>
                  <a:gd name="T2" fmla="*/ 43 w 77"/>
                  <a:gd name="T3" fmla="*/ 7 h 132"/>
                  <a:gd name="T4" fmla="*/ 3 w 77"/>
                  <a:gd name="T5" fmla="*/ 63 h 132"/>
                  <a:gd name="T6" fmla="*/ 39 w 77"/>
                  <a:gd name="T7" fmla="*/ 127 h 132"/>
                  <a:gd name="T8" fmla="*/ 49 w 77"/>
                  <a:gd name="T9" fmla="*/ 103 h 132"/>
                  <a:gd name="T10" fmla="*/ 30 w 77"/>
                  <a:gd name="T11" fmla="*/ 63 h 132"/>
                  <a:gd name="T12" fmla="*/ 55 w 77"/>
                  <a:gd name="T13" fmla="*/ 32 h 132"/>
                </a:gdLst>
                <a:ahLst/>
                <a:cxnLst>
                  <a:cxn ang="0">
                    <a:pos x="T0" y="T1"/>
                  </a:cxn>
                  <a:cxn ang="0">
                    <a:pos x="T2" y="T3"/>
                  </a:cxn>
                  <a:cxn ang="0">
                    <a:pos x="T4" y="T5"/>
                  </a:cxn>
                  <a:cxn ang="0">
                    <a:pos x="T6" y="T7"/>
                  </a:cxn>
                  <a:cxn ang="0">
                    <a:pos x="T8" y="T9"/>
                  </a:cxn>
                  <a:cxn ang="0">
                    <a:pos x="T10" y="T11"/>
                  </a:cxn>
                  <a:cxn ang="0">
                    <a:pos x="T12" y="T13"/>
                  </a:cxn>
                </a:cxnLst>
                <a:rect l="0" t="0" r="r" b="b"/>
                <a:pathLst>
                  <a:path w="77" h="132">
                    <a:moveTo>
                      <a:pt x="55" y="32"/>
                    </a:moveTo>
                    <a:cubicBezTo>
                      <a:pt x="77" y="17"/>
                      <a:pt x="62" y="0"/>
                      <a:pt x="43" y="7"/>
                    </a:cubicBezTo>
                    <a:cubicBezTo>
                      <a:pt x="19" y="16"/>
                      <a:pt x="6" y="41"/>
                      <a:pt x="3" y="63"/>
                    </a:cubicBezTo>
                    <a:cubicBezTo>
                      <a:pt x="0" y="90"/>
                      <a:pt x="13" y="116"/>
                      <a:pt x="39" y="127"/>
                    </a:cubicBezTo>
                    <a:cubicBezTo>
                      <a:pt x="51" y="132"/>
                      <a:pt x="66" y="114"/>
                      <a:pt x="49" y="103"/>
                    </a:cubicBezTo>
                    <a:cubicBezTo>
                      <a:pt x="36" y="93"/>
                      <a:pt x="27" y="84"/>
                      <a:pt x="30" y="63"/>
                    </a:cubicBezTo>
                    <a:cubicBezTo>
                      <a:pt x="31" y="46"/>
                      <a:pt x="45" y="39"/>
                      <a:pt x="55" y="32"/>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5" name="Freeform 972"/>
              <p:cNvSpPr/>
              <p:nvPr/>
            </p:nvSpPr>
            <p:spPr bwMode="auto">
              <a:xfrm>
                <a:off x="3957" y="3733"/>
                <a:ext cx="40" cy="48"/>
              </a:xfrm>
              <a:custGeom>
                <a:avLst/>
                <a:gdLst>
                  <a:gd name="T0" fmla="*/ 17 w 17"/>
                  <a:gd name="T1" fmla="*/ 13 h 20"/>
                  <a:gd name="T2" fmla="*/ 11 w 17"/>
                  <a:gd name="T3" fmla="*/ 0 h 20"/>
                  <a:gd name="T4" fmla="*/ 0 w 17"/>
                  <a:gd name="T5" fmla="*/ 5 h 20"/>
                  <a:gd name="T6" fmla="*/ 4 w 17"/>
                  <a:gd name="T7" fmla="*/ 20 h 20"/>
                  <a:gd name="T8" fmla="*/ 17 w 17"/>
                  <a:gd name="T9" fmla="*/ 13 h 20"/>
                </a:gdLst>
                <a:ahLst/>
                <a:cxnLst>
                  <a:cxn ang="0">
                    <a:pos x="T0" y="T1"/>
                  </a:cxn>
                  <a:cxn ang="0">
                    <a:pos x="T2" y="T3"/>
                  </a:cxn>
                  <a:cxn ang="0">
                    <a:pos x="T4" y="T5"/>
                  </a:cxn>
                  <a:cxn ang="0">
                    <a:pos x="T6" y="T7"/>
                  </a:cxn>
                  <a:cxn ang="0">
                    <a:pos x="T8" y="T9"/>
                  </a:cxn>
                </a:cxnLst>
                <a:rect l="0" t="0" r="r" b="b"/>
                <a:pathLst>
                  <a:path w="17" h="20">
                    <a:moveTo>
                      <a:pt x="17" y="13"/>
                    </a:moveTo>
                    <a:cubicBezTo>
                      <a:pt x="11" y="0"/>
                      <a:pt x="11" y="0"/>
                      <a:pt x="11" y="0"/>
                    </a:cubicBezTo>
                    <a:cubicBezTo>
                      <a:pt x="8" y="2"/>
                      <a:pt x="4" y="4"/>
                      <a:pt x="0" y="5"/>
                    </a:cubicBezTo>
                    <a:cubicBezTo>
                      <a:pt x="4" y="20"/>
                      <a:pt x="4" y="20"/>
                      <a:pt x="4" y="20"/>
                    </a:cubicBezTo>
                    <a:cubicBezTo>
                      <a:pt x="9" y="18"/>
                      <a:pt x="13" y="15"/>
                      <a:pt x="17" y="13"/>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6" name="Freeform 973"/>
              <p:cNvSpPr/>
              <p:nvPr/>
            </p:nvSpPr>
            <p:spPr bwMode="auto">
              <a:xfrm>
                <a:off x="3737" y="57"/>
                <a:ext cx="45" cy="87"/>
              </a:xfrm>
              <a:custGeom>
                <a:avLst/>
                <a:gdLst>
                  <a:gd name="T0" fmla="*/ 45 w 45"/>
                  <a:gd name="T1" fmla="*/ 73 h 87"/>
                  <a:gd name="T2" fmla="*/ 14 w 45"/>
                  <a:gd name="T3" fmla="*/ 0 h 87"/>
                  <a:gd name="T4" fmla="*/ 0 w 45"/>
                  <a:gd name="T5" fmla="*/ 12 h 87"/>
                  <a:gd name="T6" fmla="*/ 31 w 45"/>
                  <a:gd name="T7" fmla="*/ 87 h 87"/>
                  <a:gd name="T8" fmla="*/ 45 w 45"/>
                  <a:gd name="T9" fmla="*/ 73 h 87"/>
                </a:gdLst>
                <a:ahLst/>
                <a:cxnLst>
                  <a:cxn ang="0">
                    <a:pos x="T0" y="T1"/>
                  </a:cxn>
                  <a:cxn ang="0">
                    <a:pos x="T2" y="T3"/>
                  </a:cxn>
                  <a:cxn ang="0">
                    <a:pos x="T4" y="T5"/>
                  </a:cxn>
                  <a:cxn ang="0">
                    <a:pos x="T6" y="T7"/>
                  </a:cxn>
                  <a:cxn ang="0">
                    <a:pos x="T8" y="T9"/>
                  </a:cxn>
                </a:cxnLst>
                <a:rect l="0" t="0" r="r" b="b"/>
                <a:pathLst>
                  <a:path w="45" h="87">
                    <a:moveTo>
                      <a:pt x="45" y="73"/>
                    </a:moveTo>
                    <a:lnTo>
                      <a:pt x="14" y="0"/>
                    </a:lnTo>
                    <a:lnTo>
                      <a:pt x="0" y="12"/>
                    </a:lnTo>
                    <a:lnTo>
                      <a:pt x="31" y="87"/>
                    </a:lnTo>
                    <a:lnTo>
                      <a:pt x="45" y="73"/>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7" name="Freeform 974"/>
              <p:cNvSpPr/>
              <p:nvPr/>
            </p:nvSpPr>
            <p:spPr bwMode="auto">
              <a:xfrm>
                <a:off x="3943" y="3340"/>
                <a:ext cx="16" cy="57"/>
              </a:xfrm>
              <a:custGeom>
                <a:avLst/>
                <a:gdLst>
                  <a:gd name="T0" fmla="*/ 2 w 7"/>
                  <a:gd name="T1" fmla="*/ 23 h 24"/>
                  <a:gd name="T2" fmla="*/ 7 w 7"/>
                  <a:gd name="T3" fmla="*/ 24 h 24"/>
                  <a:gd name="T4" fmla="*/ 7 w 7"/>
                  <a:gd name="T5" fmla="*/ 0 h 24"/>
                  <a:gd name="T6" fmla="*/ 0 w 7"/>
                  <a:gd name="T7" fmla="*/ 0 h 24"/>
                  <a:gd name="T8" fmla="*/ 2 w 7"/>
                  <a:gd name="T9" fmla="*/ 23 h 24"/>
                </a:gdLst>
                <a:ahLst/>
                <a:cxnLst>
                  <a:cxn ang="0">
                    <a:pos x="T0" y="T1"/>
                  </a:cxn>
                  <a:cxn ang="0">
                    <a:pos x="T2" y="T3"/>
                  </a:cxn>
                  <a:cxn ang="0">
                    <a:pos x="T4" y="T5"/>
                  </a:cxn>
                  <a:cxn ang="0">
                    <a:pos x="T6" y="T7"/>
                  </a:cxn>
                  <a:cxn ang="0">
                    <a:pos x="T8" y="T9"/>
                  </a:cxn>
                </a:cxnLst>
                <a:rect l="0" t="0" r="r" b="b"/>
                <a:pathLst>
                  <a:path w="7" h="24">
                    <a:moveTo>
                      <a:pt x="2" y="23"/>
                    </a:moveTo>
                    <a:cubicBezTo>
                      <a:pt x="4" y="23"/>
                      <a:pt x="5" y="24"/>
                      <a:pt x="7" y="24"/>
                    </a:cubicBezTo>
                    <a:cubicBezTo>
                      <a:pt x="7" y="16"/>
                      <a:pt x="7" y="8"/>
                      <a:pt x="7" y="0"/>
                    </a:cubicBezTo>
                    <a:cubicBezTo>
                      <a:pt x="5" y="0"/>
                      <a:pt x="2" y="0"/>
                      <a:pt x="0" y="0"/>
                    </a:cubicBezTo>
                    <a:lnTo>
                      <a:pt x="2" y="23"/>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8" name="Freeform 975"/>
              <p:cNvSpPr/>
              <p:nvPr/>
            </p:nvSpPr>
            <p:spPr bwMode="auto">
              <a:xfrm>
                <a:off x="3673" y="3390"/>
                <a:ext cx="289" cy="289"/>
              </a:xfrm>
              <a:custGeom>
                <a:avLst/>
                <a:gdLst>
                  <a:gd name="T0" fmla="*/ 30 w 122"/>
                  <a:gd name="T1" fmla="*/ 122 h 122"/>
                  <a:gd name="T2" fmla="*/ 38 w 122"/>
                  <a:gd name="T3" fmla="*/ 113 h 122"/>
                  <a:gd name="T4" fmla="*/ 58 w 122"/>
                  <a:gd name="T5" fmla="*/ 29 h 122"/>
                  <a:gd name="T6" fmla="*/ 122 w 122"/>
                  <a:gd name="T7" fmla="*/ 22 h 122"/>
                  <a:gd name="T8" fmla="*/ 121 w 122"/>
                  <a:gd name="T9" fmla="*/ 9 h 122"/>
                  <a:gd name="T10" fmla="*/ 30 w 122"/>
                  <a:gd name="T11" fmla="*/ 122 h 122"/>
                </a:gdLst>
                <a:ahLst/>
                <a:cxnLst>
                  <a:cxn ang="0">
                    <a:pos x="T0" y="T1"/>
                  </a:cxn>
                  <a:cxn ang="0">
                    <a:pos x="T2" y="T3"/>
                  </a:cxn>
                  <a:cxn ang="0">
                    <a:pos x="T4" y="T5"/>
                  </a:cxn>
                  <a:cxn ang="0">
                    <a:pos x="T6" y="T7"/>
                  </a:cxn>
                  <a:cxn ang="0">
                    <a:pos x="T8" y="T9"/>
                  </a:cxn>
                  <a:cxn ang="0">
                    <a:pos x="T10" y="T11"/>
                  </a:cxn>
                </a:cxnLst>
                <a:rect l="0" t="0" r="r" b="b"/>
                <a:pathLst>
                  <a:path w="122" h="122">
                    <a:moveTo>
                      <a:pt x="30" y="122"/>
                    </a:moveTo>
                    <a:cubicBezTo>
                      <a:pt x="38" y="113"/>
                      <a:pt x="38" y="113"/>
                      <a:pt x="38" y="113"/>
                    </a:cubicBezTo>
                    <a:cubicBezTo>
                      <a:pt x="24" y="84"/>
                      <a:pt x="32" y="49"/>
                      <a:pt x="58" y="29"/>
                    </a:cubicBezTo>
                    <a:cubicBezTo>
                      <a:pt x="77" y="15"/>
                      <a:pt x="101" y="13"/>
                      <a:pt x="122" y="22"/>
                    </a:cubicBezTo>
                    <a:cubicBezTo>
                      <a:pt x="121" y="18"/>
                      <a:pt x="121" y="13"/>
                      <a:pt x="121" y="9"/>
                    </a:cubicBezTo>
                    <a:cubicBezTo>
                      <a:pt x="65" y="0"/>
                      <a:pt x="0" y="46"/>
                      <a:pt x="30" y="122"/>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9" name="Freeform 976"/>
              <p:cNvSpPr/>
              <p:nvPr/>
            </p:nvSpPr>
            <p:spPr bwMode="auto">
              <a:xfrm>
                <a:off x="3699" y="2205"/>
                <a:ext cx="204" cy="102"/>
              </a:xfrm>
              <a:custGeom>
                <a:avLst/>
                <a:gdLst>
                  <a:gd name="T0" fmla="*/ 68 w 86"/>
                  <a:gd name="T1" fmla="*/ 26 h 43"/>
                  <a:gd name="T2" fmla="*/ 63 w 86"/>
                  <a:gd name="T3" fmla="*/ 0 h 43"/>
                  <a:gd name="T4" fmla="*/ 38 w 86"/>
                  <a:gd name="T5" fmla="*/ 9 h 43"/>
                  <a:gd name="T6" fmla="*/ 31 w 86"/>
                  <a:gd name="T7" fmla="*/ 2 h 43"/>
                  <a:gd name="T8" fmla="*/ 9 w 86"/>
                  <a:gd name="T9" fmla="*/ 9 h 43"/>
                  <a:gd name="T10" fmla="*/ 8 w 86"/>
                  <a:gd name="T11" fmla="*/ 19 h 43"/>
                  <a:gd name="T12" fmla="*/ 0 w 86"/>
                  <a:gd name="T13" fmla="*/ 22 h 43"/>
                  <a:gd name="T14" fmla="*/ 7 w 86"/>
                  <a:gd name="T15" fmla="*/ 43 h 43"/>
                  <a:gd name="T16" fmla="*/ 86 w 86"/>
                  <a:gd name="T17" fmla="*/ 43 h 43"/>
                  <a:gd name="T18" fmla="*/ 81 w 86"/>
                  <a:gd name="T19" fmla="*/ 24 h 43"/>
                  <a:gd name="T20" fmla="*/ 68 w 86"/>
                  <a:gd name="T21"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43">
                    <a:moveTo>
                      <a:pt x="68" y="26"/>
                    </a:moveTo>
                    <a:cubicBezTo>
                      <a:pt x="63" y="0"/>
                      <a:pt x="63" y="0"/>
                      <a:pt x="63" y="0"/>
                    </a:cubicBezTo>
                    <a:cubicBezTo>
                      <a:pt x="38" y="9"/>
                      <a:pt x="38" y="9"/>
                      <a:pt x="38" y="9"/>
                    </a:cubicBezTo>
                    <a:cubicBezTo>
                      <a:pt x="31" y="2"/>
                      <a:pt x="31" y="2"/>
                      <a:pt x="31" y="2"/>
                    </a:cubicBezTo>
                    <a:cubicBezTo>
                      <a:pt x="23" y="4"/>
                      <a:pt x="15" y="6"/>
                      <a:pt x="9" y="9"/>
                    </a:cubicBezTo>
                    <a:cubicBezTo>
                      <a:pt x="8" y="19"/>
                      <a:pt x="8" y="19"/>
                      <a:pt x="8" y="19"/>
                    </a:cubicBezTo>
                    <a:cubicBezTo>
                      <a:pt x="0" y="22"/>
                      <a:pt x="0" y="22"/>
                      <a:pt x="0" y="22"/>
                    </a:cubicBezTo>
                    <a:cubicBezTo>
                      <a:pt x="3" y="27"/>
                      <a:pt x="6" y="34"/>
                      <a:pt x="7" y="43"/>
                    </a:cubicBezTo>
                    <a:cubicBezTo>
                      <a:pt x="29" y="36"/>
                      <a:pt x="56" y="35"/>
                      <a:pt x="86" y="43"/>
                    </a:cubicBezTo>
                    <a:cubicBezTo>
                      <a:pt x="84" y="37"/>
                      <a:pt x="82" y="30"/>
                      <a:pt x="81" y="24"/>
                    </a:cubicBezTo>
                    <a:lnTo>
                      <a:pt x="68" y="26"/>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0" name="Freeform 977"/>
              <p:cNvSpPr/>
              <p:nvPr/>
            </p:nvSpPr>
            <p:spPr bwMode="auto">
              <a:xfrm>
                <a:off x="3619" y="1621"/>
                <a:ext cx="246" cy="116"/>
              </a:xfrm>
              <a:custGeom>
                <a:avLst/>
                <a:gdLst>
                  <a:gd name="T0" fmla="*/ 104 w 104"/>
                  <a:gd name="T1" fmla="*/ 13 h 49"/>
                  <a:gd name="T2" fmla="*/ 95 w 104"/>
                  <a:gd name="T3" fmla="*/ 0 h 49"/>
                  <a:gd name="T4" fmla="*/ 0 w 104"/>
                  <a:gd name="T5" fmla="*/ 30 h 49"/>
                  <a:gd name="T6" fmla="*/ 8 w 104"/>
                  <a:gd name="T7" fmla="*/ 49 h 49"/>
                  <a:gd name="T8" fmla="*/ 104 w 104"/>
                  <a:gd name="T9" fmla="*/ 13 h 49"/>
                </a:gdLst>
                <a:ahLst/>
                <a:cxnLst>
                  <a:cxn ang="0">
                    <a:pos x="T0" y="T1"/>
                  </a:cxn>
                  <a:cxn ang="0">
                    <a:pos x="T2" y="T3"/>
                  </a:cxn>
                  <a:cxn ang="0">
                    <a:pos x="T4" y="T5"/>
                  </a:cxn>
                  <a:cxn ang="0">
                    <a:pos x="T6" y="T7"/>
                  </a:cxn>
                  <a:cxn ang="0">
                    <a:pos x="T8" y="T9"/>
                  </a:cxn>
                </a:cxnLst>
                <a:rect l="0" t="0" r="r" b="b"/>
                <a:pathLst>
                  <a:path w="104" h="49">
                    <a:moveTo>
                      <a:pt x="104" y="13"/>
                    </a:moveTo>
                    <a:cubicBezTo>
                      <a:pt x="101" y="9"/>
                      <a:pt x="98" y="4"/>
                      <a:pt x="95" y="0"/>
                    </a:cubicBezTo>
                    <a:cubicBezTo>
                      <a:pt x="73" y="17"/>
                      <a:pt x="35" y="16"/>
                      <a:pt x="0" y="30"/>
                    </a:cubicBezTo>
                    <a:cubicBezTo>
                      <a:pt x="3" y="36"/>
                      <a:pt x="6" y="42"/>
                      <a:pt x="8" y="49"/>
                    </a:cubicBezTo>
                    <a:cubicBezTo>
                      <a:pt x="41" y="36"/>
                      <a:pt x="82" y="31"/>
                      <a:pt x="104" y="13"/>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1" name="Freeform 978"/>
              <p:cNvSpPr/>
              <p:nvPr/>
            </p:nvSpPr>
            <p:spPr bwMode="auto">
              <a:xfrm>
                <a:off x="3756" y="2652"/>
                <a:ext cx="163" cy="116"/>
              </a:xfrm>
              <a:custGeom>
                <a:avLst/>
                <a:gdLst>
                  <a:gd name="T0" fmla="*/ 0 w 69"/>
                  <a:gd name="T1" fmla="*/ 0 h 49"/>
                  <a:gd name="T2" fmla="*/ 12 w 69"/>
                  <a:gd name="T3" fmla="*/ 31 h 49"/>
                  <a:gd name="T4" fmla="*/ 69 w 69"/>
                  <a:gd name="T5" fmla="*/ 48 h 49"/>
                  <a:gd name="T6" fmla="*/ 69 w 69"/>
                  <a:gd name="T7" fmla="*/ 27 h 49"/>
                  <a:gd name="T8" fmla="*/ 37 w 69"/>
                  <a:gd name="T9" fmla="*/ 18 h 49"/>
                  <a:gd name="T10" fmla="*/ 0 w 69"/>
                  <a:gd name="T11" fmla="*/ 0 h 49"/>
                </a:gdLst>
                <a:ahLst/>
                <a:cxnLst>
                  <a:cxn ang="0">
                    <a:pos x="T0" y="T1"/>
                  </a:cxn>
                  <a:cxn ang="0">
                    <a:pos x="T2" y="T3"/>
                  </a:cxn>
                  <a:cxn ang="0">
                    <a:pos x="T4" y="T5"/>
                  </a:cxn>
                  <a:cxn ang="0">
                    <a:pos x="T6" y="T7"/>
                  </a:cxn>
                  <a:cxn ang="0">
                    <a:pos x="T8" y="T9"/>
                  </a:cxn>
                  <a:cxn ang="0">
                    <a:pos x="T10" y="T11"/>
                  </a:cxn>
                </a:cxnLst>
                <a:rect l="0" t="0" r="r" b="b"/>
                <a:pathLst>
                  <a:path w="69" h="49">
                    <a:moveTo>
                      <a:pt x="0" y="0"/>
                    </a:moveTo>
                    <a:cubicBezTo>
                      <a:pt x="5" y="9"/>
                      <a:pt x="9" y="20"/>
                      <a:pt x="12" y="31"/>
                    </a:cubicBezTo>
                    <a:cubicBezTo>
                      <a:pt x="28" y="40"/>
                      <a:pt x="47" y="49"/>
                      <a:pt x="69" y="48"/>
                    </a:cubicBezTo>
                    <a:cubicBezTo>
                      <a:pt x="69" y="40"/>
                      <a:pt x="69" y="33"/>
                      <a:pt x="69" y="27"/>
                    </a:cubicBezTo>
                    <a:cubicBezTo>
                      <a:pt x="59" y="25"/>
                      <a:pt x="48" y="22"/>
                      <a:pt x="37" y="18"/>
                    </a:cubicBezTo>
                    <a:cubicBezTo>
                      <a:pt x="23" y="12"/>
                      <a:pt x="11" y="6"/>
                      <a:pt x="0"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2" name="Freeform 979"/>
              <p:cNvSpPr/>
              <p:nvPr/>
            </p:nvSpPr>
            <p:spPr bwMode="auto">
              <a:xfrm>
                <a:off x="3789" y="2744"/>
                <a:ext cx="130" cy="74"/>
              </a:xfrm>
              <a:custGeom>
                <a:avLst/>
                <a:gdLst>
                  <a:gd name="T0" fmla="*/ 54 w 55"/>
                  <a:gd name="T1" fmla="*/ 30 h 31"/>
                  <a:gd name="T2" fmla="*/ 55 w 55"/>
                  <a:gd name="T3" fmla="*/ 13 h 31"/>
                  <a:gd name="T4" fmla="*/ 0 w 55"/>
                  <a:gd name="T5" fmla="*/ 0 h 31"/>
                  <a:gd name="T6" fmla="*/ 5 w 55"/>
                  <a:gd name="T7" fmla="*/ 25 h 31"/>
                  <a:gd name="T8" fmla="*/ 54 w 55"/>
                  <a:gd name="T9" fmla="*/ 30 h 31"/>
                </a:gdLst>
                <a:ahLst/>
                <a:cxnLst>
                  <a:cxn ang="0">
                    <a:pos x="T0" y="T1"/>
                  </a:cxn>
                  <a:cxn ang="0">
                    <a:pos x="T2" y="T3"/>
                  </a:cxn>
                  <a:cxn ang="0">
                    <a:pos x="T4" y="T5"/>
                  </a:cxn>
                  <a:cxn ang="0">
                    <a:pos x="T6" y="T7"/>
                  </a:cxn>
                  <a:cxn ang="0">
                    <a:pos x="T8" y="T9"/>
                  </a:cxn>
                </a:cxnLst>
                <a:rect l="0" t="0" r="r" b="b"/>
                <a:pathLst>
                  <a:path w="55" h="31">
                    <a:moveTo>
                      <a:pt x="54" y="30"/>
                    </a:moveTo>
                    <a:cubicBezTo>
                      <a:pt x="55" y="13"/>
                      <a:pt x="55" y="13"/>
                      <a:pt x="55" y="13"/>
                    </a:cubicBezTo>
                    <a:cubicBezTo>
                      <a:pt x="34" y="15"/>
                      <a:pt x="16" y="8"/>
                      <a:pt x="0" y="0"/>
                    </a:cubicBezTo>
                    <a:cubicBezTo>
                      <a:pt x="2" y="8"/>
                      <a:pt x="4" y="17"/>
                      <a:pt x="5" y="25"/>
                    </a:cubicBezTo>
                    <a:cubicBezTo>
                      <a:pt x="21" y="30"/>
                      <a:pt x="36" y="31"/>
                      <a:pt x="54" y="3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3" name="Freeform 980"/>
              <p:cNvSpPr/>
              <p:nvPr/>
            </p:nvSpPr>
            <p:spPr bwMode="auto">
              <a:xfrm>
                <a:off x="3801" y="2815"/>
                <a:ext cx="163" cy="109"/>
              </a:xfrm>
              <a:custGeom>
                <a:avLst/>
                <a:gdLst>
                  <a:gd name="T0" fmla="*/ 39 w 69"/>
                  <a:gd name="T1" fmla="*/ 46 h 46"/>
                  <a:gd name="T2" fmla="*/ 69 w 69"/>
                  <a:gd name="T3" fmla="*/ 39 h 46"/>
                  <a:gd name="T4" fmla="*/ 48 w 69"/>
                  <a:gd name="T5" fmla="*/ 24 h 46"/>
                  <a:gd name="T6" fmla="*/ 49 w 69"/>
                  <a:gd name="T7" fmla="*/ 4 h 46"/>
                  <a:gd name="T8" fmla="*/ 0 w 69"/>
                  <a:gd name="T9" fmla="*/ 0 h 46"/>
                  <a:gd name="T10" fmla="*/ 1 w 69"/>
                  <a:gd name="T11" fmla="*/ 28 h 46"/>
                  <a:gd name="T12" fmla="*/ 39 w 69"/>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69" h="46">
                    <a:moveTo>
                      <a:pt x="39" y="46"/>
                    </a:moveTo>
                    <a:cubicBezTo>
                      <a:pt x="48" y="46"/>
                      <a:pt x="60" y="44"/>
                      <a:pt x="69" y="39"/>
                    </a:cubicBezTo>
                    <a:cubicBezTo>
                      <a:pt x="60" y="33"/>
                      <a:pt x="53" y="27"/>
                      <a:pt x="48" y="24"/>
                    </a:cubicBezTo>
                    <a:cubicBezTo>
                      <a:pt x="48" y="21"/>
                      <a:pt x="49" y="13"/>
                      <a:pt x="49" y="4"/>
                    </a:cubicBezTo>
                    <a:cubicBezTo>
                      <a:pt x="32" y="7"/>
                      <a:pt x="15" y="6"/>
                      <a:pt x="0" y="0"/>
                    </a:cubicBezTo>
                    <a:cubicBezTo>
                      <a:pt x="2" y="10"/>
                      <a:pt x="2" y="19"/>
                      <a:pt x="1" y="28"/>
                    </a:cubicBezTo>
                    <a:cubicBezTo>
                      <a:pt x="21" y="22"/>
                      <a:pt x="38" y="32"/>
                      <a:pt x="39" y="46"/>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4" name="Freeform 981"/>
              <p:cNvSpPr/>
              <p:nvPr/>
            </p:nvSpPr>
            <p:spPr bwMode="auto">
              <a:xfrm>
                <a:off x="3922" y="3340"/>
                <a:ext cx="18" cy="55"/>
              </a:xfrm>
              <a:custGeom>
                <a:avLst/>
                <a:gdLst>
                  <a:gd name="T0" fmla="*/ 1 w 8"/>
                  <a:gd name="T1" fmla="*/ 0 h 23"/>
                  <a:gd name="T2" fmla="*/ 0 w 8"/>
                  <a:gd name="T3" fmla="*/ 8 h 23"/>
                  <a:gd name="T4" fmla="*/ 2 w 8"/>
                  <a:gd name="T5" fmla="*/ 23 h 23"/>
                  <a:gd name="T6" fmla="*/ 8 w 8"/>
                  <a:gd name="T7" fmla="*/ 23 h 23"/>
                  <a:gd name="T8" fmla="*/ 6 w 8"/>
                  <a:gd name="T9" fmla="*/ 0 h 23"/>
                  <a:gd name="T10" fmla="*/ 1 w 8"/>
                  <a:gd name="T11" fmla="*/ 0 h 23"/>
                </a:gdLst>
                <a:ahLst/>
                <a:cxnLst>
                  <a:cxn ang="0">
                    <a:pos x="T0" y="T1"/>
                  </a:cxn>
                  <a:cxn ang="0">
                    <a:pos x="T2" y="T3"/>
                  </a:cxn>
                  <a:cxn ang="0">
                    <a:pos x="T4" y="T5"/>
                  </a:cxn>
                  <a:cxn ang="0">
                    <a:pos x="T6" y="T7"/>
                  </a:cxn>
                  <a:cxn ang="0">
                    <a:pos x="T8" y="T9"/>
                  </a:cxn>
                  <a:cxn ang="0">
                    <a:pos x="T10" y="T11"/>
                  </a:cxn>
                </a:cxnLst>
                <a:rect l="0" t="0" r="r" b="b"/>
                <a:pathLst>
                  <a:path w="8" h="23">
                    <a:moveTo>
                      <a:pt x="1" y="0"/>
                    </a:moveTo>
                    <a:cubicBezTo>
                      <a:pt x="1" y="2"/>
                      <a:pt x="1" y="5"/>
                      <a:pt x="0" y="8"/>
                    </a:cubicBezTo>
                    <a:cubicBezTo>
                      <a:pt x="2" y="23"/>
                      <a:pt x="2" y="23"/>
                      <a:pt x="2" y="23"/>
                    </a:cubicBezTo>
                    <a:cubicBezTo>
                      <a:pt x="4" y="23"/>
                      <a:pt x="6" y="23"/>
                      <a:pt x="8" y="23"/>
                    </a:cubicBezTo>
                    <a:cubicBezTo>
                      <a:pt x="6" y="0"/>
                      <a:pt x="6" y="0"/>
                      <a:pt x="6" y="0"/>
                    </a:cubicBezTo>
                    <a:cubicBezTo>
                      <a:pt x="5" y="0"/>
                      <a:pt x="3" y="0"/>
                      <a:pt x="1"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5" name="Freeform 982"/>
              <p:cNvSpPr/>
              <p:nvPr/>
            </p:nvSpPr>
            <p:spPr bwMode="auto">
              <a:xfrm>
                <a:off x="3806" y="1597"/>
                <a:ext cx="30" cy="28"/>
              </a:xfrm>
              <a:custGeom>
                <a:avLst/>
                <a:gdLst>
                  <a:gd name="T0" fmla="*/ 9 w 13"/>
                  <a:gd name="T1" fmla="*/ 0 h 12"/>
                  <a:gd name="T2" fmla="*/ 0 w 13"/>
                  <a:gd name="T3" fmla="*/ 12 h 12"/>
                  <a:gd name="T4" fmla="*/ 13 w 13"/>
                  <a:gd name="T5" fmla="*/ 6 h 12"/>
                  <a:gd name="T6" fmla="*/ 9 w 13"/>
                  <a:gd name="T7" fmla="*/ 0 h 12"/>
                </a:gdLst>
                <a:ahLst/>
                <a:cxnLst>
                  <a:cxn ang="0">
                    <a:pos x="T0" y="T1"/>
                  </a:cxn>
                  <a:cxn ang="0">
                    <a:pos x="T2" y="T3"/>
                  </a:cxn>
                  <a:cxn ang="0">
                    <a:pos x="T4" y="T5"/>
                  </a:cxn>
                  <a:cxn ang="0">
                    <a:pos x="T6" y="T7"/>
                  </a:cxn>
                </a:cxnLst>
                <a:rect l="0" t="0" r="r" b="b"/>
                <a:pathLst>
                  <a:path w="13" h="12">
                    <a:moveTo>
                      <a:pt x="9" y="0"/>
                    </a:moveTo>
                    <a:cubicBezTo>
                      <a:pt x="0" y="12"/>
                      <a:pt x="0" y="12"/>
                      <a:pt x="0" y="12"/>
                    </a:cubicBezTo>
                    <a:cubicBezTo>
                      <a:pt x="5" y="10"/>
                      <a:pt x="9" y="8"/>
                      <a:pt x="13" y="6"/>
                    </a:cubicBezTo>
                    <a:lnTo>
                      <a:pt x="9" y="0"/>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6" name="Freeform 983"/>
              <p:cNvSpPr/>
              <p:nvPr/>
            </p:nvSpPr>
            <p:spPr bwMode="auto">
              <a:xfrm>
                <a:off x="3922" y="3747"/>
                <a:ext cx="37" cy="48"/>
              </a:xfrm>
              <a:custGeom>
                <a:avLst/>
                <a:gdLst>
                  <a:gd name="T0" fmla="*/ 16 w 16"/>
                  <a:gd name="T1" fmla="*/ 15 h 20"/>
                  <a:gd name="T2" fmla="*/ 12 w 16"/>
                  <a:gd name="T3" fmla="*/ 0 h 20"/>
                  <a:gd name="T4" fmla="*/ 0 w 16"/>
                  <a:gd name="T5" fmla="*/ 2 h 20"/>
                  <a:gd name="T6" fmla="*/ 1 w 16"/>
                  <a:gd name="T7" fmla="*/ 20 h 20"/>
                  <a:gd name="T8" fmla="*/ 16 w 16"/>
                  <a:gd name="T9" fmla="*/ 15 h 20"/>
                </a:gdLst>
                <a:ahLst/>
                <a:cxnLst>
                  <a:cxn ang="0">
                    <a:pos x="T0" y="T1"/>
                  </a:cxn>
                  <a:cxn ang="0">
                    <a:pos x="T2" y="T3"/>
                  </a:cxn>
                  <a:cxn ang="0">
                    <a:pos x="T4" y="T5"/>
                  </a:cxn>
                  <a:cxn ang="0">
                    <a:pos x="T6" y="T7"/>
                  </a:cxn>
                  <a:cxn ang="0">
                    <a:pos x="T8" y="T9"/>
                  </a:cxn>
                </a:cxnLst>
                <a:rect l="0" t="0" r="r" b="b"/>
                <a:pathLst>
                  <a:path w="16" h="20">
                    <a:moveTo>
                      <a:pt x="16" y="15"/>
                    </a:moveTo>
                    <a:cubicBezTo>
                      <a:pt x="12" y="0"/>
                      <a:pt x="12" y="0"/>
                      <a:pt x="12" y="0"/>
                    </a:cubicBezTo>
                    <a:cubicBezTo>
                      <a:pt x="8" y="1"/>
                      <a:pt x="4" y="2"/>
                      <a:pt x="0" y="2"/>
                    </a:cubicBezTo>
                    <a:cubicBezTo>
                      <a:pt x="1" y="20"/>
                      <a:pt x="1" y="20"/>
                      <a:pt x="1" y="20"/>
                    </a:cubicBezTo>
                    <a:cubicBezTo>
                      <a:pt x="6" y="19"/>
                      <a:pt x="11" y="17"/>
                      <a:pt x="16" y="15"/>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7" name="Freeform 984"/>
              <p:cNvSpPr/>
              <p:nvPr/>
            </p:nvSpPr>
            <p:spPr bwMode="auto">
              <a:xfrm>
                <a:off x="3952" y="4012"/>
                <a:ext cx="19" cy="22"/>
              </a:xfrm>
              <a:custGeom>
                <a:avLst/>
                <a:gdLst>
                  <a:gd name="T0" fmla="*/ 7 w 8"/>
                  <a:gd name="T1" fmla="*/ 0 h 9"/>
                  <a:gd name="T2" fmla="*/ 0 w 8"/>
                  <a:gd name="T3" fmla="*/ 3 h 9"/>
                  <a:gd name="T4" fmla="*/ 8 w 8"/>
                  <a:gd name="T5" fmla="*/ 9 h 9"/>
                  <a:gd name="T6" fmla="*/ 7 w 8"/>
                  <a:gd name="T7" fmla="*/ 0 h 9"/>
                </a:gdLst>
                <a:ahLst/>
                <a:cxnLst>
                  <a:cxn ang="0">
                    <a:pos x="T0" y="T1"/>
                  </a:cxn>
                  <a:cxn ang="0">
                    <a:pos x="T2" y="T3"/>
                  </a:cxn>
                  <a:cxn ang="0">
                    <a:pos x="T4" y="T5"/>
                  </a:cxn>
                  <a:cxn ang="0">
                    <a:pos x="T6" y="T7"/>
                  </a:cxn>
                </a:cxnLst>
                <a:rect l="0" t="0" r="r" b="b"/>
                <a:pathLst>
                  <a:path w="8" h="9">
                    <a:moveTo>
                      <a:pt x="7" y="0"/>
                    </a:moveTo>
                    <a:cubicBezTo>
                      <a:pt x="0" y="3"/>
                      <a:pt x="0" y="3"/>
                      <a:pt x="0" y="3"/>
                    </a:cubicBezTo>
                    <a:cubicBezTo>
                      <a:pt x="3" y="5"/>
                      <a:pt x="6" y="7"/>
                      <a:pt x="8" y="9"/>
                    </a:cubicBezTo>
                    <a:cubicBezTo>
                      <a:pt x="8" y="7"/>
                      <a:pt x="8" y="4"/>
                      <a:pt x="7"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8" name="Freeform 985"/>
              <p:cNvSpPr/>
              <p:nvPr/>
            </p:nvSpPr>
            <p:spPr bwMode="auto">
              <a:xfrm>
                <a:off x="3938" y="3998"/>
                <a:ext cx="31" cy="19"/>
              </a:xfrm>
              <a:custGeom>
                <a:avLst/>
                <a:gdLst>
                  <a:gd name="T0" fmla="*/ 0 w 13"/>
                  <a:gd name="T1" fmla="*/ 4 h 8"/>
                  <a:gd name="T2" fmla="*/ 4 w 13"/>
                  <a:gd name="T3" fmla="*/ 8 h 8"/>
                  <a:gd name="T4" fmla="*/ 13 w 13"/>
                  <a:gd name="T5" fmla="*/ 5 h 8"/>
                  <a:gd name="T6" fmla="*/ 13 w 13"/>
                  <a:gd name="T7" fmla="*/ 0 h 8"/>
                  <a:gd name="T8" fmla="*/ 0 w 13"/>
                  <a:gd name="T9" fmla="*/ 4 h 8"/>
                </a:gdLst>
                <a:ahLst/>
                <a:cxnLst>
                  <a:cxn ang="0">
                    <a:pos x="T0" y="T1"/>
                  </a:cxn>
                  <a:cxn ang="0">
                    <a:pos x="T2" y="T3"/>
                  </a:cxn>
                  <a:cxn ang="0">
                    <a:pos x="T4" y="T5"/>
                  </a:cxn>
                  <a:cxn ang="0">
                    <a:pos x="T6" y="T7"/>
                  </a:cxn>
                  <a:cxn ang="0">
                    <a:pos x="T8" y="T9"/>
                  </a:cxn>
                </a:cxnLst>
                <a:rect l="0" t="0" r="r" b="b"/>
                <a:pathLst>
                  <a:path w="13" h="8">
                    <a:moveTo>
                      <a:pt x="0" y="4"/>
                    </a:moveTo>
                    <a:cubicBezTo>
                      <a:pt x="4" y="8"/>
                      <a:pt x="4" y="8"/>
                      <a:pt x="4" y="8"/>
                    </a:cubicBezTo>
                    <a:cubicBezTo>
                      <a:pt x="13" y="5"/>
                      <a:pt x="13" y="5"/>
                      <a:pt x="13" y="5"/>
                    </a:cubicBezTo>
                    <a:cubicBezTo>
                      <a:pt x="13" y="3"/>
                      <a:pt x="13" y="1"/>
                      <a:pt x="13" y="0"/>
                    </a:cubicBezTo>
                    <a:lnTo>
                      <a:pt x="0" y="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9" name="Freeform 986"/>
              <p:cNvSpPr/>
              <p:nvPr/>
            </p:nvSpPr>
            <p:spPr bwMode="auto">
              <a:xfrm>
                <a:off x="3922" y="3982"/>
                <a:ext cx="47" cy="23"/>
              </a:xfrm>
              <a:custGeom>
                <a:avLst/>
                <a:gdLst>
                  <a:gd name="T0" fmla="*/ 0 w 47"/>
                  <a:gd name="T1" fmla="*/ 14 h 23"/>
                  <a:gd name="T2" fmla="*/ 11 w 47"/>
                  <a:gd name="T3" fmla="*/ 23 h 23"/>
                  <a:gd name="T4" fmla="*/ 47 w 47"/>
                  <a:gd name="T5" fmla="*/ 11 h 23"/>
                  <a:gd name="T6" fmla="*/ 44 w 47"/>
                  <a:gd name="T7" fmla="*/ 0 h 23"/>
                  <a:gd name="T8" fmla="*/ 0 w 47"/>
                  <a:gd name="T9" fmla="*/ 14 h 23"/>
                </a:gdLst>
                <a:ahLst/>
                <a:cxnLst>
                  <a:cxn ang="0">
                    <a:pos x="T0" y="T1"/>
                  </a:cxn>
                  <a:cxn ang="0">
                    <a:pos x="T2" y="T3"/>
                  </a:cxn>
                  <a:cxn ang="0">
                    <a:pos x="T4" y="T5"/>
                  </a:cxn>
                  <a:cxn ang="0">
                    <a:pos x="T6" y="T7"/>
                  </a:cxn>
                  <a:cxn ang="0">
                    <a:pos x="T8" y="T9"/>
                  </a:cxn>
                </a:cxnLst>
                <a:rect l="0" t="0" r="r" b="b"/>
                <a:pathLst>
                  <a:path w="47" h="23">
                    <a:moveTo>
                      <a:pt x="0" y="14"/>
                    </a:moveTo>
                    <a:lnTo>
                      <a:pt x="11" y="23"/>
                    </a:lnTo>
                    <a:lnTo>
                      <a:pt x="47" y="11"/>
                    </a:lnTo>
                    <a:lnTo>
                      <a:pt x="44" y="0"/>
                    </a:lnTo>
                    <a:lnTo>
                      <a:pt x="0" y="1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0" name="Freeform 987"/>
              <p:cNvSpPr/>
              <p:nvPr/>
            </p:nvSpPr>
            <p:spPr bwMode="auto">
              <a:xfrm>
                <a:off x="3903" y="3963"/>
                <a:ext cx="63" cy="30"/>
              </a:xfrm>
              <a:custGeom>
                <a:avLst/>
                <a:gdLst>
                  <a:gd name="T0" fmla="*/ 0 w 27"/>
                  <a:gd name="T1" fmla="*/ 8 h 13"/>
                  <a:gd name="T2" fmla="*/ 6 w 27"/>
                  <a:gd name="T3" fmla="*/ 13 h 13"/>
                  <a:gd name="T4" fmla="*/ 27 w 27"/>
                  <a:gd name="T5" fmla="*/ 6 h 13"/>
                  <a:gd name="T6" fmla="*/ 26 w 27"/>
                  <a:gd name="T7" fmla="*/ 0 h 13"/>
                  <a:gd name="T8" fmla="*/ 0 w 27"/>
                  <a:gd name="T9" fmla="*/ 8 h 13"/>
                </a:gdLst>
                <a:ahLst/>
                <a:cxnLst>
                  <a:cxn ang="0">
                    <a:pos x="T0" y="T1"/>
                  </a:cxn>
                  <a:cxn ang="0">
                    <a:pos x="T2" y="T3"/>
                  </a:cxn>
                  <a:cxn ang="0">
                    <a:pos x="T4" y="T5"/>
                  </a:cxn>
                  <a:cxn ang="0">
                    <a:pos x="T6" y="T7"/>
                  </a:cxn>
                  <a:cxn ang="0">
                    <a:pos x="T8" y="T9"/>
                  </a:cxn>
                </a:cxnLst>
                <a:rect l="0" t="0" r="r" b="b"/>
                <a:pathLst>
                  <a:path w="27" h="13">
                    <a:moveTo>
                      <a:pt x="0" y="8"/>
                    </a:moveTo>
                    <a:cubicBezTo>
                      <a:pt x="6" y="13"/>
                      <a:pt x="6" y="13"/>
                      <a:pt x="6" y="13"/>
                    </a:cubicBezTo>
                    <a:cubicBezTo>
                      <a:pt x="27" y="6"/>
                      <a:pt x="27" y="6"/>
                      <a:pt x="27" y="6"/>
                    </a:cubicBezTo>
                    <a:cubicBezTo>
                      <a:pt x="27" y="4"/>
                      <a:pt x="27" y="2"/>
                      <a:pt x="26" y="0"/>
                    </a:cubicBezTo>
                    <a:cubicBezTo>
                      <a:pt x="18" y="3"/>
                      <a:pt x="9" y="6"/>
                      <a:pt x="0" y="8"/>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1" name="Freeform 988"/>
              <p:cNvSpPr/>
              <p:nvPr/>
            </p:nvSpPr>
            <p:spPr bwMode="auto">
              <a:xfrm>
                <a:off x="3784" y="1585"/>
                <a:ext cx="41" cy="47"/>
              </a:xfrm>
              <a:custGeom>
                <a:avLst/>
                <a:gdLst>
                  <a:gd name="T0" fmla="*/ 17 w 17"/>
                  <a:gd name="T1" fmla="*/ 3 h 20"/>
                  <a:gd name="T2" fmla="*/ 14 w 17"/>
                  <a:gd name="T3" fmla="*/ 0 h 20"/>
                  <a:gd name="T4" fmla="*/ 0 w 17"/>
                  <a:gd name="T5" fmla="*/ 20 h 20"/>
                  <a:gd name="T6" fmla="*/ 7 w 17"/>
                  <a:gd name="T7" fmla="*/ 18 h 20"/>
                  <a:gd name="T8" fmla="*/ 17 w 17"/>
                  <a:gd name="T9" fmla="*/ 3 h 20"/>
                </a:gdLst>
                <a:ahLst/>
                <a:cxnLst>
                  <a:cxn ang="0">
                    <a:pos x="T0" y="T1"/>
                  </a:cxn>
                  <a:cxn ang="0">
                    <a:pos x="T2" y="T3"/>
                  </a:cxn>
                  <a:cxn ang="0">
                    <a:pos x="T4" y="T5"/>
                  </a:cxn>
                  <a:cxn ang="0">
                    <a:pos x="T6" y="T7"/>
                  </a:cxn>
                  <a:cxn ang="0">
                    <a:pos x="T8" y="T9"/>
                  </a:cxn>
                </a:cxnLst>
                <a:rect l="0" t="0" r="r" b="b"/>
                <a:pathLst>
                  <a:path w="17" h="20">
                    <a:moveTo>
                      <a:pt x="17" y="3"/>
                    </a:moveTo>
                    <a:cubicBezTo>
                      <a:pt x="14" y="0"/>
                      <a:pt x="14" y="0"/>
                      <a:pt x="14" y="0"/>
                    </a:cubicBezTo>
                    <a:cubicBezTo>
                      <a:pt x="0" y="20"/>
                      <a:pt x="0" y="20"/>
                      <a:pt x="0" y="20"/>
                    </a:cubicBezTo>
                    <a:cubicBezTo>
                      <a:pt x="2" y="20"/>
                      <a:pt x="5" y="19"/>
                      <a:pt x="7" y="18"/>
                    </a:cubicBezTo>
                    <a:lnTo>
                      <a:pt x="17" y="3"/>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2" name="Freeform 989"/>
              <p:cNvSpPr/>
              <p:nvPr/>
            </p:nvSpPr>
            <p:spPr bwMode="auto">
              <a:xfrm>
                <a:off x="3765" y="904"/>
                <a:ext cx="31" cy="23"/>
              </a:xfrm>
              <a:custGeom>
                <a:avLst/>
                <a:gdLst>
                  <a:gd name="T0" fmla="*/ 13 w 13"/>
                  <a:gd name="T1" fmla="*/ 0 h 10"/>
                  <a:gd name="T2" fmla="*/ 0 w 13"/>
                  <a:gd name="T3" fmla="*/ 2 h 10"/>
                  <a:gd name="T4" fmla="*/ 7 w 13"/>
                  <a:gd name="T5" fmla="*/ 10 h 10"/>
                  <a:gd name="T6" fmla="*/ 13 w 13"/>
                  <a:gd name="T7" fmla="*/ 0 h 10"/>
                </a:gdLst>
                <a:ahLst/>
                <a:cxnLst>
                  <a:cxn ang="0">
                    <a:pos x="T0" y="T1"/>
                  </a:cxn>
                  <a:cxn ang="0">
                    <a:pos x="T2" y="T3"/>
                  </a:cxn>
                  <a:cxn ang="0">
                    <a:pos x="T4" y="T5"/>
                  </a:cxn>
                  <a:cxn ang="0">
                    <a:pos x="T6" y="T7"/>
                  </a:cxn>
                </a:cxnLst>
                <a:rect l="0" t="0" r="r" b="b"/>
                <a:pathLst>
                  <a:path w="13" h="10">
                    <a:moveTo>
                      <a:pt x="13" y="0"/>
                    </a:moveTo>
                    <a:cubicBezTo>
                      <a:pt x="8" y="1"/>
                      <a:pt x="4" y="2"/>
                      <a:pt x="0" y="2"/>
                    </a:cubicBezTo>
                    <a:cubicBezTo>
                      <a:pt x="7" y="10"/>
                      <a:pt x="7" y="10"/>
                      <a:pt x="7" y="10"/>
                    </a:cubicBezTo>
                    <a:cubicBezTo>
                      <a:pt x="9" y="7"/>
                      <a:pt x="10" y="3"/>
                      <a:pt x="13" y="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3" name="Freeform 990"/>
              <p:cNvSpPr/>
              <p:nvPr/>
            </p:nvSpPr>
            <p:spPr bwMode="auto">
              <a:xfrm>
                <a:off x="3794" y="1947"/>
                <a:ext cx="59" cy="83"/>
              </a:xfrm>
              <a:custGeom>
                <a:avLst/>
                <a:gdLst>
                  <a:gd name="T0" fmla="*/ 3 w 25"/>
                  <a:gd name="T1" fmla="*/ 0 h 35"/>
                  <a:gd name="T2" fmla="*/ 0 w 25"/>
                  <a:gd name="T3" fmla="*/ 19 h 35"/>
                  <a:gd name="T4" fmla="*/ 10 w 25"/>
                  <a:gd name="T5" fmla="*/ 16 h 35"/>
                  <a:gd name="T6" fmla="*/ 13 w 25"/>
                  <a:gd name="T7" fmla="*/ 35 h 35"/>
                  <a:gd name="T8" fmla="*/ 22 w 25"/>
                  <a:gd name="T9" fmla="*/ 33 h 35"/>
                  <a:gd name="T10" fmla="*/ 25 w 25"/>
                  <a:gd name="T11" fmla="*/ 11 h 35"/>
                  <a:gd name="T12" fmla="*/ 3 w 2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25" h="35">
                    <a:moveTo>
                      <a:pt x="3" y="0"/>
                    </a:moveTo>
                    <a:cubicBezTo>
                      <a:pt x="1" y="6"/>
                      <a:pt x="0" y="12"/>
                      <a:pt x="0" y="19"/>
                    </a:cubicBezTo>
                    <a:cubicBezTo>
                      <a:pt x="10" y="16"/>
                      <a:pt x="10" y="16"/>
                      <a:pt x="10" y="16"/>
                    </a:cubicBezTo>
                    <a:cubicBezTo>
                      <a:pt x="13" y="35"/>
                      <a:pt x="13" y="35"/>
                      <a:pt x="13" y="35"/>
                    </a:cubicBezTo>
                    <a:cubicBezTo>
                      <a:pt x="22" y="33"/>
                      <a:pt x="22" y="33"/>
                      <a:pt x="22" y="33"/>
                    </a:cubicBezTo>
                    <a:cubicBezTo>
                      <a:pt x="22" y="25"/>
                      <a:pt x="23" y="17"/>
                      <a:pt x="25" y="11"/>
                    </a:cubicBezTo>
                    <a:cubicBezTo>
                      <a:pt x="17" y="7"/>
                      <a:pt x="9" y="3"/>
                      <a:pt x="3"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4" name="Freeform 991"/>
              <p:cNvSpPr/>
              <p:nvPr/>
            </p:nvSpPr>
            <p:spPr bwMode="auto">
              <a:xfrm>
                <a:off x="3649" y="106"/>
                <a:ext cx="88" cy="102"/>
              </a:xfrm>
              <a:custGeom>
                <a:avLst/>
                <a:gdLst>
                  <a:gd name="T0" fmla="*/ 7 w 37"/>
                  <a:gd name="T1" fmla="*/ 31 h 43"/>
                  <a:gd name="T2" fmla="*/ 25 w 37"/>
                  <a:gd name="T3" fmla="*/ 41 h 43"/>
                  <a:gd name="T4" fmla="*/ 31 w 37"/>
                  <a:gd name="T5" fmla="*/ 21 h 43"/>
                  <a:gd name="T6" fmla="*/ 37 w 37"/>
                  <a:gd name="T7" fmla="*/ 16 h 43"/>
                  <a:gd name="T8" fmla="*/ 34 w 37"/>
                  <a:gd name="T9" fmla="*/ 11 h 43"/>
                  <a:gd name="T10" fmla="*/ 24 w 37"/>
                  <a:gd name="T11" fmla="*/ 19 h 43"/>
                  <a:gd name="T12" fmla="*/ 22 w 37"/>
                  <a:gd name="T13" fmla="*/ 28 h 43"/>
                  <a:gd name="T14" fmla="*/ 11 w 37"/>
                  <a:gd name="T15" fmla="*/ 23 h 43"/>
                  <a:gd name="T16" fmla="*/ 17 w 37"/>
                  <a:gd name="T17" fmla="*/ 4 h 43"/>
                  <a:gd name="T18" fmla="*/ 13 w 37"/>
                  <a:gd name="T19" fmla="*/ 0 h 43"/>
                  <a:gd name="T20" fmla="*/ 7 w 37"/>
                  <a:gd name="T21" fmla="*/ 3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43">
                    <a:moveTo>
                      <a:pt x="7" y="31"/>
                    </a:moveTo>
                    <a:cubicBezTo>
                      <a:pt x="11" y="39"/>
                      <a:pt x="18" y="43"/>
                      <a:pt x="25" y="41"/>
                    </a:cubicBezTo>
                    <a:cubicBezTo>
                      <a:pt x="32" y="39"/>
                      <a:pt x="33" y="25"/>
                      <a:pt x="31" y="21"/>
                    </a:cubicBezTo>
                    <a:cubicBezTo>
                      <a:pt x="37" y="16"/>
                      <a:pt x="37" y="16"/>
                      <a:pt x="37" y="16"/>
                    </a:cubicBezTo>
                    <a:cubicBezTo>
                      <a:pt x="34" y="11"/>
                      <a:pt x="34" y="11"/>
                      <a:pt x="34" y="11"/>
                    </a:cubicBezTo>
                    <a:cubicBezTo>
                      <a:pt x="24" y="19"/>
                      <a:pt x="24" y="19"/>
                      <a:pt x="24" y="19"/>
                    </a:cubicBezTo>
                    <a:cubicBezTo>
                      <a:pt x="25" y="21"/>
                      <a:pt x="25" y="27"/>
                      <a:pt x="22" y="28"/>
                    </a:cubicBezTo>
                    <a:cubicBezTo>
                      <a:pt x="18" y="30"/>
                      <a:pt x="14" y="28"/>
                      <a:pt x="11" y="23"/>
                    </a:cubicBezTo>
                    <a:cubicBezTo>
                      <a:pt x="8" y="17"/>
                      <a:pt x="11" y="7"/>
                      <a:pt x="17" y="4"/>
                    </a:cubicBezTo>
                    <a:cubicBezTo>
                      <a:pt x="13" y="0"/>
                      <a:pt x="13" y="0"/>
                      <a:pt x="13" y="0"/>
                    </a:cubicBezTo>
                    <a:cubicBezTo>
                      <a:pt x="1" y="5"/>
                      <a:pt x="0" y="20"/>
                      <a:pt x="7" y="31"/>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5" name="Freeform 992"/>
              <p:cNvSpPr/>
              <p:nvPr/>
            </p:nvSpPr>
            <p:spPr bwMode="auto">
              <a:xfrm>
                <a:off x="3458" y="-35"/>
                <a:ext cx="47" cy="18"/>
              </a:xfrm>
              <a:custGeom>
                <a:avLst/>
                <a:gdLst>
                  <a:gd name="T0" fmla="*/ 20 w 20"/>
                  <a:gd name="T1" fmla="*/ 3 h 8"/>
                  <a:gd name="T2" fmla="*/ 20 w 20"/>
                  <a:gd name="T3" fmla="*/ 0 h 8"/>
                  <a:gd name="T4" fmla="*/ 0 w 20"/>
                  <a:gd name="T5" fmla="*/ 0 h 8"/>
                  <a:gd name="T6" fmla="*/ 0 w 20"/>
                  <a:gd name="T7" fmla="*/ 8 h 8"/>
                  <a:gd name="T8" fmla="*/ 20 w 20"/>
                  <a:gd name="T9" fmla="*/ 3 h 8"/>
                </a:gdLst>
                <a:ahLst/>
                <a:cxnLst>
                  <a:cxn ang="0">
                    <a:pos x="T0" y="T1"/>
                  </a:cxn>
                  <a:cxn ang="0">
                    <a:pos x="T2" y="T3"/>
                  </a:cxn>
                  <a:cxn ang="0">
                    <a:pos x="T4" y="T5"/>
                  </a:cxn>
                  <a:cxn ang="0">
                    <a:pos x="T6" y="T7"/>
                  </a:cxn>
                  <a:cxn ang="0">
                    <a:pos x="T8" y="T9"/>
                  </a:cxn>
                </a:cxnLst>
                <a:rect l="0" t="0" r="r" b="b"/>
                <a:pathLst>
                  <a:path w="20" h="8">
                    <a:moveTo>
                      <a:pt x="20" y="3"/>
                    </a:moveTo>
                    <a:cubicBezTo>
                      <a:pt x="20" y="2"/>
                      <a:pt x="20" y="1"/>
                      <a:pt x="20" y="0"/>
                    </a:cubicBezTo>
                    <a:cubicBezTo>
                      <a:pt x="0" y="0"/>
                      <a:pt x="0" y="0"/>
                      <a:pt x="0" y="0"/>
                    </a:cubicBezTo>
                    <a:cubicBezTo>
                      <a:pt x="0" y="3"/>
                      <a:pt x="0" y="5"/>
                      <a:pt x="0" y="8"/>
                    </a:cubicBezTo>
                    <a:cubicBezTo>
                      <a:pt x="7" y="6"/>
                      <a:pt x="14" y="5"/>
                      <a:pt x="20" y="3"/>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6" name="Freeform 993"/>
              <p:cNvSpPr/>
              <p:nvPr/>
            </p:nvSpPr>
            <p:spPr bwMode="auto">
              <a:xfrm>
                <a:off x="3763" y="1571"/>
                <a:ext cx="52" cy="69"/>
              </a:xfrm>
              <a:custGeom>
                <a:avLst/>
                <a:gdLst>
                  <a:gd name="T0" fmla="*/ 22 w 22"/>
                  <a:gd name="T1" fmla="*/ 4 h 29"/>
                  <a:gd name="T2" fmla="*/ 20 w 22"/>
                  <a:gd name="T3" fmla="*/ 0 h 29"/>
                  <a:gd name="T4" fmla="*/ 0 w 22"/>
                  <a:gd name="T5" fmla="*/ 29 h 29"/>
                  <a:gd name="T6" fmla="*/ 7 w 22"/>
                  <a:gd name="T7" fmla="*/ 27 h 29"/>
                  <a:gd name="T8" fmla="*/ 22 w 22"/>
                  <a:gd name="T9" fmla="*/ 4 h 29"/>
                </a:gdLst>
                <a:ahLst/>
                <a:cxnLst>
                  <a:cxn ang="0">
                    <a:pos x="T0" y="T1"/>
                  </a:cxn>
                  <a:cxn ang="0">
                    <a:pos x="T2" y="T3"/>
                  </a:cxn>
                  <a:cxn ang="0">
                    <a:pos x="T4" y="T5"/>
                  </a:cxn>
                  <a:cxn ang="0">
                    <a:pos x="T6" y="T7"/>
                  </a:cxn>
                  <a:cxn ang="0">
                    <a:pos x="T8" y="T9"/>
                  </a:cxn>
                </a:cxnLst>
                <a:rect l="0" t="0" r="r" b="b"/>
                <a:pathLst>
                  <a:path w="22" h="29">
                    <a:moveTo>
                      <a:pt x="22" y="4"/>
                    </a:moveTo>
                    <a:cubicBezTo>
                      <a:pt x="20" y="0"/>
                      <a:pt x="20" y="0"/>
                      <a:pt x="20" y="0"/>
                    </a:cubicBezTo>
                    <a:cubicBezTo>
                      <a:pt x="0" y="29"/>
                      <a:pt x="0" y="29"/>
                      <a:pt x="0" y="29"/>
                    </a:cubicBezTo>
                    <a:cubicBezTo>
                      <a:pt x="3" y="28"/>
                      <a:pt x="5" y="28"/>
                      <a:pt x="7" y="27"/>
                    </a:cubicBezTo>
                    <a:lnTo>
                      <a:pt x="22" y="4"/>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7" name="Freeform 994"/>
              <p:cNvSpPr/>
              <p:nvPr/>
            </p:nvSpPr>
            <p:spPr bwMode="auto">
              <a:xfrm>
                <a:off x="3737" y="908"/>
                <a:ext cx="43" cy="41"/>
              </a:xfrm>
              <a:custGeom>
                <a:avLst/>
                <a:gdLst>
                  <a:gd name="T0" fmla="*/ 0 w 18"/>
                  <a:gd name="T1" fmla="*/ 0 h 17"/>
                  <a:gd name="T2" fmla="*/ 15 w 18"/>
                  <a:gd name="T3" fmla="*/ 17 h 17"/>
                  <a:gd name="T4" fmla="*/ 18 w 18"/>
                  <a:gd name="T5" fmla="*/ 12 h 17"/>
                  <a:gd name="T6" fmla="*/ 7 w 18"/>
                  <a:gd name="T7" fmla="*/ 0 h 17"/>
                  <a:gd name="T8" fmla="*/ 0 w 18"/>
                  <a:gd name="T9" fmla="*/ 0 h 17"/>
                </a:gdLst>
                <a:ahLst/>
                <a:cxnLst>
                  <a:cxn ang="0">
                    <a:pos x="T0" y="T1"/>
                  </a:cxn>
                  <a:cxn ang="0">
                    <a:pos x="T2" y="T3"/>
                  </a:cxn>
                  <a:cxn ang="0">
                    <a:pos x="T4" y="T5"/>
                  </a:cxn>
                  <a:cxn ang="0">
                    <a:pos x="T6" y="T7"/>
                  </a:cxn>
                  <a:cxn ang="0">
                    <a:pos x="T8" y="T9"/>
                  </a:cxn>
                </a:cxnLst>
                <a:rect l="0" t="0" r="r" b="b"/>
                <a:pathLst>
                  <a:path w="18" h="17">
                    <a:moveTo>
                      <a:pt x="0" y="0"/>
                    </a:moveTo>
                    <a:cubicBezTo>
                      <a:pt x="15" y="17"/>
                      <a:pt x="15" y="17"/>
                      <a:pt x="15" y="17"/>
                    </a:cubicBezTo>
                    <a:cubicBezTo>
                      <a:pt x="16" y="15"/>
                      <a:pt x="17" y="13"/>
                      <a:pt x="18" y="12"/>
                    </a:cubicBezTo>
                    <a:cubicBezTo>
                      <a:pt x="7" y="0"/>
                      <a:pt x="7" y="0"/>
                      <a:pt x="7" y="0"/>
                    </a:cubicBezTo>
                    <a:cubicBezTo>
                      <a:pt x="5" y="0"/>
                      <a:pt x="2" y="0"/>
                      <a:pt x="0" y="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8" name="Freeform 995"/>
              <p:cNvSpPr/>
              <p:nvPr/>
            </p:nvSpPr>
            <p:spPr bwMode="auto">
              <a:xfrm>
                <a:off x="3898" y="3369"/>
                <a:ext cx="21" cy="28"/>
              </a:xfrm>
              <a:custGeom>
                <a:avLst/>
                <a:gdLst>
                  <a:gd name="T0" fmla="*/ 1 w 9"/>
                  <a:gd name="T1" fmla="*/ 12 h 12"/>
                  <a:gd name="T2" fmla="*/ 9 w 9"/>
                  <a:gd name="T3" fmla="*/ 11 h 12"/>
                  <a:gd name="T4" fmla="*/ 8 w 9"/>
                  <a:gd name="T5" fmla="*/ 0 h 12"/>
                  <a:gd name="T6" fmla="*/ 0 w 9"/>
                  <a:gd name="T7" fmla="*/ 7 h 12"/>
                  <a:gd name="T8" fmla="*/ 1 w 9"/>
                  <a:gd name="T9" fmla="*/ 12 h 12"/>
                </a:gdLst>
                <a:ahLst/>
                <a:cxnLst>
                  <a:cxn ang="0">
                    <a:pos x="T0" y="T1"/>
                  </a:cxn>
                  <a:cxn ang="0">
                    <a:pos x="T2" y="T3"/>
                  </a:cxn>
                  <a:cxn ang="0">
                    <a:pos x="T4" y="T5"/>
                  </a:cxn>
                  <a:cxn ang="0">
                    <a:pos x="T6" y="T7"/>
                  </a:cxn>
                  <a:cxn ang="0">
                    <a:pos x="T8" y="T9"/>
                  </a:cxn>
                </a:cxnLst>
                <a:rect l="0" t="0" r="r" b="b"/>
                <a:pathLst>
                  <a:path w="9" h="12">
                    <a:moveTo>
                      <a:pt x="1" y="12"/>
                    </a:moveTo>
                    <a:cubicBezTo>
                      <a:pt x="4" y="12"/>
                      <a:pt x="6" y="11"/>
                      <a:pt x="9" y="11"/>
                    </a:cubicBezTo>
                    <a:cubicBezTo>
                      <a:pt x="8" y="0"/>
                      <a:pt x="8" y="0"/>
                      <a:pt x="8" y="0"/>
                    </a:cubicBezTo>
                    <a:cubicBezTo>
                      <a:pt x="6" y="3"/>
                      <a:pt x="3" y="5"/>
                      <a:pt x="0" y="7"/>
                    </a:cubicBezTo>
                    <a:lnTo>
                      <a:pt x="1" y="12"/>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9" name="Freeform 996"/>
              <p:cNvSpPr/>
              <p:nvPr/>
            </p:nvSpPr>
            <p:spPr bwMode="auto">
              <a:xfrm>
                <a:off x="3761" y="1557"/>
                <a:ext cx="47" cy="78"/>
              </a:xfrm>
              <a:custGeom>
                <a:avLst/>
                <a:gdLst>
                  <a:gd name="T0" fmla="*/ 0 w 20"/>
                  <a:gd name="T1" fmla="*/ 33 h 33"/>
                  <a:gd name="T2" fmla="*/ 20 w 20"/>
                  <a:gd name="T3" fmla="*/ 5 h 33"/>
                  <a:gd name="T4" fmla="*/ 17 w 20"/>
                  <a:gd name="T5" fmla="*/ 0 h 33"/>
                  <a:gd name="T6" fmla="*/ 0 w 20"/>
                  <a:gd name="T7" fmla="*/ 25 h 33"/>
                  <a:gd name="T8" fmla="*/ 0 w 20"/>
                  <a:gd name="T9" fmla="*/ 33 h 33"/>
                </a:gdLst>
                <a:ahLst/>
                <a:cxnLst>
                  <a:cxn ang="0">
                    <a:pos x="T0" y="T1"/>
                  </a:cxn>
                  <a:cxn ang="0">
                    <a:pos x="T2" y="T3"/>
                  </a:cxn>
                  <a:cxn ang="0">
                    <a:pos x="T4" y="T5"/>
                  </a:cxn>
                  <a:cxn ang="0">
                    <a:pos x="T6" y="T7"/>
                  </a:cxn>
                  <a:cxn ang="0">
                    <a:pos x="T8" y="T9"/>
                  </a:cxn>
                </a:cxnLst>
                <a:rect l="0" t="0" r="r" b="b"/>
                <a:pathLst>
                  <a:path w="20" h="33">
                    <a:moveTo>
                      <a:pt x="0" y="33"/>
                    </a:moveTo>
                    <a:cubicBezTo>
                      <a:pt x="20" y="5"/>
                      <a:pt x="20" y="5"/>
                      <a:pt x="20" y="5"/>
                    </a:cubicBezTo>
                    <a:cubicBezTo>
                      <a:pt x="17" y="0"/>
                      <a:pt x="17" y="0"/>
                      <a:pt x="17" y="0"/>
                    </a:cubicBezTo>
                    <a:cubicBezTo>
                      <a:pt x="0" y="25"/>
                      <a:pt x="0" y="25"/>
                      <a:pt x="0" y="25"/>
                    </a:cubicBezTo>
                    <a:cubicBezTo>
                      <a:pt x="0" y="28"/>
                      <a:pt x="0" y="31"/>
                      <a:pt x="0" y="33"/>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0" name="Freeform 997"/>
              <p:cNvSpPr/>
              <p:nvPr/>
            </p:nvSpPr>
            <p:spPr bwMode="auto">
              <a:xfrm>
                <a:off x="3699" y="901"/>
                <a:ext cx="71" cy="67"/>
              </a:xfrm>
              <a:custGeom>
                <a:avLst/>
                <a:gdLst>
                  <a:gd name="T0" fmla="*/ 0 w 30"/>
                  <a:gd name="T1" fmla="*/ 0 h 28"/>
                  <a:gd name="T2" fmla="*/ 29 w 30"/>
                  <a:gd name="T3" fmla="*/ 28 h 28"/>
                  <a:gd name="T4" fmla="*/ 30 w 30"/>
                  <a:gd name="T5" fmla="*/ 23 h 28"/>
                  <a:gd name="T6" fmla="*/ 11 w 30"/>
                  <a:gd name="T7" fmla="*/ 2 h 28"/>
                  <a:gd name="T8" fmla="*/ 0 w 30"/>
                  <a:gd name="T9" fmla="*/ 0 h 28"/>
                </a:gdLst>
                <a:ahLst/>
                <a:cxnLst>
                  <a:cxn ang="0">
                    <a:pos x="T0" y="T1"/>
                  </a:cxn>
                  <a:cxn ang="0">
                    <a:pos x="T2" y="T3"/>
                  </a:cxn>
                  <a:cxn ang="0">
                    <a:pos x="T4" y="T5"/>
                  </a:cxn>
                  <a:cxn ang="0">
                    <a:pos x="T6" y="T7"/>
                  </a:cxn>
                  <a:cxn ang="0">
                    <a:pos x="T8" y="T9"/>
                  </a:cxn>
                </a:cxnLst>
                <a:rect l="0" t="0" r="r" b="b"/>
                <a:pathLst>
                  <a:path w="30" h="28">
                    <a:moveTo>
                      <a:pt x="0" y="0"/>
                    </a:moveTo>
                    <a:cubicBezTo>
                      <a:pt x="29" y="28"/>
                      <a:pt x="29" y="28"/>
                      <a:pt x="29" y="28"/>
                    </a:cubicBezTo>
                    <a:cubicBezTo>
                      <a:pt x="29" y="27"/>
                      <a:pt x="30" y="25"/>
                      <a:pt x="30" y="23"/>
                    </a:cubicBezTo>
                    <a:cubicBezTo>
                      <a:pt x="11" y="2"/>
                      <a:pt x="11" y="2"/>
                      <a:pt x="11" y="2"/>
                    </a:cubicBezTo>
                    <a:cubicBezTo>
                      <a:pt x="7" y="2"/>
                      <a:pt x="3" y="1"/>
                      <a:pt x="0" y="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1" name="Freeform 998"/>
              <p:cNvSpPr/>
              <p:nvPr/>
            </p:nvSpPr>
            <p:spPr bwMode="auto">
              <a:xfrm>
                <a:off x="3529" y="885"/>
                <a:ext cx="246" cy="210"/>
              </a:xfrm>
              <a:custGeom>
                <a:avLst/>
                <a:gdLst>
                  <a:gd name="T0" fmla="*/ 0 w 104"/>
                  <a:gd name="T1" fmla="*/ 13 h 89"/>
                  <a:gd name="T2" fmla="*/ 102 w 104"/>
                  <a:gd name="T3" fmla="*/ 88 h 89"/>
                  <a:gd name="T4" fmla="*/ 104 w 104"/>
                  <a:gd name="T5" fmla="*/ 89 h 89"/>
                  <a:gd name="T6" fmla="*/ 101 w 104"/>
                  <a:gd name="T7" fmla="*/ 79 h 89"/>
                  <a:gd name="T8" fmla="*/ 4 w 104"/>
                  <a:gd name="T9" fmla="*/ 0 h 89"/>
                  <a:gd name="T10" fmla="*/ 0 w 104"/>
                  <a:gd name="T11" fmla="*/ 13 h 89"/>
                </a:gdLst>
                <a:ahLst/>
                <a:cxnLst>
                  <a:cxn ang="0">
                    <a:pos x="T0" y="T1"/>
                  </a:cxn>
                  <a:cxn ang="0">
                    <a:pos x="T2" y="T3"/>
                  </a:cxn>
                  <a:cxn ang="0">
                    <a:pos x="T4" y="T5"/>
                  </a:cxn>
                  <a:cxn ang="0">
                    <a:pos x="T6" y="T7"/>
                  </a:cxn>
                  <a:cxn ang="0">
                    <a:pos x="T8" y="T9"/>
                  </a:cxn>
                  <a:cxn ang="0">
                    <a:pos x="T10" y="T11"/>
                  </a:cxn>
                </a:cxnLst>
                <a:rect l="0" t="0" r="r" b="b"/>
                <a:pathLst>
                  <a:path w="104" h="89">
                    <a:moveTo>
                      <a:pt x="0" y="13"/>
                    </a:moveTo>
                    <a:cubicBezTo>
                      <a:pt x="102" y="88"/>
                      <a:pt x="102" y="88"/>
                      <a:pt x="102" y="88"/>
                    </a:cubicBezTo>
                    <a:cubicBezTo>
                      <a:pt x="104" y="89"/>
                      <a:pt x="104" y="89"/>
                      <a:pt x="104" y="89"/>
                    </a:cubicBezTo>
                    <a:cubicBezTo>
                      <a:pt x="103" y="85"/>
                      <a:pt x="102" y="82"/>
                      <a:pt x="101" y="79"/>
                    </a:cubicBezTo>
                    <a:cubicBezTo>
                      <a:pt x="4" y="0"/>
                      <a:pt x="4" y="0"/>
                      <a:pt x="4" y="0"/>
                    </a:cubicBezTo>
                    <a:cubicBezTo>
                      <a:pt x="2" y="5"/>
                      <a:pt x="1" y="9"/>
                      <a:pt x="0" y="13"/>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2" name="Freeform 999"/>
              <p:cNvSpPr/>
              <p:nvPr/>
            </p:nvSpPr>
            <p:spPr bwMode="auto">
              <a:xfrm>
                <a:off x="3574" y="2004"/>
                <a:ext cx="265" cy="246"/>
              </a:xfrm>
              <a:custGeom>
                <a:avLst/>
                <a:gdLst>
                  <a:gd name="T0" fmla="*/ 135 w 265"/>
                  <a:gd name="T1" fmla="*/ 236 h 246"/>
                  <a:gd name="T2" fmla="*/ 142 w 265"/>
                  <a:gd name="T3" fmla="*/ 130 h 246"/>
                  <a:gd name="T4" fmla="*/ 217 w 265"/>
                  <a:gd name="T5" fmla="*/ 208 h 246"/>
                  <a:gd name="T6" fmla="*/ 265 w 265"/>
                  <a:gd name="T7" fmla="*/ 191 h 246"/>
                  <a:gd name="T8" fmla="*/ 234 w 265"/>
                  <a:gd name="T9" fmla="*/ 0 h 246"/>
                  <a:gd name="T10" fmla="*/ 191 w 265"/>
                  <a:gd name="T11" fmla="*/ 9 h 246"/>
                  <a:gd name="T12" fmla="*/ 213 w 265"/>
                  <a:gd name="T13" fmla="*/ 130 h 246"/>
                  <a:gd name="T14" fmla="*/ 123 w 265"/>
                  <a:gd name="T15" fmla="*/ 61 h 246"/>
                  <a:gd name="T16" fmla="*/ 104 w 265"/>
                  <a:gd name="T17" fmla="*/ 158 h 246"/>
                  <a:gd name="T18" fmla="*/ 42 w 265"/>
                  <a:gd name="T19" fmla="*/ 57 h 246"/>
                  <a:gd name="T20" fmla="*/ 0 w 265"/>
                  <a:gd name="T21" fmla="*/ 71 h 246"/>
                  <a:gd name="T22" fmla="*/ 97 w 265"/>
                  <a:gd name="T23" fmla="*/ 246 h 246"/>
                  <a:gd name="T24" fmla="*/ 135 w 265"/>
                  <a:gd name="T25" fmla="*/ 23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246">
                    <a:moveTo>
                      <a:pt x="135" y="236"/>
                    </a:moveTo>
                    <a:lnTo>
                      <a:pt x="142" y="130"/>
                    </a:lnTo>
                    <a:lnTo>
                      <a:pt x="217" y="208"/>
                    </a:lnTo>
                    <a:lnTo>
                      <a:pt x="265" y="191"/>
                    </a:lnTo>
                    <a:lnTo>
                      <a:pt x="234" y="0"/>
                    </a:lnTo>
                    <a:lnTo>
                      <a:pt x="191" y="9"/>
                    </a:lnTo>
                    <a:lnTo>
                      <a:pt x="213" y="130"/>
                    </a:lnTo>
                    <a:lnTo>
                      <a:pt x="123" y="61"/>
                    </a:lnTo>
                    <a:lnTo>
                      <a:pt x="104" y="158"/>
                    </a:lnTo>
                    <a:lnTo>
                      <a:pt x="42" y="57"/>
                    </a:lnTo>
                    <a:lnTo>
                      <a:pt x="0" y="71"/>
                    </a:lnTo>
                    <a:lnTo>
                      <a:pt x="97" y="246"/>
                    </a:lnTo>
                    <a:lnTo>
                      <a:pt x="135" y="236"/>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3" name="Freeform 1000"/>
              <p:cNvSpPr/>
              <p:nvPr/>
            </p:nvSpPr>
            <p:spPr bwMode="auto">
              <a:xfrm>
                <a:off x="3588" y="821"/>
                <a:ext cx="177" cy="175"/>
              </a:xfrm>
              <a:custGeom>
                <a:avLst/>
                <a:gdLst>
                  <a:gd name="T0" fmla="*/ 74 w 75"/>
                  <a:gd name="T1" fmla="*/ 74 h 74"/>
                  <a:gd name="T2" fmla="*/ 75 w 75"/>
                  <a:gd name="T3" fmla="*/ 66 h 74"/>
                  <a:gd name="T4" fmla="*/ 38 w 75"/>
                  <a:gd name="T5" fmla="*/ 30 h 74"/>
                  <a:gd name="T6" fmla="*/ 7 w 75"/>
                  <a:gd name="T7" fmla="*/ 0 h 74"/>
                  <a:gd name="T8" fmla="*/ 0 w 75"/>
                  <a:gd name="T9" fmla="*/ 5 h 74"/>
                  <a:gd name="T10" fmla="*/ 74 w 75"/>
                  <a:gd name="T11" fmla="*/ 74 h 74"/>
                </a:gdLst>
                <a:ahLst/>
                <a:cxnLst>
                  <a:cxn ang="0">
                    <a:pos x="T0" y="T1"/>
                  </a:cxn>
                  <a:cxn ang="0">
                    <a:pos x="T2" y="T3"/>
                  </a:cxn>
                  <a:cxn ang="0">
                    <a:pos x="T4" y="T5"/>
                  </a:cxn>
                  <a:cxn ang="0">
                    <a:pos x="T6" y="T7"/>
                  </a:cxn>
                  <a:cxn ang="0">
                    <a:pos x="T8" y="T9"/>
                  </a:cxn>
                  <a:cxn ang="0">
                    <a:pos x="T10" y="T11"/>
                  </a:cxn>
                </a:cxnLst>
                <a:rect l="0" t="0" r="r" b="b"/>
                <a:pathLst>
                  <a:path w="75" h="74">
                    <a:moveTo>
                      <a:pt x="74" y="74"/>
                    </a:moveTo>
                    <a:cubicBezTo>
                      <a:pt x="74" y="71"/>
                      <a:pt x="74" y="69"/>
                      <a:pt x="75" y="66"/>
                    </a:cubicBezTo>
                    <a:cubicBezTo>
                      <a:pt x="38" y="30"/>
                      <a:pt x="38" y="30"/>
                      <a:pt x="38" y="30"/>
                    </a:cubicBezTo>
                    <a:cubicBezTo>
                      <a:pt x="25" y="24"/>
                      <a:pt x="14" y="13"/>
                      <a:pt x="7" y="0"/>
                    </a:cubicBezTo>
                    <a:cubicBezTo>
                      <a:pt x="5" y="1"/>
                      <a:pt x="2" y="3"/>
                      <a:pt x="0" y="5"/>
                    </a:cubicBezTo>
                    <a:lnTo>
                      <a:pt x="74" y="74"/>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4" name="Freeform 1001"/>
              <p:cNvSpPr/>
              <p:nvPr/>
            </p:nvSpPr>
            <p:spPr bwMode="auto">
              <a:xfrm>
                <a:off x="3763" y="1545"/>
                <a:ext cx="36" cy="61"/>
              </a:xfrm>
              <a:custGeom>
                <a:avLst/>
                <a:gdLst>
                  <a:gd name="T0" fmla="*/ 0 w 15"/>
                  <a:gd name="T1" fmla="*/ 26 h 26"/>
                  <a:gd name="T2" fmla="*/ 15 w 15"/>
                  <a:gd name="T3" fmla="*/ 4 h 26"/>
                  <a:gd name="T4" fmla="*/ 12 w 15"/>
                  <a:gd name="T5" fmla="*/ 0 h 26"/>
                  <a:gd name="T6" fmla="*/ 0 w 15"/>
                  <a:gd name="T7" fmla="*/ 26 h 26"/>
                </a:gdLst>
                <a:ahLst/>
                <a:cxnLst>
                  <a:cxn ang="0">
                    <a:pos x="T0" y="T1"/>
                  </a:cxn>
                  <a:cxn ang="0">
                    <a:pos x="T2" y="T3"/>
                  </a:cxn>
                  <a:cxn ang="0">
                    <a:pos x="T4" y="T5"/>
                  </a:cxn>
                  <a:cxn ang="0">
                    <a:pos x="T6" y="T7"/>
                  </a:cxn>
                </a:cxnLst>
                <a:rect l="0" t="0" r="r" b="b"/>
                <a:pathLst>
                  <a:path w="15" h="26">
                    <a:moveTo>
                      <a:pt x="0" y="26"/>
                    </a:moveTo>
                    <a:cubicBezTo>
                      <a:pt x="15" y="4"/>
                      <a:pt x="15" y="4"/>
                      <a:pt x="15" y="4"/>
                    </a:cubicBezTo>
                    <a:cubicBezTo>
                      <a:pt x="12" y="0"/>
                      <a:pt x="12" y="0"/>
                      <a:pt x="12" y="0"/>
                    </a:cubicBezTo>
                    <a:cubicBezTo>
                      <a:pt x="6" y="5"/>
                      <a:pt x="2" y="15"/>
                      <a:pt x="0" y="2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5" name="Freeform 1002"/>
              <p:cNvSpPr/>
              <p:nvPr/>
            </p:nvSpPr>
            <p:spPr bwMode="auto">
              <a:xfrm>
                <a:off x="3543" y="856"/>
                <a:ext cx="222" cy="204"/>
              </a:xfrm>
              <a:custGeom>
                <a:avLst/>
                <a:gdLst>
                  <a:gd name="T0" fmla="*/ 0 w 94"/>
                  <a:gd name="T1" fmla="*/ 9 h 86"/>
                  <a:gd name="T2" fmla="*/ 94 w 94"/>
                  <a:gd name="T3" fmla="*/ 86 h 86"/>
                  <a:gd name="T4" fmla="*/ 93 w 94"/>
                  <a:gd name="T5" fmla="*/ 76 h 86"/>
                  <a:gd name="T6" fmla="*/ 6 w 94"/>
                  <a:gd name="T7" fmla="*/ 0 h 86"/>
                  <a:gd name="T8" fmla="*/ 0 w 94"/>
                  <a:gd name="T9" fmla="*/ 9 h 86"/>
                </a:gdLst>
                <a:ahLst/>
                <a:cxnLst>
                  <a:cxn ang="0">
                    <a:pos x="T0" y="T1"/>
                  </a:cxn>
                  <a:cxn ang="0">
                    <a:pos x="T2" y="T3"/>
                  </a:cxn>
                  <a:cxn ang="0">
                    <a:pos x="T4" y="T5"/>
                  </a:cxn>
                  <a:cxn ang="0">
                    <a:pos x="T6" y="T7"/>
                  </a:cxn>
                  <a:cxn ang="0">
                    <a:pos x="T8" y="T9"/>
                  </a:cxn>
                </a:cxnLst>
                <a:rect l="0" t="0" r="r" b="b"/>
                <a:pathLst>
                  <a:path w="94" h="86">
                    <a:moveTo>
                      <a:pt x="0" y="9"/>
                    </a:moveTo>
                    <a:cubicBezTo>
                      <a:pt x="94" y="86"/>
                      <a:pt x="94" y="86"/>
                      <a:pt x="94" y="86"/>
                    </a:cubicBezTo>
                    <a:cubicBezTo>
                      <a:pt x="93" y="83"/>
                      <a:pt x="93" y="80"/>
                      <a:pt x="93" y="76"/>
                    </a:cubicBezTo>
                    <a:cubicBezTo>
                      <a:pt x="6" y="0"/>
                      <a:pt x="6" y="0"/>
                      <a:pt x="6" y="0"/>
                    </a:cubicBezTo>
                    <a:cubicBezTo>
                      <a:pt x="3" y="3"/>
                      <a:pt x="1" y="6"/>
                      <a:pt x="0" y="9"/>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6" name="Freeform 1003"/>
              <p:cNvSpPr/>
              <p:nvPr/>
            </p:nvSpPr>
            <p:spPr bwMode="auto">
              <a:xfrm>
                <a:off x="3564" y="838"/>
                <a:ext cx="197" cy="189"/>
              </a:xfrm>
              <a:custGeom>
                <a:avLst/>
                <a:gdLst>
                  <a:gd name="T0" fmla="*/ 7 w 83"/>
                  <a:gd name="T1" fmla="*/ 0 h 80"/>
                  <a:gd name="T2" fmla="*/ 0 w 83"/>
                  <a:gd name="T3" fmla="*/ 6 h 80"/>
                  <a:gd name="T4" fmla="*/ 83 w 83"/>
                  <a:gd name="T5" fmla="*/ 80 h 80"/>
                  <a:gd name="T6" fmla="*/ 83 w 83"/>
                  <a:gd name="T7" fmla="*/ 71 h 80"/>
                  <a:gd name="T8" fmla="*/ 7 w 83"/>
                  <a:gd name="T9" fmla="*/ 0 h 80"/>
                </a:gdLst>
                <a:ahLst/>
                <a:cxnLst>
                  <a:cxn ang="0">
                    <a:pos x="T0" y="T1"/>
                  </a:cxn>
                  <a:cxn ang="0">
                    <a:pos x="T2" y="T3"/>
                  </a:cxn>
                  <a:cxn ang="0">
                    <a:pos x="T4" y="T5"/>
                  </a:cxn>
                  <a:cxn ang="0">
                    <a:pos x="T6" y="T7"/>
                  </a:cxn>
                  <a:cxn ang="0">
                    <a:pos x="T8" y="T9"/>
                  </a:cxn>
                </a:cxnLst>
                <a:rect l="0" t="0" r="r" b="b"/>
                <a:pathLst>
                  <a:path w="83" h="80">
                    <a:moveTo>
                      <a:pt x="7" y="0"/>
                    </a:moveTo>
                    <a:cubicBezTo>
                      <a:pt x="4" y="2"/>
                      <a:pt x="2" y="4"/>
                      <a:pt x="0" y="6"/>
                    </a:cubicBezTo>
                    <a:cubicBezTo>
                      <a:pt x="83" y="80"/>
                      <a:pt x="83" y="80"/>
                      <a:pt x="83" y="80"/>
                    </a:cubicBezTo>
                    <a:cubicBezTo>
                      <a:pt x="83" y="77"/>
                      <a:pt x="83" y="74"/>
                      <a:pt x="83" y="71"/>
                    </a:cubicBezTo>
                    <a:lnTo>
                      <a:pt x="7" y="0"/>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7" name="Freeform 1004"/>
              <p:cNvSpPr/>
              <p:nvPr/>
            </p:nvSpPr>
            <p:spPr bwMode="auto">
              <a:xfrm>
                <a:off x="3813" y="3499"/>
                <a:ext cx="92" cy="158"/>
              </a:xfrm>
              <a:custGeom>
                <a:avLst/>
                <a:gdLst>
                  <a:gd name="T0" fmla="*/ 54 w 92"/>
                  <a:gd name="T1" fmla="*/ 0 h 158"/>
                  <a:gd name="T2" fmla="*/ 0 w 92"/>
                  <a:gd name="T3" fmla="*/ 137 h 158"/>
                  <a:gd name="T4" fmla="*/ 42 w 92"/>
                  <a:gd name="T5" fmla="*/ 158 h 158"/>
                  <a:gd name="T6" fmla="*/ 92 w 92"/>
                  <a:gd name="T7" fmla="*/ 17 h 158"/>
                  <a:gd name="T8" fmla="*/ 54 w 92"/>
                  <a:gd name="T9" fmla="*/ 0 h 158"/>
                </a:gdLst>
                <a:ahLst/>
                <a:cxnLst>
                  <a:cxn ang="0">
                    <a:pos x="T0" y="T1"/>
                  </a:cxn>
                  <a:cxn ang="0">
                    <a:pos x="T2" y="T3"/>
                  </a:cxn>
                  <a:cxn ang="0">
                    <a:pos x="T4" y="T5"/>
                  </a:cxn>
                  <a:cxn ang="0">
                    <a:pos x="T6" y="T7"/>
                  </a:cxn>
                  <a:cxn ang="0">
                    <a:pos x="T8" y="T9"/>
                  </a:cxn>
                </a:cxnLst>
                <a:rect l="0" t="0" r="r" b="b"/>
                <a:pathLst>
                  <a:path w="92" h="158">
                    <a:moveTo>
                      <a:pt x="54" y="0"/>
                    </a:moveTo>
                    <a:lnTo>
                      <a:pt x="0" y="137"/>
                    </a:lnTo>
                    <a:lnTo>
                      <a:pt x="42" y="158"/>
                    </a:lnTo>
                    <a:lnTo>
                      <a:pt x="92" y="17"/>
                    </a:lnTo>
                    <a:lnTo>
                      <a:pt x="54" y="0"/>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8" name="Freeform 1005"/>
              <p:cNvSpPr/>
              <p:nvPr/>
            </p:nvSpPr>
            <p:spPr bwMode="auto">
              <a:xfrm>
                <a:off x="3867" y="3390"/>
                <a:ext cx="26" cy="12"/>
              </a:xfrm>
              <a:custGeom>
                <a:avLst/>
                <a:gdLst>
                  <a:gd name="T0" fmla="*/ 11 w 11"/>
                  <a:gd name="T1" fmla="*/ 0 h 5"/>
                  <a:gd name="T2" fmla="*/ 0 w 11"/>
                  <a:gd name="T3" fmla="*/ 3 h 5"/>
                  <a:gd name="T4" fmla="*/ 1 w 11"/>
                  <a:gd name="T5" fmla="*/ 5 h 5"/>
                  <a:gd name="T6" fmla="*/ 11 w 11"/>
                  <a:gd name="T7" fmla="*/ 3 h 5"/>
                  <a:gd name="T8" fmla="*/ 11 w 11"/>
                  <a:gd name="T9" fmla="*/ 0 h 5"/>
                </a:gdLst>
                <a:ahLst/>
                <a:cxnLst>
                  <a:cxn ang="0">
                    <a:pos x="T0" y="T1"/>
                  </a:cxn>
                  <a:cxn ang="0">
                    <a:pos x="T2" y="T3"/>
                  </a:cxn>
                  <a:cxn ang="0">
                    <a:pos x="T4" y="T5"/>
                  </a:cxn>
                  <a:cxn ang="0">
                    <a:pos x="T6" y="T7"/>
                  </a:cxn>
                  <a:cxn ang="0">
                    <a:pos x="T8" y="T9"/>
                  </a:cxn>
                </a:cxnLst>
                <a:rect l="0" t="0" r="r" b="b"/>
                <a:pathLst>
                  <a:path w="11" h="5">
                    <a:moveTo>
                      <a:pt x="11" y="0"/>
                    </a:moveTo>
                    <a:cubicBezTo>
                      <a:pt x="8" y="1"/>
                      <a:pt x="4" y="2"/>
                      <a:pt x="0" y="3"/>
                    </a:cubicBezTo>
                    <a:cubicBezTo>
                      <a:pt x="1" y="5"/>
                      <a:pt x="1" y="5"/>
                      <a:pt x="1" y="5"/>
                    </a:cubicBezTo>
                    <a:cubicBezTo>
                      <a:pt x="4" y="5"/>
                      <a:pt x="8" y="4"/>
                      <a:pt x="11" y="3"/>
                    </a:cubicBezTo>
                    <a:lnTo>
                      <a:pt x="11"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9" name="Freeform 1006"/>
              <p:cNvSpPr/>
              <p:nvPr/>
            </p:nvSpPr>
            <p:spPr bwMode="auto">
              <a:xfrm>
                <a:off x="3879" y="3750"/>
                <a:ext cx="35" cy="52"/>
              </a:xfrm>
              <a:custGeom>
                <a:avLst/>
                <a:gdLst>
                  <a:gd name="T0" fmla="*/ 0 w 15"/>
                  <a:gd name="T1" fmla="*/ 0 h 22"/>
                  <a:gd name="T2" fmla="*/ 1 w 15"/>
                  <a:gd name="T3" fmla="*/ 22 h 22"/>
                  <a:gd name="T4" fmla="*/ 15 w 15"/>
                  <a:gd name="T5" fmla="*/ 20 h 22"/>
                  <a:gd name="T6" fmla="*/ 14 w 15"/>
                  <a:gd name="T7" fmla="*/ 1 h 22"/>
                  <a:gd name="T8" fmla="*/ 0 w 15"/>
                  <a:gd name="T9" fmla="*/ 0 h 22"/>
                </a:gdLst>
                <a:ahLst/>
                <a:cxnLst>
                  <a:cxn ang="0">
                    <a:pos x="T0" y="T1"/>
                  </a:cxn>
                  <a:cxn ang="0">
                    <a:pos x="T2" y="T3"/>
                  </a:cxn>
                  <a:cxn ang="0">
                    <a:pos x="T4" y="T5"/>
                  </a:cxn>
                  <a:cxn ang="0">
                    <a:pos x="T6" y="T7"/>
                  </a:cxn>
                  <a:cxn ang="0">
                    <a:pos x="T8" y="T9"/>
                  </a:cxn>
                </a:cxnLst>
                <a:rect l="0" t="0" r="r" b="b"/>
                <a:pathLst>
                  <a:path w="15" h="22">
                    <a:moveTo>
                      <a:pt x="0" y="0"/>
                    </a:moveTo>
                    <a:cubicBezTo>
                      <a:pt x="1" y="22"/>
                      <a:pt x="1" y="22"/>
                      <a:pt x="1" y="22"/>
                    </a:cubicBezTo>
                    <a:cubicBezTo>
                      <a:pt x="6" y="22"/>
                      <a:pt x="11" y="21"/>
                      <a:pt x="15" y="20"/>
                    </a:cubicBezTo>
                    <a:cubicBezTo>
                      <a:pt x="14" y="1"/>
                      <a:pt x="14" y="1"/>
                      <a:pt x="14" y="1"/>
                    </a:cubicBezTo>
                    <a:cubicBezTo>
                      <a:pt x="9" y="2"/>
                      <a:pt x="5" y="1"/>
                      <a:pt x="0" y="0"/>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0" name="Freeform 1007"/>
              <p:cNvSpPr/>
              <p:nvPr/>
            </p:nvSpPr>
            <p:spPr bwMode="auto">
              <a:xfrm>
                <a:off x="3527" y="927"/>
                <a:ext cx="224" cy="164"/>
              </a:xfrm>
              <a:custGeom>
                <a:avLst/>
                <a:gdLst>
                  <a:gd name="T0" fmla="*/ 0 w 95"/>
                  <a:gd name="T1" fmla="*/ 15 h 69"/>
                  <a:gd name="T2" fmla="*/ 77 w 95"/>
                  <a:gd name="T3" fmla="*/ 66 h 69"/>
                  <a:gd name="T4" fmla="*/ 78 w 95"/>
                  <a:gd name="T5" fmla="*/ 65 h 69"/>
                  <a:gd name="T6" fmla="*/ 95 w 95"/>
                  <a:gd name="T7" fmla="*/ 69 h 69"/>
                  <a:gd name="T8" fmla="*/ 0 w 95"/>
                  <a:gd name="T9" fmla="*/ 0 h 69"/>
                  <a:gd name="T10" fmla="*/ 0 w 95"/>
                  <a:gd name="T11" fmla="*/ 15 h 69"/>
                </a:gdLst>
                <a:ahLst/>
                <a:cxnLst>
                  <a:cxn ang="0">
                    <a:pos x="T0" y="T1"/>
                  </a:cxn>
                  <a:cxn ang="0">
                    <a:pos x="T2" y="T3"/>
                  </a:cxn>
                  <a:cxn ang="0">
                    <a:pos x="T4" y="T5"/>
                  </a:cxn>
                  <a:cxn ang="0">
                    <a:pos x="T6" y="T7"/>
                  </a:cxn>
                  <a:cxn ang="0">
                    <a:pos x="T8" y="T9"/>
                  </a:cxn>
                  <a:cxn ang="0">
                    <a:pos x="T10" y="T11"/>
                  </a:cxn>
                </a:cxnLst>
                <a:rect l="0" t="0" r="r" b="b"/>
                <a:pathLst>
                  <a:path w="95" h="69">
                    <a:moveTo>
                      <a:pt x="0" y="15"/>
                    </a:moveTo>
                    <a:cubicBezTo>
                      <a:pt x="77" y="66"/>
                      <a:pt x="77" y="66"/>
                      <a:pt x="77" y="66"/>
                    </a:cubicBezTo>
                    <a:cubicBezTo>
                      <a:pt x="78" y="65"/>
                      <a:pt x="78" y="65"/>
                      <a:pt x="78" y="65"/>
                    </a:cubicBezTo>
                    <a:cubicBezTo>
                      <a:pt x="83" y="66"/>
                      <a:pt x="89" y="67"/>
                      <a:pt x="95" y="69"/>
                    </a:cubicBezTo>
                    <a:cubicBezTo>
                      <a:pt x="0" y="0"/>
                      <a:pt x="0" y="0"/>
                      <a:pt x="0" y="0"/>
                    </a:cubicBezTo>
                    <a:cubicBezTo>
                      <a:pt x="0" y="5"/>
                      <a:pt x="0" y="10"/>
                      <a:pt x="0" y="15"/>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1" name="Freeform 1008"/>
              <p:cNvSpPr/>
              <p:nvPr/>
            </p:nvSpPr>
            <p:spPr bwMode="auto">
              <a:xfrm>
                <a:off x="3522" y="-35"/>
                <a:ext cx="26" cy="89"/>
              </a:xfrm>
              <a:custGeom>
                <a:avLst/>
                <a:gdLst>
                  <a:gd name="T0" fmla="*/ 11 w 11"/>
                  <a:gd name="T1" fmla="*/ 31 h 38"/>
                  <a:gd name="T2" fmla="*/ 10 w 11"/>
                  <a:gd name="T3" fmla="*/ 0 h 38"/>
                  <a:gd name="T4" fmla="*/ 0 w 11"/>
                  <a:gd name="T5" fmla="*/ 0 h 38"/>
                  <a:gd name="T6" fmla="*/ 3 w 11"/>
                  <a:gd name="T7" fmla="*/ 38 h 38"/>
                  <a:gd name="T8" fmla="*/ 11 w 11"/>
                  <a:gd name="T9" fmla="*/ 31 h 38"/>
                </a:gdLst>
                <a:ahLst/>
                <a:cxnLst>
                  <a:cxn ang="0">
                    <a:pos x="T0" y="T1"/>
                  </a:cxn>
                  <a:cxn ang="0">
                    <a:pos x="T2" y="T3"/>
                  </a:cxn>
                  <a:cxn ang="0">
                    <a:pos x="T4" y="T5"/>
                  </a:cxn>
                  <a:cxn ang="0">
                    <a:pos x="T6" y="T7"/>
                  </a:cxn>
                  <a:cxn ang="0">
                    <a:pos x="T8" y="T9"/>
                  </a:cxn>
                </a:cxnLst>
                <a:rect l="0" t="0" r="r" b="b"/>
                <a:pathLst>
                  <a:path w="11" h="38">
                    <a:moveTo>
                      <a:pt x="11" y="31"/>
                    </a:moveTo>
                    <a:cubicBezTo>
                      <a:pt x="11" y="21"/>
                      <a:pt x="10" y="10"/>
                      <a:pt x="10" y="0"/>
                    </a:cubicBezTo>
                    <a:cubicBezTo>
                      <a:pt x="0" y="0"/>
                      <a:pt x="0" y="0"/>
                      <a:pt x="0" y="0"/>
                    </a:cubicBezTo>
                    <a:cubicBezTo>
                      <a:pt x="1" y="13"/>
                      <a:pt x="2" y="27"/>
                      <a:pt x="3" y="38"/>
                    </a:cubicBezTo>
                    <a:cubicBezTo>
                      <a:pt x="6" y="36"/>
                      <a:pt x="9" y="33"/>
                      <a:pt x="11" y="31"/>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932" name="Group 1210"/>
            <p:cNvGrpSpPr/>
            <p:nvPr/>
          </p:nvGrpSpPr>
          <p:grpSpPr bwMode="auto">
            <a:xfrm flipH="1">
              <a:off x="3848314" y="-3131"/>
              <a:ext cx="2088548" cy="6866846"/>
              <a:chOff x="2606" y="-35"/>
              <a:chExt cx="1334" cy="4386"/>
            </a:xfrm>
          </p:grpSpPr>
          <p:sp>
            <p:nvSpPr>
              <p:cNvPr id="2392" name="Freeform 1010"/>
              <p:cNvSpPr/>
              <p:nvPr/>
            </p:nvSpPr>
            <p:spPr bwMode="auto">
              <a:xfrm>
                <a:off x="3659" y="2877"/>
                <a:ext cx="281" cy="516"/>
              </a:xfrm>
              <a:custGeom>
                <a:avLst/>
                <a:gdLst>
                  <a:gd name="T0" fmla="*/ 76 w 119"/>
                  <a:gd name="T1" fmla="*/ 213 h 218"/>
                  <a:gd name="T2" fmla="*/ 87 w 119"/>
                  <a:gd name="T3" fmla="*/ 183 h 218"/>
                  <a:gd name="T4" fmla="*/ 39 w 119"/>
                  <a:gd name="T5" fmla="*/ 115 h 218"/>
                  <a:gd name="T6" fmla="*/ 76 w 119"/>
                  <a:gd name="T7" fmla="*/ 42 h 218"/>
                  <a:gd name="T8" fmla="*/ 52 w 119"/>
                  <a:gd name="T9" fmla="*/ 14 h 218"/>
                  <a:gd name="T10" fmla="*/ 2 w 119"/>
                  <a:gd name="T11" fmla="*/ 117 h 218"/>
                  <a:gd name="T12" fmla="*/ 76 w 119"/>
                  <a:gd name="T13" fmla="*/ 213 h 218"/>
                </a:gdLst>
                <a:ahLst/>
                <a:cxnLst>
                  <a:cxn ang="0">
                    <a:pos x="T0" y="T1"/>
                  </a:cxn>
                  <a:cxn ang="0">
                    <a:pos x="T2" y="T3"/>
                  </a:cxn>
                  <a:cxn ang="0">
                    <a:pos x="T4" y="T5"/>
                  </a:cxn>
                  <a:cxn ang="0">
                    <a:pos x="T6" y="T7"/>
                  </a:cxn>
                  <a:cxn ang="0">
                    <a:pos x="T8" y="T9"/>
                  </a:cxn>
                  <a:cxn ang="0">
                    <a:pos x="T10" y="T11"/>
                  </a:cxn>
                  <a:cxn ang="0">
                    <a:pos x="T12" y="T13"/>
                  </a:cxn>
                </a:cxnLst>
                <a:rect l="0" t="0" r="r" b="b"/>
                <a:pathLst>
                  <a:path w="119" h="218">
                    <a:moveTo>
                      <a:pt x="76" y="213"/>
                    </a:moveTo>
                    <a:cubicBezTo>
                      <a:pt x="98" y="218"/>
                      <a:pt x="119" y="193"/>
                      <a:pt x="87" y="183"/>
                    </a:cubicBezTo>
                    <a:cubicBezTo>
                      <a:pt x="63" y="175"/>
                      <a:pt x="41" y="150"/>
                      <a:pt x="39" y="115"/>
                    </a:cubicBezTo>
                    <a:cubicBezTo>
                      <a:pt x="38" y="76"/>
                      <a:pt x="59" y="53"/>
                      <a:pt x="76" y="42"/>
                    </a:cubicBezTo>
                    <a:cubicBezTo>
                      <a:pt x="109" y="20"/>
                      <a:pt x="75" y="0"/>
                      <a:pt x="52" y="14"/>
                    </a:cubicBezTo>
                    <a:cubicBezTo>
                      <a:pt x="16" y="35"/>
                      <a:pt x="0" y="78"/>
                      <a:pt x="2" y="117"/>
                    </a:cubicBezTo>
                    <a:cubicBezTo>
                      <a:pt x="4" y="162"/>
                      <a:pt x="22" y="202"/>
                      <a:pt x="76" y="213"/>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3" name="Freeform 1011"/>
              <p:cNvSpPr/>
              <p:nvPr/>
            </p:nvSpPr>
            <p:spPr bwMode="auto">
              <a:xfrm>
                <a:off x="3772" y="2418"/>
                <a:ext cx="50" cy="50"/>
              </a:xfrm>
              <a:custGeom>
                <a:avLst/>
                <a:gdLst>
                  <a:gd name="T0" fmla="*/ 5 w 21"/>
                  <a:gd name="T1" fmla="*/ 3 h 21"/>
                  <a:gd name="T2" fmla="*/ 3 w 21"/>
                  <a:gd name="T3" fmla="*/ 16 h 21"/>
                  <a:gd name="T4" fmla="*/ 16 w 21"/>
                  <a:gd name="T5" fmla="*/ 18 h 21"/>
                  <a:gd name="T6" fmla="*/ 18 w 21"/>
                  <a:gd name="T7" fmla="*/ 5 h 21"/>
                  <a:gd name="T8" fmla="*/ 5 w 21"/>
                  <a:gd name="T9" fmla="*/ 3 h 21"/>
                </a:gdLst>
                <a:ahLst/>
                <a:cxnLst>
                  <a:cxn ang="0">
                    <a:pos x="T0" y="T1"/>
                  </a:cxn>
                  <a:cxn ang="0">
                    <a:pos x="T2" y="T3"/>
                  </a:cxn>
                  <a:cxn ang="0">
                    <a:pos x="T4" y="T5"/>
                  </a:cxn>
                  <a:cxn ang="0">
                    <a:pos x="T6" y="T7"/>
                  </a:cxn>
                  <a:cxn ang="0">
                    <a:pos x="T8" y="T9"/>
                  </a:cxn>
                </a:cxnLst>
                <a:rect l="0" t="0" r="r" b="b"/>
                <a:pathLst>
                  <a:path w="21" h="21">
                    <a:moveTo>
                      <a:pt x="5" y="3"/>
                    </a:moveTo>
                    <a:cubicBezTo>
                      <a:pt x="1" y="6"/>
                      <a:pt x="0" y="12"/>
                      <a:pt x="3" y="16"/>
                    </a:cubicBezTo>
                    <a:cubicBezTo>
                      <a:pt x="6" y="20"/>
                      <a:pt x="12" y="21"/>
                      <a:pt x="16" y="18"/>
                    </a:cubicBezTo>
                    <a:cubicBezTo>
                      <a:pt x="20" y="15"/>
                      <a:pt x="21" y="9"/>
                      <a:pt x="18" y="5"/>
                    </a:cubicBezTo>
                    <a:cubicBezTo>
                      <a:pt x="15" y="1"/>
                      <a:pt x="9" y="0"/>
                      <a:pt x="5" y="3"/>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4" name="Freeform 1012"/>
              <p:cNvSpPr/>
              <p:nvPr/>
            </p:nvSpPr>
            <p:spPr bwMode="auto">
              <a:xfrm>
                <a:off x="3694" y="1486"/>
                <a:ext cx="88" cy="165"/>
              </a:xfrm>
              <a:custGeom>
                <a:avLst/>
                <a:gdLst>
                  <a:gd name="T0" fmla="*/ 19 w 37"/>
                  <a:gd name="T1" fmla="*/ 22 h 70"/>
                  <a:gd name="T2" fmla="*/ 7 w 37"/>
                  <a:gd name="T3" fmla="*/ 18 h 70"/>
                  <a:gd name="T4" fmla="*/ 5 w 37"/>
                  <a:gd name="T5" fmla="*/ 70 h 70"/>
                  <a:gd name="T6" fmla="*/ 23 w 37"/>
                  <a:gd name="T7" fmla="*/ 66 h 70"/>
                  <a:gd name="T8" fmla="*/ 37 w 37"/>
                  <a:gd name="T9" fmla="*/ 20 h 70"/>
                  <a:gd name="T10" fmla="*/ 24 w 37"/>
                  <a:gd name="T11" fmla="*/ 0 h 70"/>
                  <a:gd name="T12" fmla="*/ 19 w 37"/>
                  <a:gd name="T13" fmla="*/ 22 h 70"/>
                </a:gdLst>
                <a:ahLst/>
                <a:cxnLst>
                  <a:cxn ang="0">
                    <a:pos x="T0" y="T1"/>
                  </a:cxn>
                  <a:cxn ang="0">
                    <a:pos x="T2" y="T3"/>
                  </a:cxn>
                  <a:cxn ang="0">
                    <a:pos x="T4" y="T5"/>
                  </a:cxn>
                  <a:cxn ang="0">
                    <a:pos x="T6" y="T7"/>
                  </a:cxn>
                  <a:cxn ang="0">
                    <a:pos x="T8" y="T9"/>
                  </a:cxn>
                  <a:cxn ang="0">
                    <a:pos x="T10" y="T11"/>
                  </a:cxn>
                  <a:cxn ang="0">
                    <a:pos x="T12" y="T13"/>
                  </a:cxn>
                </a:cxnLst>
                <a:rect l="0" t="0" r="r" b="b"/>
                <a:pathLst>
                  <a:path w="37" h="70">
                    <a:moveTo>
                      <a:pt x="19" y="22"/>
                    </a:moveTo>
                    <a:cubicBezTo>
                      <a:pt x="18" y="21"/>
                      <a:pt x="13" y="20"/>
                      <a:pt x="7" y="18"/>
                    </a:cubicBezTo>
                    <a:cubicBezTo>
                      <a:pt x="0" y="36"/>
                      <a:pt x="1" y="57"/>
                      <a:pt x="5" y="70"/>
                    </a:cubicBezTo>
                    <a:cubicBezTo>
                      <a:pt x="11" y="69"/>
                      <a:pt x="17" y="68"/>
                      <a:pt x="23" y="66"/>
                    </a:cubicBezTo>
                    <a:cubicBezTo>
                      <a:pt x="21" y="54"/>
                      <a:pt x="28" y="29"/>
                      <a:pt x="37" y="20"/>
                    </a:cubicBezTo>
                    <a:cubicBezTo>
                      <a:pt x="32" y="12"/>
                      <a:pt x="27" y="5"/>
                      <a:pt x="24" y="0"/>
                    </a:cubicBezTo>
                    <a:cubicBezTo>
                      <a:pt x="22" y="10"/>
                      <a:pt x="20" y="17"/>
                      <a:pt x="19" y="22"/>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5" name="Freeform 1013"/>
              <p:cNvSpPr/>
              <p:nvPr/>
            </p:nvSpPr>
            <p:spPr bwMode="auto">
              <a:xfrm>
                <a:off x="3834" y="3393"/>
                <a:ext cx="31" cy="18"/>
              </a:xfrm>
              <a:custGeom>
                <a:avLst/>
                <a:gdLst>
                  <a:gd name="T0" fmla="*/ 4 w 13"/>
                  <a:gd name="T1" fmla="*/ 1 h 8"/>
                  <a:gd name="T2" fmla="*/ 0 w 13"/>
                  <a:gd name="T3" fmla="*/ 0 h 8"/>
                  <a:gd name="T4" fmla="*/ 4 w 13"/>
                  <a:gd name="T5" fmla="*/ 8 h 8"/>
                  <a:gd name="T6" fmla="*/ 13 w 13"/>
                  <a:gd name="T7" fmla="*/ 5 h 8"/>
                  <a:gd name="T8" fmla="*/ 12 w 13"/>
                  <a:gd name="T9" fmla="*/ 2 h 8"/>
                  <a:gd name="T10" fmla="*/ 4 w 13"/>
                  <a:gd name="T11" fmla="*/ 1 h 8"/>
                </a:gdLst>
                <a:ahLst/>
                <a:cxnLst>
                  <a:cxn ang="0">
                    <a:pos x="T0" y="T1"/>
                  </a:cxn>
                  <a:cxn ang="0">
                    <a:pos x="T2" y="T3"/>
                  </a:cxn>
                  <a:cxn ang="0">
                    <a:pos x="T4" y="T5"/>
                  </a:cxn>
                  <a:cxn ang="0">
                    <a:pos x="T6" y="T7"/>
                  </a:cxn>
                  <a:cxn ang="0">
                    <a:pos x="T8" y="T9"/>
                  </a:cxn>
                  <a:cxn ang="0">
                    <a:pos x="T10" y="T11"/>
                  </a:cxn>
                </a:cxnLst>
                <a:rect l="0" t="0" r="r" b="b"/>
                <a:pathLst>
                  <a:path w="13" h="8">
                    <a:moveTo>
                      <a:pt x="4" y="1"/>
                    </a:moveTo>
                    <a:cubicBezTo>
                      <a:pt x="2" y="0"/>
                      <a:pt x="1" y="0"/>
                      <a:pt x="0" y="0"/>
                    </a:cubicBezTo>
                    <a:cubicBezTo>
                      <a:pt x="4" y="8"/>
                      <a:pt x="4" y="8"/>
                      <a:pt x="4" y="8"/>
                    </a:cubicBezTo>
                    <a:cubicBezTo>
                      <a:pt x="7" y="7"/>
                      <a:pt x="10" y="6"/>
                      <a:pt x="13" y="5"/>
                    </a:cubicBezTo>
                    <a:cubicBezTo>
                      <a:pt x="12" y="2"/>
                      <a:pt x="12" y="2"/>
                      <a:pt x="12" y="2"/>
                    </a:cubicBezTo>
                    <a:cubicBezTo>
                      <a:pt x="9" y="2"/>
                      <a:pt x="6" y="1"/>
                      <a:pt x="4" y="1"/>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6" name="Freeform 1014"/>
              <p:cNvSpPr/>
              <p:nvPr/>
            </p:nvSpPr>
            <p:spPr bwMode="auto">
              <a:xfrm>
                <a:off x="3652" y="1930"/>
                <a:ext cx="139" cy="202"/>
              </a:xfrm>
              <a:custGeom>
                <a:avLst/>
                <a:gdLst>
                  <a:gd name="T0" fmla="*/ 16 w 59"/>
                  <a:gd name="T1" fmla="*/ 48 h 85"/>
                  <a:gd name="T2" fmla="*/ 50 w 59"/>
                  <a:gd name="T3" fmla="*/ 74 h 85"/>
                  <a:gd name="T4" fmla="*/ 42 w 59"/>
                  <a:gd name="T5" fmla="*/ 31 h 85"/>
                  <a:gd name="T6" fmla="*/ 54 w 59"/>
                  <a:gd name="T7" fmla="*/ 28 h 85"/>
                  <a:gd name="T8" fmla="*/ 59 w 59"/>
                  <a:gd name="T9" fmla="*/ 4 h 85"/>
                  <a:gd name="T10" fmla="*/ 52 w 59"/>
                  <a:gd name="T11" fmla="*/ 0 h 85"/>
                  <a:gd name="T12" fmla="*/ 17 w 59"/>
                  <a:gd name="T13" fmla="*/ 11 h 85"/>
                  <a:gd name="T14" fmla="*/ 0 w 59"/>
                  <a:gd name="T15" fmla="*/ 69 h 85"/>
                  <a:gd name="T16" fmla="*/ 10 w 59"/>
                  <a:gd name="T17" fmla="*/ 85 h 85"/>
                  <a:gd name="T18" fmla="*/ 16 w 59"/>
                  <a:gd name="T19" fmla="*/ 4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85">
                    <a:moveTo>
                      <a:pt x="16" y="48"/>
                    </a:moveTo>
                    <a:cubicBezTo>
                      <a:pt x="50" y="74"/>
                      <a:pt x="50" y="74"/>
                      <a:pt x="50" y="74"/>
                    </a:cubicBezTo>
                    <a:cubicBezTo>
                      <a:pt x="42" y="31"/>
                      <a:pt x="42" y="31"/>
                      <a:pt x="42" y="31"/>
                    </a:cubicBezTo>
                    <a:cubicBezTo>
                      <a:pt x="54" y="28"/>
                      <a:pt x="54" y="28"/>
                      <a:pt x="54" y="28"/>
                    </a:cubicBezTo>
                    <a:cubicBezTo>
                      <a:pt x="54" y="19"/>
                      <a:pt x="56" y="11"/>
                      <a:pt x="59" y="4"/>
                    </a:cubicBezTo>
                    <a:cubicBezTo>
                      <a:pt x="56" y="3"/>
                      <a:pt x="54" y="2"/>
                      <a:pt x="52" y="0"/>
                    </a:cubicBezTo>
                    <a:cubicBezTo>
                      <a:pt x="40" y="5"/>
                      <a:pt x="29" y="8"/>
                      <a:pt x="17" y="11"/>
                    </a:cubicBezTo>
                    <a:cubicBezTo>
                      <a:pt x="18" y="31"/>
                      <a:pt x="10" y="54"/>
                      <a:pt x="0" y="69"/>
                    </a:cubicBezTo>
                    <a:cubicBezTo>
                      <a:pt x="10" y="85"/>
                      <a:pt x="10" y="85"/>
                      <a:pt x="10" y="85"/>
                    </a:cubicBezTo>
                    <a:lnTo>
                      <a:pt x="16" y="48"/>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7" name="Freeform 1015"/>
              <p:cNvSpPr/>
              <p:nvPr/>
            </p:nvSpPr>
            <p:spPr bwMode="auto">
              <a:xfrm>
                <a:off x="3668" y="421"/>
                <a:ext cx="19" cy="21"/>
              </a:xfrm>
              <a:custGeom>
                <a:avLst/>
                <a:gdLst>
                  <a:gd name="T0" fmla="*/ 8 w 8"/>
                  <a:gd name="T1" fmla="*/ 0 h 9"/>
                  <a:gd name="T2" fmla="*/ 0 w 8"/>
                  <a:gd name="T3" fmla="*/ 6 h 9"/>
                  <a:gd name="T4" fmla="*/ 7 w 8"/>
                  <a:gd name="T5" fmla="*/ 9 h 9"/>
                  <a:gd name="T6" fmla="*/ 8 w 8"/>
                  <a:gd name="T7" fmla="*/ 0 h 9"/>
                </a:gdLst>
                <a:ahLst/>
                <a:cxnLst>
                  <a:cxn ang="0">
                    <a:pos x="T0" y="T1"/>
                  </a:cxn>
                  <a:cxn ang="0">
                    <a:pos x="T2" y="T3"/>
                  </a:cxn>
                  <a:cxn ang="0">
                    <a:pos x="T4" y="T5"/>
                  </a:cxn>
                  <a:cxn ang="0">
                    <a:pos x="T6" y="T7"/>
                  </a:cxn>
                </a:cxnLst>
                <a:rect l="0" t="0" r="r" b="b"/>
                <a:pathLst>
                  <a:path w="8" h="9">
                    <a:moveTo>
                      <a:pt x="8" y="0"/>
                    </a:moveTo>
                    <a:cubicBezTo>
                      <a:pt x="5" y="2"/>
                      <a:pt x="3" y="4"/>
                      <a:pt x="0" y="6"/>
                    </a:cubicBezTo>
                    <a:cubicBezTo>
                      <a:pt x="7" y="9"/>
                      <a:pt x="7" y="9"/>
                      <a:pt x="7" y="9"/>
                    </a:cubicBezTo>
                    <a:cubicBezTo>
                      <a:pt x="7" y="6"/>
                      <a:pt x="7" y="3"/>
                      <a:pt x="8" y="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8" name="Freeform 1016"/>
              <p:cNvSpPr/>
              <p:nvPr/>
            </p:nvSpPr>
            <p:spPr bwMode="auto">
              <a:xfrm>
                <a:off x="3654" y="440"/>
                <a:ext cx="31" cy="17"/>
              </a:xfrm>
              <a:custGeom>
                <a:avLst/>
                <a:gdLst>
                  <a:gd name="T0" fmla="*/ 13 w 13"/>
                  <a:gd name="T1" fmla="*/ 3 h 7"/>
                  <a:gd name="T2" fmla="*/ 4 w 13"/>
                  <a:gd name="T3" fmla="*/ 0 h 7"/>
                  <a:gd name="T4" fmla="*/ 0 w 13"/>
                  <a:gd name="T5" fmla="*/ 3 h 7"/>
                  <a:gd name="T6" fmla="*/ 13 w 13"/>
                  <a:gd name="T7" fmla="*/ 7 h 7"/>
                  <a:gd name="T8" fmla="*/ 13 w 13"/>
                  <a:gd name="T9" fmla="*/ 3 h 7"/>
                </a:gdLst>
                <a:ahLst/>
                <a:cxnLst>
                  <a:cxn ang="0">
                    <a:pos x="T0" y="T1"/>
                  </a:cxn>
                  <a:cxn ang="0">
                    <a:pos x="T2" y="T3"/>
                  </a:cxn>
                  <a:cxn ang="0">
                    <a:pos x="T4" y="T5"/>
                  </a:cxn>
                  <a:cxn ang="0">
                    <a:pos x="T6" y="T7"/>
                  </a:cxn>
                  <a:cxn ang="0">
                    <a:pos x="T8" y="T9"/>
                  </a:cxn>
                </a:cxnLst>
                <a:rect l="0" t="0" r="r" b="b"/>
                <a:pathLst>
                  <a:path w="13" h="7">
                    <a:moveTo>
                      <a:pt x="13" y="3"/>
                    </a:moveTo>
                    <a:cubicBezTo>
                      <a:pt x="4" y="0"/>
                      <a:pt x="4" y="0"/>
                      <a:pt x="4" y="0"/>
                    </a:cubicBezTo>
                    <a:cubicBezTo>
                      <a:pt x="3" y="1"/>
                      <a:pt x="2" y="2"/>
                      <a:pt x="0" y="3"/>
                    </a:cubicBezTo>
                    <a:cubicBezTo>
                      <a:pt x="13" y="7"/>
                      <a:pt x="13" y="7"/>
                      <a:pt x="13" y="7"/>
                    </a:cubicBezTo>
                    <a:cubicBezTo>
                      <a:pt x="13" y="6"/>
                      <a:pt x="13" y="4"/>
                      <a:pt x="13" y="3"/>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9" name="Freeform 1017"/>
              <p:cNvSpPr/>
              <p:nvPr/>
            </p:nvSpPr>
            <p:spPr bwMode="auto">
              <a:xfrm>
                <a:off x="3659" y="485"/>
                <a:ext cx="28" cy="24"/>
              </a:xfrm>
              <a:custGeom>
                <a:avLst/>
                <a:gdLst>
                  <a:gd name="T0" fmla="*/ 0 w 12"/>
                  <a:gd name="T1" fmla="*/ 0 h 10"/>
                  <a:gd name="T2" fmla="*/ 12 w 12"/>
                  <a:gd name="T3" fmla="*/ 10 h 10"/>
                  <a:gd name="T4" fmla="*/ 11 w 12"/>
                  <a:gd name="T5" fmla="*/ 3 h 10"/>
                  <a:gd name="T6" fmla="*/ 0 w 12"/>
                  <a:gd name="T7" fmla="*/ 0 h 10"/>
                </a:gdLst>
                <a:ahLst/>
                <a:cxnLst>
                  <a:cxn ang="0">
                    <a:pos x="T0" y="T1"/>
                  </a:cxn>
                  <a:cxn ang="0">
                    <a:pos x="T2" y="T3"/>
                  </a:cxn>
                  <a:cxn ang="0">
                    <a:pos x="T4" y="T5"/>
                  </a:cxn>
                  <a:cxn ang="0">
                    <a:pos x="T6" y="T7"/>
                  </a:cxn>
                </a:cxnLst>
                <a:rect l="0" t="0" r="r" b="b"/>
                <a:pathLst>
                  <a:path w="12" h="10">
                    <a:moveTo>
                      <a:pt x="0" y="0"/>
                    </a:moveTo>
                    <a:cubicBezTo>
                      <a:pt x="4" y="3"/>
                      <a:pt x="8" y="7"/>
                      <a:pt x="12" y="10"/>
                    </a:cubicBezTo>
                    <a:cubicBezTo>
                      <a:pt x="12" y="8"/>
                      <a:pt x="12" y="6"/>
                      <a:pt x="11" y="3"/>
                    </a:cubicBezTo>
                    <a:lnTo>
                      <a:pt x="0" y="0"/>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0" name="Freeform 1018"/>
              <p:cNvSpPr/>
              <p:nvPr/>
            </p:nvSpPr>
            <p:spPr bwMode="auto">
              <a:xfrm>
                <a:off x="3640" y="450"/>
                <a:ext cx="45" cy="23"/>
              </a:xfrm>
              <a:custGeom>
                <a:avLst/>
                <a:gdLst>
                  <a:gd name="T0" fmla="*/ 19 w 19"/>
                  <a:gd name="T1" fmla="*/ 5 h 10"/>
                  <a:gd name="T2" fmla="*/ 5 w 19"/>
                  <a:gd name="T3" fmla="*/ 0 h 10"/>
                  <a:gd name="T4" fmla="*/ 0 w 19"/>
                  <a:gd name="T5" fmla="*/ 3 h 10"/>
                  <a:gd name="T6" fmla="*/ 19 w 19"/>
                  <a:gd name="T7" fmla="*/ 10 h 10"/>
                  <a:gd name="T8" fmla="*/ 19 w 19"/>
                  <a:gd name="T9" fmla="*/ 5 h 10"/>
                </a:gdLst>
                <a:ahLst/>
                <a:cxnLst>
                  <a:cxn ang="0">
                    <a:pos x="T0" y="T1"/>
                  </a:cxn>
                  <a:cxn ang="0">
                    <a:pos x="T2" y="T3"/>
                  </a:cxn>
                  <a:cxn ang="0">
                    <a:pos x="T4" y="T5"/>
                  </a:cxn>
                  <a:cxn ang="0">
                    <a:pos x="T6" y="T7"/>
                  </a:cxn>
                  <a:cxn ang="0">
                    <a:pos x="T8" y="T9"/>
                  </a:cxn>
                </a:cxnLst>
                <a:rect l="0" t="0" r="r" b="b"/>
                <a:pathLst>
                  <a:path w="19" h="10">
                    <a:moveTo>
                      <a:pt x="19" y="5"/>
                    </a:moveTo>
                    <a:cubicBezTo>
                      <a:pt x="5" y="0"/>
                      <a:pt x="5" y="0"/>
                      <a:pt x="5" y="0"/>
                    </a:cubicBezTo>
                    <a:cubicBezTo>
                      <a:pt x="3" y="1"/>
                      <a:pt x="2" y="2"/>
                      <a:pt x="0" y="3"/>
                    </a:cubicBezTo>
                    <a:cubicBezTo>
                      <a:pt x="19" y="10"/>
                      <a:pt x="19" y="10"/>
                      <a:pt x="19" y="10"/>
                    </a:cubicBezTo>
                    <a:cubicBezTo>
                      <a:pt x="19" y="8"/>
                      <a:pt x="19" y="6"/>
                      <a:pt x="19" y="5"/>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1" name="Freeform 1019"/>
              <p:cNvSpPr/>
              <p:nvPr/>
            </p:nvSpPr>
            <p:spPr bwMode="auto">
              <a:xfrm>
                <a:off x="3638" y="461"/>
                <a:ext cx="47" cy="29"/>
              </a:xfrm>
              <a:custGeom>
                <a:avLst/>
                <a:gdLst>
                  <a:gd name="T0" fmla="*/ 20 w 20"/>
                  <a:gd name="T1" fmla="*/ 12 h 12"/>
                  <a:gd name="T2" fmla="*/ 20 w 20"/>
                  <a:gd name="T3" fmla="*/ 6 h 12"/>
                  <a:gd name="T4" fmla="*/ 0 w 20"/>
                  <a:gd name="T5" fmla="*/ 0 h 12"/>
                  <a:gd name="T6" fmla="*/ 6 w 20"/>
                  <a:gd name="T7" fmla="*/ 7 h 12"/>
                  <a:gd name="T8" fmla="*/ 20 w 20"/>
                  <a:gd name="T9" fmla="*/ 12 h 12"/>
                </a:gdLst>
                <a:ahLst/>
                <a:cxnLst>
                  <a:cxn ang="0">
                    <a:pos x="T0" y="T1"/>
                  </a:cxn>
                  <a:cxn ang="0">
                    <a:pos x="T2" y="T3"/>
                  </a:cxn>
                  <a:cxn ang="0">
                    <a:pos x="T4" y="T5"/>
                  </a:cxn>
                  <a:cxn ang="0">
                    <a:pos x="T6" y="T7"/>
                  </a:cxn>
                  <a:cxn ang="0">
                    <a:pos x="T8" y="T9"/>
                  </a:cxn>
                </a:cxnLst>
                <a:rect l="0" t="0" r="r" b="b"/>
                <a:pathLst>
                  <a:path w="20" h="12">
                    <a:moveTo>
                      <a:pt x="20" y="12"/>
                    </a:moveTo>
                    <a:cubicBezTo>
                      <a:pt x="20" y="10"/>
                      <a:pt x="20" y="8"/>
                      <a:pt x="20" y="6"/>
                    </a:cubicBezTo>
                    <a:cubicBezTo>
                      <a:pt x="0" y="0"/>
                      <a:pt x="0" y="0"/>
                      <a:pt x="0" y="0"/>
                    </a:cubicBezTo>
                    <a:cubicBezTo>
                      <a:pt x="2" y="2"/>
                      <a:pt x="4" y="4"/>
                      <a:pt x="6" y="7"/>
                    </a:cubicBezTo>
                    <a:lnTo>
                      <a:pt x="20" y="12"/>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2" name="Freeform 1020"/>
              <p:cNvSpPr/>
              <p:nvPr/>
            </p:nvSpPr>
            <p:spPr bwMode="auto">
              <a:xfrm>
                <a:off x="3839" y="3740"/>
                <a:ext cx="35" cy="64"/>
              </a:xfrm>
              <a:custGeom>
                <a:avLst/>
                <a:gdLst>
                  <a:gd name="T0" fmla="*/ 0 w 15"/>
                  <a:gd name="T1" fmla="*/ 27 h 27"/>
                  <a:gd name="T2" fmla="*/ 15 w 15"/>
                  <a:gd name="T3" fmla="*/ 27 h 27"/>
                  <a:gd name="T4" fmla="*/ 14 w 15"/>
                  <a:gd name="T5" fmla="*/ 4 h 27"/>
                  <a:gd name="T6" fmla="*/ 4 w 15"/>
                  <a:gd name="T7" fmla="*/ 0 h 27"/>
                  <a:gd name="T8" fmla="*/ 0 w 15"/>
                  <a:gd name="T9" fmla="*/ 27 h 27"/>
                </a:gdLst>
                <a:ahLst/>
                <a:cxnLst>
                  <a:cxn ang="0">
                    <a:pos x="T0" y="T1"/>
                  </a:cxn>
                  <a:cxn ang="0">
                    <a:pos x="T2" y="T3"/>
                  </a:cxn>
                  <a:cxn ang="0">
                    <a:pos x="T4" y="T5"/>
                  </a:cxn>
                  <a:cxn ang="0">
                    <a:pos x="T6" y="T7"/>
                  </a:cxn>
                  <a:cxn ang="0">
                    <a:pos x="T8" y="T9"/>
                  </a:cxn>
                </a:cxnLst>
                <a:rect l="0" t="0" r="r" b="b"/>
                <a:pathLst>
                  <a:path w="15" h="27">
                    <a:moveTo>
                      <a:pt x="0" y="27"/>
                    </a:moveTo>
                    <a:cubicBezTo>
                      <a:pt x="5" y="27"/>
                      <a:pt x="10" y="27"/>
                      <a:pt x="15" y="27"/>
                    </a:cubicBezTo>
                    <a:cubicBezTo>
                      <a:pt x="14" y="4"/>
                      <a:pt x="14" y="4"/>
                      <a:pt x="14" y="4"/>
                    </a:cubicBezTo>
                    <a:cubicBezTo>
                      <a:pt x="10" y="3"/>
                      <a:pt x="7" y="2"/>
                      <a:pt x="4" y="0"/>
                    </a:cubicBezTo>
                    <a:lnTo>
                      <a:pt x="0" y="27"/>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3" name="Freeform 1021"/>
              <p:cNvSpPr/>
              <p:nvPr/>
            </p:nvSpPr>
            <p:spPr bwMode="auto">
              <a:xfrm>
                <a:off x="3619" y="-35"/>
                <a:ext cx="33" cy="9"/>
              </a:xfrm>
              <a:custGeom>
                <a:avLst/>
                <a:gdLst>
                  <a:gd name="T0" fmla="*/ 14 w 14"/>
                  <a:gd name="T1" fmla="*/ 0 h 4"/>
                  <a:gd name="T2" fmla="*/ 0 w 14"/>
                  <a:gd name="T3" fmla="*/ 0 h 4"/>
                  <a:gd name="T4" fmla="*/ 8 w 14"/>
                  <a:gd name="T5" fmla="*/ 4 h 4"/>
                  <a:gd name="T6" fmla="*/ 14 w 14"/>
                  <a:gd name="T7" fmla="*/ 0 h 4"/>
                </a:gdLst>
                <a:ahLst/>
                <a:cxnLst>
                  <a:cxn ang="0">
                    <a:pos x="T0" y="T1"/>
                  </a:cxn>
                  <a:cxn ang="0">
                    <a:pos x="T2" y="T3"/>
                  </a:cxn>
                  <a:cxn ang="0">
                    <a:pos x="T4" y="T5"/>
                  </a:cxn>
                  <a:cxn ang="0">
                    <a:pos x="T6" y="T7"/>
                  </a:cxn>
                </a:cxnLst>
                <a:rect l="0" t="0" r="r" b="b"/>
                <a:pathLst>
                  <a:path w="14" h="4">
                    <a:moveTo>
                      <a:pt x="14" y="0"/>
                    </a:moveTo>
                    <a:cubicBezTo>
                      <a:pt x="0" y="0"/>
                      <a:pt x="0" y="0"/>
                      <a:pt x="0" y="0"/>
                    </a:cubicBezTo>
                    <a:cubicBezTo>
                      <a:pt x="2" y="1"/>
                      <a:pt x="5" y="3"/>
                      <a:pt x="8" y="4"/>
                    </a:cubicBezTo>
                    <a:cubicBezTo>
                      <a:pt x="10" y="3"/>
                      <a:pt x="12" y="1"/>
                      <a:pt x="14" y="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4" name="Freeform 1022"/>
              <p:cNvSpPr/>
              <p:nvPr/>
            </p:nvSpPr>
            <p:spPr bwMode="auto">
              <a:xfrm>
                <a:off x="3557" y="-35"/>
                <a:ext cx="31" cy="63"/>
              </a:xfrm>
              <a:custGeom>
                <a:avLst/>
                <a:gdLst>
                  <a:gd name="T0" fmla="*/ 13 w 13"/>
                  <a:gd name="T1" fmla="*/ 18 h 27"/>
                  <a:gd name="T2" fmla="*/ 12 w 13"/>
                  <a:gd name="T3" fmla="*/ 0 h 27"/>
                  <a:gd name="T4" fmla="*/ 0 w 13"/>
                  <a:gd name="T5" fmla="*/ 0 h 27"/>
                  <a:gd name="T6" fmla="*/ 1 w 13"/>
                  <a:gd name="T7" fmla="*/ 27 h 27"/>
                  <a:gd name="T8" fmla="*/ 13 w 13"/>
                  <a:gd name="T9" fmla="*/ 18 h 27"/>
                </a:gdLst>
                <a:ahLst/>
                <a:cxnLst>
                  <a:cxn ang="0">
                    <a:pos x="T0" y="T1"/>
                  </a:cxn>
                  <a:cxn ang="0">
                    <a:pos x="T2" y="T3"/>
                  </a:cxn>
                  <a:cxn ang="0">
                    <a:pos x="T4" y="T5"/>
                  </a:cxn>
                  <a:cxn ang="0">
                    <a:pos x="T6" y="T7"/>
                  </a:cxn>
                  <a:cxn ang="0">
                    <a:pos x="T8" y="T9"/>
                  </a:cxn>
                </a:cxnLst>
                <a:rect l="0" t="0" r="r" b="b"/>
                <a:pathLst>
                  <a:path w="13" h="27">
                    <a:moveTo>
                      <a:pt x="13" y="18"/>
                    </a:moveTo>
                    <a:cubicBezTo>
                      <a:pt x="13" y="11"/>
                      <a:pt x="13" y="5"/>
                      <a:pt x="12" y="0"/>
                    </a:cubicBezTo>
                    <a:cubicBezTo>
                      <a:pt x="0" y="0"/>
                      <a:pt x="0" y="0"/>
                      <a:pt x="0" y="0"/>
                    </a:cubicBezTo>
                    <a:cubicBezTo>
                      <a:pt x="0" y="8"/>
                      <a:pt x="1" y="18"/>
                      <a:pt x="1" y="27"/>
                    </a:cubicBezTo>
                    <a:cubicBezTo>
                      <a:pt x="5" y="24"/>
                      <a:pt x="9" y="21"/>
                      <a:pt x="13" y="18"/>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5" name="Freeform 1023"/>
              <p:cNvSpPr/>
              <p:nvPr/>
            </p:nvSpPr>
            <p:spPr bwMode="auto">
              <a:xfrm>
                <a:off x="3529" y="975"/>
                <a:ext cx="180" cy="137"/>
              </a:xfrm>
              <a:custGeom>
                <a:avLst/>
                <a:gdLst>
                  <a:gd name="T0" fmla="*/ 76 w 76"/>
                  <a:gd name="T1" fmla="*/ 49 h 58"/>
                  <a:gd name="T2" fmla="*/ 0 w 76"/>
                  <a:gd name="T3" fmla="*/ 0 h 58"/>
                  <a:gd name="T4" fmla="*/ 1 w 76"/>
                  <a:gd name="T5" fmla="*/ 16 h 58"/>
                  <a:gd name="T6" fmla="*/ 74 w 76"/>
                  <a:gd name="T7" fmla="*/ 58 h 58"/>
                  <a:gd name="T8" fmla="*/ 76 w 76"/>
                  <a:gd name="T9" fmla="*/ 49 h 58"/>
                </a:gdLst>
                <a:ahLst/>
                <a:cxnLst>
                  <a:cxn ang="0">
                    <a:pos x="T0" y="T1"/>
                  </a:cxn>
                  <a:cxn ang="0">
                    <a:pos x="T2" y="T3"/>
                  </a:cxn>
                  <a:cxn ang="0">
                    <a:pos x="T4" y="T5"/>
                  </a:cxn>
                  <a:cxn ang="0">
                    <a:pos x="T6" y="T7"/>
                  </a:cxn>
                  <a:cxn ang="0">
                    <a:pos x="T8" y="T9"/>
                  </a:cxn>
                </a:cxnLst>
                <a:rect l="0" t="0" r="r" b="b"/>
                <a:pathLst>
                  <a:path w="76" h="58">
                    <a:moveTo>
                      <a:pt x="76" y="49"/>
                    </a:moveTo>
                    <a:cubicBezTo>
                      <a:pt x="0" y="0"/>
                      <a:pt x="0" y="0"/>
                      <a:pt x="0" y="0"/>
                    </a:cubicBezTo>
                    <a:cubicBezTo>
                      <a:pt x="0" y="5"/>
                      <a:pt x="1" y="11"/>
                      <a:pt x="1" y="16"/>
                    </a:cubicBezTo>
                    <a:cubicBezTo>
                      <a:pt x="74" y="58"/>
                      <a:pt x="74" y="58"/>
                      <a:pt x="74" y="58"/>
                    </a:cubicBezTo>
                    <a:cubicBezTo>
                      <a:pt x="75" y="55"/>
                      <a:pt x="76" y="52"/>
                      <a:pt x="76" y="49"/>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6" name="Freeform 1024"/>
              <p:cNvSpPr/>
              <p:nvPr/>
            </p:nvSpPr>
            <p:spPr bwMode="auto">
              <a:xfrm>
                <a:off x="3791" y="3381"/>
                <a:ext cx="45" cy="42"/>
              </a:xfrm>
              <a:custGeom>
                <a:avLst/>
                <a:gdLst>
                  <a:gd name="T0" fmla="*/ 3 w 19"/>
                  <a:gd name="T1" fmla="*/ 0 h 18"/>
                  <a:gd name="T2" fmla="*/ 0 w 19"/>
                  <a:gd name="T3" fmla="*/ 2 h 18"/>
                  <a:gd name="T4" fmla="*/ 11 w 19"/>
                  <a:gd name="T5" fmla="*/ 18 h 18"/>
                  <a:gd name="T6" fmla="*/ 19 w 19"/>
                  <a:gd name="T7" fmla="*/ 14 h 18"/>
                  <a:gd name="T8" fmla="*/ 15 w 19"/>
                  <a:gd name="T9" fmla="*/ 4 h 18"/>
                  <a:gd name="T10" fmla="*/ 3 w 19"/>
                  <a:gd name="T11" fmla="*/ 0 h 18"/>
                </a:gdLst>
                <a:ahLst/>
                <a:cxnLst>
                  <a:cxn ang="0">
                    <a:pos x="T0" y="T1"/>
                  </a:cxn>
                  <a:cxn ang="0">
                    <a:pos x="T2" y="T3"/>
                  </a:cxn>
                  <a:cxn ang="0">
                    <a:pos x="T4" y="T5"/>
                  </a:cxn>
                  <a:cxn ang="0">
                    <a:pos x="T6" y="T7"/>
                  </a:cxn>
                  <a:cxn ang="0">
                    <a:pos x="T8" y="T9"/>
                  </a:cxn>
                  <a:cxn ang="0">
                    <a:pos x="T10" y="T11"/>
                  </a:cxn>
                </a:cxnLst>
                <a:rect l="0" t="0" r="r" b="b"/>
                <a:pathLst>
                  <a:path w="19" h="18">
                    <a:moveTo>
                      <a:pt x="3" y="0"/>
                    </a:moveTo>
                    <a:cubicBezTo>
                      <a:pt x="2" y="1"/>
                      <a:pt x="1" y="1"/>
                      <a:pt x="0" y="2"/>
                    </a:cubicBezTo>
                    <a:cubicBezTo>
                      <a:pt x="11" y="18"/>
                      <a:pt x="11" y="18"/>
                      <a:pt x="11" y="18"/>
                    </a:cubicBezTo>
                    <a:cubicBezTo>
                      <a:pt x="14" y="17"/>
                      <a:pt x="16" y="15"/>
                      <a:pt x="19" y="14"/>
                    </a:cubicBezTo>
                    <a:cubicBezTo>
                      <a:pt x="15" y="4"/>
                      <a:pt x="15" y="4"/>
                      <a:pt x="15" y="4"/>
                    </a:cubicBezTo>
                    <a:cubicBezTo>
                      <a:pt x="11" y="3"/>
                      <a:pt x="7" y="1"/>
                      <a:pt x="3"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7" name="Freeform 1025"/>
              <p:cNvSpPr/>
              <p:nvPr/>
            </p:nvSpPr>
            <p:spPr bwMode="auto">
              <a:xfrm>
                <a:off x="3534" y="1022"/>
                <a:ext cx="170" cy="114"/>
              </a:xfrm>
              <a:custGeom>
                <a:avLst/>
                <a:gdLst>
                  <a:gd name="T0" fmla="*/ 70 w 72"/>
                  <a:gd name="T1" fmla="*/ 48 h 48"/>
                  <a:gd name="T2" fmla="*/ 72 w 72"/>
                  <a:gd name="T3" fmla="*/ 41 h 48"/>
                  <a:gd name="T4" fmla="*/ 0 w 72"/>
                  <a:gd name="T5" fmla="*/ 0 h 48"/>
                  <a:gd name="T6" fmla="*/ 1 w 72"/>
                  <a:gd name="T7" fmla="*/ 16 h 48"/>
                  <a:gd name="T8" fmla="*/ 70 w 72"/>
                  <a:gd name="T9" fmla="*/ 48 h 48"/>
                </a:gdLst>
                <a:ahLst/>
                <a:cxnLst>
                  <a:cxn ang="0">
                    <a:pos x="T0" y="T1"/>
                  </a:cxn>
                  <a:cxn ang="0">
                    <a:pos x="T2" y="T3"/>
                  </a:cxn>
                  <a:cxn ang="0">
                    <a:pos x="T4" y="T5"/>
                  </a:cxn>
                  <a:cxn ang="0">
                    <a:pos x="T6" y="T7"/>
                  </a:cxn>
                  <a:cxn ang="0">
                    <a:pos x="T8" y="T9"/>
                  </a:cxn>
                </a:cxnLst>
                <a:rect l="0" t="0" r="r" b="b"/>
                <a:pathLst>
                  <a:path w="72" h="48">
                    <a:moveTo>
                      <a:pt x="70" y="48"/>
                    </a:moveTo>
                    <a:cubicBezTo>
                      <a:pt x="71" y="46"/>
                      <a:pt x="71" y="44"/>
                      <a:pt x="72" y="41"/>
                    </a:cubicBezTo>
                    <a:cubicBezTo>
                      <a:pt x="0" y="0"/>
                      <a:pt x="0" y="0"/>
                      <a:pt x="0" y="0"/>
                    </a:cubicBezTo>
                    <a:cubicBezTo>
                      <a:pt x="0" y="5"/>
                      <a:pt x="1" y="11"/>
                      <a:pt x="1" y="16"/>
                    </a:cubicBezTo>
                    <a:lnTo>
                      <a:pt x="70" y="48"/>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8" name="Freeform 1026"/>
              <p:cNvSpPr/>
              <p:nvPr/>
            </p:nvSpPr>
            <p:spPr bwMode="auto">
              <a:xfrm>
                <a:off x="3588" y="4152"/>
                <a:ext cx="161" cy="199"/>
              </a:xfrm>
              <a:custGeom>
                <a:avLst/>
                <a:gdLst>
                  <a:gd name="T0" fmla="*/ 0 w 68"/>
                  <a:gd name="T1" fmla="*/ 0 h 84"/>
                  <a:gd name="T2" fmla="*/ 33 w 68"/>
                  <a:gd name="T3" fmla="*/ 84 h 84"/>
                  <a:gd name="T4" fmla="*/ 68 w 68"/>
                  <a:gd name="T5" fmla="*/ 84 h 84"/>
                  <a:gd name="T6" fmla="*/ 54 w 68"/>
                  <a:gd name="T7" fmla="*/ 47 h 84"/>
                  <a:gd name="T8" fmla="*/ 0 w 68"/>
                  <a:gd name="T9" fmla="*/ 0 h 84"/>
                </a:gdLst>
                <a:ahLst/>
                <a:cxnLst>
                  <a:cxn ang="0">
                    <a:pos x="T0" y="T1"/>
                  </a:cxn>
                  <a:cxn ang="0">
                    <a:pos x="T2" y="T3"/>
                  </a:cxn>
                  <a:cxn ang="0">
                    <a:pos x="T4" y="T5"/>
                  </a:cxn>
                  <a:cxn ang="0">
                    <a:pos x="T6" y="T7"/>
                  </a:cxn>
                  <a:cxn ang="0">
                    <a:pos x="T8" y="T9"/>
                  </a:cxn>
                </a:cxnLst>
                <a:rect l="0" t="0" r="r" b="b"/>
                <a:pathLst>
                  <a:path w="68" h="84">
                    <a:moveTo>
                      <a:pt x="0" y="0"/>
                    </a:moveTo>
                    <a:cubicBezTo>
                      <a:pt x="0" y="27"/>
                      <a:pt x="15" y="56"/>
                      <a:pt x="33" y="84"/>
                    </a:cubicBezTo>
                    <a:cubicBezTo>
                      <a:pt x="68" y="84"/>
                      <a:pt x="68" y="84"/>
                      <a:pt x="68" y="84"/>
                    </a:cubicBezTo>
                    <a:cubicBezTo>
                      <a:pt x="61" y="72"/>
                      <a:pt x="56" y="60"/>
                      <a:pt x="54" y="47"/>
                    </a:cubicBezTo>
                    <a:cubicBezTo>
                      <a:pt x="35" y="30"/>
                      <a:pt x="15" y="13"/>
                      <a:pt x="0" y="0"/>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9" name="Freeform 1027"/>
              <p:cNvSpPr>
                <a:spLocks noEditPoints="1"/>
              </p:cNvSpPr>
              <p:nvPr/>
            </p:nvSpPr>
            <p:spPr bwMode="auto">
              <a:xfrm>
                <a:off x="3581" y="175"/>
                <a:ext cx="76" cy="92"/>
              </a:xfrm>
              <a:custGeom>
                <a:avLst/>
                <a:gdLst>
                  <a:gd name="T0" fmla="*/ 5 w 32"/>
                  <a:gd name="T1" fmla="*/ 28 h 39"/>
                  <a:gd name="T2" fmla="*/ 24 w 32"/>
                  <a:gd name="T3" fmla="*/ 32 h 39"/>
                  <a:gd name="T4" fmla="*/ 27 w 32"/>
                  <a:gd name="T5" fmla="*/ 10 h 39"/>
                  <a:gd name="T6" fmla="*/ 7 w 32"/>
                  <a:gd name="T7" fmla="*/ 6 h 39"/>
                  <a:gd name="T8" fmla="*/ 5 w 32"/>
                  <a:gd name="T9" fmla="*/ 28 h 39"/>
                  <a:gd name="T10" fmla="*/ 11 w 32"/>
                  <a:gd name="T11" fmla="*/ 10 h 39"/>
                  <a:gd name="T12" fmla="*/ 21 w 32"/>
                  <a:gd name="T13" fmla="*/ 14 h 39"/>
                  <a:gd name="T14" fmla="*/ 19 w 32"/>
                  <a:gd name="T15" fmla="*/ 27 h 39"/>
                  <a:gd name="T16" fmla="*/ 8 w 32"/>
                  <a:gd name="T17" fmla="*/ 22 h 39"/>
                  <a:gd name="T18" fmla="*/ 11 w 32"/>
                  <a:gd name="T19" fmla="*/ 1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9">
                    <a:moveTo>
                      <a:pt x="5" y="28"/>
                    </a:moveTo>
                    <a:cubicBezTo>
                      <a:pt x="9" y="36"/>
                      <a:pt x="16" y="39"/>
                      <a:pt x="24" y="32"/>
                    </a:cubicBezTo>
                    <a:cubicBezTo>
                      <a:pt x="31" y="26"/>
                      <a:pt x="32" y="19"/>
                      <a:pt x="27" y="10"/>
                    </a:cubicBezTo>
                    <a:cubicBezTo>
                      <a:pt x="23" y="2"/>
                      <a:pt x="14" y="0"/>
                      <a:pt x="7" y="6"/>
                    </a:cubicBezTo>
                    <a:cubicBezTo>
                      <a:pt x="1" y="10"/>
                      <a:pt x="0" y="20"/>
                      <a:pt x="5" y="28"/>
                    </a:cubicBezTo>
                    <a:close/>
                    <a:moveTo>
                      <a:pt x="11" y="10"/>
                    </a:moveTo>
                    <a:cubicBezTo>
                      <a:pt x="15" y="6"/>
                      <a:pt x="19" y="10"/>
                      <a:pt x="21" y="14"/>
                    </a:cubicBezTo>
                    <a:cubicBezTo>
                      <a:pt x="23" y="18"/>
                      <a:pt x="24" y="24"/>
                      <a:pt x="19" y="27"/>
                    </a:cubicBezTo>
                    <a:cubicBezTo>
                      <a:pt x="15" y="30"/>
                      <a:pt x="9" y="27"/>
                      <a:pt x="8" y="22"/>
                    </a:cubicBezTo>
                    <a:cubicBezTo>
                      <a:pt x="7" y="18"/>
                      <a:pt x="7" y="13"/>
                      <a:pt x="11" y="1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0" name="Freeform 1028"/>
              <p:cNvSpPr/>
              <p:nvPr/>
            </p:nvSpPr>
            <p:spPr bwMode="auto">
              <a:xfrm>
                <a:off x="3531" y="1069"/>
                <a:ext cx="168" cy="93"/>
              </a:xfrm>
              <a:custGeom>
                <a:avLst/>
                <a:gdLst>
                  <a:gd name="T0" fmla="*/ 71 w 71"/>
                  <a:gd name="T1" fmla="*/ 32 h 39"/>
                  <a:gd name="T2" fmla="*/ 1 w 71"/>
                  <a:gd name="T3" fmla="*/ 0 h 39"/>
                  <a:gd name="T4" fmla="*/ 0 w 71"/>
                  <a:gd name="T5" fmla="*/ 9 h 39"/>
                  <a:gd name="T6" fmla="*/ 69 w 71"/>
                  <a:gd name="T7" fmla="*/ 39 h 39"/>
                  <a:gd name="T8" fmla="*/ 71 w 71"/>
                  <a:gd name="T9" fmla="*/ 32 h 39"/>
                </a:gdLst>
                <a:ahLst/>
                <a:cxnLst>
                  <a:cxn ang="0">
                    <a:pos x="T0" y="T1"/>
                  </a:cxn>
                  <a:cxn ang="0">
                    <a:pos x="T2" y="T3"/>
                  </a:cxn>
                  <a:cxn ang="0">
                    <a:pos x="T4" y="T5"/>
                  </a:cxn>
                  <a:cxn ang="0">
                    <a:pos x="T6" y="T7"/>
                  </a:cxn>
                  <a:cxn ang="0">
                    <a:pos x="T8" y="T9"/>
                  </a:cxn>
                </a:cxnLst>
                <a:rect l="0" t="0" r="r" b="b"/>
                <a:pathLst>
                  <a:path w="71" h="39">
                    <a:moveTo>
                      <a:pt x="71" y="32"/>
                    </a:moveTo>
                    <a:cubicBezTo>
                      <a:pt x="1" y="0"/>
                      <a:pt x="1" y="0"/>
                      <a:pt x="1" y="0"/>
                    </a:cubicBezTo>
                    <a:cubicBezTo>
                      <a:pt x="1" y="3"/>
                      <a:pt x="1" y="6"/>
                      <a:pt x="0" y="9"/>
                    </a:cubicBezTo>
                    <a:cubicBezTo>
                      <a:pt x="69" y="39"/>
                      <a:pt x="69" y="39"/>
                      <a:pt x="69" y="39"/>
                    </a:cubicBezTo>
                    <a:cubicBezTo>
                      <a:pt x="70" y="36"/>
                      <a:pt x="70" y="34"/>
                      <a:pt x="71" y="32"/>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1" name="Freeform 1029"/>
              <p:cNvSpPr/>
              <p:nvPr/>
            </p:nvSpPr>
            <p:spPr bwMode="auto">
              <a:xfrm>
                <a:off x="3761" y="3047"/>
                <a:ext cx="66" cy="123"/>
              </a:xfrm>
              <a:custGeom>
                <a:avLst/>
                <a:gdLst>
                  <a:gd name="T0" fmla="*/ 4 w 28"/>
                  <a:gd name="T1" fmla="*/ 52 h 52"/>
                  <a:gd name="T2" fmla="*/ 20 w 28"/>
                  <a:gd name="T3" fmla="*/ 45 h 52"/>
                  <a:gd name="T4" fmla="*/ 20 w 28"/>
                  <a:gd name="T5" fmla="*/ 26 h 52"/>
                  <a:gd name="T6" fmla="*/ 28 w 28"/>
                  <a:gd name="T7" fmla="*/ 2 h 52"/>
                  <a:gd name="T8" fmla="*/ 14 w 28"/>
                  <a:gd name="T9" fmla="*/ 0 h 52"/>
                  <a:gd name="T10" fmla="*/ 4 w 28"/>
                  <a:gd name="T11" fmla="*/ 52 h 52"/>
                </a:gdLst>
                <a:ahLst/>
                <a:cxnLst>
                  <a:cxn ang="0">
                    <a:pos x="T0" y="T1"/>
                  </a:cxn>
                  <a:cxn ang="0">
                    <a:pos x="T2" y="T3"/>
                  </a:cxn>
                  <a:cxn ang="0">
                    <a:pos x="T4" y="T5"/>
                  </a:cxn>
                  <a:cxn ang="0">
                    <a:pos x="T6" y="T7"/>
                  </a:cxn>
                  <a:cxn ang="0">
                    <a:pos x="T8" y="T9"/>
                  </a:cxn>
                  <a:cxn ang="0">
                    <a:pos x="T10" y="T11"/>
                  </a:cxn>
                </a:cxnLst>
                <a:rect l="0" t="0" r="r" b="b"/>
                <a:pathLst>
                  <a:path w="28" h="52">
                    <a:moveTo>
                      <a:pt x="4" y="52"/>
                    </a:moveTo>
                    <a:cubicBezTo>
                      <a:pt x="9" y="50"/>
                      <a:pt x="15" y="48"/>
                      <a:pt x="20" y="45"/>
                    </a:cubicBezTo>
                    <a:cubicBezTo>
                      <a:pt x="20" y="40"/>
                      <a:pt x="20" y="33"/>
                      <a:pt x="20" y="26"/>
                    </a:cubicBezTo>
                    <a:cubicBezTo>
                      <a:pt x="22" y="17"/>
                      <a:pt x="24" y="9"/>
                      <a:pt x="28" y="2"/>
                    </a:cubicBezTo>
                    <a:cubicBezTo>
                      <a:pt x="23" y="1"/>
                      <a:pt x="18" y="1"/>
                      <a:pt x="14" y="0"/>
                    </a:cubicBezTo>
                    <a:cubicBezTo>
                      <a:pt x="5" y="14"/>
                      <a:pt x="0" y="31"/>
                      <a:pt x="4" y="52"/>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2" name="Freeform 1030"/>
              <p:cNvSpPr/>
              <p:nvPr/>
            </p:nvSpPr>
            <p:spPr bwMode="auto">
              <a:xfrm>
                <a:off x="3772" y="3168"/>
                <a:ext cx="74" cy="68"/>
              </a:xfrm>
              <a:custGeom>
                <a:avLst/>
                <a:gdLst>
                  <a:gd name="T0" fmla="*/ 31 w 31"/>
                  <a:gd name="T1" fmla="*/ 24 h 29"/>
                  <a:gd name="T2" fmla="*/ 16 w 31"/>
                  <a:gd name="T3" fmla="*/ 0 h 29"/>
                  <a:gd name="T4" fmla="*/ 0 w 31"/>
                  <a:gd name="T5" fmla="*/ 6 h 29"/>
                  <a:gd name="T6" fmla="*/ 11 w 31"/>
                  <a:gd name="T7" fmla="*/ 29 h 29"/>
                  <a:gd name="T8" fmla="*/ 31 w 31"/>
                  <a:gd name="T9" fmla="*/ 24 h 29"/>
                </a:gdLst>
                <a:ahLst/>
                <a:cxnLst>
                  <a:cxn ang="0">
                    <a:pos x="T0" y="T1"/>
                  </a:cxn>
                  <a:cxn ang="0">
                    <a:pos x="T2" y="T3"/>
                  </a:cxn>
                  <a:cxn ang="0">
                    <a:pos x="T4" y="T5"/>
                  </a:cxn>
                  <a:cxn ang="0">
                    <a:pos x="T6" y="T7"/>
                  </a:cxn>
                  <a:cxn ang="0">
                    <a:pos x="T8" y="T9"/>
                  </a:cxn>
                </a:cxnLst>
                <a:rect l="0" t="0" r="r" b="b"/>
                <a:pathLst>
                  <a:path w="31" h="29">
                    <a:moveTo>
                      <a:pt x="31" y="24"/>
                    </a:moveTo>
                    <a:cubicBezTo>
                      <a:pt x="24" y="17"/>
                      <a:pt x="19" y="9"/>
                      <a:pt x="16" y="0"/>
                    </a:cubicBezTo>
                    <a:cubicBezTo>
                      <a:pt x="11" y="2"/>
                      <a:pt x="6" y="4"/>
                      <a:pt x="0" y="6"/>
                    </a:cubicBezTo>
                    <a:cubicBezTo>
                      <a:pt x="2" y="15"/>
                      <a:pt x="6" y="22"/>
                      <a:pt x="11" y="29"/>
                    </a:cubicBezTo>
                    <a:cubicBezTo>
                      <a:pt x="17" y="27"/>
                      <a:pt x="24" y="25"/>
                      <a:pt x="31" y="24"/>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3" name="Freeform 1031"/>
              <p:cNvSpPr/>
              <p:nvPr/>
            </p:nvSpPr>
            <p:spPr bwMode="auto">
              <a:xfrm>
                <a:off x="3590" y="3989"/>
                <a:ext cx="282" cy="362"/>
              </a:xfrm>
              <a:custGeom>
                <a:avLst/>
                <a:gdLst>
                  <a:gd name="T0" fmla="*/ 118 w 119"/>
                  <a:gd name="T1" fmla="*/ 0 h 153"/>
                  <a:gd name="T2" fmla="*/ 98 w 119"/>
                  <a:gd name="T3" fmla="*/ 2 h 153"/>
                  <a:gd name="T4" fmla="*/ 99 w 119"/>
                  <a:gd name="T5" fmla="*/ 121 h 153"/>
                  <a:gd name="T6" fmla="*/ 12 w 119"/>
                  <a:gd name="T7" fmla="*/ 43 h 153"/>
                  <a:gd name="T8" fmla="*/ 0 w 119"/>
                  <a:gd name="T9" fmla="*/ 63 h 153"/>
                  <a:gd name="T10" fmla="*/ 102 w 119"/>
                  <a:gd name="T11" fmla="*/ 153 h 153"/>
                  <a:gd name="T12" fmla="*/ 119 w 119"/>
                  <a:gd name="T13" fmla="*/ 153 h 153"/>
                  <a:gd name="T14" fmla="*/ 118 w 119"/>
                  <a:gd name="T15" fmla="*/ 0 h 1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 h="153">
                    <a:moveTo>
                      <a:pt x="118" y="0"/>
                    </a:moveTo>
                    <a:cubicBezTo>
                      <a:pt x="111" y="1"/>
                      <a:pt x="105" y="1"/>
                      <a:pt x="98" y="2"/>
                    </a:cubicBezTo>
                    <a:cubicBezTo>
                      <a:pt x="98" y="43"/>
                      <a:pt x="99" y="113"/>
                      <a:pt x="99" y="121"/>
                    </a:cubicBezTo>
                    <a:cubicBezTo>
                      <a:pt x="75" y="102"/>
                      <a:pt x="38" y="66"/>
                      <a:pt x="12" y="43"/>
                    </a:cubicBezTo>
                    <a:cubicBezTo>
                      <a:pt x="9" y="50"/>
                      <a:pt x="5" y="56"/>
                      <a:pt x="0" y="63"/>
                    </a:cubicBezTo>
                    <a:cubicBezTo>
                      <a:pt x="31" y="87"/>
                      <a:pt x="75" y="129"/>
                      <a:pt x="102" y="153"/>
                    </a:cubicBezTo>
                    <a:cubicBezTo>
                      <a:pt x="119" y="153"/>
                      <a:pt x="119" y="153"/>
                      <a:pt x="119" y="153"/>
                    </a:cubicBezTo>
                    <a:cubicBezTo>
                      <a:pt x="119" y="121"/>
                      <a:pt x="119" y="43"/>
                      <a:pt x="118" y="0"/>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4" name="Freeform 1032"/>
              <p:cNvSpPr/>
              <p:nvPr/>
            </p:nvSpPr>
            <p:spPr bwMode="auto">
              <a:xfrm>
                <a:off x="3522" y="1100"/>
                <a:ext cx="172" cy="83"/>
              </a:xfrm>
              <a:custGeom>
                <a:avLst/>
                <a:gdLst>
                  <a:gd name="T0" fmla="*/ 71 w 73"/>
                  <a:gd name="T1" fmla="*/ 35 h 35"/>
                  <a:gd name="T2" fmla="*/ 73 w 73"/>
                  <a:gd name="T3" fmla="*/ 29 h 35"/>
                  <a:gd name="T4" fmla="*/ 3 w 73"/>
                  <a:gd name="T5" fmla="*/ 0 h 35"/>
                  <a:gd name="T6" fmla="*/ 0 w 73"/>
                  <a:gd name="T7" fmla="*/ 7 h 35"/>
                  <a:gd name="T8" fmla="*/ 71 w 73"/>
                  <a:gd name="T9" fmla="*/ 35 h 35"/>
                </a:gdLst>
                <a:ahLst/>
                <a:cxnLst>
                  <a:cxn ang="0">
                    <a:pos x="T0" y="T1"/>
                  </a:cxn>
                  <a:cxn ang="0">
                    <a:pos x="T2" y="T3"/>
                  </a:cxn>
                  <a:cxn ang="0">
                    <a:pos x="T4" y="T5"/>
                  </a:cxn>
                  <a:cxn ang="0">
                    <a:pos x="T6" y="T7"/>
                  </a:cxn>
                  <a:cxn ang="0">
                    <a:pos x="T8" y="T9"/>
                  </a:cxn>
                </a:cxnLst>
                <a:rect l="0" t="0" r="r" b="b"/>
                <a:pathLst>
                  <a:path w="73" h="35">
                    <a:moveTo>
                      <a:pt x="71" y="35"/>
                    </a:moveTo>
                    <a:cubicBezTo>
                      <a:pt x="72" y="33"/>
                      <a:pt x="72" y="31"/>
                      <a:pt x="73" y="29"/>
                    </a:cubicBezTo>
                    <a:cubicBezTo>
                      <a:pt x="3" y="0"/>
                      <a:pt x="3" y="0"/>
                      <a:pt x="3" y="0"/>
                    </a:cubicBezTo>
                    <a:cubicBezTo>
                      <a:pt x="2" y="2"/>
                      <a:pt x="1" y="5"/>
                      <a:pt x="0" y="7"/>
                    </a:cubicBezTo>
                    <a:lnTo>
                      <a:pt x="71" y="35"/>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5" name="Freeform 1033"/>
              <p:cNvSpPr/>
              <p:nvPr/>
            </p:nvSpPr>
            <p:spPr bwMode="auto">
              <a:xfrm>
                <a:off x="3562" y="2560"/>
                <a:ext cx="234" cy="376"/>
              </a:xfrm>
              <a:custGeom>
                <a:avLst/>
                <a:gdLst>
                  <a:gd name="T0" fmla="*/ 96 w 99"/>
                  <a:gd name="T1" fmla="*/ 138 h 159"/>
                  <a:gd name="T2" fmla="*/ 68 w 99"/>
                  <a:gd name="T3" fmla="*/ 29 h 159"/>
                  <a:gd name="T4" fmla="*/ 38 w 99"/>
                  <a:gd name="T5" fmla="*/ 0 h 159"/>
                  <a:gd name="T6" fmla="*/ 0 w 99"/>
                  <a:gd name="T7" fmla="*/ 23 h 159"/>
                  <a:gd name="T8" fmla="*/ 68 w 99"/>
                  <a:gd name="T9" fmla="*/ 159 h 159"/>
                  <a:gd name="T10" fmla="*/ 96 w 99"/>
                  <a:gd name="T11" fmla="*/ 138 h 159"/>
                </a:gdLst>
                <a:ahLst/>
                <a:cxnLst>
                  <a:cxn ang="0">
                    <a:pos x="T0" y="T1"/>
                  </a:cxn>
                  <a:cxn ang="0">
                    <a:pos x="T2" y="T3"/>
                  </a:cxn>
                  <a:cxn ang="0">
                    <a:pos x="T4" y="T5"/>
                  </a:cxn>
                  <a:cxn ang="0">
                    <a:pos x="T6" y="T7"/>
                  </a:cxn>
                  <a:cxn ang="0">
                    <a:pos x="T8" y="T9"/>
                  </a:cxn>
                  <a:cxn ang="0">
                    <a:pos x="T10" y="T11"/>
                  </a:cxn>
                </a:cxnLst>
                <a:rect l="0" t="0" r="r" b="b"/>
                <a:pathLst>
                  <a:path w="99" h="159">
                    <a:moveTo>
                      <a:pt x="96" y="138"/>
                    </a:moveTo>
                    <a:cubicBezTo>
                      <a:pt x="99" y="103"/>
                      <a:pt x="87" y="60"/>
                      <a:pt x="68" y="29"/>
                    </a:cubicBezTo>
                    <a:cubicBezTo>
                      <a:pt x="55" y="20"/>
                      <a:pt x="46" y="10"/>
                      <a:pt x="38" y="0"/>
                    </a:cubicBezTo>
                    <a:cubicBezTo>
                      <a:pt x="24" y="1"/>
                      <a:pt x="10" y="9"/>
                      <a:pt x="0" y="23"/>
                    </a:cubicBezTo>
                    <a:cubicBezTo>
                      <a:pt x="50" y="84"/>
                      <a:pt x="68" y="123"/>
                      <a:pt x="68" y="159"/>
                    </a:cubicBezTo>
                    <a:cubicBezTo>
                      <a:pt x="76" y="150"/>
                      <a:pt x="86" y="143"/>
                      <a:pt x="96" y="138"/>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6" name="Freeform 1034"/>
              <p:cNvSpPr/>
              <p:nvPr/>
            </p:nvSpPr>
            <p:spPr bwMode="auto">
              <a:xfrm>
                <a:off x="3789" y="3721"/>
                <a:ext cx="50" cy="83"/>
              </a:xfrm>
              <a:custGeom>
                <a:avLst/>
                <a:gdLst>
                  <a:gd name="T0" fmla="*/ 21 w 21"/>
                  <a:gd name="T1" fmla="*/ 6 h 35"/>
                  <a:gd name="T2" fmla="*/ 11 w 21"/>
                  <a:gd name="T3" fmla="*/ 0 h 35"/>
                  <a:gd name="T4" fmla="*/ 0 w 21"/>
                  <a:gd name="T5" fmla="*/ 33 h 35"/>
                  <a:gd name="T6" fmla="*/ 18 w 21"/>
                  <a:gd name="T7" fmla="*/ 35 h 35"/>
                  <a:gd name="T8" fmla="*/ 21 w 21"/>
                  <a:gd name="T9" fmla="*/ 6 h 35"/>
                </a:gdLst>
                <a:ahLst/>
                <a:cxnLst>
                  <a:cxn ang="0">
                    <a:pos x="T0" y="T1"/>
                  </a:cxn>
                  <a:cxn ang="0">
                    <a:pos x="T2" y="T3"/>
                  </a:cxn>
                  <a:cxn ang="0">
                    <a:pos x="T4" y="T5"/>
                  </a:cxn>
                  <a:cxn ang="0">
                    <a:pos x="T6" y="T7"/>
                  </a:cxn>
                  <a:cxn ang="0">
                    <a:pos x="T8" y="T9"/>
                  </a:cxn>
                </a:cxnLst>
                <a:rect l="0" t="0" r="r" b="b"/>
                <a:pathLst>
                  <a:path w="21" h="35">
                    <a:moveTo>
                      <a:pt x="21" y="6"/>
                    </a:moveTo>
                    <a:cubicBezTo>
                      <a:pt x="17" y="5"/>
                      <a:pt x="14" y="2"/>
                      <a:pt x="11" y="0"/>
                    </a:cubicBezTo>
                    <a:cubicBezTo>
                      <a:pt x="0" y="33"/>
                      <a:pt x="0" y="33"/>
                      <a:pt x="0" y="33"/>
                    </a:cubicBezTo>
                    <a:cubicBezTo>
                      <a:pt x="6" y="34"/>
                      <a:pt x="12" y="35"/>
                      <a:pt x="18" y="35"/>
                    </a:cubicBezTo>
                    <a:lnTo>
                      <a:pt x="21" y="6"/>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7" name="Freeform 1035"/>
              <p:cNvSpPr/>
              <p:nvPr/>
            </p:nvSpPr>
            <p:spPr bwMode="auto">
              <a:xfrm>
                <a:off x="3510" y="1124"/>
                <a:ext cx="180" cy="80"/>
              </a:xfrm>
              <a:custGeom>
                <a:avLst/>
                <a:gdLst>
                  <a:gd name="T0" fmla="*/ 0 w 76"/>
                  <a:gd name="T1" fmla="*/ 6 h 34"/>
                  <a:gd name="T2" fmla="*/ 49 w 76"/>
                  <a:gd name="T3" fmla="*/ 25 h 34"/>
                  <a:gd name="T4" fmla="*/ 53 w 76"/>
                  <a:gd name="T5" fmla="*/ 22 h 34"/>
                  <a:gd name="T6" fmla="*/ 58 w 76"/>
                  <a:gd name="T7" fmla="*/ 28 h 34"/>
                  <a:gd name="T8" fmla="*/ 74 w 76"/>
                  <a:gd name="T9" fmla="*/ 34 h 34"/>
                  <a:gd name="T10" fmla="*/ 76 w 76"/>
                  <a:gd name="T11" fmla="*/ 28 h 34"/>
                  <a:gd name="T12" fmla="*/ 4 w 76"/>
                  <a:gd name="T13" fmla="*/ 0 h 34"/>
                  <a:gd name="T14" fmla="*/ 0 w 76"/>
                  <a:gd name="T15" fmla="*/ 6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34">
                    <a:moveTo>
                      <a:pt x="0" y="6"/>
                    </a:moveTo>
                    <a:cubicBezTo>
                      <a:pt x="49" y="25"/>
                      <a:pt x="49" y="25"/>
                      <a:pt x="49" y="25"/>
                    </a:cubicBezTo>
                    <a:cubicBezTo>
                      <a:pt x="51" y="23"/>
                      <a:pt x="52" y="22"/>
                      <a:pt x="53" y="22"/>
                    </a:cubicBezTo>
                    <a:cubicBezTo>
                      <a:pt x="54" y="23"/>
                      <a:pt x="56" y="25"/>
                      <a:pt x="58" y="28"/>
                    </a:cubicBezTo>
                    <a:cubicBezTo>
                      <a:pt x="74" y="34"/>
                      <a:pt x="74" y="34"/>
                      <a:pt x="74" y="34"/>
                    </a:cubicBezTo>
                    <a:cubicBezTo>
                      <a:pt x="76" y="28"/>
                      <a:pt x="76" y="28"/>
                      <a:pt x="76" y="28"/>
                    </a:cubicBezTo>
                    <a:cubicBezTo>
                      <a:pt x="4" y="0"/>
                      <a:pt x="4" y="0"/>
                      <a:pt x="4" y="0"/>
                    </a:cubicBezTo>
                    <a:cubicBezTo>
                      <a:pt x="3" y="2"/>
                      <a:pt x="2" y="4"/>
                      <a:pt x="0" y="6"/>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8" name="Freeform 1036"/>
              <p:cNvSpPr/>
              <p:nvPr/>
            </p:nvSpPr>
            <p:spPr bwMode="auto">
              <a:xfrm>
                <a:off x="3765" y="3388"/>
                <a:ext cx="48" cy="49"/>
              </a:xfrm>
              <a:custGeom>
                <a:avLst/>
                <a:gdLst>
                  <a:gd name="T0" fmla="*/ 0 w 20"/>
                  <a:gd name="T1" fmla="*/ 7 h 21"/>
                  <a:gd name="T2" fmla="*/ 13 w 20"/>
                  <a:gd name="T3" fmla="*/ 21 h 21"/>
                  <a:gd name="T4" fmla="*/ 20 w 20"/>
                  <a:gd name="T5" fmla="*/ 16 h 21"/>
                  <a:gd name="T6" fmla="*/ 9 w 20"/>
                  <a:gd name="T7" fmla="*/ 0 h 21"/>
                  <a:gd name="T8" fmla="*/ 0 w 20"/>
                  <a:gd name="T9" fmla="*/ 7 h 21"/>
                </a:gdLst>
                <a:ahLst/>
                <a:cxnLst>
                  <a:cxn ang="0">
                    <a:pos x="T0" y="T1"/>
                  </a:cxn>
                  <a:cxn ang="0">
                    <a:pos x="T2" y="T3"/>
                  </a:cxn>
                  <a:cxn ang="0">
                    <a:pos x="T4" y="T5"/>
                  </a:cxn>
                  <a:cxn ang="0">
                    <a:pos x="T6" y="T7"/>
                  </a:cxn>
                  <a:cxn ang="0">
                    <a:pos x="T8" y="T9"/>
                  </a:cxn>
                </a:cxnLst>
                <a:rect l="0" t="0" r="r" b="b"/>
                <a:pathLst>
                  <a:path w="20" h="21">
                    <a:moveTo>
                      <a:pt x="0" y="7"/>
                    </a:moveTo>
                    <a:cubicBezTo>
                      <a:pt x="13" y="21"/>
                      <a:pt x="13" y="21"/>
                      <a:pt x="13" y="21"/>
                    </a:cubicBezTo>
                    <a:cubicBezTo>
                      <a:pt x="15" y="19"/>
                      <a:pt x="17" y="18"/>
                      <a:pt x="20" y="16"/>
                    </a:cubicBezTo>
                    <a:cubicBezTo>
                      <a:pt x="9" y="0"/>
                      <a:pt x="9" y="0"/>
                      <a:pt x="9" y="0"/>
                    </a:cubicBezTo>
                    <a:cubicBezTo>
                      <a:pt x="6" y="2"/>
                      <a:pt x="3" y="5"/>
                      <a:pt x="0" y="7"/>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9" name="Freeform 1037"/>
              <p:cNvSpPr/>
              <p:nvPr/>
            </p:nvSpPr>
            <p:spPr bwMode="auto">
              <a:xfrm>
                <a:off x="3657" y="1202"/>
                <a:ext cx="28" cy="28"/>
              </a:xfrm>
              <a:custGeom>
                <a:avLst/>
                <a:gdLst>
                  <a:gd name="T0" fmla="*/ 12 w 12"/>
                  <a:gd name="T1" fmla="*/ 4 h 12"/>
                  <a:gd name="T2" fmla="*/ 0 w 12"/>
                  <a:gd name="T3" fmla="*/ 0 h 12"/>
                  <a:gd name="T4" fmla="*/ 10 w 12"/>
                  <a:gd name="T5" fmla="*/ 12 h 12"/>
                  <a:gd name="T6" fmla="*/ 12 w 12"/>
                  <a:gd name="T7" fmla="*/ 4 h 12"/>
                </a:gdLst>
                <a:ahLst/>
                <a:cxnLst>
                  <a:cxn ang="0">
                    <a:pos x="T0" y="T1"/>
                  </a:cxn>
                  <a:cxn ang="0">
                    <a:pos x="T2" y="T3"/>
                  </a:cxn>
                  <a:cxn ang="0">
                    <a:pos x="T4" y="T5"/>
                  </a:cxn>
                  <a:cxn ang="0">
                    <a:pos x="T6" y="T7"/>
                  </a:cxn>
                </a:cxnLst>
                <a:rect l="0" t="0" r="r" b="b"/>
                <a:pathLst>
                  <a:path w="12" h="12">
                    <a:moveTo>
                      <a:pt x="12" y="4"/>
                    </a:moveTo>
                    <a:cubicBezTo>
                      <a:pt x="0" y="0"/>
                      <a:pt x="0" y="0"/>
                      <a:pt x="0" y="0"/>
                    </a:cubicBezTo>
                    <a:cubicBezTo>
                      <a:pt x="3" y="4"/>
                      <a:pt x="6" y="8"/>
                      <a:pt x="10" y="12"/>
                    </a:cubicBezTo>
                    <a:cubicBezTo>
                      <a:pt x="10" y="9"/>
                      <a:pt x="11" y="7"/>
                      <a:pt x="12" y="4"/>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0" name="Freeform 1038"/>
              <p:cNvSpPr/>
              <p:nvPr/>
            </p:nvSpPr>
            <p:spPr bwMode="auto">
              <a:xfrm>
                <a:off x="3605" y="203"/>
                <a:ext cx="23" cy="31"/>
              </a:xfrm>
              <a:custGeom>
                <a:avLst/>
                <a:gdLst>
                  <a:gd name="T0" fmla="*/ 7 w 10"/>
                  <a:gd name="T1" fmla="*/ 11 h 13"/>
                  <a:gd name="T2" fmla="*/ 8 w 10"/>
                  <a:gd name="T3" fmla="*/ 5 h 13"/>
                  <a:gd name="T4" fmla="*/ 3 w 10"/>
                  <a:gd name="T5" fmla="*/ 2 h 13"/>
                  <a:gd name="T6" fmla="*/ 2 w 10"/>
                  <a:gd name="T7" fmla="*/ 9 h 13"/>
                  <a:gd name="T8" fmla="*/ 7 w 10"/>
                  <a:gd name="T9" fmla="*/ 11 h 13"/>
                </a:gdLst>
                <a:ahLst/>
                <a:cxnLst>
                  <a:cxn ang="0">
                    <a:pos x="T0" y="T1"/>
                  </a:cxn>
                  <a:cxn ang="0">
                    <a:pos x="T2" y="T3"/>
                  </a:cxn>
                  <a:cxn ang="0">
                    <a:pos x="T4" y="T5"/>
                  </a:cxn>
                  <a:cxn ang="0">
                    <a:pos x="T6" y="T7"/>
                  </a:cxn>
                  <a:cxn ang="0">
                    <a:pos x="T8" y="T9"/>
                  </a:cxn>
                </a:cxnLst>
                <a:rect l="0" t="0" r="r" b="b"/>
                <a:pathLst>
                  <a:path w="10" h="13">
                    <a:moveTo>
                      <a:pt x="7" y="11"/>
                    </a:moveTo>
                    <a:cubicBezTo>
                      <a:pt x="10" y="10"/>
                      <a:pt x="9" y="7"/>
                      <a:pt x="8" y="5"/>
                    </a:cubicBezTo>
                    <a:cubicBezTo>
                      <a:pt x="7" y="2"/>
                      <a:pt x="5" y="0"/>
                      <a:pt x="3" y="2"/>
                    </a:cubicBezTo>
                    <a:cubicBezTo>
                      <a:pt x="0" y="3"/>
                      <a:pt x="0" y="6"/>
                      <a:pt x="2" y="9"/>
                    </a:cubicBezTo>
                    <a:cubicBezTo>
                      <a:pt x="3" y="11"/>
                      <a:pt x="5" y="13"/>
                      <a:pt x="7" y="11"/>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1" name="Freeform 1039"/>
              <p:cNvSpPr/>
              <p:nvPr/>
            </p:nvSpPr>
            <p:spPr bwMode="auto">
              <a:xfrm>
                <a:off x="3470" y="615"/>
                <a:ext cx="28" cy="38"/>
              </a:xfrm>
              <a:custGeom>
                <a:avLst/>
                <a:gdLst>
                  <a:gd name="T0" fmla="*/ 1 w 12"/>
                  <a:gd name="T1" fmla="*/ 2 h 16"/>
                  <a:gd name="T2" fmla="*/ 6 w 12"/>
                  <a:gd name="T3" fmla="*/ 15 h 16"/>
                  <a:gd name="T4" fmla="*/ 11 w 12"/>
                  <a:gd name="T5" fmla="*/ 13 h 16"/>
                  <a:gd name="T6" fmla="*/ 9 w 12"/>
                  <a:gd name="T7" fmla="*/ 3 h 16"/>
                  <a:gd name="T8" fmla="*/ 1 w 12"/>
                  <a:gd name="T9" fmla="*/ 2 h 16"/>
                </a:gdLst>
                <a:ahLst/>
                <a:cxnLst>
                  <a:cxn ang="0">
                    <a:pos x="T0" y="T1"/>
                  </a:cxn>
                  <a:cxn ang="0">
                    <a:pos x="T2" y="T3"/>
                  </a:cxn>
                  <a:cxn ang="0">
                    <a:pos x="T4" y="T5"/>
                  </a:cxn>
                  <a:cxn ang="0">
                    <a:pos x="T6" y="T7"/>
                  </a:cxn>
                  <a:cxn ang="0">
                    <a:pos x="T8" y="T9"/>
                  </a:cxn>
                </a:cxnLst>
                <a:rect l="0" t="0" r="r" b="b"/>
                <a:pathLst>
                  <a:path w="12" h="16">
                    <a:moveTo>
                      <a:pt x="1" y="2"/>
                    </a:moveTo>
                    <a:cubicBezTo>
                      <a:pt x="0" y="6"/>
                      <a:pt x="2" y="12"/>
                      <a:pt x="6" y="15"/>
                    </a:cubicBezTo>
                    <a:cubicBezTo>
                      <a:pt x="8" y="16"/>
                      <a:pt x="10" y="15"/>
                      <a:pt x="11" y="13"/>
                    </a:cubicBezTo>
                    <a:cubicBezTo>
                      <a:pt x="12" y="11"/>
                      <a:pt x="11" y="6"/>
                      <a:pt x="9" y="3"/>
                    </a:cubicBezTo>
                    <a:cubicBezTo>
                      <a:pt x="7" y="1"/>
                      <a:pt x="5" y="0"/>
                      <a:pt x="1" y="2"/>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2" name="Freeform 1040"/>
              <p:cNvSpPr>
                <a:spLocks noEditPoints="1"/>
              </p:cNvSpPr>
              <p:nvPr/>
            </p:nvSpPr>
            <p:spPr bwMode="auto">
              <a:xfrm>
                <a:off x="3323" y="431"/>
                <a:ext cx="360" cy="380"/>
              </a:xfrm>
              <a:custGeom>
                <a:avLst/>
                <a:gdLst>
                  <a:gd name="T0" fmla="*/ 6 w 152"/>
                  <a:gd name="T1" fmla="*/ 98 h 161"/>
                  <a:gd name="T2" fmla="*/ 78 w 152"/>
                  <a:gd name="T3" fmla="*/ 161 h 161"/>
                  <a:gd name="T4" fmla="*/ 111 w 152"/>
                  <a:gd name="T5" fmla="*/ 140 h 161"/>
                  <a:gd name="T6" fmla="*/ 152 w 152"/>
                  <a:gd name="T7" fmla="*/ 46 h 161"/>
                  <a:gd name="T8" fmla="*/ 126 w 152"/>
                  <a:gd name="T9" fmla="*/ 17 h 161"/>
                  <a:gd name="T10" fmla="*/ 97 w 152"/>
                  <a:gd name="T11" fmla="*/ 25 h 161"/>
                  <a:gd name="T12" fmla="*/ 62 w 152"/>
                  <a:gd name="T13" fmla="*/ 0 h 161"/>
                  <a:gd name="T14" fmla="*/ 6 w 152"/>
                  <a:gd name="T15" fmla="*/ 98 h 161"/>
                  <a:gd name="T16" fmla="*/ 53 w 152"/>
                  <a:gd name="T17" fmla="*/ 32 h 161"/>
                  <a:gd name="T18" fmla="*/ 86 w 152"/>
                  <a:gd name="T19" fmla="*/ 32 h 161"/>
                  <a:gd name="T20" fmla="*/ 114 w 152"/>
                  <a:gd name="T21" fmla="*/ 66 h 161"/>
                  <a:gd name="T22" fmla="*/ 108 w 152"/>
                  <a:gd name="T23" fmla="*/ 92 h 161"/>
                  <a:gd name="T24" fmla="*/ 91 w 152"/>
                  <a:gd name="T25" fmla="*/ 95 h 161"/>
                  <a:gd name="T26" fmla="*/ 87 w 152"/>
                  <a:gd name="T27" fmla="*/ 95 h 161"/>
                  <a:gd name="T28" fmla="*/ 87 w 152"/>
                  <a:gd name="T29" fmla="*/ 97 h 161"/>
                  <a:gd name="T30" fmla="*/ 67 w 152"/>
                  <a:gd name="T31" fmla="*/ 108 h 161"/>
                  <a:gd name="T32" fmla="*/ 50 w 152"/>
                  <a:gd name="T33" fmla="*/ 86 h 161"/>
                  <a:gd name="T34" fmla="*/ 63 w 152"/>
                  <a:gd name="T35" fmla="*/ 64 h 161"/>
                  <a:gd name="T36" fmla="*/ 66 w 152"/>
                  <a:gd name="T37" fmla="*/ 64 h 161"/>
                  <a:gd name="T38" fmla="*/ 66 w 152"/>
                  <a:gd name="T39" fmla="*/ 59 h 161"/>
                  <a:gd name="T40" fmla="*/ 74 w 152"/>
                  <a:gd name="T41" fmla="*/ 56 h 161"/>
                  <a:gd name="T42" fmla="*/ 77 w 152"/>
                  <a:gd name="T43" fmla="*/ 59 h 161"/>
                  <a:gd name="T44" fmla="*/ 88 w 152"/>
                  <a:gd name="T45" fmla="*/ 78 h 161"/>
                  <a:gd name="T46" fmla="*/ 90 w 152"/>
                  <a:gd name="T47" fmla="*/ 80 h 161"/>
                  <a:gd name="T48" fmla="*/ 99 w 152"/>
                  <a:gd name="T49" fmla="*/ 76 h 161"/>
                  <a:gd name="T50" fmla="*/ 94 w 152"/>
                  <a:gd name="T51" fmla="*/ 59 h 161"/>
                  <a:gd name="T52" fmla="*/ 80 w 152"/>
                  <a:gd name="T53" fmla="*/ 46 h 161"/>
                  <a:gd name="T54" fmla="*/ 59 w 152"/>
                  <a:gd name="T55" fmla="*/ 47 h 161"/>
                  <a:gd name="T56" fmla="*/ 48 w 152"/>
                  <a:gd name="T57" fmla="*/ 53 h 161"/>
                  <a:gd name="T58" fmla="*/ 36 w 152"/>
                  <a:gd name="T59" fmla="*/ 72 h 161"/>
                  <a:gd name="T60" fmla="*/ 47 w 152"/>
                  <a:gd name="T61" fmla="*/ 107 h 161"/>
                  <a:gd name="T62" fmla="*/ 79 w 152"/>
                  <a:gd name="T63" fmla="*/ 113 h 161"/>
                  <a:gd name="T64" fmla="*/ 95 w 152"/>
                  <a:gd name="T65" fmla="*/ 105 h 161"/>
                  <a:gd name="T66" fmla="*/ 98 w 152"/>
                  <a:gd name="T67" fmla="*/ 104 h 161"/>
                  <a:gd name="T68" fmla="*/ 106 w 152"/>
                  <a:gd name="T69" fmla="*/ 119 h 161"/>
                  <a:gd name="T70" fmla="*/ 65 w 152"/>
                  <a:gd name="T71" fmla="*/ 131 h 161"/>
                  <a:gd name="T72" fmla="*/ 53 w 152"/>
                  <a:gd name="T73" fmla="*/ 128 h 161"/>
                  <a:gd name="T74" fmla="*/ 36 w 152"/>
                  <a:gd name="T75" fmla="*/ 116 h 161"/>
                  <a:gd name="T76" fmla="*/ 24 w 152"/>
                  <a:gd name="T77" fmla="*/ 92 h 161"/>
                  <a:gd name="T78" fmla="*/ 20 w 152"/>
                  <a:gd name="T79" fmla="*/ 75 h 161"/>
                  <a:gd name="T80" fmla="*/ 40 w 152"/>
                  <a:gd name="T81" fmla="*/ 39 h 161"/>
                  <a:gd name="T82" fmla="*/ 53 w 152"/>
                  <a:gd name="T83" fmla="*/ 3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2" h="161">
                    <a:moveTo>
                      <a:pt x="6" y="98"/>
                    </a:moveTo>
                    <a:cubicBezTo>
                      <a:pt x="12" y="134"/>
                      <a:pt x="43" y="161"/>
                      <a:pt x="78" y="161"/>
                    </a:cubicBezTo>
                    <a:cubicBezTo>
                      <a:pt x="87" y="151"/>
                      <a:pt x="98" y="143"/>
                      <a:pt x="111" y="140"/>
                    </a:cubicBezTo>
                    <a:cubicBezTo>
                      <a:pt x="105" y="107"/>
                      <a:pt x="117" y="63"/>
                      <a:pt x="152" y="46"/>
                    </a:cubicBezTo>
                    <a:cubicBezTo>
                      <a:pt x="146" y="35"/>
                      <a:pt x="136" y="25"/>
                      <a:pt x="126" y="17"/>
                    </a:cubicBezTo>
                    <a:cubicBezTo>
                      <a:pt x="116" y="23"/>
                      <a:pt x="106" y="26"/>
                      <a:pt x="97" y="25"/>
                    </a:cubicBezTo>
                    <a:cubicBezTo>
                      <a:pt x="88" y="23"/>
                      <a:pt x="75" y="14"/>
                      <a:pt x="62" y="0"/>
                    </a:cubicBezTo>
                    <a:cubicBezTo>
                      <a:pt x="28" y="13"/>
                      <a:pt x="0" y="57"/>
                      <a:pt x="6" y="98"/>
                    </a:cubicBezTo>
                    <a:close/>
                    <a:moveTo>
                      <a:pt x="53" y="32"/>
                    </a:moveTo>
                    <a:cubicBezTo>
                      <a:pt x="64" y="28"/>
                      <a:pt x="75" y="28"/>
                      <a:pt x="86" y="32"/>
                    </a:cubicBezTo>
                    <a:cubicBezTo>
                      <a:pt x="101" y="39"/>
                      <a:pt x="110" y="50"/>
                      <a:pt x="114" y="66"/>
                    </a:cubicBezTo>
                    <a:cubicBezTo>
                      <a:pt x="116" y="75"/>
                      <a:pt x="116" y="84"/>
                      <a:pt x="108" y="92"/>
                    </a:cubicBezTo>
                    <a:cubicBezTo>
                      <a:pt x="103" y="96"/>
                      <a:pt x="97" y="96"/>
                      <a:pt x="91" y="95"/>
                    </a:cubicBezTo>
                    <a:cubicBezTo>
                      <a:pt x="90" y="95"/>
                      <a:pt x="89" y="95"/>
                      <a:pt x="87" y="95"/>
                    </a:cubicBezTo>
                    <a:cubicBezTo>
                      <a:pt x="87" y="95"/>
                      <a:pt x="87" y="96"/>
                      <a:pt x="87" y="97"/>
                    </a:cubicBezTo>
                    <a:cubicBezTo>
                      <a:pt x="86" y="107"/>
                      <a:pt x="75" y="113"/>
                      <a:pt x="67" y="108"/>
                    </a:cubicBezTo>
                    <a:cubicBezTo>
                      <a:pt x="58" y="103"/>
                      <a:pt x="52" y="96"/>
                      <a:pt x="50" y="86"/>
                    </a:cubicBezTo>
                    <a:cubicBezTo>
                      <a:pt x="48" y="76"/>
                      <a:pt x="53" y="67"/>
                      <a:pt x="63" y="64"/>
                    </a:cubicBezTo>
                    <a:cubicBezTo>
                      <a:pt x="64" y="64"/>
                      <a:pt x="64" y="64"/>
                      <a:pt x="66" y="64"/>
                    </a:cubicBezTo>
                    <a:cubicBezTo>
                      <a:pt x="66" y="62"/>
                      <a:pt x="66" y="61"/>
                      <a:pt x="66" y="59"/>
                    </a:cubicBezTo>
                    <a:cubicBezTo>
                      <a:pt x="68" y="58"/>
                      <a:pt x="71" y="57"/>
                      <a:pt x="74" y="56"/>
                    </a:cubicBezTo>
                    <a:cubicBezTo>
                      <a:pt x="76" y="56"/>
                      <a:pt x="77" y="58"/>
                      <a:pt x="77" y="59"/>
                    </a:cubicBezTo>
                    <a:cubicBezTo>
                      <a:pt x="79" y="66"/>
                      <a:pt x="82" y="73"/>
                      <a:pt x="88" y="78"/>
                    </a:cubicBezTo>
                    <a:cubicBezTo>
                      <a:pt x="89" y="79"/>
                      <a:pt x="89" y="80"/>
                      <a:pt x="90" y="80"/>
                    </a:cubicBezTo>
                    <a:cubicBezTo>
                      <a:pt x="95" y="82"/>
                      <a:pt x="99" y="80"/>
                      <a:pt x="99" y="76"/>
                    </a:cubicBezTo>
                    <a:cubicBezTo>
                      <a:pt x="100" y="69"/>
                      <a:pt x="97" y="64"/>
                      <a:pt x="94" y="59"/>
                    </a:cubicBezTo>
                    <a:cubicBezTo>
                      <a:pt x="91" y="53"/>
                      <a:pt x="86" y="49"/>
                      <a:pt x="80" y="46"/>
                    </a:cubicBezTo>
                    <a:cubicBezTo>
                      <a:pt x="73" y="43"/>
                      <a:pt x="65" y="44"/>
                      <a:pt x="59" y="47"/>
                    </a:cubicBezTo>
                    <a:cubicBezTo>
                      <a:pt x="55" y="49"/>
                      <a:pt x="51" y="51"/>
                      <a:pt x="48" y="53"/>
                    </a:cubicBezTo>
                    <a:cubicBezTo>
                      <a:pt x="42" y="58"/>
                      <a:pt x="36" y="64"/>
                      <a:pt x="36" y="72"/>
                    </a:cubicBezTo>
                    <a:cubicBezTo>
                      <a:pt x="34" y="85"/>
                      <a:pt x="38" y="97"/>
                      <a:pt x="47" y="107"/>
                    </a:cubicBezTo>
                    <a:cubicBezTo>
                      <a:pt x="56" y="116"/>
                      <a:pt x="67" y="118"/>
                      <a:pt x="79" y="113"/>
                    </a:cubicBezTo>
                    <a:cubicBezTo>
                      <a:pt x="85" y="111"/>
                      <a:pt x="91" y="110"/>
                      <a:pt x="95" y="105"/>
                    </a:cubicBezTo>
                    <a:cubicBezTo>
                      <a:pt x="95" y="104"/>
                      <a:pt x="96" y="104"/>
                      <a:pt x="98" y="104"/>
                    </a:cubicBezTo>
                    <a:cubicBezTo>
                      <a:pt x="100" y="109"/>
                      <a:pt x="105" y="113"/>
                      <a:pt x="106" y="119"/>
                    </a:cubicBezTo>
                    <a:cubicBezTo>
                      <a:pt x="94" y="128"/>
                      <a:pt x="81" y="134"/>
                      <a:pt x="65" y="131"/>
                    </a:cubicBezTo>
                    <a:cubicBezTo>
                      <a:pt x="61" y="130"/>
                      <a:pt x="57" y="129"/>
                      <a:pt x="53" y="128"/>
                    </a:cubicBezTo>
                    <a:cubicBezTo>
                      <a:pt x="46" y="126"/>
                      <a:pt x="41" y="121"/>
                      <a:pt x="36" y="116"/>
                    </a:cubicBezTo>
                    <a:cubicBezTo>
                      <a:pt x="29" y="109"/>
                      <a:pt x="26" y="101"/>
                      <a:pt x="24" y="92"/>
                    </a:cubicBezTo>
                    <a:cubicBezTo>
                      <a:pt x="22" y="86"/>
                      <a:pt x="20" y="81"/>
                      <a:pt x="20" y="75"/>
                    </a:cubicBezTo>
                    <a:cubicBezTo>
                      <a:pt x="19" y="59"/>
                      <a:pt x="27" y="48"/>
                      <a:pt x="40" y="39"/>
                    </a:cubicBezTo>
                    <a:cubicBezTo>
                      <a:pt x="44" y="37"/>
                      <a:pt x="48" y="34"/>
                      <a:pt x="53" y="32"/>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3" name="Freeform 1041"/>
              <p:cNvSpPr/>
              <p:nvPr/>
            </p:nvSpPr>
            <p:spPr bwMode="auto">
              <a:xfrm>
                <a:off x="3742" y="3698"/>
                <a:ext cx="66" cy="99"/>
              </a:xfrm>
              <a:custGeom>
                <a:avLst/>
                <a:gdLst>
                  <a:gd name="T0" fmla="*/ 28 w 28"/>
                  <a:gd name="T1" fmla="*/ 8 h 42"/>
                  <a:gd name="T2" fmla="*/ 20 w 28"/>
                  <a:gd name="T3" fmla="*/ 0 h 42"/>
                  <a:gd name="T4" fmla="*/ 0 w 28"/>
                  <a:gd name="T5" fmla="*/ 37 h 42"/>
                  <a:gd name="T6" fmla="*/ 17 w 28"/>
                  <a:gd name="T7" fmla="*/ 42 h 42"/>
                  <a:gd name="T8" fmla="*/ 28 w 28"/>
                  <a:gd name="T9" fmla="*/ 8 h 42"/>
                </a:gdLst>
                <a:ahLst/>
                <a:cxnLst>
                  <a:cxn ang="0">
                    <a:pos x="T0" y="T1"/>
                  </a:cxn>
                  <a:cxn ang="0">
                    <a:pos x="T2" y="T3"/>
                  </a:cxn>
                  <a:cxn ang="0">
                    <a:pos x="T4" y="T5"/>
                  </a:cxn>
                  <a:cxn ang="0">
                    <a:pos x="T6" y="T7"/>
                  </a:cxn>
                  <a:cxn ang="0">
                    <a:pos x="T8" y="T9"/>
                  </a:cxn>
                </a:cxnLst>
                <a:rect l="0" t="0" r="r" b="b"/>
                <a:pathLst>
                  <a:path w="28" h="42">
                    <a:moveTo>
                      <a:pt x="28" y="8"/>
                    </a:moveTo>
                    <a:cubicBezTo>
                      <a:pt x="25" y="5"/>
                      <a:pt x="22" y="3"/>
                      <a:pt x="20" y="0"/>
                    </a:cubicBezTo>
                    <a:cubicBezTo>
                      <a:pt x="0" y="37"/>
                      <a:pt x="0" y="37"/>
                      <a:pt x="0" y="37"/>
                    </a:cubicBezTo>
                    <a:cubicBezTo>
                      <a:pt x="5" y="39"/>
                      <a:pt x="11" y="41"/>
                      <a:pt x="17" y="42"/>
                    </a:cubicBezTo>
                    <a:lnTo>
                      <a:pt x="28" y="8"/>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4" name="Freeform 1042"/>
              <p:cNvSpPr/>
              <p:nvPr/>
            </p:nvSpPr>
            <p:spPr bwMode="auto">
              <a:xfrm>
                <a:off x="3621" y="1514"/>
                <a:ext cx="78" cy="152"/>
              </a:xfrm>
              <a:custGeom>
                <a:avLst/>
                <a:gdLst>
                  <a:gd name="T0" fmla="*/ 11 w 33"/>
                  <a:gd name="T1" fmla="*/ 64 h 64"/>
                  <a:gd name="T2" fmla="*/ 30 w 33"/>
                  <a:gd name="T3" fmla="*/ 59 h 64"/>
                  <a:gd name="T4" fmla="*/ 33 w 33"/>
                  <a:gd name="T5" fmla="*/ 5 h 64"/>
                  <a:gd name="T6" fmla="*/ 15 w 33"/>
                  <a:gd name="T7" fmla="*/ 0 h 64"/>
                  <a:gd name="T8" fmla="*/ 11 w 33"/>
                  <a:gd name="T9" fmla="*/ 64 h 64"/>
                </a:gdLst>
                <a:ahLst/>
                <a:cxnLst>
                  <a:cxn ang="0">
                    <a:pos x="T0" y="T1"/>
                  </a:cxn>
                  <a:cxn ang="0">
                    <a:pos x="T2" y="T3"/>
                  </a:cxn>
                  <a:cxn ang="0">
                    <a:pos x="T4" y="T5"/>
                  </a:cxn>
                  <a:cxn ang="0">
                    <a:pos x="T6" y="T7"/>
                  </a:cxn>
                  <a:cxn ang="0">
                    <a:pos x="T8" y="T9"/>
                  </a:cxn>
                </a:cxnLst>
                <a:rect l="0" t="0" r="r" b="b"/>
                <a:pathLst>
                  <a:path w="33" h="64">
                    <a:moveTo>
                      <a:pt x="11" y="64"/>
                    </a:moveTo>
                    <a:cubicBezTo>
                      <a:pt x="17" y="62"/>
                      <a:pt x="23" y="61"/>
                      <a:pt x="30" y="59"/>
                    </a:cubicBezTo>
                    <a:cubicBezTo>
                      <a:pt x="25" y="46"/>
                      <a:pt x="24" y="23"/>
                      <a:pt x="33" y="5"/>
                    </a:cubicBezTo>
                    <a:cubicBezTo>
                      <a:pt x="27" y="3"/>
                      <a:pt x="21" y="2"/>
                      <a:pt x="15" y="0"/>
                    </a:cubicBezTo>
                    <a:cubicBezTo>
                      <a:pt x="0" y="23"/>
                      <a:pt x="5" y="49"/>
                      <a:pt x="11" y="64"/>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5" name="Freeform 1043"/>
              <p:cNvSpPr/>
              <p:nvPr/>
            </p:nvSpPr>
            <p:spPr bwMode="auto">
              <a:xfrm>
                <a:off x="3635" y="3428"/>
                <a:ext cx="154" cy="291"/>
              </a:xfrm>
              <a:custGeom>
                <a:avLst/>
                <a:gdLst>
                  <a:gd name="T0" fmla="*/ 65 w 65"/>
                  <a:gd name="T1" fmla="*/ 6 h 123"/>
                  <a:gd name="T2" fmla="*/ 59 w 65"/>
                  <a:gd name="T3" fmla="*/ 0 h 123"/>
                  <a:gd name="T4" fmla="*/ 31 w 65"/>
                  <a:gd name="T5" fmla="*/ 123 h 123"/>
                  <a:gd name="T6" fmla="*/ 40 w 65"/>
                  <a:gd name="T7" fmla="*/ 112 h 123"/>
                  <a:gd name="T8" fmla="*/ 65 w 65"/>
                  <a:gd name="T9" fmla="*/ 6 h 123"/>
                </a:gdLst>
                <a:ahLst/>
                <a:cxnLst>
                  <a:cxn ang="0">
                    <a:pos x="T0" y="T1"/>
                  </a:cxn>
                  <a:cxn ang="0">
                    <a:pos x="T2" y="T3"/>
                  </a:cxn>
                  <a:cxn ang="0">
                    <a:pos x="T4" y="T5"/>
                  </a:cxn>
                  <a:cxn ang="0">
                    <a:pos x="T6" y="T7"/>
                  </a:cxn>
                  <a:cxn ang="0">
                    <a:pos x="T8" y="T9"/>
                  </a:cxn>
                </a:cxnLst>
                <a:rect l="0" t="0" r="r" b="b"/>
                <a:pathLst>
                  <a:path w="65" h="123">
                    <a:moveTo>
                      <a:pt x="65" y="6"/>
                    </a:moveTo>
                    <a:cubicBezTo>
                      <a:pt x="59" y="0"/>
                      <a:pt x="59" y="0"/>
                      <a:pt x="59" y="0"/>
                    </a:cubicBezTo>
                    <a:cubicBezTo>
                      <a:pt x="26" y="23"/>
                      <a:pt x="0" y="71"/>
                      <a:pt x="31" y="123"/>
                    </a:cubicBezTo>
                    <a:cubicBezTo>
                      <a:pt x="40" y="112"/>
                      <a:pt x="40" y="112"/>
                      <a:pt x="40" y="112"/>
                    </a:cubicBezTo>
                    <a:cubicBezTo>
                      <a:pt x="22" y="65"/>
                      <a:pt x="37" y="28"/>
                      <a:pt x="65" y="6"/>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6" name="Freeform 1044"/>
              <p:cNvSpPr/>
              <p:nvPr/>
            </p:nvSpPr>
            <p:spPr bwMode="auto">
              <a:xfrm>
                <a:off x="3588" y="1192"/>
                <a:ext cx="88" cy="128"/>
              </a:xfrm>
              <a:custGeom>
                <a:avLst/>
                <a:gdLst>
                  <a:gd name="T0" fmla="*/ 0 w 37"/>
                  <a:gd name="T1" fmla="*/ 14 h 54"/>
                  <a:gd name="T2" fmla="*/ 30 w 37"/>
                  <a:gd name="T3" fmla="*/ 54 h 54"/>
                  <a:gd name="T4" fmla="*/ 37 w 37"/>
                  <a:gd name="T5" fmla="*/ 24 h 54"/>
                  <a:gd name="T6" fmla="*/ 18 w 37"/>
                  <a:gd name="T7" fmla="*/ 0 h 54"/>
                  <a:gd name="T8" fmla="*/ 0 w 37"/>
                  <a:gd name="T9" fmla="*/ 14 h 54"/>
                </a:gdLst>
                <a:ahLst/>
                <a:cxnLst>
                  <a:cxn ang="0">
                    <a:pos x="T0" y="T1"/>
                  </a:cxn>
                  <a:cxn ang="0">
                    <a:pos x="T2" y="T3"/>
                  </a:cxn>
                  <a:cxn ang="0">
                    <a:pos x="T4" y="T5"/>
                  </a:cxn>
                  <a:cxn ang="0">
                    <a:pos x="T6" y="T7"/>
                  </a:cxn>
                  <a:cxn ang="0">
                    <a:pos x="T8" y="T9"/>
                  </a:cxn>
                </a:cxnLst>
                <a:rect l="0" t="0" r="r" b="b"/>
                <a:pathLst>
                  <a:path w="37" h="54">
                    <a:moveTo>
                      <a:pt x="0" y="14"/>
                    </a:moveTo>
                    <a:cubicBezTo>
                      <a:pt x="4" y="20"/>
                      <a:pt x="22" y="43"/>
                      <a:pt x="30" y="54"/>
                    </a:cubicBezTo>
                    <a:cubicBezTo>
                      <a:pt x="32" y="44"/>
                      <a:pt x="35" y="34"/>
                      <a:pt x="37" y="24"/>
                    </a:cubicBezTo>
                    <a:cubicBezTo>
                      <a:pt x="29" y="14"/>
                      <a:pt x="21" y="5"/>
                      <a:pt x="18" y="0"/>
                    </a:cubicBezTo>
                    <a:cubicBezTo>
                      <a:pt x="15" y="3"/>
                      <a:pt x="4" y="10"/>
                      <a:pt x="0" y="14"/>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7" name="Freeform 1045"/>
              <p:cNvSpPr/>
              <p:nvPr/>
            </p:nvSpPr>
            <p:spPr bwMode="auto">
              <a:xfrm>
                <a:off x="3375" y="1273"/>
                <a:ext cx="279" cy="90"/>
              </a:xfrm>
              <a:custGeom>
                <a:avLst/>
                <a:gdLst>
                  <a:gd name="T0" fmla="*/ 0 w 118"/>
                  <a:gd name="T1" fmla="*/ 11 h 38"/>
                  <a:gd name="T2" fmla="*/ 116 w 118"/>
                  <a:gd name="T3" fmla="*/ 38 h 38"/>
                  <a:gd name="T4" fmla="*/ 118 w 118"/>
                  <a:gd name="T5" fmla="*/ 29 h 38"/>
                  <a:gd name="T6" fmla="*/ 6 w 118"/>
                  <a:gd name="T7" fmla="*/ 0 h 38"/>
                  <a:gd name="T8" fmla="*/ 0 w 118"/>
                  <a:gd name="T9" fmla="*/ 11 h 38"/>
                </a:gdLst>
                <a:ahLst/>
                <a:cxnLst>
                  <a:cxn ang="0">
                    <a:pos x="T0" y="T1"/>
                  </a:cxn>
                  <a:cxn ang="0">
                    <a:pos x="T2" y="T3"/>
                  </a:cxn>
                  <a:cxn ang="0">
                    <a:pos x="T4" y="T5"/>
                  </a:cxn>
                  <a:cxn ang="0">
                    <a:pos x="T6" y="T7"/>
                  </a:cxn>
                  <a:cxn ang="0">
                    <a:pos x="T8" y="T9"/>
                  </a:cxn>
                </a:cxnLst>
                <a:rect l="0" t="0" r="r" b="b"/>
                <a:pathLst>
                  <a:path w="118" h="38">
                    <a:moveTo>
                      <a:pt x="0" y="11"/>
                    </a:moveTo>
                    <a:cubicBezTo>
                      <a:pt x="116" y="38"/>
                      <a:pt x="116" y="38"/>
                      <a:pt x="116" y="38"/>
                    </a:cubicBezTo>
                    <a:cubicBezTo>
                      <a:pt x="118" y="29"/>
                      <a:pt x="118" y="29"/>
                      <a:pt x="118" y="29"/>
                    </a:cubicBezTo>
                    <a:cubicBezTo>
                      <a:pt x="6" y="0"/>
                      <a:pt x="6" y="0"/>
                      <a:pt x="6" y="0"/>
                    </a:cubicBezTo>
                    <a:cubicBezTo>
                      <a:pt x="4" y="3"/>
                      <a:pt x="2" y="7"/>
                      <a:pt x="0" y="11"/>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8" name="Freeform 1046"/>
              <p:cNvSpPr/>
              <p:nvPr/>
            </p:nvSpPr>
            <p:spPr bwMode="auto">
              <a:xfrm>
                <a:off x="3626" y="3993"/>
                <a:ext cx="187" cy="251"/>
              </a:xfrm>
              <a:custGeom>
                <a:avLst/>
                <a:gdLst>
                  <a:gd name="T0" fmla="*/ 58 w 79"/>
                  <a:gd name="T1" fmla="*/ 0 h 106"/>
                  <a:gd name="T2" fmla="*/ 56 w 79"/>
                  <a:gd name="T3" fmla="*/ 56 h 106"/>
                  <a:gd name="T4" fmla="*/ 5 w 79"/>
                  <a:gd name="T5" fmla="*/ 13 h 106"/>
                  <a:gd name="T6" fmla="*/ 0 w 79"/>
                  <a:gd name="T7" fmla="*/ 36 h 106"/>
                  <a:gd name="T8" fmla="*/ 79 w 79"/>
                  <a:gd name="T9" fmla="*/ 106 h 106"/>
                  <a:gd name="T10" fmla="*/ 77 w 79"/>
                  <a:gd name="T11" fmla="*/ 0 h 106"/>
                  <a:gd name="T12" fmla="*/ 58 w 79"/>
                  <a:gd name="T13" fmla="*/ 0 h 106"/>
                </a:gdLst>
                <a:ahLst/>
                <a:cxnLst>
                  <a:cxn ang="0">
                    <a:pos x="T0" y="T1"/>
                  </a:cxn>
                  <a:cxn ang="0">
                    <a:pos x="T2" y="T3"/>
                  </a:cxn>
                  <a:cxn ang="0">
                    <a:pos x="T4" y="T5"/>
                  </a:cxn>
                  <a:cxn ang="0">
                    <a:pos x="T6" y="T7"/>
                  </a:cxn>
                  <a:cxn ang="0">
                    <a:pos x="T8" y="T9"/>
                  </a:cxn>
                  <a:cxn ang="0">
                    <a:pos x="T10" y="T11"/>
                  </a:cxn>
                  <a:cxn ang="0">
                    <a:pos x="T12" y="T13"/>
                  </a:cxn>
                </a:cxnLst>
                <a:rect l="0" t="0" r="r" b="b"/>
                <a:pathLst>
                  <a:path w="79" h="106">
                    <a:moveTo>
                      <a:pt x="58" y="0"/>
                    </a:moveTo>
                    <a:cubicBezTo>
                      <a:pt x="57" y="23"/>
                      <a:pt x="56" y="49"/>
                      <a:pt x="56" y="56"/>
                    </a:cubicBezTo>
                    <a:cubicBezTo>
                      <a:pt x="41" y="44"/>
                      <a:pt x="22" y="28"/>
                      <a:pt x="5" y="13"/>
                    </a:cubicBezTo>
                    <a:cubicBezTo>
                      <a:pt x="4" y="20"/>
                      <a:pt x="2" y="28"/>
                      <a:pt x="0" y="36"/>
                    </a:cubicBezTo>
                    <a:cubicBezTo>
                      <a:pt x="30" y="64"/>
                      <a:pt x="63" y="94"/>
                      <a:pt x="79" y="106"/>
                    </a:cubicBezTo>
                    <a:cubicBezTo>
                      <a:pt x="79" y="94"/>
                      <a:pt x="78" y="35"/>
                      <a:pt x="77" y="0"/>
                    </a:cubicBezTo>
                    <a:cubicBezTo>
                      <a:pt x="71" y="0"/>
                      <a:pt x="64" y="0"/>
                      <a:pt x="58" y="0"/>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9" name="Freeform 1047"/>
              <p:cNvSpPr/>
              <p:nvPr/>
            </p:nvSpPr>
            <p:spPr bwMode="auto">
              <a:xfrm>
                <a:off x="3623" y="3409"/>
                <a:ext cx="147" cy="338"/>
              </a:xfrm>
              <a:custGeom>
                <a:avLst/>
                <a:gdLst>
                  <a:gd name="T0" fmla="*/ 3 w 62"/>
                  <a:gd name="T1" fmla="*/ 87 h 143"/>
                  <a:gd name="T2" fmla="*/ 25 w 62"/>
                  <a:gd name="T3" fmla="*/ 143 h 143"/>
                  <a:gd name="T4" fmla="*/ 32 w 62"/>
                  <a:gd name="T5" fmla="*/ 135 h 143"/>
                  <a:gd name="T6" fmla="*/ 62 w 62"/>
                  <a:gd name="T7" fmla="*/ 6 h 143"/>
                  <a:gd name="T8" fmla="*/ 57 w 62"/>
                  <a:gd name="T9" fmla="*/ 0 h 143"/>
                  <a:gd name="T10" fmla="*/ 3 w 62"/>
                  <a:gd name="T11" fmla="*/ 87 h 143"/>
                </a:gdLst>
                <a:ahLst/>
                <a:cxnLst>
                  <a:cxn ang="0">
                    <a:pos x="T0" y="T1"/>
                  </a:cxn>
                  <a:cxn ang="0">
                    <a:pos x="T2" y="T3"/>
                  </a:cxn>
                  <a:cxn ang="0">
                    <a:pos x="T4" y="T5"/>
                  </a:cxn>
                  <a:cxn ang="0">
                    <a:pos x="T6" y="T7"/>
                  </a:cxn>
                  <a:cxn ang="0">
                    <a:pos x="T8" y="T9"/>
                  </a:cxn>
                  <a:cxn ang="0">
                    <a:pos x="T10" y="T11"/>
                  </a:cxn>
                </a:cxnLst>
                <a:rect l="0" t="0" r="r" b="b"/>
                <a:pathLst>
                  <a:path w="62" h="143">
                    <a:moveTo>
                      <a:pt x="3" y="87"/>
                    </a:moveTo>
                    <a:cubicBezTo>
                      <a:pt x="2" y="107"/>
                      <a:pt x="9" y="128"/>
                      <a:pt x="25" y="143"/>
                    </a:cubicBezTo>
                    <a:cubicBezTo>
                      <a:pt x="32" y="135"/>
                      <a:pt x="32" y="135"/>
                      <a:pt x="32" y="135"/>
                    </a:cubicBezTo>
                    <a:cubicBezTo>
                      <a:pt x="0" y="80"/>
                      <a:pt x="27" y="29"/>
                      <a:pt x="62" y="6"/>
                    </a:cubicBezTo>
                    <a:cubicBezTo>
                      <a:pt x="57" y="0"/>
                      <a:pt x="57" y="0"/>
                      <a:pt x="57" y="0"/>
                    </a:cubicBezTo>
                    <a:cubicBezTo>
                      <a:pt x="20" y="26"/>
                      <a:pt x="5" y="50"/>
                      <a:pt x="3" y="87"/>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0" name="Freeform 1048"/>
              <p:cNvSpPr/>
              <p:nvPr/>
            </p:nvSpPr>
            <p:spPr bwMode="auto">
              <a:xfrm>
                <a:off x="3396" y="1240"/>
                <a:ext cx="253" cy="92"/>
              </a:xfrm>
              <a:custGeom>
                <a:avLst/>
                <a:gdLst>
                  <a:gd name="T0" fmla="*/ 0 w 107"/>
                  <a:gd name="T1" fmla="*/ 10 h 39"/>
                  <a:gd name="T2" fmla="*/ 107 w 107"/>
                  <a:gd name="T3" fmla="*/ 39 h 39"/>
                  <a:gd name="T4" fmla="*/ 98 w 107"/>
                  <a:gd name="T5" fmla="*/ 28 h 39"/>
                  <a:gd name="T6" fmla="*/ 8 w 107"/>
                  <a:gd name="T7" fmla="*/ 0 h 39"/>
                  <a:gd name="T8" fmla="*/ 0 w 107"/>
                  <a:gd name="T9" fmla="*/ 10 h 39"/>
                </a:gdLst>
                <a:ahLst/>
                <a:cxnLst>
                  <a:cxn ang="0">
                    <a:pos x="T0" y="T1"/>
                  </a:cxn>
                  <a:cxn ang="0">
                    <a:pos x="T2" y="T3"/>
                  </a:cxn>
                  <a:cxn ang="0">
                    <a:pos x="T4" y="T5"/>
                  </a:cxn>
                  <a:cxn ang="0">
                    <a:pos x="T6" y="T7"/>
                  </a:cxn>
                  <a:cxn ang="0">
                    <a:pos x="T8" y="T9"/>
                  </a:cxn>
                </a:cxnLst>
                <a:rect l="0" t="0" r="r" b="b"/>
                <a:pathLst>
                  <a:path w="107" h="39">
                    <a:moveTo>
                      <a:pt x="0" y="10"/>
                    </a:moveTo>
                    <a:cubicBezTo>
                      <a:pt x="107" y="39"/>
                      <a:pt x="107" y="39"/>
                      <a:pt x="107" y="39"/>
                    </a:cubicBezTo>
                    <a:cubicBezTo>
                      <a:pt x="104" y="36"/>
                      <a:pt x="101" y="32"/>
                      <a:pt x="98" y="28"/>
                    </a:cubicBezTo>
                    <a:cubicBezTo>
                      <a:pt x="8" y="0"/>
                      <a:pt x="8" y="0"/>
                      <a:pt x="8" y="0"/>
                    </a:cubicBezTo>
                    <a:cubicBezTo>
                      <a:pt x="5" y="3"/>
                      <a:pt x="2" y="7"/>
                      <a:pt x="0" y="1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1" name="Freeform 1049"/>
              <p:cNvSpPr/>
              <p:nvPr/>
            </p:nvSpPr>
            <p:spPr bwMode="auto">
              <a:xfrm>
                <a:off x="3692" y="3669"/>
                <a:ext cx="90" cy="112"/>
              </a:xfrm>
              <a:custGeom>
                <a:avLst/>
                <a:gdLst>
                  <a:gd name="T0" fmla="*/ 38 w 38"/>
                  <a:gd name="T1" fmla="*/ 9 h 47"/>
                  <a:gd name="T2" fmla="*/ 33 w 38"/>
                  <a:gd name="T3" fmla="*/ 0 h 47"/>
                  <a:gd name="T4" fmla="*/ 0 w 38"/>
                  <a:gd name="T5" fmla="*/ 36 h 47"/>
                  <a:gd name="T6" fmla="*/ 17 w 38"/>
                  <a:gd name="T7" fmla="*/ 47 h 47"/>
                  <a:gd name="T8" fmla="*/ 38 w 38"/>
                  <a:gd name="T9" fmla="*/ 9 h 47"/>
                </a:gdLst>
                <a:ahLst/>
                <a:cxnLst>
                  <a:cxn ang="0">
                    <a:pos x="T0" y="T1"/>
                  </a:cxn>
                  <a:cxn ang="0">
                    <a:pos x="T2" y="T3"/>
                  </a:cxn>
                  <a:cxn ang="0">
                    <a:pos x="T4" y="T5"/>
                  </a:cxn>
                  <a:cxn ang="0">
                    <a:pos x="T6" y="T7"/>
                  </a:cxn>
                  <a:cxn ang="0">
                    <a:pos x="T8" y="T9"/>
                  </a:cxn>
                </a:cxnLst>
                <a:rect l="0" t="0" r="r" b="b"/>
                <a:pathLst>
                  <a:path w="38" h="47">
                    <a:moveTo>
                      <a:pt x="38" y="9"/>
                    </a:moveTo>
                    <a:cubicBezTo>
                      <a:pt x="36" y="6"/>
                      <a:pt x="34" y="3"/>
                      <a:pt x="33" y="0"/>
                    </a:cubicBezTo>
                    <a:cubicBezTo>
                      <a:pt x="0" y="36"/>
                      <a:pt x="0" y="36"/>
                      <a:pt x="0" y="36"/>
                    </a:cubicBezTo>
                    <a:cubicBezTo>
                      <a:pt x="5" y="41"/>
                      <a:pt x="11" y="44"/>
                      <a:pt x="17" y="47"/>
                    </a:cubicBezTo>
                    <a:lnTo>
                      <a:pt x="38" y="9"/>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2" name="Freeform 1050"/>
              <p:cNvSpPr/>
              <p:nvPr/>
            </p:nvSpPr>
            <p:spPr bwMode="auto">
              <a:xfrm>
                <a:off x="3361" y="1308"/>
                <a:ext cx="286" cy="81"/>
              </a:xfrm>
              <a:custGeom>
                <a:avLst/>
                <a:gdLst>
                  <a:gd name="T0" fmla="*/ 0 w 121"/>
                  <a:gd name="T1" fmla="*/ 11 h 34"/>
                  <a:gd name="T2" fmla="*/ 119 w 121"/>
                  <a:gd name="T3" fmla="*/ 34 h 34"/>
                  <a:gd name="T4" fmla="*/ 121 w 121"/>
                  <a:gd name="T5" fmla="*/ 26 h 34"/>
                  <a:gd name="T6" fmla="*/ 4 w 121"/>
                  <a:gd name="T7" fmla="*/ 0 h 34"/>
                  <a:gd name="T8" fmla="*/ 0 w 121"/>
                  <a:gd name="T9" fmla="*/ 11 h 34"/>
                </a:gdLst>
                <a:ahLst/>
                <a:cxnLst>
                  <a:cxn ang="0">
                    <a:pos x="T0" y="T1"/>
                  </a:cxn>
                  <a:cxn ang="0">
                    <a:pos x="T2" y="T3"/>
                  </a:cxn>
                  <a:cxn ang="0">
                    <a:pos x="T4" y="T5"/>
                  </a:cxn>
                  <a:cxn ang="0">
                    <a:pos x="T6" y="T7"/>
                  </a:cxn>
                  <a:cxn ang="0">
                    <a:pos x="T8" y="T9"/>
                  </a:cxn>
                </a:cxnLst>
                <a:rect l="0" t="0" r="r" b="b"/>
                <a:pathLst>
                  <a:path w="121" h="34">
                    <a:moveTo>
                      <a:pt x="0" y="11"/>
                    </a:moveTo>
                    <a:cubicBezTo>
                      <a:pt x="119" y="34"/>
                      <a:pt x="119" y="34"/>
                      <a:pt x="119" y="34"/>
                    </a:cubicBezTo>
                    <a:cubicBezTo>
                      <a:pt x="121" y="26"/>
                      <a:pt x="121" y="26"/>
                      <a:pt x="121" y="26"/>
                    </a:cubicBezTo>
                    <a:cubicBezTo>
                      <a:pt x="4" y="0"/>
                      <a:pt x="4" y="0"/>
                      <a:pt x="4" y="0"/>
                    </a:cubicBezTo>
                    <a:cubicBezTo>
                      <a:pt x="2" y="3"/>
                      <a:pt x="1" y="7"/>
                      <a:pt x="0" y="11"/>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3" name="Freeform 1051"/>
              <p:cNvSpPr/>
              <p:nvPr/>
            </p:nvSpPr>
            <p:spPr bwMode="auto">
              <a:xfrm>
                <a:off x="3508" y="237"/>
                <a:ext cx="78" cy="92"/>
              </a:xfrm>
              <a:custGeom>
                <a:avLst/>
                <a:gdLst>
                  <a:gd name="T0" fmla="*/ 40 w 78"/>
                  <a:gd name="T1" fmla="*/ 92 h 92"/>
                  <a:gd name="T2" fmla="*/ 78 w 78"/>
                  <a:gd name="T3" fmla="*/ 52 h 92"/>
                  <a:gd name="T4" fmla="*/ 61 w 78"/>
                  <a:gd name="T5" fmla="*/ 28 h 92"/>
                  <a:gd name="T6" fmla="*/ 37 w 78"/>
                  <a:gd name="T7" fmla="*/ 49 h 92"/>
                  <a:gd name="T8" fmla="*/ 14 w 78"/>
                  <a:gd name="T9" fmla="*/ 0 h 92"/>
                  <a:gd name="T10" fmla="*/ 0 w 78"/>
                  <a:gd name="T11" fmla="*/ 11 h 92"/>
                  <a:gd name="T12" fmla="*/ 40 w 78"/>
                  <a:gd name="T13" fmla="*/ 92 h 92"/>
                </a:gdLst>
                <a:ahLst/>
                <a:cxnLst>
                  <a:cxn ang="0">
                    <a:pos x="T0" y="T1"/>
                  </a:cxn>
                  <a:cxn ang="0">
                    <a:pos x="T2" y="T3"/>
                  </a:cxn>
                  <a:cxn ang="0">
                    <a:pos x="T4" y="T5"/>
                  </a:cxn>
                  <a:cxn ang="0">
                    <a:pos x="T6" y="T7"/>
                  </a:cxn>
                  <a:cxn ang="0">
                    <a:pos x="T8" y="T9"/>
                  </a:cxn>
                  <a:cxn ang="0">
                    <a:pos x="T10" y="T11"/>
                  </a:cxn>
                  <a:cxn ang="0">
                    <a:pos x="T12" y="T13"/>
                  </a:cxn>
                </a:cxnLst>
                <a:rect l="0" t="0" r="r" b="b"/>
                <a:pathLst>
                  <a:path w="78" h="92">
                    <a:moveTo>
                      <a:pt x="40" y="92"/>
                    </a:moveTo>
                    <a:lnTo>
                      <a:pt x="78" y="52"/>
                    </a:lnTo>
                    <a:lnTo>
                      <a:pt x="61" y="28"/>
                    </a:lnTo>
                    <a:lnTo>
                      <a:pt x="37" y="49"/>
                    </a:lnTo>
                    <a:lnTo>
                      <a:pt x="14" y="0"/>
                    </a:lnTo>
                    <a:lnTo>
                      <a:pt x="0" y="11"/>
                    </a:lnTo>
                    <a:lnTo>
                      <a:pt x="40" y="92"/>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4" name="Freeform 1052"/>
              <p:cNvSpPr/>
              <p:nvPr/>
            </p:nvSpPr>
            <p:spPr bwMode="auto">
              <a:xfrm>
                <a:off x="3621" y="1961"/>
                <a:ext cx="59" cy="119"/>
              </a:xfrm>
              <a:custGeom>
                <a:avLst/>
                <a:gdLst>
                  <a:gd name="T0" fmla="*/ 0 w 25"/>
                  <a:gd name="T1" fmla="*/ 37 h 50"/>
                  <a:gd name="T2" fmla="*/ 8 w 25"/>
                  <a:gd name="T3" fmla="*/ 50 h 50"/>
                  <a:gd name="T4" fmla="*/ 24 w 25"/>
                  <a:gd name="T5" fmla="*/ 0 h 50"/>
                  <a:gd name="T6" fmla="*/ 9 w 25"/>
                  <a:gd name="T7" fmla="*/ 4 h 50"/>
                  <a:gd name="T8" fmla="*/ 0 w 25"/>
                  <a:gd name="T9" fmla="*/ 37 h 50"/>
                </a:gdLst>
                <a:ahLst/>
                <a:cxnLst>
                  <a:cxn ang="0">
                    <a:pos x="T0" y="T1"/>
                  </a:cxn>
                  <a:cxn ang="0">
                    <a:pos x="T2" y="T3"/>
                  </a:cxn>
                  <a:cxn ang="0">
                    <a:pos x="T4" y="T5"/>
                  </a:cxn>
                  <a:cxn ang="0">
                    <a:pos x="T6" y="T7"/>
                  </a:cxn>
                  <a:cxn ang="0">
                    <a:pos x="T8" y="T9"/>
                  </a:cxn>
                </a:cxnLst>
                <a:rect l="0" t="0" r="r" b="b"/>
                <a:pathLst>
                  <a:path w="25" h="50">
                    <a:moveTo>
                      <a:pt x="0" y="37"/>
                    </a:moveTo>
                    <a:cubicBezTo>
                      <a:pt x="8" y="50"/>
                      <a:pt x="8" y="50"/>
                      <a:pt x="8" y="50"/>
                    </a:cubicBezTo>
                    <a:cubicBezTo>
                      <a:pt x="19" y="36"/>
                      <a:pt x="25" y="18"/>
                      <a:pt x="24" y="0"/>
                    </a:cubicBezTo>
                    <a:cubicBezTo>
                      <a:pt x="19" y="1"/>
                      <a:pt x="14" y="3"/>
                      <a:pt x="9" y="4"/>
                    </a:cubicBezTo>
                    <a:cubicBezTo>
                      <a:pt x="8" y="15"/>
                      <a:pt x="5" y="27"/>
                      <a:pt x="0" y="37"/>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5" name="Freeform 1053"/>
              <p:cNvSpPr/>
              <p:nvPr/>
            </p:nvSpPr>
            <p:spPr bwMode="auto">
              <a:xfrm>
                <a:off x="3515" y="4161"/>
                <a:ext cx="132" cy="190"/>
              </a:xfrm>
              <a:custGeom>
                <a:avLst/>
                <a:gdLst>
                  <a:gd name="T0" fmla="*/ 1 w 56"/>
                  <a:gd name="T1" fmla="*/ 13 h 80"/>
                  <a:gd name="T2" fmla="*/ 24 w 56"/>
                  <a:gd name="T3" fmla="*/ 80 h 80"/>
                  <a:gd name="T4" fmla="*/ 56 w 56"/>
                  <a:gd name="T5" fmla="*/ 80 h 80"/>
                  <a:gd name="T6" fmla="*/ 21 w 56"/>
                  <a:gd name="T7" fmla="*/ 0 h 80"/>
                  <a:gd name="T8" fmla="*/ 1 w 56"/>
                  <a:gd name="T9" fmla="*/ 13 h 80"/>
                </a:gdLst>
                <a:ahLst/>
                <a:cxnLst>
                  <a:cxn ang="0">
                    <a:pos x="T0" y="T1"/>
                  </a:cxn>
                  <a:cxn ang="0">
                    <a:pos x="T2" y="T3"/>
                  </a:cxn>
                  <a:cxn ang="0">
                    <a:pos x="T4" y="T5"/>
                  </a:cxn>
                  <a:cxn ang="0">
                    <a:pos x="T6" y="T7"/>
                  </a:cxn>
                  <a:cxn ang="0">
                    <a:pos x="T8" y="T9"/>
                  </a:cxn>
                </a:cxnLst>
                <a:rect l="0" t="0" r="r" b="b"/>
                <a:pathLst>
                  <a:path w="56" h="80">
                    <a:moveTo>
                      <a:pt x="1" y="13"/>
                    </a:moveTo>
                    <a:cubicBezTo>
                      <a:pt x="0" y="38"/>
                      <a:pt x="10" y="59"/>
                      <a:pt x="24" y="80"/>
                    </a:cubicBezTo>
                    <a:cubicBezTo>
                      <a:pt x="56" y="80"/>
                      <a:pt x="56" y="80"/>
                      <a:pt x="56" y="80"/>
                    </a:cubicBezTo>
                    <a:cubicBezTo>
                      <a:pt x="39" y="54"/>
                      <a:pt x="25" y="27"/>
                      <a:pt x="21" y="0"/>
                    </a:cubicBezTo>
                    <a:cubicBezTo>
                      <a:pt x="15" y="6"/>
                      <a:pt x="8" y="10"/>
                      <a:pt x="1" y="13"/>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6" name="Freeform 1054"/>
              <p:cNvSpPr/>
              <p:nvPr/>
            </p:nvSpPr>
            <p:spPr bwMode="auto">
              <a:xfrm>
                <a:off x="3605" y="2248"/>
                <a:ext cx="101" cy="82"/>
              </a:xfrm>
              <a:custGeom>
                <a:avLst/>
                <a:gdLst>
                  <a:gd name="T0" fmla="*/ 28 w 43"/>
                  <a:gd name="T1" fmla="*/ 35 h 35"/>
                  <a:gd name="T2" fmla="*/ 43 w 43"/>
                  <a:gd name="T3" fmla="*/ 27 h 35"/>
                  <a:gd name="T4" fmla="*/ 35 w 43"/>
                  <a:gd name="T5" fmla="*/ 5 h 35"/>
                  <a:gd name="T6" fmla="*/ 25 w 43"/>
                  <a:gd name="T7" fmla="*/ 9 h 35"/>
                  <a:gd name="T8" fmla="*/ 20 w 43"/>
                  <a:gd name="T9" fmla="*/ 0 h 35"/>
                  <a:gd name="T10" fmla="*/ 0 w 43"/>
                  <a:gd name="T11" fmla="*/ 12 h 35"/>
                  <a:gd name="T12" fmla="*/ 28 w 43"/>
                  <a:gd name="T13" fmla="*/ 35 h 35"/>
                </a:gdLst>
                <a:ahLst/>
                <a:cxnLst>
                  <a:cxn ang="0">
                    <a:pos x="T0" y="T1"/>
                  </a:cxn>
                  <a:cxn ang="0">
                    <a:pos x="T2" y="T3"/>
                  </a:cxn>
                  <a:cxn ang="0">
                    <a:pos x="T4" y="T5"/>
                  </a:cxn>
                  <a:cxn ang="0">
                    <a:pos x="T6" y="T7"/>
                  </a:cxn>
                  <a:cxn ang="0">
                    <a:pos x="T8" y="T9"/>
                  </a:cxn>
                  <a:cxn ang="0">
                    <a:pos x="T10" y="T11"/>
                  </a:cxn>
                  <a:cxn ang="0">
                    <a:pos x="T12" y="T13"/>
                  </a:cxn>
                </a:cxnLst>
                <a:rect l="0" t="0" r="r" b="b"/>
                <a:pathLst>
                  <a:path w="43" h="35">
                    <a:moveTo>
                      <a:pt x="28" y="35"/>
                    </a:moveTo>
                    <a:cubicBezTo>
                      <a:pt x="33" y="32"/>
                      <a:pt x="37" y="29"/>
                      <a:pt x="43" y="27"/>
                    </a:cubicBezTo>
                    <a:cubicBezTo>
                      <a:pt x="42" y="19"/>
                      <a:pt x="40" y="11"/>
                      <a:pt x="35" y="5"/>
                    </a:cubicBezTo>
                    <a:cubicBezTo>
                      <a:pt x="31" y="6"/>
                      <a:pt x="27" y="8"/>
                      <a:pt x="25" y="9"/>
                    </a:cubicBezTo>
                    <a:cubicBezTo>
                      <a:pt x="24" y="7"/>
                      <a:pt x="22" y="3"/>
                      <a:pt x="20" y="0"/>
                    </a:cubicBezTo>
                    <a:cubicBezTo>
                      <a:pt x="13" y="3"/>
                      <a:pt x="6" y="7"/>
                      <a:pt x="0" y="12"/>
                    </a:cubicBezTo>
                    <a:cubicBezTo>
                      <a:pt x="14" y="16"/>
                      <a:pt x="23" y="24"/>
                      <a:pt x="28" y="35"/>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7" name="Freeform 1055"/>
              <p:cNvSpPr/>
              <p:nvPr/>
            </p:nvSpPr>
            <p:spPr bwMode="auto">
              <a:xfrm>
                <a:off x="3356" y="1344"/>
                <a:ext cx="284" cy="54"/>
              </a:xfrm>
              <a:custGeom>
                <a:avLst/>
                <a:gdLst>
                  <a:gd name="T0" fmla="*/ 0 w 120"/>
                  <a:gd name="T1" fmla="*/ 10 h 23"/>
                  <a:gd name="T2" fmla="*/ 92 w 120"/>
                  <a:gd name="T3" fmla="*/ 23 h 23"/>
                  <a:gd name="T4" fmla="*/ 120 w 120"/>
                  <a:gd name="T5" fmla="*/ 23 h 23"/>
                  <a:gd name="T6" fmla="*/ 120 w 120"/>
                  <a:gd name="T7" fmla="*/ 22 h 23"/>
                  <a:gd name="T8" fmla="*/ 1 w 120"/>
                  <a:gd name="T9" fmla="*/ 0 h 23"/>
                  <a:gd name="T10" fmla="*/ 0 w 120"/>
                  <a:gd name="T11" fmla="*/ 10 h 23"/>
                </a:gdLst>
                <a:ahLst/>
                <a:cxnLst>
                  <a:cxn ang="0">
                    <a:pos x="T0" y="T1"/>
                  </a:cxn>
                  <a:cxn ang="0">
                    <a:pos x="T2" y="T3"/>
                  </a:cxn>
                  <a:cxn ang="0">
                    <a:pos x="T4" y="T5"/>
                  </a:cxn>
                  <a:cxn ang="0">
                    <a:pos x="T6" y="T7"/>
                  </a:cxn>
                  <a:cxn ang="0">
                    <a:pos x="T8" y="T9"/>
                  </a:cxn>
                  <a:cxn ang="0">
                    <a:pos x="T10" y="T11"/>
                  </a:cxn>
                </a:cxnLst>
                <a:rect l="0" t="0" r="r" b="b"/>
                <a:pathLst>
                  <a:path w="120" h="23">
                    <a:moveTo>
                      <a:pt x="0" y="10"/>
                    </a:moveTo>
                    <a:cubicBezTo>
                      <a:pt x="92" y="23"/>
                      <a:pt x="92" y="23"/>
                      <a:pt x="92" y="23"/>
                    </a:cubicBezTo>
                    <a:cubicBezTo>
                      <a:pt x="101" y="22"/>
                      <a:pt x="110" y="22"/>
                      <a:pt x="120" y="23"/>
                    </a:cubicBezTo>
                    <a:cubicBezTo>
                      <a:pt x="120" y="22"/>
                      <a:pt x="120" y="22"/>
                      <a:pt x="120" y="22"/>
                    </a:cubicBezTo>
                    <a:cubicBezTo>
                      <a:pt x="1" y="0"/>
                      <a:pt x="1" y="0"/>
                      <a:pt x="1" y="0"/>
                    </a:cubicBezTo>
                    <a:cubicBezTo>
                      <a:pt x="1" y="3"/>
                      <a:pt x="0" y="7"/>
                      <a:pt x="0" y="1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8" name="Freeform 1056"/>
              <p:cNvSpPr/>
              <p:nvPr/>
            </p:nvSpPr>
            <p:spPr bwMode="auto">
              <a:xfrm>
                <a:off x="3451" y="1467"/>
                <a:ext cx="194" cy="128"/>
              </a:xfrm>
              <a:custGeom>
                <a:avLst/>
                <a:gdLst>
                  <a:gd name="T0" fmla="*/ 0 w 82"/>
                  <a:gd name="T1" fmla="*/ 48 h 54"/>
                  <a:gd name="T2" fmla="*/ 25 w 82"/>
                  <a:gd name="T3" fmla="*/ 54 h 54"/>
                  <a:gd name="T4" fmla="*/ 79 w 82"/>
                  <a:gd name="T5" fmla="*/ 24 h 54"/>
                  <a:gd name="T6" fmla="*/ 82 w 82"/>
                  <a:gd name="T7" fmla="*/ 19 h 54"/>
                  <a:gd name="T8" fmla="*/ 70 w 82"/>
                  <a:gd name="T9" fmla="*/ 15 h 54"/>
                  <a:gd name="T10" fmla="*/ 73 w 82"/>
                  <a:gd name="T11" fmla="*/ 1 h 54"/>
                  <a:gd name="T12" fmla="*/ 0 w 82"/>
                  <a:gd name="T13" fmla="*/ 48 h 54"/>
                </a:gdLst>
                <a:ahLst/>
                <a:cxnLst>
                  <a:cxn ang="0">
                    <a:pos x="T0" y="T1"/>
                  </a:cxn>
                  <a:cxn ang="0">
                    <a:pos x="T2" y="T3"/>
                  </a:cxn>
                  <a:cxn ang="0">
                    <a:pos x="T4" y="T5"/>
                  </a:cxn>
                  <a:cxn ang="0">
                    <a:pos x="T6" y="T7"/>
                  </a:cxn>
                  <a:cxn ang="0">
                    <a:pos x="T8" y="T9"/>
                  </a:cxn>
                  <a:cxn ang="0">
                    <a:pos x="T10" y="T11"/>
                  </a:cxn>
                  <a:cxn ang="0">
                    <a:pos x="T12" y="T13"/>
                  </a:cxn>
                </a:cxnLst>
                <a:rect l="0" t="0" r="r" b="b"/>
                <a:pathLst>
                  <a:path w="82" h="54">
                    <a:moveTo>
                      <a:pt x="0" y="48"/>
                    </a:moveTo>
                    <a:cubicBezTo>
                      <a:pt x="9" y="50"/>
                      <a:pt x="18" y="52"/>
                      <a:pt x="25" y="54"/>
                    </a:cubicBezTo>
                    <a:cubicBezTo>
                      <a:pt x="38" y="37"/>
                      <a:pt x="57" y="23"/>
                      <a:pt x="79" y="24"/>
                    </a:cubicBezTo>
                    <a:cubicBezTo>
                      <a:pt x="80" y="23"/>
                      <a:pt x="81" y="21"/>
                      <a:pt x="82" y="19"/>
                    </a:cubicBezTo>
                    <a:cubicBezTo>
                      <a:pt x="76" y="17"/>
                      <a:pt x="71" y="16"/>
                      <a:pt x="70" y="15"/>
                    </a:cubicBezTo>
                    <a:cubicBezTo>
                      <a:pt x="71" y="11"/>
                      <a:pt x="72" y="6"/>
                      <a:pt x="73" y="1"/>
                    </a:cubicBezTo>
                    <a:cubicBezTo>
                      <a:pt x="37" y="0"/>
                      <a:pt x="13" y="22"/>
                      <a:pt x="0" y="48"/>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9" name="Freeform 1057"/>
              <p:cNvSpPr/>
              <p:nvPr/>
            </p:nvSpPr>
            <p:spPr bwMode="auto">
              <a:xfrm>
                <a:off x="3493" y="1147"/>
                <a:ext cx="126" cy="52"/>
              </a:xfrm>
              <a:custGeom>
                <a:avLst/>
                <a:gdLst>
                  <a:gd name="T0" fmla="*/ 0 w 53"/>
                  <a:gd name="T1" fmla="*/ 5 h 22"/>
                  <a:gd name="T2" fmla="*/ 46 w 53"/>
                  <a:gd name="T3" fmla="*/ 22 h 22"/>
                  <a:gd name="T4" fmla="*/ 53 w 53"/>
                  <a:gd name="T5" fmla="*/ 17 h 22"/>
                  <a:gd name="T6" fmla="*/ 5 w 53"/>
                  <a:gd name="T7" fmla="*/ 0 h 22"/>
                  <a:gd name="T8" fmla="*/ 0 w 53"/>
                  <a:gd name="T9" fmla="*/ 5 h 22"/>
                </a:gdLst>
                <a:ahLst/>
                <a:cxnLst>
                  <a:cxn ang="0">
                    <a:pos x="T0" y="T1"/>
                  </a:cxn>
                  <a:cxn ang="0">
                    <a:pos x="T2" y="T3"/>
                  </a:cxn>
                  <a:cxn ang="0">
                    <a:pos x="T4" y="T5"/>
                  </a:cxn>
                  <a:cxn ang="0">
                    <a:pos x="T6" y="T7"/>
                  </a:cxn>
                  <a:cxn ang="0">
                    <a:pos x="T8" y="T9"/>
                  </a:cxn>
                </a:cxnLst>
                <a:rect l="0" t="0" r="r" b="b"/>
                <a:pathLst>
                  <a:path w="53" h="22">
                    <a:moveTo>
                      <a:pt x="0" y="5"/>
                    </a:moveTo>
                    <a:cubicBezTo>
                      <a:pt x="46" y="22"/>
                      <a:pt x="46" y="22"/>
                      <a:pt x="46" y="22"/>
                    </a:cubicBezTo>
                    <a:cubicBezTo>
                      <a:pt x="48" y="20"/>
                      <a:pt x="51" y="19"/>
                      <a:pt x="53" y="17"/>
                    </a:cubicBezTo>
                    <a:cubicBezTo>
                      <a:pt x="5" y="0"/>
                      <a:pt x="5" y="0"/>
                      <a:pt x="5" y="0"/>
                    </a:cubicBezTo>
                    <a:cubicBezTo>
                      <a:pt x="3" y="1"/>
                      <a:pt x="2" y="3"/>
                      <a:pt x="0" y="5"/>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0" name="Freeform 1058"/>
              <p:cNvSpPr/>
              <p:nvPr/>
            </p:nvSpPr>
            <p:spPr bwMode="auto">
              <a:xfrm>
                <a:off x="3363" y="1403"/>
                <a:ext cx="272" cy="175"/>
              </a:xfrm>
              <a:custGeom>
                <a:avLst/>
                <a:gdLst>
                  <a:gd name="T0" fmla="*/ 32 w 115"/>
                  <a:gd name="T1" fmla="*/ 74 h 74"/>
                  <a:gd name="T2" fmla="*/ 112 w 115"/>
                  <a:gd name="T3" fmla="*/ 20 h 74"/>
                  <a:gd name="T4" fmla="*/ 115 w 115"/>
                  <a:gd name="T5" fmla="*/ 6 h 74"/>
                  <a:gd name="T6" fmla="*/ 0 w 115"/>
                  <a:gd name="T7" fmla="*/ 71 h 74"/>
                  <a:gd name="T8" fmla="*/ 32 w 115"/>
                  <a:gd name="T9" fmla="*/ 74 h 74"/>
                </a:gdLst>
                <a:ahLst/>
                <a:cxnLst>
                  <a:cxn ang="0">
                    <a:pos x="T0" y="T1"/>
                  </a:cxn>
                  <a:cxn ang="0">
                    <a:pos x="T2" y="T3"/>
                  </a:cxn>
                  <a:cxn ang="0">
                    <a:pos x="T4" y="T5"/>
                  </a:cxn>
                  <a:cxn ang="0">
                    <a:pos x="T6" y="T7"/>
                  </a:cxn>
                  <a:cxn ang="0">
                    <a:pos x="T8" y="T9"/>
                  </a:cxn>
                </a:cxnLst>
                <a:rect l="0" t="0" r="r" b="b"/>
                <a:pathLst>
                  <a:path w="115" h="74">
                    <a:moveTo>
                      <a:pt x="32" y="74"/>
                    </a:moveTo>
                    <a:cubicBezTo>
                      <a:pt x="45" y="45"/>
                      <a:pt x="72" y="20"/>
                      <a:pt x="112" y="20"/>
                    </a:cubicBezTo>
                    <a:cubicBezTo>
                      <a:pt x="113" y="16"/>
                      <a:pt x="114" y="11"/>
                      <a:pt x="115" y="6"/>
                    </a:cubicBezTo>
                    <a:cubicBezTo>
                      <a:pt x="59" y="0"/>
                      <a:pt x="16" y="28"/>
                      <a:pt x="0" y="71"/>
                    </a:cubicBezTo>
                    <a:cubicBezTo>
                      <a:pt x="11" y="72"/>
                      <a:pt x="22" y="73"/>
                      <a:pt x="32" y="74"/>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1" name="Freeform 1059"/>
              <p:cNvSpPr/>
              <p:nvPr/>
            </p:nvSpPr>
            <p:spPr bwMode="auto">
              <a:xfrm>
                <a:off x="3422" y="1216"/>
                <a:ext cx="199" cy="78"/>
              </a:xfrm>
              <a:custGeom>
                <a:avLst/>
                <a:gdLst>
                  <a:gd name="T0" fmla="*/ 0 w 84"/>
                  <a:gd name="T1" fmla="*/ 7 h 33"/>
                  <a:gd name="T2" fmla="*/ 84 w 84"/>
                  <a:gd name="T3" fmla="*/ 33 h 33"/>
                  <a:gd name="T4" fmla="*/ 73 w 84"/>
                  <a:gd name="T5" fmla="*/ 20 h 33"/>
                  <a:gd name="T6" fmla="*/ 7 w 84"/>
                  <a:gd name="T7" fmla="*/ 0 h 33"/>
                  <a:gd name="T8" fmla="*/ 0 w 84"/>
                  <a:gd name="T9" fmla="*/ 7 h 33"/>
                </a:gdLst>
                <a:ahLst/>
                <a:cxnLst>
                  <a:cxn ang="0">
                    <a:pos x="T0" y="T1"/>
                  </a:cxn>
                  <a:cxn ang="0">
                    <a:pos x="T2" y="T3"/>
                  </a:cxn>
                  <a:cxn ang="0">
                    <a:pos x="T4" y="T5"/>
                  </a:cxn>
                  <a:cxn ang="0">
                    <a:pos x="T6" y="T7"/>
                  </a:cxn>
                  <a:cxn ang="0">
                    <a:pos x="T8" y="T9"/>
                  </a:cxn>
                </a:cxnLst>
                <a:rect l="0" t="0" r="r" b="b"/>
                <a:pathLst>
                  <a:path w="84" h="33">
                    <a:moveTo>
                      <a:pt x="0" y="7"/>
                    </a:moveTo>
                    <a:cubicBezTo>
                      <a:pt x="84" y="33"/>
                      <a:pt x="84" y="33"/>
                      <a:pt x="84" y="33"/>
                    </a:cubicBezTo>
                    <a:cubicBezTo>
                      <a:pt x="80" y="29"/>
                      <a:pt x="76" y="24"/>
                      <a:pt x="73" y="20"/>
                    </a:cubicBezTo>
                    <a:cubicBezTo>
                      <a:pt x="7" y="0"/>
                      <a:pt x="7" y="0"/>
                      <a:pt x="7" y="0"/>
                    </a:cubicBezTo>
                    <a:cubicBezTo>
                      <a:pt x="4" y="2"/>
                      <a:pt x="2" y="5"/>
                      <a:pt x="0" y="7"/>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2" name="Freeform 1060"/>
              <p:cNvSpPr/>
              <p:nvPr/>
            </p:nvSpPr>
            <p:spPr bwMode="auto">
              <a:xfrm>
                <a:off x="3288" y="776"/>
                <a:ext cx="309" cy="752"/>
              </a:xfrm>
              <a:custGeom>
                <a:avLst/>
                <a:gdLst>
                  <a:gd name="T0" fmla="*/ 87 w 131"/>
                  <a:gd name="T1" fmla="*/ 32 h 318"/>
                  <a:gd name="T2" fmla="*/ 74 w 131"/>
                  <a:gd name="T3" fmla="*/ 136 h 318"/>
                  <a:gd name="T4" fmla="*/ 5 w 131"/>
                  <a:gd name="T5" fmla="*/ 242 h 318"/>
                  <a:gd name="T6" fmla="*/ 34 w 131"/>
                  <a:gd name="T7" fmla="*/ 318 h 318"/>
                  <a:gd name="T8" fmla="*/ 44 w 131"/>
                  <a:gd name="T9" fmla="*/ 304 h 318"/>
                  <a:gd name="T10" fmla="*/ 24 w 131"/>
                  <a:gd name="T11" fmla="*/ 238 h 318"/>
                  <a:gd name="T12" fmla="*/ 92 w 131"/>
                  <a:gd name="T13" fmla="*/ 146 h 318"/>
                  <a:gd name="T14" fmla="*/ 100 w 131"/>
                  <a:gd name="T15" fmla="*/ 45 h 318"/>
                  <a:gd name="T16" fmla="*/ 131 w 131"/>
                  <a:gd name="T17" fmla="*/ 12 h 318"/>
                  <a:gd name="T18" fmla="*/ 127 w 131"/>
                  <a:gd name="T19" fmla="*/ 0 h 318"/>
                  <a:gd name="T20" fmla="*/ 87 w 131"/>
                  <a:gd name="T21" fmla="*/ 32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1" h="318">
                    <a:moveTo>
                      <a:pt x="87" y="32"/>
                    </a:moveTo>
                    <a:cubicBezTo>
                      <a:pt x="70" y="67"/>
                      <a:pt x="97" y="90"/>
                      <a:pt x="74" y="136"/>
                    </a:cubicBezTo>
                    <a:cubicBezTo>
                      <a:pt x="53" y="181"/>
                      <a:pt x="13" y="200"/>
                      <a:pt x="5" y="242"/>
                    </a:cubicBezTo>
                    <a:cubicBezTo>
                      <a:pt x="0" y="263"/>
                      <a:pt x="1" y="292"/>
                      <a:pt x="34" y="318"/>
                    </a:cubicBezTo>
                    <a:cubicBezTo>
                      <a:pt x="37" y="313"/>
                      <a:pt x="40" y="308"/>
                      <a:pt x="44" y="304"/>
                    </a:cubicBezTo>
                    <a:cubicBezTo>
                      <a:pt x="23" y="282"/>
                      <a:pt x="20" y="257"/>
                      <a:pt x="24" y="238"/>
                    </a:cubicBezTo>
                    <a:cubicBezTo>
                      <a:pt x="32" y="194"/>
                      <a:pt x="78" y="173"/>
                      <a:pt x="92" y="146"/>
                    </a:cubicBezTo>
                    <a:cubicBezTo>
                      <a:pt x="110" y="110"/>
                      <a:pt x="84" y="77"/>
                      <a:pt x="100" y="45"/>
                    </a:cubicBezTo>
                    <a:cubicBezTo>
                      <a:pt x="105" y="34"/>
                      <a:pt x="118" y="20"/>
                      <a:pt x="131" y="12"/>
                    </a:cubicBezTo>
                    <a:cubicBezTo>
                      <a:pt x="130" y="8"/>
                      <a:pt x="128" y="4"/>
                      <a:pt x="127" y="0"/>
                    </a:cubicBezTo>
                    <a:cubicBezTo>
                      <a:pt x="108" y="7"/>
                      <a:pt x="93" y="22"/>
                      <a:pt x="87" y="32"/>
                    </a:cubicBezTo>
                    <a:close/>
                  </a:path>
                </a:pathLst>
              </a:custGeom>
              <a:solidFill>
                <a:srgbClr val="A98C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3" name="Freeform 1061"/>
              <p:cNvSpPr/>
              <p:nvPr/>
            </p:nvSpPr>
            <p:spPr bwMode="auto">
              <a:xfrm>
                <a:off x="3522" y="1535"/>
                <a:ext cx="111" cy="86"/>
              </a:xfrm>
              <a:custGeom>
                <a:avLst/>
                <a:gdLst>
                  <a:gd name="T0" fmla="*/ 42 w 47"/>
                  <a:gd name="T1" fmla="*/ 18 h 36"/>
                  <a:gd name="T2" fmla="*/ 47 w 47"/>
                  <a:gd name="T3" fmla="*/ 0 h 36"/>
                  <a:gd name="T4" fmla="*/ 0 w 47"/>
                  <a:gd name="T5" fmla="*/ 28 h 36"/>
                  <a:gd name="T6" fmla="*/ 15 w 47"/>
                  <a:gd name="T7" fmla="*/ 36 h 36"/>
                  <a:gd name="T8" fmla="*/ 42 w 47"/>
                  <a:gd name="T9" fmla="*/ 18 h 36"/>
                </a:gdLst>
                <a:ahLst/>
                <a:cxnLst>
                  <a:cxn ang="0">
                    <a:pos x="T0" y="T1"/>
                  </a:cxn>
                  <a:cxn ang="0">
                    <a:pos x="T2" y="T3"/>
                  </a:cxn>
                  <a:cxn ang="0">
                    <a:pos x="T4" y="T5"/>
                  </a:cxn>
                  <a:cxn ang="0">
                    <a:pos x="T6" y="T7"/>
                  </a:cxn>
                  <a:cxn ang="0">
                    <a:pos x="T8" y="T9"/>
                  </a:cxn>
                </a:cxnLst>
                <a:rect l="0" t="0" r="r" b="b"/>
                <a:pathLst>
                  <a:path w="47" h="36">
                    <a:moveTo>
                      <a:pt x="42" y="18"/>
                    </a:moveTo>
                    <a:cubicBezTo>
                      <a:pt x="43" y="12"/>
                      <a:pt x="44" y="6"/>
                      <a:pt x="47" y="0"/>
                    </a:cubicBezTo>
                    <a:cubicBezTo>
                      <a:pt x="27" y="0"/>
                      <a:pt x="11" y="12"/>
                      <a:pt x="0" y="28"/>
                    </a:cubicBezTo>
                    <a:cubicBezTo>
                      <a:pt x="5" y="30"/>
                      <a:pt x="10" y="33"/>
                      <a:pt x="15" y="36"/>
                    </a:cubicBezTo>
                    <a:cubicBezTo>
                      <a:pt x="22" y="28"/>
                      <a:pt x="32" y="21"/>
                      <a:pt x="42" y="18"/>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4" name="Freeform 1062"/>
              <p:cNvSpPr/>
              <p:nvPr/>
            </p:nvSpPr>
            <p:spPr bwMode="auto">
              <a:xfrm>
                <a:off x="3597" y="1658"/>
                <a:ext cx="38" cy="19"/>
              </a:xfrm>
              <a:custGeom>
                <a:avLst/>
                <a:gdLst>
                  <a:gd name="T0" fmla="*/ 16 w 16"/>
                  <a:gd name="T1" fmla="*/ 5 h 8"/>
                  <a:gd name="T2" fmla="*/ 14 w 16"/>
                  <a:gd name="T3" fmla="*/ 0 h 8"/>
                  <a:gd name="T4" fmla="*/ 0 w 16"/>
                  <a:gd name="T5" fmla="*/ 0 h 8"/>
                  <a:gd name="T6" fmla="*/ 5 w 16"/>
                  <a:gd name="T7" fmla="*/ 8 h 8"/>
                  <a:gd name="T8" fmla="*/ 16 w 16"/>
                  <a:gd name="T9" fmla="*/ 5 h 8"/>
                </a:gdLst>
                <a:ahLst/>
                <a:cxnLst>
                  <a:cxn ang="0">
                    <a:pos x="T0" y="T1"/>
                  </a:cxn>
                  <a:cxn ang="0">
                    <a:pos x="T2" y="T3"/>
                  </a:cxn>
                  <a:cxn ang="0">
                    <a:pos x="T4" y="T5"/>
                  </a:cxn>
                  <a:cxn ang="0">
                    <a:pos x="T6" y="T7"/>
                  </a:cxn>
                  <a:cxn ang="0">
                    <a:pos x="T8" y="T9"/>
                  </a:cxn>
                </a:cxnLst>
                <a:rect l="0" t="0" r="r" b="b"/>
                <a:pathLst>
                  <a:path w="16" h="8">
                    <a:moveTo>
                      <a:pt x="16" y="5"/>
                    </a:moveTo>
                    <a:cubicBezTo>
                      <a:pt x="15" y="3"/>
                      <a:pt x="15" y="1"/>
                      <a:pt x="14" y="0"/>
                    </a:cubicBezTo>
                    <a:cubicBezTo>
                      <a:pt x="0" y="0"/>
                      <a:pt x="0" y="0"/>
                      <a:pt x="0" y="0"/>
                    </a:cubicBezTo>
                    <a:cubicBezTo>
                      <a:pt x="2" y="3"/>
                      <a:pt x="4" y="5"/>
                      <a:pt x="5" y="8"/>
                    </a:cubicBezTo>
                    <a:cubicBezTo>
                      <a:pt x="9" y="7"/>
                      <a:pt x="12" y="6"/>
                      <a:pt x="16" y="5"/>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5" name="Freeform 1063"/>
              <p:cNvSpPr/>
              <p:nvPr/>
            </p:nvSpPr>
            <p:spPr bwMode="auto">
              <a:xfrm>
                <a:off x="3583" y="1642"/>
                <a:ext cx="45" cy="12"/>
              </a:xfrm>
              <a:custGeom>
                <a:avLst/>
                <a:gdLst>
                  <a:gd name="T0" fmla="*/ 19 w 19"/>
                  <a:gd name="T1" fmla="*/ 5 h 5"/>
                  <a:gd name="T2" fmla="*/ 18 w 19"/>
                  <a:gd name="T3" fmla="*/ 0 h 5"/>
                  <a:gd name="T4" fmla="*/ 0 w 19"/>
                  <a:gd name="T5" fmla="*/ 1 h 5"/>
                  <a:gd name="T6" fmla="*/ 4 w 19"/>
                  <a:gd name="T7" fmla="*/ 5 h 5"/>
                  <a:gd name="T8" fmla="*/ 19 w 19"/>
                  <a:gd name="T9" fmla="*/ 5 h 5"/>
                </a:gdLst>
                <a:ahLst/>
                <a:cxnLst>
                  <a:cxn ang="0">
                    <a:pos x="T0" y="T1"/>
                  </a:cxn>
                  <a:cxn ang="0">
                    <a:pos x="T2" y="T3"/>
                  </a:cxn>
                  <a:cxn ang="0">
                    <a:pos x="T4" y="T5"/>
                  </a:cxn>
                  <a:cxn ang="0">
                    <a:pos x="T6" y="T7"/>
                  </a:cxn>
                  <a:cxn ang="0">
                    <a:pos x="T8" y="T9"/>
                  </a:cxn>
                </a:cxnLst>
                <a:rect l="0" t="0" r="r" b="b"/>
                <a:pathLst>
                  <a:path w="19" h="5">
                    <a:moveTo>
                      <a:pt x="19" y="5"/>
                    </a:moveTo>
                    <a:cubicBezTo>
                      <a:pt x="19" y="3"/>
                      <a:pt x="19" y="2"/>
                      <a:pt x="18" y="0"/>
                    </a:cubicBezTo>
                    <a:cubicBezTo>
                      <a:pt x="0" y="1"/>
                      <a:pt x="0" y="1"/>
                      <a:pt x="0" y="1"/>
                    </a:cubicBezTo>
                    <a:cubicBezTo>
                      <a:pt x="2" y="2"/>
                      <a:pt x="3" y="4"/>
                      <a:pt x="4" y="5"/>
                    </a:cubicBezTo>
                    <a:lnTo>
                      <a:pt x="19" y="5"/>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6" name="Freeform 1064"/>
              <p:cNvSpPr/>
              <p:nvPr/>
            </p:nvSpPr>
            <p:spPr bwMode="auto">
              <a:xfrm>
                <a:off x="3567" y="1628"/>
                <a:ext cx="59" cy="12"/>
              </a:xfrm>
              <a:custGeom>
                <a:avLst/>
                <a:gdLst>
                  <a:gd name="T0" fmla="*/ 25 w 25"/>
                  <a:gd name="T1" fmla="*/ 4 h 5"/>
                  <a:gd name="T2" fmla="*/ 24 w 25"/>
                  <a:gd name="T3" fmla="*/ 0 h 5"/>
                  <a:gd name="T4" fmla="*/ 0 w 25"/>
                  <a:gd name="T5" fmla="*/ 1 h 5"/>
                  <a:gd name="T6" fmla="*/ 5 w 25"/>
                  <a:gd name="T7" fmla="*/ 5 h 5"/>
                  <a:gd name="T8" fmla="*/ 25 w 25"/>
                  <a:gd name="T9" fmla="*/ 4 h 5"/>
                </a:gdLst>
                <a:ahLst/>
                <a:cxnLst>
                  <a:cxn ang="0">
                    <a:pos x="T0" y="T1"/>
                  </a:cxn>
                  <a:cxn ang="0">
                    <a:pos x="T2" y="T3"/>
                  </a:cxn>
                  <a:cxn ang="0">
                    <a:pos x="T4" y="T5"/>
                  </a:cxn>
                  <a:cxn ang="0">
                    <a:pos x="T6" y="T7"/>
                  </a:cxn>
                  <a:cxn ang="0">
                    <a:pos x="T8" y="T9"/>
                  </a:cxn>
                </a:cxnLst>
                <a:rect l="0" t="0" r="r" b="b"/>
                <a:pathLst>
                  <a:path w="25" h="5">
                    <a:moveTo>
                      <a:pt x="25" y="4"/>
                    </a:moveTo>
                    <a:cubicBezTo>
                      <a:pt x="25" y="3"/>
                      <a:pt x="24" y="1"/>
                      <a:pt x="24" y="0"/>
                    </a:cubicBezTo>
                    <a:cubicBezTo>
                      <a:pt x="0" y="1"/>
                      <a:pt x="0" y="1"/>
                      <a:pt x="0" y="1"/>
                    </a:cubicBezTo>
                    <a:cubicBezTo>
                      <a:pt x="2" y="2"/>
                      <a:pt x="4" y="4"/>
                      <a:pt x="5" y="5"/>
                    </a:cubicBezTo>
                    <a:lnTo>
                      <a:pt x="25" y="4"/>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7" name="Freeform 1065"/>
              <p:cNvSpPr/>
              <p:nvPr/>
            </p:nvSpPr>
            <p:spPr bwMode="auto">
              <a:xfrm>
                <a:off x="3063" y="1308"/>
                <a:ext cx="572" cy="528"/>
              </a:xfrm>
              <a:custGeom>
                <a:avLst/>
                <a:gdLst>
                  <a:gd name="T0" fmla="*/ 19 w 242"/>
                  <a:gd name="T1" fmla="*/ 51 h 223"/>
                  <a:gd name="T2" fmla="*/ 59 w 242"/>
                  <a:gd name="T3" fmla="*/ 40 h 223"/>
                  <a:gd name="T4" fmla="*/ 57 w 242"/>
                  <a:gd name="T5" fmla="*/ 94 h 223"/>
                  <a:gd name="T6" fmla="*/ 69 w 242"/>
                  <a:gd name="T7" fmla="*/ 98 h 223"/>
                  <a:gd name="T8" fmla="*/ 71 w 242"/>
                  <a:gd name="T9" fmla="*/ 33 h 223"/>
                  <a:gd name="T10" fmla="*/ 3 w 242"/>
                  <a:gd name="T11" fmla="*/ 47 h 223"/>
                  <a:gd name="T12" fmla="*/ 61 w 242"/>
                  <a:gd name="T13" fmla="*/ 118 h 223"/>
                  <a:gd name="T14" fmla="*/ 187 w 242"/>
                  <a:gd name="T15" fmla="*/ 148 h 223"/>
                  <a:gd name="T16" fmla="*/ 229 w 242"/>
                  <a:gd name="T17" fmla="*/ 223 h 223"/>
                  <a:gd name="T18" fmla="*/ 241 w 242"/>
                  <a:gd name="T19" fmla="*/ 218 h 223"/>
                  <a:gd name="T20" fmla="*/ 188 w 242"/>
                  <a:gd name="T21" fmla="*/ 130 h 223"/>
                  <a:gd name="T22" fmla="*/ 69 w 242"/>
                  <a:gd name="T23" fmla="*/ 105 h 223"/>
                  <a:gd name="T24" fmla="*/ 19 w 242"/>
                  <a:gd name="T25" fmla="*/ 51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2" h="223">
                    <a:moveTo>
                      <a:pt x="19" y="51"/>
                    </a:moveTo>
                    <a:cubicBezTo>
                      <a:pt x="20" y="28"/>
                      <a:pt x="47" y="16"/>
                      <a:pt x="59" y="40"/>
                    </a:cubicBezTo>
                    <a:cubicBezTo>
                      <a:pt x="66" y="55"/>
                      <a:pt x="65" y="79"/>
                      <a:pt x="57" y="94"/>
                    </a:cubicBezTo>
                    <a:cubicBezTo>
                      <a:pt x="61" y="96"/>
                      <a:pt x="65" y="97"/>
                      <a:pt x="69" y="98"/>
                    </a:cubicBezTo>
                    <a:cubicBezTo>
                      <a:pt x="76" y="87"/>
                      <a:pt x="81" y="56"/>
                      <a:pt x="71" y="33"/>
                    </a:cubicBezTo>
                    <a:cubicBezTo>
                      <a:pt x="57" y="0"/>
                      <a:pt x="7" y="9"/>
                      <a:pt x="3" y="47"/>
                    </a:cubicBezTo>
                    <a:cubicBezTo>
                      <a:pt x="0" y="83"/>
                      <a:pt x="30" y="111"/>
                      <a:pt x="61" y="118"/>
                    </a:cubicBezTo>
                    <a:cubicBezTo>
                      <a:pt x="94" y="126"/>
                      <a:pt x="154" y="133"/>
                      <a:pt x="187" y="148"/>
                    </a:cubicBezTo>
                    <a:cubicBezTo>
                      <a:pt x="207" y="157"/>
                      <a:pt x="232" y="188"/>
                      <a:pt x="229" y="223"/>
                    </a:cubicBezTo>
                    <a:cubicBezTo>
                      <a:pt x="233" y="221"/>
                      <a:pt x="237" y="220"/>
                      <a:pt x="241" y="218"/>
                    </a:cubicBezTo>
                    <a:cubicBezTo>
                      <a:pt x="242" y="176"/>
                      <a:pt x="220" y="144"/>
                      <a:pt x="188" y="130"/>
                    </a:cubicBezTo>
                    <a:cubicBezTo>
                      <a:pt x="169" y="121"/>
                      <a:pt x="107" y="117"/>
                      <a:pt x="69" y="105"/>
                    </a:cubicBezTo>
                    <a:cubicBezTo>
                      <a:pt x="45" y="98"/>
                      <a:pt x="18" y="81"/>
                      <a:pt x="19" y="51"/>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8" name="Freeform 1066"/>
              <p:cNvSpPr/>
              <p:nvPr/>
            </p:nvSpPr>
            <p:spPr bwMode="auto">
              <a:xfrm>
                <a:off x="3571" y="1609"/>
                <a:ext cx="52" cy="16"/>
              </a:xfrm>
              <a:custGeom>
                <a:avLst/>
                <a:gdLst>
                  <a:gd name="T0" fmla="*/ 0 w 22"/>
                  <a:gd name="T1" fmla="*/ 7 h 7"/>
                  <a:gd name="T2" fmla="*/ 22 w 22"/>
                  <a:gd name="T3" fmla="*/ 6 h 7"/>
                  <a:gd name="T4" fmla="*/ 21 w 22"/>
                  <a:gd name="T5" fmla="*/ 0 h 7"/>
                  <a:gd name="T6" fmla="*/ 5 w 22"/>
                  <a:gd name="T7" fmla="*/ 1 h 7"/>
                  <a:gd name="T8" fmla="*/ 0 w 22"/>
                  <a:gd name="T9" fmla="*/ 7 h 7"/>
                </a:gdLst>
                <a:ahLst/>
                <a:cxnLst>
                  <a:cxn ang="0">
                    <a:pos x="T0" y="T1"/>
                  </a:cxn>
                  <a:cxn ang="0">
                    <a:pos x="T2" y="T3"/>
                  </a:cxn>
                  <a:cxn ang="0">
                    <a:pos x="T4" y="T5"/>
                  </a:cxn>
                  <a:cxn ang="0">
                    <a:pos x="T6" y="T7"/>
                  </a:cxn>
                  <a:cxn ang="0">
                    <a:pos x="T8" y="T9"/>
                  </a:cxn>
                </a:cxnLst>
                <a:rect l="0" t="0" r="r" b="b"/>
                <a:pathLst>
                  <a:path w="22" h="7">
                    <a:moveTo>
                      <a:pt x="0" y="7"/>
                    </a:moveTo>
                    <a:cubicBezTo>
                      <a:pt x="22" y="6"/>
                      <a:pt x="22" y="6"/>
                      <a:pt x="22" y="6"/>
                    </a:cubicBezTo>
                    <a:cubicBezTo>
                      <a:pt x="21" y="4"/>
                      <a:pt x="21" y="2"/>
                      <a:pt x="21" y="0"/>
                    </a:cubicBezTo>
                    <a:cubicBezTo>
                      <a:pt x="5" y="1"/>
                      <a:pt x="5" y="1"/>
                      <a:pt x="5" y="1"/>
                    </a:cubicBezTo>
                    <a:cubicBezTo>
                      <a:pt x="3" y="3"/>
                      <a:pt x="1" y="5"/>
                      <a:pt x="0" y="7"/>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9" name="Freeform 1067"/>
              <p:cNvSpPr/>
              <p:nvPr/>
            </p:nvSpPr>
            <p:spPr bwMode="auto">
              <a:xfrm>
                <a:off x="3590" y="1592"/>
                <a:ext cx="31" cy="14"/>
              </a:xfrm>
              <a:custGeom>
                <a:avLst/>
                <a:gdLst>
                  <a:gd name="T0" fmla="*/ 0 w 13"/>
                  <a:gd name="T1" fmla="*/ 6 h 6"/>
                  <a:gd name="T2" fmla="*/ 13 w 13"/>
                  <a:gd name="T3" fmla="*/ 5 h 6"/>
                  <a:gd name="T4" fmla="*/ 13 w 13"/>
                  <a:gd name="T5" fmla="*/ 0 h 6"/>
                  <a:gd name="T6" fmla="*/ 0 w 13"/>
                  <a:gd name="T7" fmla="*/ 6 h 6"/>
                </a:gdLst>
                <a:ahLst/>
                <a:cxnLst>
                  <a:cxn ang="0">
                    <a:pos x="T0" y="T1"/>
                  </a:cxn>
                  <a:cxn ang="0">
                    <a:pos x="T2" y="T3"/>
                  </a:cxn>
                  <a:cxn ang="0">
                    <a:pos x="T4" y="T5"/>
                  </a:cxn>
                  <a:cxn ang="0">
                    <a:pos x="T6" y="T7"/>
                  </a:cxn>
                </a:cxnLst>
                <a:rect l="0" t="0" r="r" b="b"/>
                <a:pathLst>
                  <a:path w="13" h="6">
                    <a:moveTo>
                      <a:pt x="0" y="6"/>
                    </a:moveTo>
                    <a:cubicBezTo>
                      <a:pt x="13" y="5"/>
                      <a:pt x="13" y="5"/>
                      <a:pt x="13" y="5"/>
                    </a:cubicBezTo>
                    <a:cubicBezTo>
                      <a:pt x="13" y="4"/>
                      <a:pt x="13" y="2"/>
                      <a:pt x="13" y="0"/>
                    </a:cubicBezTo>
                    <a:cubicBezTo>
                      <a:pt x="8" y="1"/>
                      <a:pt x="4" y="3"/>
                      <a:pt x="0" y="6"/>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0" name="Freeform 1068"/>
              <p:cNvSpPr/>
              <p:nvPr/>
            </p:nvSpPr>
            <p:spPr bwMode="auto">
              <a:xfrm>
                <a:off x="2904" y="2177"/>
                <a:ext cx="807" cy="1135"/>
              </a:xfrm>
              <a:custGeom>
                <a:avLst/>
                <a:gdLst>
                  <a:gd name="T0" fmla="*/ 274 w 341"/>
                  <a:gd name="T1" fmla="*/ 189 h 480"/>
                  <a:gd name="T2" fmla="*/ 313 w 341"/>
                  <a:gd name="T3" fmla="*/ 24 h 480"/>
                  <a:gd name="T4" fmla="*/ 299 w 341"/>
                  <a:gd name="T5" fmla="*/ 0 h 480"/>
                  <a:gd name="T6" fmla="*/ 219 w 341"/>
                  <a:gd name="T7" fmla="*/ 92 h 480"/>
                  <a:gd name="T8" fmla="*/ 265 w 341"/>
                  <a:gd name="T9" fmla="*/ 213 h 480"/>
                  <a:gd name="T10" fmla="*/ 296 w 341"/>
                  <a:gd name="T11" fmla="*/ 358 h 480"/>
                  <a:gd name="T12" fmla="*/ 131 w 341"/>
                  <a:gd name="T13" fmla="*/ 407 h 480"/>
                  <a:gd name="T14" fmla="*/ 154 w 341"/>
                  <a:gd name="T15" fmla="*/ 278 h 480"/>
                  <a:gd name="T16" fmla="*/ 251 w 341"/>
                  <a:gd name="T17" fmla="*/ 369 h 480"/>
                  <a:gd name="T18" fmla="*/ 269 w 341"/>
                  <a:gd name="T19" fmla="*/ 351 h 480"/>
                  <a:gd name="T20" fmla="*/ 141 w 341"/>
                  <a:gd name="T21" fmla="*/ 246 h 480"/>
                  <a:gd name="T22" fmla="*/ 108 w 341"/>
                  <a:gd name="T23" fmla="*/ 439 h 480"/>
                  <a:gd name="T24" fmla="*/ 317 w 341"/>
                  <a:gd name="T25" fmla="*/ 386 h 480"/>
                  <a:gd name="T26" fmla="*/ 335 w 341"/>
                  <a:gd name="T27" fmla="*/ 335 h 480"/>
                  <a:gd name="T28" fmla="*/ 274 w 341"/>
                  <a:gd name="T29" fmla="*/ 189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1" h="480">
                    <a:moveTo>
                      <a:pt x="274" y="189"/>
                    </a:moveTo>
                    <a:cubicBezTo>
                      <a:pt x="221" y="130"/>
                      <a:pt x="258" y="46"/>
                      <a:pt x="313" y="24"/>
                    </a:cubicBezTo>
                    <a:cubicBezTo>
                      <a:pt x="308" y="16"/>
                      <a:pt x="303" y="7"/>
                      <a:pt x="299" y="0"/>
                    </a:cubicBezTo>
                    <a:cubicBezTo>
                      <a:pt x="256" y="18"/>
                      <a:pt x="229" y="58"/>
                      <a:pt x="219" y="92"/>
                    </a:cubicBezTo>
                    <a:cubicBezTo>
                      <a:pt x="204" y="143"/>
                      <a:pt x="221" y="171"/>
                      <a:pt x="265" y="213"/>
                    </a:cubicBezTo>
                    <a:cubicBezTo>
                      <a:pt x="316" y="261"/>
                      <a:pt x="316" y="314"/>
                      <a:pt x="296" y="358"/>
                    </a:cubicBezTo>
                    <a:cubicBezTo>
                      <a:pt x="268" y="421"/>
                      <a:pt x="184" y="441"/>
                      <a:pt x="131" y="407"/>
                    </a:cubicBezTo>
                    <a:cubicBezTo>
                      <a:pt x="75" y="371"/>
                      <a:pt x="82" y="290"/>
                      <a:pt x="154" y="278"/>
                    </a:cubicBezTo>
                    <a:cubicBezTo>
                      <a:pt x="202" y="270"/>
                      <a:pt x="249" y="296"/>
                      <a:pt x="251" y="369"/>
                    </a:cubicBezTo>
                    <a:cubicBezTo>
                      <a:pt x="258" y="363"/>
                      <a:pt x="265" y="356"/>
                      <a:pt x="269" y="351"/>
                    </a:cubicBezTo>
                    <a:cubicBezTo>
                      <a:pt x="271" y="289"/>
                      <a:pt x="200" y="239"/>
                      <a:pt x="141" y="246"/>
                    </a:cubicBezTo>
                    <a:cubicBezTo>
                      <a:pt x="61" y="255"/>
                      <a:pt x="0" y="368"/>
                      <a:pt x="108" y="439"/>
                    </a:cubicBezTo>
                    <a:cubicBezTo>
                      <a:pt x="171" y="480"/>
                      <a:pt x="275" y="468"/>
                      <a:pt x="317" y="386"/>
                    </a:cubicBezTo>
                    <a:cubicBezTo>
                      <a:pt x="320" y="366"/>
                      <a:pt x="326" y="349"/>
                      <a:pt x="335" y="335"/>
                    </a:cubicBezTo>
                    <a:cubicBezTo>
                      <a:pt x="341" y="298"/>
                      <a:pt x="333" y="253"/>
                      <a:pt x="274" y="189"/>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1" name="Freeform 1069"/>
              <p:cNvSpPr/>
              <p:nvPr/>
            </p:nvSpPr>
            <p:spPr bwMode="auto">
              <a:xfrm>
                <a:off x="3472" y="1166"/>
                <a:ext cx="123" cy="52"/>
              </a:xfrm>
              <a:custGeom>
                <a:avLst/>
                <a:gdLst>
                  <a:gd name="T0" fmla="*/ 0 w 52"/>
                  <a:gd name="T1" fmla="*/ 7 h 22"/>
                  <a:gd name="T2" fmla="*/ 44 w 52"/>
                  <a:gd name="T3" fmla="*/ 22 h 22"/>
                  <a:gd name="T4" fmla="*/ 52 w 52"/>
                  <a:gd name="T5" fmla="*/ 17 h 22"/>
                  <a:gd name="T6" fmla="*/ 6 w 52"/>
                  <a:gd name="T7" fmla="*/ 0 h 22"/>
                  <a:gd name="T8" fmla="*/ 0 w 52"/>
                  <a:gd name="T9" fmla="*/ 7 h 22"/>
                </a:gdLst>
                <a:ahLst/>
                <a:cxnLst>
                  <a:cxn ang="0">
                    <a:pos x="T0" y="T1"/>
                  </a:cxn>
                  <a:cxn ang="0">
                    <a:pos x="T2" y="T3"/>
                  </a:cxn>
                  <a:cxn ang="0">
                    <a:pos x="T4" y="T5"/>
                  </a:cxn>
                  <a:cxn ang="0">
                    <a:pos x="T6" y="T7"/>
                  </a:cxn>
                  <a:cxn ang="0">
                    <a:pos x="T8" y="T9"/>
                  </a:cxn>
                </a:cxnLst>
                <a:rect l="0" t="0" r="r" b="b"/>
                <a:pathLst>
                  <a:path w="52" h="22">
                    <a:moveTo>
                      <a:pt x="0" y="7"/>
                    </a:moveTo>
                    <a:cubicBezTo>
                      <a:pt x="44" y="22"/>
                      <a:pt x="44" y="22"/>
                      <a:pt x="44" y="22"/>
                    </a:cubicBezTo>
                    <a:cubicBezTo>
                      <a:pt x="46" y="21"/>
                      <a:pt x="49" y="19"/>
                      <a:pt x="52" y="17"/>
                    </a:cubicBezTo>
                    <a:cubicBezTo>
                      <a:pt x="6" y="0"/>
                      <a:pt x="6" y="0"/>
                      <a:pt x="6" y="0"/>
                    </a:cubicBezTo>
                    <a:cubicBezTo>
                      <a:pt x="4" y="2"/>
                      <a:pt x="2" y="4"/>
                      <a:pt x="0" y="7"/>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2" name="Freeform 1070"/>
              <p:cNvSpPr/>
              <p:nvPr/>
            </p:nvSpPr>
            <p:spPr bwMode="auto">
              <a:xfrm>
                <a:off x="3659" y="3993"/>
                <a:ext cx="92" cy="41"/>
              </a:xfrm>
              <a:custGeom>
                <a:avLst/>
                <a:gdLst>
                  <a:gd name="T0" fmla="*/ 39 w 39"/>
                  <a:gd name="T1" fmla="*/ 0 h 17"/>
                  <a:gd name="T2" fmla="*/ 0 w 39"/>
                  <a:gd name="T3" fmla="*/ 13 h 17"/>
                  <a:gd name="T4" fmla="*/ 4 w 39"/>
                  <a:gd name="T5" fmla="*/ 17 h 17"/>
                  <a:gd name="T6" fmla="*/ 39 w 39"/>
                  <a:gd name="T7" fmla="*/ 5 h 17"/>
                  <a:gd name="T8" fmla="*/ 39 w 39"/>
                  <a:gd name="T9" fmla="*/ 0 h 17"/>
                </a:gdLst>
                <a:ahLst/>
                <a:cxnLst>
                  <a:cxn ang="0">
                    <a:pos x="T0" y="T1"/>
                  </a:cxn>
                  <a:cxn ang="0">
                    <a:pos x="T2" y="T3"/>
                  </a:cxn>
                  <a:cxn ang="0">
                    <a:pos x="T4" y="T5"/>
                  </a:cxn>
                  <a:cxn ang="0">
                    <a:pos x="T6" y="T7"/>
                  </a:cxn>
                  <a:cxn ang="0">
                    <a:pos x="T8" y="T9"/>
                  </a:cxn>
                </a:cxnLst>
                <a:rect l="0" t="0" r="r" b="b"/>
                <a:pathLst>
                  <a:path w="39" h="17">
                    <a:moveTo>
                      <a:pt x="39" y="0"/>
                    </a:moveTo>
                    <a:cubicBezTo>
                      <a:pt x="0" y="13"/>
                      <a:pt x="0" y="13"/>
                      <a:pt x="0" y="13"/>
                    </a:cubicBezTo>
                    <a:cubicBezTo>
                      <a:pt x="2" y="14"/>
                      <a:pt x="3" y="16"/>
                      <a:pt x="4" y="17"/>
                    </a:cubicBezTo>
                    <a:cubicBezTo>
                      <a:pt x="39" y="5"/>
                      <a:pt x="39" y="5"/>
                      <a:pt x="39" y="5"/>
                    </a:cubicBezTo>
                    <a:lnTo>
                      <a:pt x="39"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3" name="Freeform 1071"/>
              <p:cNvSpPr/>
              <p:nvPr/>
            </p:nvSpPr>
            <p:spPr bwMode="auto">
              <a:xfrm>
                <a:off x="3673" y="4010"/>
                <a:ext cx="78" cy="35"/>
              </a:xfrm>
              <a:custGeom>
                <a:avLst/>
                <a:gdLst>
                  <a:gd name="T0" fmla="*/ 33 w 33"/>
                  <a:gd name="T1" fmla="*/ 0 h 15"/>
                  <a:gd name="T2" fmla="*/ 0 w 33"/>
                  <a:gd name="T3" fmla="*/ 11 h 15"/>
                  <a:gd name="T4" fmla="*/ 4 w 33"/>
                  <a:gd name="T5" fmla="*/ 15 h 15"/>
                  <a:gd name="T6" fmla="*/ 32 w 33"/>
                  <a:gd name="T7" fmla="*/ 6 h 15"/>
                  <a:gd name="T8" fmla="*/ 33 w 33"/>
                  <a:gd name="T9" fmla="*/ 0 h 15"/>
                </a:gdLst>
                <a:ahLst/>
                <a:cxnLst>
                  <a:cxn ang="0">
                    <a:pos x="T0" y="T1"/>
                  </a:cxn>
                  <a:cxn ang="0">
                    <a:pos x="T2" y="T3"/>
                  </a:cxn>
                  <a:cxn ang="0">
                    <a:pos x="T4" y="T5"/>
                  </a:cxn>
                  <a:cxn ang="0">
                    <a:pos x="T6" y="T7"/>
                  </a:cxn>
                  <a:cxn ang="0">
                    <a:pos x="T8" y="T9"/>
                  </a:cxn>
                </a:cxnLst>
                <a:rect l="0" t="0" r="r" b="b"/>
                <a:pathLst>
                  <a:path w="33" h="15">
                    <a:moveTo>
                      <a:pt x="33" y="0"/>
                    </a:moveTo>
                    <a:cubicBezTo>
                      <a:pt x="0" y="11"/>
                      <a:pt x="0" y="11"/>
                      <a:pt x="0" y="11"/>
                    </a:cubicBezTo>
                    <a:cubicBezTo>
                      <a:pt x="1" y="13"/>
                      <a:pt x="3" y="14"/>
                      <a:pt x="4" y="15"/>
                    </a:cubicBezTo>
                    <a:cubicBezTo>
                      <a:pt x="32" y="6"/>
                      <a:pt x="32" y="6"/>
                      <a:pt x="32" y="6"/>
                    </a:cubicBezTo>
                    <a:lnTo>
                      <a:pt x="33"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4" name="Freeform 1072"/>
              <p:cNvSpPr/>
              <p:nvPr/>
            </p:nvSpPr>
            <p:spPr bwMode="auto">
              <a:xfrm>
                <a:off x="3687" y="4029"/>
                <a:ext cx="62" cy="28"/>
              </a:xfrm>
              <a:custGeom>
                <a:avLst/>
                <a:gdLst>
                  <a:gd name="T0" fmla="*/ 26 w 26"/>
                  <a:gd name="T1" fmla="*/ 0 h 12"/>
                  <a:gd name="T2" fmla="*/ 0 w 26"/>
                  <a:gd name="T3" fmla="*/ 9 h 12"/>
                  <a:gd name="T4" fmla="*/ 4 w 26"/>
                  <a:gd name="T5" fmla="*/ 12 h 12"/>
                  <a:gd name="T6" fmla="*/ 26 w 26"/>
                  <a:gd name="T7" fmla="*/ 5 h 12"/>
                  <a:gd name="T8" fmla="*/ 26 w 26"/>
                  <a:gd name="T9" fmla="*/ 0 h 12"/>
                </a:gdLst>
                <a:ahLst/>
                <a:cxnLst>
                  <a:cxn ang="0">
                    <a:pos x="T0" y="T1"/>
                  </a:cxn>
                  <a:cxn ang="0">
                    <a:pos x="T2" y="T3"/>
                  </a:cxn>
                  <a:cxn ang="0">
                    <a:pos x="T4" y="T5"/>
                  </a:cxn>
                  <a:cxn ang="0">
                    <a:pos x="T6" y="T7"/>
                  </a:cxn>
                  <a:cxn ang="0">
                    <a:pos x="T8" y="T9"/>
                  </a:cxn>
                </a:cxnLst>
                <a:rect l="0" t="0" r="r" b="b"/>
                <a:pathLst>
                  <a:path w="26" h="12">
                    <a:moveTo>
                      <a:pt x="26" y="0"/>
                    </a:moveTo>
                    <a:cubicBezTo>
                      <a:pt x="0" y="9"/>
                      <a:pt x="0" y="9"/>
                      <a:pt x="0" y="9"/>
                    </a:cubicBezTo>
                    <a:cubicBezTo>
                      <a:pt x="1" y="10"/>
                      <a:pt x="3" y="11"/>
                      <a:pt x="4" y="12"/>
                    </a:cubicBezTo>
                    <a:cubicBezTo>
                      <a:pt x="26" y="5"/>
                      <a:pt x="26" y="5"/>
                      <a:pt x="26" y="5"/>
                    </a:cubicBezTo>
                    <a:lnTo>
                      <a:pt x="26"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5" name="Freeform 1073"/>
              <p:cNvSpPr/>
              <p:nvPr/>
            </p:nvSpPr>
            <p:spPr bwMode="auto">
              <a:xfrm>
                <a:off x="3702" y="4045"/>
                <a:ext cx="47" cy="24"/>
              </a:xfrm>
              <a:custGeom>
                <a:avLst/>
                <a:gdLst>
                  <a:gd name="T0" fmla="*/ 20 w 20"/>
                  <a:gd name="T1" fmla="*/ 0 h 10"/>
                  <a:gd name="T2" fmla="*/ 0 w 20"/>
                  <a:gd name="T3" fmla="*/ 7 h 10"/>
                  <a:gd name="T4" fmla="*/ 4 w 20"/>
                  <a:gd name="T5" fmla="*/ 10 h 10"/>
                  <a:gd name="T6" fmla="*/ 20 w 20"/>
                  <a:gd name="T7" fmla="*/ 5 h 10"/>
                  <a:gd name="T8" fmla="*/ 20 w 20"/>
                  <a:gd name="T9" fmla="*/ 0 h 10"/>
                </a:gdLst>
                <a:ahLst/>
                <a:cxnLst>
                  <a:cxn ang="0">
                    <a:pos x="T0" y="T1"/>
                  </a:cxn>
                  <a:cxn ang="0">
                    <a:pos x="T2" y="T3"/>
                  </a:cxn>
                  <a:cxn ang="0">
                    <a:pos x="T4" y="T5"/>
                  </a:cxn>
                  <a:cxn ang="0">
                    <a:pos x="T6" y="T7"/>
                  </a:cxn>
                  <a:cxn ang="0">
                    <a:pos x="T8" y="T9"/>
                  </a:cxn>
                </a:cxnLst>
                <a:rect l="0" t="0" r="r" b="b"/>
                <a:pathLst>
                  <a:path w="20" h="10">
                    <a:moveTo>
                      <a:pt x="20" y="0"/>
                    </a:moveTo>
                    <a:cubicBezTo>
                      <a:pt x="0" y="7"/>
                      <a:pt x="0" y="7"/>
                      <a:pt x="0" y="7"/>
                    </a:cubicBezTo>
                    <a:cubicBezTo>
                      <a:pt x="1" y="8"/>
                      <a:pt x="3" y="9"/>
                      <a:pt x="4" y="10"/>
                    </a:cubicBezTo>
                    <a:cubicBezTo>
                      <a:pt x="20" y="5"/>
                      <a:pt x="20" y="5"/>
                      <a:pt x="20" y="5"/>
                    </a:cubicBezTo>
                    <a:lnTo>
                      <a:pt x="20"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6" name="Freeform 1074"/>
              <p:cNvSpPr/>
              <p:nvPr/>
            </p:nvSpPr>
            <p:spPr bwMode="auto">
              <a:xfrm>
                <a:off x="3647" y="3989"/>
                <a:ext cx="97" cy="33"/>
              </a:xfrm>
              <a:custGeom>
                <a:avLst/>
                <a:gdLst>
                  <a:gd name="T0" fmla="*/ 0 w 41"/>
                  <a:gd name="T1" fmla="*/ 10 h 14"/>
                  <a:gd name="T2" fmla="*/ 4 w 41"/>
                  <a:gd name="T3" fmla="*/ 14 h 14"/>
                  <a:gd name="T4" fmla="*/ 41 w 41"/>
                  <a:gd name="T5" fmla="*/ 1 h 14"/>
                  <a:gd name="T6" fmla="*/ 31 w 41"/>
                  <a:gd name="T7" fmla="*/ 0 h 14"/>
                  <a:gd name="T8" fmla="*/ 0 w 41"/>
                  <a:gd name="T9" fmla="*/ 10 h 14"/>
                </a:gdLst>
                <a:ahLst/>
                <a:cxnLst>
                  <a:cxn ang="0">
                    <a:pos x="T0" y="T1"/>
                  </a:cxn>
                  <a:cxn ang="0">
                    <a:pos x="T2" y="T3"/>
                  </a:cxn>
                  <a:cxn ang="0">
                    <a:pos x="T4" y="T5"/>
                  </a:cxn>
                  <a:cxn ang="0">
                    <a:pos x="T6" y="T7"/>
                  </a:cxn>
                  <a:cxn ang="0">
                    <a:pos x="T8" y="T9"/>
                  </a:cxn>
                </a:cxnLst>
                <a:rect l="0" t="0" r="r" b="b"/>
                <a:pathLst>
                  <a:path w="41" h="14">
                    <a:moveTo>
                      <a:pt x="0" y="10"/>
                    </a:moveTo>
                    <a:cubicBezTo>
                      <a:pt x="4" y="14"/>
                      <a:pt x="4" y="14"/>
                      <a:pt x="4" y="14"/>
                    </a:cubicBezTo>
                    <a:cubicBezTo>
                      <a:pt x="41" y="1"/>
                      <a:pt x="41" y="1"/>
                      <a:pt x="41" y="1"/>
                    </a:cubicBezTo>
                    <a:cubicBezTo>
                      <a:pt x="38" y="1"/>
                      <a:pt x="34" y="0"/>
                      <a:pt x="31" y="0"/>
                    </a:cubicBezTo>
                    <a:lnTo>
                      <a:pt x="0" y="1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7" name="Freeform 1075"/>
              <p:cNvSpPr/>
              <p:nvPr/>
            </p:nvSpPr>
            <p:spPr bwMode="auto">
              <a:xfrm>
                <a:off x="3713" y="4062"/>
                <a:ext cx="36" cy="21"/>
              </a:xfrm>
              <a:custGeom>
                <a:avLst/>
                <a:gdLst>
                  <a:gd name="T0" fmla="*/ 15 w 15"/>
                  <a:gd name="T1" fmla="*/ 0 h 9"/>
                  <a:gd name="T2" fmla="*/ 0 w 15"/>
                  <a:gd name="T3" fmla="*/ 5 h 9"/>
                  <a:gd name="T4" fmla="*/ 5 w 15"/>
                  <a:gd name="T5" fmla="*/ 9 h 9"/>
                  <a:gd name="T6" fmla="*/ 15 w 15"/>
                  <a:gd name="T7" fmla="*/ 5 h 9"/>
                  <a:gd name="T8" fmla="*/ 15 w 15"/>
                  <a:gd name="T9" fmla="*/ 0 h 9"/>
                </a:gdLst>
                <a:ahLst/>
                <a:cxnLst>
                  <a:cxn ang="0">
                    <a:pos x="T0" y="T1"/>
                  </a:cxn>
                  <a:cxn ang="0">
                    <a:pos x="T2" y="T3"/>
                  </a:cxn>
                  <a:cxn ang="0">
                    <a:pos x="T4" y="T5"/>
                  </a:cxn>
                  <a:cxn ang="0">
                    <a:pos x="T6" y="T7"/>
                  </a:cxn>
                  <a:cxn ang="0">
                    <a:pos x="T8" y="T9"/>
                  </a:cxn>
                </a:cxnLst>
                <a:rect l="0" t="0" r="r" b="b"/>
                <a:pathLst>
                  <a:path w="15" h="9">
                    <a:moveTo>
                      <a:pt x="15" y="0"/>
                    </a:moveTo>
                    <a:cubicBezTo>
                      <a:pt x="0" y="5"/>
                      <a:pt x="0" y="5"/>
                      <a:pt x="0" y="5"/>
                    </a:cubicBezTo>
                    <a:cubicBezTo>
                      <a:pt x="2" y="6"/>
                      <a:pt x="4" y="7"/>
                      <a:pt x="5" y="9"/>
                    </a:cubicBezTo>
                    <a:cubicBezTo>
                      <a:pt x="15" y="5"/>
                      <a:pt x="15" y="5"/>
                      <a:pt x="15" y="5"/>
                    </a:cubicBezTo>
                    <a:lnTo>
                      <a:pt x="15"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8" name="Freeform 1076"/>
              <p:cNvSpPr/>
              <p:nvPr/>
            </p:nvSpPr>
            <p:spPr bwMode="auto">
              <a:xfrm>
                <a:off x="3446" y="1190"/>
                <a:ext cx="142" cy="62"/>
              </a:xfrm>
              <a:custGeom>
                <a:avLst/>
                <a:gdLst>
                  <a:gd name="T0" fmla="*/ 0 w 60"/>
                  <a:gd name="T1" fmla="*/ 8 h 26"/>
                  <a:gd name="T2" fmla="*/ 60 w 60"/>
                  <a:gd name="T3" fmla="*/ 26 h 26"/>
                  <a:gd name="T4" fmla="*/ 51 w 60"/>
                  <a:gd name="T5" fmla="*/ 15 h 26"/>
                  <a:gd name="T6" fmla="*/ 52 w 60"/>
                  <a:gd name="T7" fmla="*/ 15 h 26"/>
                  <a:gd name="T8" fmla="*/ 8 w 60"/>
                  <a:gd name="T9" fmla="*/ 0 h 26"/>
                  <a:gd name="T10" fmla="*/ 0 w 60"/>
                  <a:gd name="T11" fmla="*/ 8 h 26"/>
                </a:gdLst>
                <a:ahLst/>
                <a:cxnLst>
                  <a:cxn ang="0">
                    <a:pos x="T0" y="T1"/>
                  </a:cxn>
                  <a:cxn ang="0">
                    <a:pos x="T2" y="T3"/>
                  </a:cxn>
                  <a:cxn ang="0">
                    <a:pos x="T4" y="T5"/>
                  </a:cxn>
                  <a:cxn ang="0">
                    <a:pos x="T6" y="T7"/>
                  </a:cxn>
                  <a:cxn ang="0">
                    <a:pos x="T8" y="T9"/>
                  </a:cxn>
                  <a:cxn ang="0">
                    <a:pos x="T10" y="T11"/>
                  </a:cxn>
                </a:cxnLst>
                <a:rect l="0" t="0" r="r" b="b"/>
                <a:pathLst>
                  <a:path w="60" h="26">
                    <a:moveTo>
                      <a:pt x="0" y="8"/>
                    </a:moveTo>
                    <a:cubicBezTo>
                      <a:pt x="60" y="26"/>
                      <a:pt x="60" y="26"/>
                      <a:pt x="60" y="26"/>
                    </a:cubicBezTo>
                    <a:cubicBezTo>
                      <a:pt x="56" y="21"/>
                      <a:pt x="53" y="17"/>
                      <a:pt x="51" y="15"/>
                    </a:cubicBezTo>
                    <a:cubicBezTo>
                      <a:pt x="52" y="15"/>
                      <a:pt x="52" y="15"/>
                      <a:pt x="52" y="15"/>
                    </a:cubicBezTo>
                    <a:cubicBezTo>
                      <a:pt x="8" y="0"/>
                      <a:pt x="8" y="0"/>
                      <a:pt x="8" y="0"/>
                    </a:cubicBezTo>
                    <a:cubicBezTo>
                      <a:pt x="5" y="2"/>
                      <a:pt x="3" y="5"/>
                      <a:pt x="0" y="8"/>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9" name="Freeform 1077"/>
              <p:cNvSpPr/>
              <p:nvPr/>
            </p:nvSpPr>
            <p:spPr bwMode="auto">
              <a:xfrm>
                <a:off x="3730" y="4079"/>
                <a:ext cx="19" cy="21"/>
              </a:xfrm>
              <a:custGeom>
                <a:avLst/>
                <a:gdLst>
                  <a:gd name="T0" fmla="*/ 8 w 8"/>
                  <a:gd name="T1" fmla="*/ 0 h 9"/>
                  <a:gd name="T2" fmla="*/ 0 w 8"/>
                  <a:gd name="T3" fmla="*/ 3 h 9"/>
                  <a:gd name="T4" fmla="*/ 8 w 8"/>
                  <a:gd name="T5" fmla="*/ 9 h 9"/>
                  <a:gd name="T6" fmla="*/ 8 w 8"/>
                  <a:gd name="T7" fmla="*/ 0 h 9"/>
                </a:gdLst>
                <a:ahLst/>
                <a:cxnLst>
                  <a:cxn ang="0">
                    <a:pos x="T0" y="T1"/>
                  </a:cxn>
                  <a:cxn ang="0">
                    <a:pos x="T2" y="T3"/>
                  </a:cxn>
                  <a:cxn ang="0">
                    <a:pos x="T4" y="T5"/>
                  </a:cxn>
                  <a:cxn ang="0">
                    <a:pos x="T6" y="T7"/>
                  </a:cxn>
                </a:cxnLst>
                <a:rect l="0" t="0" r="r" b="b"/>
                <a:pathLst>
                  <a:path w="8" h="9">
                    <a:moveTo>
                      <a:pt x="8" y="0"/>
                    </a:moveTo>
                    <a:cubicBezTo>
                      <a:pt x="0" y="3"/>
                      <a:pt x="0" y="3"/>
                      <a:pt x="0" y="3"/>
                    </a:cubicBezTo>
                    <a:cubicBezTo>
                      <a:pt x="3" y="5"/>
                      <a:pt x="5" y="8"/>
                      <a:pt x="8" y="9"/>
                    </a:cubicBezTo>
                    <a:cubicBezTo>
                      <a:pt x="8" y="8"/>
                      <a:pt x="8" y="4"/>
                      <a:pt x="8"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0" name="Freeform 1078"/>
              <p:cNvSpPr/>
              <p:nvPr/>
            </p:nvSpPr>
            <p:spPr bwMode="auto">
              <a:xfrm>
                <a:off x="3430" y="-12"/>
                <a:ext cx="82" cy="62"/>
              </a:xfrm>
              <a:custGeom>
                <a:avLst/>
                <a:gdLst>
                  <a:gd name="T0" fmla="*/ 0 w 35"/>
                  <a:gd name="T1" fmla="*/ 7 h 26"/>
                  <a:gd name="T2" fmla="*/ 35 w 35"/>
                  <a:gd name="T3" fmla="*/ 26 h 26"/>
                  <a:gd name="T4" fmla="*/ 33 w 35"/>
                  <a:gd name="T5" fmla="*/ 0 h 26"/>
                  <a:gd name="T6" fmla="*/ 0 w 35"/>
                  <a:gd name="T7" fmla="*/ 7 h 26"/>
                </a:gdLst>
                <a:ahLst/>
                <a:cxnLst>
                  <a:cxn ang="0">
                    <a:pos x="T0" y="T1"/>
                  </a:cxn>
                  <a:cxn ang="0">
                    <a:pos x="T2" y="T3"/>
                  </a:cxn>
                  <a:cxn ang="0">
                    <a:pos x="T4" y="T5"/>
                  </a:cxn>
                  <a:cxn ang="0">
                    <a:pos x="T6" y="T7"/>
                  </a:cxn>
                </a:cxnLst>
                <a:rect l="0" t="0" r="r" b="b"/>
                <a:pathLst>
                  <a:path w="35" h="26">
                    <a:moveTo>
                      <a:pt x="0" y="7"/>
                    </a:moveTo>
                    <a:cubicBezTo>
                      <a:pt x="12" y="14"/>
                      <a:pt x="24" y="20"/>
                      <a:pt x="35" y="26"/>
                    </a:cubicBezTo>
                    <a:cubicBezTo>
                      <a:pt x="34" y="18"/>
                      <a:pt x="34" y="9"/>
                      <a:pt x="33" y="0"/>
                    </a:cubicBezTo>
                    <a:cubicBezTo>
                      <a:pt x="24" y="2"/>
                      <a:pt x="11" y="4"/>
                      <a:pt x="0" y="7"/>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1" name="Freeform 1079"/>
              <p:cNvSpPr/>
              <p:nvPr/>
            </p:nvSpPr>
            <p:spPr bwMode="auto">
              <a:xfrm>
                <a:off x="3538" y="2283"/>
                <a:ext cx="123" cy="90"/>
              </a:xfrm>
              <a:custGeom>
                <a:avLst/>
                <a:gdLst>
                  <a:gd name="T0" fmla="*/ 0 w 52"/>
                  <a:gd name="T1" fmla="*/ 27 h 38"/>
                  <a:gd name="T2" fmla="*/ 39 w 52"/>
                  <a:gd name="T3" fmla="*/ 38 h 38"/>
                  <a:gd name="T4" fmla="*/ 52 w 52"/>
                  <a:gd name="T5" fmla="*/ 23 h 38"/>
                  <a:gd name="T6" fmla="*/ 24 w 52"/>
                  <a:gd name="T7" fmla="*/ 0 h 38"/>
                  <a:gd name="T8" fmla="*/ 0 w 52"/>
                  <a:gd name="T9" fmla="*/ 27 h 38"/>
                </a:gdLst>
                <a:ahLst/>
                <a:cxnLst>
                  <a:cxn ang="0">
                    <a:pos x="T0" y="T1"/>
                  </a:cxn>
                  <a:cxn ang="0">
                    <a:pos x="T2" y="T3"/>
                  </a:cxn>
                  <a:cxn ang="0">
                    <a:pos x="T4" y="T5"/>
                  </a:cxn>
                  <a:cxn ang="0">
                    <a:pos x="T6" y="T7"/>
                  </a:cxn>
                  <a:cxn ang="0">
                    <a:pos x="T8" y="T9"/>
                  </a:cxn>
                </a:cxnLst>
                <a:rect l="0" t="0" r="r" b="b"/>
                <a:pathLst>
                  <a:path w="52" h="38">
                    <a:moveTo>
                      <a:pt x="0" y="27"/>
                    </a:moveTo>
                    <a:cubicBezTo>
                      <a:pt x="15" y="25"/>
                      <a:pt x="29" y="30"/>
                      <a:pt x="39" y="38"/>
                    </a:cubicBezTo>
                    <a:cubicBezTo>
                      <a:pt x="43" y="33"/>
                      <a:pt x="47" y="28"/>
                      <a:pt x="52" y="23"/>
                    </a:cubicBezTo>
                    <a:cubicBezTo>
                      <a:pt x="46" y="13"/>
                      <a:pt x="37" y="4"/>
                      <a:pt x="24" y="0"/>
                    </a:cubicBezTo>
                    <a:cubicBezTo>
                      <a:pt x="15" y="7"/>
                      <a:pt x="6" y="17"/>
                      <a:pt x="0" y="27"/>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2" name="Freeform 1080"/>
              <p:cNvSpPr/>
              <p:nvPr/>
            </p:nvSpPr>
            <p:spPr bwMode="auto">
              <a:xfrm>
                <a:off x="3583" y="1978"/>
                <a:ext cx="45" cy="85"/>
              </a:xfrm>
              <a:custGeom>
                <a:avLst/>
                <a:gdLst>
                  <a:gd name="T0" fmla="*/ 0 w 19"/>
                  <a:gd name="T1" fmla="*/ 36 h 36"/>
                  <a:gd name="T2" fmla="*/ 9 w 19"/>
                  <a:gd name="T3" fmla="*/ 32 h 36"/>
                  <a:gd name="T4" fmla="*/ 19 w 19"/>
                  <a:gd name="T5" fmla="*/ 0 h 36"/>
                  <a:gd name="T6" fmla="*/ 5 w 19"/>
                  <a:gd name="T7" fmla="*/ 5 h 36"/>
                  <a:gd name="T8" fmla="*/ 0 w 19"/>
                  <a:gd name="T9" fmla="*/ 36 h 36"/>
                </a:gdLst>
                <a:ahLst/>
                <a:cxnLst>
                  <a:cxn ang="0">
                    <a:pos x="T0" y="T1"/>
                  </a:cxn>
                  <a:cxn ang="0">
                    <a:pos x="T2" y="T3"/>
                  </a:cxn>
                  <a:cxn ang="0">
                    <a:pos x="T4" y="T5"/>
                  </a:cxn>
                  <a:cxn ang="0">
                    <a:pos x="T6" y="T7"/>
                  </a:cxn>
                  <a:cxn ang="0">
                    <a:pos x="T8" y="T9"/>
                  </a:cxn>
                </a:cxnLst>
                <a:rect l="0" t="0" r="r" b="b"/>
                <a:pathLst>
                  <a:path w="19" h="36">
                    <a:moveTo>
                      <a:pt x="0" y="36"/>
                    </a:moveTo>
                    <a:cubicBezTo>
                      <a:pt x="9" y="32"/>
                      <a:pt x="9" y="32"/>
                      <a:pt x="9" y="32"/>
                    </a:cubicBezTo>
                    <a:cubicBezTo>
                      <a:pt x="14" y="22"/>
                      <a:pt x="18" y="11"/>
                      <a:pt x="19" y="0"/>
                    </a:cubicBezTo>
                    <a:cubicBezTo>
                      <a:pt x="14" y="1"/>
                      <a:pt x="9" y="3"/>
                      <a:pt x="5" y="5"/>
                    </a:cubicBezTo>
                    <a:cubicBezTo>
                      <a:pt x="5" y="15"/>
                      <a:pt x="3" y="26"/>
                      <a:pt x="0" y="36"/>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3" name="Freeform 1081"/>
              <p:cNvSpPr/>
              <p:nvPr/>
            </p:nvSpPr>
            <p:spPr bwMode="auto">
              <a:xfrm>
                <a:off x="3276" y="-35"/>
                <a:ext cx="241" cy="302"/>
              </a:xfrm>
              <a:custGeom>
                <a:avLst/>
                <a:gdLst>
                  <a:gd name="T0" fmla="*/ 16 w 102"/>
                  <a:gd name="T1" fmla="*/ 128 h 128"/>
                  <a:gd name="T2" fmla="*/ 18 w 102"/>
                  <a:gd name="T3" fmla="*/ 19 h 128"/>
                  <a:gd name="T4" fmla="*/ 86 w 102"/>
                  <a:gd name="T5" fmla="*/ 57 h 128"/>
                  <a:gd name="T6" fmla="*/ 102 w 102"/>
                  <a:gd name="T7" fmla="*/ 42 h 128"/>
                  <a:gd name="T8" fmla="*/ 24 w 102"/>
                  <a:gd name="T9" fmla="*/ 0 h 128"/>
                  <a:gd name="T10" fmla="*/ 2 w 102"/>
                  <a:gd name="T11" fmla="*/ 0 h 128"/>
                  <a:gd name="T12" fmla="*/ 0 w 102"/>
                  <a:gd name="T13" fmla="*/ 115 h 128"/>
                  <a:gd name="T14" fmla="*/ 16 w 102"/>
                  <a:gd name="T15" fmla="*/ 128 h 1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28">
                    <a:moveTo>
                      <a:pt x="16" y="128"/>
                    </a:moveTo>
                    <a:cubicBezTo>
                      <a:pt x="17" y="85"/>
                      <a:pt x="17" y="31"/>
                      <a:pt x="18" y="19"/>
                    </a:cubicBezTo>
                    <a:cubicBezTo>
                      <a:pt x="36" y="29"/>
                      <a:pt x="63" y="44"/>
                      <a:pt x="86" y="57"/>
                    </a:cubicBezTo>
                    <a:cubicBezTo>
                      <a:pt x="91" y="52"/>
                      <a:pt x="96" y="47"/>
                      <a:pt x="102" y="42"/>
                    </a:cubicBezTo>
                    <a:cubicBezTo>
                      <a:pt x="78" y="31"/>
                      <a:pt x="48" y="13"/>
                      <a:pt x="24" y="0"/>
                    </a:cubicBezTo>
                    <a:cubicBezTo>
                      <a:pt x="2" y="0"/>
                      <a:pt x="2" y="0"/>
                      <a:pt x="2" y="0"/>
                    </a:cubicBezTo>
                    <a:cubicBezTo>
                      <a:pt x="1" y="25"/>
                      <a:pt x="2" y="81"/>
                      <a:pt x="0" y="115"/>
                    </a:cubicBezTo>
                    <a:cubicBezTo>
                      <a:pt x="6" y="119"/>
                      <a:pt x="11" y="123"/>
                      <a:pt x="16" y="128"/>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4" name="Freeform 1082"/>
              <p:cNvSpPr/>
              <p:nvPr/>
            </p:nvSpPr>
            <p:spPr bwMode="auto">
              <a:xfrm>
                <a:off x="3545" y="1779"/>
                <a:ext cx="43" cy="81"/>
              </a:xfrm>
              <a:custGeom>
                <a:avLst/>
                <a:gdLst>
                  <a:gd name="T0" fmla="*/ 0 w 18"/>
                  <a:gd name="T1" fmla="*/ 14 h 34"/>
                  <a:gd name="T2" fmla="*/ 6 w 18"/>
                  <a:gd name="T3" fmla="*/ 34 h 34"/>
                  <a:gd name="T4" fmla="*/ 17 w 18"/>
                  <a:gd name="T5" fmla="*/ 27 h 34"/>
                  <a:gd name="T6" fmla="*/ 15 w 18"/>
                  <a:gd name="T7" fmla="*/ 0 h 34"/>
                  <a:gd name="T8" fmla="*/ 0 w 18"/>
                  <a:gd name="T9" fmla="*/ 14 h 34"/>
                </a:gdLst>
                <a:ahLst/>
                <a:cxnLst>
                  <a:cxn ang="0">
                    <a:pos x="T0" y="T1"/>
                  </a:cxn>
                  <a:cxn ang="0">
                    <a:pos x="T2" y="T3"/>
                  </a:cxn>
                  <a:cxn ang="0">
                    <a:pos x="T4" y="T5"/>
                  </a:cxn>
                  <a:cxn ang="0">
                    <a:pos x="T6" y="T7"/>
                  </a:cxn>
                  <a:cxn ang="0">
                    <a:pos x="T8" y="T9"/>
                  </a:cxn>
                </a:cxnLst>
                <a:rect l="0" t="0" r="r" b="b"/>
                <a:pathLst>
                  <a:path w="18" h="34">
                    <a:moveTo>
                      <a:pt x="0" y="14"/>
                    </a:moveTo>
                    <a:cubicBezTo>
                      <a:pt x="3" y="21"/>
                      <a:pt x="5" y="27"/>
                      <a:pt x="6" y="34"/>
                    </a:cubicBezTo>
                    <a:cubicBezTo>
                      <a:pt x="9" y="31"/>
                      <a:pt x="13" y="29"/>
                      <a:pt x="17" y="27"/>
                    </a:cubicBezTo>
                    <a:cubicBezTo>
                      <a:pt x="18" y="17"/>
                      <a:pt x="17" y="8"/>
                      <a:pt x="15" y="0"/>
                    </a:cubicBezTo>
                    <a:cubicBezTo>
                      <a:pt x="9" y="4"/>
                      <a:pt x="4" y="9"/>
                      <a:pt x="0" y="14"/>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5" name="Freeform 1083"/>
              <p:cNvSpPr/>
              <p:nvPr/>
            </p:nvSpPr>
            <p:spPr bwMode="auto">
              <a:xfrm>
                <a:off x="3638" y="3984"/>
                <a:ext cx="73" cy="26"/>
              </a:xfrm>
              <a:custGeom>
                <a:avLst/>
                <a:gdLst>
                  <a:gd name="T0" fmla="*/ 0 w 31"/>
                  <a:gd name="T1" fmla="*/ 6 h 11"/>
                  <a:gd name="T2" fmla="*/ 0 w 31"/>
                  <a:gd name="T3" fmla="*/ 8 h 11"/>
                  <a:gd name="T4" fmla="*/ 3 w 31"/>
                  <a:gd name="T5" fmla="*/ 11 h 11"/>
                  <a:gd name="T6" fmla="*/ 31 w 31"/>
                  <a:gd name="T7" fmla="*/ 1 h 11"/>
                  <a:gd name="T8" fmla="*/ 20 w 31"/>
                  <a:gd name="T9" fmla="*/ 0 h 11"/>
                  <a:gd name="T10" fmla="*/ 0 w 31"/>
                  <a:gd name="T11" fmla="*/ 6 h 11"/>
                </a:gdLst>
                <a:ahLst/>
                <a:cxnLst>
                  <a:cxn ang="0">
                    <a:pos x="T0" y="T1"/>
                  </a:cxn>
                  <a:cxn ang="0">
                    <a:pos x="T2" y="T3"/>
                  </a:cxn>
                  <a:cxn ang="0">
                    <a:pos x="T4" y="T5"/>
                  </a:cxn>
                  <a:cxn ang="0">
                    <a:pos x="T6" y="T7"/>
                  </a:cxn>
                  <a:cxn ang="0">
                    <a:pos x="T8" y="T9"/>
                  </a:cxn>
                  <a:cxn ang="0">
                    <a:pos x="T10" y="T11"/>
                  </a:cxn>
                </a:cxnLst>
                <a:rect l="0" t="0" r="r" b="b"/>
                <a:pathLst>
                  <a:path w="31" h="11">
                    <a:moveTo>
                      <a:pt x="0" y="6"/>
                    </a:moveTo>
                    <a:cubicBezTo>
                      <a:pt x="0" y="7"/>
                      <a:pt x="0" y="8"/>
                      <a:pt x="0" y="8"/>
                    </a:cubicBezTo>
                    <a:cubicBezTo>
                      <a:pt x="3" y="11"/>
                      <a:pt x="3" y="11"/>
                      <a:pt x="3" y="11"/>
                    </a:cubicBezTo>
                    <a:cubicBezTo>
                      <a:pt x="31" y="1"/>
                      <a:pt x="31" y="1"/>
                      <a:pt x="31" y="1"/>
                    </a:cubicBezTo>
                    <a:cubicBezTo>
                      <a:pt x="27" y="1"/>
                      <a:pt x="23" y="0"/>
                      <a:pt x="20" y="0"/>
                    </a:cubicBezTo>
                    <a:lnTo>
                      <a:pt x="0" y="6"/>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6" name="Freeform 1084"/>
              <p:cNvSpPr/>
              <p:nvPr/>
            </p:nvSpPr>
            <p:spPr bwMode="auto">
              <a:xfrm>
                <a:off x="3517" y="2501"/>
                <a:ext cx="130" cy="104"/>
              </a:xfrm>
              <a:custGeom>
                <a:avLst/>
                <a:gdLst>
                  <a:gd name="T0" fmla="*/ 55 w 55"/>
                  <a:gd name="T1" fmla="*/ 21 h 44"/>
                  <a:gd name="T2" fmla="*/ 45 w 55"/>
                  <a:gd name="T3" fmla="*/ 2 h 44"/>
                  <a:gd name="T4" fmla="*/ 0 w 55"/>
                  <a:gd name="T5" fmla="*/ 14 h 44"/>
                  <a:gd name="T6" fmla="*/ 16 w 55"/>
                  <a:gd name="T7" fmla="*/ 44 h 44"/>
                  <a:gd name="T8" fmla="*/ 55 w 55"/>
                  <a:gd name="T9" fmla="*/ 21 h 44"/>
                </a:gdLst>
                <a:ahLst/>
                <a:cxnLst>
                  <a:cxn ang="0">
                    <a:pos x="T0" y="T1"/>
                  </a:cxn>
                  <a:cxn ang="0">
                    <a:pos x="T2" y="T3"/>
                  </a:cxn>
                  <a:cxn ang="0">
                    <a:pos x="T4" y="T5"/>
                  </a:cxn>
                  <a:cxn ang="0">
                    <a:pos x="T6" y="T7"/>
                  </a:cxn>
                  <a:cxn ang="0">
                    <a:pos x="T8" y="T9"/>
                  </a:cxn>
                </a:cxnLst>
                <a:rect l="0" t="0" r="r" b="b"/>
                <a:pathLst>
                  <a:path w="55" h="44">
                    <a:moveTo>
                      <a:pt x="55" y="21"/>
                    </a:moveTo>
                    <a:cubicBezTo>
                      <a:pt x="50" y="15"/>
                      <a:pt x="47" y="8"/>
                      <a:pt x="45" y="2"/>
                    </a:cubicBezTo>
                    <a:cubicBezTo>
                      <a:pt x="30" y="0"/>
                      <a:pt x="13" y="3"/>
                      <a:pt x="0" y="14"/>
                    </a:cubicBezTo>
                    <a:cubicBezTo>
                      <a:pt x="3" y="24"/>
                      <a:pt x="8" y="35"/>
                      <a:pt x="16" y="44"/>
                    </a:cubicBezTo>
                    <a:cubicBezTo>
                      <a:pt x="26" y="31"/>
                      <a:pt x="41" y="23"/>
                      <a:pt x="55" y="21"/>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7" name="Freeform 1085"/>
              <p:cNvSpPr/>
              <p:nvPr/>
            </p:nvSpPr>
            <p:spPr bwMode="auto">
              <a:xfrm>
                <a:off x="3505" y="3234"/>
                <a:ext cx="175" cy="123"/>
              </a:xfrm>
              <a:custGeom>
                <a:avLst/>
                <a:gdLst>
                  <a:gd name="T0" fmla="*/ 74 w 74"/>
                  <a:gd name="T1" fmla="*/ 19 h 52"/>
                  <a:gd name="T2" fmla="*/ 67 w 74"/>
                  <a:gd name="T3" fmla="*/ 0 h 52"/>
                  <a:gd name="T4" fmla="*/ 0 w 74"/>
                  <a:gd name="T5" fmla="*/ 49 h 52"/>
                  <a:gd name="T6" fmla="*/ 23 w 74"/>
                  <a:gd name="T7" fmla="*/ 52 h 52"/>
                  <a:gd name="T8" fmla="*/ 74 w 74"/>
                  <a:gd name="T9" fmla="*/ 19 h 52"/>
                </a:gdLst>
                <a:ahLst/>
                <a:cxnLst>
                  <a:cxn ang="0">
                    <a:pos x="T0" y="T1"/>
                  </a:cxn>
                  <a:cxn ang="0">
                    <a:pos x="T2" y="T3"/>
                  </a:cxn>
                  <a:cxn ang="0">
                    <a:pos x="T4" y="T5"/>
                  </a:cxn>
                  <a:cxn ang="0">
                    <a:pos x="T6" y="T7"/>
                  </a:cxn>
                  <a:cxn ang="0">
                    <a:pos x="T8" y="T9"/>
                  </a:cxn>
                </a:cxnLst>
                <a:rect l="0" t="0" r="r" b="b"/>
                <a:pathLst>
                  <a:path w="74" h="52">
                    <a:moveTo>
                      <a:pt x="74" y="19"/>
                    </a:moveTo>
                    <a:cubicBezTo>
                      <a:pt x="71" y="13"/>
                      <a:pt x="69" y="7"/>
                      <a:pt x="67" y="0"/>
                    </a:cubicBezTo>
                    <a:cubicBezTo>
                      <a:pt x="46" y="13"/>
                      <a:pt x="16" y="34"/>
                      <a:pt x="0" y="49"/>
                    </a:cubicBezTo>
                    <a:cubicBezTo>
                      <a:pt x="5" y="50"/>
                      <a:pt x="13" y="51"/>
                      <a:pt x="23" y="52"/>
                    </a:cubicBezTo>
                    <a:cubicBezTo>
                      <a:pt x="37" y="39"/>
                      <a:pt x="55" y="28"/>
                      <a:pt x="74" y="19"/>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8" name="Freeform 1086"/>
              <p:cNvSpPr/>
              <p:nvPr/>
            </p:nvSpPr>
            <p:spPr bwMode="auto">
              <a:xfrm>
                <a:off x="3510" y="2352"/>
                <a:ext cx="116" cy="75"/>
              </a:xfrm>
              <a:custGeom>
                <a:avLst/>
                <a:gdLst>
                  <a:gd name="T0" fmla="*/ 0 w 49"/>
                  <a:gd name="T1" fmla="*/ 30 h 32"/>
                  <a:gd name="T2" fmla="*/ 44 w 49"/>
                  <a:gd name="T3" fmla="*/ 32 h 32"/>
                  <a:gd name="T4" fmla="*/ 49 w 49"/>
                  <a:gd name="T5" fmla="*/ 13 h 32"/>
                  <a:gd name="T6" fmla="*/ 10 w 49"/>
                  <a:gd name="T7" fmla="*/ 3 h 32"/>
                  <a:gd name="T8" fmla="*/ 0 w 49"/>
                  <a:gd name="T9" fmla="*/ 30 h 32"/>
                </a:gdLst>
                <a:ahLst/>
                <a:cxnLst>
                  <a:cxn ang="0">
                    <a:pos x="T0" y="T1"/>
                  </a:cxn>
                  <a:cxn ang="0">
                    <a:pos x="T2" y="T3"/>
                  </a:cxn>
                  <a:cxn ang="0">
                    <a:pos x="T4" y="T5"/>
                  </a:cxn>
                  <a:cxn ang="0">
                    <a:pos x="T6" y="T7"/>
                  </a:cxn>
                  <a:cxn ang="0">
                    <a:pos x="T8" y="T9"/>
                  </a:cxn>
                </a:cxnLst>
                <a:rect l="0" t="0" r="r" b="b"/>
                <a:pathLst>
                  <a:path w="49" h="32">
                    <a:moveTo>
                      <a:pt x="0" y="30"/>
                    </a:moveTo>
                    <a:cubicBezTo>
                      <a:pt x="15" y="25"/>
                      <a:pt x="31" y="26"/>
                      <a:pt x="44" y="32"/>
                    </a:cubicBezTo>
                    <a:cubicBezTo>
                      <a:pt x="44" y="25"/>
                      <a:pt x="46" y="19"/>
                      <a:pt x="49" y="13"/>
                    </a:cubicBezTo>
                    <a:cubicBezTo>
                      <a:pt x="38" y="4"/>
                      <a:pt x="24" y="0"/>
                      <a:pt x="10" y="3"/>
                    </a:cubicBezTo>
                    <a:cubicBezTo>
                      <a:pt x="5" y="11"/>
                      <a:pt x="2" y="21"/>
                      <a:pt x="0" y="30"/>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9" name="Freeform 1087"/>
              <p:cNvSpPr/>
              <p:nvPr/>
            </p:nvSpPr>
            <p:spPr bwMode="auto">
              <a:xfrm>
                <a:off x="3091" y="2120"/>
                <a:ext cx="549" cy="1079"/>
              </a:xfrm>
              <a:custGeom>
                <a:avLst/>
                <a:gdLst>
                  <a:gd name="T0" fmla="*/ 218 w 232"/>
                  <a:gd name="T1" fmla="*/ 19 h 456"/>
                  <a:gd name="T2" fmla="*/ 209 w 232"/>
                  <a:gd name="T3" fmla="*/ 0 h 456"/>
                  <a:gd name="T4" fmla="*/ 97 w 232"/>
                  <a:gd name="T5" fmla="*/ 94 h 456"/>
                  <a:gd name="T6" fmla="*/ 149 w 232"/>
                  <a:gd name="T7" fmla="*/ 243 h 456"/>
                  <a:gd name="T8" fmla="*/ 202 w 232"/>
                  <a:gd name="T9" fmla="*/ 365 h 456"/>
                  <a:gd name="T10" fmla="*/ 69 w 232"/>
                  <a:gd name="T11" fmla="*/ 414 h 456"/>
                  <a:gd name="T12" fmla="*/ 79 w 232"/>
                  <a:gd name="T13" fmla="*/ 320 h 456"/>
                  <a:gd name="T14" fmla="*/ 151 w 232"/>
                  <a:gd name="T15" fmla="*/ 405 h 456"/>
                  <a:gd name="T16" fmla="*/ 166 w 232"/>
                  <a:gd name="T17" fmla="*/ 398 h 456"/>
                  <a:gd name="T18" fmla="*/ 78 w 232"/>
                  <a:gd name="T19" fmla="*/ 308 h 456"/>
                  <a:gd name="T20" fmla="*/ 54 w 232"/>
                  <a:gd name="T21" fmla="*/ 425 h 456"/>
                  <a:gd name="T22" fmla="*/ 214 w 232"/>
                  <a:gd name="T23" fmla="*/ 379 h 456"/>
                  <a:gd name="T24" fmla="*/ 177 w 232"/>
                  <a:gd name="T25" fmla="*/ 238 h 456"/>
                  <a:gd name="T26" fmla="*/ 134 w 232"/>
                  <a:gd name="T27" fmla="*/ 112 h 456"/>
                  <a:gd name="T28" fmla="*/ 218 w 232"/>
                  <a:gd name="T29" fmla="*/ 19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2" h="456">
                    <a:moveTo>
                      <a:pt x="218" y="19"/>
                    </a:moveTo>
                    <a:cubicBezTo>
                      <a:pt x="214" y="10"/>
                      <a:pt x="210" y="3"/>
                      <a:pt x="209" y="0"/>
                    </a:cubicBezTo>
                    <a:cubicBezTo>
                      <a:pt x="157" y="7"/>
                      <a:pt x="109" y="61"/>
                      <a:pt x="97" y="94"/>
                    </a:cubicBezTo>
                    <a:cubicBezTo>
                      <a:pt x="73" y="158"/>
                      <a:pt x="105" y="200"/>
                      <a:pt x="149" y="243"/>
                    </a:cubicBezTo>
                    <a:cubicBezTo>
                      <a:pt x="199" y="291"/>
                      <a:pt x="213" y="329"/>
                      <a:pt x="202" y="365"/>
                    </a:cubicBezTo>
                    <a:cubicBezTo>
                      <a:pt x="188" y="412"/>
                      <a:pt x="108" y="437"/>
                      <a:pt x="69" y="414"/>
                    </a:cubicBezTo>
                    <a:cubicBezTo>
                      <a:pt x="21" y="387"/>
                      <a:pt x="37" y="329"/>
                      <a:pt x="79" y="320"/>
                    </a:cubicBezTo>
                    <a:cubicBezTo>
                      <a:pt x="127" y="309"/>
                      <a:pt x="160" y="347"/>
                      <a:pt x="151" y="405"/>
                    </a:cubicBezTo>
                    <a:cubicBezTo>
                      <a:pt x="155" y="404"/>
                      <a:pt x="161" y="401"/>
                      <a:pt x="166" y="398"/>
                    </a:cubicBezTo>
                    <a:cubicBezTo>
                      <a:pt x="170" y="334"/>
                      <a:pt x="125" y="299"/>
                      <a:pt x="78" y="308"/>
                    </a:cubicBezTo>
                    <a:cubicBezTo>
                      <a:pt x="14" y="320"/>
                      <a:pt x="0" y="387"/>
                      <a:pt x="54" y="425"/>
                    </a:cubicBezTo>
                    <a:cubicBezTo>
                      <a:pt x="98" y="456"/>
                      <a:pt x="185" y="442"/>
                      <a:pt x="214" y="379"/>
                    </a:cubicBezTo>
                    <a:cubicBezTo>
                      <a:pt x="232" y="340"/>
                      <a:pt x="227" y="286"/>
                      <a:pt x="177" y="238"/>
                    </a:cubicBezTo>
                    <a:cubicBezTo>
                      <a:pt x="133" y="195"/>
                      <a:pt x="119" y="163"/>
                      <a:pt x="134" y="112"/>
                    </a:cubicBezTo>
                    <a:cubicBezTo>
                      <a:pt x="144" y="79"/>
                      <a:pt x="176" y="36"/>
                      <a:pt x="218" y="19"/>
                    </a:cubicBezTo>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0" name="Freeform 1088"/>
              <p:cNvSpPr/>
              <p:nvPr/>
            </p:nvSpPr>
            <p:spPr bwMode="auto">
              <a:xfrm>
                <a:off x="3638" y="3137"/>
                <a:ext cx="23" cy="92"/>
              </a:xfrm>
              <a:custGeom>
                <a:avLst/>
                <a:gdLst>
                  <a:gd name="T0" fmla="*/ 10 w 10"/>
                  <a:gd name="T1" fmla="*/ 36 h 39"/>
                  <a:gd name="T2" fmla="*/ 6 w 10"/>
                  <a:gd name="T3" fmla="*/ 8 h 39"/>
                  <a:gd name="T4" fmla="*/ 6 w 10"/>
                  <a:gd name="T5" fmla="*/ 0 h 39"/>
                  <a:gd name="T6" fmla="*/ 0 w 10"/>
                  <a:gd name="T7" fmla="*/ 8 h 39"/>
                  <a:gd name="T8" fmla="*/ 5 w 10"/>
                  <a:gd name="T9" fmla="*/ 39 h 39"/>
                  <a:gd name="T10" fmla="*/ 10 w 10"/>
                  <a:gd name="T11" fmla="*/ 36 h 39"/>
                </a:gdLst>
                <a:ahLst/>
                <a:cxnLst>
                  <a:cxn ang="0">
                    <a:pos x="T0" y="T1"/>
                  </a:cxn>
                  <a:cxn ang="0">
                    <a:pos x="T2" y="T3"/>
                  </a:cxn>
                  <a:cxn ang="0">
                    <a:pos x="T4" y="T5"/>
                  </a:cxn>
                  <a:cxn ang="0">
                    <a:pos x="T6" y="T7"/>
                  </a:cxn>
                  <a:cxn ang="0">
                    <a:pos x="T8" y="T9"/>
                  </a:cxn>
                  <a:cxn ang="0">
                    <a:pos x="T10" y="T11"/>
                  </a:cxn>
                </a:cxnLst>
                <a:rect l="0" t="0" r="r" b="b"/>
                <a:pathLst>
                  <a:path w="10" h="39">
                    <a:moveTo>
                      <a:pt x="10" y="36"/>
                    </a:moveTo>
                    <a:cubicBezTo>
                      <a:pt x="8" y="27"/>
                      <a:pt x="7" y="18"/>
                      <a:pt x="6" y="8"/>
                    </a:cubicBezTo>
                    <a:cubicBezTo>
                      <a:pt x="6" y="5"/>
                      <a:pt x="6" y="3"/>
                      <a:pt x="6" y="0"/>
                    </a:cubicBezTo>
                    <a:cubicBezTo>
                      <a:pt x="4" y="3"/>
                      <a:pt x="2" y="6"/>
                      <a:pt x="0" y="8"/>
                    </a:cubicBezTo>
                    <a:cubicBezTo>
                      <a:pt x="5" y="39"/>
                      <a:pt x="5" y="39"/>
                      <a:pt x="5" y="39"/>
                    </a:cubicBezTo>
                    <a:cubicBezTo>
                      <a:pt x="6" y="38"/>
                      <a:pt x="8" y="37"/>
                      <a:pt x="10" y="3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1" name="Freeform 1089"/>
              <p:cNvSpPr/>
              <p:nvPr/>
            </p:nvSpPr>
            <p:spPr bwMode="auto">
              <a:xfrm>
                <a:off x="3503" y="2420"/>
                <a:ext cx="116" cy="104"/>
              </a:xfrm>
              <a:custGeom>
                <a:avLst/>
                <a:gdLst>
                  <a:gd name="T0" fmla="*/ 4 w 49"/>
                  <a:gd name="T1" fmla="*/ 44 h 44"/>
                  <a:gd name="T2" fmla="*/ 49 w 49"/>
                  <a:gd name="T3" fmla="*/ 31 h 44"/>
                  <a:gd name="T4" fmla="*/ 46 w 49"/>
                  <a:gd name="T5" fmla="*/ 8 h 44"/>
                  <a:gd name="T6" fmla="*/ 2 w 49"/>
                  <a:gd name="T7" fmla="*/ 7 h 44"/>
                  <a:gd name="T8" fmla="*/ 4 w 49"/>
                  <a:gd name="T9" fmla="*/ 44 h 44"/>
                </a:gdLst>
                <a:ahLst/>
                <a:cxnLst>
                  <a:cxn ang="0">
                    <a:pos x="T0" y="T1"/>
                  </a:cxn>
                  <a:cxn ang="0">
                    <a:pos x="T2" y="T3"/>
                  </a:cxn>
                  <a:cxn ang="0">
                    <a:pos x="T4" y="T5"/>
                  </a:cxn>
                  <a:cxn ang="0">
                    <a:pos x="T6" y="T7"/>
                  </a:cxn>
                  <a:cxn ang="0">
                    <a:pos x="T8" y="T9"/>
                  </a:cxn>
                </a:cxnLst>
                <a:rect l="0" t="0" r="r" b="b"/>
                <a:pathLst>
                  <a:path w="49" h="44">
                    <a:moveTo>
                      <a:pt x="4" y="44"/>
                    </a:moveTo>
                    <a:cubicBezTo>
                      <a:pt x="18" y="33"/>
                      <a:pt x="35" y="29"/>
                      <a:pt x="49" y="31"/>
                    </a:cubicBezTo>
                    <a:cubicBezTo>
                      <a:pt x="47" y="23"/>
                      <a:pt x="46" y="15"/>
                      <a:pt x="46" y="8"/>
                    </a:cubicBezTo>
                    <a:cubicBezTo>
                      <a:pt x="33" y="2"/>
                      <a:pt x="17" y="0"/>
                      <a:pt x="2" y="7"/>
                    </a:cubicBezTo>
                    <a:cubicBezTo>
                      <a:pt x="0" y="19"/>
                      <a:pt x="1" y="31"/>
                      <a:pt x="4" y="44"/>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2" name="Freeform 1090"/>
              <p:cNvSpPr/>
              <p:nvPr/>
            </p:nvSpPr>
            <p:spPr bwMode="auto">
              <a:xfrm>
                <a:off x="3356" y="1379"/>
                <a:ext cx="189" cy="36"/>
              </a:xfrm>
              <a:custGeom>
                <a:avLst/>
                <a:gdLst>
                  <a:gd name="T0" fmla="*/ 64 w 80"/>
                  <a:gd name="T1" fmla="*/ 15 h 15"/>
                  <a:gd name="T2" fmla="*/ 80 w 80"/>
                  <a:gd name="T3" fmla="*/ 10 h 15"/>
                  <a:gd name="T4" fmla="*/ 0 w 80"/>
                  <a:gd name="T5" fmla="*/ 0 h 15"/>
                  <a:gd name="T6" fmla="*/ 1 w 80"/>
                  <a:gd name="T7" fmla="*/ 7 h 15"/>
                  <a:gd name="T8" fmla="*/ 64 w 80"/>
                  <a:gd name="T9" fmla="*/ 15 h 15"/>
                </a:gdLst>
                <a:ahLst/>
                <a:cxnLst>
                  <a:cxn ang="0">
                    <a:pos x="T0" y="T1"/>
                  </a:cxn>
                  <a:cxn ang="0">
                    <a:pos x="T2" y="T3"/>
                  </a:cxn>
                  <a:cxn ang="0">
                    <a:pos x="T4" y="T5"/>
                  </a:cxn>
                  <a:cxn ang="0">
                    <a:pos x="T6" y="T7"/>
                  </a:cxn>
                  <a:cxn ang="0">
                    <a:pos x="T8" y="T9"/>
                  </a:cxn>
                </a:cxnLst>
                <a:rect l="0" t="0" r="r" b="b"/>
                <a:pathLst>
                  <a:path w="80" h="15">
                    <a:moveTo>
                      <a:pt x="64" y="15"/>
                    </a:moveTo>
                    <a:cubicBezTo>
                      <a:pt x="69" y="13"/>
                      <a:pt x="74" y="11"/>
                      <a:pt x="80" y="10"/>
                    </a:cubicBezTo>
                    <a:cubicBezTo>
                      <a:pt x="0" y="0"/>
                      <a:pt x="0" y="0"/>
                      <a:pt x="0" y="0"/>
                    </a:cubicBezTo>
                    <a:cubicBezTo>
                      <a:pt x="0" y="2"/>
                      <a:pt x="1" y="4"/>
                      <a:pt x="1" y="7"/>
                    </a:cubicBezTo>
                    <a:lnTo>
                      <a:pt x="64" y="15"/>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3" name="Freeform 1091"/>
              <p:cNvSpPr/>
              <p:nvPr/>
            </p:nvSpPr>
            <p:spPr bwMode="auto">
              <a:xfrm>
                <a:off x="3512" y="1722"/>
                <a:ext cx="67" cy="81"/>
              </a:xfrm>
              <a:custGeom>
                <a:avLst/>
                <a:gdLst>
                  <a:gd name="T0" fmla="*/ 0 w 28"/>
                  <a:gd name="T1" fmla="*/ 17 h 34"/>
                  <a:gd name="T2" fmla="*/ 11 w 28"/>
                  <a:gd name="T3" fmla="*/ 34 h 34"/>
                  <a:gd name="T4" fmla="*/ 28 w 28"/>
                  <a:gd name="T5" fmla="*/ 19 h 34"/>
                  <a:gd name="T6" fmla="*/ 19 w 28"/>
                  <a:gd name="T7" fmla="*/ 0 h 34"/>
                  <a:gd name="T8" fmla="*/ 0 w 28"/>
                  <a:gd name="T9" fmla="*/ 17 h 34"/>
                </a:gdLst>
                <a:ahLst/>
                <a:cxnLst>
                  <a:cxn ang="0">
                    <a:pos x="T0" y="T1"/>
                  </a:cxn>
                  <a:cxn ang="0">
                    <a:pos x="T2" y="T3"/>
                  </a:cxn>
                  <a:cxn ang="0">
                    <a:pos x="T4" y="T5"/>
                  </a:cxn>
                  <a:cxn ang="0">
                    <a:pos x="T6" y="T7"/>
                  </a:cxn>
                  <a:cxn ang="0">
                    <a:pos x="T8" y="T9"/>
                  </a:cxn>
                </a:cxnLst>
                <a:rect l="0" t="0" r="r" b="b"/>
                <a:pathLst>
                  <a:path w="28" h="34">
                    <a:moveTo>
                      <a:pt x="0" y="17"/>
                    </a:moveTo>
                    <a:cubicBezTo>
                      <a:pt x="4" y="22"/>
                      <a:pt x="8" y="28"/>
                      <a:pt x="11" y="34"/>
                    </a:cubicBezTo>
                    <a:cubicBezTo>
                      <a:pt x="16" y="28"/>
                      <a:pt x="22" y="23"/>
                      <a:pt x="28" y="19"/>
                    </a:cubicBezTo>
                    <a:cubicBezTo>
                      <a:pt x="26" y="12"/>
                      <a:pt x="23" y="5"/>
                      <a:pt x="19" y="0"/>
                    </a:cubicBezTo>
                    <a:cubicBezTo>
                      <a:pt x="12" y="5"/>
                      <a:pt x="6" y="10"/>
                      <a:pt x="0" y="17"/>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4" name="Freeform 1092"/>
              <p:cNvSpPr/>
              <p:nvPr/>
            </p:nvSpPr>
            <p:spPr bwMode="auto">
              <a:xfrm>
                <a:off x="3623" y="3161"/>
                <a:ext cx="22" cy="78"/>
              </a:xfrm>
              <a:custGeom>
                <a:avLst/>
                <a:gdLst>
                  <a:gd name="T0" fmla="*/ 9 w 9"/>
                  <a:gd name="T1" fmla="*/ 30 h 33"/>
                  <a:gd name="T2" fmla="*/ 4 w 9"/>
                  <a:gd name="T3" fmla="*/ 0 h 33"/>
                  <a:gd name="T4" fmla="*/ 0 w 9"/>
                  <a:gd name="T5" fmla="*/ 5 h 33"/>
                  <a:gd name="T6" fmla="*/ 4 w 9"/>
                  <a:gd name="T7" fmla="*/ 33 h 33"/>
                  <a:gd name="T8" fmla="*/ 9 w 9"/>
                  <a:gd name="T9" fmla="*/ 30 h 33"/>
                </a:gdLst>
                <a:ahLst/>
                <a:cxnLst>
                  <a:cxn ang="0">
                    <a:pos x="T0" y="T1"/>
                  </a:cxn>
                  <a:cxn ang="0">
                    <a:pos x="T2" y="T3"/>
                  </a:cxn>
                  <a:cxn ang="0">
                    <a:pos x="T4" y="T5"/>
                  </a:cxn>
                  <a:cxn ang="0">
                    <a:pos x="T6" y="T7"/>
                  </a:cxn>
                  <a:cxn ang="0">
                    <a:pos x="T8" y="T9"/>
                  </a:cxn>
                </a:cxnLst>
                <a:rect l="0" t="0" r="r" b="b"/>
                <a:pathLst>
                  <a:path w="9" h="33">
                    <a:moveTo>
                      <a:pt x="9" y="30"/>
                    </a:moveTo>
                    <a:cubicBezTo>
                      <a:pt x="4" y="0"/>
                      <a:pt x="4" y="0"/>
                      <a:pt x="4" y="0"/>
                    </a:cubicBezTo>
                    <a:cubicBezTo>
                      <a:pt x="3" y="2"/>
                      <a:pt x="1" y="3"/>
                      <a:pt x="0" y="5"/>
                    </a:cubicBezTo>
                    <a:cubicBezTo>
                      <a:pt x="4" y="33"/>
                      <a:pt x="4" y="33"/>
                      <a:pt x="4" y="33"/>
                    </a:cubicBezTo>
                    <a:cubicBezTo>
                      <a:pt x="6" y="32"/>
                      <a:pt x="8" y="31"/>
                      <a:pt x="9" y="3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5" name="Freeform 1093"/>
              <p:cNvSpPr/>
              <p:nvPr/>
            </p:nvSpPr>
            <p:spPr bwMode="auto">
              <a:xfrm>
                <a:off x="3515" y="1999"/>
                <a:ext cx="64" cy="102"/>
              </a:xfrm>
              <a:custGeom>
                <a:avLst/>
                <a:gdLst>
                  <a:gd name="T0" fmla="*/ 13 w 27"/>
                  <a:gd name="T1" fmla="*/ 43 h 43"/>
                  <a:gd name="T2" fmla="*/ 27 w 27"/>
                  <a:gd name="T3" fmla="*/ 0 h 43"/>
                  <a:gd name="T4" fmla="*/ 13 w 27"/>
                  <a:gd name="T5" fmla="*/ 43 h 43"/>
                </a:gdLst>
                <a:ahLst/>
                <a:cxnLst>
                  <a:cxn ang="0">
                    <a:pos x="T0" y="T1"/>
                  </a:cxn>
                  <a:cxn ang="0">
                    <a:pos x="T2" y="T3"/>
                  </a:cxn>
                  <a:cxn ang="0">
                    <a:pos x="T4" y="T5"/>
                  </a:cxn>
                </a:cxnLst>
                <a:rect l="0" t="0" r="r" b="b"/>
                <a:pathLst>
                  <a:path w="27" h="43">
                    <a:moveTo>
                      <a:pt x="13" y="43"/>
                    </a:moveTo>
                    <a:cubicBezTo>
                      <a:pt x="22" y="31"/>
                      <a:pt x="27" y="16"/>
                      <a:pt x="27" y="0"/>
                    </a:cubicBezTo>
                    <a:cubicBezTo>
                      <a:pt x="11" y="11"/>
                      <a:pt x="0" y="29"/>
                      <a:pt x="13" y="43"/>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6" name="Freeform 1094"/>
              <p:cNvSpPr/>
              <p:nvPr/>
            </p:nvSpPr>
            <p:spPr bwMode="auto">
              <a:xfrm>
                <a:off x="3633" y="3970"/>
                <a:ext cx="43" cy="26"/>
              </a:xfrm>
              <a:custGeom>
                <a:avLst/>
                <a:gdLst>
                  <a:gd name="T0" fmla="*/ 2 w 18"/>
                  <a:gd name="T1" fmla="*/ 11 h 11"/>
                  <a:gd name="T2" fmla="*/ 18 w 18"/>
                  <a:gd name="T3" fmla="*/ 5 h 11"/>
                  <a:gd name="T4" fmla="*/ 0 w 18"/>
                  <a:gd name="T5" fmla="*/ 0 h 11"/>
                  <a:gd name="T6" fmla="*/ 2 w 18"/>
                  <a:gd name="T7" fmla="*/ 11 h 11"/>
                </a:gdLst>
                <a:ahLst/>
                <a:cxnLst>
                  <a:cxn ang="0">
                    <a:pos x="T0" y="T1"/>
                  </a:cxn>
                  <a:cxn ang="0">
                    <a:pos x="T2" y="T3"/>
                  </a:cxn>
                  <a:cxn ang="0">
                    <a:pos x="T4" y="T5"/>
                  </a:cxn>
                  <a:cxn ang="0">
                    <a:pos x="T6" y="T7"/>
                  </a:cxn>
                </a:cxnLst>
                <a:rect l="0" t="0" r="r" b="b"/>
                <a:pathLst>
                  <a:path w="18" h="11">
                    <a:moveTo>
                      <a:pt x="2" y="11"/>
                    </a:moveTo>
                    <a:cubicBezTo>
                      <a:pt x="18" y="5"/>
                      <a:pt x="18" y="5"/>
                      <a:pt x="18" y="5"/>
                    </a:cubicBezTo>
                    <a:cubicBezTo>
                      <a:pt x="12" y="4"/>
                      <a:pt x="6" y="2"/>
                      <a:pt x="0" y="0"/>
                    </a:cubicBezTo>
                    <a:cubicBezTo>
                      <a:pt x="1" y="4"/>
                      <a:pt x="1" y="7"/>
                      <a:pt x="2" y="1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7" name="Freeform 1095"/>
              <p:cNvSpPr/>
              <p:nvPr/>
            </p:nvSpPr>
            <p:spPr bwMode="auto">
              <a:xfrm>
                <a:off x="3434" y="-35"/>
                <a:ext cx="7" cy="7"/>
              </a:xfrm>
              <a:custGeom>
                <a:avLst/>
                <a:gdLst>
                  <a:gd name="T0" fmla="*/ 3 w 3"/>
                  <a:gd name="T1" fmla="*/ 0 h 3"/>
                  <a:gd name="T2" fmla="*/ 0 w 3"/>
                  <a:gd name="T3" fmla="*/ 0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0"/>
                      <a:pt x="0" y="0"/>
                      <a:pt x="0" y="0"/>
                    </a:cubicBezTo>
                    <a:cubicBezTo>
                      <a:pt x="1" y="1"/>
                      <a:pt x="2" y="2"/>
                      <a:pt x="3" y="3"/>
                    </a:cubicBezTo>
                    <a:cubicBezTo>
                      <a:pt x="3" y="2"/>
                      <a:pt x="3" y="1"/>
                      <a:pt x="3"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8" name="Freeform 1096"/>
              <p:cNvSpPr/>
              <p:nvPr/>
            </p:nvSpPr>
            <p:spPr bwMode="auto">
              <a:xfrm>
                <a:off x="3609" y="3175"/>
                <a:ext cx="22" cy="73"/>
              </a:xfrm>
              <a:custGeom>
                <a:avLst/>
                <a:gdLst>
                  <a:gd name="T0" fmla="*/ 9 w 9"/>
                  <a:gd name="T1" fmla="*/ 28 h 31"/>
                  <a:gd name="T2" fmla="*/ 4 w 9"/>
                  <a:gd name="T3" fmla="*/ 0 h 31"/>
                  <a:gd name="T4" fmla="*/ 0 w 9"/>
                  <a:gd name="T5" fmla="*/ 5 h 31"/>
                  <a:gd name="T6" fmla="*/ 4 w 9"/>
                  <a:gd name="T7" fmla="*/ 31 h 31"/>
                  <a:gd name="T8" fmla="*/ 9 w 9"/>
                  <a:gd name="T9" fmla="*/ 28 h 31"/>
                </a:gdLst>
                <a:ahLst/>
                <a:cxnLst>
                  <a:cxn ang="0">
                    <a:pos x="T0" y="T1"/>
                  </a:cxn>
                  <a:cxn ang="0">
                    <a:pos x="T2" y="T3"/>
                  </a:cxn>
                  <a:cxn ang="0">
                    <a:pos x="T4" y="T5"/>
                  </a:cxn>
                  <a:cxn ang="0">
                    <a:pos x="T6" y="T7"/>
                  </a:cxn>
                  <a:cxn ang="0">
                    <a:pos x="T8" y="T9"/>
                  </a:cxn>
                </a:cxnLst>
                <a:rect l="0" t="0" r="r" b="b"/>
                <a:pathLst>
                  <a:path w="9" h="31">
                    <a:moveTo>
                      <a:pt x="9" y="28"/>
                    </a:moveTo>
                    <a:cubicBezTo>
                      <a:pt x="4" y="0"/>
                      <a:pt x="4" y="0"/>
                      <a:pt x="4" y="0"/>
                    </a:cubicBezTo>
                    <a:cubicBezTo>
                      <a:pt x="3" y="2"/>
                      <a:pt x="1" y="3"/>
                      <a:pt x="0" y="5"/>
                    </a:cubicBezTo>
                    <a:cubicBezTo>
                      <a:pt x="4" y="31"/>
                      <a:pt x="4" y="31"/>
                      <a:pt x="4" y="31"/>
                    </a:cubicBezTo>
                    <a:cubicBezTo>
                      <a:pt x="6" y="30"/>
                      <a:pt x="7" y="29"/>
                      <a:pt x="9" y="28"/>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9" name="Freeform 1097"/>
              <p:cNvSpPr/>
              <p:nvPr/>
            </p:nvSpPr>
            <p:spPr bwMode="auto">
              <a:xfrm>
                <a:off x="3328" y="36"/>
                <a:ext cx="139" cy="402"/>
              </a:xfrm>
              <a:custGeom>
                <a:avLst/>
                <a:gdLst>
                  <a:gd name="T0" fmla="*/ 48 w 59"/>
                  <a:gd name="T1" fmla="*/ 165 h 170"/>
                  <a:gd name="T2" fmla="*/ 42 w 59"/>
                  <a:gd name="T3" fmla="*/ 146 h 170"/>
                  <a:gd name="T4" fmla="*/ 24 w 59"/>
                  <a:gd name="T5" fmla="*/ 78 h 170"/>
                  <a:gd name="T6" fmla="*/ 12 w 59"/>
                  <a:gd name="T7" fmla="*/ 21 h 170"/>
                  <a:gd name="T8" fmla="*/ 48 w 59"/>
                  <a:gd name="T9" fmla="*/ 42 h 170"/>
                  <a:gd name="T10" fmla="*/ 59 w 59"/>
                  <a:gd name="T11" fmla="*/ 31 h 170"/>
                  <a:gd name="T12" fmla="*/ 2 w 59"/>
                  <a:gd name="T13" fmla="*/ 0 h 170"/>
                  <a:gd name="T14" fmla="*/ 0 w 59"/>
                  <a:gd name="T15" fmla="*/ 103 h 170"/>
                  <a:gd name="T16" fmla="*/ 39 w 59"/>
                  <a:gd name="T17" fmla="*/ 170 h 170"/>
                  <a:gd name="T18" fmla="*/ 48 w 59"/>
                  <a:gd name="T19" fmla="*/ 165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170">
                    <a:moveTo>
                      <a:pt x="48" y="165"/>
                    </a:moveTo>
                    <a:cubicBezTo>
                      <a:pt x="46" y="159"/>
                      <a:pt x="44" y="152"/>
                      <a:pt x="42" y="146"/>
                    </a:cubicBezTo>
                    <a:cubicBezTo>
                      <a:pt x="28" y="124"/>
                      <a:pt x="18" y="99"/>
                      <a:pt x="24" y="78"/>
                    </a:cubicBezTo>
                    <a:cubicBezTo>
                      <a:pt x="18" y="54"/>
                      <a:pt x="13" y="33"/>
                      <a:pt x="12" y="21"/>
                    </a:cubicBezTo>
                    <a:cubicBezTo>
                      <a:pt x="21" y="26"/>
                      <a:pt x="34" y="34"/>
                      <a:pt x="48" y="42"/>
                    </a:cubicBezTo>
                    <a:cubicBezTo>
                      <a:pt x="52" y="39"/>
                      <a:pt x="55" y="35"/>
                      <a:pt x="59" y="31"/>
                    </a:cubicBezTo>
                    <a:cubicBezTo>
                      <a:pt x="38" y="20"/>
                      <a:pt x="17" y="8"/>
                      <a:pt x="2" y="0"/>
                    </a:cubicBezTo>
                    <a:cubicBezTo>
                      <a:pt x="2" y="12"/>
                      <a:pt x="1" y="63"/>
                      <a:pt x="0" y="103"/>
                    </a:cubicBezTo>
                    <a:cubicBezTo>
                      <a:pt x="18" y="122"/>
                      <a:pt x="34" y="144"/>
                      <a:pt x="39" y="170"/>
                    </a:cubicBezTo>
                    <a:cubicBezTo>
                      <a:pt x="42" y="168"/>
                      <a:pt x="45" y="167"/>
                      <a:pt x="48" y="165"/>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0" name="Freeform 1098"/>
              <p:cNvSpPr/>
              <p:nvPr/>
            </p:nvSpPr>
            <p:spPr bwMode="auto">
              <a:xfrm>
                <a:off x="3595" y="3189"/>
                <a:ext cx="21" cy="71"/>
              </a:xfrm>
              <a:custGeom>
                <a:avLst/>
                <a:gdLst>
                  <a:gd name="T0" fmla="*/ 9 w 9"/>
                  <a:gd name="T1" fmla="*/ 26 h 30"/>
                  <a:gd name="T2" fmla="*/ 4 w 9"/>
                  <a:gd name="T3" fmla="*/ 0 h 30"/>
                  <a:gd name="T4" fmla="*/ 0 w 9"/>
                  <a:gd name="T5" fmla="*/ 4 h 30"/>
                  <a:gd name="T6" fmla="*/ 4 w 9"/>
                  <a:gd name="T7" fmla="*/ 30 h 30"/>
                  <a:gd name="T8" fmla="*/ 9 w 9"/>
                  <a:gd name="T9" fmla="*/ 26 h 30"/>
                </a:gdLst>
                <a:ahLst/>
                <a:cxnLst>
                  <a:cxn ang="0">
                    <a:pos x="T0" y="T1"/>
                  </a:cxn>
                  <a:cxn ang="0">
                    <a:pos x="T2" y="T3"/>
                  </a:cxn>
                  <a:cxn ang="0">
                    <a:pos x="T4" y="T5"/>
                  </a:cxn>
                  <a:cxn ang="0">
                    <a:pos x="T6" y="T7"/>
                  </a:cxn>
                  <a:cxn ang="0">
                    <a:pos x="T8" y="T9"/>
                  </a:cxn>
                </a:cxnLst>
                <a:rect l="0" t="0" r="r" b="b"/>
                <a:pathLst>
                  <a:path w="9" h="30">
                    <a:moveTo>
                      <a:pt x="9" y="26"/>
                    </a:moveTo>
                    <a:cubicBezTo>
                      <a:pt x="4" y="0"/>
                      <a:pt x="4" y="0"/>
                      <a:pt x="4" y="0"/>
                    </a:cubicBezTo>
                    <a:cubicBezTo>
                      <a:pt x="3" y="1"/>
                      <a:pt x="2" y="3"/>
                      <a:pt x="0" y="4"/>
                    </a:cubicBezTo>
                    <a:cubicBezTo>
                      <a:pt x="4" y="30"/>
                      <a:pt x="4" y="30"/>
                      <a:pt x="4" y="30"/>
                    </a:cubicBezTo>
                    <a:cubicBezTo>
                      <a:pt x="6" y="28"/>
                      <a:pt x="7" y="27"/>
                      <a:pt x="9" y="2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1" name="Freeform 1099"/>
              <p:cNvSpPr/>
              <p:nvPr/>
            </p:nvSpPr>
            <p:spPr bwMode="auto">
              <a:xfrm>
                <a:off x="3373" y="114"/>
                <a:ext cx="61" cy="40"/>
              </a:xfrm>
              <a:custGeom>
                <a:avLst/>
                <a:gdLst>
                  <a:gd name="T0" fmla="*/ 1 w 26"/>
                  <a:gd name="T1" fmla="*/ 8 h 17"/>
                  <a:gd name="T2" fmla="*/ 22 w 26"/>
                  <a:gd name="T3" fmla="*/ 17 h 17"/>
                  <a:gd name="T4" fmla="*/ 26 w 26"/>
                  <a:gd name="T5" fmla="*/ 13 h 17"/>
                  <a:gd name="T6" fmla="*/ 0 w 26"/>
                  <a:gd name="T7" fmla="*/ 0 h 17"/>
                  <a:gd name="T8" fmla="*/ 1 w 26"/>
                  <a:gd name="T9" fmla="*/ 8 h 17"/>
                </a:gdLst>
                <a:ahLst/>
                <a:cxnLst>
                  <a:cxn ang="0">
                    <a:pos x="T0" y="T1"/>
                  </a:cxn>
                  <a:cxn ang="0">
                    <a:pos x="T2" y="T3"/>
                  </a:cxn>
                  <a:cxn ang="0">
                    <a:pos x="T4" y="T5"/>
                  </a:cxn>
                  <a:cxn ang="0">
                    <a:pos x="T6" y="T7"/>
                  </a:cxn>
                  <a:cxn ang="0">
                    <a:pos x="T8" y="T9"/>
                  </a:cxn>
                </a:cxnLst>
                <a:rect l="0" t="0" r="r" b="b"/>
                <a:pathLst>
                  <a:path w="26" h="17">
                    <a:moveTo>
                      <a:pt x="1" y="8"/>
                    </a:moveTo>
                    <a:cubicBezTo>
                      <a:pt x="22" y="17"/>
                      <a:pt x="22" y="17"/>
                      <a:pt x="22" y="17"/>
                    </a:cubicBezTo>
                    <a:cubicBezTo>
                      <a:pt x="23" y="16"/>
                      <a:pt x="24" y="15"/>
                      <a:pt x="26" y="13"/>
                    </a:cubicBezTo>
                    <a:cubicBezTo>
                      <a:pt x="16" y="8"/>
                      <a:pt x="7" y="4"/>
                      <a:pt x="0" y="0"/>
                    </a:cubicBezTo>
                    <a:cubicBezTo>
                      <a:pt x="0" y="3"/>
                      <a:pt x="1" y="5"/>
                      <a:pt x="1" y="8"/>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2" name="Freeform 1100"/>
              <p:cNvSpPr/>
              <p:nvPr/>
            </p:nvSpPr>
            <p:spPr bwMode="auto">
              <a:xfrm>
                <a:off x="3356" y="776"/>
                <a:ext cx="135" cy="104"/>
              </a:xfrm>
              <a:custGeom>
                <a:avLst/>
                <a:gdLst>
                  <a:gd name="T0" fmla="*/ 0 w 57"/>
                  <a:gd name="T1" fmla="*/ 11 h 44"/>
                  <a:gd name="T2" fmla="*/ 48 w 57"/>
                  <a:gd name="T3" fmla="*/ 44 h 44"/>
                  <a:gd name="T4" fmla="*/ 57 w 57"/>
                  <a:gd name="T5" fmla="*/ 23 h 44"/>
                  <a:gd name="T6" fmla="*/ 12 w 57"/>
                  <a:gd name="T7" fmla="*/ 0 h 44"/>
                  <a:gd name="T8" fmla="*/ 0 w 57"/>
                  <a:gd name="T9" fmla="*/ 11 h 44"/>
                </a:gdLst>
                <a:ahLst/>
                <a:cxnLst>
                  <a:cxn ang="0">
                    <a:pos x="T0" y="T1"/>
                  </a:cxn>
                  <a:cxn ang="0">
                    <a:pos x="T2" y="T3"/>
                  </a:cxn>
                  <a:cxn ang="0">
                    <a:pos x="T4" y="T5"/>
                  </a:cxn>
                  <a:cxn ang="0">
                    <a:pos x="T6" y="T7"/>
                  </a:cxn>
                  <a:cxn ang="0">
                    <a:pos x="T8" y="T9"/>
                  </a:cxn>
                </a:cxnLst>
                <a:rect l="0" t="0" r="r" b="b"/>
                <a:pathLst>
                  <a:path w="57" h="44">
                    <a:moveTo>
                      <a:pt x="0" y="11"/>
                    </a:moveTo>
                    <a:cubicBezTo>
                      <a:pt x="7" y="26"/>
                      <a:pt x="22" y="36"/>
                      <a:pt x="48" y="44"/>
                    </a:cubicBezTo>
                    <a:cubicBezTo>
                      <a:pt x="50" y="36"/>
                      <a:pt x="53" y="29"/>
                      <a:pt x="57" y="23"/>
                    </a:cubicBezTo>
                    <a:cubicBezTo>
                      <a:pt x="41" y="21"/>
                      <a:pt x="25" y="13"/>
                      <a:pt x="12" y="0"/>
                    </a:cubicBezTo>
                    <a:cubicBezTo>
                      <a:pt x="8" y="4"/>
                      <a:pt x="4" y="8"/>
                      <a:pt x="0" y="11"/>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3" name="Freeform 1101"/>
              <p:cNvSpPr/>
              <p:nvPr/>
            </p:nvSpPr>
            <p:spPr bwMode="auto">
              <a:xfrm>
                <a:off x="3361" y="-35"/>
                <a:ext cx="83" cy="30"/>
              </a:xfrm>
              <a:custGeom>
                <a:avLst/>
                <a:gdLst>
                  <a:gd name="T0" fmla="*/ 35 w 35"/>
                  <a:gd name="T1" fmla="*/ 10 h 13"/>
                  <a:gd name="T2" fmla="*/ 23 w 35"/>
                  <a:gd name="T3" fmla="*/ 0 h 13"/>
                  <a:gd name="T4" fmla="*/ 0 w 35"/>
                  <a:gd name="T5" fmla="*/ 0 h 13"/>
                  <a:gd name="T6" fmla="*/ 22 w 35"/>
                  <a:gd name="T7" fmla="*/ 13 h 13"/>
                  <a:gd name="T8" fmla="*/ 35 w 35"/>
                  <a:gd name="T9" fmla="*/ 10 h 13"/>
                </a:gdLst>
                <a:ahLst/>
                <a:cxnLst>
                  <a:cxn ang="0">
                    <a:pos x="T0" y="T1"/>
                  </a:cxn>
                  <a:cxn ang="0">
                    <a:pos x="T2" y="T3"/>
                  </a:cxn>
                  <a:cxn ang="0">
                    <a:pos x="T4" y="T5"/>
                  </a:cxn>
                  <a:cxn ang="0">
                    <a:pos x="T6" y="T7"/>
                  </a:cxn>
                  <a:cxn ang="0">
                    <a:pos x="T8" y="T9"/>
                  </a:cxn>
                </a:cxnLst>
                <a:rect l="0" t="0" r="r" b="b"/>
                <a:pathLst>
                  <a:path w="35" h="13">
                    <a:moveTo>
                      <a:pt x="35" y="10"/>
                    </a:moveTo>
                    <a:cubicBezTo>
                      <a:pt x="31" y="7"/>
                      <a:pt x="27" y="3"/>
                      <a:pt x="23" y="0"/>
                    </a:cubicBezTo>
                    <a:cubicBezTo>
                      <a:pt x="0" y="0"/>
                      <a:pt x="0" y="0"/>
                      <a:pt x="0" y="0"/>
                    </a:cubicBezTo>
                    <a:cubicBezTo>
                      <a:pt x="7" y="4"/>
                      <a:pt x="14" y="8"/>
                      <a:pt x="22" y="13"/>
                    </a:cubicBezTo>
                    <a:cubicBezTo>
                      <a:pt x="26" y="12"/>
                      <a:pt x="30" y="11"/>
                      <a:pt x="35" y="1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4" name="Freeform 1102"/>
              <p:cNvSpPr/>
              <p:nvPr/>
            </p:nvSpPr>
            <p:spPr bwMode="auto">
              <a:xfrm>
                <a:off x="3377" y="137"/>
                <a:ext cx="45" cy="29"/>
              </a:xfrm>
              <a:custGeom>
                <a:avLst/>
                <a:gdLst>
                  <a:gd name="T0" fmla="*/ 1 w 19"/>
                  <a:gd name="T1" fmla="*/ 5 h 12"/>
                  <a:gd name="T2" fmla="*/ 16 w 19"/>
                  <a:gd name="T3" fmla="*/ 12 h 12"/>
                  <a:gd name="T4" fmla="*/ 19 w 19"/>
                  <a:gd name="T5" fmla="*/ 9 h 12"/>
                  <a:gd name="T6" fmla="*/ 0 w 19"/>
                  <a:gd name="T7" fmla="*/ 0 h 12"/>
                  <a:gd name="T8" fmla="*/ 1 w 19"/>
                  <a:gd name="T9" fmla="*/ 5 h 12"/>
                </a:gdLst>
                <a:ahLst/>
                <a:cxnLst>
                  <a:cxn ang="0">
                    <a:pos x="T0" y="T1"/>
                  </a:cxn>
                  <a:cxn ang="0">
                    <a:pos x="T2" y="T3"/>
                  </a:cxn>
                  <a:cxn ang="0">
                    <a:pos x="T4" y="T5"/>
                  </a:cxn>
                  <a:cxn ang="0">
                    <a:pos x="T6" y="T7"/>
                  </a:cxn>
                  <a:cxn ang="0">
                    <a:pos x="T8" y="T9"/>
                  </a:cxn>
                </a:cxnLst>
                <a:rect l="0" t="0" r="r" b="b"/>
                <a:pathLst>
                  <a:path w="19" h="12">
                    <a:moveTo>
                      <a:pt x="1" y="5"/>
                    </a:moveTo>
                    <a:cubicBezTo>
                      <a:pt x="16" y="12"/>
                      <a:pt x="16" y="12"/>
                      <a:pt x="16" y="12"/>
                    </a:cubicBezTo>
                    <a:cubicBezTo>
                      <a:pt x="17" y="11"/>
                      <a:pt x="18" y="10"/>
                      <a:pt x="19" y="9"/>
                    </a:cubicBezTo>
                    <a:cubicBezTo>
                      <a:pt x="0" y="0"/>
                      <a:pt x="0" y="0"/>
                      <a:pt x="0" y="0"/>
                    </a:cubicBezTo>
                    <a:cubicBezTo>
                      <a:pt x="0" y="1"/>
                      <a:pt x="0" y="3"/>
                      <a:pt x="1" y="5"/>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5" name="Freeform 1103"/>
              <p:cNvSpPr/>
              <p:nvPr/>
            </p:nvSpPr>
            <p:spPr bwMode="auto">
              <a:xfrm>
                <a:off x="3581" y="3201"/>
                <a:ext cx="21" cy="69"/>
              </a:xfrm>
              <a:custGeom>
                <a:avLst/>
                <a:gdLst>
                  <a:gd name="T0" fmla="*/ 9 w 9"/>
                  <a:gd name="T1" fmla="*/ 26 h 29"/>
                  <a:gd name="T2" fmla="*/ 4 w 9"/>
                  <a:gd name="T3" fmla="*/ 0 h 29"/>
                  <a:gd name="T4" fmla="*/ 0 w 9"/>
                  <a:gd name="T5" fmla="*/ 4 h 29"/>
                  <a:gd name="T6" fmla="*/ 4 w 9"/>
                  <a:gd name="T7" fmla="*/ 29 h 29"/>
                  <a:gd name="T8" fmla="*/ 9 w 9"/>
                  <a:gd name="T9" fmla="*/ 26 h 29"/>
                </a:gdLst>
                <a:ahLst/>
                <a:cxnLst>
                  <a:cxn ang="0">
                    <a:pos x="T0" y="T1"/>
                  </a:cxn>
                  <a:cxn ang="0">
                    <a:pos x="T2" y="T3"/>
                  </a:cxn>
                  <a:cxn ang="0">
                    <a:pos x="T4" y="T5"/>
                  </a:cxn>
                  <a:cxn ang="0">
                    <a:pos x="T6" y="T7"/>
                  </a:cxn>
                  <a:cxn ang="0">
                    <a:pos x="T8" y="T9"/>
                  </a:cxn>
                </a:cxnLst>
                <a:rect l="0" t="0" r="r" b="b"/>
                <a:pathLst>
                  <a:path w="9" h="29">
                    <a:moveTo>
                      <a:pt x="9" y="26"/>
                    </a:moveTo>
                    <a:cubicBezTo>
                      <a:pt x="4" y="0"/>
                      <a:pt x="4" y="0"/>
                      <a:pt x="4" y="0"/>
                    </a:cubicBezTo>
                    <a:cubicBezTo>
                      <a:pt x="3" y="1"/>
                      <a:pt x="2" y="2"/>
                      <a:pt x="0" y="4"/>
                    </a:cubicBezTo>
                    <a:cubicBezTo>
                      <a:pt x="4" y="29"/>
                      <a:pt x="4" y="29"/>
                      <a:pt x="4" y="29"/>
                    </a:cubicBezTo>
                    <a:cubicBezTo>
                      <a:pt x="6" y="28"/>
                      <a:pt x="7" y="27"/>
                      <a:pt x="9" y="2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6" name="Freeform 1104"/>
              <p:cNvSpPr/>
              <p:nvPr/>
            </p:nvSpPr>
            <p:spPr bwMode="auto">
              <a:xfrm>
                <a:off x="3340" y="811"/>
                <a:ext cx="130" cy="202"/>
              </a:xfrm>
              <a:custGeom>
                <a:avLst/>
                <a:gdLst>
                  <a:gd name="T0" fmla="*/ 4 w 55"/>
                  <a:gd name="T1" fmla="*/ 0 h 85"/>
                  <a:gd name="T2" fmla="*/ 0 w 55"/>
                  <a:gd name="T3" fmla="*/ 3 h 85"/>
                  <a:gd name="T4" fmla="*/ 49 w 55"/>
                  <a:gd name="T5" fmla="*/ 85 h 85"/>
                  <a:gd name="T6" fmla="*/ 54 w 55"/>
                  <a:gd name="T7" fmla="*/ 85 h 85"/>
                  <a:gd name="T8" fmla="*/ 54 w 55"/>
                  <a:gd name="T9" fmla="*/ 33 h 85"/>
                  <a:gd name="T10" fmla="*/ 4 w 55"/>
                  <a:gd name="T11" fmla="*/ 0 h 85"/>
                </a:gdLst>
                <a:ahLst/>
                <a:cxnLst>
                  <a:cxn ang="0">
                    <a:pos x="T0" y="T1"/>
                  </a:cxn>
                  <a:cxn ang="0">
                    <a:pos x="T2" y="T3"/>
                  </a:cxn>
                  <a:cxn ang="0">
                    <a:pos x="T4" y="T5"/>
                  </a:cxn>
                  <a:cxn ang="0">
                    <a:pos x="T6" y="T7"/>
                  </a:cxn>
                  <a:cxn ang="0">
                    <a:pos x="T8" y="T9"/>
                  </a:cxn>
                  <a:cxn ang="0">
                    <a:pos x="T10" y="T11"/>
                  </a:cxn>
                </a:cxnLst>
                <a:rect l="0" t="0" r="r" b="b"/>
                <a:pathLst>
                  <a:path w="55" h="85">
                    <a:moveTo>
                      <a:pt x="4" y="0"/>
                    </a:moveTo>
                    <a:cubicBezTo>
                      <a:pt x="2" y="1"/>
                      <a:pt x="1" y="2"/>
                      <a:pt x="0" y="3"/>
                    </a:cubicBezTo>
                    <a:cubicBezTo>
                      <a:pt x="20" y="36"/>
                      <a:pt x="41" y="70"/>
                      <a:pt x="49" y="85"/>
                    </a:cubicBezTo>
                    <a:cubicBezTo>
                      <a:pt x="54" y="85"/>
                      <a:pt x="54" y="85"/>
                      <a:pt x="54" y="85"/>
                    </a:cubicBezTo>
                    <a:cubicBezTo>
                      <a:pt x="55" y="66"/>
                      <a:pt x="51" y="51"/>
                      <a:pt x="54" y="33"/>
                    </a:cubicBezTo>
                    <a:cubicBezTo>
                      <a:pt x="35" y="29"/>
                      <a:pt x="15" y="22"/>
                      <a:pt x="4" y="0"/>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7" name="Freeform 1105"/>
              <p:cNvSpPr/>
              <p:nvPr/>
            </p:nvSpPr>
            <p:spPr bwMode="auto">
              <a:xfrm>
                <a:off x="3361" y="1405"/>
                <a:ext cx="130" cy="29"/>
              </a:xfrm>
              <a:custGeom>
                <a:avLst/>
                <a:gdLst>
                  <a:gd name="T0" fmla="*/ 43 w 55"/>
                  <a:gd name="T1" fmla="*/ 12 h 12"/>
                  <a:gd name="T2" fmla="*/ 55 w 55"/>
                  <a:gd name="T3" fmla="*/ 6 h 12"/>
                  <a:gd name="T4" fmla="*/ 0 w 55"/>
                  <a:gd name="T5" fmla="*/ 0 h 12"/>
                  <a:gd name="T6" fmla="*/ 2 w 55"/>
                  <a:gd name="T7" fmla="*/ 9 h 12"/>
                  <a:gd name="T8" fmla="*/ 43 w 55"/>
                  <a:gd name="T9" fmla="*/ 12 h 12"/>
                </a:gdLst>
                <a:ahLst/>
                <a:cxnLst>
                  <a:cxn ang="0">
                    <a:pos x="T0" y="T1"/>
                  </a:cxn>
                  <a:cxn ang="0">
                    <a:pos x="T2" y="T3"/>
                  </a:cxn>
                  <a:cxn ang="0">
                    <a:pos x="T4" y="T5"/>
                  </a:cxn>
                  <a:cxn ang="0">
                    <a:pos x="T6" y="T7"/>
                  </a:cxn>
                  <a:cxn ang="0">
                    <a:pos x="T8" y="T9"/>
                  </a:cxn>
                </a:cxnLst>
                <a:rect l="0" t="0" r="r" b="b"/>
                <a:pathLst>
                  <a:path w="55" h="12">
                    <a:moveTo>
                      <a:pt x="43" y="12"/>
                    </a:moveTo>
                    <a:cubicBezTo>
                      <a:pt x="47" y="10"/>
                      <a:pt x="51" y="8"/>
                      <a:pt x="55" y="6"/>
                    </a:cubicBezTo>
                    <a:cubicBezTo>
                      <a:pt x="0" y="0"/>
                      <a:pt x="0" y="0"/>
                      <a:pt x="0" y="0"/>
                    </a:cubicBezTo>
                    <a:cubicBezTo>
                      <a:pt x="1" y="3"/>
                      <a:pt x="1" y="6"/>
                      <a:pt x="2" y="9"/>
                    </a:cubicBezTo>
                    <a:lnTo>
                      <a:pt x="43" y="12"/>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8" name="Freeform 1106"/>
              <p:cNvSpPr/>
              <p:nvPr/>
            </p:nvSpPr>
            <p:spPr bwMode="auto">
              <a:xfrm>
                <a:off x="3205" y="871"/>
                <a:ext cx="262" cy="293"/>
              </a:xfrm>
              <a:custGeom>
                <a:avLst/>
                <a:gdLst>
                  <a:gd name="T0" fmla="*/ 91 w 111"/>
                  <a:gd name="T1" fmla="*/ 85 h 124"/>
                  <a:gd name="T2" fmla="*/ 18 w 111"/>
                  <a:gd name="T3" fmla="*/ 59 h 124"/>
                  <a:gd name="T4" fmla="*/ 31 w 111"/>
                  <a:gd name="T5" fmla="*/ 34 h 124"/>
                  <a:gd name="T6" fmla="*/ 64 w 111"/>
                  <a:gd name="T7" fmla="*/ 44 h 124"/>
                  <a:gd name="T8" fmla="*/ 36 w 111"/>
                  <a:gd name="T9" fmla="*/ 0 h 124"/>
                  <a:gd name="T10" fmla="*/ 5 w 111"/>
                  <a:gd name="T11" fmla="*/ 54 h 124"/>
                  <a:gd name="T12" fmla="*/ 84 w 111"/>
                  <a:gd name="T13" fmla="*/ 124 h 124"/>
                  <a:gd name="T14" fmla="*/ 101 w 111"/>
                  <a:gd name="T15" fmla="*/ 97 h 124"/>
                  <a:gd name="T16" fmla="*/ 111 w 111"/>
                  <a:gd name="T17" fmla="*/ 60 h 124"/>
                  <a:gd name="T18" fmla="*/ 106 w 111"/>
                  <a:gd name="T19" fmla="*/ 60 h 124"/>
                  <a:gd name="T20" fmla="*/ 91 w 111"/>
                  <a:gd name="T21" fmla="*/ 8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124">
                    <a:moveTo>
                      <a:pt x="91" y="85"/>
                    </a:moveTo>
                    <a:cubicBezTo>
                      <a:pt x="70" y="78"/>
                      <a:pt x="34" y="65"/>
                      <a:pt x="18" y="59"/>
                    </a:cubicBezTo>
                    <a:cubicBezTo>
                      <a:pt x="20" y="54"/>
                      <a:pt x="28" y="39"/>
                      <a:pt x="31" y="34"/>
                    </a:cubicBezTo>
                    <a:cubicBezTo>
                      <a:pt x="40" y="37"/>
                      <a:pt x="50" y="40"/>
                      <a:pt x="64" y="44"/>
                    </a:cubicBezTo>
                    <a:cubicBezTo>
                      <a:pt x="58" y="34"/>
                      <a:pt x="47" y="18"/>
                      <a:pt x="36" y="0"/>
                    </a:cubicBezTo>
                    <a:cubicBezTo>
                      <a:pt x="15" y="23"/>
                      <a:pt x="0" y="45"/>
                      <a:pt x="5" y="54"/>
                    </a:cubicBezTo>
                    <a:cubicBezTo>
                      <a:pt x="12" y="66"/>
                      <a:pt x="47" y="95"/>
                      <a:pt x="84" y="124"/>
                    </a:cubicBezTo>
                    <a:cubicBezTo>
                      <a:pt x="90" y="116"/>
                      <a:pt x="96" y="107"/>
                      <a:pt x="101" y="97"/>
                    </a:cubicBezTo>
                    <a:cubicBezTo>
                      <a:pt x="107" y="83"/>
                      <a:pt x="110" y="71"/>
                      <a:pt x="111" y="60"/>
                    </a:cubicBezTo>
                    <a:cubicBezTo>
                      <a:pt x="106" y="60"/>
                      <a:pt x="106" y="60"/>
                      <a:pt x="106" y="60"/>
                    </a:cubicBezTo>
                    <a:cubicBezTo>
                      <a:pt x="103" y="66"/>
                      <a:pt x="94" y="80"/>
                      <a:pt x="91" y="85"/>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9" name="Freeform 1107"/>
              <p:cNvSpPr>
                <a:spLocks noEditPoints="1"/>
              </p:cNvSpPr>
              <p:nvPr/>
            </p:nvSpPr>
            <p:spPr bwMode="auto">
              <a:xfrm>
                <a:off x="3037" y="1670"/>
                <a:ext cx="527" cy="464"/>
              </a:xfrm>
              <a:custGeom>
                <a:avLst/>
                <a:gdLst>
                  <a:gd name="T0" fmla="*/ 10 w 223"/>
                  <a:gd name="T1" fmla="*/ 168 h 196"/>
                  <a:gd name="T2" fmla="*/ 25 w 223"/>
                  <a:gd name="T3" fmla="*/ 177 h 196"/>
                  <a:gd name="T4" fmla="*/ 49 w 223"/>
                  <a:gd name="T5" fmla="*/ 196 h 196"/>
                  <a:gd name="T6" fmla="*/ 50 w 223"/>
                  <a:gd name="T7" fmla="*/ 195 h 196"/>
                  <a:gd name="T8" fmla="*/ 28 w 223"/>
                  <a:gd name="T9" fmla="*/ 123 h 196"/>
                  <a:gd name="T10" fmla="*/ 132 w 223"/>
                  <a:gd name="T11" fmla="*/ 33 h 196"/>
                  <a:gd name="T12" fmla="*/ 196 w 223"/>
                  <a:gd name="T13" fmla="*/ 100 h 196"/>
                  <a:gd name="T14" fmla="*/ 150 w 223"/>
                  <a:gd name="T15" fmla="*/ 125 h 196"/>
                  <a:gd name="T16" fmla="*/ 125 w 223"/>
                  <a:gd name="T17" fmla="*/ 75 h 196"/>
                  <a:gd name="T18" fmla="*/ 115 w 223"/>
                  <a:gd name="T19" fmla="*/ 82 h 196"/>
                  <a:gd name="T20" fmla="*/ 117 w 223"/>
                  <a:gd name="T21" fmla="*/ 104 h 196"/>
                  <a:gd name="T22" fmla="*/ 67 w 223"/>
                  <a:gd name="T23" fmla="*/ 146 h 196"/>
                  <a:gd name="T24" fmla="*/ 118 w 223"/>
                  <a:gd name="T25" fmla="*/ 174 h 196"/>
                  <a:gd name="T26" fmla="*/ 143 w 223"/>
                  <a:gd name="T27" fmla="*/ 148 h 196"/>
                  <a:gd name="T28" fmla="*/ 202 w 223"/>
                  <a:gd name="T29" fmla="*/ 132 h 196"/>
                  <a:gd name="T30" fmla="*/ 198 w 223"/>
                  <a:gd name="T31" fmla="*/ 47 h 196"/>
                  <a:gd name="T32" fmla="*/ 52 w 223"/>
                  <a:gd name="T33" fmla="*/ 44 h 196"/>
                  <a:gd name="T34" fmla="*/ 10 w 223"/>
                  <a:gd name="T35" fmla="*/ 168 h 196"/>
                  <a:gd name="T36" fmla="*/ 106 w 223"/>
                  <a:gd name="T37" fmla="*/ 163 h 196"/>
                  <a:gd name="T38" fmla="*/ 85 w 223"/>
                  <a:gd name="T39" fmla="*/ 130 h 196"/>
                  <a:gd name="T40" fmla="*/ 119 w 223"/>
                  <a:gd name="T41" fmla="*/ 115 h 196"/>
                  <a:gd name="T42" fmla="*/ 133 w 223"/>
                  <a:gd name="T43" fmla="*/ 139 h 196"/>
                  <a:gd name="T44" fmla="*/ 106 w 223"/>
                  <a:gd name="T45" fmla="*/ 1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3" h="196">
                    <a:moveTo>
                      <a:pt x="10" y="168"/>
                    </a:moveTo>
                    <a:cubicBezTo>
                      <a:pt x="15" y="170"/>
                      <a:pt x="20" y="173"/>
                      <a:pt x="25" y="177"/>
                    </a:cubicBezTo>
                    <a:cubicBezTo>
                      <a:pt x="49" y="196"/>
                      <a:pt x="49" y="196"/>
                      <a:pt x="49" y="196"/>
                    </a:cubicBezTo>
                    <a:cubicBezTo>
                      <a:pt x="50" y="195"/>
                      <a:pt x="50" y="195"/>
                      <a:pt x="50" y="195"/>
                    </a:cubicBezTo>
                    <a:cubicBezTo>
                      <a:pt x="28" y="176"/>
                      <a:pt x="27" y="145"/>
                      <a:pt x="28" y="123"/>
                    </a:cubicBezTo>
                    <a:cubicBezTo>
                      <a:pt x="32" y="61"/>
                      <a:pt x="95" y="28"/>
                      <a:pt x="132" y="33"/>
                    </a:cubicBezTo>
                    <a:cubicBezTo>
                      <a:pt x="172" y="38"/>
                      <a:pt x="201" y="62"/>
                      <a:pt x="196" y="100"/>
                    </a:cubicBezTo>
                    <a:cubicBezTo>
                      <a:pt x="192" y="127"/>
                      <a:pt x="170" y="139"/>
                      <a:pt x="150" y="125"/>
                    </a:cubicBezTo>
                    <a:cubicBezTo>
                      <a:pt x="132" y="113"/>
                      <a:pt x="127" y="90"/>
                      <a:pt x="125" y="75"/>
                    </a:cubicBezTo>
                    <a:cubicBezTo>
                      <a:pt x="115" y="82"/>
                      <a:pt x="115" y="82"/>
                      <a:pt x="115" y="82"/>
                    </a:cubicBezTo>
                    <a:cubicBezTo>
                      <a:pt x="117" y="104"/>
                      <a:pt x="117" y="104"/>
                      <a:pt x="117" y="104"/>
                    </a:cubicBezTo>
                    <a:cubicBezTo>
                      <a:pt x="89" y="102"/>
                      <a:pt x="67" y="119"/>
                      <a:pt x="67" y="146"/>
                    </a:cubicBezTo>
                    <a:cubicBezTo>
                      <a:pt x="68" y="168"/>
                      <a:pt x="89" y="189"/>
                      <a:pt x="118" y="174"/>
                    </a:cubicBezTo>
                    <a:cubicBezTo>
                      <a:pt x="131" y="167"/>
                      <a:pt x="139" y="155"/>
                      <a:pt x="143" y="148"/>
                    </a:cubicBezTo>
                    <a:cubicBezTo>
                      <a:pt x="162" y="155"/>
                      <a:pt x="189" y="147"/>
                      <a:pt x="202" y="132"/>
                    </a:cubicBezTo>
                    <a:cubicBezTo>
                      <a:pt x="220" y="110"/>
                      <a:pt x="223" y="75"/>
                      <a:pt x="198" y="47"/>
                    </a:cubicBezTo>
                    <a:cubicBezTo>
                      <a:pt x="157" y="0"/>
                      <a:pt x="95" y="9"/>
                      <a:pt x="52" y="44"/>
                    </a:cubicBezTo>
                    <a:cubicBezTo>
                      <a:pt x="14" y="74"/>
                      <a:pt x="0" y="121"/>
                      <a:pt x="10" y="168"/>
                    </a:cubicBezTo>
                    <a:moveTo>
                      <a:pt x="106" y="163"/>
                    </a:moveTo>
                    <a:cubicBezTo>
                      <a:pt x="85" y="162"/>
                      <a:pt x="80" y="142"/>
                      <a:pt x="85" y="130"/>
                    </a:cubicBezTo>
                    <a:cubicBezTo>
                      <a:pt x="90" y="121"/>
                      <a:pt x="107" y="113"/>
                      <a:pt x="119" y="115"/>
                    </a:cubicBezTo>
                    <a:cubicBezTo>
                      <a:pt x="133" y="139"/>
                      <a:pt x="133" y="139"/>
                      <a:pt x="133" y="139"/>
                    </a:cubicBezTo>
                    <a:cubicBezTo>
                      <a:pt x="134" y="147"/>
                      <a:pt x="123" y="163"/>
                      <a:pt x="106" y="163"/>
                    </a:cubicBezTo>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0" name="Freeform 1108"/>
              <p:cNvSpPr/>
              <p:nvPr/>
            </p:nvSpPr>
            <p:spPr bwMode="auto">
              <a:xfrm>
                <a:off x="3477" y="1668"/>
                <a:ext cx="42" cy="85"/>
              </a:xfrm>
              <a:custGeom>
                <a:avLst/>
                <a:gdLst>
                  <a:gd name="T0" fmla="*/ 0 w 18"/>
                  <a:gd name="T1" fmla="*/ 26 h 36"/>
                  <a:gd name="T2" fmla="*/ 11 w 18"/>
                  <a:gd name="T3" fmla="*/ 36 h 36"/>
                  <a:gd name="T4" fmla="*/ 13 w 18"/>
                  <a:gd name="T5" fmla="*/ 34 h 36"/>
                  <a:gd name="T6" fmla="*/ 18 w 18"/>
                  <a:gd name="T7" fmla="*/ 7 h 36"/>
                  <a:gd name="T8" fmla="*/ 4 w 18"/>
                  <a:gd name="T9" fmla="*/ 0 h 36"/>
                  <a:gd name="T10" fmla="*/ 0 w 18"/>
                  <a:gd name="T11" fmla="*/ 26 h 36"/>
                </a:gdLst>
                <a:ahLst/>
                <a:cxnLst>
                  <a:cxn ang="0">
                    <a:pos x="T0" y="T1"/>
                  </a:cxn>
                  <a:cxn ang="0">
                    <a:pos x="T2" y="T3"/>
                  </a:cxn>
                  <a:cxn ang="0">
                    <a:pos x="T4" y="T5"/>
                  </a:cxn>
                  <a:cxn ang="0">
                    <a:pos x="T6" y="T7"/>
                  </a:cxn>
                  <a:cxn ang="0">
                    <a:pos x="T8" y="T9"/>
                  </a:cxn>
                  <a:cxn ang="0">
                    <a:pos x="T10" y="T11"/>
                  </a:cxn>
                </a:cxnLst>
                <a:rect l="0" t="0" r="r" b="b"/>
                <a:pathLst>
                  <a:path w="18" h="36">
                    <a:moveTo>
                      <a:pt x="0" y="26"/>
                    </a:moveTo>
                    <a:cubicBezTo>
                      <a:pt x="4" y="29"/>
                      <a:pt x="7" y="32"/>
                      <a:pt x="11" y="36"/>
                    </a:cubicBezTo>
                    <a:cubicBezTo>
                      <a:pt x="12" y="35"/>
                      <a:pt x="12" y="35"/>
                      <a:pt x="13" y="34"/>
                    </a:cubicBezTo>
                    <a:cubicBezTo>
                      <a:pt x="12" y="26"/>
                      <a:pt x="14" y="17"/>
                      <a:pt x="18" y="7"/>
                    </a:cubicBezTo>
                    <a:cubicBezTo>
                      <a:pt x="13" y="4"/>
                      <a:pt x="8" y="2"/>
                      <a:pt x="4" y="0"/>
                    </a:cubicBezTo>
                    <a:cubicBezTo>
                      <a:pt x="1" y="9"/>
                      <a:pt x="0" y="18"/>
                      <a:pt x="0" y="26"/>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1" name="Freeform 1109"/>
              <p:cNvSpPr/>
              <p:nvPr/>
            </p:nvSpPr>
            <p:spPr bwMode="auto">
              <a:xfrm>
                <a:off x="3380" y="154"/>
                <a:ext cx="33" cy="23"/>
              </a:xfrm>
              <a:custGeom>
                <a:avLst/>
                <a:gdLst>
                  <a:gd name="T0" fmla="*/ 2 w 14"/>
                  <a:gd name="T1" fmla="*/ 5 h 10"/>
                  <a:gd name="T2" fmla="*/ 12 w 14"/>
                  <a:gd name="T3" fmla="*/ 10 h 10"/>
                  <a:gd name="T4" fmla="*/ 14 w 14"/>
                  <a:gd name="T5" fmla="*/ 7 h 10"/>
                  <a:gd name="T6" fmla="*/ 0 w 14"/>
                  <a:gd name="T7" fmla="*/ 0 h 10"/>
                  <a:gd name="T8" fmla="*/ 2 w 14"/>
                  <a:gd name="T9" fmla="*/ 5 h 10"/>
                </a:gdLst>
                <a:ahLst/>
                <a:cxnLst>
                  <a:cxn ang="0">
                    <a:pos x="T0" y="T1"/>
                  </a:cxn>
                  <a:cxn ang="0">
                    <a:pos x="T2" y="T3"/>
                  </a:cxn>
                  <a:cxn ang="0">
                    <a:pos x="T4" y="T5"/>
                  </a:cxn>
                  <a:cxn ang="0">
                    <a:pos x="T6" y="T7"/>
                  </a:cxn>
                  <a:cxn ang="0">
                    <a:pos x="T8" y="T9"/>
                  </a:cxn>
                </a:cxnLst>
                <a:rect l="0" t="0" r="r" b="b"/>
                <a:pathLst>
                  <a:path w="14" h="10">
                    <a:moveTo>
                      <a:pt x="2" y="5"/>
                    </a:moveTo>
                    <a:cubicBezTo>
                      <a:pt x="12" y="10"/>
                      <a:pt x="12" y="10"/>
                      <a:pt x="12" y="10"/>
                    </a:cubicBezTo>
                    <a:cubicBezTo>
                      <a:pt x="13" y="9"/>
                      <a:pt x="14" y="8"/>
                      <a:pt x="14" y="7"/>
                    </a:cubicBezTo>
                    <a:cubicBezTo>
                      <a:pt x="0" y="0"/>
                      <a:pt x="0" y="0"/>
                      <a:pt x="0" y="0"/>
                    </a:cubicBezTo>
                    <a:cubicBezTo>
                      <a:pt x="1" y="2"/>
                      <a:pt x="1" y="3"/>
                      <a:pt x="2" y="5"/>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2" name="Freeform 1110"/>
              <p:cNvSpPr/>
              <p:nvPr/>
            </p:nvSpPr>
            <p:spPr bwMode="auto">
              <a:xfrm>
                <a:off x="3567" y="3213"/>
                <a:ext cx="21" cy="66"/>
              </a:xfrm>
              <a:custGeom>
                <a:avLst/>
                <a:gdLst>
                  <a:gd name="T0" fmla="*/ 9 w 9"/>
                  <a:gd name="T1" fmla="*/ 25 h 28"/>
                  <a:gd name="T2" fmla="*/ 5 w 9"/>
                  <a:gd name="T3" fmla="*/ 0 h 28"/>
                  <a:gd name="T4" fmla="*/ 0 w 9"/>
                  <a:gd name="T5" fmla="*/ 3 h 28"/>
                  <a:gd name="T6" fmla="*/ 4 w 9"/>
                  <a:gd name="T7" fmla="*/ 28 h 28"/>
                  <a:gd name="T8" fmla="*/ 9 w 9"/>
                  <a:gd name="T9" fmla="*/ 25 h 28"/>
                </a:gdLst>
                <a:ahLst/>
                <a:cxnLst>
                  <a:cxn ang="0">
                    <a:pos x="T0" y="T1"/>
                  </a:cxn>
                  <a:cxn ang="0">
                    <a:pos x="T2" y="T3"/>
                  </a:cxn>
                  <a:cxn ang="0">
                    <a:pos x="T4" y="T5"/>
                  </a:cxn>
                  <a:cxn ang="0">
                    <a:pos x="T6" y="T7"/>
                  </a:cxn>
                  <a:cxn ang="0">
                    <a:pos x="T8" y="T9"/>
                  </a:cxn>
                </a:cxnLst>
                <a:rect l="0" t="0" r="r" b="b"/>
                <a:pathLst>
                  <a:path w="9" h="28">
                    <a:moveTo>
                      <a:pt x="9" y="25"/>
                    </a:moveTo>
                    <a:cubicBezTo>
                      <a:pt x="5" y="0"/>
                      <a:pt x="5" y="0"/>
                      <a:pt x="5" y="0"/>
                    </a:cubicBezTo>
                    <a:cubicBezTo>
                      <a:pt x="3" y="1"/>
                      <a:pt x="2" y="2"/>
                      <a:pt x="0" y="3"/>
                    </a:cubicBezTo>
                    <a:cubicBezTo>
                      <a:pt x="4" y="28"/>
                      <a:pt x="4" y="28"/>
                      <a:pt x="4" y="28"/>
                    </a:cubicBezTo>
                    <a:cubicBezTo>
                      <a:pt x="6" y="27"/>
                      <a:pt x="7" y="26"/>
                      <a:pt x="9" y="2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3" name="Freeform 1111"/>
              <p:cNvSpPr/>
              <p:nvPr/>
            </p:nvSpPr>
            <p:spPr bwMode="auto">
              <a:xfrm>
                <a:off x="3385" y="170"/>
                <a:ext cx="21" cy="31"/>
              </a:xfrm>
              <a:custGeom>
                <a:avLst/>
                <a:gdLst>
                  <a:gd name="T0" fmla="*/ 4 w 9"/>
                  <a:gd name="T1" fmla="*/ 13 h 13"/>
                  <a:gd name="T2" fmla="*/ 9 w 9"/>
                  <a:gd name="T3" fmla="*/ 4 h 13"/>
                  <a:gd name="T4" fmla="*/ 0 w 9"/>
                  <a:gd name="T5" fmla="*/ 0 h 13"/>
                  <a:gd name="T6" fmla="*/ 4 w 9"/>
                  <a:gd name="T7" fmla="*/ 13 h 13"/>
                </a:gdLst>
                <a:ahLst/>
                <a:cxnLst>
                  <a:cxn ang="0">
                    <a:pos x="T0" y="T1"/>
                  </a:cxn>
                  <a:cxn ang="0">
                    <a:pos x="T2" y="T3"/>
                  </a:cxn>
                  <a:cxn ang="0">
                    <a:pos x="T4" y="T5"/>
                  </a:cxn>
                  <a:cxn ang="0">
                    <a:pos x="T6" y="T7"/>
                  </a:cxn>
                </a:cxnLst>
                <a:rect l="0" t="0" r="r" b="b"/>
                <a:pathLst>
                  <a:path w="9" h="13">
                    <a:moveTo>
                      <a:pt x="4" y="13"/>
                    </a:moveTo>
                    <a:cubicBezTo>
                      <a:pt x="5" y="10"/>
                      <a:pt x="7" y="7"/>
                      <a:pt x="9" y="4"/>
                    </a:cubicBezTo>
                    <a:cubicBezTo>
                      <a:pt x="0" y="0"/>
                      <a:pt x="0" y="0"/>
                      <a:pt x="0" y="0"/>
                    </a:cubicBezTo>
                    <a:cubicBezTo>
                      <a:pt x="1" y="4"/>
                      <a:pt x="3" y="8"/>
                      <a:pt x="4" y="13"/>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4" name="Freeform 1112"/>
              <p:cNvSpPr/>
              <p:nvPr/>
            </p:nvSpPr>
            <p:spPr bwMode="auto">
              <a:xfrm>
                <a:off x="3545" y="2912"/>
                <a:ext cx="19" cy="62"/>
              </a:xfrm>
              <a:custGeom>
                <a:avLst/>
                <a:gdLst>
                  <a:gd name="T0" fmla="*/ 7 w 8"/>
                  <a:gd name="T1" fmla="*/ 0 h 26"/>
                  <a:gd name="T2" fmla="*/ 0 w 8"/>
                  <a:gd name="T3" fmla="*/ 10 h 26"/>
                  <a:gd name="T4" fmla="*/ 4 w 8"/>
                  <a:gd name="T5" fmla="*/ 26 h 26"/>
                  <a:gd name="T6" fmla="*/ 7 w 8"/>
                  <a:gd name="T7" fmla="*/ 0 h 26"/>
                </a:gdLst>
                <a:ahLst/>
                <a:cxnLst>
                  <a:cxn ang="0">
                    <a:pos x="T0" y="T1"/>
                  </a:cxn>
                  <a:cxn ang="0">
                    <a:pos x="T2" y="T3"/>
                  </a:cxn>
                  <a:cxn ang="0">
                    <a:pos x="T4" y="T5"/>
                  </a:cxn>
                  <a:cxn ang="0">
                    <a:pos x="T6" y="T7"/>
                  </a:cxn>
                </a:cxnLst>
                <a:rect l="0" t="0" r="r" b="b"/>
                <a:pathLst>
                  <a:path w="8" h="26">
                    <a:moveTo>
                      <a:pt x="7" y="0"/>
                    </a:moveTo>
                    <a:cubicBezTo>
                      <a:pt x="0" y="10"/>
                      <a:pt x="0" y="10"/>
                      <a:pt x="0" y="10"/>
                    </a:cubicBezTo>
                    <a:cubicBezTo>
                      <a:pt x="2" y="15"/>
                      <a:pt x="3" y="20"/>
                      <a:pt x="4" y="26"/>
                    </a:cubicBezTo>
                    <a:cubicBezTo>
                      <a:pt x="7" y="18"/>
                      <a:pt x="8" y="9"/>
                      <a:pt x="7"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5" name="Freeform 1113"/>
              <p:cNvSpPr/>
              <p:nvPr/>
            </p:nvSpPr>
            <p:spPr bwMode="auto">
              <a:xfrm>
                <a:off x="3538" y="2891"/>
                <a:ext cx="24" cy="40"/>
              </a:xfrm>
              <a:custGeom>
                <a:avLst/>
                <a:gdLst>
                  <a:gd name="T0" fmla="*/ 10 w 10"/>
                  <a:gd name="T1" fmla="*/ 7 h 17"/>
                  <a:gd name="T2" fmla="*/ 8 w 10"/>
                  <a:gd name="T3" fmla="*/ 0 h 17"/>
                  <a:gd name="T4" fmla="*/ 0 w 10"/>
                  <a:gd name="T5" fmla="*/ 11 h 17"/>
                  <a:gd name="T6" fmla="*/ 2 w 10"/>
                  <a:gd name="T7" fmla="*/ 17 h 17"/>
                  <a:gd name="T8" fmla="*/ 10 w 10"/>
                  <a:gd name="T9" fmla="*/ 7 h 17"/>
                </a:gdLst>
                <a:ahLst/>
                <a:cxnLst>
                  <a:cxn ang="0">
                    <a:pos x="T0" y="T1"/>
                  </a:cxn>
                  <a:cxn ang="0">
                    <a:pos x="T2" y="T3"/>
                  </a:cxn>
                  <a:cxn ang="0">
                    <a:pos x="T4" y="T5"/>
                  </a:cxn>
                  <a:cxn ang="0">
                    <a:pos x="T6" y="T7"/>
                  </a:cxn>
                  <a:cxn ang="0">
                    <a:pos x="T8" y="T9"/>
                  </a:cxn>
                </a:cxnLst>
                <a:rect l="0" t="0" r="r" b="b"/>
                <a:pathLst>
                  <a:path w="10" h="17">
                    <a:moveTo>
                      <a:pt x="10" y="7"/>
                    </a:moveTo>
                    <a:cubicBezTo>
                      <a:pt x="9" y="5"/>
                      <a:pt x="9" y="2"/>
                      <a:pt x="8" y="0"/>
                    </a:cubicBezTo>
                    <a:cubicBezTo>
                      <a:pt x="0" y="11"/>
                      <a:pt x="0" y="11"/>
                      <a:pt x="0" y="11"/>
                    </a:cubicBezTo>
                    <a:cubicBezTo>
                      <a:pt x="1" y="13"/>
                      <a:pt x="2" y="15"/>
                      <a:pt x="2" y="17"/>
                    </a:cubicBezTo>
                    <a:lnTo>
                      <a:pt x="10" y="7"/>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6" name="Freeform 1114"/>
              <p:cNvSpPr/>
              <p:nvPr/>
            </p:nvSpPr>
            <p:spPr bwMode="auto">
              <a:xfrm>
                <a:off x="3531" y="2870"/>
                <a:ext cx="26" cy="42"/>
              </a:xfrm>
              <a:custGeom>
                <a:avLst/>
                <a:gdLst>
                  <a:gd name="T0" fmla="*/ 11 w 11"/>
                  <a:gd name="T1" fmla="*/ 6 h 18"/>
                  <a:gd name="T2" fmla="*/ 9 w 11"/>
                  <a:gd name="T3" fmla="*/ 0 h 18"/>
                  <a:gd name="T4" fmla="*/ 0 w 11"/>
                  <a:gd name="T5" fmla="*/ 13 h 18"/>
                  <a:gd name="T6" fmla="*/ 2 w 11"/>
                  <a:gd name="T7" fmla="*/ 18 h 18"/>
                  <a:gd name="T8" fmla="*/ 11 w 11"/>
                  <a:gd name="T9" fmla="*/ 6 h 18"/>
                </a:gdLst>
                <a:ahLst/>
                <a:cxnLst>
                  <a:cxn ang="0">
                    <a:pos x="T0" y="T1"/>
                  </a:cxn>
                  <a:cxn ang="0">
                    <a:pos x="T2" y="T3"/>
                  </a:cxn>
                  <a:cxn ang="0">
                    <a:pos x="T4" y="T5"/>
                  </a:cxn>
                  <a:cxn ang="0">
                    <a:pos x="T6" y="T7"/>
                  </a:cxn>
                  <a:cxn ang="0">
                    <a:pos x="T8" y="T9"/>
                  </a:cxn>
                </a:cxnLst>
                <a:rect l="0" t="0" r="r" b="b"/>
                <a:pathLst>
                  <a:path w="11" h="18">
                    <a:moveTo>
                      <a:pt x="11" y="6"/>
                    </a:moveTo>
                    <a:cubicBezTo>
                      <a:pt x="10" y="4"/>
                      <a:pt x="10" y="2"/>
                      <a:pt x="9" y="0"/>
                    </a:cubicBezTo>
                    <a:cubicBezTo>
                      <a:pt x="0" y="13"/>
                      <a:pt x="0" y="13"/>
                      <a:pt x="0" y="13"/>
                    </a:cubicBezTo>
                    <a:cubicBezTo>
                      <a:pt x="1" y="14"/>
                      <a:pt x="1" y="16"/>
                      <a:pt x="2" y="18"/>
                    </a:cubicBezTo>
                    <a:lnTo>
                      <a:pt x="11" y="6"/>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7" name="Freeform 1115"/>
              <p:cNvSpPr>
                <a:spLocks noEditPoints="1"/>
              </p:cNvSpPr>
              <p:nvPr/>
            </p:nvSpPr>
            <p:spPr bwMode="auto">
              <a:xfrm>
                <a:off x="3219" y="3840"/>
                <a:ext cx="416" cy="390"/>
              </a:xfrm>
              <a:custGeom>
                <a:avLst/>
                <a:gdLst>
                  <a:gd name="T0" fmla="*/ 92 w 176"/>
                  <a:gd name="T1" fmla="*/ 0 h 165"/>
                  <a:gd name="T2" fmla="*/ 30 w 176"/>
                  <a:gd name="T3" fmla="*/ 18 h 165"/>
                  <a:gd name="T4" fmla="*/ 23 w 176"/>
                  <a:gd name="T5" fmla="*/ 116 h 165"/>
                  <a:gd name="T6" fmla="*/ 138 w 176"/>
                  <a:gd name="T7" fmla="*/ 137 h 165"/>
                  <a:gd name="T8" fmla="*/ 168 w 176"/>
                  <a:gd name="T9" fmla="*/ 53 h 165"/>
                  <a:gd name="T10" fmla="*/ 92 w 176"/>
                  <a:gd name="T11" fmla="*/ 0 h 165"/>
                  <a:gd name="T12" fmla="*/ 88 w 176"/>
                  <a:gd name="T13" fmla="*/ 35 h 165"/>
                  <a:gd name="T14" fmla="*/ 104 w 176"/>
                  <a:gd name="T15" fmla="*/ 38 h 165"/>
                  <a:gd name="T16" fmla="*/ 102 w 176"/>
                  <a:gd name="T17" fmla="*/ 55 h 165"/>
                  <a:gd name="T18" fmla="*/ 86 w 176"/>
                  <a:gd name="T19" fmla="*/ 52 h 165"/>
                  <a:gd name="T20" fmla="*/ 88 w 176"/>
                  <a:gd name="T21" fmla="*/ 35 h 165"/>
                  <a:gd name="T22" fmla="*/ 49 w 176"/>
                  <a:gd name="T23" fmla="*/ 55 h 165"/>
                  <a:gd name="T24" fmla="*/ 64 w 176"/>
                  <a:gd name="T25" fmla="*/ 58 h 165"/>
                  <a:gd name="T26" fmla="*/ 62 w 176"/>
                  <a:gd name="T27" fmla="*/ 74 h 165"/>
                  <a:gd name="T28" fmla="*/ 47 w 176"/>
                  <a:gd name="T29" fmla="*/ 71 h 165"/>
                  <a:gd name="T30" fmla="*/ 49 w 176"/>
                  <a:gd name="T31" fmla="*/ 55 h 165"/>
                  <a:gd name="T32" fmla="*/ 109 w 176"/>
                  <a:gd name="T33" fmla="*/ 117 h 165"/>
                  <a:gd name="T34" fmla="*/ 52 w 176"/>
                  <a:gd name="T35" fmla="*/ 94 h 165"/>
                  <a:gd name="T36" fmla="*/ 71 w 176"/>
                  <a:gd name="T37" fmla="*/ 85 h 165"/>
                  <a:gd name="T38" fmla="*/ 98 w 176"/>
                  <a:gd name="T39" fmla="*/ 99 h 165"/>
                  <a:gd name="T40" fmla="*/ 100 w 176"/>
                  <a:gd name="T41" fmla="*/ 73 h 165"/>
                  <a:gd name="T42" fmla="*/ 119 w 176"/>
                  <a:gd name="T43" fmla="*/ 59 h 165"/>
                  <a:gd name="T44" fmla="*/ 109 w 176"/>
                  <a:gd name="T45" fmla="*/ 117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6" h="165">
                    <a:moveTo>
                      <a:pt x="92" y="0"/>
                    </a:moveTo>
                    <a:cubicBezTo>
                      <a:pt x="73" y="6"/>
                      <a:pt x="50" y="13"/>
                      <a:pt x="30" y="18"/>
                    </a:cubicBezTo>
                    <a:cubicBezTo>
                      <a:pt x="5" y="44"/>
                      <a:pt x="0" y="85"/>
                      <a:pt x="23" y="116"/>
                    </a:cubicBezTo>
                    <a:cubicBezTo>
                      <a:pt x="49" y="152"/>
                      <a:pt x="100" y="165"/>
                      <a:pt x="138" y="137"/>
                    </a:cubicBezTo>
                    <a:cubicBezTo>
                      <a:pt x="164" y="117"/>
                      <a:pt x="176" y="83"/>
                      <a:pt x="168" y="53"/>
                    </a:cubicBezTo>
                    <a:cubicBezTo>
                      <a:pt x="137" y="42"/>
                      <a:pt x="110" y="25"/>
                      <a:pt x="92" y="0"/>
                    </a:cubicBezTo>
                    <a:close/>
                    <a:moveTo>
                      <a:pt x="88" y="35"/>
                    </a:moveTo>
                    <a:cubicBezTo>
                      <a:pt x="93" y="31"/>
                      <a:pt x="100" y="32"/>
                      <a:pt x="104" y="38"/>
                    </a:cubicBezTo>
                    <a:cubicBezTo>
                      <a:pt x="108" y="43"/>
                      <a:pt x="107" y="51"/>
                      <a:pt x="102" y="55"/>
                    </a:cubicBezTo>
                    <a:cubicBezTo>
                      <a:pt x="97" y="59"/>
                      <a:pt x="90" y="58"/>
                      <a:pt x="86" y="52"/>
                    </a:cubicBezTo>
                    <a:cubicBezTo>
                      <a:pt x="82" y="46"/>
                      <a:pt x="83" y="39"/>
                      <a:pt x="88" y="35"/>
                    </a:cubicBezTo>
                    <a:close/>
                    <a:moveTo>
                      <a:pt x="49" y="55"/>
                    </a:moveTo>
                    <a:cubicBezTo>
                      <a:pt x="53" y="51"/>
                      <a:pt x="60" y="53"/>
                      <a:pt x="64" y="58"/>
                    </a:cubicBezTo>
                    <a:cubicBezTo>
                      <a:pt x="67" y="63"/>
                      <a:pt x="66" y="70"/>
                      <a:pt x="62" y="74"/>
                    </a:cubicBezTo>
                    <a:cubicBezTo>
                      <a:pt x="57" y="78"/>
                      <a:pt x="50" y="76"/>
                      <a:pt x="47" y="71"/>
                    </a:cubicBezTo>
                    <a:cubicBezTo>
                      <a:pt x="43" y="66"/>
                      <a:pt x="44" y="59"/>
                      <a:pt x="49" y="55"/>
                    </a:cubicBezTo>
                    <a:close/>
                    <a:moveTo>
                      <a:pt x="109" y="117"/>
                    </a:moveTo>
                    <a:cubicBezTo>
                      <a:pt x="89" y="128"/>
                      <a:pt x="61" y="121"/>
                      <a:pt x="52" y="94"/>
                    </a:cubicBezTo>
                    <a:cubicBezTo>
                      <a:pt x="56" y="91"/>
                      <a:pt x="69" y="86"/>
                      <a:pt x="71" y="85"/>
                    </a:cubicBezTo>
                    <a:cubicBezTo>
                      <a:pt x="78" y="98"/>
                      <a:pt x="89" y="103"/>
                      <a:pt x="98" y="99"/>
                    </a:cubicBezTo>
                    <a:cubicBezTo>
                      <a:pt x="107" y="95"/>
                      <a:pt x="107" y="85"/>
                      <a:pt x="100" y="73"/>
                    </a:cubicBezTo>
                    <a:cubicBezTo>
                      <a:pt x="103" y="71"/>
                      <a:pt x="116" y="61"/>
                      <a:pt x="119" y="59"/>
                    </a:cubicBezTo>
                    <a:cubicBezTo>
                      <a:pt x="136" y="81"/>
                      <a:pt x="128" y="107"/>
                      <a:pt x="109" y="117"/>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8" name="Freeform 1116"/>
              <p:cNvSpPr/>
              <p:nvPr/>
            </p:nvSpPr>
            <p:spPr bwMode="auto">
              <a:xfrm>
                <a:off x="3522" y="2853"/>
                <a:ext cx="28" cy="43"/>
              </a:xfrm>
              <a:custGeom>
                <a:avLst/>
                <a:gdLst>
                  <a:gd name="T0" fmla="*/ 12 w 12"/>
                  <a:gd name="T1" fmla="*/ 5 h 18"/>
                  <a:gd name="T2" fmla="*/ 10 w 12"/>
                  <a:gd name="T3" fmla="*/ 0 h 18"/>
                  <a:gd name="T4" fmla="*/ 0 w 12"/>
                  <a:gd name="T5" fmla="*/ 13 h 18"/>
                  <a:gd name="T6" fmla="*/ 3 w 12"/>
                  <a:gd name="T7" fmla="*/ 18 h 18"/>
                  <a:gd name="T8" fmla="*/ 12 w 12"/>
                  <a:gd name="T9" fmla="*/ 5 h 18"/>
                </a:gdLst>
                <a:ahLst/>
                <a:cxnLst>
                  <a:cxn ang="0">
                    <a:pos x="T0" y="T1"/>
                  </a:cxn>
                  <a:cxn ang="0">
                    <a:pos x="T2" y="T3"/>
                  </a:cxn>
                  <a:cxn ang="0">
                    <a:pos x="T4" y="T5"/>
                  </a:cxn>
                  <a:cxn ang="0">
                    <a:pos x="T6" y="T7"/>
                  </a:cxn>
                  <a:cxn ang="0">
                    <a:pos x="T8" y="T9"/>
                  </a:cxn>
                </a:cxnLst>
                <a:rect l="0" t="0" r="r" b="b"/>
                <a:pathLst>
                  <a:path w="12" h="18">
                    <a:moveTo>
                      <a:pt x="12" y="5"/>
                    </a:moveTo>
                    <a:cubicBezTo>
                      <a:pt x="12" y="3"/>
                      <a:pt x="11" y="1"/>
                      <a:pt x="10" y="0"/>
                    </a:cubicBezTo>
                    <a:cubicBezTo>
                      <a:pt x="0" y="13"/>
                      <a:pt x="0" y="13"/>
                      <a:pt x="0" y="13"/>
                    </a:cubicBezTo>
                    <a:cubicBezTo>
                      <a:pt x="1" y="15"/>
                      <a:pt x="2" y="16"/>
                      <a:pt x="3" y="18"/>
                    </a:cubicBezTo>
                    <a:lnTo>
                      <a:pt x="12" y="5"/>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9" name="Freeform 1117"/>
              <p:cNvSpPr/>
              <p:nvPr/>
            </p:nvSpPr>
            <p:spPr bwMode="auto">
              <a:xfrm>
                <a:off x="3553" y="3222"/>
                <a:ext cx="21" cy="69"/>
              </a:xfrm>
              <a:custGeom>
                <a:avLst/>
                <a:gdLst>
                  <a:gd name="T0" fmla="*/ 9 w 9"/>
                  <a:gd name="T1" fmla="*/ 25 h 29"/>
                  <a:gd name="T2" fmla="*/ 4 w 9"/>
                  <a:gd name="T3" fmla="*/ 0 h 29"/>
                  <a:gd name="T4" fmla="*/ 2 w 9"/>
                  <a:gd name="T5" fmla="*/ 2 h 29"/>
                  <a:gd name="T6" fmla="*/ 0 w 9"/>
                  <a:gd name="T7" fmla="*/ 5 h 29"/>
                  <a:gd name="T8" fmla="*/ 4 w 9"/>
                  <a:gd name="T9" fmla="*/ 29 h 29"/>
                  <a:gd name="T10" fmla="*/ 9 w 9"/>
                  <a:gd name="T11" fmla="*/ 25 h 29"/>
                </a:gdLst>
                <a:ahLst/>
                <a:cxnLst>
                  <a:cxn ang="0">
                    <a:pos x="T0" y="T1"/>
                  </a:cxn>
                  <a:cxn ang="0">
                    <a:pos x="T2" y="T3"/>
                  </a:cxn>
                  <a:cxn ang="0">
                    <a:pos x="T4" y="T5"/>
                  </a:cxn>
                  <a:cxn ang="0">
                    <a:pos x="T6" y="T7"/>
                  </a:cxn>
                  <a:cxn ang="0">
                    <a:pos x="T8" y="T9"/>
                  </a:cxn>
                  <a:cxn ang="0">
                    <a:pos x="T10" y="T11"/>
                  </a:cxn>
                </a:cxnLst>
                <a:rect l="0" t="0" r="r" b="b"/>
                <a:pathLst>
                  <a:path w="9" h="29">
                    <a:moveTo>
                      <a:pt x="9" y="25"/>
                    </a:moveTo>
                    <a:cubicBezTo>
                      <a:pt x="4" y="0"/>
                      <a:pt x="4" y="0"/>
                      <a:pt x="4" y="0"/>
                    </a:cubicBezTo>
                    <a:cubicBezTo>
                      <a:pt x="4" y="0"/>
                      <a:pt x="3" y="1"/>
                      <a:pt x="2" y="2"/>
                    </a:cubicBezTo>
                    <a:cubicBezTo>
                      <a:pt x="0" y="5"/>
                      <a:pt x="0" y="5"/>
                      <a:pt x="0" y="5"/>
                    </a:cubicBezTo>
                    <a:cubicBezTo>
                      <a:pt x="4" y="29"/>
                      <a:pt x="4" y="29"/>
                      <a:pt x="4" y="29"/>
                    </a:cubicBezTo>
                    <a:cubicBezTo>
                      <a:pt x="6" y="28"/>
                      <a:pt x="7" y="26"/>
                      <a:pt x="9" y="2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0" name="Freeform 1118"/>
              <p:cNvSpPr/>
              <p:nvPr/>
            </p:nvSpPr>
            <p:spPr bwMode="auto">
              <a:xfrm>
                <a:off x="3512" y="2834"/>
                <a:ext cx="31" cy="48"/>
              </a:xfrm>
              <a:custGeom>
                <a:avLst/>
                <a:gdLst>
                  <a:gd name="T0" fmla="*/ 13 w 13"/>
                  <a:gd name="T1" fmla="*/ 6 h 20"/>
                  <a:gd name="T2" fmla="*/ 11 w 13"/>
                  <a:gd name="T3" fmla="*/ 0 h 20"/>
                  <a:gd name="T4" fmla="*/ 0 w 13"/>
                  <a:gd name="T5" fmla="*/ 15 h 20"/>
                  <a:gd name="T6" fmla="*/ 3 w 13"/>
                  <a:gd name="T7" fmla="*/ 20 h 20"/>
                  <a:gd name="T8" fmla="*/ 13 w 13"/>
                  <a:gd name="T9" fmla="*/ 6 h 20"/>
                </a:gdLst>
                <a:ahLst/>
                <a:cxnLst>
                  <a:cxn ang="0">
                    <a:pos x="T0" y="T1"/>
                  </a:cxn>
                  <a:cxn ang="0">
                    <a:pos x="T2" y="T3"/>
                  </a:cxn>
                  <a:cxn ang="0">
                    <a:pos x="T4" y="T5"/>
                  </a:cxn>
                  <a:cxn ang="0">
                    <a:pos x="T6" y="T7"/>
                  </a:cxn>
                  <a:cxn ang="0">
                    <a:pos x="T8" y="T9"/>
                  </a:cxn>
                </a:cxnLst>
                <a:rect l="0" t="0" r="r" b="b"/>
                <a:pathLst>
                  <a:path w="13" h="20">
                    <a:moveTo>
                      <a:pt x="13" y="6"/>
                    </a:moveTo>
                    <a:cubicBezTo>
                      <a:pt x="13" y="4"/>
                      <a:pt x="12" y="2"/>
                      <a:pt x="11" y="0"/>
                    </a:cubicBezTo>
                    <a:cubicBezTo>
                      <a:pt x="0" y="15"/>
                      <a:pt x="0" y="15"/>
                      <a:pt x="0" y="15"/>
                    </a:cubicBezTo>
                    <a:cubicBezTo>
                      <a:pt x="1" y="16"/>
                      <a:pt x="2" y="18"/>
                      <a:pt x="3" y="20"/>
                    </a:cubicBezTo>
                    <a:lnTo>
                      <a:pt x="13" y="6"/>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1" name="Freeform 1119"/>
              <p:cNvSpPr/>
              <p:nvPr/>
            </p:nvSpPr>
            <p:spPr bwMode="auto">
              <a:xfrm>
                <a:off x="3420" y="1789"/>
                <a:ext cx="71" cy="182"/>
              </a:xfrm>
              <a:custGeom>
                <a:avLst/>
                <a:gdLst>
                  <a:gd name="T0" fmla="*/ 0 w 30"/>
                  <a:gd name="T1" fmla="*/ 74 h 77"/>
                  <a:gd name="T2" fmla="*/ 29 w 30"/>
                  <a:gd name="T3" fmla="*/ 48 h 77"/>
                  <a:gd name="T4" fmla="*/ 2 w 30"/>
                  <a:gd name="T5" fmla="*/ 0 h 77"/>
                  <a:gd name="T6" fmla="*/ 0 w 30"/>
                  <a:gd name="T7" fmla="*/ 74 h 77"/>
                </a:gdLst>
                <a:ahLst/>
                <a:cxnLst>
                  <a:cxn ang="0">
                    <a:pos x="T0" y="T1"/>
                  </a:cxn>
                  <a:cxn ang="0">
                    <a:pos x="T2" y="T3"/>
                  </a:cxn>
                  <a:cxn ang="0">
                    <a:pos x="T4" y="T5"/>
                  </a:cxn>
                  <a:cxn ang="0">
                    <a:pos x="T6" y="T7"/>
                  </a:cxn>
                </a:cxnLst>
                <a:rect l="0" t="0" r="r" b="b"/>
                <a:pathLst>
                  <a:path w="30" h="77">
                    <a:moveTo>
                      <a:pt x="0" y="74"/>
                    </a:moveTo>
                    <a:cubicBezTo>
                      <a:pt x="13" y="77"/>
                      <a:pt x="27" y="68"/>
                      <a:pt x="29" y="48"/>
                    </a:cubicBezTo>
                    <a:cubicBezTo>
                      <a:pt x="30" y="31"/>
                      <a:pt x="22" y="11"/>
                      <a:pt x="2" y="0"/>
                    </a:cubicBezTo>
                    <a:cubicBezTo>
                      <a:pt x="10" y="21"/>
                      <a:pt x="9" y="57"/>
                      <a:pt x="0" y="74"/>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2" name="Freeform 1120"/>
              <p:cNvSpPr/>
              <p:nvPr/>
            </p:nvSpPr>
            <p:spPr bwMode="auto">
              <a:xfrm>
                <a:off x="3500" y="2818"/>
                <a:ext cx="36" cy="47"/>
              </a:xfrm>
              <a:custGeom>
                <a:avLst/>
                <a:gdLst>
                  <a:gd name="T0" fmla="*/ 15 w 15"/>
                  <a:gd name="T1" fmla="*/ 6 h 20"/>
                  <a:gd name="T2" fmla="*/ 12 w 15"/>
                  <a:gd name="T3" fmla="*/ 0 h 20"/>
                  <a:gd name="T4" fmla="*/ 0 w 15"/>
                  <a:gd name="T5" fmla="*/ 16 h 20"/>
                  <a:gd name="T6" fmla="*/ 4 w 15"/>
                  <a:gd name="T7" fmla="*/ 20 h 20"/>
                  <a:gd name="T8" fmla="*/ 15 w 15"/>
                  <a:gd name="T9" fmla="*/ 6 h 20"/>
                </a:gdLst>
                <a:ahLst/>
                <a:cxnLst>
                  <a:cxn ang="0">
                    <a:pos x="T0" y="T1"/>
                  </a:cxn>
                  <a:cxn ang="0">
                    <a:pos x="T2" y="T3"/>
                  </a:cxn>
                  <a:cxn ang="0">
                    <a:pos x="T4" y="T5"/>
                  </a:cxn>
                  <a:cxn ang="0">
                    <a:pos x="T6" y="T7"/>
                  </a:cxn>
                  <a:cxn ang="0">
                    <a:pos x="T8" y="T9"/>
                  </a:cxn>
                </a:cxnLst>
                <a:rect l="0" t="0" r="r" b="b"/>
                <a:pathLst>
                  <a:path w="15" h="20">
                    <a:moveTo>
                      <a:pt x="15" y="6"/>
                    </a:moveTo>
                    <a:cubicBezTo>
                      <a:pt x="14" y="4"/>
                      <a:pt x="13" y="2"/>
                      <a:pt x="12" y="0"/>
                    </a:cubicBezTo>
                    <a:cubicBezTo>
                      <a:pt x="0" y="16"/>
                      <a:pt x="0" y="16"/>
                      <a:pt x="0" y="16"/>
                    </a:cubicBezTo>
                    <a:cubicBezTo>
                      <a:pt x="1" y="17"/>
                      <a:pt x="3" y="19"/>
                      <a:pt x="4" y="20"/>
                    </a:cubicBezTo>
                    <a:lnTo>
                      <a:pt x="15" y="6"/>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3" name="Freeform 1121"/>
              <p:cNvSpPr/>
              <p:nvPr/>
            </p:nvSpPr>
            <p:spPr bwMode="auto">
              <a:xfrm>
                <a:off x="3541" y="3241"/>
                <a:ext cx="16" cy="59"/>
              </a:xfrm>
              <a:custGeom>
                <a:avLst/>
                <a:gdLst>
                  <a:gd name="T0" fmla="*/ 7 w 7"/>
                  <a:gd name="T1" fmla="*/ 22 h 25"/>
                  <a:gd name="T2" fmla="*/ 4 w 7"/>
                  <a:gd name="T3" fmla="*/ 0 h 25"/>
                  <a:gd name="T4" fmla="*/ 0 w 7"/>
                  <a:gd name="T5" fmla="*/ 9 h 25"/>
                  <a:gd name="T6" fmla="*/ 3 w 7"/>
                  <a:gd name="T7" fmla="*/ 25 h 25"/>
                  <a:gd name="T8" fmla="*/ 7 w 7"/>
                  <a:gd name="T9" fmla="*/ 22 h 25"/>
                </a:gdLst>
                <a:ahLst/>
                <a:cxnLst>
                  <a:cxn ang="0">
                    <a:pos x="T0" y="T1"/>
                  </a:cxn>
                  <a:cxn ang="0">
                    <a:pos x="T2" y="T3"/>
                  </a:cxn>
                  <a:cxn ang="0">
                    <a:pos x="T4" y="T5"/>
                  </a:cxn>
                  <a:cxn ang="0">
                    <a:pos x="T6" y="T7"/>
                  </a:cxn>
                  <a:cxn ang="0">
                    <a:pos x="T8" y="T9"/>
                  </a:cxn>
                </a:cxnLst>
                <a:rect l="0" t="0" r="r" b="b"/>
                <a:pathLst>
                  <a:path w="7" h="25">
                    <a:moveTo>
                      <a:pt x="7" y="22"/>
                    </a:moveTo>
                    <a:cubicBezTo>
                      <a:pt x="4" y="0"/>
                      <a:pt x="4" y="0"/>
                      <a:pt x="4" y="0"/>
                    </a:cubicBezTo>
                    <a:cubicBezTo>
                      <a:pt x="3" y="3"/>
                      <a:pt x="1" y="6"/>
                      <a:pt x="0" y="9"/>
                    </a:cubicBezTo>
                    <a:cubicBezTo>
                      <a:pt x="3" y="25"/>
                      <a:pt x="3" y="25"/>
                      <a:pt x="3" y="25"/>
                    </a:cubicBezTo>
                    <a:cubicBezTo>
                      <a:pt x="4" y="24"/>
                      <a:pt x="6" y="23"/>
                      <a:pt x="7" y="22"/>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4" name="Freeform 1122"/>
              <p:cNvSpPr/>
              <p:nvPr/>
            </p:nvSpPr>
            <p:spPr bwMode="auto">
              <a:xfrm>
                <a:off x="3370" y="1436"/>
                <a:ext cx="78" cy="19"/>
              </a:xfrm>
              <a:custGeom>
                <a:avLst/>
                <a:gdLst>
                  <a:gd name="T0" fmla="*/ 26 w 33"/>
                  <a:gd name="T1" fmla="*/ 8 h 8"/>
                  <a:gd name="T2" fmla="*/ 33 w 33"/>
                  <a:gd name="T3" fmla="*/ 3 h 8"/>
                  <a:gd name="T4" fmla="*/ 0 w 33"/>
                  <a:gd name="T5" fmla="*/ 0 h 8"/>
                  <a:gd name="T6" fmla="*/ 4 w 33"/>
                  <a:gd name="T7" fmla="*/ 6 h 8"/>
                  <a:gd name="T8" fmla="*/ 26 w 33"/>
                  <a:gd name="T9" fmla="*/ 8 h 8"/>
                </a:gdLst>
                <a:ahLst/>
                <a:cxnLst>
                  <a:cxn ang="0">
                    <a:pos x="T0" y="T1"/>
                  </a:cxn>
                  <a:cxn ang="0">
                    <a:pos x="T2" y="T3"/>
                  </a:cxn>
                  <a:cxn ang="0">
                    <a:pos x="T4" y="T5"/>
                  </a:cxn>
                  <a:cxn ang="0">
                    <a:pos x="T6" y="T7"/>
                  </a:cxn>
                  <a:cxn ang="0">
                    <a:pos x="T8" y="T9"/>
                  </a:cxn>
                </a:cxnLst>
                <a:rect l="0" t="0" r="r" b="b"/>
                <a:pathLst>
                  <a:path w="33" h="8">
                    <a:moveTo>
                      <a:pt x="26" y="8"/>
                    </a:moveTo>
                    <a:cubicBezTo>
                      <a:pt x="28" y="6"/>
                      <a:pt x="31" y="4"/>
                      <a:pt x="33" y="3"/>
                    </a:cubicBezTo>
                    <a:cubicBezTo>
                      <a:pt x="0" y="0"/>
                      <a:pt x="0" y="0"/>
                      <a:pt x="0" y="0"/>
                    </a:cubicBezTo>
                    <a:cubicBezTo>
                      <a:pt x="1" y="2"/>
                      <a:pt x="2" y="4"/>
                      <a:pt x="4" y="6"/>
                    </a:cubicBezTo>
                    <a:lnTo>
                      <a:pt x="26" y="8"/>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5" name="Freeform 1123"/>
              <p:cNvSpPr/>
              <p:nvPr/>
            </p:nvSpPr>
            <p:spPr bwMode="auto">
              <a:xfrm>
                <a:off x="3427" y="1654"/>
                <a:ext cx="47" cy="68"/>
              </a:xfrm>
              <a:custGeom>
                <a:avLst/>
                <a:gdLst>
                  <a:gd name="T0" fmla="*/ 20 w 20"/>
                  <a:gd name="T1" fmla="*/ 5 h 29"/>
                  <a:gd name="T2" fmla="*/ 1 w 20"/>
                  <a:gd name="T3" fmla="*/ 0 h 29"/>
                  <a:gd name="T4" fmla="*/ 0 w 20"/>
                  <a:gd name="T5" fmla="*/ 21 h 29"/>
                  <a:gd name="T6" fmla="*/ 16 w 20"/>
                  <a:gd name="T7" fmla="*/ 29 h 29"/>
                  <a:gd name="T8" fmla="*/ 20 w 20"/>
                  <a:gd name="T9" fmla="*/ 5 h 29"/>
                </a:gdLst>
                <a:ahLst/>
                <a:cxnLst>
                  <a:cxn ang="0">
                    <a:pos x="T0" y="T1"/>
                  </a:cxn>
                  <a:cxn ang="0">
                    <a:pos x="T2" y="T3"/>
                  </a:cxn>
                  <a:cxn ang="0">
                    <a:pos x="T4" y="T5"/>
                  </a:cxn>
                  <a:cxn ang="0">
                    <a:pos x="T6" y="T7"/>
                  </a:cxn>
                  <a:cxn ang="0">
                    <a:pos x="T8" y="T9"/>
                  </a:cxn>
                </a:cxnLst>
                <a:rect l="0" t="0" r="r" b="b"/>
                <a:pathLst>
                  <a:path w="20" h="29">
                    <a:moveTo>
                      <a:pt x="20" y="5"/>
                    </a:moveTo>
                    <a:cubicBezTo>
                      <a:pt x="14" y="3"/>
                      <a:pt x="8" y="1"/>
                      <a:pt x="1" y="0"/>
                    </a:cubicBezTo>
                    <a:cubicBezTo>
                      <a:pt x="0" y="7"/>
                      <a:pt x="0" y="14"/>
                      <a:pt x="0" y="21"/>
                    </a:cubicBezTo>
                    <a:cubicBezTo>
                      <a:pt x="6" y="23"/>
                      <a:pt x="11" y="26"/>
                      <a:pt x="16" y="29"/>
                    </a:cubicBezTo>
                    <a:cubicBezTo>
                      <a:pt x="16" y="21"/>
                      <a:pt x="17" y="13"/>
                      <a:pt x="20" y="5"/>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6" name="Freeform 1124"/>
              <p:cNvSpPr/>
              <p:nvPr/>
            </p:nvSpPr>
            <p:spPr bwMode="auto">
              <a:xfrm>
                <a:off x="3489" y="2803"/>
                <a:ext cx="38" cy="50"/>
              </a:xfrm>
              <a:custGeom>
                <a:avLst/>
                <a:gdLst>
                  <a:gd name="T0" fmla="*/ 16 w 16"/>
                  <a:gd name="T1" fmla="*/ 5 h 21"/>
                  <a:gd name="T2" fmla="*/ 13 w 16"/>
                  <a:gd name="T3" fmla="*/ 0 h 21"/>
                  <a:gd name="T4" fmla="*/ 0 w 16"/>
                  <a:gd name="T5" fmla="*/ 16 h 21"/>
                  <a:gd name="T6" fmla="*/ 4 w 16"/>
                  <a:gd name="T7" fmla="*/ 21 h 21"/>
                  <a:gd name="T8" fmla="*/ 16 w 16"/>
                  <a:gd name="T9" fmla="*/ 5 h 21"/>
                </a:gdLst>
                <a:ahLst/>
                <a:cxnLst>
                  <a:cxn ang="0">
                    <a:pos x="T0" y="T1"/>
                  </a:cxn>
                  <a:cxn ang="0">
                    <a:pos x="T2" y="T3"/>
                  </a:cxn>
                  <a:cxn ang="0">
                    <a:pos x="T4" y="T5"/>
                  </a:cxn>
                  <a:cxn ang="0">
                    <a:pos x="T6" y="T7"/>
                  </a:cxn>
                  <a:cxn ang="0">
                    <a:pos x="T8" y="T9"/>
                  </a:cxn>
                </a:cxnLst>
                <a:rect l="0" t="0" r="r" b="b"/>
                <a:pathLst>
                  <a:path w="16" h="21">
                    <a:moveTo>
                      <a:pt x="16" y="5"/>
                    </a:moveTo>
                    <a:cubicBezTo>
                      <a:pt x="15" y="3"/>
                      <a:pt x="14" y="1"/>
                      <a:pt x="13" y="0"/>
                    </a:cubicBezTo>
                    <a:cubicBezTo>
                      <a:pt x="0" y="16"/>
                      <a:pt x="0" y="16"/>
                      <a:pt x="0" y="16"/>
                    </a:cubicBezTo>
                    <a:cubicBezTo>
                      <a:pt x="2" y="18"/>
                      <a:pt x="3" y="19"/>
                      <a:pt x="4" y="21"/>
                    </a:cubicBezTo>
                    <a:lnTo>
                      <a:pt x="16" y="5"/>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7" name="Freeform 1125"/>
              <p:cNvSpPr/>
              <p:nvPr/>
            </p:nvSpPr>
            <p:spPr bwMode="auto">
              <a:xfrm>
                <a:off x="3217" y="698"/>
                <a:ext cx="222" cy="357"/>
              </a:xfrm>
              <a:custGeom>
                <a:avLst/>
                <a:gdLst>
                  <a:gd name="T0" fmla="*/ 0 w 94"/>
                  <a:gd name="T1" fmla="*/ 12 h 151"/>
                  <a:gd name="T2" fmla="*/ 71 w 94"/>
                  <a:gd name="T3" fmla="*/ 126 h 151"/>
                  <a:gd name="T4" fmla="*/ 30 w 94"/>
                  <a:gd name="T5" fmla="*/ 114 h 151"/>
                  <a:gd name="T6" fmla="*/ 21 w 94"/>
                  <a:gd name="T7" fmla="*/ 130 h 151"/>
                  <a:gd name="T8" fmla="*/ 83 w 94"/>
                  <a:gd name="T9" fmla="*/ 151 h 151"/>
                  <a:gd name="T10" fmla="*/ 94 w 94"/>
                  <a:gd name="T11" fmla="*/ 132 h 151"/>
                  <a:gd name="T12" fmla="*/ 14 w 94"/>
                  <a:gd name="T13" fmla="*/ 0 h 151"/>
                  <a:gd name="T14" fmla="*/ 0 w 94"/>
                  <a:gd name="T15" fmla="*/ 12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151">
                    <a:moveTo>
                      <a:pt x="0" y="12"/>
                    </a:moveTo>
                    <a:cubicBezTo>
                      <a:pt x="17" y="42"/>
                      <a:pt x="60" y="106"/>
                      <a:pt x="71" y="126"/>
                    </a:cubicBezTo>
                    <a:cubicBezTo>
                      <a:pt x="58" y="123"/>
                      <a:pt x="38" y="117"/>
                      <a:pt x="30" y="114"/>
                    </a:cubicBezTo>
                    <a:cubicBezTo>
                      <a:pt x="27" y="119"/>
                      <a:pt x="23" y="126"/>
                      <a:pt x="21" y="130"/>
                    </a:cubicBezTo>
                    <a:cubicBezTo>
                      <a:pt x="38" y="134"/>
                      <a:pt x="64" y="145"/>
                      <a:pt x="83" y="151"/>
                    </a:cubicBezTo>
                    <a:cubicBezTo>
                      <a:pt x="87" y="146"/>
                      <a:pt x="91" y="138"/>
                      <a:pt x="94" y="132"/>
                    </a:cubicBezTo>
                    <a:cubicBezTo>
                      <a:pt x="82" y="109"/>
                      <a:pt x="34" y="37"/>
                      <a:pt x="14" y="0"/>
                    </a:cubicBezTo>
                    <a:cubicBezTo>
                      <a:pt x="9" y="3"/>
                      <a:pt x="5" y="8"/>
                      <a:pt x="0" y="12"/>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8" name="Freeform 1126"/>
              <p:cNvSpPr/>
              <p:nvPr/>
            </p:nvSpPr>
            <p:spPr bwMode="auto">
              <a:xfrm>
                <a:off x="3479" y="2789"/>
                <a:ext cx="38" cy="50"/>
              </a:xfrm>
              <a:custGeom>
                <a:avLst/>
                <a:gdLst>
                  <a:gd name="T0" fmla="*/ 16 w 16"/>
                  <a:gd name="T1" fmla="*/ 4 h 21"/>
                  <a:gd name="T2" fmla="*/ 13 w 16"/>
                  <a:gd name="T3" fmla="*/ 0 h 21"/>
                  <a:gd name="T4" fmla="*/ 0 w 16"/>
                  <a:gd name="T5" fmla="*/ 17 h 21"/>
                  <a:gd name="T6" fmla="*/ 3 w 16"/>
                  <a:gd name="T7" fmla="*/ 21 h 21"/>
                  <a:gd name="T8" fmla="*/ 16 w 16"/>
                  <a:gd name="T9" fmla="*/ 4 h 21"/>
                </a:gdLst>
                <a:ahLst/>
                <a:cxnLst>
                  <a:cxn ang="0">
                    <a:pos x="T0" y="T1"/>
                  </a:cxn>
                  <a:cxn ang="0">
                    <a:pos x="T2" y="T3"/>
                  </a:cxn>
                  <a:cxn ang="0">
                    <a:pos x="T4" y="T5"/>
                  </a:cxn>
                  <a:cxn ang="0">
                    <a:pos x="T6" y="T7"/>
                  </a:cxn>
                  <a:cxn ang="0">
                    <a:pos x="T8" y="T9"/>
                  </a:cxn>
                </a:cxnLst>
                <a:rect l="0" t="0" r="r" b="b"/>
                <a:pathLst>
                  <a:path w="16" h="21">
                    <a:moveTo>
                      <a:pt x="16" y="4"/>
                    </a:moveTo>
                    <a:cubicBezTo>
                      <a:pt x="15" y="3"/>
                      <a:pt x="14" y="1"/>
                      <a:pt x="13" y="0"/>
                    </a:cubicBezTo>
                    <a:cubicBezTo>
                      <a:pt x="0" y="17"/>
                      <a:pt x="0" y="17"/>
                      <a:pt x="0" y="17"/>
                    </a:cubicBezTo>
                    <a:cubicBezTo>
                      <a:pt x="1" y="19"/>
                      <a:pt x="2" y="20"/>
                      <a:pt x="3" y="21"/>
                    </a:cubicBezTo>
                    <a:lnTo>
                      <a:pt x="16" y="4"/>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9" name="Freeform 1127"/>
              <p:cNvSpPr/>
              <p:nvPr/>
            </p:nvSpPr>
            <p:spPr bwMode="auto">
              <a:xfrm>
                <a:off x="3515" y="3270"/>
                <a:ext cx="28" cy="56"/>
              </a:xfrm>
              <a:custGeom>
                <a:avLst/>
                <a:gdLst>
                  <a:gd name="T0" fmla="*/ 0 w 12"/>
                  <a:gd name="T1" fmla="*/ 24 h 24"/>
                  <a:gd name="T2" fmla="*/ 12 w 12"/>
                  <a:gd name="T3" fmla="*/ 15 h 24"/>
                  <a:gd name="T4" fmla="*/ 10 w 12"/>
                  <a:gd name="T5" fmla="*/ 0 h 24"/>
                  <a:gd name="T6" fmla="*/ 0 w 12"/>
                  <a:gd name="T7" fmla="*/ 24 h 24"/>
                </a:gdLst>
                <a:ahLst/>
                <a:cxnLst>
                  <a:cxn ang="0">
                    <a:pos x="T0" y="T1"/>
                  </a:cxn>
                  <a:cxn ang="0">
                    <a:pos x="T2" y="T3"/>
                  </a:cxn>
                  <a:cxn ang="0">
                    <a:pos x="T4" y="T5"/>
                  </a:cxn>
                  <a:cxn ang="0">
                    <a:pos x="T6" y="T7"/>
                  </a:cxn>
                </a:cxnLst>
                <a:rect l="0" t="0" r="r" b="b"/>
                <a:pathLst>
                  <a:path w="12" h="24">
                    <a:moveTo>
                      <a:pt x="0" y="24"/>
                    </a:moveTo>
                    <a:cubicBezTo>
                      <a:pt x="3" y="21"/>
                      <a:pt x="7" y="18"/>
                      <a:pt x="12" y="15"/>
                    </a:cubicBezTo>
                    <a:cubicBezTo>
                      <a:pt x="10" y="0"/>
                      <a:pt x="10" y="0"/>
                      <a:pt x="10" y="0"/>
                    </a:cubicBezTo>
                    <a:cubicBezTo>
                      <a:pt x="6" y="10"/>
                      <a:pt x="2" y="18"/>
                      <a:pt x="0" y="24"/>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0" name="Freeform 1128"/>
              <p:cNvSpPr/>
              <p:nvPr/>
            </p:nvSpPr>
            <p:spPr bwMode="auto">
              <a:xfrm>
                <a:off x="3297" y="279"/>
                <a:ext cx="104" cy="284"/>
              </a:xfrm>
              <a:custGeom>
                <a:avLst/>
                <a:gdLst>
                  <a:gd name="T0" fmla="*/ 13 w 44"/>
                  <a:gd name="T1" fmla="*/ 120 h 120"/>
                  <a:gd name="T2" fmla="*/ 44 w 44"/>
                  <a:gd name="T3" fmla="*/ 73 h 120"/>
                  <a:gd name="T4" fmla="*/ 0 w 44"/>
                  <a:gd name="T5" fmla="*/ 0 h 120"/>
                  <a:gd name="T6" fmla="*/ 13 w 44"/>
                  <a:gd name="T7" fmla="*/ 120 h 120"/>
                </a:gdLst>
                <a:ahLst/>
                <a:cxnLst>
                  <a:cxn ang="0">
                    <a:pos x="T0" y="T1"/>
                  </a:cxn>
                  <a:cxn ang="0">
                    <a:pos x="T2" y="T3"/>
                  </a:cxn>
                  <a:cxn ang="0">
                    <a:pos x="T4" y="T5"/>
                  </a:cxn>
                  <a:cxn ang="0">
                    <a:pos x="T6" y="T7"/>
                  </a:cxn>
                </a:cxnLst>
                <a:rect l="0" t="0" r="r" b="b"/>
                <a:pathLst>
                  <a:path w="44" h="120">
                    <a:moveTo>
                      <a:pt x="13" y="120"/>
                    </a:moveTo>
                    <a:cubicBezTo>
                      <a:pt x="18" y="102"/>
                      <a:pt x="29" y="86"/>
                      <a:pt x="44" y="73"/>
                    </a:cubicBezTo>
                    <a:cubicBezTo>
                      <a:pt x="39" y="47"/>
                      <a:pt x="27" y="20"/>
                      <a:pt x="0" y="0"/>
                    </a:cubicBezTo>
                    <a:cubicBezTo>
                      <a:pt x="22" y="40"/>
                      <a:pt x="16" y="85"/>
                      <a:pt x="13" y="12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1" name="Freeform 1129"/>
              <p:cNvSpPr/>
              <p:nvPr/>
            </p:nvSpPr>
            <p:spPr bwMode="auto">
              <a:xfrm>
                <a:off x="3465" y="2775"/>
                <a:ext cx="43" cy="52"/>
              </a:xfrm>
              <a:custGeom>
                <a:avLst/>
                <a:gdLst>
                  <a:gd name="T0" fmla="*/ 18 w 18"/>
                  <a:gd name="T1" fmla="*/ 4 h 22"/>
                  <a:gd name="T2" fmla="*/ 14 w 18"/>
                  <a:gd name="T3" fmla="*/ 0 h 22"/>
                  <a:gd name="T4" fmla="*/ 0 w 18"/>
                  <a:gd name="T5" fmla="*/ 19 h 22"/>
                  <a:gd name="T6" fmla="*/ 4 w 18"/>
                  <a:gd name="T7" fmla="*/ 22 h 22"/>
                  <a:gd name="T8" fmla="*/ 18 w 18"/>
                  <a:gd name="T9" fmla="*/ 4 h 22"/>
                </a:gdLst>
                <a:ahLst/>
                <a:cxnLst>
                  <a:cxn ang="0">
                    <a:pos x="T0" y="T1"/>
                  </a:cxn>
                  <a:cxn ang="0">
                    <a:pos x="T2" y="T3"/>
                  </a:cxn>
                  <a:cxn ang="0">
                    <a:pos x="T4" y="T5"/>
                  </a:cxn>
                  <a:cxn ang="0">
                    <a:pos x="T6" y="T7"/>
                  </a:cxn>
                  <a:cxn ang="0">
                    <a:pos x="T8" y="T9"/>
                  </a:cxn>
                </a:cxnLst>
                <a:rect l="0" t="0" r="r" b="b"/>
                <a:pathLst>
                  <a:path w="18" h="22">
                    <a:moveTo>
                      <a:pt x="18" y="4"/>
                    </a:moveTo>
                    <a:cubicBezTo>
                      <a:pt x="17" y="3"/>
                      <a:pt x="16" y="1"/>
                      <a:pt x="14" y="0"/>
                    </a:cubicBezTo>
                    <a:cubicBezTo>
                      <a:pt x="0" y="19"/>
                      <a:pt x="0" y="19"/>
                      <a:pt x="0" y="19"/>
                    </a:cubicBezTo>
                    <a:cubicBezTo>
                      <a:pt x="2" y="20"/>
                      <a:pt x="3" y="21"/>
                      <a:pt x="4" y="22"/>
                    </a:cubicBezTo>
                    <a:lnTo>
                      <a:pt x="18" y="4"/>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2" name="Freeform 1130"/>
              <p:cNvSpPr/>
              <p:nvPr/>
            </p:nvSpPr>
            <p:spPr bwMode="auto">
              <a:xfrm>
                <a:off x="3385" y="1460"/>
                <a:ext cx="37" cy="23"/>
              </a:xfrm>
              <a:custGeom>
                <a:avLst/>
                <a:gdLst>
                  <a:gd name="T0" fmla="*/ 16 w 16"/>
                  <a:gd name="T1" fmla="*/ 1 h 10"/>
                  <a:gd name="T2" fmla="*/ 0 w 16"/>
                  <a:gd name="T3" fmla="*/ 0 h 10"/>
                  <a:gd name="T4" fmla="*/ 7 w 16"/>
                  <a:gd name="T5" fmla="*/ 10 h 10"/>
                  <a:gd name="T6" fmla="*/ 16 w 16"/>
                  <a:gd name="T7" fmla="*/ 1 h 10"/>
                </a:gdLst>
                <a:ahLst/>
                <a:cxnLst>
                  <a:cxn ang="0">
                    <a:pos x="T0" y="T1"/>
                  </a:cxn>
                  <a:cxn ang="0">
                    <a:pos x="T2" y="T3"/>
                  </a:cxn>
                  <a:cxn ang="0">
                    <a:pos x="T4" y="T5"/>
                  </a:cxn>
                  <a:cxn ang="0">
                    <a:pos x="T6" y="T7"/>
                  </a:cxn>
                </a:cxnLst>
                <a:rect l="0" t="0" r="r" b="b"/>
                <a:pathLst>
                  <a:path w="16" h="10">
                    <a:moveTo>
                      <a:pt x="16" y="1"/>
                    </a:moveTo>
                    <a:cubicBezTo>
                      <a:pt x="0" y="0"/>
                      <a:pt x="0" y="0"/>
                      <a:pt x="0" y="0"/>
                    </a:cubicBezTo>
                    <a:cubicBezTo>
                      <a:pt x="2" y="3"/>
                      <a:pt x="4" y="7"/>
                      <a:pt x="7" y="10"/>
                    </a:cubicBezTo>
                    <a:cubicBezTo>
                      <a:pt x="10" y="7"/>
                      <a:pt x="13" y="4"/>
                      <a:pt x="16" y="1"/>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3" name="Freeform 1131"/>
              <p:cNvSpPr/>
              <p:nvPr/>
            </p:nvSpPr>
            <p:spPr bwMode="auto">
              <a:xfrm>
                <a:off x="3453" y="2763"/>
                <a:ext cx="43" cy="55"/>
              </a:xfrm>
              <a:custGeom>
                <a:avLst/>
                <a:gdLst>
                  <a:gd name="T0" fmla="*/ 18 w 18"/>
                  <a:gd name="T1" fmla="*/ 4 h 23"/>
                  <a:gd name="T2" fmla="*/ 15 w 18"/>
                  <a:gd name="T3" fmla="*/ 0 h 23"/>
                  <a:gd name="T4" fmla="*/ 0 w 18"/>
                  <a:gd name="T5" fmla="*/ 20 h 23"/>
                  <a:gd name="T6" fmla="*/ 4 w 18"/>
                  <a:gd name="T7" fmla="*/ 23 h 23"/>
                  <a:gd name="T8" fmla="*/ 18 w 18"/>
                  <a:gd name="T9" fmla="*/ 4 h 23"/>
                </a:gdLst>
                <a:ahLst/>
                <a:cxnLst>
                  <a:cxn ang="0">
                    <a:pos x="T0" y="T1"/>
                  </a:cxn>
                  <a:cxn ang="0">
                    <a:pos x="T2" y="T3"/>
                  </a:cxn>
                  <a:cxn ang="0">
                    <a:pos x="T4" y="T5"/>
                  </a:cxn>
                  <a:cxn ang="0">
                    <a:pos x="T6" y="T7"/>
                  </a:cxn>
                  <a:cxn ang="0">
                    <a:pos x="T8" y="T9"/>
                  </a:cxn>
                </a:cxnLst>
                <a:rect l="0" t="0" r="r" b="b"/>
                <a:pathLst>
                  <a:path w="18" h="23">
                    <a:moveTo>
                      <a:pt x="18" y="4"/>
                    </a:moveTo>
                    <a:cubicBezTo>
                      <a:pt x="17" y="2"/>
                      <a:pt x="16" y="1"/>
                      <a:pt x="15" y="0"/>
                    </a:cubicBezTo>
                    <a:cubicBezTo>
                      <a:pt x="0" y="20"/>
                      <a:pt x="0" y="20"/>
                      <a:pt x="0" y="20"/>
                    </a:cubicBezTo>
                    <a:cubicBezTo>
                      <a:pt x="2" y="21"/>
                      <a:pt x="3" y="22"/>
                      <a:pt x="4" y="23"/>
                    </a:cubicBezTo>
                    <a:lnTo>
                      <a:pt x="18" y="4"/>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4" name="Freeform 1132"/>
              <p:cNvSpPr/>
              <p:nvPr/>
            </p:nvSpPr>
            <p:spPr bwMode="auto">
              <a:xfrm>
                <a:off x="3276" y="2035"/>
                <a:ext cx="194" cy="234"/>
              </a:xfrm>
              <a:custGeom>
                <a:avLst/>
                <a:gdLst>
                  <a:gd name="T0" fmla="*/ 45 w 82"/>
                  <a:gd name="T1" fmla="*/ 2 h 99"/>
                  <a:gd name="T2" fmla="*/ 13 w 82"/>
                  <a:gd name="T3" fmla="*/ 33 h 99"/>
                  <a:gd name="T4" fmla="*/ 15 w 82"/>
                  <a:gd name="T5" fmla="*/ 50 h 99"/>
                  <a:gd name="T6" fmla="*/ 54 w 82"/>
                  <a:gd name="T7" fmla="*/ 23 h 99"/>
                  <a:gd name="T8" fmla="*/ 66 w 82"/>
                  <a:gd name="T9" fmla="*/ 41 h 99"/>
                  <a:gd name="T10" fmla="*/ 0 w 82"/>
                  <a:gd name="T11" fmla="*/ 85 h 99"/>
                  <a:gd name="T12" fmla="*/ 17 w 82"/>
                  <a:gd name="T13" fmla="*/ 99 h 99"/>
                  <a:gd name="T14" fmla="*/ 37 w 82"/>
                  <a:gd name="T15" fmla="*/ 89 h 99"/>
                  <a:gd name="T16" fmla="*/ 82 w 82"/>
                  <a:gd name="T17" fmla="*/ 48 h 99"/>
                  <a:gd name="T18" fmla="*/ 78 w 82"/>
                  <a:gd name="T19" fmla="*/ 0 h 99"/>
                  <a:gd name="T20" fmla="*/ 45 w 82"/>
                  <a:gd name="T21" fmla="*/ 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99">
                    <a:moveTo>
                      <a:pt x="45" y="2"/>
                    </a:moveTo>
                    <a:cubicBezTo>
                      <a:pt x="42" y="18"/>
                      <a:pt x="28" y="29"/>
                      <a:pt x="13" y="33"/>
                    </a:cubicBezTo>
                    <a:cubicBezTo>
                      <a:pt x="12" y="39"/>
                      <a:pt x="12" y="44"/>
                      <a:pt x="15" y="50"/>
                    </a:cubicBezTo>
                    <a:cubicBezTo>
                      <a:pt x="34" y="45"/>
                      <a:pt x="48" y="32"/>
                      <a:pt x="54" y="23"/>
                    </a:cubicBezTo>
                    <a:cubicBezTo>
                      <a:pt x="66" y="41"/>
                      <a:pt x="66" y="41"/>
                      <a:pt x="66" y="41"/>
                    </a:cubicBezTo>
                    <a:cubicBezTo>
                      <a:pt x="58" y="63"/>
                      <a:pt x="30" y="80"/>
                      <a:pt x="0" y="85"/>
                    </a:cubicBezTo>
                    <a:cubicBezTo>
                      <a:pt x="17" y="99"/>
                      <a:pt x="17" y="99"/>
                      <a:pt x="17" y="99"/>
                    </a:cubicBezTo>
                    <a:cubicBezTo>
                      <a:pt x="24" y="97"/>
                      <a:pt x="31" y="94"/>
                      <a:pt x="37" y="89"/>
                    </a:cubicBezTo>
                    <a:cubicBezTo>
                      <a:pt x="50" y="74"/>
                      <a:pt x="65" y="59"/>
                      <a:pt x="82" y="48"/>
                    </a:cubicBezTo>
                    <a:cubicBezTo>
                      <a:pt x="75" y="34"/>
                      <a:pt x="72" y="16"/>
                      <a:pt x="78" y="0"/>
                    </a:cubicBezTo>
                    <a:cubicBezTo>
                      <a:pt x="68" y="3"/>
                      <a:pt x="57" y="5"/>
                      <a:pt x="45" y="2"/>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5" name="Freeform 1133"/>
              <p:cNvSpPr/>
              <p:nvPr/>
            </p:nvSpPr>
            <p:spPr bwMode="auto">
              <a:xfrm>
                <a:off x="3165" y="835"/>
                <a:ext cx="231" cy="348"/>
              </a:xfrm>
              <a:custGeom>
                <a:avLst/>
                <a:gdLst>
                  <a:gd name="T0" fmla="*/ 5 w 98"/>
                  <a:gd name="T1" fmla="*/ 72 h 147"/>
                  <a:gd name="T2" fmla="*/ 94 w 98"/>
                  <a:gd name="T3" fmla="*/ 147 h 147"/>
                  <a:gd name="T4" fmla="*/ 98 w 98"/>
                  <a:gd name="T5" fmla="*/ 142 h 147"/>
                  <a:gd name="T6" fmla="*/ 17 w 98"/>
                  <a:gd name="T7" fmla="*/ 71 h 147"/>
                  <a:gd name="T8" fmla="*/ 50 w 98"/>
                  <a:gd name="T9" fmla="*/ 11 h 147"/>
                  <a:gd name="T10" fmla="*/ 43 w 98"/>
                  <a:gd name="T11" fmla="*/ 0 h 147"/>
                  <a:gd name="T12" fmla="*/ 5 w 98"/>
                  <a:gd name="T13" fmla="*/ 72 h 147"/>
                </a:gdLst>
                <a:ahLst/>
                <a:cxnLst>
                  <a:cxn ang="0">
                    <a:pos x="T0" y="T1"/>
                  </a:cxn>
                  <a:cxn ang="0">
                    <a:pos x="T2" y="T3"/>
                  </a:cxn>
                  <a:cxn ang="0">
                    <a:pos x="T4" y="T5"/>
                  </a:cxn>
                  <a:cxn ang="0">
                    <a:pos x="T6" y="T7"/>
                  </a:cxn>
                  <a:cxn ang="0">
                    <a:pos x="T8" y="T9"/>
                  </a:cxn>
                  <a:cxn ang="0">
                    <a:pos x="T10" y="T11"/>
                  </a:cxn>
                  <a:cxn ang="0">
                    <a:pos x="T12" y="T13"/>
                  </a:cxn>
                </a:cxnLst>
                <a:rect l="0" t="0" r="r" b="b"/>
                <a:pathLst>
                  <a:path w="98" h="147">
                    <a:moveTo>
                      <a:pt x="5" y="72"/>
                    </a:moveTo>
                    <a:cubicBezTo>
                      <a:pt x="10" y="90"/>
                      <a:pt x="45" y="115"/>
                      <a:pt x="94" y="147"/>
                    </a:cubicBezTo>
                    <a:cubicBezTo>
                      <a:pt x="95" y="145"/>
                      <a:pt x="97" y="144"/>
                      <a:pt x="98" y="142"/>
                    </a:cubicBezTo>
                    <a:cubicBezTo>
                      <a:pt x="59" y="112"/>
                      <a:pt x="24" y="83"/>
                      <a:pt x="17" y="71"/>
                    </a:cubicBezTo>
                    <a:cubicBezTo>
                      <a:pt x="11" y="60"/>
                      <a:pt x="28" y="37"/>
                      <a:pt x="50" y="11"/>
                    </a:cubicBezTo>
                    <a:cubicBezTo>
                      <a:pt x="48" y="8"/>
                      <a:pt x="45" y="4"/>
                      <a:pt x="43" y="0"/>
                    </a:cubicBezTo>
                    <a:cubicBezTo>
                      <a:pt x="18" y="27"/>
                      <a:pt x="0" y="53"/>
                      <a:pt x="5" y="72"/>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6" name="Freeform 1134"/>
              <p:cNvSpPr/>
              <p:nvPr/>
            </p:nvSpPr>
            <p:spPr bwMode="auto">
              <a:xfrm>
                <a:off x="3439" y="2747"/>
                <a:ext cx="47" cy="61"/>
              </a:xfrm>
              <a:custGeom>
                <a:avLst/>
                <a:gdLst>
                  <a:gd name="T0" fmla="*/ 20 w 20"/>
                  <a:gd name="T1" fmla="*/ 5 h 26"/>
                  <a:gd name="T2" fmla="*/ 16 w 20"/>
                  <a:gd name="T3" fmla="*/ 0 h 26"/>
                  <a:gd name="T4" fmla="*/ 0 w 20"/>
                  <a:gd name="T5" fmla="*/ 22 h 26"/>
                  <a:gd name="T6" fmla="*/ 5 w 20"/>
                  <a:gd name="T7" fmla="*/ 26 h 26"/>
                  <a:gd name="T8" fmla="*/ 20 w 20"/>
                  <a:gd name="T9" fmla="*/ 5 h 26"/>
                </a:gdLst>
                <a:ahLst/>
                <a:cxnLst>
                  <a:cxn ang="0">
                    <a:pos x="T0" y="T1"/>
                  </a:cxn>
                  <a:cxn ang="0">
                    <a:pos x="T2" y="T3"/>
                  </a:cxn>
                  <a:cxn ang="0">
                    <a:pos x="T4" y="T5"/>
                  </a:cxn>
                  <a:cxn ang="0">
                    <a:pos x="T6" y="T7"/>
                  </a:cxn>
                  <a:cxn ang="0">
                    <a:pos x="T8" y="T9"/>
                  </a:cxn>
                </a:cxnLst>
                <a:rect l="0" t="0" r="r" b="b"/>
                <a:pathLst>
                  <a:path w="20" h="26">
                    <a:moveTo>
                      <a:pt x="20" y="5"/>
                    </a:moveTo>
                    <a:cubicBezTo>
                      <a:pt x="19" y="4"/>
                      <a:pt x="17" y="2"/>
                      <a:pt x="16" y="0"/>
                    </a:cubicBezTo>
                    <a:cubicBezTo>
                      <a:pt x="0" y="22"/>
                      <a:pt x="0" y="22"/>
                      <a:pt x="0" y="22"/>
                    </a:cubicBezTo>
                    <a:cubicBezTo>
                      <a:pt x="2" y="23"/>
                      <a:pt x="3" y="24"/>
                      <a:pt x="5" y="26"/>
                    </a:cubicBezTo>
                    <a:lnTo>
                      <a:pt x="20" y="5"/>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7" name="Freeform 1135"/>
              <p:cNvSpPr/>
              <p:nvPr/>
            </p:nvSpPr>
            <p:spPr bwMode="auto">
              <a:xfrm>
                <a:off x="3404" y="3234"/>
                <a:ext cx="141" cy="196"/>
              </a:xfrm>
              <a:custGeom>
                <a:avLst/>
                <a:gdLst>
                  <a:gd name="T0" fmla="*/ 60 w 60"/>
                  <a:gd name="T1" fmla="*/ 57 h 83"/>
                  <a:gd name="T2" fmla="*/ 35 w 60"/>
                  <a:gd name="T3" fmla="*/ 54 h 83"/>
                  <a:gd name="T4" fmla="*/ 58 w 60"/>
                  <a:gd name="T5" fmla="*/ 0 h 83"/>
                  <a:gd name="T6" fmla="*/ 37 w 60"/>
                  <a:gd name="T7" fmla="*/ 10 h 83"/>
                  <a:gd name="T8" fmla="*/ 0 w 60"/>
                  <a:gd name="T9" fmla="*/ 83 h 83"/>
                  <a:gd name="T10" fmla="*/ 37 w 60"/>
                  <a:gd name="T11" fmla="*/ 80 h 83"/>
                  <a:gd name="T12" fmla="*/ 60 w 60"/>
                  <a:gd name="T13" fmla="*/ 57 h 83"/>
                </a:gdLst>
                <a:ahLst/>
                <a:cxnLst>
                  <a:cxn ang="0">
                    <a:pos x="T0" y="T1"/>
                  </a:cxn>
                  <a:cxn ang="0">
                    <a:pos x="T2" y="T3"/>
                  </a:cxn>
                  <a:cxn ang="0">
                    <a:pos x="T4" y="T5"/>
                  </a:cxn>
                  <a:cxn ang="0">
                    <a:pos x="T6" y="T7"/>
                  </a:cxn>
                  <a:cxn ang="0">
                    <a:pos x="T8" y="T9"/>
                  </a:cxn>
                  <a:cxn ang="0">
                    <a:pos x="T10" y="T11"/>
                  </a:cxn>
                  <a:cxn ang="0">
                    <a:pos x="T12" y="T13"/>
                  </a:cxn>
                </a:cxnLst>
                <a:rect l="0" t="0" r="r" b="b"/>
                <a:pathLst>
                  <a:path w="60" h="83">
                    <a:moveTo>
                      <a:pt x="60" y="57"/>
                    </a:moveTo>
                    <a:cubicBezTo>
                      <a:pt x="50" y="56"/>
                      <a:pt x="41" y="55"/>
                      <a:pt x="35" y="54"/>
                    </a:cubicBezTo>
                    <a:cubicBezTo>
                      <a:pt x="40" y="42"/>
                      <a:pt x="49" y="20"/>
                      <a:pt x="58" y="0"/>
                    </a:cubicBezTo>
                    <a:cubicBezTo>
                      <a:pt x="51" y="4"/>
                      <a:pt x="44" y="7"/>
                      <a:pt x="37" y="10"/>
                    </a:cubicBezTo>
                    <a:cubicBezTo>
                      <a:pt x="25" y="33"/>
                      <a:pt x="7" y="68"/>
                      <a:pt x="0" y="83"/>
                    </a:cubicBezTo>
                    <a:cubicBezTo>
                      <a:pt x="7" y="83"/>
                      <a:pt x="21" y="82"/>
                      <a:pt x="37" y="80"/>
                    </a:cubicBezTo>
                    <a:cubicBezTo>
                      <a:pt x="44" y="72"/>
                      <a:pt x="51" y="64"/>
                      <a:pt x="60" y="57"/>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8" name="Freeform 1136"/>
              <p:cNvSpPr/>
              <p:nvPr/>
            </p:nvSpPr>
            <p:spPr bwMode="auto">
              <a:xfrm>
                <a:off x="2673" y="-35"/>
                <a:ext cx="475" cy="172"/>
              </a:xfrm>
              <a:custGeom>
                <a:avLst/>
                <a:gdLst>
                  <a:gd name="T0" fmla="*/ 37 w 201"/>
                  <a:gd name="T1" fmla="*/ 68 h 73"/>
                  <a:gd name="T2" fmla="*/ 157 w 201"/>
                  <a:gd name="T3" fmla="*/ 19 h 73"/>
                  <a:gd name="T4" fmla="*/ 201 w 201"/>
                  <a:gd name="T5" fmla="*/ 0 h 73"/>
                  <a:gd name="T6" fmla="*/ 177 w 201"/>
                  <a:gd name="T7" fmla="*/ 0 h 73"/>
                  <a:gd name="T8" fmla="*/ 154 w 201"/>
                  <a:gd name="T9" fmla="*/ 10 h 73"/>
                  <a:gd name="T10" fmla="*/ 45 w 201"/>
                  <a:gd name="T11" fmla="*/ 55 h 73"/>
                  <a:gd name="T12" fmla="*/ 13 w 201"/>
                  <a:gd name="T13" fmla="*/ 0 h 73"/>
                  <a:gd name="T14" fmla="*/ 0 w 201"/>
                  <a:gd name="T15" fmla="*/ 0 h 73"/>
                  <a:gd name="T16" fmla="*/ 37 w 201"/>
                  <a:gd name="T17" fmla="*/ 6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1" h="73">
                    <a:moveTo>
                      <a:pt x="37" y="68"/>
                    </a:moveTo>
                    <a:cubicBezTo>
                      <a:pt x="47" y="73"/>
                      <a:pt x="102" y="44"/>
                      <a:pt x="157" y="19"/>
                    </a:cubicBezTo>
                    <a:cubicBezTo>
                      <a:pt x="172" y="13"/>
                      <a:pt x="187" y="6"/>
                      <a:pt x="201" y="0"/>
                    </a:cubicBezTo>
                    <a:cubicBezTo>
                      <a:pt x="177" y="0"/>
                      <a:pt x="177" y="0"/>
                      <a:pt x="177" y="0"/>
                    </a:cubicBezTo>
                    <a:cubicBezTo>
                      <a:pt x="169" y="3"/>
                      <a:pt x="162" y="7"/>
                      <a:pt x="154" y="10"/>
                    </a:cubicBezTo>
                    <a:cubicBezTo>
                      <a:pt x="102" y="33"/>
                      <a:pt x="51" y="57"/>
                      <a:pt x="45" y="55"/>
                    </a:cubicBezTo>
                    <a:cubicBezTo>
                      <a:pt x="41" y="54"/>
                      <a:pt x="26" y="26"/>
                      <a:pt x="13" y="0"/>
                    </a:cubicBezTo>
                    <a:cubicBezTo>
                      <a:pt x="0" y="0"/>
                      <a:pt x="0" y="0"/>
                      <a:pt x="0" y="0"/>
                    </a:cubicBezTo>
                    <a:cubicBezTo>
                      <a:pt x="14" y="31"/>
                      <a:pt x="32" y="65"/>
                      <a:pt x="37" y="68"/>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9" name="Freeform 1137"/>
              <p:cNvSpPr/>
              <p:nvPr/>
            </p:nvSpPr>
            <p:spPr bwMode="auto">
              <a:xfrm>
                <a:off x="3318" y="748"/>
                <a:ext cx="57" cy="61"/>
              </a:xfrm>
              <a:custGeom>
                <a:avLst/>
                <a:gdLst>
                  <a:gd name="T0" fmla="*/ 0 w 24"/>
                  <a:gd name="T1" fmla="*/ 15 h 26"/>
                  <a:gd name="T2" fmla="*/ 6 w 24"/>
                  <a:gd name="T3" fmla="*/ 26 h 26"/>
                  <a:gd name="T4" fmla="*/ 24 w 24"/>
                  <a:gd name="T5" fmla="*/ 8 h 26"/>
                  <a:gd name="T6" fmla="*/ 17 w 24"/>
                  <a:gd name="T7" fmla="*/ 0 h 26"/>
                  <a:gd name="T8" fmla="*/ 0 w 24"/>
                  <a:gd name="T9" fmla="*/ 15 h 26"/>
                </a:gdLst>
                <a:ahLst/>
                <a:cxnLst>
                  <a:cxn ang="0">
                    <a:pos x="T0" y="T1"/>
                  </a:cxn>
                  <a:cxn ang="0">
                    <a:pos x="T2" y="T3"/>
                  </a:cxn>
                  <a:cxn ang="0">
                    <a:pos x="T4" y="T5"/>
                  </a:cxn>
                  <a:cxn ang="0">
                    <a:pos x="T6" y="T7"/>
                  </a:cxn>
                  <a:cxn ang="0">
                    <a:pos x="T8" y="T9"/>
                  </a:cxn>
                </a:cxnLst>
                <a:rect l="0" t="0" r="r" b="b"/>
                <a:pathLst>
                  <a:path w="24" h="26">
                    <a:moveTo>
                      <a:pt x="0" y="15"/>
                    </a:moveTo>
                    <a:cubicBezTo>
                      <a:pt x="6" y="26"/>
                      <a:pt x="6" y="26"/>
                      <a:pt x="6" y="26"/>
                    </a:cubicBezTo>
                    <a:cubicBezTo>
                      <a:pt x="12" y="20"/>
                      <a:pt x="18" y="14"/>
                      <a:pt x="24" y="8"/>
                    </a:cubicBezTo>
                    <a:cubicBezTo>
                      <a:pt x="21" y="5"/>
                      <a:pt x="19" y="3"/>
                      <a:pt x="17" y="0"/>
                    </a:cubicBezTo>
                    <a:cubicBezTo>
                      <a:pt x="11" y="5"/>
                      <a:pt x="5" y="10"/>
                      <a:pt x="0" y="15"/>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0" name="Freeform 1138"/>
              <p:cNvSpPr/>
              <p:nvPr/>
            </p:nvSpPr>
            <p:spPr bwMode="auto">
              <a:xfrm>
                <a:off x="3349" y="1635"/>
                <a:ext cx="66" cy="64"/>
              </a:xfrm>
              <a:custGeom>
                <a:avLst/>
                <a:gdLst>
                  <a:gd name="T0" fmla="*/ 1 w 28"/>
                  <a:gd name="T1" fmla="*/ 0 h 27"/>
                  <a:gd name="T2" fmla="*/ 0 w 28"/>
                  <a:gd name="T3" fmla="*/ 7 h 27"/>
                  <a:gd name="T4" fmla="*/ 19 w 28"/>
                  <a:gd name="T5" fmla="*/ 24 h 27"/>
                  <a:gd name="T6" fmla="*/ 27 w 28"/>
                  <a:gd name="T7" fmla="*/ 27 h 27"/>
                  <a:gd name="T8" fmla="*/ 28 w 28"/>
                  <a:gd name="T9" fmla="*/ 6 h 27"/>
                  <a:gd name="T10" fmla="*/ 1 w 28"/>
                  <a:gd name="T11" fmla="*/ 0 h 27"/>
                </a:gdLst>
                <a:ahLst/>
                <a:cxnLst>
                  <a:cxn ang="0">
                    <a:pos x="T0" y="T1"/>
                  </a:cxn>
                  <a:cxn ang="0">
                    <a:pos x="T2" y="T3"/>
                  </a:cxn>
                  <a:cxn ang="0">
                    <a:pos x="T4" y="T5"/>
                  </a:cxn>
                  <a:cxn ang="0">
                    <a:pos x="T6" y="T7"/>
                  </a:cxn>
                  <a:cxn ang="0">
                    <a:pos x="T8" y="T9"/>
                  </a:cxn>
                  <a:cxn ang="0">
                    <a:pos x="T10" y="T11"/>
                  </a:cxn>
                </a:cxnLst>
                <a:rect l="0" t="0" r="r" b="b"/>
                <a:pathLst>
                  <a:path w="28" h="27">
                    <a:moveTo>
                      <a:pt x="1" y="0"/>
                    </a:moveTo>
                    <a:cubicBezTo>
                      <a:pt x="0" y="2"/>
                      <a:pt x="0" y="5"/>
                      <a:pt x="0" y="7"/>
                    </a:cubicBezTo>
                    <a:cubicBezTo>
                      <a:pt x="7" y="11"/>
                      <a:pt x="13" y="17"/>
                      <a:pt x="19" y="24"/>
                    </a:cubicBezTo>
                    <a:cubicBezTo>
                      <a:pt x="22" y="25"/>
                      <a:pt x="25" y="26"/>
                      <a:pt x="27" y="27"/>
                    </a:cubicBezTo>
                    <a:cubicBezTo>
                      <a:pt x="27" y="20"/>
                      <a:pt x="27" y="13"/>
                      <a:pt x="28" y="6"/>
                    </a:cubicBezTo>
                    <a:cubicBezTo>
                      <a:pt x="20" y="4"/>
                      <a:pt x="10" y="2"/>
                      <a:pt x="1" y="0"/>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1" name="Freeform 1139"/>
              <p:cNvSpPr/>
              <p:nvPr/>
            </p:nvSpPr>
            <p:spPr bwMode="auto">
              <a:xfrm>
                <a:off x="3363" y="1767"/>
                <a:ext cx="69" cy="194"/>
              </a:xfrm>
              <a:custGeom>
                <a:avLst/>
                <a:gdLst>
                  <a:gd name="T0" fmla="*/ 0 w 29"/>
                  <a:gd name="T1" fmla="*/ 0 h 82"/>
                  <a:gd name="T2" fmla="*/ 4 w 29"/>
                  <a:gd name="T3" fmla="*/ 69 h 82"/>
                  <a:gd name="T4" fmla="*/ 20 w 29"/>
                  <a:gd name="T5" fmla="*/ 82 h 82"/>
                  <a:gd name="T6" fmla="*/ 19 w 29"/>
                  <a:gd name="T7" fmla="*/ 5 h 82"/>
                  <a:gd name="T8" fmla="*/ 0 w 29"/>
                  <a:gd name="T9" fmla="*/ 0 h 82"/>
                </a:gdLst>
                <a:ahLst/>
                <a:cxnLst>
                  <a:cxn ang="0">
                    <a:pos x="T0" y="T1"/>
                  </a:cxn>
                  <a:cxn ang="0">
                    <a:pos x="T2" y="T3"/>
                  </a:cxn>
                  <a:cxn ang="0">
                    <a:pos x="T4" y="T5"/>
                  </a:cxn>
                  <a:cxn ang="0">
                    <a:pos x="T6" y="T7"/>
                  </a:cxn>
                  <a:cxn ang="0">
                    <a:pos x="T8" y="T9"/>
                  </a:cxn>
                </a:cxnLst>
                <a:rect l="0" t="0" r="r" b="b"/>
                <a:pathLst>
                  <a:path w="29" h="82">
                    <a:moveTo>
                      <a:pt x="0" y="0"/>
                    </a:moveTo>
                    <a:cubicBezTo>
                      <a:pt x="11" y="19"/>
                      <a:pt x="15" y="51"/>
                      <a:pt x="4" y="69"/>
                    </a:cubicBezTo>
                    <a:cubicBezTo>
                      <a:pt x="8" y="75"/>
                      <a:pt x="13" y="79"/>
                      <a:pt x="20" y="82"/>
                    </a:cubicBezTo>
                    <a:cubicBezTo>
                      <a:pt x="29" y="65"/>
                      <a:pt x="29" y="26"/>
                      <a:pt x="19" y="5"/>
                    </a:cubicBezTo>
                    <a:cubicBezTo>
                      <a:pt x="14" y="3"/>
                      <a:pt x="7" y="1"/>
                      <a:pt x="0" y="0"/>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2" name="Freeform 1140"/>
              <p:cNvSpPr/>
              <p:nvPr/>
            </p:nvSpPr>
            <p:spPr bwMode="auto">
              <a:xfrm>
                <a:off x="2822" y="2061"/>
                <a:ext cx="643" cy="731"/>
              </a:xfrm>
              <a:custGeom>
                <a:avLst/>
                <a:gdLst>
                  <a:gd name="T0" fmla="*/ 256 w 272"/>
                  <a:gd name="T1" fmla="*/ 309 h 309"/>
                  <a:gd name="T2" fmla="*/ 272 w 272"/>
                  <a:gd name="T3" fmla="*/ 286 h 309"/>
                  <a:gd name="T4" fmla="*/ 262 w 272"/>
                  <a:gd name="T5" fmla="*/ 275 h 309"/>
                  <a:gd name="T6" fmla="*/ 226 w 272"/>
                  <a:gd name="T7" fmla="*/ 275 h 309"/>
                  <a:gd name="T8" fmla="*/ 228 w 272"/>
                  <a:gd name="T9" fmla="*/ 239 h 309"/>
                  <a:gd name="T10" fmla="*/ 222 w 272"/>
                  <a:gd name="T11" fmla="*/ 232 h 309"/>
                  <a:gd name="T12" fmla="*/ 207 w 272"/>
                  <a:gd name="T13" fmla="*/ 252 h 309"/>
                  <a:gd name="T14" fmla="*/ 169 w 272"/>
                  <a:gd name="T15" fmla="*/ 255 h 309"/>
                  <a:gd name="T16" fmla="*/ 37 w 272"/>
                  <a:gd name="T17" fmla="*/ 137 h 309"/>
                  <a:gd name="T18" fmla="*/ 29 w 272"/>
                  <a:gd name="T19" fmla="*/ 105 h 309"/>
                  <a:gd name="T20" fmla="*/ 75 w 272"/>
                  <a:gd name="T21" fmla="*/ 38 h 309"/>
                  <a:gd name="T22" fmla="*/ 116 w 272"/>
                  <a:gd name="T23" fmla="*/ 33 h 309"/>
                  <a:gd name="T24" fmla="*/ 207 w 272"/>
                  <a:gd name="T25" fmla="*/ 113 h 309"/>
                  <a:gd name="T26" fmla="*/ 214 w 272"/>
                  <a:gd name="T27" fmla="*/ 100 h 309"/>
                  <a:gd name="T28" fmla="*/ 116 w 272"/>
                  <a:gd name="T29" fmla="*/ 18 h 309"/>
                  <a:gd name="T30" fmla="*/ 69 w 272"/>
                  <a:gd name="T31" fmla="*/ 25 h 309"/>
                  <a:gd name="T32" fmla="*/ 13 w 272"/>
                  <a:gd name="T33" fmla="*/ 102 h 309"/>
                  <a:gd name="T34" fmla="*/ 20 w 272"/>
                  <a:gd name="T35" fmla="*/ 142 h 309"/>
                  <a:gd name="T36" fmla="*/ 185 w 272"/>
                  <a:gd name="T37" fmla="*/ 289 h 309"/>
                  <a:gd name="T38" fmla="*/ 256 w 272"/>
                  <a:gd name="T39" fmla="*/ 309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2" h="309">
                    <a:moveTo>
                      <a:pt x="256" y="309"/>
                    </a:moveTo>
                    <a:cubicBezTo>
                      <a:pt x="272" y="286"/>
                      <a:pt x="272" y="286"/>
                      <a:pt x="272" y="286"/>
                    </a:cubicBezTo>
                    <a:cubicBezTo>
                      <a:pt x="269" y="282"/>
                      <a:pt x="266" y="279"/>
                      <a:pt x="262" y="275"/>
                    </a:cubicBezTo>
                    <a:cubicBezTo>
                      <a:pt x="253" y="285"/>
                      <a:pt x="235" y="285"/>
                      <a:pt x="226" y="275"/>
                    </a:cubicBezTo>
                    <a:cubicBezTo>
                      <a:pt x="217" y="266"/>
                      <a:pt x="218" y="248"/>
                      <a:pt x="228" y="239"/>
                    </a:cubicBezTo>
                    <a:cubicBezTo>
                      <a:pt x="226" y="237"/>
                      <a:pt x="224" y="234"/>
                      <a:pt x="222" y="232"/>
                    </a:cubicBezTo>
                    <a:cubicBezTo>
                      <a:pt x="207" y="252"/>
                      <a:pt x="207" y="252"/>
                      <a:pt x="207" y="252"/>
                    </a:cubicBezTo>
                    <a:cubicBezTo>
                      <a:pt x="195" y="266"/>
                      <a:pt x="180" y="264"/>
                      <a:pt x="169" y="255"/>
                    </a:cubicBezTo>
                    <a:cubicBezTo>
                      <a:pt x="37" y="137"/>
                      <a:pt x="37" y="137"/>
                      <a:pt x="37" y="137"/>
                    </a:cubicBezTo>
                    <a:cubicBezTo>
                      <a:pt x="26" y="128"/>
                      <a:pt x="19" y="120"/>
                      <a:pt x="29" y="105"/>
                    </a:cubicBezTo>
                    <a:cubicBezTo>
                      <a:pt x="75" y="38"/>
                      <a:pt x="75" y="38"/>
                      <a:pt x="75" y="38"/>
                    </a:cubicBezTo>
                    <a:cubicBezTo>
                      <a:pt x="85" y="23"/>
                      <a:pt x="99" y="17"/>
                      <a:pt x="116" y="33"/>
                    </a:cubicBezTo>
                    <a:cubicBezTo>
                      <a:pt x="207" y="113"/>
                      <a:pt x="207" y="113"/>
                      <a:pt x="207" y="113"/>
                    </a:cubicBezTo>
                    <a:cubicBezTo>
                      <a:pt x="209" y="109"/>
                      <a:pt x="212" y="104"/>
                      <a:pt x="214" y="100"/>
                    </a:cubicBezTo>
                    <a:cubicBezTo>
                      <a:pt x="116" y="18"/>
                      <a:pt x="116" y="18"/>
                      <a:pt x="116" y="18"/>
                    </a:cubicBezTo>
                    <a:cubicBezTo>
                      <a:pt x="94" y="0"/>
                      <a:pt x="82" y="7"/>
                      <a:pt x="69" y="25"/>
                    </a:cubicBezTo>
                    <a:cubicBezTo>
                      <a:pt x="13" y="102"/>
                      <a:pt x="13" y="102"/>
                      <a:pt x="13" y="102"/>
                    </a:cubicBezTo>
                    <a:cubicBezTo>
                      <a:pt x="0" y="120"/>
                      <a:pt x="8" y="131"/>
                      <a:pt x="20" y="142"/>
                    </a:cubicBezTo>
                    <a:cubicBezTo>
                      <a:pt x="185" y="289"/>
                      <a:pt x="185" y="289"/>
                      <a:pt x="185" y="289"/>
                    </a:cubicBezTo>
                    <a:cubicBezTo>
                      <a:pt x="210" y="289"/>
                      <a:pt x="235" y="296"/>
                      <a:pt x="256" y="309"/>
                    </a:cubicBezTo>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3" name="Freeform 1141"/>
              <p:cNvSpPr/>
              <p:nvPr/>
            </p:nvSpPr>
            <p:spPr bwMode="auto">
              <a:xfrm>
                <a:off x="3427" y="4199"/>
                <a:ext cx="126" cy="152"/>
              </a:xfrm>
              <a:custGeom>
                <a:avLst/>
                <a:gdLst>
                  <a:gd name="T0" fmla="*/ 19 w 53"/>
                  <a:gd name="T1" fmla="*/ 3 h 64"/>
                  <a:gd name="T2" fmla="*/ 0 w 53"/>
                  <a:gd name="T3" fmla="*/ 32 h 64"/>
                  <a:gd name="T4" fmla="*/ 12 w 53"/>
                  <a:gd name="T5" fmla="*/ 64 h 64"/>
                  <a:gd name="T6" fmla="*/ 53 w 53"/>
                  <a:gd name="T7" fmla="*/ 64 h 64"/>
                  <a:gd name="T8" fmla="*/ 30 w 53"/>
                  <a:gd name="T9" fmla="*/ 0 h 64"/>
                  <a:gd name="T10" fmla="*/ 19 w 53"/>
                  <a:gd name="T11" fmla="*/ 3 h 64"/>
                </a:gdLst>
                <a:ahLst/>
                <a:cxnLst>
                  <a:cxn ang="0">
                    <a:pos x="T0" y="T1"/>
                  </a:cxn>
                  <a:cxn ang="0">
                    <a:pos x="T2" y="T3"/>
                  </a:cxn>
                  <a:cxn ang="0">
                    <a:pos x="T4" y="T5"/>
                  </a:cxn>
                  <a:cxn ang="0">
                    <a:pos x="T6" y="T7"/>
                  </a:cxn>
                  <a:cxn ang="0">
                    <a:pos x="T8" y="T9"/>
                  </a:cxn>
                  <a:cxn ang="0">
                    <a:pos x="T10" y="T11"/>
                  </a:cxn>
                </a:cxnLst>
                <a:rect l="0" t="0" r="r" b="b"/>
                <a:pathLst>
                  <a:path w="53" h="64">
                    <a:moveTo>
                      <a:pt x="19" y="3"/>
                    </a:moveTo>
                    <a:cubicBezTo>
                      <a:pt x="13" y="12"/>
                      <a:pt x="7" y="22"/>
                      <a:pt x="0" y="32"/>
                    </a:cubicBezTo>
                    <a:cubicBezTo>
                      <a:pt x="3" y="44"/>
                      <a:pt x="7" y="55"/>
                      <a:pt x="12" y="64"/>
                    </a:cubicBezTo>
                    <a:cubicBezTo>
                      <a:pt x="53" y="64"/>
                      <a:pt x="53" y="64"/>
                      <a:pt x="53" y="64"/>
                    </a:cubicBezTo>
                    <a:cubicBezTo>
                      <a:pt x="39" y="44"/>
                      <a:pt x="30" y="24"/>
                      <a:pt x="30" y="0"/>
                    </a:cubicBezTo>
                    <a:cubicBezTo>
                      <a:pt x="27" y="2"/>
                      <a:pt x="23" y="3"/>
                      <a:pt x="19" y="3"/>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4" name="Freeform 1142"/>
              <p:cNvSpPr/>
              <p:nvPr/>
            </p:nvSpPr>
            <p:spPr bwMode="auto">
              <a:xfrm>
                <a:off x="3153" y="2113"/>
                <a:ext cx="265" cy="108"/>
              </a:xfrm>
              <a:custGeom>
                <a:avLst/>
                <a:gdLst>
                  <a:gd name="T0" fmla="*/ 44 w 112"/>
                  <a:gd name="T1" fmla="*/ 46 h 46"/>
                  <a:gd name="T2" fmla="*/ 112 w 112"/>
                  <a:gd name="T3" fmla="*/ 9 h 46"/>
                  <a:gd name="T4" fmla="*/ 106 w 112"/>
                  <a:gd name="T5" fmla="*/ 0 h 46"/>
                  <a:gd name="T6" fmla="*/ 1 w 112"/>
                  <a:gd name="T7" fmla="*/ 8 h 46"/>
                  <a:gd name="T8" fmla="*/ 0 w 112"/>
                  <a:gd name="T9" fmla="*/ 9 h 46"/>
                  <a:gd name="T10" fmla="*/ 44 w 112"/>
                  <a:gd name="T11" fmla="*/ 46 h 46"/>
                </a:gdLst>
                <a:ahLst/>
                <a:cxnLst>
                  <a:cxn ang="0">
                    <a:pos x="T0" y="T1"/>
                  </a:cxn>
                  <a:cxn ang="0">
                    <a:pos x="T2" y="T3"/>
                  </a:cxn>
                  <a:cxn ang="0">
                    <a:pos x="T4" y="T5"/>
                  </a:cxn>
                  <a:cxn ang="0">
                    <a:pos x="T6" y="T7"/>
                  </a:cxn>
                  <a:cxn ang="0">
                    <a:pos x="T8" y="T9"/>
                  </a:cxn>
                  <a:cxn ang="0">
                    <a:pos x="T10" y="T11"/>
                  </a:cxn>
                </a:cxnLst>
                <a:rect l="0" t="0" r="r" b="b"/>
                <a:pathLst>
                  <a:path w="112" h="46">
                    <a:moveTo>
                      <a:pt x="44" y="46"/>
                    </a:moveTo>
                    <a:cubicBezTo>
                      <a:pt x="72" y="44"/>
                      <a:pt x="99" y="31"/>
                      <a:pt x="112" y="9"/>
                    </a:cubicBezTo>
                    <a:cubicBezTo>
                      <a:pt x="106" y="0"/>
                      <a:pt x="106" y="0"/>
                      <a:pt x="106" y="0"/>
                    </a:cubicBezTo>
                    <a:cubicBezTo>
                      <a:pt x="95" y="16"/>
                      <a:pt x="45" y="46"/>
                      <a:pt x="1" y="8"/>
                    </a:cubicBezTo>
                    <a:cubicBezTo>
                      <a:pt x="0" y="9"/>
                      <a:pt x="0" y="9"/>
                      <a:pt x="0" y="9"/>
                    </a:cubicBezTo>
                    <a:cubicBezTo>
                      <a:pt x="44" y="46"/>
                      <a:pt x="44" y="46"/>
                      <a:pt x="44" y="46"/>
                    </a:cubicBezTo>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5" name="Freeform 1143"/>
              <p:cNvSpPr/>
              <p:nvPr/>
            </p:nvSpPr>
            <p:spPr bwMode="auto">
              <a:xfrm>
                <a:off x="3217" y="248"/>
                <a:ext cx="134" cy="526"/>
              </a:xfrm>
              <a:custGeom>
                <a:avLst/>
                <a:gdLst>
                  <a:gd name="T0" fmla="*/ 17 w 57"/>
                  <a:gd name="T1" fmla="*/ 105 h 222"/>
                  <a:gd name="T2" fmla="*/ 7 w 57"/>
                  <a:gd name="T3" fmla="*/ 188 h 222"/>
                  <a:gd name="T4" fmla="*/ 15 w 57"/>
                  <a:gd name="T5" fmla="*/ 181 h 222"/>
                  <a:gd name="T6" fmla="*/ 40 w 57"/>
                  <a:gd name="T7" fmla="*/ 222 h 222"/>
                  <a:gd name="T8" fmla="*/ 57 w 57"/>
                  <a:gd name="T9" fmla="*/ 206 h 222"/>
                  <a:gd name="T10" fmla="*/ 43 w 57"/>
                  <a:gd name="T11" fmla="*/ 139 h 222"/>
                  <a:gd name="T12" fmla="*/ 18 w 57"/>
                  <a:gd name="T13" fmla="*/ 0 h 222"/>
                  <a:gd name="T14" fmla="*/ 17 w 57"/>
                  <a:gd name="T15" fmla="*/ 105 h 2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222">
                    <a:moveTo>
                      <a:pt x="17" y="105"/>
                    </a:moveTo>
                    <a:cubicBezTo>
                      <a:pt x="9" y="132"/>
                      <a:pt x="0" y="157"/>
                      <a:pt x="7" y="188"/>
                    </a:cubicBezTo>
                    <a:cubicBezTo>
                      <a:pt x="10" y="185"/>
                      <a:pt x="13" y="182"/>
                      <a:pt x="15" y="181"/>
                    </a:cubicBezTo>
                    <a:cubicBezTo>
                      <a:pt x="22" y="192"/>
                      <a:pt x="31" y="206"/>
                      <a:pt x="40" y="222"/>
                    </a:cubicBezTo>
                    <a:cubicBezTo>
                      <a:pt x="46" y="217"/>
                      <a:pt x="51" y="212"/>
                      <a:pt x="57" y="206"/>
                    </a:cubicBezTo>
                    <a:cubicBezTo>
                      <a:pt x="44" y="186"/>
                      <a:pt x="42" y="163"/>
                      <a:pt x="43" y="139"/>
                    </a:cubicBezTo>
                    <a:cubicBezTo>
                      <a:pt x="45" y="96"/>
                      <a:pt x="53" y="32"/>
                      <a:pt x="18" y="0"/>
                    </a:cubicBezTo>
                    <a:cubicBezTo>
                      <a:pt x="32" y="42"/>
                      <a:pt x="26" y="78"/>
                      <a:pt x="17" y="105"/>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6" name="Freeform 1144"/>
              <p:cNvSpPr/>
              <p:nvPr/>
            </p:nvSpPr>
            <p:spPr bwMode="auto">
              <a:xfrm>
                <a:off x="2720" y="-35"/>
                <a:ext cx="341" cy="115"/>
              </a:xfrm>
              <a:custGeom>
                <a:avLst/>
                <a:gdLst>
                  <a:gd name="T0" fmla="*/ 27 w 144"/>
                  <a:gd name="T1" fmla="*/ 47 h 49"/>
                  <a:gd name="T2" fmla="*/ 133 w 144"/>
                  <a:gd name="T3" fmla="*/ 5 h 49"/>
                  <a:gd name="T4" fmla="*/ 144 w 144"/>
                  <a:gd name="T5" fmla="*/ 0 h 49"/>
                  <a:gd name="T6" fmla="*/ 28 w 144"/>
                  <a:gd name="T7" fmla="*/ 0 h 49"/>
                  <a:gd name="T8" fmla="*/ 28 w 144"/>
                  <a:gd name="T9" fmla="*/ 0 h 49"/>
                  <a:gd name="T10" fmla="*/ 27 w 144"/>
                  <a:gd name="T11" fmla="*/ 0 h 49"/>
                  <a:gd name="T12" fmla="*/ 0 w 144"/>
                  <a:gd name="T13" fmla="*/ 0 h 49"/>
                  <a:gd name="T14" fmla="*/ 27 w 144"/>
                  <a:gd name="T15" fmla="*/ 47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27" y="47"/>
                    </a:moveTo>
                    <a:cubicBezTo>
                      <a:pt x="33" y="49"/>
                      <a:pt x="83" y="28"/>
                      <a:pt x="133" y="5"/>
                    </a:cubicBezTo>
                    <a:cubicBezTo>
                      <a:pt x="137" y="3"/>
                      <a:pt x="141" y="2"/>
                      <a:pt x="144" y="0"/>
                    </a:cubicBezTo>
                    <a:cubicBezTo>
                      <a:pt x="28" y="0"/>
                      <a:pt x="28" y="0"/>
                      <a:pt x="28" y="0"/>
                    </a:cubicBezTo>
                    <a:cubicBezTo>
                      <a:pt x="28" y="0"/>
                      <a:pt x="28" y="0"/>
                      <a:pt x="28" y="0"/>
                    </a:cubicBezTo>
                    <a:cubicBezTo>
                      <a:pt x="27" y="0"/>
                      <a:pt x="27" y="0"/>
                      <a:pt x="27" y="0"/>
                    </a:cubicBezTo>
                    <a:cubicBezTo>
                      <a:pt x="0" y="0"/>
                      <a:pt x="0" y="0"/>
                      <a:pt x="0" y="0"/>
                    </a:cubicBezTo>
                    <a:cubicBezTo>
                      <a:pt x="11" y="23"/>
                      <a:pt x="24" y="46"/>
                      <a:pt x="27" y="47"/>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7" name="Freeform 1145"/>
              <p:cNvSpPr/>
              <p:nvPr/>
            </p:nvSpPr>
            <p:spPr bwMode="auto">
              <a:xfrm>
                <a:off x="3406" y="2692"/>
                <a:ext cx="26" cy="22"/>
              </a:xfrm>
              <a:custGeom>
                <a:avLst/>
                <a:gdLst>
                  <a:gd name="T0" fmla="*/ 7 w 11"/>
                  <a:gd name="T1" fmla="*/ 0 h 9"/>
                  <a:gd name="T2" fmla="*/ 0 w 11"/>
                  <a:gd name="T3" fmla="*/ 9 h 9"/>
                  <a:gd name="T4" fmla="*/ 11 w 11"/>
                  <a:gd name="T5" fmla="*/ 5 h 9"/>
                  <a:gd name="T6" fmla="*/ 7 w 11"/>
                  <a:gd name="T7" fmla="*/ 0 h 9"/>
                </a:gdLst>
                <a:ahLst/>
                <a:cxnLst>
                  <a:cxn ang="0">
                    <a:pos x="T0" y="T1"/>
                  </a:cxn>
                  <a:cxn ang="0">
                    <a:pos x="T2" y="T3"/>
                  </a:cxn>
                  <a:cxn ang="0">
                    <a:pos x="T4" y="T5"/>
                  </a:cxn>
                  <a:cxn ang="0">
                    <a:pos x="T6" y="T7"/>
                  </a:cxn>
                </a:cxnLst>
                <a:rect l="0" t="0" r="r" b="b"/>
                <a:pathLst>
                  <a:path w="11" h="9">
                    <a:moveTo>
                      <a:pt x="7" y="0"/>
                    </a:moveTo>
                    <a:cubicBezTo>
                      <a:pt x="0" y="9"/>
                      <a:pt x="0" y="9"/>
                      <a:pt x="0" y="9"/>
                    </a:cubicBezTo>
                    <a:cubicBezTo>
                      <a:pt x="4" y="9"/>
                      <a:pt x="8" y="7"/>
                      <a:pt x="11" y="5"/>
                    </a:cubicBezTo>
                    <a:cubicBezTo>
                      <a:pt x="10" y="3"/>
                      <a:pt x="8" y="2"/>
                      <a:pt x="7" y="0"/>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8" name="Freeform 1146"/>
              <p:cNvSpPr/>
              <p:nvPr/>
            </p:nvSpPr>
            <p:spPr bwMode="auto">
              <a:xfrm>
                <a:off x="3356" y="3996"/>
                <a:ext cx="166" cy="135"/>
              </a:xfrm>
              <a:custGeom>
                <a:avLst/>
                <a:gdLst>
                  <a:gd name="T0" fmla="*/ 49 w 70"/>
                  <a:gd name="T1" fmla="*/ 7 h 57"/>
                  <a:gd name="T2" fmla="*/ 43 w 70"/>
                  <a:gd name="T3" fmla="*/ 38 h 57"/>
                  <a:gd name="T4" fmla="*/ 10 w 70"/>
                  <a:gd name="T5" fmla="*/ 25 h 57"/>
                  <a:gd name="T6" fmla="*/ 0 w 70"/>
                  <a:gd name="T7" fmla="*/ 30 h 57"/>
                  <a:gd name="T8" fmla="*/ 48 w 70"/>
                  <a:gd name="T9" fmla="*/ 47 h 57"/>
                  <a:gd name="T10" fmla="*/ 60 w 70"/>
                  <a:gd name="T11" fmla="*/ 0 h 57"/>
                  <a:gd name="T12" fmla="*/ 49 w 70"/>
                  <a:gd name="T13" fmla="*/ 7 h 57"/>
                </a:gdLst>
                <a:ahLst/>
                <a:cxnLst>
                  <a:cxn ang="0">
                    <a:pos x="T0" y="T1"/>
                  </a:cxn>
                  <a:cxn ang="0">
                    <a:pos x="T2" y="T3"/>
                  </a:cxn>
                  <a:cxn ang="0">
                    <a:pos x="T4" y="T5"/>
                  </a:cxn>
                  <a:cxn ang="0">
                    <a:pos x="T6" y="T7"/>
                  </a:cxn>
                  <a:cxn ang="0">
                    <a:pos x="T8" y="T9"/>
                  </a:cxn>
                  <a:cxn ang="0">
                    <a:pos x="T10" y="T11"/>
                  </a:cxn>
                  <a:cxn ang="0">
                    <a:pos x="T12" y="T13"/>
                  </a:cxn>
                </a:cxnLst>
                <a:rect l="0" t="0" r="r" b="b"/>
                <a:pathLst>
                  <a:path w="70" h="57">
                    <a:moveTo>
                      <a:pt x="49" y="7"/>
                    </a:moveTo>
                    <a:cubicBezTo>
                      <a:pt x="54" y="18"/>
                      <a:pt x="55" y="32"/>
                      <a:pt x="43" y="38"/>
                    </a:cubicBezTo>
                    <a:cubicBezTo>
                      <a:pt x="32" y="44"/>
                      <a:pt x="16" y="38"/>
                      <a:pt x="10" y="25"/>
                    </a:cubicBezTo>
                    <a:cubicBezTo>
                      <a:pt x="8" y="26"/>
                      <a:pt x="4" y="28"/>
                      <a:pt x="0" y="30"/>
                    </a:cubicBezTo>
                    <a:cubicBezTo>
                      <a:pt x="8" y="49"/>
                      <a:pt x="30" y="57"/>
                      <a:pt x="48" y="47"/>
                    </a:cubicBezTo>
                    <a:cubicBezTo>
                      <a:pt x="64" y="37"/>
                      <a:pt x="70" y="17"/>
                      <a:pt x="60" y="0"/>
                    </a:cubicBezTo>
                    <a:cubicBezTo>
                      <a:pt x="58" y="2"/>
                      <a:pt x="52" y="6"/>
                      <a:pt x="49" y="7"/>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9" name="Freeform 1147"/>
              <p:cNvSpPr/>
              <p:nvPr/>
            </p:nvSpPr>
            <p:spPr bwMode="auto">
              <a:xfrm>
                <a:off x="3325" y="1543"/>
                <a:ext cx="34" cy="26"/>
              </a:xfrm>
              <a:custGeom>
                <a:avLst/>
                <a:gdLst>
                  <a:gd name="T0" fmla="*/ 0 w 14"/>
                  <a:gd name="T1" fmla="*/ 9 h 11"/>
                  <a:gd name="T2" fmla="*/ 11 w 14"/>
                  <a:gd name="T3" fmla="*/ 11 h 11"/>
                  <a:gd name="T4" fmla="*/ 14 w 14"/>
                  <a:gd name="T5" fmla="*/ 2 h 11"/>
                  <a:gd name="T6" fmla="*/ 12 w 14"/>
                  <a:gd name="T7" fmla="*/ 0 h 11"/>
                  <a:gd name="T8" fmla="*/ 0 w 14"/>
                  <a:gd name="T9" fmla="*/ 9 h 11"/>
                </a:gdLst>
                <a:ahLst/>
                <a:cxnLst>
                  <a:cxn ang="0">
                    <a:pos x="T0" y="T1"/>
                  </a:cxn>
                  <a:cxn ang="0">
                    <a:pos x="T2" y="T3"/>
                  </a:cxn>
                  <a:cxn ang="0">
                    <a:pos x="T4" y="T5"/>
                  </a:cxn>
                  <a:cxn ang="0">
                    <a:pos x="T6" y="T7"/>
                  </a:cxn>
                  <a:cxn ang="0">
                    <a:pos x="T8" y="T9"/>
                  </a:cxn>
                </a:cxnLst>
                <a:rect l="0" t="0" r="r" b="b"/>
                <a:pathLst>
                  <a:path w="14" h="11">
                    <a:moveTo>
                      <a:pt x="0" y="9"/>
                    </a:moveTo>
                    <a:cubicBezTo>
                      <a:pt x="3" y="10"/>
                      <a:pt x="7" y="10"/>
                      <a:pt x="11" y="11"/>
                    </a:cubicBezTo>
                    <a:cubicBezTo>
                      <a:pt x="12" y="8"/>
                      <a:pt x="13" y="5"/>
                      <a:pt x="14" y="2"/>
                    </a:cubicBezTo>
                    <a:cubicBezTo>
                      <a:pt x="13" y="1"/>
                      <a:pt x="13" y="1"/>
                      <a:pt x="12" y="0"/>
                    </a:cubicBezTo>
                    <a:lnTo>
                      <a:pt x="0" y="9"/>
                    </a:ln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0" name="Freeform 1148"/>
              <p:cNvSpPr/>
              <p:nvPr/>
            </p:nvSpPr>
            <p:spPr bwMode="auto">
              <a:xfrm>
                <a:off x="3224" y="-35"/>
                <a:ext cx="40" cy="89"/>
              </a:xfrm>
              <a:custGeom>
                <a:avLst/>
                <a:gdLst>
                  <a:gd name="T0" fmla="*/ 17 w 17"/>
                  <a:gd name="T1" fmla="*/ 38 h 38"/>
                  <a:gd name="T2" fmla="*/ 17 w 17"/>
                  <a:gd name="T3" fmla="*/ 0 h 38"/>
                  <a:gd name="T4" fmla="*/ 3 w 17"/>
                  <a:gd name="T5" fmla="*/ 0 h 38"/>
                  <a:gd name="T6" fmla="*/ 0 w 17"/>
                  <a:gd name="T7" fmla="*/ 37 h 38"/>
                  <a:gd name="T8" fmla="*/ 17 w 17"/>
                  <a:gd name="T9" fmla="*/ 38 h 38"/>
                </a:gdLst>
                <a:ahLst/>
                <a:cxnLst>
                  <a:cxn ang="0">
                    <a:pos x="T0" y="T1"/>
                  </a:cxn>
                  <a:cxn ang="0">
                    <a:pos x="T2" y="T3"/>
                  </a:cxn>
                  <a:cxn ang="0">
                    <a:pos x="T4" y="T5"/>
                  </a:cxn>
                  <a:cxn ang="0">
                    <a:pos x="T6" y="T7"/>
                  </a:cxn>
                  <a:cxn ang="0">
                    <a:pos x="T8" y="T9"/>
                  </a:cxn>
                </a:cxnLst>
                <a:rect l="0" t="0" r="r" b="b"/>
                <a:pathLst>
                  <a:path w="17" h="38">
                    <a:moveTo>
                      <a:pt x="17" y="38"/>
                    </a:moveTo>
                    <a:cubicBezTo>
                      <a:pt x="17" y="24"/>
                      <a:pt x="17" y="11"/>
                      <a:pt x="17" y="0"/>
                    </a:cubicBezTo>
                    <a:cubicBezTo>
                      <a:pt x="3" y="0"/>
                      <a:pt x="3" y="0"/>
                      <a:pt x="3" y="0"/>
                    </a:cubicBezTo>
                    <a:cubicBezTo>
                      <a:pt x="2" y="11"/>
                      <a:pt x="1" y="25"/>
                      <a:pt x="0" y="37"/>
                    </a:cubicBezTo>
                    <a:cubicBezTo>
                      <a:pt x="6" y="37"/>
                      <a:pt x="11" y="38"/>
                      <a:pt x="17" y="38"/>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1" name="Freeform 1149"/>
              <p:cNvSpPr/>
              <p:nvPr/>
            </p:nvSpPr>
            <p:spPr bwMode="auto">
              <a:xfrm>
                <a:off x="3396" y="2955"/>
                <a:ext cx="45" cy="87"/>
              </a:xfrm>
              <a:custGeom>
                <a:avLst/>
                <a:gdLst>
                  <a:gd name="T0" fmla="*/ 9 w 19"/>
                  <a:gd name="T1" fmla="*/ 0 h 37"/>
                  <a:gd name="T2" fmla="*/ 18 w 19"/>
                  <a:gd name="T3" fmla="*/ 37 h 37"/>
                  <a:gd name="T4" fmla="*/ 9 w 19"/>
                  <a:gd name="T5" fmla="*/ 0 h 37"/>
                </a:gdLst>
                <a:ahLst/>
                <a:cxnLst>
                  <a:cxn ang="0">
                    <a:pos x="T0" y="T1"/>
                  </a:cxn>
                  <a:cxn ang="0">
                    <a:pos x="T2" y="T3"/>
                  </a:cxn>
                  <a:cxn ang="0">
                    <a:pos x="T4" y="T5"/>
                  </a:cxn>
                </a:cxnLst>
                <a:rect l="0" t="0" r="r" b="b"/>
                <a:pathLst>
                  <a:path w="19" h="37">
                    <a:moveTo>
                      <a:pt x="9" y="0"/>
                    </a:moveTo>
                    <a:cubicBezTo>
                      <a:pt x="0" y="11"/>
                      <a:pt x="2" y="30"/>
                      <a:pt x="18" y="37"/>
                    </a:cubicBezTo>
                    <a:cubicBezTo>
                      <a:pt x="19" y="22"/>
                      <a:pt x="15" y="10"/>
                      <a:pt x="9"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2" name="Freeform 1150"/>
              <p:cNvSpPr/>
              <p:nvPr/>
            </p:nvSpPr>
            <p:spPr bwMode="auto">
              <a:xfrm>
                <a:off x="3389" y="2683"/>
                <a:ext cx="29" cy="31"/>
              </a:xfrm>
              <a:custGeom>
                <a:avLst/>
                <a:gdLst>
                  <a:gd name="T0" fmla="*/ 0 w 12"/>
                  <a:gd name="T1" fmla="*/ 12 h 13"/>
                  <a:gd name="T2" fmla="*/ 5 w 12"/>
                  <a:gd name="T3" fmla="*/ 13 h 13"/>
                  <a:gd name="T4" fmla="*/ 12 w 12"/>
                  <a:gd name="T5" fmla="*/ 3 h 13"/>
                  <a:gd name="T6" fmla="*/ 9 w 12"/>
                  <a:gd name="T7" fmla="*/ 0 h 13"/>
                  <a:gd name="T8" fmla="*/ 0 w 12"/>
                  <a:gd name="T9" fmla="*/ 12 h 13"/>
                </a:gdLst>
                <a:ahLst/>
                <a:cxnLst>
                  <a:cxn ang="0">
                    <a:pos x="T0" y="T1"/>
                  </a:cxn>
                  <a:cxn ang="0">
                    <a:pos x="T2" y="T3"/>
                  </a:cxn>
                  <a:cxn ang="0">
                    <a:pos x="T4" y="T5"/>
                  </a:cxn>
                  <a:cxn ang="0">
                    <a:pos x="T6" y="T7"/>
                  </a:cxn>
                  <a:cxn ang="0">
                    <a:pos x="T8" y="T9"/>
                  </a:cxn>
                </a:cxnLst>
                <a:rect l="0" t="0" r="r" b="b"/>
                <a:pathLst>
                  <a:path w="12" h="13">
                    <a:moveTo>
                      <a:pt x="0" y="12"/>
                    </a:moveTo>
                    <a:cubicBezTo>
                      <a:pt x="2" y="13"/>
                      <a:pt x="3" y="13"/>
                      <a:pt x="5" y="13"/>
                    </a:cubicBezTo>
                    <a:cubicBezTo>
                      <a:pt x="12" y="3"/>
                      <a:pt x="12" y="3"/>
                      <a:pt x="12" y="3"/>
                    </a:cubicBezTo>
                    <a:cubicBezTo>
                      <a:pt x="11" y="2"/>
                      <a:pt x="10" y="1"/>
                      <a:pt x="9" y="0"/>
                    </a:cubicBezTo>
                    <a:lnTo>
                      <a:pt x="0" y="12"/>
                    </a:ln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3" name="Freeform 1151"/>
              <p:cNvSpPr/>
              <p:nvPr/>
            </p:nvSpPr>
            <p:spPr bwMode="auto">
              <a:xfrm>
                <a:off x="3304" y="1535"/>
                <a:ext cx="45" cy="29"/>
              </a:xfrm>
              <a:custGeom>
                <a:avLst/>
                <a:gdLst>
                  <a:gd name="T0" fmla="*/ 0 w 19"/>
                  <a:gd name="T1" fmla="*/ 11 h 12"/>
                  <a:gd name="T2" fmla="*/ 7 w 19"/>
                  <a:gd name="T3" fmla="*/ 12 h 12"/>
                  <a:gd name="T4" fmla="*/ 19 w 19"/>
                  <a:gd name="T5" fmla="*/ 2 h 12"/>
                  <a:gd name="T6" fmla="*/ 15 w 19"/>
                  <a:gd name="T7" fmla="*/ 0 h 12"/>
                  <a:gd name="T8" fmla="*/ 0 w 19"/>
                  <a:gd name="T9" fmla="*/ 11 h 12"/>
                </a:gdLst>
                <a:ahLst/>
                <a:cxnLst>
                  <a:cxn ang="0">
                    <a:pos x="T0" y="T1"/>
                  </a:cxn>
                  <a:cxn ang="0">
                    <a:pos x="T2" y="T3"/>
                  </a:cxn>
                  <a:cxn ang="0">
                    <a:pos x="T4" y="T5"/>
                  </a:cxn>
                  <a:cxn ang="0">
                    <a:pos x="T6" y="T7"/>
                  </a:cxn>
                  <a:cxn ang="0">
                    <a:pos x="T8" y="T9"/>
                  </a:cxn>
                </a:cxnLst>
                <a:rect l="0" t="0" r="r" b="b"/>
                <a:pathLst>
                  <a:path w="19" h="12">
                    <a:moveTo>
                      <a:pt x="0" y="11"/>
                    </a:moveTo>
                    <a:cubicBezTo>
                      <a:pt x="2" y="11"/>
                      <a:pt x="4" y="12"/>
                      <a:pt x="7" y="12"/>
                    </a:cubicBezTo>
                    <a:cubicBezTo>
                      <a:pt x="19" y="2"/>
                      <a:pt x="19" y="2"/>
                      <a:pt x="19" y="2"/>
                    </a:cubicBezTo>
                    <a:cubicBezTo>
                      <a:pt x="18" y="1"/>
                      <a:pt x="17" y="1"/>
                      <a:pt x="15" y="0"/>
                    </a:cubicBezTo>
                    <a:lnTo>
                      <a:pt x="0" y="11"/>
                    </a:ln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4" name="Freeform 1152"/>
              <p:cNvSpPr/>
              <p:nvPr/>
            </p:nvSpPr>
            <p:spPr bwMode="auto">
              <a:xfrm>
                <a:off x="3221" y="1763"/>
                <a:ext cx="161" cy="156"/>
              </a:xfrm>
              <a:custGeom>
                <a:avLst/>
                <a:gdLst>
                  <a:gd name="T0" fmla="*/ 0 w 68"/>
                  <a:gd name="T1" fmla="*/ 15 h 66"/>
                  <a:gd name="T2" fmla="*/ 13 w 68"/>
                  <a:gd name="T3" fmla="*/ 63 h 66"/>
                  <a:gd name="T4" fmla="*/ 32 w 68"/>
                  <a:gd name="T5" fmla="*/ 59 h 66"/>
                  <a:gd name="T6" fmla="*/ 29 w 68"/>
                  <a:gd name="T7" fmla="*/ 41 h 66"/>
                  <a:gd name="T8" fmla="*/ 52 w 68"/>
                  <a:gd name="T9" fmla="*/ 29 h 66"/>
                  <a:gd name="T10" fmla="*/ 61 w 68"/>
                  <a:gd name="T11" fmla="*/ 66 h 66"/>
                  <a:gd name="T12" fmla="*/ 54 w 68"/>
                  <a:gd name="T13" fmla="*/ 1 h 66"/>
                  <a:gd name="T14" fmla="*/ 0 w 68"/>
                  <a:gd name="T15" fmla="*/ 15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66">
                    <a:moveTo>
                      <a:pt x="0" y="15"/>
                    </a:moveTo>
                    <a:cubicBezTo>
                      <a:pt x="9" y="28"/>
                      <a:pt x="14" y="47"/>
                      <a:pt x="13" y="63"/>
                    </a:cubicBezTo>
                    <a:cubicBezTo>
                      <a:pt x="19" y="60"/>
                      <a:pt x="26" y="59"/>
                      <a:pt x="32" y="59"/>
                    </a:cubicBezTo>
                    <a:cubicBezTo>
                      <a:pt x="29" y="41"/>
                      <a:pt x="29" y="41"/>
                      <a:pt x="29" y="41"/>
                    </a:cubicBezTo>
                    <a:cubicBezTo>
                      <a:pt x="52" y="29"/>
                      <a:pt x="52" y="29"/>
                      <a:pt x="52" y="29"/>
                    </a:cubicBezTo>
                    <a:cubicBezTo>
                      <a:pt x="53" y="39"/>
                      <a:pt x="56" y="54"/>
                      <a:pt x="61" y="66"/>
                    </a:cubicBezTo>
                    <a:cubicBezTo>
                      <a:pt x="68" y="48"/>
                      <a:pt x="66" y="19"/>
                      <a:pt x="54" y="1"/>
                    </a:cubicBezTo>
                    <a:cubicBezTo>
                      <a:pt x="37" y="0"/>
                      <a:pt x="17" y="4"/>
                      <a:pt x="0" y="15"/>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5" name="Freeform 1153"/>
              <p:cNvSpPr/>
              <p:nvPr/>
            </p:nvSpPr>
            <p:spPr bwMode="auto">
              <a:xfrm>
                <a:off x="3299" y="3262"/>
                <a:ext cx="180" cy="239"/>
              </a:xfrm>
              <a:custGeom>
                <a:avLst/>
                <a:gdLst>
                  <a:gd name="T0" fmla="*/ 76 w 76"/>
                  <a:gd name="T1" fmla="*/ 74 h 101"/>
                  <a:gd name="T2" fmla="*/ 36 w 76"/>
                  <a:gd name="T3" fmla="*/ 76 h 101"/>
                  <a:gd name="T4" fmla="*/ 74 w 76"/>
                  <a:gd name="T5" fmla="*/ 0 h 101"/>
                  <a:gd name="T6" fmla="*/ 57 w 76"/>
                  <a:gd name="T7" fmla="*/ 5 h 101"/>
                  <a:gd name="T8" fmla="*/ 0 w 76"/>
                  <a:gd name="T9" fmla="*/ 101 h 101"/>
                  <a:gd name="T10" fmla="*/ 64 w 76"/>
                  <a:gd name="T11" fmla="*/ 91 h 101"/>
                  <a:gd name="T12" fmla="*/ 76 w 76"/>
                  <a:gd name="T13" fmla="*/ 74 h 101"/>
                </a:gdLst>
                <a:ahLst/>
                <a:cxnLst>
                  <a:cxn ang="0">
                    <a:pos x="T0" y="T1"/>
                  </a:cxn>
                  <a:cxn ang="0">
                    <a:pos x="T2" y="T3"/>
                  </a:cxn>
                  <a:cxn ang="0">
                    <a:pos x="T4" y="T5"/>
                  </a:cxn>
                  <a:cxn ang="0">
                    <a:pos x="T6" y="T7"/>
                  </a:cxn>
                  <a:cxn ang="0">
                    <a:pos x="T8" y="T9"/>
                  </a:cxn>
                  <a:cxn ang="0">
                    <a:pos x="T10" y="T11"/>
                  </a:cxn>
                  <a:cxn ang="0">
                    <a:pos x="T12" y="T13"/>
                  </a:cxn>
                </a:cxnLst>
                <a:rect l="0" t="0" r="r" b="b"/>
                <a:pathLst>
                  <a:path w="76" h="101">
                    <a:moveTo>
                      <a:pt x="76" y="74"/>
                    </a:moveTo>
                    <a:cubicBezTo>
                      <a:pt x="59" y="75"/>
                      <a:pt x="44" y="76"/>
                      <a:pt x="36" y="76"/>
                    </a:cubicBezTo>
                    <a:cubicBezTo>
                      <a:pt x="44" y="60"/>
                      <a:pt x="63" y="24"/>
                      <a:pt x="74" y="0"/>
                    </a:cubicBezTo>
                    <a:cubicBezTo>
                      <a:pt x="68" y="2"/>
                      <a:pt x="63" y="3"/>
                      <a:pt x="57" y="5"/>
                    </a:cubicBezTo>
                    <a:cubicBezTo>
                      <a:pt x="43" y="29"/>
                      <a:pt x="12" y="80"/>
                      <a:pt x="0" y="101"/>
                    </a:cubicBezTo>
                    <a:cubicBezTo>
                      <a:pt x="10" y="100"/>
                      <a:pt x="38" y="95"/>
                      <a:pt x="64" y="91"/>
                    </a:cubicBezTo>
                    <a:cubicBezTo>
                      <a:pt x="68" y="85"/>
                      <a:pt x="72" y="80"/>
                      <a:pt x="76" y="74"/>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6" name="Freeform 1154"/>
              <p:cNvSpPr/>
              <p:nvPr/>
            </p:nvSpPr>
            <p:spPr bwMode="auto">
              <a:xfrm>
                <a:off x="3340" y="2919"/>
                <a:ext cx="97" cy="171"/>
              </a:xfrm>
              <a:custGeom>
                <a:avLst/>
                <a:gdLst>
                  <a:gd name="T0" fmla="*/ 41 w 41"/>
                  <a:gd name="T1" fmla="*/ 58 h 72"/>
                  <a:gd name="T2" fmla="*/ 31 w 41"/>
                  <a:gd name="T3" fmla="*/ 11 h 72"/>
                  <a:gd name="T4" fmla="*/ 21 w 41"/>
                  <a:gd name="T5" fmla="*/ 0 h 72"/>
                  <a:gd name="T6" fmla="*/ 38 w 41"/>
                  <a:gd name="T7" fmla="*/ 72 h 72"/>
                  <a:gd name="T8" fmla="*/ 41 w 41"/>
                  <a:gd name="T9" fmla="*/ 58 h 72"/>
                </a:gdLst>
                <a:ahLst/>
                <a:cxnLst>
                  <a:cxn ang="0">
                    <a:pos x="T0" y="T1"/>
                  </a:cxn>
                  <a:cxn ang="0">
                    <a:pos x="T2" y="T3"/>
                  </a:cxn>
                  <a:cxn ang="0">
                    <a:pos x="T4" y="T5"/>
                  </a:cxn>
                  <a:cxn ang="0">
                    <a:pos x="T6" y="T7"/>
                  </a:cxn>
                  <a:cxn ang="0">
                    <a:pos x="T8" y="T9"/>
                  </a:cxn>
                </a:cxnLst>
                <a:rect l="0" t="0" r="r" b="b"/>
                <a:pathLst>
                  <a:path w="41" h="72">
                    <a:moveTo>
                      <a:pt x="41" y="58"/>
                    </a:moveTo>
                    <a:cubicBezTo>
                      <a:pt x="20" y="50"/>
                      <a:pt x="18" y="24"/>
                      <a:pt x="31" y="11"/>
                    </a:cubicBezTo>
                    <a:cubicBezTo>
                      <a:pt x="28" y="7"/>
                      <a:pt x="24" y="3"/>
                      <a:pt x="21" y="0"/>
                    </a:cubicBezTo>
                    <a:cubicBezTo>
                      <a:pt x="0" y="23"/>
                      <a:pt x="4" y="62"/>
                      <a:pt x="38" y="72"/>
                    </a:cubicBezTo>
                    <a:cubicBezTo>
                      <a:pt x="40" y="67"/>
                      <a:pt x="41" y="62"/>
                      <a:pt x="41" y="58"/>
                    </a:cubicBezTo>
                    <a:close/>
                  </a:path>
                </a:pathLst>
              </a:custGeom>
              <a:solidFill>
                <a:srgbClr val="8E71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7" name="Freeform 1155"/>
              <p:cNvSpPr/>
              <p:nvPr/>
            </p:nvSpPr>
            <p:spPr bwMode="auto">
              <a:xfrm>
                <a:off x="3375" y="2671"/>
                <a:ext cx="33" cy="38"/>
              </a:xfrm>
              <a:custGeom>
                <a:avLst/>
                <a:gdLst>
                  <a:gd name="T0" fmla="*/ 0 w 14"/>
                  <a:gd name="T1" fmla="*/ 14 h 16"/>
                  <a:gd name="T2" fmla="*/ 4 w 14"/>
                  <a:gd name="T3" fmla="*/ 16 h 16"/>
                  <a:gd name="T4" fmla="*/ 14 w 14"/>
                  <a:gd name="T5" fmla="*/ 3 h 16"/>
                  <a:gd name="T6" fmla="*/ 11 w 14"/>
                  <a:gd name="T7" fmla="*/ 0 h 16"/>
                  <a:gd name="T8" fmla="*/ 0 w 14"/>
                  <a:gd name="T9" fmla="*/ 14 h 16"/>
                </a:gdLst>
                <a:ahLst/>
                <a:cxnLst>
                  <a:cxn ang="0">
                    <a:pos x="T0" y="T1"/>
                  </a:cxn>
                  <a:cxn ang="0">
                    <a:pos x="T2" y="T3"/>
                  </a:cxn>
                  <a:cxn ang="0">
                    <a:pos x="T4" y="T5"/>
                  </a:cxn>
                  <a:cxn ang="0">
                    <a:pos x="T6" y="T7"/>
                  </a:cxn>
                  <a:cxn ang="0">
                    <a:pos x="T8" y="T9"/>
                  </a:cxn>
                </a:cxnLst>
                <a:rect l="0" t="0" r="r" b="b"/>
                <a:pathLst>
                  <a:path w="14" h="16">
                    <a:moveTo>
                      <a:pt x="0" y="14"/>
                    </a:moveTo>
                    <a:cubicBezTo>
                      <a:pt x="1" y="15"/>
                      <a:pt x="3" y="16"/>
                      <a:pt x="4" y="16"/>
                    </a:cubicBezTo>
                    <a:cubicBezTo>
                      <a:pt x="14" y="3"/>
                      <a:pt x="14" y="3"/>
                      <a:pt x="14" y="3"/>
                    </a:cubicBezTo>
                    <a:cubicBezTo>
                      <a:pt x="13" y="2"/>
                      <a:pt x="12" y="1"/>
                      <a:pt x="11" y="0"/>
                    </a:cubicBezTo>
                    <a:lnTo>
                      <a:pt x="0" y="14"/>
                    </a:ln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8" name="Freeform 1156"/>
              <p:cNvSpPr>
                <a:spLocks noEditPoints="1"/>
              </p:cNvSpPr>
              <p:nvPr/>
            </p:nvSpPr>
            <p:spPr bwMode="auto">
              <a:xfrm>
                <a:off x="2606" y="71"/>
                <a:ext cx="658" cy="667"/>
              </a:xfrm>
              <a:custGeom>
                <a:avLst/>
                <a:gdLst>
                  <a:gd name="T0" fmla="*/ 23 w 278"/>
                  <a:gd name="T1" fmla="*/ 205 h 282"/>
                  <a:gd name="T2" fmla="*/ 26 w 278"/>
                  <a:gd name="T3" fmla="*/ 215 h 282"/>
                  <a:gd name="T4" fmla="*/ 34 w 278"/>
                  <a:gd name="T5" fmla="*/ 214 h 282"/>
                  <a:gd name="T6" fmla="*/ 48 w 278"/>
                  <a:gd name="T7" fmla="*/ 210 h 282"/>
                  <a:gd name="T8" fmla="*/ 58 w 278"/>
                  <a:gd name="T9" fmla="*/ 211 h 282"/>
                  <a:gd name="T10" fmla="*/ 73 w 278"/>
                  <a:gd name="T11" fmla="*/ 213 h 282"/>
                  <a:gd name="T12" fmla="*/ 80 w 278"/>
                  <a:gd name="T13" fmla="*/ 223 h 282"/>
                  <a:gd name="T14" fmla="*/ 92 w 278"/>
                  <a:gd name="T15" fmla="*/ 221 h 282"/>
                  <a:gd name="T16" fmla="*/ 94 w 278"/>
                  <a:gd name="T17" fmla="*/ 236 h 282"/>
                  <a:gd name="T18" fmla="*/ 104 w 278"/>
                  <a:gd name="T19" fmla="*/ 238 h 282"/>
                  <a:gd name="T20" fmla="*/ 266 w 278"/>
                  <a:gd name="T21" fmla="*/ 94 h 282"/>
                  <a:gd name="T22" fmla="*/ 277 w 278"/>
                  <a:gd name="T23" fmla="*/ 0 h 282"/>
                  <a:gd name="T24" fmla="*/ 187 w 278"/>
                  <a:gd name="T25" fmla="*/ 66 h 282"/>
                  <a:gd name="T26" fmla="*/ 194 w 278"/>
                  <a:gd name="T27" fmla="*/ 87 h 282"/>
                  <a:gd name="T28" fmla="*/ 200 w 278"/>
                  <a:gd name="T29" fmla="*/ 88 h 282"/>
                  <a:gd name="T30" fmla="*/ 208 w 278"/>
                  <a:gd name="T31" fmla="*/ 84 h 282"/>
                  <a:gd name="T32" fmla="*/ 199 w 278"/>
                  <a:gd name="T33" fmla="*/ 95 h 282"/>
                  <a:gd name="T34" fmla="*/ 177 w 278"/>
                  <a:gd name="T35" fmla="*/ 70 h 282"/>
                  <a:gd name="T36" fmla="*/ 158 w 278"/>
                  <a:gd name="T37" fmla="*/ 97 h 282"/>
                  <a:gd name="T38" fmla="*/ 162 w 278"/>
                  <a:gd name="T39" fmla="*/ 101 h 282"/>
                  <a:gd name="T40" fmla="*/ 165 w 278"/>
                  <a:gd name="T41" fmla="*/ 88 h 282"/>
                  <a:gd name="T42" fmla="*/ 187 w 278"/>
                  <a:gd name="T43" fmla="*/ 106 h 282"/>
                  <a:gd name="T44" fmla="*/ 175 w 278"/>
                  <a:gd name="T45" fmla="*/ 103 h 282"/>
                  <a:gd name="T46" fmla="*/ 173 w 278"/>
                  <a:gd name="T47" fmla="*/ 113 h 282"/>
                  <a:gd name="T48" fmla="*/ 165 w 278"/>
                  <a:gd name="T49" fmla="*/ 114 h 282"/>
                  <a:gd name="T50" fmla="*/ 155 w 278"/>
                  <a:gd name="T51" fmla="*/ 104 h 282"/>
                  <a:gd name="T52" fmla="*/ 144 w 278"/>
                  <a:gd name="T53" fmla="*/ 107 h 282"/>
                  <a:gd name="T54" fmla="*/ 150 w 278"/>
                  <a:gd name="T55" fmla="*/ 107 h 282"/>
                  <a:gd name="T56" fmla="*/ 158 w 278"/>
                  <a:gd name="T57" fmla="*/ 118 h 282"/>
                  <a:gd name="T58" fmla="*/ 164 w 278"/>
                  <a:gd name="T59" fmla="*/ 124 h 282"/>
                  <a:gd name="T60" fmla="*/ 159 w 278"/>
                  <a:gd name="T61" fmla="*/ 128 h 282"/>
                  <a:gd name="T62" fmla="*/ 149 w 278"/>
                  <a:gd name="T63" fmla="*/ 119 h 282"/>
                  <a:gd name="T64" fmla="*/ 136 w 278"/>
                  <a:gd name="T65" fmla="*/ 96 h 282"/>
                  <a:gd name="T66" fmla="*/ 143 w 278"/>
                  <a:gd name="T67" fmla="*/ 98 h 282"/>
                  <a:gd name="T68" fmla="*/ 137 w 278"/>
                  <a:gd name="T69" fmla="*/ 104 h 282"/>
                  <a:gd name="T70" fmla="*/ 136 w 278"/>
                  <a:gd name="T71" fmla="*/ 96 h 282"/>
                  <a:gd name="T72" fmla="*/ 125 w 278"/>
                  <a:gd name="T73" fmla="*/ 105 h 282"/>
                  <a:gd name="T74" fmla="*/ 143 w 278"/>
                  <a:gd name="T75" fmla="*/ 124 h 282"/>
                  <a:gd name="T76" fmla="*/ 154 w 278"/>
                  <a:gd name="T77" fmla="*/ 142 h 282"/>
                  <a:gd name="T78" fmla="*/ 147 w 278"/>
                  <a:gd name="T79" fmla="*/ 141 h 282"/>
                  <a:gd name="T80" fmla="*/ 126 w 278"/>
                  <a:gd name="T81" fmla="*/ 117 h 282"/>
                  <a:gd name="T82" fmla="*/ 119 w 278"/>
                  <a:gd name="T83" fmla="*/ 104 h 282"/>
                  <a:gd name="T84" fmla="*/ 115 w 278"/>
                  <a:gd name="T85" fmla="*/ 139 h 282"/>
                  <a:gd name="T86" fmla="*/ 119 w 278"/>
                  <a:gd name="T87" fmla="*/ 143 h 282"/>
                  <a:gd name="T88" fmla="*/ 122 w 278"/>
                  <a:gd name="T89" fmla="*/ 130 h 282"/>
                  <a:gd name="T90" fmla="*/ 144 w 278"/>
                  <a:gd name="T91" fmla="*/ 148 h 282"/>
                  <a:gd name="T92" fmla="*/ 132 w 278"/>
                  <a:gd name="T93" fmla="*/ 144 h 282"/>
                  <a:gd name="T94" fmla="*/ 130 w 278"/>
                  <a:gd name="T95" fmla="*/ 155 h 282"/>
                  <a:gd name="T96" fmla="*/ 122 w 278"/>
                  <a:gd name="T97" fmla="*/ 156 h 282"/>
                  <a:gd name="T98" fmla="*/ 112 w 278"/>
                  <a:gd name="T99" fmla="*/ 146 h 282"/>
                  <a:gd name="T100" fmla="*/ 93 w 278"/>
                  <a:gd name="T101" fmla="*/ 147 h 282"/>
                  <a:gd name="T102" fmla="*/ 111 w 278"/>
                  <a:gd name="T103" fmla="*/ 150 h 282"/>
                  <a:gd name="T104" fmla="*/ 111 w 278"/>
                  <a:gd name="T105" fmla="*/ 169 h 282"/>
                  <a:gd name="T106" fmla="*/ 93 w 278"/>
                  <a:gd name="T107" fmla="*/ 156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8" h="282">
                    <a:moveTo>
                      <a:pt x="0" y="234"/>
                    </a:moveTo>
                    <a:cubicBezTo>
                      <a:pt x="2" y="234"/>
                      <a:pt x="4" y="233"/>
                      <a:pt x="6" y="233"/>
                    </a:cubicBezTo>
                    <a:cubicBezTo>
                      <a:pt x="12" y="222"/>
                      <a:pt x="18" y="212"/>
                      <a:pt x="23" y="205"/>
                    </a:cubicBezTo>
                    <a:cubicBezTo>
                      <a:pt x="20" y="212"/>
                      <a:pt x="15" y="222"/>
                      <a:pt x="9" y="233"/>
                    </a:cubicBezTo>
                    <a:cubicBezTo>
                      <a:pt x="11" y="233"/>
                      <a:pt x="13" y="233"/>
                      <a:pt x="15" y="233"/>
                    </a:cubicBezTo>
                    <a:cubicBezTo>
                      <a:pt x="19" y="226"/>
                      <a:pt x="22" y="220"/>
                      <a:pt x="26" y="215"/>
                    </a:cubicBezTo>
                    <a:cubicBezTo>
                      <a:pt x="24" y="220"/>
                      <a:pt x="21" y="226"/>
                      <a:pt x="17" y="233"/>
                    </a:cubicBezTo>
                    <a:cubicBezTo>
                      <a:pt x="19" y="233"/>
                      <a:pt x="21" y="234"/>
                      <a:pt x="22" y="234"/>
                    </a:cubicBezTo>
                    <a:cubicBezTo>
                      <a:pt x="27" y="226"/>
                      <a:pt x="31" y="219"/>
                      <a:pt x="34" y="214"/>
                    </a:cubicBezTo>
                    <a:cubicBezTo>
                      <a:pt x="32" y="219"/>
                      <a:pt x="29" y="227"/>
                      <a:pt x="25" y="235"/>
                    </a:cubicBezTo>
                    <a:cubicBezTo>
                      <a:pt x="27" y="235"/>
                      <a:pt x="29" y="236"/>
                      <a:pt x="31" y="237"/>
                    </a:cubicBezTo>
                    <a:cubicBezTo>
                      <a:pt x="37" y="226"/>
                      <a:pt x="43" y="216"/>
                      <a:pt x="48" y="210"/>
                    </a:cubicBezTo>
                    <a:cubicBezTo>
                      <a:pt x="45" y="217"/>
                      <a:pt x="40" y="227"/>
                      <a:pt x="34" y="238"/>
                    </a:cubicBezTo>
                    <a:cubicBezTo>
                      <a:pt x="36" y="238"/>
                      <a:pt x="38" y="239"/>
                      <a:pt x="40" y="240"/>
                    </a:cubicBezTo>
                    <a:cubicBezTo>
                      <a:pt x="47" y="229"/>
                      <a:pt x="53" y="218"/>
                      <a:pt x="58" y="211"/>
                    </a:cubicBezTo>
                    <a:cubicBezTo>
                      <a:pt x="55" y="218"/>
                      <a:pt x="49" y="230"/>
                      <a:pt x="43" y="241"/>
                    </a:cubicBezTo>
                    <a:cubicBezTo>
                      <a:pt x="47" y="243"/>
                      <a:pt x="50" y="245"/>
                      <a:pt x="53" y="247"/>
                    </a:cubicBezTo>
                    <a:cubicBezTo>
                      <a:pt x="61" y="234"/>
                      <a:pt x="68" y="221"/>
                      <a:pt x="73" y="213"/>
                    </a:cubicBezTo>
                    <a:cubicBezTo>
                      <a:pt x="70" y="222"/>
                      <a:pt x="63" y="236"/>
                      <a:pt x="56" y="249"/>
                    </a:cubicBezTo>
                    <a:cubicBezTo>
                      <a:pt x="58" y="250"/>
                      <a:pt x="60" y="251"/>
                      <a:pt x="62" y="252"/>
                    </a:cubicBezTo>
                    <a:cubicBezTo>
                      <a:pt x="69" y="241"/>
                      <a:pt x="75" y="230"/>
                      <a:pt x="80" y="223"/>
                    </a:cubicBezTo>
                    <a:cubicBezTo>
                      <a:pt x="77" y="230"/>
                      <a:pt x="71" y="243"/>
                      <a:pt x="65" y="254"/>
                    </a:cubicBezTo>
                    <a:cubicBezTo>
                      <a:pt x="67" y="255"/>
                      <a:pt x="68" y="257"/>
                      <a:pt x="70" y="258"/>
                    </a:cubicBezTo>
                    <a:cubicBezTo>
                      <a:pt x="78" y="244"/>
                      <a:pt x="86" y="230"/>
                      <a:pt x="92" y="221"/>
                    </a:cubicBezTo>
                    <a:cubicBezTo>
                      <a:pt x="88" y="230"/>
                      <a:pt x="80" y="247"/>
                      <a:pt x="73" y="260"/>
                    </a:cubicBezTo>
                    <a:cubicBezTo>
                      <a:pt x="75" y="262"/>
                      <a:pt x="77" y="263"/>
                      <a:pt x="79" y="265"/>
                    </a:cubicBezTo>
                    <a:cubicBezTo>
                      <a:pt x="84" y="254"/>
                      <a:pt x="90" y="243"/>
                      <a:pt x="94" y="236"/>
                    </a:cubicBezTo>
                    <a:cubicBezTo>
                      <a:pt x="91" y="243"/>
                      <a:pt x="86" y="256"/>
                      <a:pt x="81" y="267"/>
                    </a:cubicBezTo>
                    <a:cubicBezTo>
                      <a:pt x="84" y="269"/>
                      <a:pt x="86" y="271"/>
                      <a:pt x="88" y="273"/>
                    </a:cubicBezTo>
                    <a:cubicBezTo>
                      <a:pt x="94" y="260"/>
                      <a:pt x="99" y="246"/>
                      <a:pt x="104" y="238"/>
                    </a:cubicBezTo>
                    <a:cubicBezTo>
                      <a:pt x="101" y="247"/>
                      <a:pt x="96" y="262"/>
                      <a:pt x="91" y="276"/>
                    </a:cubicBezTo>
                    <a:cubicBezTo>
                      <a:pt x="93" y="278"/>
                      <a:pt x="95" y="280"/>
                      <a:pt x="97" y="282"/>
                    </a:cubicBezTo>
                    <a:cubicBezTo>
                      <a:pt x="138" y="170"/>
                      <a:pt x="200" y="120"/>
                      <a:pt x="266" y="94"/>
                    </a:cubicBezTo>
                    <a:cubicBezTo>
                      <a:pt x="263" y="78"/>
                      <a:pt x="257" y="61"/>
                      <a:pt x="245" y="44"/>
                    </a:cubicBezTo>
                    <a:cubicBezTo>
                      <a:pt x="253" y="49"/>
                      <a:pt x="264" y="56"/>
                      <a:pt x="277" y="65"/>
                    </a:cubicBezTo>
                    <a:cubicBezTo>
                      <a:pt x="277" y="45"/>
                      <a:pt x="278" y="20"/>
                      <a:pt x="277" y="0"/>
                    </a:cubicBezTo>
                    <a:cubicBezTo>
                      <a:pt x="110" y="53"/>
                      <a:pt x="32" y="161"/>
                      <a:pt x="0" y="234"/>
                    </a:cubicBezTo>
                    <a:close/>
                    <a:moveTo>
                      <a:pt x="177" y="70"/>
                    </a:moveTo>
                    <a:cubicBezTo>
                      <a:pt x="179" y="67"/>
                      <a:pt x="183" y="66"/>
                      <a:pt x="187" y="66"/>
                    </a:cubicBezTo>
                    <a:cubicBezTo>
                      <a:pt x="191" y="66"/>
                      <a:pt x="194" y="67"/>
                      <a:pt x="196" y="70"/>
                    </a:cubicBezTo>
                    <a:cubicBezTo>
                      <a:pt x="197" y="71"/>
                      <a:pt x="197" y="74"/>
                      <a:pt x="196" y="78"/>
                    </a:cubicBezTo>
                    <a:cubicBezTo>
                      <a:pt x="195" y="83"/>
                      <a:pt x="194" y="86"/>
                      <a:pt x="194" y="87"/>
                    </a:cubicBezTo>
                    <a:cubicBezTo>
                      <a:pt x="193" y="88"/>
                      <a:pt x="193" y="88"/>
                      <a:pt x="194" y="89"/>
                    </a:cubicBezTo>
                    <a:cubicBezTo>
                      <a:pt x="194" y="89"/>
                      <a:pt x="195" y="89"/>
                      <a:pt x="197" y="89"/>
                    </a:cubicBezTo>
                    <a:cubicBezTo>
                      <a:pt x="198" y="89"/>
                      <a:pt x="199" y="88"/>
                      <a:pt x="200" y="88"/>
                    </a:cubicBezTo>
                    <a:cubicBezTo>
                      <a:pt x="201" y="86"/>
                      <a:pt x="202" y="84"/>
                      <a:pt x="203" y="80"/>
                    </a:cubicBezTo>
                    <a:cubicBezTo>
                      <a:pt x="205" y="80"/>
                      <a:pt x="206" y="81"/>
                      <a:pt x="207" y="81"/>
                    </a:cubicBezTo>
                    <a:cubicBezTo>
                      <a:pt x="207" y="82"/>
                      <a:pt x="208" y="83"/>
                      <a:pt x="208" y="84"/>
                    </a:cubicBezTo>
                    <a:cubicBezTo>
                      <a:pt x="208" y="85"/>
                      <a:pt x="208" y="86"/>
                      <a:pt x="207" y="87"/>
                    </a:cubicBezTo>
                    <a:cubicBezTo>
                      <a:pt x="205" y="90"/>
                      <a:pt x="204" y="92"/>
                      <a:pt x="203" y="92"/>
                    </a:cubicBezTo>
                    <a:cubicBezTo>
                      <a:pt x="202" y="93"/>
                      <a:pt x="200" y="94"/>
                      <a:pt x="199" y="95"/>
                    </a:cubicBezTo>
                    <a:cubicBezTo>
                      <a:pt x="192" y="97"/>
                      <a:pt x="185" y="95"/>
                      <a:pt x="177" y="87"/>
                    </a:cubicBezTo>
                    <a:cubicBezTo>
                      <a:pt x="175" y="85"/>
                      <a:pt x="173" y="82"/>
                      <a:pt x="173" y="78"/>
                    </a:cubicBezTo>
                    <a:cubicBezTo>
                      <a:pt x="173" y="75"/>
                      <a:pt x="174" y="72"/>
                      <a:pt x="177" y="70"/>
                    </a:cubicBezTo>
                    <a:close/>
                    <a:moveTo>
                      <a:pt x="153" y="97"/>
                    </a:moveTo>
                    <a:cubicBezTo>
                      <a:pt x="155" y="96"/>
                      <a:pt x="156" y="95"/>
                      <a:pt x="157" y="96"/>
                    </a:cubicBezTo>
                    <a:cubicBezTo>
                      <a:pt x="158" y="97"/>
                      <a:pt x="158" y="97"/>
                      <a:pt x="158" y="97"/>
                    </a:cubicBezTo>
                    <a:cubicBezTo>
                      <a:pt x="159" y="97"/>
                      <a:pt x="159" y="98"/>
                      <a:pt x="160" y="99"/>
                    </a:cubicBezTo>
                    <a:cubicBezTo>
                      <a:pt x="160" y="100"/>
                      <a:pt x="161" y="101"/>
                      <a:pt x="161" y="101"/>
                    </a:cubicBezTo>
                    <a:cubicBezTo>
                      <a:pt x="162" y="101"/>
                      <a:pt x="162" y="101"/>
                      <a:pt x="162" y="101"/>
                    </a:cubicBezTo>
                    <a:cubicBezTo>
                      <a:pt x="161" y="98"/>
                      <a:pt x="161" y="96"/>
                      <a:pt x="161" y="95"/>
                    </a:cubicBezTo>
                    <a:cubicBezTo>
                      <a:pt x="161" y="92"/>
                      <a:pt x="161" y="91"/>
                      <a:pt x="163" y="89"/>
                    </a:cubicBezTo>
                    <a:cubicBezTo>
                      <a:pt x="163" y="89"/>
                      <a:pt x="164" y="88"/>
                      <a:pt x="165" y="88"/>
                    </a:cubicBezTo>
                    <a:cubicBezTo>
                      <a:pt x="168" y="89"/>
                      <a:pt x="172" y="91"/>
                      <a:pt x="175" y="94"/>
                    </a:cubicBezTo>
                    <a:cubicBezTo>
                      <a:pt x="176" y="95"/>
                      <a:pt x="180" y="97"/>
                      <a:pt x="185" y="102"/>
                    </a:cubicBezTo>
                    <a:cubicBezTo>
                      <a:pt x="187" y="103"/>
                      <a:pt x="187" y="105"/>
                      <a:pt x="187" y="106"/>
                    </a:cubicBezTo>
                    <a:cubicBezTo>
                      <a:pt x="186" y="107"/>
                      <a:pt x="185" y="108"/>
                      <a:pt x="185" y="109"/>
                    </a:cubicBezTo>
                    <a:cubicBezTo>
                      <a:pt x="184" y="110"/>
                      <a:pt x="183" y="110"/>
                      <a:pt x="182" y="109"/>
                    </a:cubicBezTo>
                    <a:cubicBezTo>
                      <a:pt x="181" y="108"/>
                      <a:pt x="178" y="106"/>
                      <a:pt x="175" y="103"/>
                    </a:cubicBezTo>
                    <a:cubicBezTo>
                      <a:pt x="172" y="100"/>
                      <a:pt x="169" y="97"/>
                      <a:pt x="167" y="96"/>
                    </a:cubicBezTo>
                    <a:cubicBezTo>
                      <a:pt x="167" y="98"/>
                      <a:pt x="168" y="101"/>
                      <a:pt x="170" y="105"/>
                    </a:cubicBezTo>
                    <a:cubicBezTo>
                      <a:pt x="171" y="109"/>
                      <a:pt x="173" y="112"/>
                      <a:pt x="173" y="113"/>
                    </a:cubicBezTo>
                    <a:cubicBezTo>
                      <a:pt x="173" y="114"/>
                      <a:pt x="173" y="116"/>
                      <a:pt x="172" y="117"/>
                    </a:cubicBezTo>
                    <a:cubicBezTo>
                      <a:pt x="171" y="118"/>
                      <a:pt x="170" y="118"/>
                      <a:pt x="168" y="117"/>
                    </a:cubicBezTo>
                    <a:cubicBezTo>
                      <a:pt x="167" y="116"/>
                      <a:pt x="166" y="115"/>
                      <a:pt x="165" y="114"/>
                    </a:cubicBezTo>
                    <a:cubicBezTo>
                      <a:pt x="162" y="111"/>
                      <a:pt x="161" y="110"/>
                      <a:pt x="161" y="110"/>
                    </a:cubicBezTo>
                    <a:cubicBezTo>
                      <a:pt x="161" y="109"/>
                      <a:pt x="160" y="108"/>
                      <a:pt x="158" y="107"/>
                    </a:cubicBezTo>
                    <a:cubicBezTo>
                      <a:pt x="157" y="106"/>
                      <a:pt x="156" y="105"/>
                      <a:pt x="155" y="104"/>
                    </a:cubicBezTo>
                    <a:cubicBezTo>
                      <a:pt x="154" y="103"/>
                      <a:pt x="153" y="101"/>
                      <a:pt x="152" y="100"/>
                    </a:cubicBezTo>
                    <a:cubicBezTo>
                      <a:pt x="152" y="99"/>
                      <a:pt x="152" y="98"/>
                      <a:pt x="153" y="97"/>
                    </a:cubicBezTo>
                    <a:close/>
                    <a:moveTo>
                      <a:pt x="144" y="107"/>
                    </a:moveTo>
                    <a:cubicBezTo>
                      <a:pt x="145" y="106"/>
                      <a:pt x="146" y="106"/>
                      <a:pt x="146" y="105"/>
                    </a:cubicBezTo>
                    <a:cubicBezTo>
                      <a:pt x="148" y="105"/>
                      <a:pt x="149" y="105"/>
                      <a:pt x="150" y="106"/>
                    </a:cubicBezTo>
                    <a:cubicBezTo>
                      <a:pt x="150" y="106"/>
                      <a:pt x="150" y="106"/>
                      <a:pt x="150" y="107"/>
                    </a:cubicBezTo>
                    <a:cubicBezTo>
                      <a:pt x="151" y="108"/>
                      <a:pt x="152" y="110"/>
                      <a:pt x="153" y="112"/>
                    </a:cubicBezTo>
                    <a:cubicBezTo>
                      <a:pt x="155" y="114"/>
                      <a:pt x="156" y="115"/>
                      <a:pt x="156" y="116"/>
                    </a:cubicBezTo>
                    <a:cubicBezTo>
                      <a:pt x="156" y="116"/>
                      <a:pt x="157" y="117"/>
                      <a:pt x="158" y="118"/>
                    </a:cubicBezTo>
                    <a:cubicBezTo>
                      <a:pt x="158" y="118"/>
                      <a:pt x="159" y="119"/>
                      <a:pt x="160" y="120"/>
                    </a:cubicBezTo>
                    <a:cubicBezTo>
                      <a:pt x="161" y="121"/>
                      <a:pt x="162" y="121"/>
                      <a:pt x="163" y="122"/>
                    </a:cubicBezTo>
                    <a:cubicBezTo>
                      <a:pt x="163" y="123"/>
                      <a:pt x="164" y="123"/>
                      <a:pt x="164" y="124"/>
                    </a:cubicBezTo>
                    <a:cubicBezTo>
                      <a:pt x="164" y="124"/>
                      <a:pt x="165" y="125"/>
                      <a:pt x="164" y="125"/>
                    </a:cubicBezTo>
                    <a:cubicBezTo>
                      <a:pt x="164" y="126"/>
                      <a:pt x="163" y="127"/>
                      <a:pt x="162" y="128"/>
                    </a:cubicBezTo>
                    <a:cubicBezTo>
                      <a:pt x="161" y="129"/>
                      <a:pt x="160" y="129"/>
                      <a:pt x="159" y="128"/>
                    </a:cubicBezTo>
                    <a:cubicBezTo>
                      <a:pt x="157" y="128"/>
                      <a:pt x="156" y="126"/>
                      <a:pt x="154" y="125"/>
                    </a:cubicBezTo>
                    <a:cubicBezTo>
                      <a:pt x="154" y="124"/>
                      <a:pt x="153" y="123"/>
                      <a:pt x="151" y="122"/>
                    </a:cubicBezTo>
                    <a:cubicBezTo>
                      <a:pt x="150" y="120"/>
                      <a:pt x="149" y="119"/>
                      <a:pt x="149" y="119"/>
                    </a:cubicBezTo>
                    <a:cubicBezTo>
                      <a:pt x="146" y="115"/>
                      <a:pt x="144" y="113"/>
                      <a:pt x="143" y="111"/>
                    </a:cubicBezTo>
                    <a:cubicBezTo>
                      <a:pt x="143" y="109"/>
                      <a:pt x="143" y="108"/>
                      <a:pt x="144" y="107"/>
                    </a:cubicBezTo>
                    <a:close/>
                    <a:moveTo>
                      <a:pt x="136" y="96"/>
                    </a:moveTo>
                    <a:cubicBezTo>
                      <a:pt x="137" y="95"/>
                      <a:pt x="138" y="95"/>
                      <a:pt x="139" y="94"/>
                    </a:cubicBezTo>
                    <a:cubicBezTo>
                      <a:pt x="140" y="94"/>
                      <a:pt x="140" y="95"/>
                      <a:pt x="141" y="95"/>
                    </a:cubicBezTo>
                    <a:cubicBezTo>
                      <a:pt x="142" y="96"/>
                      <a:pt x="142" y="97"/>
                      <a:pt x="143" y="98"/>
                    </a:cubicBezTo>
                    <a:cubicBezTo>
                      <a:pt x="143" y="99"/>
                      <a:pt x="143" y="100"/>
                      <a:pt x="143" y="101"/>
                    </a:cubicBezTo>
                    <a:cubicBezTo>
                      <a:pt x="142" y="102"/>
                      <a:pt x="142" y="102"/>
                      <a:pt x="142" y="103"/>
                    </a:cubicBezTo>
                    <a:cubicBezTo>
                      <a:pt x="140" y="104"/>
                      <a:pt x="139" y="104"/>
                      <a:pt x="137" y="104"/>
                    </a:cubicBezTo>
                    <a:cubicBezTo>
                      <a:pt x="137" y="104"/>
                      <a:pt x="136" y="104"/>
                      <a:pt x="136" y="103"/>
                    </a:cubicBezTo>
                    <a:cubicBezTo>
                      <a:pt x="134" y="102"/>
                      <a:pt x="134" y="100"/>
                      <a:pt x="134" y="99"/>
                    </a:cubicBezTo>
                    <a:cubicBezTo>
                      <a:pt x="134" y="98"/>
                      <a:pt x="135" y="97"/>
                      <a:pt x="136" y="96"/>
                    </a:cubicBezTo>
                    <a:close/>
                    <a:moveTo>
                      <a:pt x="119" y="104"/>
                    </a:moveTo>
                    <a:cubicBezTo>
                      <a:pt x="121" y="102"/>
                      <a:pt x="122" y="102"/>
                      <a:pt x="124" y="104"/>
                    </a:cubicBezTo>
                    <a:cubicBezTo>
                      <a:pt x="124" y="104"/>
                      <a:pt x="125" y="104"/>
                      <a:pt x="125" y="105"/>
                    </a:cubicBezTo>
                    <a:cubicBezTo>
                      <a:pt x="125" y="106"/>
                      <a:pt x="126" y="106"/>
                      <a:pt x="126" y="106"/>
                    </a:cubicBezTo>
                    <a:cubicBezTo>
                      <a:pt x="138" y="119"/>
                      <a:pt x="138" y="119"/>
                      <a:pt x="138" y="119"/>
                    </a:cubicBezTo>
                    <a:cubicBezTo>
                      <a:pt x="139" y="120"/>
                      <a:pt x="141" y="122"/>
                      <a:pt x="143" y="124"/>
                    </a:cubicBezTo>
                    <a:cubicBezTo>
                      <a:pt x="146" y="126"/>
                      <a:pt x="148" y="128"/>
                      <a:pt x="149" y="129"/>
                    </a:cubicBezTo>
                    <a:cubicBezTo>
                      <a:pt x="152" y="132"/>
                      <a:pt x="154" y="135"/>
                      <a:pt x="155" y="138"/>
                    </a:cubicBezTo>
                    <a:cubicBezTo>
                      <a:pt x="155" y="140"/>
                      <a:pt x="155" y="141"/>
                      <a:pt x="154" y="142"/>
                    </a:cubicBezTo>
                    <a:cubicBezTo>
                      <a:pt x="153" y="143"/>
                      <a:pt x="152" y="143"/>
                      <a:pt x="151" y="143"/>
                    </a:cubicBezTo>
                    <a:cubicBezTo>
                      <a:pt x="150" y="144"/>
                      <a:pt x="149" y="143"/>
                      <a:pt x="148" y="142"/>
                    </a:cubicBezTo>
                    <a:cubicBezTo>
                      <a:pt x="148" y="142"/>
                      <a:pt x="147" y="142"/>
                      <a:pt x="147" y="141"/>
                    </a:cubicBezTo>
                    <a:cubicBezTo>
                      <a:pt x="146" y="138"/>
                      <a:pt x="143" y="135"/>
                      <a:pt x="140" y="131"/>
                    </a:cubicBezTo>
                    <a:cubicBezTo>
                      <a:pt x="137" y="128"/>
                      <a:pt x="134" y="125"/>
                      <a:pt x="132" y="122"/>
                    </a:cubicBezTo>
                    <a:cubicBezTo>
                      <a:pt x="130" y="121"/>
                      <a:pt x="129" y="119"/>
                      <a:pt x="126" y="117"/>
                    </a:cubicBezTo>
                    <a:cubicBezTo>
                      <a:pt x="123" y="116"/>
                      <a:pt x="122" y="114"/>
                      <a:pt x="121" y="113"/>
                    </a:cubicBezTo>
                    <a:cubicBezTo>
                      <a:pt x="119" y="112"/>
                      <a:pt x="118" y="110"/>
                      <a:pt x="118" y="109"/>
                    </a:cubicBezTo>
                    <a:cubicBezTo>
                      <a:pt x="117" y="107"/>
                      <a:pt x="118" y="105"/>
                      <a:pt x="119" y="104"/>
                    </a:cubicBezTo>
                    <a:close/>
                    <a:moveTo>
                      <a:pt x="110" y="139"/>
                    </a:moveTo>
                    <a:cubicBezTo>
                      <a:pt x="112" y="138"/>
                      <a:pt x="113" y="137"/>
                      <a:pt x="114" y="138"/>
                    </a:cubicBezTo>
                    <a:cubicBezTo>
                      <a:pt x="115" y="139"/>
                      <a:pt x="115" y="139"/>
                      <a:pt x="115" y="139"/>
                    </a:cubicBezTo>
                    <a:cubicBezTo>
                      <a:pt x="116" y="139"/>
                      <a:pt x="116" y="140"/>
                      <a:pt x="117" y="141"/>
                    </a:cubicBezTo>
                    <a:cubicBezTo>
                      <a:pt x="117" y="142"/>
                      <a:pt x="118" y="142"/>
                      <a:pt x="118" y="143"/>
                    </a:cubicBezTo>
                    <a:cubicBezTo>
                      <a:pt x="119" y="143"/>
                      <a:pt x="119" y="143"/>
                      <a:pt x="119" y="143"/>
                    </a:cubicBezTo>
                    <a:cubicBezTo>
                      <a:pt x="118" y="140"/>
                      <a:pt x="118" y="137"/>
                      <a:pt x="118" y="137"/>
                    </a:cubicBezTo>
                    <a:cubicBezTo>
                      <a:pt x="118" y="134"/>
                      <a:pt x="118" y="132"/>
                      <a:pt x="120" y="131"/>
                    </a:cubicBezTo>
                    <a:cubicBezTo>
                      <a:pt x="120" y="131"/>
                      <a:pt x="121" y="130"/>
                      <a:pt x="122" y="130"/>
                    </a:cubicBezTo>
                    <a:cubicBezTo>
                      <a:pt x="125" y="131"/>
                      <a:pt x="129" y="133"/>
                      <a:pt x="132" y="136"/>
                    </a:cubicBezTo>
                    <a:cubicBezTo>
                      <a:pt x="133" y="136"/>
                      <a:pt x="137" y="139"/>
                      <a:pt x="142" y="144"/>
                    </a:cubicBezTo>
                    <a:cubicBezTo>
                      <a:pt x="144" y="145"/>
                      <a:pt x="144" y="147"/>
                      <a:pt x="144" y="148"/>
                    </a:cubicBezTo>
                    <a:cubicBezTo>
                      <a:pt x="143" y="149"/>
                      <a:pt x="142" y="150"/>
                      <a:pt x="142" y="151"/>
                    </a:cubicBezTo>
                    <a:cubicBezTo>
                      <a:pt x="141" y="151"/>
                      <a:pt x="140" y="152"/>
                      <a:pt x="139" y="151"/>
                    </a:cubicBezTo>
                    <a:cubicBezTo>
                      <a:pt x="138" y="150"/>
                      <a:pt x="135" y="148"/>
                      <a:pt x="132" y="144"/>
                    </a:cubicBezTo>
                    <a:cubicBezTo>
                      <a:pt x="129" y="142"/>
                      <a:pt x="126" y="139"/>
                      <a:pt x="124" y="138"/>
                    </a:cubicBezTo>
                    <a:cubicBezTo>
                      <a:pt x="124" y="140"/>
                      <a:pt x="125" y="143"/>
                      <a:pt x="127" y="147"/>
                    </a:cubicBezTo>
                    <a:cubicBezTo>
                      <a:pt x="128" y="151"/>
                      <a:pt x="130" y="154"/>
                      <a:pt x="130" y="155"/>
                    </a:cubicBezTo>
                    <a:cubicBezTo>
                      <a:pt x="130" y="156"/>
                      <a:pt x="130" y="157"/>
                      <a:pt x="129" y="158"/>
                    </a:cubicBezTo>
                    <a:cubicBezTo>
                      <a:pt x="128" y="159"/>
                      <a:pt x="127" y="160"/>
                      <a:pt x="125" y="159"/>
                    </a:cubicBezTo>
                    <a:cubicBezTo>
                      <a:pt x="124" y="158"/>
                      <a:pt x="123" y="157"/>
                      <a:pt x="122" y="156"/>
                    </a:cubicBezTo>
                    <a:cubicBezTo>
                      <a:pt x="119" y="153"/>
                      <a:pt x="118" y="152"/>
                      <a:pt x="118" y="152"/>
                    </a:cubicBezTo>
                    <a:cubicBezTo>
                      <a:pt x="118" y="151"/>
                      <a:pt x="117" y="150"/>
                      <a:pt x="115" y="149"/>
                    </a:cubicBezTo>
                    <a:cubicBezTo>
                      <a:pt x="114" y="148"/>
                      <a:pt x="113" y="147"/>
                      <a:pt x="112" y="146"/>
                    </a:cubicBezTo>
                    <a:cubicBezTo>
                      <a:pt x="111" y="145"/>
                      <a:pt x="110" y="143"/>
                      <a:pt x="109" y="142"/>
                    </a:cubicBezTo>
                    <a:cubicBezTo>
                      <a:pt x="109" y="141"/>
                      <a:pt x="109" y="140"/>
                      <a:pt x="110" y="139"/>
                    </a:cubicBezTo>
                    <a:close/>
                    <a:moveTo>
                      <a:pt x="93" y="147"/>
                    </a:moveTo>
                    <a:cubicBezTo>
                      <a:pt x="95" y="145"/>
                      <a:pt x="97" y="145"/>
                      <a:pt x="100" y="145"/>
                    </a:cubicBezTo>
                    <a:cubicBezTo>
                      <a:pt x="103" y="145"/>
                      <a:pt x="105" y="146"/>
                      <a:pt x="108" y="148"/>
                    </a:cubicBezTo>
                    <a:cubicBezTo>
                      <a:pt x="110" y="148"/>
                      <a:pt x="111" y="149"/>
                      <a:pt x="111" y="150"/>
                    </a:cubicBezTo>
                    <a:cubicBezTo>
                      <a:pt x="114" y="153"/>
                      <a:pt x="116" y="157"/>
                      <a:pt x="116" y="163"/>
                    </a:cubicBezTo>
                    <a:cubicBezTo>
                      <a:pt x="116" y="165"/>
                      <a:pt x="115" y="166"/>
                      <a:pt x="114" y="167"/>
                    </a:cubicBezTo>
                    <a:cubicBezTo>
                      <a:pt x="113" y="168"/>
                      <a:pt x="112" y="169"/>
                      <a:pt x="111" y="169"/>
                    </a:cubicBezTo>
                    <a:cubicBezTo>
                      <a:pt x="106" y="171"/>
                      <a:pt x="101" y="169"/>
                      <a:pt x="97" y="165"/>
                    </a:cubicBezTo>
                    <a:cubicBezTo>
                      <a:pt x="96" y="164"/>
                      <a:pt x="96" y="163"/>
                      <a:pt x="95" y="162"/>
                    </a:cubicBezTo>
                    <a:cubicBezTo>
                      <a:pt x="94" y="160"/>
                      <a:pt x="93" y="159"/>
                      <a:pt x="93" y="156"/>
                    </a:cubicBezTo>
                    <a:cubicBezTo>
                      <a:pt x="93" y="154"/>
                      <a:pt x="92" y="152"/>
                      <a:pt x="92" y="152"/>
                    </a:cubicBezTo>
                    <a:cubicBezTo>
                      <a:pt x="92" y="150"/>
                      <a:pt x="92" y="148"/>
                      <a:pt x="93" y="147"/>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9" name="Freeform 1157"/>
              <p:cNvSpPr/>
              <p:nvPr/>
            </p:nvSpPr>
            <p:spPr bwMode="auto">
              <a:xfrm>
                <a:off x="3032" y="241"/>
                <a:ext cx="26" cy="31"/>
              </a:xfrm>
              <a:custGeom>
                <a:avLst/>
                <a:gdLst>
                  <a:gd name="T0" fmla="*/ 6 w 11"/>
                  <a:gd name="T1" fmla="*/ 12 h 13"/>
                  <a:gd name="T2" fmla="*/ 9 w 11"/>
                  <a:gd name="T3" fmla="*/ 2 h 13"/>
                  <a:gd name="T4" fmla="*/ 9 w 11"/>
                  <a:gd name="T5" fmla="*/ 1 h 13"/>
                  <a:gd name="T6" fmla="*/ 5 w 11"/>
                  <a:gd name="T7" fmla="*/ 0 h 13"/>
                  <a:gd name="T8" fmla="*/ 2 w 11"/>
                  <a:gd name="T9" fmla="*/ 2 h 13"/>
                  <a:gd name="T10" fmla="*/ 0 w 11"/>
                  <a:gd name="T11" fmla="*/ 5 h 13"/>
                  <a:gd name="T12" fmla="*/ 2 w 11"/>
                  <a:gd name="T13" fmla="*/ 10 h 13"/>
                  <a:gd name="T14" fmla="*/ 6 w 11"/>
                  <a:gd name="T15" fmla="*/ 12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3">
                    <a:moveTo>
                      <a:pt x="6" y="12"/>
                    </a:moveTo>
                    <a:cubicBezTo>
                      <a:pt x="10" y="9"/>
                      <a:pt x="11" y="5"/>
                      <a:pt x="9" y="2"/>
                    </a:cubicBezTo>
                    <a:cubicBezTo>
                      <a:pt x="9" y="2"/>
                      <a:pt x="9" y="1"/>
                      <a:pt x="9" y="1"/>
                    </a:cubicBezTo>
                    <a:cubicBezTo>
                      <a:pt x="8" y="0"/>
                      <a:pt x="7" y="0"/>
                      <a:pt x="5" y="0"/>
                    </a:cubicBezTo>
                    <a:cubicBezTo>
                      <a:pt x="4" y="1"/>
                      <a:pt x="3" y="1"/>
                      <a:pt x="2" y="2"/>
                    </a:cubicBezTo>
                    <a:cubicBezTo>
                      <a:pt x="1" y="3"/>
                      <a:pt x="0" y="4"/>
                      <a:pt x="0" y="5"/>
                    </a:cubicBezTo>
                    <a:cubicBezTo>
                      <a:pt x="0" y="6"/>
                      <a:pt x="0" y="8"/>
                      <a:pt x="2" y="10"/>
                    </a:cubicBezTo>
                    <a:cubicBezTo>
                      <a:pt x="4" y="12"/>
                      <a:pt x="6" y="13"/>
                      <a:pt x="6" y="12"/>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0" name="Freeform 1158"/>
              <p:cNvSpPr/>
              <p:nvPr/>
            </p:nvSpPr>
            <p:spPr bwMode="auto">
              <a:xfrm>
                <a:off x="2841" y="431"/>
                <a:ext cx="23" cy="26"/>
              </a:xfrm>
              <a:custGeom>
                <a:avLst/>
                <a:gdLst>
                  <a:gd name="T0" fmla="*/ 2 w 10"/>
                  <a:gd name="T1" fmla="*/ 10 h 11"/>
                  <a:gd name="T2" fmla="*/ 8 w 10"/>
                  <a:gd name="T3" fmla="*/ 10 h 11"/>
                  <a:gd name="T4" fmla="*/ 9 w 10"/>
                  <a:gd name="T5" fmla="*/ 9 h 11"/>
                  <a:gd name="T6" fmla="*/ 8 w 10"/>
                  <a:gd name="T7" fmla="*/ 3 h 11"/>
                  <a:gd name="T8" fmla="*/ 1 w 10"/>
                  <a:gd name="T9" fmla="*/ 0 h 11"/>
                  <a:gd name="T10" fmla="*/ 1 w 10"/>
                  <a:gd name="T11" fmla="*/ 1 h 11"/>
                  <a:gd name="T12" fmla="*/ 0 w 10"/>
                  <a:gd name="T13" fmla="*/ 5 h 11"/>
                  <a:gd name="T14" fmla="*/ 2 w 10"/>
                  <a:gd name="T15" fmla="*/ 1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1">
                    <a:moveTo>
                      <a:pt x="2" y="10"/>
                    </a:moveTo>
                    <a:cubicBezTo>
                      <a:pt x="4" y="11"/>
                      <a:pt x="6" y="11"/>
                      <a:pt x="8" y="10"/>
                    </a:cubicBezTo>
                    <a:cubicBezTo>
                      <a:pt x="8" y="10"/>
                      <a:pt x="8" y="9"/>
                      <a:pt x="9" y="9"/>
                    </a:cubicBezTo>
                    <a:cubicBezTo>
                      <a:pt x="10" y="7"/>
                      <a:pt x="10" y="6"/>
                      <a:pt x="8" y="3"/>
                    </a:cubicBezTo>
                    <a:cubicBezTo>
                      <a:pt x="7" y="2"/>
                      <a:pt x="4" y="1"/>
                      <a:pt x="1" y="0"/>
                    </a:cubicBezTo>
                    <a:cubicBezTo>
                      <a:pt x="1" y="1"/>
                      <a:pt x="1" y="1"/>
                      <a:pt x="1" y="1"/>
                    </a:cubicBezTo>
                    <a:cubicBezTo>
                      <a:pt x="0" y="1"/>
                      <a:pt x="0" y="3"/>
                      <a:pt x="0" y="5"/>
                    </a:cubicBezTo>
                    <a:cubicBezTo>
                      <a:pt x="1" y="7"/>
                      <a:pt x="1" y="8"/>
                      <a:pt x="2" y="10"/>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1" name="Freeform 1159"/>
              <p:cNvSpPr/>
              <p:nvPr/>
            </p:nvSpPr>
            <p:spPr bwMode="auto">
              <a:xfrm>
                <a:off x="3285" y="1526"/>
                <a:ext cx="52" cy="35"/>
              </a:xfrm>
              <a:custGeom>
                <a:avLst/>
                <a:gdLst>
                  <a:gd name="T0" fmla="*/ 0 w 22"/>
                  <a:gd name="T1" fmla="*/ 14 h 15"/>
                  <a:gd name="T2" fmla="*/ 6 w 22"/>
                  <a:gd name="T3" fmla="*/ 15 h 15"/>
                  <a:gd name="T4" fmla="*/ 22 w 22"/>
                  <a:gd name="T5" fmla="*/ 2 h 15"/>
                  <a:gd name="T6" fmla="*/ 19 w 22"/>
                  <a:gd name="T7" fmla="*/ 0 h 15"/>
                  <a:gd name="T8" fmla="*/ 0 w 22"/>
                  <a:gd name="T9" fmla="*/ 14 h 15"/>
                </a:gdLst>
                <a:ahLst/>
                <a:cxnLst>
                  <a:cxn ang="0">
                    <a:pos x="T0" y="T1"/>
                  </a:cxn>
                  <a:cxn ang="0">
                    <a:pos x="T2" y="T3"/>
                  </a:cxn>
                  <a:cxn ang="0">
                    <a:pos x="T4" y="T5"/>
                  </a:cxn>
                  <a:cxn ang="0">
                    <a:pos x="T6" y="T7"/>
                  </a:cxn>
                  <a:cxn ang="0">
                    <a:pos x="T8" y="T9"/>
                  </a:cxn>
                </a:cxnLst>
                <a:rect l="0" t="0" r="r" b="b"/>
                <a:pathLst>
                  <a:path w="22" h="15">
                    <a:moveTo>
                      <a:pt x="0" y="14"/>
                    </a:moveTo>
                    <a:cubicBezTo>
                      <a:pt x="2" y="14"/>
                      <a:pt x="4" y="14"/>
                      <a:pt x="6" y="15"/>
                    </a:cubicBezTo>
                    <a:cubicBezTo>
                      <a:pt x="22" y="2"/>
                      <a:pt x="22" y="2"/>
                      <a:pt x="22" y="2"/>
                    </a:cubicBezTo>
                    <a:cubicBezTo>
                      <a:pt x="21" y="1"/>
                      <a:pt x="20" y="1"/>
                      <a:pt x="19" y="0"/>
                    </a:cubicBezTo>
                    <a:cubicBezTo>
                      <a:pt x="0" y="14"/>
                      <a:pt x="0" y="14"/>
                      <a:pt x="0" y="14"/>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2" name="Freeform 1160"/>
              <p:cNvSpPr/>
              <p:nvPr/>
            </p:nvSpPr>
            <p:spPr bwMode="auto">
              <a:xfrm>
                <a:off x="3091" y="908"/>
                <a:ext cx="286" cy="360"/>
              </a:xfrm>
              <a:custGeom>
                <a:avLst/>
                <a:gdLst>
                  <a:gd name="T0" fmla="*/ 1 w 121"/>
                  <a:gd name="T1" fmla="*/ 51 h 152"/>
                  <a:gd name="T2" fmla="*/ 21 w 121"/>
                  <a:gd name="T3" fmla="*/ 81 h 152"/>
                  <a:gd name="T4" fmla="*/ 93 w 121"/>
                  <a:gd name="T5" fmla="*/ 117 h 152"/>
                  <a:gd name="T6" fmla="*/ 73 w 121"/>
                  <a:gd name="T7" fmla="*/ 135 h 152"/>
                  <a:gd name="T8" fmla="*/ 94 w 121"/>
                  <a:gd name="T9" fmla="*/ 152 h 152"/>
                  <a:gd name="T10" fmla="*/ 121 w 121"/>
                  <a:gd name="T11" fmla="*/ 121 h 152"/>
                  <a:gd name="T12" fmla="*/ 30 w 121"/>
                  <a:gd name="T13" fmla="*/ 42 h 152"/>
                  <a:gd name="T14" fmla="*/ 38 w 121"/>
                  <a:gd name="T15" fmla="*/ 9 h 152"/>
                  <a:gd name="T16" fmla="*/ 32 w 121"/>
                  <a:gd name="T17" fmla="*/ 0 h 152"/>
                  <a:gd name="T18" fmla="*/ 1 w 121"/>
                  <a:gd name="T19" fmla="*/ 5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52">
                    <a:moveTo>
                      <a:pt x="1" y="51"/>
                    </a:moveTo>
                    <a:cubicBezTo>
                      <a:pt x="0" y="57"/>
                      <a:pt x="6" y="65"/>
                      <a:pt x="21" y="81"/>
                    </a:cubicBezTo>
                    <a:cubicBezTo>
                      <a:pt x="55" y="87"/>
                      <a:pt x="85" y="110"/>
                      <a:pt x="93" y="117"/>
                    </a:cubicBezTo>
                    <a:cubicBezTo>
                      <a:pt x="87" y="124"/>
                      <a:pt x="80" y="130"/>
                      <a:pt x="73" y="135"/>
                    </a:cubicBezTo>
                    <a:cubicBezTo>
                      <a:pt x="81" y="143"/>
                      <a:pt x="88" y="149"/>
                      <a:pt x="94" y="152"/>
                    </a:cubicBezTo>
                    <a:cubicBezTo>
                      <a:pt x="101" y="141"/>
                      <a:pt x="111" y="131"/>
                      <a:pt x="121" y="121"/>
                    </a:cubicBezTo>
                    <a:cubicBezTo>
                      <a:pt x="71" y="90"/>
                      <a:pt x="35" y="64"/>
                      <a:pt x="30" y="42"/>
                    </a:cubicBezTo>
                    <a:cubicBezTo>
                      <a:pt x="27" y="33"/>
                      <a:pt x="31" y="21"/>
                      <a:pt x="38" y="9"/>
                    </a:cubicBezTo>
                    <a:cubicBezTo>
                      <a:pt x="32" y="0"/>
                      <a:pt x="32" y="0"/>
                      <a:pt x="32" y="0"/>
                    </a:cubicBezTo>
                    <a:cubicBezTo>
                      <a:pt x="23" y="8"/>
                      <a:pt x="2" y="39"/>
                      <a:pt x="1" y="51"/>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3" name="Freeform 1161"/>
              <p:cNvSpPr/>
              <p:nvPr/>
            </p:nvSpPr>
            <p:spPr bwMode="auto">
              <a:xfrm>
                <a:off x="3042" y="1580"/>
                <a:ext cx="331" cy="213"/>
              </a:xfrm>
              <a:custGeom>
                <a:avLst/>
                <a:gdLst>
                  <a:gd name="T0" fmla="*/ 140 w 140"/>
                  <a:gd name="T1" fmla="*/ 46 h 90"/>
                  <a:gd name="T2" fmla="*/ 0 w 140"/>
                  <a:gd name="T3" fmla="*/ 82 h 90"/>
                  <a:gd name="T4" fmla="*/ 32 w 140"/>
                  <a:gd name="T5" fmla="*/ 90 h 90"/>
                  <a:gd name="T6" fmla="*/ 140 w 140"/>
                  <a:gd name="T7" fmla="*/ 46 h 90"/>
                </a:gdLst>
                <a:ahLst/>
                <a:cxnLst>
                  <a:cxn ang="0">
                    <a:pos x="T0" y="T1"/>
                  </a:cxn>
                  <a:cxn ang="0">
                    <a:pos x="T2" y="T3"/>
                  </a:cxn>
                  <a:cxn ang="0">
                    <a:pos x="T4" y="T5"/>
                  </a:cxn>
                  <a:cxn ang="0">
                    <a:pos x="T6" y="T7"/>
                  </a:cxn>
                </a:cxnLst>
                <a:rect l="0" t="0" r="r" b="b"/>
                <a:pathLst>
                  <a:path w="140" h="90">
                    <a:moveTo>
                      <a:pt x="140" y="46"/>
                    </a:moveTo>
                    <a:cubicBezTo>
                      <a:pt x="99" y="0"/>
                      <a:pt x="33" y="60"/>
                      <a:pt x="0" y="82"/>
                    </a:cubicBezTo>
                    <a:cubicBezTo>
                      <a:pt x="11" y="85"/>
                      <a:pt x="22" y="88"/>
                      <a:pt x="32" y="90"/>
                    </a:cubicBezTo>
                    <a:cubicBezTo>
                      <a:pt x="58" y="61"/>
                      <a:pt x="100" y="41"/>
                      <a:pt x="140" y="46"/>
                    </a:cubicBezTo>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4" name="Freeform 1162"/>
              <p:cNvSpPr/>
              <p:nvPr/>
            </p:nvSpPr>
            <p:spPr bwMode="auto">
              <a:xfrm>
                <a:off x="3366" y="2659"/>
                <a:ext cx="30" cy="43"/>
              </a:xfrm>
              <a:custGeom>
                <a:avLst/>
                <a:gdLst>
                  <a:gd name="T0" fmla="*/ 0 w 13"/>
                  <a:gd name="T1" fmla="*/ 15 h 18"/>
                  <a:gd name="T2" fmla="*/ 1 w 13"/>
                  <a:gd name="T3" fmla="*/ 17 h 18"/>
                  <a:gd name="T4" fmla="*/ 3 w 13"/>
                  <a:gd name="T5" fmla="*/ 18 h 18"/>
                  <a:gd name="T6" fmla="*/ 13 w 13"/>
                  <a:gd name="T7" fmla="*/ 4 h 18"/>
                  <a:gd name="T8" fmla="*/ 10 w 13"/>
                  <a:gd name="T9" fmla="*/ 0 h 18"/>
                  <a:gd name="T10" fmla="*/ 0 w 13"/>
                  <a:gd name="T11" fmla="*/ 15 h 18"/>
                </a:gdLst>
                <a:ahLst/>
                <a:cxnLst>
                  <a:cxn ang="0">
                    <a:pos x="T0" y="T1"/>
                  </a:cxn>
                  <a:cxn ang="0">
                    <a:pos x="T2" y="T3"/>
                  </a:cxn>
                  <a:cxn ang="0">
                    <a:pos x="T4" y="T5"/>
                  </a:cxn>
                  <a:cxn ang="0">
                    <a:pos x="T6" y="T7"/>
                  </a:cxn>
                  <a:cxn ang="0">
                    <a:pos x="T8" y="T9"/>
                  </a:cxn>
                  <a:cxn ang="0">
                    <a:pos x="T10" y="T11"/>
                  </a:cxn>
                </a:cxnLst>
                <a:rect l="0" t="0" r="r" b="b"/>
                <a:pathLst>
                  <a:path w="13" h="18">
                    <a:moveTo>
                      <a:pt x="0" y="15"/>
                    </a:moveTo>
                    <a:cubicBezTo>
                      <a:pt x="0" y="15"/>
                      <a:pt x="1" y="16"/>
                      <a:pt x="1" y="17"/>
                    </a:cubicBezTo>
                    <a:cubicBezTo>
                      <a:pt x="2" y="17"/>
                      <a:pt x="2" y="18"/>
                      <a:pt x="3" y="18"/>
                    </a:cubicBezTo>
                    <a:cubicBezTo>
                      <a:pt x="13" y="4"/>
                      <a:pt x="13" y="4"/>
                      <a:pt x="13" y="4"/>
                    </a:cubicBezTo>
                    <a:cubicBezTo>
                      <a:pt x="12" y="3"/>
                      <a:pt x="11" y="1"/>
                      <a:pt x="10" y="0"/>
                    </a:cubicBezTo>
                    <a:lnTo>
                      <a:pt x="0" y="15"/>
                    </a:ln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5" name="Freeform 1163"/>
              <p:cNvSpPr/>
              <p:nvPr/>
            </p:nvSpPr>
            <p:spPr bwMode="auto">
              <a:xfrm>
                <a:off x="3283" y="1514"/>
                <a:ext cx="45" cy="40"/>
              </a:xfrm>
              <a:custGeom>
                <a:avLst/>
                <a:gdLst>
                  <a:gd name="T0" fmla="*/ 2 w 19"/>
                  <a:gd name="T1" fmla="*/ 10 h 17"/>
                  <a:gd name="T2" fmla="*/ 0 w 19"/>
                  <a:gd name="T3" fmla="*/ 17 h 17"/>
                  <a:gd name="T4" fmla="*/ 19 w 19"/>
                  <a:gd name="T5" fmla="*/ 3 h 17"/>
                  <a:gd name="T6" fmla="*/ 15 w 19"/>
                  <a:gd name="T7" fmla="*/ 0 h 17"/>
                  <a:gd name="T8" fmla="*/ 2 w 19"/>
                  <a:gd name="T9" fmla="*/ 10 h 17"/>
                </a:gdLst>
                <a:ahLst/>
                <a:cxnLst>
                  <a:cxn ang="0">
                    <a:pos x="T0" y="T1"/>
                  </a:cxn>
                  <a:cxn ang="0">
                    <a:pos x="T2" y="T3"/>
                  </a:cxn>
                  <a:cxn ang="0">
                    <a:pos x="T4" y="T5"/>
                  </a:cxn>
                  <a:cxn ang="0">
                    <a:pos x="T6" y="T7"/>
                  </a:cxn>
                  <a:cxn ang="0">
                    <a:pos x="T8" y="T9"/>
                  </a:cxn>
                </a:cxnLst>
                <a:rect l="0" t="0" r="r" b="b"/>
                <a:pathLst>
                  <a:path w="19" h="17">
                    <a:moveTo>
                      <a:pt x="2" y="10"/>
                    </a:moveTo>
                    <a:cubicBezTo>
                      <a:pt x="1" y="13"/>
                      <a:pt x="1" y="15"/>
                      <a:pt x="0" y="17"/>
                    </a:cubicBezTo>
                    <a:cubicBezTo>
                      <a:pt x="19" y="3"/>
                      <a:pt x="19" y="3"/>
                      <a:pt x="19" y="3"/>
                    </a:cubicBezTo>
                    <a:cubicBezTo>
                      <a:pt x="17" y="2"/>
                      <a:pt x="16" y="1"/>
                      <a:pt x="15" y="0"/>
                    </a:cubicBezTo>
                    <a:cubicBezTo>
                      <a:pt x="2" y="10"/>
                      <a:pt x="2" y="10"/>
                      <a:pt x="2" y="10"/>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6" name="Freeform 1164"/>
              <p:cNvSpPr/>
              <p:nvPr/>
            </p:nvSpPr>
            <p:spPr bwMode="auto">
              <a:xfrm>
                <a:off x="3068" y="251"/>
                <a:ext cx="210" cy="662"/>
              </a:xfrm>
              <a:custGeom>
                <a:avLst/>
                <a:gdLst>
                  <a:gd name="T0" fmla="*/ 52 w 89"/>
                  <a:gd name="T1" fmla="*/ 280 h 280"/>
                  <a:gd name="T2" fmla="*/ 81 w 89"/>
                  <a:gd name="T3" fmla="*/ 243 h 280"/>
                  <a:gd name="T4" fmla="*/ 55 w 89"/>
                  <a:gd name="T5" fmla="*/ 201 h 280"/>
                  <a:gd name="T6" fmla="*/ 64 w 89"/>
                  <a:gd name="T7" fmla="*/ 193 h 280"/>
                  <a:gd name="T8" fmla="*/ 76 w 89"/>
                  <a:gd name="T9" fmla="*/ 102 h 280"/>
                  <a:gd name="T10" fmla="*/ 77 w 89"/>
                  <a:gd name="T11" fmla="*/ 0 h 280"/>
                  <a:gd name="T12" fmla="*/ 58 w 89"/>
                  <a:gd name="T13" fmla="*/ 116 h 280"/>
                  <a:gd name="T14" fmla="*/ 52 w 89"/>
                  <a:gd name="T15" fmla="*/ 280 h 2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280">
                    <a:moveTo>
                      <a:pt x="52" y="280"/>
                    </a:moveTo>
                    <a:cubicBezTo>
                      <a:pt x="60" y="268"/>
                      <a:pt x="70" y="256"/>
                      <a:pt x="81" y="243"/>
                    </a:cubicBezTo>
                    <a:cubicBezTo>
                      <a:pt x="72" y="228"/>
                      <a:pt x="62" y="213"/>
                      <a:pt x="55" y="201"/>
                    </a:cubicBezTo>
                    <a:cubicBezTo>
                      <a:pt x="58" y="199"/>
                      <a:pt x="61" y="196"/>
                      <a:pt x="64" y="193"/>
                    </a:cubicBezTo>
                    <a:cubicBezTo>
                      <a:pt x="55" y="159"/>
                      <a:pt x="67" y="131"/>
                      <a:pt x="76" y="102"/>
                    </a:cubicBezTo>
                    <a:cubicBezTo>
                      <a:pt x="84" y="78"/>
                      <a:pt x="89" y="38"/>
                      <a:pt x="77" y="0"/>
                    </a:cubicBezTo>
                    <a:cubicBezTo>
                      <a:pt x="82" y="55"/>
                      <a:pt x="67" y="94"/>
                      <a:pt x="58" y="116"/>
                    </a:cubicBezTo>
                    <a:cubicBezTo>
                      <a:pt x="47" y="143"/>
                      <a:pt x="0" y="209"/>
                      <a:pt x="52" y="280"/>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7" name="Freeform 1165"/>
              <p:cNvSpPr/>
              <p:nvPr/>
            </p:nvSpPr>
            <p:spPr bwMode="auto">
              <a:xfrm>
                <a:off x="3359" y="2650"/>
                <a:ext cx="28" cy="40"/>
              </a:xfrm>
              <a:custGeom>
                <a:avLst/>
                <a:gdLst>
                  <a:gd name="T0" fmla="*/ 0 w 12"/>
                  <a:gd name="T1" fmla="*/ 12 h 17"/>
                  <a:gd name="T2" fmla="*/ 2 w 12"/>
                  <a:gd name="T3" fmla="*/ 17 h 17"/>
                  <a:gd name="T4" fmla="*/ 12 w 12"/>
                  <a:gd name="T5" fmla="*/ 3 h 17"/>
                  <a:gd name="T6" fmla="*/ 9 w 12"/>
                  <a:gd name="T7" fmla="*/ 0 h 17"/>
                  <a:gd name="T8" fmla="*/ 0 w 12"/>
                  <a:gd name="T9" fmla="*/ 12 h 17"/>
                </a:gdLst>
                <a:ahLst/>
                <a:cxnLst>
                  <a:cxn ang="0">
                    <a:pos x="T0" y="T1"/>
                  </a:cxn>
                  <a:cxn ang="0">
                    <a:pos x="T2" y="T3"/>
                  </a:cxn>
                  <a:cxn ang="0">
                    <a:pos x="T4" y="T5"/>
                  </a:cxn>
                  <a:cxn ang="0">
                    <a:pos x="T6" y="T7"/>
                  </a:cxn>
                  <a:cxn ang="0">
                    <a:pos x="T8" y="T9"/>
                  </a:cxn>
                </a:cxnLst>
                <a:rect l="0" t="0" r="r" b="b"/>
                <a:pathLst>
                  <a:path w="12" h="17">
                    <a:moveTo>
                      <a:pt x="0" y="12"/>
                    </a:moveTo>
                    <a:cubicBezTo>
                      <a:pt x="0" y="14"/>
                      <a:pt x="1" y="15"/>
                      <a:pt x="2" y="17"/>
                    </a:cubicBezTo>
                    <a:cubicBezTo>
                      <a:pt x="12" y="3"/>
                      <a:pt x="12" y="3"/>
                      <a:pt x="12" y="3"/>
                    </a:cubicBezTo>
                    <a:cubicBezTo>
                      <a:pt x="11" y="2"/>
                      <a:pt x="10" y="1"/>
                      <a:pt x="9" y="0"/>
                    </a:cubicBezTo>
                    <a:lnTo>
                      <a:pt x="0" y="12"/>
                    </a:ln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8" name="Freeform 1166"/>
              <p:cNvSpPr/>
              <p:nvPr/>
            </p:nvSpPr>
            <p:spPr bwMode="auto">
              <a:xfrm>
                <a:off x="3427" y="3927"/>
                <a:ext cx="33" cy="36"/>
              </a:xfrm>
              <a:custGeom>
                <a:avLst/>
                <a:gdLst>
                  <a:gd name="T0" fmla="*/ 11 w 14"/>
                  <a:gd name="T1" fmla="*/ 13 h 15"/>
                  <a:gd name="T2" fmla="*/ 12 w 14"/>
                  <a:gd name="T3" fmla="*/ 4 h 15"/>
                  <a:gd name="T4" fmla="*/ 3 w 14"/>
                  <a:gd name="T5" fmla="*/ 2 h 15"/>
                  <a:gd name="T6" fmla="*/ 2 w 14"/>
                  <a:gd name="T7" fmla="*/ 11 h 15"/>
                  <a:gd name="T8" fmla="*/ 11 w 14"/>
                  <a:gd name="T9" fmla="*/ 13 h 15"/>
                </a:gdLst>
                <a:ahLst/>
                <a:cxnLst>
                  <a:cxn ang="0">
                    <a:pos x="T0" y="T1"/>
                  </a:cxn>
                  <a:cxn ang="0">
                    <a:pos x="T2" y="T3"/>
                  </a:cxn>
                  <a:cxn ang="0">
                    <a:pos x="T4" y="T5"/>
                  </a:cxn>
                  <a:cxn ang="0">
                    <a:pos x="T6" y="T7"/>
                  </a:cxn>
                  <a:cxn ang="0">
                    <a:pos x="T8" y="T9"/>
                  </a:cxn>
                </a:cxnLst>
                <a:rect l="0" t="0" r="r" b="b"/>
                <a:pathLst>
                  <a:path w="14" h="15">
                    <a:moveTo>
                      <a:pt x="11" y="13"/>
                    </a:moveTo>
                    <a:cubicBezTo>
                      <a:pt x="14" y="11"/>
                      <a:pt x="14" y="7"/>
                      <a:pt x="12" y="4"/>
                    </a:cubicBezTo>
                    <a:cubicBezTo>
                      <a:pt x="10" y="1"/>
                      <a:pt x="6" y="0"/>
                      <a:pt x="3" y="2"/>
                    </a:cubicBezTo>
                    <a:cubicBezTo>
                      <a:pt x="1" y="4"/>
                      <a:pt x="0" y="8"/>
                      <a:pt x="2" y="11"/>
                    </a:cubicBezTo>
                    <a:cubicBezTo>
                      <a:pt x="4" y="14"/>
                      <a:pt x="8" y="15"/>
                      <a:pt x="11" y="13"/>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9" name="Freeform 1167"/>
              <p:cNvSpPr/>
              <p:nvPr/>
            </p:nvSpPr>
            <p:spPr bwMode="auto">
              <a:xfrm>
                <a:off x="3288" y="1493"/>
                <a:ext cx="28" cy="40"/>
              </a:xfrm>
              <a:custGeom>
                <a:avLst/>
                <a:gdLst>
                  <a:gd name="T0" fmla="*/ 0 w 12"/>
                  <a:gd name="T1" fmla="*/ 17 h 17"/>
                  <a:gd name="T2" fmla="*/ 12 w 12"/>
                  <a:gd name="T3" fmla="*/ 8 h 17"/>
                  <a:gd name="T4" fmla="*/ 7 w 12"/>
                  <a:gd name="T5" fmla="*/ 0 h 17"/>
                  <a:gd name="T6" fmla="*/ 0 w 12"/>
                  <a:gd name="T7" fmla="*/ 17 h 17"/>
                </a:gdLst>
                <a:ahLst/>
                <a:cxnLst>
                  <a:cxn ang="0">
                    <a:pos x="T0" y="T1"/>
                  </a:cxn>
                  <a:cxn ang="0">
                    <a:pos x="T2" y="T3"/>
                  </a:cxn>
                  <a:cxn ang="0">
                    <a:pos x="T4" y="T5"/>
                  </a:cxn>
                  <a:cxn ang="0">
                    <a:pos x="T6" y="T7"/>
                  </a:cxn>
                </a:cxnLst>
                <a:rect l="0" t="0" r="r" b="b"/>
                <a:pathLst>
                  <a:path w="12" h="17">
                    <a:moveTo>
                      <a:pt x="0" y="17"/>
                    </a:moveTo>
                    <a:cubicBezTo>
                      <a:pt x="12" y="8"/>
                      <a:pt x="12" y="8"/>
                      <a:pt x="12" y="8"/>
                    </a:cubicBezTo>
                    <a:cubicBezTo>
                      <a:pt x="10" y="5"/>
                      <a:pt x="8" y="3"/>
                      <a:pt x="7" y="0"/>
                    </a:cubicBezTo>
                    <a:cubicBezTo>
                      <a:pt x="4" y="5"/>
                      <a:pt x="2" y="11"/>
                      <a:pt x="0" y="17"/>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0" name="Freeform 1168"/>
              <p:cNvSpPr/>
              <p:nvPr/>
            </p:nvSpPr>
            <p:spPr bwMode="auto">
              <a:xfrm>
                <a:off x="3179" y="3277"/>
                <a:ext cx="265" cy="319"/>
              </a:xfrm>
              <a:custGeom>
                <a:avLst/>
                <a:gdLst>
                  <a:gd name="T0" fmla="*/ 112 w 112"/>
                  <a:gd name="T1" fmla="*/ 91 h 135"/>
                  <a:gd name="T2" fmla="*/ 41 w 112"/>
                  <a:gd name="T3" fmla="*/ 102 h 135"/>
                  <a:gd name="T4" fmla="*/ 101 w 112"/>
                  <a:gd name="T5" fmla="*/ 0 h 135"/>
                  <a:gd name="T6" fmla="*/ 85 w 112"/>
                  <a:gd name="T7" fmla="*/ 2 h 135"/>
                  <a:gd name="T8" fmla="*/ 0 w 112"/>
                  <a:gd name="T9" fmla="*/ 135 h 135"/>
                  <a:gd name="T10" fmla="*/ 104 w 112"/>
                  <a:gd name="T11" fmla="*/ 105 h 135"/>
                  <a:gd name="T12" fmla="*/ 112 w 112"/>
                  <a:gd name="T13" fmla="*/ 91 h 135"/>
                </a:gdLst>
                <a:ahLst/>
                <a:cxnLst>
                  <a:cxn ang="0">
                    <a:pos x="T0" y="T1"/>
                  </a:cxn>
                  <a:cxn ang="0">
                    <a:pos x="T2" y="T3"/>
                  </a:cxn>
                  <a:cxn ang="0">
                    <a:pos x="T4" y="T5"/>
                  </a:cxn>
                  <a:cxn ang="0">
                    <a:pos x="T6" y="T7"/>
                  </a:cxn>
                  <a:cxn ang="0">
                    <a:pos x="T8" y="T9"/>
                  </a:cxn>
                  <a:cxn ang="0">
                    <a:pos x="T10" y="T11"/>
                  </a:cxn>
                  <a:cxn ang="0">
                    <a:pos x="T12" y="T13"/>
                  </a:cxn>
                </a:cxnLst>
                <a:rect l="0" t="0" r="r" b="b"/>
                <a:pathLst>
                  <a:path w="112" h="135">
                    <a:moveTo>
                      <a:pt x="112" y="91"/>
                    </a:moveTo>
                    <a:cubicBezTo>
                      <a:pt x="83" y="96"/>
                      <a:pt x="52" y="101"/>
                      <a:pt x="41" y="102"/>
                    </a:cubicBezTo>
                    <a:cubicBezTo>
                      <a:pt x="53" y="80"/>
                      <a:pt x="85" y="28"/>
                      <a:pt x="101" y="0"/>
                    </a:cubicBezTo>
                    <a:cubicBezTo>
                      <a:pt x="96" y="1"/>
                      <a:pt x="90" y="1"/>
                      <a:pt x="85" y="2"/>
                    </a:cubicBezTo>
                    <a:cubicBezTo>
                      <a:pt x="62" y="37"/>
                      <a:pt x="15" y="111"/>
                      <a:pt x="0" y="135"/>
                    </a:cubicBezTo>
                    <a:cubicBezTo>
                      <a:pt x="14" y="132"/>
                      <a:pt x="67" y="115"/>
                      <a:pt x="104" y="105"/>
                    </a:cubicBezTo>
                    <a:cubicBezTo>
                      <a:pt x="107" y="100"/>
                      <a:pt x="109" y="96"/>
                      <a:pt x="112" y="91"/>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1" name="Freeform 1169"/>
              <p:cNvSpPr/>
              <p:nvPr/>
            </p:nvSpPr>
            <p:spPr bwMode="auto">
              <a:xfrm>
                <a:off x="3354" y="2635"/>
                <a:ext cx="23" cy="38"/>
              </a:xfrm>
              <a:custGeom>
                <a:avLst/>
                <a:gdLst>
                  <a:gd name="T0" fmla="*/ 1 w 10"/>
                  <a:gd name="T1" fmla="*/ 16 h 16"/>
                  <a:gd name="T2" fmla="*/ 10 w 10"/>
                  <a:gd name="T3" fmla="*/ 4 h 16"/>
                  <a:gd name="T4" fmla="*/ 6 w 10"/>
                  <a:gd name="T5" fmla="*/ 0 h 16"/>
                  <a:gd name="T6" fmla="*/ 1 w 10"/>
                  <a:gd name="T7" fmla="*/ 16 h 16"/>
                </a:gdLst>
                <a:ahLst/>
                <a:cxnLst>
                  <a:cxn ang="0">
                    <a:pos x="T0" y="T1"/>
                  </a:cxn>
                  <a:cxn ang="0">
                    <a:pos x="T2" y="T3"/>
                  </a:cxn>
                  <a:cxn ang="0">
                    <a:pos x="T4" y="T5"/>
                  </a:cxn>
                  <a:cxn ang="0">
                    <a:pos x="T6" y="T7"/>
                  </a:cxn>
                </a:cxnLst>
                <a:rect l="0" t="0" r="r" b="b"/>
                <a:pathLst>
                  <a:path w="10" h="16">
                    <a:moveTo>
                      <a:pt x="1" y="16"/>
                    </a:moveTo>
                    <a:cubicBezTo>
                      <a:pt x="10" y="4"/>
                      <a:pt x="10" y="4"/>
                      <a:pt x="10" y="4"/>
                    </a:cubicBezTo>
                    <a:cubicBezTo>
                      <a:pt x="9" y="3"/>
                      <a:pt x="7" y="1"/>
                      <a:pt x="6" y="0"/>
                    </a:cubicBezTo>
                    <a:cubicBezTo>
                      <a:pt x="2" y="4"/>
                      <a:pt x="0" y="10"/>
                      <a:pt x="1" y="16"/>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2" name="Freeform 1170"/>
              <p:cNvSpPr/>
              <p:nvPr/>
            </p:nvSpPr>
            <p:spPr bwMode="auto">
              <a:xfrm>
                <a:off x="3243" y="1952"/>
                <a:ext cx="97" cy="94"/>
              </a:xfrm>
              <a:custGeom>
                <a:avLst/>
                <a:gdLst>
                  <a:gd name="T0" fmla="*/ 4 w 41"/>
                  <a:gd name="T1" fmla="*/ 16 h 40"/>
                  <a:gd name="T2" fmla="*/ 20 w 41"/>
                  <a:gd name="T3" fmla="*/ 39 h 40"/>
                  <a:gd name="T4" fmla="*/ 40 w 41"/>
                  <a:gd name="T5" fmla="*/ 20 h 40"/>
                  <a:gd name="T6" fmla="*/ 30 w 41"/>
                  <a:gd name="T7" fmla="*/ 2 h 40"/>
                  <a:gd name="T8" fmla="*/ 4 w 41"/>
                  <a:gd name="T9" fmla="*/ 16 h 40"/>
                </a:gdLst>
                <a:ahLst/>
                <a:cxnLst>
                  <a:cxn ang="0">
                    <a:pos x="T0" y="T1"/>
                  </a:cxn>
                  <a:cxn ang="0">
                    <a:pos x="T2" y="T3"/>
                  </a:cxn>
                  <a:cxn ang="0">
                    <a:pos x="T4" y="T5"/>
                  </a:cxn>
                  <a:cxn ang="0">
                    <a:pos x="T6" y="T7"/>
                  </a:cxn>
                  <a:cxn ang="0">
                    <a:pos x="T8" y="T9"/>
                  </a:cxn>
                </a:cxnLst>
                <a:rect l="0" t="0" r="r" b="b"/>
                <a:pathLst>
                  <a:path w="41" h="40">
                    <a:moveTo>
                      <a:pt x="4" y="16"/>
                    </a:moveTo>
                    <a:cubicBezTo>
                      <a:pt x="0" y="25"/>
                      <a:pt x="3" y="39"/>
                      <a:pt x="20" y="39"/>
                    </a:cubicBezTo>
                    <a:cubicBezTo>
                      <a:pt x="33" y="40"/>
                      <a:pt x="41" y="26"/>
                      <a:pt x="40" y="20"/>
                    </a:cubicBezTo>
                    <a:cubicBezTo>
                      <a:pt x="30" y="2"/>
                      <a:pt x="30" y="2"/>
                      <a:pt x="30" y="2"/>
                    </a:cubicBezTo>
                    <a:cubicBezTo>
                      <a:pt x="20" y="0"/>
                      <a:pt x="8" y="9"/>
                      <a:pt x="4" y="16"/>
                    </a:cubicBezTo>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3" name="Freeform 1171"/>
              <p:cNvSpPr/>
              <p:nvPr/>
            </p:nvSpPr>
            <p:spPr bwMode="auto">
              <a:xfrm>
                <a:off x="3179" y="310"/>
                <a:ext cx="59" cy="33"/>
              </a:xfrm>
              <a:custGeom>
                <a:avLst/>
                <a:gdLst>
                  <a:gd name="T0" fmla="*/ 0 w 25"/>
                  <a:gd name="T1" fmla="*/ 12 h 14"/>
                  <a:gd name="T2" fmla="*/ 1 w 25"/>
                  <a:gd name="T3" fmla="*/ 14 h 14"/>
                  <a:gd name="T4" fmla="*/ 25 w 25"/>
                  <a:gd name="T5" fmla="*/ 7 h 14"/>
                  <a:gd name="T6" fmla="*/ 25 w 25"/>
                  <a:gd name="T7" fmla="*/ 0 h 14"/>
                  <a:gd name="T8" fmla="*/ 0 w 25"/>
                  <a:gd name="T9" fmla="*/ 12 h 14"/>
                </a:gdLst>
                <a:ahLst/>
                <a:cxnLst>
                  <a:cxn ang="0">
                    <a:pos x="T0" y="T1"/>
                  </a:cxn>
                  <a:cxn ang="0">
                    <a:pos x="T2" y="T3"/>
                  </a:cxn>
                  <a:cxn ang="0">
                    <a:pos x="T4" y="T5"/>
                  </a:cxn>
                  <a:cxn ang="0">
                    <a:pos x="T6" y="T7"/>
                  </a:cxn>
                  <a:cxn ang="0">
                    <a:pos x="T8" y="T9"/>
                  </a:cxn>
                </a:cxnLst>
                <a:rect l="0" t="0" r="r" b="b"/>
                <a:pathLst>
                  <a:path w="25" h="14">
                    <a:moveTo>
                      <a:pt x="0" y="12"/>
                    </a:moveTo>
                    <a:cubicBezTo>
                      <a:pt x="0" y="13"/>
                      <a:pt x="1" y="13"/>
                      <a:pt x="1" y="14"/>
                    </a:cubicBezTo>
                    <a:cubicBezTo>
                      <a:pt x="25" y="7"/>
                      <a:pt x="25" y="7"/>
                      <a:pt x="25" y="7"/>
                    </a:cubicBezTo>
                    <a:cubicBezTo>
                      <a:pt x="25" y="5"/>
                      <a:pt x="25" y="3"/>
                      <a:pt x="25" y="0"/>
                    </a:cubicBezTo>
                    <a:cubicBezTo>
                      <a:pt x="16" y="4"/>
                      <a:pt x="8" y="8"/>
                      <a:pt x="0" y="12"/>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4" name="Freeform 1172"/>
              <p:cNvSpPr/>
              <p:nvPr/>
            </p:nvSpPr>
            <p:spPr bwMode="auto">
              <a:xfrm>
                <a:off x="3184" y="331"/>
                <a:ext cx="54" cy="22"/>
              </a:xfrm>
              <a:custGeom>
                <a:avLst/>
                <a:gdLst>
                  <a:gd name="T0" fmla="*/ 1 w 23"/>
                  <a:gd name="T1" fmla="*/ 9 h 9"/>
                  <a:gd name="T2" fmla="*/ 23 w 23"/>
                  <a:gd name="T3" fmla="*/ 6 h 9"/>
                  <a:gd name="T4" fmla="*/ 23 w 23"/>
                  <a:gd name="T5" fmla="*/ 0 h 9"/>
                  <a:gd name="T6" fmla="*/ 0 w 23"/>
                  <a:gd name="T7" fmla="*/ 7 h 9"/>
                  <a:gd name="T8" fmla="*/ 1 w 23"/>
                  <a:gd name="T9" fmla="*/ 9 h 9"/>
                </a:gdLst>
                <a:ahLst/>
                <a:cxnLst>
                  <a:cxn ang="0">
                    <a:pos x="T0" y="T1"/>
                  </a:cxn>
                  <a:cxn ang="0">
                    <a:pos x="T2" y="T3"/>
                  </a:cxn>
                  <a:cxn ang="0">
                    <a:pos x="T4" y="T5"/>
                  </a:cxn>
                  <a:cxn ang="0">
                    <a:pos x="T6" y="T7"/>
                  </a:cxn>
                  <a:cxn ang="0">
                    <a:pos x="T8" y="T9"/>
                  </a:cxn>
                </a:cxnLst>
                <a:rect l="0" t="0" r="r" b="b"/>
                <a:pathLst>
                  <a:path w="23" h="9">
                    <a:moveTo>
                      <a:pt x="1" y="9"/>
                    </a:moveTo>
                    <a:cubicBezTo>
                      <a:pt x="23" y="6"/>
                      <a:pt x="23" y="6"/>
                      <a:pt x="23" y="6"/>
                    </a:cubicBezTo>
                    <a:cubicBezTo>
                      <a:pt x="23" y="4"/>
                      <a:pt x="23" y="2"/>
                      <a:pt x="23" y="0"/>
                    </a:cubicBezTo>
                    <a:cubicBezTo>
                      <a:pt x="0" y="7"/>
                      <a:pt x="0" y="7"/>
                      <a:pt x="0" y="7"/>
                    </a:cubicBezTo>
                    <a:cubicBezTo>
                      <a:pt x="0" y="8"/>
                      <a:pt x="1" y="8"/>
                      <a:pt x="1" y="9"/>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5" name="Freeform 1173"/>
              <p:cNvSpPr/>
              <p:nvPr/>
            </p:nvSpPr>
            <p:spPr bwMode="auto">
              <a:xfrm>
                <a:off x="3198" y="-35"/>
                <a:ext cx="19" cy="85"/>
              </a:xfrm>
              <a:custGeom>
                <a:avLst/>
                <a:gdLst>
                  <a:gd name="T0" fmla="*/ 5 w 8"/>
                  <a:gd name="T1" fmla="*/ 36 h 36"/>
                  <a:gd name="T2" fmla="*/ 8 w 8"/>
                  <a:gd name="T3" fmla="*/ 0 h 36"/>
                  <a:gd name="T4" fmla="*/ 7 w 8"/>
                  <a:gd name="T5" fmla="*/ 0 h 36"/>
                  <a:gd name="T6" fmla="*/ 0 w 8"/>
                  <a:gd name="T7" fmla="*/ 36 h 36"/>
                  <a:gd name="T8" fmla="*/ 5 w 8"/>
                  <a:gd name="T9" fmla="*/ 36 h 36"/>
                </a:gdLst>
                <a:ahLst/>
                <a:cxnLst>
                  <a:cxn ang="0">
                    <a:pos x="T0" y="T1"/>
                  </a:cxn>
                  <a:cxn ang="0">
                    <a:pos x="T2" y="T3"/>
                  </a:cxn>
                  <a:cxn ang="0">
                    <a:pos x="T4" y="T5"/>
                  </a:cxn>
                  <a:cxn ang="0">
                    <a:pos x="T6" y="T7"/>
                  </a:cxn>
                  <a:cxn ang="0">
                    <a:pos x="T8" y="T9"/>
                  </a:cxn>
                </a:cxnLst>
                <a:rect l="0" t="0" r="r" b="b"/>
                <a:pathLst>
                  <a:path w="8" h="36">
                    <a:moveTo>
                      <a:pt x="5" y="36"/>
                    </a:moveTo>
                    <a:cubicBezTo>
                      <a:pt x="6" y="24"/>
                      <a:pt x="7" y="10"/>
                      <a:pt x="8" y="0"/>
                    </a:cubicBezTo>
                    <a:cubicBezTo>
                      <a:pt x="7" y="0"/>
                      <a:pt x="7" y="0"/>
                      <a:pt x="7" y="0"/>
                    </a:cubicBezTo>
                    <a:cubicBezTo>
                      <a:pt x="0" y="36"/>
                      <a:pt x="0" y="36"/>
                      <a:pt x="0" y="36"/>
                    </a:cubicBezTo>
                    <a:cubicBezTo>
                      <a:pt x="2" y="36"/>
                      <a:pt x="3" y="36"/>
                      <a:pt x="5" y="36"/>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6" name="Freeform 1174"/>
              <p:cNvSpPr/>
              <p:nvPr/>
            </p:nvSpPr>
            <p:spPr bwMode="auto">
              <a:xfrm>
                <a:off x="3188" y="350"/>
                <a:ext cx="50" cy="14"/>
              </a:xfrm>
              <a:custGeom>
                <a:avLst/>
                <a:gdLst>
                  <a:gd name="T0" fmla="*/ 21 w 21"/>
                  <a:gd name="T1" fmla="*/ 0 h 6"/>
                  <a:gd name="T2" fmla="*/ 0 w 21"/>
                  <a:gd name="T3" fmla="*/ 3 h 6"/>
                  <a:gd name="T4" fmla="*/ 1 w 21"/>
                  <a:gd name="T5" fmla="*/ 6 h 6"/>
                  <a:gd name="T6" fmla="*/ 21 w 21"/>
                  <a:gd name="T7" fmla="*/ 4 h 6"/>
                  <a:gd name="T8" fmla="*/ 21 w 21"/>
                  <a:gd name="T9" fmla="*/ 0 h 6"/>
                </a:gdLst>
                <a:ahLst/>
                <a:cxnLst>
                  <a:cxn ang="0">
                    <a:pos x="T0" y="T1"/>
                  </a:cxn>
                  <a:cxn ang="0">
                    <a:pos x="T2" y="T3"/>
                  </a:cxn>
                  <a:cxn ang="0">
                    <a:pos x="T4" y="T5"/>
                  </a:cxn>
                  <a:cxn ang="0">
                    <a:pos x="T6" y="T7"/>
                  </a:cxn>
                  <a:cxn ang="0">
                    <a:pos x="T8" y="T9"/>
                  </a:cxn>
                </a:cxnLst>
                <a:rect l="0" t="0" r="r" b="b"/>
                <a:pathLst>
                  <a:path w="21" h="6">
                    <a:moveTo>
                      <a:pt x="21" y="0"/>
                    </a:moveTo>
                    <a:cubicBezTo>
                      <a:pt x="0" y="3"/>
                      <a:pt x="0" y="3"/>
                      <a:pt x="0" y="3"/>
                    </a:cubicBezTo>
                    <a:cubicBezTo>
                      <a:pt x="0" y="4"/>
                      <a:pt x="1" y="5"/>
                      <a:pt x="1" y="6"/>
                    </a:cubicBezTo>
                    <a:cubicBezTo>
                      <a:pt x="21" y="4"/>
                      <a:pt x="21" y="4"/>
                      <a:pt x="21" y="4"/>
                    </a:cubicBezTo>
                    <a:cubicBezTo>
                      <a:pt x="21" y="3"/>
                      <a:pt x="21" y="1"/>
                      <a:pt x="21"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7" name="Freeform 1175"/>
              <p:cNvSpPr/>
              <p:nvPr/>
            </p:nvSpPr>
            <p:spPr bwMode="auto">
              <a:xfrm>
                <a:off x="3181" y="-35"/>
                <a:ext cx="29" cy="85"/>
              </a:xfrm>
              <a:custGeom>
                <a:avLst/>
                <a:gdLst>
                  <a:gd name="T0" fmla="*/ 5 w 12"/>
                  <a:gd name="T1" fmla="*/ 36 h 36"/>
                  <a:gd name="T2" fmla="*/ 12 w 12"/>
                  <a:gd name="T3" fmla="*/ 0 h 36"/>
                  <a:gd name="T4" fmla="*/ 8 w 12"/>
                  <a:gd name="T5" fmla="*/ 0 h 36"/>
                  <a:gd name="T6" fmla="*/ 0 w 12"/>
                  <a:gd name="T7" fmla="*/ 35 h 36"/>
                  <a:gd name="T8" fmla="*/ 5 w 12"/>
                  <a:gd name="T9" fmla="*/ 36 h 36"/>
                </a:gdLst>
                <a:ahLst/>
                <a:cxnLst>
                  <a:cxn ang="0">
                    <a:pos x="T0" y="T1"/>
                  </a:cxn>
                  <a:cxn ang="0">
                    <a:pos x="T2" y="T3"/>
                  </a:cxn>
                  <a:cxn ang="0">
                    <a:pos x="T4" y="T5"/>
                  </a:cxn>
                  <a:cxn ang="0">
                    <a:pos x="T6" y="T7"/>
                  </a:cxn>
                  <a:cxn ang="0">
                    <a:pos x="T8" y="T9"/>
                  </a:cxn>
                </a:cxnLst>
                <a:rect l="0" t="0" r="r" b="b"/>
                <a:pathLst>
                  <a:path w="12" h="36">
                    <a:moveTo>
                      <a:pt x="5" y="36"/>
                    </a:moveTo>
                    <a:cubicBezTo>
                      <a:pt x="12" y="0"/>
                      <a:pt x="12" y="0"/>
                      <a:pt x="12" y="0"/>
                    </a:cubicBezTo>
                    <a:cubicBezTo>
                      <a:pt x="8" y="0"/>
                      <a:pt x="8" y="0"/>
                      <a:pt x="8" y="0"/>
                    </a:cubicBezTo>
                    <a:cubicBezTo>
                      <a:pt x="0" y="35"/>
                      <a:pt x="0" y="35"/>
                      <a:pt x="0" y="35"/>
                    </a:cubicBezTo>
                    <a:cubicBezTo>
                      <a:pt x="2" y="35"/>
                      <a:pt x="4" y="35"/>
                      <a:pt x="5" y="36"/>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8" name="Freeform 1176"/>
              <p:cNvSpPr/>
              <p:nvPr/>
            </p:nvSpPr>
            <p:spPr bwMode="auto">
              <a:xfrm>
                <a:off x="3191" y="364"/>
                <a:ext cx="47" cy="12"/>
              </a:xfrm>
              <a:custGeom>
                <a:avLst/>
                <a:gdLst>
                  <a:gd name="T0" fmla="*/ 20 w 20"/>
                  <a:gd name="T1" fmla="*/ 0 h 5"/>
                  <a:gd name="T2" fmla="*/ 0 w 20"/>
                  <a:gd name="T3" fmla="*/ 1 h 5"/>
                  <a:gd name="T4" fmla="*/ 1 w 20"/>
                  <a:gd name="T5" fmla="*/ 5 h 5"/>
                  <a:gd name="T6" fmla="*/ 19 w 20"/>
                  <a:gd name="T7" fmla="*/ 4 h 5"/>
                  <a:gd name="T8" fmla="*/ 20 w 20"/>
                  <a:gd name="T9" fmla="*/ 0 h 5"/>
                </a:gdLst>
                <a:ahLst/>
                <a:cxnLst>
                  <a:cxn ang="0">
                    <a:pos x="T0" y="T1"/>
                  </a:cxn>
                  <a:cxn ang="0">
                    <a:pos x="T2" y="T3"/>
                  </a:cxn>
                  <a:cxn ang="0">
                    <a:pos x="T4" y="T5"/>
                  </a:cxn>
                  <a:cxn ang="0">
                    <a:pos x="T6" y="T7"/>
                  </a:cxn>
                  <a:cxn ang="0">
                    <a:pos x="T8" y="T9"/>
                  </a:cxn>
                </a:cxnLst>
                <a:rect l="0" t="0" r="r" b="b"/>
                <a:pathLst>
                  <a:path w="20" h="5">
                    <a:moveTo>
                      <a:pt x="20" y="0"/>
                    </a:moveTo>
                    <a:cubicBezTo>
                      <a:pt x="0" y="1"/>
                      <a:pt x="0" y="1"/>
                      <a:pt x="0" y="1"/>
                    </a:cubicBezTo>
                    <a:cubicBezTo>
                      <a:pt x="1" y="2"/>
                      <a:pt x="1" y="4"/>
                      <a:pt x="1" y="5"/>
                    </a:cubicBezTo>
                    <a:cubicBezTo>
                      <a:pt x="19" y="4"/>
                      <a:pt x="19" y="4"/>
                      <a:pt x="19" y="4"/>
                    </a:cubicBezTo>
                    <a:cubicBezTo>
                      <a:pt x="19" y="3"/>
                      <a:pt x="20" y="1"/>
                      <a:pt x="20"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9" name="Freeform 1177"/>
              <p:cNvSpPr/>
              <p:nvPr/>
            </p:nvSpPr>
            <p:spPr bwMode="auto">
              <a:xfrm>
                <a:off x="3195" y="379"/>
                <a:ext cx="41" cy="7"/>
              </a:xfrm>
              <a:custGeom>
                <a:avLst/>
                <a:gdLst>
                  <a:gd name="T0" fmla="*/ 17 w 17"/>
                  <a:gd name="T1" fmla="*/ 0 h 3"/>
                  <a:gd name="T2" fmla="*/ 0 w 17"/>
                  <a:gd name="T3" fmla="*/ 0 h 3"/>
                  <a:gd name="T4" fmla="*/ 1 w 17"/>
                  <a:gd name="T5" fmla="*/ 3 h 3"/>
                  <a:gd name="T6" fmla="*/ 16 w 17"/>
                  <a:gd name="T7" fmla="*/ 3 h 3"/>
                  <a:gd name="T8" fmla="*/ 17 w 17"/>
                  <a:gd name="T9" fmla="*/ 0 h 3"/>
                </a:gdLst>
                <a:ahLst/>
                <a:cxnLst>
                  <a:cxn ang="0">
                    <a:pos x="T0" y="T1"/>
                  </a:cxn>
                  <a:cxn ang="0">
                    <a:pos x="T2" y="T3"/>
                  </a:cxn>
                  <a:cxn ang="0">
                    <a:pos x="T4" y="T5"/>
                  </a:cxn>
                  <a:cxn ang="0">
                    <a:pos x="T6" y="T7"/>
                  </a:cxn>
                  <a:cxn ang="0">
                    <a:pos x="T8" y="T9"/>
                  </a:cxn>
                </a:cxnLst>
                <a:rect l="0" t="0" r="r" b="b"/>
                <a:pathLst>
                  <a:path w="17" h="3">
                    <a:moveTo>
                      <a:pt x="17" y="0"/>
                    </a:moveTo>
                    <a:cubicBezTo>
                      <a:pt x="0" y="0"/>
                      <a:pt x="0" y="0"/>
                      <a:pt x="0" y="0"/>
                    </a:cubicBezTo>
                    <a:cubicBezTo>
                      <a:pt x="0" y="1"/>
                      <a:pt x="0" y="2"/>
                      <a:pt x="1" y="3"/>
                    </a:cubicBezTo>
                    <a:cubicBezTo>
                      <a:pt x="16" y="3"/>
                      <a:pt x="16" y="3"/>
                      <a:pt x="16" y="3"/>
                    </a:cubicBezTo>
                    <a:cubicBezTo>
                      <a:pt x="17" y="2"/>
                      <a:pt x="17" y="1"/>
                      <a:pt x="17"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0" name="Freeform 1178"/>
              <p:cNvSpPr/>
              <p:nvPr/>
            </p:nvSpPr>
            <p:spPr bwMode="auto">
              <a:xfrm>
                <a:off x="3198" y="390"/>
                <a:ext cx="35" cy="12"/>
              </a:xfrm>
              <a:custGeom>
                <a:avLst/>
                <a:gdLst>
                  <a:gd name="T0" fmla="*/ 14 w 15"/>
                  <a:gd name="T1" fmla="*/ 5 h 5"/>
                  <a:gd name="T2" fmla="*/ 15 w 15"/>
                  <a:gd name="T3" fmla="*/ 0 h 5"/>
                  <a:gd name="T4" fmla="*/ 0 w 15"/>
                  <a:gd name="T5" fmla="*/ 0 h 5"/>
                  <a:gd name="T6" fmla="*/ 1 w 15"/>
                  <a:gd name="T7" fmla="*/ 5 h 5"/>
                  <a:gd name="T8" fmla="*/ 14 w 15"/>
                  <a:gd name="T9" fmla="*/ 5 h 5"/>
                </a:gdLst>
                <a:ahLst/>
                <a:cxnLst>
                  <a:cxn ang="0">
                    <a:pos x="T0" y="T1"/>
                  </a:cxn>
                  <a:cxn ang="0">
                    <a:pos x="T2" y="T3"/>
                  </a:cxn>
                  <a:cxn ang="0">
                    <a:pos x="T4" y="T5"/>
                  </a:cxn>
                  <a:cxn ang="0">
                    <a:pos x="T6" y="T7"/>
                  </a:cxn>
                  <a:cxn ang="0">
                    <a:pos x="T8" y="T9"/>
                  </a:cxn>
                </a:cxnLst>
                <a:rect l="0" t="0" r="r" b="b"/>
                <a:pathLst>
                  <a:path w="15" h="5">
                    <a:moveTo>
                      <a:pt x="14" y="5"/>
                    </a:moveTo>
                    <a:cubicBezTo>
                      <a:pt x="14" y="3"/>
                      <a:pt x="15" y="2"/>
                      <a:pt x="15" y="0"/>
                    </a:cubicBezTo>
                    <a:cubicBezTo>
                      <a:pt x="0" y="0"/>
                      <a:pt x="0" y="0"/>
                      <a:pt x="0" y="0"/>
                    </a:cubicBezTo>
                    <a:cubicBezTo>
                      <a:pt x="0" y="1"/>
                      <a:pt x="1" y="3"/>
                      <a:pt x="1" y="5"/>
                    </a:cubicBezTo>
                    <a:cubicBezTo>
                      <a:pt x="5" y="5"/>
                      <a:pt x="9" y="5"/>
                      <a:pt x="14" y="5"/>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1" name="Freeform 1179"/>
              <p:cNvSpPr/>
              <p:nvPr/>
            </p:nvSpPr>
            <p:spPr bwMode="auto">
              <a:xfrm>
                <a:off x="2739" y="1221"/>
                <a:ext cx="560" cy="175"/>
              </a:xfrm>
              <a:custGeom>
                <a:avLst/>
                <a:gdLst>
                  <a:gd name="T0" fmla="*/ 0 w 237"/>
                  <a:gd name="T1" fmla="*/ 45 h 74"/>
                  <a:gd name="T2" fmla="*/ 56 w 237"/>
                  <a:gd name="T3" fmla="*/ 69 h 74"/>
                  <a:gd name="T4" fmla="*/ 106 w 237"/>
                  <a:gd name="T5" fmla="*/ 74 h 74"/>
                  <a:gd name="T6" fmla="*/ 138 w 237"/>
                  <a:gd name="T7" fmla="*/ 69 h 74"/>
                  <a:gd name="T8" fmla="*/ 197 w 237"/>
                  <a:gd name="T9" fmla="*/ 49 h 74"/>
                  <a:gd name="T10" fmla="*/ 237 w 237"/>
                  <a:gd name="T11" fmla="*/ 23 h 74"/>
                  <a:gd name="T12" fmla="*/ 217 w 237"/>
                  <a:gd name="T13" fmla="*/ 7 h 74"/>
                  <a:gd name="T14" fmla="*/ 144 w 237"/>
                  <a:gd name="T15" fmla="*/ 44 h 74"/>
                  <a:gd name="T16" fmla="*/ 31 w 237"/>
                  <a:gd name="T17" fmla="*/ 31 h 74"/>
                  <a:gd name="T18" fmla="*/ 47 w 237"/>
                  <a:gd name="T19" fmla="*/ 4 h 74"/>
                  <a:gd name="T20" fmla="*/ 38 w 237"/>
                  <a:gd name="T21" fmla="*/ 0 h 74"/>
                  <a:gd name="T22" fmla="*/ 0 w 237"/>
                  <a:gd name="T23" fmla="*/ 4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7" h="74">
                    <a:moveTo>
                      <a:pt x="0" y="45"/>
                    </a:moveTo>
                    <a:cubicBezTo>
                      <a:pt x="11" y="51"/>
                      <a:pt x="30" y="62"/>
                      <a:pt x="56" y="69"/>
                    </a:cubicBezTo>
                    <a:cubicBezTo>
                      <a:pt x="72" y="60"/>
                      <a:pt x="91" y="59"/>
                      <a:pt x="106" y="74"/>
                    </a:cubicBezTo>
                    <a:cubicBezTo>
                      <a:pt x="116" y="73"/>
                      <a:pt x="127" y="72"/>
                      <a:pt x="138" y="69"/>
                    </a:cubicBezTo>
                    <a:cubicBezTo>
                      <a:pt x="146" y="46"/>
                      <a:pt x="176" y="38"/>
                      <a:pt x="197" y="49"/>
                    </a:cubicBezTo>
                    <a:cubicBezTo>
                      <a:pt x="210" y="42"/>
                      <a:pt x="224" y="34"/>
                      <a:pt x="237" y="23"/>
                    </a:cubicBezTo>
                    <a:cubicBezTo>
                      <a:pt x="233" y="20"/>
                      <a:pt x="226" y="15"/>
                      <a:pt x="217" y="7"/>
                    </a:cubicBezTo>
                    <a:cubicBezTo>
                      <a:pt x="192" y="26"/>
                      <a:pt x="164" y="40"/>
                      <a:pt x="144" y="44"/>
                    </a:cubicBezTo>
                    <a:cubicBezTo>
                      <a:pt x="103" y="51"/>
                      <a:pt x="46" y="41"/>
                      <a:pt x="31" y="31"/>
                    </a:cubicBezTo>
                    <a:cubicBezTo>
                      <a:pt x="34" y="23"/>
                      <a:pt x="39" y="13"/>
                      <a:pt x="47" y="4"/>
                    </a:cubicBezTo>
                    <a:cubicBezTo>
                      <a:pt x="38" y="0"/>
                      <a:pt x="38" y="0"/>
                      <a:pt x="38" y="0"/>
                    </a:cubicBezTo>
                    <a:cubicBezTo>
                      <a:pt x="25" y="15"/>
                      <a:pt x="12" y="30"/>
                      <a:pt x="0" y="45"/>
                    </a:cubicBezTo>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2" name="Freeform 1180"/>
              <p:cNvSpPr/>
              <p:nvPr/>
            </p:nvSpPr>
            <p:spPr bwMode="auto">
              <a:xfrm>
                <a:off x="2926" y="3818"/>
                <a:ext cx="189" cy="533"/>
              </a:xfrm>
              <a:custGeom>
                <a:avLst/>
                <a:gdLst>
                  <a:gd name="T0" fmla="*/ 72 w 80"/>
                  <a:gd name="T1" fmla="*/ 156 h 225"/>
                  <a:gd name="T2" fmla="*/ 25 w 80"/>
                  <a:gd name="T3" fmla="*/ 105 h 225"/>
                  <a:gd name="T4" fmla="*/ 25 w 80"/>
                  <a:gd name="T5" fmla="*/ 71 h 225"/>
                  <a:gd name="T6" fmla="*/ 72 w 80"/>
                  <a:gd name="T7" fmla="*/ 5 h 225"/>
                  <a:gd name="T8" fmla="*/ 62 w 80"/>
                  <a:gd name="T9" fmla="*/ 0 h 225"/>
                  <a:gd name="T10" fmla="*/ 48 w 80"/>
                  <a:gd name="T11" fmla="*/ 13 h 225"/>
                  <a:gd name="T12" fmla="*/ 53 w 80"/>
                  <a:gd name="T13" fmla="*/ 21 h 225"/>
                  <a:gd name="T14" fmla="*/ 0 w 80"/>
                  <a:gd name="T15" fmla="*/ 88 h 225"/>
                  <a:gd name="T16" fmla="*/ 7 w 80"/>
                  <a:gd name="T17" fmla="*/ 107 h 225"/>
                  <a:gd name="T18" fmla="*/ 57 w 80"/>
                  <a:gd name="T19" fmla="*/ 160 h 225"/>
                  <a:gd name="T20" fmla="*/ 60 w 80"/>
                  <a:gd name="T21" fmla="*/ 192 h 225"/>
                  <a:gd name="T22" fmla="*/ 36 w 80"/>
                  <a:gd name="T23" fmla="*/ 225 h 225"/>
                  <a:gd name="T24" fmla="*/ 49 w 80"/>
                  <a:gd name="T25" fmla="*/ 225 h 225"/>
                  <a:gd name="T26" fmla="*/ 74 w 80"/>
                  <a:gd name="T27" fmla="*/ 187 h 225"/>
                  <a:gd name="T28" fmla="*/ 72 w 80"/>
                  <a:gd name="T29" fmla="*/ 156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225">
                    <a:moveTo>
                      <a:pt x="72" y="156"/>
                    </a:moveTo>
                    <a:cubicBezTo>
                      <a:pt x="55" y="138"/>
                      <a:pt x="33" y="116"/>
                      <a:pt x="25" y="105"/>
                    </a:cubicBezTo>
                    <a:cubicBezTo>
                      <a:pt x="17" y="92"/>
                      <a:pt x="16" y="85"/>
                      <a:pt x="25" y="71"/>
                    </a:cubicBezTo>
                    <a:cubicBezTo>
                      <a:pt x="37" y="54"/>
                      <a:pt x="57" y="26"/>
                      <a:pt x="72" y="5"/>
                    </a:cubicBezTo>
                    <a:cubicBezTo>
                      <a:pt x="69" y="3"/>
                      <a:pt x="66" y="2"/>
                      <a:pt x="62" y="0"/>
                    </a:cubicBezTo>
                    <a:cubicBezTo>
                      <a:pt x="57" y="4"/>
                      <a:pt x="52" y="9"/>
                      <a:pt x="48" y="13"/>
                    </a:cubicBezTo>
                    <a:cubicBezTo>
                      <a:pt x="50" y="16"/>
                      <a:pt x="52" y="18"/>
                      <a:pt x="53" y="21"/>
                    </a:cubicBezTo>
                    <a:cubicBezTo>
                      <a:pt x="38" y="39"/>
                      <a:pt x="18" y="66"/>
                      <a:pt x="0" y="88"/>
                    </a:cubicBezTo>
                    <a:cubicBezTo>
                      <a:pt x="0" y="95"/>
                      <a:pt x="3" y="101"/>
                      <a:pt x="7" y="107"/>
                    </a:cubicBezTo>
                    <a:cubicBezTo>
                      <a:pt x="15" y="119"/>
                      <a:pt x="38" y="143"/>
                      <a:pt x="57" y="160"/>
                    </a:cubicBezTo>
                    <a:cubicBezTo>
                      <a:pt x="70" y="171"/>
                      <a:pt x="66" y="180"/>
                      <a:pt x="60" y="192"/>
                    </a:cubicBezTo>
                    <a:cubicBezTo>
                      <a:pt x="56" y="199"/>
                      <a:pt x="46" y="212"/>
                      <a:pt x="36" y="225"/>
                    </a:cubicBezTo>
                    <a:cubicBezTo>
                      <a:pt x="49" y="225"/>
                      <a:pt x="49" y="225"/>
                      <a:pt x="49" y="225"/>
                    </a:cubicBezTo>
                    <a:cubicBezTo>
                      <a:pt x="59" y="210"/>
                      <a:pt x="71" y="193"/>
                      <a:pt x="74" y="187"/>
                    </a:cubicBezTo>
                    <a:cubicBezTo>
                      <a:pt x="80" y="175"/>
                      <a:pt x="80" y="165"/>
                      <a:pt x="72" y="156"/>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3" name="Freeform 1181"/>
              <p:cNvSpPr/>
              <p:nvPr/>
            </p:nvSpPr>
            <p:spPr bwMode="auto">
              <a:xfrm>
                <a:off x="3333" y="4211"/>
                <a:ext cx="120" cy="140"/>
              </a:xfrm>
              <a:custGeom>
                <a:avLst/>
                <a:gdLst>
                  <a:gd name="T0" fmla="*/ 39 w 51"/>
                  <a:gd name="T1" fmla="*/ 0 h 59"/>
                  <a:gd name="T2" fmla="*/ 0 w 51"/>
                  <a:gd name="T3" fmla="*/ 59 h 59"/>
                  <a:gd name="T4" fmla="*/ 12 w 51"/>
                  <a:gd name="T5" fmla="*/ 59 h 59"/>
                  <a:gd name="T6" fmla="*/ 51 w 51"/>
                  <a:gd name="T7" fmla="*/ 0 h 59"/>
                  <a:gd name="T8" fmla="*/ 39 w 51"/>
                  <a:gd name="T9" fmla="*/ 0 h 59"/>
                </a:gdLst>
                <a:ahLst/>
                <a:cxnLst>
                  <a:cxn ang="0">
                    <a:pos x="T0" y="T1"/>
                  </a:cxn>
                  <a:cxn ang="0">
                    <a:pos x="T2" y="T3"/>
                  </a:cxn>
                  <a:cxn ang="0">
                    <a:pos x="T4" y="T5"/>
                  </a:cxn>
                  <a:cxn ang="0">
                    <a:pos x="T6" y="T7"/>
                  </a:cxn>
                  <a:cxn ang="0">
                    <a:pos x="T8" y="T9"/>
                  </a:cxn>
                </a:cxnLst>
                <a:rect l="0" t="0" r="r" b="b"/>
                <a:pathLst>
                  <a:path w="51" h="59">
                    <a:moveTo>
                      <a:pt x="39" y="0"/>
                    </a:moveTo>
                    <a:cubicBezTo>
                      <a:pt x="27" y="18"/>
                      <a:pt x="13" y="39"/>
                      <a:pt x="0" y="59"/>
                    </a:cubicBezTo>
                    <a:cubicBezTo>
                      <a:pt x="12" y="59"/>
                      <a:pt x="12" y="59"/>
                      <a:pt x="12" y="59"/>
                    </a:cubicBezTo>
                    <a:cubicBezTo>
                      <a:pt x="26" y="38"/>
                      <a:pt x="39" y="17"/>
                      <a:pt x="51" y="0"/>
                    </a:cubicBezTo>
                    <a:cubicBezTo>
                      <a:pt x="47" y="0"/>
                      <a:pt x="43" y="0"/>
                      <a:pt x="39" y="0"/>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4" name="Freeform 1182"/>
              <p:cNvSpPr/>
              <p:nvPr/>
            </p:nvSpPr>
            <p:spPr bwMode="auto">
              <a:xfrm>
                <a:off x="3276" y="3539"/>
                <a:ext cx="144" cy="286"/>
              </a:xfrm>
              <a:custGeom>
                <a:avLst/>
                <a:gdLst>
                  <a:gd name="T0" fmla="*/ 61 w 61"/>
                  <a:gd name="T1" fmla="*/ 0 h 121"/>
                  <a:gd name="T2" fmla="*/ 51 w 61"/>
                  <a:gd name="T3" fmla="*/ 2 h 121"/>
                  <a:gd name="T4" fmla="*/ 0 w 61"/>
                  <a:gd name="T5" fmla="*/ 121 h 121"/>
                  <a:gd name="T6" fmla="*/ 56 w 61"/>
                  <a:gd name="T7" fmla="*/ 104 h 121"/>
                  <a:gd name="T8" fmla="*/ 51 w 61"/>
                  <a:gd name="T9" fmla="*/ 90 h 121"/>
                  <a:gd name="T10" fmla="*/ 27 w 61"/>
                  <a:gd name="T11" fmla="*/ 96 h 121"/>
                  <a:gd name="T12" fmla="*/ 47 w 61"/>
                  <a:gd name="T13" fmla="*/ 44 h 121"/>
                  <a:gd name="T14" fmla="*/ 61 w 61"/>
                  <a:gd name="T15" fmla="*/ 0 h 1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21">
                    <a:moveTo>
                      <a:pt x="61" y="0"/>
                    </a:moveTo>
                    <a:cubicBezTo>
                      <a:pt x="58" y="0"/>
                      <a:pt x="54" y="1"/>
                      <a:pt x="51" y="2"/>
                    </a:cubicBezTo>
                    <a:cubicBezTo>
                      <a:pt x="36" y="34"/>
                      <a:pt x="12" y="91"/>
                      <a:pt x="0" y="121"/>
                    </a:cubicBezTo>
                    <a:cubicBezTo>
                      <a:pt x="8" y="119"/>
                      <a:pt x="32" y="111"/>
                      <a:pt x="56" y="104"/>
                    </a:cubicBezTo>
                    <a:cubicBezTo>
                      <a:pt x="54" y="99"/>
                      <a:pt x="52" y="95"/>
                      <a:pt x="51" y="90"/>
                    </a:cubicBezTo>
                    <a:cubicBezTo>
                      <a:pt x="40" y="93"/>
                      <a:pt x="31" y="95"/>
                      <a:pt x="27" y="96"/>
                    </a:cubicBezTo>
                    <a:cubicBezTo>
                      <a:pt x="32" y="83"/>
                      <a:pt x="39" y="64"/>
                      <a:pt x="47" y="44"/>
                    </a:cubicBezTo>
                    <a:cubicBezTo>
                      <a:pt x="49" y="30"/>
                      <a:pt x="54" y="15"/>
                      <a:pt x="61" y="0"/>
                    </a:cubicBezTo>
                    <a:close/>
                  </a:path>
                </a:pathLst>
              </a:custGeom>
              <a:solidFill>
                <a:srgbClr val="CEB9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5" name="Freeform 1183"/>
              <p:cNvSpPr/>
              <p:nvPr/>
            </p:nvSpPr>
            <p:spPr bwMode="auto">
              <a:xfrm>
                <a:off x="3219" y="1296"/>
                <a:ext cx="78" cy="258"/>
              </a:xfrm>
              <a:custGeom>
                <a:avLst/>
                <a:gdLst>
                  <a:gd name="T0" fmla="*/ 33 w 33"/>
                  <a:gd name="T1" fmla="*/ 0 h 109"/>
                  <a:gd name="T2" fmla="*/ 0 w 33"/>
                  <a:gd name="T3" fmla="*/ 21 h 109"/>
                  <a:gd name="T4" fmla="*/ 10 w 33"/>
                  <a:gd name="T5" fmla="*/ 34 h 109"/>
                  <a:gd name="T6" fmla="*/ 9 w 33"/>
                  <a:gd name="T7" fmla="*/ 105 h 109"/>
                  <a:gd name="T8" fmla="*/ 21 w 33"/>
                  <a:gd name="T9" fmla="*/ 109 h 109"/>
                  <a:gd name="T10" fmla="*/ 33 w 33"/>
                  <a:gd name="T11" fmla="*/ 79 h 109"/>
                  <a:gd name="T12" fmla="*/ 26 w 33"/>
                  <a:gd name="T13" fmla="*/ 23 h 109"/>
                  <a:gd name="T14" fmla="*/ 33 w 33"/>
                  <a:gd name="T15" fmla="*/ 0 h 1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109">
                    <a:moveTo>
                      <a:pt x="33" y="0"/>
                    </a:moveTo>
                    <a:cubicBezTo>
                      <a:pt x="23" y="8"/>
                      <a:pt x="11" y="15"/>
                      <a:pt x="0" y="21"/>
                    </a:cubicBezTo>
                    <a:cubicBezTo>
                      <a:pt x="4" y="24"/>
                      <a:pt x="8" y="28"/>
                      <a:pt x="10" y="34"/>
                    </a:cubicBezTo>
                    <a:cubicBezTo>
                      <a:pt x="23" y="62"/>
                      <a:pt x="15" y="94"/>
                      <a:pt x="9" y="105"/>
                    </a:cubicBezTo>
                    <a:cubicBezTo>
                      <a:pt x="13" y="107"/>
                      <a:pt x="17" y="108"/>
                      <a:pt x="21" y="109"/>
                    </a:cubicBezTo>
                    <a:cubicBezTo>
                      <a:pt x="24" y="98"/>
                      <a:pt x="28" y="87"/>
                      <a:pt x="33" y="79"/>
                    </a:cubicBezTo>
                    <a:cubicBezTo>
                      <a:pt x="21" y="59"/>
                      <a:pt x="23" y="37"/>
                      <a:pt x="26" y="23"/>
                    </a:cubicBezTo>
                    <a:cubicBezTo>
                      <a:pt x="27" y="15"/>
                      <a:pt x="30" y="7"/>
                      <a:pt x="33" y="0"/>
                    </a:cubicBezTo>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6" name="Freeform 1184"/>
              <p:cNvSpPr/>
              <p:nvPr/>
            </p:nvSpPr>
            <p:spPr bwMode="auto">
              <a:xfrm>
                <a:off x="3167" y="-35"/>
                <a:ext cx="28" cy="82"/>
              </a:xfrm>
              <a:custGeom>
                <a:avLst/>
                <a:gdLst>
                  <a:gd name="T0" fmla="*/ 5 w 12"/>
                  <a:gd name="T1" fmla="*/ 35 h 35"/>
                  <a:gd name="T2" fmla="*/ 12 w 12"/>
                  <a:gd name="T3" fmla="*/ 0 h 35"/>
                  <a:gd name="T4" fmla="*/ 7 w 12"/>
                  <a:gd name="T5" fmla="*/ 0 h 35"/>
                  <a:gd name="T6" fmla="*/ 0 w 12"/>
                  <a:gd name="T7" fmla="*/ 35 h 35"/>
                  <a:gd name="T8" fmla="*/ 5 w 12"/>
                  <a:gd name="T9" fmla="*/ 35 h 35"/>
                </a:gdLst>
                <a:ahLst/>
                <a:cxnLst>
                  <a:cxn ang="0">
                    <a:pos x="T0" y="T1"/>
                  </a:cxn>
                  <a:cxn ang="0">
                    <a:pos x="T2" y="T3"/>
                  </a:cxn>
                  <a:cxn ang="0">
                    <a:pos x="T4" y="T5"/>
                  </a:cxn>
                  <a:cxn ang="0">
                    <a:pos x="T6" y="T7"/>
                  </a:cxn>
                  <a:cxn ang="0">
                    <a:pos x="T8" y="T9"/>
                  </a:cxn>
                </a:cxnLst>
                <a:rect l="0" t="0" r="r" b="b"/>
                <a:pathLst>
                  <a:path w="12" h="35">
                    <a:moveTo>
                      <a:pt x="5" y="35"/>
                    </a:moveTo>
                    <a:cubicBezTo>
                      <a:pt x="12" y="0"/>
                      <a:pt x="12" y="0"/>
                      <a:pt x="12" y="0"/>
                    </a:cubicBezTo>
                    <a:cubicBezTo>
                      <a:pt x="7" y="0"/>
                      <a:pt x="7" y="0"/>
                      <a:pt x="7" y="0"/>
                    </a:cubicBezTo>
                    <a:cubicBezTo>
                      <a:pt x="0" y="35"/>
                      <a:pt x="0" y="35"/>
                      <a:pt x="0" y="35"/>
                    </a:cubicBezTo>
                    <a:cubicBezTo>
                      <a:pt x="2" y="35"/>
                      <a:pt x="3" y="35"/>
                      <a:pt x="5" y="35"/>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7" name="Freeform 1185"/>
              <p:cNvSpPr/>
              <p:nvPr/>
            </p:nvSpPr>
            <p:spPr bwMode="auto">
              <a:xfrm>
                <a:off x="2895" y="405"/>
                <a:ext cx="331" cy="463"/>
              </a:xfrm>
              <a:custGeom>
                <a:avLst/>
                <a:gdLst>
                  <a:gd name="T0" fmla="*/ 0 w 140"/>
                  <a:gd name="T1" fmla="*/ 183 h 196"/>
                  <a:gd name="T2" fmla="*/ 9 w 140"/>
                  <a:gd name="T3" fmla="*/ 196 h 196"/>
                  <a:gd name="T4" fmla="*/ 137 w 140"/>
                  <a:gd name="T5" fmla="*/ 17 h 196"/>
                  <a:gd name="T6" fmla="*/ 140 w 140"/>
                  <a:gd name="T7" fmla="*/ 7 h 196"/>
                  <a:gd name="T8" fmla="*/ 0 w 140"/>
                  <a:gd name="T9" fmla="*/ 183 h 196"/>
                </a:gdLst>
                <a:ahLst/>
                <a:cxnLst>
                  <a:cxn ang="0">
                    <a:pos x="T0" y="T1"/>
                  </a:cxn>
                  <a:cxn ang="0">
                    <a:pos x="T2" y="T3"/>
                  </a:cxn>
                  <a:cxn ang="0">
                    <a:pos x="T4" y="T5"/>
                  </a:cxn>
                  <a:cxn ang="0">
                    <a:pos x="T6" y="T7"/>
                  </a:cxn>
                  <a:cxn ang="0">
                    <a:pos x="T8" y="T9"/>
                  </a:cxn>
                </a:cxnLst>
                <a:rect l="0" t="0" r="r" b="b"/>
                <a:pathLst>
                  <a:path w="140" h="196">
                    <a:moveTo>
                      <a:pt x="0" y="183"/>
                    </a:moveTo>
                    <a:cubicBezTo>
                      <a:pt x="3" y="186"/>
                      <a:pt x="6" y="190"/>
                      <a:pt x="9" y="196"/>
                    </a:cubicBezTo>
                    <a:cubicBezTo>
                      <a:pt x="48" y="140"/>
                      <a:pt x="38" y="11"/>
                      <a:pt x="137" y="17"/>
                    </a:cubicBezTo>
                    <a:cubicBezTo>
                      <a:pt x="138" y="14"/>
                      <a:pt x="139" y="10"/>
                      <a:pt x="140" y="7"/>
                    </a:cubicBezTo>
                    <a:cubicBezTo>
                      <a:pt x="29" y="0"/>
                      <a:pt x="39" y="120"/>
                      <a:pt x="0" y="183"/>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8" name="Freeform 1186"/>
              <p:cNvSpPr/>
              <p:nvPr/>
            </p:nvSpPr>
            <p:spPr bwMode="auto">
              <a:xfrm>
                <a:off x="3210" y="3549"/>
                <a:ext cx="220" cy="343"/>
              </a:xfrm>
              <a:custGeom>
                <a:avLst/>
                <a:gdLst>
                  <a:gd name="T0" fmla="*/ 86 w 93"/>
                  <a:gd name="T1" fmla="*/ 105 h 145"/>
                  <a:gd name="T2" fmla="*/ 18 w 93"/>
                  <a:gd name="T3" fmla="*/ 125 h 145"/>
                  <a:gd name="T4" fmla="*/ 72 w 93"/>
                  <a:gd name="T5" fmla="*/ 0 h 145"/>
                  <a:gd name="T6" fmla="*/ 62 w 93"/>
                  <a:gd name="T7" fmla="*/ 3 h 145"/>
                  <a:gd name="T8" fmla="*/ 0 w 93"/>
                  <a:gd name="T9" fmla="*/ 145 h 145"/>
                  <a:gd name="T10" fmla="*/ 93 w 93"/>
                  <a:gd name="T11" fmla="*/ 118 h 145"/>
                  <a:gd name="T12" fmla="*/ 86 w 93"/>
                  <a:gd name="T13" fmla="*/ 105 h 145"/>
                </a:gdLst>
                <a:ahLst/>
                <a:cxnLst>
                  <a:cxn ang="0">
                    <a:pos x="T0" y="T1"/>
                  </a:cxn>
                  <a:cxn ang="0">
                    <a:pos x="T2" y="T3"/>
                  </a:cxn>
                  <a:cxn ang="0">
                    <a:pos x="T4" y="T5"/>
                  </a:cxn>
                  <a:cxn ang="0">
                    <a:pos x="T6" y="T7"/>
                  </a:cxn>
                  <a:cxn ang="0">
                    <a:pos x="T8" y="T9"/>
                  </a:cxn>
                  <a:cxn ang="0">
                    <a:pos x="T10" y="T11"/>
                  </a:cxn>
                  <a:cxn ang="0">
                    <a:pos x="T12" y="T13"/>
                  </a:cxn>
                </a:cxnLst>
                <a:rect l="0" t="0" r="r" b="b"/>
                <a:pathLst>
                  <a:path w="93" h="145">
                    <a:moveTo>
                      <a:pt x="86" y="105"/>
                    </a:moveTo>
                    <a:cubicBezTo>
                      <a:pt x="59" y="113"/>
                      <a:pt x="27" y="123"/>
                      <a:pt x="18" y="125"/>
                    </a:cubicBezTo>
                    <a:cubicBezTo>
                      <a:pt x="33" y="93"/>
                      <a:pt x="57" y="30"/>
                      <a:pt x="72" y="0"/>
                    </a:cubicBezTo>
                    <a:cubicBezTo>
                      <a:pt x="69" y="1"/>
                      <a:pt x="65" y="2"/>
                      <a:pt x="62" y="3"/>
                    </a:cubicBezTo>
                    <a:cubicBezTo>
                      <a:pt x="41" y="47"/>
                      <a:pt x="12" y="119"/>
                      <a:pt x="0" y="145"/>
                    </a:cubicBezTo>
                    <a:cubicBezTo>
                      <a:pt x="13" y="142"/>
                      <a:pt x="57" y="128"/>
                      <a:pt x="93" y="118"/>
                    </a:cubicBezTo>
                    <a:cubicBezTo>
                      <a:pt x="90" y="113"/>
                      <a:pt x="88" y="109"/>
                      <a:pt x="86" y="105"/>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9" name="Freeform 1187"/>
              <p:cNvSpPr/>
              <p:nvPr/>
            </p:nvSpPr>
            <p:spPr bwMode="auto">
              <a:xfrm>
                <a:off x="3278" y="2896"/>
                <a:ext cx="133" cy="210"/>
              </a:xfrm>
              <a:custGeom>
                <a:avLst/>
                <a:gdLst>
                  <a:gd name="T0" fmla="*/ 56 w 56"/>
                  <a:gd name="T1" fmla="*/ 85 h 89"/>
                  <a:gd name="T2" fmla="*/ 43 w 56"/>
                  <a:gd name="T3" fmla="*/ 7 h 89"/>
                  <a:gd name="T4" fmla="*/ 28 w 56"/>
                  <a:gd name="T5" fmla="*/ 0 h 89"/>
                  <a:gd name="T6" fmla="*/ 25 w 56"/>
                  <a:gd name="T7" fmla="*/ 89 h 89"/>
                  <a:gd name="T8" fmla="*/ 56 w 56"/>
                  <a:gd name="T9" fmla="*/ 85 h 89"/>
                </a:gdLst>
                <a:ahLst/>
                <a:cxnLst>
                  <a:cxn ang="0">
                    <a:pos x="T0" y="T1"/>
                  </a:cxn>
                  <a:cxn ang="0">
                    <a:pos x="T2" y="T3"/>
                  </a:cxn>
                  <a:cxn ang="0">
                    <a:pos x="T4" y="T5"/>
                  </a:cxn>
                  <a:cxn ang="0">
                    <a:pos x="T6" y="T7"/>
                  </a:cxn>
                  <a:cxn ang="0">
                    <a:pos x="T8" y="T9"/>
                  </a:cxn>
                </a:cxnLst>
                <a:rect l="0" t="0" r="r" b="b"/>
                <a:pathLst>
                  <a:path w="56" h="89">
                    <a:moveTo>
                      <a:pt x="56" y="85"/>
                    </a:moveTo>
                    <a:cubicBezTo>
                      <a:pt x="24" y="71"/>
                      <a:pt x="21" y="31"/>
                      <a:pt x="43" y="7"/>
                    </a:cubicBezTo>
                    <a:cubicBezTo>
                      <a:pt x="38" y="4"/>
                      <a:pt x="33" y="2"/>
                      <a:pt x="28" y="0"/>
                    </a:cubicBezTo>
                    <a:cubicBezTo>
                      <a:pt x="3" y="24"/>
                      <a:pt x="0" y="59"/>
                      <a:pt x="25" y="89"/>
                    </a:cubicBezTo>
                    <a:cubicBezTo>
                      <a:pt x="36" y="89"/>
                      <a:pt x="46" y="88"/>
                      <a:pt x="56" y="85"/>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0" name="Freeform 1188"/>
              <p:cNvSpPr/>
              <p:nvPr/>
            </p:nvSpPr>
            <p:spPr bwMode="auto">
              <a:xfrm>
                <a:off x="3068" y="2394"/>
                <a:ext cx="265" cy="268"/>
              </a:xfrm>
              <a:custGeom>
                <a:avLst/>
                <a:gdLst>
                  <a:gd name="T0" fmla="*/ 82 w 112"/>
                  <a:gd name="T1" fmla="*/ 14 h 113"/>
                  <a:gd name="T2" fmla="*/ 21 w 112"/>
                  <a:gd name="T3" fmla="*/ 0 h 113"/>
                  <a:gd name="T4" fmla="*/ 0 w 112"/>
                  <a:gd name="T5" fmla="*/ 15 h 113"/>
                  <a:gd name="T6" fmla="*/ 3 w 112"/>
                  <a:gd name="T7" fmla="*/ 20 h 113"/>
                  <a:gd name="T8" fmla="*/ 3 w 112"/>
                  <a:gd name="T9" fmla="*/ 51 h 113"/>
                  <a:gd name="T10" fmla="*/ 12 w 112"/>
                  <a:gd name="T11" fmla="*/ 59 h 113"/>
                  <a:gd name="T12" fmla="*/ 15 w 112"/>
                  <a:gd name="T13" fmla="*/ 33 h 113"/>
                  <a:gd name="T14" fmla="*/ 14 w 112"/>
                  <a:gd name="T15" fmla="*/ 62 h 113"/>
                  <a:gd name="T16" fmla="*/ 23 w 112"/>
                  <a:gd name="T17" fmla="*/ 70 h 113"/>
                  <a:gd name="T18" fmla="*/ 27 w 112"/>
                  <a:gd name="T19" fmla="*/ 41 h 113"/>
                  <a:gd name="T20" fmla="*/ 26 w 112"/>
                  <a:gd name="T21" fmla="*/ 72 h 113"/>
                  <a:gd name="T22" fmla="*/ 37 w 112"/>
                  <a:gd name="T23" fmla="*/ 82 h 113"/>
                  <a:gd name="T24" fmla="*/ 40 w 112"/>
                  <a:gd name="T25" fmla="*/ 50 h 113"/>
                  <a:gd name="T26" fmla="*/ 39 w 112"/>
                  <a:gd name="T27" fmla="*/ 84 h 113"/>
                  <a:gd name="T28" fmla="*/ 49 w 112"/>
                  <a:gd name="T29" fmla="*/ 93 h 113"/>
                  <a:gd name="T30" fmla="*/ 53 w 112"/>
                  <a:gd name="T31" fmla="*/ 54 h 113"/>
                  <a:gd name="T32" fmla="*/ 52 w 112"/>
                  <a:gd name="T33" fmla="*/ 95 h 113"/>
                  <a:gd name="T34" fmla="*/ 62 w 112"/>
                  <a:gd name="T35" fmla="*/ 105 h 113"/>
                  <a:gd name="T36" fmla="*/ 67 w 112"/>
                  <a:gd name="T37" fmla="*/ 62 h 113"/>
                  <a:gd name="T38" fmla="*/ 65 w 112"/>
                  <a:gd name="T39" fmla="*/ 107 h 113"/>
                  <a:gd name="T40" fmla="*/ 74 w 112"/>
                  <a:gd name="T41" fmla="*/ 112 h 113"/>
                  <a:gd name="T42" fmla="*/ 78 w 112"/>
                  <a:gd name="T43" fmla="*/ 72 h 113"/>
                  <a:gd name="T44" fmla="*/ 77 w 112"/>
                  <a:gd name="T45" fmla="*/ 113 h 113"/>
                  <a:gd name="T46" fmla="*/ 86 w 112"/>
                  <a:gd name="T47" fmla="*/ 112 h 113"/>
                  <a:gd name="T48" fmla="*/ 90 w 112"/>
                  <a:gd name="T49" fmla="*/ 80 h 113"/>
                  <a:gd name="T50" fmla="*/ 89 w 112"/>
                  <a:gd name="T51" fmla="*/ 111 h 113"/>
                  <a:gd name="T52" fmla="*/ 98 w 112"/>
                  <a:gd name="T53" fmla="*/ 103 h 113"/>
                  <a:gd name="T54" fmla="*/ 112 w 112"/>
                  <a:gd name="T55" fmla="*/ 82 h 113"/>
                  <a:gd name="T56" fmla="*/ 93 w 112"/>
                  <a:gd name="T57" fmla="*/ 15 h 113"/>
                  <a:gd name="T58" fmla="*/ 82 w 112"/>
                  <a:gd name="T59" fmla="*/ 1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2" h="113">
                    <a:moveTo>
                      <a:pt x="82" y="14"/>
                    </a:moveTo>
                    <a:cubicBezTo>
                      <a:pt x="21" y="0"/>
                      <a:pt x="21" y="0"/>
                      <a:pt x="21" y="0"/>
                    </a:cubicBezTo>
                    <a:cubicBezTo>
                      <a:pt x="0" y="15"/>
                      <a:pt x="0" y="15"/>
                      <a:pt x="0" y="15"/>
                    </a:cubicBezTo>
                    <a:cubicBezTo>
                      <a:pt x="3" y="20"/>
                      <a:pt x="3" y="20"/>
                      <a:pt x="3" y="20"/>
                    </a:cubicBezTo>
                    <a:cubicBezTo>
                      <a:pt x="3" y="28"/>
                      <a:pt x="3" y="39"/>
                      <a:pt x="3" y="51"/>
                    </a:cubicBezTo>
                    <a:cubicBezTo>
                      <a:pt x="12" y="59"/>
                      <a:pt x="12" y="59"/>
                      <a:pt x="12" y="59"/>
                    </a:cubicBezTo>
                    <a:cubicBezTo>
                      <a:pt x="12" y="49"/>
                      <a:pt x="13" y="40"/>
                      <a:pt x="15" y="33"/>
                    </a:cubicBezTo>
                    <a:cubicBezTo>
                      <a:pt x="15" y="40"/>
                      <a:pt x="14" y="50"/>
                      <a:pt x="14" y="62"/>
                    </a:cubicBezTo>
                    <a:cubicBezTo>
                      <a:pt x="23" y="70"/>
                      <a:pt x="23" y="70"/>
                      <a:pt x="23" y="70"/>
                    </a:cubicBezTo>
                    <a:cubicBezTo>
                      <a:pt x="24" y="59"/>
                      <a:pt x="26" y="48"/>
                      <a:pt x="27" y="41"/>
                    </a:cubicBezTo>
                    <a:cubicBezTo>
                      <a:pt x="27" y="48"/>
                      <a:pt x="27" y="60"/>
                      <a:pt x="26" y="72"/>
                    </a:cubicBezTo>
                    <a:cubicBezTo>
                      <a:pt x="37" y="82"/>
                      <a:pt x="37" y="82"/>
                      <a:pt x="37" y="82"/>
                    </a:cubicBezTo>
                    <a:cubicBezTo>
                      <a:pt x="38" y="69"/>
                      <a:pt x="39" y="58"/>
                      <a:pt x="40" y="50"/>
                    </a:cubicBezTo>
                    <a:cubicBezTo>
                      <a:pt x="40" y="58"/>
                      <a:pt x="40" y="71"/>
                      <a:pt x="39" y="84"/>
                    </a:cubicBezTo>
                    <a:cubicBezTo>
                      <a:pt x="49" y="93"/>
                      <a:pt x="49" y="93"/>
                      <a:pt x="49" y="93"/>
                    </a:cubicBezTo>
                    <a:cubicBezTo>
                      <a:pt x="50" y="78"/>
                      <a:pt x="52" y="64"/>
                      <a:pt x="53" y="54"/>
                    </a:cubicBezTo>
                    <a:cubicBezTo>
                      <a:pt x="53" y="64"/>
                      <a:pt x="53" y="80"/>
                      <a:pt x="52" y="95"/>
                    </a:cubicBezTo>
                    <a:cubicBezTo>
                      <a:pt x="62" y="105"/>
                      <a:pt x="62" y="105"/>
                      <a:pt x="62" y="105"/>
                    </a:cubicBezTo>
                    <a:cubicBezTo>
                      <a:pt x="64" y="88"/>
                      <a:pt x="65" y="73"/>
                      <a:pt x="67" y="62"/>
                    </a:cubicBezTo>
                    <a:cubicBezTo>
                      <a:pt x="67" y="73"/>
                      <a:pt x="66" y="91"/>
                      <a:pt x="65" y="107"/>
                    </a:cubicBezTo>
                    <a:cubicBezTo>
                      <a:pt x="68" y="109"/>
                      <a:pt x="71" y="111"/>
                      <a:pt x="74" y="112"/>
                    </a:cubicBezTo>
                    <a:cubicBezTo>
                      <a:pt x="75" y="96"/>
                      <a:pt x="77" y="82"/>
                      <a:pt x="78" y="72"/>
                    </a:cubicBezTo>
                    <a:cubicBezTo>
                      <a:pt x="78" y="81"/>
                      <a:pt x="78" y="97"/>
                      <a:pt x="77" y="113"/>
                    </a:cubicBezTo>
                    <a:cubicBezTo>
                      <a:pt x="80" y="113"/>
                      <a:pt x="83" y="113"/>
                      <a:pt x="86" y="112"/>
                    </a:cubicBezTo>
                    <a:cubicBezTo>
                      <a:pt x="87" y="100"/>
                      <a:pt x="88" y="88"/>
                      <a:pt x="90" y="80"/>
                    </a:cubicBezTo>
                    <a:cubicBezTo>
                      <a:pt x="90" y="87"/>
                      <a:pt x="89" y="99"/>
                      <a:pt x="89" y="111"/>
                    </a:cubicBezTo>
                    <a:cubicBezTo>
                      <a:pt x="92" y="110"/>
                      <a:pt x="95" y="107"/>
                      <a:pt x="98" y="103"/>
                    </a:cubicBezTo>
                    <a:cubicBezTo>
                      <a:pt x="112" y="82"/>
                      <a:pt x="112" y="82"/>
                      <a:pt x="112" y="82"/>
                    </a:cubicBezTo>
                    <a:cubicBezTo>
                      <a:pt x="99" y="62"/>
                      <a:pt x="92" y="40"/>
                      <a:pt x="93" y="15"/>
                    </a:cubicBezTo>
                    <a:cubicBezTo>
                      <a:pt x="82" y="14"/>
                      <a:pt x="82" y="14"/>
                      <a:pt x="82" y="14"/>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1" name="Freeform 1189"/>
              <p:cNvSpPr/>
              <p:nvPr/>
            </p:nvSpPr>
            <p:spPr bwMode="auto">
              <a:xfrm>
                <a:off x="3153" y="-35"/>
                <a:ext cx="28" cy="82"/>
              </a:xfrm>
              <a:custGeom>
                <a:avLst/>
                <a:gdLst>
                  <a:gd name="T0" fmla="*/ 0 w 12"/>
                  <a:gd name="T1" fmla="*/ 35 h 35"/>
                  <a:gd name="T2" fmla="*/ 4 w 12"/>
                  <a:gd name="T3" fmla="*/ 35 h 35"/>
                  <a:gd name="T4" fmla="*/ 12 w 12"/>
                  <a:gd name="T5" fmla="*/ 0 h 35"/>
                  <a:gd name="T6" fmla="*/ 9 w 12"/>
                  <a:gd name="T7" fmla="*/ 0 h 35"/>
                  <a:gd name="T8" fmla="*/ 7 w 12"/>
                  <a:gd name="T9" fmla="*/ 1 h 35"/>
                  <a:gd name="T10" fmla="*/ 0 w 12"/>
                  <a:gd name="T11" fmla="*/ 35 h 35"/>
                </a:gdLst>
                <a:ahLst/>
                <a:cxnLst>
                  <a:cxn ang="0">
                    <a:pos x="T0" y="T1"/>
                  </a:cxn>
                  <a:cxn ang="0">
                    <a:pos x="T2" y="T3"/>
                  </a:cxn>
                  <a:cxn ang="0">
                    <a:pos x="T4" y="T5"/>
                  </a:cxn>
                  <a:cxn ang="0">
                    <a:pos x="T6" y="T7"/>
                  </a:cxn>
                  <a:cxn ang="0">
                    <a:pos x="T8" y="T9"/>
                  </a:cxn>
                  <a:cxn ang="0">
                    <a:pos x="T10" y="T11"/>
                  </a:cxn>
                </a:cxnLst>
                <a:rect l="0" t="0" r="r" b="b"/>
                <a:pathLst>
                  <a:path w="12" h="35">
                    <a:moveTo>
                      <a:pt x="0" y="35"/>
                    </a:moveTo>
                    <a:cubicBezTo>
                      <a:pt x="1" y="35"/>
                      <a:pt x="3" y="35"/>
                      <a:pt x="4" y="35"/>
                    </a:cubicBezTo>
                    <a:cubicBezTo>
                      <a:pt x="12" y="0"/>
                      <a:pt x="12" y="0"/>
                      <a:pt x="12" y="0"/>
                    </a:cubicBezTo>
                    <a:cubicBezTo>
                      <a:pt x="9" y="0"/>
                      <a:pt x="9" y="0"/>
                      <a:pt x="9" y="0"/>
                    </a:cubicBezTo>
                    <a:cubicBezTo>
                      <a:pt x="7" y="1"/>
                      <a:pt x="7" y="1"/>
                      <a:pt x="7" y="1"/>
                    </a:cubicBezTo>
                    <a:lnTo>
                      <a:pt x="0" y="35"/>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2" name="Freeform 1190"/>
              <p:cNvSpPr/>
              <p:nvPr/>
            </p:nvSpPr>
            <p:spPr bwMode="auto">
              <a:xfrm>
                <a:off x="3058" y="1124"/>
                <a:ext cx="225" cy="187"/>
              </a:xfrm>
              <a:custGeom>
                <a:avLst/>
                <a:gdLst>
                  <a:gd name="T0" fmla="*/ 8 w 95"/>
                  <a:gd name="T1" fmla="*/ 78 h 79"/>
                  <a:gd name="T2" fmla="*/ 95 w 95"/>
                  <a:gd name="T3" fmla="*/ 25 h 79"/>
                  <a:gd name="T4" fmla="*/ 46 w 95"/>
                  <a:gd name="T5" fmla="*/ 0 h 79"/>
                  <a:gd name="T6" fmla="*/ 54 w 95"/>
                  <a:gd name="T7" fmla="*/ 21 h 79"/>
                  <a:gd name="T8" fmla="*/ 7 w 95"/>
                  <a:gd name="T9" fmla="*/ 75 h 79"/>
                  <a:gd name="T10" fmla="*/ 0 w 95"/>
                  <a:gd name="T11" fmla="*/ 76 h 79"/>
                  <a:gd name="T12" fmla="*/ 0 w 95"/>
                  <a:gd name="T13" fmla="*/ 79 h 79"/>
                  <a:gd name="T14" fmla="*/ 8 w 95"/>
                  <a:gd name="T15" fmla="*/ 78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 h="79">
                    <a:moveTo>
                      <a:pt x="8" y="78"/>
                    </a:moveTo>
                    <a:cubicBezTo>
                      <a:pt x="33" y="73"/>
                      <a:pt x="68" y="53"/>
                      <a:pt x="95" y="25"/>
                    </a:cubicBezTo>
                    <a:cubicBezTo>
                      <a:pt x="88" y="18"/>
                      <a:pt x="69" y="6"/>
                      <a:pt x="46" y="0"/>
                    </a:cubicBezTo>
                    <a:cubicBezTo>
                      <a:pt x="51" y="5"/>
                      <a:pt x="53" y="12"/>
                      <a:pt x="54" y="21"/>
                    </a:cubicBezTo>
                    <a:cubicBezTo>
                      <a:pt x="58" y="54"/>
                      <a:pt x="27" y="70"/>
                      <a:pt x="7" y="75"/>
                    </a:cubicBezTo>
                    <a:cubicBezTo>
                      <a:pt x="5" y="75"/>
                      <a:pt x="2" y="76"/>
                      <a:pt x="0" y="76"/>
                    </a:cubicBezTo>
                    <a:cubicBezTo>
                      <a:pt x="0" y="79"/>
                      <a:pt x="0" y="79"/>
                      <a:pt x="0" y="79"/>
                    </a:cubicBezTo>
                    <a:cubicBezTo>
                      <a:pt x="3" y="79"/>
                      <a:pt x="6" y="78"/>
                      <a:pt x="8" y="78"/>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3" name="Freeform 1191"/>
              <p:cNvSpPr/>
              <p:nvPr/>
            </p:nvSpPr>
            <p:spPr bwMode="auto">
              <a:xfrm>
                <a:off x="3254" y="2113"/>
                <a:ext cx="48" cy="47"/>
              </a:xfrm>
              <a:custGeom>
                <a:avLst/>
                <a:gdLst>
                  <a:gd name="T0" fmla="*/ 4 w 20"/>
                  <a:gd name="T1" fmla="*/ 0 h 20"/>
                  <a:gd name="T2" fmla="*/ 2 w 20"/>
                  <a:gd name="T3" fmla="*/ 20 h 20"/>
                  <a:gd name="T4" fmla="*/ 20 w 20"/>
                  <a:gd name="T5" fmla="*/ 18 h 20"/>
                  <a:gd name="T6" fmla="*/ 18 w 20"/>
                  <a:gd name="T7" fmla="*/ 0 h 20"/>
                  <a:gd name="T8" fmla="*/ 4 w 20"/>
                  <a:gd name="T9" fmla="*/ 0 h 20"/>
                </a:gdLst>
                <a:ahLst/>
                <a:cxnLst>
                  <a:cxn ang="0">
                    <a:pos x="T0" y="T1"/>
                  </a:cxn>
                  <a:cxn ang="0">
                    <a:pos x="T2" y="T3"/>
                  </a:cxn>
                  <a:cxn ang="0">
                    <a:pos x="T4" y="T5"/>
                  </a:cxn>
                  <a:cxn ang="0">
                    <a:pos x="T6" y="T7"/>
                  </a:cxn>
                  <a:cxn ang="0">
                    <a:pos x="T8" y="T9"/>
                  </a:cxn>
                </a:cxnLst>
                <a:rect l="0" t="0" r="r" b="b"/>
                <a:pathLst>
                  <a:path w="20" h="20">
                    <a:moveTo>
                      <a:pt x="4" y="0"/>
                    </a:moveTo>
                    <a:cubicBezTo>
                      <a:pt x="1" y="6"/>
                      <a:pt x="0" y="13"/>
                      <a:pt x="2" y="20"/>
                    </a:cubicBezTo>
                    <a:cubicBezTo>
                      <a:pt x="8" y="20"/>
                      <a:pt x="15" y="20"/>
                      <a:pt x="20" y="18"/>
                    </a:cubicBezTo>
                    <a:cubicBezTo>
                      <a:pt x="18" y="12"/>
                      <a:pt x="17" y="6"/>
                      <a:pt x="18" y="0"/>
                    </a:cubicBezTo>
                    <a:cubicBezTo>
                      <a:pt x="13" y="1"/>
                      <a:pt x="9" y="1"/>
                      <a:pt x="4" y="0"/>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4" name="Freeform 1192"/>
              <p:cNvSpPr/>
              <p:nvPr/>
            </p:nvSpPr>
            <p:spPr bwMode="auto">
              <a:xfrm>
                <a:off x="3377" y="4294"/>
                <a:ext cx="60" cy="57"/>
              </a:xfrm>
              <a:custGeom>
                <a:avLst/>
                <a:gdLst>
                  <a:gd name="T0" fmla="*/ 0 w 25"/>
                  <a:gd name="T1" fmla="*/ 24 h 24"/>
                  <a:gd name="T2" fmla="*/ 25 w 25"/>
                  <a:gd name="T3" fmla="*/ 24 h 24"/>
                  <a:gd name="T4" fmla="*/ 15 w 25"/>
                  <a:gd name="T5" fmla="*/ 0 h 24"/>
                  <a:gd name="T6" fmla="*/ 0 w 25"/>
                  <a:gd name="T7" fmla="*/ 24 h 24"/>
                </a:gdLst>
                <a:ahLst/>
                <a:cxnLst>
                  <a:cxn ang="0">
                    <a:pos x="T0" y="T1"/>
                  </a:cxn>
                  <a:cxn ang="0">
                    <a:pos x="T2" y="T3"/>
                  </a:cxn>
                  <a:cxn ang="0">
                    <a:pos x="T4" y="T5"/>
                  </a:cxn>
                  <a:cxn ang="0">
                    <a:pos x="T6" y="T7"/>
                  </a:cxn>
                </a:cxnLst>
                <a:rect l="0" t="0" r="r" b="b"/>
                <a:pathLst>
                  <a:path w="25" h="24">
                    <a:moveTo>
                      <a:pt x="0" y="24"/>
                    </a:moveTo>
                    <a:cubicBezTo>
                      <a:pt x="25" y="24"/>
                      <a:pt x="25" y="24"/>
                      <a:pt x="25" y="24"/>
                    </a:cubicBezTo>
                    <a:cubicBezTo>
                      <a:pt x="22" y="17"/>
                      <a:pt x="18" y="9"/>
                      <a:pt x="15" y="0"/>
                    </a:cubicBezTo>
                    <a:cubicBezTo>
                      <a:pt x="10" y="8"/>
                      <a:pt x="5" y="16"/>
                      <a:pt x="0" y="24"/>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5" name="Freeform 1193"/>
              <p:cNvSpPr/>
              <p:nvPr/>
            </p:nvSpPr>
            <p:spPr bwMode="auto">
              <a:xfrm>
                <a:off x="2886" y="2127"/>
                <a:ext cx="418" cy="383"/>
              </a:xfrm>
              <a:custGeom>
                <a:avLst/>
                <a:gdLst>
                  <a:gd name="T0" fmla="*/ 68 w 177"/>
                  <a:gd name="T1" fmla="*/ 134 h 162"/>
                  <a:gd name="T2" fmla="*/ 77 w 177"/>
                  <a:gd name="T3" fmla="*/ 47 h 162"/>
                  <a:gd name="T4" fmla="*/ 159 w 177"/>
                  <a:gd name="T5" fmla="*/ 127 h 162"/>
                  <a:gd name="T6" fmla="*/ 170 w 177"/>
                  <a:gd name="T7" fmla="*/ 128 h 162"/>
                  <a:gd name="T8" fmla="*/ 177 w 177"/>
                  <a:gd name="T9" fmla="*/ 92 h 162"/>
                  <a:gd name="T10" fmla="*/ 88 w 177"/>
                  <a:gd name="T11" fmla="*/ 13 h 162"/>
                  <a:gd name="T12" fmla="*/ 50 w 177"/>
                  <a:gd name="T13" fmla="*/ 18 h 162"/>
                  <a:gd name="T14" fmla="*/ 9 w 177"/>
                  <a:gd name="T15" fmla="*/ 79 h 162"/>
                  <a:gd name="T16" fmla="*/ 16 w 177"/>
                  <a:gd name="T17" fmla="*/ 108 h 162"/>
                  <a:gd name="T18" fmla="*/ 25 w 177"/>
                  <a:gd name="T19" fmla="*/ 116 h 162"/>
                  <a:gd name="T20" fmla="*/ 29 w 177"/>
                  <a:gd name="T21" fmla="*/ 78 h 162"/>
                  <a:gd name="T22" fmla="*/ 28 w 177"/>
                  <a:gd name="T23" fmla="*/ 118 h 162"/>
                  <a:gd name="T24" fmla="*/ 38 w 177"/>
                  <a:gd name="T25" fmla="*/ 127 h 162"/>
                  <a:gd name="T26" fmla="*/ 42 w 177"/>
                  <a:gd name="T27" fmla="*/ 93 h 162"/>
                  <a:gd name="T28" fmla="*/ 41 w 177"/>
                  <a:gd name="T29" fmla="*/ 130 h 162"/>
                  <a:gd name="T30" fmla="*/ 51 w 177"/>
                  <a:gd name="T31" fmla="*/ 139 h 162"/>
                  <a:gd name="T32" fmla="*/ 54 w 177"/>
                  <a:gd name="T33" fmla="*/ 105 h 162"/>
                  <a:gd name="T34" fmla="*/ 54 w 177"/>
                  <a:gd name="T35" fmla="*/ 141 h 162"/>
                  <a:gd name="T36" fmla="*/ 77 w 177"/>
                  <a:gd name="T37" fmla="*/ 162 h 162"/>
                  <a:gd name="T38" fmla="*/ 80 w 177"/>
                  <a:gd name="T39" fmla="*/ 133 h 162"/>
                  <a:gd name="T40" fmla="*/ 77 w 177"/>
                  <a:gd name="T41" fmla="*/ 128 h 162"/>
                  <a:gd name="T42" fmla="*/ 68 w 177"/>
                  <a:gd name="T43" fmla="*/ 134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7" h="162">
                    <a:moveTo>
                      <a:pt x="68" y="134"/>
                    </a:moveTo>
                    <a:cubicBezTo>
                      <a:pt x="77" y="47"/>
                      <a:pt x="77" y="47"/>
                      <a:pt x="77" y="47"/>
                    </a:cubicBezTo>
                    <a:cubicBezTo>
                      <a:pt x="159" y="127"/>
                      <a:pt x="159" y="127"/>
                      <a:pt x="159" y="127"/>
                    </a:cubicBezTo>
                    <a:cubicBezTo>
                      <a:pt x="170" y="128"/>
                      <a:pt x="170" y="128"/>
                      <a:pt x="170" y="128"/>
                    </a:cubicBezTo>
                    <a:cubicBezTo>
                      <a:pt x="171" y="117"/>
                      <a:pt x="173" y="105"/>
                      <a:pt x="177" y="92"/>
                    </a:cubicBezTo>
                    <a:cubicBezTo>
                      <a:pt x="88" y="13"/>
                      <a:pt x="88" y="13"/>
                      <a:pt x="88" y="13"/>
                    </a:cubicBezTo>
                    <a:cubicBezTo>
                      <a:pt x="72" y="0"/>
                      <a:pt x="59" y="5"/>
                      <a:pt x="50" y="18"/>
                    </a:cubicBezTo>
                    <a:cubicBezTo>
                      <a:pt x="9" y="79"/>
                      <a:pt x="9" y="79"/>
                      <a:pt x="9" y="79"/>
                    </a:cubicBezTo>
                    <a:cubicBezTo>
                      <a:pt x="0" y="93"/>
                      <a:pt x="7" y="99"/>
                      <a:pt x="16" y="108"/>
                    </a:cubicBezTo>
                    <a:cubicBezTo>
                      <a:pt x="25" y="116"/>
                      <a:pt x="25" y="116"/>
                      <a:pt x="25" y="116"/>
                    </a:cubicBezTo>
                    <a:cubicBezTo>
                      <a:pt x="26" y="101"/>
                      <a:pt x="28" y="88"/>
                      <a:pt x="29" y="78"/>
                    </a:cubicBezTo>
                    <a:cubicBezTo>
                      <a:pt x="29" y="88"/>
                      <a:pt x="29" y="103"/>
                      <a:pt x="28" y="118"/>
                    </a:cubicBezTo>
                    <a:cubicBezTo>
                      <a:pt x="38" y="127"/>
                      <a:pt x="38" y="127"/>
                      <a:pt x="38" y="127"/>
                    </a:cubicBezTo>
                    <a:cubicBezTo>
                      <a:pt x="39" y="114"/>
                      <a:pt x="40" y="102"/>
                      <a:pt x="42" y="93"/>
                    </a:cubicBezTo>
                    <a:cubicBezTo>
                      <a:pt x="42" y="102"/>
                      <a:pt x="41" y="116"/>
                      <a:pt x="41" y="130"/>
                    </a:cubicBezTo>
                    <a:cubicBezTo>
                      <a:pt x="51" y="139"/>
                      <a:pt x="51" y="139"/>
                      <a:pt x="51" y="139"/>
                    </a:cubicBezTo>
                    <a:cubicBezTo>
                      <a:pt x="52" y="126"/>
                      <a:pt x="53" y="114"/>
                      <a:pt x="54" y="105"/>
                    </a:cubicBezTo>
                    <a:cubicBezTo>
                      <a:pt x="55" y="114"/>
                      <a:pt x="54" y="127"/>
                      <a:pt x="54" y="141"/>
                    </a:cubicBezTo>
                    <a:cubicBezTo>
                      <a:pt x="77" y="162"/>
                      <a:pt x="77" y="162"/>
                      <a:pt x="77" y="162"/>
                    </a:cubicBezTo>
                    <a:cubicBezTo>
                      <a:pt x="78" y="151"/>
                      <a:pt x="79" y="141"/>
                      <a:pt x="80" y="133"/>
                    </a:cubicBezTo>
                    <a:cubicBezTo>
                      <a:pt x="77" y="128"/>
                      <a:pt x="77" y="128"/>
                      <a:pt x="77" y="128"/>
                    </a:cubicBezTo>
                    <a:cubicBezTo>
                      <a:pt x="68" y="134"/>
                      <a:pt x="68" y="134"/>
                      <a:pt x="68" y="134"/>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6" name="Freeform 1194"/>
              <p:cNvSpPr/>
              <p:nvPr/>
            </p:nvSpPr>
            <p:spPr bwMode="auto">
              <a:xfrm>
                <a:off x="3139" y="-31"/>
                <a:ext cx="26" cy="78"/>
              </a:xfrm>
              <a:custGeom>
                <a:avLst/>
                <a:gdLst>
                  <a:gd name="T0" fmla="*/ 4 w 11"/>
                  <a:gd name="T1" fmla="*/ 33 h 33"/>
                  <a:gd name="T2" fmla="*/ 11 w 11"/>
                  <a:gd name="T3" fmla="*/ 0 h 33"/>
                  <a:gd name="T4" fmla="*/ 6 w 11"/>
                  <a:gd name="T5" fmla="*/ 2 h 33"/>
                  <a:gd name="T6" fmla="*/ 0 w 11"/>
                  <a:gd name="T7" fmla="*/ 33 h 33"/>
                  <a:gd name="T8" fmla="*/ 4 w 11"/>
                  <a:gd name="T9" fmla="*/ 33 h 33"/>
                </a:gdLst>
                <a:ahLst/>
                <a:cxnLst>
                  <a:cxn ang="0">
                    <a:pos x="T0" y="T1"/>
                  </a:cxn>
                  <a:cxn ang="0">
                    <a:pos x="T2" y="T3"/>
                  </a:cxn>
                  <a:cxn ang="0">
                    <a:pos x="T4" y="T5"/>
                  </a:cxn>
                  <a:cxn ang="0">
                    <a:pos x="T6" y="T7"/>
                  </a:cxn>
                  <a:cxn ang="0">
                    <a:pos x="T8" y="T9"/>
                  </a:cxn>
                </a:cxnLst>
                <a:rect l="0" t="0" r="r" b="b"/>
                <a:pathLst>
                  <a:path w="11" h="33">
                    <a:moveTo>
                      <a:pt x="4" y="33"/>
                    </a:moveTo>
                    <a:cubicBezTo>
                      <a:pt x="11" y="0"/>
                      <a:pt x="11" y="0"/>
                      <a:pt x="11" y="0"/>
                    </a:cubicBezTo>
                    <a:cubicBezTo>
                      <a:pt x="6" y="2"/>
                      <a:pt x="6" y="2"/>
                      <a:pt x="6" y="2"/>
                    </a:cubicBezTo>
                    <a:cubicBezTo>
                      <a:pt x="0" y="33"/>
                      <a:pt x="0" y="33"/>
                      <a:pt x="0" y="33"/>
                    </a:cubicBezTo>
                    <a:cubicBezTo>
                      <a:pt x="1" y="33"/>
                      <a:pt x="3" y="33"/>
                      <a:pt x="4" y="33"/>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7" name="Freeform 1195"/>
              <p:cNvSpPr/>
              <p:nvPr/>
            </p:nvSpPr>
            <p:spPr bwMode="auto">
              <a:xfrm>
                <a:off x="3198" y="1599"/>
                <a:ext cx="59" cy="48"/>
              </a:xfrm>
              <a:custGeom>
                <a:avLst/>
                <a:gdLst>
                  <a:gd name="T0" fmla="*/ 25 w 25"/>
                  <a:gd name="T1" fmla="*/ 16 h 20"/>
                  <a:gd name="T2" fmla="*/ 25 w 25"/>
                  <a:gd name="T3" fmla="*/ 6 h 20"/>
                  <a:gd name="T4" fmla="*/ 0 w 25"/>
                  <a:gd name="T5" fmla="*/ 0 h 20"/>
                  <a:gd name="T6" fmla="*/ 10 w 25"/>
                  <a:gd name="T7" fmla="*/ 20 h 20"/>
                  <a:gd name="T8" fmla="*/ 25 w 25"/>
                  <a:gd name="T9" fmla="*/ 16 h 20"/>
                </a:gdLst>
                <a:ahLst/>
                <a:cxnLst>
                  <a:cxn ang="0">
                    <a:pos x="T0" y="T1"/>
                  </a:cxn>
                  <a:cxn ang="0">
                    <a:pos x="T2" y="T3"/>
                  </a:cxn>
                  <a:cxn ang="0">
                    <a:pos x="T4" y="T5"/>
                  </a:cxn>
                  <a:cxn ang="0">
                    <a:pos x="T6" y="T7"/>
                  </a:cxn>
                  <a:cxn ang="0">
                    <a:pos x="T8" y="T9"/>
                  </a:cxn>
                </a:cxnLst>
                <a:rect l="0" t="0" r="r" b="b"/>
                <a:pathLst>
                  <a:path w="25" h="20">
                    <a:moveTo>
                      <a:pt x="25" y="16"/>
                    </a:moveTo>
                    <a:cubicBezTo>
                      <a:pt x="25" y="13"/>
                      <a:pt x="25" y="10"/>
                      <a:pt x="25" y="6"/>
                    </a:cubicBezTo>
                    <a:cubicBezTo>
                      <a:pt x="16" y="4"/>
                      <a:pt x="7" y="2"/>
                      <a:pt x="0" y="0"/>
                    </a:cubicBezTo>
                    <a:cubicBezTo>
                      <a:pt x="10" y="20"/>
                      <a:pt x="10" y="20"/>
                      <a:pt x="10" y="20"/>
                    </a:cubicBezTo>
                    <a:cubicBezTo>
                      <a:pt x="15" y="18"/>
                      <a:pt x="20" y="17"/>
                      <a:pt x="25" y="16"/>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8" name="Freeform 1196"/>
              <p:cNvSpPr/>
              <p:nvPr/>
            </p:nvSpPr>
            <p:spPr bwMode="auto">
              <a:xfrm>
                <a:off x="2973" y="12"/>
                <a:ext cx="267" cy="180"/>
              </a:xfrm>
              <a:custGeom>
                <a:avLst/>
                <a:gdLst>
                  <a:gd name="T0" fmla="*/ 0 w 113"/>
                  <a:gd name="T1" fmla="*/ 76 h 76"/>
                  <a:gd name="T2" fmla="*/ 113 w 113"/>
                  <a:gd name="T3" fmla="*/ 22 h 76"/>
                  <a:gd name="T4" fmla="*/ 53 w 113"/>
                  <a:gd name="T5" fmla="*/ 24 h 76"/>
                  <a:gd name="T6" fmla="*/ 42 w 113"/>
                  <a:gd name="T7" fmla="*/ 0 h 76"/>
                  <a:gd name="T8" fmla="*/ 26 w 113"/>
                  <a:gd name="T9" fmla="*/ 7 h 76"/>
                  <a:gd name="T10" fmla="*/ 37 w 113"/>
                  <a:gd name="T11" fmla="*/ 31 h 76"/>
                  <a:gd name="T12" fmla="*/ 0 w 113"/>
                  <a:gd name="T13" fmla="*/ 76 h 76"/>
                </a:gdLst>
                <a:ahLst/>
                <a:cxnLst>
                  <a:cxn ang="0">
                    <a:pos x="T0" y="T1"/>
                  </a:cxn>
                  <a:cxn ang="0">
                    <a:pos x="T2" y="T3"/>
                  </a:cxn>
                  <a:cxn ang="0">
                    <a:pos x="T4" y="T5"/>
                  </a:cxn>
                  <a:cxn ang="0">
                    <a:pos x="T6" y="T7"/>
                  </a:cxn>
                  <a:cxn ang="0">
                    <a:pos x="T8" y="T9"/>
                  </a:cxn>
                  <a:cxn ang="0">
                    <a:pos x="T10" y="T11"/>
                  </a:cxn>
                  <a:cxn ang="0">
                    <a:pos x="T12" y="T13"/>
                  </a:cxn>
                </a:cxnLst>
                <a:rect l="0" t="0" r="r" b="b"/>
                <a:pathLst>
                  <a:path w="113" h="76">
                    <a:moveTo>
                      <a:pt x="0" y="76"/>
                    </a:moveTo>
                    <a:cubicBezTo>
                      <a:pt x="31" y="56"/>
                      <a:pt x="69" y="38"/>
                      <a:pt x="113" y="22"/>
                    </a:cubicBezTo>
                    <a:cubicBezTo>
                      <a:pt x="91" y="20"/>
                      <a:pt x="65" y="22"/>
                      <a:pt x="53" y="24"/>
                    </a:cubicBezTo>
                    <a:cubicBezTo>
                      <a:pt x="51" y="19"/>
                      <a:pt x="44" y="5"/>
                      <a:pt x="42" y="0"/>
                    </a:cubicBezTo>
                    <a:cubicBezTo>
                      <a:pt x="38" y="1"/>
                      <a:pt x="31" y="5"/>
                      <a:pt x="26" y="7"/>
                    </a:cubicBezTo>
                    <a:cubicBezTo>
                      <a:pt x="30" y="15"/>
                      <a:pt x="35" y="26"/>
                      <a:pt x="37" y="31"/>
                    </a:cubicBezTo>
                    <a:cubicBezTo>
                      <a:pt x="23" y="43"/>
                      <a:pt x="8" y="59"/>
                      <a:pt x="0" y="76"/>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9" name="Freeform 1197"/>
              <p:cNvSpPr/>
              <p:nvPr/>
            </p:nvSpPr>
            <p:spPr bwMode="auto">
              <a:xfrm>
                <a:off x="3122" y="-24"/>
                <a:ext cx="26" cy="71"/>
              </a:xfrm>
              <a:custGeom>
                <a:avLst/>
                <a:gdLst>
                  <a:gd name="T0" fmla="*/ 5 w 11"/>
                  <a:gd name="T1" fmla="*/ 30 h 30"/>
                  <a:gd name="T2" fmla="*/ 11 w 11"/>
                  <a:gd name="T3" fmla="*/ 0 h 30"/>
                  <a:gd name="T4" fmla="*/ 6 w 11"/>
                  <a:gd name="T5" fmla="*/ 3 h 30"/>
                  <a:gd name="T6" fmla="*/ 0 w 11"/>
                  <a:gd name="T7" fmla="*/ 30 h 30"/>
                  <a:gd name="T8" fmla="*/ 5 w 11"/>
                  <a:gd name="T9" fmla="*/ 30 h 30"/>
                </a:gdLst>
                <a:ahLst/>
                <a:cxnLst>
                  <a:cxn ang="0">
                    <a:pos x="T0" y="T1"/>
                  </a:cxn>
                  <a:cxn ang="0">
                    <a:pos x="T2" y="T3"/>
                  </a:cxn>
                  <a:cxn ang="0">
                    <a:pos x="T4" y="T5"/>
                  </a:cxn>
                  <a:cxn ang="0">
                    <a:pos x="T6" y="T7"/>
                  </a:cxn>
                  <a:cxn ang="0">
                    <a:pos x="T8" y="T9"/>
                  </a:cxn>
                </a:cxnLst>
                <a:rect l="0" t="0" r="r" b="b"/>
                <a:pathLst>
                  <a:path w="11" h="30">
                    <a:moveTo>
                      <a:pt x="5" y="30"/>
                    </a:moveTo>
                    <a:cubicBezTo>
                      <a:pt x="11" y="0"/>
                      <a:pt x="11" y="0"/>
                      <a:pt x="11" y="0"/>
                    </a:cubicBezTo>
                    <a:cubicBezTo>
                      <a:pt x="6" y="3"/>
                      <a:pt x="6" y="3"/>
                      <a:pt x="6" y="3"/>
                    </a:cubicBezTo>
                    <a:cubicBezTo>
                      <a:pt x="0" y="30"/>
                      <a:pt x="0" y="30"/>
                      <a:pt x="0" y="30"/>
                    </a:cubicBezTo>
                    <a:cubicBezTo>
                      <a:pt x="2" y="30"/>
                      <a:pt x="3" y="30"/>
                      <a:pt x="5" y="3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0" name="Freeform 1198"/>
              <p:cNvSpPr/>
              <p:nvPr/>
            </p:nvSpPr>
            <p:spPr bwMode="auto">
              <a:xfrm>
                <a:off x="3001" y="459"/>
                <a:ext cx="187" cy="466"/>
              </a:xfrm>
              <a:custGeom>
                <a:avLst/>
                <a:gdLst>
                  <a:gd name="T0" fmla="*/ 75 w 79"/>
                  <a:gd name="T1" fmla="*/ 33 h 197"/>
                  <a:gd name="T2" fmla="*/ 79 w 79"/>
                  <a:gd name="T3" fmla="*/ 0 h 197"/>
                  <a:gd name="T4" fmla="*/ 62 w 79"/>
                  <a:gd name="T5" fmla="*/ 4 h 197"/>
                  <a:gd name="T6" fmla="*/ 56 w 79"/>
                  <a:gd name="T7" fmla="*/ 197 h 197"/>
                  <a:gd name="T8" fmla="*/ 66 w 79"/>
                  <a:gd name="T9" fmla="*/ 184 h 197"/>
                  <a:gd name="T10" fmla="*/ 75 w 79"/>
                  <a:gd name="T11" fmla="*/ 33 h 197"/>
                </a:gdLst>
                <a:ahLst/>
                <a:cxnLst>
                  <a:cxn ang="0">
                    <a:pos x="T0" y="T1"/>
                  </a:cxn>
                  <a:cxn ang="0">
                    <a:pos x="T2" y="T3"/>
                  </a:cxn>
                  <a:cxn ang="0">
                    <a:pos x="T4" y="T5"/>
                  </a:cxn>
                  <a:cxn ang="0">
                    <a:pos x="T6" y="T7"/>
                  </a:cxn>
                  <a:cxn ang="0">
                    <a:pos x="T8" y="T9"/>
                  </a:cxn>
                  <a:cxn ang="0">
                    <a:pos x="T10" y="T11"/>
                  </a:cxn>
                </a:cxnLst>
                <a:rect l="0" t="0" r="r" b="b"/>
                <a:pathLst>
                  <a:path w="79" h="197">
                    <a:moveTo>
                      <a:pt x="75" y="33"/>
                    </a:moveTo>
                    <a:cubicBezTo>
                      <a:pt x="77" y="23"/>
                      <a:pt x="79" y="12"/>
                      <a:pt x="79" y="0"/>
                    </a:cubicBezTo>
                    <a:cubicBezTo>
                      <a:pt x="73" y="1"/>
                      <a:pt x="67" y="2"/>
                      <a:pt x="62" y="4"/>
                    </a:cubicBezTo>
                    <a:cubicBezTo>
                      <a:pt x="66" y="69"/>
                      <a:pt x="0" y="142"/>
                      <a:pt x="56" y="197"/>
                    </a:cubicBezTo>
                    <a:cubicBezTo>
                      <a:pt x="59" y="193"/>
                      <a:pt x="63" y="189"/>
                      <a:pt x="66" y="184"/>
                    </a:cubicBezTo>
                    <a:cubicBezTo>
                      <a:pt x="34" y="127"/>
                      <a:pt x="60" y="66"/>
                      <a:pt x="75" y="33"/>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1" name="Freeform 1199"/>
              <p:cNvSpPr/>
              <p:nvPr/>
            </p:nvSpPr>
            <p:spPr bwMode="auto">
              <a:xfrm>
                <a:off x="3115" y="345"/>
                <a:ext cx="71" cy="67"/>
              </a:xfrm>
              <a:custGeom>
                <a:avLst/>
                <a:gdLst>
                  <a:gd name="T0" fmla="*/ 0 w 30"/>
                  <a:gd name="T1" fmla="*/ 13 h 28"/>
                  <a:gd name="T2" fmla="*/ 8 w 30"/>
                  <a:gd name="T3" fmla="*/ 28 h 28"/>
                  <a:gd name="T4" fmla="*/ 30 w 30"/>
                  <a:gd name="T5" fmla="*/ 24 h 28"/>
                  <a:gd name="T6" fmla="*/ 22 w 30"/>
                  <a:gd name="T7" fmla="*/ 0 h 28"/>
                  <a:gd name="T8" fmla="*/ 0 w 30"/>
                  <a:gd name="T9" fmla="*/ 13 h 28"/>
                </a:gdLst>
                <a:ahLst/>
                <a:cxnLst>
                  <a:cxn ang="0">
                    <a:pos x="T0" y="T1"/>
                  </a:cxn>
                  <a:cxn ang="0">
                    <a:pos x="T2" y="T3"/>
                  </a:cxn>
                  <a:cxn ang="0">
                    <a:pos x="T4" y="T5"/>
                  </a:cxn>
                  <a:cxn ang="0">
                    <a:pos x="T6" y="T7"/>
                  </a:cxn>
                  <a:cxn ang="0">
                    <a:pos x="T8" y="T9"/>
                  </a:cxn>
                </a:cxnLst>
                <a:rect l="0" t="0" r="r" b="b"/>
                <a:pathLst>
                  <a:path w="30" h="28">
                    <a:moveTo>
                      <a:pt x="0" y="13"/>
                    </a:moveTo>
                    <a:cubicBezTo>
                      <a:pt x="4" y="18"/>
                      <a:pt x="6" y="23"/>
                      <a:pt x="8" y="28"/>
                    </a:cubicBezTo>
                    <a:cubicBezTo>
                      <a:pt x="15" y="26"/>
                      <a:pt x="22" y="24"/>
                      <a:pt x="30" y="24"/>
                    </a:cubicBezTo>
                    <a:cubicBezTo>
                      <a:pt x="28" y="16"/>
                      <a:pt x="26" y="7"/>
                      <a:pt x="22" y="0"/>
                    </a:cubicBezTo>
                    <a:cubicBezTo>
                      <a:pt x="14" y="4"/>
                      <a:pt x="7" y="8"/>
                      <a:pt x="0" y="13"/>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2" name="Freeform 1200"/>
              <p:cNvSpPr/>
              <p:nvPr/>
            </p:nvSpPr>
            <p:spPr bwMode="auto">
              <a:xfrm>
                <a:off x="3219" y="2886"/>
                <a:ext cx="109" cy="220"/>
              </a:xfrm>
              <a:custGeom>
                <a:avLst/>
                <a:gdLst>
                  <a:gd name="T0" fmla="*/ 43 w 46"/>
                  <a:gd name="T1" fmla="*/ 93 h 93"/>
                  <a:gd name="T2" fmla="*/ 46 w 46"/>
                  <a:gd name="T3" fmla="*/ 2 h 93"/>
                  <a:gd name="T4" fmla="*/ 29 w 46"/>
                  <a:gd name="T5" fmla="*/ 1 h 93"/>
                  <a:gd name="T6" fmla="*/ 18 w 46"/>
                  <a:gd name="T7" fmla="*/ 85 h 93"/>
                  <a:gd name="T8" fmla="*/ 43 w 46"/>
                  <a:gd name="T9" fmla="*/ 93 h 93"/>
                </a:gdLst>
                <a:ahLst/>
                <a:cxnLst>
                  <a:cxn ang="0">
                    <a:pos x="T0" y="T1"/>
                  </a:cxn>
                  <a:cxn ang="0">
                    <a:pos x="T2" y="T3"/>
                  </a:cxn>
                  <a:cxn ang="0">
                    <a:pos x="T4" y="T5"/>
                  </a:cxn>
                  <a:cxn ang="0">
                    <a:pos x="T6" y="T7"/>
                  </a:cxn>
                  <a:cxn ang="0">
                    <a:pos x="T8" y="T9"/>
                  </a:cxn>
                </a:cxnLst>
                <a:rect l="0" t="0" r="r" b="b"/>
                <a:pathLst>
                  <a:path w="46" h="93">
                    <a:moveTo>
                      <a:pt x="43" y="93"/>
                    </a:moveTo>
                    <a:cubicBezTo>
                      <a:pt x="19" y="62"/>
                      <a:pt x="21" y="26"/>
                      <a:pt x="46" y="2"/>
                    </a:cubicBezTo>
                    <a:cubicBezTo>
                      <a:pt x="40" y="0"/>
                      <a:pt x="34" y="0"/>
                      <a:pt x="29" y="1"/>
                    </a:cubicBezTo>
                    <a:cubicBezTo>
                      <a:pt x="5" y="23"/>
                      <a:pt x="0" y="56"/>
                      <a:pt x="18" y="85"/>
                    </a:cubicBezTo>
                    <a:cubicBezTo>
                      <a:pt x="26" y="89"/>
                      <a:pt x="34" y="92"/>
                      <a:pt x="43" y="93"/>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3" name="Freeform 1201"/>
              <p:cNvSpPr/>
              <p:nvPr/>
            </p:nvSpPr>
            <p:spPr bwMode="auto">
              <a:xfrm>
                <a:off x="3155" y="1803"/>
                <a:ext cx="90" cy="144"/>
              </a:xfrm>
              <a:custGeom>
                <a:avLst/>
                <a:gdLst>
                  <a:gd name="T0" fmla="*/ 0 w 38"/>
                  <a:gd name="T1" fmla="*/ 26 h 61"/>
                  <a:gd name="T2" fmla="*/ 21 w 38"/>
                  <a:gd name="T3" fmla="*/ 61 h 61"/>
                  <a:gd name="T4" fmla="*/ 37 w 38"/>
                  <a:gd name="T5" fmla="*/ 47 h 61"/>
                  <a:gd name="T6" fmla="*/ 24 w 38"/>
                  <a:gd name="T7" fmla="*/ 0 h 61"/>
                  <a:gd name="T8" fmla="*/ 0 w 38"/>
                  <a:gd name="T9" fmla="*/ 26 h 61"/>
                </a:gdLst>
                <a:ahLst/>
                <a:cxnLst>
                  <a:cxn ang="0">
                    <a:pos x="T0" y="T1"/>
                  </a:cxn>
                  <a:cxn ang="0">
                    <a:pos x="T2" y="T3"/>
                  </a:cxn>
                  <a:cxn ang="0">
                    <a:pos x="T4" y="T5"/>
                  </a:cxn>
                  <a:cxn ang="0">
                    <a:pos x="T6" y="T7"/>
                  </a:cxn>
                  <a:cxn ang="0">
                    <a:pos x="T8" y="T9"/>
                  </a:cxn>
                </a:cxnLst>
                <a:rect l="0" t="0" r="r" b="b"/>
                <a:pathLst>
                  <a:path w="38" h="61">
                    <a:moveTo>
                      <a:pt x="0" y="26"/>
                    </a:moveTo>
                    <a:cubicBezTo>
                      <a:pt x="13" y="35"/>
                      <a:pt x="20" y="47"/>
                      <a:pt x="21" y="61"/>
                    </a:cubicBezTo>
                    <a:cubicBezTo>
                      <a:pt x="26" y="55"/>
                      <a:pt x="31" y="50"/>
                      <a:pt x="37" y="47"/>
                    </a:cubicBezTo>
                    <a:cubicBezTo>
                      <a:pt x="38" y="32"/>
                      <a:pt x="33" y="13"/>
                      <a:pt x="24" y="0"/>
                    </a:cubicBezTo>
                    <a:cubicBezTo>
                      <a:pt x="15" y="7"/>
                      <a:pt x="7" y="15"/>
                      <a:pt x="0" y="26"/>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4" name="Freeform 1202"/>
              <p:cNvSpPr/>
              <p:nvPr/>
            </p:nvSpPr>
            <p:spPr bwMode="auto">
              <a:xfrm>
                <a:off x="3335" y="3975"/>
                <a:ext cx="31" cy="35"/>
              </a:xfrm>
              <a:custGeom>
                <a:avLst/>
                <a:gdLst>
                  <a:gd name="T0" fmla="*/ 10 w 13"/>
                  <a:gd name="T1" fmla="*/ 13 h 15"/>
                  <a:gd name="T2" fmla="*/ 11 w 13"/>
                  <a:gd name="T3" fmla="*/ 4 h 15"/>
                  <a:gd name="T4" fmla="*/ 3 w 13"/>
                  <a:gd name="T5" fmla="*/ 2 h 15"/>
                  <a:gd name="T6" fmla="*/ 2 w 13"/>
                  <a:gd name="T7" fmla="*/ 11 h 15"/>
                  <a:gd name="T8" fmla="*/ 10 w 13"/>
                  <a:gd name="T9" fmla="*/ 13 h 15"/>
                </a:gdLst>
                <a:ahLst/>
                <a:cxnLst>
                  <a:cxn ang="0">
                    <a:pos x="T0" y="T1"/>
                  </a:cxn>
                  <a:cxn ang="0">
                    <a:pos x="T2" y="T3"/>
                  </a:cxn>
                  <a:cxn ang="0">
                    <a:pos x="T4" y="T5"/>
                  </a:cxn>
                  <a:cxn ang="0">
                    <a:pos x="T6" y="T7"/>
                  </a:cxn>
                  <a:cxn ang="0">
                    <a:pos x="T8" y="T9"/>
                  </a:cxn>
                </a:cxnLst>
                <a:rect l="0" t="0" r="r" b="b"/>
                <a:pathLst>
                  <a:path w="13" h="15">
                    <a:moveTo>
                      <a:pt x="10" y="13"/>
                    </a:moveTo>
                    <a:cubicBezTo>
                      <a:pt x="12" y="11"/>
                      <a:pt x="13" y="7"/>
                      <a:pt x="11" y="4"/>
                    </a:cubicBezTo>
                    <a:cubicBezTo>
                      <a:pt x="9" y="1"/>
                      <a:pt x="6" y="0"/>
                      <a:pt x="3" y="2"/>
                    </a:cubicBezTo>
                    <a:cubicBezTo>
                      <a:pt x="1" y="4"/>
                      <a:pt x="0" y="8"/>
                      <a:pt x="2" y="11"/>
                    </a:cubicBezTo>
                    <a:cubicBezTo>
                      <a:pt x="4" y="14"/>
                      <a:pt x="8" y="15"/>
                      <a:pt x="10" y="13"/>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5" name="Freeform 1203"/>
              <p:cNvSpPr/>
              <p:nvPr/>
            </p:nvSpPr>
            <p:spPr bwMode="auto">
              <a:xfrm>
                <a:off x="3105" y="-17"/>
                <a:ext cx="27" cy="67"/>
              </a:xfrm>
              <a:custGeom>
                <a:avLst/>
                <a:gdLst>
                  <a:gd name="T0" fmla="*/ 5 w 11"/>
                  <a:gd name="T1" fmla="*/ 27 h 28"/>
                  <a:gd name="T2" fmla="*/ 11 w 11"/>
                  <a:gd name="T3" fmla="*/ 0 h 28"/>
                  <a:gd name="T4" fmla="*/ 5 w 11"/>
                  <a:gd name="T5" fmla="*/ 3 h 28"/>
                  <a:gd name="T6" fmla="*/ 0 w 11"/>
                  <a:gd name="T7" fmla="*/ 28 h 28"/>
                  <a:gd name="T8" fmla="*/ 5 w 11"/>
                  <a:gd name="T9" fmla="*/ 27 h 28"/>
                </a:gdLst>
                <a:ahLst/>
                <a:cxnLst>
                  <a:cxn ang="0">
                    <a:pos x="T0" y="T1"/>
                  </a:cxn>
                  <a:cxn ang="0">
                    <a:pos x="T2" y="T3"/>
                  </a:cxn>
                  <a:cxn ang="0">
                    <a:pos x="T4" y="T5"/>
                  </a:cxn>
                  <a:cxn ang="0">
                    <a:pos x="T6" y="T7"/>
                  </a:cxn>
                  <a:cxn ang="0">
                    <a:pos x="T8" y="T9"/>
                  </a:cxn>
                </a:cxnLst>
                <a:rect l="0" t="0" r="r" b="b"/>
                <a:pathLst>
                  <a:path w="11" h="28">
                    <a:moveTo>
                      <a:pt x="5" y="27"/>
                    </a:moveTo>
                    <a:cubicBezTo>
                      <a:pt x="11" y="0"/>
                      <a:pt x="11" y="0"/>
                      <a:pt x="11" y="0"/>
                    </a:cubicBezTo>
                    <a:cubicBezTo>
                      <a:pt x="9" y="1"/>
                      <a:pt x="7" y="2"/>
                      <a:pt x="5" y="3"/>
                    </a:cubicBezTo>
                    <a:cubicBezTo>
                      <a:pt x="0" y="28"/>
                      <a:pt x="0" y="28"/>
                      <a:pt x="0" y="28"/>
                    </a:cubicBezTo>
                    <a:cubicBezTo>
                      <a:pt x="2" y="28"/>
                      <a:pt x="3" y="27"/>
                      <a:pt x="5" y="27"/>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6" name="Freeform 1204"/>
              <p:cNvSpPr/>
              <p:nvPr/>
            </p:nvSpPr>
            <p:spPr bwMode="auto">
              <a:xfrm>
                <a:off x="3205" y="2096"/>
                <a:ext cx="52" cy="62"/>
              </a:xfrm>
              <a:custGeom>
                <a:avLst/>
                <a:gdLst>
                  <a:gd name="T0" fmla="*/ 9 w 22"/>
                  <a:gd name="T1" fmla="*/ 0 h 26"/>
                  <a:gd name="T2" fmla="*/ 0 w 22"/>
                  <a:gd name="T3" fmla="*/ 21 h 26"/>
                  <a:gd name="T4" fmla="*/ 19 w 22"/>
                  <a:gd name="T5" fmla="*/ 26 h 26"/>
                  <a:gd name="T6" fmla="*/ 22 w 22"/>
                  <a:gd name="T7" fmla="*/ 6 h 26"/>
                  <a:gd name="T8" fmla="*/ 9 w 22"/>
                  <a:gd name="T9" fmla="*/ 0 h 26"/>
                </a:gdLst>
                <a:ahLst/>
                <a:cxnLst>
                  <a:cxn ang="0">
                    <a:pos x="T0" y="T1"/>
                  </a:cxn>
                  <a:cxn ang="0">
                    <a:pos x="T2" y="T3"/>
                  </a:cxn>
                  <a:cxn ang="0">
                    <a:pos x="T4" y="T5"/>
                  </a:cxn>
                  <a:cxn ang="0">
                    <a:pos x="T6" y="T7"/>
                  </a:cxn>
                  <a:cxn ang="0">
                    <a:pos x="T8" y="T9"/>
                  </a:cxn>
                </a:cxnLst>
                <a:rect l="0" t="0" r="r" b="b"/>
                <a:pathLst>
                  <a:path w="22" h="26">
                    <a:moveTo>
                      <a:pt x="9" y="0"/>
                    </a:moveTo>
                    <a:cubicBezTo>
                      <a:pt x="3" y="6"/>
                      <a:pt x="0" y="12"/>
                      <a:pt x="0" y="21"/>
                    </a:cubicBezTo>
                    <a:cubicBezTo>
                      <a:pt x="7" y="24"/>
                      <a:pt x="13" y="26"/>
                      <a:pt x="19" y="26"/>
                    </a:cubicBezTo>
                    <a:cubicBezTo>
                      <a:pt x="18" y="19"/>
                      <a:pt x="19" y="12"/>
                      <a:pt x="22" y="6"/>
                    </a:cubicBezTo>
                    <a:cubicBezTo>
                      <a:pt x="17" y="5"/>
                      <a:pt x="12" y="3"/>
                      <a:pt x="9" y="0"/>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7" name="Freeform 1205"/>
              <p:cNvSpPr>
                <a:spLocks noEditPoints="1"/>
              </p:cNvSpPr>
              <p:nvPr/>
            </p:nvSpPr>
            <p:spPr bwMode="auto">
              <a:xfrm>
                <a:off x="3053" y="3236"/>
                <a:ext cx="277" cy="265"/>
              </a:xfrm>
              <a:custGeom>
                <a:avLst/>
                <a:gdLst>
                  <a:gd name="T0" fmla="*/ 21 w 117"/>
                  <a:gd name="T1" fmla="*/ 16 h 112"/>
                  <a:gd name="T2" fmla="*/ 25 w 117"/>
                  <a:gd name="T3" fmla="*/ 95 h 112"/>
                  <a:gd name="T4" fmla="*/ 74 w 117"/>
                  <a:gd name="T5" fmla="*/ 109 h 112"/>
                  <a:gd name="T6" fmla="*/ 117 w 117"/>
                  <a:gd name="T7" fmla="*/ 41 h 112"/>
                  <a:gd name="T8" fmla="*/ 104 w 117"/>
                  <a:gd name="T9" fmla="*/ 17 h 112"/>
                  <a:gd name="T10" fmla="*/ 48 w 117"/>
                  <a:gd name="T11" fmla="*/ 0 h 112"/>
                  <a:gd name="T12" fmla="*/ 21 w 117"/>
                  <a:gd name="T13" fmla="*/ 16 h 112"/>
                  <a:gd name="T14" fmla="*/ 106 w 117"/>
                  <a:gd name="T15" fmla="*/ 40 h 112"/>
                  <a:gd name="T16" fmla="*/ 46 w 117"/>
                  <a:gd name="T17" fmla="*/ 99 h 112"/>
                  <a:gd name="T18" fmla="*/ 28 w 117"/>
                  <a:gd name="T19" fmla="*/ 22 h 112"/>
                  <a:gd name="T20" fmla="*/ 106 w 117"/>
                  <a:gd name="T21" fmla="*/ 4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112">
                    <a:moveTo>
                      <a:pt x="21" y="16"/>
                    </a:moveTo>
                    <a:cubicBezTo>
                      <a:pt x="0" y="38"/>
                      <a:pt x="2" y="74"/>
                      <a:pt x="25" y="95"/>
                    </a:cubicBezTo>
                    <a:cubicBezTo>
                      <a:pt x="39" y="107"/>
                      <a:pt x="57" y="112"/>
                      <a:pt x="74" y="109"/>
                    </a:cubicBezTo>
                    <a:cubicBezTo>
                      <a:pt x="88" y="86"/>
                      <a:pt x="104" y="61"/>
                      <a:pt x="117" y="41"/>
                    </a:cubicBezTo>
                    <a:cubicBezTo>
                      <a:pt x="115" y="32"/>
                      <a:pt x="111" y="24"/>
                      <a:pt x="104" y="17"/>
                    </a:cubicBezTo>
                    <a:cubicBezTo>
                      <a:pt x="84" y="15"/>
                      <a:pt x="65" y="9"/>
                      <a:pt x="48" y="0"/>
                    </a:cubicBezTo>
                    <a:cubicBezTo>
                      <a:pt x="38" y="2"/>
                      <a:pt x="28" y="8"/>
                      <a:pt x="21" y="16"/>
                    </a:cubicBezTo>
                    <a:close/>
                    <a:moveTo>
                      <a:pt x="106" y="40"/>
                    </a:moveTo>
                    <a:cubicBezTo>
                      <a:pt x="46" y="99"/>
                      <a:pt x="46" y="99"/>
                      <a:pt x="46" y="99"/>
                    </a:cubicBezTo>
                    <a:cubicBezTo>
                      <a:pt x="28" y="22"/>
                      <a:pt x="28" y="22"/>
                      <a:pt x="28" y="22"/>
                    </a:cubicBezTo>
                    <a:lnTo>
                      <a:pt x="106" y="40"/>
                    </a:ln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8" name="Freeform 1206"/>
              <p:cNvSpPr/>
              <p:nvPr/>
            </p:nvSpPr>
            <p:spPr bwMode="auto">
              <a:xfrm>
                <a:off x="3160" y="1609"/>
                <a:ext cx="50" cy="59"/>
              </a:xfrm>
              <a:custGeom>
                <a:avLst/>
                <a:gdLst>
                  <a:gd name="T0" fmla="*/ 0 w 21"/>
                  <a:gd name="T1" fmla="*/ 9 h 25"/>
                  <a:gd name="T2" fmla="*/ 7 w 21"/>
                  <a:gd name="T3" fmla="*/ 25 h 25"/>
                  <a:gd name="T4" fmla="*/ 21 w 21"/>
                  <a:gd name="T5" fmla="*/ 18 h 25"/>
                  <a:gd name="T6" fmla="*/ 12 w 21"/>
                  <a:gd name="T7" fmla="*/ 0 h 25"/>
                  <a:gd name="T8" fmla="*/ 0 w 21"/>
                  <a:gd name="T9" fmla="*/ 9 h 25"/>
                </a:gdLst>
                <a:ahLst/>
                <a:cxnLst>
                  <a:cxn ang="0">
                    <a:pos x="T0" y="T1"/>
                  </a:cxn>
                  <a:cxn ang="0">
                    <a:pos x="T2" y="T3"/>
                  </a:cxn>
                  <a:cxn ang="0">
                    <a:pos x="T4" y="T5"/>
                  </a:cxn>
                  <a:cxn ang="0">
                    <a:pos x="T6" y="T7"/>
                  </a:cxn>
                  <a:cxn ang="0">
                    <a:pos x="T8" y="T9"/>
                  </a:cxn>
                </a:cxnLst>
                <a:rect l="0" t="0" r="r" b="b"/>
                <a:pathLst>
                  <a:path w="21" h="25">
                    <a:moveTo>
                      <a:pt x="0" y="9"/>
                    </a:moveTo>
                    <a:cubicBezTo>
                      <a:pt x="7" y="25"/>
                      <a:pt x="7" y="25"/>
                      <a:pt x="7" y="25"/>
                    </a:cubicBezTo>
                    <a:cubicBezTo>
                      <a:pt x="12" y="22"/>
                      <a:pt x="16" y="20"/>
                      <a:pt x="21" y="18"/>
                    </a:cubicBezTo>
                    <a:cubicBezTo>
                      <a:pt x="12" y="0"/>
                      <a:pt x="12" y="0"/>
                      <a:pt x="12" y="0"/>
                    </a:cubicBezTo>
                    <a:cubicBezTo>
                      <a:pt x="8" y="3"/>
                      <a:pt x="4" y="6"/>
                      <a:pt x="0" y="9"/>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9" name="Freeform 1207"/>
              <p:cNvSpPr/>
              <p:nvPr/>
            </p:nvSpPr>
            <p:spPr bwMode="auto">
              <a:xfrm>
                <a:off x="3115" y="1367"/>
                <a:ext cx="87" cy="157"/>
              </a:xfrm>
              <a:custGeom>
                <a:avLst/>
                <a:gdLst>
                  <a:gd name="T0" fmla="*/ 5 w 37"/>
                  <a:gd name="T1" fmla="*/ 34 h 66"/>
                  <a:gd name="T2" fmla="*/ 30 w 37"/>
                  <a:gd name="T3" fmla="*/ 66 h 66"/>
                  <a:gd name="T4" fmla="*/ 34 w 37"/>
                  <a:gd name="T5" fmla="*/ 25 h 66"/>
                  <a:gd name="T6" fmla="*/ 5 w 37"/>
                  <a:gd name="T7" fmla="*/ 34 h 66"/>
                </a:gdLst>
                <a:ahLst/>
                <a:cxnLst>
                  <a:cxn ang="0">
                    <a:pos x="T0" y="T1"/>
                  </a:cxn>
                  <a:cxn ang="0">
                    <a:pos x="T2" y="T3"/>
                  </a:cxn>
                  <a:cxn ang="0">
                    <a:pos x="T4" y="T5"/>
                  </a:cxn>
                  <a:cxn ang="0">
                    <a:pos x="T6" y="T7"/>
                  </a:cxn>
                </a:cxnLst>
                <a:rect l="0" t="0" r="r" b="b"/>
                <a:pathLst>
                  <a:path w="37" h="66">
                    <a:moveTo>
                      <a:pt x="5" y="34"/>
                    </a:moveTo>
                    <a:cubicBezTo>
                      <a:pt x="7" y="46"/>
                      <a:pt x="18" y="60"/>
                      <a:pt x="30" y="66"/>
                    </a:cubicBezTo>
                    <a:cubicBezTo>
                      <a:pt x="35" y="53"/>
                      <a:pt x="37" y="36"/>
                      <a:pt x="34" y="25"/>
                    </a:cubicBezTo>
                    <a:cubicBezTo>
                      <a:pt x="26" y="0"/>
                      <a:pt x="0" y="11"/>
                      <a:pt x="5" y="34"/>
                    </a:cubicBezTo>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0" name="Freeform 1208"/>
              <p:cNvSpPr/>
              <p:nvPr/>
            </p:nvSpPr>
            <p:spPr bwMode="auto">
              <a:xfrm>
                <a:off x="3096" y="-7"/>
                <a:ext cx="17" cy="54"/>
              </a:xfrm>
              <a:custGeom>
                <a:avLst/>
                <a:gdLst>
                  <a:gd name="T0" fmla="*/ 3 w 7"/>
                  <a:gd name="T1" fmla="*/ 23 h 23"/>
                  <a:gd name="T2" fmla="*/ 7 w 7"/>
                  <a:gd name="T3" fmla="*/ 0 h 23"/>
                  <a:gd name="T4" fmla="*/ 3 w 7"/>
                  <a:gd name="T5" fmla="*/ 2 h 23"/>
                  <a:gd name="T6" fmla="*/ 0 w 7"/>
                  <a:gd name="T7" fmla="*/ 17 h 23"/>
                  <a:gd name="T8" fmla="*/ 3 w 7"/>
                  <a:gd name="T9" fmla="*/ 23 h 23"/>
                </a:gdLst>
                <a:ahLst/>
                <a:cxnLst>
                  <a:cxn ang="0">
                    <a:pos x="T0" y="T1"/>
                  </a:cxn>
                  <a:cxn ang="0">
                    <a:pos x="T2" y="T3"/>
                  </a:cxn>
                  <a:cxn ang="0">
                    <a:pos x="T4" y="T5"/>
                  </a:cxn>
                  <a:cxn ang="0">
                    <a:pos x="T6" y="T7"/>
                  </a:cxn>
                  <a:cxn ang="0">
                    <a:pos x="T8" y="T9"/>
                  </a:cxn>
                </a:cxnLst>
                <a:rect l="0" t="0" r="r" b="b"/>
                <a:pathLst>
                  <a:path w="7" h="23">
                    <a:moveTo>
                      <a:pt x="3" y="23"/>
                    </a:moveTo>
                    <a:cubicBezTo>
                      <a:pt x="7" y="0"/>
                      <a:pt x="7" y="0"/>
                      <a:pt x="7" y="0"/>
                    </a:cubicBezTo>
                    <a:cubicBezTo>
                      <a:pt x="6" y="1"/>
                      <a:pt x="4" y="1"/>
                      <a:pt x="3" y="2"/>
                    </a:cubicBezTo>
                    <a:cubicBezTo>
                      <a:pt x="0" y="17"/>
                      <a:pt x="0" y="17"/>
                      <a:pt x="0" y="17"/>
                    </a:cubicBezTo>
                    <a:cubicBezTo>
                      <a:pt x="1" y="19"/>
                      <a:pt x="2" y="21"/>
                      <a:pt x="3" y="23"/>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1" name="Freeform 1209"/>
              <p:cNvSpPr>
                <a:spLocks noEditPoints="1"/>
              </p:cNvSpPr>
              <p:nvPr/>
            </p:nvSpPr>
            <p:spPr bwMode="auto">
              <a:xfrm>
                <a:off x="3023" y="3525"/>
                <a:ext cx="298" cy="267"/>
              </a:xfrm>
              <a:custGeom>
                <a:avLst/>
                <a:gdLst>
                  <a:gd name="T0" fmla="*/ 18 w 126"/>
                  <a:gd name="T1" fmla="*/ 83 h 113"/>
                  <a:gd name="T2" fmla="*/ 99 w 126"/>
                  <a:gd name="T3" fmla="*/ 96 h 113"/>
                  <a:gd name="T4" fmla="*/ 126 w 126"/>
                  <a:gd name="T5" fmla="*/ 35 h 113"/>
                  <a:gd name="T6" fmla="*/ 120 w 126"/>
                  <a:gd name="T7" fmla="*/ 19 h 113"/>
                  <a:gd name="T8" fmla="*/ 113 w 126"/>
                  <a:gd name="T9" fmla="*/ 21 h 113"/>
                  <a:gd name="T10" fmla="*/ 120 w 126"/>
                  <a:gd name="T11" fmla="*/ 39 h 113"/>
                  <a:gd name="T12" fmla="*/ 112 w 126"/>
                  <a:gd name="T13" fmla="*/ 22 h 113"/>
                  <a:gd name="T14" fmla="*/ 105 w 126"/>
                  <a:gd name="T15" fmla="*/ 24 h 113"/>
                  <a:gd name="T16" fmla="*/ 115 w 126"/>
                  <a:gd name="T17" fmla="*/ 49 h 113"/>
                  <a:gd name="T18" fmla="*/ 104 w 126"/>
                  <a:gd name="T19" fmla="*/ 24 h 113"/>
                  <a:gd name="T20" fmla="*/ 97 w 126"/>
                  <a:gd name="T21" fmla="*/ 26 h 113"/>
                  <a:gd name="T22" fmla="*/ 109 w 126"/>
                  <a:gd name="T23" fmla="*/ 59 h 113"/>
                  <a:gd name="T24" fmla="*/ 95 w 126"/>
                  <a:gd name="T25" fmla="*/ 27 h 113"/>
                  <a:gd name="T26" fmla="*/ 88 w 126"/>
                  <a:gd name="T27" fmla="*/ 29 h 113"/>
                  <a:gd name="T28" fmla="*/ 101 w 126"/>
                  <a:gd name="T29" fmla="*/ 65 h 113"/>
                  <a:gd name="T30" fmla="*/ 86 w 126"/>
                  <a:gd name="T31" fmla="*/ 30 h 113"/>
                  <a:gd name="T32" fmla="*/ 79 w 126"/>
                  <a:gd name="T33" fmla="*/ 31 h 113"/>
                  <a:gd name="T34" fmla="*/ 94 w 126"/>
                  <a:gd name="T35" fmla="*/ 70 h 113"/>
                  <a:gd name="T36" fmla="*/ 77 w 126"/>
                  <a:gd name="T37" fmla="*/ 32 h 113"/>
                  <a:gd name="T38" fmla="*/ 69 w 126"/>
                  <a:gd name="T39" fmla="*/ 34 h 113"/>
                  <a:gd name="T40" fmla="*/ 83 w 126"/>
                  <a:gd name="T41" fmla="*/ 71 h 113"/>
                  <a:gd name="T42" fmla="*/ 67 w 126"/>
                  <a:gd name="T43" fmla="*/ 35 h 113"/>
                  <a:gd name="T44" fmla="*/ 60 w 126"/>
                  <a:gd name="T45" fmla="*/ 37 h 113"/>
                  <a:gd name="T46" fmla="*/ 74 w 126"/>
                  <a:gd name="T47" fmla="*/ 73 h 113"/>
                  <a:gd name="T48" fmla="*/ 58 w 126"/>
                  <a:gd name="T49" fmla="*/ 37 h 113"/>
                  <a:gd name="T50" fmla="*/ 55 w 126"/>
                  <a:gd name="T51" fmla="*/ 38 h 113"/>
                  <a:gd name="T52" fmla="*/ 57 w 126"/>
                  <a:gd name="T53" fmla="*/ 35 h 113"/>
                  <a:gd name="T54" fmla="*/ 52 w 126"/>
                  <a:gd name="T55" fmla="*/ 20 h 113"/>
                  <a:gd name="T56" fmla="*/ 58 w 126"/>
                  <a:gd name="T57" fmla="*/ 32 h 113"/>
                  <a:gd name="T58" fmla="*/ 63 w 126"/>
                  <a:gd name="T59" fmla="*/ 25 h 113"/>
                  <a:gd name="T60" fmla="*/ 62 w 126"/>
                  <a:gd name="T61" fmla="*/ 18 h 113"/>
                  <a:gd name="T62" fmla="*/ 64 w 126"/>
                  <a:gd name="T63" fmla="*/ 23 h 113"/>
                  <a:gd name="T64" fmla="*/ 71 w 126"/>
                  <a:gd name="T65" fmla="*/ 13 h 113"/>
                  <a:gd name="T66" fmla="*/ 26 w 126"/>
                  <a:gd name="T67" fmla="*/ 0 h 113"/>
                  <a:gd name="T68" fmla="*/ 18 w 126"/>
                  <a:gd name="T69" fmla="*/ 83 h 113"/>
                  <a:gd name="T70" fmla="*/ 10 w 126"/>
                  <a:gd name="T71" fmla="*/ 42 h 113"/>
                  <a:gd name="T72" fmla="*/ 26 w 126"/>
                  <a:gd name="T73" fmla="*/ 79 h 113"/>
                  <a:gd name="T74" fmla="*/ 10 w 126"/>
                  <a:gd name="T75" fmla="*/ 42 h 113"/>
                  <a:gd name="T76" fmla="*/ 65 w 126"/>
                  <a:gd name="T77" fmla="*/ 74 h 113"/>
                  <a:gd name="T78" fmla="*/ 43 w 126"/>
                  <a:gd name="T79" fmla="*/ 20 h 113"/>
                  <a:gd name="T80" fmla="*/ 65 w 126"/>
                  <a:gd name="T81" fmla="*/ 74 h 113"/>
                  <a:gd name="T82" fmla="*/ 54 w 126"/>
                  <a:gd name="T83" fmla="*/ 76 h 113"/>
                  <a:gd name="T84" fmla="*/ 33 w 126"/>
                  <a:gd name="T85" fmla="*/ 22 h 113"/>
                  <a:gd name="T86" fmla="*/ 54 w 126"/>
                  <a:gd name="T87" fmla="*/ 76 h 113"/>
                  <a:gd name="T88" fmla="*/ 46 w 126"/>
                  <a:gd name="T89" fmla="*/ 78 h 113"/>
                  <a:gd name="T90" fmla="*/ 24 w 126"/>
                  <a:gd name="T91" fmla="*/ 24 h 113"/>
                  <a:gd name="T92" fmla="*/ 46 w 126"/>
                  <a:gd name="T93" fmla="*/ 78 h 113"/>
                  <a:gd name="T94" fmla="*/ 35 w 126"/>
                  <a:gd name="T95" fmla="*/ 77 h 113"/>
                  <a:gd name="T96" fmla="*/ 17 w 126"/>
                  <a:gd name="T97" fmla="*/ 34 h 113"/>
                  <a:gd name="T98" fmla="*/ 35 w 126"/>
                  <a:gd name="T99" fmla="*/ 7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6" h="113">
                    <a:moveTo>
                      <a:pt x="18" y="83"/>
                    </a:moveTo>
                    <a:cubicBezTo>
                      <a:pt x="38" y="109"/>
                      <a:pt x="72" y="113"/>
                      <a:pt x="99" y="96"/>
                    </a:cubicBezTo>
                    <a:cubicBezTo>
                      <a:pt x="108" y="75"/>
                      <a:pt x="117" y="54"/>
                      <a:pt x="126" y="35"/>
                    </a:cubicBezTo>
                    <a:cubicBezTo>
                      <a:pt x="125" y="29"/>
                      <a:pt x="123" y="24"/>
                      <a:pt x="120" y="19"/>
                    </a:cubicBezTo>
                    <a:cubicBezTo>
                      <a:pt x="113" y="21"/>
                      <a:pt x="113" y="21"/>
                      <a:pt x="113" y="21"/>
                    </a:cubicBezTo>
                    <a:cubicBezTo>
                      <a:pt x="116" y="28"/>
                      <a:pt x="118" y="34"/>
                      <a:pt x="120" y="39"/>
                    </a:cubicBezTo>
                    <a:cubicBezTo>
                      <a:pt x="118" y="37"/>
                      <a:pt x="115" y="29"/>
                      <a:pt x="112" y="22"/>
                    </a:cubicBezTo>
                    <a:cubicBezTo>
                      <a:pt x="105" y="24"/>
                      <a:pt x="105" y="24"/>
                      <a:pt x="105" y="24"/>
                    </a:cubicBezTo>
                    <a:cubicBezTo>
                      <a:pt x="109" y="32"/>
                      <a:pt x="113" y="43"/>
                      <a:pt x="115" y="49"/>
                    </a:cubicBezTo>
                    <a:cubicBezTo>
                      <a:pt x="113" y="47"/>
                      <a:pt x="107" y="34"/>
                      <a:pt x="104" y="24"/>
                    </a:cubicBezTo>
                    <a:cubicBezTo>
                      <a:pt x="97" y="26"/>
                      <a:pt x="97" y="26"/>
                      <a:pt x="97" y="26"/>
                    </a:cubicBezTo>
                    <a:cubicBezTo>
                      <a:pt x="101" y="37"/>
                      <a:pt x="107" y="51"/>
                      <a:pt x="109" y="59"/>
                    </a:cubicBezTo>
                    <a:cubicBezTo>
                      <a:pt x="107" y="56"/>
                      <a:pt x="99" y="40"/>
                      <a:pt x="95" y="27"/>
                    </a:cubicBezTo>
                    <a:cubicBezTo>
                      <a:pt x="88" y="29"/>
                      <a:pt x="88" y="29"/>
                      <a:pt x="88" y="29"/>
                    </a:cubicBezTo>
                    <a:cubicBezTo>
                      <a:pt x="93" y="41"/>
                      <a:pt x="99" y="56"/>
                      <a:pt x="101" y="65"/>
                    </a:cubicBezTo>
                    <a:cubicBezTo>
                      <a:pt x="99" y="61"/>
                      <a:pt x="91" y="44"/>
                      <a:pt x="86" y="30"/>
                    </a:cubicBezTo>
                    <a:cubicBezTo>
                      <a:pt x="83" y="30"/>
                      <a:pt x="81" y="31"/>
                      <a:pt x="79" y="31"/>
                    </a:cubicBezTo>
                    <a:cubicBezTo>
                      <a:pt x="85" y="44"/>
                      <a:pt x="91" y="60"/>
                      <a:pt x="94" y="70"/>
                    </a:cubicBezTo>
                    <a:cubicBezTo>
                      <a:pt x="91" y="66"/>
                      <a:pt x="83" y="47"/>
                      <a:pt x="77" y="32"/>
                    </a:cubicBezTo>
                    <a:cubicBezTo>
                      <a:pt x="74" y="33"/>
                      <a:pt x="72" y="34"/>
                      <a:pt x="69" y="34"/>
                    </a:cubicBezTo>
                    <a:cubicBezTo>
                      <a:pt x="75" y="47"/>
                      <a:pt x="80" y="62"/>
                      <a:pt x="83" y="71"/>
                    </a:cubicBezTo>
                    <a:cubicBezTo>
                      <a:pt x="81" y="68"/>
                      <a:pt x="73" y="50"/>
                      <a:pt x="67" y="35"/>
                    </a:cubicBezTo>
                    <a:cubicBezTo>
                      <a:pt x="64" y="36"/>
                      <a:pt x="62" y="36"/>
                      <a:pt x="60" y="37"/>
                    </a:cubicBezTo>
                    <a:cubicBezTo>
                      <a:pt x="66" y="49"/>
                      <a:pt x="71" y="63"/>
                      <a:pt x="74" y="73"/>
                    </a:cubicBezTo>
                    <a:cubicBezTo>
                      <a:pt x="71" y="69"/>
                      <a:pt x="63" y="52"/>
                      <a:pt x="58" y="37"/>
                    </a:cubicBezTo>
                    <a:cubicBezTo>
                      <a:pt x="57" y="38"/>
                      <a:pt x="56" y="38"/>
                      <a:pt x="55" y="38"/>
                    </a:cubicBezTo>
                    <a:cubicBezTo>
                      <a:pt x="57" y="35"/>
                      <a:pt x="57" y="35"/>
                      <a:pt x="57" y="35"/>
                    </a:cubicBezTo>
                    <a:cubicBezTo>
                      <a:pt x="54" y="29"/>
                      <a:pt x="53" y="23"/>
                      <a:pt x="52" y="20"/>
                    </a:cubicBezTo>
                    <a:cubicBezTo>
                      <a:pt x="54" y="23"/>
                      <a:pt x="56" y="28"/>
                      <a:pt x="58" y="32"/>
                    </a:cubicBezTo>
                    <a:cubicBezTo>
                      <a:pt x="60" y="30"/>
                      <a:pt x="61" y="27"/>
                      <a:pt x="63" y="25"/>
                    </a:cubicBezTo>
                    <a:cubicBezTo>
                      <a:pt x="62" y="22"/>
                      <a:pt x="62" y="20"/>
                      <a:pt x="62" y="18"/>
                    </a:cubicBezTo>
                    <a:cubicBezTo>
                      <a:pt x="62" y="19"/>
                      <a:pt x="63" y="21"/>
                      <a:pt x="64" y="23"/>
                    </a:cubicBezTo>
                    <a:cubicBezTo>
                      <a:pt x="66" y="20"/>
                      <a:pt x="68" y="17"/>
                      <a:pt x="71" y="13"/>
                    </a:cubicBezTo>
                    <a:cubicBezTo>
                      <a:pt x="55" y="13"/>
                      <a:pt x="39" y="9"/>
                      <a:pt x="26" y="0"/>
                    </a:cubicBezTo>
                    <a:cubicBezTo>
                      <a:pt x="3" y="20"/>
                      <a:pt x="0" y="58"/>
                      <a:pt x="18" y="83"/>
                    </a:cubicBezTo>
                    <a:close/>
                    <a:moveTo>
                      <a:pt x="10" y="42"/>
                    </a:moveTo>
                    <a:cubicBezTo>
                      <a:pt x="15" y="51"/>
                      <a:pt x="22" y="69"/>
                      <a:pt x="26" y="79"/>
                    </a:cubicBezTo>
                    <a:cubicBezTo>
                      <a:pt x="23" y="75"/>
                      <a:pt x="12" y="50"/>
                      <a:pt x="10" y="42"/>
                    </a:cubicBezTo>
                    <a:close/>
                    <a:moveTo>
                      <a:pt x="65" y="74"/>
                    </a:moveTo>
                    <a:cubicBezTo>
                      <a:pt x="61" y="69"/>
                      <a:pt x="45" y="32"/>
                      <a:pt x="43" y="20"/>
                    </a:cubicBezTo>
                    <a:cubicBezTo>
                      <a:pt x="50" y="33"/>
                      <a:pt x="60" y="59"/>
                      <a:pt x="65" y="74"/>
                    </a:cubicBezTo>
                    <a:close/>
                    <a:moveTo>
                      <a:pt x="54" y="76"/>
                    </a:moveTo>
                    <a:cubicBezTo>
                      <a:pt x="50" y="70"/>
                      <a:pt x="35" y="34"/>
                      <a:pt x="33" y="22"/>
                    </a:cubicBezTo>
                    <a:cubicBezTo>
                      <a:pt x="39" y="35"/>
                      <a:pt x="50" y="61"/>
                      <a:pt x="54" y="76"/>
                    </a:cubicBezTo>
                    <a:close/>
                    <a:moveTo>
                      <a:pt x="46" y="78"/>
                    </a:moveTo>
                    <a:cubicBezTo>
                      <a:pt x="42" y="72"/>
                      <a:pt x="26" y="36"/>
                      <a:pt x="24" y="24"/>
                    </a:cubicBezTo>
                    <a:cubicBezTo>
                      <a:pt x="31" y="37"/>
                      <a:pt x="42" y="63"/>
                      <a:pt x="46" y="78"/>
                    </a:cubicBezTo>
                    <a:close/>
                    <a:moveTo>
                      <a:pt x="35" y="77"/>
                    </a:moveTo>
                    <a:cubicBezTo>
                      <a:pt x="31" y="73"/>
                      <a:pt x="19" y="43"/>
                      <a:pt x="17" y="34"/>
                    </a:cubicBezTo>
                    <a:cubicBezTo>
                      <a:pt x="23" y="44"/>
                      <a:pt x="31" y="65"/>
                      <a:pt x="35" y="77"/>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933" name="Group 1411"/>
            <p:cNvGrpSpPr/>
            <p:nvPr/>
          </p:nvGrpSpPr>
          <p:grpSpPr bwMode="auto">
            <a:xfrm flipH="1">
              <a:off x="4681228" y="-3131"/>
              <a:ext cx="2129254" cy="6866846"/>
              <a:chOff x="2048" y="-35"/>
              <a:chExt cx="1360" cy="4386"/>
            </a:xfrm>
          </p:grpSpPr>
          <p:sp>
            <p:nvSpPr>
              <p:cNvPr id="2192" name="Freeform 1211"/>
              <p:cNvSpPr/>
              <p:nvPr/>
            </p:nvSpPr>
            <p:spPr bwMode="auto">
              <a:xfrm>
                <a:off x="2947" y="473"/>
                <a:ext cx="199" cy="488"/>
              </a:xfrm>
              <a:custGeom>
                <a:avLst/>
                <a:gdLst>
                  <a:gd name="T0" fmla="*/ 68 w 84"/>
                  <a:gd name="T1" fmla="*/ 206 h 206"/>
                  <a:gd name="T2" fmla="*/ 74 w 84"/>
                  <a:gd name="T3" fmla="*/ 197 h 206"/>
                  <a:gd name="T4" fmla="*/ 79 w 84"/>
                  <a:gd name="T5" fmla="*/ 0 h 206"/>
                  <a:gd name="T6" fmla="*/ 69 w 84"/>
                  <a:gd name="T7" fmla="*/ 6 h 206"/>
                  <a:gd name="T8" fmla="*/ 68 w 84"/>
                  <a:gd name="T9" fmla="*/ 206 h 206"/>
                </a:gdLst>
                <a:ahLst/>
                <a:cxnLst>
                  <a:cxn ang="0">
                    <a:pos x="T0" y="T1"/>
                  </a:cxn>
                  <a:cxn ang="0">
                    <a:pos x="T2" y="T3"/>
                  </a:cxn>
                  <a:cxn ang="0">
                    <a:pos x="T4" y="T5"/>
                  </a:cxn>
                  <a:cxn ang="0">
                    <a:pos x="T6" y="T7"/>
                  </a:cxn>
                  <a:cxn ang="0">
                    <a:pos x="T8" y="T9"/>
                  </a:cxn>
                </a:cxnLst>
                <a:rect l="0" t="0" r="r" b="b"/>
                <a:pathLst>
                  <a:path w="84" h="206">
                    <a:moveTo>
                      <a:pt x="68" y="206"/>
                    </a:moveTo>
                    <a:cubicBezTo>
                      <a:pt x="70" y="203"/>
                      <a:pt x="72" y="200"/>
                      <a:pt x="74" y="197"/>
                    </a:cubicBezTo>
                    <a:cubicBezTo>
                      <a:pt x="16" y="141"/>
                      <a:pt x="84" y="66"/>
                      <a:pt x="79" y="0"/>
                    </a:cubicBezTo>
                    <a:cubicBezTo>
                      <a:pt x="75" y="2"/>
                      <a:pt x="72" y="4"/>
                      <a:pt x="69" y="6"/>
                    </a:cubicBezTo>
                    <a:cubicBezTo>
                      <a:pt x="75" y="75"/>
                      <a:pt x="0" y="155"/>
                      <a:pt x="68" y="206"/>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3" name="Freeform 1212"/>
              <p:cNvSpPr>
                <a:spLocks noEditPoints="1"/>
              </p:cNvSpPr>
              <p:nvPr/>
            </p:nvSpPr>
            <p:spPr bwMode="auto">
              <a:xfrm>
                <a:off x="2954" y="1102"/>
                <a:ext cx="218" cy="199"/>
              </a:xfrm>
              <a:custGeom>
                <a:avLst/>
                <a:gdLst>
                  <a:gd name="T0" fmla="*/ 51 w 92"/>
                  <a:gd name="T1" fmla="*/ 78 h 84"/>
                  <a:gd name="T2" fmla="*/ 90 w 92"/>
                  <a:gd name="T3" fmla="*/ 32 h 84"/>
                  <a:gd name="T4" fmla="*/ 43 w 92"/>
                  <a:gd name="T5" fmla="*/ 6 h 84"/>
                  <a:gd name="T6" fmla="*/ 2 w 92"/>
                  <a:gd name="T7" fmla="*/ 49 h 84"/>
                  <a:gd name="T8" fmla="*/ 51 w 92"/>
                  <a:gd name="T9" fmla="*/ 78 h 84"/>
                  <a:gd name="T10" fmla="*/ 37 w 92"/>
                  <a:gd name="T11" fmla="*/ 21 h 84"/>
                  <a:gd name="T12" fmla="*/ 65 w 92"/>
                  <a:gd name="T13" fmla="*/ 27 h 84"/>
                  <a:gd name="T14" fmla="*/ 59 w 92"/>
                  <a:gd name="T15" fmla="*/ 57 h 84"/>
                  <a:gd name="T16" fmla="*/ 30 w 92"/>
                  <a:gd name="T17" fmla="*/ 51 h 84"/>
                  <a:gd name="T18" fmla="*/ 37 w 92"/>
                  <a:gd name="T19" fmla="*/ 2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84">
                    <a:moveTo>
                      <a:pt x="51" y="78"/>
                    </a:moveTo>
                    <a:cubicBezTo>
                      <a:pt x="68" y="74"/>
                      <a:pt x="92" y="52"/>
                      <a:pt x="90" y="32"/>
                    </a:cubicBezTo>
                    <a:cubicBezTo>
                      <a:pt x="88" y="11"/>
                      <a:pt x="73" y="0"/>
                      <a:pt x="43" y="6"/>
                    </a:cubicBezTo>
                    <a:cubicBezTo>
                      <a:pt x="14" y="12"/>
                      <a:pt x="0" y="28"/>
                      <a:pt x="2" y="49"/>
                    </a:cubicBezTo>
                    <a:cubicBezTo>
                      <a:pt x="5" y="70"/>
                      <a:pt x="26" y="84"/>
                      <a:pt x="51" y="78"/>
                    </a:cubicBezTo>
                    <a:moveTo>
                      <a:pt x="37" y="21"/>
                    </a:moveTo>
                    <a:cubicBezTo>
                      <a:pt x="47" y="15"/>
                      <a:pt x="59" y="17"/>
                      <a:pt x="65" y="27"/>
                    </a:cubicBezTo>
                    <a:cubicBezTo>
                      <a:pt x="71" y="36"/>
                      <a:pt x="68" y="50"/>
                      <a:pt x="59" y="57"/>
                    </a:cubicBezTo>
                    <a:cubicBezTo>
                      <a:pt x="49" y="63"/>
                      <a:pt x="36" y="61"/>
                      <a:pt x="30" y="51"/>
                    </a:cubicBezTo>
                    <a:cubicBezTo>
                      <a:pt x="25" y="42"/>
                      <a:pt x="28" y="28"/>
                      <a:pt x="37" y="21"/>
                    </a:cubicBezTo>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4" name="Freeform 1213"/>
              <p:cNvSpPr/>
              <p:nvPr/>
            </p:nvSpPr>
            <p:spPr bwMode="auto">
              <a:xfrm>
                <a:off x="3082" y="0"/>
                <a:ext cx="16" cy="28"/>
              </a:xfrm>
              <a:custGeom>
                <a:avLst/>
                <a:gdLst>
                  <a:gd name="T0" fmla="*/ 7 w 7"/>
                  <a:gd name="T1" fmla="*/ 0 h 12"/>
                  <a:gd name="T2" fmla="*/ 0 w 7"/>
                  <a:gd name="T3" fmla="*/ 3 h 12"/>
                  <a:gd name="T4" fmla="*/ 5 w 7"/>
                  <a:gd name="T5" fmla="*/ 12 h 12"/>
                  <a:gd name="T6" fmla="*/ 7 w 7"/>
                  <a:gd name="T7" fmla="*/ 0 h 12"/>
                </a:gdLst>
                <a:ahLst/>
                <a:cxnLst>
                  <a:cxn ang="0">
                    <a:pos x="T0" y="T1"/>
                  </a:cxn>
                  <a:cxn ang="0">
                    <a:pos x="T2" y="T3"/>
                  </a:cxn>
                  <a:cxn ang="0">
                    <a:pos x="T4" y="T5"/>
                  </a:cxn>
                  <a:cxn ang="0">
                    <a:pos x="T6" y="T7"/>
                  </a:cxn>
                </a:cxnLst>
                <a:rect l="0" t="0" r="r" b="b"/>
                <a:pathLst>
                  <a:path w="7" h="12">
                    <a:moveTo>
                      <a:pt x="7" y="0"/>
                    </a:moveTo>
                    <a:cubicBezTo>
                      <a:pt x="5" y="1"/>
                      <a:pt x="2" y="2"/>
                      <a:pt x="0" y="3"/>
                    </a:cubicBezTo>
                    <a:cubicBezTo>
                      <a:pt x="2" y="5"/>
                      <a:pt x="3" y="9"/>
                      <a:pt x="5" y="12"/>
                    </a:cubicBezTo>
                    <a:lnTo>
                      <a:pt x="7"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5" name="Freeform 1214"/>
              <p:cNvSpPr>
                <a:spLocks noEditPoints="1"/>
              </p:cNvSpPr>
              <p:nvPr/>
            </p:nvSpPr>
            <p:spPr bwMode="auto">
              <a:xfrm>
                <a:off x="2980" y="3835"/>
                <a:ext cx="428" cy="516"/>
              </a:xfrm>
              <a:custGeom>
                <a:avLst/>
                <a:gdLst>
                  <a:gd name="T0" fmla="*/ 116 w 181"/>
                  <a:gd name="T1" fmla="*/ 122 h 218"/>
                  <a:gd name="T2" fmla="*/ 116 w 181"/>
                  <a:gd name="T3" fmla="*/ 28 h 218"/>
                  <a:gd name="T4" fmla="*/ 113 w 181"/>
                  <a:gd name="T5" fmla="*/ 25 h 218"/>
                  <a:gd name="T6" fmla="*/ 89 w 181"/>
                  <a:gd name="T7" fmla="*/ 32 h 218"/>
                  <a:gd name="T8" fmla="*/ 98 w 181"/>
                  <a:gd name="T9" fmla="*/ 10 h 218"/>
                  <a:gd name="T10" fmla="*/ 90 w 181"/>
                  <a:gd name="T11" fmla="*/ 2 h 218"/>
                  <a:gd name="T12" fmla="*/ 56 w 181"/>
                  <a:gd name="T13" fmla="*/ 0 h 218"/>
                  <a:gd name="T14" fmla="*/ 11 w 181"/>
                  <a:gd name="T15" fmla="*/ 61 h 218"/>
                  <a:gd name="T16" fmla="*/ 9 w 181"/>
                  <a:gd name="T17" fmla="*/ 96 h 218"/>
                  <a:gd name="T18" fmla="*/ 53 w 181"/>
                  <a:gd name="T19" fmla="*/ 145 h 218"/>
                  <a:gd name="T20" fmla="*/ 58 w 181"/>
                  <a:gd name="T21" fmla="*/ 181 h 218"/>
                  <a:gd name="T22" fmla="*/ 33 w 181"/>
                  <a:gd name="T23" fmla="*/ 218 h 218"/>
                  <a:gd name="T24" fmla="*/ 141 w 181"/>
                  <a:gd name="T25" fmla="*/ 218 h 218"/>
                  <a:gd name="T26" fmla="*/ 181 w 181"/>
                  <a:gd name="T27" fmla="*/ 159 h 218"/>
                  <a:gd name="T28" fmla="*/ 116 w 181"/>
                  <a:gd name="T29" fmla="*/ 122 h 218"/>
                  <a:gd name="T30" fmla="*/ 84 w 181"/>
                  <a:gd name="T31" fmla="*/ 198 h 218"/>
                  <a:gd name="T32" fmla="*/ 68 w 181"/>
                  <a:gd name="T33" fmla="*/ 184 h 218"/>
                  <a:gd name="T34" fmla="*/ 84 w 181"/>
                  <a:gd name="T35" fmla="*/ 149 h 218"/>
                  <a:gd name="T36" fmla="*/ 44 w 181"/>
                  <a:gd name="T37" fmla="*/ 100 h 218"/>
                  <a:gd name="T38" fmla="*/ 32 w 181"/>
                  <a:gd name="T39" fmla="*/ 112 h 218"/>
                  <a:gd name="T40" fmla="*/ 21 w 181"/>
                  <a:gd name="T41" fmla="*/ 62 h 218"/>
                  <a:gd name="T42" fmla="*/ 73 w 181"/>
                  <a:gd name="T43" fmla="*/ 67 h 218"/>
                  <a:gd name="T44" fmla="*/ 59 w 181"/>
                  <a:gd name="T45" fmla="*/ 83 h 218"/>
                  <a:gd name="T46" fmla="*/ 114 w 181"/>
                  <a:gd name="T47" fmla="*/ 147 h 218"/>
                  <a:gd name="T48" fmla="*/ 84 w 181"/>
                  <a:gd name="T49" fmla="*/ 19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218">
                    <a:moveTo>
                      <a:pt x="116" y="122"/>
                    </a:moveTo>
                    <a:cubicBezTo>
                      <a:pt x="95" y="94"/>
                      <a:pt x="97" y="55"/>
                      <a:pt x="116" y="28"/>
                    </a:cubicBezTo>
                    <a:cubicBezTo>
                      <a:pt x="113" y="25"/>
                      <a:pt x="113" y="25"/>
                      <a:pt x="113" y="25"/>
                    </a:cubicBezTo>
                    <a:cubicBezTo>
                      <a:pt x="102" y="28"/>
                      <a:pt x="93" y="31"/>
                      <a:pt x="89" y="32"/>
                    </a:cubicBezTo>
                    <a:cubicBezTo>
                      <a:pt x="91" y="26"/>
                      <a:pt x="94" y="19"/>
                      <a:pt x="98" y="10"/>
                    </a:cubicBezTo>
                    <a:cubicBezTo>
                      <a:pt x="95" y="7"/>
                      <a:pt x="93" y="4"/>
                      <a:pt x="90" y="2"/>
                    </a:cubicBezTo>
                    <a:cubicBezTo>
                      <a:pt x="79" y="4"/>
                      <a:pt x="67" y="3"/>
                      <a:pt x="56" y="0"/>
                    </a:cubicBezTo>
                    <a:cubicBezTo>
                      <a:pt x="43" y="17"/>
                      <a:pt x="24" y="42"/>
                      <a:pt x="11" y="61"/>
                    </a:cubicBezTo>
                    <a:cubicBezTo>
                      <a:pt x="2" y="75"/>
                      <a:pt x="0" y="84"/>
                      <a:pt x="9" y="96"/>
                    </a:cubicBezTo>
                    <a:cubicBezTo>
                      <a:pt x="17" y="108"/>
                      <a:pt x="36" y="127"/>
                      <a:pt x="53" y="145"/>
                    </a:cubicBezTo>
                    <a:cubicBezTo>
                      <a:pt x="61" y="154"/>
                      <a:pt x="65" y="168"/>
                      <a:pt x="58" y="181"/>
                    </a:cubicBezTo>
                    <a:cubicBezTo>
                      <a:pt x="55" y="188"/>
                      <a:pt x="43" y="203"/>
                      <a:pt x="33" y="218"/>
                    </a:cubicBezTo>
                    <a:cubicBezTo>
                      <a:pt x="141" y="218"/>
                      <a:pt x="141" y="218"/>
                      <a:pt x="141" y="218"/>
                    </a:cubicBezTo>
                    <a:cubicBezTo>
                      <a:pt x="155" y="198"/>
                      <a:pt x="169" y="177"/>
                      <a:pt x="181" y="159"/>
                    </a:cubicBezTo>
                    <a:cubicBezTo>
                      <a:pt x="156" y="156"/>
                      <a:pt x="132" y="144"/>
                      <a:pt x="116" y="122"/>
                    </a:cubicBezTo>
                    <a:close/>
                    <a:moveTo>
                      <a:pt x="84" y="198"/>
                    </a:moveTo>
                    <a:cubicBezTo>
                      <a:pt x="81" y="196"/>
                      <a:pt x="70" y="186"/>
                      <a:pt x="68" y="184"/>
                    </a:cubicBezTo>
                    <a:cubicBezTo>
                      <a:pt x="75" y="172"/>
                      <a:pt x="85" y="158"/>
                      <a:pt x="84" y="149"/>
                    </a:cubicBezTo>
                    <a:cubicBezTo>
                      <a:pt x="81" y="133"/>
                      <a:pt x="55" y="109"/>
                      <a:pt x="44" y="100"/>
                    </a:cubicBezTo>
                    <a:cubicBezTo>
                      <a:pt x="41" y="103"/>
                      <a:pt x="34" y="110"/>
                      <a:pt x="32" y="112"/>
                    </a:cubicBezTo>
                    <a:cubicBezTo>
                      <a:pt x="33" y="102"/>
                      <a:pt x="23" y="69"/>
                      <a:pt x="21" y="62"/>
                    </a:cubicBezTo>
                    <a:cubicBezTo>
                      <a:pt x="27" y="65"/>
                      <a:pt x="66" y="67"/>
                      <a:pt x="73" y="67"/>
                    </a:cubicBezTo>
                    <a:cubicBezTo>
                      <a:pt x="72" y="70"/>
                      <a:pt x="64" y="80"/>
                      <a:pt x="59" y="83"/>
                    </a:cubicBezTo>
                    <a:cubicBezTo>
                      <a:pt x="88" y="110"/>
                      <a:pt x="111" y="126"/>
                      <a:pt x="114" y="147"/>
                    </a:cubicBezTo>
                    <a:cubicBezTo>
                      <a:pt x="116" y="161"/>
                      <a:pt x="95" y="184"/>
                      <a:pt x="84" y="198"/>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6" name="Freeform 1215"/>
              <p:cNvSpPr/>
              <p:nvPr/>
            </p:nvSpPr>
            <p:spPr bwMode="auto">
              <a:xfrm>
                <a:off x="3238" y="2893"/>
                <a:ext cx="31" cy="26"/>
              </a:xfrm>
              <a:custGeom>
                <a:avLst/>
                <a:gdLst>
                  <a:gd name="T0" fmla="*/ 13 w 13"/>
                  <a:gd name="T1" fmla="*/ 0 h 11"/>
                  <a:gd name="T2" fmla="*/ 0 w 13"/>
                  <a:gd name="T3" fmla="*/ 8 h 11"/>
                  <a:gd name="T4" fmla="*/ 4 w 13"/>
                  <a:gd name="T5" fmla="*/ 11 h 11"/>
                  <a:gd name="T6" fmla="*/ 13 w 13"/>
                  <a:gd name="T7" fmla="*/ 0 h 11"/>
                </a:gdLst>
                <a:ahLst/>
                <a:cxnLst>
                  <a:cxn ang="0">
                    <a:pos x="T0" y="T1"/>
                  </a:cxn>
                  <a:cxn ang="0">
                    <a:pos x="T2" y="T3"/>
                  </a:cxn>
                  <a:cxn ang="0">
                    <a:pos x="T4" y="T5"/>
                  </a:cxn>
                  <a:cxn ang="0">
                    <a:pos x="T6" y="T7"/>
                  </a:cxn>
                </a:cxnLst>
                <a:rect l="0" t="0" r="r" b="b"/>
                <a:pathLst>
                  <a:path w="13" h="11">
                    <a:moveTo>
                      <a:pt x="13" y="0"/>
                    </a:moveTo>
                    <a:cubicBezTo>
                      <a:pt x="8" y="2"/>
                      <a:pt x="4" y="5"/>
                      <a:pt x="0" y="8"/>
                    </a:cubicBezTo>
                    <a:cubicBezTo>
                      <a:pt x="4" y="11"/>
                      <a:pt x="4" y="11"/>
                      <a:pt x="4" y="11"/>
                    </a:cubicBezTo>
                    <a:cubicBezTo>
                      <a:pt x="7" y="7"/>
                      <a:pt x="9" y="4"/>
                      <a:pt x="13"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7" name="Freeform 1216"/>
              <p:cNvSpPr/>
              <p:nvPr/>
            </p:nvSpPr>
            <p:spPr bwMode="auto">
              <a:xfrm>
                <a:off x="3079" y="383"/>
                <a:ext cx="41" cy="45"/>
              </a:xfrm>
              <a:custGeom>
                <a:avLst/>
                <a:gdLst>
                  <a:gd name="T0" fmla="*/ 0 w 17"/>
                  <a:gd name="T1" fmla="*/ 7 h 19"/>
                  <a:gd name="T2" fmla="*/ 7 w 17"/>
                  <a:gd name="T3" fmla="*/ 19 h 19"/>
                  <a:gd name="T4" fmla="*/ 17 w 17"/>
                  <a:gd name="T5" fmla="*/ 14 h 19"/>
                  <a:gd name="T6" fmla="*/ 10 w 17"/>
                  <a:gd name="T7" fmla="*/ 0 h 19"/>
                  <a:gd name="T8" fmla="*/ 0 w 17"/>
                  <a:gd name="T9" fmla="*/ 7 h 19"/>
                </a:gdLst>
                <a:ahLst/>
                <a:cxnLst>
                  <a:cxn ang="0">
                    <a:pos x="T0" y="T1"/>
                  </a:cxn>
                  <a:cxn ang="0">
                    <a:pos x="T2" y="T3"/>
                  </a:cxn>
                  <a:cxn ang="0">
                    <a:pos x="T4" y="T5"/>
                  </a:cxn>
                  <a:cxn ang="0">
                    <a:pos x="T6" y="T7"/>
                  </a:cxn>
                  <a:cxn ang="0">
                    <a:pos x="T8" y="T9"/>
                  </a:cxn>
                </a:cxnLst>
                <a:rect l="0" t="0" r="r" b="b"/>
                <a:pathLst>
                  <a:path w="17" h="19">
                    <a:moveTo>
                      <a:pt x="0" y="7"/>
                    </a:moveTo>
                    <a:cubicBezTo>
                      <a:pt x="3" y="11"/>
                      <a:pt x="5" y="15"/>
                      <a:pt x="7" y="19"/>
                    </a:cubicBezTo>
                    <a:cubicBezTo>
                      <a:pt x="10" y="17"/>
                      <a:pt x="13" y="16"/>
                      <a:pt x="17" y="14"/>
                    </a:cubicBezTo>
                    <a:cubicBezTo>
                      <a:pt x="15" y="10"/>
                      <a:pt x="13" y="5"/>
                      <a:pt x="10" y="0"/>
                    </a:cubicBezTo>
                    <a:cubicBezTo>
                      <a:pt x="6" y="3"/>
                      <a:pt x="3" y="5"/>
                      <a:pt x="0" y="7"/>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8" name="Freeform 1217"/>
              <p:cNvSpPr/>
              <p:nvPr/>
            </p:nvSpPr>
            <p:spPr bwMode="auto">
              <a:xfrm>
                <a:off x="3148" y="2072"/>
                <a:ext cx="71" cy="71"/>
              </a:xfrm>
              <a:custGeom>
                <a:avLst/>
                <a:gdLst>
                  <a:gd name="T0" fmla="*/ 13 w 30"/>
                  <a:gd name="T1" fmla="*/ 25 h 30"/>
                  <a:gd name="T2" fmla="*/ 21 w 30"/>
                  <a:gd name="T3" fmla="*/ 30 h 30"/>
                  <a:gd name="T4" fmla="*/ 30 w 30"/>
                  <a:gd name="T5" fmla="*/ 8 h 30"/>
                  <a:gd name="T6" fmla="*/ 22 w 30"/>
                  <a:gd name="T7" fmla="*/ 0 h 30"/>
                  <a:gd name="T8" fmla="*/ 0 w 30"/>
                  <a:gd name="T9" fmla="*/ 14 h 30"/>
                  <a:gd name="T10" fmla="*/ 13 w 30"/>
                  <a:gd name="T11" fmla="*/ 25 h 30"/>
                </a:gdLst>
                <a:ahLst/>
                <a:cxnLst>
                  <a:cxn ang="0">
                    <a:pos x="T0" y="T1"/>
                  </a:cxn>
                  <a:cxn ang="0">
                    <a:pos x="T2" y="T3"/>
                  </a:cxn>
                  <a:cxn ang="0">
                    <a:pos x="T4" y="T5"/>
                  </a:cxn>
                  <a:cxn ang="0">
                    <a:pos x="T6" y="T7"/>
                  </a:cxn>
                  <a:cxn ang="0">
                    <a:pos x="T8" y="T9"/>
                  </a:cxn>
                  <a:cxn ang="0">
                    <a:pos x="T10" y="T11"/>
                  </a:cxn>
                </a:cxnLst>
                <a:rect l="0" t="0" r="r" b="b"/>
                <a:pathLst>
                  <a:path w="30" h="30">
                    <a:moveTo>
                      <a:pt x="13" y="25"/>
                    </a:moveTo>
                    <a:cubicBezTo>
                      <a:pt x="15" y="27"/>
                      <a:pt x="18" y="28"/>
                      <a:pt x="21" y="30"/>
                    </a:cubicBezTo>
                    <a:cubicBezTo>
                      <a:pt x="21" y="21"/>
                      <a:pt x="25" y="14"/>
                      <a:pt x="30" y="8"/>
                    </a:cubicBezTo>
                    <a:cubicBezTo>
                      <a:pt x="27" y="6"/>
                      <a:pt x="24" y="3"/>
                      <a:pt x="22" y="0"/>
                    </a:cubicBezTo>
                    <a:cubicBezTo>
                      <a:pt x="13" y="1"/>
                      <a:pt x="6" y="5"/>
                      <a:pt x="0" y="14"/>
                    </a:cubicBezTo>
                    <a:cubicBezTo>
                      <a:pt x="4" y="18"/>
                      <a:pt x="8" y="22"/>
                      <a:pt x="13" y="25"/>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9" name="Freeform 1218"/>
              <p:cNvSpPr/>
              <p:nvPr/>
            </p:nvSpPr>
            <p:spPr bwMode="auto">
              <a:xfrm>
                <a:off x="3134" y="3310"/>
                <a:ext cx="142" cy="137"/>
              </a:xfrm>
              <a:custGeom>
                <a:avLst/>
                <a:gdLst>
                  <a:gd name="T0" fmla="*/ 35 w 142"/>
                  <a:gd name="T1" fmla="*/ 137 h 137"/>
                  <a:gd name="T2" fmla="*/ 142 w 142"/>
                  <a:gd name="T3" fmla="*/ 30 h 137"/>
                  <a:gd name="T4" fmla="*/ 0 w 142"/>
                  <a:gd name="T5" fmla="*/ 0 h 137"/>
                  <a:gd name="T6" fmla="*/ 35 w 142"/>
                  <a:gd name="T7" fmla="*/ 137 h 137"/>
                </a:gdLst>
                <a:ahLst/>
                <a:cxnLst>
                  <a:cxn ang="0">
                    <a:pos x="T0" y="T1"/>
                  </a:cxn>
                  <a:cxn ang="0">
                    <a:pos x="T2" y="T3"/>
                  </a:cxn>
                  <a:cxn ang="0">
                    <a:pos x="T4" y="T5"/>
                  </a:cxn>
                  <a:cxn ang="0">
                    <a:pos x="T6" y="T7"/>
                  </a:cxn>
                </a:cxnLst>
                <a:rect l="0" t="0" r="r" b="b"/>
                <a:pathLst>
                  <a:path w="142" h="137">
                    <a:moveTo>
                      <a:pt x="35" y="137"/>
                    </a:moveTo>
                    <a:lnTo>
                      <a:pt x="142" y="30"/>
                    </a:lnTo>
                    <a:lnTo>
                      <a:pt x="0" y="0"/>
                    </a:lnTo>
                    <a:lnTo>
                      <a:pt x="35" y="137"/>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0" name="Freeform 1219"/>
              <p:cNvSpPr/>
              <p:nvPr/>
            </p:nvSpPr>
            <p:spPr bwMode="auto">
              <a:xfrm>
                <a:off x="3063" y="2269"/>
                <a:ext cx="156" cy="151"/>
              </a:xfrm>
              <a:custGeom>
                <a:avLst/>
                <a:gdLst>
                  <a:gd name="T0" fmla="*/ 54 w 156"/>
                  <a:gd name="T1" fmla="*/ 111 h 151"/>
                  <a:gd name="T2" fmla="*/ 156 w 156"/>
                  <a:gd name="T3" fmla="*/ 137 h 151"/>
                  <a:gd name="T4" fmla="*/ 14 w 156"/>
                  <a:gd name="T5" fmla="*/ 0 h 151"/>
                  <a:gd name="T6" fmla="*/ 0 w 156"/>
                  <a:gd name="T7" fmla="*/ 151 h 151"/>
                  <a:gd name="T8" fmla="*/ 54 w 156"/>
                  <a:gd name="T9" fmla="*/ 111 h 151"/>
                </a:gdLst>
                <a:ahLst/>
                <a:cxnLst>
                  <a:cxn ang="0">
                    <a:pos x="T0" y="T1"/>
                  </a:cxn>
                  <a:cxn ang="0">
                    <a:pos x="T2" y="T3"/>
                  </a:cxn>
                  <a:cxn ang="0">
                    <a:pos x="T4" y="T5"/>
                  </a:cxn>
                  <a:cxn ang="0">
                    <a:pos x="T6" y="T7"/>
                  </a:cxn>
                  <a:cxn ang="0">
                    <a:pos x="T8" y="T9"/>
                  </a:cxn>
                </a:cxnLst>
                <a:rect l="0" t="0" r="r" b="b"/>
                <a:pathLst>
                  <a:path w="156" h="151">
                    <a:moveTo>
                      <a:pt x="54" y="111"/>
                    </a:moveTo>
                    <a:lnTo>
                      <a:pt x="156" y="137"/>
                    </a:lnTo>
                    <a:lnTo>
                      <a:pt x="14" y="0"/>
                    </a:lnTo>
                    <a:lnTo>
                      <a:pt x="0" y="151"/>
                    </a:lnTo>
                    <a:lnTo>
                      <a:pt x="54" y="111"/>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1" name="Freeform 1220"/>
              <p:cNvSpPr/>
              <p:nvPr/>
            </p:nvSpPr>
            <p:spPr bwMode="auto">
              <a:xfrm>
                <a:off x="3063" y="2269"/>
                <a:ext cx="156" cy="151"/>
              </a:xfrm>
              <a:custGeom>
                <a:avLst/>
                <a:gdLst>
                  <a:gd name="T0" fmla="*/ 54 w 156"/>
                  <a:gd name="T1" fmla="*/ 111 h 151"/>
                  <a:gd name="T2" fmla="*/ 156 w 156"/>
                  <a:gd name="T3" fmla="*/ 137 h 151"/>
                  <a:gd name="T4" fmla="*/ 14 w 156"/>
                  <a:gd name="T5" fmla="*/ 0 h 151"/>
                  <a:gd name="T6" fmla="*/ 0 w 156"/>
                  <a:gd name="T7" fmla="*/ 151 h 151"/>
                  <a:gd name="T8" fmla="*/ 54 w 156"/>
                  <a:gd name="T9" fmla="*/ 111 h 151"/>
                </a:gdLst>
                <a:ahLst/>
                <a:cxnLst>
                  <a:cxn ang="0">
                    <a:pos x="T0" y="T1"/>
                  </a:cxn>
                  <a:cxn ang="0">
                    <a:pos x="T2" y="T3"/>
                  </a:cxn>
                  <a:cxn ang="0">
                    <a:pos x="T4" y="T5"/>
                  </a:cxn>
                  <a:cxn ang="0">
                    <a:pos x="T6" y="T7"/>
                  </a:cxn>
                  <a:cxn ang="0">
                    <a:pos x="T8" y="T9"/>
                  </a:cxn>
                </a:cxnLst>
                <a:rect l="0" t="0" r="r" b="b"/>
                <a:pathLst>
                  <a:path w="156" h="151">
                    <a:moveTo>
                      <a:pt x="54" y="111"/>
                    </a:moveTo>
                    <a:lnTo>
                      <a:pt x="156" y="137"/>
                    </a:lnTo>
                    <a:lnTo>
                      <a:pt x="14" y="0"/>
                    </a:lnTo>
                    <a:lnTo>
                      <a:pt x="0" y="151"/>
                    </a:lnTo>
                    <a:lnTo>
                      <a:pt x="54" y="1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2" name="Freeform 1221"/>
              <p:cNvSpPr/>
              <p:nvPr/>
            </p:nvSpPr>
            <p:spPr bwMode="auto">
              <a:xfrm>
                <a:off x="3122" y="1871"/>
                <a:ext cx="78" cy="104"/>
              </a:xfrm>
              <a:custGeom>
                <a:avLst/>
                <a:gdLst>
                  <a:gd name="T0" fmla="*/ 0 w 33"/>
                  <a:gd name="T1" fmla="*/ 33 h 44"/>
                  <a:gd name="T2" fmla="*/ 28 w 33"/>
                  <a:gd name="T3" fmla="*/ 44 h 44"/>
                  <a:gd name="T4" fmla="*/ 33 w 33"/>
                  <a:gd name="T5" fmla="*/ 35 h 44"/>
                  <a:gd name="T6" fmla="*/ 12 w 33"/>
                  <a:gd name="T7" fmla="*/ 0 h 44"/>
                  <a:gd name="T8" fmla="*/ 0 w 33"/>
                  <a:gd name="T9" fmla="*/ 33 h 44"/>
                </a:gdLst>
                <a:ahLst/>
                <a:cxnLst>
                  <a:cxn ang="0">
                    <a:pos x="T0" y="T1"/>
                  </a:cxn>
                  <a:cxn ang="0">
                    <a:pos x="T2" y="T3"/>
                  </a:cxn>
                  <a:cxn ang="0">
                    <a:pos x="T4" y="T5"/>
                  </a:cxn>
                  <a:cxn ang="0">
                    <a:pos x="T6" y="T7"/>
                  </a:cxn>
                  <a:cxn ang="0">
                    <a:pos x="T8" y="T9"/>
                  </a:cxn>
                </a:cxnLst>
                <a:rect l="0" t="0" r="r" b="b"/>
                <a:pathLst>
                  <a:path w="33" h="44">
                    <a:moveTo>
                      <a:pt x="0" y="33"/>
                    </a:moveTo>
                    <a:cubicBezTo>
                      <a:pt x="11" y="34"/>
                      <a:pt x="20" y="38"/>
                      <a:pt x="28" y="44"/>
                    </a:cubicBezTo>
                    <a:cubicBezTo>
                      <a:pt x="29" y="41"/>
                      <a:pt x="31" y="38"/>
                      <a:pt x="33" y="35"/>
                    </a:cubicBezTo>
                    <a:cubicBezTo>
                      <a:pt x="32" y="21"/>
                      <a:pt x="25" y="9"/>
                      <a:pt x="12" y="0"/>
                    </a:cubicBezTo>
                    <a:cubicBezTo>
                      <a:pt x="7" y="10"/>
                      <a:pt x="3" y="21"/>
                      <a:pt x="0" y="33"/>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3" name="Freeform 1222"/>
              <p:cNvSpPr/>
              <p:nvPr/>
            </p:nvSpPr>
            <p:spPr bwMode="auto">
              <a:xfrm>
                <a:off x="3226" y="2915"/>
                <a:ext cx="19" cy="21"/>
              </a:xfrm>
              <a:custGeom>
                <a:avLst/>
                <a:gdLst>
                  <a:gd name="T0" fmla="*/ 0 w 8"/>
                  <a:gd name="T1" fmla="*/ 4 h 9"/>
                  <a:gd name="T2" fmla="*/ 6 w 8"/>
                  <a:gd name="T3" fmla="*/ 9 h 9"/>
                  <a:gd name="T4" fmla="*/ 8 w 8"/>
                  <a:gd name="T5" fmla="*/ 4 h 9"/>
                  <a:gd name="T6" fmla="*/ 4 w 8"/>
                  <a:gd name="T7" fmla="*/ 0 h 9"/>
                  <a:gd name="T8" fmla="*/ 0 w 8"/>
                  <a:gd name="T9" fmla="*/ 4 h 9"/>
                </a:gdLst>
                <a:ahLst/>
                <a:cxnLst>
                  <a:cxn ang="0">
                    <a:pos x="T0" y="T1"/>
                  </a:cxn>
                  <a:cxn ang="0">
                    <a:pos x="T2" y="T3"/>
                  </a:cxn>
                  <a:cxn ang="0">
                    <a:pos x="T4" y="T5"/>
                  </a:cxn>
                  <a:cxn ang="0">
                    <a:pos x="T6" y="T7"/>
                  </a:cxn>
                  <a:cxn ang="0">
                    <a:pos x="T8" y="T9"/>
                  </a:cxn>
                </a:cxnLst>
                <a:rect l="0" t="0" r="r" b="b"/>
                <a:pathLst>
                  <a:path w="8" h="9">
                    <a:moveTo>
                      <a:pt x="0" y="4"/>
                    </a:moveTo>
                    <a:cubicBezTo>
                      <a:pt x="6" y="9"/>
                      <a:pt x="6" y="9"/>
                      <a:pt x="6" y="9"/>
                    </a:cubicBezTo>
                    <a:cubicBezTo>
                      <a:pt x="7" y="7"/>
                      <a:pt x="7" y="5"/>
                      <a:pt x="8" y="4"/>
                    </a:cubicBezTo>
                    <a:cubicBezTo>
                      <a:pt x="4" y="0"/>
                      <a:pt x="4" y="0"/>
                      <a:pt x="4" y="0"/>
                    </a:cubicBezTo>
                    <a:cubicBezTo>
                      <a:pt x="2" y="1"/>
                      <a:pt x="1" y="3"/>
                      <a:pt x="0" y="4"/>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4" name="Freeform 1223"/>
              <p:cNvSpPr/>
              <p:nvPr/>
            </p:nvSpPr>
            <p:spPr bwMode="auto">
              <a:xfrm>
                <a:off x="2606" y="2716"/>
                <a:ext cx="627" cy="504"/>
              </a:xfrm>
              <a:custGeom>
                <a:avLst/>
                <a:gdLst>
                  <a:gd name="T0" fmla="*/ 7 w 265"/>
                  <a:gd name="T1" fmla="*/ 138 h 213"/>
                  <a:gd name="T2" fmla="*/ 53 w 265"/>
                  <a:gd name="T3" fmla="*/ 206 h 213"/>
                  <a:gd name="T4" fmla="*/ 171 w 265"/>
                  <a:gd name="T5" fmla="*/ 124 h 213"/>
                  <a:gd name="T6" fmla="*/ 265 w 265"/>
                  <a:gd name="T7" fmla="*/ 12 h 213"/>
                  <a:gd name="T8" fmla="*/ 251 w 265"/>
                  <a:gd name="T9" fmla="*/ 0 h 213"/>
                  <a:gd name="T10" fmla="*/ 65 w 265"/>
                  <a:gd name="T11" fmla="*/ 191 h 213"/>
                  <a:gd name="T12" fmla="*/ 66 w 265"/>
                  <a:gd name="T13" fmla="*/ 191 h 213"/>
                  <a:gd name="T14" fmla="*/ 64 w 265"/>
                  <a:gd name="T15" fmla="*/ 179 h 213"/>
                  <a:gd name="T16" fmla="*/ 22 w 265"/>
                  <a:gd name="T17" fmla="*/ 151 h 213"/>
                  <a:gd name="T18" fmla="*/ 54 w 265"/>
                  <a:gd name="T19" fmla="*/ 121 h 213"/>
                  <a:gd name="T20" fmla="*/ 7 w 265"/>
                  <a:gd name="T21" fmla="*/ 13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5" h="213">
                    <a:moveTo>
                      <a:pt x="7" y="138"/>
                    </a:moveTo>
                    <a:cubicBezTo>
                      <a:pt x="0" y="166"/>
                      <a:pt x="20" y="202"/>
                      <a:pt x="53" y="206"/>
                    </a:cubicBezTo>
                    <a:cubicBezTo>
                      <a:pt x="107" y="213"/>
                      <a:pt x="145" y="176"/>
                      <a:pt x="171" y="124"/>
                    </a:cubicBezTo>
                    <a:cubicBezTo>
                      <a:pt x="168" y="69"/>
                      <a:pt x="211" y="17"/>
                      <a:pt x="265" y="12"/>
                    </a:cubicBezTo>
                    <a:cubicBezTo>
                      <a:pt x="251" y="0"/>
                      <a:pt x="251" y="0"/>
                      <a:pt x="251" y="0"/>
                    </a:cubicBezTo>
                    <a:cubicBezTo>
                      <a:pt x="153" y="1"/>
                      <a:pt x="155" y="195"/>
                      <a:pt x="65" y="191"/>
                    </a:cubicBezTo>
                    <a:cubicBezTo>
                      <a:pt x="65" y="191"/>
                      <a:pt x="66" y="191"/>
                      <a:pt x="66" y="191"/>
                    </a:cubicBezTo>
                    <a:cubicBezTo>
                      <a:pt x="64" y="179"/>
                      <a:pt x="64" y="179"/>
                      <a:pt x="64" y="179"/>
                    </a:cubicBezTo>
                    <a:cubicBezTo>
                      <a:pt x="47" y="183"/>
                      <a:pt x="29" y="176"/>
                      <a:pt x="22" y="151"/>
                    </a:cubicBezTo>
                    <a:cubicBezTo>
                      <a:pt x="17" y="134"/>
                      <a:pt x="28" y="110"/>
                      <a:pt x="54" y="121"/>
                    </a:cubicBezTo>
                    <a:cubicBezTo>
                      <a:pt x="40" y="104"/>
                      <a:pt x="13" y="113"/>
                      <a:pt x="7" y="138"/>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5" name="Freeform 1224"/>
              <p:cNvSpPr/>
              <p:nvPr/>
            </p:nvSpPr>
            <p:spPr bwMode="auto">
              <a:xfrm>
                <a:off x="2938" y="494"/>
                <a:ext cx="175" cy="476"/>
              </a:xfrm>
              <a:custGeom>
                <a:avLst/>
                <a:gdLst>
                  <a:gd name="T0" fmla="*/ 69 w 74"/>
                  <a:gd name="T1" fmla="*/ 0 h 201"/>
                  <a:gd name="T2" fmla="*/ 13 w 74"/>
                  <a:gd name="T3" fmla="*/ 126 h 201"/>
                  <a:gd name="T4" fmla="*/ 33 w 74"/>
                  <a:gd name="T5" fmla="*/ 201 h 201"/>
                  <a:gd name="T6" fmla="*/ 60 w 74"/>
                  <a:gd name="T7" fmla="*/ 198 h 201"/>
                  <a:gd name="T8" fmla="*/ 69 w 74"/>
                  <a:gd name="T9" fmla="*/ 0 h 201"/>
                </a:gdLst>
                <a:ahLst/>
                <a:cxnLst>
                  <a:cxn ang="0">
                    <a:pos x="T0" y="T1"/>
                  </a:cxn>
                  <a:cxn ang="0">
                    <a:pos x="T2" y="T3"/>
                  </a:cxn>
                  <a:cxn ang="0">
                    <a:pos x="T4" y="T5"/>
                  </a:cxn>
                  <a:cxn ang="0">
                    <a:pos x="T6" y="T7"/>
                  </a:cxn>
                  <a:cxn ang="0">
                    <a:pos x="T8" y="T9"/>
                  </a:cxn>
                </a:cxnLst>
                <a:rect l="0" t="0" r="r" b="b"/>
                <a:pathLst>
                  <a:path w="74" h="201">
                    <a:moveTo>
                      <a:pt x="69" y="0"/>
                    </a:moveTo>
                    <a:cubicBezTo>
                      <a:pt x="37" y="26"/>
                      <a:pt x="29" y="81"/>
                      <a:pt x="13" y="126"/>
                    </a:cubicBezTo>
                    <a:cubicBezTo>
                      <a:pt x="10" y="154"/>
                      <a:pt x="11" y="179"/>
                      <a:pt x="33" y="201"/>
                    </a:cubicBezTo>
                    <a:cubicBezTo>
                      <a:pt x="42" y="199"/>
                      <a:pt x="52" y="198"/>
                      <a:pt x="60" y="198"/>
                    </a:cubicBezTo>
                    <a:cubicBezTo>
                      <a:pt x="0" y="130"/>
                      <a:pt x="74" y="63"/>
                      <a:pt x="69"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6" name="Freeform 1225"/>
              <p:cNvSpPr/>
              <p:nvPr/>
            </p:nvSpPr>
            <p:spPr bwMode="auto">
              <a:xfrm>
                <a:off x="2817" y="1349"/>
                <a:ext cx="364" cy="333"/>
              </a:xfrm>
              <a:custGeom>
                <a:avLst/>
                <a:gdLst>
                  <a:gd name="T0" fmla="*/ 154 w 154"/>
                  <a:gd name="T1" fmla="*/ 104 h 141"/>
                  <a:gd name="T2" fmla="*/ 143 w 154"/>
                  <a:gd name="T3" fmla="*/ 100 h 141"/>
                  <a:gd name="T4" fmla="*/ 57 w 154"/>
                  <a:gd name="T5" fmla="*/ 122 h 141"/>
                  <a:gd name="T6" fmla="*/ 19 w 154"/>
                  <a:gd name="T7" fmla="*/ 61 h 141"/>
                  <a:gd name="T8" fmla="*/ 71 w 154"/>
                  <a:gd name="T9" fmla="*/ 52 h 141"/>
                  <a:gd name="T10" fmla="*/ 54 w 154"/>
                  <a:gd name="T11" fmla="*/ 114 h 141"/>
                  <a:gd name="T12" fmla="*/ 67 w 154"/>
                  <a:gd name="T13" fmla="*/ 119 h 141"/>
                  <a:gd name="T14" fmla="*/ 77 w 154"/>
                  <a:gd name="T15" fmla="*/ 35 h 141"/>
                  <a:gd name="T16" fmla="*/ 3 w 154"/>
                  <a:gd name="T17" fmla="*/ 58 h 141"/>
                  <a:gd name="T18" fmla="*/ 52 w 154"/>
                  <a:gd name="T19" fmla="*/ 131 h 141"/>
                  <a:gd name="T20" fmla="*/ 154 w 154"/>
                  <a:gd name="T21" fmla="*/ 10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 h="141">
                    <a:moveTo>
                      <a:pt x="154" y="104"/>
                    </a:moveTo>
                    <a:cubicBezTo>
                      <a:pt x="150" y="103"/>
                      <a:pt x="147" y="101"/>
                      <a:pt x="143" y="100"/>
                    </a:cubicBezTo>
                    <a:cubicBezTo>
                      <a:pt x="119" y="126"/>
                      <a:pt x="77" y="128"/>
                      <a:pt x="57" y="122"/>
                    </a:cubicBezTo>
                    <a:cubicBezTo>
                      <a:pt x="33" y="115"/>
                      <a:pt x="17" y="88"/>
                      <a:pt x="19" y="61"/>
                    </a:cubicBezTo>
                    <a:cubicBezTo>
                      <a:pt x="21" y="29"/>
                      <a:pt x="57" y="20"/>
                      <a:pt x="71" y="52"/>
                    </a:cubicBezTo>
                    <a:cubicBezTo>
                      <a:pt x="78" y="67"/>
                      <a:pt x="75" y="91"/>
                      <a:pt x="54" y="114"/>
                    </a:cubicBezTo>
                    <a:cubicBezTo>
                      <a:pt x="58" y="116"/>
                      <a:pt x="62" y="118"/>
                      <a:pt x="67" y="119"/>
                    </a:cubicBezTo>
                    <a:cubicBezTo>
                      <a:pt x="89" y="96"/>
                      <a:pt x="92" y="57"/>
                      <a:pt x="77" y="35"/>
                    </a:cubicBezTo>
                    <a:cubicBezTo>
                      <a:pt x="54" y="0"/>
                      <a:pt x="8" y="17"/>
                      <a:pt x="3" y="58"/>
                    </a:cubicBezTo>
                    <a:cubicBezTo>
                      <a:pt x="0" y="90"/>
                      <a:pt x="25" y="121"/>
                      <a:pt x="52" y="131"/>
                    </a:cubicBezTo>
                    <a:cubicBezTo>
                      <a:pt x="78" y="141"/>
                      <a:pt x="125" y="136"/>
                      <a:pt x="154" y="104"/>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7" name="Freeform 1226"/>
              <p:cNvSpPr/>
              <p:nvPr/>
            </p:nvSpPr>
            <p:spPr bwMode="auto">
              <a:xfrm>
                <a:off x="3124" y="1637"/>
                <a:ext cx="43" cy="52"/>
              </a:xfrm>
              <a:custGeom>
                <a:avLst/>
                <a:gdLst>
                  <a:gd name="T0" fmla="*/ 0 w 18"/>
                  <a:gd name="T1" fmla="*/ 7 h 22"/>
                  <a:gd name="T2" fmla="*/ 6 w 18"/>
                  <a:gd name="T3" fmla="*/ 22 h 22"/>
                  <a:gd name="T4" fmla="*/ 18 w 18"/>
                  <a:gd name="T5" fmla="*/ 15 h 22"/>
                  <a:gd name="T6" fmla="*/ 11 w 18"/>
                  <a:gd name="T7" fmla="*/ 0 h 22"/>
                  <a:gd name="T8" fmla="*/ 0 w 18"/>
                  <a:gd name="T9" fmla="*/ 7 h 22"/>
                </a:gdLst>
                <a:ahLst/>
                <a:cxnLst>
                  <a:cxn ang="0">
                    <a:pos x="T0" y="T1"/>
                  </a:cxn>
                  <a:cxn ang="0">
                    <a:pos x="T2" y="T3"/>
                  </a:cxn>
                  <a:cxn ang="0">
                    <a:pos x="T4" y="T5"/>
                  </a:cxn>
                  <a:cxn ang="0">
                    <a:pos x="T6" y="T7"/>
                  </a:cxn>
                  <a:cxn ang="0">
                    <a:pos x="T8" y="T9"/>
                  </a:cxn>
                </a:cxnLst>
                <a:rect l="0" t="0" r="r" b="b"/>
                <a:pathLst>
                  <a:path w="18" h="22">
                    <a:moveTo>
                      <a:pt x="0" y="7"/>
                    </a:moveTo>
                    <a:cubicBezTo>
                      <a:pt x="6" y="22"/>
                      <a:pt x="6" y="22"/>
                      <a:pt x="6" y="22"/>
                    </a:cubicBezTo>
                    <a:cubicBezTo>
                      <a:pt x="10" y="20"/>
                      <a:pt x="14" y="17"/>
                      <a:pt x="18" y="15"/>
                    </a:cubicBezTo>
                    <a:cubicBezTo>
                      <a:pt x="11" y="0"/>
                      <a:pt x="11" y="0"/>
                      <a:pt x="11" y="0"/>
                    </a:cubicBezTo>
                    <a:cubicBezTo>
                      <a:pt x="7" y="3"/>
                      <a:pt x="4" y="5"/>
                      <a:pt x="0" y="7"/>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8" name="Freeform 1227"/>
              <p:cNvSpPr/>
              <p:nvPr/>
            </p:nvSpPr>
            <p:spPr bwMode="auto">
              <a:xfrm>
                <a:off x="3217" y="2926"/>
                <a:ext cx="21" cy="22"/>
              </a:xfrm>
              <a:custGeom>
                <a:avLst/>
                <a:gdLst>
                  <a:gd name="T0" fmla="*/ 0 w 9"/>
                  <a:gd name="T1" fmla="*/ 4 h 9"/>
                  <a:gd name="T2" fmla="*/ 7 w 9"/>
                  <a:gd name="T3" fmla="*/ 9 h 9"/>
                  <a:gd name="T4" fmla="*/ 9 w 9"/>
                  <a:gd name="T5" fmla="*/ 5 h 9"/>
                  <a:gd name="T6" fmla="*/ 3 w 9"/>
                  <a:gd name="T7" fmla="*/ 0 h 9"/>
                  <a:gd name="T8" fmla="*/ 0 w 9"/>
                  <a:gd name="T9" fmla="*/ 4 h 9"/>
                </a:gdLst>
                <a:ahLst/>
                <a:cxnLst>
                  <a:cxn ang="0">
                    <a:pos x="T0" y="T1"/>
                  </a:cxn>
                  <a:cxn ang="0">
                    <a:pos x="T2" y="T3"/>
                  </a:cxn>
                  <a:cxn ang="0">
                    <a:pos x="T4" y="T5"/>
                  </a:cxn>
                  <a:cxn ang="0">
                    <a:pos x="T6" y="T7"/>
                  </a:cxn>
                  <a:cxn ang="0">
                    <a:pos x="T8" y="T9"/>
                  </a:cxn>
                </a:cxnLst>
                <a:rect l="0" t="0" r="r" b="b"/>
                <a:pathLst>
                  <a:path w="9" h="9">
                    <a:moveTo>
                      <a:pt x="0" y="4"/>
                    </a:moveTo>
                    <a:cubicBezTo>
                      <a:pt x="7" y="9"/>
                      <a:pt x="7" y="9"/>
                      <a:pt x="7" y="9"/>
                    </a:cubicBezTo>
                    <a:cubicBezTo>
                      <a:pt x="8" y="8"/>
                      <a:pt x="8" y="7"/>
                      <a:pt x="9" y="5"/>
                    </a:cubicBezTo>
                    <a:cubicBezTo>
                      <a:pt x="3" y="0"/>
                      <a:pt x="3" y="0"/>
                      <a:pt x="3" y="0"/>
                    </a:cubicBezTo>
                    <a:cubicBezTo>
                      <a:pt x="2" y="2"/>
                      <a:pt x="1" y="3"/>
                      <a:pt x="0" y="4"/>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9" name="Freeform 1228"/>
              <p:cNvSpPr/>
              <p:nvPr/>
            </p:nvSpPr>
            <p:spPr bwMode="auto">
              <a:xfrm>
                <a:off x="3117" y="1961"/>
                <a:ext cx="69" cy="69"/>
              </a:xfrm>
              <a:custGeom>
                <a:avLst/>
                <a:gdLst>
                  <a:gd name="T0" fmla="*/ 1 w 29"/>
                  <a:gd name="T1" fmla="*/ 29 h 29"/>
                  <a:gd name="T2" fmla="*/ 27 w 29"/>
                  <a:gd name="T3" fmla="*/ 24 h 29"/>
                  <a:gd name="T4" fmla="*/ 29 w 29"/>
                  <a:gd name="T5" fmla="*/ 10 h 29"/>
                  <a:gd name="T6" fmla="*/ 1 w 29"/>
                  <a:gd name="T7" fmla="*/ 0 h 29"/>
                  <a:gd name="T8" fmla="*/ 1 w 29"/>
                  <a:gd name="T9" fmla="*/ 29 h 29"/>
                </a:gdLst>
                <a:ahLst/>
                <a:cxnLst>
                  <a:cxn ang="0">
                    <a:pos x="T0" y="T1"/>
                  </a:cxn>
                  <a:cxn ang="0">
                    <a:pos x="T2" y="T3"/>
                  </a:cxn>
                  <a:cxn ang="0">
                    <a:pos x="T4" y="T5"/>
                  </a:cxn>
                  <a:cxn ang="0">
                    <a:pos x="T6" y="T7"/>
                  </a:cxn>
                  <a:cxn ang="0">
                    <a:pos x="T8" y="T9"/>
                  </a:cxn>
                </a:cxnLst>
                <a:rect l="0" t="0" r="r" b="b"/>
                <a:pathLst>
                  <a:path w="29" h="29">
                    <a:moveTo>
                      <a:pt x="1" y="29"/>
                    </a:moveTo>
                    <a:cubicBezTo>
                      <a:pt x="10" y="24"/>
                      <a:pt x="19" y="22"/>
                      <a:pt x="27" y="24"/>
                    </a:cubicBezTo>
                    <a:cubicBezTo>
                      <a:pt x="27" y="19"/>
                      <a:pt x="28" y="14"/>
                      <a:pt x="29" y="10"/>
                    </a:cubicBezTo>
                    <a:cubicBezTo>
                      <a:pt x="21" y="3"/>
                      <a:pt x="12" y="0"/>
                      <a:pt x="1" y="0"/>
                    </a:cubicBezTo>
                    <a:cubicBezTo>
                      <a:pt x="0" y="8"/>
                      <a:pt x="0" y="19"/>
                      <a:pt x="1" y="29"/>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0" name="Freeform 1229"/>
              <p:cNvSpPr/>
              <p:nvPr/>
            </p:nvSpPr>
            <p:spPr bwMode="auto">
              <a:xfrm>
                <a:off x="3207" y="3026"/>
                <a:ext cx="36" cy="47"/>
              </a:xfrm>
              <a:custGeom>
                <a:avLst/>
                <a:gdLst>
                  <a:gd name="T0" fmla="*/ 15 w 15"/>
                  <a:gd name="T1" fmla="*/ 20 h 20"/>
                  <a:gd name="T2" fmla="*/ 15 w 15"/>
                  <a:gd name="T3" fmla="*/ 20 h 20"/>
                  <a:gd name="T4" fmla="*/ 10 w 15"/>
                  <a:gd name="T5" fmla="*/ 8 h 20"/>
                  <a:gd name="T6" fmla="*/ 0 w 15"/>
                  <a:gd name="T7" fmla="*/ 0 h 20"/>
                  <a:gd name="T8" fmla="*/ 15 w 15"/>
                  <a:gd name="T9" fmla="*/ 20 h 20"/>
                </a:gdLst>
                <a:ahLst/>
                <a:cxnLst>
                  <a:cxn ang="0">
                    <a:pos x="T0" y="T1"/>
                  </a:cxn>
                  <a:cxn ang="0">
                    <a:pos x="T2" y="T3"/>
                  </a:cxn>
                  <a:cxn ang="0">
                    <a:pos x="T4" y="T5"/>
                  </a:cxn>
                  <a:cxn ang="0">
                    <a:pos x="T6" y="T7"/>
                  </a:cxn>
                  <a:cxn ang="0">
                    <a:pos x="T8" y="T9"/>
                  </a:cxn>
                </a:cxnLst>
                <a:rect l="0" t="0" r="r" b="b"/>
                <a:pathLst>
                  <a:path w="15" h="20">
                    <a:moveTo>
                      <a:pt x="15" y="20"/>
                    </a:moveTo>
                    <a:cubicBezTo>
                      <a:pt x="15" y="20"/>
                      <a:pt x="15" y="20"/>
                      <a:pt x="15" y="20"/>
                    </a:cubicBezTo>
                    <a:cubicBezTo>
                      <a:pt x="13" y="16"/>
                      <a:pt x="11" y="12"/>
                      <a:pt x="10" y="8"/>
                    </a:cubicBezTo>
                    <a:cubicBezTo>
                      <a:pt x="0" y="0"/>
                      <a:pt x="0" y="0"/>
                      <a:pt x="0" y="0"/>
                    </a:cubicBezTo>
                    <a:cubicBezTo>
                      <a:pt x="3" y="7"/>
                      <a:pt x="7" y="14"/>
                      <a:pt x="15" y="2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1" name="Freeform 1230"/>
              <p:cNvSpPr/>
              <p:nvPr/>
            </p:nvSpPr>
            <p:spPr bwMode="auto">
              <a:xfrm>
                <a:off x="3122" y="2023"/>
                <a:ext cx="73" cy="73"/>
              </a:xfrm>
              <a:custGeom>
                <a:avLst/>
                <a:gdLst>
                  <a:gd name="T0" fmla="*/ 31 w 31"/>
                  <a:gd name="T1" fmla="*/ 18 h 31"/>
                  <a:gd name="T2" fmla="*/ 25 w 31"/>
                  <a:gd name="T3" fmla="*/ 2 h 31"/>
                  <a:gd name="T4" fmla="*/ 0 w 31"/>
                  <a:gd name="T5" fmla="*/ 7 h 31"/>
                  <a:gd name="T6" fmla="*/ 9 w 31"/>
                  <a:gd name="T7" fmla="*/ 31 h 31"/>
                  <a:gd name="T8" fmla="*/ 31 w 31"/>
                  <a:gd name="T9" fmla="*/ 18 h 31"/>
                </a:gdLst>
                <a:ahLst/>
                <a:cxnLst>
                  <a:cxn ang="0">
                    <a:pos x="T0" y="T1"/>
                  </a:cxn>
                  <a:cxn ang="0">
                    <a:pos x="T2" y="T3"/>
                  </a:cxn>
                  <a:cxn ang="0">
                    <a:pos x="T4" y="T5"/>
                  </a:cxn>
                  <a:cxn ang="0">
                    <a:pos x="T6" y="T7"/>
                  </a:cxn>
                  <a:cxn ang="0">
                    <a:pos x="T8" y="T9"/>
                  </a:cxn>
                </a:cxnLst>
                <a:rect l="0" t="0" r="r" b="b"/>
                <a:pathLst>
                  <a:path w="31" h="31">
                    <a:moveTo>
                      <a:pt x="31" y="18"/>
                    </a:moveTo>
                    <a:cubicBezTo>
                      <a:pt x="28" y="13"/>
                      <a:pt x="26" y="7"/>
                      <a:pt x="25" y="2"/>
                    </a:cubicBezTo>
                    <a:cubicBezTo>
                      <a:pt x="17" y="0"/>
                      <a:pt x="8" y="1"/>
                      <a:pt x="0" y="7"/>
                    </a:cubicBezTo>
                    <a:cubicBezTo>
                      <a:pt x="1" y="16"/>
                      <a:pt x="4" y="24"/>
                      <a:pt x="9" y="31"/>
                    </a:cubicBezTo>
                    <a:cubicBezTo>
                      <a:pt x="15" y="23"/>
                      <a:pt x="22" y="19"/>
                      <a:pt x="31" y="18"/>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2" name="Freeform 1231"/>
              <p:cNvSpPr/>
              <p:nvPr/>
            </p:nvSpPr>
            <p:spPr bwMode="auto">
              <a:xfrm>
                <a:off x="3212" y="2941"/>
                <a:ext cx="21" cy="21"/>
              </a:xfrm>
              <a:custGeom>
                <a:avLst/>
                <a:gdLst>
                  <a:gd name="T0" fmla="*/ 0 w 9"/>
                  <a:gd name="T1" fmla="*/ 3 h 9"/>
                  <a:gd name="T2" fmla="*/ 8 w 9"/>
                  <a:gd name="T3" fmla="*/ 9 h 9"/>
                  <a:gd name="T4" fmla="*/ 9 w 9"/>
                  <a:gd name="T5" fmla="*/ 5 h 9"/>
                  <a:gd name="T6" fmla="*/ 1 w 9"/>
                  <a:gd name="T7" fmla="*/ 0 h 9"/>
                  <a:gd name="T8" fmla="*/ 0 w 9"/>
                  <a:gd name="T9" fmla="*/ 3 h 9"/>
                </a:gdLst>
                <a:ahLst/>
                <a:cxnLst>
                  <a:cxn ang="0">
                    <a:pos x="T0" y="T1"/>
                  </a:cxn>
                  <a:cxn ang="0">
                    <a:pos x="T2" y="T3"/>
                  </a:cxn>
                  <a:cxn ang="0">
                    <a:pos x="T4" y="T5"/>
                  </a:cxn>
                  <a:cxn ang="0">
                    <a:pos x="T6" y="T7"/>
                  </a:cxn>
                  <a:cxn ang="0">
                    <a:pos x="T8" y="T9"/>
                  </a:cxn>
                </a:cxnLst>
                <a:rect l="0" t="0" r="r" b="b"/>
                <a:pathLst>
                  <a:path w="9" h="9">
                    <a:moveTo>
                      <a:pt x="0" y="3"/>
                    </a:moveTo>
                    <a:cubicBezTo>
                      <a:pt x="8" y="9"/>
                      <a:pt x="8" y="9"/>
                      <a:pt x="8" y="9"/>
                    </a:cubicBezTo>
                    <a:cubicBezTo>
                      <a:pt x="8" y="8"/>
                      <a:pt x="8" y="7"/>
                      <a:pt x="9" y="5"/>
                    </a:cubicBezTo>
                    <a:cubicBezTo>
                      <a:pt x="1" y="0"/>
                      <a:pt x="1" y="0"/>
                      <a:pt x="1" y="0"/>
                    </a:cubicBezTo>
                    <a:cubicBezTo>
                      <a:pt x="1" y="1"/>
                      <a:pt x="0" y="2"/>
                      <a:pt x="0" y="3"/>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3" name="Freeform 1232"/>
              <p:cNvSpPr/>
              <p:nvPr/>
            </p:nvSpPr>
            <p:spPr bwMode="auto">
              <a:xfrm>
                <a:off x="3205" y="2952"/>
                <a:ext cx="23" cy="27"/>
              </a:xfrm>
              <a:custGeom>
                <a:avLst/>
                <a:gdLst>
                  <a:gd name="T0" fmla="*/ 0 w 10"/>
                  <a:gd name="T1" fmla="*/ 4 h 11"/>
                  <a:gd name="T2" fmla="*/ 9 w 10"/>
                  <a:gd name="T3" fmla="*/ 11 h 11"/>
                  <a:gd name="T4" fmla="*/ 10 w 10"/>
                  <a:gd name="T5" fmla="*/ 6 h 11"/>
                  <a:gd name="T6" fmla="*/ 2 w 10"/>
                  <a:gd name="T7" fmla="*/ 0 h 11"/>
                  <a:gd name="T8" fmla="*/ 0 w 10"/>
                  <a:gd name="T9" fmla="*/ 4 h 11"/>
                </a:gdLst>
                <a:ahLst/>
                <a:cxnLst>
                  <a:cxn ang="0">
                    <a:pos x="T0" y="T1"/>
                  </a:cxn>
                  <a:cxn ang="0">
                    <a:pos x="T2" y="T3"/>
                  </a:cxn>
                  <a:cxn ang="0">
                    <a:pos x="T4" y="T5"/>
                  </a:cxn>
                  <a:cxn ang="0">
                    <a:pos x="T6" y="T7"/>
                  </a:cxn>
                  <a:cxn ang="0">
                    <a:pos x="T8" y="T9"/>
                  </a:cxn>
                </a:cxnLst>
                <a:rect l="0" t="0" r="r" b="b"/>
                <a:pathLst>
                  <a:path w="10" h="11">
                    <a:moveTo>
                      <a:pt x="0" y="4"/>
                    </a:moveTo>
                    <a:cubicBezTo>
                      <a:pt x="9" y="11"/>
                      <a:pt x="9" y="11"/>
                      <a:pt x="9" y="11"/>
                    </a:cubicBezTo>
                    <a:cubicBezTo>
                      <a:pt x="9" y="9"/>
                      <a:pt x="10" y="8"/>
                      <a:pt x="10" y="6"/>
                    </a:cubicBezTo>
                    <a:cubicBezTo>
                      <a:pt x="2" y="0"/>
                      <a:pt x="2" y="0"/>
                      <a:pt x="2" y="0"/>
                    </a:cubicBezTo>
                    <a:cubicBezTo>
                      <a:pt x="1" y="1"/>
                      <a:pt x="1" y="3"/>
                      <a:pt x="0" y="4"/>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4" name="Freeform 1233"/>
              <p:cNvSpPr/>
              <p:nvPr/>
            </p:nvSpPr>
            <p:spPr bwMode="auto">
              <a:xfrm>
                <a:off x="3202" y="3002"/>
                <a:ext cx="26" cy="36"/>
              </a:xfrm>
              <a:custGeom>
                <a:avLst/>
                <a:gdLst>
                  <a:gd name="T0" fmla="*/ 11 w 11"/>
                  <a:gd name="T1" fmla="*/ 15 h 15"/>
                  <a:gd name="T2" fmla="*/ 10 w 11"/>
                  <a:gd name="T3" fmla="*/ 9 h 15"/>
                  <a:gd name="T4" fmla="*/ 0 w 11"/>
                  <a:gd name="T5" fmla="*/ 0 h 15"/>
                  <a:gd name="T6" fmla="*/ 1 w 11"/>
                  <a:gd name="T7" fmla="*/ 7 h 15"/>
                  <a:gd name="T8" fmla="*/ 11 w 11"/>
                  <a:gd name="T9" fmla="*/ 15 h 15"/>
                </a:gdLst>
                <a:ahLst/>
                <a:cxnLst>
                  <a:cxn ang="0">
                    <a:pos x="T0" y="T1"/>
                  </a:cxn>
                  <a:cxn ang="0">
                    <a:pos x="T2" y="T3"/>
                  </a:cxn>
                  <a:cxn ang="0">
                    <a:pos x="T4" y="T5"/>
                  </a:cxn>
                  <a:cxn ang="0">
                    <a:pos x="T6" y="T7"/>
                  </a:cxn>
                  <a:cxn ang="0">
                    <a:pos x="T8" y="T9"/>
                  </a:cxn>
                </a:cxnLst>
                <a:rect l="0" t="0" r="r" b="b"/>
                <a:pathLst>
                  <a:path w="11" h="15">
                    <a:moveTo>
                      <a:pt x="11" y="15"/>
                    </a:moveTo>
                    <a:cubicBezTo>
                      <a:pt x="11" y="13"/>
                      <a:pt x="10" y="11"/>
                      <a:pt x="10" y="9"/>
                    </a:cubicBezTo>
                    <a:cubicBezTo>
                      <a:pt x="0" y="0"/>
                      <a:pt x="0" y="0"/>
                      <a:pt x="0" y="0"/>
                    </a:cubicBezTo>
                    <a:cubicBezTo>
                      <a:pt x="0" y="3"/>
                      <a:pt x="0" y="5"/>
                      <a:pt x="1" y="7"/>
                    </a:cubicBezTo>
                    <a:lnTo>
                      <a:pt x="11" y="1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5" name="Freeform 1234"/>
              <p:cNvSpPr/>
              <p:nvPr/>
            </p:nvSpPr>
            <p:spPr bwMode="auto">
              <a:xfrm>
                <a:off x="3202" y="2967"/>
                <a:ext cx="24" cy="28"/>
              </a:xfrm>
              <a:custGeom>
                <a:avLst/>
                <a:gdLst>
                  <a:gd name="T0" fmla="*/ 0 w 10"/>
                  <a:gd name="T1" fmla="*/ 5 h 12"/>
                  <a:gd name="T2" fmla="*/ 10 w 10"/>
                  <a:gd name="T3" fmla="*/ 12 h 12"/>
                  <a:gd name="T4" fmla="*/ 10 w 10"/>
                  <a:gd name="T5" fmla="*/ 7 h 12"/>
                  <a:gd name="T6" fmla="*/ 1 w 10"/>
                  <a:gd name="T7" fmla="*/ 0 h 12"/>
                  <a:gd name="T8" fmla="*/ 0 w 10"/>
                  <a:gd name="T9" fmla="*/ 5 h 12"/>
                </a:gdLst>
                <a:ahLst/>
                <a:cxnLst>
                  <a:cxn ang="0">
                    <a:pos x="T0" y="T1"/>
                  </a:cxn>
                  <a:cxn ang="0">
                    <a:pos x="T2" y="T3"/>
                  </a:cxn>
                  <a:cxn ang="0">
                    <a:pos x="T4" y="T5"/>
                  </a:cxn>
                  <a:cxn ang="0">
                    <a:pos x="T6" y="T7"/>
                  </a:cxn>
                  <a:cxn ang="0">
                    <a:pos x="T8" y="T9"/>
                  </a:cxn>
                </a:cxnLst>
                <a:rect l="0" t="0" r="r" b="b"/>
                <a:pathLst>
                  <a:path w="10" h="12">
                    <a:moveTo>
                      <a:pt x="0" y="5"/>
                    </a:moveTo>
                    <a:cubicBezTo>
                      <a:pt x="10" y="12"/>
                      <a:pt x="10" y="12"/>
                      <a:pt x="10" y="12"/>
                    </a:cubicBezTo>
                    <a:cubicBezTo>
                      <a:pt x="10" y="10"/>
                      <a:pt x="10" y="9"/>
                      <a:pt x="10" y="7"/>
                    </a:cubicBezTo>
                    <a:cubicBezTo>
                      <a:pt x="1" y="0"/>
                      <a:pt x="1" y="0"/>
                      <a:pt x="1" y="0"/>
                    </a:cubicBezTo>
                    <a:cubicBezTo>
                      <a:pt x="0" y="1"/>
                      <a:pt x="0" y="3"/>
                      <a:pt x="0" y="5"/>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6" name="Freeform 1235"/>
              <p:cNvSpPr/>
              <p:nvPr/>
            </p:nvSpPr>
            <p:spPr bwMode="auto">
              <a:xfrm>
                <a:off x="3200" y="2983"/>
                <a:ext cx="26" cy="33"/>
              </a:xfrm>
              <a:custGeom>
                <a:avLst/>
                <a:gdLst>
                  <a:gd name="T0" fmla="*/ 1 w 11"/>
                  <a:gd name="T1" fmla="*/ 6 h 14"/>
                  <a:gd name="T2" fmla="*/ 11 w 11"/>
                  <a:gd name="T3" fmla="*/ 14 h 14"/>
                  <a:gd name="T4" fmla="*/ 10 w 11"/>
                  <a:gd name="T5" fmla="*/ 7 h 14"/>
                  <a:gd name="T6" fmla="*/ 1 w 11"/>
                  <a:gd name="T7" fmla="*/ 0 h 14"/>
                  <a:gd name="T8" fmla="*/ 1 w 11"/>
                  <a:gd name="T9" fmla="*/ 6 h 14"/>
                </a:gdLst>
                <a:ahLst/>
                <a:cxnLst>
                  <a:cxn ang="0">
                    <a:pos x="T0" y="T1"/>
                  </a:cxn>
                  <a:cxn ang="0">
                    <a:pos x="T2" y="T3"/>
                  </a:cxn>
                  <a:cxn ang="0">
                    <a:pos x="T4" y="T5"/>
                  </a:cxn>
                  <a:cxn ang="0">
                    <a:pos x="T6" y="T7"/>
                  </a:cxn>
                  <a:cxn ang="0">
                    <a:pos x="T8" y="T9"/>
                  </a:cxn>
                </a:cxnLst>
                <a:rect l="0" t="0" r="r" b="b"/>
                <a:pathLst>
                  <a:path w="11" h="14">
                    <a:moveTo>
                      <a:pt x="1" y="6"/>
                    </a:moveTo>
                    <a:cubicBezTo>
                      <a:pt x="11" y="14"/>
                      <a:pt x="11" y="14"/>
                      <a:pt x="11" y="14"/>
                    </a:cubicBezTo>
                    <a:cubicBezTo>
                      <a:pt x="11" y="12"/>
                      <a:pt x="10" y="10"/>
                      <a:pt x="10" y="7"/>
                    </a:cubicBezTo>
                    <a:cubicBezTo>
                      <a:pt x="1" y="0"/>
                      <a:pt x="1" y="0"/>
                      <a:pt x="1" y="0"/>
                    </a:cubicBezTo>
                    <a:cubicBezTo>
                      <a:pt x="1" y="2"/>
                      <a:pt x="0" y="4"/>
                      <a:pt x="1" y="6"/>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7" name="Freeform 1236"/>
              <p:cNvSpPr/>
              <p:nvPr/>
            </p:nvSpPr>
            <p:spPr bwMode="auto">
              <a:xfrm>
                <a:off x="2975" y="409"/>
                <a:ext cx="109" cy="152"/>
              </a:xfrm>
              <a:custGeom>
                <a:avLst/>
                <a:gdLst>
                  <a:gd name="T0" fmla="*/ 0 w 46"/>
                  <a:gd name="T1" fmla="*/ 41 h 64"/>
                  <a:gd name="T2" fmla="*/ 6 w 46"/>
                  <a:gd name="T3" fmla="*/ 64 h 64"/>
                  <a:gd name="T4" fmla="*/ 46 w 46"/>
                  <a:gd name="T5" fmla="*/ 11 h 64"/>
                  <a:gd name="T6" fmla="*/ 40 w 46"/>
                  <a:gd name="T7" fmla="*/ 0 h 64"/>
                  <a:gd name="T8" fmla="*/ 0 w 46"/>
                  <a:gd name="T9" fmla="*/ 41 h 64"/>
                </a:gdLst>
                <a:ahLst/>
                <a:cxnLst>
                  <a:cxn ang="0">
                    <a:pos x="T0" y="T1"/>
                  </a:cxn>
                  <a:cxn ang="0">
                    <a:pos x="T2" y="T3"/>
                  </a:cxn>
                  <a:cxn ang="0">
                    <a:pos x="T4" y="T5"/>
                  </a:cxn>
                  <a:cxn ang="0">
                    <a:pos x="T6" y="T7"/>
                  </a:cxn>
                  <a:cxn ang="0">
                    <a:pos x="T8" y="T9"/>
                  </a:cxn>
                </a:cxnLst>
                <a:rect l="0" t="0" r="r" b="b"/>
                <a:pathLst>
                  <a:path w="46" h="64">
                    <a:moveTo>
                      <a:pt x="0" y="41"/>
                    </a:moveTo>
                    <a:cubicBezTo>
                      <a:pt x="3" y="49"/>
                      <a:pt x="5" y="57"/>
                      <a:pt x="6" y="64"/>
                    </a:cubicBezTo>
                    <a:cubicBezTo>
                      <a:pt x="15" y="43"/>
                      <a:pt x="28" y="24"/>
                      <a:pt x="46" y="11"/>
                    </a:cubicBezTo>
                    <a:cubicBezTo>
                      <a:pt x="44" y="7"/>
                      <a:pt x="42" y="4"/>
                      <a:pt x="40" y="0"/>
                    </a:cubicBezTo>
                    <a:cubicBezTo>
                      <a:pt x="25" y="12"/>
                      <a:pt x="12" y="25"/>
                      <a:pt x="0" y="4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8" name="Freeform 1237"/>
              <p:cNvSpPr/>
              <p:nvPr/>
            </p:nvSpPr>
            <p:spPr bwMode="auto">
              <a:xfrm>
                <a:off x="2228" y="62"/>
                <a:ext cx="818" cy="742"/>
              </a:xfrm>
              <a:custGeom>
                <a:avLst/>
                <a:gdLst>
                  <a:gd name="T0" fmla="*/ 110 w 346"/>
                  <a:gd name="T1" fmla="*/ 216 h 314"/>
                  <a:gd name="T2" fmla="*/ 0 w 346"/>
                  <a:gd name="T3" fmla="*/ 268 h 314"/>
                  <a:gd name="T4" fmla="*/ 151 w 346"/>
                  <a:gd name="T5" fmla="*/ 235 h 314"/>
                  <a:gd name="T6" fmla="*/ 204 w 346"/>
                  <a:gd name="T7" fmla="*/ 83 h 314"/>
                  <a:gd name="T8" fmla="*/ 326 w 346"/>
                  <a:gd name="T9" fmla="*/ 31 h 314"/>
                  <a:gd name="T10" fmla="*/ 346 w 346"/>
                  <a:gd name="T11" fmla="*/ 9 h 314"/>
                  <a:gd name="T12" fmla="*/ 342 w 346"/>
                  <a:gd name="T13" fmla="*/ 0 h 314"/>
                  <a:gd name="T14" fmla="*/ 306 w 346"/>
                  <a:gd name="T15" fmla="*/ 3 h 314"/>
                  <a:gd name="T16" fmla="*/ 220 w 346"/>
                  <a:gd name="T17" fmla="*/ 37 h 314"/>
                  <a:gd name="T18" fmla="*/ 218 w 346"/>
                  <a:gd name="T19" fmla="*/ 33 h 314"/>
                  <a:gd name="T20" fmla="*/ 110 w 346"/>
                  <a:gd name="T21" fmla="*/ 216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6" h="314">
                    <a:moveTo>
                      <a:pt x="110" y="216"/>
                    </a:moveTo>
                    <a:cubicBezTo>
                      <a:pt x="76" y="261"/>
                      <a:pt x="33" y="275"/>
                      <a:pt x="0" y="268"/>
                    </a:cubicBezTo>
                    <a:cubicBezTo>
                      <a:pt x="38" y="314"/>
                      <a:pt x="109" y="296"/>
                      <a:pt x="151" y="235"/>
                    </a:cubicBezTo>
                    <a:cubicBezTo>
                      <a:pt x="174" y="201"/>
                      <a:pt x="160" y="139"/>
                      <a:pt x="204" y="83"/>
                    </a:cubicBezTo>
                    <a:cubicBezTo>
                      <a:pt x="228" y="55"/>
                      <a:pt x="279" y="20"/>
                      <a:pt x="326" y="31"/>
                    </a:cubicBezTo>
                    <a:cubicBezTo>
                      <a:pt x="331" y="24"/>
                      <a:pt x="340" y="14"/>
                      <a:pt x="346" y="9"/>
                    </a:cubicBezTo>
                    <a:cubicBezTo>
                      <a:pt x="345" y="6"/>
                      <a:pt x="343" y="2"/>
                      <a:pt x="342" y="0"/>
                    </a:cubicBezTo>
                    <a:cubicBezTo>
                      <a:pt x="333" y="0"/>
                      <a:pt x="317" y="1"/>
                      <a:pt x="306" y="3"/>
                    </a:cubicBezTo>
                    <a:cubicBezTo>
                      <a:pt x="269" y="18"/>
                      <a:pt x="222" y="43"/>
                      <a:pt x="220" y="37"/>
                    </a:cubicBezTo>
                    <a:cubicBezTo>
                      <a:pt x="220" y="36"/>
                      <a:pt x="219" y="34"/>
                      <a:pt x="218" y="33"/>
                    </a:cubicBezTo>
                    <a:cubicBezTo>
                      <a:pt x="161" y="55"/>
                      <a:pt x="144" y="170"/>
                      <a:pt x="110" y="216"/>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9" name="Freeform 1238"/>
              <p:cNvSpPr/>
              <p:nvPr/>
            </p:nvSpPr>
            <p:spPr bwMode="auto">
              <a:xfrm>
                <a:off x="2758" y="2669"/>
                <a:ext cx="430" cy="499"/>
              </a:xfrm>
              <a:custGeom>
                <a:avLst/>
                <a:gdLst>
                  <a:gd name="T0" fmla="*/ 182 w 182"/>
                  <a:gd name="T1" fmla="*/ 15 h 211"/>
                  <a:gd name="T2" fmla="*/ 177 w 182"/>
                  <a:gd name="T3" fmla="*/ 10 h 211"/>
                  <a:gd name="T4" fmla="*/ 111 w 182"/>
                  <a:gd name="T5" fmla="*/ 26 h 211"/>
                  <a:gd name="T6" fmla="*/ 26 w 182"/>
                  <a:gd name="T7" fmla="*/ 186 h 211"/>
                  <a:gd name="T8" fmla="*/ 0 w 182"/>
                  <a:gd name="T9" fmla="*/ 199 h 211"/>
                  <a:gd name="T10" fmla="*/ 2 w 182"/>
                  <a:gd name="T11" fmla="*/ 211 h 211"/>
                  <a:gd name="T12" fmla="*/ 182 w 182"/>
                  <a:gd name="T13" fmla="*/ 15 h 211"/>
                </a:gdLst>
                <a:ahLst/>
                <a:cxnLst>
                  <a:cxn ang="0">
                    <a:pos x="T0" y="T1"/>
                  </a:cxn>
                  <a:cxn ang="0">
                    <a:pos x="T2" y="T3"/>
                  </a:cxn>
                  <a:cxn ang="0">
                    <a:pos x="T4" y="T5"/>
                  </a:cxn>
                  <a:cxn ang="0">
                    <a:pos x="T6" y="T7"/>
                  </a:cxn>
                  <a:cxn ang="0">
                    <a:pos x="T8" y="T9"/>
                  </a:cxn>
                  <a:cxn ang="0">
                    <a:pos x="T10" y="T11"/>
                  </a:cxn>
                  <a:cxn ang="0">
                    <a:pos x="T12" y="T13"/>
                  </a:cxn>
                </a:cxnLst>
                <a:rect l="0" t="0" r="r" b="b"/>
                <a:pathLst>
                  <a:path w="182" h="211">
                    <a:moveTo>
                      <a:pt x="182" y="15"/>
                    </a:moveTo>
                    <a:cubicBezTo>
                      <a:pt x="177" y="10"/>
                      <a:pt x="177" y="10"/>
                      <a:pt x="177" y="10"/>
                    </a:cubicBezTo>
                    <a:cubicBezTo>
                      <a:pt x="148" y="0"/>
                      <a:pt x="125" y="11"/>
                      <a:pt x="111" y="26"/>
                    </a:cubicBezTo>
                    <a:cubicBezTo>
                      <a:pt x="65" y="78"/>
                      <a:pt x="65" y="150"/>
                      <a:pt x="26" y="186"/>
                    </a:cubicBezTo>
                    <a:cubicBezTo>
                      <a:pt x="18" y="193"/>
                      <a:pt x="9" y="198"/>
                      <a:pt x="0" y="199"/>
                    </a:cubicBezTo>
                    <a:cubicBezTo>
                      <a:pt x="2" y="211"/>
                      <a:pt x="2" y="211"/>
                      <a:pt x="2" y="211"/>
                    </a:cubicBezTo>
                    <a:cubicBezTo>
                      <a:pt x="95" y="195"/>
                      <a:pt x="84" y="23"/>
                      <a:pt x="182" y="15"/>
                    </a:cubicBezTo>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0" name="Freeform 1239"/>
              <p:cNvSpPr/>
              <p:nvPr/>
            </p:nvSpPr>
            <p:spPr bwMode="auto">
              <a:xfrm>
                <a:off x="3077" y="1658"/>
                <a:ext cx="52" cy="62"/>
              </a:xfrm>
              <a:custGeom>
                <a:avLst/>
                <a:gdLst>
                  <a:gd name="T0" fmla="*/ 0 w 22"/>
                  <a:gd name="T1" fmla="*/ 6 h 26"/>
                  <a:gd name="T2" fmla="*/ 7 w 22"/>
                  <a:gd name="T3" fmla="*/ 26 h 26"/>
                  <a:gd name="T4" fmla="*/ 22 w 22"/>
                  <a:gd name="T5" fmla="*/ 16 h 26"/>
                  <a:gd name="T6" fmla="*/ 15 w 22"/>
                  <a:gd name="T7" fmla="*/ 0 h 26"/>
                  <a:gd name="T8" fmla="*/ 0 w 22"/>
                  <a:gd name="T9" fmla="*/ 6 h 26"/>
                </a:gdLst>
                <a:ahLst/>
                <a:cxnLst>
                  <a:cxn ang="0">
                    <a:pos x="T0" y="T1"/>
                  </a:cxn>
                  <a:cxn ang="0">
                    <a:pos x="T2" y="T3"/>
                  </a:cxn>
                  <a:cxn ang="0">
                    <a:pos x="T4" y="T5"/>
                  </a:cxn>
                  <a:cxn ang="0">
                    <a:pos x="T6" y="T7"/>
                  </a:cxn>
                  <a:cxn ang="0">
                    <a:pos x="T8" y="T9"/>
                  </a:cxn>
                </a:cxnLst>
                <a:rect l="0" t="0" r="r" b="b"/>
                <a:pathLst>
                  <a:path w="22" h="26">
                    <a:moveTo>
                      <a:pt x="0" y="6"/>
                    </a:moveTo>
                    <a:cubicBezTo>
                      <a:pt x="7" y="26"/>
                      <a:pt x="7" y="26"/>
                      <a:pt x="7" y="26"/>
                    </a:cubicBezTo>
                    <a:cubicBezTo>
                      <a:pt x="12" y="23"/>
                      <a:pt x="17" y="19"/>
                      <a:pt x="22" y="16"/>
                    </a:cubicBezTo>
                    <a:cubicBezTo>
                      <a:pt x="15" y="0"/>
                      <a:pt x="15" y="0"/>
                      <a:pt x="15" y="0"/>
                    </a:cubicBezTo>
                    <a:cubicBezTo>
                      <a:pt x="10" y="2"/>
                      <a:pt x="5" y="4"/>
                      <a:pt x="0" y="6"/>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1" name="Freeform 1240"/>
              <p:cNvSpPr/>
              <p:nvPr/>
            </p:nvSpPr>
            <p:spPr bwMode="auto">
              <a:xfrm>
                <a:off x="3030" y="1157"/>
                <a:ext cx="78" cy="78"/>
              </a:xfrm>
              <a:custGeom>
                <a:avLst/>
                <a:gdLst>
                  <a:gd name="T0" fmla="*/ 24 w 33"/>
                  <a:gd name="T1" fmla="*/ 29 h 33"/>
                  <a:gd name="T2" fmla="*/ 28 w 33"/>
                  <a:gd name="T3" fmla="*/ 8 h 33"/>
                  <a:gd name="T4" fmla="*/ 9 w 33"/>
                  <a:gd name="T5" fmla="*/ 4 h 33"/>
                  <a:gd name="T6" fmla="*/ 4 w 33"/>
                  <a:gd name="T7" fmla="*/ 25 h 33"/>
                  <a:gd name="T8" fmla="*/ 24 w 33"/>
                  <a:gd name="T9" fmla="*/ 29 h 33"/>
                </a:gdLst>
                <a:ahLst/>
                <a:cxnLst>
                  <a:cxn ang="0">
                    <a:pos x="T0" y="T1"/>
                  </a:cxn>
                  <a:cxn ang="0">
                    <a:pos x="T2" y="T3"/>
                  </a:cxn>
                  <a:cxn ang="0">
                    <a:pos x="T4" y="T5"/>
                  </a:cxn>
                  <a:cxn ang="0">
                    <a:pos x="T6" y="T7"/>
                  </a:cxn>
                  <a:cxn ang="0">
                    <a:pos x="T8" y="T9"/>
                  </a:cxn>
                </a:cxnLst>
                <a:rect l="0" t="0" r="r" b="b"/>
                <a:pathLst>
                  <a:path w="33" h="33">
                    <a:moveTo>
                      <a:pt x="24" y="29"/>
                    </a:moveTo>
                    <a:cubicBezTo>
                      <a:pt x="30" y="24"/>
                      <a:pt x="33" y="15"/>
                      <a:pt x="28" y="8"/>
                    </a:cubicBezTo>
                    <a:cubicBezTo>
                      <a:pt x="24" y="1"/>
                      <a:pt x="16" y="0"/>
                      <a:pt x="9" y="4"/>
                    </a:cubicBezTo>
                    <a:cubicBezTo>
                      <a:pt x="2" y="9"/>
                      <a:pt x="0" y="18"/>
                      <a:pt x="4" y="25"/>
                    </a:cubicBezTo>
                    <a:cubicBezTo>
                      <a:pt x="8" y="32"/>
                      <a:pt x="17" y="33"/>
                      <a:pt x="24" y="29"/>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2" name="Freeform 1241"/>
              <p:cNvSpPr/>
              <p:nvPr/>
            </p:nvSpPr>
            <p:spPr bwMode="auto">
              <a:xfrm>
                <a:off x="2829" y="1046"/>
                <a:ext cx="286" cy="184"/>
              </a:xfrm>
              <a:custGeom>
                <a:avLst/>
                <a:gdLst>
                  <a:gd name="T0" fmla="*/ 0 w 121"/>
                  <a:gd name="T1" fmla="*/ 74 h 78"/>
                  <a:gd name="T2" fmla="*/ 9 w 121"/>
                  <a:gd name="T3" fmla="*/ 78 h 78"/>
                  <a:gd name="T4" fmla="*/ 95 w 121"/>
                  <a:gd name="T5" fmla="*/ 23 h 78"/>
                  <a:gd name="T6" fmla="*/ 121 w 121"/>
                  <a:gd name="T7" fmla="*/ 21 h 78"/>
                  <a:gd name="T8" fmla="*/ 105 w 121"/>
                  <a:gd name="T9" fmla="*/ 0 h 78"/>
                  <a:gd name="T10" fmla="*/ 32 w 121"/>
                  <a:gd name="T11" fmla="*/ 28 h 78"/>
                  <a:gd name="T12" fmla="*/ 0 w 121"/>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121" h="78">
                    <a:moveTo>
                      <a:pt x="0" y="74"/>
                    </a:moveTo>
                    <a:cubicBezTo>
                      <a:pt x="9" y="78"/>
                      <a:pt x="9" y="78"/>
                      <a:pt x="9" y="78"/>
                    </a:cubicBezTo>
                    <a:cubicBezTo>
                      <a:pt x="26" y="56"/>
                      <a:pt x="55" y="32"/>
                      <a:pt x="95" y="23"/>
                    </a:cubicBezTo>
                    <a:cubicBezTo>
                      <a:pt x="104" y="21"/>
                      <a:pt x="113" y="21"/>
                      <a:pt x="121" y="21"/>
                    </a:cubicBezTo>
                    <a:cubicBezTo>
                      <a:pt x="114" y="13"/>
                      <a:pt x="109" y="6"/>
                      <a:pt x="105" y="0"/>
                    </a:cubicBezTo>
                    <a:cubicBezTo>
                      <a:pt x="82" y="5"/>
                      <a:pt x="54" y="13"/>
                      <a:pt x="32" y="28"/>
                    </a:cubicBezTo>
                    <a:cubicBezTo>
                      <a:pt x="24" y="44"/>
                      <a:pt x="13" y="59"/>
                      <a:pt x="0" y="74"/>
                    </a:cubicBezTo>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3" name="Freeform 1242"/>
              <p:cNvSpPr/>
              <p:nvPr/>
            </p:nvSpPr>
            <p:spPr bwMode="auto">
              <a:xfrm>
                <a:off x="2914" y="975"/>
                <a:ext cx="182" cy="113"/>
              </a:xfrm>
              <a:custGeom>
                <a:avLst/>
                <a:gdLst>
                  <a:gd name="T0" fmla="*/ 67 w 77"/>
                  <a:gd name="T1" fmla="*/ 25 h 48"/>
                  <a:gd name="T2" fmla="*/ 77 w 77"/>
                  <a:gd name="T3" fmla="*/ 1 h 48"/>
                  <a:gd name="T4" fmla="*/ 9 w 77"/>
                  <a:gd name="T5" fmla="*/ 13 h 48"/>
                  <a:gd name="T6" fmla="*/ 0 w 77"/>
                  <a:gd name="T7" fmla="*/ 48 h 48"/>
                  <a:gd name="T8" fmla="*/ 67 w 77"/>
                  <a:gd name="T9" fmla="*/ 25 h 48"/>
                </a:gdLst>
                <a:ahLst/>
                <a:cxnLst>
                  <a:cxn ang="0">
                    <a:pos x="T0" y="T1"/>
                  </a:cxn>
                  <a:cxn ang="0">
                    <a:pos x="T2" y="T3"/>
                  </a:cxn>
                  <a:cxn ang="0">
                    <a:pos x="T4" y="T5"/>
                  </a:cxn>
                  <a:cxn ang="0">
                    <a:pos x="T6" y="T7"/>
                  </a:cxn>
                  <a:cxn ang="0">
                    <a:pos x="T8" y="T9"/>
                  </a:cxn>
                </a:cxnLst>
                <a:rect l="0" t="0" r="r" b="b"/>
                <a:pathLst>
                  <a:path w="77" h="48">
                    <a:moveTo>
                      <a:pt x="67" y="25"/>
                    </a:moveTo>
                    <a:cubicBezTo>
                      <a:pt x="70" y="16"/>
                      <a:pt x="75" y="6"/>
                      <a:pt x="77" y="1"/>
                    </a:cubicBezTo>
                    <a:cubicBezTo>
                      <a:pt x="59" y="0"/>
                      <a:pt x="32" y="3"/>
                      <a:pt x="9" y="13"/>
                    </a:cubicBezTo>
                    <a:cubicBezTo>
                      <a:pt x="8" y="23"/>
                      <a:pt x="5" y="35"/>
                      <a:pt x="0" y="48"/>
                    </a:cubicBezTo>
                    <a:cubicBezTo>
                      <a:pt x="19" y="36"/>
                      <a:pt x="39" y="29"/>
                      <a:pt x="67" y="25"/>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4" name="Freeform 1243"/>
              <p:cNvSpPr/>
              <p:nvPr/>
            </p:nvSpPr>
            <p:spPr bwMode="auto">
              <a:xfrm>
                <a:off x="2994" y="1401"/>
                <a:ext cx="147" cy="229"/>
              </a:xfrm>
              <a:custGeom>
                <a:avLst/>
                <a:gdLst>
                  <a:gd name="T0" fmla="*/ 3 w 62"/>
                  <a:gd name="T1" fmla="*/ 3 h 97"/>
                  <a:gd name="T2" fmla="*/ 0 w 62"/>
                  <a:gd name="T3" fmla="*/ 96 h 97"/>
                  <a:gd name="T4" fmla="*/ 21 w 62"/>
                  <a:gd name="T5" fmla="*/ 96 h 97"/>
                  <a:gd name="T6" fmla="*/ 29 w 62"/>
                  <a:gd name="T7" fmla="*/ 63 h 97"/>
                  <a:gd name="T8" fmla="*/ 50 w 62"/>
                  <a:gd name="T9" fmla="*/ 85 h 97"/>
                  <a:gd name="T10" fmla="*/ 62 w 62"/>
                  <a:gd name="T11" fmla="*/ 74 h 97"/>
                  <a:gd name="T12" fmla="*/ 28 w 62"/>
                  <a:gd name="T13" fmla="*/ 0 h 97"/>
                  <a:gd name="T14" fmla="*/ 3 w 62"/>
                  <a:gd name="T15" fmla="*/ 3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97">
                    <a:moveTo>
                      <a:pt x="3" y="3"/>
                    </a:moveTo>
                    <a:cubicBezTo>
                      <a:pt x="24" y="29"/>
                      <a:pt x="22" y="72"/>
                      <a:pt x="0" y="96"/>
                    </a:cubicBezTo>
                    <a:cubicBezTo>
                      <a:pt x="7" y="97"/>
                      <a:pt x="14" y="97"/>
                      <a:pt x="21" y="96"/>
                    </a:cubicBezTo>
                    <a:cubicBezTo>
                      <a:pt x="29" y="87"/>
                      <a:pt x="29" y="72"/>
                      <a:pt x="29" y="63"/>
                    </a:cubicBezTo>
                    <a:cubicBezTo>
                      <a:pt x="33" y="70"/>
                      <a:pt x="42" y="81"/>
                      <a:pt x="50" y="85"/>
                    </a:cubicBezTo>
                    <a:cubicBezTo>
                      <a:pt x="54" y="82"/>
                      <a:pt x="58" y="78"/>
                      <a:pt x="62" y="74"/>
                    </a:cubicBezTo>
                    <a:cubicBezTo>
                      <a:pt x="39" y="60"/>
                      <a:pt x="21" y="34"/>
                      <a:pt x="28" y="0"/>
                    </a:cubicBezTo>
                    <a:cubicBezTo>
                      <a:pt x="19" y="1"/>
                      <a:pt x="11" y="3"/>
                      <a:pt x="3" y="3"/>
                    </a:cubicBezTo>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5" name="Freeform 1244"/>
              <p:cNvSpPr/>
              <p:nvPr/>
            </p:nvSpPr>
            <p:spPr bwMode="auto">
              <a:xfrm>
                <a:off x="2966" y="3501"/>
                <a:ext cx="281" cy="336"/>
              </a:xfrm>
              <a:custGeom>
                <a:avLst/>
                <a:gdLst>
                  <a:gd name="T0" fmla="*/ 119 w 119"/>
                  <a:gd name="T1" fmla="*/ 115 h 142"/>
                  <a:gd name="T2" fmla="*/ 39 w 119"/>
                  <a:gd name="T3" fmla="*/ 97 h 142"/>
                  <a:gd name="T4" fmla="*/ 44 w 119"/>
                  <a:gd name="T5" fmla="*/ 7 h 142"/>
                  <a:gd name="T6" fmla="*/ 37 w 119"/>
                  <a:gd name="T7" fmla="*/ 0 h 142"/>
                  <a:gd name="T8" fmla="*/ 27 w 119"/>
                  <a:gd name="T9" fmla="*/ 107 h 142"/>
                  <a:gd name="T10" fmla="*/ 12 w 119"/>
                  <a:gd name="T11" fmla="*/ 130 h 142"/>
                  <a:gd name="T12" fmla="*/ 28 w 119"/>
                  <a:gd name="T13" fmla="*/ 142 h 142"/>
                  <a:gd name="T14" fmla="*/ 47 w 119"/>
                  <a:gd name="T15" fmla="*/ 128 h 142"/>
                  <a:gd name="T16" fmla="*/ 111 w 119"/>
                  <a:gd name="T17" fmla="*/ 134 h 142"/>
                  <a:gd name="T18" fmla="*/ 119 w 119"/>
                  <a:gd name="T19" fmla="*/ 11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42">
                    <a:moveTo>
                      <a:pt x="119" y="115"/>
                    </a:moveTo>
                    <a:cubicBezTo>
                      <a:pt x="92" y="129"/>
                      <a:pt x="59" y="123"/>
                      <a:pt x="39" y="97"/>
                    </a:cubicBezTo>
                    <a:cubicBezTo>
                      <a:pt x="17" y="68"/>
                      <a:pt x="19" y="29"/>
                      <a:pt x="44" y="7"/>
                    </a:cubicBezTo>
                    <a:cubicBezTo>
                      <a:pt x="42" y="4"/>
                      <a:pt x="39" y="2"/>
                      <a:pt x="37" y="0"/>
                    </a:cubicBezTo>
                    <a:cubicBezTo>
                      <a:pt x="6" y="26"/>
                      <a:pt x="0" y="72"/>
                      <a:pt x="27" y="107"/>
                    </a:cubicBezTo>
                    <a:cubicBezTo>
                      <a:pt x="25" y="112"/>
                      <a:pt x="15" y="125"/>
                      <a:pt x="12" y="130"/>
                    </a:cubicBezTo>
                    <a:cubicBezTo>
                      <a:pt x="16" y="132"/>
                      <a:pt x="25" y="139"/>
                      <a:pt x="28" y="142"/>
                    </a:cubicBezTo>
                    <a:cubicBezTo>
                      <a:pt x="32" y="139"/>
                      <a:pt x="41" y="130"/>
                      <a:pt x="47" y="128"/>
                    </a:cubicBezTo>
                    <a:cubicBezTo>
                      <a:pt x="65" y="139"/>
                      <a:pt x="89" y="141"/>
                      <a:pt x="111" y="134"/>
                    </a:cubicBezTo>
                    <a:cubicBezTo>
                      <a:pt x="114" y="128"/>
                      <a:pt x="116" y="121"/>
                      <a:pt x="119" y="115"/>
                    </a:cubicBezTo>
                    <a:close/>
                  </a:path>
                </a:pathLst>
              </a:custGeom>
              <a:solidFill>
                <a:srgbClr val="8E71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6" name="Freeform 1245"/>
              <p:cNvSpPr/>
              <p:nvPr/>
            </p:nvSpPr>
            <p:spPr bwMode="auto">
              <a:xfrm>
                <a:off x="2994" y="3210"/>
                <a:ext cx="223" cy="336"/>
              </a:xfrm>
              <a:custGeom>
                <a:avLst/>
                <a:gdLst>
                  <a:gd name="T0" fmla="*/ 86 w 94"/>
                  <a:gd name="T1" fmla="*/ 141 h 142"/>
                  <a:gd name="T2" fmla="*/ 94 w 94"/>
                  <a:gd name="T3" fmla="*/ 128 h 142"/>
                  <a:gd name="T4" fmla="*/ 46 w 94"/>
                  <a:gd name="T5" fmla="*/ 111 h 142"/>
                  <a:gd name="T6" fmla="*/ 41 w 94"/>
                  <a:gd name="T7" fmla="*/ 23 h 142"/>
                  <a:gd name="T8" fmla="*/ 66 w 94"/>
                  <a:gd name="T9" fmla="*/ 7 h 142"/>
                  <a:gd name="T10" fmla="*/ 56 w 94"/>
                  <a:gd name="T11" fmla="*/ 0 h 142"/>
                  <a:gd name="T12" fmla="*/ 29 w 94"/>
                  <a:gd name="T13" fmla="*/ 18 h 142"/>
                  <a:gd name="T14" fmla="*/ 34 w 94"/>
                  <a:gd name="T15" fmla="*/ 124 h 142"/>
                  <a:gd name="T16" fmla="*/ 86 w 94"/>
                  <a:gd name="T17" fmla="*/ 14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142">
                    <a:moveTo>
                      <a:pt x="86" y="141"/>
                    </a:moveTo>
                    <a:cubicBezTo>
                      <a:pt x="88" y="137"/>
                      <a:pt x="91" y="132"/>
                      <a:pt x="94" y="128"/>
                    </a:cubicBezTo>
                    <a:cubicBezTo>
                      <a:pt x="77" y="129"/>
                      <a:pt x="60" y="124"/>
                      <a:pt x="46" y="111"/>
                    </a:cubicBezTo>
                    <a:cubicBezTo>
                      <a:pt x="20" y="88"/>
                      <a:pt x="18" y="48"/>
                      <a:pt x="41" y="23"/>
                    </a:cubicBezTo>
                    <a:cubicBezTo>
                      <a:pt x="49" y="15"/>
                      <a:pt x="57" y="10"/>
                      <a:pt x="66" y="7"/>
                    </a:cubicBezTo>
                    <a:cubicBezTo>
                      <a:pt x="63" y="5"/>
                      <a:pt x="59" y="2"/>
                      <a:pt x="56" y="0"/>
                    </a:cubicBezTo>
                    <a:cubicBezTo>
                      <a:pt x="46" y="4"/>
                      <a:pt x="36" y="10"/>
                      <a:pt x="29" y="18"/>
                    </a:cubicBezTo>
                    <a:cubicBezTo>
                      <a:pt x="0" y="49"/>
                      <a:pt x="2" y="97"/>
                      <a:pt x="34" y="124"/>
                    </a:cubicBezTo>
                    <a:cubicBezTo>
                      <a:pt x="49" y="137"/>
                      <a:pt x="67" y="142"/>
                      <a:pt x="86" y="141"/>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7" name="Freeform 1246"/>
              <p:cNvSpPr/>
              <p:nvPr/>
            </p:nvSpPr>
            <p:spPr bwMode="auto">
              <a:xfrm>
                <a:off x="3049" y="4003"/>
                <a:ext cx="189" cy="284"/>
              </a:xfrm>
              <a:custGeom>
                <a:avLst/>
                <a:gdLst>
                  <a:gd name="T0" fmla="*/ 22 w 80"/>
                  <a:gd name="T1" fmla="*/ 12 h 120"/>
                  <a:gd name="T2" fmla="*/ 31 w 80"/>
                  <a:gd name="T3" fmla="*/ 2 h 120"/>
                  <a:gd name="T4" fmla="*/ 0 w 80"/>
                  <a:gd name="T5" fmla="*/ 0 h 120"/>
                  <a:gd name="T6" fmla="*/ 7 w 80"/>
                  <a:gd name="T7" fmla="*/ 30 h 120"/>
                  <a:gd name="T8" fmla="*/ 14 w 80"/>
                  <a:gd name="T9" fmla="*/ 23 h 120"/>
                  <a:gd name="T10" fmla="*/ 60 w 80"/>
                  <a:gd name="T11" fmla="*/ 78 h 120"/>
                  <a:gd name="T12" fmla="*/ 46 w 80"/>
                  <a:gd name="T13" fmla="*/ 113 h 120"/>
                  <a:gd name="T14" fmla="*/ 55 w 80"/>
                  <a:gd name="T15" fmla="*/ 120 h 120"/>
                  <a:gd name="T16" fmla="*/ 79 w 80"/>
                  <a:gd name="T17" fmla="*/ 77 h 120"/>
                  <a:gd name="T18" fmla="*/ 22 w 80"/>
                  <a:gd name="T19" fmla="*/ 1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120">
                    <a:moveTo>
                      <a:pt x="22" y="12"/>
                    </a:moveTo>
                    <a:cubicBezTo>
                      <a:pt x="26" y="9"/>
                      <a:pt x="30" y="6"/>
                      <a:pt x="31" y="2"/>
                    </a:cubicBezTo>
                    <a:cubicBezTo>
                      <a:pt x="24" y="3"/>
                      <a:pt x="6" y="2"/>
                      <a:pt x="0" y="0"/>
                    </a:cubicBezTo>
                    <a:cubicBezTo>
                      <a:pt x="2" y="8"/>
                      <a:pt x="5" y="20"/>
                      <a:pt x="7" y="30"/>
                    </a:cubicBezTo>
                    <a:cubicBezTo>
                      <a:pt x="9" y="28"/>
                      <a:pt x="12" y="25"/>
                      <a:pt x="14" y="23"/>
                    </a:cubicBezTo>
                    <a:cubicBezTo>
                      <a:pt x="30" y="36"/>
                      <a:pt x="58" y="62"/>
                      <a:pt x="60" y="78"/>
                    </a:cubicBezTo>
                    <a:cubicBezTo>
                      <a:pt x="61" y="87"/>
                      <a:pt x="53" y="101"/>
                      <a:pt x="46" y="113"/>
                    </a:cubicBezTo>
                    <a:cubicBezTo>
                      <a:pt x="48" y="115"/>
                      <a:pt x="51" y="118"/>
                      <a:pt x="55" y="120"/>
                    </a:cubicBezTo>
                    <a:cubicBezTo>
                      <a:pt x="66" y="105"/>
                      <a:pt x="80" y="90"/>
                      <a:pt x="79" y="77"/>
                    </a:cubicBezTo>
                    <a:cubicBezTo>
                      <a:pt x="77" y="61"/>
                      <a:pt x="50" y="37"/>
                      <a:pt x="22" y="12"/>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8" name="Freeform 1247"/>
              <p:cNvSpPr/>
              <p:nvPr/>
            </p:nvSpPr>
            <p:spPr bwMode="auto">
              <a:xfrm>
                <a:off x="2848" y="1739"/>
                <a:ext cx="255" cy="196"/>
              </a:xfrm>
              <a:custGeom>
                <a:avLst/>
                <a:gdLst>
                  <a:gd name="T0" fmla="*/ 26 w 108"/>
                  <a:gd name="T1" fmla="*/ 83 h 83"/>
                  <a:gd name="T2" fmla="*/ 37 w 108"/>
                  <a:gd name="T3" fmla="*/ 82 h 83"/>
                  <a:gd name="T4" fmla="*/ 23 w 108"/>
                  <a:gd name="T5" fmla="*/ 22 h 83"/>
                  <a:gd name="T6" fmla="*/ 102 w 108"/>
                  <a:gd name="T7" fmla="*/ 39 h 83"/>
                  <a:gd name="T8" fmla="*/ 108 w 108"/>
                  <a:gd name="T9" fmla="*/ 30 h 83"/>
                  <a:gd name="T10" fmla="*/ 0 w 108"/>
                  <a:gd name="T11" fmla="*/ 0 h 83"/>
                  <a:gd name="T12" fmla="*/ 26 w 108"/>
                  <a:gd name="T13" fmla="*/ 83 h 83"/>
                </a:gdLst>
                <a:ahLst/>
                <a:cxnLst>
                  <a:cxn ang="0">
                    <a:pos x="T0" y="T1"/>
                  </a:cxn>
                  <a:cxn ang="0">
                    <a:pos x="T2" y="T3"/>
                  </a:cxn>
                  <a:cxn ang="0">
                    <a:pos x="T4" y="T5"/>
                  </a:cxn>
                  <a:cxn ang="0">
                    <a:pos x="T6" y="T7"/>
                  </a:cxn>
                  <a:cxn ang="0">
                    <a:pos x="T8" y="T9"/>
                  </a:cxn>
                  <a:cxn ang="0">
                    <a:pos x="T10" y="T11"/>
                  </a:cxn>
                  <a:cxn ang="0">
                    <a:pos x="T12" y="T13"/>
                  </a:cxn>
                </a:cxnLst>
                <a:rect l="0" t="0" r="r" b="b"/>
                <a:pathLst>
                  <a:path w="108" h="83">
                    <a:moveTo>
                      <a:pt x="26" y="83"/>
                    </a:moveTo>
                    <a:cubicBezTo>
                      <a:pt x="30" y="83"/>
                      <a:pt x="33" y="83"/>
                      <a:pt x="37" y="82"/>
                    </a:cubicBezTo>
                    <a:cubicBezTo>
                      <a:pt x="30" y="55"/>
                      <a:pt x="24" y="25"/>
                      <a:pt x="23" y="22"/>
                    </a:cubicBezTo>
                    <a:cubicBezTo>
                      <a:pt x="37" y="26"/>
                      <a:pt x="73" y="32"/>
                      <a:pt x="102" y="39"/>
                    </a:cubicBezTo>
                    <a:cubicBezTo>
                      <a:pt x="104" y="36"/>
                      <a:pt x="106" y="33"/>
                      <a:pt x="108" y="30"/>
                    </a:cubicBezTo>
                    <a:cubicBezTo>
                      <a:pt x="70" y="20"/>
                      <a:pt x="18" y="6"/>
                      <a:pt x="0" y="0"/>
                    </a:cubicBezTo>
                    <a:cubicBezTo>
                      <a:pt x="5" y="12"/>
                      <a:pt x="16" y="50"/>
                      <a:pt x="26" y="83"/>
                    </a:cubicBezTo>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9" name="Freeform 1248"/>
              <p:cNvSpPr/>
              <p:nvPr/>
            </p:nvSpPr>
            <p:spPr bwMode="auto">
              <a:xfrm>
                <a:off x="2867" y="2628"/>
                <a:ext cx="274" cy="308"/>
              </a:xfrm>
              <a:custGeom>
                <a:avLst/>
                <a:gdLst>
                  <a:gd name="T0" fmla="*/ 61 w 116"/>
                  <a:gd name="T1" fmla="*/ 38 h 130"/>
                  <a:gd name="T2" fmla="*/ 116 w 116"/>
                  <a:gd name="T3" fmla="*/ 14 h 130"/>
                  <a:gd name="T4" fmla="*/ 100 w 116"/>
                  <a:gd name="T5" fmla="*/ 0 h 130"/>
                  <a:gd name="T6" fmla="*/ 80 w 116"/>
                  <a:gd name="T7" fmla="*/ 5 h 130"/>
                  <a:gd name="T8" fmla="*/ 12 w 116"/>
                  <a:gd name="T9" fmla="*/ 67 h 130"/>
                  <a:gd name="T10" fmla="*/ 0 w 116"/>
                  <a:gd name="T11" fmla="*/ 102 h 130"/>
                  <a:gd name="T12" fmla="*/ 14 w 116"/>
                  <a:gd name="T13" fmla="*/ 130 h 130"/>
                  <a:gd name="T14" fmla="*/ 61 w 116"/>
                  <a:gd name="T15" fmla="*/ 38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6" h="130">
                    <a:moveTo>
                      <a:pt x="61" y="38"/>
                    </a:moveTo>
                    <a:cubicBezTo>
                      <a:pt x="72" y="25"/>
                      <a:pt x="92" y="13"/>
                      <a:pt x="116" y="14"/>
                    </a:cubicBezTo>
                    <a:cubicBezTo>
                      <a:pt x="100" y="0"/>
                      <a:pt x="100" y="0"/>
                      <a:pt x="100" y="0"/>
                    </a:cubicBezTo>
                    <a:cubicBezTo>
                      <a:pt x="93" y="1"/>
                      <a:pt x="87" y="2"/>
                      <a:pt x="80" y="5"/>
                    </a:cubicBezTo>
                    <a:cubicBezTo>
                      <a:pt x="64" y="30"/>
                      <a:pt x="41" y="54"/>
                      <a:pt x="12" y="67"/>
                    </a:cubicBezTo>
                    <a:cubicBezTo>
                      <a:pt x="6" y="80"/>
                      <a:pt x="2" y="92"/>
                      <a:pt x="0" y="102"/>
                    </a:cubicBezTo>
                    <a:cubicBezTo>
                      <a:pt x="6" y="110"/>
                      <a:pt x="11" y="119"/>
                      <a:pt x="14" y="130"/>
                    </a:cubicBezTo>
                    <a:cubicBezTo>
                      <a:pt x="25" y="100"/>
                      <a:pt x="35" y="67"/>
                      <a:pt x="61" y="38"/>
                    </a:cubicBezTo>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0" name="Freeform 1249"/>
              <p:cNvSpPr/>
              <p:nvPr/>
            </p:nvSpPr>
            <p:spPr bwMode="auto">
              <a:xfrm>
                <a:off x="3030" y="1675"/>
                <a:ext cx="54" cy="85"/>
              </a:xfrm>
              <a:custGeom>
                <a:avLst/>
                <a:gdLst>
                  <a:gd name="T0" fmla="*/ 23 w 23"/>
                  <a:gd name="T1" fmla="*/ 23 h 36"/>
                  <a:gd name="T2" fmla="*/ 15 w 23"/>
                  <a:gd name="T3" fmla="*/ 0 h 36"/>
                  <a:gd name="T4" fmla="*/ 0 w 23"/>
                  <a:gd name="T5" fmla="*/ 3 h 36"/>
                  <a:gd name="T6" fmla="*/ 6 w 23"/>
                  <a:gd name="T7" fmla="*/ 36 h 36"/>
                  <a:gd name="T8" fmla="*/ 23 w 23"/>
                  <a:gd name="T9" fmla="*/ 23 h 36"/>
                </a:gdLst>
                <a:ahLst/>
                <a:cxnLst>
                  <a:cxn ang="0">
                    <a:pos x="T0" y="T1"/>
                  </a:cxn>
                  <a:cxn ang="0">
                    <a:pos x="T2" y="T3"/>
                  </a:cxn>
                  <a:cxn ang="0">
                    <a:pos x="T4" y="T5"/>
                  </a:cxn>
                  <a:cxn ang="0">
                    <a:pos x="T6" y="T7"/>
                  </a:cxn>
                  <a:cxn ang="0">
                    <a:pos x="T8" y="T9"/>
                  </a:cxn>
                </a:cxnLst>
                <a:rect l="0" t="0" r="r" b="b"/>
                <a:pathLst>
                  <a:path w="23" h="36">
                    <a:moveTo>
                      <a:pt x="23" y="23"/>
                    </a:moveTo>
                    <a:cubicBezTo>
                      <a:pt x="15" y="0"/>
                      <a:pt x="15" y="0"/>
                      <a:pt x="15" y="0"/>
                    </a:cubicBezTo>
                    <a:cubicBezTo>
                      <a:pt x="10" y="1"/>
                      <a:pt x="5" y="2"/>
                      <a:pt x="0" y="3"/>
                    </a:cubicBezTo>
                    <a:cubicBezTo>
                      <a:pt x="6" y="36"/>
                      <a:pt x="6" y="36"/>
                      <a:pt x="6" y="36"/>
                    </a:cubicBezTo>
                    <a:cubicBezTo>
                      <a:pt x="11" y="32"/>
                      <a:pt x="17" y="27"/>
                      <a:pt x="23" y="23"/>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1" name="Freeform 1250"/>
              <p:cNvSpPr/>
              <p:nvPr/>
            </p:nvSpPr>
            <p:spPr bwMode="auto">
              <a:xfrm>
                <a:off x="2836" y="1164"/>
                <a:ext cx="222" cy="156"/>
              </a:xfrm>
              <a:custGeom>
                <a:avLst/>
                <a:gdLst>
                  <a:gd name="T0" fmla="*/ 0 w 94"/>
                  <a:gd name="T1" fmla="*/ 49 h 66"/>
                  <a:gd name="T2" fmla="*/ 94 w 94"/>
                  <a:gd name="T3" fmla="*/ 62 h 66"/>
                  <a:gd name="T4" fmla="*/ 94 w 94"/>
                  <a:gd name="T5" fmla="*/ 59 h 66"/>
                  <a:gd name="T6" fmla="*/ 45 w 94"/>
                  <a:gd name="T7" fmla="*/ 24 h 66"/>
                  <a:gd name="T8" fmla="*/ 46 w 94"/>
                  <a:gd name="T9" fmla="*/ 0 h 66"/>
                  <a:gd name="T10" fmla="*/ 0 w 94"/>
                  <a:gd name="T11" fmla="*/ 49 h 66"/>
                </a:gdLst>
                <a:ahLst/>
                <a:cxnLst>
                  <a:cxn ang="0">
                    <a:pos x="T0" y="T1"/>
                  </a:cxn>
                  <a:cxn ang="0">
                    <a:pos x="T2" y="T3"/>
                  </a:cxn>
                  <a:cxn ang="0">
                    <a:pos x="T4" y="T5"/>
                  </a:cxn>
                  <a:cxn ang="0">
                    <a:pos x="T6" y="T7"/>
                  </a:cxn>
                  <a:cxn ang="0">
                    <a:pos x="T8" y="T9"/>
                  </a:cxn>
                  <a:cxn ang="0">
                    <a:pos x="T10" y="T11"/>
                  </a:cxn>
                </a:cxnLst>
                <a:rect l="0" t="0" r="r" b="b"/>
                <a:pathLst>
                  <a:path w="94" h="66">
                    <a:moveTo>
                      <a:pt x="0" y="49"/>
                    </a:moveTo>
                    <a:cubicBezTo>
                      <a:pt x="12" y="55"/>
                      <a:pt x="60" y="66"/>
                      <a:pt x="94" y="62"/>
                    </a:cubicBezTo>
                    <a:cubicBezTo>
                      <a:pt x="94" y="59"/>
                      <a:pt x="94" y="59"/>
                      <a:pt x="94" y="59"/>
                    </a:cubicBezTo>
                    <a:cubicBezTo>
                      <a:pt x="70" y="61"/>
                      <a:pt x="49" y="45"/>
                      <a:pt x="45" y="24"/>
                    </a:cubicBezTo>
                    <a:cubicBezTo>
                      <a:pt x="42" y="14"/>
                      <a:pt x="43" y="6"/>
                      <a:pt x="46" y="0"/>
                    </a:cubicBezTo>
                    <a:cubicBezTo>
                      <a:pt x="23" y="15"/>
                      <a:pt x="5" y="35"/>
                      <a:pt x="0" y="49"/>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2" name="Freeform 1251"/>
              <p:cNvSpPr/>
              <p:nvPr/>
            </p:nvSpPr>
            <p:spPr bwMode="auto">
              <a:xfrm>
                <a:off x="2921" y="1812"/>
                <a:ext cx="161" cy="121"/>
              </a:xfrm>
              <a:custGeom>
                <a:avLst/>
                <a:gdLst>
                  <a:gd name="T0" fmla="*/ 11 w 68"/>
                  <a:gd name="T1" fmla="*/ 51 h 51"/>
                  <a:gd name="T2" fmla="*/ 23 w 68"/>
                  <a:gd name="T3" fmla="*/ 51 h 51"/>
                  <a:gd name="T4" fmla="*/ 19 w 68"/>
                  <a:gd name="T5" fmla="*/ 19 h 51"/>
                  <a:gd name="T6" fmla="*/ 62 w 68"/>
                  <a:gd name="T7" fmla="*/ 23 h 51"/>
                  <a:gd name="T8" fmla="*/ 68 w 68"/>
                  <a:gd name="T9" fmla="*/ 12 h 51"/>
                  <a:gd name="T10" fmla="*/ 0 w 68"/>
                  <a:gd name="T11" fmla="*/ 0 h 51"/>
                  <a:gd name="T12" fmla="*/ 11 w 68"/>
                  <a:gd name="T13" fmla="*/ 51 h 51"/>
                </a:gdLst>
                <a:ahLst/>
                <a:cxnLst>
                  <a:cxn ang="0">
                    <a:pos x="T0" y="T1"/>
                  </a:cxn>
                  <a:cxn ang="0">
                    <a:pos x="T2" y="T3"/>
                  </a:cxn>
                  <a:cxn ang="0">
                    <a:pos x="T4" y="T5"/>
                  </a:cxn>
                  <a:cxn ang="0">
                    <a:pos x="T6" y="T7"/>
                  </a:cxn>
                  <a:cxn ang="0">
                    <a:pos x="T8" y="T9"/>
                  </a:cxn>
                  <a:cxn ang="0">
                    <a:pos x="T10" y="T11"/>
                  </a:cxn>
                  <a:cxn ang="0">
                    <a:pos x="T12" y="T13"/>
                  </a:cxn>
                </a:cxnLst>
                <a:rect l="0" t="0" r="r" b="b"/>
                <a:pathLst>
                  <a:path w="68" h="51">
                    <a:moveTo>
                      <a:pt x="11" y="51"/>
                    </a:moveTo>
                    <a:cubicBezTo>
                      <a:pt x="15" y="51"/>
                      <a:pt x="19" y="51"/>
                      <a:pt x="23" y="51"/>
                    </a:cubicBezTo>
                    <a:cubicBezTo>
                      <a:pt x="21" y="36"/>
                      <a:pt x="20" y="24"/>
                      <a:pt x="19" y="19"/>
                    </a:cubicBezTo>
                    <a:cubicBezTo>
                      <a:pt x="27" y="20"/>
                      <a:pt x="43" y="21"/>
                      <a:pt x="62" y="23"/>
                    </a:cubicBezTo>
                    <a:cubicBezTo>
                      <a:pt x="64" y="20"/>
                      <a:pt x="66" y="16"/>
                      <a:pt x="68" y="12"/>
                    </a:cubicBezTo>
                    <a:cubicBezTo>
                      <a:pt x="39" y="8"/>
                      <a:pt x="11" y="4"/>
                      <a:pt x="0" y="0"/>
                    </a:cubicBezTo>
                    <a:cubicBezTo>
                      <a:pt x="3" y="11"/>
                      <a:pt x="7" y="30"/>
                      <a:pt x="11" y="51"/>
                    </a:cubicBezTo>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3" name="Freeform 1252"/>
              <p:cNvSpPr/>
              <p:nvPr/>
            </p:nvSpPr>
            <p:spPr bwMode="auto">
              <a:xfrm>
                <a:off x="3027" y="1876"/>
                <a:ext cx="36" cy="26"/>
              </a:xfrm>
              <a:custGeom>
                <a:avLst/>
                <a:gdLst>
                  <a:gd name="T0" fmla="*/ 15 w 15"/>
                  <a:gd name="T1" fmla="*/ 1 h 11"/>
                  <a:gd name="T2" fmla="*/ 0 w 15"/>
                  <a:gd name="T3" fmla="*/ 0 h 11"/>
                  <a:gd name="T4" fmla="*/ 11 w 15"/>
                  <a:gd name="T5" fmla="*/ 11 h 11"/>
                  <a:gd name="T6" fmla="*/ 15 w 15"/>
                  <a:gd name="T7" fmla="*/ 1 h 11"/>
                </a:gdLst>
                <a:ahLst/>
                <a:cxnLst>
                  <a:cxn ang="0">
                    <a:pos x="T0" y="T1"/>
                  </a:cxn>
                  <a:cxn ang="0">
                    <a:pos x="T2" y="T3"/>
                  </a:cxn>
                  <a:cxn ang="0">
                    <a:pos x="T4" y="T5"/>
                  </a:cxn>
                  <a:cxn ang="0">
                    <a:pos x="T6" y="T7"/>
                  </a:cxn>
                </a:cxnLst>
                <a:rect l="0" t="0" r="r" b="b"/>
                <a:pathLst>
                  <a:path w="15" h="11">
                    <a:moveTo>
                      <a:pt x="15" y="1"/>
                    </a:moveTo>
                    <a:cubicBezTo>
                      <a:pt x="0" y="0"/>
                      <a:pt x="0" y="0"/>
                      <a:pt x="0" y="0"/>
                    </a:cubicBezTo>
                    <a:cubicBezTo>
                      <a:pt x="11" y="11"/>
                      <a:pt x="11" y="11"/>
                      <a:pt x="11" y="11"/>
                    </a:cubicBezTo>
                    <a:cubicBezTo>
                      <a:pt x="12" y="7"/>
                      <a:pt x="13" y="4"/>
                      <a:pt x="15" y="1"/>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4" name="Freeform 1253"/>
              <p:cNvSpPr/>
              <p:nvPr/>
            </p:nvSpPr>
            <p:spPr bwMode="auto">
              <a:xfrm>
                <a:off x="2914" y="142"/>
                <a:ext cx="73" cy="80"/>
              </a:xfrm>
              <a:custGeom>
                <a:avLst/>
                <a:gdLst>
                  <a:gd name="T0" fmla="*/ 13 w 31"/>
                  <a:gd name="T1" fmla="*/ 28 h 34"/>
                  <a:gd name="T2" fmla="*/ 31 w 31"/>
                  <a:gd name="T3" fmla="*/ 1 h 34"/>
                  <a:gd name="T4" fmla="*/ 1 w 31"/>
                  <a:gd name="T5" fmla="*/ 3 h 34"/>
                  <a:gd name="T6" fmla="*/ 4 w 31"/>
                  <a:gd name="T7" fmla="*/ 34 h 34"/>
                  <a:gd name="T8" fmla="*/ 13 w 31"/>
                  <a:gd name="T9" fmla="*/ 28 h 34"/>
                </a:gdLst>
                <a:ahLst/>
                <a:cxnLst>
                  <a:cxn ang="0">
                    <a:pos x="T0" y="T1"/>
                  </a:cxn>
                  <a:cxn ang="0">
                    <a:pos x="T2" y="T3"/>
                  </a:cxn>
                  <a:cxn ang="0">
                    <a:pos x="T4" y="T5"/>
                  </a:cxn>
                  <a:cxn ang="0">
                    <a:pos x="T6" y="T7"/>
                  </a:cxn>
                  <a:cxn ang="0">
                    <a:pos x="T8" y="T9"/>
                  </a:cxn>
                </a:cxnLst>
                <a:rect l="0" t="0" r="r" b="b"/>
                <a:pathLst>
                  <a:path w="31" h="34">
                    <a:moveTo>
                      <a:pt x="13" y="28"/>
                    </a:moveTo>
                    <a:cubicBezTo>
                      <a:pt x="18" y="17"/>
                      <a:pt x="25" y="9"/>
                      <a:pt x="31" y="1"/>
                    </a:cubicBezTo>
                    <a:cubicBezTo>
                      <a:pt x="21" y="0"/>
                      <a:pt x="11" y="0"/>
                      <a:pt x="1" y="3"/>
                    </a:cubicBezTo>
                    <a:cubicBezTo>
                      <a:pt x="0" y="14"/>
                      <a:pt x="2" y="25"/>
                      <a:pt x="4" y="34"/>
                    </a:cubicBezTo>
                    <a:cubicBezTo>
                      <a:pt x="7" y="32"/>
                      <a:pt x="10" y="30"/>
                      <a:pt x="13" y="28"/>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5" name="Freeform 1254"/>
              <p:cNvSpPr/>
              <p:nvPr/>
            </p:nvSpPr>
            <p:spPr bwMode="auto">
              <a:xfrm>
                <a:off x="3004" y="1874"/>
                <a:ext cx="47" cy="45"/>
              </a:xfrm>
              <a:custGeom>
                <a:avLst/>
                <a:gdLst>
                  <a:gd name="T0" fmla="*/ 0 w 20"/>
                  <a:gd name="T1" fmla="*/ 0 h 19"/>
                  <a:gd name="T2" fmla="*/ 19 w 20"/>
                  <a:gd name="T3" fmla="*/ 19 h 19"/>
                  <a:gd name="T4" fmla="*/ 20 w 20"/>
                  <a:gd name="T5" fmla="*/ 13 h 19"/>
                  <a:gd name="T6" fmla="*/ 8 w 20"/>
                  <a:gd name="T7" fmla="*/ 1 h 19"/>
                  <a:gd name="T8" fmla="*/ 0 w 20"/>
                  <a:gd name="T9" fmla="*/ 0 h 19"/>
                </a:gdLst>
                <a:ahLst/>
                <a:cxnLst>
                  <a:cxn ang="0">
                    <a:pos x="T0" y="T1"/>
                  </a:cxn>
                  <a:cxn ang="0">
                    <a:pos x="T2" y="T3"/>
                  </a:cxn>
                  <a:cxn ang="0">
                    <a:pos x="T4" y="T5"/>
                  </a:cxn>
                  <a:cxn ang="0">
                    <a:pos x="T6" y="T7"/>
                  </a:cxn>
                  <a:cxn ang="0">
                    <a:pos x="T8" y="T9"/>
                  </a:cxn>
                </a:cxnLst>
                <a:rect l="0" t="0" r="r" b="b"/>
                <a:pathLst>
                  <a:path w="20" h="19">
                    <a:moveTo>
                      <a:pt x="0" y="0"/>
                    </a:moveTo>
                    <a:cubicBezTo>
                      <a:pt x="19" y="19"/>
                      <a:pt x="19" y="19"/>
                      <a:pt x="19" y="19"/>
                    </a:cubicBezTo>
                    <a:cubicBezTo>
                      <a:pt x="19" y="17"/>
                      <a:pt x="20" y="15"/>
                      <a:pt x="20" y="13"/>
                    </a:cubicBezTo>
                    <a:cubicBezTo>
                      <a:pt x="8" y="1"/>
                      <a:pt x="8" y="1"/>
                      <a:pt x="8" y="1"/>
                    </a:cubicBezTo>
                    <a:cubicBezTo>
                      <a:pt x="5" y="0"/>
                      <a:pt x="3" y="0"/>
                      <a:pt x="0" y="0"/>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6" name="Freeform 1255"/>
              <p:cNvSpPr/>
              <p:nvPr/>
            </p:nvSpPr>
            <p:spPr bwMode="auto">
              <a:xfrm>
                <a:off x="2765" y="523"/>
                <a:ext cx="213" cy="305"/>
              </a:xfrm>
              <a:custGeom>
                <a:avLst/>
                <a:gdLst>
                  <a:gd name="T0" fmla="*/ 33 w 90"/>
                  <a:gd name="T1" fmla="*/ 102 h 129"/>
                  <a:gd name="T2" fmla="*/ 5 w 90"/>
                  <a:gd name="T3" fmla="*/ 78 h 129"/>
                  <a:gd name="T4" fmla="*/ 0 w 90"/>
                  <a:gd name="T5" fmla="*/ 106 h 129"/>
                  <a:gd name="T6" fmla="*/ 51 w 90"/>
                  <a:gd name="T7" fmla="*/ 129 h 129"/>
                  <a:gd name="T8" fmla="*/ 90 w 90"/>
                  <a:gd name="T9" fmla="*/ 26 h 129"/>
                  <a:gd name="T10" fmla="*/ 84 w 90"/>
                  <a:gd name="T11" fmla="*/ 0 h 129"/>
                  <a:gd name="T12" fmla="*/ 33 w 90"/>
                  <a:gd name="T13" fmla="*/ 102 h 129"/>
                </a:gdLst>
                <a:ahLst/>
                <a:cxnLst>
                  <a:cxn ang="0">
                    <a:pos x="T0" y="T1"/>
                  </a:cxn>
                  <a:cxn ang="0">
                    <a:pos x="T2" y="T3"/>
                  </a:cxn>
                  <a:cxn ang="0">
                    <a:pos x="T4" y="T5"/>
                  </a:cxn>
                  <a:cxn ang="0">
                    <a:pos x="T6" y="T7"/>
                  </a:cxn>
                  <a:cxn ang="0">
                    <a:pos x="T8" y="T9"/>
                  </a:cxn>
                  <a:cxn ang="0">
                    <a:pos x="T10" y="T11"/>
                  </a:cxn>
                  <a:cxn ang="0">
                    <a:pos x="T12" y="T13"/>
                  </a:cxn>
                </a:cxnLst>
                <a:rect l="0" t="0" r="r" b="b"/>
                <a:pathLst>
                  <a:path w="90" h="129">
                    <a:moveTo>
                      <a:pt x="33" y="102"/>
                    </a:moveTo>
                    <a:cubicBezTo>
                      <a:pt x="23" y="92"/>
                      <a:pt x="14" y="84"/>
                      <a:pt x="5" y="78"/>
                    </a:cubicBezTo>
                    <a:cubicBezTo>
                      <a:pt x="2" y="86"/>
                      <a:pt x="0" y="97"/>
                      <a:pt x="0" y="106"/>
                    </a:cubicBezTo>
                    <a:cubicBezTo>
                      <a:pt x="20" y="107"/>
                      <a:pt x="39" y="117"/>
                      <a:pt x="51" y="129"/>
                    </a:cubicBezTo>
                    <a:cubicBezTo>
                      <a:pt x="67" y="101"/>
                      <a:pt x="76" y="61"/>
                      <a:pt x="90" y="26"/>
                    </a:cubicBezTo>
                    <a:cubicBezTo>
                      <a:pt x="89" y="18"/>
                      <a:pt x="87" y="9"/>
                      <a:pt x="84" y="0"/>
                    </a:cubicBezTo>
                    <a:cubicBezTo>
                      <a:pt x="65" y="26"/>
                      <a:pt x="48" y="60"/>
                      <a:pt x="33" y="102"/>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7" name="Freeform 1256"/>
              <p:cNvSpPr/>
              <p:nvPr/>
            </p:nvSpPr>
            <p:spPr bwMode="auto">
              <a:xfrm>
                <a:off x="2982" y="1871"/>
                <a:ext cx="64" cy="59"/>
              </a:xfrm>
              <a:custGeom>
                <a:avLst/>
                <a:gdLst>
                  <a:gd name="T0" fmla="*/ 26 w 27"/>
                  <a:gd name="T1" fmla="*/ 24 h 25"/>
                  <a:gd name="T2" fmla="*/ 27 w 27"/>
                  <a:gd name="T3" fmla="*/ 21 h 25"/>
                  <a:gd name="T4" fmla="*/ 7 w 27"/>
                  <a:gd name="T5" fmla="*/ 1 h 25"/>
                  <a:gd name="T6" fmla="*/ 0 w 27"/>
                  <a:gd name="T7" fmla="*/ 0 h 25"/>
                  <a:gd name="T8" fmla="*/ 24 w 27"/>
                  <a:gd name="T9" fmla="*/ 25 h 25"/>
                  <a:gd name="T10" fmla="*/ 26 w 27"/>
                  <a:gd name="T11" fmla="*/ 24 h 25"/>
                </a:gdLst>
                <a:ahLst/>
                <a:cxnLst>
                  <a:cxn ang="0">
                    <a:pos x="T0" y="T1"/>
                  </a:cxn>
                  <a:cxn ang="0">
                    <a:pos x="T2" y="T3"/>
                  </a:cxn>
                  <a:cxn ang="0">
                    <a:pos x="T4" y="T5"/>
                  </a:cxn>
                  <a:cxn ang="0">
                    <a:pos x="T6" y="T7"/>
                  </a:cxn>
                  <a:cxn ang="0">
                    <a:pos x="T8" y="T9"/>
                  </a:cxn>
                  <a:cxn ang="0">
                    <a:pos x="T10" y="T11"/>
                  </a:cxn>
                </a:cxnLst>
                <a:rect l="0" t="0" r="r" b="b"/>
                <a:pathLst>
                  <a:path w="27" h="25">
                    <a:moveTo>
                      <a:pt x="26" y="24"/>
                    </a:moveTo>
                    <a:cubicBezTo>
                      <a:pt x="27" y="23"/>
                      <a:pt x="27" y="22"/>
                      <a:pt x="27" y="21"/>
                    </a:cubicBezTo>
                    <a:cubicBezTo>
                      <a:pt x="7" y="1"/>
                      <a:pt x="7" y="1"/>
                      <a:pt x="7" y="1"/>
                    </a:cubicBezTo>
                    <a:cubicBezTo>
                      <a:pt x="4" y="0"/>
                      <a:pt x="2" y="0"/>
                      <a:pt x="0" y="0"/>
                    </a:cubicBezTo>
                    <a:cubicBezTo>
                      <a:pt x="24" y="25"/>
                      <a:pt x="24" y="25"/>
                      <a:pt x="24" y="25"/>
                    </a:cubicBezTo>
                    <a:cubicBezTo>
                      <a:pt x="26" y="24"/>
                      <a:pt x="26" y="24"/>
                      <a:pt x="26" y="24"/>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8" name="Freeform 1257"/>
              <p:cNvSpPr/>
              <p:nvPr/>
            </p:nvSpPr>
            <p:spPr bwMode="auto">
              <a:xfrm>
                <a:off x="2978" y="1682"/>
                <a:ext cx="54" cy="90"/>
              </a:xfrm>
              <a:custGeom>
                <a:avLst/>
                <a:gdLst>
                  <a:gd name="T0" fmla="*/ 0 w 23"/>
                  <a:gd name="T1" fmla="*/ 0 h 38"/>
                  <a:gd name="T2" fmla="*/ 3 w 23"/>
                  <a:gd name="T3" fmla="*/ 33 h 38"/>
                  <a:gd name="T4" fmla="*/ 20 w 23"/>
                  <a:gd name="T5" fmla="*/ 38 h 38"/>
                  <a:gd name="T6" fmla="*/ 23 w 23"/>
                  <a:gd name="T7" fmla="*/ 36 h 38"/>
                  <a:gd name="T8" fmla="*/ 17 w 23"/>
                  <a:gd name="T9" fmla="*/ 0 h 38"/>
                  <a:gd name="T10" fmla="*/ 0 w 23"/>
                  <a:gd name="T11" fmla="*/ 0 h 38"/>
                </a:gdLst>
                <a:ahLst/>
                <a:cxnLst>
                  <a:cxn ang="0">
                    <a:pos x="T0" y="T1"/>
                  </a:cxn>
                  <a:cxn ang="0">
                    <a:pos x="T2" y="T3"/>
                  </a:cxn>
                  <a:cxn ang="0">
                    <a:pos x="T4" y="T5"/>
                  </a:cxn>
                  <a:cxn ang="0">
                    <a:pos x="T6" y="T7"/>
                  </a:cxn>
                  <a:cxn ang="0">
                    <a:pos x="T8" y="T9"/>
                  </a:cxn>
                  <a:cxn ang="0">
                    <a:pos x="T10" y="T11"/>
                  </a:cxn>
                </a:cxnLst>
                <a:rect l="0" t="0" r="r" b="b"/>
                <a:pathLst>
                  <a:path w="23" h="38">
                    <a:moveTo>
                      <a:pt x="0" y="0"/>
                    </a:moveTo>
                    <a:cubicBezTo>
                      <a:pt x="3" y="33"/>
                      <a:pt x="3" y="33"/>
                      <a:pt x="3" y="33"/>
                    </a:cubicBezTo>
                    <a:cubicBezTo>
                      <a:pt x="8" y="35"/>
                      <a:pt x="14" y="36"/>
                      <a:pt x="20" y="38"/>
                    </a:cubicBezTo>
                    <a:cubicBezTo>
                      <a:pt x="21" y="37"/>
                      <a:pt x="22" y="37"/>
                      <a:pt x="23" y="36"/>
                    </a:cubicBezTo>
                    <a:cubicBezTo>
                      <a:pt x="17" y="0"/>
                      <a:pt x="17" y="0"/>
                      <a:pt x="17" y="0"/>
                    </a:cubicBezTo>
                    <a:cubicBezTo>
                      <a:pt x="11" y="0"/>
                      <a:pt x="6" y="0"/>
                      <a:pt x="0" y="0"/>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9" name="Freeform 1258"/>
              <p:cNvSpPr/>
              <p:nvPr/>
            </p:nvSpPr>
            <p:spPr bwMode="auto">
              <a:xfrm>
                <a:off x="2980" y="1874"/>
                <a:ext cx="55" cy="56"/>
              </a:xfrm>
              <a:custGeom>
                <a:avLst/>
                <a:gdLst>
                  <a:gd name="T0" fmla="*/ 23 w 23"/>
                  <a:gd name="T1" fmla="*/ 24 h 24"/>
                  <a:gd name="T2" fmla="*/ 0 w 23"/>
                  <a:gd name="T3" fmla="*/ 0 h 24"/>
                  <a:gd name="T4" fmla="*/ 2 w 23"/>
                  <a:gd name="T5" fmla="*/ 8 h 24"/>
                  <a:gd name="T6" fmla="*/ 17 w 23"/>
                  <a:gd name="T7" fmla="*/ 24 h 24"/>
                  <a:gd name="T8" fmla="*/ 23 w 23"/>
                  <a:gd name="T9" fmla="*/ 24 h 24"/>
                </a:gdLst>
                <a:ahLst/>
                <a:cxnLst>
                  <a:cxn ang="0">
                    <a:pos x="T0" y="T1"/>
                  </a:cxn>
                  <a:cxn ang="0">
                    <a:pos x="T2" y="T3"/>
                  </a:cxn>
                  <a:cxn ang="0">
                    <a:pos x="T4" y="T5"/>
                  </a:cxn>
                  <a:cxn ang="0">
                    <a:pos x="T6" y="T7"/>
                  </a:cxn>
                  <a:cxn ang="0">
                    <a:pos x="T8" y="T9"/>
                  </a:cxn>
                </a:cxnLst>
                <a:rect l="0" t="0" r="r" b="b"/>
                <a:pathLst>
                  <a:path w="23" h="24">
                    <a:moveTo>
                      <a:pt x="23" y="24"/>
                    </a:moveTo>
                    <a:cubicBezTo>
                      <a:pt x="0" y="0"/>
                      <a:pt x="0" y="0"/>
                      <a:pt x="0" y="0"/>
                    </a:cubicBezTo>
                    <a:cubicBezTo>
                      <a:pt x="0" y="2"/>
                      <a:pt x="1" y="5"/>
                      <a:pt x="2" y="8"/>
                    </a:cubicBezTo>
                    <a:cubicBezTo>
                      <a:pt x="17" y="24"/>
                      <a:pt x="17" y="24"/>
                      <a:pt x="17" y="24"/>
                    </a:cubicBezTo>
                    <a:cubicBezTo>
                      <a:pt x="23" y="24"/>
                      <a:pt x="23" y="24"/>
                      <a:pt x="23" y="24"/>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0" name="Freeform 1259"/>
              <p:cNvSpPr/>
              <p:nvPr/>
            </p:nvSpPr>
            <p:spPr bwMode="auto">
              <a:xfrm>
                <a:off x="2675" y="1947"/>
                <a:ext cx="367" cy="296"/>
              </a:xfrm>
              <a:custGeom>
                <a:avLst/>
                <a:gdLst>
                  <a:gd name="T0" fmla="*/ 98 w 155"/>
                  <a:gd name="T1" fmla="*/ 106 h 125"/>
                  <a:gd name="T2" fmla="*/ 40 w 155"/>
                  <a:gd name="T3" fmla="*/ 20 h 125"/>
                  <a:gd name="T4" fmla="*/ 153 w 155"/>
                  <a:gd name="T5" fmla="*/ 14 h 125"/>
                  <a:gd name="T6" fmla="*/ 155 w 155"/>
                  <a:gd name="T7" fmla="*/ 0 h 125"/>
                  <a:gd name="T8" fmla="*/ 0 w 155"/>
                  <a:gd name="T9" fmla="*/ 2 h 125"/>
                  <a:gd name="T10" fmla="*/ 84 w 155"/>
                  <a:gd name="T11" fmla="*/ 125 h 125"/>
                  <a:gd name="T12" fmla="*/ 98 w 155"/>
                  <a:gd name="T13" fmla="*/ 106 h 125"/>
                </a:gdLst>
                <a:ahLst/>
                <a:cxnLst>
                  <a:cxn ang="0">
                    <a:pos x="T0" y="T1"/>
                  </a:cxn>
                  <a:cxn ang="0">
                    <a:pos x="T2" y="T3"/>
                  </a:cxn>
                  <a:cxn ang="0">
                    <a:pos x="T4" y="T5"/>
                  </a:cxn>
                  <a:cxn ang="0">
                    <a:pos x="T6" y="T7"/>
                  </a:cxn>
                  <a:cxn ang="0">
                    <a:pos x="T8" y="T9"/>
                  </a:cxn>
                  <a:cxn ang="0">
                    <a:pos x="T10" y="T11"/>
                  </a:cxn>
                  <a:cxn ang="0">
                    <a:pos x="T12" y="T13"/>
                  </a:cxn>
                </a:cxnLst>
                <a:rect l="0" t="0" r="r" b="b"/>
                <a:pathLst>
                  <a:path w="155" h="125">
                    <a:moveTo>
                      <a:pt x="98" y="106"/>
                    </a:moveTo>
                    <a:cubicBezTo>
                      <a:pt x="75" y="74"/>
                      <a:pt x="50" y="33"/>
                      <a:pt x="40" y="20"/>
                    </a:cubicBezTo>
                    <a:cubicBezTo>
                      <a:pt x="63" y="20"/>
                      <a:pt x="114" y="16"/>
                      <a:pt x="153" y="14"/>
                    </a:cubicBezTo>
                    <a:cubicBezTo>
                      <a:pt x="153" y="9"/>
                      <a:pt x="154" y="5"/>
                      <a:pt x="155" y="0"/>
                    </a:cubicBezTo>
                    <a:cubicBezTo>
                      <a:pt x="103" y="2"/>
                      <a:pt x="35" y="4"/>
                      <a:pt x="0" y="2"/>
                    </a:cubicBezTo>
                    <a:cubicBezTo>
                      <a:pt x="6" y="11"/>
                      <a:pt x="51" y="81"/>
                      <a:pt x="84" y="125"/>
                    </a:cubicBezTo>
                    <a:cubicBezTo>
                      <a:pt x="98" y="106"/>
                      <a:pt x="98" y="106"/>
                      <a:pt x="98" y="106"/>
                    </a:cubicBezTo>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1" name="Freeform 1260"/>
              <p:cNvSpPr/>
              <p:nvPr/>
            </p:nvSpPr>
            <p:spPr bwMode="auto">
              <a:xfrm>
                <a:off x="3053" y="3146"/>
                <a:ext cx="60" cy="60"/>
              </a:xfrm>
              <a:custGeom>
                <a:avLst/>
                <a:gdLst>
                  <a:gd name="T0" fmla="*/ 25 w 25"/>
                  <a:gd name="T1" fmla="*/ 22 h 25"/>
                  <a:gd name="T2" fmla="*/ 3 w 25"/>
                  <a:gd name="T3" fmla="*/ 0 h 25"/>
                  <a:gd name="T4" fmla="*/ 0 w 25"/>
                  <a:gd name="T5" fmla="*/ 5 h 25"/>
                  <a:gd name="T6" fmla="*/ 20 w 25"/>
                  <a:gd name="T7" fmla="*/ 25 h 25"/>
                  <a:gd name="T8" fmla="*/ 25 w 25"/>
                  <a:gd name="T9" fmla="*/ 22 h 25"/>
                </a:gdLst>
                <a:ahLst/>
                <a:cxnLst>
                  <a:cxn ang="0">
                    <a:pos x="T0" y="T1"/>
                  </a:cxn>
                  <a:cxn ang="0">
                    <a:pos x="T2" y="T3"/>
                  </a:cxn>
                  <a:cxn ang="0">
                    <a:pos x="T4" y="T5"/>
                  </a:cxn>
                  <a:cxn ang="0">
                    <a:pos x="T6" y="T7"/>
                  </a:cxn>
                  <a:cxn ang="0">
                    <a:pos x="T8" y="T9"/>
                  </a:cxn>
                </a:cxnLst>
                <a:rect l="0" t="0" r="r" b="b"/>
                <a:pathLst>
                  <a:path w="25" h="25">
                    <a:moveTo>
                      <a:pt x="25" y="22"/>
                    </a:moveTo>
                    <a:cubicBezTo>
                      <a:pt x="16" y="16"/>
                      <a:pt x="9" y="8"/>
                      <a:pt x="3" y="0"/>
                    </a:cubicBezTo>
                    <a:cubicBezTo>
                      <a:pt x="2" y="2"/>
                      <a:pt x="1" y="4"/>
                      <a:pt x="0" y="5"/>
                    </a:cubicBezTo>
                    <a:cubicBezTo>
                      <a:pt x="20" y="25"/>
                      <a:pt x="20" y="25"/>
                      <a:pt x="20" y="25"/>
                    </a:cubicBezTo>
                    <a:cubicBezTo>
                      <a:pt x="22" y="24"/>
                      <a:pt x="23" y="23"/>
                      <a:pt x="25" y="22"/>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2" name="Freeform 1261"/>
              <p:cNvSpPr/>
              <p:nvPr/>
            </p:nvSpPr>
            <p:spPr bwMode="auto">
              <a:xfrm>
                <a:off x="3020" y="2044"/>
                <a:ext cx="22" cy="19"/>
              </a:xfrm>
              <a:custGeom>
                <a:avLst/>
                <a:gdLst>
                  <a:gd name="T0" fmla="*/ 9 w 9"/>
                  <a:gd name="T1" fmla="*/ 8 h 8"/>
                  <a:gd name="T2" fmla="*/ 7 w 9"/>
                  <a:gd name="T3" fmla="*/ 0 h 8"/>
                  <a:gd name="T4" fmla="*/ 0 w 9"/>
                  <a:gd name="T5" fmla="*/ 0 h 8"/>
                  <a:gd name="T6" fmla="*/ 4 w 9"/>
                  <a:gd name="T7" fmla="*/ 8 h 8"/>
                  <a:gd name="T8" fmla="*/ 9 w 9"/>
                  <a:gd name="T9" fmla="*/ 8 h 8"/>
                </a:gdLst>
                <a:ahLst/>
                <a:cxnLst>
                  <a:cxn ang="0">
                    <a:pos x="T0" y="T1"/>
                  </a:cxn>
                  <a:cxn ang="0">
                    <a:pos x="T2" y="T3"/>
                  </a:cxn>
                  <a:cxn ang="0">
                    <a:pos x="T4" y="T5"/>
                  </a:cxn>
                  <a:cxn ang="0">
                    <a:pos x="T6" y="T7"/>
                  </a:cxn>
                  <a:cxn ang="0">
                    <a:pos x="T8" y="T9"/>
                  </a:cxn>
                </a:cxnLst>
                <a:rect l="0" t="0" r="r" b="b"/>
                <a:pathLst>
                  <a:path w="9" h="8">
                    <a:moveTo>
                      <a:pt x="9" y="8"/>
                    </a:moveTo>
                    <a:cubicBezTo>
                      <a:pt x="8" y="5"/>
                      <a:pt x="8" y="2"/>
                      <a:pt x="7" y="0"/>
                    </a:cubicBezTo>
                    <a:cubicBezTo>
                      <a:pt x="5" y="0"/>
                      <a:pt x="2" y="0"/>
                      <a:pt x="0" y="0"/>
                    </a:cubicBezTo>
                    <a:cubicBezTo>
                      <a:pt x="4" y="8"/>
                      <a:pt x="4" y="8"/>
                      <a:pt x="4" y="8"/>
                    </a:cubicBezTo>
                    <a:cubicBezTo>
                      <a:pt x="5" y="7"/>
                      <a:pt x="7" y="7"/>
                      <a:pt x="9" y="8"/>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3" name="Freeform 1262"/>
              <p:cNvSpPr/>
              <p:nvPr/>
            </p:nvSpPr>
            <p:spPr bwMode="auto">
              <a:xfrm>
                <a:off x="2800" y="1997"/>
                <a:ext cx="237" cy="189"/>
              </a:xfrm>
              <a:custGeom>
                <a:avLst/>
                <a:gdLst>
                  <a:gd name="T0" fmla="*/ 0 w 100"/>
                  <a:gd name="T1" fmla="*/ 6 h 80"/>
                  <a:gd name="T2" fmla="*/ 48 w 100"/>
                  <a:gd name="T3" fmla="*/ 80 h 80"/>
                  <a:gd name="T4" fmla="*/ 56 w 100"/>
                  <a:gd name="T5" fmla="*/ 69 h 80"/>
                  <a:gd name="T6" fmla="*/ 48 w 100"/>
                  <a:gd name="T7" fmla="*/ 58 h 80"/>
                  <a:gd name="T8" fmla="*/ 53 w 100"/>
                  <a:gd name="T9" fmla="*/ 48 h 80"/>
                  <a:gd name="T10" fmla="*/ 34 w 100"/>
                  <a:gd name="T11" fmla="*/ 16 h 80"/>
                  <a:gd name="T12" fmla="*/ 100 w 100"/>
                  <a:gd name="T13" fmla="*/ 14 h 80"/>
                  <a:gd name="T14" fmla="*/ 99 w 100"/>
                  <a:gd name="T15" fmla="*/ 0 h 80"/>
                  <a:gd name="T16" fmla="*/ 0 w 100"/>
                  <a:gd name="T17" fmla="*/ 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80">
                    <a:moveTo>
                      <a:pt x="0" y="6"/>
                    </a:moveTo>
                    <a:cubicBezTo>
                      <a:pt x="4" y="11"/>
                      <a:pt x="26" y="47"/>
                      <a:pt x="48" y="80"/>
                    </a:cubicBezTo>
                    <a:cubicBezTo>
                      <a:pt x="56" y="69"/>
                      <a:pt x="56" y="69"/>
                      <a:pt x="56" y="69"/>
                    </a:cubicBezTo>
                    <a:cubicBezTo>
                      <a:pt x="53" y="66"/>
                      <a:pt x="49" y="62"/>
                      <a:pt x="48" y="58"/>
                    </a:cubicBezTo>
                    <a:cubicBezTo>
                      <a:pt x="49" y="55"/>
                      <a:pt x="51" y="51"/>
                      <a:pt x="53" y="48"/>
                    </a:cubicBezTo>
                    <a:cubicBezTo>
                      <a:pt x="44" y="33"/>
                      <a:pt x="37" y="21"/>
                      <a:pt x="34" y="16"/>
                    </a:cubicBezTo>
                    <a:cubicBezTo>
                      <a:pt x="47" y="16"/>
                      <a:pt x="73" y="15"/>
                      <a:pt x="100" y="14"/>
                    </a:cubicBezTo>
                    <a:cubicBezTo>
                      <a:pt x="99" y="9"/>
                      <a:pt x="99" y="5"/>
                      <a:pt x="99" y="0"/>
                    </a:cubicBezTo>
                    <a:cubicBezTo>
                      <a:pt x="62" y="3"/>
                      <a:pt x="22" y="6"/>
                      <a:pt x="0" y="6"/>
                    </a:cubicBezTo>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4" name="Freeform 1263"/>
              <p:cNvSpPr/>
              <p:nvPr/>
            </p:nvSpPr>
            <p:spPr bwMode="auto">
              <a:xfrm>
                <a:off x="3044" y="3163"/>
                <a:ext cx="54" cy="50"/>
              </a:xfrm>
              <a:custGeom>
                <a:avLst/>
                <a:gdLst>
                  <a:gd name="T0" fmla="*/ 23 w 23"/>
                  <a:gd name="T1" fmla="*/ 19 h 21"/>
                  <a:gd name="T2" fmla="*/ 3 w 23"/>
                  <a:gd name="T3" fmla="*/ 0 h 21"/>
                  <a:gd name="T4" fmla="*/ 0 w 23"/>
                  <a:gd name="T5" fmla="*/ 3 h 21"/>
                  <a:gd name="T6" fmla="*/ 18 w 23"/>
                  <a:gd name="T7" fmla="*/ 21 h 21"/>
                  <a:gd name="T8" fmla="*/ 23 w 23"/>
                  <a:gd name="T9" fmla="*/ 19 h 21"/>
                </a:gdLst>
                <a:ahLst/>
                <a:cxnLst>
                  <a:cxn ang="0">
                    <a:pos x="T0" y="T1"/>
                  </a:cxn>
                  <a:cxn ang="0">
                    <a:pos x="T2" y="T3"/>
                  </a:cxn>
                  <a:cxn ang="0">
                    <a:pos x="T4" y="T5"/>
                  </a:cxn>
                  <a:cxn ang="0">
                    <a:pos x="T6" y="T7"/>
                  </a:cxn>
                  <a:cxn ang="0">
                    <a:pos x="T8" y="T9"/>
                  </a:cxn>
                </a:cxnLst>
                <a:rect l="0" t="0" r="r" b="b"/>
                <a:pathLst>
                  <a:path w="23" h="21">
                    <a:moveTo>
                      <a:pt x="23" y="19"/>
                    </a:moveTo>
                    <a:cubicBezTo>
                      <a:pt x="3" y="0"/>
                      <a:pt x="3" y="0"/>
                      <a:pt x="3" y="0"/>
                    </a:cubicBezTo>
                    <a:cubicBezTo>
                      <a:pt x="2" y="1"/>
                      <a:pt x="1" y="2"/>
                      <a:pt x="0" y="3"/>
                    </a:cubicBezTo>
                    <a:cubicBezTo>
                      <a:pt x="18" y="21"/>
                      <a:pt x="18" y="21"/>
                      <a:pt x="18" y="21"/>
                    </a:cubicBezTo>
                    <a:cubicBezTo>
                      <a:pt x="20" y="20"/>
                      <a:pt x="21" y="19"/>
                      <a:pt x="23" y="19"/>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5" name="Freeform 1264"/>
              <p:cNvSpPr/>
              <p:nvPr/>
            </p:nvSpPr>
            <p:spPr bwMode="auto">
              <a:xfrm>
                <a:off x="2987" y="2557"/>
                <a:ext cx="74" cy="95"/>
              </a:xfrm>
              <a:custGeom>
                <a:avLst/>
                <a:gdLst>
                  <a:gd name="T0" fmla="*/ 0 w 31"/>
                  <a:gd name="T1" fmla="*/ 25 h 40"/>
                  <a:gd name="T2" fmla="*/ 16 w 31"/>
                  <a:gd name="T3" fmla="*/ 40 h 40"/>
                  <a:gd name="T4" fmla="*/ 31 w 31"/>
                  <a:gd name="T5" fmla="*/ 14 h 40"/>
                  <a:gd name="T6" fmla="*/ 16 w 31"/>
                  <a:gd name="T7" fmla="*/ 0 h 40"/>
                  <a:gd name="T8" fmla="*/ 0 w 31"/>
                  <a:gd name="T9" fmla="*/ 25 h 40"/>
                </a:gdLst>
                <a:ahLst/>
                <a:cxnLst>
                  <a:cxn ang="0">
                    <a:pos x="T0" y="T1"/>
                  </a:cxn>
                  <a:cxn ang="0">
                    <a:pos x="T2" y="T3"/>
                  </a:cxn>
                  <a:cxn ang="0">
                    <a:pos x="T4" y="T5"/>
                  </a:cxn>
                  <a:cxn ang="0">
                    <a:pos x="T6" y="T7"/>
                  </a:cxn>
                  <a:cxn ang="0">
                    <a:pos x="T8" y="T9"/>
                  </a:cxn>
                </a:cxnLst>
                <a:rect l="0" t="0" r="r" b="b"/>
                <a:pathLst>
                  <a:path w="31" h="40">
                    <a:moveTo>
                      <a:pt x="0" y="25"/>
                    </a:moveTo>
                    <a:cubicBezTo>
                      <a:pt x="16" y="40"/>
                      <a:pt x="16" y="40"/>
                      <a:pt x="16" y="40"/>
                    </a:cubicBezTo>
                    <a:cubicBezTo>
                      <a:pt x="22" y="31"/>
                      <a:pt x="27" y="22"/>
                      <a:pt x="31" y="14"/>
                    </a:cubicBezTo>
                    <a:cubicBezTo>
                      <a:pt x="16" y="0"/>
                      <a:pt x="16" y="0"/>
                      <a:pt x="16" y="0"/>
                    </a:cubicBezTo>
                    <a:cubicBezTo>
                      <a:pt x="11" y="8"/>
                      <a:pt x="6" y="17"/>
                      <a:pt x="0" y="25"/>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6" name="Freeform 1265"/>
              <p:cNvSpPr/>
              <p:nvPr/>
            </p:nvSpPr>
            <p:spPr bwMode="auto">
              <a:xfrm>
                <a:off x="3001" y="2044"/>
                <a:ext cx="24" cy="24"/>
              </a:xfrm>
              <a:custGeom>
                <a:avLst/>
                <a:gdLst>
                  <a:gd name="T0" fmla="*/ 10 w 10"/>
                  <a:gd name="T1" fmla="*/ 8 h 10"/>
                  <a:gd name="T2" fmla="*/ 6 w 10"/>
                  <a:gd name="T3" fmla="*/ 0 h 10"/>
                  <a:gd name="T4" fmla="*/ 0 w 10"/>
                  <a:gd name="T5" fmla="*/ 1 h 10"/>
                  <a:gd name="T6" fmla="*/ 5 w 10"/>
                  <a:gd name="T7" fmla="*/ 10 h 10"/>
                  <a:gd name="T8" fmla="*/ 10 w 10"/>
                  <a:gd name="T9" fmla="*/ 8 h 10"/>
                </a:gdLst>
                <a:ahLst/>
                <a:cxnLst>
                  <a:cxn ang="0">
                    <a:pos x="T0" y="T1"/>
                  </a:cxn>
                  <a:cxn ang="0">
                    <a:pos x="T2" y="T3"/>
                  </a:cxn>
                  <a:cxn ang="0">
                    <a:pos x="T4" y="T5"/>
                  </a:cxn>
                  <a:cxn ang="0">
                    <a:pos x="T6" y="T7"/>
                  </a:cxn>
                  <a:cxn ang="0">
                    <a:pos x="T8" y="T9"/>
                  </a:cxn>
                </a:cxnLst>
                <a:rect l="0" t="0" r="r" b="b"/>
                <a:pathLst>
                  <a:path w="10" h="10">
                    <a:moveTo>
                      <a:pt x="10" y="8"/>
                    </a:moveTo>
                    <a:cubicBezTo>
                      <a:pt x="6" y="0"/>
                      <a:pt x="6" y="0"/>
                      <a:pt x="6" y="0"/>
                    </a:cubicBezTo>
                    <a:cubicBezTo>
                      <a:pt x="0" y="1"/>
                      <a:pt x="0" y="1"/>
                      <a:pt x="0" y="1"/>
                    </a:cubicBezTo>
                    <a:cubicBezTo>
                      <a:pt x="5" y="10"/>
                      <a:pt x="5" y="10"/>
                      <a:pt x="5" y="10"/>
                    </a:cubicBezTo>
                    <a:cubicBezTo>
                      <a:pt x="6" y="9"/>
                      <a:pt x="8" y="8"/>
                      <a:pt x="10" y="8"/>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7" name="Freeform 1266"/>
              <p:cNvSpPr/>
              <p:nvPr/>
            </p:nvSpPr>
            <p:spPr bwMode="auto">
              <a:xfrm>
                <a:off x="2987" y="1900"/>
                <a:ext cx="29" cy="30"/>
              </a:xfrm>
              <a:custGeom>
                <a:avLst/>
                <a:gdLst>
                  <a:gd name="T0" fmla="*/ 12 w 12"/>
                  <a:gd name="T1" fmla="*/ 13 h 13"/>
                  <a:gd name="T2" fmla="*/ 0 w 12"/>
                  <a:gd name="T3" fmla="*/ 0 h 13"/>
                  <a:gd name="T4" fmla="*/ 3 w 12"/>
                  <a:gd name="T5" fmla="*/ 13 h 13"/>
                  <a:gd name="T6" fmla="*/ 12 w 12"/>
                  <a:gd name="T7" fmla="*/ 13 h 13"/>
                </a:gdLst>
                <a:ahLst/>
                <a:cxnLst>
                  <a:cxn ang="0">
                    <a:pos x="T0" y="T1"/>
                  </a:cxn>
                  <a:cxn ang="0">
                    <a:pos x="T2" y="T3"/>
                  </a:cxn>
                  <a:cxn ang="0">
                    <a:pos x="T4" y="T5"/>
                  </a:cxn>
                  <a:cxn ang="0">
                    <a:pos x="T6" y="T7"/>
                  </a:cxn>
                </a:cxnLst>
                <a:rect l="0" t="0" r="r" b="b"/>
                <a:pathLst>
                  <a:path w="12" h="13">
                    <a:moveTo>
                      <a:pt x="12" y="13"/>
                    </a:moveTo>
                    <a:cubicBezTo>
                      <a:pt x="0" y="0"/>
                      <a:pt x="0" y="0"/>
                      <a:pt x="0" y="0"/>
                    </a:cubicBezTo>
                    <a:cubicBezTo>
                      <a:pt x="0" y="4"/>
                      <a:pt x="1" y="9"/>
                      <a:pt x="3" y="13"/>
                    </a:cubicBezTo>
                    <a:cubicBezTo>
                      <a:pt x="6" y="13"/>
                      <a:pt x="9" y="13"/>
                      <a:pt x="12" y="13"/>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8" name="Freeform 1267"/>
              <p:cNvSpPr/>
              <p:nvPr/>
            </p:nvSpPr>
            <p:spPr bwMode="auto">
              <a:xfrm>
                <a:off x="2923" y="835"/>
                <a:ext cx="78" cy="154"/>
              </a:xfrm>
              <a:custGeom>
                <a:avLst/>
                <a:gdLst>
                  <a:gd name="T0" fmla="*/ 6 w 33"/>
                  <a:gd name="T1" fmla="*/ 65 h 65"/>
                  <a:gd name="T2" fmla="*/ 33 w 33"/>
                  <a:gd name="T3" fmla="*/ 58 h 65"/>
                  <a:gd name="T4" fmla="*/ 12 w 33"/>
                  <a:gd name="T5" fmla="*/ 0 h 65"/>
                  <a:gd name="T6" fmla="*/ 0 w 33"/>
                  <a:gd name="T7" fmla="*/ 21 h 65"/>
                  <a:gd name="T8" fmla="*/ 6 w 33"/>
                  <a:gd name="T9" fmla="*/ 65 h 65"/>
                </a:gdLst>
                <a:ahLst/>
                <a:cxnLst>
                  <a:cxn ang="0">
                    <a:pos x="T0" y="T1"/>
                  </a:cxn>
                  <a:cxn ang="0">
                    <a:pos x="T2" y="T3"/>
                  </a:cxn>
                  <a:cxn ang="0">
                    <a:pos x="T4" y="T5"/>
                  </a:cxn>
                  <a:cxn ang="0">
                    <a:pos x="T6" y="T7"/>
                  </a:cxn>
                  <a:cxn ang="0">
                    <a:pos x="T8" y="T9"/>
                  </a:cxn>
                </a:cxnLst>
                <a:rect l="0" t="0" r="r" b="b"/>
                <a:pathLst>
                  <a:path w="33" h="65">
                    <a:moveTo>
                      <a:pt x="6" y="65"/>
                    </a:moveTo>
                    <a:cubicBezTo>
                      <a:pt x="15" y="62"/>
                      <a:pt x="24" y="59"/>
                      <a:pt x="33" y="58"/>
                    </a:cubicBezTo>
                    <a:cubicBezTo>
                      <a:pt x="15" y="40"/>
                      <a:pt x="11" y="21"/>
                      <a:pt x="12" y="0"/>
                    </a:cubicBezTo>
                    <a:cubicBezTo>
                      <a:pt x="9" y="8"/>
                      <a:pt x="5" y="15"/>
                      <a:pt x="0" y="21"/>
                    </a:cubicBezTo>
                    <a:cubicBezTo>
                      <a:pt x="5" y="32"/>
                      <a:pt x="8" y="46"/>
                      <a:pt x="6" y="65"/>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9" name="Freeform 1268"/>
              <p:cNvSpPr/>
              <p:nvPr/>
            </p:nvSpPr>
            <p:spPr bwMode="auto">
              <a:xfrm>
                <a:off x="3035" y="3175"/>
                <a:ext cx="49" cy="47"/>
              </a:xfrm>
              <a:custGeom>
                <a:avLst/>
                <a:gdLst>
                  <a:gd name="T0" fmla="*/ 21 w 21"/>
                  <a:gd name="T1" fmla="*/ 17 h 20"/>
                  <a:gd name="T2" fmla="*/ 3 w 21"/>
                  <a:gd name="T3" fmla="*/ 0 h 20"/>
                  <a:gd name="T4" fmla="*/ 0 w 21"/>
                  <a:gd name="T5" fmla="*/ 4 h 20"/>
                  <a:gd name="T6" fmla="*/ 17 w 21"/>
                  <a:gd name="T7" fmla="*/ 20 h 20"/>
                  <a:gd name="T8" fmla="*/ 21 w 21"/>
                  <a:gd name="T9" fmla="*/ 17 h 20"/>
                </a:gdLst>
                <a:ahLst/>
                <a:cxnLst>
                  <a:cxn ang="0">
                    <a:pos x="T0" y="T1"/>
                  </a:cxn>
                  <a:cxn ang="0">
                    <a:pos x="T2" y="T3"/>
                  </a:cxn>
                  <a:cxn ang="0">
                    <a:pos x="T4" y="T5"/>
                  </a:cxn>
                  <a:cxn ang="0">
                    <a:pos x="T6" y="T7"/>
                  </a:cxn>
                  <a:cxn ang="0">
                    <a:pos x="T8" y="T9"/>
                  </a:cxn>
                </a:cxnLst>
                <a:rect l="0" t="0" r="r" b="b"/>
                <a:pathLst>
                  <a:path w="21" h="20">
                    <a:moveTo>
                      <a:pt x="21" y="17"/>
                    </a:moveTo>
                    <a:cubicBezTo>
                      <a:pt x="3" y="0"/>
                      <a:pt x="3" y="0"/>
                      <a:pt x="3" y="0"/>
                    </a:cubicBezTo>
                    <a:cubicBezTo>
                      <a:pt x="2" y="1"/>
                      <a:pt x="1" y="2"/>
                      <a:pt x="0" y="4"/>
                    </a:cubicBezTo>
                    <a:cubicBezTo>
                      <a:pt x="17" y="20"/>
                      <a:pt x="17" y="20"/>
                      <a:pt x="17" y="20"/>
                    </a:cubicBezTo>
                    <a:cubicBezTo>
                      <a:pt x="18" y="19"/>
                      <a:pt x="20" y="18"/>
                      <a:pt x="21" y="17"/>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0" name="Freeform 1269"/>
              <p:cNvSpPr/>
              <p:nvPr/>
            </p:nvSpPr>
            <p:spPr bwMode="auto">
              <a:xfrm>
                <a:off x="2855" y="149"/>
                <a:ext cx="61" cy="111"/>
              </a:xfrm>
              <a:custGeom>
                <a:avLst/>
                <a:gdLst>
                  <a:gd name="T0" fmla="*/ 0 w 26"/>
                  <a:gd name="T1" fmla="*/ 8 h 47"/>
                  <a:gd name="T2" fmla="*/ 8 w 26"/>
                  <a:gd name="T3" fmla="*/ 47 h 47"/>
                  <a:gd name="T4" fmla="*/ 26 w 26"/>
                  <a:gd name="T5" fmla="*/ 33 h 47"/>
                  <a:gd name="T6" fmla="*/ 22 w 26"/>
                  <a:gd name="T7" fmla="*/ 0 h 47"/>
                  <a:gd name="T8" fmla="*/ 0 w 26"/>
                  <a:gd name="T9" fmla="*/ 8 h 47"/>
                </a:gdLst>
                <a:ahLst/>
                <a:cxnLst>
                  <a:cxn ang="0">
                    <a:pos x="T0" y="T1"/>
                  </a:cxn>
                  <a:cxn ang="0">
                    <a:pos x="T2" y="T3"/>
                  </a:cxn>
                  <a:cxn ang="0">
                    <a:pos x="T4" y="T5"/>
                  </a:cxn>
                  <a:cxn ang="0">
                    <a:pos x="T6" y="T7"/>
                  </a:cxn>
                  <a:cxn ang="0">
                    <a:pos x="T8" y="T9"/>
                  </a:cxn>
                </a:cxnLst>
                <a:rect l="0" t="0" r="r" b="b"/>
                <a:pathLst>
                  <a:path w="26" h="47">
                    <a:moveTo>
                      <a:pt x="0" y="8"/>
                    </a:moveTo>
                    <a:cubicBezTo>
                      <a:pt x="0" y="23"/>
                      <a:pt x="3" y="37"/>
                      <a:pt x="8" y="47"/>
                    </a:cubicBezTo>
                    <a:cubicBezTo>
                      <a:pt x="14" y="42"/>
                      <a:pt x="20" y="38"/>
                      <a:pt x="26" y="33"/>
                    </a:cubicBezTo>
                    <a:cubicBezTo>
                      <a:pt x="23" y="23"/>
                      <a:pt x="21" y="11"/>
                      <a:pt x="22" y="0"/>
                    </a:cubicBezTo>
                    <a:cubicBezTo>
                      <a:pt x="14" y="2"/>
                      <a:pt x="7" y="5"/>
                      <a:pt x="0" y="8"/>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1" name="Freeform 1270"/>
              <p:cNvSpPr/>
              <p:nvPr/>
            </p:nvSpPr>
            <p:spPr bwMode="auto">
              <a:xfrm>
                <a:off x="2878" y="1419"/>
                <a:ext cx="104" cy="194"/>
              </a:xfrm>
              <a:custGeom>
                <a:avLst/>
                <a:gdLst>
                  <a:gd name="T0" fmla="*/ 1 w 44"/>
                  <a:gd name="T1" fmla="*/ 33 h 82"/>
                  <a:gd name="T2" fmla="*/ 22 w 44"/>
                  <a:gd name="T3" fmla="*/ 82 h 82"/>
                  <a:gd name="T4" fmla="*/ 42 w 44"/>
                  <a:gd name="T5" fmla="*/ 33 h 82"/>
                  <a:gd name="T6" fmla="*/ 1 w 44"/>
                  <a:gd name="T7" fmla="*/ 33 h 82"/>
                </a:gdLst>
                <a:ahLst/>
                <a:cxnLst>
                  <a:cxn ang="0">
                    <a:pos x="T0" y="T1"/>
                  </a:cxn>
                  <a:cxn ang="0">
                    <a:pos x="T2" y="T3"/>
                  </a:cxn>
                  <a:cxn ang="0">
                    <a:pos x="T4" y="T5"/>
                  </a:cxn>
                  <a:cxn ang="0">
                    <a:pos x="T6" y="T7"/>
                  </a:cxn>
                </a:cxnLst>
                <a:rect l="0" t="0" r="r" b="b"/>
                <a:pathLst>
                  <a:path w="44" h="82">
                    <a:moveTo>
                      <a:pt x="1" y="33"/>
                    </a:moveTo>
                    <a:cubicBezTo>
                      <a:pt x="0" y="47"/>
                      <a:pt x="2" y="63"/>
                      <a:pt x="22" y="82"/>
                    </a:cubicBezTo>
                    <a:cubicBezTo>
                      <a:pt x="35" y="69"/>
                      <a:pt x="44" y="47"/>
                      <a:pt x="42" y="33"/>
                    </a:cubicBezTo>
                    <a:cubicBezTo>
                      <a:pt x="37" y="0"/>
                      <a:pt x="2" y="8"/>
                      <a:pt x="1" y="33"/>
                    </a:cubicBezTo>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2" name="Freeform 1271"/>
              <p:cNvSpPr/>
              <p:nvPr/>
            </p:nvSpPr>
            <p:spPr bwMode="auto">
              <a:xfrm>
                <a:off x="2985" y="2046"/>
                <a:ext cx="24" cy="29"/>
              </a:xfrm>
              <a:custGeom>
                <a:avLst/>
                <a:gdLst>
                  <a:gd name="T0" fmla="*/ 10 w 10"/>
                  <a:gd name="T1" fmla="*/ 9 h 12"/>
                  <a:gd name="T2" fmla="*/ 5 w 10"/>
                  <a:gd name="T3" fmla="*/ 0 h 12"/>
                  <a:gd name="T4" fmla="*/ 0 w 10"/>
                  <a:gd name="T5" fmla="*/ 0 h 12"/>
                  <a:gd name="T6" fmla="*/ 6 w 10"/>
                  <a:gd name="T7" fmla="*/ 12 h 12"/>
                  <a:gd name="T8" fmla="*/ 10 w 10"/>
                  <a:gd name="T9" fmla="*/ 9 h 12"/>
                </a:gdLst>
                <a:ahLst/>
                <a:cxnLst>
                  <a:cxn ang="0">
                    <a:pos x="T0" y="T1"/>
                  </a:cxn>
                  <a:cxn ang="0">
                    <a:pos x="T2" y="T3"/>
                  </a:cxn>
                  <a:cxn ang="0">
                    <a:pos x="T4" y="T5"/>
                  </a:cxn>
                  <a:cxn ang="0">
                    <a:pos x="T6" y="T7"/>
                  </a:cxn>
                  <a:cxn ang="0">
                    <a:pos x="T8" y="T9"/>
                  </a:cxn>
                </a:cxnLst>
                <a:rect l="0" t="0" r="r" b="b"/>
                <a:pathLst>
                  <a:path w="10" h="12">
                    <a:moveTo>
                      <a:pt x="10" y="9"/>
                    </a:moveTo>
                    <a:cubicBezTo>
                      <a:pt x="5" y="0"/>
                      <a:pt x="5" y="0"/>
                      <a:pt x="5" y="0"/>
                    </a:cubicBezTo>
                    <a:cubicBezTo>
                      <a:pt x="0" y="0"/>
                      <a:pt x="0" y="0"/>
                      <a:pt x="0" y="0"/>
                    </a:cubicBezTo>
                    <a:cubicBezTo>
                      <a:pt x="6" y="12"/>
                      <a:pt x="6" y="12"/>
                      <a:pt x="6" y="12"/>
                    </a:cubicBezTo>
                    <a:cubicBezTo>
                      <a:pt x="7" y="11"/>
                      <a:pt x="9" y="10"/>
                      <a:pt x="10" y="9"/>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3" name="Freeform 1272"/>
              <p:cNvSpPr/>
              <p:nvPr/>
            </p:nvSpPr>
            <p:spPr bwMode="auto">
              <a:xfrm>
                <a:off x="3027" y="3187"/>
                <a:ext cx="45" cy="45"/>
              </a:xfrm>
              <a:custGeom>
                <a:avLst/>
                <a:gdLst>
                  <a:gd name="T0" fmla="*/ 19 w 19"/>
                  <a:gd name="T1" fmla="*/ 16 h 19"/>
                  <a:gd name="T2" fmla="*/ 2 w 19"/>
                  <a:gd name="T3" fmla="*/ 0 h 19"/>
                  <a:gd name="T4" fmla="*/ 0 w 19"/>
                  <a:gd name="T5" fmla="*/ 3 h 19"/>
                  <a:gd name="T6" fmla="*/ 15 w 19"/>
                  <a:gd name="T7" fmla="*/ 19 h 19"/>
                  <a:gd name="T8" fmla="*/ 19 w 19"/>
                  <a:gd name="T9" fmla="*/ 16 h 19"/>
                </a:gdLst>
                <a:ahLst/>
                <a:cxnLst>
                  <a:cxn ang="0">
                    <a:pos x="T0" y="T1"/>
                  </a:cxn>
                  <a:cxn ang="0">
                    <a:pos x="T2" y="T3"/>
                  </a:cxn>
                  <a:cxn ang="0">
                    <a:pos x="T4" y="T5"/>
                  </a:cxn>
                  <a:cxn ang="0">
                    <a:pos x="T6" y="T7"/>
                  </a:cxn>
                  <a:cxn ang="0">
                    <a:pos x="T8" y="T9"/>
                  </a:cxn>
                </a:cxnLst>
                <a:rect l="0" t="0" r="r" b="b"/>
                <a:pathLst>
                  <a:path w="19" h="19">
                    <a:moveTo>
                      <a:pt x="19" y="16"/>
                    </a:moveTo>
                    <a:cubicBezTo>
                      <a:pt x="2" y="0"/>
                      <a:pt x="2" y="0"/>
                      <a:pt x="2" y="0"/>
                    </a:cubicBezTo>
                    <a:cubicBezTo>
                      <a:pt x="1" y="1"/>
                      <a:pt x="0" y="2"/>
                      <a:pt x="0" y="3"/>
                    </a:cubicBezTo>
                    <a:cubicBezTo>
                      <a:pt x="15" y="19"/>
                      <a:pt x="15" y="19"/>
                      <a:pt x="15" y="19"/>
                    </a:cubicBezTo>
                    <a:cubicBezTo>
                      <a:pt x="16" y="18"/>
                      <a:pt x="18" y="17"/>
                      <a:pt x="19" y="16"/>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4" name="Freeform 1273"/>
              <p:cNvSpPr/>
              <p:nvPr/>
            </p:nvSpPr>
            <p:spPr bwMode="auto">
              <a:xfrm>
                <a:off x="2966" y="2046"/>
                <a:ext cx="31" cy="36"/>
              </a:xfrm>
              <a:custGeom>
                <a:avLst/>
                <a:gdLst>
                  <a:gd name="T0" fmla="*/ 11 w 13"/>
                  <a:gd name="T1" fmla="*/ 15 h 15"/>
                  <a:gd name="T2" fmla="*/ 13 w 13"/>
                  <a:gd name="T3" fmla="*/ 13 h 15"/>
                  <a:gd name="T4" fmla="*/ 6 w 13"/>
                  <a:gd name="T5" fmla="*/ 0 h 15"/>
                  <a:gd name="T6" fmla="*/ 0 w 13"/>
                  <a:gd name="T7" fmla="*/ 1 h 15"/>
                  <a:gd name="T8" fmla="*/ 4 w 13"/>
                  <a:gd name="T9" fmla="*/ 8 h 15"/>
                  <a:gd name="T10" fmla="*/ 11 w 13"/>
                  <a:gd name="T11" fmla="*/ 15 h 15"/>
                </a:gdLst>
                <a:ahLst/>
                <a:cxnLst>
                  <a:cxn ang="0">
                    <a:pos x="T0" y="T1"/>
                  </a:cxn>
                  <a:cxn ang="0">
                    <a:pos x="T2" y="T3"/>
                  </a:cxn>
                  <a:cxn ang="0">
                    <a:pos x="T4" y="T5"/>
                  </a:cxn>
                  <a:cxn ang="0">
                    <a:pos x="T6" y="T7"/>
                  </a:cxn>
                  <a:cxn ang="0">
                    <a:pos x="T8" y="T9"/>
                  </a:cxn>
                  <a:cxn ang="0">
                    <a:pos x="T10" y="T11"/>
                  </a:cxn>
                </a:cxnLst>
                <a:rect l="0" t="0" r="r" b="b"/>
                <a:pathLst>
                  <a:path w="13" h="15">
                    <a:moveTo>
                      <a:pt x="11" y="15"/>
                    </a:moveTo>
                    <a:cubicBezTo>
                      <a:pt x="12" y="14"/>
                      <a:pt x="12" y="14"/>
                      <a:pt x="13" y="13"/>
                    </a:cubicBezTo>
                    <a:cubicBezTo>
                      <a:pt x="6" y="0"/>
                      <a:pt x="6" y="0"/>
                      <a:pt x="6" y="0"/>
                    </a:cubicBezTo>
                    <a:cubicBezTo>
                      <a:pt x="4" y="0"/>
                      <a:pt x="2" y="0"/>
                      <a:pt x="0" y="1"/>
                    </a:cubicBezTo>
                    <a:cubicBezTo>
                      <a:pt x="4" y="8"/>
                      <a:pt x="4" y="8"/>
                      <a:pt x="4" y="8"/>
                    </a:cubicBezTo>
                    <a:cubicBezTo>
                      <a:pt x="6" y="9"/>
                      <a:pt x="9" y="12"/>
                      <a:pt x="11" y="15"/>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5" name="Freeform 1274"/>
              <p:cNvSpPr/>
              <p:nvPr/>
            </p:nvSpPr>
            <p:spPr bwMode="auto">
              <a:xfrm>
                <a:off x="3018" y="3199"/>
                <a:ext cx="43" cy="42"/>
              </a:xfrm>
              <a:custGeom>
                <a:avLst/>
                <a:gdLst>
                  <a:gd name="T0" fmla="*/ 18 w 18"/>
                  <a:gd name="T1" fmla="*/ 15 h 18"/>
                  <a:gd name="T2" fmla="*/ 2 w 18"/>
                  <a:gd name="T3" fmla="*/ 0 h 18"/>
                  <a:gd name="T4" fmla="*/ 0 w 18"/>
                  <a:gd name="T5" fmla="*/ 3 h 18"/>
                  <a:gd name="T6" fmla="*/ 15 w 18"/>
                  <a:gd name="T7" fmla="*/ 18 h 18"/>
                  <a:gd name="T8" fmla="*/ 18 w 18"/>
                  <a:gd name="T9" fmla="*/ 15 h 18"/>
                </a:gdLst>
                <a:ahLst/>
                <a:cxnLst>
                  <a:cxn ang="0">
                    <a:pos x="T0" y="T1"/>
                  </a:cxn>
                  <a:cxn ang="0">
                    <a:pos x="T2" y="T3"/>
                  </a:cxn>
                  <a:cxn ang="0">
                    <a:pos x="T4" y="T5"/>
                  </a:cxn>
                  <a:cxn ang="0">
                    <a:pos x="T6" y="T7"/>
                  </a:cxn>
                  <a:cxn ang="0">
                    <a:pos x="T8" y="T9"/>
                  </a:cxn>
                </a:cxnLst>
                <a:rect l="0" t="0" r="r" b="b"/>
                <a:pathLst>
                  <a:path w="18" h="18">
                    <a:moveTo>
                      <a:pt x="18" y="15"/>
                    </a:moveTo>
                    <a:cubicBezTo>
                      <a:pt x="2" y="0"/>
                      <a:pt x="2" y="0"/>
                      <a:pt x="2" y="0"/>
                    </a:cubicBezTo>
                    <a:cubicBezTo>
                      <a:pt x="2" y="1"/>
                      <a:pt x="1" y="2"/>
                      <a:pt x="0" y="3"/>
                    </a:cubicBezTo>
                    <a:cubicBezTo>
                      <a:pt x="15" y="18"/>
                      <a:pt x="15" y="18"/>
                      <a:pt x="15" y="18"/>
                    </a:cubicBezTo>
                    <a:cubicBezTo>
                      <a:pt x="16" y="17"/>
                      <a:pt x="17" y="16"/>
                      <a:pt x="18" y="15"/>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6" name="Freeform 1275"/>
              <p:cNvSpPr/>
              <p:nvPr/>
            </p:nvSpPr>
            <p:spPr bwMode="auto">
              <a:xfrm>
                <a:off x="2921" y="1675"/>
                <a:ext cx="50" cy="83"/>
              </a:xfrm>
              <a:custGeom>
                <a:avLst/>
                <a:gdLst>
                  <a:gd name="T0" fmla="*/ 2 w 21"/>
                  <a:gd name="T1" fmla="*/ 29 h 35"/>
                  <a:gd name="T2" fmla="*/ 21 w 21"/>
                  <a:gd name="T3" fmla="*/ 35 h 35"/>
                  <a:gd name="T4" fmla="*/ 19 w 21"/>
                  <a:gd name="T5" fmla="*/ 2 h 35"/>
                  <a:gd name="T6" fmla="*/ 10 w 21"/>
                  <a:gd name="T7" fmla="*/ 0 h 35"/>
                  <a:gd name="T8" fmla="*/ 0 w 21"/>
                  <a:gd name="T9" fmla="*/ 5 h 35"/>
                  <a:gd name="T10" fmla="*/ 2 w 21"/>
                  <a:gd name="T11" fmla="*/ 29 h 35"/>
                </a:gdLst>
                <a:ahLst/>
                <a:cxnLst>
                  <a:cxn ang="0">
                    <a:pos x="T0" y="T1"/>
                  </a:cxn>
                  <a:cxn ang="0">
                    <a:pos x="T2" y="T3"/>
                  </a:cxn>
                  <a:cxn ang="0">
                    <a:pos x="T4" y="T5"/>
                  </a:cxn>
                  <a:cxn ang="0">
                    <a:pos x="T6" y="T7"/>
                  </a:cxn>
                  <a:cxn ang="0">
                    <a:pos x="T8" y="T9"/>
                  </a:cxn>
                  <a:cxn ang="0">
                    <a:pos x="T10" y="T11"/>
                  </a:cxn>
                </a:cxnLst>
                <a:rect l="0" t="0" r="r" b="b"/>
                <a:pathLst>
                  <a:path w="21" h="35">
                    <a:moveTo>
                      <a:pt x="2" y="29"/>
                    </a:moveTo>
                    <a:cubicBezTo>
                      <a:pt x="21" y="35"/>
                      <a:pt x="21" y="35"/>
                      <a:pt x="21" y="35"/>
                    </a:cubicBezTo>
                    <a:cubicBezTo>
                      <a:pt x="19" y="2"/>
                      <a:pt x="19" y="2"/>
                      <a:pt x="19" y="2"/>
                    </a:cubicBezTo>
                    <a:cubicBezTo>
                      <a:pt x="16" y="1"/>
                      <a:pt x="13" y="1"/>
                      <a:pt x="10" y="0"/>
                    </a:cubicBezTo>
                    <a:cubicBezTo>
                      <a:pt x="7" y="2"/>
                      <a:pt x="4" y="3"/>
                      <a:pt x="0" y="5"/>
                    </a:cubicBezTo>
                    <a:cubicBezTo>
                      <a:pt x="2" y="29"/>
                      <a:pt x="2" y="29"/>
                      <a:pt x="2" y="29"/>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7" name="Freeform 1276"/>
              <p:cNvSpPr/>
              <p:nvPr/>
            </p:nvSpPr>
            <p:spPr bwMode="auto">
              <a:xfrm>
                <a:off x="2930" y="2510"/>
                <a:ext cx="86" cy="99"/>
              </a:xfrm>
              <a:custGeom>
                <a:avLst/>
                <a:gdLst>
                  <a:gd name="T0" fmla="*/ 0 w 36"/>
                  <a:gd name="T1" fmla="*/ 24 h 42"/>
                  <a:gd name="T2" fmla="*/ 20 w 36"/>
                  <a:gd name="T3" fmla="*/ 42 h 42"/>
                  <a:gd name="T4" fmla="*/ 36 w 36"/>
                  <a:gd name="T5" fmla="*/ 17 h 42"/>
                  <a:gd name="T6" fmla="*/ 17 w 36"/>
                  <a:gd name="T7" fmla="*/ 0 h 42"/>
                  <a:gd name="T8" fmla="*/ 0 w 36"/>
                  <a:gd name="T9" fmla="*/ 24 h 42"/>
                </a:gdLst>
                <a:ahLst/>
                <a:cxnLst>
                  <a:cxn ang="0">
                    <a:pos x="T0" y="T1"/>
                  </a:cxn>
                  <a:cxn ang="0">
                    <a:pos x="T2" y="T3"/>
                  </a:cxn>
                  <a:cxn ang="0">
                    <a:pos x="T4" y="T5"/>
                  </a:cxn>
                  <a:cxn ang="0">
                    <a:pos x="T6" y="T7"/>
                  </a:cxn>
                  <a:cxn ang="0">
                    <a:pos x="T8" y="T9"/>
                  </a:cxn>
                </a:cxnLst>
                <a:rect l="0" t="0" r="r" b="b"/>
                <a:pathLst>
                  <a:path w="36" h="42">
                    <a:moveTo>
                      <a:pt x="0" y="24"/>
                    </a:moveTo>
                    <a:cubicBezTo>
                      <a:pt x="20" y="42"/>
                      <a:pt x="20" y="42"/>
                      <a:pt x="20" y="42"/>
                    </a:cubicBezTo>
                    <a:cubicBezTo>
                      <a:pt x="26" y="34"/>
                      <a:pt x="32" y="25"/>
                      <a:pt x="36" y="17"/>
                    </a:cubicBezTo>
                    <a:cubicBezTo>
                      <a:pt x="17" y="0"/>
                      <a:pt x="17" y="0"/>
                      <a:pt x="17" y="0"/>
                    </a:cubicBezTo>
                    <a:cubicBezTo>
                      <a:pt x="12" y="8"/>
                      <a:pt x="6" y="16"/>
                      <a:pt x="0" y="24"/>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8" name="Freeform 1277"/>
              <p:cNvSpPr/>
              <p:nvPr/>
            </p:nvSpPr>
            <p:spPr bwMode="auto">
              <a:xfrm>
                <a:off x="2604" y="757"/>
                <a:ext cx="322" cy="263"/>
              </a:xfrm>
              <a:custGeom>
                <a:avLst/>
                <a:gdLst>
                  <a:gd name="T0" fmla="*/ 38 w 136"/>
                  <a:gd name="T1" fmla="*/ 23 h 111"/>
                  <a:gd name="T2" fmla="*/ 46 w 136"/>
                  <a:gd name="T3" fmla="*/ 108 h 111"/>
                  <a:gd name="T4" fmla="*/ 114 w 136"/>
                  <a:gd name="T5" fmla="*/ 69 h 111"/>
                  <a:gd name="T6" fmla="*/ 108 w 136"/>
                  <a:gd name="T7" fmla="*/ 59 h 111"/>
                  <a:gd name="T8" fmla="*/ 47 w 136"/>
                  <a:gd name="T9" fmla="*/ 83 h 111"/>
                  <a:gd name="T10" fmla="*/ 56 w 136"/>
                  <a:gd name="T11" fmla="*/ 36 h 111"/>
                  <a:gd name="T12" fmla="*/ 116 w 136"/>
                  <a:gd name="T13" fmla="*/ 59 h 111"/>
                  <a:gd name="T14" fmla="*/ 125 w 136"/>
                  <a:gd name="T15" fmla="*/ 94 h 111"/>
                  <a:gd name="T16" fmla="*/ 135 w 136"/>
                  <a:gd name="T17" fmla="*/ 94 h 111"/>
                  <a:gd name="T18" fmla="*/ 117 w 136"/>
                  <a:gd name="T19" fmla="*/ 41 h 111"/>
                  <a:gd name="T20" fmla="*/ 38 w 136"/>
                  <a:gd name="T21" fmla="*/ 2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6" h="111">
                    <a:moveTo>
                      <a:pt x="38" y="23"/>
                    </a:moveTo>
                    <a:cubicBezTo>
                      <a:pt x="0" y="54"/>
                      <a:pt x="16" y="102"/>
                      <a:pt x="46" y="108"/>
                    </a:cubicBezTo>
                    <a:cubicBezTo>
                      <a:pt x="62" y="111"/>
                      <a:pt x="98" y="95"/>
                      <a:pt x="114" y="69"/>
                    </a:cubicBezTo>
                    <a:cubicBezTo>
                      <a:pt x="112" y="66"/>
                      <a:pt x="111" y="63"/>
                      <a:pt x="108" y="59"/>
                    </a:cubicBezTo>
                    <a:cubicBezTo>
                      <a:pt x="97" y="80"/>
                      <a:pt x="65" y="98"/>
                      <a:pt x="47" y="83"/>
                    </a:cubicBezTo>
                    <a:cubicBezTo>
                      <a:pt x="26" y="64"/>
                      <a:pt x="42" y="43"/>
                      <a:pt x="56" y="36"/>
                    </a:cubicBezTo>
                    <a:cubicBezTo>
                      <a:pt x="84" y="22"/>
                      <a:pt x="104" y="38"/>
                      <a:pt x="116" y="59"/>
                    </a:cubicBezTo>
                    <a:cubicBezTo>
                      <a:pt x="123" y="70"/>
                      <a:pt x="125" y="82"/>
                      <a:pt x="125" y="94"/>
                    </a:cubicBezTo>
                    <a:cubicBezTo>
                      <a:pt x="135" y="94"/>
                      <a:pt x="135" y="94"/>
                      <a:pt x="135" y="94"/>
                    </a:cubicBezTo>
                    <a:cubicBezTo>
                      <a:pt x="136" y="65"/>
                      <a:pt x="124" y="49"/>
                      <a:pt x="117" y="41"/>
                    </a:cubicBezTo>
                    <a:cubicBezTo>
                      <a:pt x="99" y="20"/>
                      <a:pt x="68" y="0"/>
                      <a:pt x="38" y="23"/>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9" name="Freeform 1278"/>
              <p:cNvSpPr/>
              <p:nvPr/>
            </p:nvSpPr>
            <p:spPr bwMode="auto">
              <a:xfrm>
                <a:off x="2571" y="979"/>
                <a:ext cx="359" cy="786"/>
              </a:xfrm>
              <a:custGeom>
                <a:avLst/>
                <a:gdLst>
                  <a:gd name="T0" fmla="*/ 126 w 152"/>
                  <a:gd name="T1" fmla="*/ 47 h 332"/>
                  <a:gd name="T2" fmla="*/ 22 w 152"/>
                  <a:gd name="T3" fmla="*/ 234 h 332"/>
                  <a:gd name="T4" fmla="*/ 152 w 152"/>
                  <a:gd name="T5" fmla="*/ 292 h 332"/>
                  <a:gd name="T6" fmla="*/ 134 w 152"/>
                  <a:gd name="T7" fmla="*/ 283 h 332"/>
                  <a:gd name="T8" fmla="*/ 36 w 152"/>
                  <a:gd name="T9" fmla="*/ 204 h 332"/>
                  <a:gd name="T10" fmla="*/ 137 w 152"/>
                  <a:gd name="T11" fmla="*/ 51 h 332"/>
                  <a:gd name="T12" fmla="*/ 149 w 152"/>
                  <a:gd name="T13" fmla="*/ 0 h 332"/>
                  <a:gd name="T14" fmla="*/ 139 w 152"/>
                  <a:gd name="T15" fmla="*/ 0 h 332"/>
                  <a:gd name="T16" fmla="*/ 126 w 152"/>
                  <a:gd name="T17" fmla="*/ 47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332">
                    <a:moveTo>
                      <a:pt x="126" y="47"/>
                    </a:moveTo>
                    <a:cubicBezTo>
                      <a:pt x="104" y="98"/>
                      <a:pt x="0" y="149"/>
                      <a:pt x="22" y="234"/>
                    </a:cubicBezTo>
                    <a:cubicBezTo>
                      <a:pt x="30" y="267"/>
                      <a:pt x="81" y="332"/>
                      <a:pt x="152" y="292"/>
                    </a:cubicBezTo>
                    <a:cubicBezTo>
                      <a:pt x="146" y="289"/>
                      <a:pt x="140" y="286"/>
                      <a:pt x="134" y="283"/>
                    </a:cubicBezTo>
                    <a:cubicBezTo>
                      <a:pt x="70" y="311"/>
                      <a:pt x="34" y="258"/>
                      <a:pt x="36" y="204"/>
                    </a:cubicBezTo>
                    <a:cubicBezTo>
                      <a:pt x="39" y="154"/>
                      <a:pt x="115" y="108"/>
                      <a:pt x="137" y="51"/>
                    </a:cubicBezTo>
                    <a:cubicBezTo>
                      <a:pt x="145" y="31"/>
                      <a:pt x="149" y="14"/>
                      <a:pt x="149" y="0"/>
                    </a:cubicBezTo>
                    <a:cubicBezTo>
                      <a:pt x="139" y="0"/>
                      <a:pt x="139" y="0"/>
                      <a:pt x="139" y="0"/>
                    </a:cubicBezTo>
                    <a:cubicBezTo>
                      <a:pt x="138" y="16"/>
                      <a:pt x="133" y="32"/>
                      <a:pt x="126" y="47"/>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0" name="Freeform 1279"/>
              <p:cNvSpPr/>
              <p:nvPr/>
            </p:nvSpPr>
            <p:spPr bwMode="auto">
              <a:xfrm>
                <a:off x="2942" y="2626"/>
                <a:ext cx="78" cy="78"/>
              </a:xfrm>
              <a:custGeom>
                <a:avLst/>
                <a:gdLst>
                  <a:gd name="T0" fmla="*/ 33 w 33"/>
                  <a:gd name="T1" fmla="*/ 14 h 33"/>
                  <a:gd name="T2" fmla="*/ 16 w 33"/>
                  <a:gd name="T3" fmla="*/ 0 h 33"/>
                  <a:gd name="T4" fmla="*/ 0 w 33"/>
                  <a:gd name="T5" fmla="*/ 19 h 33"/>
                  <a:gd name="T6" fmla="*/ 17 w 33"/>
                  <a:gd name="T7" fmla="*/ 33 h 33"/>
                  <a:gd name="T8" fmla="*/ 33 w 33"/>
                  <a:gd name="T9" fmla="*/ 14 h 33"/>
                </a:gdLst>
                <a:ahLst/>
                <a:cxnLst>
                  <a:cxn ang="0">
                    <a:pos x="T0" y="T1"/>
                  </a:cxn>
                  <a:cxn ang="0">
                    <a:pos x="T2" y="T3"/>
                  </a:cxn>
                  <a:cxn ang="0">
                    <a:pos x="T4" y="T5"/>
                  </a:cxn>
                  <a:cxn ang="0">
                    <a:pos x="T6" y="T7"/>
                  </a:cxn>
                  <a:cxn ang="0">
                    <a:pos x="T8" y="T9"/>
                  </a:cxn>
                </a:cxnLst>
                <a:rect l="0" t="0" r="r" b="b"/>
                <a:pathLst>
                  <a:path w="33" h="33">
                    <a:moveTo>
                      <a:pt x="33" y="14"/>
                    </a:moveTo>
                    <a:cubicBezTo>
                      <a:pt x="16" y="0"/>
                      <a:pt x="16" y="0"/>
                      <a:pt x="16" y="0"/>
                    </a:cubicBezTo>
                    <a:cubicBezTo>
                      <a:pt x="11" y="6"/>
                      <a:pt x="6" y="13"/>
                      <a:pt x="0" y="19"/>
                    </a:cubicBezTo>
                    <a:cubicBezTo>
                      <a:pt x="17" y="33"/>
                      <a:pt x="17" y="33"/>
                      <a:pt x="17" y="33"/>
                    </a:cubicBezTo>
                    <a:cubicBezTo>
                      <a:pt x="23" y="27"/>
                      <a:pt x="28" y="20"/>
                      <a:pt x="33" y="14"/>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1" name="Freeform 1280"/>
              <p:cNvSpPr/>
              <p:nvPr/>
            </p:nvSpPr>
            <p:spPr bwMode="auto">
              <a:xfrm>
                <a:off x="3009" y="3210"/>
                <a:ext cx="42" cy="41"/>
              </a:xfrm>
              <a:custGeom>
                <a:avLst/>
                <a:gdLst>
                  <a:gd name="T0" fmla="*/ 18 w 18"/>
                  <a:gd name="T1" fmla="*/ 14 h 17"/>
                  <a:gd name="T2" fmla="*/ 3 w 18"/>
                  <a:gd name="T3" fmla="*/ 0 h 17"/>
                  <a:gd name="T4" fmla="*/ 0 w 18"/>
                  <a:gd name="T5" fmla="*/ 3 h 17"/>
                  <a:gd name="T6" fmla="*/ 15 w 18"/>
                  <a:gd name="T7" fmla="*/ 17 h 17"/>
                  <a:gd name="T8" fmla="*/ 18 w 18"/>
                  <a:gd name="T9" fmla="*/ 14 h 17"/>
                </a:gdLst>
                <a:ahLst/>
                <a:cxnLst>
                  <a:cxn ang="0">
                    <a:pos x="T0" y="T1"/>
                  </a:cxn>
                  <a:cxn ang="0">
                    <a:pos x="T2" y="T3"/>
                  </a:cxn>
                  <a:cxn ang="0">
                    <a:pos x="T4" y="T5"/>
                  </a:cxn>
                  <a:cxn ang="0">
                    <a:pos x="T6" y="T7"/>
                  </a:cxn>
                  <a:cxn ang="0">
                    <a:pos x="T8" y="T9"/>
                  </a:cxn>
                </a:cxnLst>
                <a:rect l="0" t="0" r="r" b="b"/>
                <a:pathLst>
                  <a:path w="18" h="17">
                    <a:moveTo>
                      <a:pt x="18" y="14"/>
                    </a:moveTo>
                    <a:cubicBezTo>
                      <a:pt x="3" y="0"/>
                      <a:pt x="3" y="0"/>
                      <a:pt x="3" y="0"/>
                    </a:cubicBezTo>
                    <a:cubicBezTo>
                      <a:pt x="2" y="1"/>
                      <a:pt x="1" y="2"/>
                      <a:pt x="0" y="3"/>
                    </a:cubicBezTo>
                    <a:cubicBezTo>
                      <a:pt x="15" y="17"/>
                      <a:pt x="15" y="17"/>
                      <a:pt x="15" y="17"/>
                    </a:cubicBezTo>
                    <a:cubicBezTo>
                      <a:pt x="16" y="16"/>
                      <a:pt x="17" y="15"/>
                      <a:pt x="18" y="14"/>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2" name="Freeform 1281"/>
              <p:cNvSpPr/>
              <p:nvPr/>
            </p:nvSpPr>
            <p:spPr bwMode="auto">
              <a:xfrm>
                <a:off x="3006" y="3220"/>
                <a:ext cx="36" cy="40"/>
              </a:xfrm>
              <a:custGeom>
                <a:avLst/>
                <a:gdLst>
                  <a:gd name="T0" fmla="*/ 15 w 15"/>
                  <a:gd name="T1" fmla="*/ 15 h 17"/>
                  <a:gd name="T2" fmla="*/ 0 w 15"/>
                  <a:gd name="T3" fmla="*/ 0 h 17"/>
                  <a:gd name="T4" fmla="*/ 13 w 15"/>
                  <a:gd name="T5" fmla="*/ 17 h 17"/>
                  <a:gd name="T6" fmla="*/ 15 w 15"/>
                  <a:gd name="T7" fmla="*/ 15 h 17"/>
                </a:gdLst>
                <a:ahLst/>
                <a:cxnLst>
                  <a:cxn ang="0">
                    <a:pos x="T0" y="T1"/>
                  </a:cxn>
                  <a:cxn ang="0">
                    <a:pos x="T2" y="T3"/>
                  </a:cxn>
                  <a:cxn ang="0">
                    <a:pos x="T4" y="T5"/>
                  </a:cxn>
                  <a:cxn ang="0">
                    <a:pos x="T6" y="T7"/>
                  </a:cxn>
                </a:cxnLst>
                <a:rect l="0" t="0" r="r" b="b"/>
                <a:pathLst>
                  <a:path w="15" h="17">
                    <a:moveTo>
                      <a:pt x="15" y="15"/>
                    </a:moveTo>
                    <a:cubicBezTo>
                      <a:pt x="0" y="0"/>
                      <a:pt x="0" y="0"/>
                      <a:pt x="0" y="0"/>
                    </a:cubicBezTo>
                    <a:cubicBezTo>
                      <a:pt x="1" y="9"/>
                      <a:pt x="7" y="15"/>
                      <a:pt x="13" y="17"/>
                    </a:cubicBezTo>
                    <a:cubicBezTo>
                      <a:pt x="14" y="16"/>
                      <a:pt x="14" y="15"/>
                      <a:pt x="15" y="15"/>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3" name="Freeform 1282"/>
              <p:cNvSpPr/>
              <p:nvPr/>
            </p:nvSpPr>
            <p:spPr bwMode="auto">
              <a:xfrm>
                <a:off x="2947" y="2049"/>
                <a:ext cx="24" cy="23"/>
              </a:xfrm>
              <a:custGeom>
                <a:avLst/>
                <a:gdLst>
                  <a:gd name="T0" fmla="*/ 10 w 10"/>
                  <a:gd name="T1" fmla="*/ 7 h 10"/>
                  <a:gd name="T2" fmla="*/ 6 w 10"/>
                  <a:gd name="T3" fmla="*/ 0 h 10"/>
                  <a:gd name="T4" fmla="*/ 0 w 10"/>
                  <a:gd name="T5" fmla="*/ 0 h 10"/>
                  <a:gd name="T6" fmla="*/ 5 w 10"/>
                  <a:gd name="T7" fmla="*/ 10 h 10"/>
                  <a:gd name="T8" fmla="*/ 10 w 10"/>
                  <a:gd name="T9" fmla="*/ 7 h 10"/>
                </a:gdLst>
                <a:ahLst/>
                <a:cxnLst>
                  <a:cxn ang="0">
                    <a:pos x="T0" y="T1"/>
                  </a:cxn>
                  <a:cxn ang="0">
                    <a:pos x="T2" y="T3"/>
                  </a:cxn>
                  <a:cxn ang="0">
                    <a:pos x="T4" y="T5"/>
                  </a:cxn>
                  <a:cxn ang="0">
                    <a:pos x="T6" y="T7"/>
                  </a:cxn>
                  <a:cxn ang="0">
                    <a:pos x="T8" y="T9"/>
                  </a:cxn>
                </a:cxnLst>
                <a:rect l="0" t="0" r="r" b="b"/>
                <a:pathLst>
                  <a:path w="10" h="10">
                    <a:moveTo>
                      <a:pt x="10" y="7"/>
                    </a:moveTo>
                    <a:cubicBezTo>
                      <a:pt x="6" y="0"/>
                      <a:pt x="6" y="0"/>
                      <a:pt x="6" y="0"/>
                    </a:cubicBezTo>
                    <a:cubicBezTo>
                      <a:pt x="4" y="0"/>
                      <a:pt x="2" y="0"/>
                      <a:pt x="0" y="0"/>
                    </a:cubicBezTo>
                    <a:cubicBezTo>
                      <a:pt x="5" y="10"/>
                      <a:pt x="5" y="10"/>
                      <a:pt x="5" y="10"/>
                    </a:cubicBezTo>
                    <a:cubicBezTo>
                      <a:pt x="7" y="9"/>
                      <a:pt x="8" y="8"/>
                      <a:pt x="10" y="7"/>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4" name="Freeform 1283"/>
              <p:cNvSpPr/>
              <p:nvPr/>
            </p:nvSpPr>
            <p:spPr bwMode="auto">
              <a:xfrm>
                <a:off x="2926" y="2077"/>
                <a:ext cx="59" cy="74"/>
              </a:xfrm>
              <a:custGeom>
                <a:avLst/>
                <a:gdLst>
                  <a:gd name="T0" fmla="*/ 6 w 25"/>
                  <a:gd name="T1" fmla="*/ 31 h 31"/>
                  <a:gd name="T2" fmla="*/ 25 w 25"/>
                  <a:gd name="T3" fmla="*/ 5 h 31"/>
                  <a:gd name="T4" fmla="*/ 18 w 25"/>
                  <a:gd name="T5" fmla="*/ 0 h 31"/>
                  <a:gd name="T6" fmla="*/ 0 w 25"/>
                  <a:gd name="T7" fmla="*/ 23 h 31"/>
                  <a:gd name="T8" fmla="*/ 6 w 25"/>
                  <a:gd name="T9" fmla="*/ 31 h 31"/>
                </a:gdLst>
                <a:ahLst/>
                <a:cxnLst>
                  <a:cxn ang="0">
                    <a:pos x="T0" y="T1"/>
                  </a:cxn>
                  <a:cxn ang="0">
                    <a:pos x="T2" y="T3"/>
                  </a:cxn>
                  <a:cxn ang="0">
                    <a:pos x="T4" y="T5"/>
                  </a:cxn>
                  <a:cxn ang="0">
                    <a:pos x="T6" y="T7"/>
                  </a:cxn>
                  <a:cxn ang="0">
                    <a:pos x="T8" y="T9"/>
                  </a:cxn>
                </a:cxnLst>
                <a:rect l="0" t="0" r="r" b="b"/>
                <a:pathLst>
                  <a:path w="25" h="31">
                    <a:moveTo>
                      <a:pt x="6" y="31"/>
                    </a:moveTo>
                    <a:cubicBezTo>
                      <a:pt x="12" y="22"/>
                      <a:pt x="18" y="13"/>
                      <a:pt x="25" y="5"/>
                    </a:cubicBezTo>
                    <a:cubicBezTo>
                      <a:pt x="23" y="3"/>
                      <a:pt x="20" y="1"/>
                      <a:pt x="18" y="0"/>
                    </a:cubicBezTo>
                    <a:cubicBezTo>
                      <a:pt x="10" y="5"/>
                      <a:pt x="5" y="14"/>
                      <a:pt x="0" y="23"/>
                    </a:cubicBezTo>
                    <a:cubicBezTo>
                      <a:pt x="1" y="25"/>
                      <a:pt x="3" y="28"/>
                      <a:pt x="6" y="31"/>
                    </a:cubicBezTo>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5" name="Freeform 1284"/>
              <p:cNvSpPr/>
              <p:nvPr/>
            </p:nvSpPr>
            <p:spPr bwMode="auto">
              <a:xfrm>
                <a:off x="2535" y="2934"/>
                <a:ext cx="516" cy="402"/>
              </a:xfrm>
              <a:custGeom>
                <a:avLst/>
                <a:gdLst>
                  <a:gd name="T0" fmla="*/ 149 w 218"/>
                  <a:gd name="T1" fmla="*/ 151 h 170"/>
                  <a:gd name="T2" fmla="*/ 218 w 218"/>
                  <a:gd name="T3" fmla="*/ 84 h 170"/>
                  <a:gd name="T4" fmla="*/ 202 w 218"/>
                  <a:gd name="T5" fmla="*/ 43 h 170"/>
                  <a:gd name="T6" fmla="*/ 78 w 218"/>
                  <a:gd name="T7" fmla="*/ 119 h 170"/>
                  <a:gd name="T8" fmla="*/ 32 w 218"/>
                  <a:gd name="T9" fmla="*/ 39 h 170"/>
                  <a:gd name="T10" fmla="*/ 91 w 218"/>
                  <a:gd name="T11" fmla="*/ 33 h 170"/>
                  <a:gd name="T12" fmla="*/ 60 w 218"/>
                  <a:gd name="T13" fmla="*/ 1 h 170"/>
                  <a:gd name="T14" fmla="*/ 11 w 218"/>
                  <a:gd name="T15" fmla="*/ 91 h 170"/>
                  <a:gd name="T16" fmla="*/ 149 w 218"/>
                  <a:gd name="T17" fmla="*/ 15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8" h="170">
                    <a:moveTo>
                      <a:pt x="149" y="151"/>
                    </a:moveTo>
                    <a:cubicBezTo>
                      <a:pt x="180" y="138"/>
                      <a:pt x="200" y="112"/>
                      <a:pt x="218" y="84"/>
                    </a:cubicBezTo>
                    <a:cubicBezTo>
                      <a:pt x="209" y="71"/>
                      <a:pt x="204" y="57"/>
                      <a:pt x="202" y="43"/>
                    </a:cubicBezTo>
                    <a:cubicBezTo>
                      <a:pt x="173" y="96"/>
                      <a:pt x="134" y="133"/>
                      <a:pt x="78" y="119"/>
                    </a:cubicBezTo>
                    <a:cubicBezTo>
                      <a:pt x="45" y="111"/>
                      <a:pt x="18" y="79"/>
                      <a:pt x="32" y="39"/>
                    </a:cubicBezTo>
                    <a:cubicBezTo>
                      <a:pt x="43" y="10"/>
                      <a:pt x="78" y="1"/>
                      <a:pt x="91" y="33"/>
                    </a:cubicBezTo>
                    <a:cubicBezTo>
                      <a:pt x="96" y="7"/>
                      <a:pt x="72" y="0"/>
                      <a:pt x="60" y="1"/>
                    </a:cubicBezTo>
                    <a:cubicBezTo>
                      <a:pt x="23" y="4"/>
                      <a:pt x="0" y="49"/>
                      <a:pt x="11" y="91"/>
                    </a:cubicBezTo>
                    <a:cubicBezTo>
                      <a:pt x="28" y="151"/>
                      <a:pt x="106" y="170"/>
                      <a:pt x="149" y="151"/>
                    </a:cubicBezTo>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6" name="Freeform 1285"/>
              <p:cNvSpPr/>
              <p:nvPr/>
            </p:nvSpPr>
            <p:spPr bwMode="auto">
              <a:xfrm>
                <a:off x="2928" y="2049"/>
                <a:ext cx="28" cy="35"/>
              </a:xfrm>
              <a:custGeom>
                <a:avLst/>
                <a:gdLst>
                  <a:gd name="T0" fmla="*/ 0 w 12"/>
                  <a:gd name="T1" fmla="*/ 0 h 15"/>
                  <a:gd name="T2" fmla="*/ 8 w 12"/>
                  <a:gd name="T3" fmla="*/ 15 h 15"/>
                  <a:gd name="T4" fmla="*/ 12 w 12"/>
                  <a:gd name="T5" fmla="*/ 11 h 15"/>
                  <a:gd name="T6" fmla="*/ 6 w 12"/>
                  <a:gd name="T7" fmla="*/ 0 h 15"/>
                  <a:gd name="T8" fmla="*/ 0 w 12"/>
                  <a:gd name="T9" fmla="*/ 0 h 15"/>
                </a:gdLst>
                <a:ahLst/>
                <a:cxnLst>
                  <a:cxn ang="0">
                    <a:pos x="T0" y="T1"/>
                  </a:cxn>
                  <a:cxn ang="0">
                    <a:pos x="T2" y="T3"/>
                  </a:cxn>
                  <a:cxn ang="0">
                    <a:pos x="T4" y="T5"/>
                  </a:cxn>
                  <a:cxn ang="0">
                    <a:pos x="T6" y="T7"/>
                  </a:cxn>
                  <a:cxn ang="0">
                    <a:pos x="T8" y="T9"/>
                  </a:cxn>
                </a:cxnLst>
                <a:rect l="0" t="0" r="r" b="b"/>
                <a:pathLst>
                  <a:path w="12" h="15">
                    <a:moveTo>
                      <a:pt x="0" y="0"/>
                    </a:moveTo>
                    <a:cubicBezTo>
                      <a:pt x="8" y="15"/>
                      <a:pt x="8" y="15"/>
                      <a:pt x="8" y="15"/>
                    </a:cubicBezTo>
                    <a:cubicBezTo>
                      <a:pt x="9" y="14"/>
                      <a:pt x="10" y="12"/>
                      <a:pt x="12" y="11"/>
                    </a:cubicBezTo>
                    <a:cubicBezTo>
                      <a:pt x="6" y="0"/>
                      <a:pt x="6" y="0"/>
                      <a:pt x="6" y="0"/>
                    </a:cubicBezTo>
                    <a:cubicBezTo>
                      <a:pt x="4" y="0"/>
                      <a:pt x="2" y="0"/>
                      <a:pt x="0" y="0"/>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7" name="Freeform 1286"/>
              <p:cNvSpPr/>
              <p:nvPr/>
            </p:nvSpPr>
            <p:spPr bwMode="auto">
              <a:xfrm>
                <a:off x="2800" y="173"/>
                <a:ext cx="64" cy="127"/>
              </a:xfrm>
              <a:custGeom>
                <a:avLst/>
                <a:gdLst>
                  <a:gd name="T0" fmla="*/ 1 w 27"/>
                  <a:gd name="T1" fmla="*/ 11 h 54"/>
                  <a:gd name="T2" fmla="*/ 10 w 27"/>
                  <a:gd name="T3" fmla="*/ 54 h 54"/>
                  <a:gd name="T4" fmla="*/ 27 w 27"/>
                  <a:gd name="T5" fmla="*/ 39 h 54"/>
                  <a:gd name="T6" fmla="*/ 19 w 27"/>
                  <a:gd name="T7" fmla="*/ 0 h 54"/>
                  <a:gd name="T8" fmla="*/ 1 w 27"/>
                  <a:gd name="T9" fmla="*/ 11 h 54"/>
                </a:gdLst>
                <a:ahLst/>
                <a:cxnLst>
                  <a:cxn ang="0">
                    <a:pos x="T0" y="T1"/>
                  </a:cxn>
                  <a:cxn ang="0">
                    <a:pos x="T2" y="T3"/>
                  </a:cxn>
                  <a:cxn ang="0">
                    <a:pos x="T4" y="T5"/>
                  </a:cxn>
                  <a:cxn ang="0">
                    <a:pos x="T6" y="T7"/>
                  </a:cxn>
                  <a:cxn ang="0">
                    <a:pos x="T8" y="T9"/>
                  </a:cxn>
                </a:cxnLst>
                <a:rect l="0" t="0" r="r" b="b"/>
                <a:pathLst>
                  <a:path w="27" h="54">
                    <a:moveTo>
                      <a:pt x="1" y="11"/>
                    </a:moveTo>
                    <a:cubicBezTo>
                      <a:pt x="0" y="28"/>
                      <a:pt x="4" y="44"/>
                      <a:pt x="10" y="54"/>
                    </a:cubicBezTo>
                    <a:cubicBezTo>
                      <a:pt x="15" y="49"/>
                      <a:pt x="21" y="44"/>
                      <a:pt x="27" y="39"/>
                    </a:cubicBezTo>
                    <a:cubicBezTo>
                      <a:pt x="22" y="28"/>
                      <a:pt x="19" y="13"/>
                      <a:pt x="19" y="0"/>
                    </a:cubicBezTo>
                    <a:cubicBezTo>
                      <a:pt x="13" y="3"/>
                      <a:pt x="6" y="7"/>
                      <a:pt x="1" y="11"/>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8" name="Freeform 1287"/>
              <p:cNvSpPr/>
              <p:nvPr/>
            </p:nvSpPr>
            <p:spPr bwMode="auto">
              <a:xfrm>
                <a:off x="2817" y="937"/>
                <a:ext cx="69" cy="99"/>
              </a:xfrm>
              <a:custGeom>
                <a:avLst/>
                <a:gdLst>
                  <a:gd name="T0" fmla="*/ 26 w 29"/>
                  <a:gd name="T1" fmla="*/ 0 h 42"/>
                  <a:gd name="T2" fmla="*/ 0 w 29"/>
                  <a:gd name="T3" fmla="*/ 26 h 42"/>
                  <a:gd name="T4" fmla="*/ 16 w 29"/>
                  <a:gd name="T5" fmla="*/ 42 h 42"/>
                  <a:gd name="T6" fmla="*/ 26 w 29"/>
                  <a:gd name="T7" fmla="*/ 35 h 42"/>
                  <a:gd name="T8" fmla="*/ 26 w 29"/>
                  <a:gd name="T9" fmla="*/ 0 h 42"/>
                </a:gdLst>
                <a:ahLst/>
                <a:cxnLst>
                  <a:cxn ang="0">
                    <a:pos x="T0" y="T1"/>
                  </a:cxn>
                  <a:cxn ang="0">
                    <a:pos x="T2" y="T3"/>
                  </a:cxn>
                  <a:cxn ang="0">
                    <a:pos x="T4" y="T5"/>
                  </a:cxn>
                  <a:cxn ang="0">
                    <a:pos x="T6" y="T7"/>
                  </a:cxn>
                  <a:cxn ang="0">
                    <a:pos x="T8" y="T9"/>
                  </a:cxn>
                </a:cxnLst>
                <a:rect l="0" t="0" r="r" b="b"/>
                <a:pathLst>
                  <a:path w="29" h="42">
                    <a:moveTo>
                      <a:pt x="26" y="0"/>
                    </a:moveTo>
                    <a:cubicBezTo>
                      <a:pt x="19" y="11"/>
                      <a:pt x="9" y="20"/>
                      <a:pt x="0" y="26"/>
                    </a:cubicBezTo>
                    <a:cubicBezTo>
                      <a:pt x="4" y="32"/>
                      <a:pt x="10" y="38"/>
                      <a:pt x="16" y="42"/>
                    </a:cubicBezTo>
                    <a:cubicBezTo>
                      <a:pt x="19" y="40"/>
                      <a:pt x="22" y="37"/>
                      <a:pt x="26" y="35"/>
                    </a:cubicBezTo>
                    <a:cubicBezTo>
                      <a:pt x="29" y="24"/>
                      <a:pt x="29" y="12"/>
                      <a:pt x="26" y="0"/>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9" name="Freeform 1288"/>
              <p:cNvSpPr/>
              <p:nvPr/>
            </p:nvSpPr>
            <p:spPr bwMode="auto">
              <a:xfrm>
                <a:off x="2904" y="2049"/>
                <a:ext cx="38" cy="47"/>
              </a:xfrm>
              <a:custGeom>
                <a:avLst/>
                <a:gdLst>
                  <a:gd name="T0" fmla="*/ 0 w 16"/>
                  <a:gd name="T1" fmla="*/ 0 h 20"/>
                  <a:gd name="T2" fmla="*/ 13 w 16"/>
                  <a:gd name="T3" fmla="*/ 20 h 20"/>
                  <a:gd name="T4" fmla="*/ 16 w 16"/>
                  <a:gd name="T5" fmla="*/ 17 h 20"/>
                  <a:gd name="T6" fmla="*/ 8 w 16"/>
                  <a:gd name="T7" fmla="*/ 0 h 20"/>
                  <a:gd name="T8" fmla="*/ 0 w 16"/>
                  <a:gd name="T9" fmla="*/ 0 h 20"/>
                </a:gdLst>
                <a:ahLst/>
                <a:cxnLst>
                  <a:cxn ang="0">
                    <a:pos x="T0" y="T1"/>
                  </a:cxn>
                  <a:cxn ang="0">
                    <a:pos x="T2" y="T3"/>
                  </a:cxn>
                  <a:cxn ang="0">
                    <a:pos x="T4" y="T5"/>
                  </a:cxn>
                  <a:cxn ang="0">
                    <a:pos x="T6" y="T7"/>
                  </a:cxn>
                  <a:cxn ang="0">
                    <a:pos x="T8" y="T9"/>
                  </a:cxn>
                </a:cxnLst>
                <a:rect l="0" t="0" r="r" b="b"/>
                <a:pathLst>
                  <a:path w="16" h="20">
                    <a:moveTo>
                      <a:pt x="0" y="0"/>
                    </a:moveTo>
                    <a:cubicBezTo>
                      <a:pt x="2" y="3"/>
                      <a:pt x="6" y="10"/>
                      <a:pt x="13" y="20"/>
                    </a:cubicBezTo>
                    <a:cubicBezTo>
                      <a:pt x="14" y="19"/>
                      <a:pt x="15" y="18"/>
                      <a:pt x="16" y="17"/>
                    </a:cubicBezTo>
                    <a:cubicBezTo>
                      <a:pt x="8" y="0"/>
                      <a:pt x="8" y="0"/>
                      <a:pt x="8" y="0"/>
                    </a:cubicBezTo>
                    <a:cubicBezTo>
                      <a:pt x="5" y="0"/>
                      <a:pt x="2" y="0"/>
                      <a:pt x="0" y="0"/>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0" name="Freeform 1289"/>
              <p:cNvSpPr/>
              <p:nvPr/>
            </p:nvSpPr>
            <p:spPr bwMode="auto">
              <a:xfrm>
                <a:off x="2883" y="2576"/>
                <a:ext cx="90" cy="88"/>
              </a:xfrm>
              <a:custGeom>
                <a:avLst/>
                <a:gdLst>
                  <a:gd name="T0" fmla="*/ 0 w 38"/>
                  <a:gd name="T1" fmla="*/ 20 h 37"/>
                  <a:gd name="T2" fmla="*/ 22 w 38"/>
                  <a:gd name="T3" fmla="*/ 37 h 37"/>
                  <a:gd name="T4" fmla="*/ 38 w 38"/>
                  <a:gd name="T5" fmla="*/ 17 h 37"/>
                  <a:gd name="T6" fmla="*/ 17 w 38"/>
                  <a:gd name="T7" fmla="*/ 0 h 37"/>
                  <a:gd name="T8" fmla="*/ 0 w 38"/>
                  <a:gd name="T9" fmla="*/ 20 h 37"/>
                </a:gdLst>
                <a:ahLst/>
                <a:cxnLst>
                  <a:cxn ang="0">
                    <a:pos x="T0" y="T1"/>
                  </a:cxn>
                  <a:cxn ang="0">
                    <a:pos x="T2" y="T3"/>
                  </a:cxn>
                  <a:cxn ang="0">
                    <a:pos x="T4" y="T5"/>
                  </a:cxn>
                  <a:cxn ang="0">
                    <a:pos x="T6" y="T7"/>
                  </a:cxn>
                  <a:cxn ang="0">
                    <a:pos x="T8" y="T9"/>
                  </a:cxn>
                </a:cxnLst>
                <a:rect l="0" t="0" r="r" b="b"/>
                <a:pathLst>
                  <a:path w="38" h="37">
                    <a:moveTo>
                      <a:pt x="0" y="20"/>
                    </a:moveTo>
                    <a:cubicBezTo>
                      <a:pt x="22" y="37"/>
                      <a:pt x="22" y="37"/>
                      <a:pt x="22" y="37"/>
                    </a:cubicBezTo>
                    <a:cubicBezTo>
                      <a:pt x="27" y="31"/>
                      <a:pt x="33" y="24"/>
                      <a:pt x="38" y="17"/>
                    </a:cubicBezTo>
                    <a:cubicBezTo>
                      <a:pt x="17" y="0"/>
                      <a:pt x="17" y="0"/>
                      <a:pt x="17" y="0"/>
                    </a:cubicBezTo>
                    <a:cubicBezTo>
                      <a:pt x="12" y="7"/>
                      <a:pt x="6" y="13"/>
                      <a:pt x="0" y="20"/>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1" name="Freeform 1290"/>
              <p:cNvSpPr/>
              <p:nvPr/>
            </p:nvSpPr>
            <p:spPr bwMode="auto">
              <a:xfrm>
                <a:off x="2952" y="3229"/>
                <a:ext cx="78" cy="97"/>
              </a:xfrm>
              <a:custGeom>
                <a:avLst/>
                <a:gdLst>
                  <a:gd name="T0" fmla="*/ 33 w 33"/>
                  <a:gd name="T1" fmla="*/ 18 h 41"/>
                  <a:gd name="T2" fmla="*/ 19 w 33"/>
                  <a:gd name="T3" fmla="*/ 0 h 41"/>
                  <a:gd name="T4" fmla="*/ 0 w 33"/>
                  <a:gd name="T5" fmla="*/ 17 h 41"/>
                  <a:gd name="T6" fmla="*/ 23 w 33"/>
                  <a:gd name="T7" fmla="*/ 41 h 41"/>
                  <a:gd name="T8" fmla="*/ 33 w 33"/>
                  <a:gd name="T9" fmla="*/ 18 h 41"/>
                </a:gdLst>
                <a:ahLst/>
                <a:cxnLst>
                  <a:cxn ang="0">
                    <a:pos x="T0" y="T1"/>
                  </a:cxn>
                  <a:cxn ang="0">
                    <a:pos x="T2" y="T3"/>
                  </a:cxn>
                  <a:cxn ang="0">
                    <a:pos x="T4" y="T5"/>
                  </a:cxn>
                  <a:cxn ang="0">
                    <a:pos x="T6" y="T7"/>
                  </a:cxn>
                  <a:cxn ang="0">
                    <a:pos x="T8" y="T9"/>
                  </a:cxn>
                </a:cxnLst>
                <a:rect l="0" t="0" r="r" b="b"/>
                <a:pathLst>
                  <a:path w="33" h="41">
                    <a:moveTo>
                      <a:pt x="33" y="18"/>
                    </a:moveTo>
                    <a:cubicBezTo>
                      <a:pt x="25" y="17"/>
                      <a:pt x="19" y="10"/>
                      <a:pt x="19" y="0"/>
                    </a:cubicBezTo>
                    <a:cubicBezTo>
                      <a:pt x="13" y="7"/>
                      <a:pt x="7" y="12"/>
                      <a:pt x="0" y="17"/>
                    </a:cubicBezTo>
                    <a:cubicBezTo>
                      <a:pt x="4" y="30"/>
                      <a:pt x="13" y="39"/>
                      <a:pt x="23" y="41"/>
                    </a:cubicBezTo>
                    <a:cubicBezTo>
                      <a:pt x="25" y="33"/>
                      <a:pt x="28" y="26"/>
                      <a:pt x="33" y="18"/>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2" name="Freeform 1291"/>
              <p:cNvSpPr/>
              <p:nvPr/>
            </p:nvSpPr>
            <p:spPr bwMode="auto">
              <a:xfrm>
                <a:off x="2895" y="2678"/>
                <a:ext cx="83" cy="69"/>
              </a:xfrm>
              <a:custGeom>
                <a:avLst/>
                <a:gdLst>
                  <a:gd name="T0" fmla="*/ 35 w 35"/>
                  <a:gd name="T1" fmla="*/ 13 h 29"/>
                  <a:gd name="T2" fmla="*/ 18 w 35"/>
                  <a:gd name="T3" fmla="*/ 0 h 29"/>
                  <a:gd name="T4" fmla="*/ 0 w 35"/>
                  <a:gd name="T5" fmla="*/ 18 h 29"/>
                  <a:gd name="T6" fmla="*/ 16 w 35"/>
                  <a:gd name="T7" fmla="*/ 29 h 29"/>
                  <a:gd name="T8" fmla="*/ 35 w 35"/>
                  <a:gd name="T9" fmla="*/ 13 h 29"/>
                </a:gdLst>
                <a:ahLst/>
                <a:cxnLst>
                  <a:cxn ang="0">
                    <a:pos x="T0" y="T1"/>
                  </a:cxn>
                  <a:cxn ang="0">
                    <a:pos x="T2" y="T3"/>
                  </a:cxn>
                  <a:cxn ang="0">
                    <a:pos x="T4" y="T5"/>
                  </a:cxn>
                  <a:cxn ang="0">
                    <a:pos x="T6" y="T7"/>
                  </a:cxn>
                  <a:cxn ang="0">
                    <a:pos x="T8" y="T9"/>
                  </a:cxn>
                </a:cxnLst>
                <a:rect l="0" t="0" r="r" b="b"/>
                <a:pathLst>
                  <a:path w="35" h="29">
                    <a:moveTo>
                      <a:pt x="35" y="13"/>
                    </a:moveTo>
                    <a:cubicBezTo>
                      <a:pt x="18" y="0"/>
                      <a:pt x="18" y="0"/>
                      <a:pt x="18" y="0"/>
                    </a:cubicBezTo>
                    <a:cubicBezTo>
                      <a:pt x="12" y="6"/>
                      <a:pt x="6" y="12"/>
                      <a:pt x="0" y="18"/>
                    </a:cubicBezTo>
                    <a:cubicBezTo>
                      <a:pt x="16" y="29"/>
                      <a:pt x="16" y="29"/>
                      <a:pt x="16" y="29"/>
                    </a:cubicBezTo>
                    <a:cubicBezTo>
                      <a:pt x="23" y="25"/>
                      <a:pt x="29" y="19"/>
                      <a:pt x="35" y="13"/>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3" name="Freeform 1292"/>
              <p:cNvSpPr/>
              <p:nvPr/>
            </p:nvSpPr>
            <p:spPr bwMode="auto">
              <a:xfrm>
                <a:off x="3035" y="4221"/>
                <a:ext cx="26" cy="37"/>
              </a:xfrm>
              <a:custGeom>
                <a:avLst/>
                <a:gdLst>
                  <a:gd name="T0" fmla="*/ 8 w 11"/>
                  <a:gd name="T1" fmla="*/ 16 h 16"/>
                  <a:gd name="T2" fmla="*/ 9 w 11"/>
                  <a:gd name="T3" fmla="*/ 0 h 16"/>
                  <a:gd name="T4" fmla="*/ 0 w 11"/>
                  <a:gd name="T5" fmla="*/ 12 h 16"/>
                  <a:gd name="T6" fmla="*/ 8 w 11"/>
                  <a:gd name="T7" fmla="*/ 16 h 16"/>
                </a:gdLst>
                <a:ahLst/>
                <a:cxnLst>
                  <a:cxn ang="0">
                    <a:pos x="T0" y="T1"/>
                  </a:cxn>
                  <a:cxn ang="0">
                    <a:pos x="T2" y="T3"/>
                  </a:cxn>
                  <a:cxn ang="0">
                    <a:pos x="T4" y="T5"/>
                  </a:cxn>
                  <a:cxn ang="0">
                    <a:pos x="T6" y="T7"/>
                  </a:cxn>
                </a:cxnLst>
                <a:rect l="0" t="0" r="r" b="b"/>
                <a:pathLst>
                  <a:path w="11" h="16">
                    <a:moveTo>
                      <a:pt x="8" y="16"/>
                    </a:moveTo>
                    <a:cubicBezTo>
                      <a:pt x="11" y="10"/>
                      <a:pt x="11" y="5"/>
                      <a:pt x="9" y="0"/>
                    </a:cubicBezTo>
                    <a:cubicBezTo>
                      <a:pt x="0" y="12"/>
                      <a:pt x="0" y="12"/>
                      <a:pt x="0" y="12"/>
                    </a:cubicBezTo>
                    <a:cubicBezTo>
                      <a:pt x="3" y="14"/>
                      <a:pt x="5" y="15"/>
                      <a:pt x="8" y="16"/>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4" name="Freeform 1293"/>
              <p:cNvSpPr/>
              <p:nvPr/>
            </p:nvSpPr>
            <p:spPr bwMode="auto">
              <a:xfrm>
                <a:off x="2874" y="1692"/>
                <a:ext cx="38" cy="49"/>
              </a:xfrm>
              <a:custGeom>
                <a:avLst/>
                <a:gdLst>
                  <a:gd name="T0" fmla="*/ 15 w 16"/>
                  <a:gd name="T1" fmla="*/ 0 h 21"/>
                  <a:gd name="T2" fmla="*/ 0 w 16"/>
                  <a:gd name="T3" fmla="*/ 5 h 21"/>
                  <a:gd name="T4" fmla="*/ 0 w 16"/>
                  <a:gd name="T5" fmla="*/ 17 h 21"/>
                  <a:gd name="T6" fmla="*/ 16 w 16"/>
                  <a:gd name="T7" fmla="*/ 21 h 21"/>
                  <a:gd name="T8" fmla="*/ 15 w 16"/>
                  <a:gd name="T9" fmla="*/ 0 h 21"/>
                </a:gdLst>
                <a:ahLst/>
                <a:cxnLst>
                  <a:cxn ang="0">
                    <a:pos x="T0" y="T1"/>
                  </a:cxn>
                  <a:cxn ang="0">
                    <a:pos x="T2" y="T3"/>
                  </a:cxn>
                  <a:cxn ang="0">
                    <a:pos x="T4" y="T5"/>
                  </a:cxn>
                  <a:cxn ang="0">
                    <a:pos x="T6" y="T7"/>
                  </a:cxn>
                  <a:cxn ang="0">
                    <a:pos x="T8" y="T9"/>
                  </a:cxn>
                </a:cxnLst>
                <a:rect l="0" t="0" r="r" b="b"/>
                <a:pathLst>
                  <a:path w="16" h="21">
                    <a:moveTo>
                      <a:pt x="15" y="0"/>
                    </a:moveTo>
                    <a:cubicBezTo>
                      <a:pt x="10" y="2"/>
                      <a:pt x="5" y="4"/>
                      <a:pt x="0" y="5"/>
                    </a:cubicBezTo>
                    <a:cubicBezTo>
                      <a:pt x="0" y="17"/>
                      <a:pt x="0" y="17"/>
                      <a:pt x="0" y="17"/>
                    </a:cubicBezTo>
                    <a:cubicBezTo>
                      <a:pt x="5" y="18"/>
                      <a:pt x="11" y="20"/>
                      <a:pt x="16" y="21"/>
                    </a:cubicBezTo>
                    <a:cubicBezTo>
                      <a:pt x="15" y="0"/>
                      <a:pt x="15" y="0"/>
                      <a:pt x="15" y="0"/>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5" name="Freeform 1294"/>
              <p:cNvSpPr/>
              <p:nvPr/>
            </p:nvSpPr>
            <p:spPr bwMode="auto">
              <a:xfrm>
                <a:off x="3023" y="4209"/>
                <a:ext cx="30" cy="40"/>
              </a:xfrm>
              <a:custGeom>
                <a:avLst/>
                <a:gdLst>
                  <a:gd name="T0" fmla="*/ 4 w 13"/>
                  <a:gd name="T1" fmla="*/ 17 h 17"/>
                  <a:gd name="T2" fmla="*/ 13 w 13"/>
                  <a:gd name="T3" fmla="*/ 4 h 17"/>
                  <a:gd name="T4" fmla="*/ 11 w 13"/>
                  <a:gd name="T5" fmla="*/ 0 h 17"/>
                  <a:gd name="T6" fmla="*/ 0 w 13"/>
                  <a:gd name="T7" fmla="*/ 14 h 17"/>
                  <a:gd name="T8" fmla="*/ 4 w 13"/>
                  <a:gd name="T9" fmla="*/ 17 h 17"/>
                </a:gdLst>
                <a:ahLst/>
                <a:cxnLst>
                  <a:cxn ang="0">
                    <a:pos x="T0" y="T1"/>
                  </a:cxn>
                  <a:cxn ang="0">
                    <a:pos x="T2" y="T3"/>
                  </a:cxn>
                  <a:cxn ang="0">
                    <a:pos x="T4" y="T5"/>
                  </a:cxn>
                  <a:cxn ang="0">
                    <a:pos x="T6" y="T7"/>
                  </a:cxn>
                  <a:cxn ang="0">
                    <a:pos x="T8" y="T9"/>
                  </a:cxn>
                </a:cxnLst>
                <a:rect l="0" t="0" r="r" b="b"/>
                <a:pathLst>
                  <a:path w="13" h="17">
                    <a:moveTo>
                      <a:pt x="4" y="17"/>
                    </a:moveTo>
                    <a:cubicBezTo>
                      <a:pt x="13" y="4"/>
                      <a:pt x="13" y="4"/>
                      <a:pt x="13" y="4"/>
                    </a:cubicBezTo>
                    <a:cubicBezTo>
                      <a:pt x="13" y="2"/>
                      <a:pt x="12" y="1"/>
                      <a:pt x="11" y="0"/>
                    </a:cubicBezTo>
                    <a:cubicBezTo>
                      <a:pt x="0" y="14"/>
                      <a:pt x="0" y="14"/>
                      <a:pt x="0" y="14"/>
                    </a:cubicBezTo>
                    <a:cubicBezTo>
                      <a:pt x="1" y="15"/>
                      <a:pt x="2" y="16"/>
                      <a:pt x="4" y="17"/>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6" name="Freeform 1295"/>
              <p:cNvSpPr/>
              <p:nvPr/>
            </p:nvSpPr>
            <p:spPr bwMode="auto">
              <a:xfrm>
                <a:off x="2845" y="3310"/>
                <a:ext cx="185" cy="194"/>
              </a:xfrm>
              <a:custGeom>
                <a:avLst/>
                <a:gdLst>
                  <a:gd name="T0" fmla="*/ 67 w 78"/>
                  <a:gd name="T1" fmla="*/ 42 h 82"/>
                  <a:gd name="T2" fmla="*/ 15 w 78"/>
                  <a:gd name="T3" fmla="*/ 0 h 82"/>
                  <a:gd name="T4" fmla="*/ 0 w 78"/>
                  <a:gd name="T5" fmla="*/ 5 h 82"/>
                  <a:gd name="T6" fmla="*/ 78 w 78"/>
                  <a:gd name="T7" fmla="*/ 68 h 82"/>
                  <a:gd name="T8" fmla="*/ 67 w 78"/>
                  <a:gd name="T9" fmla="*/ 42 h 82"/>
                </a:gdLst>
                <a:ahLst/>
                <a:cxnLst>
                  <a:cxn ang="0">
                    <a:pos x="T0" y="T1"/>
                  </a:cxn>
                  <a:cxn ang="0">
                    <a:pos x="T2" y="T3"/>
                  </a:cxn>
                  <a:cxn ang="0">
                    <a:pos x="T4" y="T5"/>
                  </a:cxn>
                  <a:cxn ang="0">
                    <a:pos x="T6" y="T7"/>
                  </a:cxn>
                  <a:cxn ang="0">
                    <a:pos x="T8" y="T9"/>
                  </a:cxn>
                </a:cxnLst>
                <a:rect l="0" t="0" r="r" b="b"/>
                <a:pathLst>
                  <a:path w="78" h="82">
                    <a:moveTo>
                      <a:pt x="67" y="42"/>
                    </a:moveTo>
                    <a:cubicBezTo>
                      <a:pt x="44" y="45"/>
                      <a:pt x="22" y="27"/>
                      <a:pt x="15" y="0"/>
                    </a:cubicBezTo>
                    <a:cubicBezTo>
                      <a:pt x="10" y="2"/>
                      <a:pt x="5" y="4"/>
                      <a:pt x="0" y="5"/>
                    </a:cubicBezTo>
                    <a:cubicBezTo>
                      <a:pt x="1" y="53"/>
                      <a:pt x="42" y="82"/>
                      <a:pt x="78" y="68"/>
                    </a:cubicBezTo>
                    <a:cubicBezTo>
                      <a:pt x="73" y="60"/>
                      <a:pt x="69" y="51"/>
                      <a:pt x="67" y="42"/>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7" name="Freeform 1296"/>
              <p:cNvSpPr/>
              <p:nvPr/>
            </p:nvSpPr>
            <p:spPr bwMode="auto">
              <a:xfrm>
                <a:off x="2893" y="3279"/>
                <a:ext cx="111" cy="118"/>
              </a:xfrm>
              <a:custGeom>
                <a:avLst/>
                <a:gdLst>
                  <a:gd name="T0" fmla="*/ 20 w 47"/>
                  <a:gd name="T1" fmla="*/ 0 h 50"/>
                  <a:gd name="T2" fmla="*/ 0 w 47"/>
                  <a:gd name="T3" fmla="*/ 11 h 50"/>
                  <a:gd name="T4" fmla="*/ 46 w 47"/>
                  <a:gd name="T5" fmla="*/ 48 h 50"/>
                  <a:gd name="T6" fmla="*/ 47 w 47"/>
                  <a:gd name="T7" fmla="*/ 27 h 50"/>
                  <a:gd name="T8" fmla="*/ 20 w 47"/>
                  <a:gd name="T9" fmla="*/ 0 h 50"/>
                </a:gdLst>
                <a:ahLst/>
                <a:cxnLst>
                  <a:cxn ang="0">
                    <a:pos x="T0" y="T1"/>
                  </a:cxn>
                  <a:cxn ang="0">
                    <a:pos x="T2" y="T3"/>
                  </a:cxn>
                  <a:cxn ang="0">
                    <a:pos x="T4" y="T5"/>
                  </a:cxn>
                  <a:cxn ang="0">
                    <a:pos x="T6" y="T7"/>
                  </a:cxn>
                  <a:cxn ang="0">
                    <a:pos x="T8" y="T9"/>
                  </a:cxn>
                </a:cxnLst>
                <a:rect l="0" t="0" r="r" b="b"/>
                <a:pathLst>
                  <a:path w="47" h="50">
                    <a:moveTo>
                      <a:pt x="20" y="0"/>
                    </a:moveTo>
                    <a:cubicBezTo>
                      <a:pt x="14" y="4"/>
                      <a:pt x="7" y="8"/>
                      <a:pt x="0" y="11"/>
                    </a:cubicBezTo>
                    <a:cubicBezTo>
                      <a:pt x="6" y="35"/>
                      <a:pt x="26" y="50"/>
                      <a:pt x="46" y="48"/>
                    </a:cubicBezTo>
                    <a:cubicBezTo>
                      <a:pt x="45" y="41"/>
                      <a:pt x="46" y="34"/>
                      <a:pt x="47" y="27"/>
                    </a:cubicBezTo>
                    <a:cubicBezTo>
                      <a:pt x="35" y="24"/>
                      <a:pt x="25" y="14"/>
                      <a:pt x="20" y="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8" name="Freeform 1297"/>
              <p:cNvSpPr/>
              <p:nvPr/>
            </p:nvSpPr>
            <p:spPr bwMode="auto">
              <a:xfrm>
                <a:off x="3011" y="4197"/>
                <a:ext cx="35" cy="42"/>
              </a:xfrm>
              <a:custGeom>
                <a:avLst/>
                <a:gdLst>
                  <a:gd name="T0" fmla="*/ 4 w 15"/>
                  <a:gd name="T1" fmla="*/ 18 h 18"/>
                  <a:gd name="T2" fmla="*/ 15 w 15"/>
                  <a:gd name="T3" fmla="*/ 3 h 18"/>
                  <a:gd name="T4" fmla="*/ 13 w 15"/>
                  <a:gd name="T5" fmla="*/ 2 h 18"/>
                  <a:gd name="T6" fmla="*/ 12 w 15"/>
                  <a:gd name="T7" fmla="*/ 0 h 18"/>
                  <a:gd name="T8" fmla="*/ 0 w 15"/>
                  <a:gd name="T9" fmla="*/ 16 h 18"/>
                  <a:gd name="T10" fmla="*/ 4 w 15"/>
                  <a:gd name="T11" fmla="*/ 18 h 18"/>
                </a:gdLst>
                <a:ahLst/>
                <a:cxnLst>
                  <a:cxn ang="0">
                    <a:pos x="T0" y="T1"/>
                  </a:cxn>
                  <a:cxn ang="0">
                    <a:pos x="T2" y="T3"/>
                  </a:cxn>
                  <a:cxn ang="0">
                    <a:pos x="T4" y="T5"/>
                  </a:cxn>
                  <a:cxn ang="0">
                    <a:pos x="T6" y="T7"/>
                  </a:cxn>
                  <a:cxn ang="0">
                    <a:pos x="T8" y="T9"/>
                  </a:cxn>
                  <a:cxn ang="0">
                    <a:pos x="T10" y="T11"/>
                  </a:cxn>
                </a:cxnLst>
                <a:rect l="0" t="0" r="r" b="b"/>
                <a:pathLst>
                  <a:path w="15" h="18">
                    <a:moveTo>
                      <a:pt x="4" y="18"/>
                    </a:moveTo>
                    <a:cubicBezTo>
                      <a:pt x="15" y="3"/>
                      <a:pt x="15" y="3"/>
                      <a:pt x="15" y="3"/>
                    </a:cubicBezTo>
                    <a:cubicBezTo>
                      <a:pt x="14" y="3"/>
                      <a:pt x="14" y="2"/>
                      <a:pt x="13" y="2"/>
                    </a:cubicBezTo>
                    <a:cubicBezTo>
                      <a:pt x="12" y="0"/>
                      <a:pt x="12" y="0"/>
                      <a:pt x="12" y="0"/>
                    </a:cubicBezTo>
                    <a:cubicBezTo>
                      <a:pt x="0" y="16"/>
                      <a:pt x="0" y="16"/>
                      <a:pt x="0" y="16"/>
                    </a:cubicBezTo>
                    <a:cubicBezTo>
                      <a:pt x="2" y="17"/>
                      <a:pt x="3" y="17"/>
                      <a:pt x="4" y="18"/>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9" name="Freeform 1298"/>
              <p:cNvSpPr/>
              <p:nvPr/>
            </p:nvSpPr>
            <p:spPr bwMode="auto">
              <a:xfrm>
                <a:off x="3001" y="4187"/>
                <a:ext cx="36" cy="43"/>
              </a:xfrm>
              <a:custGeom>
                <a:avLst/>
                <a:gdLst>
                  <a:gd name="T0" fmla="*/ 3 w 15"/>
                  <a:gd name="T1" fmla="*/ 18 h 18"/>
                  <a:gd name="T2" fmla="*/ 15 w 15"/>
                  <a:gd name="T3" fmla="*/ 3 h 18"/>
                  <a:gd name="T4" fmla="*/ 11 w 15"/>
                  <a:gd name="T5" fmla="*/ 0 h 18"/>
                  <a:gd name="T6" fmla="*/ 0 w 15"/>
                  <a:gd name="T7" fmla="*/ 15 h 18"/>
                  <a:gd name="T8" fmla="*/ 3 w 15"/>
                  <a:gd name="T9" fmla="*/ 18 h 18"/>
                </a:gdLst>
                <a:ahLst/>
                <a:cxnLst>
                  <a:cxn ang="0">
                    <a:pos x="T0" y="T1"/>
                  </a:cxn>
                  <a:cxn ang="0">
                    <a:pos x="T2" y="T3"/>
                  </a:cxn>
                  <a:cxn ang="0">
                    <a:pos x="T4" y="T5"/>
                  </a:cxn>
                  <a:cxn ang="0">
                    <a:pos x="T6" y="T7"/>
                  </a:cxn>
                  <a:cxn ang="0">
                    <a:pos x="T8" y="T9"/>
                  </a:cxn>
                </a:cxnLst>
                <a:rect l="0" t="0" r="r" b="b"/>
                <a:pathLst>
                  <a:path w="15" h="18">
                    <a:moveTo>
                      <a:pt x="3" y="18"/>
                    </a:moveTo>
                    <a:cubicBezTo>
                      <a:pt x="15" y="3"/>
                      <a:pt x="15" y="3"/>
                      <a:pt x="15" y="3"/>
                    </a:cubicBezTo>
                    <a:cubicBezTo>
                      <a:pt x="11" y="0"/>
                      <a:pt x="11" y="0"/>
                      <a:pt x="11" y="0"/>
                    </a:cubicBezTo>
                    <a:cubicBezTo>
                      <a:pt x="0" y="15"/>
                      <a:pt x="0" y="15"/>
                      <a:pt x="0" y="15"/>
                    </a:cubicBezTo>
                    <a:cubicBezTo>
                      <a:pt x="1" y="16"/>
                      <a:pt x="2" y="17"/>
                      <a:pt x="3" y="18"/>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0" name="Freeform 1299"/>
              <p:cNvSpPr/>
              <p:nvPr/>
            </p:nvSpPr>
            <p:spPr bwMode="auto">
              <a:xfrm>
                <a:off x="2928" y="3490"/>
                <a:ext cx="83" cy="78"/>
              </a:xfrm>
              <a:custGeom>
                <a:avLst/>
                <a:gdLst>
                  <a:gd name="T0" fmla="*/ 28 w 35"/>
                  <a:gd name="T1" fmla="*/ 2 h 33"/>
                  <a:gd name="T2" fmla="*/ 6 w 35"/>
                  <a:gd name="T3" fmla="*/ 0 h 33"/>
                  <a:gd name="T4" fmla="*/ 25 w 35"/>
                  <a:gd name="T5" fmla="*/ 33 h 33"/>
                  <a:gd name="T6" fmla="*/ 35 w 35"/>
                  <a:gd name="T7" fmla="*/ 15 h 33"/>
                  <a:gd name="T8" fmla="*/ 28 w 35"/>
                  <a:gd name="T9" fmla="*/ 2 h 33"/>
                </a:gdLst>
                <a:ahLst/>
                <a:cxnLst>
                  <a:cxn ang="0">
                    <a:pos x="T0" y="T1"/>
                  </a:cxn>
                  <a:cxn ang="0">
                    <a:pos x="T2" y="T3"/>
                  </a:cxn>
                  <a:cxn ang="0">
                    <a:pos x="T4" y="T5"/>
                  </a:cxn>
                  <a:cxn ang="0">
                    <a:pos x="T6" y="T7"/>
                  </a:cxn>
                  <a:cxn ang="0">
                    <a:pos x="T8" y="T9"/>
                  </a:cxn>
                </a:cxnLst>
                <a:rect l="0" t="0" r="r" b="b"/>
                <a:pathLst>
                  <a:path w="35" h="33">
                    <a:moveTo>
                      <a:pt x="28" y="2"/>
                    </a:moveTo>
                    <a:cubicBezTo>
                      <a:pt x="21" y="3"/>
                      <a:pt x="13" y="2"/>
                      <a:pt x="6" y="0"/>
                    </a:cubicBezTo>
                    <a:cubicBezTo>
                      <a:pt x="0" y="19"/>
                      <a:pt x="12" y="33"/>
                      <a:pt x="25" y="33"/>
                    </a:cubicBezTo>
                    <a:cubicBezTo>
                      <a:pt x="28" y="27"/>
                      <a:pt x="31" y="21"/>
                      <a:pt x="35" y="15"/>
                    </a:cubicBezTo>
                    <a:cubicBezTo>
                      <a:pt x="32" y="12"/>
                      <a:pt x="29" y="8"/>
                      <a:pt x="28" y="2"/>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1" name="Freeform 1300"/>
              <p:cNvSpPr/>
              <p:nvPr/>
            </p:nvSpPr>
            <p:spPr bwMode="auto">
              <a:xfrm>
                <a:off x="2689" y="3421"/>
                <a:ext cx="322" cy="393"/>
              </a:xfrm>
              <a:custGeom>
                <a:avLst/>
                <a:gdLst>
                  <a:gd name="T0" fmla="*/ 134 w 136"/>
                  <a:gd name="T1" fmla="*/ 144 h 166"/>
                  <a:gd name="T2" fmla="*/ 136 w 136"/>
                  <a:gd name="T3" fmla="*/ 140 h 166"/>
                  <a:gd name="T4" fmla="*/ 126 w 136"/>
                  <a:gd name="T5" fmla="*/ 119 h 166"/>
                  <a:gd name="T6" fmla="*/ 79 w 136"/>
                  <a:gd name="T7" fmla="*/ 11 h 166"/>
                  <a:gd name="T8" fmla="*/ 71 w 136"/>
                  <a:gd name="T9" fmla="*/ 0 h 166"/>
                  <a:gd name="T10" fmla="*/ 134 w 136"/>
                  <a:gd name="T11" fmla="*/ 144 h 166"/>
                </a:gdLst>
                <a:ahLst/>
                <a:cxnLst>
                  <a:cxn ang="0">
                    <a:pos x="T0" y="T1"/>
                  </a:cxn>
                  <a:cxn ang="0">
                    <a:pos x="T2" y="T3"/>
                  </a:cxn>
                  <a:cxn ang="0">
                    <a:pos x="T4" y="T5"/>
                  </a:cxn>
                  <a:cxn ang="0">
                    <a:pos x="T6" y="T7"/>
                  </a:cxn>
                  <a:cxn ang="0">
                    <a:pos x="T8" y="T9"/>
                  </a:cxn>
                  <a:cxn ang="0">
                    <a:pos x="T10" y="T11"/>
                  </a:cxn>
                </a:cxnLst>
                <a:rect l="0" t="0" r="r" b="b"/>
                <a:pathLst>
                  <a:path w="136" h="166">
                    <a:moveTo>
                      <a:pt x="134" y="144"/>
                    </a:moveTo>
                    <a:cubicBezTo>
                      <a:pt x="135" y="142"/>
                      <a:pt x="136" y="141"/>
                      <a:pt x="136" y="140"/>
                    </a:cubicBezTo>
                    <a:cubicBezTo>
                      <a:pt x="132" y="133"/>
                      <a:pt x="128" y="126"/>
                      <a:pt x="126" y="119"/>
                    </a:cubicBezTo>
                    <a:cubicBezTo>
                      <a:pt x="65" y="136"/>
                      <a:pt x="31" y="59"/>
                      <a:pt x="79" y="11"/>
                    </a:cubicBezTo>
                    <a:cubicBezTo>
                      <a:pt x="76" y="7"/>
                      <a:pt x="73" y="4"/>
                      <a:pt x="71" y="0"/>
                    </a:cubicBezTo>
                    <a:cubicBezTo>
                      <a:pt x="0" y="53"/>
                      <a:pt x="47" y="166"/>
                      <a:pt x="134" y="144"/>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2" name="Freeform 1301"/>
              <p:cNvSpPr/>
              <p:nvPr/>
            </p:nvSpPr>
            <p:spPr bwMode="auto">
              <a:xfrm>
                <a:off x="2947" y="3816"/>
                <a:ext cx="83" cy="83"/>
              </a:xfrm>
              <a:custGeom>
                <a:avLst/>
                <a:gdLst>
                  <a:gd name="T0" fmla="*/ 10 w 35"/>
                  <a:gd name="T1" fmla="*/ 0 h 35"/>
                  <a:gd name="T2" fmla="*/ 0 w 35"/>
                  <a:gd name="T3" fmla="*/ 11 h 35"/>
                  <a:gd name="T4" fmla="*/ 25 w 35"/>
                  <a:gd name="T5" fmla="*/ 35 h 35"/>
                  <a:gd name="T6" fmla="*/ 35 w 35"/>
                  <a:gd name="T7" fmla="*/ 24 h 35"/>
                  <a:gd name="T8" fmla="*/ 10 w 35"/>
                  <a:gd name="T9" fmla="*/ 0 h 35"/>
                </a:gdLst>
                <a:ahLst/>
                <a:cxnLst>
                  <a:cxn ang="0">
                    <a:pos x="T0" y="T1"/>
                  </a:cxn>
                  <a:cxn ang="0">
                    <a:pos x="T2" y="T3"/>
                  </a:cxn>
                  <a:cxn ang="0">
                    <a:pos x="T4" y="T5"/>
                  </a:cxn>
                  <a:cxn ang="0">
                    <a:pos x="T6" y="T7"/>
                  </a:cxn>
                  <a:cxn ang="0">
                    <a:pos x="T8" y="T9"/>
                  </a:cxn>
                </a:cxnLst>
                <a:rect l="0" t="0" r="r" b="b"/>
                <a:pathLst>
                  <a:path w="35" h="35">
                    <a:moveTo>
                      <a:pt x="10" y="0"/>
                    </a:moveTo>
                    <a:cubicBezTo>
                      <a:pt x="7" y="4"/>
                      <a:pt x="3" y="8"/>
                      <a:pt x="0" y="11"/>
                    </a:cubicBezTo>
                    <a:cubicBezTo>
                      <a:pt x="12" y="16"/>
                      <a:pt x="20" y="25"/>
                      <a:pt x="25" y="35"/>
                    </a:cubicBezTo>
                    <a:cubicBezTo>
                      <a:pt x="29" y="31"/>
                      <a:pt x="32" y="27"/>
                      <a:pt x="35" y="24"/>
                    </a:cubicBezTo>
                    <a:cubicBezTo>
                      <a:pt x="31" y="13"/>
                      <a:pt x="24" y="4"/>
                      <a:pt x="10" y="0"/>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3" name="Freeform 1302"/>
              <p:cNvSpPr/>
              <p:nvPr/>
            </p:nvSpPr>
            <p:spPr bwMode="auto">
              <a:xfrm>
                <a:off x="2859" y="2446"/>
                <a:ext cx="102" cy="114"/>
              </a:xfrm>
              <a:custGeom>
                <a:avLst/>
                <a:gdLst>
                  <a:gd name="T0" fmla="*/ 0 w 43"/>
                  <a:gd name="T1" fmla="*/ 25 h 48"/>
                  <a:gd name="T2" fmla="*/ 26 w 43"/>
                  <a:gd name="T3" fmla="*/ 48 h 48"/>
                  <a:gd name="T4" fmla="*/ 43 w 43"/>
                  <a:gd name="T5" fmla="*/ 24 h 48"/>
                  <a:gd name="T6" fmla="*/ 18 w 43"/>
                  <a:gd name="T7" fmla="*/ 0 h 48"/>
                  <a:gd name="T8" fmla="*/ 0 w 43"/>
                  <a:gd name="T9" fmla="*/ 25 h 48"/>
                </a:gdLst>
                <a:ahLst/>
                <a:cxnLst>
                  <a:cxn ang="0">
                    <a:pos x="T0" y="T1"/>
                  </a:cxn>
                  <a:cxn ang="0">
                    <a:pos x="T2" y="T3"/>
                  </a:cxn>
                  <a:cxn ang="0">
                    <a:pos x="T4" y="T5"/>
                  </a:cxn>
                  <a:cxn ang="0">
                    <a:pos x="T6" y="T7"/>
                  </a:cxn>
                  <a:cxn ang="0">
                    <a:pos x="T8" y="T9"/>
                  </a:cxn>
                </a:cxnLst>
                <a:rect l="0" t="0" r="r" b="b"/>
                <a:pathLst>
                  <a:path w="43" h="48">
                    <a:moveTo>
                      <a:pt x="0" y="25"/>
                    </a:moveTo>
                    <a:cubicBezTo>
                      <a:pt x="26" y="48"/>
                      <a:pt x="26" y="48"/>
                      <a:pt x="26" y="48"/>
                    </a:cubicBezTo>
                    <a:cubicBezTo>
                      <a:pt x="33" y="40"/>
                      <a:pt x="38" y="32"/>
                      <a:pt x="43" y="24"/>
                    </a:cubicBezTo>
                    <a:cubicBezTo>
                      <a:pt x="35" y="16"/>
                      <a:pt x="26" y="8"/>
                      <a:pt x="18" y="0"/>
                    </a:cubicBezTo>
                    <a:cubicBezTo>
                      <a:pt x="13" y="8"/>
                      <a:pt x="6" y="17"/>
                      <a:pt x="0" y="25"/>
                    </a:cubicBezTo>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4" name="Freeform 1303"/>
              <p:cNvSpPr/>
              <p:nvPr/>
            </p:nvSpPr>
            <p:spPr bwMode="auto">
              <a:xfrm>
                <a:off x="2710" y="1041"/>
                <a:ext cx="164" cy="218"/>
              </a:xfrm>
              <a:custGeom>
                <a:avLst/>
                <a:gdLst>
                  <a:gd name="T0" fmla="*/ 0 w 69"/>
                  <a:gd name="T1" fmla="*/ 92 h 92"/>
                  <a:gd name="T2" fmla="*/ 42 w 69"/>
                  <a:gd name="T3" fmla="*/ 46 h 92"/>
                  <a:gd name="T4" fmla="*/ 69 w 69"/>
                  <a:gd name="T5" fmla="*/ 0 h 92"/>
                  <a:gd name="T6" fmla="*/ 0 w 69"/>
                  <a:gd name="T7" fmla="*/ 92 h 92"/>
                </a:gdLst>
                <a:ahLst/>
                <a:cxnLst>
                  <a:cxn ang="0">
                    <a:pos x="T0" y="T1"/>
                  </a:cxn>
                  <a:cxn ang="0">
                    <a:pos x="T2" y="T3"/>
                  </a:cxn>
                  <a:cxn ang="0">
                    <a:pos x="T4" y="T5"/>
                  </a:cxn>
                  <a:cxn ang="0">
                    <a:pos x="T6" y="T7"/>
                  </a:cxn>
                </a:cxnLst>
                <a:rect l="0" t="0" r="r" b="b"/>
                <a:pathLst>
                  <a:path w="69" h="92">
                    <a:moveTo>
                      <a:pt x="0" y="92"/>
                    </a:moveTo>
                    <a:cubicBezTo>
                      <a:pt x="15" y="77"/>
                      <a:pt x="30" y="62"/>
                      <a:pt x="42" y="46"/>
                    </a:cubicBezTo>
                    <a:cubicBezTo>
                      <a:pt x="52" y="34"/>
                      <a:pt x="63" y="18"/>
                      <a:pt x="69" y="0"/>
                    </a:cubicBezTo>
                    <a:cubicBezTo>
                      <a:pt x="35" y="25"/>
                      <a:pt x="18" y="43"/>
                      <a:pt x="0" y="92"/>
                    </a:cubicBezTo>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5" name="Freeform 1304"/>
              <p:cNvSpPr/>
              <p:nvPr/>
            </p:nvSpPr>
            <p:spPr bwMode="auto">
              <a:xfrm>
                <a:off x="2992" y="4176"/>
                <a:ext cx="33" cy="45"/>
              </a:xfrm>
              <a:custGeom>
                <a:avLst/>
                <a:gdLst>
                  <a:gd name="T0" fmla="*/ 3 w 14"/>
                  <a:gd name="T1" fmla="*/ 19 h 19"/>
                  <a:gd name="T2" fmla="*/ 14 w 14"/>
                  <a:gd name="T3" fmla="*/ 4 h 19"/>
                  <a:gd name="T4" fmla="*/ 10 w 14"/>
                  <a:gd name="T5" fmla="*/ 0 h 19"/>
                  <a:gd name="T6" fmla="*/ 0 w 14"/>
                  <a:gd name="T7" fmla="*/ 15 h 19"/>
                  <a:gd name="T8" fmla="*/ 3 w 14"/>
                  <a:gd name="T9" fmla="*/ 19 h 19"/>
                </a:gdLst>
                <a:ahLst/>
                <a:cxnLst>
                  <a:cxn ang="0">
                    <a:pos x="T0" y="T1"/>
                  </a:cxn>
                  <a:cxn ang="0">
                    <a:pos x="T2" y="T3"/>
                  </a:cxn>
                  <a:cxn ang="0">
                    <a:pos x="T4" y="T5"/>
                  </a:cxn>
                  <a:cxn ang="0">
                    <a:pos x="T6" y="T7"/>
                  </a:cxn>
                  <a:cxn ang="0">
                    <a:pos x="T8" y="T9"/>
                  </a:cxn>
                </a:cxnLst>
                <a:rect l="0" t="0" r="r" b="b"/>
                <a:pathLst>
                  <a:path w="14" h="19">
                    <a:moveTo>
                      <a:pt x="3" y="19"/>
                    </a:moveTo>
                    <a:cubicBezTo>
                      <a:pt x="14" y="4"/>
                      <a:pt x="14" y="4"/>
                      <a:pt x="14" y="4"/>
                    </a:cubicBezTo>
                    <a:cubicBezTo>
                      <a:pt x="10" y="0"/>
                      <a:pt x="10" y="0"/>
                      <a:pt x="10" y="0"/>
                    </a:cubicBezTo>
                    <a:cubicBezTo>
                      <a:pt x="7" y="5"/>
                      <a:pt x="4" y="10"/>
                      <a:pt x="0" y="15"/>
                    </a:cubicBezTo>
                    <a:cubicBezTo>
                      <a:pt x="1" y="16"/>
                      <a:pt x="2" y="18"/>
                      <a:pt x="3" y="19"/>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6" name="Freeform 1305"/>
              <p:cNvSpPr/>
              <p:nvPr/>
            </p:nvSpPr>
            <p:spPr bwMode="auto">
              <a:xfrm>
                <a:off x="2748" y="203"/>
                <a:ext cx="67" cy="142"/>
              </a:xfrm>
              <a:custGeom>
                <a:avLst/>
                <a:gdLst>
                  <a:gd name="T0" fmla="*/ 2 w 28"/>
                  <a:gd name="T1" fmla="*/ 14 h 60"/>
                  <a:gd name="T2" fmla="*/ 11 w 28"/>
                  <a:gd name="T3" fmla="*/ 60 h 60"/>
                  <a:gd name="T4" fmla="*/ 28 w 28"/>
                  <a:gd name="T5" fmla="*/ 44 h 60"/>
                  <a:gd name="T6" fmla="*/ 19 w 28"/>
                  <a:gd name="T7" fmla="*/ 0 h 60"/>
                  <a:gd name="T8" fmla="*/ 2 w 28"/>
                  <a:gd name="T9" fmla="*/ 14 h 60"/>
                </a:gdLst>
                <a:ahLst/>
                <a:cxnLst>
                  <a:cxn ang="0">
                    <a:pos x="T0" y="T1"/>
                  </a:cxn>
                  <a:cxn ang="0">
                    <a:pos x="T2" y="T3"/>
                  </a:cxn>
                  <a:cxn ang="0">
                    <a:pos x="T4" y="T5"/>
                  </a:cxn>
                  <a:cxn ang="0">
                    <a:pos x="T6" y="T7"/>
                  </a:cxn>
                  <a:cxn ang="0">
                    <a:pos x="T8" y="T9"/>
                  </a:cxn>
                </a:cxnLst>
                <a:rect l="0" t="0" r="r" b="b"/>
                <a:pathLst>
                  <a:path w="28" h="60">
                    <a:moveTo>
                      <a:pt x="2" y="14"/>
                    </a:moveTo>
                    <a:cubicBezTo>
                      <a:pt x="0" y="35"/>
                      <a:pt x="5" y="50"/>
                      <a:pt x="11" y="60"/>
                    </a:cubicBezTo>
                    <a:cubicBezTo>
                      <a:pt x="17" y="55"/>
                      <a:pt x="22" y="49"/>
                      <a:pt x="28" y="44"/>
                    </a:cubicBezTo>
                    <a:cubicBezTo>
                      <a:pt x="22" y="32"/>
                      <a:pt x="19" y="15"/>
                      <a:pt x="19" y="0"/>
                    </a:cubicBezTo>
                    <a:cubicBezTo>
                      <a:pt x="13" y="5"/>
                      <a:pt x="7" y="9"/>
                      <a:pt x="2" y="14"/>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7" name="Freeform 1306"/>
              <p:cNvSpPr/>
              <p:nvPr/>
            </p:nvSpPr>
            <p:spPr bwMode="auto">
              <a:xfrm>
                <a:off x="2479" y="-35"/>
                <a:ext cx="90" cy="54"/>
              </a:xfrm>
              <a:custGeom>
                <a:avLst/>
                <a:gdLst>
                  <a:gd name="T0" fmla="*/ 24 w 38"/>
                  <a:gd name="T1" fmla="*/ 23 h 23"/>
                  <a:gd name="T2" fmla="*/ 38 w 38"/>
                  <a:gd name="T3" fmla="*/ 12 h 23"/>
                  <a:gd name="T4" fmla="*/ 21 w 38"/>
                  <a:gd name="T5" fmla="*/ 0 h 23"/>
                  <a:gd name="T6" fmla="*/ 0 w 38"/>
                  <a:gd name="T7" fmla="*/ 0 h 23"/>
                  <a:gd name="T8" fmla="*/ 2 w 38"/>
                  <a:gd name="T9" fmla="*/ 3 h 23"/>
                  <a:gd name="T10" fmla="*/ 24 w 38"/>
                  <a:gd name="T11" fmla="*/ 23 h 23"/>
                </a:gdLst>
                <a:ahLst/>
                <a:cxnLst>
                  <a:cxn ang="0">
                    <a:pos x="T0" y="T1"/>
                  </a:cxn>
                  <a:cxn ang="0">
                    <a:pos x="T2" y="T3"/>
                  </a:cxn>
                  <a:cxn ang="0">
                    <a:pos x="T4" y="T5"/>
                  </a:cxn>
                  <a:cxn ang="0">
                    <a:pos x="T6" y="T7"/>
                  </a:cxn>
                  <a:cxn ang="0">
                    <a:pos x="T8" y="T9"/>
                  </a:cxn>
                  <a:cxn ang="0">
                    <a:pos x="T10" y="T11"/>
                  </a:cxn>
                </a:cxnLst>
                <a:rect l="0" t="0" r="r" b="b"/>
                <a:pathLst>
                  <a:path w="38" h="23">
                    <a:moveTo>
                      <a:pt x="24" y="23"/>
                    </a:moveTo>
                    <a:cubicBezTo>
                      <a:pt x="29" y="19"/>
                      <a:pt x="34" y="15"/>
                      <a:pt x="38" y="12"/>
                    </a:cubicBezTo>
                    <a:cubicBezTo>
                      <a:pt x="32" y="9"/>
                      <a:pt x="27" y="5"/>
                      <a:pt x="21" y="0"/>
                    </a:cubicBezTo>
                    <a:cubicBezTo>
                      <a:pt x="0" y="0"/>
                      <a:pt x="0" y="0"/>
                      <a:pt x="0" y="0"/>
                    </a:cubicBezTo>
                    <a:cubicBezTo>
                      <a:pt x="1" y="1"/>
                      <a:pt x="1" y="2"/>
                      <a:pt x="2" y="3"/>
                    </a:cubicBezTo>
                    <a:cubicBezTo>
                      <a:pt x="9" y="12"/>
                      <a:pt x="16" y="18"/>
                      <a:pt x="24" y="23"/>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8" name="Freeform 1307"/>
              <p:cNvSpPr/>
              <p:nvPr/>
            </p:nvSpPr>
            <p:spPr bwMode="auto">
              <a:xfrm>
                <a:off x="2952" y="4218"/>
                <a:ext cx="94" cy="95"/>
              </a:xfrm>
              <a:custGeom>
                <a:avLst/>
                <a:gdLst>
                  <a:gd name="T0" fmla="*/ 14 w 40"/>
                  <a:gd name="T1" fmla="*/ 0 h 40"/>
                  <a:gd name="T2" fmla="*/ 0 w 40"/>
                  <a:gd name="T3" fmla="*/ 11 h 40"/>
                  <a:gd name="T4" fmla="*/ 29 w 40"/>
                  <a:gd name="T5" fmla="*/ 40 h 40"/>
                  <a:gd name="T6" fmla="*/ 40 w 40"/>
                  <a:gd name="T7" fmla="*/ 22 h 40"/>
                  <a:gd name="T8" fmla="*/ 14 w 40"/>
                  <a:gd name="T9" fmla="*/ 0 h 40"/>
                </a:gdLst>
                <a:ahLst/>
                <a:cxnLst>
                  <a:cxn ang="0">
                    <a:pos x="T0" y="T1"/>
                  </a:cxn>
                  <a:cxn ang="0">
                    <a:pos x="T2" y="T3"/>
                  </a:cxn>
                  <a:cxn ang="0">
                    <a:pos x="T4" y="T5"/>
                  </a:cxn>
                  <a:cxn ang="0">
                    <a:pos x="T6" y="T7"/>
                  </a:cxn>
                  <a:cxn ang="0">
                    <a:pos x="T8" y="T9"/>
                  </a:cxn>
                </a:cxnLst>
                <a:rect l="0" t="0" r="r" b="b"/>
                <a:pathLst>
                  <a:path w="40" h="40">
                    <a:moveTo>
                      <a:pt x="14" y="0"/>
                    </a:moveTo>
                    <a:cubicBezTo>
                      <a:pt x="10" y="4"/>
                      <a:pt x="5" y="8"/>
                      <a:pt x="0" y="11"/>
                    </a:cubicBezTo>
                    <a:cubicBezTo>
                      <a:pt x="4" y="25"/>
                      <a:pt x="14" y="35"/>
                      <a:pt x="29" y="40"/>
                    </a:cubicBezTo>
                    <a:cubicBezTo>
                      <a:pt x="33" y="33"/>
                      <a:pt x="38" y="27"/>
                      <a:pt x="40" y="22"/>
                    </a:cubicBezTo>
                    <a:cubicBezTo>
                      <a:pt x="28" y="19"/>
                      <a:pt x="19" y="11"/>
                      <a:pt x="14"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9" name="Freeform 1308"/>
              <p:cNvSpPr/>
              <p:nvPr/>
            </p:nvSpPr>
            <p:spPr bwMode="auto">
              <a:xfrm>
                <a:off x="2862" y="3473"/>
                <a:ext cx="120" cy="168"/>
              </a:xfrm>
              <a:custGeom>
                <a:avLst/>
                <a:gdLst>
                  <a:gd name="T0" fmla="*/ 19 w 51"/>
                  <a:gd name="T1" fmla="*/ 0 h 71"/>
                  <a:gd name="T2" fmla="*/ 48 w 51"/>
                  <a:gd name="T3" fmla="*/ 71 h 71"/>
                  <a:gd name="T4" fmla="*/ 51 w 51"/>
                  <a:gd name="T5" fmla="*/ 46 h 71"/>
                  <a:gd name="T6" fmla="*/ 29 w 51"/>
                  <a:gd name="T7" fmla="*/ 5 h 71"/>
                  <a:gd name="T8" fmla="*/ 19 w 51"/>
                  <a:gd name="T9" fmla="*/ 0 h 71"/>
                </a:gdLst>
                <a:ahLst/>
                <a:cxnLst>
                  <a:cxn ang="0">
                    <a:pos x="T0" y="T1"/>
                  </a:cxn>
                  <a:cxn ang="0">
                    <a:pos x="T2" y="T3"/>
                  </a:cxn>
                  <a:cxn ang="0">
                    <a:pos x="T4" y="T5"/>
                  </a:cxn>
                  <a:cxn ang="0">
                    <a:pos x="T6" y="T7"/>
                  </a:cxn>
                  <a:cxn ang="0">
                    <a:pos x="T8" y="T9"/>
                  </a:cxn>
                </a:cxnLst>
                <a:rect l="0" t="0" r="r" b="b"/>
                <a:pathLst>
                  <a:path w="51" h="71">
                    <a:moveTo>
                      <a:pt x="19" y="0"/>
                    </a:moveTo>
                    <a:cubicBezTo>
                      <a:pt x="0" y="21"/>
                      <a:pt x="7" y="70"/>
                      <a:pt x="48" y="71"/>
                    </a:cubicBezTo>
                    <a:cubicBezTo>
                      <a:pt x="48" y="62"/>
                      <a:pt x="49" y="54"/>
                      <a:pt x="51" y="46"/>
                    </a:cubicBezTo>
                    <a:cubicBezTo>
                      <a:pt x="31" y="49"/>
                      <a:pt x="21" y="22"/>
                      <a:pt x="29" y="5"/>
                    </a:cubicBezTo>
                    <a:cubicBezTo>
                      <a:pt x="25" y="4"/>
                      <a:pt x="22" y="2"/>
                      <a:pt x="19" y="0"/>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0" name="Freeform 1309"/>
              <p:cNvSpPr/>
              <p:nvPr/>
            </p:nvSpPr>
            <p:spPr bwMode="auto">
              <a:xfrm>
                <a:off x="2831" y="2631"/>
                <a:ext cx="97" cy="83"/>
              </a:xfrm>
              <a:custGeom>
                <a:avLst/>
                <a:gdLst>
                  <a:gd name="T0" fmla="*/ 41 w 41"/>
                  <a:gd name="T1" fmla="*/ 17 h 35"/>
                  <a:gd name="T2" fmla="*/ 19 w 41"/>
                  <a:gd name="T3" fmla="*/ 0 h 35"/>
                  <a:gd name="T4" fmla="*/ 0 w 41"/>
                  <a:gd name="T5" fmla="*/ 19 h 35"/>
                  <a:gd name="T6" fmla="*/ 23 w 41"/>
                  <a:gd name="T7" fmla="*/ 35 h 35"/>
                  <a:gd name="T8" fmla="*/ 41 w 41"/>
                  <a:gd name="T9" fmla="*/ 17 h 35"/>
                </a:gdLst>
                <a:ahLst/>
                <a:cxnLst>
                  <a:cxn ang="0">
                    <a:pos x="T0" y="T1"/>
                  </a:cxn>
                  <a:cxn ang="0">
                    <a:pos x="T2" y="T3"/>
                  </a:cxn>
                  <a:cxn ang="0">
                    <a:pos x="T4" y="T5"/>
                  </a:cxn>
                  <a:cxn ang="0">
                    <a:pos x="T6" y="T7"/>
                  </a:cxn>
                  <a:cxn ang="0">
                    <a:pos x="T8" y="T9"/>
                  </a:cxn>
                </a:cxnLst>
                <a:rect l="0" t="0" r="r" b="b"/>
                <a:pathLst>
                  <a:path w="41" h="35">
                    <a:moveTo>
                      <a:pt x="41" y="17"/>
                    </a:moveTo>
                    <a:cubicBezTo>
                      <a:pt x="19" y="0"/>
                      <a:pt x="19" y="0"/>
                      <a:pt x="19" y="0"/>
                    </a:cubicBezTo>
                    <a:cubicBezTo>
                      <a:pt x="13" y="7"/>
                      <a:pt x="7" y="13"/>
                      <a:pt x="0" y="19"/>
                    </a:cubicBezTo>
                    <a:cubicBezTo>
                      <a:pt x="23" y="35"/>
                      <a:pt x="23" y="35"/>
                      <a:pt x="23" y="35"/>
                    </a:cubicBezTo>
                    <a:cubicBezTo>
                      <a:pt x="29" y="29"/>
                      <a:pt x="35" y="23"/>
                      <a:pt x="41" y="17"/>
                    </a:cubicBezTo>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1" name="Freeform 1310"/>
              <p:cNvSpPr/>
              <p:nvPr/>
            </p:nvSpPr>
            <p:spPr bwMode="auto">
              <a:xfrm>
                <a:off x="2386" y="1585"/>
                <a:ext cx="507" cy="353"/>
              </a:xfrm>
              <a:custGeom>
                <a:avLst/>
                <a:gdLst>
                  <a:gd name="T0" fmla="*/ 0 w 214"/>
                  <a:gd name="T1" fmla="*/ 0 h 149"/>
                  <a:gd name="T2" fmla="*/ 153 w 214"/>
                  <a:gd name="T3" fmla="*/ 149 h 149"/>
                  <a:gd name="T4" fmla="*/ 214 w 214"/>
                  <a:gd name="T5" fmla="*/ 148 h 149"/>
                  <a:gd name="T6" fmla="*/ 209 w 214"/>
                  <a:gd name="T7" fmla="*/ 132 h 149"/>
                  <a:gd name="T8" fmla="*/ 134 w 214"/>
                  <a:gd name="T9" fmla="*/ 124 h 149"/>
                  <a:gd name="T10" fmla="*/ 206 w 214"/>
                  <a:gd name="T11" fmla="*/ 125 h 149"/>
                  <a:gd name="T12" fmla="*/ 203 w 214"/>
                  <a:gd name="T13" fmla="*/ 113 h 149"/>
                  <a:gd name="T14" fmla="*/ 0 w 214"/>
                  <a:gd name="T15" fmla="*/ 0 h 1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149">
                    <a:moveTo>
                      <a:pt x="0" y="0"/>
                    </a:moveTo>
                    <a:cubicBezTo>
                      <a:pt x="21" y="83"/>
                      <a:pt x="88" y="132"/>
                      <a:pt x="153" y="149"/>
                    </a:cubicBezTo>
                    <a:cubicBezTo>
                      <a:pt x="172" y="149"/>
                      <a:pt x="193" y="148"/>
                      <a:pt x="214" y="148"/>
                    </a:cubicBezTo>
                    <a:cubicBezTo>
                      <a:pt x="212" y="143"/>
                      <a:pt x="211" y="138"/>
                      <a:pt x="209" y="132"/>
                    </a:cubicBezTo>
                    <a:cubicBezTo>
                      <a:pt x="186" y="136"/>
                      <a:pt x="148" y="133"/>
                      <a:pt x="134" y="124"/>
                    </a:cubicBezTo>
                    <a:cubicBezTo>
                      <a:pt x="156" y="131"/>
                      <a:pt x="196" y="128"/>
                      <a:pt x="206" y="125"/>
                    </a:cubicBezTo>
                    <a:cubicBezTo>
                      <a:pt x="205" y="121"/>
                      <a:pt x="204" y="117"/>
                      <a:pt x="203" y="113"/>
                    </a:cubicBezTo>
                    <a:cubicBezTo>
                      <a:pt x="118" y="122"/>
                      <a:pt x="34" y="75"/>
                      <a:pt x="0" y="0"/>
                    </a:cubicBezTo>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2" name="Freeform 1311"/>
              <p:cNvSpPr/>
              <p:nvPr/>
            </p:nvSpPr>
            <p:spPr bwMode="auto">
              <a:xfrm>
                <a:off x="2760" y="849"/>
                <a:ext cx="95" cy="97"/>
              </a:xfrm>
              <a:custGeom>
                <a:avLst/>
                <a:gdLst>
                  <a:gd name="T0" fmla="*/ 40 w 40"/>
                  <a:gd name="T1" fmla="*/ 16 h 41"/>
                  <a:gd name="T2" fmla="*/ 1 w 40"/>
                  <a:gd name="T3" fmla="*/ 2 h 41"/>
                  <a:gd name="T4" fmla="*/ 10 w 40"/>
                  <a:gd name="T5" fmla="*/ 41 h 41"/>
                  <a:gd name="T6" fmla="*/ 40 w 40"/>
                  <a:gd name="T7" fmla="*/ 16 h 41"/>
                </a:gdLst>
                <a:ahLst/>
                <a:cxnLst>
                  <a:cxn ang="0">
                    <a:pos x="T0" y="T1"/>
                  </a:cxn>
                  <a:cxn ang="0">
                    <a:pos x="T2" y="T3"/>
                  </a:cxn>
                  <a:cxn ang="0">
                    <a:pos x="T4" y="T5"/>
                  </a:cxn>
                  <a:cxn ang="0">
                    <a:pos x="T6" y="T7"/>
                  </a:cxn>
                </a:cxnLst>
                <a:rect l="0" t="0" r="r" b="b"/>
                <a:pathLst>
                  <a:path w="40" h="41">
                    <a:moveTo>
                      <a:pt x="40" y="16"/>
                    </a:moveTo>
                    <a:cubicBezTo>
                      <a:pt x="27" y="1"/>
                      <a:pt x="12" y="0"/>
                      <a:pt x="1" y="2"/>
                    </a:cubicBezTo>
                    <a:cubicBezTo>
                      <a:pt x="0" y="13"/>
                      <a:pt x="4" y="27"/>
                      <a:pt x="10" y="41"/>
                    </a:cubicBezTo>
                    <a:cubicBezTo>
                      <a:pt x="19" y="37"/>
                      <a:pt x="28" y="29"/>
                      <a:pt x="40" y="16"/>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3" name="Freeform 1312"/>
              <p:cNvSpPr/>
              <p:nvPr/>
            </p:nvSpPr>
            <p:spPr bwMode="auto">
              <a:xfrm>
                <a:off x="2789" y="3454"/>
                <a:ext cx="193" cy="263"/>
              </a:xfrm>
              <a:custGeom>
                <a:avLst/>
                <a:gdLst>
                  <a:gd name="T0" fmla="*/ 82 w 82"/>
                  <a:gd name="T1" fmla="*/ 100 h 111"/>
                  <a:gd name="T2" fmla="*/ 80 w 82"/>
                  <a:gd name="T3" fmla="*/ 89 h 111"/>
                  <a:gd name="T4" fmla="*/ 46 w 82"/>
                  <a:gd name="T5" fmla="*/ 5 h 111"/>
                  <a:gd name="T6" fmla="*/ 41 w 82"/>
                  <a:gd name="T7" fmla="*/ 0 h 111"/>
                  <a:gd name="T8" fmla="*/ 82 w 82"/>
                  <a:gd name="T9" fmla="*/ 100 h 111"/>
                </a:gdLst>
                <a:ahLst/>
                <a:cxnLst>
                  <a:cxn ang="0">
                    <a:pos x="T0" y="T1"/>
                  </a:cxn>
                  <a:cxn ang="0">
                    <a:pos x="T2" y="T3"/>
                  </a:cxn>
                  <a:cxn ang="0">
                    <a:pos x="T4" y="T5"/>
                  </a:cxn>
                  <a:cxn ang="0">
                    <a:pos x="T6" y="T7"/>
                  </a:cxn>
                  <a:cxn ang="0">
                    <a:pos x="T8" y="T9"/>
                  </a:cxn>
                </a:cxnLst>
                <a:rect l="0" t="0" r="r" b="b"/>
                <a:pathLst>
                  <a:path w="82" h="111">
                    <a:moveTo>
                      <a:pt x="82" y="100"/>
                    </a:moveTo>
                    <a:cubicBezTo>
                      <a:pt x="81" y="96"/>
                      <a:pt x="80" y="93"/>
                      <a:pt x="80" y="89"/>
                    </a:cubicBezTo>
                    <a:cubicBezTo>
                      <a:pt x="29" y="89"/>
                      <a:pt x="24" y="28"/>
                      <a:pt x="46" y="5"/>
                    </a:cubicBezTo>
                    <a:cubicBezTo>
                      <a:pt x="44" y="3"/>
                      <a:pt x="42" y="2"/>
                      <a:pt x="41" y="0"/>
                    </a:cubicBezTo>
                    <a:cubicBezTo>
                      <a:pt x="0" y="47"/>
                      <a:pt x="27" y="111"/>
                      <a:pt x="82" y="100"/>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4" name="Freeform 1313"/>
              <p:cNvSpPr/>
              <p:nvPr/>
            </p:nvSpPr>
            <p:spPr bwMode="auto">
              <a:xfrm>
                <a:off x="2807" y="2515"/>
                <a:ext cx="109" cy="102"/>
              </a:xfrm>
              <a:custGeom>
                <a:avLst/>
                <a:gdLst>
                  <a:gd name="T0" fmla="*/ 0 w 46"/>
                  <a:gd name="T1" fmla="*/ 21 h 43"/>
                  <a:gd name="T2" fmla="*/ 28 w 46"/>
                  <a:gd name="T3" fmla="*/ 43 h 43"/>
                  <a:gd name="T4" fmla="*/ 46 w 46"/>
                  <a:gd name="T5" fmla="*/ 23 h 43"/>
                  <a:gd name="T6" fmla="*/ 19 w 46"/>
                  <a:gd name="T7" fmla="*/ 0 h 43"/>
                  <a:gd name="T8" fmla="*/ 0 w 46"/>
                  <a:gd name="T9" fmla="*/ 21 h 43"/>
                </a:gdLst>
                <a:ahLst/>
                <a:cxnLst>
                  <a:cxn ang="0">
                    <a:pos x="T0" y="T1"/>
                  </a:cxn>
                  <a:cxn ang="0">
                    <a:pos x="T2" y="T3"/>
                  </a:cxn>
                  <a:cxn ang="0">
                    <a:pos x="T4" y="T5"/>
                  </a:cxn>
                  <a:cxn ang="0">
                    <a:pos x="T6" y="T7"/>
                  </a:cxn>
                  <a:cxn ang="0">
                    <a:pos x="T8" y="T9"/>
                  </a:cxn>
                </a:cxnLst>
                <a:rect l="0" t="0" r="r" b="b"/>
                <a:pathLst>
                  <a:path w="46" h="43">
                    <a:moveTo>
                      <a:pt x="0" y="21"/>
                    </a:moveTo>
                    <a:cubicBezTo>
                      <a:pt x="28" y="43"/>
                      <a:pt x="28" y="43"/>
                      <a:pt x="28" y="43"/>
                    </a:cubicBezTo>
                    <a:cubicBezTo>
                      <a:pt x="34" y="36"/>
                      <a:pt x="40" y="30"/>
                      <a:pt x="46" y="23"/>
                    </a:cubicBezTo>
                    <a:cubicBezTo>
                      <a:pt x="19" y="0"/>
                      <a:pt x="19" y="0"/>
                      <a:pt x="19" y="0"/>
                    </a:cubicBezTo>
                    <a:cubicBezTo>
                      <a:pt x="13" y="7"/>
                      <a:pt x="7" y="14"/>
                      <a:pt x="0" y="21"/>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5" name="Freeform 1314"/>
              <p:cNvSpPr/>
              <p:nvPr/>
            </p:nvSpPr>
            <p:spPr bwMode="auto">
              <a:xfrm>
                <a:off x="2852" y="2728"/>
                <a:ext cx="74" cy="45"/>
              </a:xfrm>
              <a:custGeom>
                <a:avLst/>
                <a:gdLst>
                  <a:gd name="T0" fmla="*/ 16 w 31"/>
                  <a:gd name="T1" fmla="*/ 0 h 19"/>
                  <a:gd name="T2" fmla="*/ 0 w 31"/>
                  <a:gd name="T3" fmla="*/ 13 h 19"/>
                  <a:gd name="T4" fmla="*/ 11 w 31"/>
                  <a:gd name="T5" fmla="*/ 19 h 19"/>
                  <a:gd name="T6" fmla="*/ 31 w 31"/>
                  <a:gd name="T7" fmla="*/ 10 h 19"/>
                  <a:gd name="T8" fmla="*/ 16 w 31"/>
                  <a:gd name="T9" fmla="*/ 0 h 19"/>
                </a:gdLst>
                <a:ahLst/>
                <a:cxnLst>
                  <a:cxn ang="0">
                    <a:pos x="T0" y="T1"/>
                  </a:cxn>
                  <a:cxn ang="0">
                    <a:pos x="T2" y="T3"/>
                  </a:cxn>
                  <a:cxn ang="0">
                    <a:pos x="T4" y="T5"/>
                  </a:cxn>
                  <a:cxn ang="0">
                    <a:pos x="T6" y="T7"/>
                  </a:cxn>
                  <a:cxn ang="0">
                    <a:pos x="T8" y="T9"/>
                  </a:cxn>
                </a:cxnLst>
                <a:rect l="0" t="0" r="r" b="b"/>
                <a:pathLst>
                  <a:path w="31" h="19">
                    <a:moveTo>
                      <a:pt x="16" y="0"/>
                    </a:moveTo>
                    <a:cubicBezTo>
                      <a:pt x="10" y="4"/>
                      <a:pt x="5" y="9"/>
                      <a:pt x="0" y="13"/>
                    </a:cubicBezTo>
                    <a:cubicBezTo>
                      <a:pt x="4" y="15"/>
                      <a:pt x="8" y="18"/>
                      <a:pt x="11" y="19"/>
                    </a:cubicBezTo>
                    <a:cubicBezTo>
                      <a:pt x="18" y="17"/>
                      <a:pt x="24" y="14"/>
                      <a:pt x="31" y="10"/>
                    </a:cubicBezTo>
                    <a:cubicBezTo>
                      <a:pt x="16" y="0"/>
                      <a:pt x="16" y="0"/>
                      <a:pt x="16" y="0"/>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6" name="Freeform 1315"/>
              <p:cNvSpPr/>
              <p:nvPr/>
            </p:nvSpPr>
            <p:spPr bwMode="auto">
              <a:xfrm>
                <a:off x="2566" y="3511"/>
                <a:ext cx="431" cy="442"/>
              </a:xfrm>
              <a:custGeom>
                <a:avLst/>
                <a:gdLst>
                  <a:gd name="T0" fmla="*/ 168 w 182"/>
                  <a:gd name="T1" fmla="*/ 124 h 187"/>
                  <a:gd name="T2" fmla="*/ 176 w 182"/>
                  <a:gd name="T3" fmla="*/ 125 h 187"/>
                  <a:gd name="T4" fmla="*/ 182 w 182"/>
                  <a:gd name="T5" fmla="*/ 113 h 187"/>
                  <a:gd name="T6" fmla="*/ 158 w 182"/>
                  <a:gd name="T7" fmla="*/ 115 h 187"/>
                  <a:gd name="T8" fmla="*/ 23 w 182"/>
                  <a:gd name="T9" fmla="*/ 158 h 187"/>
                  <a:gd name="T10" fmla="*/ 79 w 182"/>
                  <a:gd name="T11" fmla="*/ 1 h 187"/>
                  <a:gd name="T12" fmla="*/ 75 w 182"/>
                  <a:gd name="T13" fmla="*/ 0 h 187"/>
                  <a:gd name="T14" fmla="*/ 43 w 182"/>
                  <a:gd name="T15" fmla="*/ 49 h 187"/>
                  <a:gd name="T16" fmla="*/ 0 w 182"/>
                  <a:gd name="T17" fmla="*/ 187 h 187"/>
                  <a:gd name="T18" fmla="*/ 154 w 182"/>
                  <a:gd name="T19" fmla="*/ 140 h 187"/>
                  <a:gd name="T20" fmla="*/ 168 w 182"/>
                  <a:gd name="T21" fmla="*/ 12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 h="187">
                    <a:moveTo>
                      <a:pt x="168" y="124"/>
                    </a:moveTo>
                    <a:cubicBezTo>
                      <a:pt x="171" y="124"/>
                      <a:pt x="173" y="124"/>
                      <a:pt x="176" y="125"/>
                    </a:cubicBezTo>
                    <a:cubicBezTo>
                      <a:pt x="177" y="122"/>
                      <a:pt x="180" y="117"/>
                      <a:pt x="182" y="113"/>
                    </a:cubicBezTo>
                    <a:cubicBezTo>
                      <a:pt x="174" y="115"/>
                      <a:pt x="165" y="116"/>
                      <a:pt x="158" y="115"/>
                    </a:cubicBezTo>
                    <a:cubicBezTo>
                      <a:pt x="109" y="131"/>
                      <a:pt x="42" y="153"/>
                      <a:pt x="23" y="158"/>
                    </a:cubicBezTo>
                    <a:cubicBezTo>
                      <a:pt x="36" y="124"/>
                      <a:pt x="64" y="34"/>
                      <a:pt x="79" y="1"/>
                    </a:cubicBezTo>
                    <a:cubicBezTo>
                      <a:pt x="78" y="1"/>
                      <a:pt x="76" y="0"/>
                      <a:pt x="75" y="0"/>
                    </a:cubicBezTo>
                    <a:cubicBezTo>
                      <a:pt x="68" y="24"/>
                      <a:pt x="55" y="45"/>
                      <a:pt x="43" y="49"/>
                    </a:cubicBezTo>
                    <a:cubicBezTo>
                      <a:pt x="31" y="86"/>
                      <a:pt x="10" y="161"/>
                      <a:pt x="0" y="187"/>
                    </a:cubicBezTo>
                    <a:cubicBezTo>
                      <a:pt x="22" y="179"/>
                      <a:pt x="96" y="158"/>
                      <a:pt x="154" y="140"/>
                    </a:cubicBezTo>
                    <a:cubicBezTo>
                      <a:pt x="158" y="135"/>
                      <a:pt x="163" y="130"/>
                      <a:pt x="168" y="124"/>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7" name="Freeform 1316"/>
              <p:cNvSpPr/>
              <p:nvPr/>
            </p:nvSpPr>
            <p:spPr bwMode="auto">
              <a:xfrm>
                <a:off x="2812" y="1708"/>
                <a:ext cx="50" cy="133"/>
              </a:xfrm>
              <a:custGeom>
                <a:avLst/>
                <a:gdLst>
                  <a:gd name="T0" fmla="*/ 1 w 21"/>
                  <a:gd name="T1" fmla="*/ 2 h 56"/>
                  <a:gd name="T2" fmla="*/ 0 w 21"/>
                  <a:gd name="T3" fmla="*/ 55 h 56"/>
                  <a:gd name="T4" fmla="*/ 21 w 21"/>
                  <a:gd name="T5" fmla="*/ 56 h 56"/>
                  <a:gd name="T6" fmla="*/ 5 w 21"/>
                  <a:gd name="T7" fmla="*/ 4 h 56"/>
                  <a:gd name="T8" fmla="*/ 21 w 21"/>
                  <a:gd name="T9" fmla="*/ 8 h 56"/>
                  <a:gd name="T10" fmla="*/ 21 w 21"/>
                  <a:gd name="T11" fmla="*/ 0 h 56"/>
                  <a:gd name="T12" fmla="*/ 1 w 21"/>
                  <a:gd name="T13" fmla="*/ 2 h 56"/>
                </a:gdLst>
                <a:ahLst/>
                <a:cxnLst>
                  <a:cxn ang="0">
                    <a:pos x="T0" y="T1"/>
                  </a:cxn>
                  <a:cxn ang="0">
                    <a:pos x="T2" y="T3"/>
                  </a:cxn>
                  <a:cxn ang="0">
                    <a:pos x="T4" y="T5"/>
                  </a:cxn>
                  <a:cxn ang="0">
                    <a:pos x="T6" y="T7"/>
                  </a:cxn>
                  <a:cxn ang="0">
                    <a:pos x="T8" y="T9"/>
                  </a:cxn>
                  <a:cxn ang="0">
                    <a:pos x="T10" y="T11"/>
                  </a:cxn>
                  <a:cxn ang="0">
                    <a:pos x="T12" y="T13"/>
                  </a:cxn>
                </a:cxnLst>
                <a:rect l="0" t="0" r="r" b="b"/>
                <a:pathLst>
                  <a:path w="21" h="56">
                    <a:moveTo>
                      <a:pt x="1" y="2"/>
                    </a:moveTo>
                    <a:cubicBezTo>
                      <a:pt x="0" y="55"/>
                      <a:pt x="0" y="55"/>
                      <a:pt x="0" y="55"/>
                    </a:cubicBezTo>
                    <a:cubicBezTo>
                      <a:pt x="7" y="55"/>
                      <a:pt x="14" y="56"/>
                      <a:pt x="21" y="56"/>
                    </a:cubicBezTo>
                    <a:cubicBezTo>
                      <a:pt x="14" y="33"/>
                      <a:pt x="8" y="12"/>
                      <a:pt x="5" y="4"/>
                    </a:cubicBezTo>
                    <a:cubicBezTo>
                      <a:pt x="9" y="5"/>
                      <a:pt x="15" y="7"/>
                      <a:pt x="21" y="8"/>
                    </a:cubicBezTo>
                    <a:cubicBezTo>
                      <a:pt x="21" y="0"/>
                      <a:pt x="21" y="0"/>
                      <a:pt x="21" y="0"/>
                    </a:cubicBezTo>
                    <a:cubicBezTo>
                      <a:pt x="14" y="1"/>
                      <a:pt x="7" y="2"/>
                      <a:pt x="1" y="2"/>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8" name="Freeform 1317"/>
              <p:cNvSpPr/>
              <p:nvPr/>
            </p:nvSpPr>
            <p:spPr bwMode="auto">
              <a:xfrm>
                <a:off x="2767" y="1005"/>
                <a:ext cx="76" cy="67"/>
              </a:xfrm>
              <a:custGeom>
                <a:avLst/>
                <a:gdLst>
                  <a:gd name="T0" fmla="*/ 0 w 32"/>
                  <a:gd name="T1" fmla="*/ 7 h 28"/>
                  <a:gd name="T2" fmla="*/ 18 w 32"/>
                  <a:gd name="T3" fmla="*/ 28 h 28"/>
                  <a:gd name="T4" fmla="*/ 32 w 32"/>
                  <a:gd name="T5" fmla="*/ 16 h 28"/>
                  <a:gd name="T6" fmla="*/ 16 w 32"/>
                  <a:gd name="T7" fmla="*/ 0 h 28"/>
                  <a:gd name="T8" fmla="*/ 0 w 32"/>
                  <a:gd name="T9" fmla="*/ 7 h 28"/>
                </a:gdLst>
                <a:ahLst/>
                <a:cxnLst>
                  <a:cxn ang="0">
                    <a:pos x="T0" y="T1"/>
                  </a:cxn>
                  <a:cxn ang="0">
                    <a:pos x="T2" y="T3"/>
                  </a:cxn>
                  <a:cxn ang="0">
                    <a:pos x="T4" y="T5"/>
                  </a:cxn>
                  <a:cxn ang="0">
                    <a:pos x="T6" y="T7"/>
                  </a:cxn>
                  <a:cxn ang="0">
                    <a:pos x="T8" y="T9"/>
                  </a:cxn>
                </a:cxnLst>
                <a:rect l="0" t="0" r="r" b="b"/>
                <a:pathLst>
                  <a:path w="32" h="28">
                    <a:moveTo>
                      <a:pt x="0" y="7"/>
                    </a:moveTo>
                    <a:cubicBezTo>
                      <a:pt x="3" y="13"/>
                      <a:pt x="9" y="20"/>
                      <a:pt x="18" y="28"/>
                    </a:cubicBezTo>
                    <a:cubicBezTo>
                      <a:pt x="22" y="24"/>
                      <a:pt x="27" y="20"/>
                      <a:pt x="32" y="16"/>
                    </a:cubicBezTo>
                    <a:cubicBezTo>
                      <a:pt x="27" y="12"/>
                      <a:pt x="21" y="6"/>
                      <a:pt x="16" y="0"/>
                    </a:cubicBezTo>
                    <a:cubicBezTo>
                      <a:pt x="11" y="3"/>
                      <a:pt x="6" y="5"/>
                      <a:pt x="0" y="7"/>
                    </a:cubicBezTo>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9" name="Freeform 1318"/>
              <p:cNvSpPr/>
              <p:nvPr/>
            </p:nvSpPr>
            <p:spPr bwMode="auto">
              <a:xfrm>
                <a:off x="2886" y="3851"/>
                <a:ext cx="113" cy="114"/>
              </a:xfrm>
              <a:custGeom>
                <a:avLst/>
                <a:gdLst>
                  <a:gd name="T0" fmla="*/ 22 w 48"/>
                  <a:gd name="T1" fmla="*/ 0 h 48"/>
                  <a:gd name="T2" fmla="*/ 0 w 48"/>
                  <a:gd name="T3" fmla="*/ 22 h 48"/>
                  <a:gd name="T4" fmla="*/ 29 w 48"/>
                  <a:gd name="T5" fmla="*/ 48 h 48"/>
                  <a:gd name="T6" fmla="*/ 48 w 48"/>
                  <a:gd name="T7" fmla="*/ 24 h 48"/>
                  <a:gd name="T8" fmla="*/ 22 w 48"/>
                  <a:gd name="T9" fmla="*/ 0 h 48"/>
                </a:gdLst>
                <a:ahLst/>
                <a:cxnLst>
                  <a:cxn ang="0">
                    <a:pos x="T0" y="T1"/>
                  </a:cxn>
                  <a:cxn ang="0">
                    <a:pos x="T2" y="T3"/>
                  </a:cxn>
                  <a:cxn ang="0">
                    <a:pos x="T4" y="T5"/>
                  </a:cxn>
                  <a:cxn ang="0">
                    <a:pos x="T6" y="T7"/>
                  </a:cxn>
                  <a:cxn ang="0">
                    <a:pos x="T8" y="T9"/>
                  </a:cxn>
                </a:cxnLst>
                <a:rect l="0" t="0" r="r" b="b"/>
                <a:pathLst>
                  <a:path w="48" h="48">
                    <a:moveTo>
                      <a:pt x="22" y="0"/>
                    </a:moveTo>
                    <a:cubicBezTo>
                      <a:pt x="15" y="7"/>
                      <a:pt x="8" y="15"/>
                      <a:pt x="0" y="22"/>
                    </a:cubicBezTo>
                    <a:cubicBezTo>
                      <a:pt x="13" y="27"/>
                      <a:pt x="23" y="38"/>
                      <a:pt x="29" y="48"/>
                    </a:cubicBezTo>
                    <a:cubicBezTo>
                      <a:pt x="36" y="40"/>
                      <a:pt x="42" y="32"/>
                      <a:pt x="48" y="24"/>
                    </a:cubicBezTo>
                    <a:cubicBezTo>
                      <a:pt x="43" y="13"/>
                      <a:pt x="35" y="5"/>
                      <a:pt x="22" y="0"/>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0" name="Freeform 1319"/>
              <p:cNvSpPr/>
              <p:nvPr/>
            </p:nvSpPr>
            <p:spPr bwMode="auto">
              <a:xfrm>
                <a:off x="2630" y="3932"/>
                <a:ext cx="376" cy="343"/>
              </a:xfrm>
              <a:custGeom>
                <a:avLst/>
                <a:gdLst>
                  <a:gd name="T0" fmla="*/ 51 w 159"/>
                  <a:gd name="T1" fmla="*/ 101 h 145"/>
                  <a:gd name="T2" fmla="*/ 28 w 159"/>
                  <a:gd name="T3" fmla="*/ 0 h 145"/>
                  <a:gd name="T4" fmla="*/ 15 w 159"/>
                  <a:gd name="T5" fmla="*/ 4 h 145"/>
                  <a:gd name="T6" fmla="*/ 39 w 159"/>
                  <a:gd name="T7" fmla="*/ 112 h 145"/>
                  <a:gd name="T8" fmla="*/ 159 w 159"/>
                  <a:gd name="T9" fmla="*/ 99 h 145"/>
                  <a:gd name="T10" fmla="*/ 150 w 159"/>
                  <a:gd name="T11" fmla="*/ 90 h 145"/>
                  <a:gd name="T12" fmla="*/ 51 w 159"/>
                  <a:gd name="T13" fmla="*/ 101 h 145"/>
                </a:gdLst>
                <a:ahLst/>
                <a:cxnLst>
                  <a:cxn ang="0">
                    <a:pos x="T0" y="T1"/>
                  </a:cxn>
                  <a:cxn ang="0">
                    <a:pos x="T2" y="T3"/>
                  </a:cxn>
                  <a:cxn ang="0">
                    <a:pos x="T4" y="T5"/>
                  </a:cxn>
                  <a:cxn ang="0">
                    <a:pos x="T6" y="T7"/>
                  </a:cxn>
                  <a:cxn ang="0">
                    <a:pos x="T8" y="T9"/>
                  </a:cxn>
                  <a:cxn ang="0">
                    <a:pos x="T10" y="T11"/>
                  </a:cxn>
                  <a:cxn ang="0">
                    <a:pos x="T12" y="T13"/>
                  </a:cxn>
                </a:cxnLst>
                <a:rect l="0" t="0" r="r" b="b"/>
                <a:pathLst>
                  <a:path w="159" h="145">
                    <a:moveTo>
                      <a:pt x="51" y="101"/>
                    </a:moveTo>
                    <a:cubicBezTo>
                      <a:pt x="24" y="77"/>
                      <a:pt x="14" y="31"/>
                      <a:pt x="28" y="0"/>
                    </a:cubicBezTo>
                    <a:cubicBezTo>
                      <a:pt x="23" y="1"/>
                      <a:pt x="19" y="3"/>
                      <a:pt x="15" y="4"/>
                    </a:cubicBezTo>
                    <a:cubicBezTo>
                      <a:pt x="0" y="41"/>
                      <a:pt x="10" y="86"/>
                      <a:pt x="39" y="112"/>
                    </a:cubicBezTo>
                    <a:cubicBezTo>
                      <a:pt x="76" y="145"/>
                      <a:pt x="138" y="143"/>
                      <a:pt x="159" y="99"/>
                    </a:cubicBezTo>
                    <a:cubicBezTo>
                      <a:pt x="156" y="96"/>
                      <a:pt x="153" y="93"/>
                      <a:pt x="150" y="90"/>
                    </a:cubicBezTo>
                    <a:cubicBezTo>
                      <a:pt x="133" y="127"/>
                      <a:pt x="83" y="130"/>
                      <a:pt x="51" y="101"/>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1" name="Freeform 1320"/>
              <p:cNvSpPr/>
              <p:nvPr/>
            </p:nvSpPr>
            <p:spPr bwMode="auto">
              <a:xfrm>
                <a:off x="2753" y="1375"/>
                <a:ext cx="121" cy="279"/>
              </a:xfrm>
              <a:custGeom>
                <a:avLst/>
                <a:gdLst>
                  <a:gd name="T0" fmla="*/ 18 w 51"/>
                  <a:gd name="T1" fmla="*/ 117 h 118"/>
                  <a:gd name="T2" fmla="*/ 51 w 51"/>
                  <a:gd name="T3" fmla="*/ 112 h 118"/>
                  <a:gd name="T4" fmla="*/ 23 w 51"/>
                  <a:gd name="T5" fmla="*/ 46 h 118"/>
                  <a:gd name="T6" fmla="*/ 43 w 51"/>
                  <a:gd name="T7" fmla="*/ 9 h 118"/>
                  <a:gd name="T8" fmla="*/ 17 w 51"/>
                  <a:gd name="T9" fmla="*/ 0 h 118"/>
                  <a:gd name="T10" fmla="*/ 1 w 51"/>
                  <a:gd name="T11" fmla="*/ 89 h 118"/>
                  <a:gd name="T12" fmla="*/ 18 w 51"/>
                  <a:gd name="T13" fmla="*/ 117 h 118"/>
                </a:gdLst>
                <a:ahLst/>
                <a:cxnLst>
                  <a:cxn ang="0">
                    <a:pos x="T0" y="T1"/>
                  </a:cxn>
                  <a:cxn ang="0">
                    <a:pos x="T2" y="T3"/>
                  </a:cxn>
                  <a:cxn ang="0">
                    <a:pos x="T4" y="T5"/>
                  </a:cxn>
                  <a:cxn ang="0">
                    <a:pos x="T6" y="T7"/>
                  </a:cxn>
                  <a:cxn ang="0">
                    <a:pos x="T8" y="T9"/>
                  </a:cxn>
                  <a:cxn ang="0">
                    <a:pos x="T10" y="T11"/>
                  </a:cxn>
                  <a:cxn ang="0">
                    <a:pos x="T12" y="T13"/>
                  </a:cxn>
                </a:cxnLst>
                <a:rect l="0" t="0" r="r" b="b"/>
                <a:pathLst>
                  <a:path w="51" h="118">
                    <a:moveTo>
                      <a:pt x="18" y="117"/>
                    </a:moveTo>
                    <a:cubicBezTo>
                      <a:pt x="28" y="118"/>
                      <a:pt x="39" y="116"/>
                      <a:pt x="51" y="112"/>
                    </a:cubicBezTo>
                    <a:cubicBezTo>
                      <a:pt x="34" y="99"/>
                      <a:pt x="21" y="79"/>
                      <a:pt x="23" y="46"/>
                    </a:cubicBezTo>
                    <a:cubicBezTo>
                      <a:pt x="24" y="31"/>
                      <a:pt x="32" y="18"/>
                      <a:pt x="43" y="9"/>
                    </a:cubicBezTo>
                    <a:cubicBezTo>
                      <a:pt x="33" y="6"/>
                      <a:pt x="25" y="3"/>
                      <a:pt x="17" y="0"/>
                    </a:cubicBezTo>
                    <a:cubicBezTo>
                      <a:pt x="1" y="89"/>
                      <a:pt x="1" y="89"/>
                      <a:pt x="1" y="89"/>
                    </a:cubicBezTo>
                    <a:cubicBezTo>
                      <a:pt x="0" y="97"/>
                      <a:pt x="7" y="112"/>
                      <a:pt x="18" y="117"/>
                    </a:cubicBezTo>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2" name="Freeform 1321"/>
              <p:cNvSpPr/>
              <p:nvPr/>
            </p:nvSpPr>
            <p:spPr bwMode="auto">
              <a:xfrm>
                <a:off x="2909" y="4249"/>
                <a:ext cx="100" cy="102"/>
              </a:xfrm>
              <a:custGeom>
                <a:avLst/>
                <a:gdLst>
                  <a:gd name="T0" fmla="*/ 13 w 42"/>
                  <a:gd name="T1" fmla="*/ 0 h 43"/>
                  <a:gd name="T2" fmla="*/ 0 w 42"/>
                  <a:gd name="T3" fmla="*/ 5 h 43"/>
                  <a:gd name="T4" fmla="*/ 18 w 42"/>
                  <a:gd name="T5" fmla="*/ 43 h 43"/>
                  <a:gd name="T6" fmla="*/ 35 w 42"/>
                  <a:gd name="T7" fmla="*/ 43 h 43"/>
                  <a:gd name="T8" fmla="*/ 42 w 42"/>
                  <a:gd name="T9" fmla="*/ 33 h 43"/>
                  <a:gd name="T10" fmla="*/ 13 w 42"/>
                  <a:gd name="T11" fmla="*/ 0 h 43"/>
                </a:gdLst>
                <a:ahLst/>
                <a:cxnLst>
                  <a:cxn ang="0">
                    <a:pos x="T0" y="T1"/>
                  </a:cxn>
                  <a:cxn ang="0">
                    <a:pos x="T2" y="T3"/>
                  </a:cxn>
                  <a:cxn ang="0">
                    <a:pos x="T4" y="T5"/>
                  </a:cxn>
                  <a:cxn ang="0">
                    <a:pos x="T6" y="T7"/>
                  </a:cxn>
                  <a:cxn ang="0">
                    <a:pos x="T8" y="T9"/>
                  </a:cxn>
                  <a:cxn ang="0">
                    <a:pos x="T10" y="T11"/>
                  </a:cxn>
                </a:cxnLst>
                <a:rect l="0" t="0" r="r" b="b"/>
                <a:pathLst>
                  <a:path w="42" h="43">
                    <a:moveTo>
                      <a:pt x="13" y="0"/>
                    </a:moveTo>
                    <a:cubicBezTo>
                      <a:pt x="9" y="2"/>
                      <a:pt x="5" y="4"/>
                      <a:pt x="0" y="5"/>
                    </a:cubicBezTo>
                    <a:cubicBezTo>
                      <a:pt x="0" y="22"/>
                      <a:pt x="7" y="35"/>
                      <a:pt x="18" y="43"/>
                    </a:cubicBezTo>
                    <a:cubicBezTo>
                      <a:pt x="35" y="43"/>
                      <a:pt x="35" y="43"/>
                      <a:pt x="35" y="43"/>
                    </a:cubicBezTo>
                    <a:cubicBezTo>
                      <a:pt x="37" y="39"/>
                      <a:pt x="40" y="36"/>
                      <a:pt x="42" y="33"/>
                    </a:cubicBezTo>
                    <a:cubicBezTo>
                      <a:pt x="27" y="27"/>
                      <a:pt x="17" y="16"/>
                      <a:pt x="13"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3" name="Freeform 1322"/>
              <p:cNvSpPr/>
              <p:nvPr/>
            </p:nvSpPr>
            <p:spPr bwMode="auto">
              <a:xfrm>
                <a:off x="2805" y="2205"/>
                <a:ext cx="57" cy="83"/>
              </a:xfrm>
              <a:custGeom>
                <a:avLst/>
                <a:gdLst>
                  <a:gd name="T0" fmla="*/ 24 w 24"/>
                  <a:gd name="T1" fmla="*/ 24 h 35"/>
                  <a:gd name="T2" fmla="*/ 8 w 24"/>
                  <a:gd name="T3" fmla="*/ 0 h 35"/>
                  <a:gd name="T4" fmla="*/ 0 w 24"/>
                  <a:gd name="T5" fmla="*/ 16 h 35"/>
                  <a:gd name="T6" fmla="*/ 16 w 24"/>
                  <a:gd name="T7" fmla="*/ 35 h 35"/>
                  <a:gd name="T8" fmla="*/ 24 w 24"/>
                  <a:gd name="T9" fmla="*/ 24 h 35"/>
                </a:gdLst>
                <a:ahLst/>
                <a:cxnLst>
                  <a:cxn ang="0">
                    <a:pos x="T0" y="T1"/>
                  </a:cxn>
                  <a:cxn ang="0">
                    <a:pos x="T2" y="T3"/>
                  </a:cxn>
                  <a:cxn ang="0">
                    <a:pos x="T4" y="T5"/>
                  </a:cxn>
                  <a:cxn ang="0">
                    <a:pos x="T6" y="T7"/>
                  </a:cxn>
                  <a:cxn ang="0">
                    <a:pos x="T8" y="T9"/>
                  </a:cxn>
                </a:cxnLst>
                <a:rect l="0" t="0" r="r" b="b"/>
                <a:pathLst>
                  <a:path w="24" h="35">
                    <a:moveTo>
                      <a:pt x="24" y="24"/>
                    </a:moveTo>
                    <a:cubicBezTo>
                      <a:pt x="18" y="16"/>
                      <a:pt x="13" y="8"/>
                      <a:pt x="8" y="0"/>
                    </a:cubicBezTo>
                    <a:cubicBezTo>
                      <a:pt x="6" y="5"/>
                      <a:pt x="3" y="11"/>
                      <a:pt x="0" y="16"/>
                    </a:cubicBezTo>
                    <a:cubicBezTo>
                      <a:pt x="16" y="35"/>
                      <a:pt x="16" y="35"/>
                      <a:pt x="16" y="35"/>
                    </a:cubicBezTo>
                    <a:cubicBezTo>
                      <a:pt x="24" y="24"/>
                      <a:pt x="24" y="24"/>
                      <a:pt x="24" y="24"/>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4" name="Freeform 1323"/>
              <p:cNvSpPr/>
              <p:nvPr/>
            </p:nvSpPr>
            <p:spPr bwMode="auto">
              <a:xfrm>
                <a:off x="2708" y="246"/>
                <a:ext cx="59" cy="149"/>
              </a:xfrm>
              <a:custGeom>
                <a:avLst/>
                <a:gdLst>
                  <a:gd name="T0" fmla="*/ 1 w 25"/>
                  <a:gd name="T1" fmla="*/ 17 h 63"/>
                  <a:gd name="T2" fmla="*/ 9 w 25"/>
                  <a:gd name="T3" fmla="*/ 63 h 63"/>
                  <a:gd name="T4" fmla="*/ 25 w 25"/>
                  <a:gd name="T5" fmla="*/ 45 h 63"/>
                  <a:gd name="T6" fmla="*/ 14 w 25"/>
                  <a:gd name="T7" fmla="*/ 0 h 63"/>
                  <a:gd name="T8" fmla="*/ 1 w 25"/>
                  <a:gd name="T9" fmla="*/ 17 h 63"/>
                </a:gdLst>
                <a:ahLst/>
                <a:cxnLst>
                  <a:cxn ang="0">
                    <a:pos x="T0" y="T1"/>
                  </a:cxn>
                  <a:cxn ang="0">
                    <a:pos x="T2" y="T3"/>
                  </a:cxn>
                  <a:cxn ang="0">
                    <a:pos x="T4" y="T5"/>
                  </a:cxn>
                  <a:cxn ang="0">
                    <a:pos x="T6" y="T7"/>
                  </a:cxn>
                  <a:cxn ang="0">
                    <a:pos x="T8" y="T9"/>
                  </a:cxn>
                </a:cxnLst>
                <a:rect l="0" t="0" r="r" b="b"/>
                <a:pathLst>
                  <a:path w="25" h="63">
                    <a:moveTo>
                      <a:pt x="1" y="17"/>
                    </a:moveTo>
                    <a:cubicBezTo>
                      <a:pt x="0" y="36"/>
                      <a:pt x="4" y="52"/>
                      <a:pt x="9" y="63"/>
                    </a:cubicBezTo>
                    <a:cubicBezTo>
                      <a:pt x="14" y="57"/>
                      <a:pt x="20" y="51"/>
                      <a:pt x="25" y="45"/>
                    </a:cubicBezTo>
                    <a:cubicBezTo>
                      <a:pt x="17" y="33"/>
                      <a:pt x="14" y="16"/>
                      <a:pt x="14" y="0"/>
                    </a:cubicBezTo>
                    <a:cubicBezTo>
                      <a:pt x="9" y="6"/>
                      <a:pt x="5" y="11"/>
                      <a:pt x="1" y="17"/>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5" name="Freeform 1324"/>
              <p:cNvSpPr/>
              <p:nvPr/>
            </p:nvSpPr>
            <p:spPr bwMode="auto">
              <a:xfrm>
                <a:off x="2554" y="-35"/>
                <a:ext cx="48" cy="16"/>
              </a:xfrm>
              <a:custGeom>
                <a:avLst/>
                <a:gdLst>
                  <a:gd name="T0" fmla="*/ 20 w 20"/>
                  <a:gd name="T1" fmla="*/ 0 h 7"/>
                  <a:gd name="T2" fmla="*/ 0 w 20"/>
                  <a:gd name="T3" fmla="*/ 0 h 7"/>
                  <a:gd name="T4" fmla="*/ 11 w 20"/>
                  <a:gd name="T5" fmla="*/ 7 h 7"/>
                  <a:gd name="T6" fmla="*/ 20 w 20"/>
                  <a:gd name="T7" fmla="*/ 0 h 7"/>
                </a:gdLst>
                <a:ahLst/>
                <a:cxnLst>
                  <a:cxn ang="0">
                    <a:pos x="T0" y="T1"/>
                  </a:cxn>
                  <a:cxn ang="0">
                    <a:pos x="T2" y="T3"/>
                  </a:cxn>
                  <a:cxn ang="0">
                    <a:pos x="T4" y="T5"/>
                  </a:cxn>
                  <a:cxn ang="0">
                    <a:pos x="T6" y="T7"/>
                  </a:cxn>
                </a:cxnLst>
                <a:rect l="0" t="0" r="r" b="b"/>
                <a:pathLst>
                  <a:path w="20" h="7">
                    <a:moveTo>
                      <a:pt x="20" y="0"/>
                    </a:moveTo>
                    <a:cubicBezTo>
                      <a:pt x="0" y="0"/>
                      <a:pt x="0" y="0"/>
                      <a:pt x="0" y="0"/>
                    </a:cubicBezTo>
                    <a:cubicBezTo>
                      <a:pt x="3" y="3"/>
                      <a:pt x="7" y="5"/>
                      <a:pt x="11" y="7"/>
                    </a:cubicBezTo>
                    <a:cubicBezTo>
                      <a:pt x="14" y="4"/>
                      <a:pt x="17" y="2"/>
                      <a:pt x="20" y="0"/>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6" name="Freeform 1325"/>
              <p:cNvSpPr/>
              <p:nvPr/>
            </p:nvSpPr>
            <p:spPr bwMode="auto">
              <a:xfrm>
                <a:off x="2786" y="2380"/>
                <a:ext cx="107" cy="118"/>
              </a:xfrm>
              <a:custGeom>
                <a:avLst/>
                <a:gdLst>
                  <a:gd name="T0" fmla="*/ 0 w 45"/>
                  <a:gd name="T1" fmla="*/ 26 h 50"/>
                  <a:gd name="T2" fmla="*/ 27 w 45"/>
                  <a:gd name="T3" fmla="*/ 50 h 50"/>
                  <a:gd name="T4" fmla="*/ 45 w 45"/>
                  <a:gd name="T5" fmla="*/ 25 h 50"/>
                  <a:gd name="T6" fmla="*/ 19 w 45"/>
                  <a:gd name="T7" fmla="*/ 0 h 50"/>
                  <a:gd name="T8" fmla="*/ 0 w 45"/>
                  <a:gd name="T9" fmla="*/ 26 h 50"/>
                </a:gdLst>
                <a:ahLst/>
                <a:cxnLst>
                  <a:cxn ang="0">
                    <a:pos x="T0" y="T1"/>
                  </a:cxn>
                  <a:cxn ang="0">
                    <a:pos x="T2" y="T3"/>
                  </a:cxn>
                  <a:cxn ang="0">
                    <a:pos x="T4" y="T5"/>
                  </a:cxn>
                  <a:cxn ang="0">
                    <a:pos x="T6" y="T7"/>
                  </a:cxn>
                  <a:cxn ang="0">
                    <a:pos x="T8" y="T9"/>
                  </a:cxn>
                </a:cxnLst>
                <a:rect l="0" t="0" r="r" b="b"/>
                <a:pathLst>
                  <a:path w="45" h="50">
                    <a:moveTo>
                      <a:pt x="0" y="26"/>
                    </a:moveTo>
                    <a:cubicBezTo>
                      <a:pt x="27" y="50"/>
                      <a:pt x="27" y="50"/>
                      <a:pt x="27" y="50"/>
                    </a:cubicBezTo>
                    <a:cubicBezTo>
                      <a:pt x="34" y="41"/>
                      <a:pt x="40" y="33"/>
                      <a:pt x="45" y="25"/>
                    </a:cubicBezTo>
                    <a:cubicBezTo>
                      <a:pt x="37" y="17"/>
                      <a:pt x="28" y="8"/>
                      <a:pt x="19" y="0"/>
                    </a:cubicBezTo>
                    <a:cubicBezTo>
                      <a:pt x="14" y="8"/>
                      <a:pt x="7" y="17"/>
                      <a:pt x="0" y="26"/>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7" name="Freeform 1326"/>
              <p:cNvSpPr/>
              <p:nvPr/>
            </p:nvSpPr>
            <p:spPr bwMode="auto">
              <a:xfrm>
                <a:off x="2789" y="2683"/>
                <a:ext cx="89" cy="68"/>
              </a:xfrm>
              <a:custGeom>
                <a:avLst/>
                <a:gdLst>
                  <a:gd name="T0" fmla="*/ 38 w 38"/>
                  <a:gd name="T1" fmla="*/ 16 h 29"/>
                  <a:gd name="T2" fmla="*/ 16 w 38"/>
                  <a:gd name="T3" fmla="*/ 0 h 29"/>
                  <a:gd name="T4" fmla="*/ 0 w 38"/>
                  <a:gd name="T5" fmla="*/ 14 h 29"/>
                  <a:gd name="T6" fmla="*/ 22 w 38"/>
                  <a:gd name="T7" fmla="*/ 29 h 29"/>
                  <a:gd name="T8" fmla="*/ 38 w 38"/>
                  <a:gd name="T9" fmla="*/ 16 h 29"/>
                </a:gdLst>
                <a:ahLst/>
                <a:cxnLst>
                  <a:cxn ang="0">
                    <a:pos x="T0" y="T1"/>
                  </a:cxn>
                  <a:cxn ang="0">
                    <a:pos x="T2" y="T3"/>
                  </a:cxn>
                  <a:cxn ang="0">
                    <a:pos x="T4" y="T5"/>
                  </a:cxn>
                  <a:cxn ang="0">
                    <a:pos x="T6" y="T7"/>
                  </a:cxn>
                  <a:cxn ang="0">
                    <a:pos x="T8" y="T9"/>
                  </a:cxn>
                </a:cxnLst>
                <a:rect l="0" t="0" r="r" b="b"/>
                <a:pathLst>
                  <a:path w="38" h="29">
                    <a:moveTo>
                      <a:pt x="38" y="16"/>
                    </a:moveTo>
                    <a:cubicBezTo>
                      <a:pt x="16" y="0"/>
                      <a:pt x="16" y="0"/>
                      <a:pt x="16" y="0"/>
                    </a:cubicBezTo>
                    <a:cubicBezTo>
                      <a:pt x="10" y="5"/>
                      <a:pt x="5" y="9"/>
                      <a:pt x="0" y="14"/>
                    </a:cubicBezTo>
                    <a:cubicBezTo>
                      <a:pt x="8" y="19"/>
                      <a:pt x="16" y="24"/>
                      <a:pt x="22" y="29"/>
                    </a:cubicBezTo>
                    <a:cubicBezTo>
                      <a:pt x="28" y="25"/>
                      <a:pt x="33" y="20"/>
                      <a:pt x="38" y="16"/>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8" name="Freeform 1327"/>
              <p:cNvSpPr/>
              <p:nvPr/>
            </p:nvSpPr>
            <p:spPr bwMode="auto">
              <a:xfrm>
                <a:off x="2048" y="69"/>
                <a:ext cx="689" cy="638"/>
              </a:xfrm>
              <a:custGeom>
                <a:avLst/>
                <a:gdLst>
                  <a:gd name="T0" fmla="*/ 164 w 291"/>
                  <a:gd name="T1" fmla="*/ 182 h 270"/>
                  <a:gd name="T2" fmla="*/ 55 w 291"/>
                  <a:gd name="T3" fmla="*/ 212 h 270"/>
                  <a:gd name="T4" fmla="*/ 58 w 291"/>
                  <a:gd name="T5" fmla="*/ 132 h 270"/>
                  <a:gd name="T6" fmla="*/ 113 w 291"/>
                  <a:gd name="T7" fmla="*/ 144 h 270"/>
                  <a:gd name="T8" fmla="*/ 100 w 291"/>
                  <a:gd name="T9" fmla="*/ 180 h 270"/>
                  <a:gd name="T10" fmla="*/ 77 w 291"/>
                  <a:gd name="T11" fmla="*/ 165 h 270"/>
                  <a:gd name="T12" fmla="*/ 109 w 291"/>
                  <a:gd name="T13" fmla="*/ 199 h 270"/>
                  <a:gd name="T14" fmla="*/ 136 w 291"/>
                  <a:gd name="T15" fmla="*/ 129 h 270"/>
                  <a:gd name="T16" fmla="*/ 32 w 291"/>
                  <a:gd name="T17" fmla="*/ 118 h 270"/>
                  <a:gd name="T18" fmla="*/ 46 w 291"/>
                  <a:gd name="T19" fmla="*/ 242 h 270"/>
                  <a:gd name="T20" fmla="*/ 182 w 291"/>
                  <a:gd name="T21" fmla="*/ 207 h 270"/>
                  <a:gd name="T22" fmla="*/ 291 w 291"/>
                  <a:gd name="T23" fmla="*/ 24 h 270"/>
                  <a:gd name="T24" fmla="*/ 281 w 291"/>
                  <a:gd name="T25" fmla="*/ 0 h 270"/>
                  <a:gd name="T26" fmla="*/ 164 w 291"/>
                  <a:gd name="T27" fmla="*/ 182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1" h="270">
                    <a:moveTo>
                      <a:pt x="164" y="182"/>
                    </a:moveTo>
                    <a:cubicBezTo>
                      <a:pt x="135" y="235"/>
                      <a:pt x="89" y="244"/>
                      <a:pt x="55" y="212"/>
                    </a:cubicBezTo>
                    <a:cubicBezTo>
                      <a:pt x="39" y="197"/>
                      <a:pt x="28" y="153"/>
                      <a:pt x="58" y="132"/>
                    </a:cubicBezTo>
                    <a:cubicBezTo>
                      <a:pt x="80" y="117"/>
                      <a:pt x="103" y="128"/>
                      <a:pt x="113" y="144"/>
                    </a:cubicBezTo>
                    <a:cubicBezTo>
                      <a:pt x="123" y="160"/>
                      <a:pt x="114" y="176"/>
                      <a:pt x="100" y="180"/>
                    </a:cubicBezTo>
                    <a:cubicBezTo>
                      <a:pt x="93" y="181"/>
                      <a:pt x="81" y="178"/>
                      <a:pt x="77" y="165"/>
                    </a:cubicBezTo>
                    <a:cubicBezTo>
                      <a:pt x="65" y="189"/>
                      <a:pt x="92" y="202"/>
                      <a:pt x="109" y="199"/>
                    </a:cubicBezTo>
                    <a:cubicBezTo>
                      <a:pt x="147" y="190"/>
                      <a:pt x="152" y="154"/>
                      <a:pt x="136" y="129"/>
                    </a:cubicBezTo>
                    <a:cubicBezTo>
                      <a:pt x="114" y="95"/>
                      <a:pt x="63" y="84"/>
                      <a:pt x="32" y="118"/>
                    </a:cubicBezTo>
                    <a:cubicBezTo>
                      <a:pt x="0" y="153"/>
                      <a:pt x="8" y="215"/>
                      <a:pt x="46" y="242"/>
                    </a:cubicBezTo>
                    <a:cubicBezTo>
                      <a:pt x="80" y="266"/>
                      <a:pt x="137" y="270"/>
                      <a:pt x="182" y="207"/>
                    </a:cubicBezTo>
                    <a:cubicBezTo>
                      <a:pt x="209" y="169"/>
                      <a:pt x="231" y="44"/>
                      <a:pt x="291" y="24"/>
                    </a:cubicBezTo>
                    <a:cubicBezTo>
                      <a:pt x="289" y="17"/>
                      <a:pt x="284" y="7"/>
                      <a:pt x="281" y="0"/>
                    </a:cubicBezTo>
                    <a:cubicBezTo>
                      <a:pt x="190" y="28"/>
                      <a:pt x="188" y="138"/>
                      <a:pt x="164" y="182"/>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9" name="Freeform 1328"/>
              <p:cNvSpPr/>
              <p:nvPr/>
            </p:nvSpPr>
            <p:spPr bwMode="auto">
              <a:xfrm>
                <a:off x="2751" y="2572"/>
                <a:ext cx="116" cy="97"/>
              </a:xfrm>
              <a:custGeom>
                <a:avLst/>
                <a:gdLst>
                  <a:gd name="T0" fmla="*/ 0 w 49"/>
                  <a:gd name="T1" fmla="*/ 20 h 41"/>
                  <a:gd name="T2" fmla="*/ 30 w 49"/>
                  <a:gd name="T3" fmla="*/ 41 h 41"/>
                  <a:gd name="T4" fmla="*/ 49 w 49"/>
                  <a:gd name="T5" fmla="*/ 22 h 41"/>
                  <a:gd name="T6" fmla="*/ 21 w 49"/>
                  <a:gd name="T7" fmla="*/ 0 h 41"/>
                  <a:gd name="T8" fmla="*/ 0 w 49"/>
                  <a:gd name="T9" fmla="*/ 20 h 41"/>
                </a:gdLst>
                <a:ahLst/>
                <a:cxnLst>
                  <a:cxn ang="0">
                    <a:pos x="T0" y="T1"/>
                  </a:cxn>
                  <a:cxn ang="0">
                    <a:pos x="T2" y="T3"/>
                  </a:cxn>
                  <a:cxn ang="0">
                    <a:pos x="T4" y="T5"/>
                  </a:cxn>
                  <a:cxn ang="0">
                    <a:pos x="T6" y="T7"/>
                  </a:cxn>
                  <a:cxn ang="0">
                    <a:pos x="T8" y="T9"/>
                  </a:cxn>
                </a:cxnLst>
                <a:rect l="0" t="0" r="r" b="b"/>
                <a:pathLst>
                  <a:path w="49" h="41">
                    <a:moveTo>
                      <a:pt x="0" y="20"/>
                    </a:moveTo>
                    <a:cubicBezTo>
                      <a:pt x="30" y="41"/>
                      <a:pt x="30" y="41"/>
                      <a:pt x="30" y="41"/>
                    </a:cubicBezTo>
                    <a:cubicBezTo>
                      <a:pt x="37" y="35"/>
                      <a:pt x="43" y="29"/>
                      <a:pt x="49" y="22"/>
                    </a:cubicBezTo>
                    <a:cubicBezTo>
                      <a:pt x="21" y="0"/>
                      <a:pt x="21" y="0"/>
                      <a:pt x="21" y="0"/>
                    </a:cubicBezTo>
                    <a:cubicBezTo>
                      <a:pt x="14" y="7"/>
                      <a:pt x="7" y="14"/>
                      <a:pt x="0" y="20"/>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0" name="Freeform 1329"/>
              <p:cNvSpPr/>
              <p:nvPr/>
            </p:nvSpPr>
            <p:spPr bwMode="auto">
              <a:xfrm>
                <a:off x="2675" y="856"/>
                <a:ext cx="97" cy="114"/>
              </a:xfrm>
              <a:custGeom>
                <a:avLst/>
                <a:gdLst>
                  <a:gd name="T0" fmla="*/ 41 w 41"/>
                  <a:gd name="T1" fmla="*/ 40 h 48"/>
                  <a:gd name="T2" fmla="*/ 32 w 41"/>
                  <a:gd name="T3" fmla="*/ 0 h 48"/>
                  <a:gd name="T4" fmla="*/ 41 w 41"/>
                  <a:gd name="T5" fmla="*/ 40 h 48"/>
                </a:gdLst>
                <a:ahLst/>
                <a:cxnLst>
                  <a:cxn ang="0">
                    <a:pos x="T0" y="T1"/>
                  </a:cxn>
                  <a:cxn ang="0">
                    <a:pos x="T2" y="T3"/>
                  </a:cxn>
                  <a:cxn ang="0">
                    <a:pos x="T4" y="T5"/>
                  </a:cxn>
                </a:cxnLst>
                <a:rect l="0" t="0" r="r" b="b"/>
                <a:pathLst>
                  <a:path w="41" h="48">
                    <a:moveTo>
                      <a:pt x="41" y="40"/>
                    </a:moveTo>
                    <a:cubicBezTo>
                      <a:pt x="35" y="27"/>
                      <a:pt x="32" y="14"/>
                      <a:pt x="32" y="0"/>
                    </a:cubicBezTo>
                    <a:cubicBezTo>
                      <a:pt x="0" y="11"/>
                      <a:pt x="15" y="48"/>
                      <a:pt x="41" y="40"/>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1" name="Freeform 1330"/>
              <p:cNvSpPr/>
              <p:nvPr/>
            </p:nvSpPr>
            <p:spPr bwMode="auto">
              <a:xfrm>
                <a:off x="2867" y="4263"/>
                <a:ext cx="66" cy="88"/>
              </a:xfrm>
              <a:custGeom>
                <a:avLst/>
                <a:gdLst>
                  <a:gd name="T0" fmla="*/ 13 w 28"/>
                  <a:gd name="T1" fmla="*/ 0 h 37"/>
                  <a:gd name="T2" fmla="*/ 5 w 28"/>
                  <a:gd name="T3" fmla="*/ 2 h 37"/>
                  <a:gd name="T4" fmla="*/ 0 w 28"/>
                  <a:gd name="T5" fmla="*/ 26 h 37"/>
                  <a:gd name="T6" fmla="*/ 5 w 28"/>
                  <a:gd name="T7" fmla="*/ 37 h 37"/>
                  <a:gd name="T8" fmla="*/ 28 w 28"/>
                  <a:gd name="T9" fmla="*/ 37 h 37"/>
                  <a:gd name="T10" fmla="*/ 13 w 28"/>
                  <a:gd name="T11" fmla="*/ 0 h 37"/>
                </a:gdLst>
                <a:ahLst/>
                <a:cxnLst>
                  <a:cxn ang="0">
                    <a:pos x="T0" y="T1"/>
                  </a:cxn>
                  <a:cxn ang="0">
                    <a:pos x="T2" y="T3"/>
                  </a:cxn>
                  <a:cxn ang="0">
                    <a:pos x="T4" y="T5"/>
                  </a:cxn>
                  <a:cxn ang="0">
                    <a:pos x="T6" y="T7"/>
                  </a:cxn>
                  <a:cxn ang="0">
                    <a:pos x="T8" y="T9"/>
                  </a:cxn>
                  <a:cxn ang="0">
                    <a:pos x="T10" y="T11"/>
                  </a:cxn>
                </a:cxnLst>
                <a:rect l="0" t="0" r="r" b="b"/>
                <a:pathLst>
                  <a:path w="28" h="37">
                    <a:moveTo>
                      <a:pt x="13" y="0"/>
                    </a:moveTo>
                    <a:cubicBezTo>
                      <a:pt x="11" y="1"/>
                      <a:pt x="8" y="1"/>
                      <a:pt x="5" y="2"/>
                    </a:cubicBezTo>
                    <a:cubicBezTo>
                      <a:pt x="5" y="11"/>
                      <a:pt x="4" y="19"/>
                      <a:pt x="0" y="26"/>
                    </a:cubicBezTo>
                    <a:cubicBezTo>
                      <a:pt x="1" y="30"/>
                      <a:pt x="3" y="34"/>
                      <a:pt x="5" y="37"/>
                    </a:cubicBezTo>
                    <a:cubicBezTo>
                      <a:pt x="28" y="37"/>
                      <a:pt x="28" y="37"/>
                      <a:pt x="28" y="37"/>
                    </a:cubicBezTo>
                    <a:cubicBezTo>
                      <a:pt x="19" y="28"/>
                      <a:pt x="13" y="16"/>
                      <a:pt x="13" y="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2" name="Freeform 1331"/>
              <p:cNvSpPr/>
              <p:nvPr/>
            </p:nvSpPr>
            <p:spPr bwMode="auto">
              <a:xfrm>
                <a:off x="2561" y="667"/>
                <a:ext cx="202" cy="327"/>
              </a:xfrm>
              <a:custGeom>
                <a:avLst/>
                <a:gdLst>
                  <a:gd name="T0" fmla="*/ 47 w 85"/>
                  <a:gd name="T1" fmla="*/ 47 h 138"/>
                  <a:gd name="T2" fmla="*/ 35 w 85"/>
                  <a:gd name="T3" fmla="*/ 43 h 138"/>
                  <a:gd name="T4" fmla="*/ 0 w 85"/>
                  <a:gd name="T5" fmla="*/ 138 h 138"/>
                  <a:gd name="T6" fmla="*/ 31 w 85"/>
                  <a:gd name="T7" fmla="*/ 128 h 138"/>
                  <a:gd name="T8" fmla="*/ 50 w 85"/>
                  <a:gd name="T9" fmla="*/ 58 h 138"/>
                  <a:gd name="T10" fmla="*/ 79 w 85"/>
                  <a:gd name="T11" fmla="*/ 45 h 138"/>
                  <a:gd name="T12" fmla="*/ 85 w 85"/>
                  <a:gd name="T13" fmla="*/ 13 h 138"/>
                  <a:gd name="T14" fmla="*/ 65 w 85"/>
                  <a:gd name="T15" fmla="*/ 0 h 138"/>
                  <a:gd name="T16" fmla="*/ 47 w 85"/>
                  <a:gd name="T17" fmla="*/ 4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38">
                    <a:moveTo>
                      <a:pt x="47" y="47"/>
                    </a:moveTo>
                    <a:cubicBezTo>
                      <a:pt x="44" y="46"/>
                      <a:pt x="39" y="44"/>
                      <a:pt x="35" y="43"/>
                    </a:cubicBezTo>
                    <a:cubicBezTo>
                      <a:pt x="26" y="67"/>
                      <a:pt x="11" y="109"/>
                      <a:pt x="0" y="138"/>
                    </a:cubicBezTo>
                    <a:cubicBezTo>
                      <a:pt x="11" y="135"/>
                      <a:pt x="22" y="131"/>
                      <a:pt x="31" y="128"/>
                    </a:cubicBezTo>
                    <a:cubicBezTo>
                      <a:pt x="23" y="109"/>
                      <a:pt x="25" y="83"/>
                      <a:pt x="50" y="58"/>
                    </a:cubicBezTo>
                    <a:cubicBezTo>
                      <a:pt x="58" y="50"/>
                      <a:pt x="68" y="46"/>
                      <a:pt x="79" y="45"/>
                    </a:cubicBezTo>
                    <a:cubicBezTo>
                      <a:pt x="78" y="34"/>
                      <a:pt x="81" y="22"/>
                      <a:pt x="85" y="13"/>
                    </a:cubicBezTo>
                    <a:cubicBezTo>
                      <a:pt x="79" y="9"/>
                      <a:pt x="71" y="2"/>
                      <a:pt x="65" y="0"/>
                    </a:cubicBezTo>
                    <a:cubicBezTo>
                      <a:pt x="57" y="7"/>
                      <a:pt x="46" y="30"/>
                      <a:pt x="47" y="47"/>
                    </a:cubicBezTo>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3" name="Freeform 1332"/>
              <p:cNvSpPr/>
              <p:nvPr/>
            </p:nvSpPr>
            <p:spPr bwMode="auto">
              <a:xfrm>
                <a:off x="2708" y="1353"/>
                <a:ext cx="73" cy="272"/>
              </a:xfrm>
              <a:custGeom>
                <a:avLst/>
                <a:gdLst>
                  <a:gd name="T0" fmla="*/ 11 w 31"/>
                  <a:gd name="T1" fmla="*/ 115 h 115"/>
                  <a:gd name="T2" fmla="*/ 31 w 31"/>
                  <a:gd name="T3" fmla="*/ 7 h 115"/>
                  <a:gd name="T4" fmla="*/ 19 w 31"/>
                  <a:gd name="T5" fmla="*/ 0 h 115"/>
                  <a:gd name="T6" fmla="*/ 0 w 31"/>
                  <a:gd name="T7" fmla="*/ 103 h 115"/>
                  <a:gd name="T8" fmla="*/ 11 w 31"/>
                  <a:gd name="T9" fmla="*/ 115 h 115"/>
                </a:gdLst>
                <a:ahLst/>
                <a:cxnLst>
                  <a:cxn ang="0">
                    <a:pos x="T0" y="T1"/>
                  </a:cxn>
                  <a:cxn ang="0">
                    <a:pos x="T2" y="T3"/>
                  </a:cxn>
                  <a:cxn ang="0">
                    <a:pos x="T4" y="T5"/>
                  </a:cxn>
                  <a:cxn ang="0">
                    <a:pos x="T6" y="T7"/>
                  </a:cxn>
                  <a:cxn ang="0">
                    <a:pos x="T8" y="T9"/>
                  </a:cxn>
                </a:cxnLst>
                <a:rect l="0" t="0" r="r" b="b"/>
                <a:pathLst>
                  <a:path w="31" h="115">
                    <a:moveTo>
                      <a:pt x="11" y="115"/>
                    </a:moveTo>
                    <a:cubicBezTo>
                      <a:pt x="31" y="7"/>
                      <a:pt x="31" y="7"/>
                      <a:pt x="31" y="7"/>
                    </a:cubicBezTo>
                    <a:cubicBezTo>
                      <a:pt x="27" y="5"/>
                      <a:pt x="23" y="2"/>
                      <a:pt x="19" y="0"/>
                    </a:cubicBezTo>
                    <a:cubicBezTo>
                      <a:pt x="0" y="103"/>
                      <a:pt x="0" y="103"/>
                      <a:pt x="0" y="103"/>
                    </a:cubicBezTo>
                    <a:cubicBezTo>
                      <a:pt x="3" y="107"/>
                      <a:pt x="7" y="111"/>
                      <a:pt x="11" y="115"/>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4" name="Freeform 1333"/>
              <p:cNvSpPr/>
              <p:nvPr/>
            </p:nvSpPr>
            <p:spPr bwMode="auto">
              <a:xfrm>
                <a:off x="2765" y="1710"/>
                <a:ext cx="38" cy="128"/>
              </a:xfrm>
              <a:custGeom>
                <a:avLst/>
                <a:gdLst>
                  <a:gd name="T0" fmla="*/ 0 w 16"/>
                  <a:gd name="T1" fmla="*/ 52 h 54"/>
                  <a:gd name="T2" fmla="*/ 15 w 16"/>
                  <a:gd name="T3" fmla="*/ 54 h 54"/>
                  <a:gd name="T4" fmla="*/ 16 w 16"/>
                  <a:gd name="T5" fmla="*/ 1 h 54"/>
                  <a:gd name="T6" fmla="*/ 5 w 16"/>
                  <a:gd name="T7" fmla="*/ 0 h 54"/>
                  <a:gd name="T8" fmla="*/ 0 w 16"/>
                  <a:gd name="T9" fmla="*/ 52 h 54"/>
                </a:gdLst>
                <a:ahLst/>
                <a:cxnLst>
                  <a:cxn ang="0">
                    <a:pos x="T0" y="T1"/>
                  </a:cxn>
                  <a:cxn ang="0">
                    <a:pos x="T2" y="T3"/>
                  </a:cxn>
                  <a:cxn ang="0">
                    <a:pos x="T4" y="T5"/>
                  </a:cxn>
                  <a:cxn ang="0">
                    <a:pos x="T6" y="T7"/>
                  </a:cxn>
                  <a:cxn ang="0">
                    <a:pos x="T8" y="T9"/>
                  </a:cxn>
                </a:cxnLst>
                <a:rect l="0" t="0" r="r" b="b"/>
                <a:pathLst>
                  <a:path w="16" h="54">
                    <a:moveTo>
                      <a:pt x="0" y="52"/>
                    </a:moveTo>
                    <a:cubicBezTo>
                      <a:pt x="5" y="53"/>
                      <a:pt x="10" y="53"/>
                      <a:pt x="15" y="54"/>
                    </a:cubicBezTo>
                    <a:cubicBezTo>
                      <a:pt x="16" y="1"/>
                      <a:pt x="16" y="1"/>
                      <a:pt x="16" y="1"/>
                    </a:cubicBezTo>
                    <a:cubicBezTo>
                      <a:pt x="12" y="1"/>
                      <a:pt x="9" y="0"/>
                      <a:pt x="5" y="0"/>
                    </a:cubicBezTo>
                    <a:cubicBezTo>
                      <a:pt x="0" y="52"/>
                      <a:pt x="0" y="52"/>
                      <a:pt x="0" y="52"/>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5" name="Freeform 1334"/>
              <p:cNvSpPr/>
              <p:nvPr/>
            </p:nvSpPr>
            <p:spPr bwMode="auto">
              <a:xfrm>
                <a:off x="2857" y="2777"/>
                <a:ext cx="24" cy="67"/>
              </a:xfrm>
              <a:custGeom>
                <a:avLst/>
                <a:gdLst>
                  <a:gd name="T0" fmla="*/ 0 w 10"/>
                  <a:gd name="T1" fmla="*/ 28 h 28"/>
                  <a:gd name="T2" fmla="*/ 10 w 10"/>
                  <a:gd name="T3" fmla="*/ 5 h 28"/>
                  <a:gd name="T4" fmla="*/ 0 w 10"/>
                  <a:gd name="T5" fmla="*/ 0 h 28"/>
                  <a:gd name="T6" fmla="*/ 0 w 10"/>
                  <a:gd name="T7" fmla="*/ 28 h 28"/>
                </a:gdLst>
                <a:ahLst/>
                <a:cxnLst>
                  <a:cxn ang="0">
                    <a:pos x="T0" y="T1"/>
                  </a:cxn>
                  <a:cxn ang="0">
                    <a:pos x="T2" y="T3"/>
                  </a:cxn>
                  <a:cxn ang="0">
                    <a:pos x="T4" y="T5"/>
                  </a:cxn>
                  <a:cxn ang="0">
                    <a:pos x="T6" y="T7"/>
                  </a:cxn>
                </a:cxnLst>
                <a:rect l="0" t="0" r="r" b="b"/>
                <a:pathLst>
                  <a:path w="10" h="28">
                    <a:moveTo>
                      <a:pt x="0" y="28"/>
                    </a:moveTo>
                    <a:cubicBezTo>
                      <a:pt x="3" y="21"/>
                      <a:pt x="6" y="13"/>
                      <a:pt x="10" y="5"/>
                    </a:cubicBezTo>
                    <a:cubicBezTo>
                      <a:pt x="7" y="4"/>
                      <a:pt x="4" y="2"/>
                      <a:pt x="0" y="0"/>
                    </a:cubicBezTo>
                    <a:lnTo>
                      <a:pt x="0" y="28"/>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6" name="Freeform 1335"/>
              <p:cNvSpPr/>
              <p:nvPr/>
            </p:nvSpPr>
            <p:spPr bwMode="auto">
              <a:xfrm>
                <a:off x="2767" y="2255"/>
                <a:ext cx="69" cy="99"/>
              </a:xfrm>
              <a:custGeom>
                <a:avLst/>
                <a:gdLst>
                  <a:gd name="T0" fmla="*/ 0 w 29"/>
                  <a:gd name="T1" fmla="*/ 20 h 42"/>
                  <a:gd name="T2" fmla="*/ 23 w 29"/>
                  <a:gd name="T3" fmla="*/ 42 h 42"/>
                  <a:gd name="T4" fmla="*/ 28 w 29"/>
                  <a:gd name="T5" fmla="*/ 18 h 42"/>
                  <a:gd name="T6" fmla="*/ 29 w 29"/>
                  <a:gd name="T7" fmla="*/ 18 h 42"/>
                  <a:gd name="T8" fmla="*/ 13 w 29"/>
                  <a:gd name="T9" fmla="*/ 0 h 42"/>
                  <a:gd name="T10" fmla="*/ 0 w 29"/>
                  <a:gd name="T11" fmla="*/ 20 h 42"/>
                </a:gdLst>
                <a:ahLst/>
                <a:cxnLst>
                  <a:cxn ang="0">
                    <a:pos x="T0" y="T1"/>
                  </a:cxn>
                  <a:cxn ang="0">
                    <a:pos x="T2" y="T3"/>
                  </a:cxn>
                  <a:cxn ang="0">
                    <a:pos x="T4" y="T5"/>
                  </a:cxn>
                  <a:cxn ang="0">
                    <a:pos x="T6" y="T7"/>
                  </a:cxn>
                  <a:cxn ang="0">
                    <a:pos x="T8" y="T9"/>
                  </a:cxn>
                  <a:cxn ang="0">
                    <a:pos x="T10" y="T11"/>
                  </a:cxn>
                </a:cxnLst>
                <a:rect l="0" t="0" r="r" b="b"/>
                <a:pathLst>
                  <a:path w="29" h="42">
                    <a:moveTo>
                      <a:pt x="0" y="20"/>
                    </a:moveTo>
                    <a:cubicBezTo>
                      <a:pt x="23" y="42"/>
                      <a:pt x="23" y="42"/>
                      <a:pt x="23" y="42"/>
                    </a:cubicBezTo>
                    <a:cubicBezTo>
                      <a:pt x="21" y="35"/>
                      <a:pt x="22" y="27"/>
                      <a:pt x="28" y="18"/>
                    </a:cubicBezTo>
                    <a:cubicBezTo>
                      <a:pt x="29" y="18"/>
                      <a:pt x="29" y="18"/>
                      <a:pt x="29" y="18"/>
                    </a:cubicBezTo>
                    <a:cubicBezTo>
                      <a:pt x="13" y="0"/>
                      <a:pt x="13" y="0"/>
                      <a:pt x="13" y="0"/>
                    </a:cubicBezTo>
                    <a:cubicBezTo>
                      <a:pt x="9" y="6"/>
                      <a:pt x="5" y="13"/>
                      <a:pt x="0" y="20"/>
                    </a:cubicBezTo>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7" name="Freeform 1336"/>
              <p:cNvSpPr/>
              <p:nvPr/>
            </p:nvSpPr>
            <p:spPr bwMode="auto">
              <a:xfrm>
                <a:off x="2706" y="1024"/>
                <a:ext cx="94" cy="131"/>
              </a:xfrm>
              <a:custGeom>
                <a:avLst/>
                <a:gdLst>
                  <a:gd name="T0" fmla="*/ 0 w 40"/>
                  <a:gd name="T1" fmla="*/ 2 h 55"/>
                  <a:gd name="T2" fmla="*/ 14 w 40"/>
                  <a:gd name="T3" fmla="*/ 55 h 55"/>
                  <a:gd name="T4" fmla="*/ 40 w 40"/>
                  <a:gd name="T5" fmla="*/ 23 h 55"/>
                  <a:gd name="T6" fmla="*/ 22 w 40"/>
                  <a:gd name="T7" fmla="*/ 0 h 55"/>
                  <a:gd name="T8" fmla="*/ 0 w 40"/>
                  <a:gd name="T9" fmla="*/ 2 h 55"/>
                </a:gdLst>
                <a:ahLst/>
                <a:cxnLst>
                  <a:cxn ang="0">
                    <a:pos x="T0" y="T1"/>
                  </a:cxn>
                  <a:cxn ang="0">
                    <a:pos x="T2" y="T3"/>
                  </a:cxn>
                  <a:cxn ang="0">
                    <a:pos x="T4" y="T5"/>
                  </a:cxn>
                  <a:cxn ang="0">
                    <a:pos x="T6" y="T7"/>
                  </a:cxn>
                  <a:cxn ang="0">
                    <a:pos x="T8" y="T9"/>
                  </a:cxn>
                </a:cxnLst>
                <a:rect l="0" t="0" r="r" b="b"/>
                <a:pathLst>
                  <a:path w="40" h="55">
                    <a:moveTo>
                      <a:pt x="0" y="2"/>
                    </a:moveTo>
                    <a:cubicBezTo>
                      <a:pt x="4" y="21"/>
                      <a:pt x="10" y="45"/>
                      <a:pt x="14" y="55"/>
                    </a:cubicBezTo>
                    <a:cubicBezTo>
                      <a:pt x="22" y="42"/>
                      <a:pt x="30" y="32"/>
                      <a:pt x="40" y="23"/>
                    </a:cubicBezTo>
                    <a:cubicBezTo>
                      <a:pt x="32" y="16"/>
                      <a:pt x="26" y="9"/>
                      <a:pt x="22" y="0"/>
                    </a:cubicBezTo>
                    <a:cubicBezTo>
                      <a:pt x="13" y="3"/>
                      <a:pt x="6" y="3"/>
                      <a:pt x="0" y="2"/>
                    </a:cubicBezTo>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8" name="Freeform 1337"/>
              <p:cNvSpPr/>
              <p:nvPr/>
            </p:nvSpPr>
            <p:spPr bwMode="auto">
              <a:xfrm>
                <a:off x="2680" y="3875"/>
                <a:ext cx="291" cy="341"/>
              </a:xfrm>
              <a:custGeom>
                <a:avLst/>
                <a:gdLst>
                  <a:gd name="T0" fmla="*/ 75 w 123"/>
                  <a:gd name="T1" fmla="*/ 96 h 144"/>
                  <a:gd name="T2" fmla="*/ 37 w 123"/>
                  <a:gd name="T3" fmla="*/ 59 h 144"/>
                  <a:gd name="T4" fmla="*/ 89 w 123"/>
                  <a:gd name="T5" fmla="*/ 3 h 144"/>
                  <a:gd name="T6" fmla="*/ 81 w 123"/>
                  <a:gd name="T7" fmla="*/ 0 h 144"/>
                  <a:gd name="T8" fmla="*/ 16 w 123"/>
                  <a:gd name="T9" fmla="*/ 21 h 144"/>
                  <a:gd name="T10" fmla="*/ 32 w 123"/>
                  <a:gd name="T11" fmla="*/ 118 h 144"/>
                  <a:gd name="T12" fmla="*/ 123 w 123"/>
                  <a:gd name="T13" fmla="*/ 109 h 144"/>
                  <a:gd name="T14" fmla="*/ 107 w 123"/>
                  <a:gd name="T15" fmla="*/ 90 h 144"/>
                  <a:gd name="T16" fmla="*/ 97 w 123"/>
                  <a:gd name="T17" fmla="*/ 71 h 144"/>
                  <a:gd name="T18" fmla="*/ 75 w 123"/>
                  <a:gd name="T19" fmla="*/ 9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3" h="144">
                    <a:moveTo>
                      <a:pt x="75" y="96"/>
                    </a:moveTo>
                    <a:cubicBezTo>
                      <a:pt x="51" y="119"/>
                      <a:pt x="14" y="95"/>
                      <a:pt x="37" y="59"/>
                    </a:cubicBezTo>
                    <a:cubicBezTo>
                      <a:pt x="51" y="41"/>
                      <a:pt x="69" y="23"/>
                      <a:pt x="89" y="3"/>
                    </a:cubicBezTo>
                    <a:cubicBezTo>
                      <a:pt x="86" y="2"/>
                      <a:pt x="84" y="1"/>
                      <a:pt x="81" y="0"/>
                    </a:cubicBezTo>
                    <a:cubicBezTo>
                      <a:pt x="60" y="7"/>
                      <a:pt x="37" y="14"/>
                      <a:pt x="16" y="21"/>
                    </a:cubicBezTo>
                    <a:cubicBezTo>
                      <a:pt x="0" y="49"/>
                      <a:pt x="5" y="94"/>
                      <a:pt x="32" y="118"/>
                    </a:cubicBezTo>
                    <a:cubicBezTo>
                      <a:pt x="62" y="144"/>
                      <a:pt x="107" y="142"/>
                      <a:pt x="123" y="109"/>
                    </a:cubicBezTo>
                    <a:cubicBezTo>
                      <a:pt x="116" y="102"/>
                      <a:pt x="110" y="95"/>
                      <a:pt x="107" y="90"/>
                    </a:cubicBezTo>
                    <a:cubicBezTo>
                      <a:pt x="103" y="85"/>
                      <a:pt x="99" y="78"/>
                      <a:pt x="97" y="71"/>
                    </a:cubicBezTo>
                    <a:cubicBezTo>
                      <a:pt x="89" y="81"/>
                      <a:pt x="81" y="90"/>
                      <a:pt x="75" y="96"/>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9" name="Freeform 1338"/>
              <p:cNvSpPr/>
              <p:nvPr/>
            </p:nvSpPr>
            <p:spPr bwMode="auto">
              <a:xfrm>
                <a:off x="2732" y="2451"/>
                <a:ext cx="111" cy="106"/>
              </a:xfrm>
              <a:custGeom>
                <a:avLst/>
                <a:gdLst>
                  <a:gd name="T0" fmla="*/ 0 w 47"/>
                  <a:gd name="T1" fmla="*/ 22 h 45"/>
                  <a:gd name="T2" fmla="*/ 28 w 47"/>
                  <a:gd name="T3" fmla="*/ 45 h 45"/>
                  <a:gd name="T4" fmla="*/ 47 w 47"/>
                  <a:gd name="T5" fmla="*/ 23 h 45"/>
                  <a:gd name="T6" fmla="*/ 20 w 47"/>
                  <a:gd name="T7" fmla="*/ 0 h 45"/>
                  <a:gd name="T8" fmla="*/ 0 w 47"/>
                  <a:gd name="T9" fmla="*/ 22 h 45"/>
                </a:gdLst>
                <a:ahLst/>
                <a:cxnLst>
                  <a:cxn ang="0">
                    <a:pos x="T0" y="T1"/>
                  </a:cxn>
                  <a:cxn ang="0">
                    <a:pos x="T2" y="T3"/>
                  </a:cxn>
                  <a:cxn ang="0">
                    <a:pos x="T4" y="T5"/>
                  </a:cxn>
                  <a:cxn ang="0">
                    <a:pos x="T6" y="T7"/>
                  </a:cxn>
                  <a:cxn ang="0">
                    <a:pos x="T8" y="T9"/>
                  </a:cxn>
                </a:cxnLst>
                <a:rect l="0" t="0" r="r" b="b"/>
                <a:pathLst>
                  <a:path w="47" h="45">
                    <a:moveTo>
                      <a:pt x="0" y="22"/>
                    </a:moveTo>
                    <a:cubicBezTo>
                      <a:pt x="28" y="45"/>
                      <a:pt x="28" y="45"/>
                      <a:pt x="28" y="45"/>
                    </a:cubicBezTo>
                    <a:cubicBezTo>
                      <a:pt x="35" y="38"/>
                      <a:pt x="41" y="31"/>
                      <a:pt x="47" y="23"/>
                    </a:cubicBezTo>
                    <a:cubicBezTo>
                      <a:pt x="20" y="0"/>
                      <a:pt x="20" y="0"/>
                      <a:pt x="20" y="0"/>
                    </a:cubicBezTo>
                    <a:cubicBezTo>
                      <a:pt x="13" y="7"/>
                      <a:pt x="7" y="15"/>
                      <a:pt x="0" y="22"/>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0" name="Freeform 1339"/>
              <p:cNvSpPr/>
              <p:nvPr/>
            </p:nvSpPr>
            <p:spPr bwMode="auto">
              <a:xfrm>
                <a:off x="2852" y="3915"/>
                <a:ext cx="97" cy="95"/>
              </a:xfrm>
              <a:custGeom>
                <a:avLst/>
                <a:gdLst>
                  <a:gd name="T0" fmla="*/ 10 w 41"/>
                  <a:gd name="T1" fmla="*/ 0 h 40"/>
                  <a:gd name="T2" fmla="*/ 0 w 41"/>
                  <a:gd name="T3" fmla="*/ 10 h 40"/>
                  <a:gd name="T4" fmla="*/ 29 w 41"/>
                  <a:gd name="T5" fmla="*/ 40 h 40"/>
                  <a:gd name="T6" fmla="*/ 41 w 41"/>
                  <a:gd name="T7" fmla="*/ 25 h 40"/>
                  <a:gd name="T8" fmla="*/ 10 w 41"/>
                  <a:gd name="T9" fmla="*/ 0 h 40"/>
                </a:gdLst>
                <a:ahLst/>
                <a:cxnLst>
                  <a:cxn ang="0">
                    <a:pos x="T0" y="T1"/>
                  </a:cxn>
                  <a:cxn ang="0">
                    <a:pos x="T2" y="T3"/>
                  </a:cxn>
                  <a:cxn ang="0">
                    <a:pos x="T4" y="T5"/>
                  </a:cxn>
                  <a:cxn ang="0">
                    <a:pos x="T6" y="T7"/>
                  </a:cxn>
                  <a:cxn ang="0">
                    <a:pos x="T8" y="T9"/>
                  </a:cxn>
                </a:cxnLst>
                <a:rect l="0" t="0" r="r" b="b"/>
                <a:pathLst>
                  <a:path w="41" h="40">
                    <a:moveTo>
                      <a:pt x="10" y="0"/>
                    </a:moveTo>
                    <a:cubicBezTo>
                      <a:pt x="7" y="3"/>
                      <a:pt x="3" y="6"/>
                      <a:pt x="0" y="10"/>
                    </a:cubicBezTo>
                    <a:cubicBezTo>
                      <a:pt x="14" y="16"/>
                      <a:pt x="24" y="28"/>
                      <a:pt x="29" y="40"/>
                    </a:cubicBezTo>
                    <a:cubicBezTo>
                      <a:pt x="33" y="35"/>
                      <a:pt x="37" y="30"/>
                      <a:pt x="41" y="25"/>
                    </a:cubicBezTo>
                    <a:cubicBezTo>
                      <a:pt x="34" y="14"/>
                      <a:pt x="23" y="4"/>
                      <a:pt x="10" y="0"/>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1" name="Freeform 1340"/>
              <p:cNvSpPr/>
              <p:nvPr/>
            </p:nvSpPr>
            <p:spPr bwMode="auto">
              <a:xfrm>
                <a:off x="2841" y="2766"/>
                <a:ext cx="14" cy="85"/>
              </a:xfrm>
              <a:custGeom>
                <a:avLst/>
                <a:gdLst>
                  <a:gd name="T0" fmla="*/ 6 w 6"/>
                  <a:gd name="T1" fmla="*/ 36 h 36"/>
                  <a:gd name="T2" fmla="*/ 5 w 6"/>
                  <a:gd name="T3" fmla="*/ 3 h 36"/>
                  <a:gd name="T4" fmla="*/ 0 w 6"/>
                  <a:gd name="T5" fmla="*/ 0 h 36"/>
                  <a:gd name="T6" fmla="*/ 1 w 6"/>
                  <a:gd name="T7" fmla="*/ 30 h 36"/>
                  <a:gd name="T8" fmla="*/ 6 w 6"/>
                  <a:gd name="T9" fmla="*/ 36 h 36"/>
                </a:gdLst>
                <a:ahLst/>
                <a:cxnLst>
                  <a:cxn ang="0">
                    <a:pos x="T0" y="T1"/>
                  </a:cxn>
                  <a:cxn ang="0">
                    <a:pos x="T2" y="T3"/>
                  </a:cxn>
                  <a:cxn ang="0">
                    <a:pos x="T4" y="T5"/>
                  </a:cxn>
                  <a:cxn ang="0">
                    <a:pos x="T6" y="T7"/>
                  </a:cxn>
                  <a:cxn ang="0">
                    <a:pos x="T8" y="T9"/>
                  </a:cxn>
                </a:cxnLst>
                <a:rect l="0" t="0" r="r" b="b"/>
                <a:pathLst>
                  <a:path w="6" h="36">
                    <a:moveTo>
                      <a:pt x="6" y="36"/>
                    </a:moveTo>
                    <a:cubicBezTo>
                      <a:pt x="5" y="3"/>
                      <a:pt x="5" y="3"/>
                      <a:pt x="5" y="3"/>
                    </a:cubicBezTo>
                    <a:cubicBezTo>
                      <a:pt x="4" y="2"/>
                      <a:pt x="2" y="1"/>
                      <a:pt x="0" y="0"/>
                    </a:cubicBezTo>
                    <a:cubicBezTo>
                      <a:pt x="1" y="30"/>
                      <a:pt x="1" y="30"/>
                      <a:pt x="1" y="30"/>
                    </a:cubicBezTo>
                    <a:cubicBezTo>
                      <a:pt x="2" y="32"/>
                      <a:pt x="4" y="34"/>
                      <a:pt x="6" y="36"/>
                    </a:cubicBezTo>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2" name="Freeform 1341"/>
              <p:cNvSpPr/>
              <p:nvPr/>
            </p:nvSpPr>
            <p:spPr bwMode="auto">
              <a:xfrm>
                <a:off x="2663" y="2669"/>
                <a:ext cx="227" cy="362"/>
              </a:xfrm>
              <a:custGeom>
                <a:avLst/>
                <a:gdLst>
                  <a:gd name="T0" fmla="*/ 96 w 96"/>
                  <a:gd name="T1" fmla="*/ 124 h 153"/>
                  <a:gd name="T2" fmla="*/ 45 w 96"/>
                  <a:gd name="T3" fmla="*/ 22 h 153"/>
                  <a:gd name="T4" fmla="*/ 27 w 96"/>
                  <a:gd name="T5" fmla="*/ 11 h 153"/>
                  <a:gd name="T6" fmla="*/ 51 w 96"/>
                  <a:gd name="T7" fmla="*/ 74 h 153"/>
                  <a:gd name="T8" fmla="*/ 22 w 96"/>
                  <a:gd name="T9" fmla="*/ 7 h 153"/>
                  <a:gd name="T10" fmla="*/ 11 w 96"/>
                  <a:gd name="T11" fmla="*/ 0 h 153"/>
                  <a:gd name="T12" fmla="*/ 82 w 96"/>
                  <a:gd name="T13" fmla="*/ 153 h 153"/>
                  <a:gd name="T14" fmla="*/ 96 w 96"/>
                  <a:gd name="T15" fmla="*/ 124 h 1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153">
                    <a:moveTo>
                      <a:pt x="96" y="124"/>
                    </a:moveTo>
                    <a:cubicBezTo>
                      <a:pt x="88" y="79"/>
                      <a:pt x="44" y="65"/>
                      <a:pt x="45" y="22"/>
                    </a:cubicBezTo>
                    <a:cubicBezTo>
                      <a:pt x="40" y="19"/>
                      <a:pt x="34" y="15"/>
                      <a:pt x="27" y="11"/>
                    </a:cubicBezTo>
                    <a:cubicBezTo>
                      <a:pt x="24" y="33"/>
                      <a:pt x="46" y="63"/>
                      <a:pt x="51" y="74"/>
                    </a:cubicBezTo>
                    <a:cubicBezTo>
                      <a:pt x="37" y="57"/>
                      <a:pt x="19" y="33"/>
                      <a:pt x="22" y="7"/>
                    </a:cubicBezTo>
                    <a:cubicBezTo>
                      <a:pt x="18" y="5"/>
                      <a:pt x="15" y="2"/>
                      <a:pt x="11" y="0"/>
                    </a:cubicBezTo>
                    <a:cubicBezTo>
                      <a:pt x="0" y="62"/>
                      <a:pt x="74" y="98"/>
                      <a:pt x="82" y="153"/>
                    </a:cubicBezTo>
                    <a:cubicBezTo>
                      <a:pt x="87" y="143"/>
                      <a:pt x="92" y="133"/>
                      <a:pt x="96" y="124"/>
                    </a:cubicBezTo>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3" name="Freeform 1342"/>
              <p:cNvSpPr/>
              <p:nvPr/>
            </p:nvSpPr>
            <p:spPr bwMode="auto">
              <a:xfrm>
                <a:off x="2708" y="2309"/>
                <a:ext cx="116" cy="125"/>
              </a:xfrm>
              <a:custGeom>
                <a:avLst/>
                <a:gdLst>
                  <a:gd name="T0" fmla="*/ 0 w 49"/>
                  <a:gd name="T1" fmla="*/ 27 h 53"/>
                  <a:gd name="T2" fmla="*/ 29 w 49"/>
                  <a:gd name="T3" fmla="*/ 53 h 53"/>
                  <a:gd name="T4" fmla="*/ 49 w 49"/>
                  <a:gd name="T5" fmla="*/ 27 h 53"/>
                  <a:gd name="T6" fmla="*/ 22 w 49"/>
                  <a:gd name="T7" fmla="*/ 0 h 53"/>
                  <a:gd name="T8" fmla="*/ 0 w 49"/>
                  <a:gd name="T9" fmla="*/ 27 h 53"/>
                </a:gdLst>
                <a:ahLst/>
                <a:cxnLst>
                  <a:cxn ang="0">
                    <a:pos x="T0" y="T1"/>
                  </a:cxn>
                  <a:cxn ang="0">
                    <a:pos x="T2" y="T3"/>
                  </a:cxn>
                  <a:cxn ang="0">
                    <a:pos x="T4" y="T5"/>
                  </a:cxn>
                  <a:cxn ang="0">
                    <a:pos x="T6" y="T7"/>
                  </a:cxn>
                  <a:cxn ang="0">
                    <a:pos x="T8" y="T9"/>
                  </a:cxn>
                </a:cxnLst>
                <a:rect l="0" t="0" r="r" b="b"/>
                <a:pathLst>
                  <a:path w="49" h="53">
                    <a:moveTo>
                      <a:pt x="0" y="27"/>
                    </a:moveTo>
                    <a:cubicBezTo>
                      <a:pt x="29" y="53"/>
                      <a:pt x="29" y="53"/>
                      <a:pt x="29" y="53"/>
                    </a:cubicBezTo>
                    <a:cubicBezTo>
                      <a:pt x="37" y="44"/>
                      <a:pt x="43" y="35"/>
                      <a:pt x="49" y="27"/>
                    </a:cubicBezTo>
                    <a:cubicBezTo>
                      <a:pt x="40" y="18"/>
                      <a:pt x="31" y="9"/>
                      <a:pt x="22" y="0"/>
                    </a:cubicBezTo>
                    <a:cubicBezTo>
                      <a:pt x="15" y="9"/>
                      <a:pt x="8" y="18"/>
                      <a:pt x="0" y="27"/>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4" name="Freeform 1343"/>
              <p:cNvSpPr/>
              <p:nvPr/>
            </p:nvSpPr>
            <p:spPr bwMode="auto">
              <a:xfrm>
                <a:off x="2680" y="14"/>
                <a:ext cx="21" cy="48"/>
              </a:xfrm>
              <a:custGeom>
                <a:avLst/>
                <a:gdLst>
                  <a:gd name="T0" fmla="*/ 0 w 9"/>
                  <a:gd name="T1" fmla="*/ 0 h 20"/>
                  <a:gd name="T2" fmla="*/ 0 w 9"/>
                  <a:gd name="T3" fmla="*/ 20 h 20"/>
                  <a:gd name="T4" fmla="*/ 9 w 9"/>
                  <a:gd name="T5" fmla="*/ 17 h 20"/>
                  <a:gd name="T6" fmla="*/ 0 w 9"/>
                  <a:gd name="T7" fmla="*/ 0 h 20"/>
                </a:gdLst>
                <a:ahLst/>
                <a:cxnLst>
                  <a:cxn ang="0">
                    <a:pos x="T0" y="T1"/>
                  </a:cxn>
                  <a:cxn ang="0">
                    <a:pos x="T2" y="T3"/>
                  </a:cxn>
                  <a:cxn ang="0">
                    <a:pos x="T4" y="T5"/>
                  </a:cxn>
                  <a:cxn ang="0">
                    <a:pos x="T6" y="T7"/>
                  </a:cxn>
                </a:cxnLst>
                <a:rect l="0" t="0" r="r" b="b"/>
                <a:pathLst>
                  <a:path w="9" h="20">
                    <a:moveTo>
                      <a:pt x="0" y="0"/>
                    </a:moveTo>
                    <a:cubicBezTo>
                      <a:pt x="0" y="20"/>
                      <a:pt x="0" y="20"/>
                      <a:pt x="0" y="20"/>
                    </a:cubicBezTo>
                    <a:cubicBezTo>
                      <a:pt x="3" y="19"/>
                      <a:pt x="6" y="18"/>
                      <a:pt x="9" y="17"/>
                    </a:cubicBezTo>
                    <a:cubicBezTo>
                      <a:pt x="6" y="11"/>
                      <a:pt x="3" y="6"/>
                      <a:pt x="0"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5" name="Freeform 1344"/>
              <p:cNvSpPr/>
              <p:nvPr/>
            </p:nvSpPr>
            <p:spPr bwMode="auto">
              <a:xfrm>
                <a:off x="2850" y="4336"/>
                <a:ext cx="17" cy="15"/>
              </a:xfrm>
              <a:custGeom>
                <a:avLst/>
                <a:gdLst>
                  <a:gd name="T0" fmla="*/ 0 w 7"/>
                  <a:gd name="T1" fmla="*/ 6 h 6"/>
                  <a:gd name="T2" fmla="*/ 7 w 7"/>
                  <a:gd name="T3" fmla="*/ 6 h 6"/>
                  <a:gd name="T4" fmla="*/ 4 w 7"/>
                  <a:gd name="T5" fmla="*/ 0 h 6"/>
                  <a:gd name="T6" fmla="*/ 0 w 7"/>
                  <a:gd name="T7" fmla="*/ 6 h 6"/>
                </a:gdLst>
                <a:ahLst/>
                <a:cxnLst>
                  <a:cxn ang="0">
                    <a:pos x="T0" y="T1"/>
                  </a:cxn>
                  <a:cxn ang="0">
                    <a:pos x="T2" y="T3"/>
                  </a:cxn>
                  <a:cxn ang="0">
                    <a:pos x="T4" y="T5"/>
                  </a:cxn>
                  <a:cxn ang="0">
                    <a:pos x="T6" y="T7"/>
                  </a:cxn>
                </a:cxnLst>
                <a:rect l="0" t="0" r="r" b="b"/>
                <a:pathLst>
                  <a:path w="7" h="6">
                    <a:moveTo>
                      <a:pt x="0" y="6"/>
                    </a:moveTo>
                    <a:cubicBezTo>
                      <a:pt x="7" y="6"/>
                      <a:pt x="7" y="6"/>
                      <a:pt x="7" y="6"/>
                    </a:cubicBezTo>
                    <a:cubicBezTo>
                      <a:pt x="6" y="4"/>
                      <a:pt x="5" y="2"/>
                      <a:pt x="4" y="0"/>
                    </a:cubicBezTo>
                    <a:cubicBezTo>
                      <a:pt x="3" y="3"/>
                      <a:pt x="1" y="4"/>
                      <a:pt x="0" y="6"/>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6" name="Freeform 1345"/>
              <p:cNvSpPr/>
              <p:nvPr/>
            </p:nvSpPr>
            <p:spPr bwMode="auto">
              <a:xfrm>
                <a:off x="2673" y="300"/>
                <a:ext cx="52" cy="145"/>
              </a:xfrm>
              <a:custGeom>
                <a:avLst/>
                <a:gdLst>
                  <a:gd name="T0" fmla="*/ 1 w 22"/>
                  <a:gd name="T1" fmla="*/ 25 h 61"/>
                  <a:gd name="T2" fmla="*/ 7 w 22"/>
                  <a:gd name="T3" fmla="*/ 61 h 61"/>
                  <a:gd name="T4" fmla="*/ 22 w 22"/>
                  <a:gd name="T5" fmla="*/ 43 h 61"/>
                  <a:gd name="T6" fmla="*/ 12 w 22"/>
                  <a:gd name="T7" fmla="*/ 0 h 61"/>
                  <a:gd name="T8" fmla="*/ 1 w 22"/>
                  <a:gd name="T9" fmla="*/ 25 h 61"/>
                </a:gdLst>
                <a:ahLst/>
                <a:cxnLst>
                  <a:cxn ang="0">
                    <a:pos x="T0" y="T1"/>
                  </a:cxn>
                  <a:cxn ang="0">
                    <a:pos x="T2" y="T3"/>
                  </a:cxn>
                  <a:cxn ang="0">
                    <a:pos x="T4" y="T5"/>
                  </a:cxn>
                  <a:cxn ang="0">
                    <a:pos x="T6" y="T7"/>
                  </a:cxn>
                  <a:cxn ang="0">
                    <a:pos x="T8" y="T9"/>
                  </a:cxn>
                </a:cxnLst>
                <a:rect l="0" t="0" r="r" b="b"/>
                <a:pathLst>
                  <a:path w="22" h="61">
                    <a:moveTo>
                      <a:pt x="1" y="25"/>
                    </a:moveTo>
                    <a:cubicBezTo>
                      <a:pt x="0" y="39"/>
                      <a:pt x="3" y="52"/>
                      <a:pt x="7" y="61"/>
                    </a:cubicBezTo>
                    <a:cubicBezTo>
                      <a:pt x="12" y="55"/>
                      <a:pt x="16" y="49"/>
                      <a:pt x="22" y="43"/>
                    </a:cubicBezTo>
                    <a:cubicBezTo>
                      <a:pt x="15" y="31"/>
                      <a:pt x="12" y="15"/>
                      <a:pt x="12" y="0"/>
                    </a:cubicBezTo>
                    <a:cubicBezTo>
                      <a:pt x="7" y="8"/>
                      <a:pt x="4" y="16"/>
                      <a:pt x="1" y="25"/>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7" name="Freeform 1346"/>
              <p:cNvSpPr/>
              <p:nvPr/>
            </p:nvSpPr>
            <p:spPr bwMode="auto">
              <a:xfrm>
                <a:off x="2824" y="2756"/>
                <a:ext cx="14" cy="76"/>
              </a:xfrm>
              <a:custGeom>
                <a:avLst/>
                <a:gdLst>
                  <a:gd name="T0" fmla="*/ 1 w 6"/>
                  <a:gd name="T1" fmla="*/ 26 h 32"/>
                  <a:gd name="T2" fmla="*/ 6 w 6"/>
                  <a:gd name="T3" fmla="*/ 32 h 32"/>
                  <a:gd name="T4" fmla="*/ 5 w 6"/>
                  <a:gd name="T5" fmla="*/ 3 h 32"/>
                  <a:gd name="T6" fmla="*/ 0 w 6"/>
                  <a:gd name="T7" fmla="*/ 0 h 32"/>
                  <a:gd name="T8" fmla="*/ 1 w 6"/>
                  <a:gd name="T9" fmla="*/ 26 h 32"/>
                </a:gdLst>
                <a:ahLst/>
                <a:cxnLst>
                  <a:cxn ang="0">
                    <a:pos x="T0" y="T1"/>
                  </a:cxn>
                  <a:cxn ang="0">
                    <a:pos x="T2" y="T3"/>
                  </a:cxn>
                  <a:cxn ang="0">
                    <a:pos x="T4" y="T5"/>
                  </a:cxn>
                  <a:cxn ang="0">
                    <a:pos x="T6" y="T7"/>
                  </a:cxn>
                  <a:cxn ang="0">
                    <a:pos x="T8" y="T9"/>
                  </a:cxn>
                </a:cxnLst>
                <a:rect l="0" t="0" r="r" b="b"/>
                <a:pathLst>
                  <a:path w="6" h="32">
                    <a:moveTo>
                      <a:pt x="1" y="26"/>
                    </a:moveTo>
                    <a:cubicBezTo>
                      <a:pt x="3" y="28"/>
                      <a:pt x="4" y="30"/>
                      <a:pt x="6" y="32"/>
                    </a:cubicBezTo>
                    <a:cubicBezTo>
                      <a:pt x="5" y="3"/>
                      <a:pt x="5" y="3"/>
                      <a:pt x="5" y="3"/>
                    </a:cubicBezTo>
                    <a:cubicBezTo>
                      <a:pt x="4" y="2"/>
                      <a:pt x="2" y="1"/>
                      <a:pt x="0" y="0"/>
                    </a:cubicBezTo>
                    <a:cubicBezTo>
                      <a:pt x="1" y="26"/>
                      <a:pt x="1" y="26"/>
                      <a:pt x="1" y="26"/>
                    </a:cubicBezTo>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8" name="Freeform 1347"/>
              <p:cNvSpPr/>
              <p:nvPr/>
            </p:nvSpPr>
            <p:spPr bwMode="auto">
              <a:xfrm>
                <a:off x="2666" y="-7"/>
                <a:ext cx="9" cy="76"/>
              </a:xfrm>
              <a:custGeom>
                <a:avLst/>
                <a:gdLst>
                  <a:gd name="T0" fmla="*/ 4 w 4"/>
                  <a:gd name="T1" fmla="*/ 6 h 32"/>
                  <a:gd name="T2" fmla="*/ 2 w 4"/>
                  <a:gd name="T3" fmla="*/ 0 h 32"/>
                  <a:gd name="T4" fmla="*/ 0 w 4"/>
                  <a:gd name="T5" fmla="*/ 1 h 32"/>
                  <a:gd name="T6" fmla="*/ 0 w 4"/>
                  <a:gd name="T7" fmla="*/ 32 h 32"/>
                  <a:gd name="T8" fmla="*/ 4 w 4"/>
                  <a:gd name="T9" fmla="*/ 30 h 32"/>
                  <a:gd name="T10" fmla="*/ 4 w 4"/>
                  <a:gd name="T11" fmla="*/ 6 h 32"/>
                </a:gdLst>
                <a:ahLst/>
                <a:cxnLst>
                  <a:cxn ang="0">
                    <a:pos x="T0" y="T1"/>
                  </a:cxn>
                  <a:cxn ang="0">
                    <a:pos x="T2" y="T3"/>
                  </a:cxn>
                  <a:cxn ang="0">
                    <a:pos x="T4" y="T5"/>
                  </a:cxn>
                  <a:cxn ang="0">
                    <a:pos x="T6" y="T7"/>
                  </a:cxn>
                  <a:cxn ang="0">
                    <a:pos x="T8" y="T9"/>
                  </a:cxn>
                  <a:cxn ang="0">
                    <a:pos x="T10" y="T11"/>
                  </a:cxn>
                </a:cxnLst>
                <a:rect l="0" t="0" r="r" b="b"/>
                <a:pathLst>
                  <a:path w="4" h="32">
                    <a:moveTo>
                      <a:pt x="4" y="6"/>
                    </a:moveTo>
                    <a:cubicBezTo>
                      <a:pt x="4" y="4"/>
                      <a:pt x="3" y="2"/>
                      <a:pt x="2" y="0"/>
                    </a:cubicBezTo>
                    <a:cubicBezTo>
                      <a:pt x="0" y="1"/>
                      <a:pt x="0" y="1"/>
                      <a:pt x="0" y="1"/>
                    </a:cubicBezTo>
                    <a:cubicBezTo>
                      <a:pt x="0" y="32"/>
                      <a:pt x="0" y="32"/>
                      <a:pt x="0" y="32"/>
                    </a:cubicBezTo>
                    <a:cubicBezTo>
                      <a:pt x="1" y="31"/>
                      <a:pt x="3" y="31"/>
                      <a:pt x="4" y="30"/>
                    </a:cubicBezTo>
                    <a:lnTo>
                      <a:pt x="4" y="6"/>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9" name="Freeform 1348"/>
              <p:cNvSpPr/>
              <p:nvPr/>
            </p:nvSpPr>
            <p:spPr bwMode="auto">
              <a:xfrm>
                <a:off x="2755" y="2134"/>
                <a:ext cx="60" cy="99"/>
              </a:xfrm>
              <a:custGeom>
                <a:avLst/>
                <a:gdLst>
                  <a:gd name="T0" fmla="*/ 18 w 25"/>
                  <a:gd name="T1" fmla="*/ 42 h 42"/>
                  <a:gd name="T2" fmla="*/ 25 w 25"/>
                  <a:gd name="T3" fmla="*/ 25 h 42"/>
                  <a:gd name="T4" fmla="*/ 8 w 25"/>
                  <a:gd name="T5" fmla="*/ 0 h 42"/>
                  <a:gd name="T6" fmla="*/ 0 w 25"/>
                  <a:gd name="T7" fmla="*/ 20 h 42"/>
                  <a:gd name="T8" fmla="*/ 18 w 25"/>
                  <a:gd name="T9" fmla="*/ 42 h 42"/>
                </a:gdLst>
                <a:ahLst/>
                <a:cxnLst>
                  <a:cxn ang="0">
                    <a:pos x="T0" y="T1"/>
                  </a:cxn>
                  <a:cxn ang="0">
                    <a:pos x="T2" y="T3"/>
                  </a:cxn>
                  <a:cxn ang="0">
                    <a:pos x="T4" y="T5"/>
                  </a:cxn>
                  <a:cxn ang="0">
                    <a:pos x="T6" y="T7"/>
                  </a:cxn>
                  <a:cxn ang="0">
                    <a:pos x="T8" y="T9"/>
                  </a:cxn>
                </a:cxnLst>
                <a:rect l="0" t="0" r="r" b="b"/>
                <a:pathLst>
                  <a:path w="25" h="42">
                    <a:moveTo>
                      <a:pt x="18" y="42"/>
                    </a:moveTo>
                    <a:cubicBezTo>
                      <a:pt x="21" y="36"/>
                      <a:pt x="23" y="30"/>
                      <a:pt x="25" y="25"/>
                    </a:cubicBezTo>
                    <a:cubicBezTo>
                      <a:pt x="18" y="15"/>
                      <a:pt x="13" y="7"/>
                      <a:pt x="8" y="0"/>
                    </a:cubicBezTo>
                    <a:cubicBezTo>
                      <a:pt x="7" y="5"/>
                      <a:pt x="4" y="12"/>
                      <a:pt x="0" y="20"/>
                    </a:cubicBezTo>
                    <a:cubicBezTo>
                      <a:pt x="18" y="42"/>
                      <a:pt x="18" y="42"/>
                      <a:pt x="18" y="42"/>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0" name="Freeform 1349"/>
              <p:cNvSpPr/>
              <p:nvPr/>
            </p:nvSpPr>
            <p:spPr bwMode="auto">
              <a:xfrm>
                <a:off x="2710" y="1696"/>
                <a:ext cx="55" cy="137"/>
              </a:xfrm>
              <a:custGeom>
                <a:avLst/>
                <a:gdLst>
                  <a:gd name="T0" fmla="*/ 0 w 23"/>
                  <a:gd name="T1" fmla="*/ 54 h 58"/>
                  <a:gd name="T2" fmla="*/ 17 w 23"/>
                  <a:gd name="T3" fmla="*/ 58 h 58"/>
                  <a:gd name="T4" fmla="*/ 23 w 23"/>
                  <a:gd name="T5" fmla="*/ 5 h 58"/>
                  <a:gd name="T6" fmla="*/ 11 w 23"/>
                  <a:gd name="T7" fmla="*/ 0 h 58"/>
                  <a:gd name="T8" fmla="*/ 0 w 23"/>
                  <a:gd name="T9" fmla="*/ 54 h 58"/>
                </a:gdLst>
                <a:ahLst/>
                <a:cxnLst>
                  <a:cxn ang="0">
                    <a:pos x="T0" y="T1"/>
                  </a:cxn>
                  <a:cxn ang="0">
                    <a:pos x="T2" y="T3"/>
                  </a:cxn>
                  <a:cxn ang="0">
                    <a:pos x="T4" y="T5"/>
                  </a:cxn>
                  <a:cxn ang="0">
                    <a:pos x="T6" y="T7"/>
                  </a:cxn>
                  <a:cxn ang="0">
                    <a:pos x="T8" y="T9"/>
                  </a:cxn>
                </a:cxnLst>
                <a:rect l="0" t="0" r="r" b="b"/>
                <a:pathLst>
                  <a:path w="23" h="58">
                    <a:moveTo>
                      <a:pt x="0" y="54"/>
                    </a:moveTo>
                    <a:cubicBezTo>
                      <a:pt x="5" y="56"/>
                      <a:pt x="11" y="57"/>
                      <a:pt x="17" y="58"/>
                    </a:cubicBezTo>
                    <a:cubicBezTo>
                      <a:pt x="23" y="5"/>
                      <a:pt x="23" y="5"/>
                      <a:pt x="23" y="5"/>
                    </a:cubicBezTo>
                    <a:cubicBezTo>
                      <a:pt x="19" y="4"/>
                      <a:pt x="15" y="2"/>
                      <a:pt x="11" y="0"/>
                    </a:cubicBezTo>
                    <a:cubicBezTo>
                      <a:pt x="0" y="54"/>
                      <a:pt x="0" y="54"/>
                      <a:pt x="0" y="54"/>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1" name="Freeform 1350"/>
              <p:cNvSpPr/>
              <p:nvPr/>
            </p:nvSpPr>
            <p:spPr bwMode="auto">
              <a:xfrm>
                <a:off x="2670" y="1339"/>
                <a:ext cx="71" cy="246"/>
              </a:xfrm>
              <a:custGeom>
                <a:avLst/>
                <a:gdLst>
                  <a:gd name="T0" fmla="*/ 1 w 30"/>
                  <a:gd name="T1" fmla="*/ 52 h 104"/>
                  <a:gd name="T2" fmla="*/ 12 w 30"/>
                  <a:gd name="T3" fmla="*/ 104 h 104"/>
                  <a:gd name="T4" fmla="*/ 30 w 30"/>
                  <a:gd name="T5" fmla="*/ 4 h 104"/>
                  <a:gd name="T6" fmla="*/ 25 w 30"/>
                  <a:gd name="T7" fmla="*/ 0 h 104"/>
                  <a:gd name="T8" fmla="*/ 1 w 30"/>
                  <a:gd name="T9" fmla="*/ 52 h 104"/>
                </a:gdLst>
                <a:ahLst/>
                <a:cxnLst>
                  <a:cxn ang="0">
                    <a:pos x="T0" y="T1"/>
                  </a:cxn>
                  <a:cxn ang="0">
                    <a:pos x="T2" y="T3"/>
                  </a:cxn>
                  <a:cxn ang="0">
                    <a:pos x="T4" y="T5"/>
                  </a:cxn>
                  <a:cxn ang="0">
                    <a:pos x="T6" y="T7"/>
                  </a:cxn>
                  <a:cxn ang="0">
                    <a:pos x="T8" y="T9"/>
                  </a:cxn>
                </a:cxnLst>
                <a:rect l="0" t="0" r="r" b="b"/>
                <a:pathLst>
                  <a:path w="30" h="104">
                    <a:moveTo>
                      <a:pt x="1" y="52"/>
                    </a:moveTo>
                    <a:cubicBezTo>
                      <a:pt x="0" y="72"/>
                      <a:pt x="3" y="90"/>
                      <a:pt x="12" y="104"/>
                    </a:cubicBezTo>
                    <a:cubicBezTo>
                      <a:pt x="30" y="4"/>
                      <a:pt x="30" y="4"/>
                      <a:pt x="30" y="4"/>
                    </a:cubicBezTo>
                    <a:cubicBezTo>
                      <a:pt x="28" y="3"/>
                      <a:pt x="27" y="1"/>
                      <a:pt x="25" y="0"/>
                    </a:cubicBezTo>
                    <a:cubicBezTo>
                      <a:pt x="12" y="18"/>
                      <a:pt x="2" y="35"/>
                      <a:pt x="1" y="52"/>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2" name="Freeform 1351"/>
              <p:cNvSpPr/>
              <p:nvPr/>
            </p:nvSpPr>
            <p:spPr bwMode="auto">
              <a:xfrm>
                <a:off x="2807" y="2747"/>
                <a:ext cx="15" cy="66"/>
              </a:xfrm>
              <a:custGeom>
                <a:avLst/>
                <a:gdLst>
                  <a:gd name="T0" fmla="*/ 1 w 6"/>
                  <a:gd name="T1" fmla="*/ 20 h 28"/>
                  <a:gd name="T2" fmla="*/ 6 w 6"/>
                  <a:gd name="T3" fmla="*/ 28 h 28"/>
                  <a:gd name="T4" fmla="*/ 6 w 6"/>
                  <a:gd name="T5" fmla="*/ 3 h 28"/>
                  <a:gd name="T6" fmla="*/ 0 w 6"/>
                  <a:gd name="T7" fmla="*/ 0 h 28"/>
                  <a:gd name="T8" fmla="*/ 1 w 6"/>
                  <a:gd name="T9" fmla="*/ 20 h 28"/>
                </a:gdLst>
                <a:ahLst/>
                <a:cxnLst>
                  <a:cxn ang="0">
                    <a:pos x="T0" y="T1"/>
                  </a:cxn>
                  <a:cxn ang="0">
                    <a:pos x="T2" y="T3"/>
                  </a:cxn>
                  <a:cxn ang="0">
                    <a:pos x="T4" y="T5"/>
                  </a:cxn>
                  <a:cxn ang="0">
                    <a:pos x="T6" y="T7"/>
                  </a:cxn>
                  <a:cxn ang="0">
                    <a:pos x="T8" y="T9"/>
                  </a:cxn>
                </a:cxnLst>
                <a:rect l="0" t="0" r="r" b="b"/>
                <a:pathLst>
                  <a:path w="6" h="28">
                    <a:moveTo>
                      <a:pt x="1" y="20"/>
                    </a:moveTo>
                    <a:cubicBezTo>
                      <a:pt x="2" y="23"/>
                      <a:pt x="4" y="25"/>
                      <a:pt x="6" y="28"/>
                    </a:cubicBezTo>
                    <a:cubicBezTo>
                      <a:pt x="6" y="3"/>
                      <a:pt x="6" y="3"/>
                      <a:pt x="6" y="3"/>
                    </a:cubicBezTo>
                    <a:cubicBezTo>
                      <a:pt x="4" y="2"/>
                      <a:pt x="2" y="1"/>
                      <a:pt x="0" y="0"/>
                    </a:cubicBezTo>
                    <a:cubicBezTo>
                      <a:pt x="1" y="20"/>
                      <a:pt x="1" y="20"/>
                      <a:pt x="1" y="20"/>
                    </a:cubicBezTo>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3" name="Freeform 1352"/>
              <p:cNvSpPr/>
              <p:nvPr/>
            </p:nvSpPr>
            <p:spPr bwMode="auto">
              <a:xfrm>
                <a:off x="2819" y="3946"/>
                <a:ext cx="95" cy="104"/>
              </a:xfrm>
              <a:custGeom>
                <a:avLst/>
                <a:gdLst>
                  <a:gd name="T0" fmla="*/ 40 w 40"/>
                  <a:gd name="T1" fmla="*/ 30 h 44"/>
                  <a:gd name="T2" fmla="*/ 11 w 40"/>
                  <a:gd name="T3" fmla="*/ 0 h 44"/>
                  <a:gd name="T4" fmla="*/ 0 w 40"/>
                  <a:gd name="T5" fmla="*/ 13 h 44"/>
                  <a:gd name="T6" fmla="*/ 29 w 40"/>
                  <a:gd name="T7" fmla="*/ 44 h 44"/>
                  <a:gd name="T8" fmla="*/ 40 w 40"/>
                  <a:gd name="T9" fmla="*/ 30 h 44"/>
                </a:gdLst>
                <a:ahLst/>
                <a:cxnLst>
                  <a:cxn ang="0">
                    <a:pos x="T0" y="T1"/>
                  </a:cxn>
                  <a:cxn ang="0">
                    <a:pos x="T2" y="T3"/>
                  </a:cxn>
                  <a:cxn ang="0">
                    <a:pos x="T4" y="T5"/>
                  </a:cxn>
                  <a:cxn ang="0">
                    <a:pos x="T6" y="T7"/>
                  </a:cxn>
                  <a:cxn ang="0">
                    <a:pos x="T8" y="T9"/>
                  </a:cxn>
                </a:cxnLst>
                <a:rect l="0" t="0" r="r" b="b"/>
                <a:pathLst>
                  <a:path w="40" h="44">
                    <a:moveTo>
                      <a:pt x="40" y="30"/>
                    </a:moveTo>
                    <a:cubicBezTo>
                      <a:pt x="35" y="18"/>
                      <a:pt x="24" y="6"/>
                      <a:pt x="11" y="0"/>
                    </a:cubicBezTo>
                    <a:cubicBezTo>
                      <a:pt x="7" y="4"/>
                      <a:pt x="3" y="8"/>
                      <a:pt x="0" y="13"/>
                    </a:cubicBezTo>
                    <a:cubicBezTo>
                      <a:pt x="13" y="19"/>
                      <a:pt x="24" y="32"/>
                      <a:pt x="29" y="44"/>
                    </a:cubicBezTo>
                    <a:cubicBezTo>
                      <a:pt x="33" y="40"/>
                      <a:pt x="36" y="35"/>
                      <a:pt x="40" y="30"/>
                    </a:cubicBezTo>
                    <a:close/>
                  </a:path>
                </a:pathLst>
              </a:custGeom>
              <a:solidFill>
                <a:srgbClr val="AB87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4" name="Freeform 1353"/>
              <p:cNvSpPr/>
              <p:nvPr/>
            </p:nvSpPr>
            <p:spPr bwMode="auto">
              <a:xfrm>
                <a:off x="2713" y="2193"/>
                <a:ext cx="78" cy="99"/>
              </a:xfrm>
              <a:custGeom>
                <a:avLst/>
                <a:gdLst>
                  <a:gd name="T0" fmla="*/ 0 w 33"/>
                  <a:gd name="T1" fmla="*/ 24 h 42"/>
                  <a:gd name="T2" fmla="*/ 19 w 33"/>
                  <a:gd name="T3" fmla="*/ 42 h 42"/>
                  <a:gd name="T4" fmla="*/ 33 w 33"/>
                  <a:gd name="T5" fmla="*/ 22 h 42"/>
                  <a:gd name="T6" fmla="*/ 15 w 33"/>
                  <a:gd name="T7" fmla="*/ 0 h 42"/>
                  <a:gd name="T8" fmla="*/ 0 w 33"/>
                  <a:gd name="T9" fmla="*/ 24 h 42"/>
                </a:gdLst>
                <a:ahLst/>
                <a:cxnLst>
                  <a:cxn ang="0">
                    <a:pos x="T0" y="T1"/>
                  </a:cxn>
                  <a:cxn ang="0">
                    <a:pos x="T2" y="T3"/>
                  </a:cxn>
                  <a:cxn ang="0">
                    <a:pos x="T4" y="T5"/>
                  </a:cxn>
                  <a:cxn ang="0">
                    <a:pos x="T6" y="T7"/>
                  </a:cxn>
                  <a:cxn ang="0">
                    <a:pos x="T8" y="T9"/>
                  </a:cxn>
                </a:cxnLst>
                <a:rect l="0" t="0" r="r" b="b"/>
                <a:pathLst>
                  <a:path w="33" h="42">
                    <a:moveTo>
                      <a:pt x="0" y="24"/>
                    </a:moveTo>
                    <a:cubicBezTo>
                      <a:pt x="19" y="42"/>
                      <a:pt x="19" y="42"/>
                      <a:pt x="19" y="42"/>
                    </a:cubicBezTo>
                    <a:cubicBezTo>
                      <a:pt x="24" y="35"/>
                      <a:pt x="29" y="28"/>
                      <a:pt x="33" y="22"/>
                    </a:cubicBezTo>
                    <a:cubicBezTo>
                      <a:pt x="15" y="0"/>
                      <a:pt x="15" y="0"/>
                      <a:pt x="15" y="0"/>
                    </a:cubicBezTo>
                    <a:cubicBezTo>
                      <a:pt x="11" y="7"/>
                      <a:pt x="6" y="15"/>
                      <a:pt x="0" y="24"/>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5" name="Freeform 1354"/>
              <p:cNvSpPr/>
              <p:nvPr/>
            </p:nvSpPr>
            <p:spPr bwMode="auto">
              <a:xfrm>
                <a:off x="2651" y="0"/>
                <a:ext cx="10" cy="76"/>
              </a:xfrm>
              <a:custGeom>
                <a:avLst/>
                <a:gdLst>
                  <a:gd name="T0" fmla="*/ 4 w 4"/>
                  <a:gd name="T1" fmla="*/ 0 h 32"/>
                  <a:gd name="T2" fmla="*/ 0 w 4"/>
                  <a:gd name="T3" fmla="*/ 3 h 32"/>
                  <a:gd name="T4" fmla="*/ 0 w 4"/>
                  <a:gd name="T5" fmla="*/ 32 h 32"/>
                  <a:gd name="T6" fmla="*/ 4 w 4"/>
                  <a:gd name="T7" fmla="*/ 30 h 32"/>
                  <a:gd name="T8" fmla="*/ 4 w 4"/>
                  <a:gd name="T9" fmla="*/ 0 h 32"/>
                </a:gdLst>
                <a:ahLst/>
                <a:cxnLst>
                  <a:cxn ang="0">
                    <a:pos x="T0" y="T1"/>
                  </a:cxn>
                  <a:cxn ang="0">
                    <a:pos x="T2" y="T3"/>
                  </a:cxn>
                  <a:cxn ang="0">
                    <a:pos x="T4" y="T5"/>
                  </a:cxn>
                  <a:cxn ang="0">
                    <a:pos x="T6" y="T7"/>
                  </a:cxn>
                  <a:cxn ang="0">
                    <a:pos x="T8" y="T9"/>
                  </a:cxn>
                </a:cxnLst>
                <a:rect l="0" t="0" r="r" b="b"/>
                <a:pathLst>
                  <a:path w="4" h="32">
                    <a:moveTo>
                      <a:pt x="4" y="0"/>
                    </a:moveTo>
                    <a:cubicBezTo>
                      <a:pt x="3" y="1"/>
                      <a:pt x="2" y="2"/>
                      <a:pt x="0" y="3"/>
                    </a:cubicBezTo>
                    <a:cubicBezTo>
                      <a:pt x="0" y="32"/>
                      <a:pt x="0" y="32"/>
                      <a:pt x="0" y="32"/>
                    </a:cubicBezTo>
                    <a:cubicBezTo>
                      <a:pt x="1" y="31"/>
                      <a:pt x="3" y="31"/>
                      <a:pt x="4" y="30"/>
                    </a:cubicBezTo>
                    <a:lnTo>
                      <a:pt x="4"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6" name="Freeform 1355"/>
              <p:cNvSpPr/>
              <p:nvPr/>
            </p:nvSpPr>
            <p:spPr bwMode="auto">
              <a:xfrm>
                <a:off x="2703" y="2626"/>
                <a:ext cx="112" cy="83"/>
              </a:xfrm>
              <a:custGeom>
                <a:avLst/>
                <a:gdLst>
                  <a:gd name="T0" fmla="*/ 0 w 47"/>
                  <a:gd name="T1" fmla="*/ 14 h 35"/>
                  <a:gd name="T2" fmla="*/ 31 w 47"/>
                  <a:gd name="T3" fmla="*/ 35 h 35"/>
                  <a:gd name="T4" fmla="*/ 47 w 47"/>
                  <a:gd name="T5" fmla="*/ 21 h 35"/>
                  <a:gd name="T6" fmla="*/ 17 w 47"/>
                  <a:gd name="T7" fmla="*/ 0 h 35"/>
                  <a:gd name="T8" fmla="*/ 0 w 47"/>
                  <a:gd name="T9" fmla="*/ 14 h 35"/>
                </a:gdLst>
                <a:ahLst/>
                <a:cxnLst>
                  <a:cxn ang="0">
                    <a:pos x="T0" y="T1"/>
                  </a:cxn>
                  <a:cxn ang="0">
                    <a:pos x="T2" y="T3"/>
                  </a:cxn>
                  <a:cxn ang="0">
                    <a:pos x="T4" y="T5"/>
                  </a:cxn>
                  <a:cxn ang="0">
                    <a:pos x="T6" y="T7"/>
                  </a:cxn>
                  <a:cxn ang="0">
                    <a:pos x="T8" y="T9"/>
                  </a:cxn>
                </a:cxnLst>
                <a:rect l="0" t="0" r="r" b="b"/>
                <a:pathLst>
                  <a:path w="47" h="35">
                    <a:moveTo>
                      <a:pt x="0" y="14"/>
                    </a:moveTo>
                    <a:cubicBezTo>
                      <a:pt x="11" y="21"/>
                      <a:pt x="21" y="28"/>
                      <a:pt x="31" y="35"/>
                    </a:cubicBezTo>
                    <a:cubicBezTo>
                      <a:pt x="37" y="30"/>
                      <a:pt x="42" y="26"/>
                      <a:pt x="47" y="21"/>
                    </a:cubicBezTo>
                    <a:cubicBezTo>
                      <a:pt x="17" y="0"/>
                      <a:pt x="17" y="0"/>
                      <a:pt x="17" y="0"/>
                    </a:cubicBezTo>
                    <a:cubicBezTo>
                      <a:pt x="11" y="5"/>
                      <a:pt x="6" y="10"/>
                      <a:pt x="0" y="14"/>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7" name="Freeform 1356"/>
              <p:cNvSpPr/>
              <p:nvPr/>
            </p:nvSpPr>
            <p:spPr bwMode="auto">
              <a:xfrm>
                <a:off x="2230" y="-35"/>
                <a:ext cx="433" cy="257"/>
              </a:xfrm>
              <a:custGeom>
                <a:avLst/>
                <a:gdLst>
                  <a:gd name="T0" fmla="*/ 15 w 183"/>
                  <a:gd name="T1" fmla="*/ 57 h 109"/>
                  <a:gd name="T2" fmla="*/ 0 w 183"/>
                  <a:gd name="T3" fmla="*/ 69 h 109"/>
                  <a:gd name="T4" fmla="*/ 42 w 183"/>
                  <a:gd name="T5" fmla="*/ 109 h 109"/>
                  <a:gd name="T6" fmla="*/ 183 w 183"/>
                  <a:gd name="T7" fmla="*/ 7 h 109"/>
                  <a:gd name="T8" fmla="*/ 180 w 183"/>
                  <a:gd name="T9" fmla="*/ 0 h 109"/>
                  <a:gd name="T10" fmla="*/ 164 w 183"/>
                  <a:gd name="T11" fmla="*/ 0 h 109"/>
                  <a:gd name="T12" fmla="*/ 45 w 183"/>
                  <a:gd name="T13" fmla="*/ 86 h 109"/>
                  <a:gd name="T14" fmla="*/ 15 w 183"/>
                  <a:gd name="T15" fmla="*/ 57 h 1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3" h="109">
                    <a:moveTo>
                      <a:pt x="15" y="57"/>
                    </a:moveTo>
                    <a:cubicBezTo>
                      <a:pt x="0" y="69"/>
                      <a:pt x="0" y="69"/>
                      <a:pt x="0" y="69"/>
                    </a:cubicBezTo>
                    <a:cubicBezTo>
                      <a:pt x="21" y="100"/>
                      <a:pt x="34" y="109"/>
                      <a:pt x="42" y="109"/>
                    </a:cubicBezTo>
                    <a:cubicBezTo>
                      <a:pt x="70" y="109"/>
                      <a:pt x="152" y="36"/>
                      <a:pt x="183" y="7"/>
                    </a:cubicBezTo>
                    <a:cubicBezTo>
                      <a:pt x="182" y="4"/>
                      <a:pt x="181" y="2"/>
                      <a:pt x="180" y="0"/>
                    </a:cubicBezTo>
                    <a:cubicBezTo>
                      <a:pt x="164" y="0"/>
                      <a:pt x="164" y="0"/>
                      <a:pt x="164" y="0"/>
                    </a:cubicBezTo>
                    <a:cubicBezTo>
                      <a:pt x="127" y="31"/>
                      <a:pt x="61" y="88"/>
                      <a:pt x="45" y="86"/>
                    </a:cubicBezTo>
                    <a:cubicBezTo>
                      <a:pt x="41" y="85"/>
                      <a:pt x="24" y="70"/>
                      <a:pt x="15" y="57"/>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8" name="Freeform 1357"/>
              <p:cNvSpPr/>
              <p:nvPr/>
            </p:nvSpPr>
            <p:spPr bwMode="auto">
              <a:xfrm>
                <a:off x="2680" y="1032"/>
                <a:ext cx="47" cy="156"/>
              </a:xfrm>
              <a:custGeom>
                <a:avLst/>
                <a:gdLst>
                  <a:gd name="T0" fmla="*/ 0 w 20"/>
                  <a:gd name="T1" fmla="*/ 16 h 66"/>
                  <a:gd name="T2" fmla="*/ 18 w 20"/>
                  <a:gd name="T3" fmla="*/ 66 h 66"/>
                  <a:gd name="T4" fmla="*/ 20 w 20"/>
                  <a:gd name="T5" fmla="*/ 62 h 66"/>
                  <a:gd name="T6" fmla="*/ 4 w 20"/>
                  <a:gd name="T7" fmla="*/ 0 h 66"/>
                  <a:gd name="T8" fmla="*/ 0 w 20"/>
                  <a:gd name="T9" fmla="*/ 16 h 66"/>
                </a:gdLst>
                <a:ahLst/>
                <a:cxnLst>
                  <a:cxn ang="0">
                    <a:pos x="T0" y="T1"/>
                  </a:cxn>
                  <a:cxn ang="0">
                    <a:pos x="T2" y="T3"/>
                  </a:cxn>
                  <a:cxn ang="0">
                    <a:pos x="T4" y="T5"/>
                  </a:cxn>
                  <a:cxn ang="0">
                    <a:pos x="T6" y="T7"/>
                  </a:cxn>
                  <a:cxn ang="0">
                    <a:pos x="T8" y="T9"/>
                  </a:cxn>
                </a:cxnLst>
                <a:rect l="0" t="0" r="r" b="b"/>
                <a:pathLst>
                  <a:path w="20" h="66">
                    <a:moveTo>
                      <a:pt x="0" y="16"/>
                    </a:moveTo>
                    <a:cubicBezTo>
                      <a:pt x="18" y="66"/>
                      <a:pt x="18" y="66"/>
                      <a:pt x="18" y="66"/>
                    </a:cubicBezTo>
                    <a:cubicBezTo>
                      <a:pt x="18" y="65"/>
                      <a:pt x="19" y="63"/>
                      <a:pt x="20" y="62"/>
                    </a:cubicBezTo>
                    <a:cubicBezTo>
                      <a:pt x="16" y="53"/>
                      <a:pt x="8" y="20"/>
                      <a:pt x="4" y="0"/>
                    </a:cubicBezTo>
                    <a:cubicBezTo>
                      <a:pt x="2" y="5"/>
                      <a:pt x="1" y="10"/>
                      <a:pt x="0" y="16"/>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9" name="Freeform 1358"/>
              <p:cNvSpPr/>
              <p:nvPr/>
            </p:nvSpPr>
            <p:spPr bwMode="auto">
              <a:xfrm>
                <a:off x="2670" y="1079"/>
                <a:ext cx="48" cy="128"/>
              </a:xfrm>
              <a:custGeom>
                <a:avLst/>
                <a:gdLst>
                  <a:gd name="T0" fmla="*/ 0 w 20"/>
                  <a:gd name="T1" fmla="*/ 10 h 54"/>
                  <a:gd name="T2" fmla="*/ 18 w 20"/>
                  <a:gd name="T3" fmla="*/ 54 h 54"/>
                  <a:gd name="T4" fmla="*/ 20 w 20"/>
                  <a:gd name="T5" fmla="*/ 49 h 54"/>
                  <a:gd name="T6" fmla="*/ 3 w 20"/>
                  <a:gd name="T7" fmla="*/ 0 h 54"/>
                  <a:gd name="T8" fmla="*/ 0 w 20"/>
                  <a:gd name="T9" fmla="*/ 10 h 54"/>
                </a:gdLst>
                <a:ahLst/>
                <a:cxnLst>
                  <a:cxn ang="0">
                    <a:pos x="T0" y="T1"/>
                  </a:cxn>
                  <a:cxn ang="0">
                    <a:pos x="T2" y="T3"/>
                  </a:cxn>
                  <a:cxn ang="0">
                    <a:pos x="T4" y="T5"/>
                  </a:cxn>
                  <a:cxn ang="0">
                    <a:pos x="T6" y="T7"/>
                  </a:cxn>
                  <a:cxn ang="0">
                    <a:pos x="T8" y="T9"/>
                  </a:cxn>
                </a:cxnLst>
                <a:rect l="0" t="0" r="r" b="b"/>
                <a:pathLst>
                  <a:path w="20" h="54">
                    <a:moveTo>
                      <a:pt x="0" y="10"/>
                    </a:moveTo>
                    <a:cubicBezTo>
                      <a:pt x="18" y="54"/>
                      <a:pt x="18" y="54"/>
                      <a:pt x="18" y="54"/>
                    </a:cubicBezTo>
                    <a:cubicBezTo>
                      <a:pt x="19" y="52"/>
                      <a:pt x="19" y="50"/>
                      <a:pt x="20" y="49"/>
                    </a:cubicBezTo>
                    <a:cubicBezTo>
                      <a:pt x="3" y="0"/>
                      <a:pt x="3" y="0"/>
                      <a:pt x="3" y="0"/>
                    </a:cubicBezTo>
                    <a:cubicBezTo>
                      <a:pt x="0" y="10"/>
                      <a:pt x="0" y="10"/>
                      <a:pt x="0" y="10"/>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0" name="Freeform 1359"/>
              <p:cNvSpPr/>
              <p:nvPr/>
            </p:nvSpPr>
            <p:spPr bwMode="auto">
              <a:xfrm>
                <a:off x="2637" y="12"/>
                <a:ext cx="12" cy="64"/>
              </a:xfrm>
              <a:custGeom>
                <a:avLst/>
                <a:gdLst>
                  <a:gd name="T0" fmla="*/ 5 w 5"/>
                  <a:gd name="T1" fmla="*/ 0 h 27"/>
                  <a:gd name="T2" fmla="*/ 0 w 5"/>
                  <a:gd name="T3" fmla="*/ 4 h 27"/>
                  <a:gd name="T4" fmla="*/ 0 w 5"/>
                  <a:gd name="T5" fmla="*/ 25 h 27"/>
                  <a:gd name="T6" fmla="*/ 4 w 5"/>
                  <a:gd name="T7" fmla="*/ 27 h 27"/>
                  <a:gd name="T8" fmla="*/ 5 w 5"/>
                  <a:gd name="T9" fmla="*/ 0 h 27"/>
                </a:gdLst>
                <a:ahLst/>
                <a:cxnLst>
                  <a:cxn ang="0">
                    <a:pos x="T0" y="T1"/>
                  </a:cxn>
                  <a:cxn ang="0">
                    <a:pos x="T2" y="T3"/>
                  </a:cxn>
                  <a:cxn ang="0">
                    <a:pos x="T4" y="T5"/>
                  </a:cxn>
                  <a:cxn ang="0">
                    <a:pos x="T6" y="T7"/>
                  </a:cxn>
                  <a:cxn ang="0">
                    <a:pos x="T8" y="T9"/>
                  </a:cxn>
                </a:cxnLst>
                <a:rect l="0" t="0" r="r" b="b"/>
                <a:pathLst>
                  <a:path w="5" h="27">
                    <a:moveTo>
                      <a:pt x="5" y="0"/>
                    </a:moveTo>
                    <a:cubicBezTo>
                      <a:pt x="3" y="1"/>
                      <a:pt x="2" y="3"/>
                      <a:pt x="0" y="4"/>
                    </a:cubicBezTo>
                    <a:cubicBezTo>
                      <a:pt x="0" y="25"/>
                      <a:pt x="0" y="25"/>
                      <a:pt x="0" y="25"/>
                    </a:cubicBezTo>
                    <a:cubicBezTo>
                      <a:pt x="1" y="26"/>
                      <a:pt x="3" y="27"/>
                      <a:pt x="4" y="27"/>
                    </a:cubicBezTo>
                    <a:lnTo>
                      <a:pt x="5"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1" name="Freeform 1360"/>
              <p:cNvSpPr/>
              <p:nvPr/>
            </p:nvSpPr>
            <p:spPr bwMode="auto">
              <a:xfrm>
                <a:off x="2554" y="2614"/>
                <a:ext cx="289" cy="499"/>
              </a:xfrm>
              <a:custGeom>
                <a:avLst/>
                <a:gdLst>
                  <a:gd name="T0" fmla="*/ 98 w 122"/>
                  <a:gd name="T1" fmla="*/ 211 h 211"/>
                  <a:gd name="T2" fmla="*/ 122 w 122"/>
                  <a:gd name="T3" fmla="*/ 185 h 211"/>
                  <a:gd name="T4" fmla="*/ 51 w 122"/>
                  <a:gd name="T5" fmla="*/ 19 h 211"/>
                  <a:gd name="T6" fmla="*/ 38 w 122"/>
                  <a:gd name="T7" fmla="*/ 10 h 211"/>
                  <a:gd name="T8" fmla="*/ 42 w 122"/>
                  <a:gd name="T9" fmla="*/ 80 h 211"/>
                  <a:gd name="T10" fmla="*/ 34 w 122"/>
                  <a:gd name="T11" fmla="*/ 7 h 211"/>
                  <a:gd name="T12" fmla="*/ 24 w 122"/>
                  <a:gd name="T13" fmla="*/ 0 h 211"/>
                  <a:gd name="T14" fmla="*/ 50 w 122"/>
                  <a:gd name="T15" fmla="*/ 130 h 211"/>
                  <a:gd name="T16" fmla="*/ 85 w 122"/>
                  <a:gd name="T17" fmla="*/ 177 h 211"/>
                  <a:gd name="T18" fmla="*/ 98 w 122"/>
                  <a:gd name="T19" fmla="*/ 21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 h="211">
                    <a:moveTo>
                      <a:pt x="98" y="211"/>
                    </a:moveTo>
                    <a:cubicBezTo>
                      <a:pt x="107" y="205"/>
                      <a:pt x="115" y="196"/>
                      <a:pt x="122" y="185"/>
                    </a:cubicBezTo>
                    <a:cubicBezTo>
                      <a:pt x="115" y="126"/>
                      <a:pt x="39" y="88"/>
                      <a:pt x="51" y="19"/>
                    </a:cubicBezTo>
                    <a:cubicBezTo>
                      <a:pt x="47" y="16"/>
                      <a:pt x="42" y="13"/>
                      <a:pt x="38" y="10"/>
                    </a:cubicBezTo>
                    <a:cubicBezTo>
                      <a:pt x="27" y="29"/>
                      <a:pt x="38" y="68"/>
                      <a:pt x="42" y="80"/>
                    </a:cubicBezTo>
                    <a:cubicBezTo>
                      <a:pt x="34" y="72"/>
                      <a:pt x="22" y="24"/>
                      <a:pt x="34" y="7"/>
                    </a:cubicBezTo>
                    <a:cubicBezTo>
                      <a:pt x="31" y="5"/>
                      <a:pt x="27" y="3"/>
                      <a:pt x="24" y="0"/>
                    </a:cubicBezTo>
                    <a:cubicBezTo>
                      <a:pt x="0" y="58"/>
                      <a:pt x="23" y="95"/>
                      <a:pt x="50" y="130"/>
                    </a:cubicBezTo>
                    <a:cubicBezTo>
                      <a:pt x="72" y="129"/>
                      <a:pt x="101" y="143"/>
                      <a:pt x="85" y="177"/>
                    </a:cubicBezTo>
                    <a:cubicBezTo>
                      <a:pt x="91" y="188"/>
                      <a:pt x="96" y="199"/>
                      <a:pt x="98" y="211"/>
                    </a:cubicBezTo>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2" name="Freeform 1361"/>
              <p:cNvSpPr/>
              <p:nvPr/>
            </p:nvSpPr>
            <p:spPr bwMode="auto">
              <a:xfrm>
                <a:off x="2786" y="2732"/>
                <a:ext cx="19" cy="55"/>
              </a:xfrm>
              <a:custGeom>
                <a:avLst/>
                <a:gdLst>
                  <a:gd name="T0" fmla="*/ 8 w 8"/>
                  <a:gd name="T1" fmla="*/ 23 h 23"/>
                  <a:gd name="T2" fmla="*/ 7 w 8"/>
                  <a:gd name="T3" fmla="*/ 5 h 23"/>
                  <a:gd name="T4" fmla="*/ 0 w 8"/>
                  <a:gd name="T5" fmla="*/ 0 h 23"/>
                  <a:gd name="T6" fmla="*/ 8 w 8"/>
                  <a:gd name="T7" fmla="*/ 23 h 23"/>
                </a:gdLst>
                <a:ahLst/>
                <a:cxnLst>
                  <a:cxn ang="0">
                    <a:pos x="T0" y="T1"/>
                  </a:cxn>
                  <a:cxn ang="0">
                    <a:pos x="T2" y="T3"/>
                  </a:cxn>
                  <a:cxn ang="0">
                    <a:pos x="T4" y="T5"/>
                  </a:cxn>
                  <a:cxn ang="0">
                    <a:pos x="T6" y="T7"/>
                  </a:cxn>
                </a:cxnLst>
                <a:rect l="0" t="0" r="r" b="b"/>
                <a:pathLst>
                  <a:path w="8" h="23">
                    <a:moveTo>
                      <a:pt x="8" y="23"/>
                    </a:moveTo>
                    <a:cubicBezTo>
                      <a:pt x="7" y="5"/>
                      <a:pt x="7" y="5"/>
                      <a:pt x="7" y="5"/>
                    </a:cubicBezTo>
                    <a:cubicBezTo>
                      <a:pt x="5" y="3"/>
                      <a:pt x="3" y="1"/>
                      <a:pt x="0" y="0"/>
                    </a:cubicBezTo>
                    <a:cubicBezTo>
                      <a:pt x="1" y="9"/>
                      <a:pt x="4" y="16"/>
                      <a:pt x="8" y="23"/>
                    </a:cubicBezTo>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3" name="Freeform 1362"/>
              <p:cNvSpPr/>
              <p:nvPr/>
            </p:nvSpPr>
            <p:spPr bwMode="auto">
              <a:xfrm>
                <a:off x="2668" y="2512"/>
                <a:ext cx="123" cy="100"/>
              </a:xfrm>
              <a:custGeom>
                <a:avLst/>
                <a:gdLst>
                  <a:gd name="T0" fmla="*/ 0 w 52"/>
                  <a:gd name="T1" fmla="*/ 21 h 42"/>
                  <a:gd name="T2" fmla="*/ 31 w 52"/>
                  <a:gd name="T3" fmla="*/ 42 h 42"/>
                  <a:gd name="T4" fmla="*/ 52 w 52"/>
                  <a:gd name="T5" fmla="*/ 22 h 42"/>
                  <a:gd name="T6" fmla="*/ 23 w 52"/>
                  <a:gd name="T7" fmla="*/ 0 h 42"/>
                  <a:gd name="T8" fmla="*/ 0 w 52"/>
                  <a:gd name="T9" fmla="*/ 21 h 42"/>
                </a:gdLst>
                <a:ahLst/>
                <a:cxnLst>
                  <a:cxn ang="0">
                    <a:pos x="T0" y="T1"/>
                  </a:cxn>
                  <a:cxn ang="0">
                    <a:pos x="T2" y="T3"/>
                  </a:cxn>
                  <a:cxn ang="0">
                    <a:pos x="T4" y="T5"/>
                  </a:cxn>
                  <a:cxn ang="0">
                    <a:pos x="T6" y="T7"/>
                  </a:cxn>
                  <a:cxn ang="0">
                    <a:pos x="T8" y="T9"/>
                  </a:cxn>
                </a:cxnLst>
                <a:rect l="0" t="0" r="r" b="b"/>
                <a:pathLst>
                  <a:path w="52" h="42">
                    <a:moveTo>
                      <a:pt x="0" y="21"/>
                    </a:moveTo>
                    <a:cubicBezTo>
                      <a:pt x="31" y="42"/>
                      <a:pt x="31" y="42"/>
                      <a:pt x="31" y="42"/>
                    </a:cubicBezTo>
                    <a:cubicBezTo>
                      <a:pt x="38" y="36"/>
                      <a:pt x="45" y="29"/>
                      <a:pt x="52" y="22"/>
                    </a:cubicBezTo>
                    <a:cubicBezTo>
                      <a:pt x="23" y="0"/>
                      <a:pt x="23" y="0"/>
                      <a:pt x="23" y="0"/>
                    </a:cubicBezTo>
                    <a:cubicBezTo>
                      <a:pt x="15" y="7"/>
                      <a:pt x="8" y="14"/>
                      <a:pt x="0" y="21"/>
                    </a:cubicBezTo>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4" name="Freeform 1363"/>
              <p:cNvSpPr/>
              <p:nvPr/>
            </p:nvSpPr>
            <p:spPr bwMode="auto">
              <a:xfrm>
                <a:off x="2635" y="388"/>
                <a:ext cx="47" cy="140"/>
              </a:xfrm>
              <a:custGeom>
                <a:avLst/>
                <a:gdLst>
                  <a:gd name="T0" fmla="*/ 0 w 20"/>
                  <a:gd name="T1" fmla="*/ 59 h 59"/>
                  <a:gd name="T2" fmla="*/ 20 w 20"/>
                  <a:gd name="T3" fmla="*/ 28 h 59"/>
                  <a:gd name="T4" fmla="*/ 13 w 20"/>
                  <a:gd name="T5" fmla="*/ 0 h 59"/>
                  <a:gd name="T6" fmla="*/ 0 w 20"/>
                  <a:gd name="T7" fmla="*/ 59 h 59"/>
                </a:gdLst>
                <a:ahLst/>
                <a:cxnLst>
                  <a:cxn ang="0">
                    <a:pos x="T0" y="T1"/>
                  </a:cxn>
                  <a:cxn ang="0">
                    <a:pos x="T2" y="T3"/>
                  </a:cxn>
                  <a:cxn ang="0">
                    <a:pos x="T4" y="T5"/>
                  </a:cxn>
                  <a:cxn ang="0">
                    <a:pos x="T6" y="T7"/>
                  </a:cxn>
                </a:cxnLst>
                <a:rect l="0" t="0" r="r" b="b"/>
                <a:pathLst>
                  <a:path w="20" h="59">
                    <a:moveTo>
                      <a:pt x="0" y="59"/>
                    </a:moveTo>
                    <a:cubicBezTo>
                      <a:pt x="6" y="49"/>
                      <a:pt x="13" y="38"/>
                      <a:pt x="20" y="28"/>
                    </a:cubicBezTo>
                    <a:cubicBezTo>
                      <a:pt x="16" y="20"/>
                      <a:pt x="14" y="10"/>
                      <a:pt x="13" y="0"/>
                    </a:cubicBezTo>
                    <a:cubicBezTo>
                      <a:pt x="7" y="20"/>
                      <a:pt x="4" y="40"/>
                      <a:pt x="0" y="59"/>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5" name="Freeform 1364"/>
              <p:cNvSpPr/>
              <p:nvPr/>
            </p:nvSpPr>
            <p:spPr bwMode="auto">
              <a:xfrm>
                <a:off x="2642" y="3523"/>
                <a:ext cx="265" cy="343"/>
              </a:xfrm>
              <a:custGeom>
                <a:avLst/>
                <a:gdLst>
                  <a:gd name="T0" fmla="*/ 112 w 112"/>
                  <a:gd name="T1" fmla="*/ 108 h 145"/>
                  <a:gd name="T2" fmla="*/ 89 w 112"/>
                  <a:gd name="T3" fmla="*/ 97 h 145"/>
                  <a:gd name="T4" fmla="*/ 33 w 112"/>
                  <a:gd name="T5" fmla="*/ 115 h 145"/>
                  <a:gd name="T6" fmla="*/ 57 w 112"/>
                  <a:gd name="T7" fmla="*/ 57 h 145"/>
                  <a:gd name="T8" fmla="*/ 53 w 112"/>
                  <a:gd name="T9" fmla="*/ 1 h 145"/>
                  <a:gd name="T10" fmla="*/ 50 w 112"/>
                  <a:gd name="T11" fmla="*/ 0 h 145"/>
                  <a:gd name="T12" fmla="*/ 0 w 112"/>
                  <a:gd name="T13" fmla="*/ 145 h 145"/>
                  <a:gd name="T14" fmla="*/ 112 w 112"/>
                  <a:gd name="T15" fmla="*/ 108 h 1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 h="145">
                    <a:moveTo>
                      <a:pt x="112" y="108"/>
                    </a:moveTo>
                    <a:cubicBezTo>
                      <a:pt x="104" y="106"/>
                      <a:pt x="96" y="102"/>
                      <a:pt x="89" y="97"/>
                    </a:cubicBezTo>
                    <a:cubicBezTo>
                      <a:pt x="64" y="105"/>
                      <a:pt x="41" y="113"/>
                      <a:pt x="33" y="115"/>
                    </a:cubicBezTo>
                    <a:cubicBezTo>
                      <a:pt x="39" y="100"/>
                      <a:pt x="48" y="79"/>
                      <a:pt x="57" y="57"/>
                    </a:cubicBezTo>
                    <a:cubicBezTo>
                      <a:pt x="50" y="40"/>
                      <a:pt x="48" y="20"/>
                      <a:pt x="53" y="1"/>
                    </a:cubicBezTo>
                    <a:cubicBezTo>
                      <a:pt x="52" y="1"/>
                      <a:pt x="51" y="1"/>
                      <a:pt x="50" y="0"/>
                    </a:cubicBezTo>
                    <a:cubicBezTo>
                      <a:pt x="37" y="38"/>
                      <a:pt x="10" y="119"/>
                      <a:pt x="0" y="145"/>
                    </a:cubicBezTo>
                    <a:cubicBezTo>
                      <a:pt x="21" y="137"/>
                      <a:pt x="69" y="122"/>
                      <a:pt x="112" y="108"/>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6" name="Freeform 1365"/>
              <p:cNvSpPr/>
              <p:nvPr/>
            </p:nvSpPr>
            <p:spPr bwMode="auto">
              <a:xfrm>
                <a:off x="2422" y="2084"/>
                <a:ext cx="350" cy="400"/>
              </a:xfrm>
              <a:custGeom>
                <a:avLst/>
                <a:gdLst>
                  <a:gd name="T0" fmla="*/ 66 w 148"/>
                  <a:gd name="T1" fmla="*/ 67 h 169"/>
                  <a:gd name="T2" fmla="*/ 4 w 148"/>
                  <a:gd name="T3" fmla="*/ 158 h 169"/>
                  <a:gd name="T4" fmla="*/ 86 w 148"/>
                  <a:gd name="T5" fmla="*/ 104 h 169"/>
                  <a:gd name="T6" fmla="*/ 144 w 148"/>
                  <a:gd name="T7" fmla="*/ 12 h 169"/>
                  <a:gd name="T8" fmla="*/ 66 w 148"/>
                  <a:gd name="T9" fmla="*/ 67 h 169"/>
                </a:gdLst>
                <a:ahLst/>
                <a:cxnLst>
                  <a:cxn ang="0">
                    <a:pos x="T0" y="T1"/>
                  </a:cxn>
                  <a:cxn ang="0">
                    <a:pos x="T2" y="T3"/>
                  </a:cxn>
                  <a:cxn ang="0">
                    <a:pos x="T4" y="T5"/>
                  </a:cxn>
                  <a:cxn ang="0">
                    <a:pos x="T6" y="T7"/>
                  </a:cxn>
                  <a:cxn ang="0">
                    <a:pos x="T8" y="T9"/>
                  </a:cxn>
                </a:cxnLst>
                <a:rect l="0" t="0" r="r" b="b"/>
                <a:pathLst>
                  <a:path w="148" h="169">
                    <a:moveTo>
                      <a:pt x="66" y="67"/>
                    </a:moveTo>
                    <a:cubicBezTo>
                      <a:pt x="28" y="107"/>
                      <a:pt x="0" y="146"/>
                      <a:pt x="4" y="158"/>
                    </a:cubicBezTo>
                    <a:cubicBezTo>
                      <a:pt x="8" y="169"/>
                      <a:pt x="49" y="145"/>
                      <a:pt x="86" y="104"/>
                    </a:cubicBezTo>
                    <a:cubicBezTo>
                      <a:pt x="121" y="65"/>
                      <a:pt x="148" y="21"/>
                      <a:pt x="144" y="12"/>
                    </a:cubicBezTo>
                    <a:cubicBezTo>
                      <a:pt x="139" y="0"/>
                      <a:pt x="103" y="28"/>
                      <a:pt x="66" y="67"/>
                    </a:cubicBezTo>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7" name="Freeform 1366"/>
              <p:cNvSpPr/>
              <p:nvPr/>
            </p:nvSpPr>
            <p:spPr bwMode="auto">
              <a:xfrm>
                <a:off x="2744" y="3322"/>
                <a:ext cx="106" cy="179"/>
              </a:xfrm>
              <a:custGeom>
                <a:avLst/>
                <a:gdLst>
                  <a:gd name="T0" fmla="*/ 45 w 45"/>
                  <a:gd name="T1" fmla="*/ 36 h 76"/>
                  <a:gd name="T2" fmla="*/ 37 w 45"/>
                  <a:gd name="T3" fmla="*/ 1 h 76"/>
                  <a:gd name="T4" fmla="*/ 6 w 45"/>
                  <a:gd name="T5" fmla="*/ 0 h 76"/>
                  <a:gd name="T6" fmla="*/ 7 w 45"/>
                  <a:gd name="T7" fmla="*/ 20 h 76"/>
                  <a:gd name="T8" fmla="*/ 30 w 45"/>
                  <a:gd name="T9" fmla="*/ 21 h 76"/>
                  <a:gd name="T10" fmla="*/ 0 w 45"/>
                  <a:gd name="T11" fmla="*/ 73 h 76"/>
                  <a:gd name="T12" fmla="*/ 13 w 45"/>
                  <a:gd name="T13" fmla="*/ 76 h 76"/>
                  <a:gd name="T14" fmla="*/ 45 w 45"/>
                  <a:gd name="T15" fmla="*/ 36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76">
                    <a:moveTo>
                      <a:pt x="45" y="36"/>
                    </a:moveTo>
                    <a:cubicBezTo>
                      <a:pt x="40" y="26"/>
                      <a:pt x="37" y="14"/>
                      <a:pt x="37" y="1"/>
                    </a:cubicBezTo>
                    <a:cubicBezTo>
                      <a:pt x="27" y="2"/>
                      <a:pt x="16" y="2"/>
                      <a:pt x="6" y="0"/>
                    </a:cubicBezTo>
                    <a:cubicBezTo>
                      <a:pt x="5" y="7"/>
                      <a:pt x="6" y="15"/>
                      <a:pt x="7" y="20"/>
                    </a:cubicBezTo>
                    <a:cubicBezTo>
                      <a:pt x="14" y="21"/>
                      <a:pt x="22" y="22"/>
                      <a:pt x="30" y="21"/>
                    </a:cubicBezTo>
                    <a:cubicBezTo>
                      <a:pt x="19" y="33"/>
                      <a:pt x="9" y="53"/>
                      <a:pt x="0" y="73"/>
                    </a:cubicBezTo>
                    <a:cubicBezTo>
                      <a:pt x="4" y="74"/>
                      <a:pt x="9" y="75"/>
                      <a:pt x="13" y="76"/>
                    </a:cubicBezTo>
                    <a:cubicBezTo>
                      <a:pt x="19" y="61"/>
                      <a:pt x="30" y="47"/>
                      <a:pt x="45" y="36"/>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8" name="Freeform 1367"/>
              <p:cNvSpPr/>
              <p:nvPr/>
            </p:nvSpPr>
            <p:spPr bwMode="auto">
              <a:xfrm>
                <a:off x="2663" y="1112"/>
                <a:ext cx="47" cy="116"/>
              </a:xfrm>
              <a:custGeom>
                <a:avLst/>
                <a:gdLst>
                  <a:gd name="T0" fmla="*/ 20 w 20"/>
                  <a:gd name="T1" fmla="*/ 43 h 49"/>
                  <a:gd name="T2" fmla="*/ 2 w 20"/>
                  <a:gd name="T3" fmla="*/ 0 h 49"/>
                  <a:gd name="T4" fmla="*/ 0 w 20"/>
                  <a:gd name="T5" fmla="*/ 10 h 49"/>
                  <a:gd name="T6" fmla="*/ 17 w 20"/>
                  <a:gd name="T7" fmla="*/ 49 h 49"/>
                  <a:gd name="T8" fmla="*/ 20 w 20"/>
                  <a:gd name="T9" fmla="*/ 43 h 49"/>
                </a:gdLst>
                <a:ahLst/>
                <a:cxnLst>
                  <a:cxn ang="0">
                    <a:pos x="T0" y="T1"/>
                  </a:cxn>
                  <a:cxn ang="0">
                    <a:pos x="T2" y="T3"/>
                  </a:cxn>
                  <a:cxn ang="0">
                    <a:pos x="T4" y="T5"/>
                  </a:cxn>
                  <a:cxn ang="0">
                    <a:pos x="T6" y="T7"/>
                  </a:cxn>
                  <a:cxn ang="0">
                    <a:pos x="T8" y="T9"/>
                  </a:cxn>
                </a:cxnLst>
                <a:rect l="0" t="0" r="r" b="b"/>
                <a:pathLst>
                  <a:path w="20" h="49">
                    <a:moveTo>
                      <a:pt x="20" y="43"/>
                    </a:moveTo>
                    <a:cubicBezTo>
                      <a:pt x="2" y="0"/>
                      <a:pt x="2" y="0"/>
                      <a:pt x="2" y="0"/>
                    </a:cubicBezTo>
                    <a:cubicBezTo>
                      <a:pt x="0" y="10"/>
                      <a:pt x="0" y="10"/>
                      <a:pt x="0" y="10"/>
                    </a:cubicBezTo>
                    <a:cubicBezTo>
                      <a:pt x="17" y="49"/>
                      <a:pt x="17" y="49"/>
                      <a:pt x="17" y="49"/>
                    </a:cubicBezTo>
                    <a:cubicBezTo>
                      <a:pt x="18" y="47"/>
                      <a:pt x="19" y="45"/>
                      <a:pt x="20" y="43"/>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9" name="Freeform 1368"/>
              <p:cNvSpPr/>
              <p:nvPr/>
            </p:nvSpPr>
            <p:spPr bwMode="auto">
              <a:xfrm>
                <a:off x="2571" y="625"/>
                <a:ext cx="132" cy="123"/>
              </a:xfrm>
              <a:custGeom>
                <a:avLst/>
                <a:gdLst>
                  <a:gd name="T0" fmla="*/ 7 w 56"/>
                  <a:gd name="T1" fmla="*/ 13 h 52"/>
                  <a:gd name="T2" fmla="*/ 33 w 56"/>
                  <a:gd name="T3" fmla="*/ 52 h 52"/>
                  <a:gd name="T4" fmla="*/ 38 w 56"/>
                  <a:gd name="T5" fmla="*/ 52 h 52"/>
                  <a:gd name="T6" fmla="*/ 56 w 56"/>
                  <a:gd name="T7" fmla="*/ 13 h 52"/>
                  <a:gd name="T8" fmla="*/ 7 w 56"/>
                  <a:gd name="T9" fmla="*/ 13 h 52"/>
                </a:gdLst>
                <a:ahLst/>
                <a:cxnLst>
                  <a:cxn ang="0">
                    <a:pos x="T0" y="T1"/>
                  </a:cxn>
                  <a:cxn ang="0">
                    <a:pos x="T2" y="T3"/>
                  </a:cxn>
                  <a:cxn ang="0">
                    <a:pos x="T4" y="T5"/>
                  </a:cxn>
                  <a:cxn ang="0">
                    <a:pos x="T6" y="T7"/>
                  </a:cxn>
                  <a:cxn ang="0">
                    <a:pos x="T8" y="T9"/>
                  </a:cxn>
                </a:cxnLst>
                <a:rect l="0" t="0" r="r" b="b"/>
                <a:pathLst>
                  <a:path w="56" h="52">
                    <a:moveTo>
                      <a:pt x="7" y="13"/>
                    </a:moveTo>
                    <a:cubicBezTo>
                      <a:pt x="0" y="25"/>
                      <a:pt x="14" y="40"/>
                      <a:pt x="33" y="52"/>
                    </a:cubicBezTo>
                    <a:cubicBezTo>
                      <a:pt x="35" y="51"/>
                      <a:pt x="36" y="51"/>
                      <a:pt x="38" y="52"/>
                    </a:cubicBezTo>
                    <a:cubicBezTo>
                      <a:pt x="38" y="38"/>
                      <a:pt x="48" y="21"/>
                      <a:pt x="56" y="13"/>
                    </a:cubicBezTo>
                    <a:cubicBezTo>
                      <a:pt x="37" y="4"/>
                      <a:pt x="14" y="0"/>
                      <a:pt x="7" y="13"/>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0" name="Freeform 1369"/>
              <p:cNvSpPr/>
              <p:nvPr/>
            </p:nvSpPr>
            <p:spPr bwMode="auto">
              <a:xfrm>
                <a:off x="2621" y="24"/>
                <a:ext cx="14" cy="42"/>
              </a:xfrm>
              <a:custGeom>
                <a:avLst/>
                <a:gdLst>
                  <a:gd name="T0" fmla="*/ 6 w 6"/>
                  <a:gd name="T1" fmla="*/ 0 h 18"/>
                  <a:gd name="T2" fmla="*/ 0 w 6"/>
                  <a:gd name="T3" fmla="*/ 5 h 18"/>
                  <a:gd name="T4" fmla="*/ 5 w 6"/>
                  <a:gd name="T5" fmla="*/ 18 h 18"/>
                  <a:gd name="T6" fmla="*/ 6 w 6"/>
                  <a:gd name="T7" fmla="*/ 0 h 18"/>
                </a:gdLst>
                <a:ahLst/>
                <a:cxnLst>
                  <a:cxn ang="0">
                    <a:pos x="T0" y="T1"/>
                  </a:cxn>
                  <a:cxn ang="0">
                    <a:pos x="T2" y="T3"/>
                  </a:cxn>
                  <a:cxn ang="0">
                    <a:pos x="T4" y="T5"/>
                  </a:cxn>
                  <a:cxn ang="0">
                    <a:pos x="T6" y="T7"/>
                  </a:cxn>
                </a:cxnLst>
                <a:rect l="0" t="0" r="r" b="b"/>
                <a:pathLst>
                  <a:path w="6" h="18">
                    <a:moveTo>
                      <a:pt x="6" y="0"/>
                    </a:moveTo>
                    <a:cubicBezTo>
                      <a:pt x="4" y="2"/>
                      <a:pt x="2" y="4"/>
                      <a:pt x="0" y="5"/>
                    </a:cubicBezTo>
                    <a:cubicBezTo>
                      <a:pt x="0" y="11"/>
                      <a:pt x="2" y="15"/>
                      <a:pt x="5" y="18"/>
                    </a:cubicBezTo>
                    <a:lnTo>
                      <a:pt x="6"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1" name="Freeform 1370"/>
              <p:cNvSpPr/>
              <p:nvPr/>
            </p:nvSpPr>
            <p:spPr bwMode="auto">
              <a:xfrm>
                <a:off x="2654" y="1143"/>
                <a:ext cx="47" cy="111"/>
              </a:xfrm>
              <a:custGeom>
                <a:avLst/>
                <a:gdLst>
                  <a:gd name="T0" fmla="*/ 20 w 20"/>
                  <a:gd name="T1" fmla="*/ 40 h 47"/>
                  <a:gd name="T2" fmla="*/ 3 w 20"/>
                  <a:gd name="T3" fmla="*/ 0 h 47"/>
                  <a:gd name="T4" fmla="*/ 0 w 20"/>
                  <a:gd name="T5" fmla="*/ 11 h 47"/>
                  <a:gd name="T6" fmla="*/ 17 w 20"/>
                  <a:gd name="T7" fmla="*/ 47 h 47"/>
                  <a:gd name="T8" fmla="*/ 20 w 20"/>
                  <a:gd name="T9" fmla="*/ 40 h 47"/>
                </a:gdLst>
                <a:ahLst/>
                <a:cxnLst>
                  <a:cxn ang="0">
                    <a:pos x="T0" y="T1"/>
                  </a:cxn>
                  <a:cxn ang="0">
                    <a:pos x="T2" y="T3"/>
                  </a:cxn>
                  <a:cxn ang="0">
                    <a:pos x="T4" y="T5"/>
                  </a:cxn>
                  <a:cxn ang="0">
                    <a:pos x="T6" y="T7"/>
                  </a:cxn>
                  <a:cxn ang="0">
                    <a:pos x="T8" y="T9"/>
                  </a:cxn>
                </a:cxnLst>
                <a:rect l="0" t="0" r="r" b="b"/>
                <a:pathLst>
                  <a:path w="20" h="47">
                    <a:moveTo>
                      <a:pt x="20" y="40"/>
                    </a:moveTo>
                    <a:cubicBezTo>
                      <a:pt x="3" y="0"/>
                      <a:pt x="3" y="0"/>
                      <a:pt x="3" y="0"/>
                    </a:cubicBezTo>
                    <a:cubicBezTo>
                      <a:pt x="0" y="11"/>
                      <a:pt x="0" y="11"/>
                      <a:pt x="0" y="11"/>
                    </a:cubicBezTo>
                    <a:cubicBezTo>
                      <a:pt x="17" y="47"/>
                      <a:pt x="17" y="47"/>
                      <a:pt x="17" y="47"/>
                    </a:cubicBezTo>
                    <a:cubicBezTo>
                      <a:pt x="18" y="45"/>
                      <a:pt x="19" y="42"/>
                      <a:pt x="20" y="40"/>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2" name="Freeform 1371"/>
              <p:cNvSpPr/>
              <p:nvPr/>
            </p:nvSpPr>
            <p:spPr bwMode="auto">
              <a:xfrm>
                <a:off x="2644" y="2382"/>
                <a:ext cx="126" cy="114"/>
              </a:xfrm>
              <a:custGeom>
                <a:avLst/>
                <a:gdLst>
                  <a:gd name="T0" fmla="*/ 0 w 53"/>
                  <a:gd name="T1" fmla="*/ 23 h 48"/>
                  <a:gd name="T2" fmla="*/ 33 w 53"/>
                  <a:gd name="T3" fmla="*/ 48 h 48"/>
                  <a:gd name="T4" fmla="*/ 53 w 53"/>
                  <a:gd name="T5" fmla="*/ 26 h 48"/>
                  <a:gd name="T6" fmla="*/ 23 w 53"/>
                  <a:gd name="T7" fmla="*/ 0 h 48"/>
                  <a:gd name="T8" fmla="*/ 0 w 53"/>
                  <a:gd name="T9" fmla="*/ 23 h 48"/>
                </a:gdLst>
                <a:ahLst/>
                <a:cxnLst>
                  <a:cxn ang="0">
                    <a:pos x="T0" y="T1"/>
                  </a:cxn>
                  <a:cxn ang="0">
                    <a:pos x="T2" y="T3"/>
                  </a:cxn>
                  <a:cxn ang="0">
                    <a:pos x="T4" y="T5"/>
                  </a:cxn>
                  <a:cxn ang="0">
                    <a:pos x="T6" y="T7"/>
                  </a:cxn>
                  <a:cxn ang="0">
                    <a:pos x="T8" y="T9"/>
                  </a:cxn>
                </a:cxnLst>
                <a:rect l="0" t="0" r="r" b="b"/>
                <a:pathLst>
                  <a:path w="53" h="48">
                    <a:moveTo>
                      <a:pt x="0" y="23"/>
                    </a:moveTo>
                    <a:cubicBezTo>
                      <a:pt x="33" y="48"/>
                      <a:pt x="33" y="48"/>
                      <a:pt x="33" y="48"/>
                    </a:cubicBezTo>
                    <a:cubicBezTo>
                      <a:pt x="40" y="41"/>
                      <a:pt x="47" y="33"/>
                      <a:pt x="53" y="26"/>
                    </a:cubicBezTo>
                    <a:cubicBezTo>
                      <a:pt x="23" y="0"/>
                      <a:pt x="23" y="0"/>
                      <a:pt x="23" y="0"/>
                    </a:cubicBezTo>
                    <a:cubicBezTo>
                      <a:pt x="16" y="8"/>
                      <a:pt x="8" y="15"/>
                      <a:pt x="0" y="23"/>
                    </a:cubicBezTo>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3" name="Freeform 1372"/>
              <p:cNvSpPr/>
              <p:nvPr/>
            </p:nvSpPr>
            <p:spPr bwMode="auto">
              <a:xfrm>
                <a:off x="2791" y="3984"/>
                <a:ext cx="90" cy="97"/>
              </a:xfrm>
              <a:custGeom>
                <a:avLst/>
                <a:gdLst>
                  <a:gd name="T0" fmla="*/ 38 w 38"/>
                  <a:gd name="T1" fmla="*/ 31 h 41"/>
                  <a:gd name="T2" fmla="*/ 8 w 38"/>
                  <a:gd name="T3" fmla="*/ 0 h 41"/>
                  <a:gd name="T4" fmla="*/ 0 w 38"/>
                  <a:gd name="T5" fmla="*/ 11 h 41"/>
                  <a:gd name="T6" fmla="*/ 29 w 38"/>
                  <a:gd name="T7" fmla="*/ 41 h 41"/>
                  <a:gd name="T8" fmla="*/ 38 w 38"/>
                  <a:gd name="T9" fmla="*/ 31 h 41"/>
                </a:gdLst>
                <a:ahLst/>
                <a:cxnLst>
                  <a:cxn ang="0">
                    <a:pos x="T0" y="T1"/>
                  </a:cxn>
                  <a:cxn ang="0">
                    <a:pos x="T2" y="T3"/>
                  </a:cxn>
                  <a:cxn ang="0">
                    <a:pos x="T4" y="T5"/>
                  </a:cxn>
                  <a:cxn ang="0">
                    <a:pos x="T6" y="T7"/>
                  </a:cxn>
                  <a:cxn ang="0">
                    <a:pos x="T8" y="T9"/>
                  </a:cxn>
                </a:cxnLst>
                <a:rect l="0" t="0" r="r" b="b"/>
                <a:pathLst>
                  <a:path w="38" h="41">
                    <a:moveTo>
                      <a:pt x="38" y="31"/>
                    </a:moveTo>
                    <a:cubicBezTo>
                      <a:pt x="33" y="18"/>
                      <a:pt x="22" y="7"/>
                      <a:pt x="8" y="0"/>
                    </a:cubicBezTo>
                    <a:cubicBezTo>
                      <a:pt x="5" y="4"/>
                      <a:pt x="3" y="7"/>
                      <a:pt x="0" y="11"/>
                    </a:cubicBezTo>
                    <a:cubicBezTo>
                      <a:pt x="13" y="17"/>
                      <a:pt x="23" y="30"/>
                      <a:pt x="29" y="41"/>
                    </a:cubicBezTo>
                    <a:cubicBezTo>
                      <a:pt x="32" y="38"/>
                      <a:pt x="35" y="35"/>
                      <a:pt x="38" y="31"/>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4" name="Freeform 1373"/>
              <p:cNvSpPr/>
              <p:nvPr/>
            </p:nvSpPr>
            <p:spPr bwMode="auto">
              <a:xfrm>
                <a:off x="2654" y="1663"/>
                <a:ext cx="71" cy="159"/>
              </a:xfrm>
              <a:custGeom>
                <a:avLst/>
                <a:gdLst>
                  <a:gd name="T0" fmla="*/ 0 w 30"/>
                  <a:gd name="T1" fmla="*/ 62 h 67"/>
                  <a:gd name="T2" fmla="*/ 19 w 30"/>
                  <a:gd name="T3" fmla="*/ 67 h 67"/>
                  <a:gd name="T4" fmla="*/ 30 w 30"/>
                  <a:gd name="T5" fmla="*/ 12 h 67"/>
                  <a:gd name="T6" fmla="*/ 13 w 30"/>
                  <a:gd name="T7" fmla="*/ 0 h 67"/>
                  <a:gd name="T8" fmla="*/ 0 w 30"/>
                  <a:gd name="T9" fmla="*/ 62 h 67"/>
                </a:gdLst>
                <a:ahLst/>
                <a:cxnLst>
                  <a:cxn ang="0">
                    <a:pos x="T0" y="T1"/>
                  </a:cxn>
                  <a:cxn ang="0">
                    <a:pos x="T2" y="T3"/>
                  </a:cxn>
                  <a:cxn ang="0">
                    <a:pos x="T4" y="T5"/>
                  </a:cxn>
                  <a:cxn ang="0">
                    <a:pos x="T6" y="T7"/>
                  </a:cxn>
                  <a:cxn ang="0">
                    <a:pos x="T8" y="T9"/>
                  </a:cxn>
                </a:cxnLst>
                <a:rect l="0" t="0" r="r" b="b"/>
                <a:pathLst>
                  <a:path w="30" h="67">
                    <a:moveTo>
                      <a:pt x="0" y="62"/>
                    </a:moveTo>
                    <a:cubicBezTo>
                      <a:pt x="6" y="64"/>
                      <a:pt x="12" y="66"/>
                      <a:pt x="19" y="67"/>
                    </a:cubicBezTo>
                    <a:cubicBezTo>
                      <a:pt x="30" y="12"/>
                      <a:pt x="30" y="12"/>
                      <a:pt x="30" y="12"/>
                    </a:cubicBezTo>
                    <a:cubicBezTo>
                      <a:pt x="24" y="9"/>
                      <a:pt x="18" y="5"/>
                      <a:pt x="13" y="0"/>
                    </a:cubicBezTo>
                    <a:cubicBezTo>
                      <a:pt x="0" y="62"/>
                      <a:pt x="0" y="62"/>
                      <a:pt x="0" y="62"/>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5" name="Freeform 1374"/>
              <p:cNvSpPr/>
              <p:nvPr/>
            </p:nvSpPr>
            <p:spPr bwMode="auto">
              <a:xfrm>
                <a:off x="2647" y="1178"/>
                <a:ext cx="45" cy="102"/>
              </a:xfrm>
              <a:custGeom>
                <a:avLst/>
                <a:gdLst>
                  <a:gd name="T0" fmla="*/ 18 w 19"/>
                  <a:gd name="T1" fmla="*/ 43 h 43"/>
                  <a:gd name="T2" fmla="*/ 19 w 19"/>
                  <a:gd name="T3" fmla="*/ 36 h 43"/>
                  <a:gd name="T4" fmla="*/ 2 w 19"/>
                  <a:gd name="T5" fmla="*/ 0 h 43"/>
                  <a:gd name="T6" fmla="*/ 0 w 19"/>
                  <a:gd name="T7" fmla="*/ 9 h 43"/>
                  <a:gd name="T8" fmla="*/ 18 w 19"/>
                  <a:gd name="T9" fmla="*/ 43 h 43"/>
                  <a:gd name="T10" fmla="*/ 18 w 19"/>
                  <a:gd name="T11" fmla="*/ 43 h 43"/>
                </a:gdLst>
                <a:ahLst/>
                <a:cxnLst>
                  <a:cxn ang="0">
                    <a:pos x="T0" y="T1"/>
                  </a:cxn>
                  <a:cxn ang="0">
                    <a:pos x="T2" y="T3"/>
                  </a:cxn>
                  <a:cxn ang="0">
                    <a:pos x="T4" y="T5"/>
                  </a:cxn>
                  <a:cxn ang="0">
                    <a:pos x="T6" y="T7"/>
                  </a:cxn>
                  <a:cxn ang="0">
                    <a:pos x="T8" y="T9"/>
                  </a:cxn>
                  <a:cxn ang="0">
                    <a:pos x="T10" y="T11"/>
                  </a:cxn>
                </a:cxnLst>
                <a:rect l="0" t="0" r="r" b="b"/>
                <a:pathLst>
                  <a:path w="19" h="43">
                    <a:moveTo>
                      <a:pt x="18" y="43"/>
                    </a:moveTo>
                    <a:cubicBezTo>
                      <a:pt x="18" y="41"/>
                      <a:pt x="19" y="38"/>
                      <a:pt x="19" y="36"/>
                    </a:cubicBezTo>
                    <a:cubicBezTo>
                      <a:pt x="2" y="0"/>
                      <a:pt x="2" y="0"/>
                      <a:pt x="2" y="0"/>
                    </a:cubicBezTo>
                    <a:cubicBezTo>
                      <a:pt x="2" y="3"/>
                      <a:pt x="1" y="6"/>
                      <a:pt x="0" y="9"/>
                    </a:cubicBezTo>
                    <a:cubicBezTo>
                      <a:pt x="18" y="43"/>
                      <a:pt x="18" y="43"/>
                      <a:pt x="18" y="43"/>
                    </a:cubicBezTo>
                    <a:cubicBezTo>
                      <a:pt x="18" y="43"/>
                      <a:pt x="18" y="43"/>
                      <a:pt x="18" y="43"/>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6" name="Freeform 1375"/>
              <p:cNvSpPr/>
              <p:nvPr/>
            </p:nvSpPr>
            <p:spPr bwMode="auto">
              <a:xfrm>
                <a:off x="2654" y="2257"/>
                <a:ext cx="99" cy="109"/>
              </a:xfrm>
              <a:custGeom>
                <a:avLst/>
                <a:gdLst>
                  <a:gd name="T0" fmla="*/ 0 w 42"/>
                  <a:gd name="T1" fmla="*/ 29 h 46"/>
                  <a:gd name="T2" fmla="*/ 19 w 42"/>
                  <a:gd name="T3" fmla="*/ 46 h 46"/>
                  <a:gd name="T4" fmla="*/ 42 w 42"/>
                  <a:gd name="T5" fmla="*/ 19 h 46"/>
                  <a:gd name="T6" fmla="*/ 22 w 42"/>
                  <a:gd name="T7" fmla="*/ 0 h 46"/>
                  <a:gd name="T8" fmla="*/ 0 w 42"/>
                  <a:gd name="T9" fmla="*/ 29 h 46"/>
                </a:gdLst>
                <a:ahLst/>
                <a:cxnLst>
                  <a:cxn ang="0">
                    <a:pos x="T0" y="T1"/>
                  </a:cxn>
                  <a:cxn ang="0">
                    <a:pos x="T2" y="T3"/>
                  </a:cxn>
                  <a:cxn ang="0">
                    <a:pos x="T4" y="T5"/>
                  </a:cxn>
                  <a:cxn ang="0">
                    <a:pos x="T6" y="T7"/>
                  </a:cxn>
                  <a:cxn ang="0">
                    <a:pos x="T8" y="T9"/>
                  </a:cxn>
                </a:cxnLst>
                <a:rect l="0" t="0" r="r" b="b"/>
                <a:pathLst>
                  <a:path w="42" h="46">
                    <a:moveTo>
                      <a:pt x="0" y="29"/>
                    </a:moveTo>
                    <a:cubicBezTo>
                      <a:pt x="19" y="46"/>
                      <a:pt x="19" y="46"/>
                      <a:pt x="19" y="46"/>
                    </a:cubicBezTo>
                    <a:cubicBezTo>
                      <a:pt x="27" y="37"/>
                      <a:pt x="35" y="28"/>
                      <a:pt x="42" y="19"/>
                    </a:cubicBezTo>
                    <a:cubicBezTo>
                      <a:pt x="35" y="13"/>
                      <a:pt x="29" y="7"/>
                      <a:pt x="22" y="0"/>
                    </a:cubicBezTo>
                    <a:cubicBezTo>
                      <a:pt x="16" y="10"/>
                      <a:pt x="8" y="19"/>
                      <a:pt x="0" y="29"/>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7" name="Freeform 1376"/>
              <p:cNvSpPr/>
              <p:nvPr/>
            </p:nvSpPr>
            <p:spPr bwMode="auto">
              <a:xfrm>
                <a:off x="2805" y="3710"/>
                <a:ext cx="33" cy="40"/>
              </a:xfrm>
              <a:custGeom>
                <a:avLst/>
                <a:gdLst>
                  <a:gd name="T0" fmla="*/ 14 w 14"/>
                  <a:gd name="T1" fmla="*/ 14 h 17"/>
                  <a:gd name="T2" fmla="*/ 0 w 14"/>
                  <a:gd name="T3" fmla="*/ 0 h 17"/>
                  <a:gd name="T4" fmla="*/ 6 w 14"/>
                  <a:gd name="T5" fmla="*/ 17 h 17"/>
                  <a:gd name="T6" fmla="*/ 14 w 14"/>
                  <a:gd name="T7" fmla="*/ 14 h 17"/>
                </a:gdLst>
                <a:ahLst/>
                <a:cxnLst>
                  <a:cxn ang="0">
                    <a:pos x="T0" y="T1"/>
                  </a:cxn>
                  <a:cxn ang="0">
                    <a:pos x="T2" y="T3"/>
                  </a:cxn>
                  <a:cxn ang="0">
                    <a:pos x="T4" y="T5"/>
                  </a:cxn>
                  <a:cxn ang="0">
                    <a:pos x="T6" y="T7"/>
                  </a:cxn>
                </a:cxnLst>
                <a:rect l="0" t="0" r="r" b="b"/>
                <a:pathLst>
                  <a:path w="14" h="17">
                    <a:moveTo>
                      <a:pt x="14" y="14"/>
                    </a:moveTo>
                    <a:cubicBezTo>
                      <a:pt x="9" y="10"/>
                      <a:pt x="4" y="5"/>
                      <a:pt x="0" y="0"/>
                    </a:cubicBezTo>
                    <a:cubicBezTo>
                      <a:pt x="6" y="17"/>
                      <a:pt x="6" y="17"/>
                      <a:pt x="6" y="17"/>
                    </a:cubicBezTo>
                    <a:cubicBezTo>
                      <a:pt x="8" y="16"/>
                      <a:pt x="11" y="15"/>
                      <a:pt x="14" y="14"/>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8" name="Freeform 1377"/>
              <p:cNvSpPr/>
              <p:nvPr/>
            </p:nvSpPr>
            <p:spPr bwMode="auto">
              <a:xfrm>
                <a:off x="2640" y="1207"/>
                <a:ext cx="44" cy="89"/>
              </a:xfrm>
              <a:custGeom>
                <a:avLst/>
                <a:gdLst>
                  <a:gd name="T0" fmla="*/ 19 w 19"/>
                  <a:gd name="T1" fmla="*/ 33 h 38"/>
                  <a:gd name="T2" fmla="*/ 2 w 19"/>
                  <a:gd name="T3" fmla="*/ 0 h 38"/>
                  <a:gd name="T4" fmla="*/ 0 w 19"/>
                  <a:gd name="T5" fmla="*/ 10 h 38"/>
                  <a:gd name="T6" fmla="*/ 14 w 19"/>
                  <a:gd name="T7" fmla="*/ 38 h 38"/>
                  <a:gd name="T8" fmla="*/ 19 w 19"/>
                  <a:gd name="T9" fmla="*/ 33 h 38"/>
                </a:gdLst>
                <a:ahLst/>
                <a:cxnLst>
                  <a:cxn ang="0">
                    <a:pos x="T0" y="T1"/>
                  </a:cxn>
                  <a:cxn ang="0">
                    <a:pos x="T2" y="T3"/>
                  </a:cxn>
                  <a:cxn ang="0">
                    <a:pos x="T4" y="T5"/>
                  </a:cxn>
                  <a:cxn ang="0">
                    <a:pos x="T6" y="T7"/>
                  </a:cxn>
                  <a:cxn ang="0">
                    <a:pos x="T8" y="T9"/>
                  </a:cxn>
                </a:cxnLst>
                <a:rect l="0" t="0" r="r" b="b"/>
                <a:pathLst>
                  <a:path w="19" h="38">
                    <a:moveTo>
                      <a:pt x="19" y="33"/>
                    </a:moveTo>
                    <a:cubicBezTo>
                      <a:pt x="2" y="0"/>
                      <a:pt x="2" y="0"/>
                      <a:pt x="2" y="0"/>
                    </a:cubicBezTo>
                    <a:cubicBezTo>
                      <a:pt x="0" y="10"/>
                      <a:pt x="0" y="10"/>
                      <a:pt x="0" y="10"/>
                    </a:cubicBezTo>
                    <a:cubicBezTo>
                      <a:pt x="14" y="38"/>
                      <a:pt x="14" y="38"/>
                      <a:pt x="14" y="38"/>
                    </a:cubicBezTo>
                    <a:cubicBezTo>
                      <a:pt x="16" y="36"/>
                      <a:pt x="17" y="35"/>
                      <a:pt x="19" y="33"/>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9" name="Freeform 1378"/>
              <p:cNvSpPr/>
              <p:nvPr/>
            </p:nvSpPr>
            <p:spPr bwMode="auto">
              <a:xfrm>
                <a:off x="2521" y="47"/>
                <a:ext cx="114" cy="109"/>
              </a:xfrm>
              <a:custGeom>
                <a:avLst/>
                <a:gdLst>
                  <a:gd name="T0" fmla="*/ 16 w 48"/>
                  <a:gd name="T1" fmla="*/ 46 h 46"/>
                  <a:gd name="T2" fmla="*/ 48 w 48"/>
                  <a:gd name="T3" fmla="*/ 16 h 46"/>
                  <a:gd name="T4" fmla="*/ 37 w 48"/>
                  <a:gd name="T5" fmla="*/ 0 h 46"/>
                  <a:gd name="T6" fmla="*/ 0 w 48"/>
                  <a:gd name="T7" fmla="*/ 30 h 46"/>
                  <a:gd name="T8" fmla="*/ 16 w 48"/>
                  <a:gd name="T9" fmla="*/ 46 h 46"/>
                </a:gdLst>
                <a:ahLst/>
                <a:cxnLst>
                  <a:cxn ang="0">
                    <a:pos x="T0" y="T1"/>
                  </a:cxn>
                  <a:cxn ang="0">
                    <a:pos x="T2" y="T3"/>
                  </a:cxn>
                  <a:cxn ang="0">
                    <a:pos x="T4" y="T5"/>
                  </a:cxn>
                  <a:cxn ang="0">
                    <a:pos x="T6" y="T7"/>
                  </a:cxn>
                  <a:cxn ang="0">
                    <a:pos x="T8" y="T9"/>
                  </a:cxn>
                </a:cxnLst>
                <a:rect l="0" t="0" r="r" b="b"/>
                <a:pathLst>
                  <a:path w="48" h="46">
                    <a:moveTo>
                      <a:pt x="16" y="46"/>
                    </a:moveTo>
                    <a:cubicBezTo>
                      <a:pt x="25" y="35"/>
                      <a:pt x="36" y="25"/>
                      <a:pt x="48" y="16"/>
                    </a:cubicBezTo>
                    <a:cubicBezTo>
                      <a:pt x="42" y="13"/>
                      <a:pt x="39" y="6"/>
                      <a:pt x="37" y="0"/>
                    </a:cubicBezTo>
                    <a:cubicBezTo>
                      <a:pt x="26" y="9"/>
                      <a:pt x="13" y="20"/>
                      <a:pt x="0" y="30"/>
                    </a:cubicBezTo>
                    <a:cubicBezTo>
                      <a:pt x="2" y="40"/>
                      <a:pt x="6" y="46"/>
                      <a:pt x="16" y="4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0" name="Freeform 1379"/>
              <p:cNvSpPr/>
              <p:nvPr/>
            </p:nvSpPr>
            <p:spPr bwMode="auto">
              <a:xfrm>
                <a:off x="2807" y="4263"/>
                <a:ext cx="60" cy="88"/>
              </a:xfrm>
              <a:custGeom>
                <a:avLst/>
                <a:gdLst>
                  <a:gd name="T0" fmla="*/ 25 w 25"/>
                  <a:gd name="T1" fmla="*/ 2 h 37"/>
                  <a:gd name="T2" fmla="*/ 3 w 25"/>
                  <a:gd name="T3" fmla="*/ 0 h 37"/>
                  <a:gd name="T4" fmla="*/ 0 w 25"/>
                  <a:gd name="T5" fmla="*/ 37 h 37"/>
                  <a:gd name="T6" fmla="*/ 9 w 25"/>
                  <a:gd name="T7" fmla="*/ 37 h 37"/>
                  <a:gd name="T8" fmla="*/ 25 w 25"/>
                  <a:gd name="T9" fmla="*/ 2 h 37"/>
                </a:gdLst>
                <a:ahLst/>
                <a:cxnLst>
                  <a:cxn ang="0">
                    <a:pos x="T0" y="T1"/>
                  </a:cxn>
                  <a:cxn ang="0">
                    <a:pos x="T2" y="T3"/>
                  </a:cxn>
                  <a:cxn ang="0">
                    <a:pos x="T4" y="T5"/>
                  </a:cxn>
                  <a:cxn ang="0">
                    <a:pos x="T6" y="T7"/>
                  </a:cxn>
                  <a:cxn ang="0">
                    <a:pos x="T8" y="T9"/>
                  </a:cxn>
                </a:cxnLst>
                <a:rect l="0" t="0" r="r" b="b"/>
                <a:pathLst>
                  <a:path w="25" h="37">
                    <a:moveTo>
                      <a:pt x="25" y="2"/>
                    </a:moveTo>
                    <a:cubicBezTo>
                      <a:pt x="18" y="2"/>
                      <a:pt x="10" y="2"/>
                      <a:pt x="3" y="0"/>
                    </a:cubicBezTo>
                    <a:cubicBezTo>
                      <a:pt x="5" y="14"/>
                      <a:pt x="4" y="26"/>
                      <a:pt x="0" y="37"/>
                    </a:cubicBezTo>
                    <a:cubicBezTo>
                      <a:pt x="9" y="37"/>
                      <a:pt x="9" y="37"/>
                      <a:pt x="9" y="37"/>
                    </a:cubicBezTo>
                    <a:cubicBezTo>
                      <a:pt x="18" y="29"/>
                      <a:pt x="25" y="17"/>
                      <a:pt x="25" y="2"/>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1" name="Freeform 1380"/>
              <p:cNvSpPr/>
              <p:nvPr/>
            </p:nvSpPr>
            <p:spPr bwMode="auto">
              <a:xfrm>
                <a:off x="2356" y="1526"/>
                <a:ext cx="385" cy="556"/>
              </a:xfrm>
              <a:custGeom>
                <a:avLst/>
                <a:gdLst>
                  <a:gd name="T0" fmla="*/ 144 w 163"/>
                  <a:gd name="T1" fmla="*/ 207 h 235"/>
                  <a:gd name="T2" fmla="*/ 121 w 163"/>
                  <a:gd name="T3" fmla="*/ 173 h 235"/>
                  <a:gd name="T4" fmla="*/ 144 w 163"/>
                  <a:gd name="T5" fmla="*/ 174 h 235"/>
                  <a:gd name="T6" fmla="*/ 1 w 163"/>
                  <a:gd name="T7" fmla="*/ 0 h 235"/>
                  <a:gd name="T8" fmla="*/ 163 w 163"/>
                  <a:gd name="T9" fmla="*/ 235 h 235"/>
                  <a:gd name="T10" fmla="*/ 149 w 163"/>
                  <a:gd name="T11" fmla="*/ 215 h 235"/>
                  <a:gd name="T12" fmla="*/ 63 w 163"/>
                  <a:gd name="T13" fmla="*/ 144 h 235"/>
                  <a:gd name="T14" fmla="*/ 144 w 163"/>
                  <a:gd name="T15" fmla="*/ 207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3" h="235">
                    <a:moveTo>
                      <a:pt x="144" y="207"/>
                    </a:moveTo>
                    <a:cubicBezTo>
                      <a:pt x="132" y="190"/>
                      <a:pt x="123" y="177"/>
                      <a:pt x="121" y="173"/>
                    </a:cubicBezTo>
                    <a:cubicBezTo>
                      <a:pt x="127" y="173"/>
                      <a:pt x="135" y="174"/>
                      <a:pt x="144" y="174"/>
                    </a:cubicBezTo>
                    <a:cubicBezTo>
                      <a:pt x="68" y="150"/>
                      <a:pt x="14" y="78"/>
                      <a:pt x="1" y="0"/>
                    </a:cubicBezTo>
                    <a:cubicBezTo>
                      <a:pt x="0" y="128"/>
                      <a:pt x="95" y="224"/>
                      <a:pt x="163" y="235"/>
                    </a:cubicBezTo>
                    <a:cubicBezTo>
                      <a:pt x="158" y="228"/>
                      <a:pt x="154" y="221"/>
                      <a:pt x="149" y="215"/>
                    </a:cubicBezTo>
                    <a:cubicBezTo>
                      <a:pt x="123" y="209"/>
                      <a:pt x="75" y="166"/>
                      <a:pt x="63" y="144"/>
                    </a:cubicBezTo>
                    <a:cubicBezTo>
                      <a:pt x="81" y="165"/>
                      <a:pt x="128" y="205"/>
                      <a:pt x="144" y="207"/>
                    </a:cubicBezTo>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2" name="Freeform 1381"/>
              <p:cNvSpPr/>
              <p:nvPr/>
            </p:nvSpPr>
            <p:spPr bwMode="auto">
              <a:xfrm>
                <a:off x="2779" y="3674"/>
                <a:ext cx="36" cy="80"/>
              </a:xfrm>
              <a:custGeom>
                <a:avLst/>
                <a:gdLst>
                  <a:gd name="T0" fmla="*/ 2 w 15"/>
                  <a:gd name="T1" fmla="*/ 0 h 34"/>
                  <a:gd name="T2" fmla="*/ 0 w 15"/>
                  <a:gd name="T3" fmla="*/ 4 h 34"/>
                  <a:gd name="T4" fmla="*/ 10 w 15"/>
                  <a:gd name="T5" fmla="*/ 34 h 34"/>
                  <a:gd name="T6" fmla="*/ 15 w 15"/>
                  <a:gd name="T7" fmla="*/ 32 h 34"/>
                  <a:gd name="T8" fmla="*/ 7 w 15"/>
                  <a:gd name="T9" fmla="*/ 9 h 34"/>
                  <a:gd name="T10" fmla="*/ 2 w 15"/>
                  <a:gd name="T11" fmla="*/ 0 h 34"/>
                </a:gdLst>
                <a:ahLst/>
                <a:cxnLst>
                  <a:cxn ang="0">
                    <a:pos x="T0" y="T1"/>
                  </a:cxn>
                  <a:cxn ang="0">
                    <a:pos x="T2" y="T3"/>
                  </a:cxn>
                  <a:cxn ang="0">
                    <a:pos x="T4" y="T5"/>
                  </a:cxn>
                  <a:cxn ang="0">
                    <a:pos x="T6" y="T7"/>
                  </a:cxn>
                  <a:cxn ang="0">
                    <a:pos x="T8" y="T9"/>
                  </a:cxn>
                  <a:cxn ang="0">
                    <a:pos x="T10" y="T11"/>
                  </a:cxn>
                </a:cxnLst>
                <a:rect l="0" t="0" r="r" b="b"/>
                <a:pathLst>
                  <a:path w="15" h="34">
                    <a:moveTo>
                      <a:pt x="2" y="0"/>
                    </a:moveTo>
                    <a:cubicBezTo>
                      <a:pt x="0" y="4"/>
                      <a:pt x="0" y="4"/>
                      <a:pt x="0" y="4"/>
                    </a:cubicBezTo>
                    <a:cubicBezTo>
                      <a:pt x="10" y="34"/>
                      <a:pt x="10" y="34"/>
                      <a:pt x="10" y="34"/>
                    </a:cubicBezTo>
                    <a:cubicBezTo>
                      <a:pt x="15" y="32"/>
                      <a:pt x="15" y="32"/>
                      <a:pt x="15" y="32"/>
                    </a:cubicBezTo>
                    <a:cubicBezTo>
                      <a:pt x="7" y="9"/>
                      <a:pt x="7" y="9"/>
                      <a:pt x="7" y="9"/>
                    </a:cubicBezTo>
                    <a:cubicBezTo>
                      <a:pt x="5" y="7"/>
                      <a:pt x="4" y="4"/>
                      <a:pt x="2"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3" name="Freeform 1382"/>
              <p:cNvSpPr/>
              <p:nvPr/>
            </p:nvSpPr>
            <p:spPr bwMode="auto">
              <a:xfrm>
                <a:off x="2632" y="1240"/>
                <a:ext cx="38" cy="73"/>
              </a:xfrm>
              <a:custGeom>
                <a:avLst/>
                <a:gdLst>
                  <a:gd name="T0" fmla="*/ 16 w 16"/>
                  <a:gd name="T1" fmla="*/ 26 h 31"/>
                  <a:gd name="T2" fmla="*/ 2 w 16"/>
                  <a:gd name="T3" fmla="*/ 0 h 31"/>
                  <a:gd name="T4" fmla="*/ 0 w 16"/>
                  <a:gd name="T5" fmla="*/ 9 h 31"/>
                  <a:gd name="T6" fmla="*/ 12 w 16"/>
                  <a:gd name="T7" fmla="*/ 31 h 31"/>
                  <a:gd name="T8" fmla="*/ 16 w 16"/>
                  <a:gd name="T9" fmla="*/ 26 h 31"/>
                </a:gdLst>
                <a:ahLst/>
                <a:cxnLst>
                  <a:cxn ang="0">
                    <a:pos x="T0" y="T1"/>
                  </a:cxn>
                  <a:cxn ang="0">
                    <a:pos x="T2" y="T3"/>
                  </a:cxn>
                  <a:cxn ang="0">
                    <a:pos x="T4" y="T5"/>
                  </a:cxn>
                  <a:cxn ang="0">
                    <a:pos x="T6" y="T7"/>
                  </a:cxn>
                  <a:cxn ang="0">
                    <a:pos x="T8" y="T9"/>
                  </a:cxn>
                </a:cxnLst>
                <a:rect l="0" t="0" r="r" b="b"/>
                <a:pathLst>
                  <a:path w="16" h="31">
                    <a:moveTo>
                      <a:pt x="16" y="26"/>
                    </a:moveTo>
                    <a:cubicBezTo>
                      <a:pt x="2" y="0"/>
                      <a:pt x="2" y="0"/>
                      <a:pt x="2" y="0"/>
                    </a:cubicBezTo>
                    <a:cubicBezTo>
                      <a:pt x="0" y="9"/>
                      <a:pt x="0" y="9"/>
                      <a:pt x="0" y="9"/>
                    </a:cubicBezTo>
                    <a:cubicBezTo>
                      <a:pt x="12" y="31"/>
                      <a:pt x="12" y="31"/>
                      <a:pt x="12" y="31"/>
                    </a:cubicBezTo>
                    <a:cubicBezTo>
                      <a:pt x="13" y="29"/>
                      <a:pt x="15" y="28"/>
                      <a:pt x="16" y="26"/>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4" name="Freeform 1383"/>
              <p:cNvSpPr/>
              <p:nvPr/>
            </p:nvSpPr>
            <p:spPr bwMode="auto">
              <a:xfrm>
                <a:off x="2739" y="4019"/>
                <a:ext cx="111" cy="114"/>
              </a:xfrm>
              <a:custGeom>
                <a:avLst/>
                <a:gdLst>
                  <a:gd name="T0" fmla="*/ 19 w 47"/>
                  <a:gd name="T1" fmla="*/ 0 h 48"/>
                  <a:gd name="T2" fmla="*/ 47 w 47"/>
                  <a:gd name="T3" fmla="*/ 29 h 48"/>
                  <a:gd name="T4" fmla="*/ 19 w 47"/>
                  <a:gd name="T5" fmla="*/ 0 h 48"/>
                </a:gdLst>
                <a:ahLst/>
                <a:cxnLst>
                  <a:cxn ang="0">
                    <a:pos x="T0" y="T1"/>
                  </a:cxn>
                  <a:cxn ang="0">
                    <a:pos x="T2" y="T3"/>
                  </a:cxn>
                  <a:cxn ang="0">
                    <a:pos x="T4" y="T5"/>
                  </a:cxn>
                </a:cxnLst>
                <a:rect l="0" t="0" r="r" b="b"/>
                <a:pathLst>
                  <a:path w="47" h="48">
                    <a:moveTo>
                      <a:pt x="19" y="0"/>
                    </a:moveTo>
                    <a:cubicBezTo>
                      <a:pt x="0" y="32"/>
                      <a:pt x="27" y="48"/>
                      <a:pt x="47" y="29"/>
                    </a:cubicBezTo>
                    <a:cubicBezTo>
                      <a:pt x="42" y="17"/>
                      <a:pt x="32" y="6"/>
                      <a:pt x="19" y="0"/>
                    </a:cubicBezTo>
                    <a:close/>
                  </a:path>
                </a:pathLst>
              </a:custGeom>
              <a:solidFill>
                <a:srgbClr val="AB87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5" name="Freeform 1384"/>
              <p:cNvSpPr/>
              <p:nvPr/>
            </p:nvSpPr>
            <p:spPr bwMode="auto">
              <a:xfrm>
                <a:off x="2304" y="778"/>
                <a:ext cx="369" cy="944"/>
              </a:xfrm>
              <a:custGeom>
                <a:avLst/>
                <a:gdLst>
                  <a:gd name="T0" fmla="*/ 88 w 156"/>
                  <a:gd name="T1" fmla="*/ 399 h 399"/>
                  <a:gd name="T2" fmla="*/ 156 w 156"/>
                  <a:gd name="T3" fmla="*/ 101 h 399"/>
                  <a:gd name="T4" fmla="*/ 142 w 156"/>
                  <a:gd name="T5" fmla="*/ 86 h 399"/>
                  <a:gd name="T6" fmla="*/ 59 w 156"/>
                  <a:gd name="T7" fmla="*/ 111 h 399"/>
                  <a:gd name="T8" fmla="*/ 102 w 156"/>
                  <a:gd name="T9" fmla="*/ 0 h 399"/>
                  <a:gd name="T10" fmla="*/ 68 w 156"/>
                  <a:gd name="T11" fmla="*/ 3 h 399"/>
                  <a:gd name="T12" fmla="*/ 60 w 156"/>
                  <a:gd name="T13" fmla="*/ 20 h 399"/>
                  <a:gd name="T14" fmla="*/ 80 w 156"/>
                  <a:gd name="T15" fmla="*/ 26 h 399"/>
                  <a:gd name="T16" fmla="*/ 66 w 156"/>
                  <a:gd name="T17" fmla="*/ 58 h 399"/>
                  <a:gd name="T18" fmla="*/ 48 w 156"/>
                  <a:gd name="T19" fmla="*/ 49 h 399"/>
                  <a:gd name="T20" fmla="*/ 0 w 156"/>
                  <a:gd name="T21" fmla="*/ 161 h 399"/>
                  <a:gd name="T22" fmla="*/ 130 w 156"/>
                  <a:gd name="T23" fmla="*/ 120 h 399"/>
                  <a:gd name="T24" fmla="*/ 71 w 156"/>
                  <a:gd name="T25" fmla="*/ 380 h 399"/>
                  <a:gd name="T26" fmla="*/ 88 w 156"/>
                  <a:gd name="T27" fmla="*/ 399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 h="399">
                    <a:moveTo>
                      <a:pt x="88" y="399"/>
                    </a:moveTo>
                    <a:cubicBezTo>
                      <a:pt x="103" y="330"/>
                      <a:pt x="142" y="167"/>
                      <a:pt x="156" y="101"/>
                    </a:cubicBezTo>
                    <a:cubicBezTo>
                      <a:pt x="151" y="98"/>
                      <a:pt x="146" y="92"/>
                      <a:pt x="142" y="86"/>
                    </a:cubicBezTo>
                    <a:cubicBezTo>
                      <a:pt x="121" y="93"/>
                      <a:pt x="87" y="104"/>
                      <a:pt x="59" y="111"/>
                    </a:cubicBezTo>
                    <a:cubicBezTo>
                      <a:pt x="67" y="88"/>
                      <a:pt x="97" y="15"/>
                      <a:pt x="102" y="0"/>
                    </a:cubicBezTo>
                    <a:cubicBezTo>
                      <a:pt x="91" y="5"/>
                      <a:pt x="75" y="5"/>
                      <a:pt x="68" y="3"/>
                    </a:cubicBezTo>
                    <a:cubicBezTo>
                      <a:pt x="65" y="9"/>
                      <a:pt x="63" y="14"/>
                      <a:pt x="60" y="20"/>
                    </a:cubicBezTo>
                    <a:cubicBezTo>
                      <a:pt x="80" y="26"/>
                      <a:pt x="80" y="26"/>
                      <a:pt x="80" y="26"/>
                    </a:cubicBezTo>
                    <a:cubicBezTo>
                      <a:pt x="66" y="58"/>
                      <a:pt x="66" y="58"/>
                      <a:pt x="66" y="58"/>
                    </a:cubicBezTo>
                    <a:cubicBezTo>
                      <a:pt x="48" y="49"/>
                      <a:pt x="48" y="49"/>
                      <a:pt x="48" y="49"/>
                    </a:cubicBezTo>
                    <a:cubicBezTo>
                      <a:pt x="31" y="86"/>
                      <a:pt x="14" y="124"/>
                      <a:pt x="0" y="161"/>
                    </a:cubicBezTo>
                    <a:cubicBezTo>
                      <a:pt x="19" y="156"/>
                      <a:pt x="110" y="125"/>
                      <a:pt x="130" y="120"/>
                    </a:cubicBezTo>
                    <a:cubicBezTo>
                      <a:pt x="116" y="184"/>
                      <a:pt x="86" y="310"/>
                      <a:pt x="71" y="380"/>
                    </a:cubicBezTo>
                    <a:cubicBezTo>
                      <a:pt x="77" y="387"/>
                      <a:pt x="82" y="393"/>
                      <a:pt x="88" y="399"/>
                    </a:cubicBezTo>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6" name="Freeform 1385"/>
              <p:cNvSpPr/>
              <p:nvPr/>
            </p:nvSpPr>
            <p:spPr bwMode="auto">
              <a:xfrm>
                <a:off x="2602" y="741"/>
                <a:ext cx="30" cy="35"/>
              </a:xfrm>
              <a:custGeom>
                <a:avLst/>
                <a:gdLst>
                  <a:gd name="T0" fmla="*/ 13 w 13"/>
                  <a:gd name="T1" fmla="*/ 9 h 15"/>
                  <a:gd name="T2" fmla="*/ 3 w 13"/>
                  <a:gd name="T3" fmla="*/ 0 h 15"/>
                  <a:gd name="T4" fmla="*/ 0 w 13"/>
                  <a:gd name="T5" fmla="*/ 3 h 15"/>
                  <a:gd name="T6" fmla="*/ 11 w 13"/>
                  <a:gd name="T7" fmla="*/ 15 h 15"/>
                  <a:gd name="T8" fmla="*/ 13 w 13"/>
                  <a:gd name="T9" fmla="*/ 9 h 15"/>
                </a:gdLst>
                <a:ahLst/>
                <a:cxnLst>
                  <a:cxn ang="0">
                    <a:pos x="T0" y="T1"/>
                  </a:cxn>
                  <a:cxn ang="0">
                    <a:pos x="T2" y="T3"/>
                  </a:cxn>
                  <a:cxn ang="0">
                    <a:pos x="T4" y="T5"/>
                  </a:cxn>
                  <a:cxn ang="0">
                    <a:pos x="T6" y="T7"/>
                  </a:cxn>
                  <a:cxn ang="0">
                    <a:pos x="T8" y="T9"/>
                  </a:cxn>
                </a:cxnLst>
                <a:rect l="0" t="0" r="r" b="b"/>
                <a:pathLst>
                  <a:path w="13" h="15">
                    <a:moveTo>
                      <a:pt x="13" y="9"/>
                    </a:moveTo>
                    <a:cubicBezTo>
                      <a:pt x="10" y="8"/>
                      <a:pt x="5" y="3"/>
                      <a:pt x="3" y="0"/>
                    </a:cubicBezTo>
                    <a:cubicBezTo>
                      <a:pt x="2" y="1"/>
                      <a:pt x="1" y="2"/>
                      <a:pt x="0" y="3"/>
                    </a:cubicBezTo>
                    <a:cubicBezTo>
                      <a:pt x="11" y="15"/>
                      <a:pt x="11" y="15"/>
                      <a:pt x="11" y="15"/>
                    </a:cubicBezTo>
                    <a:cubicBezTo>
                      <a:pt x="11" y="13"/>
                      <a:pt x="12" y="11"/>
                      <a:pt x="13" y="9"/>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7" name="Freeform 1386"/>
              <p:cNvSpPr/>
              <p:nvPr/>
            </p:nvSpPr>
            <p:spPr bwMode="auto">
              <a:xfrm>
                <a:off x="2770" y="3691"/>
                <a:ext cx="30" cy="68"/>
              </a:xfrm>
              <a:custGeom>
                <a:avLst/>
                <a:gdLst>
                  <a:gd name="T0" fmla="*/ 0 w 13"/>
                  <a:gd name="T1" fmla="*/ 7 h 29"/>
                  <a:gd name="T2" fmla="*/ 8 w 13"/>
                  <a:gd name="T3" fmla="*/ 29 h 29"/>
                  <a:gd name="T4" fmla="*/ 13 w 13"/>
                  <a:gd name="T5" fmla="*/ 27 h 29"/>
                  <a:gd name="T6" fmla="*/ 3 w 13"/>
                  <a:gd name="T7" fmla="*/ 0 h 29"/>
                  <a:gd name="T8" fmla="*/ 0 w 13"/>
                  <a:gd name="T9" fmla="*/ 7 h 29"/>
                </a:gdLst>
                <a:ahLst/>
                <a:cxnLst>
                  <a:cxn ang="0">
                    <a:pos x="T0" y="T1"/>
                  </a:cxn>
                  <a:cxn ang="0">
                    <a:pos x="T2" y="T3"/>
                  </a:cxn>
                  <a:cxn ang="0">
                    <a:pos x="T4" y="T5"/>
                  </a:cxn>
                  <a:cxn ang="0">
                    <a:pos x="T6" y="T7"/>
                  </a:cxn>
                  <a:cxn ang="0">
                    <a:pos x="T8" y="T9"/>
                  </a:cxn>
                </a:cxnLst>
                <a:rect l="0" t="0" r="r" b="b"/>
                <a:pathLst>
                  <a:path w="13" h="29">
                    <a:moveTo>
                      <a:pt x="0" y="7"/>
                    </a:moveTo>
                    <a:cubicBezTo>
                      <a:pt x="8" y="29"/>
                      <a:pt x="8" y="29"/>
                      <a:pt x="8" y="29"/>
                    </a:cubicBezTo>
                    <a:cubicBezTo>
                      <a:pt x="13" y="27"/>
                      <a:pt x="13" y="27"/>
                      <a:pt x="13" y="27"/>
                    </a:cubicBezTo>
                    <a:cubicBezTo>
                      <a:pt x="3" y="0"/>
                      <a:pt x="3" y="0"/>
                      <a:pt x="3" y="0"/>
                    </a:cubicBezTo>
                    <a:cubicBezTo>
                      <a:pt x="2" y="2"/>
                      <a:pt x="1" y="5"/>
                      <a:pt x="0" y="7"/>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8" name="Freeform 1387"/>
              <p:cNvSpPr/>
              <p:nvPr/>
            </p:nvSpPr>
            <p:spPr bwMode="auto">
              <a:xfrm>
                <a:off x="2618" y="2569"/>
                <a:ext cx="116" cy="81"/>
              </a:xfrm>
              <a:custGeom>
                <a:avLst/>
                <a:gdLst>
                  <a:gd name="T0" fmla="*/ 0 w 49"/>
                  <a:gd name="T1" fmla="*/ 12 h 34"/>
                  <a:gd name="T2" fmla="*/ 31 w 49"/>
                  <a:gd name="T3" fmla="*/ 34 h 34"/>
                  <a:gd name="T4" fmla="*/ 49 w 49"/>
                  <a:gd name="T5" fmla="*/ 21 h 34"/>
                  <a:gd name="T6" fmla="*/ 18 w 49"/>
                  <a:gd name="T7" fmla="*/ 0 h 34"/>
                  <a:gd name="T8" fmla="*/ 0 w 49"/>
                  <a:gd name="T9" fmla="*/ 12 h 34"/>
                </a:gdLst>
                <a:ahLst/>
                <a:cxnLst>
                  <a:cxn ang="0">
                    <a:pos x="T0" y="T1"/>
                  </a:cxn>
                  <a:cxn ang="0">
                    <a:pos x="T2" y="T3"/>
                  </a:cxn>
                  <a:cxn ang="0">
                    <a:pos x="T4" y="T5"/>
                  </a:cxn>
                  <a:cxn ang="0">
                    <a:pos x="T6" y="T7"/>
                  </a:cxn>
                  <a:cxn ang="0">
                    <a:pos x="T8" y="T9"/>
                  </a:cxn>
                </a:cxnLst>
                <a:rect l="0" t="0" r="r" b="b"/>
                <a:pathLst>
                  <a:path w="49" h="34">
                    <a:moveTo>
                      <a:pt x="0" y="12"/>
                    </a:moveTo>
                    <a:cubicBezTo>
                      <a:pt x="10" y="20"/>
                      <a:pt x="21" y="27"/>
                      <a:pt x="31" y="34"/>
                    </a:cubicBezTo>
                    <a:cubicBezTo>
                      <a:pt x="37" y="30"/>
                      <a:pt x="43" y="26"/>
                      <a:pt x="49" y="21"/>
                    </a:cubicBezTo>
                    <a:cubicBezTo>
                      <a:pt x="18" y="0"/>
                      <a:pt x="18" y="0"/>
                      <a:pt x="18" y="0"/>
                    </a:cubicBezTo>
                    <a:cubicBezTo>
                      <a:pt x="11" y="4"/>
                      <a:pt x="5" y="9"/>
                      <a:pt x="0" y="12"/>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9" name="Freeform 1388"/>
              <p:cNvSpPr/>
              <p:nvPr/>
            </p:nvSpPr>
            <p:spPr bwMode="auto">
              <a:xfrm>
                <a:off x="2625" y="1268"/>
                <a:ext cx="31" cy="62"/>
              </a:xfrm>
              <a:custGeom>
                <a:avLst/>
                <a:gdLst>
                  <a:gd name="T0" fmla="*/ 13 w 13"/>
                  <a:gd name="T1" fmla="*/ 21 h 26"/>
                  <a:gd name="T2" fmla="*/ 2 w 13"/>
                  <a:gd name="T3" fmla="*/ 0 h 26"/>
                  <a:gd name="T4" fmla="*/ 0 w 13"/>
                  <a:gd name="T5" fmla="*/ 9 h 26"/>
                  <a:gd name="T6" fmla="*/ 9 w 13"/>
                  <a:gd name="T7" fmla="*/ 26 h 26"/>
                  <a:gd name="T8" fmla="*/ 13 w 13"/>
                  <a:gd name="T9" fmla="*/ 21 h 26"/>
                </a:gdLst>
                <a:ahLst/>
                <a:cxnLst>
                  <a:cxn ang="0">
                    <a:pos x="T0" y="T1"/>
                  </a:cxn>
                  <a:cxn ang="0">
                    <a:pos x="T2" y="T3"/>
                  </a:cxn>
                  <a:cxn ang="0">
                    <a:pos x="T4" y="T5"/>
                  </a:cxn>
                  <a:cxn ang="0">
                    <a:pos x="T6" y="T7"/>
                  </a:cxn>
                  <a:cxn ang="0">
                    <a:pos x="T8" y="T9"/>
                  </a:cxn>
                </a:cxnLst>
                <a:rect l="0" t="0" r="r" b="b"/>
                <a:pathLst>
                  <a:path w="13" h="26">
                    <a:moveTo>
                      <a:pt x="13" y="21"/>
                    </a:moveTo>
                    <a:cubicBezTo>
                      <a:pt x="2" y="0"/>
                      <a:pt x="2" y="0"/>
                      <a:pt x="2" y="0"/>
                    </a:cubicBezTo>
                    <a:cubicBezTo>
                      <a:pt x="0" y="9"/>
                      <a:pt x="0" y="9"/>
                      <a:pt x="0" y="9"/>
                    </a:cubicBezTo>
                    <a:cubicBezTo>
                      <a:pt x="9" y="26"/>
                      <a:pt x="9" y="26"/>
                      <a:pt x="9" y="26"/>
                    </a:cubicBezTo>
                    <a:cubicBezTo>
                      <a:pt x="10" y="24"/>
                      <a:pt x="12" y="23"/>
                      <a:pt x="13" y="21"/>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0" name="Freeform 1389"/>
              <p:cNvSpPr/>
              <p:nvPr/>
            </p:nvSpPr>
            <p:spPr bwMode="auto">
              <a:xfrm>
                <a:off x="2602" y="1609"/>
                <a:ext cx="73" cy="196"/>
              </a:xfrm>
              <a:custGeom>
                <a:avLst/>
                <a:gdLst>
                  <a:gd name="T0" fmla="*/ 0 w 31"/>
                  <a:gd name="T1" fmla="*/ 75 h 83"/>
                  <a:gd name="T2" fmla="*/ 17 w 31"/>
                  <a:gd name="T3" fmla="*/ 83 h 83"/>
                  <a:gd name="T4" fmla="*/ 31 w 31"/>
                  <a:gd name="T5" fmla="*/ 19 h 83"/>
                  <a:gd name="T6" fmla="*/ 16 w 31"/>
                  <a:gd name="T7" fmla="*/ 0 h 83"/>
                  <a:gd name="T8" fmla="*/ 0 w 31"/>
                  <a:gd name="T9" fmla="*/ 75 h 83"/>
                </a:gdLst>
                <a:ahLst/>
                <a:cxnLst>
                  <a:cxn ang="0">
                    <a:pos x="T0" y="T1"/>
                  </a:cxn>
                  <a:cxn ang="0">
                    <a:pos x="T2" y="T3"/>
                  </a:cxn>
                  <a:cxn ang="0">
                    <a:pos x="T4" y="T5"/>
                  </a:cxn>
                  <a:cxn ang="0">
                    <a:pos x="T6" y="T7"/>
                  </a:cxn>
                  <a:cxn ang="0">
                    <a:pos x="T8" y="T9"/>
                  </a:cxn>
                </a:cxnLst>
                <a:rect l="0" t="0" r="r" b="b"/>
                <a:pathLst>
                  <a:path w="31" h="83">
                    <a:moveTo>
                      <a:pt x="0" y="75"/>
                    </a:moveTo>
                    <a:cubicBezTo>
                      <a:pt x="5" y="78"/>
                      <a:pt x="11" y="81"/>
                      <a:pt x="17" y="83"/>
                    </a:cubicBezTo>
                    <a:cubicBezTo>
                      <a:pt x="31" y="19"/>
                      <a:pt x="31" y="19"/>
                      <a:pt x="31" y="19"/>
                    </a:cubicBezTo>
                    <a:cubicBezTo>
                      <a:pt x="25" y="13"/>
                      <a:pt x="20" y="7"/>
                      <a:pt x="16" y="0"/>
                    </a:cubicBezTo>
                    <a:cubicBezTo>
                      <a:pt x="0" y="75"/>
                      <a:pt x="0" y="75"/>
                      <a:pt x="0" y="75"/>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1" name="Freeform 1390"/>
              <p:cNvSpPr/>
              <p:nvPr/>
            </p:nvSpPr>
            <p:spPr bwMode="auto">
              <a:xfrm>
                <a:off x="2592" y="750"/>
                <a:ext cx="33" cy="40"/>
              </a:xfrm>
              <a:custGeom>
                <a:avLst/>
                <a:gdLst>
                  <a:gd name="T0" fmla="*/ 0 w 14"/>
                  <a:gd name="T1" fmla="*/ 3 h 17"/>
                  <a:gd name="T2" fmla="*/ 12 w 14"/>
                  <a:gd name="T3" fmla="*/ 17 h 17"/>
                  <a:gd name="T4" fmla="*/ 14 w 14"/>
                  <a:gd name="T5" fmla="*/ 13 h 17"/>
                  <a:gd name="T6" fmla="*/ 3 w 14"/>
                  <a:gd name="T7" fmla="*/ 0 h 17"/>
                  <a:gd name="T8" fmla="*/ 0 w 14"/>
                  <a:gd name="T9" fmla="*/ 3 h 17"/>
                </a:gdLst>
                <a:ahLst/>
                <a:cxnLst>
                  <a:cxn ang="0">
                    <a:pos x="T0" y="T1"/>
                  </a:cxn>
                  <a:cxn ang="0">
                    <a:pos x="T2" y="T3"/>
                  </a:cxn>
                  <a:cxn ang="0">
                    <a:pos x="T4" y="T5"/>
                  </a:cxn>
                  <a:cxn ang="0">
                    <a:pos x="T6" y="T7"/>
                  </a:cxn>
                  <a:cxn ang="0">
                    <a:pos x="T8" y="T9"/>
                  </a:cxn>
                </a:cxnLst>
                <a:rect l="0" t="0" r="r" b="b"/>
                <a:pathLst>
                  <a:path w="14" h="17">
                    <a:moveTo>
                      <a:pt x="0" y="3"/>
                    </a:moveTo>
                    <a:cubicBezTo>
                      <a:pt x="12" y="17"/>
                      <a:pt x="12" y="17"/>
                      <a:pt x="12" y="17"/>
                    </a:cubicBezTo>
                    <a:cubicBezTo>
                      <a:pt x="14" y="13"/>
                      <a:pt x="14" y="13"/>
                      <a:pt x="14" y="13"/>
                    </a:cubicBezTo>
                    <a:cubicBezTo>
                      <a:pt x="3" y="0"/>
                      <a:pt x="3" y="0"/>
                      <a:pt x="3" y="0"/>
                    </a:cubicBezTo>
                    <a:cubicBezTo>
                      <a:pt x="2" y="1"/>
                      <a:pt x="1" y="2"/>
                      <a:pt x="0" y="3"/>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2" name="Freeform 1391"/>
              <p:cNvSpPr/>
              <p:nvPr/>
            </p:nvSpPr>
            <p:spPr bwMode="auto">
              <a:xfrm>
                <a:off x="2673" y="3005"/>
                <a:ext cx="97" cy="125"/>
              </a:xfrm>
              <a:custGeom>
                <a:avLst/>
                <a:gdLst>
                  <a:gd name="T0" fmla="*/ 0 w 41"/>
                  <a:gd name="T1" fmla="*/ 13 h 53"/>
                  <a:gd name="T2" fmla="*/ 18 w 41"/>
                  <a:gd name="T3" fmla="*/ 50 h 53"/>
                  <a:gd name="T4" fmla="*/ 41 w 41"/>
                  <a:gd name="T5" fmla="*/ 50 h 53"/>
                  <a:gd name="T6" fmla="*/ 21 w 41"/>
                  <a:gd name="T7" fmla="*/ 4 h 53"/>
                  <a:gd name="T8" fmla="*/ 0 w 41"/>
                  <a:gd name="T9" fmla="*/ 13 h 53"/>
                </a:gdLst>
                <a:ahLst/>
                <a:cxnLst>
                  <a:cxn ang="0">
                    <a:pos x="T0" y="T1"/>
                  </a:cxn>
                  <a:cxn ang="0">
                    <a:pos x="T2" y="T3"/>
                  </a:cxn>
                  <a:cxn ang="0">
                    <a:pos x="T4" y="T5"/>
                  </a:cxn>
                  <a:cxn ang="0">
                    <a:pos x="T6" y="T7"/>
                  </a:cxn>
                  <a:cxn ang="0">
                    <a:pos x="T8" y="T9"/>
                  </a:cxn>
                </a:cxnLst>
                <a:rect l="0" t="0" r="r" b="b"/>
                <a:pathLst>
                  <a:path w="41" h="53">
                    <a:moveTo>
                      <a:pt x="0" y="13"/>
                    </a:moveTo>
                    <a:cubicBezTo>
                      <a:pt x="9" y="21"/>
                      <a:pt x="16" y="35"/>
                      <a:pt x="18" y="50"/>
                    </a:cubicBezTo>
                    <a:cubicBezTo>
                      <a:pt x="26" y="53"/>
                      <a:pt x="34" y="53"/>
                      <a:pt x="41" y="50"/>
                    </a:cubicBezTo>
                    <a:cubicBezTo>
                      <a:pt x="39" y="33"/>
                      <a:pt x="31" y="18"/>
                      <a:pt x="21" y="4"/>
                    </a:cubicBezTo>
                    <a:cubicBezTo>
                      <a:pt x="13" y="0"/>
                      <a:pt x="3" y="2"/>
                      <a:pt x="0" y="13"/>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3" name="Freeform 1392"/>
              <p:cNvSpPr/>
              <p:nvPr/>
            </p:nvSpPr>
            <p:spPr bwMode="auto">
              <a:xfrm>
                <a:off x="2578" y="759"/>
                <a:ext cx="40" cy="48"/>
              </a:xfrm>
              <a:custGeom>
                <a:avLst/>
                <a:gdLst>
                  <a:gd name="T0" fmla="*/ 0 w 17"/>
                  <a:gd name="T1" fmla="*/ 3 h 20"/>
                  <a:gd name="T2" fmla="*/ 15 w 17"/>
                  <a:gd name="T3" fmla="*/ 20 h 20"/>
                  <a:gd name="T4" fmla="*/ 17 w 17"/>
                  <a:gd name="T5" fmla="*/ 15 h 20"/>
                  <a:gd name="T6" fmla="*/ 4 w 17"/>
                  <a:gd name="T7" fmla="*/ 0 h 20"/>
                  <a:gd name="T8" fmla="*/ 0 w 17"/>
                  <a:gd name="T9" fmla="*/ 3 h 20"/>
                </a:gdLst>
                <a:ahLst/>
                <a:cxnLst>
                  <a:cxn ang="0">
                    <a:pos x="T0" y="T1"/>
                  </a:cxn>
                  <a:cxn ang="0">
                    <a:pos x="T2" y="T3"/>
                  </a:cxn>
                  <a:cxn ang="0">
                    <a:pos x="T4" y="T5"/>
                  </a:cxn>
                  <a:cxn ang="0">
                    <a:pos x="T6" y="T7"/>
                  </a:cxn>
                  <a:cxn ang="0">
                    <a:pos x="T8" y="T9"/>
                  </a:cxn>
                </a:cxnLst>
                <a:rect l="0" t="0" r="r" b="b"/>
                <a:pathLst>
                  <a:path w="17" h="20">
                    <a:moveTo>
                      <a:pt x="0" y="3"/>
                    </a:moveTo>
                    <a:cubicBezTo>
                      <a:pt x="15" y="20"/>
                      <a:pt x="15" y="20"/>
                      <a:pt x="15" y="20"/>
                    </a:cubicBezTo>
                    <a:cubicBezTo>
                      <a:pt x="17" y="15"/>
                      <a:pt x="17" y="15"/>
                      <a:pt x="17" y="15"/>
                    </a:cubicBezTo>
                    <a:cubicBezTo>
                      <a:pt x="4" y="0"/>
                      <a:pt x="4" y="0"/>
                      <a:pt x="4" y="0"/>
                    </a:cubicBezTo>
                    <a:cubicBezTo>
                      <a:pt x="3" y="1"/>
                      <a:pt x="1" y="2"/>
                      <a:pt x="0" y="3"/>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4" name="Freeform 1393"/>
              <p:cNvSpPr/>
              <p:nvPr/>
            </p:nvSpPr>
            <p:spPr bwMode="auto">
              <a:xfrm>
                <a:off x="2573" y="2444"/>
                <a:ext cx="140" cy="111"/>
              </a:xfrm>
              <a:custGeom>
                <a:avLst/>
                <a:gdLst>
                  <a:gd name="T0" fmla="*/ 0 w 59"/>
                  <a:gd name="T1" fmla="*/ 22 h 47"/>
                  <a:gd name="T2" fmla="*/ 35 w 59"/>
                  <a:gd name="T3" fmla="*/ 47 h 47"/>
                  <a:gd name="T4" fmla="*/ 59 w 59"/>
                  <a:gd name="T5" fmla="*/ 26 h 47"/>
                  <a:gd name="T6" fmla="*/ 26 w 59"/>
                  <a:gd name="T7" fmla="*/ 0 h 47"/>
                  <a:gd name="T8" fmla="*/ 0 w 59"/>
                  <a:gd name="T9" fmla="*/ 22 h 47"/>
                </a:gdLst>
                <a:ahLst/>
                <a:cxnLst>
                  <a:cxn ang="0">
                    <a:pos x="T0" y="T1"/>
                  </a:cxn>
                  <a:cxn ang="0">
                    <a:pos x="T2" y="T3"/>
                  </a:cxn>
                  <a:cxn ang="0">
                    <a:pos x="T4" y="T5"/>
                  </a:cxn>
                  <a:cxn ang="0">
                    <a:pos x="T6" y="T7"/>
                  </a:cxn>
                  <a:cxn ang="0">
                    <a:pos x="T8" y="T9"/>
                  </a:cxn>
                </a:cxnLst>
                <a:rect l="0" t="0" r="r" b="b"/>
                <a:pathLst>
                  <a:path w="59" h="47">
                    <a:moveTo>
                      <a:pt x="0" y="22"/>
                    </a:moveTo>
                    <a:cubicBezTo>
                      <a:pt x="35" y="47"/>
                      <a:pt x="35" y="47"/>
                      <a:pt x="35" y="47"/>
                    </a:cubicBezTo>
                    <a:cubicBezTo>
                      <a:pt x="43" y="40"/>
                      <a:pt x="51" y="33"/>
                      <a:pt x="59" y="26"/>
                    </a:cubicBezTo>
                    <a:cubicBezTo>
                      <a:pt x="26" y="0"/>
                      <a:pt x="26" y="0"/>
                      <a:pt x="26" y="0"/>
                    </a:cubicBezTo>
                    <a:cubicBezTo>
                      <a:pt x="17" y="8"/>
                      <a:pt x="8" y="16"/>
                      <a:pt x="0" y="22"/>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5" name="Freeform 1394"/>
              <p:cNvSpPr/>
              <p:nvPr/>
            </p:nvSpPr>
            <p:spPr bwMode="auto">
              <a:xfrm>
                <a:off x="2760" y="3714"/>
                <a:ext cx="24" cy="50"/>
              </a:xfrm>
              <a:custGeom>
                <a:avLst/>
                <a:gdLst>
                  <a:gd name="T0" fmla="*/ 10 w 10"/>
                  <a:gd name="T1" fmla="*/ 19 h 21"/>
                  <a:gd name="T2" fmla="*/ 3 w 10"/>
                  <a:gd name="T3" fmla="*/ 0 h 21"/>
                  <a:gd name="T4" fmla="*/ 0 w 10"/>
                  <a:gd name="T5" fmla="*/ 7 h 21"/>
                  <a:gd name="T6" fmla="*/ 5 w 10"/>
                  <a:gd name="T7" fmla="*/ 21 h 21"/>
                  <a:gd name="T8" fmla="*/ 10 w 10"/>
                  <a:gd name="T9" fmla="*/ 19 h 21"/>
                </a:gdLst>
                <a:ahLst/>
                <a:cxnLst>
                  <a:cxn ang="0">
                    <a:pos x="T0" y="T1"/>
                  </a:cxn>
                  <a:cxn ang="0">
                    <a:pos x="T2" y="T3"/>
                  </a:cxn>
                  <a:cxn ang="0">
                    <a:pos x="T4" y="T5"/>
                  </a:cxn>
                  <a:cxn ang="0">
                    <a:pos x="T6" y="T7"/>
                  </a:cxn>
                  <a:cxn ang="0">
                    <a:pos x="T8" y="T9"/>
                  </a:cxn>
                </a:cxnLst>
                <a:rect l="0" t="0" r="r" b="b"/>
                <a:pathLst>
                  <a:path w="10" h="21">
                    <a:moveTo>
                      <a:pt x="10" y="19"/>
                    </a:moveTo>
                    <a:cubicBezTo>
                      <a:pt x="3" y="0"/>
                      <a:pt x="3" y="0"/>
                      <a:pt x="3" y="0"/>
                    </a:cubicBezTo>
                    <a:cubicBezTo>
                      <a:pt x="2" y="2"/>
                      <a:pt x="1" y="5"/>
                      <a:pt x="0" y="7"/>
                    </a:cubicBezTo>
                    <a:cubicBezTo>
                      <a:pt x="5" y="21"/>
                      <a:pt x="5" y="21"/>
                      <a:pt x="5" y="21"/>
                    </a:cubicBezTo>
                    <a:lnTo>
                      <a:pt x="10" y="19"/>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6" name="Freeform 1395"/>
              <p:cNvSpPr/>
              <p:nvPr/>
            </p:nvSpPr>
            <p:spPr bwMode="auto">
              <a:xfrm>
                <a:off x="2618" y="1299"/>
                <a:ext cx="26" cy="52"/>
              </a:xfrm>
              <a:custGeom>
                <a:avLst/>
                <a:gdLst>
                  <a:gd name="T0" fmla="*/ 11 w 11"/>
                  <a:gd name="T1" fmla="*/ 15 h 22"/>
                  <a:gd name="T2" fmla="*/ 2 w 11"/>
                  <a:gd name="T3" fmla="*/ 0 h 22"/>
                  <a:gd name="T4" fmla="*/ 0 w 11"/>
                  <a:gd name="T5" fmla="*/ 9 h 22"/>
                  <a:gd name="T6" fmla="*/ 6 w 11"/>
                  <a:gd name="T7" fmla="*/ 22 h 22"/>
                  <a:gd name="T8" fmla="*/ 11 w 11"/>
                  <a:gd name="T9" fmla="*/ 15 h 22"/>
                </a:gdLst>
                <a:ahLst/>
                <a:cxnLst>
                  <a:cxn ang="0">
                    <a:pos x="T0" y="T1"/>
                  </a:cxn>
                  <a:cxn ang="0">
                    <a:pos x="T2" y="T3"/>
                  </a:cxn>
                  <a:cxn ang="0">
                    <a:pos x="T4" y="T5"/>
                  </a:cxn>
                  <a:cxn ang="0">
                    <a:pos x="T6" y="T7"/>
                  </a:cxn>
                  <a:cxn ang="0">
                    <a:pos x="T8" y="T9"/>
                  </a:cxn>
                </a:cxnLst>
                <a:rect l="0" t="0" r="r" b="b"/>
                <a:pathLst>
                  <a:path w="11" h="22">
                    <a:moveTo>
                      <a:pt x="11" y="15"/>
                    </a:moveTo>
                    <a:cubicBezTo>
                      <a:pt x="2" y="0"/>
                      <a:pt x="2" y="0"/>
                      <a:pt x="2" y="0"/>
                    </a:cubicBezTo>
                    <a:cubicBezTo>
                      <a:pt x="0" y="9"/>
                      <a:pt x="0" y="9"/>
                      <a:pt x="0" y="9"/>
                    </a:cubicBezTo>
                    <a:cubicBezTo>
                      <a:pt x="6" y="22"/>
                      <a:pt x="6" y="22"/>
                      <a:pt x="6" y="22"/>
                    </a:cubicBezTo>
                    <a:cubicBezTo>
                      <a:pt x="8" y="20"/>
                      <a:pt x="9" y="17"/>
                      <a:pt x="11" y="15"/>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7" name="Freeform 1396"/>
              <p:cNvSpPr/>
              <p:nvPr/>
            </p:nvSpPr>
            <p:spPr bwMode="auto">
              <a:xfrm>
                <a:off x="2564" y="769"/>
                <a:ext cx="50" cy="54"/>
              </a:xfrm>
              <a:custGeom>
                <a:avLst/>
                <a:gdLst>
                  <a:gd name="T0" fmla="*/ 0 w 21"/>
                  <a:gd name="T1" fmla="*/ 2 h 23"/>
                  <a:gd name="T2" fmla="*/ 19 w 21"/>
                  <a:gd name="T3" fmla="*/ 23 h 23"/>
                  <a:gd name="T4" fmla="*/ 21 w 21"/>
                  <a:gd name="T5" fmla="*/ 18 h 23"/>
                  <a:gd name="T6" fmla="*/ 4 w 21"/>
                  <a:gd name="T7" fmla="*/ 0 h 23"/>
                  <a:gd name="T8" fmla="*/ 0 w 21"/>
                  <a:gd name="T9" fmla="*/ 2 h 23"/>
                </a:gdLst>
                <a:ahLst/>
                <a:cxnLst>
                  <a:cxn ang="0">
                    <a:pos x="T0" y="T1"/>
                  </a:cxn>
                  <a:cxn ang="0">
                    <a:pos x="T2" y="T3"/>
                  </a:cxn>
                  <a:cxn ang="0">
                    <a:pos x="T4" y="T5"/>
                  </a:cxn>
                  <a:cxn ang="0">
                    <a:pos x="T6" y="T7"/>
                  </a:cxn>
                  <a:cxn ang="0">
                    <a:pos x="T8" y="T9"/>
                  </a:cxn>
                </a:cxnLst>
                <a:rect l="0" t="0" r="r" b="b"/>
                <a:pathLst>
                  <a:path w="21" h="23">
                    <a:moveTo>
                      <a:pt x="0" y="2"/>
                    </a:moveTo>
                    <a:cubicBezTo>
                      <a:pt x="19" y="23"/>
                      <a:pt x="19" y="23"/>
                      <a:pt x="19" y="23"/>
                    </a:cubicBezTo>
                    <a:cubicBezTo>
                      <a:pt x="21" y="18"/>
                      <a:pt x="21" y="18"/>
                      <a:pt x="21" y="18"/>
                    </a:cubicBezTo>
                    <a:cubicBezTo>
                      <a:pt x="4" y="0"/>
                      <a:pt x="4" y="0"/>
                      <a:pt x="4" y="0"/>
                    </a:cubicBezTo>
                    <a:cubicBezTo>
                      <a:pt x="3" y="1"/>
                      <a:pt x="1" y="1"/>
                      <a:pt x="0" y="2"/>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8" name="Freeform 1397"/>
              <p:cNvSpPr/>
              <p:nvPr/>
            </p:nvSpPr>
            <p:spPr bwMode="auto">
              <a:xfrm>
                <a:off x="2557" y="776"/>
                <a:ext cx="49" cy="66"/>
              </a:xfrm>
              <a:custGeom>
                <a:avLst/>
                <a:gdLst>
                  <a:gd name="T0" fmla="*/ 0 w 21"/>
                  <a:gd name="T1" fmla="*/ 6 h 28"/>
                  <a:gd name="T2" fmla="*/ 19 w 21"/>
                  <a:gd name="T3" fmla="*/ 28 h 28"/>
                  <a:gd name="T4" fmla="*/ 21 w 21"/>
                  <a:gd name="T5" fmla="*/ 23 h 28"/>
                  <a:gd name="T6" fmla="*/ 1 w 21"/>
                  <a:gd name="T7" fmla="*/ 0 h 28"/>
                  <a:gd name="T8" fmla="*/ 0 w 21"/>
                  <a:gd name="T9" fmla="*/ 6 h 28"/>
                </a:gdLst>
                <a:ahLst/>
                <a:cxnLst>
                  <a:cxn ang="0">
                    <a:pos x="T0" y="T1"/>
                  </a:cxn>
                  <a:cxn ang="0">
                    <a:pos x="T2" y="T3"/>
                  </a:cxn>
                  <a:cxn ang="0">
                    <a:pos x="T4" y="T5"/>
                  </a:cxn>
                  <a:cxn ang="0">
                    <a:pos x="T6" y="T7"/>
                  </a:cxn>
                  <a:cxn ang="0">
                    <a:pos x="T8" y="T9"/>
                  </a:cxn>
                </a:cxnLst>
                <a:rect l="0" t="0" r="r" b="b"/>
                <a:pathLst>
                  <a:path w="21" h="28">
                    <a:moveTo>
                      <a:pt x="0" y="6"/>
                    </a:moveTo>
                    <a:cubicBezTo>
                      <a:pt x="19" y="28"/>
                      <a:pt x="19" y="28"/>
                      <a:pt x="19" y="28"/>
                    </a:cubicBezTo>
                    <a:cubicBezTo>
                      <a:pt x="21" y="23"/>
                      <a:pt x="21" y="23"/>
                      <a:pt x="21" y="23"/>
                    </a:cubicBezTo>
                    <a:cubicBezTo>
                      <a:pt x="1" y="0"/>
                      <a:pt x="1" y="0"/>
                      <a:pt x="1" y="0"/>
                    </a:cubicBezTo>
                    <a:cubicBezTo>
                      <a:pt x="1" y="2"/>
                      <a:pt x="0" y="4"/>
                      <a:pt x="0" y="6"/>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9" name="Freeform 1398"/>
              <p:cNvSpPr/>
              <p:nvPr/>
            </p:nvSpPr>
            <p:spPr bwMode="auto">
              <a:xfrm>
                <a:off x="2732" y="4228"/>
                <a:ext cx="73" cy="123"/>
              </a:xfrm>
              <a:custGeom>
                <a:avLst/>
                <a:gdLst>
                  <a:gd name="T0" fmla="*/ 29 w 31"/>
                  <a:gd name="T1" fmla="*/ 14 h 52"/>
                  <a:gd name="T2" fmla="*/ 0 w 31"/>
                  <a:gd name="T3" fmla="*/ 0 h 52"/>
                  <a:gd name="T4" fmla="*/ 8 w 31"/>
                  <a:gd name="T5" fmla="*/ 52 h 52"/>
                  <a:gd name="T6" fmla="*/ 26 w 31"/>
                  <a:gd name="T7" fmla="*/ 52 h 52"/>
                  <a:gd name="T8" fmla="*/ 29 w 31"/>
                  <a:gd name="T9" fmla="*/ 14 h 52"/>
                </a:gdLst>
                <a:ahLst/>
                <a:cxnLst>
                  <a:cxn ang="0">
                    <a:pos x="T0" y="T1"/>
                  </a:cxn>
                  <a:cxn ang="0">
                    <a:pos x="T2" y="T3"/>
                  </a:cxn>
                  <a:cxn ang="0">
                    <a:pos x="T4" y="T5"/>
                  </a:cxn>
                  <a:cxn ang="0">
                    <a:pos x="T6" y="T7"/>
                  </a:cxn>
                  <a:cxn ang="0">
                    <a:pos x="T8" y="T9"/>
                  </a:cxn>
                </a:cxnLst>
                <a:rect l="0" t="0" r="r" b="b"/>
                <a:pathLst>
                  <a:path w="31" h="52">
                    <a:moveTo>
                      <a:pt x="29" y="14"/>
                    </a:moveTo>
                    <a:cubicBezTo>
                      <a:pt x="19" y="11"/>
                      <a:pt x="9" y="6"/>
                      <a:pt x="0" y="0"/>
                    </a:cubicBezTo>
                    <a:cubicBezTo>
                      <a:pt x="8" y="19"/>
                      <a:pt x="9" y="37"/>
                      <a:pt x="8" y="52"/>
                    </a:cubicBezTo>
                    <a:cubicBezTo>
                      <a:pt x="26" y="52"/>
                      <a:pt x="26" y="52"/>
                      <a:pt x="26" y="52"/>
                    </a:cubicBezTo>
                    <a:cubicBezTo>
                      <a:pt x="30" y="41"/>
                      <a:pt x="31" y="28"/>
                      <a:pt x="29" y="14"/>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0" name="Freeform 1399"/>
              <p:cNvSpPr/>
              <p:nvPr/>
            </p:nvSpPr>
            <p:spPr bwMode="auto">
              <a:xfrm>
                <a:off x="2713" y="3312"/>
                <a:ext cx="38" cy="57"/>
              </a:xfrm>
              <a:custGeom>
                <a:avLst/>
                <a:gdLst>
                  <a:gd name="T0" fmla="*/ 0 w 16"/>
                  <a:gd name="T1" fmla="*/ 0 h 24"/>
                  <a:gd name="T2" fmla="*/ 2 w 16"/>
                  <a:gd name="T3" fmla="*/ 20 h 24"/>
                  <a:gd name="T4" fmla="*/ 16 w 16"/>
                  <a:gd name="T5" fmla="*/ 24 h 24"/>
                  <a:gd name="T6" fmla="*/ 14 w 16"/>
                  <a:gd name="T7" fmla="*/ 4 h 24"/>
                  <a:gd name="T8" fmla="*/ 0 w 16"/>
                  <a:gd name="T9" fmla="*/ 0 h 24"/>
                </a:gdLst>
                <a:ahLst/>
                <a:cxnLst>
                  <a:cxn ang="0">
                    <a:pos x="T0" y="T1"/>
                  </a:cxn>
                  <a:cxn ang="0">
                    <a:pos x="T2" y="T3"/>
                  </a:cxn>
                  <a:cxn ang="0">
                    <a:pos x="T4" y="T5"/>
                  </a:cxn>
                  <a:cxn ang="0">
                    <a:pos x="T6" y="T7"/>
                  </a:cxn>
                  <a:cxn ang="0">
                    <a:pos x="T8" y="T9"/>
                  </a:cxn>
                </a:cxnLst>
                <a:rect l="0" t="0" r="r" b="b"/>
                <a:pathLst>
                  <a:path w="16" h="24">
                    <a:moveTo>
                      <a:pt x="0" y="0"/>
                    </a:moveTo>
                    <a:cubicBezTo>
                      <a:pt x="0" y="7"/>
                      <a:pt x="1" y="14"/>
                      <a:pt x="2" y="20"/>
                    </a:cubicBezTo>
                    <a:cubicBezTo>
                      <a:pt x="7" y="21"/>
                      <a:pt x="11" y="23"/>
                      <a:pt x="16" y="24"/>
                    </a:cubicBezTo>
                    <a:cubicBezTo>
                      <a:pt x="14" y="18"/>
                      <a:pt x="14" y="10"/>
                      <a:pt x="14" y="4"/>
                    </a:cubicBezTo>
                    <a:cubicBezTo>
                      <a:pt x="10" y="3"/>
                      <a:pt x="5" y="2"/>
                      <a:pt x="0"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1" name="Freeform 1400"/>
              <p:cNvSpPr/>
              <p:nvPr/>
            </p:nvSpPr>
            <p:spPr bwMode="auto">
              <a:xfrm>
                <a:off x="2590" y="2335"/>
                <a:ext cx="102" cy="92"/>
              </a:xfrm>
              <a:custGeom>
                <a:avLst/>
                <a:gdLst>
                  <a:gd name="T0" fmla="*/ 0 w 43"/>
                  <a:gd name="T1" fmla="*/ 24 h 39"/>
                  <a:gd name="T2" fmla="*/ 20 w 43"/>
                  <a:gd name="T3" fmla="*/ 39 h 39"/>
                  <a:gd name="T4" fmla="*/ 43 w 43"/>
                  <a:gd name="T5" fmla="*/ 17 h 39"/>
                  <a:gd name="T6" fmla="*/ 23 w 43"/>
                  <a:gd name="T7" fmla="*/ 0 h 39"/>
                  <a:gd name="T8" fmla="*/ 0 w 43"/>
                  <a:gd name="T9" fmla="*/ 24 h 39"/>
                </a:gdLst>
                <a:ahLst/>
                <a:cxnLst>
                  <a:cxn ang="0">
                    <a:pos x="T0" y="T1"/>
                  </a:cxn>
                  <a:cxn ang="0">
                    <a:pos x="T2" y="T3"/>
                  </a:cxn>
                  <a:cxn ang="0">
                    <a:pos x="T4" y="T5"/>
                  </a:cxn>
                  <a:cxn ang="0">
                    <a:pos x="T6" y="T7"/>
                  </a:cxn>
                  <a:cxn ang="0">
                    <a:pos x="T8" y="T9"/>
                  </a:cxn>
                </a:cxnLst>
                <a:rect l="0" t="0" r="r" b="b"/>
                <a:pathLst>
                  <a:path w="43" h="39">
                    <a:moveTo>
                      <a:pt x="0" y="24"/>
                    </a:moveTo>
                    <a:cubicBezTo>
                      <a:pt x="20" y="39"/>
                      <a:pt x="20" y="39"/>
                      <a:pt x="20" y="39"/>
                    </a:cubicBezTo>
                    <a:cubicBezTo>
                      <a:pt x="27" y="32"/>
                      <a:pt x="35" y="25"/>
                      <a:pt x="43" y="17"/>
                    </a:cubicBezTo>
                    <a:cubicBezTo>
                      <a:pt x="23" y="0"/>
                      <a:pt x="23" y="0"/>
                      <a:pt x="23" y="0"/>
                    </a:cubicBezTo>
                    <a:cubicBezTo>
                      <a:pt x="16" y="8"/>
                      <a:pt x="8" y="17"/>
                      <a:pt x="0" y="24"/>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2" name="Freeform 1401"/>
              <p:cNvSpPr/>
              <p:nvPr/>
            </p:nvSpPr>
            <p:spPr bwMode="auto">
              <a:xfrm>
                <a:off x="2611" y="1330"/>
                <a:ext cx="19" cy="37"/>
              </a:xfrm>
              <a:custGeom>
                <a:avLst/>
                <a:gdLst>
                  <a:gd name="T0" fmla="*/ 8 w 8"/>
                  <a:gd name="T1" fmla="*/ 11 h 16"/>
                  <a:gd name="T2" fmla="*/ 2 w 8"/>
                  <a:gd name="T3" fmla="*/ 0 h 16"/>
                  <a:gd name="T4" fmla="*/ 0 w 8"/>
                  <a:gd name="T5" fmla="*/ 7 h 16"/>
                  <a:gd name="T6" fmla="*/ 5 w 8"/>
                  <a:gd name="T7" fmla="*/ 16 h 16"/>
                  <a:gd name="T8" fmla="*/ 8 w 8"/>
                  <a:gd name="T9" fmla="*/ 11 h 16"/>
                </a:gdLst>
                <a:ahLst/>
                <a:cxnLst>
                  <a:cxn ang="0">
                    <a:pos x="T0" y="T1"/>
                  </a:cxn>
                  <a:cxn ang="0">
                    <a:pos x="T2" y="T3"/>
                  </a:cxn>
                  <a:cxn ang="0">
                    <a:pos x="T4" y="T5"/>
                  </a:cxn>
                  <a:cxn ang="0">
                    <a:pos x="T6" y="T7"/>
                  </a:cxn>
                  <a:cxn ang="0">
                    <a:pos x="T8" y="T9"/>
                  </a:cxn>
                </a:cxnLst>
                <a:rect l="0" t="0" r="r" b="b"/>
                <a:pathLst>
                  <a:path w="8" h="16">
                    <a:moveTo>
                      <a:pt x="8" y="11"/>
                    </a:moveTo>
                    <a:cubicBezTo>
                      <a:pt x="2" y="0"/>
                      <a:pt x="2" y="0"/>
                      <a:pt x="2" y="0"/>
                    </a:cubicBezTo>
                    <a:cubicBezTo>
                      <a:pt x="0" y="7"/>
                      <a:pt x="0" y="7"/>
                      <a:pt x="0" y="7"/>
                    </a:cubicBezTo>
                    <a:cubicBezTo>
                      <a:pt x="5" y="16"/>
                      <a:pt x="5" y="16"/>
                      <a:pt x="5" y="16"/>
                    </a:cubicBezTo>
                    <a:cubicBezTo>
                      <a:pt x="6" y="14"/>
                      <a:pt x="7" y="13"/>
                      <a:pt x="8" y="11"/>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3" name="Freeform 1402"/>
              <p:cNvSpPr/>
              <p:nvPr/>
            </p:nvSpPr>
            <p:spPr bwMode="auto">
              <a:xfrm>
                <a:off x="2744" y="3736"/>
                <a:ext cx="26" cy="37"/>
              </a:xfrm>
              <a:custGeom>
                <a:avLst/>
                <a:gdLst>
                  <a:gd name="T0" fmla="*/ 0 w 11"/>
                  <a:gd name="T1" fmla="*/ 16 h 16"/>
                  <a:gd name="T2" fmla="*/ 11 w 11"/>
                  <a:gd name="T3" fmla="*/ 13 h 16"/>
                  <a:gd name="T4" fmla="*/ 6 w 11"/>
                  <a:gd name="T5" fmla="*/ 0 h 16"/>
                  <a:gd name="T6" fmla="*/ 0 w 11"/>
                  <a:gd name="T7" fmla="*/ 16 h 16"/>
                </a:gdLst>
                <a:ahLst/>
                <a:cxnLst>
                  <a:cxn ang="0">
                    <a:pos x="T0" y="T1"/>
                  </a:cxn>
                  <a:cxn ang="0">
                    <a:pos x="T2" y="T3"/>
                  </a:cxn>
                  <a:cxn ang="0">
                    <a:pos x="T4" y="T5"/>
                  </a:cxn>
                  <a:cxn ang="0">
                    <a:pos x="T6" y="T7"/>
                  </a:cxn>
                </a:cxnLst>
                <a:rect l="0" t="0" r="r" b="b"/>
                <a:pathLst>
                  <a:path w="11" h="16">
                    <a:moveTo>
                      <a:pt x="0" y="16"/>
                    </a:moveTo>
                    <a:cubicBezTo>
                      <a:pt x="3" y="15"/>
                      <a:pt x="7" y="14"/>
                      <a:pt x="11" y="13"/>
                    </a:cubicBezTo>
                    <a:cubicBezTo>
                      <a:pt x="6" y="0"/>
                      <a:pt x="6" y="0"/>
                      <a:pt x="6" y="0"/>
                    </a:cubicBezTo>
                    <a:cubicBezTo>
                      <a:pt x="4" y="7"/>
                      <a:pt x="2" y="12"/>
                      <a:pt x="0" y="16"/>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4" name="Freeform 1403"/>
              <p:cNvSpPr/>
              <p:nvPr/>
            </p:nvSpPr>
            <p:spPr bwMode="auto">
              <a:xfrm>
                <a:off x="2479" y="3298"/>
                <a:ext cx="302" cy="338"/>
              </a:xfrm>
              <a:custGeom>
                <a:avLst/>
                <a:gdLst>
                  <a:gd name="T0" fmla="*/ 96 w 128"/>
                  <a:gd name="T1" fmla="*/ 104 h 143"/>
                  <a:gd name="T2" fmla="*/ 128 w 128"/>
                  <a:gd name="T3" fmla="*/ 38 h 143"/>
                  <a:gd name="T4" fmla="*/ 67 w 128"/>
                  <a:gd name="T5" fmla="*/ 16 h 143"/>
                  <a:gd name="T6" fmla="*/ 5 w 128"/>
                  <a:gd name="T7" fmla="*/ 28 h 143"/>
                  <a:gd name="T8" fmla="*/ 76 w 128"/>
                  <a:gd name="T9" fmla="*/ 63 h 143"/>
                  <a:gd name="T10" fmla="*/ 49 w 128"/>
                  <a:gd name="T11" fmla="*/ 133 h 143"/>
                  <a:gd name="T12" fmla="*/ 96 w 128"/>
                  <a:gd name="T13" fmla="*/ 104 h 143"/>
                </a:gdLst>
                <a:ahLst/>
                <a:cxnLst>
                  <a:cxn ang="0">
                    <a:pos x="T0" y="T1"/>
                  </a:cxn>
                  <a:cxn ang="0">
                    <a:pos x="T2" y="T3"/>
                  </a:cxn>
                  <a:cxn ang="0">
                    <a:pos x="T4" y="T5"/>
                  </a:cxn>
                  <a:cxn ang="0">
                    <a:pos x="T6" y="T7"/>
                  </a:cxn>
                  <a:cxn ang="0">
                    <a:pos x="T8" y="T9"/>
                  </a:cxn>
                  <a:cxn ang="0">
                    <a:pos x="T10" y="T11"/>
                  </a:cxn>
                  <a:cxn ang="0">
                    <a:pos x="T12" y="T13"/>
                  </a:cxn>
                </a:cxnLst>
                <a:rect l="0" t="0" r="r" b="b"/>
                <a:pathLst>
                  <a:path w="128" h="143">
                    <a:moveTo>
                      <a:pt x="96" y="104"/>
                    </a:moveTo>
                    <a:cubicBezTo>
                      <a:pt x="105" y="79"/>
                      <a:pt x="120" y="53"/>
                      <a:pt x="128" y="38"/>
                    </a:cubicBezTo>
                    <a:cubicBezTo>
                      <a:pt x="105" y="39"/>
                      <a:pt x="84" y="25"/>
                      <a:pt x="67" y="16"/>
                    </a:cubicBezTo>
                    <a:cubicBezTo>
                      <a:pt x="36" y="0"/>
                      <a:pt x="9" y="11"/>
                      <a:pt x="5" y="28"/>
                    </a:cubicBezTo>
                    <a:cubicBezTo>
                      <a:pt x="0" y="48"/>
                      <a:pt x="31" y="78"/>
                      <a:pt x="76" y="63"/>
                    </a:cubicBezTo>
                    <a:cubicBezTo>
                      <a:pt x="47" y="76"/>
                      <a:pt x="25" y="115"/>
                      <a:pt x="49" y="133"/>
                    </a:cubicBezTo>
                    <a:cubicBezTo>
                      <a:pt x="62" y="143"/>
                      <a:pt x="86" y="133"/>
                      <a:pt x="96" y="104"/>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5" name="Freeform 1404"/>
              <p:cNvSpPr/>
              <p:nvPr/>
            </p:nvSpPr>
            <p:spPr bwMode="auto">
              <a:xfrm>
                <a:off x="2550" y="795"/>
                <a:ext cx="49" cy="64"/>
              </a:xfrm>
              <a:custGeom>
                <a:avLst/>
                <a:gdLst>
                  <a:gd name="T0" fmla="*/ 0 w 21"/>
                  <a:gd name="T1" fmla="*/ 5 h 27"/>
                  <a:gd name="T2" fmla="*/ 19 w 21"/>
                  <a:gd name="T3" fmla="*/ 27 h 27"/>
                  <a:gd name="T4" fmla="*/ 21 w 21"/>
                  <a:gd name="T5" fmla="*/ 22 h 27"/>
                  <a:gd name="T6" fmla="*/ 2 w 21"/>
                  <a:gd name="T7" fmla="*/ 0 h 27"/>
                  <a:gd name="T8" fmla="*/ 0 w 21"/>
                  <a:gd name="T9" fmla="*/ 5 h 27"/>
                </a:gdLst>
                <a:ahLst/>
                <a:cxnLst>
                  <a:cxn ang="0">
                    <a:pos x="T0" y="T1"/>
                  </a:cxn>
                  <a:cxn ang="0">
                    <a:pos x="T2" y="T3"/>
                  </a:cxn>
                  <a:cxn ang="0">
                    <a:pos x="T4" y="T5"/>
                  </a:cxn>
                  <a:cxn ang="0">
                    <a:pos x="T6" y="T7"/>
                  </a:cxn>
                  <a:cxn ang="0">
                    <a:pos x="T8" y="T9"/>
                  </a:cxn>
                </a:cxnLst>
                <a:rect l="0" t="0" r="r" b="b"/>
                <a:pathLst>
                  <a:path w="21" h="27">
                    <a:moveTo>
                      <a:pt x="0" y="5"/>
                    </a:moveTo>
                    <a:cubicBezTo>
                      <a:pt x="19" y="27"/>
                      <a:pt x="19" y="27"/>
                      <a:pt x="19" y="27"/>
                    </a:cubicBezTo>
                    <a:cubicBezTo>
                      <a:pt x="21" y="22"/>
                      <a:pt x="21" y="22"/>
                      <a:pt x="21" y="22"/>
                    </a:cubicBezTo>
                    <a:cubicBezTo>
                      <a:pt x="2" y="0"/>
                      <a:pt x="2" y="0"/>
                      <a:pt x="2" y="0"/>
                    </a:cubicBezTo>
                    <a:cubicBezTo>
                      <a:pt x="1" y="1"/>
                      <a:pt x="1" y="3"/>
                      <a:pt x="0" y="5"/>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6" name="Freeform 1405"/>
              <p:cNvSpPr/>
              <p:nvPr/>
            </p:nvSpPr>
            <p:spPr bwMode="auto">
              <a:xfrm>
                <a:off x="2543" y="811"/>
                <a:ext cx="52" cy="67"/>
              </a:xfrm>
              <a:custGeom>
                <a:avLst/>
                <a:gdLst>
                  <a:gd name="T0" fmla="*/ 0 w 22"/>
                  <a:gd name="T1" fmla="*/ 6 h 28"/>
                  <a:gd name="T2" fmla="*/ 19 w 22"/>
                  <a:gd name="T3" fmla="*/ 28 h 28"/>
                  <a:gd name="T4" fmla="*/ 22 w 22"/>
                  <a:gd name="T5" fmla="*/ 22 h 28"/>
                  <a:gd name="T6" fmla="*/ 2 w 22"/>
                  <a:gd name="T7" fmla="*/ 0 h 28"/>
                  <a:gd name="T8" fmla="*/ 0 w 22"/>
                  <a:gd name="T9" fmla="*/ 6 h 28"/>
                </a:gdLst>
                <a:ahLst/>
                <a:cxnLst>
                  <a:cxn ang="0">
                    <a:pos x="T0" y="T1"/>
                  </a:cxn>
                  <a:cxn ang="0">
                    <a:pos x="T2" y="T3"/>
                  </a:cxn>
                  <a:cxn ang="0">
                    <a:pos x="T4" y="T5"/>
                  </a:cxn>
                  <a:cxn ang="0">
                    <a:pos x="T6" y="T7"/>
                  </a:cxn>
                  <a:cxn ang="0">
                    <a:pos x="T8" y="T9"/>
                  </a:cxn>
                </a:cxnLst>
                <a:rect l="0" t="0" r="r" b="b"/>
                <a:pathLst>
                  <a:path w="22" h="28">
                    <a:moveTo>
                      <a:pt x="0" y="6"/>
                    </a:moveTo>
                    <a:cubicBezTo>
                      <a:pt x="19" y="28"/>
                      <a:pt x="19" y="28"/>
                      <a:pt x="19" y="28"/>
                    </a:cubicBezTo>
                    <a:cubicBezTo>
                      <a:pt x="22" y="22"/>
                      <a:pt x="22" y="22"/>
                      <a:pt x="22" y="22"/>
                    </a:cubicBezTo>
                    <a:cubicBezTo>
                      <a:pt x="2" y="0"/>
                      <a:pt x="2" y="0"/>
                      <a:pt x="2" y="0"/>
                    </a:cubicBezTo>
                    <a:cubicBezTo>
                      <a:pt x="1" y="2"/>
                      <a:pt x="1" y="4"/>
                      <a:pt x="0" y="6"/>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7" name="Freeform 1406"/>
              <p:cNvSpPr/>
              <p:nvPr/>
            </p:nvSpPr>
            <p:spPr bwMode="auto">
              <a:xfrm>
                <a:off x="2606" y="1353"/>
                <a:ext cx="15" cy="33"/>
              </a:xfrm>
              <a:custGeom>
                <a:avLst/>
                <a:gdLst>
                  <a:gd name="T0" fmla="*/ 2 w 6"/>
                  <a:gd name="T1" fmla="*/ 0 h 14"/>
                  <a:gd name="T2" fmla="*/ 0 w 6"/>
                  <a:gd name="T3" fmla="*/ 8 h 14"/>
                  <a:gd name="T4" fmla="*/ 3 w 6"/>
                  <a:gd name="T5" fmla="*/ 14 h 14"/>
                  <a:gd name="T6" fmla="*/ 6 w 6"/>
                  <a:gd name="T7" fmla="*/ 8 h 14"/>
                  <a:gd name="T8" fmla="*/ 2 w 6"/>
                  <a:gd name="T9" fmla="*/ 0 h 14"/>
                </a:gdLst>
                <a:ahLst/>
                <a:cxnLst>
                  <a:cxn ang="0">
                    <a:pos x="T0" y="T1"/>
                  </a:cxn>
                  <a:cxn ang="0">
                    <a:pos x="T2" y="T3"/>
                  </a:cxn>
                  <a:cxn ang="0">
                    <a:pos x="T4" y="T5"/>
                  </a:cxn>
                  <a:cxn ang="0">
                    <a:pos x="T6" y="T7"/>
                  </a:cxn>
                  <a:cxn ang="0">
                    <a:pos x="T8" y="T9"/>
                  </a:cxn>
                </a:cxnLst>
                <a:rect l="0" t="0" r="r" b="b"/>
                <a:pathLst>
                  <a:path w="6" h="14">
                    <a:moveTo>
                      <a:pt x="2" y="0"/>
                    </a:moveTo>
                    <a:cubicBezTo>
                      <a:pt x="0" y="8"/>
                      <a:pt x="0" y="8"/>
                      <a:pt x="0" y="8"/>
                    </a:cubicBezTo>
                    <a:cubicBezTo>
                      <a:pt x="3" y="14"/>
                      <a:pt x="3" y="14"/>
                      <a:pt x="3" y="14"/>
                    </a:cubicBezTo>
                    <a:cubicBezTo>
                      <a:pt x="4" y="12"/>
                      <a:pt x="5" y="10"/>
                      <a:pt x="6" y="8"/>
                    </a:cubicBezTo>
                    <a:cubicBezTo>
                      <a:pt x="2" y="0"/>
                      <a:pt x="2" y="0"/>
                      <a:pt x="2" y="0"/>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8" name="Freeform 1407"/>
              <p:cNvSpPr/>
              <p:nvPr/>
            </p:nvSpPr>
            <p:spPr bwMode="auto">
              <a:xfrm>
                <a:off x="2323" y="1606"/>
                <a:ext cx="399" cy="542"/>
              </a:xfrm>
              <a:custGeom>
                <a:avLst/>
                <a:gdLst>
                  <a:gd name="T0" fmla="*/ 140 w 169"/>
                  <a:gd name="T1" fmla="*/ 229 h 229"/>
                  <a:gd name="T2" fmla="*/ 169 w 169"/>
                  <a:gd name="T3" fmla="*/ 209 h 229"/>
                  <a:gd name="T4" fmla="*/ 10 w 169"/>
                  <a:gd name="T5" fmla="*/ 0 h 229"/>
                  <a:gd name="T6" fmla="*/ 140 w 169"/>
                  <a:gd name="T7" fmla="*/ 229 h 229"/>
                </a:gdLst>
                <a:ahLst/>
                <a:cxnLst>
                  <a:cxn ang="0">
                    <a:pos x="T0" y="T1"/>
                  </a:cxn>
                  <a:cxn ang="0">
                    <a:pos x="T2" y="T3"/>
                  </a:cxn>
                  <a:cxn ang="0">
                    <a:pos x="T4" y="T5"/>
                  </a:cxn>
                  <a:cxn ang="0">
                    <a:pos x="T6" y="T7"/>
                  </a:cxn>
                </a:cxnLst>
                <a:rect l="0" t="0" r="r" b="b"/>
                <a:pathLst>
                  <a:path w="169" h="229">
                    <a:moveTo>
                      <a:pt x="140" y="229"/>
                    </a:moveTo>
                    <a:cubicBezTo>
                      <a:pt x="151" y="220"/>
                      <a:pt x="161" y="213"/>
                      <a:pt x="169" y="209"/>
                    </a:cubicBezTo>
                    <a:cubicBezTo>
                      <a:pt x="81" y="185"/>
                      <a:pt x="22" y="83"/>
                      <a:pt x="10" y="0"/>
                    </a:cubicBezTo>
                    <a:cubicBezTo>
                      <a:pt x="0" y="125"/>
                      <a:pt x="74" y="215"/>
                      <a:pt x="140" y="229"/>
                    </a:cubicBezTo>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9" name="Freeform 1408"/>
              <p:cNvSpPr/>
              <p:nvPr/>
            </p:nvSpPr>
            <p:spPr bwMode="auto">
              <a:xfrm>
                <a:off x="2569" y="1519"/>
                <a:ext cx="61" cy="99"/>
              </a:xfrm>
              <a:custGeom>
                <a:avLst/>
                <a:gdLst>
                  <a:gd name="T0" fmla="*/ 0 w 26"/>
                  <a:gd name="T1" fmla="*/ 9 h 42"/>
                  <a:gd name="T2" fmla="*/ 24 w 26"/>
                  <a:gd name="T3" fmla="*/ 42 h 42"/>
                  <a:gd name="T4" fmla="*/ 26 w 26"/>
                  <a:gd name="T5" fmla="*/ 32 h 42"/>
                  <a:gd name="T6" fmla="*/ 2 w 26"/>
                  <a:gd name="T7" fmla="*/ 0 h 42"/>
                  <a:gd name="T8" fmla="*/ 0 w 26"/>
                  <a:gd name="T9" fmla="*/ 9 h 42"/>
                </a:gdLst>
                <a:ahLst/>
                <a:cxnLst>
                  <a:cxn ang="0">
                    <a:pos x="T0" y="T1"/>
                  </a:cxn>
                  <a:cxn ang="0">
                    <a:pos x="T2" y="T3"/>
                  </a:cxn>
                  <a:cxn ang="0">
                    <a:pos x="T4" y="T5"/>
                  </a:cxn>
                  <a:cxn ang="0">
                    <a:pos x="T6" y="T7"/>
                  </a:cxn>
                  <a:cxn ang="0">
                    <a:pos x="T8" y="T9"/>
                  </a:cxn>
                </a:cxnLst>
                <a:rect l="0" t="0" r="r" b="b"/>
                <a:pathLst>
                  <a:path w="26" h="42">
                    <a:moveTo>
                      <a:pt x="0" y="9"/>
                    </a:moveTo>
                    <a:cubicBezTo>
                      <a:pt x="24" y="42"/>
                      <a:pt x="24" y="42"/>
                      <a:pt x="24" y="42"/>
                    </a:cubicBezTo>
                    <a:cubicBezTo>
                      <a:pt x="26" y="32"/>
                      <a:pt x="26" y="32"/>
                      <a:pt x="26" y="32"/>
                    </a:cubicBezTo>
                    <a:cubicBezTo>
                      <a:pt x="2" y="0"/>
                      <a:pt x="2" y="0"/>
                      <a:pt x="2" y="0"/>
                    </a:cubicBezTo>
                    <a:cubicBezTo>
                      <a:pt x="1" y="3"/>
                      <a:pt x="0" y="6"/>
                      <a:pt x="0" y="9"/>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0" name="Freeform 1409"/>
              <p:cNvSpPr/>
              <p:nvPr/>
            </p:nvSpPr>
            <p:spPr bwMode="auto">
              <a:xfrm>
                <a:off x="2535" y="830"/>
                <a:ext cx="52" cy="67"/>
              </a:xfrm>
              <a:custGeom>
                <a:avLst/>
                <a:gdLst>
                  <a:gd name="T0" fmla="*/ 52 w 52"/>
                  <a:gd name="T1" fmla="*/ 52 h 67"/>
                  <a:gd name="T2" fmla="*/ 5 w 52"/>
                  <a:gd name="T3" fmla="*/ 0 h 67"/>
                  <a:gd name="T4" fmla="*/ 0 w 52"/>
                  <a:gd name="T5" fmla="*/ 15 h 67"/>
                  <a:gd name="T6" fmla="*/ 45 w 52"/>
                  <a:gd name="T7" fmla="*/ 67 h 67"/>
                  <a:gd name="T8" fmla="*/ 52 w 52"/>
                  <a:gd name="T9" fmla="*/ 52 h 67"/>
                </a:gdLst>
                <a:ahLst/>
                <a:cxnLst>
                  <a:cxn ang="0">
                    <a:pos x="T0" y="T1"/>
                  </a:cxn>
                  <a:cxn ang="0">
                    <a:pos x="T2" y="T3"/>
                  </a:cxn>
                  <a:cxn ang="0">
                    <a:pos x="T4" y="T5"/>
                  </a:cxn>
                  <a:cxn ang="0">
                    <a:pos x="T6" y="T7"/>
                  </a:cxn>
                  <a:cxn ang="0">
                    <a:pos x="T8" y="T9"/>
                  </a:cxn>
                </a:cxnLst>
                <a:rect l="0" t="0" r="r" b="b"/>
                <a:pathLst>
                  <a:path w="52" h="67">
                    <a:moveTo>
                      <a:pt x="52" y="52"/>
                    </a:moveTo>
                    <a:lnTo>
                      <a:pt x="5" y="0"/>
                    </a:lnTo>
                    <a:lnTo>
                      <a:pt x="0" y="15"/>
                    </a:lnTo>
                    <a:lnTo>
                      <a:pt x="45" y="67"/>
                    </a:lnTo>
                    <a:lnTo>
                      <a:pt x="52" y="52"/>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1" name="Freeform 1410"/>
              <p:cNvSpPr/>
              <p:nvPr/>
            </p:nvSpPr>
            <p:spPr bwMode="auto">
              <a:xfrm>
                <a:off x="2599" y="1379"/>
                <a:ext cx="12" cy="29"/>
              </a:xfrm>
              <a:custGeom>
                <a:avLst/>
                <a:gdLst>
                  <a:gd name="T0" fmla="*/ 5 w 5"/>
                  <a:gd name="T1" fmla="*/ 6 h 12"/>
                  <a:gd name="T2" fmla="*/ 2 w 5"/>
                  <a:gd name="T3" fmla="*/ 0 h 12"/>
                  <a:gd name="T4" fmla="*/ 0 w 5"/>
                  <a:gd name="T5" fmla="*/ 8 h 12"/>
                  <a:gd name="T6" fmla="*/ 3 w 5"/>
                  <a:gd name="T7" fmla="*/ 12 h 12"/>
                  <a:gd name="T8" fmla="*/ 5 w 5"/>
                  <a:gd name="T9" fmla="*/ 6 h 12"/>
                </a:gdLst>
                <a:ahLst/>
                <a:cxnLst>
                  <a:cxn ang="0">
                    <a:pos x="T0" y="T1"/>
                  </a:cxn>
                  <a:cxn ang="0">
                    <a:pos x="T2" y="T3"/>
                  </a:cxn>
                  <a:cxn ang="0">
                    <a:pos x="T4" y="T5"/>
                  </a:cxn>
                  <a:cxn ang="0">
                    <a:pos x="T6" y="T7"/>
                  </a:cxn>
                  <a:cxn ang="0">
                    <a:pos x="T8" y="T9"/>
                  </a:cxn>
                </a:cxnLst>
                <a:rect l="0" t="0" r="r" b="b"/>
                <a:pathLst>
                  <a:path w="5" h="12">
                    <a:moveTo>
                      <a:pt x="5" y="6"/>
                    </a:moveTo>
                    <a:cubicBezTo>
                      <a:pt x="2" y="0"/>
                      <a:pt x="2" y="0"/>
                      <a:pt x="2" y="0"/>
                    </a:cubicBezTo>
                    <a:cubicBezTo>
                      <a:pt x="0" y="8"/>
                      <a:pt x="0" y="8"/>
                      <a:pt x="0" y="8"/>
                    </a:cubicBezTo>
                    <a:cubicBezTo>
                      <a:pt x="3" y="12"/>
                      <a:pt x="3" y="12"/>
                      <a:pt x="3" y="12"/>
                    </a:cubicBezTo>
                    <a:cubicBezTo>
                      <a:pt x="4" y="10"/>
                      <a:pt x="5" y="8"/>
                      <a:pt x="5" y="6"/>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934" name="Group 1612"/>
            <p:cNvGrpSpPr/>
            <p:nvPr/>
          </p:nvGrpSpPr>
          <p:grpSpPr bwMode="auto">
            <a:xfrm flipH="1">
              <a:off x="651301" y="-3131"/>
              <a:ext cx="6265644" cy="6866846"/>
              <a:chOff x="1980" y="-35"/>
              <a:chExt cx="4002" cy="4386"/>
            </a:xfrm>
          </p:grpSpPr>
          <p:sp>
            <p:nvSpPr>
              <p:cNvPr id="1992" name="Freeform 1412"/>
              <p:cNvSpPr/>
              <p:nvPr/>
            </p:nvSpPr>
            <p:spPr bwMode="auto">
              <a:xfrm>
                <a:off x="2561" y="1547"/>
                <a:ext cx="64" cy="95"/>
              </a:xfrm>
              <a:custGeom>
                <a:avLst/>
                <a:gdLst>
                  <a:gd name="T0" fmla="*/ 64 w 64"/>
                  <a:gd name="T1" fmla="*/ 76 h 95"/>
                  <a:gd name="T2" fmla="*/ 5 w 64"/>
                  <a:gd name="T3" fmla="*/ 0 h 95"/>
                  <a:gd name="T4" fmla="*/ 0 w 64"/>
                  <a:gd name="T5" fmla="*/ 19 h 95"/>
                  <a:gd name="T6" fmla="*/ 60 w 64"/>
                  <a:gd name="T7" fmla="*/ 95 h 95"/>
                  <a:gd name="T8" fmla="*/ 64 w 64"/>
                  <a:gd name="T9" fmla="*/ 76 h 95"/>
                </a:gdLst>
                <a:ahLst/>
                <a:cxnLst>
                  <a:cxn ang="0">
                    <a:pos x="T0" y="T1"/>
                  </a:cxn>
                  <a:cxn ang="0">
                    <a:pos x="T2" y="T3"/>
                  </a:cxn>
                  <a:cxn ang="0">
                    <a:pos x="T4" y="T5"/>
                  </a:cxn>
                  <a:cxn ang="0">
                    <a:pos x="T6" y="T7"/>
                  </a:cxn>
                  <a:cxn ang="0">
                    <a:pos x="T8" y="T9"/>
                  </a:cxn>
                </a:cxnLst>
                <a:rect l="0" t="0" r="r" b="b"/>
                <a:pathLst>
                  <a:path w="64" h="95">
                    <a:moveTo>
                      <a:pt x="64" y="76"/>
                    </a:moveTo>
                    <a:lnTo>
                      <a:pt x="5" y="0"/>
                    </a:lnTo>
                    <a:lnTo>
                      <a:pt x="0" y="19"/>
                    </a:lnTo>
                    <a:lnTo>
                      <a:pt x="60" y="95"/>
                    </a:lnTo>
                    <a:lnTo>
                      <a:pt x="64" y="76"/>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3" name="Freeform 1413"/>
              <p:cNvSpPr/>
              <p:nvPr/>
            </p:nvSpPr>
            <p:spPr bwMode="auto">
              <a:xfrm>
                <a:off x="2561" y="1547"/>
                <a:ext cx="64" cy="95"/>
              </a:xfrm>
              <a:custGeom>
                <a:avLst/>
                <a:gdLst>
                  <a:gd name="T0" fmla="*/ 64 w 64"/>
                  <a:gd name="T1" fmla="*/ 76 h 95"/>
                  <a:gd name="T2" fmla="*/ 5 w 64"/>
                  <a:gd name="T3" fmla="*/ 0 h 95"/>
                  <a:gd name="T4" fmla="*/ 0 w 64"/>
                  <a:gd name="T5" fmla="*/ 19 h 95"/>
                  <a:gd name="T6" fmla="*/ 60 w 64"/>
                  <a:gd name="T7" fmla="*/ 95 h 95"/>
                  <a:gd name="T8" fmla="*/ 64 w 64"/>
                  <a:gd name="T9" fmla="*/ 76 h 95"/>
                </a:gdLst>
                <a:ahLst/>
                <a:cxnLst>
                  <a:cxn ang="0">
                    <a:pos x="T0" y="T1"/>
                  </a:cxn>
                  <a:cxn ang="0">
                    <a:pos x="T2" y="T3"/>
                  </a:cxn>
                  <a:cxn ang="0">
                    <a:pos x="T4" y="T5"/>
                  </a:cxn>
                  <a:cxn ang="0">
                    <a:pos x="T6" y="T7"/>
                  </a:cxn>
                  <a:cxn ang="0">
                    <a:pos x="T8" y="T9"/>
                  </a:cxn>
                </a:cxnLst>
                <a:rect l="0" t="0" r="r" b="b"/>
                <a:pathLst>
                  <a:path w="64" h="95">
                    <a:moveTo>
                      <a:pt x="64" y="76"/>
                    </a:moveTo>
                    <a:lnTo>
                      <a:pt x="5" y="0"/>
                    </a:lnTo>
                    <a:lnTo>
                      <a:pt x="0" y="19"/>
                    </a:lnTo>
                    <a:lnTo>
                      <a:pt x="60" y="95"/>
                    </a:lnTo>
                    <a:lnTo>
                      <a:pt x="64" y="7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4" name="Freeform 1414"/>
              <p:cNvSpPr/>
              <p:nvPr/>
            </p:nvSpPr>
            <p:spPr bwMode="auto">
              <a:xfrm>
                <a:off x="2424" y="667"/>
                <a:ext cx="175" cy="126"/>
              </a:xfrm>
              <a:custGeom>
                <a:avLst/>
                <a:gdLst>
                  <a:gd name="T0" fmla="*/ 0 w 74"/>
                  <a:gd name="T1" fmla="*/ 38 h 53"/>
                  <a:gd name="T2" fmla="*/ 74 w 74"/>
                  <a:gd name="T3" fmla="*/ 25 h 53"/>
                  <a:gd name="T4" fmla="*/ 61 w 74"/>
                  <a:gd name="T5" fmla="*/ 0 h 53"/>
                  <a:gd name="T6" fmla="*/ 0 w 74"/>
                  <a:gd name="T7" fmla="*/ 38 h 53"/>
                </a:gdLst>
                <a:ahLst/>
                <a:cxnLst>
                  <a:cxn ang="0">
                    <a:pos x="T0" y="T1"/>
                  </a:cxn>
                  <a:cxn ang="0">
                    <a:pos x="T2" y="T3"/>
                  </a:cxn>
                  <a:cxn ang="0">
                    <a:pos x="T4" y="T5"/>
                  </a:cxn>
                  <a:cxn ang="0">
                    <a:pos x="T6" y="T7"/>
                  </a:cxn>
                </a:cxnLst>
                <a:rect l="0" t="0" r="r" b="b"/>
                <a:pathLst>
                  <a:path w="74" h="53">
                    <a:moveTo>
                      <a:pt x="0" y="38"/>
                    </a:moveTo>
                    <a:cubicBezTo>
                      <a:pt x="42" y="53"/>
                      <a:pt x="65" y="37"/>
                      <a:pt x="74" y="25"/>
                    </a:cubicBezTo>
                    <a:cubicBezTo>
                      <a:pt x="66" y="17"/>
                      <a:pt x="61" y="8"/>
                      <a:pt x="61" y="0"/>
                    </a:cubicBezTo>
                    <a:cubicBezTo>
                      <a:pt x="44" y="19"/>
                      <a:pt x="22" y="30"/>
                      <a:pt x="0" y="38"/>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5" name="Freeform 1415"/>
              <p:cNvSpPr/>
              <p:nvPr/>
            </p:nvSpPr>
            <p:spPr bwMode="auto">
              <a:xfrm>
                <a:off x="2573" y="1490"/>
                <a:ext cx="48" cy="83"/>
              </a:xfrm>
              <a:custGeom>
                <a:avLst/>
                <a:gdLst>
                  <a:gd name="T0" fmla="*/ 13 w 20"/>
                  <a:gd name="T1" fmla="*/ 14 h 35"/>
                  <a:gd name="T2" fmla="*/ 2 w 20"/>
                  <a:gd name="T3" fmla="*/ 0 h 35"/>
                  <a:gd name="T4" fmla="*/ 0 w 20"/>
                  <a:gd name="T5" fmla="*/ 9 h 35"/>
                  <a:gd name="T6" fmla="*/ 20 w 20"/>
                  <a:gd name="T7" fmla="*/ 35 h 35"/>
                  <a:gd name="T8" fmla="*/ 15 w 20"/>
                  <a:gd name="T9" fmla="*/ 19 h 35"/>
                  <a:gd name="T10" fmla="*/ 13 w 20"/>
                  <a:gd name="T11" fmla="*/ 14 h 35"/>
                </a:gdLst>
                <a:ahLst/>
                <a:cxnLst>
                  <a:cxn ang="0">
                    <a:pos x="T0" y="T1"/>
                  </a:cxn>
                  <a:cxn ang="0">
                    <a:pos x="T2" y="T3"/>
                  </a:cxn>
                  <a:cxn ang="0">
                    <a:pos x="T4" y="T5"/>
                  </a:cxn>
                  <a:cxn ang="0">
                    <a:pos x="T6" y="T7"/>
                  </a:cxn>
                  <a:cxn ang="0">
                    <a:pos x="T8" y="T9"/>
                  </a:cxn>
                  <a:cxn ang="0">
                    <a:pos x="T10" y="T11"/>
                  </a:cxn>
                </a:cxnLst>
                <a:rect l="0" t="0" r="r" b="b"/>
                <a:pathLst>
                  <a:path w="20" h="35">
                    <a:moveTo>
                      <a:pt x="13" y="14"/>
                    </a:moveTo>
                    <a:cubicBezTo>
                      <a:pt x="2" y="0"/>
                      <a:pt x="2" y="0"/>
                      <a:pt x="2" y="0"/>
                    </a:cubicBezTo>
                    <a:cubicBezTo>
                      <a:pt x="2" y="3"/>
                      <a:pt x="1" y="6"/>
                      <a:pt x="0" y="9"/>
                    </a:cubicBezTo>
                    <a:cubicBezTo>
                      <a:pt x="20" y="35"/>
                      <a:pt x="20" y="35"/>
                      <a:pt x="20" y="35"/>
                    </a:cubicBezTo>
                    <a:cubicBezTo>
                      <a:pt x="18" y="29"/>
                      <a:pt x="16" y="24"/>
                      <a:pt x="15" y="19"/>
                    </a:cubicBezTo>
                    <a:cubicBezTo>
                      <a:pt x="14" y="18"/>
                      <a:pt x="14" y="16"/>
                      <a:pt x="13" y="14"/>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6" name="Freeform 1416"/>
              <p:cNvSpPr/>
              <p:nvPr/>
            </p:nvSpPr>
            <p:spPr bwMode="auto">
              <a:xfrm>
                <a:off x="2528" y="849"/>
                <a:ext cx="52" cy="69"/>
              </a:xfrm>
              <a:custGeom>
                <a:avLst/>
                <a:gdLst>
                  <a:gd name="T0" fmla="*/ 52 w 52"/>
                  <a:gd name="T1" fmla="*/ 52 h 69"/>
                  <a:gd name="T2" fmla="*/ 5 w 52"/>
                  <a:gd name="T3" fmla="*/ 0 h 69"/>
                  <a:gd name="T4" fmla="*/ 0 w 52"/>
                  <a:gd name="T5" fmla="*/ 15 h 69"/>
                  <a:gd name="T6" fmla="*/ 45 w 52"/>
                  <a:gd name="T7" fmla="*/ 69 h 69"/>
                  <a:gd name="T8" fmla="*/ 52 w 52"/>
                  <a:gd name="T9" fmla="*/ 52 h 69"/>
                </a:gdLst>
                <a:ahLst/>
                <a:cxnLst>
                  <a:cxn ang="0">
                    <a:pos x="T0" y="T1"/>
                  </a:cxn>
                  <a:cxn ang="0">
                    <a:pos x="T2" y="T3"/>
                  </a:cxn>
                  <a:cxn ang="0">
                    <a:pos x="T4" y="T5"/>
                  </a:cxn>
                  <a:cxn ang="0">
                    <a:pos x="T6" y="T7"/>
                  </a:cxn>
                  <a:cxn ang="0">
                    <a:pos x="T8" y="T9"/>
                  </a:cxn>
                </a:cxnLst>
                <a:rect l="0" t="0" r="r" b="b"/>
                <a:pathLst>
                  <a:path w="52" h="69">
                    <a:moveTo>
                      <a:pt x="52" y="52"/>
                    </a:moveTo>
                    <a:lnTo>
                      <a:pt x="5" y="0"/>
                    </a:lnTo>
                    <a:lnTo>
                      <a:pt x="0" y="15"/>
                    </a:lnTo>
                    <a:lnTo>
                      <a:pt x="45" y="69"/>
                    </a:lnTo>
                    <a:lnTo>
                      <a:pt x="52" y="52"/>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7" name="Freeform 1417"/>
              <p:cNvSpPr/>
              <p:nvPr/>
            </p:nvSpPr>
            <p:spPr bwMode="auto">
              <a:xfrm>
                <a:off x="2476" y="128"/>
                <a:ext cx="76" cy="80"/>
              </a:xfrm>
              <a:custGeom>
                <a:avLst/>
                <a:gdLst>
                  <a:gd name="T0" fmla="*/ 23 w 32"/>
                  <a:gd name="T1" fmla="*/ 30 h 34"/>
                  <a:gd name="T2" fmla="*/ 32 w 32"/>
                  <a:gd name="T3" fmla="*/ 16 h 34"/>
                  <a:gd name="T4" fmla="*/ 15 w 32"/>
                  <a:gd name="T5" fmla="*/ 0 h 34"/>
                  <a:gd name="T6" fmla="*/ 0 w 32"/>
                  <a:gd name="T7" fmla="*/ 11 h 34"/>
                  <a:gd name="T8" fmla="*/ 23 w 32"/>
                  <a:gd name="T9" fmla="*/ 30 h 34"/>
                </a:gdLst>
                <a:ahLst/>
                <a:cxnLst>
                  <a:cxn ang="0">
                    <a:pos x="T0" y="T1"/>
                  </a:cxn>
                  <a:cxn ang="0">
                    <a:pos x="T2" y="T3"/>
                  </a:cxn>
                  <a:cxn ang="0">
                    <a:pos x="T4" y="T5"/>
                  </a:cxn>
                  <a:cxn ang="0">
                    <a:pos x="T6" y="T7"/>
                  </a:cxn>
                  <a:cxn ang="0">
                    <a:pos x="T8" y="T9"/>
                  </a:cxn>
                </a:cxnLst>
                <a:rect l="0" t="0" r="r" b="b"/>
                <a:pathLst>
                  <a:path w="32" h="34">
                    <a:moveTo>
                      <a:pt x="23" y="30"/>
                    </a:moveTo>
                    <a:cubicBezTo>
                      <a:pt x="26" y="25"/>
                      <a:pt x="29" y="21"/>
                      <a:pt x="32" y="16"/>
                    </a:cubicBezTo>
                    <a:cubicBezTo>
                      <a:pt x="22" y="16"/>
                      <a:pt x="17" y="9"/>
                      <a:pt x="15" y="0"/>
                    </a:cubicBezTo>
                    <a:cubicBezTo>
                      <a:pt x="10" y="4"/>
                      <a:pt x="5" y="7"/>
                      <a:pt x="0" y="11"/>
                    </a:cubicBezTo>
                    <a:cubicBezTo>
                      <a:pt x="2" y="25"/>
                      <a:pt x="7" y="34"/>
                      <a:pt x="23" y="30"/>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8" name="Freeform 1418"/>
              <p:cNvSpPr/>
              <p:nvPr/>
            </p:nvSpPr>
            <p:spPr bwMode="auto">
              <a:xfrm>
                <a:off x="2557" y="1573"/>
                <a:ext cx="61" cy="97"/>
              </a:xfrm>
              <a:custGeom>
                <a:avLst/>
                <a:gdLst>
                  <a:gd name="T0" fmla="*/ 0 w 61"/>
                  <a:gd name="T1" fmla="*/ 22 h 97"/>
                  <a:gd name="T2" fmla="*/ 57 w 61"/>
                  <a:gd name="T3" fmla="*/ 97 h 97"/>
                  <a:gd name="T4" fmla="*/ 61 w 61"/>
                  <a:gd name="T5" fmla="*/ 76 h 97"/>
                  <a:gd name="T6" fmla="*/ 4 w 61"/>
                  <a:gd name="T7" fmla="*/ 0 h 97"/>
                  <a:gd name="T8" fmla="*/ 0 w 61"/>
                  <a:gd name="T9" fmla="*/ 22 h 97"/>
                </a:gdLst>
                <a:ahLst/>
                <a:cxnLst>
                  <a:cxn ang="0">
                    <a:pos x="T0" y="T1"/>
                  </a:cxn>
                  <a:cxn ang="0">
                    <a:pos x="T2" y="T3"/>
                  </a:cxn>
                  <a:cxn ang="0">
                    <a:pos x="T4" y="T5"/>
                  </a:cxn>
                  <a:cxn ang="0">
                    <a:pos x="T6" y="T7"/>
                  </a:cxn>
                  <a:cxn ang="0">
                    <a:pos x="T8" y="T9"/>
                  </a:cxn>
                </a:cxnLst>
                <a:rect l="0" t="0" r="r" b="b"/>
                <a:pathLst>
                  <a:path w="61" h="97">
                    <a:moveTo>
                      <a:pt x="0" y="22"/>
                    </a:moveTo>
                    <a:lnTo>
                      <a:pt x="57" y="97"/>
                    </a:lnTo>
                    <a:lnTo>
                      <a:pt x="61" y="76"/>
                    </a:lnTo>
                    <a:lnTo>
                      <a:pt x="4" y="0"/>
                    </a:lnTo>
                    <a:lnTo>
                      <a:pt x="0" y="22"/>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9" name="Freeform 1419"/>
              <p:cNvSpPr/>
              <p:nvPr/>
            </p:nvSpPr>
            <p:spPr bwMode="auto">
              <a:xfrm>
                <a:off x="2557" y="1573"/>
                <a:ext cx="61" cy="97"/>
              </a:xfrm>
              <a:custGeom>
                <a:avLst/>
                <a:gdLst>
                  <a:gd name="T0" fmla="*/ 0 w 61"/>
                  <a:gd name="T1" fmla="*/ 22 h 97"/>
                  <a:gd name="T2" fmla="*/ 57 w 61"/>
                  <a:gd name="T3" fmla="*/ 97 h 97"/>
                  <a:gd name="T4" fmla="*/ 61 w 61"/>
                  <a:gd name="T5" fmla="*/ 76 h 97"/>
                  <a:gd name="T6" fmla="*/ 4 w 61"/>
                  <a:gd name="T7" fmla="*/ 0 h 97"/>
                  <a:gd name="T8" fmla="*/ 0 w 61"/>
                  <a:gd name="T9" fmla="*/ 22 h 97"/>
                </a:gdLst>
                <a:ahLst/>
                <a:cxnLst>
                  <a:cxn ang="0">
                    <a:pos x="T0" y="T1"/>
                  </a:cxn>
                  <a:cxn ang="0">
                    <a:pos x="T2" y="T3"/>
                  </a:cxn>
                  <a:cxn ang="0">
                    <a:pos x="T4" y="T5"/>
                  </a:cxn>
                  <a:cxn ang="0">
                    <a:pos x="T6" y="T7"/>
                  </a:cxn>
                  <a:cxn ang="0">
                    <a:pos x="T8" y="T9"/>
                  </a:cxn>
                </a:cxnLst>
                <a:rect l="0" t="0" r="r" b="b"/>
                <a:pathLst>
                  <a:path w="61" h="97">
                    <a:moveTo>
                      <a:pt x="0" y="22"/>
                    </a:moveTo>
                    <a:lnTo>
                      <a:pt x="57" y="97"/>
                    </a:lnTo>
                    <a:lnTo>
                      <a:pt x="61" y="76"/>
                    </a:lnTo>
                    <a:lnTo>
                      <a:pt x="4" y="0"/>
                    </a:lnTo>
                    <a:lnTo>
                      <a:pt x="0"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0" name="Freeform 1420"/>
              <p:cNvSpPr/>
              <p:nvPr/>
            </p:nvSpPr>
            <p:spPr bwMode="auto">
              <a:xfrm>
                <a:off x="2576" y="1084"/>
                <a:ext cx="19" cy="33"/>
              </a:xfrm>
              <a:custGeom>
                <a:avLst/>
                <a:gdLst>
                  <a:gd name="T0" fmla="*/ 8 w 8"/>
                  <a:gd name="T1" fmla="*/ 0 h 14"/>
                  <a:gd name="T2" fmla="*/ 0 w 8"/>
                  <a:gd name="T3" fmla="*/ 2 h 14"/>
                  <a:gd name="T4" fmla="*/ 4 w 8"/>
                  <a:gd name="T5" fmla="*/ 14 h 14"/>
                  <a:gd name="T6" fmla="*/ 8 w 8"/>
                  <a:gd name="T7" fmla="*/ 0 h 14"/>
                </a:gdLst>
                <a:ahLst/>
                <a:cxnLst>
                  <a:cxn ang="0">
                    <a:pos x="T0" y="T1"/>
                  </a:cxn>
                  <a:cxn ang="0">
                    <a:pos x="T2" y="T3"/>
                  </a:cxn>
                  <a:cxn ang="0">
                    <a:pos x="T4" y="T5"/>
                  </a:cxn>
                  <a:cxn ang="0">
                    <a:pos x="T6" y="T7"/>
                  </a:cxn>
                </a:cxnLst>
                <a:rect l="0" t="0" r="r" b="b"/>
                <a:pathLst>
                  <a:path w="8" h="14">
                    <a:moveTo>
                      <a:pt x="8" y="0"/>
                    </a:moveTo>
                    <a:cubicBezTo>
                      <a:pt x="6" y="0"/>
                      <a:pt x="3" y="1"/>
                      <a:pt x="0" y="2"/>
                    </a:cubicBezTo>
                    <a:cubicBezTo>
                      <a:pt x="4" y="14"/>
                      <a:pt x="4" y="14"/>
                      <a:pt x="4" y="14"/>
                    </a:cubicBezTo>
                    <a:cubicBezTo>
                      <a:pt x="5" y="9"/>
                      <a:pt x="6" y="4"/>
                      <a:pt x="8" y="0"/>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1" name="Freeform 1421"/>
              <p:cNvSpPr/>
              <p:nvPr/>
            </p:nvSpPr>
            <p:spPr bwMode="auto">
              <a:xfrm>
                <a:off x="2592" y="1405"/>
                <a:ext cx="12" cy="33"/>
              </a:xfrm>
              <a:custGeom>
                <a:avLst/>
                <a:gdLst>
                  <a:gd name="T0" fmla="*/ 0 w 5"/>
                  <a:gd name="T1" fmla="*/ 10 h 14"/>
                  <a:gd name="T2" fmla="*/ 3 w 5"/>
                  <a:gd name="T3" fmla="*/ 14 h 14"/>
                  <a:gd name="T4" fmla="*/ 5 w 5"/>
                  <a:gd name="T5" fmla="*/ 4 h 14"/>
                  <a:gd name="T6" fmla="*/ 3 w 5"/>
                  <a:gd name="T7" fmla="*/ 0 h 14"/>
                  <a:gd name="T8" fmla="*/ 0 w 5"/>
                  <a:gd name="T9" fmla="*/ 10 h 14"/>
                </a:gdLst>
                <a:ahLst/>
                <a:cxnLst>
                  <a:cxn ang="0">
                    <a:pos x="T0" y="T1"/>
                  </a:cxn>
                  <a:cxn ang="0">
                    <a:pos x="T2" y="T3"/>
                  </a:cxn>
                  <a:cxn ang="0">
                    <a:pos x="T4" y="T5"/>
                  </a:cxn>
                  <a:cxn ang="0">
                    <a:pos x="T6" y="T7"/>
                  </a:cxn>
                  <a:cxn ang="0">
                    <a:pos x="T8" y="T9"/>
                  </a:cxn>
                </a:cxnLst>
                <a:rect l="0" t="0" r="r" b="b"/>
                <a:pathLst>
                  <a:path w="5" h="14">
                    <a:moveTo>
                      <a:pt x="0" y="10"/>
                    </a:moveTo>
                    <a:cubicBezTo>
                      <a:pt x="3" y="14"/>
                      <a:pt x="3" y="14"/>
                      <a:pt x="3" y="14"/>
                    </a:cubicBezTo>
                    <a:cubicBezTo>
                      <a:pt x="4" y="11"/>
                      <a:pt x="5" y="7"/>
                      <a:pt x="5" y="4"/>
                    </a:cubicBezTo>
                    <a:cubicBezTo>
                      <a:pt x="3" y="0"/>
                      <a:pt x="3" y="0"/>
                      <a:pt x="3" y="0"/>
                    </a:cubicBezTo>
                    <a:cubicBezTo>
                      <a:pt x="0" y="10"/>
                      <a:pt x="0" y="10"/>
                      <a:pt x="0" y="10"/>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2" name="Freeform 1422"/>
              <p:cNvSpPr/>
              <p:nvPr/>
            </p:nvSpPr>
            <p:spPr bwMode="auto">
              <a:xfrm>
                <a:off x="2521" y="868"/>
                <a:ext cx="52" cy="69"/>
              </a:xfrm>
              <a:custGeom>
                <a:avLst/>
                <a:gdLst>
                  <a:gd name="T0" fmla="*/ 52 w 52"/>
                  <a:gd name="T1" fmla="*/ 55 h 69"/>
                  <a:gd name="T2" fmla="*/ 5 w 52"/>
                  <a:gd name="T3" fmla="*/ 0 h 69"/>
                  <a:gd name="T4" fmla="*/ 0 w 52"/>
                  <a:gd name="T5" fmla="*/ 14 h 69"/>
                  <a:gd name="T6" fmla="*/ 45 w 52"/>
                  <a:gd name="T7" fmla="*/ 69 h 69"/>
                  <a:gd name="T8" fmla="*/ 52 w 52"/>
                  <a:gd name="T9" fmla="*/ 55 h 69"/>
                </a:gdLst>
                <a:ahLst/>
                <a:cxnLst>
                  <a:cxn ang="0">
                    <a:pos x="T0" y="T1"/>
                  </a:cxn>
                  <a:cxn ang="0">
                    <a:pos x="T2" y="T3"/>
                  </a:cxn>
                  <a:cxn ang="0">
                    <a:pos x="T4" y="T5"/>
                  </a:cxn>
                  <a:cxn ang="0">
                    <a:pos x="T6" y="T7"/>
                  </a:cxn>
                  <a:cxn ang="0">
                    <a:pos x="T8" y="T9"/>
                  </a:cxn>
                </a:cxnLst>
                <a:rect l="0" t="0" r="r" b="b"/>
                <a:pathLst>
                  <a:path w="52" h="69">
                    <a:moveTo>
                      <a:pt x="52" y="55"/>
                    </a:moveTo>
                    <a:lnTo>
                      <a:pt x="5" y="0"/>
                    </a:lnTo>
                    <a:lnTo>
                      <a:pt x="0" y="14"/>
                    </a:lnTo>
                    <a:lnTo>
                      <a:pt x="45" y="69"/>
                    </a:lnTo>
                    <a:lnTo>
                      <a:pt x="52" y="55"/>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3" name="Freeform 1423"/>
              <p:cNvSpPr/>
              <p:nvPr/>
            </p:nvSpPr>
            <p:spPr bwMode="auto">
              <a:xfrm>
                <a:off x="2559" y="1091"/>
                <a:ext cx="24" cy="59"/>
              </a:xfrm>
              <a:custGeom>
                <a:avLst/>
                <a:gdLst>
                  <a:gd name="T0" fmla="*/ 0 w 10"/>
                  <a:gd name="T1" fmla="*/ 1 h 25"/>
                  <a:gd name="T2" fmla="*/ 8 w 10"/>
                  <a:gd name="T3" fmla="*/ 25 h 25"/>
                  <a:gd name="T4" fmla="*/ 10 w 10"/>
                  <a:gd name="T5" fmla="*/ 15 h 25"/>
                  <a:gd name="T6" fmla="*/ 5 w 10"/>
                  <a:gd name="T7" fmla="*/ 0 h 25"/>
                  <a:gd name="T8" fmla="*/ 0 w 10"/>
                  <a:gd name="T9" fmla="*/ 1 h 25"/>
                </a:gdLst>
                <a:ahLst/>
                <a:cxnLst>
                  <a:cxn ang="0">
                    <a:pos x="T0" y="T1"/>
                  </a:cxn>
                  <a:cxn ang="0">
                    <a:pos x="T2" y="T3"/>
                  </a:cxn>
                  <a:cxn ang="0">
                    <a:pos x="T4" y="T5"/>
                  </a:cxn>
                  <a:cxn ang="0">
                    <a:pos x="T6" y="T7"/>
                  </a:cxn>
                  <a:cxn ang="0">
                    <a:pos x="T8" y="T9"/>
                  </a:cxn>
                </a:cxnLst>
                <a:rect l="0" t="0" r="r" b="b"/>
                <a:pathLst>
                  <a:path w="10" h="25">
                    <a:moveTo>
                      <a:pt x="0" y="1"/>
                    </a:moveTo>
                    <a:cubicBezTo>
                      <a:pt x="8" y="25"/>
                      <a:pt x="8" y="25"/>
                      <a:pt x="8" y="25"/>
                    </a:cubicBezTo>
                    <a:cubicBezTo>
                      <a:pt x="9" y="21"/>
                      <a:pt x="10" y="18"/>
                      <a:pt x="10" y="15"/>
                    </a:cubicBezTo>
                    <a:cubicBezTo>
                      <a:pt x="5" y="0"/>
                      <a:pt x="5" y="0"/>
                      <a:pt x="5" y="0"/>
                    </a:cubicBezTo>
                    <a:cubicBezTo>
                      <a:pt x="3" y="0"/>
                      <a:pt x="2" y="1"/>
                      <a:pt x="0" y="1"/>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4" name="Freeform 1424"/>
              <p:cNvSpPr/>
              <p:nvPr/>
            </p:nvSpPr>
            <p:spPr bwMode="auto">
              <a:xfrm>
                <a:off x="2550" y="1602"/>
                <a:ext cx="64" cy="92"/>
              </a:xfrm>
              <a:custGeom>
                <a:avLst/>
                <a:gdLst>
                  <a:gd name="T0" fmla="*/ 0 w 27"/>
                  <a:gd name="T1" fmla="*/ 9 h 39"/>
                  <a:gd name="T2" fmla="*/ 25 w 27"/>
                  <a:gd name="T3" fmla="*/ 39 h 39"/>
                  <a:gd name="T4" fmla="*/ 27 w 27"/>
                  <a:gd name="T5" fmla="*/ 32 h 39"/>
                  <a:gd name="T6" fmla="*/ 2 w 27"/>
                  <a:gd name="T7" fmla="*/ 0 h 39"/>
                  <a:gd name="T8" fmla="*/ 0 w 27"/>
                  <a:gd name="T9" fmla="*/ 9 h 39"/>
                </a:gdLst>
                <a:ahLst/>
                <a:cxnLst>
                  <a:cxn ang="0">
                    <a:pos x="T0" y="T1"/>
                  </a:cxn>
                  <a:cxn ang="0">
                    <a:pos x="T2" y="T3"/>
                  </a:cxn>
                  <a:cxn ang="0">
                    <a:pos x="T4" y="T5"/>
                  </a:cxn>
                  <a:cxn ang="0">
                    <a:pos x="T6" y="T7"/>
                  </a:cxn>
                  <a:cxn ang="0">
                    <a:pos x="T8" y="T9"/>
                  </a:cxn>
                </a:cxnLst>
                <a:rect l="0" t="0" r="r" b="b"/>
                <a:pathLst>
                  <a:path w="27" h="39">
                    <a:moveTo>
                      <a:pt x="0" y="9"/>
                    </a:moveTo>
                    <a:cubicBezTo>
                      <a:pt x="25" y="39"/>
                      <a:pt x="25" y="39"/>
                      <a:pt x="25" y="39"/>
                    </a:cubicBezTo>
                    <a:cubicBezTo>
                      <a:pt x="27" y="32"/>
                      <a:pt x="27" y="32"/>
                      <a:pt x="27" y="32"/>
                    </a:cubicBezTo>
                    <a:cubicBezTo>
                      <a:pt x="2" y="0"/>
                      <a:pt x="2" y="0"/>
                      <a:pt x="2" y="0"/>
                    </a:cubicBezTo>
                    <a:cubicBezTo>
                      <a:pt x="1" y="3"/>
                      <a:pt x="1" y="6"/>
                      <a:pt x="0" y="9"/>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5" name="Freeform 1425"/>
              <p:cNvSpPr/>
              <p:nvPr/>
            </p:nvSpPr>
            <p:spPr bwMode="auto">
              <a:xfrm>
                <a:off x="2585" y="1436"/>
                <a:ext cx="14" cy="38"/>
              </a:xfrm>
              <a:custGeom>
                <a:avLst/>
                <a:gdLst>
                  <a:gd name="T0" fmla="*/ 0 w 6"/>
                  <a:gd name="T1" fmla="*/ 9 h 16"/>
                  <a:gd name="T2" fmla="*/ 5 w 6"/>
                  <a:gd name="T3" fmla="*/ 16 h 16"/>
                  <a:gd name="T4" fmla="*/ 6 w 6"/>
                  <a:gd name="T5" fmla="*/ 4 h 16"/>
                  <a:gd name="T6" fmla="*/ 3 w 6"/>
                  <a:gd name="T7" fmla="*/ 0 h 16"/>
                  <a:gd name="T8" fmla="*/ 0 w 6"/>
                  <a:gd name="T9" fmla="*/ 9 h 16"/>
                </a:gdLst>
                <a:ahLst/>
                <a:cxnLst>
                  <a:cxn ang="0">
                    <a:pos x="T0" y="T1"/>
                  </a:cxn>
                  <a:cxn ang="0">
                    <a:pos x="T2" y="T3"/>
                  </a:cxn>
                  <a:cxn ang="0">
                    <a:pos x="T4" y="T5"/>
                  </a:cxn>
                  <a:cxn ang="0">
                    <a:pos x="T6" y="T7"/>
                  </a:cxn>
                  <a:cxn ang="0">
                    <a:pos x="T8" y="T9"/>
                  </a:cxn>
                </a:cxnLst>
                <a:rect l="0" t="0" r="r" b="b"/>
                <a:pathLst>
                  <a:path w="6" h="16">
                    <a:moveTo>
                      <a:pt x="0" y="9"/>
                    </a:moveTo>
                    <a:cubicBezTo>
                      <a:pt x="5" y="16"/>
                      <a:pt x="5" y="16"/>
                      <a:pt x="5" y="16"/>
                    </a:cubicBezTo>
                    <a:cubicBezTo>
                      <a:pt x="5" y="12"/>
                      <a:pt x="6" y="8"/>
                      <a:pt x="6" y="4"/>
                    </a:cubicBezTo>
                    <a:cubicBezTo>
                      <a:pt x="3" y="0"/>
                      <a:pt x="3" y="0"/>
                      <a:pt x="3" y="0"/>
                    </a:cubicBezTo>
                    <a:cubicBezTo>
                      <a:pt x="0" y="9"/>
                      <a:pt x="0" y="9"/>
                      <a:pt x="0" y="9"/>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6" name="Freeform 1426"/>
              <p:cNvSpPr/>
              <p:nvPr/>
            </p:nvSpPr>
            <p:spPr bwMode="auto">
              <a:xfrm>
                <a:off x="2580" y="1464"/>
                <a:ext cx="22" cy="48"/>
              </a:xfrm>
              <a:custGeom>
                <a:avLst/>
                <a:gdLst>
                  <a:gd name="T0" fmla="*/ 0 w 9"/>
                  <a:gd name="T1" fmla="*/ 8 h 20"/>
                  <a:gd name="T2" fmla="*/ 9 w 9"/>
                  <a:gd name="T3" fmla="*/ 20 h 20"/>
                  <a:gd name="T4" fmla="*/ 8 w 9"/>
                  <a:gd name="T5" fmla="*/ 7 h 20"/>
                  <a:gd name="T6" fmla="*/ 2 w 9"/>
                  <a:gd name="T7" fmla="*/ 0 h 20"/>
                  <a:gd name="T8" fmla="*/ 0 w 9"/>
                  <a:gd name="T9" fmla="*/ 8 h 20"/>
                </a:gdLst>
                <a:ahLst/>
                <a:cxnLst>
                  <a:cxn ang="0">
                    <a:pos x="T0" y="T1"/>
                  </a:cxn>
                  <a:cxn ang="0">
                    <a:pos x="T2" y="T3"/>
                  </a:cxn>
                  <a:cxn ang="0">
                    <a:pos x="T4" y="T5"/>
                  </a:cxn>
                  <a:cxn ang="0">
                    <a:pos x="T6" y="T7"/>
                  </a:cxn>
                  <a:cxn ang="0">
                    <a:pos x="T8" y="T9"/>
                  </a:cxn>
                </a:cxnLst>
                <a:rect l="0" t="0" r="r" b="b"/>
                <a:pathLst>
                  <a:path w="9" h="20">
                    <a:moveTo>
                      <a:pt x="0" y="8"/>
                    </a:moveTo>
                    <a:cubicBezTo>
                      <a:pt x="9" y="20"/>
                      <a:pt x="9" y="20"/>
                      <a:pt x="9" y="20"/>
                    </a:cubicBezTo>
                    <a:cubicBezTo>
                      <a:pt x="8" y="16"/>
                      <a:pt x="8" y="12"/>
                      <a:pt x="8" y="7"/>
                    </a:cubicBezTo>
                    <a:cubicBezTo>
                      <a:pt x="2" y="0"/>
                      <a:pt x="2" y="0"/>
                      <a:pt x="2" y="0"/>
                    </a:cubicBezTo>
                    <a:cubicBezTo>
                      <a:pt x="0" y="8"/>
                      <a:pt x="0" y="8"/>
                      <a:pt x="0" y="8"/>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7" name="Freeform 1427"/>
              <p:cNvSpPr/>
              <p:nvPr/>
            </p:nvSpPr>
            <p:spPr bwMode="auto">
              <a:xfrm>
                <a:off x="2677" y="3298"/>
                <a:ext cx="31" cy="57"/>
              </a:xfrm>
              <a:custGeom>
                <a:avLst/>
                <a:gdLst>
                  <a:gd name="T0" fmla="*/ 1 w 13"/>
                  <a:gd name="T1" fmla="*/ 20 h 24"/>
                  <a:gd name="T2" fmla="*/ 13 w 13"/>
                  <a:gd name="T3" fmla="*/ 24 h 24"/>
                  <a:gd name="T4" fmla="*/ 11 w 13"/>
                  <a:gd name="T5" fmla="*/ 5 h 24"/>
                  <a:gd name="T6" fmla="*/ 0 w 13"/>
                  <a:gd name="T7" fmla="*/ 0 h 24"/>
                  <a:gd name="T8" fmla="*/ 1 w 13"/>
                  <a:gd name="T9" fmla="*/ 20 h 24"/>
                </a:gdLst>
                <a:ahLst/>
                <a:cxnLst>
                  <a:cxn ang="0">
                    <a:pos x="T0" y="T1"/>
                  </a:cxn>
                  <a:cxn ang="0">
                    <a:pos x="T2" y="T3"/>
                  </a:cxn>
                  <a:cxn ang="0">
                    <a:pos x="T4" y="T5"/>
                  </a:cxn>
                  <a:cxn ang="0">
                    <a:pos x="T6" y="T7"/>
                  </a:cxn>
                  <a:cxn ang="0">
                    <a:pos x="T8" y="T9"/>
                  </a:cxn>
                </a:cxnLst>
                <a:rect l="0" t="0" r="r" b="b"/>
                <a:pathLst>
                  <a:path w="13" h="24">
                    <a:moveTo>
                      <a:pt x="1" y="20"/>
                    </a:moveTo>
                    <a:cubicBezTo>
                      <a:pt x="5" y="21"/>
                      <a:pt x="9" y="23"/>
                      <a:pt x="13" y="24"/>
                    </a:cubicBezTo>
                    <a:cubicBezTo>
                      <a:pt x="11" y="19"/>
                      <a:pt x="11" y="11"/>
                      <a:pt x="11" y="5"/>
                    </a:cubicBezTo>
                    <a:cubicBezTo>
                      <a:pt x="7" y="3"/>
                      <a:pt x="4" y="2"/>
                      <a:pt x="0" y="0"/>
                    </a:cubicBezTo>
                    <a:cubicBezTo>
                      <a:pt x="0" y="7"/>
                      <a:pt x="0" y="14"/>
                      <a:pt x="1" y="2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8" name="Freeform 1428"/>
              <p:cNvSpPr/>
              <p:nvPr/>
            </p:nvSpPr>
            <p:spPr bwMode="auto">
              <a:xfrm>
                <a:off x="2514" y="887"/>
                <a:ext cx="52" cy="66"/>
              </a:xfrm>
              <a:custGeom>
                <a:avLst/>
                <a:gdLst>
                  <a:gd name="T0" fmla="*/ 52 w 52"/>
                  <a:gd name="T1" fmla="*/ 55 h 66"/>
                  <a:gd name="T2" fmla="*/ 5 w 52"/>
                  <a:gd name="T3" fmla="*/ 0 h 66"/>
                  <a:gd name="T4" fmla="*/ 0 w 52"/>
                  <a:gd name="T5" fmla="*/ 12 h 66"/>
                  <a:gd name="T6" fmla="*/ 47 w 52"/>
                  <a:gd name="T7" fmla="*/ 66 h 66"/>
                  <a:gd name="T8" fmla="*/ 52 w 52"/>
                  <a:gd name="T9" fmla="*/ 55 h 66"/>
                </a:gdLst>
                <a:ahLst/>
                <a:cxnLst>
                  <a:cxn ang="0">
                    <a:pos x="T0" y="T1"/>
                  </a:cxn>
                  <a:cxn ang="0">
                    <a:pos x="T2" y="T3"/>
                  </a:cxn>
                  <a:cxn ang="0">
                    <a:pos x="T4" y="T5"/>
                  </a:cxn>
                  <a:cxn ang="0">
                    <a:pos x="T6" y="T7"/>
                  </a:cxn>
                  <a:cxn ang="0">
                    <a:pos x="T8" y="T9"/>
                  </a:cxn>
                </a:cxnLst>
                <a:rect l="0" t="0" r="r" b="b"/>
                <a:pathLst>
                  <a:path w="52" h="66">
                    <a:moveTo>
                      <a:pt x="52" y="55"/>
                    </a:moveTo>
                    <a:lnTo>
                      <a:pt x="5" y="0"/>
                    </a:lnTo>
                    <a:lnTo>
                      <a:pt x="0" y="12"/>
                    </a:lnTo>
                    <a:lnTo>
                      <a:pt x="47" y="66"/>
                    </a:lnTo>
                    <a:lnTo>
                      <a:pt x="52" y="55"/>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9" name="Freeform 1429"/>
              <p:cNvSpPr/>
              <p:nvPr/>
            </p:nvSpPr>
            <p:spPr bwMode="auto">
              <a:xfrm>
                <a:off x="2545" y="1630"/>
                <a:ext cx="61" cy="85"/>
              </a:xfrm>
              <a:custGeom>
                <a:avLst/>
                <a:gdLst>
                  <a:gd name="T0" fmla="*/ 0 w 61"/>
                  <a:gd name="T1" fmla="*/ 14 h 85"/>
                  <a:gd name="T2" fmla="*/ 59 w 61"/>
                  <a:gd name="T3" fmla="*/ 85 h 85"/>
                  <a:gd name="T4" fmla="*/ 61 w 61"/>
                  <a:gd name="T5" fmla="*/ 71 h 85"/>
                  <a:gd name="T6" fmla="*/ 5 w 61"/>
                  <a:gd name="T7" fmla="*/ 0 h 85"/>
                  <a:gd name="T8" fmla="*/ 0 w 61"/>
                  <a:gd name="T9" fmla="*/ 14 h 85"/>
                </a:gdLst>
                <a:ahLst/>
                <a:cxnLst>
                  <a:cxn ang="0">
                    <a:pos x="T0" y="T1"/>
                  </a:cxn>
                  <a:cxn ang="0">
                    <a:pos x="T2" y="T3"/>
                  </a:cxn>
                  <a:cxn ang="0">
                    <a:pos x="T4" y="T5"/>
                  </a:cxn>
                  <a:cxn ang="0">
                    <a:pos x="T6" y="T7"/>
                  </a:cxn>
                  <a:cxn ang="0">
                    <a:pos x="T8" y="T9"/>
                  </a:cxn>
                </a:cxnLst>
                <a:rect l="0" t="0" r="r" b="b"/>
                <a:pathLst>
                  <a:path w="61" h="85">
                    <a:moveTo>
                      <a:pt x="0" y="14"/>
                    </a:moveTo>
                    <a:lnTo>
                      <a:pt x="59" y="85"/>
                    </a:lnTo>
                    <a:lnTo>
                      <a:pt x="61" y="71"/>
                    </a:lnTo>
                    <a:lnTo>
                      <a:pt x="5" y="0"/>
                    </a:lnTo>
                    <a:lnTo>
                      <a:pt x="0" y="1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0" name="Freeform 1430"/>
              <p:cNvSpPr/>
              <p:nvPr/>
            </p:nvSpPr>
            <p:spPr bwMode="auto">
              <a:xfrm>
                <a:off x="2545" y="1630"/>
                <a:ext cx="61" cy="85"/>
              </a:xfrm>
              <a:custGeom>
                <a:avLst/>
                <a:gdLst>
                  <a:gd name="T0" fmla="*/ 0 w 61"/>
                  <a:gd name="T1" fmla="*/ 14 h 85"/>
                  <a:gd name="T2" fmla="*/ 59 w 61"/>
                  <a:gd name="T3" fmla="*/ 85 h 85"/>
                  <a:gd name="T4" fmla="*/ 61 w 61"/>
                  <a:gd name="T5" fmla="*/ 71 h 85"/>
                  <a:gd name="T6" fmla="*/ 5 w 61"/>
                  <a:gd name="T7" fmla="*/ 0 h 85"/>
                  <a:gd name="T8" fmla="*/ 0 w 61"/>
                  <a:gd name="T9" fmla="*/ 14 h 85"/>
                </a:gdLst>
                <a:ahLst/>
                <a:cxnLst>
                  <a:cxn ang="0">
                    <a:pos x="T0" y="T1"/>
                  </a:cxn>
                  <a:cxn ang="0">
                    <a:pos x="T2" y="T3"/>
                  </a:cxn>
                  <a:cxn ang="0">
                    <a:pos x="T4" y="T5"/>
                  </a:cxn>
                  <a:cxn ang="0">
                    <a:pos x="T6" y="T7"/>
                  </a:cxn>
                  <a:cxn ang="0">
                    <a:pos x="T8" y="T9"/>
                  </a:cxn>
                </a:cxnLst>
                <a:rect l="0" t="0" r="r" b="b"/>
                <a:pathLst>
                  <a:path w="61" h="85">
                    <a:moveTo>
                      <a:pt x="0" y="14"/>
                    </a:moveTo>
                    <a:lnTo>
                      <a:pt x="59" y="85"/>
                    </a:lnTo>
                    <a:lnTo>
                      <a:pt x="61" y="71"/>
                    </a:lnTo>
                    <a:lnTo>
                      <a:pt x="5" y="0"/>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1" name="Freeform 1431"/>
              <p:cNvSpPr/>
              <p:nvPr/>
            </p:nvSpPr>
            <p:spPr bwMode="auto">
              <a:xfrm>
                <a:off x="2538" y="1095"/>
                <a:ext cx="38" cy="88"/>
              </a:xfrm>
              <a:custGeom>
                <a:avLst/>
                <a:gdLst>
                  <a:gd name="T0" fmla="*/ 0 w 16"/>
                  <a:gd name="T1" fmla="*/ 2 h 37"/>
                  <a:gd name="T2" fmla="*/ 14 w 16"/>
                  <a:gd name="T3" fmla="*/ 37 h 37"/>
                  <a:gd name="T4" fmla="*/ 16 w 16"/>
                  <a:gd name="T5" fmla="*/ 27 h 37"/>
                  <a:gd name="T6" fmla="*/ 7 w 16"/>
                  <a:gd name="T7" fmla="*/ 0 h 37"/>
                  <a:gd name="T8" fmla="*/ 0 w 16"/>
                  <a:gd name="T9" fmla="*/ 2 h 37"/>
                </a:gdLst>
                <a:ahLst/>
                <a:cxnLst>
                  <a:cxn ang="0">
                    <a:pos x="T0" y="T1"/>
                  </a:cxn>
                  <a:cxn ang="0">
                    <a:pos x="T2" y="T3"/>
                  </a:cxn>
                  <a:cxn ang="0">
                    <a:pos x="T4" y="T5"/>
                  </a:cxn>
                  <a:cxn ang="0">
                    <a:pos x="T6" y="T7"/>
                  </a:cxn>
                  <a:cxn ang="0">
                    <a:pos x="T8" y="T9"/>
                  </a:cxn>
                </a:cxnLst>
                <a:rect l="0" t="0" r="r" b="b"/>
                <a:pathLst>
                  <a:path w="16" h="37">
                    <a:moveTo>
                      <a:pt x="0" y="2"/>
                    </a:moveTo>
                    <a:cubicBezTo>
                      <a:pt x="14" y="37"/>
                      <a:pt x="14" y="37"/>
                      <a:pt x="14" y="37"/>
                    </a:cubicBezTo>
                    <a:cubicBezTo>
                      <a:pt x="15" y="33"/>
                      <a:pt x="15" y="30"/>
                      <a:pt x="16" y="27"/>
                    </a:cubicBezTo>
                    <a:cubicBezTo>
                      <a:pt x="7" y="0"/>
                      <a:pt x="7" y="0"/>
                      <a:pt x="7" y="0"/>
                    </a:cubicBezTo>
                    <a:cubicBezTo>
                      <a:pt x="5" y="0"/>
                      <a:pt x="3" y="1"/>
                      <a:pt x="0" y="2"/>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2" name="Freeform 1432"/>
              <p:cNvSpPr/>
              <p:nvPr/>
            </p:nvSpPr>
            <p:spPr bwMode="auto">
              <a:xfrm>
                <a:off x="2434" y="163"/>
                <a:ext cx="87" cy="104"/>
              </a:xfrm>
              <a:custGeom>
                <a:avLst/>
                <a:gdLst>
                  <a:gd name="T0" fmla="*/ 27 w 37"/>
                  <a:gd name="T1" fmla="*/ 44 h 44"/>
                  <a:gd name="T2" fmla="*/ 37 w 37"/>
                  <a:gd name="T3" fmla="*/ 22 h 44"/>
                  <a:gd name="T4" fmla="*/ 13 w 37"/>
                  <a:gd name="T5" fmla="*/ 0 h 44"/>
                  <a:gd name="T6" fmla="*/ 0 w 37"/>
                  <a:gd name="T7" fmla="*/ 9 h 44"/>
                  <a:gd name="T8" fmla="*/ 27 w 37"/>
                  <a:gd name="T9" fmla="*/ 44 h 44"/>
                </a:gdLst>
                <a:ahLst/>
                <a:cxnLst>
                  <a:cxn ang="0">
                    <a:pos x="T0" y="T1"/>
                  </a:cxn>
                  <a:cxn ang="0">
                    <a:pos x="T2" y="T3"/>
                  </a:cxn>
                  <a:cxn ang="0">
                    <a:pos x="T4" y="T5"/>
                  </a:cxn>
                  <a:cxn ang="0">
                    <a:pos x="T6" y="T7"/>
                  </a:cxn>
                  <a:cxn ang="0">
                    <a:pos x="T8" y="T9"/>
                  </a:cxn>
                </a:cxnLst>
                <a:rect l="0" t="0" r="r" b="b"/>
                <a:pathLst>
                  <a:path w="37" h="44">
                    <a:moveTo>
                      <a:pt x="27" y="44"/>
                    </a:moveTo>
                    <a:cubicBezTo>
                      <a:pt x="30" y="37"/>
                      <a:pt x="34" y="29"/>
                      <a:pt x="37" y="22"/>
                    </a:cubicBezTo>
                    <a:cubicBezTo>
                      <a:pt x="23" y="25"/>
                      <a:pt x="15" y="12"/>
                      <a:pt x="13" y="0"/>
                    </a:cubicBezTo>
                    <a:cubicBezTo>
                      <a:pt x="9" y="3"/>
                      <a:pt x="5" y="6"/>
                      <a:pt x="0" y="9"/>
                    </a:cubicBezTo>
                    <a:cubicBezTo>
                      <a:pt x="0" y="26"/>
                      <a:pt x="6" y="42"/>
                      <a:pt x="27" y="44"/>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3" name="Freeform 1433"/>
              <p:cNvSpPr/>
              <p:nvPr/>
            </p:nvSpPr>
            <p:spPr bwMode="auto">
              <a:xfrm>
                <a:off x="2540" y="1651"/>
                <a:ext cx="64" cy="83"/>
              </a:xfrm>
              <a:custGeom>
                <a:avLst/>
                <a:gdLst>
                  <a:gd name="T0" fmla="*/ 0 w 64"/>
                  <a:gd name="T1" fmla="*/ 15 h 83"/>
                  <a:gd name="T2" fmla="*/ 59 w 64"/>
                  <a:gd name="T3" fmla="*/ 83 h 83"/>
                  <a:gd name="T4" fmla="*/ 64 w 64"/>
                  <a:gd name="T5" fmla="*/ 69 h 83"/>
                  <a:gd name="T6" fmla="*/ 5 w 64"/>
                  <a:gd name="T7" fmla="*/ 0 h 83"/>
                  <a:gd name="T8" fmla="*/ 0 w 64"/>
                  <a:gd name="T9" fmla="*/ 15 h 83"/>
                </a:gdLst>
                <a:ahLst/>
                <a:cxnLst>
                  <a:cxn ang="0">
                    <a:pos x="T0" y="T1"/>
                  </a:cxn>
                  <a:cxn ang="0">
                    <a:pos x="T2" y="T3"/>
                  </a:cxn>
                  <a:cxn ang="0">
                    <a:pos x="T4" y="T5"/>
                  </a:cxn>
                  <a:cxn ang="0">
                    <a:pos x="T6" y="T7"/>
                  </a:cxn>
                  <a:cxn ang="0">
                    <a:pos x="T8" y="T9"/>
                  </a:cxn>
                </a:cxnLst>
                <a:rect l="0" t="0" r="r" b="b"/>
                <a:pathLst>
                  <a:path w="64" h="83">
                    <a:moveTo>
                      <a:pt x="0" y="15"/>
                    </a:moveTo>
                    <a:lnTo>
                      <a:pt x="59" y="83"/>
                    </a:lnTo>
                    <a:lnTo>
                      <a:pt x="64" y="69"/>
                    </a:lnTo>
                    <a:lnTo>
                      <a:pt x="5" y="0"/>
                    </a:lnTo>
                    <a:lnTo>
                      <a:pt x="0" y="15"/>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4" name="Freeform 1434"/>
              <p:cNvSpPr/>
              <p:nvPr/>
            </p:nvSpPr>
            <p:spPr bwMode="auto">
              <a:xfrm>
                <a:off x="2540" y="1651"/>
                <a:ext cx="64" cy="83"/>
              </a:xfrm>
              <a:custGeom>
                <a:avLst/>
                <a:gdLst>
                  <a:gd name="T0" fmla="*/ 0 w 64"/>
                  <a:gd name="T1" fmla="*/ 15 h 83"/>
                  <a:gd name="T2" fmla="*/ 59 w 64"/>
                  <a:gd name="T3" fmla="*/ 83 h 83"/>
                  <a:gd name="T4" fmla="*/ 64 w 64"/>
                  <a:gd name="T5" fmla="*/ 69 h 83"/>
                  <a:gd name="T6" fmla="*/ 5 w 64"/>
                  <a:gd name="T7" fmla="*/ 0 h 83"/>
                  <a:gd name="T8" fmla="*/ 0 w 64"/>
                  <a:gd name="T9" fmla="*/ 15 h 83"/>
                </a:gdLst>
                <a:ahLst/>
                <a:cxnLst>
                  <a:cxn ang="0">
                    <a:pos x="T0" y="T1"/>
                  </a:cxn>
                  <a:cxn ang="0">
                    <a:pos x="T2" y="T3"/>
                  </a:cxn>
                  <a:cxn ang="0">
                    <a:pos x="T4" y="T5"/>
                  </a:cxn>
                  <a:cxn ang="0">
                    <a:pos x="T6" y="T7"/>
                  </a:cxn>
                  <a:cxn ang="0">
                    <a:pos x="T8" y="T9"/>
                  </a:cxn>
                </a:cxnLst>
                <a:rect l="0" t="0" r="r" b="b"/>
                <a:pathLst>
                  <a:path w="64" h="83">
                    <a:moveTo>
                      <a:pt x="0" y="15"/>
                    </a:moveTo>
                    <a:lnTo>
                      <a:pt x="59" y="83"/>
                    </a:lnTo>
                    <a:lnTo>
                      <a:pt x="64" y="69"/>
                    </a:lnTo>
                    <a:lnTo>
                      <a:pt x="5" y="0"/>
                    </a:lnTo>
                    <a:lnTo>
                      <a:pt x="0"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5" name="Freeform 1435"/>
              <p:cNvSpPr/>
              <p:nvPr/>
            </p:nvSpPr>
            <p:spPr bwMode="auto">
              <a:xfrm>
                <a:off x="2507" y="904"/>
                <a:ext cx="52" cy="68"/>
              </a:xfrm>
              <a:custGeom>
                <a:avLst/>
                <a:gdLst>
                  <a:gd name="T0" fmla="*/ 52 w 52"/>
                  <a:gd name="T1" fmla="*/ 54 h 68"/>
                  <a:gd name="T2" fmla="*/ 5 w 52"/>
                  <a:gd name="T3" fmla="*/ 0 h 68"/>
                  <a:gd name="T4" fmla="*/ 0 w 52"/>
                  <a:gd name="T5" fmla="*/ 14 h 68"/>
                  <a:gd name="T6" fmla="*/ 47 w 52"/>
                  <a:gd name="T7" fmla="*/ 68 h 68"/>
                  <a:gd name="T8" fmla="*/ 52 w 52"/>
                  <a:gd name="T9" fmla="*/ 54 h 68"/>
                </a:gdLst>
                <a:ahLst/>
                <a:cxnLst>
                  <a:cxn ang="0">
                    <a:pos x="T0" y="T1"/>
                  </a:cxn>
                  <a:cxn ang="0">
                    <a:pos x="T2" y="T3"/>
                  </a:cxn>
                  <a:cxn ang="0">
                    <a:pos x="T4" y="T5"/>
                  </a:cxn>
                  <a:cxn ang="0">
                    <a:pos x="T6" y="T7"/>
                  </a:cxn>
                  <a:cxn ang="0">
                    <a:pos x="T8" y="T9"/>
                  </a:cxn>
                </a:cxnLst>
                <a:rect l="0" t="0" r="r" b="b"/>
                <a:pathLst>
                  <a:path w="52" h="68">
                    <a:moveTo>
                      <a:pt x="52" y="54"/>
                    </a:moveTo>
                    <a:lnTo>
                      <a:pt x="5" y="0"/>
                    </a:lnTo>
                    <a:lnTo>
                      <a:pt x="0" y="14"/>
                    </a:lnTo>
                    <a:lnTo>
                      <a:pt x="47" y="68"/>
                    </a:lnTo>
                    <a:lnTo>
                      <a:pt x="52" y="5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6" name="Freeform 1436"/>
              <p:cNvSpPr/>
              <p:nvPr/>
            </p:nvSpPr>
            <p:spPr bwMode="auto">
              <a:xfrm>
                <a:off x="2517" y="2501"/>
                <a:ext cx="132" cy="90"/>
              </a:xfrm>
              <a:custGeom>
                <a:avLst/>
                <a:gdLst>
                  <a:gd name="T0" fmla="*/ 0 w 56"/>
                  <a:gd name="T1" fmla="*/ 11 h 38"/>
                  <a:gd name="T2" fmla="*/ 38 w 56"/>
                  <a:gd name="T3" fmla="*/ 38 h 38"/>
                  <a:gd name="T4" fmla="*/ 56 w 56"/>
                  <a:gd name="T5" fmla="*/ 25 h 38"/>
                  <a:gd name="T6" fmla="*/ 20 w 56"/>
                  <a:gd name="T7" fmla="*/ 0 h 38"/>
                  <a:gd name="T8" fmla="*/ 0 w 56"/>
                  <a:gd name="T9" fmla="*/ 11 h 38"/>
                </a:gdLst>
                <a:ahLst/>
                <a:cxnLst>
                  <a:cxn ang="0">
                    <a:pos x="T0" y="T1"/>
                  </a:cxn>
                  <a:cxn ang="0">
                    <a:pos x="T2" y="T3"/>
                  </a:cxn>
                  <a:cxn ang="0">
                    <a:pos x="T4" y="T5"/>
                  </a:cxn>
                  <a:cxn ang="0">
                    <a:pos x="T6" y="T7"/>
                  </a:cxn>
                  <a:cxn ang="0">
                    <a:pos x="T8" y="T9"/>
                  </a:cxn>
                </a:cxnLst>
                <a:rect l="0" t="0" r="r" b="b"/>
                <a:pathLst>
                  <a:path w="56" h="38">
                    <a:moveTo>
                      <a:pt x="0" y="11"/>
                    </a:moveTo>
                    <a:cubicBezTo>
                      <a:pt x="11" y="19"/>
                      <a:pt x="24" y="28"/>
                      <a:pt x="38" y="38"/>
                    </a:cubicBezTo>
                    <a:cubicBezTo>
                      <a:pt x="44" y="34"/>
                      <a:pt x="50" y="30"/>
                      <a:pt x="56" y="25"/>
                    </a:cubicBezTo>
                    <a:cubicBezTo>
                      <a:pt x="20" y="0"/>
                      <a:pt x="20" y="0"/>
                      <a:pt x="20" y="0"/>
                    </a:cubicBezTo>
                    <a:cubicBezTo>
                      <a:pt x="13" y="5"/>
                      <a:pt x="6" y="9"/>
                      <a:pt x="0" y="11"/>
                    </a:cubicBezTo>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7" name="Freeform 1437"/>
              <p:cNvSpPr/>
              <p:nvPr/>
            </p:nvSpPr>
            <p:spPr bwMode="auto">
              <a:xfrm>
                <a:off x="2517" y="1100"/>
                <a:ext cx="52" cy="104"/>
              </a:xfrm>
              <a:custGeom>
                <a:avLst/>
                <a:gdLst>
                  <a:gd name="T0" fmla="*/ 0 w 22"/>
                  <a:gd name="T1" fmla="*/ 3 h 44"/>
                  <a:gd name="T2" fmla="*/ 18 w 22"/>
                  <a:gd name="T3" fmla="*/ 44 h 44"/>
                  <a:gd name="T4" fmla="*/ 21 w 22"/>
                  <a:gd name="T5" fmla="*/ 43 h 44"/>
                  <a:gd name="T6" fmla="*/ 22 w 22"/>
                  <a:gd name="T7" fmla="*/ 39 h 44"/>
                  <a:gd name="T8" fmla="*/ 7 w 22"/>
                  <a:gd name="T9" fmla="*/ 0 h 44"/>
                  <a:gd name="T10" fmla="*/ 0 w 22"/>
                  <a:gd name="T11" fmla="*/ 3 h 44"/>
                </a:gdLst>
                <a:ahLst/>
                <a:cxnLst>
                  <a:cxn ang="0">
                    <a:pos x="T0" y="T1"/>
                  </a:cxn>
                  <a:cxn ang="0">
                    <a:pos x="T2" y="T3"/>
                  </a:cxn>
                  <a:cxn ang="0">
                    <a:pos x="T4" y="T5"/>
                  </a:cxn>
                  <a:cxn ang="0">
                    <a:pos x="T6" y="T7"/>
                  </a:cxn>
                  <a:cxn ang="0">
                    <a:pos x="T8" y="T9"/>
                  </a:cxn>
                  <a:cxn ang="0">
                    <a:pos x="T10" y="T11"/>
                  </a:cxn>
                </a:cxnLst>
                <a:rect l="0" t="0" r="r" b="b"/>
                <a:pathLst>
                  <a:path w="22" h="44">
                    <a:moveTo>
                      <a:pt x="0" y="3"/>
                    </a:moveTo>
                    <a:cubicBezTo>
                      <a:pt x="18" y="44"/>
                      <a:pt x="18" y="44"/>
                      <a:pt x="18" y="44"/>
                    </a:cubicBezTo>
                    <a:cubicBezTo>
                      <a:pt x="21" y="43"/>
                      <a:pt x="21" y="43"/>
                      <a:pt x="21" y="43"/>
                    </a:cubicBezTo>
                    <a:cubicBezTo>
                      <a:pt x="22" y="39"/>
                      <a:pt x="22" y="39"/>
                      <a:pt x="22" y="39"/>
                    </a:cubicBezTo>
                    <a:cubicBezTo>
                      <a:pt x="7" y="0"/>
                      <a:pt x="7" y="0"/>
                      <a:pt x="7" y="0"/>
                    </a:cubicBezTo>
                    <a:cubicBezTo>
                      <a:pt x="5" y="1"/>
                      <a:pt x="3" y="2"/>
                      <a:pt x="0" y="3"/>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8" name="Freeform 1438"/>
              <p:cNvSpPr/>
              <p:nvPr/>
            </p:nvSpPr>
            <p:spPr bwMode="auto">
              <a:xfrm>
                <a:off x="2535" y="1673"/>
                <a:ext cx="64" cy="78"/>
              </a:xfrm>
              <a:custGeom>
                <a:avLst/>
                <a:gdLst>
                  <a:gd name="T0" fmla="*/ 0 w 64"/>
                  <a:gd name="T1" fmla="*/ 14 h 78"/>
                  <a:gd name="T2" fmla="*/ 62 w 64"/>
                  <a:gd name="T3" fmla="*/ 78 h 78"/>
                  <a:gd name="T4" fmla="*/ 64 w 64"/>
                  <a:gd name="T5" fmla="*/ 66 h 78"/>
                  <a:gd name="T6" fmla="*/ 5 w 64"/>
                  <a:gd name="T7" fmla="*/ 0 h 78"/>
                  <a:gd name="T8" fmla="*/ 0 w 64"/>
                  <a:gd name="T9" fmla="*/ 14 h 78"/>
                </a:gdLst>
                <a:ahLst/>
                <a:cxnLst>
                  <a:cxn ang="0">
                    <a:pos x="T0" y="T1"/>
                  </a:cxn>
                  <a:cxn ang="0">
                    <a:pos x="T2" y="T3"/>
                  </a:cxn>
                  <a:cxn ang="0">
                    <a:pos x="T4" y="T5"/>
                  </a:cxn>
                  <a:cxn ang="0">
                    <a:pos x="T6" y="T7"/>
                  </a:cxn>
                  <a:cxn ang="0">
                    <a:pos x="T8" y="T9"/>
                  </a:cxn>
                </a:cxnLst>
                <a:rect l="0" t="0" r="r" b="b"/>
                <a:pathLst>
                  <a:path w="64" h="78">
                    <a:moveTo>
                      <a:pt x="0" y="14"/>
                    </a:moveTo>
                    <a:lnTo>
                      <a:pt x="62" y="78"/>
                    </a:lnTo>
                    <a:lnTo>
                      <a:pt x="64" y="66"/>
                    </a:lnTo>
                    <a:lnTo>
                      <a:pt x="5" y="0"/>
                    </a:lnTo>
                    <a:lnTo>
                      <a:pt x="0" y="1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9" name="Freeform 1439"/>
              <p:cNvSpPr/>
              <p:nvPr/>
            </p:nvSpPr>
            <p:spPr bwMode="auto">
              <a:xfrm>
                <a:off x="2535" y="1673"/>
                <a:ext cx="64" cy="78"/>
              </a:xfrm>
              <a:custGeom>
                <a:avLst/>
                <a:gdLst>
                  <a:gd name="T0" fmla="*/ 0 w 64"/>
                  <a:gd name="T1" fmla="*/ 14 h 78"/>
                  <a:gd name="T2" fmla="*/ 62 w 64"/>
                  <a:gd name="T3" fmla="*/ 78 h 78"/>
                  <a:gd name="T4" fmla="*/ 64 w 64"/>
                  <a:gd name="T5" fmla="*/ 66 h 78"/>
                  <a:gd name="T6" fmla="*/ 5 w 64"/>
                  <a:gd name="T7" fmla="*/ 0 h 78"/>
                  <a:gd name="T8" fmla="*/ 0 w 64"/>
                  <a:gd name="T9" fmla="*/ 14 h 78"/>
                </a:gdLst>
                <a:ahLst/>
                <a:cxnLst>
                  <a:cxn ang="0">
                    <a:pos x="T0" y="T1"/>
                  </a:cxn>
                  <a:cxn ang="0">
                    <a:pos x="T2" y="T3"/>
                  </a:cxn>
                  <a:cxn ang="0">
                    <a:pos x="T4" y="T5"/>
                  </a:cxn>
                  <a:cxn ang="0">
                    <a:pos x="T6" y="T7"/>
                  </a:cxn>
                  <a:cxn ang="0">
                    <a:pos x="T8" y="T9"/>
                  </a:cxn>
                </a:cxnLst>
                <a:rect l="0" t="0" r="r" b="b"/>
                <a:pathLst>
                  <a:path w="64" h="78">
                    <a:moveTo>
                      <a:pt x="0" y="14"/>
                    </a:moveTo>
                    <a:lnTo>
                      <a:pt x="62" y="78"/>
                    </a:lnTo>
                    <a:lnTo>
                      <a:pt x="64" y="66"/>
                    </a:lnTo>
                    <a:lnTo>
                      <a:pt x="5" y="0"/>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0" name="Freeform 1440"/>
              <p:cNvSpPr/>
              <p:nvPr/>
            </p:nvSpPr>
            <p:spPr bwMode="auto">
              <a:xfrm>
                <a:off x="2453" y="0"/>
                <a:ext cx="73" cy="78"/>
              </a:xfrm>
              <a:custGeom>
                <a:avLst/>
                <a:gdLst>
                  <a:gd name="T0" fmla="*/ 31 w 31"/>
                  <a:gd name="T1" fmla="*/ 12 h 33"/>
                  <a:gd name="T2" fmla="*/ 16 w 31"/>
                  <a:gd name="T3" fmla="*/ 0 h 33"/>
                  <a:gd name="T4" fmla="*/ 4 w 31"/>
                  <a:gd name="T5" fmla="*/ 33 h 33"/>
                  <a:gd name="T6" fmla="*/ 31 w 31"/>
                  <a:gd name="T7" fmla="*/ 12 h 33"/>
                </a:gdLst>
                <a:ahLst/>
                <a:cxnLst>
                  <a:cxn ang="0">
                    <a:pos x="T0" y="T1"/>
                  </a:cxn>
                  <a:cxn ang="0">
                    <a:pos x="T2" y="T3"/>
                  </a:cxn>
                  <a:cxn ang="0">
                    <a:pos x="T4" y="T5"/>
                  </a:cxn>
                  <a:cxn ang="0">
                    <a:pos x="T6" y="T7"/>
                  </a:cxn>
                </a:cxnLst>
                <a:rect l="0" t="0" r="r" b="b"/>
                <a:pathLst>
                  <a:path w="31" h="33">
                    <a:moveTo>
                      <a:pt x="31" y="12"/>
                    </a:moveTo>
                    <a:cubicBezTo>
                      <a:pt x="26" y="9"/>
                      <a:pt x="21" y="5"/>
                      <a:pt x="16" y="0"/>
                    </a:cubicBezTo>
                    <a:cubicBezTo>
                      <a:pt x="5" y="7"/>
                      <a:pt x="0" y="20"/>
                      <a:pt x="4" y="33"/>
                    </a:cubicBezTo>
                    <a:cubicBezTo>
                      <a:pt x="13" y="26"/>
                      <a:pt x="22" y="19"/>
                      <a:pt x="31" y="12"/>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1" name="Freeform 1441"/>
              <p:cNvSpPr/>
              <p:nvPr/>
            </p:nvSpPr>
            <p:spPr bwMode="auto">
              <a:xfrm>
                <a:off x="2500" y="923"/>
                <a:ext cx="52" cy="68"/>
              </a:xfrm>
              <a:custGeom>
                <a:avLst/>
                <a:gdLst>
                  <a:gd name="T0" fmla="*/ 52 w 52"/>
                  <a:gd name="T1" fmla="*/ 54 h 68"/>
                  <a:gd name="T2" fmla="*/ 5 w 52"/>
                  <a:gd name="T3" fmla="*/ 0 h 68"/>
                  <a:gd name="T4" fmla="*/ 0 w 52"/>
                  <a:gd name="T5" fmla="*/ 14 h 68"/>
                  <a:gd name="T6" fmla="*/ 47 w 52"/>
                  <a:gd name="T7" fmla="*/ 68 h 68"/>
                  <a:gd name="T8" fmla="*/ 52 w 52"/>
                  <a:gd name="T9" fmla="*/ 54 h 68"/>
                </a:gdLst>
                <a:ahLst/>
                <a:cxnLst>
                  <a:cxn ang="0">
                    <a:pos x="T0" y="T1"/>
                  </a:cxn>
                  <a:cxn ang="0">
                    <a:pos x="T2" y="T3"/>
                  </a:cxn>
                  <a:cxn ang="0">
                    <a:pos x="T4" y="T5"/>
                  </a:cxn>
                  <a:cxn ang="0">
                    <a:pos x="T6" y="T7"/>
                  </a:cxn>
                  <a:cxn ang="0">
                    <a:pos x="T8" y="T9"/>
                  </a:cxn>
                </a:cxnLst>
                <a:rect l="0" t="0" r="r" b="b"/>
                <a:pathLst>
                  <a:path w="52" h="68">
                    <a:moveTo>
                      <a:pt x="52" y="54"/>
                    </a:moveTo>
                    <a:lnTo>
                      <a:pt x="5" y="0"/>
                    </a:lnTo>
                    <a:lnTo>
                      <a:pt x="0" y="14"/>
                    </a:lnTo>
                    <a:lnTo>
                      <a:pt x="47" y="68"/>
                    </a:lnTo>
                    <a:lnTo>
                      <a:pt x="52" y="5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2" name="Freeform 1442"/>
              <p:cNvSpPr/>
              <p:nvPr/>
            </p:nvSpPr>
            <p:spPr bwMode="auto">
              <a:xfrm>
                <a:off x="2533" y="1694"/>
                <a:ext cx="62" cy="76"/>
              </a:xfrm>
              <a:custGeom>
                <a:avLst/>
                <a:gdLst>
                  <a:gd name="T0" fmla="*/ 0 w 62"/>
                  <a:gd name="T1" fmla="*/ 14 h 76"/>
                  <a:gd name="T2" fmla="*/ 59 w 62"/>
                  <a:gd name="T3" fmla="*/ 76 h 76"/>
                  <a:gd name="T4" fmla="*/ 62 w 62"/>
                  <a:gd name="T5" fmla="*/ 64 h 76"/>
                  <a:gd name="T6" fmla="*/ 2 w 62"/>
                  <a:gd name="T7" fmla="*/ 0 h 76"/>
                  <a:gd name="T8" fmla="*/ 0 w 62"/>
                  <a:gd name="T9" fmla="*/ 14 h 76"/>
                </a:gdLst>
                <a:ahLst/>
                <a:cxnLst>
                  <a:cxn ang="0">
                    <a:pos x="T0" y="T1"/>
                  </a:cxn>
                  <a:cxn ang="0">
                    <a:pos x="T2" y="T3"/>
                  </a:cxn>
                  <a:cxn ang="0">
                    <a:pos x="T4" y="T5"/>
                  </a:cxn>
                  <a:cxn ang="0">
                    <a:pos x="T6" y="T7"/>
                  </a:cxn>
                  <a:cxn ang="0">
                    <a:pos x="T8" y="T9"/>
                  </a:cxn>
                </a:cxnLst>
                <a:rect l="0" t="0" r="r" b="b"/>
                <a:pathLst>
                  <a:path w="62" h="76">
                    <a:moveTo>
                      <a:pt x="0" y="14"/>
                    </a:moveTo>
                    <a:lnTo>
                      <a:pt x="59" y="76"/>
                    </a:lnTo>
                    <a:lnTo>
                      <a:pt x="62" y="64"/>
                    </a:lnTo>
                    <a:lnTo>
                      <a:pt x="2" y="0"/>
                    </a:lnTo>
                    <a:lnTo>
                      <a:pt x="0" y="1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3" name="Freeform 1443"/>
              <p:cNvSpPr/>
              <p:nvPr/>
            </p:nvSpPr>
            <p:spPr bwMode="auto">
              <a:xfrm>
                <a:off x="2533" y="1694"/>
                <a:ext cx="62" cy="76"/>
              </a:xfrm>
              <a:custGeom>
                <a:avLst/>
                <a:gdLst>
                  <a:gd name="T0" fmla="*/ 0 w 62"/>
                  <a:gd name="T1" fmla="*/ 14 h 76"/>
                  <a:gd name="T2" fmla="*/ 59 w 62"/>
                  <a:gd name="T3" fmla="*/ 76 h 76"/>
                  <a:gd name="T4" fmla="*/ 62 w 62"/>
                  <a:gd name="T5" fmla="*/ 64 h 76"/>
                  <a:gd name="T6" fmla="*/ 2 w 62"/>
                  <a:gd name="T7" fmla="*/ 0 h 76"/>
                  <a:gd name="T8" fmla="*/ 0 w 62"/>
                  <a:gd name="T9" fmla="*/ 14 h 76"/>
                </a:gdLst>
                <a:ahLst/>
                <a:cxnLst>
                  <a:cxn ang="0">
                    <a:pos x="T0" y="T1"/>
                  </a:cxn>
                  <a:cxn ang="0">
                    <a:pos x="T2" y="T3"/>
                  </a:cxn>
                  <a:cxn ang="0">
                    <a:pos x="T4" y="T5"/>
                  </a:cxn>
                  <a:cxn ang="0">
                    <a:pos x="T6" y="T7"/>
                  </a:cxn>
                  <a:cxn ang="0">
                    <a:pos x="T8" y="T9"/>
                  </a:cxn>
                </a:cxnLst>
                <a:rect l="0" t="0" r="r" b="b"/>
                <a:pathLst>
                  <a:path w="62" h="76">
                    <a:moveTo>
                      <a:pt x="0" y="14"/>
                    </a:moveTo>
                    <a:lnTo>
                      <a:pt x="59" y="76"/>
                    </a:lnTo>
                    <a:lnTo>
                      <a:pt x="62" y="64"/>
                    </a:lnTo>
                    <a:lnTo>
                      <a:pt x="2" y="0"/>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4" name="Freeform 1444"/>
              <p:cNvSpPr/>
              <p:nvPr/>
            </p:nvSpPr>
            <p:spPr bwMode="auto">
              <a:xfrm>
                <a:off x="2526" y="1713"/>
                <a:ext cx="66" cy="66"/>
              </a:xfrm>
              <a:custGeom>
                <a:avLst/>
                <a:gdLst>
                  <a:gd name="T0" fmla="*/ 0 w 28"/>
                  <a:gd name="T1" fmla="*/ 10 h 28"/>
                  <a:gd name="T2" fmla="*/ 27 w 28"/>
                  <a:gd name="T3" fmla="*/ 28 h 28"/>
                  <a:gd name="T4" fmla="*/ 28 w 28"/>
                  <a:gd name="T5" fmla="*/ 26 h 28"/>
                  <a:gd name="T6" fmla="*/ 2 w 28"/>
                  <a:gd name="T7" fmla="*/ 0 h 28"/>
                  <a:gd name="T8" fmla="*/ 0 w 28"/>
                  <a:gd name="T9" fmla="*/ 10 h 28"/>
                </a:gdLst>
                <a:ahLst/>
                <a:cxnLst>
                  <a:cxn ang="0">
                    <a:pos x="T0" y="T1"/>
                  </a:cxn>
                  <a:cxn ang="0">
                    <a:pos x="T2" y="T3"/>
                  </a:cxn>
                  <a:cxn ang="0">
                    <a:pos x="T4" y="T5"/>
                  </a:cxn>
                  <a:cxn ang="0">
                    <a:pos x="T6" y="T7"/>
                  </a:cxn>
                  <a:cxn ang="0">
                    <a:pos x="T8" y="T9"/>
                  </a:cxn>
                </a:cxnLst>
                <a:rect l="0" t="0" r="r" b="b"/>
                <a:pathLst>
                  <a:path w="28" h="28">
                    <a:moveTo>
                      <a:pt x="0" y="10"/>
                    </a:moveTo>
                    <a:cubicBezTo>
                      <a:pt x="9" y="17"/>
                      <a:pt x="18" y="23"/>
                      <a:pt x="27" y="28"/>
                    </a:cubicBezTo>
                    <a:cubicBezTo>
                      <a:pt x="28" y="26"/>
                      <a:pt x="28" y="26"/>
                      <a:pt x="28" y="26"/>
                    </a:cubicBezTo>
                    <a:cubicBezTo>
                      <a:pt x="2" y="0"/>
                      <a:pt x="2" y="0"/>
                      <a:pt x="2" y="0"/>
                    </a:cubicBezTo>
                    <a:cubicBezTo>
                      <a:pt x="2" y="3"/>
                      <a:pt x="1" y="7"/>
                      <a:pt x="0" y="10"/>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5" name="Freeform 1445"/>
              <p:cNvSpPr/>
              <p:nvPr/>
            </p:nvSpPr>
            <p:spPr bwMode="auto">
              <a:xfrm>
                <a:off x="2493" y="942"/>
                <a:ext cx="52" cy="61"/>
              </a:xfrm>
              <a:custGeom>
                <a:avLst/>
                <a:gdLst>
                  <a:gd name="T0" fmla="*/ 22 w 22"/>
                  <a:gd name="T1" fmla="*/ 24 h 26"/>
                  <a:gd name="T2" fmla="*/ 22 w 22"/>
                  <a:gd name="T3" fmla="*/ 23 h 26"/>
                  <a:gd name="T4" fmla="*/ 2 w 22"/>
                  <a:gd name="T5" fmla="*/ 0 h 26"/>
                  <a:gd name="T6" fmla="*/ 0 w 22"/>
                  <a:gd name="T7" fmla="*/ 6 h 26"/>
                  <a:gd name="T8" fmla="*/ 17 w 22"/>
                  <a:gd name="T9" fmla="*/ 26 h 26"/>
                  <a:gd name="T10" fmla="*/ 22 w 22"/>
                  <a:gd name="T11" fmla="*/ 24 h 26"/>
                </a:gdLst>
                <a:ahLst/>
                <a:cxnLst>
                  <a:cxn ang="0">
                    <a:pos x="T0" y="T1"/>
                  </a:cxn>
                  <a:cxn ang="0">
                    <a:pos x="T2" y="T3"/>
                  </a:cxn>
                  <a:cxn ang="0">
                    <a:pos x="T4" y="T5"/>
                  </a:cxn>
                  <a:cxn ang="0">
                    <a:pos x="T6" y="T7"/>
                  </a:cxn>
                  <a:cxn ang="0">
                    <a:pos x="T8" y="T9"/>
                  </a:cxn>
                  <a:cxn ang="0">
                    <a:pos x="T10" y="T11"/>
                  </a:cxn>
                </a:cxnLst>
                <a:rect l="0" t="0" r="r" b="b"/>
                <a:pathLst>
                  <a:path w="22" h="26">
                    <a:moveTo>
                      <a:pt x="22" y="24"/>
                    </a:moveTo>
                    <a:cubicBezTo>
                      <a:pt x="22" y="23"/>
                      <a:pt x="22" y="23"/>
                      <a:pt x="22" y="23"/>
                    </a:cubicBezTo>
                    <a:cubicBezTo>
                      <a:pt x="2" y="0"/>
                      <a:pt x="2" y="0"/>
                      <a:pt x="2" y="0"/>
                    </a:cubicBezTo>
                    <a:cubicBezTo>
                      <a:pt x="0" y="6"/>
                      <a:pt x="0" y="6"/>
                      <a:pt x="0" y="6"/>
                    </a:cubicBezTo>
                    <a:cubicBezTo>
                      <a:pt x="17" y="26"/>
                      <a:pt x="17" y="26"/>
                      <a:pt x="17" y="26"/>
                    </a:cubicBezTo>
                    <a:cubicBezTo>
                      <a:pt x="18" y="25"/>
                      <a:pt x="20" y="25"/>
                      <a:pt x="22" y="24"/>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6" name="Freeform 1446"/>
              <p:cNvSpPr/>
              <p:nvPr/>
            </p:nvSpPr>
            <p:spPr bwMode="auto">
              <a:xfrm>
                <a:off x="2512" y="2401"/>
                <a:ext cx="113" cy="85"/>
              </a:xfrm>
              <a:custGeom>
                <a:avLst/>
                <a:gdLst>
                  <a:gd name="T0" fmla="*/ 0 w 48"/>
                  <a:gd name="T1" fmla="*/ 22 h 36"/>
                  <a:gd name="T2" fmla="*/ 21 w 48"/>
                  <a:gd name="T3" fmla="*/ 36 h 36"/>
                  <a:gd name="T4" fmla="*/ 48 w 48"/>
                  <a:gd name="T5" fmla="*/ 15 h 36"/>
                  <a:gd name="T6" fmla="*/ 29 w 48"/>
                  <a:gd name="T7" fmla="*/ 0 h 36"/>
                  <a:gd name="T8" fmla="*/ 0 w 48"/>
                  <a:gd name="T9" fmla="*/ 22 h 36"/>
                </a:gdLst>
                <a:ahLst/>
                <a:cxnLst>
                  <a:cxn ang="0">
                    <a:pos x="T0" y="T1"/>
                  </a:cxn>
                  <a:cxn ang="0">
                    <a:pos x="T2" y="T3"/>
                  </a:cxn>
                  <a:cxn ang="0">
                    <a:pos x="T4" y="T5"/>
                  </a:cxn>
                  <a:cxn ang="0">
                    <a:pos x="T6" y="T7"/>
                  </a:cxn>
                  <a:cxn ang="0">
                    <a:pos x="T8" y="T9"/>
                  </a:cxn>
                </a:cxnLst>
                <a:rect l="0" t="0" r="r" b="b"/>
                <a:pathLst>
                  <a:path w="48" h="36">
                    <a:moveTo>
                      <a:pt x="0" y="22"/>
                    </a:moveTo>
                    <a:cubicBezTo>
                      <a:pt x="21" y="36"/>
                      <a:pt x="21" y="36"/>
                      <a:pt x="21" y="36"/>
                    </a:cubicBezTo>
                    <a:cubicBezTo>
                      <a:pt x="30" y="31"/>
                      <a:pt x="39" y="23"/>
                      <a:pt x="48" y="15"/>
                    </a:cubicBezTo>
                    <a:cubicBezTo>
                      <a:pt x="29" y="0"/>
                      <a:pt x="29" y="0"/>
                      <a:pt x="29" y="0"/>
                    </a:cubicBezTo>
                    <a:cubicBezTo>
                      <a:pt x="20" y="8"/>
                      <a:pt x="10" y="16"/>
                      <a:pt x="0" y="22"/>
                    </a:cubicBezTo>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7" name="Freeform 1447"/>
              <p:cNvSpPr/>
              <p:nvPr/>
            </p:nvSpPr>
            <p:spPr bwMode="auto">
              <a:xfrm>
                <a:off x="2495" y="1107"/>
                <a:ext cx="59" cy="104"/>
              </a:xfrm>
              <a:custGeom>
                <a:avLst/>
                <a:gdLst>
                  <a:gd name="T0" fmla="*/ 25 w 25"/>
                  <a:gd name="T1" fmla="*/ 42 h 44"/>
                  <a:gd name="T2" fmla="*/ 7 w 25"/>
                  <a:gd name="T3" fmla="*/ 0 h 44"/>
                  <a:gd name="T4" fmla="*/ 0 w 25"/>
                  <a:gd name="T5" fmla="*/ 2 h 44"/>
                  <a:gd name="T6" fmla="*/ 19 w 25"/>
                  <a:gd name="T7" fmla="*/ 44 h 44"/>
                  <a:gd name="T8" fmla="*/ 25 w 25"/>
                  <a:gd name="T9" fmla="*/ 42 h 44"/>
                </a:gdLst>
                <a:ahLst/>
                <a:cxnLst>
                  <a:cxn ang="0">
                    <a:pos x="T0" y="T1"/>
                  </a:cxn>
                  <a:cxn ang="0">
                    <a:pos x="T2" y="T3"/>
                  </a:cxn>
                  <a:cxn ang="0">
                    <a:pos x="T4" y="T5"/>
                  </a:cxn>
                  <a:cxn ang="0">
                    <a:pos x="T6" y="T7"/>
                  </a:cxn>
                  <a:cxn ang="0">
                    <a:pos x="T8" y="T9"/>
                  </a:cxn>
                </a:cxnLst>
                <a:rect l="0" t="0" r="r" b="b"/>
                <a:pathLst>
                  <a:path w="25" h="44">
                    <a:moveTo>
                      <a:pt x="25" y="42"/>
                    </a:moveTo>
                    <a:cubicBezTo>
                      <a:pt x="7" y="0"/>
                      <a:pt x="7" y="0"/>
                      <a:pt x="7" y="0"/>
                    </a:cubicBezTo>
                    <a:cubicBezTo>
                      <a:pt x="5" y="1"/>
                      <a:pt x="2" y="2"/>
                      <a:pt x="0" y="2"/>
                    </a:cubicBezTo>
                    <a:cubicBezTo>
                      <a:pt x="19" y="44"/>
                      <a:pt x="19" y="44"/>
                      <a:pt x="19" y="44"/>
                    </a:cubicBezTo>
                    <a:cubicBezTo>
                      <a:pt x="21" y="44"/>
                      <a:pt x="23" y="43"/>
                      <a:pt x="25" y="42"/>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8" name="Freeform 1448"/>
              <p:cNvSpPr/>
              <p:nvPr/>
            </p:nvSpPr>
            <p:spPr bwMode="auto">
              <a:xfrm>
                <a:off x="2072" y="1751"/>
                <a:ext cx="560" cy="466"/>
              </a:xfrm>
              <a:custGeom>
                <a:avLst/>
                <a:gdLst>
                  <a:gd name="T0" fmla="*/ 4 w 237"/>
                  <a:gd name="T1" fmla="*/ 70 h 197"/>
                  <a:gd name="T2" fmla="*/ 51 w 237"/>
                  <a:gd name="T3" fmla="*/ 102 h 197"/>
                  <a:gd name="T4" fmla="*/ 63 w 237"/>
                  <a:gd name="T5" fmla="*/ 66 h 197"/>
                  <a:gd name="T6" fmla="*/ 33 w 237"/>
                  <a:gd name="T7" fmla="*/ 76 h 197"/>
                  <a:gd name="T8" fmla="*/ 66 w 237"/>
                  <a:gd name="T9" fmla="*/ 29 h 197"/>
                  <a:gd name="T10" fmla="*/ 152 w 237"/>
                  <a:gd name="T11" fmla="*/ 171 h 197"/>
                  <a:gd name="T12" fmla="*/ 220 w 237"/>
                  <a:gd name="T13" fmla="*/ 191 h 197"/>
                  <a:gd name="T14" fmla="*/ 237 w 237"/>
                  <a:gd name="T15" fmla="*/ 175 h 197"/>
                  <a:gd name="T16" fmla="*/ 117 w 237"/>
                  <a:gd name="T17" fmla="*/ 29 h 197"/>
                  <a:gd name="T18" fmla="*/ 53 w 237"/>
                  <a:gd name="T19" fmla="*/ 3 h 197"/>
                  <a:gd name="T20" fmla="*/ 4 w 237"/>
                  <a:gd name="T21" fmla="*/ 7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7" h="197">
                    <a:moveTo>
                      <a:pt x="4" y="70"/>
                    </a:moveTo>
                    <a:cubicBezTo>
                      <a:pt x="7" y="86"/>
                      <a:pt x="24" y="109"/>
                      <a:pt x="51" y="102"/>
                    </a:cubicBezTo>
                    <a:cubicBezTo>
                      <a:pt x="67" y="98"/>
                      <a:pt x="75" y="77"/>
                      <a:pt x="63" y="66"/>
                    </a:cubicBezTo>
                    <a:cubicBezTo>
                      <a:pt x="60" y="91"/>
                      <a:pt x="39" y="86"/>
                      <a:pt x="33" y="76"/>
                    </a:cubicBezTo>
                    <a:cubicBezTo>
                      <a:pt x="17" y="52"/>
                      <a:pt x="37" y="21"/>
                      <a:pt x="66" y="29"/>
                    </a:cubicBezTo>
                    <a:cubicBezTo>
                      <a:pt x="123" y="45"/>
                      <a:pt x="113" y="137"/>
                      <a:pt x="152" y="171"/>
                    </a:cubicBezTo>
                    <a:cubicBezTo>
                      <a:pt x="165" y="183"/>
                      <a:pt x="189" y="197"/>
                      <a:pt x="220" y="191"/>
                    </a:cubicBezTo>
                    <a:cubicBezTo>
                      <a:pt x="226" y="185"/>
                      <a:pt x="232" y="180"/>
                      <a:pt x="237" y="175"/>
                    </a:cubicBezTo>
                    <a:cubicBezTo>
                      <a:pt x="190" y="162"/>
                      <a:pt x="137" y="110"/>
                      <a:pt x="117" y="29"/>
                    </a:cubicBezTo>
                    <a:cubicBezTo>
                      <a:pt x="96" y="1"/>
                      <a:pt x="70" y="0"/>
                      <a:pt x="53" y="3"/>
                    </a:cubicBezTo>
                    <a:cubicBezTo>
                      <a:pt x="12" y="11"/>
                      <a:pt x="0" y="45"/>
                      <a:pt x="4" y="70"/>
                    </a:cubicBezTo>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9" name="Freeform 1449"/>
              <p:cNvSpPr/>
              <p:nvPr/>
            </p:nvSpPr>
            <p:spPr bwMode="auto">
              <a:xfrm>
                <a:off x="2635" y="3274"/>
                <a:ext cx="35" cy="66"/>
              </a:xfrm>
              <a:custGeom>
                <a:avLst/>
                <a:gdLst>
                  <a:gd name="T0" fmla="*/ 1 w 15"/>
                  <a:gd name="T1" fmla="*/ 0 h 28"/>
                  <a:gd name="T2" fmla="*/ 2 w 15"/>
                  <a:gd name="T3" fmla="*/ 21 h 28"/>
                  <a:gd name="T4" fmla="*/ 15 w 15"/>
                  <a:gd name="T5" fmla="*/ 28 h 28"/>
                  <a:gd name="T6" fmla="*/ 14 w 15"/>
                  <a:gd name="T7" fmla="*/ 8 h 28"/>
                  <a:gd name="T8" fmla="*/ 1 w 15"/>
                  <a:gd name="T9" fmla="*/ 0 h 28"/>
                </a:gdLst>
                <a:ahLst/>
                <a:cxnLst>
                  <a:cxn ang="0">
                    <a:pos x="T0" y="T1"/>
                  </a:cxn>
                  <a:cxn ang="0">
                    <a:pos x="T2" y="T3"/>
                  </a:cxn>
                  <a:cxn ang="0">
                    <a:pos x="T4" y="T5"/>
                  </a:cxn>
                  <a:cxn ang="0">
                    <a:pos x="T6" y="T7"/>
                  </a:cxn>
                  <a:cxn ang="0">
                    <a:pos x="T8" y="T9"/>
                  </a:cxn>
                </a:cxnLst>
                <a:rect l="0" t="0" r="r" b="b"/>
                <a:pathLst>
                  <a:path w="15" h="28">
                    <a:moveTo>
                      <a:pt x="1" y="0"/>
                    </a:moveTo>
                    <a:cubicBezTo>
                      <a:pt x="0" y="7"/>
                      <a:pt x="1" y="15"/>
                      <a:pt x="2" y="21"/>
                    </a:cubicBezTo>
                    <a:cubicBezTo>
                      <a:pt x="6" y="23"/>
                      <a:pt x="10" y="25"/>
                      <a:pt x="15" y="28"/>
                    </a:cubicBezTo>
                    <a:cubicBezTo>
                      <a:pt x="14" y="21"/>
                      <a:pt x="13" y="14"/>
                      <a:pt x="14" y="8"/>
                    </a:cubicBezTo>
                    <a:cubicBezTo>
                      <a:pt x="10" y="6"/>
                      <a:pt x="5" y="3"/>
                      <a:pt x="1"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0" name="Freeform 1450"/>
              <p:cNvSpPr/>
              <p:nvPr/>
            </p:nvSpPr>
            <p:spPr bwMode="auto">
              <a:xfrm>
                <a:off x="2486" y="961"/>
                <a:ext cx="42" cy="47"/>
              </a:xfrm>
              <a:custGeom>
                <a:avLst/>
                <a:gdLst>
                  <a:gd name="T0" fmla="*/ 18 w 18"/>
                  <a:gd name="T1" fmla="*/ 18 h 20"/>
                  <a:gd name="T2" fmla="*/ 2 w 18"/>
                  <a:gd name="T3" fmla="*/ 0 h 20"/>
                  <a:gd name="T4" fmla="*/ 0 w 18"/>
                  <a:gd name="T5" fmla="*/ 5 h 20"/>
                  <a:gd name="T6" fmla="*/ 12 w 18"/>
                  <a:gd name="T7" fmla="*/ 20 h 20"/>
                  <a:gd name="T8" fmla="*/ 18 w 18"/>
                  <a:gd name="T9" fmla="*/ 18 h 20"/>
                </a:gdLst>
                <a:ahLst/>
                <a:cxnLst>
                  <a:cxn ang="0">
                    <a:pos x="T0" y="T1"/>
                  </a:cxn>
                  <a:cxn ang="0">
                    <a:pos x="T2" y="T3"/>
                  </a:cxn>
                  <a:cxn ang="0">
                    <a:pos x="T4" y="T5"/>
                  </a:cxn>
                  <a:cxn ang="0">
                    <a:pos x="T6" y="T7"/>
                  </a:cxn>
                  <a:cxn ang="0">
                    <a:pos x="T8" y="T9"/>
                  </a:cxn>
                </a:cxnLst>
                <a:rect l="0" t="0" r="r" b="b"/>
                <a:pathLst>
                  <a:path w="18" h="20">
                    <a:moveTo>
                      <a:pt x="18" y="18"/>
                    </a:moveTo>
                    <a:cubicBezTo>
                      <a:pt x="2" y="0"/>
                      <a:pt x="2" y="0"/>
                      <a:pt x="2" y="0"/>
                    </a:cubicBezTo>
                    <a:cubicBezTo>
                      <a:pt x="0" y="5"/>
                      <a:pt x="0" y="5"/>
                      <a:pt x="0" y="5"/>
                    </a:cubicBezTo>
                    <a:cubicBezTo>
                      <a:pt x="12" y="20"/>
                      <a:pt x="12" y="20"/>
                      <a:pt x="12" y="20"/>
                    </a:cubicBezTo>
                    <a:cubicBezTo>
                      <a:pt x="14" y="19"/>
                      <a:pt x="16" y="19"/>
                      <a:pt x="18" y="18"/>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1" name="Freeform 1451"/>
              <p:cNvSpPr/>
              <p:nvPr/>
            </p:nvSpPr>
            <p:spPr bwMode="auto">
              <a:xfrm>
                <a:off x="2394" y="4140"/>
                <a:ext cx="179" cy="211"/>
              </a:xfrm>
              <a:custGeom>
                <a:avLst/>
                <a:gdLst>
                  <a:gd name="T0" fmla="*/ 34 w 76"/>
                  <a:gd name="T1" fmla="*/ 52 h 89"/>
                  <a:gd name="T2" fmla="*/ 65 w 76"/>
                  <a:gd name="T3" fmla="*/ 63 h 89"/>
                  <a:gd name="T4" fmla="*/ 67 w 76"/>
                  <a:gd name="T5" fmla="*/ 26 h 89"/>
                  <a:gd name="T6" fmla="*/ 6 w 76"/>
                  <a:gd name="T7" fmla="*/ 46 h 89"/>
                  <a:gd name="T8" fmla="*/ 8 w 76"/>
                  <a:gd name="T9" fmla="*/ 89 h 89"/>
                  <a:gd name="T10" fmla="*/ 41 w 76"/>
                  <a:gd name="T11" fmla="*/ 89 h 89"/>
                  <a:gd name="T12" fmla="*/ 34 w 76"/>
                  <a:gd name="T13" fmla="*/ 52 h 89"/>
                </a:gdLst>
                <a:ahLst/>
                <a:cxnLst>
                  <a:cxn ang="0">
                    <a:pos x="T0" y="T1"/>
                  </a:cxn>
                  <a:cxn ang="0">
                    <a:pos x="T2" y="T3"/>
                  </a:cxn>
                  <a:cxn ang="0">
                    <a:pos x="T4" y="T5"/>
                  </a:cxn>
                  <a:cxn ang="0">
                    <a:pos x="T6" y="T7"/>
                  </a:cxn>
                  <a:cxn ang="0">
                    <a:pos x="T8" y="T9"/>
                  </a:cxn>
                  <a:cxn ang="0">
                    <a:pos x="T10" y="T11"/>
                  </a:cxn>
                  <a:cxn ang="0">
                    <a:pos x="T12" y="T13"/>
                  </a:cxn>
                </a:cxnLst>
                <a:rect l="0" t="0" r="r" b="b"/>
                <a:pathLst>
                  <a:path w="76" h="89">
                    <a:moveTo>
                      <a:pt x="34" y="52"/>
                    </a:moveTo>
                    <a:cubicBezTo>
                      <a:pt x="45" y="35"/>
                      <a:pt x="63" y="54"/>
                      <a:pt x="65" y="63"/>
                    </a:cubicBezTo>
                    <a:cubicBezTo>
                      <a:pt x="76" y="47"/>
                      <a:pt x="73" y="33"/>
                      <a:pt x="67" y="26"/>
                    </a:cubicBezTo>
                    <a:cubicBezTo>
                      <a:pt x="48" y="0"/>
                      <a:pt x="14" y="24"/>
                      <a:pt x="6" y="46"/>
                    </a:cubicBezTo>
                    <a:cubicBezTo>
                      <a:pt x="0" y="59"/>
                      <a:pt x="2" y="74"/>
                      <a:pt x="8" y="89"/>
                    </a:cubicBezTo>
                    <a:cubicBezTo>
                      <a:pt x="41" y="89"/>
                      <a:pt x="41" y="89"/>
                      <a:pt x="41" y="89"/>
                    </a:cubicBezTo>
                    <a:cubicBezTo>
                      <a:pt x="29" y="75"/>
                      <a:pt x="28" y="62"/>
                      <a:pt x="34" y="52"/>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2" name="Freeform 1452"/>
              <p:cNvSpPr/>
              <p:nvPr/>
            </p:nvSpPr>
            <p:spPr bwMode="auto">
              <a:xfrm>
                <a:off x="2436" y="3804"/>
                <a:ext cx="303" cy="547"/>
              </a:xfrm>
              <a:custGeom>
                <a:avLst/>
                <a:gdLst>
                  <a:gd name="T0" fmla="*/ 115 w 128"/>
                  <a:gd name="T1" fmla="*/ 170 h 231"/>
                  <a:gd name="T2" fmla="*/ 86 w 128"/>
                  <a:gd name="T3" fmla="*/ 61 h 231"/>
                  <a:gd name="T4" fmla="*/ 47 w 128"/>
                  <a:gd name="T5" fmla="*/ 72 h 231"/>
                  <a:gd name="T6" fmla="*/ 63 w 128"/>
                  <a:gd name="T7" fmla="*/ 15 h 231"/>
                  <a:gd name="T8" fmla="*/ 44 w 128"/>
                  <a:gd name="T9" fmla="*/ 9 h 231"/>
                  <a:gd name="T10" fmla="*/ 79 w 128"/>
                  <a:gd name="T11" fmla="*/ 148 h 231"/>
                  <a:gd name="T12" fmla="*/ 38 w 128"/>
                  <a:gd name="T13" fmla="*/ 7 h 231"/>
                  <a:gd name="T14" fmla="*/ 22 w 128"/>
                  <a:gd name="T15" fmla="*/ 0 h 231"/>
                  <a:gd name="T16" fmla="*/ 16 w 128"/>
                  <a:gd name="T17" fmla="*/ 91 h 231"/>
                  <a:gd name="T18" fmla="*/ 90 w 128"/>
                  <a:gd name="T19" fmla="*/ 212 h 231"/>
                  <a:gd name="T20" fmla="*/ 81 w 128"/>
                  <a:gd name="T21" fmla="*/ 231 h 231"/>
                  <a:gd name="T22" fmla="*/ 126 w 128"/>
                  <a:gd name="T23" fmla="*/ 231 h 231"/>
                  <a:gd name="T24" fmla="*/ 115 w 128"/>
                  <a:gd name="T25" fmla="*/ 17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8" h="231">
                    <a:moveTo>
                      <a:pt x="115" y="170"/>
                    </a:moveTo>
                    <a:cubicBezTo>
                      <a:pt x="89" y="144"/>
                      <a:pt x="77" y="99"/>
                      <a:pt x="86" y="61"/>
                    </a:cubicBezTo>
                    <a:cubicBezTo>
                      <a:pt x="68" y="67"/>
                      <a:pt x="54" y="71"/>
                      <a:pt x="47" y="72"/>
                    </a:cubicBezTo>
                    <a:cubicBezTo>
                      <a:pt x="50" y="60"/>
                      <a:pt x="57" y="39"/>
                      <a:pt x="63" y="15"/>
                    </a:cubicBezTo>
                    <a:cubicBezTo>
                      <a:pt x="57" y="14"/>
                      <a:pt x="50" y="12"/>
                      <a:pt x="44" y="9"/>
                    </a:cubicBezTo>
                    <a:cubicBezTo>
                      <a:pt x="12" y="79"/>
                      <a:pt x="71" y="121"/>
                      <a:pt x="79" y="148"/>
                    </a:cubicBezTo>
                    <a:cubicBezTo>
                      <a:pt x="39" y="100"/>
                      <a:pt x="14" y="65"/>
                      <a:pt x="38" y="7"/>
                    </a:cubicBezTo>
                    <a:cubicBezTo>
                      <a:pt x="33" y="5"/>
                      <a:pt x="27" y="3"/>
                      <a:pt x="22" y="0"/>
                    </a:cubicBezTo>
                    <a:cubicBezTo>
                      <a:pt x="0" y="32"/>
                      <a:pt x="4" y="70"/>
                      <a:pt x="16" y="91"/>
                    </a:cubicBezTo>
                    <a:cubicBezTo>
                      <a:pt x="32" y="118"/>
                      <a:pt x="98" y="171"/>
                      <a:pt x="90" y="212"/>
                    </a:cubicBezTo>
                    <a:cubicBezTo>
                      <a:pt x="88" y="219"/>
                      <a:pt x="85" y="226"/>
                      <a:pt x="81" y="231"/>
                    </a:cubicBezTo>
                    <a:cubicBezTo>
                      <a:pt x="126" y="231"/>
                      <a:pt x="126" y="231"/>
                      <a:pt x="126" y="231"/>
                    </a:cubicBezTo>
                    <a:cubicBezTo>
                      <a:pt x="128" y="214"/>
                      <a:pt x="126" y="192"/>
                      <a:pt x="115" y="170"/>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3" name="Freeform 1453"/>
              <p:cNvSpPr/>
              <p:nvPr/>
            </p:nvSpPr>
            <p:spPr bwMode="auto">
              <a:xfrm>
                <a:off x="2457" y="277"/>
                <a:ext cx="36" cy="47"/>
              </a:xfrm>
              <a:custGeom>
                <a:avLst/>
                <a:gdLst>
                  <a:gd name="T0" fmla="*/ 15 w 15"/>
                  <a:gd name="T1" fmla="*/ 2 h 20"/>
                  <a:gd name="T2" fmla="*/ 9 w 15"/>
                  <a:gd name="T3" fmla="*/ 0 h 20"/>
                  <a:gd name="T4" fmla="*/ 0 w 15"/>
                  <a:gd name="T5" fmla="*/ 19 h 20"/>
                  <a:gd name="T6" fmla="*/ 9 w 15"/>
                  <a:gd name="T7" fmla="*/ 19 h 20"/>
                  <a:gd name="T8" fmla="*/ 15 w 15"/>
                  <a:gd name="T9" fmla="*/ 2 h 20"/>
                </a:gdLst>
                <a:ahLst/>
                <a:cxnLst>
                  <a:cxn ang="0">
                    <a:pos x="T0" y="T1"/>
                  </a:cxn>
                  <a:cxn ang="0">
                    <a:pos x="T2" y="T3"/>
                  </a:cxn>
                  <a:cxn ang="0">
                    <a:pos x="T4" y="T5"/>
                  </a:cxn>
                  <a:cxn ang="0">
                    <a:pos x="T6" y="T7"/>
                  </a:cxn>
                  <a:cxn ang="0">
                    <a:pos x="T8" y="T9"/>
                  </a:cxn>
                </a:cxnLst>
                <a:rect l="0" t="0" r="r" b="b"/>
                <a:pathLst>
                  <a:path w="15" h="20">
                    <a:moveTo>
                      <a:pt x="15" y="2"/>
                    </a:moveTo>
                    <a:cubicBezTo>
                      <a:pt x="13" y="2"/>
                      <a:pt x="10" y="1"/>
                      <a:pt x="9" y="0"/>
                    </a:cubicBezTo>
                    <a:cubicBezTo>
                      <a:pt x="0" y="19"/>
                      <a:pt x="0" y="19"/>
                      <a:pt x="0" y="19"/>
                    </a:cubicBezTo>
                    <a:cubicBezTo>
                      <a:pt x="3" y="20"/>
                      <a:pt x="6" y="19"/>
                      <a:pt x="9" y="19"/>
                    </a:cubicBezTo>
                    <a:cubicBezTo>
                      <a:pt x="11" y="13"/>
                      <a:pt x="13" y="8"/>
                      <a:pt x="15" y="2"/>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4" name="Freeform 1454"/>
              <p:cNvSpPr/>
              <p:nvPr/>
            </p:nvSpPr>
            <p:spPr bwMode="auto">
              <a:xfrm>
                <a:off x="2370" y="-35"/>
                <a:ext cx="111" cy="153"/>
              </a:xfrm>
              <a:custGeom>
                <a:avLst/>
                <a:gdLst>
                  <a:gd name="T0" fmla="*/ 16 w 47"/>
                  <a:gd name="T1" fmla="*/ 65 h 65"/>
                  <a:gd name="T2" fmla="*/ 34 w 47"/>
                  <a:gd name="T3" fmla="*/ 51 h 65"/>
                  <a:gd name="T4" fmla="*/ 47 w 47"/>
                  <a:gd name="T5" fmla="*/ 11 h 65"/>
                  <a:gd name="T6" fmla="*/ 39 w 47"/>
                  <a:gd name="T7" fmla="*/ 0 h 65"/>
                  <a:gd name="T8" fmla="*/ 38 w 47"/>
                  <a:gd name="T9" fmla="*/ 0 h 65"/>
                  <a:gd name="T10" fmla="*/ 16 w 47"/>
                  <a:gd name="T11" fmla="*/ 65 h 65"/>
                </a:gdLst>
                <a:ahLst/>
                <a:cxnLst>
                  <a:cxn ang="0">
                    <a:pos x="T0" y="T1"/>
                  </a:cxn>
                  <a:cxn ang="0">
                    <a:pos x="T2" y="T3"/>
                  </a:cxn>
                  <a:cxn ang="0">
                    <a:pos x="T4" y="T5"/>
                  </a:cxn>
                  <a:cxn ang="0">
                    <a:pos x="T6" y="T7"/>
                  </a:cxn>
                  <a:cxn ang="0">
                    <a:pos x="T8" y="T9"/>
                  </a:cxn>
                  <a:cxn ang="0">
                    <a:pos x="T10" y="T11"/>
                  </a:cxn>
                </a:cxnLst>
                <a:rect l="0" t="0" r="r" b="b"/>
                <a:pathLst>
                  <a:path w="47" h="65">
                    <a:moveTo>
                      <a:pt x="16" y="65"/>
                    </a:moveTo>
                    <a:cubicBezTo>
                      <a:pt x="22" y="61"/>
                      <a:pt x="28" y="56"/>
                      <a:pt x="34" y="51"/>
                    </a:cubicBezTo>
                    <a:cubicBezTo>
                      <a:pt x="28" y="37"/>
                      <a:pt x="34" y="20"/>
                      <a:pt x="47" y="11"/>
                    </a:cubicBezTo>
                    <a:cubicBezTo>
                      <a:pt x="44" y="8"/>
                      <a:pt x="41" y="4"/>
                      <a:pt x="39" y="0"/>
                    </a:cubicBezTo>
                    <a:cubicBezTo>
                      <a:pt x="38" y="0"/>
                      <a:pt x="38" y="0"/>
                      <a:pt x="38" y="0"/>
                    </a:cubicBezTo>
                    <a:cubicBezTo>
                      <a:pt x="15" y="11"/>
                      <a:pt x="0" y="34"/>
                      <a:pt x="16" y="65"/>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5" name="Freeform 1455"/>
              <p:cNvSpPr/>
              <p:nvPr/>
            </p:nvSpPr>
            <p:spPr bwMode="auto">
              <a:xfrm>
                <a:off x="2474" y="1114"/>
                <a:ext cx="61" cy="104"/>
              </a:xfrm>
              <a:custGeom>
                <a:avLst/>
                <a:gdLst>
                  <a:gd name="T0" fmla="*/ 26 w 26"/>
                  <a:gd name="T1" fmla="*/ 42 h 44"/>
                  <a:gd name="T2" fmla="*/ 7 w 26"/>
                  <a:gd name="T3" fmla="*/ 0 h 44"/>
                  <a:gd name="T4" fmla="*/ 0 w 26"/>
                  <a:gd name="T5" fmla="*/ 2 h 44"/>
                  <a:gd name="T6" fmla="*/ 20 w 26"/>
                  <a:gd name="T7" fmla="*/ 44 h 44"/>
                  <a:gd name="T8" fmla="*/ 26 w 26"/>
                  <a:gd name="T9" fmla="*/ 42 h 44"/>
                </a:gdLst>
                <a:ahLst/>
                <a:cxnLst>
                  <a:cxn ang="0">
                    <a:pos x="T0" y="T1"/>
                  </a:cxn>
                  <a:cxn ang="0">
                    <a:pos x="T2" y="T3"/>
                  </a:cxn>
                  <a:cxn ang="0">
                    <a:pos x="T4" y="T5"/>
                  </a:cxn>
                  <a:cxn ang="0">
                    <a:pos x="T6" y="T7"/>
                  </a:cxn>
                  <a:cxn ang="0">
                    <a:pos x="T8" y="T9"/>
                  </a:cxn>
                </a:cxnLst>
                <a:rect l="0" t="0" r="r" b="b"/>
                <a:pathLst>
                  <a:path w="26" h="44">
                    <a:moveTo>
                      <a:pt x="26" y="42"/>
                    </a:moveTo>
                    <a:cubicBezTo>
                      <a:pt x="7" y="0"/>
                      <a:pt x="7" y="0"/>
                      <a:pt x="7" y="0"/>
                    </a:cubicBezTo>
                    <a:cubicBezTo>
                      <a:pt x="0" y="2"/>
                      <a:pt x="0" y="2"/>
                      <a:pt x="0" y="2"/>
                    </a:cubicBezTo>
                    <a:cubicBezTo>
                      <a:pt x="20" y="44"/>
                      <a:pt x="20" y="44"/>
                      <a:pt x="20" y="44"/>
                    </a:cubicBezTo>
                    <a:cubicBezTo>
                      <a:pt x="22" y="44"/>
                      <a:pt x="24" y="43"/>
                      <a:pt x="26" y="42"/>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6" name="Freeform 1456"/>
              <p:cNvSpPr/>
              <p:nvPr/>
            </p:nvSpPr>
            <p:spPr bwMode="auto">
              <a:xfrm>
                <a:off x="2261" y="1223"/>
                <a:ext cx="284" cy="128"/>
              </a:xfrm>
              <a:custGeom>
                <a:avLst/>
                <a:gdLst>
                  <a:gd name="T0" fmla="*/ 114 w 120"/>
                  <a:gd name="T1" fmla="*/ 54 h 54"/>
                  <a:gd name="T2" fmla="*/ 120 w 120"/>
                  <a:gd name="T3" fmla="*/ 28 h 54"/>
                  <a:gd name="T4" fmla="*/ 77 w 120"/>
                  <a:gd name="T5" fmla="*/ 17 h 54"/>
                  <a:gd name="T6" fmla="*/ 52 w 120"/>
                  <a:gd name="T7" fmla="*/ 27 h 54"/>
                  <a:gd name="T8" fmla="*/ 37 w 120"/>
                  <a:gd name="T9" fmla="*/ 7 h 54"/>
                  <a:gd name="T10" fmla="*/ 12 w 120"/>
                  <a:gd name="T11" fmla="*/ 0 h 54"/>
                  <a:gd name="T12" fmla="*/ 0 w 120"/>
                  <a:gd name="T13" fmla="*/ 19 h 54"/>
                  <a:gd name="T14" fmla="*/ 8 w 120"/>
                  <a:gd name="T15" fmla="*/ 22 h 54"/>
                  <a:gd name="T16" fmla="*/ 114 w 120"/>
                  <a:gd name="T1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54">
                    <a:moveTo>
                      <a:pt x="114" y="54"/>
                    </a:moveTo>
                    <a:cubicBezTo>
                      <a:pt x="116" y="45"/>
                      <a:pt x="118" y="36"/>
                      <a:pt x="120" y="28"/>
                    </a:cubicBezTo>
                    <a:cubicBezTo>
                      <a:pt x="105" y="24"/>
                      <a:pt x="90" y="20"/>
                      <a:pt x="77" y="17"/>
                    </a:cubicBezTo>
                    <a:cubicBezTo>
                      <a:pt x="67" y="21"/>
                      <a:pt x="58" y="24"/>
                      <a:pt x="52" y="27"/>
                    </a:cubicBezTo>
                    <a:cubicBezTo>
                      <a:pt x="48" y="21"/>
                      <a:pt x="43" y="14"/>
                      <a:pt x="37" y="7"/>
                    </a:cubicBezTo>
                    <a:cubicBezTo>
                      <a:pt x="28" y="5"/>
                      <a:pt x="19" y="3"/>
                      <a:pt x="12" y="0"/>
                    </a:cubicBezTo>
                    <a:cubicBezTo>
                      <a:pt x="8" y="6"/>
                      <a:pt x="4" y="12"/>
                      <a:pt x="0" y="19"/>
                    </a:cubicBezTo>
                    <a:cubicBezTo>
                      <a:pt x="8" y="22"/>
                      <a:pt x="8" y="22"/>
                      <a:pt x="8" y="22"/>
                    </a:cubicBezTo>
                    <a:cubicBezTo>
                      <a:pt x="34" y="30"/>
                      <a:pt x="76" y="46"/>
                      <a:pt x="114" y="54"/>
                    </a:cubicBezTo>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7" name="Freeform 1457"/>
              <p:cNvSpPr/>
              <p:nvPr/>
            </p:nvSpPr>
            <p:spPr bwMode="auto">
              <a:xfrm>
                <a:off x="2263" y="-35"/>
                <a:ext cx="74" cy="139"/>
              </a:xfrm>
              <a:custGeom>
                <a:avLst/>
                <a:gdLst>
                  <a:gd name="T0" fmla="*/ 0 w 31"/>
                  <a:gd name="T1" fmla="*/ 30 h 59"/>
                  <a:gd name="T2" fmla="*/ 6 w 31"/>
                  <a:gd name="T3" fmla="*/ 47 h 59"/>
                  <a:gd name="T4" fmla="*/ 5 w 31"/>
                  <a:gd name="T5" fmla="*/ 49 h 59"/>
                  <a:gd name="T6" fmla="*/ 12 w 31"/>
                  <a:gd name="T7" fmla="*/ 59 h 59"/>
                  <a:gd name="T8" fmla="*/ 20 w 31"/>
                  <a:gd name="T9" fmla="*/ 49 h 59"/>
                  <a:gd name="T10" fmla="*/ 31 w 31"/>
                  <a:gd name="T11" fmla="*/ 0 h 59"/>
                  <a:gd name="T12" fmla="*/ 13 w 31"/>
                  <a:gd name="T13" fmla="*/ 0 h 59"/>
                  <a:gd name="T14" fmla="*/ 1 w 31"/>
                  <a:gd name="T15" fmla="*/ 15 h 59"/>
                  <a:gd name="T16" fmla="*/ 0 w 31"/>
                  <a:gd name="T17"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59">
                    <a:moveTo>
                      <a:pt x="0" y="30"/>
                    </a:moveTo>
                    <a:cubicBezTo>
                      <a:pt x="5" y="35"/>
                      <a:pt x="7" y="43"/>
                      <a:pt x="6" y="47"/>
                    </a:cubicBezTo>
                    <a:cubicBezTo>
                      <a:pt x="6" y="47"/>
                      <a:pt x="5" y="48"/>
                      <a:pt x="5" y="49"/>
                    </a:cubicBezTo>
                    <a:cubicBezTo>
                      <a:pt x="7" y="52"/>
                      <a:pt x="10" y="55"/>
                      <a:pt x="12" y="59"/>
                    </a:cubicBezTo>
                    <a:cubicBezTo>
                      <a:pt x="15" y="56"/>
                      <a:pt x="17" y="53"/>
                      <a:pt x="20" y="49"/>
                    </a:cubicBezTo>
                    <a:cubicBezTo>
                      <a:pt x="16" y="32"/>
                      <a:pt x="21" y="14"/>
                      <a:pt x="31" y="0"/>
                    </a:cubicBezTo>
                    <a:cubicBezTo>
                      <a:pt x="13" y="0"/>
                      <a:pt x="13" y="0"/>
                      <a:pt x="13" y="0"/>
                    </a:cubicBezTo>
                    <a:cubicBezTo>
                      <a:pt x="9" y="5"/>
                      <a:pt x="5" y="10"/>
                      <a:pt x="1" y="15"/>
                    </a:cubicBezTo>
                    <a:cubicBezTo>
                      <a:pt x="1" y="20"/>
                      <a:pt x="1" y="25"/>
                      <a:pt x="0" y="3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8" name="Freeform 1458"/>
              <p:cNvSpPr/>
              <p:nvPr/>
            </p:nvSpPr>
            <p:spPr bwMode="auto">
              <a:xfrm>
                <a:off x="2429" y="270"/>
                <a:ext cx="43" cy="52"/>
              </a:xfrm>
              <a:custGeom>
                <a:avLst/>
                <a:gdLst>
                  <a:gd name="T0" fmla="*/ 18 w 18"/>
                  <a:gd name="T1" fmla="*/ 2 h 22"/>
                  <a:gd name="T2" fmla="*/ 13 w 18"/>
                  <a:gd name="T3" fmla="*/ 0 h 22"/>
                  <a:gd name="T4" fmla="*/ 0 w 18"/>
                  <a:gd name="T5" fmla="*/ 19 h 22"/>
                  <a:gd name="T6" fmla="*/ 9 w 18"/>
                  <a:gd name="T7" fmla="*/ 22 h 22"/>
                  <a:gd name="T8" fmla="*/ 18 w 18"/>
                  <a:gd name="T9" fmla="*/ 2 h 22"/>
                </a:gdLst>
                <a:ahLst/>
                <a:cxnLst>
                  <a:cxn ang="0">
                    <a:pos x="T0" y="T1"/>
                  </a:cxn>
                  <a:cxn ang="0">
                    <a:pos x="T2" y="T3"/>
                  </a:cxn>
                  <a:cxn ang="0">
                    <a:pos x="T4" y="T5"/>
                  </a:cxn>
                  <a:cxn ang="0">
                    <a:pos x="T6" y="T7"/>
                  </a:cxn>
                  <a:cxn ang="0">
                    <a:pos x="T8" y="T9"/>
                  </a:cxn>
                </a:cxnLst>
                <a:rect l="0" t="0" r="r" b="b"/>
                <a:pathLst>
                  <a:path w="18" h="22">
                    <a:moveTo>
                      <a:pt x="18" y="2"/>
                    </a:moveTo>
                    <a:cubicBezTo>
                      <a:pt x="16" y="2"/>
                      <a:pt x="15" y="1"/>
                      <a:pt x="13" y="0"/>
                    </a:cubicBezTo>
                    <a:cubicBezTo>
                      <a:pt x="0" y="19"/>
                      <a:pt x="0" y="19"/>
                      <a:pt x="0" y="19"/>
                    </a:cubicBezTo>
                    <a:cubicBezTo>
                      <a:pt x="3" y="20"/>
                      <a:pt x="6" y="21"/>
                      <a:pt x="9" y="22"/>
                    </a:cubicBezTo>
                    <a:lnTo>
                      <a:pt x="18" y="2"/>
                    </a:ln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9" name="Freeform 1459"/>
              <p:cNvSpPr/>
              <p:nvPr/>
            </p:nvSpPr>
            <p:spPr bwMode="auto">
              <a:xfrm>
                <a:off x="2273" y="218"/>
                <a:ext cx="201" cy="213"/>
              </a:xfrm>
              <a:custGeom>
                <a:avLst/>
                <a:gdLst>
                  <a:gd name="T0" fmla="*/ 46 w 85"/>
                  <a:gd name="T1" fmla="*/ 62 h 90"/>
                  <a:gd name="T2" fmla="*/ 55 w 85"/>
                  <a:gd name="T3" fmla="*/ 88 h 90"/>
                  <a:gd name="T4" fmla="*/ 73 w 85"/>
                  <a:gd name="T5" fmla="*/ 88 h 90"/>
                  <a:gd name="T6" fmla="*/ 85 w 85"/>
                  <a:gd name="T7" fmla="*/ 49 h 90"/>
                  <a:gd name="T8" fmla="*/ 44 w 85"/>
                  <a:gd name="T9" fmla="*/ 1 h 90"/>
                  <a:gd name="T10" fmla="*/ 23 w 85"/>
                  <a:gd name="T11" fmla="*/ 8 h 90"/>
                  <a:gd name="T12" fmla="*/ 8 w 85"/>
                  <a:gd name="T13" fmla="*/ 0 h 90"/>
                  <a:gd name="T14" fmla="*/ 0 w 85"/>
                  <a:gd name="T15" fmla="*/ 29 h 90"/>
                  <a:gd name="T16" fmla="*/ 46 w 85"/>
                  <a:gd name="T17" fmla="*/ 6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90">
                    <a:moveTo>
                      <a:pt x="46" y="62"/>
                    </a:moveTo>
                    <a:cubicBezTo>
                      <a:pt x="51" y="70"/>
                      <a:pt x="54" y="79"/>
                      <a:pt x="55" y="88"/>
                    </a:cubicBezTo>
                    <a:cubicBezTo>
                      <a:pt x="62" y="90"/>
                      <a:pt x="68" y="90"/>
                      <a:pt x="73" y="88"/>
                    </a:cubicBezTo>
                    <a:cubicBezTo>
                      <a:pt x="77" y="77"/>
                      <a:pt x="80" y="63"/>
                      <a:pt x="85" y="49"/>
                    </a:cubicBezTo>
                    <a:cubicBezTo>
                      <a:pt x="61" y="52"/>
                      <a:pt x="41" y="34"/>
                      <a:pt x="44" y="1"/>
                    </a:cubicBezTo>
                    <a:cubicBezTo>
                      <a:pt x="36" y="6"/>
                      <a:pt x="28" y="8"/>
                      <a:pt x="23" y="8"/>
                    </a:cubicBezTo>
                    <a:cubicBezTo>
                      <a:pt x="20" y="8"/>
                      <a:pt x="14" y="5"/>
                      <a:pt x="8" y="0"/>
                    </a:cubicBezTo>
                    <a:cubicBezTo>
                      <a:pt x="3" y="8"/>
                      <a:pt x="0" y="18"/>
                      <a:pt x="0" y="29"/>
                    </a:cubicBezTo>
                    <a:cubicBezTo>
                      <a:pt x="20" y="35"/>
                      <a:pt x="37" y="48"/>
                      <a:pt x="46" y="62"/>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0" name="Freeform 1460"/>
              <p:cNvSpPr/>
              <p:nvPr/>
            </p:nvSpPr>
            <p:spPr bwMode="auto">
              <a:xfrm>
                <a:off x="2479" y="977"/>
                <a:ext cx="30" cy="36"/>
              </a:xfrm>
              <a:custGeom>
                <a:avLst/>
                <a:gdLst>
                  <a:gd name="T0" fmla="*/ 13 w 13"/>
                  <a:gd name="T1" fmla="*/ 13 h 15"/>
                  <a:gd name="T2" fmla="*/ 2 w 13"/>
                  <a:gd name="T3" fmla="*/ 0 h 15"/>
                  <a:gd name="T4" fmla="*/ 0 w 13"/>
                  <a:gd name="T5" fmla="*/ 6 h 15"/>
                  <a:gd name="T6" fmla="*/ 8 w 13"/>
                  <a:gd name="T7" fmla="*/ 15 h 15"/>
                  <a:gd name="T8" fmla="*/ 13 w 13"/>
                  <a:gd name="T9" fmla="*/ 13 h 15"/>
                </a:gdLst>
                <a:ahLst/>
                <a:cxnLst>
                  <a:cxn ang="0">
                    <a:pos x="T0" y="T1"/>
                  </a:cxn>
                  <a:cxn ang="0">
                    <a:pos x="T2" y="T3"/>
                  </a:cxn>
                  <a:cxn ang="0">
                    <a:pos x="T4" y="T5"/>
                  </a:cxn>
                  <a:cxn ang="0">
                    <a:pos x="T6" y="T7"/>
                  </a:cxn>
                  <a:cxn ang="0">
                    <a:pos x="T8" y="T9"/>
                  </a:cxn>
                </a:cxnLst>
                <a:rect l="0" t="0" r="r" b="b"/>
                <a:pathLst>
                  <a:path w="13" h="15">
                    <a:moveTo>
                      <a:pt x="13" y="13"/>
                    </a:moveTo>
                    <a:cubicBezTo>
                      <a:pt x="2" y="0"/>
                      <a:pt x="2" y="0"/>
                      <a:pt x="2" y="0"/>
                    </a:cubicBezTo>
                    <a:cubicBezTo>
                      <a:pt x="0" y="6"/>
                      <a:pt x="0" y="6"/>
                      <a:pt x="0" y="6"/>
                    </a:cubicBezTo>
                    <a:cubicBezTo>
                      <a:pt x="8" y="15"/>
                      <a:pt x="8" y="15"/>
                      <a:pt x="8" y="15"/>
                    </a:cubicBezTo>
                    <a:cubicBezTo>
                      <a:pt x="10" y="14"/>
                      <a:pt x="11" y="14"/>
                      <a:pt x="13" y="13"/>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1" name="Freeform 1461"/>
              <p:cNvSpPr/>
              <p:nvPr/>
            </p:nvSpPr>
            <p:spPr bwMode="auto">
              <a:xfrm>
                <a:off x="2301" y="-35"/>
                <a:ext cx="133" cy="177"/>
              </a:xfrm>
              <a:custGeom>
                <a:avLst/>
                <a:gdLst>
                  <a:gd name="T0" fmla="*/ 26 w 56"/>
                  <a:gd name="T1" fmla="*/ 75 h 75"/>
                  <a:gd name="T2" fmla="*/ 40 w 56"/>
                  <a:gd name="T3" fmla="*/ 68 h 75"/>
                  <a:gd name="T4" fmla="*/ 56 w 56"/>
                  <a:gd name="T5" fmla="*/ 0 h 75"/>
                  <a:gd name="T6" fmla="*/ 22 w 56"/>
                  <a:gd name="T7" fmla="*/ 0 h 75"/>
                  <a:gd name="T8" fmla="*/ 26 w 56"/>
                  <a:gd name="T9" fmla="*/ 75 h 75"/>
                </a:gdLst>
                <a:ahLst/>
                <a:cxnLst>
                  <a:cxn ang="0">
                    <a:pos x="T0" y="T1"/>
                  </a:cxn>
                  <a:cxn ang="0">
                    <a:pos x="T2" y="T3"/>
                  </a:cxn>
                  <a:cxn ang="0">
                    <a:pos x="T4" y="T5"/>
                  </a:cxn>
                  <a:cxn ang="0">
                    <a:pos x="T6" y="T7"/>
                  </a:cxn>
                  <a:cxn ang="0">
                    <a:pos x="T8" y="T9"/>
                  </a:cxn>
                </a:cxnLst>
                <a:rect l="0" t="0" r="r" b="b"/>
                <a:pathLst>
                  <a:path w="56" h="75">
                    <a:moveTo>
                      <a:pt x="26" y="75"/>
                    </a:moveTo>
                    <a:cubicBezTo>
                      <a:pt x="30" y="74"/>
                      <a:pt x="35" y="71"/>
                      <a:pt x="40" y="68"/>
                    </a:cubicBezTo>
                    <a:cubicBezTo>
                      <a:pt x="24" y="38"/>
                      <a:pt x="35" y="14"/>
                      <a:pt x="56" y="0"/>
                    </a:cubicBezTo>
                    <a:cubicBezTo>
                      <a:pt x="22" y="0"/>
                      <a:pt x="22" y="0"/>
                      <a:pt x="22" y="0"/>
                    </a:cubicBezTo>
                    <a:cubicBezTo>
                      <a:pt x="5" y="20"/>
                      <a:pt x="0" y="53"/>
                      <a:pt x="26" y="75"/>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2" name="Freeform 1462"/>
              <p:cNvSpPr/>
              <p:nvPr/>
            </p:nvSpPr>
            <p:spPr bwMode="auto">
              <a:xfrm>
                <a:off x="2453" y="1121"/>
                <a:ext cx="64" cy="104"/>
              </a:xfrm>
              <a:custGeom>
                <a:avLst/>
                <a:gdLst>
                  <a:gd name="T0" fmla="*/ 64 w 64"/>
                  <a:gd name="T1" fmla="*/ 100 h 104"/>
                  <a:gd name="T2" fmla="*/ 16 w 64"/>
                  <a:gd name="T3" fmla="*/ 0 h 104"/>
                  <a:gd name="T4" fmla="*/ 0 w 64"/>
                  <a:gd name="T5" fmla="*/ 5 h 104"/>
                  <a:gd name="T6" fmla="*/ 49 w 64"/>
                  <a:gd name="T7" fmla="*/ 104 h 104"/>
                  <a:gd name="T8" fmla="*/ 64 w 64"/>
                  <a:gd name="T9" fmla="*/ 100 h 104"/>
                </a:gdLst>
                <a:ahLst/>
                <a:cxnLst>
                  <a:cxn ang="0">
                    <a:pos x="T0" y="T1"/>
                  </a:cxn>
                  <a:cxn ang="0">
                    <a:pos x="T2" y="T3"/>
                  </a:cxn>
                  <a:cxn ang="0">
                    <a:pos x="T4" y="T5"/>
                  </a:cxn>
                  <a:cxn ang="0">
                    <a:pos x="T6" y="T7"/>
                  </a:cxn>
                  <a:cxn ang="0">
                    <a:pos x="T8" y="T9"/>
                  </a:cxn>
                </a:cxnLst>
                <a:rect l="0" t="0" r="r" b="b"/>
                <a:pathLst>
                  <a:path w="64" h="104">
                    <a:moveTo>
                      <a:pt x="64" y="100"/>
                    </a:moveTo>
                    <a:lnTo>
                      <a:pt x="16" y="0"/>
                    </a:lnTo>
                    <a:lnTo>
                      <a:pt x="0" y="5"/>
                    </a:lnTo>
                    <a:lnTo>
                      <a:pt x="49" y="104"/>
                    </a:lnTo>
                    <a:lnTo>
                      <a:pt x="64" y="10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3" name="Freeform 1463"/>
              <p:cNvSpPr/>
              <p:nvPr/>
            </p:nvSpPr>
            <p:spPr bwMode="auto">
              <a:xfrm>
                <a:off x="2453" y="1121"/>
                <a:ext cx="64" cy="104"/>
              </a:xfrm>
              <a:custGeom>
                <a:avLst/>
                <a:gdLst>
                  <a:gd name="T0" fmla="*/ 64 w 64"/>
                  <a:gd name="T1" fmla="*/ 100 h 104"/>
                  <a:gd name="T2" fmla="*/ 16 w 64"/>
                  <a:gd name="T3" fmla="*/ 0 h 104"/>
                  <a:gd name="T4" fmla="*/ 0 w 64"/>
                  <a:gd name="T5" fmla="*/ 5 h 104"/>
                  <a:gd name="T6" fmla="*/ 49 w 64"/>
                  <a:gd name="T7" fmla="*/ 104 h 104"/>
                  <a:gd name="T8" fmla="*/ 64 w 64"/>
                  <a:gd name="T9" fmla="*/ 100 h 104"/>
                </a:gdLst>
                <a:ahLst/>
                <a:cxnLst>
                  <a:cxn ang="0">
                    <a:pos x="T0" y="T1"/>
                  </a:cxn>
                  <a:cxn ang="0">
                    <a:pos x="T2" y="T3"/>
                  </a:cxn>
                  <a:cxn ang="0">
                    <a:pos x="T4" y="T5"/>
                  </a:cxn>
                  <a:cxn ang="0">
                    <a:pos x="T6" y="T7"/>
                  </a:cxn>
                  <a:cxn ang="0">
                    <a:pos x="T8" y="T9"/>
                  </a:cxn>
                </a:cxnLst>
                <a:rect l="0" t="0" r="r" b="b"/>
                <a:pathLst>
                  <a:path w="64" h="104">
                    <a:moveTo>
                      <a:pt x="64" y="100"/>
                    </a:moveTo>
                    <a:lnTo>
                      <a:pt x="16" y="0"/>
                    </a:lnTo>
                    <a:lnTo>
                      <a:pt x="0" y="5"/>
                    </a:lnTo>
                    <a:lnTo>
                      <a:pt x="49" y="104"/>
                    </a:lnTo>
                    <a:lnTo>
                      <a:pt x="64" y="10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4" name="Freeform 1464"/>
              <p:cNvSpPr/>
              <p:nvPr/>
            </p:nvSpPr>
            <p:spPr bwMode="auto">
              <a:xfrm>
                <a:off x="2547" y="2221"/>
                <a:ext cx="26" cy="19"/>
              </a:xfrm>
              <a:custGeom>
                <a:avLst/>
                <a:gdLst>
                  <a:gd name="T0" fmla="*/ 3 w 11"/>
                  <a:gd name="T1" fmla="*/ 8 h 8"/>
                  <a:gd name="T2" fmla="*/ 11 w 11"/>
                  <a:gd name="T3" fmla="*/ 0 h 8"/>
                  <a:gd name="T4" fmla="*/ 0 w 11"/>
                  <a:gd name="T5" fmla="*/ 1 h 8"/>
                  <a:gd name="T6" fmla="*/ 3 w 11"/>
                  <a:gd name="T7" fmla="*/ 8 h 8"/>
                </a:gdLst>
                <a:ahLst/>
                <a:cxnLst>
                  <a:cxn ang="0">
                    <a:pos x="T0" y="T1"/>
                  </a:cxn>
                  <a:cxn ang="0">
                    <a:pos x="T2" y="T3"/>
                  </a:cxn>
                  <a:cxn ang="0">
                    <a:pos x="T4" y="T5"/>
                  </a:cxn>
                  <a:cxn ang="0">
                    <a:pos x="T6" y="T7"/>
                  </a:cxn>
                </a:cxnLst>
                <a:rect l="0" t="0" r="r" b="b"/>
                <a:pathLst>
                  <a:path w="11" h="8">
                    <a:moveTo>
                      <a:pt x="3" y="8"/>
                    </a:moveTo>
                    <a:cubicBezTo>
                      <a:pt x="6" y="5"/>
                      <a:pt x="8" y="3"/>
                      <a:pt x="11" y="0"/>
                    </a:cubicBezTo>
                    <a:cubicBezTo>
                      <a:pt x="7" y="1"/>
                      <a:pt x="3" y="1"/>
                      <a:pt x="0" y="1"/>
                    </a:cubicBezTo>
                    <a:cubicBezTo>
                      <a:pt x="3" y="8"/>
                      <a:pt x="3" y="8"/>
                      <a:pt x="3" y="8"/>
                    </a:cubicBezTo>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5" name="Freeform 1465"/>
              <p:cNvSpPr/>
              <p:nvPr/>
            </p:nvSpPr>
            <p:spPr bwMode="auto">
              <a:xfrm>
                <a:off x="2408" y="256"/>
                <a:ext cx="47" cy="54"/>
              </a:xfrm>
              <a:custGeom>
                <a:avLst/>
                <a:gdLst>
                  <a:gd name="T0" fmla="*/ 0 w 20"/>
                  <a:gd name="T1" fmla="*/ 17 h 23"/>
                  <a:gd name="T2" fmla="*/ 6 w 20"/>
                  <a:gd name="T3" fmla="*/ 23 h 23"/>
                  <a:gd name="T4" fmla="*/ 20 w 20"/>
                  <a:gd name="T5" fmla="*/ 4 h 23"/>
                  <a:gd name="T6" fmla="*/ 15 w 20"/>
                  <a:gd name="T7" fmla="*/ 0 h 23"/>
                  <a:gd name="T8" fmla="*/ 0 w 20"/>
                  <a:gd name="T9" fmla="*/ 17 h 23"/>
                </a:gdLst>
                <a:ahLst/>
                <a:cxnLst>
                  <a:cxn ang="0">
                    <a:pos x="T0" y="T1"/>
                  </a:cxn>
                  <a:cxn ang="0">
                    <a:pos x="T2" y="T3"/>
                  </a:cxn>
                  <a:cxn ang="0">
                    <a:pos x="T4" y="T5"/>
                  </a:cxn>
                  <a:cxn ang="0">
                    <a:pos x="T6" y="T7"/>
                  </a:cxn>
                  <a:cxn ang="0">
                    <a:pos x="T8" y="T9"/>
                  </a:cxn>
                </a:cxnLst>
                <a:rect l="0" t="0" r="r" b="b"/>
                <a:pathLst>
                  <a:path w="20" h="23">
                    <a:moveTo>
                      <a:pt x="0" y="17"/>
                    </a:moveTo>
                    <a:cubicBezTo>
                      <a:pt x="2" y="19"/>
                      <a:pt x="4" y="21"/>
                      <a:pt x="6" y="23"/>
                    </a:cubicBezTo>
                    <a:cubicBezTo>
                      <a:pt x="20" y="4"/>
                      <a:pt x="20" y="4"/>
                      <a:pt x="20" y="4"/>
                    </a:cubicBezTo>
                    <a:cubicBezTo>
                      <a:pt x="18" y="3"/>
                      <a:pt x="16" y="2"/>
                      <a:pt x="15" y="0"/>
                    </a:cubicBezTo>
                    <a:lnTo>
                      <a:pt x="0" y="17"/>
                    </a:ln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6" name="Freeform 1466"/>
              <p:cNvSpPr/>
              <p:nvPr/>
            </p:nvSpPr>
            <p:spPr bwMode="auto">
              <a:xfrm>
                <a:off x="2585" y="3241"/>
                <a:ext cx="45" cy="78"/>
              </a:xfrm>
              <a:custGeom>
                <a:avLst/>
                <a:gdLst>
                  <a:gd name="T0" fmla="*/ 19 w 19"/>
                  <a:gd name="T1" fmla="*/ 33 h 33"/>
                  <a:gd name="T2" fmla="*/ 18 w 19"/>
                  <a:gd name="T3" fmla="*/ 11 h 33"/>
                  <a:gd name="T4" fmla="*/ 7 w 19"/>
                  <a:gd name="T5" fmla="*/ 0 h 33"/>
                  <a:gd name="T6" fmla="*/ 3 w 19"/>
                  <a:gd name="T7" fmla="*/ 28 h 33"/>
                  <a:gd name="T8" fmla="*/ 19 w 19"/>
                  <a:gd name="T9" fmla="*/ 33 h 33"/>
                </a:gdLst>
                <a:ahLst/>
                <a:cxnLst>
                  <a:cxn ang="0">
                    <a:pos x="T0" y="T1"/>
                  </a:cxn>
                  <a:cxn ang="0">
                    <a:pos x="T2" y="T3"/>
                  </a:cxn>
                  <a:cxn ang="0">
                    <a:pos x="T4" y="T5"/>
                  </a:cxn>
                  <a:cxn ang="0">
                    <a:pos x="T6" y="T7"/>
                  </a:cxn>
                  <a:cxn ang="0">
                    <a:pos x="T8" y="T9"/>
                  </a:cxn>
                </a:cxnLst>
                <a:rect l="0" t="0" r="r" b="b"/>
                <a:pathLst>
                  <a:path w="19" h="33">
                    <a:moveTo>
                      <a:pt x="19" y="33"/>
                    </a:moveTo>
                    <a:cubicBezTo>
                      <a:pt x="17" y="26"/>
                      <a:pt x="17" y="18"/>
                      <a:pt x="18" y="11"/>
                    </a:cubicBezTo>
                    <a:cubicBezTo>
                      <a:pt x="14" y="8"/>
                      <a:pt x="10" y="4"/>
                      <a:pt x="7" y="0"/>
                    </a:cubicBezTo>
                    <a:cubicBezTo>
                      <a:pt x="1" y="8"/>
                      <a:pt x="0" y="20"/>
                      <a:pt x="3" y="28"/>
                    </a:cubicBezTo>
                    <a:cubicBezTo>
                      <a:pt x="8" y="29"/>
                      <a:pt x="13" y="31"/>
                      <a:pt x="19" y="33"/>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7" name="Freeform 1467"/>
              <p:cNvSpPr/>
              <p:nvPr/>
            </p:nvSpPr>
            <p:spPr bwMode="auto">
              <a:xfrm>
                <a:off x="2457" y="2572"/>
                <a:ext cx="201" cy="380"/>
              </a:xfrm>
              <a:custGeom>
                <a:avLst/>
                <a:gdLst>
                  <a:gd name="T0" fmla="*/ 85 w 85"/>
                  <a:gd name="T1" fmla="*/ 148 h 161"/>
                  <a:gd name="T2" fmla="*/ 60 w 85"/>
                  <a:gd name="T3" fmla="*/ 15 h 161"/>
                  <a:gd name="T4" fmla="*/ 49 w 85"/>
                  <a:gd name="T5" fmla="*/ 7 h 161"/>
                  <a:gd name="T6" fmla="*/ 39 w 85"/>
                  <a:gd name="T7" fmla="*/ 80 h 161"/>
                  <a:gd name="T8" fmla="*/ 44 w 85"/>
                  <a:gd name="T9" fmla="*/ 4 h 161"/>
                  <a:gd name="T10" fmla="*/ 38 w 85"/>
                  <a:gd name="T11" fmla="*/ 0 h 161"/>
                  <a:gd name="T12" fmla="*/ 60 w 85"/>
                  <a:gd name="T13" fmla="*/ 161 h 161"/>
                  <a:gd name="T14" fmla="*/ 85 w 85"/>
                  <a:gd name="T15" fmla="*/ 148 h 1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 h="161">
                    <a:moveTo>
                      <a:pt x="85" y="148"/>
                    </a:moveTo>
                    <a:cubicBezTo>
                      <a:pt x="58" y="112"/>
                      <a:pt x="36" y="72"/>
                      <a:pt x="60" y="15"/>
                    </a:cubicBezTo>
                    <a:cubicBezTo>
                      <a:pt x="56" y="12"/>
                      <a:pt x="52" y="10"/>
                      <a:pt x="49" y="7"/>
                    </a:cubicBezTo>
                    <a:cubicBezTo>
                      <a:pt x="33" y="27"/>
                      <a:pt x="36" y="62"/>
                      <a:pt x="39" y="80"/>
                    </a:cubicBezTo>
                    <a:cubicBezTo>
                      <a:pt x="30" y="65"/>
                      <a:pt x="30" y="25"/>
                      <a:pt x="44" y="4"/>
                    </a:cubicBezTo>
                    <a:cubicBezTo>
                      <a:pt x="38" y="0"/>
                      <a:pt x="38" y="0"/>
                      <a:pt x="38" y="0"/>
                    </a:cubicBezTo>
                    <a:cubicBezTo>
                      <a:pt x="0" y="69"/>
                      <a:pt x="29" y="118"/>
                      <a:pt x="60" y="161"/>
                    </a:cubicBezTo>
                    <a:cubicBezTo>
                      <a:pt x="67" y="155"/>
                      <a:pt x="76" y="150"/>
                      <a:pt x="85" y="148"/>
                    </a:cubicBezTo>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8" name="Freeform 1468"/>
              <p:cNvSpPr/>
              <p:nvPr/>
            </p:nvSpPr>
            <p:spPr bwMode="auto">
              <a:xfrm>
                <a:off x="2467" y="996"/>
                <a:ext cx="26" cy="24"/>
              </a:xfrm>
              <a:custGeom>
                <a:avLst/>
                <a:gdLst>
                  <a:gd name="T0" fmla="*/ 0 w 11"/>
                  <a:gd name="T1" fmla="*/ 10 h 10"/>
                  <a:gd name="T2" fmla="*/ 11 w 11"/>
                  <a:gd name="T3" fmla="*/ 7 h 10"/>
                  <a:gd name="T4" fmla="*/ 4 w 11"/>
                  <a:gd name="T5" fmla="*/ 0 h 10"/>
                  <a:gd name="T6" fmla="*/ 0 w 11"/>
                  <a:gd name="T7" fmla="*/ 10 h 10"/>
                </a:gdLst>
                <a:ahLst/>
                <a:cxnLst>
                  <a:cxn ang="0">
                    <a:pos x="T0" y="T1"/>
                  </a:cxn>
                  <a:cxn ang="0">
                    <a:pos x="T2" y="T3"/>
                  </a:cxn>
                  <a:cxn ang="0">
                    <a:pos x="T4" y="T5"/>
                  </a:cxn>
                  <a:cxn ang="0">
                    <a:pos x="T6" y="T7"/>
                  </a:cxn>
                </a:cxnLst>
                <a:rect l="0" t="0" r="r" b="b"/>
                <a:pathLst>
                  <a:path w="11" h="10">
                    <a:moveTo>
                      <a:pt x="0" y="10"/>
                    </a:moveTo>
                    <a:cubicBezTo>
                      <a:pt x="3" y="9"/>
                      <a:pt x="7" y="8"/>
                      <a:pt x="11" y="7"/>
                    </a:cubicBezTo>
                    <a:cubicBezTo>
                      <a:pt x="4" y="0"/>
                      <a:pt x="4" y="0"/>
                      <a:pt x="4" y="0"/>
                    </a:cubicBezTo>
                    <a:cubicBezTo>
                      <a:pt x="2" y="4"/>
                      <a:pt x="1" y="7"/>
                      <a:pt x="0" y="1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9" name="Freeform 1469"/>
              <p:cNvSpPr/>
              <p:nvPr/>
            </p:nvSpPr>
            <p:spPr bwMode="auto">
              <a:xfrm>
                <a:off x="2434" y="1129"/>
                <a:ext cx="64" cy="104"/>
              </a:xfrm>
              <a:custGeom>
                <a:avLst/>
                <a:gdLst>
                  <a:gd name="T0" fmla="*/ 64 w 64"/>
                  <a:gd name="T1" fmla="*/ 99 h 104"/>
                  <a:gd name="T2" fmla="*/ 14 w 64"/>
                  <a:gd name="T3" fmla="*/ 0 h 104"/>
                  <a:gd name="T4" fmla="*/ 0 w 64"/>
                  <a:gd name="T5" fmla="*/ 4 h 104"/>
                  <a:gd name="T6" fmla="*/ 52 w 64"/>
                  <a:gd name="T7" fmla="*/ 104 h 104"/>
                  <a:gd name="T8" fmla="*/ 64 w 64"/>
                  <a:gd name="T9" fmla="*/ 99 h 104"/>
                </a:gdLst>
                <a:ahLst/>
                <a:cxnLst>
                  <a:cxn ang="0">
                    <a:pos x="T0" y="T1"/>
                  </a:cxn>
                  <a:cxn ang="0">
                    <a:pos x="T2" y="T3"/>
                  </a:cxn>
                  <a:cxn ang="0">
                    <a:pos x="T4" y="T5"/>
                  </a:cxn>
                  <a:cxn ang="0">
                    <a:pos x="T6" y="T7"/>
                  </a:cxn>
                  <a:cxn ang="0">
                    <a:pos x="T8" y="T9"/>
                  </a:cxn>
                </a:cxnLst>
                <a:rect l="0" t="0" r="r" b="b"/>
                <a:pathLst>
                  <a:path w="64" h="104">
                    <a:moveTo>
                      <a:pt x="64" y="99"/>
                    </a:moveTo>
                    <a:lnTo>
                      <a:pt x="14" y="0"/>
                    </a:lnTo>
                    <a:lnTo>
                      <a:pt x="0" y="4"/>
                    </a:lnTo>
                    <a:lnTo>
                      <a:pt x="52" y="104"/>
                    </a:lnTo>
                    <a:lnTo>
                      <a:pt x="64" y="99"/>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0" name="Freeform 1470"/>
              <p:cNvSpPr/>
              <p:nvPr/>
            </p:nvSpPr>
            <p:spPr bwMode="auto">
              <a:xfrm>
                <a:off x="2434" y="1129"/>
                <a:ext cx="64" cy="104"/>
              </a:xfrm>
              <a:custGeom>
                <a:avLst/>
                <a:gdLst>
                  <a:gd name="T0" fmla="*/ 64 w 64"/>
                  <a:gd name="T1" fmla="*/ 99 h 104"/>
                  <a:gd name="T2" fmla="*/ 14 w 64"/>
                  <a:gd name="T3" fmla="*/ 0 h 104"/>
                  <a:gd name="T4" fmla="*/ 0 w 64"/>
                  <a:gd name="T5" fmla="*/ 4 h 104"/>
                  <a:gd name="T6" fmla="*/ 52 w 64"/>
                  <a:gd name="T7" fmla="*/ 104 h 104"/>
                  <a:gd name="T8" fmla="*/ 64 w 64"/>
                  <a:gd name="T9" fmla="*/ 99 h 104"/>
                </a:gdLst>
                <a:ahLst/>
                <a:cxnLst>
                  <a:cxn ang="0">
                    <a:pos x="T0" y="T1"/>
                  </a:cxn>
                  <a:cxn ang="0">
                    <a:pos x="T2" y="T3"/>
                  </a:cxn>
                  <a:cxn ang="0">
                    <a:pos x="T4" y="T5"/>
                  </a:cxn>
                  <a:cxn ang="0">
                    <a:pos x="T6" y="T7"/>
                  </a:cxn>
                  <a:cxn ang="0">
                    <a:pos x="T8" y="T9"/>
                  </a:cxn>
                </a:cxnLst>
                <a:rect l="0" t="0" r="r" b="b"/>
                <a:pathLst>
                  <a:path w="64" h="104">
                    <a:moveTo>
                      <a:pt x="64" y="99"/>
                    </a:moveTo>
                    <a:lnTo>
                      <a:pt x="14" y="0"/>
                    </a:lnTo>
                    <a:lnTo>
                      <a:pt x="0" y="4"/>
                    </a:lnTo>
                    <a:lnTo>
                      <a:pt x="52" y="104"/>
                    </a:lnTo>
                    <a:lnTo>
                      <a:pt x="64" y="9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1" name="Freeform 1471"/>
              <p:cNvSpPr/>
              <p:nvPr/>
            </p:nvSpPr>
            <p:spPr bwMode="auto">
              <a:xfrm>
                <a:off x="2576" y="3627"/>
                <a:ext cx="75" cy="52"/>
              </a:xfrm>
              <a:custGeom>
                <a:avLst/>
                <a:gdLst>
                  <a:gd name="T0" fmla="*/ 32 w 32"/>
                  <a:gd name="T1" fmla="*/ 2 h 22"/>
                  <a:gd name="T2" fmla="*/ 7 w 32"/>
                  <a:gd name="T3" fmla="*/ 0 h 22"/>
                  <a:gd name="T4" fmla="*/ 0 w 32"/>
                  <a:gd name="T5" fmla="*/ 14 h 22"/>
                  <a:gd name="T6" fmla="*/ 25 w 32"/>
                  <a:gd name="T7" fmla="*/ 22 h 22"/>
                  <a:gd name="T8" fmla="*/ 32 w 32"/>
                  <a:gd name="T9" fmla="*/ 2 h 22"/>
                </a:gdLst>
                <a:ahLst/>
                <a:cxnLst>
                  <a:cxn ang="0">
                    <a:pos x="T0" y="T1"/>
                  </a:cxn>
                  <a:cxn ang="0">
                    <a:pos x="T2" y="T3"/>
                  </a:cxn>
                  <a:cxn ang="0">
                    <a:pos x="T4" y="T5"/>
                  </a:cxn>
                  <a:cxn ang="0">
                    <a:pos x="T6" y="T7"/>
                  </a:cxn>
                  <a:cxn ang="0">
                    <a:pos x="T8" y="T9"/>
                  </a:cxn>
                </a:cxnLst>
                <a:rect l="0" t="0" r="r" b="b"/>
                <a:pathLst>
                  <a:path w="32" h="22">
                    <a:moveTo>
                      <a:pt x="32" y="2"/>
                    </a:moveTo>
                    <a:cubicBezTo>
                      <a:pt x="23" y="5"/>
                      <a:pt x="14" y="4"/>
                      <a:pt x="7" y="0"/>
                    </a:cubicBezTo>
                    <a:cubicBezTo>
                      <a:pt x="0" y="14"/>
                      <a:pt x="0" y="14"/>
                      <a:pt x="0" y="14"/>
                    </a:cubicBezTo>
                    <a:cubicBezTo>
                      <a:pt x="8" y="17"/>
                      <a:pt x="16" y="20"/>
                      <a:pt x="25" y="22"/>
                    </a:cubicBezTo>
                    <a:cubicBezTo>
                      <a:pt x="28" y="14"/>
                      <a:pt x="30" y="7"/>
                      <a:pt x="32" y="2"/>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2" name="Freeform 1472"/>
              <p:cNvSpPr/>
              <p:nvPr/>
            </p:nvSpPr>
            <p:spPr bwMode="auto">
              <a:xfrm>
                <a:off x="2318" y="778"/>
                <a:ext cx="158" cy="123"/>
              </a:xfrm>
              <a:custGeom>
                <a:avLst/>
                <a:gdLst>
                  <a:gd name="T0" fmla="*/ 0 w 158"/>
                  <a:gd name="T1" fmla="*/ 41 h 123"/>
                  <a:gd name="T2" fmla="*/ 28 w 158"/>
                  <a:gd name="T3" fmla="*/ 123 h 123"/>
                  <a:gd name="T4" fmla="*/ 52 w 158"/>
                  <a:gd name="T5" fmla="*/ 76 h 123"/>
                  <a:gd name="T6" fmla="*/ 137 w 158"/>
                  <a:gd name="T7" fmla="*/ 119 h 123"/>
                  <a:gd name="T8" fmla="*/ 158 w 158"/>
                  <a:gd name="T9" fmla="*/ 69 h 123"/>
                  <a:gd name="T10" fmla="*/ 61 w 158"/>
                  <a:gd name="T11" fmla="*/ 41 h 123"/>
                  <a:gd name="T12" fmla="*/ 78 w 158"/>
                  <a:gd name="T13" fmla="*/ 0 h 123"/>
                  <a:gd name="T14" fmla="*/ 0 w 158"/>
                  <a:gd name="T15" fmla="*/ 41 h 1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23">
                    <a:moveTo>
                      <a:pt x="0" y="41"/>
                    </a:moveTo>
                    <a:lnTo>
                      <a:pt x="28" y="123"/>
                    </a:lnTo>
                    <a:lnTo>
                      <a:pt x="52" y="76"/>
                    </a:lnTo>
                    <a:lnTo>
                      <a:pt x="137" y="119"/>
                    </a:lnTo>
                    <a:lnTo>
                      <a:pt x="158" y="69"/>
                    </a:lnTo>
                    <a:lnTo>
                      <a:pt x="61" y="41"/>
                    </a:lnTo>
                    <a:lnTo>
                      <a:pt x="78" y="0"/>
                    </a:lnTo>
                    <a:lnTo>
                      <a:pt x="0" y="41"/>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3" name="Freeform 1473"/>
              <p:cNvSpPr/>
              <p:nvPr/>
            </p:nvSpPr>
            <p:spPr bwMode="auto">
              <a:xfrm>
                <a:off x="2394" y="239"/>
                <a:ext cx="44" cy="50"/>
              </a:xfrm>
              <a:custGeom>
                <a:avLst/>
                <a:gdLst>
                  <a:gd name="T0" fmla="*/ 4 w 19"/>
                  <a:gd name="T1" fmla="*/ 21 h 21"/>
                  <a:gd name="T2" fmla="*/ 19 w 19"/>
                  <a:gd name="T3" fmla="*/ 5 h 21"/>
                  <a:gd name="T4" fmla="*/ 17 w 19"/>
                  <a:gd name="T5" fmla="*/ 0 h 21"/>
                  <a:gd name="T6" fmla="*/ 0 w 19"/>
                  <a:gd name="T7" fmla="*/ 12 h 21"/>
                  <a:gd name="T8" fmla="*/ 4 w 19"/>
                  <a:gd name="T9" fmla="*/ 21 h 21"/>
                </a:gdLst>
                <a:ahLst/>
                <a:cxnLst>
                  <a:cxn ang="0">
                    <a:pos x="T0" y="T1"/>
                  </a:cxn>
                  <a:cxn ang="0">
                    <a:pos x="T2" y="T3"/>
                  </a:cxn>
                  <a:cxn ang="0">
                    <a:pos x="T4" y="T5"/>
                  </a:cxn>
                  <a:cxn ang="0">
                    <a:pos x="T6" y="T7"/>
                  </a:cxn>
                  <a:cxn ang="0">
                    <a:pos x="T8" y="T9"/>
                  </a:cxn>
                </a:cxnLst>
                <a:rect l="0" t="0" r="r" b="b"/>
                <a:pathLst>
                  <a:path w="19" h="21">
                    <a:moveTo>
                      <a:pt x="4" y="21"/>
                    </a:moveTo>
                    <a:cubicBezTo>
                      <a:pt x="19" y="5"/>
                      <a:pt x="19" y="5"/>
                      <a:pt x="19" y="5"/>
                    </a:cubicBezTo>
                    <a:cubicBezTo>
                      <a:pt x="18" y="3"/>
                      <a:pt x="17" y="1"/>
                      <a:pt x="17" y="0"/>
                    </a:cubicBezTo>
                    <a:cubicBezTo>
                      <a:pt x="0" y="12"/>
                      <a:pt x="0" y="12"/>
                      <a:pt x="0" y="12"/>
                    </a:cubicBezTo>
                    <a:cubicBezTo>
                      <a:pt x="1" y="16"/>
                      <a:pt x="3" y="19"/>
                      <a:pt x="4" y="21"/>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4" name="Freeform 1474"/>
              <p:cNvSpPr/>
              <p:nvPr/>
            </p:nvSpPr>
            <p:spPr bwMode="auto">
              <a:xfrm>
                <a:off x="2528" y="2221"/>
                <a:ext cx="24" cy="31"/>
              </a:xfrm>
              <a:custGeom>
                <a:avLst/>
                <a:gdLst>
                  <a:gd name="T0" fmla="*/ 0 w 10"/>
                  <a:gd name="T1" fmla="*/ 0 h 13"/>
                  <a:gd name="T2" fmla="*/ 7 w 10"/>
                  <a:gd name="T3" fmla="*/ 13 h 13"/>
                  <a:gd name="T4" fmla="*/ 10 w 10"/>
                  <a:gd name="T5" fmla="*/ 9 h 13"/>
                  <a:gd name="T6" fmla="*/ 6 w 10"/>
                  <a:gd name="T7" fmla="*/ 1 h 13"/>
                  <a:gd name="T8" fmla="*/ 0 w 10"/>
                  <a:gd name="T9" fmla="*/ 0 h 13"/>
                </a:gdLst>
                <a:ahLst/>
                <a:cxnLst>
                  <a:cxn ang="0">
                    <a:pos x="T0" y="T1"/>
                  </a:cxn>
                  <a:cxn ang="0">
                    <a:pos x="T2" y="T3"/>
                  </a:cxn>
                  <a:cxn ang="0">
                    <a:pos x="T4" y="T5"/>
                  </a:cxn>
                  <a:cxn ang="0">
                    <a:pos x="T6" y="T7"/>
                  </a:cxn>
                  <a:cxn ang="0">
                    <a:pos x="T8" y="T9"/>
                  </a:cxn>
                </a:cxnLst>
                <a:rect l="0" t="0" r="r" b="b"/>
                <a:pathLst>
                  <a:path w="10" h="13">
                    <a:moveTo>
                      <a:pt x="0" y="0"/>
                    </a:moveTo>
                    <a:cubicBezTo>
                      <a:pt x="7" y="13"/>
                      <a:pt x="7" y="13"/>
                      <a:pt x="7" y="13"/>
                    </a:cubicBezTo>
                    <a:cubicBezTo>
                      <a:pt x="8" y="12"/>
                      <a:pt x="9" y="10"/>
                      <a:pt x="10" y="9"/>
                    </a:cubicBezTo>
                    <a:cubicBezTo>
                      <a:pt x="6" y="1"/>
                      <a:pt x="6" y="1"/>
                      <a:pt x="6" y="1"/>
                    </a:cubicBezTo>
                    <a:cubicBezTo>
                      <a:pt x="4" y="1"/>
                      <a:pt x="2" y="0"/>
                      <a:pt x="0" y="0"/>
                    </a:cubicBezTo>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5" name="Freeform 1475"/>
              <p:cNvSpPr/>
              <p:nvPr/>
            </p:nvSpPr>
            <p:spPr bwMode="auto">
              <a:xfrm>
                <a:off x="2389" y="218"/>
                <a:ext cx="40" cy="42"/>
              </a:xfrm>
              <a:custGeom>
                <a:avLst/>
                <a:gdLst>
                  <a:gd name="T0" fmla="*/ 1 w 17"/>
                  <a:gd name="T1" fmla="*/ 18 h 18"/>
                  <a:gd name="T2" fmla="*/ 17 w 17"/>
                  <a:gd name="T3" fmla="*/ 6 h 18"/>
                  <a:gd name="T4" fmla="*/ 16 w 17"/>
                  <a:gd name="T5" fmla="*/ 0 h 18"/>
                  <a:gd name="T6" fmla="*/ 0 w 17"/>
                  <a:gd name="T7" fmla="*/ 10 h 18"/>
                  <a:gd name="T8" fmla="*/ 1 w 17"/>
                  <a:gd name="T9" fmla="*/ 18 h 18"/>
                </a:gdLst>
                <a:ahLst/>
                <a:cxnLst>
                  <a:cxn ang="0">
                    <a:pos x="T0" y="T1"/>
                  </a:cxn>
                  <a:cxn ang="0">
                    <a:pos x="T2" y="T3"/>
                  </a:cxn>
                  <a:cxn ang="0">
                    <a:pos x="T4" y="T5"/>
                  </a:cxn>
                  <a:cxn ang="0">
                    <a:pos x="T6" y="T7"/>
                  </a:cxn>
                  <a:cxn ang="0">
                    <a:pos x="T8" y="T9"/>
                  </a:cxn>
                </a:cxnLst>
                <a:rect l="0" t="0" r="r" b="b"/>
                <a:pathLst>
                  <a:path w="17" h="18">
                    <a:moveTo>
                      <a:pt x="1" y="18"/>
                    </a:moveTo>
                    <a:cubicBezTo>
                      <a:pt x="17" y="6"/>
                      <a:pt x="17" y="6"/>
                      <a:pt x="17" y="6"/>
                    </a:cubicBezTo>
                    <a:cubicBezTo>
                      <a:pt x="17" y="4"/>
                      <a:pt x="16" y="2"/>
                      <a:pt x="16" y="0"/>
                    </a:cubicBezTo>
                    <a:cubicBezTo>
                      <a:pt x="0" y="10"/>
                      <a:pt x="0" y="10"/>
                      <a:pt x="0" y="10"/>
                    </a:cubicBezTo>
                    <a:cubicBezTo>
                      <a:pt x="0" y="13"/>
                      <a:pt x="1" y="16"/>
                      <a:pt x="1" y="18"/>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6" name="Freeform 1476"/>
              <p:cNvSpPr/>
              <p:nvPr/>
            </p:nvSpPr>
            <p:spPr bwMode="auto">
              <a:xfrm>
                <a:off x="2398" y="440"/>
                <a:ext cx="43" cy="50"/>
              </a:xfrm>
              <a:custGeom>
                <a:avLst/>
                <a:gdLst>
                  <a:gd name="T0" fmla="*/ 18 w 18"/>
                  <a:gd name="T1" fmla="*/ 1 h 21"/>
                  <a:gd name="T2" fmla="*/ 3 w 18"/>
                  <a:gd name="T3" fmla="*/ 0 h 21"/>
                  <a:gd name="T4" fmla="*/ 0 w 18"/>
                  <a:gd name="T5" fmla="*/ 17 h 21"/>
                  <a:gd name="T6" fmla="*/ 10 w 18"/>
                  <a:gd name="T7" fmla="*/ 21 h 21"/>
                  <a:gd name="T8" fmla="*/ 18 w 18"/>
                  <a:gd name="T9" fmla="*/ 1 h 21"/>
                </a:gdLst>
                <a:ahLst/>
                <a:cxnLst>
                  <a:cxn ang="0">
                    <a:pos x="T0" y="T1"/>
                  </a:cxn>
                  <a:cxn ang="0">
                    <a:pos x="T2" y="T3"/>
                  </a:cxn>
                  <a:cxn ang="0">
                    <a:pos x="T4" y="T5"/>
                  </a:cxn>
                  <a:cxn ang="0">
                    <a:pos x="T6" y="T7"/>
                  </a:cxn>
                  <a:cxn ang="0">
                    <a:pos x="T8" y="T9"/>
                  </a:cxn>
                </a:cxnLst>
                <a:rect l="0" t="0" r="r" b="b"/>
                <a:pathLst>
                  <a:path w="18" h="21">
                    <a:moveTo>
                      <a:pt x="18" y="1"/>
                    </a:moveTo>
                    <a:cubicBezTo>
                      <a:pt x="13" y="1"/>
                      <a:pt x="8" y="1"/>
                      <a:pt x="3" y="0"/>
                    </a:cubicBezTo>
                    <a:cubicBezTo>
                      <a:pt x="3" y="6"/>
                      <a:pt x="2" y="12"/>
                      <a:pt x="0" y="17"/>
                    </a:cubicBezTo>
                    <a:cubicBezTo>
                      <a:pt x="3" y="20"/>
                      <a:pt x="7" y="21"/>
                      <a:pt x="10" y="21"/>
                    </a:cubicBezTo>
                    <a:cubicBezTo>
                      <a:pt x="13" y="16"/>
                      <a:pt x="16" y="9"/>
                      <a:pt x="18" y="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7" name="Freeform 1477"/>
              <p:cNvSpPr/>
              <p:nvPr/>
            </p:nvSpPr>
            <p:spPr bwMode="auto">
              <a:xfrm>
                <a:off x="2509" y="2217"/>
                <a:ext cx="34" cy="47"/>
              </a:xfrm>
              <a:custGeom>
                <a:avLst/>
                <a:gdLst>
                  <a:gd name="T0" fmla="*/ 0 w 14"/>
                  <a:gd name="T1" fmla="*/ 0 h 20"/>
                  <a:gd name="T2" fmla="*/ 10 w 14"/>
                  <a:gd name="T3" fmla="*/ 20 h 20"/>
                  <a:gd name="T4" fmla="*/ 14 w 14"/>
                  <a:gd name="T5" fmla="*/ 16 h 20"/>
                  <a:gd name="T6" fmla="*/ 6 w 14"/>
                  <a:gd name="T7" fmla="*/ 2 h 20"/>
                  <a:gd name="T8" fmla="*/ 0 w 14"/>
                  <a:gd name="T9" fmla="*/ 0 h 20"/>
                </a:gdLst>
                <a:ahLst/>
                <a:cxnLst>
                  <a:cxn ang="0">
                    <a:pos x="T0" y="T1"/>
                  </a:cxn>
                  <a:cxn ang="0">
                    <a:pos x="T2" y="T3"/>
                  </a:cxn>
                  <a:cxn ang="0">
                    <a:pos x="T4" y="T5"/>
                  </a:cxn>
                  <a:cxn ang="0">
                    <a:pos x="T6" y="T7"/>
                  </a:cxn>
                  <a:cxn ang="0">
                    <a:pos x="T8" y="T9"/>
                  </a:cxn>
                </a:cxnLst>
                <a:rect l="0" t="0" r="r" b="b"/>
                <a:pathLst>
                  <a:path w="14" h="20">
                    <a:moveTo>
                      <a:pt x="0" y="0"/>
                    </a:moveTo>
                    <a:cubicBezTo>
                      <a:pt x="10" y="20"/>
                      <a:pt x="10" y="20"/>
                      <a:pt x="10" y="20"/>
                    </a:cubicBezTo>
                    <a:cubicBezTo>
                      <a:pt x="12" y="19"/>
                      <a:pt x="13" y="17"/>
                      <a:pt x="14" y="16"/>
                    </a:cubicBezTo>
                    <a:cubicBezTo>
                      <a:pt x="6" y="2"/>
                      <a:pt x="6" y="2"/>
                      <a:pt x="6" y="2"/>
                    </a:cubicBezTo>
                    <a:cubicBezTo>
                      <a:pt x="4" y="1"/>
                      <a:pt x="2" y="1"/>
                      <a:pt x="0" y="0"/>
                    </a:cubicBezTo>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8" name="Freeform 1478"/>
              <p:cNvSpPr/>
              <p:nvPr/>
            </p:nvSpPr>
            <p:spPr bwMode="auto">
              <a:xfrm>
                <a:off x="2389" y="192"/>
                <a:ext cx="35" cy="42"/>
              </a:xfrm>
              <a:custGeom>
                <a:avLst/>
                <a:gdLst>
                  <a:gd name="T0" fmla="*/ 15 w 15"/>
                  <a:gd name="T1" fmla="*/ 0 h 18"/>
                  <a:gd name="T2" fmla="*/ 0 w 15"/>
                  <a:gd name="T3" fmla="*/ 9 h 18"/>
                  <a:gd name="T4" fmla="*/ 0 w 15"/>
                  <a:gd name="T5" fmla="*/ 18 h 18"/>
                  <a:gd name="T6" fmla="*/ 15 w 15"/>
                  <a:gd name="T7" fmla="*/ 8 h 18"/>
                  <a:gd name="T8" fmla="*/ 15 w 15"/>
                  <a:gd name="T9" fmla="*/ 0 h 18"/>
                </a:gdLst>
                <a:ahLst/>
                <a:cxnLst>
                  <a:cxn ang="0">
                    <a:pos x="T0" y="T1"/>
                  </a:cxn>
                  <a:cxn ang="0">
                    <a:pos x="T2" y="T3"/>
                  </a:cxn>
                  <a:cxn ang="0">
                    <a:pos x="T4" y="T5"/>
                  </a:cxn>
                  <a:cxn ang="0">
                    <a:pos x="T6" y="T7"/>
                  </a:cxn>
                  <a:cxn ang="0">
                    <a:pos x="T8" y="T9"/>
                  </a:cxn>
                </a:cxnLst>
                <a:rect l="0" t="0" r="r" b="b"/>
                <a:pathLst>
                  <a:path w="15" h="18">
                    <a:moveTo>
                      <a:pt x="15" y="0"/>
                    </a:moveTo>
                    <a:cubicBezTo>
                      <a:pt x="10" y="4"/>
                      <a:pt x="5" y="7"/>
                      <a:pt x="0" y="9"/>
                    </a:cubicBezTo>
                    <a:cubicBezTo>
                      <a:pt x="0" y="12"/>
                      <a:pt x="0" y="15"/>
                      <a:pt x="0" y="18"/>
                    </a:cubicBezTo>
                    <a:cubicBezTo>
                      <a:pt x="15" y="8"/>
                      <a:pt x="15" y="8"/>
                      <a:pt x="15" y="8"/>
                    </a:cubicBezTo>
                    <a:cubicBezTo>
                      <a:pt x="15" y="5"/>
                      <a:pt x="15" y="3"/>
                      <a:pt x="15" y="0"/>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9" name="Freeform 1479"/>
              <p:cNvSpPr/>
              <p:nvPr/>
            </p:nvSpPr>
            <p:spPr bwMode="auto">
              <a:xfrm>
                <a:off x="2462" y="2917"/>
                <a:ext cx="121" cy="54"/>
              </a:xfrm>
              <a:custGeom>
                <a:avLst/>
                <a:gdLst>
                  <a:gd name="T0" fmla="*/ 51 w 51"/>
                  <a:gd name="T1" fmla="*/ 22 h 23"/>
                  <a:gd name="T2" fmla="*/ 41 w 51"/>
                  <a:gd name="T3" fmla="*/ 6 h 23"/>
                  <a:gd name="T4" fmla="*/ 1 w 51"/>
                  <a:gd name="T5" fmla="*/ 0 h 23"/>
                  <a:gd name="T6" fmla="*/ 0 w 51"/>
                  <a:gd name="T7" fmla="*/ 11 h 23"/>
                  <a:gd name="T8" fmla="*/ 50 w 51"/>
                  <a:gd name="T9" fmla="*/ 23 h 23"/>
                  <a:gd name="T10" fmla="*/ 51 w 51"/>
                  <a:gd name="T11" fmla="*/ 22 h 23"/>
                </a:gdLst>
                <a:ahLst/>
                <a:cxnLst>
                  <a:cxn ang="0">
                    <a:pos x="T0" y="T1"/>
                  </a:cxn>
                  <a:cxn ang="0">
                    <a:pos x="T2" y="T3"/>
                  </a:cxn>
                  <a:cxn ang="0">
                    <a:pos x="T4" y="T5"/>
                  </a:cxn>
                  <a:cxn ang="0">
                    <a:pos x="T6" y="T7"/>
                  </a:cxn>
                  <a:cxn ang="0">
                    <a:pos x="T8" y="T9"/>
                  </a:cxn>
                  <a:cxn ang="0">
                    <a:pos x="T10" y="T11"/>
                  </a:cxn>
                </a:cxnLst>
                <a:rect l="0" t="0" r="r" b="b"/>
                <a:pathLst>
                  <a:path w="51" h="23">
                    <a:moveTo>
                      <a:pt x="51" y="22"/>
                    </a:moveTo>
                    <a:cubicBezTo>
                      <a:pt x="48" y="17"/>
                      <a:pt x="44" y="11"/>
                      <a:pt x="41" y="6"/>
                    </a:cubicBezTo>
                    <a:cubicBezTo>
                      <a:pt x="1" y="0"/>
                      <a:pt x="1" y="0"/>
                      <a:pt x="1" y="0"/>
                    </a:cubicBezTo>
                    <a:cubicBezTo>
                      <a:pt x="1" y="3"/>
                      <a:pt x="1" y="7"/>
                      <a:pt x="0" y="11"/>
                    </a:cubicBezTo>
                    <a:cubicBezTo>
                      <a:pt x="50" y="23"/>
                      <a:pt x="50" y="23"/>
                      <a:pt x="50" y="23"/>
                    </a:cubicBezTo>
                    <a:cubicBezTo>
                      <a:pt x="51" y="23"/>
                      <a:pt x="51" y="22"/>
                      <a:pt x="51" y="22"/>
                    </a:cubicBezTo>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0" name="Freeform 1480"/>
              <p:cNvSpPr/>
              <p:nvPr/>
            </p:nvSpPr>
            <p:spPr bwMode="auto">
              <a:xfrm>
                <a:off x="2282" y="2865"/>
                <a:ext cx="348" cy="863"/>
              </a:xfrm>
              <a:custGeom>
                <a:avLst/>
                <a:gdLst>
                  <a:gd name="T0" fmla="*/ 19 w 147"/>
                  <a:gd name="T1" fmla="*/ 256 h 365"/>
                  <a:gd name="T2" fmla="*/ 143 w 147"/>
                  <a:gd name="T3" fmla="*/ 365 h 365"/>
                  <a:gd name="T4" fmla="*/ 147 w 147"/>
                  <a:gd name="T5" fmla="*/ 350 h 365"/>
                  <a:gd name="T6" fmla="*/ 33 w 147"/>
                  <a:gd name="T7" fmla="*/ 229 h 365"/>
                  <a:gd name="T8" fmla="*/ 70 w 147"/>
                  <a:gd name="T9" fmla="*/ 0 h 365"/>
                  <a:gd name="T10" fmla="*/ 53 w 147"/>
                  <a:gd name="T11" fmla="*/ 9 h 365"/>
                  <a:gd name="T12" fmla="*/ 19 w 147"/>
                  <a:gd name="T13" fmla="*/ 256 h 365"/>
                </a:gdLst>
                <a:ahLst/>
                <a:cxnLst>
                  <a:cxn ang="0">
                    <a:pos x="T0" y="T1"/>
                  </a:cxn>
                  <a:cxn ang="0">
                    <a:pos x="T2" y="T3"/>
                  </a:cxn>
                  <a:cxn ang="0">
                    <a:pos x="T4" y="T5"/>
                  </a:cxn>
                  <a:cxn ang="0">
                    <a:pos x="T6" y="T7"/>
                  </a:cxn>
                  <a:cxn ang="0">
                    <a:pos x="T8" y="T9"/>
                  </a:cxn>
                  <a:cxn ang="0">
                    <a:pos x="T10" y="T11"/>
                  </a:cxn>
                  <a:cxn ang="0">
                    <a:pos x="T12" y="T13"/>
                  </a:cxn>
                </a:cxnLst>
                <a:rect l="0" t="0" r="r" b="b"/>
                <a:pathLst>
                  <a:path w="147" h="365">
                    <a:moveTo>
                      <a:pt x="19" y="256"/>
                    </a:moveTo>
                    <a:cubicBezTo>
                      <a:pt x="31" y="310"/>
                      <a:pt x="85" y="364"/>
                      <a:pt x="143" y="365"/>
                    </a:cubicBezTo>
                    <a:cubicBezTo>
                      <a:pt x="144" y="360"/>
                      <a:pt x="146" y="355"/>
                      <a:pt x="147" y="350"/>
                    </a:cubicBezTo>
                    <a:cubicBezTo>
                      <a:pt x="74" y="333"/>
                      <a:pt x="45" y="286"/>
                      <a:pt x="33" y="229"/>
                    </a:cubicBezTo>
                    <a:cubicBezTo>
                      <a:pt x="19" y="162"/>
                      <a:pt x="80" y="74"/>
                      <a:pt x="70" y="0"/>
                    </a:cubicBezTo>
                    <a:cubicBezTo>
                      <a:pt x="64" y="3"/>
                      <a:pt x="58" y="6"/>
                      <a:pt x="53" y="9"/>
                    </a:cubicBezTo>
                    <a:cubicBezTo>
                      <a:pt x="71" y="74"/>
                      <a:pt x="0" y="171"/>
                      <a:pt x="19" y="256"/>
                    </a:cubicBezTo>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1" name="Freeform 1481"/>
              <p:cNvSpPr/>
              <p:nvPr/>
            </p:nvSpPr>
            <p:spPr bwMode="auto">
              <a:xfrm>
                <a:off x="2410" y="1133"/>
                <a:ext cx="71" cy="107"/>
              </a:xfrm>
              <a:custGeom>
                <a:avLst/>
                <a:gdLst>
                  <a:gd name="T0" fmla="*/ 71 w 71"/>
                  <a:gd name="T1" fmla="*/ 102 h 107"/>
                  <a:gd name="T2" fmla="*/ 19 w 71"/>
                  <a:gd name="T3" fmla="*/ 0 h 107"/>
                  <a:gd name="T4" fmla="*/ 0 w 71"/>
                  <a:gd name="T5" fmla="*/ 7 h 107"/>
                  <a:gd name="T6" fmla="*/ 57 w 71"/>
                  <a:gd name="T7" fmla="*/ 107 h 107"/>
                  <a:gd name="T8" fmla="*/ 71 w 71"/>
                  <a:gd name="T9" fmla="*/ 102 h 107"/>
                </a:gdLst>
                <a:ahLst/>
                <a:cxnLst>
                  <a:cxn ang="0">
                    <a:pos x="T0" y="T1"/>
                  </a:cxn>
                  <a:cxn ang="0">
                    <a:pos x="T2" y="T3"/>
                  </a:cxn>
                  <a:cxn ang="0">
                    <a:pos x="T4" y="T5"/>
                  </a:cxn>
                  <a:cxn ang="0">
                    <a:pos x="T6" y="T7"/>
                  </a:cxn>
                  <a:cxn ang="0">
                    <a:pos x="T8" y="T9"/>
                  </a:cxn>
                </a:cxnLst>
                <a:rect l="0" t="0" r="r" b="b"/>
                <a:pathLst>
                  <a:path w="71" h="107">
                    <a:moveTo>
                      <a:pt x="71" y="102"/>
                    </a:moveTo>
                    <a:lnTo>
                      <a:pt x="19" y="0"/>
                    </a:lnTo>
                    <a:lnTo>
                      <a:pt x="0" y="7"/>
                    </a:lnTo>
                    <a:lnTo>
                      <a:pt x="57" y="107"/>
                    </a:lnTo>
                    <a:lnTo>
                      <a:pt x="71" y="102"/>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2" name="Freeform 1482"/>
              <p:cNvSpPr/>
              <p:nvPr/>
            </p:nvSpPr>
            <p:spPr bwMode="auto">
              <a:xfrm>
                <a:off x="2410" y="1133"/>
                <a:ext cx="71" cy="107"/>
              </a:xfrm>
              <a:custGeom>
                <a:avLst/>
                <a:gdLst>
                  <a:gd name="T0" fmla="*/ 71 w 71"/>
                  <a:gd name="T1" fmla="*/ 102 h 107"/>
                  <a:gd name="T2" fmla="*/ 19 w 71"/>
                  <a:gd name="T3" fmla="*/ 0 h 107"/>
                  <a:gd name="T4" fmla="*/ 0 w 71"/>
                  <a:gd name="T5" fmla="*/ 7 h 107"/>
                  <a:gd name="T6" fmla="*/ 57 w 71"/>
                  <a:gd name="T7" fmla="*/ 107 h 107"/>
                  <a:gd name="T8" fmla="*/ 71 w 71"/>
                  <a:gd name="T9" fmla="*/ 102 h 107"/>
                </a:gdLst>
                <a:ahLst/>
                <a:cxnLst>
                  <a:cxn ang="0">
                    <a:pos x="T0" y="T1"/>
                  </a:cxn>
                  <a:cxn ang="0">
                    <a:pos x="T2" y="T3"/>
                  </a:cxn>
                  <a:cxn ang="0">
                    <a:pos x="T4" y="T5"/>
                  </a:cxn>
                  <a:cxn ang="0">
                    <a:pos x="T6" y="T7"/>
                  </a:cxn>
                  <a:cxn ang="0">
                    <a:pos x="T8" y="T9"/>
                  </a:cxn>
                </a:cxnLst>
                <a:rect l="0" t="0" r="r" b="b"/>
                <a:pathLst>
                  <a:path w="71" h="107">
                    <a:moveTo>
                      <a:pt x="71" y="102"/>
                    </a:moveTo>
                    <a:lnTo>
                      <a:pt x="19" y="0"/>
                    </a:lnTo>
                    <a:lnTo>
                      <a:pt x="0" y="7"/>
                    </a:lnTo>
                    <a:lnTo>
                      <a:pt x="57" y="107"/>
                    </a:lnTo>
                    <a:lnTo>
                      <a:pt x="71" y="10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3" name="Freeform 1483"/>
              <p:cNvSpPr/>
              <p:nvPr/>
            </p:nvSpPr>
            <p:spPr bwMode="auto">
              <a:xfrm>
                <a:off x="2453" y="2458"/>
                <a:ext cx="99" cy="62"/>
              </a:xfrm>
              <a:custGeom>
                <a:avLst/>
                <a:gdLst>
                  <a:gd name="T0" fmla="*/ 0 w 42"/>
                  <a:gd name="T1" fmla="*/ 10 h 26"/>
                  <a:gd name="T2" fmla="*/ 21 w 42"/>
                  <a:gd name="T3" fmla="*/ 26 h 26"/>
                  <a:gd name="T4" fmla="*/ 42 w 42"/>
                  <a:gd name="T5" fmla="*/ 15 h 26"/>
                  <a:gd name="T6" fmla="*/ 21 w 42"/>
                  <a:gd name="T7" fmla="*/ 0 h 26"/>
                  <a:gd name="T8" fmla="*/ 0 w 42"/>
                  <a:gd name="T9" fmla="*/ 10 h 26"/>
                </a:gdLst>
                <a:ahLst/>
                <a:cxnLst>
                  <a:cxn ang="0">
                    <a:pos x="T0" y="T1"/>
                  </a:cxn>
                  <a:cxn ang="0">
                    <a:pos x="T2" y="T3"/>
                  </a:cxn>
                  <a:cxn ang="0">
                    <a:pos x="T4" y="T5"/>
                  </a:cxn>
                  <a:cxn ang="0">
                    <a:pos x="T6" y="T7"/>
                  </a:cxn>
                  <a:cxn ang="0">
                    <a:pos x="T8" y="T9"/>
                  </a:cxn>
                </a:cxnLst>
                <a:rect l="0" t="0" r="r" b="b"/>
                <a:pathLst>
                  <a:path w="42" h="26">
                    <a:moveTo>
                      <a:pt x="0" y="10"/>
                    </a:moveTo>
                    <a:cubicBezTo>
                      <a:pt x="4" y="13"/>
                      <a:pt x="12" y="19"/>
                      <a:pt x="21" y="26"/>
                    </a:cubicBezTo>
                    <a:cubicBezTo>
                      <a:pt x="28" y="23"/>
                      <a:pt x="35" y="20"/>
                      <a:pt x="42" y="15"/>
                    </a:cubicBezTo>
                    <a:cubicBezTo>
                      <a:pt x="21" y="0"/>
                      <a:pt x="21" y="0"/>
                      <a:pt x="21" y="0"/>
                    </a:cubicBezTo>
                    <a:cubicBezTo>
                      <a:pt x="14" y="4"/>
                      <a:pt x="7" y="7"/>
                      <a:pt x="0" y="10"/>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4" name="Freeform 1484"/>
              <p:cNvSpPr/>
              <p:nvPr/>
            </p:nvSpPr>
            <p:spPr bwMode="auto">
              <a:xfrm>
                <a:off x="2457" y="2950"/>
                <a:ext cx="119" cy="62"/>
              </a:xfrm>
              <a:custGeom>
                <a:avLst/>
                <a:gdLst>
                  <a:gd name="T0" fmla="*/ 42 w 50"/>
                  <a:gd name="T1" fmla="*/ 26 h 26"/>
                  <a:gd name="T2" fmla="*/ 50 w 50"/>
                  <a:gd name="T3" fmla="*/ 12 h 26"/>
                  <a:gd name="T4" fmla="*/ 2 w 50"/>
                  <a:gd name="T5" fmla="*/ 0 h 26"/>
                  <a:gd name="T6" fmla="*/ 0 w 50"/>
                  <a:gd name="T7" fmla="*/ 13 h 26"/>
                  <a:gd name="T8" fmla="*/ 42 w 50"/>
                  <a:gd name="T9" fmla="*/ 26 h 26"/>
                </a:gdLst>
                <a:ahLst/>
                <a:cxnLst>
                  <a:cxn ang="0">
                    <a:pos x="T0" y="T1"/>
                  </a:cxn>
                  <a:cxn ang="0">
                    <a:pos x="T2" y="T3"/>
                  </a:cxn>
                  <a:cxn ang="0">
                    <a:pos x="T4" y="T5"/>
                  </a:cxn>
                  <a:cxn ang="0">
                    <a:pos x="T6" y="T7"/>
                  </a:cxn>
                  <a:cxn ang="0">
                    <a:pos x="T8" y="T9"/>
                  </a:cxn>
                </a:cxnLst>
                <a:rect l="0" t="0" r="r" b="b"/>
                <a:pathLst>
                  <a:path w="50" h="26">
                    <a:moveTo>
                      <a:pt x="42" y="26"/>
                    </a:moveTo>
                    <a:cubicBezTo>
                      <a:pt x="44" y="21"/>
                      <a:pt x="47" y="17"/>
                      <a:pt x="50" y="12"/>
                    </a:cubicBezTo>
                    <a:cubicBezTo>
                      <a:pt x="2" y="0"/>
                      <a:pt x="2" y="0"/>
                      <a:pt x="2" y="0"/>
                    </a:cubicBezTo>
                    <a:cubicBezTo>
                      <a:pt x="2" y="5"/>
                      <a:pt x="1" y="9"/>
                      <a:pt x="0" y="13"/>
                    </a:cubicBezTo>
                    <a:cubicBezTo>
                      <a:pt x="42" y="26"/>
                      <a:pt x="42" y="26"/>
                      <a:pt x="42" y="26"/>
                    </a:cubicBezTo>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5" name="Freeform 1485"/>
              <p:cNvSpPr/>
              <p:nvPr/>
            </p:nvSpPr>
            <p:spPr bwMode="auto">
              <a:xfrm>
                <a:off x="2495" y="2214"/>
                <a:ext cx="36" cy="62"/>
              </a:xfrm>
              <a:custGeom>
                <a:avLst/>
                <a:gdLst>
                  <a:gd name="T0" fmla="*/ 1 w 15"/>
                  <a:gd name="T1" fmla="*/ 0 h 26"/>
                  <a:gd name="T2" fmla="*/ 0 w 15"/>
                  <a:gd name="T3" fmla="*/ 3 h 26"/>
                  <a:gd name="T4" fmla="*/ 12 w 15"/>
                  <a:gd name="T5" fmla="*/ 26 h 26"/>
                  <a:gd name="T6" fmla="*/ 15 w 15"/>
                  <a:gd name="T7" fmla="*/ 22 h 26"/>
                  <a:gd name="T8" fmla="*/ 4 w 15"/>
                  <a:gd name="T9" fmla="*/ 1 h 26"/>
                  <a:gd name="T10" fmla="*/ 1 w 15"/>
                  <a:gd name="T11" fmla="*/ 0 h 26"/>
                </a:gdLst>
                <a:ahLst/>
                <a:cxnLst>
                  <a:cxn ang="0">
                    <a:pos x="T0" y="T1"/>
                  </a:cxn>
                  <a:cxn ang="0">
                    <a:pos x="T2" y="T3"/>
                  </a:cxn>
                  <a:cxn ang="0">
                    <a:pos x="T4" y="T5"/>
                  </a:cxn>
                  <a:cxn ang="0">
                    <a:pos x="T6" y="T7"/>
                  </a:cxn>
                  <a:cxn ang="0">
                    <a:pos x="T8" y="T9"/>
                  </a:cxn>
                  <a:cxn ang="0">
                    <a:pos x="T10" y="T11"/>
                  </a:cxn>
                </a:cxnLst>
                <a:rect l="0" t="0" r="r" b="b"/>
                <a:pathLst>
                  <a:path w="15" h="26">
                    <a:moveTo>
                      <a:pt x="1" y="0"/>
                    </a:moveTo>
                    <a:cubicBezTo>
                      <a:pt x="1" y="1"/>
                      <a:pt x="0" y="2"/>
                      <a:pt x="0" y="3"/>
                    </a:cubicBezTo>
                    <a:cubicBezTo>
                      <a:pt x="12" y="26"/>
                      <a:pt x="12" y="26"/>
                      <a:pt x="12" y="26"/>
                    </a:cubicBezTo>
                    <a:cubicBezTo>
                      <a:pt x="13" y="25"/>
                      <a:pt x="14" y="23"/>
                      <a:pt x="15" y="22"/>
                    </a:cubicBezTo>
                    <a:cubicBezTo>
                      <a:pt x="4" y="1"/>
                      <a:pt x="4" y="1"/>
                      <a:pt x="4" y="1"/>
                    </a:cubicBezTo>
                    <a:cubicBezTo>
                      <a:pt x="3" y="1"/>
                      <a:pt x="2" y="0"/>
                      <a:pt x="1" y="0"/>
                    </a:cubicBezTo>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6" name="Freeform 1486"/>
              <p:cNvSpPr/>
              <p:nvPr/>
            </p:nvSpPr>
            <p:spPr bwMode="auto">
              <a:xfrm>
                <a:off x="2398" y="769"/>
                <a:ext cx="50" cy="52"/>
              </a:xfrm>
              <a:custGeom>
                <a:avLst/>
                <a:gdLst>
                  <a:gd name="T0" fmla="*/ 0 w 21"/>
                  <a:gd name="T1" fmla="*/ 19 h 22"/>
                  <a:gd name="T2" fmla="*/ 14 w 21"/>
                  <a:gd name="T3" fmla="*/ 22 h 22"/>
                  <a:gd name="T4" fmla="*/ 21 w 21"/>
                  <a:gd name="T5" fmla="*/ 5 h 22"/>
                  <a:gd name="T6" fmla="*/ 7 w 21"/>
                  <a:gd name="T7" fmla="*/ 0 h 22"/>
                  <a:gd name="T8" fmla="*/ 0 w 21"/>
                  <a:gd name="T9" fmla="*/ 19 h 22"/>
                </a:gdLst>
                <a:ahLst/>
                <a:cxnLst>
                  <a:cxn ang="0">
                    <a:pos x="T0" y="T1"/>
                  </a:cxn>
                  <a:cxn ang="0">
                    <a:pos x="T2" y="T3"/>
                  </a:cxn>
                  <a:cxn ang="0">
                    <a:pos x="T4" y="T5"/>
                  </a:cxn>
                  <a:cxn ang="0">
                    <a:pos x="T6" y="T7"/>
                  </a:cxn>
                  <a:cxn ang="0">
                    <a:pos x="T8" y="T9"/>
                  </a:cxn>
                </a:cxnLst>
                <a:rect l="0" t="0" r="r" b="b"/>
                <a:pathLst>
                  <a:path w="21" h="22">
                    <a:moveTo>
                      <a:pt x="0" y="19"/>
                    </a:moveTo>
                    <a:cubicBezTo>
                      <a:pt x="14" y="22"/>
                      <a:pt x="14" y="22"/>
                      <a:pt x="14" y="22"/>
                    </a:cubicBezTo>
                    <a:cubicBezTo>
                      <a:pt x="16" y="16"/>
                      <a:pt x="19" y="11"/>
                      <a:pt x="21" y="5"/>
                    </a:cubicBezTo>
                    <a:cubicBezTo>
                      <a:pt x="17" y="3"/>
                      <a:pt x="12" y="1"/>
                      <a:pt x="7" y="0"/>
                    </a:cubicBezTo>
                    <a:lnTo>
                      <a:pt x="0" y="19"/>
                    </a:ln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7" name="Freeform 1487"/>
              <p:cNvSpPr/>
              <p:nvPr/>
            </p:nvSpPr>
            <p:spPr bwMode="auto">
              <a:xfrm>
                <a:off x="2263" y="-35"/>
                <a:ext cx="15" cy="14"/>
              </a:xfrm>
              <a:custGeom>
                <a:avLst/>
                <a:gdLst>
                  <a:gd name="T0" fmla="*/ 6 w 6"/>
                  <a:gd name="T1" fmla="*/ 0 h 6"/>
                  <a:gd name="T2" fmla="*/ 0 w 6"/>
                  <a:gd name="T3" fmla="*/ 0 h 6"/>
                  <a:gd name="T4" fmla="*/ 1 w 6"/>
                  <a:gd name="T5" fmla="*/ 6 h 6"/>
                  <a:gd name="T6" fmla="*/ 6 w 6"/>
                  <a:gd name="T7" fmla="*/ 0 h 6"/>
                </a:gdLst>
                <a:ahLst/>
                <a:cxnLst>
                  <a:cxn ang="0">
                    <a:pos x="T0" y="T1"/>
                  </a:cxn>
                  <a:cxn ang="0">
                    <a:pos x="T2" y="T3"/>
                  </a:cxn>
                  <a:cxn ang="0">
                    <a:pos x="T4" y="T5"/>
                  </a:cxn>
                  <a:cxn ang="0">
                    <a:pos x="T6" y="T7"/>
                  </a:cxn>
                </a:cxnLst>
                <a:rect l="0" t="0" r="r" b="b"/>
                <a:pathLst>
                  <a:path w="6" h="6">
                    <a:moveTo>
                      <a:pt x="6" y="0"/>
                    </a:moveTo>
                    <a:cubicBezTo>
                      <a:pt x="0" y="0"/>
                      <a:pt x="0" y="0"/>
                      <a:pt x="0" y="0"/>
                    </a:cubicBezTo>
                    <a:cubicBezTo>
                      <a:pt x="0" y="2"/>
                      <a:pt x="0" y="4"/>
                      <a:pt x="1" y="6"/>
                    </a:cubicBezTo>
                    <a:cubicBezTo>
                      <a:pt x="2" y="4"/>
                      <a:pt x="4" y="2"/>
                      <a:pt x="6" y="0"/>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8" name="Freeform 1488"/>
              <p:cNvSpPr/>
              <p:nvPr/>
            </p:nvSpPr>
            <p:spPr bwMode="auto">
              <a:xfrm>
                <a:off x="2252" y="1304"/>
                <a:ext cx="274" cy="267"/>
              </a:xfrm>
              <a:custGeom>
                <a:avLst/>
                <a:gdLst>
                  <a:gd name="T0" fmla="*/ 0 w 116"/>
                  <a:gd name="T1" fmla="*/ 94 h 113"/>
                  <a:gd name="T2" fmla="*/ 36 w 116"/>
                  <a:gd name="T3" fmla="*/ 102 h 113"/>
                  <a:gd name="T4" fmla="*/ 43 w 116"/>
                  <a:gd name="T5" fmla="*/ 67 h 113"/>
                  <a:gd name="T6" fmla="*/ 60 w 116"/>
                  <a:gd name="T7" fmla="*/ 107 h 113"/>
                  <a:gd name="T8" fmla="*/ 94 w 116"/>
                  <a:gd name="T9" fmla="*/ 113 h 113"/>
                  <a:gd name="T10" fmla="*/ 116 w 116"/>
                  <a:gd name="T11" fmla="*/ 27 h 113"/>
                  <a:gd name="T12" fmla="*/ 23 w 116"/>
                  <a:gd name="T13" fmla="*/ 0 h 113"/>
                  <a:gd name="T14" fmla="*/ 56 w 116"/>
                  <a:gd name="T15" fmla="*/ 49 h 113"/>
                  <a:gd name="T16" fmla="*/ 0 w 116"/>
                  <a:gd name="T17" fmla="*/ 9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 h="113">
                    <a:moveTo>
                      <a:pt x="0" y="94"/>
                    </a:moveTo>
                    <a:cubicBezTo>
                      <a:pt x="4" y="95"/>
                      <a:pt x="19" y="98"/>
                      <a:pt x="36" y="102"/>
                    </a:cubicBezTo>
                    <a:cubicBezTo>
                      <a:pt x="38" y="90"/>
                      <a:pt x="40" y="79"/>
                      <a:pt x="43" y="67"/>
                    </a:cubicBezTo>
                    <a:cubicBezTo>
                      <a:pt x="48" y="81"/>
                      <a:pt x="54" y="95"/>
                      <a:pt x="60" y="107"/>
                    </a:cubicBezTo>
                    <a:cubicBezTo>
                      <a:pt x="74" y="109"/>
                      <a:pt x="87" y="112"/>
                      <a:pt x="94" y="113"/>
                    </a:cubicBezTo>
                    <a:cubicBezTo>
                      <a:pt x="101" y="86"/>
                      <a:pt x="109" y="56"/>
                      <a:pt x="116" y="27"/>
                    </a:cubicBezTo>
                    <a:cubicBezTo>
                      <a:pt x="87" y="21"/>
                      <a:pt x="49" y="8"/>
                      <a:pt x="23" y="0"/>
                    </a:cubicBezTo>
                    <a:cubicBezTo>
                      <a:pt x="23" y="18"/>
                      <a:pt x="45" y="38"/>
                      <a:pt x="56" y="49"/>
                    </a:cubicBezTo>
                    <a:cubicBezTo>
                      <a:pt x="37" y="57"/>
                      <a:pt x="6" y="78"/>
                      <a:pt x="0" y="94"/>
                    </a:cubicBezTo>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9" name="Freeform 1489"/>
              <p:cNvSpPr/>
              <p:nvPr/>
            </p:nvSpPr>
            <p:spPr bwMode="auto">
              <a:xfrm>
                <a:off x="2488" y="2226"/>
                <a:ext cx="33" cy="62"/>
              </a:xfrm>
              <a:custGeom>
                <a:avLst/>
                <a:gdLst>
                  <a:gd name="T0" fmla="*/ 12 w 14"/>
                  <a:gd name="T1" fmla="*/ 26 h 26"/>
                  <a:gd name="T2" fmla="*/ 14 w 14"/>
                  <a:gd name="T3" fmla="*/ 22 h 26"/>
                  <a:gd name="T4" fmla="*/ 2 w 14"/>
                  <a:gd name="T5" fmla="*/ 0 h 26"/>
                  <a:gd name="T6" fmla="*/ 12 w 14"/>
                  <a:gd name="T7" fmla="*/ 26 h 26"/>
                </a:gdLst>
                <a:ahLst/>
                <a:cxnLst>
                  <a:cxn ang="0">
                    <a:pos x="T0" y="T1"/>
                  </a:cxn>
                  <a:cxn ang="0">
                    <a:pos x="T2" y="T3"/>
                  </a:cxn>
                  <a:cxn ang="0">
                    <a:pos x="T4" y="T5"/>
                  </a:cxn>
                  <a:cxn ang="0">
                    <a:pos x="T6" y="T7"/>
                  </a:cxn>
                </a:cxnLst>
                <a:rect l="0" t="0" r="r" b="b"/>
                <a:pathLst>
                  <a:path w="14" h="26">
                    <a:moveTo>
                      <a:pt x="12" y="26"/>
                    </a:moveTo>
                    <a:cubicBezTo>
                      <a:pt x="12" y="25"/>
                      <a:pt x="13" y="23"/>
                      <a:pt x="14" y="22"/>
                    </a:cubicBezTo>
                    <a:cubicBezTo>
                      <a:pt x="2" y="0"/>
                      <a:pt x="2" y="0"/>
                      <a:pt x="2" y="0"/>
                    </a:cubicBezTo>
                    <a:cubicBezTo>
                      <a:pt x="0" y="9"/>
                      <a:pt x="4" y="18"/>
                      <a:pt x="12" y="26"/>
                    </a:cubicBezTo>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0" name="Freeform 1490"/>
              <p:cNvSpPr/>
              <p:nvPr/>
            </p:nvSpPr>
            <p:spPr bwMode="auto">
              <a:xfrm>
                <a:off x="2386" y="1143"/>
                <a:ext cx="76" cy="104"/>
              </a:xfrm>
              <a:custGeom>
                <a:avLst/>
                <a:gdLst>
                  <a:gd name="T0" fmla="*/ 76 w 76"/>
                  <a:gd name="T1" fmla="*/ 99 h 104"/>
                  <a:gd name="T2" fmla="*/ 19 w 76"/>
                  <a:gd name="T3" fmla="*/ 0 h 104"/>
                  <a:gd name="T4" fmla="*/ 0 w 76"/>
                  <a:gd name="T5" fmla="*/ 4 h 104"/>
                  <a:gd name="T6" fmla="*/ 62 w 76"/>
                  <a:gd name="T7" fmla="*/ 104 h 104"/>
                  <a:gd name="T8" fmla="*/ 76 w 76"/>
                  <a:gd name="T9" fmla="*/ 99 h 104"/>
                </a:gdLst>
                <a:ahLst/>
                <a:cxnLst>
                  <a:cxn ang="0">
                    <a:pos x="T0" y="T1"/>
                  </a:cxn>
                  <a:cxn ang="0">
                    <a:pos x="T2" y="T3"/>
                  </a:cxn>
                  <a:cxn ang="0">
                    <a:pos x="T4" y="T5"/>
                  </a:cxn>
                  <a:cxn ang="0">
                    <a:pos x="T6" y="T7"/>
                  </a:cxn>
                  <a:cxn ang="0">
                    <a:pos x="T8" y="T9"/>
                  </a:cxn>
                </a:cxnLst>
                <a:rect l="0" t="0" r="r" b="b"/>
                <a:pathLst>
                  <a:path w="76" h="104">
                    <a:moveTo>
                      <a:pt x="76" y="99"/>
                    </a:moveTo>
                    <a:lnTo>
                      <a:pt x="19" y="0"/>
                    </a:lnTo>
                    <a:lnTo>
                      <a:pt x="0" y="4"/>
                    </a:lnTo>
                    <a:lnTo>
                      <a:pt x="62" y="104"/>
                    </a:lnTo>
                    <a:lnTo>
                      <a:pt x="76" y="99"/>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1" name="Freeform 1491"/>
              <p:cNvSpPr/>
              <p:nvPr/>
            </p:nvSpPr>
            <p:spPr bwMode="auto">
              <a:xfrm>
                <a:off x="2386" y="1143"/>
                <a:ext cx="76" cy="104"/>
              </a:xfrm>
              <a:custGeom>
                <a:avLst/>
                <a:gdLst>
                  <a:gd name="T0" fmla="*/ 76 w 76"/>
                  <a:gd name="T1" fmla="*/ 99 h 104"/>
                  <a:gd name="T2" fmla="*/ 19 w 76"/>
                  <a:gd name="T3" fmla="*/ 0 h 104"/>
                  <a:gd name="T4" fmla="*/ 0 w 76"/>
                  <a:gd name="T5" fmla="*/ 4 h 104"/>
                  <a:gd name="T6" fmla="*/ 62 w 76"/>
                  <a:gd name="T7" fmla="*/ 104 h 104"/>
                  <a:gd name="T8" fmla="*/ 76 w 76"/>
                  <a:gd name="T9" fmla="*/ 99 h 104"/>
                </a:gdLst>
                <a:ahLst/>
                <a:cxnLst>
                  <a:cxn ang="0">
                    <a:pos x="T0" y="T1"/>
                  </a:cxn>
                  <a:cxn ang="0">
                    <a:pos x="T2" y="T3"/>
                  </a:cxn>
                  <a:cxn ang="0">
                    <a:pos x="T4" y="T5"/>
                  </a:cxn>
                  <a:cxn ang="0">
                    <a:pos x="T6" y="T7"/>
                  </a:cxn>
                  <a:cxn ang="0">
                    <a:pos x="T8" y="T9"/>
                  </a:cxn>
                </a:cxnLst>
                <a:rect l="0" t="0" r="r" b="b"/>
                <a:pathLst>
                  <a:path w="76" h="104">
                    <a:moveTo>
                      <a:pt x="76" y="99"/>
                    </a:moveTo>
                    <a:lnTo>
                      <a:pt x="19" y="0"/>
                    </a:lnTo>
                    <a:lnTo>
                      <a:pt x="0" y="4"/>
                    </a:lnTo>
                    <a:lnTo>
                      <a:pt x="62" y="104"/>
                    </a:lnTo>
                    <a:lnTo>
                      <a:pt x="76" y="9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2" name="Freeform 1492"/>
              <p:cNvSpPr/>
              <p:nvPr/>
            </p:nvSpPr>
            <p:spPr bwMode="auto">
              <a:xfrm>
                <a:off x="2512" y="3199"/>
                <a:ext cx="80" cy="113"/>
              </a:xfrm>
              <a:custGeom>
                <a:avLst/>
                <a:gdLst>
                  <a:gd name="T0" fmla="*/ 24 w 34"/>
                  <a:gd name="T1" fmla="*/ 0 h 48"/>
                  <a:gd name="T2" fmla="*/ 6 w 34"/>
                  <a:gd name="T3" fmla="*/ 48 h 48"/>
                  <a:gd name="T4" fmla="*/ 28 w 34"/>
                  <a:gd name="T5" fmla="*/ 45 h 48"/>
                  <a:gd name="T6" fmla="*/ 34 w 34"/>
                  <a:gd name="T7" fmla="*/ 14 h 48"/>
                  <a:gd name="T8" fmla="*/ 24 w 34"/>
                  <a:gd name="T9" fmla="*/ 0 h 48"/>
                </a:gdLst>
                <a:ahLst/>
                <a:cxnLst>
                  <a:cxn ang="0">
                    <a:pos x="T0" y="T1"/>
                  </a:cxn>
                  <a:cxn ang="0">
                    <a:pos x="T2" y="T3"/>
                  </a:cxn>
                  <a:cxn ang="0">
                    <a:pos x="T4" y="T5"/>
                  </a:cxn>
                  <a:cxn ang="0">
                    <a:pos x="T6" y="T7"/>
                  </a:cxn>
                  <a:cxn ang="0">
                    <a:pos x="T8" y="T9"/>
                  </a:cxn>
                </a:cxnLst>
                <a:rect l="0" t="0" r="r" b="b"/>
                <a:pathLst>
                  <a:path w="34" h="48">
                    <a:moveTo>
                      <a:pt x="24" y="0"/>
                    </a:moveTo>
                    <a:cubicBezTo>
                      <a:pt x="8" y="7"/>
                      <a:pt x="0" y="31"/>
                      <a:pt x="6" y="48"/>
                    </a:cubicBezTo>
                    <a:cubicBezTo>
                      <a:pt x="12" y="46"/>
                      <a:pt x="20" y="45"/>
                      <a:pt x="28" y="45"/>
                    </a:cubicBezTo>
                    <a:cubicBezTo>
                      <a:pt x="25" y="35"/>
                      <a:pt x="26" y="21"/>
                      <a:pt x="34" y="14"/>
                    </a:cubicBezTo>
                    <a:cubicBezTo>
                      <a:pt x="30" y="10"/>
                      <a:pt x="27" y="5"/>
                      <a:pt x="24" y="0"/>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3" name="Freeform 1493"/>
              <p:cNvSpPr/>
              <p:nvPr/>
            </p:nvSpPr>
            <p:spPr bwMode="auto">
              <a:xfrm>
                <a:off x="2358" y="2557"/>
                <a:ext cx="177" cy="128"/>
              </a:xfrm>
              <a:custGeom>
                <a:avLst/>
                <a:gdLst>
                  <a:gd name="T0" fmla="*/ 75 w 75"/>
                  <a:gd name="T1" fmla="*/ 3 h 54"/>
                  <a:gd name="T2" fmla="*/ 71 w 75"/>
                  <a:gd name="T3" fmla="*/ 0 h 54"/>
                  <a:gd name="T4" fmla="*/ 0 w 75"/>
                  <a:gd name="T5" fmla="*/ 31 h 54"/>
                  <a:gd name="T6" fmla="*/ 14 w 75"/>
                  <a:gd name="T7" fmla="*/ 53 h 54"/>
                  <a:gd name="T8" fmla="*/ 63 w 75"/>
                  <a:gd name="T9" fmla="*/ 33 h 54"/>
                  <a:gd name="T10" fmla="*/ 75 w 75"/>
                  <a:gd name="T11" fmla="*/ 3 h 54"/>
                </a:gdLst>
                <a:ahLst/>
                <a:cxnLst>
                  <a:cxn ang="0">
                    <a:pos x="T0" y="T1"/>
                  </a:cxn>
                  <a:cxn ang="0">
                    <a:pos x="T2" y="T3"/>
                  </a:cxn>
                  <a:cxn ang="0">
                    <a:pos x="T4" y="T5"/>
                  </a:cxn>
                  <a:cxn ang="0">
                    <a:pos x="T6" y="T7"/>
                  </a:cxn>
                  <a:cxn ang="0">
                    <a:pos x="T8" y="T9"/>
                  </a:cxn>
                  <a:cxn ang="0">
                    <a:pos x="T10" y="T11"/>
                  </a:cxn>
                </a:cxnLst>
                <a:rect l="0" t="0" r="r" b="b"/>
                <a:pathLst>
                  <a:path w="75" h="54">
                    <a:moveTo>
                      <a:pt x="75" y="3"/>
                    </a:moveTo>
                    <a:cubicBezTo>
                      <a:pt x="74" y="2"/>
                      <a:pt x="72" y="1"/>
                      <a:pt x="71" y="0"/>
                    </a:cubicBezTo>
                    <a:cubicBezTo>
                      <a:pt x="53" y="33"/>
                      <a:pt x="23" y="37"/>
                      <a:pt x="0" y="31"/>
                    </a:cubicBezTo>
                    <a:cubicBezTo>
                      <a:pt x="4" y="38"/>
                      <a:pt x="9" y="45"/>
                      <a:pt x="14" y="53"/>
                    </a:cubicBezTo>
                    <a:cubicBezTo>
                      <a:pt x="29" y="54"/>
                      <a:pt x="47" y="48"/>
                      <a:pt x="63" y="33"/>
                    </a:cubicBezTo>
                    <a:cubicBezTo>
                      <a:pt x="66" y="23"/>
                      <a:pt x="70" y="13"/>
                      <a:pt x="75" y="3"/>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4" name="Freeform 1494"/>
              <p:cNvSpPr/>
              <p:nvPr/>
            </p:nvSpPr>
            <p:spPr bwMode="auto">
              <a:xfrm>
                <a:off x="2462" y="2882"/>
                <a:ext cx="92" cy="40"/>
              </a:xfrm>
              <a:custGeom>
                <a:avLst/>
                <a:gdLst>
                  <a:gd name="T0" fmla="*/ 39 w 39"/>
                  <a:gd name="T1" fmla="*/ 17 h 17"/>
                  <a:gd name="T2" fmla="*/ 30 w 39"/>
                  <a:gd name="T3" fmla="*/ 0 h 17"/>
                  <a:gd name="T4" fmla="*/ 0 w 39"/>
                  <a:gd name="T5" fmla="*/ 0 h 17"/>
                  <a:gd name="T6" fmla="*/ 1 w 39"/>
                  <a:gd name="T7" fmla="*/ 11 h 17"/>
                  <a:gd name="T8" fmla="*/ 39 w 39"/>
                  <a:gd name="T9" fmla="*/ 17 h 17"/>
                </a:gdLst>
                <a:ahLst/>
                <a:cxnLst>
                  <a:cxn ang="0">
                    <a:pos x="T0" y="T1"/>
                  </a:cxn>
                  <a:cxn ang="0">
                    <a:pos x="T2" y="T3"/>
                  </a:cxn>
                  <a:cxn ang="0">
                    <a:pos x="T4" y="T5"/>
                  </a:cxn>
                  <a:cxn ang="0">
                    <a:pos x="T6" y="T7"/>
                  </a:cxn>
                  <a:cxn ang="0">
                    <a:pos x="T8" y="T9"/>
                  </a:cxn>
                </a:cxnLst>
                <a:rect l="0" t="0" r="r" b="b"/>
                <a:pathLst>
                  <a:path w="39" h="17">
                    <a:moveTo>
                      <a:pt x="39" y="17"/>
                    </a:moveTo>
                    <a:cubicBezTo>
                      <a:pt x="36" y="11"/>
                      <a:pt x="33" y="6"/>
                      <a:pt x="30" y="0"/>
                    </a:cubicBezTo>
                    <a:cubicBezTo>
                      <a:pt x="0" y="0"/>
                      <a:pt x="0" y="0"/>
                      <a:pt x="0" y="0"/>
                    </a:cubicBezTo>
                    <a:cubicBezTo>
                      <a:pt x="0" y="4"/>
                      <a:pt x="1" y="7"/>
                      <a:pt x="1" y="11"/>
                    </a:cubicBezTo>
                    <a:cubicBezTo>
                      <a:pt x="39" y="17"/>
                      <a:pt x="39" y="17"/>
                      <a:pt x="39" y="17"/>
                    </a:cubicBezTo>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5" name="Freeform 1495"/>
              <p:cNvSpPr/>
              <p:nvPr/>
            </p:nvSpPr>
            <p:spPr bwMode="auto">
              <a:xfrm>
                <a:off x="2297" y="4098"/>
                <a:ext cx="335" cy="229"/>
              </a:xfrm>
              <a:custGeom>
                <a:avLst/>
                <a:gdLst>
                  <a:gd name="T0" fmla="*/ 52 w 142"/>
                  <a:gd name="T1" fmla="*/ 22 h 97"/>
                  <a:gd name="T2" fmla="*/ 0 w 142"/>
                  <a:gd name="T3" fmla="*/ 95 h 97"/>
                  <a:gd name="T4" fmla="*/ 38 w 142"/>
                  <a:gd name="T5" fmla="*/ 95 h 97"/>
                  <a:gd name="T6" fmla="*/ 40 w 142"/>
                  <a:gd name="T7" fmla="*/ 60 h 97"/>
                  <a:gd name="T8" fmla="*/ 112 w 142"/>
                  <a:gd name="T9" fmla="*/ 36 h 97"/>
                  <a:gd name="T10" fmla="*/ 99 w 142"/>
                  <a:gd name="T11" fmla="*/ 94 h 97"/>
                  <a:gd name="T12" fmla="*/ 83 w 142"/>
                  <a:gd name="T13" fmla="*/ 76 h 97"/>
                  <a:gd name="T14" fmla="*/ 83 w 142"/>
                  <a:gd name="T15" fmla="*/ 97 h 97"/>
                  <a:gd name="T16" fmla="*/ 136 w 142"/>
                  <a:gd name="T17" fmla="*/ 97 h 97"/>
                  <a:gd name="T18" fmla="*/ 138 w 142"/>
                  <a:gd name="T19" fmla="*/ 62 h 97"/>
                  <a:gd name="T20" fmla="*/ 94 w 142"/>
                  <a:gd name="T21" fmla="*/ 0 h 97"/>
                  <a:gd name="T22" fmla="*/ 52 w 142"/>
                  <a:gd name="T23" fmla="*/ 2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2" h="97">
                    <a:moveTo>
                      <a:pt x="52" y="22"/>
                    </a:moveTo>
                    <a:cubicBezTo>
                      <a:pt x="31" y="52"/>
                      <a:pt x="11" y="80"/>
                      <a:pt x="0" y="95"/>
                    </a:cubicBezTo>
                    <a:cubicBezTo>
                      <a:pt x="4" y="95"/>
                      <a:pt x="18" y="95"/>
                      <a:pt x="38" y="95"/>
                    </a:cubicBezTo>
                    <a:cubicBezTo>
                      <a:pt x="36" y="84"/>
                      <a:pt x="36" y="72"/>
                      <a:pt x="40" y="60"/>
                    </a:cubicBezTo>
                    <a:cubicBezTo>
                      <a:pt x="48" y="39"/>
                      <a:pt x="88" y="8"/>
                      <a:pt x="112" y="36"/>
                    </a:cubicBezTo>
                    <a:cubicBezTo>
                      <a:pt x="119" y="43"/>
                      <a:pt x="132" y="74"/>
                      <a:pt x="99" y="94"/>
                    </a:cubicBezTo>
                    <a:cubicBezTo>
                      <a:pt x="102" y="82"/>
                      <a:pt x="92" y="65"/>
                      <a:pt x="83" y="76"/>
                    </a:cubicBezTo>
                    <a:cubicBezTo>
                      <a:pt x="79" y="80"/>
                      <a:pt x="79" y="89"/>
                      <a:pt x="83" y="97"/>
                    </a:cubicBezTo>
                    <a:cubicBezTo>
                      <a:pt x="101" y="97"/>
                      <a:pt x="119" y="97"/>
                      <a:pt x="136" y="97"/>
                    </a:cubicBezTo>
                    <a:cubicBezTo>
                      <a:pt x="142" y="87"/>
                      <a:pt x="142" y="74"/>
                      <a:pt x="138" y="62"/>
                    </a:cubicBezTo>
                    <a:cubicBezTo>
                      <a:pt x="131" y="41"/>
                      <a:pt x="111" y="19"/>
                      <a:pt x="94" y="0"/>
                    </a:cubicBezTo>
                    <a:cubicBezTo>
                      <a:pt x="84" y="15"/>
                      <a:pt x="68" y="22"/>
                      <a:pt x="52" y="22"/>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6" name="Freeform 1496"/>
              <p:cNvSpPr/>
              <p:nvPr/>
            </p:nvSpPr>
            <p:spPr bwMode="auto">
              <a:xfrm>
                <a:off x="2450" y="2990"/>
                <a:ext cx="104" cy="59"/>
              </a:xfrm>
              <a:custGeom>
                <a:avLst/>
                <a:gdLst>
                  <a:gd name="T0" fmla="*/ 0 w 44"/>
                  <a:gd name="T1" fmla="*/ 13 h 25"/>
                  <a:gd name="T2" fmla="*/ 40 w 44"/>
                  <a:gd name="T3" fmla="*/ 25 h 25"/>
                  <a:gd name="T4" fmla="*/ 44 w 44"/>
                  <a:gd name="T5" fmla="*/ 12 h 25"/>
                  <a:gd name="T6" fmla="*/ 3 w 44"/>
                  <a:gd name="T7" fmla="*/ 0 h 25"/>
                  <a:gd name="T8" fmla="*/ 0 w 44"/>
                  <a:gd name="T9" fmla="*/ 13 h 25"/>
                </a:gdLst>
                <a:ahLst/>
                <a:cxnLst>
                  <a:cxn ang="0">
                    <a:pos x="T0" y="T1"/>
                  </a:cxn>
                  <a:cxn ang="0">
                    <a:pos x="T2" y="T3"/>
                  </a:cxn>
                  <a:cxn ang="0">
                    <a:pos x="T4" y="T5"/>
                  </a:cxn>
                  <a:cxn ang="0">
                    <a:pos x="T6" y="T7"/>
                  </a:cxn>
                  <a:cxn ang="0">
                    <a:pos x="T8" y="T9"/>
                  </a:cxn>
                </a:cxnLst>
                <a:rect l="0" t="0" r="r" b="b"/>
                <a:pathLst>
                  <a:path w="44" h="25">
                    <a:moveTo>
                      <a:pt x="0" y="13"/>
                    </a:moveTo>
                    <a:cubicBezTo>
                      <a:pt x="40" y="25"/>
                      <a:pt x="40" y="25"/>
                      <a:pt x="40" y="25"/>
                    </a:cubicBezTo>
                    <a:cubicBezTo>
                      <a:pt x="41" y="21"/>
                      <a:pt x="42" y="17"/>
                      <a:pt x="44" y="12"/>
                    </a:cubicBezTo>
                    <a:cubicBezTo>
                      <a:pt x="3" y="0"/>
                      <a:pt x="3" y="0"/>
                      <a:pt x="3" y="0"/>
                    </a:cubicBezTo>
                    <a:cubicBezTo>
                      <a:pt x="2" y="4"/>
                      <a:pt x="1" y="9"/>
                      <a:pt x="0" y="13"/>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7" name="Freeform 1497"/>
              <p:cNvSpPr/>
              <p:nvPr/>
            </p:nvSpPr>
            <p:spPr bwMode="auto">
              <a:xfrm>
                <a:off x="2228" y="2896"/>
                <a:ext cx="388" cy="925"/>
              </a:xfrm>
              <a:custGeom>
                <a:avLst/>
                <a:gdLst>
                  <a:gd name="T0" fmla="*/ 164 w 164"/>
                  <a:gd name="T1" fmla="*/ 359 h 391"/>
                  <a:gd name="T2" fmla="*/ 36 w 164"/>
                  <a:gd name="T3" fmla="*/ 245 h 391"/>
                  <a:gd name="T4" fmla="*/ 70 w 164"/>
                  <a:gd name="T5" fmla="*/ 0 h 391"/>
                  <a:gd name="T6" fmla="*/ 34 w 164"/>
                  <a:gd name="T7" fmla="*/ 20 h 391"/>
                  <a:gd name="T8" fmla="*/ 25 w 164"/>
                  <a:gd name="T9" fmla="*/ 100 h 391"/>
                  <a:gd name="T10" fmla="*/ 14 w 164"/>
                  <a:gd name="T11" fmla="*/ 258 h 391"/>
                  <a:gd name="T12" fmla="*/ 154 w 164"/>
                  <a:gd name="T13" fmla="*/ 391 h 391"/>
                  <a:gd name="T14" fmla="*/ 164 w 164"/>
                  <a:gd name="T15" fmla="*/ 359 h 3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391">
                    <a:moveTo>
                      <a:pt x="164" y="359"/>
                    </a:moveTo>
                    <a:cubicBezTo>
                      <a:pt x="106" y="358"/>
                      <a:pt x="48" y="299"/>
                      <a:pt x="36" y="245"/>
                    </a:cubicBezTo>
                    <a:cubicBezTo>
                      <a:pt x="17" y="160"/>
                      <a:pt x="86" y="64"/>
                      <a:pt x="70" y="0"/>
                    </a:cubicBezTo>
                    <a:cubicBezTo>
                      <a:pt x="56" y="8"/>
                      <a:pt x="43" y="15"/>
                      <a:pt x="34" y="20"/>
                    </a:cubicBezTo>
                    <a:cubicBezTo>
                      <a:pt x="39" y="35"/>
                      <a:pt x="32" y="72"/>
                      <a:pt x="25" y="100"/>
                    </a:cubicBezTo>
                    <a:cubicBezTo>
                      <a:pt x="11" y="155"/>
                      <a:pt x="0" y="200"/>
                      <a:pt x="14" y="258"/>
                    </a:cubicBezTo>
                    <a:cubicBezTo>
                      <a:pt x="27" y="318"/>
                      <a:pt x="87" y="378"/>
                      <a:pt x="154" y="391"/>
                    </a:cubicBezTo>
                    <a:cubicBezTo>
                      <a:pt x="157" y="380"/>
                      <a:pt x="160" y="369"/>
                      <a:pt x="164" y="359"/>
                    </a:cubicBezTo>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8" name="Freeform 1498"/>
              <p:cNvSpPr/>
              <p:nvPr/>
            </p:nvSpPr>
            <p:spPr bwMode="auto">
              <a:xfrm>
                <a:off x="2526" y="3587"/>
                <a:ext cx="59" cy="68"/>
              </a:xfrm>
              <a:custGeom>
                <a:avLst/>
                <a:gdLst>
                  <a:gd name="T0" fmla="*/ 17 w 25"/>
                  <a:gd name="T1" fmla="*/ 29 h 29"/>
                  <a:gd name="T2" fmla="*/ 25 w 25"/>
                  <a:gd name="T3" fmla="*/ 15 h 29"/>
                  <a:gd name="T4" fmla="*/ 15 w 25"/>
                  <a:gd name="T5" fmla="*/ 0 h 29"/>
                  <a:gd name="T6" fmla="*/ 0 w 25"/>
                  <a:gd name="T7" fmla="*/ 20 h 29"/>
                  <a:gd name="T8" fmla="*/ 17 w 25"/>
                  <a:gd name="T9" fmla="*/ 29 h 29"/>
                </a:gdLst>
                <a:ahLst/>
                <a:cxnLst>
                  <a:cxn ang="0">
                    <a:pos x="T0" y="T1"/>
                  </a:cxn>
                  <a:cxn ang="0">
                    <a:pos x="T2" y="T3"/>
                  </a:cxn>
                  <a:cxn ang="0">
                    <a:pos x="T4" y="T5"/>
                  </a:cxn>
                  <a:cxn ang="0">
                    <a:pos x="T6" y="T7"/>
                  </a:cxn>
                  <a:cxn ang="0">
                    <a:pos x="T8" y="T9"/>
                  </a:cxn>
                </a:cxnLst>
                <a:rect l="0" t="0" r="r" b="b"/>
                <a:pathLst>
                  <a:path w="25" h="29">
                    <a:moveTo>
                      <a:pt x="17" y="29"/>
                    </a:moveTo>
                    <a:cubicBezTo>
                      <a:pt x="25" y="15"/>
                      <a:pt x="25" y="15"/>
                      <a:pt x="25" y="15"/>
                    </a:cubicBezTo>
                    <a:cubicBezTo>
                      <a:pt x="20" y="10"/>
                      <a:pt x="17" y="5"/>
                      <a:pt x="15" y="0"/>
                    </a:cubicBezTo>
                    <a:cubicBezTo>
                      <a:pt x="0" y="20"/>
                      <a:pt x="0" y="20"/>
                      <a:pt x="0" y="20"/>
                    </a:cubicBezTo>
                    <a:cubicBezTo>
                      <a:pt x="5" y="23"/>
                      <a:pt x="11" y="26"/>
                      <a:pt x="17" y="29"/>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9" name="Freeform 1499"/>
              <p:cNvSpPr/>
              <p:nvPr/>
            </p:nvSpPr>
            <p:spPr bwMode="auto">
              <a:xfrm>
                <a:off x="2448" y="3466"/>
                <a:ext cx="149" cy="130"/>
              </a:xfrm>
              <a:custGeom>
                <a:avLst/>
                <a:gdLst>
                  <a:gd name="T0" fmla="*/ 63 w 63"/>
                  <a:gd name="T1" fmla="*/ 3 h 55"/>
                  <a:gd name="T2" fmla="*/ 49 w 63"/>
                  <a:gd name="T3" fmla="*/ 0 h 55"/>
                  <a:gd name="T4" fmla="*/ 0 w 63"/>
                  <a:gd name="T5" fmla="*/ 39 h 55"/>
                  <a:gd name="T6" fmla="*/ 14 w 63"/>
                  <a:gd name="T7" fmla="*/ 55 h 55"/>
                  <a:gd name="T8" fmla="*/ 53 w 63"/>
                  <a:gd name="T9" fmla="*/ 16 h 55"/>
                  <a:gd name="T10" fmla="*/ 63 w 63"/>
                  <a:gd name="T11" fmla="*/ 3 h 55"/>
                </a:gdLst>
                <a:ahLst/>
                <a:cxnLst>
                  <a:cxn ang="0">
                    <a:pos x="T0" y="T1"/>
                  </a:cxn>
                  <a:cxn ang="0">
                    <a:pos x="T2" y="T3"/>
                  </a:cxn>
                  <a:cxn ang="0">
                    <a:pos x="T4" y="T5"/>
                  </a:cxn>
                  <a:cxn ang="0">
                    <a:pos x="T6" y="T7"/>
                  </a:cxn>
                  <a:cxn ang="0">
                    <a:pos x="T8" y="T9"/>
                  </a:cxn>
                  <a:cxn ang="0">
                    <a:pos x="T10" y="T11"/>
                  </a:cxn>
                </a:cxnLst>
                <a:rect l="0" t="0" r="r" b="b"/>
                <a:pathLst>
                  <a:path w="63" h="55">
                    <a:moveTo>
                      <a:pt x="63" y="3"/>
                    </a:moveTo>
                    <a:cubicBezTo>
                      <a:pt x="58" y="3"/>
                      <a:pt x="53" y="2"/>
                      <a:pt x="49" y="0"/>
                    </a:cubicBezTo>
                    <a:cubicBezTo>
                      <a:pt x="0" y="39"/>
                      <a:pt x="0" y="39"/>
                      <a:pt x="0" y="39"/>
                    </a:cubicBezTo>
                    <a:cubicBezTo>
                      <a:pt x="4" y="45"/>
                      <a:pt x="8" y="50"/>
                      <a:pt x="14" y="55"/>
                    </a:cubicBezTo>
                    <a:cubicBezTo>
                      <a:pt x="53" y="16"/>
                      <a:pt x="53" y="16"/>
                      <a:pt x="53" y="16"/>
                    </a:cubicBezTo>
                    <a:cubicBezTo>
                      <a:pt x="55" y="10"/>
                      <a:pt x="59" y="6"/>
                      <a:pt x="63" y="3"/>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0" name="Freeform 1500"/>
              <p:cNvSpPr/>
              <p:nvPr/>
            </p:nvSpPr>
            <p:spPr bwMode="auto">
              <a:xfrm>
                <a:off x="2365" y="1150"/>
                <a:ext cx="78" cy="104"/>
              </a:xfrm>
              <a:custGeom>
                <a:avLst/>
                <a:gdLst>
                  <a:gd name="T0" fmla="*/ 33 w 33"/>
                  <a:gd name="T1" fmla="*/ 42 h 44"/>
                  <a:gd name="T2" fmla="*/ 7 w 33"/>
                  <a:gd name="T3" fmla="*/ 0 h 44"/>
                  <a:gd name="T4" fmla="*/ 0 w 33"/>
                  <a:gd name="T5" fmla="*/ 2 h 44"/>
                  <a:gd name="T6" fmla="*/ 26 w 33"/>
                  <a:gd name="T7" fmla="*/ 44 h 44"/>
                  <a:gd name="T8" fmla="*/ 33 w 33"/>
                  <a:gd name="T9" fmla="*/ 42 h 44"/>
                </a:gdLst>
                <a:ahLst/>
                <a:cxnLst>
                  <a:cxn ang="0">
                    <a:pos x="T0" y="T1"/>
                  </a:cxn>
                  <a:cxn ang="0">
                    <a:pos x="T2" y="T3"/>
                  </a:cxn>
                  <a:cxn ang="0">
                    <a:pos x="T4" y="T5"/>
                  </a:cxn>
                  <a:cxn ang="0">
                    <a:pos x="T6" y="T7"/>
                  </a:cxn>
                  <a:cxn ang="0">
                    <a:pos x="T8" y="T9"/>
                  </a:cxn>
                </a:cxnLst>
                <a:rect l="0" t="0" r="r" b="b"/>
                <a:pathLst>
                  <a:path w="33" h="44">
                    <a:moveTo>
                      <a:pt x="33" y="42"/>
                    </a:moveTo>
                    <a:cubicBezTo>
                      <a:pt x="7" y="0"/>
                      <a:pt x="7" y="0"/>
                      <a:pt x="7" y="0"/>
                    </a:cubicBezTo>
                    <a:cubicBezTo>
                      <a:pt x="0" y="2"/>
                      <a:pt x="0" y="2"/>
                      <a:pt x="0" y="2"/>
                    </a:cubicBezTo>
                    <a:cubicBezTo>
                      <a:pt x="26" y="44"/>
                      <a:pt x="26" y="44"/>
                      <a:pt x="26" y="44"/>
                    </a:cubicBezTo>
                    <a:cubicBezTo>
                      <a:pt x="28" y="43"/>
                      <a:pt x="30" y="42"/>
                      <a:pt x="33" y="42"/>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1" name="Freeform 1501"/>
              <p:cNvSpPr/>
              <p:nvPr/>
            </p:nvSpPr>
            <p:spPr bwMode="auto">
              <a:xfrm>
                <a:off x="2429" y="3149"/>
                <a:ext cx="135" cy="187"/>
              </a:xfrm>
              <a:custGeom>
                <a:avLst/>
                <a:gdLst>
                  <a:gd name="T0" fmla="*/ 57 w 57"/>
                  <a:gd name="T1" fmla="*/ 16 h 79"/>
                  <a:gd name="T2" fmla="*/ 50 w 57"/>
                  <a:gd name="T3" fmla="*/ 0 h 79"/>
                  <a:gd name="T4" fmla="*/ 25 w 57"/>
                  <a:gd name="T5" fmla="*/ 79 h 79"/>
                  <a:gd name="T6" fmla="*/ 37 w 57"/>
                  <a:gd name="T7" fmla="*/ 71 h 79"/>
                  <a:gd name="T8" fmla="*/ 57 w 57"/>
                  <a:gd name="T9" fmla="*/ 16 h 79"/>
                </a:gdLst>
                <a:ahLst/>
                <a:cxnLst>
                  <a:cxn ang="0">
                    <a:pos x="T0" y="T1"/>
                  </a:cxn>
                  <a:cxn ang="0">
                    <a:pos x="T2" y="T3"/>
                  </a:cxn>
                  <a:cxn ang="0">
                    <a:pos x="T4" y="T5"/>
                  </a:cxn>
                  <a:cxn ang="0">
                    <a:pos x="T6" y="T7"/>
                  </a:cxn>
                  <a:cxn ang="0">
                    <a:pos x="T8" y="T9"/>
                  </a:cxn>
                </a:cxnLst>
                <a:rect l="0" t="0" r="r" b="b"/>
                <a:pathLst>
                  <a:path w="57" h="79">
                    <a:moveTo>
                      <a:pt x="57" y="16"/>
                    </a:moveTo>
                    <a:cubicBezTo>
                      <a:pt x="54" y="11"/>
                      <a:pt x="52" y="6"/>
                      <a:pt x="50" y="0"/>
                    </a:cubicBezTo>
                    <a:cubicBezTo>
                      <a:pt x="19" y="3"/>
                      <a:pt x="0" y="51"/>
                      <a:pt x="25" y="79"/>
                    </a:cubicBezTo>
                    <a:cubicBezTo>
                      <a:pt x="28" y="76"/>
                      <a:pt x="32" y="73"/>
                      <a:pt x="37" y="71"/>
                    </a:cubicBezTo>
                    <a:cubicBezTo>
                      <a:pt x="28" y="54"/>
                      <a:pt x="37" y="25"/>
                      <a:pt x="57" y="16"/>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2" name="Freeform 1502"/>
              <p:cNvSpPr/>
              <p:nvPr/>
            </p:nvSpPr>
            <p:spPr bwMode="auto">
              <a:xfrm>
                <a:off x="2358" y="492"/>
                <a:ext cx="59" cy="57"/>
              </a:xfrm>
              <a:custGeom>
                <a:avLst/>
                <a:gdLst>
                  <a:gd name="T0" fmla="*/ 0 w 25"/>
                  <a:gd name="T1" fmla="*/ 16 h 24"/>
                  <a:gd name="T2" fmla="*/ 11 w 25"/>
                  <a:gd name="T3" fmla="*/ 24 h 24"/>
                  <a:gd name="T4" fmla="*/ 25 w 25"/>
                  <a:gd name="T5" fmla="*/ 5 h 24"/>
                  <a:gd name="T6" fmla="*/ 14 w 25"/>
                  <a:gd name="T7" fmla="*/ 0 h 24"/>
                  <a:gd name="T8" fmla="*/ 0 w 25"/>
                  <a:gd name="T9" fmla="*/ 16 h 24"/>
                </a:gdLst>
                <a:ahLst/>
                <a:cxnLst>
                  <a:cxn ang="0">
                    <a:pos x="T0" y="T1"/>
                  </a:cxn>
                  <a:cxn ang="0">
                    <a:pos x="T2" y="T3"/>
                  </a:cxn>
                  <a:cxn ang="0">
                    <a:pos x="T4" y="T5"/>
                  </a:cxn>
                  <a:cxn ang="0">
                    <a:pos x="T6" y="T7"/>
                  </a:cxn>
                  <a:cxn ang="0">
                    <a:pos x="T8" y="T9"/>
                  </a:cxn>
                </a:cxnLst>
                <a:rect l="0" t="0" r="r" b="b"/>
                <a:pathLst>
                  <a:path w="25" h="24">
                    <a:moveTo>
                      <a:pt x="0" y="16"/>
                    </a:moveTo>
                    <a:cubicBezTo>
                      <a:pt x="3" y="20"/>
                      <a:pt x="7" y="22"/>
                      <a:pt x="11" y="24"/>
                    </a:cubicBezTo>
                    <a:cubicBezTo>
                      <a:pt x="16" y="18"/>
                      <a:pt x="21" y="12"/>
                      <a:pt x="25" y="5"/>
                    </a:cubicBezTo>
                    <a:cubicBezTo>
                      <a:pt x="21" y="4"/>
                      <a:pt x="18" y="2"/>
                      <a:pt x="14" y="0"/>
                    </a:cubicBezTo>
                    <a:cubicBezTo>
                      <a:pt x="11" y="6"/>
                      <a:pt x="6" y="12"/>
                      <a:pt x="0" y="16"/>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3" name="Freeform 1503"/>
              <p:cNvSpPr/>
              <p:nvPr/>
            </p:nvSpPr>
            <p:spPr bwMode="auto">
              <a:xfrm>
                <a:off x="2403" y="1573"/>
                <a:ext cx="69" cy="69"/>
              </a:xfrm>
              <a:custGeom>
                <a:avLst/>
                <a:gdLst>
                  <a:gd name="T0" fmla="*/ 29 w 29"/>
                  <a:gd name="T1" fmla="*/ 5 h 29"/>
                  <a:gd name="T2" fmla="*/ 0 w 29"/>
                  <a:gd name="T3" fmla="*/ 0 h 29"/>
                  <a:gd name="T4" fmla="*/ 17 w 29"/>
                  <a:gd name="T5" fmla="*/ 28 h 29"/>
                  <a:gd name="T6" fmla="*/ 23 w 29"/>
                  <a:gd name="T7" fmla="*/ 29 h 29"/>
                  <a:gd name="T8" fmla="*/ 29 w 29"/>
                  <a:gd name="T9" fmla="*/ 5 h 29"/>
                </a:gdLst>
                <a:ahLst/>
                <a:cxnLst>
                  <a:cxn ang="0">
                    <a:pos x="T0" y="T1"/>
                  </a:cxn>
                  <a:cxn ang="0">
                    <a:pos x="T2" y="T3"/>
                  </a:cxn>
                  <a:cxn ang="0">
                    <a:pos x="T4" y="T5"/>
                  </a:cxn>
                  <a:cxn ang="0">
                    <a:pos x="T6" y="T7"/>
                  </a:cxn>
                  <a:cxn ang="0">
                    <a:pos x="T8" y="T9"/>
                  </a:cxn>
                </a:cxnLst>
                <a:rect l="0" t="0" r="r" b="b"/>
                <a:pathLst>
                  <a:path w="29" h="29">
                    <a:moveTo>
                      <a:pt x="29" y="5"/>
                    </a:moveTo>
                    <a:cubicBezTo>
                      <a:pt x="21" y="4"/>
                      <a:pt x="11" y="2"/>
                      <a:pt x="0" y="0"/>
                    </a:cubicBezTo>
                    <a:cubicBezTo>
                      <a:pt x="5" y="10"/>
                      <a:pt x="11" y="19"/>
                      <a:pt x="17" y="28"/>
                    </a:cubicBezTo>
                    <a:cubicBezTo>
                      <a:pt x="19" y="28"/>
                      <a:pt x="21" y="29"/>
                      <a:pt x="23" y="29"/>
                    </a:cubicBezTo>
                    <a:cubicBezTo>
                      <a:pt x="25" y="22"/>
                      <a:pt x="27" y="14"/>
                      <a:pt x="29" y="5"/>
                    </a:cubicBezTo>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4" name="Freeform 1504"/>
              <p:cNvSpPr/>
              <p:nvPr/>
            </p:nvSpPr>
            <p:spPr bwMode="auto">
              <a:xfrm>
                <a:off x="2441" y="3031"/>
                <a:ext cx="102" cy="59"/>
              </a:xfrm>
              <a:custGeom>
                <a:avLst/>
                <a:gdLst>
                  <a:gd name="T0" fmla="*/ 0 w 43"/>
                  <a:gd name="T1" fmla="*/ 12 h 25"/>
                  <a:gd name="T2" fmla="*/ 42 w 43"/>
                  <a:gd name="T3" fmla="*/ 25 h 25"/>
                  <a:gd name="T4" fmla="*/ 43 w 43"/>
                  <a:gd name="T5" fmla="*/ 12 h 25"/>
                  <a:gd name="T6" fmla="*/ 3 w 43"/>
                  <a:gd name="T7" fmla="*/ 0 h 25"/>
                  <a:gd name="T8" fmla="*/ 0 w 43"/>
                  <a:gd name="T9" fmla="*/ 12 h 25"/>
                </a:gdLst>
                <a:ahLst/>
                <a:cxnLst>
                  <a:cxn ang="0">
                    <a:pos x="T0" y="T1"/>
                  </a:cxn>
                  <a:cxn ang="0">
                    <a:pos x="T2" y="T3"/>
                  </a:cxn>
                  <a:cxn ang="0">
                    <a:pos x="T4" y="T5"/>
                  </a:cxn>
                  <a:cxn ang="0">
                    <a:pos x="T6" y="T7"/>
                  </a:cxn>
                  <a:cxn ang="0">
                    <a:pos x="T8" y="T9"/>
                  </a:cxn>
                </a:cxnLst>
                <a:rect l="0" t="0" r="r" b="b"/>
                <a:pathLst>
                  <a:path w="43" h="25">
                    <a:moveTo>
                      <a:pt x="0" y="12"/>
                    </a:moveTo>
                    <a:cubicBezTo>
                      <a:pt x="42" y="25"/>
                      <a:pt x="42" y="25"/>
                      <a:pt x="42" y="25"/>
                    </a:cubicBezTo>
                    <a:cubicBezTo>
                      <a:pt x="42" y="21"/>
                      <a:pt x="42" y="16"/>
                      <a:pt x="43" y="12"/>
                    </a:cubicBezTo>
                    <a:cubicBezTo>
                      <a:pt x="3" y="0"/>
                      <a:pt x="3" y="0"/>
                      <a:pt x="3" y="0"/>
                    </a:cubicBezTo>
                    <a:cubicBezTo>
                      <a:pt x="2" y="4"/>
                      <a:pt x="1" y="8"/>
                      <a:pt x="0" y="12"/>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5" name="Freeform 1505"/>
              <p:cNvSpPr/>
              <p:nvPr/>
            </p:nvSpPr>
            <p:spPr bwMode="auto">
              <a:xfrm>
                <a:off x="2429" y="3068"/>
                <a:ext cx="116" cy="64"/>
              </a:xfrm>
              <a:custGeom>
                <a:avLst/>
                <a:gdLst>
                  <a:gd name="T0" fmla="*/ 0 w 49"/>
                  <a:gd name="T1" fmla="*/ 13 h 27"/>
                  <a:gd name="T2" fmla="*/ 49 w 49"/>
                  <a:gd name="T3" fmla="*/ 27 h 27"/>
                  <a:gd name="T4" fmla="*/ 47 w 49"/>
                  <a:gd name="T5" fmla="*/ 13 h 27"/>
                  <a:gd name="T6" fmla="*/ 4 w 49"/>
                  <a:gd name="T7" fmla="*/ 0 h 27"/>
                  <a:gd name="T8" fmla="*/ 0 w 49"/>
                  <a:gd name="T9" fmla="*/ 13 h 27"/>
                </a:gdLst>
                <a:ahLst/>
                <a:cxnLst>
                  <a:cxn ang="0">
                    <a:pos x="T0" y="T1"/>
                  </a:cxn>
                  <a:cxn ang="0">
                    <a:pos x="T2" y="T3"/>
                  </a:cxn>
                  <a:cxn ang="0">
                    <a:pos x="T4" y="T5"/>
                  </a:cxn>
                  <a:cxn ang="0">
                    <a:pos x="T6" y="T7"/>
                  </a:cxn>
                  <a:cxn ang="0">
                    <a:pos x="T8" y="T9"/>
                  </a:cxn>
                </a:cxnLst>
                <a:rect l="0" t="0" r="r" b="b"/>
                <a:pathLst>
                  <a:path w="49" h="27">
                    <a:moveTo>
                      <a:pt x="0" y="13"/>
                    </a:moveTo>
                    <a:cubicBezTo>
                      <a:pt x="49" y="27"/>
                      <a:pt x="49" y="27"/>
                      <a:pt x="49" y="27"/>
                    </a:cubicBezTo>
                    <a:cubicBezTo>
                      <a:pt x="48" y="23"/>
                      <a:pt x="47" y="18"/>
                      <a:pt x="47" y="13"/>
                    </a:cubicBezTo>
                    <a:cubicBezTo>
                      <a:pt x="4" y="0"/>
                      <a:pt x="4" y="0"/>
                      <a:pt x="4" y="0"/>
                    </a:cubicBezTo>
                    <a:cubicBezTo>
                      <a:pt x="3" y="4"/>
                      <a:pt x="1" y="8"/>
                      <a:pt x="0" y="13"/>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6" name="Freeform 1506"/>
              <p:cNvSpPr/>
              <p:nvPr/>
            </p:nvSpPr>
            <p:spPr bwMode="auto">
              <a:xfrm>
                <a:off x="2457" y="2829"/>
                <a:ext cx="71" cy="45"/>
              </a:xfrm>
              <a:custGeom>
                <a:avLst/>
                <a:gdLst>
                  <a:gd name="T0" fmla="*/ 1 w 30"/>
                  <a:gd name="T1" fmla="*/ 19 h 19"/>
                  <a:gd name="T2" fmla="*/ 30 w 30"/>
                  <a:gd name="T3" fmla="*/ 18 h 19"/>
                  <a:gd name="T4" fmla="*/ 23 w 30"/>
                  <a:gd name="T5" fmla="*/ 0 h 19"/>
                  <a:gd name="T6" fmla="*/ 0 w 30"/>
                  <a:gd name="T7" fmla="*/ 12 h 19"/>
                  <a:gd name="T8" fmla="*/ 1 w 30"/>
                  <a:gd name="T9" fmla="*/ 19 h 19"/>
                </a:gdLst>
                <a:ahLst/>
                <a:cxnLst>
                  <a:cxn ang="0">
                    <a:pos x="T0" y="T1"/>
                  </a:cxn>
                  <a:cxn ang="0">
                    <a:pos x="T2" y="T3"/>
                  </a:cxn>
                  <a:cxn ang="0">
                    <a:pos x="T4" y="T5"/>
                  </a:cxn>
                  <a:cxn ang="0">
                    <a:pos x="T6" y="T7"/>
                  </a:cxn>
                  <a:cxn ang="0">
                    <a:pos x="T8" y="T9"/>
                  </a:cxn>
                </a:cxnLst>
                <a:rect l="0" t="0" r="r" b="b"/>
                <a:pathLst>
                  <a:path w="30" h="19">
                    <a:moveTo>
                      <a:pt x="1" y="19"/>
                    </a:moveTo>
                    <a:cubicBezTo>
                      <a:pt x="30" y="18"/>
                      <a:pt x="30" y="18"/>
                      <a:pt x="30" y="18"/>
                    </a:cubicBezTo>
                    <a:cubicBezTo>
                      <a:pt x="27" y="12"/>
                      <a:pt x="25" y="6"/>
                      <a:pt x="23" y="0"/>
                    </a:cubicBezTo>
                    <a:cubicBezTo>
                      <a:pt x="15" y="4"/>
                      <a:pt x="8" y="8"/>
                      <a:pt x="0" y="12"/>
                    </a:cubicBezTo>
                    <a:cubicBezTo>
                      <a:pt x="1" y="14"/>
                      <a:pt x="1" y="16"/>
                      <a:pt x="1" y="19"/>
                    </a:cubicBezTo>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7" name="Freeform 1507"/>
              <p:cNvSpPr/>
              <p:nvPr/>
            </p:nvSpPr>
            <p:spPr bwMode="auto">
              <a:xfrm>
                <a:off x="2486" y="3525"/>
                <a:ext cx="78" cy="104"/>
              </a:xfrm>
              <a:custGeom>
                <a:avLst/>
                <a:gdLst>
                  <a:gd name="T0" fmla="*/ 14 w 33"/>
                  <a:gd name="T1" fmla="*/ 44 h 44"/>
                  <a:gd name="T2" fmla="*/ 31 w 33"/>
                  <a:gd name="T3" fmla="*/ 21 h 44"/>
                  <a:gd name="T4" fmla="*/ 33 w 33"/>
                  <a:gd name="T5" fmla="*/ 0 h 44"/>
                  <a:gd name="T6" fmla="*/ 0 w 33"/>
                  <a:gd name="T7" fmla="*/ 33 h 44"/>
                  <a:gd name="T8" fmla="*/ 14 w 33"/>
                  <a:gd name="T9" fmla="*/ 44 h 44"/>
                </a:gdLst>
                <a:ahLst/>
                <a:cxnLst>
                  <a:cxn ang="0">
                    <a:pos x="T0" y="T1"/>
                  </a:cxn>
                  <a:cxn ang="0">
                    <a:pos x="T2" y="T3"/>
                  </a:cxn>
                  <a:cxn ang="0">
                    <a:pos x="T4" y="T5"/>
                  </a:cxn>
                  <a:cxn ang="0">
                    <a:pos x="T6" y="T7"/>
                  </a:cxn>
                  <a:cxn ang="0">
                    <a:pos x="T8" y="T9"/>
                  </a:cxn>
                </a:cxnLst>
                <a:rect l="0" t="0" r="r" b="b"/>
                <a:pathLst>
                  <a:path w="33" h="44">
                    <a:moveTo>
                      <a:pt x="14" y="44"/>
                    </a:moveTo>
                    <a:cubicBezTo>
                      <a:pt x="31" y="21"/>
                      <a:pt x="31" y="21"/>
                      <a:pt x="31" y="21"/>
                    </a:cubicBezTo>
                    <a:cubicBezTo>
                      <a:pt x="30" y="14"/>
                      <a:pt x="31" y="7"/>
                      <a:pt x="33" y="0"/>
                    </a:cubicBezTo>
                    <a:cubicBezTo>
                      <a:pt x="0" y="33"/>
                      <a:pt x="0" y="33"/>
                      <a:pt x="0" y="33"/>
                    </a:cubicBezTo>
                    <a:cubicBezTo>
                      <a:pt x="5" y="37"/>
                      <a:pt x="9" y="40"/>
                      <a:pt x="14" y="44"/>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8" name="Freeform 1508"/>
              <p:cNvSpPr/>
              <p:nvPr/>
            </p:nvSpPr>
            <p:spPr bwMode="auto">
              <a:xfrm>
                <a:off x="2420" y="3447"/>
                <a:ext cx="134" cy="104"/>
              </a:xfrm>
              <a:custGeom>
                <a:avLst/>
                <a:gdLst>
                  <a:gd name="T0" fmla="*/ 0 w 57"/>
                  <a:gd name="T1" fmla="*/ 29 h 44"/>
                  <a:gd name="T2" fmla="*/ 9 w 57"/>
                  <a:gd name="T3" fmla="*/ 44 h 44"/>
                  <a:gd name="T4" fmla="*/ 57 w 57"/>
                  <a:gd name="T5" fmla="*/ 7 h 44"/>
                  <a:gd name="T6" fmla="*/ 44 w 57"/>
                  <a:gd name="T7" fmla="*/ 0 h 44"/>
                  <a:gd name="T8" fmla="*/ 0 w 57"/>
                  <a:gd name="T9" fmla="*/ 29 h 44"/>
                </a:gdLst>
                <a:ahLst/>
                <a:cxnLst>
                  <a:cxn ang="0">
                    <a:pos x="T0" y="T1"/>
                  </a:cxn>
                  <a:cxn ang="0">
                    <a:pos x="T2" y="T3"/>
                  </a:cxn>
                  <a:cxn ang="0">
                    <a:pos x="T4" y="T5"/>
                  </a:cxn>
                  <a:cxn ang="0">
                    <a:pos x="T6" y="T7"/>
                  </a:cxn>
                  <a:cxn ang="0">
                    <a:pos x="T8" y="T9"/>
                  </a:cxn>
                </a:cxnLst>
                <a:rect l="0" t="0" r="r" b="b"/>
                <a:pathLst>
                  <a:path w="57" h="44">
                    <a:moveTo>
                      <a:pt x="0" y="29"/>
                    </a:moveTo>
                    <a:cubicBezTo>
                      <a:pt x="2" y="34"/>
                      <a:pt x="6" y="39"/>
                      <a:pt x="9" y="44"/>
                    </a:cubicBezTo>
                    <a:cubicBezTo>
                      <a:pt x="57" y="7"/>
                      <a:pt x="57" y="7"/>
                      <a:pt x="57" y="7"/>
                    </a:cubicBezTo>
                    <a:cubicBezTo>
                      <a:pt x="52" y="5"/>
                      <a:pt x="48" y="3"/>
                      <a:pt x="44" y="0"/>
                    </a:cubicBezTo>
                    <a:lnTo>
                      <a:pt x="0" y="29"/>
                    </a:ln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9" name="Freeform 1509"/>
              <p:cNvSpPr/>
              <p:nvPr/>
            </p:nvSpPr>
            <p:spPr bwMode="auto">
              <a:xfrm>
                <a:off x="2417" y="3106"/>
                <a:ext cx="116" cy="52"/>
              </a:xfrm>
              <a:custGeom>
                <a:avLst/>
                <a:gdLst>
                  <a:gd name="T0" fmla="*/ 0 w 49"/>
                  <a:gd name="T1" fmla="*/ 12 h 22"/>
                  <a:gd name="T2" fmla="*/ 33 w 49"/>
                  <a:gd name="T3" fmla="*/ 22 h 22"/>
                  <a:gd name="T4" fmla="*/ 49 w 49"/>
                  <a:gd name="T5" fmla="*/ 14 h 22"/>
                  <a:gd name="T6" fmla="*/ 4 w 49"/>
                  <a:gd name="T7" fmla="*/ 0 h 22"/>
                  <a:gd name="T8" fmla="*/ 0 w 49"/>
                  <a:gd name="T9" fmla="*/ 12 h 22"/>
                </a:gdLst>
                <a:ahLst/>
                <a:cxnLst>
                  <a:cxn ang="0">
                    <a:pos x="T0" y="T1"/>
                  </a:cxn>
                  <a:cxn ang="0">
                    <a:pos x="T2" y="T3"/>
                  </a:cxn>
                  <a:cxn ang="0">
                    <a:pos x="T4" y="T5"/>
                  </a:cxn>
                  <a:cxn ang="0">
                    <a:pos x="T6" y="T7"/>
                  </a:cxn>
                  <a:cxn ang="0">
                    <a:pos x="T8" y="T9"/>
                  </a:cxn>
                </a:cxnLst>
                <a:rect l="0" t="0" r="r" b="b"/>
                <a:pathLst>
                  <a:path w="49" h="22">
                    <a:moveTo>
                      <a:pt x="0" y="12"/>
                    </a:moveTo>
                    <a:cubicBezTo>
                      <a:pt x="33" y="22"/>
                      <a:pt x="33" y="22"/>
                      <a:pt x="33" y="22"/>
                    </a:cubicBezTo>
                    <a:cubicBezTo>
                      <a:pt x="38" y="18"/>
                      <a:pt x="43" y="15"/>
                      <a:pt x="49" y="14"/>
                    </a:cubicBezTo>
                    <a:cubicBezTo>
                      <a:pt x="4" y="0"/>
                      <a:pt x="4" y="0"/>
                      <a:pt x="4" y="0"/>
                    </a:cubicBezTo>
                    <a:cubicBezTo>
                      <a:pt x="3" y="4"/>
                      <a:pt x="2" y="8"/>
                      <a:pt x="0" y="12"/>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0" name="Freeform 1510"/>
              <p:cNvSpPr/>
              <p:nvPr/>
            </p:nvSpPr>
            <p:spPr bwMode="auto">
              <a:xfrm>
                <a:off x="2162" y="719"/>
                <a:ext cx="241" cy="372"/>
              </a:xfrm>
              <a:custGeom>
                <a:avLst/>
                <a:gdLst>
                  <a:gd name="T0" fmla="*/ 26 w 102"/>
                  <a:gd name="T1" fmla="*/ 0 h 157"/>
                  <a:gd name="T2" fmla="*/ 34 w 102"/>
                  <a:gd name="T3" fmla="*/ 58 h 157"/>
                  <a:gd name="T4" fmla="*/ 41 w 102"/>
                  <a:gd name="T5" fmla="*/ 114 h 157"/>
                  <a:gd name="T6" fmla="*/ 65 w 102"/>
                  <a:gd name="T7" fmla="*/ 157 h 157"/>
                  <a:gd name="T8" fmla="*/ 102 w 102"/>
                  <a:gd name="T9" fmla="*/ 71 h 157"/>
                  <a:gd name="T10" fmla="*/ 91 w 102"/>
                  <a:gd name="T11" fmla="*/ 65 h 157"/>
                  <a:gd name="T12" fmla="*/ 77 w 102"/>
                  <a:gd name="T13" fmla="*/ 93 h 157"/>
                  <a:gd name="T14" fmla="*/ 58 w 102"/>
                  <a:gd name="T15" fmla="*/ 38 h 157"/>
                  <a:gd name="T16" fmla="*/ 97 w 102"/>
                  <a:gd name="T17" fmla="*/ 20 h 157"/>
                  <a:gd name="T18" fmla="*/ 26 w 102"/>
                  <a:gd name="T1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157">
                    <a:moveTo>
                      <a:pt x="26" y="0"/>
                    </a:moveTo>
                    <a:cubicBezTo>
                      <a:pt x="10" y="10"/>
                      <a:pt x="3" y="43"/>
                      <a:pt x="34" y="58"/>
                    </a:cubicBezTo>
                    <a:cubicBezTo>
                      <a:pt x="0" y="72"/>
                      <a:pt x="5" y="114"/>
                      <a:pt x="41" y="114"/>
                    </a:cubicBezTo>
                    <a:cubicBezTo>
                      <a:pt x="18" y="143"/>
                      <a:pt x="48" y="155"/>
                      <a:pt x="65" y="157"/>
                    </a:cubicBezTo>
                    <a:cubicBezTo>
                      <a:pt x="76" y="129"/>
                      <a:pt x="89" y="99"/>
                      <a:pt x="102" y="71"/>
                    </a:cubicBezTo>
                    <a:cubicBezTo>
                      <a:pt x="91" y="65"/>
                      <a:pt x="91" y="65"/>
                      <a:pt x="91" y="65"/>
                    </a:cubicBezTo>
                    <a:cubicBezTo>
                      <a:pt x="77" y="93"/>
                      <a:pt x="77" y="93"/>
                      <a:pt x="77" y="93"/>
                    </a:cubicBezTo>
                    <a:cubicBezTo>
                      <a:pt x="58" y="38"/>
                      <a:pt x="58" y="38"/>
                      <a:pt x="58" y="38"/>
                    </a:cubicBezTo>
                    <a:cubicBezTo>
                      <a:pt x="97" y="20"/>
                      <a:pt x="97" y="20"/>
                      <a:pt x="97" y="20"/>
                    </a:cubicBezTo>
                    <a:cubicBezTo>
                      <a:pt x="72" y="26"/>
                      <a:pt x="45" y="19"/>
                      <a:pt x="26" y="0"/>
                    </a:cubicBezTo>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1" name="Freeform 1511"/>
              <p:cNvSpPr/>
              <p:nvPr/>
            </p:nvSpPr>
            <p:spPr bwMode="auto">
              <a:xfrm>
                <a:off x="2339" y="1157"/>
                <a:ext cx="83" cy="104"/>
              </a:xfrm>
              <a:custGeom>
                <a:avLst/>
                <a:gdLst>
                  <a:gd name="T0" fmla="*/ 35 w 35"/>
                  <a:gd name="T1" fmla="*/ 42 h 44"/>
                  <a:gd name="T2" fmla="*/ 9 w 35"/>
                  <a:gd name="T3" fmla="*/ 0 h 44"/>
                  <a:gd name="T4" fmla="*/ 0 w 35"/>
                  <a:gd name="T5" fmla="*/ 3 h 44"/>
                  <a:gd name="T6" fmla="*/ 29 w 35"/>
                  <a:gd name="T7" fmla="*/ 44 h 44"/>
                  <a:gd name="T8" fmla="*/ 35 w 35"/>
                  <a:gd name="T9" fmla="*/ 42 h 44"/>
                </a:gdLst>
                <a:ahLst/>
                <a:cxnLst>
                  <a:cxn ang="0">
                    <a:pos x="T0" y="T1"/>
                  </a:cxn>
                  <a:cxn ang="0">
                    <a:pos x="T2" y="T3"/>
                  </a:cxn>
                  <a:cxn ang="0">
                    <a:pos x="T4" y="T5"/>
                  </a:cxn>
                  <a:cxn ang="0">
                    <a:pos x="T6" y="T7"/>
                  </a:cxn>
                  <a:cxn ang="0">
                    <a:pos x="T8" y="T9"/>
                  </a:cxn>
                </a:cxnLst>
                <a:rect l="0" t="0" r="r" b="b"/>
                <a:pathLst>
                  <a:path w="35" h="44">
                    <a:moveTo>
                      <a:pt x="35" y="42"/>
                    </a:moveTo>
                    <a:cubicBezTo>
                      <a:pt x="9" y="0"/>
                      <a:pt x="9" y="0"/>
                      <a:pt x="9" y="0"/>
                    </a:cubicBezTo>
                    <a:cubicBezTo>
                      <a:pt x="0" y="3"/>
                      <a:pt x="0" y="3"/>
                      <a:pt x="0" y="3"/>
                    </a:cubicBezTo>
                    <a:cubicBezTo>
                      <a:pt x="29" y="44"/>
                      <a:pt x="29" y="44"/>
                      <a:pt x="29" y="44"/>
                    </a:cubicBezTo>
                    <a:cubicBezTo>
                      <a:pt x="31" y="43"/>
                      <a:pt x="33" y="43"/>
                      <a:pt x="35" y="42"/>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2" name="Freeform 1512"/>
              <p:cNvSpPr/>
              <p:nvPr/>
            </p:nvSpPr>
            <p:spPr bwMode="auto">
              <a:xfrm>
                <a:off x="2379" y="2169"/>
                <a:ext cx="128" cy="176"/>
              </a:xfrm>
              <a:custGeom>
                <a:avLst/>
                <a:gdLst>
                  <a:gd name="T0" fmla="*/ 19 w 54"/>
                  <a:gd name="T1" fmla="*/ 0 h 74"/>
                  <a:gd name="T2" fmla="*/ 39 w 54"/>
                  <a:gd name="T3" fmla="*/ 74 h 74"/>
                  <a:gd name="T4" fmla="*/ 54 w 54"/>
                  <a:gd name="T5" fmla="*/ 55 h 74"/>
                  <a:gd name="T6" fmla="*/ 42 w 54"/>
                  <a:gd name="T7" fmla="*/ 15 h 74"/>
                  <a:gd name="T8" fmla="*/ 19 w 54"/>
                  <a:gd name="T9" fmla="*/ 0 h 74"/>
                </a:gdLst>
                <a:ahLst/>
                <a:cxnLst>
                  <a:cxn ang="0">
                    <a:pos x="T0" y="T1"/>
                  </a:cxn>
                  <a:cxn ang="0">
                    <a:pos x="T2" y="T3"/>
                  </a:cxn>
                  <a:cxn ang="0">
                    <a:pos x="T4" y="T5"/>
                  </a:cxn>
                  <a:cxn ang="0">
                    <a:pos x="T6" y="T7"/>
                  </a:cxn>
                  <a:cxn ang="0">
                    <a:pos x="T8" y="T9"/>
                  </a:cxn>
                </a:cxnLst>
                <a:rect l="0" t="0" r="r" b="b"/>
                <a:pathLst>
                  <a:path w="54" h="74">
                    <a:moveTo>
                      <a:pt x="19" y="0"/>
                    </a:moveTo>
                    <a:cubicBezTo>
                      <a:pt x="0" y="26"/>
                      <a:pt x="10" y="62"/>
                      <a:pt x="39" y="74"/>
                    </a:cubicBezTo>
                    <a:cubicBezTo>
                      <a:pt x="44" y="68"/>
                      <a:pt x="48" y="61"/>
                      <a:pt x="54" y="55"/>
                    </a:cubicBezTo>
                    <a:cubicBezTo>
                      <a:pt x="39" y="44"/>
                      <a:pt x="35" y="29"/>
                      <a:pt x="42" y="15"/>
                    </a:cubicBezTo>
                    <a:cubicBezTo>
                      <a:pt x="34" y="11"/>
                      <a:pt x="26" y="6"/>
                      <a:pt x="19" y="0"/>
                    </a:cubicBezTo>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3" name="Freeform 1513"/>
              <p:cNvSpPr/>
              <p:nvPr/>
            </p:nvSpPr>
            <p:spPr bwMode="auto">
              <a:xfrm>
                <a:off x="2481" y="2652"/>
                <a:ext cx="21" cy="31"/>
              </a:xfrm>
              <a:custGeom>
                <a:avLst/>
                <a:gdLst>
                  <a:gd name="T0" fmla="*/ 9 w 9"/>
                  <a:gd name="T1" fmla="*/ 0 h 13"/>
                  <a:gd name="T2" fmla="*/ 0 w 9"/>
                  <a:gd name="T3" fmla="*/ 7 h 13"/>
                  <a:gd name="T4" fmla="*/ 6 w 9"/>
                  <a:gd name="T5" fmla="*/ 13 h 13"/>
                  <a:gd name="T6" fmla="*/ 9 w 9"/>
                  <a:gd name="T7" fmla="*/ 0 h 13"/>
                </a:gdLst>
                <a:ahLst/>
                <a:cxnLst>
                  <a:cxn ang="0">
                    <a:pos x="T0" y="T1"/>
                  </a:cxn>
                  <a:cxn ang="0">
                    <a:pos x="T2" y="T3"/>
                  </a:cxn>
                  <a:cxn ang="0">
                    <a:pos x="T4" y="T5"/>
                  </a:cxn>
                  <a:cxn ang="0">
                    <a:pos x="T6" y="T7"/>
                  </a:cxn>
                </a:cxnLst>
                <a:rect l="0" t="0" r="r" b="b"/>
                <a:pathLst>
                  <a:path w="9" h="13">
                    <a:moveTo>
                      <a:pt x="9" y="0"/>
                    </a:moveTo>
                    <a:cubicBezTo>
                      <a:pt x="6" y="3"/>
                      <a:pt x="3" y="5"/>
                      <a:pt x="0" y="7"/>
                    </a:cubicBezTo>
                    <a:cubicBezTo>
                      <a:pt x="2" y="9"/>
                      <a:pt x="4" y="11"/>
                      <a:pt x="6" y="13"/>
                    </a:cubicBezTo>
                    <a:cubicBezTo>
                      <a:pt x="7" y="9"/>
                      <a:pt x="8" y="5"/>
                      <a:pt x="9" y="0"/>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4" name="Freeform 1514"/>
              <p:cNvSpPr/>
              <p:nvPr/>
            </p:nvSpPr>
            <p:spPr bwMode="auto">
              <a:xfrm>
                <a:off x="2245" y="2330"/>
                <a:ext cx="269" cy="305"/>
              </a:xfrm>
              <a:custGeom>
                <a:avLst/>
                <a:gdLst>
                  <a:gd name="T0" fmla="*/ 41 w 114"/>
                  <a:gd name="T1" fmla="*/ 119 h 129"/>
                  <a:gd name="T2" fmla="*/ 114 w 114"/>
                  <a:gd name="T3" fmla="*/ 92 h 129"/>
                  <a:gd name="T4" fmla="*/ 99 w 114"/>
                  <a:gd name="T5" fmla="*/ 82 h 129"/>
                  <a:gd name="T6" fmla="*/ 39 w 114"/>
                  <a:gd name="T7" fmla="*/ 87 h 129"/>
                  <a:gd name="T8" fmla="*/ 36 w 114"/>
                  <a:gd name="T9" fmla="*/ 13 h 129"/>
                  <a:gd name="T10" fmla="*/ 29 w 114"/>
                  <a:gd name="T11" fmla="*/ 0 h 129"/>
                  <a:gd name="T12" fmla="*/ 4 w 114"/>
                  <a:gd name="T13" fmla="*/ 68 h 129"/>
                  <a:gd name="T14" fmla="*/ 41 w 114"/>
                  <a:gd name="T15" fmla="*/ 119 h 1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 h="129">
                    <a:moveTo>
                      <a:pt x="41" y="119"/>
                    </a:moveTo>
                    <a:cubicBezTo>
                      <a:pt x="63" y="128"/>
                      <a:pt x="95" y="129"/>
                      <a:pt x="114" y="92"/>
                    </a:cubicBezTo>
                    <a:cubicBezTo>
                      <a:pt x="109" y="89"/>
                      <a:pt x="104" y="85"/>
                      <a:pt x="99" y="82"/>
                    </a:cubicBezTo>
                    <a:cubicBezTo>
                      <a:pt x="86" y="103"/>
                      <a:pt x="52" y="99"/>
                      <a:pt x="39" y="87"/>
                    </a:cubicBezTo>
                    <a:cubicBezTo>
                      <a:pt x="19" y="70"/>
                      <a:pt x="16" y="35"/>
                      <a:pt x="36" y="13"/>
                    </a:cubicBezTo>
                    <a:cubicBezTo>
                      <a:pt x="33" y="9"/>
                      <a:pt x="31" y="5"/>
                      <a:pt x="29" y="0"/>
                    </a:cubicBezTo>
                    <a:cubicBezTo>
                      <a:pt x="8" y="18"/>
                      <a:pt x="0" y="43"/>
                      <a:pt x="4" y="68"/>
                    </a:cubicBezTo>
                    <a:cubicBezTo>
                      <a:pt x="14" y="86"/>
                      <a:pt x="27" y="101"/>
                      <a:pt x="41" y="119"/>
                    </a:cubicBezTo>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5" name="Freeform 1515"/>
              <p:cNvSpPr/>
              <p:nvPr/>
            </p:nvSpPr>
            <p:spPr bwMode="auto">
              <a:xfrm>
                <a:off x="2465" y="2671"/>
                <a:ext cx="30" cy="31"/>
              </a:xfrm>
              <a:custGeom>
                <a:avLst/>
                <a:gdLst>
                  <a:gd name="T0" fmla="*/ 12 w 13"/>
                  <a:gd name="T1" fmla="*/ 13 h 13"/>
                  <a:gd name="T2" fmla="*/ 13 w 13"/>
                  <a:gd name="T3" fmla="*/ 7 h 13"/>
                  <a:gd name="T4" fmla="*/ 5 w 13"/>
                  <a:gd name="T5" fmla="*/ 0 h 13"/>
                  <a:gd name="T6" fmla="*/ 0 w 13"/>
                  <a:gd name="T7" fmla="*/ 3 h 13"/>
                  <a:gd name="T8" fmla="*/ 11 w 13"/>
                  <a:gd name="T9" fmla="*/ 13 h 13"/>
                  <a:gd name="T10" fmla="*/ 12 w 13"/>
                  <a:gd name="T11" fmla="*/ 13 h 13"/>
                </a:gdLst>
                <a:ahLst/>
                <a:cxnLst>
                  <a:cxn ang="0">
                    <a:pos x="T0" y="T1"/>
                  </a:cxn>
                  <a:cxn ang="0">
                    <a:pos x="T2" y="T3"/>
                  </a:cxn>
                  <a:cxn ang="0">
                    <a:pos x="T4" y="T5"/>
                  </a:cxn>
                  <a:cxn ang="0">
                    <a:pos x="T6" y="T7"/>
                  </a:cxn>
                  <a:cxn ang="0">
                    <a:pos x="T8" y="T9"/>
                  </a:cxn>
                  <a:cxn ang="0">
                    <a:pos x="T10" y="T11"/>
                  </a:cxn>
                </a:cxnLst>
                <a:rect l="0" t="0" r="r" b="b"/>
                <a:pathLst>
                  <a:path w="13" h="13">
                    <a:moveTo>
                      <a:pt x="12" y="13"/>
                    </a:moveTo>
                    <a:cubicBezTo>
                      <a:pt x="12" y="11"/>
                      <a:pt x="13" y="9"/>
                      <a:pt x="13" y="7"/>
                    </a:cubicBezTo>
                    <a:cubicBezTo>
                      <a:pt x="10" y="5"/>
                      <a:pt x="8" y="3"/>
                      <a:pt x="5" y="0"/>
                    </a:cubicBezTo>
                    <a:cubicBezTo>
                      <a:pt x="4" y="1"/>
                      <a:pt x="2" y="2"/>
                      <a:pt x="0" y="3"/>
                    </a:cubicBezTo>
                    <a:cubicBezTo>
                      <a:pt x="4" y="7"/>
                      <a:pt x="8" y="10"/>
                      <a:pt x="11" y="13"/>
                    </a:cubicBezTo>
                    <a:cubicBezTo>
                      <a:pt x="12" y="13"/>
                      <a:pt x="12" y="13"/>
                      <a:pt x="12" y="13"/>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6" name="Freeform 1516"/>
              <p:cNvSpPr/>
              <p:nvPr/>
            </p:nvSpPr>
            <p:spPr bwMode="auto">
              <a:xfrm>
                <a:off x="2126" y="2773"/>
                <a:ext cx="381" cy="347"/>
              </a:xfrm>
              <a:custGeom>
                <a:avLst/>
                <a:gdLst>
                  <a:gd name="T0" fmla="*/ 157 w 161"/>
                  <a:gd name="T1" fmla="*/ 0 h 147"/>
                  <a:gd name="T2" fmla="*/ 0 w 161"/>
                  <a:gd name="T3" fmla="*/ 92 h 147"/>
                  <a:gd name="T4" fmla="*/ 63 w 161"/>
                  <a:gd name="T5" fmla="*/ 147 h 147"/>
                  <a:gd name="T6" fmla="*/ 68 w 161"/>
                  <a:gd name="T7" fmla="*/ 131 h 147"/>
                  <a:gd name="T8" fmla="*/ 28 w 161"/>
                  <a:gd name="T9" fmla="*/ 92 h 147"/>
                  <a:gd name="T10" fmla="*/ 161 w 161"/>
                  <a:gd name="T11" fmla="*/ 18 h 147"/>
                  <a:gd name="T12" fmla="*/ 157 w 161"/>
                  <a:gd name="T13" fmla="*/ 0 h 147"/>
                </a:gdLst>
                <a:ahLst/>
                <a:cxnLst>
                  <a:cxn ang="0">
                    <a:pos x="T0" y="T1"/>
                  </a:cxn>
                  <a:cxn ang="0">
                    <a:pos x="T2" y="T3"/>
                  </a:cxn>
                  <a:cxn ang="0">
                    <a:pos x="T4" y="T5"/>
                  </a:cxn>
                  <a:cxn ang="0">
                    <a:pos x="T6" y="T7"/>
                  </a:cxn>
                  <a:cxn ang="0">
                    <a:pos x="T8" y="T9"/>
                  </a:cxn>
                  <a:cxn ang="0">
                    <a:pos x="T10" y="T11"/>
                  </a:cxn>
                  <a:cxn ang="0">
                    <a:pos x="T12" y="T13"/>
                  </a:cxn>
                </a:cxnLst>
                <a:rect l="0" t="0" r="r" b="b"/>
                <a:pathLst>
                  <a:path w="161" h="147">
                    <a:moveTo>
                      <a:pt x="157" y="0"/>
                    </a:moveTo>
                    <a:cubicBezTo>
                      <a:pt x="98" y="34"/>
                      <a:pt x="18" y="81"/>
                      <a:pt x="0" y="92"/>
                    </a:cubicBezTo>
                    <a:cubicBezTo>
                      <a:pt x="17" y="107"/>
                      <a:pt x="47" y="134"/>
                      <a:pt x="63" y="147"/>
                    </a:cubicBezTo>
                    <a:cubicBezTo>
                      <a:pt x="65" y="141"/>
                      <a:pt x="66" y="136"/>
                      <a:pt x="68" y="131"/>
                    </a:cubicBezTo>
                    <a:cubicBezTo>
                      <a:pt x="59" y="124"/>
                      <a:pt x="39" y="103"/>
                      <a:pt x="28" y="92"/>
                    </a:cubicBezTo>
                    <a:cubicBezTo>
                      <a:pt x="46" y="82"/>
                      <a:pt x="110" y="46"/>
                      <a:pt x="161" y="18"/>
                    </a:cubicBezTo>
                    <a:cubicBezTo>
                      <a:pt x="159" y="12"/>
                      <a:pt x="158" y="6"/>
                      <a:pt x="157" y="0"/>
                    </a:cubicBezTo>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7" name="Freeform 1517"/>
              <p:cNvSpPr/>
              <p:nvPr/>
            </p:nvSpPr>
            <p:spPr bwMode="auto">
              <a:xfrm>
                <a:off x="2036" y="2714"/>
                <a:ext cx="459" cy="463"/>
              </a:xfrm>
              <a:custGeom>
                <a:avLst/>
                <a:gdLst>
                  <a:gd name="T0" fmla="*/ 100 w 194"/>
                  <a:gd name="T1" fmla="*/ 178 h 196"/>
                  <a:gd name="T2" fmla="*/ 28 w 194"/>
                  <a:gd name="T3" fmla="*/ 114 h 196"/>
                  <a:gd name="T4" fmla="*/ 194 w 194"/>
                  <a:gd name="T5" fmla="*/ 19 h 196"/>
                  <a:gd name="T6" fmla="*/ 193 w 194"/>
                  <a:gd name="T7" fmla="*/ 0 h 196"/>
                  <a:gd name="T8" fmla="*/ 0 w 194"/>
                  <a:gd name="T9" fmla="*/ 118 h 196"/>
                  <a:gd name="T10" fmla="*/ 96 w 194"/>
                  <a:gd name="T11" fmla="*/ 196 h 196"/>
                  <a:gd name="T12" fmla="*/ 100 w 194"/>
                  <a:gd name="T13" fmla="*/ 178 h 196"/>
                </a:gdLst>
                <a:ahLst/>
                <a:cxnLst>
                  <a:cxn ang="0">
                    <a:pos x="T0" y="T1"/>
                  </a:cxn>
                  <a:cxn ang="0">
                    <a:pos x="T2" y="T3"/>
                  </a:cxn>
                  <a:cxn ang="0">
                    <a:pos x="T4" y="T5"/>
                  </a:cxn>
                  <a:cxn ang="0">
                    <a:pos x="T6" y="T7"/>
                  </a:cxn>
                  <a:cxn ang="0">
                    <a:pos x="T8" y="T9"/>
                  </a:cxn>
                  <a:cxn ang="0">
                    <a:pos x="T10" y="T11"/>
                  </a:cxn>
                  <a:cxn ang="0">
                    <a:pos x="T12" y="T13"/>
                  </a:cxn>
                </a:cxnLst>
                <a:rect l="0" t="0" r="r" b="b"/>
                <a:pathLst>
                  <a:path w="194" h="196">
                    <a:moveTo>
                      <a:pt x="100" y="178"/>
                    </a:moveTo>
                    <a:cubicBezTo>
                      <a:pt x="79" y="161"/>
                      <a:pt x="45" y="132"/>
                      <a:pt x="28" y="114"/>
                    </a:cubicBezTo>
                    <a:cubicBezTo>
                      <a:pt x="50" y="103"/>
                      <a:pt x="144" y="46"/>
                      <a:pt x="194" y="19"/>
                    </a:cubicBezTo>
                    <a:cubicBezTo>
                      <a:pt x="193" y="13"/>
                      <a:pt x="193" y="7"/>
                      <a:pt x="193" y="0"/>
                    </a:cubicBezTo>
                    <a:cubicBezTo>
                      <a:pt x="143" y="29"/>
                      <a:pt x="23" y="103"/>
                      <a:pt x="0" y="118"/>
                    </a:cubicBezTo>
                    <a:cubicBezTo>
                      <a:pt x="19" y="132"/>
                      <a:pt x="66" y="174"/>
                      <a:pt x="96" y="196"/>
                    </a:cubicBezTo>
                    <a:cubicBezTo>
                      <a:pt x="97" y="189"/>
                      <a:pt x="99" y="183"/>
                      <a:pt x="100" y="178"/>
                    </a:cubicBezTo>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8" name="Freeform 1518"/>
              <p:cNvSpPr/>
              <p:nvPr/>
            </p:nvSpPr>
            <p:spPr bwMode="auto">
              <a:xfrm>
                <a:off x="2446" y="2680"/>
                <a:ext cx="40" cy="31"/>
              </a:xfrm>
              <a:custGeom>
                <a:avLst/>
                <a:gdLst>
                  <a:gd name="T0" fmla="*/ 17 w 17"/>
                  <a:gd name="T1" fmla="*/ 10 h 13"/>
                  <a:gd name="T2" fmla="*/ 6 w 17"/>
                  <a:gd name="T3" fmla="*/ 0 h 13"/>
                  <a:gd name="T4" fmla="*/ 0 w 17"/>
                  <a:gd name="T5" fmla="*/ 3 h 13"/>
                  <a:gd name="T6" fmla="*/ 12 w 17"/>
                  <a:gd name="T7" fmla="*/ 13 h 13"/>
                  <a:gd name="T8" fmla="*/ 17 w 17"/>
                  <a:gd name="T9" fmla="*/ 10 h 13"/>
                </a:gdLst>
                <a:ahLst/>
                <a:cxnLst>
                  <a:cxn ang="0">
                    <a:pos x="T0" y="T1"/>
                  </a:cxn>
                  <a:cxn ang="0">
                    <a:pos x="T2" y="T3"/>
                  </a:cxn>
                  <a:cxn ang="0">
                    <a:pos x="T4" y="T5"/>
                  </a:cxn>
                  <a:cxn ang="0">
                    <a:pos x="T6" y="T7"/>
                  </a:cxn>
                  <a:cxn ang="0">
                    <a:pos x="T8" y="T9"/>
                  </a:cxn>
                </a:cxnLst>
                <a:rect l="0" t="0" r="r" b="b"/>
                <a:pathLst>
                  <a:path w="17" h="13">
                    <a:moveTo>
                      <a:pt x="17" y="10"/>
                    </a:moveTo>
                    <a:cubicBezTo>
                      <a:pt x="14" y="7"/>
                      <a:pt x="10" y="3"/>
                      <a:pt x="6" y="0"/>
                    </a:cubicBezTo>
                    <a:cubicBezTo>
                      <a:pt x="4" y="1"/>
                      <a:pt x="2" y="2"/>
                      <a:pt x="0" y="3"/>
                    </a:cubicBezTo>
                    <a:cubicBezTo>
                      <a:pt x="4" y="6"/>
                      <a:pt x="8" y="10"/>
                      <a:pt x="12" y="13"/>
                    </a:cubicBezTo>
                    <a:cubicBezTo>
                      <a:pt x="17" y="10"/>
                      <a:pt x="17" y="10"/>
                      <a:pt x="17" y="10"/>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9" name="Freeform 1519"/>
              <p:cNvSpPr/>
              <p:nvPr/>
            </p:nvSpPr>
            <p:spPr bwMode="auto">
              <a:xfrm>
                <a:off x="2313" y="1164"/>
                <a:ext cx="90" cy="104"/>
              </a:xfrm>
              <a:custGeom>
                <a:avLst/>
                <a:gdLst>
                  <a:gd name="T0" fmla="*/ 0 w 38"/>
                  <a:gd name="T1" fmla="*/ 3 h 44"/>
                  <a:gd name="T2" fmla="*/ 32 w 38"/>
                  <a:gd name="T3" fmla="*/ 44 h 44"/>
                  <a:gd name="T4" fmla="*/ 38 w 38"/>
                  <a:gd name="T5" fmla="*/ 42 h 44"/>
                  <a:gd name="T6" fmla="*/ 9 w 38"/>
                  <a:gd name="T7" fmla="*/ 0 h 44"/>
                  <a:gd name="T8" fmla="*/ 0 w 38"/>
                  <a:gd name="T9" fmla="*/ 3 h 44"/>
                </a:gdLst>
                <a:ahLst/>
                <a:cxnLst>
                  <a:cxn ang="0">
                    <a:pos x="T0" y="T1"/>
                  </a:cxn>
                  <a:cxn ang="0">
                    <a:pos x="T2" y="T3"/>
                  </a:cxn>
                  <a:cxn ang="0">
                    <a:pos x="T4" y="T5"/>
                  </a:cxn>
                  <a:cxn ang="0">
                    <a:pos x="T6" y="T7"/>
                  </a:cxn>
                  <a:cxn ang="0">
                    <a:pos x="T8" y="T9"/>
                  </a:cxn>
                </a:cxnLst>
                <a:rect l="0" t="0" r="r" b="b"/>
                <a:pathLst>
                  <a:path w="38" h="44">
                    <a:moveTo>
                      <a:pt x="0" y="3"/>
                    </a:moveTo>
                    <a:cubicBezTo>
                      <a:pt x="8" y="14"/>
                      <a:pt x="23" y="32"/>
                      <a:pt x="32" y="44"/>
                    </a:cubicBezTo>
                    <a:cubicBezTo>
                      <a:pt x="34" y="43"/>
                      <a:pt x="35" y="43"/>
                      <a:pt x="38" y="42"/>
                    </a:cubicBezTo>
                    <a:cubicBezTo>
                      <a:pt x="9" y="0"/>
                      <a:pt x="9" y="0"/>
                      <a:pt x="9" y="0"/>
                    </a:cubicBezTo>
                    <a:cubicBezTo>
                      <a:pt x="0" y="3"/>
                      <a:pt x="0" y="3"/>
                      <a:pt x="0" y="3"/>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0" name="Freeform 1520"/>
              <p:cNvSpPr/>
              <p:nvPr/>
            </p:nvSpPr>
            <p:spPr bwMode="auto">
              <a:xfrm>
                <a:off x="2505" y="4339"/>
                <a:ext cx="106" cy="12"/>
              </a:xfrm>
              <a:custGeom>
                <a:avLst/>
                <a:gdLst>
                  <a:gd name="T0" fmla="*/ 0 w 45"/>
                  <a:gd name="T1" fmla="*/ 0 h 5"/>
                  <a:gd name="T2" fmla="*/ 7 w 45"/>
                  <a:gd name="T3" fmla="*/ 5 h 5"/>
                  <a:gd name="T4" fmla="*/ 39 w 45"/>
                  <a:gd name="T5" fmla="*/ 5 h 5"/>
                  <a:gd name="T6" fmla="*/ 45 w 45"/>
                  <a:gd name="T7" fmla="*/ 1 h 5"/>
                  <a:gd name="T8" fmla="*/ 0 w 45"/>
                  <a:gd name="T9" fmla="*/ 0 h 5"/>
                </a:gdLst>
                <a:ahLst/>
                <a:cxnLst>
                  <a:cxn ang="0">
                    <a:pos x="T0" y="T1"/>
                  </a:cxn>
                  <a:cxn ang="0">
                    <a:pos x="T2" y="T3"/>
                  </a:cxn>
                  <a:cxn ang="0">
                    <a:pos x="T4" y="T5"/>
                  </a:cxn>
                  <a:cxn ang="0">
                    <a:pos x="T6" y="T7"/>
                  </a:cxn>
                  <a:cxn ang="0">
                    <a:pos x="T8" y="T9"/>
                  </a:cxn>
                </a:cxnLst>
                <a:rect l="0" t="0" r="r" b="b"/>
                <a:pathLst>
                  <a:path w="45" h="5">
                    <a:moveTo>
                      <a:pt x="0" y="0"/>
                    </a:moveTo>
                    <a:cubicBezTo>
                      <a:pt x="2" y="2"/>
                      <a:pt x="4" y="4"/>
                      <a:pt x="7" y="5"/>
                    </a:cubicBezTo>
                    <a:cubicBezTo>
                      <a:pt x="39" y="5"/>
                      <a:pt x="39" y="5"/>
                      <a:pt x="39" y="5"/>
                    </a:cubicBezTo>
                    <a:cubicBezTo>
                      <a:pt x="41" y="4"/>
                      <a:pt x="43" y="2"/>
                      <a:pt x="45" y="1"/>
                    </a:cubicBezTo>
                    <a:cubicBezTo>
                      <a:pt x="31" y="1"/>
                      <a:pt x="16" y="1"/>
                      <a:pt x="0" y="0"/>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1" name="Freeform 1521"/>
              <p:cNvSpPr/>
              <p:nvPr/>
            </p:nvSpPr>
            <p:spPr bwMode="auto">
              <a:xfrm>
                <a:off x="2318" y="537"/>
                <a:ext cx="57" cy="50"/>
              </a:xfrm>
              <a:custGeom>
                <a:avLst/>
                <a:gdLst>
                  <a:gd name="T0" fmla="*/ 24 w 24"/>
                  <a:gd name="T1" fmla="*/ 9 h 21"/>
                  <a:gd name="T2" fmla="*/ 12 w 24"/>
                  <a:gd name="T3" fmla="*/ 0 h 21"/>
                  <a:gd name="T4" fmla="*/ 0 w 24"/>
                  <a:gd name="T5" fmla="*/ 5 h 21"/>
                  <a:gd name="T6" fmla="*/ 6 w 24"/>
                  <a:gd name="T7" fmla="*/ 21 h 21"/>
                  <a:gd name="T8" fmla="*/ 24 w 24"/>
                  <a:gd name="T9" fmla="*/ 9 h 21"/>
                </a:gdLst>
                <a:ahLst/>
                <a:cxnLst>
                  <a:cxn ang="0">
                    <a:pos x="T0" y="T1"/>
                  </a:cxn>
                  <a:cxn ang="0">
                    <a:pos x="T2" y="T3"/>
                  </a:cxn>
                  <a:cxn ang="0">
                    <a:pos x="T4" y="T5"/>
                  </a:cxn>
                  <a:cxn ang="0">
                    <a:pos x="T6" y="T7"/>
                  </a:cxn>
                  <a:cxn ang="0">
                    <a:pos x="T8" y="T9"/>
                  </a:cxn>
                </a:cxnLst>
                <a:rect l="0" t="0" r="r" b="b"/>
                <a:pathLst>
                  <a:path w="24" h="21">
                    <a:moveTo>
                      <a:pt x="24" y="9"/>
                    </a:moveTo>
                    <a:cubicBezTo>
                      <a:pt x="20" y="7"/>
                      <a:pt x="16" y="3"/>
                      <a:pt x="12" y="0"/>
                    </a:cubicBezTo>
                    <a:cubicBezTo>
                      <a:pt x="9" y="2"/>
                      <a:pt x="5" y="3"/>
                      <a:pt x="0" y="5"/>
                    </a:cubicBezTo>
                    <a:cubicBezTo>
                      <a:pt x="1" y="12"/>
                      <a:pt x="3" y="17"/>
                      <a:pt x="6" y="21"/>
                    </a:cubicBezTo>
                    <a:cubicBezTo>
                      <a:pt x="12" y="18"/>
                      <a:pt x="18" y="14"/>
                      <a:pt x="24" y="9"/>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2" name="Freeform 1522"/>
              <p:cNvSpPr/>
              <p:nvPr/>
            </p:nvSpPr>
            <p:spPr bwMode="auto">
              <a:xfrm>
                <a:off x="2394" y="3419"/>
                <a:ext cx="123" cy="87"/>
              </a:xfrm>
              <a:custGeom>
                <a:avLst/>
                <a:gdLst>
                  <a:gd name="T0" fmla="*/ 42 w 52"/>
                  <a:gd name="T1" fmla="*/ 0 h 37"/>
                  <a:gd name="T2" fmla="*/ 0 w 52"/>
                  <a:gd name="T3" fmla="*/ 17 h 37"/>
                  <a:gd name="T4" fmla="*/ 9 w 52"/>
                  <a:gd name="T5" fmla="*/ 37 h 37"/>
                  <a:gd name="T6" fmla="*/ 52 w 52"/>
                  <a:gd name="T7" fmla="*/ 10 h 37"/>
                  <a:gd name="T8" fmla="*/ 42 w 52"/>
                  <a:gd name="T9" fmla="*/ 0 h 37"/>
                </a:gdLst>
                <a:ahLst/>
                <a:cxnLst>
                  <a:cxn ang="0">
                    <a:pos x="T0" y="T1"/>
                  </a:cxn>
                  <a:cxn ang="0">
                    <a:pos x="T2" y="T3"/>
                  </a:cxn>
                  <a:cxn ang="0">
                    <a:pos x="T4" y="T5"/>
                  </a:cxn>
                  <a:cxn ang="0">
                    <a:pos x="T6" y="T7"/>
                  </a:cxn>
                  <a:cxn ang="0">
                    <a:pos x="T8" y="T9"/>
                  </a:cxn>
                </a:cxnLst>
                <a:rect l="0" t="0" r="r" b="b"/>
                <a:pathLst>
                  <a:path w="52" h="37">
                    <a:moveTo>
                      <a:pt x="42" y="0"/>
                    </a:moveTo>
                    <a:cubicBezTo>
                      <a:pt x="0" y="17"/>
                      <a:pt x="0" y="17"/>
                      <a:pt x="0" y="17"/>
                    </a:cubicBezTo>
                    <a:cubicBezTo>
                      <a:pt x="3" y="24"/>
                      <a:pt x="5" y="31"/>
                      <a:pt x="9" y="37"/>
                    </a:cubicBezTo>
                    <a:cubicBezTo>
                      <a:pt x="52" y="10"/>
                      <a:pt x="52" y="10"/>
                      <a:pt x="52" y="10"/>
                    </a:cubicBezTo>
                    <a:cubicBezTo>
                      <a:pt x="48" y="7"/>
                      <a:pt x="44" y="3"/>
                      <a:pt x="42" y="0"/>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3" name="Freeform 1523"/>
              <p:cNvSpPr/>
              <p:nvPr/>
            </p:nvSpPr>
            <p:spPr bwMode="auto">
              <a:xfrm>
                <a:off x="2427" y="2688"/>
                <a:ext cx="42" cy="33"/>
              </a:xfrm>
              <a:custGeom>
                <a:avLst/>
                <a:gdLst>
                  <a:gd name="T0" fmla="*/ 18 w 18"/>
                  <a:gd name="T1" fmla="*/ 11 h 14"/>
                  <a:gd name="T2" fmla="*/ 6 w 18"/>
                  <a:gd name="T3" fmla="*/ 0 h 14"/>
                  <a:gd name="T4" fmla="*/ 0 w 18"/>
                  <a:gd name="T5" fmla="*/ 2 h 14"/>
                  <a:gd name="T6" fmla="*/ 13 w 18"/>
                  <a:gd name="T7" fmla="*/ 14 h 14"/>
                  <a:gd name="T8" fmla="*/ 18 w 18"/>
                  <a:gd name="T9" fmla="*/ 11 h 14"/>
                </a:gdLst>
                <a:ahLst/>
                <a:cxnLst>
                  <a:cxn ang="0">
                    <a:pos x="T0" y="T1"/>
                  </a:cxn>
                  <a:cxn ang="0">
                    <a:pos x="T2" y="T3"/>
                  </a:cxn>
                  <a:cxn ang="0">
                    <a:pos x="T4" y="T5"/>
                  </a:cxn>
                  <a:cxn ang="0">
                    <a:pos x="T6" y="T7"/>
                  </a:cxn>
                  <a:cxn ang="0">
                    <a:pos x="T8" y="T9"/>
                  </a:cxn>
                </a:cxnLst>
                <a:rect l="0" t="0" r="r" b="b"/>
                <a:pathLst>
                  <a:path w="18" h="14">
                    <a:moveTo>
                      <a:pt x="18" y="11"/>
                    </a:moveTo>
                    <a:cubicBezTo>
                      <a:pt x="14" y="8"/>
                      <a:pt x="10" y="4"/>
                      <a:pt x="6" y="0"/>
                    </a:cubicBezTo>
                    <a:cubicBezTo>
                      <a:pt x="4" y="1"/>
                      <a:pt x="2" y="1"/>
                      <a:pt x="0" y="2"/>
                    </a:cubicBezTo>
                    <a:cubicBezTo>
                      <a:pt x="5" y="6"/>
                      <a:pt x="9" y="10"/>
                      <a:pt x="13" y="14"/>
                    </a:cubicBezTo>
                    <a:cubicBezTo>
                      <a:pt x="18" y="11"/>
                      <a:pt x="18" y="11"/>
                      <a:pt x="18" y="11"/>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4" name="Freeform 1524"/>
              <p:cNvSpPr/>
              <p:nvPr/>
            </p:nvSpPr>
            <p:spPr bwMode="auto">
              <a:xfrm>
                <a:off x="2299" y="2371"/>
                <a:ext cx="170" cy="189"/>
              </a:xfrm>
              <a:custGeom>
                <a:avLst/>
                <a:gdLst>
                  <a:gd name="T0" fmla="*/ 16 w 72"/>
                  <a:gd name="T1" fmla="*/ 0 h 80"/>
                  <a:gd name="T2" fmla="*/ 20 w 72"/>
                  <a:gd name="T3" fmla="*/ 64 h 80"/>
                  <a:gd name="T4" fmla="*/ 72 w 72"/>
                  <a:gd name="T5" fmla="*/ 62 h 80"/>
                  <a:gd name="T6" fmla="*/ 63 w 72"/>
                  <a:gd name="T7" fmla="*/ 55 h 80"/>
                  <a:gd name="T8" fmla="*/ 26 w 72"/>
                  <a:gd name="T9" fmla="*/ 10 h 80"/>
                  <a:gd name="T10" fmla="*/ 16 w 72"/>
                  <a:gd name="T11" fmla="*/ 0 h 80"/>
                </a:gdLst>
                <a:ahLst/>
                <a:cxnLst>
                  <a:cxn ang="0">
                    <a:pos x="T0" y="T1"/>
                  </a:cxn>
                  <a:cxn ang="0">
                    <a:pos x="T2" y="T3"/>
                  </a:cxn>
                  <a:cxn ang="0">
                    <a:pos x="T4" y="T5"/>
                  </a:cxn>
                  <a:cxn ang="0">
                    <a:pos x="T6" y="T7"/>
                  </a:cxn>
                  <a:cxn ang="0">
                    <a:pos x="T8" y="T9"/>
                  </a:cxn>
                  <a:cxn ang="0">
                    <a:pos x="T10" y="T11"/>
                  </a:cxn>
                </a:cxnLst>
                <a:rect l="0" t="0" r="r" b="b"/>
                <a:pathLst>
                  <a:path w="72" h="80">
                    <a:moveTo>
                      <a:pt x="16" y="0"/>
                    </a:moveTo>
                    <a:cubicBezTo>
                      <a:pt x="0" y="20"/>
                      <a:pt x="5" y="50"/>
                      <a:pt x="20" y="64"/>
                    </a:cubicBezTo>
                    <a:cubicBezTo>
                      <a:pt x="32" y="76"/>
                      <a:pt x="59" y="80"/>
                      <a:pt x="72" y="62"/>
                    </a:cubicBezTo>
                    <a:cubicBezTo>
                      <a:pt x="69" y="60"/>
                      <a:pt x="66" y="57"/>
                      <a:pt x="63" y="55"/>
                    </a:cubicBezTo>
                    <a:cubicBezTo>
                      <a:pt x="27" y="66"/>
                      <a:pt x="13" y="34"/>
                      <a:pt x="26" y="10"/>
                    </a:cubicBezTo>
                    <a:cubicBezTo>
                      <a:pt x="23" y="7"/>
                      <a:pt x="19" y="4"/>
                      <a:pt x="16" y="0"/>
                    </a:cubicBezTo>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5" name="Freeform 1525"/>
              <p:cNvSpPr/>
              <p:nvPr/>
            </p:nvSpPr>
            <p:spPr bwMode="auto">
              <a:xfrm>
                <a:off x="2408" y="3142"/>
                <a:ext cx="78" cy="42"/>
              </a:xfrm>
              <a:custGeom>
                <a:avLst/>
                <a:gdLst>
                  <a:gd name="T0" fmla="*/ 0 w 33"/>
                  <a:gd name="T1" fmla="*/ 11 h 18"/>
                  <a:gd name="T2" fmla="*/ 25 w 33"/>
                  <a:gd name="T3" fmla="*/ 18 h 18"/>
                  <a:gd name="T4" fmla="*/ 33 w 33"/>
                  <a:gd name="T5" fmla="*/ 9 h 18"/>
                  <a:gd name="T6" fmla="*/ 3 w 33"/>
                  <a:gd name="T7" fmla="*/ 0 h 18"/>
                  <a:gd name="T8" fmla="*/ 0 w 33"/>
                  <a:gd name="T9" fmla="*/ 11 h 18"/>
                </a:gdLst>
                <a:ahLst/>
                <a:cxnLst>
                  <a:cxn ang="0">
                    <a:pos x="T0" y="T1"/>
                  </a:cxn>
                  <a:cxn ang="0">
                    <a:pos x="T2" y="T3"/>
                  </a:cxn>
                  <a:cxn ang="0">
                    <a:pos x="T4" y="T5"/>
                  </a:cxn>
                  <a:cxn ang="0">
                    <a:pos x="T6" y="T7"/>
                  </a:cxn>
                  <a:cxn ang="0">
                    <a:pos x="T8" y="T9"/>
                  </a:cxn>
                </a:cxnLst>
                <a:rect l="0" t="0" r="r" b="b"/>
                <a:pathLst>
                  <a:path w="33" h="18">
                    <a:moveTo>
                      <a:pt x="0" y="11"/>
                    </a:moveTo>
                    <a:cubicBezTo>
                      <a:pt x="25" y="18"/>
                      <a:pt x="25" y="18"/>
                      <a:pt x="25" y="18"/>
                    </a:cubicBezTo>
                    <a:cubicBezTo>
                      <a:pt x="28" y="15"/>
                      <a:pt x="30" y="12"/>
                      <a:pt x="33" y="9"/>
                    </a:cubicBezTo>
                    <a:cubicBezTo>
                      <a:pt x="3" y="0"/>
                      <a:pt x="3" y="0"/>
                      <a:pt x="3" y="0"/>
                    </a:cubicBezTo>
                    <a:cubicBezTo>
                      <a:pt x="2" y="4"/>
                      <a:pt x="1" y="8"/>
                      <a:pt x="0" y="11"/>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6" name="Freeform 1526"/>
              <p:cNvSpPr/>
              <p:nvPr/>
            </p:nvSpPr>
            <p:spPr bwMode="auto">
              <a:xfrm>
                <a:off x="2405" y="2692"/>
                <a:ext cx="50" cy="38"/>
              </a:xfrm>
              <a:custGeom>
                <a:avLst/>
                <a:gdLst>
                  <a:gd name="T0" fmla="*/ 21 w 21"/>
                  <a:gd name="T1" fmla="*/ 13 h 16"/>
                  <a:gd name="T2" fmla="*/ 7 w 21"/>
                  <a:gd name="T3" fmla="*/ 0 h 16"/>
                  <a:gd name="T4" fmla="*/ 0 w 21"/>
                  <a:gd name="T5" fmla="*/ 1 h 16"/>
                  <a:gd name="T6" fmla="*/ 16 w 21"/>
                  <a:gd name="T7" fmla="*/ 16 h 16"/>
                  <a:gd name="T8" fmla="*/ 21 w 21"/>
                  <a:gd name="T9" fmla="*/ 13 h 16"/>
                </a:gdLst>
                <a:ahLst/>
                <a:cxnLst>
                  <a:cxn ang="0">
                    <a:pos x="T0" y="T1"/>
                  </a:cxn>
                  <a:cxn ang="0">
                    <a:pos x="T2" y="T3"/>
                  </a:cxn>
                  <a:cxn ang="0">
                    <a:pos x="T4" y="T5"/>
                  </a:cxn>
                  <a:cxn ang="0">
                    <a:pos x="T6" y="T7"/>
                  </a:cxn>
                  <a:cxn ang="0">
                    <a:pos x="T8" y="T9"/>
                  </a:cxn>
                </a:cxnLst>
                <a:rect l="0" t="0" r="r" b="b"/>
                <a:pathLst>
                  <a:path w="21" h="16">
                    <a:moveTo>
                      <a:pt x="21" y="13"/>
                    </a:moveTo>
                    <a:cubicBezTo>
                      <a:pt x="16" y="9"/>
                      <a:pt x="12" y="4"/>
                      <a:pt x="7" y="0"/>
                    </a:cubicBezTo>
                    <a:cubicBezTo>
                      <a:pt x="4" y="1"/>
                      <a:pt x="2" y="1"/>
                      <a:pt x="0" y="1"/>
                    </a:cubicBezTo>
                    <a:cubicBezTo>
                      <a:pt x="5" y="6"/>
                      <a:pt x="11" y="11"/>
                      <a:pt x="16" y="16"/>
                    </a:cubicBezTo>
                    <a:cubicBezTo>
                      <a:pt x="21" y="13"/>
                      <a:pt x="21" y="13"/>
                      <a:pt x="21" y="13"/>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7" name="Freeform 1527"/>
              <p:cNvSpPr/>
              <p:nvPr/>
            </p:nvSpPr>
            <p:spPr bwMode="auto">
              <a:xfrm>
                <a:off x="2275" y="2127"/>
                <a:ext cx="190" cy="279"/>
              </a:xfrm>
              <a:custGeom>
                <a:avLst/>
                <a:gdLst>
                  <a:gd name="T0" fmla="*/ 66 w 80"/>
                  <a:gd name="T1" fmla="*/ 118 h 118"/>
                  <a:gd name="T2" fmla="*/ 80 w 80"/>
                  <a:gd name="T3" fmla="*/ 97 h 118"/>
                  <a:gd name="T4" fmla="*/ 59 w 80"/>
                  <a:gd name="T5" fmla="*/ 14 h 118"/>
                  <a:gd name="T6" fmla="*/ 48 w 80"/>
                  <a:gd name="T7" fmla="*/ 0 h 118"/>
                  <a:gd name="T8" fmla="*/ 66 w 80"/>
                  <a:gd name="T9" fmla="*/ 118 h 118"/>
                </a:gdLst>
                <a:ahLst/>
                <a:cxnLst>
                  <a:cxn ang="0">
                    <a:pos x="T0" y="T1"/>
                  </a:cxn>
                  <a:cxn ang="0">
                    <a:pos x="T2" y="T3"/>
                  </a:cxn>
                  <a:cxn ang="0">
                    <a:pos x="T4" y="T5"/>
                  </a:cxn>
                  <a:cxn ang="0">
                    <a:pos x="T6" y="T7"/>
                  </a:cxn>
                  <a:cxn ang="0">
                    <a:pos x="T8" y="T9"/>
                  </a:cxn>
                </a:cxnLst>
                <a:rect l="0" t="0" r="r" b="b"/>
                <a:pathLst>
                  <a:path w="80" h="118">
                    <a:moveTo>
                      <a:pt x="66" y="118"/>
                    </a:moveTo>
                    <a:cubicBezTo>
                      <a:pt x="69" y="112"/>
                      <a:pt x="74" y="105"/>
                      <a:pt x="80" y="97"/>
                    </a:cubicBezTo>
                    <a:cubicBezTo>
                      <a:pt x="46" y="83"/>
                      <a:pt x="36" y="42"/>
                      <a:pt x="59" y="14"/>
                    </a:cubicBezTo>
                    <a:cubicBezTo>
                      <a:pt x="54" y="10"/>
                      <a:pt x="51" y="5"/>
                      <a:pt x="48" y="0"/>
                    </a:cubicBezTo>
                    <a:cubicBezTo>
                      <a:pt x="0" y="34"/>
                      <a:pt x="9" y="108"/>
                      <a:pt x="66" y="118"/>
                    </a:cubicBezTo>
                  </a:path>
                </a:pathLst>
              </a:custGeom>
              <a:solidFill>
                <a:srgbClr val="A98C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8" name="Freeform 1528"/>
              <p:cNvSpPr/>
              <p:nvPr/>
            </p:nvSpPr>
            <p:spPr bwMode="auto">
              <a:xfrm>
                <a:off x="2377" y="3383"/>
                <a:ext cx="111" cy="66"/>
              </a:xfrm>
              <a:custGeom>
                <a:avLst/>
                <a:gdLst>
                  <a:gd name="T0" fmla="*/ 47 w 47"/>
                  <a:gd name="T1" fmla="*/ 12 h 28"/>
                  <a:gd name="T2" fmla="*/ 41 w 47"/>
                  <a:gd name="T3" fmla="*/ 0 h 28"/>
                  <a:gd name="T4" fmla="*/ 0 w 47"/>
                  <a:gd name="T5" fmla="*/ 8 h 28"/>
                  <a:gd name="T6" fmla="*/ 6 w 47"/>
                  <a:gd name="T7" fmla="*/ 28 h 28"/>
                  <a:gd name="T8" fmla="*/ 47 w 47"/>
                  <a:gd name="T9" fmla="*/ 12 h 28"/>
                </a:gdLst>
                <a:ahLst/>
                <a:cxnLst>
                  <a:cxn ang="0">
                    <a:pos x="T0" y="T1"/>
                  </a:cxn>
                  <a:cxn ang="0">
                    <a:pos x="T2" y="T3"/>
                  </a:cxn>
                  <a:cxn ang="0">
                    <a:pos x="T4" y="T5"/>
                  </a:cxn>
                  <a:cxn ang="0">
                    <a:pos x="T6" y="T7"/>
                  </a:cxn>
                  <a:cxn ang="0">
                    <a:pos x="T8" y="T9"/>
                  </a:cxn>
                </a:cxnLst>
                <a:rect l="0" t="0" r="r" b="b"/>
                <a:pathLst>
                  <a:path w="47" h="28">
                    <a:moveTo>
                      <a:pt x="47" y="12"/>
                    </a:moveTo>
                    <a:cubicBezTo>
                      <a:pt x="44" y="8"/>
                      <a:pt x="42" y="4"/>
                      <a:pt x="41" y="0"/>
                    </a:cubicBezTo>
                    <a:cubicBezTo>
                      <a:pt x="0" y="8"/>
                      <a:pt x="0" y="8"/>
                      <a:pt x="0" y="8"/>
                    </a:cubicBezTo>
                    <a:cubicBezTo>
                      <a:pt x="2" y="15"/>
                      <a:pt x="4" y="22"/>
                      <a:pt x="6" y="28"/>
                    </a:cubicBezTo>
                    <a:lnTo>
                      <a:pt x="47" y="12"/>
                    </a:ln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9" name="Freeform 1529"/>
              <p:cNvSpPr/>
              <p:nvPr/>
            </p:nvSpPr>
            <p:spPr bwMode="auto">
              <a:xfrm>
                <a:off x="2349" y="2401"/>
                <a:ext cx="89" cy="104"/>
              </a:xfrm>
              <a:custGeom>
                <a:avLst/>
                <a:gdLst>
                  <a:gd name="T0" fmla="*/ 10 w 38"/>
                  <a:gd name="T1" fmla="*/ 0 h 44"/>
                  <a:gd name="T2" fmla="*/ 38 w 38"/>
                  <a:gd name="T3" fmla="*/ 39 h 44"/>
                  <a:gd name="T4" fmla="*/ 29 w 38"/>
                  <a:gd name="T5" fmla="*/ 32 h 44"/>
                  <a:gd name="T6" fmla="*/ 32 w 38"/>
                  <a:gd name="T7" fmla="*/ 8 h 44"/>
                  <a:gd name="T8" fmla="*/ 10 w 38"/>
                  <a:gd name="T9" fmla="*/ 0 h 44"/>
                </a:gdLst>
                <a:ahLst/>
                <a:cxnLst>
                  <a:cxn ang="0">
                    <a:pos x="T0" y="T1"/>
                  </a:cxn>
                  <a:cxn ang="0">
                    <a:pos x="T2" y="T3"/>
                  </a:cxn>
                  <a:cxn ang="0">
                    <a:pos x="T4" y="T5"/>
                  </a:cxn>
                  <a:cxn ang="0">
                    <a:pos x="T6" y="T7"/>
                  </a:cxn>
                  <a:cxn ang="0">
                    <a:pos x="T8" y="T9"/>
                  </a:cxn>
                </a:cxnLst>
                <a:rect l="0" t="0" r="r" b="b"/>
                <a:pathLst>
                  <a:path w="38" h="44">
                    <a:moveTo>
                      <a:pt x="10" y="0"/>
                    </a:moveTo>
                    <a:cubicBezTo>
                      <a:pt x="0" y="20"/>
                      <a:pt x="11" y="44"/>
                      <a:pt x="38" y="39"/>
                    </a:cubicBezTo>
                    <a:cubicBezTo>
                      <a:pt x="34" y="36"/>
                      <a:pt x="31" y="34"/>
                      <a:pt x="29" y="32"/>
                    </a:cubicBezTo>
                    <a:cubicBezTo>
                      <a:pt x="25" y="26"/>
                      <a:pt x="27" y="18"/>
                      <a:pt x="32" y="8"/>
                    </a:cubicBezTo>
                    <a:cubicBezTo>
                      <a:pt x="24" y="7"/>
                      <a:pt x="16" y="4"/>
                      <a:pt x="10" y="0"/>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0" name="Freeform 1530"/>
              <p:cNvSpPr/>
              <p:nvPr/>
            </p:nvSpPr>
            <p:spPr bwMode="auto">
              <a:xfrm>
                <a:off x="2372" y="3350"/>
                <a:ext cx="104" cy="43"/>
              </a:xfrm>
              <a:custGeom>
                <a:avLst/>
                <a:gdLst>
                  <a:gd name="T0" fmla="*/ 43 w 44"/>
                  <a:gd name="T1" fmla="*/ 11 h 18"/>
                  <a:gd name="T2" fmla="*/ 44 w 44"/>
                  <a:gd name="T3" fmla="*/ 0 h 18"/>
                  <a:gd name="T4" fmla="*/ 0 w 44"/>
                  <a:gd name="T5" fmla="*/ 2 h 18"/>
                  <a:gd name="T6" fmla="*/ 2 w 44"/>
                  <a:gd name="T7" fmla="*/ 18 h 18"/>
                  <a:gd name="T8" fmla="*/ 43 w 44"/>
                  <a:gd name="T9" fmla="*/ 11 h 18"/>
                </a:gdLst>
                <a:ahLst/>
                <a:cxnLst>
                  <a:cxn ang="0">
                    <a:pos x="T0" y="T1"/>
                  </a:cxn>
                  <a:cxn ang="0">
                    <a:pos x="T2" y="T3"/>
                  </a:cxn>
                  <a:cxn ang="0">
                    <a:pos x="T4" y="T5"/>
                  </a:cxn>
                  <a:cxn ang="0">
                    <a:pos x="T6" y="T7"/>
                  </a:cxn>
                  <a:cxn ang="0">
                    <a:pos x="T8" y="T9"/>
                  </a:cxn>
                </a:cxnLst>
                <a:rect l="0" t="0" r="r" b="b"/>
                <a:pathLst>
                  <a:path w="44" h="18">
                    <a:moveTo>
                      <a:pt x="43" y="11"/>
                    </a:moveTo>
                    <a:cubicBezTo>
                      <a:pt x="42" y="7"/>
                      <a:pt x="43" y="3"/>
                      <a:pt x="44" y="0"/>
                    </a:cubicBezTo>
                    <a:cubicBezTo>
                      <a:pt x="0" y="2"/>
                      <a:pt x="0" y="2"/>
                      <a:pt x="0" y="2"/>
                    </a:cubicBezTo>
                    <a:cubicBezTo>
                      <a:pt x="0" y="7"/>
                      <a:pt x="1" y="13"/>
                      <a:pt x="2" y="18"/>
                    </a:cubicBezTo>
                    <a:lnTo>
                      <a:pt x="43" y="11"/>
                    </a:ln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1" name="Freeform 1531"/>
              <p:cNvSpPr/>
              <p:nvPr/>
            </p:nvSpPr>
            <p:spPr bwMode="auto">
              <a:xfrm>
                <a:off x="2403" y="2697"/>
                <a:ext cx="35" cy="43"/>
              </a:xfrm>
              <a:custGeom>
                <a:avLst/>
                <a:gdLst>
                  <a:gd name="T0" fmla="*/ 15 w 15"/>
                  <a:gd name="T1" fmla="*/ 15 h 18"/>
                  <a:gd name="T2" fmla="*/ 0 w 15"/>
                  <a:gd name="T3" fmla="*/ 0 h 18"/>
                  <a:gd name="T4" fmla="*/ 9 w 15"/>
                  <a:gd name="T5" fmla="*/ 18 h 18"/>
                  <a:gd name="T6" fmla="*/ 15 w 15"/>
                  <a:gd name="T7" fmla="*/ 15 h 18"/>
                </a:gdLst>
                <a:ahLst/>
                <a:cxnLst>
                  <a:cxn ang="0">
                    <a:pos x="T0" y="T1"/>
                  </a:cxn>
                  <a:cxn ang="0">
                    <a:pos x="T2" y="T3"/>
                  </a:cxn>
                  <a:cxn ang="0">
                    <a:pos x="T4" y="T5"/>
                  </a:cxn>
                  <a:cxn ang="0">
                    <a:pos x="T6" y="T7"/>
                  </a:cxn>
                </a:cxnLst>
                <a:rect l="0" t="0" r="r" b="b"/>
                <a:pathLst>
                  <a:path w="15" h="18">
                    <a:moveTo>
                      <a:pt x="15" y="15"/>
                    </a:moveTo>
                    <a:cubicBezTo>
                      <a:pt x="10" y="10"/>
                      <a:pt x="5" y="5"/>
                      <a:pt x="0" y="0"/>
                    </a:cubicBezTo>
                    <a:cubicBezTo>
                      <a:pt x="3" y="6"/>
                      <a:pt x="6" y="12"/>
                      <a:pt x="9" y="18"/>
                    </a:cubicBezTo>
                    <a:cubicBezTo>
                      <a:pt x="15" y="15"/>
                      <a:pt x="15" y="15"/>
                      <a:pt x="15" y="15"/>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2" name="Freeform 1532"/>
              <p:cNvSpPr/>
              <p:nvPr/>
            </p:nvSpPr>
            <p:spPr bwMode="auto">
              <a:xfrm>
                <a:off x="2396" y="3177"/>
                <a:ext cx="66" cy="40"/>
              </a:xfrm>
              <a:custGeom>
                <a:avLst/>
                <a:gdLst>
                  <a:gd name="T0" fmla="*/ 0 w 28"/>
                  <a:gd name="T1" fmla="*/ 12 h 17"/>
                  <a:gd name="T2" fmla="*/ 23 w 28"/>
                  <a:gd name="T3" fmla="*/ 17 h 17"/>
                  <a:gd name="T4" fmla="*/ 28 w 28"/>
                  <a:gd name="T5" fmla="*/ 6 h 17"/>
                  <a:gd name="T6" fmla="*/ 4 w 28"/>
                  <a:gd name="T7" fmla="*/ 0 h 17"/>
                  <a:gd name="T8" fmla="*/ 0 w 28"/>
                  <a:gd name="T9" fmla="*/ 12 h 17"/>
                </a:gdLst>
                <a:ahLst/>
                <a:cxnLst>
                  <a:cxn ang="0">
                    <a:pos x="T0" y="T1"/>
                  </a:cxn>
                  <a:cxn ang="0">
                    <a:pos x="T2" y="T3"/>
                  </a:cxn>
                  <a:cxn ang="0">
                    <a:pos x="T4" y="T5"/>
                  </a:cxn>
                  <a:cxn ang="0">
                    <a:pos x="T6" y="T7"/>
                  </a:cxn>
                  <a:cxn ang="0">
                    <a:pos x="T8" y="T9"/>
                  </a:cxn>
                </a:cxnLst>
                <a:rect l="0" t="0" r="r" b="b"/>
                <a:pathLst>
                  <a:path w="28" h="17">
                    <a:moveTo>
                      <a:pt x="0" y="12"/>
                    </a:moveTo>
                    <a:cubicBezTo>
                      <a:pt x="23" y="17"/>
                      <a:pt x="23" y="17"/>
                      <a:pt x="23" y="17"/>
                    </a:cubicBezTo>
                    <a:cubicBezTo>
                      <a:pt x="24" y="13"/>
                      <a:pt x="26" y="10"/>
                      <a:pt x="28" y="6"/>
                    </a:cubicBezTo>
                    <a:cubicBezTo>
                      <a:pt x="4" y="0"/>
                      <a:pt x="4" y="0"/>
                      <a:pt x="4" y="0"/>
                    </a:cubicBezTo>
                    <a:cubicBezTo>
                      <a:pt x="3" y="4"/>
                      <a:pt x="1" y="8"/>
                      <a:pt x="0" y="12"/>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3" name="Freeform 1533"/>
              <p:cNvSpPr/>
              <p:nvPr/>
            </p:nvSpPr>
            <p:spPr bwMode="auto">
              <a:xfrm>
                <a:off x="2372" y="3307"/>
                <a:ext cx="97" cy="38"/>
              </a:xfrm>
              <a:custGeom>
                <a:avLst/>
                <a:gdLst>
                  <a:gd name="T0" fmla="*/ 0 w 41"/>
                  <a:gd name="T1" fmla="*/ 16 h 16"/>
                  <a:gd name="T2" fmla="*/ 41 w 41"/>
                  <a:gd name="T3" fmla="*/ 15 h 16"/>
                  <a:gd name="T4" fmla="*/ 33 w 41"/>
                  <a:gd name="T5" fmla="*/ 2 h 16"/>
                  <a:gd name="T6" fmla="*/ 1 w 41"/>
                  <a:gd name="T7" fmla="*/ 0 h 16"/>
                  <a:gd name="T8" fmla="*/ 0 w 41"/>
                  <a:gd name="T9" fmla="*/ 16 h 16"/>
                </a:gdLst>
                <a:ahLst/>
                <a:cxnLst>
                  <a:cxn ang="0">
                    <a:pos x="T0" y="T1"/>
                  </a:cxn>
                  <a:cxn ang="0">
                    <a:pos x="T2" y="T3"/>
                  </a:cxn>
                  <a:cxn ang="0">
                    <a:pos x="T4" y="T5"/>
                  </a:cxn>
                  <a:cxn ang="0">
                    <a:pos x="T6" y="T7"/>
                  </a:cxn>
                  <a:cxn ang="0">
                    <a:pos x="T8" y="T9"/>
                  </a:cxn>
                </a:cxnLst>
                <a:rect l="0" t="0" r="r" b="b"/>
                <a:pathLst>
                  <a:path w="41" h="16">
                    <a:moveTo>
                      <a:pt x="0" y="16"/>
                    </a:moveTo>
                    <a:cubicBezTo>
                      <a:pt x="41" y="15"/>
                      <a:pt x="41" y="15"/>
                      <a:pt x="41" y="15"/>
                    </a:cubicBezTo>
                    <a:cubicBezTo>
                      <a:pt x="38" y="10"/>
                      <a:pt x="35" y="6"/>
                      <a:pt x="33" y="2"/>
                    </a:cubicBezTo>
                    <a:cubicBezTo>
                      <a:pt x="1" y="0"/>
                      <a:pt x="1" y="0"/>
                      <a:pt x="1" y="0"/>
                    </a:cubicBezTo>
                    <a:cubicBezTo>
                      <a:pt x="1" y="5"/>
                      <a:pt x="0" y="11"/>
                      <a:pt x="0" y="16"/>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4" name="Freeform 1534"/>
              <p:cNvSpPr/>
              <p:nvPr/>
            </p:nvSpPr>
            <p:spPr bwMode="auto">
              <a:xfrm>
                <a:off x="2271" y="549"/>
                <a:ext cx="49" cy="52"/>
              </a:xfrm>
              <a:custGeom>
                <a:avLst/>
                <a:gdLst>
                  <a:gd name="T0" fmla="*/ 2 w 21"/>
                  <a:gd name="T1" fmla="*/ 0 h 22"/>
                  <a:gd name="T2" fmla="*/ 2 w 21"/>
                  <a:gd name="T3" fmla="*/ 22 h 22"/>
                  <a:gd name="T4" fmla="*/ 21 w 21"/>
                  <a:gd name="T5" fmla="*/ 18 h 22"/>
                  <a:gd name="T6" fmla="*/ 15 w 21"/>
                  <a:gd name="T7" fmla="*/ 1 h 22"/>
                  <a:gd name="T8" fmla="*/ 2 w 21"/>
                  <a:gd name="T9" fmla="*/ 0 h 22"/>
                </a:gdLst>
                <a:ahLst/>
                <a:cxnLst>
                  <a:cxn ang="0">
                    <a:pos x="T0" y="T1"/>
                  </a:cxn>
                  <a:cxn ang="0">
                    <a:pos x="T2" y="T3"/>
                  </a:cxn>
                  <a:cxn ang="0">
                    <a:pos x="T4" y="T5"/>
                  </a:cxn>
                  <a:cxn ang="0">
                    <a:pos x="T6" y="T7"/>
                  </a:cxn>
                  <a:cxn ang="0">
                    <a:pos x="T8" y="T9"/>
                  </a:cxn>
                </a:cxnLst>
                <a:rect l="0" t="0" r="r" b="b"/>
                <a:pathLst>
                  <a:path w="21" h="22">
                    <a:moveTo>
                      <a:pt x="2" y="0"/>
                    </a:moveTo>
                    <a:cubicBezTo>
                      <a:pt x="0" y="8"/>
                      <a:pt x="0" y="16"/>
                      <a:pt x="2" y="22"/>
                    </a:cubicBezTo>
                    <a:cubicBezTo>
                      <a:pt x="8" y="22"/>
                      <a:pt x="15" y="21"/>
                      <a:pt x="21" y="18"/>
                    </a:cubicBezTo>
                    <a:cubicBezTo>
                      <a:pt x="18" y="13"/>
                      <a:pt x="16" y="7"/>
                      <a:pt x="15" y="1"/>
                    </a:cubicBezTo>
                    <a:cubicBezTo>
                      <a:pt x="11" y="1"/>
                      <a:pt x="6" y="1"/>
                      <a:pt x="2"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5" name="Freeform 1535"/>
              <p:cNvSpPr/>
              <p:nvPr/>
            </p:nvSpPr>
            <p:spPr bwMode="auto">
              <a:xfrm>
                <a:off x="2152" y="371"/>
                <a:ext cx="161" cy="123"/>
              </a:xfrm>
              <a:custGeom>
                <a:avLst/>
                <a:gdLst>
                  <a:gd name="T0" fmla="*/ 36 w 68"/>
                  <a:gd name="T1" fmla="*/ 28 h 52"/>
                  <a:gd name="T2" fmla="*/ 52 w 68"/>
                  <a:gd name="T3" fmla="*/ 46 h 52"/>
                  <a:gd name="T4" fmla="*/ 61 w 68"/>
                  <a:gd name="T5" fmla="*/ 17 h 52"/>
                  <a:gd name="T6" fmla="*/ 16 w 68"/>
                  <a:gd name="T7" fmla="*/ 12 h 52"/>
                  <a:gd name="T8" fmla="*/ 3 w 68"/>
                  <a:gd name="T9" fmla="*/ 52 h 52"/>
                  <a:gd name="T10" fmla="*/ 24 w 68"/>
                  <a:gd name="T11" fmla="*/ 49 h 52"/>
                  <a:gd name="T12" fmla="*/ 36 w 68"/>
                  <a:gd name="T13" fmla="*/ 28 h 52"/>
                </a:gdLst>
                <a:ahLst/>
                <a:cxnLst>
                  <a:cxn ang="0">
                    <a:pos x="T0" y="T1"/>
                  </a:cxn>
                  <a:cxn ang="0">
                    <a:pos x="T2" y="T3"/>
                  </a:cxn>
                  <a:cxn ang="0">
                    <a:pos x="T4" y="T5"/>
                  </a:cxn>
                  <a:cxn ang="0">
                    <a:pos x="T6" y="T7"/>
                  </a:cxn>
                  <a:cxn ang="0">
                    <a:pos x="T8" y="T9"/>
                  </a:cxn>
                  <a:cxn ang="0">
                    <a:pos x="T10" y="T11"/>
                  </a:cxn>
                  <a:cxn ang="0">
                    <a:pos x="T12" y="T13"/>
                  </a:cxn>
                </a:cxnLst>
                <a:rect l="0" t="0" r="r" b="b"/>
                <a:pathLst>
                  <a:path w="68" h="52">
                    <a:moveTo>
                      <a:pt x="36" y="28"/>
                    </a:moveTo>
                    <a:cubicBezTo>
                      <a:pt x="37" y="37"/>
                      <a:pt x="45" y="47"/>
                      <a:pt x="52" y="46"/>
                    </a:cubicBezTo>
                    <a:cubicBezTo>
                      <a:pt x="65" y="42"/>
                      <a:pt x="68" y="27"/>
                      <a:pt x="61" y="17"/>
                    </a:cubicBezTo>
                    <a:cubicBezTo>
                      <a:pt x="53" y="7"/>
                      <a:pt x="32" y="0"/>
                      <a:pt x="16" y="12"/>
                    </a:cubicBezTo>
                    <a:cubicBezTo>
                      <a:pt x="2" y="22"/>
                      <a:pt x="0" y="37"/>
                      <a:pt x="3" y="52"/>
                    </a:cubicBezTo>
                    <a:cubicBezTo>
                      <a:pt x="11" y="51"/>
                      <a:pt x="18" y="50"/>
                      <a:pt x="24" y="49"/>
                    </a:cubicBezTo>
                    <a:cubicBezTo>
                      <a:pt x="24" y="42"/>
                      <a:pt x="27" y="35"/>
                      <a:pt x="36" y="28"/>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6" name="Freeform 1536"/>
              <p:cNvSpPr/>
              <p:nvPr/>
            </p:nvSpPr>
            <p:spPr bwMode="auto">
              <a:xfrm>
                <a:off x="2386" y="3215"/>
                <a:ext cx="60" cy="40"/>
              </a:xfrm>
              <a:custGeom>
                <a:avLst/>
                <a:gdLst>
                  <a:gd name="T0" fmla="*/ 0 w 25"/>
                  <a:gd name="T1" fmla="*/ 13 h 17"/>
                  <a:gd name="T2" fmla="*/ 23 w 25"/>
                  <a:gd name="T3" fmla="*/ 17 h 17"/>
                  <a:gd name="T4" fmla="*/ 25 w 25"/>
                  <a:gd name="T5" fmla="*/ 5 h 17"/>
                  <a:gd name="T6" fmla="*/ 3 w 25"/>
                  <a:gd name="T7" fmla="*/ 0 h 17"/>
                  <a:gd name="T8" fmla="*/ 0 w 25"/>
                  <a:gd name="T9" fmla="*/ 13 h 17"/>
                </a:gdLst>
                <a:ahLst/>
                <a:cxnLst>
                  <a:cxn ang="0">
                    <a:pos x="T0" y="T1"/>
                  </a:cxn>
                  <a:cxn ang="0">
                    <a:pos x="T2" y="T3"/>
                  </a:cxn>
                  <a:cxn ang="0">
                    <a:pos x="T4" y="T5"/>
                  </a:cxn>
                  <a:cxn ang="0">
                    <a:pos x="T6" y="T7"/>
                  </a:cxn>
                  <a:cxn ang="0">
                    <a:pos x="T8" y="T9"/>
                  </a:cxn>
                </a:cxnLst>
                <a:rect l="0" t="0" r="r" b="b"/>
                <a:pathLst>
                  <a:path w="25" h="17">
                    <a:moveTo>
                      <a:pt x="0" y="13"/>
                    </a:moveTo>
                    <a:cubicBezTo>
                      <a:pt x="23" y="17"/>
                      <a:pt x="23" y="17"/>
                      <a:pt x="23" y="17"/>
                    </a:cubicBezTo>
                    <a:cubicBezTo>
                      <a:pt x="23" y="13"/>
                      <a:pt x="24" y="9"/>
                      <a:pt x="25" y="5"/>
                    </a:cubicBezTo>
                    <a:cubicBezTo>
                      <a:pt x="3" y="0"/>
                      <a:pt x="3" y="0"/>
                      <a:pt x="3" y="0"/>
                    </a:cubicBezTo>
                    <a:cubicBezTo>
                      <a:pt x="2" y="4"/>
                      <a:pt x="1" y="9"/>
                      <a:pt x="0" y="13"/>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7" name="Freeform 1537"/>
              <p:cNvSpPr/>
              <p:nvPr/>
            </p:nvSpPr>
            <p:spPr bwMode="auto">
              <a:xfrm>
                <a:off x="2169" y="45"/>
                <a:ext cx="97" cy="92"/>
              </a:xfrm>
              <a:custGeom>
                <a:avLst/>
                <a:gdLst>
                  <a:gd name="T0" fmla="*/ 12 w 41"/>
                  <a:gd name="T1" fmla="*/ 38 h 39"/>
                  <a:gd name="T2" fmla="*/ 40 w 41"/>
                  <a:gd name="T3" fmla="*/ 13 h 39"/>
                  <a:gd name="T4" fmla="*/ 37 w 41"/>
                  <a:gd name="T5" fmla="*/ 0 h 39"/>
                  <a:gd name="T6" fmla="*/ 0 w 41"/>
                  <a:gd name="T7" fmla="*/ 32 h 39"/>
                  <a:gd name="T8" fmla="*/ 12 w 41"/>
                  <a:gd name="T9" fmla="*/ 38 h 39"/>
                </a:gdLst>
                <a:ahLst/>
                <a:cxnLst>
                  <a:cxn ang="0">
                    <a:pos x="T0" y="T1"/>
                  </a:cxn>
                  <a:cxn ang="0">
                    <a:pos x="T2" y="T3"/>
                  </a:cxn>
                  <a:cxn ang="0">
                    <a:pos x="T4" y="T5"/>
                  </a:cxn>
                  <a:cxn ang="0">
                    <a:pos x="T6" y="T7"/>
                  </a:cxn>
                  <a:cxn ang="0">
                    <a:pos x="T8" y="T9"/>
                  </a:cxn>
                </a:cxnLst>
                <a:rect l="0" t="0" r="r" b="b"/>
                <a:pathLst>
                  <a:path w="41" h="39">
                    <a:moveTo>
                      <a:pt x="12" y="38"/>
                    </a:moveTo>
                    <a:cubicBezTo>
                      <a:pt x="20" y="34"/>
                      <a:pt x="38" y="16"/>
                      <a:pt x="40" y="13"/>
                    </a:cubicBezTo>
                    <a:cubicBezTo>
                      <a:pt x="41" y="9"/>
                      <a:pt x="41" y="3"/>
                      <a:pt x="37" y="0"/>
                    </a:cubicBezTo>
                    <a:cubicBezTo>
                      <a:pt x="31" y="4"/>
                      <a:pt x="5" y="27"/>
                      <a:pt x="0" y="32"/>
                    </a:cubicBezTo>
                    <a:cubicBezTo>
                      <a:pt x="3" y="36"/>
                      <a:pt x="8" y="39"/>
                      <a:pt x="12" y="38"/>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8" name="Freeform 1538"/>
              <p:cNvSpPr/>
              <p:nvPr/>
            </p:nvSpPr>
            <p:spPr bwMode="auto">
              <a:xfrm>
                <a:off x="2377" y="3255"/>
                <a:ext cx="71" cy="48"/>
              </a:xfrm>
              <a:custGeom>
                <a:avLst/>
                <a:gdLst>
                  <a:gd name="T0" fmla="*/ 0 w 30"/>
                  <a:gd name="T1" fmla="*/ 18 h 20"/>
                  <a:gd name="T2" fmla="*/ 30 w 30"/>
                  <a:gd name="T3" fmla="*/ 20 h 20"/>
                  <a:gd name="T4" fmla="*/ 27 w 30"/>
                  <a:gd name="T5" fmla="*/ 4 h 20"/>
                  <a:gd name="T6" fmla="*/ 3 w 30"/>
                  <a:gd name="T7" fmla="*/ 0 h 20"/>
                  <a:gd name="T8" fmla="*/ 0 w 30"/>
                  <a:gd name="T9" fmla="*/ 18 h 20"/>
                </a:gdLst>
                <a:ahLst/>
                <a:cxnLst>
                  <a:cxn ang="0">
                    <a:pos x="T0" y="T1"/>
                  </a:cxn>
                  <a:cxn ang="0">
                    <a:pos x="T2" y="T3"/>
                  </a:cxn>
                  <a:cxn ang="0">
                    <a:pos x="T4" y="T5"/>
                  </a:cxn>
                  <a:cxn ang="0">
                    <a:pos x="T6" y="T7"/>
                  </a:cxn>
                  <a:cxn ang="0">
                    <a:pos x="T8" y="T9"/>
                  </a:cxn>
                </a:cxnLst>
                <a:rect l="0" t="0" r="r" b="b"/>
                <a:pathLst>
                  <a:path w="30" h="20">
                    <a:moveTo>
                      <a:pt x="0" y="18"/>
                    </a:moveTo>
                    <a:cubicBezTo>
                      <a:pt x="30" y="20"/>
                      <a:pt x="30" y="20"/>
                      <a:pt x="30" y="20"/>
                    </a:cubicBezTo>
                    <a:cubicBezTo>
                      <a:pt x="28" y="14"/>
                      <a:pt x="27" y="9"/>
                      <a:pt x="27" y="4"/>
                    </a:cubicBezTo>
                    <a:cubicBezTo>
                      <a:pt x="3" y="0"/>
                      <a:pt x="3" y="0"/>
                      <a:pt x="3" y="0"/>
                    </a:cubicBezTo>
                    <a:cubicBezTo>
                      <a:pt x="2" y="6"/>
                      <a:pt x="1" y="12"/>
                      <a:pt x="0" y="18"/>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9" name="Freeform 1539"/>
              <p:cNvSpPr/>
              <p:nvPr/>
            </p:nvSpPr>
            <p:spPr bwMode="auto">
              <a:xfrm>
                <a:off x="2306" y="2098"/>
                <a:ext cx="76" cy="60"/>
              </a:xfrm>
              <a:custGeom>
                <a:avLst/>
                <a:gdLst>
                  <a:gd name="T0" fmla="*/ 0 w 32"/>
                  <a:gd name="T1" fmla="*/ 18 h 25"/>
                  <a:gd name="T2" fmla="*/ 14 w 32"/>
                  <a:gd name="T3" fmla="*/ 25 h 25"/>
                  <a:gd name="T4" fmla="*/ 32 w 32"/>
                  <a:gd name="T5" fmla="*/ 7 h 25"/>
                  <a:gd name="T6" fmla="*/ 28 w 32"/>
                  <a:gd name="T7" fmla="*/ 0 h 25"/>
                  <a:gd name="T8" fmla="*/ 0 w 32"/>
                  <a:gd name="T9" fmla="*/ 18 h 25"/>
                </a:gdLst>
                <a:ahLst/>
                <a:cxnLst>
                  <a:cxn ang="0">
                    <a:pos x="T0" y="T1"/>
                  </a:cxn>
                  <a:cxn ang="0">
                    <a:pos x="T2" y="T3"/>
                  </a:cxn>
                  <a:cxn ang="0">
                    <a:pos x="T4" y="T5"/>
                  </a:cxn>
                  <a:cxn ang="0">
                    <a:pos x="T6" y="T7"/>
                  </a:cxn>
                  <a:cxn ang="0">
                    <a:pos x="T8" y="T9"/>
                  </a:cxn>
                </a:cxnLst>
                <a:rect l="0" t="0" r="r" b="b"/>
                <a:pathLst>
                  <a:path w="32" h="25">
                    <a:moveTo>
                      <a:pt x="0" y="18"/>
                    </a:moveTo>
                    <a:cubicBezTo>
                      <a:pt x="5" y="20"/>
                      <a:pt x="10" y="22"/>
                      <a:pt x="14" y="25"/>
                    </a:cubicBezTo>
                    <a:cubicBezTo>
                      <a:pt x="19" y="18"/>
                      <a:pt x="25" y="12"/>
                      <a:pt x="32" y="7"/>
                    </a:cubicBezTo>
                    <a:cubicBezTo>
                      <a:pt x="30" y="5"/>
                      <a:pt x="29" y="2"/>
                      <a:pt x="28" y="0"/>
                    </a:cubicBezTo>
                    <a:cubicBezTo>
                      <a:pt x="17" y="5"/>
                      <a:pt x="8" y="11"/>
                      <a:pt x="0" y="18"/>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0" name="Freeform 1540"/>
              <p:cNvSpPr/>
              <p:nvPr/>
            </p:nvSpPr>
            <p:spPr bwMode="auto">
              <a:xfrm>
                <a:off x="2058" y="-35"/>
                <a:ext cx="194" cy="151"/>
              </a:xfrm>
              <a:custGeom>
                <a:avLst/>
                <a:gdLst>
                  <a:gd name="T0" fmla="*/ 43 w 82"/>
                  <a:gd name="T1" fmla="*/ 62 h 64"/>
                  <a:gd name="T2" fmla="*/ 81 w 82"/>
                  <a:gd name="T3" fmla="*/ 28 h 64"/>
                  <a:gd name="T4" fmla="*/ 80 w 82"/>
                  <a:gd name="T5" fmla="*/ 0 h 64"/>
                  <a:gd name="T6" fmla="*/ 57 w 82"/>
                  <a:gd name="T7" fmla="*/ 0 h 64"/>
                  <a:gd name="T8" fmla="*/ 0 w 82"/>
                  <a:gd name="T9" fmla="*/ 54 h 64"/>
                  <a:gd name="T10" fmla="*/ 43 w 82"/>
                  <a:gd name="T11" fmla="*/ 62 h 64"/>
                </a:gdLst>
                <a:ahLst/>
                <a:cxnLst>
                  <a:cxn ang="0">
                    <a:pos x="T0" y="T1"/>
                  </a:cxn>
                  <a:cxn ang="0">
                    <a:pos x="T2" y="T3"/>
                  </a:cxn>
                  <a:cxn ang="0">
                    <a:pos x="T4" y="T5"/>
                  </a:cxn>
                  <a:cxn ang="0">
                    <a:pos x="T6" y="T7"/>
                  </a:cxn>
                  <a:cxn ang="0">
                    <a:pos x="T8" y="T9"/>
                  </a:cxn>
                  <a:cxn ang="0">
                    <a:pos x="T10" y="T11"/>
                  </a:cxn>
                </a:cxnLst>
                <a:rect l="0" t="0" r="r" b="b"/>
                <a:pathLst>
                  <a:path w="82" h="64">
                    <a:moveTo>
                      <a:pt x="43" y="62"/>
                    </a:moveTo>
                    <a:cubicBezTo>
                      <a:pt x="58" y="48"/>
                      <a:pt x="69" y="39"/>
                      <a:pt x="81" y="28"/>
                    </a:cubicBezTo>
                    <a:cubicBezTo>
                      <a:pt x="82" y="21"/>
                      <a:pt x="81" y="10"/>
                      <a:pt x="80" y="0"/>
                    </a:cubicBezTo>
                    <a:cubicBezTo>
                      <a:pt x="57" y="0"/>
                      <a:pt x="57" y="0"/>
                      <a:pt x="57" y="0"/>
                    </a:cubicBezTo>
                    <a:cubicBezTo>
                      <a:pt x="36" y="18"/>
                      <a:pt x="10" y="44"/>
                      <a:pt x="0" y="54"/>
                    </a:cubicBezTo>
                    <a:cubicBezTo>
                      <a:pt x="6" y="60"/>
                      <a:pt x="32" y="64"/>
                      <a:pt x="43" y="62"/>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1" name="Freeform 1541"/>
              <p:cNvSpPr/>
              <p:nvPr/>
            </p:nvSpPr>
            <p:spPr bwMode="auto">
              <a:xfrm>
                <a:off x="2207" y="166"/>
                <a:ext cx="75" cy="118"/>
              </a:xfrm>
              <a:custGeom>
                <a:avLst/>
                <a:gdLst>
                  <a:gd name="T0" fmla="*/ 24 w 32"/>
                  <a:gd name="T1" fmla="*/ 50 h 50"/>
                  <a:gd name="T2" fmla="*/ 32 w 32"/>
                  <a:gd name="T3" fmla="*/ 18 h 50"/>
                  <a:gd name="T4" fmla="*/ 15 w 32"/>
                  <a:gd name="T5" fmla="*/ 0 h 50"/>
                  <a:gd name="T6" fmla="*/ 0 w 32"/>
                  <a:gd name="T7" fmla="*/ 49 h 50"/>
                  <a:gd name="T8" fmla="*/ 24 w 32"/>
                  <a:gd name="T9" fmla="*/ 50 h 50"/>
                </a:gdLst>
                <a:ahLst/>
                <a:cxnLst>
                  <a:cxn ang="0">
                    <a:pos x="T0" y="T1"/>
                  </a:cxn>
                  <a:cxn ang="0">
                    <a:pos x="T2" y="T3"/>
                  </a:cxn>
                  <a:cxn ang="0">
                    <a:pos x="T4" y="T5"/>
                  </a:cxn>
                  <a:cxn ang="0">
                    <a:pos x="T6" y="T7"/>
                  </a:cxn>
                  <a:cxn ang="0">
                    <a:pos x="T8" y="T9"/>
                  </a:cxn>
                </a:cxnLst>
                <a:rect l="0" t="0" r="r" b="b"/>
                <a:pathLst>
                  <a:path w="32" h="50">
                    <a:moveTo>
                      <a:pt x="24" y="50"/>
                    </a:moveTo>
                    <a:cubicBezTo>
                      <a:pt x="24" y="38"/>
                      <a:pt x="27" y="27"/>
                      <a:pt x="32" y="18"/>
                    </a:cubicBezTo>
                    <a:cubicBezTo>
                      <a:pt x="27" y="14"/>
                      <a:pt x="21" y="7"/>
                      <a:pt x="15" y="0"/>
                    </a:cubicBezTo>
                    <a:cubicBezTo>
                      <a:pt x="6" y="11"/>
                      <a:pt x="0" y="29"/>
                      <a:pt x="0" y="49"/>
                    </a:cubicBezTo>
                    <a:cubicBezTo>
                      <a:pt x="8" y="48"/>
                      <a:pt x="16" y="49"/>
                      <a:pt x="24" y="5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2" name="Freeform 1542"/>
              <p:cNvSpPr/>
              <p:nvPr/>
            </p:nvSpPr>
            <p:spPr bwMode="auto">
              <a:xfrm>
                <a:off x="2273" y="3925"/>
                <a:ext cx="234" cy="222"/>
              </a:xfrm>
              <a:custGeom>
                <a:avLst/>
                <a:gdLst>
                  <a:gd name="T0" fmla="*/ 34 w 99"/>
                  <a:gd name="T1" fmla="*/ 67 h 94"/>
                  <a:gd name="T2" fmla="*/ 36 w 99"/>
                  <a:gd name="T3" fmla="*/ 6 h 94"/>
                  <a:gd name="T4" fmla="*/ 27 w 99"/>
                  <a:gd name="T5" fmla="*/ 0 h 94"/>
                  <a:gd name="T6" fmla="*/ 21 w 99"/>
                  <a:gd name="T7" fmla="*/ 75 h 94"/>
                  <a:gd name="T8" fmla="*/ 99 w 99"/>
                  <a:gd name="T9" fmla="*/ 68 h 94"/>
                  <a:gd name="T10" fmla="*/ 85 w 99"/>
                  <a:gd name="T11" fmla="*/ 52 h 94"/>
                  <a:gd name="T12" fmla="*/ 34 w 99"/>
                  <a:gd name="T13" fmla="*/ 67 h 94"/>
                </a:gdLst>
                <a:ahLst/>
                <a:cxnLst>
                  <a:cxn ang="0">
                    <a:pos x="T0" y="T1"/>
                  </a:cxn>
                  <a:cxn ang="0">
                    <a:pos x="T2" y="T3"/>
                  </a:cxn>
                  <a:cxn ang="0">
                    <a:pos x="T4" y="T5"/>
                  </a:cxn>
                  <a:cxn ang="0">
                    <a:pos x="T6" y="T7"/>
                  </a:cxn>
                  <a:cxn ang="0">
                    <a:pos x="T8" y="T9"/>
                  </a:cxn>
                  <a:cxn ang="0">
                    <a:pos x="T10" y="T11"/>
                  </a:cxn>
                  <a:cxn ang="0">
                    <a:pos x="T12" y="T13"/>
                  </a:cxn>
                </a:cxnLst>
                <a:rect l="0" t="0" r="r" b="b"/>
                <a:pathLst>
                  <a:path w="99" h="94">
                    <a:moveTo>
                      <a:pt x="34" y="67"/>
                    </a:moveTo>
                    <a:cubicBezTo>
                      <a:pt x="21" y="55"/>
                      <a:pt x="16" y="24"/>
                      <a:pt x="36" y="6"/>
                    </a:cubicBezTo>
                    <a:cubicBezTo>
                      <a:pt x="33" y="4"/>
                      <a:pt x="30" y="2"/>
                      <a:pt x="27" y="0"/>
                    </a:cubicBezTo>
                    <a:cubicBezTo>
                      <a:pt x="5" y="18"/>
                      <a:pt x="0" y="55"/>
                      <a:pt x="21" y="75"/>
                    </a:cubicBezTo>
                    <a:cubicBezTo>
                      <a:pt x="41" y="94"/>
                      <a:pt x="82" y="93"/>
                      <a:pt x="99" y="68"/>
                    </a:cubicBezTo>
                    <a:cubicBezTo>
                      <a:pt x="94" y="63"/>
                      <a:pt x="89" y="57"/>
                      <a:pt x="85" y="52"/>
                    </a:cubicBezTo>
                    <a:cubicBezTo>
                      <a:pt x="78" y="80"/>
                      <a:pt x="51" y="83"/>
                      <a:pt x="34" y="67"/>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3" name="Freeform 1543"/>
              <p:cNvSpPr/>
              <p:nvPr/>
            </p:nvSpPr>
            <p:spPr bwMode="auto">
              <a:xfrm>
                <a:off x="2126" y="2068"/>
                <a:ext cx="277" cy="714"/>
              </a:xfrm>
              <a:custGeom>
                <a:avLst/>
                <a:gdLst>
                  <a:gd name="T0" fmla="*/ 16 w 117"/>
                  <a:gd name="T1" fmla="*/ 168 h 302"/>
                  <a:gd name="T2" fmla="*/ 96 w 117"/>
                  <a:gd name="T3" fmla="*/ 302 h 302"/>
                  <a:gd name="T4" fmla="*/ 117 w 117"/>
                  <a:gd name="T5" fmla="*/ 289 h 302"/>
                  <a:gd name="T6" fmla="*/ 34 w 117"/>
                  <a:gd name="T7" fmla="*/ 149 h 302"/>
                  <a:gd name="T8" fmla="*/ 102 w 117"/>
                  <a:gd name="T9" fmla="*/ 8 h 302"/>
                  <a:gd name="T10" fmla="*/ 99 w 117"/>
                  <a:gd name="T11" fmla="*/ 0 h 302"/>
                  <a:gd name="T12" fmla="*/ 16 w 117"/>
                  <a:gd name="T13" fmla="*/ 168 h 302"/>
                </a:gdLst>
                <a:ahLst/>
                <a:cxnLst>
                  <a:cxn ang="0">
                    <a:pos x="T0" y="T1"/>
                  </a:cxn>
                  <a:cxn ang="0">
                    <a:pos x="T2" y="T3"/>
                  </a:cxn>
                  <a:cxn ang="0">
                    <a:pos x="T4" y="T5"/>
                  </a:cxn>
                  <a:cxn ang="0">
                    <a:pos x="T6" y="T7"/>
                  </a:cxn>
                  <a:cxn ang="0">
                    <a:pos x="T8" y="T9"/>
                  </a:cxn>
                  <a:cxn ang="0">
                    <a:pos x="T10" y="T11"/>
                  </a:cxn>
                  <a:cxn ang="0">
                    <a:pos x="T12" y="T13"/>
                  </a:cxn>
                </a:cxnLst>
                <a:rect l="0" t="0" r="r" b="b"/>
                <a:pathLst>
                  <a:path w="117" h="302">
                    <a:moveTo>
                      <a:pt x="16" y="168"/>
                    </a:moveTo>
                    <a:cubicBezTo>
                      <a:pt x="32" y="226"/>
                      <a:pt x="75" y="241"/>
                      <a:pt x="96" y="302"/>
                    </a:cubicBezTo>
                    <a:cubicBezTo>
                      <a:pt x="104" y="297"/>
                      <a:pt x="111" y="293"/>
                      <a:pt x="117" y="289"/>
                    </a:cubicBezTo>
                    <a:cubicBezTo>
                      <a:pt x="86" y="224"/>
                      <a:pt x="46" y="197"/>
                      <a:pt x="34" y="149"/>
                    </a:cubicBezTo>
                    <a:cubicBezTo>
                      <a:pt x="22" y="100"/>
                      <a:pt x="46" y="32"/>
                      <a:pt x="102" y="8"/>
                    </a:cubicBezTo>
                    <a:cubicBezTo>
                      <a:pt x="101" y="5"/>
                      <a:pt x="100" y="2"/>
                      <a:pt x="99" y="0"/>
                    </a:cubicBezTo>
                    <a:cubicBezTo>
                      <a:pt x="28" y="35"/>
                      <a:pt x="0" y="114"/>
                      <a:pt x="16" y="168"/>
                    </a:cubicBezTo>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4" name="Freeform 1544"/>
              <p:cNvSpPr>
                <a:spLocks noEditPoints="1"/>
              </p:cNvSpPr>
              <p:nvPr/>
            </p:nvSpPr>
            <p:spPr bwMode="auto">
              <a:xfrm>
                <a:off x="2077" y="1268"/>
                <a:ext cx="281" cy="348"/>
              </a:xfrm>
              <a:custGeom>
                <a:avLst/>
                <a:gdLst>
                  <a:gd name="T0" fmla="*/ 54 w 119"/>
                  <a:gd name="T1" fmla="*/ 132 h 147"/>
                  <a:gd name="T2" fmla="*/ 107 w 119"/>
                  <a:gd name="T3" fmla="*/ 147 h 147"/>
                  <a:gd name="T4" fmla="*/ 109 w 119"/>
                  <a:gd name="T5" fmla="*/ 123 h 147"/>
                  <a:gd name="T6" fmla="*/ 63 w 119"/>
                  <a:gd name="T7" fmla="*/ 113 h 147"/>
                  <a:gd name="T8" fmla="*/ 119 w 119"/>
                  <a:gd name="T9" fmla="*/ 62 h 147"/>
                  <a:gd name="T10" fmla="*/ 86 w 119"/>
                  <a:gd name="T11" fmla="*/ 3 h 147"/>
                  <a:gd name="T12" fmla="*/ 78 w 119"/>
                  <a:gd name="T13" fmla="*/ 0 h 147"/>
                  <a:gd name="T14" fmla="*/ 70 w 119"/>
                  <a:gd name="T15" fmla="*/ 11 h 147"/>
                  <a:gd name="T16" fmla="*/ 1 w 119"/>
                  <a:gd name="T17" fmla="*/ 52 h 147"/>
                  <a:gd name="T18" fmla="*/ 56 w 119"/>
                  <a:gd name="T19" fmla="*/ 94 h 147"/>
                  <a:gd name="T20" fmla="*/ 54 w 119"/>
                  <a:gd name="T21" fmla="*/ 132 h 147"/>
                  <a:gd name="T22" fmla="*/ 34 w 119"/>
                  <a:gd name="T23" fmla="*/ 68 h 147"/>
                  <a:gd name="T24" fmla="*/ 40 w 119"/>
                  <a:gd name="T25" fmla="*/ 29 h 147"/>
                  <a:gd name="T26" fmla="*/ 79 w 119"/>
                  <a:gd name="T27" fmla="*/ 36 h 147"/>
                  <a:gd name="T28" fmla="*/ 72 w 119"/>
                  <a:gd name="T29" fmla="*/ 74 h 147"/>
                  <a:gd name="T30" fmla="*/ 34 w 119"/>
                  <a:gd name="T31" fmla="*/ 6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9" h="147">
                    <a:moveTo>
                      <a:pt x="54" y="132"/>
                    </a:moveTo>
                    <a:cubicBezTo>
                      <a:pt x="62" y="136"/>
                      <a:pt x="84" y="142"/>
                      <a:pt x="107" y="147"/>
                    </a:cubicBezTo>
                    <a:cubicBezTo>
                      <a:pt x="108" y="139"/>
                      <a:pt x="108" y="131"/>
                      <a:pt x="109" y="123"/>
                    </a:cubicBezTo>
                    <a:cubicBezTo>
                      <a:pt x="88" y="119"/>
                      <a:pt x="69" y="115"/>
                      <a:pt x="63" y="113"/>
                    </a:cubicBezTo>
                    <a:cubicBezTo>
                      <a:pt x="71" y="95"/>
                      <a:pt x="99" y="71"/>
                      <a:pt x="119" y="62"/>
                    </a:cubicBezTo>
                    <a:cubicBezTo>
                      <a:pt x="107" y="51"/>
                      <a:pt x="83" y="24"/>
                      <a:pt x="86" y="3"/>
                    </a:cubicBezTo>
                    <a:cubicBezTo>
                      <a:pt x="78" y="0"/>
                      <a:pt x="78" y="0"/>
                      <a:pt x="78" y="0"/>
                    </a:cubicBezTo>
                    <a:cubicBezTo>
                      <a:pt x="75" y="4"/>
                      <a:pt x="72" y="8"/>
                      <a:pt x="70" y="11"/>
                    </a:cubicBezTo>
                    <a:cubicBezTo>
                      <a:pt x="25" y="4"/>
                      <a:pt x="2" y="28"/>
                      <a:pt x="1" y="52"/>
                    </a:cubicBezTo>
                    <a:cubicBezTo>
                      <a:pt x="0" y="75"/>
                      <a:pt x="18" y="97"/>
                      <a:pt x="56" y="94"/>
                    </a:cubicBezTo>
                    <a:cubicBezTo>
                      <a:pt x="56" y="106"/>
                      <a:pt x="55" y="120"/>
                      <a:pt x="54" y="132"/>
                    </a:cubicBezTo>
                    <a:moveTo>
                      <a:pt x="34" y="68"/>
                    </a:moveTo>
                    <a:cubicBezTo>
                      <a:pt x="25" y="55"/>
                      <a:pt x="28" y="38"/>
                      <a:pt x="40" y="29"/>
                    </a:cubicBezTo>
                    <a:cubicBezTo>
                      <a:pt x="53" y="20"/>
                      <a:pt x="70" y="23"/>
                      <a:pt x="79" y="36"/>
                    </a:cubicBezTo>
                    <a:cubicBezTo>
                      <a:pt x="88" y="48"/>
                      <a:pt x="85" y="65"/>
                      <a:pt x="72" y="74"/>
                    </a:cubicBezTo>
                    <a:cubicBezTo>
                      <a:pt x="60" y="83"/>
                      <a:pt x="42" y="80"/>
                      <a:pt x="34" y="68"/>
                    </a:cubicBezTo>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5" name="Freeform 1545"/>
              <p:cNvSpPr/>
              <p:nvPr/>
            </p:nvSpPr>
            <p:spPr bwMode="auto">
              <a:xfrm>
                <a:off x="2422" y="3773"/>
                <a:ext cx="54" cy="67"/>
              </a:xfrm>
              <a:custGeom>
                <a:avLst/>
                <a:gdLst>
                  <a:gd name="T0" fmla="*/ 13 w 23"/>
                  <a:gd name="T1" fmla="*/ 28 h 28"/>
                  <a:gd name="T2" fmla="*/ 23 w 23"/>
                  <a:gd name="T3" fmla="*/ 11 h 28"/>
                  <a:gd name="T4" fmla="*/ 3 w 23"/>
                  <a:gd name="T5" fmla="*/ 0 h 28"/>
                  <a:gd name="T6" fmla="*/ 13 w 23"/>
                  <a:gd name="T7" fmla="*/ 28 h 28"/>
                </a:gdLst>
                <a:ahLst/>
                <a:cxnLst>
                  <a:cxn ang="0">
                    <a:pos x="T0" y="T1"/>
                  </a:cxn>
                  <a:cxn ang="0">
                    <a:pos x="T2" y="T3"/>
                  </a:cxn>
                  <a:cxn ang="0">
                    <a:pos x="T4" y="T5"/>
                  </a:cxn>
                  <a:cxn ang="0">
                    <a:pos x="T6" y="T7"/>
                  </a:cxn>
                </a:cxnLst>
                <a:rect l="0" t="0" r="r" b="b"/>
                <a:pathLst>
                  <a:path w="23" h="28">
                    <a:moveTo>
                      <a:pt x="13" y="28"/>
                    </a:moveTo>
                    <a:cubicBezTo>
                      <a:pt x="15" y="22"/>
                      <a:pt x="18" y="16"/>
                      <a:pt x="23" y="11"/>
                    </a:cubicBezTo>
                    <a:cubicBezTo>
                      <a:pt x="16" y="7"/>
                      <a:pt x="9" y="3"/>
                      <a:pt x="3" y="0"/>
                    </a:cubicBezTo>
                    <a:cubicBezTo>
                      <a:pt x="0" y="10"/>
                      <a:pt x="4" y="22"/>
                      <a:pt x="13" y="28"/>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6" name="Freeform 1546"/>
              <p:cNvSpPr/>
              <p:nvPr/>
            </p:nvSpPr>
            <p:spPr bwMode="auto">
              <a:xfrm>
                <a:off x="2211" y="1611"/>
                <a:ext cx="123" cy="154"/>
              </a:xfrm>
              <a:custGeom>
                <a:avLst/>
                <a:gdLst>
                  <a:gd name="T0" fmla="*/ 35 w 52"/>
                  <a:gd name="T1" fmla="*/ 58 h 65"/>
                  <a:gd name="T2" fmla="*/ 46 w 52"/>
                  <a:gd name="T3" fmla="*/ 65 h 65"/>
                  <a:gd name="T4" fmla="*/ 52 w 52"/>
                  <a:gd name="T5" fmla="*/ 57 h 65"/>
                  <a:gd name="T6" fmla="*/ 50 w 52"/>
                  <a:gd name="T7" fmla="*/ 10 h 65"/>
                  <a:gd name="T8" fmla="*/ 18 w 52"/>
                  <a:gd name="T9" fmla="*/ 0 h 65"/>
                  <a:gd name="T10" fmla="*/ 1 w 52"/>
                  <a:gd name="T11" fmla="*/ 25 h 65"/>
                  <a:gd name="T12" fmla="*/ 12 w 52"/>
                  <a:gd name="T13" fmla="*/ 53 h 65"/>
                  <a:gd name="T14" fmla="*/ 27 w 52"/>
                  <a:gd name="T15" fmla="*/ 55 h 65"/>
                  <a:gd name="T16" fmla="*/ 29 w 52"/>
                  <a:gd name="T17" fmla="*/ 55 h 65"/>
                  <a:gd name="T18" fmla="*/ 41 w 52"/>
                  <a:gd name="T19" fmla="*/ 28 h 65"/>
                  <a:gd name="T20" fmla="*/ 24 w 52"/>
                  <a:gd name="T21" fmla="*/ 20 h 65"/>
                  <a:gd name="T22" fmla="*/ 24 w 52"/>
                  <a:gd name="T23" fmla="*/ 35 h 65"/>
                  <a:gd name="T24" fmla="*/ 31 w 52"/>
                  <a:gd name="T25" fmla="*/ 30 h 65"/>
                  <a:gd name="T26" fmla="*/ 36 w 52"/>
                  <a:gd name="T27" fmla="*/ 31 h 65"/>
                  <a:gd name="T28" fmla="*/ 21 w 52"/>
                  <a:gd name="T29" fmla="*/ 40 h 65"/>
                  <a:gd name="T30" fmla="*/ 24 w 52"/>
                  <a:gd name="T31" fmla="*/ 13 h 65"/>
                  <a:gd name="T32" fmla="*/ 48 w 52"/>
                  <a:gd name="T33" fmla="*/ 29 h 65"/>
                  <a:gd name="T34" fmla="*/ 35 w 52"/>
                  <a:gd name="T35" fmla="*/ 5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65">
                    <a:moveTo>
                      <a:pt x="35" y="58"/>
                    </a:moveTo>
                    <a:cubicBezTo>
                      <a:pt x="39" y="60"/>
                      <a:pt x="42" y="62"/>
                      <a:pt x="46" y="65"/>
                    </a:cubicBezTo>
                    <a:cubicBezTo>
                      <a:pt x="49" y="63"/>
                      <a:pt x="51" y="60"/>
                      <a:pt x="52" y="57"/>
                    </a:cubicBezTo>
                    <a:cubicBezTo>
                      <a:pt x="50" y="42"/>
                      <a:pt x="50" y="26"/>
                      <a:pt x="50" y="10"/>
                    </a:cubicBezTo>
                    <a:cubicBezTo>
                      <a:pt x="39" y="6"/>
                      <a:pt x="27" y="3"/>
                      <a:pt x="18" y="0"/>
                    </a:cubicBezTo>
                    <a:cubicBezTo>
                      <a:pt x="8" y="4"/>
                      <a:pt x="2" y="16"/>
                      <a:pt x="1" y="25"/>
                    </a:cubicBezTo>
                    <a:cubicBezTo>
                      <a:pt x="0" y="37"/>
                      <a:pt x="2" y="49"/>
                      <a:pt x="12" y="53"/>
                    </a:cubicBezTo>
                    <a:cubicBezTo>
                      <a:pt x="17" y="53"/>
                      <a:pt x="22" y="54"/>
                      <a:pt x="27" y="55"/>
                    </a:cubicBezTo>
                    <a:cubicBezTo>
                      <a:pt x="28" y="55"/>
                      <a:pt x="29" y="55"/>
                      <a:pt x="29" y="55"/>
                    </a:cubicBezTo>
                    <a:cubicBezTo>
                      <a:pt x="38" y="53"/>
                      <a:pt x="46" y="39"/>
                      <a:pt x="41" y="28"/>
                    </a:cubicBezTo>
                    <a:cubicBezTo>
                      <a:pt x="38" y="20"/>
                      <a:pt x="31" y="16"/>
                      <a:pt x="24" y="20"/>
                    </a:cubicBezTo>
                    <a:cubicBezTo>
                      <a:pt x="19" y="22"/>
                      <a:pt x="21" y="31"/>
                      <a:pt x="24" y="35"/>
                    </a:cubicBezTo>
                    <a:cubicBezTo>
                      <a:pt x="27" y="38"/>
                      <a:pt x="32" y="35"/>
                      <a:pt x="31" y="30"/>
                    </a:cubicBezTo>
                    <a:cubicBezTo>
                      <a:pt x="32" y="28"/>
                      <a:pt x="35" y="29"/>
                      <a:pt x="36" y="31"/>
                    </a:cubicBezTo>
                    <a:cubicBezTo>
                      <a:pt x="39" y="41"/>
                      <a:pt x="27" y="45"/>
                      <a:pt x="21" y="40"/>
                    </a:cubicBezTo>
                    <a:cubicBezTo>
                      <a:pt x="13" y="33"/>
                      <a:pt x="14" y="19"/>
                      <a:pt x="24" y="13"/>
                    </a:cubicBezTo>
                    <a:cubicBezTo>
                      <a:pt x="35" y="7"/>
                      <a:pt x="45" y="17"/>
                      <a:pt x="48" y="29"/>
                    </a:cubicBezTo>
                    <a:cubicBezTo>
                      <a:pt x="50" y="39"/>
                      <a:pt x="45" y="54"/>
                      <a:pt x="35" y="58"/>
                    </a:cubicBezTo>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7" name="Freeform 1547"/>
              <p:cNvSpPr/>
              <p:nvPr/>
            </p:nvSpPr>
            <p:spPr bwMode="auto">
              <a:xfrm>
                <a:off x="2025" y="2020"/>
                <a:ext cx="331" cy="819"/>
              </a:xfrm>
              <a:custGeom>
                <a:avLst/>
                <a:gdLst>
                  <a:gd name="T0" fmla="*/ 109 w 140"/>
                  <a:gd name="T1" fmla="*/ 340 h 346"/>
                  <a:gd name="T2" fmla="*/ 26 w 140"/>
                  <a:gd name="T3" fmla="*/ 165 h 346"/>
                  <a:gd name="T4" fmla="*/ 114 w 140"/>
                  <a:gd name="T5" fmla="*/ 336 h 346"/>
                  <a:gd name="T6" fmla="*/ 134 w 140"/>
                  <a:gd name="T7" fmla="*/ 325 h 346"/>
                  <a:gd name="T8" fmla="*/ 53 w 140"/>
                  <a:gd name="T9" fmla="*/ 191 h 346"/>
                  <a:gd name="T10" fmla="*/ 140 w 140"/>
                  <a:gd name="T11" fmla="*/ 14 h 346"/>
                  <a:gd name="T12" fmla="*/ 135 w 140"/>
                  <a:gd name="T13" fmla="*/ 0 h 346"/>
                  <a:gd name="T14" fmla="*/ 11 w 140"/>
                  <a:gd name="T15" fmla="*/ 208 h 346"/>
                  <a:gd name="T16" fmla="*/ 98 w 140"/>
                  <a:gd name="T17" fmla="*/ 346 h 346"/>
                  <a:gd name="T18" fmla="*/ 109 w 140"/>
                  <a:gd name="T19" fmla="*/ 340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0" h="346">
                    <a:moveTo>
                      <a:pt x="109" y="340"/>
                    </a:moveTo>
                    <a:cubicBezTo>
                      <a:pt x="71" y="276"/>
                      <a:pt x="30" y="261"/>
                      <a:pt x="26" y="165"/>
                    </a:cubicBezTo>
                    <a:cubicBezTo>
                      <a:pt x="40" y="266"/>
                      <a:pt x="80" y="283"/>
                      <a:pt x="114" y="336"/>
                    </a:cubicBezTo>
                    <a:cubicBezTo>
                      <a:pt x="121" y="332"/>
                      <a:pt x="128" y="329"/>
                      <a:pt x="134" y="325"/>
                    </a:cubicBezTo>
                    <a:cubicBezTo>
                      <a:pt x="115" y="273"/>
                      <a:pt x="71" y="254"/>
                      <a:pt x="53" y="191"/>
                    </a:cubicBezTo>
                    <a:cubicBezTo>
                      <a:pt x="37" y="136"/>
                      <a:pt x="62" y="54"/>
                      <a:pt x="140" y="14"/>
                    </a:cubicBezTo>
                    <a:cubicBezTo>
                      <a:pt x="138" y="10"/>
                      <a:pt x="137" y="5"/>
                      <a:pt x="135" y="0"/>
                    </a:cubicBezTo>
                    <a:cubicBezTo>
                      <a:pt x="31" y="54"/>
                      <a:pt x="0" y="143"/>
                      <a:pt x="11" y="208"/>
                    </a:cubicBezTo>
                    <a:cubicBezTo>
                      <a:pt x="25" y="287"/>
                      <a:pt x="64" y="292"/>
                      <a:pt x="98" y="346"/>
                    </a:cubicBezTo>
                    <a:cubicBezTo>
                      <a:pt x="109" y="340"/>
                      <a:pt x="109" y="340"/>
                      <a:pt x="109" y="340"/>
                    </a:cubicBezTo>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8" name="Freeform 1548"/>
              <p:cNvSpPr/>
              <p:nvPr/>
            </p:nvSpPr>
            <p:spPr bwMode="auto">
              <a:xfrm>
                <a:off x="2214" y="537"/>
                <a:ext cx="52" cy="62"/>
              </a:xfrm>
              <a:custGeom>
                <a:avLst/>
                <a:gdLst>
                  <a:gd name="T0" fmla="*/ 11 w 22"/>
                  <a:gd name="T1" fmla="*/ 0 h 26"/>
                  <a:gd name="T2" fmla="*/ 0 w 22"/>
                  <a:gd name="T3" fmla="*/ 18 h 26"/>
                  <a:gd name="T4" fmla="*/ 20 w 22"/>
                  <a:gd name="T5" fmla="*/ 26 h 26"/>
                  <a:gd name="T6" fmla="*/ 22 w 22"/>
                  <a:gd name="T7" fmla="*/ 4 h 26"/>
                  <a:gd name="T8" fmla="*/ 11 w 22"/>
                  <a:gd name="T9" fmla="*/ 0 h 26"/>
                </a:gdLst>
                <a:ahLst/>
                <a:cxnLst>
                  <a:cxn ang="0">
                    <a:pos x="T0" y="T1"/>
                  </a:cxn>
                  <a:cxn ang="0">
                    <a:pos x="T2" y="T3"/>
                  </a:cxn>
                  <a:cxn ang="0">
                    <a:pos x="T4" y="T5"/>
                  </a:cxn>
                  <a:cxn ang="0">
                    <a:pos x="T6" y="T7"/>
                  </a:cxn>
                  <a:cxn ang="0">
                    <a:pos x="T8" y="T9"/>
                  </a:cxn>
                </a:cxnLst>
                <a:rect l="0" t="0" r="r" b="b"/>
                <a:pathLst>
                  <a:path w="22" h="26">
                    <a:moveTo>
                      <a:pt x="11" y="0"/>
                    </a:moveTo>
                    <a:cubicBezTo>
                      <a:pt x="6" y="4"/>
                      <a:pt x="2" y="11"/>
                      <a:pt x="0" y="18"/>
                    </a:cubicBezTo>
                    <a:cubicBezTo>
                      <a:pt x="7" y="22"/>
                      <a:pt x="13" y="25"/>
                      <a:pt x="20" y="26"/>
                    </a:cubicBezTo>
                    <a:cubicBezTo>
                      <a:pt x="19" y="19"/>
                      <a:pt x="20" y="12"/>
                      <a:pt x="22" y="4"/>
                    </a:cubicBezTo>
                    <a:cubicBezTo>
                      <a:pt x="18" y="3"/>
                      <a:pt x="15" y="2"/>
                      <a:pt x="11"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9" name="Freeform 1549"/>
              <p:cNvSpPr>
                <a:spLocks noEditPoints="1"/>
              </p:cNvSpPr>
              <p:nvPr/>
            </p:nvSpPr>
            <p:spPr bwMode="auto">
              <a:xfrm>
                <a:off x="1989" y="1001"/>
                <a:ext cx="322" cy="298"/>
              </a:xfrm>
              <a:custGeom>
                <a:avLst/>
                <a:gdLst>
                  <a:gd name="T0" fmla="*/ 105 w 136"/>
                  <a:gd name="T1" fmla="*/ 107 h 126"/>
                  <a:gd name="T2" fmla="*/ 126 w 136"/>
                  <a:gd name="T3" fmla="*/ 74 h 126"/>
                  <a:gd name="T4" fmla="*/ 123 w 136"/>
                  <a:gd name="T5" fmla="*/ 73 h 126"/>
                  <a:gd name="T6" fmla="*/ 136 w 136"/>
                  <a:gd name="T7" fmla="*/ 43 h 126"/>
                  <a:gd name="T8" fmla="*/ 100 w 136"/>
                  <a:gd name="T9" fmla="*/ 16 h 126"/>
                  <a:gd name="T10" fmla="*/ 31 w 136"/>
                  <a:gd name="T11" fmla="*/ 15 h 126"/>
                  <a:gd name="T12" fmla="*/ 18 w 136"/>
                  <a:gd name="T13" fmla="*/ 98 h 126"/>
                  <a:gd name="T14" fmla="*/ 105 w 136"/>
                  <a:gd name="T15" fmla="*/ 107 h 126"/>
                  <a:gd name="T16" fmla="*/ 32 w 136"/>
                  <a:gd name="T17" fmla="*/ 95 h 126"/>
                  <a:gd name="T18" fmla="*/ 58 w 136"/>
                  <a:gd name="T19" fmla="*/ 59 h 126"/>
                  <a:gd name="T20" fmla="*/ 60 w 136"/>
                  <a:gd name="T21" fmla="*/ 19 h 126"/>
                  <a:gd name="T22" fmla="*/ 106 w 136"/>
                  <a:gd name="T23" fmla="*/ 74 h 126"/>
                  <a:gd name="T24" fmla="*/ 32 w 136"/>
                  <a:gd name="T25" fmla="*/ 9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6" h="126">
                    <a:moveTo>
                      <a:pt x="105" y="107"/>
                    </a:moveTo>
                    <a:cubicBezTo>
                      <a:pt x="117" y="98"/>
                      <a:pt x="124" y="87"/>
                      <a:pt x="126" y="74"/>
                    </a:cubicBezTo>
                    <a:cubicBezTo>
                      <a:pt x="125" y="74"/>
                      <a:pt x="124" y="73"/>
                      <a:pt x="123" y="73"/>
                    </a:cubicBezTo>
                    <a:cubicBezTo>
                      <a:pt x="127" y="63"/>
                      <a:pt x="131" y="53"/>
                      <a:pt x="136" y="43"/>
                    </a:cubicBezTo>
                    <a:cubicBezTo>
                      <a:pt x="122" y="41"/>
                      <a:pt x="102" y="33"/>
                      <a:pt x="100" y="16"/>
                    </a:cubicBezTo>
                    <a:cubicBezTo>
                      <a:pt x="80" y="1"/>
                      <a:pt x="52" y="0"/>
                      <a:pt x="31" y="15"/>
                    </a:cubicBezTo>
                    <a:cubicBezTo>
                      <a:pt x="5" y="34"/>
                      <a:pt x="0" y="70"/>
                      <a:pt x="18" y="98"/>
                    </a:cubicBezTo>
                    <a:cubicBezTo>
                      <a:pt x="36" y="125"/>
                      <a:pt x="79" y="126"/>
                      <a:pt x="105" y="107"/>
                    </a:cubicBezTo>
                    <a:moveTo>
                      <a:pt x="32" y="95"/>
                    </a:moveTo>
                    <a:cubicBezTo>
                      <a:pt x="27" y="80"/>
                      <a:pt x="36" y="65"/>
                      <a:pt x="58" y="59"/>
                    </a:cubicBezTo>
                    <a:cubicBezTo>
                      <a:pt x="43" y="44"/>
                      <a:pt x="47" y="25"/>
                      <a:pt x="60" y="19"/>
                    </a:cubicBezTo>
                    <a:cubicBezTo>
                      <a:pt x="79" y="10"/>
                      <a:pt x="92" y="33"/>
                      <a:pt x="106" y="74"/>
                    </a:cubicBezTo>
                    <a:cubicBezTo>
                      <a:pt x="61" y="120"/>
                      <a:pt x="40" y="117"/>
                      <a:pt x="32" y="95"/>
                    </a:cubicBezTo>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0" name="Freeform 1550"/>
              <p:cNvSpPr/>
              <p:nvPr/>
            </p:nvSpPr>
            <p:spPr bwMode="auto">
              <a:xfrm>
                <a:off x="1989" y="-35"/>
                <a:ext cx="182" cy="115"/>
              </a:xfrm>
              <a:custGeom>
                <a:avLst/>
                <a:gdLst>
                  <a:gd name="T0" fmla="*/ 25 w 77"/>
                  <a:gd name="T1" fmla="*/ 49 h 49"/>
                  <a:gd name="T2" fmla="*/ 77 w 77"/>
                  <a:gd name="T3" fmla="*/ 0 h 49"/>
                  <a:gd name="T4" fmla="*/ 18 w 77"/>
                  <a:gd name="T5" fmla="*/ 0 h 49"/>
                  <a:gd name="T6" fmla="*/ 0 w 77"/>
                  <a:gd name="T7" fmla="*/ 17 h 49"/>
                  <a:gd name="T8" fmla="*/ 25 w 77"/>
                  <a:gd name="T9" fmla="*/ 49 h 49"/>
                </a:gdLst>
                <a:ahLst/>
                <a:cxnLst>
                  <a:cxn ang="0">
                    <a:pos x="T0" y="T1"/>
                  </a:cxn>
                  <a:cxn ang="0">
                    <a:pos x="T2" y="T3"/>
                  </a:cxn>
                  <a:cxn ang="0">
                    <a:pos x="T4" y="T5"/>
                  </a:cxn>
                  <a:cxn ang="0">
                    <a:pos x="T6" y="T7"/>
                  </a:cxn>
                  <a:cxn ang="0">
                    <a:pos x="T8" y="T9"/>
                  </a:cxn>
                </a:cxnLst>
                <a:rect l="0" t="0" r="r" b="b"/>
                <a:pathLst>
                  <a:path w="77" h="49">
                    <a:moveTo>
                      <a:pt x="25" y="49"/>
                    </a:moveTo>
                    <a:cubicBezTo>
                      <a:pt x="34" y="41"/>
                      <a:pt x="58" y="18"/>
                      <a:pt x="77" y="0"/>
                    </a:cubicBezTo>
                    <a:cubicBezTo>
                      <a:pt x="18" y="0"/>
                      <a:pt x="18" y="0"/>
                      <a:pt x="18" y="0"/>
                    </a:cubicBezTo>
                    <a:cubicBezTo>
                      <a:pt x="10" y="7"/>
                      <a:pt x="4" y="13"/>
                      <a:pt x="0" y="17"/>
                    </a:cubicBezTo>
                    <a:cubicBezTo>
                      <a:pt x="6" y="25"/>
                      <a:pt x="16" y="39"/>
                      <a:pt x="25" y="49"/>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1" name="Freeform 1551"/>
              <p:cNvSpPr/>
              <p:nvPr/>
            </p:nvSpPr>
            <p:spPr bwMode="auto">
              <a:xfrm>
                <a:off x="2346" y="3740"/>
                <a:ext cx="102" cy="142"/>
              </a:xfrm>
              <a:custGeom>
                <a:avLst/>
                <a:gdLst>
                  <a:gd name="T0" fmla="*/ 17 w 43"/>
                  <a:gd name="T1" fmla="*/ 0 h 60"/>
                  <a:gd name="T2" fmla="*/ 39 w 43"/>
                  <a:gd name="T3" fmla="*/ 60 h 60"/>
                  <a:gd name="T4" fmla="*/ 43 w 43"/>
                  <a:gd name="T5" fmla="*/ 47 h 60"/>
                  <a:gd name="T6" fmla="*/ 32 w 43"/>
                  <a:gd name="T7" fmla="*/ 11 h 60"/>
                  <a:gd name="T8" fmla="*/ 17 w 43"/>
                  <a:gd name="T9" fmla="*/ 0 h 60"/>
                </a:gdLst>
                <a:ahLst/>
                <a:cxnLst>
                  <a:cxn ang="0">
                    <a:pos x="T0" y="T1"/>
                  </a:cxn>
                  <a:cxn ang="0">
                    <a:pos x="T2" y="T3"/>
                  </a:cxn>
                  <a:cxn ang="0">
                    <a:pos x="T4" y="T5"/>
                  </a:cxn>
                  <a:cxn ang="0">
                    <a:pos x="T6" y="T7"/>
                  </a:cxn>
                  <a:cxn ang="0">
                    <a:pos x="T8" y="T9"/>
                  </a:cxn>
                </a:cxnLst>
                <a:rect l="0" t="0" r="r" b="b"/>
                <a:pathLst>
                  <a:path w="43" h="60">
                    <a:moveTo>
                      <a:pt x="17" y="0"/>
                    </a:moveTo>
                    <a:cubicBezTo>
                      <a:pt x="0" y="22"/>
                      <a:pt x="7" y="58"/>
                      <a:pt x="39" y="60"/>
                    </a:cubicBezTo>
                    <a:cubicBezTo>
                      <a:pt x="40" y="56"/>
                      <a:pt x="41" y="51"/>
                      <a:pt x="43" y="47"/>
                    </a:cubicBezTo>
                    <a:cubicBezTo>
                      <a:pt x="28" y="42"/>
                      <a:pt x="24" y="23"/>
                      <a:pt x="32" y="11"/>
                    </a:cubicBezTo>
                    <a:cubicBezTo>
                      <a:pt x="27" y="7"/>
                      <a:pt x="22" y="4"/>
                      <a:pt x="17" y="0"/>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2" name="Freeform 1552"/>
              <p:cNvSpPr/>
              <p:nvPr/>
            </p:nvSpPr>
            <p:spPr bwMode="auto">
              <a:xfrm>
                <a:off x="2138" y="133"/>
                <a:ext cx="97" cy="163"/>
              </a:xfrm>
              <a:custGeom>
                <a:avLst/>
                <a:gdLst>
                  <a:gd name="T0" fmla="*/ 25 w 41"/>
                  <a:gd name="T1" fmla="*/ 6 h 69"/>
                  <a:gd name="T2" fmla="*/ 20 w 41"/>
                  <a:gd name="T3" fmla="*/ 5 h 69"/>
                  <a:gd name="T4" fmla="*/ 10 w 41"/>
                  <a:gd name="T5" fmla="*/ 69 h 69"/>
                  <a:gd name="T6" fmla="*/ 25 w 41"/>
                  <a:gd name="T7" fmla="*/ 64 h 69"/>
                  <a:gd name="T8" fmla="*/ 41 w 41"/>
                  <a:gd name="T9" fmla="*/ 10 h 69"/>
                  <a:gd name="T10" fmla="*/ 34 w 41"/>
                  <a:gd name="T11" fmla="*/ 0 h 69"/>
                  <a:gd name="T12" fmla="*/ 25 w 41"/>
                  <a:gd name="T13" fmla="*/ 6 h 69"/>
                </a:gdLst>
                <a:ahLst/>
                <a:cxnLst>
                  <a:cxn ang="0">
                    <a:pos x="T0" y="T1"/>
                  </a:cxn>
                  <a:cxn ang="0">
                    <a:pos x="T2" y="T3"/>
                  </a:cxn>
                  <a:cxn ang="0">
                    <a:pos x="T4" y="T5"/>
                  </a:cxn>
                  <a:cxn ang="0">
                    <a:pos x="T6" y="T7"/>
                  </a:cxn>
                  <a:cxn ang="0">
                    <a:pos x="T8" y="T9"/>
                  </a:cxn>
                  <a:cxn ang="0">
                    <a:pos x="T10" y="T11"/>
                  </a:cxn>
                  <a:cxn ang="0">
                    <a:pos x="T12" y="T13"/>
                  </a:cxn>
                </a:cxnLst>
                <a:rect l="0" t="0" r="r" b="b"/>
                <a:pathLst>
                  <a:path w="41" h="69">
                    <a:moveTo>
                      <a:pt x="25" y="6"/>
                    </a:moveTo>
                    <a:cubicBezTo>
                      <a:pt x="24" y="6"/>
                      <a:pt x="22" y="6"/>
                      <a:pt x="20" y="5"/>
                    </a:cubicBezTo>
                    <a:cubicBezTo>
                      <a:pt x="7" y="20"/>
                      <a:pt x="0" y="46"/>
                      <a:pt x="10" y="69"/>
                    </a:cubicBezTo>
                    <a:cubicBezTo>
                      <a:pt x="15" y="67"/>
                      <a:pt x="20" y="65"/>
                      <a:pt x="25" y="64"/>
                    </a:cubicBezTo>
                    <a:cubicBezTo>
                      <a:pt x="24" y="40"/>
                      <a:pt x="31" y="19"/>
                      <a:pt x="41" y="10"/>
                    </a:cubicBezTo>
                    <a:cubicBezTo>
                      <a:pt x="39" y="7"/>
                      <a:pt x="37" y="3"/>
                      <a:pt x="34" y="0"/>
                    </a:cubicBezTo>
                    <a:cubicBezTo>
                      <a:pt x="31" y="3"/>
                      <a:pt x="28" y="5"/>
                      <a:pt x="25" y="6"/>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3" name="Freeform 1553"/>
              <p:cNvSpPr/>
              <p:nvPr/>
            </p:nvSpPr>
            <p:spPr bwMode="auto">
              <a:xfrm>
                <a:off x="2334" y="3948"/>
                <a:ext cx="133" cy="152"/>
              </a:xfrm>
              <a:custGeom>
                <a:avLst/>
                <a:gdLst>
                  <a:gd name="T0" fmla="*/ 45 w 56"/>
                  <a:gd name="T1" fmla="*/ 22 h 64"/>
                  <a:gd name="T2" fmla="*/ 19 w 56"/>
                  <a:gd name="T3" fmla="*/ 26 h 64"/>
                  <a:gd name="T4" fmla="*/ 28 w 56"/>
                  <a:gd name="T5" fmla="*/ 47 h 64"/>
                  <a:gd name="T6" fmla="*/ 36 w 56"/>
                  <a:gd name="T7" fmla="*/ 40 h 64"/>
                  <a:gd name="T8" fmla="*/ 29 w 56"/>
                  <a:gd name="T9" fmla="*/ 38 h 64"/>
                  <a:gd name="T10" fmla="*/ 26 w 56"/>
                  <a:gd name="T11" fmla="*/ 34 h 64"/>
                  <a:gd name="T12" fmla="*/ 41 w 56"/>
                  <a:gd name="T13" fmla="*/ 38 h 64"/>
                  <a:gd name="T14" fmla="*/ 25 w 56"/>
                  <a:gd name="T15" fmla="*/ 51 h 64"/>
                  <a:gd name="T16" fmla="*/ 14 w 56"/>
                  <a:gd name="T17" fmla="*/ 22 h 64"/>
                  <a:gd name="T18" fmla="*/ 46 w 56"/>
                  <a:gd name="T19" fmla="*/ 16 h 64"/>
                  <a:gd name="T20" fmla="*/ 44 w 56"/>
                  <a:gd name="T21" fmla="*/ 5 h 64"/>
                  <a:gd name="T22" fmla="*/ 19 w 56"/>
                  <a:gd name="T23" fmla="*/ 0 h 64"/>
                  <a:gd name="T24" fmla="*/ 8 w 56"/>
                  <a:gd name="T25" fmla="*/ 8 h 64"/>
                  <a:gd name="T26" fmla="*/ 10 w 56"/>
                  <a:gd name="T27" fmla="*/ 49 h 64"/>
                  <a:gd name="T28" fmla="*/ 45 w 56"/>
                  <a:gd name="T29" fmla="*/ 57 h 64"/>
                  <a:gd name="T30" fmla="*/ 45 w 56"/>
                  <a:gd name="T31" fmla="*/ 2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64">
                    <a:moveTo>
                      <a:pt x="45" y="22"/>
                    </a:moveTo>
                    <a:cubicBezTo>
                      <a:pt x="37" y="17"/>
                      <a:pt x="23" y="17"/>
                      <a:pt x="19" y="26"/>
                    </a:cubicBezTo>
                    <a:cubicBezTo>
                      <a:pt x="15" y="33"/>
                      <a:pt x="19" y="44"/>
                      <a:pt x="28" y="47"/>
                    </a:cubicBezTo>
                    <a:cubicBezTo>
                      <a:pt x="33" y="48"/>
                      <a:pt x="36" y="44"/>
                      <a:pt x="36" y="40"/>
                    </a:cubicBezTo>
                    <a:cubicBezTo>
                      <a:pt x="36" y="36"/>
                      <a:pt x="32" y="35"/>
                      <a:pt x="29" y="38"/>
                    </a:cubicBezTo>
                    <a:cubicBezTo>
                      <a:pt x="28" y="39"/>
                      <a:pt x="25" y="37"/>
                      <a:pt x="26" y="34"/>
                    </a:cubicBezTo>
                    <a:cubicBezTo>
                      <a:pt x="30" y="28"/>
                      <a:pt x="40" y="31"/>
                      <a:pt x="41" y="38"/>
                    </a:cubicBezTo>
                    <a:cubicBezTo>
                      <a:pt x="44" y="50"/>
                      <a:pt x="32" y="54"/>
                      <a:pt x="25" y="51"/>
                    </a:cubicBezTo>
                    <a:cubicBezTo>
                      <a:pt x="13" y="46"/>
                      <a:pt x="9" y="32"/>
                      <a:pt x="14" y="22"/>
                    </a:cubicBezTo>
                    <a:cubicBezTo>
                      <a:pt x="19" y="12"/>
                      <a:pt x="35" y="9"/>
                      <a:pt x="46" y="16"/>
                    </a:cubicBezTo>
                    <a:cubicBezTo>
                      <a:pt x="45" y="12"/>
                      <a:pt x="44" y="9"/>
                      <a:pt x="44" y="5"/>
                    </a:cubicBezTo>
                    <a:cubicBezTo>
                      <a:pt x="35" y="4"/>
                      <a:pt x="26" y="2"/>
                      <a:pt x="19" y="0"/>
                    </a:cubicBezTo>
                    <a:cubicBezTo>
                      <a:pt x="15" y="1"/>
                      <a:pt x="11" y="4"/>
                      <a:pt x="8" y="8"/>
                    </a:cubicBezTo>
                    <a:cubicBezTo>
                      <a:pt x="0" y="18"/>
                      <a:pt x="2" y="38"/>
                      <a:pt x="10" y="49"/>
                    </a:cubicBezTo>
                    <a:cubicBezTo>
                      <a:pt x="19" y="63"/>
                      <a:pt x="36" y="64"/>
                      <a:pt x="45" y="57"/>
                    </a:cubicBezTo>
                    <a:cubicBezTo>
                      <a:pt x="56" y="48"/>
                      <a:pt x="55" y="29"/>
                      <a:pt x="45" y="22"/>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4" name="Freeform 1554"/>
              <p:cNvSpPr/>
              <p:nvPr/>
            </p:nvSpPr>
            <p:spPr bwMode="auto">
              <a:xfrm>
                <a:off x="1994" y="1838"/>
                <a:ext cx="338" cy="282"/>
              </a:xfrm>
              <a:custGeom>
                <a:avLst/>
                <a:gdLst>
                  <a:gd name="T0" fmla="*/ 82 w 143"/>
                  <a:gd name="T1" fmla="*/ 116 h 119"/>
                  <a:gd name="T2" fmla="*/ 140 w 143"/>
                  <a:gd name="T3" fmla="*/ 75 h 119"/>
                  <a:gd name="T4" fmla="*/ 143 w 143"/>
                  <a:gd name="T5" fmla="*/ 61 h 119"/>
                  <a:gd name="T6" fmla="*/ 133 w 143"/>
                  <a:gd name="T7" fmla="*/ 33 h 119"/>
                  <a:gd name="T8" fmla="*/ 109 w 143"/>
                  <a:gd name="T9" fmla="*/ 90 h 119"/>
                  <a:gd name="T10" fmla="*/ 23 w 143"/>
                  <a:gd name="T11" fmla="*/ 74 h 119"/>
                  <a:gd name="T12" fmla="*/ 22 w 143"/>
                  <a:gd name="T13" fmla="*/ 0 h 119"/>
                  <a:gd name="T14" fmla="*/ 16 w 143"/>
                  <a:gd name="T15" fmla="*/ 90 h 119"/>
                  <a:gd name="T16" fmla="*/ 82 w 143"/>
                  <a:gd name="T17" fmla="*/ 1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 h="119">
                    <a:moveTo>
                      <a:pt x="82" y="116"/>
                    </a:moveTo>
                    <a:cubicBezTo>
                      <a:pt x="98" y="101"/>
                      <a:pt x="117" y="87"/>
                      <a:pt x="140" y="75"/>
                    </a:cubicBezTo>
                    <a:cubicBezTo>
                      <a:pt x="142" y="71"/>
                      <a:pt x="143" y="66"/>
                      <a:pt x="143" y="61"/>
                    </a:cubicBezTo>
                    <a:cubicBezTo>
                      <a:pt x="140" y="51"/>
                      <a:pt x="137" y="42"/>
                      <a:pt x="133" y="33"/>
                    </a:cubicBezTo>
                    <a:cubicBezTo>
                      <a:pt x="137" y="55"/>
                      <a:pt x="129" y="77"/>
                      <a:pt x="109" y="90"/>
                    </a:cubicBezTo>
                    <a:cubicBezTo>
                      <a:pt x="78" y="109"/>
                      <a:pt x="42" y="102"/>
                      <a:pt x="23" y="74"/>
                    </a:cubicBezTo>
                    <a:cubicBezTo>
                      <a:pt x="9" y="53"/>
                      <a:pt x="9" y="22"/>
                      <a:pt x="22" y="0"/>
                    </a:cubicBezTo>
                    <a:cubicBezTo>
                      <a:pt x="0" y="24"/>
                      <a:pt x="0" y="67"/>
                      <a:pt x="16" y="90"/>
                    </a:cubicBezTo>
                    <a:cubicBezTo>
                      <a:pt x="30" y="109"/>
                      <a:pt x="55" y="119"/>
                      <a:pt x="82" y="116"/>
                    </a:cubicBezTo>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5" name="Freeform 1555"/>
              <p:cNvSpPr/>
              <p:nvPr/>
            </p:nvSpPr>
            <p:spPr bwMode="auto">
              <a:xfrm>
                <a:off x="2245" y="3679"/>
                <a:ext cx="191" cy="258"/>
              </a:xfrm>
              <a:custGeom>
                <a:avLst/>
                <a:gdLst>
                  <a:gd name="T0" fmla="*/ 81 w 81"/>
                  <a:gd name="T1" fmla="*/ 93 h 109"/>
                  <a:gd name="T2" fmla="*/ 55 w 81"/>
                  <a:gd name="T3" fmla="*/ 21 h 109"/>
                  <a:gd name="T4" fmla="*/ 36 w 81"/>
                  <a:gd name="T5" fmla="*/ 0 h 109"/>
                  <a:gd name="T6" fmla="*/ 80 w 81"/>
                  <a:gd name="T7" fmla="*/ 105 h 109"/>
                  <a:gd name="T8" fmla="*/ 81 w 81"/>
                  <a:gd name="T9" fmla="*/ 93 h 109"/>
                </a:gdLst>
                <a:ahLst/>
                <a:cxnLst>
                  <a:cxn ang="0">
                    <a:pos x="T0" y="T1"/>
                  </a:cxn>
                  <a:cxn ang="0">
                    <a:pos x="T2" y="T3"/>
                  </a:cxn>
                  <a:cxn ang="0">
                    <a:pos x="T4" y="T5"/>
                  </a:cxn>
                  <a:cxn ang="0">
                    <a:pos x="T6" y="T7"/>
                  </a:cxn>
                  <a:cxn ang="0">
                    <a:pos x="T8" y="T9"/>
                  </a:cxn>
                </a:cxnLst>
                <a:rect l="0" t="0" r="r" b="b"/>
                <a:pathLst>
                  <a:path w="81" h="109">
                    <a:moveTo>
                      <a:pt x="81" y="93"/>
                    </a:moveTo>
                    <a:cubicBezTo>
                      <a:pt x="42" y="90"/>
                      <a:pt x="33" y="47"/>
                      <a:pt x="55" y="21"/>
                    </a:cubicBezTo>
                    <a:cubicBezTo>
                      <a:pt x="48" y="14"/>
                      <a:pt x="41" y="8"/>
                      <a:pt x="36" y="0"/>
                    </a:cubicBezTo>
                    <a:cubicBezTo>
                      <a:pt x="0" y="37"/>
                      <a:pt x="16" y="109"/>
                      <a:pt x="80" y="105"/>
                    </a:cubicBezTo>
                    <a:cubicBezTo>
                      <a:pt x="80" y="101"/>
                      <a:pt x="81" y="97"/>
                      <a:pt x="81" y="93"/>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6" name="Freeform 1556"/>
              <p:cNvSpPr/>
              <p:nvPr/>
            </p:nvSpPr>
            <p:spPr bwMode="auto">
              <a:xfrm>
                <a:off x="2254" y="2151"/>
                <a:ext cx="78" cy="59"/>
              </a:xfrm>
              <a:custGeom>
                <a:avLst/>
                <a:gdLst>
                  <a:gd name="T0" fmla="*/ 33 w 33"/>
                  <a:gd name="T1" fmla="*/ 7 h 25"/>
                  <a:gd name="T2" fmla="*/ 19 w 33"/>
                  <a:gd name="T3" fmla="*/ 0 h 25"/>
                  <a:gd name="T4" fmla="*/ 0 w 33"/>
                  <a:gd name="T5" fmla="*/ 23 h 25"/>
                  <a:gd name="T6" fmla="*/ 24 w 33"/>
                  <a:gd name="T7" fmla="*/ 25 h 25"/>
                  <a:gd name="T8" fmla="*/ 33 w 33"/>
                  <a:gd name="T9" fmla="*/ 7 h 25"/>
                </a:gdLst>
                <a:ahLst/>
                <a:cxnLst>
                  <a:cxn ang="0">
                    <a:pos x="T0" y="T1"/>
                  </a:cxn>
                  <a:cxn ang="0">
                    <a:pos x="T2" y="T3"/>
                  </a:cxn>
                  <a:cxn ang="0">
                    <a:pos x="T4" y="T5"/>
                  </a:cxn>
                  <a:cxn ang="0">
                    <a:pos x="T6" y="T7"/>
                  </a:cxn>
                  <a:cxn ang="0">
                    <a:pos x="T8" y="T9"/>
                  </a:cxn>
                </a:cxnLst>
                <a:rect l="0" t="0" r="r" b="b"/>
                <a:pathLst>
                  <a:path w="33" h="25">
                    <a:moveTo>
                      <a:pt x="33" y="7"/>
                    </a:moveTo>
                    <a:cubicBezTo>
                      <a:pt x="29" y="4"/>
                      <a:pt x="24" y="1"/>
                      <a:pt x="19" y="0"/>
                    </a:cubicBezTo>
                    <a:cubicBezTo>
                      <a:pt x="11" y="7"/>
                      <a:pt x="5" y="14"/>
                      <a:pt x="0" y="23"/>
                    </a:cubicBezTo>
                    <a:cubicBezTo>
                      <a:pt x="10" y="19"/>
                      <a:pt x="18" y="22"/>
                      <a:pt x="24" y="25"/>
                    </a:cubicBezTo>
                    <a:cubicBezTo>
                      <a:pt x="27" y="19"/>
                      <a:pt x="29" y="13"/>
                      <a:pt x="33" y="7"/>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7" name="Freeform 1557"/>
              <p:cNvSpPr/>
              <p:nvPr/>
            </p:nvSpPr>
            <p:spPr bwMode="auto">
              <a:xfrm>
                <a:off x="2164" y="504"/>
                <a:ext cx="66" cy="66"/>
              </a:xfrm>
              <a:custGeom>
                <a:avLst/>
                <a:gdLst>
                  <a:gd name="T0" fmla="*/ 28 w 28"/>
                  <a:gd name="T1" fmla="*/ 11 h 28"/>
                  <a:gd name="T2" fmla="*/ 20 w 28"/>
                  <a:gd name="T3" fmla="*/ 0 h 28"/>
                  <a:gd name="T4" fmla="*/ 0 w 28"/>
                  <a:gd name="T5" fmla="*/ 3 h 28"/>
                  <a:gd name="T6" fmla="*/ 17 w 28"/>
                  <a:gd name="T7" fmla="*/ 28 h 28"/>
                  <a:gd name="T8" fmla="*/ 28 w 28"/>
                  <a:gd name="T9" fmla="*/ 11 h 28"/>
                </a:gdLst>
                <a:ahLst/>
                <a:cxnLst>
                  <a:cxn ang="0">
                    <a:pos x="T0" y="T1"/>
                  </a:cxn>
                  <a:cxn ang="0">
                    <a:pos x="T2" y="T3"/>
                  </a:cxn>
                  <a:cxn ang="0">
                    <a:pos x="T4" y="T5"/>
                  </a:cxn>
                  <a:cxn ang="0">
                    <a:pos x="T6" y="T7"/>
                  </a:cxn>
                  <a:cxn ang="0">
                    <a:pos x="T8" y="T9"/>
                  </a:cxn>
                </a:cxnLst>
                <a:rect l="0" t="0" r="r" b="b"/>
                <a:pathLst>
                  <a:path w="28" h="28">
                    <a:moveTo>
                      <a:pt x="28" y="11"/>
                    </a:moveTo>
                    <a:cubicBezTo>
                      <a:pt x="25" y="8"/>
                      <a:pt x="22" y="4"/>
                      <a:pt x="20" y="0"/>
                    </a:cubicBezTo>
                    <a:cubicBezTo>
                      <a:pt x="15" y="1"/>
                      <a:pt x="8" y="2"/>
                      <a:pt x="0" y="3"/>
                    </a:cubicBezTo>
                    <a:cubicBezTo>
                      <a:pt x="4" y="13"/>
                      <a:pt x="11" y="22"/>
                      <a:pt x="17" y="28"/>
                    </a:cubicBezTo>
                    <a:cubicBezTo>
                      <a:pt x="19" y="21"/>
                      <a:pt x="22" y="15"/>
                      <a:pt x="28" y="1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8" name="Freeform 1558"/>
              <p:cNvSpPr/>
              <p:nvPr/>
            </p:nvSpPr>
            <p:spPr bwMode="auto">
              <a:xfrm>
                <a:off x="2157" y="1334"/>
                <a:ext cx="109" cy="109"/>
              </a:xfrm>
              <a:custGeom>
                <a:avLst/>
                <a:gdLst>
                  <a:gd name="T0" fmla="*/ 40 w 46"/>
                  <a:gd name="T1" fmla="*/ 11 h 46"/>
                  <a:gd name="T2" fmla="*/ 13 w 46"/>
                  <a:gd name="T3" fmla="*/ 6 h 46"/>
                  <a:gd name="T4" fmla="*/ 6 w 46"/>
                  <a:gd name="T5" fmla="*/ 34 h 46"/>
                  <a:gd name="T6" fmla="*/ 34 w 46"/>
                  <a:gd name="T7" fmla="*/ 39 h 46"/>
                  <a:gd name="T8" fmla="*/ 40 w 46"/>
                  <a:gd name="T9" fmla="*/ 11 h 46"/>
                </a:gdLst>
                <a:ahLst/>
                <a:cxnLst>
                  <a:cxn ang="0">
                    <a:pos x="T0" y="T1"/>
                  </a:cxn>
                  <a:cxn ang="0">
                    <a:pos x="T2" y="T3"/>
                  </a:cxn>
                  <a:cxn ang="0">
                    <a:pos x="T4" y="T5"/>
                  </a:cxn>
                  <a:cxn ang="0">
                    <a:pos x="T6" y="T7"/>
                  </a:cxn>
                  <a:cxn ang="0">
                    <a:pos x="T8" y="T9"/>
                  </a:cxn>
                </a:cxnLst>
                <a:rect l="0" t="0" r="r" b="b"/>
                <a:pathLst>
                  <a:path w="46" h="46">
                    <a:moveTo>
                      <a:pt x="40" y="11"/>
                    </a:moveTo>
                    <a:cubicBezTo>
                      <a:pt x="35" y="2"/>
                      <a:pt x="22" y="0"/>
                      <a:pt x="13" y="6"/>
                    </a:cubicBezTo>
                    <a:cubicBezTo>
                      <a:pt x="3" y="13"/>
                      <a:pt x="0" y="25"/>
                      <a:pt x="6" y="34"/>
                    </a:cubicBezTo>
                    <a:cubicBezTo>
                      <a:pt x="12" y="44"/>
                      <a:pt x="24" y="46"/>
                      <a:pt x="34" y="39"/>
                    </a:cubicBezTo>
                    <a:cubicBezTo>
                      <a:pt x="43" y="33"/>
                      <a:pt x="46" y="20"/>
                      <a:pt x="40" y="11"/>
                    </a:cubicBezTo>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9" name="Freeform 1559"/>
              <p:cNvSpPr/>
              <p:nvPr/>
            </p:nvSpPr>
            <p:spPr bwMode="auto">
              <a:xfrm>
                <a:off x="2017" y="1807"/>
                <a:ext cx="291" cy="270"/>
              </a:xfrm>
              <a:custGeom>
                <a:avLst/>
                <a:gdLst>
                  <a:gd name="T0" fmla="*/ 17 w 123"/>
                  <a:gd name="T1" fmla="*/ 84 h 114"/>
                  <a:gd name="T2" fmla="*/ 94 w 123"/>
                  <a:gd name="T3" fmla="*/ 96 h 114"/>
                  <a:gd name="T4" fmla="*/ 112 w 123"/>
                  <a:gd name="T5" fmla="*/ 28 h 114"/>
                  <a:gd name="T6" fmla="*/ 89 w 123"/>
                  <a:gd name="T7" fmla="*/ 13 h 114"/>
                  <a:gd name="T8" fmla="*/ 65 w 123"/>
                  <a:gd name="T9" fmla="*/ 50 h 114"/>
                  <a:gd name="T10" fmla="*/ 71 w 123"/>
                  <a:gd name="T11" fmla="*/ 29 h 114"/>
                  <a:gd name="T12" fmla="*/ 84 w 123"/>
                  <a:gd name="T13" fmla="*/ 82 h 114"/>
                  <a:gd name="T14" fmla="*/ 22 w 123"/>
                  <a:gd name="T15" fmla="*/ 48 h 114"/>
                  <a:gd name="T16" fmla="*/ 31 w 123"/>
                  <a:gd name="T17" fmla="*/ 0 h 114"/>
                  <a:gd name="T18" fmla="*/ 17 w 123"/>
                  <a:gd name="T19" fmla="*/ 8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3" h="114">
                    <a:moveTo>
                      <a:pt x="17" y="84"/>
                    </a:moveTo>
                    <a:cubicBezTo>
                      <a:pt x="35" y="110"/>
                      <a:pt x="65" y="114"/>
                      <a:pt x="94" y="96"/>
                    </a:cubicBezTo>
                    <a:cubicBezTo>
                      <a:pt x="118" y="80"/>
                      <a:pt x="123" y="52"/>
                      <a:pt x="112" y="28"/>
                    </a:cubicBezTo>
                    <a:cubicBezTo>
                      <a:pt x="106" y="21"/>
                      <a:pt x="98" y="16"/>
                      <a:pt x="89" y="13"/>
                    </a:cubicBezTo>
                    <a:cubicBezTo>
                      <a:pt x="61" y="4"/>
                      <a:pt x="46" y="41"/>
                      <a:pt x="65" y="50"/>
                    </a:cubicBezTo>
                    <a:cubicBezTo>
                      <a:pt x="78" y="57"/>
                      <a:pt x="84" y="40"/>
                      <a:pt x="71" y="29"/>
                    </a:cubicBezTo>
                    <a:cubicBezTo>
                      <a:pt x="115" y="38"/>
                      <a:pt x="99" y="75"/>
                      <a:pt x="84" y="82"/>
                    </a:cubicBezTo>
                    <a:cubicBezTo>
                      <a:pt x="47" y="99"/>
                      <a:pt x="24" y="64"/>
                      <a:pt x="22" y="48"/>
                    </a:cubicBezTo>
                    <a:cubicBezTo>
                      <a:pt x="19" y="28"/>
                      <a:pt x="23" y="12"/>
                      <a:pt x="31" y="0"/>
                    </a:cubicBezTo>
                    <a:cubicBezTo>
                      <a:pt x="5" y="16"/>
                      <a:pt x="0" y="58"/>
                      <a:pt x="17" y="84"/>
                    </a:cubicBezTo>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0" name="Freeform 1560"/>
              <p:cNvSpPr/>
              <p:nvPr/>
            </p:nvSpPr>
            <p:spPr bwMode="auto">
              <a:xfrm>
                <a:off x="2216" y="2207"/>
                <a:ext cx="92" cy="97"/>
              </a:xfrm>
              <a:custGeom>
                <a:avLst/>
                <a:gdLst>
                  <a:gd name="T0" fmla="*/ 0 w 39"/>
                  <a:gd name="T1" fmla="*/ 41 h 41"/>
                  <a:gd name="T2" fmla="*/ 0 w 39"/>
                  <a:gd name="T3" fmla="*/ 41 h 41"/>
                  <a:gd name="T4" fmla="*/ 36 w 39"/>
                  <a:gd name="T5" fmla="*/ 22 h 41"/>
                  <a:gd name="T6" fmla="*/ 39 w 39"/>
                  <a:gd name="T7" fmla="*/ 6 h 41"/>
                  <a:gd name="T8" fmla="*/ 9 w 39"/>
                  <a:gd name="T9" fmla="*/ 11 h 41"/>
                  <a:gd name="T10" fmla="*/ 0 w 39"/>
                  <a:gd name="T11" fmla="*/ 41 h 41"/>
                </a:gdLst>
                <a:ahLst/>
                <a:cxnLst>
                  <a:cxn ang="0">
                    <a:pos x="T0" y="T1"/>
                  </a:cxn>
                  <a:cxn ang="0">
                    <a:pos x="T2" y="T3"/>
                  </a:cxn>
                  <a:cxn ang="0">
                    <a:pos x="T4" y="T5"/>
                  </a:cxn>
                  <a:cxn ang="0">
                    <a:pos x="T6" y="T7"/>
                  </a:cxn>
                  <a:cxn ang="0">
                    <a:pos x="T8" y="T9"/>
                  </a:cxn>
                  <a:cxn ang="0">
                    <a:pos x="T10" y="T11"/>
                  </a:cxn>
                </a:cxnLst>
                <a:rect l="0" t="0" r="r" b="b"/>
                <a:pathLst>
                  <a:path w="39" h="41">
                    <a:moveTo>
                      <a:pt x="0" y="41"/>
                    </a:moveTo>
                    <a:cubicBezTo>
                      <a:pt x="0" y="41"/>
                      <a:pt x="0" y="41"/>
                      <a:pt x="0" y="41"/>
                    </a:cubicBezTo>
                    <a:cubicBezTo>
                      <a:pt x="9" y="27"/>
                      <a:pt x="25" y="22"/>
                      <a:pt x="36" y="22"/>
                    </a:cubicBezTo>
                    <a:cubicBezTo>
                      <a:pt x="37" y="17"/>
                      <a:pt x="38" y="11"/>
                      <a:pt x="39" y="6"/>
                    </a:cubicBezTo>
                    <a:cubicBezTo>
                      <a:pt x="31" y="2"/>
                      <a:pt x="21" y="0"/>
                      <a:pt x="9" y="11"/>
                    </a:cubicBezTo>
                    <a:cubicBezTo>
                      <a:pt x="5" y="21"/>
                      <a:pt x="2" y="31"/>
                      <a:pt x="0" y="41"/>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1" name="Freeform 1561"/>
              <p:cNvSpPr/>
              <p:nvPr/>
            </p:nvSpPr>
            <p:spPr bwMode="auto">
              <a:xfrm>
                <a:off x="2211" y="2274"/>
                <a:ext cx="97" cy="184"/>
              </a:xfrm>
              <a:custGeom>
                <a:avLst/>
                <a:gdLst>
                  <a:gd name="T0" fmla="*/ 10 w 41"/>
                  <a:gd name="T1" fmla="*/ 78 h 78"/>
                  <a:gd name="T2" fmla="*/ 41 w 41"/>
                  <a:gd name="T3" fmla="*/ 19 h 78"/>
                  <a:gd name="T4" fmla="*/ 38 w 41"/>
                  <a:gd name="T5" fmla="*/ 0 h 78"/>
                  <a:gd name="T6" fmla="*/ 1 w 41"/>
                  <a:gd name="T7" fmla="*/ 23 h 78"/>
                  <a:gd name="T8" fmla="*/ 10 w 41"/>
                  <a:gd name="T9" fmla="*/ 78 h 78"/>
                </a:gdLst>
                <a:ahLst/>
                <a:cxnLst>
                  <a:cxn ang="0">
                    <a:pos x="T0" y="T1"/>
                  </a:cxn>
                  <a:cxn ang="0">
                    <a:pos x="T2" y="T3"/>
                  </a:cxn>
                  <a:cxn ang="0">
                    <a:pos x="T4" y="T5"/>
                  </a:cxn>
                  <a:cxn ang="0">
                    <a:pos x="T6" y="T7"/>
                  </a:cxn>
                  <a:cxn ang="0">
                    <a:pos x="T8" y="T9"/>
                  </a:cxn>
                </a:cxnLst>
                <a:rect l="0" t="0" r="r" b="b"/>
                <a:pathLst>
                  <a:path w="41" h="78">
                    <a:moveTo>
                      <a:pt x="10" y="78"/>
                    </a:moveTo>
                    <a:cubicBezTo>
                      <a:pt x="12" y="55"/>
                      <a:pt x="23" y="33"/>
                      <a:pt x="41" y="19"/>
                    </a:cubicBezTo>
                    <a:cubicBezTo>
                      <a:pt x="40" y="13"/>
                      <a:pt x="39" y="7"/>
                      <a:pt x="38" y="0"/>
                    </a:cubicBezTo>
                    <a:cubicBezTo>
                      <a:pt x="26" y="0"/>
                      <a:pt x="9" y="7"/>
                      <a:pt x="1" y="23"/>
                    </a:cubicBezTo>
                    <a:cubicBezTo>
                      <a:pt x="0" y="37"/>
                      <a:pt x="1" y="56"/>
                      <a:pt x="10" y="78"/>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2" name="Freeform 1562"/>
              <p:cNvSpPr/>
              <p:nvPr/>
            </p:nvSpPr>
            <p:spPr bwMode="auto">
              <a:xfrm>
                <a:off x="2126" y="939"/>
                <a:ext cx="109" cy="85"/>
              </a:xfrm>
              <a:custGeom>
                <a:avLst/>
                <a:gdLst>
                  <a:gd name="T0" fmla="*/ 21 w 46"/>
                  <a:gd name="T1" fmla="*/ 0 h 36"/>
                  <a:gd name="T2" fmla="*/ 2 w 46"/>
                  <a:gd name="T3" fmla="*/ 25 h 36"/>
                  <a:gd name="T4" fmla="*/ 42 w 46"/>
                  <a:gd name="T5" fmla="*/ 36 h 36"/>
                  <a:gd name="T6" fmla="*/ 46 w 46"/>
                  <a:gd name="T7" fmla="*/ 23 h 36"/>
                  <a:gd name="T8" fmla="*/ 21 w 46"/>
                  <a:gd name="T9" fmla="*/ 0 h 36"/>
                </a:gdLst>
                <a:ahLst/>
                <a:cxnLst>
                  <a:cxn ang="0">
                    <a:pos x="T0" y="T1"/>
                  </a:cxn>
                  <a:cxn ang="0">
                    <a:pos x="T2" y="T3"/>
                  </a:cxn>
                  <a:cxn ang="0">
                    <a:pos x="T4" y="T5"/>
                  </a:cxn>
                  <a:cxn ang="0">
                    <a:pos x="T6" y="T7"/>
                  </a:cxn>
                  <a:cxn ang="0">
                    <a:pos x="T8" y="T9"/>
                  </a:cxn>
                </a:cxnLst>
                <a:rect l="0" t="0" r="r" b="b"/>
                <a:pathLst>
                  <a:path w="46" h="36">
                    <a:moveTo>
                      <a:pt x="21" y="0"/>
                    </a:moveTo>
                    <a:cubicBezTo>
                      <a:pt x="10" y="2"/>
                      <a:pt x="0" y="11"/>
                      <a:pt x="2" y="25"/>
                    </a:cubicBezTo>
                    <a:cubicBezTo>
                      <a:pt x="17" y="23"/>
                      <a:pt x="31" y="27"/>
                      <a:pt x="42" y="36"/>
                    </a:cubicBezTo>
                    <a:cubicBezTo>
                      <a:pt x="42" y="32"/>
                      <a:pt x="44" y="28"/>
                      <a:pt x="46" y="23"/>
                    </a:cubicBezTo>
                    <a:cubicBezTo>
                      <a:pt x="33" y="23"/>
                      <a:pt x="23" y="13"/>
                      <a:pt x="21" y="0"/>
                    </a:cubicBezTo>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3" name="Freeform 1563"/>
              <p:cNvSpPr/>
              <p:nvPr/>
            </p:nvSpPr>
            <p:spPr bwMode="auto">
              <a:xfrm>
                <a:off x="2088" y="674"/>
                <a:ext cx="131" cy="194"/>
              </a:xfrm>
              <a:custGeom>
                <a:avLst/>
                <a:gdLst>
                  <a:gd name="T0" fmla="*/ 35 w 55"/>
                  <a:gd name="T1" fmla="*/ 0 h 82"/>
                  <a:gd name="T2" fmla="*/ 0 w 55"/>
                  <a:gd name="T3" fmla="*/ 18 h 82"/>
                  <a:gd name="T4" fmla="*/ 48 w 55"/>
                  <a:gd name="T5" fmla="*/ 82 h 82"/>
                  <a:gd name="T6" fmla="*/ 55 w 55"/>
                  <a:gd name="T7" fmla="*/ 78 h 82"/>
                  <a:gd name="T8" fmla="*/ 52 w 55"/>
                  <a:gd name="T9" fmla="*/ 13 h 82"/>
                  <a:gd name="T10" fmla="*/ 48 w 55"/>
                  <a:gd name="T11" fmla="*/ 6 h 82"/>
                  <a:gd name="T12" fmla="*/ 35 w 55"/>
                  <a:gd name="T13" fmla="*/ 0 h 82"/>
                </a:gdLst>
                <a:ahLst/>
                <a:cxnLst>
                  <a:cxn ang="0">
                    <a:pos x="T0" y="T1"/>
                  </a:cxn>
                  <a:cxn ang="0">
                    <a:pos x="T2" y="T3"/>
                  </a:cxn>
                  <a:cxn ang="0">
                    <a:pos x="T4" y="T5"/>
                  </a:cxn>
                  <a:cxn ang="0">
                    <a:pos x="T6" y="T7"/>
                  </a:cxn>
                  <a:cxn ang="0">
                    <a:pos x="T8" y="T9"/>
                  </a:cxn>
                  <a:cxn ang="0">
                    <a:pos x="T10" y="T11"/>
                  </a:cxn>
                  <a:cxn ang="0">
                    <a:pos x="T12" y="T13"/>
                  </a:cxn>
                </a:cxnLst>
                <a:rect l="0" t="0" r="r" b="b"/>
                <a:pathLst>
                  <a:path w="55" h="82">
                    <a:moveTo>
                      <a:pt x="35" y="0"/>
                    </a:moveTo>
                    <a:cubicBezTo>
                      <a:pt x="20" y="8"/>
                      <a:pt x="6" y="14"/>
                      <a:pt x="0" y="18"/>
                    </a:cubicBezTo>
                    <a:cubicBezTo>
                      <a:pt x="8" y="31"/>
                      <a:pt x="28" y="56"/>
                      <a:pt x="48" y="82"/>
                    </a:cubicBezTo>
                    <a:cubicBezTo>
                      <a:pt x="50" y="80"/>
                      <a:pt x="52" y="79"/>
                      <a:pt x="55" y="78"/>
                    </a:cubicBezTo>
                    <a:cubicBezTo>
                      <a:pt x="23" y="54"/>
                      <a:pt x="36" y="23"/>
                      <a:pt x="52" y="13"/>
                    </a:cubicBezTo>
                    <a:cubicBezTo>
                      <a:pt x="51" y="11"/>
                      <a:pt x="49" y="8"/>
                      <a:pt x="48" y="6"/>
                    </a:cubicBezTo>
                    <a:cubicBezTo>
                      <a:pt x="43" y="5"/>
                      <a:pt x="39" y="3"/>
                      <a:pt x="35" y="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4" name="Freeform 1564"/>
              <p:cNvSpPr/>
              <p:nvPr/>
            </p:nvSpPr>
            <p:spPr bwMode="auto">
              <a:xfrm>
                <a:off x="2055" y="123"/>
                <a:ext cx="121" cy="227"/>
              </a:xfrm>
              <a:custGeom>
                <a:avLst/>
                <a:gdLst>
                  <a:gd name="T0" fmla="*/ 20 w 51"/>
                  <a:gd name="T1" fmla="*/ 96 h 96"/>
                  <a:gd name="T2" fmla="*/ 41 w 51"/>
                  <a:gd name="T3" fmla="*/ 75 h 96"/>
                  <a:gd name="T4" fmla="*/ 51 w 51"/>
                  <a:gd name="T5" fmla="*/ 7 h 96"/>
                  <a:gd name="T6" fmla="*/ 45 w 51"/>
                  <a:gd name="T7" fmla="*/ 2 h 96"/>
                  <a:gd name="T8" fmla="*/ 19 w 51"/>
                  <a:gd name="T9" fmla="*/ 0 h 96"/>
                  <a:gd name="T10" fmla="*/ 20 w 51"/>
                  <a:gd name="T11" fmla="*/ 96 h 96"/>
                </a:gdLst>
                <a:ahLst/>
                <a:cxnLst>
                  <a:cxn ang="0">
                    <a:pos x="T0" y="T1"/>
                  </a:cxn>
                  <a:cxn ang="0">
                    <a:pos x="T2" y="T3"/>
                  </a:cxn>
                  <a:cxn ang="0">
                    <a:pos x="T4" y="T5"/>
                  </a:cxn>
                  <a:cxn ang="0">
                    <a:pos x="T6" y="T7"/>
                  </a:cxn>
                  <a:cxn ang="0">
                    <a:pos x="T8" y="T9"/>
                  </a:cxn>
                  <a:cxn ang="0">
                    <a:pos x="T10" y="T11"/>
                  </a:cxn>
                </a:cxnLst>
                <a:rect l="0" t="0" r="r" b="b"/>
                <a:pathLst>
                  <a:path w="51" h="96">
                    <a:moveTo>
                      <a:pt x="20" y="96"/>
                    </a:moveTo>
                    <a:cubicBezTo>
                      <a:pt x="26" y="87"/>
                      <a:pt x="33" y="80"/>
                      <a:pt x="41" y="75"/>
                    </a:cubicBezTo>
                    <a:cubicBezTo>
                      <a:pt x="30" y="49"/>
                      <a:pt x="38" y="21"/>
                      <a:pt x="51" y="7"/>
                    </a:cubicBezTo>
                    <a:cubicBezTo>
                      <a:pt x="48" y="6"/>
                      <a:pt x="46" y="4"/>
                      <a:pt x="45" y="2"/>
                    </a:cubicBezTo>
                    <a:cubicBezTo>
                      <a:pt x="38" y="3"/>
                      <a:pt x="28" y="2"/>
                      <a:pt x="19" y="0"/>
                    </a:cubicBezTo>
                    <a:cubicBezTo>
                      <a:pt x="6" y="20"/>
                      <a:pt x="0" y="67"/>
                      <a:pt x="20" y="96"/>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5" name="Freeform 1565"/>
              <p:cNvSpPr/>
              <p:nvPr/>
            </p:nvSpPr>
            <p:spPr bwMode="auto">
              <a:xfrm>
                <a:off x="2230" y="4147"/>
                <a:ext cx="171" cy="204"/>
              </a:xfrm>
              <a:custGeom>
                <a:avLst/>
                <a:gdLst>
                  <a:gd name="T0" fmla="*/ 19 w 72"/>
                  <a:gd name="T1" fmla="*/ 78 h 86"/>
                  <a:gd name="T2" fmla="*/ 72 w 72"/>
                  <a:gd name="T3" fmla="*/ 1 h 86"/>
                  <a:gd name="T4" fmla="*/ 62 w 72"/>
                  <a:gd name="T5" fmla="*/ 0 h 86"/>
                  <a:gd name="T6" fmla="*/ 0 w 72"/>
                  <a:gd name="T7" fmla="*/ 86 h 86"/>
                  <a:gd name="T8" fmla="*/ 69 w 72"/>
                  <a:gd name="T9" fmla="*/ 86 h 86"/>
                  <a:gd name="T10" fmla="*/ 67 w 72"/>
                  <a:gd name="T11" fmla="*/ 80 h 86"/>
                  <a:gd name="T12" fmla="*/ 19 w 72"/>
                  <a:gd name="T13" fmla="*/ 78 h 86"/>
                </a:gdLst>
                <a:ahLst/>
                <a:cxnLst>
                  <a:cxn ang="0">
                    <a:pos x="T0" y="T1"/>
                  </a:cxn>
                  <a:cxn ang="0">
                    <a:pos x="T2" y="T3"/>
                  </a:cxn>
                  <a:cxn ang="0">
                    <a:pos x="T4" y="T5"/>
                  </a:cxn>
                  <a:cxn ang="0">
                    <a:pos x="T6" y="T7"/>
                  </a:cxn>
                  <a:cxn ang="0">
                    <a:pos x="T8" y="T9"/>
                  </a:cxn>
                  <a:cxn ang="0">
                    <a:pos x="T10" y="T11"/>
                  </a:cxn>
                  <a:cxn ang="0">
                    <a:pos x="T12" y="T13"/>
                  </a:cxn>
                </a:cxnLst>
                <a:rect l="0" t="0" r="r" b="b"/>
                <a:pathLst>
                  <a:path w="72" h="86">
                    <a:moveTo>
                      <a:pt x="19" y="78"/>
                    </a:moveTo>
                    <a:cubicBezTo>
                      <a:pt x="31" y="59"/>
                      <a:pt x="53" y="27"/>
                      <a:pt x="72" y="1"/>
                    </a:cubicBezTo>
                    <a:cubicBezTo>
                      <a:pt x="69" y="1"/>
                      <a:pt x="65" y="0"/>
                      <a:pt x="62" y="0"/>
                    </a:cubicBezTo>
                    <a:cubicBezTo>
                      <a:pt x="40" y="31"/>
                      <a:pt x="15" y="66"/>
                      <a:pt x="0" y="86"/>
                    </a:cubicBezTo>
                    <a:cubicBezTo>
                      <a:pt x="69" y="86"/>
                      <a:pt x="69" y="86"/>
                      <a:pt x="69" y="86"/>
                    </a:cubicBezTo>
                    <a:cubicBezTo>
                      <a:pt x="69" y="84"/>
                      <a:pt x="68" y="82"/>
                      <a:pt x="67" y="80"/>
                    </a:cubicBezTo>
                    <a:cubicBezTo>
                      <a:pt x="46" y="80"/>
                      <a:pt x="28" y="79"/>
                      <a:pt x="19" y="78"/>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6" name="Freeform 1566"/>
              <p:cNvSpPr/>
              <p:nvPr/>
            </p:nvSpPr>
            <p:spPr bwMode="auto">
              <a:xfrm>
                <a:off x="1989" y="646"/>
                <a:ext cx="203" cy="244"/>
              </a:xfrm>
              <a:custGeom>
                <a:avLst/>
                <a:gdLst>
                  <a:gd name="T0" fmla="*/ 83 w 86"/>
                  <a:gd name="T1" fmla="*/ 103 h 103"/>
                  <a:gd name="T2" fmla="*/ 86 w 86"/>
                  <a:gd name="T3" fmla="*/ 98 h 103"/>
                  <a:gd name="T4" fmla="*/ 32 w 86"/>
                  <a:gd name="T5" fmla="*/ 27 h 103"/>
                  <a:gd name="T6" fmla="*/ 71 w 86"/>
                  <a:gd name="T7" fmla="*/ 8 h 103"/>
                  <a:gd name="T8" fmla="*/ 61 w 86"/>
                  <a:gd name="T9" fmla="*/ 0 h 103"/>
                  <a:gd name="T10" fmla="*/ 0 w 86"/>
                  <a:gd name="T11" fmla="*/ 30 h 103"/>
                  <a:gd name="T12" fmla="*/ 51 w 86"/>
                  <a:gd name="T13" fmla="*/ 101 h 103"/>
                  <a:gd name="T14" fmla="*/ 83 w 86"/>
                  <a:gd name="T15" fmla="*/ 103 h 1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103">
                    <a:moveTo>
                      <a:pt x="83" y="103"/>
                    </a:moveTo>
                    <a:cubicBezTo>
                      <a:pt x="84" y="101"/>
                      <a:pt x="85" y="100"/>
                      <a:pt x="86" y="98"/>
                    </a:cubicBezTo>
                    <a:cubicBezTo>
                      <a:pt x="65" y="71"/>
                      <a:pt x="42" y="42"/>
                      <a:pt x="32" y="27"/>
                    </a:cubicBezTo>
                    <a:cubicBezTo>
                      <a:pt x="41" y="23"/>
                      <a:pt x="56" y="15"/>
                      <a:pt x="71" y="8"/>
                    </a:cubicBezTo>
                    <a:cubicBezTo>
                      <a:pt x="68" y="6"/>
                      <a:pt x="64" y="3"/>
                      <a:pt x="61" y="0"/>
                    </a:cubicBezTo>
                    <a:cubicBezTo>
                      <a:pt x="38" y="11"/>
                      <a:pt x="9" y="25"/>
                      <a:pt x="0" y="30"/>
                    </a:cubicBezTo>
                    <a:cubicBezTo>
                      <a:pt x="8" y="44"/>
                      <a:pt x="29" y="72"/>
                      <a:pt x="51" y="101"/>
                    </a:cubicBezTo>
                    <a:cubicBezTo>
                      <a:pt x="60" y="98"/>
                      <a:pt x="71" y="98"/>
                      <a:pt x="83" y="103"/>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7" name="Freeform 1567"/>
              <p:cNvSpPr/>
              <p:nvPr/>
            </p:nvSpPr>
            <p:spPr bwMode="auto">
              <a:xfrm>
                <a:off x="2043" y="875"/>
                <a:ext cx="138" cy="142"/>
              </a:xfrm>
              <a:custGeom>
                <a:avLst/>
                <a:gdLst>
                  <a:gd name="T0" fmla="*/ 32 w 58"/>
                  <a:gd name="T1" fmla="*/ 53 h 60"/>
                  <a:gd name="T2" fmla="*/ 56 w 58"/>
                  <a:gd name="T3" fmla="*/ 22 h 60"/>
                  <a:gd name="T4" fmla="*/ 58 w 58"/>
                  <a:gd name="T5" fmla="*/ 10 h 60"/>
                  <a:gd name="T6" fmla="*/ 12 w 58"/>
                  <a:gd name="T7" fmla="*/ 60 h 60"/>
                  <a:gd name="T8" fmla="*/ 32 w 58"/>
                  <a:gd name="T9" fmla="*/ 53 h 60"/>
                </a:gdLst>
                <a:ahLst/>
                <a:cxnLst>
                  <a:cxn ang="0">
                    <a:pos x="T0" y="T1"/>
                  </a:cxn>
                  <a:cxn ang="0">
                    <a:pos x="T2" y="T3"/>
                  </a:cxn>
                  <a:cxn ang="0">
                    <a:pos x="T4" y="T5"/>
                  </a:cxn>
                  <a:cxn ang="0">
                    <a:pos x="T6" y="T7"/>
                  </a:cxn>
                  <a:cxn ang="0">
                    <a:pos x="T8" y="T9"/>
                  </a:cxn>
                </a:cxnLst>
                <a:rect l="0" t="0" r="r" b="b"/>
                <a:pathLst>
                  <a:path w="58" h="60">
                    <a:moveTo>
                      <a:pt x="32" y="53"/>
                    </a:moveTo>
                    <a:cubicBezTo>
                      <a:pt x="29" y="36"/>
                      <a:pt x="41" y="24"/>
                      <a:pt x="56" y="22"/>
                    </a:cubicBezTo>
                    <a:cubicBezTo>
                      <a:pt x="56" y="18"/>
                      <a:pt x="56" y="14"/>
                      <a:pt x="58" y="10"/>
                    </a:cubicBezTo>
                    <a:cubicBezTo>
                      <a:pt x="27" y="0"/>
                      <a:pt x="0" y="23"/>
                      <a:pt x="12" y="60"/>
                    </a:cubicBezTo>
                    <a:cubicBezTo>
                      <a:pt x="18" y="57"/>
                      <a:pt x="25" y="54"/>
                      <a:pt x="32" y="53"/>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8" name="Freeform 1568"/>
              <p:cNvSpPr/>
              <p:nvPr/>
            </p:nvSpPr>
            <p:spPr bwMode="auto">
              <a:xfrm>
                <a:off x="2254" y="2967"/>
                <a:ext cx="38" cy="40"/>
              </a:xfrm>
              <a:custGeom>
                <a:avLst/>
                <a:gdLst>
                  <a:gd name="T0" fmla="*/ 0 w 16"/>
                  <a:gd name="T1" fmla="*/ 2 h 17"/>
                  <a:gd name="T2" fmla="*/ 16 w 16"/>
                  <a:gd name="T3" fmla="*/ 17 h 17"/>
                  <a:gd name="T4" fmla="*/ 15 w 16"/>
                  <a:gd name="T5" fmla="*/ 10 h 17"/>
                  <a:gd name="T6" fmla="*/ 5 w 16"/>
                  <a:gd name="T7" fmla="*/ 0 h 17"/>
                  <a:gd name="T8" fmla="*/ 0 w 16"/>
                  <a:gd name="T9" fmla="*/ 2 h 17"/>
                </a:gdLst>
                <a:ahLst/>
                <a:cxnLst>
                  <a:cxn ang="0">
                    <a:pos x="T0" y="T1"/>
                  </a:cxn>
                  <a:cxn ang="0">
                    <a:pos x="T2" y="T3"/>
                  </a:cxn>
                  <a:cxn ang="0">
                    <a:pos x="T4" y="T5"/>
                  </a:cxn>
                  <a:cxn ang="0">
                    <a:pos x="T6" y="T7"/>
                  </a:cxn>
                  <a:cxn ang="0">
                    <a:pos x="T8" y="T9"/>
                  </a:cxn>
                </a:cxnLst>
                <a:rect l="0" t="0" r="r" b="b"/>
                <a:pathLst>
                  <a:path w="16" h="17">
                    <a:moveTo>
                      <a:pt x="0" y="2"/>
                    </a:moveTo>
                    <a:cubicBezTo>
                      <a:pt x="16" y="17"/>
                      <a:pt x="16" y="17"/>
                      <a:pt x="16" y="17"/>
                    </a:cubicBezTo>
                    <a:cubicBezTo>
                      <a:pt x="16" y="14"/>
                      <a:pt x="16" y="12"/>
                      <a:pt x="15" y="10"/>
                    </a:cubicBezTo>
                    <a:cubicBezTo>
                      <a:pt x="5" y="0"/>
                      <a:pt x="5" y="0"/>
                      <a:pt x="5" y="0"/>
                    </a:cubicBezTo>
                    <a:cubicBezTo>
                      <a:pt x="3" y="1"/>
                      <a:pt x="2" y="2"/>
                      <a:pt x="0" y="2"/>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9" name="Freeform 1569"/>
              <p:cNvSpPr/>
              <p:nvPr/>
            </p:nvSpPr>
            <p:spPr bwMode="auto">
              <a:xfrm>
                <a:off x="2268" y="2955"/>
                <a:ext cx="21" cy="31"/>
              </a:xfrm>
              <a:custGeom>
                <a:avLst/>
                <a:gdLst>
                  <a:gd name="T0" fmla="*/ 0 w 9"/>
                  <a:gd name="T1" fmla="*/ 4 h 13"/>
                  <a:gd name="T2" fmla="*/ 9 w 9"/>
                  <a:gd name="T3" fmla="*/ 13 h 13"/>
                  <a:gd name="T4" fmla="*/ 7 w 9"/>
                  <a:gd name="T5" fmla="*/ 0 h 13"/>
                  <a:gd name="T6" fmla="*/ 0 w 9"/>
                  <a:gd name="T7" fmla="*/ 4 h 13"/>
                </a:gdLst>
                <a:ahLst/>
                <a:cxnLst>
                  <a:cxn ang="0">
                    <a:pos x="T0" y="T1"/>
                  </a:cxn>
                  <a:cxn ang="0">
                    <a:pos x="T2" y="T3"/>
                  </a:cxn>
                  <a:cxn ang="0">
                    <a:pos x="T4" y="T5"/>
                  </a:cxn>
                  <a:cxn ang="0">
                    <a:pos x="T6" y="T7"/>
                  </a:cxn>
                </a:cxnLst>
                <a:rect l="0" t="0" r="r" b="b"/>
                <a:pathLst>
                  <a:path w="9" h="13">
                    <a:moveTo>
                      <a:pt x="0" y="4"/>
                    </a:moveTo>
                    <a:cubicBezTo>
                      <a:pt x="9" y="13"/>
                      <a:pt x="9" y="13"/>
                      <a:pt x="9" y="13"/>
                    </a:cubicBezTo>
                    <a:cubicBezTo>
                      <a:pt x="9" y="6"/>
                      <a:pt x="8" y="2"/>
                      <a:pt x="7" y="0"/>
                    </a:cubicBezTo>
                    <a:cubicBezTo>
                      <a:pt x="5" y="1"/>
                      <a:pt x="3" y="2"/>
                      <a:pt x="0" y="4"/>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0" name="Freeform 1570"/>
              <p:cNvSpPr/>
              <p:nvPr/>
            </p:nvSpPr>
            <p:spPr bwMode="auto">
              <a:xfrm>
                <a:off x="2242" y="2974"/>
                <a:ext cx="50" cy="52"/>
              </a:xfrm>
              <a:custGeom>
                <a:avLst/>
                <a:gdLst>
                  <a:gd name="T0" fmla="*/ 21 w 21"/>
                  <a:gd name="T1" fmla="*/ 16 h 22"/>
                  <a:gd name="T2" fmla="*/ 4 w 21"/>
                  <a:gd name="T3" fmla="*/ 0 h 22"/>
                  <a:gd name="T4" fmla="*/ 0 w 21"/>
                  <a:gd name="T5" fmla="*/ 3 h 22"/>
                  <a:gd name="T6" fmla="*/ 20 w 21"/>
                  <a:gd name="T7" fmla="*/ 22 h 22"/>
                  <a:gd name="T8" fmla="*/ 21 w 21"/>
                  <a:gd name="T9" fmla="*/ 16 h 22"/>
                </a:gdLst>
                <a:ahLst/>
                <a:cxnLst>
                  <a:cxn ang="0">
                    <a:pos x="T0" y="T1"/>
                  </a:cxn>
                  <a:cxn ang="0">
                    <a:pos x="T2" y="T3"/>
                  </a:cxn>
                  <a:cxn ang="0">
                    <a:pos x="T4" y="T5"/>
                  </a:cxn>
                  <a:cxn ang="0">
                    <a:pos x="T6" y="T7"/>
                  </a:cxn>
                  <a:cxn ang="0">
                    <a:pos x="T8" y="T9"/>
                  </a:cxn>
                </a:cxnLst>
                <a:rect l="0" t="0" r="r" b="b"/>
                <a:pathLst>
                  <a:path w="21" h="22">
                    <a:moveTo>
                      <a:pt x="21" y="16"/>
                    </a:moveTo>
                    <a:cubicBezTo>
                      <a:pt x="4" y="0"/>
                      <a:pt x="4" y="0"/>
                      <a:pt x="4" y="0"/>
                    </a:cubicBezTo>
                    <a:cubicBezTo>
                      <a:pt x="2" y="1"/>
                      <a:pt x="1" y="2"/>
                      <a:pt x="0" y="3"/>
                    </a:cubicBezTo>
                    <a:cubicBezTo>
                      <a:pt x="20" y="22"/>
                      <a:pt x="20" y="22"/>
                      <a:pt x="20" y="22"/>
                    </a:cubicBezTo>
                    <a:cubicBezTo>
                      <a:pt x="21" y="20"/>
                      <a:pt x="21" y="18"/>
                      <a:pt x="21" y="16"/>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1" name="Freeform 1571"/>
              <p:cNvSpPr/>
              <p:nvPr/>
            </p:nvSpPr>
            <p:spPr bwMode="auto">
              <a:xfrm>
                <a:off x="2228" y="2981"/>
                <a:ext cx="61" cy="61"/>
              </a:xfrm>
              <a:custGeom>
                <a:avLst/>
                <a:gdLst>
                  <a:gd name="T0" fmla="*/ 26 w 26"/>
                  <a:gd name="T1" fmla="*/ 21 h 26"/>
                  <a:gd name="T2" fmla="*/ 4 w 26"/>
                  <a:gd name="T3" fmla="*/ 0 h 26"/>
                  <a:gd name="T4" fmla="*/ 0 w 26"/>
                  <a:gd name="T5" fmla="*/ 3 h 26"/>
                  <a:gd name="T6" fmla="*/ 26 w 26"/>
                  <a:gd name="T7" fmla="*/ 26 h 26"/>
                  <a:gd name="T8" fmla="*/ 26 w 26"/>
                  <a:gd name="T9" fmla="*/ 21 h 26"/>
                </a:gdLst>
                <a:ahLst/>
                <a:cxnLst>
                  <a:cxn ang="0">
                    <a:pos x="T0" y="T1"/>
                  </a:cxn>
                  <a:cxn ang="0">
                    <a:pos x="T2" y="T3"/>
                  </a:cxn>
                  <a:cxn ang="0">
                    <a:pos x="T4" y="T5"/>
                  </a:cxn>
                  <a:cxn ang="0">
                    <a:pos x="T6" y="T7"/>
                  </a:cxn>
                  <a:cxn ang="0">
                    <a:pos x="T8" y="T9"/>
                  </a:cxn>
                </a:cxnLst>
                <a:rect l="0" t="0" r="r" b="b"/>
                <a:pathLst>
                  <a:path w="26" h="26">
                    <a:moveTo>
                      <a:pt x="26" y="21"/>
                    </a:moveTo>
                    <a:cubicBezTo>
                      <a:pt x="4" y="0"/>
                      <a:pt x="4" y="0"/>
                      <a:pt x="4" y="0"/>
                    </a:cubicBezTo>
                    <a:cubicBezTo>
                      <a:pt x="0" y="3"/>
                      <a:pt x="0" y="3"/>
                      <a:pt x="0" y="3"/>
                    </a:cubicBezTo>
                    <a:cubicBezTo>
                      <a:pt x="26" y="26"/>
                      <a:pt x="26" y="26"/>
                      <a:pt x="26" y="26"/>
                    </a:cubicBezTo>
                    <a:cubicBezTo>
                      <a:pt x="26" y="24"/>
                      <a:pt x="26" y="23"/>
                      <a:pt x="26" y="2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2" name="Freeform 1572"/>
              <p:cNvSpPr/>
              <p:nvPr/>
            </p:nvSpPr>
            <p:spPr bwMode="auto">
              <a:xfrm>
                <a:off x="2216" y="2988"/>
                <a:ext cx="73" cy="71"/>
              </a:xfrm>
              <a:custGeom>
                <a:avLst/>
                <a:gdLst>
                  <a:gd name="T0" fmla="*/ 0 w 31"/>
                  <a:gd name="T1" fmla="*/ 2 h 30"/>
                  <a:gd name="T2" fmla="*/ 30 w 31"/>
                  <a:gd name="T3" fmla="*/ 30 h 30"/>
                  <a:gd name="T4" fmla="*/ 31 w 31"/>
                  <a:gd name="T5" fmla="*/ 25 h 30"/>
                  <a:gd name="T6" fmla="*/ 4 w 31"/>
                  <a:gd name="T7" fmla="*/ 0 h 30"/>
                  <a:gd name="T8" fmla="*/ 0 w 31"/>
                  <a:gd name="T9" fmla="*/ 2 h 30"/>
                </a:gdLst>
                <a:ahLst/>
                <a:cxnLst>
                  <a:cxn ang="0">
                    <a:pos x="T0" y="T1"/>
                  </a:cxn>
                  <a:cxn ang="0">
                    <a:pos x="T2" y="T3"/>
                  </a:cxn>
                  <a:cxn ang="0">
                    <a:pos x="T4" y="T5"/>
                  </a:cxn>
                  <a:cxn ang="0">
                    <a:pos x="T6" y="T7"/>
                  </a:cxn>
                  <a:cxn ang="0">
                    <a:pos x="T8" y="T9"/>
                  </a:cxn>
                </a:cxnLst>
                <a:rect l="0" t="0" r="r" b="b"/>
                <a:pathLst>
                  <a:path w="31" h="30">
                    <a:moveTo>
                      <a:pt x="0" y="2"/>
                    </a:moveTo>
                    <a:cubicBezTo>
                      <a:pt x="7" y="8"/>
                      <a:pt x="19" y="22"/>
                      <a:pt x="30" y="30"/>
                    </a:cubicBezTo>
                    <a:cubicBezTo>
                      <a:pt x="30" y="28"/>
                      <a:pt x="31" y="27"/>
                      <a:pt x="31" y="25"/>
                    </a:cubicBezTo>
                    <a:cubicBezTo>
                      <a:pt x="4" y="0"/>
                      <a:pt x="4" y="0"/>
                      <a:pt x="4" y="0"/>
                    </a:cubicBezTo>
                    <a:cubicBezTo>
                      <a:pt x="2" y="1"/>
                      <a:pt x="1" y="2"/>
                      <a:pt x="0" y="2"/>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3" name="Freeform 1573"/>
              <p:cNvSpPr/>
              <p:nvPr/>
            </p:nvSpPr>
            <p:spPr bwMode="auto">
              <a:xfrm>
                <a:off x="2148" y="1592"/>
                <a:ext cx="82" cy="159"/>
              </a:xfrm>
              <a:custGeom>
                <a:avLst/>
                <a:gdLst>
                  <a:gd name="T0" fmla="*/ 8 w 35"/>
                  <a:gd name="T1" fmla="*/ 67 h 67"/>
                  <a:gd name="T2" fmla="*/ 27 w 35"/>
                  <a:gd name="T3" fmla="*/ 63 h 67"/>
                  <a:gd name="T4" fmla="*/ 35 w 35"/>
                  <a:gd name="T5" fmla="*/ 5 h 67"/>
                  <a:gd name="T6" fmla="*/ 22 w 35"/>
                  <a:gd name="T7" fmla="*/ 0 h 67"/>
                  <a:gd name="T8" fmla="*/ 8 w 35"/>
                  <a:gd name="T9" fmla="*/ 67 h 67"/>
                </a:gdLst>
                <a:ahLst/>
                <a:cxnLst>
                  <a:cxn ang="0">
                    <a:pos x="T0" y="T1"/>
                  </a:cxn>
                  <a:cxn ang="0">
                    <a:pos x="T2" y="T3"/>
                  </a:cxn>
                  <a:cxn ang="0">
                    <a:pos x="T4" y="T5"/>
                  </a:cxn>
                  <a:cxn ang="0">
                    <a:pos x="T6" y="T7"/>
                  </a:cxn>
                  <a:cxn ang="0">
                    <a:pos x="T8" y="T9"/>
                  </a:cxn>
                </a:cxnLst>
                <a:rect l="0" t="0" r="r" b="b"/>
                <a:pathLst>
                  <a:path w="35" h="67">
                    <a:moveTo>
                      <a:pt x="8" y="67"/>
                    </a:moveTo>
                    <a:cubicBezTo>
                      <a:pt x="14" y="65"/>
                      <a:pt x="20" y="64"/>
                      <a:pt x="27" y="63"/>
                    </a:cubicBezTo>
                    <a:cubicBezTo>
                      <a:pt x="19" y="51"/>
                      <a:pt x="15" y="27"/>
                      <a:pt x="35" y="5"/>
                    </a:cubicBezTo>
                    <a:cubicBezTo>
                      <a:pt x="30" y="3"/>
                      <a:pt x="25" y="2"/>
                      <a:pt x="22" y="0"/>
                    </a:cubicBezTo>
                    <a:cubicBezTo>
                      <a:pt x="0" y="16"/>
                      <a:pt x="1" y="53"/>
                      <a:pt x="8" y="67"/>
                    </a:cubicBezTo>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4" name="Freeform 1574"/>
              <p:cNvSpPr/>
              <p:nvPr/>
            </p:nvSpPr>
            <p:spPr bwMode="auto">
              <a:xfrm>
                <a:off x="2070" y="1557"/>
                <a:ext cx="120" cy="215"/>
              </a:xfrm>
              <a:custGeom>
                <a:avLst/>
                <a:gdLst>
                  <a:gd name="T0" fmla="*/ 36 w 51"/>
                  <a:gd name="T1" fmla="*/ 85 h 91"/>
                  <a:gd name="T2" fmla="*/ 51 w 51"/>
                  <a:gd name="T3" fmla="*/ 10 h 91"/>
                  <a:gd name="T4" fmla="*/ 51 w 51"/>
                  <a:gd name="T5" fmla="*/ 0 h 91"/>
                  <a:gd name="T6" fmla="*/ 24 w 51"/>
                  <a:gd name="T7" fmla="*/ 91 h 91"/>
                  <a:gd name="T8" fmla="*/ 36 w 51"/>
                  <a:gd name="T9" fmla="*/ 85 h 91"/>
                </a:gdLst>
                <a:ahLst/>
                <a:cxnLst>
                  <a:cxn ang="0">
                    <a:pos x="T0" y="T1"/>
                  </a:cxn>
                  <a:cxn ang="0">
                    <a:pos x="T2" y="T3"/>
                  </a:cxn>
                  <a:cxn ang="0">
                    <a:pos x="T4" y="T5"/>
                  </a:cxn>
                  <a:cxn ang="0">
                    <a:pos x="T6" y="T7"/>
                  </a:cxn>
                  <a:cxn ang="0">
                    <a:pos x="T8" y="T9"/>
                  </a:cxn>
                </a:cxnLst>
                <a:rect l="0" t="0" r="r" b="b"/>
                <a:pathLst>
                  <a:path w="51" h="91">
                    <a:moveTo>
                      <a:pt x="36" y="85"/>
                    </a:moveTo>
                    <a:cubicBezTo>
                      <a:pt x="25" y="62"/>
                      <a:pt x="29" y="27"/>
                      <a:pt x="51" y="10"/>
                    </a:cubicBezTo>
                    <a:cubicBezTo>
                      <a:pt x="51" y="6"/>
                      <a:pt x="51" y="3"/>
                      <a:pt x="51" y="0"/>
                    </a:cubicBezTo>
                    <a:cubicBezTo>
                      <a:pt x="0" y="14"/>
                      <a:pt x="14" y="76"/>
                      <a:pt x="24" y="91"/>
                    </a:cubicBezTo>
                    <a:cubicBezTo>
                      <a:pt x="28" y="89"/>
                      <a:pt x="31" y="86"/>
                      <a:pt x="36" y="85"/>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5" name="Freeform 1575"/>
              <p:cNvSpPr/>
              <p:nvPr/>
            </p:nvSpPr>
            <p:spPr bwMode="auto">
              <a:xfrm>
                <a:off x="2280" y="3631"/>
                <a:ext cx="43" cy="67"/>
              </a:xfrm>
              <a:custGeom>
                <a:avLst/>
                <a:gdLst>
                  <a:gd name="T0" fmla="*/ 18 w 18"/>
                  <a:gd name="T1" fmla="*/ 16 h 28"/>
                  <a:gd name="T2" fmla="*/ 7 w 18"/>
                  <a:gd name="T3" fmla="*/ 0 h 28"/>
                  <a:gd name="T4" fmla="*/ 8 w 18"/>
                  <a:gd name="T5" fmla="*/ 28 h 28"/>
                  <a:gd name="T6" fmla="*/ 18 w 18"/>
                  <a:gd name="T7" fmla="*/ 16 h 28"/>
                </a:gdLst>
                <a:ahLst/>
                <a:cxnLst>
                  <a:cxn ang="0">
                    <a:pos x="T0" y="T1"/>
                  </a:cxn>
                  <a:cxn ang="0">
                    <a:pos x="T2" y="T3"/>
                  </a:cxn>
                  <a:cxn ang="0">
                    <a:pos x="T4" y="T5"/>
                  </a:cxn>
                  <a:cxn ang="0">
                    <a:pos x="T6" y="T7"/>
                  </a:cxn>
                </a:cxnLst>
                <a:rect l="0" t="0" r="r" b="b"/>
                <a:pathLst>
                  <a:path w="18" h="28">
                    <a:moveTo>
                      <a:pt x="18" y="16"/>
                    </a:moveTo>
                    <a:cubicBezTo>
                      <a:pt x="14" y="11"/>
                      <a:pt x="10" y="5"/>
                      <a:pt x="7" y="0"/>
                    </a:cubicBezTo>
                    <a:cubicBezTo>
                      <a:pt x="0" y="7"/>
                      <a:pt x="0" y="21"/>
                      <a:pt x="8" y="28"/>
                    </a:cubicBezTo>
                    <a:cubicBezTo>
                      <a:pt x="11" y="24"/>
                      <a:pt x="14" y="20"/>
                      <a:pt x="18" y="16"/>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6" name="Freeform 1576"/>
              <p:cNvSpPr/>
              <p:nvPr/>
            </p:nvSpPr>
            <p:spPr bwMode="auto">
              <a:xfrm>
                <a:off x="2065" y="1043"/>
                <a:ext cx="161" cy="225"/>
              </a:xfrm>
              <a:custGeom>
                <a:avLst/>
                <a:gdLst>
                  <a:gd name="T0" fmla="*/ 29 w 68"/>
                  <a:gd name="T1" fmla="*/ 7 h 95"/>
                  <a:gd name="T2" fmla="*/ 37 w 68"/>
                  <a:gd name="T3" fmla="*/ 47 h 95"/>
                  <a:gd name="T4" fmla="*/ 5 w 68"/>
                  <a:gd name="T5" fmla="*/ 76 h 95"/>
                  <a:gd name="T6" fmla="*/ 68 w 68"/>
                  <a:gd name="T7" fmla="*/ 54 h 95"/>
                  <a:gd name="T8" fmla="*/ 29 w 68"/>
                  <a:gd name="T9" fmla="*/ 7 h 95"/>
                </a:gdLst>
                <a:ahLst/>
                <a:cxnLst>
                  <a:cxn ang="0">
                    <a:pos x="T0" y="T1"/>
                  </a:cxn>
                  <a:cxn ang="0">
                    <a:pos x="T2" y="T3"/>
                  </a:cxn>
                  <a:cxn ang="0">
                    <a:pos x="T4" y="T5"/>
                  </a:cxn>
                  <a:cxn ang="0">
                    <a:pos x="T6" y="T7"/>
                  </a:cxn>
                  <a:cxn ang="0">
                    <a:pos x="T8" y="T9"/>
                  </a:cxn>
                </a:cxnLst>
                <a:rect l="0" t="0" r="r" b="b"/>
                <a:pathLst>
                  <a:path w="68" h="95">
                    <a:moveTo>
                      <a:pt x="29" y="7"/>
                    </a:moveTo>
                    <a:cubicBezTo>
                      <a:pt x="18" y="13"/>
                      <a:pt x="21" y="34"/>
                      <a:pt x="37" y="47"/>
                    </a:cubicBezTo>
                    <a:cubicBezTo>
                      <a:pt x="11" y="45"/>
                      <a:pt x="0" y="64"/>
                      <a:pt x="5" y="76"/>
                    </a:cubicBezTo>
                    <a:cubicBezTo>
                      <a:pt x="13" y="95"/>
                      <a:pt x="35" y="88"/>
                      <a:pt x="68" y="54"/>
                    </a:cubicBezTo>
                    <a:cubicBezTo>
                      <a:pt x="56" y="20"/>
                      <a:pt x="46" y="0"/>
                      <a:pt x="29" y="7"/>
                    </a:cubicBezTo>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7" name="Freeform 1577"/>
              <p:cNvSpPr/>
              <p:nvPr/>
            </p:nvSpPr>
            <p:spPr bwMode="auto">
              <a:xfrm>
                <a:off x="2209" y="3589"/>
                <a:ext cx="83" cy="154"/>
              </a:xfrm>
              <a:custGeom>
                <a:avLst/>
                <a:gdLst>
                  <a:gd name="T0" fmla="*/ 35 w 35"/>
                  <a:gd name="T1" fmla="*/ 13 h 65"/>
                  <a:gd name="T2" fmla="*/ 28 w 35"/>
                  <a:gd name="T3" fmla="*/ 0 h 65"/>
                  <a:gd name="T4" fmla="*/ 29 w 35"/>
                  <a:gd name="T5" fmla="*/ 65 h 65"/>
                  <a:gd name="T6" fmla="*/ 34 w 35"/>
                  <a:gd name="T7" fmla="*/ 52 h 65"/>
                  <a:gd name="T8" fmla="*/ 35 w 35"/>
                  <a:gd name="T9" fmla="*/ 13 h 65"/>
                </a:gdLst>
                <a:ahLst/>
                <a:cxnLst>
                  <a:cxn ang="0">
                    <a:pos x="T0" y="T1"/>
                  </a:cxn>
                  <a:cxn ang="0">
                    <a:pos x="T2" y="T3"/>
                  </a:cxn>
                  <a:cxn ang="0">
                    <a:pos x="T4" y="T5"/>
                  </a:cxn>
                  <a:cxn ang="0">
                    <a:pos x="T6" y="T7"/>
                  </a:cxn>
                  <a:cxn ang="0">
                    <a:pos x="T8" y="T9"/>
                  </a:cxn>
                </a:cxnLst>
                <a:rect l="0" t="0" r="r" b="b"/>
                <a:pathLst>
                  <a:path w="35" h="65">
                    <a:moveTo>
                      <a:pt x="35" y="13"/>
                    </a:moveTo>
                    <a:cubicBezTo>
                      <a:pt x="32" y="9"/>
                      <a:pt x="30" y="5"/>
                      <a:pt x="28" y="0"/>
                    </a:cubicBezTo>
                    <a:cubicBezTo>
                      <a:pt x="0" y="11"/>
                      <a:pt x="4" y="55"/>
                      <a:pt x="29" y="65"/>
                    </a:cubicBezTo>
                    <a:cubicBezTo>
                      <a:pt x="31" y="60"/>
                      <a:pt x="32" y="56"/>
                      <a:pt x="34" y="52"/>
                    </a:cubicBezTo>
                    <a:cubicBezTo>
                      <a:pt x="24" y="43"/>
                      <a:pt x="23" y="22"/>
                      <a:pt x="35" y="13"/>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8" name="Freeform 1578"/>
              <p:cNvSpPr/>
              <p:nvPr/>
            </p:nvSpPr>
            <p:spPr bwMode="auto">
              <a:xfrm>
                <a:off x="2176" y="2796"/>
                <a:ext cx="61" cy="74"/>
              </a:xfrm>
              <a:custGeom>
                <a:avLst/>
                <a:gdLst>
                  <a:gd name="T0" fmla="*/ 26 w 26"/>
                  <a:gd name="T1" fmla="*/ 23 h 31"/>
                  <a:gd name="T2" fmla="*/ 8 w 26"/>
                  <a:gd name="T3" fmla="*/ 0 h 31"/>
                  <a:gd name="T4" fmla="*/ 12 w 26"/>
                  <a:gd name="T5" fmla="*/ 31 h 31"/>
                  <a:gd name="T6" fmla="*/ 26 w 26"/>
                  <a:gd name="T7" fmla="*/ 23 h 31"/>
                </a:gdLst>
                <a:ahLst/>
                <a:cxnLst>
                  <a:cxn ang="0">
                    <a:pos x="T0" y="T1"/>
                  </a:cxn>
                  <a:cxn ang="0">
                    <a:pos x="T2" y="T3"/>
                  </a:cxn>
                  <a:cxn ang="0">
                    <a:pos x="T4" y="T5"/>
                  </a:cxn>
                  <a:cxn ang="0">
                    <a:pos x="T6" y="T7"/>
                  </a:cxn>
                </a:cxnLst>
                <a:rect l="0" t="0" r="r" b="b"/>
                <a:pathLst>
                  <a:path w="26" h="31">
                    <a:moveTo>
                      <a:pt x="26" y="23"/>
                    </a:moveTo>
                    <a:cubicBezTo>
                      <a:pt x="20" y="14"/>
                      <a:pt x="14" y="7"/>
                      <a:pt x="8" y="0"/>
                    </a:cubicBezTo>
                    <a:cubicBezTo>
                      <a:pt x="0" y="8"/>
                      <a:pt x="1" y="22"/>
                      <a:pt x="12" y="31"/>
                    </a:cubicBezTo>
                    <a:cubicBezTo>
                      <a:pt x="26" y="23"/>
                      <a:pt x="26" y="23"/>
                      <a:pt x="26" y="23"/>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9" name="Freeform 1579"/>
              <p:cNvSpPr/>
              <p:nvPr/>
            </p:nvSpPr>
            <p:spPr bwMode="auto">
              <a:xfrm>
                <a:off x="2235" y="3182"/>
                <a:ext cx="21" cy="24"/>
              </a:xfrm>
              <a:custGeom>
                <a:avLst/>
                <a:gdLst>
                  <a:gd name="T0" fmla="*/ 9 w 9"/>
                  <a:gd name="T1" fmla="*/ 5 h 10"/>
                  <a:gd name="T2" fmla="*/ 4 w 9"/>
                  <a:gd name="T3" fmla="*/ 0 h 10"/>
                  <a:gd name="T4" fmla="*/ 0 w 9"/>
                  <a:gd name="T5" fmla="*/ 5 h 10"/>
                  <a:gd name="T6" fmla="*/ 8 w 9"/>
                  <a:gd name="T7" fmla="*/ 10 h 10"/>
                  <a:gd name="T8" fmla="*/ 9 w 9"/>
                  <a:gd name="T9" fmla="*/ 5 h 10"/>
                </a:gdLst>
                <a:ahLst/>
                <a:cxnLst>
                  <a:cxn ang="0">
                    <a:pos x="T0" y="T1"/>
                  </a:cxn>
                  <a:cxn ang="0">
                    <a:pos x="T2" y="T3"/>
                  </a:cxn>
                  <a:cxn ang="0">
                    <a:pos x="T4" y="T5"/>
                  </a:cxn>
                  <a:cxn ang="0">
                    <a:pos x="T6" y="T7"/>
                  </a:cxn>
                  <a:cxn ang="0">
                    <a:pos x="T8" y="T9"/>
                  </a:cxn>
                </a:cxnLst>
                <a:rect l="0" t="0" r="r" b="b"/>
                <a:pathLst>
                  <a:path w="9" h="10">
                    <a:moveTo>
                      <a:pt x="9" y="5"/>
                    </a:moveTo>
                    <a:cubicBezTo>
                      <a:pt x="8" y="3"/>
                      <a:pt x="6" y="2"/>
                      <a:pt x="4" y="0"/>
                    </a:cubicBezTo>
                    <a:cubicBezTo>
                      <a:pt x="0" y="5"/>
                      <a:pt x="0" y="5"/>
                      <a:pt x="0" y="5"/>
                    </a:cubicBezTo>
                    <a:cubicBezTo>
                      <a:pt x="8" y="10"/>
                      <a:pt x="8" y="10"/>
                      <a:pt x="8" y="10"/>
                    </a:cubicBezTo>
                    <a:lnTo>
                      <a:pt x="9" y="5"/>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0" name="Freeform 1580"/>
              <p:cNvSpPr/>
              <p:nvPr/>
            </p:nvSpPr>
            <p:spPr bwMode="auto">
              <a:xfrm>
                <a:off x="2228" y="3196"/>
                <a:ext cx="26" cy="21"/>
              </a:xfrm>
              <a:custGeom>
                <a:avLst/>
                <a:gdLst>
                  <a:gd name="T0" fmla="*/ 26 w 26"/>
                  <a:gd name="T1" fmla="*/ 12 h 21"/>
                  <a:gd name="T2" fmla="*/ 5 w 26"/>
                  <a:gd name="T3" fmla="*/ 0 h 21"/>
                  <a:gd name="T4" fmla="*/ 0 w 26"/>
                  <a:gd name="T5" fmla="*/ 7 h 21"/>
                  <a:gd name="T6" fmla="*/ 24 w 26"/>
                  <a:gd name="T7" fmla="*/ 21 h 21"/>
                  <a:gd name="T8" fmla="*/ 26 w 26"/>
                  <a:gd name="T9" fmla="*/ 12 h 21"/>
                </a:gdLst>
                <a:ahLst/>
                <a:cxnLst>
                  <a:cxn ang="0">
                    <a:pos x="T0" y="T1"/>
                  </a:cxn>
                  <a:cxn ang="0">
                    <a:pos x="T2" y="T3"/>
                  </a:cxn>
                  <a:cxn ang="0">
                    <a:pos x="T4" y="T5"/>
                  </a:cxn>
                  <a:cxn ang="0">
                    <a:pos x="T6" y="T7"/>
                  </a:cxn>
                  <a:cxn ang="0">
                    <a:pos x="T8" y="T9"/>
                  </a:cxn>
                </a:cxnLst>
                <a:rect l="0" t="0" r="r" b="b"/>
                <a:pathLst>
                  <a:path w="26" h="21">
                    <a:moveTo>
                      <a:pt x="26" y="12"/>
                    </a:moveTo>
                    <a:lnTo>
                      <a:pt x="5" y="0"/>
                    </a:lnTo>
                    <a:lnTo>
                      <a:pt x="0" y="7"/>
                    </a:lnTo>
                    <a:lnTo>
                      <a:pt x="24" y="21"/>
                    </a:lnTo>
                    <a:lnTo>
                      <a:pt x="26" y="12"/>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1" name="Freeform 1581"/>
              <p:cNvSpPr/>
              <p:nvPr/>
            </p:nvSpPr>
            <p:spPr bwMode="auto">
              <a:xfrm>
                <a:off x="2221" y="3208"/>
                <a:ext cx="28" cy="26"/>
              </a:xfrm>
              <a:custGeom>
                <a:avLst/>
                <a:gdLst>
                  <a:gd name="T0" fmla="*/ 0 w 12"/>
                  <a:gd name="T1" fmla="*/ 4 h 11"/>
                  <a:gd name="T2" fmla="*/ 11 w 12"/>
                  <a:gd name="T3" fmla="*/ 11 h 11"/>
                  <a:gd name="T4" fmla="*/ 12 w 12"/>
                  <a:gd name="T5" fmla="*/ 6 h 11"/>
                  <a:gd name="T6" fmla="*/ 2 w 12"/>
                  <a:gd name="T7" fmla="*/ 0 h 11"/>
                  <a:gd name="T8" fmla="*/ 0 w 12"/>
                  <a:gd name="T9" fmla="*/ 4 h 11"/>
                </a:gdLst>
                <a:ahLst/>
                <a:cxnLst>
                  <a:cxn ang="0">
                    <a:pos x="T0" y="T1"/>
                  </a:cxn>
                  <a:cxn ang="0">
                    <a:pos x="T2" y="T3"/>
                  </a:cxn>
                  <a:cxn ang="0">
                    <a:pos x="T4" y="T5"/>
                  </a:cxn>
                  <a:cxn ang="0">
                    <a:pos x="T6" y="T7"/>
                  </a:cxn>
                  <a:cxn ang="0">
                    <a:pos x="T8" y="T9"/>
                  </a:cxn>
                </a:cxnLst>
                <a:rect l="0" t="0" r="r" b="b"/>
                <a:pathLst>
                  <a:path w="12" h="11">
                    <a:moveTo>
                      <a:pt x="0" y="4"/>
                    </a:moveTo>
                    <a:cubicBezTo>
                      <a:pt x="11" y="11"/>
                      <a:pt x="11" y="11"/>
                      <a:pt x="11" y="11"/>
                    </a:cubicBezTo>
                    <a:cubicBezTo>
                      <a:pt x="11" y="9"/>
                      <a:pt x="12" y="7"/>
                      <a:pt x="12" y="6"/>
                    </a:cubicBezTo>
                    <a:cubicBezTo>
                      <a:pt x="2" y="0"/>
                      <a:pt x="2" y="0"/>
                      <a:pt x="2" y="0"/>
                    </a:cubicBezTo>
                    <a:lnTo>
                      <a:pt x="0" y="4"/>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2" name="Freeform 1582"/>
              <p:cNvSpPr/>
              <p:nvPr/>
            </p:nvSpPr>
            <p:spPr bwMode="auto">
              <a:xfrm>
                <a:off x="2211" y="3220"/>
                <a:ext cx="36" cy="31"/>
              </a:xfrm>
              <a:custGeom>
                <a:avLst/>
                <a:gdLst>
                  <a:gd name="T0" fmla="*/ 3 w 15"/>
                  <a:gd name="T1" fmla="*/ 0 h 13"/>
                  <a:gd name="T2" fmla="*/ 0 w 15"/>
                  <a:gd name="T3" fmla="*/ 4 h 13"/>
                  <a:gd name="T4" fmla="*/ 14 w 15"/>
                  <a:gd name="T5" fmla="*/ 13 h 13"/>
                  <a:gd name="T6" fmla="*/ 15 w 15"/>
                  <a:gd name="T7" fmla="*/ 7 h 13"/>
                  <a:gd name="T8" fmla="*/ 3 w 15"/>
                  <a:gd name="T9" fmla="*/ 0 h 13"/>
                </a:gdLst>
                <a:ahLst/>
                <a:cxnLst>
                  <a:cxn ang="0">
                    <a:pos x="T0" y="T1"/>
                  </a:cxn>
                  <a:cxn ang="0">
                    <a:pos x="T2" y="T3"/>
                  </a:cxn>
                  <a:cxn ang="0">
                    <a:pos x="T4" y="T5"/>
                  </a:cxn>
                  <a:cxn ang="0">
                    <a:pos x="T6" y="T7"/>
                  </a:cxn>
                  <a:cxn ang="0">
                    <a:pos x="T8" y="T9"/>
                  </a:cxn>
                </a:cxnLst>
                <a:rect l="0" t="0" r="r" b="b"/>
                <a:pathLst>
                  <a:path w="15" h="13">
                    <a:moveTo>
                      <a:pt x="3" y="0"/>
                    </a:moveTo>
                    <a:cubicBezTo>
                      <a:pt x="2" y="1"/>
                      <a:pt x="1" y="3"/>
                      <a:pt x="0" y="4"/>
                    </a:cubicBezTo>
                    <a:cubicBezTo>
                      <a:pt x="14" y="13"/>
                      <a:pt x="14" y="13"/>
                      <a:pt x="14" y="13"/>
                    </a:cubicBezTo>
                    <a:cubicBezTo>
                      <a:pt x="14" y="11"/>
                      <a:pt x="14" y="9"/>
                      <a:pt x="15" y="7"/>
                    </a:cubicBezTo>
                    <a:lnTo>
                      <a:pt x="3"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3" name="Freeform 1583"/>
              <p:cNvSpPr/>
              <p:nvPr/>
            </p:nvSpPr>
            <p:spPr bwMode="auto">
              <a:xfrm>
                <a:off x="1994" y="523"/>
                <a:ext cx="128" cy="132"/>
              </a:xfrm>
              <a:custGeom>
                <a:avLst/>
                <a:gdLst>
                  <a:gd name="T0" fmla="*/ 54 w 54"/>
                  <a:gd name="T1" fmla="*/ 47 h 56"/>
                  <a:gd name="T2" fmla="*/ 31 w 54"/>
                  <a:gd name="T3" fmla="*/ 0 h 56"/>
                  <a:gd name="T4" fmla="*/ 0 w 54"/>
                  <a:gd name="T5" fmla="*/ 6 h 56"/>
                  <a:gd name="T6" fmla="*/ 35 w 54"/>
                  <a:gd name="T7" fmla="*/ 56 h 56"/>
                  <a:gd name="T8" fmla="*/ 54 w 54"/>
                  <a:gd name="T9" fmla="*/ 47 h 56"/>
                </a:gdLst>
                <a:ahLst/>
                <a:cxnLst>
                  <a:cxn ang="0">
                    <a:pos x="T0" y="T1"/>
                  </a:cxn>
                  <a:cxn ang="0">
                    <a:pos x="T2" y="T3"/>
                  </a:cxn>
                  <a:cxn ang="0">
                    <a:pos x="T4" y="T5"/>
                  </a:cxn>
                  <a:cxn ang="0">
                    <a:pos x="T6" y="T7"/>
                  </a:cxn>
                  <a:cxn ang="0">
                    <a:pos x="T8" y="T9"/>
                  </a:cxn>
                </a:cxnLst>
                <a:rect l="0" t="0" r="r" b="b"/>
                <a:pathLst>
                  <a:path w="54" h="56">
                    <a:moveTo>
                      <a:pt x="54" y="47"/>
                    </a:moveTo>
                    <a:cubicBezTo>
                      <a:pt x="42" y="33"/>
                      <a:pt x="35" y="17"/>
                      <a:pt x="31" y="0"/>
                    </a:cubicBezTo>
                    <a:cubicBezTo>
                      <a:pt x="19" y="2"/>
                      <a:pt x="8" y="4"/>
                      <a:pt x="0" y="6"/>
                    </a:cubicBezTo>
                    <a:cubicBezTo>
                      <a:pt x="6" y="16"/>
                      <a:pt x="20" y="35"/>
                      <a:pt x="35" y="56"/>
                    </a:cubicBezTo>
                    <a:cubicBezTo>
                      <a:pt x="42" y="53"/>
                      <a:pt x="48" y="50"/>
                      <a:pt x="54" y="47"/>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4" name="Freeform 1584"/>
              <p:cNvSpPr/>
              <p:nvPr/>
            </p:nvSpPr>
            <p:spPr bwMode="auto">
              <a:xfrm>
                <a:off x="2126" y="3539"/>
                <a:ext cx="149" cy="265"/>
              </a:xfrm>
              <a:custGeom>
                <a:avLst/>
                <a:gdLst>
                  <a:gd name="T0" fmla="*/ 60 w 63"/>
                  <a:gd name="T1" fmla="*/ 16 h 112"/>
                  <a:gd name="T2" fmla="*/ 54 w 63"/>
                  <a:gd name="T3" fmla="*/ 0 h 112"/>
                  <a:gd name="T4" fmla="*/ 61 w 63"/>
                  <a:gd name="T5" fmla="*/ 112 h 112"/>
                  <a:gd name="T6" fmla="*/ 63 w 63"/>
                  <a:gd name="T7" fmla="*/ 92 h 112"/>
                  <a:gd name="T8" fmla="*/ 60 w 63"/>
                  <a:gd name="T9" fmla="*/ 16 h 112"/>
                </a:gdLst>
                <a:ahLst/>
                <a:cxnLst>
                  <a:cxn ang="0">
                    <a:pos x="T0" y="T1"/>
                  </a:cxn>
                  <a:cxn ang="0">
                    <a:pos x="T2" y="T3"/>
                  </a:cxn>
                  <a:cxn ang="0">
                    <a:pos x="T4" y="T5"/>
                  </a:cxn>
                  <a:cxn ang="0">
                    <a:pos x="T6" y="T7"/>
                  </a:cxn>
                  <a:cxn ang="0">
                    <a:pos x="T8" y="T9"/>
                  </a:cxn>
                </a:cxnLst>
                <a:rect l="0" t="0" r="r" b="b"/>
                <a:pathLst>
                  <a:path w="63" h="112">
                    <a:moveTo>
                      <a:pt x="60" y="16"/>
                    </a:moveTo>
                    <a:cubicBezTo>
                      <a:pt x="58" y="11"/>
                      <a:pt x="56" y="5"/>
                      <a:pt x="54" y="0"/>
                    </a:cubicBezTo>
                    <a:cubicBezTo>
                      <a:pt x="0" y="17"/>
                      <a:pt x="0" y="102"/>
                      <a:pt x="61" y="112"/>
                    </a:cubicBezTo>
                    <a:cubicBezTo>
                      <a:pt x="61" y="105"/>
                      <a:pt x="61" y="99"/>
                      <a:pt x="63" y="92"/>
                    </a:cubicBezTo>
                    <a:cubicBezTo>
                      <a:pt x="31" y="81"/>
                      <a:pt x="27" y="27"/>
                      <a:pt x="60" y="16"/>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5" name="Freeform 1585"/>
              <p:cNvSpPr/>
              <p:nvPr/>
            </p:nvSpPr>
            <p:spPr bwMode="auto">
              <a:xfrm>
                <a:off x="2200" y="3232"/>
                <a:ext cx="42" cy="30"/>
              </a:xfrm>
              <a:custGeom>
                <a:avLst/>
                <a:gdLst>
                  <a:gd name="T0" fmla="*/ 0 w 18"/>
                  <a:gd name="T1" fmla="*/ 6 h 13"/>
                  <a:gd name="T2" fmla="*/ 17 w 18"/>
                  <a:gd name="T3" fmla="*/ 13 h 13"/>
                  <a:gd name="T4" fmla="*/ 18 w 18"/>
                  <a:gd name="T5" fmla="*/ 9 h 13"/>
                  <a:gd name="T6" fmla="*/ 4 w 18"/>
                  <a:gd name="T7" fmla="*/ 0 h 13"/>
                  <a:gd name="T8" fmla="*/ 0 w 18"/>
                  <a:gd name="T9" fmla="*/ 6 h 13"/>
                </a:gdLst>
                <a:ahLst/>
                <a:cxnLst>
                  <a:cxn ang="0">
                    <a:pos x="T0" y="T1"/>
                  </a:cxn>
                  <a:cxn ang="0">
                    <a:pos x="T2" y="T3"/>
                  </a:cxn>
                  <a:cxn ang="0">
                    <a:pos x="T4" y="T5"/>
                  </a:cxn>
                  <a:cxn ang="0">
                    <a:pos x="T6" y="T7"/>
                  </a:cxn>
                  <a:cxn ang="0">
                    <a:pos x="T8" y="T9"/>
                  </a:cxn>
                </a:cxnLst>
                <a:rect l="0" t="0" r="r" b="b"/>
                <a:pathLst>
                  <a:path w="18" h="13">
                    <a:moveTo>
                      <a:pt x="0" y="6"/>
                    </a:moveTo>
                    <a:cubicBezTo>
                      <a:pt x="4" y="8"/>
                      <a:pt x="10" y="10"/>
                      <a:pt x="17" y="13"/>
                    </a:cubicBezTo>
                    <a:cubicBezTo>
                      <a:pt x="18" y="11"/>
                      <a:pt x="18" y="10"/>
                      <a:pt x="18" y="9"/>
                    </a:cubicBezTo>
                    <a:cubicBezTo>
                      <a:pt x="4" y="0"/>
                      <a:pt x="4" y="0"/>
                      <a:pt x="4" y="0"/>
                    </a:cubicBezTo>
                    <a:cubicBezTo>
                      <a:pt x="2" y="3"/>
                      <a:pt x="1" y="4"/>
                      <a:pt x="0" y="6"/>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6" name="Freeform 1586"/>
              <p:cNvSpPr/>
              <p:nvPr/>
            </p:nvSpPr>
            <p:spPr bwMode="auto">
              <a:xfrm>
                <a:off x="1980" y="111"/>
                <a:ext cx="113" cy="303"/>
              </a:xfrm>
              <a:custGeom>
                <a:avLst/>
                <a:gdLst>
                  <a:gd name="T0" fmla="*/ 39 w 48"/>
                  <a:gd name="T1" fmla="*/ 128 h 128"/>
                  <a:gd name="T2" fmla="*/ 48 w 48"/>
                  <a:gd name="T3" fmla="*/ 106 h 128"/>
                  <a:gd name="T4" fmla="*/ 46 w 48"/>
                  <a:gd name="T5" fmla="*/ 4 h 128"/>
                  <a:gd name="T6" fmla="*/ 32 w 48"/>
                  <a:gd name="T7" fmla="*/ 0 h 128"/>
                  <a:gd name="T8" fmla="*/ 39 w 48"/>
                  <a:gd name="T9" fmla="*/ 128 h 128"/>
                </a:gdLst>
                <a:ahLst/>
                <a:cxnLst>
                  <a:cxn ang="0">
                    <a:pos x="T0" y="T1"/>
                  </a:cxn>
                  <a:cxn ang="0">
                    <a:pos x="T2" y="T3"/>
                  </a:cxn>
                  <a:cxn ang="0">
                    <a:pos x="T4" y="T5"/>
                  </a:cxn>
                  <a:cxn ang="0">
                    <a:pos x="T6" y="T7"/>
                  </a:cxn>
                  <a:cxn ang="0">
                    <a:pos x="T8" y="T9"/>
                  </a:cxn>
                </a:cxnLst>
                <a:rect l="0" t="0" r="r" b="b"/>
                <a:pathLst>
                  <a:path w="48" h="128">
                    <a:moveTo>
                      <a:pt x="39" y="128"/>
                    </a:moveTo>
                    <a:cubicBezTo>
                      <a:pt x="41" y="120"/>
                      <a:pt x="44" y="113"/>
                      <a:pt x="48" y="106"/>
                    </a:cubicBezTo>
                    <a:cubicBezTo>
                      <a:pt x="26" y="77"/>
                      <a:pt x="33" y="22"/>
                      <a:pt x="46" y="4"/>
                    </a:cubicBezTo>
                    <a:cubicBezTo>
                      <a:pt x="41" y="3"/>
                      <a:pt x="36" y="1"/>
                      <a:pt x="32" y="0"/>
                    </a:cubicBezTo>
                    <a:cubicBezTo>
                      <a:pt x="9" y="29"/>
                      <a:pt x="0" y="97"/>
                      <a:pt x="39" y="128"/>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7" name="Freeform 1587"/>
              <p:cNvSpPr/>
              <p:nvPr/>
            </p:nvSpPr>
            <p:spPr bwMode="auto">
              <a:xfrm>
                <a:off x="2124" y="3154"/>
                <a:ext cx="113" cy="165"/>
              </a:xfrm>
              <a:custGeom>
                <a:avLst/>
                <a:gdLst>
                  <a:gd name="T0" fmla="*/ 46 w 48"/>
                  <a:gd name="T1" fmla="*/ 9 h 70"/>
                  <a:gd name="T2" fmla="*/ 35 w 48"/>
                  <a:gd name="T3" fmla="*/ 0 h 70"/>
                  <a:gd name="T4" fmla="*/ 0 w 48"/>
                  <a:gd name="T5" fmla="*/ 49 h 70"/>
                  <a:gd name="T6" fmla="*/ 45 w 48"/>
                  <a:gd name="T7" fmla="*/ 70 h 70"/>
                  <a:gd name="T8" fmla="*/ 48 w 48"/>
                  <a:gd name="T9" fmla="*/ 52 h 70"/>
                  <a:gd name="T10" fmla="*/ 24 w 48"/>
                  <a:gd name="T11" fmla="*/ 41 h 70"/>
                  <a:gd name="T12" fmla="*/ 46 w 48"/>
                  <a:gd name="T13" fmla="*/ 9 h 70"/>
                </a:gdLst>
                <a:ahLst/>
                <a:cxnLst>
                  <a:cxn ang="0">
                    <a:pos x="T0" y="T1"/>
                  </a:cxn>
                  <a:cxn ang="0">
                    <a:pos x="T2" y="T3"/>
                  </a:cxn>
                  <a:cxn ang="0">
                    <a:pos x="T4" y="T5"/>
                  </a:cxn>
                  <a:cxn ang="0">
                    <a:pos x="T6" y="T7"/>
                  </a:cxn>
                  <a:cxn ang="0">
                    <a:pos x="T8" y="T9"/>
                  </a:cxn>
                  <a:cxn ang="0">
                    <a:pos x="T10" y="T11"/>
                  </a:cxn>
                  <a:cxn ang="0">
                    <a:pos x="T12" y="T13"/>
                  </a:cxn>
                </a:cxnLst>
                <a:rect l="0" t="0" r="r" b="b"/>
                <a:pathLst>
                  <a:path w="48" h="70">
                    <a:moveTo>
                      <a:pt x="46" y="9"/>
                    </a:moveTo>
                    <a:cubicBezTo>
                      <a:pt x="43" y="6"/>
                      <a:pt x="39" y="3"/>
                      <a:pt x="35" y="0"/>
                    </a:cubicBezTo>
                    <a:cubicBezTo>
                      <a:pt x="22" y="18"/>
                      <a:pt x="7" y="40"/>
                      <a:pt x="0" y="49"/>
                    </a:cubicBezTo>
                    <a:cubicBezTo>
                      <a:pt x="9" y="53"/>
                      <a:pt x="22" y="61"/>
                      <a:pt x="45" y="70"/>
                    </a:cubicBezTo>
                    <a:cubicBezTo>
                      <a:pt x="46" y="64"/>
                      <a:pt x="47" y="58"/>
                      <a:pt x="48" y="52"/>
                    </a:cubicBezTo>
                    <a:cubicBezTo>
                      <a:pt x="38" y="49"/>
                      <a:pt x="30" y="44"/>
                      <a:pt x="24" y="41"/>
                    </a:cubicBezTo>
                    <a:cubicBezTo>
                      <a:pt x="29" y="33"/>
                      <a:pt x="38" y="20"/>
                      <a:pt x="46" y="9"/>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8" name="Freeform 1588"/>
              <p:cNvSpPr/>
              <p:nvPr/>
            </p:nvSpPr>
            <p:spPr bwMode="auto">
              <a:xfrm>
                <a:off x="2122" y="2763"/>
                <a:ext cx="68" cy="133"/>
              </a:xfrm>
              <a:custGeom>
                <a:avLst/>
                <a:gdLst>
                  <a:gd name="T0" fmla="*/ 27 w 29"/>
                  <a:gd name="T1" fmla="*/ 9 h 56"/>
                  <a:gd name="T2" fmla="*/ 18 w 29"/>
                  <a:gd name="T3" fmla="*/ 0 h 56"/>
                  <a:gd name="T4" fmla="*/ 16 w 29"/>
                  <a:gd name="T5" fmla="*/ 56 h 56"/>
                  <a:gd name="T6" fmla="*/ 29 w 29"/>
                  <a:gd name="T7" fmla="*/ 48 h 56"/>
                  <a:gd name="T8" fmla="*/ 27 w 29"/>
                  <a:gd name="T9" fmla="*/ 9 h 56"/>
                </a:gdLst>
                <a:ahLst/>
                <a:cxnLst>
                  <a:cxn ang="0">
                    <a:pos x="T0" y="T1"/>
                  </a:cxn>
                  <a:cxn ang="0">
                    <a:pos x="T2" y="T3"/>
                  </a:cxn>
                  <a:cxn ang="0">
                    <a:pos x="T4" y="T5"/>
                  </a:cxn>
                  <a:cxn ang="0">
                    <a:pos x="T6" y="T7"/>
                  </a:cxn>
                  <a:cxn ang="0">
                    <a:pos x="T8" y="T9"/>
                  </a:cxn>
                </a:cxnLst>
                <a:rect l="0" t="0" r="r" b="b"/>
                <a:pathLst>
                  <a:path w="29" h="56">
                    <a:moveTo>
                      <a:pt x="27" y="9"/>
                    </a:moveTo>
                    <a:cubicBezTo>
                      <a:pt x="24" y="6"/>
                      <a:pt x="21" y="3"/>
                      <a:pt x="18" y="0"/>
                    </a:cubicBezTo>
                    <a:cubicBezTo>
                      <a:pt x="2" y="13"/>
                      <a:pt x="0" y="38"/>
                      <a:pt x="16" y="56"/>
                    </a:cubicBezTo>
                    <a:cubicBezTo>
                      <a:pt x="29" y="48"/>
                      <a:pt x="29" y="48"/>
                      <a:pt x="29" y="48"/>
                    </a:cubicBezTo>
                    <a:cubicBezTo>
                      <a:pt x="18" y="36"/>
                      <a:pt x="17" y="19"/>
                      <a:pt x="27" y="9"/>
                    </a:cubicBezTo>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9" name="Freeform 1589"/>
              <p:cNvSpPr/>
              <p:nvPr/>
            </p:nvSpPr>
            <p:spPr bwMode="auto">
              <a:xfrm>
                <a:off x="2003" y="-35"/>
                <a:ext cx="7" cy="2"/>
              </a:xfrm>
              <a:custGeom>
                <a:avLst/>
                <a:gdLst>
                  <a:gd name="T0" fmla="*/ 3 w 3"/>
                  <a:gd name="T1" fmla="*/ 0 h 1"/>
                  <a:gd name="T2" fmla="*/ 0 w 3"/>
                  <a:gd name="T3" fmla="*/ 0 h 1"/>
                  <a:gd name="T4" fmla="*/ 1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0" y="0"/>
                      <a:pt x="0" y="0"/>
                      <a:pt x="0" y="0"/>
                    </a:cubicBezTo>
                    <a:cubicBezTo>
                      <a:pt x="0" y="0"/>
                      <a:pt x="1" y="1"/>
                      <a:pt x="1" y="1"/>
                    </a:cubicBezTo>
                    <a:cubicBezTo>
                      <a:pt x="2" y="1"/>
                      <a:pt x="2" y="0"/>
                      <a:pt x="3" y="0"/>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0" name="Freeform 1590"/>
              <p:cNvSpPr/>
              <p:nvPr/>
            </p:nvSpPr>
            <p:spPr bwMode="auto">
              <a:xfrm>
                <a:off x="2058" y="2106"/>
                <a:ext cx="66" cy="113"/>
              </a:xfrm>
              <a:custGeom>
                <a:avLst/>
                <a:gdLst>
                  <a:gd name="T0" fmla="*/ 9 w 28"/>
                  <a:gd name="T1" fmla="*/ 0 h 48"/>
                  <a:gd name="T2" fmla="*/ 17 w 28"/>
                  <a:gd name="T3" fmla="*/ 48 h 48"/>
                  <a:gd name="T4" fmla="*/ 28 w 28"/>
                  <a:gd name="T5" fmla="*/ 32 h 48"/>
                  <a:gd name="T6" fmla="*/ 24 w 28"/>
                  <a:gd name="T7" fmla="*/ 6 h 48"/>
                  <a:gd name="T8" fmla="*/ 9 w 28"/>
                  <a:gd name="T9" fmla="*/ 0 h 48"/>
                </a:gdLst>
                <a:ahLst/>
                <a:cxnLst>
                  <a:cxn ang="0">
                    <a:pos x="T0" y="T1"/>
                  </a:cxn>
                  <a:cxn ang="0">
                    <a:pos x="T2" y="T3"/>
                  </a:cxn>
                  <a:cxn ang="0">
                    <a:pos x="T4" y="T5"/>
                  </a:cxn>
                  <a:cxn ang="0">
                    <a:pos x="T6" y="T7"/>
                  </a:cxn>
                  <a:cxn ang="0">
                    <a:pos x="T8" y="T9"/>
                  </a:cxn>
                </a:cxnLst>
                <a:rect l="0" t="0" r="r" b="b"/>
                <a:pathLst>
                  <a:path w="28" h="48">
                    <a:moveTo>
                      <a:pt x="9" y="0"/>
                    </a:moveTo>
                    <a:cubicBezTo>
                      <a:pt x="0" y="15"/>
                      <a:pt x="3" y="36"/>
                      <a:pt x="17" y="48"/>
                    </a:cubicBezTo>
                    <a:cubicBezTo>
                      <a:pt x="20" y="42"/>
                      <a:pt x="24" y="37"/>
                      <a:pt x="28" y="32"/>
                    </a:cubicBezTo>
                    <a:cubicBezTo>
                      <a:pt x="23" y="24"/>
                      <a:pt x="21" y="14"/>
                      <a:pt x="24" y="6"/>
                    </a:cubicBezTo>
                    <a:cubicBezTo>
                      <a:pt x="19" y="4"/>
                      <a:pt x="14" y="2"/>
                      <a:pt x="9" y="0"/>
                    </a:cubicBezTo>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1" name="Freeform 1591"/>
              <p:cNvSpPr/>
              <p:nvPr/>
            </p:nvSpPr>
            <p:spPr bwMode="auto">
              <a:xfrm>
                <a:off x="2072" y="2730"/>
                <a:ext cx="83" cy="189"/>
              </a:xfrm>
              <a:custGeom>
                <a:avLst/>
                <a:gdLst>
                  <a:gd name="T0" fmla="*/ 32 w 35"/>
                  <a:gd name="T1" fmla="*/ 73 h 80"/>
                  <a:gd name="T2" fmla="*/ 35 w 35"/>
                  <a:gd name="T3" fmla="*/ 9 h 80"/>
                  <a:gd name="T4" fmla="*/ 27 w 35"/>
                  <a:gd name="T5" fmla="*/ 0 h 80"/>
                  <a:gd name="T6" fmla="*/ 21 w 35"/>
                  <a:gd name="T7" fmla="*/ 80 h 80"/>
                  <a:gd name="T8" fmla="*/ 32 w 35"/>
                  <a:gd name="T9" fmla="*/ 73 h 80"/>
                </a:gdLst>
                <a:ahLst/>
                <a:cxnLst>
                  <a:cxn ang="0">
                    <a:pos x="T0" y="T1"/>
                  </a:cxn>
                  <a:cxn ang="0">
                    <a:pos x="T2" y="T3"/>
                  </a:cxn>
                  <a:cxn ang="0">
                    <a:pos x="T4" y="T5"/>
                  </a:cxn>
                  <a:cxn ang="0">
                    <a:pos x="T6" y="T7"/>
                  </a:cxn>
                  <a:cxn ang="0">
                    <a:pos x="T8" y="T9"/>
                  </a:cxn>
                </a:cxnLst>
                <a:rect l="0" t="0" r="r" b="b"/>
                <a:pathLst>
                  <a:path w="35" h="80">
                    <a:moveTo>
                      <a:pt x="32" y="73"/>
                    </a:moveTo>
                    <a:cubicBezTo>
                      <a:pt x="15" y="53"/>
                      <a:pt x="17" y="25"/>
                      <a:pt x="35" y="9"/>
                    </a:cubicBezTo>
                    <a:cubicBezTo>
                      <a:pt x="32" y="6"/>
                      <a:pt x="30" y="3"/>
                      <a:pt x="27" y="0"/>
                    </a:cubicBezTo>
                    <a:cubicBezTo>
                      <a:pt x="3" y="19"/>
                      <a:pt x="0" y="53"/>
                      <a:pt x="21" y="80"/>
                    </a:cubicBezTo>
                    <a:cubicBezTo>
                      <a:pt x="32" y="73"/>
                      <a:pt x="32" y="73"/>
                      <a:pt x="32" y="73"/>
                    </a:cubicBezTo>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2" name="Freeform 1592"/>
              <p:cNvSpPr/>
              <p:nvPr/>
            </p:nvSpPr>
            <p:spPr bwMode="auto">
              <a:xfrm>
                <a:off x="1980" y="2077"/>
                <a:ext cx="111" cy="201"/>
              </a:xfrm>
              <a:custGeom>
                <a:avLst/>
                <a:gdLst>
                  <a:gd name="T0" fmla="*/ 47 w 47"/>
                  <a:gd name="T1" fmla="*/ 64 h 85"/>
                  <a:gd name="T2" fmla="*/ 37 w 47"/>
                  <a:gd name="T3" fmla="*/ 9 h 85"/>
                  <a:gd name="T4" fmla="*/ 25 w 47"/>
                  <a:gd name="T5" fmla="*/ 0 h 85"/>
                  <a:gd name="T6" fmla="*/ 37 w 47"/>
                  <a:gd name="T7" fmla="*/ 85 h 85"/>
                  <a:gd name="T8" fmla="*/ 47 w 47"/>
                  <a:gd name="T9" fmla="*/ 64 h 85"/>
                </a:gdLst>
                <a:ahLst/>
                <a:cxnLst>
                  <a:cxn ang="0">
                    <a:pos x="T0" y="T1"/>
                  </a:cxn>
                  <a:cxn ang="0">
                    <a:pos x="T2" y="T3"/>
                  </a:cxn>
                  <a:cxn ang="0">
                    <a:pos x="T4" y="T5"/>
                  </a:cxn>
                  <a:cxn ang="0">
                    <a:pos x="T6" y="T7"/>
                  </a:cxn>
                  <a:cxn ang="0">
                    <a:pos x="T8" y="T9"/>
                  </a:cxn>
                </a:cxnLst>
                <a:rect l="0" t="0" r="r" b="b"/>
                <a:pathLst>
                  <a:path w="47" h="85">
                    <a:moveTo>
                      <a:pt x="47" y="64"/>
                    </a:moveTo>
                    <a:cubicBezTo>
                      <a:pt x="30" y="51"/>
                      <a:pt x="26" y="27"/>
                      <a:pt x="37" y="9"/>
                    </a:cubicBezTo>
                    <a:cubicBezTo>
                      <a:pt x="33" y="7"/>
                      <a:pt x="29" y="4"/>
                      <a:pt x="25" y="0"/>
                    </a:cubicBezTo>
                    <a:cubicBezTo>
                      <a:pt x="0" y="26"/>
                      <a:pt x="5" y="68"/>
                      <a:pt x="37" y="85"/>
                    </a:cubicBezTo>
                    <a:cubicBezTo>
                      <a:pt x="40" y="78"/>
                      <a:pt x="43" y="71"/>
                      <a:pt x="47" y="64"/>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3" name="Freeform 1593"/>
              <p:cNvSpPr/>
              <p:nvPr/>
            </p:nvSpPr>
            <p:spPr bwMode="auto">
              <a:xfrm>
                <a:off x="4716" y="2882"/>
                <a:ext cx="14" cy="14"/>
              </a:xfrm>
              <a:custGeom>
                <a:avLst/>
                <a:gdLst>
                  <a:gd name="T0" fmla="*/ 3 w 6"/>
                  <a:gd name="T1" fmla="*/ 6 h 6"/>
                  <a:gd name="T2" fmla="*/ 6 w 6"/>
                  <a:gd name="T3" fmla="*/ 3 h 6"/>
                  <a:gd name="T4" fmla="*/ 5 w 6"/>
                  <a:gd name="T5" fmla="*/ 1 h 6"/>
                  <a:gd name="T6" fmla="*/ 3 w 6"/>
                  <a:gd name="T7" fmla="*/ 0 h 6"/>
                  <a:gd name="T8" fmla="*/ 1 w 6"/>
                  <a:gd name="T9" fmla="*/ 2 h 6"/>
                  <a:gd name="T10" fmla="*/ 1 w 6"/>
                  <a:gd name="T11" fmla="*/ 5 h 6"/>
                  <a:gd name="T12" fmla="*/ 3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3" y="6"/>
                    </a:moveTo>
                    <a:cubicBezTo>
                      <a:pt x="5" y="5"/>
                      <a:pt x="5" y="4"/>
                      <a:pt x="6" y="3"/>
                    </a:cubicBezTo>
                    <a:cubicBezTo>
                      <a:pt x="6" y="2"/>
                      <a:pt x="6" y="2"/>
                      <a:pt x="5" y="1"/>
                    </a:cubicBezTo>
                    <a:cubicBezTo>
                      <a:pt x="5" y="1"/>
                      <a:pt x="4" y="0"/>
                      <a:pt x="3" y="0"/>
                    </a:cubicBezTo>
                    <a:cubicBezTo>
                      <a:pt x="2" y="0"/>
                      <a:pt x="1" y="0"/>
                      <a:pt x="1" y="2"/>
                    </a:cubicBezTo>
                    <a:cubicBezTo>
                      <a:pt x="0" y="3"/>
                      <a:pt x="0" y="4"/>
                      <a:pt x="1" y="5"/>
                    </a:cubicBezTo>
                    <a:cubicBezTo>
                      <a:pt x="1" y="6"/>
                      <a:pt x="2" y="6"/>
                      <a:pt x="3" y="6"/>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4" name="Freeform 1594"/>
              <p:cNvSpPr/>
              <p:nvPr/>
            </p:nvSpPr>
            <p:spPr bwMode="auto">
              <a:xfrm>
                <a:off x="4645" y="2815"/>
                <a:ext cx="64" cy="59"/>
              </a:xfrm>
              <a:custGeom>
                <a:avLst/>
                <a:gdLst>
                  <a:gd name="T0" fmla="*/ 5 w 27"/>
                  <a:gd name="T1" fmla="*/ 7 h 25"/>
                  <a:gd name="T2" fmla="*/ 9 w 27"/>
                  <a:gd name="T3" fmla="*/ 10 h 25"/>
                  <a:gd name="T4" fmla="*/ 23 w 27"/>
                  <a:gd name="T5" fmla="*/ 24 h 25"/>
                  <a:gd name="T6" fmla="*/ 26 w 27"/>
                  <a:gd name="T7" fmla="*/ 24 h 25"/>
                  <a:gd name="T8" fmla="*/ 27 w 27"/>
                  <a:gd name="T9" fmla="*/ 23 h 25"/>
                  <a:gd name="T10" fmla="*/ 26 w 27"/>
                  <a:gd name="T11" fmla="*/ 21 h 25"/>
                  <a:gd name="T12" fmla="*/ 25 w 27"/>
                  <a:gd name="T13" fmla="*/ 19 h 25"/>
                  <a:gd name="T14" fmla="*/ 24 w 27"/>
                  <a:gd name="T15" fmla="*/ 19 h 25"/>
                  <a:gd name="T16" fmla="*/ 22 w 27"/>
                  <a:gd name="T17" fmla="*/ 20 h 25"/>
                  <a:gd name="T18" fmla="*/ 19 w 27"/>
                  <a:gd name="T19" fmla="*/ 17 h 25"/>
                  <a:gd name="T20" fmla="*/ 14 w 27"/>
                  <a:gd name="T21" fmla="*/ 11 h 25"/>
                  <a:gd name="T22" fmla="*/ 11 w 27"/>
                  <a:gd name="T23" fmla="*/ 9 h 25"/>
                  <a:gd name="T24" fmla="*/ 8 w 27"/>
                  <a:gd name="T25" fmla="*/ 6 h 25"/>
                  <a:gd name="T26" fmla="*/ 6 w 27"/>
                  <a:gd name="T27" fmla="*/ 3 h 25"/>
                  <a:gd name="T28" fmla="*/ 3 w 27"/>
                  <a:gd name="T29" fmla="*/ 1 h 25"/>
                  <a:gd name="T30" fmla="*/ 1 w 27"/>
                  <a:gd name="T31" fmla="*/ 0 h 25"/>
                  <a:gd name="T32" fmla="*/ 1 w 27"/>
                  <a:gd name="T33" fmla="*/ 2 h 25"/>
                  <a:gd name="T34" fmla="*/ 5 w 27"/>
                  <a:gd name="T35"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25">
                    <a:moveTo>
                      <a:pt x="5" y="7"/>
                    </a:moveTo>
                    <a:cubicBezTo>
                      <a:pt x="9" y="10"/>
                      <a:pt x="9" y="10"/>
                      <a:pt x="9" y="10"/>
                    </a:cubicBezTo>
                    <a:cubicBezTo>
                      <a:pt x="18" y="19"/>
                      <a:pt x="23" y="24"/>
                      <a:pt x="23" y="24"/>
                    </a:cubicBezTo>
                    <a:cubicBezTo>
                      <a:pt x="24" y="24"/>
                      <a:pt x="25" y="25"/>
                      <a:pt x="26" y="24"/>
                    </a:cubicBezTo>
                    <a:cubicBezTo>
                      <a:pt x="27" y="23"/>
                      <a:pt x="27" y="23"/>
                      <a:pt x="27" y="23"/>
                    </a:cubicBezTo>
                    <a:cubicBezTo>
                      <a:pt x="27" y="23"/>
                      <a:pt x="27" y="22"/>
                      <a:pt x="26" y="21"/>
                    </a:cubicBezTo>
                    <a:cubicBezTo>
                      <a:pt x="26" y="20"/>
                      <a:pt x="25" y="19"/>
                      <a:pt x="25" y="19"/>
                    </a:cubicBezTo>
                    <a:cubicBezTo>
                      <a:pt x="25" y="18"/>
                      <a:pt x="24" y="18"/>
                      <a:pt x="24" y="19"/>
                    </a:cubicBezTo>
                    <a:cubicBezTo>
                      <a:pt x="23" y="19"/>
                      <a:pt x="23" y="20"/>
                      <a:pt x="22" y="20"/>
                    </a:cubicBezTo>
                    <a:cubicBezTo>
                      <a:pt x="22" y="20"/>
                      <a:pt x="20" y="19"/>
                      <a:pt x="19" y="17"/>
                    </a:cubicBezTo>
                    <a:cubicBezTo>
                      <a:pt x="18" y="16"/>
                      <a:pt x="17" y="14"/>
                      <a:pt x="14" y="11"/>
                    </a:cubicBezTo>
                    <a:cubicBezTo>
                      <a:pt x="13" y="11"/>
                      <a:pt x="12" y="10"/>
                      <a:pt x="11" y="9"/>
                    </a:cubicBezTo>
                    <a:cubicBezTo>
                      <a:pt x="9" y="7"/>
                      <a:pt x="9" y="6"/>
                      <a:pt x="8" y="6"/>
                    </a:cubicBezTo>
                    <a:cubicBezTo>
                      <a:pt x="8" y="6"/>
                      <a:pt x="7" y="5"/>
                      <a:pt x="6" y="3"/>
                    </a:cubicBezTo>
                    <a:cubicBezTo>
                      <a:pt x="5" y="2"/>
                      <a:pt x="4" y="1"/>
                      <a:pt x="3" y="1"/>
                    </a:cubicBezTo>
                    <a:cubicBezTo>
                      <a:pt x="3" y="0"/>
                      <a:pt x="2" y="0"/>
                      <a:pt x="1" y="0"/>
                    </a:cubicBezTo>
                    <a:cubicBezTo>
                      <a:pt x="0" y="0"/>
                      <a:pt x="0" y="1"/>
                      <a:pt x="1" y="2"/>
                    </a:cubicBezTo>
                    <a:cubicBezTo>
                      <a:pt x="1" y="4"/>
                      <a:pt x="3" y="5"/>
                      <a:pt x="5" y="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5" name="Freeform 1595"/>
              <p:cNvSpPr/>
              <p:nvPr/>
            </p:nvSpPr>
            <p:spPr bwMode="auto">
              <a:xfrm>
                <a:off x="4598" y="2841"/>
                <a:ext cx="99" cy="76"/>
              </a:xfrm>
              <a:custGeom>
                <a:avLst/>
                <a:gdLst>
                  <a:gd name="T0" fmla="*/ 2 w 42"/>
                  <a:gd name="T1" fmla="*/ 13 h 32"/>
                  <a:gd name="T2" fmla="*/ 5 w 42"/>
                  <a:gd name="T3" fmla="*/ 13 h 32"/>
                  <a:gd name="T4" fmla="*/ 8 w 42"/>
                  <a:gd name="T5" fmla="*/ 15 h 32"/>
                  <a:gd name="T6" fmla="*/ 17 w 42"/>
                  <a:gd name="T7" fmla="*/ 24 h 32"/>
                  <a:gd name="T8" fmla="*/ 20 w 42"/>
                  <a:gd name="T9" fmla="*/ 27 h 32"/>
                  <a:gd name="T10" fmla="*/ 23 w 42"/>
                  <a:gd name="T11" fmla="*/ 29 h 32"/>
                  <a:gd name="T12" fmla="*/ 29 w 42"/>
                  <a:gd name="T13" fmla="*/ 32 h 32"/>
                  <a:gd name="T14" fmla="*/ 36 w 42"/>
                  <a:gd name="T15" fmla="*/ 27 h 32"/>
                  <a:gd name="T16" fmla="*/ 39 w 42"/>
                  <a:gd name="T17" fmla="*/ 25 h 32"/>
                  <a:gd name="T18" fmla="*/ 42 w 42"/>
                  <a:gd name="T19" fmla="*/ 23 h 32"/>
                  <a:gd name="T20" fmla="*/ 42 w 42"/>
                  <a:gd name="T21" fmla="*/ 23 h 32"/>
                  <a:gd name="T22" fmla="*/ 39 w 42"/>
                  <a:gd name="T23" fmla="*/ 22 h 32"/>
                  <a:gd name="T24" fmla="*/ 33 w 42"/>
                  <a:gd name="T25" fmla="*/ 19 h 32"/>
                  <a:gd name="T26" fmla="*/ 29 w 42"/>
                  <a:gd name="T27" fmla="*/ 16 h 32"/>
                  <a:gd name="T28" fmla="*/ 25 w 42"/>
                  <a:gd name="T29" fmla="*/ 12 h 32"/>
                  <a:gd name="T30" fmla="*/ 17 w 42"/>
                  <a:gd name="T31" fmla="*/ 4 h 32"/>
                  <a:gd name="T32" fmla="*/ 12 w 42"/>
                  <a:gd name="T33" fmla="*/ 0 h 32"/>
                  <a:gd name="T34" fmla="*/ 16 w 42"/>
                  <a:gd name="T35" fmla="*/ 7 h 32"/>
                  <a:gd name="T36" fmla="*/ 27 w 42"/>
                  <a:gd name="T37" fmla="*/ 17 h 32"/>
                  <a:gd name="T38" fmla="*/ 33 w 42"/>
                  <a:gd name="T39" fmla="*/ 22 h 32"/>
                  <a:gd name="T40" fmla="*/ 32 w 42"/>
                  <a:gd name="T41" fmla="*/ 26 h 32"/>
                  <a:gd name="T42" fmla="*/ 29 w 42"/>
                  <a:gd name="T43" fmla="*/ 28 h 32"/>
                  <a:gd name="T44" fmla="*/ 24 w 42"/>
                  <a:gd name="T45" fmla="*/ 26 h 32"/>
                  <a:gd name="T46" fmla="*/ 22 w 42"/>
                  <a:gd name="T47" fmla="*/ 25 h 32"/>
                  <a:gd name="T48" fmla="*/ 20 w 42"/>
                  <a:gd name="T49" fmla="*/ 23 h 32"/>
                  <a:gd name="T50" fmla="*/ 12 w 42"/>
                  <a:gd name="T51" fmla="*/ 16 h 32"/>
                  <a:gd name="T52" fmla="*/ 9 w 42"/>
                  <a:gd name="T53" fmla="*/ 13 h 32"/>
                  <a:gd name="T54" fmla="*/ 7 w 42"/>
                  <a:gd name="T55" fmla="*/ 11 h 32"/>
                  <a:gd name="T56" fmla="*/ 2 w 42"/>
                  <a:gd name="T57" fmla="*/ 9 h 32"/>
                  <a:gd name="T58" fmla="*/ 0 w 42"/>
                  <a:gd name="T59" fmla="*/ 11 h 32"/>
                  <a:gd name="T60" fmla="*/ 2 w 42"/>
                  <a:gd name="T61" fmla="*/ 1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 h="32">
                    <a:moveTo>
                      <a:pt x="2" y="13"/>
                    </a:moveTo>
                    <a:cubicBezTo>
                      <a:pt x="4" y="13"/>
                      <a:pt x="5" y="13"/>
                      <a:pt x="5" y="13"/>
                    </a:cubicBezTo>
                    <a:cubicBezTo>
                      <a:pt x="6" y="13"/>
                      <a:pt x="7" y="14"/>
                      <a:pt x="8" y="15"/>
                    </a:cubicBezTo>
                    <a:cubicBezTo>
                      <a:pt x="12" y="19"/>
                      <a:pt x="15" y="22"/>
                      <a:pt x="17" y="24"/>
                    </a:cubicBezTo>
                    <a:cubicBezTo>
                      <a:pt x="18" y="25"/>
                      <a:pt x="19" y="25"/>
                      <a:pt x="20" y="27"/>
                    </a:cubicBezTo>
                    <a:cubicBezTo>
                      <a:pt x="22" y="28"/>
                      <a:pt x="23" y="28"/>
                      <a:pt x="23" y="29"/>
                    </a:cubicBezTo>
                    <a:cubicBezTo>
                      <a:pt x="26" y="31"/>
                      <a:pt x="28" y="32"/>
                      <a:pt x="29" y="32"/>
                    </a:cubicBezTo>
                    <a:cubicBezTo>
                      <a:pt x="31" y="31"/>
                      <a:pt x="33" y="30"/>
                      <a:pt x="36" y="27"/>
                    </a:cubicBezTo>
                    <a:cubicBezTo>
                      <a:pt x="36" y="27"/>
                      <a:pt x="37" y="26"/>
                      <a:pt x="39" y="25"/>
                    </a:cubicBezTo>
                    <a:cubicBezTo>
                      <a:pt x="41" y="25"/>
                      <a:pt x="42" y="24"/>
                      <a:pt x="42" y="23"/>
                    </a:cubicBezTo>
                    <a:cubicBezTo>
                      <a:pt x="42" y="23"/>
                      <a:pt x="42" y="23"/>
                      <a:pt x="42" y="23"/>
                    </a:cubicBezTo>
                    <a:cubicBezTo>
                      <a:pt x="41" y="22"/>
                      <a:pt x="41" y="21"/>
                      <a:pt x="39" y="22"/>
                    </a:cubicBezTo>
                    <a:cubicBezTo>
                      <a:pt x="38" y="22"/>
                      <a:pt x="36" y="22"/>
                      <a:pt x="33" y="19"/>
                    </a:cubicBezTo>
                    <a:cubicBezTo>
                      <a:pt x="32" y="19"/>
                      <a:pt x="31" y="17"/>
                      <a:pt x="29" y="16"/>
                    </a:cubicBezTo>
                    <a:cubicBezTo>
                      <a:pt x="27" y="14"/>
                      <a:pt x="26" y="12"/>
                      <a:pt x="25" y="12"/>
                    </a:cubicBezTo>
                    <a:cubicBezTo>
                      <a:pt x="20" y="7"/>
                      <a:pt x="17" y="4"/>
                      <a:pt x="17" y="4"/>
                    </a:cubicBezTo>
                    <a:cubicBezTo>
                      <a:pt x="15" y="2"/>
                      <a:pt x="13" y="0"/>
                      <a:pt x="12" y="0"/>
                    </a:cubicBezTo>
                    <a:cubicBezTo>
                      <a:pt x="10" y="1"/>
                      <a:pt x="11" y="3"/>
                      <a:pt x="16" y="7"/>
                    </a:cubicBezTo>
                    <a:cubicBezTo>
                      <a:pt x="18" y="10"/>
                      <a:pt x="22" y="13"/>
                      <a:pt x="27" y="17"/>
                    </a:cubicBezTo>
                    <a:cubicBezTo>
                      <a:pt x="30" y="20"/>
                      <a:pt x="33" y="22"/>
                      <a:pt x="33" y="22"/>
                    </a:cubicBezTo>
                    <a:cubicBezTo>
                      <a:pt x="33" y="24"/>
                      <a:pt x="33" y="25"/>
                      <a:pt x="32" y="26"/>
                    </a:cubicBezTo>
                    <a:cubicBezTo>
                      <a:pt x="32" y="28"/>
                      <a:pt x="30" y="28"/>
                      <a:pt x="29" y="28"/>
                    </a:cubicBezTo>
                    <a:cubicBezTo>
                      <a:pt x="27" y="28"/>
                      <a:pt x="25" y="27"/>
                      <a:pt x="24" y="26"/>
                    </a:cubicBezTo>
                    <a:cubicBezTo>
                      <a:pt x="23" y="26"/>
                      <a:pt x="23" y="25"/>
                      <a:pt x="22" y="25"/>
                    </a:cubicBezTo>
                    <a:cubicBezTo>
                      <a:pt x="21" y="24"/>
                      <a:pt x="20" y="23"/>
                      <a:pt x="20" y="23"/>
                    </a:cubicBezTo>
                    <a:cubicBezTo>
                      <a:pt x="19" y="22"/>
                      <a:pt x="16" y="20"/>
                      <a:pt x="12" y="16"/>
                    </a:cubicBezTo>
                    <a:cubicBezTo>
                      <a:pt x="11" y="15"/>
                      <a:pt x="10" y="14"/>
                      <a:pt x="9" y="13"/>
                    </a:cubicBezTo>
                    <a:cubicBezTo>
                      <a:pt x="8" y="12"/>
                      <a:pt x="7" y="12"/>
                      <a:pt x="7" y="11"/>
                    </a:cubicBezTo>
                    <a:cubicBezTo>
                      <a:pt x="5" y="9"/>
                      <a:pt x="3" y="9"/>
                      <a:pt x="2" y="9"/>
                    </a:cubicBezTo>
                    <a:cubicBezTo>
                      <a:pt x="1" y="10"/>
                      <a:pt x="0" y="10"/>
                      <a:pt x="0" y="11"/>
                    </a:cubicBezTo>
                    <a:cubicBezTo>
                      <a:pt x="0" y="12"/>
                      <a:pt x="1" y="13"/>
                      <a:pt x="2" y="1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6" name="Freeform 1596"/>
              <p:cNvSpPr/>
              <p:nvPr/>
            </p:nvSpPr>
            <p:spPr bwMode="auto">
              <a:xfrm>
                <a:off x="4577" y="2886"/>
                <a:ext cx="87" cy="100"/>
              </a:xfrm>
              <a:custGeom>
                <a:avLst/>
                <a:gdLst>
                  <a:gd name="T0" fmla="*/ 2 w 37"/>
                  <a:gd name="T1" fmla="*/ 4 h 42"/>
                  <a:gd name="T2" fmla="*/ 6 w 37"/>
                  <a:gd name="T3" fmla="*/ 7 h 42"/>
                  <a:gd name="T4" fmla="*/ 9 w 37"/>
                  <a:gd name="T5" fmla="*/ 9 h 42"/>
                  <a:gd name="T6" fmla="*/ 12 w 37"/>
                  <a:gd name="T7" fmla="*/ 12 h 42"/>
                  <a:gd name="T8" fmla="*/ 15 w 37"/>
                  <a:gd name="T9" fmla="*/ 14 h 42"/>
                  <a:gd name="T10" fmla="*/ 18 w 37"/>
                  <a:gd name="T11" fmla="*/ 17 h 42"/>
                  <a:gd name="T12" fmla="*/ 23 w 37"/>
                  <a:gd name="T13" fmla="*/ 22 h 42"/>
                  <a:gd name="T14" fmla="*/ 24 w 37"/>
                  <a:gd name="T15" fmla="*/ 24 h 42"/>
                  <a:gd name="T16" fmla="*/ 24 w 37"/>
                  <a:gd name="T17" fmla="*/ 24 h 42"/>
                  <a:gd name="T18" fmla="*/ 24 w 37"/>
                  <a:gd name="T19" fmla="*/ 24 h 42"/>
                  <a:gd name="T20" fmla="*/ 24 w 37"/>
                  <a:gd name="T21" fmla="*/ 25 h 42"/>
                  <a:gd name="T22" fmla="*/ 22 w 37"/>
                  <a:gd name="T23" fmla="*/ 27 h 42"/>
                  <a:gd name="T24" fmla="*/ 19 w 37"/>
                  <a:gd name="T25" fmla="*/ 29 h 42"/>
                  <a:gd name="T26" fmla="*/ 19 w 37"/>
                  <a:gd name="T27" fmla="*/ 32 h 42"/>
                  <a:gd name="T28" fmla="*/ 20 w 37"/>
                  <a:gd name="T29" fmla="*/ 32 h 42"/>
                  <a:gd name="T30" fmla="*/ 24 w 37"/>
                  <a:gd name="T31" fmla="*/ 29 h 42"/>
                  <a:gd name="T32" fmla="*/ 27 w 37"/>
                  <a:gd name="T33" fmla="*/ 27 h 42"/>
                  <a:gd name="T34" fmla="*/ 31 w 37"/>
                  <a:gd name="T35" fmla="*/ 30 h 42"/>
                  <a:gd name="T36" fmla="*/ 34 w 37"/>
                  <a:gd name="T37" fmla="*/ 35 h 42"/>
                  <a:gd name="T38" fmla="*/ 31 w 37"/>
                  <a:gd name="T39" fmla="*/ 39 h 42"/>
                  <a:gd name="T40" fmla="*/ 27 w 37"/>
                  <a:gd name="T41" fmla="*/ 38 h 42"/>
                  <a:gd name="T42" fmla="*/ 25 w 37"/>
                  <a:gd name="T43" fmla="*/ 39 h 42"/>
                  <a:gd name="T44" fmla="*/ 27 w 37"/>
                  <a:gd name="T45" fmla="*/ 42 h 42"/>
                  <a:gd name="T46" fmla="*/ 30 w 37"/>
                  <a:gd name="T47" fmla="*/ 42 h 42"/>
                  <a:gd name="T48" fmla="*/ 36 w 37"/>
                  <a:gd name="T49" fmla="*/ 37 h 42"/>
                  <a:gd name="T50" fmla="*/ 35 w 37"/>
                  <a:gd name="T51" fmla="*/ 32 h 42"/>
                  <a:gd name="T52" fmla="*/ 29 w 37"/>
                  <a:gd name="T53" fmla="*/ 25 h 42"/>
                  <a:gd name="T54" fmla="*/ 31 w 37"/>
                  <a:gd name="T55" fmla="*/ 22 h 42"/>
                  <a:gd name="T56" fmla="*/ 30 w 37"/>
                  <a:gd name="T57" fmla="*/ 19 h 42"/>
                  <a:gd name="T58" fmla="*/ 28 w 37"/>
                  <a:gd name="T59" fmla="*/ 21 h 42"/>
                  <a:gd name="T60" fmla="*/ 27 w 37"/>
                  <a:gd name="T61" fmla="*/ 22 h 42"/>
                  <a:gd name="T62" fmla="*/ 25 w 37"/>
                  <a:gd name="T63" fmla="*/ 21 h 42"/>
                  <a:gd name="T64" fmla="*/ 19 w 37"/>
                  <a:gd name="T65" fmla="*/ 15 h 42"/>
                  <a:gd name="T66" fmla="*/ 13 w 37"/>
                  <a:gd name="T67" fmla="*/ 10 h 42"/>
                  <a:gd name="T68" fmla="*/ 8 w 37"/>
                  <a:gd name="T69" fmla="*/ 5 h 42"/>
                  <a:gd name="T70" fmla="*/ 4 w 37"/>
                  <a:gd name="T71" fmla="*/ 1 h 42"/>
                  <a:gd name="T72" fmla="*/ 2 w 37"/>
                  <a:gd name="T73" fmla="*/ 0 h 42"/>
                  <a:gd name="T74" fmla="*/ 1 w 37"/>
                  <a:gd name="T75" fmla="*/ 1 h 42"/>
                  <a:gd name="T76" fmla="*/ 2 w 37"/>
                  <a:gd name="T77" fmla="*/ 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 h="42">
                    <a:moveTo>
                      <a:pt x="2" y="4"/>
                    </a:moveTo>
                    <a:cubicBezTo>
                      <a:pt x="3" y="4"/>
                      <a:pt x="4" y="6"/>
                      <a:pt x="6" y="7"/>
                    </a:cubicBezTo>
                    <a:cubicBezTo>
                      <a:pt x="7" y="8"/>
                      <a:pt x="8" y="8"/>
                      <a:pt x="9" y="9"/>
                    </a:cubicBezTo>
                    <a:cubicBezTo>
                      <a:pt x="10" y="10"/>
                      <a:pt x="11" y="11"/>
                      <a:pt x="12" y="12"/>
                    </a:cubicBezTo>
                    <a:cubicBezTo>
                      <a:pt x="12" y="12"/>
                      <a:pt x="13" y="13"/>
                      <a:pt x="15" y="14"/>
                    </a:cubicBezTo>
                    <a:cubicBezTo>
                      <a:pt x="16" y="16"/>
                      <a:pt x="17" y="17"/>
                      <a:pt x="18" y="17"/>
                    </a:cubicBezTo>
                    <a:cubicBezTo>
                      <a:pt x="17" y="17"/>
                      <a:pt x="19" y="19"/>
                      <a:pt x="23" y="22"/>
                    </a:cubicBezTo>
                    <a:cubicBezTo>
                      <a:pt x="24" y="23"/>
                      <a:pt x="24" y="24"/>
                      <a:pt x="24" y="24"/>
                    </a:cubicBezTo>
                    <a:cubicBezTo>
                      <a:pt x="24" y="24"/>
                      <a:pt x="24" y="24"/>
                      <a:pt x="24" y="24"/>
                    </a:cubicBezTo>
                    <a:cubicBezTo>
                      <a:pt x="24" y="24"/>
                      <a:pt x="24" y="24"/>
                      <a:pt x="24" y="24"/>
                    </a:cubicBezTo>
                    <a:cubicBezTo>
                      <a:pt x="25" y="24"/>
                      <a:pt x="24" y="25"/>
                      <a:pt x="24" y="25"/>
                    </a:cubicBezTo>
                    <a:cubicBezTo>
                      <a:pt x="23" y="26"/>
                      <a:pt x="23" y="26"/>
                      <a:pt x="22" y="27"/>
                    </a:cubicBezTo>
                    <a:cubicBezTo>
                      <a:pt x="21" y="28"/>
                      <a:pt x="20" y="29"/>
                      <a:pt x="19" y="29"/>
                    </a:cubicBezTo>
                    <a:cubicBezTo>
                      <a:pt x="19" y="30"/>
                      <a:pt x="18" y="31"/>
                      <a:pt x="19" y="32"/>
                    </a:cubicBezTo>
                    <a:cubicBezTo>
                      <a:pt x="19" y="32"/>
                      <a:pt x="19" y="33"/>
                      <a:pt x="20" y="32"/>
                    </a:cubicBezTo>
                    <a:cubicBezTo>
                      <a:pt x="21" y="32"/>
                      <a:pt x="22" y="31"/>
                      <a:pt x="24" y="29"/>
                    </a:cubicBezTo>
                    <a:cubicBezTo>
                      <a:pt x="25" y="27"/>
                      <a:pt x="26" y="26"/>
                      <a:pt x="27" y="27"/>
                    </a:cubicBezTo>
                    <a:cubicBezTo>
                      <a:pt x="28" y="27"/>
                      <a:pt x="29" y="28"/>
                      <a:pt x="31" y="30"/>
                    </a:cubicBezTo>
                    <a:cubicBezTo>
                      <a:pt x="32" y="32"/>
                      <a:pt x="33" y="33"/>
                      <a:pt x="34" y="35"/>
                    </a:cubicBezTo>
                    <a:cubicBezTo>
                      <a:pt x="34" y="36"/>
                      <a:pt x="33" y="37"/>
                      <a:pt x="31" y="39"/>
                    </a:cubicBezTo>
                    <a:cubicBezTo>
                      <a:pt x="29" y="40"/>
                      <a:pt x="28" y="39"/>
                      <a:pt x="27" y="38"/>
                    </a:cubicBezTo>
                    <a:cubicBezTo>
                      <a:pt x="25" y="38"/>
                      <a:pt x="25" y="38"/>
                      <a:pt x="25" y="39"/>
                    </a:cubicBezTo>
                    <a:cubicBezTo>
                      <a:pt x="25" y="41"/>
                      <a:pt x="25" y="41"/>
                      <a:pt x="27" y="42"/>
                    </a:cubicBezTo>
                    <a:cubicBezTo>
                      <a:pt x="28" y="42"/>
                      <a:pt x="29" y="42"/>
                      <a:pt x="30" y="42"/>
                    </a:cubicBezTo>
                    <a:cubicBezTo>
                      <a:pt x="32" y="41"/>
                      <a:pt x="34" y="40"/>
                      <a:pt x="36" y="37"/>
                    </a:cubicBezTo>
                    <a:cubicBezTo>
                      <a:pt x="37" y="36"/>
                      <a:pt x="37" y="34"/>
                      <a:pt x="35" y="32"/>
                    </a:cubicBezTo>
                    <a:cubicBezTo>
                      <a:pt x="35" y="31"/>
                      <a:pt x="32" y="29"/>
                      <a:pt x="29" y="25"/>
                    </a:cubicBezTo>
                    <a:cubicBezTo>
                      <a:pt x="30" y="23"/>
                      <a:pt x="31" y="22"/>
                      <a:pt x="31" y="22"/>
                    </a:cubicBezTo>
                    <a:cubicBezTo>
                      <a:pt x="32" y="21"/>
                      <a:pt x="32" y="20"/>
                      <a:pt x="30" y="19"/>
                    </a:cubicBezTo>
                    <a:cubicBezTo>
                      <a:pt x="30" y="19"/>
                      <a:pt x="29" y="19"/>
                      <a:pt x="28" y="21"/>
                    </a:cubicBezTo>
                    <a:cubicBezTo>
                      <a:pt x="28" y="22"/>
                      <a:pt x="27" y="23"/>
                      <a:pt x="27" y="22"/>
                    </a:cubicBezTo>
                    <a:cubicBezTo>
                      <a:pt x="27" y="22"/>
                      <a:pt x="26" y="22"/>
                      <a:pt x="25" y="21"/>
                    </a:cubicBezTo>
                    <a:cubicBezTo>
                      <a:pt x="26" y="22"/>
                      <a:pt x="23" y="20"/>
                      <a:pt x="19" y="15"/>
                    </a:cubicBezTo>
                    <a:cubicBezTo>
                      <a:pt x="17" y="14"/>
                      <a:pt x="16" y="12"/>
                      <a:pt x="13" y="10"/>
                    </a:cubicBezTo>
                    <a:cubicBezTo>
                      <a:pt x="10" y="7"/>
                      <a:pt x="9" y="5"/>
                      <a:pt x="8" y="5"/>
                    </a:cubicBezTo>
                    <a:cubicBezTo>
                      <a:pt x="6" y="3"/>
                      <a:pt x="5" y="1"/>
                      <a:pt x="4" y="1"/>
                    </a:cubicBezTo>
                    <a:cubicBezTo>
                      <a:pt x="4" y="1"/>
                      <a:pt x="3" y="0"/>
                      <a:pt x="2" y="0"/>
                    </a:cubicBezTo>
                    <a:cubicBezTo>
                      <a:pt x="1" y="0"/>
                      <a:pt x="1" y="1"/>
                      <a:pt x="1" y="1"/>
                    </a:cubicBezTo>
                    <a:cubicBezTo>
                      <a:pt x="0" y="2"/>
                      <a:pt x="1" y="3"/>
                      <a:pt x="2" y="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7" name="Freeform 1597"/>
              <p:cNvSpPr>
                <a:spLocks noEditPoints="1"/>
              </p:cNvSpPr>
              <p:nvPr/>
            </p:nvSpPr>
            <p:spPr bwMode="auto">
              <a:xfrm>
                <a:off x="4532" y="2931"/>
                <a:ext cx="80" cy="69"/>
              </a:xfrm>
              <a:custGeom>
                <a:avLst/>
                <a:gdLst>
                  <a:gd name="T0" fmla="*/ 9 w 34"/>
                  <a:gd name="T1" fmla="*/ 18 h 29"/>
                  <a:gd name="T2" fmla="*/ 12 w 34"/>
                  <a:gd name="T3" fmla="*/ 21 h 29"/>
                  <a:gd name="T4" fmla="*/ 14 w 34"/>
                  <a:gd name="T5" fmla="*/ 23 h 29"/>
                  <a:gd name="T6" fmla="*/ 25 w 34"/>
                  <a:gd name="T7" fmla="*/ 29 h 29"/>
                  <a:gd name="T8" fmla="*/ 29 w 34"/>
                  <a:gd name="T9" fmla="*/ 28 h 29"/>
                  <a:gd name="T10" fmla="*/ 31 w 34"/>
                  <a:gd name="T11" fmla="*/ 27 h 29"/>
                  <a:gd name="T12" fmla="*/ 34 w 34"/>
                  <a:gd name="T13" fmla="*/ 24 h 29"/>
                  <a:gd name="T14" fmla="*/ 31 w 34"/>
                  <a:gd name="T15" fmla="*/ 18 h 29"/>
                  <a:gd name="T16" fmla="*/ 23 w 34"/>
                  <a:gd name="T17" fmla="*/ 10 h 29"/>
                  <a:gd name="T18" fmla="*/ 15 w 34"/>
                  <a:gd name="T19" fmla="*/ 3 h 29"/>
                  <a:gd name="T20" fmla="*/ 7 w 34"/>
                  <a:gd name="T21" fmla="*/ 0 h 29"/>
                  <a:gd name="T22" fmla="*/ 1 w 34"/>
                  <a:gd name="T23" fmla="*/ 3 h 29"/>
                  <a:gd name="T24" fmla="*/ 2 w 34"/>
                  <a:gd name="T25" fmla="*/ 10 h 29"/>
                  <a:gd name="T26" fmla="*/ 9 w 34"/>
                  <a:gd name="T27" fmla="*/ 18 h 29"/>
                  <a:gd name="T28" fmla="*/ 4 w 34"/>
                  <a:gd name="T29" fmla="*/ 4 h 29"/>
                  <a:gd name="T30" fmla="*/ 10 w 34"/>
                  <a:gd name="T31" fmla="*/ 2 h 29"/>
                  <a:gd name="T32" fmla="*/ 16 w 34"/>
                  <a:gd name="T33" fmla="*/ 6 h 29"/>
                  <a:gd name="T34" fmla="*/ 17 w 34"/>
                  <a:gd name="T35" fmla="*/ 7 h 29"/>
                  <a:gd name="T36" fmla="*/ 18 w 34"/>
                  <a:gd name="T37" fmla="*/ 9 h 29"/>
                  <a:gd name="T38" fmla="*/ 26 w 34"/>
                  <a:gd name="T39" fmla="*/ 16 h 29"/>
                  <a:gd name="T40" fmla="*/ 28 w 34"/>
                  <a:gd name="T41" fmla="*/ 18 h 29"/>
                  <a:gd name="T42" fmla="*/ 31 w 34"/>
                  <a:gd name="T43" fmla="*/ 22 h 29"/>
                  <a:gd name="T44" fmla="*/ 31 w 34"/>
                  <a:gd name="T45" fmla="*/ 23 h 29"/>
                  <a:gd name="T46" fmla="*/ 29 w 34"/>
                  <a:gd name="T47" fmla="*/ 26 h 29"/>
                  <a:gd name="T48" fmla="*/ 13 w 34"/>
                  <a:gd name="T49" fmla="*/ 19 h 29"/>
                  <a:gd name="T50" fmla="*/ 7 w 34"/>
                  <a:gd name="T51" fmla="*/ 12 h 29"/>
                  <a:gd name="T52" fmla="*/ 4 w 34"/>
                  <a:gd name="T53"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 h="29">
                    <a:moveTo>
                      <a:pt x="9" y="18"/>
                    </a:moveTo>
                    <a:cubicBezTo>
                      <a:pt x="10" y="19"/>
                      <a:pt x="11" y="20"/>
                      <a:pt x="12" y="21"/>
                    </a:cubicBezTo>
                    <a:cubicBezTo>
                      <a:pt x="13" y="22"/>
                      <a:pt x="14" y="22"/>
                      <a:pt x="14" y="23"/>
                    </a:cubicBezTo>
                    <a:cubicBezTo>
                      <a:pt x="18" y="27"/>
                      <a:pt x="22" y="29"/>
                      <a:pt x="25" y="29"/>
                    </a:cubicBezTo>
                    <a:cubicBezTo>
                      <a:pt x="25" y="29"/>
                      <a:pt x="27" y="29"/>
                      <a:pt x="29" y="28"/>
                    </a:cubicBezTo>
                    <a:cubicBezTo>
                      <a:pt x="30" y="27"/>
                      <a:pt x="31" y="27"/>
                      <a:pt x="31" y="27"/>
                    </a:cubicBezTo>
                    <a:cubicBezTo>
                      <a:pt x="33" y="26"/>
                      <a:pt x="33" y="25"/>
                      <a:pt x="34" y="24"/>
                    </a:cubicBezTo>
                    <a:cubicBezTo>
                      <a:pt x="34" y="22"/>
                      <a:pt x="33" y="20"/>
                      <a:pt x="31" y="18"/>
                    </a:cubicBezTo>
                    <a:cubicBezTo>
                      <a:pt x="28" y="15"/>
                      <a:pt x="25" y="12"/>
                      <a:pt x="23" y="10"/>
                    </a:cubicBezTo>
                    <a:cubicBezTo>
                      <a:pt x="19" y="7"/>
                      <a:pt x="17" y="4"/>
                      <a:pt x="15" y="3"/>
                    </a:cubicBezTo>
                    <a:cubicBezTo>
                      <a:pt x="12" y="1"/>
                      <a:pt x="9" y="0"/>
                      <a:pt x="7" y="0"/>
                    </a:cubicBezTo>
                    <a:cubicBezTo>
                      <a:pt x="4" y="0"/>
                      <a:pt x="3" y="1"/>
                      <a:pt x="1" y="3"/>
                    </a:cubicBezTo>
                    <a:cubicBezTo>
                      <a:pt x="0" y="4"/>
                      <a:pt x="0" y="7"/>
                      <a:pt x="2" y="10"/>
                    </a:cubicBezTo>
                    <a:cubicBezTo>
                      <a:pt x="5" y="13"/>
                      <a:pt x="7" y="16"/>
                      <a:pt x="9" y="18"/>
                    </a:cubicBezTo>
                    <a:close/>
                    <a:moveTo>
                      <a:pt x="4" y="4"/>
                    </a:moveTo>
                    <a:cubicBezTo>
                      <a:pt x="6" y="2"/>
                      <a:pt x="8" y="2"/>
                      <a:pt x="10" y="2"/>
                    </a:cubicBezTo>
                    <a:cubicBezTo>
                      <a:pt x="11" y="3"/>
                      <a:pt x="13" y="4"/>
                      <a:pt x="16" y="6"/>
                    </a:cubicBezTo>
                    <a:cubicBezTo>
                      <a:pt x="16" y="6"/>
                      <a:pt x="16" y="7"/>
                      <a:pt x="17" y="7"/>
                    </a:cubicBezTo>
                    <a:cubicBezTo>
                      <a:pt x="17" y="8"/>
                      <a:pt x="18" y="8"/>
                      <a:pt x="18" y="9"/>
                    </a:cubicBezTo>
                    <a:cubicBezTo>
                      <a:pt x="19" y="9"/>
                      <a:pt x="21" y="11"/>
                      <a:pt x="26" y="16"/>
                    </a:cubicBezTo>
                    <a:cubicBezTo>
                      <a:pt x="28" y="18"/>
                      <a:pt x="28" y="18"/>
                      <a:pt x="28" y="18"/>
                    </a:cubicBezTo>
                    <a:cubicBezTo>
                      <a:pt x="30" y="20"/>
                      <a:pt x="31" y="21"/>
                      <a:pt x="31" y="22"/>
                    </a:cubicBezTo>
                    <a:cubicBezTo>
                      <a:pt x="31" y="23"/>
                      <a:pt x="31" y="23"/>
                      <a:pt x="31" y="23"/>
                    </a:cubicBezTo>
                    <a:cubicBezTo>
                      <a:pt x="31" y="23"/>
                      <a:pt x="30" y="24"/>
                      <a:pt x="29" y="26"/>
                    </a:cubicBezTo>
                    <a:cubicBezTo>
                      <a:pt x="25" y="28"/>
                      <a:pt x="20" y="26"/>
                      <a:pt x="13" y="19"/>
                    </a:cubicBezTo>
                    <a:cubicBezTo>
                      <a:pt x="12" y="18"/>
                      <a:pt x="10" y="16"/>
                      <a:pt x="7" y="12"/>
                    </a:cubicBezTo>
                    <a:cubicBezTo>
                      <a:pt x="4" y="9"/>
                      <a:pt x="3" y="6"/>
                      <a:pt x="4" y="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8" name="Freeform 1598"/>
              <p:cNvSpPr/>
              <p:nvPr/>
            </p:nvSpPr>
            <p:spPr bwMode="auto">
              <a:xfrm>
                <a:off x="4570" y="2602"/>
                <a:ext cx="63" cy="64"/>
              </a:xfrm>
              <a:custGeom>
                <a:avLst/>
                <a:gdLst>
                  <a:gd name="T0" fmla="*/ 10 w 27"/>
                  <a:gd name="T1" fmla="*/ 14 h 27"/>
                  <a:gd name="T2" fmla="*/ 13 w 27"/>
                  <a:gd name="T3" fmla="*/ 14 h 27"/>
                  <a:gd name="T4" fmla="*/ 17 w 27"/>
                  <a:gd name="T5" fmla="*/ 14 h 27"/>
                  <a:gd name="T6" fmla="*/ 25 w 27"/>
                  <a:gd name="T7" fmla="*/ 18 h 27"/>
                  <a:gd name="T8" fmla="*/ 25 w 27"/>
                  <a:gd name="T9" fmla="*/ 21 h 27"/>
                  <a:gd name="T10" fmla="*/ 23 w 27"/>
                  <a:gd name="T11" fmla="*/ 22 h 27"/>
                  <a:gd name="T12" fmla="*/ 19 w 27"/>
                  <a:gd name="T13" fmla="*/ 23 h 27"/>
                  <a:gd name="T14" fmla="*/ 14 w 27"/>
                  <a:gd name="T15" fmla="*/ 20 h 27"/>
                  <a:gd name="T16" fmla="*/ 13 w 27"/>
                  <a:gd name="T17" fmla="*/ 20 h 27"/>
                  <a:gd name="T18" fmla="*/ 12 w 27"/>
                  <a:gd name="T19" fmla="*/ 20 h 27"/>
                  <a:gd name="T20" fmla="*/ 13 w 27"/>
                  <a:gd name="T21" fmla="*/ 22 h 27"/>
                  <a:gd name="T22" fmla="*/ 13 w 27"/>
                  <a:gd name="T23" fmla="*/ 23 h 27"/>
                  <a:gd name="T24" fmla="*/ 14 w 27"/>
                  <a:gd name="T25" fmla="*/ 23 h 27"/>
                  <a:gd name="T26" fmla="*/ 15 w 27"/>
                  <a:gd name="T27" fmla="*/ 25 h 27"/>
                  <a:gd name="T28" fmla="*/ 22 w 27"/>
                  <a:gd name="T29" fmla="*/ 26 h 27"/>
                  <a:gd name="T30" fmla="*/ 27 w 27"/>
                  <a:gd name="T31" fmla="*/ 21 h 27"/>
                  <a:gd name="T32" fmla="*/ 26 w 27"/>
                  <a:gd name="T33" fmla="*/ 17 h 27"/>
                  <a:gd name="T34" fmla="*/ 22 w 27"/>
                  <a:gd name="T35" fmla="*/ 13 h 27"/>
                  <a:gd name="T36" fmla="*/ 15 w 27"/>
                  <a:gd name="T37" fmla="*/ 12 h 27"/>
                  <a:gd name="T38" fmla="*/ 13 w 27"/>
                  <a:gd name="T39" fmla="*/ 12 h 27"/>
                  <a:gd name="T40" fmla="*/ 11 w 27"/>
                  <a:gd name="T41" fmla="*/ 12 h 27"/>
                  <a:gd name="T42" fmla="*/ 5 w 27"/>
                  <a:gd name="T43" fmla="*/ 9 h 27"/>
                  <a:gd name="T44" fmla="*/ 4 w 27"/>
                  <a:gd name="T45" fmla="*/ 5 h 27"/>
                  <a:gd name="T46" fmla="*/ 6 w 27"/>
                  <a:gd name="T47" fmla="*/ 3 h 27"/>
                  <a:gd name="T48" fmla="*/ 8 w 27"/>
                  <a:gd name="T49" fmla="*/ 3 h 27"/>
                  <a:gd name="T50" fmla="*/ 9 w 27"/>
                  <a:gd name="T51" fmla="*/ 3 h 27"/>
                  <a:gd name="T52" fmla="*/ 10 w 27"/>
                  <a:gd name="T53" fmla="*/ 2 h 27"/>
                  <a:gd name="T54" fmla="*/ 8 w 27"/>
                  <a:gd name="T55" fmla="*/ 1 h 27"/>
                  <a:gd name="T56" fmla="*/ 4 w 27"/>
                  <a:gd name="T57" fmla="*/ 1 h 27"/>
                  <a:gd name="T58" fmla="*/ 1 w 27"/>
                  <a:gd name="T59" fmla="*/ 4 h 27"/>
                  <a:gd name="T60" fmla="*/ 2 w 27"/>
                  <a:gd name="T61" fmla="*/ 10 h 27"/>
                  <a:gd name="T62" fmla="*/ 10 w 27"/>
                  <a:gd name="T63"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27">
                    <a:moveTo>
                      <a:pt x="10" y="14"/>
                    </a:moveTo>
                    <a:cubicBezTo>
                      <a:pt x="11" y="14"/>
                      <a:pt x="12" y="14"/>
                      <a:pt x="13" y="14"/>
                    </a:cubicBezTo>
                    <a:cubicBezTo>
                      <a:pt x="15" y="14"/>
                      <a:pt x="16" y="14"/>
                      <a:pt x="17" y="14"/>
                    </a:cubicBezTo>
                    <a:cubicBezTo>
                      <a:pt x="21" y="14"/>
                      <a:pt x="24" y="15"/>
                      <a:pt x="25" y="18"/>
                    </a:cubicBezTo>
                    <a:cubicBezTo>
                      <a:pt x="25" y="18"/>
                      <a:pt x="25" y="19"/>
                      <a:pt x="25" y="21"/>
                    </a:cubicBezTo>
                    <a:cubicBezTo>
                      <a:pt x="23" y="22"/>
                      <a:pt x="23" y="22"/>
                      <a:pt x="23" y="22"/>
                    </a:cubicBezTo>
                    <a:cubicBezTo>
                      <a:pt x="22" y="24"/>
                      <a:pt x="20" y="24"/>
                      <a:pt x="19" y="23"/>
                    </a:cubicBezTo>
                    <a:cubicBezTo>
                      <a:pt x="17" y="23"/>
                      <a:pt x="16" y="22"/>
                      <a:pt x="14" y="20"/>
                    </a:cubicBezTo>
                    <a:cubicBezTo>
                      <a:pt x="14" y="20"/>
                      <a:pt x="14" y="20"/>
                      <a:pt x="13" y="20"/>
                    </a:cubicBezTo>
                    <a:cubicBezTo>
                      <a:pt x="13" y="20"/>
                      <a:pt x="13" y="20"/>
                      <a:pt x="12" y="20"/>
                    </a:cubicBezTo>
                    <a:cubicBezTo>
                      <a:pt x="12" y="20"/>
                      <a:pt x="12" y="21"/>
                      <a:pt x="13" y="22"/>
                    </a:cubicBezTo>
                    <a:cubicBezTo>
                      <a:pt x="13" y="22"/>
                      <a:pt x="13" y="23"/>
                      <a:pt x="13" y="23"/>
                    </a:cubicBezTo>
                    <a:cubicBezTo>
                      <a:pt x="13" y="23"/>
                      <a:pt x="13" y="23"/>
                      <a:pt x="14" y="23"/>
                    </a:cubicBezTo>
                    <a:cubicBezTo>
                      <a:pt x="14" y="24"/>
                      <a:pt x="15" y="24"/>
                      <a:pt x="15" y="25"/>
                    </a:cubicBezTo>
                    <a:cubicBezTo>
                      <a:pt x="17" y="27"/>
                      <a:pt x="19" y="27"/>
                      <a:pt x="22" y="26"/>
                    </a:cubicBezTo>
                    <a:cubicBezTo>
                      <a:pt x="25" y="26"/>
                      <a:pt x="26" y="24"/>
                      <a:pt x="27" y="21"/>
                    </a:cubicBezTo>
                    <a:cubicBezTo>
                      <a:pt x="27" y="20"/>
                      <a:pt x="27" y="19"/>
                      <a:pt x="26" y="17"/>
                    </a:cubicBezTo>
                    <a:cubicBezTo>
                      <a:pt x="26" y="15"/>
                      <a:pt x="24" y="14"/>
                      <a:pt x="22" y="13"/>
                    </a:cubicBezTo>
                    <a:cubicBezTo>
                      <a:pt x="20" y="12"/>
                      <a:pt x="17" y="12"/>
                      <a:pt x="15" y="12"/>
                    </a:cubicBezTo>
                    <a:cubicBezTo>
                      <a:pt x="14" y="12"/>
                      <a:pt x="14" y="12"/>
                      <a:pt x="13" y="12"/>
                    </a:cubicBezTo>
                    <a:cubicBezTo>
                      <a:pt x="12" y="12"/>
                      <a:pt x="11" y="12"/>
                      <a:pt x="11" y="12"/>
                    </a:cubicBezTo>
                    <a:cubicBezTo>
                      <a:pt x="8" y="12"/>
                      <a:pt x="6" y="11"/>
                      <a:pt x="5" y="9"/>
                    </a:cubicBezTo>
                    <a:cubicBezTo>
                      <a:pt x="4" y="8"/>
                      <a:pt x="3" y="7"/>
                      <a:pt x="4" y="5"/>
                    </a:cubicBezTo>
                    <a:cubicBezTo>
                      <a:pt x="4" y="4"/>
                      <a:pt x="5" y="3"/>
                      <a:pt x="6" y="3"/>
                    </a:cubicBezTo>
                    <a:cubicBezTo>
                      <a:pt x="7" y="3"/>
                      <a:pt x="7" y="3"/>
                      <a:pt x="8" y="3"/>
                    </a:cubicBezTo>
                    <a:cubicBezTo>
                      <a:pt x="9" y="3"/>
                      <a:pt x="9" y="4"/>
                      <a:pt x="9" y="3"/>
                    </a:cubicBezTo>
                    <a:cubicBezTo>
                      <a:pt x="10" y="3"/>
                      <a:pt x="10" y="3"/>
                      <a:pt x="10" y="2"/>
                    </a:cubicBezTo>
                    <a:cubicBezTo>
                      <a:pt x="10" y="2"/>
                      <a:pt x="9" y="2"/>
                      <a:pt x="8" y="1"/>
                    </a:cubicBezTo>
                    <a:cubicBezTo>
                      <a:pt x="7" y="0"/>
                      <a:pt x="5" y="0"/>
                      <a:pt x="4" y="1"/>
                    </a:cubicBezTo>
                    <a:cubicBezTo>
                      <a:pt x="3" y="2"/>
                      <a:pt x="2" y="3"/>
                      <a:pt x="1" y="4"/>
                    </a:cubicBezTo>
                    <a:cubicBezTo>
                      <a:pt x="0" y="6"/>
                      <a:pt x="0" y="8"/>
                      <a:pt x="2" y="10"/>
                    </a:cubicBezTo>
                    <a:cubicBezTo>
                      <a:pt x="4" y="12"/>
                      <a:pt x="7" y="14"/>
                      <a:pt x="10" y="1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9" name="Freeform 1599"/>
              <p:cNvSpPr/>
              <p:nvPr/>
            </p:nvSpPr>
            <p:spPr bwMode="auto">
              <a:xfrm>
                <a:off x="4534" y="2633"/>
                <a:ext cx="102" cy="78"/>
              </a:xfrm>
              <a:custGeom>
                <a:avLst/>
                <a:gdLst>
                  <a:gd name="T0" fmla="*/ 2 w 43"/>
                  <a:gd name="T1" fmla="*/ 11 h 33"/>
                  <a:gd name="T2" fmla="*/ 3 w 43"/>
                  <a:gd name="T3" fmla="*/ 12 h 33"/>
                  <a:gd name="T4" fmla="*/ 4 w 43"/>
                  <a:gd name="T5" fmla="*/ 13 h 33"/>
                  <a:gd name="T6" fmla="*/ 9 w 43"/>
                  <a:gd name="T7" fmla="*/ 17 h 33"/>
                  <a:gd name="T8" fmla="*/ 19 w 43"/>
                  <a:gd name="T9" fmla="*/ 26 h 33"/>
                  <a:gd name="T10" fmla="*/ 27 w 43"/>
                  <a:gd name="T11" fmla="*/ 29 h 33"/>
                  <a:gd name="T12" fmla="*/ 29 w 43"/>
                  <a:gd name="T13" fmla="*/ 26 h 33"/>
                  <a:gd name="T14" fmla="*/ 32 w 43"/>
                  <a:gd name="T15" fmla="*/ 25 h 33"/>
                  <a:gd name="T16" fmla="*/ 38 w 43"/>
                  <a:gd name="T17" fmla="*/ 31 h 33"/>
                  <a:gd name="T18" fmla="*/ 40 w 43"/>
                  <a:gd name="T19" fmla="*/ 32 h 33"/>
                  <a:gd name="T20" fmla="*/ 42 w 43"/>
                  <a:gd name="T21" fmla="*/ 33 h 33"/>
                  <a:gd name="T22" fmla="*/ 42 w 43"/>
                  <a:gd name="T23" fmla="*/ 33 h 33"/>
                  <a:gd name="T24" fmla="*/ 43 w 43"/>
                  <a:gd name="T25" fmla="*/ 33 h 33"/>
                  <a:gd name="T26" fmla="*/ 43 w 43"/>
                  <a:gd name="T27" fmla="*/ 31 h 33"/>
                  <a:gd name="T28" fmla="*/ 40 w 43"/>
                  <a:gd name="T29" fmla="*/ 29 h 33"/>
                  <a:gd name="T30" fmla="*/ 37 w 43"/>
                  <a:gd name="T31" fmla="*/ 26 h 33"/>
                  <a:gd name="T32" fmla="*/ 33 w 43"/>
                  <a:gd name="T33" fmla="*/ 23 h 33"/>
                  <a:gd name="T34" fmla="*/ 30 w 43"/>
                  <a:gd name="T35" fmla="*/ 21 h 33"/>
                  <a:gd name="T36" fmla="*/ 27 w 43"/>
                  <a:gd name="T37" fmla="*/ 18 h 33"/>
                  <a:gd name="T38" fmla="*/ 25 w 43"/>
                  <a:gd name="T39" fmla="*/ 16 h 33"/>
                  <a:gd name="T40" fmla="*/ 23 w 43"/>
                  <a:gd name="T41" fmla="*/ 15 h 33"/>
                  <a:gd name="T42" fmla="*/ 21 w 43"/>
                  <a:gd name="T43" fmla="*/ 12 h 33"/>
                  <a:gd name="T44" fmla="*/ 18 w 43"/>
                  <a:gd name="T45" fmla="*/ 10 h 33"/>
                  <a:gd name="T46" fmla="*/ 12 w 43"/>
                  <a:gd name="T47" fmla="*/ 4 h 33"/>
                  <a:gd name="T48" fmla="*/ 8 w 43"/>
                  <a:gd name="T49" fmla="*/ 1 h 33"/>
                  <a:gd name="T50" fmla="*/ 6 w 43"/>
                  <a:gd name="T51" fmla="*/ 0 h 33"/>
                  <a:gd name="T52" fmla="*/ 6 w 43"/>
                  <a:gd name="T53" fmla="*/ 1 h 33"/>
                  <a:gd name="T54" fmla="*/ 7 w 43"/>
                  <a:gd name="T55" fmla="*/ 1 h 33"/>
                  <a:gd name="T56" fmla="*/ 7 w 43"/>
                  <a:gd name="T57" fmla="*/ 2 h 33"/>
                  <a:gd name="T58" fmla="*/ 21 w 43"/>
                  <a:gd name="T59" fmla="*/ 15 h 33"/>
                  <a:gd name="T60" fmla="*/ 23 w 43"/>
                  <a:gd name="T61" fmla="*/ 17 h 33"/>
                  <a:gd name="T62" fmla="*/ 25 w 43"/>
                  <a:gd name="T63" fmla="*/ 19 h 33"/>
                  <a:gd name="T64" fmla="*/ 28 w 43"/>
                  <a:gd name="T65" fmla="*/ 22 h 33"/>
                  <a:gd name="T66" fmla="*/ 28 w 43"/>
                  <a:gd name="T67" fmla="*/ 24 h 33"/>
                  <a:gd name="T68" fmla="*/ 26 w 43"/>
                  <a:gd name="T69" fmla="*/ 26 h 33"/>
                  <a:gd name="T70" fmla="*/ 20 w 43"/>
                  <a:gd name="T71" fmla="*/ 24 h 33"/>
                  <a:gd name="T72" fmla="*/ 12 w 43"/>
                  <a:gd name="T73" fmla="*/ 16 h 33"/>
                  <a:gd name="T74" fmla="*/ 4 w 43"/>
                  <a:gd name="T75" fmla="*/ 9 h 33"/>
                  <a:gd name="T76" fmla="*/ 0 w 43"/>
                  <a:gd name="T77" fmla="*/ 9 h 33"/>
                  <a:gd name="T78" fmla="*/ 2 w 43"/>
                  <a:gd name="T79" fmla="*/ 1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 h="33">
                    <a:moveTo>
                      <a:pt x="2" y="11"/>
                    </a:moveTo>
                    <a:cubicBezTo>
                      <a:pt x="2" y="11"/>
                      <a:pt x="2" y="11"/>
                      <a:pt x="3" y="12"/>
                    </a:cubicBezTo>
                    <a:cubicBezTo>
                      <a:pt x="4" y="12"/>
                      <a:pt x="4" y="12"/>
                      <a:pt x="4" y="13"/>
                    </a:cubicBezTo>
                    <a:cubicBezTo>
                      <a:pt x="6" y="14"/>
                      <a:pt x="7" y="15"/>
                      <a:pt x="9" y="17"/>
                    </a:cubicBezTo>
                    <a:cubicBezTo>
                      <a:pt x="16" y="23"/>
                      <a:pt x="19" y="26"/>
                      <a:pt x="19" y="26"/>
                    </a:cubicBezTo>
                    <a:cubicBezTo>
                      <a:pt x="22" y="29"/>
                      <a:pt x="25" y="30"/>
                      <a:pt x="27" y="29"/>
                    </a:cubicBezTo>
                    <a:cubicBezTo>
                      <a:pt x="28" y="29"/>
                      <a:pt x="28" y="28"/>
                      <a:pt x="29" y="26"/>
                    </a:cubicBezTo>
                    <a:cubicBezTo>
                      <a:pt x="30" y="25"/>
                      <a:pt x="31" y="24"/>
                      <a:pt x="32" y="25"/>
                    </a:cubicBezTo>
                    <a:cubicBezTo>
                      <a:pt x="32" y="25"/>
                      <a:pt x="34" y="27"/>
                      <a:pt x="38" y="31"/>
                    </a:cubicBezTo>
                    <a:cubicBezTo>
                      <a:pt x="38" y="31"/>
                      <a:pt x="39" y="31"/>
                      <a:pt x="40" y="32"/>
                    </a:cubicBezTo>
                    <a:cubicBezTo>
                      <a:pt x="41" y="33"/>
                      <a:pt x="42" y="33"/>
                      <a:pt x="42" y="33"/>
                    </a:cubicBezTo>
                    <a:cubicBezTo>
                      <a:pt x="42" y="33"/>
                      <a:pt x="42" y="33"/>
                      <a:pt x="42" y="33"/>
                    </a:cubicBezTo>
                    <a:cubicBezTo>
                      <a:pt x="42" y="33"/>
                      <a:pt x="43" y="33"/>
                      <a:pt x="43" y="33"/>
                    </a:cubicBezTo>
                    <a:cubicBezTo>
                      <a:pt x="43" y="32"/>
                      <a:pt x="43" y="32"/>
                      <a:pt x="43" y="31"/>
                    </a:cubicBezTo>
                    <a:cubicBezTo>
                      <a:pt x="43" y="31"/>
                      <a:pt x="42" y="31"/>
                      <a:pt x="40" y="29"/>
                    </a:cubicBezTo>
                    <a:cubicBezTo>
                      <a:pt x="40" y="29"/>
                      <a:pt x="38" y="28"/>
                      <a:pt x="37" y="26"/>
                    </a:cubicBezTo>
                    <a:cubicBezTo>
                      <a:pt x="35" y="25"/>
                      <a:pt x="34" y="24"/>
                      <a:pt x="33" y="23"/>
                    </a:cubicBezTo>
                    <a:cubicBezTo>
                      <a:pt x="32" y="23"/>
                      <a:pt x="31" y="22"/>
                      <a:pt x="30" y="21"/>
                    </a:cubicBezTo>
                    <a:cubicBezTo>
                      <a:pt x="29" y="20"/>
                      <a:pt x="28" y="19"/>
                      <a:pt x="27" y="18"/>
                    </a:cubicBezTo>
                    <a:cubicBezTo>
                      <a:pt x="27" y="18"/>
                      <a:pt x="26" y="17"/>
                      <a:pt x="25" y="16"/>
                    </a:cubicBezTo>
                    <a:cubicBezTo>
                      <a:pt x="24" y="16"/>
                      <a:pt x="24" y="15"/>
                      <a:pt x="23" y="15"/>
                    </a:cubicBezTo>
                    <a:cubicBezTo>
                      <a:pt x="23" y="14"/>
                      <a:pt x="22" y="13"/>
                      <a:pt x="21" y="12"/>
                    </a:cubicBezTo>
                    <a:cubicBezTo>
                      <a:pt x="20" y="11"/>
                      <a:pt x="19" y="11"/>
                      <a:pt x="18" y="10"/>
                    </a:cubicBezTo>
                    <a:cubicBezTo>
                      <a:pt x="15" y="7"/>
                      <a:pt x="13" y="5"/>
                      <a:pt x="12" y="4"/>
                    </a:cubicBezTo>
                    <a:cubicBezTo>
                      <a:pt x="10" y="2"/>
                      <a:pt x="8" y="0"/>
                      <a:pt x="8" y="1"/>
                    </a:cubicBezTo>
                    <a:cubicBezTo>
                      <a:pt x="8" y="0"/>
                      <a:pt x="7" y="0"/>
                      <a:pt x="6" y="0"/>
                    </a:cubicBezTo>
                    <a:cubicBezTo>
                      <a:pt x="6" y="1"/>
                      <a:pt x="6" y="1"/>
                      <a:pt x="6" y="1"/>
                    </a:cubicBezTo>
                    <a:cubicBezTo>
                      <a:pt x="7" y="1"/>
                      <a:pt x="7" y="1"/>
                      <a:pt x="7" y="1"/>
                    </a:cubicBezTo>
                    <a:cubicBezTo>
                      <a:pt x="7" y="2"/>
                      <a:pt x="7" y="2"/>
                      <a:pt x="7" y="2"/>
                    </a:cubicBezTo>
                    <a:cubicBezTo>
                      <a:pt x="12" y="6"/>
                      <a:pt x="16" y="11"/>
                      <a:pt x="21" y="15"/>
                    </a:cubicBezTo>
                    <a:cubicBezTo>
                      <a:pt x="21" y="15"/>
                      <a:pt x="22" y="16"/>
                      <a:pt x="23" y="17"/>
                    </a:cubicBezTo>
                    <a:cubicBezTo>
                      <a:pt x="24" y="18"/>
                      <a:pt x="24" y="18"/>
                      <a:pt x="25" y="19"/>
                    </a:cubicBezTo>
                    <a:cubicBezTo>
                      <a:pt x="27" y="20"/>
                      <a:pt x="28" y="22"/>
                      <a:pt x="28" y="22"/>
                    </a:cubicBezTo>
                    <a:cubicBezTo>
                      <a:pt x="29" y="23"/>
                      <a:pt x="29" y="24"/>
                      <a:pt x="28" y="24"/>
                    </a:cubicBezTo>
                    <a:cubicBezTo>
                      <a:pt x="28" y="25"/>
                      <a:pt x="27" y="26"/>
                      <a:pt x="26" y="26"/>
                    </a:cubicBezTo>
                    <a:cubicBezTo>
                      <a:pt x="24" y="26"/>
                      <a:pt x="22" y="26"/>
                      <a:pt x="20" y="24"/>
                    </a:cubicBezTo>
                    <a:cubicBezTo>
                      <a:pt x="19" y="22"/>
                      <a:pt x="16" y="20"/>
                      <a:pt x="12" y="16"/>
                    </a:cubicBezTo>
                    <a:cubicBezTo>
                      <a:pt x="9" y="13"/>
                      <a:pt x="6" y="11"/>
                      <a:pt x="4" y="9"/>
                    </a:cubicBezTo>
                    <a:cubicBezTo>
                      <a:pt x="2" y="7"/>
                      <a:pt x="1" y="7"/>
                      <a:pt x="0" y="9"/>
                    </a:cubicBezTo>
                    <a:cubicBezTo>
                      <a:pt x="0" y="9"/>
                      <a:pt x="0" y="10"/>
                      <a:pt x="2" y="1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0" name="Freeform 1600"/>
              <p:cNvSpPr>
                <a:spLocks noEditPoints="1"/>
              </p:cNvSpPr>
              <p:nvPr/>
            </p:nvSpPr>
            <p:spPr bwMode="auto">
              <a:xfrm>
                <a:off x="4496" y="2671"/>
                <a:ext cx="78" cy="66"/>
              </a:xfrm>
              <a:custGeom>
                <a:avLst/>
                <a:gdLst>
                  <a:gd name="T0" fmla="*/ 3 w 33"/>
                  <a:gd name="T1" fmla="*/ 12 h 28"/>
                  <a:gd name="T2" fmla="*/ 5 w 33"/>
                  <a:gd name="T3" fmla="*/ 12 h 28"/>
                  <a:gd name="T4" fmla="*/ 9 w 33"/>
                  <a:gd name="T5" fmla="*/ 14 h 28"/>
                  <a:gd name="T6" fmla="*/ 14 w 33"/>
                  <a:gd name="T7" fmla="*/ 19 h 28"/>
                  <a:gd name="T8" fmla="*/ 18 w 33"/>
                  <a:gd name="T9" fmla="*/ 23 h 28"/>
                  <a:gd name="T10" fmla="*/ 24 w 33"/>
                  <a:gd name="T11" fmla="*/ 27 h 28"/>
                  <a:gd name="T12" fmla="*/ 30 w 33"/>
                  <a:gd name="T13" fmla="*/ 25 h 28"/>
                  <a:gd name="T14" fmla="*/ 33 w 33"/>
                  <a:gd name="T15" fmla="*/ 20 h 28"/>
                  <a:gd name="T16" fmla="*/ 32 w 33"/>
                  <a:gd name="T17" fmla="*/ 15 h 28"/>
                  <a:gd name="T18" fmla="*/ 31 w 33"/>
                  <a:gd name="T19" fmla="*/ 15 h 28"/>
                  <a:gd name="T20" fmla="*/ 30 w 33"/>
                  <a:gd name="T21" fmla="*/ 17 h 28"/>
                  <a:gd name="T22" fmla="*/ 30 w 33"/>
                  <a:gd name="T23" fmla="*/ 19 h 28"/>
                  <a:gd name="T24" fmla="*/ 30 w 33"/>
                  <a:gd name="T25" fmla="*/ 20 h 28"/>
                  <a:gd name="T26" fmla="*/ 28 w 33"/>
                  <a:gd name="T27" fmla="*/ 23 h 28"/>
                  <a:gd name="T28" fmla="*/ 25 w 33"/>
                  <a:gd name="T29" fmla="*/ 25 h 28"/>
                  <a:gd name="T30" fmla="*/ 22 w 33"/>
                  <a:gd name="T31" fmla="*/ 23 h 28"/>
                  <a:gd name="T32" fmla="*/ 15 w 33"/>
                  <a:gd name="T33" fmla="*/ 17 h 28"/>
                  <a:gd name="T34" fmla="*/ 18 w 33"/>
                  <a:gd name="T35" fmla="*/ 16 h 28"/>
                  <a:gd name="T36" fmla="*/ 20 w 33"/>
                  <a:gd name="T37" fmla="*/ 14 h 28"/>
                  <a:gd name="T38" fmla="*/ 21 w 33"/>
                  <a:gd name="T39" fmla="*/ 9 h 28"/>
                  <a:gd name="T40" fmla="*/ 17 w 33"/>
                  <a:gd name="T41" fmla="*/ 3 h 28"/>
                  <a:gd name="T42" fmla="*/ 10 w 33"/>
                  <a:gd name="T43" fmla="*/ 1 h 28"/>
                  <a:gd name="T44" fmla="*/ 6 w 33"/>
                  <a:gd name="T45" fmla="*/ 4 h 28"/>
                  <a:gd name="T46" fmla="*/ 6 w 33"/>
                  <a:gd name="T47" fmla="*/ 10 h 28"/>
                  <a:gd name="T48" fmla="*/ 1 w 33"/>
                  <a:gd name="T49" fmla="*/ 12 h 28"/>
                  <a:gd name="T50" fmla="*/ 3 w 33"/>
                  <a:gd name="T51" fmla="*/ 12 h 28"/>
                  <a:gd name="T52" fmla="*/ 12 w 33"/>
                  <a:gd name="T53" fmla="*/ 3 h 28"/>
                  <a:gd name="T54" fmla="*/ 16 w 33"/>
                  <a:gd name="T55" fmla="*/ 4 h 28"/>
                  <a:gd name="T56" fmla="*/ 18 w 33"/>
                  <a:gd name="T57" fmla="*/ 8 h 28"/>
                  <a:gd name="T58" fmla="*/ 17 w 33"/>
                  <a:gd name="T59" fmla="*/ 14 h 28"/>
                  <a:gd name="T60" fmla="*/ 11 w 33"/>
                  <a:gd name="T61" fmla="*/ 13 h 28"/>
                  <a:gd name="T62" fmla="*/ 8 w 33"/>
                  <a:gd name="T63" fmla="*/ 6 h 28"/>
                  <a:gd name="T64" fmla="*/ 12 w 33"/>
                  <a:gd name="T65"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 h="28">
                    <a:moveTo>
                      <a:pt x="3" y="12"/>
                    </a:moveTo>
                    <a:cubicBezTo>
                      <a:pt x="4" y="12"/>
                      <a:pt x="5" y="11"/>
                      <a:pt x="5" y="12"/>
                    </a:cubicBezTo>
                    <a:cubicBezTo>
                      <a:pt x="6" y="12"/>
                      <a:pt x="7" y="13"/>
                      <a:pt x="9" y="14"/>
                    </a:cubicBezTo>
                    <a:cubicBezTo>
                      <a:pt x="10" y="15"/>
                      <a:pt x="12" y="17"/>
                      <a:pt x="14" y="19"/>
                    </a:cubicBezTo>
                    <a:cubicBezTo>
                      <a:pt x="16" y="20"/>
                      <a:pt x="17" y="22"/>
                      <a:pt x="18" y="23"/>
                    </a:cubicBezTo>
                    <a:cubicBezTo>
                      <a:pt x="21" y="25"/>
                      <a:pt x="22" y="26"/>
                      <a:pt x="24" y="27"/>
                    </a:cubicBezTo>
                    <a:cubicBezTo>
                      <a:pt x="26" y="28"/>
                      <a:pt x="28" y="27"/>
                      <a:pt x="30" y="25"/>
                    </a:cubicBezTo>
                    <a:cubicBezTo>
                      <a:pt x="31" y="24"/>
                      <a:pt x="32" y="22"/>
                      <a:pt x="33" y="20"/>
                    </a:cubicBezTo>
                    <a:cubicBezTo>
                      <a:pt x="33" y="17"/>
                      <a:pt x="33" y="15"/>
                      <a:pt x="32" y="15"/>
                    </a:cubicBezTo>
                    <a:cubicBezTo>
                      <a:pt x="31" y="15"/>
                      <a:pt x="31" y="15"/>
                      <a:pt x="31" y="15"/>
                    </a:cubicBezTo>
                    <a:cubicBezTo>
                      <a:pt x="30" y="15"/>
                      <a:pt x="30" y="15"/>
                      <a:pt x="30" y="17"/>
                    </a:cubicBezTo>
                    <a:cubicBezTo>
                      <a:pt x="30" y="17"/>
                      <a:pt x="30" y="18"/>
                      <a:pt x="30" y="19"/>
                    </a:cubicBezTo>
                    <a:cubicBezTo>
                      <a:pt x="30" y="19"/>
                      <a:pt x="30" y="20"/>
                      <a:pt x="30" y="20"/>
                    </a:cubicBezTo>
                    <a:cubicBezTo>
                      <a:pt x="30" y="21"/>
                      <a:pt x="30" y="22"/>
                      <a:pt x="28" y="23"/>
                    </a:cubicBezTo>
                    <a:cubicBezTo>
                      <a:pt x="27" y="24"/>
                      <a:pt x="26" y="25"/>
                      <a:pt x="25" y="25"/>
                    </a:cubicBezTo>
                    <a:cubicBezTo>
                      <a:pt x="24" y="25"/>
                      <a:pt x="23" y="24"/>
                      <a:pt x="22" y="23"/>
                    </a:cubicBezTo>
                    <a:cubicBezTo>
                      <a:pt x="19" y="21"/>
                      <a:pt x="17" y="19"/>
                      <a:pt x="15" y="17"/>
                    </a:cubicBezTo>
                    <a:cubicBezTo>
                      <a:pt x="15" y="17"/>
                      <a:pt x="16" y="17"/>
                      <a:pt x="18" y="16"/>
                    </a:cubicBezTo>
                    <a:cubicBezTo>
                      <a:pt x="19" y="15"/>
                      <a:pt x="20" y="15"/>
                      <a:pt x="20" y="14"/>
                    </a:cubicBezTo>
                    <a:cubicBezTo>
                      <a:pt x="21" y="13"/>
                      <a:pt x="22" y="11"/>
                      <a:pt x="21" y="9"/>
                    </a:cubicBezTo>
                    <a:cubicBezTo>
                      <a:pt x="21" y="7"/>
                      <a:pt x="19" y="5"/>
                      <a:pt x="17" y="3"/>
                    </a:cubicBezTo>
                    <a:cubicBezTo>
                      <a:pt x="14" y="1"/>
                      <a:pt x="12" y="0"/>
                      <a:pt x="10" y="1"/>
                    </a:cubicBezTo>
                    <a:cubicBezTo>
                      <a:pt x="8" y="1"/>
                      <a:pt x="7" y="2"/>
                      <a:pt x="6" y="4"/>
                    </a:cubicBezTo>
                    <a:cubicBezTo>
                      <a:pt x="6" y="6"/>
                      <a:pt x="6" y="8"/>
                      <a:pt x="6" y="10"/>
                    </a:cubicBezTo>
                    <a:cubicBezTo>
                      <a:pt x="2" y="9"/>
                      <a:pt x="0" y="10"/>
                      <a:pt x="1" y="12"/>
                    </a:cubicBezTo>
                    <a:cubicBezTo>
                      <a:pt x="2" y="12"/>
                      <a:pt x="2" y="12"/>
                      <a:pt x="3" y="12"/>
                    </a:cubicBezTo>
                    <a:close/>
                    <a:moveTo>
                      <a:pt x="12" y="3"/>
                    </a:moveTo>
                    <a:cubicBezTo>
                      <a:pt x="13" y="3"/>
                      <a:pt x="14" y="3"/>
                      <a:pt x="16" y="4"/>
                    </a:cubicBezTo>
                    <a:cubicBezTo>
                      <a:pt x="17" y="5"/>
                      <a:pt x="18" y="7"/>
                      <a:pt x="18" y="8"/>
                    </a:cubicBezTo>
                    <a:cubicBezTo>
                      <a:pt x="19" y="10"/>
                      <a:pt x="18" y="12"/>
                      <a:pt x="17" y="14"/>
                    </a:cubicBezTo>
                    <a:cubicBezTo>
                      <a:pt x="15" y="16"/>
                      <a:pt x="13" y="16"/>
                      <a:pt x="11" y="13"/>
                    </a:cubicBezTo>
                    <a:cubicBezTo>
                      <a:pt x="8" y="11"/>
                      <a:pt x="8" y="8"/>
                      <a:pt x="8" y="6"/>
                    </a:cubicBezTo>
                    <a:cubicBezTo>
                      <a:pt x="9" y="4"/>
                      <a:pt x="10" y="3"/>
                      <a:pt x="12" y="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1" name="Freeform 1601"/>
              <p:cNvSpPr/>
              <p:nvPr/>
            </p:nvSpPr>
            <p:spPr bwMode="auto">
              <a:xfrm>
                <a:off x="4484" y="2709"/>
                <a:ext cx="64" cy="73"/>
              </a:xfrm>
              <a:custGeom>
                <a:avLst/>
                <a:gdLst>
                  <a:gd name="T0" fmla="*/ 7 w 27"/>
                  <a:gd name="T1" fmla="*/ 7 h 31"/>
                  <a:gd name="T2" fmla="*/ 9 w 27"/>
                  <a:gd name="T3" fmla="*/ 9 h 31"/>
                  <a:gd name="T4" fmla="*/ 17 w 27"/>
                  <a:gd name="T5" fmla="*/ 15 h 31"/>
                  <a:gd name="T6" fmla="*/ 20 w 27"/>
                  <a:gd name="T7" fmla="*/ 21 h 31"/>
                  <a:gd name="T8" fmla="*/ 17 w 27"/>
                  <a:gd name="T9" fmla="*/ 28 h 31"/>
                  <a:gd name="T10" fmla="*/ 14 w 27"/>
                  <a:gd name="T11" fmla="*/ 28 h 31"/>
                  <a:gd name="T12" fmla="*/ 12 w 27"/>
                  <a:gd name="T13" fmla="*/ 27 h 31"/>
                  <a:gd name="T14" fmla="*/ 11 w 27"/>
                  <a:gd name="T15" fmla="*/ 26 h 31"/>
                  <a:gd name="T16" fmla="*/ 12 w 27"/>
                  <a:gd name="T17" fmla="*/ 29 h 31"/>
                  <a:gd name="T18" fmla="*/ 15 w 27"/>
                  <a:gd name="T19" fmla="*/ 31 h 31"/>
                  <a:gd name="T20" fmla="*/ 20 w 27"/>
                  <a:gd name="T21" fmla="*/ 28 h 31"/>
                  <a:gd name="T22" fmla="*/ 22 w 27"/>
                  <a:gd name="T23" fmla="*/ 22 h 31"/>
                  <a:gd name="T24" fmla="*/ 22 w 27"/>
                  <a:gd name="T25" fmla="*/ 21 h 31"/>
                  <a:gd name="T26" fmla="*/ 23 w 27"/>
                  <a:gd name="T27" fmla="*/ 20 h 31"/>
                  <a:gd name="T28" fmla="*/ 26 w 27"/>
                  <a:gd name="T29" fmla="*/ 20 h 31"/>
                  <a:gd name="T30" fmla="*/ 27 w 27"/>
                  <a:gd name="T31" fmla="*/ 19 h 31"/>
                  <a:gd name="T32" fmla="*/ 26 w 27"/>
                  <a:gd name="T33" fmla="*/ 18 h 31"/>
                  <a:gd name="T34" fmla="*/ 24 w 27"/>
                  <a:gd name="T35" fmla="*/ 18 h 31"/>
                  <a:gd name="T36" fmla="*/ 23 w 27"/>
                  <a:gd name="T37" fmla="*/ 18 h 31"/>
                  <a:gd name="T38" fmla="*/ 17 w 27"/>
                  <a:gd name="T39" fmla="*/ 14 h 31"/>
                  <a:gd name="T40" fmla="*/ 14 w 27"/>
                  <a:gd name="T41" fmla="*/ 10 h 31"/>
                  <a:gd name="T42" fmla="*/ 10 w 27"/>
                  <a:gd name="T43" fmla="*/ 7 h 31"/>
                  <a:gd name="T44" fmla="*/ 3 w 27"/>
                  <a:gd name="T45" fmla="*/ 0 h 31"/>
                  <a:gd name="T46" fmla="*/ 1 w 27"/>
                  <a:gd name="T47" fmla="*/ 0 h 31"/>
                  <a:gd name="T48" fmla="*/ 0 w 27"/>
                  <a:gd name="T49" fmla="*/ 1 h 31"/>
                  <a:gd name="T50" fmla="*/ 4 w 27"/>
                  <a:gd name="T51" fmla="*/ 5 h 31"/>
                  <a:gd name="T52" fmla="*/ 7 w 27"/>
                  <a:gd name="T53"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 h="31">
                    <a:moveTo>
                      <a:pt x="7" y="7"/>
                    </a:moveTo>
                    <a:cubicBezTo>
                      <a:pt x="8" y="8"/>
                      <a:pt x="9" y="8"/>
                      <a:pt x="9" y="9"/>
                    </a:cubicBezTo>
                    <a:cubicBezTo>
                      <a:pt x="11" y="10"/>
                      <a:pt x="14" y="12"/>
                      <a:pt x="17" y="15"/>
                    </a:cubicBezTo>
                    <a:cubicBezTo>
                      <a:pt x="19" y="17"/>
                      <a:pt x="20" y="19"/>
                      <a:pt x="20" y="21"/>
                    </a:cubicBezTo>
                    <a:cubicBezTo>
                      <a:pt x="20" y="24"/>
                      <a:pt x="19" y="26"/>
                      <a:pt x="17" y="28"/>
                    </a:cubicBezTo>
                    <a:cubicBezTo>
                      <a:pt x="16" y="28"/>
                      <a:pt x="15" y="28"/>
                      <a:pt x="14" y="28"/>
                    </a:cubicBezTo>
                    <a:cubicBezTo>
                      <a:pt x="14" y="28"/>
                      <a:pt x="14" y="28"/>
                      <a:pt x="12" y="27"/>
                    </a:cubicBezTo>
                    <a:cubicBezTo>
                      <a:pt x="12" y="26"/>
                      <a:pt x="11" y="26"/>
                      <a:pt x="11" y="26"/>
                    </a:cubicBezTo>
                    <a:cubicBezTo>
                      <a:pt x="10" y="27"/>
                      <a:pt x="11" y="28"/>
                      <a:pt x="12" y="29"/>
                    </a:cubicBezTo>
                    <a:cubicBezTo>
                      <a:pt x="13" y="31"/>
                      <a:pt x="14" y="31"/>
                      <a:pt x="15" y="31"/>
                    </a:cubicBezTo>
                    <a:cubicBezTo>
                      <a:pt x="16" y="31"/>
                      <a:pt x="18" y="30"/>
                      <a:pt x="20" y="28"/>
                    </a:cubicBezTo>
                    <a:cubicBezTo>
                      <a:pt x="21" y="27"/>
                      <a:pt x="22" y="25"/>
                      <a:pt x="22" y="22"/>
                    </a:cubicBezTo>
                    <a:cubicBezTo>
                      <a:pt x="22" y="21"/>
                      <a:pt x="22" y="21"/>
                      <a:pt x="22" y="21"/>
                    </a:cubicBezTo>
                    <a:cubicBezTo>
                      <a:pt x="23" y="20"/>
                      <a:pt x="23" y="20"/>
                      <a:pt x="23" y="20"/>
                    </a:cubicBezTo>
                    <a:cubicBezTo>
                      <a:pt x="25" y="20"/>
                      <a:pt x="26" y="20"/>
                      <a:pt x="26" y="20"/>
                    </a:cubicBezTo>
                    <a:cubicBezTo>
                      <a:pt x="27" y="19"/>
                      <a:pt x="27" y="19"/>
                      <a:pt x="27" y="19"/>
                    </a:cubicBezTo>
                    <a:cubicBezTo>
                      <a:pt x="27" y="19"/>
                      <a:pt x="27" y="18"/>
                      <a:pt x="26" y="18"/>
                    </a:cubicBezTo>
                    <a:cubicBezTo>
                      <a:pt x="25" y="18"/>
                      <a:pt x="25" y="18"/>
                      <a:pt x="24" y="18"/>
                    </a:cubicBezTo>
                    <a:cubicBezTo>
                      <a:pt x="24" y="18"/>
                      <a:pt x="24" y="18"/>
                      <a:pt x="23" y="18"/>
                    </a:cubicBezTo>
                    <a:cubicBezTo>
                      <a:pt x="22" y="18"/>
                      <a:pt x="20" y="16"/>
                      <a:pt x="17" y="14"/>
                    </a:cubicBezTo>
                    <a:cubicBezTo>
                      <a:pt x="16" y="13"/>
                      <a:pt x="15" y="12"/>
                      <a:pt x="14" y="10"/>
                    </a:cubicBezTo>
                    <a:cubicBezTo>
                      <a:pt x="12" y="9"/>
                      <a:pt x="11" y="8"/>
                      <a:pt x="10" y="7"/>
                    </a:cubicBezTo>
                    <a:cubicBezTo>
                      <a:pt x="5" y="2"/>
                      <a:pt x="3" y="0"/>
                      <a:pt x="3" y="0"/>
                    </a:cubicBezTo>
                    <a:cubicBezTo>
                      <a:pt x="2" y="0"/>
                      <a:pt x="2" y="0"/>
                      <a:pt x="1" y="0"/>
                    </a:cubicBezTo>
                    <a:cubicBezTo>
                      <a:pt x="0" y="0"/>
                      <a:pt x="0" y="1"/>
                      <a:pt x="0" y="1"/>
                    </a:cubicBezTo>
                    <a:cubicBezTo>
                      <a:pt x="0" y="1"/>
                      <a:pt x="2" y="3"/>
                      <a:pt x="4" y="5"/>
                    </a:cubicBezTo>
                    <a:cubicBezTo>
                      <a:pt x="5" y="5"/>
                      <a:pt x="6" y="6"/>
                      <a:pt x="7" y="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2" name="Freeform 1602"/>
              <p:cNvSpPr>
                <a:spLocks noEditPoints="1"/>
              </p:cNvSpPr>
              <p:nvPr/>
            </p:nvSpPr>
            <p:spPr bwMode="auto">
              <a:xfrm>
                <a:off x="4439" y="2749"/>
                <a:ext cx="69" cy="64"/>
              </a:xfrm>
              <a:custGeom>
                <a:avLst/>
                <a:gdLst>
                  <a:gd name="T0" fmla="*/ 1 w 29"/>
                  <a:gd name="T1" fmla="*/ 8 h 27"/>
                  <a:gd name="T2" fmla="*/ 3 w 29"/>
                  <a:gd name="T3" fmla="*/ 6 h 27"/>
                  <a:gd name="T4" fmla="*/ 4 w 29"/>
                  <a:gd name="T5" fmla="*/ 4 h 27"/>
                  <a:gd name="T6" fmla="*/ 6 w 29"/>
                  <a:gd name="T7" fmla="*/ 3 h 27"/>
                  <a:gd name="T8" fmla="*/ 14 w 29"/>
                  <a:gd name="T9" fmla="*/ 7 h 27"/>
                  <a:gd name="T10" fmla="*/ 14 w 29"/>
                  <a:gd name="T11" fmla="*/ 11 h 27"/>
                  <a:gd name="T12" fmla="*/ 11 w 29"/>
                  <a:gd name="T13" fmla="*/ 15 h 27"/>
                  <a:gd name="T14" fmla="*/ 11 w 29"/>
                  <a:gd name="T15" fmla="*/ 16 h 27"/>
                  <a:gd name="T16" fmla="*/ 13 w 29"/>
                  <a:gd name="T17" fmla="*/ 20 h 27"/>
                  <a:gd name="T18" fmla="*/ 20 w 29"/>
                  <a:gd name="T19" fmla="*/ 25 h 27"/>
                  <a:gd name="T20" fmla="*/ 27 w 29"/>
                  <a:gd name="T21" fmla="*/ 25 h 27"/>
                  <a:gd name="T22" fmla="*/ 28 w 29"/>
                  <a:gd name="T23" fmla="*/ 20 h 27"/>
                  <a:gd name="T24" fmla="*/ 26 w 29"/>
                  <a:gd name="T25" fmla="*/ 16 h 27"/>
                  <a:gd name="T26" fmla="*/ 22 w 29"/>
                  <a:gd name="T27" fmla="*/ 11 h 27"/>
                  <a:gd name="T28" fmla="*/ 15 w 29"/>
                  <a:gd name="T29" fmla="*/ 5 h 27"/>
                  <a:gd name="T30" fmla="*/ 9 w 29"/>
                  <a:gd name="T31" fmla="*/ 1 h 27"/>
                  <a:gd name="T32" fmla="*/ 2 w 29"/>
                  <a:gd name="T33" fmla="*/ 3 h 27"/>
                  <a:gd name="T34" fmla="*/ 0 w 29"/>
                  <a:gd name="T35" fmla="*/ 6 h 27"/>
                  <a:gd name="T36" fmla="*/ 1 w 29"/>
                  <a:gd name="T37" fmla="*/ 8 h 27"/>
                  <a:gd name="T38" fmla="*/ 18 w 29"/>
                  <a:gd name="T39" fmla="*/ 10 h 27"/>
                  <a:gd name="T40" fmla="*/ 21 w 29"/>
                  <a:gd name="T41" fmla="*/ 13 h 27"/>
                  <a:gd name="T42" fmla="*/ 25 w 29"/>
                  <a:gd name="T43" fmla="*/ 18 h 27"/>
                  <a:gd name="T44" fmla="*/ 25 w 29"/>
                  <a:gd name="T45" fmla="*/ 24 h 27"/>
                  <a:gd name="T46" fmla="*/ 22 w 29"/>
                  <a:gd name="T47" fmla="*/ 24 h 27"/>
                  <a:gd name="T48" fmla="*/ 16 w 29"/>
                  <a:gd name="T49" fmla="*/ 19 h 27"/>
                  <a:gd name="T50" fmla="*/ 13 w 29"/>
                  <a:gd name="T51" fmla="*/ 17 h 27"/>
                  <a:gd name="T52" fmla="*/ 15 w 29"/>
                  <a:gd name="T53" fmla="*/ 12 h 27"/>
                  <a:gd name="T54" fmla="*/ 15 w 29"/>
                  <a:gd name="T55" fmla="*/ 12 h 27"/>
                  <a:gd name="T56" fmla="*/ 18 w 29"/>
                  <a:gd name="T57"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27">
                    <a:moveTo>
                      <a:pt x="1" y="8"/>
                    </a:moveTo>
                    <a:cubicBezTo>
                      <a:pt x="2" y="8"/>
                      <a:pt x="3" y="7"/>
                      <a:pt x="3" y="6"/>
                    </a:cubicBezTo>
                    <a:cubicBezTo>
                      <a:pt x="3" y="7"/>
                      <a:pt x="3" y="6"/>
                      <a:pt x="4" y="4"/>
                    </a:cubicBezTo>
                    <a:cubicBezTo>
                      <a:pt x="4" y="4"/>
                      <a:pt x="5" y="3"/>
                      <a:pt x="6" y="3"/>
                    </a:cubicBezTo>
                    <a:cubicBezTo>
                      <a:pt x="8" y="2"/>
                      <a:pt x="11" y="3"/>
                      <a:pt x="14" y="7"/>
                    </a:cubicBezTo>
                    <a:cubicBezTo>
                      <a:pt x="15" y="8"/>
                      <a:pt x="15" y="9"/>
                      <a:pt x="14" y="11"/>
                    </a:cubicBezTo>
                    <a:cubicBezTo>
                      <a:pt x="13" y="12"/>
                      <a:pt x="12" y="14"/>
                      <a:pt x="11" y="15"/>
                    </a:cubicBezTo>
                    <a:cubicBezTo>
                      <a:pt x="11" y="15"/>
                      <a:pt x="11" y="16"/>
                      <a:pt x="11" y="16"/>
                    </a:cubicBezTo>
                    <a:cubicBezTo>
                      <a:pt x="10" y="17"/>
                      <a:pt x="11" y="18"/>
                      <a:pt x="13" y="20"/>
                    </a:cubicBezTo>
                    <a:cubicBezTo>
                      <a:pt x="17" y="23"/>
                      <a:pt x="19" y="25"/>
                      <a:pt x="20" y="25"/>
                    </a:cubicBezTo>
                    <a:cubicBezTo>
                      <a:pt x="23" y="27"/>
                      <a:pt x="25" y="27"/>
                      <a:pt x="27" y="25"/>
                    </a:cubicBezTo>
                    <a:cubicBezTo>
                      <a:pt x="28" y="23"/>
                      <a:pt x="29" y="21"/>
                      <a:pt x="28" y="20"/>
                    </a:cubicBezTo>
                    <a:cubicBezTo>
                      <a:pt x="28" y="19"/>
                      <a:pt x="28" y="17"/>
                      <a:pt x="26" y="16"/>
                    </a:cubicBezTo>
                    <a:cubicBezTo>
                      <a:pt x="27" y="16"/>
                      <a:pt x="25" y="15"/>
                      <a:pt x="22" y="11"/>
                    </a:cubicBezTo>
                    <a:cubicBezTo>
                      <a:pt x="21" y="10"/>
                      <a:pt x="19" y="8"/>
                      <a:pt x="15" y="5"/>
                    </a:cubicBezTo>
                    <a:cubicBezTo>
                      <a:pt x="12" y="3"/>
                      <a:pt x="10" y="1"/>
                      <a:pt x="9" y="1"/>
                    </a:cubicBezTo>
                    <a:cubicBezTo>
                      <a:pt x="7" y="0"/>
                      <a:pt x="4" y="1"/>
                      <a:pt x="2" y="3"/>
                    </a:cubicBezTo>
                    <a:cubicBezTo>
                      <a:pt x="1" y="4"/>
                      <a:pt x="0" y="5"/>
                      <a:pt x="0" y="6"/>
                    </a:cubicBezTo>
                    <a:cubicBezTo>
                      <a:pt x="0" y="8"/>
                      <a:pt x="0" y="8"/>
                      <a:pt x="1" y="8"/>
                    </a:cubicBezTo>
                    <a:close/>
                    <a:moveTo>
                      <a:pt x="18" y="10"/>
                    </a:moveTo>
                    <a:cubicBezTo>
                      <a:pt x="18" y="10"/>
                      <a:pt x="19" y="11"/>
                      <a:pt x="21" y="13"/>
                    </a:cubicBezTo>
                    <a:cubicBezTo>
                      <a:pt x="22" y="14"/>
                      <a:pt x="23" y="16"/>
                      <a:pt x="25" y="18"/>
                    </a:cubicBezTo>
                    <a:cubicBezTo>
                      <a:pt x="27" y="21"/>
                      <a:pt x="27" y="23"/>
                      <a:pt x="25" y="24"/>
                    </a:cubicBezTo>
                    <a:cubicBezTo>
                      <a:pt x="25" y="25"/>
                      <a:pt x="23" y="25"/>
                      <a:pt x="22" y="24"/>
                    </a:cubicBezTo>
                    <a:cubicBezTo>
                      <a:pt x="22" y="24"/>
                      <a:pt x="20" y="22"/>
                      <a:pt x="16" y="19"/>
                    </a:cubicBezTo>
                    <a:cubicBezTo>
                      <a:pt x="14" y="18"/>
                      <a:pt x="13" y="17"/>
                      <a:pt x="13" y="17"/>
                    </a:cubicBezTo>
                    <a:cubicBezTo>
                      <a:pt x="13" y="16"/>
                      <a:pt x="14" y="15"/>
                      <a:pt x="15" y="12"/>
                    </a:cubicBezTo>
                    <a:cubicBezTo>
                      <a:pt x="15" y="12"/>
                      <a:pt x="15" y="12"/>
                      <a:pt x="15" y="12"/>
                    </a:cubicBezTo>
                    <a:cubicBezTo>
                      <a:pt x="16" y="11"/>
                      <a:pt x="17" y="10"/>
                      <a:pt x="18" y="1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3" name="Freeform 1603"/>
              <p:cNvSpPr/>
              <p:nvPr/>
            </p:nvSpPr>
            <p:spPr bwMode="auto">
              <a:xfrm>
                <a:off x="5913" y="2406"/>
                <a:ext cx="14" cy="31"/>
              </a:xfrm>
              <a:custGeom>
                <a:avLst/>
                <a:gdLst>
                  <a:gd name="T0" fmla="*/ 0 w 6"/>
                  <a:gd name="T1" fmla="*/ 13 h 13"/>
                  <a:gd name="T2" fmla="*/ 6 w 6"/>
                  <a:gd name="T3" fmla="*/ 6 h 13"/>
                  <a:gd name="T4" fmla="*/ 6 w 6"/>
                  <a:gd name="T5" fmla="*/ 0 h 13"/>
                  <a:gd name="T6" fmla="*/ 1 w 6"/>
                  <a:gd name="T7" fmla="*/ 5 h 13"/>
                  <a:gd name="T8" fmla="*/ 0 w 6"/>
                  <a:gd name="T9" fmla="*/ 13 h 13"/>
                </a:gdLst>
                <a:ahLst/>
                <a:cxnLst>
                  <a:cxn ang="0">
                    <a:pos x="T0" y="T1"/>
                  </a:cxn>
                  <a:cxn ang="0">
                    <a:pos x="T2" y="T3"/>
                  </a:cxn>
                  <a:cxn ang="0">
                    <a:pos x="T4" y="T5"/>
                  </a:cxn>
                  <a:cxn ang="0">
                    <a:pos x="T6" y="T7"/>
                  </a:cxn>
                  <a:cxn ang="0">
                    <a:pos x="T8" y="T9"/>
                  </a:cxn>
                </a:cxnLst>
                <a:rect l="0" t="0" r="r" b="b"/>
                <a:pathLst>
                  <a:path w="6" h="13">
                    <a:moveTo>
                      <a:pt x="0" y="13"/>
                    </a:moveTo>
                    <a:cubicBezTo>
                      <a:pt x="2" y="10"/>
                      <a:pt x="4" y="8"/>
                      <a:pt x="6" y="6"/>
                    </a:cubicBezTo>
                    <a:cubicBezTo>
                      <a:pt x="6" y="4"/>
                      <a:pt x="6" y="2"/>
                      <a:pt x="6" y="0"/>
                    </a:cubicBezTo>
                    <a:cubicBezTo>
                      <a:pt x="4" y="2"/>
                      <a:pt x="3" y="3"/>
                      <a:pt x="1" y="5"/>
                    </a:cubicBezTo>
                    <a:cubicBezTo>
                      <a:pt x="1" y="8"/>
                      <a:pt x="1" y="10"/>
                      <a:pt x="0" y="1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4" name="Freeform 1604"/>
              <p:cNvSpPr/>
              <p:nvPr/>
            </p:nvSpPr>
            <p:spPr bwMode="auto">
              <a:xfrm>
                <a:off x="5837" y="2572"/>
                <a:ext cx="26" cy="16"/>
              </a:xfrm>
              <a:custGeom>
                <a:avLst/>
                <a:gdLst>
                  <a:gd name="T0" fmla="*/ 4 w 11"/>
                  <a:gd name="T1" fmla="*/ 0 h 7"/>
                  <a:gd name="T2" fmla="*/ 0 w 11"/>
                  <a:gd name="T3" fmla="*/ 4 h 7"/>
                  <a:gd name="T4" fmla="*/ 7 w 11"/>
                  <a:gd name="T5" fmla="*/ 7 h 7"/>
                  <a:gd name="T6" fmla="*/ 11 w 11"/>
                  <a:gd name="T7" fmla="*/ 3 h 7"/>
                  <a:gd name="T8" fmla="*/ 4 w 11"/>
                  <a:gd name="T9" fmla="*/ 0 h 7"/>
                </a:gdLst>
                <a:ahLst/>
                <a:cxnLst>
                  <a:cxn ang="0">
                    <a:pos x="T0" y="T1"/>
                  </a:cxn>
                  <a:cxn ang="0">
                    <a:pos x="T2" y="T3"/>
                  </a:cxn>
                  <a:cxn ang="0">
                    <a:pos x="T4" y="T5"/>
                  </a:cxn>
                  <a:cxn ang="0">
                    <a:pos x="T6" y="T7"/>
                  </a:cxn>
                  <a:cxn ang="0">
                    <a:pos x="T8" y="T9"/>
                  </a:cxn>
                </a:cxnLst>
                <a:rect l="0" t="0" r="r" b="b"/>
                <a:pathLst>
                  <a:path w="11" h="7">
                    <a:moveTo>
                      <a:pt x="4" y="0"/>
                    </a:moveTo>
                    <a:cubicBezTo>
                      <a:pt x="3" y="1"/>
                      <a:pt x="2" y="2"/>
                      <a:pt x="0" y="4"/>
                    </a:cubicBezTo>
                    <a:cubicBezTo>
                      <a:pt x="3" y="5"/>
                      <a:pt x="5" y="6"/>
                      <a:pt x="7" y="7"/>
                    </a:cubicBezTo>
                    <a:cubicBezTo>
                      <a:pt x="8" y="6"/>
                      <a:pt x="10" y="5"/>
                      <a:pt x="11" y="3"/>
                    </a:cubicBezTo>
                    <a:cubicBezTo>
                      <a:pt x="9" y="2"/>
                      <a:pt x="7" y="1"/>
                      <a:pt x="4" y="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5" name="Freeform 1605"/>
              <p:cNvSpPr/>
              <p:nvPr/>
            </p:nvSpPr>
            <p:spPr bwMode="auto">
              <a:xfrm>
                <a:off x="5759" y="2524"/>
                <a:ext cx="22" cy="19"/>
              </a:xfrm>
              <a:custGeom>
                <a:avLst/>
                <a:gdLst>
                  <a:gd name="T0" fmla="*/ 5 w 9"/>
                  <a:gd name="T1" fmla="*/ 3 h 8"/>
                  <a:gd name="T2" fmla="*/ 5 w 9"/>
                  <a:gd name="T3" fmla="*/ 0 h 8"/>
                  <a:gd name="T4" fmla="*/ 0 w 9"/>
                  <a:gd name="T5" fmla="*/ 3 h 8"/>
                  <a:gd name="T6" fmla="*/ 0 w 9"/>
                  <a:gd name="T7" fmla="*/ 5 h 8"/>
                  <a:gd name="T8" fmla="*/ 4 w 9"/>
                  <a:gd name="T9" fmla="*/ 8 h 8"/>
                  <a:gd name="T10" fmla="*/ 9 w 9"/>
                  <a:gd name="T11" fmla="*/ 5 h 8"/>
                  <a:gd name="T12" fmla="*/ 5 w 9"/>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9" h="8">
                    <a:moveTo>
                      <a:pt x="5" y="3"/>
                    </a:moveTo>
                    <a:cubicBezTo>
                      <a:pt x="5" y="2"/>
                      <a:pt x="5" y="1"/>
                      <a:pt x="5" y="0"/>
                    </a:cubicBezTo>
                    <a:cubicBezTo>
                      <a:pt x="4" y="1"/>
                      <a:pt x="2" y="2"/>
                      <a:pt x="0" y="3"/>
                    </a:cubicBezTo>
                    <a:cubicBezTo>
                      <a:pt x="0" y="4"/>
                      <a:pt x="0" y="5"/>
                      <a:pt x="0" y="5"/>
                    </a:cubicBezTo>
                    <a:cubicBezTo>
                      <a:pt x="1" y="6"/>
                      <a:pt x="3" y="7"/>
                      <a:pt x="4" y="8"/>
                    </a:cubicBezTo>
                    <a:cubicBezTo>
                      <a:pt x="6" y="7"/>
                      <a:pt x="7" y="6"/>
                      <a:pt x="9" y="5"/>
                    </a:cubicBezTo>
                    <a:cubicBezTo>
                      <a:pt x="7" y="4"/>
                      <a:pt x="6" y="3"/>
                      <a:pt x="5" y="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6" name="Freeform 1606"/>
              <p:cNvSpPr/>
              <p:nvPr/>
            </p:nvSpPr>
            <p:spPr bwMode="auto">
              <a:xfrm>
                <a:off x="5859" y="2553"/>
                <a:ext cx="21" cy="16"/>
              </a:xfrm>
              <a:custGeom>
                <a:avLst/>
                <a:gdLst>
                  <a:gd name="T0" fmla="*/ 6 w 9"/>
                  <a:gd name="T1" fmla="*/ 7 h 7"/>
                  <a:gd name="T2" fmla="*/ 9 w 9"/>
                  <a:gd name="T3" fmla="*/ 4 h 7"/>
                  <a:gd name="T4" fmla="*/ 3 w 9"/>
                  <a:gd name="T5" fmla="*/ 0 h 7"/>
                  <a:gd name="T6" fmla="*/ 0 w 9"/>
                  <a:gd name="T7" fmla="*/ 3 h 7"/>
                  <a:gd name="T8" fmla="*/ 6 w 9"/>
                  <a:gd name="T9" fmla="*/ 7 h 7"/>
                </a:gdLst>
                <a:ahLst/>
                <a:cxnLst>
                  <a:cxn ang="0">
                    <a:pos x="T0" y="T1"/>
                  </a:cxn>
                  <a:cxn ang="0">
                    <a:pos x="T2" y="T3"/>
                  </a:cxn>
                  <a:cxn ang="0">
                    <a:pos x="T4" y="T5"/>
                  </a:cxn>
                  <a:cxn ang="0">
                    <a:pos x="T6" y="T7"/>
                  </a:cxn>
                  <a:cxn ang="0">
                    <a:pos x="T8" y="T9"/>
                  </a:cxn>
                </a:cxnLst>
                <a:rect l="0" t="0" r="r" b="b"/>
                <a:pathLst>
                  <a:path w="9" h="7">
                    <a:moveTo>
                      <a:pt x="6" y="7"/>
                    </a:moveTo>
                    <a:cubicBezTo>
                      <a:pt x="7" y="6"/>
                      <a:pt x="8" y="5"/>
                      <a:pt x="9" y="4"/>
                    </a:cubicBezTo>
                    <a:cubicBezTo>
                      <a:pt x="7" y="2"/>
                      <a:pt x="5" y="1"/>
                      <a:pt x="3" y="0"/>
                    </a:cubicBezTo>
                    <a:cubicBezTo>
                      <a:pt x="2" y="1"/>
                      <a:pt x="1" y="2"/>
                      <a:pt x="0" y="3"/>
                    </a:cubicBezTo>
                    <a:cubicBezTo>
                      <a:pt x="2" y="5"/>
                      <a:pt x="4" y="6"/>
                      <a:pt x="6" y="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7" name="Freeform 1607"/>
              <p:cNvSpPr/>
              <p:nvPr/>
            </p:nvSpPr>
            <p:spPr bwMode="auto">
              <a:xfrm>
                <a:off x="5830" y="2562"/>
                <a:ext cx="152" cy="199"/>
              </a:xfrm>
              <a:custGeom>
                <a:avLst/>
                <a:gdLst>
                  <a:gd name="T0" fmla="*/ 2 w 64"/>
                  <a:gd name="T1" fmla="*/ 53 h 84"/>
                  <a:gd name="T2" fmla="*/ 44 w 64"/>
                  <a:gd name="T3" fmla="*/ 67 h 84"/>
                  <a:gd name="T4" fmla="*/ 56 w 64"/>
                  <a:gd name="T5" fmla="*/ 19 h 84"/>
                  <a:gd name="T6" fmla="*/ 21 w 64"/>
                  <a:gd name="T7" fmla="*/ 0 h 84"/>
                  <a:gd name="T8" fmla="*/ 18 w 64"/>
                  <a:gd name="T9" fmla="*/ 3 h 84"/>
                  <a:gd name="T10" fmla="*/ 50 w 64"/>
                  <a:gd name="T11" fmla="*/ 21 h 84"/>
                  <a:gd name="T12" fmla="*/ 41 w 64"/>
                  <a:gd name="T13" fmla="*/ 62 h 84"/>
                  <a:gd name="T14" fmla="*/ 8 w 64"/>
                  <a:gd name="T15" fmla="*/ 48 h 84"/>
                  <a:gd name="T16" fmla="*/ 39 w 64"/>
                  <a:gd name="T17" fmla="*/ 21 h 84"/>
                  <a:gd name="T18" fmla="*/ 14 w 64"/>
                  <a:gd name="T19" fmla="*/ 7 h 84"/>
                  <a:gd name="T20" fmla="*/ 10 w 64"/>
                  <a:gd name="T21" fmla="*/ 11 h 84"/>
                  <a:gd name="T22" fmla="*/ 22 w 64"/>
                  <a:gd name="T23" fmla="*/ 18 h 84"/>
                  <a:gd name="T24" fmla="*/ 2 w 64"/>
                  <a:gd name="T25" fmla="*/ 5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84">
                    <a:moveTo>
                      <a:pt x="2" y="53"/>
                    </a:moveTo>
                    <a:cubicBezTo>
                      <a:pt x="0" y="79"/>
                      <a:pt x="27" y="84"/>
                      <a:pt x="44" y="67"/>
                    </a:cubicBezTo>
                    <a:cubicBezTo>
                      <a:pt x="57" y="54"/>
                      <a:pt x="64" y="35"/>
                      <a:pt x="56" y="19"/>
                    </a:cubicBezTo>
                    <a:cubicBezTo>
                      <a:pt x="51" y="16"/>
                      <a:pt x="35" y="8"/>
                      <a:pt x="21" y="0"/>
                    </a:cubicBezTo>
                    <a:cubicBezTo>
                      <a:pt x="20" y="1"/>
                      <a:pt x="19" y="2"/>
                      <a:pt x="18" y="3"/>
                    </a:cubicBezTo>
                    <a:cubicBezTo>
                      <a:pt x="32" y="11"/>
                      <a:pt x="46" y="19"/>
                      <a:pt x="50" y="21"/>
                    </a:cubicBezTo>
                    <a:cubicBezTo>
                      <a:pt x="53" y="31"/>
                      <a:pt x="52" y="49"/>
                      <a:pt x="41" y="62"/>
                    </a:cubicBezTo>
                    <a:cubicBezTo>
                      <a:pt x="27" y="78"/>
                      <a:pt x="3" y="71"/>
                      <a:pt x="8" y="48"/>
                    </a:cubicBezTo>
                    <a:cubicBezTo>
                      <a:pt x="11" y="35"/>
                      <a:pt x="24" y="27"/>
                      <a:pt x="39" y="21"/>
                    </a:cubicBezTo>
                    <a:cubicBezTo>
                      <a:pt x="33" y="17"/>
                      <a:pt x="24" y="12"/>
                      <a:pt x="14" y="7"/>
                    </a:cubicBezTo>
                    <a:cubicBezTo>
                      <a:pt x="13" y="9"/>
                      <a:pt x="11" y="10"/>
                      <a:pt x="10" y="11"/>
                    </a:cubicBezTo>
                    <a:cubicBezTo>
                      <a:pt x="14" y="14"/>
                      <a:pt x="18" y="16"/>
                      <a:pt x="22" y="18"/>
                    </a:cubicBezTo>
                    <a:cubicBezTo>
                      <a:pt x="12" y="25"/>
                      <a:pt x="3" y="39"/>
                      <a:pt x="2" y="5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8" name="Freeform 1608"/>
              <p:cNvSpPr/>
              <p:nvPr/>
            </p:nvSpPr>
            <p:spPr bwMode="auto">
              <a:xfrm>
                <a:off x="5759" y="2371"/>
                <a:ext cx="168" cy="160"/>
              </a:xfrm>
              <a:custGeom>
                <a:avLst/>
                <a:gdLst>
                  <a:gd name="T0" fmla="*/ 66 w 71"/>
                  <a:gd name="T1" fmla="*/ 14 h 68"/>
                  <a:gd name="T2" fmla="*/ 66 w 71"/>
                  <a:gd name="T3" fmla="*/ 20 h 68"/>
                  <a:gd name="T4" fmla="*/ 71 w 71"/>
                  <a:gd name="T5" fmla="*/ 15 h 68"/>
                  <a:gd name="T6" fmla="*/ 66 w 71"/>
                  <a:gd name="T7" fmla="*/ 0 h 68"/>
                  <a:gd name="T8" fmla="*/ 0 w 71"/>
                  <a:gd name="T9" fmla="*/ 68 h 68"/>
                  <a:gd name="T10" fmla="*/ 5 w 71"/>
                  <a:gd name="T11" fmla="*/ 65 h 68"/>
                  <a:gd name="T12" fmla="*/ 66 w 71"/>
                  <a:gd name="T13" fmla="*/ 14 h 68"/>
                </a:gdLst>
                <a:ahLst/>
                <a:cxnLst>
                  <a:cxn ang="0">
                    <a:pos x="T0" y="T1"/>
                  </a:cxn>
                  <a:cxn ang="0">
                    <a:pos x="T2" y="T3"/>
                  </a:cxn>
                  <a:cxn ang="0">
                    <a:pos x="T4" y="T5"/>
                  </a:cxn>
                  <a:cxn ang="0">
                    <a:pos x="T6" y="T7"/>
                  </a:cxn>
                  <a:cxn ang="0">
                    <a:pos x="T8" y="T9"/>
                  </a:cxn>
                  <a:cxn ang="0">
                    <a:pos x="T10" y="T11"/>
                  </a:cxn>
                  <a:cxn ang="0">
                    <a:pos x="T12" y="T13"/>
                  </a:cxn>
                </a:cxnLst>
                <a:rect l="0" t="0" r="r" b="b"/>
                <a:pathLst>
                  <a:path w="71" h="68">
                    <a:moveTo>
                      <a:pt x="66" y="14"/>
                    </a:moveTo>
                    <a:cubicBezTo>
                      <a:pt x="66" y="16"/>
                      <a:pt x="66" y="18"/>
                      <a:pt x="66" y="20"/>
                    </a:cubicBezTo>
                    <a:cubicBezTo>
                      <a:pt x="68" y="18"/>
                      <a:pt x="69" y="17"/>
                      <a:pt x="71" y="15"/>
                    </a:cubicBezTo>
                    <a:cubicBezTo>
                      <a:pt x="70" y="10"/>
                      <a:pt x="69" y="5"/>
                      <a:pt x="66" y="0"/>
                    </a:cubicBezTo>
                    <a:cubicBezTo>
                      <a:pt x="54" y="52"/>
                      <a:pt x="8" y="18"/>
                      <a:pt x="0" y="68"/>
                    </a:cubicBezTo>
                    <a:cubicBezTo>
                      <a:pt x="2" y="67"/>
                      <a:pt x="4" y="66"/>
                      <a:pt x="5" y="65"/>
                    </a:cubicBezTo>
                    <a:cubicBezTo>
                      <a:pt x="13" y="25"/>
                      <a:pt x="49" y="51"/>
                      <a:pt x="66" y="1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9" name="Freeform 1609"/>
              <p:cNvSpPr/>
              <p:nvPr/>
            </p:nvSpPr>
            <p:spPr bwMode="auto">
              <a:xfrm>
                <a:off x="5818" y="2420"/>
                <a:ext cx="112" cy="140"/>
              </a:xfrm>
              <a:custGeom>
                <a:avLst/>
                <a:gdLst>
                  <a:gd name="T0" fmla="*/ 0 w 47"/>
                  <a:gd name="T1" fmla="*/ 50 h 59"/>
                  <a:gd name="T2" fmla="*/ 17 w 47"/>
                  <a:gd name="T3" fmla="*/ 59 h 59"/>
                  <a:gd name="T4" fmla="*/ 20 w 47"/>
                  <a:gd name="T5" fmla="*/ 56 h 59"/>
                  <a:gd name="T6" fmla="*/ 7 w 47"/>
                  <a:gd name="T7" fmla="*/ 49 h 59"/>
                  <a:gd name="T8" fmla="*/ 46 w 47"/>
                  <a:gd name="T9" fmla="*/ 0 h 59"/>
                  <a:gd name="T10" fmla="*/ 40 w 47"/>
                  <a:gd name="T11" fmla="*/ 7 h 59"/>
                  <a:gd name="T12" fmla="*/ 0 w 47"/>
                  <a:gd name="T13" fmla="*/ 50 h 59"/>
                </a:gdLst>
                <a:ahLst/>
                <a:cxnLst>
                  <a:cxn ang="0">
                    <a:pos x="T0" y="T1"/>
                  </a:cxn>
                  <a:cxn ang="0">
                    <a:pos x="T2" y="T3"/>
                  </a:cxn>
                  <a:cxn ang="0">
                    <a:pos x="T4" y="T5"/>
                  </a:cxn>
                  <a:cxn ang="0">
                    <a:pos x="T6" y="T7"/>
                  </a:cxn>
                  <a:cxn ang="0">
                    <a:pos x="T8" y="T9"/>
                  </a:cxn>
                  <a:cxn ang="0">
                    <a:pos x="T10" y="T11"/>
                  </a:cxn>
                  <a:cxn ang="0">
                    <a:pos x="T12" y="T13"/>
                  </a:cxn>
                </a:cxnLst>
                <a:rect l="0" t="0" r="r" b="b"/>
                <a:pathLst>
                  <a:path w="47" h="59">
                    <a:moveTo>
                      <a:pt x="0" y="50"/>
                    </a:moveTo>
                    <a:cubicBezTo>
                      <a:pt x="4" y="52"/>
                      <a:pt x="10" y="56"/>
                      <a:pt x="17" y="59"/>
                    </a:cubicBezTo>
                    <a:cubicBezTo>
                      <a:pt x="18" y="58"/>
                      <a:pt x="19" y="57"/>
                      <a:pt x="20" y="56"/>
                    </a:cubicBezTo>
                    <a:cubicBezTo>
                      <a:pt x="15" y="53"/>
                      <a:pt x="11" y="51"/>
                      <a:pt x="7" y="49"/>
                    </a:cubicBezTo>
                    <a:cubicBezTo>
                      <a:pt x="10" y="42"/>
                      <a:pt x="47" y="33"/>
                      <a:pt x="46" y="0"/>
                    </a:cubicBezTo>
                    <a:cubicBezTo>
                      <a:pt x="44" y="2"/>
                      <a:pt x="42" y="4"/>
                      <a:pt x="40" y="7"/>
                    </a:cubicBezTo>
                    <a:cubicBezTo>
                      <a:pt x="35" y="38"/>
                      <a:pt x="1" y="39"/>
                      <a:pt x="0" y="5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0" name="Freeform 1610"/>
              <p:cNvSpPr/>
              <p:nvPr/>
            </p:nvSpPr>
            <p:spPr bwMode="auto">
              <a:xfrm>
                <a:off x="5769" y="2536"/>
                <a:ext cx="78" cy="45"/>
              </a:xfrm>
              <a:custGeom>
                <a:avLst/>
                <a:gdLst>
                  <a:gd name="T0" fmla="*/ 5 w 33"/>
                  <a:gd name="T1" fmla="*/ 0 h 19"/>
                  <a:gd name="T2" fmla="*/ 0 w 33"/>
                  <a:gd name="T3" fmla="*/ 3 h 19"/>
                  <a:gd name="T4" fmla="*/ 29 w 33"/>
                  <a:gd name="T5" fmla="*/ 19 h 19"/>
                  <a:gd name="T6" fmla="*/ 33 w 33"/>
                  <a:gd name="T7" fmla="*/ 15 h 19"/>
                  <a:gd name="T8" fmla="*/ 5 w 33"/>
                  <a:gd name="T9" fmla="*/ 0 h 19"/>
                </a:gdLst>
                <a:ahLst/>
                <a:cxnLst>
                  <a:cxn ang="0">
                    <a:pos x="T0" y="T1"/>
                  </a:cxn>
                  <a:cxn ang="0">
                    <a:pos x="T2" y="T3"/>
                  </a:cxn>
                  <a:cxn ang="0">
                    <a:pos x="T4" y="T5"/>
                  </a:cxn>
                  <a:cxn ang="0">
                    <a:pos x="T6" y="T7"/>
                  </a:cxn>
                  <a:cxn ang="0">
                    <a:pos x="T8" y="T9"/>
                  </a:cxn>
                </a:cxnLst>
                <a:rect l="0" t="0" r="r" b="b"/>
                <a:pathLst>
                  <a:path w="33" h="19">
                    <a:moveTo>
                      <a:pt x="5" y="0"/>
                    </a:moveTo>
                    <a:cubicBezTo>
                      <a:pt x="3" y="1"/>
                      <a:pt x="2" y="2"/>
                      <a:pt x="0" y="3"/>
                    </a:cubicBezTo>
                    <a:cubicBezTo>
                      <a:pt x="8" y="7"/>
                      <a:pt x="19" y="13"/>
                      <a:pt x="29" y="19"/>
                    </a:cubicBezTo>
                    <a:cubicBezTo>
                      <a:pt x="31" y="17"/>
                      <a:pt x="32" y="16"/>
                      <a:pt x="33" y="15"/>
                    </a:cubicBezTo>
                    <a:cubicBezTo>
                      <a:pt x="22" y="9"/>
                      <a:pt x="11" y="4"/>
                      <a:pt x="5" y="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1" name="Freeform 1611"/>
              <p:cNvSpPr/>
              <p:nvPr/>
            </p:nvSpPr>
            <p:spPr bwMode="auto">
              <a:xfrm>
                <a:off x="5771" y="2418"/>
                <a:ext cx="144" cy="118"/>
              </a:xfrm>
              <a:custGeom>
                <a:avLst/>
                <a:gdLst>
                  <a:gd name="T0" fmla="*/ 60 w 61"/>
                  <a:gd name="T1" fmla="*/ 8 h 50"/>
                  <a:gd name="T2" fmla="*/ 61 w 61"/>
                  <a:gd name="T3" fmla="*/ 0 h 50"/>
                  <a:gd name="T4" fmla="*/ 10 w 61"/>
                  <a:gd name="T5" fmla="*/ 40 h 50"/>
                  <a:gd name="T6" fmla="*/ 0 w 61"/>
                  <a:gd name="T7" fmla="*/ 45 h 50"/>
                  <a:gd name="T8" fmla="*/ 0 w 61"/>
                  <a:gd name="T9" fmla="*/ 48 h 50"/>
                  <a:gd name="T10" fmla="*/ 4 w 61"/>
                  <a:gd name="T11" fmla="*/ 50 h 50"/>
                  <a:gd name="T12" fmla="*/ 11 w 61"/>
                  <a:gd name="T13" fmla="*/ 46 h 50"/>
                  <a:gd name="T14" fmla="*/ 60 w 61"/>
                  <a:gd name="T15" fmla="*/ 8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50">
                    <a:moveTo>
                      <a:pt x="60" y="8"/>
                    </a:moveTo>
                    <a:cubicBezTo>
                      <a:pt x="61" y="5"/>
                      <a:pt x="61" y="3"/>
                      <a:pt x="61" y="0"/>
                    </a:cubicBezTo>
                    <a:cubicBezTo>
                      <a:pt x="44" y="18"/>
                      <a:pt x="24" y="32"/>
                      <a:pt x="10" y="40"/>
                    </a:cubicBezTo>
                    <a:cubicBezTo>
                      <a:pt x="7" y="42"/>
                      <a:pt x="4" y="44"/>
                      <a:pt x="0" y="45"/>
                    </a:cubicBezTo>
                    <a:cubicBezTo>
                      <a:pt x="0" y="46"/>
                      <a:pt x="0" y="47"/>
                      <a:pt x="0" y="48"/>
                    </a:cubicBezTo>
                    <a:cubicBezTo>
                      <a:pt x="1" y="48"/>
                      <a:pt x="2" y="49"/>
                      <a:pt x="4" y="50"/>
                    </a:cubicBezTo>
                    <a:cubicBezTo>
                      <a:pt x="6" y="49"/>
                      <a:pt x="9" y="47"/>
                      <a:pt x="11" y="46"/>
                    </a:cubicBezTo>
                    <a:cubicBezTo>
                      <a:pt x="24" y="39"/>
                      <a:pt x="43" y="25"/>
                      <a:pt x="60" y="8"/>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935" name="Freeform 1613"/>
            <p:cNvSpPr/>
            <p:nvPr/>
          </p:nvSpPr>
          <p:spPr bwMode="auto">
            <a:xfrm flipH="1">
              <a:off x="821955" y="4059674"/>
              <a:ext cx="40706" cy="29747"/>
            </a:xfrm>
            <a:custGeom>
              <a:avLst/>
              <a:gdLst>
                <a:gd name="T0" fmla="*/ 0 w 11"/>
                <a:gd name="T1" fmla="*/ 5 h 8"/>
                <a:gd name="T2" fmla="*/ 7 w 11"/>
                <a:gd name="T3" fmla="*/ 8 h 8"/>
                <a:gd name="T4" fmla="*/ 11 w 11"/>
                <a:gd name="T5" fmla="*/ 4 h 8"/>
                <a:gd name="T6" fmla="*/ 5 w 11"/>
                <a:gd name="T7" fmla="*/ 0 h 8"/>
                <a:gd name="T8" fmla="*/ 0 w 11"/>
                <a:gd name="T9" fmla="*/ 5 h 8"/>
              </a:gdLst>
              <a:ahLst/>
              <a:cxnLst>
                <a:cxn ang="0">
                  <a:pos x="T0" y="T1"/>
                </a:cxn>
                <a:cxn ang="0">
                  <a:pos x="T2" y="T3"/>
                </a:cxn>
                <a:cxn ang="0">
                  <a:pos x="T4" y="T5"/>
                </a:cxn>
                <a:cxn ang="0">
                  <a:pos x="T6" y="T7"/>
                </a:cxn>
                <a:cxn ang="0">
                  <a:pos x="T8" y="T9"/>
                </a:cxn>
              </a:cxnLst>
              <a:rect l="0" t="0" r="r" b="b"/>
              <a:pathLst>
                <a:path w="11" h="8">
                  <a:moveTo>
                    <a:pt x="0" y="5"/>
                  </a:moveTo>
                  <a:cubicBezTo>
                    <a:pt x="3" y="6"/>
                    <a:pt x="5" y="7"/>
                    <a:pt x="7" y="8"/>
                  </a:cubicBezTo>
                  <a:cubicBezTo>
                    <a:pt x="8" y="7"/>
                    <a:pt x="10" y="6"/>
                    <a:pt x="11" y="4"/>
                  </a:cubicBezTo>
                  <a:cubicBezTo>
                    <a:pt x="9" y="3"/>
                    <a:pt x="7" y="2"/>
                    <a:pt x="5" y="0"/>
                  </a:cubicBezTo>
                  <a:cubicBezTo>
                    <a:pt x="3" y="2"/>
                    <a:pt x="2" y="3"/>
                    <a:pt x="0" y="5"/>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6" name="Freeform 1614"/>
            <p:cNvSpPr/>
            <p:nvPr/>
          </p:nvSpPr>
          <p:spPr bwMode="auto">
            <a:xfrm flipH="1">
              <a:off x="692008" y="4073765"/>
              <a:ext cx="186310" cy="278682"/>
            </a:xfrm>
            <a:custGeom>
              <a:avLst/>
              <a:gdLst>
                <a:gd name="T0" fmla="*/ 36 w 50"/>
                <a:gd name="T1" fmla="*/ 18 h 75"/>
                <a:gd name="T2" fmla="*/ 5 w 50"/>
                <a:gd name="T3" fmla="*/ 45 h 75"/>
                <a:gd name="T4" fmla="*/ 38 w 50"/>
                <a:gd name="T5" fmla="*/ 59 h 75"/>
                <a:gd name="T6" fmla="*/ 47 w 50"/>
                <a:gd name="T7" fmla="*/ 18 h 75"/>
                <a:gd name="T8" fmla="*/ 15 w 50"/>
                <a:gd name="T9" fmla="*/ 0 h 75"/>
                <a:gd name="T10" fmla="*/ 11 w 50"/>
                <a:gd name="T11" fmla="*/ 4 h 75"/>
                <a:gd name="T12" fmla="*/ 36 w 50"/>
                <a:gd name="T13" fmla="*/ 18 h 75"/>
              </a:gdLst>
              <a:ahLst/>
              <a:cxnLst>
                <a:cxn ang="0">
                  <a:pos x="T0" y="T1"/>
                </a:cxn>
                <a:cxn ang="0">
                  <a:pos x="T2" y="T3"/>
                </a:cxn>
                <a:cxn ang="0">
                  <a:pos x="T4" y="T5"/>
                </a:cxn>
                <a:cxn ang="0">
                  <a:pos x="T6" y="T7"/>
                </a:cxn>
                <a:cxn ang="0">
                  <a:pos x="T8" y="T9"/>
                </a:cxn>
                <a:cxn ang="0">
                  <a:pos x="T10" y="T11"/>
                </a:cxn>
                <a:cxn ang="0">
                  <a:pos x="T12" y="T13"/>
                </a:cxn>
              </a:cxnLst>
              <a:rect l="0" t="0" r="r" b="b"/>
              <a:pathLst>
                <a:path w="50" h="75">
                  <a:moveTo>
                    <a:pt x="36" y="18"/>
                  </a:moveTo>
                  <a:cubicBezTo>
                    <a:pt x="21" y="24"/>
                    <a:pt x="8" y="32"/>
                    <a:pt x="5" y="45"/>
                  </a:cubicBezTo>
                  <a:cubicBezTo>
                    <a:pt x="0" y="68"/>
                    <a:pt x="24" y="75"/>
                    <a:pt x="38" y="59"/>
                  </a:cubicBezTo>
                  <a:cubicBezTo>
                    <a:pt x="49" y="46"/>
                    <a:pt x="50" y="28"/>
                    <a:pt x="47" y="18"/>
                  </a:cubicBezTo>
                  <a:cubicBezTo>
                    <a:pt x="43" y="16"/>
                    <a:pt x="29" y="8"/>
                    <a:pt x="15" y="0"/>
                  </a:cubicBezTo>
                  <a:cubicBezTo>
                    <a:pt x="14" y="2"/>
                    <a:pt x="12" y="3"/>
                    <a:pt x="11" y="4"/>
                  </a:cubicBezTo>
                  <a:cubicBezTo>
                    <a:pt x="21" y="9"/>
                    <a:pt x="30" y="14"/>
                    <a:pt x="36" y="18"/>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7" name="Freeform 1615"/>
            <p:cNvSpPr/>
            <p:nvPr/>
          </p:nvSpPr>
          <p:spPr bwMode="auto">
            <a:xfrm flipH="1">
              <a:off x="756198" y="3815436"/>
              <a:ext cx="225450" cy="187875"/>
            </a:xfrm>
            <a:custGeom>
              <a:avLst/>
              <a:gdLst>
                <a:gd name="T0" fmla="*/ 61 w 61"/>
                <a:gd name="T1" fmla="*/ 6 h 51"/>
                <a:gd name="T2" fmla="*/ 61 w 61"/>
                <a:gd name="T3" fmla="*/ 0 h 51"/>
                <a:gd name="T4" fmla="*/ 0 w 61"/>
                <a:gd name="T5" fmla="*/ 51 h 51"/>
                <a:gd name="T6" fmla="*/ 10 w 61"/>
                <a:gd name="T7" fmla="*/ 46 h 51"/>
                <a:gd name="T8" fmla="*/ 61 w 61"/>
                <a:gd name="T9" fmla="*/ 6 h 51"/>
              </a:gdLst>
              <a:ahLst/>
              <a:cxnLst>
                <a:cxn ang="0">
                  <a:pos x="T0" y="T1"/>
                </a:cxn>
                <a:cxn ang="0">
                  <a:pos x="T2" y="T3"/>
                </a:cxn>
                <a:cxn ang="0">
                  <a:pos x="T4" y="T5"/>
                </a:cxn>
                <a:cxn ang="0">
                  <a:pos x="T6" y="T7"/>
                </a:cxn>
                <a:cxn ang="0">
                  <a:pos x="T8" y="T9"/>
                </a:cxn>
              </a:cxnLst>
              <a:rect l="0" t="0" r="r" b="b"/>
              <a:pathLst>
                <a:path w="61" h="51">
                  <a:moveTo>
                    <a:pt x="61" y="6"/>
                  </a:moveTo>
                  <a:cubicBezTo>
                    <a:pt x="61" y="4"/>
                    <a:pt x="61" y="2"/>
                    <a:pt x="61" y="0"/>
                  </a:cubicBezTo>
                  <a:cubicBezTo>
                    <a:pt x="44" y="37"/>
                    <a:pt x="8" y="11"/>
                    <a:pt x="0" y="51"/>
                  </a:cubicBezTo>
                  <a:cubicBezTo>
                    <a:pt x="4" y="50"/>
                    <a:pt x="7" y="48"/>
                    <a:pt x="10" y="46"/>
                  </a:cubicBezTo>
                  <a:cubicBezTo>
                    <a:pt x="24" y="38"/>
                    <a:pt x="44" y="24"/>
                    <a:pt x="61" y="6"/>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8" name="Freeform 1616"/>
            <p:cNvSpPr/>
            <p:nvPr/>
          </p:nvSpPr>
          <p:spPr bwMode="auto">
            <a:xfrm flipH="1">
              <a:off x="759330" y="3867102"/>
              <a:ext cx="206663" cy="211360"/>
            </a:xfrm>
            <a:custGeom>
              <a:avLst/>
              <a:gdLst>
                <a:gd name="T0" fmla="*/ 16 w 56"/>
                <a:gd name="T1" fmla="*/ 43 h 57"/>
                <a:gd name="T2" fmla="*/ 56 w 56"/>
                <a:gd name="T3" fmla="*/ 0 h 57"/>
                <a:gd name="T4" fmla="*/ 7 w 56"/>
                <a:gd name="T5" fmla="*/ 38 h 57"/>
                <a:gd name="T6" fmla="*/ 0 w 56"/>
                <a:gd name="T7" fmla="*/ 42 h 57"/>
                <a:gd name="T8" fmla="*/ 28 w 56"/>
                <a:gd name="T9" fmla="*/ 57 h 57"/>
                <a:gd name="T10" fmla="*/ 33 w 56"/>
                <a:gd name="T11" fmla="*/ 52 h 57"/>
                <a:gd name="T12" fmla="*/ 16 w 56"/>
                <a:gd name="T13" fmla="*/ 43 h 57"/>
              </a:gdLst>
              <a:ahLst/>
              <a:cxnLst>
                <a:cxn ang="0">
                  <a:pos x="T0" y="T1"/>
                </a:cxn>
                <a:cxn ang="0">
                  <a:pos x="T2" y="T3"/>
                </a:cxn>
                <a:cxn ang="0">
                  <a:pos x="T4" y="T5"/>
                </a:cxn>
                <a:cxn ang="0">
                  <a:pos x="T6" y="T7"/>
                </a:cxn>
                <a:cxn ang="0">
                  <a:pos x="T8" y="T9"/>
                </a:cxn>
                <a:cxn ang="0">
                  <a:pos x="T10" y="T11"/>
                </a:cxn>
                <a:cxn ang="0">
                  <a:pos x="T12" y="T13"/>
                </a:cxn>
              </a:cxnLst>
              <a:rect l="0" t="0" r="r" b="b"/>
              <a:pathLst>
                <a:path w="56" h="57">
                  <a:moveTo>
                    <a:pt x="16" y="43"/>
                  </a:moveTo>
                  <a:cubicBezTo>
                    <a:pt x="17" y="32"/>
                    <a:pt x="51" y="31"/>
                    <a:pt x="56" y="0"/>
                  </a:cubicBezTo>
                  <a:cubicBezTo>
                    <a:pt x="39" y="17"/>
                    <a:pt x="20" y="31"/>
                    <a:pt x="7" y="38"/>
                  </a:cubicBezTo>
                  <a:cubicBezTo>
                    <a:pt x="5" y="39"/>
                    <a:pt x="2" y="41"/>
                    <a:pt x="0" y="42"/>
                  </a:cubicBezTo>
                  <a:cubicBezTo>
                    <a:pt x="6" y="46"/>
                    <a:pt x="17" y="51"/>
                    <a:pt x="28" y="57"/>
                  </a:cubicBezTo>
                  <a:cubicBezTo>
                    <a:pt x="30" y="55"/>
                    <a:pt x="31" y="54"/>
                    <a:pt x="33" y="52"/>
                  </a:cubicBezTo>
                  <a:cubicBezTo>
                    <a:pt x="26" y="49"/>
                    <a:pt x="20" y="45"/>
                    <a:pt x="16" y="43"/>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9" name="Freeform 1617"/>
            <p:cNvSpPr/>
            <p:nvPr/>
          </p:nvSpPr>
          <p:spPr bwMode="auto">
            <a:xfrm flipH="1">
              <a:off x="425851" y="6256251"/>
              <a:ext cx="189441" cy="198835"/>
            </a:xfrm>
            <a:custGeom>
              <a:avLst/>
              <a:gdLst>
                <a:gd name="T0" fmla="*/ 50 w 51"/>
                <a:gd name="T1" fmla="*/ 26 h 54"/>
                <a:gd name="T2" fmla="*/ 50 w 51"/>
                <a:gd name="T3" fmla="*/ 23 h 54"/>
                <a:gd name="T4" fmla="*/ 48 w 51"/>
                <a:gd name="T5" fmla="*/ 21 h 54"/>
                <a:gd name="T6" fmla="*/ 40 w 51"/>
                <a:gd name="T7" fmla="*/ 20 h 54"/>
                <a:gd name="T8" fmla="*/ 32 w 51"/>
                <a:gd name="T9" fmla="*/ 22 h 54"/>
                <a:gd name="T10" fmla="*/ 34 w 51"/>
                <a:gd name="T11" fmla="*/ 18 h 54"/>
                <a:gd name="T12" fmla="*/ 36 w 51"/>
                <a:gd name="T13" fmla="*/ 13 h 54"/>
                <a:gd name="T14" fmla="*/ 35 w 51"/>
                <a:gd name="T15" fmla="*/ 11 h 54"/>
                <a:gd name="T16" fmla="*/ 33 w 51"/>
                <a:gd name="T17" fmla="*/ 9 h 54"/>
                <a:gd name="T18" fmla="*/ 28 w 51"/>
                <a:gd name="T19" fmla="*/ 9 h 54"/>
                <a:gd name="T20" fmla="*/ 22 w 51"/>
                <a:gd name="T21" fmla="*/ 12 h 54"/>
                <a:gd name="T22" fmla="*/ 17 w 51"/>
                <a:gd name="T23" fmla="*/ 14 h 54"/>
                <a:gd name="T24" fmla="*/ 17 w 51"/>
                <a:gd name="T25" fmla="*/ 12 h 54"/>
                <a:gd name="T26" fmla="*/ 19 w 51"/>
                <a:gd name="T27" fmla="*/ 10 h 54"/>
                <a:gd name="T28" fmla="*/ 21 w 51"/>
                <a:gd name="T29" fmla="*/ 8 h 54"/>
                <a:gd name="T30" fmla="*/ 20 w 51"/>
                <a:gd name="T31" fmla="*/ 4 h 54"/>
                <a:gd name="T32" fmla="*/ 19 w 51"/>
                <a:gd name="T33" fmla="*/ 2 h 54"/>
                <a:gd name="T34" fmla="*/ 10 w 51"/>
                <a:gd name="T35" fmla="*/ 6 h 54"/>
                <a:gd name="T36" fmla="*/ 8 w 51"/>
                <a:gd name="T37" fmla="*/ 9 h 54"/>
                <a:gd name="T38" fmla="*/ 7 w 51"/>
                <a:gd name="T39" fmla="*/ 12 h 54"/>
                <a:gd name="T40" fmla="*/ 4 w 51"/>
                <a:gd name="T41" fmla="*/ 16 h 54"/>
                <a:gd name="T42" fmla="*/ 1 w 51"/>
                <a:gd name="T43" fmla="*/ 21 h 54"/>
                <a:gd name="T44" fmla="*/ 0 w 51"/>
                <a:gd name="T45" fmla="*/ 25 h 54"/>
                <a:gd name="T46" fmla="*/ 2 w 51"/>
                <a:gd name="T47" fmla="*/ 29 h 54"/>
                <a:gd name="T48" fmla="*/ 6 w 51"/>
                <a:gd name="T49" fmla="*/ 29 h 54"/>
                <a:gd name="T50" fmla="*/ 14 w 51"/>
                <a:gd name="T51" fmla="*/ 24 h 54"/>
                <a:gd name="T52" fmla="*/ 22 w 51"/>
                <a:gd name="T53" fmla="*/ 19 h 54"/>
                <a:gd name="T54" fmla="*/ 21 w 51"/>
                <a:gd name="T55" fmla="*/ 23 h 54"/>
                <a:gd name="T56" fmla="*/ 18 w 51"/>
                <a:gd name="T57" fmla="*/ 27 h 54"/>
                <a:gd name="T58" fmla="*/ 15 w 51"/>
                <a:gd name="T59" fmla="*/ 30 h 54"/>
                <a:gd name="T60" fmla="*/ 14 w 51"/>
                <a:gd name="T61" fmla="*/ 34 h 54"/>
                <a:gd name="T62" fmla="*/ 16 w 51"/>
                <a:gd name="T63" fmla="*/ 37 h 54"/>
                <a:gd name="T64" fmla="*/ 19 w 51"/>
                <a:gd name="T65" fmla="*/ 38 h 54"/>
                <a:gd name="T66" fmla="*/ 22 w 51"/>
                <a:gd name="T67" fmla="*/ 37 h 54"/>
                <a:gd name="T68" fmla="*/ 37 w 51"/>
                <a:gd name="T69" fmla="*/ 27 h 54"/>
                <a:gd name="T70" fmla="*/ 39 w 51"/>
                <a:gd name="T71" fmla="*/ 26 h 54"/>
                <a:gd name="T72" fmla="*/ 39 w 51"/>
                <a:gd name="T73" fmla="*/ 27 h 54"/>
                <a:gd name="T74" fmla="*/ 35 w 51"/>
                <a:gd name="T75" fmla="*/ 36 h 54"/>
                <a:gd name="T76" fmla="*/ 25 w 51"/>
                <a:gd name="T77" fmla="*/ 47 h 54"/>
                <a:gd name="T78" fmla="*/ 24 w 51"/>
                <a:gd name="T79" fmla="*/ 49 h 54"/>
                <a:gd name="T80" fmla="*/ 24 w 51"/>
                <a:gd name="T81" fmla="*/ 50 h 54"/>
                <a:gd name="T82" fmla="*/ 27 w 51"/>
                <a:gd name="T83" fmla="*/ 52 h 54"/>
                <a:gd name="T84" fmla="*/ 32 w 51"/>
                <a:gd name="T85" fmla="*/ 52 h 54"/>
                <a:gd name="T86" fmla="*/ 43 w 51"/>
                <a:gd name="T87" fmla="*/ 39 h 54"/>
                <a:gd name="T88" fmla="*/ 48 w 51"/>
                <a:gd name="T89" fmla="*/ 29 h 54"/>
                <a:gd name="T90" fmla="*/ 50 w 51"/>
                <a:gd name="T91"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1" h="54">
                  <a:moveTo>
                    <a:pt x="50" y="26"/>
                  </a:moveTo>
                  <a:cubicBezTo>
                    <a:pt x="51" y="25"/>
                    <a:pt x="51" y="24"/>
                    <a:pt x="50" y="23"/>
                  </a:cubicBezTo>
                  <a:cubicBezTo>
                    <a:pt x="49" y="22"/>
                    <a:pt x="49" y="21"/>
                    <a:pt x="48" y="21"/>
                  </a:cubicBezTo>
                  <a:cubicBezTo>
                    <a:pt x="46" y="19"/>
                    <a:pt x="43" y="19"/>
                    <a:pt x="40" y="20"/>
                  </a:cubicBezTo>
                  <a:cubicBezTo>
                    <a:pt x="38" y="21"/>
                    <a:pt x="35" y="22"/>
                    <a:pt x="32" y="22"/>
                  </a:cubicBezTo>
                  <a:cubicBezTo>
                    <a:pt x="32" y="21"/>
                    <a:pt x="33" y="20"/>
                    <a:pt x="34" y="18"/>
                  </a:cubicBezTo>
                  <a:cubicBezTo>
                    <a:pt x="35" y="16"/>
                    <a:pt x="35" y="14"/>
                    <a:pt x="36" y="13"/>
                  </a:cubicBezTo>
                  <a:cubicBezTo>
                    <a:pt x="35" y="11"/>
                    <a:pt x="35" y="11"/>
                    <a:pt x="35" y="11"/>
                  </a:cubicBezTo>
                  <a:cubicBezTo>
                    <a:pt x="34" y="10"/>
                    <a:pt x="34" y="10"/>
                    <a:pt x="33" y="9"/>
                  </a:cubicBezTo>
                  <a:cubicBezTo>
                    <a:pt x="31" y="8"/>
                    <a:pt x="30" y="8"/>
                    <a:pt x="28" y="9"/>
                  </a:cubicBezTo>
                  <a:cubicBezTo>
                    <a:pt x="27" y="9"/>
                    <a:pt x="25" y="10"/>
                    <a:pt x="22" y="12"/>
                  </a:cubicBezTo>
                  <a:cubicBezTo>
                    <a:pt x="20" y="13"/>
                    <a:pt x="18" y="14"/>
                    <a:pt x="17" y="14"/>
                  </a:cubicBezTo>
                  <a:cubicBezTo>
                    <a:pt x="17" y="14"/>
                    <a:pt x="17" y="13"/>
                    <a:pt x="17" y="12"/>
                  </a:cubicBezTo>
                  <a:cubicBezTo>
                    <a:pt x="18" y="11"/>
                    <a:pt x="18" y="11"/>
                    <a:pt x="19" y="10"/>
                  </a:cubicBezTo>
                  <a:cubicBezTo>
                    <a:pt x="20" y="9"/>
                    <a:pt x="20" y="8"/>
                    <a:pt x="21" y="8"/>
                  </a:cubicBezTo>
                  <a:cubicBezTo>
                    <a:pt x="21" y="6"/>
                    <a:pt x="21" y="5"/>
                    <a:pt x="20" y="4"/>
                  </a:cubicBezTo>
                  <a:cubicBezTo>
                    <a:pt x="20" y="3"/>
                    <a:pt x="19" y="3"/>
                    <a:pt x="19" y="2"/>
                  </a:cubicBezTo>
                  <a:cubicBezTo>
                    <a:pt x="15" y="0"/>
                    <a:pt x="13" y="2"/>
                    <a:pt x="10" y="6"/>
                  </a:cubicBezTo>
                  <a:cubicBezTo>
                    <a:pt x="10" y="7"/>
                    <a:pt x="9" y="8"/>
                    <a:pt x="8" y="9"/>
                  </a:cubicBezTo>
                  <a:cubicBezTo>
                    <a:pt x="8" y="10"/>
                    <a:pt x="7" y="11"/>
                    <a:pt x="7" y="12"/>
                  </a:cubicBezTo>
                  <a:cubicBezTo>
                    <a:pt x="7" y="12"/>
                    <a:pt x="6" y="14"/>
                    <a:pt x="4" y="16"/>
                  </a:cubicBezTo>
                  <a:cubicBezTo>
                    <a:pt x="3" y="18"/>
                    <a:pt x="2" y="20"/>
                    <a:pt x="1" y="21"/>
                  </a:cubicBezTo>
                  <a:cubicBezTo>
                    <a:pt x="1" y="23"/>
                    <a:pt x="0" y="24"/>
                    <a:pt x="0" y="25"/>
                  </a:cubicBezTo>
                  <a:cubicBezTo>
                    <a:pt x="0" y="27"/>
                    <a:pt x="0" y="28"/>
                    <a:pt x="2" y="29"/>
                  </a:cubicBezTo>
                  <a:cubicBezTo>
                    <a:pt x="3" y="30"/>
                    <a:pt x="5" y="30"/>
                    <a:pt x="6" y="29"/>
                  </a:cubicBezTo>
                  <a:cubicBezTo>
                    <a:pt x="8" y="28"/>
                    <a:pt x="11" y="27"/>
                    <a:pt x="14" y="24"/>
                  </a:cubicBezTo>
                  <a:cubicBezTo>
                    <a:pt x="18" y="22"/>
                    <a:pt x="21" y="20"/>
                    <a:pt x="22" y="19"/>
                  </a:cubicBezTo>
                  <a:cubicBezTo>
                    <a:pt x="22" y="20"/>
                    <a:pt x="22" y="21"/>
                    <a:pt x="21" y="23"/>
                  </a:cubicBezTo>
                  <a:cubicBezTo>
                    <a:pt x="20" y="24"/>
                    <a:pt x="19" y="25"/>
                    <a:pt x="18" y="27"/>
                  </a:cubicBezTo>
                  <a:cubicBezTo>
                    <a:pt x="17" y="28"/>
                    <a:pt x="16" y="29"/>
                    <a:pt x="15" y="30"/>
                  </a:cubicBezTo>
                  <a:cubicBezTo>
                    <a:pt x="14" y="32"/>
                    <a:pt x="14" y="33"/>
                    <a:pt x="14" y="34"/>
                  </a:cubicBezTo>
                  <a:cubicBezTo>
                    <a:pt x="14" y="35"/>
                    <a:pt x="14" y="36"/>
                    <a:pt x="16" y="37"/>
                  </a:cubicBezTo>
                  <a:cubicBezTo>
                    <a:pt x="16" y="37"/>
                    <a:pt x="18" y="38"/>
                    <a:pt x="19" y="38"/>
                  </a:cubicBezTo>
                  <a:cubicBezTo>
                    <a:pt x="20" y="38"/>
                    <a:pt x="21" y="38"/>
                    <a:pt x="22" y="37"/>
                  </a:cubicBezTo>
                  <a:cubicBezTo>
                    <a:pt x="27" y="33"/>
                    <a:pt x="32" y="29"/>
                    <a:pt x="37" y="27"/>
                  </a:cubicBezTo>
                  <a:cubicBezTo>
                    <a:pt x="38" y="26"/>
                    <a:pt x="39" y="26"/>
                    <a:pt x="39" y="26"/>
                  </a:cubicBezTo>
                  <a:cubicBezTo>
                    <a:pt x="39" y="27"/>
                    <a:pt x="39" y="27"/>
                    <a:pt x="39" y="27"/>
                  </a:cubicBezTo>
                  <a:cubicBezTo>
                    <a:pt x="38" y="30"/>
                    <a:pt x="37" y="33"/>
                    <a:pt x="35" y="36"/>
                  </a:cubicBezTo>
                  <a:cubicBezTo>
                    <a:pt x="32" y="40"/>
                    <a:pt x="29" y="44"/>
                    <a:pt x="25" y="47"/>
                  </a:cubicBezTo>
                  <a:cubicBezTo>
                    <a:pt x="25" y="48"/>
                    <a:pt x="25" y="48"/>
                    <a:pt x="24" y="49"/>
                  </a:cubicBezTo>
                  <a:cubicBezTo>
                    <a:pt x="24" y="49"/>
                    <a:pt x="24" y="50"/>
                    <a:pt x="24" y="50"/>
                  </a:cubicBezTo>
                  <a:cubicBezTo>
                    <a:pt x="25" y="51"/>
                    <a:pt x="26" y="52"/>
                    <a:pt x="27" y="52"/>
                  </a:cubicBezTo>
                  <a:cubicBezTo>
                    <a:pt x="29" y="54"/>
                    <a:pt x="30" y="54"/>
                    <a:pt x="32" y="52"/>
                  </a:cubicBezTo>
                  <a:cubicBezTo>
                    <a:pt x="36" y="49"/>
                    <a:pt x="40" y="45"/>
                    <a:pt x="43" y="39"/>
                  </a:cubicBezTo>
                  <a:cubicBezTo>
                    <a:pt x="45" y="36"/>
                    <a:pt x="47" y="33"/>
                    <a:pt x="48" y="29"/>
                  </a:cubicBezTo>
                  <a:cubicBezTo>
                    <a:pt x="49" y="28"/>
                    <a:pt x="49" y="27"/>
                    <a:pt x="50" y="26"/>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0" name="Freeform 1618"/>
            <p:cNvSpPr>
              <a:spLocks noEditPoints="1"/>
            </p:cNvSpPr>
            <p:nvPr/>
          </p:nvSpPr>
          <p:spPr bwMode="auto">
            <a:xfrm flipH="1">
              <a:off x="336610" y="6359582"/>
              <a:ext cx="111160" cy="136210"/>
            </a:xfrm>
            <a:custGeom>
              <a:avLst/>
              <a:gdLst>
                <a:gd name="T0" fmla="*/ 11 w 30"/>
                <a:gd name="T1" fmla="*/ 29 h 37"/>
                <a:gd name="T2" fmla="*/ 9 w 30"/>
                <a:gd name="T3" fmla="*/ 26 h 37"/>
                <a:gd name="T4" fmla="*/ 9 w 30"/>
                <a:gd name="T5" fmla="*/ 24 h 37"/>
                <a:gd name="T6" fmla="*/ 11 w 30"/>
                <a:gd name="T7" fmla="*/ 23 h 37"/>
                <a:gd name="T8" fmla="*/ 20 w 30"/>
                <a:gd name="T9" fmla="*/ 23 h 37"/>
                <a:gd name="T10" fmla="*/ 28 w 30"/>
                <a:gd name="T11" fmla="*/ 21 h 37"/>
                <a:gd name="T12" fmla="*/ 29 w 30"/>
                <a:gd name="T13" fmla="*/ 11 h 37"/>
                <a:gd name="T14" fmla="*/ 23 w 30"/>
                <a:gd name="T15" fmla="*/ 2 h 37"/>
                <a:gd name="T16" fmla="*/ 14 w 30"/>
                <a:gd name="T17" fmla="*/ 1 h 37"/>
                <a:gd name="T18" fmla="*/ 6 w 30"/>
                <a:gd name="T19" fmla="*/ 7 h 37"/>
                <a:gd name="T20" fmla="*/ 4 w 30"/>
                <a:gd name="T21" fmla="*/ 30 h 37"/>
                <a:gd name="T22" fmla="*/ 8 w 30"/>
                <a:gd name="T23" fmla="*/ 33 h 37"/>
                <a:gd name="T24" fmla="*/ 14 w 30"/>
                <a:gd name="T25" fmla="*/ 36 h 37"/>
                <a:gd name="T26" fmla="*/ 17 w 30"/>
                <a:gd name="T27" fmla="*/ 36 h 37"/>
                <a:gd name="T28" fmla="*/ 19 w 30"/>
                <a:gd name="T29" fmla="*/ 34 h 37"/>
                <a:gd name="T30" fmla="*/ 19 w 30"/>
                <a:gd name="T31" fmla="*/ 31 h 37"/>
                <a:gd name="T32" fmla="*/ 11 w 30"/>
                <a:gd name="T33" fmla="*/ 29 h 37"/>
                <a:gd name="T34" fmla="*/ 12 w 30"/>
                <a:gd name="T35" fmla="*/ 10 h 37"/>
                <a:gd name="T36" fmla="*/ 17 w 30"/>
                <a:gd name="T37" fmla="*/ 7 h 37"/>
                <a:gd name="T38" fmla="*/ 20 w 30"/>
                <a:gd name="T39" fmla="*/ 8 h 37"/>
                <a:gd name="T40" fmla="*/ 23 w 30"/>
                <a:gd name="T41" fmla="*/ 11 h 37"/>
                <a:gd name="T42" fmla="*/ 23 w 30"/>
                <a:gd name="T43" fmla="*/ 14 h 37"/>
                <a:gd name="T44" fmla="*/ 22 w 30"/>
                <a:gd name="T45" fmla="*/ 15 h 37"/>
                <a:gd name="T46" fmla="*/ 11 w 30"/>
                <a:gd name="T47" fmla="*/ 15 h 37"/>
                <a:gd name="T48" fmla="*/ 12 w 30"/>
                <a:gd name="T49"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 h="37">
                  <a:moveTo>
                    <a:pt x="11" y="29"/>
                  </a:moveTo>
                  <a:cubicBezTo>
                    <a:pt x="11" y="29"/>
                    <a:pt x="10" y="28"/>
                    <a:pt x="9" y="26"/>
                  </a:cubicBezTo>
                  <a:cubicBezTo>
                    <a:pt x="8" y="25"/>
                    <a:pt x="8" y="24"/>
                    <a:pt x="9" y="24"/>
                  </a:cubicBezTo>
                  <a:cubicBezTo>
                    <a:pt x="9" y="23"/>
                    <a:pt x="10" y="23"/>
                    <a:pt x="11" y="23"/>
                  </a:cubicBezTo>
                  <a:cubicBezTo>
                    <a:pt x="11" y="23"/>
                    <a:pt x="14" y="23"/>
                    <a:pt x="20" y="23"/>
                  </a:cubicBezTo>
                  <a:cubicBezTo>
                    <a:pt x="24" y="23"/>
                    <a:pt x="26" y="22"/>
                    <a:pt x="28" y="21"/>
                  </a:cubicBezTo>
                  <a:cubicBezTo>
                    <a:pt x="30" y="18"/>
                    <a:pt x="30" y="15"/>
                    <a:pt x="29" y="11"/>
                  </a:cubicBezTo>
                  <a:cubicBezTo>
                    <a:pt x="28" y="7"/>
                    <a:pt x="26" y="4"/>
                    <a:pt x="23" y="2"/>
                  </a:cubicBezTo>
                  <a:cubicBezTo>
                    <a:pt x="20" y="0"/>
                    <a:pt x="17" y="0"/>
                    <a:pt x="14" y="1"/>
                  </a:cubicBezTo>
                  <a:cubicBezTo>
                    <a:pt x="10" y="2"/>
                    <a:pt x="8" y="4"/>
                    <a:pt x="6" y="7"/>
                  </a:cubicBezTo>
                  <a:cubicBezTo>
                    <a:pt x="1" y="17"/>
                    <a:pt x="0" y="24"/>
                    <a:pt x="4" y="30"/>
                  </a:cubicBezTo>
                  <a:cubicBezTo>
                    <a:pt x="5" y="31"/>
                    <a:pt x="6" y="33"/>
                    <a:pt x="8" y="33"/>
                  </a:cubicBezTo>
                  <a:cubicBezTo>
                    <a:pt x="8" y="34"/>
                    <a:pt x="11" y="35"/>
                    <a:pt x="14" y="36"/>
                  </a:cubicBezTo>
                  <a:cubicBezTo>
                    <a:pt x="15" y="37"/>
                    <a:pt x="16" y="37"/>
                    <a:pt x="17" y="36"/>
                  </a:cubicBezTo>
                  <a:cubicBezTo>
                    <a:pt x="18" y="36"/>
                    <a:pt x="19" y="35"/>
                    <a:pt x="19" y="34"/>
                  </a:cubicBezTo>
                  <a:cubicBezTo>
                    <a:pt x="20" y="33"/>
                    <a:pt x="20" y="32"/>
                    <a:pt x="19" y="31"/>
                  </a:cubicBezTo>
                  <a:cubicBezTo>
                    <a:pt x="16" y="31"/>
                    <a:pt x="13" y="30"/>
                    <a:pt x="11" y="29"/>
                  </a:cubicBezTo>
                  <a:close/>
                  <a:moveTo>
                    <a:pt x="12" y="10"/>
                  </a:moveTo>
                  <a:cubicBezTo>
                    <a:pt x="14" y="8"/>
                    <a:pt x="15" y="7"/>
                    <a:pt x="17" y="7"/>
                  </a:cubicBezTo>
                  <a:cubicBezTo>
                    <a:pt x="18" y="7"/>
                    <a:pt x="19" y="7"/>
                    <a:pt x="20" y="8"/>
                  </a:cubicBezTo>
                  <a:cubicBezTo>
                    <a:pt x="21" y="9"/>
                    <a:pt x="22" y="10"/>
                    <a:pt x="23" y="11"/>
                  </a:cubicBezTo>
                  <a:cubicBezTo>
                    <a:pt x="23" y="12"/>
                    <a:pt x="23" y="13"/>
                    <a:pt x="23" y="14"/>
                  </a:cubicBezTo>
                  <a:cubicBezTo>
                    <a:pt x="22" y="15"/>
                    <a:pt x="22" y="15"/>
                    <a:pt x="22" y="15"/>
                  </a:cubicBezTo>
                  <a:cubicBezTo>
                    <a:pt x="19" y="18"/>
                    <a:pt x="16" y="17"/>
                    <a:pt x="11" y="15"/>
                  </a:cubicBezTo>
                  <a:cubicBezTo>
                    <a:pt x="10" y="14"/>
                    <a:pt x="11" y="13"/>
                    <a:pt x="12" y="1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1" name="Freeform 1619"/>
            <p:cNvSpPr>
              <a:spLocks noEditPoints="1"/>
            </p:cNvSpPr>
            <p:nvPr/>
          </p:nvSpPr>
          <p:spPr bwMode="auto">
            <a:xfrm flipH="1">
              <a:off x="203532" y="6408117"/>
              <a:ext cx="151866" cy="147169"/>
            </a:xfrm>
            <a:custGeom>
              <a:avLst/>
              <a:gdLst>
                <a:gd name="T0" fmla="*/ 40 w 41"/>
                <a:gd name="T1" fmla="*/ 6 h 40"/>
                <a:gd name="T2" fmla="*/ 39 w 41"/>
                <a:gd name="T3" fmla="*/ 2 h 40"/>
                <a:gd name="T4" fmla="*/ 38 w 41"/>
                <a:gd name="T5" fmla="*/ 1 h 40"/>
                <a:gd name="T6" fmla="*/ 33 w 41"/>
                <a:gd name="T7" fmla="*/ 1 h 40"/>
                <a:gd name="T8" fmla="*/ 30 w 41"/>
                <a:gd name="T9" fmla="*/ 5 h 40"/>
                <a:gd name="T10" fmla="*/ 27 w 41"/>
                <a:gd name="T11" fmla="*/ 7 h 40"/>
                <a:gd name="T12" fmla="*/ 18 w 41"/>
                <a:gd name="T13" fmla="*/ 7 h 40"/>
                <a:gd name="T14" fmla="*/ 9 w 41"/>
                <a:gd name="T15" fmla="*/ 7 h 40"/>
                <a:gd name="T16" fmla="*/ 2 w 41"/>
                <a:gd name="T17" fmla="*/ 12 h 40"/>
                <a:gd name="T18" fmla="*/ 1 w 41"/>
                <a:gd name="T19" fmla="*/ 20 h 40"/>
                <a:gd name="T20" fmla="*/ 4 w 41"/>
                <a:gd name="T21" fmla="*/ 27 h 40"/>
                <a:gd name="T22" fmla="*/ 7 w 41"/>
                <a:gd name="T23" fmla="*/ 30 h 40"/>
                <a:gd name="T24" fmla="*/ 9 w 41"/>
                <a:gd name="T25" fmla="*/ 31 h 40"/>
                <a:gd name="T26" fmla="*/ 11 w 41"/>
                <a:gd name="T27" fmla="*/ 32 h 40"/>
                <a:gd name="T28" fmla="*/ 11 w 41"/>
                <a:gd name="T29" fmla="*/ 36 h 40"/>
                <a:gd name="T30" fmla="*/ 13 w 41"/>
                <a:gd name="T31" fmla="*/ 40 h 40"/>
                <a:gd name="T32" fmla="*/ 15 w 41"/>
                <a:gd name="T33" fmla="*/ 40 h 40"/>
                <a:gd name="T34" fmla="*/ 17 w 41"/>
                <a:gd name="T35" fmla="*/ 40 h 40"/>
                <a:gd name="T36" fmla="*/ 25 w 41"/>
                <a:gd name="T37" fmla="*/ 23 h 40"/>
                <a:gd name="T38" fmla="*/ 40 w 41"/>
                <a:gd name="T39" fmla="*/ 6 h 40"/>
                <a:gd name="T40" fmla="*/ 19 w 41"/>
                <a:gd name="T41" fmla="*/ 19 h 40"/>
                <a:gd name="T42" fmla="*/ 16 w 41"/>
                <a:gd name="T43" fmla="*/ 23 h 40"/>
                <a:gd name="T44" fmla="*/ 14 w 41"/>
                <a:gd name="T45" fmla="*/ 26 h 40"/>
                <a:gd name="T46" fmla="*/ 12 w 41"/>
                <a:gd name="T47" fmla="*/ 25 h 40"/>
                <a:gd name="T48" fmla="*/ 9 w 41"/>
                <a:gd name="T49" fmla="*/ 21 h 40"/>
                <a:gd name="T50" fmla="*/ 9 w 41"/>
                <a:gd name="T51" fmla="*/ 15 h 40"/>
                <a:gd name="T52" fmla="*/ 15 w 41"/>
                <a:gd name="T53" fmla="*/ 12 h 40"/>
                <a:gd name="T54" fmla="*/ 22 w 41"/>
                <a:gd name="T55" fmla="*/ 14 h 40"/>
                <a:gd name="T56" fmla="*/ 19 w 41"/>
                <a:gd name="T57" fmla="*/ 1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 h="40">
                  <a:moveTo>
                    <a:pt x="40" y="6"/>
                  </a:moveTo>
                  <a:cubicBezTo>
                    <a:pt x="41" y="5"/>
                    <a:pt x="41" y="3"/>
                    <a:pt x="39" y="2"/>
                  </a:cubicBezTo>
                  <a:cubicBezTo>
                    <a:pt x="38" y="1"/>
                    <a:pt x="38" y="1"/>
                    <a:pt x="38" y="1"/>
                  </a:cubicBezTo>
                  <a:cubicBezTo>
                    <a:pt x="37" y="0"/>
                    <a:pt x="35" y="0"/>
                    <a:pt x="33" y="1"/>
                  </a:cubicBezTo>
                  <a:cubicBezTo>
                    <a:pt x="33" y="2"/>
                    <a:pt x="31" y="3"/>
                    <a:pt x="30" y="5"/>
                  </a:cubicBezTo>
                  <a:cubicBezTo>
                    <a:pt x="29" y="6"/>
                    <a:pt x="28" y="7"/>
                    <a:pt x="27" y="7"/>
                  </a:cubicBezTo>
                  <a:cubicBezTo>
                    <a:pt x="25" y="8"/>
                    <a:pt x="22" y="7"/>
                    <a:pt x="18" y="7"/>
                  </a:cubicBezTo>
                  <a:cubicBezTo>
                    <a:pt x="14" y="7"/>
                    <a:pt x="11" y="7"/>
                    <a:pt x="9" y="7"/>
                  </a:cubicBezTo>
                  <a:cubicBezTo>
                    <a:pt x="6" y="8"/>
                    <a:pt x="3" y="9"/>
                    <a:pt x="2" y="12"/>
                  </a:cubicBezTo>
                  <a:cubicBezTo>
                    <a:pt x="0" y="14"/>
                    <a:pt x="0" y="17"/>
                    <a:pt x="1" y="20"/>
                  </a:cubicBezTo>
                  <a:cubicBezTo>
                    <a:pt x="1" y="21"/>
                    <a:pt x="2" y="23"/>
                    <a:pt x="4" y="27"/>
                  </a:cubicBezTo>
                  <a:cubicBezTo>
                    <a:pt x="4" y="28"/>
                    <a:pt x="5" y="29"/>
                    <a:pt x="7" y="30"/>
                  </a:cubicBezTo>
                  <a:cubicBezTo>
                    <a:pt x="8" y="31"/>
                    <a:pt x="8" y="31"/>
                    <a:pt x="9" y="31"/>
                  </a:cubicBezTo>
                  <a:cubicBezTo>
                    <a:pt x="10" y="32"/>
                    <a:pt x="11" y="32"/>
                    <a:pt x="11" y="32"/>
                  </a:cubicBezTo>
                  <a:cubicBezTo>
                    <a:pt x="11" y="33"/>
                    <a:pt x="12" y="34"/>
                    <a:pt x="11" y="36"/>
                  </a:cubicBezTo>
                  <a:cubicBezTo>
                    <a:pt x="11" y="38"/>
                    <a:pt x="12" y="39"/>
                    <a:pt x="13" y="40"/>
                  </a:cubicBezTo>
                  <a:cubicBezTo>
                    <a:pt x="14" y="40"/>
                    <a:pt x="14" y="40"/>
                    <a:pt x="15" y="40"/>
                  </a:cubicBezTo>
                  <a:cubicBezTo>
                    <a:pt x="16" y="40"/>
                    <a:pt x="17" y="40"/>
                    <a:pt x="17" y="40"/>
                  </a:cubicBezTo>
                  <a:cubicBezTo>
                    <a:pt x="19" y="33"/>
                    <a:pt x="22" y="28"/>
                    <a:pt x="25" y="23"/>
                  </a:cubicBezTo>
                  <a:cubicBezTo>
                    <a:pt x="29" y="16"/>
                    <a:pt x="34" y="10"/>
                    <a:pt x="40" y="6"/>
                  </a:cubicBezTo>
                  <a:close/>
                  <a:moveTo>
                    <a:pt x="19" y="19"/>
                  </a:moveTo>
                  <a:cubicBezTo>
                    <a:pt x="17" y="21"/>
                    <a:pt x="16" y="22"/>
                    <a:pt x="16" y="23"/>
                  </a:cubicBezTo>
                  <a:cubicBezTo>
                    <a:pt x="15" y="24"/>
                    <a:pt x="15" y="25"/>
                    <a:pt x="14" y="26"/>
                  </a:cubicBezTo>
                  <a:cubicBezTo>
                    <a:pt x="13" y="25"/>
                    <a:pt x="13" y="25"/>
                    <a:pt x="12" y="25"/>
                  </a:cubicBezTo>
                  <a:cubicBezTo>
                    <a:pt x="11" y="24"/>
                    <a:pt x="10" y="23"/>
                    <a:pt x="9" y="21"/>
                  </a:cubicBezTo>
                  <a:cubicBezTo>
                    <a:pt x="9" y="19"/>
                    <a:pt x="9" y="17"/>
                    <a:pt x="9" y="15"/>
                  </a:cubicBezTo>
                  <a:cubicBezTo>
                    <a:pt x="10" y="13"/>
                    <a:pt x="12" y="12"/>
                    <a:pt x="15" y="12"/>
                  </a:cubicBezTo>
                  <a:cubicBezTo>
                    <a:pt x="17" y="12"/>
                    <a:pt x="20" y="13"/>
                    <a:pt x="22" y="14"/>
                  </a:cubicBezTo>
                  <a:cubicBezTo>
                    <a:pt x="21" y="15"/>
                    <a:pt x="20" y="17"/>
                    <a:pt x="19" y="1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2" name="Freeform 1620"/>
            <p:cNvSpPr/>
            <p:nvPr/>
          </p:nvSpPr>
          <p:spPr bwMode="auto">
            <a:xfrm flipH="1">
              <a:off x="162825" y="6433167"/>
              <a:ext cx="37575" cy="37575"/>
            </a:xfrm>
            <a:custGeom>
              <a:avLst/>
              <a:gdLst>
                <a:gd name="T0" fmla="*/ 3 w 10"/>
                <a:gd name="T1" fmla="*/ 9 h 10"/>
                <a:gd name="T2" fmla="*/ 5 w 10"/>
                <a:gd name="T3" fmla="*/ 10 h 10"/>
                <a:gd name="T4" fmla="*/ 7 w 10"/>
                <a:gd name="T5" fmla="*/ 9 h 10"/>
                <a:gd name="T6" fmla="*/ 10 w 10"/>
                <a:gd name="T7" fmla="*/ 7 h 10"/>
                <a:gd name="T8" fmla="*/ 10 w 10"/>
                <a:gd name="T9" fmla="*/ 4 h 10"/>
                <a:gd name="T10" fmla="*/ 8 w 10"/>
                <a:gd name="T11" fmla="*/ 2 h 10"/>
                <a:gd name="T12" fmla="*/ 4 w 10"/>
                <a:gd name="T13" fmla="*/ 1 h 10"/>
                <a:gd name="T14" fmla="*/ 1 w 10"/>
                <a:gd name="T15" fmla="*/ 3 h 10"/>
                <a:gd name="T16" fmla="*/ 0 w 10"/>
                <a:gd name="T17" fmla="*/ 5 h 10"/>
                <a:gd name="T18" fmla="*/ 3 w 10"/>
                <a:gd name="T19"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3" y="9"/>
                  </a:moveTo>
                  <a:cubicBezTo>
                    <a:pt x="3" y="9"/>
                    <a:pt x="4" y="10"/>
                    <a:pt x="5" y="10"/>
                  </a:cubicBezTo>
                  <a:cubicBezTo>
                    <a:pt x="6" y="10"/>
                    <a:pt x="6" y="9"/>
                    <a:pt x="7" y="9"/>
                  </a:cubicBezTo>
                  <a:cubicBezTo>
                    <a:pt x="9" y="8"/>
                    <a:pt x="9" y="7"/>
                    <a:pt x="10" y="7"/>
                  </a:cubicBezTo>
                  <a:cubicBezTo>
                    <a:pt x="10" y="6"/>
                    <a:pt x="10" y="5"/>
                    <a:pt x="10" y="4"/>
                  </a:cubicBezTo>
                  <a:cubicBezTo>
                    <a:pt x="10" y="3"/>
                    <a:pt x="9" y="2"/>
                    <a:pt x="8" y="2"/>
                  </a:cubicBezTo>
                  <a:cubicBezTo>
                    <a:pt x="7" y="1"/>
                    <a:pt x="6" y="1"/>
                    <a:pt x="4" y="1"/>
                  </a:cubicBezTo>
                  <a:cubicBezTo>
                    <a:pt x="3" y="0"/>
                    <a:pt x="2" y="1"/>
                    <a:pt x="1" y="3"/>
                  </a:cubicBezTo>
                  <a:cubicBezTo>
                    <a:pt x="0" y="4"/>
                    <a:pt x="0" y="4"/>
                    <a:pt x="0" y="5"/>
                  </a:cubicBezTo>
                  <a:cubicBezTo>
                    <a:pt x="1" y="7"/>
                    <a:pt x="1" y="8"/>
                    <a:pt x="3" y="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3" name="Freeform 1621"/>
            <p:cNvSpPr/>
            <p:nvPr/>
          </p:nvSpPr>
          <p:spPr bwMode="auto">
            <a:xfrm flipH="1">
              <a:off x="189441" y="6478570"/>
              <a:ext cx="76716" cy="92372"/>
            </a:xfrm>
            <a:custGeom>
              <a:avLst/>
              <a:gdLst>
                <a:gd name="T0" fmla="*/ 19 w 21"/>
                <a:gd name="T1" fmla="*/ 7 h 25"/>
                <a:gd name="T2" fmla="*/ 20 w 21"/>
                <a:gd name="T3" fmla="*/ 6 h 25"/>
                <a:gd name="T4" fmla="*/ 19 w 21"/>
                <a:gd name="T5" fmla="*/ 2 h 25"/>
                <a:gd name="T6" fmla="*/ 18 w 21"/>
                <a:gd name="T7" fmla="*/ 1 h 25"/>
                <a:gd name="T8" fmla="*/ 13 w 21"/>
                <a:gd name="T9" fmla="*/ 1 h 25"/>
                <a:gd name="T10" fmla="*/ 7 w 21"/>
                <a:gd name="T11" fmla="*/ 8 h 25"/>
                <a:gd name="T12" fmla="*/ 5 w 21"/>
                <a:gd name="T13" fmla="*/ 11 h 25"/>
                <a:gd name="T14" fmla="*/ 2 w 21"/>
                <a:gd name="T15" fmla="*/ 15 h 25"/>
                <a:gd name="T16" fmla="*/ 0 w 21"/>
                <a:gd name="T17" fmla="*/ 20 h 25"/>
                <a:gd name="T18" fmla="*/ 2 w 21"/>
                <a:gd name="T19" fmla="*/ 24 h 25"/>
                <a:gd name="T20" fmla="*/ 5 w 21"/>
                <a:gd name="T21" fmla="*/ 25 h 25"/>
                <a:gd name="T22" fmla="*/ 6 w 21"/>
                <a:gd name="T23" fmla="*/ 24 h 25"/>
                <a:gd name="T24" fmla="*/ 7 w 21"/>
                <a:gd name="T25" fmla="*/ 23 h 25"/>
                <a:gd name="T26" fmla="*/ 9 w 21"/>
                <a:gd name="T27" fmla="*/ 20 h 25"/>
                <a:gd name="T28" fmla="*/ 10 w 21"/>
                <a:gd name="T29" fmla="*/ 17 h 25"/>
                <a:gd name="T30" fmla="*/ 12 w 21"/>
                <a:gd name="T31" fmla="*/ 15 h 25"/>
                <a:gd name="T32" fmla="*/ 15 w 21"/>
                <a:gd name="T33" fmla="*/ 10 h 25"/>
                <a:gd name="T34" fmla="*/ 19 w 21"/>
                <a:gd name="T35"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25">
                  <a:moveTo>
                    <a:pt x="19" y="7"/>
                  </a:moveTo>
                  <a:cubicBezTo>
                    <a:pt x="19" y="7"/>
                    <a:pt x="20" y="6"/>
                    <a:pt x="20" y="6"/>
                  </a:cubicBezTo>
                  <a:cubicBezTo>
                    <a:pt x="21" y="5"/>
                    <a:pt x="20" y="4"/>
                    <a:pt x="19" y="2"/>
                  </a:cubicBezTo>
                  <a:cubicBezTo>
                    <a:pt x="19" y="2"/>
                    <a:pt x="18" y="1"/>
                    <a:pt x="18" y="1"/>
                  </a:cubicBezTo>
                  <a:cubicBezTo>
                    <a:pt x="16" y="0"/>
                    <a:pt x="14" y="0"/>
                    <a:pt x="13" y="1"/>
                  </a:cubicBezTo>
                  <a:cubicBezTo>
                    <a:pt x="11" y="2"/>
                    <a:pt x="9" y="4"/>
                    <a:pt x="7" y="8"/>
                  </a:cubicBezTo>
                  <a:cubicBezTo>
                    <a:pt x="6" y="9"/>
                    <a:pt x="6" y="10"/>
                    <a:pt x="5" y="11"/>
                  </a:cubicBezTo>
                  <a:cubicBezTo>
                    <a:pt x="3" y="13"/>
                    <a:pt x="3" y="14"/>
                    <a:pt x="2" y="15"/>
                  </a:cubicBezTo>
                  <a:cubicBezTo>
                    <a:pt x="1" y="17"/>
                    <a:pt x="0" y="19"/>
                    <a:pt x="0" y="20"/>
                  </a:cubicBezTo>
                  <a:cubicBezTo>
                    <a:pt x="0" y="22"/>
                    <a:pt x="0" y="23"/>
                    <a:pt x="2" y="24"/>
                  </a:cubicBezTo>
                  <a:cubicBezTo>
                    <a:pt x="2" y="24"/>
                    <a:pt x="3" y="25"/>
                    <a:pt x="5" y="25"/>
                  </a:cubicBezTo>
                  <a:cubicBezTo>
                    <a:pt x="5" y="25"/>
                    <a:pt x="5" y="25"/>
                    <a:pt x="6" y="24"/>
                  </a:cubicBezTo>
                  <a:cubicBezTo>
                    <a:pt x="6" y="24"/>
                    <a:pt x="7" y="23"/>
                    <a:pt x="7" y="23"/>
                  </a:cubicBezTo>
                  <a:cubicBezTo>
                    <a:pt x="8" y="22"/>
                    <a:pt x="8" y="21"/>
                    <a:pt x="9" y="20"/>
                  </a:cubicBezTo>
                  <a:cubicBezTo>
                    <a:pt x="9" y="18"/>
                    <a:pt x="10" y="17"/>
                    <a:pt x="10" y="17"/>
                  </a:cubicBezTo>
                  <a:cubicBezTo>
                    <a:pt x="10" y="16"/>
                    <a:pt x="11" y="15"/>
                    <a:pt x="12" y="15"/>
                  </a:cubicBezTo>
                  <a:cubicBezTo>
                    <a:pt x="12" y="14"/>
                    <a:pt x="13" y="13"/>
                    <a:pt x="15" y="10"/>
                  </a:cubicBezTo>
                  <a:cubicBezTo>
                    <a:pt x="16" y="9"/>
                    <a:pt x="17" y="7"/>
                    <a:pt x="19" y="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4" name="Freeform 1622"/>
            <p:cNvSpPr>
              <a:spLocks noEditPoints="1"/>
            </p:cNvSpPr>
            <p:nvPr/>
          </p:nvSpPr>
          <p:spPr bwMode="auto">
            <a:xfrm flipH="1">
              <a:off x="92372" y="6495792"/>
              <a:ext cx="129947" cy="151866"/>
            </a:xfrm>
            <a:custGeom>
              <a:avLst/>
              <a:gdLst>
                <a:gd name="T0" fmla="*/ 29 w 35"/>
                <a:gd name="T1" fmla="*/ 4 h 41"/>
                <a:gd name="T2" fmla="*/ 17 w 35"/>
                <a:gd name="T3" fmla="*/ 1 h 41"/>
                <a:gd name="T4" fmla="*/ 16 w 35"/>
                <a:gd name="T5" fmla="*/ 2 h 41"/>
                <a:gd name="T6" fmla="*/ 15 w 35"/>
                <a:gd name="T7" fmla="*/ 5 h 41"/>
                <a:gd name="T8" fmla="*/ 16 w 35"/>
                <a:gd name="T9" fmla="*/ 7 h 41"/>
                <a:gd name="T10" fmla="*/ 16 w 35"/>
                <a:gd name="T11" fmla="*/ 8 h 41"/>
                <a:gd name="T12" fmla="*/ 22 w 35"/>
                <a:gd name="T13" fmla="*/ 8 h 41"/>
                <a:gd name="T14" fmla="*/ 26 w 35"/>
                <a:gd name="T15" fmla="*/ 10 h 41"/>
                <a:gd name="T16" fmla="*/ 28 w 35"/>
                <a:gd name="T17" fmla="*/ 12 h 41"/>
                <a:gd name="T18" fmla="*/ 28 w 35"/>
                <a:gd name="T19" fmla="*/ 14 h 41"/>
                <a:gd name="T20" fmla="*/ 26 w 35"/>
                <a:gd name="T21" fmla="*/ 16 h 41"/>
                <a:gd name="T22" fmla="*/ 23 w 35"/>
                <a:gd name="T23" fmla="*/ 14 h 41"/>
                <a:gd name="T24" fmla="*/ 7 w 35"/>
                <a:gd name="T25" fmla="*/ 12 h 41"/>
                <a:gd name="T26" fmla="*/ 2 w 35"/>
                <a:gd name="T27" fmla="*/ 17 h 41"/>
                <a:gd name="T28" fmla="*/ 1 w 35"/>
                <a:gd name="T29" fmla="*/ 22 h 41"/>
                <a:gd name="T30" fmla="*/ 4 w 35"/>
                <a:gd name="T31" fmla="*/ 29 h 41"/>
                <a:gd name="T32" fmla="*/ 11 w 35"/>
                <a:gd name="T33" fmla="*/ 35 h 41"/>
                <a:gd name="T34" fmla="*/ 11 w 35"/>
                <a:gd name="T35" fmla="*/ 37 h 41"/>
                <a:gd name="T36" fmla="*/ 11 w 35"/>
                <a:gd name="T37" fmla="*/ 39 h 41"/>
                <a:gd name="T38" fmla="*/ 12 w 35"/>
                <a:gd name="T39" fmla="*/ 40 h 41"/>
                <a:gd name="T40" fmla="*/ 18 w 35"/>
                <a:gd name="T41" fmla="*/ 38 h 41"/>
                <a:gd name="T42" fmla="*/ 23 w 35"/>
                <a:gd name="T43" fmla="*/ 31 h 41"/>
                <a:gd name="T44" fmla="*/ 28 w 35"/>
                <a:gd name="T45" fmla="*/ 25 h 41"/>
                <a:gd name="T46" fmla="*/ 33 w 35"/>
                <a:gd name="T47" fmla="*/ 19 h 41"/>
                <a:gd name="T48" fmla="*/ 35 w 35"/>
                <a:gd name="T49" fmla="*/ 13 h 41"/>
                <a:gd name="T50" fmla="*/ 29 w 35"/>
                <a:gd name="T51" fmla="*/ 4 h 41"/>
                <a:gd name="T52" fmla="*/ 21 w 35"/>
                <a:gd name="T53" fmla="*/ 24 h 41"/>
                <a:gd name="T54" fmla="*/ 18 w 35"/>
                <a:gd name="T55" fmla="*/ 27 h 41"/>
                <a:gd name="T56" fmla="*/ 15 w 35"/>
                <a:gd name="T57" fmla="*/ 30 h 41"/>
                <a:gd name="T58" fmla="*/ 13 w 35"/>
                <a:gd name="T59" fmla="*/ 29 h 41"/>
                <a:gd name="T60" fmla="*/ 8 w 35"/>
                <a:gd name="T61" fmla="*/ 25 h 41"/>
                <a:gd name="T62" fmla="*/ 7 w 35"/>
                <a:gd name="T63" fmla="*/ 20 h 41"/>
                <a:gd name="T64" fmla="*/ 14 w 35"/>
                <a:gd name="T65" fmla="*/ 18 h 41"/>
                <a:gd name="T66" fmla="*/ 22 w 35"/>
                <a:gd name="T67" fmla="*/ 21 h 41"/>
                <a:gd name="T68" fmla="*/ 21 w 35"/>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 h="41">
                  <a:moveTo>
                    <a:pt x="29" y="4"/>
                  </a:moveTo>
                  <a:cubicBezTo>
                    <a:pt x="25" y="1"/>
                    <a:pt x="21" y="0"/>
                    <a:pt x="17" y="1"/>
                  </a:cubicBezTo>
                  <a:cubicBezTo>
                    <a:pt x="17" y="1"/>
                    <a:pt x="16" y="1"/>
                    <a:pt x="16" y="2"/>
                  </a:cubicBezTo>
                  <a:cubicBezTo>
                    <a:pt x="15" y="3"/>
                    <a:pt x="15" y="4"/>
                    <a:pt x="15" y="5"/>
                  </a:cubicBezTo>
                  <a:cubicBezTo>
                    <a:pt x="15" y="6"/>
                    <a:pt x="15" y="7"/>
                    <a:pt x="16" y="7"/>
                  </a:cubicBezTo>
                  <a:cubicBezTo>
                    <a:pt x="16" y="8"/>
                    <a:pt x="16" y="8"/>
                    <a:pt x="16" y="8"/>
                  </a:cubicBezTo>
                  <a:cubicBezTo>
                    <a:pt x="18" y="8"/>
                    <a:pt x="20" y="8"/>
                    <a:pt x="22" y="8"/>
                  </a:cubicBezTo>
                  <a:cubicBezTo>
                    <a:pt x="24" y="9"/>
                    <a:pt x="25" y="9"/>
                    <a:pt x="26" y="10"/>
                  </a:cubicBezTo>
                  <a:cubicBezTo>
                    <a:pt x="27" y="10"/>
                    <a:pt x="28" y="11"/>
                    <a:pt x="28" y="12"/>
                  </a:cubicBezTo>
                  <a:cubicBezTo>
                    <a:pt x="29" y="12"/>
                    <a:pt x="29" y="13"/>
                    <a:pt x="28" y="14"/>
                  </a:cubicBezTo>
                  <a:cubicBezTo>
                    <a:pt x="28" y="15"/>
                    <a:pt x="27" y="16"/>
                    <a:pt x="26" y="16"/>
                  </a:cubicBezTo>
                  <a:cubicBezTo>
                    <a:pt x="26" y="16"/>
                    <a:pt x="25" y="15"/>
                    <a:pt x="23" y="14"/>
                  </a:cubicBezTo>
                  <a:cubicBezTo>
                    <a:pt x="17" y="11"/>
                    <a:pt x="12" y="10"/>
                    <a:pt x="7" y="12"/>
                  </a:cubicBezTo>
                  <a:cubicBezTo>
                    <a:pt x="5" y="13"/>
                    <a:pt x="3" y="15"/>
                    <a:pt x="2" y="17"/>
                  </a:cubicBezTo>
                  <a:cubicBezTo>
                    <a:pt x="1" y="19"/>
                    <a:pt x="0" y="20"/>
                    <a:pt x="1" y="22"/>
                  </a:cubicBezTo>
                  <a:cubicBezTo>
                    <a:pt x="0" y="24"/>
                    <a:pt x="2" y="27"/>
                    <a:pt x="4" y="29"/>
                  </a:cubicBezTo>
                  <a:cubicBezTo>
                    <a:pt x="6" y="31"/>
                    <a:pt x="9" y="33"/>
                    <a:pt x="11" y="35"/>
                  </a:cubicBezTo>
                  <a:cubicBezTo>
                    <a:pt x="11" y="35"/>
                    <a:pt x="11" y="36"/>
                    <a:pt x="11" y="37"/>
                  </a:cubicBezTo>
                  <a:cubicBezTo>
                    <a:pt x="11" y="38"/>
                    <a:pt x="11" y="39"/>
                    <a:pt x="11" y="39"/>
                  </a:cubicBezTo>
                  <a:cubicBezTo>
                    <a:pt x="12" y="40"/>
                    <a:pt x="12" y="40"/>
                    <a:pt x="12" y="40"/>
                  </a:cubicBezTo>
                  <a:cubicBezTo>
                    <a:pt x="14" y="41"/>
                    <a:pt x="15" y="40"/>
                    <a:pt x="18" y="38"/>
                  </a:cubicBezTo>
                  <a:cubicBezTo>
                    <a:pt x="19" y="36"/>
                    <a:pt x="20" y="34"/>
                    <a:pt x="23" y="31"/>
                  </a:cubicBezTo>
                  <a:cubicBezTo>
                    <a:pt x="24" y="29"/>
                    <a:pt x="25" y="27"/>
                    <a:pt x="28" y="25"/>
                  </a:cubicBezTo>
                  <a:cubicBezTo>
                    <a:pt x="30" y="22"/>
                    <a:pt x="32" y="20"/>
                    <a:pt x="33" y="19"/>
                  </a:cubicBezTo>
                  <a:cubicBezTo>
                    <a:pt x="34" y="17"/>
                    <a:pt x="35" y="15"/>
                    <a:pt x="35" y="13"/>
                  </a:cubicBezTo>
                  <a:cubicBezTo>
                    <a:pt x="35" y="9"/>
                    <a:pt x="33" y="6"/>
                    <a:pt x="29" y="4"/>
                  </a:cubicBezTo>
                  <a:close/>
                  <a:moveTo>
                    <a:pt x="21" y="24"/>
                  </a:moveTo>
                  <a:cubicBezTo>
                    <a:pt x="20" y="25"/>
                    <a:pt x="20" y="26"/>
                    <a:pt x="18" y="27"/>
                  </a:cubicBezTo>
                  <a:cubicBezTo>
                    <a:pt x="17" y="28"/>
                    <a:pt x="16" y="29"/>
                    <a:pt x="15" y="30"/>
                  </a:cubicBezTo>
                  <a:cubicBezTo>
                    <a:pt x="15" y="30"/>
                    <a:pt x="14" y="30"/>
                    <a:pt x="13" y="29"/>
                  </a:cubicBezTo>
                  <a:cubicBezTo>
                    <a:pt x="11" y="28"/>
                    <a:pt x="10" y="27"/>
                    <a:pt x="8" y="25"/>
                  </a:cubicBezTo>
                  <a:cubicBezTo>
                    <a:pt x="7" y="23"/>
                    <a:pt x="6" y="21"/>
                    <a:pt x="7" y="20"/>
                  </a:cubicBezTo>
                  <a:cubicBezTo>
                    <a:pt x="8" y="18"/>
                    <a:pt x="11" y="17"/>
                    <a:pt x="14" y="18"/>
                  </a:cubicBezTo>
                  <a:cubicBezTo>
                    <a:pt x="17" y="19"/>
                    <a:pt x="19" y="20"/>
                    <a:pt x="22" y="21"/>
                  </a:cubicBezTo>
                  <a:cubicBezTo>
                    <a:pt x="22" y="22"/>
                    <a:pt x="22" y="23"/>
                    <a:pt x="21" y="2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5" name="Freeform 1623"/>
            <p:cNvSpPr>
              <a:spLocks noEditPoints="1"/>
            </p:cNvSpPr>
            <p:nvPr/>
          </p:nvSpPr>
          <p:spPr bwMode="auto">
            <a:xfrm flipH="1">
              <a:off x="4385325" y="829783"/>
              <a:ext cx="358529" cy="392973"/>
            </a:xfrm>
            <a:custGeom>
              <a:avLst/>
              <a:gdLst>
                <a:gd name="T0" fmla="*/ 5 w 97"/>
                <a:gd name="T1" fmla="*/ 64 h 106"/>
                <a:gd name="T2" fmla="*/ 34 w 97"/>
                <a:gd name="T3" fmla="*/ 100 h 106"/>
                <a:gd name="T4" fmla="*/ 87 w 97"/>
                <a:gd name="T5" fmla="*/ 91 h 106"/>
                <a:gd name="T6" fmla="*/ 76 w 97"/>
                <a:gd name="T7" fmla="*/ 77 h 106"/>
                <a:gd name="T8" fmla="*/ 28 w 97"/>
                <a:gd name="T9" fmla="*/ 79 h 106"/>
                <a:gd name="T10" fmla="*/ 29 w 97"/>
                <a:gd name="T11" fmla="*/ 25 h 106"/>
                <a:gd name="T12" fmla="*/ 61 w 97"/>
                <a:gd name="T13" fmla="*/ 18 h 106"/>
                <a:gd name="T14" fmla="*/ 80 w 97"/>
                <a:gd name="T15" fmla="*/ 48 h 106"/>
                <a:gd name="T16" fmla="*/ 69 w 97"/>
                <a:gd name="T17" fmla="*/ 50 h 106"/>
                <a:gd name="T18" fmla="*/ 55 w 97"/>
                <a:gd name="T19" fmla="*/ 28 h 106"/>
                <a:gd name="T20" fmla="*/ 47 w 97"/>
                <a:gd name="T21" fmla="*/ 36 h 106"/>
                <a:gd name="T22" fmla="*/ 31 w 97"/>
                <a:gd name="T23" fmla="*/ 58 h 106"/>
                <a:gd name="T24" fmla="*/ 68 w 97"/>
                <a:gd name="T25" fmla="*/ 69 h 106"/>
                <a:gd name="T26" fmla="*/ 72 w 97"/>
                <a:gd name="T27" fmla="*/ 67 h 106"/>
                <a:gd name="T28" fmla="*/ 95 w 97"/>
                <a:gd name="T29" fmla="*/ 38 h 106"/>
                <a:gd name="T30" fmla="*/ 34 w 97"/>
                <a:gd name="T31" fmla="*/ 4 h 106"/>
                <a:gd name="T32" fmla="*/ 1 w 97"/>
                <a:gd name="T33" fmla="*/ 47 h 106"/>
                <a:gd name="T34" fmla="*/ 81 w 97"/>
                <a:gd name="T35" fmla="*/ 20 h 106"/>
                <a:gd name="T36" fmla="*/ 90 w 97"/>
                <a:gd name="T37" fmla="*/ 58 h 106"/>
                <a:gd name="T38" fmla="*/ 63 w 97"/>
                <a:gd name="T39" fmla="*/ 60 h 106"/>
                <a:gd name="T40" fmla="*/ 64 w 97"/>
                <a:gd name="T41" fmla="*/ 71 h 106"/>
                <a:gd name="T42" fmla="*/ 35 w 97"/>
                <a:gd name="T43" fmla="*/ 56 h 106"/>
                <a:gd name="T44" fmla="*/ 51 w 97"/>
                <a:gd name="T45" fmla="*/ 42 h 106"/>
                <a:gd name="T46" fmla="*/ 54 w 97"/>
                <a:gd name="T47" fmla="*/ 37 h 106"/>
                <a:gd name="T48" fmla="*/ 70 w 97"/>
                <a:gd name="T49" fmla="*/ 58 h 106"/>
                <a:gd name="T50" fmla="*/ 60 w 97"/>
                <a:gd name="T51" fmla="*/ 13 h 106"/>
                <a:gd name="T52" fmla="*/ 20 w 97"/>
                <a:gd name="T53" fmla="*/ 27 h 106"/>
                <a:gd name="T54" fmla="*/ 23 w 97"/>
                <a:gd name="T55" fmla="*/ 78 h 106"/>
                <a:gd name="T56" fmla="*/ 75 w 97"/>
                <a:gd name="T57" fmla="*/ 83 h 106"/>
                <a:gd name="T58" fmla="*/ 82 w 97"/>
                <a:gd name="T59" fmla="*/ 88 h 106"/>
                <a:gd name="T60" fmla="*/ 23 w 97"/>
                <a:gd name="T61" fmla="*/ 88 h 106"/>
                <a:gd name="T62" fmla="*/ 5 w 97"/>
                <a:gd name="T63" fmla="*/ 50 h 106"/>
                <a:gd name="T64" fmla="*/ 53 w 97"/>
                <a:gd name="T65" fmla="*/ 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7" h="106">
                  <a:moveTo>
                    <a:pt x="1" y="47"/>
                  </a:moveTo>
                  <a:cubicBezTo>
                    <a:pt x="1" y="53"/>
                    <a:pt x="3" y="58"/>
                    <a:pt x="5" y="64"/>
                  </a:cubicBezTo>
                  <a:cubicBezTo>
                    <a:pt x="7" y="73"/>
                    <a:pt x="10" y="81"/>
                    <a:pt x="17" y="88"/>
                  </a:cubicBezTo>
                  <a:cubicBezTo>
                    <a:pt x="22" y="93"/>
                    <a:pt x="27" y="98"/>
                    <a:pt x="34" y="100"/>
                  </a:cubicBezTo>
                  <a:cubicBezTo>
                    <a:pt x="38" y="101"/>
                    <a:pt x="42" y="102"/>
                    <a:pt x="46" y="103"/>
                  </a:cubicBezTo>
                  <a:cubicBezTo>
                    <a:pt x="62" y="106"/>
                    <a:pt x="75" y="100"/>
                    <a:pt x="87" y="91"/>
                  </a:cubicBezTo>
                  <a:cubicBezTo>
                    <a:pt x="86" y="85"/>
                    <a:pt x="81" y="81"/>
                    <a:pt x="79" y="76"/>
                  </a:cubicBezTo>
                  <a:cubicBezTo>
                    <a:pt x="77" y="76"/>
                    <a:pt x="76" y="76"/>
                    <a:pt x="76" y="77"/>
                  </a:cubicBezTo>
                  <a:cubicBezTo>
                    <a:pt x="72" y="82"/>
                    <a:pt x="66" y="83"/>
                    <a:pt x="60" y="85"/>
                  </a:cubicBezTo>
                  <a:cubicBezTo>
                    <a:pt x="48" y="90"/>
                    <a:pt x="37" y="88"/>
                    <a:pt x="28" y="79"/>
                  </a:cubicBezTo>
                  <a:cubicBezTo>
                    <a:pt x="19" y="69"/>
                    <a:pt x="15" y="57"/>
                    <a:pt x="17" y="44"/>
                  </a:cubicBezTo>
                  <a:cubicBezTo>
                    <a:pt x="17" y="36"/>
                    <a:pt x="23" y="30"/>
                    <a:pt x="29" y="25"/>
                  </a:cubicBezTo>
                  <a:cubicBezTo>
                    <a:pt x="32" y="23"/>
                    <a:pt x="36" y="21"/>
                    <a:pt x="40" y="19"/>
                  </a:cubicBezTo>
                  <a:cubicBezTo>
                    <a:pt x="46" y="16"/>
                    <a:pt x="54" y="15"/>
                    <a:pt x="61" y="18"/>
                  </a:cubicBezTo>
                  <a:cubicBezTo>
                    <a:pt x="67" y="21"/>
                    <a:pt x="72" y="25"/>
                    <a:pt x="75" y="31"/>
                  </a:cubicBezTo>
                  <a:cubicBezTo>
                    <a:pt x="78" y="36"/>
                    <a:pt x="81" y="41"/>
                    <a:pt x="80" y="48"/>
                  </a:cubicBezTo>
                  <a:cubicBezTo>
                    <a:pt x="80" y="52"/>
                    <a:pt x="76" y="54"/>
                    <a:pt x="71" y="52"/>
                  </a:cubicBezTo>
                  <a:cubicBezTo>
                    <a:pt x="70" y="52"/>
                    <a:pt x="70" y="51"/>
                    <a:pt x="69" y="50"/>
                  </a:cubicBezTo>
                  <a:cubicBezTo>
                    <a:pt x="63" y="45"/>
                    <a:pt x="60" y="38"/>
                    <a:pt x="58" y="31"/>
                  </a:cubicBezTo>
                  <a:cubicBezTo>
                    <a:pt x="58" y="30"/>
                    <a:pt x="57" y="28"/>
                    <a:pt x="55" y="28"/>
                  </a:cubicBezTo>
                  <a:cubicBezTo>
                    <a:pt x="52" y="29"/>
                    <a:pt x="49" y="30"/>
                    <a:pt x="47" y="31"/>
                  </a:cubicBezTo>
                  <a:cubicBezTo>
                    <a:pt x="47" y="33"/>
                    <a:pt x="47" y="34"/>
                    <a:pt x="47" y="36"/>
                  </a:cubicBezTo>
                  <a:cubicBezTo>
                    <a:pt x="45" y="36"/>
                    <a:pt x="45" y="36"/>
                    <a:pt x="44" y="36"/>
                  </a:cubicBezTo>
                  <a:cubicBezTo>
                    <a:pt x="34" y="39"/>
                    <a:pt x="29" y="48"/>
                    <a:pt x="31" y="58"/>
                  </a:cubicBezTo>
                  <a:cubicBezTo>
                    <a:pt x="33" y="68"/>
                    <a:pt x="39" y="75"/>
                    <a:pt x="48" y="80"/>
                  </a:cubicBezTo>
                  <a:cubicBezTo>
                    <a:pt x="56" y="85"/>
                    <a:pt x="67" y="79"/>
                    <a:pt x="68" y="69"/>
                  </a:cubicBezTo>
                  <a:cubicBezTo>
                    <a:pt x="68" y="68"/>
                    <a:pt x="68" y="67"/>
                    <a:pt x="68" y="67"/>
                  </a:cubicBezTo>
                  <a:cubicBezTo>
                    <a:pt x="70" y="67"/>
                    <a:pt x="71" y="67"/>
                    <a:pt x="72" y="67"/>
                  </a:cubicBezTo>
                  <a:cubicBezTo>
                    <a:pt x="78" y="68"/>
                    <a:pt x="84" y="68"/>
                    <a:pt x="89" y="64"/>
                  </a:cubicBezTo>
                  <a:cubicBezTo>
                    <a:pt x="97" y="56"/>
                    <a:pt x="97" y="47"/>
                    <a:pt x="95" y="38"/>
                  </a:cubicBezTo>
                  <a:cubicBezTo>
                    <a:pt x="91" y="22"/>
                    <a:pt x="82" y="11"/>
                    <a:pt x="67" y="4"/>
                  </a:cubicBezTo>
                  <a:cubicBezTo>
                    <a:pt x="56" y="0"/>
                    <a:pt x="45" y="0"/>
                    <a:pt x="34" y="4"/>
                  </a:cubicBezTo>
                  <a:cubicBezTo>
                    <a:pt x="29" y="6"/>
                    <a:pt x="25" y="9"/>
                    <a:pt x="21" y="11"/>
                  </a:cubicBezTo>
                  <a:cubicBezTo>
                    <a:pt x="8" y="20"/>
                    <a:pt x="0" y="31"/>
                    <a:pt x="1" y="47"/>
                  </a:cubicBezTo>
                  <a:close/>
                  <a:moveTo>
                    <a:pt x="53" y="6"/>
                  </a:moveTo>
                  <a:cubicBezTo>
                    <a:pt x="64" y="6"/>
                    <a:pt x="73" y="10"/>
                    <a:pt x="81" y="20"/>
                  </a:cubicBezTo>
                  <a:cubicBezTo>
                    <a:pt x="87" y="27"/>
                    <a:pt x="90" y="36"/>
                    <a:pt x="92" y="45"/>
                  </a:cubicBezTo>
                  <a:cubicBezTo>
                    <a:pt x="93" y="50"/>
                    <a:pt x="92" y="54"/>
                    <a:pt x="90" y="58"/>
                  </a:cubicBezTo>
                  <a:cubicBezTo>
                    <a:pt x="86" y="64"/>
                    <a:pt x="74" y="65"/>
                    <a:pt x="69" y="63"/>
                  </a:cubicBezTo>
                  <a:cubicBezTo>
                    <a:pt x="67" y="62"/>
                    <a:pt x="65" y="61"/>
                    <a:pt x="63" y="60"/>
                  </a:cubicBezTo>
                  <a:cubicBezTo>
                    <a:pt x="63" y="63"/>
                    <a:pt x="63" y="64"/>
                    <a:pt x="64" y="66"/>
                  </a:cubicBezTo>
                  <a:cubicBezTo>
                    <a:pt x="64" y="67"/>
                    <a:pt x="64" y="69"/>
                    <a:pt x="64" y="71"/>
                  </a:cubicBezTo>
                  <a:cubicBezTo>
                    <a:pt x="62" y="77"/>
                    <a:pt x="52" y="77"/>
                    <a:pt x="47" y="74"/>
                  </a:cubicBezTo>
                  <a:cubicBezTo>
                    <a:pt x="41" y="70"/>
                    <a:pt x="36" y="64"/>
                    <a:pt x="35" y="56"/>
                  </a:cubicBezTo>
                  <a:cubicBezTo>
                    <a:pt x="35" y="52"/>
                    <a:pt x="35" y="48"/>
                    <a:pt x="38" y="45"/>
                  </a:cubicBezTo>
                  <a:cubicBezTo>
                    <a:pt x="41" y="41"/>
                    <a:pt x="46" y="40"/>
                    <a:pt x="51" y="42"/>
                  </a:cubicBezTo>
                  <a:cubicBezTo>
                    <a:pt x="55" y="39"/>
                    <a:pt x="50" y="36"/>
                    <a:pt x="52" y="33"/>
                  </a:cubicBezTo>
                  <a:cubicBezTo>
                    <a:pt x="53" y="35"/>
                    <a:pt x="54" y="36"/>
                    <a:pt x="54" y="37"/>
                  </a:cubicBezTo>
                  <a:cubicBezTo>
                    <a:pt x="57" y="42"/>
                    <a:pt x="59" y="47"/>
                    <a:pt x="62" y="52"/>
                  </a:cubicBezTo>
                  <a:cubicBezTo>
                    <a:pt x="64" y="55"/>
                    <a:pt x="66" y="57"/>
                    <a:pt x="70" y="58"/>
                  </a:cubicBezTo>
                  <a:cubicBezTo>
                    <a:pt x="79" y="61"/>
                    <a:pt x="86" y="55"/>
                    <a:pt x="85" y="45"/>
                  </a:cubicBezTo>
                  <a:cubicBezTo>
                    <a:pt x="82" y="30"/>
                    <a:pt x="74" y="19"/>
                    <a:pt x="60" y="13"/>
                  </a:cubicBezTo>
                  <a:cubicBezTo>
                    <a:pt x="54" y="11"/>
                    <a:pt x="47" y="12"/>
                    <a:pt x="40" y="14"/>
                  </a:cubicBezTo>
                  <a:cubicBezTo>
                    <a:pt x="33" y="17"/>
                    <a:pt x="26" y="21"/>
                    <a:pt x="20" y="27"/>
                  </a:cubicBezTo>
                  <a:cubicBezTo>
                    <a:pt x="14" y="34"/>
                    <a:pt x="12" y="43"/>
                    <a:pt x="12" y="53"/>
                  </a:cubicBezTo>
                  <a:cubicBezTo>
                    <a:pt x="13" y="62"/>
                    <a:pt x="16" y="71"/>
                    <a:pt x="23" y="78"/>
                  </a:cubicBezTo>
                  <a:cubicBezTo>
                    <a:pt x="30" y="86"/>
                    <a:pt x="39" y="93"/>
                    <a:pt x="52" y="92"/>
                  </a:cubicBezTo>
                  <a:cubicBezTo>
                    <a:pt x="60" y="91"/>
                    <a:pt x="68" y="88"/>
                    <a:pt x="75" y="83"/>
                  </a:cubicBezTo>
                  <a:cubicBezTo>
                    <a:pt x="75" y="83"/>
                    <a:pt x="76" y="83"/>
                    <a:pt x="77" y="82"/>
                  </a:cubicBezTo>
                  <a:cubicBezTo>
                    <a:pt x="79" y="84"/>
                    <a:pt x="81" y="86"/>
                    <a:pt x="82" y="88"/>
                  </a:cubicBezTo>
                  <a:cubicBezTo>
                    <a:pt x="80" y="92"/>
                    <a:pt x="75" y="94"/>
                    <a:pt x="71" y="95"/>
                  </a:cubicBezTo>
                  <a:cubicBezTo>
                    <a:pt x="54" y="102"/>
                    <a:pt x="37" y="101"/>
                    <a:pt x="23" y="88"/>
                  </a:cubicBezTo>
                  <a:cubicBezTo>
                    <a:pt x="15" y="82"/>
                    <a:pt x="11" y="72"/>
                    <a:pt x="8" y="63"/>
                  </a:cubicBezTo>
                  <a:cubicBezTo>
                    <a:pt x="6" y="59"/>
                    <a:pt x="5" y="55"/>
                    <a:pt x="5" y="50"/>
                  </a:cubicBezTo>
                  <a:cubicBezTo>
                    <a:pt x="5" y="37"/>
                    <a:pt x="9" y="26"/>
                    <a:pt x="20" y="18"/>
                  </a:cubicBezTo>
                  <a:cubicBezTo>
                    <a:pt x="29" y="10"/>
                    <a:pt x="40" y="5"/>
                    <a:pt x="53" y="6"/>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6" name="Freeform 1624"/>
            <p:cNvSpPr>
              <a:spLocks noEditPoints="1"/>
            </p:cNvSpPr>
            <p:nvPr/>
          </p:nvSpPr>
          <p:spPr bwMode="auto">
            <a:xfrm flipH="1">
              <a:off x="4399415" y="848571"/>
              <a:ext cx="325651" cy="358529"/>
            </a:xfrm>
            <a:custGeom>
              <a:avLst/>
              <a:gdLst>
                <a:gd name="T0" fmla="*/ 3 w 88"/>
                <a:gd name="T1" fmla="*/ 58 h 97"/>
                <a:gd name="T2" fmla="*/ 18 w 88"/>
                <a:gd name="T3" fmla="*/ 83 h 97"/>
                <a:gd name="T4" fmla="*/ 66 w 88"/>
                <a:gd name="T5" fmla="*/ 90 h 97"/>
                <a:gd name="T6" fmla="*/ 77 w 88"/>
                <a:gd name="T7" fmla="*/ 83 h 97"/>
                <a:gd name="T8" fmla="*/ 72 w 88"/>
                <a:gd name="T9" fmla="*/ 77 h 97"/>
                <a:gd name="T10" fmla="*/ 70 w 88"/>
                <a:gd name="T11" fmla="*/ 78 h 97"/>
                <a:gd name="T12" fmla="*/ 47 w 88"/>
                <a:gd name="T13" fmla="*/ 87 h 97"/>
                <a:gd name="T14" fmla="*/ 18 w 88"/>
                <a:gd name="T15" fmla="*/ 73 h 97"/>
                <a:gd name="T16" fmla="*/ 7 w 88"/>
                <a:gd name="T17" fmla="*/ 48 h 97"/>
                <a:gd name="T18" fmla="*/ 15 w 88"/>
                <a:gd name="T19" fmla="*/ 22 h 97"/>
                <a:gd name="T20" fmla="*/ 35 w 88"/>
                <a:gd name="T21" fmla="*/ 9 h 97"/>
                <a:gd name="T22" fmla="*/ 55 w 88"/>
                <a:gd name="T23" fmla="*/ 8 h 97"/>
                <a:gd name="T24" fmla="*/ 80 w 88"/>
                <a:gd name="T25" fmla="*/ 40 h 97"/>
                <a:gd name="T26" fmla="*/ 65 w 88"/>
                <a:gd name="T27" fmla="*/ 53 h 97"/>
                <a:gd name="T28" fmla="*/ 57 w 88"/>
                <a:gd name="T29" fmla="*/ 47 h 97"/>
                <a:gd name="T30" fmla="*/ 49 w 88"/>
                <a:gd name="T31" fmla="*/ 32 h 97"/>
                <a:gd name="T32" fmla="*/ 47 w 88"/>
                <a:gd name="T33" fmla="*/ 28 h 97"/>
                <a:gd name="T34" fmla="*/ 46 w 88"/>
                <a:gd name="T35" fmla="*/ 37 h 97"/>
                <a:gd name="T36" fmla="*/ 33 w 88"/>
                <a:gd name="T37" fmla="*/ 40 h 97"/>
                <a:gd name="T38" fmla="*/ 30 w 88"/>
                <a:gd name="T39" fmla="*/ 51 h 97"/>
                <a:gd name="T40" fmla="*/ 42 w 88"/>
                <a:gd name="T41" fmla="*/ 69 h 97"/>
                <a:gd name="T42" fmla="*/ 59 w 88"/>
                <a:gd name="T43" fmla="*/ 66 h 97"/>
                <a:gd name="T44" fmla="*/ 59 w 88"/>
                <a:gd name="T45" fmla="*/ 61 h 97"/>
                <a:gd name="T46" fmla="*/ 58 w 88"/>
                <a:gd name="T47" fmla="*/ 55 h 97"/>
                <a:gd name="T48" fmla="*/ 64 w 88"/>
                <a:gd name="T49" fmla="*/ 58 h 97"/>
                <a:gd name="T50" fmla="*/ 85 w 88"/>
                <a:gd name="T51" fmla="*/ 53 h 97"/>
                <a:gd name="T52" fmla="*/ 87 w 88"/>
                <a:gd name="T53" fmla="*/ 40 h 97"/>
                <a:gd name="T54" fmla="*/ 76 w 88"/>
                <a:gd name="T55" fmla="*/ 15 h 97"/>
                <a:gd name="T56" fmla="*/ 48 w 88"/>
                <a:gd name="T57" fmla="*/ 1 h 97"/>
                <a:gd name="T58" fmla="*/ 15 w 88"/>
                <a:gd name="T59" fmla="*/ 13 h 97"/>
                <a:gd name="T60" fmla="*/ 0 w 88"/>
                <a:gd name="T61" fmla="*/ 45 h 97"/>
                <a:gd name="T62" fmla="*/ 3 w 88"/>
                <a:gd name="T63" fmla="*/ 58 h 97"/>
                <a:gd name="T64" fmla="*/ 52 w 88"/>
                <a:gd name="T65" fmla="*/ 59 h 97"/>
                <a:gd name="T66" fmla="*/ 46 w 88"/>
                <a:gd name="T67" fmla="*/ 65 h 97"/>
                <a:gd name="T68" fmla="*/ 35 w 88"/>
                <a:gd name="T69" fmla="*/ 51 h 97"/>
                <a:gd name="T70" fmla="*/ 38 w 88"/>
                <a:gd name="T71" fmla="*/ 42 h 97"/>
                <a:gd name="T72" fmla="*/ 47 w 88"/>
                <a:gd name="T73" fmla="*/ 44 h 97"/>
                <a:gd name="T74" fmla="*/ 52 w 88"/>
                <a:gd name="T75" fmla="*/ 5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97">
                  <a:moveTo>
                    <a:pt x="3" y="58"/>
                  </a:moveTo>
                  <a:cubicBezTo>
                    <a:pt x="6" y="67"/>
                    <a:pt x="10" y="77"/>
                    <a:pt x="18" y="83"/>
                  </a:cubicBezTo>
                  <a:cubicBezTo>
                    <a:pt x="32" y="96"/>
                    <a:pt x="49" y="97"/>
                    <a:pt x="66" y="90"/>
                  </a:cubicBezTo>
                  <a:cubicBezTo>
                    <a:pt x="70" y="89"/>
                    <a:pt x="75" y="87"/>
                    <a:pt x="77" y="83"/>
                  </a:cubicBezTo>
                  <a:cubicBezTo>
                    <a:pt x="76" y="81"/>
                    <a:pt x="74" y="79"/>
                    <a:pt x="72" y="77"/>
                  </a:cubicBezTo>
                  <a:cubicBezTo>
                    <a:pt x="71" y="78"/>
                    <a:pt x="70" y="78"/>
                    <a:pt x="70" y="78"/>
                  </a:cubicBezTo>
                  <a:cubicBezTo>
                    <a:pt x="63" y="83"/>
                    <a:pt x="55" y="86"/>
                    <a:pt x="47" y="87"/>
                  </a:cubicBezTo>
                  <a:cubicBezTo>
                    <a:pt x="34" y="88"/>
                    <a:pt x="25" y="81"/>
                    <a:pt x="18" y="73"/>
                  </a:cubicBezTo>
                  <a:cubicBezTo>
                    <a:pt x="11" y="66"/>
                    <a:pt x="8" y="57"/>
                    <a:pt x="7" y="48"/>
                  </a:cubicBezTo>
                  <a:cubicBezTo>
                    <a:pt x="7" y="38"/>
                    <a:pt x="9" y="29"/>
                    <a:pt x="15" y="22"/>
                  </a:cubicBezTo>
                  <a:cubicBezTo>
                    <a:pt x="21" y="16"/>
                    <a:pt x="28" y="12"/>
                    <a:pt x="35" y="9"/>
                  </a:cubicBezTo>
                  <a:cubicBezTo>
                    <a:pt x="42" y="7"/>
                    <a:pt x="49" y="6"/>
                    <a:pt x="55" y="8"/>
                  </a:cubicBezTo>
                  <a:cubicBezTo>
                    <a:pt x="69" y="14"/>
                    <a:pt x="77" y="25"/>
                    <a:pt x="80" y="40"/>
                  </a:cubicBezTo>
                  <a:cubicBezTo>
                    <a:pt x="81" y="50"/>
                    <a:pt x="74" y="56"/>
                    <a:pt x="65" y="53"/>
                  </a:cubicBezTo>
                  <a:cubicBezTo>
                    <a:pt x="61" y="52"/>
                    <a:pt x="59" y="50"/>
                    <a:pt x="57" y="47"/>
                  </a:cubicBezTo>
                  <a:cubicBezTo>
                    <a:pt x="54" y="42"/>
                    <a:pt x="52" y="37"/>
                    <a:pt x="49" y="32"/>
                  </a:cubicBezTo>
                  <a:cubicBezTo>
                    <a:pt x="49" y="31"/>
                    <a:pt x="48" y="30"/>
                    <a:pt x="47" y="28"/>
                  </a:cubicBezTo>
                  <a:cubicBezTo>
                    <a:pt x="45" y="31"/>
                    <a:pt x="50" y="34"/>
                    <a:pt x="46" y="37"/>
                  </a:cubicBezTo>
                  <a:cubicBezTo>
                    <a:pt x="41" y="35"/>
                    <a:pt x="36" y="36"/>
                    <a:pt x="33" y="40"/>
                  </a:cubicBezTo>
                  <a:cubicBezTo>
                    <a:pt x="30" y="43"/>
                    <a:pt x="30" y="47"/>
                    <a:pt x="30" y="51"/>
                  </a:cubicBezTo>
                  <a:cubicBezTo>
                    <a:pt x="31" y="59"/>
                    <a:pt x="36" y="65"/>
                    <a:pt x="42" y="69"/>
                  </a:cubicBezTo>
                  <a:cubicBezTo>
                    <a:pt x="47" y="72"/>
                    <a:pt x="57" y="72"/>
                    <a:pt x="59" y="66"/>
                  </a:cubicBezTo>
                  <a:cubicBezTo>
                    <a:pt x="59" y="64"/>
                    <a:pt x="59" y="62"/>
                    <a:pt x="59" y="61"/>
                  </a:cubicBezTo>
                  <a:cubicBezTo>
                    <a:pt x="58" y="59"/>
                    <a:pt x="58" y="58"/>
                    <a:pt x="58" y="55"/>
                  </a:cubicBezTo>
                  <a:cubicBezTo>
                    <a:pt x="60" y="56"/>
                    <a:pt x="62" y="57"/>
                    <a:pt x="64" y="58"/>
                  </a:cubicBezTo>
                  <a:cubicBezTo>
                    <a:pt x="69" y="60"/>
                    <a:pt x="81" y="59"/>
                    <a:pt x="85" y="53"/>
                  </a:cubicBezTo>
                  <a:cubicBezTo>
                    <a:pt x="87" y="49"/>
                    <a:pt x="88" y="45"/>
                    <a:pt x="87" y="40"/>
                  </a:cubicBezTo>
                  <a:cubicBezTo>
                    <a:pt x="85" y="31"/>
                    <a:pt x="82" y="22"/>
                    <a:pt x="76" y="15"/>
                  </a:cubicBezTo>
                  <a:cubicBezTo>
                    <a:pt x="68" y="5"/>
                    <a:pt x="59" y="1"/>
                    <a:pt x="48" y="1"/>
                  </a:cubicBezTo>
                  <a:cubicBezTo>
                    <a:pt x="35" y="0"/>
                    <a:pt x="24" y="5"/>
                    <a:pt x="15" y="13"/>
                  </a:cubicBezTo>
                  <a:cubicBezTo>
                    <a:pt x="4" y="21"/>
                    <a:pt x="0" y="32"/>
                    <a:pt x="0" y="45"/>
                  </a:cubicBezTo>
                  <a:cubicBezTo>
                    <a:pt x="0" y="50"/>
                    <a:pt x="1" y="54"/>
                    <a:pt x="3" y="58"/>
                  </a:cubicBezTo>
                  <a:close/>
                  <a:moveTo>
                    <a:pt x="52" y="59"/>
                  </a:moveTo>
                  <a:cubicBezTo>
                    <a:pt x="52" y="61"/>
                    <a:pt x="50" y="63"/>
                    <a:pt x="46" y="65"/>
                  </a:cubicBezTo>
                  <a:cubicBezTo>
                    <a:pt x="39" y="62"/>
                    <a:pt x="36" y="57"/>
                    <a:pt x="35" y="51"/>
                  </a:cubicBezTo>
                  <a:cubicBezTo>
                    <a:pt x="34" y="47"/>
                    <a:pt x="36" y="44"/>
                    <a:pt x="38" y="42"/>
                  </a:cubicBezTo>
                  <a:cubicBezTo>
                    <a:pt x="41" y="41"/>
                    <a:pt x="45" y="41"/>
                    <a:pt x="47" y="44"/>
                  </a:cubicBezTo>
                  <a:cubicBezTo>
                    <a:pt x="52" y="48"/>
                    <a:pt x="53" y="53"/>
                    <a:pt x="52" y="59"/>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7" name="Freeform 1625"/>
            <p:cNvSpPr>
              <a:spLocks noEditPoints="1"/>
            </p:cNvSpPr>
            <p:nvPr/>
          </p:nvSpPr>
          <p:spPr bwMode="auto">
            <a:xfrm flipH="1">
              <a:off x="4529362" y="1000437"/>
              <a:ext cx="70453" cy="87675"/>
            </a:xfrm>
            <a:custGeom>
              <a:avLst/>
              <a:gdLst>
                <a:gd name="T0" fmla="*/ 4 w 19"/>
                <a:gd name="T1" fmla="*/ 1 h 24"/>
                <a:gd name="T2" fmla="*/ 1 w 19"/>
                <a:gd name="T3" fmla="*/ 10 h 24"/>
                <a:gd name="T4" fmla="*/ 12 w 19"/>
                <a:gd name="T5" fmla="*/ 24 h 24"/>
                <a:gd name="T6" fmla="*/ 18 w 19"/>
                <a:gd name="T7" fmla="*/ 18 h 24"/>
                <a:gd name="T8" fmla="*/ 13 w 19"/>
                <a:gd name="T9" fmla="*/ 3 h 24"/>
                <a:gd name="T10" fmla="*/ 4 w 19"/>
                <a:gd name="T11" fmla="*/ 1 h 24"/>
                <a:gd name="T12" fmla="*/ 15 w 19"/>
                <a:gd name="T13" fmla="*/ 17 h 24"/>
                <a:gd name="T14" fmla="*/ 10 w 19"/>
                <a:gd name="T15" fmla="*/ 19 h 24"/>
                <a:gd name="T16" fmla="*/ 5 w 19"/>
                <a:gd name="T17" fmla="*/ 6 h 24"/>
                <a:gd name="T18" fmla="*/ 13 w 19"/>
                <a:gd name="T19" fmla="*/ 7 h 24"/>
                <a:gd name="T20" fmla="*/ 15 w 19"/>
                <a:gd name="T21"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4">
                  <a:moveTo>
                    <a:pt x="4" y="1"/>
                  </a:moveTo>
                  <a:cubicBezTo>
                    <a:pt x="2" y="3"/>
                    <a:pt x="0" y="6"/>
                    <a:pt x="1" y="10"/>
                  </a:cubicBezTo>
                  <a:cubicBezTo>
                    <a:pt x="2" y="16"/>
                    <a:pt x="5" y="21"/>
                    <a:pt x="12" y="24"/>
                  </a:cubicBezTo>
                  <a:cubicBezTo>
                    <a:pt x="16" y="22"/>
                    <a:pt x="18" y="20"/>
                    <a:pt x="18" y="18"/>
                  </a:cubicBezTo>
                  <a:cubicBezTo>
                    <a:pt x="19" y="12"/>
                    <a:pt x="18" y="7"/>
                    <a:pt x="13" y="3"/>
                  </a:cubicBezTo>
                  <a:cubicBezTo>
                    <a:pt x="11" y="0"/>
                    <a:pt x="7" y="0"/>
                    <a:pt x="4" y="1"/>
                  </a:cubicBezTo>
                  <a:close/>
                  <a:moveTo>
                    <a:pt x="15" y="17"/>
                  </a:moveTo>
                  <a:cubicBezTo>
                    <a:pt x="14" y="19"/>
                    <a:pt x="12" y="20"/>
                    <a:pt x="10" y="19"/>
                  </a:cubicBezTo>
                  <a:cubicBezTo>
                    <a:pt x="6" y="16"/>
                    <a:pt x="4" y="10"/>
                    <a:pt x="5" y="6"/>
                  </a:cubicBezTo>
                  <a:cubicBezTo>
                    <a:pt x="9" y="4"/>
                    <a:pt x="11" y="5"/>
                    <a:pt x="13" y="7"/>
                  </a:cubicBezTo>
                  <a:cubicBezTo>
                    <a:pt x="15" y="10"/>
                    <a:pt x="16" y="15"/>
                    <a:pt x="15" y="1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8" name="Freeform 1626"/>
            <p:cNvSpPr>
              <a:spLocks noEditPoints="1"/>
            </p:cNvSpPr>
            <p:nvPr/>
          </p:nvSpPr>
          <p:spPr bwMode="auto">
            <a:xfrm flipH="1">
              <a:off x="3270597" y="1521791"/>
              <a:ext cx="377316" cy="352266"/>
            </a:xfrm>
            <a:custGeom>
              <a:avLst/>
              <a:gdLst>
                <a:gd name="T0" fmla="*/ 79 w 102"/>
                <a:gd name="T1" fmla="*/ 87 h 95"/>
                <a:gd name="T2" fmla="*/ 94 w 102"/>
                <a:gd name="T3" fmla="*/ 72 h 95"/>
                <a:gd name="T4" fmla="*/ 102 w 102"/>
                <a:gd name="T5" fmla="*/ 45 h 95"/>
                <a:gd name="T6" fmla="*/ 94 w 102"/>
                <a:gd name="T7" fmla="*/ 23 h 95"/>
                <a:gd name="T8" fmla="*/ 75 w 102"/>
                <a:gd name="T9" fmla="*/ 10 h 95"/>
                <a:gd name="T10" fmla="*/ 69 w 102"/>
                <a:gd name="T11" fmla="*/ 30 h 95"/>
                <a:gd name="T12" fmla="*/ 71 w 102"/>
                <a:gd name="T13" fmla="*/ 32 h 95"/>
                <a:gd name="T14" fmla="*/ 74 w 102"/>
                <a:gd name="T15" fmla="*/ 56 h 95"/>
                <a:gd name="T16" fmla="*/ 48 w 102"/>
                <a:gd name="T17" fmla="*/ 71 h 95"/>
                <a:gd name="T18" fmla="*/ 30 w 102"/>
                <a:gd name="T19" fmla="*/ 64 h 95"/>
                <a:gd name="T20" fmla="*/ 26 w 102"/>
                <a:gd name="T21" fmla="*/ 34 h 95"/>
                <a:gd name="T22" fmla="*/ 40 w 102"/>
                <a:gd name="T23" fmla="*/ 23 h 95"/>
                <a:gd name="T24" fmla="*/ 46 w 102"/>
                <a:gd name="T25" fmla="*/ 22 h 95"/>
                <a:gd name="T26" fmla="*/ 51 w 102"/>
                <a:gd name="T27" fmla="*/ 2 h 95"/>
                <a:gd name="T28" fmla="*/ 33 w 102"/>
                <a:gd name="T29" fmla="*/ 1 h 95"/>
                <a:gd name="T30" fmla="*/ 7 w 102"/>
                <a:gd name="T31" fmla="*/ 17 h 95"/>
                <a:gd name="T32" fmla="*/ 4 w 102"/>
                <a:gd name="T33" fmla="*/ 56 h 95"/>
                <a:gd name="T34" fmla="*/ 19 w 102"/>
                <a:gd name="T35" fmla="*/ 80 h 95"/>
                <a:gd name="T36" fmla="*/ 40 w 102"/>
                <a:gd name="T37" fmla="*/ 91 h 95"/>
                <a:gd name="T38" fmla="*/ 79 w 102"/>
                <a:gd name="T39" fmla="*/ 87 h 95"/>
                <a:gd name="T40" fmla="*/ 14 w 102"/>
                <a:gd name="T41" fmla="*/ 70 h 95"/>
                <a:gd name="T42" fmla="*/ 16 w 102"/>
                <a:gd name="T43" fmla="*/ 13 h 95"/>
                <a:gd name="T44" fmla="*/ 44 w 102"/>
                <a:gd name="T45" fmla="*/ 5 h 95"/>
                <a:gd name="T46" fmla="*/ 45 w 102"/>
                <a:gd name="T47" fmla="*/ 6 h 95"/>
                <a:gd name="T48" fmla="*/ 47 w 102"/>
                <a:gd name="T49" fmla="*/ 7 h 95"/>
                <a:gd name="T50" fmla="*/ 45 w 102"/>
                <a:gd name="T51" fmla="*/ 14 h 95"/>
                <a:gd name="T52" fmla="*/ 36 w 102"/>
                <a:gd name="T53" fmla="*/ 16 h 95"/>
                <a:gd name="T54" fmla="*/ 24 w 102"/>
                <a:gd name="T55" fmla="*/ 24 h 95"/>
                <a:gd name="T56" fmla="*/ 19 w 102"/>
                <a:gd name="T57" fmla="*/ 53 h 95"/>
                <a:gd name="T58" fmla="*/ 30 w 102"/>
                <a:gd name="T59" fmla="*/ 68 h 95"/>
                <a:gd name="T60" fmla="*/ 52 w 102"/>
                <a:gd name="T61" fmla="*/ 75 h 95"/>
                <a:gd name="T62" fmla="*/ 66 w 102"/>
                <a:gd name="T63" fmla="*/ 70 h 95"/>
                <a:gd name="T64" fmla="*/ 81 w 102"/>
                <a:gd name="T65" fmla="*/ 39 h 95"/>
                <a:gd name="T66" fmla="*/ 76 w 102"/>
                <a:gd name="T67" fmla="*/ 29 h 95"/>
                <a:gd name="T68" fmla="*/ 73 w 102"/>
                <a:gd name="T69" fmla="*/ 26 h 95"/>
                <a:gd name="T70" fmla="*/ 78 w 102"/>
                <a:gd name="T71" fmla="*/ 14 h 95"/>
                <a:gd name="T72" fmla="*/ 83 w 102"/>
                <a:gd name="T73" fmla="*/ 17 h 95"/>
                <a:gd name="T74" fmla="*/ 97 w 102"/>
                <a:gd name="T75" fmla="*/ 53 h 95"/>
                <a:gd name="T76" fmla="*/ 84 w 102"/>
                <a:gd name="T77" fmla="*/ 79 h 95"/>
                <a:gd name="T78" fmla="*/ 63 w 102"/>
                <a:gd name="T79" fmla="*/ 89 h 95"/>
                <a:gd name="T80" fmla="*/ 36 w 102"/>
                <a:gd name="T81" fmla="*/ 86 h 95"/>
                <a:gd name="T82" fmla="*/ 14 w 102"/>
                <a:gd name="T83" fmla="*/ 7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95">
                  <a:moveTo>
                    <a:pt x="79" y="87"/>
                  </a:moveTo>
                  <a:cubicBezTo>
                    <a:pt x="85" y="84"/>
                    <a:pt x="90" y="78"/>
                    <a:pt x="94" y="72"/>
                  </a:cubicBezTo>
                  <a:cubicBezTo>
                    <a:pt x="99" y="64"/>
                    <a:pt x="102" y="55"/>
                    <a:pt x="102" y="45"/>
                  </a:cubicBezTo>
                  <a:cubicBezTo>
                    <a:pt x="102" y="37"/>
                    <a:pt x="98" y="30"/>
                    <a:pt x="94" y="23"/>
                  </a:cubicBezTo>
                  <a:cubicBezTo>
                    <a:pt x="90" y="16"/>
                    <a:pt x="84" y="11"/>
                    <a:pt x="75" y="10"/>
                  </a:cubicBezTo>
                  <a:cubicBezTo>
                    <a:pt x="74" y="17"/>
                    <a:pt x="69" y="23"/>
                    <a:pt x="69" y="30"/>
                  </a:cubicBezTo>
                  <a:cubicBezTo>
                    <a:pt x="70" y="31"/>
                    <a:pt x="71" y="32"/>
                    <a:pt x="71" y="32"/>
                  </a:cubicBezTo>
                  <a:cubicBezTo>
                    <a:pt x="77" y="38"/>
                    <a:pt x="79" y="49"/>
                    <a:pt x="74" y="56"/>
                  </a:cubicBezTo>
                  <a:cubicBezTo>
                    <a:pt x="68" y="66"/>
                    <a:pt x="60" y="71"/>
                    <a:pt x="48" y="71"/>
                  </a:cubicBezTo>
                  <a:cubicBezTo>
                    <a:pt x="41" y="70"/>
                    <a:pt x="35" y="69"/>
                    <a:pt x="30" y="64"/>
                  </a:cubicBezTo>
                  <a:cubicBezTo>
                    <a:pt x="22" y="55"/>
                    <a:pt x="21" y="44"/>
                    <a:pt x="26" y="34"/>
                  </a:cubicBezTo>
                  <a:cubicBezTo>
                    <a:pt x="29" y="28"/>
                    <a:pt x="34" y="24"/>
                    <a:pt x="40" y="23"/>
                  </a:cubicBezTo>
                  <a:cubicBezTo>
                    <a:pt x="42" y="22"/>
                    <a:pt x="44" y="22"/>
                    <a:pt x="46" y="22"/>
                  </a:cubicBezTo>
                  <a:cubicBezTo>
                    <a:pt x="48" y="15"/>
                    <a:pt x="51" y="9"/>
                    <a:pt x="51" y="2"/>
                  </a:cubicBezTo>
                  <a:cubicBezTo>
                    <a:pt x="45" y="1"/>
                    <a:pt x="39" y="0"/>
                    <a:pt x="33" y="1"/>
                  </a:cubicBezTo>
                  <a:cubicBezTo>
                    <a:pt x="22" y="2"/>
                    <a:pt x="13" y="7"/>
                    <a:pt x="7" y="17"/>
                  </a:cubicBezTo>
                  <a:cubicBezTo>
                    <a:pt x="0" y="29"/>
                    <a:pt x="0" y="42"/>
                    <a:pt x="4" y="56"/>
                  </a:cubicBezTo>
                  <a:cubicBezTo>
                    <a:pt x="7" y="65"/>
                    <a:pt x="11" y="73"/>
                    <a:pt x="19" y="80"/>
                  </a:cubicBezTo>
                  <a:cubicBezTo>
                    <a:pt x="25" y="85"/>
                    <a:pt x="32" y="88"/>
                    <a:pt x="40" y="91"/>
                  </a:cubicBezTo>
                  <a:cubicBezTo>
                    <a:pt x="53" y="95"/>
                    <a:pt x="66" y="94"/>
                    <a:pt x="79" y="87"/>
                  </a:cubicBezTo>
                  <a:close/>
                  <a:moveTo>
                    <a:pt x="14" y="70"/>
                  </a:moveTo>
                  <a:cubicBezTo>
                    <a:pt x="2" y="51"/>
                    <a:pt x="0" y="31"/>
                    <a:pt x="16" y="13"/>
                  </a:cubicBezTo>
                  <a:cubicBezTo>
                    <a:pt x="24" y="5"/>
                    <a:pt x="33" y="2"/>
                    <a:pt x="44" y="5"/>
                  </a:cubicBezTo>
                  <a:cubicBezTo>
                    <a:pt x="44" y="5"/>
                    <a:pt x="45" y="6"/>
                    <a:pt x="45" y="6"/>
                  </a:cubicBezTo>
                  <a:cubicBezTo>
                    <a:pt x="45" y="6"/>
                    <a:pt x="46" y="6"/>
                    <a:pt x="47" y="7"/>
                  </a:cubicBezTo>
                  <a:cubicBezTo>
                    <a:pt x="46" y="9"/>
                    <a:pt x="45" y="12"/>
                    <a:pt x="45" y="14"/>
                  </a:cubicBezTo>
                  <a:cubicBezTo>
                    <a:pt x="41" y="15"/>
                    <a:pt x="38" y="16"/>
                    <a:pt x="36" y="16"/>
                  </a:cubicBezTo>
                  <a:cubicBezTo>
                    <a:pt x="30" y="17"/>
                    <a:pt x="27" y="20"/>
                    <a:pt x="24" y="24"/>
                  </a:cubicBezTo>
                  <a:cubicBezTo>
                    <a:pt x="20" y="33"/>
                    <a:pt x="17" y="43"/>
                    <a:pt x="19" y="53"/>
                  </a:cubicBezTo>
                  <a:cubicBezTo>
                    <a:pt x="20" y="59"/>
                    <a:pt x="24" y="64"/>
                    <a:pt x="30" y="68"/>
                  </a:cubicBezTo>
                  <a:cubicBezTo>
                    <a:pt x="36" y="73"/>
                    <a:pt x="44" y="75"/>
                    <a:pt x="52" y="75"/>
                  </a:cubicBezTo>
                  <a:cubicBezTo>
                    <a:pt x="56" y="74"/>
                    <a:pt x="61" y="73"/>
                    <a:pt x="66" y="70"/>
                  </a:cubicBezTo>
                  <a:cubicBezTo>
                    <a:pt x="75" y="65"/>
                    <a:pt x="84" y="51"/>
                    <a:pt x="81" y="39"/>
                  </a:cubicBezTo>
                  <a:cubicBezTo>
                    <a:pt x="80" y="35"/>
                    <a:pt x="78" y="32"/>
                    <a:pt x="76" y="29"/>
                  </a:cubicBezTo>
                  <a:cubicBezTo>
                    <a:pt x="75" y="28"/>
                    <a:pt x="74" y="27"/>
                    <a:pt x="73" y="26"/>
                  </a:cubicBezTo>
                  <a:cubicBezTo>
                    <a:pt x="75" y="22"/>
                    <a:pt x="76" y="19"/>
                    <a:pt x="78" y="14"/>
                  </a:cubicBezTo>
                  <a:cubicBezTo>
                    <a:pt x="80" y="15"/>
                    <a:pt x="82" y="16"/>
                    <a:pt x="83" y="17"/>
                  </a:cubicBezTo>
                  <a:cubicBezTo>
                    <a:pt x="96" y="26"/>
                    <a:pt x="98" y="39"/>
                    <a:pt x="97" y="53"/>
                  </a:cubicBezTo>
                  <a:cubicBezTo>
                    <a:pt x="95" y="63"/>
                    <a:pt x="91" y="72"/>
                    <a:pt x="84" y="79"/>
                  </a:cubicBezTo>
                  <a:cubicBezTo>
                    <a:pt x="78" y="85"/>
                    <a:pt x="71" y="88"/>
                    <a:pt x="63" y="89"/>
                  </a:cubicBezTo>
                  <a:cubicBezTo>
                    <a:pt x="54" y="90"/>
                    <a:pt x="45" y="89"/>
                    <a:pt x="36" y="86"/>
                  </a:cubicBezTo>
                  <a:cubicBezTo>
                    <a:pt x="27" y="83"/>
                    <a:pt x="19" y="77"/>
                    <a:pt x="14" y="7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9" name="Freeform 1627"/>
            <p:cNvSpPr>
              <a:spLocks noEditPoints="1"/>
            </p:cNvSpPr>
            <p:nvPr/>
          </p:nvSpPr>
          <p:spPr bwMode="auto">
            <a:xfrm flipH="1">
              <a:off x="3373929" y="1499872"/>
              <a:ext cx="114291" cy="189441"/>
            </a:xfrm>
            <a:custGeom>
              <a:avLst/>
              <a:gdLst>
                <a:gd name="T0" fmla="*/ 2 w 31"/>
                <a:gd name="T1" fmla="*/ 47 h 51"/>
                <a:gd name="T2" fmla="*/ 13 w 31"/>
                <a:gd name="T3" fmla="*/ 50 h 51"/>
                <a:gd name="T4" fmla="*/ 31 w 31"/>
                <a:gd name="T5" fmla="*/ 6 h 51"/>
                <a:gd name="T6" fmla="*/ 16 w 31"/>
                <a:gd name="T7" fmla="*/ 3 h 51"/>
                <a:gd name="T8" fmla="*/ 12 w 31"/>
                <a:gd name="T9" fmla="*/ 13 h 51"/>
                <a:gd name="T10" fmla="*/ 1 w 31"/>
                <a:gd name="T11" fmla="*/ 43 h 51"/>
                <a:gd name="T12" fmla="*/ 2 w 31"/>
                <a:gd name="T13" fmla="*/ 47 h 51"/>
                <a:gd name="T14" fmla="*/ 18 w 31"/>
                <a:gd name="T15" fmla="*/ 7 h 51"/>
                <a:gd name="T16" fmla="*/ 25 w 31"/>
                <a:gd name="T17" fmla="*/ 10 h 51"/>
                <a:gd name="T18" fmla="*/ 11 w 31"/>
                <a:gd name="T19" fmla="*/ 47 h 51"/>
                <a:gd name="T20" fmla="*/ 5 w 31"/>
                <a:gd name="T21" fmla="*/ 45 h 51"/>
                <a:gd name="T22" fmla="*/ 18 w 31"/>
                <a:gd name="T23"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51">
                  <a:moveTo>
                    <a:pt x="2" y="47"/>
                  </a:moveTo>
                  <a:cubicBezTo>
                    <a:pt x="5" y="49"/>
                    <a:pt x="9" y="51"/>
                    <a:pt x="13" y="50"/>
                  </a:cubicBezTo>
                  <a:cubicBezTo>
                    <a:pt x="19" y="36"/>
                    <a:pt x="25" y="21"/>
                    <a:pt x="31" y="6"/>
                  </a:cubicBezTo>
                  <a:cubicBezTo>
                    <a:pt x="25" y="6"/>
                    <a:pt x="21" y="0"/>
                    <a:pt x="16" y="3"/>
                  </a:cubicBezTo>
                  <a:cubicBezTo>
                    <a:pt x="15" y="7"/>
                    <a:pt x="13" y="10"/>
                    <a:pt x="12" y="13"/>
                  </a:cubicBezTo>
                  <a:cubicBezTo>
                    <a:pt x="8" y="23"/>
                    <a:pt x="4" y="33"/>
                    <a:pt x="1" y="43"/>
                  </a:cubicBezTo>
                  <a:cubicBezTo>
                    <a:pt x="0" y="44"/>
                    <a:pt x="1" y="46"/>
                    <a:pt x="2" y="47"/>
                  </a:cubicBezTo>
                  <a:close/>
                  <a:moveTo>
                    <a:pt x="18" y="7"/>
                  </a:moveTo>
                  <a:cubicBezTo>
                    <a:pt x="20" y="8"/>
                    <a:pt x="22" y="9"/>
                    <a:pt x="25" y="10"/>
                  </a:cubicBezTo>
                  <a:cubicBezTo>
                    <a:pt x="21" y="23"/>
                    <a:pt x="17" y="35"/>
                    <a:pt x="11" y="47"/>
                  </a:cubicBezTo>
                  <a:cubicBezTo>
                    <a:pt x="9" y="46"/>
                    <a:pt x="7" y="46"/>
                    <a:pt x="5" y="45"/>
                  </a:cubicBezTo>
                  <a:cubicBezTo>
                    <a:pt x="9" y="32"/>
                    <a:pt x="13" y="20"/>
                    <a:pt x="18" y="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0" name="Freeform 1628"/>
            <p:cNvSpPr/>
            <p:nvPr/>
          </p:nvSpPr>
          <p:spPr bwMode="auto">
            <a:xfrm flipH="1">
              <a:off x="3284688" y="1529619"/>
              <a:ext cx="363226" cy="325651"/>
            </a:xfrm>
            <a:custGeom>
              <a:avLst/>
              <a:gdLst>
                <a:gd name="T0" fmla="*/ 63 w 98"/>
                <a:gd name="T1" fmla="*/ 87 h 88"/>
                <a:gd name="T2" fmla="*/ 84 w 98"/>
                <a:gd name="T3" fmla="*/ 77 h 88"/>
                <a:gd name="T4" fmla="*/ 97 w 98"/>
                <a:gd name="T5" fmla="*/ 51 h 88"/>
                <a:gd name="T6" fmla="*/ 83 w 98"/>
                <a:gd name="T7" fmla="*/ 15 h 88"/>
                <a:gd name="T8" fmla="*/ 78 w 98"/>
                <a:gd name="T9" fmla="*/ 12 h 88"/>
                <a:gd name="T10" fmla="*/ 73 w 98"/>
                <a:gd name="T11" fmla="*/ 24 h 88"/>
                <a:gd name="T12" fmla="*/ 76 w 98"/>
                <a:gd name="T13" fmla="*/ 27 h 88"/>
                <a:gd name="T14" fmla="*/ 81 w 98"/>
                <a:gd name="T15" fmla="*/ 37 h 88"/>
                <a:gd name="T16" fmla="*/ 66 w 98"/>
                <a:gd name="T17" fmla="*/ 68 h 88"/>
                <a:gd name="T18" fmla="*/ 52 w 98"/>
                <a:gd name="T19" fmla="*/ 73 h 88"/>
                <a:gd name="T20" fmla="*/ 30 w 98"/>
                <a:gd name="T21" fmla="*/ 66 h 88"/>
                <a:gd name="T22" fmla="*/ 19 w 98"/>
                <a:gd name="T23" fmla="*/ 51 h 88"/>
                <a:gd name="T24" fmla="*/ 24 w 98"/>
                <a:gd name="T25" fmla="*/ 22 h 88"/>
                <a:gd name="T26" fmla="*/ 36 w 98"/>
                <a:gd name="T27" fmla="*/ 14 h 88"/>
                <a:gd name="T28" fmla="*/ 45 w 98"/>
                <a:gd name="T29" fmla="*/ 12 h 88"/>
                <a:gd name="T30" fmla="*/ 47 w 98"/>
                <a:gd name="T31" fmla="*/ 5 h 88"/>
                <a:gd name="T32" fmla="*/ 45 w 98"/>
                <a:gd name="T33" fmla="*/ 4 h 88"/>
                <a:gd name="T34" fmla="*/ 44 w 98"/>
                <a:gd name="T35" fmla="*/ 3 h 88"/>
                <a:gd name="T36" fmla="*/ 16 w 98"/>
                <a:gd name="T37" fmla="*/ 11 h 88"/>
                <a:gd name="T38" fmla="*/ 14 w 98"/>
                <a:gd name="T39" fmla="*/ 68 h 88"/>
                <a:gd name="T40" fmla="*/ 36 w 98"/>
                <a:gd name="T41" fmla="*/ 84 h 88"/>
                <a:gd name="T42" fmla="*/ 63 w 98"/>
                <a:gd name="T43"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8" h="88">
                  <a:moveTo>
                    <a:pt x="63" y="87"/>
                  </a:moveTo>
                  <a:cubicBezTo>
                    <a:pt x="71" y="86"/>
                    <a:pt x="78" y="83"/>
                    <a:pt x="84" y="77"/>
                  </a:cubicBezTo>
                  <a:cubicBezTo>
                    <a:pt x="91" y="70"/>
                    <a:pt x="95" y="61"/>
                    <a:pt x="97" y="51"/>
                  </a:cubicBezTo>
                  <a:cubicBezTo>
                    <a:pt x="98" y="37"/>
                    <a:pt x="96" y="24"/>
                    <a:pt x="83" y="15"/>
                  </a:cubicBezTo>
                  <a:cubicBezTo>
                    <a:pt x="82" y="14"/>
                    <a:pt x="80" y="13"/>
                    <a:pt x="78" y="12"/>
                  </a:cubicBezTo>
                  <a:cubicBezTo>
                    <a:pt x="76" y="17"/>
                    <a:pt x="75" y="20"/>
                    <a:pt x="73" y="24"/>
                  </a:cubicBezTo>
                  <a:cubicBezTo>
                    <a:pt x="74" y="25"/>
                    <a:pt x="75" y="26"/>
                    <a:pt x="76" y="27"/>
                  </a:cubicBezTo>
                  <a:cubicBezTo>
                    <a:pt x="78" y="30"/>
                    <a:pt x="80" y="33"/>
                    <a:pt x="81" y="37"/>
                  </a:cubicBezTo>
                  <a:cubicBezTo>
                    <a:pt x="84" y="49"/>
                    <a:pt x="75" y="63"/>
                    <a:pt x="66" y="68"/>
                  </a:cubicBezTo>
                  <a:cubicBezTo>
                    <a:pt x="61" y="71"/>
                    <a:pt x="56" y="72"/>
                    <a:pt x="52" y="73"/>
                  </a:cubicBezTo>
                  <a:cubicBezTo>
                    <a:pt x="44" y="73"/>
                    <a:pt x="36" y="71"/>
                    <a:pt x="30" y="66"/>
                  </a:cubicBezTo>
                  <a:cubicBezTo>
                    <a:pt x="24" y="62"/>
                    <a:pt x="20" y="57"/>
                    <a:pt x="19" y="51"/>
                  </a:cubicBezTo>
                  <a:cubicBezTo>
                    <a:pt x="17" y="41"/>
                    <a:pt x="20" y="31"/>
                    <a:pt x="24" y="22"/>
                  </a:cubicBezTo>
                  <a:cubicBezTo>
                    <a:pt x="27" y="18"/>
                    <a:pt x="30" y="15"/>
                    <a:pt x="36" y="14"/>
                  </a:cubicBezTo>
                  <a:cubicBezTo>
                    <a:pt x="38" y="14"/>
                    <a:pt x="41" y="13"/>
                    <a:pt x="45" y="12"/>
                  </a:cubicBezTo>
                  <a:cubicBezTo>
                    <a:pt x="45" y="10"/>
                    <a:pt x="46" y="7"/>
                    <a:pt x="47" y="5"/>
                  </a:cubicBezTo>
                  <a:cubicBezTo>
                    <a:pt x="46" y="4"/>
                    <a:pt x="45" y="4"/>
                    <a:pt x="45" y="4"/>
                  </a:cubicBezTo>
                  <a:cubicBezTo>
                    <a:pt x="45" y="4"/>
                    <a:pt x="44" y="3"/>
                    <a:pt x="44" y="3"/>
                  </a:cubicBezTo>
                  <a:cubicBezTo>
                    <a:pt x="33" y="0"/>
                    <a:pt x="24" y="3"/>
                    <a:pt x="16" y="11"/>
                  </a:cubicBezTo>
                  <a:cubicBezTo>
                    <a:pt x="0" y="29"/>
                    <a:pt x="2" y="49"/>
                    <a:pt x="14" y="68"/>
                  </a:cubicBezTo>
                  <a:cubicBezTo>
                    <a:pt x="19" y="75"/>
                    <a:pt x="27" y="81"/>
                    <a:pt x="36" y="84"/>
                  </a:cubicBezTo>
                  <a:cubicBezTo>
                    <a:pt x="45" y="87"/>
                    <a:pt x="54" y="88"/>
                    <a:pt x="63" y="87"/>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1" name="Freeform 1629"/>
            <p:cNvSpPr/>
            <p:nvPr/>
          </p:nvSpPr>
          <p:spPr bwMode="auto">
            <a:xfrm flipH="1">
              <a:off x="3395848" y="1526488"/>
              <a:ext cx="73585" cy="147169"/>
            </a:xfrm>
            <a:custGeom>
              <a:avLst/>
              <a:gdLst>
                <a:gd name="T0" fmla="*/ 20 w 20"/>
                <a:gd name="T1" fmla="*/ 3 h 40"/>
                <a:gd name="T2" fmla="*/ 13 w 20"/>
                <a:gd name="T3" fmla="*/ 0 h 40"/>
                <a:gd name="T4" fmla="*/ 0 w 20"/>
                <a:gd name="T5" fmla="*/ 38 h 40"/>
                <a:gd name="T6" fmla="*/ 6 w 20"/>
                <a:gd name="T7" fmla="*/ 40 h 40"/>
                <a:gd name="T8" fmla="*/ 20 w 20"/>
                <a:gd name="T9" fmla="*/ 3 h 40"/>
              </a:gdLst>
              <a:ahLst/>
              <a:cxnLst>
                <a:cxn ang="0">
                  <a:pos x="T0" y="T1"/>
                </a:cxn>
                <a:cxn ang="0">
                  <a:pos x="T2" y="T3"/>
                </a:cxn>
                <a:cxn ang="0">
                  <a:pos x="T4" y="T5"/>
                </a:cxn>
                <a:cxn ang="0">
                  <a:pos x="T6" y="T7"/>
                </a:cxn>
                <a:cxn ang="0">
                  <a:pos x="T8" y="T9"/>
                </a:cxn>
              </a:cxnLst>
              <a:rect l="0" t="0" r="r" b="b"/>
              <a:pathLst>
                <a:path w="20" h="40">
                  <a:moveTo>
                    <a:pt x="20" y="3"/>
                  </a:moveTo>
                  <a:cubicBezTo>
                    <a:pt x="17" y="2"/>
                    <a:pt x="15" y="1"/>
                    <a:pt x="13" y="0"/>
                  </a:cubicBezTo>
                  <a:cubicBezTo>
                    <a:pt x="8" y="13"/>
                    <a:pt x="4" y="25"/>
                    <a:pt x="0" y="38"/>
                  </a:cubicBezTo>
                  <a:cubicBezTo>
                    <a:pt x="2" y="39"/>
                    <a:pt x="4" y="39"/>
                    <a:pt x="6" y="40"/>
                  </a:cubicBezTo>
                  <a:cubicBezTo>
                    <a:pt x="12" y="28"/>
                    <a:pt x="16" y="16"/>
                    <a:pt x="20" y="3"/>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2" name="Freeform 1630"/>
            <p:cNvSpPr/>
            <p:nvPr/>
          </p:nvSpPr>
          <p:spPr bwMode="auto">
            <a:xfrm flipH="1">
              <a:off x="1933551" y="439942"/>
              <a:ext cx="6263" cy="7828"/>
            </a:xfrm>
            <a:custGeom>
              <a:avLst/>
              <a:gdLst>
                <a:gd name="T0" fmla="*/ 0 w 2"/>
                <a:gd name="T1" fmla="*/ 0 h 2"/>
                <a:gd name="T2" fmla="*/ 2 w 2"/>
                <a:gd name="T3" fmla="*/ 2 h 2"/>
                <a:gd name="T4" fmla="*/ 2 w 2"/>
                <a:gd name="T5" fmla="*/ 2 h 2"/>
                <a:gd name="T6" fmla="*/ 1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1"/>
                    <a:pt x="1" y="1"/>
                    <a:pt x="2" y="2"/>
                  </a:cubicBezTo>
                  <a:cubicBezTo>
                    <a:pt x="2" y="2"/>
                    <a:pt x="2" y="2"/>
                    <a:pt x="2" y="2"/>
                  </a:cubicBezTo>
                  <a:cubicBezTo>
                    <a:pt x="2" y="1"/>
                    <a:pt x="1" y="1"/>
                    <a:pt x="1" y="0"/>
                  </a:cubicBezTo>
                  <a:lnTo>
                    <a:pt x="0" y="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3" name="Freeform 1631"/>
            <p:cNvSpPr/>
            <p:nvPr/>
          </p:nvSpPr>
          <p:spPr bwMode="auto">
            <a:xfrm flipH="1">
              <a:off x="1917895" y="388276"/>
              <a:ext cx="4697" cy="4697"/>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0" y="0"/>
                  </a:cubicBezTo>
                  <a:cubicBezTo>
                    <a:pt x="0" y="0"/>
                    <a:pt x="0" y="0"/>
                    <a:pt x="0" y="0"/>
                  </a:cubicBezTo>
                  <a:cubicBezTo>
                    <a:pt x="0" y="0"/>
                    <a:pt x="1" y="1"/>
                    <a:pt x="1" y="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4" name="Freeform 1632"/>
            <p:cNvSpPr/>
            <p:nvPr/>
          </p:nvSpPr>
          <p:spPr bwMode="auto">
            <a:xfrm flipH="1">
              <a:off x="1952338" y="422720"/>
              <a:ext cx="6263" cy="6263"/>
            </a:xfrm>
            <a:custGeom>
              <a:avLst/>
              <a:gdLst>
                <a:gd name="T0" fmla="*/ 2 w 2"/>
                <a:gd name="T1" fmla="*/ 1 h 2"/>
                <a:gd name="T2" fmla="*/ 1 w 2"/>
                <a:gd name="T3" fmla="*/ 0 h 2"/>
                <a:gd name="T4" fmla="*/ 0 w 2"/>
                <a:gd name="T5" fmla="*/ 0 h 2"/>
                <a:gd name="T6" fmla="*/ 0 w 2"/>
                <a:gd name="T7" fmla="*/ 1 h 2"/>
                <a:gd name="T8" fmla="*/ 1 w 2"/>
                <a:gd name="T9" fmla="*/ 2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2" y="0"/>
                    <a:pt x="1" y="0"/>
                    <a:pt x="1" y="0"/>
                  </a:cubicBezTo>
                  <a:cubicBezTo>
                    <a:pt x="0" y="0"/>
                    <a:pt x="0" y="0"/>
                    <a:pt x="0" y="0"/>
                  </a:cubicBezTo>
                  <a:cubicBezTo>
                    <a:pt x="0" y="1"/>
                    <a:pt x="0" y="1"/>
                    <a:pt x="0" y="1"/>
                  </a:cubicBezTo>
                  <a:cubicBezTo>
                    <a:pt x="0" y="1"/>
                    <a:pt x="1" y="1"/>
                    <a:pt x="1" y="2"/>
                  </a:cubicBezTo>
                  <a:lnTo>
                    <a:pt x="2" y="1"/>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5" name="Freeform 1633"/>
            <p:cNvSpPr/>
            <p:nvPr/>
          </p:nvSpPr>
          <p:spPr bwMode="auto">
            <a:xfrm flipH="1">
              <a:off x="1863098" y="333479"/>
              <a:ext cx="73585" cy="114291"/>
            </a:xfrm>
            <a:custGeom>
              <a:avLst/>
              <a:gdLst>
                <a:gd name="T0" fmla="*/ 7 w 20"/>
                <a:gd name="T1" fmla="*/ 15 h 31"/>
                <a:gd name="T2" fmla="*/ 10 w 20"/>
                <a:gd name="T3" fmla="*/ 12 h 31"/>
                <a:gd name="T4" fmla="*/ 11 w 20"/>
                <a:gd name="T5" fmla="*/ 12 h 31"/>
                <a:gd name="T6" fmla="*/ 12 w 20"/>
                <a:gd name="T7" fmla="*/ 14 h 31"/>
                <a:gd name="T8" fmla="*/ 11 w 20"/>
                <a:gd name="T9" fmla="*/ 19 h 31"/>
                <a:gd name="T10" fmla="*/ 4 w 20"/>
                <a:gd name="T11" fmla="*/ 25 h 31"/>
                <a:gd name="T12" fmla="*/ 0 w 20"/>
                <a:gd name="T13" fmla="*/ 29 h 31"/>
                <a:gd name="T14" fmla="*/ 1 w 20"/>
                <a:gd name="T15" fmla="*/ 31 h 31"/>
                <a:gd name="T16" fmla="*/ 4 w 20"/>
                <a:gd name="T17" fmla="*/ 27 h 31"/>
                <a:gd name="T18" fmla="*/ 12 w 20"/>
                <a:gd name="T19" fmla="*/ 20 h 31"/>
                <a:gd name="T20" fmla="*/ 15 w 20"/>
                <a:gd name="T21" fmla="*/ 13 h 31"/>
                <a:gd name="T22" fmla="*/ 13 w 20"/>
                <a:gd name="T23" fmla="*/ 11 h 31"/>
                <a:gd name="T24" fmla="*/ 12 w 20"/>
                <a:gd name="T25" fmla="*/ 9 h 31"/>
                <a:gd name="T26" fmla="*/ 17 w 20"/>
                <a:gd name="T27" fmla="*/ 4 h 31"/>
                <a:gd name="T28" fmla="*/ 18 w 20"/>
                <a:gd name="T29" fmla="*/ 3 h 31"/>
                <a:gd name="T30" fmla="*/ 19 w 20"/>
                <a:gd name="T31" fmla="*/ 1 h 31"/>
                <a:gd name="T32" fmla="*/ 20 w 20"/>
                <a:gd name="T33" fmla="*/ 1 h 31"/>
                <a:gd name="T34" fmla="*/ 19 w 20"/>
                <a:gd name="T35" fmla="*/ 0 h 31"/>
                <a:gd name="T36" fmla="*/ 18 w 20"/>
                <a:gd name="T37" fmla="*/ 0 h 31"/>
                <a:gd name="T38" fmla="*/ 16 w 20"/>
                <a:gd name="T39" fmla="*/ 2 h 31"/>
                <a:gd name="T40" fmla="*/ 13 w 20"/>
                <a:gd name="T41" fmla="*/ 5 h 31"/>
                <a:gd name="T42" fmla="*/ 11 w 20"/>
                <a:gd name="T43" fmla="*/ 8 h 31"/>
                <a:gd name="T44" fmla="*/ 9 w 20"/>
                <a:gd name="T45" fmla="*/ 10 h 31"/>
                <a:gd name="T46" fmla="*/ 6 w 20"/>
                <a:gd name="T47" fmla="*/ 12 h 31"/>
                <a:gd name="T48" fmla="*/ 5 w 20"/>
                <a:gd name="T49" fmla="*/ 14 h 31"/>
                <a:gd name="T50" fmla="*/ 4 w 20"/>
                <a:gd name="T51" fmla="*/ 15 h 31"/>
                <a:gd name="T52" fmla="*/ 5 w 20"/>
                <a:gd name="T53" fmla="*/ 16 h 31"/>
                <a:gd name="T54" fmla="*/ 7 w 20"/>
                <a:gd name="T55"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 h="31">
                  <a:moveTo>
                    <a:pt x="7" y="15"/>
                  </a:moveTo>
                  <a:cubicBezTo>
                    <a:pt x="8" y="13"/>
                    <a:pt x="9" y="12"/>
                    <a:pt x="10" y="12"/>
                  </a:cubicBezTo>
                  <a:cubicBezTo>
                    <a:pt x="10" y="12"/>
                    <a:pt x="11" y="12"/>
                    <a:pt x="11" y="12"/>
                  </a:cubicBezTo>
                  <a:cubicBezTo>
                    <a:pt x="12" y="13"/>
                    <a:pt x="12" y="13"/>
                    <a:pt x="12" y="14"/>
                  </a:cubicBezTo>
                  <a:cubicBezTo>
                    <a:pt x="13" y="15"/>
                    <a:pt x="12" y="17"/>
                    <a:pt x="11" y="19"/>
                  </a:cubicBezTo>
                  <a:cubicBezTo>
                    <a:pt x="9" y="20"/>
                    <a:pt x="7" y="22"/>
                    <a:pt x="4" y="25"/>
                  </a:cubicBezTo>
                  <a:cubicBezTo>
                    <a:pt x="2" y="27"/>
                    <a:pt x="1" y="28"/>
                    <a:pt x="0" y="29"/>
                  </a:cubicBezTo>
                  <a:cubicBezTo>
                    <a:pt x="0" y="30"/>
                    <a:pt x="1" y="30"/>
                    <a:pt x="1" y="31"/>
                  </a:cubicBezTo>
                  <a:cubicBezTo>
                    <a:pt x="2" y="30"/>
                    <a:pt x="3" y="28"/>
                    <a:pt x="4" y="27"/>
                  </a:cubicBezTo>
                  <a:cubicBezTo>
                    <a:pt x="10" y="22"/>
                    <a:pt x="12" y="19"/>
                    <a:pt x="12" y="20"/>
                  </a:cubicBezTo>
                  <a:cubicBezTo>
                    <a:pt x="15" y="17"/>
                    <a:pt x="16" y="15"/>
                    <a:pt x="15" y="13"/>
                  </a:cubicBezTo>
                  <a:cubicBezTo>
                    <a:pt x="15" y="13"/>
                    <a:pt x="14" y="12"/>
                    <a:pt x="13" y="11"/>
                  </a:cubicBezTo>
                  <a:cubicBezTo>
                    <a:pt x="12" y="10"/>
                    <a:pt x="12" y="10"/>
                    <a:pt x="12" y="9"/>
                  </a:cubicBezTo>
                  <a:cubicBezTo>
                    <a:pt x="12" y="9"/>
                    <a:pt x="14" y="7"/>
                    <a:pt x="17" y="4"/>
                  </a:cubicBezTo>
                  <a:cubicBezTo>
                    <a:pt x="17" y="4"/>
                    <a:pt x="17" y="4"/>
                    <a:pt x="18" y="3"/>
                  </a:cubicBezTo>
                  <a:cubicBezTo>
                    <a:pt x="19" y="2"/>
                    <a:pt x="19" y="1"/>
                    <a:pt x="19" y="1"/>
                  </a:cubicBezTo>
                  <a:cubicBezTo>
                    <a:pt x="20" y="1"/>
                    <a:pt x="20" y="1"/>
                    <a:pt x="20" y="1"/>
                  </a:cubicBezTo>
                  <a:cubicBezTo>
                    <a:pt x="20" y="1"/>
                    <a:pt x="19" y="0"/>
                    <a:pt x="19" y="0"/>
                  </a:cubicBezTo>
                  <a:cubicBezTo>
                    <a:pt x="19" y="0"/>
                    <a:pt x="18" y="0"/>
                    <a:pt x="18" y="0"/>
                  </a:cubicBezTo>
                  <a:cubicBezTo>
                    <a:pt x="18" y="0"/>
                    <a:pt x="17" y="1"/>
                    <a:pt x="16" y="2"/>
                  </a:cubicBezTo>
                  <a:cubicBezTo>
                    <a:pt x="16" y="3"/>
                    <a:pt x="15" y="4"/>
                    <a:pt x="13" y="5"/>
                  </a:cubicBezTo>
                  <a:cubicBezTo>
                    <a:pt x="12" y="7"/>
                    <a:pt x="11" y="8"/>
                    <a:pt x="11" y="8"/>
                  </a:cubicBezTo>
                  <a:cubicBezTo>
                    <a:pt x="10" y="9"/>
                    <a:pt x="10" y="9"/>
                    <a:pt x="9" y="10"/>
                  </a:cubicBezTo>
                  <a:cubicBezTo>
                    <a:pt x="8" y="11"/>
                    <a:pt x="7" y="12"/>
                    <a:pt x="6" y="12"/>
                  </a:cubicBezTo>
                  <a:cubicBezTo>
                    <a:pt x="6" y="13"/>
                    <a:pt x="6" y="13"/>
                    <a:pt x="5" y="14"/>
                  </a:cubicBezTo>
                  <a:cubicBezTo>
                    <a:pt x="4" y="15"/>
                    <a:pt x="4" y="15"/>
                    <a:pt x="4" y="15"/>
                  </a:cubicBezTo>
                  <a:cubicBezTo>
                    <a:pt x="5" y="15"/>
                    <a:pt x="5" y="15"/>
                    <a:pt x="5" y="16"/>
                  </a:cubicBezTo>
                  <a:cubicBezTo>
                    <a:pt x="6" y="15"/>
                    <a:pt x="6" y="15"/>
                    <a:pt x="7" y="1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6" name="Freeform 1634"/>
            <p:cNvSpPr/>
            <p:nvPr/>
          </p:nvSpPr>
          <p:spPr bwMode="auto">
            <a:xfrm flipH="1">
              <a:off x="1955470" y="425851"/>
              <a:ext cx="18788" cy="14091"/>
            </a:xfrm>
            <a:custGeom>
              <a:avLst/>
              <a:gdLst>
                <a:gd name="T0" fmla="*/ 1 w 5"/>
                <a:gd name="T1" fmla="*/ 4 h 4"/>
                <a:gd name="T2" fmla="*/ 1 w 5"/>
                <a:gd name="T3" fmla="*/ 4 h 4"/>
                <a:gd name="T4" fmla="*/ 2 w 5"/>
                <a:gd name="T5" fmla="*/ 4 h 4"/>
                <a:gd name="T6" fmla="*/ 2 w 5"/>
                <a:gd name="T7" fmla="*/ 4 h 4"/>
                <a:gd name="T8" fmla="*/ 5 w 5"/>
                <a:gd name="T9" fmla="*/ 1 h 4"/>
                <a:gd name="T10" fmla="*/ 4 w 5"/>
                <a:gd name="T11" fmla="*/ 0 h 4"/>
                <a:gd name="T12" fmla="*/ 1 w 5"/>
                <a:gd name="T13" fmla="*/ 2 h 4"/>
                <a:gd name="T14" fmla="*/ 1 w 5"/>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1" y="4"/>
                  </a:moveTo>
                  <a:cubicBezTo>
                    <a:pt x="1" y="4"/>
                    <a:pt x="1" y="4"/>
                    <a:pt x="1" y="4"/>
                  </a:cubicBezTo>
                  <a:cubicBezTo>
                    <a:pt x="2" y="4"/>
                    <a:pt x="2" y="4"/>
                    <a:pt x="2" y="4"/>
                  </a:cubicBezTo>
                  <a:cubicBezTo>
                    <a:pt x="2" y="4"/>
                    <a:pt x="2" y="4"/>
                    <a:pt x="2" y="4"/>
                  </a:cubicBezTo>
                  <a:cubicBezTo>
                    <a:pt x="3" y="3"/>
                    <a:pt x="4" y="2"/>
                    <a:pt x="5" y="1"/>
                  </a:cubicBezTo>
                  <a:cubicBezTo>
                    <a:pt x="5" y="0"/>
                    <a:pt x="4" y="0"/>
                    <a:pt x="4" y="0"/>
                  </a:cubicBezTo>
                  <a:cubicBezTo>
                    <a:pt x="2" y="2"/>
                    <a:pt x="1" y="3"/>
                    <a:pt x="1" y="2"/>
                  </a:cubicBezTo>
                  <a:cubicBezTo>
                    <a:pt x="1" y="3"/>
                    <a:pt x="0" y="4"/>
                    <a:pt x="1" y="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7" name="Freeform 1635"/>
            <p:cNvSpPr/>
            <p:nvPr/>
          </p:nvSpPr>
          <p:spPr bwMode="auto">
            <a:xfrm flipH="1">
              <a:off x="1917895" y="388276"/>
              <a:ext cx="37575" cy="37575"/>
            </a:xfrm>
            <a:custGeom>
              <a:avLst/>
              <a:gdLst>
                <a:gd name="T0" fmla="*/ 8 w 10"/>
                <a:gd name="T1" fmla="*/ 3 h 10"/>
                <a:gd name="T2" fmla="*/ 10 w 10"/>
                <a:gd name="T3" fmla="*/ 1 h 10"/>
                <a:gd name="T4" fmla="*/ 10 w 10"/>
                <a:gd name="T5" fmla="*/ 1 h 10"/>
                <a:gd name="T6" fmla="*/ 9 w 10"/>
                <a:gd name="T7" fmla="*/ 0 h 10"/>
                <a:gd name="T8" fmla="*/ 8 w 10"/>
                <a:gd name="T9" fmla="*/ 1 h 10"/>
                <a:gd name="T10" fmla="*/ 6 w 10"/>
                <a:gd name="T11" fmla="*/ 3 h 10"/>
                <a:gd name="T12" fmla="*/ 4 w 10"/>
                <a:gd name="T13" fmla="*/ 5 h 10"/>
                <a:gd name="T14" fmla="*/ 0 w 10"/>
                <a:gd name="T15" fmla="*/ 9 h 10"/>
                <a:gd name="T16" fmla="*/ 1 w 10"/>
                <a:gd name="T17" fmla="*/ 10 h 10"/>
                <a:gd name="T18" fmla="*/ 8 w 10"/>
                <a:gd name="T1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8" y="3"/>
                  </a:moveTo>
                  <a:cubicBezTo>
                    <a:pt x="9" y="2"/>
                    <a:pt x="9" y="2"/>
                    <a:pt x="10" y="1"/>
                  </a:cubicBezTo>
                  <a:cubicBezTo>
                    <a:pt x="10" y="1"/>
                    <a:pt x="10" y="1"/>
                    <a:pt x="10" y="1"/>
                  </a:cubicBezTo>
                  <a:cubicBezTo>
                    <a:pt x="10" y="1"/>
                    <a:pt x="9" y="0"/>
                    <a:pt x="9" y="0"/>
                  </a:cubicBezTo>
                  <a:cubicBezTo>
                    <a:pt x="8" y="1"/>
                    <a:pt x="8" y="1"/>
                    <a:pt x="8" y="1"/>
                  </a:cubicBezTo>
                  <a:cubicBezTo>
                    <a:pt x="8" y="1"/>
                    <a:pt x="7" y="2"/>
                    <a:pt x="6" y="3"/>
                  </a:cubicBezTo>
                  <a:cubicBezTo>
                    <a:pt x="5" y="4"/>
                    <a:pt x="5" y="4"/>
                    <a:pt x="4" y="5"/>
                  </a:cubicBezTo>
                  <a:cubicBezTo>
                    <a:pt x="2" y="7"/>
                    <a:pt x="1" y="8"/>
                    <a:pt x="0" y="9"/>
                  </a:cubicBezTo>
                  <a:cubicBezTo>
                    <a:pt x="0" y="9"/>
                    <a:pt x="1" y="9"/>
                    <a:pt x="1" y="10"/>
                  </a:cubicBezTo>
                  <a:cubicBezTo>
                    <a:pt x="4" y="7"/>
                    <a:pt x="6" y="5"/>
                    <a:pt x="8" y="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8" name="Freeform 1636"/>
            <p:cNvSpPr/>
            <p:nvPr/>
          </p:nvSpPr>
          <p:spPr bwMode="auto">
            <a:xfrm flipH="1">
              <a:off x="1933551" y="439942"/>
              <a:ext cx="18788" cy="23484"/>
            </a:xfrm>
            <a:custGeom>
              <a:avLst/>
              <a:gdLst>
                <a:gd name="T0" fmla="*/ 2 w 5"/>
                <a:gd name="T1" fmla="*/ 2 h 6"/>
                <a:gd name="T2" fmla="*/ 1 w 5"/>
                <a:gd name="T3" fmla="*/ 6 h 6"/>
                <a:gd name="T4" fmla="*/ 3 w 5"/>
                <a:gd name="T5" fmla="*/ 4 h 6"/>
                <a:gd name="T6" fmla="*/ 4 w 5"/>
                <a:gd name="T7" fmla="*/ 3 h 6"/>
                <a:gd name="T8" fmla="*/ 5 w 5"/>
                <a:gd name="T9" fmla="*/ 2 h 6"/>
                <a:gd name="T10" fmla="*/ 5 w 5"/>
                <a:gd name="T11" fmla="*/ 2 h 6"/>
                <a:gd name="T12" fmla="*/ 3 w 5"/>
                <a:gd name="T13" fmla="*/ 0 h 6"/>
                <a:gd name="T14" fmla="*/ 2 w 5"/>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2" y="2"/>
                  </a:moveTo>
                  <a:cubicBezTo>
                    <a:pt x="0" y="4"/>
                    <a:pt x="0" y="5"/>
                    <a:pt x="1" y="6"/>
                  </a:cubicBezTo>
                  <a:cubicBezTo>
                    <a:pt x="2" y="6"/>
                    <a:pt x="2" y="5"/>
                    <a:pt x="3" y="4"/>
                  </a:cubicBezTo>
                  <a:cubicBezTo>
                    <a:pt x="3" y="4"/>
                    <a:pt x="4" y="4"/>
                    <a:pt x="4" y="3"/>
                  </a:cubicBezTo>
                  <a:cubicBezTo>
                    <a:pt x="4" y="3"/>
                    <a:pt x="4" y="2"/>
                    <a:pt x="5" y="2"/>
                  </a:cubicBezTo>
                  <a:cubicBezTo>
                    <a:pt x="5" y="2"/>
                    <a:pt x="5" y="2"/>
                    <a:pt x="5" y="2"/>
                  </a:cubicBezTo>
                  <a:cubicBezTo>
                    <a:pt x="4" y="1"/>
                    <a:pt x="4" y="1"/>
                    <a:pt x="3" y="0"/>
                  </a:cubicBezTo>
                  <a:cubicBezTo>
                    <a:pt x="3" y="1"/>
                    <a:pt x="2" y="2"/>
                    <a:pt x="2" y="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9" name="Freeform 1637"/>
            <p:cNvSpPr/>
            <p:nvPr/>
          </p:nvSpPr>
          <p:spPr bwMode="auto">
            <a:xfrm flipH="1">
              <a:off x="1822391" y="385145"/>
              <a:ext cx="95503" cy="118988"/>
            </a:xfrm>
            <a:custGeom>
              <a:avLst/>
              <a:gdLst>
                <a:gd name="T0" fmla="*/ 6 w 26"/>
                <a:gd name="T1" fmla="*/ 32 h 32"/>
                <a:gd name="T2" fmla="*/ 8 w 26"/>
                <a:gd name="T3" fmla="*/ 32 h 32"/>
                <a:gd name="T4" fmla="*/ 8 w 26"/>
                <a:gd name="T5" fmla="*/ 30 h 32"/>
                <a:gd name="T6" fmla="*/ 7 w 26"/>
                <a:gd name="T7" fmla="*/ 30 h 32"/>
                <a:gd name="T8" fmla="*/ 3 w 26"/>
                <a:gd name="T9" fmla="*/ 28 h 32"/>
                <a:gd name="T10" fmla="*/ 5 w 26"/>
                <a:gd name="T11" fmla="*/ 22 h 32"/>
                <a:gd name="T12" fmla="*/ 12 w 26"/>
                <a:gd name="T13" fmla="*/ 15 h 32"/>
                <a:gd name="T14" fmla="*/ 15 w 26"/>
                <a:gd name="T15" fmla="*/ 12 h 32"/>
                <a:gd name="T16" fmla="*/ 18 w 26"/>
                <a:gd name="T17" fmla="*/ 10 h 32"/>
                <a:gd name="T18" fmla="*/ 20 w 26"/>
                <a:gd name="T19" fmla="*/ 11 h 32"/>
                <a:gd name="T20" fmla="*/ 23 w 26"/>
                <a:gd name="T21" fmla="*/ 14 h 32"/>
                <a:gd name="T22" fmla="*/ 25 w 26"/>
                <a:gd name="T23" fmla="*/ 14 h 32"/>
                <a:gd name="T24" fmla="*/ 25 w 26"/>
                <a:gd name="T25" fmla="*/ 13 h 32"/>
                <a:gd name="T26" fmla="*/ 24 w 26"/>
                <a:gd name="T27" fmla="*/ 12 h 32"/>
                <a:gd name="T28" fmla="*/ 23 w 26"/>
                <a:gd name="T29" fmla="*/ 11 h 32"/>
                <a:gd name="T30" fmla="*/ 19 w 26"/>
                <a:gd name="T31" fmla="*/ 8 h 32"/>
                <a:gd name="T32" fmla="*/ 19 w 26"/>
                <a:gd name="T33" fmla="*/ 8 h 32"/>
                <a:gd name="T34" fmla="*/ 19 w 26"/>
                <a:gd name="T35" fmla="*/ 8 h 32"/>
                <a:gd name="T36" fmla="*/ 22 w 26"/>
                <a:gd name="T37" fmla="*/ 5 h 32"/>
                <a:gd name="T38" fmla="*/ 25 w 26"/>
                <a:gd name="T39" fmla="*/ 3 h 32"/>
                <a:gd name="T40" fmla="*/ 26 w 26"/>
                <a:gd name="T41" fmla="*/ 2 h 32"/>
                <a:gd name="T42" fmla="*/ 26 w 26"/>
                <a:gd name="T43" fmla="*/ 1 h 32"/>
                <a:gd name="T44" fmla="*/ 26 w 26"/>
                <a:gd name="T45" fmla="*/ 0 h 32"/>
                <a:gd name="T46" fmla="*/ 22 w 26"/>
                <a:gd name="T47" fmla="*/ 2 h 32"/>
                <a:gd name="T48" fmla="*/ 21 w 26"/>
                <a:gd name="T49" fmla="*/ 3 h 32"/>
                <a:gd name="T50" fmla="*/ 20 w 26"/>
                <a:gd name="T51" fmla="*/ 5 h 32"/>
                <a:gd name="T52" fmla="*/ 18 w 26"/>
                <a:gd name="T53" fmla="*/ 7 h 32"/>
                <a:gd name="T54" fmla="*/ 16 w 26"/>
                <a:gd name="T55" fmla="*/ 5 h 32"/>
                <a:gd name="T56" fmla="*/ 15 w 26"/>
                <a:gd name="T57" fmla="*/ 4 h 32"/>
                <a:gd name="T58" fmla="*/ 14 w 26"/>
                <a:gd name="T59" fmla="*/ 5 h 32"/>
                <a:gd name="T60" fmla="*/ 14 w 26"/>
                <a:gd name="T61" fmla="*/ 6 h 32"/>
                <a:gd name="T62" fmla="*/ 17 w 26"/>
                <a:gd name="T63" fmla="*/ 8 h 32"/>
                <a:gd name="T64" fmla="*/ 15 w 26"/>
                <a:gd name="T65" fmla="*/ 10 h 32"/>
                <a:gd name="T66" fmla="*/ 13 w 26"/>
                <a:gd name="T67" fmla="*/ 12 h 32"/>
                <a:gd name="T68" fmla="*/ 9 w 26"/>
                <a:gd name="T69" fmla="*/ 16 h 32"/>
                <a:gd name="T70" fmla="*/ 3 w 26"/>
                <a:gd name="T71" fmla="*/ 23 h 32"/>
                <a:gd name="T72" fmla="*/ 1 w 26"/>
                <a:gd name="T73" fmla="*/ 29 h 32"/>
                <a:gd name="T74" fmla="*/ 6 w 26"/>
                <a:gd name="T75"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 h="32">
                  <a:moveTo>
                    <a:pt x="6" y="32"/>
                  </a:moveTo>
                  <a:cubicBezTo>
                    <a:pt x="7" y="32"/>
                    <a:pt x="8" y="32"/>
                    <a:pt x="8" y="32"/>
                  </a:cubicBezTo>
                  <a:cubicBezTo>
                    <a:pt x="9" y="31"/>
                    <a:pt x="9" y="31"/>
                    <a:pt x="8" y="30"/>
                  </a:cubicBezTo>
                  <a:cubicBezTo>
                    <a:pt x="8" y="30"/>
                    <a:pt x="8" y="30"/>
                    <a:pt x="7" y="30"/>
                  </a:cubicBezTo>
                  <a:cubicBezTo>
                    <a:pt x="5" y="30"/>
                    <a:pt x="3" y="29"/>
                    <a:pt x="3" y="28"/>
                  </a:cubicBezTo>
                  <a:cubicBezTo>
                    <a:pt x="3" y="26"/>
                    <a:pt x="3" y="24"/>
                    <a:pt x="5" y="22"/>
                  </a:cubicBezTo>
                  <a:cubicBezTo>
                    <a:pt x="9" y="18"/>
                    <a:pt x="11" y="16"/>
                    <a:pt x="12" y="15"/>
                  </a:cubicBezTo>
                  <a:cubicBezTo>
                    <a:pt x="12" y="15"/>
                    <a:pt x="13" y="14"/>
                    <a:pt x="15" y="12"/>
                  </a:cubicBezTo>
                  <a:cubicBezTo>
                    <a:pt x="17" y="11"/>
                    <a:pt x="18" y="10"/>
                    <a:pt x="18" y="10"/>
                  </a:cubicBezTo>
                  <a:cubicBezTo>
                    <a:pt x="18" y="10"/>
                    <a:pt x="19" y="10"/>
                    <a:pt x="20" y="11"/>
                  </a:cubicBezTo>
                  <a:cubicBezTo>
                    <a:pt x="22" y="13"/>
                    <a:pt x="23" y="13"/>
                    <a:pt x="23" y="14"/>
                  </a:cubicBezTo>
                  <a:cubicBezTo>
                    <a:pt x="24" y="14"/>
                    <a:pt x="25" y="14"/>
                    <a:pt x="25" y="14"/>
                  </a:cubicBezTo>
                  <a:cubicBezTo>
                    <a:pt x="26" y="14"/>
                    <a:pt x="26" y="13"/>
                    <a:pt x="25" y="13"/>
                  </a:cubicBezTo>
                  <a:cubicBezTo>
                    <a:pt x="25" y="12"/>
                    <a:pt x="25" y="12"/>
                    <a:pt x="24" y="12"/>
                  </a:cubicBezTo>
                  <a:cubicBezTo>
                    <a:pt x="23" y="11"/>
                    <a:pt x="22" y="11"/>
                    <a:pt x="23" y="11"/>
                  </a:cubicBezTo>
                  <a:cubicBezTo>
                    <a:pt x="20" y="9"/>
                    <a:pt x="19" y="8"/>
                    <a:pt x="19" y="8"/>
                  </a:cubicBezTo>
                  <a:cubicBezTo>
                    <a:pt x="19" y="8"/>
                    <a:pt x="19" y="8"/>
                    <a:pt x="19" y="8"/>
                  </a:cubicBezTo>
                  <a:cubicBezTo>
                    <a:pt x="19" y="8"/>
                    <a:pt x="19" y="8"/>
                    <a:pt x="19" y="8"/>
                  </a:cubicBezTo>
                  <a:cubicBezTo>
                    <a:pt x="19" y="8"/>
                    <a:pt x="20" y="7"/>
                    <a:pt x="22" y="5"/>
                  </a:cubicBezTo>
                  <a:cubicBezTo>
                    <a:pt x="25" y="3"/>
                    <a:pt x="25" y="3"/>
                    <a:pt x="25" y="3"/>
                  </a:cubicBezTo>
                  <a:cubicBezTo>
                    <a:pt x="26" y="2"/>
                    <a:pt x="26" y="2"/>
                    <a:pt x="26" y="2"/>
                  </a:cubicBezTo>
                  <a:cubicBezTo>
                    <a:pt x="26" y="2"/>
                    <a:pt x="26" y="2"/>
                    <a:pt x="26" y="1"/>
                  </a:cubicBezTo>
                  <a:cubicBezTo>
                    <a:pt x="26" y="1"/>
                    <a:pt x="26" y="0"/>
                    <a:pt x="26" y="0"/>
                  </a:cubicBezTo>
                  <a:cubicBezTo>
                    <a:pt x="25" y="0"/>
                    <a:pt x="24" y="1"/>
                    <a:pt x="22" y="2"/>
                  </a:cubicBezTo>
                  <a:cubicBezTo>
                    <a:pt x="22" y="3"/>
                    <a:pt x="22" y="3"/>
                    <a:pt x="21" y="3"/>
                  </a:cubicBezTo>
                  <a:cubicBezTo>
                    <a:pt x="21" y="4"/>
                    <a:pt x="20" y="4"/>
                    <a:pt x="20" y="5"/>
                  </a:cubicBezTo>
                  <a:cubicBezTo>
                    <a:pt x="19" y="6"/>
                    <a:pt x="18" y="7"/>
                    <a:pt x="18" y="7"/>
                  </a:cubicBezTo>
                  <a:cubicBezTo>
                    <a:pt x="17" y="6"/>
                    <a:pt x="16" y="5"/>
                    <a:pt x="16" y="5"/>
                  </a:cubicBezTo>
                  <a:cubicBezTo>
                    <a:pt x="16" y="5"/>
                    <a:pt x="15" y="4"/>
                    <a:pt x="15" y="4"/>
                  </a:cubicBezTo>
                  <a:cubicBezTo>
                    <a:pt x="14" y="4"/>
                    <a:pt x="14" y="4"/>
                    <a:pt x="14" y="5"/>
                  </a:cubicBezTo>
                  <a:cubicBezTo>
                    <a:pt x="14" y="5"/>
                    <a:pt x="14" y="6"/>
                    <a:pt x="14" y="6"/>
                  </a:cubicBezTo>
                  <a:cubicBezTo>
                    <a:pt x="16" y="7"/>
                    <a:pt x="17" y="8"/>
                    <a:pt x="17" y="8"/>
                  </a:cubicBezTo>
                  <a:cubicBezTo>
                    <a:pt x="16" y="9"/>
                    <a:pt x="16" y="9"/>
                    <a:pt x="15" y="10"/>
                  </a:cubicBezTo>
                  <a:cubicBezTo>
                    <a:pt x="14" y="11"/>
                    <a:pt x="13" y="11"/>
                    <a:pt x="13" y="12"/>
                  </a:cubicBezTo>
                  <a:cubicBezTo>
                    <a:pt x="14" y="11"/>
                    <a:pt x="12" y="13"/>
                    <a:pt x="9" y="16"/>
                  </a:cubicBezTo>
                  <a:cubicBezTo>
                    <a:pt x="6" y="18"/>
                    <a:pt x="4" y="20"/>
                    <a:pt x="3" y="23"/>
                  </a:cubicBezTo>
                  <a:cubicBezTo>
                    <a:pt x="1" y="25"/>
                    <a:pt x="0" y="27"/>
                    <a:pt x="1" y="29"/>
                  </a:cubicBezTo>
                  <a:cubicBezTo>
                    <a:pt x="3" y="31"/>
                    <a:pt x="4" y="32"/>
                    <a:pt x="6" y="3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0" name="Freeform 1638"/>
            <p:cNvSpPr/>
            <p:nvPr/>
          </p:nvSpPr>
          <p:spPr bwMode="auto">
            <a:xfrm flipH="1">
              <a:off x="1773857" y="428982"/>
              <a:ext cx="92372" cy="118988"/>
            </a:xfrm>
            <a:custGeom>
              <a:avLst/>
              <a:gdLst>
                <a:gd name="T0" fmla="*/ 16 w 25"/>
                <a:gd name="T1" fmla="*/ 9 h 32"/>
                <a:gd name="T2" fmla="*/ 14 w 25"/>
                <a:gd name="T3" fmla="*/ 10 h 32"/>
                <a:gd name="T4" fmla="*/ 12 w 25"/>
                <a:gd name="T5" fmla="*/ 12 h 32"/>
                <a:gd name="T6" fmla="*/ 8 w 25"/>
                <a:gd name="T7" fmla="*/ 16 h 32"/>
                <a:gd name="T8" fmla="*/ 2 w 25"/>
                <a:gd name="T9" fmla="*/ 23 h 32"/>
                <a:gd name="T10" fmla="*/ 0 w 25"/>
                <a:gd name="T11" fmla="*/ 29 h 32"/>
                <a:gd name="T12" fmla="*/ 5 w 25"/>
                <a:gd name="T13" fmla="*/ 32 h 32"/>
                <a:gd name="T14" fmla="*/ 7 w 25"/>
                <a:gd name="T15" fmla="*/ 32 h 32"/>
                <a:gd name="T16" fmla="*/ 7 w 25"/>
                <a:gd name="T17" fmla="*/ 31 h 32"/>
                <a:gd name="T18" fmla="*/ 6 w 25"/>
                <a:gd name="T19" fmla="*/ 30 h 32"/>
                <a:gd name="T20" fmla="*/ 2 w 25"/>
                <a:gd name="T21" fmla="*/ 28 h 32"/>
                <a:gd name="T22" fmla="*/ 5 w 25"/>
                <a:gd name="T23" fmla="*/ 22 h 32"/>
                <a:gd name="T24" fmla="*/ 11 w 25"/>
                <a:gd name="T25" fmla="*/ 16 h 32"/>
                <a:gd name="T26" fmla="*/ 14 w 25"/>
                <a:gd name="T27" fmla="*/ 13 h 32"/>
                <a:gd name="T28" fmla="*/ 17 w 25"/>
                <a:gd name="T29" fmla="*/ 10 h 32"/>
                <a:gd name="T30" fmla="*/ 20 w 25"/>
                <a:gd name="T31" fmla="*/ 12 h 32"/>
                <a:gd name="T32" fmla="*/ 22 w 25"/>
                <a:gd name="T33" fmla="*/ 14 h 32"/>
                <a:gd name="T34" fmla="*/ 24 w 25"/>
                <a:gd name="T35" fmla="*/ 14 h 32"/>
                <a:gd name="T36" fmla="*/ 25 w 25"/>
                <a:gd name="T37" fmla="*/ 13 h 32"/>
                <a:gd name="T38" fmla="*/ 24 w 25"/>
                <a:gd name="T39" fmla="*/ 12 h 32"/>
                <a:gd name="T40" fmla="*/ 22 w 25"/>
                <a:gd name="T41" fmla="*/ 11 h 32"/>
                <a:gd name="T42" fmla="*/ 18 w 25"/>
                <a:gd name="T43" fmla="*/ 8 h 32"/>
                <a:gd name="T44" fmla="*/ 18 w 25"/>
                <a:gd name="T45" fmla="*/ 8 h 32"/>
                <a:gd name="T46" fmla="*/ 18 w 25"/>
                <a:gd name="T47" fmla="*/ 9 h 32"/>
                <a:gd name="T48" fmla="*/ 21 w 25"/>
                <a:gd name="T49" fmla="*/ 6 h 32"/>
                <a:gd name="T50" fmla="*/ 24 w 25"/>
                <a:gd name="T51" fmla="*/ 3 h 32"/>
                <a:gd name="T52" fmla="*/ 25 w 25"/>
                <a:gd name="T53" fmla="*/ 2 h 32"/>
                <a:gd name="T54" fmla="*/ 25 w 25"/>
                <a:gd name="T55" fmla="*/ 1 h 32"/>
                <a:gd name="T56" fmla="*/ 25 w 25"/>
                <a:gd name="T57" fmla="*/ 0 h 32"/>
                <a:gd name="T58" fmla="*/ 22 w 25"/>
                <a:gd name="T59" fmla="*/ 3 h 32"/>
                <a:gd name="T60" fmla="*/ 20 w 25"/>
                <a:gd name="T61" fmla="*/ 4 h 32"/>
                <a:gd name="T62" fmla="*/ 19 w 25"/>
                <a:gd name="T63" fmla="*/ 5 h 32"/>
                <a:gd name="T64" fmla="*/ 17 w 25"/>
                <a:gd name="T65" fmla="*/ 7 h 32"/>
                <a:gd name="T66" fmla="*/ 15 w 25"/>
                <a:gd name="T67" fmla="*/ 6 h 32"/>
                <a:gd name="T68" fmla="*/ 14 w 25"/>
                <a:gd name="T69" fmla="*/ 4 h 32"/>
                <a:gd name="T70" fmla="*/ 13 w 25"/>
                <a:gd name="T71" fmla="*/ 5 h 32"/>
                <a:gd name="T72" fmla="*/ 13 w 25"/>
                <a:gd name="T73" fmla="*/ 6 h 32"/>
                <a:gd name="T74" fmla="*/ 16 w 25"/>
                <a:gd name="T75"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 h="32">
                  <a:moveTo>
                    <a:pt x="16" y="9"/>
                  </a:moveTo>
                  <a:cubicBezTo>
                    <a:pt x="15" y="9"/>
                    <a:pt x="15" y="10"/>
                    <a:pt x="14" y="10"/>
                  </a:cubicBezTo>
                  <a:cubicBezTo>
                    <a:pt x="13" y="11"/>
                    <a:pt x="13" y="12"/>
                    <a:pt x="12" y="12"/>
                  </a:cubicBezTo>
                  <a:cubicBezTo>
                    <a:pt x="13" y="12"/>
                    <a:pt x="11" y="13"/>
                    <a:pt x="8" y="16"/>
                  </a:cubicBezTo>
                  <a:cubicBezTo>
                    <a:pt x="5" y="18"/>
                    <a:pt x="3" y="21"/>
                    <a:pt x="2" y="23"/>
                  </a:cubicBezTo>
                  <a:cubicBezTo>
                    <a:pt x="0" y="26"/>
                    <a:pt x="0" y="28"/>
                    <a:pt x="0" y="29"/>
                  </a:cubicBezTo>
                  <a:cubicBezTo>
                    <a:pt x="2" y="31"/>
                    <a:pt x="3" y="32"/>
                    <a:pt x="5" y="32"/>
                  </a:cubicBezTo>
                  <a:cubicBezTo>
                    <a:pt x="6" y="32"/>
                    <a:pt x="7" y="32"/>
                    <a:pt x="7" y="32"/>
                  </a:cubicBezTo>
                  <a:cubicBezTo>
                    <a:pt x="8" y="31"/>
                    <a:pt x="8" y="31"/>
                    <a:pt x="7" y="31"/>
                  </a:cubicBezTo>
                  <a:cubicBezTo>
                    <a:pt x="7" y="30"/>
                    <a:pt x="7" y="30"/>
                    <a:pt x="6" y="30"/>
                  </a:cubicBezTo>
                  <a:cubicBezTo>
                    <a:pt x="4" y="30"/>
                    <a:pt x="3" y="30"/>
                    <a:pt x="2" y="28"/>
                  </a:cubicBezTo>
                  <a:cubicBezTo>
                    <a:pt x="2" y="26"/>
                    <a:pt x="3" y="25"/>
                    <a:pt x="5" y="22"/>
                  </a:cubicBezTo>
                  <a:cubicBezTo>
                    <a:pt x="8" y="18"/>
                    <a:pt x="10" y="16"/>
                    <a:pt x="11" y="16"/>
                  </a:cubicBezTo>
                  <a:cubicBezTo>
                    <a:pt x="12" y="15"/>
                    <a:pt x="13" y="14"/>
                    <a:pt x="14" y="13"/>
                  </a:cubicBezTo>
                  <a:cubicBezTo>
                    <a:pt x="16" y="11"/>
                    <a:pt x="17" y="10"/>
                    <a:pt x="17" y="10"/>
                  </a:cubicBezTo>
                  <a:cubicBezTo>
                    <a:pt x="18" y="10"/>
                    <a:pt x="19" y="11"/>
                    <a:pt x="20" y="12"/>
                  </a:cubicBezTo>
                  <a:cubicBezTo>
                    <a:pt x="21" y="13"/>
                    <a:pt x="22" y="14"/>
                    <a:pt x="22" y="14"/>
                  </a:cubicBezTo>
                  <a:cubicBezTo>
                    <a:pt x="23" y="14"/>
                    <a:pt x="24" y="15"/>
                    <a:pt x="24" y="14"/>
                  </a:cubicBezTo>
                  <a:cubicBezTo>
                    <a:pt x="25" y="14"/>
                    <a:pt x="25" y="14"/>
                    <a:pt x="25" y="13"/>
                  </a:cubicBezTo>
                  <a:cubicBezTo>
                    <a:pt x="24" y="13"/>
                    <a:pt x="24" y="12"/>
                    <a:pt x="24" y="12"/>
                  </a:cubicBezTo>
                  <a:cubicBezTo>
                    <a:pt x="22" y="11"/>
                    <a:pt x="22" y="11"/>
                    <a:pt x="22" y="11"/>
                  </a:cubicBezTo>
                  <a:cubicBezTo>
                    <a:pt x="19" y="9"/>
                    <a:pt x="18" y="8"/>
                    <a:pt x="18" y="8"/>
                  </a:cubicBezTo>
                  <a:cubicBezTo>
                    <a:pt x="18" y="8"/>
                    <a:pt x="18" y="8"/>
                    <a:pt x="18" y="8"/>
                  </a:cubicBezTo>
                  <a:cubicBezTo>
                    <a:pt x="18" y="9"/>
                    <a:pt x="18" y="9"/>
                    <a:pt x="18" y="9"/>
                  </a:cubicBezTo>
                  <a:cubicBezTo>
                    <a:pt x="19" y="8"/>
                    <a:pt x="20" y="7"/>
                    <a:pt x="21" y="6"/>
                  </a:cubicBezTo>
                  <a:cubicBezTo>
                    <a:pt x="24" y="3"/>
                    <a:pt x="24" y="3"/>
                    <a:pt x="24" y="3"/>
                  </a:cubicBezTo>
                  <a:cubicBezTo>
                    <a:pt x="25" y="2"/>
                    <a:pt x="25" y="2"/>
                    <a:pt x="25" y="2"/>
                  </a:cubicBezTo>
                  <a:cubicBezTo>
                    <a:pt x="25" y="2"/>
                    <a:pt x="25" y="2"/>
                    <a:pt x="25" y="1"/>
                  </a:cubicBezTo>
                  <a:cubicBezTo>
                    <a:pt x="25" y="1"/>
                    <a:pt x="25" y="1"/>
                    <a:pt x="25" y="0"/>
                  </a:cubicBezTo>
                  <a:cubicBezTo>
                    <a:pt x="24" y="0"/>
                    <a:pt x="23" y="1"/>
                    <a:pt x="22" y="3"/>
                  </a:cubicBezTo>
                  <a:cubicBezTo>
                    <a:pt x="21" y="3"/>
                    <a:pt x="21" y="3"/>
                    <a:pt x="20" y="4"/>
                  </a:cubicBezTo>
                  <a:cubicBezTo>
                    <a:pt x="20" y="4"/>
                    <a:pt x="20" y="5"/>
                    <a:pt x="19" y="5"/>
                  </a:cubicBezTo>
                  <a:cubicBezTo>
                    <a:pt x="18" y="6"/>
                    <a:pt x="17" y="7"/>
                    <a:pt x="17" y="7"/>
                  </a:cubicBezTo>
                  <a:cubicBezTo>
                    <a:pt x="16" y="6"/>
                    <a:pt x="15" y="6"/>
                    <a:pt x="15" y="6"/>
                  </a:cubicBezTo>
                  <a:cubicBezTo>
                    <a:pt x="15" y="5"/>
                    <a:pt x="14" y="4"/>
                    <a:pt x="14" y="4"/>
                  </a:cubicBezTo>
                  <a:cubicBezTo>
                    <a:pt x="13" y="4"/>
                    <a:pt x="13" y="4"/>
                    <a:pt x="13" y="5"/>
                  </a:cubicBezTo>
                  <a:cubicBezTo>
                    <a:pt x="13" y="5"/>
                    <a:pt x="13" y="6"/>
                    <a:pt x="13" y="6"/>
                  </a:cubicBezTo>
                  <a:cubicBezTo>
                    <a:pt x="15" y="8"/>
                    <a:pt x="16" y="8"/>
                    <a:pt x="16" y="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1" name="Freeform 1639"/>
            <p:cNvSpPr>
              <a:spLocks noEditPoints="1"/>
            </p:cNvSpPr>
            <p:nvPr/>
          </p:nvSpPr>
          <p:spPr bwMode="auto">
            <a:xfrm flipH="1">
              <a:off x="1740979" y="488476"/>
              <a:ext cx="136210" cy="126816"/>
            </a:xfrm>
            <a:custGeom>
              <a:avLst/>
              <a:gdLst>
                <a:gd name="T0" fmla="*/ 24 w 37"/>
                <a:gd name="T1" fmla="*/ 9 h 34"/>
                <a:gd name="T2" fmla="*/ 22 w 37"/>
                <a:gd name="T3" fmla="*/ 11 h 34"/>
                <a:gd name="T4" fmla="*/ 21 w 37"/>
                <a:gd name="T5" fmla="*/ 13 h 34"/>
                <a:gd name="T6" fmla="*/ 19 w 37"/>
                <a:gd name="T7" fmla="*/ 14 h 34"/>
                <a:gd name="T8" fmla="*/ 15 w 37"/>
                <a:gd name="T9" fmla="*/ 18 h 34"/>
                <a:gd name="T10" fmla="*/ 11 w 37"/>
                <a:gd name="T11" fmla="*/ 22 h 34"/>
                <a:gd name="T12" fmla="*/ 8 w 37"/>
                <a:gd name="T13" fmla="*/ 25 h 34"/>
                <a:gd name="T14" fmla="*/ 4 w 37"/>
                <a:gd name="T15" fmla="*/ 29 h 34"/>
                <a:gd name="T16" fmla="*/ 0 w 37"/>
                <a:gd name="T17" fmla="*/ 32 h 34"/>
                <a:gd name="T18" fmla="*/ 0 w 37"/>
                <a:gd name="T19" fmla="*/ 33 h 34"/>
                <a:gd name="T20" fmla="*/ 1 w 37"/>
                <a:gd name="T21" fmla="*/ 34 h 34"/>
                <a:gd name="T22" fmla="*/ 3 w 37"/>
                <a:gd name="T23" fmla="*/ 32 h 34"/>
                <a:gd name="T24" fmla="*/ 6 w 37"/>
                <a:gd name="T25" fmla="*/ 29 h 34"/>
                <a:gd name="T26" fmla="*/ 9 w 37"/>
                <a:gd name="T27" fmla="*/ 26 h 34"/>
                <a:gd name="T28" fmla="*/ 14 w 37"/>
                <a:gd name="T29" fmla="*/ 21 h 34"/>
                <a:gd name="T30" fmla="*/ 16 w 37"/>
                <a:gd name="T31" fmla="*/ 21 h 34"/>
                <a:gd name="T32" fmla="*/ 16 w 37"/>
                <a:gd name="T33" fmla="*/ 22 h 34"/>
                <a:gd name="T34" fmla="*/ 18 w 37"/>
                <a:gd name="T35" fmla="*/ 25 h 34"/>
                <a:gd name="T36" fmla="*/ 24 w 37"/>
                <a:gd name="T37" fmla="*/ 25 h 34"/>
                <a:gd name="T38" fmla="*/ 29 w 37"/>
                <a:gd name="T39" fmla="*/ 21 h 34"/>
                <a:gd name="T40" fmla="*/ 35 w 37"/>
                <a:gd name="T41" fmla="*/ 14 h 34"/>
                <a:gd name="T42" fmla="*/ 35 w 37"/>
                <a:gd name="T43" fmla="*/ 6 h 34"/>
                <a:gd name="T44" fmla="*/ 34 w 37"/>
                <a:gd name="T45" fmla="*/ 5 h 34"/>
                <a:gd name="T46" fmla="*/ 33 w 37"/>
                <a:gd name="T47" fmla="*/ 4 h 34"/>
                <a:gd name="T48" fmla="*/ 32 w 37"/>
                <a:gd name="T49" fmla="*/ 2 h 34"/>
                <a:gd name="T50" fmla="*/ 32 w 37"/>
                <a:gd name="T51" fmla="*/ 1 h 34"/>
                <a:gd name="T52" fmla="*/ 32 w 37"/>
                <a:gd name="T53" fmla="*/ 1 h 34"/>
                <a:gd name="T54" fmla="*/ 30 w 37"/>
                <a:gd name="T55" fmla="*/ 3 h 34"/>
                <a:gd name="T56" fmla="*/ 26 w 37"/>
                <a:gd name="T57" fmla="*/ 7 h 34"/>
                <a:gd name="T58" fmla="*/ 24 w 37"/>
                <a:gd name="T59" fmla="*/ 9 h 34"/>
                <a:gd name="T60" fmla="*/ 30 w 37"/>
                <a:gd name="T61" fmla="*/ 6 h 34"/>
                <a:gd name="T62" fmla="*/ 33 w 37"/>
                <a:gd name="T63" fmla="*/ 7 h 34"/>
                <a:gd name="T64" fmla="*/ 34 w 37"/>
                <a:gd name="T65" fmla="*/ 9 h 34"/>
                <a:gd name="T66" fmla="*/ 34 w 37"/>
                <a:gd name="T67" fmla="*/ 12 h 34"/>
                <a:gd name="T68" fmla="*/ 26 w 37"/>
                <a:gd name="T69" fmla="*/ 21 h 34"/>
                <a:gd name="T70" fmla="*/ 19 w 37"/>
                <a:gd name="T71" fmla="*/ 23 h 34"/>
                <a:gd name="T72" fmla="*/ 18 w 37"/>
                <a:gd name="T73" fmla="*/ 21 h 34"/>
                <a:gd name="T74" fmla="*/ 18 w 37"/>
                <a:gd name="T75" fmla="*/ 18 h 34"/>
                <a:gd name="T76" fmla="*/ 20 w 37"/>
                <a:gd name="T77" fmla="*/ 15 h 34"/>
                <a:gd name="T78" fmla="*/ 25 w 37"/>
                <a:gd name="T79" fmla="*/ 10 h 34"/>
                <a:gd name="T80" fmla="*/ 30 w 37"/>
                <a:gd name="T81" fmla="*/ 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 h="34">
                  <a:moveTo>
                    <a:pt x="24" y="9"/>
                  </a:moveTo>
                  <a:cubicBezTo>
                    <a:pt x="22" y="11"/>
                    <a:pt x="22" y="11"/>
                    <a:pt x="22" y="11"/>
                  </a:cubicBezTo>
                  <a:cubicBezTo>
                    <a:pt x="21" y="13"/>
                    <a:pt x="21" y="13"/>
                    <a:pt x="21" y="13"/>
                  </a:cubicBezTo>
                  <a:cubicBezTo>
                    <a:pt x="19" y="14"/>
                    <a:pt x="19" y="14"/>
                    <a:pt x="19" y="14"/>
                  </a:cubicBezTo>
                  <a:cubicBezTo>
                    <a:pt x="18" y="15"/>
                    <a:pt x="17" y="17"/>
                    <a:pt x="15" y="18"/>
                  </a:cubicBezTo>
                  <a:cubicBezTo>
                    <a:pt x="13" y="20"/>
                    <a:pt x="12" y="21"/>
                    <a:pt x="11" y="22"/>
                  </a:cubicBezTo>
                  <a:cubicBezTo>
                    <a:pt x="11" y="23"/>
                    <a:pt x="9" y="24"/>
                    <a:pt x="8" y="25"/>
                  </a:cubicBezTo>
                  <a:cubicBezTo>
                    <a:pt x="6" y="27"/>
                    <a:pt x="5" y="28"/>
                    <a:pt x="4" y="29"/>
                  </a:cubicBezTo>
                  <a:cubicBezTo>
                    <a:pt x="2" y="31"/>
                    <a:pt x="1" y="32"/>
                    <a:pt x="0" y="32"/>
                  </a:cubicBezTo>
                  <a:cubicBezTo>
                    <a:pt x="0" y="33"/>
                    <a:pt x="0" y="33"/>
                    <a:pt x="0" y="33"/>
                  </a:cubicBezTo>
                  <a:cubicBezTo>
                    <a:pt x="0" y="34"/>
                    <a:pt x="0" y="34"/>
                    <a:pt x="1" y="34"/>
                  </a:cubicBezTo>
                  <a:cubicBezTo>
                    <a:pt x="1" y="34"/>
                    <a:pt x="2" y="34"/>
                    <a:pt x="3" y="32"/>
                  </a:cubicBezTo>
                  <a:cubicBezTo>
                    <a:pt x="4" y="32"/>
                    <a:pt x="5" y="31"/>
                    <a:pt x="6" y="29"/>
                  </a:cubicBezTo>
                  <a:cubicBezTo>
                    <a:pt x="7" y="28"/>
                    <a:pt x="8" y="27"/>
                    <a:pt x="9" y="26"/>
                  </a:cubicBezTo>
                  <a:cubicBezTo>
                    <a:pt x="12" y="23"/>
                    <a:pt x="14" y="21"/>
                    <a:pt x="14" y="21"/>
                  </a:cubicBezTo>
                  <a:cubicBezTo>
                    <a:pt x="15" y="20"/>
                    <a:pt x="16" y="20"/>
                    <a:pt x="16" y="21"/>
                  </a:cubicBezTo>
                  <a:cubicBezTo>
                    <a:pt x="16" y="21"/>
                    <a:pt x="16" y="21"/>
                    <a:pt x="16" y="22"/>
                  </a:cubicBezTo>
                  <a:cubicBezTo>
                    <a:pt x="16" y="24"/>
                    <a:pt x="17" y="25"/>
                    <a:pt x="18" y="25"/>
                  </a:cubicBezTo>
                  <a:cubicBezTo>
                    <a:pt x="20" y="26"/>
                    <a:pt x="22" y="26"/>
                    <a:pt x="24" y="25"/>
                  </a:cubicBezTo>
                  <a:cubicBezTo>
                    <a:pt x="25" y="24"/>
                    <a:pt x="27" y="23"/>
                    <a:pt x="29" y="21"/>
                  </a:cubicBezTo>
                  <a:cubicBezTo>
                    <a:pt x="31" y="18"/>
                    <a:pt x="33" y="15"/>
                    <a:pt x="35" y="14"/>
                  </a:cubicBezTo>
                  <a:cubicBezTo>
                    <a:pt x="37" y="11"/>
                    <a:pt x="37" y="8"/>
                    <a:pt x="35" y="6"/>
                  </a:cubicBezTo>
                  <a:cubicBezTo>
                    <a:pt x="35" y="6"/>
                    <a:pt x="34" y="5"/>
                    <a:pt x="34" y="5"/>
                  </a:cubicBezTo>
                  <a:cubicBezTo>
                    <a:pt x="33" y="4"/>
                    <a:pt x="33" y="4"/>
                    <a:pt x="33" y="4"/>
                  </a:cubicBezTo>
                  <a:cubicBezTo>
                    <a:pt x="32" y="3"/>
                    <a:pt x="32" y="3"/>
                    <a:pt x="32" y="2"/>
                  </a:cubicBezTo>
                  <a:cubicBezTo>
                    <a:pt x="32" y="2"/>
                    <a:pt x="32" y="1"/>
                    <a:pt x="32" y="1"/>
                  </a:cubicBezTo>
                  <a:cubicBezTo>
                    <a:pt x="32" y="1"/>
                    <a:pt x="32" y="1"/>
                    <a:pt x="32" y="1"/>
                  </a:cubicBezTo>
                  <a:cubicBezTo>
                    <a:pt x="31" y="0"/>
                    <a:pt x="30" y="1"/>
                    <a:pt x="30" y="3"/>
                  </a:cubicBezTo>
                  <a:cubicBezTo>
                    <a:pt x="30" y="3"/>
                    <a:pt x="28" y="5"/>
                    <a:pt x="26" y="7"/>
                  </a:cubicBezTo>
                  <a:lnTo>
                    <a:pt x="24" y="9"/>
                  </a:lnTo>
                  <a:close/>
                  <a:moveTo>
                    <a:pt x="30" y="6"/>
                  </a:moveTo>
                  <a:cubicBezTo>
                    <a:pt x="31" y="5"/>
                    <a:pt x="32" y="5"/>
                    <a:pt x="33" y="7"/>
                  </a:cubicBezTo>
                  <a:cubicBezTo>
                    <a:pt x="33" y="7"/>
                    <a:pt x="34" y="8"/>
                    <a:pt x="34" y="9"/>
                  </a:cubicBezTo>
                  <a:cubicBezTo>
                    <a:pt x="34" y="10"/>
                    <a:pt x="34" y="11"/>
                    <a:pt x="34" y="12"/>
                  </a:cubicBezTo>
                  <a:cubicBezTo>
                    <a:pt x="32" y="16"/>
                    <a:pt x="29" y="19"/>
                    <a:pt x="26" y="21"/>
                  </a:cubicBezTo>
                  <a:cubicBezTo>
                    <a:pt x="23" y="24"/>
                    <a:pt x="21" y="24"/>
                    <a:pt x="19" y="23"/>
                  </a:cubicBezTo>
                  <a:cubicBezTo>
                    <a:pt x="18" y="23"/>
                    <a:pt x="18" y="22"/>
                    <a:pt x="18" y="21"/>
                  </a:cubicBezTo>
                  <a:cubicBezTo>
                    <a:pt x="17" y="20"/>
                    <a:pt x="17" y="19"/>
                    <a:pt x="18" y="18"/>
                  </a:cubicBezTo>
                  <a:cubicBezTo>
                    <a:pt x="18" y="17"/>
                    <a:pt x="19" y="17"/>
                    <a:pt x="20" y="15"/>
                  </a:cubicBezTo>
                  <a:cubicBezTo>
                    <a:pt x="20" y="16"/>
                    <a:pt x="21" y="14"/>
                    <a:pt x="25" y="10"/>
                  </a:cubicBezTo>
                  <a:cubicBezTo>
                    <a:pt x="28" y="7"/>
                    <a:pt x="29" y="6"/>
                    <a:pt x="30" y="6"/>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2" name="Freeform 1640"/>
            <p:cNvSpPr/>
            <p:nvPr/>
          </p:nvSpPr>
          <p:spPr bwMode="auto">
            <a:xfrm flipH="1">
              <a:off x="1722191" y="547970"/>
              <a:ext cx="18788" cy="21919"/>
            </a:xfrm>
            <a:custGeom>
              <a:avLst/>
              <a:gdLst>
                <a:gd name="T0" fmla="*/ 3 w 5"/>
                <a:gd name="T1" fmla="*/ 5 h 6"/>
                <a:gd name="T2" fmla="*/ 5 w 5"/>
                <a:gd name="T3" fmla="*/ 3 h 6"/>
                <a:gd name="T4" fmla="*/ 4 w 5"/>
                <a:gd name="T5" fmla="*/ 2 h 6"/>
                <a:gd name="T6" fmla="*/ 2 w 5"/>
                <a:gd name="T7" fmla="*/ 1 h 6"/>
                <a:gd name="T8" fmla="*/ 0 w 5"/>
                <a:gd name="T9" fmla="*/ 2 h 6"/>
                <a:gd name="T10" fmla="*/ 0 w 5"/>
                <a:gd name="T11" fmla="*/ 4 h 6"/>
                <a:gd name="T12" fmla="*/ 3 w 5"/>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3" y="5"/>
                  </a:moveTo>
                  <a:cubicBezTo>
                    <a:pt x="4" y="5"/>
                    <a:pt x="5" y="4"/>
                    <a:pt x="5" y="3"/>
                  </a:cubicBezTo>
                  <a:cubicBezTo>
                    <a:pt x="4" y="2"/>
                    <a:pt x="4" y="2"/>
                    <a:pt x="4" y="2"/>
                  </a:cubicBezTo>
                  <a:cubicBezTo>
                    <a:pt x="4" y="1"/>
                    <a:pt x="3" y="0"/>
                    <a:pt x="2" y="1"/>
                  </a:cubicBezTo>
                  <a:cubicBezTo>
                    <a:pt x="1" y="1"/>
                    <a:pt x="1" y="1"/>
                    <a:pt x="0" y="2"/>
                  </a:cubicBezTo>
                  <a:cubicBezTo>
                    <a:pt x="0" y="3"/>
                    <a:pt x="0" y="4"/>
                    <a:pt x="0" y="4"/>
                  </a:cubicBezTo>
                  <a:cubicBezTo>
                    <a:pt x="1" y="6"/>
                    <a:pt x="2" y="6"/>
                    <a:pt x="3" y="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3" name="Freeform 1641"/>
            <p:cNvSpPr/>
            <p:nvPr/>
          </p:nvSpPr>
          <p:spPr bwMode="auto">
            <a:xfrm flipH="1">
              <a:off x="1751938" y="580848"/>
              <a:ext cx="18788" cy="23484"/>
            </a:xfrm>
            <a:custGeom>
              <a:avLst/>
              <a:gdLst>
                <a:gd name="T0" fmla="*/ 3 w 5"/>
                <a:gd name="T1" fmla="*/ 5 h 6"/>
                <a:gd name="T2" fmla="*/ 5 w 5"/>
                <a:gd name="T3" fmla="*/ 3 h 6"/>
                <a:gd name="T4" fmla="*/ 5 w 5"/>
                <a:gd name="T5" fmla="*/ 2 h 6"/>
                <a:gd name="T6" fmla="*/ 2 w 5"/>
                <a:gd name="T7" fmla="*/ 0 h 6"/>
                <a:gd name="T8" fmla="*/ 0 w 5"/>
                <a:gd name="T9" fmla="*/ 2 h 6"/>
                <a:gd name="T10" fmla="*/ 0 w 5"/>
                <a:gd name="T11" fmla="*/ 4 h 6"/>
                <a:gd name="T12" fmla="*/ 3 w 5"/>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3" y="5"/>
                  </a:moveTo>
                  <a:cubicBezTo>
                    <a:pt x="4" y="5"/>
                    <a:pt x="5" y="4"/>
                    <a:pt x="5" y="3"/>
                  </a:cubicBezTo>
                  <a:cubicBezTo>
                    <a:pt x="5" y="2"/>
                    <a:pt x="5" y="2"/>
                    <a:pt x="5" y="2"/>
                  </a:cubicBezTo>
                  <a:cubicBezTo>
                    <a:pt x="4" y="1"/>
                    <a:pt x="3" y="0"/>
                    <a:pt x="2" y="0"/>
                  </a:cubicBezTo>
                  <a:cubicBezTo>
                    <a:pt x="1" y="0"/>
                    <a:pt x="1" y="1"/>
                    <a:pt x="0" y="2"/>
                  </a:cubicBezTo>
                  <a:cubicBezTo>
                    <a:pt x="0" y="3"/>
                    <a:pt x="0" y="4"/>
                    <a:pt x="0" y="4"/>
                  </a:cubicBezTo>
                  <a:cubicBezTo>
                    <a:pt x="1" y="5"/>
                    <a:pt x="2" y="6"/>
                    <a:pt x="3" y="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4" name="Freeform 1642"/>
            <p:cNvSpPr/>
            <p:nvPr/>
          </p:nvSpPr>
          <p:spPr bwMode="auto">
            <a:xfrm flipH="1">
              <a:off x="1640778" y="555798"/>
              <a:ext cx="129947" cy="76716"/>
            </a:xfrm>
            <a:custGeom>
              <a:avLst/>
              <a:gdLst>
                <a:gd name="T0" fmla="*/ 8 w 35"/>
                <a:gd name="T1" fmla="*/ 14 h 21"/>
                <a:gd name="T2" fmla="*/ 4 w 35"/>
                <a:gd name="T3" fmla="*/ 17 h 21"/>
                <a:gd name="T4" fmla="*/ 1 w 35"/>
                <a:gd name="T5" fmla="*/ 21 h 21"/>
                <a:gd name="T6" fmla="*/ 3 w 35"/>
                <a:gd name="T7" fmla="*/ 20 h 21"/>
                <a:gd name="T8" fmla="*/ 6 w 35"/>
                <a:gd name="T9" fmla="*/ 17 h 21"/>
                <a:gd name="T10" fmla="*/ 10 w 35"/>
                <a:gd name="T11" fmla="*/ 14 h 21"/>
                <a:gd name="T12" fmla="*/ 14 w 35"/>
                <a:gd name="T13" fmla="*/ 11 h 21"/>
                <a:gd name="T14" fmla="*/ 17 w 35"/>
                <a:gd name="T15" fmla="*/ 10 h 21"/>
                <a:gd name="T16" fmla="*/ 17 w 35"/>
                <a:gd name="T17" fmla="*/ 9 h 21"/>
                <a:gd name="T18" fmla="*/ 18 w 35"/>
                <a:gd name="T19" fmla="*/ 9 h 21"/>
                <a:gd name="T20" fmla="*/ 22 w 35"/>
                <a:gd name="T21" fmla="*/ 7 h 21"/>
                <a:gd name="T22" fmla="*/ 26 w 35"/>
                <a:gd name="T23" fmla="*/ 5 h 21"/>
                <a:gd name="T24" fmla="*/ 31 w 35"/>
                <a:gd name="T25" fmla="*/ 3 h 21"/>
                <a:gd name="T26" fmla="*/ 35 w 35"/>
                <a:gd name="T27" fmla="*/ 1 h 21"/>
                <a:gd name="T28" fmla="*/ 35 w 35"/>
                <a:gd name="T29" fmla="*/ 0 h 21"/>
                <a:gd name="T30" fmla="*/ 34 w 35"/>
                <a:gd name="T31" fmla="*/ 1 h 21"/>
                <a:gd name="T32" fmla="*/ 30 w 35"/>
                <a:gd name="T33" fmla="*/ 2 h 21"/>
                <a:gd name="T34" fmla="*/ 27 w 35"/>
                <a:gd name="T35" fmla="*/ 3 h 21"/>
                <a:gd name="T36" fmla="*/ 24 w 35"/>
                <a:gd name="T37" fmla="*/ 4 h 21"/>
                <a:gd name="T38" fmla="*/ 20 w 35"/>
                <a:gd name="T39" fmla="*/ 6 h 21"/>
                <a:gd name="T40" fmla="*/ 13 w 35"/>
                <a:gd name="T41" fmla="*/ 11 h 21"/>
                <a:gd name="T42" fmla="*/ 11 w 35"/>
                <a:gd name="T43" fmla="*/ 12 h 21"/>
                <a:gd name="T44" fmla="*/ 8 w 35"/>
                <a:gd name="T45"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 h="21">
                  <a:moveTo>
                    <a:pt x="8" y="14"/>
                  </a:moveTo>
                  <a:cubicBezTo>
                    <a:pt x="6" y="16"/>
                    <a:pt x="4" y="17"/>
                    <a:pt x="4" y="17"/>
                  </a:cubicBezTo>
                  <a:cubicBezTo>
                    <a:pt x="1" y="19"/>
                    <a:pt x="0" y="20"/>
                    <a:pt x="1" y="21"/>
                  </a:cubicBezTo>
                  <a:cubicBezTo>
                    <a:pt x="1" y="21"/>
                    <a:pt x="2" y="21"/>
                    <a:pt x="3" y="20"/>
                  </a:cubicBezTo>
                  <a:cubicBezTo>
                    <a:pt x="4" y="19"/>
                    <a:pt x="5" y="18"/>
                    <a:pt x="6" y="17"/>
                  </a:cubicBezTo>
                  <a:cubicBezTo>
                    <a:pt x="8" y="15"/>
                    <a:pt x="9" y="14"/>
                    <a:pt x="10" y="14"/>
                  </a:cubicBezTo>
                  <a:cubicBezTo>
                    <a:pt x="11" y="13"/>
                    <a:pt x="12" y="12"/>
                    <a:pt x="14" y="11"/>
                  </a:cubicBezTo>
                  <a:cubicBezTo>
                    <a:pt x="15" y="11"/>
                    <a:pt x="16" y="10"/>
                    <a:pt x="17" y="10"/>
                  </a:cubicBezTo>
                  <a:cubicBezTo>
                    <a:pt x="17" y="9"/>
                    <a:pt x="17" y="9"/>
                    <a:pt x="17" y="9"/>
                  </a:cubicBezTo>
                  <a:cubicBezTo>
                    <a:pt x="18" y="9"/>
                    <a:pt x="18" y="9"/>
                    <a:pt x="18" y="9"/>
                  </a:cubicBezTo>
                  <a:cubicBezTo>
                    <a:pt x="19" y="8"/>
                    <a:pt x="21" y="7"/>
                    <a:pt x="22" y="7"/>
                  </a:cubicBezTo>
                  <a:cubicBezTo>
                    <a:pt x="24" y="6"/>
                    <a:pt x="25" y="5"/>
                    <a:pt x="26" y="5"/>
                  </a:cubicBezTo>
                  <a:cubicBezTo>
                    <a:pt x="29" y="4"/>
                    <a:pt x="31" y="4"/>
                    <a:pt x="31" y="3"/>
                  </a:cubicBezTo>
                  <a:cubicBezTo>
                    <a:pt x="33" y="3"/>
                    <a:pt x="35" y="2"/>
                    <a:pt x="35" y="1"/>
                  </a:cubicBezTo>
                  <a:cubicBezTo>
                    <a:pt x="35" y="1"/>
                    <a:pt x="35" y="1"/>
                    <a:pt x="35" y="0"/>
                  </a:cubicBezTo>
                  <a:cubicBezTo>
                    <a:pt x="35" y="0"/>
                    <a:pt x="34" y="0"/>
                    <a:pt x="34" y="1"/>
                  </a:cubicBezTo>
                  <a:cubicBezTo>
                    <a:pt x="31" y="1"/>
                    <a:pt x="30" y="2"/>
                    <a:pt x="30" y="2"/>
                  </a:cubicBezTo>
                  <a:cubicBezTo>
                    <a:pt x="29" y="2"/>
                    <a:pt x="28" y="3"/>
                    <a:pt x="27" y="3"/>
                  </a:cubicBezTo>
                  <a:cubicBezTo>
                    <a:pt x="25" y="4"/>
                    <a:pt x="24" y="4"/>
                    <a:pt x="24" y="4"/>
                  </a:cubicBezTo>
                  <a:cubicBezTo>
                    <a:pt x="22" y="5"/>
                    <a:pt x="21" y="6"/>
                    <a:pt x="20" y="6"/>
                  </a:cubicBezTo>
                  <a:cubicBezTo>
                    <a:pt x="18" y="7"/>
                    <a:pt x="16" y="9"/>
                    <a:pt x="13" y="11"/>
                  </a:cubicBezTo>
                  <a:cubicBezTo>
                    <a:pt x="13" y="11"/>
                    <a:pt x="12" y="12"/>
                    <a:pt x="11" y="12"/>
                  </a:cubicBezTo>
                  <a:cubicBezTo>
                    <a:pt x="10" y="13"/>
                    <a:pt x="9" y="13"/>
                    <a:pt x="8" y="1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5" name="Freeform 1643"/>
            <p:cNvSpPr/>
            <p:nvPr/>
          </p:nvSpPr>
          <p:spPr bwMode="auto">
            <a:xfrm flipH="1">
              <a:off x="1595375" y="591808"/>
              <a:ext cx="129947" cy="78281"/>
            </a:xfrm>
            <a:custGeom>
              <a:avLst/>
              <a:gdLst>
                <a:gd name="T0" fmla="*/ 13 w 35"/>
                <a:gd name="T1" fmla="*/ 11 h 21"/>
                <a:gd name="T2" fmla="*/ 10 w 35"/>
                <a:gd name="T3" fmla="*/ 12 h 21"/>
                <a:gd name="T4" fmla="*/ 8 w 35"/>
                <a:gd name="T5" fmla="*/ 14 h 21"/>
                <a:gd name="T6" fmla="*/ 3 w 35"/>
                <a:gd name="T7" fmla="*/ 18 h 21"/>
                <a:gd name="T8" fmla="*/ 0 w 35"/>
                <a:gd name="T9" fmla="*/ 21 h 21"/>
                <a:gd name="T10" fmla="*/ 2 w 35"/>
                <a:gd name="T11" fmla="*/ 20 h 21"/>
                <a:gd name="T12" fmla="*/ 6 w 35"/>
                <a:gd name="T13" fmla="*/ 17 h 21"/>
                <a:gd name="T14" fmla="*/ 10 w 35"/>
                <a:gd name="T15" fmla="*/ 14 h 21"/>
                <a:gd name="T16" fmla="*/ 14 w 35"/>
                <a:gd name="T17" fmla="*/ 11 h 21"/>
                <a:gd name="T18" fmla="*/ 16 w 35"/>
                <a:gd name="T19" fmla="*/ 10 h 21"/>
                <a:gd name="T20" fmla="*/ 17 w 35"/>
                <a:gd name="T21" fmla="*/ 10 h 21"/>
                <a:gd name="T22" fmla="*/ 18 w 35"/>
                <a:gd name="T23" fmla="*/ 9 h 21"/>
                <a:gd name="T24" fmla="*/ 22 w 35"/>
                <a:gd name="T25" fmla="*/ 7 h 21"/>
                <a:gd name="T26" fmla="*/ 25 w 35"/>
                <a:gd name="T27" fmla="*/ 5 h 21"/>
                <a:gd name="T28" fmla="*/ 31 w 35"/>
                <a:gd name="T29" fmla="*/ 3 h 21"/>
                <a:gd name="T30" fmla="*/ 35 w 35"/>
                <a:gd name="T31" fmla="*/ 2 h 21"/>
                <a:gd name="T32" fmla="*/ 34 w 35"/>
                <a:gd name="T33" fmla="*/ 1 h 21"/>
                <a:gd name="T34" fmla="*/ 33 w 35"/>
                <a:gd name="T35" fmla="*/ 1 h 21"/>
                <a:gd name="T36" fmla="*/ 29 w 35"/>
                <a:gd name="T37" fmla="*/ 2 h 21"/>
                <a:gd name="T38" fmla="*/ 26 w 35"/>
                <a:gd name="T39" fmla="*/ 3 h 21"/>
                <a:gd name="T40" fmla="*/ 24 w 35"/>
                <a:gd name="T41" fmla="*/ 5 h 21"/>
                <a:gd name="T42" fmla="*/ 20 w 35"/>
                <a:gd name="T43" fmla="*/ 7 h 21"/>
                <a:gd name="T44" fmla="*/ 13 w 35"/>
                <a:gd name="T45"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 h="21">
                  <a:moveTo>
                    <a:pt x="13" y="11"/>
                  </a:moveTo>
                  <a:cubicBezTo>
                    <a:pt x="12" y="11"/>
                    <a:pt x="11" y="12"/>
                    <a:pt x="10" y="12"/>
                  </a:cubicBezTo>
                  <a:cubicBezTo>
                    <a:pt x="9" y="13"/>
                    <a:pt x="9" y="14"/>
                    <a:pt x="8" y="14"/>
                  </a:cubicBezTo>
                  <a:cubicBezTo>
                    <a:pt x="5" y="16"/>
                    <a:pt x="4" y="17"/>
                    <a:pt x="3" y="18"/>
                  </a:cubicBezTo>
                  <a:cubicBezTo>
                    <a:pt x="1" y="19"/>
                    <a:pt x="0" y="21"/>
                    <a:pt x="0" y="21"/>
                  </a:cubicBezTo>
                  <a:cubicBezTo>
                    <a:pt x="1" y="21"/>
                    <a:pt x="1" y="21"/>
                    <a:pt x="2" y="20"/>
                  </a:cubicBezTo>
                  <a:cubicBezTo>
                    <a:pt x="3" y="19"/>
                    <a:pt x="4" y="18"/>
                    <a:pt x="6" y="17"/>
                  </a:cubicBezTo>
                  <a:cubicBezTo>
                    <a:pt x="8" y="16"/>
                    <a:pt x="9" y="15"/>
                    <a:pt x="10" y="14"/>
                  </a:cubicBezTo>
                  <a:cubicBezTo>
                    <a:pt x="11" y="13"/>
                    <a:pt x="12" y="13"/>
                    <a:pt x="14" y="11"/>
                  </a:cubicBezTo>
                  <a:cubicBezTo>
                    <a:pt x="15" y="11"/>
                    <a:pt x="16" y="11"/>
                    <a:pt x="16" y="10"/>
                  </a:cubicBezTo>
                  <a:cubicBezTo>
                    <a:pt x="17" y="10"/>
                    <a:pt x="17" y="10"/>
                    <a:pt x="17" y="10"/>
                  </a:cubicBezTo>
                  <a:cubicBezTo>
                    <a:pt x="18" y="9"/>
                    <a:pt x="18" y="9"/>
                    <a:pt x="18" y="9"/>
                  </a:cubicBezTo>
                  <a:cubicBezTo>
                    <a:pt x="19" y="8"/>
                    <a:pt x="20" y="8"/>
                    <a:pt x="22" y="7"/>
                  </a:cubicBezTo>
                  <a:cubicBezTo>
                    <a:pt x="23" y="6"/>
                    <a:pt x="24" y="6"/>
                    <a:pt x="25" y="5"/>
                  </a:cubicBezTo>
                  <a:cubicBezTo>
                    <a:pt x="29" y="4"/>
                    <a:pt x="30" y="4"/>
                    <a:pt x="31" y="3"/>
                  </a:cubicBezTo>
                  <a:cubicBezTo>
                    <a:pt x="33" y="3"/>
                    <a:pt x="34" y="2"/>
                    <a:pt x="35" y="2"/>
                  </a:cubicBezTo>
                  <a:cubicBezTo>
                    <a:pt x="35" y="1"/>
                    <a:pt x="35" y="1"/>
                    <a:pt x="34" y="1"/>
                  </a:cubicBezTo>
                  <a:cubicBezTo>
                    <a:pt x="34" y="0"/>
                    <a:pt x="34" y="1"/>
                    <a:pt x="33" y="1"/>
                  </a:cubicBezTo>
                  <a:cubicBezTo>
                    <a:pt x="31" y="2"/>
                    <a:pt x="29" y="2"/>
                    <a:pt x="29" y="2"/>
                  </a:cubicBezTo>
                  <a:cubicBezTo>
                    <a:pt x="29" y="2"/>
                    <a:pt x="28" y="3"/>
                    <a:pt x="26" y="3"/>
                  </a:cubicBezTo>
                  <a:cubicBezTo>
                    <a:pt x="25" y="4"/>
                    <a:pt x="24" y="4"/>
                    <a:pt x="24" y="5"/>
                  </a:cubicBezTo>
                  <a:cubicBezTo>
                    <a:pt x="22" y="6"/>
                    <a:pt x="20" y="6"/>
                    <a:pt x="20" y="7"/>
                  </a:cubicBezTo>
                  <a:cubicBezTo>
                    <a:pt x="18" y="8"/>
                    <a:pt x="15" y="9"/>
                    <a:pt x="13" y="1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6" name="Freeform 1644"/>
            <p:cNvSpPr/>
            <p:nvPr/>
          </p:nvSpPr>
          <p:spPr bwMode="auto">
            <a:xfrm flipH="1">
              <a:off x="1562497" y="629383"/>
              <a:ext cx="108028" cy="108028"/>
            </a:xfrm>
            <a:custGeom>
              <a:avLst/>
              <a:gdLst>
                <a:gd name="T0" fmla="*/ 16 w 29"/>
                <a:gd name="T1" fmla="*/ 22 h 29"/>
                <a:gd name="T2" fmla="*/ 11 w 29"/>
                <a:gd name="T3" fmla="*/ 26 h 29"/>
                <a:gd name="T4" fmla="*/ 9 w 29"/>
                <a:gd name="T5" fmla="*/ 26 h 29"/>
                <a:gd name="T6" fmla="*/ 9 w 29"/>
                <a:gd name="T7" fmla="*/ 24 h 29"/>
                <a:gd name="T8" fmla="*/ 11 w 29"/>
                <a:gd name="T9" fmla="*/ 22 h 29"/>
                <a:gd name="T10" fmla="*/ 13 w 29"/>
                <a:gd name="T11" fmla="*/ 19 h 29"/>
                <a:gd name="T12" fmla="*/ 12 w 29"/>
                <a:gd name="T13" fmla="*/ 16 h 29"/>
                <a:gd name="T14" fmla="*/ 7 w 29"/>
                <a:gd name="T15" fmla="*/ 19 h 29"/>
                <a:gd name="T16" fmla="*/ 3 w 29"/>
                <a:gd name="T17" fmla="*/ 21 h 29"/>
                <a:gd name="T18" fmla="*/ 3 w 29"/>
                <a:gd name="T19" fmla="*/ 19 h 29"/>
                <a:gd name="T20" fmla="*/ 8 w 29"/>
                <a:gd name="T21" fmla="*/ 12 h 29"/>
                <a:gd name="T22" fmla="*/ 11 w 29"/>
                <a:gd name="T23" fmla="*/ 8 h 29"/>
                <a:gd name="T24" fmla="*/ 16 w 29"/>
                <a:gd name="T25" fmla="*/ 3 h 29"/>
                <a:gd name="T26" fmla="*/ 17 w 29"/>
                <a:gd name="T27" fmla="*/ 1 h 29"/>
                <a:gd name="T28" fmla="*/ 17 w 29"/>
                <a:gd name="T29" fmla="*/ 1 h 29"/>
                <a:gd name="T30" fmla="*/ 15 w 29"/>
                <a:gd name="T31" fmla="*/ 2 h 29"/>
                <a:gd name="T32" fmla="*/ 12 w 29"/>
                <a:gd name="T33" fmla="*/ 5 h 29"/>
                <a:gd name="T34" fmla="*/ 9 w 29"/>
                <a:gd name="T35" fmla="*/ 8 h 29"/>
                <a:gd name="T36" fmla="*/ 2 w 29"/>
                <a:gd name="T37" fmla="*/ 17 h 29"/>
                <a:gd name="T38" fmla="*/ 0 w 29"/>
                <a:gd name="T39" fmla="*/ 21 h 29"/>
                <a:gd name="T40" fmla="*/ 1 w 29"/>
                <a:gd name="T41" fmla="*/ 23 h 29"/>
                <a:gd name="T42" fmla="*/ 4 w 29"/>
                <a:gd name="T43" fmla="*/ 23 h 29"/>
                <a:gd name="T44" fmla="*/ 7 w 29"/>
                <a:gd name="T45" fmla="*/ 20 h 29"/>
                <a:gd name="T46" fmla="*/ 10 w 29"/>
                <a:gd name="T47" fmla="*/ 18 h 29"/>
                <a:gd name="T48" fmla="*/ 11 w 29"/>
                <a:gd name="T49" fmla="*/ 19 h 29"/>
                <a:gd name="T50" fmla="*/ 10 w 29"/>
                <a:gd name="T51" fmla="*/ 21 h 29"/>
                <a:gd name="T52" fmla="*/ 6 w 29"/>
                <a:gd name="T53" fmla="*/ 27 h 29"/>
                <a:gd name="T54" fmla="*/ 7 w 29"/>
                <a:gd name="T55" fmla="*/ 28 h 29"/>
                <a:gd name="T56" fmla="*/ 8 w 29"/>
                <a:gd name="T57" fmla="*/ 29 h 29"/>
                <a:gd name="T58" fmla="*/ 12 w 29"/>
                <a:gd name="T59" fmla="*/ 27 h 29"/>
                <a:gd name="T60" fmla="*/ 16 w 29"/>
                <a:gd name="T61" fmla="*/ 24 h 29"/>
                <a:gd name="T62" fmla="*/ 19 w 29"/>
                <a:gd name="T63" fmla="*/ 21 h 29"/>
                <a:gd name="T64" fmla="*/ 22 w 29"/>
                <a:gd name="T65" fmla="*/ 18 h 29"/>
                <a:gd name="T66" fmla="*/ 27 w 29"/>
                <a:gd name="T67" fmla="*/ 14 h 29"/>
                <a:gd name="T68" fmla="*/ 28 w 29"/>
                <a:gd name="T69" fmla="*/ 13 h 29"/>
                <a:gd name="T70" fmla="*/ 29 w 29"/>
                <a:gd name="T71" fmla="*/ 12 h 29"/>
                <a:gd name="T72" fmla="*/ 29 w 29"/>
                <a:gd name="T73" fmla="*/ 11 h 29"/>
                <a:gd name="T74" fmla="*/ 28 w 29"/>
                <a:gd name="T75" fmla="*/ 11 h 29"/>
                <a:gd name="T76" fmla="*/ 25 w 29"/>
                <a:gd name="T77" fmla="*/ 13 h 29"/>
                <a:gd name="T78" fmla="*/ 21 w 29"/>
                <a:gd name="T79" fmla="*/ 17 h 29"/>
                <a:gd name="T80" fmla="*/ 18 w 29"/>
                <a:gd name="T81" fmla="*/ 20 h 29"/>
                <a:gd name="T82" fmla="*/ 16 w 29"/>
                <a:gd name="T83"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 h="29">
                  <a:moveTo>
                    <a:pt x="16" y="22"/>
                  </a:moveTo>
                  <a:cubicBezTo>
                    <a:pt x="13" y="24"/>
                    <a:pt x="12" y="25"/>
                    <a:pt x="11" y="26"/>
                  </a:cubicBezTo>
                  <a:cubicBezTo>
                    <a:pt x="10" y="26"/>
                    <a:pt x="10" y="26"/>
                    <a:pt x="9" y="26"/>
                  </a:cubicBezTo>
                  <a:cubicBezTo>
                    <a:pt x="9" y="26"/>
                    <a:pt x="9" y="25"/>
                    <a:pt x="9" y="24"/>
                  </a:cubicBezTo>
                  <a:cubicBezTo>
                    <a:pt x="9" y="24"/>
                    <a:pt x="10" y="23"/>
                    <a:pt x="11" y="22"/>
                  </a:cubicBezTo>
                  <a:cubicBezTo>
                    <a:pt x="12" y="21"/>
                    <a:pt x="12" y="20"/>
                    <a:pt x="13" y="19"/>
                  </a:cubicBezTo>
                  <a:cubicBezTo>
                    <a:pt x="14" y="17"/>
                    <a:pt x="14" y="16"/>
                    <a:pt x="12" y="16"/>
                  </a:cubicBezTo>
                  <a:cubicBezTo>
                    <a:pt x="11" y="16"/>
                    <a:pt x="9" y="17"/>
                    <a:pt x="7" y="19"/>
                  </a:cubicBezTo>
                  <a:cubicBezTo>
                    <a:pt x="5" y="21"/>
                    <a:pt x="4" y="22"/>
                    <a:pt x="3" y="21"/>
                  </a:cubicBezTo>
                  <a:cubicBezTo>
                    <a:pt x="2" y="21"/>
                    <a:pt x="2" y="20"/>
                    <a:pt x="3" y="19"/>
                  </a:cubicBezTo>
                  <a:cubicBezTo>
                    <a:pt x="3" y="18"/>
                    <a:pt x="5" y="16"/>
                    <a:pt x="8" y="12"/>
                  </a:cubicBezTo>
                  <a:cubicBezTo>
                    <a:pt x="8" y="12"/>
                    <a:pt x="9" y="11"/>
                    <a:pt x="11" y="8"/>
                  </a:cubicBezTo>
                  <a:cubicBezTo>
                    <a:pt x="12" y="7"/>
                    <a:pt x="14" y="6"/>
                    <a:pt x="16" y="3"/>
                  </a:cubicBezTo>
                  <a:cubicBezTo>
                    <a:pt x="17" y="2"/>
                    <a:pt x="17" y="1"/>
                    <a:pt x="17" y="1"/>
                  </a:cubicBezTo>
                  <a:cubicBezTo>
                    <a:pt x="17" y="1"/>
                    <a:pt x="17" y="1"/>
                    <a:pt x="17" y="1"/>
                  </a:cubicBezTo>
                  <a:cubicBezTo>
                    <a:pt x="16" y="0"/>
                    <a:pt x="16" y="0"/>
                    <a:pt x="15" y="2"/>
                  </a:cubicBezTo>
                  <a:cubicBezTo>
                    <a:pt x="14" y="3"/>
                    <a:pt x="13" y="4"/>
                    <a:pt x="12" y="5"/>
                  </a:cubicBezTo>
                  <a:cubicBezTo>
                    <a:pt x="10" y="7"/>
                    <a:pt x="9" y="8"/>
                    <a:pt x="9" y="8"/>
                  </a:cubicBezTo>
                  <a:cubicBezTo>
                    <a:pt x="4" y="14"/>
                    <a:pt x="2" y="17"/>
                    <a:pt x="2" y="17"/>
                  </a:cubicBezTo>
                  <a:cubicBezTo>
                    <a:pt x="1" y="19"/>
                    <a:pt x="0" y="20"/>
                    <a:pt x="0" y="21"/>
                  </a:cubicBezTo>
                  <a:cubicBezTo>
                    <a:pt x="0" y="22"/>
                    <a:pt x="0" y="23"/>
                    <a:pt x="1" y="23"/>
                  </a:cubicBezTo>
                  <a:cubicBezTo>
                    <a:pt x="2" y="24"/>
                    <a:pt x="3" y="24"/>
                    <a:pt x="4" y="23"/>
                  </a:cubicBezTo>
                  <a:cubicBezTo>
                    <a:pt x="6" y="21"/>
                    <a:pt x="7" y="20"/>
                    <a:pt x="7" y="20"/>
                  </a:cubicBezTo>
                  <a:cubicBezTo>
                    <a:pt x="9" y="19"/>
                    <a:pt x="10" y="18"/>
                    <a:pt x="10" y="18"/>
                  </a:cubicBezTo>
                  <a:cubicBezTo>
                    <a:pt x="11" y="18"/>
                    <a:pt x="11" y="18"/>
                    <a:pt x="11" y="19"/>
                  </a:cubicBezTo>
                  <a:cubicBezTo>
                    <a:pt x="11" y="19"/>
                    <a:pt x="11" y="20"/>
                    <a:pt x="10" y="21"/>
                  </a:cubicBezTo>
                  <a:cubicBezTo>
                    <a:pt x="7" y="24"/>
                    <a:pt x="6" y="26"/>
                    <a:pt x="6" y="27"/>
                  </a:cubicBezTo>
                  <a:cubicBezTo>
                    <a:pt x="6" y="27"/>
                    <a:pt x="6" y="28"/>
                    <a:pt x="7" y="28"/>
                  </a:cubicBezTo>
                  <a:cubicBezTo>
                    <a:pt x="7" y="29"/>
                    <a:pt x="7" y="29"/>
                    <a:pt x="8" y="29"/>
                  </a:cubicBezTo>
                  <a:cubicBezTo>
                    <a:pt x="9" y="29"/>
                    <a:pt x="10" y="28"/>
                    <a:pt x="12" y="27"/>
                  </a:cubicBezTo>
                  <a:cubicBezTo>
                    <a:pt x="13" y="26"/>
                    <a:pt x="14" y="25"/>
                    <a:pt x="16" y="24"/>
                  </a:cubicBezTo>
                  <a:cubicBezTo>
                    <a:pt x="16" y="23"/>
                    <a:pt x="17" y="22"/>
                    <a:pt x="19" y="21"/>
                  </a:cubicBezTo>
                  <a:cubicBezTo>
                    <a:pt x="21" y="20"/>
                    <a:pt x="22" y="19"/>
                    <a:pt x="22" y="18"/>
                  </a:cubicBezTo>
                  <a:cubicBezTo>
                    <a:pt x="24" y="17"/>
                    <a:pt x="25" y="16"/>
                    <a:pt x="27" y="14"/>
                  </a:cubicBezTo>
                  <a:cubicBezTo>
                    <a:pt x="27" y="14"/>
                    <a:pt x="27" y="14"/>
                    <a:pt x="28" y="13"/>
                  </a:cubicBezTo>
                  <a:cubicBezTo>
                    <a:pt x="28" y="13"/>
                    <a:pt x="29" y="13"/>
                    <a:pt x="29" y="12"/>
                  </a:cubicBezTo>
                  <a:cubicBezTo>
                    <a:pt x="29" y="12"/>
                    <a:pt x="29" y="12"/>
                    <a:pt x="29" y="11"/>
                  </a:cubicBezTo>
                  <a:cubicBezTo>
                    <a:pt x="29" y="11"/>
                    <a:pt x="28" y="10"/>
                    <a:pt x="28" y="11"/>
                  </a:cubicBezTo>
                  <a:cubicBezTo>
                    <a:pt x="27" y="11"/>
                    <a:pt x="27" y="11"/>
                    <a:pt x="25" y="13"/>
                  </a:cubicBezTo>
                  <a:cubicBezTo>
                    <a:pt x="24" y="14"/>
                    <a:pt x="22" y="16"/>
                    <a:pt x="21" y="17"/>
                  </a:cubicBezTo>
                  <a:cubicBezTo>
                    <a:pt x="20" y="18"/>
                    <a:pt x="19" y="19"/>
                    <a:pt x="18" y="20"/>
                  </a:cubicBezTo>
                  <a:cubicBezTo>
                    <a:pt x="17" y="21"/>
                    <a:pt x="16" y="22"/>
                    <a:pt x="16" y="2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7" name="Freeform 1645"/>
            <p:cNvSpPr/>
            <p:nvPr/>
          </p:nvSpPr>
          <p:spPr bwMode="auto">
            <a:xfrm flipH="1">
              <a:off x="1503003" y="681048"/>
              <a:ext cx="108028" cy="108028"/>
            </a:xfrm>
            <a:custGeom>
              <a:avLst/>
              <a:gdLst>
                <a:gd name="T0" fmla="*/ 9 w 29"/>
                <a:gd name="T1" fmla="*/ 9 h 29"/>
                <a:gd name="T2" fmla="*/ 2 w 29"/>
                <a:gd name="T3" fmla="*/ 17 h 29"/>
                <a:gd name="T4" fmla="*/ 0 w 29"/>
                <a:gd name="T5" fmla="*/ 21 h 29"/>
                <a:gd name="T6" fmla="*/ 2 w 29"/>
                <a:gd name="T7" fmla="*/ 24 h 29"/>
                <a:gd name="T8" fmla="*/ 5 w 29"/>
                <a:gd name="T9" fmla="*/ 23 h 29"/>
                <a:gd name="T10" fmla="*/ 8 w 29"/>
                <a:gd name="T11" fmla="*/ 20 h 29"/>
                <a:gd name="T12" fmla="*/ 10 w 29"/>
                <a:gd name="T13" fmla="*/ 18 h 29"/>
                <a:gd name="T14" fmla="*/ 11 w 29"/>
                <a:gd name="T15" fmla="*/ 19 h 29"/>
                <a:gd name="T16" fmla="*/ 10 w 29"/>
                <a:gd name="T17" fmla="*/ 21 h 29"/>
                <a:gd name="T18" fmla="*/ 7 w 29"/>
                <a:gd name="T19" fmla="*/ 27 h 29"/>
                <a:gd name="T20" fmla="*/ 7 w 29"/>
                <a:gd name="T21" fmla="*/ 29 h 29"/>
                <a:gd name="T22" fmla="*/ 9 w 29"/>
                <a:gd name="T23" fmla="*/ 29 h 29"/>
                <a:gd name="T24" fmla="*/ 12 w 29"/>
                <a:gd name="T25" fmla="*/ 27 h 29"/>
                <a:gd name="T26" fmla="*/ 16 w 29"/>
                <a:gd name="T27" fmla="*/ 24 h 29"/>
                <a:gd name="T28" fmla="*/ 19 w 29"/>
                <a:gd name="T29" fmla="*/ 21 h 29"/>
                <a:gd name="T30" fmla="*/ 23 w 29"/>
                <a:gd name="T31" fmla="*/ 18 h 29"/>
                <a:gd name="T32" fmla="*/ 27 w 29"/>
                <a:gd name="T33" fmla="*/ 14 h 29"/>
                <a:gd name="T34" fmla="*/ 28 w 29"/>
                <a:gd name="T35" fmla="*/ 14 h 29"/>
                <a:gd name="T36" fmla="*/ 29 w 29"/>
                <a:gd name="T37" fmla="*/ 13 h 29"/>
                <a:gd name="T38" fmla="*/ 29 w 29"/>
                <a:gd name="T39" fmla="*/ 11 h 29"/>
                <a:gd name="T40" fmla="*/ 28 w 29"/>
                <a:gd name="T41" fmla="*/ 11 h 29"/>
                <a:gd name="T42" fmla="*/ 25 w 29"/>
                <a:gd name="T43" fmla="*/ 13 h 29"/>
                <a:gd name="T44" fmla="*/ 21 w 29"/>
                <a:gd name="T45" fmla="*/ 18 h 29"/>
                <a:gd name="T46" fmla="*/ 18 w 29"/>
                <a:gd name="T47" fmla="*/ 20 h 29"/>
                <a:gd name="T48" fmla="*/ 16 w 29"/>
                <a:gd name="T49" fmla="*/ 22 h 29"/>
                <a:gd name="T50" fmla="*/ 11 w 29"/>
                <a:gd name="T51" fmla="*/ 26 h 29"/>
                <a:gd name="T52" fmla="*/ 9 w 29"/>
                <a:gd name="T53" fmla="*/ 26 h 29"/>
                <a:gd name="T54" fmla="*/ 9 w 29"/>
                <a:gd name="T55" fmla="*/ 24 h 29"/>
                <a:gd name="T56" fmla="*/ 11 w 29"/>
                <a:gd name="T57" fmla="*/ 22 h 29"/>
                <a:gd name="T58" fmla="*/ 13 w 29"/>
                <a:gd name="T59" fmla="*/ 19 h 29"/>
                <a:gd name="T60" fmla="*/ 12 w 29"/>
                <a:gd name="T61" fmla="*/ 16 h 29"/>
                <a:gd name="T62" fmla="*/ 7 w 29"/>
                <a:gd name="T63" fmla="*/ 19 h 29"/>
                <a:gd name="T64" fmla="*/ 3 w 29"/>
                <a:gd name="T65" fmla="*/ 21 h 29"/>
                <a:gd name="T66" fmla="*/ 3 w 29"/>
                <a:gd name="T67" fmla="*/ 19 h 29"/>
                <a:gd name="T68" fmla="*/ 8 w 29"/>
                <a:gd name="T69" fmla="*/ 12 h 29"/>
                <a:gd name="T70" fmla="*/ 12 w 29"/>
                <a:gd name="T71" fmla="*/ 9 h 29"/>
                <a:gd name="T72" fmla="*/ 17 w 29"/>
                <a:gd name="T73" fmla="*/ 3 h 29"/>
                <a:gd name="T74" fmla="*/ 18 w 29"/>
                <a:gd name="T75" fmla="*/ 1 h 29"/>
                <a:gd name="T76" fmla="*/ 17 w 29"/>
                <a:gd name="T77" fmla="*/ 1 h 29"/>
                <a:gd name="T78" fmla="*/ 15 w 29"/>
                <a:gd name="T79" fmla="*/ 2 h 29"/>
                <a:gd name="T80" fmla="*/ 12 w 29"/>
                <a:gd name="T81" fmla="*/ 5 h 29"/>
                <a:gd name="T82" fmla="*/ 9 w 29"/>
                <a:gd name="T83" fmla="*/ 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 h="29">
                  <a:moveTo>
                    <a:pt x="9" y="9"/>
                  </a:moveTo>
                  <a:cubicBezTo>
                    <a:pt x="5" y="14"/>
                    <a:pt x="2" y="17"/>
                    <a:pt x="2" y="17"/>
                  </a:cubicBezTo>
                  <a:cubicBezTo>
                    <a:pt x="1" y="19"/>
                    <a:pt x="0" y="20"/>
                    <a:pt x="0" y="21"/>
                  </a:cubicBezTo>
                  <a:cubicBezTo>
                    <a:pt x="0" y="22"/>
                    <a:pt x="1" y="23"/>
                    <a:pt x="2" y="24"/>
                  </a:cubicBezTo>
                  <a:cubicBezTo>
                    <a:pt x="3" y="24"/>
                    <a:pt x="4" y="24"/>
                    <a:pt x="5" y="23"/>
                  </a:cubicBezTo>
                  <a:cubicBezTo>
                    <a:pt x="6" y="22"/>
                    <a:pt x="7" y="21"/>
                    <a:pt x="8" y="20"/>
                  </a:cubicBezTo>
                  <a:cubicBezTo>
                    <a:pt x="10" y="19"/>
                    <a:pt x="10" y="18"/>
                    <a:pt x="10" y="18"/>
                  </a:cubicBezTo>
                  <a:cubicBezTo>
                    <a:pt x="11" y="18"/>
                    <a:pt x="11" y="18"/>
                    <a:pt x="11" y="19"/>
                  </a:cubicBezTo>
                  <a:cubicBezTo>
                    <a:pt x="11" y="19"/>
                    <a:pt x="11" y="20"/>
                    <a:pt x="10" y="21"/>
                  </a:cubicBezTo>
                  <a:cubicBezTo>
                    <a:pt x="8" y="24"/>
                    <a:pt x="7" y="26"/>
                    <a:pt x="7" y="27"/>
                  </a:cubicBezTo>
                  <a:cubicBezTo>
                    <a:pt x="7" y="28"/>
                    <a:pt x="7" y="28"/>
                    <a:pt x="7" y="29"/>
                  </a:cubicBezTo>
                  <a:cubicBezTo>
                    <a:pt x="7" y="29"/>
                    <a:pt x="8" y="29"/>
                    <a:pt x="9" y="29"/>
                  </a:cubicBezTo>
                  <a:cubicBezTo>
                    <a:pt x="9" y="29"/>
                    <a:pt x="10" y="28"/>
                    <a:pt x="12" y="27"/>
                  </a:cubicBezTo>
                  <a:cubicBezTo>
                    <a:pt x="13" y="26"/>
                    <a:pt x="15" y="25"/>
                    <a:pt x="16" y="24"/>
                  </a:cubicBezTo>
                  <a:cubicBezTo>
                    <a:pt x="17" y="23"/>
                    <a:pt x="18" y="23"/>
                    <a:pt x="19" y="21"/>
                  </a:cubicBezTo>
                  <a:cubicBezTo>
                    <a:pt x="21" y="20"/>
                    <a:pt x="22" y="19"/>
                    <a:pt x="23" y="18"/>
                  </a:cubicBezTo>
                  <a:cubicBezTo>
                    <a:pt x="24" y="17"/>
                    <a:pt x="26" y="16"/>
                    <a:pt x="27" y="14"/>
                  </a:cubicBezTo>
                  <a:cubicBezTo>
                    <a:pt x="27" y="14"/>
                    <a:pt x="28" y="14"/>
                    <a:pt x="28" y="14"/>
                  </a:cubicBezTo>
                  <a:cubicBezTo>
                    <a:pt x="29" y="13"/>
                    <a:pt x="29" y="13"/>
                    <a:pt x="29" y="13"/>
                  </a:cubicBezTo>
                  <a:cubicBezTo>
                    <a:pt x="29" y="12"/>
                    <a:pt x="29" y="12"/>
                    <a:pt x="29" y="11"/>
                  </a:cubicBezTo>
                  <a:cubicBezTo>
                    <a:pt x="29" y="11"/>
                    <a:pt x="29" y="11"/>
                    <a:pt x="28" y="11"/>
                  </a:cubicBezTo>
                  <a:cubicBezTo>
                    <a:pt x="28" y="11"/>
                    <a:pt x="27" y="12"/>
                    <a:pt x="25" y="13"/>
                  </a:cubicBezTo>
                  <a:cubicBezTo>
                    <a:pt x="24" y="15"/>
                    <a:pt x="23" y="16"/>
                    <a:pt x="21" y="18"/>
                  </a:cubicBezTo>
                  <a:cubicBezTo>
                    <a:pt x="20" y="18"/>
                    <a:pt x="19" y="19"/>
                    <a:pt x="18" y="20"/>
                  </a:cubicBezTo>
                  <a:cubicBezTo>
                    <a:pt x="17" y="21"/>
                    <a:pt x="17" y="22"/>
                    <a:pt x="16" y="22"/>
                  </a:cubicBezTo>
                  <a:cubicBezTo>
                    <a:pt x="14" y="25"/>
                    <a:pt x="12" y="26"/>
                    <a:pt x="11" y="26"/>
                  </a:cubicBezTo>
                  <a:cubicBezTo>
                    <a:pt x="10" y="26"/>
                    <a:pt x="10" y="26"/>
                    <a:pt x="9" y="26"/>
                  </a:cubicBezTo>
                  <a:cubicBezTo>
                    <a:pt x="9" y="26"/>
                    <a:pt x="9" y="25"/>
                    <a:pt x="9" y="24"/>
                  </a:cubicBezTo>
                  <a:cubicBezTo>
                    <a:pt x="10" y="24"/>
                    <a:pt x="10" y="23"/>
                    <a:pt x="11" y="22"/>
                  </a:cubicBezTo>
                  <a:cubicBezTo>
                    <a:pt x="12" y="21"/>
                    <a:pt x="13" y="20"/>
                    <a:pt x="13" y="19"/>
                  </a:cubicBezTo>
                  <a:cubicBezTo>
                    <a:pt x="14" y="17"/>
                    <a:pt x="14" y="16"/>
                    <a:pt x="12" y="16"/>
                  </a:cubicBezTo>
                  <a:cubicBezTo>
                    <a:pt x="11" y="16"/>
                    <a:pt x="9" y="17"/>
                    <a:pt x="7" y="19"/>
                  </a:cubicBezTo>
                  <a:cubicBezTo>
                    <a:pt x="5" y="21"/>
                    <a:pt x="4" y="22"/>
                    <a:pt x="3" y="21"/>
                  </a:cubicBezTo>
                  <a:cubicBezTo>
                    <a:pt x="3" y="21"/>
                    <a:pt x="3" y="20"/>
                    <a:pt x="3" y="19"/>
                  </a:cubicBezTo>
                  <a:cubicBezTo>
                    <a:pt x="3" y="18"/>
                    <a:pt x="5" y="16"/>
                    <a:pt x="8" y="12"/>
                  </a:cubicBezTo>
                  <a:cubicBezTo>
                    <a:pt x="8" y="12"/>
                    <a:pt x="10" y="11"/>
                    <a:pt x="12" y="9"/>
                  </a:cubicBezTo>
                  <a:cubicBezTo>
                    <a:pt x="13" y="8"/>
                    <a:pt x="14" y="6"/>
                    <a:pt x="17" y="3"/>
                  </a:cubicBezTo>
                  <a:cubicBezTo>
                    <a:pt x="17" y="2"/>
                    <a:pt x="18" y="2"/>
                    <a:pt x="18" y="1"/>
                  </a:cubicBezTo>
                  <a:cubicBezTo>
                    <a:pt x="17" y="1"/>
                    <a:pt x="17" y="1"/>
                    <a:pt x="17" y="1"/>
                  </a:cubicBezTo>
                  <a:cubicBezTo>
                    <a:pt x="17" y="0"/>
                    <a:pt x="16" y="1"/>
                    <a:pt x="15" y="2"/>
                  </a:cubicBezTo>
                  <a:cubicBezTo>
                    <a:pt x="14" y="3"/>
                    <a:pt x="14" y="4"/>
                    <a:pt x="12" y="5"/>
                  </a:cubicBezTo>
                  <a:cubicBezTo>
                    <a:pt x="11" y="7"/>
                    <a:pt x="10" y="8"/>
                    <a:pt x="9" y="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8" name="Freeform 1646"/>
            <p:cNvSpPr/>
            <p:nvPr/>
          </p:nvSpPr>
          <p:spPr bwMode="auto">
            <a:xfrm flipH="1">
              <a:off x="1440378" y="737411"/>
              <a:ext cx="108028" cy="106463"/>
            </a:xfrm>
            <a:custGeom>
              <a:avLst/>
              <a:gdLst>
                <a:gd name="T0" fmla="*/ 8 w 29"/>
                <a:gd name="T1" fmla="*/ 8 h 29"/>
                <a:gd name="T2" fmla="*/ 1 w 29"/>
                <a:gd name="T3" fmla="*/ 17 h 29"/>
                <a:gd name="T4" fmla="*/ 0 w 29"/>
                <a:gd name="T5" fmla="*/ 21 h 29"/>
                <a:gd name="T6" fmla="*/ 1 w 29"/>
                <a:gd name="T7" fmla="*/ 23 h 29"/>
                <a:gd name="T8" fmla="*/ 4 w 29"/>
                <a:gd name="T9" fmla="*/ 23 h 29"/>
                <a:gd name="T10" fmla="*/ 7 w 29"/>
                <a:gd name="T11" fmla="*/ 20 h 29"/>
                <a:gd name="T12" fmla="*/ 9 w 29"/>
                <a:gd name="T13" fmla="*/ 18 h 29"/>
                <a:gd name="T14" fmla="*/ 11 w 29"/>
                <a:gd name="T15" fmla="*/ 18 h 29"/>
                <a:gd name="T16" fmla="*/ 9 w 29"/>
                <a:gd name="T17" fmla="*/ 21 h 29"/>
                <a:gd name="T18" fmla="*/ 6 w 29"/>
                <a:gd name="T19" fmla="*/ 26 h 29"/>
                <a:gd name="T20" fmla="*/ 6 w 29"/>
                <a:gd name="T21" fmla="*/ 28 h 29"/>
                <a:gd name="T22" fmla="*/ 8 w 29"/>
                <a:gd name="T23" fmla="*/ 28 h 29"/>
                <a:gd name="T24" fmla="*/ 11 w 29"/>
                <a:gd name="T25" fmla="*/ 26 h 29"/>
                <a:gd name="T26" fmla="*/ 15 w 29"/>
                <a:gd name="T27" fmla="*/ 23 h 29"/>
                <a:gd name="T28" fmla="*/ 19 w 29"/>
                <a:gd name="T29" fmla="*/ 20 h 29"/>
                <a:gd name="T30" fmla="*/ 22 w 29"/>
                <a:gd name="T31" fmla="*/ 18 h 29"/>
                <a:gd name="T32" fmla="*/ 26 w 29"/>
                <a:gd name="T33" fmla="*/ 14 h 29"/>
                <a:gd name="T34" fmla="*/ 27 w 29"/>
                <a:gd name="T35" fmla="*/ 13 h 29"/>
                <a:gd name="T36" fmla="*/ 28 w 29"/>
                <a:gd name="T37" fmla="*/ 12 h 29"/>
                <a:gd name="T38" fmla="*/ 28 w 29"/>
                <a:gd name="T39" fmla="*/ 11 h 29"/>
                <a:gd name="T40" fmla="*/ 27 w 29"/>
                <a:gd name="T41" fmla="*/ 10 h 29"/>
                <a:gd name="T42" fmla="*/ 25 w 29"/>
                <a:gd name="T43" fmla="*/ 13 h 29"/>
                <a:gd name="T44" fmla="*/ 20 w 29"/>
                <a:gd name="T45" fmla="*/ 17 h 29"/>
                <a:gd name="T46" fmla="*/ 18 w 29"/>
                <a:gd name="T47" fmla="*/ 19 h 29"/>
                <a:gd name="T48" fmla="*/ 15 w 29"/>
                <a:gd name="T49" fmla="*/ 22 h 29"/>
                <a:gd name="T50" fmla="*/ 11 w 29"/>
                <a:gd name="T51" fmla="*/ 25 h 29"/>
                <a:gd name="T52" fmla="*/ 9 w 29"/>
                <a:gd name="T53" fmla="*/ 25 h 29"/>
                <a:gd name="T54" fmla="*/ 9 w 29"/>
                <a:gd name="T55" fmla="*/ 24 h 29"/>
                <a:gd name="T56" fmla="*/ 10 w 29"/>
                <a:gd name="T57" fmla="*/ 21 h 29"/>
                <a:gd name="T58" fmla="*/ 12 w 29"/>
                <a:gd name="T59" fmla="*/ 19 h 29"/>
                <a:gd name="T60" fmla="*/ 12 w 29"/>
                <a:gd name="T61" fmla="*/ 15 h 29"/>
                <a:gd name="T62" fmla="*/ 7 w 29"/>
                <a:gd name="T63" fmla="*/ 18 h 29"/>
                <a:gd name="T64" fmla="*/ 3 w 29"/>
                <a:gd name="T65" fmla="*/ 21 h 29"/>
                <a:gd name="T66" fmla="*/ 2 w 29"/>
                <a:gd name="T67" fmla="*/ 19 h 29"/>
                <a:gd name="T68" fmla="*/ 8 w 29"/>
                <a:gd name="T69" fmla="*/ 12 h 29"/>
                <a:gd name="T70" fmla="*/ 11 w 29"/>
                <a:gd name="T71" fmla="*/ 8 h 29"/>
                <a:gd name="T72" fmla="*/ 16 w 29"/>
                <a:gd name="T73" fmla="*/ 2 h 29"/>
                <a:gd name="T74" fmla="*/ 17 w 29"/>
                <a:gd name="T75" fmla="*/ 1 h 29"/>
                <a:gd name="T76" fmla="*/ 17 w 29"/>
                <a:gd name="T77" fmla="*/ 0 h 29"/>
                <a:gd name="T78" fmla="*/ 14 w 29"/>
                <a:gd name="T79" fmla="*/ 1 h 29"/>
                <a:gd name="T80" fmla="*/ 12 w 29"/>
                <a:gd name="T81" fmla="*/ 5 h 29"/>
                <a:gd name="T82" fmla="*/ 8 w 29"/>
                <a:gd name="T83" fmla="*/ 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 h="29">
                  <a:moveTo>
                    <a:pt x="8" y="8"/>
                  </a:moveTo>
                  <a:cubicBezTo>
                    <a:pt x="4" y="13"/>
                    <a:pt x="2" y="16"/>
                    <a:pt x="1" y="17"/>
                  </a:cubicBezTo>
                  <a:cubicBezTo>
                    <a:pt x="0" y="18"/>
                    <a:pt x="0" y="19"/>
                    <a:pt x="0" y="21"/>
                  </a:cubicBezTo>
                  <a:cubicBezTo>
                    <a:pt x="0" y="22"/>
                    <a:pt x="0" y="22"/>
                    <a:pt x="1" y="23"/>
                  </a:cubicBezTo>
                  <a:cubicBezTo>
                    <a:pt x="2" y="23"/>
                    <a:pt x="3" y="23"/>
                    <a:pt x="4" y="23"/>
                  </a:cubicBezTo>
                  <a:cubicBezTo>
                    <a:pt x="6" y="21"/>
                    <a:pt x="7" y="20"/>
                    <a:pt x="7" y="20"/>
                  </a:cubicBezTo>
                  <a:cubicBezTo>
                    <a:pt x="9" y="18"/>
                    <a:pt x="10" y="17"/>
                    <a:pt x="9" y="18"/>
                  </a:cubicBezTo>
                  <a:cubicBezTo>
                    <a:pt x="10" y="17"/>
                    <a:pt x="11" y="17"/>
                    <a:pt x="11" y="18"/>
                  </a:cubicBezTo>
                  <a:cubicBezTo>
                    <a:pt x="11" y="19"/>
                    <a:pt x="10" y="19"/>
                    <a:pt x="9" y="21"/>
                  </a:cubicBezTo>
                  <a:cubicBezTo>
                    <a:pt x="7" y="24"/>
                    <a:pt x="6" y="25"/>
                    <a:pt x="6" y="26"/>
                  </a:cubicBezTo>
                  <a:cubicBezTo>
                    <a:pt x="6" y="27"/>
                    <a:pt x="6" y="27"/>
                    <a:pt x="6" y="28"/>
                  </a:cubicBezTo>
                  <a:cubicBezTo>
                    <a:pt x="7" y="28"/>
                    <a:pt x="7" y="29"/>
                    <a:pt x="8" y="28"/>
                  </a:cubicBezTo>
                  <a:cubicBezTo>
                    <a:pt x="8" y="28"/>
                    <a:pt x="10" y="28"/>
                    <a:pt x="11" y="26"/>
                  </a:cubicBezTo>
                  <a:cubicBezTo>
                    <a:pt x="13" y="25"/>
                    <a:pt x="14" y="24"/>
                    <a:pt x="15" y="23"/>
                  </a:cubicBezTo>
                  <a:cubicBezTo>
                    <a:pt x="16" y="23"/>
                    <a:pt x="17" y="22"/>
                    <a:pt x="19" y="20"/>
                  </a:cubicBezTo>
                  <a:cubicBezTo>
                    <a:pt x="20" y="19"/>
                    <a:pt x="21" y="18"/>
                    <a:pt x="22" y="18"/>
                  </a:cubicBezTo>
                  <a:cubicBezTo>
                    <a:pt x="23" y="17"/>
                    <a:pt x="25" y="15"/>
                    <a:pt x="26" y="14"/>
                  </a:cubicBezTo>
                  <a:cubicBezTo>
                    <a:pt x="27" y="14"/>
                    <a:pt x="27" y="13"/>
                    <a:pt x="27" y="13"/>
                  </a:cubicBezTo>
                  <a:cubicBezTo>
                    <a:pt x="28" y="13"/>
                    <a:pt x="28" y="12"/>
                    <a:pt x="28" y="12"/>
                  </a:cubicBezTo>
                  <a:cubicBezTo>
                    <a:pt x="29" y="12"/>
                    <a:pt x="29" y="11"/>
                    <a:pt x="28" y="11"/>
                  </a:cubicBezTo>
                  <a:cubicBezTo>
                    <a:pt x="28" y="10"/>
                    <a:pt x="28" y="10"/>
                    <a:pt x="27" y="10"/>
                  </a:cubicBezTo>
                  <a:cubicBezTo>
                    <a:pt x="27" y="10"/>
                    <a:pt x="26" y="11"/>
                    <a:pt x="25" y="13"/>
                  </a:cubicBezTo>
                  <a:cubicBezTo>
                    <a:pt x="23" y="14"/>
                    <a:pt x="22" y="15"/>
                    <a:pt x="20" y="17"/>
                  </a:cubicBezTo>
                  <a:cubicBezTo>
                    <a:pt x="20" y="17"/>
                    <a:pt x="19" y="18"/>
                    <a:pt x="18" y="19"/>
                  </a:cubicBezTo>
                  <a:cubicBezTo>
                    <a:pt x="17" y="20"/>
                    <a:pt x="16" y="21"/>
                    <a:pt x="15" y="22"/>
                  </a:cubicBezTo>
                  <a:cubicBezTo>
                    <a:pt x="13" y="24"/>
                    <a:pt x="11" y="25"/>
                    <a:pt x="11" y="25"/>
                  </a:cubicBezTo>
                  <a:cubicBezTo>
                    <a:pt x="10" y="26"/>
                    <a:pt x="9" y="26"/>
                    <a:pt x="9" y="25"/>
                  </a:cubicBezTo>
                  <a:cubicBezTo>
                    <a:pt x="8" y="25"/>
                    <a:pt x="8" y="24"/>
                    <a:pt x="9" y="24"/>
                  </a:cubicBezTo>
                  <a:cubicBezTo>
                    <a:pt x="9" y="23"/>
                    <a:pt x="10" y="22"/>
                    <a:pt x="10" y="21"/>
                  </a:cubicBezTo>
                  <a:cubicBezTo>
                    <a:pt x="11" y="20"/>
                    <a:pt x="12" y="19"/>
                    <a:pt x="12" y="19"/>
                  </a:cubicBezTo>
                  <a:cubicBezTo>
                    <a:pt x="13" y="16"/>
                    <a:pt x="13" y="15"/>
                    <a:pt x="12" y="15"/>
                  </a:cubicBezTo>
                  <a:cubicBezTo>
                    <a:pt x="10" y="15"/>
                    <a:pt x="8" y="16"/>
                    <a:pt x="7" y="18"/>
                  </a:cubicBezTo>
                  <a:cubicBezTo>
                    <a:pt x="5" y="20"/>
                    <a:pt x="3" y="21"/>
                    <a:pt x="3" y="21"/>
                  </a:cubicBezTo>
                  <a:cubicBezTo>
                    <a:pt x="2" y="20"/>
                    <a:pt x="2" y="20"/>
                    <a:pt x="2" y="19"/>
                  </a:cubicBezTo>
                  <a:cubicBezTo>
                    <a:pt x="3" y="17"/>
                    <a:pt x="4" y="15"/>
                    <a:pt x="8" y="12"/>
                  </a:cubicBezTo>
                  <a:cubicBezTo>
                    <a:pt x="8" y="11"/>
                    <a:pt x="9" y="10"/>
                    <a:pt x="11" y="8"/>
                  </a:cubicBezTo>
                  <a:cubicBezTo>
                    <a:pt x="12" y="7"/>
                    <a:pt x="14" y="5"/>
                    <a:pt x="16" y="2"/>
                  </a:cubicBezTo>
                  <a:cubicBezTo>
                    <a:pt x="17" y="1"/>
                    <a:pt x="17" y="1"/>
                    <a:pt x="17" y="1"/>
                  </a:cubicBezTo>
                  <a:cubicBezTo>
                    <a:pt x="17" y="0"/>
                    <a:pt x="17" y="0"/>
                    <a:pt x="17" y="0"/>
                  </a:cubicBezTo>
                  <a:cubicBezTo>
                    <a:pt x="16" y="0"/>
                    <a:pt x="15" y="0"/>
                    <a:pt x="14" y="1"/>
                  </a:cubicBezTo>
                  <a:cubicBezTo>
                    <a:pt x="14" y="2"/>
                    <a:pt x="13" y="3"/>
                    <a:pt x="12" y="5"/>
                  </a:cubicBezTo>
                  <a:cubicBezTo>
                    <a:pt x="10" y="6"/>
                    <a:pt x="9" y="7"/>
                    <a:pt x="8" y="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9" name="Freeform 1647"/>
            <p:cNvSpPr/>
            <p:nvPr/>
          </p:nvSpPr>
          <p:spPr bwMode="auto">
            <a:xfrm flipH="1">
              <a:off x="1477953" y="851702"/>
              <a:ext cx="18788" cy="18788"/>
            </a:xfrm>
            <a:custGeom>
              <a:avLst/>
              <a:gdLst>
                <a:gd name="T0" fmla="*/ 2 w 5"/>
                <a:gd name="T1" fmla="*/ 0 h 5"/>
                <a:gd name="T2" fmla="*/ 1 w 5"/>
                <a:gd name="T3" fmla="*/ 2 h 5"/>
                <a:gd name="T4" fmla="*/ 1 w 5"/>
                <a:gd name="T5" fmla="*/ 4 h 5"/>
                <a:gd name="T6" fmla="*/ 3 w 5"/>
                <a:gd name="T7" fmla="*/ 5 h 5"/>
                <a:gd name="T8" fmla="*/ 5 w 5"/>
                <a:gd name="T9" fmla="*/ 2 h 5"/>
                <a:gd name="T10" fmla="*/ 5 w 5"/>
                <a:gd name="T11" fmla="*/ 2 h 5"/>
                <a:gd name="T12" fmla="*/ 2 w 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2" y="0"/>
                  </a:moveTo>
                  <a:cubicBezTo>
                    <a:pt x="1" y="0"/>
                    <a:pt x="1" y="1"/>
                    <a:pt x="1" y="2"/>
                  </a:cubicBezTo>
                  <a:cubicBezTo>
                    <a:pt x="0" y="3"/>
                    <a:pt x="0" y="3"/>
                    <a:pt x="1" y="4"/>
                  </a:cubicBezTo>
                  <a:cubicBezTo>
                    <a:pt x="1" y="5"/>
                    <a:pt x="2" y="5"/>
                    <a:pt x="3" y="5"/>
                  </a:cubicBezTo>
                  <a:cubicBezTo>
                    <a:pt x="5" y="4"/>
                    <a:pt x="5" y="4"/>
                    <a:pt x="5" y="2"/>
                  </a:cubicBezTo>
                  <a:cubicBezTo>
                    <a:pt x="5" y="2"/>
                    <a:pt x="5" y="2"/>
                    <a:pt x="5" y="2"/>
                  </a:cubicBezTo>
                  <a:cubicBezTo>
                    <a:pt x="4" y="0"/>
                    <a:pt x="3" y="0"/>
                    <a:pt x="2" y="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0" name="Freeform 1648"/>
            <p:cNvSpPr/>
            <p:nvPr/>
          </p:nvSpPr>
          <p:spPr bwMode="auto">
            <a:xfrm flipH="1">
              <a:off x="1369925" y="781249"/>
              <a:ext cx="97069" cy="114291"/>
            </a:xfrm>
            <a:custGeom>
              <a:avLst/>
              <a:gdLst>
                <a:gd name="T0" fmla="*/ 4 w 26"/>
                <a:gd name="T1" fmla="*/ 23 h 31"/>
                <a:gd name="T2" fmla="*/ 2 w 26"/>
                <a:gd name="T3" fmla="*/ 24 h 31"/>
                <a:gd name="T4" fmla="*/ 0 w 26"/>
                <a:gd name="T5" fmla="*/ 28 h 31"/>
                <a:gd name="T6" fmla="*/ 1 w 26"/>
                <a:gd name="T7" fmla="*/ 30 h 31"/>
                <a:gd name="T8" fmla="*/ 3 w 26"/>
                <a:gd name="T9" fmla="*/ 29 h 31"/>
                <a:gd name="T10" fmla="*/ 9 w 26"/>
                <a:gd name="T11" fmla="*/ 22 h 31"/>
                <a:gd name="T12" fmla="*/ 16 w 26"/>
                <a:gd name="T13" fmla="*/ 14 h 31"/>
                <a:gd name="T14" fmla="*/ 24 w 26"/>
                <a:gd name="T15" fmla="*/ 7 h 31"/>
                <a:gd name="T16" fmla="*/ 25 w 26"/>
                <a:gd name="T17" fmla="*/ 2 h 31"/>
                <a:gd name="T18" fmla="*/ 23 w 26"/>
                <a:gd name="T19" fmla="*/ 0 h 31"/>
                <a:gd name="T20" fmla="*/ 22 w 26"/>
                <a:gd name="T21" fmla="*/ 1 h 31"/>
                <a:gd name="T22" fmla="*/ 22 w 26"/>
                <a:gd name="T23" fmla="*/ 2 h 31"/>
                <a:gd name="T24" fmla="*/ 22 w 26"/>
                <a:gd name="T25" fmla="*/ 3 h 31"/>
                <a:gd name="T26" fmla="*/ 23 w 26"/>
                <a:gd name="T27" fmla="*/ 3 h 31"/>
                <a:gd name="T28" fmla="*/ 21 w 26"/>
                <a:gd name="T29" fmla="*/ 7 h 31"/>
                <a:gd name="T30" fmla="*/ 13 w 26"/>
                <a:gd name="T31" fmla="*/ 14 h 31"/>
                <a:gd name="T32" fmla="*/ 6 w 26"/>
                <a:gd name="T33" fmla="*/ 21 h 31"/>
                <a:gd name="T34" fmla="*/ 4 w 26"/>
                <a:gd name="T35"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31">
                  <a:moveTo>
                    <a:pt x="4" y="23"/>
                  </a:moveTo>
                  <a:cubicBezTo>
                    <a:pt x="3" y="23"/>
                    <a:pt x="3" y="24"/>
                    <a:pt x="2" y="24"/>
                  </a:cubicBezTo>
                  <a:cubicBezTo>
                    <a:pt x="1" y="26"/>
                    <a:pt x="0" y="27"/>
                    <a:pt x="0" y="28"/>
                  </a:cubicBezTo>
                  <a:cubicBezTo>
                    <a:pt x="0" y="29"/>
                    <a:pt x="0" y="30"/>
                    <a:pt x="1" y="30"/>
                  </a:cubicBezTo>
                  <a:cubicBezTo>
                    <a:pt x="2" y="31"/>
                    <a:pt x="3" y="30"/>
                    <a:pt x="3" y="29"/>
                  </a:cubicBezTo>
                  <a:cubicBezTo>
                    <a:pt x="3" y="28"/>
                    <a:pt x="5" y="25"/>
                    <a:pt x="9" y="22"/>
                  </a:cubicBezTo>
                  <a:cubicBezTo>
                    <a:pt x="10" y="21"/>
                    <a:pt x="12" y="18"/>
                    <a:pt x="16" y="14"/>
                  </a:cubicBezTo>
                  <a:cubicBezTo>
                    <a:pt x="19" y="11"/>
                    <a:pt x="22" y="9"/>
                    <a:pt x="24" y="7"/>
                  </a:cubicBezTo>
                  <a:cubicBezTo>
                    <a:pt x="26" y="5"/>
                    <a:pt x="26" y="4"/>
                    <a:pt x="25" y="2"/>
                  </a:cubicBezTo>
                  <a:cubicBezTo>
                    <a:pt x="24" y="1"/>
                    <a:pt x="24" y="1"/>
                    <a:pt x="23" y="0"/>
                  </a:cubicBezTo>
                  <a:cubicBezTo>
                    <a:pt x="23" y="0"/>
                    <a:pt x="23" y="1"/>
                    <a:pt x="22" y="1"/>
                  </a:cubicBezTo>
                  <a:cubicBezTo>
                    <a:pt x="22" y="2"/>
                    <a:pt x="22" y="2"/>
                    <a:pt x="22" y="2"/>
                  </a:cubicBezTo>
                  <a:cubicBezTo>
                    <a:pt x="22" y="3"/>
                    <a:pt x="22" y="3"/>
                    <a:pt x="22" y="3"/>
                  </a:cubicBezTo>
                  <a:cubicBezTo>
                    <a:pt x="23" y="3"/>
                    <a:pt x="23" y="3"/>
                    <a:pt x="23" y="3"/>
                  </a:cubicBezTo>
                  <a:cubicBezTo>
                    <a:pt x="23" y="4"/>
                    <a:pt x="22" y="5"/>
                    <a:pt x="21" y="7"/>
                  </a:cubicBezTo>
                  <a:cubicBezTo>
                    <a:pt x="21" y="6"/>
                    <a:pt x="19" y="9"/>
                    <a:pt x="13" y="14"/>
                  </a:cubicBezTo>
                  <a:cubicBezTo>
                    <a:pt x="11" y="16"/>
                    <a:pt x="9" y="19"/>
                    <a:pt x="6" y="21"/>
                  </a:cubicBezTo>
                  <a:cubicBezTo>
                    <a:pt x="6" y="22"/>
                    <a:pt x="5" y="22"/>
                    <a:pt x="4" y="2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1" name="Freeform 1649"/>
            <p:cNvSpPr>
              <a:spLocks noEditPoints="1"/>
            </p:cNvSpPr>
            <p:nvPr/>
          </p:nvSpPr>
          <p:spPr bwMode="auto">
            <a:xfrm flipH="1">
              <a:off x="1355834" y="840742"/>
              <a:ext cx="81413" cy="89241"/>
            </a:xfrm>
            <a:custGeom>
              <a:avLst/>
              <a:gdLst>
                <a:gd name="T0" fmla="*/ 8 w 22"/>
                <a:gd name="T1" fmla="*/ 7 h 24"/>
                <a:gd name="T2" fmla="*/ 3 w 22"/>
                <a:gd name="T3" fmla="*/ 14 h 24"/>
                <a:gd name="T4" fmla="*/ 0 w 22"/>
                <a:gd name="T5" fmla="*/ 19 h 24"/>
                <a:gd name="T6" fmla="*/ 3 w 22"/>
                <a:gd name="T7" fmla="*/ 24 h 24"/>
                <a:gd name="T8" fmla="*/ 8 w 22"/>
                <a:gd name="T9" fmla="*/ 23 h 24"/>
                <a:gd name="T10" fmla="*/ 14 w 22"/>
                <a:gd name="T11" fmla="*/ 18 h 24"/>
                <a:gd name="T12" fmla="*/ 16 w 22"/>
                <a:gd name="T13" fmla="*/ 16 h 24"/>
                <a:gd name="T14" fmla="*/ 17 w 22"/>
                <a:gd name="T15" fmla="*/ 14 h 24"/>
                <a:gd name="T16" fmla="*/ 22 w 22"/>
                <a:gd name="T17" fmla="*/ 7 h 24"/>
                <a:gd name="T18" fmla="*/ 21 w 22"/>
                <a:gd name="T19" fmla="*/ 3 h 24"/>
                <a:gd name="T20" fmla="*/ 20 w 22"/>
                <a:gd name="T21" fmla="*/ 2 h 24"/>
                <a:gd name="T22" fmla="*/ 18 w 22"/>
                <a:gd name="T23" fmla="*/ 0 h 24"/>
                <a:gd name="T24" fmla="*/ 14 w 22"/>
                <a:gd name="T25" fmla="*/ 2 h 24"/>
                <a:gd name="T26" fmla="*/ 8 w 22"/>
                <a:gd name="T27" fmla="*/ 7 h 24"/>
                <a:gd name="T28" fmla="*/ 17 w 22"/>
                <a:gd name="T29" fmla="*/ 2 h 24"/>
                <a:gd name="T30" fmla="*/ 20 w 22"/>
                <a:gd name="T31" fmla="*/ 3 h 24"/>
                <a:gd name="T32" fmla="*/ 15 w 22"/>
                <a:gd name="T33" fmla="*/ 15 h 24"/>
                <a:gd name="T34" fmla="*/ 10 w 22"/>
                <a:gd name="T35" fmla="*/ 19 h 24"/>
                <a:gd name="T36" fmla="*/ 4 w 22"/>
                <a:gd name="T37" fmla="*/ 21 h 24"/>
                <a:gd name="T38" fmla="*/ 2 w 22"/>
                <a:gd name="T39" fmla="*/ 17 h 24"/>
                <a:gd name="T40" fmla="*/ 5 w 22"/>
                <a:gd name="T41" fmla="*/ 13 h 24"/>
                <a:gd name="T42" fmla="*/ 6 w 22"/>
                <a:gd name="T43" fmla="*/ 12 h 24"/>
                <a:gd name="T44" fmla="*/ 7 w 22"/>
                <a:gd name="T45" fmla="*/ 11 h 24"/>
                <a:gd name="T46" fmla="*/ 12 w 22"/>
                <a:gd name="T47" fmla="*/ 6 h 24"/>
                <a:gd name="T48" fmla="*/ 14 w 22"/>
                <a:gd name="T49" fmla="*/ 4 h 24"/>
                <a:gd name="T50" fmla="*/ 17 w 22"/>
                <a:gd name="T51"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24">
                  <a:moveTo>
                    <a:pt x="8" y="7"/>
                  </a:moveTo>
                  <a:cubicBezTo>
                    <a:pt x="6" y="10"/>
                    <a:pt x="4" y="12"/>
                    <a:pt x="3" y="14"/>
                  </a:cubicBezTo>
                  <a:cubicBezTo>
                    <a:pt x="1" y="16"/>
                    <a:pt x="0" y="18"/>
                    <a:pt x="0" y="19"/>
                  </a:cubicBezTo>
                  <a:cubicBezTo>
                    <a:pt x="0" y="21"/>
                    <a:pt x="1" y="22"/>
                    <a:pt x="3" y="24"/>
                  </a:cubicBezTo>
                  <a:cubicBezTo>
                    <a:pt x="4" y="24"/>
                    <a:pt x="5" y="24"/>
                    <a:pt x="8" y="23"/>
                  </a:cubicBezTo>
                  <a:cubicBezTo>
                    <a:pt x="10" y="21"/>
                    <a:pt x="13" y="19"/>
                    <a:pt x="14" y="18"/>
                  </a:cubicBezTo>
                  <a:cubicBezTo>
                    <a:pt x="15" y="17"/>
                    <a:pt x="15" y="17"/>
                    <a:pt x="16" y="16"/>
                  </a:cubicBezTo>
                  <a:cubicBezTo>
                    <a:pt x="17" y="15"/>
                    <a:pt x="17" y="15"/>
                    <a:pt x="17" y="14"/>
                  </a:cubicBezTo>
                  <a:cubicBezTo>
                    <a:pt x="21" y="11"/>
                    <a:pt x="22" y="9"/>
                    <a:pt x="22" y="7"/>
                  </a:cubicBezTo>
                  <a:cubicBezTo>
                    <a:pt x="22" y="6"/>
                    <a:pt x="22" y="5"/>
                    <a:pt x="21" y="3"/>
                  </a:cubicBezTo>
                  <a:cubicBezTo>
                    <a:pt x="21" y="3"/>
                    <a:pt x="21" y="2"/>
                    <a:pt x="20" y="2"/>
                  </a:cubicBezTo>
                  <a:cubicBezTo>
                    <a:pt x="20" y="1"/>
                    <a:pt x="19" y="0"/>
                    <a:pt x="18" y="0"/>
                  </a:cubicBezTo>
                  <a:cubicBezTo>
                    <a:pt x="17" y="0"/>
                    <a:pt x="16" y="1"/>
                    <a:pt x="14" y="2"/>
                  </a:cubicBezTo>
                  <a:cubicBezTo>
                    <a:pt x="12" y="4"/>
                    <a:pt x="10" y="6"/>
                    <a:pt x="8" y="7"/>
                  </a:cubicBezTo>
                  <a:close/>
                  <a:moveTo>
                    <a:pt x="17" y="2"/>
                  </a:moveTo>
                  <a:cubicBezTo>
                    <a:pt x="18" y="2"/>
                    <a:pt x="19" y="2"/>
                    <a:pt x="20" y="3"/>
                  </a:cubicBezTo>
                  <a:cubicBezTo>
                    <a:pt x="22" y="6"/>
                    <a:pt x="20" y="10"/>
                    <a:pt x="15" y="15"/>
                  </a:cubicBezTo>
                  <a:cubicBezTo>
                    <a:pt x="14" y="16"/>
                    <a:pt x="12" y="17"/>
                    <a:pt x="10" y="19"/>
                  </a:cubicBezTo>
                  <a:cubicBezTo>
                    <a:pt x="7" y="22"/>
                    <a:pt x="5" y="22"/>
                    <a:pt x="4" y="21"/>
                  </a:cubicBezTo>
                  <a:cubicBezTo>
                    <a:pt x="2" y="20"/>
                    <a:pt x="2" y="19"/>
                    <a:pt x="2" y="17"/>
                  </a:cubicBezTo>
                  <a:cubicBezTo>
                    <a:pt x="3" y="16"/>
                    <a:pt x="4" y="15"/>
                    <a:pt x="5" y="13"/>
                  </a:cubicBezTo>
                  <a:cubicBezTo>
                    <a:pt x="5" y="13"/>
                    <a:pt x="6" y="13"/>
                    <a:pt x="6" y="12"/>
                  </a:cubicBezTo>
                  <a:cubicBezTo>
                    <a:pt x="7" y="12"/>
                    <a:pt x="7" y="11"/>
                    <a:pt x="7" y="11"/>
                  </a:cubicBezTo>
                  <a:cubicBezTo>
                    <a:pt x="7" y="11"/>
                    <a:pt x="9" y="9"/>
                    <a:pt x="12" y="6"/>
                  </a:cubicBezTo>
                  <a:cubicBezTo>
                    <a:pt x="14" y="4"/>
                    <a:pt x="14" y="4"/>
                    <a:pt x="14" y="4"/>
                  </a:cubicBezTo>
                  <a:cubicBezTo>
                    <a:pt x="15" y="3"/>
                    <a:pt x="16" y="2"/>
                    <a:pt x="17" y="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2" name="Freeform 1650"/>
            <p:cNvSpPr/>
            <p:nvPr/>
          </p:nvSpPr>
          <p:spPr bwMode="auto">
            <a:xfrm flipH="1">
              <a:off x="1304168" y="878318"/>
              <a:ext cx="92372" cy="76716"/>
            </a:xfrm>
            <a:custGeom>
              <a:avLst/>
              <a:gdLst>
                <a:gd name="T0" fmla="*/ 6 w 25"/>
                <a:gd name="T1" fmla="*/ 13 h 21"/>
                <a:gd name="T2" fmla="*/ 0 w 25"/>
                <a:gd name="T3" fmla="*/ 19 h 21"/>
                <a:gd name="T4" fmla="*/ 0 w 25"/>
                <a:gd name="T5" fmla="*/ 20 h 21"/>
                <a:gd name="T6" fmla="*/ 1 w 25"/>
                <a:gd name="T7" fmla="*/ 21 h 21"/>
                <a:gd name="T8" fmla="*/ 4 w 25"/>
                <a:gd name="T9" fmla="*/ 18 h 21"/>
                <a:gd name="T10" fmla="*/ 5 w 25"/>
                <a:gd name="T11" fmla="*/ 16 h 21"/>
                <a:gd name="T12" fmla="*/ 7 w 25"/>
                <a:gd name="T13" fmla="*/ 14 h 21"/>
                <a:gd name="T14" fmla="*/ 13 w 25"/>
                <a:gd name="T15" fmla="*/ 8 h 21"/>
                <a:gd name="T16" fmla="*/ 18 w 25"/>
                <a:gd name="T17" fmla="*/ 6 h 21"/>
                <a:gd name="T18" fmla="*/ 23 w 25"/>
                <a:gd name="T19" fmla="*/ 9 h 21"/>
                <a:gd name="T20" fmla="*/ 23 w 25"/>
                <a:gd name="T21" fmla="*/ 11 h 21"/>
                <a:gd name="T22" fmla="*/ 22 w 25"/>
                <a:gd name="T23" fmla="*/ 12 h 21"/>
                <a:gd name="T24" fmla="*/ 22 w 25"/>
                <a:gd name="T25" fmla="*/ 14 h 21"/>
                <a:gd name="T26" fmla="*/ 24 w 25"/>
                <a:gd name="T27" fmla="*/ 13 h 21"/>
                <a:gd name="T28" fmla="*/ 25 w 25"/>
                <a:gd name="T29" fmla="*/ 10 h 21"/>
                <a:gd name="T30" fmla="*/ 23 w 25"/>
                <a:gd name="T31" fmla="*/ 6 h 21"/>
                <a:gd name="T32" fmla="*/ 18 w 25"/>
                <a:gd name="T33" fmla="*/ 4 h 21"/>
                <a:gd name="T34" fmla="*/ 17 w 25"/>
                <a:gd name="T35" fmla="*/ 4 h 21"/>
                <a:gd name="T36" fmla="*/ 17 w 25"/>
                <a:gd name="T37" fmla="*/ 3 h 21"/>
                <a:gd name="T38" fmla="*/ 17 w 25"/>
                <a:gd name="T39" fmla="*/ 1 h 21"/>
                <a:gd name="T40" fmla="*/ 16 w 25"/>
                <a:gd name="T41" fmla="*/ 1 h 21"/>
                <a:gd name="T42" fmla="*/ 15 w 25"/>
                <a:gd name="T43" fmla="*/ 1 h 21"/>
                <a:gd name="T44" fmla="*/ 15 w 25"/>
                <a:gd name="T45" fmla="*/ 2 h 21"/>
                <a:gd name="T46" fmla="*/ 15 w 25"/>
                <a:gd name="T47" fmla="*/ 3 h 21"/>
                <a:gd name="T48" fmla="*/ 12 w 25"/>
                <a:gd name="T49" fmla="*/ 8 h 21"/>
                <a:gd name="T50" fmla="*/ 9 w 25"/>
                <a:gd name="T51" fmla="*/ 11 h 21"/>
                <a:gd name="T52" fmla="*/ 6 w 25"/>
                <a:gd name="T53"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 h="21">
                  <a:moveTo>
                    <a:pt x="6" y="13"/>
                  </a:moveTo>
                  <a:cubicBezTo>
                    <a:pt x="2" y="17"/>
                    <a:pt x="0" y="19"/>
                    <a:pt x="0" y="19"/>
                  </a:cubicBezTo>
                  <a:cubicBezTo>
                    <a:pt x="0" y="19"/>
                    <a:pt x="0" y="20"/>
                    <a:pt x="0" y="20"/>
                  </a:cubicBezTo>
                  <a:cubicBezTo>
                    <a:pt x="0" y="21"/>
                    <a:pt x="0" y="21"/>
                    <a:pt x="1" y="21"/>
                  </a:cubicBezTo>
                  <a:cubicBezTo>
                    <a:pt x="1" y="21"/>
                    <a:pt x="2" y="20"/>
                    <a:pt x="4" y="18"/>
                  </a:cubicBezTo>
                  <a:cubicBezTo>
                    <a:pt x="4" y="18"/>
                    <a:pt x="5" y="17"/>
                    <a:pt x="5" y="16"/>
                  </a:cubicBezTo>
                  <a:cubicBezTo>
                    <a:pt x="6" y="15"/>
                    <a:pt x="7" y="14"/>
                    <a:pt x="7" y="14"/>
                  </a:cubicBezTo>
                  <a:cubicBezTo>
                    <a:pt x="8" y="13"/>
                    <a:pt x="10" y="11"/>
                    <a:pt x="13" y="8"/>
                  </a:cubicBezTo>
                  <a:cubicBezTo>
                    <a:pt x="15" y="7"/>
                    <a:pt x="16" y="6"/>
                    <a:pt x="18" y="6"/>
                  </a:cubicBezTo>
                  <a:cubicBezTo>
                    <a:pt x="20" y="6"/>
                    <a:pt x="21" y="7"/>
                    <a:pt x="23" y="9"/>
                  </a:cubicBezTo>
                  <a:cubicBezTo>
                    <a:pt x="23" y="10"/>
                    <a:pt x="23" y="10"/>
                    <a:pt x="23" y="11"/>
                  </a:cubicBezTo>
                  <a:cubicBezTo>
                    <a:pt x="23" y="11"/>
                    <a:pt x="23" y="11"/>
                    <a:pt x="22" y="12"/>
                  </a:cubicBezTo>
                  <a:cubicBezTo>
                    <a:pt x="21" y="13"/>
                    <a:pt x="21" y="13"/>
                    <a:pt x="22" y="14"/>
                  </a:cubicBezTo>
                  <a:cubicBezTo>
                    <a:pt x="22" y="14"/>
                    <a:pt x="23" y="14"/>
                    <a:pt x="24" y="13"/>
                  </a:cubicBezTo>
                  <a:cubicBezTo>
                    <a:pt x="25" y="12"/>
                    <a:pt x="25" y="11"/>
                    <a:pt x="25" y="10"/>
                  </a:cubicBezTo>
                  <a:cubicBezTo>
                    <a:pt x="25" y="9"/>
                    <a:pt x="25" y="8"/>
                    <a:pt x="23" y="6"/>
                  </a:cubicBezTo>
                  <a:cubicBezTo>
                    <a:pt x="23" y="6"/>
                    <a:pt x="21" y="5"/>
                    <a:pt x="18" y="4"/>
                  </a:cubicBezTo>
                  <a:cubicBezTo>
                    <a:pt x="18" y="4"/>
                    <a:pt x="17" y="4"/>
                    <a:pt x="17" y="4"/>
                  </a:cubicBezTo>
                  <a:cubicBezTo>
                    <a:pt x="17" y="4"/>
                    <a:pt x="17" y="4"/>
                    <a:pt x="17" y="3"/>
                  </a:cubicBezTo>
                  <a:cubicBezTo>
                    <a:pt x="17" y="2"/>
                    <a:pt x="17" y="1"/>
                    <a:pt x="17" y="1"/>
                  </a:cubicBezTo>
                  <a:cubicBezTo>
                    <a:pt x="16" y="1"/>
                    <a:pt x="16" y="1"/>
                    <a:pt x="16" y="1"/>
                  </a:cubicBezTo>
                  <a:cubicBezTo>
                    <a:pt x="16" y="0"/>
                    <a:pt x="15" y="0"/>
                    <a:pt x="15" y="1"/>
                  </a:cubicBezTo>
                  <a:cubicBezTo>
                    <a:pt x="15" y="1"/>
                    <a:pt x="15" y="2"/>
                    <a:pt x="15" y="2"/>
                  </a:cubicBezTo>
                  <a:cubicBezTo>
                    <a:pt x="15" y="3"/>
                    <a:pt x="15" y="3"/>
                    <a:pt x="15" y="3"/>
                  </a:cubicBezTo>
                  <a:cubicBezTo>
                    <a:pt x="15" y="4"/>
                    <a:pt x="14" y="6"/>
                    <a:pt x="12" y="8"/>
                  </a:cubicBezTo>
                  <a:cubicBezTo>
                    <a:pt x="11" y="9"/>
                    <a:pt x="10" y="10"/>
                    <a:pt x="9" y="11"/>
                  </a:cubicBezTo>
                  <a:cubicBezTo>
                    <a:pt x="7" y="12"/>
                    <a:pt x="6" y="13"/>
                    <a:pt x="6" y="1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3" name="Freeform 1651"/>
            <p:cNvSpPr>
              <a:spLocks noEditPoints="1"/>
            </p:cNvSpPr>
            <p:nvPr/>
          </p:nvSpPr>
          <p:spPr bwMode="auto">
            <a:xfrm flipH="1">
              <a:off x="1266593" y="933115"/>
              <a:ext cx="81413" cy="84544"/>
            </a:xfrm>
            <a:custGeom>
              <a:avLst/>
              <a:gdLst>
                <a:gd name="T0" fmla="*/ 4 w 22"/>
                <a:gd name="T1" fmla="*/ 11 h 23"/>
                <a:gd name="T2" fmla="*/ 1 w 22"/>
                <a:gd name="T3" fmla="*/ 15 h 23"/>
                <a:gd name="T4" fmla="*/ 3 w 22"/>
                <a:gd name="T5" fmla="*/ 21 h 23"/>
                <a:gd name="T6" fmla="*/ 5 w 22"/>
                <a:gd name="T7" fmla="*/ 23 h 23"/>
                <a:gd name="T8" fmla="*/ 6 w 22"/>
                <a:gd name="T9" fmla="*/ 22 h 23"/>
                <a:gd name="T10" fmla="*/ 5 w 22"/>
                <a:gd name="T11" fmla="*/ 20 h 23"/>
                <a:gd name="T12" fmla="*/ 3 w 22"/>
                <a:gd name="T13" fmla="*/ 19 h 23"/>
                <a:gd name="T14" fmla="*/ 2 w 22"/>
                <a:gd name="T15" fmla="*/ 18 h 23"/>
                <a:gd name="T16" fmla="*/ 6 w 22"/>
                <a:gd name="T17" fmla="*/ 11 h 23"/>
                <a:gd name="T18" fmla="*/ 9 w 22"/>
                <a:gd name="T19" fmla="*/ 12 h 23"/>
                <a:gd name="T20" fmla="*/ 12 w 22"/>
                <a:gd name="T21" fmla="*/ 14 h 23"/>
                <a:gd name="T22" fmla="*/ 13 w 22"/>
                <a:gd name="T23" fmla="*/ 14 h 23"/>
                <a:gd name="T24" fmla="*/ 16 w 22"/>
                <a:gd name="T25" fmla="*/ 13 h 23"/>
                <a:gd name="T26" fmla="*/ 21 w 22"/>
                <a:gd name="T27" fmla="*/ 8 h 23"/>
                <a:gd name="T28" fmla="*/ 21 w 22"/>
                <a:gd name="T29" fmla="*/ 2 h 23"/>
                <a:gd name="T30" fmla="*/ 17 w 22"/>
                <a:gd name="T31" fmla="*/ 0 h 23"/>
                <a:gd name="T32" fmla="*/ 13 w 22"/>
                <a:gd name="T33" fmla="*/ 2 h 23"/>
                <a:gd name="T34" fmla="*/ 10 w 22"/>
                <a:gd name="T35" fmla="*/ 5 h 23"/>
                <a:gd name="T36" fmla="*/ 4 w 22"/>
                <a:gd name="T37" fmla="*/ 11 h 23"/>
                <a:gd name="T38" fmla="*/ 15 w 22"/>
                <a:gd name="T39" fmla="*/ 3 h 23"/>
                <a:gd name="T40" fmla="*/ 20 w 22"/>
                <a:gd name="T41" fmla="*/ 3 h 23"/>
                <a:gd name="T42" fmla="*/ 20 w 22"/>
                <a:gd name="T43" fmla="*/ 6 h 23"/>
                <a:gd name="T44" fmla="*/ 16 w 22"/>
                <a:gd name="T45" fmla="*/ 11 h 23"/>
                <a:gd name="T46" fmla="*/ 14 w 22"/>
                <a:gd name="T47" fmla="*/ 12 h 23"/>
                <a:gd name="T48" fmla="*/ 10 w 22"/>
                <a:gd name="T49" fmla="*/ 11 h 23"/>
                <a:gd name="T50" fmla="*/ 10 w 22"/>
                <a:gd name="T51" fmla="*/ 11 h 23"/>
                <a:gd name="T52" fmla="*/ 9 w 22"/>
                <a:gd name="T53" fmla="*/ 8 h 23"/>
                <a:gd name="T54" fmla="*/ 11 w 22"/>
                <a:gd name="T55" fmla="*/ 6 h 23"/>
                <a:gd name="T56" fmla="*/ 15 w 22"/>
                <a:gd name="T57"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23">
                  <a:moveTo>
                    <a:pt x="4" y="11"/>
                  </a:moveTo>
                  <a:cubicBezTo>
                    <a:pt x="2" y="13"/>
                    <a:pt x="1" y="14"/>
                    <a:pt x="1" y="15"/>
                  </a:cubicBezTo>
                  <a:cubicBezTo>
                    <a:pt x="0" y="17"/>
                    <a:pt x="1" y="19"/>
                    <a:pt x="3" y="21"/>
                  </a:cubicBezTo>
                  <a:cubicBezTo>
                    <a:pt x="3" y="22"/>
                    <a:pt x="4" y="23"/>
                    <a:pt x="5" y="23"/>
                  </a:cubicBezTo>
                  <a:cubicBezTo>
                    <a:pt x="6" y="23"/>
                    <a:pt x="6" y="23"/>
                    <a:pt x="6" y="22"/>
                  </a:cubicBezTo>
                  <a:cubicBezTo>
                    <a:pt x="6" y="21"/>
                    <a:pt x="6" y="21"/>
                    <a:pt x="5" y="20"/>
                  </a:cubicBezTo>
                  <a:cubicBezTo>
                    <a:pt x="5" y="20"/>
                    <a:pt x="5" y="20"/>
                    <a:pt x="3" y="19"/>
                  </a:cubicBezTo>
                  <a:cubicBezTo>
                    <a:pt x="3" y="19"/>
                    <a:pt x="2" y="19"/>
                    <a:pt x="2" y="18"/>
                  </a:cubicBezTo>
                  <a:cubicBezTo>
                    <a:pt x="2" y="16"/>
                    <a:pt x="3" y="14"/>
                    <a:pt x="6" y="11"/>
                  </a:cubicBezTo>
                  <a:cubicBezTo>
                    <a:pt x="7" y="10"/>
                    <a:pt x="8" y="10"/>
                    <a:pt x="9" y="12"/>
                  </a:cubicBezTo>
                  <a:cubicBezTo>
                    <a:pt x="10" y="13"/>
                    <a:pt x="11" y="13"/>
                    <a:pt x="12" y="14"/>
                  </a:cubicBezTo>
                  <a:cubicBezTo>
                    <a:pt x="13" y="14"/>
                    <a:pt x="13" y="14"/>
                    <a:pt x="13" y="14"/>
                  </a:cubicBezTo>
                  <a:cubicBezTo>
                    <a:pt x="14" y="15"/>
                    <a:pt x="15" y="14"/>
                    <a:pt x="16" y="13"/>
                  </a:cubicBezTo>
                  <a:cubicBezTo>
                    <a:pt x="19" y="10"/>
                    <a:pt x="20" y="8"/>
                    <a:pt x="21" y="8"/>
                  </a:cubicBezTo>
                  <a:cubicBezTo>
                    <a:pt x="22" y="5"/>
                    <a:pt x="22" y="3"/>
                    <a:pt x="21" y="2"/>
                  </a:cubicBezTo>
                  <a:cubicBezTo>
                    <a:pt x="19" y="1"/>
                    <a:pt x="18" y="0"/>
                    <a:pt x="17" y="0"/>
                  </a:cubicBezTo>
                  <a:cubicBezTo>
                    <a:pt x="16" y="0"/>
                    <a:pt x="15" y="1"/>
                    <a:pt x="13" y="2"/>
                  </a:cubicBezTo>
                  <a:cubicBezTo>
                    <a:pt x="14" y="2"/>
                    <a:pt x="12" y="3"/>
                    <a:pt x="10" y="5"/>
                  </a:cubicBezTo>
                  <a:cubicBezTo>
                    <a:pt x="9" y="6"/>
                    <a:pt x="7" y="8"/>
                    <a:pt x="4" y="11"/>
                  </a:cubicBezTo>
                  <a:close/>
                  <a:moveTo>
                    <a:pt x="15" y="3"/>
                  </a:moveTo>
                  <a:cubicBezTo>
                    <a:pt x="17" y="2"/>
                    <a:pt x="19" y="2"/>
                    <a:pt x="20" y="3"/>
                  </a:cubicBezTo>
                  <a:cubicBezTo>
                    <a:pt x="20" y="4"/>
                    <a:pt x="20" y="4"/>
                    <a:pt x="20" y="6"/>
                  </a:cubicBezTo>
                  <a:cubicBezTo>
                    <a:pt x="20" y="6"/>
                    <a:pt x="18" y="7"/>
                    <a:pt x="16" y="11"/>
                  </a:cubicBezTo>
                  <a:cubicBezTo>
                    <a:pt x="15" y="12"/>
                    <a:pt x="14" y="12"/>
                    <a:pt x="14" y="12"/>
                  </a:cubicBezTo>
                  <a:cubicBezTo>
                    <a:pt x="13" y="12"/>
                    <a:pt x="12" y="12"/>
                    <a:pt x="10" y="11"/>
                  </a:cubicBezTo>
                  <a:cubicBezTo>
                    <a:pt x="10" y="11"/>
                    <a:pt x="10" y="11"/>
                    <a:pt x="10" y="11"/>
                  </a:cubicBezTo>
                  <a:cubicBezTo>
                    <a:pt x="9" y="10"/>
                    <a:pt x="9" y="9"/>
                    <a:pt x="9" y="8"/>
                  </a:cubicBezTo>
                  <a:cubicBezTo>
                    <a:pt x="9" y="9"/>
                    <a:pt x="10" y="8"/>
                    <a:pt x="11" y="6"/>
                  </a:cubicBezTo>
                  <a:cubicBezTo>
                    <a:pt x="12" y="5"/>
                    <a:pt x="13" y="4"/>
                    <a:pt x="15" y="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4" name="Freeform 1652"/>
            <p:cNvSpPr/>
            <p:nvPr/>
          </p:nvSpPr>
          <p:spPr bwMode="auto">
            <a:xfrm flipH="1">
              <a:off x="1211796" y="959730"/>
              <a:ext cx="98635" cy="128382"/>
            </a:xfrm>
            <a:custGeom>
              <a:avLst/>
              <a:gdLst>
                <a:gd name="T0" fmla="*/ 11 w 27"/>
                <a:gd name="T1" fmla="*/ 9 h 35"/>
                <a:gd name="T2" fmla="*/ 10 w 27"/>
                <a:gd name="T3" fmla="*/ 10 h 35"/>
                <a:gd name="T4" fmla="*/ 7 w 27"/>
                <a:gd name="T5" fmla="*/ 13 h 35"/>
                <a:gd name="T6" fmla="*/ 4 w 27"/>
                <a:gd name="T7" fmla="*/ 16 h 35"/>
                <a:gd name="T8" fmla="*/ 3 w 27"/>
                <a:gd name="T9" fmla="*/ 17 h 35"/>
                <a:gd name="T10" fmla="*/ 2 w 27"/>
                <a:gd name="T11" fmla="*/ 18 h 35"/>
                <a:gd name="T12" fmla="*/ 1 w 27"/>
                <a:gd name="T13" fmla="*/ 19 h 35"/>
                <a:gd name="T14" fmla="*/ 0 w 27"/>
                <a:gd name="T15" fmla="*/ 21 h 35"/>
                <a:gd name="T16" fmla="*/ 1 w 27"/>
                <a:gd name="T17" fmla="*/ 21 h 35"/>
                <a:gd name="T18" fmla="*/ 6 w 27"/>
                <a:gd name="T19" fmla="*/ 17 h 35"/>
                <a:gd name="T20" fmla="*/ 11 w 27"/>
                <a:gd name="T21" fmla="*/ 11 h 35"/>
                <a:gd name="T22" fmla="*/ 15 w 27"/>
                <a:gd name="T23" fmla="*/ 7 h 35"/>
                <a:gd name="T24" fmla="*/ 18 w 27"/>
                <a:gd name="T25" fmla="*/ 6 h 35"/>
                <a:gd name="T26" fmla="*/ 20 w 27"/>
                <a:gd name="T27" fmla="*/ 7 h 35"/>
                <a:gd name="T28" fmla="*/ 19 w 27"/>
                <a:gd name="T29" fmla="*/ 12 h 35"/>
                <a:gd name="T30" fmla="*/ 17 w 27"/>
                <a:gd name="T31" fmla="*/ 14 h 35"/>
                <a:gd name="T32" fmla="*/ 15 w 27"/>
                <a:gd name="T33" fmla="*/ 16 h 35"/>
                <a:gd name="T34" fmla="*/ 13 w 27"/>
                <a:gd name="T35" fmla="*/ 19 h 35"/>
                <a:gd name="T36" fmla="*/ 10 w 27"/>
                <a:gd name="T37" fmla="*/ 21 h 35"/>
                <a:gd name="T38" fmla="*/ 8 w 27"/>
                <a:gd name="T39" fmla="*/ 23 h 35"/>
                <a:gd name="T40" fmla="*/ 6 w 27"/>
                <a:gd name="T41" fmla="*/ 26 h 35"/>
                <a:gd name="T42" fmla="*/ 6 w 27"/>
                <a:gd name="T43" fmla="*/ 27 h 35"/>
                <a:gd name="T44" fmla="*/ 8 w 27"/>
                <a:gd name="T45" fmla="*/ 26 h 35"/>
                <a:gd name="T46" fmla="*/ 10 w 27"/>
                <a:gd name="T47" fmla="*/ 24 h 35"/>
                <a:gd name="T48" fmla="*/ 13 w 27"/>
                <a:gd name="T49" fmla="*/ 20 h 35"/>
                <a:gd name="T50" fmla="*/ 17 w 27"/>
                <a:gd name="T51" fmla="*/ 17 h 35"/>
                <a:gd name="T52" fmla="*/ 23 w 27"/>
                <a:gd name="T53" fmla="*/ 13 h 35"/>
                <a:gd name="T54" fmla="*/ 25 w 27"/>
                <a:gd name="T55" fmla="*/ 15 h 35"/>
                <a:gd name="T56" fmla="*/ 25 w 27"/>
                <a:gd name="T57" fmla="*/ 17 h 35"/>
                <a:gd name="T58" fmla="*/ 20 w 27"/>
                <a:gd name="T59" fmla="*/ 23 h 35"/>
                <a:gd name="T60" fmla="*/ 14 w 27"/>
                <a:gd name="T61" fmla="*/ 29 h 35"/>
                <a:gd name="T62" fmla="*/ 11 w 27"/>
                <a:gd name="T63" fmla="*/ 32 h 35"/>
                <a:gd name="T64" fmla="*/ 12 w 27"/>
                <a:gd name="T65" fmla="*/ 35 h 35"/>
                <a:gd name="T66" fmla="*/ 14 w 27"/>
                <a:gd name="T67" fmla="*/ 32 h 35"/>
                <a:gd name="T68" fmla="*/ 16 w 27"/>
                <a:gd name="T69" fmla="*/ 30 h 35"/>
                <a:gd name="T70" fmla="*/ 19 w 27"/>
                <a:gd name="T71" fmla="*/ 26 h 35"/>
                <a:gd name="T72" fmla="*/ 21 w 27"/>
                <a:gd name="T73" fmla="*/ 23 h 35"/>
                <a:gd name="T74" fmla="*/ 24 w 27"/>
                <a:gd name="T75" fmla="*/ 20 h 35"/>
                <a:gd name="T76" fmla="*/ 26 w 27"/>
                <a:gd name="T77" fmla="*/ 13 h 35"/>
                <a:gd name="T78" fmla="*/ 24 w 27"/>
                <a:gd name="T79" fmla="*/ 12 h 35"/>
                <a:gd name="T80" fmla="*/ 22 w 27"/>
                <a:gd name="T81" fmla="*/ 10 h 35"/>
                <a:gd name="T82" fmla="*/ 22 w 27"/>
                <a:gd name="T83" fmla="*/ 9 h 35"/>
                <a:gd name="T84" fmla="*/ 22 w 27"/>
                <a:gd name="T85" fmla="*/ 8 h 35"/>
                <a:gd name="T86" fmla="*/ 21 w 27"/>
                <a:gd name="T87" fmla="*/ 5 h 35"/>
                <a:gd name="T88" fmla="*/ 19 w 27"/>
                <a:gd name="T89" fmla="*/ 4 h 35"/>
                <a:gd name="T90" fmla="*/ 19 w 27"/>
                <a:gd name="T91" fmla="*/ 4 h 35"/>
                <a:gd name="T92" fmla="*/ 18 w 27"/>
                <a:gd name="T93" fmla="*/ 4 h 35"/>
                <a:gd name="T94" fmla="*/ 18 w 27"/>
                <a:gd name="T95" fmla="*/ 2 h 35"/>
                <a:gd name="T96" fmla="*/ 18 w 27"/>
                <a:gd name="T97" fmla="*/ 1 h 35"/>
                <a:gd name="T98" fmla="*/ 18 w 27"/>
                <a:gd name="T99" fmla="*/ 1 h 35"/>
                <a:gd name="T100" fmla="*/ 18 w 27"/>
                <a:gd name="T101" fmla="*/ 1 h 35"/>
                <a:gd name="T102" fmla="*/ 17 w 27"/>
                <a:gd name="T103" fmla="*/ 1 h 35"/>
                <a:gd name="T104" fmla="*/ 17 w 27"/>
                <a:gd name="T105" fmla="*/ 2 h 35"/>
                <a:gd name="T106" fmla="*/ 17 w 27"/>
                <a:gd name="T107" fmla="*/ 2 h 35"/>
                <a:gd name="T108" fmla="*/ 13 w 27"/>
                <a:gd name="T109" fmla="*/ 6 h 35"/>
                <a:gd name="T110" fmla="*/ 12 w 27"/>
                <a:gd name="T111" fmla="*/ 8 h 35"/>
                <a:gd name="T112" fmla="*/ 11 w 27"/>
                <a:gd name="T113"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 h="35">
                  <a:moveTo>
                    <a:pt x="11" y="9"/>
                  </a:moveTo>
                  <a:cubicBezTo>
                    <a:pt x="10" y="9"/>
                    <a:pt x="10" y="10"/>
                    <a:pt x="10" y="10"/>
                  </a:cubicBezTo>
                  <a:cubicBezTo>
                    <a:pt x="9" y="10"/>
                    <a:pt x="8" y="11"/>
                    <a:pt x="7" y="13"/>
                  </a:cubicBezTo>
                  <a:cubicBezTo>
                    <a:pt x="6" y="14"/>
                    <a:pt x="5" y="15"/>
                    <a:pt x="4" y="16"/>
                  </a:cubicBezTo>
                  <a:cubicBezTo>
                    <a:pt x="4" y="16"/>
                    <a:pt x="4" y="16"/>
                    <a:pt x="3" y="17"/>
                  </a:cubicBezTo>
                  <a:cubicBezTo>
                    <a:pt x="3" y="17"/>
                    <a:pt x="2" y="17"/>
                    <a:pt x="2" y="18"/>
                  </a:cubicBezTo>
                  <a:cubicBezTo>
                    <a:pt x="1" y="18"/>
                    <a:pt x="1" y="19"/>
                    <a:pt x="1" y="19"/>
                  </a:cubicBezTo>
                  <a:cubicBezTo>
                    <a:pt x="0" y="20"/>
                    <a:pt x="0" y="20"/>
                    <a:pt x="0" y="21"/>
                  </a:cubicBezTo>
                  <a:cubicBezTo>
                    <a:pt x="0" y="21"/>
                    <a:pt x="1" y="21"/>
                    <a:pt x="1" y="21"/>
                  </a:cubicBezTo>
                  <a:cubicBezTo>
                    <a:pt x="2" y="20"/>
                    <a:pt x="4" y="19"/>
                    <a:pt x="6" y="17"/>
                  </a:cubicBezTo>
                  <a:cubicBezTo>
                    <a:pt x="9" y="13"/>
                    <a:pt x="11" y="11"/>
                    <a:pt x="11" y="11"/>
                  </a:cubicBezTo>
                  <a:cubicBezTo>
                    <a:pt x="12" y="9"/>
                    <a:pt x="14" y="8"/>
                    <a:pt x="15" y="7"/>
                  </a:cubicBezTo>
                  <a:cubicBezTo>
                    <a:pt x="16" y="6"/>
                    <a:pt x="17" y="6"/>
                    <a:pt x="18" y="6"/>
                  </a:cubicBezTo>
                  <a:cubicBezTo>
                    <a:pt x="19" y="6"/>
                    <a:pt x="19" y="6"/>
                    <a:pt x="20" y="7"/>
                  </a:cubicBezTo>
                  <a:cubicBezTo>
                    <a:pt x="20" y="9"/>
                    <a:pt x="20" y="10"/>
                    <a:pt x="19" y="12"/>
                  </a:cubicBezTo>
                  <a:cubicBezTo>
                    <a:pt x="18" y="12"/>
                    <a:pt x="18" y="13"/>
                    <a:pt x="17" y="14"/>
                  </a:cubicBezTo>
                  <a:cubicBezTo>
                    <a:pt x="16" y="15"/>
                    <a:pt x="15" y="16"/>
                    <a:pt x="15" y="16"/>
                  </a:cubicBezTo>
                  <a:cubicBezTo>
                    <a:pt x="14" y="17"/>
                    <a:pt x="13" y="18"/>
                    <a:pt x="13" y="19"/>
                  </a:cubicBezTo>
                  <a:cubicBezTo>
                    <a:pt x="11" y="20"/>
                    <a:pt x="11" y="20"/>
                    <a:pt x="10" y="21"/>
                  </a:cubicBezTo>
                  <a:cubicBezTo>
                    <a:pt x="9" y="22"/>
                    <a:pt x="8" y="23"/>
                    <a:pt x="8" y="23"/>
                  </a:cubicBezTo>
                  <a:cubicBezTo>
                    <a:pt x="7" y="24"/>
                    <a:pt x="6" y="25"/>
                    <a:pt x="6" y="26"/>
                  </a:cubicBezTo>
                  <a:cubicBezTo>
                    <a:pt x="6" y="27"/>
                    <a:pt x="6" y="27"/>
                    <a:pt x="6" y="27"/>
                  </a:cubicBezTo>
                  <a:cubicBezTo>
                    <a:pt x="7" y="27"/>
                    <a:pt x="7" y="27"/>
                    <a:pt x="8" y="26"/>
                  </a:cubicBezTo>
                  <a:cubicBezTo>
                    <a:pt x="8" y="26"/>
                    <a:pt x="8" y="26"/>
                    <a:pt x="10" y="24"/>
                  </a:cubicBezTo>
                  <a:cubicBezTo>
                    <a:pt x="11" y="23"/>
                    <a:pt x="12" y="22"/>
                    <a:pt x="13" y="20"/>
                  </a:cubicBezTo>
                  <a:cubicBezTo>
                    <a:pt x="15" y="19"/>
                    <a:pt x="16" y="18"/>
                    <a:pt x="17" y="17"/>
                  </a:cubicBezTo>
                  <a:cubicBezTo>
                    <a:pt x="19" y="14"/>
                    <a:pt x="21" y="13"/>
                    <a:pt x="23" y="13"/>
                  </a:cubicBezTo>
                  <a:cubicBezTo>
                    <a:pt x="24" y="13"/>
                    <a:pt x="25" y="14"/>
                    <a:pt x="25" y="15"/>
                  </a:cubicBezTo>
                  <a:cubicBezTo>
                    <a:pt x="25" y="16"/>
                    <a:pt x="25" y="16"/>
                    <a:pt x="25" y="17"/>
                  </a:cubicBezTo>
                  <a:cubicBezTo>
                    <a:pt x="24" y="19"/>
                    <a:pt x="22" y="20"/>
                    <a:pt x="20" y="23"/>
                  </a:cubicBezTo>
                  <a:cubicBezTo>
                    <a:pt x="17" y="25"/>
                    <a:pt x="15" y="27"/>
                    <a:pt x="14" y="29"/>
                  </a:cubicBezTo>
                  <a:cubicBezTo>
                    <a:pt x="13" y="30"/>
                    <a:pt x="12" y="31"/>
                    <a:pt x="11" y="32"/>
                  </a:cubicBezTo>
                  <a:cubicBezTo>
                    <a:pt x="11" y="34"/>
                    <a:pt x="11" y="34"/>
                    <a:pt x="12" y="35"/>
                  </a:cubicBezTo>
                  <a:cubicBezTo>
                    <a:pt x="13" y="35"/>
                    <a:pt x="14" y="34"/>
                    <a:pt x="14" y="32"/>
                  </a:cubicBezTo>
                  <a:cubicBezTo>
                    <a:pt x="14" y="32"/>
                    <a:pt x="15" y="31"/>
                    <a:pt x="16" y="30"/>
                  </a:cubicBezTo>
                  <a:cubicBezTo>
                    <a:pt x="16" y="30"/>
                    <a:pt x="17" y="29"/>
                    <a:pt x="19" y="26"/>
                  </a:cubicBezTo>
                  <a:cubicBezTo>
                    <a:pt x="19" y="25"/>
                    <a:pt x="20" y="24"/>
                    <a:pt x="21" y="23"/>
                  </a:cubicBezTo>
                  <a:cubicBezTo>
                    <a:pt x="23" y="22"/>
                    <a:pt x="24" y="21"/>
                    <a:pt x="24" y="20"/>
                  </a:cubicBezTo>
                  <a:cubicBezTo>
                    <a:pt x="27" y="18"/>
                    <a:pt x="27" y="15"/>
                    <a:pt x="26" y="13"/>
                  </a:cubicBezTo>
                  <a:cubicBezTo>
                    <a:pt x="26" y="12"/>
                    <a:pt x="25" y="12"/>
                    <a:pt x="24" y="12"/>
                  </a:cubicBezTo>
                  <a:cubicBezTo>
                    <a:pt x="23" y="11"/>
                    <a:pt x="22" y="11"/>
                    <a:pt x="22" y="10"/>
                  </a:cubicBezTo>
                  <a:cubicBezTo>
                    <a:pt x="22" y="10"/>
                    <a:pt x="22" y="10"/>
                    <a:pt x="22" y="9"/>
                  </a:cubicBezTo>
                  <a:cubicBezTo>
                    <a:pt x="22" y="9"/>
                    <a:pt x="22" y="8"/>
                    <a:pt x="22" y="8"/>
                  </a:cubicBezTo>
                  <a:cubicBezTo>
                    <a:pt x="22" y="7"/>
                    <a:pt x="21" y="6"/>
                    <a:pt x="21" y="5"/>
                  </a:cubicBezTo>
                  <a:cubicBezTo>
                    <a:pt x="20" y="5"/>
                    <a:pt x="20" y="5"/>
                    <a:pt x="19" y="4"/>
                  </a:cubicBezTo>
                  <a:cubicBezTo>
                    <a:pt x="20" y="5"/>
                    <a:pt x="19" y="5"/>
                    <a:pt x="19" y="4"/>
                  </a:cubicBezTo>
                  <a:cubicBezTo>
                    <a:pt x="18" y="4"/>
                    <a:pt x="18" y="4"/>
                    <a:pt x="18" y="4"/>
                  </a:cubicBezTo>
                  <a:cubicBezTo>
                    <a:pt x="18" y="4"/>
                    <a:pt x="18" y="3"/>
                    <a:pt x="18" y="2"/>
                  </a:cubicBezTo>
                  <a:cubicBezTo>
                    <a:pt x="19" y="2"/>
                    <a:pt x="19" y="1"/>
                    <a:pt x="18" y="1"/>
                  </a:cubicBezTo>
                  <a:cubicBezTo>
                    <a:pt x="18" y="1"/>
                    <a:pt x="18" y="1"/>
                    <a:pt x="18" y="1"/>
                  </a:cubicBezTo>
                  <a:cubicBezTo>
                    <a:pt x="18" y="1"/>
                    <a:pt x="18" y="1"/>
                    <a:pt x="18" y="1"/>
                  </a:cubicBezTo>
                  <a:cubicBezTo>
                    <a:pt x="18" y="0"/>
                    <a:pt x="17" y="0"/>
                    <a:pt x="17" y="1"/>
                  </a:cubicBezTo>
                  <a:cubicBezTo>
                    <a:pt x="17" y="2"/>
                    <a:pt x="17" y="2"/>
                    <a:pt x="17" y="2"/>
                  </a:cubicBezTo>
                  <a:cubicBezTo>
                    <a:pt x="17" y="2"/>
                    <a:pt x="17" y="2"/>
                    <a:pt x="17" y="2"/>
                  </a:cubicBezTo>
                  <a:cubicBezTo>
                    <a:pt x="16" y="3"/>
                    <a:pt x="15" y="4"/>
                    <a:pt x="13" y="6"/>
                  </a:cubicBezTo>
                  <a:cubicBezTo>
                    <a:pt x="12" y="8"/>
                    <a:pt x="12" y="8"/>
                    <a:pt x="12" y="8"/>
                  </a:cubicBezTo>
                  <a:cubicBezTo>
                    <a:pt x="11" y="8"/>
                    <a:pt x="11" y="8"/>
                    <a:pt x="11" y="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5" name="Freeform 1653"/>
            <p:cNvSpPr/>
            <p:nvPr/>
          </p:nvSpPr>
          <p:spPr bwMode="auto">
            <a:xfrm flipH="1">
              <a:off x="1152302" y="1017658"/>
              <a:ext cx="14091" cy="15656"/>
            </a:xfrm>
            <a:custGeom>
              <a:avLst/>
              <a:gdLst>
                <a:gd name="T0" fmla="*/ 3 w 4"/>
                <a:gd name="T1" fmla="*/ 4 h 4"/>
                <a:gd name="T2" fmla="*/ 4 w 4"/>
                <a:gd name="T3" fmla="*/ 2 h 4"/>
                <a:gd name="T4" fmla="*/ 2 w 4"/>
                <a:gd name="T5" fmla="*/ 0 h 4"/>
                <a:gd name="T6" fmla="*/ 1 w 4"/>
                <a:gd name="T7" fmla="*/ 1 h 4"/>
                <a:gd name="T8" fmla="*/ 0 w 4"/>
                <a:gd name="T9" fmla="*/ 2 h 4"/>
                <a:gd name="T10" fmla="*/ 1 w 4"/>
                <a:gd name="T11" fmla="*/ 4 h 4"/>
                <a:gd name="T12" fmla="*/ 3 w 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4"/>
                  </a:moveTo>
                  <a:cubicBezTo>
                    <a:pt x="4" y="3"/>
                    <a:pt x="4" y="3"/>
                    <a:pt x="4" y="2"/>
                  </a:cubicBezTo>
                  <a:cubicBezTo>
                    <a:pt x="4" y="1"/>
                    <a:pt x="3" y="0"/>
                    <a:pt x="2" y="0"/>
                  </a:cubicBezTo>
                  <a:cubicBezTo>
                    <a:pt x="2" y="0"/>
                    <a:pt x="1" y="0"/>
                    <a:pt x="1" y="1"/>
                  </a:cubicBezTo>
                  <a:cubicBezTo>
                    <a:pt x="1" y="1"/>
                    <a:pt x="0" y="1"/>
                    <a:pt x="0" y="2"/>
                  </a:cubicBezTo>
                  <a:cubicBezTo>
                    <a:pt x="0" y="3"/>
                    <a:pt x="0" y="3"/>
                    <a:pt x="1" y="4"/>
                  </a:cubicBezTo>
                  <a:cubicBezTo>
                    <a:pt x="2" y="4"/>
                    <a:pt x="3" y="4"/>
                    <a:pt x="3" y="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6" name="Freeform 1654"/>
            <p:cNvSpPr/>
            <p:nvPr/>
          </p:nvSpPr>
          <p:spPr bwMode="auto">
            <a:xfrm flipH="1">
              <a:off x="1177352" y="1041143"/>
              <a:ext cx="67322" cy="73585"/>
            </a:xfrm>
            <a:custGeom>
              <a:avLst/>
              <a:gdLst>
                <a:gd name="T0" fmla="*/ 5 w 18"/>
                <a:gd name="T1" fmla="*/ 14 h 20"/>
                <a:gd name="T2" fmla="*/ 3 w 18"/>
                <a:gd name="T3" fmla="*/ 16 h 20"/>
                <a:gd name="T4" fmla="*/ 1 w 18"/>
                <a:gd name="T5" fmla="*/ 17 h 20"/>
                <a:gd name="T6" fmla="*/ 0 w 18"/>
                <a:gd name="T7" fmla="*/ 19 h 20"/>
                <a:gd name="T8" fmla="*/ 1 w 18"/>
                <a:gd name="T9" fmla="*/ 19 h 20"/>
                <a:gd name="T10" fmla="*/ 5 w 18"/>
                <a:gd name="T11" fmla="*/ 16 h 20"/>
                <a:gd name="T12" fmla="*/ 8 w 18"/>
                <a:gd name="T13" fmla="*/ 14 h 20"/>
                <a:gd name="T14" fmla="*/ 18 w 18"/>
                <a:gd name="T15" fmla="*/ 3 h 20"/>
                <a:gd name="T16" fmla="*/ 18 w 18"/>
                <a:gd name="T17" fmla="*/ 1 h 20"/>
                <a:gd name="T18" fmla="*/ 17 w 18"/>
                <a:gd name="T19" fmla="*/ 0 h 20"/>
                <a:gd name="T20" fmla="*/ 16 w 18"/>
                <a:gd name="T21" fmla="*/ 1 h 20"/>
                <a:gd name="T22" fmla="*/ 14 w 18"/>
                <a:gd name="T23" fmla="*/ 2 h 20"/>
                <a:gd name="T24" fmla="*/ 14 w 18"/>
                <a:gd name="T25" fmla="*/ 3 h 20"/>
                <a:gd name="T26" fmla="*/ 15 w 18"/>
                <a:gd name="T27" fmla="*/ 4 h 20"/>
                <a:gd name="T28" fmla="*/ 13 w 18"/>
                <a:gd name="T29" fmla="*/ 6 h 20"/>
                <a:gd name="T30" fmla="*/ 9 w 18"/>
                <a:gd name="T31" fmla="*/ 10 h 20"/>
                <a:gd name="T32" fmla="*/ 7 w 18"/>
                <a:gd name="T33" fmla="*/ 12 h 20"/>
                <a:gd name="T34" fmla="*/ 5 w 18"/>
                <a:gd name="T35"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0">
                  <a:moveTo>
                    <a:pt x="5" y="14"/>
                  </a:moveTo>
                  <a:cubicBezTo>
                    <a:pt x="4" y="14"/>
                    <a:pt x="4" y="15"/>
                    <a:pt x="3" y="16"/>
                  </a:cubicBezTo>
                  <a:cubicBezTo>
                    <a:pt x="2" y="16"/>
                    <a:pt x="1" y="17"/>
                    <a:pt x="1" y="17"/>
                  </a:cubicBezTo>
                  <a:cubicBezTo>
                    <a:pt x="0" y="18"/>
                    <a:pt x="0" y="18"/>
                    <a:pt x="0" y="19"/>
                  </a:cubicBezTo>
                  <a:cubicBezTo>
                    <a:pt x="0" y="19"/>
                    <a:pt x="1" y="20"/>
                    <a:pt x="1" y="19"/>
                  </a:cubicBezTo>
                  <a:cubicBezTo>
                    <a:pt x="3" y="19"/>
                    <a:pt x="4" y="18"/>
                    <a:pt x="5" y="16"/>
                  </a:cubicBezTo>
                  <a:cubicBezTo>
                    <a:pt x="8" y="14"/>
                    <a:pt x="8" y="14"/>
                    <a:pt x="8" y="14"/>
                  </a:cubicBezTo>
                  <a:cubicBezTo>
                    <a:pt x="14" y="7"/>
                    <a:pt x="18" y="3"/>
                    <a:pt x="18" y="3"/>
                  </a:cubicBezTo>
                  <a:cubicBezTo>
                    <a:pt x="18" y="2"/>
                    <a:pt x="18" y="2"/>
                    <a:pt x="18" y="1"/>
                  </a:cubicBezTo>
                  <a:cubicBezTo>
                    <a:pt x="18" y="1"/>
                    <a:pt x="17" y="0"/>
                    <a:pt x="17" y="0"/>
                  </a:cubicBezTo>
                  <a:cubicBezTo>
                    <a:pt x="17" y="0"/>
                    <a:pt x="17" y="1"/>
                    <a:pt x="16" y="1"/>
                  </a:cubicBezTo>
                  <a:cubicBezTo>
                    <a:pt x="15" y="1"/>
                    <a:pt x="15" y="1"/>
                    <a:pt x="14" y="2"/>
                  </a:cubicBezTo>
                  <a:cubicBezTo>
                    <a:pt x="14" y="2"/>
                    <a:pt x="14" y="2"/>
                    <a:pt x="14" y="3"/>
                  </a:cubicBezTo>
                  <a:cubicBezTo>
                    <a:pt x="15" y="3"/>
                    <a:pt x="15" y="3"/>
                    <a:pt x="15" y="4"/>
                  </a:cubicBezTo>
                  <a:cubicBezTo>
                    <a:pt x="15" y="4"/>
                    <a:pt x="14" y="5"/>
                    <a:pt x="13" y="6"/>
                  </a:cubicBezTo>
                  <a:cubicBezTo>
                    <a:pt x="12" y="7"/>
                    <a:pt x="11" y="8"/>
                    <a:pt x="9" y="10"/>
                  </a:cubicBezTo>
                  <a:cubicBezTo>
                    <a:pt x="8" y="10"/>
                    <a:pt x="7" y="11"/>
                    <a:pt x="7" y="12"/>
                  </a:cubicBezTo>
                  <a:cubicBezTo>
                    <a:pt x="6" y="13"/>
                    <a:pt x="5" y="14"/>
                    <a:pt x="5" y="1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7" name="Freeform 1655"/>
            <p:cNvSpPr>
              <a:spLocks noEditPoints="1"/>
            </p:cNvSpPr>
            <p:nvPr/>
          </p:nvSpPr>
          <p:spPr bwMode="auto">
            <a:xfrm flipH="1">
              <a:off x="1133515" y="1059930"/>
              <a:ext cx="133078" cy="122119"/>
            </a:xfrm>
            <a:custGeom>
              <a:avLst/>
              <a:gdLst>
                <a:gd name="T0" fmla="*/ 22 w 36"/>
                <a:gd name="T1" fmla="*/ 10 h 33"/>
                <a:gd name="T2" fmla="*/ 21 w 36"/>
                <a:gd name="T3" fmla="*/ 12 h 33"/>
                <a:gd name="T4" fmla="*/ 19 w 36"/>
                <a:gd name="T5" fmla="*/ 14 h 33"/>
                <a:gd name="T6" fmla="*/ 15 w 36"/>
                <a:gd name="T7" fmla="*/ 17 h 33"/>
                <a:gd name="T8" fmla="*/ 11 w 36"/>
                <a:gd name="T9" fmla="*/ 21 h 33"/>
                <a:gd name="T10" fmla="*/ 8 w 36"/>
                <a:gd name="T11" fmla="*/ 24 h 33"/>
                <a:gd name="T12" fmla="*/ 4 w 36"/>
                <a:gd name="T13" fmla="*/ 27 h 33"/>
                <a:gd name="T14" fmla="*/ 0 w 36"/>
                <a:gd name="T15" fmla="*/ 31 h 33"/>
                <a:gd name="T16" fmla="*/ 0 w 36"/>
                <a:gd name="T17" fmla="*/ 32 h 33"/>
                <a:gd name="T18" fmla="*/ 1 w 36"/>
                <a:gd name="T19" fmla="*/ 33 h 33"/>
                <a:gd name="T20" fmla="*/ 3 w 36"/>
                <a:gd name="T21" fmla="*/ 31 h 33"/>
                <a:gd name="T22" fmla="*/ 6 w 36"/>
                <a:gd name="T23" fmla="*/ 28 h 33"/>
                <a:gd name="T24" fmla="*/ 9 w 36"/>
                <a:gd name="T25" fmla="*/ 25 h 33"/>
                <a:gd name="T26" fmla="*/ 14 w 36"/>
                <a:gd name="T27" fmla="*/ 20 h 33"/>
                <a:gd name="T28" fmla="*/ 16 w 36"/>
                <a:gd name="T29" fmla="*/ 20 h 33"/>
                <a:gd name="T30" fmla="*/ 16 w 36"/>
                <a:gd name="T31" fmla="*/ 22 h 33"/>
                <a:gd name="T32" fmla="*/ 18 w 36"/>
                <a:gd name="T33" fmla="*/ 25 h 33"/>
                <a:gd name="T34" fmla="*/ 23 w 36"/>
                <a:gd name="T35" fmla="*/ 25 h 33"/>
                <a:gd name="T36" fmla="*/ 28 w 36"/>
                <a:gd name="T37" fmla="*/ 21 h 33"/>
                <a:gd name="T38" fmla="*/ 34 w 36"/>
                <a:gd name="T39" fmla="*/ 14 h 33"/>
                <a:gd name="T40" fmla="*/ 34 w 36"/>
                <a:gd name="T41" fmla="*/ 6 h 33"/>
                <a:gd name="T42" fmla="*/ 33 w 36"/>
                <a:gd name="T43" fmla="*/ 5 h 33"/>
                <a:gd name="T44" fmla="*/ 32 w 36"/>
                <a:gd name="T45" fmla="*/ 3 h 33"/>
                <a:gd name="T46" fmla="*/ 32 w 36"/>
                <a:gd name="T47" fmla="*/ 2 h 33"/>
                <a:gd name="T48" fmla="*/ 32 w 36"/>
                <a:gd name="T49" fmla="*/ 1 h 33"/>
                <a:gd name="T50" fmla="*/ 32 w 36"/>
                <a:gd name="T51" fmla="*/ 1 h 33"/>
                <a:gd name="T52" fmla="*/ 29 w 36"/>
                <a:gd name="T53" fmla="*/ 2 h 33"/>
                <a:gd name="T54" fmla="*/ 26 w 36"/>
                <a:gd name="T55" fmla="*/ 7 h 33"/>
                <a:gd name="T56" fmla="*/ 24 w 36"/>
                <a:gd name="T57" fmla="*/ 8 h 33"/>
                <a:gd name="T58" fmla="*/ 22 w 36"/>
                <a:gd name="T59" fmla="*/ 10 h 33"/>
                <a:gd name="T60" fmla="*/ 29 w 36"/>
                <a:gd name="T61" fmla="*/ 5 h 33"/>
                <a:gd name="T62" fmla="*/ 32 w 36"/>
                <a:gd name="T63" fmla="*/ 7 h 33"/>
                <a:gd name="T64" fmla="*/ 33 w 36"/>
                <a:gd name="T65" fmla="*/ 8 h 33"/>
                <a:gd name="T66" fmla="*/ 33 w 36"/>
                <a:gd name="T67" fmla="*/ 12 h 33"/>
                <a:gd name="T68" fmla="*/ 25 w 36"/>
                <a:gd name="T69" fmla="*/ 21 h 33"/>
                <a:gd name="T70" fmla="*/ 19 w 36"/>
                <a:gd name="T71" fmla="*/ 23 h 33"/>
                <a:gd name="T72" fmla="*/ 17 w 36"/>
                <a:gd name="T73" fmla="*/ 21 h 33"/>
                <a:gd name="T74" fmla="*/ 18 w 36"/>
                <a:gd name="T75" fmla="*/ 17 h 33"/>
                <a:gd name="T76" fmla="*/ 20 w 36"/>
                <a:gd name="T77" fmla="*/ 15 h 33"/>
                <a:gd name="T78" fmla="*/ 25 w 36"/>
                <a:gd name="T79" fmla="*/ 9 h 33"/>
                <a:gd name="T80" fmla="*/ 29 w 36"/>
                <a:gd name="T81" fmla="*/ 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 h="33">
                  <a:moveTo>
                    <a:pt x="22" y="10"/>
                  </a:moveTo>
                  <a:cubicBezTo>
                    <a:pt x="21" y="12"/>
                    <a:pt x="21" y="12"/>
                    <a:pt x="21" y="12"/>
                  </a:cubicBezTo>
                  <a:cubicBezTo>
                    <a:pt x="19" y="14"/>
                    <a:pt x="19" y="14"/>
                    <a:pt x="19" y="14"/>
                  </a:cubicBezTo>
                  <a:cubicBezTo>
                    <a:pt x="18" y="14"/>
                    <a:pt x="17" y="16"/>
                    <a:pt x="15" y="17"/>
                  </a:cubicBezTo>
                  <a:cubicBezTo>
                    <a:pt x="13" y="19"/>
                    <a:pt x="12" y="20"/>
                    <a:pt x="11" y="21"/>
                  </a:cubicBezTo>
                  <a:cubicBezTo>
                    <a:pt x="11" y="22"/>
                    <a:pt x="9" y="23"/>
                    <a:pt x="8" y="24"/>
                  </a:cubicBezTo>
                  <a:cubicBezTo>
                    <a:pt x="6" y="26"/>
                    <a:pt x="5" y="27"/>
                    <a:pt x="4" y="27"/>
                  </a:cubicBezTo>
                  <a:cubicBezTo>
                    <a:pt x="2" y="29"/>
                    <a:pt x="1" y="31"/>
                    <a:pt x="0" y="31"/>
                  </a:cubicBezTo>
                  <a:cubicBezTo>
                    <a:pt x="0" y="32"/>
                    <a:pt x="0" y="32"/>
                    <a:pt x="0" y="32"/>
                  </a:cubicBezTo>
                  <a:cubicBezTo>
                    <a:pt x="0" y="33"/>
                    <a:pt x="1" y="33"/>
                    <a:pt x="1" y="33"/>
                  </a:cubicBezTo>
                  <a:cubicBezTo>
                    <a:pt x="1" y="33"/>
                    <a:pt x="2" y="32"/>
                    <a:pt x="3" y="31"/>
                  </a:cubicBezTo>
                  <a:cubicBezTo>
                    <a:pt x="4" y="31"/>
                    <a:pt x="5" y="30"/>
                    <a:pt x="6" y="28"/>
                  </a:cubicBezTo>
                  <a:cubicBezTo>
                    <a:pt x="7" y="27"/>
                    <a:pt x="8" y="26"/>
                    <a:pt x="9" y="25"/>
                  </a:cubicBezTo>
                  <a:cubicBezTo>
                    <a:pt x="12" y="22"/>
                    <a:pt x="14" y="20"/>
                    <a:pt x="14" y="20"/>
                  </a:cubicBezTo>
                  <a:cubicBezTo>
                    <a:pt x="15" y="20"/>
                    <a:pt x="15" y="20"/>
                    <a:pt x="16" y="20"/>
                  </a:cubicBezTo>
                  <a:cubicBezTo>
                    <a:pt x="16" y="20"/>
                    <a:pt x="16" y="21"/>
                    <a:pt x="16" y="22"/>
                  </a:cubicBezTo>
                  <a:cubicBezTo>
                    <a:pt x="16" y="23"/>
                    <a:pt x="17" y="24"/>
                    <a:pt x="18" y="25"/>
                  </a:cubicBezTo>
                  <a:cubicBezTo>
                    <a:pt x="19" y="26"/>
                    <a:pt x="21" y="26"/>
                    <a:pt x="23" y="25"/>
                  </a:cubicBezTo>
                  <a:cubicBezTo>
                    <a:pt x="24" y="24"/>
                    <a:pt x="26" y="23"/>
                    <a:pt x="28" y="21"/>
                  </a:cubicBezTo>
                  <a:cubicBezTo>
                    <a:pt x="30" y="18"/>
                    <a:pt x="32" y="16"/>
                    <a:pt x="34" y="14"/>
                  </a:cubicBezTo>
                  <a:cubicBezTo>
                    <a:pt x="36" y="11"/>
                    <a:pt x="36" y="8"/>
                    <a:pt x="34" y="6"/>
                  </a:cubicBezTo>
                  <a:cubicBezTo>
                    <a:pt x="34" y="6"/>
                    <a:pt x="34" y="5"/>
                    <a:pt x="33" y="5"/>
                  </a:cubicBezTo>
                  <a:cubicBezTo>
                    <a:pt x="33" y="4"/>
                    <a:pt x="32" y="4"/>
                    <a:pt x="32" y="3"/>
                  </a:cubicBezTo>
                  <a:cubicBezTo>
                    <a:pt x="32" y="3"/>
                    <a:pt x="32" y="3"/>
                    <a:pt x="32" y="2"/>
                  </a:cubicBezTo>
                  <a:cubicBezTo>
                    <a:pt x="32" y="1"/>
                    <a:pt x="32" y="1"/>
                    <a:pt x="32" y="1"/>
                  </a:cubicBezTo>
                  <a:cubicBezTo>
                    <a:pt x="32" y="1"/>
                    <a:pt x="32" y="1"/>
                    <a:pt x="32" y="1"/>
                  </a:cubicBezTo>
                  <a:cubicBezTo>
                    <a:pt x="31" y="0"/>
                    <a:pt x="30" y="0"/>
                    <a:pt x="29" y="2"/>
                  </a:cubicBezTo>
                  <a:cubicBezTo>
                    <a:pt x="29" y="3"/>
                    <a:pt x="28" y="4"/>
                    <a:pt x="26" y="7"/>
                  </a:cubicBezTo>
                  <a:cubicBezTo>
                    <a:pt x="24" y="8"/>
                    <a:pt x="24" y="8"/>
                    <a:pt x="24" y="8"/>
                  </a:cubicBezTo>
                  <a:lnTo>
                    <a:pt x="22" y="10"/>
                  </a:lnTo>
                  <a:close/>
                  <a:moveTo>
                    <a:pt x="29" y="5"/>
                  </a:moveTo>
                  <a:cubicBezTo>
                    <a:pt x="30" y="5"/>
                    <a:pt x="31" y="5"/>
                    <a:pt x="32" y="7"/>
                  </a:cubicBezTo>
                  <a:cubicBezTo>
                    <a:pt x="33" y="7"/>
                    <a:pt x="33" y="8"/>
                    <a:pt x="33" y="8"/>
                  </a:cubicBezTo>
                  <a:cubicBezTo>
                    <a:pt x="33" y="10"/>
                    <a:pt x="33" y="11"/>
                    <a:pt x="33" y="12"/>
                  </a:cubicBezTo>
                  <a:cubicBezTo>
                    <a:pt x="31" y="16"/>
                    <a:pt x="28" y="19"/>
                    <a:pt x="25" y="21"/>
                  </a:cubicBezTo>
                  <a:cubicBezTo>
                    <a:pt x="22" y="23"/>
                    <a:pt x="20" y="24"/>
                    <a:pt x="19" y="23"/>
                  </a:cubicBezTo>
                  <a:cubicBezTo>
                    <a:pt x="18" y="23"/>
                    <a:pt x="17" y="22"/>
                    <a:pt x="17" y="21"/>
                  </a:cubicBezTo>
                  <a:cubicBezTo>
                    <a:pt x="17" y="19"/>
                    <a:pt x="17" y="18"/>
                    <a:pt x="18" y="17"/>
                  </a:cubicBezTo>
                  <a:cubicBezTo>
                    <a:pt x="18" y="17"/>
                    <a:pt x="19" y="16"/>
                    <a:pt x="20" y="15"/>
                  </a:cubicBezTo>
                  <a:cubicBezTo>
                    <a:pt x="20" y="15"/>
                    <a:pt x="21" y="13"/>
                    <a:pt x="25" y="9"/>
                  </a:cubicBezTo>
                  <a:cubicBezTo>
                    <a:pt x="28" y="7"/>
                    <a:pt x="29" y="5"/>
                    <a:pt x="29" y="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8" name="Freeform 1656"/>
            <p:cNvSpPr/>
            <p:nvPr/>
          </p:nvSpPr>
          <p:spPr bwMode="auto">
            <a:xfrm flipH="1">
              <a:off x="1095940" y="1117859"/>
              <a:ext cx="81413" cy="81413"/>
            </a:xfrm>
            <a:custGeom>
              <a:avLst/>
              <a:gdLst>
                <a:gd name="T0" fmla="*/ 10 w 22"/>
                <a:gd name="T1" fmla="*/ 10 h 22"/>
                <a:gd name="T2" fmla="*/ 10 w 22"/>
                <a:gd name="T3" fmla="*/ 12 h 22"/>
                <a:gd name="T4" fmla="*/ 10 w 22"/>
                <a:gd name="T5" fmla="*/ 13 h 22"/>
                <a:gd name="T6" fmla="*/ 7 w 22"/>
                <a:gd name="T7" fmla="*/ 18 h 22"/>
                <a:gd name="T8" fmla="*/ 4 w 22"/>
                <a:gd name="T9" fmla="*/ 19 h 22"/>
                <a:gd name="T10" fmla="*/ 2 w 22"/>
                <a:gd name="T11" fmla="*/ 16 h 22"/>
                <a:gd name="T12" fmla="*/ 3 w 22"/>
                <a:gd name="T13" fmla="*/ 15 h 22"/>
                <a:gd name="T14" fmla="*/ 3 w 22"/>
                <a:gd name="T15" fmla="*/ 14 h 22"/>
                <a:gd name="T16" fmla="*/ 2 w 22"/>
                <a:gd name="T17" fmla="*/ 13 h 22"/>
                <a:gd name="T18" fmla="*/ 1 w 22"/>
                <a:gd name="T19" fmla="*/ 14 h 22"/>
                <a:gd name="T20" fmla="*/ 1 w 22"/>
                <a:gd name="T21" fmla="*/ 18 h 22"/>
                <a:gd name="T22" fmla="*/ 3 w 22"/>
                <a:gd name="T23" fmla="*/ 21 h 22"/>
                <a:gd name="T24" fmla="*/ 8 w 22"/>
                <a:gd name="T25" fmla="*/ 20 h 22"/>
                <a:gd name="T26" fmla="*/ 11 w 22"/>
                <a:gd name="T27" fmla="*/ 14 h 22"/>
                <a:gd name="T28" fmla="*/ 11 w 22"/>
                <a:gd name="T29" fmla="*/ 11 h 22"/>
                <a:gd name="T30" fmla="*/ 12 w 22"/>
                <a:gd name="T31" fmla="*/ 8 h 22"/>
                <a:gd name="T32" fmla="*/ 15 w 22"/>
                <a:gd name="T33" fmla="*/ 2 h 22"/>
                <a:gd name="T34" fmla="*/ 18 w 22"/>
                <a:gd name="T35" fmla="*/ 2 h 22"/>
                <a:gd name="T36" fmla="*/ 19 w 22"/>
                <a:gd name="T37" fmla="*/ 4 h 22"/>
                <a:gd name="T38" fmla="*/ 19 w 22"/>
                <a:gd name="T39" fmla="*/ 8 h 22"/>
                <a:gd name="T40" fmla="*/ 17 w 22"/>
                <a:gd name="T41" fmla="*/ 11 h 22"/>
                <a:gd name="T42" fmla="*/ 16 w 22"/>
                <a:gd name="T43" fmla="*/ 12 h 22"/>
                <a:gd name="T44" fmla="*/ 16 w 22"/>
                <a:gd name="T45" fmla="*/ 12 h 22"/>
                <a:gd name="T46" fmla="*/ 18 w 22"/>
                <a:gd name="T47" fmla="*/ 12 h 22"/>
                <a:gd name="T48" fmla="*/ 18 w 22"/>
                <a:gd name="T49" fmla="*/ 12 h 22"/>
                <a:gd name="T50" fmla="*/ 19 w 22"/>
                <a:gd name="T51" fmla="*/ 12 h 22"/>
                <a:gd name="T52" fmla="*/ 20 w 22"/>
                <a:gd name="T53" fmla="*/ 10 h 22"/>
                <a:gd name="T54" fmla="*/ 22 w 22"/>
                <a:gd name="T55" fmla="*/ 5 h 22"/>
                <a:gd name="T56" fmla="*/ 18 w 22"/>
                <a:gd name="T57" fmla="*/ 0 h 22"/>
                <a:gd name="T58" fmla="*/ 15 w 22"/>
                <a:gd name="T59" fmla="*/ 0 h 22"/>
                <a:gd name="T60" fmla="*/ 11 w 22"/>
                <a:gd name="T61" fmla="*/ 4 h 22"/>
                <a:gd name="T62" fmla="*/ 10 w 22"/>
                <a:gd name="T6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22">
                  <a:moveTo>
                    <a:pt x="10" y="10"/>
                  </a:moveTo>
                  <a:cubicBezTo>
                    <a:pt x="10" y="10"/>
                    <a:pt x="10" y="11"/>
                    <a:pt x="10" y="12"/>
                  </a:cubicBezTo>
                  <a:cubicBezTo>
                    <a:pt x="10" y="12"/>
                    <a:pt x="10" y="13"/>
                    <a:pt x="10" y="13"/>
                  </a:cubicBezTo>
                  <a:cubicBezTo>
                    <a:pt x="10" y="15"/>
                    <a:pt x="9" y="17"/>
                    <a:pt x="7" y="18"/>
                  </a:cubicBezTo>
                  <a:cubicBezTo>
                    <a:pt x="6" y="19"/>
                    <a:pt x="5" y="19"/>
                    <a:pt x="4" y="19"/>
                  </a:cubicBezTo>
                  <a:cubicBezTo>
                    <a:pt x="3" y="18"/>
                    <a:pt x="2" y="17"/>
                    <a:pt x="2" y="16"/>
                  </a:cubicBezTo>
                  <a:cubicBezTo>
                    <a:pt x="2" y="16"/>
                    <a:pt x="2" y="15"/>
                    <a:pt x="3" y="15"/>
                  </a:cubicBezTo>
                  <a:cubicBezTo>
                    <a:pt x="3" y="14"/>
                    <a:pt x="3" y="14"/>
                    <a:pt x="3" y="14"/>
                  </a:cubicBezTo>
                  <a:cubicBezTo>
                    <a:pt x="3" y="13"/>
                    <a:pt x="3" y="13"/>
                    <a:pt x="2" y="13"/>
                  </a:cubicBezTo>
                  <a:cubicBezTo>
                    <a:pt x="2" y="13"/>
                    <a:pt x="2" y="14"/>
                    <a:pt x="1" y="14"/>
                  </a:cubicBezTo>
                  <a:cubicBezTo>
                    <a:pt x="0" y="16"/>
                    <a:pt x="0" y="17"/>
                    <a:pt x="1" y="18"/>
                  </a:cubicBezTo>
                  <a:cubicBezTo>
                    <a:pt x="1" y="19"/>
                    <a:pt x="2" y="20"/>
                    <a:pt x="3" y="21"/>
                  </a:cubicBezTo>
                  <a:cubicBezTo>
                    <a:pt x="5" y="22"/>
                    <a:pt x="6" y="22"/>
                    <a:pt x="8" y="20"/>
                  </a:cubicBezTo>
                  <a:cubicBezTo>
                    <a:pt x="10" y="19"/>
                    <a:pt x="11" y="17"/>
                    <a:pt x="11" y="14"/>
                  </a:cubicBezTo>
                  <a:cubicBezTo>
                    <a:pt x="11" y="13"/>
                    <a:pt x="11" y="12"/>
                    <a:pt x="11" y="11"/>
                  </a:cubicBezTo>
                  <a:cubicBezTo>
                    <a:pt x="11" y="10"/>
                    <a:pt x="12" y="9"/>
                    <a:pt x="12" y="8"/>
                  </a:cubicBezTo>
                  <a:cubicBezTo>
                    <a:pt x="12" y="4"/>
                    <a:pt x="13" y="2"/>
                    <a:pt x="15" y="2"/>
                  </a:cubicBezTo>
                  <a:cubicBezTo>
                    <a:pt x="16" y="1"/>
                    <a:pt x="17" y="2"/>
                    <a:pt x="18" y="2"/>
                  </a:cubicBezTo>
                  <a:cubicBezTo>
                    <a:pt x="19" y="4"/>
                    <a:pt x="19" y="4"/>
                    <a:pt x="19" y="4"/>
                  </a:cubicBezTo>
                  <a:cubicBezTo>
                    <a:pt x="20" y="5"/>
                    <a:pt x="20" y="6"/>
                    <a:pt x="19" y="8"/>
                  </a:cubicBezTo>
                  <a:cubicBezTo>
                    <a:pt x="19" y="9"/>
                    <a:pt x="18" y="10"/>
                    <a:pt x="17" y="11"/>
                  </a:cubicBezTo>
                  <a:cubicBezTo>
                    <a:pt x="16" y="12"/>
                    <a:pt x="16" y="12"/>
                    <a:pt x="16" y="12"/>
                  </a:cubicBezTo>
                  <a:cubicBezTo>
                    <a:pt x="16" y="12"/>
                    <a:pt x="16" y="12"/>
                    <a:pt x="16" y="12"/>
                  </a:cubicBezTo>
                  <a:cubicBezTo>
                    <a:pt x="16" y="13"/>
                    <a:pt x="17" y="13"/>
                    <a:pt x="18" y="12"/>
                  </a:cubicBezTo>
                  <a:cubicBezTo>
                    <a:pt x="18" y="12"/>
                    <a:pt x="18" y="12"/>
                    <a:pt x="18" y="12"/>
                  </a:cubicBezTo>
                  <a:cubicBezTo>
                    <a:pt x="18" y="12"/>
                    <a:pt x="18" y="12"/>
                    <a:pt x="19" y="12"/>
                  </a:cubicBezTo>
                  <a:cubicBezTo>
                    <a:pt x="19" y="11"/>
                    <a:pt x="20" y="11"/>
                    <a:pt x="20" y="10"/>
                  </a:cubicBezTo>
                  <a:cubicBezTo>
                    <a:pt x="22" y="9"/>
                    <a:pt x="22" y="7"/>
                    <a:pt x="22" y="5"/>
                  </a:cubicBezTo>
                  <a:cubicBezTo>
                    <a:pt x="21" y="3"/>
                    <a:pt x="20" y="1"/>
                    <a:pt x="18" y="0"/>
                  </a:cubicBezTo>
                  <a:cubicBezTo>
                    <a:pt x="17" y="0"/>
                    <a:pt x="16" y="0"/>
                    <a:pt x="15" y="0"/>
                  </a:cubicBezTo>
                  <a:cubicBezTo>
                    <a:pt x="13" y="1"/>
                    <a:pt x="12" y="2"/>
                    <a:pt x="11" y="4"/>
                  </a:cubicBezTo>
                  <a:cubicBezTo>
                    <a:pt x="10" y="6"/>
                    <a:pt x="10" y="8"/>
                    <a:pt x="10" y="1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9" name="Freeform 1657"/>
            <p:cNvSpPr/>
            <p:nvPr/>
          </p:nvSpPr>
          <p:spPr bwMode="auto">
            <a:xfrm flipH="1">
              <a:off x="1047405" y="1155434"/>
              <a:ext cx="89241" cy="103331"/>
            </a:xfrm>
            <a:custGeom>
              <a:avLst/>
              <a:gdLst>
                <a:gd name="T0" fmla="*/ 6 w 24"/>
                <a:gd name="T1" fmla="*/ 11 h 28"/>
                <a:gd name="T2" fmla="*/ 2 w 24"/>
                <a:gd name="T3" fmla="*/ 15 h 28"/>
                <a:gd name="T4" fmla="*/ 0 w 24"/>
                <a:gd name="T5" fmla="*/ 19 h 28"/>
                <a:gd name="T6" fmla="*/ 2 w 24"/>
                <a:gd name="T7" fmla="*/ 23 h 28"/>
                <a:gd name="T8" fmla="*/ 6 w 24"/>
                <a:gd name="T9" fmla="*/ 24 h 28"/>
                <a:gd name="T10" fmla="*/ 7 w 24"/>
                <a:gd name="T11" fmla="*/ 28 h 28"/>
                <a:gd name="T12" fmla="*/ 8 w 24"/>
                <a:gd name="T13" fmla="*/ 27 h 28"/>
                <a:gd name="T14" fmla="*/ 9 w 24"/>
                <a:gd name="T15" fmla="*/ 25 h 28"/>
                <a:gd name="T16" fmla="*/ 9 w 24"/>
                <a:gd name="T17" fmla="*/ 24 h 28"/>
                <a:gd name="T18" fmla="*/ 12 w 24"/>
                <a:gd name="T19" fmla="*/ 20 h 28"/>
                <a:gd name="T20" fmla="*/ 19 w 24"/>
                <a:gd name="T21" fmla="*/ 14 h 28"/>
                <a:gd name="T22" fmla="*/ 21 w 24"/>
                <a:gd name="T23" fmla="*/ 11 h 28"/>
                <a:gd name="T24" fmla="*/ 24 w 24"/>
                <a:gd name="T25" fmla="*/ 8 h 28"/>
                <a:gd name="T26" fmla="*/ 23 w 24"/>
                <a:gd name="T27" fmla="*/ 8 h 28"/>
                <a:gd name="T28" fmla="*/ 21 w 24"/>
                <a:gd name="T29" fmla="*/ 9 h 28"/>
                <a:gd name="T30" fmla="*/ 19 w 24"/>
                <a:gd name="T31" fmla="*/ 12 h 28"/>
                <a:gd name="T32" fmla="*/ 11 w 24"/>
                <a:gd name="T33" fmla="*/ 19 h 28"/>
                <a:gd name="T34" fmla="*/ 3 w 24"/>
                <a:gd name="T35" fmla="*/ 22 h 28"/>
                <a:gd name="T36" fmla="*/ 2 w 24"/>
                <a:gd name="T37" fmla="*/ 19 h 28"/>
                <a:gd name="T38" fmla="*/ 4 w 24"/>
                <a:gd name="T39" fmla="*/ 15 h 28"/>
                <a:gd name="T40" fmla="*/ 11 w 24"/>
                <a:gd name="T41" fmla="*/ 8 h 28"/>
                <a:gd name="T42" fmla="*/ 15 w 24"/>
                <a:gd name="T43" fmla="*/ 4 h 28"/>
                <a:gd name="T44" fmla="*/ 18 w 24"/>
                <a:gd name="T45" fmla="*/ 1 h 28"/>
                <a:gd name="T46" fmla="*/ 18 w 24"/>
                <a:gd name="T47" fmla="*/ 0 h 28"/>
                <a:gd name="T48" fmla="*/ 16 w 24"/>
                <a:gd name="T49" fmla="*/ 1 h 28"/>
                <a:gd name="T50" fmla="*/ 14 w 24"/>
                <a:gd name="T51" fmla="*/ 2 h 28"/>
                <a:gd name="T52" fmla="*/ 14 w 24"/>
                <a:gd name="T53" fmla="*/ 3 h 28"/>
                <a:gd name="T54" fmla="*/ 10 w 24"/>
                <a:gd name="T55" fmla="*/ 7 h 28"/>
                <a:gd name="T56" fmla="*/ 6 w 24"/>
                <a:gd name="T57"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28">
                  <a:moveTo>
                    <a:pt x="6" y="11"/>
                  </a:moveTo>
                  <a:cubicBezTo>
                    <a:pt x="3" y="14"/>
                    <a:pt x="2" y="15"/>
                    <a:pt x="2" y="15"/>
                  </a:cubicBezTo>
                  <a:cubicBezTo>
                    <a:pt x="1" y="16"/>
                    <a:pt x="0" y="18"/>
                    <a:pt x="0" y="19"/>
                  </a:cubicBezTo>
                  <a:cubicBezTo>
                    <a:pt x="0" y="21"/>
                    <a:pt x="1" y="22"/>
                    <a:pt x="2" y="23"/>
                  </a:cubicBezTo>
                  <a:cubicBezTo>
                    <a:pt x="3" y="24"/>
                    <a:pt x="5" y="25"/>
                    <a:pt x="6" y="24"/>
                  </a:cubicBezTo>
                  <a:cubicBezTo>
                    <a:pt x="6" y="27"/>
                    <a:pt x="6" y="28"/>
                    <a:pt x="7" y="28"/>
                  </a:cubicBezTo>
                  <a:cubicBezTo>
                    <a:pt x="8" y="28"/>
                    <a:pt x="8" y="28"/>
                    <a:pt x="8" y="27"/>
                  </a:cubicBezTo>
                  <a:cubicBezTo>
                    <a:pt x="9" y="26"/>
                    <a:pt x="9" y="26"/>
                    <a:pt x="9" y="25"/>
                  </a:cubicBezTo>
                  <a:cubicBezTo>
                    <a:pt x="9" y="25"/>
                    <a:pt x="9" y="24"/>
                    <a:pt x="9" y="24"/>
                  </a:cubicBezTo>
                  <a:cubicBezTo>
                    <a:pt x="10" y="23"/>
                    <a:pt x="11" y="22"/>
                    <a:pt x="12" y="20"/>
                  </a:cubicBezTo>
                  <a:cubicBezTo>
                    <a:pt x="14" y="19"/>
                    <a:pt x="16" y="17"/>
                    <a:pt x="19" y="14"/>
                  </a:cubicBezTo>
                  <a:cubicBezTo>
                    <a:pt x="20" y="13"/>
                    <a:pt x="21" y="12"/>
                    <a:pt x="21" y="11"/>
                  </a:cubicBezTo>
                  <a:cubicBezTo>
                    <a:pt x="23" y="10"/>
                    <a:pt x="24" y="9"/>
                    <a:pt x="24" y="8"/>
                  </a:cubicBezTo>
                  <a:cubicBezTo>
                    <a:pt x="24" y="7"/>
                    <a:pt x="24" y="7"/>
                    <a:pt x="23" y="8"/>
                  </a:cubicBezTo>
                  <a:cubicBezTo>
                    <a:pt x="22" y="8"/>
                    <a:pt x="22" y="8"/>
                    <a:pt x="21" y="9"/>
                  </a:cubicBezTo>
                  <a:cubicBezTo>
                    <a:pt x="21" y="9"/>
                    <a:pt x="21" y="10"/>
                    <a:pt x="19" y="12"/>
                  </a:cubicBezTo>
                  <a:cubicBezTo>
                    <a:pt x="14" y="16"/>
                    <a:pt x="12" y="19"/>
                    <a:pt x="11" y="19"/>
                  </a:cubicBezTo>
                  <a:cubicBezTo>
                    <a:pt x="7" y="23"/>
                    <a:pt x="4" y="24"/>
                    <a:pt x="3" y="22"/>
                  </a:cubicBezTo>
                  <a:cubicBezTo>
                    <a:pt x="2" y="20"/>
                    <a:pt x="2" y="20"/>
                    <a:pt x="2" y="19"/>
                  </a:cubicBezTo>
                  <a:cubicBezTo>
                    <a:pt x="2" y="18"/>
                    <a:pt x="3" y="17"/>
                    <a:pt x="4" y="15"/>
                  </a:cubicBezTo>
                  <a:cubicBezTo>
                    <a:pt x="6" y="13"/>
                    <a:pt x="8" y="11"/>
                    <a:pt x="11" y="8"/>
                  </a:cubicBezTo>
                  <a:cubicBezTo>
                    <a:pt x="13" y="6"/>
                    <a:pt x="15" y="4"/>
                    <a:pt x="15" y="4"/>
                  </a:cubicBezTo>
                  <a:cubicBezTo>
                    <a:pt x="17" y="2"/>
                    <a:pt x="18" y="1"/>
                    <a:pt x="18" y="1"/>
                  </a:cubicBezTo>
                  <a:cubicBezTo>
                    <a:pt x="18" y="0"/>
                    <a:pt x="18" y="0"/>
                    <a:pt x="18" y="0"/>
                  </a:cubicBezTo>
                  <a:cubicBezTo>
                    <a:pt x="17" y="0"/>
                    <a:pt x="17" y="0"/>
                    <a:pt x="16" y="1"/>
                  </a:cubicBezTo>
                  <a:cubicBezTo>
                    <a:pt x="15" y="1"/>
                    <a:pt x="15" y="2"/>
                    <a:pt x="14" y="2"/>
                  </a:cubicBezTo>
                  <a:cubicBezTo>
                    <a:pt x="14" y="3"/>
                    <a:pt x="14" y="3"/>
                    <a:pt x="14" y="3"/>
                  </a:cubicBezTo>
                  <a:cubicBezTo>
                    <a:pt x="13" y="4"/>
                    <a:pt x="12" y="5"/>
                    <a:pt x="10" y="7"/>
                  </a:cubicBezTo>
                  <a:cubicBezTo>
                    <a:pt x="8" y="9"/>
                    <a:pt x="7" y="10"/>
                    <a:pt x="6" y="1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0" name="Freeform 1658"/>
            <p:cNvSpPr/>
            <p:nvPr/>
          </p:nvSpPr>
          <p:spPr bwMode="auto">
            <a:xfrm flipH="1">
              <a:off x="995740" y="1199271"/>
              <a:ext cx="100200" cy="129947"/>
            </a:xfrm>
            <a:custGeom>
              <a:avLst/>
              <a:gdLst>
                <a:gd name="T0" fmla="*/ 11 w 27"/>
                <a:gd name="T1" fmla="*/ 8 h 35"/>
                <a:gd name="T2" fmla="*/ 10 w 27"/>
                <a:gd name="T3" fmla="*/ 9 h 35"/>
                <a:gd name="T4" fmla="*/ 7 w 27"/>
                <a:gd name="T5" fmla="*/ 12 h 35"/>
                <a:gd name="T6" fmla="*/ 4 w 27"/>
                <a:gd name="T7" fmla="*/ 15 h 35"/>
                <a:gd name="T8" fmla="*/ 3 w 27"/>
                <a:gd name="T9" fmla="*/ 16 h 35"/>
                <a:gd name="T10" fmla="*/ 2 w 27"/>
                <a:gd name="T11" fmla="*/ 17 h 35"/>
                <a:gd name="T12" fmla="*/ 0 w 27"/>
                <a:gd name="T13" fmla="*/ 19 h 35"/>
                <a:gd name="T14" fmla="*/ 0 w 27"/>
                <a:gd name="T15" fmla="*/ 20 h 35"/>
                <a:gd name="T16" fmla="*/ 1 w 27"/>
                <a:gd name="T17" fmla="*/ 20 h 35"/>
                <a:gd name="T18" fmla="*/ 5 w 27"/>
                <a:gd name="T19" fmla="*/ 16 h 35"/>
                <a:gd name="T20" fmla="*/ 11 w 27"/>
                <a:gd name="T21" fmla="*/ 10 h 35"/>
                <a:gd name="T22" fmla="*/ 15 w 27"/>
                <a:gd name="T23" fmla="*/ 6 h 35"/>
                <a:gd name="T24" fmla="*/ 18 w 27"/>
                <a:gd name="T25" fmla="*/ 5 h 35"/>
                <a:gd name="T26" fmla="*/ 19 w 27"/>
                <a:gd name="T27" fmla="*/ 7 h 35"/>
                <a:gd name="T28" fmla="*/ 18 w 27"/>
                <a:gd name="T29" fmla="*/ 11 h 35"/>
                <a:gd name="T30" fmla="*/ 16 w 27"/>
                <a:gd name="T31" fmla="*/ 14 h 35"/>
                <a:gd name="T32" fmla="*/ 14 w 27"/>
                <a:gd name="T33" fmla="*/ 16 h 35"/>
                <a:gd name="T34" fmla="*/ 12 w 27"/>
                <a:gd name="T35" fmla="*/ 18 h 35"/>
                <a:gd name="T36" fmla="*/ 10 w 27"/>
                <a:gd name="T37" fmla="*/ 20 h 35"/>
                <a:gd name="T38" fmla="*/ 7 w 27"/>
                <a:gd name="T39" fmla="*/ 23 h 35"/>
                <a:gd name="T40" fmla="*/ 5 w 27"/>
                <a:gd name="T41" fmla="*/ 25 h 35"/>
                <a:gd name="T42" fmla="*/ 6 w 27"/>
                <a:gd name="T43" fmla="*/ 27 h 35"/>
                <a:gd name="T44" fmla="*/ 7 w 27"/>
                <a:gd name="T45" fmla="*/ 26 h 35"/>
                <a:gd name="T46" fmla="*/ 9 w 27"/>
                <a:gd name="T47" fmla="*/ 24 h 35"/>
                <a:gd name="T48" fmla="*/ 13 w 27"/>
                <a:gd name="T49" fmla="*/ 20 h 35"/>
                <a:gd name="T50" fmla="*/ 16 w 27"/>
                <a:gd name="T51" fmla="*/ 16 h 35"/>
                <a:gd name="T52" fmla="*/ 23 w 27"/>
                <a:gd name="T53" fmla="*/ 13 h 35"/>
                <a:gd name="T54" fmla="*/ 24 w 27"/>
                <a:gd name="T55" fmla="*/ 14 h 35"/>
                <a:gd name="T56" fmla="*/ 24 w 27"/>
                <a:gd name="T57" fmla="*/ 17 h 35"/>
                <a:gd name="T58" fmla="*/ 19 w 27"/>
                <a:gd name="T59" fmla="*/ 22 h 35"/>
                <a:gd name="T60" fmla="*/ 13 w 27"/>
                <a:gd name="T61" fmla="*/ 28 h 35"/>
                <a:gd name="T62" fmla="*/ 10 w 27"/>
                <a:gd name="T63" fmla="*/ 32 h 35"/>
                <a:gd name="T64" fmla="*/ 11 w 27"/>
                <a:gd name="T65" fmla="*/ 34 h 35"/>
                <a:gd name="T66" fmla="*/ 13 w 27"/>
                <a:gd name="T67" fmla="*/ 32 h 35"/>
                <a:gd name="T68" fmla="*/ 15 w 27"/>
                <a:gd name="T69" fmla="*/ 29 h 35"/>
                <a:gd name="T70" fmla="*/ 18 w 27"/>
                <a:gd name="T71" fmla="*/ 26 h 35"/>
                <a:gd name="T72" fmla="*/ 21 w 27"/>
                <a:gd name="T73" fmla="*/ 23 h 35"/>
                <a:gd name="T74" fmla="*/ 24 w 27"/>
                <a:gd name="T75" fmla="*/ 20 h 35"/>
                <a:gd name="T76" fmla="*/ 26 w 27"/>
                <a:gd name="T77" fmla="*/ 13 h 35"/>
                <a:gd name="T78" fmla="*/ 24 w 27"/>
                <a:gd name="T79" fmla="*/ 11 h 35"/>
                <a:gd name="T80" fmla="*/ 21 w 27"/>
                <a:gd name="T81" fmla="*/ 10 h 35"/>
                <a:gd name="T82" fmla="*/ 21 w 27"/>
                <a:gd name="T83" fmla="*/ 9 h 35"/>
                <a:gd name="T84" fmla="*/ 21 w 27"/>
                <a:gd name="T85" fmla="*/ 8 h 35"/>
                <a:gd name="T86" fmla="*/ 21 w 27"/>
                <a:gd name="T87" fmla="*/ 5 h 35"/>
                <a:gd name="T88" fmla="*/ 19 w 27"/>
                <a:gd name="T89" fmla="*/ 4 h 35"/>
                <a:gd name="T90" fmla="*/ 18 w 27"/>
                <a:gd name="T91" fmla="*/ 4 h 35"/>
                <a:gd name="T92" fmla="*/ 18 w 27"/>
                <a:gd name="T93" fmla="*/ 3 h 35"/>
                <a:gd name="T94" fmla="*/ 18 w 27"/>
                <a:gd name="T95" fmla="*/ 2 h 35"/>
                <a:gd name="T96" fmla="*/ 18 w 27"/>
                <a:gd name="T97" fmla="*/ 0 h 35"/>
                <a:gd name="T98" fmla="*/ 18 w 27"/>
                <a:gd name="T99" fmla="*/ 0 h 35"/>
                <a:gd name="T100" fmla="*/ 18 w 27"/>
                <a:gd name="T101" fmla="*/ 0 h 35"/>
                <a:gd name="T102" fmla="*/ 17 w 27"/>
                <a:gd name="T103" fmla="*/ 0 h 35"/>
                <a:gd name="T104" fmla="*/ 17 w 27"/>
                <a:gd name="T105" fmla="*/ 1 h 35"/>
                <a:gd name="T106" fmla="*/ 17 w 27"/>
                <a:gd name="T107" fmla="*/ 2 h 35"/>
                <a:gd name="T108" fmla="*/ 13 w 27"/>
                <a:gd name="T109" fmla="*/ 5 h 35"/>
                <a:gd name="T110" fmla="*/ 11 w 27"/>
                <a:gd name="T111" fmla="*/ 7 h 35"/>
                <a:gd name="T112" fmla="*/ 11 w 27"/>
                <a:gd name="T113"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 h="35">
                  <a:moveTo>
                    <a:pt x="11" y="8"/>
                  </a:moveTo>
                  <a:cubicBezTo>
                    <a:pt x="10" y="9"/>
                    <a:pt x="10" y="9"/>
                    <a:pt x="10" y="9"/>
                  </a:cubicBezTo>
                  <a:cubicBezTo>
                    <a:pt x="9" y="10"/>
                    <a:pt x="8" y="11"/>
                    <a:pt x="7" y="12"/>
                  </a:cubicBezTo>
                  <a:cubicBezTo>
                    <a:pt x="6" y="13"/>
                    <a:pt x="5" y="14"/>
                    <a:pt x="4" y="15"/>
                  </a:cubicBezTo>
                  <a:cubicBezTo>
                    <a:pt x="4" y="15"/>
                    <a:pt x="3" y="15"/>
                    <a:pt x="3" y="16"/>
                  </a:cubicBezTo>
                  <a:cubicBezTo>
                    <a:pt x="2" y="16"/>
                    <a:pt x="2" y="17"/>
                    <a:pt x="2" y="17"/>
                  </a:cubicBezTo>
                  <a:cubicBezTo>
                    <a:pt x="1" y="18"/>
                    <a:pt x="1" y="18"/>
                    <a:pt x="0" y="19"/>
                  </a:cubicBezTo>
                  <a:cubicBezTo>
                    <a:pt x="0" y="19"/>
                    <a:pt x="0" y="20"/>
                    <a:pt x="0" y="20"/>
                  </a:cubicBezTo>
                  <a:cubicBezTo>
                    <a:pt x="0" y="20"/>
                    <a:pt x="0" y="20"/>
                    <a:pt x="1" y="20"/>
                  </a:cubicBezTo>
                  <a:cubicBezTo>
                    <a:pt x="2" y="19"/>
                    <a:pt x="4" y="18"/>
                    <a:pt x="5" y="16"/>
                  </a:cubicBezTo>
                  <a:cubicBezTo>
                    <a:pt x="9" y="12"/>
                    <a:pt x="11" y="10"/>
                    <a:pt x="11" y="10"/>
                  </a:cubicBezTo>
                  <a:cubicBezTo>
                    <a:pt x="12" y="8"/>
                    <a:pt x="14" y="7"/>
                    <a:pt x="15" y="6"/>
                  </a:cubicBezTo>
                  <a:cubicBezTo>
                    <a:pt x="16" y="6"/>
                    <a:pt x="17" y="5"/>
                    <a:pt x="18" y="5"/>
                  </a:cubicBezTo>
                  <a:cubicBezTo>
                    <a:pt x="18" y="5"/>
                    <a:pt x="19" y="6"/>
                    <a:pt x="19" y="7"/>
                  </a:cubicBezTo>
                  <a:cubicBezTo>
                    <a:pt x="20" y="8"/>
                    <a:pt x="20" y="10"/>
                    <a:pt x="18" y="11"/>
                  </a:cubicBezTo>
                  <a:cubicBezTo>
                    <a:pt x="18" y="12"/>
                    <a:pt x="17" y="12"/>
                    <a:pt x="16" y="14"/>
                  </a:cubicBezTo>
                  <a:cubicBezTo>
                    <a:pt x="15" y="15"/>
                    <a:pt x="15" y="15"/>
                    <a:pt x="14" y="16"/>
                  </a:cubicBezTo>
                  <a:cubicBezTo>
                    <a:pt x="14" y="16"/>
                    <a:pt x="13" y="17"/>
                    <a:pt x="12" y="18"/>
                  </a:cubicBezTo>
                  <a:cubicBezTo>
                    <a:pt x="11" y="19"/>
                    <a:pt x="10" y="20"/>
                    <a:pt x="10" y="20"/>
                  </a:cubicBezTo>
                  <a:cubicBezTo>
                    <a:pt x="8" y="22"/>
                    <a:pt x="7" y="23"/>
                    <a:pt x="7" y="23"/>
                  </a:cubicBezTo>
                  <a:cubicBezTo>
                    <a:pt x="6" y="24"/>
                    <a:pt x="6" y="24"/>
                    <a:pt x="5" y="25"/>
                  </a:cubicBezTo>
                  <a:cubicBezTo>
                    <a:pt x="5" y="26"/>
                    <a:pt x="5" y="27"/>
                    <a:pt x="6" y="27"/>
                  </a:cubicBezTo>
                  <a:cubicBezTo>
                    <a:pt x="6" y="27"/>
                    <a:pt x="7" y="26"/>
                    <a:pt x="7" y="26"/>
                  </a:cubicBezTo>
                  <a:cubicBezTo>
                    <a:pt x="7" y="26"/>
                    <a:pt x="8" y="25"/>
                    <a:pt x="9" y="24"/>
                  </a:cubicBezTo>
                  <a:cubicBezTo>
                    <a:pt x="10" y="23"/>
                    <a:pt x="11" y="22"/>
                    <a:pt x="13" y="20"/>
                  </a:cubicBezTo>
                  <a:cubicBezTo>
                    <a:pt x="14" y="18"/>
                    <a:pt x="15" y="17"/>
                    <a:pt x="16" y="16"/>
                  </a:cubicBezTo>
                  <a:cubicBezTo>
                    <a:pt x="19" y="14"/>
                    <a:pt x="21" y="13"/>
                    <a:pt x="23" y="13"/>
                  </a:cubicBezTo>
                  <a:cubicBezTo>
                    <a:pt x="24" y="13"/>
                    <a:pt x="24" y="13"/>
                    <a:pt x="24" y="14"/>
                  </a:cubicBezTo>
                  <a:cubicBezTo>
                    <a:pt x="25" y="15"/>
                    <a:pt x="24" y="16"/>
                    <a:pt x="24" y="17"/>
                  </a:cubicBezTo>
                  <a:cubicBezTo>
                    <a:pt x="23" y="18"/>
                    <a:pt x="21" y="20"/>
                    <a:pt x="19" y="22"/>
                  </a:cubicBezTo>
                  <a:cubicBezTo>
                    <a:pt x="16" y="25"/>
                    <a:pt x="14" y="27"/>
                    <a:pt x="13" y="28"/>
                  </a:cubicBezTo>
                  <a:cubicBezTo>
                    <a:pt x="12" y="30"/>
                    <a:pt x="11" y="31"/>
                    <a:pt x="10" y="32"/>
                  </a:cubicBezTo>
                  <a:cubicBezTo>
                    <a:pt x="10" y="33"/>
                    <a:pt x="10" y="34"/>
                    <a:pt x="11" y="34"/>
                  </a:cubicBezTo>
                  <a:cubicBezTo>
                    <a:pt x="12" y="35"/>
                    <a:pt x="13" y="34"/>
                    <a:pt x="13" y="32"/>
                  </a:cubicBezTo>
                  <a:cubicBezTo>
                    <a:pt x="13" y="32"/>
                    <a:pt x="14" y="31"/>
                    <a:pt x="15" y="29"/>
                  </a:cubicBezTo>
                  <a:cubicBezTo>
                    <a:pt x="15" y="30"/>
                    <a:pt x="16" y="28"/>
                    <a:pt x="18" y="26"/>
                  </a:cubicBezTo>
                  <a:cubicBezTo>
                    <a:pt x="18" y="25"/>
                    <a:pt x="19" y="24"/>
                    <a:pt x="21" y="23"/>
                  </a:cubicBezTo>
                  <a:cubicBezTo>
                    <a:pt x="22" y="22"/>
                    <a:pt x="23" y="21"/>
                    <a:pt x="24" y="20"/>
                  </a:cubicBezTo>
                  <a:cubicBezTo>
                    <a:pt x="26" y="18"/>
                    <a:pt x="27" y="15"/>
                    <a:pt x="26" y="13"/>
                  </a:cubicBezTo>
                  <a:cubicBezTo>
                    <a:pt x="26" y="12"/>
                    <a:pt x="25" y="11"/>
                    <a:pt x="24" y="11"/>
                  </a:cubicBezTo>
                  <a:cubicBezTo>
                    <a:pt x="22" y="11"/>
                    <a:pt x="22" y="11"/>
                    <a:pt x="21" y="10"/>
                  </a:cubicBezTo>
                  <a:cubicBezTo>
                    <a:pt x="21" y="10"/>
                    <a:pt x="21" y="9"/>
                    <a:pt x="21" y="9"/>
                  </a:cubicBezTo>
                  <a:cubicBezTo>
                    <a:pt x="21" y="8"/>
                    <a:pt x="21" y="8"/>
                    <a:pt x="21" y="8"/>
                  </a:cubicBezTo>
                  <a:cubicBezTo>
                    <a:pt x="21" y="7"/>
                    <a:pt x="21" y="6"/>
                    <a:pt x="21" y="5"/>
                  </a:cubicBezTo>
                  <a:cubicBezTo>
                    <a:pt x="20" y="4"/>
                    <a:pt x="20" y="4"/>
                    <a:pt x="19" y="4"/>
                  </a:cubicBezTo>
                  <a:cubicBezTo>
                    <a:pt x="19" y="4"/>
                    <a:pt x="19" y="4"/>
                    <a:pt x="18" y="4"/>
                  </a:cubicBezTo>
                  <a:cubicBezTo>
                    <a:pt x="18" y="3"/>
                    <a:pt x="18" y="3"/>
                    <a:pt x="18" y="3"/>
                  </a:cubicBezTo>
                  <a:cubicBezTo>
                    <a:pt x="18" y="3"/>
                    <a:pt x="18" y="3"/>
                    <a:pt x="18" y="2"/>
                  </a:cubicBezTo>
                  <a:cubicBezTo>
                    <a:pt x="18" y="1"/>
                    <a:pt x="19" y="1"/>
                    <a:pt x="18" y="0"/>
                  </a:cubicBezTo>
                  <a:cubicBezTo>
                    <a:pt x="18" y="0"/>
                    <a:pt x="18" y="0"/>
                    <a:pt x="18" y="0"/>
                  </a:cubicBezTo>
                  <a:cubicBezTo>
                    <a:pt x="18" y="0"/>
                    <a:pt x="18" y="0"/>
                    <a:pt x="18" y="0"/>
                  </a:cubicBezTo>
                  <a:cubicBezTo>
                    <a:pt x="18" y="0"/>
                    <a:pt x="17" y="0"/>
                    <a:pt x="17" y="0"/>
                  </a:cubicBezTo>
                  <a:cubicBezTo>
                    <a:pt x="17" y="1"/>
                    <a:pt x="17" y="1"/>
                    <a:pt x="17" y="1"/>
                  </a:cubicBezTo>
                  <a:cubicBezTo>
                    <a:pt x="17" y="2"/>
                    <a:pt x="17" y="2"/>
                    <a:pt x="17" y="2"/>
                  </a:cubicBezTo>
                  <a:cubicBezTo>
                    <a:pt x="16" y="2"/>
                    <a:pt x="15" y="3"/>
                    <a:pt x="13" y="5"/>
                  </a:cubicBezTo>
                  <a:cubicBezTo>
                    <a:pt x="11" y="7"/>
                    <a:pt x="11" y="7"/>
                    <a:pt x="11" y="7"/>
                  </a:cubicBezTo>
                  <a:cubicBezTo>
                    <a:pt x="11" y="7"/>
                    <a:pt x="11" y="8"/>
                    <a:pt x="11" y="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1" name="Freeform 1659"/>
            <p:cNvSpPr/>
            <p:nvPr/>
          </p:nvSpPr>
          <p:spPr bwMode="auto">
            <a:xfrm flipH="1">
              <a:off x="1019224" y="1333915"/>
              <a:ext cx="17222" cy="21919"/>
            </a:xfrm>
            <a:custGeom>
              <a:avLst/>
              <a:gdLst>
                <a:gd name="T0" fmla="*/ 2 w 5"/>
                <a:gd name="T1" fmla="*/ 0 h 6"/>
                <a:gd name="T2" fmla="*/ 1 w 5"/>
                <a:gd name="T3" fmla="*/ 2 h 6"/>
                <a:gd name="T4" fmla="*/ 1 w 5"/>
                <a:gd name="T5" fmla="*/ 4 h 6"/>
                <a:gd name="T6" fmla="*/ 3 w 5"/>
                <a:gd name="T7" fmla="*/ 5 h 6"/>
                <a:gd name="T8" fmla="*/ 5 w 5"/>
                <a:gd name="T9" fmla="*/ 3 h 6"/>
                <a:gd name="T10" fmla="*/ 5 w 5"/>
                <a:gd name="T11" fmla="*/ 2 h 6"/>
                <a:gd name="T12" fmla="*/ 2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2" y="0"/>
                  </a:moveTo>
                  <a:cubicBezTo>
                    <a:pt x="2" y="1"/>
                    <a:pt x="1" y="1"/>
                    <a:pt x="1" y="2"/>
                  </a:cubicBezTo>
                  <a:cubicBezTo>
                    <a:pt x="0" y="3"/>
                    <a:pt x="0" y="4"/>
                    <a:pt x="1" y="4"/>
                  </a:cubicBezTo>
                  <a:cubicBezTo>
                    <a:pt x="1" y="5"/>
                    <a:pt x="2" y="6"/>
                    <a:pt x="3" y="5"/>
                  </a:cubicBezTo>
                  <a:cubicBezTo>
                    <a:pt x="4" y="5"/>
                    <a:pt x="5" y="4"/>
                    <a:pt x="5" y="3"/>
                  </a:cubicBezTo>
                  <a:cubicBezTo>
                    <a:pt x="5" y="2"/>
                    <a:pt x="5" y="2"/>
                    <a:pt x="5" y="2"/>
                  </a:cubicBezTo>
                  <a:cubicBezTo>
                    <a:pt x="4" y="1"/>
                    <a:pt x="3" y="0"/>
                    <a:pt x="2" y="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2" name="Freeform 1660"/>
            <p:cNvSpPr/>
            <p:nvPr/>
          </p:nvSpPr>
          <p:spPr bwMode="auto">
            <a:xfrm flipH="1">
              <a:off x="925286" y="1304168"/>
              <a:ext cx="86110" cy="92372"/>
            </a:xfrm>
            <a:custGeom>
              <a:avLst/>
              <a:gdLst>
                <a:gd name="T0" fmla="*/ 1 w 23"/>
                <a:gd name="T1" fmla="*/ 21 h 25"/>
                <a:gd name="T2" fmla="*/ 3 w 23"/>
                <a:gd name="T3" fmla="*/ 23 h 25"/>
                <a:gd name="T4" fmla="*/ 6 w 23"/>
                <a:gd name="T5" fmla="*/ 24 h 25"/>
                <a:gd name="T6" fmla="*/ 5 w 23"/>
                <a:gd name="T7" fmla="*/ 22 h 25"/>
                <a:gd name="T8" fmla="*/ 3 w 23"/>
                <a:gd name="T9" fmla="*/ 20 h 25"/>
                <a:gd name="T10" fmla="*/ 4 w 23"/>
                <a:gd name="T11" fmla="*/ 14 h 25"/>
                <a:gd name="T12" fmla="*/ 6 w 23"/>
                <a:gd name="T13" fmla="*/ 11 h 25"/>
                <a:gd name="T14" fmla="*/ 8 w 23"/>
                <a:gd name="T15" fmla="*/ 9 h 25"/>
                <a:gd name="T16" fmla="*/ 17 w 23"/>
                <a:gd name="T17" fmla="*/ 3 h 25"/>
                <a:gd name="T18" fmla="*/ 20 w 23"/>
                <a:gd name="T19" fmla="*/ 6 h 25"/>
                <a:gd name="T20" fmla="*/ 20 w 23"/>
                <a:gd name="T21" fmla="*/ 10 h 25"/>
                <a:gd name="T22" fmla="*/ 21 w 23"/>
                <a:gd name="T23" fmla="*/ 10 h 25"/>
                <a:gd name="T24" fmla="*/ 22 w 23"/>
                <a:gd name="T25" fmla="*/ 9 h 25"/>
                <a:gd name="T26" fmla="*/ 23 w 23"/>
                <a:gd name="T27" fmla="*/ 6 h 25"/>
                <a:gd name="T28" fmla="*/ 19 w 23"/>
                <a:gd name="T29" fmla="*/ 2 h 25"/>
                <a:gd name="T30" fmla="*/ 9 w 23"/>
                <a:gd name="T31" fmla="*/ 5 h 25"/>
                <a:gd name="T32" fmla="*/ 1 w 23"/>
                <a:gd name="T33" fmla="*/ 15 h 25"/>
                <a:gd name="T34" fmla="*/ 1 w 23"/>
                <a:gd name="T35"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 h="25">
                  <a:moveTo>
                    <a:pt x="1" y="21"/>
                  </a:moveTo>
                  <a:cubicBezTo>
                    <a:pt x="1" y="22"/>
                    <a:pt x="2" y="22"/>
                    <a:pt x="3" y="23"/>
                  </a:cubicBezTo>
                  <a:cubicBezTo>
                    <a:pt x="4" y="24"/>
                    <a:pt x="5" y="25"/>
                    <a:pt x="6" y="24"/>
                  </a:cubicBezTo>
                  <a:cubicBezTo>
                    <a:pt x="6" y="23"/>
                    <a:pt x="6" y="23"/>
                    <a:pt x="5" y="22"/>
                  </a:cubicBezTo>
                  <a:cubicBezTo>
                    <a:pt x="3" y="21"/>
                    <a:pt x="3" y="20"/>
                    <a:pt x="3" y="20"/>
                  </a:cubicBezTo>
                  <a:cubicBezTo>
                    <a:pt x="2" y="19"/>
                    <a:pt x="2" y="17"/>
                    <a:pt x="4" y="14"/>
                  </a:cubicBezTo>
                  <a:cubicBezTo>
                    <a:pt x="4" y="14"/>
                    <a:pt x="5" y="13"/>
                    <a:pt x="6" y="11"/>
                  </a:cubicBezTo>
                  <a:cubicBezTo>
                    <a:pt x="7" y="10"/>
                    <a:pt x="8" y="9"/>
                    <a:pt x="8" y="9"/>
                  </a:cubicBezTo>
                  <a:cubicBezTo>
                    <a:pt x="11" y="5"/>
                    <a:pt x="14" y="3"/>
                    <a:pt x="17" y="3"/>
                  </a:cubicBezTo>
                  <a:cubicBezTo>
                    <a:pt x="19" y="3"/>
                    <a:pt x="20" y="4"/>
                    <a:pt x="20" y="6"/>
                  </a:cubicBezTo>
                  <a:cubicBezTo>
                    <a:pt x="21" y="9"/>
                    <a:pt x="21" y="10"/>
                    <a:pt x="20" y="10"/>
                  </a:cubicBezTo>
                  <a:cubicBezTo>
                    <a:pt x="21" y="10"/>
                    <a:pt x="21" y="10"/>
                    <a:pt x="21" y="10"/>
                  </a:cubicBezTo>
                  <a:cubicBezTo>
                    <a:pt x="21" y="10"/>
                    <a:pt x="22" y="10"/>
                    <a:pt x="22" y="9"/>
                  </a:cubicBezTo>
                  <a:cubicBezTo>
                    <a:pt x="23" y="8"/>
                    <a:pt x="23" y="7"/>
                    <a:pt x="23" y="6"/>
                  </a:cubicBezTo>
                  <a:cubicBezTo>
                    <a:pt x="23" y="4"/>
                    <a:pt x="21" y="3"/>
                    <a:pt x="19" y="2"/>
                  </a:cubicBezTo>
                  <a:cubicBezTo>
                    <a:pt x="16" y="0"/>
                    <a:pt x="13" y="2"/>
                    <a:pt x="9" y="5"/>
                  </a:cubicBezTo>
                  <a:cubicBezTo>
                    <a:pt x="6" y="8"/>
                    <a:pt x="4" y="11"/>
                    <a:pt x="1" y="15"/>
                  </a:cubicBezTo>
                  <a:cubicBezTo>
                    <a:pt x="0" y="17"/>
                    <a:pt x="0" y="19"/>
                    <a:pt x="1" y="2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3" name="Freeform 1661"/>
            <p:cNvSpPr>
              <a:spLocks noEditPoints="1"/>
            </p:cNvSpPr>
            <p:nvPr/>
          </p:nvSpPr>
          <p:spPr bwMode="auto">
            <a:xfrm flipH="1">
              <a:off x="889277" y="1340178"/>
              <a:ext cx="81413" cy="92372"/>
            </a:xfrm>
            <a:custGeom>
              <a:avLst/>
              <a:gdLst>
                <a:gd name="T0" fmla="*/ 3 w 22"/>
                <a:gd name="T1" fmla="*/ 14 h 25"/>
                <a:gd name="T2" fmla="*/ 0 w 22"/>
                <a:gd name="T3" fmla="*/ 20 h 25"/>
                <a:gd name="T4" fmla="*/ 2 w 22"/>
                <a:gd name="T5" fmla="*/ 24 h 25"/>
                <a:gd name="T6" fmla="*/ 7 w 22"/>
                <a:gd name="T7" fmla="*/ 23 h 25"/>
                <a:gd name="T8" fmla="*/ 14 w 22"/>
                <a:gd name="T9" fmla="*/ 19 h 25"/>
                <a:gd name="T10" fmla="*/ 15 w 22"/>
                <a:gd name="T11" fmla="*/ 17 h 25"/>
                <a:gd name="T12" fmla="*/ 17 w 22"/>
                <a:gd name="T13" fmla="*/ 15 h 25"/>
                <a:gd name="T14" fmla="*/ 22 w 22"/>
                <a:gd name="T15" fmla="*/ 7 h 25"/>
                <a:gd name="T16" fmla="*/ 21 w 22"/>
                <a:gd name="T17" fmla="*/ 4 h 25"/>
                <a:gd name="T18" fmla="*/ 20 w 22"/>
                <a:gd name="T19" fmla="*/ 2 h 25"/>
                <a:gd name="T20" fmla="*/ 18 w 22"/>
                <a:gd name="T21" fmla="*/ 1 h 25"/>
                <a:gd name="T22" fmla="*/ 14 w 22"/>
                <a:gd name="T23" fmla="*/ 3 h 25"/>
                <a:gd name="T24" fmla="*/ 9 w 22"/>
                <a:gd name="T25" fmla="*/ 8 h 25"/>
                <a:gd name="T26" fmla="*/ 3 w 22"/>
                <a:gd name="T27" fmla="*/ 14 h 25"/>
                <a:gd name="T28" fmla="*/ 14 w 22"/>
                <a:gd name="T29" fmla="*/ 5 h 25"/>
                <a:gd name="T30" fmla="*/ 17 w 22"/>
                <a:gd name="T31" fmla="*/ 2 h 25"/>
                <a:gd name="T32" fmla="*/ 18 w 22"/>
                <a:gd name="T33" fmla="*/ 2 h 25"/>
                <a:gd name="T34" fmla="*/ 20 w 22"/>
                <a:gd name="T35" fmla="*/ 4 h 25"/>
                <a:gd name="T36" fmla="*/ 14 w 22"/>
                <a:gd name="T37" fmla="*/ 16 h 25"/>
                <a:gd name="T38" fmla="*/ 9 w 22"/>
                <a:gd name="T39" fmla="*/ 20 h 25"/>
                <a:gd name="T40" fmla="*/ 3 w 22"/>
                <a:gd name="T41" fmla="*/ 22 h 25"/>
                <a:gd name="T42" fmla="*/ 2 w 22"/>
                <a:gd name="T43" fmla="*/ 18 h 25"/>
                <a:gd name="T44" fmla="*/ 5 w 22"/>
                <a:gd name="T45" fmla="*/ 13 h 25"/>
                <a:gd name="T46" fmla="*/ 6 w 22"/>
                <a:gd name="T47" fmla="*/ 13 h 25"/>
                <a:gd name="T48" fmla="*/ 7 w 22"/>
                <a:gd name="T49" fmla="*/ 12 h 25"/>
                <a:gd name="T50" fmla="*/ 13 w 22"/>
                <a:gd name="T51" fmla="*/ 6 h 25"/>
                <a:gd name="T52" fmla="*/ 14 w 22"/>
                <a:gd name="T53" fmla="*/ 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25">
                  <a:moveTo>
                    <a:pt x="3" y="14"/>
                  </a:moveTo>
                  <a:cubicBezTo>
                    <a:pt x="1" y="16"/>
                    <a:pt x="0" y="18"/>
                    <a:pt x="0" y="20"/>
                  </a:cubicBezTo>
                  <a:cubicBezTo>
                    <a:pt x="0" y="21"/>
                    <a:pt x="1" y="23"/>
                    <a:pt x="2" y="24"/>
                  </a:cubicBezTo>
                  <a:cubicBezTo>
                    <a:pt x="3" y="25"/>
                    <a:pt x="5" y="25"/>
                    <a:pt x="7" y="23"/>
                  </a:cubicBezTo>
                  <a:cubicBezTo>
                    <a:pt x="10" y="22"/>
                    <a:pt x="12" y="20"/>
                    <a:pt x="14" y="19"/>
                  </a:cubicBezTo>
                  <a:cubicBezTo>
                    <a:pt x="14" y="18"/>
                    <a:pt x="15" y="18"/>
                    <a:pt x="15" y="17"/>
                  </a:cubicBezTo>
                  <a:cubicBezTo>
                    <a:pt x="16" y="16"/>
                    <a:pt x="17" y="15"/>
                    <a:pt x="17" y="15"/>
                  </a:cubicBezTo>
                  <a:cubicBezTo>
                    <a:pt x="20" y="12"/>
                    <a:pt x="22" y="9"/>
                    <a:pt x="22" y="7"/>
                  </a:cubicBezTo>
                  <a:cubicBezTo>
                    <a:pt x="22" y="7"/>
                    <a:pt x="22" y="6"/>
                    <a:pt x="21" y="4"/>
                  </a:cubicBezTo>
                  <a:cubicBezTo>
                    <a:pt x="21" y="3"/>
                    <a:pt x="21" y="3"/>
                    <a:pt x="20" y="2"/>
                  </a:cubicBezTo>
                  <a:cubicBezTo>
                    <a:pt x="20" y="1"/>
                    <a:pt x="19" y="1"/>
                    <a:pt x="18" y="1"/>
                  </a:cubicBezTo>
                  <a:cubicBezTo>
                    <a:pt x="18" y="0"/>
                    <a:pt x="16" y="1"/>
                    <a:pt x="14" y="3"/>
                  </a:cubicBezTo>
                  <a:cubicBezTo>
                    <a:pt x="12" y="5"/>
                    <a:pt x="10" y="6"/>
                    <a:pt x="9" y="8"/>
                  </a:cubicBezTo>
                  <a:cubicBezTo>
                    <a:pt x="6" y="11"/>
                    <a:pt x="4" y="13"/>
                    <a:pt x="3" y="14"/>
                  </a:cubicBezTo>
                  <a:close/>
                  <a:moveTo>
                    <a:pt x="14" y="5"/>
                  </a:moveTo>
                  <a:cubicBezTo>
                    <a:pt x="15" y="3"/>
                    <a:pt x="16" y="3"/>
                    <a:pt x="17" y="2"/>
                  </a:cubicBezTo>
                  <a:cubicBezTo>
                    <a:pt x="18" y="2"/>
                    <a:pt x="18" y="2"/>
                    <a:pt x="18" y="2"/>
                  </a:cubicBezTo>
                  <a:cubicBezTo>
                    <a:pt x="18" y="2"/>
                    <a:pt x="19" y="3"/>
                    <a:pt x="20" y="4"/>
                  </a:cubicBezTo>
                  <a:cubicBezTo>
                    <a:pt x="22" y="7"/>
                    <a:pt x="20" y="11"/>
                    <a:pt x="14" y="16"/>
                  </a:cubicBezTo>
                  <a:cubicBezTo>
                    <a:pt x="13" y="17"/>
                    <a:pt x="12" y="18"/>
                    <a:pt x="9" y="20"/>
                  </a:cubicBezTo>
                  <a:cubicBezTo>
                    <a:pt x="6" y="22"/>
                    <a:pt x="4" y="23"/>
                    <a:pt x="3" y="22"/>
                  </a:cubicBezTo>
                  <a:cubicBezTo>
                    <a:pt x="2" y="20"/>
                    <a:pt x="2" y="19"/>
                    <a:pt x="2" y="18"/>
                  </a:cubicBezTo>
                  <a:cubicBezTo>
                    <a:pt x="3" y="16"/>
                    <a:pt x="4" y="15"/>
                    <a:pt x="5" y="13"/>
                  </a:cubicBezTo>
                  <a:cubicBezTo>
                    <a:pt x="5" y="13"/>
                    <a:pt x="6" y="13"/>
                    <a:pt x="6" y="13"/>
                  </a:cubicBezTo>
                  <a:cubicBezTo>
                    <a:pt x="7" y="12"/>
                    <a:pt x="7" y="12"/>
                    <a:pt x="7" y="12"/>
                  </a:cubicBezTo>
                  <a:cubicBezTo>
                    <a:pt x="7" y="11"/>
                    <a:pt x="9" y="10"/>
                    <a:pt x="13" y="6"/>
                  </a:cubicBezTo>
                  <a:lnTo>
                    <a:pt x="14" y="5"/>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4" name="Freeform 1662"/>
            <p:cNvSpPr/>
            <p:nvPr/>
          </p:nvSpPr>
          <p:spPr bwMode="auto">
            <a:xfrm flipH="1">
              <a:off x="832914" y="1377753"/>
              <a:ext cx="100200" cy="125250"/>
            </a:xfrm>
            <a:custGeom>
              <a:avLst/>
              <a:gdLst>
                <a:gd name="T0" fmla="*/ 11 w 27"/>
                <a:gd name="T1" fmla="*/ 9 h 34"/>
                <a:gd name="T2" fmla="*/ 10 w 27"/>
                <a:gd name="T3" fmla="*/ 10 h 34"/>
                <a:gd name="T4" fmla="*/ 7 w 27"/>
                <a:gd name="T5" fmla="*/ 13 h 34"/>
                <a:gd name="T6" fmla="*/ 4 w 27"/>
                <a:gd name="T7" fmla="*/ 15 h 34"/>
                <a:gd name="T8" fmla="*/ 3 w 27"/>
                <a:gd name="T9" fmla="*/ 16 h 34"/>
                <a:gd name="T10" fmla="*/ 2 w 27"/>
                <a:gd name="T11" fmla="*/ 18 h 34"/>
                <a:gd name="T12" fmla="*/ 0 w 27"/>
                <a:gd name="T13" fmla="*/ 19 h 34"/>
                <a:gd name="T14" fmla="*/ 0 w 27"/>
                <a:gd name="T15" fmla="*/ 20 h 34"/>
                <a:gd name="T16" fmla="*/ 1 w 27"/>
                <a:gd name="T17" fmla="*/ 20 h 34"/>
                <a:gd name="T18" fmla="*/ 5 w 27"/>
                <a:gd name="T19" fmla="*/ 17 h 34"/>
                <a:gd name="T20" fmla="*/ 11 w 27"/>
                <a:gd name="T21" fmla="*/ 11 h 34"/>
                <a:gd name="T22" fmla="*/ 15 w 27"/>
                <a:gd name="T23" fmla="*/ 6 h 34"/>
                <a:gd name="T24" fmla="*/ 18 w 27"/>
                <a:gd name="T25" fmla="*/ 6 h 34"/>
                <a:gd name="T26" fmla="*/ 20 w 27"/>
                <a:gd name="T27" fmla="*/ 7 h 34"/>
                <a:gd name="T28" fmla="*/ 19 w 27"/>
                <a:gd name="T29" fmla="*/ 11 h 34"/>
                <a:gd name="T30" fmla="*/ 17 w 27"/>
                <a:gd name="T31" fmla="*/ 14 h 34"/>
                <a:gd name="T32" fmla="*/ 15 w 27"/>
                <a:gd name="T33" fmla="*/ 16 h 34"/>
                <a:gd name="T34" fmla="*/ 12 w 27"/>
                <a:gd name="T35" fmla="*/ 18 h 34"/>
                <a:gd name="T36" fmla="*/ 10 w 27"/>
                <a:gd name="T37" fmla="*/ 20 h 34"/>
                <a:gd name="T38" fmla="*/ 8 w 27"/>
                <a:gd name="T39" fmla="*/ 23 h 34"/>
                <a:gd name="T40" fmla="*/ 6 w 27"/>
                <a:gd name="T41" fmla="*/ 25 h 34"/>
                <a:gd name="T42" fmla="*/ 6 w 27"/>
                <a:gd name="T43" fmla="*/ 27 h 34"/>
                <a:gd name="T44" fmla="*/ 7 w 27"/>
                <a:gd name="T45" fmla="*/ 26 h 34"/>
                <a:gd name="T46" fmla="*/ 10 w 27"/>
                <a:gd name="T47" fmla="*/ 24 h 34"/>
                <a:gd name="T48" fmla="*/ 13 w 27"/>
                <a:gd name="T49" fmla="*/ 20 h 34"/>
                <a:gd name="T50" fmla="*/ 17 w 27"/>
                <a:gd name="T51" fmla="*/ 16 h 34"/>
                <a:gd name="T52" fmla="*/ 23 w 27"/>
                <a:gd name="T53" fmla="*/ 13 h 34"/>
                <a:gd name="T54" fmla="*/ 25 w 27"/>
                <a:gd name="T55" fmla="*/ 14 h 34"/>
                <a:gd name="T56" fmla="*/ 25 w 27"/>
                <a:gd name="T57" fmla="*/ 17 h 34"/>
                <a:gd name="T58" fmla="*/ 20 w 27"/>
                <a:gd name="T59" fmla="*/ 22 h 34"/>
                <a:gd name="T60" fmla="*/ 14 w 27"/>
                <a:gd name="T61" fmla="*/ 28 h 34"/>
                <a:gd name="T62" fmla="*/ 11 w 27"/>
                <a:gd name="T63" fmla="*/ 32 h 34"/>
                <a:gd name="T64" fmla="*/ 12 w 27"/>
                <a:gd name="T65" fmla="*/ 34 h 34"/>
                <a:gd name="T66" fmla="*/ 14 w 27"/>
                <a:gd name="T67" fmla="*/ 32 h 34"/>
                <a:gd name="T68" fmla="*/ 16 w 27"/>
                <a:gd name="T69" fmla="*/ 29 h 34"/>
                <a:gd name="T70" fmla="*/ 19 w 27"/>
                <a:gd name="T71" fmla="*/ 25 h 34"/>
                <a:gd name="T72" fmla="*/ 22 w 27"/>
                <a:gd name="T73" fmla="*/ 23 h 34"/>
                <a:gd name="T74" fmla="*/ 25 w 27"/>
                <a:gd name="T75" fmla="*/ 20 h 34"/>
                <a:gd name="T76" fmla="*/ 27 w 27"/>
                <a:gd name="T77" fmla="*/ 13 h 34"/>
                <a:gd name="T78" fmla="*/ 24 w 27"/>
                <a:gd name="T79" fmla="*/ 11 h 34"/>
                <a:gd name="T80" fmla="*/ 22 w 27"/>
                <a:gd name="T81" fmla="*/ 10 h 34"/>
                <a:gd name="T82" fmla="*/ 22 w 27"/>
                <a:gd name="T83" fmla="*/ 9 h 34"/>
                <a:gd name="T84" fmla="*/ 22 w 27"/>
                <a:gd name="T85" fmla="*/ 8 h 34"/>
                <a:gd name="T86" fmla="*/ 21 w 27"/>
                <a:gd name="T87" fmla="*/ 5 h 34"/>
                <a:gd name="T88" fmla="*/ 20 w 27"/>
                <a:gd name="T89" fmla="*/ 4 h 34"/>
                <a:gd name="T90" fmla="*/ 19 w 27"/>
                <a:gd name="T91" fmla="*/ 4 h 34"/>
                <a:gd name="T92" fmla="*/ 18 w 27"/>
                <a:gd name="T93" fmla="*/ 4 h 34"/>
                <a:gd name="T94" fmla="*/ 18 w 27"/>
                <a:gd name="T95" fmla="*/ 2 h 34"/>
                <a:gd name="T96" fmla="*/ 18 w 27"/>
                <a:gd name="T97" fmla="*/ 1 h 34"/>
                <a:gd name="T98" fmla="*/ 18 w 27"/>
                <a:gd name="T99" fmla="*/ 1 h 34"/>
                <a:gd name="T100" fmla="*/ 18 w 27"/>
                <a:gd name="T101" fmla="*/ 0 h 34"/>
                <a:gd name="T102" fmla="*/ 17 w 27"/>
                <a:gd name="T103" fmla="*/ 1 h 34"/>
                <a:gd name="T104" fmla="*/ 17 w 27"/>
                <a:gd name="T105" fmla="*/ 2 h 34"/>
                <a:gd name="T106" fmla="*/ 17 w 27"/>
                <a:gd name="T107" fmla="*/ 2 h 34"/>
                <a:gd name="T108" fmla="*/ 13 w 27"/>
                <a:gd name="T109" fmla="*/ 6 h 34"/>
                <a:gd name="T110" fmla="*/ 12 w 27"/>
                <a:gd name="T111" fmla="*/ 8 h 34"/>
                <a:gd name="T112" fmla="*/ 11 w 27"/>
                <a:gd name="T113" fmla="*/ 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 h="34">
                  <a:moveTo>
                    <a:pt x="11" y="9"/>
                  </a:moveTo>
                  <a:cubicBezTo>
                    <a:pt x="10" y="9"/>
                    <a:pt x="10" y="9"/>
                    <a:pt x="10" y="10"/>
                  </a:cubicBezTo>
                  <a:cubicBezTo>
                    <a:pt x="9" y="10"/>
                    <a:pt x="8" y="11"/>
                    <a:pt x="7" y="13"/>
                  </a:cubicBezTo>
                  <a:cubicBezTo>
                    <a:pt x="6" y="14"/>
                    <a:pt x="5" y="15"/>
                    <a:pt x="4" y="15"/>
                  </a:cubicBezTo>
                  <a:cubicBezTo>
                    <a:pt x="4" y="16"/>
                    <a:pt x="4" y="16"/>
                    <a:pt x="3" y="16"/>
                  </a:cubicBezTo>
                  <a:cubicBezTo>
                    <a:pt x="2" y="17"/>
                    <a:pt x="2" y="17"/>
                    <a:pt x="2" y="18"/>
                  </a:cubicBezTo>
                  <a:cubicBezTo>
                    <a:pt x="1" y="18"/>
                    <a:pt x="1" y="19"/>
                    <a:pt x="0" y="19"/>
                  </a:cubicBezTo>
                  <a:cubicBezTo>
                    <a:pt x="0" y="20"/>
                    <a:pt x="0" y="20"/>
                    <a:pt x="0" y="20"/>
                  </a:cubicBezTo>
                  <a:cubicBezTo>
                    <a:pt x="0" y="21"/>
                    <a:pt x="1" y="21"/>
                    <a:pt x="1" y="20"/>
                  </a:cubicBezTo>
                  <a:cubicBezTo>
                    <a:pt x="2" y="20"/>
                    <a:pt x="4" y="18"/>
                    <a:pt x="5" y="17"/>
                  </a:cubicBezTo>
                  <a:cubicBezTo>
                    <a:pt x="9" y="13"/>
                    <a:pt x="11" y="11"/>
                    <a:pt x="11" y="11"/>
                  </a:cubicBezTo>
                  <a:cubicBezTo>
                    <a:pt x="12" y="9"/>
                    <a:pt x="14" y="8"/>
                    <a:pt x="15" y="6"/>
                  </a:cubicBezTo>
                  <a:cubicBezTo>
                    <a:pt x="16" y="6"/>
                    <a:pt x="17" y="6"/>
                    <a:pt x="18" y="6"/>
                  </a:cubicBezTo>
                  <a:cubicBezTo>
                    <a:pt x="19" y="6"/>
                    <a:pt x="19" y="6"/>
                    <a:pt x="20" y="7"/>
                  </a:cubicBezTo>
                  <a:cubicBezTo>
                    <a:pt x="20" y="9"/>
                    <a:pt x="20" y="10"/>
                    <a:pt x="19" y="11"/>
                  </a:cubicBezTo>
                  <a:cubicBezTo>
                    <a:pt x="18" y="12"/>
                    <a:pt x="18" y="13"/>
                    <a:pt x="17" y="14"/>
                  </a:cubicBezTo>
                  <a:cubicBezTo>
                    <a:pt x="16" y="15"/>
                    <a:pt x="15" y="16"/>
                    <a:pt x="15" y="16"/>
                  </a:cubicBezTo>
                  <a:cubicBezTo>
                    <a:pt x="14" y="17"/>
                    <a:pt x="13" y="17"/>
                    <a:pt x="12" y="18"/>
                  </a:cubicBezTo>
                  <a:cubicBezTo>
                    <a:pt x="11" y="19"/>
                    <a:pt x="11" y="20"/>
                    <a:pt x="10" y="20"/>
                  </a:cubicBezTo>
                  <a:cubicBezTo>
                    <a:pt x="9" y="22"/>
                    <a:pt x="8" y="23"/>
                    <a:pt x="8" y="23"/>
                  </a:cubicBezTo>
                  <a:cubicBezTo>
                    <a:pt x="7" y="24"/>
                    <a:pt x="6" y="25"/>
                    <a:pt x="6" y="25"/>
                  </a:cubicBezTo>
                  <a:cubicBezTo>
                    <a:pt x="5" y="26"/>
                    <a:pt x="5" y="27"/>
                    <a:pt x="6" y="27"/>
                  </a:cubicBezTo>
                  <a:cubicBezTo>
                    <a:pt x="6" y="27"/>
                    <a:pt x="7" y="26"/>
                    <a:pt x="7" y="26"/>
                  </a:cubicBezTo>
                  <a:cubicBezTo>
                    <a:pt x="7" y="26"/>
                    <a:pt x="8" y="25"/>
                    <a:pt x="10" y="24"/>
                  </a:cubicBezTo>
                  <a:cubicBezTo>
                    <a:pt x="10" y="23"/>
                    <a:pt x="12" y="22"/>
                    <a:pt x="13" y="20"/>
                  </a:cubicBezTo>
                  <a:cubicBezTo>
                    <a:pt x="15" y="18"/>
                    <a:pt x="16" y="17"/>
                    <a:pt x="17" y="16"/>
                  </a:cubicBezTo>
                  <a:cubicBezTo>
                    <a:pt x="19" y="14"/>
                    <a:pt x="21" y="12"/>
                    <a:pt x="23" y="13"/>
                  </a:cubicBezTo>
                  <a:cubicBezTo>
                    <a:pt x="24" y="13"/>
                    <a:pt x="25" y="13"/>
                    <a:pt x="25" y="14"/>
                  </a:cubicBezTo>
                  <a:cubicBezTo>
                    <a:pt x="25" y="15"/>
                    <a:pt x="25" y="16"/>
                    <a:pt x="25" y="17"/>
                  </a:cubicBezTo>
                  <a:cubicBezTo>
                    <a:pt x="24" y="18"/>
                    <a:pt x="22" y="20"/>
                    <a:pt x="20" y="22"/>
                  </a:cubicBezTo>
                  <a:cubicBezTo>
                    <a:pt x="17" y="25"/>
                    <a:pt x="15" y="27"/>
                    <a:pt x="14" y="28"/>
                  </a:cubicBezTo>
                  <a:cubicBezTo>
                    <a:pt x="13" y="30"/>
                    <a:pt x="12" y="31"/>
                    <a:pt x="11" y="32"/>
                  </a:cubicBezTo>
                  <a:cubicBezTo>
                    <a:pt x="11" y="33"/>
                    <a:pt x="11" y="34"/>
                    <a:pt x="12" y="34"/>
                  </a:cubicBezTo>
                  <a:cubicBezTo>
                    <a:pt x="13" y="34"/>
                    <a:pt x="14" y="33"/>
                    <a:pt x="14" y="32"/>
                  </a:cubicBezTo>
                  <a:cubicBezTo>
                    <a:pt x="14" y="31"/>
                    <a:pt x="15" y="30"/>
                    <a:pt x="16" y="29"/>
                  </a:cubicBezTo>
                  <a:cubicBezTo>
                    <a:pt x="15" y="29"/>
                    <a:pt x="17" y="28"/>
                    <a:pt x="19" y="25"/>
                  </a:cubicBezTo>
                  <a:cubicBezTo>
                    <a:pt x="19" y="25"/>
                    <a:pt x="20" y="24"/>
                    <a:pt x="22" y="23"/>
                  </a:cubicBezTo>
                  <a:cubicBezTo>
                    <a:pt x="23" y="21"/>
                    <a:pt x="24" y="20"/>
                    <a:pt x="25" y="20"/>
                  </a:cubicBezTo>
                  <a:cubicBezTo>
                    <a:pt x="27" y="17"/>
                    <a:pt x="27" y="15"/>
                    <a:pt x="27" y="13"/>
                  </a:cubicBezTo>
                  <a:cubicBezTo>
                    <a:pt x="26" y="12"/>
                    <a:pt x="25" y="11"/>
                    <a:pt x="24" y="11"/>
                  </a:cubicBezTo>
                  <a:cubicBezTo>
                    <a:pt x="23" y="11"/>
                    <a:pt x="22" y="11"/>
                    <a:pt x="22" y="10"/>
                  </a:cubicBezTo>
                  <a:cubicBezTo>
                    <a:pt x="22" y="10"/>
                    <a:pt x="22" y="9"/>
                    <a:pt x="22" y="9"/>
                  </a:cubicBezTo>
                  <a:cubicBezTo>
                    <a:pt x="22" y="8"/>
                    <a:pt x="22" y="8"/>
                    <a:pt x="22" y="8"/>
                  </a:cubicBezTo>
                  <a:cubicBezTo>
                    <a:pt x="22" y="7"/>
                    <a:pt x="21" y="6"/>
                    <a:pt x="21" y="5"/>
                  </a:cubicBezTo>
                  <a:cubicBezTo>
                    <a:pt x="21" y="5"/>
                    <a:pt x="20" y="4"/>
                    <a:pt x="20" y="4"/>
                  </a:cubicBezTo>
                  <a:cubicBezTo>
                    <a:pt x="20" y="4"/>
                    <a:pt x="19" y="4"/>
                    <a:pt x="19" y="4"/>
                  </a:cubicBezTo>
                  <a:cubicBezTo>
                    <a:pt x="18" y="4"/>
                    <a:pt x="18" y="4"/>
                    <a:pt x="18" y="4"/>
                  </a:cubicBezTo>
                  <a:cubicBezTo>
                    <a:pt x="18" y="3"/>
                    <a:pt x="18" y="3"/>
                    <a:pt x="18" y="2"/>
                  </a:cubicBezTo>
                  <a:cubicBezTo>
                    <a:pt x="19" y="2"/>
                    <a:pt x="19" y="1"/>
                    <a:pt x="18" y="1"/>
                  </a:cubicBezTo>
                  <a:cubicBezTo>
                    <a:pt x="18" y="1"/>
                    <a:pt x="18" y="1"/>
                    <a:pt x="18" y="1"/>
                  </a:cubicBezTo>
                  <a:cubicBezTo>
                    <a:pt x="18" y="0"/>
                    <a:pt x="18" y="0"/>
                    <a:pt x="18" y="0"/>
                  </a:cubicBezTo>
                  <a:cubicBezTo>
                    <a:pt x="18" y="0"/>
                    <a:pt x="18" y="0"/>
                    <a:pt x="17" y="1"/>
                  </a:cubicBezTo>
                  <a:cubicBezTo>
                    <a:pt x="17" y="2"/>
                    <a:pt x="17" y="2"/>
                    <a:pt x="17" y="2"/>
                  </a:cubicBezTo>
                  <a:cubicBezTo>
                    <a:pt x="17" y="2"/>
                    <a:pt x="17" y="2"/>
                    <a:pt x="17" y="2"/>
                  </a:cubicBezTo>
                  <a:cubicBezTo>
                    <a:pt x="17" y="3"/>
                    <a:pt x="15" y="4"/>
                    <a:pt x="13" y="6"/>
                  </a:cubicBezTo>
                  <a:cubicBezTo>
                    <a:pt x="12" y="8"/>
                    <a:pt x="12" y="8"/>
                    <a:pt x="12" y="8"/>
                  </a:cubicBezTo>
                  <a:cubicBezTo>
                    <a:pt x="11" y="8"/>
                    <a:pt x="11" y="8"/>
                    <a:pt x="11" y="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5" name="Freeform 1663"/>
            <p:cNvSpPr>
              <a:spLocks noEditPoints="1"/>
            </p:cNvSpPr>
            <p:nvPr/>
          </p:nvSpPr>
          <p:spPr bwMode="auto">
            <a:xfrm flipH="1">
              <a:off x="5506314" y="699836"/>
              <a:ext cx="89241" cy="97069"/>
            </a:xfrm>
            <a:custGeom>
              <a:avLst/>
              <a:gdLst>
                <a:gd name="T0" fmla="*/ 1 w 24"/>
                <a:gd name="T1" fmla="*/ 11 h 26"/>
                <a:gd name="T2" fmla="*/ 3 w 24"/>
                <a:gd name="T3" fmla="*/ 17 h 26"/>
                <a:gd name="T4" fmla="*/ 5 w 24"/>
                <a:gd name="T5" fmla="*/ 20 h 26"/>
                <a:gd name="T6" fmla="*/ 19 w 24"/>
                <a:gd name="T7" fmla="*/ 24 h 26"/>
                <a:gd name="T8" fmla="*/ 22 w 24"/>
                <a:gd name="T9" fmla="*/ 22 h 26"/>
                <a:gd name="T10" fmla="*/ 24 w 24"/>
                <a:gd name="T11" fmla="*/ 18 h 26"/>
                <a:gd name="T12" fmla="*/ 19 w 24"/>
                <a:gd name="T13" fmla="*/ 5 h 26"/>
                <a:gd name="T14" fmla="*/ 16 w 24"/>
                <a:gd name="T15" fmla="*/ 3 h 26"/>
                <a:gd name="T16" fmla="*/ 8 w 24"/>
                <a:gd name="T17" fmla="*/ 0 h 26"/>
                <a:gd name="T18" fmla="*/ 1 w 24"/>
                <a:gd name="T19" fmla="*/ 2 h 26"/>
                <a:gd name="T20" fmla="*/ 0 w 24"/>
                <a:gd name="T21" fmla="*/ 7 h 26"/>
                <a:gd name="T22" fmla="*/ 1 w 24"/>
                <a:gd name="T23" fmla="*/ 11 h 26"/>
                <a:gd name="T24" fmla="*/ 8 w 24"/>
                <a:gd name="T25" fmla="*/ 8 h 26"/>
                <a:gd name="T26" fmla="*/ 8 w 24"/>
                <a:gd name="T27" fmla="*/ 7 h 26"/>
                <a:gd name="T28" fmla="*/ 15 w 24"/>
                <a:gd name="T29" fmla="*/ 10 h 26"/>
                <a:gd name="T30" fmla="*/ 16 w 24"/>
                <a:gd name="T31" fmla="*/ 16 h 26"/>
                <a:gd name="T32" fmla="*/ 15 w 24"/>
                <a:gd name="T33" fmla="*/ 17 h 26"/>
                <a:gd name="T34" fmla="*/ 9 w 24"/>
                <a:gd name="T35" fmla="*/ 17 h 26"/>
                <a:gd name="T36" fmla="*/ 7 w 24"/>
                <a:gd name="T37" fmla="*/ 12 h 26"/>
                <a:gd name="T38" fmla="*/ 8 w 24"/>
                <a:gd name="T3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6">
                  <a:moveTo>
                    <a:pt x="1" y="11"/>
                  </a:moveTo>
                  <a:cubicBezTo>
                    <a:pt x="1" y="14"/>
                    <a:pt x="2" y="15"/>
                    <a:pt x="3" y="17"/>
                  </a:cubicBezTo>
                  <a:cubicBezTo>
                    <a:pt x="4" y="18"/>
                    <a:pt x="4" y="19"/>
                    <a:pt x="5" y="20"/>
                  </a:cubicBezTo>
                  <a:cubicBezTo>
                    <a:pt x="9" y="24"/>
                    <a:pt x="14" y="26"/>
                    <a:pt x="19" y="24"/>
                  </a:cubicBezTo>
                  <a:cubicBezTo>
                    <a:pt x="20" y="24"/>
                    <a:pt x="21" y="23"/>
                    <a:pt x="22" y="22"/>
                  </a:cubicBezTo>
                  <a:cubicBezTo>
                    <a:pt x="23" y="21"/>
                    <a:pt x="24" y="20"/>
                    <a:pt x="24" y="18"/>
                  </a:cubicBezTo>
                  <a:cubicBezTo>
                    <a:pt x="24" y="12"/>
                    <a:pt x="22" y="8"/>
                    <a:pt x="19" y="5"/>
                  </a:cubicBezTo>
                  <a:cubicBezTo>
                    <a:pt x="19" y="4"/>
                    <a:pt x="18" y="3"/>
                    <a:pt x="16" y="3"/>
                  </a:cubicBezTo>
                  <a:cubicBezTo>
                    <a:pt x="13" y="1"/>
                    <a:pt x="11" y="0"/>
                    <a:pt x="8" y="0"/>
                  </a:cubicBezTo>
                  <a:cubicBezTo>
                    <a:pt x="5" y="0"/>
                    <a:pt x="3" y="0"/>
                    <a:pt x="1" y="2"/>
                  </a:cubicBezTo>
                  <a:cubicBezTo>
                    <a:pt x="0" y="3"/>
                    <a:pt x="0" y="5"/>
                    <a:pt x="0" y="7"/>
                  </a:cubicBezTo>
                  <a:cubicBezTo>
                    <a:pt x="0" y="7"/>
                    <a:pt x="1" y="9"/>
                    <a:pt x="1" y="11"/>
                  </a:cubicBezTo>
                  <a:close/>
                  <a:moveTo>
                    <a:pt x="8" y="8"/>
                  </a:moveTo>
                  <a:cubicBezTo>
                    <a:pt x="8" y="7"/>
                    <a:pt x="8" y="7"/>
                    <a:pt x="8" y="7"/>
                  </a:cubicBezTo>
                  <a:cubicBezTo>
                    <a:pt x="11" y="8"/>
                    <a:pt x="14" y="9"/>
                    <a:pt x="15" y="10"/>
                  </a:cubicBezTo>
                  <a:cubicBezTo>
                    <a:pt x="17" y="13"/>
                    <a:pt x="17" y="14"/>
                    <a:pt x="16" y="16"/>
                  </a:cubicBezTo>
                  <a:cubicBezTo>
                    <a:pt x="15" y="16"/>
                    <a:pt x="15" y="17"/>
                    <a:pt x="15" y="17"/>
                  </a:cubicBezTo>
                  <a:cubicBezTo>
                    <a:pt x="13" y="18"/>
                    <a:pt x="11" y="18"/>
                    <a:pt x="9" y="17"/>
                  </a:cubicBezTo>
                  <a:cubicBezTo>
                    <a:pt x="8" y="15"/>
                    <a:pt x="8" y="14"/>
                    <a:pt x="7" y="12"/>
                  </a:cubicBezTo>
                  <a:cubicBezTo>
                    <a:pt x="7" y="10"/>
                    <a:pt x="7" y="8"/>
                    <a:pt x="8" y="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6" name="Freeform 1664"/>
            <p:cNvSpPr/>
            <p:nvPr/>
          </p:nvSpPr>
          <p:spPr bwMode="auto">
            <a:xfrm flipH="1">
              <a:off x="5402983" y="645039"/>
              <a:ext cx="129947" cy="111160"/>
            </a:xfrm>
            <a:custGeom>
              <a:avLst/>
              <a:gdLst>
                <a:gd name="T0" fmla="*/ 3 w 35"/>
                <a:gd name="T1" fmla="*/ 16 h 30"/>
                <a:gd name="T2" fmla="*/ 6 w 35"/>
                <a:gd name="T3" fmla="*/ 19 h 30"/>
                <a:gd name="T4" fmla="*/ 9 w 35"/>
                <a:gd name="T5" fmla="*/ 22 h 30"/>
                <a:gd name="T6" fmla="*/ 13 w 35"/>
                <a:gd name="T7" fmla="*/ 26 h 30"/>
                <a:gd name="T8" fmla="*/ 16 w 35"/>
                <a:gd name="T9" fmla="*/ 29 h 30"/>
                <a:gd name="T10" fmla="*/ 20 w 35"/>
                <a:gd name="T11" fmla="*/ 28 h 30"/>
                <a:gd name="T12" fmla="*/ 21 w 35"/>
                <a:gd name="T13" fmla="*/ 25 h 30"/>
                <a:gd name="T14" fmla="*/ 18 w 35"/>
                <a:gd name="T15" fmla="*/ 17 h 30"/>
                <a:gd name="T16" fmla="*/ 15 w 35"/>
                <a:gd name="T17" fmla="*/ 8 h 30"/>
                <a:gd name="T18" fmla="*/ 23 w 35"/>
                <a:gd name="T19" fmla="*/ 14 h 30"/>
                <a:gd name="T20" fmla="*/ 30 w 35"/>
                <a:gd name="T21" fmla="*/ 21 h 30"/>
                <a:gd name="T22" fmla="*/ 33 w 35"/>
                <a:gd name="T23" fmla="*/ 21 h 30"/>
                <a:gd name="T24" fmla="*/ 35 w 35"/>
                <a:gd name="T25" fmla="*/ 18 h 30"/>
                <a:gd name="T26" fmla="*/ 33 w 35"/>
                <a:gd name="T27" fmla="*/ 14 h 30"/>
                <a:gd name="T28" fmla="*/ 23 w 35"/>
                <a:gd name="T29" fmla="*/ 6 h 30"/>
                <a:gd name="T30" fmla="*/ 13 w 35"/>
                <a:gd name="T31" fmla="*/ 0 h 30"/>
                <a:gd name="T32" fmla="*/ 11 w 35"/>
                <a:gd name="T33" fmla="*/ 1 h 30"/>
                <a:gd name="T34" fmla="*/ 9 w 35"/>
                <a:gd name="T35" fmla="*/ 7 h 30"/>
                <a:gd name="T36" fmla="*/ 10 w 35"/>
                <a:gd name="T37" fmla="*/ 13 h 30"/>
                <a:gd name="T38" fmla="*/ 9 w 35"/>
                <a:gd name="T39" fmla="*/ 13 h 30"/>
                <a:gd name="T40" fmla="*/ 8 w 35"/>
                <a:gd name="T41" fmla="*/ 11 h 30"/>
                <a:gd name="T42" fmla="*/ 6 w 35"/>
                <a:gd name="T43" fmla="*/ 9 h 30"/>
                <a:gd name="T44" fmla="*/ 5 w 35"/>
                <a:gd name="T45" fmla="*/ 8 h 30"/>
                <a:gd name="T46" fmla="*/ 1 w 35"/>
                <a:gd name="T47" fmla="*/ 9 h 30"/>
                <a:gd name="T48" fmla="*/ 0 w 35"/>
                <a:gd name="T49" fmla="*/ 12 h 30"/>
                <a:gd name="T50" fmla="*/ 3 w 35"/>
                <a:gd name="T51" fmla="*/ 1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0">
                  <a:moveTo>
                    <a:pt x="3" y="16"/>
                  </a:moveTo>
                  <a:cubicBezTo>
                    <a:pt x="4" y="17"/>
                    <a:pt x="5" y="18"/>
                    <a:pt x="6" y="19"/>
                  </a:cubicBezTo>
                  <a:cubicBezTo>
                    <a:pt x="8" y="20"/>
                    <a:pt x="9" y="21"/>
                    <a:pt x="9" y="22"/>
                  </a:cubicBezTo>
                  <a:cubicBezTo>
                    <a:pt x="9" y="22"/>
                    <a:pt x="10" y="23"/>
                    <a:pt x="13" y="26"/>
                  </a:cubicBezTo>
                  <a:cubicBezTo>
                    <a:pt x="14" y="27"/>
                    <a:pt x="15" y="28"/>
                    <a:pt x="16" y="29"/>
                  </a:cubicBezTo>
                  <a:cubicBezTo>
                    <a:pt x="18" y="30"/>
                    <a:pt x="19" y="29"/>
                    <a:pt x="20" y="28"/>
                  </a:cubicBezTo>
                  <a:cubicBezTo>
                    <a:pt x="21" y="27"/>
                    <a:pt x="21" y="26"/>
                    <a:pt x="21" y="25"/>
                  </a:cubicBezTo>
                  <a:cubicBezTo>
                    <a:pt x="21" y="24"/>
                    <a:pt x="19" y="21"/>
                    <a:pt x="18" y="17"/>
                  </a:cubicBezTo>
                  <a:cubicBezTo>
                    <a:pt x="16" y="13"/>
                    <a:pt x="15" y="10"/>
                    <a:pt x="15" y="8"/>
                  </a:cubicBezTo>
                  <a:cubicBezTo>
                    <a:pt x="17" y="9"/>
                    <a:pt x="20" y="12"/>
                    <a:pt x="23" y="14"/>
                  </a:cubicBezTo>
                  <a:cubicBezTo>
                    <a:pt x="26" y="18"/>
                    <a:pt x="29" y="20"/>
                    <a:pt x="30" y="21"/>
                  </a:cubicBezTo>
                  <a:cubicBezTo>
                    <a:pt x="31" y="22"/>
                    <a:pt x="32" y="21"/>
                    <a:pt x="33" y="21"/>
                  </a:cubicBezTo>
                  <a:cubicBezTo>
                    <a:pt x="33" y="20"/>
                    <a:pt x="34" y="19"/>
                    <a:pt x="35" y="18"/>
                  </a:cubicBezTo>
                  <a:cubicBezTo>
                    <a:pt x="35" y="17"/>
                    <a:pt x="35" y="15"/>
                    <a:pt x="33" y="14"/>
                  </a:cubicBezTo>
                  <a:cubicBezTo>
                    <a:pt x="28" y="9"/>
                    <a:pt x="24" y="6"/>
                    <a:pt x="23" y="6"/>
                  </a:cubicBezTo>
                  <a:cubicBezTo>
                    <a:pt x="20" y="3"/>
                    <a:pt x="16" y="1"/>
                    <a:pt x="13" y="0"/>
                  </a:cubicBezTo>
                  <a:cubicBezTo>
                    <a:pt x="12" y="0"/>
                    <a:pt x="11" y="1"/>
                    <a:pt x="11" y="1"/>
                  </a:cubicBezTo>
                  <a:cubicBezTo>
                    <a:pt x="9" y="2"/>
                    <a:pt x="9" y="4"/>
                    <a:pt x="9" y="7"/>
                  </a:cubicBezTo>
                  <a:cubicBezTo>
                    <a:pt x="9" y="7"/>
                    <a:pt x="9" y="10"/>
                    <a:pt x="10" y="13"/>
                  </a:cubicBezTo>
                  <a:cubicBezTo>
                    <a:pt x="10" y="13"/>
                    <a:pt x="10" y="13"/>
                    <a:pt x="9" y="13"/>
                  </a:cubicBezTo>
                  <a:cubicBezTo>
                    <a:pt x="9" y="12"/>
                    <a:pt x="8" y="12"/>
                    <a:pt x="8" y="11"/>
                  </a:cubicBezTo>
                  <a:cubicBezTo>
                    <a:pt x="7" y="10"/>
                    <a:pt x="7" y="9"/>
                    <a:pt x="6" y="9"/>
                  </a:cubicBezTo>
                  <a:cubicBezTo>
                    <a:pt x="5" y="8"/>
                    <a:pt x="5" y="8"/>
                    <a:pt x="5" y="8"/>
                  </a:cubicBezTo>
                  <a:cubicBezTo>
                    <a:pt x="4" y="7"/>
                    <a:pt x="3" y="8"/>
                    <a:pt x="1" y="9"/>
                  </a:cubicBezTo>
                  <a:cubicBezTo>
                    <a:pt x="0" y="10"/>
                    <a:pt x="0" y="11"/>
                    <a:pt x="0" y="12"/>
                  </a:cubicBezTo>
                  <a:cubicBezTo>
                    <a:pt x="1" y="13"/>
                    <a:pt x="2" y="15"/>
                    <a:pt x="3" y="16"/>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7" name="Freeform 1665"/>
            <p:cNvSpPr/>
            <p:nvPr/>
          </p:nvSpPr>
          <p:spPr bwMode="auto">
            <a:xfrm flipH="1">
              <a:off x="5362277" y="540142"/>
              <a:ext cx="140907" cy="156563"/>
            </a:xfrm>
            <a:custGeom>
              <a:avLst/>
              <a:gdLst>
                <a:gd name="T0" fmla="*/ 4 w 38"/>
                <a:gd name="T1" fmla="*/ 11 h 42"/>
                <a:gd name="T2" fmla="*/ 9 w 38"/>
                <a:gd name="T3" fmla="*/ 15 h 42"/>
                <a:gd name="T4" fmla="*/ 15 w 38"/>
                <a:gd name="T5" fmla="*/ 20 h 42"/>
                <a:gd name="T6" fmla="*/ 23 w 38"/>
                <a:gd name="T7" fmla="*/ 29 h 42"/>
                <a:gd name="T8" fmla="*/ 30 w 38"/>
                <a:gd name="T9" fmla="*/ 39 h 42"/>
                <a:gd name="T10" fmla="*/ 31 w 38"/>
                <a:gd name="T11" fmla="*/ 40 h 42"/>
                <a:gd name="T12" fmla="*/ 34 w 38"/>
                <a:gd name="T13" fmla="*/ 41 h 42"/>
                <a:gd name="T14" fmla="*/ 37 w 38"/>
                <a:gd name="T15" fmla="*/ 40 h 42"/>
                <a:gd name="T16" fmla="*/ 38 w 38"/>
                <a:gd name="T17" fmla="*/ 36 h 42"/>
                <a:gd name="T18" fmla="*/ 32 w 38"/>
                <a:gd name="T19" fmla="*/ 27 h 42"/>
                <a:gd name="T20" fmla="*/ 26 w 38"/>
                <a:gd name="T21" fmla="*/ 22 h 42"/>
                <a:gd name="T22" fmla="*/ 21 w 38"/>
                <a:gd name="T23" fmla="*/ 17 h 42"/>
                <a:gd name="T24" fmla="*/ 9 w 38"/>
                <a:gd name="T25" fmla="*/ 4 h 42"/>
                <a:gd name="T26" fmla="*/ 8 w 38"/>
                <a:gd name="T27" fmla="*/ 3 h 42"/>
                <a:gd name="T28" fmla="*/ 7 w 38"/>
                <a:gd name="T29" fmla="*/ 2 h 42"/>
                <a:gd name="T30" fmla="*/ 2 w 38"/>
                <a:gd name="T31" fmla="*/ 2 h 42"/>
                <a:gd name="T32" fmla="*/ 1 w 38"/>
                <a:gd name="T33" fmla="*/ 7 h 42"/>
                <a:gd name="T34" fmla="*/ 4 w 38"/>
                <a:gd name="T35"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42">
                  <a:moveTo>
                    <a:pt x="4" y="11"/>
                  </a:moveTo>
                  <a:cubicBezTo>
                    <a:pt x="5" y="12"/>
                    <a:pt x="6" y="14"/>
                    <a:pt x="9" y="15"/>
                  </a:cubicBezTo>
                  <a:cubicBezTo>
                    <a:pt x="12" y="17"/>
                    <a:pt x="13" y="19"/>
                    <a:pt x="15" y="20"/>
                  </a:cubicBezTo>
                  <a:cubicBezTo>
                    <a:pt x="17" y="23"/>
                    <a:pt x="20" y="26"/>
                    <a:pt x="23" y="29"/>
                  </a:cubicBezTo>
                  <a:cubicBezTo>
                    <a:pt x="26" y="33"/>
                    <a:pt x="29" y="36"/>
                    <a:pt x="30" y="39"/>
                  </a:cubicBezTo>
                  <a:cubicBezTo>
                    <a:pt x="30" y="40"/>
                    <a:pt x="31" y="40"/>
                    <a:pt x="31" y="40"/>
                  </a:cubicBezTo>
                  <a:cubicBezTo>
                    <a:pt x="32" y="41"/>
                    <a:pt x="33" y="42"/>
                    <a:pt x="34" y="41"/>
                  </a:cubicBezTo>
                  <a:cubicBezTo>
                    <a:pt x="35" y="41"/>
                    <a:pt x="36" y="41"/>
                    <a:pt x="37" y="40"/>
                  </a:cubicBezTo>
                  <a:cubicBezTo>
                    <a:pt x="38" y="39"/>
                    <a:pt x="38" y="38"/>
                    <a:pt x="38" y="36"/>
                  </a:cubicBezTo>
                  <a:cubicBezTo>
                    <a:pt x="37" y="33"/>
                    <a:pt x="35" y="30"/>
                    <a:pt x="32" y="27"/>
                  </a:cubicBezTo>
                  <a:cubicBezTo>
                    <a:pt x="31" y="26"/>
                    <a:pt x="29" y="24"/>
                    <a:pt x="26" y="22"/>
                  </a:cubicBezTo>
                  <a:cubicBezTo>
                    <a:pt x="24" y="20"/>
                    <a:pt x="22" y="18"/>
                    <a:pt x="21" y="17"/>
                  </a:cubicBezTo>
                  <a:cubicBezTo>
                    <a:pt x="9" y="4"/>
                    <a:pt x="9" y="4"/>
                    <a:pt x="9" y="4"/>
                  </a:cubicBezTo>
                  <a:cubicBezTo>
                    <a:pt x="9" y="4"/>
                    <a:pt x="8" y="4"/>
                    <a:pt x="8" y="3"/>
                  </a:cubicBezTo>
                  <a:cubicBezTo>
                    <a:pt x="8" y="2"/>
                    <a:pt x="7" y="2"/>
                    <a:pt x="7" y="2"/>
                  </a:cubicBezTo>
                  <a:cubicBezTo>
                    <a:pt x="5" y="0"/>
                    <a:pt x="4" y="0"/>
                    <a:pt x="2" y="2"/>
                  </a:cubicBezTo>
                  <a:cubicBezTo>
                    <a:pt x="1" y="3"/>
                    <a:pt x="0" y="5"/>
                    <a:pt x="1" y="7"/>
                  </a:cubicBezTo>
                  <a:cubicBezTo>
                    <a:pt x="1" y="8"/>
                    <a:pt x="2" y="10"/>
                    <a:pt x="4" y="1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8" name="Freeform 1666"/>
            <p:cNvSpPr/>
            <p:nvPr/>
          </p:nvSpPr>
          <p:spPr bwMode="auto">
            <a:xfrm flipH="1">
              <a:off x="5406114" y="510395"/>
              <a:ext cx="34444" cy="37575"/>
            </a:xfrm>
            <a:custGeom>
              <a:avLst/>
              <a:gdLst>
                <a:gd name="T0" fmla="*/ 3 w 9"/>
                <a:gd name="T1" fmla="*/ 10 h 10"/>
                <a:gd name="T2" fmla="*/ 8 w 9"/>
                <a:gd name="T3" fmla="*/ 9 h 10"/>
                <a:gd name="T4" fmla="*/ 9 w 9"/>
                <a:gd name="T5" fmla="*/ 7 h 10"/>
                <a:gd name="T6" fmla="*/ 9 w 9"/>
                <a:gd name="T7" fmla="*/ 4 h 10"/>
                <a:gd name="T8" fmla="*/ 7 w 9"/>
                <a:gd name="T9" fmla="*/ 1 h 10"/>
                <a:gd name="T10" fmla="*/ 5 w 9"/>
                <a:gd name="T11" fmla="*/ 0 h 10"/>
                <a:gd name="T12" fmla="*/ 2 w 9"/>
                <a:gd name="T13" fmla="*/ 2 h 10"/>
                <a:gd name="T14" fmla="*/ 0 w 9"/>
                <a:gd name="T15" fmla="*/ 5 h 10"/>
                <a:gd name="T16" fmla="*/ 2 w 9"/>
                <a:gd name="T17" fmla="*/ 9 h 10"/>
                <a:gd name="T18" fmla="*/ 3 w 9"/>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3" y="10"/>
                  </a:moveTo>
                  <a:cubicBezTo>
                    <a:pt x="5" y="10"/>
                    <a:pt x="6" y="10"/>
                    <a:pt x="8" y="9"/>
                  </a:cubicBezTo>
                  <a:cubicBezTo>
                    <a:pt x="8" y="8"/>
                    <a:pt x="8" y="8"/>
                    <a:pt x="9" y="7"/>
                  </a:cubicBezTo>
                  <a:cubicBezTo>
                    <a:pt x="9" y="6"/>
                    <a:pt x="9" y="5"/>
                    <a:pt x="9" y="4"/>
                  </a:cubicBezTo>
                  <a:cubicBezTo>
                    <a:pt x="8" y="3"/>
                    <a:pt x="8" y="2"/>
                    <a:pt x="7" y="1"/>
                  </a:cubicBezTo>
                  <a:cubicBezTo>
                    <a:pt x="6" y="1"/>
                    <a:pt x="6" y="0"/>
                    <a:pt x="5" y="0"/>
                  </a:cubicBezTo>
                  <a:cubicBezTo>
                    <a:pt x="4" y="1"/>
                    <a:pt x="3" y="1"/>
                    <a:pt x="2" y="2"/>
                  </a:cubicBezTo>
                  <a:cubicBezTo>
                    <a:pt x="1" y="3"/>
                    <a:pt x="0" y="4"/>
                    <a:pt x="0" y="5"/>
                  </a:cubicBezTo>
                  <a:cubicBezTo>
                    <a:pt x="0" y="6"/>
                    <a:pt x="0" y="8"/>
                    <a:pt x="2" y="9"/>
                  </a:cubicBezTo>
                  <a:cubicBezTo>
                    <a:pt x="2" y="10"/>
                    <a:pt x="3" y="10"/>
                    <a:pt x="3" y="1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9" name="Freeform 1667"/>
            <p:cNvSpPr/>
            <p:nvPr/>
          </p:nvSpPr>
          <p:spPr bwMode="auto">
            <a:xfrm flipH="1">
              <a:off x="5324702" y="551101"/>
              <a:ext cx="81413" cy="89241"/>
            </a:xfrm>
            <a:custGeom>
              <a:avLst/>
              <a:gdLst>
                <a:gd name="T0" fmla="*/ 6 w 22"/>
                <a:gd name="T1" fmla="*/ 14 h 24"/>
                <a:gd name="T2" fmla="*/ 8 w 22"/>
                <a:gd name="T3" fmla="*/ 17 h 24"/>
                <a:gd name="T4" fmla="*/ 11 w 22"/>
                <a:gd name="T5" fmla="*/ 20 h 24"/>
                <a:gd name="T6" fmla="*/ 16 w 22"/>
                <a:gd name="T7" fmla="*/ 23 h 24"/>
                <a:gd name="T8" fmla="*/ 19 w 22"/>
                <a:gd name="T9" fmla="*/ 23 h 24"/>
                <a:gd name="T10" fmla="*/ 21 w 22"/>
                <a:gd name="T11" fmla="*/ 20 h 24"/>
                <a:gd name="T12" fmla="*/ 21 w 22"/>
                <a:gd name="T13" fmla="*/ 19 h 24"/>
                <a:gd name="T14" fmla="*/ 20 w 22"/>
                <a:gd name="T15" fmla="*/ 17 h 24"/>
                <a:gd name="T16" fmla="*/ 17 w 22"/>
                <a:gd name="T17" fmla="*/ 15 h 24"/>
                <a:gd name="T18" fmla="*/ 15 w 22"/>
                <a:gd name="T19" fmla="*/ 13 h 24"/>
                <a:gd name="T20" fmla="*/ 13 w 22"/>
                <a:gd name="T21" fmla="*/ 11 h 24"/>
                <a:gd name="T22" fmla="*/ 10 w 22"/>
                <a:gd name="T23" fmla="*/ 7 h 24"/>
                <a:gd name="T24" fmla="*/ 7 w 22"/>
                <a:gd name="T25" fmla="*/ 2 h 24"/>
                <a:gd name="T26" fmla="*/ 7 w 22"/>
                <a:gd name="T27" fmla="*/ 1 h 24"/>
                <a:gd name="T28" fmla="*/ 3 w 22"/>
                <a:gd name="T29" fmla="*/ 0 h 24"/>
                <a:gd name="T30" fmla="*/ 1 w 22"/>
                <a:gd name="T31" fmla="*/ 2 h 24"/>
                <a:gd name="T32" fmla="*/ 0 w 22"/>
                <a:gd name="T33" fmla="*/ 6 h 24"/>
                <a:gd name="T34" fmla="*/ 6 w 22"/>
                <a:gd name="T35"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24">
                  <a:moveTo>
                    <a:pt x="6" y="14"/>
                  </a:moveTo>
                  <a:cubicBezTo>
                    <a:pt x="6" y="14"/>
                    <a:pt x="7" y="15"/>
                    <a:pt x="8" y="17"/>
                  </a:cubicBezTo>
                  <a:cubicBezTo>
                    <a:pt x="10" y="18"/>
                    <a:pt x="11" y="19"/>
                    <a:pt x="11" y="20"/>
                  </a:cubicBezTo>
                  <a:cubicBezTo>
                    <a:pt x="13" y="21"/>
                    <a:pt x="14" y="23"/>
                    <a:pt x="16" y="23"/>
                  </a:cubicBezTo>
                  <a:cubicBezTo>
                    <a:pt x="17" y="24"/>
                    <a:pt x="18" y="24"/>
                    <a:pt x="19" y="23"/>
                  </a:cubicBezTo>
                  <a:cubicBezTo>
                    <a:pt x="20" y="22"/>
                    <a:pt x="21" y="21"/>
                    <a:pt x="21" y="20"/>
                  </a:cubicBezTo>
                  <a:cubicBezTo>
                    <a:pt x="22" y="20"/>
                    <a:pt x="21" y="19"/>
                    <a:pt x="21" y="19"/>
                  </a:cubicBezTo>
                  <a:cubicBezTo>
                    <a:pt x="21" y="18"/>
                    <a:pt x="20" y="18"/>
                    <a:pt x="20" y="17"/>
                  </a:cubicBezTo>
                  <a:cubicBezTo>
                    <a:pt x="19" y="16"/>
                    <a:pt x="18" y="16"/>
                    <a:pt x="17" y="15"/>
                  </a:cubicBezTo>
                  <a:cubicBezTo>
                    <a:pt x="16" y="14"/>
                    <a:pt x="15" y="13"/>
                    <a:pt x="15" y="13"/>
                  </a:cubicBezTo>
                  <a:cubicBezTo>
                    <a:pt x="14" y="12"/>
                    <a:pt x="13" y="11"/>
                    <a:pt x="13" y="11"/>
                  </a:cubicBezTo>
                  <a:cubicBezTo>
                    <a:pt x="13" y="10"/>
                    <a:pt x="12" y="9"/>
                    <a:pt x="10" y="7"/>
                  </a:cubicBezTo>
                  <a:cubicBezTo>
                    <a:pt x="9" y="5"/>
                    <a:pt x="8" y="3"/>
                    <a:pt x="7" y="2"/>
                  </a:cubicBezTo>
                  <a:cubicBezTo>
                    <a:pt x="7" y="1"/>
                    <a:pt x="7" y="1"/>
                    <a:pt x="7" y="1"/>
                  </a:cubicBezTo>
                  <a:cubicBezTo>
                    <a:pt x="6" y="0"/>
                    <a:pt x="5" y="0"/>
                    <a:pt x="3" y="0"/>
                  </a:cubicBezTo>
                  <a:cubicBezTo>
                    <a:pt x="3" y="1"/>
                    <a:pt x="2" y="1"/>
                    <a:pt x="1" y="2"/>
                  </a:cubicBezTo>
                  <a:cubicBezTo>
                    <a:pt x="0" y="3"/>
                    <a:pt x="0" y="4"/>
                    <a:pt x="0" y="6"/>
                  </a:cubicBezTo>
                  <a:cubicBezTo>
                    <a:pt x="1" y="8"/>
                    <a:pt x="3" y="10"/>
                    <a:pt x="6" y="1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0" name="Freeform 1668"/>
            <p:cNvSpPr/>
            <p:nvPr/>
          </p:nvSpPr>
          <p:spPr bwMode="auto">
            <a:xfrm flipH="1">
              <a:off x="5243289" y="488476"/>
              <a:ext cx="129947" cy="111160"/>
            </a:xfrm>
            <a:custGeom>
              <a:avLst/>
              <a:gdLst>
                <a:gd name="T0" fmla="*/ 3 w 35"/>
                <a:gd name="T1" fmla="*/ 16 h 30"/>
                <a:gd name="T2" fmla="*/ 6 w 35"/>
                <a:gd name="T3" fmla="*/ 19 h 30"/>
                <a:gd name="T4" fmla="*/ 9 w 35"/>
                <a:gd name="T5" fmla="*/ 22 h 30"/>
                <a:gd name="T6" fmla="*/ 13 w 35"/>
                <a:gd name="T7" fmla="*/ 26 h 30"/>
                <a:gd name="T8" fmla="*/ 16 w 35"/>
                <a:gd name="T9" fmla="*/ 29 h 30"/>
                <a:gd name="T10" fmla="*/ 20 w 35"/>
                <a:gd name="T11" fmla="*/ 29 h 30"/>
                <a:gd name="T12" fmla="*/ 21 w 35"/>
                <a:gd name="T13" fmla="*/ 25 h 30"/>
                <a:gd name="T14" fmla="*/ 18 w 35"/>
                <a:gd name="T15" fmla="*/ 17 h 30"/>
                <a:gd name="T16" fmla="*/ 15 w 35"/>
                <a:gd name="T17" fmla="*/ 8 h 30"/>
                <a:gd name="T18" fmla="*/ 23 w 35"/>
                <a:gd name="T19" fmla="*/ 15 h 30"/>
                <a:gd name="T20" fmla="*/ 30 w 35"/>
                <a:gd name="T21" fmla="*/ 21 h 30"/>
                <a:gd name="T22" fmla="*/ 33 w 35"/>
                <a:gd name="T23" fmla="*/ 21 h 30"/>
                <a:gd name="T24" fmla="*/ 35 w 35"/>
                <a:gd name="T25" fmla="*/ 18 h 30"/>
                <a:gd name="T26" fmla="*/ 33 w 35"/>
                <a:gd name="T27" fmla="*/ 14 h 30"/>
                <a:gd name="T28" fmla="*/ 23 w 35"/>
                <a:gd name="T29" fmla="*/ 6 h 30"/>
                <a:gd name="T30" fmla="*/ 13 w 35"/>
                <a:gd name="T31" fmla="*/ 0 h 30"/>
                <a:gd name="T32" fmla="*/ 11 w 35"/>
                <a:gd name="T33" fmla="*/ 1 h 30"/>
                <a:gd name="T34" fmla="*/ 9 w 35"/>
                <a:gd name="T35" fmla="*/ 7 h 30"/>
                <a:gd name="T36" fmla="*/ 10 w 35"/>
                <a:gd name="T37" fmla="*/ 13 h 30"/>
                <a:gd name="T38" fmla="*/ 9 w 35"/>
                <a:gd name="T39" fmla="*/ 13 h 30"/>
                <a:gd name="T40" fmla="*/ 8 w 35"/>
                <a:gd name="T41" fmla="*/ 11 h 30"/>
                <a:gd name="T42" fmla="*/ 6 w 35"/>
                <a:gd name="T43" fmla="*/ 9 h 30"/>
                <a:gd name="T44" fmla="*/ 5 w 35"/>
                <a:gd name="T45" fmla="*/ 8 h 30"/>
                <a:gd name="T46" fmla="*/ 1 w 35"/>
                <a:gd name="T47" fmla="*/ 9 h 30"/>
                <a:gd name="T48" fmla="*/ 0 w 35"/>
                <a:gd name="T49" fmla="*/ 12 h 30"/>
                <a:gd name="T50" fmla="*/ 3 w 35"/>
                <a:gd name="T51" fmla="*/ 1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0">
                  <a:moveTo>
                    <a:pt x="3" y="16"/>
                  </a:moveTo>
                  <a:cubicBezTo>
                    <a:pt x="4" y="17"/>
                    <a:pt x="5" y="18"/>
                    <a:pt x="6" y="19"/>
                  </a:cubicBezTo>
                  <a:cubicBezTo>
                    <a:pt x="8" y="20"/>
                    <a:pt x="9" y="21"/>
                    <a:pt x="9" y="22"/>
                  </a:cubicBezTo>
                  <a:cubicBezTo>
                    <a:pt x="9" y="22"/>
                    <a:pt x="10" y="23"/>
                    <a:pt x="13" y="26"/>
                  </a:cubicBezTo>
                  <a:cubicBezTo>
                    <a:pt x="14" y="27"/>
                    <a:pt x="15" y="28"/>
                    <a:pt x="16" y="29"/>
                  </a:cubicBezTo>
                  <a:cubicBezTo>
                    <a:pt x="18" y="30"/>
                    <a:pt x="19" y="30"/>
                    <a:pt x="20" y="29"/>
                  </a:cubicBezTo>
                  <a:cubicBezTo>
                    <a:pt x="21" y="28"/>
                    <a:pt x="21" y="26"/>
                    <a:pt x="21" y="25"/>
                  </a:cubicBezTo>
                  <a:cubicBezTo>
                    <a:pt x="21" y="24"/>
                    <a:pt x="19" y="21"/>
                    <a:pt x="18" y="17"/>
                  </a:cubicBezTo>
                  <a:cubicBezTo>
                    <a:pt x="16" y="13"/>
                    <a:pt x="15" y="10"/>
                    <a:pt x="15" y="8"/>
                  </a:cubicBezTo>
                  <a:cubicBezTo>
                    <a:pt x="17" y="9"/>
                    <a:pt x="20" y="12"/>
                    <a:pt x="23" y="15"/>
                  </a:cubicBezTo>
                  <a:cubicBezTo>
                    <a:pt x="26" y="18"/>
                    <a:pt x="29" y="20"/>
                    <a:pt x="30" y="21"/>
                  </a:cubicBezTo>
                  <a:cubicBezTo>
                    <a:pt x="31" y="22"/>
                    <a:pt x="32" y="22"/>
                    <a:pt x="33" y="21"/>
                  </a:cubicBezTo>
                  <a:cubicBezTo>
                    <a:pt x="33" y="20"/>
                    <a:pt x="34" y="19"/>
                    <a:pt x="35" y="18"/>
                  </a:cubicBezTo>
                  <a:cubicBezTo>
                    <a:pt x="35" y="17"/>
                    <a:pt x="35" y="15"/>
                    <a:pt x="33" y="14"/>
                  </a:cubicBezTo>
                  <a:cubicBezTo>
                    <a:pt x="28" y="9"/>
                    <a:pt x="24" y="7"/>
                    <a:pt x="23" y="6"/>
                  </a:cubicBezTo>
                  <a:cubicBezTo>
                    <a:pt x="20" y="3"/>
                    <a:pt x="16" y="1"/>
                    <a:pt x="13" y="0"/>
                  </a:cubicBezTo>
                  <a:cubicBezTo>
                    <a:pt x="12" y="0"/>
                    <a:pt x="11" y="1"/>
                    <a:pt x="11" y="1"/>
                  </a:cubicBezTo>
                  <a:cubicBezTo>
                    <a:pt x="9" y="3"/>
                    <a:pt x="9" y="4"/>
                    <a:pt x="9" y="7"/>
                  </a:cubicBezTo>
                  <a:cubicBezTo>
                    <a:pt x="9" y="8"/>
                    <a:pt x="9" y="10"/>
                    <a:pt x="10" y="13"/>
                  </a:cubicBezTo>
                  <a:cubicBezTo>
                    <a:pt x="10" y="13"/>
                    <a:pt x="10" y="13"/>
                    <a:pt x="9" y="13"/>
                  </a:cubicBezTo>
                  <a:cubicBezTo>
                    <a:pt x="9" y="13"/>
                    <a:pt x="8" y="12"/>
                    <a:pt x="8" y="11"/>
                  </a:cubicBezTo>
                  <a:cubicBezTo>
                    <a:pt x="7" y="10"/>
                    <a:pt x="7" y="9"/>
                    <a:pt x="6" y="9"/>
                  </a:cubicBezTo>
                  <a:cubicBezTo>
                    <a:pt x="5" y="8"/>
                    <a:pt x="5" y="8"/>
                    <a:pt x="5" y="8"/>
                  </a:cubicBezTo>
                  <a:cubicBezTo>
                    <a:pt x="4" y="7"/>
                    <a:pt x="3" y="8"/>
                    <a:pt x="1" y="9"/>
                  </a:cubicBezTo>
                  <a:cubicBezTo>
                    <a:pt x="0" y="10"/>
                    <a:pt x="0" y="11"/>
                    <a:pt x="0" y="12"/>
                  </a:cubicBezTo>
                  <a:cubicBezTo>
                    <a:pt x="1" y="13"/>
                    <a:pt x="2" y="15"/>
                    <a:pt x="3" y="16"/>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1" name="Freeform 1669"/>
            <p:cNvSpPr>
              <a:spLocks noEditPoints="1"/>
            </p:cNvSpPr>
            <p:nvPr/>
          </p:nvSpPr>
          <p:spPr bwMode="auto">
            <a:xfrm flipH="1">
              <a:off x="5166573" y="407063"/>
              <a:ext cx="128382" cy="114291"/>
            </a:xfrm>
            <a:custGeom>
              <a:avLst/>
              <a:gdLst>
                <a:gd name="T0" fmla="*/ 26 w 35"/>
                <a:gd name="T1" fmla="*/ 29 h 31"/>
                <a:gd name="T2" fmla="*/ 30 w 35"/>
                <a:gd name="T3" fmla="*/ 26 h 31"/>
                <a:gd name="T4" fmla="*/ 34 w 35"/>
                <a:gd name="T5" fmla="*/ 21 h 31"/>
                <a:gd name="T6" fmla="*/ 35 w 35"/>
                <a:gd name="T7" fmla="*/ 18 h 31"/>
                <a:gd name="T8" fmla="*/ 34 w 35"/>
                <a:gd name="T9" fmla="*/ 15 h 31"/>
                <a:gd name="T10" fmla="*/ 30 w 35"/>
                <a:gd name="T11" fmla="*/ 14 h 31"/>
                <a:gd name="T12" fmla="*/ 27 w 35"/>
                <a:gd name="T13" fmla="*/ 22 h 31"/>
                <a:gd name="T14" fmla="*/ 24 w 35"/>
                <a:gd name="T15" fmla="*/ 23 h 31"/>
                <a:gd name="T16" fmla="*/ 21 w 35"/>
                <a:gd name="T17" fmla="*/ 23 h 31"/>
                <a:gd name="T18" fmla="*/ 21 w 35"/>
                <a:gd name="T19" fmla="*/ 21 h 31"/>
                <a:gd name="T20" fmla="*/ 23 w 35"/>
                <a:gd name="T21" fmla="*/ 12 h 31"/>
                <a:gd name="T22" fmla="*/ 23 w 35"/>
                <a:gd name="T23" fmla="*/ 4 h 31"/>
                <a:gd name="T24" fmla="*/ 14 w 35"/>
                <a:gd name="T25" fmla="*/ 0 h 31"/>
                <a:gd name="T26" fmla="*/ 4 w 35"/>
                <a:gd name="T27" fmla="*/ 4 h 31"/>
                <a:gd name="T28" fmla="*/ 0 w 35"/>
                <a:gd name="T29" fmla="*/ 12 h 31"/>
                <a:gd name="T30" fmla="*/ 4 w 35"/>
                <a:gd name="T31" fmla="*/ 21 h 31"/>
                <a:gd name="T32" fmla="*/ 26 w 35"/>
                <a:gd name="T33" fmla="*/ 29 h 31"/>
                <a:gd name="T34" fmla="*/ 9 w 35"/>
                <a:gd name="T35" fmla="*/ 8 h 31"/>
                <a:gd name="T36" fmla="*/ 12 w 35"/>
                <a:gd name="T37" fmla="*/ 6 h 31"/>
                <a:gd name="T38" fmla="*/ 16 w 35"/>
                <a:gd name="T39" fmla="*/ 7 h 31"/>
                <a:gd name="T40" fmla="*/ 16 w 35"/>
                <a:gd name="T41" fmla="*/ 8 h 31"/>
                <a:gd name="T42" fmla="*/ 13 w 35"/>
                <a:gd name="T43" fmla="*/ 18 h 31"/>
                <a:gd name="T44" fmla="*/ 9 w 35"/>
                <a:gd name="T45" fmla="*/ 16 h 31"/>
                <a:gd name="T46" fmla="*/ 7 w 35"/>
                <a:gd name="T47" fmla="*/ 11 h 31"/>
                <a:gd name="T48" fmla="*/ 9 w 35"/>
                <a:gd name="T49"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31">
                  <a:moveTo>
                    <a:pt x="26" y="29"/>
                  </a:moveTo>
                  <a:cubicBezTo>
                    <a:pt x="27" y="28"/>
                    <a:pt x="29" y="27"/>
                    <a:pt x="30" y="26"/>
                  </a:cubicBezTo>
                  <a:cubicBezTo>
                    <a:pt x="31" y="26"/>
                    <a:pt x="32" y="24"/>
                    <a:pt x="34" y="21"/>
                  </a:cubicBezTo>
                  <a:cubicBezTo>
                    <a:pt x="35" y="20"/>
                    <a:pt x="35" y="19"/>
                    <a:pt x="35" y="18"/>
                  </a:cubicBezTo>
                  <a:cubicBezTo>
                    <a:pt x="35" y="17"/>
                    <a:pt x="34" y="16"/>
                    <a:pt x="34" y="15"/>
                  </a:cubicBezTo>
                  <a:cubicBezTo>
                    <a:pt x="33" y="15"/>
                    <a:pt x="32" y="14"/>
                    <a:pt x="30" y="14"/>
                  </a:cubicBezTo>
                  <a:cubicBezTo>
                    <a:pt x="29" y="18"/>
                    <a:pt x="28" y="20"/>
                    <a:pt x="27" y="22"/>
                  </a:cubicBezTo>
                  <a:cubicBezTo>
                    <a:pt x="26" y="22"/>
                    <a:pt x="25" y="23"/>
                    <a:pt x="24" y="23"/>
                  </a:cubicBezTo>
                  <a:cubicBezTo>
                    <a:pt x="22" y="23"/>
                    <a:pt x="21" y="23"/>
                    <a:pt x="21" y="23"/>
                  </a:cubicBezTo>
                  <a:cubicBezTo>
                    <a:pt x="20" y="22"/>
                    <a:pt x="20" y="22"/>
                    <a:pt x="21" y="21"/>
                  </a:cubicBezTo>
                  <a:cubicBezTo>
                    <a:pt x="21" y="20"/>
                    <a:pt x="22" y="17"/>
                    <a:pt x="23" y="12"/>
                  </a:cubicBezTo>
                  <a:cubicBezTo>
                    <a:pt x="24" y="8"/>
                    <a:pt x="24" y="5"/>
                    <a:pt x="23" y="4"/>
                  </a:cubicBezTo>
                  <a:cubicBezTo>
                    <a:pt x="21" y="1"/>
                    <a:pt x="18" y="0"/>
                    <a:pt x="14" y="0"/>
                  </a:cubicBezTo>
                  <a:cubicBezTo>
                    <a:pt x="10" y="0"/>
                    <a:pt x="6" y="1"/>
                    <a:pt x="4" y="4"/>
                  </a:cubicBezTo>
                  <a:cubicBezTo>
                    <a:pt x="1" y="6"/>
                    <a:pt x="0" y="9"/>
                    <a:pt x="0" y="12"/>
                  </a:cubicBezTo>
                  <a:cubicBezTo>
                    <a:pt x="0" y="16"/>
                    <a:pt x="2" y="19"/>
                    <a:pt x="4" y="21"/>
                  </a:cubicBezTo>
                  <a:cubicBezTo>
                    <a:pt x="12" y="29"/>
                    <a:pt x="19" y="31"/>
                    <a:pt x="26" y="29"/>
                  </a:cubicBezTo>
                  <a:close/>
                  <a:moveTo>
                    <a:pt x="9" y="8"/>
                  </a:moveTo>
                  <a:cubicBezTo>
                    <a:pt x="10" y="7"/>
                    <a:pt x="11" y="7"/>
                    <a:pt x="12" y="6"/>
                  </a:cubicBezTo>
                  <a:cubicBezTo>
                    <a:pt x="14" y="6"/>
                    <a:pt x="15" y="6"/>
                    <a:pt x="16" y="7"/>
                  </a:cubicBezTo>
                  <a:cubicBezTo>
                    <a:pt x="16" y="7"/>
                    <a:pt x="16" y="8"/>
                    <a:pt x="16" y="8"/>
                  </a:cubicBezTo>
                  <a:cubicBezTo>
                    <a:pt x="18" y="11"/>
                    <a:pt x="17" y="15"/>
                    <a:pt x="13" y="18"/>
                  </a:cubicBezTo>
                  <a:cubicBezTo>
                    <a:pt x="13" y="19"/>
                    <a:pt x="11" y="18"/>
                    <a:pt x="9" y="16"/>
                  </a:cubicBezTo>
                  <a:cubicBezTo>
                    <a:pt x="7" y="14"/>
                    <a:pt x="7" y="12"/>
                    <a:pt x="7" y="11"/>
                  </a:cubicBezTo>
                  <a:cubicBezTo>
                    <a:pt x="7" y="10"/>
                    <a:pt x="8" y="9"/>
                    <a:pt x="9" y="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 name="组合 4"/>
          <p:cNvGrpSpPr/>
          <p:nvPr/>
        </p:nvGrpSpPr>
        <p:grpSpPr>
          <a:xfrm>
            <a:off x="2323283" y="2025948"/>
            <a:ext cx="3306806" cy="626688"/>
            <a:chOff x="2323283" y="2025948"/>
            <a:chExt cx="3306806" cy="626688"/>
          </a:xfrm>
        </p:grpSpPr>
        <p:sp>
          <p:nvSpPr>
            <p:cNvPr id="1846" name="矩形 1845"/>
            <p:cNvSpPr/>
            <p:nvPr/>
          </p:nvSpPr>
          <p:spPr>
            <a:xfrm>
              <a:off x="3164349" y="2108460"/>
              <a:ext cx="2465740" cy="461665"/>
            </a:xfrm>
            <a:prstGeom prst="rect">
              <a:avLst/>
            </a:prstGeom>
          </p:spPr>
          <p:txBody>
            <a:bodyPr wrap="none">
              <a:spAutoFit/>
            </a:bodyPr>
            <a:lstStyle/>
            <a:p>
              <a:pPr algn="ctr"/>
              <a:r>
                <a:rPr lang="en-US" altLang="zh-CN" sz="2400" b="1" dirty="0">
                  <a:solidFill>
                    <a:srgbClr val="2D333F"/>
                  </a:solidFill>
                  <a:latin typeface="Agency FB" panose="020B0503020202020204" pitchFamily="34" charset="0"/>
                </a:rPr>
                <a:t>ABOUT OUR COMPANY</a:t>
              </a:r>
            </a:p>
          </p:txBody>
        </p:sp>
        <p:grpSp>
          <p:nvGrpSpPr>
            <p:cNvPr id="1872" name="组合 1871"/>
            <p:cNvGrpSpPr>
              <a:grpSpLocks noChangeAspect="1"/>
            </p:cNvGrpSpPr>
            <p:nvPr/>
          </p:nvGrpSpPr>
          <p:grpSpPr>
            <a:xfrm>
              <a:off x="2323283" y="2025948"/>
              <a:ext cx="626688" cy="626688"/>
              <a:chOff x="5155547" y="1716088"/>
              <a:chExt cx="1035507" cy="1035507"/>
            </a:xfrm>
          </p:grpSpPr>
          <p:sp>
            <p:nvSpPr>
              <p:cNvPr id="1834" name="Oval 2675"/>
              <p:cNvSpPr>
                <a:spLocks noChangeAspect="1" noChangeArrowheads="1"/>
              </p:cNvSpPr>
              <p:nvPr/>
            </p:nvSpPr>
            <p:spPr bwMode="auto">
              <a:xfrm>
                <a:off x="5155547" y="1716088"/>
                <a:ext cx="1035507" cy="1035507"/>
              </a:xfrm>
              <a:prstGeom prst="ellipse">
                <a:avLst/>
              </a:pr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ctr" anchorCtr="0" compatLnSpc="1"/>
              <a:lstStyle/>
              <a:p>
                <a:pPr algn="ctr"/>
                <a:endParaRPr lang="zh-CN" altLang="en-US" dirty="0"/>
              </a:p>
            </p:txBody>
          </p:sp>
          <p:sp>
            <p:nvSpPr>
              <p:cNvPr id="1870" name="Freeform 1823"/>
              <p:cNvSpPr>
                <a:spLocks noChangeAspect="1" noEditPoints="1"/>
              </p:cNvSpPr>
              <p:nvPr/>
            </p:nvSpPr>
            <p:spPr bwMode="auto">
              <a:xfrm>
                <a:off x="5316480" y="1877021"/>
                <a:ext cx="713640" cy="713640"/>
              </a:xfrm>
              <a:custGeom>
                <a:avLst/>
                <a:gdLst>
                  <a:gd name="T0" fmla="*/ 472 w 987"/>
                  <a:gd name="T1" fmla="*/ 0 h 987"/>
                  <a:gd name="T2" fmla="*/ 515 w 987"/>
                  <a:gd name="T3" fmla="*/ 0 h 987"/>
                  <a:gd name="T4" fmla="*/ 568 w 987"/>
                  <a:gd name="T5" fmla="*/ 7 h 987"/>
                  <a:gd name="T6" fmla="*/ 898 w 987"/>
                  <a:gd name="T7" fmla="*/ 217 h 987"/>
                  <a:gd name="T8" fmla="*/ 981 w 987"/>
                  <a:gd name="T9" fmla="*/ 428 h 987"/>
                  <a:gd name="T10" fmla="*/ 987 w 987"/>
                  <a:gd name="T11" fmla="*/ 472 h 987"/>
                  <a:gd name="T12" fmla="*/ 987 w 987"/>
                  <a:gd name="T13" fmla="*/ 516 h 987"/>
                  <a:gd name="T14" fmla="*/ 985 w 987"/>
                  <a:gd name="T15" fmla="*/ 527 h 987"/>
                  <a:gd name="T16" fmla="*/ 976 w 987"/>
                  <a:gd name="T17" fmla="*/ 591 h 987"/>
                  <a:gd name="T18" fmla="*/ 907 w 987"/>
                  <a:gd name="T19" fmla="*/ 764 h 987"/>
                  <a:gd name="T20" fmla="*/ 902 w 987"/>
                  <a:gd name="T21" fmla="*/ 785 h 987"/>
                  <a:gd name="T22" fmla="*/ 902 w 987"/>
                  <a:gd name="T23" fmla="*/ 947 h 987"/>
                  <a:gd name="T24" fmla="*/ 874 w 987"/>
                  <a:gd name="T25" fmla="*/ 984 h 987"/>
                  <a:gd name="T26" fmla="*/ 868 w 987"/>
                  <a:gd name="T27" fmla="*/ 987 h 987"/>
                  <a:gd name="T28" fmla="*/ 468 w 987"/>
                  <a:gd name="T29" fmla="*/ 987 h 987"/>
                  <a:gd name="T30" fmla="*/ 434 w 987"/>
                  <a:gd name="T31" fmla="*/ 983 h 987"/>
                  <a:gd name="T32" fmla="*/ 270 w 987"/>
                  <a:gd name="T33" fmla="*/ 936 h 987"/>
                  <a:gd name="T34" fmla="*/ 88 w 987"/>
                  <a:gd name="T35" fmla="*/ 772 h 987"/>
                  <a:gd name="T36" fmla="*/ 6 w 987"/>
                  <a:gd name="T37" fmla="*/ 561 h 987"/>
                  <a:gd name="T38" fmla="*/ 0 w 987"/>
                  <a:gd name="T39" fmla="*/ 515 h 987"/>
                  <a:gd name="T40" fmla="*/ 0 w 987"/>
                  <a:gd name="T41" fmla="*/ 472 h 987"/>
                  <a:gd name="T42" fmla="*/ 8 w 987"/>
                  <a:gd name="T43" fmla="*/ 413 h 987"/>
                  <a:gd name="T44" fmla="*/ 233 w 987"/>
                  <a:gd name="T45" fmla="*/ 76 h 987"/>
                  <a:gd name="T46" fmla="*/ 426 w 987"/>
                  <a:gd name="T47" fmla="*/ 6 h 987"/>
                  <a:gd name="T48" fmla="*/ 472 w 987"/>
                  <a:gd name="T49" fmla="*/ 0 h 987"/>
                  <a:gd name="T50" fmla="*/ 826 w 987"/>
                  <a:gd name="T51" fmla="*/ 911 h 987"/>
                  <a:gd name="T52" fmla="*/ 826 w 987"/>
                  <a:gd name="T53" fmla="*/ 898 h 987"/>
                  <a:gd name="T54" fmla="*/ 826 w 987"/>
                  <a:gd name="T55" fmla="*/ 765 h 987"/>
                  <a:gd name="T56" fmla="*/ 834 w 987"/>
                  <a:gd name="T57" fmla="*/ 740 h 987"/>
                  <a:gd name="T58" fmla="*/ 894 w 987"/>
                  <a:gd name="T59" fmla="*/ 618 h 987"/>
                  <a:gd name="T60" fmla="*/ 904 w 987"/>
                  <a:gd name="T61" fmla="*/ 420 h 987"/>
                  <a:gd name="T62" fmla="*/ 797 w 987"/>
                  <a:gd name="T63" fmla="*/ 209 h 987"/>
                  <a:gd name="T64" fmla="*/ 792 w 987"/>
                  <a:gd name="T65" fmla="*/ 201 h 987"/>
                  <a:gd name="T66" fmla="*/ 785 w 987"/>
                  <a:gd name="T67" fmla="*/ 190 h 987"/>
                  <a:gd name="T68" fmla="*/ 697 w 987"/>
                  <a:gd name="T69" fmla="*/ 131 h 987"/>
                  <a:gd name="T70" fmla="*/ 514 w 987"/>
                  <a:gd name="T71" fmla="*/ 77 h 987"/>
                  <a:gd name="T72" fmla="*/ 330 w 987"/>
                  <a:gd name="T73" fmla="*/ 110 h 987"/>
                  <a:gd name="T74" fmla="*/ 191 w 987"/>
                  <a:gd name="T75" fmla="*/ 201 h 987"/>
                  <a:gd name="T76" fmla="*/ 103 w 987"/>
                  <a:gd name="T77" fmla="*/ 645 h 987"/>
                  <a:gd name="T78" fmla="*/ 483 w 987"/>
                  <a:gd name="T79" fmla="*/ 910 h 987"/>
                  <a:gd name="T80" fmla="*/ 816 w 987"/>
                  <a:gd name="T81" fmla="*/ 911 h 987"/>
                  <a:gd name="T82" fmla="*/ 826 w 987"/>
                  <a:gd name="T83" fmla="*/ 911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87" h="987">
                    <a:moveTo>
                      <a:pt x="472" y="0"/>
                    </a:moveTo>
                    <a:cubicBezTo>
                      <a:pt x="486" y="0"/>
                      <a:pt x="500" y="0"/>
                      <a:pt x="515" y="0"/>
                    </a:cubicBezTo>
                    <a:cubicBezTo>
                      <a:pt x="532" y="2"/>
                      <a:pt x="550" y="3"/>
                      <a:pt x="568" y="7"/>
                    </a:cubicBezTo>
                    <a:cubicBezTo>
                      <a:pt x="705" y="33"/>
                      <a:pt x="818" y="99"/>
                      <a:pt x="898" y="217"/>
                    </a:cubicBezTo>
                    <a:cubicBezTo>
                      <a:pt x="941" y="281"/>
                      <a:pt x="971" y="351"/>
                      <a:pt x="981" y="428"/>
                    </a:cubicBezTo>
                    <a:cubicBezTo>
                      <a:pt x="983" y="443"/>
                      <a:pt x="985" y="457"/>
                      <a:pt x="987" y="472"/>
                    </a:cubicBezTo>
                    <a:cubicBezTo>
                      <a:pt x="987" y="487"/>
                      <a:pt x="987" y="502"/>
                      <a:pt x="987" y="516"/>
                    </a:cubicBezTo>
                    <a:cubicBezTo>
                      <a:pt x="986" y="520"/>
                      <a:pt x="985" y="523"/>
                      <a:pt x="985" y="527"/>
                    </a:cubicBezTo>
                    <a:cubicBezTo>
                      <a:pt x="982" y="548"/>
                      <a:pt x="980" y="570"/>
                      <a:pt x="976" y="591"/>
                    </a:cubicBezTo>
                    <a:cubicBezTo>
                      <a:pt x="963" y="653"/>
                      <a:pt x="936" y="709"/>
                      <a:pt x="907" y="764"/>
                    </a:cubicBezTo>
                    <a:cubicBezTo>
                      <a:pt x="904" y="770"/>
                      <a:pt x="902" y="778"/>
                      <a:pt x="902" y="785"/>
                    </a:cubicBezTo>
                    <a:cubicBezTo>
                      <a:pt x="901" y="839"/>
                      <a:pt x="902" y="893"/>
                      <a:pt x="902" y="947"/>
                    </a:cubicBezTo>
                    <a:cubicBezTo>
                      <a:pt x="902" y="966"/>
                      <a:pt x="893" y="978"/>
                      <a:pt x="874" y="984"/>
                    </a:cubicBezTo>
                    <a:cubicBezTo>
                      <a:pt x="872" y="985"/>
                      <a:pt x="870" y="986"/>
                      <a:pt x="868" y="987"/>
                    </a:cubicBezTo>
                    <a:cubicBezTo>
                      <a:pt x="735" y="987"/>
                      <a:pt x="602" y="987"/>
                      <a:pt x="468" y="987"/>
                    </a:cubicBezTo>
                    <a:cubicBezTo>
                      <a:pt x="457" y="986"/>
                      <a:pt x="446" y="984"/>
                      <a:pt x="434" y="983"/>
                    </a:cubicBezTo>
                    <a:cubicBezTo>
                      <a:pt x="377" y="977"/>
                      <a:pt x="322" y="961"/>
                      <a:pt x="270" y="936"/>
                    </a:cubicBezTo>
                    <a:cubicBezTo>
                      <a:pt x="194" y="898"/>
                      <a:pt x="136" y="841"/>
                      <a:pt x="88" y="772"/>
                    </a:cubicBezTo>
                    <a:cubicBezTo>
                      <a:pt x="44" y="709"/>
                      <a:pt x="16" y="638"/>
                      <a:pt x="6" y="561"/>
                    </a:cubicBezTo>
                    <a:cubicBezTo>
                      <a:pt x="4" y="546"/>
                      <a:pt x="2" y="530"/>
                      <a:pt x="0" y="515"/>
                    </a:cubicBezTo>
                    <a:cubicBezTo>
                      <a:pt x="0" y="500"/>
                      <a:pt x="0" y="486"/>
                      <a:pt x="0" y="472"/>
                    </a:cubicBezTo>
                    <a:cubicBezTo>
                      <a:pt x="3" y="452"/>
                      <a:pt x="4" y="432"/>
                      <a:pt x="8" y="413"/>
                    </a:cubicBezTo>
                    <a:cubicBezTo>
                      <a:pt x="37" y="270"/>
                      <a:pt x="109" y="155"/>
                      <a:pt x="233" y="76"/>
                    </a:cubicBezTo>
                    <a:cubicBezTo>
                      <a:pt x="292" y="39"/>
                      <a:pt x="357" y="15"/>
                      <a:pt x="426" y="6"/>
                    </a:cubicBezTo>
                    <a:cubicBezTo>
                      <a:pt x="441" y="4"/>
                      <a:pt x="457" y="2"/>
                      <a:pt x="472" y="0"/>
                    </a:cubicBezTo>
                    <a:close/>
                    <a:moveTo>
                      <a:pt x="826" y="911"/>
                    </a:moveTo>
                    <a:cubicBezTo>
                      <a:pt x="826" y="905"/>
                      <a:pt x="826" y="902"/>
                      <a:pt x="826" y="898"/>
                    </a:cubicBezTo>
                    <a:cubicBezTo>
                      <a:pt x="826" y="854"/>
                      <a:pt x="826" y="810"/>
                      <a:pt x="826" y="765"/>
                    </a:cubicBezTo>
                    <a:cubicBezTo>
                      <a:pt x="826" y="756"/>
                      <a:pt x="829" y="748"/>
                      <a:pt x="834" y="740"/>
                    </a:cubicBezTo>
                    <a:cubicBezTo>
                      <a:pt x="862" y="703"/>
                      <a:pt x="882" y="662"/>
                      <a:pt x="894" y="618"/>
                    </a:cubicBezTo>
                    <a:cubicBezTo>
                      <a:pt x="912" y="553"/>
                      <a:pt x="917" y="486"/>
                      <a:pt x="904" y="420"/>
                    </a:cubicBezTo>
                    <a:cubicBezTo>
                      <a:pt x="890" y="339"/>
                      <a:pt x="857" y="267"/>
                      <a:pt x="797" y="209"/>
                    </a:cubicBezTo>
                    <a:cubicBezTo>
                      <a:pt x="795" y="207"/>
                      <a:pt x="793" y="204"/>
                      <a:pt x="792" y="201"/>
                    </a:cubicBezTo>
                    <a:cubicBezTo>
                      <a:pt x="789" y="197"/>
                      <a:pt x="788" y="192"/>
                      <a:pt x="785" y="190"/>
                    </a:cubicBezTo>
                    <a:cubicBezTo>
                      <a:pt x="756" y="170"/>
                      <a:pt x="728" y="148"/>
                      <a:pt x="697" y="131"/>
                    </a:cubicBezTo>
                    <a:cubicBezTo>
                      <a:pt x="641" y="99"/>
                      <a:pt x="579" y="80"/>
                      <a:pt x="514" y="77"/>
                    </a:cubicBezTo>
                    <a:cubicBezTo>
                      <a:pt x="450" y="73"/>
                      <a:pt x="389" y="85"/>
                      <a:pt x="330" y="110"/>
                    </a:cubicBezTo>
                    <a:cubicBezTo>
                      <a:pt x="278" y="132"/>
                      <a:pt x="229" y="159"/>
                      <a:pt x="191" y="201"/>
                    </a:cubicBezTo>
                    <a:cubicBezTo>
                      <a:pt x="74" y="330"/>
                      <a:pt x="46" y="482"/>
                      <a:pt x="103" y="645"/>
                    </a:cubicBezTo>
                    <a:cubicBezTo>
                      <a:pt x="159" y="807"/>
                      <a:pt x="310" y="909"/>
                      <a:pt x="483" y="910"/>
                    </a:cubicBezTo>
                    <a:cubicBezTo>
                      <a:pt x="594" y="911"/>
                      <a:pt x="705" y="911"/>
                      <a:pt x="816" y="911"/>
                    </a:cubicBezTo>
                    <a:cubicBezTo>
                      <a:pt x="818" y="911"/>
                      <a:pt x="821" y="911"/>
                      <a:pt x="826" y="911"/>
                    </a:cubicBezTo>
                    <a:close/>
                  </a:path>
                </a:pathLst>
              </a:custGeom>
              <a:solidFill>
                <a:schemeClr val="bg1"/>
              </a:solidFill>
              <a:ln>
                <a:noFill/>
              </a:ln>
            </p:spPr>
            <p:txBody>
              <a:bodyPr vert="horz" wrap="square" lIns="91440" tIns="45720" rIns="91440" bIns="45720" numCol="1" anchor="ctr" anchorCtr="0" compatLnSpc="1"/>
              <a:lstStyle/>
              <a:p>
                <a:pPr algn="ctr"/>
                <a:endParaRPr lang="zh-CN" altLang="en-US"/>
              </a:p>
            </p:txBody>
          </p:sp>
          <p:sp>
            <p:nvSpPr>
              <p:cNvPr id="1871" name="矩形 1870"/>
              <p:cNvSpPr/>
              <p:nvPr/>
            </p:nvSpPr>
            <p:spPr>
              <a:xfrm>
                <a:off x="5385646" y="1921401"/>
                <a:ext cx="575301" cy="661121"/>
              </a:xfrm>
              <a:prstGeom prst="rect">
                <a:avLst/>
              </a:prstGeom>
            </p:spPr>
            <p:txBody>
              <a:bodyPr wrap="none" anchor="ctr">
                <a:spAutoFit/>
              </a:bodyPr>
              <a:lstStyle/>
              <a:p>
                <a:pPr algn="ctr"/>
                <a:r>
                  <a:rPr lang="en-US" altLang="zh-CN" sz="2000" dirty="0">
                    <a:solidFill>
                      <a:schemeClr val="bg1"/>
                    </a:solidFill>
                    <a:latin typeface="Agency FB" panose="020B0503020202020204" pitchFamily="34" charset="0"/>
                  </a:rPr>
                  <a:t>01</a:t>
                </a:r>
                <a:endParaRPr lang="zh-CN" altLang="en-US" sz="2000" dirty="0">
                  <a:solidFill>
                    <a:schemeClr val="bg1"/>
                  </a:solidFill>
                </a:endParaRPr>
              </a:p>
            </p:txBody>
          </p:sp>
        </p:grpSp>
      </p:grpSp>
      <p:grpSp>
        <p:nvGrpSpPr>
          <p:cNvPr id="6" name="组合 5"/>
          <p:cNvGrpSpPr/>
          <p:nvPr/>
        </p:nvGrpSpPr>
        <p:grpSpPr>
          <a:xfrm>
            <a:off x="2323283" y="3115656"/>
            <a:ext cx="2855560" cy="626688"/>
            <a:chOff x="2323283" y="3115656"/>
            <a:chExt cx="2855560" cy="626688"/>
          </a:xfrm>
        </p:grpSpPr>
        <p:sp>
          <p:nvSpPr>
            <p:cNvPr id="1847" name="矩形 1846"/>
            <p:cNvSpPr/>
            <p:nvPr/>
          </p:nvSpPr>
          <p:spPr>
            <a:xfrm>
              <a:off x="3182783" y="3233412"/>
              <a:ext cx="1996060" cy="461665"/>
            </a:xfrm>
            <a:prstGeom prst="rect">
              <a:avLst/>
            </a:prstGeom>
          </p:spPr>
          <p:txBody>
            <a:bodyPr wrap="none">
              <a:spAutoFit/>
            </a:bodyPr>
            <a:lstStyle/>
            <a:p>
              <a:pPr algn="ctr"/>
              <a:r>
                <a:rPr lang="en-US" altLang="zh-CN" sz="2400" b="1" dirty="0">
                  <a:solidFill>
                    <a:srgbClr val="2D333F"/>
                  </a:solidFill>
                  <a:latin typeface="Agency FB" panose="020B0503020202020204" pitchFamily="34" charset="0"/>
                </a:rPr>
                <a:t>ABOUT OUR TEAM</a:t>
              </a:r>
            </a:p>
          </p:txBody>
        </p:sp>
        <p:grpSp>
          <p:nvGrpSpPr>
            <p:cNvPr id="1873" name="组合 1872"/>
            <p:cNvGrpSpPr>
              <a:grpSpLocks noChangeAspect="1"/>
            </p:cNvGrpSpPr>
            <p:nvPr/>
          </p:nvGrpSpPr>
          <p:grpSpPr>
            <a:xfrm>
              <a:off x="2323283" y="3115656"/>
              <a:ext cx="626688" cy="626688"/>
              <a:chOff x="5155547" y="1716088"/>
              <a:chExt cx="1035507" cy="1035507"/>
            </a:xfrm>
          </p:grpSpPr>
          <p:sp>
            <p:nvSpPr>
              <p:cNvPr id="1874" name="Oval 2675"/>
              <p:cNvSpPr>
                <a:spLocks noChangeAspect="1" noChangeArrowheads="1"/>
              </p:cNvSpPr>
              <p:nvPr/>
            </p:nvSpPr>
            <p:spPr bwMode="auto">
              <a:xfrm>
                <a:off x="5155547" y="1716088"/>
                <a:ext cx="1035507" cy="1035507"/>
              </a:xfrm>
              <a:prstGeom prst="ellipse">
                <a:avLst/>
              </a:pr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ctr" anchorCtr="0" compatLnSpc="1"/>
              <a:lstStyle/>
              <a:p>
                <a:pPr algn="ctr"/>
                <a:endParaRPr lang="zh-CN" altLang="en-US" dirty="0"/>
              </a:p>
            </p:txBody>
          </p:sp>
          <p:sp>
            <p:nvSpPr>
              <p:cNvPr id="1875" name="Freeform 1823"/>
              <p:cNvSpPr>
                <a:spLocks noChangeAspect="1" noEditPoints="1"/>
              </p:cNvSpPr>
              <p:nvPr/>
            </p:nvSpPr>
            <p:spPr bwMode="auto">
              <a:xfrm>
                <a:off x="5316480" y="1877021"/>
                <a:ext cx="713640" cy="713640"/>
              </a:xfrm>
              <a:custGeom>
                <a:avLst/>
                <a:gdLst>
                  <a:gd name="T0" fmla="*/ 472 w 987"/>
                  <a:gd name="T1" fmla="*/ 0 h 987"/>
                  <a:gd name="T2" fmla="*/ 515 w 987"/>
                  <a:gd name="T3" fmla="*/ 0 h 987"/>
                  <a:gd name="T4" fmla="*/ 568 w 987"/>
                  <a:gd name="T5" fmla="*/ 7 h 987"/>
                  <a:gd name="T6" fmla="*/ 898 w 987"/>
                  <a:gd name="T7" fmla="*/ 217 h 987"/>
                  <a:gd name="T8" fmla="*/ 981 w 987"/>
                  <a:gd name="T9" fmla="*/ 428 h 987"/>
                  <a:gd name="T10" fmla="*/ 987 w 987"/>
                  <a:gd name="T11" fmla="*/ 472 h 987"/>
                  <a:gd name="T12" fmla="*/ 987 w 987"/>
                  <a:gd name="T13" fmla="*/ 516 h 987"/>
                  <a:gd name="T14" fmla="*/ 985 w 987"/>
                  <a:gd name="T15" fmla="*/ 527 h 987"/>
                  <a:gd name="T16" fmla="*/ 976 w 987"/>
                  <a:gd name="T17" fmla="*/ 591 h 987"/>
                  <a:gd name="T18" fmla="*/ 907 w 987"/>
                  <a:gd name="T19" fmla="*/ 764 h 987"/>
                  <a:gd name="T20" fmla="*/ 902 w 987"/>
                  <a:gd name="T21" fmla="*/ 785 h 987"/>
                  <a:gd name="T22" fmla="*/ 902 w 987"/>
                  <a:gd name="T23" fmla="*/ 947 h 987"/>
                  <a:gd name="T24" fmla="*/ 874 w 987"/>
                  <a:gd name="T25" fmla="*/ 984 h 987"/>
                  <a:gd name="T26" fmla="*/ 868 w 987"/>
                  <a:gd name="T27" fmla="*/ 987 h 987"/>
                  <a:gd name="T28" fmla="*/ 468 w 987"/>
                  <a:gd name="T29" fmla="*/ 987 h 987"/>
                  <a:gd name="T30" fmla="*/ 434 w 987"/>
                  <a:gd name="T31" fmla="*/ 983 h 987"/>
                  <a:gd name="T32" fmla="*/ 270 w 987"/>
                  <a:gd name="T33" fmla="*/ 936 h 987"/>
                  <a:gd name="T34" fmla="*/ 88 w 987"/>
                  <a:gd name="T35" fmla="*/ 772 h 987"/>
                  <a:gd name="T36" fmla="*/ 6 w 987"/>
                  <a:gd name="T37" fmla="*/ 561 h 987"/>
                  <a:gd name="T38" fmla="*/ 0 w 987"/>
                  <a:gd name="T39" fmla="*/ 515 h 987"/>
                  <a:gd name="T40" fmla="*/ 0 w 987"/>
                  <a:gd name="T41" fmla="*/ 472 h 987"/>
                  <a:gd name="T42" fmla="*/ 8 w 987"/>
                  <a:gd name="T43" fmla="*/ 413 h 987"/>
                  <a:gd name="T44" fmla="*/ 233 w 987"/>
                  <a:gd name="T45" fmla="*/ 76 h 987"/>
                  <a:gd name="T46" fmla="*/ 426 w 987"/>
                  <a:gd name="T47" fmla="*/ 6 h 987"/>
                  <a:gd name="T48" fmla="*/ 472 w 987"/>
                  <a:gd name="T49" fmla="*/ 0 h 987"/>
                  <a:gd name="T50" fmla="*/ 826 w 987"/>
                  <a:gd name="T51" fmla="*/ 911 h 987"/>
                  <a:gd name="T52" fmla="*/ 826 w 987"/>
                  <a:gd name="T53" fmla="*/ 898 h 987"/>
                  <a:gd name="T54" fmla="*/ 826 w 987"/>
                  <a:gd name="T55" fmla="*/ 765 h 987"/>
                  <a:gd name="T56" fmla="*/ 834 w 987"/>
                  <a:gd name="T57" fmla="*/ 740 h 987"/>
                  <a:gd name="T58" fmla="*/ 894 w 987"/>
                  <a:gd name="T59" fmla="*/ 618 h 987"/>
                  <a:gd name="T60" fmla="*/ 904 w 987"/>
                  <a:gd name="T61" fmla="*/ 420 h 987"/>
                  <a:gd name="T62" fmla="*/ 797 w 987"/>
                  <a:gd name="T63" fmla="*/ 209 h 987"/>
                  <a:gd name="T64" fmla="*/ 792 w 987"/>
                  <a:gd name="T65" fmla="*/ 201 h 987"/>
                  <a:gd name="T66" fmla="*/ 785 w 987"/>
                  <a:gd name="T67" fmla="*/ 190 h 987"/>
                  <a:gd name="T68" fmla="*/ 697 w 987"/>
                  <a:gd name="T69" fmla="*/ 131 h 987"/>
                  <a:gd name="T70" fmla="*/ 514 w 987"/>
                  <a:gd name="T71" fmla="*/ 77 h 987"/>
                  <a:gd name="T72" fmla="*/ 330 w 987"/>
                  <a:gd name="T73" fmla="*/ 110 h 987"/>
                  <a:gd name="T74" fmla="*/ 191 w 987"/>
                  <a:gd name="T75" fmla="*/ 201 h 987"/>
                  <a:gd name="T76" fmla="*/ 103 w 987"/>
                  <a:gd name="T77" fmla="*/ 645 h 987"/>
                  <a:gd name="T78" fmla="*/ 483 w 987"/>
                  <a:gd name="T79" fmla="*/ 910 h 987"/>
                  <a:gd name="T80" fmla="*/ 816 w 987"/>
                  <a:gd name="T81" fmla="*/ 911 h 987"/>
                  <a:gd name="T82" fmla="*/ 826 w 987"/>
                  <a:gd name="T83" fmla="*/ 911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87" h="987">
                    <a:moveTo>
                      <a:pt x="472" y="0"/>
                    </a:moveTo>
                    <a:cubicBezTo>
                      <a:pt x="486" y="0"/>
                      <a:pt x="500" y="0"/>
                      <a:pt x="515" y="0"/>
                    </a:cubicBezTo>
                    <a:cubicBezTo>
                      <a:pt x="532" y="2"/>
                      <a:pt x="550" y="3"/>
                      <a:pt x="568" y="7"/>
                    </a:cubicBezTo>
                    <a:cubicBezTo>
                      <a:pt x="705" y="33"/>
                      <a:pt x="818" y="99"/>
                      <a:pt x="898" y="217"/>
                    </a:cubicBezTo>
                    <a:cubicBezTo>
                      <a:pt x="941" y="281"/>
                      <a:pt x="971" y="351"/>
                      <a:pt x="981" y="428"/>
                    </a:cubicBezTo>
                    <a:cubicBezTo>
                      <a:pt x="983" y="443"/>
                      <a:pt x="985" y="457"/>
                      <a:pt x="987" y="472"/>
                    </a:cubicBezTo>
                    <a:cubicBezTo>
                      <a:pt x="987" y="487"/>
                      <a:pt x="987" y="502"/>
                      <a:pt x="987" y="516"/>
                    </a:cubicBezTo>
                    <a:cubicBezTo>
                      <a:pt x="986" y="520"/>
                      <a:pt x="985" y="523"/>
                      <a:pt x="985" y="527"/>
                    </a:cubicBezTo>
                    <a:cubicBezTo>
                      <a:pt x="982" y="548"/>
                      <a:pt x="980" y="570"/>
                      <a:pt x="976" y="591"/>
                    </a:cubicBezTo>
                    <a:cubicBezTo>
                      <a:pt x="963" y="653"/>
                      <a:pt x="936" y="709"/>
                      <a:pt x="907" y="764"/>
                    </a:cubicBezTo>
                    <a:cubicBezTo>
                      <a:pt x="904" y="770"/>
                      <a:pt x="902" y="778"/>
                      <a:pt x="902" y="785"/>
                    </a:cubicBezTo>
                    <a:cubicBezTo>
                      <a:pt x="901" y="839"/>
                      <a:pt x="902" y="893"/>
                      <a:pt x="902" y="947"/>
                    </a:cubicBezTo>
                    <a:cubicBezTo>
                      <a:pt x="902" y="966"/>
                      <a:pt x="893" y="978"/>
                      <a:pt x="874" y="984"/>
                    </a:cubicBezTo>
                    <a:cubicBezTo>
                      <a:pt x="872" y="985"/>
                      <a:pt x="870" y="986"/>
                      <a:pt x="868" y="987"/>
                    </a:cubicBezTo>
                    <a:cubicBezTo>
                      <a:pt x="735" y="987"/>
                      <a:pt x="602" y="987"/>
                      <a:pt x="468" y="987"/>
                    </a:cubicBezTo>
                    <a:cubicBezTo>
                      <a:pt x="457" y="986"/>
                      <a:pt x="446" y="984"/>
                      <a:pt x="434" y="983"/>
                    </a:cubicBezTo>
                    <a:cubicBezTo>
                      <a:pt x="377" y="977"/>
                      <a:pt x="322" y="961"/>
                      <a:pt x="270" y="936"/>
                    </a:cubicBezTo>
                    <a:cubicBezTo>
                      <a:pt x="194" y="898"/>
                      <a:pt x="136" y="841"/>
                      <a:pt x="88" y="772"/>
                    </a:cubicBezTo>
                    <a:cubicBezTo>
                      <a:pt x="44" y="709"/>
                      <a:pt x="16" y="638"/>
                      <a:pt x="6" y="561"/>
                    </a:cubicBezTo>
                    <a:cubicBezTo>
                      <a:pt x="4" y="546"/>
                      <a:pt x="2" y="530"/>
                      <a:pt x="0" y="515"/>
                    </a:cubicBezTo>
                    <a:cubicBezTo>
                      <a:pt x="0" y="500"/>
                      <a:pt x="0" y="486"/>
                      <a:pt x="0" y="472"/>
                    </a:cubicBezTo>
                    <a:cubicBezTo>
                      <a:pt x="3" y="452"/>
                      <a:pt x="4" y="432"/>
                      <a:pt x="8" y="413"/>
                    </a:cubicBezTo>
                    <a:cubicBezTo>
                      <a:pt x="37" y="270"/>
                      <a:pt x="109" y="155"/>
                      <a:pt x="233" y="76"/>
                    </a:cubicBezTo>
                    <a:cubicBezTo>
                      <a:pt x="292" y="39"/>
                      <a:pt x="357" y="15"/>
                      <a:pt x="426" y="6"/>
                    </a:cubicBezTo>
                    <a:cubicBezTo>
                      <a:pt x="441" y="4"/>
                      <a:pt x="457" y="2"/>
                      <a:pt x="472" y="0"/>
                    </a:cubicBezTo>
                    <a:close/>
                    <a:moveTo>
                      <a:pt x="826" y="911"/>
                    </a:moveTo>
                    <a:cubicBezTo>
                      <a:pt x="826" y="905"/>
                      <a:pt x="826" y="902"/>
                      <a:pt x="826" y="898"/>
                    </a:cubicBezTo>
                    <a:cubicBezTo>
                      <a:pt x="826" y="854"/>
                      <a:pt x="826" y="810"/>
                      <a:pt x="826" y="765"/>
                    </a:cubicBezTo>
                    <a:cubicBezTo>
                      <a:pt x="826" y="756"/>
                      <a:pt x="829" y="748"/>
                      <a:pt x="834" y="740"/>
                    </a:cubicBezTo>
                    <a:cubicBezTo>
                      <a:pt x="862" y="703"/>
                      <a:pt x="882" y="662"/>
                      <a:pt x="894" y="618"/>
                    </a:cubicBezTo>
                    <a:cubicBezTo>
                      <a:pt x="912" y="553"/>
                      <a:pt x="917" y="486"/>
                      <a:pt x="904" y="420"/>
                    </a:cubicBezTo>
                    <a:cubicBezTo>
                      <a:pt x="890" y="339"/>
                      <a:pt x="857" y="267"/>
                      <a:pt x="797" y="209"/>
                    </a:cubicBezTo>
                    <a:cubicBezTo>
                      <a:pt x="795" y="207"/>
                      <a:pt x="793" y="204"/>
                      <a:pt x="792" y="201"/>
                    </a:cubicBezTo>
                    <a:cubicBezTo>
                      <a:pt x="789" y="197"/>
                      <a:pt x="788" y="192"/>
                      <a:pt x="785" y="190"/>
                    </a:cubicBezTo>
                    <a:cubicBezTo>
                      <a:pt x="756" y="170"/>
                      <a:pt x="728" y="148"/>
                      <a:pt x="697" y="131"/>
                    </a:cubicBezTo>
                    <a:cubicBezTo>
                      <a:pt x="641" y="99"/>
                      <a:pt x="579" y="80"/>
                      <a:pt x="514" y="77"/>
                    </a:cubicBezTo>
                    <a:cubicBezTo>
                      <a:pt x="450" y="73"/>
                      <a:pt x="389" y="85"/>
                      <a:pt x="330" y="110"/>
                    </a:cubicBezTo>
                    <a:cubicBezTo>
                      <a:pt x="278" y="132"/>
                      <a:pt x="229" y="159"/>
                      <a:pt x="191" y="201"/>
                    </a:cubicBezTo>
                    <a:cubicBezTo>
                      <a:pt x="74" y="330"/>
                      <a:pt x="46" y="482"/>
                      <a:pt x="103" y="645"/>
                    </a:cubicBezTo>
                    <a:cubicBezTo>
                      <a:pt x="159" y="807"/>
                      <a:pt x="310" y="909"/>
                      <a:pt x="483" y="910"/>
                    </a:cubicBezTo>
                    <a:cubicBezTo>
                      <a:pt x="594" y="911"/>
                      <a:pt x="705" y="911"/>
                      <a:pt x="816" y="911"/>
                    </a:cubicBezTo>
                    <a:cubicBezTo>
                      <a:pt x="818" y="911"/>
                      <a:pt x="821" y="911"/>
                      <a:pt x="826" y="911"/>
                    </a:cubicBezTo>
                    <a:close/>
                  </a:path>
                </a:pathLst>
              </a:custGeom>
              <a:solidFill>
                <a:schemeClr val="bg1"/>
              </a:solidFill>
              <a:ln>
                <a:noFill/>
              </a:ln>
            </p:spPr>
            <p:txBody>
              <a:bodyPr vert="horz" wrap="square" lIns="91440" tIns="45720" rIns="91440" bIns="45720" numCol="1" anchor="ctr" anchorCtr="0" compatLnSpc="1"/>
              <a:lstStyle/>
              <a:p>
                <a:pPr algn="ctr"/>
                <a:endParaRPr lang="zh-CN" altLang="en-US"/>
              </a:p>
            </p:txBody>
          </p:sp>
          <p:sp>
            <p:nvSpPr>
              <p:cNvPr id="1876" name="矩形 1875"/>
              <p:cNvSpPr/>
              <p:nvPr/>
            </p:nvSpPr>
            <p:spPr>
              <a:xfrm>
                <a:off x="5347239" y="1921401"/>
                <a:ext cx="652116" cy="661121"/>
              </a:xfrm>
              <a:prstGeom prst="rect">
                <a:avLst/>
              </a:prstGeom>
            </p:spPr>
            <p:txBody>
              <a:bodyPr wrap="none" anchor="ctr">
                <a:spAutoFit/>
              </a:bodyPr>
              <a:lstStyle/>
              <a:p>
                <a:pPr algn="ctr"/>
                <a:r>
                  <a:rPr lang="en-US" altLang="zh-CN" sz="2000" dirty="0">
                    <a:solidFill>
                      <a:schemeClr val="bg1"/>
                    </a:solidFill>
                    <a:latin typeface="Agency FB" panose="020B0503020202020204" pitchFamily="34" charset="0"/>
                  </a:rPr>
                  <a:t>02</a:t>
                </a:r>
                <a:endParaRPr lang="zh-CN" altLang="en-US" sz="2000" dirty="0">
                  <a:solidFill>
                    <a:schemeClr val="bg1"/>
                  </a:solidFill>
                </a:endParaRPr>
              </a:p>
            </p:txBody>
          </p:sp>
        </p:grpSp>
      </p:grpSp>
      <p:grpSp>
        <p:nvGrpSpPr>
          <p:cNvPr id="7" name="组合 6"/>
          <p:cNvGrpSpPr/>
          <p:nvPr/>
        </p:nvGrpSpPr>
        <p:grpSpPr>
          <a:xfrm>
            <a:off x="2323283" y="4205364"/>
            <a:ext cx="3053531" cy="626688"/>
            <a:chOff x="2323283" y="4205364"/>
            <a:chExt cx="3053531" cy="626688"/>
          </a:xfrm>
        </p:grpSpPr>
        <p:sp>
          <p:nvSpPr>
            <p:cNvPr id="1848" name="矩形 1847"/>
            <p:cNvSpPr/>
            <p:nvPr/>
          </p:nvSpPr>
          <p:spPr>
            <a:xfrm>
              <a:off x="3173967" y="4293513"/>
              <a:ext cx="2202847" cy="461665"/>
            </a:xfrm>
            <a:prstGeom prst="rect">
              <a:avLst/>
            </a:prstGeom>
          </p:spPr>
          <p:txBody>
            <a:bodyPr wrap="none">
              <a:spAutoFit/>
            </a:bodyPr>
            <a:lstStyle/>
            <a:p>
              <a:pPr algn="ctr"/>
              <a:r>
                <a:rPr lang="en-US" altLang="zh-CN" sz="2400" b="1" dirty="0">
                  <a:solidFill>
                    <a:srgbClr val="2D333F"/>
                  </a:solidFill>
                  <a:latin typeface="Agency FB" panose="020B0503020202020204" pitchFamily="34" charset="0"/>
                </a:rPr>
                <a:t>ABOUT OUR WORKS</a:t>
              </a:r>
            </a:p>
          </p:txBody>
        </p:sp>
        <p:grpSp>
          <p:nvGrpSpPr>
            <p:cNvPr id="1877" name="组合 1876"/>
            <p:cNvGrpSpPr>
              <a:grpSpLocks noChangeAspect="1"/>
            </p:cNvGrpSpPr>
            <p:nvPr/>
          </p:nvGrpSpPr>
          <p:grpSpPr>
            <a:xfrm>
              <a:off x="2323283" y="4205364"/>
              <a:ext cx="626688" cy="626688"/>
              <a:chOff x="5155547" y="1716088"/>
              <a:chExt cx="1035507" cy="1035507"/>
            </a:xfrm>
          </p:grpSpPr>
          <p:sp>
            <p:nvSpPr>
              <p:cNvPr id="1878" name="Oval 2675"/>
              <p:cNvSpPr>
                <a:spLocks noChangeAspect="1" noChangeArrowheads="1"/>
              </p:cNvSpPr>
              <p:nvPr/>
            </p:nvSpPr>
            <p:spPr bwMode="auto">
              <a:xfrm>
                <a:off x="5155547" y="1716088"/>
                <a:ext cx="1035507" cy="1035507"/>
              </a:xfrm>
              <a:prstGeom prst="ellipse">
                <a:avLst/>
              </a:pr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ctr" anchorCtr="0" compatLnSpc="1"/>
              <a:lstStyle/>
              <a:p>
                <a:pPr algn="ctr"/>
                <a:endParaRPr lang="zh-CN" altLang="en-US" dirty="0"/>
              </a:p>
            </p:txBody>
          </p:sp>
          <p:sp>
            <p:nvSpPr>
              <p:cNvPr id="1879" name="Freeform 1823"/>
              <p:cNvSpPr>
                <a:spLocks noChangeAspect="1" noEditPoints="1"/>
              </p:cNvSpPr>
              <p:nvPr/>
            </p:nvSpPr>
            <p:spPr bwMode="auto">
              <a:xfrm>
                <a:off x="5316480" y="1877021"/>
                <a:ext cx="713640" cy="713640"/>
              </a:xfrm>
              <a:custGeom>
                <a:avLst/>
                <a:gdLst>
                  <a:gd name="T0" fmla="*/ 472 w 987"/>
                  <a:gd name="T1" fmla="*/ 0 h 987"/>
                  <a:gd name="T2" fmla="*/ 515 w 987"/>
                  <a:gd name="T3" fmla="*/ 0 h 987"/>
                  <a:gd name="T4" fmla="*/ 568 w 987"/>
                  <a:gd name="T5" fmla="*/ 7 h 987"/>
                  <a:gd name="T6" fmla="*/ 898 w 987"/>
                  <a:gd name="T7" fmla="*/ 217 h 987"/>
                  <a:gd name="T8" fmla="*/ 981 w 987"/>
                  <a:gd name="T9" fmla="*/ 428 h 987"/>
                  <a:gd name="T10" fmla="*/ 987 w 987"/>
                  <a:gd name="T11" fmla="*/ 472 h 987"/>
                  <a:gd name="T12" fmla="*/ 987 w 987"/>
                  <a:gd name="T13" fmla="*/ 516 h 987"/>
                  <a:gd name="T14" fmla="*/ 985 w 987"/>
                  <a:gd name="T15" fmla="*/ 527 h 987"/>
                  <a:gd name="T16" fmla="*/ 976 w 987"/>
                  <a:gd name="T17" fmla="*/ 591 h 987"/>
                  <a:gd name="T18" fmla="*/ 907 w 987"/>
                  <a:gd name="T19" fmla="*/ 764 h 987"/>
                  <a:gd name="T20" fmla="*/ 902 w 987"/>
                  <a:gd name="T21" fmla="*/ 785 h 987"/>
                  <a:gd name="T22" fmla="*/ 902 w 987"/>
                  <a:gd name="T23" fmla="*/ 947 h 987"/>
                  <a:gd name="T24" fmla="*/ 874 w 987"/>
                  <a:gd name="T25" fmla="*/ 984 h 987"/>
                  <a:gd name="T26" fmla="*/ 868 w 987"/>
                  <a:gd name="T27" fmla="*/ 987 h 987"/>
                  <a:gd name="T28" fmla="*/ 468 w 987"/>
                  <a:gd name="T29" fmla="*/ 987 h 987"/>
                  <a:gd name="T30" fmla="*/ 434 w 987"/>
                  <a:gd name="T31" fmla="*/ 983 h 987"/>
                  <a:gd name="T32" fmla="*/ 270 w 987"/>
                  <a:gd name="T33" fmla="*/ 936 h 987"/>
                  <a:gd name="T34" fmla="*/ 88 w 987"/>
                  <a:gd name="T35" fmla="*/ 772 h 987"/>
                  <a:gd name="T36" fmla="*/ 6 w 987"/>
                  <a:gd name="T37" fmla="*/ 561 h 987"/>
                  <a:gd name="T38" fmla="*/ 0 w 987"/>
                  <a:gd name="T39" fmla="*/ 515 h 987"/>
                  <a:gd name="T40" fmla="*/ 0 w 987"/>
                  <a:gd name="T41" fmla="*/ 472 h 987"/>
                  <a:gd name="T42" fmla="*/ 8 w 987"/>
                  <a:gd name="T43" fmla="*/ 413 h 987"/>
                  <a:gd name="T44" fmla="*/ 233 w 987"/>
                  <a:gd name="T45" fmla="*/ 76 h 987"/>
                  <a:gd name="T46" fmla="*/ 426 w 987"/>
                  <a:gd name="T47" fmla="*/ 6 h 987"/>
                  <a:gd name="T48" fmla="*/ 472 w 987"/>
                  <a:gd name="T49" fmla="*/ 0 h 987"/>
                  <a:gd name="T50" fmla="*/ 826 w 987"/>
                  <a:gd name="T51" fmla="*/ 911 h 987"/>
                  <a:gd name="T52" fmla="*/ 826 w 987"/>
                  <a:gd name="T53" fmla="*/ 898 h 987"/>
                  <a:gd name="T54" fmla="*/ 826 w 987"/>
                  <a:gd name="T55" fmla="*/ 765 h 987"/>
                  <a:gd name="T56" fmla="*/ 834 w 987"/>
                  <a:gd name="T57" fmla="*/ 740 h 987"/>
                  <a:gd name="T58" fmla="*/ 894 w 987"/>
                  <a:gd name="T59" fmla="*/ 618 h 987"/>
                  <a:gd name="T60" fmla="*/ 904 w 987"/>
                  <a:gd name="T61" fmla="*/ 420 h 987"/>
                  <a:gd name="T62" fmla="*/ 797 w 987"/>
                  <a:gd name="T63" fmla="*/ 209 h 987"/>
                  <a:gd name="T64" fmla="*/ 792 w 987"/>
                  <a:gd name="T65" fmla="*/ 201 h 987"/>
                  <a:gd name="T66" fmla="*/ 785 w 987"/>
                  <a:gd name="T67" fmla="*/ 190 h 987"/>
                  <a:gd name="T68" fmla="*/ 697 w 987"/>
                  <a:gd name="T69" fmla="*/ 131 h 987"/>
                  <a:gd name="T70" fmla="*/ 514 w 987"/>
                  <a:gd name="T71" fmla="*/ 77 h 987"/>
                  <a:gd name="T72" fmla="*/ 330 w 987"/>
                  <a:gd name="T73" fmla="*/ 110 h 987"/>
                  <a:gd name="T74" fmla="*/ 191 w 987"/>
                  <a:gd name="T75" fmla="*/ 201 h 987"/>
                  <a:gd name="T76" fmla="*/ 103 w 987"/>
                  <a:gd name="T77" fmla="*/ 645 h 987"/>
                  <a:gd name="T78" fmla="*/ 483 w 987"/>
                  <a:gd name="T79" fmla="*/ 910 h 987"/>
                  <a:gd name="T80" fmla="*/ 816 w 987"/>
                  <a:gd name="T81" fmla="*/ 911 h 987"/>
                  <a:gd name="T82" fmla="*/ 826 w 987"/>
                  <a:gd name="T83" fmla="*/ 911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87" h="987">
                    <a:moveTo>
                      <a:pt x="472" y="0"/>
                    </a:moveTo>
                    <a:cubicBezTo>
                      <a:pt x="486" y="0"/>
                      <a:pt x="500" y="0"/>
                      <a:pt x="515" y="0"/>
                    </a:cubicBezTo>
                    <a:cubicBezTo>
                      <a:pt x="532" y="2"/>
                      <a:pt x="550" y="3"/>
                      <a:pt x="568" y="7"/>
                    </a:cubicBezTo>
                    <a:cubicBezTo>
                      <a:pt x="705" y="33"/>
                      <a:pt x="818" y="99"/>
                      <a:pt x="898" y="217"/>
                    </a:cubicBezTo>
                    <a:cubicBezTo>
                      <a:pt x="941" y="281"/>
                      <a:pt x="971" y="351"/>
                      <a:pt x="981" y="428"/>
                    </a:cubicBezTo>
                    <a:cubicBezTo>
                      <a:pt x="983" y="443"/>
                      <a:pt x="985" y="457"/>
                      <a:pt x="987" y="472"/>
                    </a:cubicBezTo>
                    <a:cubicBezTo>
                      <a:pt x="987" y="487"/>
                      <a:pt x="987" y="502"/>
                      <a:pt x="987" y="516"/>
                    </a:cubicBezTo>
                    <a:cubicBezTo>
                      <a:pt x="986" y="520"/>
                      <a:pt x="985" y="523"/>
                      <a:pt x="985" y="527"/>
                    </a:cubicBezTo>
                    <a:cubicBezTo>
                      <a:pt x="982" y="548"/>
                      <a:pt x="980" y="570"/>
                      <a:pt x="976" y="591"/>
                    </a:cubicBezTo>
                    <a:cubicBezTo>
                      <a:pt x="963" y="653"/>
                      <a:pt x="936" y="709"/>
                      <a:pt x="907" y="764"/>
                    </a:cubicBezTo>
                    <a:cubicBezTo>
                      <a:pt x="904" y="770"/>
                      <a:pt x="902" y="778"/>
                      <a:pt x="902" y="785"/>
                    </a:cubicBezTo>
                    <a:cubicBezTo>
                      <a:pt x="901" y="839"/>
                      <a:pt x="902" y="893"/>
                      <a:pt x="902" y="947"/>
                    </a:cubicBezTo>
                    <a:cubicBezTo>
                      <a:pt x="902" y="966"/>
                      <a:pt x="893" y="978"/>
                      <a:pt x="874" y="984"/>
                    </a:cubicBezTo>
                    <a:cubicBezTo>
                      <a:pt x="872" y="985"/>
                      <a:pt x="870" y="986"/>
                      <a:pt x="868" y="987"/>
                    </a:cubicBezTo>
                    <a:cubicBezTo>
                      <a:pt x="735" y="987"/>
                      <a:pt x="602" y="987"/>
                      <a:pt x="468" y="987"/>
                    </a:cubicBezTo>
                    <a:cubicBezTo>
                      <a:pt x="457" y="986"/>
                      <a:pt x="446" y="984"/>
                      <a:pt x="434" y="983"/>
                    </a:cubicBezTo>
                    <a:cubicBezTo>
                      <a:pt x="377" y="977"/>
                      <a:pt x="322" y="961"/>
                      <a:pt x="270" y="936"/>
                    </a:cubicBezTo>
                    <a:cubicBezTo>
                      <a:pt x="194" y="898"/>
                      <a:pt x="136" y="841"/>
                      <a:pt x="88" y="772"/>
                    </a:cubicBezTo>
                    <a:cubicBezTo>
                      <a:pt x="44" y="709"/>
                      <a:pt x="16" y="638"/>
                      <a:pt x="6" y="561"/>
                    </a:cubicBezTo>
                    <a:cubicBezTo>
                      <a:pt x="4" y="546"/>
                      <a:pt x="2" y="530"/>
                      <a:pt x="0" y="515"/>
                    </a:cubicBezTo>
                    <a:cubicBezTo>
                      <a:pt x="0" y="500"/>
                      <a:pt x="0" y="486"/>
                      <a:pt x="0" y="472"/>
                    </a:cubicBezTo>
                    <a:cubicBezTo>
                      <a:pt x="3" y="452"/>
                      <a:pt x="4" y="432"/>
                      <a:pt x="8" y="413"/>
                    </a:cubicBezTo>
                    <a:cubicBezTo>
                      <a:pt x="37" y="270"/>
                      <a:pt x="109" y="155"/>
                      <a:pt x="233" y="76"/>
                    </a:cubicBezTo>
                    <a:cubicBezTo>
                      <a:pt x="292" y="39"/>
                      <a:pt x="357" y="15"/>
                      <a:pt x="426" y="6"/>
                    </a:cubicBezTo>
                    <a:cubicBezTo>
                      <a:pt x="441" y="4"/>
                      <a:pt x="457" y="2"/>
                      <a:pt x="472" y="0"/>
                    </a:cubicBezTo>
                    <a:close/>
                    <a:moveTo>
                      <a:pt x="826" y="911"/>
                    </a:moveTo>
                    <a:cubicBezTo>
                      <a:pt x="826" y="905"/>
                      <a:pt x="826" y="902"/>
                      <a:pt x="826" y="898"/>
                    </a:cubicBezTo>
                    <a:cubicBezTo>
                      <a:pt x="826" y="854"/>
                      <a:pt x="826" y="810"/>
                      <a:pt x="826" y="765"/>
                    </a:cubicBezTo>
                    <a:cubicBezTo>
                      <a:pt x="826" y="756"/>
                      <a:pt x="829" y="748"/>
                      <a:pt x="834" y="740"/>
                    </a:cubicBezTo>
                    <a:cubicBezTo>
                      <a:pt x="862" y="703"/>
                      <a:pt x="882" y="662"/>
                      <a:pt x="894" y="618"/>
                    </a:cubicBezTo>
                    <a:cubicBezTo>
                      <a:pt x="912" y="553"/>
                      <a:pt x="917" y="486"/>
                      <a:pt x="904" y="420"/>
                    </a:cubicBezTo>
                    <a:cubicBezTo>
                      <a:pt x="890" y="339"/>
                      <a:pt x="857" y="267"/>
                      <a:pt x="797" y="209"/>
                    </a:cubicBezTo>
                    <a:cubicBezTo>
                      <a:pt x="795" y="207"/>
                      <a:pt x="793" y="204"/>
                      <a:pt x="792" y="201"/>
                    </a:cubicBezTo>
                    <a:cubicBezTo>
                      <a:pt x="789" y="197"/>
                      <a:pt x="788" y="192"/>
                      <a:pt x="785" y="190"/>
                    </a:cubicBezTo>
                    <a:cubicBezTo>
                      <a:pt x="756" y="170"/>
                      <a:pt x="728" y="148"/>
                      <a:pt x="697" y="131"/>
                    </a:cubicBezTo>
                    <a:cubicBezTo>
                      <a:pt x="641" y="99"/>
                      <a:pt x="579" y="80"/>
                      <a:pt x="514" y="77"/>
                    </a:cubicBezTo>
                    <a:cubicBezTo>
                      <a:pt x="450" y="73"/>
                      <a:pt x="389" y="85"/>
                      <a:pt x="330" y="110"/>
                    </a:cubicBezTo>
                    <a:cubicBezTo>
                      <a:pt x="278" y="132"/>
                      <a:pt x="229" y="159"/>
                      <a:pt x="191" y="201"/>
                    </a:cubicBezTo>
                    <a:cubicBezTo>
                      <a:pt x="74" y="330"/>
                      <a:pt x="46" y="482"/>
                      <a:pt x="103" y="645"/>
                    </a:cubicBezTo>
                    <a:cubicBezTo>
                      <a:pt x="159" y="807"/>
                      <a:pt x="310" y="909"/>
                      <a:pt x="483" y="910"/>
                    </a:cubicBezTo>
                    <a:cubicBezTo>
                      <a:pt x="594" y="911"/>
                      <a:pt x="705" y="911"/>
                      <a:pt x="816" y="911"/>
                    </a:cubicBezTo>
                    <a:cubicBezTo>
                      <a:pt x="818" y="911"/>
                      <a:pt x="821" y="911"/>
                      <a:pt x="826" y="911"/>
                    </a:cubicBezTo>
                    <a:close/>
                  </a:path>
                </a:pathLst>
              </a:custGeom>
              <a:solidFill>
                <a:schemeClr val="bg1"/>
              </a:solidFill>
              <a:ln>
                <a:noFill/>
              </a:ln>
            </p:spPr>
            <p:txBody>
              <a:bodyPr vert="horz" wrap="square" lIns="91440" tIns="45720" rIns="91440" bIns="45720" numCol="1" anchor="ctr" anchorCtr="0" compatLnSpc="1"/>
              <a:lstStyle/>
              <a:p>
                <a:pPr algn="ctr"/>
                <a:endParaRPr lang="zh-CN" altLang="en-US"/>
              </a:p>
            </p:txBody>
          </p:sp>
          <p:sp>
            <p:nvSpPr>
              <p:cNvPr id="1880" name="矩形 1879"/>
              <p:cNvSpPr/>
              <p:nvPr/>
            </p:nvSpPr>
            <p:spPr>
              <a:xfrm>
                <a:off x="5339293" y="1921401"/>
                <a:ext cx="668008" cy="661121"/>
              </a:xfrm>
              <a:prstGeom prst="rect">
                <a:avLst/>
              </a:prstGeom>
            </p:spPr>
            <p:txBody>
              <a:bodyPr wrap="none" anchor="ctr">
                <a:spAutoFit/>
              </a:bodyPr>
              <a:lstStyle/>
              <a:p>
                <a:pPr algn="ctr"/>
                <a:r>
                  <a:rPr lang="en-US" altLang="zh-CN" sz="2000" dirty="0">
                    <a:solidFill>
                      <a:schemeClr val="bg1"/>
                    </a:solidFill>
                    <a:latin typeface="Agency FB" panose="020B0503020202020204" pitchFamily="34" charset="0"/>
                  </a:rPr>
                  <a:t>03</a:t>
                </a:r>
                <a:endParaRPr lang="zh-CN" altLang="en-US" sz="2000" dirty="0">
                  <a:solidFill>
                    <a:schemeClr val="bg1"/>
                  </a:solidFill>
                </a:endParaRPr>
              </a:p>
            </p:txBody>
          </p:sp>
        </p:grpSp>
      </p:grpSp>
      <p:grpSp>
        <p:nvGrpSpPr>
          <p:cNvPr id="4" name="组合 3"/>
          <p:cNvGrpSpPr/>
          <p:nvPr/>
        </p:nvGrpSpPr>
        <p:grpSpPr>
          <a:xfrm>
            <a:off x="7120008" y="1891842"/>
            <a:ext cx="3070226" cy="3074317"/>
            <a:chOff x="7120008" y="1891842"/>
            <a:chExt cx="3070226" cy="3074317"/>
          </a:xfrm>
        </p:grpSpPr>
        <p:sp>
          <p:nvSpPr>
            <p:cNvPr id="1912" name="Oval 2665"/>
            <p:cNvSpPr>
              <a:spLocks noChangeArrowheads="1"/>
            </p:cNvSpPr>
            <p:nvPr/>
          </p:nvSpPr>
          <p:spPr bwMode="auto">
            <a:xfrm>
              <a:off x="7120008" y="1891842"/>
              <a:ext cx="3070226" cy="3074317"/>
            </a:xfrm>
            <a:prstGeom prst="ellipse">
              <a:avLst/>
            </a:prstGeom>
            <a:solidFill>
              <a:srgbClr val="E5E5E4"/>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1913" name="Freeform 2666"/>
            <p:cNvSpPr>
              <a:spLocks noEditPoints="1"/>
            </p:cNvSpPr>
            <p:nvPr/>
          </p:nvSpPr>
          <p:spPr bwMode="auto">
            <a:xfrm>
              <a:off x="7210501" y="1970950"/>
              <a:ext cx="2884730" cy="2886094"/>
            </a:xfrm>
            <a:custGeom>
              <a:avLst/>
              <a:gdLst>
                <a:gd name="T0" fmla="*/ 221 w 870"/>
                <a:gd name="T1" fmla="*/ 221 h 870"/>
                <a:gd name="T2" fmla="*/ 221 w 870"/>
                <a:gd name="T3" fmla="*/ 650 h 870"/>
                <a:gd name="T4" fmla="*/ 650 w 870"/>
                <a:gd name="T5" fmla="*/ 650 h 870"/>
                <a:gd name="T6" fmla="*/ 650 w 870"/>
                <a:gd name="T7" fmla="*/ 221 h 870"/>
                <a:gd name="T8" fmla="*/ 435 w 870"/>
                <a:gd name="T9" fmla="*/ 753 h 870"/>
                <a:gd name="T10" fmla="*/ 117 w 870"/>
                <a:gd name="T11" fmla="*/ 435 h 870"/>
                <a:gd name="T12" fmla="*/ 435 w 870"/>
                <a:gd name="T13" fmla="*/ 117 h 870"/>
                <a:gd name="T14" fmla="*/ 753 w 870"/>
                <a:gd name="T15" fmla="*/ 435 h 870"/>
                <a:gd name="T16" fmla="*/ 435 w 870"/>
                <a:gd name="T17" fmla="*/ 753 h 870"/>
                <a:gd name="T18" fmla="*/ 391 w 870"/>
                <a:gd name="T19" fmla="*/ 66 h 870"/>
                <a:gd name="T20" fmla="*/ 310 w 870"/>
                <a:gd name="T21" fmla="*/ 86 h 870"/>
                <a:gd name="T22" fmla="*/ 236 w 870"/>
                <a:gd name="T23" fmla="*/ 122 h 870"/>
                <a:gd name="T24" fmla="*/ 171 w 870"/>
                <a:gd name="T25" fmla="*/ 174 h 870"/>
                <a:gd name="T26" fmla="*/ 119 w 870"/>
                <a:gd name="T27" fmla="*/ 240 h 870"/>
                <a:gd name="T28" fmla="*/ 84 w 870"/>
                <a:gd name="T29" fmla="*/ 315 h 870"/>
                <a:gd name="T30" fmla="*/ 66 w 870"/>
                <a:gd name="T31" fmla="*/ 396 h 870"/>
                <a:gd name="T32" fmla="*/ 66 w 870"/>
                <a:gd name="T33" fmla="*/ 479 h 870"/>
                <a:gd name="T34" fmla="*/ 85 w 870"/>
                <a:gd name="T35" fmla="*/ 560 h 870"/>
                <a:gd name="T36" fmla="*/ 122 w 870"/>
                <a:gd name="T37" fmla="*/ 635 h 870"/>
                <a:gd name="T38" fmla="*/ 174 w 870"/>
                <a:gd name="T39" fmla="*/ 700 h 870"/>
                <a:gd name="T40" fmla="*/ 240 w 870"/>
                <a:gd name="T41" fmla="*/ 751 h 870"/>
                <a:gd name="T42" fmla="*/ 315 w 870"/>
                <a:gd name="T43" fmla="*/ 787 h 870"/>
                <a:gd name="T44" fmla="*/ 396 w 870"/>
                <a:gd name="T45" fmla="*/ 805 h 870"/>
                <a:gd name="T46" fmla="*/ 479 w 870"/>
                <a:gd name="T47" fmla="*/ 804 h 870"/>
                <a:gd name="T48" fmla="*/ 560 w 870"/>
                <a:gd name="T49" fmla="*/ 785 h 870"/>
                <a:gd name="T50" fmla="*/ 635 w 870"/>
                <a:gd name="T51" fmla="*/ 748 h 870"/>
                <a:gd name="T52" fmla="*/ 700 w 870"/>
                <a:gd name="T53" fmla="*/ 696 h 870"/>
                <a:gd name="T54" fmla="*/ 751 w 870"/>
                <a:gd name="T55" fmla="*/ 631 h 870"/>
                <a:gd name="T56" fmla="*/ 787 w 870"/>
                <a:gd name="T57" fmla="*/ 556 h 870"/>
                <a:gd name="T58" fmla="*/ 805 w 870"/>
                <a:gd name="T59" fmla="*/ 474 h 870"/>
                <a:gd name="T60" fmla="*/ 804 w 870"/>
                <a:gd name="T61" fmla="*/ 391 h 870"/>
                <a:gd name="T62" fmla="*/ 785 w 870"/>
                <a:gd name="T63" fmla="*/ 310 h 870"/>
                <a:gd name="T64" fmla="*/ 748 w 870"/>
                <a:gd name="T65" fmla="*/ 236 h 870"/>
                <a:gd name="T66" fmla="*/ 696 w 870"/>
                <a:gd name="T67" fmla="*/ 171 h 870"/>
                <a:gd name="T68" fmla="*/ 631 w 870"/>
                <a:gd name="T69" fmla="*/ 119 h 870"/>
                <a:gd name="T70" fmla="*/ 556 w 870"/>
                <a:gd name="T71" fmla="*/ 84 h 870"/>
                <a:gd name="T72" fmla="*/ 474 w 870"/>
                <a:gd name="T73" fmla="*/ 66 h 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0" h="870">
                  <a:moveTo>
                    <a:pt x="435" y="132"/>
                  </a:moveTo>
                  <a:cubicBezTo>
                    <a:pt x="352" y="132"/>
                    <a:pt x="276" y="166"/>
                    <a:pt x="221" y="221"/>
                  </a:cubicBezTo>
                  <a:cubicBezTo>
                    <a:pt x="166" y="276"/>
                    <a:pt x="132" y="352"/>
                    <a:pt x="132" y="435"/>
                  </a:cubicBezTo>
                  <a:cubicBezTo>
                    <a:pt x="132" y="519"/>
                    <a:pt x="166" y="595"/>
                    <a:pt x="221" y="650"/>
                  </a:cubicBezTo>
                  <a:cubicBezTo>
                    <a:pt x="276" y="704"/>
                    <a:pt x="352" y="738"/>
                    <a:pt x="435" y="738"/>
                  </a:cubicBezTo>
                  <a:cubicBezTo>
                    <a:pt x="519" y="738"/>
                    <a:pt x="595" y="704"/>
                    <a:pt x="650" y="650"/>
                  </a:cubicBezTo>
                  <a:cubicBezTo>
                    <a:pt x="704" y="595"/>
                    <a:pt x="738" y="519"/>
                    <a:pt x="738" y="435"/>
                  </a:cubicBezTo>
                  <a:cubicBezTo>
                    <a:pt x="738" y="352"/>
                    <a:pt x="704" y="276"/>
                    <a:pt x="650" y="221"/>
                  </a:cubicBezTo>
                  <a:cubicBezTo>
                    <a:pt x="595" y="166"/>
                    <a:pt x="519" y="132"/>
                    <a:pt x="435" y="132"/>
                  </a:cubicBezTo>
                  <a:moveTo>
                    <a:pt x="435" y="753"/>
                  </a:moveTo>
                  <a:cubicBezTo>
                    <a:pt x="347" y="753"/>
                    <a:pt x="268" y="718"/>
                    <a:pt x="210" y="660"/>
                  </a:cubicBezTo>
                  <a:cubicBezTo>
                    <a:pt x="153" y="603"/>
                    <a:pt x="117" y="523"/>
                    <a:pt x="117" y="435"/>
                  </a:cubicBezTo>
                  <a:cubicBezTo>
                    <a:pt x="117" y="347"/>
                    <a:pt x="153" y="268"/>
                    <a:pt x="210" y="210"/>
                  </a:cubicBezTo>
                  <a:cubicBezTo>
                    <a:pt x="268" y="153"/>
                    <a:pt x="347" y="117"/>
                    <a:pt x="435" y="117"/>
                  </a:cubicBezTo>
                  <a:cubicBezTo>
                    <a:pt x="523" y="117"/>
                    <a:pt x="603" y="153"/>
                    <a:pt x="660" y="210"/>
                  </a:cubicBezTo>
                  <a:cubicBezTo>
                    <a:pt x="718" y="268"/>
                    <a:pt x="753" y="347"/>
                    <a:pt x="753" y="435"/>
                  </a:cubicBezTo>
                  <a:cubicBezTo>
                    <a:pt x="753" y="523"/>
                    <a:pt x="718" y="603"/>
                    <a:pt x="660" y="660"/>
                  </a:cubicBezTo>
                  <a:cubicBezTo>
                    <a:pt x="603" y="718"/>
                    <a:pt x="523" y="753"/>
                    <a:pt x="435" y="753"/>
                  </a:cubicBezTo>
                  <a:moveTo>
                    <a:pt x="433" y="0"/>
                  </a:moveTo>
                  <a:cubicBezTo>
                    <a:pt x="391" y="66"/>
                    <a:pt x="391" y="66"/>
                    <a:pt x="391" y="66"/>
                  </a:cubicBezTo>
                  <a:cubicBezTo>
                    <a:pt x="336" y="12"/>
                    <a:pt x="336" y="12"/>
                    <a:pt x="336" y="12"/>
                  </a:cubicBezTo>
                  <a:cubicBezTo>
                    <a:pt x="310" y="86"/>
                    <a:pt x="310" y="86"/>
                    <a:pt x="310" y="86"/>
                  </a:cubicBezTo>
                  <a:cubicBezTo>
                    <a:pt x="244" y="44"/>
                    <a:pt x="244" y="44"/>
                    <a:pt x="244" y="44"/>
                  </a:cubicBezTo>
                  <a:cubicBezTo>
                    <a:pt x="236" y="122"/>
                    <a:pt x="236" y="122"/>
                    <a:pt x="236" y="122"/>
                  </a:cubicBezTo>
                  <a:cubicBezTo>
                    <a:pt x="162" y="97"/>
                    <a:pt x="162" y="97"/>
                    <a:pt x="162" y="97"/>
                  </a:cubicBezTo>
                  <a:cubicBezTo>
                    <a:pt x="171" y="174"/>
                    <a:pt x="171" y="174"/>
                    <a:pt x="171" y="174"/>
                  </a:cubicBezTo>
                  <a:cubicBezTo>
                    <a:pt x="93" y="166"/>
                    <a:pt x="93" y="166"/>
                    <a:pt x="93" y="166"/>
                  </a:cubicBezTo>
                  <a:cubicBezTo>
                    <a:pt x="119" y="240"/>
                    <a:pt x="119" y="240"/>
                    <a:pt x="119" y="240"/>
                  </a:cubicBezTo>
                  <a:cubicBezTo>
                    <a:pt x="42" y="249"/>
                    <a:pt x="42" y="249"/>
                    <a:pt x="42" y="249"/>
                  </a:cubicBezTo>
                  <a:cubicBezTo>
                    <a:pt x="84" y="315"/>
                    <a:pt x="84" y="315"/>
                    <a:pt x="84" y="315"/>
                  </a:cubicBezTo>
                  <a:cubicBezTo>
                    <a:pt x="10" y="341"/>
                    <a:pt x="10" y="341"/>
                    <a:pt x="10" y="341"/>
                  </a:cubicBezTo>
                  <a:cubicBezTo>
                    <a:pt x="66" y="396"/>
                    <a:pt x="66" y="396"/>
                    <a:pt x="66" y="396"/>
                  </a:cubicBezTo>
                  <a:cubicBezTo>
                    <a:pt x="0" y="438"/>
                    <a:pt x="0" y="438"/>
                    <a:pt x="0" y="438"/>
                  </a:cubicBezTo>
                  <a:cubicBezTo>
                    <a:pt x="66" y="479"/>
                    <a:pt x="66" y="479"/>
                    <a:pt x="66" y="479"/>
                  </a:cubicBezTo>
                  <a:cubicBezTo>
                    <a:pt x="12" y="535"/>
                    <a:pt x="12" y="535"/>
                    <a:pt x="12" y="535"/>
                  </a:cubicBezTo>
                  <a:cubicBezTo>
                    <a:pt x="85" y="560"/>
                    <a:pt x="85" y="560"/>
                    <a:pt x="85" y="560"/>
                  </a:cubicBezTo>
                  <a:cubicBezTo>
                    <a:pt x="44" y="626"/>
                    <a:pt x="44" y="626"/>
                    <a:pt x="44" y="626"/>
                  </a:cubicBezTo>
                  <a:cubicBezTo>
                    <a:pt x="122" y="635"/>
                    <a:pt x="122" y="635"/>
                    <a:pt x="122" y="635"/>
                  </a:cubicBezTo>
                  <a:cubicBezTo>
                    <a:pt x="97" y="709"/>
                    <a:pt x="97" y="709"/>
                    <a:pt x="97" y="709"/>
                  </a:cubicBezTo>
                  <a:cubicBezTo>
                    <a:pt x="174" y="700"/>
                    <a:pt x="174" y="700"/>
                    <a:pt x="174" y="700"/>
                  </a:cubicBezTo>
                  <a:cubicBezTo>
                    <a:pt x="166" y="777"/>
                    <a:pt x="166" y="777"/>
                    <a:pt x="166" y="777"/>
                  </a:cubicBezTo>
                  <a:cubicBezTo>
                    <a:pt x="240" y="751"/>
                    <a:pt x="240" y="751"/>
                    <a:pt x="240" y="751"/>
                  </a:cubicBezTo>
                  <a:cubicBezTo>
                    <a:pt x="249" y="828"/>
                    <a:pt x="249" y="828"/>
                    <a:pt x="249" y="828"/>
                  </a:cubicBezTo>
                  <a:cubicBezTo>
                    <a:pt x="315" y="787"/>
                    <a:pt x="315" y="787"/>
                    <a:pt x="315" y="787"/>
                  </a:cubicBezTo>
                  <a:cubicBezTo>
                    <a:pt x="341" y="860"/>
                    <a:pt x="341" y="860"/>
                    <a:pt x="341" y="860"/>
                  </a:cubicBezTo>
                  <a:cubicBezTo>
                    <a:pt x="396" y="805"/>
                    <a:pt x="396" y="805"/>
                    <a:pt x="396" y="805"/>
                  </a:cubicBezTo>
                  <a:cubicBezTo>
                    <a:pt x="438" y="870"/>
                    <a:pt x="438" y="870"/>
                    <a:pt x="438" y="870"/>
                  </a:cubicBezTo>
                  <a:cubicBezTo>
                    <a:pt x="479" y="804"/>
                    <a:pt x="479" y="804"/>
                    <a:pt x="479" y="804"/>
                  </a:cubicBezTo>
                  <a:cubicBezTo>
                    <a:pt x="534" y="859"/>
                    <a:pt x="534" y="859"/>
                    <a:pt x="534" y="859"/>
                  </a:cubicBezTo>
                  <a:cubicBezTo>
                    <a:pt x="560" y="785"/>
                    <a:pt x="560" y="785"/>
                    <a:pt x="560" y="785"/>
                  </a:cubicBezTo>
                  <a:cubicBezTo>
                    <a:pt x="626" y="826"/>
                    <a:pt x="626" y="826"/>
                    <a:pt x="626" y="826"/>
                  </a:cubicBezTo>
                  <a:cubicBezTo>
                    <a:pt x="635" y="748"/>
                    <a:pt x="635" y="748"/>
                    <a:pt x="635" y="748"/>
                  </a:cubicBezTo>
                  <a:cubicBezTo>
                    <a:pt x="708" y="774"/>
                    <a:pt x="708" y="774"/>
                    <a:pt x="708" y="774"/>
                  </a:cubicBezTo>
                  <a:cubicBezTo>
                    <a:pt x="700" y="696"/>
                    <a:pt x="700" y="696"/>
                    <a:pt x="700" y="696"/>
                  </a:cubicBezTo>
                  <a:cubicBezTo>
                    <a:pt x="777" y="705"/>
                    <a:pt x="777" y="705"/>
                    <a:pt x="777" y="705"/>
                  </a:cubicBezTo>
                  <a:cubicBezTo>
                    <a:pt x="751" y="631"/>
                    <a:pt x="751" y="631"/>
                    <a:pt x="751" y="631"/>
                  </a:cubicBezTo>
                  <a:cubicBezTo>
                    <a:pt x="828" y="622"/>
                    <a:pt x="828" y="622"/>
                    <a:pt x="828" y="622"/>
                  </a:cubicBezTo>
                  <a:cubicBezTo>
                    <a:pt x="787" y="556"/>
                    <a:pt x="787" y="556"/>
                    <a:pt x="787" y="556"/>
                  </a:cubicBezTo>
                  <a:cubicBezTo>
                    <a:pt x="860" y="530"/>
                    <a:pt x="860" y="530"/>
                    <a:pt x="860" y="530"/>
                  </a:cubicBezTo>
                  <a:cubicBezTo>
                    <a:pt x="805" y="474"/>
                    <a:pt x="805" y="474"/>
                    <a:pt x="805" y="474"/>
                  </a:cubicBezTo>
                  <a:cubicBezTo>
                    <a:pt x="870" y="433"/>
                    <a:pt x="870" y="433"/>
                    <a:pt x="870" y="433"/>
                  </a:cubicBezTo>
                  <a:cubicBezTo>
                    <a:pt x="804" y="391"/>
                    <a:pt x="804" y="391"/>
                    <a:pt x="804" y="391"/>
                  </a:cubicBezTo>
                  <a:cubicBezTo>
                    <a:pt x="859" y="336"/>
                    <a:pt x="859" y="336"/>
                    <a:pt x="859" y="336"/>
                  </a:cubicBezTo>
                  <a:cubicBezTo>
                    <a:pt x="785" y="310"/>
                    <a:pt x="785" y="310"/>
                    <a:pt x="785" y="310"/>
                  </a:cubicBezTo>
                  <a:cubicBezTo>
                    <a:pt x="826" y="244"/>
                    <a:pt x="826" y="244"/>
                    <a:pt x="826" y="244"/>
                  </a:cubicBezTo>
                  <a:cubicBezTo>
                    <a:pt x="748" y="236"/>
                    <a:pt x="748" y="236"/>
                    <a:pt x="748" y="236"/>
                  </a:cubicBezTo>
                  <a:cubicBezTo>
                    <a:pt x="774" y="162"/>
                    <a:pt x="774" y="162"/>
                    <a:pt x="774" y="162"/>
                  </a:cubicBezTo>
                  <a:cubicBezTo>
                    <a:pt x="696" y="171"/>
                    <a:pt x="696" y="171"/>
                    <a:pt x="696" y="171"/>
                  </a:cubicBezTo>
                  <a:cubicBezTo>
                    <a:pt x="705" y="93"/>
                    <a:pt x="705" y="93"/>
                    <a:pt x="705" y="93"/>
                  </a:cubicBezTo>
                  <a:cubicBezTo>
                    <a:pt x="631" y="119"/>
                    <a:pt x="631" y="119"/>
                    <a:pt x="631" y="119"/>
                  </a:cubicBezTo>
                  <a:cubicBezTo>
                    <a:pt x="622" y="42"/>
                    <a:pt x="622" y="42"/>
                    <a:pt x="622" y="42"/>
                  </a:cubicBezTo>
                  <a:cubicBezTo>
                    <a:pt x="556" y="84"/>
                    <a:pt x="556" y="84"/>
                    <a:pt x="556" y="84"/>
                  </a:cubicBezTo>
                  <a:cubicBezTo>
                    <a:pt x="530" y="10"/>
                    <a:pt x="530" y="10"/>
                    <a:pt x="530" y="10"/>
                  </a:cubicBezTo>
                  <a:cubicBezTo>
                    <a:pt x="474" y="66"/>
                    <a:pt x="474" y="66"/>
                    <a:pt x="474" y="66"/>
                  </a:cubicBezTo>
                  <a:cubicBezTo>
                    <a:pt x="433" y="0"/>
                    <a:pt x="433" y="0"/>
                    <a:pt x="433" y="0"/>
                  </a:cubicBezTo>
                </a:path>
              </a:pathLst>
            </a:custGeom>
            <a:solidFill>
              <a:srgbClr val="2931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 name="组合 2"/>
          <p:cNvGrpSpPr/>
          <p:nvPr/>
        </p:nvGrpSpPr>
        <p:grpSpPr>
          <a:xfrm>
            <a:off x="7809674" y="2494703"/>
            <a:ext cx="1659429" cy="1760094"/>
            <a:chOff x="7809674" y="2494703"/>
            <a:chExt cx="1659429" cy="1760094"/>
          </a:xfrm>
        </p:grpSpPr>
        <p:sp>
          <p:nvSpPr>
            <p:cNvPr id="1914" name="Oval 2667"/>
            <p:cNvSpPr>
              <a:spLocks noChangeArrowheads="1"/>
            </p:cNvSpPr>
            <p:nvPr/>
          </p:nvSpPr>
          <p:spPr bwMode="auto">
            <a:xfrm>
              <a:off x="8858139" y="4106878"/>
              <a:ext cx="115935" cy="117299"/>
            </a:xfrm>
            <a:prstGeom prst="ellipse">
              <a:avLst/>
            </a:prstGeom>
            <a:solidFill>
              <a:srgbClr val="A4A4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5" name="Oval 2668"/>
            <p:cNvSpPr>
              <a:spLocks noChangeArrowheads="1"/>
            </p:cNvSpPr>
            <p:nvPr/>
          </p:nvSpPr>
          <p:spPr bwMode="auto">
            <a:xfrm>
              <a:off x="8682191" y="4106878"/>
              <a:ext cx="120027" cy="117299"/>
            </a:xfrm>
            <a:prstGeom prst="ellipse">
              <a:avLst/>
            </a:prstGeom>
            <a:solidFill>
              <a:srgbClr val="A4A4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6" name="Oval 2669"/>
            <p:cNvSpPr>
              <a:spLocks noChangeArrowheads="1"/>
            </p:cNvSpPr>
            <p:nvPr/>
          </p:nvSpPr>
          <p:spPr bwMode="auto">
            <a:xfrm>
              <a:off x="8493968" y="4106878"/>
              <a:ext cx="115935" cy="117299"/>
            </a:xfrm>
            <a:prstGeom prst="ellipse">
              <a:avLst/>
            </a:prstGeom>
            <a:solidFill>
              <a:srgbClr val="A4A4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7" name="Oval 2670"/>
            <p:cNvSpPr>
              <a:spLocks noChangeArrowheads="1"/>
            </p:cNvSpPr>
            <p:nvPr/>
          </p:nvSpPr>
          <p:spPr bwMode="auto">
            <a:xfrm>
              <a:off x="8320747" y="4106878"/>
              <a:ext cx="115935" cy="117299"/>
            </a:xfrm>
            <a:prstGeom prst="ellipse">
              <a:avLst/>
            </a:prstGeom>
            <a:solidFill>
              <a:srgbClr val="A4A4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8" name="Freeform 2671"/>
            <p:cNvSpPr/>
            <p:nvPr/>
          </p:nvSpPr>
          <p:spPr bwMode="auto">
            <a:xfrm>
              <a:off x="8552617" y="2494703"/>
              <a:ext cx="150033" cy="143214"/>
            </a:xfrm>
            <a:custGeom>
              <a:avLst/>
              <a:gdLst>
                <a:gd name="T0" fmla="*/ 0 w 110"/>
                <a:gd name="T1" fmla="*/ 42 h 105"/>
                <a:gd name="T2" fmla="*/ 37 w 110"/>
                <a:gd name="T3" fmla="*/ 34 h 105"/>
                <a:gd name="T4" fmla="*/ 54 w 110"/>
                <a:gd name="T5" fmla="*/ 0 h 105"/>
                <a:gd name="T6" fmla="*/ 71 w 110"/>
                <a:gd name="T7" fmla="*/ 34 h 105"/>
                <a:gd name="T8" fmla="*/ 110 w 110"/>
                <a:gd name="T9" fmla="*/ 39 h 105"/>
                <a:gd name="T10" fmla="*/ 83 w 110"/>
                <a:gd name="T11" fmla="*/ 66 h 105"/>
                <a:gd name="T12" fmla="*/ 90 w 110"/>
                <a:gd name="T13" fmla="*/ 102 h 105"/>
                <a:gd name="T14" fmla="*/ 56 w 110"/>
                <a:gd name="T15" fmla="*/ 85 h 105"/>
                <a:gd name="T16" fmla="*/ 22 w 110"/>
                <a:gd name="T17" fmla="*/ 105 h 105"/>
                <a:gd name="T18" fmla="*/ 27 w 110"/>
                <a:gd name="T19" fmla="*/ 68 h 105"/>
                <a:gd name="T20" fmla="*/ 0 w 110"/>
                <a:gd name="T21" fmla="*/ 4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 h="105">
                  <a:moveTo>
                    <a:pt x="0" y="42"/>
                  </a:moveTo>
                  <a:lnTo>
                    <a:pt x="37" y="34"/>
                  </a:lnTo>
                  <a:lnTo>
                    <a:pt x="54" y="0"/>
                  </a:lnTo>
                  <a:lnTo>
                    <a:pt x="71" y="34"/>
                  </a:lnTo>
                  <a:lnTo>
                    <a:pt x="110" y="39"/>
                  </a:lnTo>
                  <a:lnTo>
                    <a:pt x="83" y="66"/>
                  </a:lnTo>
                  <a:lnTo>
                    <a:pt x="90" y="102"/>
                  </a:lnTo>
                  <a:lnTo>
                    <a:pt x="56" y="85"/>
                  </a:lnTo>
                  <a:lnTo>
                    <a:pt x="22" y="105"/>
                  </a:lnTo>
                  <a:lnTo>
                    <a:pt x="27" y="68"/>
                  </a:lnTo>
                  <a:lnTo>
                    <a:pt x="0" y="42"/>
                  </a:lnTo>
                  <a:close/>
                </a:path>
              </a:pathLst>
            </a:custGeom>
            <a:solidFill>
              <a:srgbClr val="F5CF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9" name="Freeform 2672"/>
            <p:cNvSpPr/>
            <p:nvPr/>
          </p:nvSpPr>
          <p:spPr bwMode="auto">
            <a:xfrm>
              <a:off x="8232092" y="2561535"/>
              <a:ext cx="132302" cy="125482"/>
            </a:xfrm>
            <a:custGeom>
              <a:avLst/>
              <a:gdLst>
                <a:gd name="T0" fmla="*/ 0 w 97"/>
                <a:gd name="T1" fmla="*/ 36 h 92"/>
                <a:gd name="T2" fmla="*/ 34 w 97"/>
                <a:gd name="T3" fmla="*/ 31 h 92"/>
                <a:gd name="T4" fmla="*/ 48 w 97"/>
                <a:gd name="T5" fmla="*/ 0 h 92"/>
                <a:gd name="T6" fmla="*/ 65 w 97"/>
                <a:gd name="T7" fmla="*/ 29 h 92"/>
                <a:gd name="T8" fmla="*/ 97 w 97"/>
                <a:gd name="T9" fmla="*/ 34 h 92"/>
                <a:gd name="T10" fmla="*/ 75 w 97"/>
                <a:gd name="T11" fmla="*/ 58 h 92"/>
                <a:gd name="T12" fmla="*/ 80 w 97"/>
                <a:gd name="T13" fmla="*/ 92 h 92"/>
                <a:gd name="T14" fmla="*/ 51 w 97"/>
                <a:gd name="T15" fmla="*/ 78 h 92"/>
                <a:gd name="T16" fmla="*/ 21 w 97"/>
                <a:gd name="T17" fmla="*/ 92 h 92"/>
                <a:gd name="T18" fmla="*/ 26 w 97"/>
                <a:gd name="T19" fmla="*/ 61 h 92"/>
                <a:gd name="T20" fmla="*/ 0 w 97"/>
                <a:gd name="T21" fmla="*/ 3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7" h="92">
                  <a:moveTo>
                    <a:pt x="0" y="36"/>
                  </a:moveTo>
                  <a:lnTo>
                    <a:pt x="34" y="31"/>
                  </a:lnTo>
                  <a:lnTo>
                    <a:pt x="48" y="0"/>
                  </a:lnTo>
                  <a:lnTo>
                    <a:pt x="65" y="29"/>
                  </a:lnTo>
                  <a:lnTo>
                    <a:pt x="97" y="34"/>
                  </a:lnTo>
                  <a:lnTo>
                    <a:pt x="75" y="58"/>
                  </a:lnTo>
                  <a:lnTo>
                    <a:pt x="80" y="92"/>
                  </a:lnTo>
                  <a:lnTo>
                    <a:pt x="51" y="78"/>
                  </a:lnTo>
                  <a:lnTo>
                    <a:pt x="21" y="92"/>
                  </a:lnTo>
                  <a:lnTo>
                    <a:pt x="26" y="61"/>
                  </a:lnTo>
                  <a:lnTo>
                    <a:pt x="0" y="36"/>
                  </a:lnTo>
                  <a:close/>
                </a:path>
              </a:pathLst>
            </a:custGeom>
            <a:solidFill>
              <a:srgbClr val="F5CF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0" name="Freeform 2673"/>
            <p:cNvSpPr/>
            <p:nvPr/>
          </p:nvSpPr>
          <p:spPr bwMode="auto">
            <a:xfrm>
              <a:off x="8890874" y="2561535"/>
              <a:ext cx="133666" cy="125482"/>
            </a:xfrm>
            <a:custGeom>
              <a:avLst/>
              <a:gdLst>
                <a:gd name="T0" fmla="*/ 98 w 98"/>
                <a:gd name="T1" fmla="*/ 36 h 92"/>
                <a:gd name="T2" fmla="*/ 66 w 98"/>
                <a:gd name="T3" fmla="*/ 31 h 92"/>
                <a:gd name="T4" fmla="*/ 51 w 98"/>
                <a:gd name="T5" fmla="*/ 0 h 92"/>
                <a:gd name="T6" fmla="*/ 34 w 98"/>
                <a:gd name="T7" fmla="*/ 29 h 92"/>
                <a:gd name="T8" fmla="*/ 0 w 98"/>
                <a:gd name="T9" fmla="*/ 34 h 92"/>
                <a:gd name="T10" fmla="*/ 25 w 98"/>
                <a:gd name="T11" fmla="*/ 58 h 92"/>
                <a:gd name="T12" fmla="*/ 17 w 98"/>
                <a:gd name="T13" fmla="*/ 92 h 92"/>
                <a:gd name="T14" fmla="*/ 49 w 98"/>
                <a:gd name="T15" fmla="*/ 78 h 92"/>
                <a:gd name="T16" fmla="*/ 78 w 98"/>
                <a:gd name="T17" fmla="*/ 92 h 92"/>
                <a:gd name="T18" fmla="*/ 73 w 98"/>
                <a:gd name="T19" fmla="*/ 61 h 92"/>
                <a:gd name="T20" fmla="*/ 98 w 98"/>
                <a:gd name="T21" fmla="*/ 3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8" h="92">
                  <a:moveTo>
                    <a:pt x="98" y="36"/>
                  </a:moveTo>
                  <a:lnTo>
                    <a:pt x="66" y="31"/>
                  </a:lnTo>
                  <a:lnTo>
                    <a:pt x="51" y="0"/>
                  </a:lnTo>
                  <a:lnTo>
                    <a:pt x="34" y="29"/>
                  </a:lnTo>
                  <a:lnTo>
                    <a:pt x="0" y="34"/>
                  </a:lnTo>
                  <a:lnTo>
                    <a:pt x="25" y="58"/>
                  </a:lnTo>
                  <a:lnTo>
                    <a:pt x="17" y="92"/>
                  </a:lnTo>
                  <a:lnTo>
                    <a:pt x="49" y="78"/>
                  </a:lnTo>
                  <a:lnTo>
                    <a:pt x="78" y="92"/>
                  </a:lnTo>
                  <a:lnTo>
                    <a:pt x="73" y="61"/>
                  </a:lnTo>
                  <a:lnTo>
                    <a:pt x="98" y="36"/>
                  </a:lnTo>
                  <a:close/>
                </a:path>
              </a:pathLst>
            </a:custGeom>
            <a:solidFill>
              <a:srgbClr val="F5CF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1" name="文本框 1920"/>
            <p:cNvSpPr txBox="1"/>
            <p:nvPr/>
          </p:nvSpPr>
          <p:spPr>
            <a:xfrm>
              <a:off x="7809674" y="3054468"/>
              <a:ext cx="1659429" cy="1200329"/>
            </a:xfrm>
            <a:prstGeom prst="rect">
              <a:avLst/>
            </a:prstGeom>
            <a:noFill/>
          </p:spPr>
          <p:txBody>
            <a:bodyPr wrap="none" rtlCol="0" anchor="ctr">
              <a:spAutoFit/>
            </a:bodyPr>
            <a:lstStyle/>
            <a:p>
              <a:pPr algn="ctr"/>
              <a:r>
                <a:rPr lang="en-US" altLang="zh-CN" sz="7200" b="1" dirty="0">
                  <a:solidFill>
                    <a:srgbClr val="C09A57"/>
                  </a:solidFill>
                  <a:latin typeface="Agency FB" panose="020B0503020202020204" pitchFamily="34" charset="0"/>
                </a:rPr>
                <a:t>2015</a:t>
              </a:r>
              <a:endParaRPr lang="zh-CN" altLang="en-US" sz="7200" b="1" dirty="0">
                <a:solidFill>
                  <a:srgbClr val="C09A57"/>
                </a:solidFill>
                <a:latin typeface="Agency FB" panose="020B0503020202020204" pitchFamily="34" charset="0"/>
              </a:endParaRPr>
            </a:p>
          </p:txBody>
        </p:sp>
        <p:sp>
          <p:nvSpPr>
            <p:cNvPr id="1922" name="文本框 1921"/>
            <p:cNvSpPr txBox="1"/>
            <p:nvPr/>
          </p:nvSpPr>
          <p:spPr>
            <a:xfrm>
              <a:off x="8146304" y="2678388"/>
              <a:ext cx="986168" cy="338554"/>
            </a:xfrm>
            <a:prstGeom prst="rect">
              <a:avLst/>
            </a:prstGeom>
            <a:noFill/>
          </p:spPr>
          <p:txBody>
            <a:bodyPr wrap="none" rtlCol="0">
              <a:spAutoFit/>
            </a:bodyPr>
            <a:lstStyle/>
            <a:p>
              <a:pPr algn="ctr"/>
              <a:r>
                <a:rPr lang="en-US" altLang="zh-CN" sz="1600" dirty="0">
                  <a:solidFill>
                    <a:srgbClr val="CFCACB"/>
                  </a:solidFill>
                  <a:latin typeface="Agency FB" panose="020B0503020202020204" pitchFamily="34" charset="0"/>
                  <a:cs typeface="Arial" panose="020B0604020202020204" pitchFamily="34" charset="0"/>
                </a:rPr>
                <a:t>THE YEAR OF</a:t>
              </a:r>
              <a:endParaRPr lang="zh-CN" altLang="en-US" sz="1600" dirty="0">
                <a:solidFill>
                  <a:srgbClr val="CFCACB"/>
                </a:solidFill>
                <a:latin typeface="Agency FB" panose="020B0503020202020204" pitchFamily="34" charset="0"/>
                <a:cs typeface="Arial" panose="020B0604020202020204" pitchFamily="34" charset="0"/>
              </a:endParaRPr>
            </a:p>
          </p:txBody>
        </p:sp>
        <p:sp>
          <p:nvSpPr>
            <p:cNvPr id="1923" name="矩形 1922"/>
            <p:cNvSpPr/>
            <p:nvPr/>
          </p:nvSpPr>
          <p:spPr>
            <a:xfrm>
              <a:off x="7857956" y="2919491"/>
              <a:ext cx="1562864" cy="461665"/>
            </a:xfrm>
            <a:prstGeom prst="rect">
              <a:avLst/>
            </a:prstGeom>
          </p:spPr>
          <p:txBody>
            <a:bodyPr wrap="none">
              <a:spAutoFit/>
            </a:bodyPr>
            <a:lstStyle/>
            <a:p>
              <a:pPr algn="ctr"/>
              <a:r>
                <a:rPr lang="en-US" altLang="zh-CN" sz="2400" dirty="0">
                  <a:solidFill>
                    <a:srgbClr val="CFCACB"/>
                  </a:solidFill>
                  <a:latin typeface="Roboto" pitchFamily="2" charset="0"/>
                  <a:ea typeface="Roboto" pitchFamily="2" charset="0"/>
                  <a:cs typeface="Arial" panose="020B0604020202020204" pitchFamily="34" charset="0"/>
                </a:rPr>
                <a:t>LITERARY</a:t>
              </a:r>
              <a:endParaRPr lang="zh-CN" altLang="en-US" sz="2400" dirty="0">
                <a:solidFill>
                  <a:srgbClr val="CFCACB"/>
                </a:solidFill>
                <a:latin typeface="Roboto" pitchFamily="2" charset="0"/>
                <a:cs typeface="Arial" panose="020B0604020202020204" pitchFamily="34" charset="0"/>
              </a:endParaRPr>
            </a:p>
          </p:txBody>
        </p:sp>
      </p:grpSp>
    </p:spTree>
  </p:cSld>
  <p:clrMapOvr>
    <a:masterClrMapping/>
  </p:clrMapOvr>
  <p:transition spd="slow">
    <p:push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8" fill="hold" nodeType="afterEffect">
                                  <p:stCondLst>
                                    <p:cond delay="0"/>
                                  </p:stCondLst>
                                  <p:childTnLst>
                                    <p:set>
                                      <p:cBhvr>
                                        <p:cTn id="15" dur="1" fill="hold">
                                          <p:stCondLst>
                                            <p:cond delay="0"/>
                                          </p:stCondLst>
                                        </p:cTn>
                                        <p:tgtEl>
                                          <p:spTgt spid="6"/>
                                        </p:tgtEl>
                                        <p:attrNameLst>
                                          <p:attrName>style.visibility</p:attrName>
                                        </p:attrNameLst>
                                      </p:cBhvr>
                                      <p:to>
                                        <p:strVal val="visible"/>
                                      </p:to>
                                    </p:set>
                                    <p:anim calcmode="lin" valueType="num">
                                      <p:cBhvr additive="base">
                                        <p:cTn id="16" dur="500" fill="hold"/>
                                        <p:tgtEl>
                                          <p:spTgt spid="6"/>
                                        </p:tgtEl>
                                        <p:attrNameLst>
                                          <p:attrName>ppt_x</p:attrName>
                                        </p:attrNameLst>
                                      </p:cBhvr>
                                      <p:tavLst>
                                        <p:tav tm="0">
                                          <p:val>
                                            <p:strVal val="0-#ppt_w/2"/>
                                          </p:val>
                                        </p:tav>
                                        <p:tav tm="100000">
                                          <p:val>
                                            <p:strVal val="#ppt_x"/>
                                          </p:val>
                                        </p:tav>
                                      </p:tavLst>
                                    </p:anim>
                                    <p:anim calcmode="lin" valueType="num">
                                      <p:cBhvr additive="base">
                                        <p:cTn id="17" dur="500" fill="hold"/>
                                        <p:tgtEl>
                                          <p:spTgt spid="6"/>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2" presetClass="entr" presetSubtype="8" fill="hold" nodeType="after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500" fill="hold"/>
                                        <p:tgtEl>
                                          <p:spTgt spid="7"/>
                                        </p:tgtEl>
                                        <p:attrNameLst>
                                          <p:attrName>ppt_x</p:attrName>
                                        </p:attrNameLst>
                                      </p:cBhvr>
                                      <p:tavLst>
                                        <p:tav tm="0">
                                          <p:val>
                                            <p:strVal val="0-#ppt_w/2"/>
                                          </p:val>
                                        </p:tav>
                                        <p:tav tm="100000">
                                          <p:val>
                                            <p:strVal val="#ppt_x"/>
                                          </p:val>
                                        </p:tav>
                                      </p:tavLst>
                                    </p:anim>
                                    <p:anim calcmode="lin" valueType="num">
                                      <p:cBhvr additive="base">
                                        <p:cTn id="22"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E5E4E3"/>
        </a:solidFill>
        <a:effectLst/>
      </p:bgPr>
    </p:bg>
    <p:spTree>
      <p:nvGrpSpPr>
        <p:cNvPr id="1" name=""/>
        <p:cNvGrpSpPr/>
        <p:nvPr/>
      </p:nvGrpSpPr>
      <p:grpSpPr>
        <a:xfrm>
          <a:off x="0" y="0"/>
          <a:ext cx="0" cy="0"/>
          <a:chOff x="0" y="0"/>
          <a:chExt cx="0" cy="0"/>
        </a:xfrm>
      </p:grpSpPr>
      <p:sp>
        <p:nvSpPr>
          <p:cNvPr id="1331" name="矩形 1330"/>
          <p:cNvSpPr/>
          <p:nvPr/>
        </p:nvSpPr>
        <p:spPr>
          <a:xfrm>
            <a:off x="0" y="0"/>
            <a:ext cx="7838153" cy="6858000"/>
          </a:xfrm>
          <a:prstGeom prst="rect">
            <a:avLst/>
          </a:prstGeom>
          <a:solidFill>
            <a:srgbClr val="2D333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544" name="Group 1566"/>
          <p:cNvGrpSpPr/>
          <p:nvPr/>
        </p:nvGrpSpPr>
        <p:grpSpPr bwMode="auto">
          <a:xfrm>
            <a:off x="-4763" y="0"/>
            <a:ext cx="11677650" cy="6861175"/>
            <a:chOff x="-3" y="0"/>
            <a:chExt cx="7356" cy="4322"/>
          </a:xfrm>
        </p:grpSpPr>
        <p:sp>
          <p:nvSpPr>
            <p:cNvPr id="4696" name="Freeform 1366"/>
            <p:cNvSpPr>
              <a:spLocks noEditPoints="1"/>
            </p:cNvSpPr>
            <p:nvPr/>
          </p:nvSpPr>
          <p:spPr bwMode="auto">
            <a:xfrm>
              <a:off x="4827" y="764"/>
              <a:ext cx="105" cy="146"/>
            </a:xfrm>
            <a:custGeom>
              <a:avLst/>
              <a:gdLst>
                <a:gd name="T0" fmla="*/ 17 w 43"/>
                <a:gd name="T1" fmla="*/ 60 h 60"/>
                <a:gd name="T2" fmla="*/ 43 w 43"/>
                <a:gd name="T3" fmla="*/ 55 h 60"/>
                <a:gd name="T4" fmla="*/ 28 w 43"/>
                <a:gd name="T5" fmla="*/ 0 h 60"/>
                <a:gd name="T6" fmla="*/ 0 w 43"/>
                <a:gd name="T7" fmla="*/ 6 h 60"/>
                <a:gd name="T8" fmla="*/ 17 w 43"/>
                <a:gd name="T9" fmla="*/ 60 h 60"/>
                <a:gd name="T10" fmla="*/ 37 w 43"/>
                <a:gd name="T11" fmla="*/ 49 h 60"/>
                <a:gd name="T12" fmla="*/ 21 w 43"/>
                <a:gd name="T13" fmla="*/ 53 h 60"/>
                <a:gd name="T14" fmla="*/ 9 w 43"/>
                <a:gd name="T15" fmla="*/ 12 h 60"/>
                <a:gd name="T16" fmla="*/ 23 w 43"/>
                <a:gd name="T17" fmla="*/ 8 h 60"/>
                <a:gd name="T18" fmla="*/ 37 w 43"/>
                <a:gd name="T19" fmla="*/ 4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60">
                  <a:moveTo>
                    <a:pt x="17" y="60"/>
                  </a:moveTo>
                  <a:cubicBezTo>
                    <a:pt x="22" y="59"/>
                    <a:pt x="38" y="57"/>
                    <a:pt x="43" y="55"/>
                  </a:cubicBezTo>
                  <a:cubicBezTo>
                    <a:pt x="40" y="39"/>
                    <a:pt x="34" y="14"/>
                    <a:pt x="28" y="0"/>
                  </a:cubicBezTo>
                  <a:cubicBezTo>
                    <a:pt x="0" y="6"/>
                    <a:pt x="0" y="6"/>
                    <a:pt x="0" y="6"/>
                  </a:cubicBezTo>
                  <a:cubicBezTo>
                    <a:pt x="6" y="22"/>
                    <a:pt x="12" y="47"/>
                    <a:pt x="17" y="60"/>
                  </a:cubicBezTo>
                  <a:close/>
                  <a:moveTo>
                    <a:pt x="37" y="49"/>
                  </a:moveTo>
                  <a:cubicBezTo>
                    <a:pt x="33" y="50"/>
                    <a:pt x="26" y="52"/>
                    <a:pt x="21" y="53"/>
                  </a:cubicBezTo>
                  <a:cubicBezTo>
                    <a:pt x="18" y="43"/>
                    <a:pt x="13" y="25"/>
                    <a:pt x="9" y="12"/>
                  </a:cubicBezTo>
                  <a:cubicBezTo>
                    <a:pt x="23" y="8"/>
                    <a:pt x="23" y="8"/>
                    <a:pt x="23" y="8"/>
                  </a:cubicBezTo>
                  <a:cubicBezTo>
                    <a:pt x="27" y="19"/>
                    <a:pt x="33" y="37"/>
                    <a:pt x="37" y="4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7" name="Freeform 1367"/>
            <p:cNvSpPr>
              <a:spLocks noEditPoints="1"/>
            </p:cNvSpPr>
            <p:nvPr/>
          </p:nvSpPr>
          <p:spPr bwMode="auto">
            <a:xfrm>
              <a:off x="4074" y="0"/>
              <a:ext cx="158" cy="73"/>
            </a:xfrm>
            <a:custGeom>
              <a:avLst/>
              <a:gdLst>
                <a:gd name="T0" fmla="*/ 10 w 65"/>
                <a:gd name="T1" fmla="*/ 30 h 30"/>
                <a:gd name="T2" fmla="*/ 64 w 65"/>
                <a:gd name="T3" fmla="*/ 25 h 30"/>
                <a:gd name="T4" fmla="*/ 64 w 65"/>
                <a:gd name="T5" fmla="*/ 0 h 30"/>
                <a:gd name="T6" fmla="*/ 7 w 65"/>
                <a:gd name="T7" fmla="*/ 0 h 30"/>
                <a:gd name="T8" fmla="*/ 0 w 65"/>
                <a:gd name="T9" fmla="*/ 2 h 30"/>
                <a:gd name="T10" fmla="*/ 10 w 65"/>
                <a:gd name="T11" fmla="*/ 30 h 30"/>
                <a:gd name="T12" fmla="*/ 57 w 65"/>
                <a:gd name="T13" fmla="*/ 3 h 30"/>
                <a:gd name="T14" fmla="*/ 57 w 65"/>
                <a:gd name="T15" fmla="*/ 19 h 30"/>
                <a:gd name="T16" fmla="*/ 14 w 65"/>
                <a:gd name="T17" fmla="*/ 24 h 30"/>
                <a:gd name="T18" fmla="*/ 8 w 65"/>
                <a:gd name="T19" fmla="*/ 7 h 30"/>
                <a:gd name="T20" fmla="*/ 57 w 65"/>
                <a:gd name="T21"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30">
                  <a:moveTo>
                    <a:pt x="10" y="30"/>
                  </a:moveTo>
                  <a:cubicBezTo>
                    <a:pt x="33" y="24"/>
                    <a:pt x="50" y="25"/>
                    <a:pt x="64" y="25"/>
                  </a:cubicBezTo>
                  <a:cubicBezTo>
                    <a:pt x="65" y="20"/>
                    <a:pt x="64" y="6"/>
                    <a:pt x="64" y="0"/>
                  </a:cubicBezTo>
                  <a:cubicBezTo>
                    <a:pt x="7" y="0"/>
                    <a:pt x="7" y="0"/>
                    <a:pt x="7" y="0"/>
                  </a:cubicBezTo>
                  <a:cubicBezTo>
                    <a:pt x="5" y="1"/>
                    <a:pt x="2" y="1"/>
                    <a:pt x="0" y="2"/>
                  </a:cubicBezTo>
                  <a:lnTo>
                    <a:pt x="10" y="30"/>
                  </a:lnTo>
                  <a:close/>
                  <a:moveTo>
                    <a:pt x="57" y="3"/>
                  </a:moveTo>
                  <a:cubicBezTo>
                    <a:pt x="57" y="7"/>
                    <a:pt x="58" y="14"/>
                    <a:pt x="57" y="19"/>
                  </a:cubicBezTo>
                  <a:cubicBezTo>
                    <a:pt x="47" y="19"/>
                    <a:pt x="32" y="18"/>
                    <a:pt x="14" y="24"/>
                  </a:cubicBezTo>
                  <a:cubicBezTo>
                    <a:pt x="8" y="7"/>
                    <a:pt x="8" y="7"/>
                    <a:pt x="8" y="7"/>
                  </a:cubicBezTo>
                  <a:cubicBezTo>
                    <a:pt x="23" y="3"/>
                    <a:pt x="49" y="2"/>
                    <a:pt x="57" y="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8" name="Freeform 1368"/>
            <p:cNvSpPr>
              <a:spLocks noEditPoints="1"/>
            </p:cNvSpPr>
            <p:nvPr/>
          </p:nvSpPr>
          <p:spPr bwMode="auto">
            <a:xfrm>
              <a:off x="4689" y="375"/>
              <a:ext cx="114" cy="148"/>
            </a:xfrm>
            <a:custGeom>
              <a:avLst/>
              <a:gdLst>
                <a:gd name="T0" fmla="*/ 23 w 47"/>
                <a:gd name="T1" fmla="*/ 61 h 61"/>
                <a:gd name="T2" fmla="*/ 47 w 47"/>
                <a:gd name="T3" fmla="*/ 53 h 61"/>
                <a:gd name="T4" fmla="*/ 23 w 47"/>
                <a:gd name="T5" fmla="*/ 0 h 61"/>
                <a:gd name="T6" fmla="*/ 0 w 47"/>
                <a:gd name="T7" fmla="*/ 12 h 61"/>
                <a:gd name="T8" fmla="*/ 23 w 47"/>
                <a:gd name="T9" fmla="*/ 61 h 61"/>
                <a:gd name="T10" fmla="*/ 39 w 47"/>
                <a:gd name="T11" fmla="*/ 48 h 61"/>
                <a:gd name="T12" fmla="*/ 26 w 47"/>
                <a:gd name="T13" fmla="*/ 53 h 61"/>
                <a:gd name="T14" fmla="*/ 10 w 47"/>
                <a:gd name="T15" fmla="*/ 15 h 61"/>
                <a:gd name="T16" fmla="*/ 21 w 47"/>
                <a:gd name="T17" fmla="*/ 9 h 61"/>
                <a:gd name="T18" fmla="*/ 39 w 47"/>
                <a:gd name="T19" fmla="*/ 4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61">
                  <a:moveTo>
                    <a:pt x="23" y="61"/>
                  </a:moveTo>
                  <a:cubicBezTo>
                    <a:pt x="28" y="60"/>
                    <a:pt x="42" y="55"/>
                    <a:pt x="47" y="53"/>
                  </a:cubicBezTo>
                  <a:cubicBezTo>
                    <a:pt x="45" y="43"/>
                    <a:pt x="31" y="13"/>
                    <a:pt x="23" y="0"/>
                  </a:cubicBezTo>
                  <a:cubicBezTo>
                    <a:pt x="0" y="12"/>
                    <a:pt x="0" y="12"/>
                    <a:pt x="0" y="12"/>
                  </a:cubicBezTo>
                  <a:cubicBezTo>
                    <a:pt x="7" y="28"/>
                    <a:pt x="18" y="49"/>
                    <a:pt x="23" y="61"/>
                  </a:cubicBezTo>
                  <a:close/>
                  <a:moveTo>
                    <a:pt x="39" y="48"/>
                  </a:moveTo>
                  <a:cubicBezTo>
                    <a:pt x="36" y="50"/>
                    <a:pt x="30" y="52"/>
                    <a:pt x="26" y="53"/>
                  </a:cubicBezTo>
                  <a:cubicBezTo>
                    <a:pt x="22" y="44"/>
                    <a:pt x="15" y="27"/>
                    <a:pt x="10" y="15"/>
                  </a:cubicBezTo>
                  <a:cubicBezTo>
                    <a:pt x="21" y="9"/>
                    <a:pt x="21" y="9"/>
                    <a:pt x="21" y="9"/>
                  </a:cubicBezTo>
                  <a:cubicBezTo>
                    <a:pt x="27" y="18"/>
                    <a:pt x="37" y="41"/>
                    <a:pt x="39" y="4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9" name="Freeform 1369"/>
            <p:cNvSpPr>
              <a:spLocks noEditPoints="1"/>
            </p:cNvSpPr>
            <p:nvPr/>
          </p:nvSpPr>
          <p:spPr bwMode="auto">
            <a:xfrm>
              <a:off x="4516" y="2508"/>
              <a:ext cx="348" cy="394"/>
            </a:xfrm>
            <a:custGeom>
              <a:avLst/>
              <a:gdLst>
                <a:gd name="T0" fmla="*/ 0 w 143"/>
                <a:gd name="T1" fmla="*/ 45 h 162"/>
                <a:gd name="T2" fmla="*/ 70 w 143"/>
                <a:gd name="T3" fmla="*/ 161 h 162"/>
                <a:gd name="T4" fmla="*/ 92 w 143"/>
                <a:gd name="T5" fmla="*/ 90 h 162"/>
                <a:gd name="T6" fmla="*/ 136 w 143"/>
                <a:gd name="T7" fmla="*/ 39 h 162"/>
                <a:gd name="T8" fmla="*/ 0 w 143"/>
                <a:gd name="T9" fmla="*/ 45 h 162"/>
                <a:gd name="T10" fmla="*/ 80 w 143"/>
                <a:gd name="T11" fmla="*/ 83 h 162"/>
                <a:gd name="T12" fmla="*/ 71 w 143"/>
                <a:gd name="T13" fmla="*/ 152 h 162"/>
                <a:gd name="T14" fmla="*/ 10 w 143"/>
                <a:gd name="T15" fmla="*/ 53 h 162"/>
                <a:gd name="T16" fmla="*/ 128 w 143"/>
                <a:gd name="T17" fmla="*/ 43 h 162"/>
                <a:gd name="T18" fmla="*/ 80 w 143"/>
                <a:gd name="T19" fmla="*/ 8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3" h="162">
                  <a:moveTo>
                    <a:pt x="0" y="45"/>
                  </a:moveTo>
                  <a:cubicBezTo>
                    <a:pt x="16" y="102"/>
                    <a:pt x="31" y="162"/>
                    <a:pt x="70" y="161"/>
                  </a:cubicBezTo>
                  <a:cubicBezTo>
                    <a:pt x="100" y="161"/>
                    <a:pt x="113" y="133"/>
                    <a:pt x="92" y="90"/>
                  </a:cubicBezTo>
                  <a:cubicBezTo>
                    <a:pt x="122" y="89"/>
                    <a:pt x="143" y="64"/>
                    <a:pt x="136" y="39"/>
                  </a:cubicBezTo>
                  <a:cubicBezTo>
                    <a:pt x="125" y="0"/>
                    <a:pt x="70" y="18"/>
                    <a:pt x="0" y="45"/>
                  </a:cubicBezTo>
                  <a:close/>
                  <a:moveTo>
                    <a:pt x="80" y="83"/>
                  </a:moveTo>
                  <a:cubicBezTo>
                    <a:pt x="102" y="119"/>
                    <a:pt x="97" y="150"/>
                    <a:pt x="71" y="152"/>
                  </a:cubicBezTo>
                  <a:cubicBezTo>
                    <a:pt x="34" y="155"/>
                    <a:pt x="24" y="103"/>
                    <a:pt x="10" y="53"/>
                  </a:cubicBezTo>
                  <a:cubicBezTo>
                    <a:pt x="71" y="29"/>
                    <a:pt x="118" y="9"/>
                    <a:pt x="128" y="43"/>
                  </a:cubicBezTo>
                  <a:cubicBezTo>
                    <a:pt x="134" y="64"/>
                    <a:pt x="110" y="87"/>
                    <a:pt x="80" y="8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0" name="Freeform 1370"/>
            <p:cNvSpPr>
              <a:spLocks noEditPoints="1"/>
            </p:cNvSpPr>
            <p:nvPr/>
          </p:nvSpPr>
          <p:spPr bwMode="auto">
            <a:xfrm>
              <a:off x="4766" y="559"/>
              <a:ext cx="107" cy="156"/>
            </a:xfrm>
            <a:custGeom>
              <a:avLst/>
              <a:gdLst>
                <a:gd name="T0" fmla="*/ 18 w 44"/>
                <a:gd name="T1" fmla="*/ 64 h 64"/>
                <a:gd name="T2" fmla="*/ 44 w 44"/>
                <a:gd name="T3" fmla="*/ 57 h 64"/>
                <a:gd name="T4" fmla="*/ 23 w 44"/>
                <a:gd name="T5" fmla="*/ 0 h 64"/>
                <a:gd name="T6" fmla="*/ 0 w 44"/>
                <a:gd name="T7" fmla="*/ 9 h 64"/>
                <a:gd name="T8" fmla="*/ 18 w 44"/>
                <a:gd name="T9" fmla="*/ 64 h 64"/>
                <a:gd name="T10" fmla="*/ 35 w 44"/>
                <a:gd name="T11" fmla="*/ 52 h 64"/>
                <a:gd name="T12" fmla="*/ 21 w 44"/>
                <a:gd name="T13" fmla="*/ 56 h 64"/>
                <a:gd name="T14" fmla="*/ 8 w 44"/>
                <a:gd name="T15" fmla="*/ 13 h 64"/>
                <a:gd name="T16" fmla="*/ 19 w 44"/>
                <a:gd name="T17" fmla="*/ 9 h 64"/>
                <a:gd name="T18" fmla="*/ 35 w 44"/>
                <a:gd name="T19" fmla="*/ 5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64">
                  <a:moveTo>
                    <a:pt x="18" y="64"/>
                  </a:moveTo>
                  <a:cubicBezTo>
                    <a:pt x="24" y="63"/>
                    <a:pt x="39" y="59"/>
                    <a:pt x="44" y="57"/>
                  </a:cubicBezTo>
                  <a:cubicBezTo>
                    <a:pt x="40" y="42"/>
                    <a:pt x="30" y="14"/>
                    <a:pt x="23" y="0"/>
                  </a:cubicBezTo>
                  <a:cubicBezTo>
                    <a:pt x="0" y="9"/>
                    <a:pt x="0" y="9"/>
                    <a:pt x="0" y="9"/>
                  </a:cubicBezTo>
                  <a:cubicBezTo>
                    <a:pt x="6" y="25"/>
                    <a:pt x="14" y="51"/>
                    <a:pt x="18" y="64"/>
                  </a:cubicBezTo>
                  <a:close/>
                  <a:moveTo>
                    <a:pt x="35" y="52"/>
                  </a:moveTo>
                  <a:cubicBezTo>
                    <a:pt x="32" y="53"/>
                    <a:pt x="26" y="55"/>
                    <a:pt x="21" y="56"/>
                  </a:cubicBezTo>
                  <a:cubicBezTo>
                    <a:pt x="18" y="46"/>
                    <a:pt x="12" y="25"/>
                    <a:pt x="8" y="13"/>
                  </a:cubicBezTo>
                  <a:cubicBezTo>
                    <a:pt x="19" y="9"/>
                    <a:pt x="19" y="9"/>
                    <a:pt x="19" y="9"/>
                  </a:cubicBezTo>
                  <a:cubicBezTo>
                    <a:pt x="25" y="19"/>
                    <a:pt x="32" y="41"/>
                    <a:pt x="35" y="5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1" name="Freeform 1371"/>
            <p:cNvSpPr>
              <a:spLocks noEditPoints="1"/>
            </p:cNvSpPr>
            <p:nvPr/>
          </p:nvSpPr>
          <p:spPr bwMode="auto">
            <a:xfrm>
              <a:off x="6200" y="1511"/>
              <a:ext cx="73" cy="70"/>
            </a:xfrm>
            <a:custGeom>
              <a:avLst/>
              <a:gdLst>
                <a:gd name="T0" fmla="*/ 11 w 30"/>
                <a:gd name="T1" fmla="*/ 26 h 29"/>
                <a:gd name="T2" fmla="*/ 28 w 30"/>
                <a:gd name="T3" fmla="*/ 19 h 29"/>
                <a:gd name="T4" fmla="*/ 19 w 30"/>
                <a:gd name="T5" fmla="*/ 2 h 29"/>
                <a:gd name="T6" fmla="*/ 3 w 30"/>
                <a:gd name="T7" fmla="*/ 10 h 29"/>
                <a:gd name="T8" fmla="*/ 11 w 30"/>
                <a:gd name="T9" fmla="*/ 26 h 29"/>
                <a:gd name="T10" fmla="*/ 9 w 30"/>
                <a:gd name="T11" fmla="*/ 12 h 29"/>
                <a:gd name="T12" fmla="*/ 17 w 30"/>
                <a:gd name="T13" fmla="*/ 9 h 29"/>
                <a:gd name="T14" fmla="*/ 21 w 30"/>
                <a:gd name="T15" fmla="*/ 16 h 29"/>
                <a:gd name="T16" fmla="*/ 13 w 30"/>
                <a:gd name="T17" fmla="*/ 19 h 29"/>
                <a:gd name="T18" fmla="*/ 9 w 30"/>
                <a:gd name="T19"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29">
                  <a:moveTo>
                    <a:pt x="11" y="26"/>
                  </a:moveTo>
                  <a:cubicBezTo>
                    <a:pt x="18" y="29"/>
                    <a:pt x="25" y="25"/>
                    <a:pt x="28" y="19"/>
                  </a:cubicBezTo>
                  <a:cubicBezTo>
                    <a:pt x="30" y="12"/>
                    <a:pt x="26" y="5"/>
                    <a:pt x="19" y="2"/>
                  </a:cubicBezTo>
                  <a:cubicBezTo>
                    <a:pt x="13" y="0"/>
                    <a:pt x="5" y="3"/>
                    <a:pt x="3" y="10"/>
                  </a:cubicBezTo>
                  <a:cubicBezTo>
                    <a:pt x="0" y="17"/>
                    <a:pt x="4" y="24"/>
                    <a:pt x="11" y="26"/>
                  </a:cubicBezTo>
                  <a:close/>
                  <a:moveTo>
                    <a:pt x="9" y="12"/>
                  </a:moveTo>
                  <a:cubicBezTo>
                    <a:pt x="10" y="9"/>
                    <a:pt x="13" y="7"/>
                    <a:pt x="17" y="9"/>
                  </a:cubicBezTo>
                  <a:cubicBezTo>
                    <a:pt x="20" y="10"/>
                    <a:pt x="21" y="13"/>
                    <a:pt x="21" y="16"/>
                  </a:cubicBezTo>
                  <a:cubicBezTo>
                    <a:pt x="20" y="19"/>
                    <a:pt x="16" y="20"/>
                    <a:pt x="13" y="19"/>
                  </a:cubicBezTo>
                  <a:cubicBezTo>
                    <a:pt x="10" y="18"/>
                    <a:pt x="9" y="15"/>
                    <a:pt x="9" y="1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2" name="Freeform 1372"/>
            <p:cNvSpPr>
              <a:spLocks noEditPoints="1"/>
            </p:cNvSpPr>
            <p:nvPr/>
          </p:nvSpPr>
          <p:spPr bwMode="auto">
            <a:xfrm>
              <a:off x="5695" y="1143"/>
              <a:ext cx="95" cy="93"/>
            </a:xfrm>
            <a:custGeom>
              <a:avLst/>
              <a:gdLst>
                <a:gd name="T0" fmla="*/ 25 w 39"/>
                <a:gd name="T1" fmla="*/ 3 h 38"/>
                <a:gd name="T2" fmla="*/ 3 w 39"/>
                <a:gd name="T3" fmla="*/ 13 h 38"/>
                <a:gd name="T4" fmla="*/ 13 w 39"/>
                <a:gd name="T5" fmla="*/ 35 h 38"/>
                <a:gd name="T6" fmla="*/ 35 w 39"/>
                <a:gd name="T7" fmla="*/ 25 h 38"/>
                <a:gd name="T8" fmla="*/ 25 w 39"/>
                <a:gd name="T9" fmla="*/ 3 h 38"/>
                <a:gd name="T10" fmla="*/ 28 w 39"/>
                <a:gd name="T11" fmla="*/ 23 h 38"/>
                <a:gd name="T12" fmla="*/ 15 w 39"/>
                <a:gd name="T13" fmla="*/ 29 h 38"/>
                <a:gd name="T14" fmla="*/ 9 w 39"/>
                <a:gd name="T15" fmla="*/ 16 h 38"/>
                <a:gd name="T16" fmla="*/ 22 w 39"/>
                <a:gd name="T17" fmla="*/ 10 h 38"/>
                <a:gd name="T18" fmla="*/ 28 w 39"/>
                <a:gd name="T19"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8">
                  <a:moveTo>
                    <a:pt x="25" y="3"/>
                  </a:moveTo>
                  <a:cubicBezTo>
                    <a:pt x="16" y="0"/>
                    <a:pt x="6" y="5"/>
                    <a:pt x="3" y="13"/>
                  </a:cubicBezTo>
                  <a:cubicBezTo>
                    <a:pt x="0" y="22"/>
                    <a:pt x="4" y="32"/>
                    <a:pt x="13" y="35"/>
                  </a:cubicBezTo>
                  <a:cubicBezTo>
                    <a:pt x="22" y="38"/>
                    <a:pt x="32" y="34"/>
                    <a:pt x="35" y="25"/>
                  </a:cubicBezTo>
                  <a:cubicBezTo>
                    <a:pt x="39" y="16"/>
                    <a:pt x="34" y="6"/>
                    <a:pt x="25" y="3"/>
                  </a:cubicBezTo>
                  <a:close/>
                  <a:moveTo>
                    <a:pt x="28" y="23"/>
                  </a:moveTo>
                  <a:cubicBezTo>
                    <a:pt x="26" y="28"/>
                    <a:pt x="21" y="31"/>
                    <a:pt x="15" y="29"/>
                  </a:cubicBezTo>
                  <a:cubicBezTo>
                    <a:pt x="10" y="27"/>
                    <a:pt x="7" y="21"/>
                    <a:pt x="9" y="16"/>
                  </a:cubicBezTo>
                  <a:cubicBezTo>
                    <a:pt x="11" y="11"/>
                    <a:pt x="17" y="8"/>
                    <a:pt x="22" y="10"/>
                  </a:cubicBezTo>
                  <a:cubicBezTo>
                    <a:pt x="27" y="12"/>
                    <a:pt x="30" y="18"/>
                    <a:pt x="28" y="2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3" name="Freeform 1373"/>
            <p:cNvSpPr>
              <a:spLocks noEditPoints="1"/>
            </p:cNvSpPr>
            <p:nvPr/>
          </p:nvSpPr>
          <p:spPr bwMode="auto">
            <a:xfrm>
              <a:off x="5666" y="975"/>
              <a:ext cx="150" cy="156"/>
            </a:xfrm>
            <a:custGeom>
              <a:avLst/>
              <a:gdLst>
                <a:gd name="T0" fmla="*/ 38 w 62"/>
                <a:gd name="T1" fmla="*/ 6 h 64"/>
                <a:gd name="T2" fmla="*/ 4 w 62"/>
                <a:gd name="T3" fmla="*/ 20 h 64"/>
                <a:gd name="T4" fmla="*/ 24 w 62"/>
                <a:gd name="T5" fmla="*/ 57 h 64"/>
                <a:gd name="T6" fmla="*/ 58 w 62"/>
                <a:gd name="T7" fmla="*/ 43 h 64"/>
                <a:gd name="T8" fmla="*/ 38 w 62"/>
                <a:gd name="T9" fmla="*/ 6 h 64"/>
                <a:gd name="T10" fmla="*/ 49 w 62"/>
                <a:gd name="T11" fmla="*/ 44 h 64"/>
                <a:gd name="T12" fmla="*/ 23 w 62"/>
                <a:gd name="T13" fmla="*/ 49 h 64"/>
                <a:gd name="T14" fmla="*/ 12 w 62"/>
                <a:gd name="T15" fmla="*/ 18 h 64"/>
                <a:gd name="T16" fmla="*/ 38 w 62"/>
                <a:gd name="T17" fmla="*/ 13 h 64"/>
                <a:gd name="T18" fmla="*/ 49 w 62"/>
                <a:gd name="T19" fmla="*/ 4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4">
                  <a:moveTo>
                    <a:pt x="38" y="6"/>
                  </a:moveTo>
                  <a:cubicBezTo>
                    <a:pt x="23" y="0"/>
                    <a:pt x="8" y="6"/>
                    <a:pt x="4" y="20"/>
                  </a:cubicBezTo>
                  <a:cubicBezTo>
                    <a:pt x="0" y="34"/>
                    <a:pt x="9" y="51"/>
                    <a:pt x="24" y="57"/>
                  </a:cubicBezTo>
                  <a:cubicBezTo>
                    <a:pt x="39" y="64"/>
                    <a:pt x="54" y="57"/>
                    <a:pt x="58" y="43"/>
                  </a:cubicBezTo>
                  <a:cubicBezTo>
                    <a:pt x="62" y="29"/>
                    <a:pt x="53" y="12"/>
                    <a:pt x="38" y="6"/>
                  </a:cubicBezTo>
                  <a:close/>
                  <a:moveTo>
                    <a:pt x="49" y="44"/>
                  </a:moveTo>
                  <a:cubicBezTo>
                    <a:pt x="44" y="54"/>
                    <a:pt x="33" y="56"/>
                    <a:pt x="23" y="49"/>
                  </a:cubicBezTo>
                  <a:cubicBezTo>
                    <a:pt x="13" y="42"/>
                    <a:pt x="8" y="28"/>
                    <a:pt x="12" y="18"/>
                  </a:cubicBezTo>
                  <a:cubicBezTo>
                    <a:pt x="17" y="8"/>
                    <a:pt x="28" y="6"/>
                    <a:pt x="38" y="13"/>
                  </a:cubicBezTo>
                  <a:cubicBezTo>
                    <a:pt x="48" y="20"/>
                    <a:pt x="53" y="34"/>
                    <a:pt x="49" y="4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4" name="Freeform 1374"/>
            <p:cNvSpPr/>
            <p:nvPr/>
          </p:nvSpPr>
          <p:spPr bwMode="auto">
            <a:xfrm>
              <a:off x="5257" y="3882"/>
              <a:ext cx="173" cy="149"/>
            </a:xfrm>
            <a:custGeom>
              <a:avLst/>
              <a:gdLst>
                <a:gd name="T0" fmla="*/ 8 w 71"/>
                <a:gd name="T1" fmla="*/ 37 h 61"/>
                <a:gd name="T2" fmla="*/ 34 w 71"/>
                <a:gd name="T3" fmla="*/ 52 h 61"/>
                <a:gd name="T4" fmla="*/ 54 w 71"/>
                <a:gd name="T5" fmla="*/ 58 h 61"/>
                <a:gd name="T6" fmla="*/ 64 w 71"/>
                <a:gd name="T7" fmla="*/ 47 h 61"/>
                <a:gd name="T8" fmla="*/ 70 w 71"/>
                <a:gd name="T9" fmla="*/ 33 h 61"/>
                <a:gd name="T10" fmla="*/ 68 w 71"/>
                <a:gd name="T11" fmla="*/ 28 h 61"/>
                <a:gd name="T12" fmla="*/ 63 w 71"/>
                <a:gd name="T13" fmla="*/ 30 h 61"/>
                <a:gd name="T14" fmla="*/ 58 w 71"/>
                <a:gd name="T15" fmla="*/ 40 h 61"/>
                <a:gd name="T16" fmla="*/ 51 w 71"/>
                <a:gd name="T17" fmla="*/ 51 h 61"/>
                <a:gd name="T18" fmla="*/ 34 w 71"/>
                <a:gd name="T19" fmla="*/ 43 h 61"/>
                <a:gd name="T20" fmla="*/ 44 w 71"/>
                <a:gd name="T21" fmla="*/ 19 h 61"/>
                <a:gd name="T22" fmla="*/ 42 w 71"/>
                <a:gd name="T23" fmla="*/ 14 h 61"/>
                <a:gd name="T24" fmla="*/ 37 w 71"/>
                <a:gd name="T25" fmla="*/ 16 h 61"/>
                <a:gd name="T26" fmla="*/ 28 w 71"/>
                <a:gd name="T27" fmla="*/ 39 h 61"/>
                <a:gd name="T28" fmla="*/ 12 w 71"/>
                <a:gd name="T29" fmla="*/ 31 h 61"/>
                <a:gd name="T30" fmla="*/ 16 w 71"/>
                <a:gd name="T31" fmla="*/ 17 h 61"/>
                <a:gd name="T32" fmla="*/ 23 w 71"/>
                <a:gd name="T33" fmla="*/ 7 h 61"/>
                <a:gd name="T34" fmla="*/ 22 w 71"/>
                <a:gd name="T35" fmla="*/ 1 h 61"/>
                <a:gd name="T36" fmla="*/ 18 w 71"/>
                <a:gd name="T37" fmla="*/ 1 h 61"/>
                <a:gd name="T38" fmla="*/ 9 w 71"/>
                <a:gd name="T39" fmla="*/ 13 h 61"/>
                <a:gd name="T40" fmla="*/ 2 w 71"/>
                <a:gd name="T41" fmla="*/ 30 h 61"/>
                <a:gd name="T42" fmla="*/ 8 w 71"/>
                <a:gd name="T43"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1" h="61">
                  <a:moveTo>
                    <a:pt x="8" y="37"/>
                  </a:moveTo>
                  <a:cubicBezTo>
                    <a:pt x="17" y="41"/>
                    <a:pt x="26" y="47"/>
                    <a:pt x="34" y="52"/>
                  </a:cubicBezTo>
                  <a:cubicBezTo>
                    <a:pt x="40" y="55"/>
                    <a:pt x="48" y="61"/>
                    <a:pt x="54" y="58"/>
                  </a:cubicBezTo>
                  <a:cubicBezTo>
                    <a:pt x="57" y="57"/>
                    <a:pt x="60" y="54"/>
                    <a:pt x="64" y="47"/>
                  </a:cubicBezTo>
                  <a:cubicBezTo>
                    <a:pt x="67" y="40"/>
                    <a:pt x="69" y="35"/>
                    <a:pt x="70" y="33"/>
                  </a:cubicBezTo>
                  <a:cubicBezTo>
                    <a:pt x="71" y="31"/>
                    <a:pt x="70" y="29"/>
                    <a:pt x="68" y="28"/>
                  </a:cubicBezTo>
                  <a:cubicBezTo>
                    <a:pt x="66" y="27"/>
                    <a:pt x="64" y="28"/>
                    <a:pt x="63" y="30"/>
                  </a:cubicBezTo>
                  <a:cubicBezTo>
                    <a:pt x="61" y="33"/>
                    <a:pt x="60" y="37"/>
                    <a:pt x="58" y="40"/>
                  </a:cubicBezTo>
                  <a:cubicBezTo>
                    <a:pt x="57" y="43"/>
                    <a:pt x="54" y="51"/>
                    <a:pt x="51" y="51"/>
                  </a:cubicBezTo>
                  <a:cubicBezTo>
                    <a:pt x="47" y="52"/>
                    <a:pt x="38" y="45"/>
                    <a:pt x="34" y="43"/>
                  </a:cubicBezTo>
                  <a:cubicBezTo>
                    <a:pt x="44" y="19"/>
                    <a:pt x="44" y="19"/>
                    <a:pt x="44" y="19"/>
                  </a:cubicBezTo>
                  <a:cubicBezTo>
                    <a:pt x="45" y="17"/>
                    <a:pt x="44" y="15"/>
                    <a:pt x="42" y="14"/>
                  </a:cubicBezTo>
                  <a:cubicBezTo>
                    <a:pt x="40" y="13"/>
                    <a:pt x="38" y="14"/>
                    <a:pt x="37" y="16"/>
                  </a:cubicBezTo>
                  <a:cubicBezTo>
                    <a:pt x="33" y="23"/>
                    <a:pt x="31" y="32"/>
                    <a:pt x="28" y="39"/>
                  </a:cubicBezTo>
                  <a:cubicBezTo>
                    <a:pt x="22" y="36"/>
                    <a:pt x="17" y="33"/>
                    <a:pt x="12" y="31"/>
                  </a:cubicBezTo>
                  <a:cubicBezTo>
                    <a:pt x="13" y="26"/>
                    <a:pt x="14" y="21"/>
                    <a:pt x="16" y="17"/>
                  </a:cubicBezTo>
                  <a:cubicBezTo>
                    <a:pt x="18" y="13"/>
                    <a:pt x="20" y="10"/>
                    <a:pt x="23" y="7"/>
                  </a:cubicBezTo>
                  <a:cubicBezTo>
                    <a:pt x="25" y="5"/>
                    <a:pt x="25" y="2"/>
                    <a:pt x="22" y="1"/>
                  </a:cubicBezTo>
                  <a:cubicBezTo>
                    <a:pt x="21" y="0"/>
                    <a:pt x="19" y="0"/>
                    <a:pt x="18" y="1"/>
                  </a:cubicBezTo>
                  <a:cubicBezTo>
                    <a:pt x="15" y="4"/>
                    <a:pt x="12" y="8"/>
                    <a:pt x="9" y="13"/>
                  </a:cubicBezTo>
                  <a:cubicBezTo>
                    <a:pt x="7" y="19"/>
                    <a:pt x="5" y="25"/>
                    <a:pt x="2" y="30"/>
                  </a:cubicBezTo>
                  <a:cubicBezTo>
                    <a:pt x="0" y="35"/>
                    <a:pt x="5" y="36"/>
                    <a:pt x="8" y="3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5" name="Freeform 1375"/>
            <p:cNvSpPr/>
            <p:nvPr/>
          </p:nvSpPr>
          <p:spPr bwMode="auto">
            <a:xfrm>
              <a:off x="5214" y="3984"/>
              <a:ext cx="165" cy="144"/>
            </a:xfrm>
            <a:custGeom>
              <a:avLst/>
              <a:gdLst>
                <a:gd name="T0" fmla="*/ 49 w 68"/>
                <a:gd name="T1" fmla="*/ 58 h 59"/>
                <a:gd name="T2" fmla="*/ 55 w 68"/>
                <a:gd name="T3" fmla="*/ 56 h 59"/>
                <a:gd name="T4" fmla="*/ 54 w 68"/>
                <a:gd name="T5" fmla="*/ 52 h 59"/>
                <a:gd name="T6" fmla="*/ 36 w 68"/>
                <a:gd name="T7" fmla="*/ 42 h 59"/>
                <a:gd name="T8" fmla="*/ 51 w 68"/>
                <a:gd name="T9" fmla="*/ 38 h 59"/>
                <a:gd name="T10" fmla="*/ 67 w 68"/>
                <a:gd name="T11" fmla="*/ 28 h 59"/>
                <a:gd name="T12" fmla="*/ 65 w 68"/>
                <a:gd name="T13" fmla="*/ 23 h 59"/>
                <a:gd name="T14" fmla="*/ 61 w 68"/>
                <a:gd name="T15" fmla="*/ 24 h 59"/>
                <a:gd name="T16" fmla="*/ 52 w 68"/>
                <a:gd name="T17" fmla="*/ 29 h 59"/>
                <a:gd name="T18" fmla="*/ 33 w 68"/>
                <a:gd name="T19" fmla="*/ 35 h 59"/>
                <a:gd name="T20" fmla="*/ 27 w 68"/>
                <a:gd name="T21" fmla="*/ 16 h 59"/>
                <a:gd name="T22" fmla="*/ 20 w 68"/>
                <a:gd name="T23" fmla="*/ 2 h 59"/>
                <a:gd name="T24" fmla="*/ 15 w 68"/>
                <a:gd name="T25" fmla="*/ 7 h 59"/>
                <a:gd name="T26" fmla="*/ 26 w 68"/>
                <a:gd name="T27" fmla="*/ 37 h 59"/>
                <a:gd name="T28" fmla="*/ 6 w 68"/>
                <a:gd name="T29" fmla="*/ 26 h 59"/>
                <a:gd name="T30" fmla="*/ 1 w 68"/>
                <a:gd name="T31" fmla="*/ 28 h 59"/>
                <a:gd name="T32" fmla="*/ 3 w 68"/>
                <a:gd name="T33" fmla="*/ 33 h 59"/>
                <a:gd name="T34" fmla="*/ 49 w 68"/>
                <a:gd name="T35" fmla="*/ 5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59">
                  <a:moveTo>
                    <a:pt x="49" y="58"/>
                  </a:moveTo>
                  <a:cubicBezTo>
                    <a:pt x="51" y="59"/>
                    <a:pt x="54" y="59"/>
                    <a:pt x="55" y="56"/>
                  </a:cubicBezTo>
                  <a:cubicBezTo>
                    <a:pt x="56" y="54"/>
                    <a:pt x="56" y="53"/>
                    <a:pt x="54" y="52"/>
                  </a:cubicBezTo>
                  <a:cubicBezTo>
                    <a:pt x="36" y="42"/>
                    <a:pt x="36" y="42"/>
                    <a:pt x="36" y="42"/>
                  </a:cubicBezTo>
                  <a:cubicBezTo>
                    <a:pt x="51" y="38"/>
                    <a:pt x="51" y="38"/>
                    <a:pt x="51" y="38"/>
                  </a:cubicBezTo>
                  <a:cubicBezTo>
                    <a:pt x="60" y="35"/>
                    <a:pt x="65" y="31"/>
                    <a:pt x="67" y="28"/>
                  </a:cubicBezTo>
                  <a:cubicBezTo>
                    <a:pt x="68" y="26"/>
                    <a:pt x="67" y="24"/>
                    <a:pt x="65" y="23"/>
                  </a:cubicBezTo>
                  <a:cubicBezTo>
                    <a:pt x="64" y="22"/>
                    <a:pt x="62" y="23"/>
                    <a:pt x="61" y="24"/>
                  </a:cubicBezTo>
                  <a:cubicBezTo>
                    <a:pt x="58" y="27"/>
                    <a:pt x="55" y="28"/>
                    <a:pt x="52" y="29"/>
                  </a:cubicBezTo>
                  <a:cubicBezTo>
                    <a:pt x="44" y="32"/>
                    <a:pt x="37" y="34"/>
                    <a:pt x="33" y="35"/>
                  </a:cubicBezTo>
                  <a:cubicBezTo>
                    <a:pt x="31" y="29"/>
                    <a:pt x="29" y="23"/>
                    <a:pt x="27" y="16"/>
                  </a:cubicBezTo>
                  <a:cubicBezTo>
                    <a:pt x="24" y="7"/>
                    <a:pt x="21" y="3"/>
                    <a:pt x="20" y="2"/>
                  </a:cubicBezTo>
                  <a:cubicBezTo>
                    <a:pt x="17" y="0"/>
                    <a:pt x="13" y="3"/>
                    <a:pt x="15" y="7"/>
                  </a:cubicBezTo>
                  <a:cubicBezTo>
                    <a:pt x="19" y="17"/>
                    <a:pt x="23" y="27"/>
                    <a:pt x="26" y="37"/>
                  </a:cubicBezTo>
                  <a:cubicBezTo>
                    <a:pt x="19" y="34"/>
                    <a:pt x="13" y="30"/>
                    <a:pt x="6" y="26"/>
                  </a:cubicBezTo>
                  <a:cubicBezTo>
                    <a:pt x="4" y="25"/>
                    <a:pt x="2" y="26"/>
                    <a:pt x="1" y="28"/>
                  </a:cubicBezTo>
                  <a:cubicBezTo>
                    <a:pt x="0" y="30"/>
                    <a:pt x="1" y="32"/>
                    <a:pt x="3" y="33"/>
                  </a:cubicBezTo>
                  <a:cubicBezTo>
                    <a:pt x="18" y="41"/>
                    <a:pt x="33" y="50"/>
                    <a:pt x="49" y="5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6" name="Freeform 1376"/>
            <p:cNvSpPr/>
            <p:nvPr/>
          </p:nvSpPr>
          <p:spPr bwMode="auto">
            <a:xfrm>
              <a:off x="5116" y="4228"/>
              <a:ext cx="156" cy="87"/>
            </a:xfrm>
            <a:custGeom>
              <a:avLst/>
              <a:gdLst>
                <a:gd name="T0" fmla="*/ 62 w 64"/>
                <a:gd name="T1" fmla="*/ 1 h 36"/>
                <a:gd name="T2" fmla="*/ 56 w 64"/>
                <a:gd name="T3" fmla="*/ 4 h 36"/>
                <a:gd name="T4" fmla="*/ 49 w 64"/>
                <a:gd name="T5" fmla="*/ 28 h 36"/>
                <a:gd name="T6" fmla="*/ 39 w 64"/>
                <a:gd name="T7" fmla="*/ 22 h 36"/>
                <a:gd name="T8" fmla="*/ 6 w 64"/>
                <a:gd name="T9" fmla="*/ 4 h 36"/>
                <a:gd name="T10" fmla="*/ 1 w 64"/>
                <a:gd name="T11" fmla="*/ 5 h 36"/>
                <a:gd name="T12" fmla="*/ 2 w 64"/>
                <a:gd name="T13" fmla="*/ 10 h 36"/>
                <a:gd name="T14" fmla="*/ 46 w 64"/>
                <a:gd name="T15" fmla="*/ 35 h 36"/>
                <a:gd name="T16" fmla="*/ 52 w 64"/>
                <a:gd name="T17" fmla="*/ 35 h 36"/>
                <a:gd name="T18" fmla="*/ 61 w 64"/>
                <a:gd name="T19" fmla="*/ 18 h 36"/>
                <a:gd name="T20" fmla="*/ 64 w 64"/>
                <a:gd name="T21" fmla="*/ 5 h 36"/>
                <a:gd name="T22" fmla="*/ 62 w 64"/>
                <a:gd name="T23"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36">
                  <a:moveTo>
                    <a:pt x="62" y="1"/>
                  </a:moveTo>
                  <a:cubicBezTo>
                    <a:pt x="59" y="0"/>
                    <a:pt x="57" y="1"/>
                    <a:pt x="56" y="4"/>
                  </a:cubicBezTo>
                  <a:cubicBezTo>
                    <a:pt x="54" y="14"/>
                    <a:pt x="52" y="22"/>
                    <a:pt x="49" y="28"/>
                  </a:cubicBezTo>
                  <a:cubicBezTo>
                    <a:pt x="45" y="26"/>
                    <a:pt x="42" y="24"/>
                    <a:pt x="39" y="22"/>
                  </a:cubicBezTo>
                  <a:cubicBezTo>
                    <a:pt x="29" y="16"/>
                    <a:pt x="18" y="10"/>
                    <a:pt x="6" y="4"/>
                  </a:cubicBezTo>
                  <a:cubicBezTo>
                    <a:pt x="4" y="3"/>
                    <a:pt x="2" y="3"/>
                    <a:pt x="1" y="5"/>
                  </a:cubicBezTo>
                  <a:cubicBezTo>
                    <a:pt x="0" y="7"/>
                    <a:pt x="0" y="9"/>
                    <a:pt x="2" y="10"/>
                  </a:cubicBezTo>
                  <a:cubicBezTo>
                    <a:pt x="17" y="18"/>
                    <a:pt x="32" y="26"/>
                    <a:pt x="46" y="35"/>
                  </a:cubicBezTo>
                  <a:cubicBezTo>
                    <a:pt x="49" y="36"/>
                    <a:pt x="51" y="36"/>
                    <a:pt x="52" y="35"/>
                  </a:cubicBezTo>
                  <a:cubicBezTo>
                    <a:pt x="57" y="33"/>
                    <a:pt x="59" y="23"/>
                    <a:pt x="61" y="18"/>
                  </a:cubicBezTo>
                  <a:cubicBezTo>
                    <a:pt x="63" y="13"/>
                    <a:pt x="64" y="8"/>
                    <a:pt x="64" y="5"/>
                  </a:cubicBezTo>
                  <a:cubicBezTo>
                    <a:pt x="64" y="3"/>
                    <a:pt x="63" y="2"/>
                    <a:pt x="62" y="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7" name="Freeform 1377"/>
            <p:cNvSpPr/>
            <p:nvPr/>
          </p:nvSpPr>
          <p:spPr bwMode="auto">
            <a:xfrm>
              <a:off x="5165" y="4089"/>
              <a:ext cx="153" cy="136"/>
            </a:xfrm>
            <a:custGeom>
              <a:avLst/>
              <a:gdLst>
                <a:gd name="T0" fmla="*/ 56 w 63"/>
                <a:gd name="T1" fmla="*/ 25 h 56"/>
                <a:gd name="T2" fmla="*/ 50 w 63"/>
                <a:gd name="T3" fmla="*/ 36 h 56"/>
                <a:gd name="T4" fmla="*/ 39 w 63"/>
                <a:gd name="T5" fmla="*/ 29 h 56"/>
                <a:gd name="T6" fmla="*/ 15 w 63"/>
                <a:gd name="T7" fmla="*/ 16 h 56"/>
                <a:gd name="T8" fmla="*/ 22 w 63"/>
                <a:gd name="T9" fmla="*/ 6 h 56"/>
                <a:gd name="T10" fmla="*/ 21 w 63"/>
                <a:gd name="T11" fmla="*/ 1 h 56"/>
                <a:gd name="T12" fmla="*/ 15 w 63"/>
                <a:gd name="T13" fmla="*/ 2 h 56"/>
                <a:gd name="T14" fmla="*/ 5 w 63"/>
                <a:gd name="T15" fmla="*/ 18 h 56"/>
                <a:gd name="T16" fmla="*/ 0 w 63"/>
                <a:gd name="T17" fmla="*/ 28 h 56"/>
                <a:gd name="T18" fmla="*/ 2 w 63"/>
                <a:gd name="T19" fmla="*/ 33 h 56"/>
                <a:gd name="T20" fmla="*/ 7 w 63"/>
                <a:gd name="T21" fmla="*/ 32 h 56"/>
                <a:gd name="T22" fmla="*/ 12 w 63"/>
                <a:gd name="T23" fmla="*/ 23 h 56"/>
                <a:gd name="T24" fmla="*/ 36 w 63"/>
                <a:gd name="T25" fmla="*/ 36 h 56"/>
                <a:gd name="T26" fmla="*/ 48 w 63"/>
                <a:gd name="T27" fmla="*/ 42 h 56"/>
                <a:gd name="T28" fmla="*/ 45 w 63"/>
                <a:gd name="T29" fmla="*/ 50 h 56"/>
                <a:gd name="T30" fmla="*/ 46 w 63"/>
                <a:gd name="T31" fmla="*/ 55 h 56"/>
                <a:gd name="T32" fmla="*/ 51 w 63"/>
                <a:gd name="T33" fmla="*/ 54 h 56"/>
                <a:gd name="T34" fmla="*/ 57 w 63"/>
                <a:gd name="T35" fmla="*/ 40 h 56"/>
                <a:gd name="T36" fmla="*/ 63 w 63"/>
                <a:gd name="T37" fmla="*/ 29 h 56"/>
                <a:gd name="T38" fmla="*/ 61 w 63"/>
                <a:gd name="T39" fmla="*/ 23 h 56"/>
                <a:gd name="T40" fmla="*/ 56 w 63"/>
                <a:gd name="T41" fmla="*/ 2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 h="56">
                  <a:moveTo>
                    <a:pt x="56" y="25"/>
                  </a:moveTo>
                  <a:cubicBezTo>
                    <a:pt x="50" y="36"/>
                    <a:pt x="50" y="36"/>
                    <a:pt x="50" y="36"/>
                  </a:cubicBezTo>
                  <a:cubicBezTo>
                    <a:pt x="47" y="33"/>
                    <a:pt x="43" y="31"/>
                    <a:pt x="39" y="29"/>
                  </a:cubicBezTo>
                  <a:cubicBezTo>
                    <a:pt x="31" y="26"/>
                    <a:pt x="23" y="21"/>
                    <a:pt x="15" y="16"/>
                  </a:cubicBezTo>
                  <a:cubicBezTo>
                    <a:pt x="18" y="13"/>
                    <a:pt x="20" y="10"/>
                    <a:pt x="22" y="6"/>
                  </a:cubicBezTo>
                  <a:cubicBezTo>
                    <a:pt x="23" y="4"/>
                    <a:pt x="22" y="2"/>
                    <a:pt x="21" y="1"/>
                  </a:cubicBezTo>
                  <a:cubicBezTo>
                    <a:pt x="18" y="0"/>
                    <a:pt x="17" y="0"/>
                    <a:pt x="15" y="2"/>
                  </a:cubicBezTo>
                  <a:cubicBezTo>
                    <a:pt x="11" y="8"/>
                    <a:pt x="8" y="14"/>
                    <a:pt x="5" y="18"/>
                  </a:cubicBezTo>
                  <a:cubicBezTo>
                    <a:pt x="3" y="23"/>
                    <a:pt x="1" y="26"/>
                    <a:pt x="0" y="28"/>
                  </a:cubicBezTo>
                  <a:cubicBezTo>
                    <a:pt x="0" y="30"/>
                    <a:pt x="0" y="32"/>
                    <a:pt x="2" y="33"/>
                  </a:cubicBezTo>
                  <a:cubicBezTo>
                    <a:pt x="4" y="34"/>
                    <a:pt x="6" y="33"/>
                    <a:pt x="7" y="32"/>
                  </a:cubicBezTo>
                  <a:cubicBezTo>
                    <a:pt x="12" y="23"/>
                    <a:pt x="12" y="23"/>
                    <a:pt x="12" y="23"/>
                  </a:cubicBezTo>
                  <a:cubicBezTo>
                    <a:pt x="19" y="28"/>
                    <a:pt x="27" y="33"/>
                    <a:pt x="36" y="36"/>
                  </a:cubicBezTo>
                  <a:cubicBezTo>
                    <a:pt x="40" y="38"/>
                    <a:pt x="44" y="40"/>
                    <a:pt x="48" y="42"/>
                  </a:cubicBezTo>
                  <a:cubicBezTo>
                    <a:pt x="46" y="46"/>
                    <a:pt x="45" y="49"/>
                    <a:pt x="45" y="50"/>
                  </a:cubicBezTo>
                  <a:cubicBezTo>
                    <a:pt x="44" y="52"/>
                    <a:pt x="44" y="54"/>
                    <a:pt x="46" y="55"/>
                  </a:cubicBezTo>
                  <a:cubicBezTo>
                    <a:pt x="48" y="56"/>
                    <a:pt x="50" y="55"/>
                    <a:pt x="51" y="54"/>
                  </a:cubicBezTo>
                  <a:cubicBezTo>
                    <a:pt x="54" y="49"/>
                    <a:pt x="55" y="44"/>
                    <a:pt x="57" y="40"/>
                  </a:cubicBezTo>
                  <a:cubicBezTo>
                    <a:pt x="59" y="36"/>
                    <a:pt x="61" y="32"/>
                    <a:pt x="63" y="29"/>
                  </a:cubicBezTo>
                  <a:cubicBezTo>
                    <a:pt x="63" y="27"/>
                    <a:pt x="63" y="25"/>
                    <a:pt x="61" y="23"/>
                  </a:cubicBezTo>
                  <a:cubicBezTo>
                    <a:pt x="59" y="23"/>
                    <a:pt x="57" y="23"/>
                    <a:pt x="56" y="2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8" name="Freeform 1378"/>
            <p:cNvSpPr>
              <a:spLocks noEditPoints="1"/>
            </p:cNvSpPr>
            <p:nvPr/>
          </p:nvSpPr>
          <p:spPr bwMode="auto">
            <a:xfrm>
              <a:off x="4023" y="956"/>
              <a:ext cx="80" cy="78"/>
            </a:xfrm>
            <a:custGeom>
              <a:avLst/>
              <a:gdLst>
                <a:gd name="T0" fmla="*/ 12 w 33"/>
                <a:gd name="T1" fmla="*/ 29 h 32"/>
                <a:gd name="T2" fmla="*/ 30 w 33"/>
                <a:gd name="T3" fmla="*/ 21 h 32"/>
                <a:gd name="T4" fmla="*/ 21 w 33"/>
                <a:gd name="T5" fmla="*/ 2 h 32"/>
                <a:gd name="T6" fmla="*/ 3 w 33"/>
                <a:gd name="T7" fmla="*/ 11 h 32"/>
                <a:gd name="T8" fmla="*/ 12 w 33"/>
                <a:gd name="T9" fmla="*/ 29 h 32"/>
                <a:gd name="T10" fmla="*/ 17 w 33"/>
                <a:gd name="T11" fmla="*/ 7 h 32"/>
                <a:gd name="T12" fmla="*/ 23 w 33"/>
                <a:gd name="T13" fmla="*/ 13 h 32"/>
                <a:gd name="T14" fmla="*/ 15 w 33"/>
                <a:gd name="T15" fmla="*/ 24 h 32"/>
                <a:gd name="T16" fmla="*/ 9 w 33"/>
                <a:gd name="T17" fmla="*/ 17 h 32"/>
                <a:gd name="T18" fmla="*/ 17 w 33"/>
                <a:gd name="T19"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2">
                  <a:moveTo>
                    <a:pt x="12" y="29"/>
                  </a:moveTo>
                  <a:cubicBezTo>
                    <a:pt x="19" y="32"/>
                    <a:pt x="28" y="28"/>
                    <a:pt x="30" y="21"/>
                  </a:cubicBezTo>
                  <a:cubicBezTo>
                    <a:pt x="33" y="13"/>
                    <a:pt x="29" y="5"/>
                    <a:pt x="21" y="2"/>
                  </a:cubicBezTo>
                  <a:cubicBezTo>
                    <a:pt x="14" y="0"/>
                    <a:pt x="6" y="4"/>
                    <a:pt x="3" y="11"/>
                  </a:cubicBezTo>
                  <a:cubicBezTo>
                    <a:pt x="0" y="18"/>
                    <a:pt x="4" y="26"/>
                    <a:pt x="12" y="29"/>
                  </a:cubicBezTo>
                  <a:close/>
                  <a:moveTo>
                    <a:pt x="17" y="7"/>
                  </a:moveTo>
                  <a:cubicBezTo>
                    <a:pt x="21" y="6"/>
                    <a:pt x="24" y="9"/>
                    <a:pt x="23" y="13"/>
                  </a:cubicBezTo>
                  <a:cubicBezTo>
                    <a:pt x="23" y="18"/>
                    <a:pt x="19" y="23"/>
                    <a:pt x="15" y="24"/>
                  </a:cubicBezTo>
                  <a:cubicBezTo>
                    <a:pt x="11" y="24"/>
                    <a:pt x="8" y="21"/>
                    <a:pt x="9" y="17"/>
                  </a:cubicBezTo>
                  <a:cubicBezTo>
                    <a:pt x="9" y="12"/>
                    <a:pt x="13" y="7"/>
                    <a:pt x="17" y="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9" name="Freeform 1379"/>
            <p:cNvSpPr/>
            <p:nvPr/>
          </p:nvSpPr>
          <p:spPr bwMode="auto">
            <a:xfrm>
              <a:off x="2399" y="4271"/>
              <a:ext cx="100" cy="51"/>
            </a:xfrm>
            <a:custGeom>
              <a:avLst/>
              <a:gdLst>
                <a:gd name="T0" fmla="*/ 0 w 100"/>
                <a:gd name="T1" fmla="*/ 17 h 51"/>
                <a:gd name="T2" fmla="*/ 7 w 100"/>
                <a:gd name="T3" fmla="*/ 51 h 51"/>
                <a:gd name="T4" fmla="*/ 24 w 100"/>
                <a:gd name="T5" fmla="*/ 51 h 51"/>
                <a:gd name="T6" fmla="*/ 19 w 100"/>
                <a:gd name="T7" fmla="*/ 30 h 51"/>
                <a:gd name="T8" fmla="*/ 75 w 100"/>
                <a:gd name="T9" fmla="*/ 20 h 51"/>
                <a:gd name="T10" fmla="*/ 83 w 100"/>
                <a:gd name="T11" fmla="*/ 51 h 51"/>
                <a:gd name="T12" fmla="*/ 100 w 100"/>
                <a:gd name="T13" fmla="*/ 51 h 51"/>
                <a:gd name="T14" fmla="*/ 85 w 100"/>
                <a:gd name="T15" fmla="*/ 0 h 51"/>
                <a:gd name="T16" fmla="*/ 0 w 100"/>
                <a:gd name="T17" fmla="*/ 1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51">
                  <a:moveTo>
                    <a:pt x="0" y="17"/>
                  </a:moveTo>
                  <a:lnTo>
                    <a:pt x="7" y="51"/>
                  </a:lnTo>
                  <a:lnTo>
                    <a:pt x="24" y="51"/>
                  </a:lnTo>
                  <a:lnTo>
                    <a:pt x="19" y="30"/>
                  </a:lnTo>
                  <a:lnTo>
                    <a:pt x="75" y="20"/>
                  </a:lnTo>
                  <a:lnTo>
                    <a:pt x="83" y="51"/>
                  </a:lnTo>
                  <a:lnTo>
                    <a:pt x="100" y="51"/>
                  </a:lnTo>
                  <a:lnTo>
                    <a:pt x="85" y="0"/>
                  </a:lnTo>
                  <a:lnTo>
                    <a:pt x="0" y="17"/>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0" name="Freeform 1380"/>
            <p:cNvSpPr>
              <a:spLocks noEditPoints="1"/>
            </p:cNvSpPr>
            <p:nvPr/>
          </p:nvSpPr>
          <p:spPr bwMode="auto">
            <a:xfrm>
              <a:off x="3011" y="3121"/>
              <a:ext cx="120" cy="117"/>
            </a:xfrm>
            <a:custGeom>
              <a:avLst/>
              <a:gdLst>
                <a:gd name="T0" fmla="*/ 17 w 49"/>
                <a:gd name="T1" fmla="*/ 44 h 48"/>
                <a:gd name="T2" fmla="*/ 45 w 49"/>
                <a:gd name="T3" fmla="*/ 31 h 48"/>
                <a:gd name="T4" fmla="*/ 32 w 49"/>
                <a:gd name="T5" fmla="*/ 4 h 48"/>
                <a:gd name="T6" fmla="*/ 4 w 49"/>
                <a:gd name="T7" fmla="*/ 17 h 48"/>
                <a:gd name="T8" fmla="*/ 17 w 49"/>
                <a:gd name="T9" fmla="*/ 44 h 48"/>
                <a:gd name="T10" fmla="*/ 11 w 49"/>
                <a:gd name="T11" fmla="*/ 19 h 48"/>
                <a:gd name="T12" fmla="*/ 29 w 49"/>
                <a:gd name="T13" fmla="*/ 12 h 48"/>
                <a:gd name="T14" fmla="*/ 38 w 49"/>
                <a:gd name="T15" fmla="*/ 30 h 48"/>
                <a:gd name="T16" fmla="*/ 21 w 49"/>
                <a:gd name="T17" fmla="*/ 37 h 48"/>
                <a:gd name="T18" fmla="*/ 11 w 49"/>
                <a:gd name="T19" fmla="*/ 1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8">
                  <a:moveTo>
                    <a:pt x="17" y="44"/>
                  </a:moveTo>
                  <a:cubicBezTo>
                    <a:pt x="29" y="48"/>
                    <a:pt x="41" y="42"/>
                    <a:pt x="45" y="31"/>
                  </a:cubicBezTo>
                  <a:cubicBezTo>
                    <a:pt x="49" y="20"/>
                    <a:pt x="43" y="8"/>
                    <a:pt x="32" y="4"/>
                  </a:cubicBezTo>
                  <a:cubicBezTo>
                    <a:pt x="20" y="0"/>
                    <a:pt x="8" y="6"/>
                    <a:pt x="4" y="17"/>
                  </a:cubicBezTo>
                  <a:cubicBezTo>
                    <a:pt x="0" y="28"/>
                    <a:pt x="6" y="40"/>
                    <a:pt x="17" y="44"/>
                  </a:cubicBezTo>
                  <a:close/>
                  <a:moveTo>
                    <a:pt x="11" y="19"/>
                  </a:moveTo>
                  <a:cubicBezTo>
                    <a:pt x="14" y="12"/>
                    <a:pt x="21" y="9"/>
                    <a:pt x="29" y="12"/>
                  </a:cubicBezTo>
                  <a:cubicBezTo>
                    <a:pt x="36" y="15"/>
                    <a:pt x="40" y="23"/>
                    <a:pt x="38" y="30"/>
                  </a:cubicBezTo>
                  <a:cubicBezTo>
                    <a:pt x="35" y="37"/>
                    <a:pt x="28" y="40"/>
                    <a:pt x="21" y="37"/>
                  </a:cubicBezTo>
                  <a:cubicBezTo>
                    <a:pt x="13" y="34"/>
                    <a:pt x="9" y="26"/>
                    <a:pt x="11" y="1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1" name="Freeform 1381"/>
            <p:cNvSpPr/>
            <p:nvPr/>
          </p:nvSpPr>
          <p:spPr bwMode="auto">
            <a:xfrm>
              <a:off x="2226" y="202"/>
              <a:ext cx="95" cy="134"/>
            </a:xfrm>
            <a:custGeom>
              <a:avLst/>
              <a:gdLst>
                <a:gd name="T0" fmla="*/ 8 w 95"/>
                <a:gd name="T1" fmla="*/ 68 h 134"/>
                <a:gd name="T2" fmla="*/ 34 w 95"/>
                <a:gd name="T3" fmla="*/ 53 h 134"/>
                <a:gd name="T4" fmla="*/ 81 w 95"/>
                <a:gd name="T5" fmla="*/ 134 h 134"/>
                <a:gd name="T6" fmla="*/ 95 w 95"/>
                <a:gd name="T7" fmla="*/ 126 h 134"/>
                <a:gd name="T8" fmla="*/ 49 w 95"/>
                <a:gd name="T9" fmla="*/ 44 h 134"/>
                <a:gd name="T10" fmla="*/ 66 w 95"/>
                <a:gd name="T11" fmla="*/ 34 h 134"/>
                <a:gd name="T12" fmla="*/ 59 w 95"/>
                <a:gd name="T13" fmla="*/ 19 h 134"/>
                <a:gd name="T14" fmla="*/ 39 w 95"/>
                <a:gd name="T15" fmla="*/ 31 h 134"/>
                <a:gd name="T16" fmla="*/ 20 w 95"/>
                <a:gd name="T17" fmla="*/ 0 h 134"/>
                <a:gd name="T18" fmla="*/ 5 w 95"/>
                <a:gd name="T19" fmla="*/ 7 h 134"/>
                <a:gd name="T20" fmla="*/ 25 w 95"/>
                <a:gd name="T21" fmla="*/ 41 h 134"/>
                <a:gd name="T22" fmla="*/ 0 w 95"/>
                <a:gd name="T23" fmla="*/ 56 h 134"/>
                <a:gd name="T24" fmla="*/ 8 w 95"/>
                <a:gd name="T25" fmla="*/ 6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 h="134">
                  <a:moveTo>
                    <a:pt x="8" y="68"/>
                  </a:moveTo>
                  <a:lnTo>
                    <a:pt x="34" y="53"/>
                  </a:lnTo>
                  <a:lnTo>
                    <a:pt x="81" y="134"/>
                  </a:lnTo>
                  <a:lnTo>
                    <a:pt x="95" y="126"/>
                  </a:lnTo>
                  <a:lnTo>
                    <a:pt x="49" y="44"/>
                  </a:lnTo>
                  <a:lnTo>
                    <a:pt x="66" y="34"/>
                  </a:lnTo>
                  <a:lnTo>
                    <a:pt x="59" y="19"/>
                  </a:lnTo>
                  <a:lnTo>
                    <a:pt x="39" y="31"/>
                  </a:lnTo>
                  <a:lnTo>
                    <a:pt x="20" y="0"/>
                  </a:lnTo>
                  <a:lnTo>
                    <a:pt x="5" y="7"/>
                  </a:lnTo>
                  <a:lnTo>
                    <a:pt x="25" y="41"/>
                  </a:lnTo>
                  <a:lnTo>
                    <a:pt x="0" y="56"/>
                  </a:lnTo>
                  <a:lnTo>
                    <a:pt x="8" y="68"/>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2" name="Freeform 1382"/>
            <p:cNvSpPr>
              <a:spLocks noEditPoints="1"/>
            </p:cNvSpPr>
            <p:nvPr/>
          </p:nvSpPr>
          <p:spPr bwMode="auto">
            <a:xfrm>
              <a:off x="3033" y="2958"/>
              <a:ext cx="119" cy="131"/>
            </a:xfrm>
            <a:custGeom>
              <a:avLst/>
              <a:gdLst>
                <a:gd name="T0" fmla="*/ 38 w 49"/>
                <a:gd name="T1" fmla="*/ 46 h 54"/>
                <a:gd name="T2" fmla="*/ 42 w 49"/>
                <a:gd name="T3" fmla="*/ 12 h 54"/>
                <a:gd name="T4" fmla="*/ 11 w 49"/>
                <a:gd name="T5" fmla="*/ 8 h 54"/>
                <a:gd name="T6" fmla="*/ 7 w 49"/>
                <a:gd name="T7" fmla="*/ 42 h 54"/>
                <a:gd name="T8" fmla="*/ 38 w 49"/>
                <a:gd name="T9" fmla="*/ 46 h 54"/>
                <a:gd name="T10" fmla="*/ 16 w 49"/>
                <a:gd name="T11" fmla="*/ 17 h 54"/>
                <a:gd name="T12" fmla="*/ 35 w 49"/>
                <a:gd name="T13" fmla="*/ 20 h 54"/>
                <a:gd name="T14" fmla="*/ 33 w 49"/>
                <a:gd name="T15" fmla="*/ 41 h 54"/>
                <a:gd name="T16" fmla="*/ 15 w 49"/>
                <a:gd name="T17" fmla="*/ 38 h 54"/>
                <a:gd name="T18" fmla="*/ 16 w 49"/>
                <a:gd name="T19" fmla="*/ 1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54">
                  <a:moveTo>
                    <a:pt x="38" y="46"/>
                  </a:moveTo>
                  <a:cubicBezTo>
                    <a:pt x="48" y="38"/>
                    <a:pt x="49" y="22"/>
                    <a:pt x="42" y="12"/>
                  </a:cubicBezTo>
                  <a:cubicBezTo>
                    <a:pt x="34" y="1"/>
                    <a:pt x="20" y="0"/>
                    <a:pt x="11" y="8"/>
                  </a:cubicBezTo>
                  <a:cubicBezTo>
                    <a:pt x="1" y="17"/>
                    <a:pt x="0" y="32"/>
                    <a:pt x="7" y="42"/>
                  </a:cubicBezTo>
                  <a:cubicBezTo>
                    <a:pt x="15" y="53"/>
                    <a:pt x="29" y="54"/>
                    <a:pt x="38" y="46"/>
                  </a:cubicBezTo>
                  <a:close/>
                  <a:moveTo>
                    <a:pt x="16" y="17"/>
                  </a:moveTo>
                  <a:cubicBezTo>
                    <a:pt x="22" y="12"/>
                    <a:pt x="30" y="13"/>
                    <a:pt x="35" y="20"/>
                  </a:cubicBezTo>
                  <a:cubicBezTo>
                    <a:pt x="39" y="26"/>
                    <a:pt x="39" y="36"/>
                    <a:pt x="33" y="41"/>
                  </a:cubicBezTo>
                  <a:cubicBezTo>
                    <a:pt x="28" y="45"/>
                    <a:pt x="20" y="44"/>
                    <a:pt x="15" y="38"/>
                  </a:cubicBezTo>
                  <a:cubicBezTo>
                    <a:pt x="10" y="31"/>
                    <a:pt x="11" y="22"/>
                    <a:pt x="16" y="1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3" name="Freeform 1383"/>
            <p:cNvSpPr/>
            <p:nvPr/>
          </p:nvSpPr>
          <p:spPr bwMode="auto">
            <a:xfrm>
              <a:off x="2134" y="253"/>
              <a:ext cx="151" cy="143"/>
            </a:xfrm>
            <a:custGeom>
              <a:avLst/>
              <a:gdLst>
                <a:gd name="T0" fmla="*/ 38 w 62"/>
                <a:gd name="T1" fmla="*/ 56 h 59"/>
                <a:gd name="T2" fmla="*/ 30 w 62"/>
                <a:gd name="T3" fmla="*/ 42 h 59"/>
                <a:gd name="T4" fmla="*/ 33 w 62"/>
                <a:gd name="T5" fmla="*/ 25 h 59"/>
                <a:gd name="T6" fmla="*/ 47 w 62"/>
                <a:gd name="T7" fmla="*/ 31 h 59"/>
                <a:gd name="T8" fmla="*/ 55 w 62"/>
                <a:gd name="T9" fmla="*/ 46 h 59"/>
                <a:gd name="T10" fmla="*/ 62 w 62"/>
                <a:gd name="T11" fmla="*/ 42 h 59"/>
                <a:gd name="T12" fmla="*/ 52 w 62"/>
                <a:gd name="T13" fmla="*/ 26 h 59"/>
                <a:gd name="T14" fmla="*/ 40 w 62"/>
                <a:gd name="T15" fmla="*/ 17 h 59"/>
                <a:gd name="T16" fmla="*/ 23 w 62"/>
                <a:gd name="T17" fmla="*/ 28 h 59"/>
                <a:gd name="T18" fmla="*/ 23 w 62"/>
                <a:gd name="T19" fmla="*/ 28 h 59"/>
                <a:gd name="T20" fmla="*/ 6 w 62"/>
                <a:gd name="T21" fmla="*/ 0 h 59"/>
                <a:gd name="T22" fmla="*/ 0 w 62"/>
                <a:gd name="T23" fmla="*/ 3 h 59"/>
                <a:gd name="T24" fmla="*/ 32 w 62"/>
                <a:gd name="T25" fmla="*/ 59 h 59"/>
                <a:gd name="T26" fmla="*/ 38 w 62"/>
                <a:gd name="T27" fmla="*/ 5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59">
                  <a:moveTo>
                    <a:pt x="38" y="56"/>
                  </a:moveTo>
                  <a:cubicBezTo>
                    <a:pt x="30" y="42"/>
                    <a:pt x="30" y="42"/>
                    <a:pt x="30" y="42"/>
                  </a:cubicBezTo>
                  <a:cubicBezTo>
                    <a:pt x="27" y="36"/>
                    <a:pt x="25" y="30"/>
                    <a:pt x="33" y="25"/>
                  </a:cubicBezTo>
                  <a:cubicBezTo>
                    <a:pt x="40" y="21"/>
                    <a:pt x="44" y="26"/>
                    <a:pt x="47" y="31"/>
                  </a:cubicBezTo>
                  <a:cubicBezTo>
                    <a:pt x="55" y="46"/>
                    <a:pt x="55" y="46"/>
                    <a:pt x="55" y="46"/>
                  </a:cubicBezTo>
                  <a:cubicBezTo>
                    <a:pt x="62" y="42"/>
                    <a:pt x="62" y="42"/>
                    <a:pt x="62" y="42"/>
                  </a:cubicBezTo>
                  <a:cubicBezTo>
                    <a:pt x="52" y="26"/>
                    <a:pt x="52" y="26"/>
                    <a:pt x="52" y="26"/>
                  </a:cubicBezTo>
                  <a:cubicBezTo>
                    <a:pt x="50" y="22"/>
                    <a:pt x="46" y="17"/>
                    <a:pt x="40" y="17"/>
                  </a:cubicBezTo>
                  <a:cubicBezTo>
                    <a:pt x="33" y="16"/>
                    <a:pt x="24" y="21"/>
                    <a:pt x="23" y="28"/>
                  </a:cubicBezTo>
                  <a:cubicBezTo>
                    <a:pt x="23" y="28"/>
                    <a:pt x="23" y="28"/>
                    <a:pt x="23" y="28"/>
                  </a:cubicBezTo>
                  <a:cubicBezTo>
                    <a:pt x="6" y="0"/>
                    <a:pt x="6" y="0"/>
                    <a:pt x="6" y="0"/>
                  </a:cubicBezTo>
                  <a:cubicBezTo>
                    <a:pt x="0" y="3"/>
                    <a:pt x="0" y="3"/>
                    <a:pt x="0" y="3"/>
                  </a:cubicBezTo>
                  <a:cubicBezTo>
                    <a:pt x="32" y="59"/>
                    <a:pt x="32" y="59"/>
                    <a:pt x="32" y="59"/>
                  </a:cubicBezTo>
                  <a:lnTo>
                    <a:pt x="38" y="56"/>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4" name="Freeform 1384"/>
            <p:cNvSpPr/>
            <p:nvPr/>
          </p:nvSpPr>
          <p:spPr bwMode="auto">
            <a:xfrm>
              <a:off x="2535" y="4249"/>
              <a:ext cx="102" cy="73"/>
            </a:xfrm>
            <a:custGeom>
              <a:avLst/>
              <a:gdLst>
                <a:gd name="T0" fmla="*/ 0 w 102"/>
                <a:gd name="T1" fmla="*/ 25 h 73"/>
                <a:gd name="T2" fmla="*/ 15 w 102"/>
                <a:gd name="T3" fmla="*/ 73 h 73"/>
                <a:gd name="T4" fmla="*/ 34 w 102"/>
                <a:gd name="T5" fmla="*/ 73 h 73"/>
                <a:gd name="T6" fmla="*/ 22 w 102"/>
                <a:gd name="T7" fmla="*/ 34 h 73"/>
                <a:gd name="T8" fmla="*/ 73 w 102"/>
                <a:gd name="T9" fmla="*/ 20 h 73"/>
                <a:gd name="T10" fmla="*/ 88 w 102"/>
                <a:gd name="T11" fmla="*/ 73 h 73"/>
                <a:gd name="T12" fmla="*/ 102 w 102"/>
                <a:gd name="T13" fmla="*/ 73 h 73"/>
                <a:gd name="T14" fmla="*/ 83 w 102"/>
                <a:gd name="T15" fmla="*/ 0 h 73"/>
                <a:gd name="T16" fmla="*/ 0 w 102"/>
                <a:gd name="T17" fmla="*/ 2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73">
                  <a:moveTo>
                    <a:pt x="0" y="25"/>
                  </a:moveTo>
                  <a:lnTo>
                    <a:pt x="15" y="73"/>
                  </a:lnTo>
                  <a:lnTo>
                    <a:pt x="34" y="73"/>
                  </a:lnTo>
                  <a:lnTo>
                    <a:pt x="22" y="34"/>
                  </a:lnTo>
                  <a:lnTo>
                    <a:pt x="73" y="20"/>
                  </a:lnTo>
                  <a:lnTo>
                    <a:pt x="88" y="73"/>
                  </a:lnTo>
                  <a:lnTo>
                    <a:pt x="102" y="73"/>
                  </a:lnTo>
                  <a:lnTo>
                    <a:pt x="83" y="0"/>
                  </a:lnTo>
                  <a:lnTo>
                    <a:pt x="0" y="25"/>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5" name="Freeform 1385"/>
            <p:cNvSpPr>
              <a:spLocks noEditPoints="1"/>
            </p:cNvSpPr>
            <p:nvPr/>
          </p:nvSpPr>
          <p:spPr bwMode="auto">
            <a:xfrm>
              <a:off x="2980" y="3255"/>
              <a:ext cx="126" cy="133"/>
            </a:xfrm>
            <a:custGeom>
              <a:avLst/>
              <a:gdLst>
                <a:gd name="T0" fmla="*/ 35 w 52"/>
                <a:gd name="T1" fmla="*/ 5 h 55"/>
                <a:gd name="T2" fmla="*/ 4 w 52"/>
                <a:gd name="T3" fmla="*/ 20 h 55"/>
                <a:gd name="T4" fmla="*/ 3 w 52"/>
                <a:gd name="T5" fmla="*/ 23 h 55"/>
                <a:gd name="T6" fmla="*/ 19 w 52"/>
                <a:gd name="T7" fmla="*/ 51 h 55"/>
                <a:gd name="T8" fmla="*/ 51 w 52"/>
                <a:gd name="T9" fmla="*/ 36 h 55"/>
                <a:gd name="T10" fmla="*/ 52 w 52"/>
                <a:gd name="T11" fmla="*/ 27 h 55"/>
                <a:gd name="T12" fmla="*/ 35 w 52"/>
                <a:gd name="T13" fmla="*/ 5 h 55"/>
                <a:gd name="T14" fmla="*/ 43 w 52"/>
                <a:gd name="T15" fmla="*/ 35 h 55"/>
                <a:gd name="T16" fmla="*/ 23 w 52"/>
                <a:gd name="T17" fmla="*/ 43 h 55"/>
                <a:gd name="T18" fmla="*/ 12 w 52"/>
                <a:gd name="T19" fmla="*/ 22 h 55"/>
                <a:gd name="T20" fmla="*/ 32 w 52"/>
                <a:gd name="T21" fmla="*/ 13 h 55"/>
                <a:gd name="T22" fmla="*/ 43 w 52"/>
                <a:gd name="T23"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55">
                  <a:moveTo>
                    <a:pt x="35" y="5"/>
                  </a:moveTo>
                  <a:cubicBezTo>
                    <a:pt x="22" y="0"/>
                    <a:pt x="8" y="7"/>
                    <a:pt x="4" y="20"/>
                  </a:cubicBezTo>
                  <a:cubicBezTo>
                    <a:pt x="3" y="21"/>
                    <a:pt x="3" y="22"/>
                    <a:pt x="3" y="23"/>
                  </a:cubicBezTo>
                  <a:cubicBezTo>
                    <a:pt x="0" y="34"/>
                    <a:pt x="7" y="46"/>
                    <a:pt x="19" y="51"/>
                  </a:cubicBezTo>
                  <a:cubicBezTo>
                    <a:pt x="32" y="55"/>
                    <a:pt x="46" y="49"/>
                    <a:pt x="51" y="36"/>
                  </a:cubicBezTo>
                  <a:cubicBezTo>
                    <a:pt x="52" y="33"/>
                    <a:pt x="52" y="30"/>
                    <a:pt x="52" y="27"/>
                  </a:cubicBezTo>
                  <a:cubicBezTo>
                    <a:pt x="52" y="17"/>
                    <a:pt x="45" y="8"/>
                    <a:pt x="35" y="5"/>
                  </a:cubicBezTo>
                  <a:close/>
                  <a:moveTo>
                    <a:pt x="43" y="35"/>
                  </a:moveTo>
                  <a:cubicBezTo>
                    <a:pt x="41" y="43"/>
                    <a:pt x="32" y="47"/>
                    <a:pt x="23" y="43"/>
                  </a:cubicBezTo>
                  <a:cubicBezTo>
                    <a:pt x="14" y="40"/>
                    <a:pt x="10" y="31"/>
                    <a:pt x="12" y="22"/>
                  </a:cubicBezTo>
                  <a:cubicBezTo>
                    <a:pt x="15" y="14"/>
                    <a:pt x="24" y="10"/>
                    <a:pt x="32" y="13"/>
                  </a:cubicBezTo>
                  <a:cubicBezTo>
                    <a:pt x="41" y="17"/>
                    <a:pt x="46" y="26"/>
                    <a:pt x="43" y="3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6" name="Freeform 1386"/>
            <p:cNvSpPr>
              <a:spLocks noEditPoints="1"/>
            </p:cNvSpPr>
            <p:nvPr/>
          </p:nvSpPr>
          <p:spPr bwMode="auto">
            <a:xfrm>
              <a:off x="3053" y="2807"/>
              <a:ext cx="114" cy="119"/>
            </a:xfrm>
            <a:custGeom>
              <a:avLst/>
              <a:gdLst>
                <a:gd name="T0" fmla="*/ 31 w 47"/>
                <a:gd name="T1" fmla="*/ 4 h 49"/>
                <a:gd name="T2" fmla="*/ 3 w 47"/>
                <a:gd name="T3" fmla="*/ 18 h 49"/>
                <a:gd name="T4" fmla="*/ 2 w 47"/>
                <a:gd name="T5" fmla="*/ 20 h 49"/>
                <a:gd name="T6" fmla="*/ 17 w 47"/>
                <a:gd name="T7" fmla="*/ 45 h 49"/>
                <a:gd name="T8" fmla="*/ 45 w 47"/>
                <a:gd name="T9" fmla="*/ 32 h 49"/>
                <a:gd name="T10" fmla="*/ 46 w 47"/>
                <a:gd name="T11" fmla="*/ 27 h 49"/>
                <a:gd name="T12" fmla="*/ 31 w 47"/>
                <a:gd name="T13" fmla="*/ 4 h 49"/>
                <a:gd name="T14" fmla="*/ 26 w 47"/>
                <a:gd name="T15" fmla="*/ 38 h 49"/>
                <a:gd name="T16" fmla="*/ 11 w 47"/>
                <a:gd name="T17" fmla="*/ 30 h 49"/>
                <a:gd name="T18" fmla="*/ 20 w 47"/>
                <a:gd name="T19" fmla="*/ 13 h 49"/>
                <a:gd name="T20" fmla="*/ 35 w 47"/>
                <a:gd name="T21" fmla="*/ 21 h 49"/>
                <a:gd name="T22" fmla="*/ 26 w 47"/>
                <a:gd name="T23" fmla="*/ 3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9">
                  <a:moveTo>
                    <a:pt x="31" y="4"/>
                  </a:moveTo>
                  <a:cubicBezTo>
                    <a:pt x="20" y="0"/>
                    <a:pt x="7" y="6"/>
                    <a:pt x="3" y="18"/>
                  </a:cubicBezTo>
                  <a:cubicBezTo>
                    <a:pt x="3" y="18"/>
                    <a:pt x="3" y="19"/>
                    <a:pt x="2" y="20"/>
                  </a:cubicBezTo>
                  <a:cubicBezTo>
                    <a:pt x="0" y="31"/>
                    <a:pt x="6" y="42"/>
                    <a:pt x="17" y="45"/>
                  </a:cubicBezTo>
                  <a:cubicBezTo>
                    <a:pt x="28" y="49"/>
                    <a:pt x="41" y="43"/>
                    <a:pt x="45" y="32"/>
                  </a:cubicBezTo>
                  <a:cubicBezTo>
                    <a:pt x="46" y="30"/>
                    <a:pt x="46" y="29"/>
                    <a:pt x="46" y="27"/>
                  </a:cubicBezTo>
                  <a:cubicBezTo>
                    <a:pt x="47" y="17"/>
                    <a:pt x="41" y="8"/>
                    <a:pt x="31" y="4"/>
                  </a:cubicBezTo>
                  <a:close/>
                  <a:moveTo>
                    <a:pt x="26" y="38"/>
                  </a:moveTo>
                  <a:cubicBezTo>
                    <a:pt x="20" y="41"/>
                    <a:pt x="13" y="37"/>
                    <a:pt x="11" y="30"/>
                  </a:cubicBezTo>
                  <a:cubicBezTo>
                    <a:pt x="10" y="23"/>
                    <a:pt x="14" y="15"/>
                    <a:pt x="20" y="13"/>
                  </a:cubicBezTo>
                  <a:cubicBezTo>
                    <a:pt x="27" y="10"/>
                    <a:pt x="34" y="14"/>
                    <a:pt x="35" y="21"/>
                  </a:cubicBezTo>
                  <a:cubicBezTo>
                    <a:pt x="37" y="28"/>
                    <a:pt x="33" y="36"/>
                    <a:pt x="26" y="3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7" name="Freeform 1387"/>
            <p:cNvSpPr>
              <a:spLocks noEditPoints="1"/>
            </p:cNvSpPr>
            <p:nvPr/>
          </p:nvSpPr>
          <p:spPr bwMode="auto">
            <a:xfrm>
              <a:off x="3041" y="2654"/>
              <a:ext cx="121" cy="119"/>
            </a:xfrm>
            <a:custGeom>
              <a:avLst/>
              <a:gdLst>
                <a:gd name="T0" fmla="*/ 17 w 50"/>
                <a:gd name="T1" fmla="*/ 45 h 49"/>
                <a:gd name="T2" fmla="*/ 46 w 50"/>
                <a:gd name="T3" fmla="*/ 32 h 49"/>
                <a:gd name="T4" fmla="*/ 32 w 50"/>
                <a:gd name="T5" fmla="*/ 4 h 49"/>
                <a:gd name="T6" fmla="*/ 4 w 50"/>
                <a:gd name="T7" fmla="*/ 17 h 49"/>
                <a:gd name="T8" fmla="*/ 17 w 50"/>
                <a:gd name="T9" fmla="*/ 45 h 49"/>
                <a:gd name="T10" fmla="*/ 16 w 50"/>
                <a:gd name="T11" fmla="*/ 15 h 49"/>
                <a:gd name="T12" fmla="*/ 33 w 50"/>
                <a:gd name="T13" fmla="*/ 15 h 49"/>
                <a:gd name="T14" fmla="*/ 34 w 50"/>
                <a:gd name="T15" fmla="*/ 33 h 49"/>
                <a:gd name="T16" fmla="*/ 17 w 50"/>
                <a:gd name="T17" fmla="*/ 33 h 49"/>
                <a:gd name="T18" fmla="*/ 16 w 50"/>
                <a:gd name="T19" fmla="*/ 1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49">
                  <a:moveTo>
                    <a:pt x="17" y="45"/>
                  </a:moveTo>
                  <a:cubicBezTo>
                    <a:pt x="29" y="49"/>
                    <a:pt x="42" y="43"/>
                    <a:pt x="46" y="32"/>
                  </a:cubicBezTo>
                  <a:cubicBezTo>
                    <a:pt x="50" y="20"/>
                    <a:pt x="44" y="8"/>
                    <a:pt x="32" y="4"/>
                  </a:cubicBezTo>
                  <a:cubicBezTo>
                    <a:pt x="21" y="0"/>
                    <a:pt x="8" y="6"/>
                    <a:pt x="4" y="17"/>
                  </a:cubicBezTo>
                  <a:cubicBezTo>
                    <a:pt x="0" y="28"/>
                    <a:pt x="6" y="41"/>
                    <a:pt x="17" y="45"/>
                  </a:cubicBezTo>
                  <a:close/>
                  <a:moveTo>
                    <a:pt x="16" y="15"/>
                  </a:moveTo>
                  <a:cubicBezTo>
                    <a:pt x="20" y="10"/>
                    <a:pt x="28" y="10"/>
                    <a:pt x="33" y="15"/>
                  </a:cubicBezTo>
                  <a:cubicBezTo>
                    <a:pt x="38" y="20"/>
                    <a:pt x="38" y="28"/>
                    <a:pt x="34" y="33"/>
                  </a:cubicBezTo>
                  <a:cubicBezTo>
                    <a:pt x="30" y="38"/>
                    <a:pt x="22" y="38"/>
                    <a:pt x="17" y="33"/>
                  </a:cubicBezTo>
                  <a:cubicBezTo>
                    <a:pt x="12" y="28"/>
                    <a:pt x="11" y="20"/>
                    <a:pt x="16" y="1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8" name="Freeform 1388"/>
            <p:cNvSpPr>
              <a:spLocks noEditPoints="1"/>
            </p:cNvSpPr>
            <p:nvPr/>
          </p:nvSpPr>
          <p:spPr bwMode="auto">
            <a:xfrm>
              <a:off x="2657" y="1907"/>
              <a:ext cx="136" cy="78"/>
            </a:xfrm>
            <a:custGeom>
              <a:avLst/>
              <a:gdLst>
                <a:gd name="T0" fmla="*/ 41 w 136"/>
                <a:gd name="T1" fmla="*/ 78 h 78"/>
                <a:gd name="T2" fmla="*/ 136 w 136"/>
                <a:gd name="T3" fmla="*/ 54 h 78"/>
                <a:gd name="T4" fmla="*/ 99 w 136"/>
                <a:gd name="T5" fmla="*/ 0 h 78"/>
                <a:gd name="T6" fmla="*/ 7 w 136"/>
                <a:gd name="T7" fmla="*/ 19 h 78"/>
                <a:gd name="T8" fmla="*/ 0 w 136"/>
                <a:gd name="T9" fmla="*/ 22 h 78"/>
                <a:gd name="T10" fmla="*/ 41 w 136"/>
                <a:gd name="T11" fmla="*/ 78 h 78"/>
                <a:gd name="T12" fmla="*/ 94 w 136"/>
                <a:gd name="T13" fmla="*/ 17 h 78"/>
                <a:gd name="T14" fmla="*/ 114 w 136"/>
                <a:gd name="T15" fmla="*/ 44 h 78"/>
                <a:gd name="T16" fmla="*/ 46 w 136"/>
                <a:gd name="T17" fmla="*/ 58 h 78"/>
                <a:gd name="T18" fmla="*/ 26 w 136"/>
                <a:gd name="T19" fmla="*/ 32 h 78"/>
                <a:gd name="T20" fmla="*/ 94 w 136"/>
                <a:gd name="T21" fmla="*/ 1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6" h="78">
                  <a:moveTo>
                    <a:pt x="41" y="78"/>
                  </a:moveTo>
                  <a:lnTo>
                    <a:pt x="136" y="54"/>
                  </a:lnTo>
                  <a:lnTo>
                    <a:pt x="99" y="0"/>
                  </a:lnTo>
                  <a:lnTo>
                    <a:pt x="7" y="19"/>
                  </a:lnTo>
                  <a:lnTo>
                    <a:pt x="0" y="22"/>
                  </a:lnTo>
                  <a:lnTo>
                    <a:pt x="41" y="78"/>
                  </a:lnTo>
                  <a:close/>
                  <a:moveTo>
                    <a:pt x="94" y="17"/>
                  </a:moveTo>
                  <a:lnTo>
                    <a:pt x="114" y="44"/>
                  </a:lnTo>
                  <a:lnTo>
                    <a:pt x="46" y="58"/>
                  </a:lnTo>
                  <a:lnTo>
                    <a:pt x="26" y="32"/>
                  </a:lnTo>
                  <a:lnTo>
                    <a:pt x="94" y="17"/>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9" name="Freeform 1389"/>
            <p:cNvSpPr>
              <a:spLocks noEditPoints="1"/>
            </p:cNvSpPr>
            <p:nvPr/>
          </p:nvSpPr>
          <p:spPr bwMode="auto">
            <a:xfrm>
              <a:off x="2657" y="1907"/>
              <a:ext cx="136" cy="78"/>
            </a:xfrm>
            <a:custGeom>
              <a:avLst/>
              <a:gdLst>
                <a:gd name="T0" fmla="*/ 41 w 136"/>
                <a:gd name="T1" fmla="*/ 78 h 78"/>
                <a:gd name="T2" fmla="*/ 136 w 136"/>
                <a:gd name="T3" fmla="*/ 54 h 78"/>
                <a:gd name="T4" fmla="*/ 99 w 136"/>
                <a:gd name="T5" fmla="*/ 0 h 78"/>
                <a:gd name="T6" fmla="*/ 7 w 136"/>
                <a:gd name="T7" fmla="*/ 19 h 78"/>
                <a:gd name="T8" fmla="*/ 0 w 136"/>
                <a:gd name="T9" fmla="*/ 22 h 78"/>
                <a:gd name="T10" fmla="*/ 41 w 136"/>
                <a:gd name="T11" fmla="*/ 78 h 78"/>
                <a:gd name="T12" fmla="*/ 94 w 136"/>
                <a:gd name="T13" fmla="*/ 17 h 78"/>
                <a:gd name="T14" fmla="*/ 114 w 136"/>
                <a:gd name="T15" fmla="*/ 44 h 78"/>
                <a:gd name="T16" fmla="*/ 46 w 136"/>
                <a:gd name="T17" fmla="*/ 58 h 78"/>
                <a:gd name="T18" fmla="*/ 26 w 136"/>
                <a:gd name="T19" fmla="*/ 32 h 78"/>
                <a:gd name="T20" fmla="*/ 94 w 136"/>
                <a:gd name="T21" fmla="*/ 1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6" h="78">
                  <a:moveTo>
                    <a:pt x="41" y="78"/>
                  </a:moveTo>
                  <a:lnTo>
                    <a:pt x="136" y="54"/>
                  </a:lnTo>
                  <a:lnTo>
                    <a:pt x="99" y="0"/>
                  </a:lnTo>
                  <a:lnTo>
                    <a:pt x="7" y="19"/>
                  </a:lnTo>
                  <a:lnTo>
                    <a:pt x="0" y="22"/>
                  </a:lnTo>
                  <a:lnTo>
                    <a:pt x="41" y="78"/>
                  </a:lnTo>
                  <a:moveTo>
                    <a:pt x="94" y="17"/>
                  </a:moveTo>
                  <a:lnTo>
                    <a:pt x="114" y="44"/>
                  </a:lnTo>
                  <a:lnTo>
                    <a:pt x="46" y="58"/>
                  </a:lnTo>
                  <a:lnTo>
                    <a:pt x="26" y="32"/>
                  </a:lnTo>
                  <a:lnTo>
                    <a:pt x="94"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0" name="Freeform 1390"/>
            <p:cNvSpPr>
              <a:spLocks noEditPoints="1"/>
            </p:cNvSpPr>
            <p:nvPr/>
          </p:nvSpPr>
          <p:spPr bwMode="auto">
            <a:xfrm>
              <a:off x="2533" y="1987"/>
              <a:ext cx="325" cy="134"/>
            </a:xfrm>
            <a:custGeom>
              <a:avLst/>
              <a:gdLst>
                <a:gd name="T0" fmla="*/ 0 w 325"/>
                <a:gd name="T1" fmla="*/ 88 h 134"/>
                <a:gd name="T2" fmla="*/ 94 w 325"/>
                <a:gd name="T3" fmla="*/ 132 h 134"/>
                <a:gd name="T4" fmla="*/ 102 w 325"/>
                <a:gd name="T5" fmla="*/ 134 h 134"/>
                <a:gd name="T6" fmla="*/ 325 w 325"/>
                <a:gd name="T7" fmla="*/ 76 h 134"/>
                <a:gd name="T8" fmla="*/ 269 w 325"/>
                <a:gd name="T9" fmla="*/ 0 h 134"/>
                <a:gd name="T10" fmla="*/ 172 w 325"/>
                <a:gd name="T11" fmla="*/ 25 h 134"/>
                <a:gd name="T12" fmla="*/ 2 w 325"/>
                <a:gd name="T13" fmla="*/ 68 h 134"/>
                <a:gd name="T14" fmla="*/ 0 w 325"/>
                <a:gd name="T15" fmla="*/ 88 h 134"/>
                <a:gd name="T16" fmla="*/ 260 w 325"/>
                <a:gd name="T17" fmla="*/ 17 h 134"/>
                <a:gd name="T18" fmla="*/ 296 w 325"/>
                <a:gd name="T19" fmla="*/ 64 h 134"/>
                <a:gd name="T20" fmla="*/ 107 w 325"/>
                <a:gd name="T21" fmla="*/ 115 h 134"/>
                <a:gd name="T22" fmla="*/ 19 w 325"/>
                <a:gd name="T23" fmla="*/ 81 h 134"/>
                <a:gd name="T24" fmla="*/ 260 w 325"/>
                <a:gd name="T25" fmla="*/ 1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5" h="134">
                  <a:moveTo>
                    <a:pt x="0" y="88"/>
                  </a:moveTo>
                  <a:lnTo>
                    <a:pt x="94" y="132"/>
                  </a:lnTo>
                  <a:lnTo>
                    <a:pt x="102" y="134"/>
                  </a:lnTo>
                  <a:lnTo>
                    <a:pt x="325" y="76"/>
                  </a:lnTo>
                  <a:lnTo>
                    <a:pt x="269" y="0"/>
                  </a:lnTo>
                  <a:lnTo>
                    <a:pt x="172" y="25"/>
                  </a:lnTo>
                  <a:lnTo>
                    <a:pt x="2" y="68"/>
                  </a:lnTo>
                  <a:lnTo>
                    <a:pt x="0" y="88"/>
                  </a:lnTo>
                  <a:close/>
                  <a:moveTo>
                    <a:pt x="260" y="17"/>
                  </a:moveTo>
                  <a:lnTo>
                    <a:pt x="296" y="64"/>
                  </a:lnTo>
                  <a:lnTo>
                    <a:pt x="107" y="115"/>
                  </a:lnTo>
                  <a:lnTo>
                    <a:pt x="19" y="81"/>
                  </a:lnTo>
                  <a:lnTo>
                    <a:pt x="260" y="17"/>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1" name="Freeform 1391"/>
            <p:cNvSpPr>
              <a:spLocks noEditPoints="1"/>
            </p:cNvSpPr>
            <p:nvPr/>
          </p:nvSpPr>
          <p:spPr bwMode="auto">
            <a:xfrm>
              <a:off x="2533" y="1987"/>
              <a:ext cx="325" cy="134"/>
            </a:xfrm>
            <a:custGeom>
              <a:avLst/>
              <a:gdLst>
                <a:gd name="T0" fmla="*/ 0 w 325"/>
                <a:gd name="T1" fmla="*/ 88 h 134"/>
                <a:gd name="T2" fmla="*/ 94 w 325"/>
                <a:gd name="T3" fmla="*/ 132 h 134"/>
                <a:gd name="T4" fmla="*/ 102 w 325"/>
                <a:gd name="T5" fmla="*/ 134 h 134"/>
                <a:gd name="T6" fmla="*/ 325 w 325"/>
                <a:gd name="T7" fmla="*/ 76 h 134"/>
                <a:gd name="T8" fmla="*/ 269 w 325"/>
                <a:gd name="T9" fmla="*/ 0 h 134"/>
                <a:gd name="T10" fmla="*/ 172 w 325"/>
                <a:gd name="T11" fmla="*/ 25 h 134"/>
                <a:gd name="T12" fmla="*/ 2 w 325"/>
                <a:gd name="T13" fmla="*/ 68 h 134"/>
                <a:gd name="T14" fmla="*/ 0 w 325"/>
                <a:gd name="T15" fmla="*/ 88 h 134"/>
                <a:gd name="T16" fmla="*/ 260 w 325"/>
                <a:gd name="T17" fmla="*/ 17 h 134"/>
                <a:gd name="T18" fmla="*/ 296 w 325"/>
                <a:gd name="T19" fmla="*/ 64 h 134"/>
                <a:gd name="T20" fmla="*/ 107 w 325"/>
                <a:gd name="T21" fmla="*/ 115 h 134"/>
                <a:gd name="T22" fmla="*/ 19 w 325"/>
                <a:gd name="T23" fmla="*/ 81 h 134"/>
                <a:gd name="T24" fmla="*/ 260 w 325"/>
                <a:gd name="T25" fmla="*/ 1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5" h="134">
                  <a:moveTo>
                    <a:pt x="0" y="88"/>
                  </a:moveTo>
                  <a:lnTo>
                    <a:pt x="94" y="132"/>
                  </a:lnTo>
                  <a:lnTo>
                    <a:pt x="102" y="134"/>
                  </a:lnTo>
                  <a:lnTo>
                    <a:pt x="325" y="76"/>
                  </a:lnTo>
                  <a:lnTo>
                    <a:pt x="269" y="0"/>
                  </a:lnTo>
                  <a:lnTo>
                    <a:pt x="172" y="25"/>
                  </a:lnTo>
                  <a:lnTo>
                    <a:pt x="2" y="68"/>
                  </a:lnTo>
                  <a:lnTo>
                    <a:pt x="0" y="88"/>
                  </a:lnTo>
                  <a:moveTo>
                    <a:pt x="260" y="17"/>
                  </a:moveTo>
                  <a:lnTo>
                    <a:pt x="296" y="64"/>
                  </a:lnTo>
                  <a:lnTo>
                    <a:pt x="107" y="115"/>
                  </a:lnTo>
                  <a:lnTo>
                    <a:pt x="19" y="81"/>
                  </a:lnTo>
                  <a:lnTo>
                    <a:pt x="260"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2" name="Freeform 1392"/>
            <p:cNvSpPr>
              <a:spLocks noEditPoints="1"/>
            </p:cNvSpPr>
            <p:nvPr/>
          </p:nvSpPr>
          <p:spPr bwMode="auto">
            <a:xfrm>
              <a:off x="2632" y="1839"/>
              <a:ext cx="127" cy="66"/>
            </a:xfrm>
            <a:custGeom>
              <a:avLst/>
              <a:gdLst>
                <a:gd name="T0" fmla="*/ 0 w 127"/>
                <a:gd name="T1" fmla="*/ 19 h 66"/>
                <a:gd name="T2" fmla="*/ 27 w 127"/>
                <a:gd name="T3" fmla="*/ 66 h 66"/>
                <a:gd name="T4" fmla="*/ 127 w 127"/>
                <a:gd name="T5" fmla="*/ 41 h 66"/>
                <a:gd name="T6" fmla="*/ 105 w 127"/>
                <a:gd name="T7" fmla="*/ 10 h 66"/>
                <a:gd name="T8" fmla="*/ 97 w 127"/>
                <a:gd name="T9" fmla="*/ 0 h 66"/>
                <a:gd name="T10" fmla="*/ 0 w 127"/>
                <a:gd name="T11" fmla="*/ 19 h 66"/>
                <a:gd name="T12" fmla="*/ 34 w 127"/>
                <a:gd name="T13" fmla="*/ 51 h 66"/>
                <a:gd name="T14" fmla="*/ 20 w 127"/>
                <a:gd name="T15" fmla="*/ 27 h 66"/>
                <a:gd name="T16" fmla="*/ 90 w 127"/>
                <a:gd name="T17" fmla="*/ 14 h 66"/>
                <a:gd name="T18" fmla="*/ 102 w 127"/>
                <a:gd name="T19" fmla="*/ 34 h 66"/>
                <a:gd name="T20" fmla="*/ 34 w 127"/>
                <a:gd name="T21" fmla="*/ 5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7" h="66">
                  <a:moveTo>
                    <a:pt x="0" y="19"/>
                  </a:moveTo>
                  <a:lnTo>
                    <a:pt x="27" y="66"/>
                  </a:lnTo>
                  <a:lnTo>
                    <a:pt x="127" y="41"/>
                  </a:lnTo>
                  <a:lnTo>
                    <a:pt x="105" y="10"/>
                  </a:lnTo>
                  <a:lnTo>
                    <a:pt x="97" y="0"/>
                  </a:lnTo>
                  <a:lnTo>
                    <a:pt x="0" y="19"/>
                  </a:lnTo>
                  <a:close/>
                  <a:moveTo>
                    <a:pt x="34" y="51"/>
                  </a:moveTo>
                  <a:lnTo>
                    <a:pt x="20" y="27"/>
                  </a:lnTo>
                  <a:lnTo>
                    <a:pt x="90" y="14"/>
                  </a:lnTo>
                  <a:lnTo>
                    <a:pt x="102" y="34"/>
                  </a:lnTo>
                  <a:lnTo>
                    <a:pt x="34" y="51"/>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3" name="Freeform 1393"/>
            <p:cNvSpPr>
              <a:spLocks noEditPoints="1"/>
            </p:cNvSpPr>
            <p:nvPr/>
          </p:nvSpPr>
          <p:spPr bwMode="auto">
            <a:xfrm>
              <a:off x="2632" y="1839"/>
              <a:ext cx="127" cy="66"/>
            </a:xfrm>
            <a:custGeom>
              <a:avLst/>
              <a:gdLst>
                <a:gd name="T0" fmla="*/ 0 w 127"/>
                <a:gd name="T1" fmla="*/ 19 h 66"/>
                <a:gd name="T2" fmla="*/ 27 w 127"/>
                <a:gd name="T3" fmla="*/ 66 h 66"/>
                <a:gd name="T4" fmla="*/ 127 w 127"/>
                <a:gd name="T5" fmla="*/ 41 h 66"/>
                <a:gd name="T6" fmla="*/ 105 w 127"/>
                <a:gd name="T7" fmla="*/ 10 h 66"/>
                <a:gd name="T8" fmla="*/ 97 w 127"/>
                <a:gd name="T9" fmla="*/ 0 h 66"/>
                <a:gd name="T10" fmla="*/ 0 w 127"/>
                <a:gd name="T11" fmla="*/ 19 h 66"/>
                <a:gd name="T12" fmla="*/ 34 w 127"/>
                <a:gd name="T13" fmla="*/ 51 h 66"/>
                <a:gd name="T14" fmla="*/ 20 w 127"/>
                <a:gd name="T15" fmla="*/ 27 h 66"/>
                <a:gd name="T16" fmla="*/ 90 w 127"/>
                <a:gd name="T17" fmla="*/ 14 h 66"/>
                <a:gd name="T18" fmla="*/ 102 w 127"/>
                <a:gd name="T19" fmla="*/ 34 h 66"/>
                <a:gd name="T20" fmla="*/ 34 w 127"/>
                <a:gd name="T21" fmla="*/ 5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7" h="66">
                  <a:moveTo>
                    <a:pt x="0" y="19"/>
                  </a:moveTo>
                  <a:lnTo>
                    <a:pt x="27" y="66"/>
                  </a:lnTo>
                  <a:lnTo>
                    <a:pt x="127" y="41"/>
                  </a:lnTo>
                  <a:lnTo>
                    <a:pt x="105" y="10"/>
                  </a:lnTo>
                  <a:lnTo>
                    <a:pt x="97" y="0"/>
                  </a:lnTo>
                  <a:lnTo>
                    <a:pt x="0" y="19"/>
                  </a:lnTo>
                  <a:moveTo>
                    <a:pt x="34" y="51"/>
                  </a:moveTo>
                  <a:lnTo>
                    <a:pt x="20" y="27"/>
                  </a:lnTo>
                  <a:lnTo>
                    <a:pt x="90" y="14"/>
                  </a:lnTo>
                  <a:lnTo>
                    <a:pt x="102" y="34"/>
                  </a:lnTo>
                  <a:lnTo>
                    <a:pt x="34" y="5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4" name="Freeform 1394"/>
            <p:cNvSpPr>
              <a:spLocks noEditPoints="1"/>
            </p:cNvSpPr>
            <p:nvPr/>
          </p:nvSpPr>
          <p:spPr bwMode="auto">
            <a:xfrm>
              <a:off x="2219" y="1430"/>
              <a:ext cx="365" cy="273"/>
            </a:xfrm>
            <a:custGeom>
              <a:avLst/>
              <a:gdLst>
                <a:gd name="T0" fmla="*/ 214 w 365"/>
                <a:gd name="T1" fmla="*/ 163 h 273"/>
                <a:gd name="T2" fmla="*/ 345 w 365"/>
                <a:gd name="T3" fmla="*/ 195 h 273"/>
                <a:gd name="T4" fmla="*/ 365 w 365"/>
                <a:gd name="T5" fmla="*/ 122 h 273"/>
                <a:gd name="T6" fmla="*/ 231 w 365"/>
                <a:gd name="T7" fmla="*/ 85 h 273"/>
                <a:gd name="T8" fmla="*/ 299 w 365"/>
                <a:gd name="T9" fmla="*/ 0 h 273"/>
                <a:gd name="T10" fmla="*/ 0 w 365"/>
                <a:gd name="T11" fmla="*/ 63 h 273"/>
                <a:gd name="T12" fmla="*/ 229 w 365"/>
                <a:gd name="T13" fmla="*/ 273 h 273"/>
                <a:gd name="T14" fmla="*/ 214 w 365"/>
                <a:gd name="T15" fmla="*/ 163 h 273"/>
                <a:gd name="T16" fmla="*/ 41 w 365"/>
                <a:gd name="T17" fmla="*/ 73 h 273"/>
                <a:gd name="T18" fmla="*/ 250 w 365"/>
                <a:gd name="T19" fmla="*/ 29 h 273"/>
                <a:gd name="T20" fmla="*/ 202 w 365"/>
                <a:gd name="T21" fmla="*/ 95 h 273"/>
                <a:gd name="T22" fmla="*/ 343 w 365"/>
                <a:gd name="T23" fmla="*/ 132 h 273"/>
                <a:gd name="T24" fmla="*/ 333 w 365"/>
                <a:gd name="T25" fmla="*/ 175 h 273"/>
                <a:gd name="T26" fmla="*/ 187 w 365"/>
                <a:gd name="T27" fmla="*/ 136 h 273"/>
                <a:gd name="T28" fmla="*/ 207 w 365"/>
                <a:gd name="T29" fmla="*/ 234 h 273"/>
                <a:gd name="T30" fmla="*/ 41 w 365"/>
                <a:gd name="T31" fmla="*/ 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5" h="273">
                  <a:moveTo>
                    <a:pt x="214" y="163"/>
                  </a:moveTo>
                  <a:lnTo>
                    <a:pt x="345" y="195"/>
                  </a:lnTo>
                  <a:lnTo>
                    <a:pt x="365" y="122"/>
                  </a:lnTo>
                  <a:lnTo>
                    <a:pt x="231" y="85"/>
                  </a:lnTo>
                  <a:lnTo>
                    <a:pt x="299" y="0"/>
                  </a:lnTo>
                  <a:lnTo>
                    <a:pt x="0" y="63"/>
                  </a:lnTo>
                  <a:lnTo>
                    <a:pt x="229" y="273"/>
                  </a:lnTo>
                  <a:lnTo>
                    <a:pt x="214" y="163"/>
                  </a:lnTo>
                  <a:close/>
                  <a:moveTo>
                    <a:pt x="41" y="73"/>
                  </a:moveTo>
                  <a:lnTo>
                    <a:pt x="250" y="29"/>
                  </a:lnTo>
                  <a:lnTo>
                    <a:pt x="202" y="95"/>
                  </a:lnTo>
                  <a:lnTo>
                    <a:pt x="343" y="132"/>
                  </a:lnTo>
                  <a:lnTo>
                    <a:pt x="333" y="175"/>
                  </a:lnTo>
                  <a:lnTo>
                    <a:pt x="187" y="136"/>
                  </a:lnTo>
                  <a:lnTo>
                    <a:pt x="207" y="234"/>
                  </a:lnTo>
                  <a:lnTo>
                    <a:pt x="41" y="73"/>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5" name="Freeform 1395"/>
            <p:cNvSpPr>
              <a:spLocks noEditPoints="1"/>
            </p:cNvSpPr>
            <p:nvPr/>
          </p:nvSpPr>
          <p:spPr bwMode="auto">
            <a:xfrm>
              <a:off x="2219" y="1430"/>
              <a:ext cx="365" cy="273"/>
            </a:xfrm>
            <a:custGeom>
              <a:avLst/>
              <a:gdLst>
                <a:gd name="T0" fmla="*/ 214 w 365"/>
                <a:gd name="T1" fmla="*/ 163 h 273"/>
                <a:gd name="T2" fmla="*/ 345 w 365"/>
                <a:gd name="T3" fmla="*/ 195 h 273"/>
                <a:gd name="T4" fmla="*/ 365 w 365"/>
                <a:gd name="T5" fmla="*/ 122 h 273"/>
                <a:gd name="T6" fmla="*/ 231 w 365"/>
                <a:gd name="T7" fmla="*/ 85 h 273"/>
                <a:gd name="T8" fmla="*/ 299 w 365"/>
                <a:gd name="T9" fmla="*/ 0 h 273"/>
                <a:gd name="T10" fmla="*/ 0 w 365"/>
                <a:gd name="T11" fmla="*/ 63 h 273"/>
                <a:gd name="T12" fmla="*/ 229 w 365"/>
                <a:gd name="T13" fmla="*/ 273 h 273"/>
                <a:gd name="T14" fmla="*/ 214 w 365"/>
                <a:gd name="T15" fmla="*/ 163 h 273"/>
                <a:gd name="T16" fmla="*/ 41 w 365"/>
                <a:gd name="T17" fmla="*/ 73 h 273"/>
                <a:gd name="T18" fmla="*/ 250 w 365"/>
                <a:gd name="T19" fmla="*/ 29 h 273"/>
                <a:gd name="T20" fmla="*/ 202 w 365"/>
                <a:gd name="T21" fmla="*/ 95 h 273"/>
                <a:gd name="T22" fmla="*/ 343 w 365"/>
                <a:gd name="T23" fmla="*/ 132 h 273"/>
                <a:gd name="T24" fmla="*/ 333 w 365"/>
                <a:gd name="T25" fmla="*/ 175 h 273"/>
                <a:gd name="T26" fmla="*/ 187 w 365"/>
                <a:gd name="T27" fmla="*/ 136 h 273"/>
                <a:gd name="T28" fmla="*/ 207 w 365"/>
                <a:gd name="T29" fmla="*/ 234 h 273"/>
                <a:gd name="T30" fmla="*/ 41 w 365"/>
                <a:gd name="T31" fmla="*/ 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5" h="273">
                  <a:moveTo>
                    <a:pt x="214" y="163"/>
                  </a:moveTo>
                  <a:lnTo>
                    <a:pt x="345" y="195"/>
                  </a:lnTo>
                  <a:lnTo>
                    <a:pt x="365" y="122"/>
                  </a:lnTo>
                  <a:lnTo>
                    <a:pt x="231" y="85"/>
                  </a:lnTo>
                  <a:lnTo>
                    <a:pt x="299" y="0"/>
                  </a:lnTo>
                  <a:lnTo>
                    <a:pt x="0" y="63"/>
                  </a:lnTo>
                  <a:lnTo>
                    <a:pt x="229" y="273"/>
                  </a:lnTo>
                  <a:lnTo>
                    <a:pt x="214" y="163"/>
                  </a:lnTo>
                  <a:moveTo>
                    <a:pt x="41" y="73"/>
                  </a:moveTo>
                  <a:lnTo>
                    <a:pt x="250" y="29"/>
                  </a:lnTo>
                  <a:lnTo>
                    <a:pt x="202" y="95"/>
                  </a:lnTo>
                  <a:lnTo>
                    <a:pt x="343" y="132"/>
                  </a:lnTo>
                  <a:lnTo>
                    <a:pt x="333" y="175"/>
                  </a:lnTo>
                  <a:lnTo>
                    <a:pt x="187" y="136"/>
                  </a:lnTo>
                  <a:lnTo>
                    <a:pt x="207" y="234"/>
                  </a:lnTo>
                  <a:lnTo>
                    <a:pt x="41" y="7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6" name="Freeform 1396"/>
            <p:cNvSpPr>
              <a:spLocks noEditPoints="1"/>
            </p:cNvSpPr>
            <p:nvPr/>
          </p:nvSpPr>
          <p:spPr bwMode="auto">
            <a:xfrm>
              <a:off x="1607" y="3045"/>
              <a:ext cx="119" cy="120"/>
            </a:xfrm>
            <a:custGeom>
              <a:avLst/>
              <a:gdLst>
                <a:gd name="T0" fmla="*/ 32 w 49"/>
                <a:gd name="T1" fmla="*/ 4 h 49"/>
                <a:gd name="T2" fmla="*/ 4 w 49"/>
                <a:gd name="T3" fmla="*/ 17 h 49"/>
                <a:gd name="T4" fmla="*/ 17 w 49"/>
                <a:gd name="T5" fmla="*/ 45 h 49"/>
                <a:gd name="T6" fmla="*/ 45 w 49"/>
                <a:gd name="T7" fmla="*/ 32 h 49"/>
                <a:gd name="T8" fmla="*/ 32 w 49"/>
                <a:gd name="T9" fmla="*/ 4 h 49"/>
                <a:gd name="T10" fmla="*/ 38 w 49"/>
                <a:gd name="T11" fmla="*/ 29 h 49"/>
                <a:gd name="T12" fmla="*/ 20 w 49"/>
                <a:gd name="T13" fmla="*/ 37 h 49"/>
                <a:gd name="T14" fmla="*/ 11 w 49"/>
                <a:gd name="T15" fmla="*/ 20 h 49"/>
                <a:gd name="T16" fmla="*/ 29 w 49"/>
                <a:gd name="T17" fmla="*/ 12 h 49"/>
                <a:gd name="T18" fmla="*/ 38 w 49"/>
                <a:gd name="T19" fmla="*/ 2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32" y="4"/>
                  </a:moveTo>
                  <a:cubicBezTo>
                    <a:pt x="20" y="0"/>
                    <a:pt x="8" y="6"/>
                    <a:pt x="4" y="17"/>
                  </a:cubicBezTo>
                  <a:cubicBezTo>
                    <a:pt x="0" y="29"/>
                    <a:pt x="6" y="41"/>
                    <a:pt x="17" y="45"/>
                  </a:cubicBezTo>
                  <a:cubicBezTo>
                    <a:pt x="29" y="49"/>
                    <a:pt x="41" y="43"/>
                    <a:pt x="45" y="32"/>
                  </a:cubicBezTo>
                  <a:cubicBezTo>
                    <a:pt x="49" y="21"/>
                    <a:pt x="43" y="8"/>
                    <a:pt x="32" y="4"/>
                  </a:cubicBezTo>
                  <a:moveTo>
                    <a:pt x="38" y="29"/>
                  </a:moveTo>
                  <a:cubicBezTo>
                    <a:pt x="35" y="36"/>
                    <a:pt x="27" y="40"/>
                    <a:pt x="20" y="37"/>
                  </a:cubicBezTo>
                  <a:cubicBezTo>
                    <a:pt x="12" y="35"/>
                    <a:pt x="9" y="27"/>
                    <a:pt x="11" y="20"/>
                  </a:cubicBezTo>
                  <a:cubicBezTo>
                    <a:pt x="14" y="13"/>
                    <a:pt x="22" y="9"/>
                    <a:pt x="29" y="12"/>
                  </a:cubicBezTo>
                  <a:cubicBezTo>
                    <a:pt x="36" y="14"/>
                    <a:pt x="40" y="22"/>
                    <a:pt x="38" y="29"/>
                  </a:cubicBezTo>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7" name="Freeform 1397"/>
            <p:cNvSpPr>
              <a:spLocks noEditPoints="1"/>
            </p:cNvSpPr>
            <p:nvPr/>
          </p:nvSpPr>
          <p:spPr bwMode="auto">
            <a:xfrm>
              <a:off x="2387" y="148"/>
              <a:ext cx="104" cy="151"/>
            </a:xfrm>
            <a:custGeom>
              <a:avLst/>
              <a:gdLst>
                <a:gd name="T0" fmla="*/ 33 w 43"/>
                <a:gd name="T1" fmla="*/ 58 h 62"/>
                <a:gd name="T2" fmla="*/ 23 w 43"/>
                <a:gd name="T3" fmla="*/ 40 h 62"/>
                <a:gd name="T4" fmla="*/ 36 w 43"/>
                <a:gd name="T5" fmla="*/ 13 h 62"/>
                <a:gd name="T6" fmla="*/ 0 w 43"/>
                <a:gd name="T7" fmla="*/ 13 h 62"/>
                <a:gd name="T8" fmla="*/ 27 w 43"/>
                <a:gd name="T9" fmla="*/ 62 h 62"/>
                <a:gd name="T10" fmla="*/ 33 w 43"/>
                <a:gd name="T11" fmla="*/ 58 h 62"/>
                <a:gd name="T12" fmla="*/ 11 w 43"/>
                <a:gd name="T13" fmla="*/ 16 h 62"/>
                <a:gd name="T14" fmla="*/ 30 w 43"/>
                <a:gd name="T15" fmla="*/ 16 h 62"/>
                <a:gd name="T16" fmla="*/ 20 w 43"/>
                <a:gd name="T17" fmla="*/ 33 h 62"/>
                <a:gd name="T18" fmla="*/ 11 w 43"/>
                <a:gd name="T19" fmla="*/ 1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62">
                  <a:moveTo>
                    <a:pt x="33" y="58"/>
                  </a:moveTo>
                  <a:cubicBezTo>
                    <a:pt x="23" y="40"/>
                    <a:pt x="23" y="40"/>
                    <a:pt x="23" y="40"/>
                  </a:cubicBezTo>
                  <a:cubicBezTo>
                    <a:pt x="37" y="36"/>
                    <a:pt x="43" y="24"/>
                    <a:pt x="36" y="13"/>
                  </a:cubicBezTo>
                  <a:cubicBezTo>
                    <a:pt x="27" y="0"/>
                    <a:pt x="13" y="3"/>
                    <a:pt x="0" y="13"/>
                  </a:cubicBezTo>
                  <a:cubicBezTo>
                    <a:pt x="27" y="62"/>
                    <a:pt x="27" y="62"/>
                    <a:pt x="27" y="62"/>
                  </a:cubicBezTo>
                  <a:lnTo>
                    <a:pt x="33" y="58"/>
                  </a:lnTo>
                  <a:close/>
                  <a:moveTo>
                    <a:pt x="11" y="16"/>
                  </a:moveTo>
                  <a:cubicBezTo>
                    <a:pt x="16" y="9"/>
                    <a:pt x="25" y="9"/>
                    <a:pt x="30" y="16"/>
                  </a:cubicBezTo>
                  <a:cubicBezTo>
                    <a:pt x="35" y="23"/>
                    <a:pt x="31" y="33"/>
                    <a:pt x="20" y="33"/>
                  </a:cubicBezTo>
                  <a:cubicBezTo>
                    <a:pt x="18" y="30"/>
                    <a:pt x="12" y="19"/>
                    <a:pt x="11" y="16"/>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8" name="Freeform 1398"/>
            <p:cNvSpPr>
              <a:spLocks noEditPoints="1"/>
            </p:cNvSpPr>
            <p:nvPr/>
          </p:nvSpPr>
          <p:spPr bwMode="auto">
            <a:xfrm>
              <a:off x="1444" y="3082"/>
              <a:ext cx="116" cy="112"/>
            </a:xfrm>
            <a:custGeom>
              <a:avLst/>
              <a:gdLst>
                <a:gd name="T0" fmla="*/ 31 w 48"/>
                <a:gd name="T1" fmla="*/ 3 h 46"/>
                <a:gd name="T2" fmla="*/ 4 w 48"/>
                <a:gd name="T3" fmla="*/ 16 h 46"/>
                <a:gd name="T4" fmla="*/ 17 w 48"/>
                <a:gd name="T5" fmla="*/ 42 h 46"/>
                <a:gd name="T6" fmla="*/ 44 w 48"/>
                <a:gd name="T7" fmla="*/ 30 h 46"/>
                <a:gd name="T8" fmla="*/ 31 w 48"/>
                <a:gd name="T9" fmla="*/ 3 h 46"/>
                <a:gd name="T10" fmla="*/ 37 w 48"/>
                <a:gd name="T11" fmla="*/ 27 h 46"/>
                <a:gd name="T12" fmla="*/ 20 w 48"/>
                <a:gd name="T13" fmla="*/ 35 h 46"/>
                <a:gd name="T14" fmla="*/ 12 w 48"/>
                <a:gd name="T15" fmla="*/ 19 h 46"/>
                <a:gd name="T16" fmla="*/ 29 w 48"/>
                <a:gd name="T17" fmla="*/ 11 h 46"/>
                <a:gd name="T18" fmla="*/ 37 w 48"/>
                <a:gd name="T19" fmla="*/ 2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6">
                  <a:moveTo>
                    <a:pt x="31" y="3"/>
                  </a:moveTo>
                  <a:cubicBezTo>
                    <a:pt x="20" y="0"/>
                    <a:pt x="8" y="5"/>
                    <a:pt x="4" y="16"/>
                  </a:cubicBezTo>
                  <a:cubicBezTo>
                    <a:pt x="0" y="27"/>
                    <a:pt x="6" y="39"/>
                    <a:pt x="17" y="42"/>
                  </a:cubicBezTo>
                  <a:cubicBezTo>
                    <a:pt x="28" y="46"/>
                    <a:pt x="40" y="41"/>
                    <a:pt x="44" y="30"/>
                  </a:cubicBezTo>
                  <a:cubicBezTo>
                    <a:pt x="48" y="19"/>
                    <a:pt x="42" y="7"/>
                    <a:pt x="31" y="3"/>
                  </a:cubicBezTo>
                  <a:moveTo>
                    <a:pt x="37" y="27"/>
                  </a:moveTo>
                  <a:cubicBezTo>
                    <a:pt x="34" y="34"/>
                    <a:pt x="27" y="37"/>
                    <a:pt x="20" y="35"/>
                  </a:cubicBezTo>
                  <a:cubicBezTo>
                    <a:pt x="13" y="33"/>
                    <a:pt x="10" y="25"/>
                    <a:pt x="12" y="19"/>
                  </a:cubicBezTo>
                  <a:cubicBezTo>
                    <a:pt x="14" y="12"/>
                    <a:pt x="22" y="9"/>
                    <a:pt x="29" y="11"/>
                  </a:cubicBezTo>
                  <a:cubicBezTo>
                    <a:pt x="35" y="13"/>
                    <a:pt x="39" y="21"/>
                    <a:pt x="37" y="27"/>
                  </a:cubicBezTo>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9" name="Freeform 1399"/>
            <p:cNvSpPr/>
            <p:nvPr/>
          </p:nvSpPr>
          <p:spPr bwMode="auto">
            <a:xfrm>
              <a:off x="2302" y="158"/>
              <a:ext cx="94" cy="134"/>
            </a:xfrm>
            <a:custGeom>
              <a:avLst/>
              <a:gdLst>
                <a:gd name="T0" fmla="*/ 5 w 94"/>
                <a:gd name="T1" fmla="*/ 56 h 134"/>
                <a:gd name="T2" fmla="*/ 14 w 94"/>
                <a:gd name="T3" fmla="*/ 71 h 134"/>
                <a:gd name="T4" fmla="*/ 31 w 94"/>
                <a:gd name="T5" fmla="*/ 58 h 134"/>
                <a:gd name="T6" fmla="*/ 80 w 94"/>
                <a:gd name="T7" fmla="*/ 134 h 134"/>
                <a:gd name="T8" fmla="*/ 94 w 94"/>
                <a:gd name="T9" fmla="*/ 124 h 134"/>
                <a:gd name="T10" fmla="*/ 46 w 94"/>
                <a:gd name="T11" fmla="*/ 49 h 134"/>
                <a:gd name="T12" fmla="*/ 65 w 94"/>
                <a:gd name="T13" fmla="*/ 39 h 134"/>
                <a:gd name="T14" fmla="*/ 56 w 94"/>
                <a:gd name="T15" fmla="*/ 24 h 134"/>
                <a:gd name="T16" fmla="*/ 39 w 94"/>
                <a:gd name="T17" fmla="*/ 37 h 134"/>
                <a:gd name="T18" fmla="*/ 14 w 94"/>
                <a:gd name="T19" fmla="*/ 0 h 134"/>
                <a:gd name="T20" fmla="*/ 0 w 94"/>
                <a:gd name="T21" fmla="*/ 10 h 134"/>
                <a:gd name="T22" fmla="*/ 22 w 94"/>
                <a:gd name="T23" fmla="*/ 46 h 134"/>
                <a:gd name="T24" fmla="*/ 5 w 94"/>
                <a:gd name="T25" fmla="*/ 56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4" h="134">
                  <a:moveTo>
                    <a:pt x="5" y="56"/>
                  </a:moveTo>
                  <a:lnTo>
                    <a:pt x="14" y="71"/>
                  </a:lnTo>
                  <a:lnTo>
                    <a:pt x="31" y="58"/>
                  </a:lnTo>
                  <a:lnTo>
                    <a:pt x="80" y="134"/>
                  </a:lnTo>
                  <a:lnTo>
                    <a:pt x="94" y="124"/>
                  </a:lnTo>
                  <a:lnTo>
                    <a:pt x="46" y="49"/>
                  </a:lnTo>
                  <a:lnTo>
                    <a:pt x="65" y="39"/>
                  </a:lnTo>
                  <a:lnTo>
                    <a:pt x="56" y="24"/>
                  </a:lnTo>
                  <a:lnTo>
                    <a:pt x="39" y="37"/>
                  </a:lnTo>
                  <a:lnTo>
                    <a:pt x="14" y="0"/>
                  </a:lnTo>
                  <a:lnTo>
                    <a:pt x="0" y="10"/>
                  </a:lnTo>
                  <a:lnTo>
                    <a:pt x="22" y="46"/>
                  </a:lnTo>
                  <a:lnTo>
                    <a:pt x="5" y="56"/>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0" name="Freeform 1400"/>
            <p:cNvSpPr>
              <a:spLocks noEditPoints="1"/>
            </p:cNvSpPr>
            <p:nvPr/>
          </p:nvSpPr>
          <p:spPr bwMode="auto">
            <a:xfrm>
              <a:off x="1755" y="3006"/>
              <a:ext cx="121" cy="120"/>
            </a:xfrm>
            <a:custGeom>
              <a:avLst/>
              <a:gdLst>
                <a:gd name="T0" fmla="*/ 32 w 50"/>
                <a:gd name="T1" fmla="*/ 4 h 49"/>
                <a:gd name="T2" fmla="*/ 4 w 50"/>
                <a:gd name="T3" fmla="*/ 17 h 49"/>
                <a:gd name="T4" fmla="*/ 18 w 50"/>
                <a:gd name="T5" fmla="*/ 45 h 49"/>
                <a:gd name="T6" fmla="*/ 46 w 50"/>
                <a:gd name="T7" fmla="*/ 32 h 49"/>
                <a:gd name="T8" fmla="*/ 32 w 50"/>
                <a:gd name="T9" fmla="*/ 4 h 49"/>
                <a:gd name="T10" fmla="*/ 38 w 50"/>
                <a:gd name="T11" fmla="*/ 29 h 49"/>
                <a:gd name="T12" fmla="*/ 21 w 50"/>
                <a:gd name="T13" fmla="*/ 37 h 49"/>
                <a:gd name="T14" fmla="*/ 12 w 50"/>
                <a:gd name="T15" fmla="*/ 20 h 49"/>
                <a:gd name="T16" fmla="*/ 29 w 50"/>
                <a:gd name="T17" fmla="*/ 12 h 49"/>
                <a:gd name="T18" fmla="*/ 38 w 50"/>
                <a:gd name="T19" fmla="*/ 2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49">
                  <a:moveTo>
                    <a:pt x="32" y="4"/>
                  </a:moveTo>
                  <a:cubicBezTo>
                    <a:pt x="21" y="0"/>
                    <a:pt x="8" y="6"/>
                    <a:pt x="4" y="17"/>
                  </a:cubicBezTo>
                  <a:cubicBezTo>
                    <a:pt x="0" y="28"/>
                    <a:pt x="6" y="41"/>
                    <a:pt x="18" y="45"/>
                  </a:cubicBezTo>
                  <a:cubicBezTo>
                    <a:pt x="29" y="49"/>
                    <a:pt x="42" y="43"/>
                    <a:pt x="46" y="32"/>
                  </a:cubicBezTo>
                  <a:cubicBezTo>
                    <a:pt x="50" y="20"/>
                    <a:pt x="44" y="8"/>
                    <a:pt x="32" y="4"/>
                  </a:cubicBezTo>
                  <a:moveTo>
                    <a:pt x="38" y="29"/>
                  </a:moveTo>
                  <a:cubicBezTo>
                    <a:pt x="35" y="36"/>
                    <a:pt x="28" y="39"/>
                    <a:pt x="21" y="37"/>
                  </a:cubicBezTo>
                  <a:cubicBezTo>
                    <a:pt x="13" y="34"/>
                    <a:pt x="10" y="27"/>
                    <a:pt x="12" y="20"/>
                  </a:cubicBezTo>
                  <a:cubicBezTo>
                    <a:pt x="15" y="13"/>
                    <a:pt x="22" y="9"/>
                    <a:pt x="29" y="12"/>
                  </a:cubicBezTo>
                  <a:cubicBezTo>
                    <a:pt x="36" y="14"/>
                    <a:pt x="40" y="22"/>
                    <a:pt x="38" y="29"/>
                  </a:cubicBezTo>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1" name="Freeform 1401"/>
            <p:cNvSpPr/>
            <p:nvPr/>
          </p:nvSpPr>
          <p:spPr bwMode="auto">
            <a:xfrm>
              <a:off x="5435" y="1369"/>
              <a:ext cx="34" cy="61"/>
            </a:xfrm>
            <a:custGeom>
              <a:avLst/>
              <a:gdLst>
                <a:gd name="T0" fmla="*/ 34 w 34"/>
                <a:gd name="T1" fmla="*/ 3 h 61"/>
                <a:gd name="T2" fmla="*/ 17 w 34"/>
                <a:gd name="T3" fmla="*/ 0 h 61"/>
                <a:gd name="T4" fmla="*/ 0 w 34"/>
                <a:gd name="T5" fmla="*/ 59 h 61"/>
                <a:gd name="T6" fmla="*/ 14 w 34"/>
                <a:gd name="T7" fmla="*/ 61 h 61"/>
                <a:gd name="T8" fmla="*/ 34 w 34"/>
                <a:gd name="T9" fmla="*/ 3 h 61"/>
              </a:gdLst>
              <a:ahLst/>
              <a:cxnLst>
                <a:cxn ang="0">
                  <a:pos x="T0" y="T1"/>
                </a:cxn>
                <a:cxn ang="0">
                  <a:pos x="T2" y="T3"/>
                </a:cxn>
                <a:cxn ang="0">
                  <a:pos x="T4" y="T5"/>
                </a:cxn>
                <a:cxn ang="0">
                  <a:pos x="T6" y="T7"/>
                </a:cxn>
                <a:cxn ang="0">
                  <a:pos x="T8" y="T9"/>
                </a:cxn>
              </a:cxnLst>
              <a:rect l="0" t="0" r="r" b="b"/>
              <a:pathLst>
                <a:path w="34" h="61">
                  <a:moveTo>
                    <a:pt x="34" y="3"/>
                  </a:moveTo>
                  <a:lnTo>
                    <a:pt x="17" y="0"/>
                  </a:lnTo>
                  <a:lnTo>
                    <a:pt x="0" y="59"/>
                  </a:lnTo>
                  <a:lnTo>
                    <a:pt x="14" y="61"/>
                  </a:lnTo>
                  <a:lnTo>
                    <a:pt x="34" y="3"/>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2" name="Freeform 1402"/>
            <p:cNvSpPr/>
            <p:nvPr/>
          </p:nvSpPr>
          <p:spPr bwMode="auto">
            <a:xfrm>
              <a:off x="5481" y="1357"/>
              <a:ext cx="53" cy="110"/>
            </a:xfrm>
            <a:custGeom>
              <a:avLst/>
              <a:gdLst>
                <a:gd name="T0" fmla="*/ 53 w 53"/>
                <a:gd name="T1" fmla="*/ 5 h 110"/>
                <a:gd name="T2" fmla="*/ 39 w 53"/>
                <a:gd name="T3" fmla="*/ 0 h 110"/>
                <a:gd name="T4" fmla="*/ 0 w 53"/>
                <a:gd name="T5" fmla="*/ 110 h 110"/>
                <a:gd name="T6" fmla="*/ 17 w 53"/>
                <a:gd name="T7" fmla="*/ 107 h 110"/>
                <a:gd name="T8" fmla="*/ 53 w 53"/>
                <a:gd name="T9" fmla="*/ 5 h 110"/>
              </a:gdLst>
              <a:ahLst/>
              <a:cxnLst>
                <a:cxn ang="0">
                  <a:pos x="T0" y="T1"/>
                </a:cxn>
                <a:cxn ang="0">
                  <a:pos x="T2" y="T3"/>
                </a:cxn>
                <a:cxn ang="0">
                  <a:pos x="T4" y="T5"/>
                </a:cxn>
                <a:cxn ang="0">
                  <a:pos x="T6" y="T7"/>
                </a:cxn>
                <a:cxn ang="0">
                  <a:pos x="T8" y="T9"/>
                </a:cxn>
              </a:cxnLst>
              <a:rect l="0" t="0" r="r" b="b"/>
              <a:pathLst>
                <a:path w="53" h="110">
                  <a:moveTo>
                    <a:pt x="53" y="5"/>
                  </a:moveTo>
                  <a:lnTo>
                    <a:pt x="39" y="0"/>
                  </a:lnTo>
                  <a:lnTo>
                    <a:pt x="0" y="110"/>
                  </a:lnTo>
                  <a:lnTo>
                    <a:pt x="17" y="107"/>
                  </a:lnTo>
                  <a:lnTo>
                    <a:pt x="53" y="5"/>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3" name="Freeform 1403"/>
            <p:cNvSpPr/>
            <p:nvPr/>
          </p:nvSpPr>
          <p:spPr bwMode="auto">
            <a:xfrm>
              <a:off x="5539" y="1340"/>
              <a:ext cx="63" cy="153"/>
            </a:xfrm>
            <a:custGeom>
              <a:avLst/>
              <a:gdLst>
                <a:gd name="T0" fmla="*/ 63 w 63"/>
                <a:gd name="T1" fmla="*/ 3 h 153"/>
                <a:gd name="T2" fmla="*/ 46 w 63"/>
                <a:gd name="T3" fmla="*/ 0 h 153"/>
                <a:gd name="T4" fmla="*/ 0 w 63"/>
                <a:gd name="T5" fmla="*/ 144 h 153"/>
                <a:gd name="T6" fmla="*/ 17 w 63"/>
                <a:gd name="T7" fmla="*/ 153 h 153"/>
                <a:gd name="T8" fmla="*/ 63 w 63"/>
                <a:gd name="T9" fmla="*/ 3 h 153"/>
              </a:gdLst>
              <a:ahLst/>
              <a:cxnLst>
                <a:cxn ang="0">
                  <a:pos x="T0" y="T1"/>
                </a:cxn>
                <a:cxn ang="0">
                  <a:pos x="T2" y="T3"/>
                </a:cxn>
                <a:cxn ang="0">
                  <a:pos x="T4" y="T5"/>
                </a:cxn>
                <a:cxn ang="0">
                  <a:pos x="T6" y="T7"/>
                </a:cxn>
                <a:cxn ang="0">
                  <a:pos x="T8" y="T9"/>
                </a:cxn>
              </a:cxnLst>
              <a:rect l="0" t="0" r="r" b="b"/>
              <a:pathLst>
                <a:path w="63" h="153">
                  <a:moveTo>
                    <a:pt x="63" y="3"/>
                  </a:moveTo>
                  <a:lnTo>
                    <a:pt x="46" y="0"/>
                  </a:lnTo>
                  <a:lnTo>
                    <a:pt x="0" y="144"/>
                  </a:lnTo>
                  <a:lnTo>
                    <a:pt x="17" y="153"/>
                  </a:lnTo>
                  <a:lnTo>
                    <a:pt x="63" y="3"/>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4" name="Freeform 1404"/>
            <p:cNvSpPr/>
            <p:nvPr/>
          </p:nvSpPr>
          <p:spPr bwMode="auto">
            <a:xfrm>
              <a:off x="5615" y="1374"/>
              <a:ext cx="51" cy="105"/>
            </a:xfrm>
            <a:custGeom>
              <a:avLst/>
              <a:gdLst>
                <a:gd name="T0" fmla="*/ 51 w 51"/>
                <a:gd name="T1" fmla="*/ 5 h 105"/>
                <a:gd name="T2" fmla="*/ 36 w 51"/>
                <a:gd name="T3" fmla="*/ 0 h 105"/>
                <a:gd name="T4" fmla="*/ 0 w 51"/>
                <a:gd name="T5" fmla="*/ 102 h 105"/>
                <a:gd name="T6" fmla="*/ 17 w 51"/>
                <a:gd name="T7" fmla="*/ 105 h 105"/>
                <a:gd name="T8" fmla="*/ 51 w 51"/>
                <a:gd name="T9" fmla="*/ 5 h 105"/>
              </a:gdLst>
              <a:ahLst/>
              <a:cxnLst>
                <a:cxn ang="0">
                  <a:pos x="T0" y="T1"/>
                </a:cxn>
                <a:cxn ang="0">
                  <a:pos x="T2" y="T3"/>
                </a:cxn>
                <a:cxn ang="0">
                  <a:pos x="T4" y="T5"/>
                </a:cxn>
                <a:cxn ang="0">
                  <a:pos x="T6" y="T7"/>
                </a:cxn>
                <a:cxn ang="0">
                  <a:pos x="T8" y="T9"/>
                </a:cxn>
              </a:cxnLst>
              <a:rect l="0" t="0" r="r" b="b"/>
              <a:pathLst>
                <a:path w="51" h="105">
                  <a:moveTo>
                    <a:pt x="51" y="5"/>
                  </a:moveTo>
                  <a:lnTo>
                    <a:pt x="36" y="0"/>
                  </a:lnTo>
                  <a:lnTo>
                    <a:pt x="0" y="102"/>
                  </a:lnTo>
                  <a:lnTo>
                    <a:pt x="17" y="105"/>
                  </a:lnTo>
                  <a:lnTo>
                    <a:pt x="51" y="5"/>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5" name="Freeform 1405"/>
            <p:cNvSpPr/>
            <p:nvPr/>
          </p:nvSpPr>
          <p:spPr bwMode="auto">
            <a:xfrm>
              <a:off x="5678" y="1391"/>
              <a:ext cx="51" cy="105"/>
            </a:xfrm>
            <a:custGeom>
              <a:avLst/>
              <a:gdLst>
                <a:gd name="T0" fmla="*/ 51 w 51"/>
                <a:gd name="T1" fmla="*/ 3 h 105"/>
                <a:gd name="T2" fmla="*/ 36 w 51"/>
                <a:gd name="T3" fmla="*/ 0 h 105"/>
                <a:gd name="T4" fmla="*/ 0 w 51"/>
                <a:gd name="T5" fmla="*/ 102 h 105"/>
                <a:gd name="T6" fmla="*/ 14 w 51"/>
                <a:gd name="T7" fmla="*/ 105 h 105"/>
                <a:gd name="T8" fmla="*/ 51 w 51"/>
                <a:gd name="T9" fmla="*/ 3 h 105"/>
              </a:gdLst>
              <a:ahLst/>
              <a:cxnLst>
                <a:cxn ang="0">
                  <a:pos x="T0" y="T1"/>
                </a:cxn>
                <a:cxn ang="0">
                  <a:pos x="T2" y="T3"/>
                </a:cxn>
                <a:cxn ang="0">
                  <a:pos x="T4" y="T5"/>
                </a:cxn>
                <a:cxn ang="0">
                  <a:pos x="T6" y="T7"/>
                </a:cxn>
                <a:cxn ang="0">
                  <a:pos x="T8" y="T9"/>
                </a:cxn>
              </a:cxnLst>
              <a:rect l="0" t="0" r="r" b="b"/>
              <a:pathLst>
                <a:path w="51" h="105">
                  <a:moveTo>
                    <a:pt x="51" y="3"/>
                  </a:moveTo>
                  <a:lnTo>
                    <a:pt x="36" y="0"/>
                  </a:lnTo>
                  <a:lnTo>
                    <a:pt x="0" y="102"/>
                  </a:lnTo>
                  <a:lnTo>
                    <a:pt x="14" y="105"/>
                  </a:lnTo>
                  <a:lnTo>
                    <a:pt x="51" y="3"/>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6" name="Freeform 1406"/>
            <p:cNvSpPr>
              <a:spLocks noEditPoints="1"/>
            </p:cNvSpPr>
            <p:nvPr/>
          </p:nvSpPr>
          <p:spPr bwMode="auto">
            <a:xfrm>
              <a:off x="501" y="3478"/>
              <a:ext cx="371" cy="256"/>
            </a:xfrm>
            <a:custGeom>
              <a:avLst/>
              <a:gdLst>
                <a:gd name="T0" fmla="*/ 371 w 371"/>
                <a:gd name="T1" fmla="*/ 68 h 256"/>
                <a:gd name="T2" fmla="*/ 0 w 371"/>
                <a:gd name="T3" fmla="*/ 0 h 256"/>
                <a:gd name="T4" fmla="*/ 136 w 371"/>
                <a:gd name="T5" fmla="*/ 256 h 256"/>
                <a:gd name="T6" fmla="*/ 150 w 371"/>
                <a:gd name="T7" fmla="*/ 222 h 256"/>
                <a:gd name="T8" fmla="*/ 179 w 371"/>
                <a:gd name="T9" fmla="*/ 141 h 256"/>
                <a:gd name="T10" fmla="*/ 371 w 371"/>
                <a:gd name="T11" fmla="*/ 68 h 256"/>
                <a:gd name="T12" fmla="*/ 136 w 371"/>
                <a:gd name="T13" fmla="*/ 214 h 256"/>
                <a:gd name="T14" fmla="*/ 34 w 371"/>
                <a:gd name="T15" fmla="*/ 27 h 256"/>
                <a:gd name="T16" fmla="*/ 306 w 371"/>
                <a:gd name="T17" fmla="*/ 76 h 256"/>
                <a:gd name="T18" fmla="*/ 167 w 371"/>
                <a:gd name="T19" fmla="*/ 124 h 256"/>
                <a:gd name="T20" fmla="*/ 136 w 371"/>
                <a:gd name="T21" fmla="*/ 21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1" h="256">
                  <a:moveTo>
                    <a:pt x="371" y="68"/>
                  </a:moveTo>
                  <a:lnTo>
                    <a:pt x="0" y="0"/>
                  </a:lnTo>
                  <a:lnTo>
                    <a:pt x="136" y="256"/>
                  </a:lnTo>
                  <a:lnTo>
                    <a:pt x="150" y="222"/>
                  </a:lnTo>
                  <a:lnTo>
                    <a:pt x="179" y="141"/>
                  </a:lnTo>
                  <a:lnTo>
                    <a:pt x="371" y="68"/>
                  </a:lnTo>
                  <a:close/>
                  <a:moveTo>
                    <a:pt x="136" y="214"/>
                  </a:moveTo>
                  <a:lnTo>
                    <a:pt x="34" y="27"/>
                  </a:lnTo>
                  <a:lnTo>
                    <a:pt x="306" y="76"/>
                  </a:lnTo>
                  <a:lnTo>
                    <a:pt x="167" y="124"/>
                  </a:lnTo>
                  <a:lnTo>
                    <a:pt x="136" y="214"/>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7" name="Freeform 1407"/>
            <p:cNvSpPr>
              <a:spLocks noEditPoints="1"/>
            </p:cNvSpPr>
            <p:nvPr/>
          </p:nvSpPr>
          <p:spPr bwMode="auto">
            <a:xfrm>
              <a:off x="486" y="2938"/>
              <a:ext cx="170" cy="195"/>
            </a:xfrm>
            <a:custGeom>
              <a:avLst/>
              <a:gdLst>
                <a:gd name="T0" fmla="*/ 28 w 70"/>
                <a:gd name="T1" fmla="*/ 0 h 80"/>
                <a:gd name="T2" fmla="*/ 2 w 70"/>
                <a:gd name="T3" fmla="*/ 43 h 80"/>
                <a:gd name="T4" fmla="*/ 51 w 70"/>
                <a:gd name="T5" fmla="*/ 64 h 80"/>
                <a:gd name="T6" fmla="*/ 63 w 70"/>
                <a:gd name="T7" fmla="*/ 16 h 80"/>
                <a:gd name="T8" fmla="*/ 28 w 70"/>
                <a:gd name="T9" fmla="*/ 0 h 80"/>
                <a:gd name="T10" fmla="*/ 48 w 70"/>
                <a:gd name="T11" fmla="*/ 58 h 80"/>
                <a:gd name="T12" fmla="*/ 12 w 70"/>
                <a:gd name="T13" fmla="*/ 44 h 80"/>
                <a:gd name="T14" fmla="*/ 30 w 70"/>
                <a:gd name="T15" fmla="*/ 8 h 80"/>
                <a:gd name="T16" fmla="*/ 56 w 70"/>
                <a:gd name="T17" fmla="*/ 21 h 80"/>
                <a:gd name="T18" fmla="*/ 48 w 70"/>
                <a:gd name="T19" fmla="*/ 5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80">
                  <a:moveTo>
                    <a:pt x="28" y="0"/>
                  </a:moveTo>
                  <a:cubicBezTo>
                    <a:pt x="14" y="7"/>
                    <a:pt x="0" y="29"/>
                    <a:pt x="2" y="43"/>
                  </a:cubicBezTo>
                  <a:cubicBezTo>
                    <a:pt x="5" y="60"/>
                    <a:pt x="27" y="80"/>
                    <a:pt x="51" y="64"/>
                  </a:cubicBezTo>
                  <a:cubicBezTo>
                    <a:pt x="70" y="52"/>
                    <a:pt x="69" y="25"/>
                    <a:pt x="63" y="16"/>
                  </a:cubicBezTo>
                  <a:lnTo>
                    <a:pt x="28" y="0"/>
                  </a:lnTo>
                  <a:close/>
                  <a:moveTo>
                    <a:pt x="48" y="58"/>
                  </a:moveTo>
                  <a:cubicBezTo>
                    <a:pt x="29" y="70"/>
                    <a:pt x="15" y="57"/>
                    <a:pt x="12" y="44"/>
                  </a:cubicBezTo>
                  <a:cubicBezTo>
                    <a:pt x="11" y="33"/>
                    <a:pt x="19" y="14"/>
                    <a:pt x="30" y="8"/>
                  </a:cubicBezTo>
                  <a:cubicBezTo>
                    <a:pt x="56" y="21"/>
                    <a:pt x="56" y="21"/>
                    <a:pt x="56" y="21"/>
                  </a:cubicBezTo>
                  <a:cubicBezTo>
                    <a:pt x="61" y="28"/>
                    <a:pt x="63" y="49"/>
                    <a:pt x="48" y="5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8" name="Freeform 1408"/>
            <p:cNvSpPr>
              <a:spLocks noEditPoints="1"/>
            </p:cNvSpPr>
            <p:nvPr/>
          </p:nvSpPr>
          <p:spPr bwMode="auto">
            <a:xfrm>
              <a:off x="2754" y="1822"/>
              <a:ext cx="119" cy="63"/>
            </a:xfrm>
            <a:custGeom>
              <a:avLst/>
              <a:gdLst>
                <a:gd name="T0" fmla="*/ 0 w 119"/>
                <a:gd name="T1" fmla="*/ 17 h 63"/>
                <a:gd name="T2" fmla="*/ 31 w 119"/>
                <a:gd name="T3" fmla="*/ 63 h 63"/>
                <a:gd name="T4" fmla="*/ 119 w 119"/>
                <a:gd name="T5" fmla="*/ 41 h 63"/>
                <a:gd name="T6" fmla="*/ 85 w 119"/>
                <a:gd name="T7" fmla="*/ 0 h 63"/>
                <a:gd name="T8" fmla="*/ 0 w 119"/>
                <a:gd name="T9" fmla="*/ 17 h 63"/>
                <a:gd name="T10" fmla="*/ 39 w 119"/>
                <a:gd name="T11" fmla="*/ 46 h 63"/>
                <a:gd name="T12" fmla="*/ 24 w 119"/>
                <a:gd name="T13" fmla="*/ 24 h 63"/>
                <a:gd name="T14" fmla="*/ 78 w 119"/>
                <a:gd name="T15" fmla="*/ 14 h 63"/>
                <a:gd name="T16" fmla="*/ 95 w 119"/>
                <a:gd name="T17" fmla="*/ 34 h 63"/>
                <a:gd name="T18" fmla="*/ 39 w 119"/>
                <a:gd name="T19" fmla="*/ 4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63">
                  <a:moveTo>
                    <a:pt x="0" y="17"/>
                  </a:moveTo>
                  <a:lnTo>
                    <a:pt x="31" y="63"/>
                  </a:lnTo>
                  <a:lnTo>
                    <a:pt x="119" y="41"/>
                  </a:lnTo>
                  <a:lnTo>
                    <a:pt x="85" y="0"/>
                  </a:lnTo>
                  <a:lnTo>
                    <a:pt x="0" y="17"/>
                  </a:lnTo>
                  <a:close/>
                  <a:moveTo>
                    <a:pt x="39" y="46"/>
                  </a:moveTo>
                  <a:lnTo>
                    <a:pt x="24" y="24"/>
                  </a:lnTo>
                  <a:lnTo>
                    <a:pt x="78" y="14"/>
                  </a:lnTo>
                  <a:lnTo>
                    <a:pt x="95" y="34"/>
                  </a:lnTo>
                  <a:lnTo>
                    <a:pt x="39" y="46"/>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9" name="Freeform 1409"/>
            <p:cNvSpPr>
              <a:spLocks noEditPoints="1"/>
            </p:cNvSpPr>
            <p:nvPr/>
          </p:nvSpPr>
          <p:spPr bwMode="auto">
            <a:xfrm>
              <a:off x="2754" y="1822"/>
              <a:ext cx="119" cy="63"/>
            </a:xfrm>
            <a:custGeom>
              <a:avLst/>
              <a:gdLst>
                <a:gd name="T0" fmla="*/ 0 w 119"/>
                <a:gd name="T1" fmla="*/ 17 h 63"/>
                <a:gd name="T2" fmla="*/ 31 w 119"/>
                <a:gd name="T3" fmla="*/ 63 h 63"/>
                <a:gd name="T4" fmla="*/ 119 w 119"/>
                <a:gd name="T5" fmla="*/ 41 h 63"/>
                <a:gd name="T6" fmla="*/ 85 w 119"/>
                <a:gd name="T7" fmla="*/ 0 h 63"/>
                <a:gd name="T8" fmla="*/ 0 w 119"/>
                <a:gd name="T9" fmla="*/ 17 h 63"/>
                <a:gd name="T10" fmla="*/ 39 w 119"/>
                <a:gd name="T11" fmla="*/ 46 h 63"/>
                <a:gd name="T12" fmla="*/ 24 w 119"/>
                <a:gd name="T13" fmla="*/ 24 h 63"/>
                <a:gd name="T14" fmla="*/ 78 w 119"/>
                <a:gd name="T15" fmla="*/ 14 h 63"/>
                <a:gd name="T16" fmla="*/ 95 w 119"/>
                <a:gd name="T17" fmla="*/ 34 h 63"/>
                <a:gd name="T18" fmla="*/ 39 w 119"/>
                <a:gd name="T19" fmla="*/ 4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63">
                  <a:moveTo>
                    <a:pt x="0" y="17"/>
                  </a:moveTo>
                  <a:lnTo>
                    <a:pt x="31" y="63"/>
                  </a:lnTo>
                  <a:lnTo>
                    <a:pt x="119" y="41"/>
                  </a:lnTo>
                  <a:lnTo>
                    <a:pt x="85" y="0"/>
                  </a:lnTo>
                  <a:lnTo>
                    <a:pt x="0" y="17"/>
                  </a:lnTo>
                  <a:moveTo>
                    <a:pt x="39" y="46"/>
                  </a:moveTo>
                  <a:lnTo>
                    <a:pt x="24" y="24"/>
                  </a:lnTo>
                  <a:lnTo>
                    <a:pt x="78" y="14"/>
                  </a:lnTo>
                  <a:lnTo>
                    <a:pt x="95" y="34"/>
                  </a:lnTo>
                  <a:lnTo>
                    <a:pt x="39" y="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0" name="Freeform 1410"/>
            <p:cNvSpPr>
              <a:spLocks noEditPoints="1"/>
            </p:cNvSpPr>
            <p:nvPr/>
          </p:nvSpPr>
          <p:spPr bwMode="auto">
            <a:xfrm>
              <a:off x="4781" y="2389"/>
              <a:ext cx="90" cy="87"/>
            </a:xfrm>
            <a:custGeom>
              <a:avLst/>
              <a:gdLst>
                <a:gd name="T0" fmla="*/ 24 w 37"/>
                <a:gd name="T1" fmla="*/ 3 h 36"/>
                <a:gd name="T2" fmla="*/ 3 w 37"/>
                <a:gd name="T3" fmla="*/ 12 h 36"/>
                <a:gd name="T4" fmla="*/ 13 w 37"/>
                <a:gd name="T5" fmla="*/ 33 h 36"/>
                <a:gd name="T6" fmla="*/ 34 w 37"/>
                <a:gd name="T7" fmla="*/ 23 h 36"/>
                <a:gd name="T8" fmla="*/ 24 w 37"/>
                <a:gd name="T9" fmla="*/ 3 h 36"/>
                <a:gd name="T10" fmla="*/ 28 w 37"/>
                <a:gd name="T11" fmla="*/ 21 h 36"/>
                <a:gd name="T12" fmla="*/ 15 w 37"/>
                <a:gd name="T13" fmla="*/ 27 h 36"/>
                <a:gd name="T14" fmla="*/ 9 w 37"/>
                <a:gd name="T15" fmla="*/ 14 h 36"/>
                <a:gd name="T16" fmla="*/ 22 w 37"/>
                <a:gd name="T17" fmla="*/ 8 h 36"/>
                <a:gd name="T18" fmla="*/ 28 w 37"/>
                <a:gd name="T19"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6">
                  <a:moveTo>
                    <a:pt x="24" y="3"/>
                  </a:moveTo>
                  <a:cubicBezTo>
                    <a:pt x="15" y="0"/>
                    <a:pt x="6" y="4"/>
                    <a:pt x="3" y="12"/>
                  </a:cubicBezTo>
                  <a:cubicBezTo>
                    <a:pt x="0" y="21"/>
                    <a:pt x="5" y="30"/>
                    <a:pt x="13" y="33"/>
                  </a:cubicBezTo>
                  <a:cubicBezTo>
                    <a:pt x="22" y="36"/>
                    <a:pt x="31" y="31"/>
                    <a:pt x="34" y="23"/>
                  </a:cubicBezTo>
                  <a:cubicBezTo>
                    <a:pt x="37" y="15"/>
                    <a:pt x="32" y="6"/>
                    <a:pt x="24" y="3"/>
                  </a:cubicBezTo>
                  <a:close/>
                  <a:moveTo>
                    <a:pt x="28" y="21"/>
                  </a:moveTo>
                  <a:cubicBezTo>
                    <a:pt x="26" y="26"/>
                    <a:pt x="20" y="29"/>
                    <a:pt x="15" y="27"/>
                  </a:cubicBezTo>
                  <a:cubicBezTo>
                    <a:pt x="10" y="25"/>
                    <a:pt x="7" y="20"/>
                    <a:pt x="9" y="14"/>
                  </a:cubicBezTo>
                  <a:cubicBezTo>
                    <a:pt x="11" y="9"/>
                    <a:pt x="16" y="7"/>
                    <a:pt x="22" y="8"/>
                  </a:cubicBezTo>
                  <a:cubicBezTo>
                    <a:pt x="27" y="10"/>
                    <a:pt x="30" y="16"/>
                    <a:pt x="28" y="2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1" name="Freeform 1411"/>
            <p:cNvSpPr>
              <a:spLocks noEditPoints="1"/>
            </p:cNvSpPr>
            <p:nvPr/>
          </p:nvSpPr>
          <p:spPr bwMode="auto">
            <a:xfrm>
              <a:off x="4723" y="2267"/>
              <a:ext cx="94" cy="92"/>
            </a:xfrm>
            <a:custGeom>
              <a:avLst/>
              <a:gdLst>
                <a:gd name="T0" fmla="*/ 36 w 39"/>
                <a:gd name="T1" fmla="*/ 25 h 38"/>
                <a:gd name="T2" fmla="*/ 25 w 39"/>
                <a:gd name="T3" fmla="*/ 3 h 38"/>
                <a:gd name="T4" fmla="*/ 3 w 39"/>
                <a:gd name="T5" fmla="*/ 13 h 38"/>
                <a:gd name="T6" fmla="*/ 13 w 39"/>
                <a:gd name="T7" fmla="*/ 35 h 38"/>
                <a:gd name="T8" fmla="*/ 36 w 39"/>
                <a:gd name="T9" fmla="*/ 25 h 38"/>
                <a:gd name="T10" fmla="*/ 29 w 39"/>
                <a:gd name="T11" fmla="*/ 23 h 38"/>
                <a:gd name="T12" fmla="*/ 16 w 39"/>
                <a:gd name="T13" fmla="*/ 29 h 38"/>
                <a:gd name="T14" fmla="*/ 10 w 39"/>
                <a:gd name="T15" fmla="*/ 17 h 38"/>
                <a:gd name="T16" fmla="*/ 23 w 39"/>
                <a:gd name="T17" fmla="*/ 11 h 38"/>
                <a:gd name="T18" fmla="*/ 29 w 39"/>
                <a:gd name="T19" fmla="*/ 2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8">
                  <a:moveTo>
                    <a:pt x="36" y="25"/>
                  </a:moveTo>
                  <a:cubicBezTo>
                    <a:pt x="39" y="16"/>
                    <a:pt x="34" y="6"/>
                    <a:pt x="25" y="3"/>
                  </a:cubicBezTo>
                  <a:cubicBezTo>
                    <a:pt x="16" y="0"/>
                    <a:pt x="6" y="4"/>
                    <a:pt x="3" y="13"/>
                  </a:cubicBezTo>
                  <a:cubicBezTo>
                    <a:pt x="0" y="22"/>
                    <a:pt x="4" y="32"/>
                    <a:pt x="13" y="35"/>
                  </a:cubicBezTo>
                  <a:cubicBezTo>
                    <a:pt x="22" y="38"/>
                    <a:pt x="32" y="34"/>
                    <a:pt x="36" y="25"/>
                  </a:cubicBezTo>
                  <a:close/>
                  <a:moveTo>
                    <a:pt x="29" y="23"/>
                  </a:moveTo>
                  <a:cubicBezTo>
                    <a:pt x="27" y="28"/>
                    <a:pt x="21" y="31"/>
                    <a:pt x="16" y="29"/>
                  </a:cubicBezTo>
                  <a:cubicBezTo>
                    <a:pt x="11" y="27"/>
                    <a:pt x="8" y="22"/>
                    <a:pt x="10" y="17"/>
                  </a:cubicBezTo>
                  <a:cubicBezTo>
                    <a:pt x="12" y="12"/>
                    <a:pt x="17" y="9"/>
                    <a:pt x="23" y="11"/>
                  </a:cubicBezTo>
                  <a:cubicBezTo>
                    <a:pt x="28" y="12"/>
                    <a:pt x="30" y="18"/>
                    <a:pt x="29" y="2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2" name="Freeform 1412"/>
            <p:cNvSpPr>
              <a:spLocks noEditPoints="1"/>
            </p:cNvSpPr>
            <p:nvPr/>
          </p:nvSpPr>
          <p:spPr bwMode="auto">
            <a:xfrm>
              <a:off x="4441" y="581"/>
              <a:ext cx="141" cy="139"/>
            </a:xfrm>
            <a:custGeom>
              <a:avLst/>
              <a:gdLst>
                <a:gd name="T0" fmla="*/ 5 w 58"/>
                <a:gd name="T1" fmla="*/ 19 h 57"/>
                <a:gd name="T2" fmla="*/ 21 w 58"/>
                <a:gd name="T3" fmla="*/ 52 h 57"/>
                <a:gd name="T4" fmla="*/ 54 w 58"/>
                <a:gd name="T5" fmla="*/ 37 h 57"/>
                <a:gd name="T6" fmla="*/ 37 w 58"/>
                <a:gd name="T7" fmla="*/ 4 h 57"/>
                <a:gd name="T8" fmla="*/ 5 w 58"/>
                <a:gd name="T9" fmla="*/ 19 h 57"/>
                <a:gd name="T10" fmla="*/ 12 w 58"/>
                <a:gd name="T11" fmla="*/ 20 h 57"/>
                <a:gd name="T12" fmla="*/ 32 w 58"/>
                <a:gd name="T13" fmla="*/ 11 h 57"/>
                <a:gd name="T14" fmla="*/ 43 w 58"/>
                <a:gd name="T15" fmla="*/ 33 h 57"/>
                <a:gd name="T16" fmla="*/ 23 w 58"/>
                <a:gd name="T17" fmla="*/ 41 h 57"/>
                <a:gd name="T18" fmla="*/ 12 w 58"/>
                <a:gd name="T19" fmla="*/ 2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57">
                  <a:moveTo>
                    <a:pt x="5" y="19"/>
                  </a:moveTo>
                  <a:cubicBezTo>
                    <a:pt x="0" y="32"/>
                    <a:pt x="8" y="47"/>
                    <a:pt x="21" y="52"/>
                  </a:cubicBezTo>
                  <a:cubicBezTo>
                    <a:pt x="35" y="57"/>
                    <a:pt x="49" y="50"/>
                    <a:pt x="54" y="37"/>
                  </a:cubicBezTo>
                  <a:cubicBezTo>
                    <a:pt x="58" y="24"/>
                    <a:pt x="51" y="9"/>
                    <a:pt x="37" y="4"/>
                  </a:cubicBezTo>
                  <a:cubicBezTo>
                    <a:pt x="24" y="0"/>
                    <a:pt x="9" y="6"/>
                    <a:pt x="5" y="19"/>
                  </a:cubicBezTo>
                  <a:close/>
                  <a:moveTo>
                    <a:pt x="12" y="20"/>
                  </a:moveTo>
                  <a:cubicBezTo>
                    <a:pt x="15" y="12"/>
                    <a:pt x="24" y="8"/>
                    <a:pt x="32" y="11"/>
                  </a:cubicBezTo>
                  <a:cubicBezTo>
                    <a:pt x="41" y="15"/>
                    <a:pt x="46" y="24"/>
                    <a:pt x="43" y="33"/>
                  </a:cubicBezTo>
                  <a:cubicBezTo>
                    <a:pt x="41" y="41"/>
                    <a:pt x="32" y="45"/>
                    <a:pt x="23" y="41"/>
                  </a:cubicBezTo>
                  <a:cubicBezTo>
                    <a:pt x="14" y="38"/>
                    <a:pt x="10" y="28"/>
                    <a:pt x="12" y="2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3" name="Freeform 1413"/>
            <p:cNvSpPr>
              <a:spLocks noEditPoints="1"/>
            </p:cNvSpPr>
            <p:nvPr/>
          </p:nvSpPr>
          <p:spPr bwMode="auto">
            <a:xfrm>
              <a:off x="4445" y="1078"/>
              <a:ext cx="78" cy="75"/>
            </a:xfrm>
            <a:custGeom>
              <a:avLst/>
              <a:gdLst>
                <a:gd name="T0" fmla="*/ 3 w 32"/>
                <a:gd name="T1" fmla="*/ 11 h 31"/>
                <a:gd name="T2" fmla="*/ 12 w 32"/>
                <a:gd name="T3" fmla="*/ 28 h 31"/>
                <a:gd name="T4" fmla="*/ 29 w 32"/>
                <a:gd name="T5" fmla="*/ 20 h 31"/>
                <a:gd name="T6" fmla="*/ 21 w 32"/>
                <a:gd name="T7" fmla="*/ 2 h 31"/>
                <a:gd name="T8" fmla="*/ 3 w 32"/>
                <a:gd name="T9" fmla="*/ 11 h 31"/>
                <a:gd name="T10" fmla="*/ 9 w 32"/>
                <a:gd name="T11" fmla="*/ 13 h 31"/>
                <a:gd name="T12" fmla="*/ 19 w 32"/>
                <a:gd name="T13" fmla="*/ 8 h 31"/>
                <a:gd name="T14" fmla="*/ 23 w 32"/>
                <a:gd name="T15" fmla="*/ 18 h 31"/>
                <a:gd name="T16" fmla="*/ 14 w 32"/>
                <a:gd name="T17" fmla="*/ 22 h 31"/>
                <a:gd name="T18" fmla="*/ 9 w 32"/>
                <a:gd name="T19"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1">
                  <a:moveTo>
                    <a:pt x="3" y="11"/>
                  </a:moveTo>
                  <a:cubicBezTo>
                    <a:pt x="0" y="18"/>
                    <a:pt x="4" y="26"/>
                    <a:pt x="12" y="28"/>
                  </a:cubicBezTo>
                  <a:cubicBezTo>
                    <a:pt x="19" y="31"/>
                    <a:pt x="27" y="27"/>
                    <a:pt x="29" y="20"/>
                  </a:cubicBezTo>
                  <a:cubicBezTo>
                    <a:pt x="32" y="13"/>
                    <a:pt x="28" y="5"/>
                    <a:pt x="21" y="2"/>
                  </a:cubicBezTo>
                  <a:cubicBezTo>
                    <a:pt x="14" y="0"/>
                    <a:pt x="5" y="3"/>
                    <a:pt x="3" y="11"/>
                  </a:cubicBezTo>
                  <a:close/>
                  <a:moveTo>
                    <a:pt x="9" y="13"/>
                  </a:moveTo>
                  <a:cubicBezTo>
                    <a:pt x="10" y="9"/>
                    <a:pt x="15" y="7"/>
                    <a:pt x="19" y="8"/>
                  </a:cubicBezTo>
                  <a:cubicBezTo>
                    <a:pt x="23" y="10"/>
                    <a:pt x="25" y="14"/>
                    <a:pt x="23" y="18"/>
                  </a:cubicBezTo>
                  <a:cubicBezTo>
                    <a:pt x="22" y="21"/>
                    <a:pt x="18" y="23"/>
                    <a:pt x="14" y="22"/>
                  </a:cubicBezTo>
                  <a:cubicBezTo>
                    <a:pt x="10" y="21"/>
                    <a:pt x="8" y="16"/>
                    <a:pt x="9" y="1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4" name="Freeform 1414"/>
            <p:cNvSpPr>
              <a:spLocks noEditPoints="1"/>
            </p:cNvSpPr>
            <p:nvPr/>
          </p:nvSpPr>
          <p:spPr bwMode="auto">
            <a:xfrm>
              <a:off x="4394" y="985"/>
              <a:ext cx="73" cy="71"/>
            </a:xfrm>
            <a:custGeom>
              <a:avLst/>
              <a:gdLst>
                <a:gd name="T0" fmla="*/ 11 w 30"/>
                <a:gd name="T1" fmla="*/ 27 h 29"/>
                <a:gd name="T2" fmla="*/ 28 w 30"/>
                <a:gd name="T3" fmla="*/ 19 h 29"/>
                <a:gd name="T4" fmla="*/ 19 w 30"/>
                <a:gd name="T5" fmla="*/ 2 h 29"/>
                <a:gd name="T6" fmla="*/ 2 w 30"/>
                <a:gd name="T7" fmla="*/ 10 h 29"/>
                <a:gd name="T8" fmla="*/ 11 w 30"/>
                <a:gd name="T9" fmla="*/ 27 h 29"/>
                <a:gd name="T10" fmla="*/ 8 w 30"/>
                <a:gd name="T11" fmla="*/ 12 h 29"/>
                <a:gd name="T12" fmla="*/ 16 w 30"/>
                <a:gd name="T13" fmla="*/ 8 h 29"/>
                <a:gd name="T14" fmla="*/ 20 w 30"/>
                <a:gd name="T15" fmla="*/ 17 h 29"/>
                <a:gd name="T16" fmla="*/ 12 w 30"/>
                <a:gd name="T17" fmla="*/ 20 h 29"/>
                <a:gd name="T18" fmla="*/ 8 w 30"/>
                <a:gd name="T19"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29">
                  <a:moveTo>
                    <a:pt x="11" y="27"/>
                  </a:moveTo>
                  <a:cubicBezTo>
                    <a:pt x="18" y="29"/>
                    <a:pt x="25" y="26"/>
                    <a:pt x="28" y="19"/>
                  </a:cubicBezTo>
                  <a:cubicBezTo>
                    <a:pt x="30" y="12"/>
                    <a:pt x="26" y="5"/>
                    <a:pt x="19" y="2"/>
                  </a:cubicBezTo>
                  <a:cubicBezTo>
                    <a:pt x="12" y="0"/>
                    <a:pt x="5" y="3"/>
                    <a:pt x="2" y="10"/>
                  </a:cubicBezTo>
                  <a:cubicBezTo>
                    <a:pt x="0" y="17"/>
                    <a:pt x="4" y="25"/>
                    <a:pt x="11" y="27"/>
                  </a:cubicBezTo>
                  <a:close/>
                  <a:moveTo>
                    <a:pt x="8" y="12"/>
                  </a:moveTo>
                  <a:cubicBezTo>
                    <a:pt x="9" y="9"/>
                    <a:pt x="13" y="7"/>
                    <a:pt x="16" y="8"/>
                  </a:cubicBezTo>
                  <a:cubicBezTo>
                    <a:pt x="19" y="10"/>
                    <a:pt x="21" y="13"/>
                    <a:pt x="20" y="17"/>
                  </a:cubicBezTo>
                  <a:cubicBezTo>
                    <a:pt x="19" y="20"/>
                    <a:pt x="15" y="22"/>
                    <a:pt x="12" y="20"/>
                  </a:cubicBezTo>
                  <a:cubicBezTo>
                    <a:pt x="8" y="19"/>
                    <a:pt x="6" y="16"/>
                    <a:pt x="8" y="1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5" name="Freeform 1415"/>
            <p:cNvSpPr>
              <a:spLocks noEditPoints="1"/>
            </p:cNvSpPr>
            <p:nvPr/>
          </p:nvSpPr>
          <p:spPr bwMode="auto">
            <a:xfrm>
              <a:off x="4095" y="898"/>
              <a:ext cx="81" cy="77"/>
            </a:xfrm>
            <a:custGeom>
              <a:avLst/>
              <a:gdLst>
                <a:gd name="T0" fmla="*/ 12 w 33"/>
                <a:gd name="T1" fmla="*/ 30 h 32"/>
                <a:gd name="T2" fmla="*/ 30 w 33"/>
                <a:gd name="T3" fmla="*/ 21 h 32"/>
                <a:gd name="T4" fmla="*/ 22 w 33"/>
                <a:gd name="T5" fmla="*/ 3 h 32"/>
                <a:gd name="T6" fmla="*/ 3 w 33"/>
                <a:gd name="T7" fmla="*/ 11 h 32"/>
                <a:gd name="T8" fmla="*/ 12 w 33"/>
                <a:gd name="T9" fmla="*/ 30 h 32"/>
                <a:gd name="T10" fmla="*/ 8 w 33"/>
                <a:gd name="T11" fmla="*/ 14 h 32"/>
                <a:gd name="T12" fmla="*/ 18 w 33"/>
                <a:gd name="T13" fmla="*/ 9 h 32"/>
                <a:gd name="T14" fmla="*/ 22 w 33"/>
                <a:gd name="T15" fmla="*/ 18 h 32"/>
                <a:gd name="T16" fmla="*/ 12 w 33"/>
                <a:gd name="T17" fmla="*/ 23 h 32"/>
                <a:gd name="T18" fmla="*/ 8 w 33"/>
                <a:gd name="T19"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2">
                  <a:moveTo>
                    <a:pt x="12" y="30"/>
                  </a:moveTo>
                  <a:cubicBezTo>
                    <a:pt x="20" y="32"/>
                    <a:pt x="28" y="28"/>
                    <a:pt x="30" y="21"/>
                  </a:cubicBezTo>
                  <a:cubicBezTo>
                    <a:pt x="33" y="14"/>
                    <a:pt x="29" y="5"/>
                    <a:pt x="22" y="3"/>
                  </a:cubicBezTo>
                  <a:cubicBezTo>
                    <a:pt x="14" y="0"/>
                    <a:pt x="6" y="4"/>
                    <a:pt x="3" y="11"/>
                  </a:cubicBezTo>
                  <a:cubicBezTo>
                    <a:pt x="0" y="19"/>
                    <a:pt x="4" y="27"/>
                    <a:pt x="12" y="30"/>
                  </a:cubicBezTo>
                  <a:close/>
                  <a:moveTo>
                    <a:pt x="8" y="14"/>
                  </a:moveTo>
                  <a:cubicBezTo>
                    <a:pt x="10" y="10"/>
                    <a:pt x="14" y="8"/>
                    <a:pt x="18" y="9"/>
                  </a:cubicBezTo>
                  <a:cubicBezTo>
                    <a:pt x="22" y="10"/>
                    <a:pt x="24" y="14"/>
                    <a:pt x="22" y="18"/>
                  </a:cubicBezTo>
                  <a:cubicBezTo>
                    <a:pt x="21" y="22"/>
                    <a:pt x="16" y="24"/>
                    <a:pt x="12" y="23"/>
                  </a:cubicBezTo>
                  <a:cubicBezTo>
                    <a:pt x="8" y="22"/>
                    <a:pt x="7" y="18"/>
                    <a:pt x="8" y="1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6" name="Freeform 1416"/>
            <p:cNvSpPr>
              <a:spLocks noEditPoints="1"/>
            </p:cNvSpPr>
            <p:nvPr/>
          </p:nvSpPr>
          <p:spPr bwMode="auto">
            <a:xfrm>
              <a:off x="4314" y="912"/>
              <a:ext cx="76" cy="76"/>
            </a:xfrm>
            <a:custGeom>
              <a:avLst/>
              <a:gdLst>
                <a:gd name="T0" fmla="*/ 11 w 31"/>
                <a:gd name="T1" fmla="*/ 29 h 31"/>
                <a:gd name="T2" fmla="*/ 29 w 31"/>
                <a:gd name="T3" fmla="*/ 20 h 31"/>
                <a:gd name="T4" fmla="*/ 20 w 31"/>
                <a:gd name="T5" fmla="*/ 3 h 31"/>
                <a:gd name="T6" fmla="*/ 2 w 31"/>
                <a:gd name="T7" fmla="*/ 11 h 31"/>
                <a:gd name="T8" fmla="*/ 11 w 31"/>
                <a:gd name="T9" fmla="*/ 29 h 31"/>
                <a:gd name="T10" fmla="*/ 9 w 31"/>
                <a:gd name="T11" fmla="*/ 13 h 31"/>
                <a:gd name="T12" fmla="*/ 18 w 31"/>
                <a:gd name="T13" fmla="*/ 9 h 31"/>
                <a:gd name="T14" fmla="*/ 22 w 31"/>
                <a:gd name="T15" fmla="*/ 17 h 31"/>
                <a:gd name="T16" fmla="*/ 13 w 31"/>
                <a:gd name="T17" fmla="*/ 21 h 31"/>
                <a:gd name="T18" fmla="*/ 9 w 31"/>
                <a:gd name="T19"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1" y="29"/>
                  </a:moveTo>
                  <a:cubicBezTo>
                    <a:pt x="18" y="31"/>
                    <a:pt x="26" y="27"/>
                    <a:pt x="29" y="20"/>
                  </a:cubicBezTo>
                  <a:cubicBezTo>
                    <a:pt x="31" y="13"/>
                    <a:pt x="28" y="5"/>
                    <a:pt x="20" y="3"/>
                  </a:cubicBezTo>
                  <a:cubicBezTo>
                    <a:pt x="13" y="0"/>
                    <a:pt x="5" y="4"/>
                    <a:pt x="2" y="11"/>
                  </a:cubicBezTo>
                  <a:cubicBezTo>
                    <a:pt x="0" y="18"/>
                    <a:pt x="4" y="26"/>
                    <a:pt x="11" y="29"/>
                  </a:cubicBezTo>
                  <a:close/>
                  <a:moveTo>
                    <a:pt x="9" y="13"/>
                  </a:moveTo>
                  <a:cubicBezTo>
                    <a:pt x="11" y="9"/>
                    <a:pt x="14" y="7"/>
                    <a:pt x="18" y="9"/>
                  </a:cubicBezTo>
                  <a:cubicBezTo>
                    <a:pt x="21" y="10"/>
                    <a:pt x="23" y="14"/>
                    <a:pt x="22" y="17"/>
                  </a:cubicBezTo>
                  <a:cubicBezTo>
                    <a:pt x="21" y="20"/>
                    <a:pt x="17" y="22"/>
                    <a:pt x="13" y="21"/>
                  </a:cubicBezTo>
                  <a:cubicBezTo>
                    <a:pt x="10" y="20"/>
                    <a:pt x="8" y="16"/>
                    <a:pt x="9" y="1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7" name="Freeform 1417"/>
            <p:cNvSpPr>
              <a:spLocks noEditPoints="1"/>
            </p:cNvSpPr>
            <p:nvPr/>
          </p:nvSpPr>
          <p:spPr bwMode="auto">
            <a:xfrm>
              <a:off x="4205" y="878"/>
              <a:ext cx="80" cy="78"/>
            </a:xfrm>
            <a:custGeom>
              <a:avLst/>
              <a:gdLst>
                <a:gd name="T0" fmla="*/ 11 w 33"/>
                <a:gd name="T1" fmla="*/ 29 h 32"/>
                <a:gd name="T2" fmla="*/ 30 w 33"/>
                <a:gd name="T3" fmla="*/ 21 h 32"/>
                <a:gd name="T4" fmla="*/ 21 w 33"/>
                <a:gd name="T5" fmla="*/ 3 h 32"/>
                <a:gd name="T6" fmla="*/ 3 w 33"/>
                <a:gd name="T7" fmla="*/ 11 h 32"/>
                <a:gd name="T8" fmla="*/ 11 w 33"/>
                <a:gd name="T9" fmla="*/ 29 h 32"/>
                <a:gd name="T10" fmla="*/ 8 w 33"/>
                <a:gd name="T11" fmla="*/ 13 h 32"/>
                <a:gd name="T12" fmla="*/ 18 w 33"/>
                <a:gd name="T13" fmla="*/ 9 h 32"/>
                <a:gd name="T14" fmla="*/ 22 w 33"/>
                <a:gd name="T15" fmla="*/ 18 h 32"/>
                <a:gd name="T16" fmla="*/ 13 w 33"/>
                <a:gd name="T17" fmla="*/ 23 h 32"/>
                <a:gd name="T18" fmla="*/ 8 w 33"/>
                <a:gd name="T19" fmla="*/ 1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2">
                  <a:moveTo>
                    <a:pt x="11" y="29"/>
                  </a:moveTo>
                  <a:cubicBezTo>
                    <a:pt x="19" y="32"/>
                    <a:pt x="27" y="28"/>
                    <a:pt x="30" y="21"/>
                  </a:cubicBezTo>
                  <a:cubicBezTo>
                    <a:pt x="33" y="13"/>
                    <a:pt x="29" y="5"/>
                    <a:pt x="21" y="3"/>
                  </a:cubicBezTo>
                  <a:cubicBezTo>
                    <a:pt x="14" y="0"/>
                    <a:pt x="5" y="4"/>
                    <a:pt x="3" y="11"/>
                  </a:cubicBezTo>
                  <a:cubicBezTo>
                    <a:pt x="0" y="18"/>
                    <a:pt x="4" y="27"/>
                    <a:pt x="11" y="29"/>
                  </a:cubicBezTo>
                  <a:close/>
                  <a:moveTo>
                    <a:pt x="8" y="13"/>
                  </a:moveTo>
                  <a:cubicBezTo>
                    <a:pt x="10" y="10"/>
                    <a:pt x="14" y="8"/>
                    <a:pt x="18" y="9"/>
                  </a:cubicBezTo>
                  <a:cubicBezTo>
                    <a:pt x="22" y="10"/>
                    <a:pt x="24" y="15"/>
                    <a:pt x="22" y="18"/>
                  </a:cubicBezTo>
                  <a:cubicBezTo>
                    <a:pt x="21" y="22"/>
                    <a:pt x="17" y="24"/>
                    <a:pt x="13" y="23"/>
                  </a:cubicBezTo>
                  <a:cubicBezTo>
                    <a:pt x="9" y="21"/>
                    <a:pt x="7" y="17"/>
                    <a:pt x="8" y="1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8" name="Freeform 1418"/>
            <p:cNvSpPr>
              <a:spLocks noEditPoints="1"/>
            </p:cNvSpPr>
            <p:nvPr/>
          </p:nvSpPr>
          <p:spPr bwMode="auto">
            <a:xfrm>
              <a:off x="2785" y="1883"/>
              <a:ext cx="134" cy="73"/>
            </a:xfrm>
            <a:custGeom>
              <a:avLst/>
              <a:gdLst>
                <a:gd name="T0" fmla="*/ 93 w 134"/>
                <a:gd name="T1" fmla="*/ 2 h 73"/>
                <a:gd name="T2" fmla="*/ 0 w 134"/>
                <a:gd name="T3" fmla="*/ 24 h 73"/>
                <a:gd name="T4" fmla="*/ 37 w 134"/>
                <a:gd name="T5" fmla="*/ 73 h 73"/>
                <a:gd name="T6" fmla="*/ 134 w 134"/>
                <a:gd name="T7" fmla="*/ 43 h 73"/>
                <a:gd name="T8" fmla="*/ 95 w 134"/>
                <a:gd name="T9" fmla="*/ 0 h 73"/>
                <a:gd name="T10" fmla="*/ 93 w 134"/>
                <a:gd name="T11" fmla="*/ 2 h 73"/>
                <a:gd name="T12" fmla="*/ 42 w 134"/>
                <a:gd name="T13" fmla="*/ 53 h 73"/>
                <a:gd name="T14" fmla="*/ 22 w 134"/>
                <a:gd name="T15" fmla="*/ 31 h 73"/>
                <a:gd name="T16" fmla="*/ 90 w 134"/>
                <a:gd name="T17" fmla="*/ 14 h 73"/>
                <a:gd name="T18" fmla="*/ 110 w 134"/>
                <a:gd name="T19" fmla="*/ 36 h 73"/>
                <a:gd name="T20" fmla="*/ 42 w 134"/>
                <a:gd name="T2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4" h="73">
                  <a:moveTo>
                    <a:pt x="93" y="2"/>
                  </a:moveTo>
                  <a:lnTo>
                    <a:pt x="0" y="24"/>
                  </a:lnTo>
                  <a:lnTo>
                    <a:pt x="37" y="73"/>
                  </a:lnTo>
                  <a:lnTo>
                    <a:pt x="134" y="43"/>
                  </a:lnTo>
                  <a:lnTo>
                    <a:pt x="95" y="0"/>
                  </a:lnTo>
                  <a:lnTo>
                    <a:pt x="93" y="2"/>
                  </a:lnTo>
                  <a:close/>
                  <a:moveTo>
                    <a:pt x="42" y="53"/>
                  </a:moveTo>
                  <a:lnTo>
                    <a:pt x="22" y="31"/>
                  </a:lnTo>
                  <a:lnTo>
                    <a:pt x="90" y="14"/>
                  </a:lnTo>
                  <a:lnTo>
                    <a:pt x="110" y="36"/>
                  </a:lnTo>
                  <a:lnTo>
                    <a:pt x="42" y="53"/>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9" name="Freeform 1419"/>
            <p:cNvSpPr>
              <a:spLocks noEditPoints="1"/>
            </p:cNvSpPr>
            <p:nvPr/>
          </p:nvSpPr>
          <p:spPr bwMode="auto">
            <a:xfrm>
              <a:off x="2785" y="1883"/>
              <a:ext cx="134" cy="73"/>
            </a:xfrm>
            <a:custGeom>
              <a:avLst/>
              <a:gdLst>
                <a:gd name="T0" fmla="*/ 93 w 134"/>
                <a:gd name="T1" fmla="*/ 2 h 73"/>
                <a:gd name="T2" fmla="*/ 0 w 134"/>
                <a:gd name="T3" fmla="*/ 24 h 73"/>
                <a:gd name="T4" fmla="*/ 37 w 134"/>
                <a:gd name="T5" fmla="*/ 73 h 73"/>
                <a:gd name="T6" fmla="*/ 134 w 134"/>
                <a:gd name="T7" fmla="*/ 43 h 73"/>
                <a:gd name="T8" fmla="*/ 95 w 134"/>
                <a:gd name="T9" fmla="*/ 0 h 73"/>
                <a:gd name="T10" fmla="*/ 93 w 134"/>
                <a:gd name="T11" fmla="*/ 2 h 73"/>
                <a:gd name="T12" fmla="*/ 42 w 134"/>
                <a:gd name="T13" fmla="*/ 53 h 73"/>
                <a:gd name="T14" fmla="*/ 22 w 134"/>
                <a:gd name="T15" fmla="*/ 31 h 73"/>
                <a:gd name="T16" fmla="*/ 90 w 134"/>
                <a:gd name="T17" fmla="*/ 14 h 73"/>
                <a:gd name="T18" fmla="*/ 110 w 134"/>
                <a:gd name="T19" fmla="*/ 36 h 73"/>
                <a:gd name="T20" fmla="*/ 42 w 134"/>
                <a:gd name="T21"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4" h="73">
                  <a:moveTo>
                    <a:pt x="93" y="2"/>
                  </a:moveTo>
                  <a:lnTo>
                    <a:pt x="0" y="24"/>
                  </a:lnTo>
                  <a:lnTo>
                    <a:pt x="37" y="73"/>
                  </a:lnTo>
                  <a:lnTo>
                    <a:pt x="134" y="43"/>
                  </a:lnTo>
                  <a:lnTo>
                    <a:pt x="95" y="0"/>
                  </a:lnTo>
                  <a:lnTo>
                    <a:pt x="93" y="2"/>
                  </a:lnTo>
                  <a:moveTo>
                    <a:pt x="42" y="53"/>
                  </a:moveTo>
                  <a:lnTo>
                    <a:pt x="22" y="31"/>
                  </a:lnTo>
                  <a:lnTo>
                    <a:pt x="90" y="14"/>
                  </a:lnTo>
                  <a:lnTo>
                    <a:pt x="110" y="36"/>
                  </a:lnTo>
                  <a:lnTo>
                    <a:pt x="42" y="5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0" name="Freeform 1420"/>
            <p:cNvSpPr>
              <a:spLocks noEditPoints="1"/>
            </p:cNvSpPr>
            <p:nvPr/>
          </p:nvSpPr>
          <p:spPr bwMode="auto">
            <a:xfrm>
              <a:off x="6011" y="1238"/>
              <a:ext cx="109" cy="119"/>
            </a:xfrm>
            <a:custGeom>
              <a:avLst/>
              <a:gdLst>
                <a:gd name="T0" fmla="*/ 13 w 45"/>
                <a:gd name="T1" fmla="*/ 42 h 49"/>
                <a:gd name="T2" fmla="*/ 40 w 45"/>
                <a:gd name="T3" fmla="*/ 37 h 49"/>
                <a:gd name="T4" fmla="*/ 33 w 45"/>
                <a:gd name="T5" fmla="*/ 6 h 49"/>
                <a:gd name="T6" fmla="*/ 6 w 45"/>
                <a:gd name="T7" fmla="*/ 11 h 49"/>
                <a:gd name="T8" fmla="*/ 13 w 45"/>
                <a:gd name="T9" fmla="*/ 42 h 49"/>
                <a:gd name="T10" fmla="*/ 12 w 45"/>
                <a:gd name="T11" fmla="*/ 16 h 49"/>
                <a:gd name="T12" fmla="*/ 29 w 45"/>
                <a:gd name="T13" fmla="*/ 13 h 49"/>
                <a:gd name="T14" fmla="*/ 34 w 45"/>
                <a:gd name="T15" fmla="*/ 33 h 49"/>
                <a:gd name="T16" fmla="*/ 17 w 45"/>
                <a:gd name="T17" fmla="*/ 36 h 49"/>
                <a:gd name="T18" fmla="*/ 12 w 45"/>
                <a:gd name="T19" fmla="*/ 1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9">
                  <a:moveTo>
                    <a:pt x="13" y="42"/>
                  </a:moveTo>
                  <a:cubicBezTo>
                    <a:pt x="22" y="49"/>
                    <a:pt x="34" y="47"/>
                    <a:pt x="40" y="37"/>
                  </a:cubicBezTo>
                  <a:cubicBezTo>
                    <a:pt x="45" y="27"/>
                    <a:pt x="42" y="13"/>
                    <a:pt x="33" y="6"/>
                  </a:cubicBezTo>
                  <a:cubicBezTo>
                    <a:pt x="24" y="0"/>
                    <a:pt x="12" y="2"/>
                    <a:pt x="6" y="11"/>
                  </a:cubicBezTo>
                  <a:cubicBezTo>
                    <a:pt x="0" y="21"/>
                    <a:pt x="3" y="35"/>
                    <a:pt x="13" y="42"/>
                  </a:cubicBezTo>
                  <a:close/>
                  <a:moveTo>
                    <a:pt x="12" y="16"/>
                  </a:moveTo>
                  <a:cubicBezTo>
                    <a:pt x="15" y="9"/>
                    <a:pt x="23" y="8"/>
                    <a:pt x="29" y="13"/>
                  </a:cubicBezTo>
                  <a:cubicBezTo>
                    <a:pt x="35" y="18"/>
                    <a:pt x="38" y="27"/>
                    <a:pt x="34" y="33"/>
                  </a:cubicBezTo>
                  <a:cubicBezTo>
                    <a:pt x="31" y="39"/>
                    <a:pt x="23" y="40"/>
                    <a:pt x="17" y="36"/>
                  </a:cubicBezTo>
                  <a:cubicBezTo>
                    <a:pt x="11" y="31"/>
                    <a:pt x="8" y="22"/>
                    <a:pt x="12" y="16"/>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1" name="Freeform 1421"/>
            <p:cNvSpPr>
              <a:spLocks noEditPoints="1"/>
            </p:cNvSpPr>
            <p:nvPr/>
          </p:nvSpPr>
          <p:spPr bwMode="auto">
            <a:xfrm>
              <a:off x="2379" y="1895"/>
              <a:ext cx="120" cy="68"/>
            </a:xfrm>
            <a:custGeom>
              <a:avLst/>
              <a:gdLst>
                <a:gd name="T0" fmla="*/ 100 w 120"/>
                <a:gd name="T1" fmla="*/ 0 h 68"/>
                <a:gd name="T2" fmla="*/ 0 w 120"/>
                <a:gd name="T3" fmla="*/ 19 h 68"/>
                <a:gd name="T4" fmla="*/ 15 w 120"/>
                <a:gd name="T5" fmla="*/ 68 h 68"/>
                <a:gd name="T6" fmla="*/ 120 w 120"/>
                <a:gd name="T7" fmla="*/ 44 h 68"/>
                <a:gd name="T8" fmla="*/ 100 w 120"/>
                <a:gd name="T9" fmla="*/ 0 h 68"/>
                <a:gd name="T10" fmla="*/ 27 w 120"/>
                <a:gd name="T11" fmla="*/ 51 h 68"/>
                <a:gd name="T12" fmla="*/ 15 w 120"/>
                <a:gd name="T13" fmla="*/ 29 h 68"/>
                <a:gd name="T14" fmla="*/ 86 w 120"/>
                <a:gd name="T15" fmla="*/ 14 h 68"/>
                <a:gd name="T16" fmla="*/ 98 w 120"/>
                <a:gd name="T17" fmla="*/ 36 h 68"/>
                <a:gd name="T18" fmla="*/ 27 w 120"/>
                <a:gd name="T19"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68">
                  <a:moveTo>
                    <a:pt x="100" y="0"/>
                  </a:moveTo>
                  <a:lnTo>
                    <a:pt x="0" y="19"/>
                  </a:lnTo>
                  <a:lnTo>
                    <a:pt x="15" y="68"/>
                  </a:lnTo>
                  <a:lnTo>
                    <a:pt x="120" y="44"/>
                  </a:lnTo>
                  <a:lnTo>
                    <a:pt x="100" y="0"/>
                  </a:lnTo>
                  <a:close/>
                  <a:moveTo>
                    <a:pt x="27" y="51"/>
                  </a:moveTo>
                  <a:lnTo>
                    <a:pt x="15" y="29"/>
                  </a:lnTo>
                  <a:lnTo>
                    <a:pt x="86" y="14"/>
                  </a:lnTo>
                  <a:lnTo>
                    <a:pt x="98" y="36"/>
                  </a:lnTo>
                  <a:lnTo>
                    <a:pt x="27" y="51"/>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2" name="Freeform 1422"/>
            <p:cNvSpPr>
              <a:spLocks noEditPoints="1"/>
            </p:cNvSpPr>
            <p:nvPr/>
          </p:nvSpPr>
          <p:spPr bwMode="auto">
            <a:xfrm>
              <a:off x="2379" y="1895"/>
              <a:ext cx="120" cy="68"/>
            </a:xfrm>
            <a:custGeom>
              <a:avLst/>
              <a:gdLst>
                <a:gd name="T0" fmla="*/ 100 w 120"/>
                <a:gd name="T1" fmla="*/ 0 h 68"/>
                <a:gd name="T2" fmla="*/ 0 w 120"/>
                <a:gd name="T3" fmla="*/ 19 h 68"/>
                <a:gd name="T4" fmla="*/ 15 w 120"/>
                <a:gd name="T5" fmla="*/ 68 h 68"/>
                <a:gd name="T6" fmla="*/ 120 w 120"/>
                <a:gd name="T7" fmla="*/ 44 h 68"/>
                <a:gd name="T8" fmla="*/ 100 w 120"/>
                <a:gd name="T9" fmla="*/ 0 h 68"/>
                <a:gd name="T10" fmla="*/ 27 w 120"/>
                <a:gd name="T11" fmla="*/ 51 h 68"/>
                <a:gd name="T12" fmla="*/ 15 w 120"/>
                <a:gd name="T13" fmla="*/ 29 h 68"/>
                <a:gd name="T14" fmla="*/ 86 w 120"/>
                <a:gd name="T15" fmla="*/ 14 h 68"/>
                <a:gd name="T16" fmla="*/ 98 w 120"/>
                <a:gd name="T17" fmla="*/ 36 h 68"/>
                <a:gd name="T18" fmla="*/ 27 w 120"/>
                <a:gd name="T19"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68">
                  <a:moveTo>
                    <a:pt x="100" y="0"/>
                  </a:moveTo>
                  <a:lnTo>
                    <a:pt x="0" y="19"/>
                  </a:lnTo>
                  <a:lnTo>
                    <a:pt x="15" y="68"/>
                  </a:lnTo>
                  <a:lnTo>
                    <a:pt x="120" y="44"/>
                  </a:lnTo>
                  <a:lnTo>
                    <a:pt x="100" y="0"/>
                  </a:lnTo>
                  <a:moveTo>
                    <a:pt x="27" y="51"/>
                  </a:moveTo>
                  <a:lnTo>
                    <a:pt x="15" y="29"/>
                  </a:lnTo>
                  <a:lnTo>
                    <a:pt x="86" y="14"/>
                  </a:lnTo>
                  <a:lnTo>
                    <a:pt x="98" y="36"/>
                  </a:lnTo>
                  <a:lnTo>
                    <a:pt x="27" y="5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3" name="Freeform 1423"/>
            <p:cNvSpPr>
              <a:spLocks noEditPoints="1"/>
            </p:cNvSpPr>
            <p:nvPr/>
          </p:nvSpPr>
          <p:spPr bwMode="auto">
            <a:xfrm>
              <a:off x="2307" y="2002"/>
              <a:ext cx="85" cy="73"/>
            </a:xfrm>
            <a:custGeom>
              <a:avLst/>
              <a:gdLst>
                <a:gd name="T0" fmla="*/ 0 w 85"/>
                <a:gd name="T1" fmla="*/ 19 h 73"/>
                <a:gd name="T2" fmla="*/ 17 w 85"/>
                <a:gd name="T3" fmla="*/ 73 h 73"/>
                <a:gd name="T4" fmla="*/ 85 w 85"/>
                <a:gd name="T5" fmla="*/ 53 h 73"/>
                <a:gd name="T6" fmla="*/ 65 w 85"/>
                <a:gd name="T7" fmla="*/ 0 h 73"/>
                <a:gd name="T8" fmla="*/ 0 w 85"/>
                <a:gd name="T9" fmla="*/ 19 h 73"/>
                <a:gd name="T10" fmla="*/ 29 w 85"/>
                <a:gd name="T11" fmla="*/ 56 h 73"/>
                <a:gd name="T12" fmla="*/ 19 w 85"/>
                <a:gd name="T13" fmla="*/ 27 h 73"/>
                <a:gd name="T14" fmla="*/ 55 w 85"/>
                <a:gd name="T15" fmla="*/ 17 h 73"/>
                <a:gd name="T16" fmla="*/ 68 w 85"/>
                <a:gd name="T17" fmla="*/ 46 h 73"/>
                <a:gd name="T18" fmla="*/ 29 w 85"/>
                <a:gd name="T19" fmla="*/ 5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73">
                  <a:moveTo>
                    <a:pt x="0" y="19"/>
                  </a:moveTo>
                  <a:lnTo>
                    <a:pt x="17" y="73"/>
                  </a:lnTo>
                  <a:lnTo>
                    <a:pt x="85" y="53"/>
                  </a:lnTo>
                  <a:lnTo>
                    <a:pt x="65" y="0"/>
                  </a:lnTo>
                  <a:lnTo>
                    <a:pt x="0" y="19"/>
                  </a:lnTo>
                  <a:close/>
                  <a:moveTo>
                    <a:pt x="29" y="56"/>
                  </a:moveTo>
                  <a:lnTo>
                    <a:pt x="19" y="27"/>
                  </a:lnTo>
                  <a:lnTo>
                    <a:pt x="55" y="17"/>
                  </a:lnTo>
                  <a:lnTo>
                    <a:pt x="68" y="46"/>
                  </a:lnTo>
                  <a:lnTo>
                    <a:pt x="29" y="56"/>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4" name="Freeform 1424"/>
            <p:cNvSpPr>
              <a:spLocks noEditPoints="1"/>
            </p:cNvSpPr>
            <p:nvPr/>
          </p:nvSpPr>
          <p:spPr bwMode="auto">
            <a:xfrm>
              <a:off x="2307" y="2002"/>
              <a:ext cx="85" cy="73"/>
            </a:xfrm>
            <a:custGeom>
              <a:avLst/>
              <a:gdLst>
                <a:gd name="T0" fmla="*/ 0 w 85"/>
                <a:gd name="T1" fmla="*/ 19 h 73"/>
                <a:gd name="T2" fmla="*/ 17 w 85"/>
                <a:gd name="T3" fmla="*/ 73 h 73"/>
                <a:gd name="T4" fmla="*/ 85 w 85"/>
                <a:gd name="T5" fmla="*/ 53 h 73"/>
                <a:gd name="T6" fmla="*/ 65 w 85"/>
                <a:gd name="T7" fmla="*/ 0 h 73"/>
                <a:gd name="T8" fmla="*/ 0 w 85"/>
                <a:gd name="T9" fmla="*/ 19 h 73"/>
                <a:gd name="T10" fmla="*/ 29 w 85"/>
                <a:gd name="T11" fmla="*/ 56 h 73"/>
                <a:gd name="T12" fmla="*/ 19 w 85"/>
                <a:gd name="T13" fmla="*/ 27 h 73"/>
                <a:gd name="T14" fmla="*/ 55 w 85"/>
                <a:gd name="T15" fmla="*/ 17 h 73"/>
                <a:gd name="T16" fmla="*/ 68 w 85"/>
                <a:gd name="T17" fmla="*/ 46 h 73"/>
                <a:gd name="T18" fmla="*/ 29 w 85"/>
                <a:gd name="T19" fmla="*/ 5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73">
                  <a:moveTo>
                    <a:pt x="0" y="19"/>
                  </a:moveTo>
                  <a:lnTo>
                    <a:pt x="17" y="73"/>
                  </a:lnTo>
                  <a:lnTo>
                    <a:pt x="85" y="53"/>
                  </a:lnTo>
                  <a:lnTo>
                    <a:pt x="65" y="0"/>
                  </a:lnTo>
                  <a:lnTo>
                    <a:pt x="0" y="19"/>
                  </a:lnTo>
                  <a:moveTo>
                    <a:pt x="29" y="56"/>
                  </a:moveTo>
                  <a:lnTo>
                    <a:pt x="19" y="27"/>
                  </a:lnTo>
                  <a:lnTo>
                    <a:pt x="55" y="17"/>
                  </a:lnTo>
                  <a:lnTo>
                    <a:pt x="68" y="46"/>
                  </a:lnTo>
                  <a:lnTo>
                    <a:pt x="29" y="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5" name="Freeform 1425"/>
            <p:cNvSpPr>
              <a:spLocks noEditPoints="1"/>
            </p:cNvSpPr>
            <p:nvPr/>
          </p:nvSpPr>
          <p:spPr bwMode="auto">
            <a:xfrm>
              <a:off x="2285" y="1922"/>
              <a:ext cx="85" cy="60"/>
            </a:xfrm>
            <a:custGeom>
              <a:avLst/>
              <a:gdLst>
                <a:gd name="T0" fmla="*/ 68 w 85"/>
                <a:gd name="T1" fmla="*/ 0 h 60"/>
                <a:gd name="T2" fmla="*/ 0 w 85"/>
                <a:gd name="T3" fmla="*/ 14 h 60"/>
                <a:gd name="T4" fmla="*/ 12 w 85"/>
                <a:gd name="T5" fmla="*/ 60 h 60"/>
                <a:gd name="T6" fmla="*/ 85 w 85"/>
                <a:gd name="T7" fmla="*/ 43 h 60"/>
                <a:gd name="T8" fmla="*/ 68 w 85"/>
                <a:gd name="T9" fmla="*/ 0 h 60"/>
                <a:gd name="T10" fmla="*/ 19 w 85"/>
                <a:gd name="T11" fmla="*/ 24 h 60"/>
                <a:gd name="T12" fmla="*/ 58 w 85"/>
                <a:gd name="T13" fmla="*/ 17 h 60"/>
                <a:gd name="T14" fmla="*/ 68 w 85"/>
                <a:gd name="T15" fmla="*/ 34 h 60"/>
                <a:gd name="T16" fmla="*/ 26 w 85"/>
                <a:gd name="T17" fmla="*/ 43 h 60"/>
                <a:gd name="T18" fmla="*/ 19 w 85"/>
                <a:gd name="T19" fmla="*/ 2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60">
                  <a:moveTo>
                    <a:pt x="68" y="0"/>
                  </a:moveTo>
                  <a:lnTo>
                    <a:pt x="0" y="14"/>
                  </a:lnTo>
                  <a:lnTo>
                    <a:pt x="12" y="60"/>
                  </a:lnTo>
                  <a:lnTo>
                    <a:pt x="85" y="43"/>
                  </a:lnTo>
                  <a:lnTo>
                    <a:pt x="68" y="0"/>
                  </a:lnTo>
                  <a:close/>
                  <a:moveTo>
                    <a:pt x="19" y="24"/>
                  </a:moveTo>
                  <a:lnTo>
                    <a:pt x="58" y="17"/>
                  </a:lnTo>
                  <a:lnTo>
                    <a:pt x="68" y="34"/>
                  </a:lnTo>
                  <a:lnTo>
                    <a:pt x="26" y="43"/>
                  </a:lnTo>
                  <a:lnTo>
                    <a:pt x="19" y="24"/>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6" name="Freeform 1426"/>
            <p:cNvSpPr>
              <a:spLocks noEditPoints="1"/>
            </p:cNvSpPr>
            <p:nvPr/>
          </p:nvSpPr>
          <p:spPr bwMode="auto">
            <a:xfrm>
              <a:off x="2285" y="1922"/>
              <a:ext cx="85" cy="60"/>
            </a:xfrm>
            <a:custGeom>
              <a:avLst/>
              <a:gdLst>
                <a:gd name="T0" fmla="*/ 68 w 85"/>
                <a:gd name="T1" fmla="*/ 0 h 60"/>
                <a:gd name="T2" fmla="*/ 0 w 85"/>
                <a:gd name="T3" fmla="*/ 14 h 60"/>
                <a:gd name="T4" fmla="*/ 12 w 85"/>
                <a:gd name="T5" fmla="*/ 60 h 60"/>
                <a:gd name="T6" fmla="*/ 85 w 85"/>
                <a:gd name="T7" fmla="*/ 43 h 60"/>
                <a:gd name="T8" fmla="*/ 68 w 85"/>
                <a:gd name="T9" fmla="*/ 0 h 60"/>
                <a:gd name="T10" fmla="*/ 19 w 85"/>
                <a:gd name="T11" fmla="*/ 24 h 60"/>
                <a:gd name="T12" fmla="*/ 58 w 85"/>
                <a:gd name="T13" fmla="*/ 17 h 60"/>
                <a:gd name="T14" fmla="*/ 68 w 85"/>
                <a:gd name="T15" fmla="*/ 34 h 60"/>
                <a:gd name="T16" fmla="*/ 26 w 85"/>
                <a:gd name="T17" fmla="*/ 43 h 60"/>
                <a:gd name="T18" fmla="*/ 19 w 85"/>
                <a:gd name="T19" fmla="*/ 2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60">
                  <a:moveTo>
                    <a:pt x="68" y="0"/>
                  </a:moveTo>
                  <a:lnTo>
                    <a:pt x="0" y="14"/>
                  </a:lnTo>
                  <a:lnTo>
                    <a:pt x="12" y="60"/>
                  </a:lnTo>
                  <a:lnTo>
                    <a:pt x="85" y="43"/>
                  </a:lnTo>
                  <a:lnTo>
                    <a:pt x="68" y="0"/>
                  </a:lnTo>
                  <a:moveTo>
                    <a:pt x="19" y="24"/>
                  </a:moveTo>
                  <a:lnTo>
                    <a:pt x="58" y="17"/>
                  </a:lnTo>
                  <a:lnTo>
                    <a:pt x="68" y="34"/>
                  </a:lnTo>
                  <a:lnTo>
                    <a:pt x="26" y="43"/>
                  </a:lnTo>
                  <a:lnTo>
                    <a:pt x="19"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7" name="Freeform 1427"/>
            <p:cNvSpPr>
              <a:spLocks noEditPoints="1"/>
            </p:cNvSpPr>
            <p:nvPr/>
          </p:nvSpPr>
          <p:spPr bwMode="auto">
            <a:xfrm>
              <a:off x="2401" y="1973"/>
              <a:ext cx="132" cy="80"/>
            </a:xfrm>
            <a:custGeom>
              <a:avLst/>
              <a:gdLst>
                <a:gd name="T0" fmla="*/ 105 w 132"/>
                <a:gd name="T1" fmla="*/ 0 h 80"/>
                <a:gd name="T2" fmla="*/ 0 w 132"/>
                <a:gd name="T3" fmla="*/ 24 h 80"/>
                <a:gd name="T4" fmla="*/ 25 w 132"/>
                <a:gd name="T5" fmla="*/ 80 h 80"/>
                <a:gd name="T6" fmla="*/ 132 w 132"/>
                <a:gd name="T7" fmla="*/ 51 h 80"/>
                <a:gd name="T8" fmla="*/ 105 w 132"/>
                <a:gd name="T9" fmla="*/ 0 h 80"/>
                <a:gd name="T10" fmla="*/ 20 w 132"/>
                <a:gd name="T11" fmla="*/ 34 h 80"/>
                <a:gd name="T12" fmla="*/ 95 w 132"/>
                <a:gd name="T13" fmla="*/ 17 h 80"/>
                <a:gd name="T14" fmla="*/ 110 w 132"/>
                <a:gd name="T15" fmla="*/ 43 h 80"/>
                <a:gd name="T16" fmla="*/ 37 w 132"/>
                <a:gd name="T17" fmla="*/ 63 h 80"/>
                <a:gd name="T18" fmla="*/ 20 w 132"/>
                <a:gd name="T19" fmla="*/ 34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80">
                  <a:moveTo>
                    <a:pt x="105" y="0"/>
                  </a:moveTo>
                  <a:lnTo>
                    <a:pt x="0" y="24"/>
                  </a:lnTo>
                  <a:lnTo>
                    <a:pt x="25" y="80"/>
                  </a:lnTo>
                  <a:lnTo>
                    <a:pt x="132" y="51"/>
                  </a:lnTo>
                  <a:lnTo>
                    <a:pt x="105" y="0"/>
                  </a:lnTo>
                  <a:close/>
                  <a:moveTo>
                    <a:pt x="20" y="34"/>
                  </a:moveTo>
                  <a:lnTo>
                    <a:pt x="95" y="17"/>
                  </a:lnTo>
                  <a:lnTo>
                    <a:pt x="110" y="43"/>
                  </a:lnTo>
                  <a:lnTo>
                    <a:pt x="37" y="63"/>
                  </a:lnTo>
                  <a:lnTo>
                    <a:pt x="20" y="34"/>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8" name="Freeform 1428"/>
            <p:cNvSpPr>
              <a:spLocks noEditPoints="1"/>
            </p:cNvSpPr>
            <p:nvPr/>
          </p:nvSpPr>
          <p:spPr bwMode="auto">
            <a:xfrm>
              <a:off x="2401" y="1973"/>
              <a:ext cx="132" cy="80"/>
            </a:xfrm>
            <a:custGeom>
              <a:avLst/>
              <a:gdLst>
                <a:gd name="T0" fmla="*/ 105 w 132"/>
                <a:gd name="T1" fmla="*/ 0 h 80"/>
                <a:gd name="T2" fmla="*/ 0 w 132"/>
                <a:gd name="T3" fmla="*/ 24 h 80"/>
                <a:gd name="T4" fmla="*/ 25 w 132"/>
                <a:gd name="T5" fmla="*/ 80 h 80"/>
                <a:gd name="T6" fmla="*/ 132 w 132"/>
                <a:gd name="T7" fmla="*/ 51 h 80"/>
                <a:gd name="T8" fmla="*/ 105 w 132"/>
                <a:gd name="T9" fmla="*/ 0 h 80"/>
                <a:gd name="T10" fmla="*/ 20 w 132"/>
                <a:gd name="T11" fmla="*/ 34 h 80"/>
                <a:gd name="T12" fmla="*/ 95 w 132"/>
                <a:gd name="T13" fmla="*/ 17 h 80"/>
                <a:gd name="T14" fmla="*/ 110 w 132"/>
                <a:gd name="T15" fmla="*/ 43 h 80"/>
                <a:gd name="T16" fmla="*/ 37 w 132"/>
                <a:gd name="T17" fmla="*/ 63 h 80"/>
                <a:gd name="T18" fmla="*/ 20 w 132"/>
                <a:gd name="T19" fmla="*/ 34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80">
                  <a:moveTo>
                    <a:pt x="105" y="0"/>
                  </a:moveTo>
                  <a:lnTo>
                    <a:pt x="0" y="24"/>
                  </a:lnTo>
                  <a:lnTo>
                    <a:pt x="25" y="80"/>
                  </a:lnTo>
                  <a:lnTo>
                    <a:pt x="132" y="51"/>
                  </a:lnTo>
                  <a:lnTo>
                    <a:pt x="105" y="0"/>
                  </a:lnTo>
                  <a:moveTo>
                    <a:pt x="20" y="34"/>
                  </a:moveTo>
                  <a:lnTo>
                    <a:pt x="95" y="17"/>
                  </a:lnTo>
                  <a:lnTo>
                    <a:pt x="110" y="43"/>
                  </a:lnTo>
                  <a:lnTo>
                    <a:pt x="37" y="63"/>
                  </a:lnTo>
                  <a:lnTo>
                    <a:pt x="20" y="3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9" name="Freeform 1429"/>
            <p:cNvSpPr>
              <a:spLocks noEditPoints="1"/>
            </p:cNvSpPr>
            <p:nvPr/>
          </p:nvSpPr>
          <p:spPr bwMode="auto">
            <a:xfrm>
              <a:off x="2533" y="1941"/>
              <a:ext cx="133" cy="75"/>
            </a:xfrm>
            <a:custGeom>
              <a:avLst/>
              <a:gdLst>
                <a:gd name="T0" fmla="*/ 0 w 133"/>
                <a:gd name="T1" fmla="*/ 24 h 75"/>
                <a:gd name="T2" fmla="*/ 34 w 133"/>
                <a:gd name="T3" fmla="*/ 75 h 75"/>
                <a:gd name="T4" fmla="*/ 133 w 133"/>
                <a:gd name="T5" fmla="*/ 49 h 75"/>
                <a:gd name="T6" fmla="*/ 99 w 133"/>
                <a:gd name="T7" fmla="*/ 0 h 75"/>
                <a:gd name="T8" fmla="*/ 0 w 133"/>
                <a:gd name="T9" fmla="*/ 24 h 75"/>
                <a:gd name="T10" fmla="*/ 43 w 133"/>
                <a:gd name="T11" fmla="*/ 58 h 75"/>
                <a:gd name="T12" fmla="*/ 24 w 133"/>
                <a:gd name="T13" fmla="*/ 32 h 75"/>
                <a:gd name="T14" fmla="*/ 90 w 133"/>
                <a:gd name="T15" fmla="*/ 15 h 75"/>
                <a:gd name="T16" fmla="*/ 111 w 133"/>
                <a:gd name="T17" fmla="*/ 41 h 75"/>
                <a:gd name="T18" fmla="*/ 43 w 133"/>
                <a:gd name="T19" fmla="*/ 5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3" h="75">
                  <a:moveTo>
                    <a:pt x="0" y="24"/>
                  </a:moveTo>
                  <a:lnTo>
                    <a:pt x="34" y="75"/>
                  </a:lnTo>
                  <a:lnTo>
                    <a:pt x="133" y="49"/>
                  </a:lnTo>
                  <a:lnTo>
                    <a:pt x="99" y="0"/>
                  </a:lnTo>
                  <a:lnTo>
                    <a:pt x="0" y="24"/>
                  </a:lnTo>
                  <a:close/>
                  <a:moveTo>
                    <a:pt x="43" y="58"/>
                  </a:moveTo>
                  <a:lnTo>
                    <a:pt x="24" y="32"/>
                  </a:lnTo>
                  <a:lnTo>
                    <a:pt x="90" y="15"/>
                  </a:lnTo>
                  <a:lnTo>
                    <a:pt x="111" y="41"/>
                  </a:lnTo>
                  <a:lnTo>
                    <a:pt x="43" y="58"/>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0" name="Freeform 1430"/>
            <p:cNvSpPr>
              <a:spLocks noEditPoints="1"/>
            </p:cNvSpPr>
            <p:nvPr/>
          </p:nvSpPr>
          <p:spPr bwMode="auto">
            <a:xfrm>
              <a:off x="2533" y="1941"/>
              <a:ext cx="133" cy="75"/>
            </a:xfrm>
            <a:custGeom>
              <a:avLst/>
              <a:gdLst>
                <a:gd name="T0" fmla="*/ 0 w 133"/>
                <a:gd name="T1" fmla="*/ 24 h 75"/>
                <a:gd name="T2" fmla="*/ 34 w 133"/>
                <a:gd name="T3" fmla="*/ 75 h 75"/>
                <a:gd name="T4" fmla="*/ 133 w 133"/>
                <a:gd name="T5" fmla="*/ 49 h 75"/>
                <a:gd name="T6" fmla="*/ 99 w 133"/>
                <a:gd name="T7" fmla="*/ 0 h 75"/>
                <a:gd name="T8" fmla="*/ 0 w 133"/>
                <a:gd name="T9" fmla="*/ 24 h 75"/>
                <a:gd name="T10" fmla="*/ 43 w 133"/>
                <a:gd name="T11" fmla="*/ 58 h 75"/>
                <a:gd name="T12" fmla="*/ 24 w 133"/>
                <a:gd name="T13" fmla="*/ 32 h 75"/>
                <a:gd name="T14" fmla="*/ 90 w 133"/>
                <a:gd name="T15" fmla="*/ 15 h 75"/>
                <a:gd name="T16" fmla="*/ 111 w 133"/>
                <a:gd name="T17" fmla="*/ 41 h 75"/>
                <a:gd name="T18" fmla="*/ 43 w 133"/>
                <a:gd name="T19" fmla="*/ 5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3" h="75">
                  <a:moveTo>
                    <a:pt x="0" y="24"/>
                  </a:moveTo>
                  <a:lnTo>
                    <a:pt x="34" y="75"/>
                  </a:lnTo>
                  <a:lnTo>
                    <a:pt x="133" y="49"/>
                  </a:lnTo>
                  <a:lnTo>
                    <a:pt x="99" y="0"/>
                  </a:lnTo>
                  <a:lnTo>
                    <a:pt x="0" y="24"/>
                  </a:lnTo>
                  <a:moveTo>
                    <a:pt x="43" y="58"/>
                  </a:moveTo>
                  <a:lnTo>
                    <a:pt x="24" y="32"/>
                  </a:lnTo>
                  <a:lnTo>
                    <a:pt x="90" y="15"/>
                  </a:lnTo>
                  <a:lnTo>
                    <a:pt x="111" y="41"/>
                  </a:lnTo>
                  <a:lnTo>
                    <a:pt x="43" y="5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1" name="Freeform 1431"/>
            <p:cNvSpPr>
              <a:spLocks noEditPoints="1"/>
            </p:cNvSpPr>
            <p:nvPr/>
          </p:nvSpPr>
          <p:spPr bwMode="auto">
            <a:xfrm>
              <a:off x="2868" y="1790"/>
              <a:ext cx="119" cy="63"/>
            </a:xfrm>
            <a:custGeom>
              <a:avLst/>
              <a:gdLst>
                <a:gd name="T0" fmla="*/ 34 w 119"/>
                <a:gd name="T1" fmla="*/ 63 h 63"/>
                <a:gd name="T2" fmla="*/ 119 w 119"/>
                <a:gd name="T3" fmla="*/ 39 h 63"/>
                <a:gd name="T4" fmla="*/ 83 w 119"/>
                <a:gd name="T5" fmla="*/ 0 h 63"/>
                <a:gd name="T6" fmla="*/ 0 w 119"/>
                <a:gd name="T7" fmla="*/ 20 h 63"/>
                <a:gd name="T8" fmla="*/ 34 w 119"/>
                <a:gd name="T9" fmla="*/ 63 h 63"/>
                <a:gd name="T10" fmla="*/ 95 w 119"/>
                <a:gd name="T11" fmla="*/ 34 h 63"/>
                <a:gd name="T12" fmla="*/ 41 w 119"/>
                <a:gd name="T13" fmla="*/ 49 h 63"/>
                <a:gd name="T14" fmla="*/ 24 w 119"/>
                <a:gd name="T15" fmla="*/ 27 h 63"/>
                <a:gd name="T16" fmla="*/ 75 w 119"/>
                <a:gd name="T17" fmla="*/ 17 h 63"/>
                <a:gd name="T18" fmla="*/ 95 w 119"/>
                <a:gd name="T19" fmla="*/ 3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63">
                  <a:moveTo>
                    <a:pt x="34" y="63"/>
                  </a:moveTo>
                  <a:lnTo>
                    <a:pt x="119" y="39"/>
                  </a:lnTo>
                  <a:lnTo>
                    <a:pt x="83" y="0"/>
                  </a:lnTo>
                  <a:lnTo>
                    <a:pt x="0" y="20"/>
                  </a:lnTo>
                  <a:lnTo>
                    <a:pt x="34" y="63"/>
                  </a:lnTo>
                  <a:close/>
                  <a:moveTo>
                    <a:pt x="95" y="34"/>
                  </a:moveTo>
                  <a:lnTo>
                    <a:pt x="41" y="49"/>
                  </a:lnTo>
                  <a:lnTo>
                    <a:pt x="24" y="27"/>
                  </a:lnTo>
                  <a:lnTo>
                    <a:pt x="75" y="17"/>
                  </a:lnTo>
                  <a:lnTo>
                    <a:pt x="95" y="34"/>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2" name="Freeform 1432"/>
            <p:cNvSpPr>
              <a:spLocks noEditPoints="1"/>
            </p:cNvSpPr>
            <p:nvPr/>
          </p:nvSpPr>
          <p:spPr bwMode="auto">
            <a:xfrm>
              <a:off x="2836" y="1953"/>
              <a:ext cx="134" cy="93"/>
            </a:xfrm>
            <a:custGeom>
              <a:avLst/>
              <a:gdLst>
                <a:gd name="T0" fmla="*/ 134 w 134"/>
                <a:gd name="T1" fmla="*/ 63 h 93"/>
                <a:gd name="T2" fmla="*/ 88 w 134"/>
                <a:gd name="T3" fmla="*/ 0 h 93"/>
                <a:gd name="T4" fmla="*/ 0 w 134"/>
                <a:gd name="T5" fmla="*/ 25 h 93"/>
                <a:gd name="T6" fmla="*/ 51 w 134"/>
                <a:gd name="T7" fmla="*/ 93 h 93"/>
                <a:gd name="T8" fmla="*/ 134 w 134"/>
                <a:gd name="T9" fmla="*/ 63 h 93"/>
                <a:gd name="T10" fmla="*/ 85 w 134"/>
                <a:gd name="T11" fmla="*/ 17 h 93"/>
                <a:gd name="T12" fmla="*/ 115 w 134"/>
                <a:gd name="T13" fmla="*/ 56 h 93"/>
                <a:gd name="T14" fmla="*/ 56 w 134"/>
                <a:gd name="T15" fmla="*/ 73 h 93"/>
                <a:gd name="T16" fmla="*/ 27 w 134"/>
                <a:gd name="T17" fmla="*/ 34 h 93"/>
                <a:gd name="T18" fmla="*/ 85 w 134"/>
                <a:gd name="T19" fmla="*/ 1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93">
                  <a:moveTo>
                    <a:pt x="134" y="63"/>
                  </a:moveTo>
                  <a:lnTo>
                    <a:pt x="88" y="0"/>
                  </a:lnTo>
                  <a:lnTo>
                    <a:pt x="0" y="25"/>
                  </a:lnTo>
                  <a:lnTo>
                    <a:pt x="51" y="93"/>
                  </a:lnTo>
                  <a:lnTo>
                    <a:pt x="134" y="63"/>
                  </a:lnTo>
                  <a:close/>
                  <a:moveTo>
                    <a:pt x="85" y="17"/>
                  </a:moveTo>
                  <a:lnTo>
                    <a:pt x="115" y="56"/>
                  </a:lnTo>
                  <a:lnTo>
                    <a:pt x="56" y="73"/>
                  </a:lnTo>
                  <a:lnTo>
                    <a:pt x="27" y="34"/>
                  </a:lnTo>
                  <a:lnTo>
                    <a:pt x="85" y="17"/>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3" name="Freeform 1433"/>
            <p:cNvSpPr>
              <a:spLocks noEditPoints="1"/>
            </p:cNvSpPr>
            <p:nvPr/>
          </p:nvSpPr>
          <p:spPr bwMode="auto">
            <a:xfrm>
              <a:off x="2912" y="1851"/>
              <a:ext cx="126" cy="71"/>
            </a:xfrm>
            <a:custGeom>
              <a:avLst/>
              <a:gdLst>
                <a:gd name="T0" fmla="*/ 29 w 126"/>
                <a:gd name="T1" fmla="*/ 58 h 71"/>
                <a:gd name="T2" fmla="*/ 39 w 126"/>
                <a:gd name="T3" fmla="*/ 71 h 71"/>
                <a:gd name="T4" fmla="*/ 126 w 126"/>
                <a:gd name="T5" fmla="*/ 41 h 71"/>
                <a:gd name="T6" fmla="*/ 90 w 126"/>
                <a:gd name="T7" fmla="*/ 0 h 71"/>
                <a:gd name="T8" fmla="*/ 82 w 126"/>
                <a:gd name="T9" fmla="*/ 2 h 71"/>
                <a:gd name="T10" fmla="*/ 0 w 126"/>
                <a:gd name="T11" fmla="*/ 27 h 71"/>
                <a:gd name="T12" fmla="*/ 29 w 126"/>
                <a:gd name="T13" fmla="*/ 58 h 71"/>
                <a:gd name="T14" fmla="*/ 85 w 126"/>
                <a:gd name="T15" fmla="*/ 17 h 71"/>
                <a:gd name="T16" fmla="*/ 102 w 126"/>
                <a:gd name="T17" fmla="*/ 34 h 71"/>
                <a:gd name="T18" fmla="*/ 46 w 126"/>
                <a:gd name="T19" fmla="*/ 54 h 71"/>
                <a:gd name="T20" fmla="*/ 29 w 126"/>
                <a:gd name="T21" fmla="*/ 34 h 71"/>
                <a:gd name="T22" fmla="*/ 85 w 126"/>
                <a:gd name="T23" fmla="*/ 1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71">
                  <a:moveTo>
                    <a:pt x="29" y="58"/>
                  </a:moveTo>
                  <a:lnTo>
                    <a:pt x="39" y="71"/>
                  </a:lnTo>
                  <a:lnTo>
                    <a:pt x="126" y="41"/>
                  </a:lnTo>
                  <a:lnTo>
                    <a:pt x="90" y="0"/>
                  </a:lnTo>
                  <a:lnTo>
                    <a:pt x="82" y="2"/>
                  </a:lnTo>
                  <a:lnTo>
                    <a:pt x="0" y="27"/>
                  </a:lnTo>
                  <a:lnTo>
                    <a:pt x="29" y="58"/>
                  </a:lnTo>
                  <a:close/>
                  <a:moveTo>
                    <a:pt x="85" y="17"/>
                  </a:moveTo>
                  <a:lnTo>
                    <a:pt x="102" y="34"/>
                  </a:lnTo>
                  <a:lnTo>
                    <a:pt x="46" y="54"/>
                  </a:lnTo>
                  <a:lnTo>
                    <a:pt x="29" y="34"/>
                  </a:lnTo>
                  <a:lnTo>
                    <a:pt x="85" y="17"/>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4" name="Freeform 1434"/>
            <p:cNvSpPr>
              <a:spLocks noEditPoints="1"/>
            </p:cNvSpPr>
            <p:nvPr/>
          </p:nvSpPr>
          <p:spPr bwMode="auto">
            <a:xfrm>
              <a:off x="2513" y="1868"/>
              <a:ext cx="124" cy="68"/>
            </a:xfrm>
            <a:custGeom>
              <a:avLst/>
              <a:gdLst>
                <a:gd name="T0" fmla="*/ 124 w 124"/>
                <a:gd name="T1" fmla="*/ 44 h 68"/>
                <a:gd name="T2" fmla="*/ 95 w 124"/>
                <a:gd name="T3" fmla="*/ 0 h 68"/>
                <a:gd name="T4" fmla="*/ 0 w 124"/>
                <a:gd name="T5" fmla="*/ 24 h 68"/>
                <a:gd name="T6" fmla="*/ 20 w 124"/>
                <a:gd name="T7" fmla="*/ 68 h 68"/>
                <a:gd name="T8" fmla="*/ 124 w 124"/>
                <a:gd name="T9" fmla="*/ 44 h 68"/>
                <a:gd name="T10" fmla="*/ 85 w 124"/>
                <a:gd name="T11" fmla="*/ 17 h 68"/>
                <a:gd name="T12" fmla="*/ 97 w 124"/>
                <a:gd name="T13" fmla="*/ 34 h 68"/>
                <a:gd name="T14" fmla="*/ 32 w 124"/>
                <a:gd name="T15" fmla="*/ 51 h 68"/>
                <a:gd name="T16" fmla="*/ 20 w 124"/>
                <a:gd name="T17" fmla="*/ 32 h 68"/>
                <a:gd name="T18" fmla="*/ 85 w 124"/>
                <a:gd name="T19" fmla="*/ 1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68">
                  <a:moveTo>
                    <a:pt x="124" y="44"/>
                  </a:moveTo>
                  <a:lnTo>
                    <a:pt x="95" y="0"/>
                  </a:lnTo>
                  <a:lnTo>
                    <a:pt x="0" y="24"/>
                  </a:lnTo>
                  <a:lnTo>
                    <a:pt x="20" y="68"/>
                  </a:lnTo>
                  <a:lnTo>
                    <a:pt x="124" y="44"/>
                  </a:lnTo>
                  <a:close/>
                  <a:moveTo>
                    <a:pt x="85" y="17"/>
                  </a:moveTo>
                  <a:lnTo>
                    <a:pt x="97" y="34"/>
                  </a:lnTo>
                  <a:lnTo>
                    <a:pt x="32" y="51"/>
                  </a:lnTo>
                  <a:lnTo>
                    <a:pt x="20" y="32"/>
                  </a:lnTo>
                  <a:lnTo>
                    <a:pt x="85" y="17"/>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5" name="Freeform 1435"/>
            <p:cNvSpPr>
              <a:spLocks noEditPoints="1"/>
            </p:cNvSpPr>
            <p:nvPr/>
          </p:nvSpPr>
          <p:spPr bwMode="auto">
            <a:xfrm>
              <a:off x="2513" y="1868"/>
              <a:ext cx="124" cy="68"/>
            </a:xfrm>
            <a:custGeom>
              <a:avLst/>
              <a:gdLst>
                <a:gd name="T0" fmla="*/ 124 w 124"/>
                <a:gd name="T1" fmla="*/ 44 h 68"/>
                <a:gd name="T2" fmla="*/ 95 w 124"/>
                <a:gd name="T3" fmla="*/ 0 h 68"/>
                <a:gd name="T4" fmla="*/ 0 w 124"/>
                <a:gd name="T5" fmla="*/ 24 h 68"/>
                <a:gd name="T6" fmla="*/ 20 w 124"/>
                <a:gd name="T7" fmla="*/ 68 h 68"/>
                <a:gd name="T8" fmla="*/ 124 w 124"/>
                <a:gd name="T9" fmla="*/ 44 h 68"/>
                <a:gd name="T10" fmla="*/ 85 w 124"/>
                <a:gd name="T11" fmla="*/ 17 h 68"/>
                <a:gd name="T12" fmla="*/ 97 w 124"/>
                <a:gd name="T13" fmla="*/ 34 h 68"/>
                <a:gd name="T14" fmla="*/ 32 w 124"/>
                <a:gd name="T15" fmla="*/ 51 h 68"/>
                <a:gd name="T16" fmla="*/ 20 w 124"/>
                <a:gd name="T17" fmla="*/ 32 h 68"/>
                <a:gd name="T18" fmla="*/ 85 w 124"/>
                <a:gd name="T19" fmla="*/ 1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68">
                  <a:moveTo>
                    <a:pt x="124" y="44"/>
                  </a:moveTo>
                  <a:lnTo>
                    <a:pt x="95" y="0"/>
                  </a:lnTo>
                  <a:lnTo>
                    <a:pt x="0" y="24"/>
                  </a:lnTo>
                  <a:lnTo>
                    <a:pt x="20" y="68"/>
                  </a:lnTo>
                  <a:lnTo>
                    <a:pt x="124" y="44"/>
                  </a:lnTo>
                  <a:moveTo>
                    <a:pt x="85" y="17"/>
                  </a:moveTo>
                  <a:lnTo>
                    <a:pt x="97" y="34"/>
                  </a:lnTo>
                  <a:lnTo>
                    <a:pt x="32" y="51"/>
                  </a:lnTo>
                  <a:lnTo>
                    <a:pt x="20" y="32"/>
                  </a:lnTo>
                  <a:lnTo>
                    <a:pt x="85"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6" name="Freeform 1436"/>
            <p:cNvSpPr/>
            <p:nvPr/>
          </p:nvSpPr>
          <p:spPr bwMode="auto">
            <a:xfrm>
              <a:off x="1534" y="1182"/>
              <a:ext cx="51" cy="49"/>
            </a:xfrm>
            <a:custGeom>
              <a:avLst/>
              <a:gdLst>
                <a:gd name="T0" fmla="*/ 14 w 21"/>
                <a:gd name="T1" fmla="*/ 2 h 20"/>
                <a:gd name="T2" fmla="*/ 2 w 21"/>
                <a:gd name="T3" fmla="*/ 7 h 20"/>
                <a:gd name="T4" fmla="*/ 8 w 21"/>
                <a:gd name="T5" fmla="*/ 19 h 20"/>
                <a:gd name="T6" fmla="*/ 20 w 21"/>
                <a:gd name="T7" fmla="*/ 13 h 20"/>
                <a:gd name="T8" fmla="*/ 14 w 21"/>
                <a:gd name="T9" fmla="*/ 2 h 20"/>
              </a:gdLst>
              <a:ahLst/>
              <a:cxnLst>
                <a:cxn ang="0">
                  <a:pos x="T0" y="T1"/>
                </a:cxn>
                <a:cxn ang="0">
                  <a:pos x="T2" y="T3"/>
                </a:cxn>
                <a:cxn ang="0">
                  <a:pos x="T4" y="T5"/>
                </a:cxn>
                <a:cxn ang="0">
                  <a:pos x="T6" y="T7"/>
                </a:cxn>
                <a:cxn ang="0">
                  <a:pos x="T8" y="T9"/>
                </a:cxn>
              </a:cxnLst>
              <a:rect l="0" t="0" r="r" b="b"/>
              <a:pathLst>
                <a:path w="21" h="20">
                  <a:moveTo>
                    <a:pt x="14" y="2"/>
                  </a:moveTo>
                  <a:cubicBezTo>
                    <a:pt x="9" y="0"/>
                    <a:pt x="4" y="2"/>
                    <a:pt x="2" y="7"/>
                  </a:cubicBezTo>
                  <a:cubicBezTo>
                    <a:pt x="0" y="12"/>
                    <a:pt x="3" y="17"/>
                    <a:pt x="8" y="19"/>
                  </a:cubicBezTo>
                  <a:cubicBezTo>
                    <a:pt x="13" y="20"/>
                    <a:pt x="18" y="18"/>
                    <a:pt x="20" y="13"/>
                  </a:cubicBezTo>
                  <a:cubicBezTo>
                    <a:pt x="21" y="9"/>
                    <a:pt x="19" y="3"/>
                    <a:pt x="14" y="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7" name="Freeform 1437"/>
            <p:cNvSpPr/>
            <p:nvPr/>
          </p:nvSpPr>
          <p:spPr bwMode="auto">
            <a:xfrm>
              <a:off x="1249" y="156"/>
              <a:ext cx="178" cy="262"/>
            </a:xfrm>
            <a:custGeom>
              <a:avLst/>
              <a:gdLst>
                <a:gd name="T0" fmla="*/ 49 w 73"/>
                <a:gd name="T1" fmla="*/ 108 h 108"/>
                <a:gd name="T2" fmla="*/ 57 w 73"/>
                <a:gd name="T3" fmla="*/ 75 h 108"/>
                <a:gd name="T4" fmla="*/ 73 w 73"/>
                <a:gd name="T5" fmla="*/ 9 h 108"/>
                <a:gd name="T6" fmla="*/ 28 w 73"/>
                <a:gd name="T7" fmla="*/ 0 h 108"/>
                <a:gd name="T8" fmla="*/ 0 w 73"/>
                <a:gd name="T9" fmla="*/ 97 h 108"/>
                <a:gd name="T10" fmla="*/ 49 w 73"/>
                <a:gd name="T11" fmla="*/ 108 h 108"/>
              </a:gdLst>
              <a:ahLst/>
              <a:cxnLst>
                <a:cxn ang="0">
                  <a:pos x="T0" y="T1"/>
                </a:cxn>
                <a:cxn ang="0">
                  <a:pos x="T2" y="T3"/>
                </a:cxn>
                <a:cxn ang="0">
                  <a:pos x="T4" y="T5"/>
                </a:cxn>
                <a:cxn ang="0">
                  <a:pos x="T6" y="T7"/>
                </a:cxn>
                <a:cxn ang="0">
                  <a:pos x="T8" y="T9"/>
                </a:cxn>
                <a:cxn ang="0">
                  <a:pos x="T10" y="T11"/>
                </a:cxn>
              </a:cxnLst>
              <a:rect l="0" t="0" r="r" b="b"/>
              <a:pathLst>
                <a:path w="73" h="108">
                  <a:moveTo>
                    <a:pt x="49" y="108"/>
                  </a:moveTo>
                  <a:cubicBezTo>
                    <a:pt x="51" y="102"/>
                    <a:pt x="54" y="90"/>
                    <a:pt x="57" y="75"/>
                  </a:cubicBezTo>
                  <a:cubicBezTo>
                    <a:pt x="63" y="51"/>
                    <a:pt x="70" y="21"/>
                    <a:pt x="73" y="9"/>
                  </a:cubicBezTo>
                  <a:cubicBezTo>
                    <a:pt x="66" y="7"/>
                    <a:pt x="39" y="1"/>
                    <a:pt x="28" y="0"/>
                  </a:cubicBezTo>
                  <a:cubicBezTo>
                    <a:pt x="25" y="13"/>
                    <a:pt x="3" y="79"/>
                    <a:pt x="0" y="97"/>
                  </a:cubicBezTo>
                  <a:cubicBezTo>
                    <a:pt x="12" y="103"/>
                    <a:pt x="35" y="107"/>
                    <a:pt x="49" y="10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8" name="Freeform 1438"/>
            <p:cNvSpPr>
              <a:spLocks noEditPoints="1"/>
            </p:cNvSpPr>
            <p:nvPr/>
          </p:nvSpPr>
          <p:spPr bwMode="auto">
            <a:xfrm>
              <a:off x="2992" y="1331"/>
              <a:ext cx="270" cy="279"/>
            </a:xfrm>
            <a:custGeom>
              <a:avLst/>
              <a:gdLst>
                <a:gd name="T0" fmla="*/ 209 w 270"/>
                <a:gd name="T1" fmla="*/ 150 h 279"/>
                <a:gd name="T2" fmla="*/ 270 w 270"/>
                <a:gd name="T3" fmla="*/ 97 h 279"/>
                <a:gd name="T4" fmla="*/ 202 w 270"/>
                <a:gd name="T5" fmla="*/ 12 h 279"/>
                <a:gd name="T6" fmla="*/ 139 w 270"/>
                <a:gd name="T7" fmla="*/ 63 h 279"/>
                <a:gd name="T8" fmla="*/ 87 w 270"/>
                <a:gd name="T9" fmla="*/ 0 h 279"/>
                <a:gd name="T10" fmla="*/ 12 w 270"/>
                <a:gd name="T11" fmla="*/ 63 h 279"/>
                <a:gd name="T12" fmla="*/ 66 w 270"/>
                <a:gd name="T13" fmla="*/ 133 h 279"/>
                <a:gd name="T14" fmla="*/ 0 w 270"/>
                <a:gd name="T15" fmla="*/ 187 h 279"/>
                <a:gd name="T16" fmla="*/ 66 w 270"/>
                <a:gd name="T17" fmla="*/ 270 h 279"/>
                <a:gd name="T18" fmla="*/ 136 w 270"/>
                <a:gd name="T19" fmla="*/ 216 h 279"/>
                <a:gd name="T20" fmla="*/ 190 w 270"/>
                <a:gd name="T21" fmla="*/ 279 h 279"/>
                <a:gd name="T22" fmla="*/ 192 w 270"/>
                <a:gd name="T23" fmla="*/ 274 h 279"/>
                <a:gd name="T24" fmla="*/ 260 w 270"/>
                <a:gd name="T25" fmla="*/ 218 h 279"/>
                <a:gd name="T26" fmla="*/ 209 w 270"/>
                <a:gd name="T27" fmla="*/ 150 h 279"/>
                <a:gd name="T28" fmla="*/ 190 w 270"/>
                <a:gd name="T29" fmla="*/ 252 h 279"/>
                <a:gd name="T30" fmla="*/ 139 w 270"/>
                <a:gd name="T31" fmla="*/ 189 h 279"/>
                <a:gd name="T32" fmla="*/ 70 w 270"/>
                <a:gd name="T33" fmla="*/ 243 h 279"/>
                <a:gd name="T34" fmla="*/ 29 w 270"/>
                <a:gd name="T35" fmla="*/ 189 h 279"/>
                <a:gd name="T36" fmla="*/ 95 w 270"/>
                <a:gd name="T37" fmla="*/ 136 h 279"/>
                <a:gd name="T38" fmla="*/ 44 w 270"/>
                <a:gd name="T39" fmla="*/ 65 h 279"/>
                <a:gd name="T40" fmla="*/ 85 w 270"/>
                <a:gd name="T41" fmla="*/ 29 h 279"/>
                <a:gd name="T42" fmla="*/ 136 w 270"/>
                <a:gd name="T43" fmla="*/ 90 h 279"/>
                <a:gd name="T44" fmla="*/ 194 w 270"/>
                <a:gd name="T45" fmla="*/ 43 h 279"/>
                <a:gd name="T46" fmla="*/ 241 w 270"/>
                <a:gd name="T47" fmla="*/ 97 h 279"/>
                <a:gd name="T48" fmla="*/ 185 w 270"/>
                <a:gd name="T49" fmla="*/ 145 h 279"/>
                <a:gd name="T50" fmla="*/ 236 w 270"/>
                <a:gd name="T51" fmla="*/ 214 h 279"/>
                <a:gd name="T52" fmla="*/ 190 w 270"/>
                <a:gd name="T53" fmla="*/ 252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0" h="279">
                  <a:moveTo>
                    <a:pt x="209" y="150"/>
                  </a:moveTo>
                  <a:lnTo>
                    <a:pt x="270" y="97"/>
                  </a:lnTo>
                  <a:lnTo>
                    <a:pt x="202" y="12"/>
                  </a:lnTo>
                  <a:lnTo>
                    <a:pt x="139" y="63"/>
                  </a:lnTo>
                  <a:lnTo>
                    <a:pt x="87" y="0"/>
                  </a:lnTo>
                  <a:lnTo>
                    <a:pt x="12" y="63"/>
                  </a:lnTo>
                  <a:lnTo>
                    <a:pt x="66" y="133"/>
                  </a:lnTo>
                  <a:lnTo>
                    <a:pt x="0" y="187"/>
                  </a:lnTo>
                  <a:lnTo>
                    <a:pt x="66" y="270"/>
                  </a:lnTo>
                  <a:lnTo>
                    <a:pt x="136" y="216"/>
                  </a:lnTo>
                  <a:lnTo>
                    <a:pt x="190" y="279"/>
                  </a:lnTo>
                  <a:lnTo>
                    <a:pt x="192" y="274"/>
                  </a:lnTo>
                  <a:lnTo>
                    <a:pt x="260" y="218"/>
                  </a:lnTo>
                  <a:lnTo>
                    <a:pt x="209" y="150"/>
                  </a:lnTo>
                  <a:close/>
                  <a:moveTo>
                    <a:pt x="190" y="252"/>
                  </a:moveTo>
                  <a:lnTo>
                    <a:pt x="139" y="189"/>
                  </a:lnTo>
                  <a:lnTo>
                    <a:pt x="70" y="243"/>
                  </a:lnTo>
                  <a:lnTo>
                    <a:pt x="29" y="189"/>
                  </a:lnTo>
                  <a:lnTo>
                    <a:pt x="95" y="136"/>
                  </a:lnTo>
                  <a:lnTo>
                    <a:pt x="44" y="65"/>
                  </a:lnTo>
                  <a:lnTo>
                    <a:pt x="85" y="29"/>
                  </a:lnTo>
                  <a:lnTo>
                    <a:pt x="136" y="90"/>
                  </a:lnTo>
                  <a:lnTo>
                    <a:pt x="194" y="43"/>
                  </a:lnTo>
                  <a:lnTo>
                    <a:pt x="241" y="97"/>
                  </a:lnTo>
                  <a:lnTo>
                    <a:pt x="185" y="145"/>
                  </a:lnTo>
                  <a:lnTo>
                    <a:pt x="236" y="214"/>
                  </a:lnTo>
                  <a:lnTo>
                    <a:pt x="190" y="252"/>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9" name="Freeform 1439"/>
            <p:cNvSpPr>
              <a:spLocks noEditPoints="1"/>
            </p:cNvSpPr>
            <p:nvPr/>
          </p:nvSpPr>
          <p:spPr bwMode="auto">
            <a:xfrm>
              <a:off x="2691" y="817"/>
              <a:ext cx="320" cy="314"/>
            </a:xfrm>
            <a:custGeom>
              <a:avLst/>
              <a:gdLst>
                <a:gd name="T0" fmla="*/ 0 w 132"/>
                <a:gd name="T1" fmla="*/ 113 h 129"/>
                <a:gd name="T2" fmla="*/ 63 w 132"/>
                <a:gd name="T3" fmla="*/ 123 h 129"/>
                <a:gd name="T4" fmla="*/ 131 w 132"/>
                <a:gd name="T5" fmla="*/ 91 h 129"/>
                <a:gd name="T6" fmla="*/ 92 w 132"/>
                <a:gd name="T7" fmla="*/ 56 h 129"/>
                <a:gd name="T8" fmla="*/ 80 w 132"/>
                <a:gd name="T9" fmla="*/ 5 h 129"/>
                <a:gd name="T10" fmla="*/ 35 w 132"/>
                <a:gd name="T11" fmla="*/ 40 h 129"/>
                <a:gd name="T12" fmla="*/ 0 w 132"/>
                <a:gd name="T13" fmla="*/ 113 h 129"/>
                <a:gd name="T14" fmla="*/ 79 w 132"/>
                <a:gd name="T15" fmla="*/ 14 h 129"/>
                <a:gd name="T16" fmla="*/ 74 w 132"/>
                <a:gd name="T17" fmla="*/ 69 h 129"/>
                <a:gd name="T18" fmla="*/ 123 w 132"/>
                <a:gd name="T19" fmla="*/ 90 h 129"/>
                <a:gd name="T20" fmla="*/ 65 w 132"/>
                <a:gd name="T21" fmla="*/ 117 h 129"/>
                <a:gd name="T22" fmla="*/ 12 w 132"/>
                <a:gd name="T23" fmla="*/ 107 h 129"/>
                <a:gd name="T24" fmla="*/ 40 w 132"/>
                <a:gd name="T25" fmla="*/ 48 h 129"/>
                <a:gd name="T26" fmla="*/ 79 w 132"/>
                <a:gd name="T27" fmla="*/ 1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 h="129">
                  <a:moveTo>
                    <a:pt x="0" y="113"/>
                  </a:moveTo>
                  <a:cubicBezTo>
                    <a:pt x="23" y="114"/>
                    <a:pt x="45" y="120"/>
                    <a:pt x="63" y="123"/>
                  </a:cubicBezTo>
                  <a:cubicBezTo>
                    <a:pt x="108" y="129"/>
                    <a:pt x="131" y="110"/>
                    <a:pt x="131" y="91"/>
                  </a:cubicBezTo>
                  <a:cubicBezTo>
                    <a:pt x="132" y="67"/>
                    <a:pt x="114" y="57"/>
                    <a:pt x="92" y="56"/>
                  </a:cubicBezTo>
                  <a:cubicBezTo>
                    <a:pt x="106" y="37"/>
                    <a:pt x="99" y="10"/>
                    <a:pt x="80" y="5"/>
                  </a:cubicBezTo>
                  <a:cubicBezTo>
                    <a:pt x="63" y="0"/>
                    <a:pt x="46" y="11"/>
                    <a:pt x="35" y="40"/>
                  </a:cubicBezTo>
                  <a:cubicBezTo>
                    <a:pt x="27" y="62"/>
                    <a:pt x="15" y="91"/>
                    <a:pt x="0" y="113"/>
                  </a:cubicBezTo>
                  <a:close/>
                  <a:moveTo>
                    <a:pt x="79" y="14"/>
                  </a:moveTo>
                  <a:cubicBezTo>
                    <a:pt x="95" y="18"/>
                    <a:pt x="98" y="46"/>
                    <a:pt x="74" y="69"/>
                  </a:cubicBezTo>
                  <a:cubicBezTo>
                    <a:pt x="103" y="56"/>
                    <a:pt x="124" y="68"/>
                    <a:pt x="123" y="90"/>
                  </a:cubicBezTo>
                  <a:cubicBezTo>
                    <a:pt x="123" y="106"/>
                    <a:pt x="105" y="122"/>
                    <a:pt x="65" y="117"/>
                  </a:cubicBezTo>
                  <a:cubicBezTo>
                    <a:pt x="49" y="114"/>
                    <a:pt x="32" y="108"/>
                    <a:pt x="12" y="107"/>
                  </a:cubicBezTo>
                  <a:cubicBezTo>
                    <a:pt x="22" y="90"/>
                    <a:pt x="33" y="67"/>
                    <a:pt x="40" y="48"/>
                  </a:cubicBezTo>
                  <a:cubicBezTo>
                    <a:pt x="50" y="22"/>
                    <a:pt x="63" y="10"/>
                    <a:pt x="79" y="1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0" name="Freeform 1440"/>
            <p:cNvSpPr>
              <a:spLocks noEditPoints="1"/>
            </p:cNvSpPr>
            <p:nvPr/>
          </p:nvSpPr>
          <p:spPr bwMode="auto">
            <a:xfrm>
              <a:off x="2868" y="3700"/>
              <a:ext cx="95" cy="99"/>
            </a:xfrm>
            <a:custGeom>
              <a:avLst/>
              <a:gdLst>
                <a:gd name="T0" fmla="*/ 12 w 39"/>
                <a:gd name="T1" fmla="*/ 5 h 41"/>
                <a:gd name="T2" fmla="*/ 5 w 39"/>
                <a:gd name="T3" fmla="*/ 30 h 41"/>
                <a:gd name="T4" fmla="*/ 27 w 39"/>
                <a:gd name="T5" fmla="*/ 36 h 41"/>
                <a:gd name="T6" fmla="*/ 35 w 39"/>
                <a:gd name="T7" fmla="*/ 12 h 41"/>
                <a:gd name="T8" fmla="*/ 12 w 39"/>
                <a:gd name="T9" fmla="*/ 5 h 41"/>
                <a:gd name="T10" fmla="*/ 24 w 39"/>
                <a:gd name="T11" fmla="*/ 30 h 41"/>
                <a:gd name="T12" fmla="*/ 13 w 39"/>
                <a:gd name="T13" fmla="*/ 26 h 41"/>
                <a:gd name="T14" fmla="*/ 16 w 39"/>
                <a:gd name="T15" fmla="*/ 14 h 41"/>
                <a:gd name="T16" fmla="*/ 28 w 39"/>
                <a:gd name="T17" fmla="*/ 18 h 41"/>
                <a:gd name="T18" fmla="*/ 24 w 39"/>
                <a:gd name="T19" fmla="*/ 3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1">
                  <a:moveTo>
                    <a:pt x="12" y="5"/>
                  </a:moveTo>
                  <a:cubicBezTo>
                    <a:pt x="4" y="10"/>
                    <a:pt x="0" y="21"/>
                    <a:pt x="5" y="30"/>
                  </a:cubicBezTo>
                  <a:cubicBezTo>
                    <a:pt x="9" y="38"/>
                    <a:pt x="19" y="41"/>
                    <a:pt x="27" y="36"/>
                  </a:cubicBezTo>
                  <a:cubicBezTo>
                    <a:pt x="36" y="32"/>
                    <a:pt x="39" y="21"/>
                    <a:pt x="35" y="12"/>
                  </a:cubicBezTo>
                  <a:cubicBezTo>
                    <a:pt x="30" y="3"/>
                    <a:pt x="20" y="0"/>
                    <a:pt x="12" y="5"/>
                  </a:cubicBezTo>
                  <a:close/>
                  <a:moveTo>
                    <a:pt x="24" y="30"/>
                  </a:moveTo>
                  <a:cubicBezTo>
                    <a:pt x="20" y="32"/>
                    <a:pt x="15" y="30"/>
                    <a:pt x="13" y="26"/>
                  </a:cubicBezTo>
                  <a:cubicBezTo>
                    <a:pt x="11" y="22"/>
                    <a:pt x="12" y="17"/>
                    <a:pt x="16" y="14"/>
                  </a:cubicBezTo>
                  <a:cubicBezTo>
                    <a:pt x="20" y="12"/>
                    <a:pt x="25" y="13"/>
                    <a:pt x="28" y="18"/>
                  </a:cubicBezTo>
                  <a:cubicBezTo>
                    <a:pt x="30" y="22"/>
                    <a:pt x="28" y="27"/>
                    <a:pt x="24" y="3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1" name="Freeform 1441"/>
            <p:cNvSpPr>
              <a:spLocks noEditPoints="1"/>
            </p:cNvSpPr>
            <p:nvPr/>
          </p:nvSpPr>
          <p:spPr bwMode="auto">
            <a:xfrm>
              <a:off x="1713" y="1029"/>
              <a:ext cx="112" cy="124"/>
            </a:xfrm>
            <a:custGeom>
              <a:avLst/>
              <a:gdLst>
                <a:gd name="T0" fmla="*/ 17 w 46"/>
                <a:gd name="T1" fmla="*/ 3 h 51"/>
                <a:gd name="T2" fmla="*/ 3 w 46"/>
                <a:gd name="T3" fmla="*/ 31 h 51"/>
                <a:gd name="T4" fmla="*/ 29 w 46"/>
                <a:gd name="T5" fmla="*/ 48 h 51"/>
                <a:gd name="T6" fmla="*/ 43 w 46"/>
                <a:gd name="T7" fmla="*/ 20 h 51"/>
                <a:gd name="T8" fmla="*/ 17 w 46"/>
                <a:gd name="T9" fmla="*/ 3 h 51"/>
                <a:gd name="T10" fmla="*/ 27 w 46"/>
                <a:gd name="T11" fmla="*/ 42 h 51"/>
                <a:gd name="T12" fmla="*/ 11 w 46"/>
                <a:gd name="T13" fmla="*/ 29 h 51"/>
                <a:gd name="T14" fmla="*/ 18 w 46"/>
                <a:gd name="T15" fmla="*/ 9 h 51"/>
                <a:gd name="T16" fmla="*/ 35 w 46"/>
                <a:gd name="T17" fmla="*/ 22 h 51"/>
                <a:gd name="T18" fmla="*/ 27 w 46"/>
                <a:gd name="T19"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51">
                  <a:moveTo>
                    <a:pt x="17" y="3"/>
                  </a:moveTo>
                  <a:cubicBezTo>
                    <a:pt x="4" y="7"/>
                    <a:pt x="0" y="19"/>
                    <a:pt x="3" y="31"/>
                  </a:cubicBezTo>
                  <a:cubicBezTo>
                    <a:pt x="6" y="43"/>
                    <a:pt x="16" y="51"/>
                    <a:pt x="29" y="48"/>
                  </a:cubicBezTo>
                  <a:cubicBezTo>
                    <a:pt x="42" y="44"/>
                    <a:pt x="46" y="32"/>
                    <a:pt x="43" y="20"/>
                  </a:cubicBezTo>
                  <a:cubicBezTo>
                    <a:pt x="39" y="8"/>
                    <a:pt x="30" y="0"/>
                    <a:pt x="17" y="3"/>
                  </a:cubicBezTo>
                  <a:close/>
                  <a:moveTo>
                    <a:pt x="27" y="42"/>
                  </a:moveTo>
                  <a:cubicBezTo>
                    <a:pt x="18" y="44"/>
                    <a:pt x="13" y="37"/>
                    <a:pt x="11" y="29"/>
                  </a:cubicBezTo>
                  <a:cubicBezTo>
                    <a:pt x="9" y="21"/>
                    <a:pt x="9" y="12"/>
                    <a:pt x="18" y="9"/>
                  </a:cubicBezTo>
                  <a:cubicBezTo>
                    <a:pt x="28" y="7"/>
                    <a:pt x="33" y="14"/>
                    <a:pt x="35" y="22"/>
                  </a:cubicBezTo>
                  <a:cubicBezTo>
                    <a:pt x="37" y="30"/>
                    <a:pt x="37" y="39"/>
                    <a:pt x="27" y="4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2" name="Freeform 1442"/>
            <p:cNvSpPr/>
            <p:nvPr/>
          </p:nvSpPr>
          <p:spPr bwMode="auto">
            <a:xfrm>
              <a:off x="1828" y="973"/>
              <a:ext cx="163" cy="136"/>
            </a:xfrm>
            <a:custGeom>
              <a:avLst/>
              <a:gdLst>
                <a:gd name="T0" fmla="*/ 11 w 67"/>
                <a:gd name="T1" fmla="*/ 56 h 56"/>
                <a:gd name="T2" fmla="*/ 19 w 67"/>
                <a:gd name="T3" fmla="*/ 54 h 56"/>
                <a:gd name="T4" fmla="*/ 11 w 67"/>
                <a:gd name="T5" fmla="*/ 24 h 56"/>
                <a:gd name="T6" fmla="*/ 19 w 67"/>
                <a:gd name="T7" fmla="*/ 15 h 56"/>
                <a:gd name="T8" fmla="*/ 28 w 67"/>
                <a:gd name="T9" fmla="*/ 23 h 56"/>
                <a:gd name="T10" fmla="*/ 35 w 67"/>
                <a:gd name="T11" fmla="*/ 49 h 56"/>
                <a:gd name="T12" fmla="*/ 43 w 67"/>
                <a:gd name="T13" fmla="*/ 47 h 56"/>
                <a:gd name="T14" fmla="*/ 34 w 67"/>
                <a:gd name="T15" fmla="*/ 18 h 56"/>
                <a:gd name="T16" fmla="*/ 43 w 67"/>
                <a:gd name="T17" fmla="*/ 8 h 56"/>
                <a:gd name="T18" fmla="*/ 52 w 67"/>
                <a:gd name="T19" fmla="*/ 16 h 56"/>
                <a:gd name="T20" fmla="*/ 59 w 67"/>
                <a:gd name="T21" fmla="*/ 42 h 56"/>
                <a:gd name="T22" fmla="*/ 67 w 67"/>
                <a:gd name="T23" fmla="*/ 40 h 56"/>
                <a:gd name="T24" fmla="*/ 59 w 67"/>
                <a:gd name="T25" fmla="*/ 14 h 56"/>
                <a:gd name="T26" fmla="*/ 42 w 67"/>
                <a:gd name="T27" fmla="*/ 2 h 56"/>
                <a:gd name="T28" fmla="*/ 32 w 67"/>
                <a:gd name="T29" fmla="*/ 13 h 56"/>
                <a:gd name="T30" fmla="*/ 18 w 67"/>
                <a:gd name="T31" fmla="*/ 9 h 56"/>
                <a:gd name="T32" fmla="*/ 9 w 67"/>
                <a:gd name="T33" fmla="*/ 18 h 56"/>
                <a:gd name="T34" fmla="*/ 7 w 67"/>
                <a:gd name="T35" fmla="*/ 13 h 56"/>
                <a:gd name="T36" fmla="*/ 0 w 67"/>
                <a:gd name="T37" fmla="*/ 15 h 56"/>
                <a:gd name="T38" fmla="*/ 11 w 67"/>
                <a:gd name="T39"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 h="56">
                  <a:moveTo>
                    <a:pt x="11" y="56"/>
                  </a:moveTo>
                  <a:cubicBezTo>
                    <a:pt x="19" y="54"/>
                    <a:pt x="19" y="54"/>
                    <a:pt x="19" y="54"/>
                  </a:cubicBezTo>
                  <a:cubicBezTo>
                    <a:pt x="11" y="24"/>
                    <a:pt x="11" y="24"/>
                    <a:pt x="11" y="24"/>
                  </a:cubicBezTo>
                  <a:cubicBezTo>
                    <a:pt x="13" y="19"/>
                    <a:pt x="16" y="16"/>
                    <a:pt x="19" y="15"/>
                  </a:cubicBezTo>
                  <a:cubicBezTo>
                    <a:pt x="25" y="13"/>
                    <a:pt x="27" y="18"/>
                    <a:pt x="28" y="23"/>
                  </a:cubicBezTo>
                  <a:cubicBezTo>
                    <a:pt x="35" y="49"/>
                    <a:pt x="35" y="49"/>
                    <a:pt x="35" y="49"/>
                  </a:cubicBezTo>
                  <a:cubicBezTo>
                    <a:pt x="43" y="47"/>
                    <a:pt x="43" y="47"/>
                    <a:pt x="43" y="47"/>
                  </a:cubicBezTo>
                  <a:cubicBezTo>
                    <a:pt x="34" y="18"/>
                    <a:pt x="34" y="18"/>
                    <a:pt x="34" y="18"/>
                  </a:cubicBezTo>
                  <a:cubicBezTo>
                    <a:pt x="37" y="12"/>
                    <a:pt x="40" y="9"/>
                    <a:pt x="43" y="8"/>
                  </a:cubicBezTo>
                  <a:cubicBezTo>
                    <a:pt x="49" y="7"/>
                    <a:pt x="51" y="11"/>
                    <a:pt x="52" y="16"/>
                  </a:cubicBezTo>
                  <a:cubicBezTo>
                    <a:pt x="59" y="42"/>
                    <a:pt x="59" y="42"/>
                    <a:pt x="59" y="42"/>
                  </a:cubicBezTo>
                  <a:cubicBezTo>
                    <a:pt x="67" y="40"/>
                    <a:pt x="67" y="40"/>
                    <a:pt x="67" y="40"/>
                  </a:cubicBezTo>
                  <a:cubicBezTo>
                    <a:pt x="59" y="14"/>
                    <a:pt x="59" y="14"/>
                    <a:pt x="59" y="14"/>
                  </a:cubicBezTo>
                  <a:cubicBezTo>
                    <a:pt x="56" y="4"/>
                    <a:pt x="51" y="0"/>
                    <a:pt x="42" y="2"/>
                  </a:cubicBezTo>
                  <a:cubicBezTo>
                    <a:pt x="37" y="4"/>
                    <a:pt x="34" y="8"/>
                    <a:pt x="32" y="13"/>
                  </a:cubicBezTo>
                  <a:cubicBezTo>
                    <a:pt x="29" y="8"/>
                    <a:pt x="24" y="7"/>
                    <a:pt x="18" y="9"/>
                  </a:cubicBezTo>
                  <a:cubicBezTo>
                    <a:pt x="14" y="10"/>
                    <a:pt x="11" y="13"/>
                    <a:pt x="9" y="18"/>
                  </a:cubicBezTo>
                  <a:cubicBezTo>
                    <a:pt x="7" y="13"/>
                    <a:pt x="7" y="13"/>
                    <a:pt x="7" y="13"/>
                  </a:cubicBezTo>
                  <a:cubicBezTo>
                    <a:pt x="0" y="15"/>
                    <a:pt x="0" y="15"/>
                    <a:pt x="0" y="15"/>
                  </a:cubicBezTo>
                  <a:lnTo>
                    <a:pt x="11" y="56"/>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3" name="Freeform 1443"/>
            <p:cNvSpPr>
              <a:spLocks noEditPoints="1"/>
            </p:cNvSpPr>
            <p:nvPr/>
          </p:nvSpPr>
          <p:spPr bwMode="auto">
            <a:xfrm>
              <a:off x="2963" y="1919"/>
              <a:ext cx="148" cy="93"/>
            </a:xfrm>
            <a:custGeom>
              <a:avLst/>
              <a:gdLst>
                <a:gd name="T0" fmla="*/ 148 w 148"/>
                <a:gd name="T1" fmla="*/ 63 h 93"/>
                <a:gd name="T2" fmla="*/ 97 w 148"/>
                <a:gd name="T3" fmla="*/ 0 h 93"/>
                <a:gd name="T4" fmla="*/ 0 w 148"/>
                <a:gd name="T5" fmla="*/ 29 h 93"/>
                <a:gd name="T6" fmla="*/ 46 w 148"/>
                <a:gd name="T7" fmla="*/ 93 h 93"/>
                <a:gd name="T8" fmla="*/ 148 w 148"/>
                <a:gd name="T9" fmla="*/ 63 h 93"/>
                <a:gd name="T10" fmla="*/ 92 w 148"/>
                <a:gd name="T11" fmla="*/ 17 h 93"/>
                <a:gd name="T12" fmla="*/ 124 w 148"/>
                <a:gd name="T13" fmla="*/ 56 h 93"/>
                <a:gd name="T14" fmla="*/ 56 w 148"/>
                <a:gd name="T15" fmla="*/ 76 h 93"/>
                <a:gd name="T16" fmla="*/ 24 w 148"/>
                <a:gd name="T17" fmla="*/ 37 h 93"/>
                <a:gd name="T18" fmla="*/ 92 w 148"/>
                <a:gd name="T19" fmla="*/ 1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8" h="93">
                  <a:moveTo>
                    <a:pt x="148" y="63"/>
                  </a:moveTo>
                  <a:lnTo>
                    <a:pt x="97" y="0"/>
                  </a:lnTo>
                  <a:lnTo>
                    <a:pt x="0" y="29"/>
                  </a:lnTo>
                  <a:lnTo>
                    <a:pt x="46" y="93"/>
                  </a:lnTo>
                  <a:lnTo>
                    <a:pt x="148" y="63"/>
                  </a:lnTo>
                  <a:close/>
                  <a:moveTo>
                    <a:pt x="92" y="17"/>
                  </a:moveTo>
                  <a:lnTo>
                    <a:pt x="124" y="56"/>
                  </a:lnTo>
                  <a:lnTo>
                    <a:pt x="56" y="76"/>
                  </a:lnTo>
                  <a:lnTo>
                    <a:pt x="24" y="37"/>
                  </a:lnTo>
                  <a:lnTo>
                    <a:pt x="92" y="17"/>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4" name="Freeform 1444"/>
            <p:cNvSpPr>
              <a:spLocks noEditPoints="1"/>
            </p:cNvSpPr>
            <p:nvPr/>
          </p:nvSpPr>
          <p:spPr bwMode="auto">
            <a:xfrm>
              <a:off x="3954" y="1039"/>
              <a:ext cx="69" cy="68"/>
            </a:xfrm>
            <a:custGeom>
              <a:avLst/>
              <a:gdLst>
                <a:gd name="T0" fmla="*/ 2 w 28"/>
                <a:gd name="T1" fmla="*/ 10 h 28"/>
                <a:gd name="T2" fmla="*/ 10 w 28"/>
                <a:gd name="T3" fmla="*/ 25 h 28"/>
                <a:gd name="T4" fmla="*/ 26 w 28"/>
                <a:gd name="T5" fmla="*/ 18 h 28"/>
                <a:gd name="T6" fmla="*/ 18 w 28"/>
                <a:gd name="T7" fmla="*/ 2 h 28"/>
                <a:gd name="T8" fmla="*/ 2 w 28"/>
                <a:gd name="T9" fmla="*/ 10 h 28"/>
                <a:gd name="T10" fmla="*/ 8 w 28"/>
                <a:gd name="T11" fmla="*/ 12 h 28"/>
                <a:gd name="T12" fmla="*/ 16 w 28"/>
                <a:gd name="T13" fmla="*/ 8 h 28"/>
                <a:gd name="T14" fmla="*/ 20 w 28"/>
                <a:gd name="T15" fmla="*/ 16 h 28"/>
                <a:gd name="T16" fmla="*/ 12 w 28"/>
                <a:gd name="T17" fmla="*/ 20 h 28"/>
                <a:gd name="T18" fmla="*/ 8 w 28"/>
                <a:gd name="T19"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2" y="10"/>
                  </a:moveTo>
                  <a:cubicBezTo>
                    <a:pt x="0" y="16"/>
                    <a:pt x="4" y="23"/>
                    <a:pt x="10" y="25"/>
                  </a:cubicBezTo>
                  <a:cubicBezTo>
                    <a:pt x="17" y="28"/>
                    <a:pt x="24" y="24"/>
                    <a:pt x="26" y="18"/>
                  </a:cubicBezTo>
                  <a:cubicBezTo>
                    <a:pt x="28" y="12"/>
                    <a:pt x="25" y="5"/>
                    <a:pt x="18" y="2"/>
                  </a:cubicBezTo>
                  <a:cubicBezTo>
                    <a:pt x="12" y="0"/>
                    <a:pt x="5" y="3"/>
                    <a:pt x="2" y="10"/>
                  </a:cubicBezTo>
                  <a:close/>
                  <a:moveTo>
                    <a:pt x="8" y="12"/>
                  </a:moveTo>
                  <a:cubicBezTo>
                    <a:pt x="9" y="9"/>
                    <a:pt x="13" y="7"/>
                    <a:pt x="16" y="8"/>
                  </a:cubicBezTo>
                  <a:cubicBezTo>
                    <a:pt x="20" y="9"/>
                    <a:pt x="21" y="13"/>
                    <a:pt x="20" y="16"/>
                  </a:cubicBezTo>
                  <a:cubicBezTo>
                    <a:pt x="19" y="19"/>
                    <a:pt x="15" y="21"/>
                    <a:pt x="12" y="20"/>
                  </a:cubicBezTo>
                  <a:cubicBezTo>
                    <a:pt x="9" y="18"/>
                    <a:pt x="7" y="15"/>
                    <a:pt x="8" y="1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5" name="Freeform 1445"/>
            <p:cNvSpPr/>
            <p:nvPr/>
          </p:nvSpPr>
          <p:spPr bwMode="auto">
            <a:xfrm>
              <a:off x="1607" y="1068"/>
              <a:ext cx="111" cy="131"/>
            </a:xfrm>
            <a:custGeom>
              <a:avLst/>
              <a:gdLst>
                <a:gd name="T0" fmla="*/ 28 w 46"/>
                <a:gd name="T1" fmla="*/ 44 h 54"/>
                <a:gd name="T2" fmla="*/ 11 w 46"/>
                <a:gd name="T3" fmla="*/ 29 h 54"/>
                <a:gd name="T4" fmla="*/ 19 w 46"/>
                <a:gd name="T5" fmla="*/ 9 h 54"/>
                <a:gd name="T6" fmla="*/ 33 w 46"/>
                <a:gd name="T7" fmla="*/ 15 h 54"/>
                <a:gd name="T8" fmla="*/ 39 w 46"/>
                <a:gd name="T9" fmla="*/ 13 h 54"/>
                <a:gd name="T10" fmla="*/ 18 w 46"/>
                <a:gd name="T11" fmla="*/ 3 h 54"/>
                <a:gd name="T12" fmla="*/ 4 w 46"/>
                <a:gd name="T13" fmla="*/ 32 h 54"/>
                <a:gd name="T14" fmla="*/ 31 w 46"/>
                <a:gd name="T15" fmla="*/ 50 h 54"/>
                <a:gd name="T16" fmla="*/ 44 w 46"/>
                <a:gd name="T17" fmla="*/ 29 h 54"/>
                <a:gd name="T18" fmla="*/ 37 w 46"/>
                <a:gd name="T19" fmla="*/ 31 h 54"/>
                <a:gd name="T20" fmla="*/ 28 w 46"/>
                <a:gd name="T21"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54">
                  <a:moveTo>
                    <a:pt x="28" y="44"/>
                  </a:moveTo>
                  <a:cubicBezTo>
                    <a:pt x="21" y="46"/>
                    <a:pt x="13" y="38"/>
                    <a:pt x="11" y="29"/>
                  </a:cubicBezTo>
                  <a:cubicBezTo>
                    <a:pt x="8" y="20"/>
                    <a:pt x="13" y="10"/>
                    <a:pt x="19" y="9"/>
                  </a:cubicBezTo>
                  <a:cubicBezTo>
                    <a:pt x="25" y="8"/>
                    <a:pt x="31" y="9"/>
                    <a:pt x="33" y="15"/>
                  </a:cubicBezTo>
                  <a:cubicBezTo>
                    <a:pt x="39" y="13"/>
                    <a:pt x="39" y="13"/>
                    <a:pt x="39" y="13"/>
                  </a:cubicBezTo>
                  <a:cubicBezTo>
                    <a:pt x="35" y="5"/>
                    <a:pt x="26" y="0"/>
                    <a:pt x="18" y="3"/>
                  </a:cubicBezTo>
                  <a:cubicBezTo>
                    <a:pt x="5" y="6"/>
                    <a:pt x="0" y="20"/>
                    <a:pt x="4" y="32"/>
                  </a:cubicBezTo>
                  <a:cubicBezTo>
                    <a:pt x="7" y="44"/>
                    <a:pt x="18" y="54"/>
                    <a:pt x="31" y="50"/>
                  </a:cubicBezTo>
                  <a:cubicBezTo>
                    <a:pt x="40" y="47"/>
                    <a:pt x="46" y="39"/>
                    <a:pt x="44" y="29"/>
                  </a:cubicBezTo>
                  <a:cubicBezTo>
                    <a:pt x="37" y="31"/>
                    <a:pt x="37" y="31"/>
                    <a:pt x="37" y="31"/>
                  </a:cubicBezTo>
                  <a:cubicBezTo>
                    <a:pt x="38" y="37"/>
                    <a:pt x="34" y="42"/>
                    <a:pt x="28" y="4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6" name="Freeform 1446"/>
            <p:cNvSpPr/>
            <p:nvPr/>
          </p:nvSpPr>
          <p:spPr bwMode="auto">
            <a:xfrm>
              <a:off x="6740" y="3349"/>
              <a:ext cx="19" cy="195"/>
            </a:xfrm>
            <a:custGeom>
              <a:avLst/>
              <a:gdLst>
                <a:gd name="T0" fmla="*/ 19 w 19"/>
                <a:gd name="T1" fmla="*/ 0 h 195"/>
                <a:gd name="T2" fmla="*/ 7 w 19"/>
                <a:gd name="T3" fmla="*/ 0 h 195"/>
                <a:gd name="T4" fmla="*/ 0 w 19"/>
                <a:gd name="T5" fmla="*/ 195 h 195"/>
                <a:gd name="T6" fmla="*/ 10 w 19"/>
                <a:gd name="T7" fmla="*/ 195 h 195"/>
                <a:gd name="T8" fmla="*/ 19 w 19"/>
                <a:gd name="T9" fmla="*/ 0 h 195"/>
              </a:gdLst>
              <a:ahLst/>
              <a:cxnLst>
                <a:cxn ang="0">
                  <a:pos x="T0" y="T1"/>
                </a:cxn>
                <a:cxn ang="0">
                  <a:pos x="T2" y="T3"/>
                </a:cxn>
                <a:cxn ang="0">
                  <a:pos x="T4" y="T5"/>
                </a:cxn>
                <a:cxn ang="0">
                  <a:pos x="T6" y="T7"/>
                </a:cxn>
                <a:cxn ang="0">
                  <a:pos x="T8" y="T9"/>
                </a:cxn>
              </a:cxnLst>
              <a:rect l="0" t="0" r="r" b="b"/>
              <a:pathLst>
                <a:path w="19" h="195">
                  <a:moveTo>
                    <a:pt x="19" y="0"/>
                  </a:moveTo>
                  <a:lnTo>
                    <a:pt x="7" y="0"/>
                  </a:lnTo>
                  <a:lnTo>
                    <a:pt x="0" y="195"/>
                  </a:lnTo>
                  <a:lnTo>
                    <a:pt x="10" y="195"/>
                  </a:lnTo>
                  <a:lnTo>
                    <a:pt x="19" y="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7" name="Freeform 1447"/>
            <p:cNvSpPr/>
            <p:nvPr/>
          </p:nvSpPr>
          <p:spPr bwMode="auto">
            <a:xfrm>
              <a:off x="6597" y="3191"/>
              <a:ext cx="24" cy="183"/>
            </a:xfrm>
            <a:custGeom>
              <a:avLst/>
              <a:gdLst>
                <a:gd name="T0" fmla="*/ 24 w 24"/>
                <a:gd name="T1" fmla="*/ 0 h 183"/>
                <a:gd name="T2" fmla="*/ 12 w 24"/>
                <a:gd name="T3" fmla="*/ 0 h 183"/>
                <a:gd name="T4" fmla="*/ 0 w 24"/>
                <a:gd name="T5" fmla="*/ 183 h 183"/>
                <a:gd name="T6" fmla="*/ 9 w 24"/>
                <a:gd name="T7" fmla="*/ 183 h 183"/>
                <a:gd name="T8" fmla="*/ 24 w 24"/>
                <a:gd name="T9" fmla="*/ 0 h 183"/>
              </a:gdLst>
              <a:ahLst/>
              <a:cxnLst>
                <a:cxn ang="0">
                  <a:pos x="T0" y="T1"/>
                </a:cxn>
                <a:cxn ang="0">
                  <a:pos x="T2" y="T3"/>
                </a:cxn>
                <a:cxn ang="0">
                  <a:pos x="T4" y="T5"/>
                </a:cxn>
                <a:cxn ang="0">
                  <a:pos x="T6" y="T7"/>
                </a:cxn>
                <a:cxn ang="0">
                  <a:pos x="T8" y="T9"/>
                </a:cxn>
              </a:cxnLst>
              <a:rect l="0" t="0" r="r" b="b"/>
              <a:pathLst>
                <a:path w="24" h="183">
                  <a:moveTo>
                    <a:pt x="24" y="0"/>
                  </a:moveTo>
                  <a:lnTo>
                    <a:pt x="12" y="0"/>
                  </a:lnTo>
                  <a:lnTo>
                    <a:pt x="0" y="183"/>
                  </a:lnTo>
                  <a:lnTo>
                    <a:pt x="9" y="183"/>
                  </a:lnTo>
                  <a:lnTo>
                    <a:pt x="24" y="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8" name="Freeform 1448"/>
            <p:cNvSpPr/>
            <p:nvPr/>
          </p:nvSpPr>
          <p:spPr bwMode="auto">
            <a:xfrm>
              <a:off x="6796" y="3366"/>
              <a:ext cx="29" cy="195"/>
            </a:xfrm>
            <a:custGeom>
              <a:avLst/>
              <a:gdLst>
                <a:gd name="T0" fmla="*/ 29 w 29"/>
                <a:gd name="T1" fmla="*/ 0 h 195"/>
                <a:gd name="T2" fmla="*/ 17 w 29"/>
                <a:gd name="T3" fmla="*/ 0 h 195"/>
                <a:gd name="T4" fmla="*/ 0 w 29"/>
                <a:gd name="T5" fmla="*/ 193 h 195"/>
                <a:gd name="T6" fmla="*/ 10 w 29"/>
                <a:gd name="T7" fmla="*/ 195 h 195"/>
                <a:gd name="T8" fmla="*/ 29 w 29"/>
                <a:gd name="T9" fmla="*/ 0 h 195"/>
              </a:gdLst>
              <a:ahLst/>
              <a:cxnLst>
                <a:cxn ang="0">
                  <a:pos x="T0" y="T1"/>
                </a:cxn>
                <a:cxn ang="0">
                  <a:pos x="T2" y="T3"/>
                </a:cxn>
                <a:cxn ang="0">
                  <a:pos x="T4" y="T5"/>
                </a:cxn>
                <a:cxn ang="0">
                  <a:pos x="T6" y="T7"/>
                </a:cxn>
                <a:cxn ang="0">
                  <a:pos x="T8" y="T9"/>
                </a:cxn>
              </a:cxnLst>
              <a:rect l="0" t="0" r="r" b="b"/>
              <a:pathLst>
                <a:path w="29" h="195">
                  <a:moveTo>
                    <a:pt x="29" y="0"/>
                  </a:moveTo>
                  <a:lnTo>
                    <a:pt x="17" y="0"/>
                  </a:lnTo>
                  <a:lnTo>
                    <a:pt x="0" y="193"/>
                  </a:lnTo>
                  <a:lnTo>
                    <a:pt x="10" y="195"/>
                  </a:lnTo>
                  <a:lnTo>
                    <a:pt x="29" y="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9" name="Freeform 1449"/>
            <p:cNvSpPr/>
            <p:nvPr/>
          </p:nvSpPr>
          <p:spPr bwMode="auto">
            <a:xfrm>
              <a:off x="6475" y="3196"/>
              <a:ext cx="19" cy="183"/>
            </a:xfrm>
            <a:custGeom>
              <a:avLst/>
              <a:gdLst>
                <a:gd name="T0" fmla="*/ 0 w 19"/>
                <a:gd name="T1" fmla="*/ 180 h 183"/>
                <a:gd name="T2" fmla="*/ 10 w 19"/>
                <a:gd name="T3" fmla="*/ 183 h 183"/>
                <a:gd name="T4" fmla="*/ 19 w 19"/>
                <a:gd name="T5" fmla="*/ 0 h 183"/>
                <a:gd name="T6" fmla="*/ 7 w 19"/>
                <a:gd name="T7" fmla="*/ 0 h 183"/>
                <a:gd name="T8" fmla="*/ 0 w 19"/>
                <a:gd name="T9" fmla="*/ 180 h 183"/>
              </a:gdLst>
              <a:ahLst/>
              <a:cxnLst>
                <a:cxn ang="0">
                  <a:pos x="T0" y="T1"/>
                </a:cxn>
                <a:cxn ang="0">
                  <a:pos x="T2" y="T3"/>
                </a:cxn>
                <a:cxn ang="0">
                  <a:pos x="T4" y="T5"/>
                </a:cxn>
                <a:cxn ang="0">
                  <a:pos x="T6" y="T7"/>
                </a:cxn>
                <a:cxn ang="0">
                  <a:pos x="T8" y="T9"/>
                </a:cxn>
              </a:cxnLst>
              <a:rect l="0" t="0" r="r" b="b"/>
              <a:pathLst>
                <a:path w="19" h="183">
                  <a:moveTo>
                    <a:pt x="0" y="180"/>
                  </a:moveTo>
                  <a:lnTo>
                    <a:pt x="10" y="183"/>
                  </a:lnTo>
                  <a:lnTo>
                    <a:pt x="19" y="0"/>
                  </a:lnTo>
                  <a:lnTo>
                    <a:pt x="7" y="0"/>
                  </a:lnTo>
                  <a:lnTo>
                    <a:pt x="0" y="18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0" name="Freeform 1450"/>
            <p:cNvSpPr/>
            <p:nvPr/>
          </p:nvSpPr>
          <p:spPr bwMode="auto">
            <a:xfrm>
              <a:off x="4623" y="0"/>
              <a:ext cx="352" cy="603"/>
            </a:xfrm>
            <a:custGeom>
              <a:avLst/>
              <a:gdLst>
                <a:gd name="T0" fmla="*/ 145 w 145"/>
                <a:gd name="T1" fmla="*/ 248 h 248"/>
                <a:gd name="T2" fmla="*/ 11 w 145"/>
                <a:gd name="T3" fmla="*/ 0 h 248"/>
                <a:gd name="T4" fmla="*/ 0 w 145"/>
                <a:gd name="T5" fmla="*/ 0 h 248"/>
                <a:gd name="T6" fmla="*/ 145 w 145"/>
                <a:gd name="T7" fmla="*/ 248 h 248"/>
              </a:gdLst>
              <a:ahLst/>
              <a:cxnLst>
                <a:cxn ang="0">
                  <a:pos x="T0" y="T1"/>
                </a:cxn>
                <a:cxn ang="0">
                  <a:pos x="T2" y="T3"/>
                </a:cxn>
                <a:cxn ang="0">
                  <a:pos x="T4" y="T5"/>
                </a:cxn>
                <a:cxn ang="0">
                  <a:pos x="T6" y="T7"/>
                </a:cxn>
              </a:cxnLst>
              <a:rect l="0" t="0" r="r" b="b"/>
              <a:pathLst>
                <a:path w="145" h="248">
                  <a:moveTo>
                    <a:pt x="145" y="248"/>
                  </a:moveTo>
                  <a:cubicBezTo>
                    <a:pt x="139" y="180"/>
                    <a:pt x="94" y="72"/>
                    <a:pt x="11" y="0"/>
                  </a:cubicBezTo>
                  <a:cubicBezTo>
                    <a:pt x="0" y="0"/>
                    <a:pt x="0" y="0"/>
                    <a:pt x="0" y="0"/>
                  </a:cubicBezTo>
                  <a:cubicBezTo>
                    <a:pt x="68" y="57"/>
                    <a:pt x="118" y="149"/>
                    <a:pt x="145" y="248"/>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1" name="Freeform 1451"/>
            <p:cNvSpPr>
              <a:spLocks noEditPoints="1"/>
            </p:cNvSpPr>
            <p:nvPr/>
          </p:nvSpPr>
          <p:spPr bwMode="auto">
            <a:xfrm>
              <a:off x="-3" y="0"/>
              <a:ext cx="7356" cy="4322"/>
            </a:xfrm>
            <a:custGeom>
              <a:avLst/>
              <a:gdLst>
                <a:gd name="T0" fmla="*/ 1335 w 3026"/>
                <a:gd name="T1" fmla="*/ 101 h 1777"/>
                <a:gd name="T2" fmla="*/ 542 w 3026"/>
                <a:gd name="T3" fmla="*/ 0 h 1777"/>
                <a:gd name="T4" fmla="*/ 0 w 3026"/>
                <a:gd name="T5" fmla="*/ 659 h 1777"/>
                <a:gd name="T6" fmla="*/ 0 w 3026"/>
                <a:gd name="T7" fmla="*/ 1451 h 1777"/>
                <a:gd name="T8" fmla="*/ 571 w 3026"/>
                <a:gd name="T9" fmla="*/ 1489 h 1777"/>
                <a:gd name="T10" fmla="*/ 1961 w 3026"/>
                <a:gd name="T11" fmla="*/ 1777 h 1777"/>
                <a:gd name="T12" fmla="*/ 2232 w 3026"/>
                <a:gd name="T13" fmla="*/ 424 h 1777"/>
                <a:gd name="T14" fmla="*/ 648 w 3026"/>
                <a:gd name="T15" fmla="*/ 1698 h 1777"/>
                <a:gd name="T16" fmla="*/ 2357 w 3026"/>
                <a:gd name="T17" fmla="*/ 1080 h 1777"/>
                <a:gd name="T18" fmla="*/ 1993 w 3026"/>
                <a:gd name="T19" fmla="*/ 1493 h 1777"/>
                <a:gd name="T20" fmla="*/ 1182 w 3026"/>
                <a:gd name="T21" fmla="*/ 1488 h 1777"/>
                <a:gd name="T22" fmla="*/ 958 w 3026"/>
                <a:gd name="T23" fmla="*/ 1599 h 1777"/>
                <a:gd name="T24" fmla="*/ 592 w 3026"/>
                <a:gd name="T25" fmla="*/ 1185 h 1777"/>
                <a:gd name="T26" fmla="*/ 437 w 3026"/>
                <a:gd name="T27" fmla="*/ 393 h 1777"/>
                <a:gd name="T28" fmla="*/ 847 w 3026"/>
                <a:gd name="T29" fmla="*/ 390 h 1777"/>
                <a:gd name="T30" fmla="*/ 2107 w 3026"/>
                <a:gd name="T31" fmla="*/ 1407 h 1777"/>
                <a:gd name="T32" fmla="*/ 1856 w 3026"/>
                <a:gd name="T33" fmla="*/ 1283 h 1777"/>
                <a:gd name="T34" fmla="*/ 940 w 3026"/>
                <a:gd name="T35" fmla="*/ 1080 h 1777"/>
                <a:gd name="T36" fmla="*/ 487 w 3026"/>
                <a:gd name="T37" fmla="*/ 866 h 1777"/>
                <a:gd name="T38" fmla="*/ 664 w 3026"/>
                <a:gd name="T39" fmla="*/ 561 h 1777"/>
                <a:gd name="T40" fmla="*/ 887 w 3026"/>
                <a:gd name="T41" fmla="*/ 620 h 1777"/>
                <a:gd name="T42" fmla="*/ 810 w 3026"/>
                <a:gd name="T43" fmla="*/ 957 h 1777"/>
                <a:gd name="T44" fmla="*/ 724 w 3026"/>
                <a:gd name="T45" fmla="*/ 967 h 1777"/>
                <a:gd name="T46" fmla="*/ 929 w 3026"/>
                <a:gd name="T47" fmla="*/ 776 h 1777"/>
                <a:gd name="T48" fmla="*/ 1972 w 3026"/>
                <a:gd name="T49" fmla="*/ 618 h 1777"/>
                <a:gd name="T50" fmla="*/ 2125 w 3026"/>
                <a:gd name="T51" fmla="*/ 821 h 1777"/>
                <a:gd name="T52" fmla="*/ 1517 w 3026"/>
                <a:gd name="T53" fmla="*/ 885 h 1777"/>
                <a:gd name="T54" fmla="*/ 1988 w 3026"/>
                <a:gd name="T55" fmla="*/ 887 h 1777"/>
                <a:gd name="T56" fmla="*/ 1335 w 3026"/>
                <a:gd name="T57" fmla="*/ 756 h 1777"/>
                <a:gd name="T58" fmla="*/ 1547 w 3026"/>
                <a:gd name="T59" fmla="*/ 573 h 1777"/>
                <a:gd name="T60" fmla="*/ 1370 w 3026"/>
                <a:gd name="T61" fmla="*/ 800 h 1777"/>
                <a:gd name="T62" fmla="*/ 1451 w 3026"/>
                <a:gd name="T63" fmla="*/ 843 h 1777"/>
                <a:gd name="T64" fmla="*/ 2029 w 3026"/>
                <a:gd name="T65" fmla="*/ 879 h 1777"/>
                <a:gd name="T66" fmla="*/ 1902 w 3026"/>
                <a:gd name="T67" fmla="*/ 390 h 1777"/>
                <a:gd name="T68" fmla="*/ 974 w 3026"/>
                <a:gd name="T69" fmla="*/ 263 h 1777"/>
                <a:gd name="T70" fmla="*/ 806 w 3026"/>
                <a:gd name="T71" fmla="*/ 547 h 1777"/>
                <a:gd name="T72" fmla="*/ 383 w 3026"/>
                <a:gd name="T73" fmla="*/ 798 h 1777"/>
                <a:gd name="T74" fmla="*/ 880 w 3026"/>
                <a:gd name="T75" fmla="*/ 1259 h 1777"/>
                <a:gd name="T76" fmla="*/ 1336 w 3026"/>
                <a:gd name="T77" fmla="*/ 1087 h 1777"/>
                <a:gd name="T78" fmla="*/ 1725 w 3026"/>
                <a:gd name="T79" fmla="*/ 1277 h 1777"/>
                <a:gd name="T80" fmla="*/ 2630 w 3026"/>
                <a:gd name="T81" fmla="*/ 1180 h 1777"/>
                <a:gd name="T82" fmla="*/ 2521 w 3026"/>
                <a:gd name="T83" fmla="*/ 1077 h 1777"/>
                <a:gd name="T84" fmla="*/ 2321 w 3026"/>
                <a:gd name="T85" fmla="*/ 862 h 1777"/>
                <a:gd name="T86" fmla="*/ 2180 w 3026"/>
                <a:gd name="T87" fmla="*/ 911 h 1777"/>
                <a:gd name="T88" fmla="*/ 2796 w 3026"/>
                <a:gd name="T89" fmla="*/ 1126 h 1777"/>
                <a:gd name="T90" fmla="*/ 2591 w 3026"/>
                <a:gd name="T91" fmla="*/ 691 h 1777"/>
                <a:gd name="T92" fmla="*/ 2195 w 3026"/>
                <a:gd name="T93" fmla="*/ 331 h 1777"/>
                <a:gd name="T94" fmla="*/ 2271 w 3026"/>
                <a:gd name="T95" fmla="*/ 731 h 1777"/>
                <a:gd name="T96" fmla="*/ 1576 w 3026"/>
                <a:gd name="T97" fmla="*/ 36 h 1777"/>
                <a:gd name="T98" fmla="*/ 1261 w 3026"/>
                <a:gd name="T99" fmla="*/ 151 h 1777"/>
                <a:gd name="T100" fmla="*/ 82 w 3026"/>
                <a:gd name="T101" fmla="*/ 160 h 1777"/>
                <a:gd name="T102" fmla="*/ 145 w 3026"/>
                <a:gd name="T103" fmla="*/ 693 h 1777"/>
                <a:gd name="T104" fmla="*/ 246 w 3026"/>
                <a:gd name="T105" fmla="*/ 913 h 1777"/>
                <a:gd name="T106" fmla="*/ 58 w 3026"/>
                <a:gd name="T107" fmla="*/ 1278 h 1777"/>
                <a:gd name="T108" fmla="*/ 98 w 3026"/>
                <a:gd name="T109" fmla="*/ 1406 h 1777"/>
                <a:gd name="T110" fmla="*/ 141 w 3026"/>
                <a:gd name="T111" fmla="*/ 1574 h 1777"/>
                <a:gd name="T112" fmla="*/ 488 w 3026"/>
                <a:gd name="T113" fmla="*/ 1523 h 1777"/>
                <a:gd name="T114" fmla="*/ 372 w 3026"/>
                <a:gd name="T115" fmla="*/ 1151 h 1777"/>
                <a:gd name="T116" fmla="*/ 916 w 3026"/>
                <a:gd name="T117" fmla="*/ 1756 h 1777"/>
                <a:gd name="T118" fmla="*/ 944 w 3026"/>
                <a:gd name="T119" fmla="*/ 1312 h 1777"/>
                <a:gd name="T120" fmla="*/ 1645 w 3026"/>
                <a:gd name="T121" fmla="*/ 1498 h 1777"/>
                <a:gd name="T122" fmla="*/ 1757 w 3026"/>
                <a:gd name="T123" fmla="*/ 1583 h 1777"/>
                <a:gd name="T124" fmla="*/ 2338 w 3026"/>
                <a:gd name="T125" fmla="*/ 1164 h 1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26" h="1777">
                  <a:moveTo>
                    <a:pt x="2758" y="1629"/>
                  </a:moveTo>
                  <a:cubicBezTo>
                    <a:pt x="2783" y="1612"/>
                    <a:pt x="2794" y="1583"/>
                    <a:pt x="2779" y="1546"/>
                  </a:cubicBezTo>
                  <a:cubicBezTo>
                    <a:pt x="2943" y="1550"/>
                    <a:pt x="2943" y="1550"/>
                    <a:pt x="2943" y="1550"/>
                  </a:cubicBezTo>
                  <a:cubicBezTo>
                    <a:pt x="3026" y="1509"/>
                    <a:pt x="3026" y="1509"/>
                    <a:pt x="3026" y="1509"/>
                  </a:cubicBezTo>
                  <a:cubicBezTo>
                    <a:pt x="2941" y="1470"/>
                    <a:pt x="2941" y="1470"/>
                    <a:pt x="2941" y="1470"/>
                  </a:cubicBezTo>
                  <a:cubicBezTo>
                    <a:pt x="2861" y="1468"/>
                    <a:pt x="2861" y="1468"/>
                    <a:pt x="2861" y="1468"/>
                  </a:cubicBezTo>
                  <a:cubicBezTo>
                    <a:pt x="2867" y="1392"/>
                    <a:pt x="2867" y="1392"/>
                    <a:pt x="2867" y="1392"/>
                  </a:cubicBezTo>
                  <a:cubicBezTo>
                    <a:pt x="2950" y="1432"/>
                    <a:pt x="2997" y="1311"/>
                    <a:pt x="2910" y="1277"/>
                  </a:cubicBezTo>
                  <a:cubicBezTo>
                    <a:pt x="2913" y="1255"/>
                    <a:pt x="2911" y="1237"/>
                    <a:pt x="2900" y="1218"/>
                  </a:cubicBezTo>
                  <a:cubicBezTo>
                    <a:pt x="2945" y="1208"/>
                    <a:pt x="2988" y="1180"/>
                    <a:pt x="3009" y="1123"/>
                  </a:cubicBezTo>
                  <a:cubicBezTo>
                    <a:pt x="2918" y="1164"/>
                    <a:pt x="2888" y="1077"/>
                    <a:pt x="2841" y="1000"/>
                  </a:cubicBezTo>
                  <a:cubicBezTo>
                    <a:pt x="2877" y="868"/>
                    <a:pt x="2877" y="868"/>
                    <a:pt x="2877" y="868"/>
                  </a:cubicBezTo>
                  <a:cubicBezTo>
                    <a:pt x="2701" y="821"/>
                    <a:pt x="2701" y="821"/>
                    <a:pt x="2701" y="821"/>
                  </a:cubicBezTo>
                  <a:cubicBezTo>
                    <a:pt x="2708" y="802"/>
                    <a:pt x="2708" y="802"/>
                    <a:pt x="2708" y="802"/>
                  </a:cubicBezTo>
                  <a:cubicBezTo>
                    <a:pt x="2666" y="789"/>
                    <a:pt x="2666" y="789"/>
                    <a:pt x="2666" y="789"/>
                  </a:cubicBezTo>
                  <a:cubicBezTo>
                    <a:pt x="2733" y="667"/>
                    <a:pt x="2733" y="667"/>
                    <a:pt x="2733" y="667"/>
                  </a:cubicBezTo>
                  <a:cubicBezTo>
                    <a:pt x="2623" y="644"/>
                    <a:pt x="2623" y="644"/>
                    <a:pt x="2623" y="644"/>
                  </a:cubicBezTo>
                  <a:cubicBezTo>
                    <a:pt x="2617" y="609"/>
                    <a:pt x="2593" y="577"/>
                    <a:pt x="2568" y="566"/>
                  </a:cubicBezTo>
                  <a:cubicBezTo>
                    <a:pt x="2566" y="504"/>
                    <a:pt x="2523" y="443"/>
                    <a:pt x="2460" y="429"/>
                  </a:cubicBezTo>
                  <a:cubicBezTo>
                    <a:pt x="2433" y="393"/>
                    <a:pt x="2383" y="367"/>
                    <a:pt x="2345" y="354"/>
                  </a:cubicBezTo>
                  <a:cubicBezTo>
                    <a:pt x="2317" y="344"/>
                    <a:pt x="2283" y="332"/>
                    <a:pt x="2251" y="305"/>
                  </a:cubicBezTo>
                  <a:cubicBezTo>
                    <a:pt x="2259" y="242"/>
                    <a:pt x="2264" y="186"/>
                    <a:pt x="2267" y="140"/>
                  </a:cubicBezTo>
                  <a:cubicBezTo>
                    <a:pt x="2248" y="144"/>
                    <a:pt x="2221" y="149"/>
                    <a:pt x="2189" y="157"/>
                  </a:cubicBezTo>
                  <a:cubicBezTo>
                    <a:pt x="2195" y="122"/>
                    <a:pt x="2201" y="89"/>
                    <a:pt x="2206" y="63"/>
                  </a:cubicBezTo>
                  <a:cubicBezTo>
                    <a:pt x="2180" y="63"/>
                    <a:pt x="2142" y="64"/>
                    <a:pt x="2102" y="68"/>
                  </a:cubicBezTo>
                  <a:cubicBezTo>
                    <a:pt x="2091" y="47"/>
                    <a:pt x="2076" y="23"/>
                    <a:pt x="2057" y="0"/>
                  </a:cubicBezTo>
                  <a:cubicBezTo>
                    <a:pt x="2047" y="0"/>
                    <a:pt x="2047" y="0"/>
                    <a:pt x="2047" y="0"/>
                  </a:cubicBezTo>
                  <a:cubicBezTo>
                    <a:pt x="2077" y="35"/>
                    <a:pt x="2099" y="74"/>
                    <a:pt x="2108" y="100"/>
                  </a:cubicBezTo>
                  <a:cubicBezTo>
                    <a:pt x="2098" y="101"/>
                    <a:pt x="2087" y="102"/>
                    <a:pt x="2075" y="104"/>
                  </a:cubicBezTo>
                  <a:cubicBezTo>
                    <a:pt x="2067" y="77"/>
                    <a:pt x="2047" y="36"/>
                    <a:pt x="2019" y="0"/>
                  </a:cubicBezTo>
                  <a:cubicBezTo>
                    <a:pt x="2010" y="0"/>
                    <a:pt x="2010" y="0"/>
                    <a:pt x="2010" y="0"/>
                  </a:cubicBezTo>
                  <a:cubicBezTo>
                    <a:pt x="2039" y="35"/>
                    <a:pt x="2060" y="76"/>
                    <a:pt x="2070" y="105"/>
                  </a:cubicBezTo>
                  <a:cubicBezTo>
                    <a:pt x="2063" y="106"/>
                    <a:pt x="2057" y="107"/>
                    <a:pt x="2050" y="108"/>
                  </a:cubicBezTo>
                  <a:cubicBezTo>
                    <a:pt x="2036" y="69"/>
                    <a:pt x="2017" y="33"/>
                    <a:pt x="1990" y="0"/>
                  </a:cubicBezTo>
                  <a:cubicBezTo>
                    <a:pt x="1978" y="0"/>
                    <a:pt x="1978" y="0"/>
                    <a:pt x="1978" y="0"/>
                  </a:cubicBezTo>
                  <a:cubicBezTo>
                    <a:pt x="1995" y="18"/>
                    <a:pt x="2009" y="38"/>
                    <a:pt x="2020" y="60"/>
                  </a:cubicBezTo>
                  <a:cubicBezTo>
                    <a:pt x="2075" y="163"/>
                    <a:pt x="2069" y="302"/>
                    <a:pt x="2104" y="396"/>
                  </a:cubicBezTo>
                  <a:cubicBezTo>
                    <a:pt x="2120" y="443"/>
                    <a:pt x="2152" y="502"/>
                    <a:pt x="2194" y="509"/>
                  </a:cubicBezTo>
                  <a:cubicBezTo>
                    <a:pt x="2259" y="521"/>
                    <a:pt x="2274" y="469"/>
                    <a:pt x="2251" y="433"/>
                  </a:cubicBezTo>
                  <a:cubicBezTo>
                    <a:pt x="2236" y="409"/>
                    <a:pt x="2186" y="393"/>
                    <a:pt x="2126" y="430"/>
                  </a:cubicBezTo>
                  <a:cubicBezTo>
                    <a:pt x="2124" y="422"/>
                    <a:pt x="2119" y="409"/>
                    <a:pt x="2116" y="403"/>
                  </a:cubicBezTo>
                  <a:cubicBezTo>
                    <a:pt x="2160" y="365"/>
                    <a:pt x="2247" y="379"/>
                    <a:pt x="2279" y="416"/>
                  </a:cubicBezTo>
                  <a:cubicBezTo>
                    <a:pt x="2332" y="478"/>
                    <a:pt x="2279" y="564"/>
                    <a:pt x="2194" y="537"/>
                  </a:cubicBezTo>
                  <a:cubicBezTo>
                    <a:pt x="2143" y="520"/>
                    <a:pt x="2093" y="468"/>
                    <a:pt x="2076" y="422"/>
                  </a:cubicBezTo>
                  <a:cubicBezTo>
                    <a:pt x="2044" y="328"/>
                    <a:pt x="2014" y="214"/>
                    <a:pt x="1971" y="130"/>
                  </a:cubicBezTo>
                  <a:cubicBezTo>
                    <a:pt x="1944" y="76"/>
                    <a:pt x="1902" y="30"/>
                    <a:pt x="1851" y="0"/>
                  </a:cubicBezTo>
                  <a:cubicBezTo>
                    <a:pt x="1830" y="0"/>
                    <a:pt x="1830" y="0"/>
                    <a:pt x="1830" y="0"/>
                  </a:cubicBezTo>
                  <a:cubicBezTo>
                    <a:pt x="1842" y="5"/>
                    <a:pt x="1854" y="11"/>
                    <a:pt x="1865" y="19"/>
                  </a:cubicBezTo>
                  <a:cubicBezTo>
                    <a:pt x="1858" y="38"/>
                    <a:pt x="1858" y="38"/>
                    <a:pt x="1858" y="38"/>
                  </a:cubicBezTo>
                  <a:cubicBezTo>
                    <a:pt x="1850" y="31"/>
                    <a:pt x="1841" y="26"/>
                    <a:pt x="1833" y="23"/>
                  </a:cubicBezTo>
                  <a:cubicBezTo>
                    <a:pt x="1825" y="47"/>
                    <a:pt x="1825" y="47"/>
                    <a:pt x="1825" y="47"/>
                  </a:cubicBezTo>
                  <a:cubicBezTo>
                    <a:pt x="1834" y="51"/>
                    <a:pt x="1842" y="57"/>
                    <a:pt x="1850" y="63"/>
                  </a:cubicBezTo>
                  <a:cubicBezTo>
                    <a:pt x="1822" y="145"/>
                    <a:pt x="1822" y="145"/>
                    <a:pt x="1822" y="145"/>
                  </a:cubicBezTo>
                  <a:cubicBezTo>
                    <a:pt x="1814" y="141"/>
                    <a:pt x="1806" y="139"/>
                    <a:pt x="1797" y="139"/>
                  </a:cubicBezTo>
                  <a:cubicBezTo>
                    <a:pt x="1788" y="31"/>
                    <a:pt x="1788" y="31"/>
                    <a:pt x="1788" y="31"/>
                  </a:cubicBezTo>
                  <a:cubicBezTo>
                    <a:pt x="1796" y="33"/>
                    <a:pt x="1803" y="36"/>
                    <a:pt x="1809" y="38"/>
                  </a:cubicBezTo>
                  <a:cubicBezTo>
                    <a:pt x="1810" y="33"/>
                    <a:pt x="1812" y="18"/>
                    <a:pt x="1813" y="12"/>
                  </a:cubicBezTo>
                  <a:cubicBezTo>
                    <a:pt x="1808" y="9"/>
                    <a:pt x="1798" y="4"/>
                    <a:pt x="1785" y="1"/>
                  </a:cubicBezTo>
                  <a:cubicBezTo>
                    <a:pt x="1785" y="0"/>
                    <a:pt x="1785" y="0"/>
                    <a:pt x="1785" y="0"/>
                  </a:cubicBezTo>
                  <a:cubicBezTo>
                    <a:pt x="1758" y="0"/>
                    <a:pt x="1758" y="0"/>
                    <a:pt x="1758" y="0"/>
                  </a:cubicBezTo>
                  <a:cubicBezTo>
                    <a:pt x="1758" y="25"/>
                    <a:pt x="1758" y="25"/>
                    <a:pt x="1758" y="25"/>
                  </a:cubicBezTo>
                  <a:cubicBezTo>
                    <a:pt x="1766" y="26"/>
                    <a:pt x="1774" y="27"/>
                    <a:pt x="1782" y="29"/>
                  </a:cubicBezTo>
                  <a:cubicBezTo>
                    <a:pt x="1792" y="139"/>
                    <a:pt x="1792" y="139"/>
                    <a:pt x="1792" y="139"/>
                  </a:cubicBezTo>
                  <a:cubicBezTo>
                    <a:pt x="1772" y="139"/>
                    <a:pt x="1753" y="148"/>
                    <a:pt x="1744" y="168"/>
                  </a:cubicBezTo>
                  <a:cubicBezTo>
                    <a:pt x="1732" y="193"/>
                    <a:pt x="1728" y="198"/>
                    <a:pt x="1716" y="191"/>
                  </a:cubicBezTo>
                  <a:cubicBezTo>
                    <a:pt x="1708" y="187"/>
                    <a:pt x="1700" y="168"/>
                    <a:pt x="1694" y="155"/>
                  </a:cubicBezTo>
                  <a:cubicBezTo>
                    <a:pt x="1727" y="144"/>
                    <a:pt x="1740" y="113"/>
                    <a:pt x="1731" y="88"/>
                  </a:cubicBezTo>
                  <a:cubicBezTo>
                    <a:pt x="1724" y="68"/>
                    <a:pt x="1704" y="56"/>
                    <a:pt x="1684" y="55"/>
                  </a:cubicBezTo>
                  <a:cubicBezTo>
                    <a:pt x="1671" y="0"/>
                    <a:pt x="1671" y="0"/>
                    <a:pt x="1671" y="0"/>
                  </a:cubicBezTo>
                  <a:cubicBezTo>
                    <a:pt x="1665" y="0"/>
                    <a:pt x="1665" y="0"/>
                    <a:pt x="1665" y="0"/>
                  </a:cubicBezTo>
                  <a:cubicBezTo>
                    <a:pt x="1678" y="55"/>
                    <a:pt x="1678" y="55"/>
                    <a:pt x="1678" y="55"/>
                  </a:cubicBezTo>
                  <a:cubicBezTo>
                    <a:pt x="1668" y="55"/>
                    <a:pt x="1657" y="58"/>
                    <a:pt x="1649" y="65"/>
                  </a:cubicBezTo>
                  <a:cubicBezTo>
                    <a:pt x="1640" y="48"/>
                    <a:pt x="1640" y="48"/>
                    <a:pt x="1640" y="48"/>
                  </a:cubicBezTo>
                  <a:cubicBezTo>
                    <a:pt x="1649" y="44"/>
                    <a:pt x="1658" y="41"/>
                    <a:pt x="1665" y="38"/>
                  </a:cubicBezTo>
                  <a:cubicBezTo>
                    <a:pt x="1663" y="34"/>
                    <a:pt x="1659" y="19"/>
                    <a:pt x="1656" y="14"/>
                  </a:cubicBezTo>
                  <a:cubicBezTo>
                    <a:pt x="1650" y="15"/>
                    <a:pt x="1639" y="18"/>
                    <a:pt x="1627" y="24"/>
                  </a:cubicBezTo>
                  <a:cubicBezTo>
                    <a:pt x="1617" y="4"/>
                    <a:pt x="1617" y="4"/>
                    <a:pt x="1617" y="4"/>
                  </a:cubicBezTo>
                  <a:cubicBezTo>
                    <a:pt x="1620" y="3"/>
                    <a:pt x="1623" y="1"/>
                    <a:pt x="1625" y="0"/>
                  </a:cubicBezTo>
                  <a:cubicBezTo>
                    <a:pt x="1610" y="0"/>
                    <a:pt x="1610" y="0"/>
                    <a:pt x="1610" y="0"/>
                  </a:cubicBezTo>
                  <a:cubicBezTo>
                    <a:pt x="1587" y="15"/>
                    <a:pt x="1565" y="35"/>
                    <a:pt x="1545" y="62"/>
                  </a:cubicBezTo>
                  <a:cubicBezTo>
                    <a:pt x="1535" y="65"/>
                    <a:pt x="1523" y="70"/>
                    <a:pt x="1514" y="75"/>
                  </a:cubicBezTo>
                  <a:cubicBezTo>
                    <a:pt x="1511" y="68"/>
                    <a:pt x="1507" y="62"/>
                    <a:pt x="1502" y="56"/>
                  </a:cubicBezTo>
                  <a:cubicBezTo>
                    <a:pt x="1566" y="0"/>
                    <a:pt x="1566" y="0"/>
                    <a:pt x="1566" y="0"/>
                  </a:cubicBezTo>
                  <a:cubicBezTo>
                    <a:pt x="1556" y="0"/>
                    <a:pt x="1556" y="0"/>
                    <a:pt x="1556" y="0"/>
                  </a:cubicBezTo>
                  <a:cubicBezTo>
                    <a:pt x="1508" y="42"/>
                    <a:pt x="1508" y="42"/>
                    <a:pt x="1508" y="42"/>
                  </a:cubicBezTo>
                  <a:cubicBezTo>
                    <a:pt x="1509" y="0"/>
                    <a:pt x="1509" y="0"/>
                    <a:pt x="1509" y="0"/>
                  </a:cubicBezTo>
                  <a:cubicBezTo>
                    <a:pt x="1424" y="6"/>
                    <a:pt x="1424" y="6"/>
                    <a:pt x="1424" y="6"/>
                  </a:cubicBezTo>
                  <a:cubicBezTo>
                    <a:pt x="1422" y="0"/>
                    <a:pt x="1422" y="0"/>
                    <a:pt x="1422" y="0"/>
                  </a:cubicBezTo>
                  <a:cubicBezTo>
                    <a:pt x="1415" y="0"/>
                    <a:pt x="1415" y="0"/>
                    <a:pt x="1415" y="0"/>
                  </a:cubicBezTo>
                  <a:cubicBezTo>
                    <a:pt x="1416" y="14"/>
                    <a:pt x="1416" y="14"/>
                    <a:pt x="1416" y="14"/>
                  </a:cubicBezTo>
                  <a:cubicBezTo>
                    <a:pt x="1487" y="13"/>
                    <a:pt x="1487" y="13"/>
                    <a:pt x="1487" y="13"/>
                  </a:cubicBezTo>
                  <a:cubicBezTo>
                    <a:pt x="1482" y="20"/>
                    <a:pt x="1477" y="27"/>
                    <a:pt x="1472" y="35"/>
                  </a:cubicBezTo>
                  <a:cubicBezTo>
                    <a:pt x="1454" y="28"/>
                    <a:pt x="1432" y="29"/>
                    <a:pt x="1416" y="37"/>
                  </a:cubicBezTo>
                  <a:cubicBezTo>
                    <a:pt x="1405" y="33"/>
                    <a:pt x="1397" y="26"/>
                    <a:pt x="1390" y="14"/>
                  </a:cubicBezTo>
                  <a:cubicBezTo>
                    <a:pt x="1391" y="9"/>
                    <a:pt x="1392" y="5"/>
                    <a:pt x="1392" y="0"/>
                  </a:cubicBezTo>
                  <a:cubicBezTo>
                    <a:pt x="1384" y="0"/>
                    <a:pt x="1384" y="0"/>
                    <a:pt x="1384" y="0"/>
                  </a:cubicBezTo>
                  <a:cubicBezTo>
                    <a:pt x="1378" y="37"/>
                    <a:pt x="1361" y="73"/>
                    <a:pt x="1335" y="101"/>
                  </a:cubicBezTo>
                  <a:cubicBezTo>
                    <a:pt x="1326" y="92"/>
                    <a:pt x="1315" y="82"/>
                    <a:pt x="1304" y="71"/>
                  </a:cubicBezTo>
                  <a:cubicBezTo>
                    <a:pt x="1323" y="52"/>
                    <a:pt x="1339" y="27"/>
                    <a:pt x="1350" y="0"/>
                  </a:cubicBezTo>
                  <a:cubicBezTo>
                    <a:pt x="1342" y="0"/>
                    <a:pt x="1342" y="0"/>
                    <a:pt x="1342" y="0"/>
                  </a:cubicBezTo>
                  <a:cubicBezTo>
                    <a:pt x="1331" y="24"/>
                    <a:pt x="1316" y="47"/>
                    <a:pt x="1298" y="65"/>
                  </a:cubicBezTo>
                  <a:cubicBezTo>
                    <a:pt x="1283" y="50"/>
                    <a:pt x="1268" y="34"/>
                    <a:pt x="1252" y="17"/>
                  </a:cubicBezTo>
                  <a:cubicBezTo>
                    <a:pt x="1258" y="11"/>
                    <a:pt x="1263" y="6"/>
                    <a:pt x="1269" y="0"/>
                  </a:cubicBezTo>
                  <a:cubicBezTo>
                    <a:pt x="1257" y="0"/>
                    <a:pt x="1257" y="0"/>
                    <a:pt x="1257" y="0"/>
                  </a:cubicBezTo>
                  <a:cubicBezTo>
                    <a:pt x="1253" y="3"/>
                    <a:pt x="1250" y="7"/>
                    <a:pt x="1246" y="10"/>
                  </a:cubicBezTo>
                  <a:cubicBezTo>
                    <a:pt x="1243" y="7"/>
                    <a:pt x="1240" y="3"/>
                    <a:pt x="1237" y="0"/>
                  </a:cubicBezTo>
                  <a:cubicBezTo>
                    <a:pt x="1228" y="0"/>
                    <a:pt x="1228" y="0"/>
                    <a:pt x="1228" y="0"/>
                  </a:cubicBezTo>
                  <a:cubicBezTo>
                    <a:pt x="1232" y="5"/>
                    <a:pt x="1237" y="10"/>
                    <a:pt x="1241" y="15"/>
                  </a:cubicBezTo>
                  <a:cubicBezTo>
                    <a:pt x="1216" y="39"/>
                    <a:pt x="1189" y="61"/>
                    <a:pt x="1164" y="77"/>
                  </a:cubicBezTo>
                  <a:cubicBezTo>
                    <a:pt x="1159" y="70"/>
                    <a:pt x="1154" y="63"/>
                    <a:pt x="1148" y="56"/>
                  </a:cubicBezTo>
                  <a:cubicBezTo>
                    <a:pt x="1146" y="47"/>
                    <a:pt x="1143" y="37"/>
                    <a:pt x="1138" y="27"/>
                  </a:cubicBezTo>
                  <a:cubicBezTo>
                    <a:pt x="1148" y="19"/>
                    <a:pt x="1159" y="11"/>
                    <a:pt x="1169" y="2"/>
                  </a:cubicBezTo>
                  <a:cubicBezTo>
                    <a:pt x="1180" y="5"/>
                    <a:pt x="1189" y="8"/>
                    <a:pt x="1198" y="10"/>
                  </a:cubicBezTo>
                  <a:cubicBezTo>
                    <a:pt x="1199" y="7"/>
                    <a:pt x="1200" y="4"/>
                    <a:pt x="1201" y="0"/>
                  </a:cubicBezTo>
                  <a:cubicBezTo>
                    <a:pt x="1188" y="0"/>
                    <a:pt x="1188" y="0"/>
                    <a:pt x="1188" y="0"/>
                  </a:cubicBezTo>
                  <a:cubicBezTo>
                    <a:pt x="1187" y="0"/>
                    <a:pt x="1187" y="0"/>
                    <a:pt x="1187" y="0"/>
                  </a:cubicBezTo>
                  <a:cubicBezTo>
                    <a:pt x="1187" y="0"/>
                    <a:pt x="1186" y="0"/>
                    <a:pt x="1186" y="0"/>
                  </a:cubicBezTo>
                  <a:cubicBezTo>
                    <a:pt x="1159" y="0"/>
                    <a:pt x="1159" y="0"/>
                    <a:pt x="1159" y="0"/>
                  </a:cubicBezTo>
                  <a:cubicBezTo>
                    <a:pt x="1151" y="7"/>
                    <a:pt x="1142" y="13"/>
                    <a:pt x="1134" y="19"/>
                  </a:cubicBezTo>
                  <a:cubicBezTo>
                    <a:pt x="1131" y="13"/>
                    <a:pt x="1127" y="6"/>
                    <a:pt x="1123" y="0"/>
                  </a:cubicBezTo>
                  <a:cubicBezTo>
                    <a:pt x="1110" y="0"/>
                    <a:pt x="1110" y="0"/>
                    <a:pt x="1110" y="0"/>
                  </a:cubicBezTo>
                  <a:cubicBezTo>
                    <a:pt x="1129" y="24"/>
                    <a:pt x="1145" y="54"/>
                    <a:pt x="1139" y="74"/>
                  </a:cubicBezTo>
                  <a:cubicBezTo>
                    <a:pt x="1134" y="89"/>
                    <a:pt x="1112" y="109"/>
                    <a:pt x="1082" y="130"/>
                  </a:cubicBezTo>
                  <a:cubicBezTo>
                    <a:pt x="1082" y="125"/>
                    <a:pt x="1083" y="120"/>
                    <a:pt x="1083" y="115"/>
                  </a:cubicBezTo>
                  <a:cubicBezTo>
                    <a:pt x="1107" y="98"/>
                    <a:pt x="1123" y="84"/>
                    <a:pt x="1125" y="76"/>
                  </a:cubicBezTo>
                  <a:cubicBezTo>
                    <a:pt x="1129" y="57"/>
                    <a:pt x="1109" y="23"/>
                    <a:pt x="1090" y="0"/>
                  </a:cubicBezTo>
                  <a:cubicBezTo>
                    <a:pt x="1081" y="0"/>
                    <a:pt x="1081" y="0"/>
                    <a:pt x="1081" y="0"/>
                  </a:cubicBezTo>
                  <a:cubicBezTo>
                    <a:pt x="1100" y="20"/>
                    <a:pt x="1121" y="54"/>
                    <a:pt x="1117" y="75"/>
                  </a:cubicBezTo>
                  <a:cubicBezTo>
                    <a:pt x="1115" y="82"/>
                    <a:pt x="1102" y="93"/>
                    <a:pt x="1084" y="107"/>
                  </a:cubicBezTo>
                  <a:cubicBezTo>
                    <a:pt x="1084" y="96"/>
                    <a:pt x="1085" y="85"/>
                    <a:pt x="1086" y="76"/>
                  </a:cubicBezTo>
                  <a:cubicBezTo>
                    <a:pt x="1078" y="82"/>
                    <a:pt x="1023" y="131"/>
                    <a:pt x="968" y="180"/>
                  </a:cubicBezTo>
                  <a:cubicBezTo>
                    <a:pt x="952" y="189"/>
                    <a:pt x="936" y="198"/>
                    <a:pt x="921" y="206"/>
                  </a:cubicBezTo>
                  <a:cubicBezTo>
                    <a:pt x="903" y="216"/>
                    <a:pt x="887" y="224"/>
                    <a:pt x="873" y="231"/>
                  </a:cubicBezTo>
                  <a:cubicBezTo>
                    <a:pt x="863" y="223"/>
                    <a:pt x="851" y="216"/>
                    <a:pt x="838" y="210"/>
                  </a:cubicBezTo>
                  <a:cubicBezTo>
                    <a:pt x="854" y="203"/>
                    <a:pt x="901" y="204"/>
                    <a:pt x="919" y="202"/>
                  </a:cubicBezTo>
                  <a:cubicBezTo>
                    <a:pt x="920" y="202"/>
                    <a:pt x="921" y="202"/>
                    <a:pt x="921" y="202"/>
                  </a:cubicBezTo>
                  <a:cubicBezTo>
                    <a:pt x="901" y="184"/>
                    <a:pt x="861" y="171"/>
                    <a:pt x="817" y="162"/>
                  </a:cubicBezTo>
                  <a:cubicBezTo>
                    <a:pt x="833" y="104"/>
                    <a:pt x="833" y="104"/>
                    <a:pt x="833" y="104"/>
                  </a:cubicBezTo>
                  <a:cubicBezTo>
                    <a:pt x="887" y="70"/>
                    <a:pt x="962" y="24"/>
                    <a:pt x="1011" y="0"/>
                  </a:cubicBezTo>
                  <a:cubicBezTo>
                    <a:pt x="995" y="0"/>
                    <a:pt x="995" y="0"/>
                    <a:pt x="995" y="0"/>
                  </a:cubicBezTo>
                  <a:cubicBezTo>
                    <a:pt x="948" y="24"/>
                    <a:pt x="886" y="61"/>
                    <a:pt x="837" y="92"/>
                  </a:cubicBezTo>
                  <a:cubicBezTo>
                    <a:pt x="841" y="75"/>
                    <a:pt x="841" y="75"/>
                    <a:pt x="841" y="75"/>
                  </a:cubicBezTo>
                  <a:cubicBezTo>
                    <a:pt x="879" y="49"/>
                    <a:pt x="924" y="21"/>
                    <a:pt x="964" y="0"/>
                  </a:cubicBezTo>
                  <a:cubicBezTo>
                    <a:pt x="940" y="0"/>
                    <a:pt x="940" y="0"/>
                    <a:pt x="940" y="0"/>
                  </a:cubicBezTo>
                  <a:cubicBezTo>
                    <a:pt x="941" y="1"/>
                    <a:pt x="942" y="3"/>
                    <a:pt x="943" y="4"/>
                  </a:cubicBezTo>
                  <a:cubicBezTo>
                    <a:pt x="928" y="12"/>
                    <a:pt x="890" y="32"/>
                    <a:pt x="874" y="43"/>
                  </a:cubicBezTo>
                  <a:cubicBezTo>
                    <a:pt x="863" y="26"/>
                    <a:pt x="851" y="12"/>
                    <a:pt x="838" y="0"/>
                  </a:cubicBezTo>
                  <a:cubicBezTo>
                    <a:pt x="824" y="0"/>
                    <a:pt x="824" y="0"/>
                    <a:pt x="824" y="0"/>
                  </a:cubicBezTo>
                  <a:cubicBezTo>
                    <a:pt x="825" y="0"/>
                    <a:pt x="825" y="1"/>
                    <a:pt x="826" y="1"/>
                  </a:cubicBezTo>
                  <a:cubicBezTo>
                    <a:pt x="822" y="22"/>
                    <a:pt x="814" y="55"/>
                    <a:pt x="809" y="76"/>
                  </a:cubicBezTo>
                  <a:cubicBezTo>
                    <a:pt x="817" y="55"/>
                    <a:pt x="826" y="24"/>
                    <a:pt x="832" y="6"/>
                  </a:cubicBezTo>
                  <a:cubicBezTo>
                    <a:pt x="838" y="11"/>
                    <a:pt x="843" y="17"/>
                    <a:pt x="848" y="23"/>
                  </a:cubicBezTo>
                  <a:cubicBezTo>
                    <a:pt x="809" y="160"/>
                    <a:pt x="809" y="160"/>
                    <a:pt x="809" y="160"/>
                  </a:cubicBezTo>
                  <a:cubicBezTo>
                    <a:pt x="793" y="157"/>
                    <a:pt x="776" y="154"/>
                    <a:pt x="761" y="152"/>
                  </a:cubicBezTo>
                  <a:cubicBezTo>
                    <a:pt x="808" y="0"/>
                    <a:pt x="808" y="0"/>
                    <a:pt x="808" y="0"/>
                  </a:cubicBezTo>
                  <a:cubicBezTo>
                    <a:pt x="799" y="0"/>
                    <a:pt x="799" y="0"/>
                    <a:pt x="799" y="0"/>
                  </a:cubicBezTo>
                  <a:cubicBezTo>
                    <a:pt x="751" y="151"/>
                    <a:pt x="751" y="151"/>
                    <a:pt x="751" y="151"/>
                  </a:cubicBezTo>
                  <a:cubicBezTo>
                    <a:pt x="737" y="149"/>
                    <a:pt x="723" y="148"/>
                    <a:pt x="711" y="148"/>
                  </a:cubicBezTo>
                  <a:cubicBezTo>
                    <a:pt x="754" y="0"/>
                    <a:pt x="754" y="0"/>
                    <a:pt x="754" y="0"/>
                  </a:cubicBezTo>
                  <a:cubicBezTo>
                    <a:pt x="743" y="0"/>
                    <a:pt x="743" y="0"/>
                    <a:pt x="743" y="0"/>
                  </a:cubicBezTo>
                  <a:cubicBezTo>
                    <a:pt x="739" y="16"/>
                    <a:pt x="739" y="16"/>
                    <a:pt x="739" y="16"/>
                  </a:cubicBezTo>
                  <a:cubicBezTo>
                    <a:pt x="735" y="11"/>
                    <a:pt x="731" y="5"/>
                    <a:pt x="726" y="0"/>
                  </a:cubicBezTo>
                  <a:cubicBezTo>
                    <a:pt x="715" y="0"/>
                    <a:pt x="715" y="0"/>
                    <a:pt x="715" y="0"/>
                  </a:cubicBezTo>
                  <a:cubicBezTo>
                    <a:pt x="723" y="8"/>
                    <a:pt x="730" y="17"/>
                    <a:pt x="736" y="27"/>
                  </a:cubicBezTo>
                  <a:cubicBezTo>
                    <a:pt x="731" y="44"/>
                    <a:pt x="731" y="44"/>
                    <a:pt x="731" y="44"/>
                  </a:cubicBezTo>
                  <a:cubicBezTo>
                    <a:pt x="718" y="27"/>
                    <a:pt x="701" y="11"/>
                    <a:pt x="681" y="0"/>
                  </a:cubicBezTo>
                  <a:cubicBezTo>
                    <a:pt x="655" y="0"/>
                    <a:pt x="655" y="0"/>
                    <a:pt x="655" y="0"/>
                  </a:cubicBezTo>
                  <a:cubicBezTo>
                    <a:pt x="685" y="8"/>
                    <a:pt x="711" y="30"/>
                    <a:pt x="727" y="56"/>
                  </a:cubicBezTo>
                  <a:cubicBezTo>
                    <a:pt x="702" y="147"/>
                    <a:pt x="702" y="147"/>
                    <a:pt x="702" y="147"/>
                  </a:cubicBezTo>
                  <a:cubicBezTo>
                    <a:pt x="699" y="147"/>
                    <a:pt x="696" y="147"/>
                    <a:pt x="693" y="147"/>
                  </a:cubicBezTo>
                  <a:cubicBezTo>
                    <a:pt x="700" y="138"/>
                    <a:pt x="696" y="129"/>
                    <a:pt x="689" y="124"/>
                  </a:cubicBezTo>
                  <a:cubicBezTo>
                    <a:pt x="701" y="123"/>
                    <a:pt x="713" y="111"/>
                    <a:pt x="694" y="100"/>
                  </a:cubicBezTo>
                  <a:cubicBezTo>
                    <a:pt x="680" y="92"/>
                    <a:pt x="659" y="93"/>
                    <a:pt x="651" y="85"/>
                  </a:cubicBezTo>
                  <a:cubicBezTo>
                    <a:pt x="644" y="77"/>
                    <a:pt x="660" y="63"/>
                    <a:pt x="666" y="50"/>
                  </a:cubicBezTo>
                  <a:cubicBezTo>
                    <a:pt x="674" y="35"/>
                    <a:pt x="654" y="24"/>
                    <a:pt x="643" y="33"/>
                  </a:cubicBezTo>
                  <a:cubicBezTo>
                    <a:pt x="630" y="42"/>
                    <a:pt x="619" y="63"/>
                    <a:pt x="612" y="71"/>
                  </a:cubicBezTo>
                  <a:cubicBezTo>
                    <a:pt x="607" y="76"/>
                    <a:pt x="603" y="73"/>
                    <a:pt x="601" y="73"/>
                  </a:cubicBezTo>
                  <a:cubicBezTo>
                    <a:pt x="594" y="84"/>
                    <a:pt x="586" y="110"/>
                    <a:pt x="582" y="135"/>
                  </a:cubicBezTo>
                  <a:cubicBezTo>
                    <a:pt x="578" y="151"/>
                    <a:pt x="576" y="167"/>
                    <a:pt x="577" y="176"/>
                  </a:cubicBezTo>
                  <a:cubicBezTo>
                    <a:pt x="590" y="183"/>
                    <a:pt x="637" y="196"/>
                    <a:pt x="662" y="199"/>
                  </a:cubicBezTo>
                  <a:cubicBezTo>
                    <a:pt x="681" y="201"/>
                    <a:pt x="687" y="185"/>
                    <a:pt x="675" y="175"/>
                  </a:cubicBezTo>
                  <a:cubicBezTo>
                    <a:pt x="683" y="174"/>
                    <a:pt x="687" y="170"/>
                    <a:pt x="689" y="165"/>
                  </a:cubicBezTo>
                  <a:cubicBezTo>
                    <a:pt x="691" y="167"/>
                    <a:pt x="692" y="170"/>
                    <a:pt x="694" y="173"/>
                  </a:cubicBezTo>
                  <a:cubicBezTo>
                    <a:pt x="677" y="232"/>
                    <a:pt x="677" y="232"/>
                    <a:pt x="677" y="232"/>
                  </a:cubicBezTo>
                  <a:cubicBezTo>
                    <a:pt x="526" y="195"/>
                    <a:pt x="526" y="195"/>
                    <a:pt x="526" y="195"/>
                  </a:cubicBezTo>
                  <a:cubicBezTo>
                    <a:pt x="523" y="206"/>
                    <a:pt x="523" y="206"/>
                    <a:pt x="523" y="206"/>
                  </a:cubicBezTo>
                  <a:cubicBezTo>
                    <a:pt x="468" y="181"/>
                    <a:pt x="449" y="120"/>
                    <a:pt x="483" y="78"/>
                  </a:cubicBezTo>
                  <a:cubicBezTo>
                    <a:pt x="500" y="70"/>
                    <a:pt x="518" y="61"/>
                    <a:pt x="536" y="51"/>
                  </a:cubicBezTo>
                  <a:cubicBezTo>
                    <a:pt x="564" y="35"/>
                    <a:pt x="592" y="17"/>
                    <a:pt x="618" y="0"/>
                  </a:cubicBezTo>
                  <a:cubicBezTo>
                    <a:pt x="596" y="0"/>
                    <a:pt x="596" y="0"/>
                    <a:pt x="596" y="0"/>
                  </a:cubicBezTo>
                  <a:cubicBezTo>
                    <a:pt x="525" y="45"/>
                    <a:pt x="449" y="109"/>
                    <a:pt x="389" y="75"/>
                  </a:cubicBezTo>
                  <a:cubicBezTo>
                    <a:pt x="404" y="68"/>
                    <a:pt x="417" y="58"/>
                    <a:pt x="429" y="47"/>
                  </a:cubicBezTo>
                  <a:cubicBezTo>
                    <a:pt x="470" y="46"/>
                    <a:pt x="519" y="24"/>
                    <a:pt x="560" y="0"/>
                  </a:cubicBezTo>
                  <a:cubicBezTo>
                    <a:pt x="542" y="0"/>
                    <a:pt x="542" y="0"/>
                    <a:pt x="542" y="0"/>
                  </a:cubicBezTo>
                  <a:cubicBezTo>
                    <a:pt x="509" y="18"/>
                    <a:pt x="472" y="34"/>
                    <a:pt x="440" y="38"/>
                  </a:cubicBezTo>
                  <a:cubicBezTo>
                    <a:pt x="446" y="31"/>
                    <a:pt x="453" y="24"/>
                    <a:pt x="459" y="17"/>
                  </a:cubicBezTo>
                  <a:cubicBezTo>
                    <a:pt x="474" y="14"/>
                    <a:pt x="490" y="8"/>
                    <a:pt x="507" y="0"/>
                  </a:cubicBezTo>
                  <a:cubicBezTo>
                    <a:pt x="484" y="0"/>
                    <a:pt x="484" y="0"/>
                    <a:pt x="484" y="0"/>
                  </a:cubicBezTo>
                  <a:cubicBezTo>
                    <a:pt x="483" y="1"/>
                    <a:pt x="483" y="1"/>
                    <a:pt x="483" y="1"/>
                  </a:cubicBezTo>
                  <a:cubicBezTo>
                    <a:pt x="478" y="3"/>
                    <a:pt x="472" y="5"/>
                    <a:pt x="467" y="6"/>
                  </a:cubicBezTo>
                  <a:cubicBezTo>
                    <a:pt x="469" y="4"/>
                    <a:pt x="470" y="2"/>
                    <a:pt x="472" y="0"/>
                  </a:cubicBezTo>
                  <a:cubicBezTo>
                    <a:pt x="462" y="0"/>
                    <a:pt x="462" y="0"/>
                    <a:pt x="462" y="0"/>
                  </a:cubicBezTo>
                  <a:cubicBezTo>
                    <a:pt x="451" y="15"/>
                    <a:pt x="439" y="29"/>
                    <a:pt x="425" y="40"/>
                  </a:cubicBezTo>
                  <a:cubicBezTo>
                    <a:pt x="378" y="82"/>
                    <a:pt x="328" y="93"/>
                    <a:pt x="276" y="92"/>
                  </a:cubicBezTo>
                  <a:cubicBezTo>
                    <a:pt x="266" y="82"/>
                    <a:pt x="255" y="71"/>
                    <a:pt x="245" y="61"/>
                  </a:cubicBezTo>
                  <a:cubicBezTo>
                    <a:pt x="296" y="64"/>
                    <a:pt x="373" y="36"/>
                    <a:pt x="417" y="0"/>
                  </a:cubicBezTo>
                  <a:cubicBezTo>
                    <a:pt x="410" y="0"/>
                    <a:pt x="410" y="0"/>
                    <a:pt x="410" y="0"/>
                  </a:cubicBezTo>
                  <a:cubicBezTo>
                    <a:pt x="362" y="32"/>
                    <a:pt x="301" y="56"/>
                    <a:pt x="237" y="53"/>
                  </a:cubicBezTo>
                  <a:cubicBezTo>
                    <a:pt x="227" y="42"/>
                    <a:pt x="217" y="31"/>
                    <a:pt x="207" y="21"/>
                  </a:cubicBezTo>
                  <a:cubicBezTo>
                    <a:pt x="245" y="26"/>
                    <a:pt x="293" y="22"/>
                    <a:pt x="343" y="0"/>
                  </a:cubicBezTo>
                  <a:cubicBezTo>
                    <a:pt x="325" y="0"/>
                    <a:pt x="325" y="0"/>
                    <a:pt x="325" y="0"/>
                  </a:cubicBezTo>
                  <a:cubicBezTo>
                    <a:pt x="322" y="2"/>
                    <a:pt x="318" y="3"/>
                    <a:pt x="315" y="5"/>
                  </a:cubicBezTo>
                  <a:cubicBezTo>
                    <a:pt x="313" y="3"/>
                    <a:pt x="312" y="1"/>
                    <a:pt x="310" y="0"/>
                  </a:cubicBezTo>
                  <a:cubicBezTo>
                    <a:pt x="294" y="0"/>
                    <a:pt x="294" y="0"/>
                    <a:pt x="294" y="0"/>
                  </a:cubicBezTo>
                  <a:cubicBezTo>
                    <a:pt x="295" y="2"/>
                    <a:pt x="296" y="4"/>
                    <a:pt x="297" y="6"/>
                  </a:cubicBezTo>
                  <a:cubicBezTo>
                    <a:pt x="291" y="7"/>
                    <a:pt x="285" y="8"/>
                    <a:pt x="279" y="9"/>
                  </a:cubicBezTo>
                  <a:cubicBezTo>
                    <a:pt x="277" y="6"/>
                    <a:pt x="275" y="3"/>
                    <a:pt x="274" y="0"/>
                  </a:cubicBezTo>
                  <a:cubicBezTo>
                    <a:pt x="263" y="0"/>
                    <a:pt x="263" y="0"/>
                    <a:pt x="263" y="0"/>
                  </a:cubicBezTo>
                  <a:cubicBezTo>
                    <a:pt x="265" y="3"/>
                    <a:pt x="266" y="7"/>
                    <a:pt x="269" y="11"/>
                  </a:cubicBezTo>
                  <a:cubicBezTo>
                    <a:pt x="265" y="11"/>
                    <a:pt x="263" y="11"/>
                    <a:pt x="260" y="12"/>
                  </a:cubicBezTo>
                  <a:cubicBezTo>
                    <a:pt x="257" y="8"/>
                    <a:pt x="253" y="4"/>
                    <a:pt x="249" y="0"/>
                  </a:cubicBezTo>
                  <a:cubicBezTo>
                    <a:pt x="234" y="0"/>
                    <a:pt x="234" y="0"/>
                    <a:pt x="234" y="0"/>
                  </a:cubicBezTo>
                  <a:cubicBezTo>
                    <a:pt x="239" y="5"/>
                    <a:pt x="243" y="9"/>
                    <a:pt x="246" y="13"/>
                  </a:cubicBezTo>
                  <a:cubicBezTo>
                    <a:pt x="229" y="14"/>
                    <a:pt x="213" y="14"/>
                    <a:pt x="199" y="12"/>
                  </a:cubicBezTo>
                  <a:cubicBezTo>
                    <a:pt x="194" y="8"/>
                    <a:pt x="191" y="4"/>
                    <a:pt x="187" y="0"/>
                  </a:cubicBezTo>
                  <a:cubicBezTo>
                    <a:pt x="177" y="0"/>
                    <a:pt x="177" y="0"/>
                    <a:pt x="177" y="0"/>
                  </a:cubicBezTo>
                  <a:cubicBezTo>
                    <a:pt x="243" y="71"/>
                    <a:pt x="346" y="176"/>
                    <a:pt x="402" y="234"/>
                  </a:cubicBezTo>
                  <a:cubicBezTo>
                    <a:pt x="384" y="229"/>
                    <a:pt x="366" y="228"/>
                    <a:pt x="349" y="231"/>
                  </a:cubicBezTo>
                  <a:cubicBezTo>
                    <a:pt x="301" y="178"/>
                    <a:pt x="209" y="73"/>
                    <a:pt x="192" y="55"/>
                  </a:cubicBezTo>
                  <a:cubicBezTo>
                    <a:pt x="187" y="80"/>
                    <a:pt x="182" y="123"/>
                    <a:pt x="179" y="162"/>
                  </a:cubicBezTo>
                  <a:cubicBezTo>
                    <a:pt x="172" y="158"/>
                    <a:pt x="165" y="156"/>
                    <a:pt x="158" y="154"/>
                  </a:cubicBezTo>
                  <a:cubicBezTo>
                    <a:pt x="164" y="95"/>
                    <a:pt x="170" y="29"/>
                    <a:pt x="174" y="0"/>
                  </a:cubicBezTo>
                  <a:cubicBezTo>
                    <a:pt x="173" y="0"/>
                    <a:pt x="173" y="0"/>
                    <a:pt x="173" y="0"/>
                  </a:cubicBezTo>
                  <a:cubicBezTo>
                    <a:pt x="170" y="0"/>
                    <a:pt x="167" y="0"/>
                    <a:pt x="164" y="0"/>
                  </a:cubicBezTo>
                  <a:cubicBezTo>
                    <a:pt x="164" y="5"/>
                    <a:pt x="163" y="9"/>
                    <a:pt x="163" y="14"/>
                  </a:cubicBezTo>
                  <a:cubicBezTo>
                    <a:pt x="154" y="13"/>
                    <a:pt x="141" y="13"/>
                    <a:pt x="134" y="14"/>
                  </a:cubicBezTo>
                  <a:cubicBezTo>
                    <a:pt x="134" y="12"/>
                    <a:pt x="134" y="8"/>
                    <a:pt x="135" y="4"/>
                  </a:cubicBezTo>
                  <a:cubicBezTo>
                    <a:pt x="131" y="5"/>
                    <a:pt x="127" y="6"/>
                    <a:pt x="123" y="7"/>
                  </a:cubicBezTo>
                  <a:cubicBezTo>
                    <a:pt x="123" y="9"/>
                    <a:pt x="123" y="12"/>
                    <a:pt x="122" y="14"/>
                  </a:cubicBezTo>
                  <a:cubicBezTo>
                    <a:pt x="111" y="15"/>
                    <a:pt x="100" y="17"/>
                    <a:pt x="89" y="20"/>
                  </a:cubicBezTo>
                  <a:cubicBezTo>
                    <a:pt x="78" y="25"/>
                    <a:pt x="68" y="32"/>
                    <a:pt x="58" y="39"/>
                  </a:cubicBezTo>
                  <a:cubicBezTo>
                    <a:pt x="92" y="24"/>
                    <a:pt x="127" y="17"/>
                    <a:pt x="162" y="21"/>
                  </a:cubicBezTo>
                  <a:cubicBezTo>
                    <a:pt x="161" y="31"/>
                    <a:pt x="159" y="43"/>
                    <a:pt x="158" y="55"/>
                  </a:cubicBezTo>
                  <a:cubicBezTo>
                    <a:pt x="122" y="57"/>
                    <a:pt x="51" y="75"/>
                    <a:pt x="4" y="124"/>
                  </a:cubicBezTo>
                  <a:cubicBezTo>
                    <a:pt x="3" y="127"/>
                    <a:pt x="3" y="130"/>
                    <a:pt x="2" y="133"/>
                  </a:cubicBezTo>
                  <a:cubicBezTo>
                    <a:pt x="38" y="99"/>
                    <a:pt x="87" y="71"/>
                    <a:pt x="157" y="63"/>
                  </a:cubicBezTo>
                  <a:cubicBezTo>
                    <a:pt x="156" y="75"/>
                    <a:pt x="154" y="86"/>
                    <a:pt x="153" y="98"/>
                  </a:cubicBezTo>
                  <a:cubicBezTo>
                    <a:pt x="82" y="97"/>
                    <a:pt x="24" y="136"/>
                    <a:pt x="0" y="192"/>
                  </a:cubicBezTo>
                  <a:cubicBezTo>
                    <a:pt x="0" y="222"/>
                    <a:pt x="0" y="222"/>
                    <a:pt x="0" y="222"/>
                  </a:cubicBezTo>
                  <a:cubicBezTo>
                    <a:pt x="8" y="183"/>
                    <a:pt x="34" y="146"/>
                    <a:pt x="77" y="126"/>
                  </a:cubicBezTo>
                  <a:cubicBezTo>
                    <a:pt x="76" y="135"/>
                    <a:pt x="75" y="149"/>
                    <a:pt x="73" y="164"/>
                  </a:cubicBezTo>
                  <a:cubicBezTo>
                    <a:pt x="55" y="175"/>
                    <a:pt x="41" y="190"/>
                    <a:pt x="32" y="206"/>
                  </a:cubicBezTo>
                  <a:cubicBezTo>
                    <a:pt x="18" y="233"/>
                    <a:pt x="11" y="286"/>
                    <a:pt x="58" y="310"/>
                  </a:cubicBezTo>
                  <a:cubicBezTo>
                    <a:pt x="57" y="326"/>
                    <a:pt x="55" y="340"/>
                    <a:pt x="54" y="353"/>
                  </a:cubicBezTo>
                  <a:cubicBezTo>
                    <a:pt x="24" y="336"/>
                    <a:pt x="7" y="308"/>
                    <a:pt x="0" y="277"/>
                  </a:cubicBezTo>
                  <a:cubicBezTo>
                    <a:pt x="0" y="302"/>
                    <a:pt x="0" y="302"/>
                    <a:pt x="0" y="302"/>
                  </a:cubicBezTo>
                  <a:cubicBezTo>
                    <a:pt x="7" y="321"/>
                    <a:pt x="18" y="340"/>
                    <a:pt x="34" y="358"/>
                  </a:cubicBezTo>
                  <a:cubicBezTo>
                    <a:pt x="22" y="360"/>
                    <a:pt x="11" y="365"/>
                    <a:pt x="0" y="371"/>
                  </a:cubicBezTo>
                  <a:cubicBezTo>
                    <a:pt x="0" y="382"/>
                    <a:pt x="0" y="382"/>
                    <a:pt x="0" y="382"/>
                  </a:cubicBezTo>
                  <a:cubicBezTo>
                    <a:pt x="54" y="346"/>
                    <a:pt x="116" y="366"/>
                    <a:pt x="140" y="394"/>
                  </a:cubicBezTo>
                  <a:cubicBezTo>
                    <a:pt x="190" y="453"/>
                    <a:pt x="144" y="497"/>
                    <a:pt x="158" y="566"/>
                  </a:cubicBezTo>
                  <a:cubicBezTo>
                    <a:pt x="163" y="594"/>
                    <a:pt x="175" y="619"/>
                    <a:pt x="203" y="644"/>
                  </a:cubicBezTo>
                  <a:cubicBezTo>
                    <a:pt x="196" y="647"/>
                    <a:pt x="190" y="649"/>
                    <a:pt x="183" y="652"/>
                  </a:cubicBezTo>
                  <a:cubicBezTo>
                    <a:pt x="167" y="642"/>
                    <a:pt x="139" y="622"/>
                    <a:pt x="130" y="581"/>
                  </a:cubicBezTo>
                  <a:cubicBezTo>
                    <a:pt x="120" y="535"/>
                    <a:pt x="136" y="461"/>
                    <a:pt x="100" y="420"/>
                  </a:cubicBezTo>
                  <a:cubicBezTo>
                    <a:pt x="82" y="400"/>
                    <a:pt x="40" y="380"/>
                    <a:pt x="0" y="413"/>
                  </a:cubicBezTo>
                  <a:cubicBezTo>
                    <a:pt x="0" y="429"/>
                    <a:pt x="0" y="429"/>
                    <a:pt x="0" y="429"/>
                  </a:cubicBezTo>
                  <a:cubicBezTo>
                    <a:pt x="1" y="428"/>
                    <a:pt x="2" y="427"/>
                    <a:pt x="2" y="427"/>
                  </a:cubicBezTo>
                  <a:cubicBezTo>
                    <a:pt x="27" y="403"/>
                    <a:pt x="67" y="395"/>
                    <a:pt x="97" y="433"/>
                  </a:cubicBezTo>
                  <a:cubicBezTo>
                    <a:pt x="123" y="466"/>
                    <a:pt x="121" y="540"/>
                    <a:pt x="110" y="555"/>
                  </a:cubicBezTo>
                  <a:cubicBezTo>
                    <a:pt x="81" y="592"/>
                    <a:pt x="36" y="594"/>
                    <a:pt x="0" y="572"/>
                  </a:cubicBezTo>
                  <a:cubicBezTo>
                    <a:pt x="0" y="585"/>
                    <a:pt x="0" y="585"/>
                    <a:pt x="0" y="585"/>
                  </a:cubicBezTo>
                  <a:cubicBezTo>
                    <a:pt x="0" y="584"/>
                    <a:pt x="1" y="584"/>
                    <a:pt x="1" y="583"/>
                  </a:cubicBezTo>
                  <a:cubicBezTo>
                    <a:pt x="19" y="592"/>
                    <a:pt x="38" y="596"/>
                    <a:pt x="58" y="594"/>
                  </a:cubicBezTo>
                  <a:cubicBezTo>
                    <a:pt x="128" y="606"/>
                    <a:pt x="128" y="606"/>
                    <a:pt x="128" y="606"/>
                  </a:cubicBezTo>
                  <a:cubicBezTo>
                    <a:pt x="129" y="609"/>
                    <a:pt x="130" y="612"/>
                    <a:pt x="132" y="615"/>
                  </a:cubicBezTo>
                  <a:cubicBezTo>
                    <a:pt x="0" y="595"/>
                    <a:pt x="0" y="595"/>
                    <a:pt x="0" y="595"/>
                  </a:cubicBezTo>
                  <a:cubicBezTo>
                    <a:pt x="0" y="600"/>
                    <a:pt x="0" y="600"/>
                    <a:pt x="0" y="600"/>
                  </a:cubicBezTo>
                  <a:cubicBezTo>
                    <a:pt x="135" y="620"/>
                    <a:pt x="135" y="620"/>
                    <a:pt x="135" y="620"/>
                  </a:cubicBezTo>
                  <a:cubicBezTo>
                    <a:pt x="137" y="623"/>
                    <a:pt x="139" y="627"/>
                    <a:pt x="142" y="630"/>
                  </a:cubicBezTo>
                  <a:cubicBezTo>
                    <a:pt x="0" y="612"/>
                    <a:pt x="0" y="612"/>
                    <a:pt x="0" y="612"/>
                  </a:cubicBezTo>
                  <a:cubicBezTo>
                    <a:pt x="0" y="617"/>
                    <a:pt x="0" y="617"/>
                    <a:pt x="0" y="617"/>
                  </a:cubicBezTo>
                  <a:cubicBezTo>
                    <a:pt x="146" y="635"/>
                    <a:pt x="146" y="635"/>
                    <a:pt x="146" y="635"/>
                  </a:cubicBezTo>
                  <a:cubicBezTo>
                    <a:pt x="148" y="638"/>
                    <a:pt x="151" y="641"/>
                    <a:pt x="155" y="644"/>
                  </a:cubicBezTo>
                  <a:cubicBezTo>
                    <a:pt x="0" y="631"/>
                    <a:pt x="0" y="631"/>
                    <a:pt x="0" y="631"/>
                  </a:cubicBezTo>
                  <a:cubicBezTo>
                    <a:pt x="0" y="637"/>
                    <a:pt x="0" y="637"/>
                    <a:pt x="0" y="637"/>
                  </a:cubicBezTo>
                  <a:cubicBezTo>
                    <a:pt x="160" y="649"/>
                    <a:pt x="160" y="649"/>
                    <a:pt x="160" y="649"/>
                  </a:cubicBezTo>
                  <a:cubicBezTo>
                    <a:pt x="163" y="652"/>
                    <a:pt x="167" y="655"/>
                    <a:pt x="171" y="658"/>
                  </a:cubicBezTo>
                  <a:cubicBezTo>
                    <a:pt x="167" y="659"/>
                    <a:pt x="167" y="659"/>
                    <a:pt x="167" y="659"/>
                  </a:cubicBezTo>
                  <a:cubicBezTo>
                    <a:pt x="0" y="654"/>
                    <a:pt x="0" y="654"/>
                    <a:pt x="0" y="654"/>
                  </a:cubicBezTo>
                  <a:cubicBezTo>
                    <a:pt x="0" y="659"/>
                    <a:pt x="0" y="659"/>
                    <a:pt x="0" y="659"/>
                  </a:cubicBezTo>
                  <a:cubicBezTo>
                    <a:pt x="158" y="663"/>
                    <a:pt x="158" y="663"/>
                    <a:pt x="158" y="663"/>
                  </a:cubicBezTo>
                  <a:cubicBezTo>
                    <a:pt x="150" y="667"/>
                    <a:pt x="142" y="670"/>
                    <a:pt x="135" y="673"/>
                  </a:cubicBezTo>
                  <a:cubicBezTo>
                    <a:pt x="136" y="673"/>
                    <a:pt x="136" y="673"/>
                    <a:pt x="136" y="673"/>
                  </a:cubicBezTo>
                  <a:cubicBezTo>
                    <a:pt x="10" y="677"/>
                    <a:pt x="10" y="677"/>
                    <a:pt x="10" y="677"/>
                  </a:cubicBezTo>
                  <a:cubicBezTo>
                    <a:pt x="6" y="672"/>
                    <a:pt x="3" y="667"/>
                    <a:pt x="0" y="662"/>
                  </a:cubicBezTo>
                  <a:cubicBezTo>
                    <a:pt x="0" y="678"/>
                    <a:pt x="0" y="678"/>
                    <a:pt x="0" y="678"/>
                  </a:cubicBezTo>
                  <a:cubicBezTo>
                    <a:pt x="19" y="702"/>
                    <a:pt x="46" y="721"/>
                    <a:pt x="51" y="758"/>
                  </a:cubicBezTo>
                  <a:cubicBezTo>
                    <a:pt x="56" y="799"/>
                    <a:pt x="21" y="859"/>
                    <a:pt x="45" y="914"/>
                  </a:cubicBezTo>
                  <a:cubicBezTo>
                    <a:pt x="56" y="938"/>
                    <a:pt x="78" y="964"/>
                    <a:pt x="118" y="972"/>
                  </a:cubicBezTo>
                  <a:cubicBezTo>
                    <a:pt x="118" y="980"/>
                    <a:pt x="118" y="988"/>
                    <a:pt x="119" y="995"/>
                  </a:cubicBezTo>
                  <a:cubicBezTo>
                    <a:pt x="62" y="992"/>
                    <a:pt x="38" y="960"/>
                    <a:pt x="27" y="934"/>
                  </a:cubicBezTo>
                  <a:cubicBezTo>
                    <a:pt x="4" y="879"/>
                    <a:pt x="34" y="828"/>
                    <a:pt x="24" y="761"/>
                  </a:cubicBezTo>
                  <a:cubicBezTo>
                    <a:pt x="20" y="734"/>
                    <a:pt x="11" y="717"/>
                    <a:pt x="0" y="704"/>
                  </a:cubicBezTo>
                  <a:cubicBezTo>
                    <a:pt x="0" y="723"/>
                    <a:pt x="0" y="723"/>
                    <a:pt x="0" y="723"/>
                  </a:cubicBezTo>
                  <a:cubicBezTo>
                    <a:pt x="6" y="735"/>
                    <a:pt x="12" y="750"/>
                    <a:pt x="15" y="769"/>
                  </a:cubicBezTo>
                  <a:cubicBezTo>
                    <a:pt x="17" y="784"/>
                    <a:pt x="17" y="798"/>
                    <a:pt x="16" y="811"/>
                  </a:cubicBezTo>
                  <a:cubicBezTo>
                    <a:pt x="11" y="811"/>
                    <a:pt x="5" y="811"/>
                    <a:pt x="0" y="810"/>
                  </a:cubicBezTo>
                  <a:cubicBezTo>
                    <a:pt x="0" y="816"/>
                    <a:pt x="0" y="816"/>
                    <a:pt x="0" y="816"/>
                  </a:cubicBezTo>
                  <a:cubicBezTo>
                    <a:pt x="5" y="817"/>
                    <a:pt x="10" y="817"/>
                    <a:pt x="16" y="817"/>
                  </a:cubicBezTo>
                  <a:cubicBezTo>
                    <a:pt x="15" y="820"/>
                    <a:pt x="15" y="823"/>
                    <a:pt x="15" y="826"/>
                  </a:cubicBezTo>
                  <a:cubicBezTo>
                    <a:pt x="10" y="826"/>
                    <a:pt x="5" y="826"/>
                    <a:pt x="0" y="826"/>
                  </a:cubicBezTo>
                  <a:cubicBezTo>
                    <a:pt x="0" y="835"/>
                    <a:pt x="0" y="835"/>
                    <a:pt x="0" y="835"/>
                  </a:cubicBezTo>
                  <a:cubicBezTo>
                    <a:pt x="4" y="835"/>
                    <a:pt x="9" y="835"/>
                    <a:pt x="14" y="835"/>
                  </a:cubicBezTo>
                  <a:cubicBezTo>
                    <a:pt x="11" y="854"/>
                    <a:pt x="8" y="872"/>
                    <a:pt x="8" y="891"/>
                  </a:cubicBezTo>
                  <a:cubicBezTo>
                    <a:pt x="6" y="891"/>
                    <a:pt x="3" y="891"/>
                    <a:pt x="0" y="891"/>
                  </a:cubicBezTo>
                  <a:cubicBezTo>
                    <a:pt x="0" y="898"/>
                    <a:pt x="0" y="898"/>
                    <a:pt x="0" y="898"/>
                  </a:cubicBezTo>
                  <a:cubicBezTo>
                    <a:pt x="1" y="898"/>
                    <a:pt x="2" y="898"/>
                    <a:pt x="3" y="898"/>
                  </a:cubicBezTo>
                  <a:cubicBezTo>
                    <a:pt x="2" y="902"/>
                    <a:pt x="1" y="905"/>
                    <a:pt x="0" y="909"/>
                  </a:cubicBezTo>
                  <a:cubicBezTo>
                    <a:pt x="0" y="934"/>
                    <a:pt x="0" y="934"/>
                    <a:pt x="0" y="934"/>
                  </a:cubicBezTo>
                  <a:cubicBezTo>
                    <a:pt x="4" y="926"/>
                    <a:pt x="7" y="918"/>
                    <a:pt x="10" y="909"/>
                  </a:cubicBezTo>
                  <a:cubicBezTo>
                    <a:pt x="11" y="919"/>
                    <a:pt x="14" y="930"/>
                    <a:pt x="19" y="941"/>
                  </a:cubicBezTo>
                  <a:cubicBezTo>
                    <a:pt x="27" y="958"/>
                    <a:pt x="42" y="984"/>
                    <a:pt x="70" y="998"/>
                  </a:cubicBezTo>
                  <a:cubicBezTo>
                    <a:pt x="71" y="1011"/>
                    <a:pt x="74" y="1026"/>
                    <a:pt x="79" y="1041"/>
                  </a:cubicBezTo>
                  <a:cubicBezTo>
                    <a:pt x="74" y="1043"/>
                    <a:pt x="69" y="1044"/>
                    <a:pt x="63" y="1046"/>
                  </a:cubicBezTo>
                  <a:cubicBezTo>
                    <a:pt x="62" y="1029"/>
                    <a:pt x="46" y="986"/>
                    <a:pt x="10" y="964"/>
                  </a:cubicBezTo>
                  <a:cubicBezTo>
                    <a:pt x="7" y="963"/>
                    <a:pt x="3" y="961"/>
                    <a:pt x="0" y="960"/>
                  </a:cubicBezTo>
                  <a:cubicBezTo>
                    <a:pt x="0" y="970"/>
                    <a:pt x="0" y="970"/>
                    <a:pt x="0" y="970"/>
                  </a:cubicBezTo>
                  <a:cubicBezTo>
                    <a:pt x="2" y="971"/>
                    <a:pt x="5" y="972"/>
                    <a:pt x="7" y="974"/>
                  </a:cubicBezTo>
                  <a:cubicBezTo>
                    <a:pt x="36" y="992"/>
                    <a:pt x="54" y="1030"/>
                    <a:pt x="55" y="1047"/>
                  </a:cubicBezTo>
                  <a:cubicBezTo>
                    <a:pt x="49" y="1049"/>
                    <a:pt x="44" y="1052"/>
                    <a:pt x="38" y="1052"/>
                  </a:cubicBezTo>
                  <a:cubicBezTo>
                    <a:pt x="35" y="1029"/>
                    <a:pt x="18" y="1002"/>
                    <a:pt x="0" y="991"/>
                  </a:cubicBezTo>
                  <a:cubicBezTo>
                    <a:pt x="0" y="1002"/>
                    <a:pt x="0" y="1002"/>
                    <a:pt x="0" y="1002"/>
                  </a:cubicBezTo>
                  <a:cubicBezTo>
                    <a:pt x="1" y="1002"/>
                    <a:pt x="2" y="1003"/>
                    <a:pt x="3" y="1004"/>
                  </a:cubicBezTo>
                  <a:cubicBezTo>
                    <a:pt x="15" y="1013"/>
                    <a:pt x="26" y="1035"/>
                    <a:pt x="30" y="1053"/>
                  </a:cubicBezTo>
                  <a:cubicBezTo>
                    <a:pt x="21" y="1054"/>
                    <a:pt x="10" y="1053"/>
                    <a:pt x="0" y="1049"/>
                  </a:cubicBezTo>
                  <a:cubicBezTo>
                    <a:pt x="0" y="1060"/>
                    <a:pt x="0" y="1060"/>
                    <a:pt x="0" y="1060"/>
                  </a:cubicBezTo>
                  <a:cubicBezTo>
                    <a:pt x="20" y="1065"/>
                    <a:pt x="42" y="1062"/>
                    <a:pt x="60" y="1056"/>
                  </a:cubicBezTo>
                  <a:cubicBezTo>
                    <a:pt x="112" y="1040"/>
                    <a:pt x="184" y="996"/>
                    <a:pt x="213" y="991"/>
                  </a:cubicBezTo>
                  <a:cubicBezTo>
                    <a:pt x="260" y="982"/>
                    <a:pt x="309" y="1002"/>
                    <a:pt x="341" y="1050"/>
                  </a:cubicBezTo>
                  <a:cubicBezTo>
                    <a:pt x="337" y="1055"/>
                    <a:pt x="334" y="1060"/>
                    <a:pt x="330" y="1064"/>
                  </a:cubicBezTo>
                  <a:cubicBezTo>
                    <a:pt x="307" y="1023"/>
                    <a:pt x="255" y="1008"/>
                    <a:pt x="226" y="1013"/>
                  </a:cubicBezTo>
                  <a:cubicBezTo>
                    <a:pt x="176" y="1021"/>
                    <a:pt x="105" y="1060"/>
                    <a:pt x="61" y="1077"/>
                  </a:cubicBezTo>
                  <a:cubicBezTo>
                    <a:pt x="42" y="1084"/>
                    <a:pt x="20" y="1086"/>
                    <a:pt x="0" y="1082"/>
                  </a:cubicBezTo>
                  <a:cubicBezTo>
                    <a:pt x="0" y="1090"/>
                    <a:pt x="0" y="1090"/>
                    <a:pt x="0" y="1090"/>
                  </a:cubicBezTo>
                  <a:cubicBezTo>
                    <a:pt x="9" y="1092"/>
                    <a:pt x="18" y="1093"/>
                    <a:pt x="27" y="1092"/>
                  </a:cubicBezTo>
                  <a:cubicBezTo>
                    <a:pt x="25" y="1100"/>
                    <a:pt x="23" y="1107"/>
                    <a:pt x="21" y="1113"/>
                  </a:cubicBezTo>
                  <a:cubicBezTo>
                    <a:pt x="15" y="1114"/>
                    <a:pt x="7" y="1113"/>
                    <a:pt x="0" y="1112"/>
                  </a:cubicBezTo>
                  <a:cubicBezTo>
                    <a:pt x="0" y="1156"/>
                    <a:pt x="0" y="1156"/>
                    <a:pt x="0" y="1156"/>
                  </a:cubicBezTo>
                  <a:cubicBezTo>
                    <a:pt x="17" y="1139"/>
                    <a:pt x="32" y="1117"/>
                    <a:pt x="36" y="1091"/>
                  </a:cubicBezTo>
                  <a:cubicBezTo>
                    <a:pt x="41" y="1090"/>
                    <a:pt x="46" y="1089"/>
                    <a:pt x="51" y="1088"/>
                  </a:cubicBezTo>
                  <a:cubicBezTo>
                    <a:pt x="46" y="1125"/>
                    <a:pt x="25" y="1155"/>
                    <a:pt x="0" y="1175"/>
                  </a:cubicBezTo>
                  <a:cubicBezTo>
                    <a:pt x="0" y="1184"/>
                    <a:pt x="0" y="1184"/>
                    <a:pt x="0" y="1184"/>
                  </a:cubicBezTo>
                  <a:cubicBezTo>
                    <a:pt x="1" y="1184"/>
                    <a:pt x="2" y="1183"/>
                    <a:pt x="2" y="1183"/>
                  </a:cubicBezTo>
                  <a:cubicBezTo>
                    <a:pt x="37" y="1218"/>
                    <a:pt x="37" y="1218"/>
                    <a:pt x="37" y="1218"/>
                  </a:cubicBezTo>
                  <a:cubicBezTo>
                    <a:pt x="36" y="1220"/>
                    <a:pt x="36" y="1221"/>
                    <a:pt x="35" y="1222"/>
                  </a:cubicBezTo>
                  <a:cubicBezTo>
                    <a:pt x="27" y="1225"/>
                    <a:pt x="19" y="1228"/>
                    <a:pt x="12" y="1231"/>
                  </a:cubicBezTo>
                  <a:cubicBezTo>
                    <a:pt x="0" y="1216"/>
                    <a:pt x="0" y="1216"/>
                    <a:pt x="0" y="1216"/>
                  </a:cubicBezTo>
                  <a:cubicBezTo>
                    <a:pt x="0" y="1228"/>
                    <a:pt x="0" y="1228"/>
                    <a:pt x="0" y="1228"/>
                  </a:cubicBezTo>
                  <a:cubicBezTo>
                    <a:pt x="4" y="1233"/>
                    <a:pt x="4" y="1233"/>
                    <a:pt x="4" y="1233"/>
                  </a:cubicBezTo>
                  <a:cubicBezTo>
                    <a:pt x="0" y="1235"/>
                    <a:pt x="0" y="1235"/>
                    <a:pt x="0" y="1235"/>
                  </a:cubicBezTo>
                  <a:cubicBezTo>
                    <a:pt x="0" y="1245"/>
                    <a:pt x="0" y="1245"/>
                    <a:pt x="0" y="1245"/>
                  </a:cubicBezTo>
                  <a:cubicBezTo>
                    <a:pt x="28" y="1236"/>
                    <a:pt x="59" y="1225"/>
                    <a:pt x="84" y="1215"/>
                  </a:cubicBezTo>
                  <a:cubicBezTo>
                    <a:pt x="84" y="1220"/>
                    <a:pt x="84" y="1225"/>
                    <a:pt x="84" y="1230"/>
                  </a:cubicBezTo>
                  <a:cubicBezTo>
                    <a:pt x="55" y="1241"/>
                    <a:pt x="22" y="1256"/>
                    <a:pt x="0" y="1265"/>
                  </a:cubicBezTo>
                  <a:cubicBezTo>
                    <a:pt x="0" y="1275"/>
                    <a:pt x="0" y="1275"/>
                    <a:pt x="0" y="1275"/>
                  </a:cubicBezTo>
                  <a:cubicBezTo>
                    <a:pt x="16" y="1271"/>
                    <a:pt x="49" y="1254"/>
                    <a:pt x="84" y="1237"/>
                  </a:cubicBezTo>
                  <a:cubicBezTo>
                    <a:pt x="85" y="1243"/>
                    <a:pt x="85" y="1249"/>
                    <a:pt x="86" y="1255"/>
                  </a:cubicBezTo>
                  <a:cubicBezTo>
                    <a:pt x="64" y="1266"/>
                    <a:pt x="44" y="1277"/>
                    <a:pt x="35" y="1282"/>
                  </a:cubicBezTo>
                  <a:cubicBezTo>
                    <a:pt x="39" y="1287"/>
                    <a:pt x="50" y="1300"/>
                    <a:pt x="64" y="1315"/>
                  </a:cubicBezTo>
                  <a:cubicBezTo>
                    <a:pt x="60" y="1318"/>
                    <a:pt x="55" y="1321"/>
                    <a:pt x="51" y="1325"/>
                  </a:cubicBezTo>
                  <a:cubicBezTo>
                    <a:pt x="31" y="1306"/>
                    <a:pt x="12" y="1288"/>
                    <a:pt x="0" y="1277"/>
                  </a:cubicBezTo>
                  <a:cubicBezTo>
                    <a:pt x="0" y="1288"/>
                    <a:pt x="0" y="1288"/>
                    <a:pt x="0" y="1288"/>
                  </a:cubicBezTo>
                  <a:cubicBezTo>
                    <a:pt x="12" y="1299"/>
                    <a:pt x="28" y="1315"/>
                    <a:pt x="45" y="1329"/>
                  </a:cubicBezTo>
                  <a:cubicBezTo>
                    <a:pt x="41" y="1332"/>
                    <a:pt x="37" y="1335"/>
                    <a:pt x="33" y="1337"/>
                  </a:cubicBezTo>
                  <a:cubicBezTo>
                    <a:pt x="22" y="1329"/>
                    <a:pt x="11" y="1320"/>
                    <a:pt x="0" y="1311"/>
                  </a:cubicBezTo>
                  <a:cubicBezTo>
                    <a:pt x="0" y="1336"/>
                    <a:pt x="0" y="1336"/>
                    <a:pt x="0" y="1336"/>
                  </a:cubicBezTo>
                  <a:cubicBezTo>
                    <a:pt x="3" y="1334"/>
                    <a:pt x="5" y="1332"/>
                    <a:pt x="7" y="1330"/>
                  </a:cubicBezTo>
                  <a:cubicBezTo>
                    <a:pt x="13" y="1335"/>
                    <a:pt x="19" y="1339"/>
                    <a:pt x="25" y="1343"/>
                  </a:cubicBezTo>
                  <a:cubicBezTo>
                    <a:pt x="17" y="1349"/>
                    <a:pt x="8" y="1355"/>
                    <a:pt x="0" y="1361"/>
                  </a:cubicBezTo>
                  <a:cubicBezTo>
                    <a:pt x="0" y="1373"/>
                    <a:pt x="0" y="1373"/>
                    <a:pt x="0" y="1373"/>
                  </a:cubicBezTo>
                  <a:cubicBezTo>
                    <a:pt x="33" y="1350"/>
                    <a:pt x="69" y="1323"/>
                    <a:pt x="99" y="1300"/>
                  </a:cubicBezTo>
                  <a:cubicBezTo>
                    <a:pt x="102" y="1307"/>
                    <a:pt x="105" y="1313"/>
                    <a:pt x="108" y="1319"/>
                  </a:cubicBezTo>
                  <a:cubicBezTo>
                    <a:pt x="72" y="1345"/>
                    <a:pt x="28" y="1380"/>
                    <a:pt x="0" y="1402"/>
                  </a:cubicBezTo>
                  <a:cubicBezTo>
                    <a:pt x="0" y="1417"/>
                    <a:pt x="0" y="1417"/>
                    <a:pt x="0" y="1417"/>
                  </a:cubicBezTo>
                  <a:cubicBezTo>
                    <a:pt x="27" y="1427"/>
                    <a:pt x="75" y="1448"/>
                    <a:pt x="117" y="1463"/>
                  </a:cubicBezTo>
                  <a:cubicBezTo>
                    <a:pt x="117" y="1495"/>
                    <a:pt x="117" y="1495"/>
                    <a:pt x="117" y="1495"/>
                  </a:cubicBezTo>
                  <a:cubicBezTo>
                    <a:pt x="81" y="1483"/>
                    <a:pt x="37" y="1466"/>
                    <a:pt x="0" y="1451"/>
                  </a:cubicBezTo>
                  <a:cubicBezTo>
                    <a:pt x="0" y="1462"/>
                    <a:pt x="0" y="1462"/>
                    <a:pt x="0" y="1462"/>
                  </a:cubicBezTo>
                  <a:cubicBezTo>
                    <a:pt x="1" y="1462"/>
                    <a:pt x="1" y="1462"/>
                    <a:pt x="1" y="1462"/>
                  </a:cubicBezTo>
                  <a:cubicBezTo>
                    <a:pt x="0" y="1462"/>
                    <a:pt x="0" y="1462"/>
                    <a:pt x="0" y="1462"/>
                  </a:cubicBezTo>
                  <a:cubicBezTo>
                    <a:pt x="0" y="1493"/>
                    <a:pt x="0" y="1493"/>
                    <a:pt x="0" y="1493"/>
                  </a:cubicBezTo>
                  <a:cubicBezTo>
                    <a:pt x="7" y="1475"/>
                    <a:pt x="14" y="1466"/>
                    <a:pt x="21" y="1470"/>
                  </a:cubicBezTo>
                  <a:cubicBezTo>
                    <a:pt x="32" y="1477"/>
                    <a:pt x="37" y="1547"/>
                    <a:pt x="27" y="1618"/>
                  </a:cubicBezTo>
                  <a:cubicBezTo>
                    <a:pt x="24" y="1641"/>
                    <a:pt x="19" y="1663"/>
                    <a:pt x="13" y="1681"/>
                  </a:cubicBezTo>
                  <a:cubicBezTo>
                    <a:pt x="15" y="1686"/>
                    <a:pt x="18" y="1690"/>
                    <a:pt x="20" y="1694"/>
                  </a:cubicBezTo>
                  <a:cubicBezTo>
                    <a:pt x="23" y="1685"/>
                    <a:pt x="26" y="1676"/>
                    <a:pt x="29" y="1666"/>
                  </a:cubicBezTo>
                  <a:cubicBezTo>
                    <a:pt x="62" y="1668"/>
                    <a:pt x="62" y="1668"/>
                    <a:pt x="62" y="1668"/>
                  </a:cubicBezTo>
                  <a:cubicBezTo>
                    <a:pt x="58" y="1684"/>
                    <a:pt x="53" y="1700"/>
                    <a:pt x="48" y="1713"/>
                  </a:cubicBezTo>
                  <a:cubicBezTo>
                    <a:pt x="34" y="1713"/>
                    <a:pt x="34" y="1713"/>
                    <a:pt x="34" y="1713"/>
                  </a:cubicBezTo>
                  <a:cubicBezTo>
                    <a:pt x="35" y="1715"/>
                    <a:pt x="37" y="1717"/>
                    <a:pt x="38" y="1719"/>
                  </a:cubicBezTo>
                  <a:cubicBezTo>
                    <a:pt x="45" y="1719"/>
                    <a:pt x="45" y="1719"/>
                    <a:pt x="45" y="1719"/>
                  </a:cubicBezTo>
                  <a:cubicBezTo>
                    <a:pt x="44" y="1721"/>
                    <a:pt x="44" y="1722"/>
                    <a:pt x="43" y="1724"/>
                  </a:cubicBezTo>
                  <a:cubicBezTo>
                    <a:pt x="45" y="1726"/>
                    <a:pt x="47" y="1727"/>
                    <a:pt x="49" y="1729"/>
                  </a:cubicBezTo>
                  <a:cubicBezTo>
                    <a:pt x="50" y="1726"/>
                    <a:pt x="52" y="1723"/>
                    <a:pt x="53" y="1719"/>
                  </a:cubicBezTo>
                  <a:cubicBezTo>
                    <a:pt x="113" y="1719"/>
                    <a:pt x="113" y="1719"/>
                    <a:pt x="113" y="1719"/>
                  </a:cubicBezTo>
                  <a:cubicBezTo>
                    <a:pt x="110" y="1729"/>
                    <a:pt x="106" y="1739"/>
                    <a:pt x="102" y="1748"/>
                  </a:cubicBezTo>
                  <a:cubicBezTo>
                    <a:pt x="92" y="1748"/>
                    <a:pt x="82" y="1747"/>
                    <a:pt x="72" y="1747"/>
                  </a:cubicBezTo>
                  <a:cubicBezTo>
                    <a:pt x="78" y="1751"/>
                    <a:pt x="83" y="1754"/>
                    <a:pt x="90" y="1757"/>
                  </a:cubicBezTo>
                  <a:cubicBezTo>
                    <a:pt x="94" y="1757"/>
                    <a:pt x="99" y="1757"/>
                    <a:pt x="104" y="1757"/>
                  </a:cubicBezTo>
                  <a:cubicBezTo>
                    <a:pt x="105" y="1760"/>
                    <a:pt x="105" y="1762"/>
                    <a:pt x="106" y="1765"/>
                  </a:cubicBezTo>
                  <a:cubicBezTo>
                    <a:pt x="109" y="1766"/>
                    <a:pt x="112" y="1767"/>
                    <a:pt x="115" y="1768"/>
                  </a:cubicBezTo>
                  <a:cubicBezTo>
                    <a:pt x="114" y="1764"/>
                    <a:pt x="113" y="1761"/>
                    <a:pt x="112" y="1757"/>
                  </a:cubicBezTo>
                  <a:cubicBezTo>
                    <a:pt x="118" y="1757"/>
                    <a:pt x="124" y="1757"/>
                    <a:pt x="129" y="1757"/>
                  </a:cubicBezTo>
                  <a:cubicBezTo>
                    <a:pt x="129" y="1762"/>
                    <a:pt x="131" y="1767"/>
                    <a:pt x="133" y="1773"/>
                  </a:cubicBezTo>
                  <a:cubicBezTo>
                    <a:pt x="136" y="1773"/>
                    <a:pt x="138" y="1774"/>
                    <a:pt x="141" y="1774"/>
                  </a:cubicBezTo>
                  <a:cubicBezTo>
                    <a:pt x="138" y="1768"/>
                    <a:pt x="137" y="1763"/>
                    <a:pt x="136" y="1757"/>
                  </a:cubicBezTo>
                  <a:cubicBezTo>
                    <a:pt x="143" y="1757"/>
                    <a:pt x="151" y="1757"/>
                    <a:pt x="158" y="1757"/>
                  </a:cubicBezTo>
                  <a:cubicBezTo>
                    <a:pt x="161" y="1764"/>
                    <a:pt x="165" y="1771"/>
                    <a:pt x="169" y="1777"/>
                  </a:cubicBezTo>
                  <a:cubicBezTo>
                    <a:pt x="171" y="1777"/>
                    <a:pt x="172" y="1777"/>
                    <a:pt x="173" y="1777"/>
                  </a:cubicBezTo>
                  <a:cubicBezTo>
                    <a:pt x="179" y="1777"/>
                    <a:pt x="179" y="1777"/>
                    <a:pt x="179" y="1777"/>
                  </a:cubicBezTo>
                  <a:cubicBezTo>
                    <a:pt x="174" y="1771"/>
                    <a:pt x="170" y="1765"/>
                    <a:pt x="167" y="1757"/>
                  </a:cubicBezTo>
                  <a:cubicBezTo>
                    <a:pt x="173" y="1757"/>
                    <a:pt x="179" y="1757"/>
                    <a:pt x="186" y="1757"/>
                  </a:cubicBezTo>
                  <a:cubicBezTo>
                    <a:pt x="189" y="1765"/>
                    <a:pt x="195" y="1771"/>
                    <a:pt x="201" y="1777"/>
                  </a:cubicBezTo>
                  <a:cubicBezTo>
                    <a:pt x="211" y="1777"/>
                    <a:pt x="211" y="1777"/>
                    <a:pt x="211" y="1777"/>
                  </a:cubicBezTo>
                  <a:cubicBezTo>
                    <a:pt x="204" y="1771"/>
                    <a:pt x="198" y="1764"/>
                    <a:pt x="194" y="1757"/>
                  </a:cubicBezTo>
                  <a:cubicBezTo>
                    <a:pt x="204" y="1756"/>
                    <a:pt x="214" y="1756"/>
                    <a:pt x="223" y="1756"/>
                  </a:cubicBezTo>
                  <a:cubicBezTo>
                    <a:pt x="229" y="1765"/>
                    <a:pt x="235" y="1772"/>
                    <a:pt x="243" y="1777"/>
                  </a:cubicBezTo>
                  <a:cubicBezTo>
                    <a:pt x="264" y="1777"/>
                    <a:pt x="264" y="1777"/>
                    <a:pt x="264" y="1777"/>
                  </a:cubicBezTo>
                  <a:cubicBezTo>
                    <a:pt x="249" y="1755"/>
                    <a:pt x="249" y="1755"/>
                    <a:pt x="249" y="1755"/>
                  </a:cubicBezTo>
                  <a:cubicBezTo>
                    <a:pt x="252" y="1755"/>
                    <a:pt x="255" y="1755"/>
                    <a:pt x="257" y="1755"/>
                  </a:cubicBezTo>
                  <a:cubicBezTo>
                    <a:pt x="273" y="1777"/>
                    <a:pt x="273" y="1777"/>
                    <a:pt x="273" y="1777"/>
                  </a:cubicBezTo>
                  <a:cubicBezTo>
                    <a:pt x="276" y="1777"/>
                    <a:pt x="276" y="1777"/>
                    <a:pt x="276" y="1777"/>
                  </a:cubicBezTo>
                  <a:cubicBezTo>
                    <a:pt x="260" y="1755"/>
                    <a:pt x="260" y="1755"/>
                    <a:pt x="260" y="1755"/>
                  </a:cubicBezTo>
                  <a:cubicBezTo>
                    <a:pt x="263" y="1755"/>
                    <a:pt x="266" y="1755"/>
                    <a:pt x="268" y="1755"/>
                  </a:cubicBezTo>
                  <a:cubicBezTo>
                    <a:pt x="284" y="1777"/>
                    <a:pt x="284" y="1777"/>
                    <a:pt x="284" y="1777"/>
                  </a:cubicBezTo>
                  <a:cubicBezTo>
                    <a:pt x="287" y="1777"/>
                    <a:pt x="287" y="1777"/>
                    <a:pt x="287" y="1777"/>
                  </a:cubicBezTo>
                  <a:cubicBezTo>
                    <a:pt x="271" y="1754"/>
                    <a:pt x="271" y="1754"/>
                    <a:pt x="271" y="1754"/>
                  </a:cubicBezTo>
                  <a:cubicBezTo>
                    <a:pt x="274" y="1754"/>
                    <a:pt x="276" y="1754"/>
                    <a:pt x="279" y="1754"/>
                  </a:cubicBezTo>
                  <a:cubicBezTo>
                    <a:pt x="295" y="1777"/>
                    <a:pt x="295" y="1777"/>
                    <a:pt x="295" y="1777"/>
                  </a:cubicBezTo>
                  <a:cubicBezTo>
                    <a:pt x="298" y="1777"/>
                    <a:pt x="298" y="1777"/>
                    <a:pt x="298" y="1777"/>
                  </a:cubicBezTo>
                  <a:cubicBezTo>
                    <a:pt x="282" y="1754"/>
                    <a:pt x="282" y="1754"/>
                    <a:pt x="282" y="1754"/>
                  </a:cubicBezTo>
                  <a:cubicBezTo>
                    <a:pt x="288" y="1754"/>
                    <a:pt x="293" y="1753"/>
                    <a:pt x="297" y="1753"/>
                  </a:cubicBezTo>
                  <a:cubicBezTo>
                    <a:pt x="298" y="1761"/>
                    <a:pt x="300" y="1769"/>
                    <a:pt x="302" y="1777"/>
                  </a:cubicBezTo>
                  <a:cubicBezTo>
                    <a:pt x="310" y="1777"/>
                    <a:pt x="310" y="1777"/>
                    <a:pt x="310" y="1777"/>
                  </a:cubicBezTo>
                  <a:cubicBezTo>
                    <a:pt x="307" y="1768"/>
                    <a:pt x="305" y="1757"/>
                    <a:pt x="304" y="1746"/>
                  </a:cubicBezTo>
                  <a:cubicBezTo>
                    <a:pt x="326" y="1710"/>
                    <a:pt x="333" y="1665"/>
                    <a:pt x="332" y="1624"/>
                  </a:cubicBezTo>
                  <a:cubicBezTo>
                    <a:pt x="337" y="1617"/>
                    <a:pt x="343" y="1610"/>
                    <a:pt x="350" y="1603"/>
                  </a:cubicBezTo>
                  <a:cubicBezTo>
                    <a:pt x="379" y="1607"/>
                    <a:pt x="379" y="1607"/>
                    <a:pt x="379" y="1607"/>
                  </a:cubicBezTo>
                  <a:cubicBezTo>
                    <a:pt x="352" y="1624"/>
                    <a:pt x="339" y="1653"/>
                    <a:pt x="336" y="1676"/>
                  </a:cubicBezTo>
                  <a:cubicBezTo>
                    <a:pt x="331" y="1713"/>
                    <a:pt x="337" y="1746"/>
                    <a:pt x="344" y="1777"/>
                  </a:cubicBezTo>
                  <a:cubicBezTo>
                    <a:pt x="352" y="1777"/>
                    <a:pt x="352" y="1777"/>
                    <a:pt x="352" y="1777"/>
                  </a:cubicBezTo>
                  <a:cubicBezTo>
                    <a:pt x="345" y="1746"/>
                    <a:pt x="340" y="1713"/>
                    <a:pt x="345" y="1679"/>
                  </a:cubicBezTo>
                  <a:cubicBezTo>
                    <a:pt x="348" y="1651"/>
                    <a:pt x="366" y="1621"/>
                    <a:pt x="406" y="1610"/>
                  </a:cubicBezTo>
                  <a:cubicBezTo>
                    <a:pt x="416" y="1612"/>
                    <a:pt x="416" y="1612"/>
                    <a:pt x="416" y="1612"/>
                  </a:cubicBezTo>
                  <a:cubicBezTo>
                    <a:pt x="367" y="1651"/>
                    <a:pt x="373" y="1713"/>
                    <a:pt x="384" y="1777"/>
                  </a:cubicBezTo>
                  <a:cubicBezTo>
                    <a:pt x="389" y="1777"/>
                    <a:pt x="389" y="1777"/>
                    <a:pt x="389" y="1777"/>
                  </a:cubicBezTo>
                  <a:cubicBezTo>
                    <a:pt x="379" y="1712"/>
                    <a:pt x="375" y="1648"/>
                    <a:pt x="425" y="1613"/>
                  </a:cubicBezTo>
                  <a:cubicBezTo>
                    <a:pt x="450" y="1616"/>
                    <a:pt x="450" y="1616"/>
                    <a:pt x="450" y="1616"/>
                  </a:cubicBezTo>
                  <a:cubicBezTo>
                    <a:pt x="404" y="1655"/>
                    <a:pt x="390" y="1721"/>
                    <a:pt x="410" y="1777"/>
                  </a:cubicBezTo>
                  <a:cubicBezTo>
                    <a:pt x="418" y="1777"/>
                    <a:pt x="418" y="1777"/>
                    <a:pt x="418" y="1777"/>
                  </a:cubicBezTo>
                  <a:cubicBezTo>
                    <a:pt x="398" y="1724"/>
                    <a:pt x="414" y="1659"/>
                    <a:pt x="457" y="1621"/>
                  </a:cubicBezTo>
                  <a:cubicBezTo>
                    <a:pt x="517" y="1568"/>
                    <a:pt x="636" y="1570"/>
                    <a:pt x="682" y="1640"/>
                  </a:cubicBezTo>
                  <a:cubicBezTo>
                    <a:pt x="681" y="1650"/>
                    <a:pt x="678" y="1663"/>
                    <a:pt x="675" y="1675"/>
                  </a:cubicBezTo>
                  <a:cubicBezTo>
                    <a:pt x="616" y="1594"/>
                    <a:pt x="544" y="1601"/>
                    <a:pt x="496" y="1647"/>
                  </a:cubicBezTo>
                  <a:cubicBezTo>
                    <a:pt x="452" y="1690"/>
                    <a:pt x="456" y="1743"/>
                    <a:pt x="487" y="1777"/>
                  </a:cubicBezTo>
                  <a:cubicBezTo>
                    <a:pt x="498" y="1777"/>
                    <a:pt x="498" y="1777"/>
                    <a:pt x="498" y="1777"/>
                  </a:cubicBezTo>
                  <a:cubicBezTo>
                    <a:pt x="464" y="1747"/>
                    <a:pt x="462" y="1694"/>
                    <a:pt x="504" y="1651"/>
                  </a:cubicBezTo>
                  <a:cubicBezTo>
                    <a:pt x="549" y="1605"/>
                    <a:pt x="627" y="1610"/>
                    <a:pt x="671" y="1685"/>
                  </a:cubicBezTo>
                  <a:cubicBezTo>
                    <a:pt x="668" y="1693"/>
                    <a:pt x="665" y="1700"/>
                    <a:pt x="661" y="1705"/>
                  </a:cubicBezTo>
                  <a:cubicBezTo>
                    <a:pt x="626" y="1632"/>
                    <a:pt x="559" y="1616"/>
                    <a:pt x="514" y="1664"/>
                  </a:cubicBezTo>
                  <a:cubicBezTo>
                    <a:pt x="478" y="1703"/>
                    <a:pt x="496" y="1768"/>
                    <a:pt x="555" y="1777"/>
                  </a:cubicBezTo>
                  <a:cubicBezTo>
                    <a:pt x="581" y="1777"/>
                    <a:pt x="581" y="1777"/>
                    <a:pt x="581" y="1777"/>
                  </a:cubicBezTo>
                  <a:cubicBezTo>
                    <a:pt x="641" y="1768"/>
                    <a:pt x="707" y="1682"/>
                    <a:pt x="687" y="1620"/>
                  </a:cubicBezTo>
                  <a:cubicBezTo>
                    <a:pt x="671" y="1571"/>
                    <a:pt x="627" y="1539"/>
                    <a:pt x="533" y="1524"/>
                  </a:cubicBezTo>
                  <a:cubicBezTo>
                    <a:pt x="451" y="1510"/>
                    <a:pt x="383" y="1487"/>
                    <a:pt x="360" y="1398"/>
                  </a:cubicBezTo>
                  <a:cubicBezTo>
                    <a:pt x="349" y="1351"/>
                    <a:pt x="361" y="1253"/>
                    <a:pt x="414" y="1206"/>
                  </a:cubicBezTo>
                  <a:cubicBezTo>
                    <a:pt x="418" y="1208"/>
                    <a:pt x="428" y="1213"/>
                    <a:pt x="439" y="1219"/>
                  </a:cubicBezTo>
                  <a:cubicBezTo>
                    <a:pt x="405" y="1271"/>
                    <a:pt x="402" y="1344"/>
                    <a:pt x="416" y="1389"/>
                  </a:cubicBezTo>
                  <a:cubicBezTo>
                    <a:pt x="439" y="1457"/>
                    <a:pt x="479" y="1483"/>
                    <a:pt x="561" y="1497"/>
                  </a:cubicBezTo>
                  <a:cubicBezTo>
                    <a:pt x="655" y="1512"/>
                    <a:pt x="701" y="1569"/>
                    <a:pt x="711" y="1627"/>
                  </a:cubicBezTo>
                  <a:cubicBezTo>
                    <a:pt x="722" y="1688"/>
                    <a:pt x="687" y="1746"/>
                    <a:pt x="641" y="1777"/>
                  </a:cubicBezTo>
                  <a:cubicBezTo>
                    <a:pt x="656" y="1777"/>
                    <a:pt x="656" y="1777"/>
                    <a:pt x="656" y="1777"/>
                  </a:cubicBezTo>
                  <a:cubicBezTo>
                    <a:pt x="700" y="1743"/>
                    <a:pt x="728" y="1686"/>
                    <a:pt x="717" y="1627"/>
                  </a:cubicBezTo>
                  <a:cubicBezTo>
                    <a:pt x="705" y="1564"/>
                    <a:pt x="664" y="1504"/>
                    <a:pt x="571" y="1489"/>
                  </a:cubicBezTo>
                  <a:cubicBezTo>
                    <a:pt x="488" y="1476"/>
                    <a:pt x="448" y="1457"/>
                    <a:pt x="426" y="1388"/>
                  </a:cubicBezTo>
                  <a:cubicBezTo>
                    <a:pt x="411" y="1342"/>
                    <a:pt x="411" y="1277"/>
                    <a:pt x="445" y="1224"/>
                  </a:cubicBezTo>
                  <a:cubicBezTo>
                    <a:pt x="455" y="1228"/>
                    <a:pt x="467" y="1235"/>
                    <a:pt x="479" y="1240"/>
                  </a:cubicBezTo>
                  <a:cubicBezTo>
                    <a:pt x="434" y="1307"/>
                    <a:pt x="457" y="1430"/>
                    <a:pt x="562" y="1455"/>
                  </a:cubicBezTo>
                  <a:cubicBezTo>
                    <a:pt x="677" y="1482"/>
                    <a:pt x="722" y="1526"/>
                    <a:pt x="743" y="1572"/>
                  </a:cubicBezTo>
                  <a:cubicBezTo>
                    <a:pt x="744" y="1594"/>
                    <a:pt x="750" y="1619"/>
                    <a:pt x="763" y="1643"/>
                  </a:cubicBezTo>
                  <a:cubicBezTo>
                    <a:pt x="769" y="1695"/>
                    <a:pt x="754" y="1740"/>
                    <a:pt x="728" y="1777"/>
                  </a:cubicBezTo>
                  <a:cubicBezTo>
                    <a:pt x="739" y="1777"/>
                    <a:pt x="739" y="1777"/>
                    <a:pt x="739" y="1777"/>
                  </a:cubicBezTo>
                  <a:cubicBezTo>
                    <a:pt x="739" y="1776"/>
                    <a:pt x="739" y="1776"/>
                    <a:pt x="739" y="1776"/>
                  </a:cubicBezTo>
                  <a:cubicBezTo>
                    <a:pt x="745" y="1767"/>
                    <a:pt x="751" y="1758"/>
                    <a:pt x="755" y="1749"/>
                  </a:cubicBezTo>
                  <a:cubicBezTo>
                    <a:pt x="757" y="1758"/>
                    <a:pt x="759" y="1768"/>
                    <a:pt x="761" y="1777"/>
                  </a:cubicBezTo>
                  <a:cubicBezTo>
                    <a:pt x="767" y="1777"/>
                    <a:pt x="767" y="1777"/>
                    <a:pt x="767" y="1777"/>
                  </a:cubicBezTo>
                  <a:cubicBezTo>
                    <a:pt x="767" y="1774"/>
                    <a:pt x="766" y="1770"/>
                    <a:pt x="765" y="1766"/>
                  </a:cubicBezTo>
                  <a:cubicBezTo>
                    <a:pt x="775" y="1777"/>
                    <a:pt x="775" y="1777"/>
                    <a:pt x="775" y="1777"/>
                  </a:cubicBezTo>
                  <a:cubicBezTo>
                    <a:pt x="779" y="1777"/>
                    <a:pt x="779" y="1777"/>
                    <a:pt x="779" y="1777"/>
                  </a:cubicBezTo>
                  <a:cubicBezTo>
                    <a:pt x="764" y="1762"/>
                    <a:pt x="764" y="1762"/>
                    <a:pt x="764" y="1762"/>
                  </a:cubicBezTo>
                  <a:cubicBezTo>
                    <a:pt x="763" y="1758"/>
                    <a:pt x="763" y="1753"/>
                    <a:pt x="762" y="1749"/>
                  </a:cubicBezTo>
                  <a:cubicBezTo>
                    <a:pt x="782" y="1771"/>
                    <a:pt x="782" y="1771"/>
                    <a:pt x="782" y="1771"/>
                  </a:cubicBezTo>
                  <a:cubicBezTo>
                    <a:pt x="782" y="1773"/>
                    <a:pt x="781" y="1775"/>
                    <a:pt x="780" y="1777"/>
                  </a:cubicBezTo>
                  <a:cubicBezTo>
                    <a:pt x="787" y="1777"/>
                    <a:pt x="787" y="1777"/>
                    <a:pt x="787" y="1777"/>
                  </a:cubicBezTo>
                  <a:cubicBezTo>
                    <a:pt x="795" y="1753"/>
                    <a:pt x="805" y="1728"/>
                    <a:pt x="813" y="1708"/>
                  </a:cubicBezTo>
                  <a:cubicBezTo>
                    <a:pt x="820" y="1715"/>
                    <a:pt x="828" y="1720"/>
                    <a:pt x="836" y="1725"/>
                  </a:cubicBezTo>
                  <a:cubicBezTo>
                    <a:pt x="826" y="1742"/>
                    <a:pt x="818" y="1759"/>
                    <a:pt x="811" y="1777"/>
                  </a:cubicBezTo>
                  <a:cubicBezTo>
                    <a:pt x="821" y="1777"/>
                    <a:pt x="821" y="1777"/>
                    <a:pt x="821" y="1777"/>
                  </a:cubicBezTo>
                  <a:cubicBezTo>
                    <a:pt x="826" y="1761"/>
                    <a:pt x="833" y="1745"/>
                    <a:pt x="842" y="1730"/>
                  </a:cubicBezTo>
                  <a:cubicBezTo>
                    <a:pt x="846" y="1732"/>
                    <a:pt x="852" y="1734"/>
                    <a:pt x="858" y="1736"/>
                  </a:cubicBezTo>
                  <a:cubicBezTo>
                    <a:pt x="852" y="1750"/>
                    <a:pt x="847" y="1763"/>
                    <a:pt x="842" y="1777"/>
                  </a:cubicBezTo>
                  <a:cubicBezTo>
                    <a:pt x="851" y="1777"/>
                    <a:pt x="851" y="1777"/>
                    <a:pt x="851" y="1777"/>
                  </a:cubicBezTo>
                  <a:cubicBezTo>
                    <a:pt x="855" y="1764"/>
                    <a:pt x="859" y="1752"/>
                    <a:pt x="865" y="1738"/>
                  </a:cubicBezTo>
                  <a:cubicBezTo>
                    <a:pt x="872" y="1741"/>
                    <a:pt x="879" y="1742"/>
                    <a:pt x="885" y="1741"/>
                  </a:cubicBezTo>
                  <a:cubicBezTo>
                    <a:pt x="879" y="1753"/>
                    <a:pt x="874" y="1765"/>
                    <a:pt x="871" y="1777"/>
                  </a:cubicBezTo>
                  <a:cubicBezTo>
                    <a:pt x="879" y="1777"/>
                    <a:pt x="879" y="1777"/>
                    <a:pt x="879" y="1777"/>
                  </a:cubicBezTo>
                  <a:cubicBezTo>
                    <a:pt x="882" y="1766"/>
                    <a:pt x="886" y="1754"/>
                    <a:pt x="891" y="1742"/>
                  </a:cubicBezTo>
                  <a:cubicBezTo>
                    <a:pt x="898" y="1742"/>
                    <a:pt x="905" y="1741"/>
                    <a:pt x="913" y="1739"/>
                  </a:cubicBezTo>
                  <a:cubicBezTo>
                    <a:pt x="907" y="1753"/>
                    <a:pt x="903" y="1765"/>
                    <a:pt x="900" y="1777"/>
                  </a:cubicBezTo>
                  <a:cubicBezTo>
                    <a:pt x="909" y="1777"/>
                    <a:pt x="909" y="1777"/>
                    <a:pt x="909" y="1777"/>
                  </a:cubicBezTo>
                  <a:cubicBezTo>
                    <a:pt x="911" y="1772"/>
                    <a:pt x="912" y="1766"/>
                    <a:pt x="914" y="1761"/>
                  </a:cubicBezTo>
                  <a:cubicBezTo>
                    <a:pt x="925" y="1763"/>
                    <a:pt x="925" y="1763"/>
                    <a:pt x="925" y="1763"/>
                  </a:cubicBezTo>
                  <a:cubicBezTo>
                    <a:pt x="923" y="1768"/>
                    <a:pt x="922" y="1772"/>
                    <a:pt x="920" y="1777"/>
                  </a:cubicBezTo>
                  <a:cubicBezTo>
                    <a:pt x="925" y="1777"/>
                    <a:pt x="925" y="1777"/>
                    <a:pt x="925" y="1777"/>
                  </a:cubicBezTo>
                  <a:cubicBezTo>
                    <a:pt x="927" y="1773"/>
                    <a:pt x="928" y="1768"/>
                    <a:pt x="930" y="1764"/>
                  </a:cubicBezTo>
                  <a:cubicBezTo>
                    <a:pt x="940" y="1767"/>
                    <a:pt x="940" y="1767"/>
                    <a:pt x="940" y="1767"/>
                  </a:cubicBezTo>
                  <a:cubicBezTo>
                    <a:pt x="939" y="1770"/>
                    <a:pt x="938" y="1774"/>
                    <a:pt x="938" y="1777"/>
                  </a:cubicBezTo>
                  <a:cubicBezTo>
                    <a:pt x="944" y="1777"/>
                    <a:pt x="944" y="1777"/>
                    <a:pt x="944" y="1777"/>
                  </a:cubicBezTo>
                  <a:cubicBezTo>
                    <a:pt x="953" y="1742"/>
                    <a:pt x="978" y="1712"/>
                    <a:pt x="1012" y="1696"/>
                  </a:cubicBezTo>
                  <a:cubicBezTo>
                    <a:pt x="1015" y="1701"/>
                    <a:pt x="1019" y="1706"/>
                    <a:pt x="1022" y="1711"/>
                  </a:cubicBezTo>
                  <a:cubicBezTo>
                    <a:pt x="992" y="1717"/>
                    <a:pt x="967" y="1737"/>
                    <a:pt x="956" y="1768"/>
                  </a:cubicBezTo>
                  <a:cubicBezTo>
                    <a:pt x="955" y="1771"/>
                    <a:pt x="954" y="1774"/>
                    <a:pt x="954" y="1777"/>
                  </a:cubicBezTo>
                  <a:cubicBezTo>
                    <a:pt x="963" y="1777"/>
                    <a:pt x="963" y="1777"/>
                    <a:pt x="963" y="1777"/>
                  </a:cubicBezTo>
                  <a:cubicBezTo>
                    <a:pt x="963" y="1775"/>
                    <a:pt x="964" y="1773"/>
                    <a:pt x="965" y="1771"/>
                  </a:cubicBezTo>
                  <a:cubicBezTo>
                    <a:pt x="974" y="1742"/>
                    <a:pt x="999" y="1723"/>
                    <a:pt x="1027" y="1718"/>
                  </a:cubicBezTo>
                  <a:cubicBezTo>
                    <a:pt x="1034" y="1727"/>
                    <a:pt x="1039" y="1734"/>
                    <a:pt x="1044" y="1740"/>
                  </a:cubicBezTo>
                  <a:cubicBezTo>
                    <a:pt x="1055" y="1740"/>
                    <a:pt x="1078" y="1742"/>
                    <a:pt x="1108" y="1747"/>
                  </a:cubicBezTo>
                  <a:cubicBezTo>
                    <a:pt x="1116" y="1756"/>
                    <a:pt x="1122" y="1766"/>
                    <a:pt x="1125" y="1777"/>
                  </a:cubicBezTo>
                  <a:cubicBezTo>
                    <a:pt x="1132" y="1777"/>
                    <a:pt x="1132" y="1777"/>
                    <a:pt x="1132" y="1777"/>
                  </a:cubicBezTo>
                  <a:cubicBezTo>
                    <a:pt x="1131" y="1775"/>
                    <a:pt x="1131" y="1774"/>
                    <a:pt x="1130" y="1772"/>
                  </a:cubicBezTo>
                  <a:cubicBezTo>
                    <a:pt x="1161" y="1776"/>
                    <a:pt x="1161" y="1776"/>
                    <a:pt x="1161" y="1776"/>
                  </a:cubicBezTo>
                  <a:cubicBezTo>
                    <a:pt x="1161" y="1776"/>
                    <a:pt x="1161" y="1777"/>
                    <a:pt x="1161" y="1777"/>
                  </a:cubicBezTo>
                  <a:cubicBezTo>
                    <a:pt x="1173" y="1777"/>
                    <a:pt x="1173" y="1777"/>
                    <a:pt x="1173" y="1777"/>
                  </a:cubicBezTo>
                  <a:cubicBezTo>
                    <a:pt x="1178" y="1735"/>
                    <a:pt x="1179" y="1690"/>
                    <a:pt x="1194" y="1641"/>
                  </a:cubicBezTo>
                  <a:cubicBezTo>
                    <a:pt x="1245" y="1479"/>
                    <a:pt x="1372" y="1414"/>
                    <a:pt x="1467" y="1429"/>
                  </a:cubicBezTo>
                  <a:cubicBezTo>
                    <a:pt x="1385" y="1440"/>
                    <a:pt x="1259" y="1509"/>
                    <a:pt x="1225" y="1658"/>
                  </a:cubicBezTo>
                  <a:cubicBezTo>
                    <a:pt x="1216" y="1700"/>
                    <a:pt x="1211" y="1740"/>
                    <a:pt x="1205" y="1777"/>
                  </a:cubicBezTo>
                  <a:cubicBezTo>
                    <a:pt x="1216" y="1777"/>
                    <a:pt x="1216" y="1777"/>
                    <a:pt x="1216" y="1777"/>
                  </a:cubicBezTo>
                  <a:cubicBezTo>
                    <a:pt x="1224" y="1739"/>
                    <a:pt x="1228" y="1699"/>
                    <a:pt x="1238" y="1658"/>
                  </a:cubicBezTo>
                  <a:cubicBezTo>
                    <a:pt x="1279" y="1474"/>
                    <a:pt x="1445" y="1426"/>
                    <a:pt x="1509" y="1440"/>
                  </a:cubicBezTo>
                  <a:cubicBezTo>
                    <a:pt x="1638" y="1467"/>
                    <a:pt x="1692" y="1652"/>
                    <a:pt x="1638" y="1777"/>
                  </a:cubicBezTo>
                  <a:cubicBezTo>
                    <a:pt x="1648" y="1777"/>
                    <a:pt x="1648" y="1777"/>
                    <a:pt x="1648" y="1777"/>
                  </a:cubicBezTo>
                  <a:cubicBezTo>
                    <a:pt x="1652" y="1767"/>
                    <a:pt x="1656" y="1756"/>
                    <a:pt x="1659" y="1746"/>
                  </a:cubicBezTo>
                  <a:cubicBezTo>
                    <a:pt x="1660" y="1756"/>
                    <a:pt x="1660" y="1766"/>
                    <a:pt x="1660" y="1777"/>
                  </a:cubicBezTo>
                  <a:cubicBezTo>
                    <a:pt x="1667" y="1777"/>
                    <a:pt x="1667" y="1777"/>
                    <a:pt x="1667" y="1777"/>
                  </a:cubicBezTo>
                  <a:cubicBezTo>
                    <a:pt x="1667" y="1770"/>
                    <a:pt x="1667" y="1764"/>
                    <a:pt x="1667" y="1758"/>
                  </a:cubicBezTo>
                  <a:cubicBezTo>
                    <a:pt x="1666" y="1744"/>
                    <a:pt x="1666" y="1731"/>
                    <a:pt x="1666" y="1719"/>
                  </a:cubicBezTo>
                  <a:cubicBezTo>
                    <a:pt x="1667" y="1715"/>
                    <a:pt x="1668" y="1711"/>
                    <a:pt x="1668" y="1706"/>
                  </a:cubicBezTo>
                  <a:cubicBezTo>
                    <a:pt x="1695" y="1702"/>
                    <a:pt x="1731" y="1695"/>
                    <a:pt x="1753" y="1692"/>
                  </a:cubicBezTo>
                  <a:cubicBezTo>
                    <a:pt x="1771" y="1705"/>
                    <a:pt x="1794" y="1710"/>
                    <a:pt x="1818" y="1714"/>
                  </a:cubicBezTo>
                  <a:cubicBezTo>
                    <a:pt x="1806" y="1728"/>
                    <a:pt x="1789" y="1749"/>
                    <a:pt x="1770" y="1774"/>
                  </a:cubicBezTo>
                  <a:cubicBezTo>
                    <a:pt x="1708" y="1719"/>
                    <a:pt x="1708" y="1719"/>
                    <a:pt x="1708" y="1719"/>
                  </a:cubicBezTo>
                  <a:cubicBezTo>
                    <a:pt x="1681" y="1755"/>
                    <a:pt x="1681" y="1755"/>
                    <a:pt x="1681" y="1755"/>
                  </a:cubicBezTo>
                  <a:cubicBezTo>
                    <a:pt x="1706" y="1777"/>
                    <a:pt x="1706" y="1777"/>
                    <a:pt x="1706" y="1777"/>
                  </a:cubicBezTo>
                  <a:cubicBezTo>
                    <a:pt x="1720" y="1777"/>
                    <a:pt x="1720" y="1777"/>
                    <a:pt x="1720" y="1777"/>
                  </a:cubicBezTo>
                  <a:cubicBezTo>
                    <a:pt x="1694" y="1755"/>
                    <a:pt x="1694" y="1755"/>
                    <a:pt x="1694" y="1755"/>
                  </a:cubicBezTo>
                  <a:cubicBezTo>
                    <a:pt x="1711" y="1732"/>
                    <a:pt x="1711" y="1732"/>
                    <a:pt x="1711" y="1732"/>
                  </a:cubicBezTo>
                  <a:cubicBezTo>
                    <a:pt x="1762" y="1777"/>
                    <a:pt x="1762" y="1777"/>
                    <a:pt x="1762" y="1777"/>
                  </a:cubicBezTo>
                  <a:cubicBezTo>
                    <a:pt x="1777" y="1777"/>
                    <a:pt x="1777" y="1777"/>
                    <a:pt x="1777" y="1777"/>
                  </a:cubicBezTo>
                  <a:cubicBezTo>
                    <a:pt x="1797" y="1752"/>
                    <a:pt x="1815" y="1730"/>
                    <a:pt x="1827" y="1716"/>
                  </a:cubicBezTo>
                  <a:cubicBezTo>
                    <a:pt x="1838" y="1717"/>
                    <a:pt x="1849" y="1719"/>
                    <a:pt x="1859" y="1721"/>
                  </a:cubicBezTo>
                  <a:cubicBezTo>
                    <a:pt x="1862" y="1737"/>
                    <a:pt x="1865" y="1757"/>
                    <a:pt x="1868" y="1777"/>
                  </a:cubicBezTo>
                  <a:cubicBezTo>
                    <a:pt x="1878" y="1777"/>
                    <a:pt x="1878" y="1777"/>
                    <a:pt x="1878" y="1777"/>
                  </a:cubicBezTo>
                  <a:cubicBezTo>
                    <a:pt x="1877" y="1771"/>
                    <a:pt x="1877" y="1765"/>
                    <a:pt x="1876" y="1760"/>
                  </a:cubicBezTo>
                  <a:cubicBezTo>
                    <a:pt x="1892" y="1759"/>
                    <a:pt x="1902" y="1747"/>
                    <a:pt x="1906" y="1733"/>
                  </a:cubicBezTo>
                  <a:cubicBezTo>
                    <a:pt x="1914" y="1737"/>
                    <a:pt x="1921" y="1741"/>
                    <a:pt x="1928" y="1747"/>
                  </a:cubicBezTo>
                  <a:cubicBezTo>
                    <a:pt x="1925" y="1760"/>
                    <a:pt x="1918" y="1770"/>
                    <a:pt x="1909" y="1777"/>
                  </a:cubicBezTo>
                  <a:cubicBezTo>
                    <a:pt x="1923" y="1777"/>
                    <a:pt x="1923" y="1777"/>
                    <a:pt x="1923" y="1777"/>
                  </a:cubicBezTo>
                  <a:cubicBezTo>
                    <a:pt x="1929" y="1770"/>
                    <a:pt x="1932" y="1762"/>
                    <a:pt x="1934" y="1753"/>
                  </a:cubicBezTo>
                  <a:cubicBezTo>
                    <a:pt x="1940" y="1760"/>
                    <a:pt x="1945" y="1768"/>
                    <a:pt x="1948" y="1777"/>
                  </a:cubicBezTo>
                  <a:cubicBezTo>
                    <a:pt x="1961" y="1777"/>
                    <a:pt x="1961" y="1777"/>
                    <a:pt x="1961" y="1777"/>
                  </a:cubicBezTo>
                  <a:cubicBezTo>
                    <a:pt x="1923" y="1683"/>
                    <a:pt x="1790" y="1728"/>
                    <a:pt x="1744" y="1667"/>
                  </a:cubicBezTo>
                  <a:cubicBezTo>
                    <a:pt x="1706" y="1619"/>
                    <a:pt x="1766" y="1525"/>
                    <a:pt x="1757" y="1465"/>
                  </a:cubicBezTo>
                  <a:cubicBezTo>
                    <a:pt x="1756" y="1451"/>
                    <a:pt x="1750" y="1438"/>
                    <a:pt x="1739" y="1429"/>
                  </a:cubicBezTo>
                  <a:cubicBezTo>
                    <a:pt x="1740" y="1425"/>
                    <a:pt x="1740" y="1422"/>
                    <a:pt x="1741" y="1418"/>
                  </a:cubicBezTo>
                  <a:cubicBezTo>
                    <a:pt x="1756" y="1427"/>
                    <a:pt x="1764" y="1440"/>
                    <a:pt x="1767" y="1454"/>
                  </a:cubicBezTo>
                  <a:cubicBezTo>
                    <a:pt x="1778" y="1508"/>
                    <a:pt x="1724" y="1592"/>
                    <a:pt x="1756" y="1638"/>
                  </a:cubicBezTo>
                  <a:cubicBezTo>
                    <a:pt x="1814" y="1718"/>
                    <a:pt x="1935" y="1651"/>
                    <a:pt x="1981" y="1769"/>
                  </a:cubicBezTo>
                  <a:cubicBezTo>
                    <a:pt x="1982" y="1772"/>
                    <a:pt x="1983" y="1774"/>
                    <a:pt x="1984" y="1777"/>
                  </a:cubicBezTo>
                  <a:cubicBezTo>
                    <a:pt x="1994" y="1777"/>
                    <a:pt x="1994" y="1777"/>
                    <a:pt x="1994" y="1777"/>
                  </a:cubicBezTo>
                  <a:cubicBezTo>
                    <a:pt x="1993" y="1773"/>
                    <a:pt x="1991" y="1769"/>
                    <a:pt x="1990" y="1765"/>
                  </a:cubicBezTo>
                  <a:cubicBezTo>
                    <a:pt x="2006" y="1758"/>
                    <a:pt x="2014" y="1741"/>
                    <a:pt x="2014" y="1725"/>
                  </a:cubicBezTo>
                  <a:cubicBezTo>
                    <a:pt x="2020" y="1727"/>
                    <a:pt x="2027" y="1729"/>
                    <a:pt x="2034" y="1729"/>
                  </a:cubicBezTo>
                  <a:cubicBezTo>
                    <a:pt x="2036" y="1746"/>
                    <a:pt x="2030" y="1764"/>
                    <a:pt x="2019" y="1777"/>
                  </a:cubicBezTo>
                  <a:cubicBezTo>
                    <a:pt x="2028" y="1777"/>
                    <a:pt x="2028" y="1777"/>
                    <a:pt x="2028" y="1777"/>
                  </a:cubicBezTo>
                  <a:cubicBezTo>
                    <a:pt x="2038" y="1762"/>
                    <a:pt x="2043" y="1744"/>
                    <a:pt x="2040" y="1730"/>
                  </a:cubicBezTo>
                  <a:cubicBezTo>
                    <a:pt x="2048" y="1730"/>
                    <a:pt x="2056" y="1729"/>
                    <a:pt x="2064" y="1728"/>
                  </a:cubicBezTo>
                  <a:cubicBezTo>
                    <a:pt x="2070" y="1744"/>
                    <a:pt x="2069" y="1761"/>
                    <a:pt x="2064" y="1777"/>
                  </a:cubicBezTo>
                  <a:cubicBezTo>
                    <a:pt x="2074" y="1777"/>
                    <a:pt x="2074" y="1777"/>
                    <a:pt x="2074" y="1777"/>
                  </a:cubicBezTo>
                  <a:cubicBezTo>
                    <a:pt x="2074" y="1776"/>
                    <a:pt x="2074" y="1776"/>
                    <a:pt x="2074" y="1775"/>
                  </a:cubicBezTo>
                  <a:cubicBezTo>
                    <a:pt x="2075" y="1776"/>
                    <a:pt x="2075" y="1776"/>
                    <a:pt x="2076" y="1777"/>
                  </a:cubicBezTo>
                  <a:cubicBezTo>
                    <a:pt x="2089" y="1777"/>
                    <a:pt x="2089" y="1777"/>
                    <a:pt x="2089" y="1777"/>
                  </a:cubicBezTo>
                  <a:cubicBezTo>
                    <a:pt x="2083" y="1771"/>
                    <a:pt x="2079" y="1764"/>
                    <a:pt x="2077" y="1757"/>
                  </a:cubicBezTo>
                  <a:cubicBezTo>
                    <a:pt x="2076" y="1753"/>
                    <a:pt x="2079" y="1739"/>
                    <a:pt x="2085" y="1721"/>
                  </a:cubicBezTo>
                  <a:cubicBezTo>
                    <a:pt x="2115" y="1707"/>
                    <a:pt x="2131" y="1676"/>
                    <a:pt x="2130" y="1640"/>
                  </a:cubicBezTo>
                  <a:cubicBezTo>
                    <a:pt x="2130" y="1636"/>
                    <a:pt x="2129" y="1631"/>
                    <a:pt x="2127" y="1626"/>
                  </a:cubicBezTo>
                  <a:cubicBezTo>
                    <a:pt x="2138" y="1606"/>
                    <a:pt x="2150" y="1589"/>
                    <a:pt x="2160" y="1579"/>
                  </a:cubicBezTo>
                  <a:cubicBezTo>
                    <a:pt x="2190" y="1583"/>
                    <a:pt x="2221" y="1586"/>
                    <a:pt x="2254" y="1586"/>
                  </a:cubicBezTo>
                  <a:cubicBezTo>
                    <a:pt x="2277" y="1633"/>
                    <a:pt x="2241" y="1732"/>
                    <a:pt x="2192" y="1777"/>
                  </a:cubicBezTo>
                  <a:cubicBezTo>
                    <a:pt x="2205" y="1777"/>
                    <a:pt x="2205" y="1777"/>
                    <a:pt x="2205" y="1777"/>
                  </a:cubicBezTo>
                  <a:cubicBezTo>
                    <a:pt x="2250" y="1727"/>
                    <a:pt x="2281" y="1637"/>
                    <a:pt x="2263" y="1586"/>
                  </a:cubicBezTo>
                  <a:cubicBezTo>
                    <a:pt x="2269" y="1586"/>
                    <a:pt x="2275" y="1586"/>
                    <a:pt x="2281" y="1586"/>
                  </a:cubicBezTo>
                  <a:cubicBezTo>
                    <a:pt x="2293" y="1635"/>
                    <a:pt x="2265" y="1721"/>
                    <a:pt x="2223" y="1777"/>
                  </a:cubicBezTo>
                  <a:cubicBezTo>
                    <a:pt x="2234" y="1777"/>
                    <a:pt x="2234" y="1777"/>
                    <a:pt x="2234" y="1777"/>
                  </a:cubicBezTo>
                  <a:cubicBezTo>
                    <a:pt x="2235" y="1776"/>
                    <a:pt x="2236" y="1774"/>
                    <a:pt x="2237" y="1773"/>
                  </a:cubicBezTo>
                  <a:cubicBezTo>
                    <a:pt x="2237" y="1774"/>
                    <a:pt x="2237" y="1776"/>
                    <a:pt x="2237" y="1777"/>
                  </a:cubicBezTo>
                  <a:cubicBezTo>
                    <a:pt x="2244" y="1777"/>
                    <a:pt x="2244" y="1777"/>
                    <a:pt x="2244" y="1777"/>
                  </a:cubicBezTo>
                  <a:cubicBezTo>
                    <a:pt x="2243" y="1769"/>
                    <a:pt x="2243" y="1769"/>
                    <a:pt x="2243" y="1769"/>
                  </a:cubicBezTo>
                  <a:cubicBezTo>
                    <a:pt x="2250" y="1769"/>
                    <a:pt x="2257" y="1770"/>
                    <a:pt x="2264" y="1770"/>
                  </a:cubicBezTo>
                  <a:cubicBezTo>
                    <a:pt x="2269" y="1772"/>
                    <a:pt x="2273" y="1775"/>
                    <a:pt x="2277" y="1777"/>
                  </a:cubicBezTo>
                  <a:cubicBezTo>
                    <a:pt x="2295" y="1777"/>
                    <a:pt x="2295" y="1777"/>
                    <a:pt x="2295" y="1777"/>
                  </a:cubicBezTo>
                  <a:cubicBezTo>
                    <a:pt x="2292" y="1775"/>
                    <a:pt x="2289" y="1773"/>
                    <a:pt x="2286" y="1771"/>
                  </a:cubicBezTo>
                  <a:cubicBezTo>
                    <a:pt x="2298" y="1772"/>
                    <a:pt x="2307" y="1772"/>
                    <a:pt x="2311" y="1773"/>
                  </a:cubicBezTo>
                  <a:cubicBezTo>
                    <a:pt x="2307" y="1763"/>
                    <a:pt x="2299" y="1748"/>
                    <a:pt x="2290" y="1732"/>
                  </a:cubicBezTo>
                  <a:cubicBezTo>
                    <a:pt x="2320" y="1721"/>
                    <a:pt x="2361" y="1722"/>
                    <a:pt x="2386" y="1729"/>
                  </a:cubicBezTo>
                  <a:cubicBezTo>
                    <a:pt x="2391" y="1745"/>
                    <a:pt x="2402" y="1762"/>
                    <a:pt x="2417" y="1777"/>
                  </a:cubicBezTo>
                  <a:cubicBezTo>
                    <a:pt x="2430" y="1777"/>
                    <a:pt x="2430" y="1777"/>
                    <a:pt x="2430" y="1777"/>
                  </a:cubicBezTo>
                  <a:cubicBezTo>
                    <a:pt x="2412" y="1761"/>
                    <a:pt x="2400" y="1743"/>
                    <a:pt x="2396" y="1730"/>
                  </a:cubicBezTo>
                  <a:cubicBezTo>
                    <a:pt x="2369" y="1652"/>
                    <a:pt x="2413" y="1602"/>
                    <a:pt x="2471" y="1587"/>
                  </a:cubicBezTo>
                  <a:cubicBezTo>
                    <a:pt x="2521" y="1574"/>
                    <a:pt x="2550" y="1617"/>
                    <a:pt x="2559" y="1647"/>
                  </a:cubicBezTo>
                  <a:cubicBezTo>
                    <a:pt x="2573" y="1689"/>
                    <a:pt x="2547" y="1726"/>
                    <a:pt x="2518" y="1732"/>
                  </a:cubicBezTo>
                  <a:cubicBezTo>
                    <a:pt x="2483" y="1739"/>
                    <a:pt x="2455" y="1717"/>
                    <a:pt x="2448" y="1694"/>
                  </a:cubicBezTo>
                  <a:cubicBezTo>
                    <a:pt x="2439" y="1664"/>
                    <a:pt x="2455" y="1635"/>
                    <a:pt x="2484" y="1632"/>
                  </a:cubicBezTo>
                  <a:cubicBezTo>
                    <a:pt x="2502" y="1631"/>
                    <a:pt x="2521" y="1651"/>
                    <a:pt x="2517" y="1671"/>
                  </a:cubicBezTo>
                  <a:cubicBezTo>
                    <a:pt x="2514" y="1687"/>
                    <a:pt x="2502" y="1701"/>
                    <a:pt x="2486" y="1696"/>
                  </a:cubicBezTo>
                  <a:cubicBezTo>
                    <a:pt x="2470" y="1690"/>
                    <a:pt x="2469" y="1677"/>
                    <a:pt x="2475" y="1670"/>
                  </a:cubicBezTo>
                  <a:cubicBezTo>
                    <a:pt x="2480" y="1663"/>
                    <a:pt x="2490" y="1669"/>
                    <a:pt x="2489" y="1677"/>
                  </a:cubicBezTo>
                  <a:cubicBezTo>
                    <a:pt x="2491" y="1682"/>
                    <a:pt x="2495" y="1681"/>
                    <a:pt x="2497" y="1676"/>
                  </a:cubicBezTo>
                  <a:cubicBezTo>
                    <a:pt x="2498" y="1659"/>
                    <a:pt x="2480" y="1654"/>
                    <a:pt x="2469" y="1665"/>
                  </a:cubicBezTo>
                  <a:cubicBezTo>
                    <a:pt x="2456" y="1679"/>
                    <a:pt x="2464" y="1700"/>
                    <a:pt x="2484" y="1704"/>
                  </a:cubicBezTo>
                  <a:cubicBezTo>
                    <a:pt x="2508" y="1710"/>
                    <a:pt x="2525" y="1688"/>
                    <a:pt x="2526" y="1669"/>
                  </a:cubicBezTo>
                  <a:cubicBezTo>
                    <a:pt x="2527" y="1648"/>
                    <a:pt x="2509" y="1625"/>
                    <a:pt x="2484" y="1625"/>
                  </a:cubicBezTo>
                  <a:cubicBezTo>
                    <a:pt x="2438" y="1625"/>
                    <a:pt x="2427" y="1675"/>
                    <a:pt x="2444" y="1707"/>
                  </a:cubicBezTo>
                  <a:cubicBezTo>
                    <a:pt x="2462" y="1740"/>
                    <a:pt x="2515" y="1761"/>
                    <a:pt x="2568" y="1713"/>
                  </a:cubicBezTo>
                  <a:cubicBezTo>
                    <a:pt x="2598" y="1686"/>
                    <a:pt x="2618" y="1622"/>
                    <a:pt x="2555" y="1557"/>
                  </a:cubicBezTo>
                  <a:cubicBezTo>
                    <a:pt x="2537" y="1538"/>
                    <a:pt x="2514" y="1525"/>
                    <a:pt x="2491" y="1514"/>
                  </a:cubicBezTo>
                  <a:cubicBezTo>
                    <a:pt x="2500" y="1508"/>
                    <a:pt x="2509" y="1500"/>
                    <a:pt x="2518" y="1493"/>
                  </a:cubicBezTo>
                  <a:cubicBezTo>
                    <a:pt x="2559" y="1506"/>
                    <a:pt x="2603" y="1560"/>
                    <a:pt x="2619" y="1598"/>
                  </a:cubicBezTo>
                  <a:cubicBezTo>
                    <a:pt x="2607" y="1552"/>
                    <a:pt x="2570" y="1508"/>
                    <a:pt x="2526" y="1485"/>
                  </a:cubicBezTo>
                  <a:cubicBezTo>
                    <a:pt x="2531" y="1480"/>
                    <a:pt x="2535" y="1475"/>
                    <a:pt x="2540" y="1471"/>
                  </a:cubicBezTo>
                  <a:cubicBezTo>
                    <a:pt x="2567" y="1483"/>
                    <a:pt x="2602" y="1519"/>
                    <a:pt x="2617" y="1544"/>
                  </a:cubicBezTo>
                  <a:cubicBezTo>
                    <a:pt x="2689" y="1665"/>
                    <a:pt x="2639" y="1740"/>
                    <a:pt x="2603" y="1768"/>
                  </a:cubicBezTo>
                  <a:cubicBezTo>
                    <a:pt x="2599" y="1771"/>
                    <a:pt x="2595" y="1774"/>
                    <a:pt x="2591" y="1777"/>
                  </a:cubicBezTo>
                  <a:cubicBezTo>
                    <a:pt x="2604" y="1777"/>
                    <a:pt x="2604" y="1777"/>
                    <a:pt x="2604" y="1777"/>
                  </a:cubicBezTo>
                  <a:cubicBezTo>
                    <a:pt x="2606" y="1775"/>
                    <a:pt x="2608" y="1774"/>
                    <a:pt x="2610" y="1773"/>
                  </a:cubicBezTo>
                  <a:cubicBezTo>
                    <a:pt x="2612" y="1774"/>
                    <a:pt x="2614" y="1775"/>
                    <a:pt x="2615" y="1777"/>
                  </a:cubicBezTo>
                  <a:cubicBezTo>
                    <a:pt x="2629" y="1777"/>
                    <a:pt x="2629" y="1777"/>
                    <a:pt x="2629" y="1777"/>
                  </a:cubicBezTo>
                  <a:cubicBezTo>
                    <a:pt x="2626" y="1775"/>
                    <a:pt x="2623" y="1772"/>
                    <a:pt x="2619" y="1770"/>
                  </a:cubicBezTo>
                  <a:cubicBezTo>
                    <a:pt x="2639" y="1777"/>
                    <a:pt x="2639" y="1777"/>
                    <a:pt x="2639" y="1777"/>
                  </a:cubicBezTo>
                  <a:cubicBezTo>
                    <a:pt x="2646" y="1777"/>
                    <a:pt x="2646" y="1777"/>
                    <a:pt x="2646" y="1777"/>
                  </a:cubicBezTo>
                  <a:cubicBezTo>
                    <a:pt x="2617" y="1766"/>
                    <a:pt x="2617" y="1766"/>
                    <a:pt x="2617" y="1766"/>
                  </a:cubicBezTo>
                  <a:cubicBezTo>
                    <a:pt x="2618" y="1765"/>
                    <a:pt x="2620" y="1764"/>
                    <a:pt x="2621" y="1762"/>
                  </a:cubicBezTo>
                  <a:cubicBezTo>
                    <a:pt x="2649" y="1772"/>
                    <a:pt x="2649" y="1772"/>
                    <a:pt x="2649" y="1772"/>
                  </a:cubicBezTo>
                  <a:cubicBezTo>
                    <a:pt x="2648" y="1777"/>
                    <a:pt x="2648" y="1777"/>
                    <a:pt x="2648" y="1777"/>
                  </a:cubicBezTo>
                  <a:cubicBezTo>
                    <a:pt x="2656" y="1777"/>
                    <a:pt x="2656" y="1777"/>
                    <a:pt x="2656" y="1777"/>
                  </a:cubicBezTo>
                  <a:cubicBezTo>
                    <a:pt x="2658" y="1767"/>
                    <a:pt x="2661" y="1756"/>
                    <a:pt x="2664" y="1744"/>
                  </a:cubicBezTo>
                  <a:cubicBezTo>
                    <a:pt x="2670" y="1746"/>
                    <a:pt x="2677" y="1748"/>
                    <a:pt x="2683" y="1749"/>
                  </a:cubicBezTo>
                  <a:cubicBezTo>
                    <a:pt x="2682" y="1758"/>
                    <a:pt x="2680" y="1768"/>
                    <a:pt x="2678" y="1777"/>
                  </a:cubicBezTo>
                  <a:cubicBezTo>
                    <a:pt x="2686" y="1777"/>
                    <a:pt x="2686" y="1777"/>
                    <a:pt x="2686" y="1777"/>
                  </a:cubicBezTo>
                  <a:cubicBezTo>
                    <a:pt x="2688" y="1768"/>
                    <a:pt x="2689" y="1759"/>
                    <a:pt x="2691" y="1750"/>
                  </a:cubicBezTo>
                  <a:cubicBezTo>
                    <a:pt x="2750" y="1754"/>
                    <a:pt x="2802" y="1700"/>
                    <a:pt x="2758" y="1629"/>
                  </a:cubicBezTo>
                  <a:moveTo>
                    <a:pt x="2205" y="505"/>
                  </a:moveTo>
                  <a:cubicBezTo>
                    <a:pt x="2210" y="486"/>
                    <a:pt x="2210" y="486"/>
                    <a:pt x="2210" y="486"/>
                  </a:cubicBezTo>
                  <a:cubicBezTo>
                    <a:pt x="2237" y="498"/>
                    <a:pt x="2237" y="498"/>
                    <a:pt x="2237" y="498"/>
                  </a:cubicBezTo>
                  <a:cubicBezTo>
                    <a:pt x="2228" y="503"/>
                    <a:pt x="2217" y="506"/>
                    <a:pt x="2205" y="505"/>
                  </a:cubicBezTo>
                  <a:moveTo>
                    <a:pt x="2254" y="472"/>
                  </a:moveTo>
                  <a:cubicBezTo>
                    <a:pt x="2244" y="468"/>
                    <a:pt x="2234" y="463"/>
                    <a:pt x="2224" y="459"/>
                  </a:cubicBezTo>
                  <a:cubicBezTo>
                    <a:pt x="2227" y="447"/>
                    <a:pt x="2229" y="435"/>
                    <a:pt x="2232" y="424"/>
                  </a:cubicBezTo>
                  <a:cubicBezTo>
                    <a:pt x="2247" y="434"/>
                    <a:pt x="2257" y="454"/>
                    <a:pt x="2254" y="472"/>
                  </a:cubicBezTo>
                  <a:moveTo>
                    <a:pt x="2191" y="416"/>
                  </a:moveTo>
                  <a:cubicBezTo>
                    <a:pt x="2203" y="415"/>
                    <a:pt x="2214" y="416"/>
                    <a:pt x="2224" y="420"/>
                  </a:cubicBezTo>
                  <a:cubicBezTo>
                    <a:pt x="2222" y="432"/>
                    <a:pt x="2219" y="443"/>
                    <a:pt x="2216" y="455"/>
                  </a:cubicBezTo>
                  <a:cubicBezTo>
                    <a:pt x="2207" y="452"/>
                    <a:pt x="2196" y="447"/>
                    <a:pt x="2187" y="443"/>
                  </a:cubicBezTo>
                  <a:cubicBezTo>
                    <a:pt x="2188" y="434"/>
                    <a:pt x="2189" y="425"/>
                    <a:pt x="2191" y="416"/>
                  </a:cubicBezTo>
                  <a:moveTo>
                    <a:pt x="2252" y="480"/>
                  </a:moveTo>
                  <a:cubicBezTo>
                    <a:pt x="2250" y="485"/>
                    <a:pt x="2246" y="489"/>
                    <a:pt x="2242" y="493"/>
                  </a:cubicBezTo>
                  <a:cubicBezTo>
                    <a:pt x="2205" y="477"/>
                    <a:pt x="2205" y="477"/>
                    <a:pt x="2205" y="477"/>
                  </a:cubicBezTo>
                  <a:cubicBezTo>
                    <a:pt x="2199" y="504"/>
                    <a:pt x="2199" y="504"/>
                    <a:pt x="2199" y="504"/>
                  </a:cubicBezTo>
                  <a:cubicBezTo>
                    <a:pt x="2192" y="502"/>
                    <a:pt x="2185" y="499"/>
                    <a:pt x="2178" y="494"/>
                  </a:cubicBezTo>
                  <a:cubicBezTo>
                    <a:pt x="2181" y="479"/>
                    <a:pt x="2183" y="465"/>
                    <a:pt x="2186" y="450"/>
                  </a:cubicBezTo>
                  <a:cubicBezTo>
                    <a:pt x="2208" y="459"/>
                    <a:pt x="2230" y="469"/>
                    <a:pt x="2252" y="480"/>
                  </a:cubicBezTo>
                  <a:moveTo>
                    <a:pt x="2156" y="425"/>
                  </a:moveTo>
                  <a:cubicBezTo>
                    <a:pt x="2165" y="421"/>
                    <a:pt x="2174" y="419"/>
                    <a:pt x="2183" y="417"/>
                  </a:cubicBezTo>
                  <a:cubicBezTo>
                    <a:pt x="2179" y="441"/>
                    <a:pt x="2175" y="465"/>
                    <a:pt x="2171" y="489"/>
                  </a:cubicBezTo>
                  <a:cubicBezTo>
                    <a:pt x="2163" y="483"/>
                    <a:pt x="2156" y="476"/>
                    <a:pt x="2149" y="468"/>
                  </a:cubicBezTo>
                  <a:cubicBezTo>
                    <a:pt x="2156" y="425"/>
                    <a:pt x="2156" y="425"/>
                    <a:pt x="2156" y="425"/>
                  </a:cubicBezTo>
                  <a:moveTo>
                    <a:pt x="1765" y="20"/>
                  </a:moveTo>
                  <a:cubicBezTo>
                    <a:pt x="1764" y="6"/>
                    <a:pt x="1764" y="6"/>
                    <a:pt x="1764" y="6"/>
                  </a:cubicBezTo>
                  <a:cubicBezTo>
                    <a:pt x="1784" y="4"/>
                    <a:pt x="1800" y="13"/>
                    <a:pt x="1807" y="17"/>
                  </a:cubicBezTo>
                  <a:cubicBezTo>
                    <a:pt x="1806" y="21"/>
                    <a:pt x="1804" y="26"/>
                    <a:pt x="1803" y="30"/>
                  </a:cubicBezTo>
                  <a:cubicBezTo>
                    <a:pt x="1793" y="26"/>
                    <a:pt x="1781" y="22"/>
                    <a:pt x="1765" y="20"/>
                  </a:cubicBezTo>
                  <a:moveTo>
                    <a:pt x="118" y="560"/>
                  </a:moveTo>
                  <a:cubicBezTo>
                    <a:pt x="118" y="566"/>
                    <a:pt x="119" y="571"/>
                    <a:pt x="119" y="577"/>
                  </a:cubicBezTo>
                  <a:cubicBezTo>
                    <a:pt x="105" y="573"/>
                    <a:pt x="105" y="573"/>
                    <a:pt x="105" y="573"/>
                  </a:cubicBezTo>
                  <a:cubicBezTo>
                    <a:pt x="109" y="569"/>
                    <a:pt x="113" y="565"/>
                    <a:pt x="118" y="560"/>
                  </a:cubicBezTo>
                  <a:moveTo>
                    <a:pt x="100" y="576"/>
                  </a:moveTo>
                  <a:cubicBezTo>
                    <a:pt x="120" y="581"/>
                    <a:pt x="120" y="581"/>
                    <a:pt x="120" y="581"/>
                  </a:cubicBezTo>
                  <a:cubicBezTo>
                    <a:pt x="121" y="584"/>
                    <a:pt x="121" y="586"/>
                    <a:pt x="122" y="589"/>
                  </a:cubicBezTo>
                  <a:cubicBezTo>
                    <a:pt x="91" y="582"/>
                    <a:pt x="91" y="582"/>
                    <a:pt x="91" y="582"/>
                  </a:cubicBezTo>
                  <a:cubicBezTo>
                    <a:pt x="94" y="580"/>
                    <a:pt x="97" y="578"/>
                    <a:pt x="100" y="576"/>
                  </a:cubicBezTo>
                  <a:moveTo>
                    <a:pt x="71" y="591"/>
                  </a:moveTo>
                  <a:cubicBezTo>
                    <a:pt x="76" y="590"/>
                    <a:pt x="81" y="588"/>
                    <a:pt x="85" y="585"/>
                  </a:cubicBezTo>
                  <a:cubicBezTo>
                    <a:pt x="123" y="593"/>
                    <a:pt x="123" y="593"/>
                    <a:pt x="123" y="593"/>
                  </a:cubicBezTo>
                  <a:cubicBezTo>
                    <a:pt x="124" y="596"/>
                    <a:pt x="125" y="598"/>
                    <a:pt x="126" y="601"/>
                  </a:cubicBezTo>
                  <a:cubicBezTo>
                    <a:pt x="71" y="591"/>
                    <a:pt x="71" y="591"/>
                    <a:pt x="71" y="591"/>
                  </a:cubicBezTo>
                  <a:moveTo>
                    <a:pt x="606" y="1656"/>
                  </a:moveTo>
                  <a:cubicBezTo>
                    <a:pt x="621" y="1662"/>
                    <a:pt x="634" y="1673"/>
                    <a:pt x="644" y="1690"/>
                  </a:cubicBezTo>
                  <a:cubicBezTo>
                    <a:pt x="621" y="1695"/>
                    <a:pt x="604" y="1676"/>
                    <a:pt x="606" y="1656"/>
                  </a:cubicBezTo>
                  <a:moveTo>
                    <a:pt x="515" y="1676"/>
                  </a:moveTo>
                  <a:cubicBezTo>
                    <a:pt x="514" y="1682"/>
                    <a:pt x="514" y="1689"/>
                    <a:pt x="514" y="1695"/>
                  </a:cubicBezTo>
                  <a:cubicBezTo>
                    <a:pt x="507" y="1694"/>
                    <a:pt x="507" y="1694"/>
                    <a:pt x="507" y="1694"/>
                  </a:cubicBezTo>
                  <a:cubicBezTo>
                    <a:pt x="508" y="1688"/>
                    <a:pt x="511" y="1682"/>
                    <a:pt x="515" y="1676"/>
                  </a:cubicBezTo>
                  <a:moveTo>
                    <a:pt x="506" y="1697"/>
                  </a:moveTo>
                  <a:cubicBezTo>
                    <a:pt x="514" y="1697"/>
                    <a:pt x="514" y="1697"/>
                    <a:pt x="514" y="1697"/>
                  </a:cubicBezTo>
                  <a:cubicBezTo>
                    <a:pt x="514" y="1700"/>
                    <a:pt x="515" y="1702"/>
                    <a:pt x="515" y="1704"/>
                  </a:cubicBezTo>
                  <a:cubicBezTo>
                    <a:pt x="505" y="1704"/>
                    <a:pt x="505" y="1704"/>
                    <a:pt x="505" y="1704"/>
                  </a:cubicBezTo>
                  <a:cubicBezTo>
                    <a:pt x="505" y="1701"/>
                    <a:pt x="506" y="1699"/>
                    <a:pt x="506" y="1697"/>
                  </a:cubicBezTo>
                  <a:moveTo>
                    <a:pt x="505" y="1706"/>
                  </a:moveTo>
                  <a:cubicBezTo>
                    <a:pt x="516" y="1707"/>
                    <a:pt x="516" y="1707"/>
                    <a:pt x="516" y="1707"/>
                  </a:cubicBezTo>
                  <a:cubicBezTo>
                    <a:pt x="516" y="1709"/>
                    <a:pt x="516" y="1711"/>
                    <a:pt x="517" y="1713"/>
                  </a:cubicBezTo>
                  <a:cubicBezTo>
                    <a:pt x="505" y="1712"/>
                    <a:pt x="505" y="1712"/>
                    <a:pt x="505" y="1712"/>
                  </a:cubicBezTo>
                  <a:cubicBezTo>
                    <a:pt x="505" y="1710"/>
                    <a:pt x="505" y="1708"/>
                    <a:pt x="505" y="1706"/>
                  </a:cubicBezTo>
                  <a:moveTo>
                    <a:pt x="505" y="1715"/>
                  </a:moveTo>
                  <a:cubicBezTo>
                    <a:pt x="517" y="1715"/>
                    <a:pt x="517" y="1715"/>
                    <a:pt x="517" y="1715"/>
                  </a:cubicBezTo>
                  <a:cubicBezTo>
                    <a:pt x="518" y="1717"/>
                    <a:pt x="519" y="1719"/>
                    <a:pt x="519" y="1721"/>
                  </a:cubicBezTo>
                  <a:cubicBezTo>
                    <a:pt x="506" y="1720"/>
                    <a:pt x="506" y="1720"/>
                    <a:pt x="506" y="1720"/>
                  </a:cubicBezTo>
                  <a:cubicBezTo>
                    <a:pt x="505" y="1718"/>
                    <a:pt x="505" y="1716"/>
                    <a:pt x="505" y="1715"/>
                  </a:cubicBezTo>
                  <a:moveTo>
                    <a:pt x="506" y="1723"/>
                  </a:moveTo>
                  <a:cubicBezTo>
                    <a:pt x="520" y="1723"/>
                    <a:pt x="520" y="1723"/>
                    <a:pt x="520" y="1723"/>
                  </a:cubicBezTo>
                  <a:cubicBezTo>
                    <a:pt x="521" y="1725"/>
                    <a:pt x="522" y="1727"/>
                    <a:pt x="523" y="1729"/>
                  </a:cubicBezTo>
                  <a:cubicBezTo>
                    <a:pt x="508" y="1728"/>
                    <a:pt x="508" y="1728"/>
                    <a:pt x="508" y="1728"/>
                  </a:cubicBezTo>
                  <a:cubicBezTo>
                    <a:pt x="507" y="1726"/>
                    <a:pt x="507" y="1724"/>
                    <a:pt x="506" y="1723"/>
                  </a:cubicBezTo>
                  <a:moveTo>
                    <a:pt x="509" y="1731"/>
                  </a:moveTo>
                  <a:cubicBezTo>
                    <a:pt x="524" y="1732"/>
                    <a:pt x="524" y="1732"/>
                    <a:pt x="524" y="1732"/>
                  </a:cubicBezTo>
                  <a:cubicBezTo>
                    <a:pt x="525" y="1734"/>
                    <a:pt x="526" y="1736"/>
                    <a:pt x="528" y="1738"/>
                  </a:cubicBezTo>
                  <a:cubicBezTo>
                    <a:pt x="511" y="1737"/>
                    <a:pt x="511" y="1737"/>
                    <a:pt x="511" y="1737"/>
                  </a:cubicBezTo>
                  <a:cubicBezTo>
                    <a:pt x="510" y="1735"/>
                    <a:pt x="509" y="1733"/>
                    <a:pt x="509" y="1731"/>
                  </a:cubicBezTo>
                  <a:moveTo>
                    <a:pt x="513" y="1740"/>
                  </a:moveTo>
                  <a:cubicBezTo>
                    <a:pt x="529" y="1741"/>
                    <a:pt x="529" y="1741"/>
                    <a:pt x="529" y="1741"/>
                  </a:cubicBezTo>
                  <a:cubicBezTo>
                    <a:pt x="531" y="1743"/>
                    <a:pt x="533" y="1745"/>
                    <a:pt x="535" y="1748"/>
                  </a:cubicBezTo>
                  <a:cubicBezTo>
                    <a:pt x="517" y="1747"/>
                    <a:pt x="517" y="1747"/>
                    <a:pt x="517" y="1747"/>
                  </a:cubicBezTo>
                  <a:cubicBezTo>
                    <a:pt x="516" y="1744"/>
                    <a:pt x="514" y="1742"/>
                    <a:pt x="513" y="1740"/>
                  </a:cubicBezTo>
                  <a:moveTo>
                    <a:pt x="519" y="1749"/>
                  </a:moveTo>
                  <a:cubicBezTo>
                    <a:pt x="537" y="1750"/>
                    <a:pt x="537" y="1750"/>
                    <a:pt x="537" y="1750"/>
                  </a:cubicBezTo>
                  <a:cubicBezTo>
                    <a:pt x="539" y="1752"/>
                    <a:pt x="541" y="1755"/>
                    <a:pt x="544" y="1757"/>
                  </a:cubicBezTo>
                  <a:cubicBezTo>
                    <a:pt x="526" y="1756"/>
                    <a:pt x="526" y="1756"/>
                    <a:pt x="526" y="1756"/>
                  </a:cubicBezTo>
                  <a:cubicBezTo>
                    <a:pt x="524" y="1754"/>
                    <a:pt x="521" y="1752"/>
                    <a:pt x="519" y="1749"/>
                  </a:cubicBezTo>
                  <a:moveTo>
                    <a:pt x="561" y="1769"/>
                  </a:moveTo>
                  <a:cubicBezTo>
                    <a:pt x="548" y="1768"/>
                    <a:pt x="538" y="1764"/>
                    <a:pt x="529" y="1758"/>
                  </a:cubicBezTo>
                  <a:cubicBezTo>
                    <a:pt x="547" y="1759"/>
                    <a:pt x="547" y="1759"/>
                    <a:pt x="547" y="1759"/>
                  </a:cubicBezTo>
                  <a:cubicBezTo>
                    <a:pt x="551" y="1763"/>
                    <a:pt x="556" y="1766"/>
                    <a:pt x="561" y="1769"/>
                  </a:cubicBezTo>
                  <a:cubicBezTo>
                    <a:pt x="561" y="1769"/>
                    <a:pt x="561" y="1769"/>
                    <a:pt x="561" y="1769"/>
                  </a:cubicBezTo>
                  <a:moveTo>
                    <a:pt x="575" y="1769"/>
                  </a:moveTo>
                  <a:cubicBezTo>
                    <a:pt x="532" y="1751"/>
                    <a:pt x="513" y="1710"/>
                    <a:pt x="523" y="1667"/>
                  </a:cubicBezTo>
                  <a:cubicBezTo>
                    <a:pt x="528" y="1662"/>
                    <a:pt x="535" y="1658"/>
                    <a:pt x="543" y="1654"/>
                  </a:cubicBezTo>
                  <a:cubicBezTo>
                    <a:pt x="533" y="1701"/>
                    <a:pt x="558" y="1744"/>
                    <a:pt x="609" y="1759"/>
                  </a:cubicBezTo>
                  <a:cubicBezTo>
                    <a:pt x="599" y="1764"/>
                    <a:pt x="587" y="1768"/>
                    <a:pt x="575" y="1769"/>
                  </a:cubicBezTo>
                  <a:moveTo>
                    <a:pt x="617" y="1754"/>
                  </a:moveTo>
                  <a:cubicBezTo>
                    <a:pt x="566" y="1740"/>
                    <a:pt x="541" y="1698"/>
                    <a:pt x="552" y="1651"/>
                  </a:cubicBezTo>
                  <a:cubicBezTo>
                    <a:pt x="559" y="1650"/>
                    <a:pt x="567" y="1649"/>
                    <a:pt x="574" y="1649"/>
                  </a:cubicBezTo>
                  <a:cubicBezTo>
                    <a:pt x="568" y="1692"/>
                    <a:pt x="602" y="1735"/>
                    <a:pt x="648" y="1726"/>
                  </a:cubicBezTo>
                  <a:cubicBezTo>
                    <a:pt x="640" y="1736"/>
                    <a:pt x="629" y="1746"/>
                    <a:pt x="617" y="1754"/>
                  </a:cubicBezTo>
                  <a:moveTo>
                    <a:pt x="581" y="1649"/>
                  </a:moveTo>
                  <a:cubicBezTo>
                    <a:pt x="587" y="1650"/>
                    <a:pt x="594" y="1651"/>
                    <a:pt x="600" y="1653"/>
                  </a:cubicBezTo>
                  <a:cubicBezTo>
                    <a:pt x="596" y="1678"/>
                    <a:pt x="619" y="1705"/>
                    <a:pt x="648" y="1698"/>
                  </a:cubicBezTo>
                  <a:cubicBezTo>
                    <a:pt x="651" y="1703"/>
                    <a:pt x="653" y="1709"/>
                    <a:pt x="656" y="1715"/>
                  </a:cubicBezTo>
                  <a:cubicBezTo>
                    <a:pt x="610" y="1731"/>
                    <a:pt x="576" y="1691"/>
                    <a:pt x="581" y="1649"/>
                  </a:cubicBezTo>
                  <a:moveTo>
                    <a:pt x="661" y="1589"/>
                  </a:moveTo>
                  <a:cubicBezTo>
                    <a:pt x="669" y="1599"/>
                    <a:pt x="674" y="1609"/>
                    <a:pt x="677" y="1620"/>
                  </a:cubicBezTo>
                  <a:cubicBezTo>
                    <a:pt x="672" y="1615"/>
                    <a:pt x="666" y="1610"/>
                    <a:pt x="660" y="1605"/>
                  </a:cubicBezTo>
                  <a:cubicBezTo>
                    <a:pt x="661" y="1589"/>
                    <a:pt x="661" y="1589"/>
                    <a:pt x="661" y="1589"/>
                  </a:cubicBezTo>
                  <a:moveTo>
                    <a:pt x="652" y="1580"/>
                  </a:moveTo>
                  <a:cubicBezTo>
                    <a:pt x="654" y="1582"/>
                    <a:pt x="656" y="1584"/>
                    <a:pt x="658" y="1587"/>
                  </a:cubicBezTo>
                  <a:cubicBezTo>
                    <a:pt x="658" y="1603"/>
                    <a:pt x="658" y="1603"/>
                    <a:pt x="658" y="1603"/>
                  </a:cubicBezTo>
                  <a:cubicBezTo>
                    <a:pt x="655" y="1602"/>
                    <a:pt x="653" y="1600"/>
                    <a:pt x="651" y="1599"/>
                  </a:cubicBezTo>
                  <a:cubicBezTo>
                    <a:pt x="652" y="1580"/>
                    <a:pt x="652" y="1580"/>
                    <a:pt x="652" y="1580"/>
                  </a:cubicBezTo>
                  <a:moveTo>
                    <a:pt x="642" y="1572"/>
                  </a:moveTo>
                  <a:cubicBezTo>
                    <a:pt x="645" y="1574"/>
                    <a:pt x="647" y="1576"/>
                    <a:pt x="649" y="1578"/>
                  </a:cubicBezTo>
                  <a:cubicBezTo>
                    <a:pt x="649" y="1597"/>
                    <a:pt x="649" y="1597"/>
                    <a:pt x="649" y="1597"/>
                  </a:cubicBezTo>
                  <a:cubicBezTo>
                    <a:pt x="646" y="1596"/>
                    <a:pt x="644" y="1595"/>
                    <a:pt x="642" y="1593"/>
                  </a:cubicBezTo>
                  <a:cubicBezTo>
                    <a:pt x="642" y="1572"/>
                    <a:pt x="642" y="1572"/>
                    <a:pt x="642" y="1572"/>
                  </a:cubicBezTo>
                  <a:moveTo>
                    <a:pt x="633" y="1566"/>
                  </a:moveTo>
                  <a:cubicBezTo>
                    <a:pt x="636" y="1567"/>
                    <a:pt x="638" y="1569"/>
                    <a:pt x="640" y="1570"/>
                  </a:cubicBezTo>
                  <a:cubicBezTo>
                    <a:pt x="639" y="1592"/>
                    <a:pt x="639" y="1592"/>
                    <a:pt x="639" y="1592"/>
                  </a:cubicBezTo>
                  <a:cubicBezTo>
                    <a:pt x="637" y="1591"/>
                    <a:pt x="635" y="1590"/>
                    <a:pt x="632" y="1589"/>
                  </a:cubicBezTo>
                  <a:cubicBezTo>
                    <a:pt x="633" y="1566"/>
                    <a:pt x="633" y="1566"/>
                    <a:pt x="633" y="1566"/>
                  </a:cubicBezTo>
                  <a:moveTo>
                    <a:pt x="624" y="1560"/>
                  </a:moveTo>
                  <a:cubicBezTo>
                    <a:pt x="626" y="1561"/>
                    <a:pt x="629" y="1563"/>
                    <a:pt x="631" y="1564"/>
                  </a:cubicBezTo>
                  <a:cubicBezTo>
                    <a:pt x="630" y="1588"/>
                    <a:pt x="630" y="1588"/>
                    <a:pt x="630" y="1588"/>
                  </a:cubicBezTo>
                  <a:cubicBezTo>
                    <a:pt x="628" y="1587"/>
                    <a:pt x="625" y="1586"/>
                    <a:pt x="623" y="1585"/>
                  </a:cubicBezTo>
                  <a:cubicBezTo>
                    <a:pt x="624" y="1560"/>
                    <a:pt x="624" y="1560"/>
                    <a:pt x="624" y="1560"/>
                  </a:cubicBezTo>
                  <a:moveTo>
                    <a:pt x="614" y="1555"/>
                  </a:moveTo>
                  <a:cubicBezTo>
                    <a:pt x="617" y="1556"/>
                    <a:pt x="619" y="1558"/>
                    <a:pt x="622" y="1559"/>
                  </a:cubicBezTo>
                  <a:cubicBezTo>
                    <a:pt x="621" y="1584"/>
                    <a:pt x="621" y="1584"/>
                    <a:pt x="621" y="1584"/>
                  </a:cubicBezTo>
                  <a:cubicBezTo>
                    <a:pt x="618" y="1583"/>
                    <a:pt x="616" y="1582"/>
                    <a:pt x="613" y="1582"/>
                  </a:cubicBezTo>
                  <a:cubicBezTo>
                    <a:pt x="614" y="1555"/>
                    <a:pt x="614" y="1555"/>
                    <a:pt x="614" y="1555"/>
                  </a:cubicBezTo>
                  <a:moveTo>
                    <a:pt x="604" y="1551"/>
                  </a:moveTo>
                  <a:cubicBezTo>
                    <a:pt x="607" y="1552"/>
                    <a:pt x="609" y="1553"/>
                    <a:pt x="612" y="1554"/>
                  </a:cubicBezTo>
                  <a:cubicBezTo>
                    <a:pt x="611" y="1581"/>
                    <a:pt x="611" y="1581"/>
                    <a:pt x="611" y="1581"/>
                  </a:cubicBezTo>
                  <a:cubicBezTo>
                    <a:pt x="608" y="1580"/>
                    <a:pt x="606" y="1580"/>
                    <a:pt x="603" y="1579"/>
                  </a:cubicBezTo>
                  <a:cubicBezTo>
                    <a:pt x="604" y="1551"/>
                    <a:pt x="604" y="1551"/>
                    <a:pt x="604" y="1551"/>
                  </a:cubicBezTo>
                  <a:moveTo>
                    <a:pt x="595" y="1547"/>
                  </a:moveTo>
                  <a:cubicBezTo>
                    <a:pt x="598" y="1548"/>
                    <a:pt x="600" y="1549"/>
                    <a:pt x="602" y="1550"/>
                  </a:cubicBezTo>
                  <a:cubicBezTo>
                    <a:pt x="601" y="1579"/>
                    <a:pt x="601" y="1579"/>
                    <a:pt x="601" y="1579"/>
                  </a:cubicBezTo>
                  <a:cubicBezTo>
                    <a:pt x="599" y="1578"/>
                    <a:pt x="596" y="1578"/>
                    <a:pt x="594" y="1577"/>
                  </a:cubicBezTo>
                  <a:cubicBezTo>
                    <a:pt x="595" y="1547"/>
                    <a:pt x="595" y="1547"/>
                    <a:pt x="595" y="1547"/>
                  </a:cubicBezTo>
                  <a:moveTo>
                    <a:pt x="586" y="1544"/>
                  </a:moveTo>
                  <a:cubicBezTo>
                    <a:pt x="589" y="1545"/>
                    <a:pt x="591" y="1546"/>
                    <a:pt x="593" y="1547"/>
                  </a:cubicBezTo>
                  <a:cubicBezTo>
                    <a:pt x="592" y="1577"/>
                    <a:pt x="592" y="1577"/>
                    <a:pt x="592" y="1577"/>
                  </a:cubicBezTo>
                  <a:cubicBezTo>
                    <a:pt x="590" y="1577"/>
                    <a:pt x="587" y="1576"/>
                    <a:pt x="585" y="1576"/>
                  </a:cubicBezTo>
                  <a:cubicBezTo>
                    <a:pt x="586" y="1544"/>
                    <a:pt x="586" y="1544"/>
                    <a:pt x="586" y="1544"/>
                  </a:cubicBezTo>
                  <a:moveTo>
                    <a:pt x="577" y="1542"/>
                  </a:moveTo>
                  <a:cubicBezTo>
                    <a:pt x="580" y="1542"/>
                    <a:pt x="582" y="1543"/>
                    <a:pt x="584" y="1544"/>
                  </a:cubicBezTo>
                  <a:cubicBezTo>
                    <a:pt x="583" y="1576"/>
                    <a:pt x="583" y="1576"/>
                    <a:pt x="583" y="1576"/>
                  </a:cubicBezTo>
                  <a:cubicBezTo>
                    <a:pt x="580" y="1576"/>
                    <a:pt x="578" y="1576"/>
                    <a:pt x="576" y="1575"/>
                  </a:cubicBezTo>
                  <a:cubicBezTo>
                    <a:pt x="577" y="1542"/>
                    <a:pt x="577" y="1542"/>
                    <a:pt x="577" y="1542"/>
                  </a:cubicBezTo>
                  <a:moveTo>
                    <a:pt x="566" y="1539"/>
                  </a:moveTo>
                  <a:cubicBezTo>
                    <a:pt x="569" y="1539"/>
                    <a:pt x="572" y="1540"/>
                    <a:pt x="575" y="1541"/>
                  </a:cubicBezTo>
                  <a:cubicBezTo>
                    <a:pt x="574" y="1575"/>
                    <a:pt x="574" y="1575"/>
                    <a:pt x="574" y="1575"/>
                  </a:cubicBezTo>
                  <a:cubicBezTo>
                    <a:pt x="571" y="1575"/>
                    <a:pt x="568" y="1575"/>
                    <a:pt x="566" y="1575"/>
                  </a:cubicBezTo>
                  <a:cubicBezTo>
                    <a:pt x="566" y="1539"/>
                    <a:pt x="566" y="1539"/>
                    <a:pt x="566" y="1539"/>
                  </a:cubicBezTo>
                  <a:moveTo>
                    <a:pt x="1900" y="1731"/>
                  </a:moveTo>
                  <a:cubicBezTo>
                    <a:pt x="1896" y="1743"/>
                    <a:pt x="1887" y="1752"/>
                    <a:pt x="1875" y="1753"/>
                  </a:cubicBezTo>
                  <a:cubicBezTo>
                    <a:pt x="1873" y="1742"/>
                    <a:pt x="1872" y="1732"/>
                    <a:pt x="1870" y="1723"/>
                  </a:cubicBezTo>
                  <a:cubicBezTo>
                    <a:pt x="1880" y="1725"/>
                    <a:pt x="1891" y="1727"/>
                    <a:pt x="1900" y="1731"/>
                  </a:cubicBezTo>
                  <a:moveTo>
                    <a:pt x="2661" y="1623"/>
                  </a:moveTo>
                  <a:cubicBezTo>
                    <a:pt x="2666" y="1616"/>
                    <a:pt x="2670" y="1608"/>
                    <a:pt x="2673" y="1600"/>
                  </a:cubicBezTo>
                  <a:cubicBezTo>
                    <a:pt x="2717" y="1630"/>
                    <a:pt x="2770" y="1591"/>
                    <a:pt x="2744" y="1545"/>
                  </a:cubicBezTo>
                  <a:cubicBezTo>
                    <a:pt x="2770" y="1546"/>
                    <a:pt x="2770" y="1546"/>
                    <a:pt x="2770" y="1546"/>
                  </a:cubicBezTo>
                  <a:cubicBezTo>
                    <a:pt x="2804" y="1613"/>
                    <a:pt x="2722" y="1659"/>
                    <a:pt x="2661" y="1623"/>
                  </a:cubicBezTo>
                  <a:moveTo>
                    <a:pt x="2660" y="1633"/>
                  </a:moveTo>
                  <a:cubicBezTo>
                    <a:pt x="2670" y="1638"/>
                    <a:pt x="2680" y="1641"/>
                    <a:pt x="2689" y="1642"/>
                  </a:cubicBezTo>
                  <a:cubicBezTo>
                    <a:pt x="2702" y="1663"/>
                    <a:pt x="2678" y="1679"/>
                    <a:pt x="2661" y="1670"/>
                  </a:cubicBezTo>
                  <a:cubicBezTo>
                    <a:pt x="2662" y="1658"/>
                    <a:pt x="2662" y="1646"/>
                    <a:pt x="2660" y="1633"/>
                  </a:cubicBezTo>
                  <a:moveTo>
                    <a:pt x="2661" y="1677"/>
                  </a:moveTo>
                  <a:cubicBezTo>
                    <a:pt x="2682" y="1688"/>
                    <a:pt x="2711" y="1669"/>
                    <a:pt x="2697" y="1643"/>
                  </a:cubicBezTo>
                  <a:cubicBezTo>
                    <a:pt x="2704" y="1644"/>
                    <a:pt x="2711" y="1644"/>
                    <a:pt x="2718" y="1643"/>
                  </a:cubicBezTo>
                  <a:cubicBezTo>
                    <a:pt x="2747" y="1690"/>
                    <a:pt x="2693" y="1722"/>
                    <a:pt x="2656" y="1699"/>
                  </a:cubicBezTo>
                  <a:cubicBezTo>
                    <a:pt x="2658" y="1692"/>
                    <a:pt x="2660" y="1685"/>
                    <a:pt x="2661" y="1677"/>
                  </a:cubicBezTo>
                  <a:moveTo>
                    <a:pt x="2600" y="1367"/>
                  </a:moveTo>
                  <a:cubicBezTo>
                    <a:pt x="2609" y="1336"/>
                    <a:pt x="2611" y="1306"/>
                    <a:pt x="2608" y="1279"/>
                  </a:cubicBezTo>
                  <a:cubicBezTo>
                    <a:pt x="2791" y="1285"/>
                    <a:pt x="2791" y="1285"/>
                    <a:pt x="2791" y="1285"/>
                  </a:cubicBezTo>
                  <a:cubicBezTo>
                    <a:pt x="2796" y="1356"/>
                    <a:pt x="2796" y="1356"/>
                    <a:pt x="2796" y="1356"/>
                  </a:cubicBezTo>
                  <a:cubicBezTo>
                    <a:pt x="2859" y="1357"/>
                    <a:pt x="2859" y="1357"/>
                    <a:pt x="2859" y="1357"/>
                  </a:cubicBezTo>
                  <a:cubicBezTo>
                    <a:pt x="2851" y="1495"/>
                    <a:pt x="2851" y="1495"/>
                    <a:pt x="2851" y="1495"/>
                  </a:cubicBezTo>
                  <a:cubicBezTo>
                    <a:pt x="2678" y="1483"/>
                    <a:pt x="2678" y="1483"/>
                    <a:pt x="2678" y="1483"/>
                  </a:cubicBezTo>
                  <a:cubicBezTo>
                    <a:pt x="2671" y="1424"/>
                    <a:pt x="2625" y="1377"/>
                    <a:pt x="2600" y="1367"/>
                  </a:cubicBezTo>
                  <a:moveTo>
                    <a:pt x="2667" y="1523"/>
                  </a:moveTo>
                  <a:cubicBezTo>
                    <a:pt x="2646" y="1476"/>
                    <a:pt x="2600" y="1437"/>
                    <a:pt x="2577" y="1420"/>
                  </a:cubicBezTo>
                  <a:cubicBezTo>
                    <a:pt x="2585" y="1406"/>
                    <a:pt x="2592" y="1392"/>
                    <a:pt x="2597" y="1376"/>
                  </a:cubicBezTo>
                  <a:cubicBezTo>
                    <a:pt x="2628" y="1390"/>
                    <a:pt x="2685" y="1451"/>
                    <a:pt x="2667" y="1523"/>
                  </a:cubicBezTo>
                  <a:moveTo>
                    <a:pt x="2264" y="1065"/>
                  </a:moveTo>
                  <a:cubicBezTo>
                    <a:pt x="2268" y="1060"/>
                    <a:pt x="2271" y="1054"/>
                    <a:pt x="2273" y="1048"/>
                  </a:cubicBezTo>
                  <a:cubicBezTo>
                    <a:pt x="2281" y="1049"/>
                    <a:pt x="2289" y="1049"/>
                    <a:pt x="2299" y="1048"/>
                  </a:cubicBezTo>
                  <a:cubicBezTo>
                    <a:pt x="2393" y="1056"/>
                    <a:pt x="2393" y="1056"/>
                    <a:pt x="2393" y="1056"/>
                  </a:cubicBezTo>
                  <a:cubicBezTo>
                    <a:pt x="2398" y="1100"/>
                    <a:pt x="2398" y="1100"/>
                    <a:pt x="2398" y="1100"/>
                  </a:cubicBezTo>
                  <a:cubicBezTo>
                    <a:pt x="2389" y="1100"/>
                    <a:pt x="2380" y="1100"/>
                    <a:pt x="2371" y="1100"/>
                  </a:cubicBezTo>
                  <a:cubicBezTo>
                    <a:pt x="2369" y="1076"/>
                    <a:pt x="2369" y="1076"/>
                    <a:pt x="2369" y="1076"/>
                  </a:cubicBezTo>
                  <a:cubicBezTo>
                    <a:pt x="2264" y="1065"/>
                    <a:pt x="2264" y="1065"/>
                    <a:pt x="2264" y="1065"/>
                  </a:cubicBezTo>
                  <a:moveTo>
                    <a:pt x="2365" y="1100"/>
                  </a:moveTo>
                  <a:cubicBezTo>
                    <a:pt x="2362" y="1100"/>
                    <a:pt x="2359" y="1100"/>
                    <a:pt x="2357" y="1100"/>
                  </a:cubicBezTo>
                  <a:cubicBezTo>
                    <a:pt x="2357" y="1080"/>
                    <a:pt x="2357" y="1080"/>
                    <a:pt x="2357" y="1080"/>
                  </a:cubicBezTo>
                  <a:cubicBezTo>
                    <a:pt x="2363" y="1080"/>
                    <a:pt x="2363" y="1080"/>
                    <a:pt x="2363" y="1080"/>
                  </a:cubicBezTo>
                  <a:cubicBezTo>
                    <a:pt x="2365" y="1100"/>
                    <a:pt x="2365" y="1100"/>
                    <a:pt x="2365" y="1100"/>
                  </a:cubicBezTo>
                  <a:moveTo>
                    <a:pt x="2354" y="1079"/>
                  </a:moveTo>
                  <a:cubicBezTo>
                    <a:pt x="2354" y="1100"/>
                    <a:pt x="2354" y="1100"/>
                    <a:pt x="2354" y="1100"/>
                  </a:cubicBezTo>
                  <a:cubicBezTo>
                    <a:pt x="2352" y="1100"/>
                    <a:pt x="2349" y="1100"/>
                    <a:pt x="2347" y="1100"/>
                  </a:cubicBezTo>
                  <a:cubicBezTo>
                    <a:pt x="2348" y="1079"/>
                    <a:pt x="2348" y="1079"/>
                    <a:pt x="2348" y="1079"/>
                  </a:cubicBezTo>
                  <a:cubicBezTo>
                    <a:pt x="2354" y="1079"/>
                    <a:pt x="2354" y="1079"/>
                    <a:pt x="2354" y="1079"/>
                  </a:cubicBezTo>
                  <a:moveTo>
                    <a:pt x="2345" y="1078"/>
                  </a:moveTo>
                  <a:cubicBezTo>
                    <a:pt x="2344" y="1099"/>
                    <a:pt x="2344" y="1099"/>
                    <a:pt x="2344" y="1099"/>
                  </a:cubicBezTo>
                  <a:cubicBezTo>
                    <a:pt x="2342" y="1099"/>
                    <a:pt x="2340" y="1099"/>
                    <a:pt x="2338" y="1099"/>
                  </a:cubicBezTo>
                  <a:cubicBezTo>
                    <a:pt x="2338" y="1078"/>
                    <a:pt x="2338" y="1078"/>
                    <a:pt x="2338" y="1078"/>
                  </a:cubicBezTo>
                  <a:cubicBezTo>
                    <a:pt x="2345" y="1078"/>
                    <a:pt x="2345" y="1078"/>
                    <a:pt x="2345" y="1078"/>
                  </a:cubicBezTo>
                  <a:moveTo>
                    <a:pt x="2336" y="1078"/>
                  </a:moveTo>
                  <a:cubicBezTo>
                    <a:pt x="2335" y="1099"/>
                    <a:pt x="2335" y="1099"/>
                    <a:pt x="2335" y="1099"/>
                  </a:cubicBezTo>
                  <a:cubicBezTo>
                    <a:pt x="2333" y="1098"/>
                    <a:pt x="2331" y="1098"/>
                    <a:pt x="2329" y="1098"/>
                  </a:cubicBezTo>
                  <a:cubicBezTo>
                    <a:pt x="2329" y="1077"/>
                    <a:pt x="2329" y="1077"/>
                    <a:pt x="2329" y="1077"/>
                  </a:cubicBezTo>
                  <a:cubicBezTo>
                    <a:pt x="2336" y="1078"/>
                    <a:pt x="2336" y="1078"/>
                    <a:pt x="2336" y="1078"/>
                  </a:cubicBezTo>
                  <a:moveTo>
                    <a:pt x="2327" y="1077"/>
                  </a:moveTo>
                  <a:cubicBezTo>
                    <a:pt x="2326" y="1098"/>
                    <a:pt x="2326" y="1098"/>
                    <a:pt x="2326" y="1098"/>
                  </a:cubicBezTo>
                  <a:cubicBezTo>
                    <a:pt x="2324" y="1097"/>
                    <a:pt x="2322" y="1097"/>
                    <a:pt x="2320" y="1097"/>
                  </a:cubicBezTo>
                  <a:cubicBezTo>
                    <a:pt x="2320" y="1076"/>
                    <a:pt x="2320" y="1076"/>
                    <a:pt x="2320" y="1076"/>
                  </a:cubicBezTo>
                  <a:cubicBezTo>
                    <a:pt x="2327" y="1077"/>
                    <a:pt x="2327" y="1077"/>
                    <a:pt x="2327" y="1077"/>
                  </a:cubicBezTo>
                  <a:moveTo>
                    <a:pt x="2317" y="1076"/>
                  </a:moveTo>
                  <a:cubicBezTo>
                    <a:pt x="2317" y="1096"/>
                    <a:pt x="2317" y="1096"/>
                    <a:pt x="2317" y="1096"/>
                  </a:cubicBezTo>
                  <a:cubicBezTo>
                    <a:pt x="2315" y="1096"/>
                    <a:pt x="2313" y="1095"/>
                    <a:pt x="2311" y="1095"/>
                  </a:cubicBezTo>
                  <a:cubicBezTo>
                    <a:pt x="2311" y="1075"/>
                    <a:pt x="2311" y="1075"/>
                    <a:pt x="2311" y="1075"/>
                  </a:cubicBezTo>
                  <a:cubicBezTo>
                    <a:pt x="2317" y="1076"/>
                    <a:pt x="2317" y="1076"/>
                    <a:pt x="2317" y="1076"/>
                  </a:cubicBezTo>
                  <a:moveTo>
                    <a:pt x="2308" y="1075"/>
                  </a:moveTo>
                  <a:cubicBezTo>
                    <a:pt x="2308" y="1094"/>
                    <a:pt x="2308" y="1094"/>
                    <a:pt x="2308" y="1094"/>
                  </a:cubicBezTo>
                  <a:cubicBezTo>
                    <a:pt x="2306" y="1094"/>
                    <a:pt x="2304" y="1093"/>
                    <a:pt x="2302" y="1093"/>
                  </a:cubicBezTo>
                  <a:cubicBezTo>
                    <a:pt x="2302" y="1075"/>
                    <a:pt x="2302" y="1075"/>
                    <a:pt x="2302" y="1075"/>
                  </a:cubicBezTo>
                  <a:cubicBezTo>
                    <a:pt x="2308" y="1075"/>
                    <a:pt x="2308" y="1075"/>
                    <a:pt x="2308" y="1075"/>
                  </a:cubicBezTo>
                  <a:moveTo>
                    <a:pt x="2300" y="1074"/>
                  </a:moveTo>
                  <a:cubicBezTo>
                    <a:pt x="2299" y="1092"/>
                    <a:pt x="2299" y="1092"/>
                    <a:pt x="2299" y="1092"/>
                  </a:cubicBezTo>
                  <a:cubicBezTo>
                    <a:pt x="2297" y="1092"/>
                    <a:pt x="2295" y="1091"/>
                    <a:pt x="2292" y="1090"/>
                  </a:cubicBezTo>
                  <a:cubicBezTo>
                    <a:pt x="2293" y="1074"/>
                    <a:pt x="2293" y="1074"/>
                    <a:pt x="2293" y="1074"/>
                  </a:cubicBezTo>
                  <a:cubicBezTo>
                    <a:pt x="2300" y="1074"/>
                    <a:pt x="2300" y="1074"/>
                    <a:pt x="2300" y="1074"/>
                  </a:cubicBezTo>
                  <a:moveTo>
                    <a:pt x="2290" y="1074"/>
                  </a:moveTo>
                  <a:cubicBezTo>
                    <a:pt x="2289" y="1090"/>
                    <a:pt x="2289" y="1090"/>
                    <a:pt x="2289" y="1090"/>
                  </a:cubicBezTo>
                  <a:cubicBezTo>
                    <a:pt x="2287" y="1089"/>
                    <a:pt x="2284" y="1088"/>
                    <a:pt x="2282" y="1087"/>
                  </a:cubicBezTo>
                  <a:cubicBezTo>
                    <a:pt x="2282" y="1073"/>
                    <a:pt x="2282" y="1073"/>
                    <a:pt x="2282" y="1073"/>
                  </a:cubicBezTo>
                  <a:cubicBezTo>
                    <a:pt x="2290" y="1074"/>
                    <a:pt x="2290" y="1074"/>
                    <a:pt x="2290" y="1074"/>
                  </a:cubicBezTo>
                  <a:moveTo>
                    <a:pt x="2279" y="1073"/>
                  </a:moveTo>
                  <a:cubicBezTo>
                    <a:pt x="2279" y="1086"/>
                    <a:pt x="2279" y="1086"/>
                    <a:pt x="2279" y="1086"/>
                  </a:cubicBezTo>
                  <a:cubicBezTo>
                    <a:pt x="2277" y="1085"/>
                    <a:pt x="2274" y="1084"/>
                    <a:pt x="2272" y="1083"/>
                  </a:cubicBezTo>
                  <a:cubicBezTo>
                    <a:pt x="2272" y="1072"/>
                    <a:pt x="2272" y="1072"/>
                    <a:pt x="2272" y="1072"/>
                  </a:cubicBezTo>
                  <a:cubicBezTo>
                    <a:pt x="2279" y="1073"/>
                    <a:pt x="2279" y="1073"/>
                    <a:pt x="2279" y="1073"/>
                  </a:cubicBezTo>
                  <a:moveTo>
                    <a:pt x="2102" y="1118"/>
                  </a:moveTo>
                  <a:cubicBezTo>
                    <a:pt x="2091" y="1156"/>
                    <a:pt x="2058" y="1184"/>
                    <a:pt x="2008" y="1144"/>
                  </a:cubicBezTo>
                  <a:cubicBezTo>
                    <a:pt x="2021" y="1122"/>
                    <a:pt x="2047" y="1076"/>
                    <a:pt x="2076" y="1023"/>
                  </a:cubicBezTo>
                  <a:cubicBezTo>
                    <a:pt x="2121" y="1048"/>
                    <a:pt x="2121" y="1048"/>
                    <a:pt x="2121" y="1048"/>
                  </a:cubicBezTo>
                  <a:cubicBezTo>
                    <a:pt x="2104" y="1077"/>
                    <a:pt x="2104" y="1077"/>
                    <a:pt x="2104" y="1077"/>
                  </a:cubicBezTo>
                  <a:cubicBezTo>
                    <a:pt x="2175" y="1069"/>
                    <a:pt x="2175" y="1069"/>
                    <a:pt x="2175" y="1069"/>
                  </a:cubicBezTo>
                  <a:cubicBezTo>
                    <a:pt x="2153" y="993"/>
                    <a:pt x="2153" y="993"/>
                    <a:pt x="2153" y="993"/>
                  </a:cubicBezTo>
                  <a:cubicBezTo>
                    <a:pt x="2135" y="1020"/>
                    <a:pt x="2135" y="1020"/>
                    <a:pt x="2135" y="1020"/>
                  </a:cubicBezTo>
                  <a:cubicBezTo>
                    <a:pt x="2091" y="995"/>
                    <a:pt x="2091" y="995"/>
                    <a:pt x="2091" y="995"/>
                  </a:cubicBezTo>
                  <a:cubicBezTo>
                    <a:pt x="2113" y="956"/>
                    <a:pt x="2135" y="915"/>
                    <a:pt x="2155" y="878"/>
                  </a:cubicBezTo>
                  <a:cubicBezTo>
                    <a:pt x="2165" y="877"/>
                    <a:pt x="2174" y="876"/>
                    <a:pt x="2183" y="876"/>
                  </a:cubicBezTo>
                  <a:cubicBezTo>
                    <a:pt x="2193" y="875"/>
                    <a:pt x="2201" y="874"/>
                    <a:pt x="2209" y="873"/>
                  </a:cubicBezTo>
                  <a:cubicBezTo>
                    <a:pt x="2236" y="871"/>
                    <a:pt x="2257" y="869"/>
                    <a:pt x="2265" y="867"/>
                  </a:cubicBezTo>
                  <a:cubicBezTo>
                    <a:pt x="2249" y="851"/>
                    <a:pt x="2227" y="831"/>
                    <a:pt x="2203" y="809"/>
                  </a:cubicBezTo>
                  <a:cubicBezTo>
                    <a:pt x="2207" y="801"/>
                    <a:pt x="2210" y="793"/>
                    <a:pt x="2212" y="784"/>
                  </a:cubicBezTo>
                  <a:cubicBezTo>
                    <a:pt x="2219" y="784"/>
                    <a:pt x="2225" y="784"/>
                    <a:pt x="2232" y="786"/>
                  </a:cubicBezTo>
                  <a:cubicBezTo>
                    <a:pt x="2230" y="799"/>
                    <a:pt x="2232" y="813"/>
                    <a:pt x="2239" y="827"/>
                  </a:cubicBezTo>
                  <a:cubicBezTo>
                    <a:pt x="2244" y="819"/>
                    <a:pt x="2252" y="809"/>
                    <a:pt x="2261" y="800"/>
                  </a:cubicBezTo>
                  <a:cubicBezTo>
                    <a:pt x="2264" y="803"/>
                    <a:pt x="2268" y="807"/>
                    <a:pt x="2272" y="810"/>
                  </a:cubicBezTo>
                  <a:cubicBezTo>
                    <a:pt x="2264" y="819"/>
                    <a:pt x="2261" y="831"/>
                    <a:pt x="2268" y="845"/>
                  </a:cubicBezTo>
                  <a:cubicBezTo>
                    <a:pt x="2274" y="840"/>
                    <a:pt x="2281" y="835"/>
                    <a:pt x="2287" y="832"/>
                  </a:cubicBezTo>
                  <a:cubicBezTo>
                    <a:pt x="2291" y="840"/>
                    <a:pt x="2294" y="848"/>
                    <a:pt x="2296" y="856"/>
                  </a:cubicBezTo>
                  <a:cubicBezTo>
                    <a:pt x="2290" y="859"/>
                    <a:pt x="2286" y="865"/>
                    <a:pt x="2284" y="871"/>
                  </a:cubicBezTo>
                  <a:cubicBezTo>
                    <a:pt x="2280" y="884"/>
                    <a:pt x="2286" y="899"/>
                    <a:pt x="2297" y="907"/>
                  </a:cubicBezTo>
                  <a:cubicBezTo>
                    <a:pt x="2296" y="911"/>
                    <a:pt x="2295" y="914"/>
                    <a:pt x="2294" y="918"/>
                  </a:cubicBezTo>
                  <a:cubicBezTo>
                    <a:pt x="2280" y="911"/>
                    <a:pt x="2269" y="900"/>
                    <a:pt x="2261" y="890"/>
                  </a:cubicBezTo>
                  <a:cubicBezTo>
                    <a:pt x="2253" y="906"/>
                    <a:pt x="2263" y="931"/>
                    <a:pt x="2280" y="945"/>
                  </a:cubicBezTo>
                  <a:cubicBezTo>
                    <a:pt x="2275" y="951"/>
                    <a:pt x="2270" y="957"/>
                    <a:pt x="2263" y="962"/>
                  </a:cubicBezTo>
                  <a:cubicBezTo>
                    <a:pt x="2243" y="951"/>
                    <a:pt x="2222" y="922"/>
                    <a:pt x="2211" y="883"/>
                  </a:cubicBezTo>
                  <a:cubicBezTo>
                    <a:pt x="2187" y="928"/>
                    <a:pt x="2223" y="978"/>
                    <a:pt x="2264" y="996"/>
                  </a:cubicBezTo>
                  <a:cubicBezTo>
                    <a:pt x="2265" y="1002"/>
                    <a:pt x="2266" y="1009"/>
                    <a:pt x="2266" y="1015"/>
                  </a:cubicBezTo>
                  <a:cubicBezTo>
                    <a:pt x="2220" y="1001"/>
                    <a:pt x="2178" y="957"/>
                    <a:pt x="2188" y="885"/>
                  </a:cubicBezTo>
                  <a:cubicBezTo>
                    <a:pt x="2135" y="943"/>
                    <a:pt x="2194" y="1024"/>
                    <a:pt x="2260" y="1045"/>
                  </a:cubicBezTo>
                  <a:cubicBezTo>
                    <a:pt x="2250" y="1074"/>
                    <a:pt x="2221" y="1101"/>
                    <a:pt x="2189" y="1082"/>
                  </a:cubicBezTo>
                  <a:cubicBezTo>
                    <a:pt x="2194" y="1131"/>
                    <a:pt x="2136" y="1159"/>
                    <a:pt x="2102" y="1118"/>
                  </a:cubicBezTo>
                  <a:moveTo>
                    <a:pt x="1993" y="1493"/>
                  </a:moveTo>
                  <a:cubicBezTo>
                    <a:pt x="2028" y="1488"/>
                    <a:pt x="2072" y="1495"/>
                    <a:pt x="2121" y="1501"/>
                  </a:cubicBezTo>
                  <a:cubicBezTo>
                    <a:pt x="2184" y="1510"/>
                    <a:pt x="2254" y="1519"/>
                    <a:pt x="2323" y="1502"/>
                  </a:cubicBezTo>
                  <a:cubicBezTo>
                    <a:pt x="2390" y="1486"/>
                    <a:pt x="2474" y="1435"/>
                    <a:pt x="2483" y="1343"/>
                  </a:cubicBezTo>
                  <a:cubicBezTo>
                    <a:pt x="2494" y="1234"/>
                    <a:pt x="2386" y="1202"/>
                    <a:pt x="2334" y="1205"/>
                  </a:cubicBezTo>
                  <a:cubicBezTo>
                    <a:pt x="2260" y="1208"/>
                    <a:pt x="2150" y="1206"/>
                    <a:pt x="2096" y="1152"/>
                  </a:cubicBezTo>
                  <a:cubicBezTo>
                    <a:pt x="2097" y="1146"/>
                    <a:pt x="2100" y="1139"/>
                    <a:pt x="2105" y="1132"/>
                  </a:cubicBezTo>
                  <a:cubicBezTo>
                    <a:pt x="2118" y="1150"/>
                    <a:pt x="2149" y="1154"/>
                    <a:pt x="2175" y="1137"/>
                  </a:cubicBezTo>
                  <a:cubicBezTo>
                    <a:pt x="2237" y="1175"/>
                    <a:pt x="2293" y="1174"/>
                    <a:pt x="2337" y="1173"/>
                  </a:cubicBezTo>
                  <a:cubicBezTo>
                    <a:pt x="2351" y="1172"/>
                    <a:pt x="2363" y="1172"/>
                    <a:pt x="2374" y="1172"/>
                  </a:cubicBezTo>
                  <a:cubicBezTo>
                    <a:pt x="2453" y="1177"/>
                    <a:pt x="2524" y="1223"/>
                    <a:pt x="2527" y="1319"/>
                  </a:cubicBezTo>
                  <a:cubicBezTo>
                    <a:pt x="2530" y="1440"/>
                    <a:pt x="2435" y="1507"/>
                    <a:pt x="2331" y="1529"/>
                  </a:cubicBezTo>
                  <a:cubicBezTo>
                    <a:pt x="2246" y="1546"/>
                    <a:pt x="2171" y="1539"/>
                    <a:pt x="2109" y="1532"/>
                  </a:cubicBezTo>
                  <a:cubicBezTo>
                    <a:pt x="2062" y="1526"/>
                    <a:pt x="2023" y="1521"/>
                    <a:pt x="1993" y="1526"/>
                  </a:cubicBezTo>
                  <a:cubicBezTo>
                    <a:pt x="1994" y="1516"/>
                    <a:pt x="1994" y="1505"/>
                    <a:pt x="1993" y="1493"/>
                  </a:cubicBezTo>
                  <a:moveTo>
                    <a:pt x="2066" y="1617"/>
                  </a:moveTo>
                  <a:cubicBezTo>
                    <a:pt x="2089" y="1621"/>
                    <a:pt x="2085" y="1646"/>
                    <a:pt x="2078" y="1663"/>
                  </a:cubicBezTo>
                  <a:cubicBezTo>
                    <a:pt x="2069" y="1684"/>
                    <a:pt x="2042" y="1695"/>
                    <a:pt x="2027" y="1673"/>
                  </a:cubicBezTo>
                  <a:cubicBezTo>
                    <a:pt x="1999" y="1631"/>
                    <a:pt x="2019" y="1583"/>
                    <a:pt x="2027" y="1561"/>
                  </a:cubicBezTo>
                  <a:cubicBezTo>
                    <a:pt x="2055" y="1562"/>
                    <a:pt x="2088" y="1568"/>
                    <a:pt x="2124" y="1574"/>
                  </a:cubicBezTo>
                  <a:cubicBezTo>
                    <a:pt x="2119" y="1580"/>
                    <a:pt x="2114" y="1587"/>
                    <a:pt x="2109" y="1595"/>
                  </a:cubicBezTo>
                  <a:cubicBezTo>
                    <a:pt x="2095" y="1579"/>
                    <a:pt x="2073" y="1568"/>
                    <a:pt x="2046" y="1579"/>
                  </a:cubicBezTo>
                  <a:cubicBezTo>
                    <a:pt x="2031" y="1585"/>
                    <a:pt x="2003" y="1625"/>
                    <a:pt x="2051" y="1648"/>
                  </a:cubicBezTo>
                  <a:cubicBezTo>
                    <a:pt x="2043" y="1627"/>
                    <a:pt x="2053" y="1615"/>
                    <a:pt x="2066" y="1617"/>
                  </a:cubicBezTo>
                  <a:moveTo>
                    <a:pt x="2029" y="1686"/>
                  </a:moveTo>
                  <a:cubicBezTo>
                    <a:pt x="2027" y="1686"/>
                    <a:pt x="2024" y="1685"/>
                    <a:pt x="2021" y="1684"/>
                  </a:cubicBezTo>
                  <a:cubicBezTo>
                    <a:pt x="1962" y="1659"/>
                    <a:pt x="1958" y="1599"/>
                    <a:pt x="1952" y="1546"/>
                  </a:cubicBezTo>
                  <a:cubicBezTo>
                    <a:pt x="1949" y="1511"/>
                    <a:pt x="1945" y="1451"/>
                    <a:pt x="1900" y="1413"/>
                  </a:cubicBezTo>
                  <a:cubicBezTo>
                    <a:pt x="1910" y="1408"/>
                    <a:pt x="1921" y="1405"/>
                    <a:pt x="1933" y="1402"/>
                  </a:cubicBezTo>
                  <a:cubicBezTo>
                    <a:pt x="2000" y="1455"/>
                    <a:pt x="1988" y="1527"/>
                    <a:pt x="1984" y="1556"/>
                  </a:cubicBezTo>
                  <a:cubicBezTo>
                    <a:pt x="1979" y="1610"/>
                    <a:pt x="1980" y="1659"/>
                    <a:pt x="2029" y="1686"/>
                  </a:cubicBezTo>
                  <a:moveTo>
                    <a:pt x="2011" y="1663"/>
                  </a:moveTo>
                  <a:cubicBezTo>
                    <a:pt x="2009" y="1661"/>
                    <a:pt x="2009" y="1661"/>
                    <a:pt x="2009" y="1661"/>
                  </a:cubicBezTo>
                  <a:cubicBezTo>
                    <a:pt x="1985" y="1634"/>
                    <a:pt x="1986" y="1600"/>
                    <a:pt x="1990" y="1562"/>
                  </a:cubicBezTo>
                  <a:cubicBezTo>
                    <a:pt x="1998" y="1560"/>
                    <a:pt x="2008" y="1560"/>
                    <a:pt x="2018" y="1560"/>
                  </a:cubicBezTo>
                  <a:cubicBezTo>
                    <a:pt x="2011" y="1579"/>
                    <a:pt x="1995" y="1622"/>
                    <a:pt x="2011" y="1663"/>
                  </a:cubicBezTo>
                  <a:moveTo>
                    <a:pt x="1977" y="1439"/>
                  </a:moveTo>
                  <a:cubicBezTo>
                    <a:pt x="1980" y="1429"/>
                    <a:pt x="1981" y="1418"/>
                    <a:pt x="1982" y="1407"/>
                  </a:cubicBezTo>
                  <a:cubicBezTo>
                    <a:pt x="1997" y="1424"/>
                    <a:pt x="2013" y="1460"/>
                    <a:pt x="2014" y="1482"/>
                  </a:cubicBezTo>
                  <a:cubicBezTo>
                    <a:pt x="2006" y="1482"/>
                    <a:pt x="1999" y="1483"/>
                    <a:pt x="1992" y="1484"/>
                  </a:cubicBezTo>
                  <a:cubicBezTo>
                    <a:pt x="1989" y="1469"/>
                    <a:pt x="1985" y="1454"/>
                    <a:pt x="1977" y="1439"/>
                  </a:cubicBezTo>
                  <a:moveTo>
                    <a:pt x="1716" y="1390"/>
                  </a:moveTo>
                  <a:cubicBezTo>
                    <a:pt x="1715" y="1380"/>
                    <a:pt x="1713" y="1371"/>
                    <a:pt x="1710" y="1363"/>
                  </a:cubicBezTo>
                  <a:cubicBezTo>
                    <a:pt x="1800" y="1381"/>
                    <a:pt x="1865" y="1334"/>
                    <a:pt x="1929" y="1330"/>
                  </a:cubicBezTo>
                  <a:cubicBezTo>
                    <a:pt x="1982" y="1327"/>
                    <a:pt x="2037" y="1362"/>
                    <a:pt x="2046" y="1403"/>
                  </a:cubicBezTo>
                  <a:cubicBezTo>
                    <a:pt x="2030" y="1372"/>
                    <a:pt x="1994" y="1352"/>
                    <a:pt x="1961" y="1352"/>
                  </a:cubicBezTo>
                  <a:cubicBezTo>
                    <a:pt x="1927" y="1352"/>
                    <a:pt x="1891" y="1363"/>
                    <a:pt x="1855" y="1374"/>
                  </a:cubicBezTo>
                  <a:cubicBezTo>
                    <a:pt x="1806" y="1389"/>
                    <a:pt x="1758" y="1404"/>
                    <a:pt x="1716" y="1390"/>
                  </a:cubicBezTo>
                  <a:moveTo>
                    <a:pt x="1725" y="1438"/>
                  </a:moveTo>
                  <a:cubicBezTo>
                    <a:pt x="1722" y="1439"/>
                    <a:pt x="1716" y="1439"/>
                    <a:pt x="1711" y="1438"/>
                  </a:cubicBezTo>
                  <a:cubicBezTo>
                    <a:pt x="1715" y="1426"/>
                    <a:pt x="1717" y="1414"/>
                    <a:pt x="1717" y="1401"/>
                  </a:cubicBezTo>
                  <a:cubicBezTo>
                    <a:pt x="1722" y="1402"/>
                    <a:pt x="1728" y="1404"/>
                    <a:pt x="1731" y="1407"/>
                  </a:cubicBezTo>
                  <a:cubicBezTo>
                    <a:pt x="1732" y="1413"/>
                    <a:pt x="1732" y="1429"/>
                    <a:pt x="1725" y="1438"/>
                  </a:cubicBezTo>
                  <a:moveTo>
                    <a:pt x="1069" y="1559"/>
                  </a:moveTo>
                  <a:cubicBezTo>
                    <a:pt x="1070" y="1556"/>
                    <a:pt x="1071" y="1553"/>
                    <a:pt x="1072" y="1550"/>
                  </a:cubicBezTo>
                  <a:cubicBezTo>
                    <a:pt x="1098" y="1585"/>
                    <a:pt x="1098" y="1585"/>
                    <a:pt x="1098" y="1585"/>
                  </a:cubicBezTo>
                  <a:cubicBezTo>
                    <a:pt x="1094" y="1585"/>
                    <a:pt x="1090" y="1584"/>
                    <a:pt x="1086" y="1583"/>
                  </a:cubicBezTo>
                  <a:cubicBezTo>
                    <a:pt x="1069" y="1559"/>
                    <a:pt x="1069" y="1559"/>
                    <a:pt x="1069" y="1559"/>
                  </a:cubicBezTo>
                  <a:moveTo>
                    <a:pt x="1081" y="1582"/>
                  </a:moveTo>
                  <a:cubicBezTo>
                    <a:pt x="1075" y="1582"/>
                    <a:pt x="1069" y="1581"/>
                    <a:pt x="1063" y="1580"/>
                  </a:cubicBezTo>
                  <a:cubicBezTo>
                    <a:pt x="1064" y="1575"/>
                    <a:pt x="1066" y="1570"/>
                    <a:pt x="1067" y="1564"/>
                  </a:cubicBezTo>
                  <a:cubicBezTo>
                    <a:pt x="1081" y="1582"/>
                    <a:pt x="1081" y="1582"/>
                    <a:pt x="1081" y="1582"/>
                  </a:cubicBezTo>
                  <a:moveTo>
                    <a:pt x="1073" y="1545"/>
                  </a:moveTo>
                  <a:cubicBezTo>
                    <a:pt x="1074" y="1542"/>
                    <a:pt x="1075" y="1538"/>
                    <a:pt x="1076" y="1535"/>
                  </a:cubicBezTo>
                  <a:cubicBezTo>
                    <a:pt x="1115" y="1588"/>
                    <a:pt x="1115" y="1588"/>
                    <a:pt x="1115" y="1588"/>
                  </a:cubicBezTo>
                  <a:cubicBezTo>
                    <a:pt x="1103" y="1586"/>
                    <a:pt x="1103" y="1586"/>
                    <a:pt x="1103" y="1586"/>
                  </a:cubicBezTo>
                  <a:cubicBezTo>
                    <a:pt x="1073" y="1545"/>
                    <a:pt x="1073" y="1545"/>
                    <a:pt x="1073" y="1545"/>
                  </a:cubicBezTo>
                  <a:moveTo>
                    <a:pt x="1078" y="1530"/>
                  </a:moveTo>
                  <a:cubicBezTo>
                    <a:pt x="1079" y="1526"/>
                    <a:pt x="1080" y="1523"/>
                    <a:pt x="1081" y="1520"/>
                  </a:cubicBezTo>
                  <a:cubicBezTo>
                    <a:pt x="1133" y="1591"/>
                    <a:pt x="1133" y="1591"/>
                    <a:pt x="1133" y="1591"/>
                  </a:cubicBezTo>
                  <a:cubicBezTo>
                    <a:pt x="1121" y="1589"/>
                    <a:pt x="1121" y="1589"/>
                    <a:pt x="1121" y="1589"/>
                  </a:cubicBezTo>
                  <a:cubicBezTo>
                    <a:pt x="1078" y="1530"/>
                    <a:pt x="1078" y="1530"/>
                    <a:pt x="1078" y="1530"/>
                  </a:cubicBezTo>
                  <a:moveTo>
                    <a:pt x="1082" y="1514"/>
                  </a:moveTo>
                  <a:cubicBezTo>
                    <a:pt x="1083" y="1511"/>
                    <a:pt x="1085" y="1507"/>
                    <a:pt x="1086" y="1503"/>
                  </a:cubicBezTo>
                  <a:cubicBezTo>
                    <a:pt x="1150" y="1591"/>
                    <a:pt x="1150" y="1591"/>
                    <a:pt x="1150" y="1591"/>
                  </a:cubicBezTo>
                  <a:cubicBezTo>
                    <a:pt x="1149" y="1594"/>
                    <a:pt x="1149" y="1594"/>
                    <a:pt x="1149" y="1594"/>
                  </a:cubicBezTo>
                  <a:cubicBezTo>
                    <a:pt x="1139" y="1592"/>
                    <a:pt x="1139" y="1592"/>
                    <a:pt x="1139" y="1592"/>
                  </a:cubicBezTo>
                  <a:cubicBezTo>
                    <a:pt x="1082" y="1514"/>
                    <a:pt x="1082" y="1514"/>
                    <a:pt x="1082" y="1514"/>
                  </a:cubicBezTo>
                  <a:moveTo>
                    <a:pt x="1087" y="1498"/>
                  </a:moveTo>
                  <a:cubicBezTo>
                    <a:pt x="1091" y="1488"/>
                    <a:pt x="1091" y="1488"/>
                    <a:pt x="1091" y="1488"/>
                  </a:cubicBezTo>
                  <a:cubicBezTo>
                    <a:pt x="1156" y="1575"/>
                    <a:pt x="1156" y="1575"/>
                    <a:pt x="1156" y="1575"/>
                  </a:cubicBezTo>
                  <a:cubicBezTo>
                    <a:pt x="1154" y="1579"/>
                    <a:pt x="1153" y="1583"/>
                    <a:pt x="1152" y="1586"/>
                  </a:cubicBezTo>
                  <a:cubicBezTo>
                    <a:pt x="1087" y="1498"/>
                    <a:pt x="1087" y="1498"/>
                    <a:pt x="1087" y="1498"/>
                  </a:cubicBezTo>
                  <a:moveTo>
                    <a:pt x="1092" y="1483"/>
                  </a:moveTo>
                  <a:cubicBezTo>
                    <a:pt x="1096" y="1472"/>
                    <a:pt x="1096" y="1472"/>
                    <a:pt x="1096" y="1472"/>
                  </a:cubicBezTo>
                  <a:cubicBezTo>
                    <a:pt x="1161" y="1558"/>
                    <a:pt x="1161" y="1558"/>
                    <a:pt x="1161" y="1558"/>
                  </a:cubicBezTo>
                  <a:cubicBezTo>
                    <a:pt x="1160" y="1562"/>
                    <a:pt x="1158" y="1566"/>
                    <a:pt x="1157" y="1570"/>
                  </a:cubicBezTo>
                  <a:cubicBezTo>
                    <a:pt x="1092" y="1483"/>
                    <a:pt x="1092" y="1483"/>
                    <a:pt x="1092" y="1483"/>
                  </a:cubicBezTo>
                  <a:moveTo>
                    <a:pt x="1097" y="1467"/>
                  </a:moveTo>
                  <a:cubicBezTo>
                    <a:pt x="1101" y="1456"/>
                    <a:pt x="1101" y="1456"/>
                    <a:pt x="1101" y="1456"/>
                  </a:cubicBezTo>
                  <a:cubicBezTo>
                    <a:pt x="1166" y="1541"/>
                    <a:pt x="1166" y="1541"/>
                    <a:pt x="1166" y="1541"/>
                  </a:cubicBezTo>
                  <a:cubicBezTo>
                    <a:pt x="1165" y="1545"/>
                    <a:pt x="1164" y="1549"/>
                    <a:pt x="1163" y="1552"/>
                  </a:cubicBezTo>
                  <a:cubicBezTo>
                    <a:pt x="1097" y="1467"/>
                    <a:pt x="1097" y="1467"/>
                    <a:pt x="1097" y="1467"/>
                  </a:cubicBezTo>
                  <a:moveTo>
                    <a:pt x="1102" y="1451"/>
                  </a:moveTo>
                  <a:cubicBezTo>
                    <a:pt x="1106" y="1440"/>
                    <a:pt x="1106" y="1440"/>
                    <a:pt x="1106" y="1440"/>
                  </a:cubicBezTo>
                  <a:cubicBezTo>
                    <a:pt x="1171" y="1525"/>
                    <a:pt x="1171" y="1525"/>
                    <a:pt x="1171" y="1525"/>
                  </a:cubicBezTo>
                  <a:cubicBezTo>
                    <a:pt x="1170" y="1529"/>
                    <a:pt x="1169" y="1532"/>
                    <a:pt x="1168" y="1536"/>
                  </a:cubicBezTo>
                  <a:cubicBezTo>
                    <a:pt x="1102" y="1451"/>
                    <a:pt x="1102" y="1451"/>
                    <a:pt x="1102" y="1451"/>
                  </a:cubicBezTo>
                  <a:moveTo>
                    <a:pt x="1108" y="1435"/>
                  </a:moveTo>
                  <a:cubicBezTo>
                    <a:pt x="1111" y="1424"/>
                    <a:pt x="1111" y="1424"/>
                    <a:pt x="1111" y="1424"/>
                  </a:cubicBezTo>
                  <a:cubicBezTo>
                    <a:pt x="1176" y="1508"/>
                    <a:pt x="1176" y="1508"/>
                    <a:pt x="1176" y="1508"/>
                  </a:cubicBezTo>
                  <a:cubicBezTo>
                    <a:pt x="1175" y="1512"/>
                    <a:pt x="1174" y="1516"/>
                    <a:pt x="1173" y="1520"/>
                  </a:cubicBezTo>
                  <a:cubicBezTo>
                    <a:pt x="1108" y="1435"/>
                    <a:pt x="1108" y="1435"/>
                    <a:pt x="1108" y="1435"/>
                  </a:cubicBezTo>
                  <a:moveTo>
                    <a:pt x="1113" y="1418"/>
                  </a:moveTo>
                  <a:cubicBezTo>
                    <a:pt x="1116" y="1409"/>
                    <a:pt x="1116" y="1409"/>
                    <a:pt x="1116" y="1409"/>
                  </a:cubicBezTo>
                  <a:cubicBezTo>
                    <a:pt x="1181" y="1493"/>
                    <a:pt x="1181" y="1493"/>
                    <a:pt x="1181" y="1493"/>
                  </a:cubicBezTo>
                  <a:cubicBezTo>
                    <a:pt x="1178" y="1503"/>
                    <a:pt x="1178" y="1503"/>
                    <a:pt x="1178" y="1503"/>
                  </a:cubicBezTo>
                  <a:cubicBezTo>
                    <a:pt x="1113" y="1418"/>
                    <a:pt x="1113" y="1418"/>
                    <a:pt x="1113" y="1418"/>
                  </a:cubicBezTo>
                  <a:moveTo>
                    <a:pt x="1117" y="1404"/>
                  </a:moveTo>
                  <a:cubicBezTo>
                    <a:pt x="1120" y="1395"/>
                    <a:pt x="1120" y="1395"/>
                    <a:pt x="1120" y="1395"/>
                  </a:cubicBezTo>
                  <a:cubicBezTo>
                    <a:pt x="1185" y="1479"/>
                    <a:pt x="1185" y="1479"/>
                    <a:pt x="1185" y="1479"/>
                  </a:cubicBezTo>
                  <a:cubicBezTo>
                    <a:pt x="1182" y="1488"/>
                    <a:pt x="1182" y="1488"/>
                    <a:pt x="1182" y="1488"/>
                  </a:cubicBezTo>
                  <a:cubicBezTo>
                    <a:pt x="1117" y="1404"/>
                    <a:pt x="1117" y="1404"/>
                    <a:pt x="1117" y="1404"/>
                  </a:cubicBezTo>
                  <a:moveTo>
                    <a:pt x="1122" y="1391"/>
                  </a:moveTo>
                  <a:cubicBezTo>
                    <a:pt x="1124" y="1383"/>
                    <a:pt x="1124" y="1383"/>
                    <a:pt x="1124" y="1383"/>
                  </a:cubicBezTo>
                  <a:cubicBezTo>
                    <a:pt x="1188" y="1467"/>
                    <a:pt x="1188" y="1467"/>
                    <a:pt x="1188" y="1467"/>
                  </a:cubicBezTo>
                  <a:cubicBezTo>
                    <a:pt x="1186" y="1475"/>
                    <a:pt x="1186" y="1475"/>
                    <a:pt x="1186" y="1475"/>
                  </a:cubicBezTo>
                  <a:cubicBezTo>
                    <a:pt x="1122" y="1391"/>
                    <a:pt x="1122" y="1391"/>
                    <a:pt x="1122" y="1391"/>
                  </a:cubicBezTo>
                  <a:moveTo>
                    <a:pt x="1125" y="1379"/>
                  </a:moveTo>
                  <a:cubicBezTo>
                    <a:pt x="1128" y="1371"/>
                    <a:pt x="1128" y="1371"/>
                    <a:pt x="1128" y="1371"/>
                  </a:cubicBezTo>
                  <a:cubicBezTo>
                    <a:pt x="1192" y="1455"/>
                    <a:pt x="1192" y="1455"/>
                    <a:pt x="1192" y="1455"/>
                  </a:cubicBezTo>
                  <a:cubicBezTo>
                    <a:pt x="1190" y="1462"/>
                    <a:pt x="1190" y="1462"/>
                    <a:pt x="1190" y="1462"/>
                  </a:cubicBezTo>
                  <a:cubicBezTo>
                    <a:pt x="1125" y="1379"/>
                    <a:pt x="1125" y="1379"/>
                    <a:pt x="1125" y="1379"/>
                  </a:cubicBezTo>
                  <a:moveTo>
                    <a:pt x="1129" y="1367"/>
                  </a:moveTo>
                  <a:cubicBezTo>
                    <a:pt x="1130" y="1364"/>
                    <a:pt x="1131" y="1361"/>
                    <a:pt x="1132" y="1358"/>
                  </a:cubicBezTo>
                  <a:cubicBezTo>
                    <a:pt x="1196" y="1441"/>
                    <a:pt x="1196" y="1441"/>
                    <a:pt x="1196" y="1441"/>
                  </a:cubicBezTo>
                  <a:cubicBezTo>
                    <a:pt x="1193" y="1450"/>
                    <a:pt x="1193" y="1450"/>
                    <a:pt x="1193" y="1450"/>
                  </a:cubicBezTo>
                  <a:cubicBezTo>
                    <a:pt x="1129" y="1367"/>
                    <a:pt x="1129" y="1367"/>
                    <a:pt x="1129" y="1367"/>
                  </a:cubicBezTo>
                  <a:moveTo>
                    <a:pt x="1042" y="1408"/>
                  </a:moveTo>
                  <a:cubicBezTo>
                    <a:pt x="1041" y="1411"/>
                    <a:pt x="1040" y="1415"/>
                    <a:pt x="1039" y="1418"/>
                  </a:cubicBezTo>
                  <a:cubicBezTo>
                    <a:pt x="1017" y="1386"/>
                    <a:pt x="1017" y="1386"/>
                    <a:pt x="1017" y="1386"/>
                  </a:cubicBezTo>
                  <a:cubicBezTo>
                    <a:pt x="1027" y="1387"/>
                    <a:pt x="1027" y="1387"/>
                    <a:pt x="1027" y="1387"/>
                  </a:cubicBezTo>
                  <a:cubicBezTo>
                    <a:pt x="1042" y="1408"/>
                    <a:pt x="1042" y="1408"/>
                    <a:pt x="1042" y="1408"/>
                  </a:cubicBezTo>
                  <a:moveTo>
                    <a:pt x="1032" y="1387"/>
                  </a:moveTo>
                  <a:cubicBezTo>
                    <a:pt x="1038" y="1387"/>
                    <a:pt x="1043" y="1387"/>
                    <a:pt x="1048" y="1387"/>
                  </a:cubicBezTo>
                  <a:cubicBezTo>
                    <a:pt x="1047" y="1391"/>
                    <a:pt x="1045" y="1397"/>
                    <a:pt x="1043" y="1403"/>
                  </a:cubicBezTo>
                  <a:cubicBezTo>
                    <a:pt x="1032" y="1387"/>
                    <a:pt x="1032" y="1387"/>
                    <a:pt x="1032" y="1387"/>
                  </a:cubicBezTo>
                  <a:moveTo>
                    <a:pt x="1037" y="1423"/>
                  </a:moveTo>
                  <a:cubicBezTo>
                    <a:pt x="1036" y="1426"/>
                    <a:pt x="1035" y="1429"/>
                    <a:pt x="1034" y="1433"/>
                  </a:cubicBezTo>
                  <a:cubicBezTo>
                    <a:pt x="1002" y="1386"/>
                    <a:pt x="1002" y="1386"/>
                    <a:pt x="1002" y="1386"/>
                  </a:cubicBezTo>
                  <a:cubicBezTo>
                    <a:pt x="1012" y="1386"/>
                    <a:pt x="1012" y="1386"/>
                    <a:pt x="1012" y="1386"/>
                  </a:cubicBezTo>
                  <a:cubicBezTo>
                    <a:pt x="1037" y="1423"/>
                    <a:pt x="1037" y="1423"/>
                    <a:pt x="1037" y="1423"/>
                  </a:cubicBezTo>
                  <a:moveTo>
                    <a:pt x="1033" y="1438"/>
                  </a:moveTo>
                  <a:cubicBezTo>
                    <a:pt x="1032" y="1441"/>
                    <a:pt x="1031" y="1445"/>
                    <a:pt x="1030" y="1448"/>
                  </a:cubicBezTo>
                  <a:cubicBezTo>
                    <a:pt x="987" y="1386"/>
                    <a:pt x="987" y="1386"/>
                    <a:pt x="987" y="1386"/>
                  </a:cubicBezTo>
                  <a:cubicBezTo>
                    <a:pt x="997" y="1386"/>
                    <a:pt x="997" y="1386"/>
                    <a:pt x="997" y="1386"/>
                  </a:cubicBezTo>
                  <a:cubicBezTo>
                    <a:pt x="1033" y="1438"/>
                    <a:pt x="1033" y="1438"/>
                    <a:pt x="1033" y="1438"/>
                  </a:cubicBezTo>
                  <a:moveTo>
                    <a:pt x="1028" y="1453"/>
                  </a:moveTo>
                  <a:cubicBezTo>
                    <a:pt x="1026" y="1459"/>
                    <a:pt x="1026" y="1459"/>
                    <a:pt x="1026" y="1459"/>
                  </a:cubicBezTo>
                  <a:cubicBezTo>
                    <a:pt x="1021" y="1459"/>
                    <a:pt x="1021" y="1459"/>
                    <a:pt x="1021" y="1459"/>
                  </a:cubicBezTo>
                  <a:cubicBezTo>
                    <a:pt x="970" y="1385"/>
                    <a:pt x="970" y="1385"/>
                    <a:pt x="970" y="1385"/>
                  </a:cubicBezTo>
                  <a:cubicBezTo>
                    <a:pt x="981" y="1385"/>
                    <a:pt x="981" y="1385"/>
                    <a:pt x="981" y="1385"/>
                  </a:cubicBezTo>
                  <a:cubicBezTo>
                    <a:pt x="1028" y="1453"/>
                    <a:pt x="1028" y="1453"/>
                    <a:pt x="1028" y="1453"/>
                  </a:cubicBezTo>
                  <a:moveTo>
                    <a:pt x="785" y="1408"/>
                  </a:moveTo>
                  <a:cubicBezTo>
                    <a:pt x="797" y="1427"/>
                    <a:pt x="797" y="1427"/>
                    <a:pt x="797" y="1427"/>
                  </a:cubicBezTo>
                  <a:cubicBezTo>
                    <a:pt x="778" y="1443"/>
                    <a:pt x="760" y="1453"/>
                    <a:pt x="738" y="1459"/>
                  </a:cubicBezTo>
                  <a:cubicBezTo>
                    <a:pt x="731" y="1451"/>
                    <a:pt x="722" y="1443"/>
                    <a:pt x="714" y="1436"/>
                  </a:cubicBezTo>
                  <a:cubicBezTo>
                    <a:pt x="738" y="1432"/>
                    <a:pt x="763" y="1425"/>
                    <a:pt x="785" y="1408"/>
                  </a:cubicBezTo>
                  <a:moveTo>
                    <a:pt x="705" y="1428"/>
                  </a:moveTo>
                  <a:cubicBezTo>
                    <a:pt x="693" y="1418"/>
                    <a:pt x="680" y="1409"/>
                    <a:pt x="668" y="1402"/>
                  </a:cubicBezTo>
                  <a:cubicBezTo>
                    <a:pt x="685" y="1401"/>
                    <a:pt x="703" y="1398"/>
                    <a:pt x="723" y="1394"/>
                  </a:cubicBezTo>
                  <a:cubicBezTo>
                    <a:pt x="739" y="1390"/>
                    <a:pt x="753" y="1386"/>
                    <a:pt x="767" y="1380"/>
                  </a:cubicBezTo>
                  <a:cubicBezTo>
                    <a:pt x="771" y="1386"/>
                    <a:pt x="776" y="1395"/>
                    <a:pt x="782" y="1403"/>
                  </a:cubicBezTo>
                  <a:cubicBezTo>
                    <a:pt x="758" y="1421"/>
                    <a:pt x="730" y="1426"/>
                    <a:pt x="705" y="1428"/>
                  </a:cubicBezTo>
                  <a:moveTo>
                    <a:pt x="801" y="1432"/>
                  </a:moveTo>
                  <a:cubicBezTo>
                    <a:pt x="807" y="1443"/>
                    <a:pt x="812" y="1451"/>
                    <a:pt x="815" y="1454"/>
                  </a:cubicBezTo>
                  <a:cubicBezTo>
                    <a:pt x="822" y="1455"/>
                    <a:pt x="835" y="1456"/>
                    <a:pt x="850" y="1456"/>
                  </a:cubicBezTo>
                  <a:cubicBezTo>
                    <a:pt x="843" y="1469"/>
                    <a:pt x="832" y="1480"/>
                    <a:pt x="822" y="1487"/>
                  </a:cubicBezTo>
                  <a:cubicBezTo>
                    <a:pt x="809" y="1473"/>
                    <a:pt x="782" y="1474"/>
                    <a:pt x="765" y="1496"/>
                  </a:cubicBezTo>
                  <a:cubicBezTo>
                    <a:pt x="759" y="1485"/>
                    <a:pt x="752" y="1475"/>
                    <a:pt x="743" y="1465"/>
                  </a:cubicBezTo>
                  <a:cubicBezTo>
                    <a:pt x="764" y="1460"/>
                    <a:pt x="784" y="1449"/>
                    <a:pt x="801" y="1432"/>
                  </a:cubicBezTo>
                  <a:moveTo>
                    <a:pt x="824" y="1523"/>
                  </a:moveTo>
                  <a:cubicBezTo>
                    <a:pt x="829" y="1512"/>
                    <a:pt x="829" y="1502"/>
                    <a:pt x="826" y="1494"/>
                  </a:cubicBezTo>
                  <a:cubicBezTo>
                    <a:pt x="839" y="1483"/>
                    <a:pt x="850" y="1471"/>
                    <a:pt x="858" y="1457"/>
                  </a:cubicBezTo>
                  <a:cubicBezTo>
                    <a:pt x="874" y="1458"/>
                    <a:pt x="893" y="1459"/>
                    <a:pt x="913" y="1460"/>
                  </a:cubicBezTo>
                  <a:cubicBezTo>
                    <a:pt x="910" y="1470"/>
                    <a:pt x="904" y="1482"/>
                    <a:pt x="896" y="1493"/>
                  </a:cubicBezTo>
                  <a:cubicBezTo>
                    <a:pt x="888" y="1477"/>
                    <a:pt x="862" y="1475"/>
                    <a:pt x="848" y="1494"/>
                  </a:cubicBezTo>
                  <a:cubicBezTo>
                    <a:pt x="835" y="1513"/>
                    <a:pt x="828" y="1536"/>
                    <a:pt x="830" y="1560"/>
                  </a:cubicBezTo>
                  <a:cubicBezTo>
                    <a:pt x="825" y="1564"/>
                    <a:pt x="819" y="1567"/>
                    <a:pt x="814" y="1569"/>
                  </a:cubicBezTo>
                  <a:cubicBezTo>
                    <a:pt x="815" y="1553"/>
                    <a:pt x="819" y="1537"/>
                    <a:pt x="824" y="1523"/>
                  </a:cubicBezTo>
                  <a:moveTo>
                    <a:pt x="880" y="1574"/>
                  </a:moveTo>
                  <a:cubicBezTo>
                    <a:pt x="894" y="1599"/>
                    <a:pt x="911" y="1603"/>
                    <a:pt x="933" y="1603"/>
                  </a:cubicBezTo>
                  <a:cubicBezTo>
                    <a:pt x="960" y="1603"/>
                    <a:pt x="958" y="1635"/>
                    <a:pt x="940" y="1638"/>
                  </a:cubicBezTo>
                  <a:cubicBezTo>
                    <a:pt x="902" y="1646"/>
                    <a:pt x="868" y="1626"/>
                    <a:pt x="851" y="1593"/>
                  </a:cubicBezTo>
                  <a:cubicBezTo>
                    <a:pt x="837" y="1567"/>
                    <a:pt x="833" y="1529"/>
                    <a:pt x="852" y="1501"/>
                  </a:cubicBezTo>
                  <a:cubicBezTo>
                    <a:pt x="868" y="1478"/>
                    <a:pt x="898" y="1485"/>
                    <a:pt x="885" y="1518"/>
                  </a:cubicBezTo>
                  <a:cubicBezTo>
                    <a:pt x="879" y="1534"/>
                    <a:pt x="869" y="1553"/>
                    <a:pt x="880" y="1574"/>
                  </a:cubicBezTo>
                  <a:moveTo>
                    <a:pt x="831" y="1569"/>
                  </a:moveTo>
                  <a:cubicBezTo>
                    <a:pt x="833" y="1580"/>
                    <a:pt x="836" y="1591"/>
                    <a:pt x="842" y="1602"/>
                  </a:cubicBezTo>
                  <a:cubicBezTo>
                    <a:pt x="846" y="1611"/>
                    <a:pt x="851" y="1618"/>
                    <a:pt x="856" y="1624"/>
                  </a:cubicBezTo>
                  <a:cubicBezTo>
                    <a:pt x="852" y="1630"/>
                    <a:pt x="847" y="1637"/>
                    <a:pt x="843" y="1644"/>
                  </a:cubicBezTo>
                  <a:cubicBezTo>
                    <a:pt x="823" y="1623"/>
                    <a:pt x="815" y="1600"/>
                    <a:pt x="814" y="1577"/>
                  </a:cubicBezTo>
                  <a:cubicBezTo>
                    <a:pt x="820" y="1575"/>
                    <a:pt x="825" y="1572"/>
                    <a:pt x="831" y="1569"/>
                  </a:cubicBezTo>
                  <a:moveTo>
                    <a:pt x="862" y="1629"/>
                  </a:moveTo>
                  <a:cubicBezTo>
                    <a:pt x="872" y="1637"/>
                    <a:pt x="883" y="1643"/>
                    <a:pt x="897" y="1645"/>
                  </a:cubicBezTo>
                  <a:cubicBezTo>
                    <a:pt x="890" y="1652"/>
                    <a:pt x="884" y="1658"/>
                    <a:pt x="878" y="1665"/>
                  </a:cubicBezTo>
                  <a:cubicBezTo>
                    <a:pt x="867" y="1662"/>
                    <a:pt x="857" y="1656"/>
                    <a:pt x="848" y="1649"/>
                  </a:cubicBezTo>
                  <a:cubicBezTo>
                    <a:pt x="853" y="1642"/>
                    <a:pt x="857" y="1635"/>
                    <a:pt x="862" y="1629"/>
                  </a:cubicBezTo>
                  <a:moveTo>
                    <a:pt x="906" y="1646"/>
                  </a:moveTo>
                  <a:cubicBezTo>
                    <a:pt x="918" y="1648"/>
                    <a:pt x="931" y="1647"/>
                    <a:pt x="945" y="1644"/>
                  </a:cubicBezTo>
                  <a:cubicBezTo>
                    <a:pt x="961" y="1641"/>
                    <a:pt x="969" y="1619"/>
                    <a:pt x="962" y="1605"/>
                  </a:cubicBezTo>
                  <a:cubicBezTo>
                    <a:pt x="969" y="1601"/>
                    <a:pt x="976" y="1597"/>
                    <a:pt x="983" y="1593"/>
                  </a:cubicBezTo>
                  <a:cubicBezTo>
                    <a:pt x="978" y="1609"/>
                    <a:pt x="973" y="1624"/>
                    <a:pt x="970" y="1635"/>
                  </a:cubicBezTo>
                  <a:cubicBezTo>
                    <a:pt x="973" y="1641"/>
                    <a:pt x="978" y="1647"/>
                    <a:pt x="983" y="1655"/>
                  </a:cubicBezTo>
                  <a:cubicBezTo>
                    <a:pt x="977" y="1658"/>
                    <a:pt x="970" y="1662"/>
                    <a:pt x="964" y="1668"/>
                  </a:cubicBezTo>
                  <a:cubicBezTo>
                    <a:pt x="957" y="1664"/>
                    <a:pt x="949" y="1664"/>
                    <a:pt x="938" y="1667"/>
                  </a:cubicBezTo>
                  <a:cubicBezTo>
                    <a:pt x="921" y="1672"/>
                    <a:pt x="903" y="1672"/>
                    <a:pt x="885" y="1668"/>
                  </a:cubicBezTo>
                  <a:cubicBezTo>
                    <a:pt x="892" y="1660"/>
                    <a:pt x="899" y="1653"/>
                    <a:pt x="906" y="1646"/>
                  </a:cubicBezTo>
                  <a:moveTo>
                    <a:pt x="958" y="1599"/>
                  </a:moveTo>
                  <a:cubicBezTo>
                    <a:pt x="954" y="1596"/>
                    <a:pt x="948" y="1593"/>
                    <a:pt x="941" y="1593"/>
                  </a:cubicBezTo>
                  <a:cubicBezTo>
                    <a:pt x="936" y="1593"/>
                    <a:pt x="932" y="1593"/>
                    <a:pt x="927" y="1593"/>
                  </a:cubicBezTo>
                  <a:cubicBezTo>
                    <a:pt x="915" y="1593"/>
                    <a:pt x="906" y="1593"/>
                    <a:pt x="898" y="1584"/>
                  </a:cubicBezTo>
                  <a:cubicBezTo>
                    <a:pt x="906" y="1576"/>
                    <a:pt x="914" y="1567"/>
                    <a:pt x="922" y="1559"/>
                  </a:cubicBezTo>
                  <a:cubicBezTo>
                    <a:pt x="940" y="1572"/>
                    <a:pt x="969" y="1565"/>
                    <a:pt x="977" y="1543"/>
                  </a:cubicBezTo>
                  <a:cubicBezTo>
                    <a:pt x="980" y="1532"/>
                    <a:pt x="979" y="1521"/>
                    <a:pt x="973" y="1513"/>
                  </a:cubicBezTo>
                  <a:cubicBezTo>
                    <a:pt x="991" y="1498"/>
                    <a:pt x="1007" y="1486"/>
                    <a:pt x="1021" y="1477"/>
                  </a:cubicBezTo>
                  <a:cubicBezTo>
                    <a:pt x="1009" y="1512"/>
                    <a:pt x="997" y="1551"/>
                    <a:pt x="986" y="1584"/>
                  </a:cubicBezTo>
                  <a:cubicBezTo>
                    <a:pt x="977" y="1588"/>
                    <a:pt x="968" y="1593"/>
                    <a:pt x="958" y="1599"/>
                  </a:cubicBezTo>
                  <a:moveTo>
                    <a:pt x="917" y="1524"/>
                  </a:moveTo>
                  <a:cubicBezTo>
                    <a:pt x="922" y="1510"/>
                    <a:pt x="937" y="1503"/>
                    <a:pt x="952" y="1508"/>
                  </a:cubicBezTo>
                  <a:cubicBezTo>
                    <a:pt x="966" y="1512"/>
                    <a:pt x="974" y="1527"/>
                    <a:pt x="969" y="1541"/>
                  </a:cubicBezTo>
                  <a:cubicBezTo>
                    <a:pt x="964" y="1554"/>
                    <a:pt x="949" y="1562"/>
                    <a:pt x="934" y="1557"/>
                  </a:cubicBezTo>
                  <a:cubicBezTo>
                    <a:pt x="920" y="1552"/>
                    <a:pt x="912" y="1537"/>
                    <a:pt x="917" y="1524"/>
                  </a:cubicBezTo>
                  <a:moveTo>
                    <a:pt x="968" y="1506"/>
                  </a:moveTo>
                  <a:cubicBezTo>
                    <a:pt x="964" y="1503"/>
                    <a:pt x="959" y="1501"/>
                    <a:pt x="954" y="1500"/>
                  </a:cubicBezTo>
                  <a:cubicBezTo>
                    <a:pt x="934" y="1495"/>
                    <a:pt x="917" y="1503"/>
                    <a:pt x="910" y="1521"/>
                  </a:cubicBezTo>
                  <a:cubicBezTo>
                    <a:pt x="906" y="1532"/>
                    <a:pt x="908" y="1545"/>
                    <a:pt x="916" y="1554"/>
                  </a:cubicBezTo>
                  <a:cubicBezTo>
                    <a:pt x="908" y="1561"/>
                    <a:pt x="900" y="1570"/>
                    <a:pt x="893" y="1578"/>
                  </a:cubicBezTo>
                  <a:cubicBezTo>
                    <a:pt x="891" y="1576"/>
                    <a:pt x="890" y="1574"/>
                    <a:pt x="889" y="1572"/>
                  </a:cubicBezTo>
                  <a:cubicBezTo>
                    <a:pt x="876" y="1549"/>
                    <a:pt x="889" y="1534"/>
                    <a:pt x="896" y="1517"/>
                  </a:cubicBezTo>
                  <a:cubicBezTo>
                    <a:pt x="898" y="1511"/>
                    <a:pt x="898" y="1507"/>
                    <a:pt x="898" y="1502"/>
                  </a:cubicBezTo>
                  <a:cubicBezTo>
                    <a:pt x="909" y="1488"/>
                    <a:pt x="916" y="1473"/>
                    <a:pt x="920" y="1460"/>
                  </a:cubicBezTo>
                  <a:cubicBezTo>
                    <a:pt x="956" y="1462"/>
                    <a:pt x="994" y="1464"/>
                    <a:pt x="1022" y="1466"/>
                  </a:cubicBezTo>
                  <a:cubicBezTo>
                    <a:pt x="1007" y="1475"/>
                    <a:pt x="988" y="1489"/>
                    <a:pt x="968" y="1506"/>
                  </a:cubicBezTo>
                  <a:moveTo>
                    <a:pt x="1015" y="1458"/>
                  </a:moveTo>
                  <a:cubicBezTo>
                    <a:pt x="1011" y="1458"/>
                    <a:pt x="1007" y="1458"/>
                    <a:pt x="1003" y="1457"/>
                  </a:cubicBezTo>
                  <a:cubicBezTo>
                    <a:pt x="953" y="1385"/>
                    <a:pt x="953" y="1385"/>
                    <a:pt x="953" y="1385"/>
                  </a:cubicBezTo>
                  <a:cubicBezTo>
                    <a:pt x="964" y="1385"/>
                    <a:pt x="964" y="1385"/>
                    <a:pt x="964" y="1385"/>
                  </a:cubicBezTo>
                  <a:cubicBezTo>
                    <a:pt x="1015" y="1458"/>
                    <a:pt x="1015" y="1458"/>
                    <a:pt x="1015" y="1458"/>
                  </a:cubicBezTo>
                  <a:moveTo>
                    <a:pt x="998" y="1457"/>
                  </a:moveTo>
                  <a:cubicBezTo>
                    <a:pt x="994" y="1457"/>
                    <a:pt x="990" y="1457"/>
                    <a:pt x="986" y="1456"/>
                  </a:cubicBezTo>
                  <a:cubicBezTo>
                    <a:pt x="936" y="1384"/>
                    <a:pt x="936" y="1384"/>
                    <a:pt x="936" y="1384"/>
                  </a:cubicBezTo>
                  <a:cubicBezTo>
                    <a:pt x="947" y="1384"/>
                    <a:pt x="947" y="1384"/>
                    <a:pt x="947" y="1384"/>
                  </a:cubicBezTo>
                  <a:cubicBezTo>
                    <a:pt x="998" y="1457"/>
                    <a:pt x="998" y="1457"/>
                    <a:pt x="998" y="1457"/>
                  </a:cubicBezTo>
                  <a:moveTo>
                    <a:pt x="981" y="1456"/>
                  </a:moveTo>
                  <a:cubicBezTo>
                    <a:pt x="968" y="1455"/>
                    <a:pt x="968" y="1455"/>
                    <a:pt x="968" y="1455"/>
                  </a:cubicBezTo>
                  <a:cubicBezTo>
                    <a:pt x="919" y="1384"/>
                    <a:pt x="919" y="1384"/>
                    <a:pt x="919" y="1384"/>
                  </a:cubicBezTo>
                  <a:cubicBezTo>
                    <a:pt x="931" y="1384"/>
                    <a:pt x="931" y="1384"/>
                    <a:pt x="931" y="1384"/>
                  </a:cubicBezTo>
                  <a:cubicBezTo>
                    <a:pt x="981" y="1456"/>
                    <a:pt x="981" y="1456"/>
                    <a:pt x="981" y="1456"/>
                  </a:cubicBezTo>
                  <a:moveTo>
                    <a:pt x="963" y="1455"/>
                  </a:moveTo>
                  <a:cubicBezTo>
                    <a:pt x="953" y="1454"/>
                    <a:pt x="953" y="1454"/>
                    <a:pt x="953" y="1454"/>
                  </a:cubicBezTo>
                  <a:cubicBezTo>
                    <a:pt x="903" y="1383"/>
                    <a:pt x="903" y="1383"/>
                    <a:pt x="903" y="1383"/>
                  </a:cubicBezTo>
                  <a:cubicBezTo>
                    <a:pt x="914" y="1383"/>
                    <a:pt x="914" y="1383"/>
                    <a:pt x="914" y="1383"/>
                  </a:cubicBezTo>
                  <a:cubicBezTo>
                    <a:pt x="963" y="1455"/>
                    <a:pt x="963" y="1455"/>
                    <a:pt x="963" y="1455"/>
                  </a:cubicBezTo>
                  <a:moveTo>
                    <a:pt x="948" y="1454"/>
                  </a:moveTo>
                  <a:cubicBezTo>
                    <a:pt x="936" y="1454"/>
                    <a:pt x="936" y="1454"/>
                    <a:pt x="936" y="1454"/>
                  </a:cubicBezTo>
                  <a:cubicBezTo>
                    <a:pt x="887" y="1382"/>
                    <a:pt x="887" y="1382"/>
                    <a:pt x="887" y="1382"/>
                  </a:cubicBezTo>
                  <a:cubicBezTo>
                    <a:pt x="898" y="1383"/>
                    <a:pt x="898" y="1383"/>
                    <a:pt x="898" y="1383"/>
                  </a:cubicBezTo>
                  <a:cubicBezTo>
                    <a:pt x="948" y="1454"/>
                    <a:pt x="948" y="1454"/>
                    <a:pt x="948" y="1454"/>
                  </a:cubicBezTo>
                  <a:moveTo>
                    <a:pt x="931" y="1453"/>
                  </a:moveTo>
                  <a:cubicBezTo>
                    <a:pt x="918" y="1453"/>
                    <a:pt x="918" y="1453"/>
                    <a:pt x="918" y="1453"/>
                  </a:cubicBezTo>
                  <a:cubicBezTo>
                    <a:pt x="871" y="1382"/>
                    <a:pt x="871" y="1382"/>
                    <a:pt x="871" y="1382"/>
                  </a:cubicBezTo>
                  <a:cubicBezTo>
                    <a:pt x="882" y="1382"/>
                    <a:pt x="882" y="1382"/>
                    <a:pt x="882" y="1382"/>
                  </a:cubicBezTo>
                  <a:cubicBezTo>
                    <a:pt x="931" y="1453"/>
                    <a:pt x="931" y="1453"/>
                    <a:pt x="931" y="1453"/>
                  </a:cubicBezTo>
                  <a:moveTo>
                    <a:pt x="912" y="1452"/>
                  </a:moveTo>
                  <a:cubicBezTo>
                    <a:pt x="898" y="1451"/>
                    <a:pt x="898" y="1451"/>
                    <a:pt x="898" y="1451"/>
                  </a:cubicBezTo>
                  <a:cubicBezTo>
                    <a:pt x="851" y="1381"/>
                    <a:pt x="851" y="1381"/>
                    <a:pt x="851" y="1381"/>
                  </a:cubicBezTo>
                  <a:cubicBezTo>
                    <a:pt x="866" y="1382"/>
                    <a:pt x="866" y="1382"/>
                    <a:pt x="866" y="1382"/>
                  </a:cubicBezTo>
                  <a:cubicBezTo>
                    <a:pt x="912" y="1452"/>
                    <a:pt x="912" y="1452"/>
                    <a:pt x="912" y="1452"/>
                  </a:cubicBezTo>
                  <a:moveTo>
                    <a:pt x="893" y="1451"/>
                  </a:moveTo>
                  <a:cubicBezTo>
                    <a:pt x="880" y="1450"/>
                    <a:pt x="880" y="1450"/>
                    <a:pt x="880" y="1450"/>
                  </a:cubicBezTo>
                  <a:cubicBezTo>
                    <a:pt x="834" y="1380"/>
                    <a:pt x="834" y="1380"/>
                    <a:pt x="834" y="1380"/>
                  </a:cubicBezTo>
                  <a:cubicBezTo>
                    <a:pt x="846" y="1381"/>
                    <a:pt x="846" y="1381"/>
                    <a:pt x="846" y="1381"/>
                  </a:cubicBezTo>
                  <a:cubicBezTo>
                    <a:pt x="893" y="1451"/>
                    <a:pt x="893" y="1451"/>
                    <a:pt x="893" y="1451"/>
                  </a:cubicBezTo>
                  <a:moveTo>
                    <a:pt x="875" y="1450"/>
                  </a:moveTo>
                  <a:cubicBezTo>
                    <a:pt x="865" y="1450"/>
                    <a:pt x="865" y="1450"/>
                    <a:pt x="865" y="1450"/>
                  </a:cubicBezTo>
                  <a:cubicBezTo>
                    <a:pt x="818" y="1380"/>
                    <a:pt x="818" y="1380"/>
                    <a:pt x="818" y="1380"/>
                  </a:cubicBezTo>
                  <a:cubicBezTo>
                    <a:pt x="829" y="1380"/>
                    <a:pt x="829" y="1380"/>
                    <a:pt x="829" y="1380"/>
                  </a:cubicBezTo>
                  <a:cubicBezTo>
                    <a:pt x="875" y="1450"/>
                    <a:pt x="875" y="1450"/>
                    <a:pt x="875" y="1450"/>
                  </a:cubicBezTo>
                  <a:moveTo>
                    <a:pt x="860" y="1449"/>
                  </a:moveTo>
                  <a:cubicBezTo>
                    <a:pt x="850" y="1449"/>
                    <a:pt x="850" y="1449"/>
                    <a:pt x="850" y="1449"/>
                  </a:cubicBezTo>
                  <a:cubicBezTo>
                    <a:pt x="804" y="1379"/>
                    <a:pt x="804" y="1379"/>
                    <a:pt x="804" y="1379"/>
                  </a:cubicBezTo>
                  <a:cubicBezTo>
                    <a:pt x="813" y="1380"/>
                    <a:pt x="813" y="1380"/>
                    <a:pt x="813" y="1380"/>
                  </a:cubicBezTo>
                  <a:cubicBezTo>
                    <a:pt x="860" y="1449"/>
                    <a:pt x="860" y="1449"/>
                    <a:pt x="860" y="1449"/>
                  </a:cubicBezTo>
                  <a:moveTo>
                    <a:pt x="845" y="1449"/>
                  </a:moveTo>
                  <a:cubicBezTo>
                    <a:pt x="836" y="1448"/>
                    <a:pt x="836" y="1448"/>
                    <a:pt x="836" y="1448"/>
                  </a:cubicBezTo>
                  <a:cubicBezTo>
                    <a:pt x="790" y="1378"/>
                    <a:pt x="790" y="1378"/>
                    <a:pt x="790" y="1378"/>
                  </a:cubicBezTo>
                  <a:cubicBezTo>
                    <a:pt x="793" y="1379"/>
                    <a:pt x="796" y="1379"/>
                    <a:pt x="799" y="1379"/>
                  </a:cubicBezTo>
                  <a:cubicBezTo>
                    <a:pt x="845" y="1449"/>
                    <a:pt x="845" y="1449"/>
                    <a:pt x="845" y="1449"/>
                  </a:cubicBezTo>
                  <a:moveTo>
                    <a:pt x="831" y="1448"/>
                  </a:moveTo>
                  <a:cubicBezTo>
                    <a:pt x="827" y="1448"/>
                    <a:pt x="823" y="1447"/>
                    <a:pt x="820" y="1447"/>
                  </a:cubicBezTo>
                  <a:cubicBezTo>
                    <a:pt x="814" y="1438"/>
                    <a:pt x="788" y="1399"/>
                    <a:pt x="774" y="1378"/>
                  </a:cubicBezTo>
                  <a:cubicBezTo>
                    <a:pt x="778" y="1378"/>
                    <a:pt x="781" y="1378"/>
                    <a:pt x="785" y="1378"/>
                  </a:cubicBezTo>
                  <a:cubicBezTo>
                    <a:pt x="831" y="1448"/>
                    <a:pt x="831" y="1448"/>
                    <a:pt x="831" y="1448"/>
                  </a:cubicBezTo>
                  <a:moveTo>
                    <a:pt x="719" y="1384"/>
                  </a:moveTo>
                  <a:cubicBezTo>
                    <a:pt x="600" y="1410"/>
                    <a:pt x="527" y="1368"/>
                    <a:pt x="525" y="1307"/>
                  </a:cubicBezTo>
                  <a:cubicBezTo>
                    <a:pt x="523" y="1249"/>
                    <a:pt x="588" y="1207"/>
                    <a:pt x="677" y="1187"/>
                  </a:cubicBezTo>
                  <a:cubicBezTo>
                    <a:pt x="686" y="1172"/>
                    <a:pt x="698" y="1136"/>
                    <a:pt x="706" y="1117"/>
                  </a:cubicBezTo>
                  <a:cubicBezTo>
                    <a:pt x="714" y="1127"/>
                    <a:pt x="730" y="1158"/>
                    <a:pt x="742" y="1174"/>
                  </a:cubicBezTo>
                  <a:cubicBezTo>
                    <a:pt x="819" y="1143"/>
                    <a:pt x="868" y="1163"/>
                    <a:pt x="874" y="1236"/>
                  </a:cubicBezTo>
                  <a:cubicBezTo>
                    <a:pt x="879" y="1287"/>
                    <a:pt x="816" y="1362"/>
                    <a:pt x="719" y="1384"/>
                  </a:cubicBezTo>
                  <a:moveTo>
                    <a:pt x="513" y="1212"/>
                  </a:moveTo>
                  <a:cubicBezTo>
                    <a:pt x="518" y="1204"/>
                    <a:pt x="524" y="1195"/>
                    <a:pt x="532" y="1187"/>
                  </a:cubicBezTo>
                  <a:cubicBezTo>
                    <a:pt x="545" y="1190"/>
                    <a:pt x="545" y="1190"/>
                    <a:pt x="545" y="1190"/>
                  </a:cubicBezTo>
                  <a:cubicBezTo>
                    <a:pt x="566" y="1161"/>
                    <a:pt x="566" y="1161"/>
                    <a:pt x="566" y="1161"/>
                  </a:cubicBezTo>
                  <a:cubicBezTo>
                    <a:pt x="592" y="1185"/>
                    <a:pt x="592" y="1185"/>
                    <a:pt x="592" y="1185"/>
                  </a:cubicBezTo>
                  <a:cubicBezTo>
                    <a:pt x="605" y="1174"/>
                    <a:pt x="605" y="1174"/>
                    <a:pt x="605" y="1174"/>
                  </a:cubicBezTo>
                  <a:cubicBezTo>
                    <a:pt x="611" y="1180"/>
                    <a:pt x="618" y="1186"/>
                    <a:pt x="625" y="1190"/>
                  </a:cubicBezTo>
                  <a:cubicBezTo>
                    <a:pt x="585" y="1206"/>
                    <a:pt x="555" y="1227"/>
                    <a:pt x="537" y="1252"/>
                  </a:cubicBezTo>
                  <a:cubicBezTo>
                    <a:pt x="529" y="1243"/>
                    <a:pt x="520" y="1236"/>
                    <a:pt x="513" y="1233"/>
                  </a:cubicBezTo>
                  <a:cubicBezTo>
                    <a:pt x="520" y="1224"/>
                    <a:pt x="520" y="1224"/>
                    <a:pt x="520" y="1224"/>
                  </a:cubicBezTo>
                  <a:cubicBezTo>
                    <a:pt x="513" y="1212"/>
                    <a:pt x="513" y="1212"/>
                    <a:pt x="513" y="1212"/>
                  </a:cubicBezTo>
                  <a:moveTo>
                    <a:pt x="412" y="1093"/>
                  </a:moveTo>
                  <a:cubicBezTo>
                    <a:pt x="422" y="1081"/>
                    <a:pt x="433" y="1068"/>
                    <a:pt x="443" y="1054"/>
                  </a:cubicBezTo>
                  <a:cubicBezTo>
                    <a:pt x="446" y="1054"/>
                    <a:pt x="449" y="1054"/>
                    <a:pt x="453" y="1054"/>
                  </a:cubicBezTo>
                  <a:cubicBezTo>
                    <a:pt x="455" y="1064"/>
                    <a:pt x="460" y="1074"/>
                    <a:pt x="466" y="1083"/>
                  </a:cubicBezTo>
                  <a:cubicBezTo>
                    <a:pt x="455" y="1097"/>
                    <a:pt x="455" y="1097"/>
                    <a:pt x="455" y="1097"/>
                  </a:cubicBezTo>
                  <a:cubicBezTo>
                    <a:pt x="496" y="1139"/>
                    <a:pt x="496" y="1139"/>
                    <a:pt x="496" y="1139"/>
                  </a:cubicBezTo>
                  <a:cubicBezTo>
                    <a:pt x="439" y="1135"/>
                    <a:pt x="439" y="1135"/>
                    <a:pt x="439" y="1135"/>
                  </a:cubicBezTo>
                  <a:cubicBezTo>
                    <a:pt x="460" y="1182"/>
                    <a:pt x="460" y="1182"/>
                    <a:pt x="460" y="1182"/>
                  </a:cubicBezTo>
                  <a:cubicBezTo>
                    <a:pt x="437" y="1172"/>
                    <a:pt x="437" y="1172"/>
                    <a:pt x="437" y="1172"/>
                  </a:cubicBezTo>
                  <a:cubicBezTo>
                    <a:pt x="437" y="1147"/>
                    <a:pt x="428" y="1115"/>
                    <a:pt x="412" y="1093"/>
                  </a:cubicBezTo>
                  <a:moveTo>
                    <a:pt x="427" y="1168"/>
                  </a:moveTo>
                  <a:cubicBezTo>
                    <a:pt x="408" y="1160"/>
                    <a:pt x="408" y="1160"/>
                    <a:pt x="408" y="1160"/>
                  </a:cubicBezTo>
                  <a:cubicBezTo>
                    <a:pt x="405" y="1145"/>
                    <a:pt x="400" y="1130"/>
                    <a:pt x="393" y="1117"/>
                  </a:cubicBezTo>
                  <a:cubicBezTo>
                    <a:pt x="397" y="1112"/>
                    <a:pt x="401" y="1106"/>
                    <a:pt x="406" y="1101"/>
                  </a:cubicBezTo>
                  <a:cubicBezTo>
                    <a:pt x="421" y="1120"/>
                    <a:pt x="428" y="1145"/>
                    <a:pt x="427" y="1168"/>
                  </a:cubicBezTo>
                  <a:moveTo>
                    <a:pt x="284" y="842"/>
                  </a:moveTo>
                  <a:cubicBezTo>
                    <a:pt x="276" y="823"/>
                    <a:pt x="237" y="732"/>
                    <a:pt x="230" y="715"/>
                  </a:cubicBezTo>
                  <a:cubicBezTo>
                    <a:pt x="255" y="701"/>
                    <a:pt x="334" y="668"/>
                    <a:pt x="358" y="658"/>
                  </a:cubicBezTo>
                  <a:cubicBezTo>
                    <a:pt x="368" y="662"/>
                    <a:pt x="379" y="665"/>
                    <a:pt x="389" y="669"/>
                  </a:cubicBezTo>
                  <a:cubicBezTo>
                    <a:pt x="382" y="681"/>
                    <a:pt x="377" y="695"/>
                    <a:pt x="373" y="710"/>
                  </a:cubicBezTo>
                  <a:cubicBezTo>
                    <a:pt x="361" y="705"/>
                    <a:pt x="348" y="700"/>
                    <a:pt x="334" y="695"/>
                  </a:cubicBezTo>
                  <a:cubicBezTo>
                    <a:pt x="328" y="714"/>
                    <a:pt x="307" y="764"/>
                    <a:pt x="298" y="790"/>
                  </a:cubicBezTo>
                  <a:cubicBezTo>
                    <a:pt x="325" y="803"/>
                    <a:pt x="376" y="825"/>
                    <a:pt x="416" y="843"/>
                  </a:cubicBezTo>
                  <a:cubicBezTo>
                    <a:pt x="422" y="847"/>
                    <a:pt x="428" y="851"/>
                    <a:pt x="433" y="854"/>
                  </a:cubicBezTo>
                  <a:cubicBezTo>
                    <a:pt x="434" y="869"/>
                    <a:pt x="432" y="884"/>
                    <a:pt x="428" y="898"/>
                  </a:cubicBezTo>
                  <a:cubicBezTo>
                    <a:pt x="377" y="878"/>
                    <a:pt x="312" y="853"/>
                    <a:pt x="284" y="842"/>
                  </a:cubicBezTo>
                  <a:moveTo>
                    <a:pt x="367" y="882"/>
                  </a:moveTo>
                  <a:cubicBezTo>
                    <a:pt x="365" y="888"/>
                    <a:pt x="362" y="894"/>
                    <a:pt x="358" y="900"/>
                  </a:cubicBezTo>
                  <a:cubicBezTo>
                    <a:pt x="358" y="879"/>
                    <a:pt x="358" y="879"/>
                    <a:pt x="358" y="879"/>
                  </a:cubicBezTo>
                  <a:cubicBezTo>
                    <a:pt x="367" y="882"/>
                    <a:pt x="367" y="882"/>
                    <a:pt x="367" y="882"/>
                  </a:cubicBezTo>
                  <a:moveTo>
                    <a:pt x="356" y="903"/>
                  </a:moveTo>
                  <a:cubicBezTo>
                    <a:pt x="354" y="905"/>
                    <a:pt x="352" y="908"/>
                    <a:pt x="350" y="910"/>
                  </a:cubicBezTo>
                  <a:cubicBezTo>
                    <a:pt x="350" y="876"/>
                    <a:pt x="350" y="876"/>
                    <a:pt x="350" y="876"/>
                  </a:cubicBezTo>
                  <a:cubicBezTo>
                    <a:pt x="355" y="878"/>
                    <a:pt x="355" y="878"/>
                    <a:pt x="355" y="878"/>
                  </a:cubicBezTo>
                  <a:cubicBezTo>
                    <a:pt x="356" y="903"/>
                    <a:pt x="356" y="903"/>
                    <a:pt x="356" y="903"/>
                  </a:cubicBezTo>
                  <a:moveTo>
                    <a:pt x="348" y="913"/>
                  </a:moveTo>
                  <a:cubicBezTo>
                    <a:pt x="346" y="915"/>
                    <a:pt x="344" y="917"/>
                    <a:pt x="342" y="920"/>
                  </a:cubicBezTo>
                  <a:cubicBezTo>
                    <a:pt x="342" y="873"/>
                    <a:pt x="342" y="873"/>
                    <a:pt x="342" y="873"/>
                  </a:cubicBezTo>
                  <a:cubicBezTo>
                    <a:pt x="348" y="875"/>
                    <a:pt x="348" y="875"/>
                    <a:pt x="348" y="875"/>
                  </a:cubicBezTo>
                  <a:cubicBezTo>
                    <a:pt x="348" y="913"/>
                    <a:pt x="348" y="913"/>
                    <a:pt x="348" y="913"/>
                  </a:cubicBezTo>
                  <a:moveTo>
                    <a:pt x="251" y="895"/>
                  </a:moveTo>
                  <a:cubicBezTo>
                    <a:pt x="258" y="893"/>
                    <a:pt x="267" y="890"/>
                    <a:pt x="274" y="887"/>
                  </a:cubicBezTo>
                  <a:cubicBezTo>
                    <a:pt x="279" y="914"/>
                    <a:pt x="297" y="939"/>
                    <a:pt x="313" y="951"/>
                  </a:cubicBezTo>
                  <a:cubicBezTo>
                    <a:pt x="307" y="957"/>
                    <a:pt x="301" y="963"/>
                    <a:pt x="295" y="970"/>
                  </a:cubicBezTo>
                  <a:cubicBezTo>
                    <a:pt x="278" y="958"/>
                    <a:pt x="252" y="933"/>
                    <a:pt x="251" y="895"/>
                  </a:cubicBezTo>
                  <a:moveTo>
                    <a:pt x="263" y="950"/>
                  </a:moveTo>
                  <a:cubicBezTo>
                    <a:pt x="249" y="961"/>
                    <a:pt x="249" y="961"/>
                    <a:pt x="249" y="961"/>
                  </a:cubicBezTo>
                  <a:cubicBezTo>
                    <a:pt x="251" y="954"/>
                    <a:pt x="254" y="949"/>
                    <a:pt x="259" y="943"/>
                  </a:cubicBezTo>
                  <a:cubicBezTo>
                    <a:pt x="260" y="946"/>
                    <a:pt x="262" y="948"/>
                    <a:pt x="263" y="950"/>
                  </a:cubicBezTo>
                  <a:moveTo>
                    <a:pt x="281" y="885"/>
                  </a:moveTo>
                  <a:cubicBezTo>
                    <a:pt x="289" y="882"/>
                    <a:pt x="295" y="880"/>
                    <a:pt x="298" y="879"/>
                  </a:cubicBezTo>
                  <a:cubicBezTo>
                    <a:pt x="295" y="873"/>
                    <a:pt x="291" y="864"/>
                    <a:pt x="286" y="852"/>
                  </a:cubicBezTo>
                  <a:cubicBezTo>
                    <a:pt x="294" y="855"/>
                    <a:pt x="304" y="858"/>
                    <a:pt x="316" y="863"/>
                  </a:cubicBezTo>
                  <a:cubicBezTo>
                    <a:pt x="312" y="880"/>
                    <a:pt x="324" y="914"/>
                    <a:pt x="337" y="926"/>
                  </a:cubicBezTo>
                  <a:cubicBezTo>
                    <a:pt x="331" y="932"/>
                    <a:pt x="325" y="938"/>
                    <a:pt x="318" y="944"/>
                  </a:cubicBezTo>
                  <a:cubicBezTo>
                    <a:pt x="304" y="933"/>
                    <a:pt x="286" y="910"/>
                    <a:pt x="281" y="885"/>
                  </a:cubicBezTo>
                  <a:moveTo>
                    <a:pt x="324" y="866"/>
                  </a:moveTo>
                  <a:cubicBezTo>
                    <a:pt x="330" y="868"/>
                    <a:pt x="330" y="868"/>
                    <a:pt x="330" y="868"/>
                  </a:cubicBezTo>
                  <a:cubicBezTo>
                    <a:pt x="331" y="904"/>
                    <a:pt x="331" y="904"/>
                    <a:pt x="331" y="904"/>
                  </a:cubicBezTo>
                  <a:cubicBezTo>
                    <a:pt x="325" y="891"/>
                    <a:pt x="322" y="876"/>
                    <a:pt x="324" y="866"/>
                  </a:cubicBezTo>
                  <a:moveTo>
                    <a:pt x="333" y="909"/>
                  </a:moveTo>
                  <a:cubicBezTo>
                    <a:pt x="333" y="869"/>
                    <a:pt x="333" y="869"/>
                    <a:pt x="333" y="869"/>
                  </a:cubicBezTo>
                  <a:cubicBezTo>
                    <a:pt x="339" y="872"/>
                    <a:pt x="339" y="872"/>
                    <a:pt x="339" y="872"/>
                  </a:cubicBezTo>
                  <a:cubicBezTo>
                    <a:pt x="340" y="919"/>
                    <a:pt x="340" y="919"/>
                    <a:pt x="340" y="919"/>
                  </a:cubicBezTo>
                  <a:cubicBezTo>
                    <a:pt x="337" y="916"/>
                    <a:pt x="335" y="912"/>
                    <a:pt x="333" y="909"/>
                  </a:cubicBezTo>
                  <a:moveTo>
                    <a:pt x="230" y="216"/>
                  </a:moveTo>
                  <a:cubicBezTo>
                    <a:pt x="289" y="240"/>
                    <a:pt x="306" y="328"/>
                    <a:pt x="304" y="382"/>
                  </a:cubicBezTo>
                  <a:cubicBezTo>
                    <a:pt x="294" y="386"/>
                    <a:pt x="286" y="391"/>
                    <a:pt x="277" y="397"/>
                  </a:cubicBezTo>
                  <a:cubicBezTo>
                    <a:pt x="286" y="336"/>
                    <a:pt x="262" y="267"/>
                    <a:pt x="230" y="216"/>
                  </a:cubicBezTo>
                  <a:moveTo>
                    <a:pt x="230" y="159"/>
                  </a:moveTo>
                  <a:cubicBezTo>
                    <a:pt x="231" y="161"/>
                    <a:pt x="234" y="164"/>
                    <a:pt x="236" y="166"/>
                  </a:cubicBezTo>
                  <a:cubicBezTo>
                    <a:pt x="222" y="204"/>
                    <a:pt x="222" y="204"/>
                    <a:pt x="222" y="204"/>
                  </a:cubicBezTo>
                  <a:cubicBezTo>
                    <a:pt x="220" y="201"/>
                    <a:pt x="218" y="199"/>
                    <a:pt x="215" y="196"/>
                  </a:cubicBezTo>
                  <a:cubicBezTo>
                    <a:pt x="230" y="159"/>
                    <a:pt x="230" y="159"/>
                    <a:pt x="230" y="159"/>
                  </a:cubicBezTo>
                  <a:moveTo>
                    <a:pt x="214" y="192"/>
                  </a:moveTo>
                  <a:cubicBezTo>
                    <a:pt x="216" y="174"/>
                    <a:pt x="218" y="159"/>
                    <a:pt x="220" y="149"/>
                  </a:cubicBezTo>
                  <a:cubicBezTo>
                    <a:pt x="221" y="150"/>
                    <a:pt x="224" y="153"/>
                    <a:pt x="228" y="157"/>
                  </a:cubicBezTo>
                  <a:cubicBezTo>
                    <a:pt x="214" y="192"/>
                    <a:pt x="214" y="192"/>
                    <a:pt x="214" y="192"/>
                  </a:cubicBezTo>
                  <a:moveTo>
                    <a:pt x="238" y="168"/>
                  </a:moveTo>
                  <a:cubicBezTo>
                    <a:pt x="243" y="173"/>
                    <a:pt x="243" y="173"/>
                    <a:pt x="243" y="173"/>
                  </a:cubicBezTo>
                  <a:cubicBezTo>
                    <a:pt x="229" y="208"/>
                    <a:pt x="229" y="208"/>
                    <a:pt x="229" y="208"/>
                  </a:cubicBezTo>
                  <a:cubicBezTo>
                    <a:pt x="228" y="207"/>
                    <a:pt x="226" y="207"/>
                    <a:pt x="224" y="206"/>
                  </a:cubicBezTo>
                  <a:cubicBezTo>
                    <a:pt x="238" y="168"/>
                    <a:pt x="238" y="168"/>
                    <a:pt x="238" y="168"/>
                  </a:cubicBezTo>
                  <a:moveTo>
                    <a:pt x="430" y="389"/>
                  </a:moveTo>
                  <a:cubicBezTo>
                    <a:pt x="423" y="385"/>
                    <a:pt x="416" y="382"/>
                    <a:pt x="408" y="379"/>
                  </a:cubicBezTo>
                  <a:cubicBezTo>
                    <a:pt x="412" y="344"/>
                    <a:pt x="449" y="322"/>
                    <a:pt x="489" y="339"/>
                  </a:cubicBezTo>
                  <a:cubicBezTo>
                    <a:pt x="483" y="364"/>
                    <a:pt x="483" y="364"/>
                    <a:pt x="483" y="364"/>
                  </a:cubicBezTo>
                  <a:cubicBezTo>
                    <a:pt x="459" y="356"/>
                    <a:pt x="442" y="366"/>
                    <a:pt x="430" y="389"/>
                  </a:cubicBezTo>
                  <a:moveTo>
                    <a:pt x="481" y="372"/>
                  </a:moveTo>
                  <a:cubicBezTo>
                    <a:pt x="468" y="422"/>
                    <a:pt x="468" y="422"/>
                    <a:pt x="468" y="422"/>
                  </a:cubicBezTo>
                  <a:cubicBezTo>
                    <a:pt x="459" y="411"/>
                    <a:pt x="449" y="401"/>
                    <a:pt x="437" y="393"/>
                  </a:cubicBezTo>
                  <a:cubicBezTo>
                    <a:pt x="447" y="375"/>
                    <a:pt x="462" y="366"/>
                    <a:pt x="481" y="372"/>
                  </a:cubicBezTo>
                  <a:moveTo>
                    <a:pt x="398" y="375"/>
                  </a:moveTo>
                  <a:cubicBezTo>
                    <a:pt x="391" y="373"/>
                    <a:pt x="383" y="372"/>
                    <a:pt x="376" y="371"/>
                  </a:cubicBezTo>
                  <a:cubicBezTo>
                    <a:pt x="376" y="322"/>
                    <a:pt x="437" y="275"/>
                    <a:pt x="493" y="325"/>
                  </a:cubicBezTo>
                  <a:cubicBezTo>
                    <a:pt x="491" y="331"/>
                    <a:pt x="491" y="331"/>
                    <a:pt x="491" y="331"/>
                  </a:cubicBezTo>
                  <a:cubicBezTo>
                    <a:pt x="446" y="312"/>
                    <a:pt x="403" y="337"/>
                    <a:pt x="398" y="375"/>
                  </a:cubicBezTo>
                  <a:moveTo>
                    <a:pt x="351" y="309"/>
                  </a:moveTo>
                  <a:cubicBezTo>
                    <a:pt x="364" y="305"/>
                    <a:pt x="379" y="307"/>
                    <a:pt x="389" y="318"/>
                  </a:cubicBezTo>
                  <a:cubicBezTo>
                    <a:pt x="374" y="332"/>
                    <a:pt x="365" y="351"/>
                    <a:pt x="366" y="370"/>
                  </a:cubicBezTo>
                  <a:cubicBezTo>
                    <a:pt x="362" y="370"/>
                    <a:pt x="358" y="370"/>
                    <a:pt x="353" y="370"/>
                  </a:cubicBezTo>
                  <a:cubicBezTo>
                    <a:pt x="359" y="350"/>
                    <a:pt x="359" y="329"/>
                    <a:pt x="351" y="309"/>
                  </a:cubicBezTo>
                  <a:moveTo>
                    <a:pt x="396" y="311"/>
                  </a:moveTo>
                  <a:cubicBezTo>
                    <a:pt x="384" y="297"/>
                    <a:pt x="364" y="295"/>
                    <a:pt x="347" y="300"/>
                  </a:cubicBezTo>
                  <a:cubicBezTo>
                    <a:pt x="344" y="295"/>
                    <a:pt x="340" y="289"/>
                    <a:pt x="336" y="283"/>
                  </a:cubicBezTo>
                  <a:cubicBezTo>
                    <a:pt x="362" y="270"/>
                    <a:pt x="399" y="272"/>
                    <a:pt x="420" y="299"/>
                  </a:cubicBezTo>
                  <a:cubicBezTo>
                    <a:pt x="411" y="301"/>
                    <a:pt x="403" y="306"/>
                    <a:pt x="396" y="311"/>
                  </a:cubicBezTo>
                  <a:moveTo>
                    <a:pt x="342" y="371"/>
                  </a:moveTo>
                  <a:cubicBezTo>
                    <a:pt x="332" y="373"/>
                    <a:pt x="322" y="375"/>
                    <a:pt x="312" y="379"/>
                  </a:cubicBezTo>
                  <a:cubicBezTo>
                    <a:pt x="313" y="344"/>
                    <a:pt x="307" y="296"/>
                    <a:pt x="286" y="259"/>
                  </a:cubicBezTo>
                  <a:cubicBezTo>
                    <a:pt x="347" y="282"/>
                    <a:pt x="350" y="333"/>
                    <a:pt x="342" y="371"/>
                  </a:cubicBezTo>
                  <a:moveTo>
                    <a:pt x="295" y="253"/>
                  </a:moveTo>
                  <a:cubicBezTo>
                    <a:pt x="301" y="236"/>
                    <a:pt x="301" y="236"/>
                    <a:pt x="301" y="236"/>
                  </a:cubicBezTo>
                  <a:cubicBezTo>
                    <a:pt x="305" y="240"/>
                    <a:pt x="308" y="243"/>
                    <a:pt x="311" y="247"/>
                  </a:cubicBezTo>
                  <a:cubicBezTo>
                    <a:pt x="307" y="249"/>
                    <a:pt x="304" y="253"/>
                    <a:pt x="301" y="256"/>
                  </a:cubicBezTo>
                  <a:cubicBezTo>
                    <a:pt x="299" y="255"/>
                    <a:pt x="297" y="254"/>
                    <a:pt x="295" y="253"/>
                  </a:cubicBezTo>
                  <a:moveTo>
                    <a:pt x="293" y="252"/>
                  </a:moveTo>
                  <a:cubicBezTo>
                    <a:pt x="291" y="251"/>
                    <a:pt x="289" y="250"/>
                    <a:pt x="287" y="249"/>
                  </a:cubicBezTo>
                  <a:cubicBezTo>
                    <a:pt x="294" y="229"/>
                    <a:pt x="294" y="229"/>
                    <a:pt x="294" y="229"/>
                  </a:cubicBezTo>
                  <a:cubicBezTo>
                    <a:pt x="300" y="234"/>
                    <a:pt x="300" y="234"/>
                    <a:pt x="300" y="234"/>
                  </a:cubicBezTo>
                  <a:cubicBezTo>
                    <a:pt x="293" y="252"/>
                    <a:pt x="293" y="252"/>
                    <a:pt x="293" y="252"/>
                  </a:cubicBezTo>
                  <a:moveTo>
                    <a:pt x="284" y="248"/>
                  </a:moveTo>
                  <a:cubicBezTo>
                    <a:pt x="282" y="247"/>
                    <a:pt x="280" y="247"/>
                    <a:pt x="278" y="246"/>
                  </a:cubicBezTo>
                  <a:cubicBezTo>
                    <a:pt x="287" y="221"/>
                    <a:pt x="287" y="221"/>
                    <a:pt x="287" y="221"/>
                  </a:cubicBezTo>
                  <a:cubicBezTo>
                    <a:pt x="293" y="227"/>
                    <a:pt x="293" y="227"/>
                    <a:pt x="293" y="227"/>
                  </a:cubicBezTo>
                  <a:cubicBezTo>
                    <a:pt x="284" y="248"/>
                    <a:pt x="284" y="248"/>
                    <a:pt x="284" y="248"/>
                  </a:cubicBezTo>
                  <a:moveTo>
                    <a:pt x="276" y="244"/>
                  </a:moveTo>
                  <a:cubicBezTo>
                    <a:pt x="274" y="242"/>
                    <a:pt x="272" y="240"/>
                    <a:pt x="270" y="237"/>
                  </a:cubicBezTo>
                  <a:cubicBezTo>
                    <a:pt x="280" y="213"/>
                    <a:pt x="280" y="213"/>
                    <a:pt x="280" y="213"/>
                  </a:cubicBezTo>
                  <a:cubicBezTo>
                    <a:pt x="285" y="219"/>
                    <a:pt x="285" y="219"/>
                    <a:pt x="285" y="219"/>
                  </a:cubicBezTo>
                  <a:cubicBezTo>
                    <a:pt x="276" y="244"/>
                    <a:pt x="276" y="244"/>
                    <a:pt x="276" y="244"/>
                  </a:cubicBezTo>
                  <a:moveTo>
                    <a:pt x="269" y="235"/>
                  </a:moveTo>
                  <a:cubicBezTo>
                    <a:pt x="267" y="233"/>
                    <a:pt x="265" y="231"/>
                    <a:pt x="263" y="230"/>
                  </a:cubicBezTo>
                  <a:cubicBezTo>
                    <a:pt x="272" y="205"/>
                    <a:pt x="272" y="205"/>
                    <a:pt x="272" y="205"/>
                  </a:cubicBezTo>
                  <a:cubicBezTo>
                    <a:pt x="278" y="211"/>
                    <a:pt x="278" y="211"/>
                    <a:pt x="278" y="211"/>
                  </a:cubicBezTo>
                  <a:cubicBezTo>
                    <a:pt x="269" y="235"/>
                    <a:pt x="269" y="235"/>
                    <a:pt x="269" y="235"/>
                  </a:cubicBezTo>
                  <a:moveTo>
                    <a:pt x="261" y="228"/>
                  </a:moveTo>
                  <a:cubicBezTo>
                    <a:pt x="259" y="226"/>
                    <a:pt x="257" y="225"/>
                    <a:pt x="255" y="223"/>
                  </a:cubicBezTo>
                  <a:cubicBezTo>
                    <a:pt x="265" y="197"/>
                    <a:pt x="265" y="197"/>
                    <a:pt x="265" y="197"/>
                  </a:cubicBezTo>
                  <a:cubicBezTo>
                    <a:pt x="270" y="203"/>
                    <a:pt x="270" y="203"/>
                    <a:pt x="270" y="203"/>
                  </a:cubicBezTo>
                  <a:cubicBezTo>
                    <a:pt x="261" y="228"/>
                    <a:pt x="261" y="228"/>
                    <a:pt x="261" y="228"/>
                  </a:cubicBezTo>
                  <a:moveTo>
                    <a:pt x="253" y="221"/>
                  </a:moveTo>
                  <a:cubicBezTo>
                    <a:pt x="251" y="220"/>
                    <a:pt x="250" y="219"/>
                    <a:pt x="248" y="218"/>
                  </a:cubicBezTo>
                  <a:cubicBezTo>
                    <a:pt x="258" y="190"/>
                    <a:pt x="258" y="190"/>
                    <a:pt x="258" y="190"/>
                  </a:cubicBezTo>
                  <a:cubicBezTo>
                    <a:pt x="263" y="195"/>
                    <a:pt x="263" y="195"/>
                    <a:pt x="263" y="195"/>
                  </a:cubicBezTo>
                  <a:cubicBezTo>
                    <a:pt x="253" y="221"/>
                    <a:pt x="253" y="221"/>
                    <a:pt x="253" y="221"/>
                  </a:cubicBezTo>
                  <a:moveTo>
                    <a:pt x="246" y="216"/>
                  </a:moveTo>
                  <a:cubicBezTo>
                    <a:pt x="244" y="215"/>
                    <a:pt x="242" y="214"/>
                    <a:pt x="240" y="213"/>
                  </a:cubicBezTo>
                  <a:cubicBezTo>
                    <a:pt x="252" y="183"/>
                    <a:pt x="252" y="183"/>
                    <a:pt x="252" y="183"/>
                  </a:cubicBezTo>
                  <a:cubicBezTo>
                    <a:pt x="256" y="188"/>
                    <a:pt x="256" y="188"/>
                    <a:pt x="256" y="188"/>
                  </a:cubicBezTo>
                  <a:cubicBezTo>
                    <a:pt x="246" y="216"/>
                    <a:pt x="246" y="216"/>
                    <a:pt x="246" y="216"/>
                  </a:cubicBezTo>
                  <a:moveTo>
                    <a:pt x="238" y="212"/>
                  </a:moveTo>
                  <a:cubicBezTo>
                    <a:pt x="236" y="211"/>
                    <a:pt x="234" y="210"/>
                    <a:pt x="232" y="209"/>
                  </a:cubicBezTo>
                  <a:cubicBezTo>
                    <a:pt x="245" y="175"/>
                    <a:pt x="245" y="175"/>
                    <a:pt x="245" y="175"/>
                  </a:cubicBezTo>
                  <a:cubicBezTo>
                    <a:pt x="250" y="181"/>
                    <a:pt x="250" y="181"/>
                    <a:pt x="250" y="181"/>
                  </a:cubicBezTo>
                  <a:cubicBezTo>
                    <a:pt x="238" y="212"/>
                    <a:pt x="238" y="212"/>
                    <a:pt x="238" y="212"/>
                  </a:cubicBezTo>
                  <a:moveTo>
                    <a:pt x="410" y="389"/>
                  </a:moveTo>
                  <a:cubicBezTo>
                    <a:pt x="433" y="398"/>
                    <a:pt x="452" y="413"/>
                    <a:pt x="465" y="432"/>
                  </a:cubicBezTo>
                  <a:cubicBezTo>
                    <a:pt x="462" y="447"/>
                    <a:pt x="462" y="447"/>
                    <a:pt x="462" y="447"/>
                  </a:cubicBezTo>
                  <a:cubicBezTo>
                    <a:pt x="448" y="428"/>
                    <a:pt x="429" y="413"/>
                    <a:pt x="406" y="404"/>
                  </a:cubicBezTo>
                  <a:cubicBezTo>
                    <a:pt x="341" y="379"/>
                    <a:pt x="268" y="411"/>
                    <a:pt x="244" y="477"/>
                  </a:cubicBezTo>
                  <a:cubicBezTo>
                    <a:pt x="228" y="523"/>
                    <a:pt x="235" y="580"/>
                    <a:pt x="264" y="619"/>
                  </a:cubicBezTo>
                  <a:cubicBezTo>
                    <a:pt x="252" y="623"/>
                    <a:pt x="252" y="623"/>
                    <a:pt x="252" y="623"/>
                  </a:cubicBezTo>
                  <a:cubicBezTo>
                    <a:pt x="222" y="581"/>
                    <a:pt x="213" y="521"/>
                    <a:pt x="231" y="471"/>
                  </a:cubicBezTo>
                  <a:cubicBezTo>
                    <a:pt x="257" y="397"/>
                    <a:pt x="338" y="360"/>
                    <a:pt x="410" y="389"/>
                  </a:cubicBezTo>
                  <a:moveTo>
                    <a:pt x="252" y="481"/>
                  </a:moveTo>
                  <a:cubicBezTo>
                    <a:pt x="274" y="419"/>
                    <a:pt x="342" y="388"/>
                    <a:pt x="403" y="412"/>
                  </a:cubicBezTo>
                  <a:cubicBezTo>
                    <a:pt x="427" y="422"/>
                    <a:pt x="445" y="438"/>
                    <a:pt x="459" y="458"/>
                  </a:cubicBezTo>
                  <a:cubicBezTo>
                    <a:pt x="448" y="499"/>
                    <a:pt x="448" y="499"/>
                    <a:pt x="448" y="499"/>
                  </a:cubicBezTo>
                  <a:cubicBezTo>
                    <a:pt x="411" y="536"/>
                    <a:pt x="407" y="597"/>
                    <a:pt x="428" y="621"/>
                  </a:cubicBezTo>
                  <a:cubicBezTo>
                    <a:pt x="421" y="627"/>
                    <a:pt x="415" y="633"/>
                    <a:pt x="408" y="641"/>
                  </a:cubicBezTo>
                  <a:cubicBezTo>
                    <a:pt x="398" y="646"/>
                    <a:pt x="387" y="650"/>
                    <a:pt x="375" y="653"/>
                  </a:cubicBezTo>
                  <a:cubicBezTo>
                    <a:pt x="370" y="651"/>
                    <a:pt x="370" y="651"/>
                    <a:pt x="370" y="651"/>
                  </a:cubicBezTo>
                  <a:cubicBezTo>
                    <a:pt x="380" y="646"/>
                    <a:pt x="387" y="643"/>
                    <a:pt x="391" y="641"/>
                  </a:cubicBezTo>
                  <a:cubicBezTo>
                    <a:pt x="386" y="631"/>
                    <a:pt x="371" y="594"/>
                    <a:pt x="364" y="577"/>
                  </a:cubicBezTo>
                  <a:cubicBezTo>
                    <a:pt x="346" y="585"/>
                    <a:pt x="311" y="599"/>
                    <a:pt x="272" y="615"/>
                  </a:cubicBezTo>
                  <a:cubicBezTo>
                    <a:pt x="244" y="579"/>
                    <a:pt x="236" y="525"/>
                    <a:pt x="252" y="481"/>
                  </a:cubicBezTo>
                  <a:moveTo>
                    <a:pt x="791" y="329"/>
                  </a:moveTo>
                  <a:cubicBezTo>
                    <a:pt x="781" y="335"/>
                    <a:pt x="771" y="343"/>
                    <a:pt x="763" y="354"/>
                  </a:cubicBezTo>
                  <a:cubicBezTo>
                    <a:pt x="788" y="252"/>
                    <a:pt x="788" y="252"/>
                    <a:pt x="788" y="252"/>
                  </a:cubicBezTo>
                  <a:cubicBezTo>
                    <a:pt x="794" y="256"/>
                    <a:pt x="800" y="260"/>
                    <a:pt x="806" y="265"/>
                  </a:cubicBezTo>
                  <a:cubicBezTo>
                    <a:pt x="791" y="329"/>
                    <a:pt x="791" y="329"/>
                    <a:pt x="791" y="329"/>
                  </a:cubicBezTo>
                  <a:moveTo>
                    <a:pt x="812" y="270"/>
                  </a:moveTo>
                  <a:cubicBezTo>
                    <a:pt x="817" y="275"/>
                    <a:pt x="822" y="280"/>
                    <a:pt x="826" y="286"/>
                  </a:cubicBezTo>
                  <a:cubicBezTo>
                    <a:pt x="817" y="320"/>
                    <a:pt x="817" y="320"/>
                    <a:pt x="817" y="320"/>
                  </a:cubicBezTo>
                  <a:cubicBezTo>
                    <a:pt x="811" y="321"/>
                    <a:pt x="804" y="323"/>
                    <a:pt x="798" y="326"/>
                  </a:cubicBezTo>
                  <a:cubicBezTo>
                    <a:pt x="812" y="270"/>
                    <a:pt x="812" y="270"/>
                    <a:pt x="812" y="270"/>
                  </a:cubicBezTo>
                  <a:moveTo>
                    <a:pt x="847" y="390"/>
                  </a:moveTo>
                  <a:cubicBezTo>
                    <a:pt x="884" y="372"/>
                    <a:pt x="913" y="391"/>
                    <a:pt x="913" y="423"/>
                  </a:cubicBezTo>
                  <a:cubicBezTo>
                    <a:pt x="913" y="450"/>
                    <a:pt x="880" y="480"/>
                    <a:pt x="824" y="461"/>
                  </a:cubicBezTo>
                  <a:cubicBezTo>
                    <a:pt x="830" y="493"/>
                    <a:pt x="794" y="536"/>
                    <a:pt x="747" y="520"/>
                  </a:cubicBezTo>
                  <a:cubicBezTo>
                    <a:pt x="742" y="534"/>
                    <a:pt x="732" y="615"/>
                    <a:pt x="731" y="640"/>
                  </a:cubicBezTo>
                  <a:cubicBezTo>
                    <a:pt x="711" y="607"/>
                    <a:pt x="687" y="558"/>
                    <a:pt x="677" y="545"/>
                  </a:cubicBezTo>
                  <a:cubicBezTo>
                    <a:pt x="599" y="573"/>
                    <a:pt x="546" y="546"/>
                    <a:pt x="541" y="508"/>
                  </a:cubicBezTo>
                  <a:cubicBezTo>
                    <a:pt x="537" y="481"/>
                    <a:pt x="560" y="453"/>
                    <a:pt x="615" y="456"/>
                  </a:cubicBezTo>
                  <a:cubicBezTo>
                    <a:pt x="538" y="387"/>
                    <a:pt x="706" y="285"/>
                    <a:pt x="759" y="379"/>
                  </a:cubicBezTo>
                  <a:cubicBezTo>
                    <a:pt x="800" y="304"/>
                    <a:pt x="881" y="318"/>
                    <a:pt x="847" y="390"/>
                  </a:cubicBezTo>
                  <a:moveTo>
                    <a:pt x="1764" y="250"/>
                  </a:moveTo>
                  <a:cubicBezTo>
                    <a:pt x="1747" y="242"/>
                    <a:pt x="1747" y="242"/>
                    <a:pt x="1747" y="242"/>
                  </a:cubicBezTo>
                  <a:cubicBezTo>
                    <a:pt x="1752" y="239"/>
                    <a:pt x="1760" y="239"/>
                    <a:pt x="1767" y="239"/>
                  </a:cubicBezTo>
                  <a:cubicBezTo>
                    <a:pt x="1765" y="243"/>
                    <a:pt x="1764" y="247"/>
                    <a:pt x="1764" y="250"/>
                  </a:cubicBezTo>
                  <a:moveTo>
                    <a:pt x="1768" y="288"/>
                  </a:moveTo>
                  <a:cubicBezTo>
                    <a:pt x="1763" y="287"/>
                    <a:pt x="1758" y="286"/>
                    <a:pt x="1753" y="286"/>
                  </a:cubicBezTo>
                  <a:cubicBezTo>
                    <a:pt x="1751" y="281"/>
                    <a:pt x="1749" y="277"/>
                    <a:pt x="1747" y="273"/>
                  </a:cubicBezTo>
                  <a:cubicBezTo>
                    <a:pt x="1766" y="282"/>
                    <a:pt x="1766" y="282"/>
                    <a:pt x="1766" y="282"/>
                  </a:cubicBezTo>
                  <a:cubicBezTo>
                    <a:pt x="1767" y="284"/>
                    <a:pt x="1768" y="286"/>
                    <a:pt x="1768" y="288"/>
                  </a:cubicBezTo>
                  <a:moveTo>
                    <a:pt x="1763" y="253"/>
                  </a:moveTo>
                  <a:cubicBezTo>
                    <a:pt x="1763" y="255"/>
                    <a:pt x="1763" y="257"/>
                    <a:pt x="1763" y="259"/>
                  </a:cubicBezTo>
                  <a:cubicBezTo>
                    <a:pt x="1741" y="248"/>
                    <a:pt x="1741" y="248"/>
                    <a:pt x="1741" y="248"/>
                  </a:cubicBezTo>
                  <a:cubicBezTo>
                    <a:pt x="1741" y="246"/>
                    <a:pt x="1743" y="244"/>
                    <a:pt x="1744" y="243"/>
                  </a:cubicBezTo>
                  <a:cubicBezTo>
                    <a:pt x="1763" y="253"/>
                    <a:pt x="1763" y="253"/>
                    <a:pt x="1763" y="253"/>
                  </a:cubicBezTo>
                  <a:moveTo>
                    <a:pt x="1763" y="262"/>
                  </a:moveTo>
                  <a:cubicBezTo>
                    <a:pt x="1763" y="264"/>
                    <a:pt x="1763" y="267"/>
                    <a:pt x="1763" y="269"/>
                  </a:cubicBezTo>
                  <a:cubicBezTo>
                    <a:pt x="1741" y="258"/>
                    <a:pt x="1741" y="258"/>
                    <a:pt x="1741" y="258"/>
                  </a:cubicBezTo>
                  <a:cubicBezTo>
                    <a:pt x="1740" y="255"/>
                    <a:pt x="1740" y="253"/>
                    <a:pt x="1740" y="251"/>
                  </a:cubicBezTo>
                  <a:cubicBezTo>
                    <a:pt x="1763" y="262"/>
                    <a:pt x="1763" y="262"/>
                    <a:pt x="1763" y="262"/>
                  </a:cubicBezTo>
                  <a:moveTo>
                    <a:pt x="1764" y="272"/>
                  </a:moveTo>
                  <a:cubicBezTo>
                    <a:pt x="1764" y="274"/>
                    <a:pt x="1765" y="277"/>
                    <a:pt x="1765" y="279"/>
                  </a:cubicBezTo>
                  <a:cubicBezTo>
                    <a:pt x="1745" y="269"/>
                    <a:pt x="1745" y="269"/>
                    <a:pt x="1745" y="269"/>
                  </a:cubicBezTo>
                  <a:cubicBezTo>
                    <a:pt x="1744" y="266"/>
                    <a:pt x="1742" y="263"/>
                    <a:pt x="1742" y="262"/>
                  </a:cubicBezTo>
                  <a:cubicBezTo>
                    <a:pt x="1742" y="261"/>
                    <a:pt x="1742" y="261"/>
                    <a:pt x="1742" y="261"/>
                  </a:cubicBezTo>
                  <a:cubicBezTo>
                    <a:pt x="1764" y="272"/>
                    <a:pt x="1764" y="272"/>
                    <a:pt x="1764" y="272"/>
                  </a:cubicBezTo>
                  <a:moveTo>
                    <a:pt x="1762" y="295"/>
                  </a:moveTo>
                  <a:cubicBezTo>
                    <a:pt x="1771" y="296"/>
                    <a:pt x="1780" y="298"/>
                    <a:pt x="1788" y="301"/>
                  </a:cubicBezTo>
                  <a:cubicBezTo>
                    <a:pt x="1759" y="336"/>
                    <a:pt x="1759" y="336"/>
                    <a:pt x="1759" y="336"/>
                  </a:cubicBezTo>
                  <a:cubicBezTo>
                    <a:pt x="1732" y="292"/>
                    <a:pt x="1732" y="292"/>
                    <a:pt x="1732" y="292"/>
                  </a:cubicBezTo>
                  <a:cubicBezTo>
                    <a:pt x="1742" y="292"/>
                    <a:pt x="1752" y="293"/>
                    <a:pt x="1762" y="295"/>
                  </a:cubicBezTo>
                  <a:moveTo>
                    <a:pt x="1801" y="298"/>
                  </a:moveTo>
                  <a:cubicBezTo>
                    <a:pt x="1794" y="295"/>
                    <a:pt x="1786" y="293"/>
                    <a:pt x="1778" y="291"/>
                  </a:cubicBezTo>
                  <a:cubicBezTo>
                    <a:pt x="1771" y="274"/>
                    <a:pt x="1769" y="258"/>
                    <a:pt x="1775" y="240"/>
                  </a:cubicBezTo>
                  <a:cubicBezTo>
                    <a:pt x="1783" y="241"/>
                    <a:pt x="1790" y="240"/>
                    <a:pt x="1796" y="240"/>
                  </a:cubicBezTo>
                  <a:cubicBezTo>
                    <a:pt x="1789" y="259"/>
                    <a:pt x="1792" y="280"/>
                    <a:pt x="1801" y="298"/>
                  </a:cubicBezTo>
                  <a:moveTo>
                    <a:pt x="2079" y="1001"/>
                  </a:moveTo>
                  <a:cubicBezTo>
                    <a:pt x="2063" y="984"/>
                    <a:pt x="2048" y="954"/>
                    <a:pt x="2045" y="930"/>
                  </a:cubicBezTo>
                  <a:cubicBezTo>
                    <a:pt x="2056" y="930"/>
                    <a:pt x="2065" y="931"/>
                    <a:pt x="2071" y="931"/>
                  </a:cubicBezTo>
                  <a:cubicBezTo>
                    <a:pt x="2064" y="923"/>
                    <a:pt x="2051" y="907"/>
                    <a:pt x="2036" y="888"/>
                  </a:cubicBezTo>
                  <a:cubicBezTo>
                    <a:pt x="2046" y="888"/>
                    <a:pt x="2056" y="887"/>
                    <a:pt x="2066" y="886"/>
                  </a:cubicBezTo>
                  <a:cubicBezTo>
                    <a:pt x="2067" y="911"/>
                    <a:pt x="2083" y="941"/>
                    <a:pt x="2102" y="958"/>
                  </a:cubicBezTo>
                  <a:cubicBezTo>
                    <a:pt x="2094" y="972"/>
                    <a:pt x="2086" y="987"/>
                    <a:pt x="2079" y="1001"/>
                  </a:cubicBezTo>
                  <a:moveTo>
                    <a:pt x="2088" y="1002"/>
                  </a:moveTo>
                  <a:cubicBezTo>
                    <a:pt x="2137" y="1030"/>
                    <a:pt x="2137" y="1030"/>
                    <a:pt x="2137" y="1030"/>
                  </a:cubicBezTo>
                  <a:cubicBezTo>
                    <a:pt x="2152" y="1008"/>
                    <a:pt x="2152" y="1008"/>
                    <a:pt x="2152" y="1008"/>
                  </a:cubicBezTo>
                  <a:cubicBezTo>
                    <a:pt x="2166" y="1061"/>
                    <a:pt x="2166" y="1061"/>
                    <a:pt x="2166" y="1061"/>
                  </a:cubicBezTo>
                  <a:cubicBezTo>
                    <a:pt x="2117" y="1068"/>
                    <a:pt x="2117" y="1068"/>
                    <a:pt x="2117" y="1068"/>
                  </a:cubicBezTo>
                  <a:cubicBezTo>
                    <a:pt x="2131" y="1046"/>
                    <a:pt x="2131" y="1046"/>
                    <a:pt x="2131" y="1046"/>
                  </a:cubicBezTo>
                  <a:cubicBezTo>
                    <a:pt x="2080" y="1016"/>
                    <a:pt x="2080" y="1016"/>
                    <a:pt x="2080" y="1016"/>
                  </a:cubicBezTo>
                  <a:cubicBezTo>
                    <a:pt x="2088" y="1002"/>
                    <a:pt x="2088" y="1002"/>
                    <a:pt x="2088" y="1002"/>
                  </a:cubicBezTo>
                  <a:moveTo>
                    <a:pt x="2048" y="1172"/>
                  </a:moveTo>
                  <a:cubicBezTo>
                    <a:pt x="2054" y="1172"/>
                    <a:pt x="2061" y="1172"/>
                    <a:pt x="2067" y="1170"/>
                  </a:cubicBezTo>
                  <a:cubicBezTo>
                    <a:pt x="2072" y="1187"/>
                    <a:pt x="2063" y="1206"/>
                    <a:pt x="2045" y="1216"/>
                  </a:cubicBezTo>
                  <a:cubicBezTo>
                    <a:pt x="2041" y="1212"/>
                    <a:pt x="2038" y="1207"/>
                    <a:pt x="2034" y="1204"/>
                  </a:cubicBezTo>
                  <a:cubicBezTo>
                    <a:pt x="2045" y="1196"/>
                    <a:pt x="2050" y="1184"/>
                    <a:pt x="2048" y="1172"/>
                  </a:cubicBezTo>
                  <a:moveTo>
                    <a:pt x="2073" y="1167"/>
                  </a:moveTo>
                  <a:cubicBezTo>
                    <a:pt x="2078" y="1165"/>
                    <a:pt x="2082" y="1162"/>
                    <a:pt x="2087" y="1158"/>
                  </a:cubicBezTo>
                  <a:cubicBezTo>
                    <a:pt x="2090" y="1162"/>
                    <a:pt x="2094" y="1166"/>
                    <a:pt x="2098" y="1169"/>
                  </a:cubicBezTo>
                  <a:cubicBezTo>
                    <a:pt x="2103" y="1196"/>
                    <a:pt x="2087" y="1227"/>
                    <a:pt x="2055" y="1238"/>
                  </a:cubicBezTo>
                  <a:cubicBezTo>
                    <a:pt x="2054" y="1232"/>
                    <a:pt x="2051" y="1227"/>
                    <a:pt x="2048" y="1222"/>
                  </a:cubicBezTo>
                  <a:cubicBezTo>
                    <a:pt x="2069" y="1210"/>
                    <a:pt x="2079" y="1186"/>
                    <a:pt x="2073" y="1167"/>
                  </a:cubicBezTo>
                  <a:moveTo>
                    <a:pt x="2407" y="1245"/>
                  </a:moveTo>
                  <a:cubicBezTo>
                    <a:pt x="2331" y="1218"/>
                    <a:pt x="2206" y="1245"/>
                    <a:pt x="2154" y="1208"/>
                  </a:cubicBezTo>
                  <a:cubicBezTo>
                    <a:pt x="2157" y="1206"/>
                    <a:pt x="2161" y="1204"/>
                    <a:pt x="2166" y="1203"/>
                  </a:cubicBezTo>
                  <a:cubicBezTo>
                    <a:pt x="2222" y="1217"/>
                    <a:pt x="2288" y="1214"/>
                    <a:pt x="2335" y="1212"/>
                  </a:cubicBezTo>
                  <a:cubicBezTo>
                    <a:pt x="2387" y="1210"/>
                    <a:pt x="2480" y="1246"/>
                    <a:pt x="2472" y="1340"/>
                  </a:cubicBezTo>
                  <a:cubicBezTo>
                    <a:pt x="2466" y="1340"/>
                    <a:pt x="2466" y="1340"/>
                    <a:pt x="2466" y="1340"/>
                  </a:cubicBezTo>
                  <a:cubicBezTo>
                    <a:pt x="2470" y="1284"/>
                    <a:pt x="2426" y="1252"/>
                    <a:pt x="2407" y="1245"/>
                  </a:cubicBezTo>
                  <a:moveTo>
                    <a:pt x="2407" y="1252"/>
                  </a:moveTo>
                  <a:cubicBezTo>
                    <a:pt x="2426" y="1259"/>
                    <a:pt x="2462" y="1288"/>
                    <a:pt x="2461" y="1342"/>
                  </a:cubicBezTo>
                  <a:cubicBezTo>
                    <a:pt x="2305" y="1376"/>
                    <a:pt x="2201" y="1379"/>
                    <a:pt x="2157" y="1346"/>
                  </a:cubicBezTo>
                  <a:cubicBezTo>
                    <a:pt x="2112" y="1312"/>
                    <a:pt x="2113" y="1229"/>
                    <a:pt x="2144" y="1211"/>
                  </a:cubicBezTo>
                  <a:cubicBezTo>
                    <a:pt x="2207" y="1252"/>
                    <a:pt x="2334" y="1226"/>
                    <a:pt x="2407" y="1252"/>
                  </a:cubicBezTo>
                  <a:moveTo>
                    <a:pt x="2150" y="1353"/>
                  </a:moveTo>
                  <a:cubicBezTo>
                    <a:pt x="2197" y="1388"/>
                    <a:pt x="2309" y="1381"/>
                    <a:pt x="2471" y="1348"/>
                  </a:cubicBezTo>
                  <a:cubicBezTo>
                    <a:pt x="2470" y="1352"/>
                    <a:pt x="2469" y="1356"/>
                    <a:pt x="2468" y="1360"/>
                  </a:cubicBezTo>
                  <a:cubicBezTo>
                    <a:pt x="2303" y="1396"/>
                    <a:pt x="2184" y="1403"/>
                    <a:pt x="2137" y="1364"/>
                  </a:cubicBezTo>
                  <a:cubicBezTo>
                    <a:pt x="2076" y="1313"/>
                    <a:pt x="2081" y="1221"/>
                    <a:pt x="2138" y="1194"/>
                  </a:cubicBezTo>
                  <a:cubicBezTo>
                    <a:pt x="2141" y="1195"/>
                    <a:pt x="2143" y="1195"/>
                    <a:pt x="2145" y="1196"/>
                  </a:cubicBezTo>
                  <a:cubicBezTo>
                    <a:pt x="2103" y="1213"/>
                    <a:pt x="2101" y="1316"/>
                    <a:pt x="2150" y="1353"/>
                  </a:cubicBezTo>
                  <a:moveTo>
                    <a:pt x="2112" y="1440"/>
                  </a:moveTo>
                  <a:cubicBezTo>
                    <a:pt x="2113" y="1438"/>
                    <a:pt x="2121" y="1425"/>
                    <a:pt x="2129" y="1411"/>
                  </a:cubicBezTo>
                  <a:cubicBezTo>
                    <a:pt x="2133" y="1412"/>
                    <a:pt x="2138" y="1412"/>
                    <a:pt x="2142" y="1413"/>
                  </a:cubicBezTo>
                  <a:cubicBezTo>
                    <a:pt x="2127" y="1441"/>
                    <a:pt x="2109" y="1476"/>
                    <a:pt x="2106" y="1480"/>
                  </a:cubicBezTo>
                  <a:cubicBezTo>
                    <a:pt x="2101" y="1467"/>
                    <a:pt x="2092" y="1428"/>
                    <a:pt x="2084" y="1402"/>
                  </a:cubicBezTo>
                  <a:cubicBezTo>
                    <a:pt x="2089" y="1404"/>
                    <a:pt x="2094" y="1405"/>
                    <a:pt x="2100" y="1406"/>
                  </a:cubicBezTo>
                  <a:cubicBezTo>
                    <a:pt x="2104" y="1418"/>
                    <a:pt x="2108" y="1430"/>
                    <a:pt x="2112" y="1440"/>
                  </a:cubicBezTo>
                  <a:moveTo>
                    <a:pt x="2107" y="1407"/>
                  </a:moveTo>
                  <a:cubicBezTo>
                    <a:pt x="2112" y="1408"/>
                    <a:pt x="2117" y="1409"/>
                    <a:pt x="2122" y="1410"/>
                  </a:cubicBezTo>
                  <a:cubicBezTo>
                    <a:pt x="2118" y="1418"/>
                    <a:pt x="2115" y="1423"/>
                    <a:pt x="2114" y="1424"/>
                  </a:cubicBezTo>
                  <a:cubicBezTo>
                    <a:pt x="2112" y="1421"/>
                    <a:pt x="2110" y="1415"/>
                    <a:pt x="2107" y="1407"/>
                  </a:cubicBezTo>
                  <a:moveTo>
                    <a:pt x="2144" y="1422"/>
                  </a:moveTo>
                  <a:cubicBezTo>
                    <a:pt x="2150" y="1438"/>
                    <a:pt x="2162" y="1475"/>
                    <a:pt x="2171" y="1500"/>
                  </a:cubicBezTo>
                  <a:cubicBezTo>
                    <a:pt x="2164" y="1499"/>
                    <a:pt x="2157" y="1499"/>
                    <a:pt x="2150" y="1498"/>
                  </a:cubicBezTo>
                  <a:cubicBezTo>
                    <a:pt x="2148" y="1486"/>
                    <a:pt x="2145" y="1474"/>
                    <a:pt x="2142" y="1464"/>
                  </a:cubicBezTo>
                  <a:cubicBezTo>
                    <a:pt x="2138" y="1470"/>
                    <a:pt x="2132" y="1482"/>
                    <a:pt x="2126" y="1494"/>
                  </a:cubicBezTo>
                  <a:cubicBezTo>
                    <a:pt x="2121" y="1494"/>
                    <a:pt x="2116" y="1493"/>
                    <a:pt x="2111" y="1492"/>
                  </a:cubicBezTo>
                  <a:cubicBezTo>
                    <a:pt x="2123" y="1465"/>
                    <a:pt x="2142" y="1428"/>
                    <a:pt x="2144" y="1422"/>
                  </a:cubicBezTo>
                  <a:moveTo>
                    <a:pt x="2148" y="1414"/>
                  </a:moveTo>
                  <a:cubicBezTo>
                    <a:pt x="2152" y="1414"/>
                    <a:pt x="2156" y="1415"/>
                    <a:pt x="2160" y="1415"/>
                  </a:cubicBezTo>
                  <a:cubicBezTo>
                    <a:pt x="2167" y="1428"/>
                    <a:pt x="2174" y="1441"/>
                    <a:pt x="2177" y="1449"/>
                  </a:cubicBezTo>
                  <a:cubicBezTo>
                    <a:pt x="2180" y="1442"/>
                    <a:pt x="2186" y="1430"/>
                    <a:pt x="2191" y="1418"/>
                  </a:cubicBezTo>
                  <a:cubicBezTo>
                    <a:pt x="2196" y="1418"/>
                    <a:pt x="2201" y="1418"/>
                    <a:pt x="2206" y="1419"/>
                  </a:cubicBezTo>
                  <a:cubicBezTo>
                    <a:pt x="2193" y="1451"/>
                    <a:pt x="2179" y="1491"/>
                    <a:pt x="2176" y="1495"/>
                  </a:cubicBezTo>
                  <a:cubicBezTo>
                    <a:pt x="2171" y="1483"/>
                    <a:pt x="2158" y="1442"/>
                    <a:pt x="2148" y="1414"/>
                  </a:cubicBezTo>
                  <a:moveTo>
                    <a:pt x="2167" y="1416"/>
                  </a:moveTo>
                  <a:cubicBezTo>
                    <a:pt x="2173" y="1416"/>
                    <a:pt x="2179" y="1417"/>
                    <a:pt x="2185" y="1417"/>
                  </a:cubicBezTo>
                  <a:cubicBezTo>
                    <a:pt x="2181" y="1427"/>
                    <a:pt x="2179" y="1433"/>
                    <a:pt x="2178" y="1435"/>
                  </a:cubicBezTo>
                  <a:cubicBezTo>
                    <a:pt x="2176" y="1432"/>
                    <a:pt x="2172" y="1425"/>
                    <a:pt x="2167" y="1416"/>
                  </a:cubicBezTo>
                  <a:moveTo>
                    <a:pt x="2210" y="1426"/>
                  </a:moveTo>
                  <a:cubicBezTo>
                    <a:pt x="2215" y="1440"/>
                    <a:pt x="2226" y="1476"/>
                    <a:pt x="2236" y="1503"/>
                  </a:cubicBezTo>
                  <a:cubicBezTo>
                    <a:pt x="2230" y="1504"/>
                    <a:pt x="2223" y="1503"/>
                    <a:pt x="2217" y="1503"/>
                  </a:cubicBezTo>
                  <a:cubicBezTo>
                    <a:pt x="2216" y="1491"/>
                    <a:pt x="2214" y="1477"/>
                    <a:pt x="2212" y="1468"/>
                  </a:cubicBezTo>
                  <a:cubicBezTo>
                    <a:pt x="2208" y="1476"/>
                    <a:pt x="2203" y="1489"/>
                    <a:pt x="2198" y="1502"/>
                  </a:cubicBezTo>
                  <a:cubicBezTo>
                    <a:pt x="2192" y="1502"/>
                    <a:pt x="2187" y="1502"/>
                    <a:pt x="2183" y="1501"/>
                  </a:cubicBezTo>
                  <a:cubicBezTo>
                    <a:pt x="2193" y="1474"/>
                    <a:pt x="2204" y="1442"/>
                    <a:pt x="2210" y="1426"/>
                  </a:cubicBezTo>
                  <a:moveTo>
                    <a:pt x="2215" y="1419"/>
                  </a:moveTo>
                  <a:cubicBezTo>
                    <a:pt x="2220" y="1419"/>
                    <a:pt x="2225" y="1419"/>
                    <a:pt x="2230" y="1419"/>
                  </a:cubicBezTo>
                  <a:cubicBezTo>
                    <a:pt x="2237" y="1435"/>
                    <a:pt x="2244" y="1451"/>
                    <a:pt x="2248" y="1458"/>
                  </a:cubicBezTo>
                  <a:cubicBezTo>
                    <a:pt x="2249" y="1455"/>
                    <a:pt x="2252" y="1450"/>
                    <a:pt x="2256" y="1444"/>
                  </a:cubicBezTo>
                  <a:cubicBezTo>
                    <a:pt x="2258" y="1451"/>
                    <a:pt x="2260" y="1457"/>
                    <a:pt x="2263" y="1464"/>
                  </a:cubicBezTo>
                  <a:cubicBezTo>
                    <a:pt x="2255" y="1479"/>
                    <a:pt x="2247" y="1492"/>
                    <a:pt x="2242" y="1500"/>
                  </a:cubicBezTo>
                  <a:cubicBezTo>
                    <a:pt x="2237" y="1488"/>
                    <a:pt x="2224" y="1447"/>
                    <a:pt x="2215" y="1419"/>
                  </a:cubicBezTo>
                  <a:moveTo>
                    <a:pt x="2237" y="1419"/>
                  </a:moveTo>
                  <a:cubicBezTo>
                    <a:pt x="2242" y="1418"/>
                    <a:pt x="2246" y="1418"/>
                    <a:pt x="2250" y="1418"/>
                  </a:cubicBezTo>
                  <a:cubicBezTo>
                    <a:pt x="2251" y="1424"/>
                    <a:pt x="2252" y="1430"/>
                    <a:pt x="2254" y="1437"/>
                  </a:cubicBezTo>
                  <a:cubicBezTo>
                    <a:pt x="2252" y="1440"/>
                    <a:pt x="2250" y="1443"/>
                    <a:pt x="2249" y="1446"/>
                  </a:cubicBezTo>
                  <a:cubicBezTo>
                    <a:pt x="2247" y="1441"/>
                    <a:pt x="2242" y="1431"/>
                    <a:pt x="2237" y="1419"/>
                  </a:cubicBezTo>
                  <a:moveTo>
                    <a:pt x="2266" y="1471"/>
                  </a:moveTo>
                  <a:cubicBezTo>
                    <a:pt x="2270" y="1481"/>
                    <a:pt x="2276" y="1491"/>
                    <a:pt x="2281" y="1501"/>
                  </a:cubicBezTo>
                  <a:cubicBezTo>
                    <a:pt x="2270" y="1502"/>
                    <a:pt x="2258" y="1503"/>
                    <a:pt x="2247" y="1503"/>
                  </a:cubicBezTo>
                  <a:cubicBezTo>
                    <a:pt x="2253" y="1493"/>
                    <a:pt x="2260" y="1482"/>
                    <a:pt x="2266" y="1471"/>
                  </a:cubicBezTo>
                  <a:moveTo>
                    <a:pt x="2255" y="1397"/>
                  </a:moveTo>
                  <a:cubicBezTo>
                    <a:pt x="2264" y="1396"/>
                    <a:pt x="2274" y="1396"/>
                    <a:pt x="2284" y="1395"/>
                  </a:cubicBezTo>
                  <a:cubicBezTo>
                    <a:pt x="2286" y="1430"/>
                    <a:pt x="2302" y="1463"/>
                    <a:pt x="2325" y="1493"/>
                  </a:cubicBezTo>
                  <a:cubicBezTo>
                    <a:pt x="2314" y="1496"/>
                    <a:pt x="2303" y="1498"/>
                    <a:pt x="2292" y="1499"/>
                  </a:cubicBezTo>
                  <a:cubicBezTo>
                    <a:pt x="2267" y="1463"/>
                    <a:pt x="2253" y="1425"/>
                    <a:pt x="2255" y="1397"/>
                  </a:cubicBezTo>
                  <a:moveTo>
                    <a:pt x="2292" y="1395"/>
                  </a:moveTo>
                  <a:cubicBezTo>
                    <a:pt x="2301" y="1394"/>
                    <a:pt x="2310" y="1393"/>
                    <a:pt x="2320" y="1392"/>
                  </a:cubicBezTo>
                  <a:cubicBezTo>
                    <a:pt x="2322" y="1424"/>
                    <a:pt x="2337" y="1455"/>
                    <a:pt x="2357" y="1482"/>
                  </a:cubicBezTo>
                  <a:cubicBezTo>
                    <a:pt x="2349" y="1486"/>
                    <a:pt x="2341" y="1489"/>
                    <a:pt x="2332" y="1491"/>
                  </a:cubicBezTo>
                  <a:cubicBezTo>
                    <a:pt x="2310" y="1461"/>
                    <a:pt x="2294" y="1428"/>
                    <a:pt x="2292" y="1395"/>
                  </a:cubicBezTo>
                  <a:moveTo>
                    <a:pt x="2328" y="1391"/>
                  </a:moveTo>
                  <a:cubicBezTo>
                    <a:pt x="2338" y="1390"/>
                    <a:pt x="2347" y="1389"/>
                    <a:pt x="2357" y="1387"/>
                  </a:cubicBezTo>
                  <a:cubicBezTo>
                    <a:pt x="2361" y="1416"/>
                    <a:pt x="2375" y="1440"/>
                    <a:pt x="2395" y="1461"/>
                  </a:cubicBezTo>
                  <a:cubicBezTo>
                    <a:pt x="2385" y="1468"/>
                    <a:pt x="2375" y="1474"/>
                    <a:pt x="2364" y="1479"/>
                  </a:cubicBezTo>
                  <a:cubicBezTo>
                    <a:pt x="2344" y="1452"/>
                    <a:pt x="2330" y="1423"/>
                    <a:pt x="2328" y="1391"/>
                  </a:cubicBezTo>
                  <a:moveTo>
                    <a:pt x="2367" y="1386"/>
                  </a:moveTo>
                  <a:cubicBezTo>
                    <a:pt x="2377" y="1385"/>
                    <a:pt x="2387" y="1383"/>
                    <a:pt x="2397" y="1381"/>
                  </a:cubicBezTo>
                  <a:cubicBezTo>
                    <a:pt x="2403" y="1400"/>
                    <a:pt x="2415" y="1416"/>
                    <a:pt x="2430" y="1430"/>
                  </a:cubicBezTo>
                  <a:cubicBezTo>
                    <a:pt x="2421" y="1440"/>
                    <a:pt x="2411" y="1449"/>
                    <a:pt x="2401" y="1457"/>
                  </a:cubicBezTo>
                  <a:cubicBezTo>
                    <a:pt x="2383" y="1437"/>
                    <a:pt x="2370" y="1413"/>
                    <a:pt x="2367" y="1386"/>
                  </a:cubicBezTo>
                  <a:moveTo>
                    <a:pt x="2402" y="1380"/>
                  </a:moveTo>
                  <a:cubicBezTo>
                    <a:pt x="2409" y="1379"/>
                    <a:pt x="2417" y="1378"/>
                    <a:pt x="2424" y="1376"/>
                  </a:cubicBezTo>
                  <a:cubicBezTo>
                    <a:pt x="2430" y="1388"/>
                    <a:pt x="2438" y="1399"/>
                    <a:pt x="2447" y="1408"/>
                  </a:cubicBezTo>
                  <a:cubicBezTo>
                    <a:pt x="2443" y="1414"/>
                    <a:pt x="2439" y="1420"/>
                    <a:pt x="2434" y="1426"/>
                  </a:cubicBezTo>
                  <a:cubicBezTo>
                    <a:pt x="2420" y="1412"/>
                    <a:pt x="2409" y="1398"/>
                    <a:pt x="2402" y="1380"/>
                  </a:cubicBezTo>
                  <a:moveTo>
                    <a:pt x="2091" y="1301"/>
                  </a:moveTo>
                  <a:cubicBezTo>
                    <a:pt x="2092" y="1308"/>
                    <a:pt x="2094" y="1315"/>
                    <a:pt x="2097" y="1322"/>
                  </a:cubicBezTo>
                  <a:cubicBezTo>
                    <a:pt x="2079" y="1332"/>
                    <a:pt x="2057" y="1328"/>
                    <a:pt x="2040" y="1312"/>
                  </a:cubicBezTo>
                  <a:cubicBezTo>
                    <a:pt x="2044" y="1307"/>
                    <a:pt x="2048" y="1301"/>
                    <a:pt x="2051" y="1296"/>
                  </a:cubicBezTo>
                  <a:cubicBezTo>
                    <a:pt x="2064" y="1305"/>
                    <a:pt x="2077" y="1307"/>
                    <a:pt x="2091" y="1301"/>
                  </a:cubicBezTo>
                  <a:moveTo>
                    <a:pt x="2054" y="1289"/>
                  </a:moveTo>
                  <a:cubicBezTo>
                    <a:pt x="2057" y="1281"/>
                    <a:pt x="2058" y="1273"/>
                    <a:pt x="2059" y="1265"/>
                  </a:cubicBezTo>
                  <a:cubicBezTo>
                    <a:pt x="2069" y="1271"/>
                    <a:pt x="2079" y="1273"/>
                    <a:pt x="2087" y="1266"/>
                  </a:cubicBezTo>
                  <a:cubicBezTo>
                    <a:pt x="2087" y="1275"/>
                    <a:pt x="2087" y="1284"/>
                    <a:pt x="2089" y="1293"/>
                  </a:cubicBezTo>
                  <a:cubicBezTo>
                    <a:pt x="2077" y="1299"/>
                    <a:pt x="2065" y="1298"/>
                    <a:pt x="2054" y="1289"/>
                  </a:cubicBezTo>
                  <a:moveTo>
                    <a:pt x="2100" y="1328"/>
                  </a:moveTo>
                  <a:cubicBezTo>
                    <a:pt x="2103" y="1335"/>
                    <a:pt x="2107" y="1342"/>
                    <a:pt x="2111" y="1349"/>
                  </a:cubicBezTo>
                  <a:cubicBezTo>
                    <a:pt x="2084" y="1370"/>
                    <a:pt x="2043" y="1368"/>
                    <a:pt x="2019" y="1329"/>
                  </a:cubicBezTo>
                  <a:cubicBezTo>
                    <a:pt x="2025" y="1325"/>
                    <a:pt x="2029" y="1322"/>
                    <a:pt x="2034" y="1318"/>
                  </a:cubicBezTo>
                  <a:cubicBezTo>
                    <a:pt x="2054" y="1336"/>
                    <a:pt x="2078" y="1339"/>
                    <a:pt x="2100" y="1328"/>
                  </a:cubicBezTo>
                  <a:moveTo>
                    <a:pt x="2029" y="1200"/>
                  </a:moveTo>
                  <a:cubicBezTo>
                    <a:pt x="2027" y="1197"/>
                    <a:pt x="2024" y="1195"/>
                    <a:pt x="2021" y="1193"/>
                  </a:cubicBezTo>
                  <a:cubicBezTo>
                    <a:pt x="2022" y="1184"/>
                    <a:pt x="2021" y="1173"/>
                    <a:pt x="2017" y="1163"/>
                  </a:cubicBezTo>
                  <a:cubicBezTo>
                    <a:pt x="2025" y="1167"/>
                    <a:pt x="2034" y="1170"/>
                    <a:pt x="2042" y="1171"/>
                  </a:cubicBezTo>
                  <a:cubicBezTo>
                    <a:pt x="2044" y="1182"/>
                    <a:pt x="2040" y="1193"/>
                    <a:pt x="2029" y="1200"/>
                  </a:cubicBezTo>
                  <a:moveTo>
                    <a:pt x="2019" y="1199"/>
                  </a:moveTo>
                  <a:cubicBezTo>
                    <a:pt x="2063" y="1231"/>
                    <a:pt x="2063" y="1295"/>
                    <a:pt x="2013" y="1325"/>
                  </a:cubicBezTo>
                  <a:cubicBezTo>
                    <a:pt x="2008" y="1320"/>
                    <a:pt x="2003" y="1315"/>
                    <a:pt x="1998" y="1311"/>
                  </a:cubicBezTo>
                  <a:cubicBezTo>
                    <a:pt x="1997" y="1308"/>
                    <a:pt x="1995" y="1306"/>
                    <a:pt x="1994" y="1303"/>
                  </a:cubicBezTo>
                  <a:cubicBezTo>
                    <a:pt x="2028" y="1292"/>
                    <a:pt x="2034" y="1244"/>
                    <a:pt x="2008" y="1221"/>
                  </a:cubicBezTo>
                  <a:cubicBezTo>
                    <a:pt x="2013" y="1215"/>
                    <a:pt x="2017" y="1207"/>
                    <a:pt x="2019" y="1199"/>
                  </a:cubicBezTo>
                  <a:moveTo>
                    <a:pt x="1987" y="1303"/>
                  </a:moveTo>
                  <a:cubicBezTo>
                    <a:pt x="1947" y="1279"/>
                    <a:pt x="1897" y="1273"/>
                    <a:pt x="1856" y="1283"/>
                  </a:cubicBezTo>
                  <a:cubicBezTo>
                    <a:pt x="1864" y="1271"/>
                    <a:pt x="1868" y="1259"/>
                    <a:pt x="1871" y="1247"/>
                  </a:cubicBezTo>
                  <a:cubicBezTo>
                    <a:pt x="1900" y="1240"/>
                    <a:pt x="1952" y="1244"/>
                    <a:pt x="1987" y="1303"/>
                  </a:cubicBezTo>
                  <a:moveTo>
                    <a:pt x="1951" y="1254"/>
                  </a:moveTo>
                  <a:cubicBezTo>
                    <a:pt x="1962" y="1253"/>
                    <a:pt x="1973" y="1249"/>
                    <a:pt x="1983" y="1243"/>
                  </a:cubicBezTo>
                  <a:cubicBezTo>
                    <a:pt x="1991" y="1257"/>
                    <a:pt x="1989" y="1270"/>
                    <a:pt x="1977" y="1278"/>
                  </a:cubicBezTo>
                  <a:cubicBezTo>
                    <a:pt x="1969" y="1268"/>
                    <a:pt x="1960" y="1260"/>
                    <a:pt x="1951" y="1254"/>
                  </a:cubicBezTo>
                  <a:moveTo>
                    <a:pt x="1981" y="1282"/>
                  </a:moveTo>
                  <a:cubicBezTo>
                    <a:pt x="1996" y="1273"/>
                    <a:pt x="1998" y="1258"/>
                    <a:pt x="1988" y="1240"/>
                  </a:cubicBezTo>
                  <a:cubicBezTo>
                    <a:pt x="1994" y="1236"/>
                    <a:pt x="1999" y="1231"/>
                    <a:pt x="2004" y="1226"/>
                  </a:cubicBezTo>
                  <a:cubicBezTo>
                    <a:pt x="2026" y="1248"/>
                    <a:pt x="2020" y="1289"/>
                    <a:pt x="1991" y="1297"/>
                  </a:cubicBezTo>
                  <a:cubicBezTo>
                    <a:pt x="1987" y="1291"/>
                    <a:pt x="1984" y="1287"/>
                    <a:pt x="1981" y="1282"/>
                  </a:cubicBezTo>
                  <a:moveTo>
                    <a:pt x="1938" y="1248"/>
                  </a:moveTo>
                  <a:cubicBezTo>
                    <a:pt x="1925" y="1242"/>
                    <a:pt x="1911" y="1239"/>
                    <a:pt x="1899" y="1238"/>
                  </a:cubicBezTo>
                  <a:cubicBezTo>
                    <a:pt x="1889" y="1233"/>
                    <a:pt x="1881" y="1227"/>
                    <a:pt x="1874" y="1219"/>
                  </a:cubicBezTo>
                  <a:cubicBezTo>
                    <a:pt x="1874" y="1212"/>
                    <a:pt x="1873" y="1205"/>
                    <a:pt x="1872" y="1199"/>
                  </a:cubicBezTo>
                  <a:cubicBezTo>
                    <a:pt x="1889" y="1214"/>
                    <a:pt x="1910" y="1224"/>
                    <a:pt x="1934" y="1225"/>
                  </a:cubicBezTo>
                  <a:cubicBezTo>
                    <a:pt x="1969" y="1226"/>
                    <a:pt x="2013" y="1178"/>
                    <a:pt x="1979" y="1131"/>
                  </a:cubicBezTo>
                  <a:cubicBezTo>
                    <a:pt x="1991" y="1130"/>
                    <a:pt x="2003" y="1126"/>
                    <a:pt x="2012" y="1121"/>
                  </a:cubicBezTo>
                  <a:cubicBezTo>
                    <a:pt x="2007" y="1130"/>
                    <a:pt x="2001" y="1140"/>
                    <a:pt x="1999" y="1144"/>
                  </a:cubicBezTo>
                  <a:cubicBezTo>
                    <a:pt x="2041" y="1202"/>
                    <a:pt x="1991" y="1248"/>
                    <a:pt x="1938" y="1248"/>
                  </a:cubicBezTo>
                  <a:moveTo>
                    <a:pt x="1970" y="1125"/>
                  </a:moveTo>
                  <a:cubicBezTo>
                    <a:pt x="2004" y="1175"/>
                    <a:pt x="1967" y="1219"/>
                    <a:pt x="1932" y="1219"/>
                  </a:cubicBezTo>
                  <a:cubicBezTo>
                    <a:pt x="1907" y="1218"/>
                    <a:pt x="1884" y="1203"/>
                    <a:pt x="1867" y="1182"/>
                  </a:cubicBezTo>
                  <a:cubicBezTo>
                    <a:pt x="1862" y="1166"/>
                    <a:pt x="1854" y="1153"/>
                    <a:pt x="1845" y="1142"/>
                  </a:cubicBezTo>
                  <a:cubicBezTo>
                    <a:pt x="1834" y="1116"/>
                    <a:pt x="1831" y="1088"/>
                    <a:pt x="1838" y="1067"/>
                  </a:cubicBezTo>
                  <a:cubicBezTo>
                    <a:pt x="1855" y="1008"/>
                    <a:pt x="1947" y="1014"/>
                    <a:pt x="1997" y="1041"/>
                  </a:cubicBezTo>
                  <a:cubicBezTo>
                    <a:pt x="1996" y="1049"/>
                    <a:pt x="2000" y="1056"/>
                    <a:pt x="2008" y="1059"/>
                  </a:cubicBezTo>
                  <a:cubicBezTo>
                    <a:pt x="2012" y="1060"/>
                    <a:pt x="2016" y="1060"/>
                    <a:pt x="2020" y="1059"/>
                  </a:cubicBezTo>
                  <a:cubicBezTo>
                    <a:pt x="2024" y="1063"/>
                    <a:pt x="2027" y="1069"/>
                    <a:pt x="2029" y="1074"/>
                  </a:cubicBezTo>
                  <a:cubicBezTo>
                    <a:pt x="2037" y="1104"/>
                    <a:pt x="2007" y="1123"/>
                    <a:pt x="1970" y="1125"/>
                  </a:cubicBezTo>
                  <a:moveTo>
                    <a:pt x="1828" y="1127"/>
                  </a:moveTo>
                  <a:cubicBezTo>
                    <a:pt x="1821" y="1122"/>
                    <a:pt x="1814" y="1118"/>
                    <a:pt x="1807" y="1115"/>
                  </a:cubicBezTo>
                  <a:cubicBezTo>
                    <a:pt x="1791" y="1070"/>
                    <a:pt x="1810" y="1024"/>
                    <a:pt x="1841" y="1004"/>
                  </a:cubicBezTo>
                  <a:cubicBezTo>
                    <a:pt x="1855" y="1007"/>
                    <a:pt x="1869" y="1009"/>
                    <a:pt x="1882" y="1011"/>
                  </a:cubicBezTo>
                  <a:cubicBezTo>
                    <a:pt x="1824" y="1030"/>
                    <a:pt x="1818" y="1091"/>
                    <a:pt x="1828" y="1127"/>
                  </a:cubicBezTo>
                  <a:moveTo>
                    <a:pt x="1800" y="1112"/>
                  </a:moveTo>
                  <a:cubicBezTo>
                    <a:pt x="1793" y="1110"/>
                    <a:pt x="1787" y="1108"/>
                    <a:pt x="1780" y="1107"/>
                  </a:cubicBezTo>
                  <a:cubicBezTo>
                    <a:pt x="1767" y="1069"/>
                    <a:pt x="1779" y="1025"/>
                    <a:pt x="1801" y="997"/>
                  </a:cubicBezTo>
                  <a:cubicBezTo>
                    <a:pt x="1812" y="999"/>
                    <a:pt x="1822" y="1000"/>
                    <a:pt x="1832" y="1002"/>
                  </a:cubicBezTo>
                  <a:cubicBezTo>
                    <a:pt x="1802" y="1023"/>
                    <a:pt x="1784" y="1068"/>
                    <a:pt x="1800" y="1112"/>
                  </a:cubicBezTo>
                  <a:moveTo>
                    <a:pt x="1773" y="1106"/>
                  </a:moveTo>
                  <a:cubicBezTo>
                    <a:pt x="1766" y="1105"/>
                    <a:pt x="1758" y="1105"/>
                    <a:pt x="1751" y="1106"/>
                  </a:cubicBezTo>
                  <a:cubicBezTo>
                    <a:pt x="1736" y="1067"/>
                    <a:pt x="1745" y="1020"/>
                    <a:pt x="1767" y="990"/>
                  </a:cubicBezTo>
                  <a:cubicBezTo>
                    <a:pt x="1792" y="995"/>
                    <a:pt x="1792" y="995"/>
                    <a:pt x="1792" y="995"/>
                  </a:cubicBezTo>
                  <a:cubicBezTo>
                    <a:pt x="1770" y="1024"/>
                    <a:pt x="1759" y="1068"/>
                    <a:pt x="1773" y="1106"/>
                  </a:cubicBezTo>
                  <a:moveTo>
                    <a:pt x="1516" y="1152"/>
                  </a:moveTo>
                  <a:cubicBezTo>
                    <a:pt x="1525" y="1149"/>
                    <a:pt x="1534" y="1144"/>
                    <a:pt x="1541" y="1138"/>
                  </a:cubicBezTo>
                  <a:cubicBezTo>
                    <a:pt x="1555" y="1158"/>
                    <a:pt x="1569" y="1187"/>
                    <a:pt x="1565" y="1221"/>
                  </a:cubicBezTo>
                  <a:cubicBezTo>
                    <a:pt x="1553" y="1219"/>
                    <a:pt x="1540" y="1216"/>
                    <a:pt x="1527" y="1214"/>
                  </a:cubicBezTo>
                  <a:cubicBezTo>
                    <a:pt x="1529" y="1189"/>
                    <a:pt x="1524" y="1169"/>
                    <a:pt x="1516" y="1152"/>
                  </a:cubicBezTo>
                  <a:moveTo>
                    <a:pt x="1014" y="1146"/>
                  </a:moveTo>
                  <a:cubicBezTo>
                    <a:pt x="1017" y="1115"/>
                    <a:pt x="1020" y="1087"/>
                    <a:pt x="1026" y="1063"/>
                  </a:cubicBezTo>
                  <a:cubicBezTo>
                    <a:pt x="1033" y="1031"/>
                    <a:pt x="1051" y="1035"/>
                    <a:pt x="1070" y="1037"/>
                  </a:cubicBezTo>
                  <a:cubicBezTo>
                    <a:pt x="1096" y="1039"/>
                    <a:pt x="1114" y="1048"/>
                    <a:pt x="1114" y="1078"/>
                  </a:cubicBezTo>
                  <a:cubicBezTo>
                    <a:pt x="1112" y="1144"/>
                    <a:pt x="1093" y="1243"/>
                    <a:pt x="1077" y="1296"/>
                  </a:cubicBezTo>
                  <a:cubicBezTo>
                    <a:pt x="1070" y="1320"/>
                    <a:pt x="1058" y="1321"/>
                    <a:pt x="1026" y="1317"/>
                  </a:cubicBezTo>
                  <a:cubicBezTo>
                    <a:pt x="995" y="1313"/>
                    <a:pt x="987" y="1311"/>
                    <a:pt x="992" y="1290"/>
                  </a:cubicBezTo>
                  <a:cubicBezTo>
                    <a:pt x="994" y="1282"/>
                    <a:pt x="995" y="1274"/>
                    <a:pt x="997" y="1266"/>
                  </a:cubicBezTo>
                  <a:cubicBezTo>
                    <a:pt x="1022" y="1232"/>
                    <a:pt x="1029" y="1186"/>
                    <a:pt x="1014" y="1146"/>
                  </a:cubicBezTo>
                  <a:moveTo>
                    <a:pt x="1010" y="1223"/>
                  </a:moveTo>
                  <a:cubicBezTo>
                    <a:pt x="963" y="1181"/>
                    <a:pt x="963" y="1181"/>
                    <a:pt x="963" y="1181"/>
                  </a:cubicBezTo>
                  <a:cubicBezTo>
                    <a:pt x="1008" y="1157"/>
                    <a:pt x="1008" y="1157"/>
                    <a:pt x="1008" y="1157"/>
                  </a:cubicBezTo>
                  <a:cubicBezTo>
                    <a:pt x="1014" y="1178"/>
                    <a:pt x="1016" y="1200"/>
                    <a:pt x="1010" y="1223"/>
                  </a:cubicBezTo>
                  <a:moveTo>
                    <a:pt x="961" y="1186"/>
                  </a:moveTo>
                  <a:cubicBezTo>
                    <a:pt x="1007" y="1227"/>
                    <a:pt x="1007" y="1227"/>
                    <a:pt x="1007" y="1227"/>
                  </a:cubicBezTo>
                  <a:cubicBezTo>
                    <a:pt x="953" y="1224"/>
                    <a:pt x="953" y="1224"/>
                    <a:pt x="953" y="1224"/>
                  </a:cubicBezTo>
                  <a:cubicBezTo>
                    <a:pt x="959" y="1212"/>
                    <a:pt x="961" y="1199"/>
                    <a:pt x="961" y="1186"/>
                  </a:cubicBezTo>
                  <a:moveTo>
                    <a:pt x="950" y="1148"/>
                  </a:moveTo>
                  <a:cubicBezTo>
                    <a:pt x="1002" y="1154"/>
                    <a:pt x="1002" y="1154"/>
                    <a:pt x="1002" y="1154"/>
                  </a:cubicBezTo>
                  <a:cubicBezTo>
                    <a:pt x="960" y="1177"/>
                    <a:pt x="960" y="1177"/>
                    <a:pt x="960" y="1177"/>
                  </a:cubicBezTo>
                  <a:cubicBezTo>
                    <a:pt x="959" y="1167"/>
                    <a:pt x="955" y="1157"/>
                    <a:pt x="950" y="1148"/>
                  </a:cubicBezTo>
                  <a:moveTo>
                    <a:pt x="950" y="1143"/>
                  </a:moveTo>
                  <a:cubicBezTo>
                    <a:pt x="976" y="1108"/>
                    <a:pt x="976" y="1108"/>
                    <a:pt x="976" y="1108"/>
                  </a:cubicBezTo>
                  <a:cubicBezTo>
                    <a:pt x="989" y="1120"/>
                    <a:pt x="998" y="1134"/>
                    <a:pt x="1005" y="1150"/>
                  </a:cubicBezTo>
                  <a:cubicBezTo>
                    <a:pt x="950" y="1143"/>
                    <a:pt x="950" y="1143"/>
                    <a:pt x="950" y="1143"/>
                  </a:cubicBezTo>
                  <a:moveTo>
                    <a:pt x="946" y="1141"/>
                  </a:moveTo>
                  <a:cubicBezTo>
                    <a:pt x="941" y="1134"/>
                    <a:pt x="935" y="1128"/>
                    <a:pt x="928" y="1123"/>
                  </a:cubicBezTo>
                  <a:cubicBezTo>
                    <a:pt x="930" y="1119"/>
                    <a:pt x="933" y="1114"/>
                    <a:pt x="935" y="1109"/>
                  </a:cubicBezTo>
                  <a:cubicBezTo>
                    <a:pt x="971" y="1106"/>
                    <a:pt x="971" y="1106"/>
                    <a:pt x="971" y="1106"/>
                  </a:cubicBezTo>
                  <a:cubicBezTo>
                    <a:pt x="946" y="1141"/>
                    <a:pt x="946" y="1141"/>
                    <a:pt x="946" y="1141"/>
                  </a:cubicBezTo>
                  <a:moveTo>
                    <a:pt x="937" y="1104"/>
                  </a:moveTo>
                  <a:cubicBezTo>
                    <a:pt x="940" y="1098"/>
                    <a:pt x="942" y="1092"/>
                    <a:pt x="945" y="1086"/>
                  </a:cubicBezTo>
                  <a:cubicBezTo>
                    <a:pt x="954" y="1090"/>
                    <a:pt x="962" y="1096"/>
                    <a:pt x="969" y="1102"/>
                  </a:cubicBezTo>
                  <a:cubicBezTo>
                    <a:pt x="937" y="1104"/>
                    <a:pt x="937" y="1104"/>
                    <a:pt x="937" y="1104"/>
                  </a:cubicBezTo>
                  <a:moveTo>
                    <a:pt x="940" y="1080"/>
                  </a:moveTo>
                  <a:cubicBezTo>
                    <a:pt x="918" y="1130"/>
                    <a:pt x="891" y="1161"/>
                    <a:pt x="847" y="1163"/>
                  </a:cubicBezTo>
                  <a:cubicBezTo>
                    <a:pt x="832" y="1154"/>
                    <a:pt x="812" y="1151"/>
                    <a:pt x="789" y="1153"/>
                  </a:cubicBezTo>
                  <a:cubicBezTo>
                    <a:pt x="743" y="1134"/>
                    <a:pt x="712" y="1089"/>
                    <a:pt x="711" y="1041"/>
                  </a:cubicBezTo>
                  <a:cubicBezTo>
                    <a:pt x="733" y="1067"/>
                    <a:pt x="733" y="1067"/>
                    <a:pt x="733" y="1067"/>
                  </a:cubicBezTo>
                  <a:cubicBezTo>
                    <a:pt x="734" y="1067"/>
                    <a:pt x="734" y="1067"/>
                    <a:pt x="734" y="1067"/>
                  </a:cubicBezTo>
                  <a:cubicBezTo>
                    <a:pt x="742" y="1095"/>
                    <a:pt x="764" y="1118"/>
                    <a:pt x="794" y="1129"/>
                  </a:cubicBezTo>
                  <a:cubicBezTo>
                    <a:pt x="843" y="1146"/>
                    <a:pt x="898" y="1121"/>
                    <a:pt x="915" y="1072"/>
                  </a:cubicBezTo>
                  <a:cubicBezTo>
                    <a:pt x="932" y="1024"/>
                    <a:pt x="906" y="970"/>
                    <a:pt x="857" y="953"/>
                  </a:cubicBezTo>
                  <a:cubicBezTo>
                    <a:pt x="825" y="942"/>
                    <a:pt x="791" y="948"/>
                    <a:pt x="767" y="967"/>
                  </a:cubicBezTo>
                  <a:cubicBezTo>
                    <a:pt x="767" y="940"/>
                    <a:pt x="767" y="940"/>
                    <a:pt x="767" y="940"/>
                  </a:cubicBezTo>
                  <a:cubicBezTo>
                    <a:pt x="796" y="921"/>
                    <a:pt x="834" y="914"/>
                    <a:pt x="869" y="926"/>
                  </a:cubicBezTo>
                  <a:cubicBezTo>
                    <a:pt x="932" y="947"/>
                    <a:pt x="968" y="1014"/>
                    <a:pt x="940" y="1080"/>
                  </a:cubicBezTo>
                  <a:moveTo>
                    <a:pt x="892" y="1163"/>
                  </a:moveTo>
                  <a:cubicBezTo>
                    <a:pt x="898" y="1159"/>
                    <a:pt x="904" y="1154"/>
                    <a:pt x="909" y="1148"/>
                  </a:cubicBezTo>
                  <a:cubicBezTo>
                    <a:pt x="930" y="1177"/>
                    <a:pt x="917" y="1221"/>
                    <a:pt x="882" y="1229"/>
                  </a:cubicBezTo>
                  <a:cubicBezTo>
                    <a:pt x="881" y="1222"/>
                    <a:pt x="880" y="1216"/>
                    <a:pt x="879" y="1211"/>
                  </a:cubicBezTo>
                  <a:cubicBezTo>
                    <a:pt x="895" y="1202"/>
                    <a:pt x="900" y="1180"/>
                    <a:pt x="892" y="1163"/>
                  </a:cubicBezTo>
                  <a:moveTo>
                    <a:pt x="616" y="1134"/>
                  </a:moveTo>
                  <a:cubicBezTo>
                    <a:pt x="621" y="1131"/>
                    <a:pt x="626" y="1128"/>
                    <a:pt x="631" y="1125"/>
                  </a:cubicBezTo>
                  <a:cubicBezTo>
                    <a:pt x="650" y="1136"/>
                    <a:pt x="650" y="1136"/>
                    <a:pt x="650" y="1136"/>
                  </a:cubicBezTo>
                  <a:cubicBezTo>
                    <a:pt x="661" y="1127"/>
                    <a:pt x="661" y="1127"/>
                    <a:pt x="661" y="1127"/>
                  </a:cubicBezTo>
                  <a:cubicBezTo>
                    <a:pt x="666" y="1136"/>
                    <a:pt x="675" y="1145"/>
                    <a:pt x="682" y="1151"/>
                  </a:cubicBezTo>
                  <a:cubicBezTo>
                    <a:pt x="677" y="1162"/>
                    <a:pt x="672" y="1172"/>
                    <a:pt x="669" y="1177"/>
                  </a:cubicBezTo>
                  <a:cubicBezTo>
                    <a:pt x="657" y="1180"/>
                    <a:pt x="645" y="1183"/>
                    <a:pt x="634" y="1187"/>
                  </a:cubicBezTo>
                  <a:cubicBezTo>
                    <a:pt x="625" y="1182"/>
                    <a:pt x="617" y="1176"/>
                    <a:pt x="610" y="1169"/>
                  </a:cubicBezTo>
                  <a:cubicBezTo>
                    <a:pt x="622" y="1159"/>
                    <a:pt x="622" y="1159"/>
                    <a:pt x="622" y="1159"/>
                  </a:cubicBezTo>
                  <a:cubicBezTo>
                    <a:pt x="616" y="1134"/>
                    <a:pt x="616" y="1134"/>
                    <a:pt x="616" y="1134"/>
                  </a:cubicBezTo>
                  <a:moveTo>
                    <a:pt x="675" y="1130"/>
                  </a:moveTo>
                  <a:cubicBezTo>
                    <a:pt x="691" y="1132"/>
                    <a:pt x="691" y="1132"/>
                    <a:pt x="691" y="1132"/>
                  </a:cubicBezTo>
                  <a:cubicBezTo>
                    <a:pt x="689" y="1136"/>
                    <a:pt x="688" y="1140"/>
                    <a:pt x="686" y="1143"/>
                  </a:cubicBezTo>
                  <a:cubicBezTo>
                    <a:pt x="682" y="1139"/>
                    <a:pt x="678" y="1135"/>
                    <a:pt x="675" y="1130"/>
                  </a:cubicBezTo>
                  <a:moveTo>
                    <a:pt x="673" y="1127"/>
                  </a:moveTo>
                  <a:cubicBezTo>
                    <a:pt x="671" y="1125"/>
                    <a:pt x="670" y="1122"/>
                    <a:pt x="669" y="1120"/>
                  </a:cubicBezTo>
                  <a:cubicBezTo>
                    <a:pt x="671" y="1118"/>
                    <a:pt x="671" y="1118"/>
                    <a:pt x="671" y="1118"/>
                  </a:cubicBezTo>
                  <a:cubicBezTo>
                    <a:pt x="696" y="1121"/>
                    <a:pt x="696" y="1121"/>
                    <a:pt x="696" y="1121"/>
                  </a:cubicBezTo>
                  <a:cubicBezTo>
                    <a:pt x="695" y="1123"/>
                    <a:pt x="693" y="1126"/>
                    <a:pt x="692" y="1129"/>
                  </a:cubicBezTo>
                  <a:cubicBezTo>
                    <a:pt x="673" y="1127"/>
                    <a:pt x="673" y="1127"/>
                    <a:pt x="673" y="1127"/>
                  </a:cubicBezTo>
                  <a:moveTo>
                    <a:pt x="675" y="1115"/>
                  </a:moveTo>
                  <a:cubicBezTo>
                    <a:pt x="678" y="1113"/>
                    <a:pt x="678" y="1113"/>
                    <a:pt x="678" y="1113"/>
                  </a:cubicBezTo>
                  <a:cubicBezTo>
                    <a:pt x="676" y="1109"/>
                    <a:pt x="676" y="1109"/>
                    <a:pt x="676" y="1109"/>
                  </a:cubicBezTo>
                  <a:cubicBezTo>
                    <a:pt x="700" y="1111"/>
                    <a:pt x="700" y="1111"/>
                    <a:pt x="700" y="1111"/>
                  </a:cubicBezTo>
                  <a:cubicBezTo>
                    <a:pt x="697" y="1118"/>
                    <a:pt x="697" y="1118"/>
                    <a:pt x="697" y="1118"/>
                  </a:cubicBezTo>
                  <a:cubicBezTo>
                    <a:pt x="675" y="1115"/>
                    <a:pt x="675" y="1115"/>
                    <a:pt x="675" y="1115"/>
                  </a:cubicBezTo>
                  <a:moveTo>
                    <a:pt x="675" y="1105"/>
                  </a:moveTo>
                  <a:cubicBezTo>
                    <a:pt x="671" y="1098"/>
                    <a:pt x="671" y="1098"/>
                    <a:pt x="671" y="1098"/>
                  </a:cubicBezTo>
                  <a:cubicBezTo>
                    <a:pt x="704" y="1102"/>
                    <a:pt x="704" y="1102"/>
                    <a:pt x="704" y="1102"/>
                  </a:cubicBezTo>
                  <a:cubicBezTo>
                    <a:pt x="701" y="1108"/>
                    <a:pt x="701" y="1108"/>
                    <a:pt x="701" y="1108"/>
                  </a:cubicBezTo>
                  <a:cubicBezTo>
                    <a:pt x="675" y="1105"/>
                    <a:pt x="675" y="1105"/>
                    <a:pt x="675" y="1105"/>
                  </a:cubicBezTo>
                  <a:moveTo>
                    <a:pt x="670" y="1095"/>
                  </a:moveTo>
                  <a:cubicBezTo>
                    <a:pt x="667" y="1089"/>
                    <a:pt x="667" y="1089"/>
                    <a:pt x="667" y="1089"/>
                  </a:cubicBezTo>
                  <a:cubicBezTo>
                    <a:pt x="668" y="1088"/>
                    <a:pt x="668" y="1088"/>
                    <a:pt x="668" y="1088"/>
                  </a:cubicBezTo>
                  <a:cubicBezTo>
                    <a:pt x="715" y="1094"/>
                    <a:pt x="715" y="1094"/>
                    <a:pt x="715" y="1094"/>
                  </a:cubicBezTo>
                  <a:cubicBezTo>
                    <a:pt x="716" y="1096"/>
                    <a:pt x="717" y="1098"/>
                    <a:pt x="718" y="1100"/>
                  </a:cubicBezTo>
                  <a:cubicBezTo>
                    <a:pt x="708" y="1099"/>
                    <a:pt x="708" y="1099"/>
                    <a:pt x="708" y="1099"/>
                  </a:cubicBezTo>
                  <a:cubicBezTo>
                    <a:pt x="707" y="1098"/>
                    <a:pt x="707" y="1098"/>
                    <a:pt x="706" y="1097"/>
                  </a:cubicBezTo>
                  <a:cubicBezTo>
                    <a:pt x="705" y="1099"/>
                    <a:pt x="705" y="1099"/>
                    <a:pt x="705" y="1099"/>
                  </a:cubicBezTo>
                  <a:cubicBezTo>
                    <a:pt x="670" y="1095"/>
                    <a:pt x="670" y="1095"/>
                    <a:pt x="670" y="1095"/>
                  </a:cubicBezTo>
                  <a:moveTo>
                    <a:pt x="603" y="1004"/>
                  </a:moveTo>
                  <a:cubicBezTo>
                    <a:pt x="586" y="1012"/>
                    <a:pt x="586" y="1012"/>
                    <a:pt x="586" y="1012"/>
                  </a:cubicBezTo>
                  <a:cubicBezTo>
                    <a:pt x="603" y="1046"/>
                    <a:pt x="603" y="1046"/>
                    <a:pt x="603" y="1046"/>
                  </a:cubicBezTo>
                  <a:cubicBezTo>
                    <a:pt x="549" y="1017"/>
                    <a:pt x="539" y="973"/>
                    <a:pt x="543" y="933"/>
                  </a:cubicBezTo>
                  <a:cubicBezTo>
                    <a:pt x="549" y="859"/>
                    <a:pt x="595" y="761"/>
                    <a:pt x="551" y="700"/>
                  </a:cubicBezTo>
                  <a:cubicBezTo>
                    <a:pt x="531" y="672"/>
                    <a:pt x="496" y="662"/>
                    <a:pt x="469" y="678"/>
                  </a:cubicBezTo>
                  <a:cubicBezTo>
                    <a:pt x="444" y="692"/>
                    <a:pt x="434" y="721"/>
                    <a:pt x="440" y="749"/>
                  </a:cubicBezTo>
                  <a:cubicBezTo>
                    <a:pt x="447" y="790"/>
                    <a:pt x="495" y="806"/>
                    <a:pt x="522" y="767"/>
                  </a:cubicBezTo>
                  <a:cubicBezTo>
                    <a:pt x="532" y="753"/>
                    <a:pt x="531" y="724"/>
                    <a:pt x="510" y="712"/>
                  </a:cubicBezTo>
                  <a:cubicBezTo>
                    <a:pt x="494" y="704"/>
                    <a:pt x="472" y="709"/>
                    <a:pt x="467" y="730"/>
                  </a:cubicBezTo>
                  <a:cubicBezTo>
                    <a:pt x="463" y="743"/>
                    <a:pt x="474" y="757"/>
                    <a:pt x="489" y="755"/>
                  </a:cubicBezTo>
                  <a:cubicBezTo>
                    <a:pt x="500" y="753"/>
                    <a:pt x="504" y="738"/>
                    <a:pt x="494" y="732"/>
                  </a:cubicBezTo>
                  <a:cubicBezTo>
                    <a:pt x="491" y="731"/>
                    <a:pt x="488" y="734"/>
                    <a:pt x="490" y="737"/>
                  </a:cubicBezTo>
                  <a:cubicBezTo>
                    <a:pt x="495" y="740"/>
                    <a:pt x="492" y="749"/>
                    <a:pt x="486" y="749"/>
                  </a:cubicBezTo>
                  <a:cubicBezTo>
                    <a:pt x="479" y="750"/>
                    <a:pt x="474" y="736"/>
                    <a:pt x="478" y="726"/>
                  </a:cubicBezTo>
                  <a:cubicBezTo>
                    <a:pt x="481" y="716"/>
                    <a:pt x="495" y="713"/>
                    <a:pt x="506" y="719"/>
                  </a:cubicBezTo>
                  <a:cubicBezTo>
                    <a:pt x="519" y="727"/>
                    <a:pt x="524" y="749"/>
                    <a:pt x="512" y="765"/>
                  </a:cubicBezTo>
                  <a:cubicBezTo>
                    <a:pt x="501" y="780"/>
                    <a:pt x="469" y="790"/>
                    <a:pt x="452" y="760"/>
                  </a:cubicBezTo>
                  <a:cubicBezTo>
                    <a:pt x="436" y="733"/>
                    <a:pt x="452" y="699"/>
                    <a:pt x="471" y="688"/>
                  </a:cubicBezTo>
                  <a:cubicBezTo>
                    <a:pt x="506" y="668"/>
                    <a:pt x="531" y="681"/>
                    <a:pt x="546" y="706"/>
                  </a:cubicBezTo>
                  <a:cubicBezTo>
                    <a:pt x="558" y="726"/>
                    <a:pt x="569" y="760"/>
                    <a:pt x="538" y="793"/>
                  </a:cubicBezTo>
                  <a:cubicBezTo>
                    <a:pt x="509" y="824"/>
                    <a:pt x="437" y="828"/>
                    <a:pt x="414" y="766"/>
                  </a:cubicBezTo>
                  <a:cubicBezTo>
                    <a:pt x="398" y="726"/>
                    <a:pt x="422" y="676"/>
                    <a:pt x="458" y="652"/>
                  </a:cubicBezTo>
                  <a:cubicBezTo>
                    <a:pt x="502" y="623"/>
                    <a:pt x="565" y="627"/>
                    <a:pt x="603" y="680"/>
                  </a:cubicBezTo>
                  <a:cubicBezTo>
                    <a:pt x="626" y="711"/>
                    <a:pt x="639" y="741"/>
                    <a:pt x="640" y="769"/>
                  </a:cubicBezTo>
                  <a:cubicBezTo>
                    <a:pt x="620" y="774"/>
                    <a:pt x="605" y="780"/>
                    <a:pt x="603" y="787"/>
                  </a:cubicBezTo>
                  <a:cubicBezTo>
                    <a:pt x="597" y="801"/>
                    <a:pt x="615" y="890"/>
                    <a:pt x="627" y="949"/>
                  </a:cubicBezTo>
                  <a:cubicBezTo>
                    <a:pt x="603" y="960"/>
                    <a:pt x="603" y="960"/>
                    <a:pt x="603" y="960"/>
                  </a:cubicBezTo>
                  <a:cubicBezTo>
                    <a:pt x="619" y="996"/>
                    <a:pt x="619" y="996"/>
                    <a:pt x="619" y="996"/>
                  </a:cubicBezTo>
                  <a:cubicBezTo>
                    <a:pt x="611" y="1000"/>
                    <a:pt x="611" y="1000"/>
                    <a:pt x="611" y="1000"/>
                  </a:cubicBezTo>
                  <a:cubicBezTo>
                    <a:pt x="579" y="964"/>
                    <a:pt x="588" y="894"/>
                    <a:pt x="585" y="838"/>
                  </a:cubicBezTo>
                  <a:cubicBezTo>
                    <a:pt x="586" y="877"/>
                    <a:pt x="570" y="969"/>
                    <a:pt x="603" y="1004"/>
                  </a:cubicBezTo>
                  <a:moveTo>
                    <a:pt x="570" y="1082"/>
                  </a:moveTo>
                  <a:cubicBezTo>
                    <a:pt x="554" y="1069"/>
                    <a:pt x="543" y="1053"/>
                    <a:pt x="537" y="1036"/>
                  </a:cubicBezTo>
                  <a:cubicBezTo>
                    <a:pt x="545" y="1032"/>
                    <a:pt x="552" y="1028"/>
                    <a:pt x="558" y="1024"/>
                  </a:cubicBezTo>
                  <a:cubicBezTo>
                    <a:pt x="570" y="1038"/>
                    <a:pt x="586" y="1051"/>
                    <a:pt x="611" y="1061"/>
                  </a:cubicBezTo>
                  <a:cubicBezTo>
                    <a:pt x="619" y="1078"/>
                    <a:pt x="619" y="1078"/>
                    <a:pt x="619" y="1078"/>
                  </a:cubicBezTo>
                  <a:cubicBezTo>
                    <a:pt x="566" y="1055"/>
                    <a:pt x="566" y="1055"/>
                    <a:pt x="566" y="1055"/>
                  </a:cubicBezTo>
                  <a:cubicBezTo>
                    <a:pt x="570" y="1082"/>
                    <a:pt x="570" y="1082"/>
                    <a:pt x="570" y="1082"/>
                  </a:cubicBezTo>
                  <a:moveTo>
                    <a:pt x="571" y="1089"/>
                  </a:moveTo>
                  <a:cubicBezTo>
                    <a:pt x="575" y="1113"/>
                    <a:pt x="575" y="1113"/>
                    <a:pt x="575" y="1113"/>
                  </a:cubicBezTo>
                  <a:cubicBezTo>
                    <a:pt x="521" y="1060"/>
                    <a:pt x="521" y="1060"/>
                    <a:pt x="521" y="1060"/>
                  </a:cubicBezTo>
                  <a:cubicBezTo>
                    <a:pt x="511" y="1071"/>
                    <a:pt x="511" y="1071"/>
                    <a:pt x="511" y="1071"/>
                  </a:cubicBezTo>
                  <a:cubicBezTo>
                    <a:pt x="506" y="1063"/>
                    <a:pt x="502" y="1055"/>
                    <a:pt x="499" y="1047"/>
                  </a:cubicBezTo>
                  <a:cubicBezTo>
                    <a:pt x="510" y="1044"/>
                    <a:pt x="521" y="1041"/>
                    <a:pt x="531" y="1038"/>
                  </a:cubicBezTo>
                  <a:cubicBezTo>
                    <a:pt x="539" y="1056"/>
                    <a:pt x="552" y="1076"/>
                    <a:pt x="571" y="1089"/>
                  </a:cubicBezTo>
                  <a:moveTo>
                    <a:pt x="490" y="912"/>
                  </a:moveTo>
                  <a:cubicBezTo>
                    <a:pt x="508" y="910"/>
                    <a:pt x="528" y="901"/>
                    <a:pt x="543" y="892"/>
                  </a:cubicBezTo>
                  <a:cubicBezTo>
                    <a:pt x="540" y="905"/>
                    <a:pt x="538" y="917"/>
                    <a:pt x="537" y="930"/>
                  </a:cubicBezTo>
                  <a:cubicBezTo>
                    <a:pt x="522" y="938"/>
                    <a:pt x="504" y="946"/>
                    <a:pt x="487" y="948"/>
                  </a:cubicBezTo>
                  <a:cubicBezTo>
                    <a:pt x="489" y="937"/>
                    <a:pt x="490" y="925"/>
                    <a:pt x="490" y="912"/>
                  </a:cubicBezTo>
                  <a:moveTo>
                    <a:pt x="487" y="866"/>
                  </a:moveTo>
                  <a:cubicBezTo>
                    <a:pt x="489" y="866"/>
                    <a:pt x="492" y="865"/>
                    <a:pt x="494" y="865"/>
                  </a:cubicBezTo>
                  <a:cubicBezTo>
                    <a:pt x="497" y="879"/>
                    <a:pt x="497" y="892"/>
                    <a:pt x="497" y="903"/>
                  </a:cubicBezTo>
                  <a:cubicBezTo>
                    <a:pt x="494" y="903"/>
                    <a:pt x="492" y="904"/>
                    <a:pt x="490" y="904"/>
                  </a:cubicBezTo>
                  <a:cubicBezTo>
                    <a:pt x="490" y="892"/>
                    <a:pt x="489" y="879"/>
                    <a:pt x="487" y="866"/>
                  </a:cubicBezTo>
                  <a:moveTo>
                    <a:pt x="497" y="865"/>
                  </a:moveTo>
                  <a:cubicBezTo>
                    <a:pt x="500" y="864"/>
                    <a:pt x="503" y="864"/>
                    <a:pt x="505" y="863"/>
                  </a:cubicBezTo>
                  <a:cubicBezTo>
                    <a:pt x="507" y="876"/>
                    <a:pt x="508" y="889"/>
                    <a:pt x="508" y="900"/>
                  </a:cubicBezTo>
                  <a:cubicBezTo>
                    <a:pt x="505" y="901"/>
                    <a:pt x="502" y="902"/>
                    <a:pt x="500" y="902"/>
                  </a:cubicBezTo>
                  <a:cubicBezTo>
                    <a:pt x="500" y="892"/>
                    <a:pt x="500" y="878"/>
                    <a:pt x="497" y="865"/>
                  </a:cubicBezTo>
                  <a:moveTo>
                    <a:pt x="508" y="862"/>
                  </a:moveTo>
                  <a:cubicBezTo>
                    <a:pt x="511" y="862"/>
                    <a:pt x="513" y="861"/>
                    <a:pt x="515" y="860"/>
                  </a:cubicBezTo>
                  <a:cubicBezTo>
                    <a:pt x="517" y="873"/>
                    <a:pt x="518" y="886"/>
                    <a:pt x="517" y="897"/>
                  </a:cubicBezTo>
                  <a:cubicBezTo>
                    <a:pt x="515" y="898"/>
                    <a:pt x="513" y="898"/>
                    <a:pt x="511" y="899"/>
                  </a:cubicBezTo>
                  <a:cubicBezTo>
                    <a:pt x="511" y="888"/>
                    <a:pt x="510" y="876"/>
                    <a:pt x="508" y="862"/>
                  </a:cubicBezTo>
                  <a:moveTo>
                    <a:pt x="518" y="859"/>
                  </a:moveTo>
                  <a:cubicBezTo>
                    <a:pt x="521" y="858"/>
                    <a:pt x="523" y="857"/>
                    <a:pt x="526" y="856"/>
                  </a:cubicBezTo>
                  <a:cubicBezTo>
                    <a:pt x="527" y="869"/>
                    <a:pt x="528" y="881"/>
                    <a:pt x="527" y="893"/>
                  </a:cubicBezTo>
                  <a:cubicBezTo>
                    <a:pt x="525" y="894"/>
                    <a:pt x="523" y="895"/>
                    <a:pt x="521" y="895"/>
                  </a:cubicBezTo>
                  <a:cubicBezTo>
                    <a:pt x="521" y="885"/>
                    <a:pt x="520" y="872"/>
                    <a:pt x="518" y="859"/>
                  </a:cubicBezTo>
                  <a:moveTo>
                    <a:pt x="528" y="854"/>
                  </a:moveTo>
                  <a:cubicBezTo>
                    <a:pt x="531" y="853"/>
                    <a:pt x="534" y="851"/>
                    <a:pt x="537" y="849"/>
                  </a:cubicBezTo>
                  <a:cubicBezTo>
                    <a:pt x="538" y="863"/>
                    <a:pt x="537" y="876"/>
                    <a:pt x="535" y="888"/>
                  </a:cubicBezTo>
                  <a:cubicBezTo>
                    <a:pt x="534" y="889"/>
                    <a:pt x="532" y="890"/>
                    <a:pt x="530" y="891"/>
                  </a:cubicBezTo>
                  <a:cubicBezTo>
                    <a:pt x="531" y="880"/>
                    <a:pt x="530" y="867"/>
                    <a:pt x="528" y="854"/>
                  </a:cubicBezTo>
                  <a:moveTo>
                    <a:pt x="540" y="847"/>
                  </a:moveTo>
                  <a:cubicBezTo>
                    <a:pt x="545" y="844"/>
                    <a:pt x="550" y="840"/>
                    <a:pt x="554" y="835"/>
                  </a:cubicBezTo>
                  <a:cubicBezTo>
                    <a:pt x="551" y="851"/>
                    <a:pt x="548" y="867"/>
                    <a:pt x="544" y="883"/>
                  </a:cubicBezTo>
                  <a:cubicBezTo>
                    <a:pt x="543" y="884"/>
                    <a:pt x="541" y="885"/>
                    <a:pt x="539" y="886"/>
                  </a:cubicBezTo>
                  <a:cubicBezTo>
                    <a:pt x="540" y="875"/>
                    <a:pt x="541" y="861"/>
                    <a:pt x="540" y="847"/>
                  </a:cubicBezTo>
                  <a:moveTo>
                    <a:pt x="595" y="564"/>
                  </a:moveTo>
                  <a:cubicBezTo>
                    <a:pt x="597" y="564"/>
                    <a:pt x="599" y="565"/>
                    <a:pt x="601" y="565"/>
                  </a:cubicBezTo>
                  <a:cubicBezTo>
                    <a:pt x="597" y="587"/>
                    <a:pt x="597" y="587"/>
                    <a:pt x="597" y="587"/>
                  </a:cubicBezTo>
                  <a:cubicBezTo>
                    <a:pt x="595" y="587"/>
                    <a:pt x="593" y="586"/>
                    <a:pt x="591" y="585"/>
                  </a:cubicBezTo>
                  <a:cubicBezTo>
                    <a:pt x="595" y="564"/>
                    <a:pt x="595" y="564"/>
                    <a:pt x="595" y="564"/>
                  </a:cubicBezTo>
                  <a:moveTo>
                    <a:pt x="588" y="584"/>
                  </a:moveTo>
                  <a:cubicBezTo>
                    <a:pt x="586" y="583"/>
                    <a:pt x="585" y="583"/>
                    <a:pt x="584" y="582"/>
                  </a:cubicBezTo>
                  <a:cubicBezTo>
                    <a:pt x="581" y="574"/>
                    <a:pt x="582" y="567"/>
                    <a:pt x="584" y="561"/>
                  </a:cubicBezTo>
                  <a:cubicBezTo>
                    <a:pt x="587" y="562"/>
                    <a:pt x="589" y="563"/>
                    <a:pt x="591" y="563"/>
                  </a:cubicBezTo>
                  <a:cubicBezTo>
                    <a:pt x="588" y="584"/>
                    <a:pt x="588" y="584"/>
                    <a:pt x="588" y="584"/>
                  </a:cubicBezTo>
                  <a:moveTo>
                    <a:pt x="604" y="566"/>
                  </a:moveTo>
                  <a:cubicBezTo>
                    <a:pt x="606" y="566"/>
                    <a:pt x="608" y="566"/>
                    <a:pt x="610" y="566"/>
                  </a:cubicBezTo>
                  <a:cubicBezTo>
                    <a:pt x="605" y="592"/>
                    <a:pt x="605" y="592"/>
                    <a:pt x="605" y="592"/>
                  </a:cubicBezTo>
                  <a:cubicBezTo>
                    <a:pt x="604" y="591"/>
                    <a:pt x="602" y="590"/>
                    <a:pt x="600" y="589"/>
                  </a:cubicBezTo>
                  <a:cubicBezTo>
                    <a:pt x="604" y="566"/>
                    <a:pt x="604" y="566"/>
                    <a:pt x="604" y="566"/>
                  </a:cubicBezTo>
                  <a:moveTo>
                    <a:pt x="614" y="566"/>
                  </a:moveTo>
                  <a:cubicBezTo>
                    <a:pt x="615" y="567"/>
                    <a:pt x="617" y="567"/>
                    <a:pt x="619" y="567"/>
                  </a:cubicBezTo>
                  <a:cubicBezTo>
                    <a:pt x="614" y="596"/>
                    <a:pt x="614" y="596"/>
                    <a:pt x="614" y="596"/>
                  </a:cubicBezTo>
                  <a:cubicBezTo>
                    <a:pt x="612" y="595"/>
                    <a:pt x="610" y="594"/>
                    <a:pt x="608" y="593"/>
                  </a:cubicBezTo>
                  <a:cubicBezTo>
                    <a:pt x="614" y="566"/>
                    <a:pt x="614" y="566"/>
                    <a:pt x="614" y="566"/>
                  </a:cubicBezTo>
                  <a:moveTo>
                    <a:pt x="623" y="567"/>
                  </a:moveTo>
                  <a:cubicBezTo>
                    <a:pt x="625" y="567"/>
                    <a:pt x="627" y="567"/>
                    <a:pt x="629" y="567"/>
                  </a:cubicBezTo>
                  <a:cubicBezTo>
                    <a:pt x="623" y="602"/>
                    <a:pt x="623" y="602"/>
                    <a:pt x="623" y="602"/>
                  </a:cubicBezTo>
                  <a:cubicBezTo>
                    <a:pt x="621" y="601"/>
                    <a:pt x="619" y="599"/>
                    <a:pt x="617" y="598"/>
                  </a:cubicBezTo>
                  <a:cubicBezTo>
                    <a:pt x="623" y="567"/>
                    <a:pt x="623" y="567"/>
                    <a:pt x="623" y="567"/>
                  </a:cubicBezTo>
                  <a:moveTo>
                    <a:pt x="633" y="566"/>
                  </a:moveTo>
                  <a:cubicBezTo>
                    <a:pt x="635" y="566"/>
                    <a:pt x="637" y="566"/>
                    <a:pt x="640" y="566"/>
                  </a:cubicBezTo>
                  <a:cubicBezTo>
                    <a:pt x="632" y="608"/>
                    <a:pt x="632" y="608"/>
                    <a:pt x="632" y="608"/>
                  </a:cubicBezTo>
                  <a:cubicBezTo>
                    <a:pt x="630" y="607"/>
                    <a:pt x="628" y="605"/>
                    <a:pt x="626" y="604"/>
                  </a:cubicBezTo>
                  <a:cubicBezTo>
                    <a:pt x="633" y="566"/>
                    <a:pt x="633" y="566"/>
                    <a:pt x="633" y="566"/>
                  </a:cubicBezTo>
                  <a:moveTo>
                    <a:pt x="643" y="565"/>
                  </a:moveTo>
                  <a:cubicBezTo>
                    <a:pt x="645" y="565"/>
                    <a:pt x="647" y="565"/>
                    <a:pt x="649" y="564"/>
                  </a:cubicBezTo>
                  <a:cubicBezTo>
                    <a:pt x="640" y="614"/>
                    <a:pt x="640" y="614"/>
                    <a:pt x="640" y="614"/>
                  </a:cubicBezTo>
                  <a:cubicBezTo>
                    <a:pt x="639" y="613"/>
                    <a:pt x="638" y="613"/>
                    <a:pt x="637" y="612"/>
                  </a:cubicBezTo>
                  <a:cubicBezTo>
                    <a:pt x="636" y="612"/>
                    <a:pt x="635" y="611"/>
                    <a:pt x="635" y="611"/>
                  </a:cubicBezTo>
                  <a:cubicBezTo>
                    <a:pt x="643" y="565"/>
                    <a:pt x="643" y="565"/>
                    <a:pt x="643" y="565"/>
                  </a:cubicBezTo>
                  <a:moveTo>
                    <a:pt x="653" y="564"/>
                  </a:moveTo>
                  <a:cubicBezTo>
                    <a:pt x="655" y="563"/>
                    <a:pt x="658" y="563"/>
                    <a:pt x="660" y="562"/>
                  </a:cubicBezTo>
                  <a:cubicBezTo>
                    <a:pt x="650" y="618"/>
                    <a:pt x="650" y="618"/>
                    <a:pt x="650" y="618"/>
                  </a:cubicBezTo>
                  <a:cubicBezTo>
                    <a:pt x="647" y="617"/>
                    <a:pt x="645" y="616"/>
                    <a:pt x="643" y="615"/>
                  </a:cubicBezTo>
                  <a:cubicBezTo>
                    <a:pt x="653" y="564"/>
                    <a:pt x="653" y="564"/>
                    <a:pt x="653" y="564"/>
                  </a:cubicBezTo>
                  <a:moveTo>
                    <a:pt x="699" y="627"/>
                  </a:moveTo>
                  <a:cubicBezTo>
                    <a:pt x="697" y="627"/>
                    <a:pt x="694" y="627"/>
                    <a:pt x="692" y="627"/>
                  </a:cubicBezTo>
                  <a:cubicBezTo>
                    <a:pt x="697" y="600"/>
                    <a:pt x="697" y="600"/>
                    <a:pt x="697" y="600"/>
                  </a:cubicBezTo>
                  <a:cubicBezTo>
                    <a:pt x="699" y="603"/>
                    <a:pt x="701" y="606"/>
                    <a:pt x="702" y="609"/>
                  </a:cubicBezTo>
                  <a:cubicBezTo>
                    <a:pt x="699" y="627"/>
                    <a:pt x="699" y="627"/>
                    <a:pt x="699" y="627"/>
                  </a:cubicBezTo>
                  <a:moveTo>
                    <a:pt x="705" y="613"/>
                  </a:moveTo>
                  <a:cubicBezTo>
                    <a:pt x="708" y="618"/>
                    <a:pt x="710" y="623"/>
                    <a:pt x="713" y="628"/>
                  </a:cubicBezTo>
                  <a:cubicBezTo>
                    <a:pt x="710" y="628"/>
                    <a:pt x="706" y="628"/>
                    <a:pt x="702" y="628"/>
                  </a:cubicBezTo>
                  <a:cubicBezTo>
                    <a:pt x="705" y="613"/>
                    <a:pt x="705" y="613"/>
                    <a:pt x="705" y="613"/>
                  </a:cubicBezTo>
                  <a:moveTo>
                    <a:pt x="689" y="627"/>
                  </a:moveTo>
                  <a:cubicBezTo>
                    <a:pt x="687" y="626"/>
                    <a:pt x="684" y="626"/>
                    <a:pt x="682" y="626"/>
                  </a:cubicBezTo>
                  <a:cubicBezTo>
                    <a:pt x="690" y="586"/>
                    <a:pt x="690" y="586"/>
                    <a:pt x="690" y="586"/>
                  </a:cubicBezTo>
                  <a:cubicBezTo>
                    <a:pt x="691" y="589"/>
                    <a:pt x="693" y="592"/>
                    <a:pt x="695" y="595"/>
                  </a:cubicBezTo>
                  <a:cubicBezTo>
                    <a:pt x="689" y="627"/>
                    <a:pt x="689" y="627"/>
                    <a:pt x="689" y="627"/>
                  </a:cubicBezTo>
                  <a:moveTo>
                    <a:pt x="679" y="625"/>
                  </a:moveTo>
                  <a:cubicBezTo>
                    <a:pt x="677" y="625"/>
                    <a:pt x="675" y="624"/>
                    <a:pt x="673" y="624"/>
                  </a:cubicBezTo>
                  <a:cubicBezTo>
                    <a:pt x="682" y="574"/>
                    <a:pt x="682" y="574"/>
                    <a:pt x="682" y="574"/>
                  </a:cubicBezTo>
                  <a:cubicBezTo>
                    <a:pt x="684" y="576"/>
                    <a:pt x="685" y="579"/>
                    <a:pt x="687" y="582"/>
                  </a:cubicBezTo>
                  <a:cubicBezTo>
                    <a:pt x="679" y="625"/>
                    <a:pt x="679" y="625"/>
                    <a:pt x="679" y="625"/>
                  </a:cubicBezTo>
                  <a:moveTo>
                    <a:pt x="669" y="623"/>
                  </a:moveTo>
                  <a:cubicBezTo>
                    <a:pt x="667" y="623"/>
                    <a:pt x="665" y="622"/>
                    <a:pt x="662" y="622"/>
                  </a:cubicBezTo>
                  <a:cubicBezTo>
                    <a:pt x="674" y="561"/>
                    <a:pt x="674" y="561"/>
                    <a:pt x="674" y="561"/>
                  </a:cubicBezTo>
                  <a:cubicBezTo>
                    <a:pt x="675" y="563"/>
                    <a:pt x="677" y="566"/>
                    <a:pt x="680" y="569"/>
                  </a:cubicBezTo>
                  <a:cubicBezTo>
                    <a:pt x="669" y="623"/>
                    <a:pt x="669" y="623"/>
                    <a:pt x="669" y="623"/>
                  </a:cubicBezTo>
                  <a:moveTo>
                    <a:pt x="659" y="621"/>
                  </a:moveTo>
                  <a:cubicBezTo>
                    <a:pt x="657" y="620"/>
                    <a:pt x="655" y="619"/>
                    <a:pt x="653" y="619"/>
                  </a:cubicBezTo>
                  <a:cubicBezTo>
                    <a:pt x="664" y="561"/>
                    <a:pt x="664" y="561"/>
                    <a:pt x="664" y="561"/>
                  </a:cubicBezTo>
                  <a:cubicBezTo>
                    <a:pt x="666" y="561"/>
                    <a:pt x="668" y="560"/>
                    <a:pt x="671" y="560"/>
                  </a:cubicBezTo>
                  <a:cubicBezTo>
                    <a:pt x="659" y="621"/>
                    <a:pt x="659" y="621"/>
                    <a:pt x="659" y="621"/>
                  </a:cubicBezTo>
                  <a:moveTo>
                    <a:pt x="717" y="635"/>
                  </a:moveTo>
                  <a:cubicBezTo>
                    <a:pt x="724" y="648"/>
                    <a:pt x="731" y="660"/>
                    <a:pt x="737" y="670"/>
                  </a:cubicBezTo>
                  <a:cubicBezTo>
                    <a:pt x="738" y="662"/>
                    <a:pt x="740" y="648"/>
                    <a:pt x="742" y="631"/>
                  </a:cubicBezTo>
                  <a:cubicBezTo>
                    <a:pt x="762" y="626"/>
                    <a:pt x="780" y="618"/>
                    <a:pt x="795" y="604"/>
                  </a:cubicBezTo>
                  <a:cubicBezTo>
                    <a:pt x="797" y="619"/>
                    <a:pt x="799" y="636"/>
                    <a:pt x="802" y="653"/>
                  </a:cubicBezTo>
                  <a:cubicBezTo>
                    <a:pt x="772" y="681"/>
                    <a:pt x="727" y="693"/>
                    <a:pt x="692" y="686"/>
                  </a:cubicBezTo>
                  <a:cubicBezTo>
                    <a:pt x="680" y="661"/>
                    <a:pt x="665" y="638"/>
                    <a:pt x="651" y="625"/>
                  </a:cubicBezTo>
                  <a:cubicBezTo>
                    <a:pt x="669" y="633"/>
                    <a:pt x="693" y="636"/>
                    <a:pt x="717" y="635"/>
                  </a:cubicBezTo>
                  <a:moveTo>
                    <a:pt x="743" y="624"/>
                  </a:moveTo>
                  <a:cubicBezTo>
                    <a:pt x="744" y="615"/>
                    <a:pt x="745" y="606"/>
                    <a:pt x="746" y="596"/>
                  </a:cubicBezTo>
                  <a:cubicBezTo>
                    <a:pt x="762" y="595"/>
                    <a:pt x="778" y="586"/>
                    <a:pt x="792" y="575"/>
                  </a:cubicBezTo>
                  <a:cubicBezTo>
                    <a:pt x="792" y="581"/>
                    <a:pt x="793" y="588"/>
                    <a:pt x="794" y="596"/>
                  </a:cubicBezTo>
                  <a:cubicBezTo>
                    <a:pt x="779" y="610"/>
                    <a:pt x="761" y="619"/>
                    <a:pt x="743" y="624"/>
                  </a:cubicBezTo>
                  <a:moveTo>
                    <a:pt x="803" y="664"/>
                  </a:moveTo>
                  <a:cubicBezTo>
                    <a:pt x="805" y="673"/>
                    <a:pt x="806" y="681"/>
                    <a:pt x="808" y="690"/>
                  </a:cubicBezTo>
                  <a:cubicBezTo>
                    <a:pt x="783" y="718"/>
                    <a:pt x="740" y="731"/>
                    <a:pt x="705" y="725"/>
                  </a:cubicBezTo>
                  <a:cubicBezTo>
                    <a:pt x="703" y="715"/>
                    <a:pt x="699" y="705"/>
                    <a:pt x="695" y="695"/>
                  </a:cubicBezTo>
                  <a:cubicBezTo>
                    <a:pt x="730" y="702"/>
                    <a:pt x="774" y="690"/>
                    <a:pt x="803" y="664"/>
                  </a:cubicBezTo>
                  <a:moveTo>
                    <a:pt x="803" y="705"/>
                  </a:moveTo>
                  <a:cubicBezTo>
                    <a:pt x="805" y="703"/>
                    <a:pt x="807" y="701"/>
                    <a:pt x="809" y="699"/>
                  </a:cubicBezTo>
                  <a:cubicBezTo>
                    <a:pt x="811" y="709"/>
                    <a:pt x="812" y="718"/>
                    <a:pt x="814" y="727"/>
                  </a:cubicBezTo>
                  <a:cubicBezTo>
                    <a:pt x="811" y="727"/>
                    <a:pt x="808" y="728"/>
                    <a:pt x="806" y="729"/>
                  </a:cubicBezTo>
                  <a:cubicBezTo>
                    <a:pt x="803" y="705"/>
                    <a:pt x="803" y="705"/>
                    <a:pt x="803" y="705"/>
                  </a:cubicBezTo>
                  <a:moveTo>
                    <a:pt x="803" y="729"/>
                  </a:moveTo>
                  <a:cubicBezTo>
                    <a:pt x="801" y="730"/>
                    <a:pt x="799" y="730"/>
                    <a:pt x="797" y="731"/>
                  </a:cubicBezTo>
                  <a:cubicBezTo>
                    <a:pt x="795" y="712"/>
                    <a:pt x="795" y="712"/>
                    <a:pt x="795" y="712"/>
                  </a:cubicBezTo>
                  <a:cubicBezTo>
                    <a:pt x="797" y="710"/>
                    <a:pt x="799" y="709"/>
                    <a:pt x="801" y="707"/>
                  </a:cubicBezTo>
                  <a:cubicBezTo>
                    <a:pt x="803" y="729"/>
                    <a:pt x="803" y="729"/>
                    <a:pt x="803" y="729"/>
                  </a:cubicBezTo>
                  <a:moveTo>
                    <a:pt x="794" y="731"/>
                  </a:moveTo>
                  <a:cubicBezTo>
                    <a:pt x="792" y="732"/>
                    <a:pt x="790" y="732"/>
                    <a:pt x="788" y="733"/>
                  </a:cubicBezTo>
                  <a:cubicBezTo>
                    <a:pt x="786" y="717"/>
                    <a:pt x="786" y="717"/>
                    <a:pt x="786" y="717"/>
                  </a:cubicBezTo>
                  <a:cubicBezTo>
                    <a:pt x="788" y="716"/>
                    <a:pt x="790" y="715"/>
                    <a:pt x="792" y="714"/>
                  </a:cubicBezTo>
                  <a:cubicBezTo>
                    <a:pt x="794" y="731"/>
                    <a:pt x="794" y="731"/>
                    <a:pt x="794" y="731"/>
                  </a:cubicBezTo>
                  <a:moveTo>
                    <a:pt x="785" y="733"/>
                  </a:moveTo>
                  <a:cubicBezTo>
                    <a:pt x="783" y="734"/>
                    <a:pt x="781" y="734"/>
                    <a:pt x="780" y="735"/>
                  </a:cubicBezTo>
                  <a:cubicBezTo>
                    <a:pt x="778" y="722"/>
                    <a:pt x="778" y="722"/>
                    <a:pt x="778" y="722"/>
                  </a:cubicBezTo>
                  <a:cubicBezTo>
                    <a:pt x="780" y="721"/>
                    <a:pt x="782" y="720"/>
                    <a:pt x="784" y="719"/>
                  </a:cubicBezTo>
                  <a:cubicBezTo>
                    <a:pt x="785" y="733"/>
                    <a:pt x="785" y="733"/>
                    <a:pt x="785" y="733"/>
                  </a:cubicBezTo>
                  <a:moveTo>
                    <a:pt x="777" y="736"/>
                  </a:moveTo>
                  <a:cubicBezTo>
                    <a:pt x="775" y="736"/>
                    <a:pt x="773" y="737"/>
                    <a:pt x="771" y="737"/>
                  </a:cubicBezTo>
                  <a:cubicBezTo>
                    <a:pt x="769" y="725"/>
                    <a:pt x="769" y="725"/>
                    <a:pt x="769" y="725"/>
                  </a:cubicBezTo>
                  <a:cubicBezTo>
                    <a:pt x="772" y="725"/>
                    <a:pt x="774" y="724"/>
                    <a:pt x="776" y="723"/>
                  </a:cubicBezTo>
                  <a:cubicBezTo>
                    <a:pt x="777" y="736"/>
                    <a:pt x="777" y="736"/>
                    <a:pt x="777" y="736"/>
                  </a:cubicBezTo>
                  <a:moveTo>
                    <a:pt x="768" y="738"/>
                  </a:moveTo>
                  <a:cubicBezTo>
                    <a:pt x="766" y="738"/>
                    <a:pt x="764" y="739"/>
                    <a:pt x="762" y="739"/>
                  </a:cubicBezTo>
                  <a:cubicBezTo>
                    <a:pt x="760" y="728"/>
                    <a:pt x="760" y="728"/>
                    <a:pt x="760" y="728"/>
                  </a:cubicBezTo>
                  <a:cubicBezTo>
                    <a:pt x="763" y="728"/>
                    <a:pt x="765" y="727"/>
                    <a:pt x="767" y="726"/>
                  </a:cubicBezTo>
                  <a:cubicBezTo>
                    <a:pt x="768" y="738"/>
                    <a:pt x="768" y="738"/>
                    <a:pt x="768" y="738"/>
                  </a:cubicBezTo>
                  <a:moveTo>
                    <a:pt x="759" y="740"/>
                  </a:moveTo>
                  <a:cubicBezTo>
                    <a:pt x="753" y="742"/>
                    <a:pt x="753" y="742"/>
                    <a:pt x="753" y="742"/>
                  </a:cubicBezTo>
                  <a:cubicBezTo>
                    <a:pt x="752" y="731"/>
                    <a:pt x="752" y="731"/>
                    <a:pt x="752" y="731"/>
                  </a:cubicBezTo>
                  <a:cubicBezTo>
                    <a:pt x="754" y="730"/>
                    <a:pt x="756" y="730"/>
                    <a:pt x="758" y="729"/>
                  </a:cubicBezTo>
                  <a:cubicBezTo>
                    <a:pt x="759" y="740"/>
                    <a:pt x="759" y="740"/>
                    <a:pt x="759" y="740"/>
                  </a:cubicBezTo>
                  <a:moveTo>
                    <a:pt x="750" y="743"/>
                  </a:moveTo>
                  <a:cubicBezTo>
                    <a:pt x="744" y="744"/>
                    <a:pt x="744" y="744"/>
                    <a:pt x="744" y="744"/>
                  </a:cubicBezTo>
                  <a:cubicBezTo>
                    <a:pt x="743" y="732"/>
                    <a:pt x="743" y="732"/>
                    <a:pt x="743" y="732"/>
                  </a:cubicBezTo>
                  <a:cubicBezTo>
                    <a:pt x="745" y="732"/>
                    <a:pt x="747" y="732"/>
                    <a:pt x="749" y="731"/>
                  </a:cubicBezTo>
                  <a:cubicBezTo>
                    <a:pt x="750" y="743"/>
                    <a:pt x="750" y="743"/>
                    <a:pt x="750" y="743"/>
                  </a:cubicBezTo>
                  <a:moveTo>
                    <a:pt x="742" y="745"/>
                  </a:moveTo>
                  <a:cubicBezTo>
                    <a:pt x="736" y="747"/>
                    <a:pt x="736" y="747"/>
                    <a:pt x="736" y="747"/>
                  </a:cubicBezTo>
                  <a:cubicBezTo>
                    <a:pt x="734" y="733"/>
                    <a:pt x="734" y="733"/>
                    <a:pt x="734" y="733"/>
                  </a:cubicBezTo>
                  <a:cubicBezTo>
                    <a:pt x="736" y="733"/>
                    <a:pt x="738" y="733"/>
                    <a:pt x="740" y="733"/>
                  </a:cubicBezTo>
                  <a:cubicBezTo>
                    <a:pt x="742" y="745"/>
                    <a:pt x="742" y="745"/>
                    <a:pt x="742" y="745"/>
                  </a:cubicBezTo>
                  <a:moveTo>
                    <a:pt x="733" y="747"/>
                  </a:moveTo>
                  <a:cubicBezTo>
                    <a:pt x="727" y="749"/>
                    <a:pt x="727" y="749"/>
                    <a:pt x="727" y="749"/>
                  </a:cubicBezTo>
                  <a:cubicBezTo>
                    <a:pt x="725" y="733"/>
                    <a:pt x="725" y="733"/>
                    <a:pt x="725" y="733"/>
                  </a:cubicBezTo>
                  <a:cubicBezTo>
                    <a:pt x="727" y="733"/>
                    <a:pt x="729" y="733"/>
                    <a:pt x="731" y="733"/>
                  </a:cubicBezTo>
                  <a:cubicBezTo>
                    <a:pt x="733" y="747"/>
                    <a:pt x="733" y="747"/>
                    <a:pt x="733" y="747"/>
                  </a:cubicBezTo>
                  <a:moveTo>
                    <a:pt x="725" y="749"/>
                  </a:moveTo>
                  <a:cubicBezTo>
                    <a:pt x="719" y="751"/>
                    <a:pt x="719" y="751"/>
                    <a:pt x="719" y="751"/>
                  </a:cubicBezTo>
                  <a:cubicBezTo>
                    <a:pt x="717" y="733"/>
                    <a:pt x="717" y="733"/>
                    <a:pt x="717" y="733"/>
                  </a:cubicBezTo>
                  <a:cubicBezTo>
                    <a:pt x="719" y="733"/>
                    <a:pt x="721" y="733"/>
                    <a:pt x="723" y="733"/>
                  </a:cubicBezTo>
                  <a:cubicBezTo>
                    <a:pt x="725" y="749"/>
                    <a:pt x="725" y="749"/>
                    <a:pt x="725" y="749"/>
                  </a:cubicBezTo>
                  <a:moveTo>
                    <a:pt x="717" y="752"/>
                  </a:moveTo>
                  <a:cubicBezTo>
                    <a:pt x="715" y="752"/>
                    <a:pt x="712" y="753"/>
                    <a:pt x="710" y="753"/>
                  </a:cubicBezTo>
                  <a:cubicBezTo>
                    <a:pt x="710" y="746"/>
                    <a:pt x="708" y="739"/>
                    <a:pt x="707" y="732"/>
                  </a:cubicBezTo>
                  <a:cubicBezTo>
                    <a:pt x="709" y="732"/>
                    <a:pt x="712" y="732"/>
                    <a:pt x="715" y="733"/>
                  </a:cubicBezTo>
                  <a:cubicBezTo>
                    <a:pt x="717" y="752"/>
                    <a:pt x="717" y="752"/>
                    <a:pt x="717" y="752"/>
                  </a:cubicBezTo>
                  <a:moveTo>
                    <a:pt x="744" y="754"/>
                  </a:moveTo>
                  <a:cubicBezTo>
                    <a:pt x="819" y="731"/>
                    <a:pt x="902" y="717"/>
                    <a:pt x="906" y="728"/>
                  </a:cubicBezTo>
                  <a:cubicBezTo>
                    <a:pt x="865" y="785"/>
                    <a:pt x="801" y="856"/>
                    <a:pt x="779" y="864"/>
                  </a:cubicBezTo>
                  <a:cubicBezTo>
                    <a:pt x="750" y="875"/>
                    <a:pt x="622" y="800"/>
                    <a:pt x="620" y="792"/>
                  </a:cubicBezTo>
                  <a:cubicBezTo>
                    <a:pt x="624" y="774"/>
                    <a:pt x="710" y="764"/>
                    <a:pt x="744" y="754"/>
                  </a:cubicBezTo>
                  <a:moveTo>
                    <a:pt x="841" y="678"/>
                  </a:moveTo>
                  <a:cubicBezTo>
                    <a:pt x="840" y="672"/>
                    <a:pt x="839" y="667"/>
                    <a:pt x="838" y="662"/>
                  </a:cubicBezTo>
                  <a:cubicBezTo>
                    <a:pt x="857" y="673"/>
                    <a:pt x="875" y="684"/>
                    <a:pt x="888" y="690"/>
                  </a:cubicBezTo>
                  <a:cubicBezTo>
                    <a:pt x="875" y="680"/>
                    <a:pt x="857" y="668"/>
                    <a:pt x="837" y="656"/>
                  </a:cubicBezTo>
                  <a:cubicBezTo>
                    <a:pt x="836" y="649"/>
                    <a:pt x="835" y="642"/>
                    <a:pt x="834" y="635"/>
                  </a:cubicBezTo>
                  <a:cubicBezTo>
                    <a:pt x="856" y="649"/>
                    <a:pt x="877" y="662"/>
                    <a:pt x="892" y="669"/>
                  </a:cubicBezTo>
                  <a:cubicBezTo>
                    <a:pt x="877" y="658"/>
                    <a:pt x="856" y="644"/>
                    <a:pt x="833" y="629"/>
                  </a:cubicBezTo>
                  <a:cubicBezTo>
                    <a:pt x="832" y="623"/>
                    <a:pt x="831" y="617"/>
                    <a:pt x="830" y="611"/>
                  </a:cubicBezTo>
                  <a:cubicBezTo>
                    <a:pt x="856" y="627"/>
                    <a:pt x="882" y="642"/>
                    <a:pt x="898" y="651"/>
                  </a:cubicBezTo>
                  <a:cubicBezTo>
                    <a:pt x="882" y="638"/>
                    <a:pt x="857" y="622"/>
                    <a:pt x="830" y="605"/>
                  </a:cubicBezTo>
                  <a:cubicBezTo>
                    <a:pt x="829" y="598"/>
                    <a:pt x="829" y="592"/>
                    <a:pt x="829" y="587"/>
                  </a:cubicBezTo>
                  <a:cubicBezTo>
                    <a:pt x="851" y="600"/>
                    <a:pt x="873" y="612"/>
                    <a:pt x="887" y="620"/>
                  </a:cubicBezTo>
                  <a:cubicBezTo>
                    <a:pt x="873" y="609"/>
                    <a:pt x="852" y="596"/>
                    <a:pt x="830" y="581"/>
                  </a:cubicBezTo>
                  <a:cubicBezTo>
                    <a:pt x="831" y="578"/>
                    <a:pt x="832" y="575"/>
                    <a:pt x="833" y="573"/>
                  </a:cubicBezTo>
                  <a:cubicBezTo>
                    <a:pt x="835" y="572"/>
                    <a:pt x="837" y="571"/>
                    <a:pt x="839" y="570"/>
                  </a:cubicBezTo>
                  <a:cubicBezTo>
                    <a:pt x="860" y="583"/>
                    <a:pt x="879" y="594"/>
                    <a:pt x="893" y="601"/>
                  </a:cubicBezTo>
                  <a:cubicBezTo>
                    <a:pt x="880" y="592"/>
                    <a:pt x="863" y="580"/>
                    <a:pt x="845" y="568"/>
                  </a:cubicBezTo>
                  <a:cubicBezTo>
                    <a:pt x="849" y="567"/>
                    <a:pt x="856" y="565"/>
                    <a:pt x="863" y="563"/>
                  </a:cubicBezTo>
                  <a:cubicBezTo>
                    <a:pt x="875" y="570"/>
                    <a:pt x="885" y="576"/>
                    <a:pt x="893" y="580"/>
                  </a:cubicBezTo>
                  <a:cubicBezTo>
                    <a:pt x="886" y="575"/>
                    <a:pt x="877" y="569"/>
                    <a:pt x="867" y="562"/>
                  </a:cubicBezTo>
                  <a:cubicBezTo>
                    <a:pt x="899" y="554"/>
                    <a:pt x="948" y="548"/>
                    <a:pt x="995" y="541"/>
                  </a:cubicBezTo>
                  <a:cubicBezTo>
                    <a:pt x="1068" y="530"/>
                    <a:pt x="1138" y="520"/>
                    <a:pt x="1150" y="526"/>
                  </a:cubicBezTo>
                  <a:cubicBezTo>
                    <a:pt x="1153" y="528"/>
                    <a:pt x="1156" y="537"/>
                    <a:pt x="1159" y="548"/>
                  </a:cubicBezTo>
                  <a:cubicBezTo>
                    <a:pt x="1147" y="543"/>
                    <a:pt x="1137" y="538"/>
                    <a:pt x="1129" y="534"/>
                  </a:cubicBezTo>
                  <a:cubicBezTo>
                    <a:pt x="1138" y="540"/>
                    <a:pt x="1148" y="546"/>
                    <a:pt x="1160" y="553"/>
                  </a:cubicBezTo>
                  <a:cubicBezTo>
                    <a:pt x="1161" y="557"/>
                    <a:pt x="1162" y="562"/>
                    <a:pt x="1163" y="567"/>
                  </a:cubicBezTo>
                  <a:cubicBezTo>
                    <a:pt x="1147" y="559"/>
                    <a:pt x="1131" y="552"/>
                    <a:pt x="1120" y="547"/>
                  </a:cubicBezTo>
                  <a:cubicBezTo>
                    <a:pt x="1132" y="554"/>
                    <a:pt x="1147" y="563"/>
                    <a:pt x="1164" y="572"/>
                  </a:cubicBezTo>
                  <a:cubicBezTo>
                    <a:pt x="1165" y="577"/>
                    <a:pt x="1166" y="582"/>
                    <a:pt x="1167" y="587"/>
                  </a:cubicBezTo>
                  <a:cubicBezTo>
                    <a:pt x="1145" y="576"/>
                    <a:pt x="1123" y="565"/>
                    <a:pt x="1109" y="559"/>
                  </a:cubicBezTo>
                  <a:cubicBezTo>
                    <a:pt x="1124" y="569"/>
                    <a:pt x="1145" y="580"/>
                    <a:pt x="1168" y="593"/>
                  </a:cubicBezTo>
                  <a:cubicBezTo>
                    <a:pt x="1169" y="597"/>
                    <a:pt x="1169" y="603"/>
                    <a:pt x="1170" y="608"/>
                  </a:cubicBezTo>
                  <a:cubicBezTo>
                    <a:pt x="1149" y="597"/>
                    <a:pt x="1128" y="587"/>
                    <a:pt x="1115" y="581"/>
                  </a:cubicBezTo>
                  <a:cubicBezTo>
                    <a:pt x="1129" y="590"/>
                    <a:pt x="1149" y="601"/>
                    <a:pt x="1171" y="613"/>
                  </a:cubicBezTo>
                  <a:cubicBezTo>
                    <a:pt x="1171" y="617"/>
                    <a:pt x="1172" y="622"/>
                    <a:pt x="1172" y="626"/>
                  </a:cubicBezTo>
                  <a:cubicBezTo>
                    <a:pt x="1142" y="610"/>
                    <a:pt x="1109" y="594"/>
                    <a:pt x="1090" y="586"/>
                  </a:cubicBezTo>
                  <a:cubicBezTo>
                    <a:pt x="1110" y="599"/>
                    <a:pt x="1141" y="615"/>
                    <a:pt x="1173" y="632"/>
                  </a:cubicBezTo>
                  <a:cubicBezTo>
                    <a:pt x="1174" y="637"/>
                    <a:pt x="1174" y="642"/>
                    <a:pt x="1174" y="646"/>
                  </a:cubicBezTo>
                  <a:cubicBezTo>
                    <a:pt x="1143" y="630"/>
                    <a:pt x="1107" y="612"/>
                    <a:pt x="1087" y="603"/>
                  </a:cubicBezTo>
                  <a:cubicBezTo>
                    <a:pt x="1108" y="617"/>
                    <a:pt x="1141" y="634"/>
                    <a:pt x="1175" y="652"/>
                  </a:cubicBezTo>
                  <a:cubicBezTo>
                    <a:pt x="1175" y="656"/>
                    <a:pt x="1175" y="660"/>
                    <a:pt x="1175" y="664"/>
                  </a:cubicBezTo>
                  <a:cubicBezTo>
                    <a:pt x="1143" y="647"/>
                    <a:pt x="1106" y="629"/>
                    <a:pt x="1085" y="620"/>
                  </a:cubicBezTo>
                  <a:cubicBezTo>
                    <a:pt x="1106" y="633"/>
                    <a:pt x="1140" y="651"/>
                    <a:pt x="1175" y="670"/>
                  </a:cubicBezTo>
                  <a:cubicBezTo>
                    <a:pt x="1175" y="674"/>
                    <a:pt x="1175" y="678"/>
                    <a:pt x="1174" y="681"/>
                  </a:cubicBezTo>
                  <a:cubicBezTo>
                    <a:pt x="1143" y="665"/>
                    <a:pt x="1108" y="647"/>
                    <a:pt x="1088" y="639"/>
                  </a:cubicBezTo>
                  <a:cubicBezTo>
                    <a:pt x="1108" y="652"/>
                    <a:pt x="1140" y="669"/>
                    <a:pt x="1173" y="686"/>
                  </a:cubicBezTo>
                  <a:cubicBezTo>
                    <a:pt x="1172" y="687"/>
                    <a:pt x="1172" y="688"/>
                    <a:pt x="1172" y="688"/>
                  </a:cubicBezTo>
                  <a:cubicBezTo>
                    <a:pt x="1170" y="690"/>
                    <a:pt x="1167" y="691"/>
                    <a:pt x="1162" y="693"/>
                  </a:cubicBezTo>
                  <a:cubicBezTo>
                    <a:pt x="1130" y="677"/>
                    <a:pt x="1094" y="659"/>
                    <a:pt x="1073" y="650"/>
                  </a:cubicBezTo>
                  <a:cubicBezTo>
                    <a:pt x="1092" y="662"/>
                    <a:pt x="1123" y="679"/>
                    <a:pt x="1155" y="696"/>
                  </a:cubicBezTo>
                  <a:cubicBezTo>
                    <a:pt x="1151" y="697"/>
                    <a:pt x="1147" y="699"/>
                    <a:pt x="1142" y="700"/>
                  </a:cubicBezTo>
                  <a:cubicBezTo>
                    <a:pt x="1124" y="691"/>
                    <a:pt x="1107" y="683"/>
                    <a:pt x="1095" y="678"/>
                  </a:cubicBezTo>
                  <a:cubicBezTo>
                    <a:pt x="1106" y="685"/>
                    <a:pt x="1120" y="693"/>
                    <a:pt x="1136" y="701"/>
                  </a:cubicBezTo>
                  <a:cubicBezTo>
                    <a:pt x="1132" y="702"/>
                    <a:pt x="1128" y="704"/>
                    <a:pt x="1123" y="705"/>
                  </a:cubicBezTo>
                  <a:cubicBezTo>
                    <a:pt x="1101" y="694"/>
                    <a:pt x="1080" y="683"/>
                    <a:pt x="1066" y="677"/>
                  </a:cubicBezTo>
                  <a:cubicBezTo>
                    <a:pt x="1079" y="686"/>
                    <a:pt x="1097" y="695"/>
                    <a:pt x="1117" y="706"/>
                  </a:cubicBezTo>
                  <a:cubicBezTo>
                    <a:pt x="1110" y="708"/>
                    <a:pt x="1104" y="709"/>
                    <a:pt x="1097" y="711"/>
                  </a:cubicBezTo>
                  <a:cubicBezTo>
                    <a:pt x="1074" y="699"/>
                    <a:pt x="1053" y="689"/>
                    <a:pt x="1039" y="683"/>
                  </a:cubicBezTo>
                  <a:cubicBezTo>
                    <a:pt x="1052" y="691"/>
                    <a:pt x="1070" y="701"/>
                    <a:pt x="1089" y="712"/>
                  </a:cubicBezTo>
                  <a:cubicBezTo>
                    <a:pt x="1038" y="723"/>
                    <a:pt x="972" y="734"/>
                    <a:pt x="921" y="742"/>
                  </a:cubicBezTo>
                  <a:cubicBezTo>
                    <a:pt x="919" y="734"/>
                    <a:pt x="917" y="728"/>
                    <a:pt x="915" y="725"/>
                  </a:cubicBezTo>
                  <a:cubicBezTo>
                    <a:pt x="911" y="713"/>
                    <a:pt x="886" y="714"/>
                    <a:pt x="850" y="720"/>
                  </a:cubicBezTo>
                  <a:cubicBezTo>
                    <a:pt x="848" y="709"/>
                    <a:pt x="845" y="696"/>
                    <a:pt x="843" y="684"/>
                  </a:cubicBezTo>
                  <a:cubicBezTo>
                    <a:pt x="859" y="694"/>
                    <a:pt x="875" y="703"/>
                    <a:pt x="886" y="709"/>
                  </a:cubicBezTo>
                  <a:cubicBezTo>
                    <a:pt x="875" y="700"/>
                    <a:pt x="859" y="689"/>
                    <a:pt x="841" y="678"/>
                  </a:cubicBezTo>
                  <a:moveTo>
                    <a:pt x="948" y="923"/>
                  </a:moveTo>
                  <a:cubicBezTo>
                    <a:pt x="1016" y="897"/>
                    <a:pt x="1100" y="910"/>
                    <a:pt x="1160" y="948"/>
                  </a:cubicBezTo>
                  <a:cubicBezTo>
                    <a:pt x="1161" y="951"/>
                    <a:pt x="1161" y="954"/>
                    <a:pt x="1163" y="957"/>
                  </a:cubicBezTo>
                  <a:cubicBezTo>
                    <a:pt x="1093" y="917"/>
                    <a:pt x="1007" y="920"/>
                    <a:pt x="938" y="972"/>
                  </a:cubicBezTo>
                  <a:cubicBezTo>
                    <a:pt x="932" y="962"/>
                    <a:pt x="925" y="953"/>
                    <a:pt x="916" y="946"/>
                  </a:cubicBezTo>
                  <a:cubicBezTo>
                    <a:pt x="930" y="942"/>
                    <a:pt x="939" y="940"/>
                    <a:pt x="941" y="939"/>
                  </a:cubicBezTo>
                  <a:cubicBezTo>
                    <a:pt x="945" y="937"/>
                    <a:pt x="947" y="931"/>
                    <a:pt x="948" y="923"/>
                  </a:cubicBezTo>
                  <a:moveTo>
                    <a:pt x="947" y="893"/>
                  </a:moveTo>
                  <a:cubicBezTo>
                    <a:pt x="1029" y="859"/>
                    <a:pt x="1109" y="894"/>
                    <a:pt x="1158" y="936"/>
                  </a:cubicBezTo>
                  <a:cubicBezTo>
                    <a:pt x="1158" y="937"/>
                    <a:pt x="1158" y="939"/>
                    <a:pt x="1158" y="940"/>
                  </a:cubicBezTo>
                  <a:cubicBezTo>
                    <a:pt x="1100" y="903"/>
                    <a:pt x="1017" y="890"/>
                    <a:pt x="949" y="914"/>
                  </a:cubicBezTo>
                  <a:cubicBezTo>
                    <a:pt x="949" y="908"/>
                    <a:pt x="948" y="901"/>
                    <a:pt x="947" y="893"/>
                  </a:cubicBezTo>
                  <a:moveTo>
                    <a:pt x="722" y="923"/>
                  </a:moveTo>
                  <a:cubicBezTo>
                    <a:pt x="723" y="959"/>
                    <a:pt x="723" y="959"/>
                    <a:pt x="723" y="959"/>
                  </a:cubicBezTo>
                  <a:cubicBezTo>
                    <a:pt x="716" y="960"/>
                    <a:pt x="705" y="962"/>
                    <a:pt x="695" y="964"/>
                  </a:cubicBezTo>
                  <a:cubicBezTo>
                    <a:pt x="688" y="956"/>
                    <a:pt x="688" y="956"/>
                    <a:pt x="688" y="956"/>
                  </a:cubicBezTo>
                  <a:cubicBezTo>
                    <a:pt x="686" y="965"/>
                    <a:pt x="686" y="965"/>
                    <a:pt x="686" y="965"/>
                  </a:cubicBezTo>
                  <a:cubicBezTo>
                    <a:pt x="674" y="967"/>
                    <a:pt x="663" y="969"/>
                    <a:pt x="656" y="971"/>
                  </a:cubicBezTo>
                  <a:cubicBezTo>
                    <a:pt x="652" y="960"/>
                    <a:pt x="652" y="960"/>
                    <a:pt x="652" y="960"/>
                  </a:cubicBezTo>
                  <a:cubicBezTo>
                    <a:pt x="676" y="936"/>
                    <a:pt x="721" y="891"/>
                    <a:pt x="749" y="870"/>
                  </a:cubicBezTo>
                  <a:cubicBezTo>
                    <a:pt x="777" y="880"/>
                    <a:pt x="789" y="873"/>
                    <a:pt x="812" y="852"/>
                  </a:cubicBezTo>
                  <a:cubicBezTo>
                    <a:pt x="838" y="866"/>
                    <a:pt x="935" y="916"/>
                    <a:pt x="939" y="930"/>
                  </a:cubicBezTo>
                  <a:cubicBezTo>
                    <a:pt x="935" y="932"/>
                    <a:pt x="925" y="936"/>
                    <a:pt x="909" y="940"/>
                  </a:cubicBezTo>
                  <a:cubicBezTo>
                    <a:pt x="898" y="931"/>
                    <a:pt x="885" y="924"/>
                    <a:pt x="871" y="919"/>
                  </a:cubicBezTo>
                  <a:cubicBezTo>
                    <a:pt x="834" y="907"/>
                    <a:pt x="797" y="914"/>
                    <a:pt x="767" y="933"/>
                  </a:cubicBezTo>
                  <a:cubicBezTo>
                    <a:pt x="767" y="911"/>
                    <a:pt x="767" y="911"/>
                    <a:pt x="767" y="911"/>
                  </a:cubicBezTo>
                  <a:cubicBezTo>
                    <a:pt x="722" y="923"/>
                    <a:pt x="722" y="923"/>
                    <a:pt x="722" y="923"/>
                  </a:cubicBezTo>
                  <a:moveTo>
                    <a:pt x="824" y="992"/>
                  </a:moveTo>
                  <a:cubicBezTo>
                    <a:pt x="852" y="1001"/>
                    <a:pt x="866" y="1031"/>
                    <a:pt x="856" y="1058"/>
                  </a:cubicBezTo>
                  <a:cubicBezTo>
                    <a:pt x="847" y="1085"/>
                    <a:pt x="816" y="1100"/>
                    <a:pt x="788" y="1090"/>
                  </a:cubicBezTo>
                  <a:cubicBezTo>
                    <a:pt x="773" y="1085"/>
                    <a:pt x="762" y="1074"/>
                    <a:pt x="757" y="1060"/>
                  </a:cubicBezTo>
                  <a:cubicBezTo>
                    <a:pt x="765" y="1058"/>
                    <a:pt x="765" y="1058"/>
                    <a:pt x="765" y="1058"/>
                  </a:cubicBezTo>
                  <a:cubicBezTo>
                    <a:pt x="766" y="1006"/>
                    <a:pt x="766" y="1006"/>
                    <a:pt x="766" y="1006"/>
                  </a:cubicBezTo>
                  <a:cubicBezTo>
                    <a:pt x="780" y="991"/>
                    <a:pt x="803" y="984"/>
                    <a:pt x="824" y="992"/>
                  </a:cubicBezTo>
                  <a:moveTo>
                    <a:pt x="793" y="961"/>
                  </a:moveTo>
                  <a:cubicBezTo>
                    <a:pt x="797" y="960"/>
                    <a:pt x="801" y="959"/>
                    <a:pt x="805" y="958"/>
                  </a:cubicBezTo>
                  <a:cubicBezTo>
                    <a:pt x="806" y="981"/>
                    <a:pt x="806" y="981"/>
                    <a:pt x="806" y="981"/>
                  </a:cubicBezTo>
                  <a:cubicBezTo>
                    <a:pt x="803" y="980"/>
                    <a:pt x="800" y="981"/>
                    <a:pt x="796" y="981"/>
                  </a:cubicBezTo>
                  <a:cubicBezTo>
                    <a:pt x="793" y="961"/>
                    <a:pt x="793" y="961"/>
                    <a:pt x="793" y="961"/>
                  </a:cubicBezTo>
                  <a:moveTo>
                    <a:pt x="810" y="957"/>
                  </a:moveTo>
                  <a:cubicBezTo>
                    <a:pt x="815" y="956"/>
                    <a:pt x="820" y="956"/>
                    <a:pt x="825" y="956"/>
                  </a:cubicBezTo>
                  <a:cubicBezTo>
                    <a:pt x="821" y="983"/>
                    <a:pt x="821" y="983"/>
                    <a:pt x="821" y="983"/>
                  </a:cubicBezTo>
                  <a:cubicBezTo>
                    <a:pt x="818" y="982"/>
                    <a:pt x="814" y="981"/>
                    <a:pt x="810" y="981"/>
                  </a:cubicBezTo>
                  <a:cubicBezTo>
                    <a:pt x="810" y="957"/>
                    <a:pt x="810" y="957"/>
                    <a:pt x="810" y="957"/>
                  </a:cubicBezTo>
                  <a:moveTo>
                    <a:pt x="820" y="1100"/>
                  </a:moveTo>
                  <a:cubicBezTo>
                    <a:pt x="823" y="1099"/>
                    <a:pt x="827" y="1098"/>
                    <a:pt x="831" y="1096"/>
                  </a:cubicBezTo>
                  <a:cubicBezTo>
                    <a:pt x="841" y="1123"/>
                    <a:pt x="841" y="1123"/>
                    <a:pt x="841" y="1123"/>
                  </a:cubicBezTo>
                  <a:cubicBezTo>
                    <a:pt x="836" y="1124"/>
                    <a:pt x="830" y="1124"/>
                    <a:pt x="825" y="1124"/>
                  </a:cubicBezTo>
                  <a:cubicBezTo>
                    <a:pt x="820" y="1100"/>
                    <a:pt x="820" y="1100"/>
                    <a:pt x="820" y="1100"/>
                  </a:cubicBezTo>
                  <a:moveTo>
                    <a:pt x="821" y="1124"/>
                  </a:moveTo>
                  <a:cubicBezTo>
                    <a:pt x="815" y="1124"/>
                    <a:pt x="809" y="1123"/>
                    <a:pt x="804" y="1122"/>
                  </a:cubicBezTo>
                  <a:cubicBezTo>
                    <a:pt x="803" y="1101"/>
                    <a:pt x="803" y="1101"/>
                    <a:pt x="803" y="1101"/>
                  </a:cubicBezTo>
                  <a:cubicBezTo>
                    <a:pt x="807" y="1101"/>
                    <a:pt x="811" y="1101"/>
                    <a:pt x="816" y="1100"/>
                  </a:cubicBezTo>
                  <a:cubicBezTo>
                    <a:pt x="821" y="1124"/>
                    <a:pt x="821" y="1124"/>
                    <a:pt x="821" y="1124"/>
                  </a:cubicBezTo>
                  <a:moveTo>
                    <a:pt x="835" y="1094"/>
                  </a:moveTo>
                  <a:cubicBezTo>
                    <a:pt x="837" y="1093"/>
                    <a:pt x="840" y="1092"/>
                    <a:pt x="842" y="1090"/>
                  </a:cubicBezTo>
                  <a:cubicBezTo>
                    <a:pt x="862" y="1116"/>
                    <a:pt x="862" y="1116"/>
                    <a:pt x="862" y="1116"/>
                  </a:cubicBezTo>
                  <a:cubicBezTo>
                    <a:pt x="857" y="1119"/>
                    <a:pt x="851" y="1120"/>
                    <a:pt x="846" y="1122"/>
                  </a:cubicBezTo>
                  <a:cubicBezTo>
                    <a:pt x="835" y="1094"/>
                    <a:pt x="835" y="1094"/>
                    <a:pt x="835" y="1094"/>
                  </a:cubicBezTo>
                  <a:moveTo>
                    <a:pt x="845" y="1087"/>
                  </a:moveTo>
                  <a:cubicBezTo>
                    <a:pt x="849" y="1085"/>
                    <a:pt x="851" y="1082"/>
                    <a:pt x="854" y="1079"/>
                  </a:cubicBezTo>
                  <a:cubicBezTo>
                    <a:pt x="881" y="1103"/>
                    <a:pt x="881" y="1103"/>
                    <a:pt x="881" y="1103"/>
                  </a:cubicBezTo>
                  <a:cubicBezTo>
                    <a:pt x="876" y="1108"/>
                    <a:pt x="871" y="1111"/>
                    <a:pt x="865" y="1114"/>
                  </a:cubicBezTo>
                  <a:cubicBezTo>
                    <a:pt x="845" y="1087"/>
                    <a:pt x="845" y="1087"/>
                    <a:pt x="845" y="1087"/>
                  </a:cubicBezTo>
                  <a:moveTo>
                    <a:pt x="857" y="1076"/>
                  </a:moveTo>
                  <a:cubicBezTo>
                    <a:pt x="859" y="1073"/>
                    <a:pt x="860" y="1070"/>
                    <a:pt x="862" y="1067"/>
                  </a:cubicBezTo>
                  <a:cubicBezTo>
                    <a:pt x="898" y="1084"/>
                    <a:pt x="898" y="1084"/>
                    <a:pt x="898" y="1084"/>
                  </a:cubicBezTo>
                  <a:cubicBezTo>
                    <a:pt x="894" y="1090"/>
                    <a:pt x="889" y="1096"/>
                    <a:pt x="884" y="1101"/>
                  </a:cubicBezTo>
                  <a:cubicBezTo>
                    <a:pt x="857" y="1076"/>
                    <a:pt x="857" y="1076"/>
                    <a:pt x="857" y="1076"/>
                  </a:cubicBezTo>
                  <a:moveTo>
                    <a:pt x="864" y="1063"/>
                  </a:moveTo>
                  <a:cubicBezTo>
                    <a:pt x="864" y="1062"/>
                    <a:pt x="864" y="1062"/>
                    <a:pt x="864" y="1061"/>
                  </a:cubicBezTo>
                  <a:cubicBezTo>
                    <a:pt x="865" y="1058"/>
                    <a:pt x="866" y="1055"/>
                    <a:pt x="867" y="1052"/>
                  </a:cubicBezTo>
                  <a:cubicBezTo>
                    <a:pt x="908" y="1058"/>
                    <a:pt x="908" y="1058"/>
                    <a:pt x="908" y="1058"/>
                  </a:cubicBezTo>
                  <a:cubicBezTo>
                    <a:pt x="907" y="1062"/>
                    <a:pt x="906" y="1065"/>
                    <a:pt x="905" y="1069"/>
                  </a:cubicBezTo>
                  <a:cubicBezTo>
                    <a:pt x="904" y="1073"/>
                    <a:pt x="902" y="1077"/>
                    <a:pt x="900" y="1081"/>
                  </a:cubicBezTo>
                  <a:cubicBezTo>
                    <a:pt x="864" y="1063"/>
                    <a:pt x="864" y="1063"/>
                    <a:pt x="864" y="1063"/>
                  </a:cubicBezTo>
                  <a:moveTo>
                    <a:pt x="867" y="1048"/>
                  </a:moveTo>
                  <a:cubicBezTo>
                    <a:pt x="868" y="1044"/>
                    <a:pt x="868" y="1040"/>
                    <a:pt x="868" y="1037"/>
                  </a:cubicBezTo>
                  <a:cubicBezTo>
                    <a:pt x="909" y="1031"/>
                    <a:pt x="909" y="1031"/>
                    <a:pt x="909" y="1031"/>
                  </a:cubicBezTo>
                  <a:cubicBezTo>
                    <a:pt x="910" y="1038"/>
                    <a:pt x="910" y="1046"/>
                    <a:pt x="909" y="1054"/>
                  </a:cubicBezTo>
                  <a:cubicBezTo>
                    <a:pt x="867" y="1048"/>
                    <a:pt x="867" y="1048"/>
                    <a:pt x="867" y="1048"/>
                  </a:cubicBezTo>
                  <a:moveTo>
                    <a:pt x="867" y="1032"/>
                  </a:moveTo>
                  <a:cubicBezTo>
                    <a:pt x="867" y="1028"/>
                    <a:pt x="865" y="1024"/>
                    <a:pt x="864" y="1020"/>
                  </a:cubicBezTo>
                  <a:cubicBezTo>
                    <a:pt x="900" y="1002"/>
                    <a:pt x="900" y="1002"/>
                    <a:pt x="900" y="1002"/>
                  </a:cubicBezTo>
                  <a:cubicBezTo>
                    <a:pt x="904" y="1009"/>
                    <a:pt x="907" y="1018"/>
                    <a:pt x="909" y="1026"/>
                  </a:cubicBezTo>
                  <a:cubicBezTo>
                    <a:pt x="867" y="1032"/>
                    <a:pt x="867" y="1032"/>
                    <a:pt x="867" y="1032"/>
                  </a:cubicBezTo>
                  <a:moveTo>
                    <a:pt x="862" y="1017"/>
                  </a:moveTo>
                  <a:cubicBezTo>
                    <a:pt x="860" y="1011"/>
                    <a:pt x="857" y="1006"/>
                    <a:pt x="853" y="1002"/>
                  </a:cubicBezTo>
                  <a:cubicBezTo>
                    <a:pt x="880" y="977"/>
                    <a:pt x="880" y="977"/>
                    <a:pt x="880" y="977"/>
                  </a:cubicBezTo>
                  <a:cubicBezTo>
                    <a:pt x="887" y="983"/>
                    <a:pt x="893" y="990"/>
                    <a:pt x="898" y="998"/>
                  </a:cubicBezTo>
                  <a:cubicBezTo>
                    <a:pt x="862" y="1017"/>
                    <a:pt x="862" y="1017"/>
                    <a:pt x="862" y="1017"/>
                  </a:cubicBezTo>
                  <a:moveTo>
                    <a:pt x="850" y="999"/>
                  </a:moveTo>
                  <a:cubicBezTo>
                    <a:pt x="847" y="995"/>
                    <a:pt x="843" y="992"/>
                    <a:pt x="839" y="990"/>
                  </a:cubicBezTo>
                  <a:cubicBezTo>
                    <a:pt x="856" y="962"/>
                    <a:pt x="856" y="962"/>
                    <a:pt x="856" y="962"/>
                  </a:cubicBezTo>
                  <a:cubicBezTo>
                    <a:pt x="863" y="965"/>
                    <a:pt x="871" y="969"/>
                    <a:pt x="877" y="974"/>
                  </a:cubicBezTo>
                  <a:cubicBezTo>
                    <a:pt x="850" y="999"/>
                    <a:pt x="850" y="999"/>
                    <a:pt x="850" y="999"/>
                  </a:cubicBezTo>
                  <a:moveTo>
                    <a:pt x="835" y="988"/>
                  </a:moveTo>
                  <a:cubicBezTo>
                    <a:pt x="832" y="986"/>
                    <a:pt x="829" y="985"/>
                    <a:pt x="826" y="984"/>
                  </a:cubicBezTo>
                  <a:cubicBezTo>
                    <a:pt x="825" y="984"/>
                    <a:pt x="825" y="984"/>
                    <a:pt x="825" y="984"/>
                  </a:cubicBezTo>
                  <a:cubicBezTo>
                    <a:pt x="830" y="956"/>
                    <a:pt x="830" y="956"/>
                    <a:pt x="830" y="956"/>
                  </a:cubicBezTo>
                  <a:cubicBezTo>
                    <a:pt x="837" y="957"/>
                    <a:pt x="844" y="958"/>
                    <a:pt x="851" y="961"/>
                  </a:cubicBezTo>
                  <a:cubicBezTo>
                    <a:pt x="835" y="988"/>
                    <a:pt x="835" y="988"/>
                    <a:pt x="835" y="988"/>
                  </a:cubicBezTo>
                  <a:moveTo>
                    <a:pt x="799" y="1121"/>
                  </a:moveTo>
                  <a:cubicBezTo>
                    <a:pt x="798" y="1120"/>
                    <a:pt x="797" y="1120"/>
                    <a:pt x="795" y="1120"/>
                  </a:cubicBezTo>
                  <a:cubicBezTo>
                    <a:pt x="791" y="1118"/>
                    <a:pt x="787" y="1116"/>
                    <a:pt x="783" y="1114"/>
                  </a:cubicBezTo>
                  <a:cubicBezTo>
                    <a:pt x="787" y="1098"/>
                    <a:pt x="787" y="1098"/>
                    <a:pt x="787" y="1098"/>
                  </a:cubicBezTo>
                  <a:cubicBezTo>
                    <a:pt x="791" y="1099"/>
                    <a:pt x="795" y="1100"/>
                    <a:pt x="799" y="1101"/>
                  </a:cubicBezTo>
                  <a:cubicBezTo>
                    <a:pt x="799" y="1121"/>
                    <a:pt x="799" y="1121"/>
                    <a:pt x="799" y="1121"/>
                  </a:cubicBezTo>
                  <a:moveTo>
                    <a:pt x="760" y="1080"/>
                  </a:moveTo>
                  <a:cubicBezTo>
                    <a:pt x="762" y="1083"/>
                    <a:pt x="765" y="1086"/>
                    <a:pt x="769" y="1088"/>
                  </a:cubicBezTo>
                  <a:cubicBezTo>
                    <a:pt x="763" y="1099"/>
                    <a:pt x="763" y="1099"/>
                    <a:pt x="763" y="1099"/>
                  </a:cubicBezTo>
                  <a:cubicBezTo>
                    <a:pt x="759" y="1096"/>
                    <a:pt x="756" y="1092"/>
                    <a:pt x="753" y="1087"/>
                  </a:cubicBezTo>
                  <a:cubicBezTo>
                    <a:pt x="760" y="1080"/>
                    <a:pt x="760" y="1080"/>
                    <a:pt x="760" y="1080"/>
                  </a:cubicBezTo>
                  <a:moveTo>
                    <a:pt x="750" y="1084"/>
                  </a:moveTo>
                  <a:cubicBezTo>
                    <a:pt x="746" y="1078"/>
                    <a:pt x="744" y="1072"/>
                    <a:pt x="741" y="1065"/>
                  </a:cubicBezTo>
                  <a:cubicBezTo>
                    <a:pt x="749" y="1063"/>
                    <a:pt x="749" y="1063"/>
                    <a:pt x="749" y="1063"/>
                  </a:cubicBezTo>
                  <a:cubicBezTo>
                    <a:pt x="751" y="1068"/>
                    <a:pt x="754" y="1073"/>
                    <a:pt x="757" y="1077"/>
                  </a:cubicBezTo>
                  <a:cubicBezTo>
                    <a:pt x="750" y="1084"/>
                    <a:pt x="750" y="1084"/>
                    <a:pt x="750" y="1084"/>
                  </a:cubicBezTo>
                  <a:moveTo>
                    <a:pt x="772" y="1091"/>
                  </a:moveTo>
                  <a:cubicBezTo>
                    <a:pt x="775" y="1093"/>
                    <a:pt x="779" y="1095"/>
                    <a:pt x="783" y="1097"/>
                  </a:cubicBezTo>
                  <a:cubicBezTo>
                    <a:pt x="779" y="1112"/>
                    <a:pt x="779" y="1112"/>
                    <a:pt x="779" y="1112"/>
                  </a:cubicBezTo>
                  <a:cubicBezTo>
                    <a:pt x="774" y="1109"/>
                    <a:pt x="770" y="1106"/>
                    <a:pt x="766" y="1102"/>
                  </a:cubicBezTo>
                  <a:cubicBezTo>
                    <a:pt x="772" y="1091"/>
                    <a:pt x="772" y="1091"/>
                    <a:pt x="772" y="1091"/>
                  </a:cubicBezTo>
                  <a:moveTo>
                    <a:pt x="783" y="985"/>
                  </a:moveTo>
                  <a:cubicBezTo>
                    <a:pt x="779" y="968"/>
                    <a:pt x="779" y="968"/>
                    <a:pt x="779" y="968"/>
                  </a:cubicBezTo>
                  <a:cubicBezTo>
                    <a:pt x="782" y="966"/>
                    <a:pt x="786" y="964"/>
                    <a:pt x="789" y="963"/>
                  </a:cubicBezTo>
                  <a:cubicBezTo>
                    <a:pt x="792" y="982"/>
                    <a:pt x="792" y="982"/>
                    <a:pt x="792" y="982"/>
                  </a:cubicBezTo>
                  <a:cubicBezTo>
                    <a:pt x="789" y="983"/>
                    <a:pt x="786" y="984"/>
                    <a:pt x="783" y="985"/>
                  </a:cubicBezTo>
                  <a:moveTo>
                    <a:pt x="779" y="987"/>
                  </a:moveTo>
                  <a:cubicBezTo>
                    <a:pt x="774" y="989"/>
                    <a:pt x="770" y="991"/>
                    <a:pt x="766" y="995"/>
                  </a:cubicBezTo>
                  <a:cubicBezTo>
                    <a:pt x="767" y="977"/>
                    <a:pt x="767" y="977"/>
                    <a:pt x="767" y="977"/>
                  </a:cubicBezTo>
                  <a:cubicBezTo>
                    <a:pt x="769" y="975"/>
                    <a:pt x="772" y="973"/>
                    <a:pt x="775" y="971"/>
                  </a:cubicBezTo>
                  <a:cubicBezTo>
                    <a:pt x="779" y="987"/>
                    <a:pt x="779" y="987"/>
                    <a:pt x="779" y="987"/>
                  </a:cubicBezTo>
                  <a:moveTo>
                    <a:pt x="724" y="979"/>
                  </a:moveTo>
                  <a:cubicBezTo>
                    <a:pt x="725" y="984"/>
                    <a:pt x="725" y="984"/>
                    <a:pt x="725" y="984"/>
                  </a:cubicBezTo>
                  <a:cubicBezTo>
                    <a:pt x="712" y="983"/>
                    <a:pt x="712" y="983"/>
                    <a:pt x="712" y="983"/>
                  </a:cubicBezTo>
                  <a:cubicBezTo>
                    <a:pt x="707" y="977"/>
                    <a:pt x="707" y="977"/>
                    <a:pt x="707" y="977"/>
                  </a:cubicBezTo>
                  <a:cubicBezTo>
                    <a:pt x="724" y="979"/>
                    <a:pt x="724" y="979"/>
                    <a:pt x="724" y="979"/>
                  </a:cubicBezTo>
                  <a:moveTo>
                    <a:pt x="704" y="974"/>
                  </a:moveTo>
                  <a:cubicBezTo>
                    <a:pt x="701" y="970"/>
                    <a:pt x="701" y="970"/>
                    <a:pt x="701" y="970"/>
                  </a:cubicBezTo>
                  <a:cubicBezTo>
                    <a:pt x="709" y="969"/>
                    <a:pt x="717" y="968"/>
                    <a:pt x="724" y="967"/>
                  </a:cubicBezTo>
                  <a:cubicBezTo>
                    <a:pt x="724" y="976"/>
                    <a:pt x="724" y="976"/>
                    <a:pt x="724" y="976"/>
                  </a:cubicBezTo>
                  <a:cubicBezTo>
                    <a:pt x="704" y="974"/>
                    <a:pt x="704" y="974"/>
                    <a:pt x="704" y="974"/>
                  </a:cubicBezTo>
                  <a:moveTo>
                    <a:pt x="725" y="987"/>
                  </a:moveTo>
                  <a:cubicBezTo>
                    <a:pt x="725" y="998"/>
                    <a:pt x="725" y="998"/>
                    <a:pt x="725" y="998"/>
                  </a:cubicBezTo>
                  <a:cubicBezTo>
                    <a:pt x="715" y="986"/>
                    <a:pt x="715" y="986"/>
                    <a:pt x="715" y="986"/>
                  </a:cubicBezTo>
                  <a:cubicBezTo>
                    <a:pt x="725" y="987"/>
                    <a:pt x="725" y="987"/>
                    <a:pt x="725" y="987"/>
                  </a:cubicBezTo>
                  <a:moveTo>
                    <a:pt x="665" y="990"/>
                  </a:moveTo>
                  <a:cubicBezTo>
                    <a:pt x="662" y="983"/>
                    <a:pt x="662" y="983"/>
                    <a:pt x="662" y="983"/>
                  </a:cubicBezTo>
                  <a:cubicBezTo>
                    <a:pt x="680" y="985"/>
                    <a:pt x="680" y="985"/>
                    <a:pt x="680" y="985"/>
                  </a:cubicBezTo>
                  <a:cubicBezTo>
                    <a:pt x="678" y="991"/>
                    <a:pt x="678" y="991"/>
                    <a:pt x="678" y="991"/>
                  </a:cubicBezTo>
                  <a:cubicBezTo>
                    <a:pt x="665" y="990"/>
                    <a:pt x="665" y="990"/>
                    <a:pt x="665" y="990"/>
                  </a:cubicBezTo>
                  <a:moveTo>
                    <a:pt x="678" y="994"/>
                  </a:moveTo>
                  <a:cubicBezTo>
                    <a:pt x="673" y="1010"/>
                    <a:pt x="673" y="1010"/>
                    <a:pt x="673" y="1010"/>
                  </a:cubicBezTo>
                  <a:cubicBezTo>
                    <a:pt x="666" y="993"/>
                    <a:pt x="666" y="993"/>
                    <a:pt x="666" y="993"/>
                  </a:cubicBezTo>
                  <a:cubicBezTo>
                    <a:pt x="678" y="994"/>
                    <a:pt x="678" y="994"/>
                    <a:pt x="678" y="994"/>
                  </a:cubicBezTo>
                  <a:moveTo>
                    <a:pt x="660" y="980"/>
                  </a:moveTo>
                  <a:cubicBezTo>
                    <a:pt x="659" y="978"/>
                    <a:pt x="659" y="978"/>
                    <a:pt x="659" y="978"/>
                  </a:cubicBezTo>
                  <a:cubicBezTo>
                    <a:pt x="665" y="977"/>
                    <a:pt x="674" y="975"/>
                    <a:pt x="683" y="973"/>
                  </a:cubicBezTo>
                  <a:cubicBezTo>
                    <a:pt x="681" y="982"/>
                    <a:pt x="681" y="982"/>
                    <a:pt x="681" y="982"/>
                  </a:cubicBezTo>
                  <a:cubicBezTo>
                    <a:pt x="660" y="980"/>
                    <a:pt x="660" y="980"/>
                    <a:pt x="660" y="980"/>
                  </a:cubicBezTo>
                  <a:moveTo>
                    <a:pt x="648" y="951"/>
                  </a:moveTo>
                  <a:cubicBezTo>
                    <a:pt x="643" y="941"/>
                    <a:pt x="643" y="941"/>
                    <a:pt x="643" y="941"/>
                  </a:cubicBezTo>
                  <a:cubicBezTo>
                    <a:pt x="636" y="945"/>
                    <a:pt x="636" y="945"/>
                    <a:pt x="636" y="945"/>
                  </a:cubicBezTo>
                  <a:cubicBezTo>
                    <a:pt x="627" y="901"/>
                    <a:pt x="620" y="848"/>
                    <a:pt x="612" y="801"/>
                  </a:cubicBezTo>
                  <a:cubicBezTo>
                    <a:pt x="653" y="827"/>
                    <a:pt x="715" y="856"/>
                    <a:pt x="741" y="868"/>
                  </a:cubicBezTo>
                  <a:cubicBezTo>
                    <a:pt x="722" y="886"/>
                    <a:pt x="672" y="925"/>
                    <a:pt x="648" y="951"/>
                  </a:cubicBezTo>
                  <a:moveTo>
                    <a:pt x="819" y="844"/>
                  </a:moveTo>
                  <a:cubicBezTo>
                    <a:pt x="841" y="822"/>
                    <a:pt x="893" y="764"/>
                    <a:pt x="912" y="738"/>
                  </a:cubicBezTo>
                  <a:cubicBezTo>
                    <a:pt x="923" y="786"/>
                    <a:pt x="935" y="862"/>
                    <a:pt x="941" y="916"/>
                  </a:cubicBezTo>
                  <a:cubicBezTo>
                    <a:pt x="896" y="886"/>
                    <a:pt x="846" y="863"/>
                    <a:pt x="819" y="844"/>
                  </a:cubicBezTo>
                  <a:moveTo>
                    <a:pt x="612" y="963"/>
                  </a:moveTo>
                  <a:cubicBezTo>
                    <a:pt x="639" y="951"/>
                    <a:pt x="639" y="951"/>
                    <a:pt x="639" y="951"/>
                  </a:cubicBezTo>
                  <a:cubicBezTo>
                    <a:pt x="675" y="1033"/>
                    <a:pt x="675" y="1033"/>
                    <a:pt x="675" y="1033"/>
                  </a:cubicBezTo>
                  <a:cubicBezTo>
                    <a:pt x="690" y="971"/>
                    <a:pt x="690" y="971"/>
                    <a:pt x="690" y="971"/>
                  </a:cubicBezTo>
                  <a:cubicBezTo>
                    <a:pt x="733" y="1016"/>
                    <a:pt x="733" y="1016"/>
                    <a:pt x="733" y="1016"/>
                  </a:cubicBezTo>
                  <a:cubicBezTo>
                    <a:pt x="729" y="927"/>
                    <a:pt x="729" y="927"/>
                    <a:pt x="729" y="927"/>
                  </a:cubicBezTo>
                  <a:cubicBezTo>
                    <a:pt x="762" y="920"/>
                    <a:pt x="762" y="920"/>
                    <a:pt x="762" y="920"/>
                  </a:cubicBezTo>
                  <a:cubicBezTo>
                    <a:pt x="760" y="1053"/>
                    <a:pt x="760" y="1053"/>
                    <a:pt x="760" y="1053"/>
                  </a:cubicBezTo>
                  <a:cubicBezTo>
                    <a:pt x="735" y="1060"/>
                    <a:pt x="735" y="1060"/>
                    <a:pt x="735" y="1060"/>
                  </a:cubicBezTo>
                  <a:cubicBezTo>
                    <a:pt x="702" y="1021"/>
                    <a:pt x="702" y="1021"/>
                    <a:pt x="702" y="1021"/>
                  </a:cubicBezTo>
                  <a:cubicBezTo>
                    <a:pt x="694" y="1074"/>
                    <a:pt x="694" y="1074"/>
                    <a:pt x="694" y="1074"/>
                  </a:cubicBezTo>
                  <a:cubicBezTo>
                    <a:pt x="665" y="1083"/>
                    <a:pt x="665" y="1083"/>
                    <a:pt x="665" y="1083"/>
                  </a:cubicBezTo>
                  <a:cubicBezTo>
                    <a:pt x="612" y="963"/>
                    <a:pt x="612" y="963"/>
                    <a:pt x="612" y="963"/>
                  </a:cubicBezTo>
                  <a:moveTo>
                    <a:pt x="708" y="1072"/>
                  </a:moveTo>
                  <a:cubicBezTo>
                    <a:pt x="708" y="1075"/>
                    <a:pt x="709" y="1077"/>
                    <a:pt x="709" y="1079"/>
                  </a:cubicBezTo>
                  <a:cubicBezTo>
                    <a:pt x="699" y="1078"/>
                    <a:pt x="699" y="1078"/>
                    <a:pt x="699" y="1078"/>
                  </a:cubicBezTo>
                  <a:cubicBezTo>
                    <a:pt x="700" y="1071"/>
                    <a:pt x="700" y="1071"/>
                    <a:pt x="700" y="1071"/>
                  </a:cubicBezTo>
                  <a:cubicBezTo>
                    <a:pt x="708" y="1072"/>
                    <a:pt x="708" y="1072"/>
                    <a:pt x="708" y="1072"/>
                  </a:cubicBezTo>
                  <a:moveTo>
                    <a:pt x="700" y="1068"/>
                  </a:moveTo>
                  <a:cubicBezTo>
                    <a:pt x="704" y="1044"/>
                    <a:pt x="704" y="1044"/>
                    <a:pt x="704" y="1044"/>
                  </a:cubicBezTo>
                  <a:cubicBezTo>
                    <a:pt x="704" y="1052"/>
                    <a:pt x="705" y="1061"/>
                    <a:pt x="707" y="1069"/>
                  </a:cubicBezTo>
                  <a:cubicBezTo>
                    <a:pt x="700" y="1068"/>
                    <a:pt x="700" y="1068"/>
                    <a:pt x="700" y="1068"/>
                  </a:cubicBezTo>
                  <a:moveTo>
                    <a:pt x="710" y="1082"/>
                  </a:moveTo>
                  <a:cubicBezTo>
                    <a:pt x="711" y="1085"/>
                    <a:pt x="712" y="1088"/>
                    <a:pt x="713" y="1090"/>
                  </a:cubicBezTo>
                  <a:cubicBezTo>
                    <a:pt x="675" y="1086"/>
                    <a:pt x="675" y="1086"/>
                    <a:pt x="675" y="1086"/>
                  </a:cubicBezTo>
                  <a:cubicBezTo>
                    <a:pt x="695" y="1081"/>
                    <a:pt x="695" y="1081"/>
                    <a:pt x="695" y="1081"/>
                  </a:cubicBezTo>
                  <a:cubicBezTo>
                    <a:pt x="710" y="1082"/>
                    <a:pt x="710" y="1082"/>
                    <a:pt x="710" y="1082"/>
                  </a:cubicBezTo>
                  <a:moveTo>
                    <a:pt x="720" y="1104"/>
                  </a:moveTo>
                  <a:cubicBezTo>
                    <a:pt x="721" y="1106"/>
                    <a:pt x="723" y="1108"/>
                    <a:pt x="724" y="1111"/>
                  </a:cubicBezTo>
                  <a:cubicBezTo>
                    <a:pt x="714" y="1110"/>
                    <a:pt x="714" y="1110"/>
                    <a:pt x="714" y="1110"/>
                  </a:cubicBezTo>
                  <a:cubicBezTo>
                    <a:pt x="713" y="1107"/>
                    <a:pt x="711" y="1105"/>
                    <a:pt x="710" y="1102"/>
                  </a:cubicBezTo>
                  <a:cubicBezTo>
                    <a:pt x="720" y="1104"/>
                    <a:pt x="720" y="1104"/>
                    <a:pt x="720" y="1104"/>
                  </a:cubicBezTo>
                  <a:moveTo>
                    <a:pt x="726" y="1114"/>
                  </a:moveTo>
                  <a:cubicBezTo>
                    <a:pt x="728" y="1117"/>
                    <a:pt x="730" y="1119"/>
                    <a:pt x="732" y="1122"/>
                  </a:cubicBezTo>
                  <a:cubicBezTo>
                    <a:pt x="720" y="1120"/>
                    <a:pt x="720" y="1120"/>
                    <a:pt x="720" y="1120"/>
                  </a:cubicBezTo>
                  <a:cubicBezTo>
                    <a:pt x="719" y="1118"/>
                    <a:pt x="717" y="1115"/>
                    <a:pt x="716" y="1113"/>
                  </a:cubicBezTo>
                  <a:cubicBezTo>
                    <a:pt x="726" y="1114"/>
                    <a:pt x="726" y="1114"/>
                    <a:pt x="726" y="1114"/>
                  </a:cubicBezTo>
                  <a:moveTo>
                    <a:pt x="735" y="1125"/>
                  </a:moveTo>
                  <a:cubicBezTo>
                    <a:pt x="737" y="1128"/>
                    <a:pt x="740" y="1131"/>
                    <a:pt x="743" y="1134"/>
                  </a:cubicBezTo>
                  <a:cubicBezTo>
                    <a:pt x="727" y="1133"/>
                    <a:pt x="727" y="1133"/>
                    <a:pt x="727" y="1133"/>
                  </a:cubicBezTo>
                  <a:cubicBezTo>
                    <a:pt x="725" y="1130"/>
                    <a:pt x="724" y="1127"/>
                    <a:pt x="722" y="1124"/>
                  </a:cubicBezTo>
                  <a:cubicBezTo>
                    <a:pt x="735" y="1125"/>
                    <a:pt x="735" y="1125"/>
                    <a:pt x="735" y="1125"/>
                  </a:cubicBezTo>
                  <a:moveTo>
                    <a:pt x="747" y="1138"/>
                  </a:moveTo>
                  <a:cubicBezTo>
                    <a:pt x="751" y="1141"/>
                    <a:pt x="755" y="1145"/>
                    <a:pt x="759" y="1148"/>
                  </a:cubicBezTo>
                  <a:cubicBezTo>
                    <a:pt x="734" y="1145"/>
                    <a:pt x="734" y="1145"/>
                    <a:pt x="734" y="1145"/>
                  </a:cubicBezTo>
                  <a:cubicBezTo>
                    <a:pt x="729" y="1136"/>
                    <a:pt x="729" y="1136"/>
                    <a:pt x="729" y="1136"/>
                  </a:cubicBezTo>
                  <a:cubicBezTo>
                    <a:pt x="747" y="1138"/>
                    <a:pt x="747" y="1138"/>
                    <a:pt x="747" y="1138"/>
                  </a:cubicBezTo>
                  <a:moveTo>
                    <a:pt x="764" y="1151"/>
                  </a:moveTo>
                  <a:cubicBezTo>
                    <a:pt x="767" y="1153"/>
                    <a:pt x="769" y="1154"/>
                    <a:pt x="771" y="1156"/>
                  </a:cubicBezTo>
                  <a:cubicBezTo>
                    <a:pt x="763" y="1157"/>
                    <a:pt x="754" y="1160"/>
                    <a:pt x="744" y="1163"/>
                  </a:cubicBezTo>
                  <a:cubicBezTo>
                    <a:pt x="742" y="1159"/>
                    <a:pt x="739" y="1154"/>
                    <a:pt x="736" y="1148"/>
                  </a:cubicBezTo>
                  <a:cubicBezTo>
                    <a:pt x="764" y="1151"/>
                    <a:pt x="764" y="1151"/>
                    <a:pt x="764" y="1151"/>
                  </a:cubicBezTo>
                  <a:moveTo>
                    <a:pt x="942" y="980"/>
                  </a:moveTo>
                  <a:cubicBezTo>
                    <a:pt x="1013" y="926"/>
                    <a:pt x="1098" y="926"/>
                    <a:pt x="1169" y="970"/>
                  </a:cubicBezTo>
                  <a:cubicBezTo>
                    <a:pt x="1185" y="995"/>
                    <a:pt x="1215" y="1009"/>
                    <a:pt x="1246" y="1003"/>
                  </a:cubicBezTo>
                  <a:cubicBezTo>
                    <a:pt x="1209" y="1027"/>
                    <a:pt x="1166" y="1011"/>
                    <a:pt x="1120" y="996"/>
                  </a:cubicBezTo>
                  <a:cubicBezTo>
                    <a:pt x="1067" y="978"/>
                    <a:pt x="1010" y="959"/>
                    <a:pt x="950" y="1001"/>
                  </a:cubicBezTo>
                  <a:cubicBezTo>
                    <a:pt x="948" y="994"/>
                    <a:pt x="946" y="987"/>
                    <a:pt x="942" y="980"/>
                  </a:cubicBezTo>
                  <a:moveTo>
                    <a:pt x="1136" y="910"/>
                  </a:moveTo>
                  <a:cubicBezTo>
                    <a:pt x="1130" y="905"/>
                    <a:pt x="1122" y="901"/>
                    <a:pt x="1115" y="896"/>
                  </a:cubicBezTo>
                  <a:cubicBezTo>
                    <a:pt x="1176" y="881"/>
                    <a:pt x="1176" y="881"/>
                    <a:pt x="1176" y="881"/>
                  </a:cubicBezTo>
                  <a:cubicBezTo>
                    <a:pt x="1170" y="888"/>
                    <a:pt x="1166" y="896"/>
                    <a:pt x="1163" y="905"/>
                  </a:cubicBezTo>
                  <a:cubicBezTo>
                    <a:pt x="1136" y="910"/>
                    <a:pt x="1136" y="910"/>
                    <a:pt x="1136" y="910"/>
                  </a:cubicBezTo>
                  <a:moveTo>
                    <a:pt x="1104" y="891"/>
                  </a:moveTo>
                  <a:cubicBezTo>
                    <a:pt x="1096" y="886"/>
                    <a:pt x="1087" y="882"/>
                    <a:pt x="1078" y="879"/>
                  </a:cubicBezTo>
                  <a:cubicBezTo>
                    <a:pt x="1038" y="864"/>
                    <a:pt x="992" y="859"/>
                    <a:pt x="945" y="875"/>
                  </a:cubicBezTo>
                  <a:cubicBezTo>
                    <a:pt x="940" y="844"/>
                    <a:pt x="935" y="806"/>
                    <a:pt x="929" y="776"/>
                  </a:cubicBezTo>
                  <a:cubicBezTo>
                    <a:pt x="1213" y="723"/>
                    <a:pt x="1213" y="723"/>
                    <a:pt x="1213" y="723"/>
                  </a:cubicBezTo>
                  <a:cubicBezTo>
                    <a:pt x="1221" y="730"/>
                    <a:pt x="1221" y="730"/>
                    <a:pt x="1221" y="730"/>
                  </a:cubicBezTo>
                  <a:cubicBezTo>
                    <a:pt x="1330" y="835"/>
                    <a:pt x="1330" y="835"/>
                    <a:pt x="1330" y="835"/>
                  </a:cubicBezTo>
                  <a:cubicBezTo>
                    <a:pt x="1284" y="846"/>
                    <a:pt x="1284" y="846"/>
                    <a:pt x="1284" y="846"/>
                  </a:cubicBezTo>
                  <a:cubicBezTo>
                    <a:pt x="1250" y="834"/>
                    <a:pt x="1210" y="846"/>
                    <a:pt x="1185" y="871"/>
                  </a:cubicBezTo>
                  <a:cubicBezTo>
                    <a:pt x="1104" y="891"/>
                    <a:pt x="1104" y="891"/>
                    <a:pt x="1104" y="891"/>
                  </a:cubicBezTo>
                  <a:moveTo>
                    <a:pt x="1623" y="586"/>
                  </a:moveTo>
                  <a:cubicBezTo>
                    <a:pt x="1626" y="566"/>
                    <a:pt x="1627" y="545"/>
                    <a:pt x="1626" y="525"/>
                  </a:cubicBezTo>
                  <a:cubicBezTo>
                    <a:pt x="1638" y="561"/>
                    <a:pt x="1644" y="616"/>
                    <a:pt x="1636" y="669"/>
                  </a:cubicBezTo>
                  <a:cubicBezTo>
                    <a:pt x="1639" y="669"/>
                    <a:pt x="1642" y="669"/>
                    <a:pt x="1646" y="668"/>
                  </a:cubicBezTo>
                  <a:cubicBezTo>
                    <a:pt x="1650" y="635"/>
                    <a:pt x="1649" y="600"/>
                    <a:pt x="1644" y="567"/>
                  </a:cubicBezTo>
                  <a:cubicBezTo>
                    <a:pt x="1669" y="570"/>
                    <a:pt x="1691" y="592"/>
                    <a:pt x="1689" y="621"/>
                  </a:cubicBezTo>
                  <a:cubicBezTo>
                    <a:pt x="1729" y="592"/>
                    <a:pt x="1762" y="637"/>
                    <a:pt x="1757" y="675"/>
                  </a:cubicBezTo>
                  <a:cubicBezTo>
                    <a:pt x="1831" y="651"/>
                    <a:pt x="1860" y="753"/>
                    <a:pt x="1794" y="769"/>
                  </a:cubicBezTo>
                  <a:cubicBezTo>
                    <a:pt x="1851" y="816"/>
                    <a:pt x="1807" y="879"/>
                    <a:pt x="1745" y="841"/>
                  </a:cubicBezTo>
                  <a:cubicBezTo>
                    <a:pt x="1781" y="882"/>
                    <a:pt x="1740" y="918"/>
                    <a:pt x="1711" y="908"/>
                  </a:cubicBezTo>
                  <a:cubicBezTo>
                    <a:pt x="1724" y="943"/>
                    <a:pt x="1684" y="975"/>
                    <a:pt x="1667" y="972"/>
                  </a:cubicBezTo>
                  <a:cubicBezTo>
                    <a:pt x="1658" y="944"/>
                    <a:pt x="1646" y="901"/>
                    <a:pt x="1633" y="858"/>
                  </a:cubicBezTo>
                  <a:cubicBezTo>
                    <a:pt x="1680" y="782"/>
                    <a:pt x="1680" y="782"/>
                    <a:pt x="1680" y="782"/>
                  </a:cubicBezTo>
                  <a:cubicBezTo>
                    <a:pt x="1614" y="763"/>
                    <a:pt x="1614" y="763"/>
                    <a:pt x="1614" y="763"/>
                  </a:cubicBezTo>
                  <a:cubicBezTo>
                    <a:pt x="1627" y="742"/>
                    <a:pt x="1637" y="717"/>
                    <a:pt x="1642" y="690"/>
                  </a:cubicBezTo>
                  <a:cubicBezTo>
                    <a:pt x="1639" y="690"/>
                    <a:pt x="1635" y="691"/>
                    <a:pt x="1632" y="691"/>
                  </a:cubicBezTo>
                  <a:cubicBezTo>
                    <a:pt x="1626" y="716"/>
                    <a:pt x="1618" y="740"/>
                    <a:pt x="1605" y="760"/>
                  </a:cubicBezTo>
                  <a:cubicBezTo>
                    <a:pt x="1552" y="745"/>
                    <a:pt x="1552" y="745"/>
                    <a:pt x="1552" y="745"/>
                  </a:cubicBezTo>
                  <a:cubicBezTo>
                    <a:pt x="1565" y="730"/>
                    <a:pt x="1576" y="714"/>
                    <a:pt x="1587" y="695"/>
                  </a:cubicBezTo>
                  <a:cubicBezTo>
                    <a:pt x="1585" y="696"/>
                    <a:pt x="1582" y="696"/>
                    <a:pt x="1580" y="696"/>
                  </a:cubicBezTo>
                  <a:cubicBezTo>
                    <a:pt x="1580" y="695"/>
                    <a:pt x="1579" y="694"/>
                    <a:pt x="1579" y="693"/>
                  </a:cubicBezTo>
                  <a:cubicBezTo>
                    <a:pt x="1568" y="712"/>
                    <a:pt x="1556" y="728"/>
                    <a:pt x="1544" y="742"/>
                  </a:cubicBezTo>
                  <a:cubicBezTo>
                    <a:pt x="1499" y="729"/>
                    <a:pt x="1499" y="729"/>
                    <a:pt x="1499" y="729"/>
                  </a:cubicBezTo>
                  <a:cubicBezTo>
                    <a:pt x="1516" y="769"/>
                    <a:pt x="1516" y="769"/>
                    <a:pt x="1516" y="769"/>
                  </a:cubicBezTo>
                  <a:cubicBezTo>
                    <a:pt x="1501" y="783"/>
                    <a:pt x="1484" y="795"/>
                    <a:pt x="1468" y="805"/>
                  </a:cubicBezTo>
                  <a:cubicBezTo>
                    <a:pt x="1460" y="783"/>
                    <a:pt x="1442" y="763"/>
                    <a:pt x="1409" y="766"/>
                  </a:cubicBezTo>
                  <a:cubicBezTo>
                    <a:pt x="1407" y="763"/>
                    <a:pt x="1406" y="760"/>
                    <a:pt x="1404" y="758"/>
                  </a:cubicBezTo>
                  <a:cubicBezTo>
                    <a:pt x="1463" y="741"/>
                    <a:pt x="1537" y="691"/>
                    <a:pt x="1577" y="606"/>
                  </a:cubicBezTo>
                  <a:cubicBezTo>
                    <a:pt x="1596" y="565"/>
                    <a:pt x="1609" y="482"/>
                    <a:pt x="1575" y="434"/>
                  </a:cubicBezTo>
                  <a:cubicBezTo>
                    <a:pt x="1618" y="468"/>
                    <a:pt x="1625" y="526"/>
                    <a:pt x="1617" y="579"/>
                  </a:cubicBezTo>
                  <a:cubicBezTo>
                    <a:pt x="1619" y="582"/>
                    <a:pt x="1621" y="584"/>
                    <a:pt x="1623" y="586"/>
                  </a:cubicBezTo>
                  <a:moveTo>
                    <a:pt x="1685" y="469"/>
                  </a:moveTo>
                  <a:cubicBezTo>
                    <a:pt x="1674" y="477"/>
                    <a:pt x="1667" y="489"/>
                    <a:pt x="1669" y="505"/>
                  </a:cubicBezTo>
                  <a:cubicBezTo>
                    <a:pt x="1663" y="503"/>
                    <a:pt x="1657" y="501"/>
                    <a:pt x="1651" y="498"/>
                  </a:cubicBezTo>
                  <a:cubicBezTo>
                    <a:pt x="1649" y="476"/>
                    <a:pt x="1666" y="460"/>
                    <a:pt x="1684" y="451"/>
                  </a:cubicBezTo>
                  <a:cubicBezTo>
                    <a:pt x="1683" y="457"/>
                    <a:pt x="1683" y="463"/>
                    <a:pt x="1685" y="469"/>
                  </a:cubicBezTo>
                  <a:moveTo>
                    <a:pt x="1944" y="636"/>
                  </a:moveTo>
                  <a:cubicBezTo>
                    <a:pt x="1970" y="685"/>
                    <a:pt x="1947" y="733"/>
                    <a:pt x="1905" y="751"/>
                  </a:cubicBezTo>
                  <a:cubicBezTo>
                    <a:pt x="1881" y="761"/>
                    <a:pt x="1856" y="760"/>
                    <a:pt x="1834" y="749"/>
                  </a:cubicBezTo>
                  <a:cubicBezTo>
                    <a:pt x="1837" y="744"/>
                    <a:pt x="1838" y="739"/>
                    <a:pt x="1839" y="734"/>
                  </a:cubicBezTo>
                  <a:cubicBezTo>
                    <a:pt x="1858" y="743"/>
                    <a:pt x="1880" y="744"/>
                    <a:pt x="1900" y="736"/>
                  </a:cubicBezTo>
                  <a:cubicBezTo>
                    <a:pt x="1936" y="722"/>
                    <a:pt x="1952" y="683"/>
                    <a:pt x="1931" y="640"/>
                  </a:cubicBezTo>
                  <a:cubicBezTo>
                    <a:pt x="1911" y="601"/>
                    <a:pt x="1868" y="583"/>
                    <a:pt x="1832" y="597"/>
                  </a:cubicBezTo>
                  <a:cubicBezTo>
                    <a:pt x="1806" y="608"/>
                    <a:pt x="1791" y="634"/>
                    <a:pt x="1792" y="662"/>
                  </a:cubicBezTo>
                  <a:cubicBezTo>
                    <a:pt x="1787" y="661"/>
                    <a:pt x="1783" y="661"/>
                    <a:pt x="1778" y="661"/>
                  </a:cubicBezTo>
                  <a:cubicBezTo>
                    <a:pt x="1778" y="630"/>
                    <a:pt x="1794" y="602"/>
                    <a:pt x="1829" y="587"/>
                  </a:cubicBezTo>
                  <a:cubicBezTo>
                    <a:pt x="1878" y="566"/>
                    <a:pt x="1921" y="592"/>
                    <a:pt x="1944" y="636"/>
                  </a:cubicBezTo>
                  <a:moveTo>
                    <a:pt x="1846" y="525"/>
                  </a:moveTo>
                  <a:cubicBezTo>
                    <a:pt x="1853" y="523"/>
                    <a:pt x="1860" y="522"/>
                    <a:pt x="1867" y="522"/>
                  </a:cubicBezTo>
                  <a:cubicBezTo>
                    <a:pt x="1864" y="571"/>
                    <a:pt x="1864" y="571"/>
                    <a:pt x="1864" y="571"/>
                  </a:cubicBezTo>
                  <a:cubicBezTo>
                    <a:pt x="1859" y="571"/>
                    <a:pt x="1854" y="572"/>
                    <a:pt x="1849" y="572"/>
                  </a:cubicBezTo>
                  <a:cubicBezTo>
                    <a:pt x="1846" y="525"/>
                    <a:pt x="1846" y="525"/>
                    <a:pt x="1846" y="525"/>
                  </a:cubicBezTo>
                  <a:moveTo>
                    <a:pt x="1894" y="764"/>
                  </a:moveTo>
                  <a:cubicBezTo>
                    <a:pt x="1898" y="763"/>
                    <a:pt x="1902" y="762"/>
                    <a:pt x="1906" y="760"/>
                  </a:cubicBezTo>
                  <a:cubicBezTo>
                    <a:pt x="1922" y="804"/>
                    <a:pt x="1922" y="804"/>
                    <a:pt x="1922" y="804"/>
                  </a:cubicBezTo>
                  <a:cubicBezTo>
                    <a:pt x="1915" y="806"/>
                    <a:pt x="1909" y="808"/>
                    <a:pt x="1903" y="810"/>
                  </a:cubicBezTo>
                  <a:cubicBezTo>
                    <a:pt x="1894" y="764"/>
                    <a:pt x="1894" y="764"/>
                    <a:pt x="1894" y="764"/>
                  </a:cubicBezTo>
                  <a:moveTo>
                    <a:pt x="1897" y="811"/>
                  </a:moveTo>
                  <a:cubicBezTo>
                    <a:pt x="1891" y="812"/>
                    <a:pt x="1884" y="813"/>
                    <a:pt x="1877" y="813"/>
                  </a:cubicBezTo>
                  <a:cubicBezTo>
                    <a:pt x="1875" y="766"/>
                    <a:pt x="1875" y="766"/>
                    <a:pt x="1875" y="766"/>
                  </a:cubicBezTo>
                  <a:cubicBezTo>
                    <a:pt x="1879" y="766"/>
                    <a:pt x="1884" y="766"/>
                    <a:pt x="1888" y="765"/>
                  </a:cubicBezTo>
                  <a:cubicBezTo>
                    <a:pt x="1897" y="811"/>
                    <a:pt x="1897" y="811"/>
                    <a:pt x="1897" y="811"/>
                  </a:cubicBezTo>
                  <a:moveTo>
                    <a:pt x="1912" y="758"/>
                  </a:moveTo>
                  <a:cubicBezTo>
                    <a:pt x="1915" y="756"/>
                    <a:pt x="1919" y="754"/>
                    <a:pt x="1922" y="752"/>
                  </a:cubicBezTo>
                  <a:cubicBezTo>
                    <a:pt x="1947" y="792"/>
                    <a:pt x="1947" y="792"/>
                    <a:pt x="1947" y="792"/>
                  </a:cubicBezTo>
                  <a:cubicBezTo>
                    <a:pt x="1940" y="795"/>
                    <a:pt x="1934" y="799"/>
                    <a:pt x="1927" y="802"/>
                  </a:cubicBezTo>
                  <a:cubicBezTo>
                    <a:pt x="1912" y="758"/>
                    <a:pt x="1912" y="758"/>
                    <a:pt x="1912" y="758"/>
                  </a:cubicBezTo>
                  <a:moveTo>
                    <a:pt x="1927" y="749"/>
                  </a:moveTo>
                  <a:cubicBezTo>
                    <a:pt x="1930" y="747"/>
                    <a:pt x="1932" y="745"/>
                    <a:pt x="1935" y="742"/>
                  </a:cubicBezTo>
                  <a:cubicBezTo>
                    <a:pt x="1966" y="779"/>
                    <a:pt x="1966" y="779"/>
                    <a:pt x="1966" y="779"/>
                  </a:cubicBezTo>
                  <a:cubicBezTo>
                    <a:pt x="1962" y="782"/>
                    <a:pt x="1957" y="786"/>
                    <a:pt x="1952" y="789"/>
                  </a:cubicBezTo>
                  <a:cubicBezTo>
                    <a:pt x="1927" y="749"/>
                    <a:pt x="1927" y="749"/>
                    <a:pt x="1927" y="749"/>
                  </a:cubicBezTo>
                  <a:moveTo>
                    <a:pt x="1939" y="738"/>
                  </a:moveTo>
                  <a:cubicBezTo>
                    <a:pt x="1942" y="736"/>
                    <a:pt x="1944" y="733"/>
                    <a:pt x="1946" y="730"/>
                  </a:cubicBezTo>
                  <a:cubicBezTo>
                    <a:pt x="1986" y="761"/>
                    <a:pt x="1986" y="761"/>
                    <a:pt x="1986" y="761"/>
                  </a:cubicBezTo>
                  <a:cubicBezTo>
                    <a:pt x="1982" y="766"/>
                    <a:pt x="1976" y="771"/>
                    <a:pt x="1971" y="775"/>
                  </a:cubicBezTo>
                  <a:cubicBezTo>
                    <a:pt x="1939" y="738"/>
                    <a:pt x="1939" y="738"/>
                    <a:pt x="1939" y="738"/>
                  </a:cubicBezTo>
                  <a:moveTo>
                    <a:pt x="1950" y="725"/>
                  </a:moveTo>
                  <a:cubicBezTo>
                    <a:pt x="1951" y="722"/>
                    <a:pt x="1953" y="720"/>
                    <a:pt x="1954" y="717"/>
                  </a:cubicBezTo>
                  <a:cubicBezTo>
                    <a:pt x="2004" y="739"/>
                    <a:pt x="2004" y="739"/>
                    <a:pt x="2004" y="739"/>
                  </a:cubicBezTo>
                  <a:cubicBezTo>
                    <a:pt x="2000" y="745"/>
                    <a:pt x="1995" y="751"/>
                    <a:pt x="1990" y="757"/>
                  </a:cubicBezTo>
                  <a:cubicBezTo>
                    <a:pt x="1950" y="725"/>
                    <a:pt x="1950" y="725"/>
                    <a:pt x="1950" y="725"/>
                  </a:cubicBezTo>
                  <a:moveTo>
                    <a:pt x="1956" y="711"/>
                  </a:moveTo>
                  <a:cubicBezTo>
                    <a:pt x="1958" y="707"/>
                    <a:pt x="1959" y="703"/>
                    <a:pt x="1960" y="699"/>
                  </a:cubicBezTo>
                  <a:cubicBezTo>
                    <a:pt x="2017" y="712"/>
                    <a:pt x="2017" y="712"/>
                    <a:pt x="2017" y="712"/>
                  </a:cubicBezTo>
                  <a:cubicBezTo>
                    <a:pt x="2014" y="719"/>
                    <a:pt x="2011" y="727"/>
                    <a:pt x="2007" y="734"/>
                  </a:cubicBezTo>
                  <a:cubicBezTo>
                    <a:pt x="1956" y="711"/>
                    <a:pt x="1956" y="711"/>
                    <a:pt x="1956" y="711"/>
                  </a:cubicBezTo>
                  <a:moveTo>
                    <a:pt x="1964" y="624"/>
                  </a:moveTo>
                  <a:cubicBezTo>
                    <a:pt x="1958" y="616"/>
                    <a:pt x="1949" y="613"/>
                    <a:pt x="1942" y="618"/>
                  </a:cubicBezTo>
                  <a:cubicBezTo>
                    <a:pt x="1938" y="613"/>
                    <a:pt x="1934" y="608"/>
                    <a:pt x="1930" y="603"/>
                  </a:cubicBezTo>
                  <a:cubicBezTo>
                    <a:pt x="1944" y="594"/>
                    <a:pt x="1962" y="603"/>
                    <a:pt x="1972" y="618"/>
                  </a:cubicBezTo>
                  <a:cubicBezTo>
                    <a:pt x="1991" y="645"/>
                    <a:pt x="1978" y="663"/>
                    <a:pt x="1961" y="666"/>
                  </a:cubicBezTo>
                  <a:cubicBezTo>
                    <a:pt x="1960" y="660"/>
                    <a:pt x="1959" y="655"/>
                    <a:pt x="1957" y="650"/>
                  </a:cubicBezTo>
                  <a:cubicBezTo>
                    <a:pt x="1966" y="646"/>
                    <a:pt x="1972" y="636"/>
                    <a:pt x="1964" y="624"/>
                  </a:cubicBezTo>
                  <a:moveTo>
                    <a:pt x="1958" y="627"/>
                  </a:moveTo>
                  <a:cubicBezTo>
                    <a:pt x="1964" y="635"/>
                    <a:pt x="1960" y="641"/>
                    <a:pt x="1955" y="644"/>
                  </a:cubicBezTo>
                  <a:cubicBezTo>
                    <a:pt x="1952" y="637"/>
                    <a:pt x="1949" y="630"/>
                    <a:pt x="1945" y="623"/>
                  </a:cubicBezTo>
                  <a:cubicBezTo>
                    <a:pt x="1949" y="621"/>
                    <a:pt x="1955" y="622"/>
                    <a:pt x="1958" y="627"/>
                  </a:cubicBezTo>
                  <a:moveTo>
                    <a:pt x="1961" y="693"/>
                  </a:moveTo>
                  <a:cubicBezTo>
                    <a:pt x="1962" y="688"/>
                    <a:pt x="1962" y="683"/>
                    <a:pt x="1962" y="678"/>
                  </a:cubicBezTo>
                  <a:cubicBezTo>
                    <a:pt x="2024" y="680"/>
                    <a:pt x="2024" y="680"/>
                    <a:pt x="2024" y="680"/>
                  </a:cubicBezTo>
                  <a:cubicBezTo>
                    <a:pt x="2023" y="689"/>
                    <a:pt x="2021" y="698"/>
                    <a:pt x="2019" y="706"/>
                  </a:cubicBezTo>
                  <a:cubicBezTo>
                    <a:pt x="1961" y="693"/>
                    <a:pt x="1961" y="693"/>
                    <a:pt x="1961" y="693"/>
                  </a:cubicBezTo>
                  <a:moveTo>
                    <a:pt x="1965" y="672"/>
                  </a:moveTo>
                  <a:cubicBezTo>
                    <a:pt x="1973" y="670"/>
                    <a:pt x="1980" y="665"/>
                    <a:pt x="1984" y="658"/>
                  </a:cubicBezTo>
                  <a:cubicBezTo>
                    <a:pt x="2023" y="652"/>
                    <a:pt x="2023" y="652"/>
                    <a:pt x="2023" y="652"/>
                  </a:cubicBezTo>
                  <a:cubicBezTo>
                    <a:pt x="2024" y="659"/>
                    <a:pt x="2024" y="666"/>
                    <a:pt x="2024" y="674"/>
                  </a:cubicBezTo>
                  <a:cubicBezTo>
                    <a:pt x="1965" y="672"/>
                    <a:pt x="1965" y="672"/>
                    <a:pt x="1965" y="672"/>
                  </a:cubicBezTo>
                  <a:moveTo>
                    <a:pt x="1987" y="652"/>
                  </a:moveTo>
                  <a:cubicBezTo>
                    <a:pt x="1988" y="648"/>
                    <a:pt x="1989" y="643"/>
                    <a:pt x="1988" y="638"/>
                  </a:cubicBezTo>
                  <a:cubicBezTo>
                    <a:pt x="2016" y="624"/>
                    <a:pt x="2016" y="624"/>
                    <a:pt x="2016" y="624"/>
                  </a:cubicBezTo>
                  <a:cubicBezTo>
                    <a:pt x="2018" y="632"/>
                    <a:pt x="2020" y="639"/>
                    <a:pt x="2022" y="646"/>
                  </a:cubicBezTo>
                  <a:cubicBezTo>
                    <a:pt x="1987" y="652"/>
                    <a:pt x="1987" y="652"/>
                    <a:pt x="1987" y="652"/>
                  </a:cubicBezTo>
                  <a:moveTo>
                    <a:pt x="1987" y="632"/>
                  </a:moveTo>
                  <a:cubicBezTo>
                    <a:pt x="1985" y="627"/>
                    <a:pt x="1983" y="622"/>
                    <a:pt x="1980" y="617"/>
                  </a:cubicBezTo>
                  <a:cubicBezTo>
                    <a:pt x="2005" y="600"/>
                    <a:pt x="2005" y="600"/>
                    <a:pt x="2005" y="600"/>
                  </a:cubicBezTo>
                  <a:cubicBezTo>
                    <a:pt x="2008" y="607"/>
                    <a:pt x="2011" y="613"/>
                    <a:pt x="2014" y="619"/>
                  </a:cubicBezTo>
                  <a:cubicBezTo>
                    <a:pt x="1987" y="632"/>
                    <a:pt x="1987" y="632"/>
                    <a:pt x="1987" y="632"/>
                  </a:cubicBezTo>
                  <a:moveTo>
                    <a:pt x="1976" y="612"/>
                  </a:moveTo>
                  <a:cubicBezTo>
                    <a:pt x="1973" y="607"/>
                    <a:pt x="1969" y="603"/>
                    <a:pt x="1964" y="600"/>
                  </a:cubicBezTo>
                  <a:cubicBezTo>
                    <a:pt x="1989" y="577"/>
                    <a:pt x="1989" y="577"/>
                    <a:pt x="1989" y="577"/>
                  </a:cubicBezTo>
                  <a:cubicBezTo>
                    <a:pt x="1993" y="583"/>
                    <a:pt x="1998" y="589"/>
                    <a:pt x="2002" y="595"/>
                  </a:cubicBezTo>
                  <a:cubicBezTo>
                    <a:pt x="1976" y="612"/>
                    <a:pt x="1976" y="612"/>
                    <a:pt x="1976" y="612"/>
                  </a:cubicBezTo>
                  <a:moveTo>
                    <a:pt x="1959" y="596"/>
                  </a:moveTo>
                  <a:cubicBezTo>
                    <a:pt x="1953" y="593"/>
                    <a:pt x="1947" y="591"/>
                    <a:pt x="1940" y="592"/>
                  </a:cubicBezTo>
                  <a:cubicBezTo>
                    <a:pt x="1971" y="559"/>
                    <a:pt x="1971" y="559"/>
                    <a:pt x="1971" y="559"/>
                  </a:cubicBezTo>
                  <a:cubicBezTo>
                    <a:pt x="1976" y="563"/>
                    <a:pt x="1981" y="568"/>
                    <a:pt x="1985" y="573"/>
                  </a:cubicBezTo>
                  <a:cubicBezTo>
                    <a:pt x="1959" y="596"/>
                    <a:pt x="1959" y="596"/>
                    <a:pt x="1959" y="596"/>
                  </a:cubicBezTo>
                  <a:moveTo>
                    <a:pt x="1926" y="598"/>
                  </a:moveTo>
                  <a:cubicBezTo>
                    <a:pt x="1923" y="596"/>
                    <a:pt x="1921" y="594"/>
                    <a:pt x="1918" y="591"/>
                  </a:cubicBezTo>
                  <a:cubicBezTo>
                    <a:pt x="1951" y="543"/>
                    <a:pt x="1951" y="543"/>
                    <a:pt x="1951" y="543"/>
                  </a:cubicBezTo>
                  <a:cubicBezTo>
                    <a:pt x="1957" y="547"/>
                    <a:pt x="1962" y="551"/>
                    <a:pt x="1967" y="555"/>
                  </a:cubicBezTo>
                  <a:cubicBezTo>
                    <a:pt x="1926" y="598"/>
                    <a:pt x="1926" y="598"/>
                    <a:pt x="1926" y="598"/>
                  </a:cubicBezTo>
                  <a:moveTo>
                    <a:pt x="1914" y="588"/>
                  </a:moveTo>
                  <a:cubicBezTo>
                    <a:pt x="1911" y="586"/>
                    <a:pt x="1907" y="584"/>
                    <a:pt x="1904" y="582"/>
                  </a:cubicBezTo>
                  <a:cubicBezTo>
                    <a:pt x="1924" y="530"/>
                    <a:pt x="1924" y="530"/>
                    <a:pt x="1924" y="530"/>
                  </a:cubicBezTo>
                  <a:cubicBezTo>
                    <a:pt x="1932" y="533"/>
                    <a:pt x="1939" y="536"/>
                    <a:pt x="1946" y="540"/>
                  </a:cubicBezTo>
                  <a:cubicBezTo>
                    <a:pt x="1914" y="588"/>
                    <a:pt x="1914" y="588"/>
                    <a:pt x="1914" y="588"/>
                  </a:cubicBezTo>
                  <a:moveTo>
                    <a:pt x="1899" y="579"/>
                  </a:moveTo>
                  <a:cubicBezTo>
                    <a:pt x="1896" y="577"/>
                    <a:pt x="1892" y="576"/>
                    <a:pt x="1888" y="575"/>
                  </a:cubicBezTo>
                  <a:cubicBezTo>
                    <a:pt x="1898" y="523"/>
                    <a:pt x="1898" y="523"/>
                    <a:pt x="1898" y="523"/>
                  </a:cubicBezTo>
                  <a:cubicBezTo>
                    <a:pt x="1905" y="524"/>
                    <a:pt x="1912" y="526"/>
                    <a:pt x="1918" y="528"/>
                  </a:cubicBezTo>
                  <a:cubicBezTo>
                    <a:pt x="1899" y="579"/>
                    <a:pt x="1899" y="579"/>
                    <a:pt x="1899" y="579"/>
                  </a:cubicBezTo>
                  <a:moveTo>
                    <a:pt x="1883" y="573"/>
                  </a:moveTo>
                  <a:cubicBezTo>
                    <a:pt x="1878" y="572"/>
                    <a:pt x="1874" y="572"/>
                    <a:pt x="1869" y="571"/>
                  </a:cubicBezTo>
                  <a:cubicBezTo>
                    <a:pt x="1873" y="522"/>
                    <a:pt x="1873" y="522"/>
                    <a:pt x="1873" y="522"/>
                  </a:cubicBezTo>
                  <a:cubicBezTo>
                    <a:pt x="1879" y="521"/>
                    <a:pt x="1886" y="522"/>
                    <a:pt x="1892" y="522"/>
                  </a:cubicBezTo>
                  <a:cubicBezTo>
                    <a:pt x="1883" y="573"/>
                    <a:pt x="1883" y="573"/>
                    <a:pt x="1883" y="573"/>
                  </a:cubicBezTo>
                  <a:moveTo>
                    <a:pt x="1871" y="814"/>
                  </a:moveTo>
                  <a:cubicBezTo>
                    <a:pt x="1865" y="814"/>
                    <a:pt x="1858" y="813"/>
                    <a:pt x="1851" y="812"/>
                  </a:cubicBezTo>
                  <a:cubicBezTo>
                    <a:pt x="1857" y="765"/>
                    <a:pt x="1857" y="765"/>
                    <a:pt x="1857" y="765"/>
                  </a:cubicBezTo>
                  <a:cubicBezTo>
                    <a:pt x="1861" y="766"/>
                    <a:pt x="1865" y="766"/>
                    <a:pt x="1869" y="766"/>
                  </a:cubicBezTo>
                  <a:cubicBezTo>
                    <a:pt x="1871" y="814"/>
                    <a:pt x="1871" y="814"/>
                    <a:pt x="1871" y="814"/>
                  </a:cubicBezTo>
                  <a:moveTo>
                    <a:pt x="2028" y="764"/>
                  </a:moveTo>
                  <a:cubicBezTo>
                    <a:pt x="2031" y="759"/>
                    <a:pt x="2035" y="754"/>
                    <a:pt x="2037" y="749"/>
                  </a:cubicBezTo>
                  <a:cubicBezTo>
                    <a:pt x="2043" y="771"/>
                    <a:pt x="2043" y="771"/>
                    <a:pt x="2043" y="771"/>
                  </a:cubicBezTo>
                  <a:cubicBezTo>
                    <a:pt x="2077" y="738"/>
                    <a:pt x="2077" y="738"/>
                    <a:pt x="2077" y="738"/>
                  </a:cubicBezTo>
                  <a:cubicBezTo>
                    <a:pt x="2087" y="747"/>
                    <a:pt x="2087" y="747"/>
                    <a:pt x="2087" y="747"/>
                  </a:cubicBezTo>
                  <a:cubicBezTo>
                    <a:pt x="2047" y="785"/>
                    <a:pt x="2047" y="785"/>
                    <a:pt x="2047" y="785"/>
                  </a:cubicBezTo>
                  <a:cubicBezTo>
                    <a:pt x="2066" y="855"/>
                    <a:pt x="2066" y="855"/>
                    <a:pt x="2066" y="855"/>
                  </a:cubicBezTo>
                  <a:cubicBezTo>
                    <a:pt x="2054" y="856"/>
                    <a:pt x="2054" y="856"/>
                    <a:pt x="2054" y="856"/>
                  </a:cubicBezTo>
                  <a:cubicBezTo>
                    <a:pt x="2037" y="796"/>
                    <a:pt x="2037" y="796"/>
                    <a:pt x="2037" y="796"/>
                  </a:cubicBezTo>
                  <a:cubicBezTo>
                    <a:pt x="1995" y="836"/>
                    <a:pt x="1995" y="836"/>
                    <a:pt x="1995" y="836"/>
                  </a:cubicBezTo>
                  <a:cubicBezTo>
                    <a:pt x="1987" y="827"/>
                    <a:pt x="1987" y="827"/>
                    <a:pt x="1987" y="827"/>
                  </a:cubicBezTo>
                  <a:cubicBezTo>
                    <a:pt x="2033" y="782"/>
                    <a:pt x="2033" y="782"/>
                    <a:pt x="2033" y="782"/>
                  </a:cubicBezTo>
                  <a:cubicBezTo>
                    <a:pt x="2028" y="764"/>
                    <a:pt x="2028" y="764"/>
                    <a:pt x="2028" y="764"/>
                  </a:cubicBezTo>
                  <a:moveTo>
                    <a:pt x="2114" y="805"/>
                  </a:moveTo>
                  <a:cubicBezTo>
                    <a:pt x="2134" y="787"/>
                    <a:pt x="2134" y="787"/>
                    <a:pt x="2134" y="787"/>
                  </a:cubicBezTo>
                  <a:cubicBezTo>
                    <a:pt x="2138" y="790"/>
                    <a:pt x="2142" y="794"/>
                    <a:pt x="2145" y="797"/>
                  </a:cubicBezTo>
                  <a:cubicBezTo>
                    <a:pt x="2117" y="820"/>
                    <a:pt x="2117" y="820"/>
                    <a:pt x="2117" y="820"/>
                  </a:cubicBezTo>
                  <a:cubicBezTo>
                    <a:pt x="2123" y="850"/>
                    <a:pt x="2123" y="850"/>
                    <a:pt x="2123" y="850"/>
                  </a:cubicBezTo>
                  <a:cubicBezTo>
                    <a:pt x="2113" y="851"/>
                    <a:pt x="2113" y="851"/>
                    <a:pt x="2113" y="851"/>
                  </a:cubicBezTo>
                  <a:cubicBezTo>
                    <a:pt x="2108" y="827"/>
                    <a:pt x="2108" y="827"/>
                    <a:pt x="2108" y="827"/>
                  </a:cubicBezTo>
                  <a:cubicBezTo>
                    <a:pt x="2075" y="854"/>
                    <a:pt x="2075" y="854"/>
                    <a:pt x="2075" y="854"/>
                  </a:cubicBezTo>
                  <a:cubicBezTo>
                    <a:pt x="2072" y="855"/>
                    <a:pt x="2072" y="855"/>
                    <a:pt x="2072" y="855"/>
                  </a:cubicBezTo>
                  <a:cubicBezTo>
                    <a:pt x="2069" y="844"/>
                    <a:pt x="2069" y="844"/>
                    <a:pt x="2069" y="844"/>
                  </a:cubicBezTo>
                  <a:cubicBezTo>
                    <a:pt x="2105" y="813"/>
                    <a:pt x="2105" y="813"/>
                    <a:pt x="2105" y="813"/>
                  </a:cubicBezTo>
                  <a:cubicBezTo>
                    <a:pt x="2091" y="751"/>
                    <a:pt x="2091" y="751"/>
                    <a:pt x="2091" y="751"/>
                  </a:cubicBezTo>
                  <a:cubicBezTo>
                    <a:pt x="2096" y="754"/>
                    <a:pt x="2100" y="758"/>
                    <a:pt x="2105" y="762"/>
                  </a:cubicBezTo>
                  <a:cubicBezTo>
                    <a:pt x="2114" y="805"/>
                    <a:pt x="2114" y="805"/>
                    <a:pt x="2114" y="805"/>
                  </a:cubicBezTo>
                  <a:moveTo>
                    <a:pt x="2111" y="767"/>
                  </a:moveTo>
                  <a:cubicBezTo>
                    <a:pt x="2116" y="772"/>
                    <a:pt x="2122" y="777"/>
                    <a:pt x="2128" y="782"/>
                  </a:cubicBezTo>
                  <a:cubicBezTo>
                    <a:pt x="2117" y="792"/>
                    <a:pt x="2117" y="792"/>
                    <a:pt x="2117" y="792"/>
                  </a:cubicBezTo>
                  <a:cubicBezTo>
                    <a:pt x="2111" y="767"/>
                    <a:pt x="2111" y="767"/>
                    <a:pt x="2111" y="767"/>
                  </a:cubicBezTo>
                  <a:moveTo>
                    <a:pt x="2150" y="801"/>
                  </a:moveTo>
                  <a:cubicBezTo>
                    <a:pt x="2169" y="818"/>
                    <a:pt x="2186" y="833"/>
                    <a:pt x="2198" y="844"/>
                  </a:cubicBezTo>
                  <a:cubicBezTo>
                    <a:pt x="2188" y="845"/>
                    <a:pt x="2163" y="847"/>
                    <a:pt x="2132" y="850"/>
                  </a:cubicBezTo>
                  <a:cubicBezTo>
                    <a:pt x="2125" y="821"/>
                    <a:pt x="2125" y="821"/>
                    <a:pt x="2125" y="821"/>
                  </a:cubicBezTo>
                  <a:cubicBezTo>
                    <a:pt x="2150" y="801"/>
                    <a:pt x="2150" y="801"/>
                    <a:pt x="2150" y="801"/>
                  </a:cubicBezTo>
                  <a:moveTo>
                    <a:pt x="2106" y="852"/>
                  </a:moveTo>
                  <a:cubicBezTo>
                    <a:pt x="2099" y="852"/>
                    <a:pt x="2092" y="853"/>
                    <a:pt x="2084" y="854"/>
                  </a:cubicBezTo>
                  <a:cubicBezTo>
                    <a:pt x="2103" y="838"/>
                    <a:pt x="2103" y="838"/>
                    <a:pt x="2103" y="838"/>
                  </a:cubicBezTo>
                  <a:cubicBezTo>
                    <a:pt x="2106" y="852"/>
                    <a:pt x="2106" y="852"/>
                    <a:pt x="2106" y="852"/>
                  </a:cubicBezTo>
                  <a:moveTo>
                    <a:pt x="2097" y="810"/>
                  </a:moveTo>
                  <a:cubicBezTo>
                    <a:pt x="2067" y="837"/>
                    <a:pt x="2067" y="837"/>
                    <a:pt x="2067" y="837"/>
                  </a:cubicBezTo>
                  <a:cubicBezTo>
                    <a:pt x="2055" y="788"/>
                    <a:pt x="2055" y="788"/>
                    <a:pt x="2055" y="788"/>
                  </a:cubicBezTo>
                  <a:cubicBezTo>
                    <a:pt x="2086" y="757"/>
                    <a:pt x="2086" y="757"/>
                    <a:pt x="2086" y="757"/>
                  </a:cubicBezTo>
                  <a:cubicBezTo>
                    <a:pt x="2097" y="810"/>
                    <a:pt x="2097" y="810"/>
                    <a:pt x="2097" y="810"/>
                  </a:cubicBezTo>
                  <a:moveTo>
                    <a:pt x="2047" y="856"/>
                  </a:moveTo>
                  <a:cubicBezTo>
                    <a:pt x="2036" y="857"/>
                    <a:pt x="2024" y="858"/>
                    <a:pt x="2013" y="859"/>
                  </a:cubicBezTo>
                  <a:cubicBezTo>
                    <a:pt x="2009" y="853"/>
                    <a:pt x="2004" y="848"/>
                    <a:pt x="1999" y="842"/>
                  </a:cubicBezTo>
                  <a:cubicBezTo>
                    <a:pt x="2033" y="809"/>
                    <a:pt x="2033" y="809"/>
                    <a:pt x="2033" y="809"/>
                  </a:cubicBezTo>
                  <a:cubicBezTo>
                    <a:pt x="2047" y="856"/>
                    <a:pt x="2047" y="856"/>
                    <a:pt x="2047" y="856"/>
                  </a:cubicBezTo>
                  <a:moveTo>
                    <a:pt x="1983" y="821"/>
                  </a:moveTo>
                  <a:cubicBezTo>
                    <a:pt x="1978" y="814"/>
                    <a:pt x="1978" y="814"/>
                    <a:pt x="1978" y="814"/>
                  </a:cubicBezTo>
                  <a:cubicBezTo>
                    <a:pt x="1996" y="802"/>
                    <a:pt x="2011" y="788"/>
                    <a:pt x="2023" y="772"/>
                  </a:cubicBezTo>
                  <a:cubicBezTo>
                    <a:pt x="2025" y="780"/>
                    <a:pt x="2025" y="780"/>
                    <a:pt x="2025" y="780"/>
                  </a:cubicBezTo>
                  <a:cubicBezTo>
                    <a:pt x="1983" y="821"/>
                    <a:pt x="1983" y="821"/>
                    <a:pt x="1983" y="821"/>
                  </a:cubicBezTo>
                  <a:moveTo>
                    <a:pt x="2053" y="922"/>
                  </a:moveTo>
                  <a:cubicBezTo>
                    <a:pt x="2019" y="921"/>
                    <a:pt x="1848" y="897"/>
                    <a:pt x="1767" y="889"/>
                  </a:cubicBezTo>
                  <a:cubicBezTo>
                    <a:pt x="1769" y="883"/>
                    <a:pt x="1770" y="877"/>
                    <a:pt x="1769" y="871"/>
                  </a:cubicBezTo>
                  <a:cubicBezTo>
                    <a:pt x="1844" y="879"/>
                    <a:pt x="1974" y="895"/>
                    <a:pt x="2007" y="897"/>
                  </a:cubicBezTo>
                  <a:cubicBezTo>
                    <a:pt x="2004" y="892"/>
                    <a:pt x="1981" y="861"/>
                    <a:pt x="1956" y="827"/>
                  </a:cubicBezTo>
                  <a:cubicBezTo>
                    <a:pt x="1961" y="824"/>
                    <a:pt x="1966" y="822"/>
                    <a:pt x="1971" y="819"/>
                  </a:cubicBezTo>
                  <a:cubicBezTo>
                    <a:pt x="2006" y="863"/>
                    <a:pt x="2040" y="905"/>
                    <a:pt x="2053" y="922"/>
                  </a:cubicBezTo>
                  <a:moveTo>
                    <a:pt x="1736" y="1070"/>
                  </a:moveTo>
                  <a:cubicBezTo>
                    <a:pt x="1737" y="1074"/>
                    <a:pt x="1737" y="1077"/>
                    <a:pt x="1737" y="1081"/>
                  </a:cubicBezTo>
                  <a:cubicBezTo>
                    <a:pt x="1708" y="1081"/>
                    <a:pt x="1708" y="1081"/>
                    <a:pt x="1708" y="1081"/>
                  </a:cubicBezTo>
                  <a:cubicBezTo>
                    <a:pt x="1708" y="1077"/>
                    <a:pt x="1708" y="1073"/>
                    <a:pt x="1708" y="1069"/>
                  </a:cubicBezTo>
                  <a:cubicBezTo>
                    <a:pt x="1736" y="1070"/>
                    <a:pt x="1736" y="1070"/>
                    <a:pt x="1736" y="1070"/>
                  </a:cubicBezTo>
                  <a:moveTo>
                    <a:pt x="1708" y="1064"/>
                  </a:moveTo>
                  <a:cubicBezTo>
                    <a:pt x="1708" y="1060"/>
                    <a:pt x="1708" y="1056"/>
                    <a:pt x="1708" y="1052"/>
                  </a:cubicBezTo>
                  <a:cubicBezTo>
                    <a:pt x="1737" y="1055"/>
                    <a:pt x="1737" y="1055"/>
                    <a:pt x="1737" y="1055"/>
                  </a:cubicBezTo>
                  <a:cubicBezTo>
                    <a:pt x="1736" y="1059"/>
                    <a:pt x="1736" y="1062"/>
                    <a:pt x="1736" y="1066"/>
                  </a:cubicBezTo>
                  <a:cubicBezTo>
                    <a:pt x="1708" y="1064"/>
                    <a:pt x="1708" y="1064"/>
                    <a:pt x="1708" y="1064"/>
                  </a:cubicBezTo>
                  <a:moveTo>
                    <a:pt x="1737" y="1051"/>
                  </a:moveTo>
                  <a:cubicBezTo>
                    <a:pt x="1709" y="1047"/>
                    <a:pt x="1709" y="1047"/>
                    <a:pt x="1709" y="1047"/>
                  </a:cubicBezTo>
                  <a:cubicBezTo>
                    <a:pt x="1709" y="1043"/>
                    <a:pt x="1710" y="1039"/>
                    <a:pt x="1711" y="1035"/>
                  </a:cubicBezTo>
                  <a:cubicBezTo>
                    <a:pt x="1739" y="1040"/>
                    <a:pt x="1739" y="1040"/>
                    <a:pt x="1739" y="1040"/>
                  </a:cubicBezTo>
                  <a:cubicBezTo>
                    <a:pt x="1738" y="1043"/>
                    <a:pt x="1737" y="1047"/>
                    <a:pt x="1737" y="1051"/>
                  </a:cubicBezTo>
                  <a:moveTo>
                    <a:pt x="1712" y="1030"/>
                  </a:moveTo>
                  <a:cubicBezTo>
                    <a:pt x="1713" y="1026"/>
                    <a:pt x="1714" y="1022"/>
                    <a:pt x="1715" y="1018"/>
                  </a:cubicBezTo>
                  <a:cubicBezTo>
                    <a:pt x="1742" y="1024"/>
                    <a:pt x="1742" y="1024"/>
                    <a:pt x="1742" y="1024"/>
                  </a:cubicBezTo>
                  <a:cubicBezTo>
                    <a:pt x="1741" y="1028"/>
                    <a:pt x="1740" y="1031"/>
                    <a:pt x="1739" y="1035"/>
                  </a:cubicBezTo>
                  <a:cubicBezTo>
                    <a:pt x="1712" y="1030"/>
                    <a:pt x="1712" y="1030"/>
                    <a:pt x="1712" y="1030"/>
                  </a:cubicBezTo>
                  <a:moveTo>
                    <a:pt x="1701" y="1084"/>
                  </a:moveTo>
                  <a:cubicBezTo>
                    <a:pt x="1693" y="1087"/>
                    <a:pt x="1686" y="1090"/>
                    <a:pt x="1679" y="1094"/>
                  </a:cubicBezTo>
                  <a:cubicBezTo>
                    <a:pt x="1683" y="1064"/>
                    <a:pt x="1666" y="1026"/>
                    <a:pt x="1630" y="1015"/>
                  </a:cubicBezTo>
                  <a:cubicBezTo>
                    <a:pt x="1640" y="1000"/>
                    <a:pt x="1645" y="983"/>
                    <a:pt x="1640" y="966"/>
                  </a:cubicBezTo>
                  <a:cubicBezTo>
                    <a:pt x="1657" y="970"/>
                    <a:pt x="1657" y="970"/>
                    <a:pt x="1657" y="970"/>
                  </a:cubicBezTo>
                  <a:cubicBezTo>
                    <a:pt x="1658" y="976"/>
                    <a:pt x="1660" y="981"/>
                    <a:pt x="1661" y="986"/>
                  </a:cubicBezTo>
                  <a:cubicBezTo>
                    <a:pt x="1668" y="987"/>
                    <a:pt x="1680" y="983"/>
                    <a:pt x="1691" y="976"/>
                  </a:cubicBezTo>
                  <a:cubicBezTo>
                    <a:pt x="1702" y="978"/>
                    <a:pt x="1714" y="980"/>
                    <a:pt x="1725" y="982"/>
                  </a:cubicBezTo>
                  <a:cubicBezTo>
                    <a:pt x="1706" y="1008"/>
                    <a:pt x="1697" y="1048"/>
                    <a:pt x="1701" y="1084"/>
                  </a:cubicBezTo>
                  <a:moveTo>
                    <a:pt x="1610" y="1036"/>
                  </a:moveTo>
                  <a:cubicBezTo>
                    <a:pt x="1616" y="1032"/>
                    <a:pt x="1621" y="1027"/>
                    <a:pt x="1625" y="1021"/>
                  </a:cubicBezTo>
                  <a:cubicBezTo>
                    <a:pt x="1661" y="1032"/>
                    <a:pt x="1676" y="1069"/>
                    <a:pt x="1671" y="1099"/>
                  </a:cubicBezTo>
                  <a:cubicBezTo>
                    <a:pt x="1665" y="1104"/>
                    <a:pt x="1659" y="1109"/>
                    <a:pt x="1654" y="1115"/>
                  </a:cubicBezTo>
                  <a:cubicBezTo>
                    <a:pt x="1662" y="1091"/>
                    <a:pt x="1653" y="1040"/>
                    <a:pt x="1610" y="1036"/>
                  </a:cubicBezTo>
                  <a:moveTo>
                    <a:pt x="1502" y="949"/>
                  </a:moveTo>
                  <a:cubicBezTo>
                    <a:pt x="1410" y="985"/>
                    <a:pt x="1410" y="985"/>
                    <a:pt x="1410" y="985"/>
                  </a:cubicBezTo>
                  <a:cubicBezTo>
                    <a:pt x="1414" y="973"/>
                    <a:pt x="1419" y="961"/>
                    <a:pt x="1425" y="950"/>
                  </a:cubicBezTo>
                  <a:cubicBezTo>
                    <a:pt x="1493" y="924"/>
                    <a:pt x="1493" y="924"/>
                    <a:pt x="1493" y="924"/>
                  </a:cubicBezTo>
                  <a:cubicBezTo>
                    <a:pt x="1478" y="887"/>
                    <a:pt x="1478" y="887"/>
                    <a:pt x="1478" y="887"/>
                  </a:cubicBezTo>
                  <a:cubicBezTo>
                    <a:pt x="1551" y="913"/>
                    <a:pt x="1551" y="913"/>
                    <a:pt x="1551" y="913"/>
                  </a:cubicBezTo>
                  <a:cubicBezTo>
                    <a:pt x="1515" y="985"/>
                    <a:pt x="1515" y="985"/>
                    <a:pt x="1515" y="985"/>
                  </a:cubicBezTo>
                  <a:cubicBezTo>
                    <a:pt x="1502" y="949"/>
                    <a:pt x="1502" y="949"/>
                    <a:pt x="1502" y="949"/>
                  </a:cubicBezTo>
                  <a:moveTo>
                    <a:pt x="1508" y="990"/>
                  </a:moveTo>
                  <a:cubicBezTo>
                    <a:pt x="1494" y="987"/>
                    <a:pt x="1479" y="986"/>
                    <a:pt x="1463" y="988"/>
                  </a:cubicBezTo>
                  <a:cubicBezTo>
                    <a:pt x="1462" y="983"/>
                    <a:pt x="1462" y="978"/>
                    <a:pt x="1461" y="973"/>
                  </a:cubicBezTo>
                  <a:cubicBezTo>
                    <a:pt x="1497" y="959"/>
                    <a:pt x="1497" y="959"/>
                    <a:pt x="1497" y="959"/>
                  </a:cubicBezTo>
                  <a:cubicBezTo>
                    <a:pt x="1508" y="990"/>
                    <a:pt x="1508" y="990"/>
                    <a:pt x="1508" y="990"/>
                  </a:cubicBezTo>
                  <a:moveTo>
                    <a:pt x="1457" y="990"/>
                  </a:moveTo>
                  <a:cubicBezTo>
                    <a:pt x="1446" y="992"/>
                    <a:pt x="1435" y="996"/>
                    <a:pt x="1424" y="1002"/>
                  </a:cubicBezTo>
                  <a:cubicBezTo>
                    <a:pt x="1422" y="997"/>
                    <a:pt x="1421" y="993"/>
                    <a:pt x="1421" y="988"/>
                  </a:cubicBezTo>
                  <a:cubicBezTo>
                    <a:pt x="1454" y="976"/>
                    <a:pt x="1454" y="976"/>
                    <a:pt x="1454" y="976"/>
                  </a:cubicBezTo>
                  <a:cubicBezTo>
                    <a:pt x="1455" y="980"/>
                    <a:pt x="1456" y="985"/>
                    <a:pt x="1457" y="990"/>
                  </a:cubicBezTo>
                  <a:moveTo>
                    <a:pt x="1473" y="841"/>
                  </a:moveTo>
                  <a:cubicBezTo>
                    <a:pt x="1543" y="811"/>
                    <a:pt x="1543" y="811"/>
                    <a:pt x="1543" y="811"/>
                  </a:cubicBezTo>
                  <a:cubicBezTo>
                    <a:pt x="1512" y="743"/>
                    <a:pt x="1512" y="743"/>
                    <a:pt x="1512" y="743"/>
                  </a:cubicBezTo>
                  <a:cubicBezTo>
                    <a:pt x="1663" y="785"/>
                    <a:pt x="1663" y="785"/>
                    <a:pt x="1663" y="785"/>
                  </a:cubicBezTo>
                  <a:cubicBezTo>
                    <a:pt x="1584" y="925"/>
                    <a:pt x="1584" y="925"/>
                    <a:pt x="1584" y="925"/>
                  </a:cubicBezTo>
                  <a:cubicBezTo>
                    <a:pt x="1558" y="858"/>
                    <a:pt x="1558" y="858"/>
                    <a:pt x="1558" y="858"/>
                  </a:cubicBezTo>
                  <a:cubicBezTo>
                    <a:pt x="1495" y="885"/>
                    <a:pt x="1495" y="885"/>
                    <a:pt x="1495" y="885"/>
                  </a:cubicBezTo>
                  <a:cubicBezTo>
                    <a:pt x="1466" y="875"/>
                    <a:pt x="1466" y="875"/>
                    <a:pt x="1466" y="875"/>
                  </a:cubicBezTo>
                  <a:cubicBezTo>
                    <a:pt x="1473" y="895"/>
                    <a:pt x="1473" y="895"/>
                    <a:pt x="1473" y="895"/>
                  </a:cubicBezTo>
                  <a:cubicBezTo>
                    <a:pt x="1447" y="906"/>
                    <a:pt x="1447" y="906"/>
                    <a:pt x="1447" y="906"/>
                  </a:cubicBezTo>
                  <a:cubicBezTo>
                    <a:pt x="1460" y="881"/>
                    <a:pt x="1471" y="860"/>
                    <a:pt x="1473" y="841"/>
                  </a:cubicBezTo>
                  <a:moveTo>
                    <a:pt x="1470" y="813"/>
                  </a:moveTo>
                  <a:cubicBezTo>
                    <a:pt x="1487" y="803"/>
                    <a:pt x="1504" y="791"/>
                    <a:pt x="1520" y="777"/>
                  </a:cubicBezTo>
                  <a:cubicBezTo>
                    <a:pt x="1532" y="806"/>
                    <a:pt x="1532" y="806"/>
                    <a:pt x="1532" y="806"/>
                  </a:cubicBezTo>
                  <a:cubicBezTo>
                    <a:pt x="1473" y="832"/>
                    <a:pt x="1473" y="832"/>
                    <a:pt x="1473" y="832"/>
                  </a:cubicBezTo>
                  <a:cubicBezTo>
                    <a:pt x="1473" y="826"/>
                    <a:pt x="1472" y="819"/>
                    <a:pt x="1470" y="813"/>
                  </a:cubicBezTo>
                  <a:moveTo>
                    <a:pt x="1507" y="889"/>
                  </a:moveTo>
                  <a:cubicBezTo>
                    <a:pt x="1517" y="885"/>
                    <a:pt x="1517" y="885"/>
                    <a:pt x="1517" y="885"/>
                  </a:cubicBezTo>
                  <a:cubicBezTo>
                    <a:pt x="1532" y="888"/>
                    <a:pt x="1547" y="892"/>
                    <a:pt x="1563" y="895"/>
                  </a:cubicBezTo>
                  <a:cubicBezTo>
                    <a:pt x="1573" y="919"/>
                    <a:pt x="1573" y="919"/>
                    <a:pt x="1573" y="919"/>
                  </a:cubicBezTo>
                  <a:cubicBezTo>
                    <a:pt x="1559" y="916"/>
                    <a:pt x="1559" y="916"/>
                    <a:pt x="1559" y="916"/>
                  </a:cubicBezTo>
                  <a:cubicBezTo>
                    <a:pt x="1563" y="909"/>
                    <a:pt x="1563" y="909"/>
                    <a:pt x="1563" y="909"/>
                  </a:cubicBezTo>
                  <a:cubicBezTo>
                    <a:pt x="1507" y="889"/>
                    <a:pt x="1507" y="889"/>
                    <a:pt x="1507" y="889"/>
                  </a:cubicBezTo>
                  <a:moveTo>
                    <a:pt x="1576" y="925"/>
                  </a:moveTo>
                  <a:cubicBezTo>
                    <a:pt x="1583" y="941"/>
                    <a:pt x="1583" y="941"/>
                    <a:pt x="1583" y="941"/>
                  </a:cubicBezTo>
                  <a:cubicBezTo>
                    <a:pt x="1591" y="928"/>
                    <a:pt x="1591" y="928"/>
                    <a:pt x="1591" y="928"/>
                  </a:cubicBezTo>
                  <a:cubicBezTo>
                    <a:pt x="1609" y="932"/>
                    <a:pt x="1629" y="935"/>
                    <a:pt x="1648" y="939"/>
                  </a:cubicBezTo>
                  <a:cubicBezTo>
                    <a:pt x="1654" y="961"/>
                    <a:pt x="1654" y="961"/>
                    <a:pt x="1654" y="961"/>
                  </a:cubicBezTo>
                  <a:cubicBezTo>
                    <a:pt x="1615" y="953"/>
                    <a:pt x="1577" y="946"/>
                    <a:pt x="1545" y="940"/>
                  </a:cubicBezTo>
                  <a:cubicBezTo>
                    <a:pt x="1556" y="921"/>
                    <a:pt x="1556" y="921"/>
                    <a:pt x="1556" y="921"/>
                  </a:cubicBezTo>
                  <a:cubicBezTo>
                    <a:pt x="1576" y="925"/>
                    <a:pt x="1576" y="925"/>
                    <a:pt x="1576" y="925"/>
                  </a:cubicBezTo>
                  <a:moveTo>
                    <a:pt x="1594" y="923"/>
                  </a:moveTo>
                  <a:cubicBezTo>
                    <a:pt x="1605" y="904"/>
                    <a:pt x="1605" y="904"/>
                    <a:pt x="1605" y="904"/>
                  </a:cubicBezTo>
                  <a:cubicBezTo>
                    <a:pt x="1617" y="906"/>
                    <a:pt x="1629" y="909"/>
                    <a:pt x="1640" y="911"/>
                  </a:cubicBezTo>
                  <a:cubicBezTo>
                    <a:pt x="1642" y="919"/>
                    <a:pt x="1645" y="926"/>
                    <a:pt x="1647" y="933"/>
                  </a:cubicBezTo>
                  <a:cubicBezTo>
                    <a:pt x="1594" y="923"/>
                    <a:pt x="1594" y="923"/>
                    <a:pt x="1594" y="923"/>
                  </a:cubicBezTo>
                  <a:moveTo>
                    <a:pt x="1476" y="902"/>
                  </a:moveTo>
                  <a:cubicBezTo>
                    <a:pt x="1483" y="920"/>
                    <a:pt x="1483" y="920"/>
                    <a:pt x="1483" y="920"/>
                  </a:cubicBezTo>
                  <a:cubicBezTo>
                    <a:pt x="1461" y="928"/>
                    <a:pt x="1461" y="928"/>
                    <a:pt x="1461" y="928"/>
                  </a:cubicBezTo>
                  <a:cubicBezTo>
                    <a:pt x="1462" y="921"/>
                    <a:pt x="1463" y="914"/>
                    <a:pt x="1464" y="908"/>
                  </a:cubicBezTo>
                  <a:cubicBezTo>
                    <a:pt x="1476" y="902"/>
                    <a:pt x="1476" y="902"/>
                    <a:pt x="1476" y="902"/>
                  </a:cubicBezTo>
                  <a:moveTo>
                    <a:pt x="1455" y="911"/>
                  </a:moveTo>
                  <a:cubicBezTo>
                    <a:pt x="1454" y="918"/>
                    <a:pt x="1453" y="925"/>
                    <a:pt x="1453" y="931"/>
                  </a:cubicBezTo>
                  <a:cubicBezTo>
                    <a:pt x="1429" y="940"/>
                    <a:pt x="1429" y="940"/>
                    <a:pt x="1429" y="940"/>
                  </a:cubicBezTo>
                  <a:cubicBezTo>
                    <a:pt x="1433" y="932"/>
                    <a:pt x="1437" y="925"/>
                    <a:pt x="1441" y="917"/>
                  </a:cubicBezTo>
                  <a:cubicBezTo>
                    <a:pt x="1455" y="911"/>
                    <a:pt x="1455" y="911"/>
                    <a:pt x="1455" y="911"/>
                  </a:cubicBezTo>
                  <a:moveTo>
                    <a:pt x="1568" y="954"/>
                  </a:moveTo>
                  <a:cubicBezTo>
                    <a:pt x="1580" y="958"/>
                    <a:pt x="1590" y="971"/>
                    <a:pt x="1583" y="983"/>
                  </a:cubicBezTo>
                  <a:cubicBezTo>
                    <a:pt x="1577" y="993"/>
                    <a:pt x="1566" y="999"/>
                    <a:pt x="1558" y="991"/>
                  </a:cubicBezTo>
                  <a:cubicBezTo>
                    <a:pt x="1552" y="986"/>
                    <a:pt x="1551" y="976"/>
                    <a:pt x="1556" y="973"/>
                  </a:cubicBezTo>
                  <a:cubicBezTo>
                    <a:pt x="1561" y="970"/>
                    <a:pt x="1567" y="973"/>
                    <a:pt x="1566" y="978"/>
                  </a:cubicBezTo>
                  <a:cubicBezTo>
                    <a:pt x="1566" y="981"/>
                    <a:pt x="1569" y="981"/>
                    <a:pt x="1571" y="978"/>
                  </a:cubicBezTo>
                  <a:cubicBezTo>
                    <a:pt x="1574" y="970"/>
                    <a:pt x="1564" y="961"/>
                    <a:pt x="1555" y="966"/>
                  </a:cubicBezTo>
                  <a:cubicBezTo>
                    <a:pt x="1543" y="972"/>
                    <a:pt x="1544" y="988"/>
                    <a:pt x="1553" y="996"/>
                  </a:cubicBezTo>
                  <a:cubicBezTo>
                    <a:pt x="1565" y="1006"/>
                    <a:pt x="1582" y="998"/>
                    <a:pt x="1588" y="985"/>
                  </a:cubicBezTo>
                  <a:cubicBezTo>
                    <a:pt x="1592" y="976"/>
                    <a:pt x="1591" y="965"/>
                    <a:pt x="1585" y="956"/>
                  </a:cubicBezTo>
                  <a:cubicBezTo>
                    <a:pt x="1604" y="960"/>
                    <a:pt x="1604" y="960"/>
                    <a:pt x="1604" y="960"/>
                  </a:cubicBezTo>
                  <a:cubicBezTo>
                    <a:pt x="1609" y="970"/>
                    <a:pt x="1610" y="980"/>
                    <a:pt x="1606" y="990"/>
                  </a:cubicBezTo>
                  <a:cubicBezTo>
                    <a:pt x="1600" y="1007"/>
                    <a:pt x="1579" y="1025"/>
                    <a:pt x="1559" y="1021"/>
                  </a:cubicBezTo>
                  <a:cubicBezTo>
                    <a:pt x="1552" y="1013"/>
                    <a:pt x="1544" y="1005"/>
                    <a:pt x="1533" y="1000"/>
                  </a:cubicBezTo>
                  <a:cubicBezTo>
                    <a:pt x="1530" y="993"/>
                    <a:pt x="1528" y="986"/>
                    <a:pt x="1528" y="981"/>
                  </a:cubicBezTo>
                  <a:cubicBezTo>
                    <a:pt x="1531" y="957"/>
                    <a:pt x="1552" y="950"/>
                    <a:pt x="1568" y="954"/>
                  </a:cubicBezTo>
                  <a:moveTo>
                    <a:pt x="1613" y="962"/>
                  </a:moveTo>
                  <a:cubicBezTo>
                    <a:pt x="1632" y="965"/>
                    <a:pt x="1632" y="965"/>
                    <a:pt x="1632" y="965"/>
                  </a:cubicBezTo>
                  <a:cubicBezTo>
                    <a:pt x="1648" y="1002"/>
                    <a:pt x="1598" y="1046"/>
                    <a:pt x="1571" y="1043"/>
                  </a:cubicBezTo>
                  <a:cubicBezTo>
                    <a:pt x="1569" y="1038"/>
                    <a:pt x="1567" y="1033"/>
                    <a:pt x="1565" y="1029"/>
                  </a:cubicBezTo>
                  <a:cubicBezTo>
                    <a:pt x="1588" y="1032"/>
                    <a:pt x="1628" y="1001"/>
                    <a:pt x="1613" y="962"/>
                  </a:cubicBezTo>
                  <a:moveTo>
                    <a:pt x="1590" y="1071"/>
                  </a:moveTo>
                  <a:cubicBezTo>
                    <a:pt x="1608" y="1063"/>
                    <a:pt x="1625" y="1077"/>
                    <a:pt x="1628" y="1093"/>
                  </a:cubicBezTo>
                  <a:cubicBezTo>
                    <a:pt x="1630" y="1107"/>
                    <a:pt x="1620" y="1123"/>
                    <a:pt x="1606" y="1124"/>
                  </a:cubicBezTo>
                  <a:cubicBezTo>
                    <a:pt x="1595" y="1124"/>
                    <a:pt x="1589" y="1111"/>
                    <a:pt x="1592" y="1103"/>
                  </a:cubicBezTo>
                  <a:cubicBezTo>
                    <a:pt x="1595" y="1096"/>
                    <a:pt x="1608" y="1095"/>
                    <a:pt x="1609" y="1102"/>
                  </a:cubicBezTo>
                  <a:cubicBezTo>
                    <a:pt x="1612" y="1105"/>
                    <a:pt x="1615" y="1103"/>
                    <a:pt x="1615" y="1099"/>
                  </a:cubicBezTo>
                  <a:cubicBezTo>
                    <a:pt x="1608" y="1086"/>
                    <a:pt x="1591" y="1090"/>
                    <a:pt x="1585" y="1102"/>
                  </a:cubicBezTo>
                  <a:cubicBezTo>
                    <a:pt x="1577" y="1118"/>
                    <a:pt x="1591" y="1131"/>
                    <a:pt x="1606" y="1131"/>
                  </a:cubicBezTo>
                  <a:cubicBezTo>
                    <a:pt x="1627" y="1130"/>
                    <a:pt x="1638" y="1106"/>
                    <a:pt x="1635" y="1088"/>
                  </a:cubicBezTo>
                  <a:cubicBezTo>
                    <a:pt x="1631" y="1070"/>
                    <a:pt x="1612" y="1057"/>
                    <a:pt x="1593" y="1061"/>
                  </a:cubicBezTo>
                  <a:cubicBezTo>
                    <a:pt x="1587" y="1062"/>
                    <a:pt x="1580" y="1067"/>
                    <a:pt x="1575" y="1072"/>
                  </a:cubicBezTo>
                  <a:cubicBezTo>
                    <a:pt x="1575" y="1068"/>
                    <a:pt x="1575" y="1063"/>
                    <a:pt x="1575" y="1059"/>
                  </a:cubicBezTo>
                  <a:cubicBezTo>
                    <a:pt x="1577" y="1056"/>
                    <a:pt x="1579" y="1053"/>
                    <a:pt x="1582" y="1050"/>
                  </a:cubicBezTo>
                  <a:cubicBezTo>
                    <a:pt x="1587" y="1049"/>
                    <a:pt x="1593" y="1046"/>
                    <a:pt x="1599" y="1043"/>
                  </a:cubicBezTo>
                  <a:cubicBezTo>
                    <a:pt x="1621" y="1039"/>
                    <a:pt x="1638" y="1054"/>
                    <a:pt x="1646" y="1075"/>
                  </a:cubicBezTo>
                  <a:cubicBezTo>
                    <a:pt x="1656" y="1098"/>
                    <a:pt x="1649" y="1126"/>
                    <a:pt x="1628" y="1142"/>
                  </a:cubicBezTo>
                  <a:cubicBezTo>
                    <a:pt x="1607" y="1159"/>
                    <a:pt x="1582" y="1148"/>
                    <a:pt x="1573" y="1130"/>
                  </a:cubicBezTo>
                  <a:cubicBezTo>
                    <a:pt x="1562" y="1109"/>
                    <a:pt x="1570" y="1081"/>
                    <a:pt x="1590" y="1071"/>
                  </a:cubicBezTo>
                  <a:moveTo>
                    <a:pt x="1732" y="984"/>
                  </a:moveTo>
                  <a:cubicBezTo>
                    <a:pt x="1741" y="986"/>
                    <a:pt x="1751" y="987"/>
                    <a:pt x="1760" y="989"/>
                  </a:cubicBezTo>
                  <a:cubicBezTo>
                    <a:pt x="1757" y="993"/>
                    <a:pt x="1754" y="997"/>
                    <a:pt x="1752" y="1002"/>
                  </a:cubicBezTo>
                  <a:cubicBezTo>
                    <a:pt x="1725" y="996"/>
                    <a:pt x="1725" y="996"/>
                    <a:pt x="1725" y="996"/>
                  </a:cubicBezTo>
                  <a:cubicBezTo>
                    <a:pt x="1727" y="992"/>
                    <a:pt x="1730" y="988"/>
                    <a:pt x="1732" y="984"/>
                  </a:cubicBezTo>
                  <a:moveTo>
                    <a:pt x="1699" y="970"/>
                  </a:moveTo>
                  <a:cubicBezTo>
                    <a:pt x="1705" y="965"/>
                    <a:pt x="1710" y="959"/>
                    <a:pt x="1714" y="952"/>
                  </a:cubicBezTo>
                  <a:cubicBezTo>
                    <a:pt x="1813" y="972"/>
                    <a:pt x="1906" y="990"/>
                    <a:pt x="1925" y="993"/>
                  </a:cubicBezTo>
                  <a:cubicBezTo>
                    <a:pt x="1919" y="982"/>
                    <a:pt x="1903" y="949"/>
                    <a:pt x="1885" y="913"/>
                  </a:cubicBezTo>
                  <a:cubicBezTo>
                    <a:pt x="1907" y="916"/>
                    <a:pt x="1907" y="916"/>
                    <a:pt x="1907" y="916"/>
                  </a:cubicBezTo>
                  <a:cubicBezTo>
                    <a:pt x="1933" y="965"/>
                    <a:pt x="1956" y="1011"/>
                    <a:pt x="1961" y="1019"/>
                  </a:cubicBezTo>
                  <a:cubicBezTo>
                    <a:pt x="1941" y="1017"/>
                    <a:pt x="1819" y="993"/>
                    <a:pt x="1699" y="970"/>
                  </a:cubicBezTo>
                  <a:moveTo>
                    <a:pt x="1721" y="928"/>
                  </a:moveTo>
                  <a:cubicBezTo>
                    <a:pt x="1794" y="943"/>
                    <a:pt x="1854" y="955"/>
                    <a:pt x="1875" y="958"/>
                  </a:cubicBezTo>
                  <a:cubicBezTo>
                    <a:pt x="1871" y="950"/>
                    <a:pt x="1862" y="932"/>
                    <a:pt x="1851" y="910"/>
                  </a:cubicBezTo>
                  <a:cubicBezTo>
                    <a:pt x="1874" y="912"/>
                    <a:pt x="1874" y="912"/>
                    <a:pt x="1874" y="912"/>
                  </a:cubicBezTo>
                  <a:cubicBezTo>
                    <a:pt x="1893" y="948"/>
                    <a:pt x="1907" y="977"/>
                    <a:pt x="1911" y="983"/>
                  </a:cubicBezTo>
                  <a:cubicBezTo>
                    <a:pt x="1894" y="981"/>
                    <a:pt x="1811" y="965"/>
                    <a:pt x="1717" y="947"/>
                  </a:cubicBezTo>
                  <a:cubicBezTo>
                    <a:pt x="1720" y="941"/>
                    <a:pt x="1721" y="934"/>
                    <a:pt x="1721" y="928"/>
                  </a:cubicBezTo>
                  <a:moveTo>
                    <a:pt x="1719" y="918"/>
                  </a:moveTo>
                  <a:cubicBezTo>
                    <a:pt x="1731" y="921"/>
                    <a:pt x="1749" y="913"/>
                    <a:pt x="1760" y="901"/>
                  </a:cubicBezTo>
                  <a:cubicBezTo>
                    <a:pt x="1780" y="902"/>
                    <a:pt x="1809" y="905"/>
                    <a:pt x="1841" y="909"/>
                  </a:cubicBezTo>
                  <a:cubicBezTo>
                    <a:pt x="1852" y="928"/>
                    <a:pt x="1859" y="943"/>
                    <a:pt x="1861" y="947"/>
                  </a:cubicBezTo>
                  <a:cubicBezTo>
                    <a:pt x="1848" y="945"/>
                    <a:pt x="1791" y="934"/>
                    <a:pt x="1720" y="921"/>
                  </a:cubicBezTo>
                  <a:cubicBezTo>
                    <a:pt x="1720" y="920"/>
                    <a:pt x="1719" y="919"/>
                    <a:pt x="1719" y="918"/>
                  </a:cubicBezTo>
                  <a:moveTo>
                    <a:pt x="1988" y="887"/>
                  </a:moveTo>
                  <a:cubicBezTo>
                    <a:pt x="1955" y="884"/>
                    <a:pt x="1864" y="871"/>
                    <a:pt x="1786" y="861"/>
                  </a:cubicBezTo>
                  <a:cubicBezTo>
                    <a:pt x="1803" y="859"/>
                    <a:pt x="1816" y="850"/>
                    <a:pt x="1823" y="838"/>
                  </a:cubicBezTo>
                  <a:cubicBezTo>
                    <a:pt x="1863" y="850"/>
                    <a:pt x="1908" y="848"/>
                    <a:pt x="1945" y="832"/>
                  </a:cubicBezTo>
                  <a:cubicBezTo>
                    <a:pt x="1964" y="856"/>
                    <a:pt x="1980" y="876"/>
                    <a:pt x="1988" y="887"/>
                  </a:cubicBezTo>
                  <a:moveTo>
                    <a:pt x="1806" y="773"/>
                  </a:moveTo>
                  <a:cubicBezTo>
                    <a:pt x="1817" y="769"/>
                    <a:pt x="1824" y="763"/>
                    <a:pt x="1830" y="756"/>
                  </a:cubicBezTo>
                  <a:cubicBezTo>
                    <a:pt x="1832" y="757"/>
                    <a:pt x="1834" y="758"/>
                    <a:pt x="1836" y="759"/>
                  </a:cubicBezTo>
                  <a:cubicBezTo>
                    <a:pt x="1825" y="798"/>
                    <a:pt x="1825" y="798"/>
                    <a:pt x="1825" y="798"/>
                  </a:cubicBezTo>
                  <a:cubicBezTo>
                    <a:pt x="1822" y="789"/>
                    <a:pt x="1815" y="780"/>
                    <a:pt x="1806" y="773"/>
                  </a:cubicBezTo>
                  <a:moveTo>
                    <a:pt x="1841" y="761"/>
                  </a:moveTo>
                  <a:cubicBezTo>
                    <a:pt x="1844" y="762"/>
                    <a:pt x="1848" y="763"/>
                    <a:pt x="1851" y="764"/>
                  </a:cubicBezTo>
                  <a:cubicBezTo>
                    <a:pt x="1846" y="811"/>
                    <a:pt x="1846" y="811"/>
                    <a:pt x="1846" y="811"/>
                  </a:cubicBezTo>
                  <a:cubicBezTo>
                    <a:pt x="1840" y="810"/>
                    <a:pt x="1834" y="808"/>
                    <a:pt x="1828" y="807"/>
                  </a:cubicBezTo>
                  <a:cubicBezTo>
                    <a:pt x="1841" y="761"/>
                    <a:pt x="1841" y="761"/>
                    <a:pt x="1841" y="761"/>
                  </a:cubicBezTo>
                  <a:moveTo>
                    <a:pt x="1800" y="665"/>
                  </a:moveTo>
                  <a:cubicBezTo>
                    <a:pt x="1797" y="639"/>
                    <a:pt x="1811" y="614"/>
                    <a:pt x="1836" y="604"/>
                  </a:cubicBezTo>
                  <a:cubicBezTo>
                    <a:pt x="1868" y="591"/>
                    <a:pt x="1906" y="608"/>
                    <a:pt x="1924" y="644"/>
                  </a:cubicBezTo>
                  <a:cubicBezTo>
                    <a:pt x="1943" y="682"/>
                    <a:pt x="1928" y="715"/>
                    <a:pt x="1896" y="729"/>
                  </a:cubicBezTo>
                  <a:cubicBezTo>
                    <a:pt x="1877" y="736"/>
                    <a:pt x="1857" y="735"/>
                    <a:pt x="1839" y="725"/>
                  </a:cubicBezTo>
                  <a:cubicBezTo>
                    <a:pt x="1838" y="701"/>
                    <a:pt x="1823" y="675"/>
                    <a:pt x="1800" y="665"/>
                  </a:cubicBezTo>
                  <a:moveTo>
                    <a:pt x="1745" y="609"/>
                  </a:moveTo>
                  <a:cubicBezTo>
                    <a:pt x="1751" y="607"/>
                    <a:pt x="1756" y="605"/>
                    <a:pt x="1762" y="602"/>
                  </a:cubicBezTo>
                  <a:cubicBezTo>
                    <a:pt x="1781" y="616"/>
                    <a:pt x="1781" y="616"/>
                    <a:pt x="1781" y="616"/>
                  </a:cubicBezTo>
                  <a:cubicBezTo>
                    <a:pt x="1779" y="620"/>
                    <a:pt x="1777" y="624"/>
                    <a:pt x="1775" y="628"/>
                  </a:cubicBezTo>
                  <a:cubicBezTo>
                    <a:pt x="1745" y="609"/>
                    <a:pt x="1745" y="609"/>
                    <a:pt x="1745" y="609"/>
                  </a:cubicBezTo>
                  <a:moveTo>
                    <a:pt x="1773" y="634"/>
                  </a:moveTo>
                  <a:cubicBezTo>
                    <a:pt x="1772" y="638"/>
                    <a:pt x="1771" y="642"/>
                    <a:pt x="1770" y="646"/>
                  </a:cubicBezTo>
                  <a:cubicBezTo>
                    <a:pt x="1760" y="642"/>
                    <a:pt x="1760" y="642"/>
                    <a:pt x="1760" y="642"/>
                  </a:cubicBezTo>
                  <a:cubicBezTo>
                    <a:pt x="1756" y="631"/>
                    <a:pt x="1750" y="622"/>
                    <a:pt x="1743" y="615"/>
                  </a:cubicBezTo>
                  <a:cubicBezTo>
                    <a:pt x="1773" y="634"/>
                    <a:pt x="1773" y="634"/>
                    <a:pt x="1773" y="634"/>
                  </a:cubicBezTo>
                  <a:moveTo>
                    <a:pt x="1793" y="601"/>
                  </a:moveTo>
                  <a:cubicBezTo>
                    <a:pt x="1790" y="604"/>
                    <a:pt x="1787" y="608"/>
                    <a:pt x="1784" y="612"/>
                  </a:cubicBezTo>
                  <a:cubicBezTo>
                    <a:pt x="1768" y="599"/>
                    <a:pt x="1768" y="599"/>
                    <a:pt x="1768" y="599"/>
                  </a:cubicBezTo>
                  <a:cubicBezTo>
                    <a:pt x="1773" y="596"/>
                    <a:pt x="1779" y="593"/>
                    <a:pt x="1784" y="589"/>
                  </a:cubicBezTo>
                  <a:cubicBezTo>
                    <a:pt x="1793" y="601"/>
                    <a:pt x="1793" y="601"/>
                    <a:pt x="1793" y="601"/>
                  </a:cubicBezTo>
                  <a:moveTo>
                    <a:pt x="1789" y="586"/>
                  </a:moveTo>
                  <a:cubicBezTo>
                    <a:pt x="1794" y="582"/>
                    <a:pt x="1798" y="578"/>
                    <a:pt x="1802" y="574"/>
                  </a:cubicBezTo>
                  <a:cubicBezTo>
                    <a:pt x="1809" y="588"/>
                    <a:pt x="1809" y="588"/>
                    <a:pt x="1809" y="588"/>
                  </a:cubicBezTo>
                  <a:cubicBezTo>
                    <a:pt x="1805" y="591"/>
                    <a:pt x="1801" y="594"/>
                    <a:pt x="1797" y="597"/>
                  </a:cubicBezTo>
                  <a:cubicBezTo>
                    <a:pt x="1789" y="586"/>
                    <a:pt x="1789" y="586"/>
                    <a:pt x="1789" y="586"/>
                  </a:cubicBezTo>
                  <a:moveTo>
                    <a:pt x="1832" y="577"/>
                  </a:moveTo>
                  <a:cubicBezTo>
                    <a:pt x="1824" y="544"/>
                    <a:pt x="1824" y="544"/>
                    <a:pt x="1824" y="544"/>
                  </a:cubicBezTo>
                  <a:cubicBezTo>
                    <a:pt x="1827" y="539"/>
                    <a:pt x="1828" y="534"/>
                    <a:pt x="1829" y="529"/>
                  </a:cubicBezTo>
                  <a:cubicBezTo>
                    <a:pt x="1833" y="528"/>
                    <a:pt x="1837" y="527"/>
                    <a:pt x="1840" y="526"/>
                  </a:cubicBezTo>
                  <a:cubicBezTo>
                    <a:pt x="1844" y="574"/>
                    <a:pt x="1844" y="574"/>
                    <a:pt x="1844" y="574"/>
                  </a:cubicBezTo>
                  <a:cubicBezTo>
                    <a:pt x="1840" y="574"/>
                    <a:pt x="1836" y="575"/>
                    <a:pt x="1832" y="577"/>
                  </a:cubicBezTo>
                  <a:moveTo>
                    <a:pt x="1827" y="579"/>
                  </a:moveTo>
                  <a:cubicBezTo>
                    <a:pt x="1822" y="581"/>
                    <a:pt x="1818" y="583"/>
                    <a:pt x="1814" y="585"/>
                  </a:cubicBezTo>
                  <a:cubicBezTo>
                    <a:pt x="1806" y="570"/>
                    <a:pt x="1806" y="570"/>
                    <a:pt x="1806" y="570"/>
                  </a:cubicBezTo>
                  <a:cubicBezTo>
                    <a:pt x="1812" y="564"/>
                    <a:pt x="1817" y="558"/>
                    <a:pt x="1820" y="552"/>
                  </a:cubicBezTo>
                  <a:cubicBezTo>
                    <a:pt x="1827" y="579"/>
                    <a:pt x="1827" y="579"/>
                    <a:pt x="1827" y="579"/>
                  </a:cubicBezTo>
                  <a:moveTo>
                    <a:pt x="1809" y="551"/>
                  </a:moveTo>
                  <a:cubicBezTo>
                    <a:pt x="1790" y="584"/>
                    <a:pt x="1747" y="604"/>
                    <a:pt x="1695" y="601"/>
                  </a:cubicBezTo>
                  <a:cubicBezTo>
                    <a:pt x="1691" y="589"/>
                    <a:pt x="1683" y="578"/>
                    <a:pt x="1672" y="571"/>
                  </a:cubicBezTo>
                  <a:cubicBezTo>
                    <a:pt x="1705" y="574"/>
                    <a:pt x="1736" y="570"/>
                    <a:pt x="1762" y="547"/>
                  </a:cubicBezTo>
                  <a:cubicBezTo>
                    <a:pt x="1795" y="517"/>
                    <a:pt x="1790" y="482"/>
                    <a:pt x="1768" y="454"/>
                  </a:cubicBezTo>
                  <a:cubicBezTo>
                    <a:pt x="1751" y="431"/>
                    <a:pt x="1709" y="430"/>
                    <a:pt x="1693" y="462"/>
                  </a:cubicBezTo>
                  <a:cubicBezTo>
                    <a:pt x="1689" y="412"/>
                    <a:pt x="1749" y="400"/>
                    <a:pt x="1780" y="425"/>
                  </a:cubicBezTo>
                  <a:cubicBezTo>
                    <a:pt x="1809" y="448"/>
                    <a:pt x="1839" y="499"/>
                    <a:pt x="1809" y="551"/>
                  </a:cubicBezTo>
                  <a:moveTo>
                    <a:pt x="1753" y="455"/>
                  </a:moveTo>
                  <a:cubicBezTo>
                    <a:pt x="1744" y="446"/>
                    <a:pt x="1729" y="445"/>
                    <a:pt x="1716" y="452"/>
                  </a:cubicBezTo>
                  <a:cubicBezTo>
                    <a:pt x="1708" y="456"/>
                    <a:pt x="1700" y="465"/>
                    <a:pt x="1697" y="472"/>
                  </a:cubicBezTo>
                  <a:cubicBezTo>
                    <a:pt x="1697" y="462"/>
                    <a:pt x="1705" y="452"/>
                    <a:pt x="1712" y="448"/>
                  </a:cubicBezTo>
                  <a:cubicBezTo>
                    <a:pt x="1730" y="437"/>
                    <a:pt x="1753" y="443"/>
                    <a:pt x="1765" y="458"/>
                  </a:cubicBezTo>
                  <a:cubicBezTo>
                    <a:pt x="1787" y="486"/>
                    <a:pt x="1784" y="511"/>
                    <a:pt x="1756" y="540"/>
                  </a:cubicBezTo>
                  <a:cubicBezTo>
                    <a:pt x="1728" y="568"/>
                    <a:pt x="1686" y="565"/>
                    <a:pt x="1642" y="557"/>
                  </a:cubicBezTo>
                  <a:cubicBezTo>
                    <a:pt x="1640" y="547"/>
                    <a:pt x="1637" y="537"/>
                    <a:pt x="1635" y="528"/>
                  </a:cubicBezTo>
                  <a:cubicBezTo>
                    <a:pt x="1669" y="540"/>
                    <a:pt x="1712" y="547"/>
                    <a:pt x="1746" y="523"/>
                  </a:cubicBezTo>
                  <a:cubicBezTo>
                    <a:pt x="1774" y="502"/>
                    <a:pt x="1772" y="472"/>
                    <a:pt x="1753" y="455"/>
                  </a:cubicBezTo>
                  <a:moveTo>
                    <a:pt x="1732" y="511"/>
                  </a:moveTo>
                  <a:cubicBezTo>
                    <a:pt x="1717" y="491"/>
                    <a:pt x="1726" y="470"/>
                    <a:pt x="1740" y="457"/>
                  </a:cubicBezTo>
                  <a:cubicBezTo>
                    <a:pt x="1754" y="460"/>
                    <a:pt x="1762" y="475"/>
                    <a:pt x="1758" y="492"/>
                  </a:cubicBezTo>
                  <a:cubicBezTo>
                    <a:pt x="1754" y="503"/>
                    <a:pt x="1743" y="508"/>
                    <a:pt x="1732" y="511"/>
                  </a:cubicBezTo>
                  <a:moveTo>
                    <a:pt x="1706" y="490"/>
                  </a:moveTo>
                  <a:cubicBezTo>
                    <a:pt x="1703" y="466"/>
                    <a:pt x="1716" y="455"/>
                    <a:pt x="1734" y="456"/>
                  </a:cubicBezTo>
                  <a:cubicBezTo>
                    <a:pt x="1721" y="471"/>
                    <a:pt x="1711" y="490"/>
                    <a:pt x="1726" y="512"/>
                  </a:cubicBezTo>
                  <a:cubicBezTo>
                    <a:pt x="1710" y="514"/>
                    <a:pt x="1692" y="511"/>
                    <a:pt x="1675" y="507"/>
                  </a:cubicBezTo>
                  <a:cubicBezTo>
                    <a:pt x="1674" y="493"/>
                    <a:pt x="1679" y="483"/>
                    <a:pt x="1687" y="475"/>
                  </a:cubicBezTo>
                  <a:cubicBezTo>
                    <a:pt x="1691" y="482"/>
                    <a:pt x="1697" y="488"/>
                    <a:pt x="1706" y="490"/>
                  </a:cubicBezTo>
                  <a:moveTo>
                    <a:pt x="1738" y="518"/>
                  </a:moveTo>
                  <a:cubicBezTo>
                    <a:pt x="1704" y="541"/>
                    <a:pt x="1663" y="531"/>
                    <a:pt x="1631" y="518"/>
                  </a:cubicBezTo>
                  <a:cubicBezTo>
                    <a:pt x="1629" y="510"/>
                    <a:pt x="1626" y="502"/>
                    <a:pt x="1623" y="495"/>
                  </a:cubicBezTo>
                  <a:cubicBezTo>
                    <a:pt x="1656" y="512"/>
                    <a:pt x="1702" y="530"/>
                    <a:pt x="1738" y="518"/>
                  </a:cubicBezTo>
                  <a:moveTo>
                    <a:pt x="1415" y="786"/>
                  </a:moveTo>
                  <a:cubicBezTo>
                    <a:pt x="1429" y="788"/>
                    <a:pt x="1438" y="802"/>
                    <a:pt x="1442" y="819"/>
                  </a:cubicBezTo>
                  <a:cubicBezTo>
                    <a:pt x="1407" y="836"/>
                    <a:pt x="1374" y="846"/>
                    <a:pt x="1348" y="850"/>
                  </a:cubicBezTo>
                  <a:cubicBezTo>
                    <a:pt x="1344" y="836"/>
                    <a:pt x="1344" y="836"/>
                    <a:pt x="1344" y="836"/>
                  </a:cubicBezTo>
                  <a:cubicBezTo>
                    <a:pt x="1286" y="780"/>
                    <a:pt x="1286" y="780"/>
                    <a:pt x="1286" y="780"/>
                  </a:cubicBezTo>
                  <a:cubicBezTo>
                    <a:pt x="1310" y="777"/>
                    <a:pt x="1347" y="771"/>
                    <a:pt x="1378" y="764"/>
                  </a:cubicBezTo>
                  <a:cubicBezTo>
                    <a:pt x="1379" y="766"/>
                    <a:pt x="1380" y="768"/>
                    <a:pt x="1381" y="770"/>
                  </a:cubicBezTo>
                  <a:cubicBezTo>
                    <a:pt x="1373" y="770"/>
                    <a:pt x="1347" y="782"/>
                    <a:pt x="1344" y="799"/>
                  </a:cubicBezTo>
                  <a:cubicBezTo>
                    <a:pt x="1339" y="827"/>
                    <a:pt x="1366" y="842"/>
                    <a:pt x="1386" y="834"/>
                  </a:cubicBezTo>
                  <a:cubicBezTo>
                    <a:pt x="1409" y="825"/>
                    <a:pt x="1418" y="806"/>
                    <a:pt x="1415" y="786"/>
                  </a:cubicBezTo>
                  <a:moveTo>
                    <a:pt x="1293" y="683"/>
                  </a:moveTo>
                  <a:cubicBezTo>
                    <a:pt x="1344" y="662"/>
                    <a:pt x="1380" y="690"/>
                    <a:pt x="1382" y="714"/>
                  </a:cubicBezTo>
                  <a:cubicBezTo>
                    <a:pt x="1385" y="740"/>
                    <a:pt x="1364" y="759"/>
                    <a:pt x="1339" y="764"/>
                  </a:cubicBezTo>
                  <a:cubicBezTo>
                    <a:pt x="1308" y="770"/>
                    <a:pt x="1290" y="742"/>
                    <a:pt x="1307" y="726"/>
                  </a:cubicBezTo>
                  <a:cubicBezTo>
                    <a:pt x="1320" y="715"/>
                    <a:pt x="1348" y="715"/>
                    <a:pt x="1358" y="723"/>
                  </a:cubicBezTo>
                  <a:cubicBezTo>
                    <a:pt x="1358" y="726"/>
                    <a:pt x="1357" y="731"/>
                    <a:pt x="1355" y="734"/>
                  </a:cubicBezTo>
                  <a:cubicBezTo>
                    <a:pt x="1341" y="723"/>
                    <a:pt x="1324" y="725"/>
                    <a:pt x="1317" y="732"/>
                  </a:cubicBezTo>
                  <a:cubicBezTo>
                    <a:pt x="1305" y="744"/>
                    <a:pt x="1321" y="758"/>
                    <a:pt x="1335" y="756"/>
                  </a:cubicBezTo>
                  <a:cubicBezTo>
                    <a:pt x="1354" y="754"/>
                    <a:pt x="1368" y="738"/>
                    <a:pt x="1365" y="718"/>
                  </a:cubicBezTo>
                  <a:cubicBezTo>
                    <a:pt x="1361" y="697"/>
                    <a:pt x="1338" y="680"/>
                    <a:pt x="1301" y="697"/>
                  </a:cubicBezTo>
                  <a:cubicBezTo>
                    <a:pt x="1274" y="709"/>
                    <a:pt x="1256" y="735"/>
                    <a:pt x="1250" y="745"/>
                  </a:cubicBezTo>
                  <a:cubicBezTo>
                    <a:pt x="1241" y="736"/>
                    <a:pt x="1241" y="736"/>
                    <a:pt x="1241" y="736"/>
                  </a:cubicBezTo>
                  <a:cubicBezTo>
                    <a:pt x="1250" y="717"/>
                    <a:pt x="1271" y="691"/>
                    <a:pt x="1293" y="683"/>
                  </a:cubicBezTo>
                  <a:moveTo>
                    <a:pt x="1218" y="687"/>
                  </a:moveTo>
                  <a:cubicBezTo>
                    <a:pt x="1217" y="677"/>
                    <a:pt x="1216" y="666"/>
                    <a:pt x="1215" y="654"/>
                  </a:cubicBezTo>
                  <a:cubicBezTo>
                    <a:pt x="1227" y="673"/>
                    <a:pt x="1244" y="687"/>
                    <a:pt x="1265" y="692"/>
                  </a:cubicBezTo>
                  <a:cubicBezTo>
                    <a:pt x="1259" y="696"/>
                    <a:pt x="1254" y="701"/>
                    <a:pt x="1249" y="707"/>
                  </a:cubicBezTo>
                  <a:cubicBezTo>
                    <a:pt x="1238" y="703"/>
                    <a:pt x="1227" y="696"/>
                    <a:pt x="1218" y="687"/>
                  </a:cubicBezTo>
                  <a:moveTo>
                    <a:pt x="1357" y="556"/>
                  </a:moveTo>
                  <a:cubicBezTo>
                    <a:pt x="1362" y="548"/>
                    <a:pt x="1367" y="541"/>
                    <a:pt x="1374" y="534"/>
                  </a:cubicBezTo>
                  <a:cubicBezTo>
                    <a:pt x="1414" y="585"/>
                    <a:pt x="1414" y="585"/>
                    <a:pt x="1414" y="585"/>
                  </a:cubicBezTo>
                  <a:cubicBezTo>
                    <a:pt x="1384" y="610"/>
                    <a:pt x="1384" y="610"/>
                    <a:pt x="1384" y="610"/>
                  </a:cubicBezTo>
                  <a:cubicBezTo>
                    <a:pt x="1397" y="626"/>
                    <a:pt x="1397" y="626"/>
                    <a:pt x="1397" y="626"/>
                  </a:cubicBezTo>
                  <a:cubicBezTo>
                    <a:pt x="1384" y="641"/>
                    <a:pt x="1372" y="659"/>
                    <a:pt x="1361" y="677"/>
                  </a:cubicBezTo>
                  <a:cubicBezTo>
                    <a:pt x="1356" y="673"/>
                    <a:pt x="1349" y="671"/>
                    <a:pt x="1342" y="670"/>
                  </a:cubicBezTo>
                  <a:cubicBezTo>
                    <a:pt x="1352" y="660"/>
                    <a:pt x="1360" y="649"/>
                    <a:pt x="1365" y="636"/>
                  </a:cubicBezTo>
                  <a:cubicBezTo>
                    <a:pt x="1374" y="610"/>
                    <a:pt x="1370" y="580"/>
                    <a:pt x="1357" y="556"/>
                  </a:cubicBezTo>
                  <a:moveTo>
                    <a:pt x="1322" y="505"/>
                  </a:moveTo>
                  <a:cubicBezTo>
                    <a:pt x="1300" y="522"/>
                    <a:pt x="1300" y="522"/>
                    <a:pt x="1300" y="522"/>
                  </a:cubicBezTo>
                  <a:cubicBezTo>
                    <a:pt x="1278" y="431"/>
                    <a:pt x="1278" y="431"/>
                    <a:pt x="1278" y="431"/>
                  </a:cubicBezTo>
                  <a:cubicBezTo>
                    <a:pt x="1321" y="398"/>
                    <a:pt x="1321" y="398"/>
                    <a:pt x="1321" y="398"/>
                  </a:cubicBezTo>
                  <a:cubicBezTo>
                    <a:pt x="1451" y="565"/>
                    <a:pt x="1451" y="565"/>
                    <a:pt x="1451" y="565"/>
                  </a:cubicBezTo>
                  <a:cubicBezTo>
                    <a:pt x="1480" y="542"/>
                    <a:pt x="1480" y="542"/>
                    <a:pt x="1480" y="542"/>
                  </a:cubicBezTo>
                  <a:cubicBezTo>
                    <a:pt x="1498" y="564"/>
                    <a:pt x="1498" y="564"/>
                    <a:pt x="1498" y="564"/>
                  </a:cubicBezTo>
                  <a:cubicBezTo>
                    <a:pt x="1488" y="573"/>
                    <a:pt x="1442" y="616"/>
                    <a:pt x="1417" y="636"/>
                  </a:cubicBezTo>
                  <a:cubicBezTo>
                    <a:pt x="1395" y="611"/>
                    <a:pt x="1395" y="611"/>
                    <a:pt x="1395" y="611"/>
                  </a:cubicBezTo>
                  <a:cubicBezTo>
                    <a:pt x="1425" y="586"/>
                    <a:pt x="1425" y="586"/>
                    <a:pt x="1425" y="586"/>
                  </a:cubicBezTo>
                  <a:cubicBezTo>
                    <a:pt x="1316" y="447"/>
                    <a:pt x="1316" y="447"/>
                    <a:pt x="1316" y="447"/>
                  </a:cubicBezTo>
                  <a:cubicBezTo>
                    <a:pt x="1322" y="505"/>
                    <a:pt x="1322" y="505"/>
                    <a:pt x="1322" y="505"/>
                  </a:cubicBezTo>
                  <a:moveTo>
                    <a:pt x="1576" y="322"/>
                  </a:moveTo>
                  <a:cubicBezTo>
                    <a:pt x="1567" y="330"/>
                    <a:pt x="1550" y="336"/>
                    <a:pt x="1540" y="328"/>
                  </a:cubicBezTo>
                  <a:cubicBezTo>
                    <a:pt x="1535" y="325"/>
                    <a:pt x="1524" y="309"/>
                    <a:pt x="1547" y="299"/>
                  </a:cubicBezTo>
                  <a:cubicBezTo>
                    <a:pt x="1490" y="278"/>
                    <a:pt x="1480" y="334"/>
                    <a:pt x="1497" y="355"/>
                  </a:cubicBezTo>
                  <a:cubicBezTo>
                    <a:pt x="1514" y="377"/>
                    <a:pt x="1540" y="384"/>
                    <a:pt x="1568" y="379"/>
                  </a:cubicBezTo>
                  <a:cubicBezTo>
                    <a:pt x="1562" y="389"/>
                    <a:pt x="1558" y="399"/>
                    <a:pt x="1555" y="410"/>
                  </a:cubicBezTo>
                  <a:cubicBezTo>
                    <a:pt x="1544" y="405"/>
                    <a:pt x="1533" y="402"/>
                    <a:pt x="1520" y="400"/>
                  </a:cubicBezTo>
                  <a:cubicBezTo>
                    <a:pt x="1532" y="411"/>
                    <a:pt x="1542" y="422"/>
                    <a:pt x="1548" y="434"/>
                  </a:cubicBezTo>
                  <a:cubicBezTo>
                    <a:pt x="1547" y="440"/>
                    <a:pt x="1547" y="446"/>
                    <a:pt x="1546" y="453"/>
                  </a:cubicBezTo>
                  <a:cubicBezTo>
                    <a:pt x="1529" y="447"/>
                    <a:pt x="1512" y="444"/>
                    <a:pt x="1496" y="442"/>
                  </a:cubicBezTo>
                  <a:cubicBezTo>
                    <a:pt x="1505" y="410"/>
                    <a:pt x="1493" y="365"/>
                    <a:pt x="1458" y="347"/>
                  </a:cubicBezTo>
                  <a:cubicBezTo>
                    <a:pt x="1470" y="332"/>
                    <a:pt x="1480" y="316"/>
                    <a:pt x="1486" y="299"/>
                  </a:cubicBezTo>
                  <a:cubicBezTo>
                    <a:pt x="1508" y="282"/>
                    <a:pt x="1531" y="268"/>
                    <a:pt x="1554" y="268"/>
                  </a:cubicBezTo>
                  <a:cubicBezTo>
                    <a:pt x="1576" y="322"/>
                    <a:pt x="1576" y="322"/>
                    <a:pt x="1576" y="322"/>
                  </a:cubicBezTo>
                  <a:moveTo>
                    <a:pt x="1559" y="269"/>
                  </a:moveTo>
                  <a:cubicBezTo>
                    <a:pt x="1580" y="271"/>
                    <a:pt x="1590" y="300"/>
                    <a:pt x="1580" y="317"/>
                  </a:cubicBezTo>
                  <a:cubicBezTo>
                    <a:pt x="1579" y="318"/>
                    <a:pt x="1579" y="318"/>
                    <a:pt x="1579" y="318"/>
                  </a:cubicBezTo>
                  <a:cubicBezTo>
                    <a:pt x="1559" y="269"/>
                    <a:pt x="1559" y="269"/>
                    <a:pt x="1559" y="269"/>
                  </a:cubicBezTo>
                  <a:moveTo>
                    <a:pt x="1384" y="700"/>
                  </a:moveTo>
                  <a:cubicBezTo>
                    <a:pt x="1387" y="699"/>
                    <a:pt x="1387" y="699"/>
                    <a:pt x="1387" y="699"/>
                  </a:cubicBezTo>
                  <a:cubicBezTo>
                    <a:pt x="1436" y="691"/>
                    <a:pt x="1503" y="656"/>
                    <a:pt x="1540" y="601"/>
                  </a:cubicBezTo>
                  <a:cubicBezTo>
                    <a:pt x="1574" y="550"/>
                    <a:pt x="1580" y="479"/>
                    <a:pt x="1557" y="423"/>
                  </a:cubicBezTo>
                  <a:cubicBezTo>
                    <a:pt x="1604" y="474"/>
                    <a:pt x="1596" y="554"/>
                    <a:pt x="1568" y="609"/>
                  </a:cubicBezTo>
                  <a:cubicBezTo>
                    <a:pt x="1532" y="680"/>
                    <a:pt x="1459" y="736"/>
                    <a:pt x="1399" y="752"/>
                  </a:cubicBezTo>
                  <a:cubicBezTo>
                    <a:pt x="1395" y="746"/>
                    <a:pt x="1389" y="741"/>
                    <a:pt x="1385" y="738"/>
                  </a:cubicBezTo>
                  <a:cubicBezTo>
                    <a:pt x="1391" y="726"/>
                    <a:pt x="1391" y="713"/>
                    <a:pt x="1384" y="700"/>
                  </a:cubicBezTo>
                  <a:moveTo>
                    <a:pt x="1431" y="373"/>
                  </a:moveTo>
                  <a:cubicBezTo>
                    <a:pt x="1439" y="367"/>
                    <a:pt x="1447" y="359"/>
                    <a:pt x="1454" y="351"/>
                  </a:cubicBezTo>
                  <a:cubicBezTo>
                    <a:pt x="1487" y="369"/>
                    <a:pt x="1498" y="412"/>
                    <a:pt x="1489" y="441"/>
                  </a:cubicBezTo>
                  <a:cubicBezTo>
                    <a:pt x="1477" y="440"/>
                    <a:pt x="1465" y="440"/>
                    <a:pt x="1454" y="440"/>
                  </a:cubicBezTo>
                  <a:cubicBezTo>
                    <a:pt x="1459" y="413"/>
                    <a:pt x="1447" y="387"/>
                    <a:pt x="1431" y="373"/>
                  </a:cubicBezTo>
                  <a:moveTo>
                    <a:pt x="1447" y="440"/>
                  </a:moveTo>
                  <a:cubicBezTo>
                    <a:pt x="1438" y="441"/>
                    <a:pt x="1429" y="442"/>
                    <a:pt x="1421" y="443"/>
                  </a:cubicBezTo>
                  <a:cubicBezTo>
                    <a:pt x="1422" y="422"/>
                    <a:pt x="1410" y="405"/>
                    <a:pt x="1396" y="394"/>
                  </a:cubicBezTo>
                  <a:cubicBezTo>
                    <a:pt x="1406" y="389"/>
                    <a:pt x="1416" y="384"/>
                    <a:pt x="1425" y="377"/>
                  </a:cubicBezTo>
                  <a:cubicBezTo>
                    <a:pt x="1440" y="392"/>
                    <a:pt x="1451" y="415"/>
                    <a:pt x="1447" y="440"/>
                  </a:cubicBezTo>
                  <a:moveTo>
                    <a:pt x="1415" y="444"/>
                  </a:moveTo>
                  <a:cubicBezTo>
                    <a:pt x="1401" y="447"/>
                    <a:pt x="1388" y="451"/>
                    <a:pt x="1377" y="455"/>
                  </a:cubicBezTo>
                  <a:cubicBezTo>
                    <a:pt x="1338" y="404"/>
                    <a:pt x="1338" y="404"/>
                    <a:pt x="1338" y="404"/>
                  </a:cubicBezTo>
                  <a:cubicBezTo>
                    <a:pt x="1355" y="406"/>
                    <a:pt x="1372" y="403"/>
                    <a:pt x="1388" y="397"/>
                  </a:cubicBezTo>
                  <a:cubicBezTo>
                    <a:pt x="1402" y="407"/>
                    <a:pt x="1415" y="423"/>
                    <a:pt x="1415" y="444"/>
                  </a:cubicBezTo>
                  <a:moveTo>
                    <a:pt x="1561" y="465"/>
                  </a:moveTo>
                  <a:cubicBezTo>
                    <a:pt x="1562" y="473"/>
                    <a:pt x="1563" y="480"/>
                    <a:pt x="1564" y="488"/>
                  </a:cubicBezTo>
                  <a:cubicBezTo>
                    <a:pt x="1498" y="466"/>
                    <a:pt x="1445" y="474"/>
                    <a:pt x="1407" y="495"/>
                  </a:cubicBezTo>
                  <a:cubicBezTo>
                    <a:pt x="1385" y="466"/>
                    <a:pt x="1385" y="466"/>
                    <a:pt x="1385" y="466"/>
                  </a:cubicBezTo>
                  <a:cubicBezTo>
                    <a:pt x="1428" y="445"/>
                    <a:pt x="1489" y="438"/>
                    <a:pt x="1561" y="465"/>
                  </a:cubicBezTo>
                  <a:moveTo>
                    <a:pt x="1564" y="497"/>
                  </a:moveTo>
                  <a:cubicBezTo>
                    <a:pt x="1563" y="510"/>
                    <a:pt x="1562" y="523"/>
                    <a:pt x="1559" y="535"/>
                  </a:cubicBezTo>
                  <a:cubicBezTo>
                    <a:pt x="1538" y="533"/>
                    <a:pt x="1516" y="538"/>
                    <a:pt x="1494" y="548"/>
                  </a:cubicBezTo>
                  <a:cubicBezTo>
                    <a:pt x="1480" y="532"/>
                    <a:pt x="1480" y="532"/>
                    <a:pt x="1480" y="532"/>
                  </a:cubicBezTo>
                  <a:cubicBezTo>
                    <a:pt x="1452" y="555"/>
                    <a:pt x="1452" y="555"/>
                    <a:pt x="1452" y="555"/>
                  </a:cubicBezTo>
                  <a:cubicBezTo>
                    <a:pt x="1413" y="503"/>
                    <a:pt x="1413" y="503"/>
                    <a:pt x="1413" y="503"/>
                  </a:cubicBezTo>
                  <a:cubicBezTo>
                    <a:pt x="1449" y="482"/>
                    <a:pt x="1500" y="475"/>
                    <a:pt x="1564" y="497"/>
                  </a:cubicBezTo>
                  <a:moveTo>
                    <a:pt x="1529" y="544"/>
                  </a:moveTo>
                  <a:cubicBezTo>
                    <a:pt x="1532" y="544"/>
                    <a:pt x="1535" y="543"/>
                    <a:pt x="1537" y="543"/>
                  </a:cubicBezTo>
                  <a:cubicBezTo>
                    <a:pt x="1544" y="579"/>
                    <a:pt x="1544" y="579"/>
                    <a:pt x="1544" y="579"/>
                  </a:cubicBezTo>
                  <a:cubicBezTo>
                    <a:pt x="1541" y="583"/>
                    <a:pt x="1539" y="588"/>
                    <a:pt x="1537" y="591"/>
                  </a:cubicBezTo>
                  <a:cubicBezTo>
                    <a:pt x="1529" y="544"/>
                    <a:pt x="1529" y="544"/>
                    <a:pt x="1529" y="544"/>
                  </a:cubicBezTo>
                  <a:moveTo>
                    <a:pt x="1534" y="597"/>
                  </a:moveTo>
                  <a:cubicBezTo>
                    <a:pt x="1531" y="600"/>
                    <a:pt x="1529" y="604"/>
                    <a:pt x="1526" y="607"/>
                  </a:cubicBezTo>
                  <a:cubicBezTo>
                    <a:pt x="1516" y="548"/>
                    <a:pt x="1516" y="548"/>
                    <a:pt x="1516" y="548"/>
                  </a:cubicBezTo>
                  <a:cubicBezTo>
                    <a:pt x="1519" y="547"/>
                    <a:pt x="1522" y="546"/>
                    <a:pt x="1525" y="545"/>
                  </a:cubicBezTo>
                  <a:cubicBezTo>
                    <a:pt x="1534" y="597"/>
                    <a:pt x="1534" y="597"/>
                    <a:pt x="1534" y="597"/>
                  </a:cubicBezTo>
                  <a:moveTo>
                    <a:pt x="1541" y="543"/>
                  </a:moveTo>
                  <a:cubicBezTo>
                    <a:pt x="1547" y="542"/>
                    <a:pt x="1551" y="542"/>
                    <a:pt x="1556" y="543"/>
                  </a:cubicBezTo>
                  <a:cubicBezTo>
                    <a:pt x="1554" y="553"/>
                    <a:pt x="1551" y="563"/>
                    <a:pt x="1547" y="573"/>
                  </a:cubicBezTo>
                  <a:cubicBezTo>
                    <a:pt x="1541" y="543"/>
                    <a:pt x="1541" y="543"/>
                    <a:pt x="1541" y="543"/>
                  </a:cubicBezTo>
                  <a:moveTo>
                    <a:pt x="1512" y="549"/>
                  </a:moveTo>
                  <a:cubicBezTo>
                    <a:pt x="1523" y="611"/>
                    <a:pt x="1523" y="611"/>
                    <a:pt x="1523" y="611"/>
                  </a:cubicBezTo>
                  <a:cubicBezTo>
                    <a:pt x="1520" y="615"/>
                    <a:pt x="1517" y="618"/>
                    <a:pt x="1515" y="621"/>
                  </a:cubicBezTo>
                  <a:cubicBezTo>
                    <a:pt x="1506" y="571"/>
                    <a:pt x="1506" y="571"/>
                    <a:pt x="1506" y="571"/>
                  </a:cubicBezTo>
                  <a:cubicBezTo>
                    <a:pt x="1510" y="568"/>
                    <a:pt x="1510" y="568"/>
                    <a:pt x="1510" y="568"/>
                  </a:cubicBezTo>
                  <a:cubicBezTo>
                    <a:pt x="1499" y="555"/>
                    <a:pt x="1499" y="555"/>
                    <a:pt x="1499" y="555"/>
                  </a:cubicBezTo>
                  <a:cubicBezTo>
                    <a:pt x="1503" y="553"/>
                    <a:pt x="1508" y="551"/>
                    <a:pt x="1512" y="549"/>
                  </a:cubicBezTo>
                  <a:moveTo>
                    <a:pt x="1503" y="574"/>
                  </a:moveTo>
                  <a:cubicBezTo>
                    <a:pt x="1511" y="624"/>
                    <a:pt x="1511" y="624"/>
                    <a:pt x="1511" y="624"/>
                  </a:cubicBezTo>
                  <a:cubicBezTo>
                    <a:pt x="1508" y="627"/>
                    <a:pt x="1505" y="630"/>
                    <a:pt x="1502" y="633"/>
                  </a:cubicBezTo>
                  <a:cubicBezTo>
                    <a:pt x="1493" y="582"/>
                    <a:pt x="1493" y="582"/>
                    <a:pt x="1493" y="582"/>
                  </a:cubicBezTo>
                  <a:cubicBezTo>
                    <a:pt x="1503" y="574"/>
                    <a:pt x="1503" y="574"/>
                    <a:pt x="1503" y="574"/>
                  </a:cubicBezTo>
                  <a:moveTo>
                    <a:pt x="1498" y="636"/>
                  </a:moveTo>
                  <a:cubicBezTo>
                    <a:pt x="1495" y="639"/>
                    <a:pt x="1492" y="642"/>
                    <a:pt x="1488" y="644"/>
                  </a:cubicBezTo>
                  <a:cubicBezTo>
                    <a:pt x="1480" y="594"/>
                    <a:pt x="1480" y="594"/>
                    <a:pt x="1480" y="594"/>
                  </a:cubicBezTo>
                  <a:cubicBezTo>
                    <a:pt x="1489" y="585"/>
                    <a:pt x="1489" y="585"/>
                    <a:pt x="1489" y="585"/>
                  </a:cubicBezTo>
                  <a:cubicBezTo>
                    <a:pt x="1498" y="636"/>
                    <a:pt x="1498" y="636"/>
                    <a:pt x="1498" y="636"/>
                  </a:cubicBezTo>
                  <a:moveTo>
                    <a:pt x="1485" y="647"/>
                  </a:moveTo>
                  <a:cubicBezTo>
                    <a:pt x="1481" y="649"/>
                    <a:pt x="1478" y="652"/>
                    <a:pt x="1475" y="654"/>
                  </a:cubicBezTo>
                  <a:cubicBezTo>
                    <a:pt x="1467" y="605"/>
                    <a:pt x="1467" y="605"/>
                    <a:pt x="1467" y="605"/>
                  </a:cubicBezTo>
                  <a:cubicBezTo>
                    <a:pt x="1476" y="597"/>
                    <a:pt x="1476" y="597"/>
                    <a:pt x="1476" y="597"/>
                  </a:cubicBezTo>
                  <a:cubicBezTo>
                    <a:pt x="1485" y="647"/>
                    <a:pt x="1485" y="647"/>
                    <a:pt x="1485" y="647"/>
                  </a:cubicBezTo>
                  <a:moveTo>
                    <a:pt x="1471" y="656"/>
                  </a:moveTo>
                  <a:cubicBezTo>
                    <a:pt x="1468" y="658"/>
                    <a:pt x="1465" y="660"/>
                    <a:pt x="1462" y="662"/>
                  </a:cubicBezTo>
                  <a:cubicBezTo>
                    <a:pt x="1454" y="615"/>
                    <a:pt x="1454" y="615"/>
                    <a:pt x="1454" y="615"/>
                  </a:cubicBezTo>
                  <a:cubicBezTo>
                    <a:pt x="1463" y="608"/>
                    <a:pt x="1463" y="608"/>
                    <a:pt x="1463" y="608"/>
                  </a:cubicBezTo>
                  <a:cubicBezTo>
                    <a:pt x="1471" y="656"/>
                    <a:pt x="1471" y="656"/>
                    <a:pt x="1471" y="656"/>
                  </a:cubicBezTo>
                  <a:moveTo>
                    <a:pt x="1458" y="664"/>
                  </a:moveTo>
                  <a:cubicBezTo>
                    <a:pt x="1455" y="665"/>
                    <a:pt x="1452" y="667"/>
                    <a:pt x="1448" y="669"/>
                  </a:cubicBezTo>
                  <a:cubicBezTo>
                    <a:pt x="1441" y="626"/>
                    <a:pt x="1441" y="626"/>
                    <a:pt x="1441" y="626"/>
                  </a:cubicBezTo>
                  <a:cubicBezTo>
                    <a:pt x="1450" y="618"/>
                    <a:pt x="1450" y="618"/>
                    <a:pt x="1450" y="618"/>
                  </a:cubicBezTo>
                  <a:cubicBezTo>
                    <a:pt x="1458" y="664"/>
                    <a:pt x="1458" y="664"/>
                    <a:pt x="1458" y="664"/>
                  </a:cubicBezTo>
                  <a:moveTo>
                    <a:pt x="1444" y="670"/>
                  </a:moveTo>
                  <a:cubicBezTo>
                    <a:pt x="1441" y="672"/>
                    <a:pt x="1438" y="673"/>
                    <a:pt x="1435" y="675"/>
                  </a:cubicBezTo>
                  <a:cubicBezTo>
                    <a:pt x="1428" y="637"/>
                    <a:pt x="1428" y="637"/>
                    <a:pt x="1428" y="637"/>
                  </a:cubicBezTo>
                  <a:cubicBezTo>
                    <a:pt x="1431" y="634"/>
                    <a:pt x="1434" y="632"/>
                    <a:pt x="1437" y="629"/>
                  </a:cubicBezTo>
                  <a:cubicBezTo>
                    <a:pt x="1444" y="670"/>
                    <a:pt x="1444" y="670"/>
                    <a:pt x="1444" y="670"/>
                  </a:cubicBezTo>
                  <a:moveTo>
                    <a:pt x="1431" y="676"/>
                  </a:moveTo>
                  <a:cubicBezTo>
                    <a:pt x="1428" y="677"/>
                    <a:pt x="1425" y="678"/>
                    <a:pt x="1423" y="679"/>
                  </a:cubicBezTo>
                  <a:cubicBezTo>
                    <a:pt x="1417" y="646"/>
                    <a:pt x="1417" y="646"/>
                    <a:pt x="1417" y="646"/>
                  </a:cubicBezTo>
                  <a:cubicBezTo>
                    <a:pt x="1419" y="644"/>
                    <a:pt x="1422" y="642"/>
                    <a:pt x="1425" y="640"/>
                  </a:cubicBezTo>
                  <a:cubicBezTo>
                    <a:pt x="1431" y="676"/>
                    <a:pt x="1431" y="676"/>
                    <a:pt x="1431" y="676"/>
                  </a:cubicBezTo>
                  <a:moveTo>
                    <a:pt x="1419" y="680"/>
                  </a:moveTo>
                  <a:cubicBezTo>
                    <a:pt x="1415" y="681"/>
                    <a:pt x="1412" y="682"/>
                    <a:pt x="1408" y="683"/>
                  </a:cubicBezTo>
                  <a:cubicBezTo>
                    <a:pt x="1400" y="635"/>
                    <a:pt x="1400" y="635"/>
                    <a:pt x="1400" y="635"/>
                  </a:cubicBezTo>
                  <a:cubicBezTo>
                    <a:pt x="1401" y="634"/>
                    <a:pt x="1402" y="633"/>
                    <a:pt x="1402" y="632"/>
                  </a:cubicBezTo>
                  <a:cubicBezTo>
                    <a:pt x="1412" y="644"/>
                    <a:pt x="1412" y="644"/>
                    <a:pt x="1412" y="644"/>
                  </a:cubicBezTo>
                  <a:cubicBezTo>
                    <a:pt x="1419" y="680"/>
                    <a:pt x="1419" y="680"/>
                    <a:pt x="1419" y="680"/>
                  </a:cubicBezTo>
                  <a:moveTo>
                    <a:pt x="1404" y="684"/>
                  </a:moveTo>
                  <a:cubicBezTo>
                    <a:pt x="1400" y="685"/>
                    <a:pt x="1396" y="686"/>
                    <a:pt x="1393" y="686"/>
                  </a:cubicBezTo>
                  <a:cubicBezTo>
                    <a:pt x="1387" y="652"/>
                    <a:pt x="1387" y="652"/>
                    <a:pt x="1387" y="652"/>
                  </a:cubicBezTo>
                  <a:cubicBezTo>
                    <a:pt x="1390" y="647"/>
                    <a:pt x="1393" y="643"/>
                    <a:pt x="1396" y="639"/>
                  </a:cubicBezTo>
                  <a:cubicBezTo>
                    <a:pt x="1404" y="684"/>
                    <a:pt x="1404" y="684"/>
                    <a:pt x="1404" y="684"/>
                  </a:cubicBezTo>
                  <a:moveTo>
                    <a:pt x="1389" y="687"/>
                  </a:moveTo>
                  <a:cubicBezTo>
                    <a:pt x="1384" y="687"/>
                    <a:pt x="1379" y="687"/>
                    <a:pt x="1375" y="687"/>
                  </a:cubicBezTo>
                  <a:cubicBezTo>
                    <a:pt x="1373" y="685"/>
                    <a:pt x="1371" y="683"/>
                    <a:pt x="1369" y="682"/>
                  </a:cubicBezTo>
                  <a:cubicBezTo>
                    <a:pt x="1373" y="673"/>
                    <a:pt x="1378" y="665"/>
                    <a:pt x="1384" y="657"/>
                  </a:cubicBezTo>
                  <a:cubicBezTo>
                    <a:pt x="1389" y="687"/>
                    <a:pt x="1389" y="687"/>
                    <a:pt x="1389" y="687"/>
                  </a:cubicBezTo>
                  <a:moveTo>
                    <a:pt x="1570" y="392"/>
                  </a:moveTo>
                  <a:cubicBezTo>
                    <a:pt x="1590" y="435"/>
                    <a:pt x="1590" y="435"/>
                    <a:pt x="1590" y="435"/>
                  </a:cubicBezTo>
                  <a:cubicBezTo>
                    <a:pt x="1582" y="426"/>
                    <a:pt x="1572" y="418"/>
                    <a:pt x="1561" y="412"/>
                  </a:cubicBezTo>
                  <a:cubicBezTo>
                    <a:pt x="1564" y="405"/>
                    <a:pt x="1567" y="398"/>
                    <a:pt x="1570" y="392"/>
                  </a:cubicBezTo>
                  <a:moveTo>
                    <a:pt x="1326" y="386"/>
                  </a:moveTo>
                  <a:cubicBezTo>
                    <a:pt x="1326" y="381"/>
                    <a:pt x="1325" y="375"/>
                    <a:pt x="1324" y="370"/>
                  </a:cubicBezTo>
                  <a:cubicBezTo>
                    <a:pt x="1390" y="379"/>
                    <a:pt x="1429" y="347"/>
                    <a:pt x="1464" y="317"/>
                  </a:cubicBezTo>
                  <a:cubicBezTo>
                    <a:pt x="1444" y="363"/>
                    <a:pt x="1386" y="403"/>
                    <a:pt x="1326" y="386"/>
                  </a:cubicBezTo>
                  <a:moveTo>
                    <a:pt x="1344" y="495"/>
                  </a:moveTo>
                  <a:cubicBezTo>
                    <a:pt x="1367" y="525"/>
                    <a:pt x="1367" y="525"/>
                    <a:pt x="1367" y="525"/>
                  </a:cubicBezTo>
                  <a:cubicBezTo>
                    <a:pt x="1361" y="532"/>
                    <a:pt x="1355" y="539"/>
                    <a:pt x="1351" y="546"/>
                  </a:cubicBezTo>
                  <a:cubicBezTo>
                    <a:pt x="1343" y="535"/>
                    <a:pt x="1334" y="526"/>
                    <a:pt x="1323" y="521"/>
                  </a:cubicBezTo>
                  <a:cubicBezTo>
                    <a:pt x="1328" y="512"/>
                    <a:pt x="1335" y="503"/>
                    <a:pt x="1344" y="495"/>
                  </a:cubicBezTo>
                  <a:moveTo>
                    <a:pt x="1351" y="740"/>
                  </a:moveTo>
                  <a:cubicBezTo>
                    <a:pt x="1347" y="746"/>
                    <a:pt x="1333" y="751"/>
                    <a:pt x="1326" y="748"/>
                  </a:cubicBezTo>
                  <a:cubicBezTo>
                    <a:pt x="1316" y="743"/>
                    <a:pt x="1321" y="735"/>
                    <a:pt x="1330" y="734"/>
                  </a:cubicBezTo>
                  <a:cubicBezTo>
                    <a:pt x="1337" y="733"/>
                    <a:pt x="1344" y="735"/>
                    <a:pt x="1351" y="740"/>
                  </a:cubicBezTo>
                  <a:moveTo>
                    <a:pt x="1301" y="710"/>
                  </a:moveTo>
                  <a:cubicBezTo>
                    <a:pt x="1333" y="699"/>
                    <a:pt x="1350" y="696"/>
                    <a:pt x="1353" y="714"/>
                  </a:cubicBezTo>
                  <a:cubicBezTo>
                    <a:pt x="1343" y="706"/>
                    <a:pt x="1311" y="711"/>
                    <a:pt x="1298" y="725"/>
                  </a:cubicBezTo>
                  <a:cubicBezTo>
                    <a:pt x="1285" y="740"/>
                    <a:pt x="1294" y="762"/>
                    <a:pt x="1314" y="769"/>
                  </a:cubicBezTo>
                  <a:cubicBezTo>
                    <a:pt x="1303" y="770"/>
                    <a:pt x="1288" y="772"/>
                    <a:pt x="1278" y="772"/>
                  </a:cubicBezTo>
                  <a:cubicBezTo>
                    <a:pt x="1256" y="751"/>
                    <a:pt x="1256" y="751"/>
                    <a:pt x="1256" y="751"/>
                  </a:cubicBezTo>
                  <a:cubicBezTo>
                    <a:pt x="1261" y="740"/>
                    <a:pt x="1279" y="718"/>
                    <a:pt x="1301" y="710"/>
                  </a:cubicBezTo>
                  <a:moveTo>
                    <a:pt x="1385" y="827"/>
                  </a:moveTo>
                  <a:cubicBezTo>
                    <a:pt x="1365" y="835"/>
                    <a:pt x="1347" y="816"/>
                    <a:pt x="1352" y="800"/>
                  </a:cubicBezTo>
                  <a:cubicBezTo>
                    <a:pt x="1356" y="786"/>
                    <a:pt x="1377" y="776"/>
                    <a:pt x="1385" y="777"/>
                  </a:cubicBezTo>
                  <a:cubicBezTo>
                    <a:pt x="1386" y="780"/>
                    <a:pt x="1388" y="783"/>
                    <a:pt x="1387" y="787"/>
                  </a:cubicBezTo>
                  <a:cubicBezTo>
                    <a:pt x="1375" y="785"/>
                    <a:pt x="1362" y="795"/>
                    <a:pt x="1362" y="804"/>
                  </a:cubicBezTo>
                  <a:cubicBezTo>
                    <a:pt x="1360" y="819"/>
                    <a:pt x="1376" y="823"/>
                    <a:pt x="1385" y="815"/>
                  </a:cubicBezTo>
                  <a:cubicBezTo>
                    <a:pt x="1394" y="807"/>
                    <a:pt x="1398" y="794"/>
                    <a:pt x="1396" y="782"/>
                  </a:cubicBezTo>
                  <a:cubicBezTo>
                    <a:pt x="1393" y="769"/>
                    <a:pt x="1384" y="758"/>
                    <a:pt x="1377" y="752"/>
                  </a:cubicBezTo>
                  <a:cubicBezTo>
                    <a:pt x="1379" y="749"/>
                    <a:pt x="1379" y="746"/>
                    <a:pt x="1381" y="744"/>
                  </a:cubicBezTo>
                  <a:cubicBezTo>
                    <a:pt x="1392" y="750"/>
                    <a:pt x="1407" y="768"/>
                    <a:pt x="1409" y="786"/>
                  </a:cubicBezTo>
                  <a:cubicBezTo>
                    <a:pt x="1410" y="800"/>
                    <a:pt x="1401" y="820"/>
                    <a:pt x="1385" y="827"/>
                  </a:cubicBezTo>
                  <a:moveTo>
                    <a:pt x="1388" y="793"/>
                  </a:moveTo>
                  <a:cubicBezTo>
                    <a:pt x="1388" y="799"/>
                    <a:pt x="1385" y="808"/>
                    <a:pt x="1379" y="811"/>
                  </a:cubicBezTo>
                  <a:cubicBezTo>
                    <a:pt x="1372" y="816"/>
                    <a:pt x="1365" y="807"/>
                    <a:pt x="1370" y="800"/>
                  </a:cubicBezTo>
                  <a:cubicBezTo>
                    <a:pt x="1373" y="795"/>
                    <a:pt x="1380" y="794"/>
                    <a:pt x="1388" y="793"/>
                  </a:cubicBezTo>
                  <a:moveTo>
                    <a:pt x="1574" y="389"/>
                  </a:moveTo>
                  <a:cubicBezTo>
                    <a:pt x="1617" y="395"/>
                    <a:pt x="1617" y="395"/>
                    <a:pt x="1617" y="395"/>
                  </a:cubicBezTo>
                  <a:cubicBezTo>
                    <a:pt x="1608" y="407"/>
                    <a:pt x="1600" y="419"/>
                    <a:pt x="1595" y="433"/>
                  </a:cubicBezTo>
                  <a:cubicBezTo>
                    <a:pt x="1574" y="389"/>
                    <a:pt x="1574" y="389"/>
                    <a:pt x="1574" y="389"/>
                  </a:cubicBezTo>
                  <a:moveTo>
                    <a:pt x="1575" y="384"/>
                  </a:moveTo>
                  <a:cubicBezTo>
                    <a:pt x="1576" y="381"/>
                    <a:pt x="1578" y="379"/>
                    <a:pt x="1579" y="377"/>
                  </a:cubicBezTo>
                  <a:cubicBezTo>
                    <a:pt x="1588" y="374"/>
                    <a:pt x="1598" y="370"/>
                    <a:pt x="1607" y="364"/>
                  </a:cubicBezTo>
                  <a:cubicBezTo>
                    <a:pt x="1617" y="390"/>
                    <a:pt x="1617" y="390"/>
                    <a:pt x="1617" y="390"/>
                  </a:cubicBezTo>
                  <a:cubicBezTo>
                    <a:pt x="1575" y="384"/>
                    <a:pt x="1575" y="384"/>
                    <a:pt x="1575" y="384"/>
                  </a:cubicBezTo>
                  <a:moveTo>
                    <a:pt x="1612" y="362"/>
                  </a:moveTo>
                  <a:cubicBezTo>
                    <a:pt x="1618" y="357"/>
                    <a:pt x="1626" y="351"/>
                    <a:pt x="1631" y="344"/>
                  </a:cubicBezTo>
                  <a:cubicBezTo>
                    <a:pt x="1658" y="361"/>
                    <a:pt x="1658" y="361"/>
                    <a:pt x="1658" y="361"/>
                  </a:cubicBezTo>
                  <a:cubicBezTo>
                    <a:pt x="1644" y="369"/>
                    <a:pt x="1632" y="378"/>
                    <a:pt x="1622" y="390"/>
                  </a:cubicBezTo>
                  <a:cubicBezTo>
                    <a:pt x="1612" y="362"/>
                    <a:pt x="1612" y="362"/>
                    <a:pt x="1612" y="362"/>
                  </a:cubicBezTo>
                  <a:moveTo>
                    <a:pt x="1605" y="358"/>
                  </a:moveTo>
                  <a:cubicBezTo>
                    <a:pt x="1563" y="380"/>
                    <a:pt x="1523" y="376"/>
                    <a:pt x="1503" y="349"/>
                  </a:cubicBezTo>
                  <a:cubicBezTo>
                    <a:pt x="1495" y="338"/>
                    <a:pt x="1489" y="310"/>
                    <a:pt x="1528" y="300"/>
                  </a:cubicBezTo>
                  <a:cubicBezTo>
                    <a:pt x="1518" y="313"/>
                    <a:pt x="1528" y="330"/>
                    <a:pt x="1533" y="334"/>
                  </a:cubicBezTo>
                  <a:cubicBezTo>
                    <a:pt x="1551" y="348"/>
                    <a:pt x="1577" y="334"/>
                    <a:pt x="1584" y="325"/>
                  </a:cubicBezTo>
                  <a:cubicBezTo>
                    <a:pt x="1599" y="305"/>
                    <a:pt x="1595" y="268"/>
                    <a:pt x="1561" y="261"/>
                  </a:cubicBezTo>
                  <a:cubicBezTo>
                    <a:pt x="1524" y="254"/>
                    <a:pt x="1497" y="281"/>
                    <a:pt x="1464" y="308"/>
                  </a:cubicBezTo>
                  <a:cubicBezTo>
                    <a:pt x="1428" y="337"/>
                    <a:pt x="1386" y="365"/>
                    <a:pt x="1319" y="352"/>
                  </a:cubicBezTo>
                  <a:cubicBezTo>
                    <a:pt x="1316" y="345"/>
                    <a:pt x="1313" y="338"/>
                    <a:pt x="1309" y="331"/>
                  </a:cubicBezTo>
                  <a:cubicBezTo>
                    <a:pt x="1376" y="321"/>
                    <a:pt x="1432" y="288"/>
                    <a:pt x="1456" y="250"/>
                  </a:cubicBezTo>
                  <a:cubicBezTo>
                    <a:pt x="1492" y="224"/>
                    <a:pt x="1552" y="208"/>
                    <a:pt x="1593" y="245"/>
                  </a:cubicBezTo>
                  <a:cubicBezTo>
                    <a:pt x="1645" y="291"/>
                    <a:pt x="1634" y="343"/>
                    <a:pt x="1605" y="358"/>
                  </a:cubicBezTo>
                  <a:moveTo>
                    <a:pt x="1305" y="323"/>
                  </a:moveTo>
                  <a:cubicBezTo>
                    <a:pt x="1299" y="314"/>
                    <a:pt x="1292" y="306"/>
                    <a:pt x="1284" y="298"/>
                  </a:cubicBezTo>
                  <a:cubicBezTo>
                    <a:pt x="1342" y="296"/>
                    <a:pt x="1400" y="284"/>
                    <a:pt x="1438" y="259"/>
                  </a:cubicBezTo>
                  <a:cubicBezTo>
                    <a:pt x="1415" y="291"/>
                    <a:pt x="1366" y="315"/>
                    <a:pt x="1305" y="323"/>
                  </a:cubicBezTo>
                  <a:moveTo>
                    <a:pt x="1280" y="294"/>
                  </a:moveTo>
                  <a:cubicBezTo>
                    <a:pt x="1271" y="286"/>
                    <a:pt x="1257" y="278"/>
                    <a:pt x="1246" y="273"/>
                  </a:cubicBezTo>
                  <a:cubicBezTo>
                    <a:pt x="1333" y="271"/>
                    <a:pt x="1420" y="254"/>
                    <a:pt x="1466" y="211"/>
                  </a:cubicBezTo>
                  <a:cubicBezTo>
                    <a:pt x="1460" y="261"/>
                    <a:pt x="1376" y="290"/>
                    <a:pt x="1280" y="294"/>
                  </a:cubicBezTo>
                  <a:moveTo>
                    <a:pt x="1226" y="265"/>
                  </a:moveTo>
                  <a:cubicBezTo>
                    <a:pt x="1212" y="261"/>
                    <a:pt x="1197" y="260"/>
                    <a:pt x="1181" y="261"/>
                  </a:cubicBezTo>
                  <a:cubicBezTo>
                    <a:pt x="1186" y="252"/>
                    <a:pt x="1190" y="243"/>
                    <a:pt x="1194" y="235"/>
                  </a:cubicBezTo>
                  <a:cubicBezTo>
                    <a:pt x="1211" y="232"/>
                    <a:pt x="1237" y="232"/>
                    <a:pt x="1266" y="233"/>
                  </a:cubicBezTo>
                  <a:cubicBezTo>
                    <a:pt x="1305" y="233"/>
                    <a:pt x="1351" y="234"/>
                    <a:pt x="1393" y="225"/>
                  </a:cubicBezTo>
                  <a:cubicBezTo>
                    <a:pt x="1415" y="221"/>
                    <a:pt x="1438" y="217"/>
                    <a:pt x="1458" y="207"/>
                  </a:cubicBezTo>
                  <a:cubicBezTo>
                    <a:pt x="1411" y="250"/>
                    <a:pt x="1312" y="261"/>
                    <a:pt x="1226" y="265"/>
                  </a:cubicBezTo>
                  <a:moveTo>
                    <a:pt x="1318" y="387"/>
                  </a:moveTo>
                  <a:cubicBezTo>
                    <a:pt x="1293" y="407"/>
                    <a:pt x="1293" y="407"/>
                    <a:pt x="1293" y="407"/>
                  </a:cubicBezTo>
                  <a:cubicBezTo>
                    <a:pt x="1286" y="336"/>
                    <a:pt x="1230" y="288"/>
                    <a:pt x="1160" y="303"/>
                  </a:cubicBezTo>
                  <a:cubicBezTo>
                    <a:pt x="1165" y="293"/>
                    <a:pt x="1170" y="284"/>
                    <a:pt x="1174" y="275"/>
                  </a:cubicBezTo>
                  <a:cubicBezTo>
                    <a:pt x="1255" y="260"/>
                    <a:pt x="1314" y="318"/>
                    <a:pt x="1318" y="387"/>
                  </a:cubicBezTo>
                  <a:moveTo>
                    <a:pt x="1288" y="411"/>
                  </a:moveTo>
                  <a:cubicBezTo>
                    <a:pt x="1269" y="426"/>
                    <a:pt x="1269" y="426"/>
                    <a:pt x="1269" y="426"/>
                  </a:cubicBezTo>
                  <a:cubicBezTo>
                    <a:pt x="1278" y="461"/>
                    <a:pt x="1278" y="461"/>
                    <a:pt x="1278" y="461"/>
                  </a:cubicBezTo>
                  <a:cubicBezTo>
                    <a:pt x="1262" y="491"/>
                    <a:pt x="1230" y="508"/>
                    <a:pt x="1195" y="512"/>
                  </a:cubicBezTo>
                  <a:cubicBezTo>
                    <a:pt x="1192" y="500"/>
                    <a:pt x="1189" y="492"/>
                    <a:pt x="1186" y="489"/>
                  </a:cubicBezTo>
                  <a:cubicBezTo>
                    <a:pt x="1181" y="484"/>
                    <a:pt x="1149" y="485"/>
                    <a:pt x="1105" y="489"/>
                  </a:cubicBezTo>
                  <a:cubicBezTo>
                    <a:pt x="1094" y="482"/>
                    <a:pt x="1085" y="472"/>
                    <a:pt x="1078" y="462"/>
                  </a:cubicBezTo>
                  <a:cubicBezTo>
                    <a:pt x="1098" y="424"/>
                    <a:pt x="1128" y="367"/>
                    <a:pt x="1154" y="315"/>
                  </a:cubicBezTo>
                  <a:cubicBezTo>
                    <a:pt x="1222" y="297"/>
                    <a:pt x="1283" y="337"/>
                    <a:pt x="1288" y="411"/>
                  </a:cubicBezTo>
                  <a:moveTo>
                    <a:pt x="1280" y="471"/>
                  </a:moveTo>
                  <a:cubicBezTo>
                    <a:pt x="1288" y="502"/>
                    <a:pt x="1288" y="502"/>
                    <a:pt x="1288" y="502"/>
                  </a:cubicBezTo>
                  <a:cubicBezTo>
                    <a:pt x="1266" y="524"/>
                    <a:pt x="1235" y="536"/>
                    <a:pt x="1201" y="538"/>
                  </a:cubicBezTo>
                  <a:cubicBezTo>
                    <a:pt x="1199" y="531"/>
                    <a:pt x="1198" y="525"/>
                    <a:pt x="1197" y="520"/>
                  </a:cubicBezTo>
                  <a:cubicBezTo>
                    <a:pt x="1232" y="516"/>
                    <a:pt x="1262" y="499"/>
                    <a:pt x="1280" y="471"/>
                  </a:cubicBezTo>
                  <a:moveTo>
                    <a:pt x="1231" y="543"/>
                  </a:moveTo>
                  <a:cubicBezTo>
                    <a:pt x="1242" y="541"/>
                    <a:pt x="1252" y="538"/>
                    <a:pt x="1261" y="533"/>
                  </a:cubicBezTo>
                  <a:cubicBezTo>
                    <a:pt x="1268" y="530"/>
                    <a:pt x="1274" y="526"/>
                    <a:pt x="1281" y="521"/>
                  </a:cubicBezTo>
                  <a:cubicBezTo>
                    <a:pt x="1285" y="521"/>
                    <a:pt x="1289" y="521"/>
                    <a:pt x="1293" y="521"/>
                  </a:cubicBezTo>
                  <a:cubicBezTo>
                    <a:pt x="1296" y="532"/>
                    <a:pt x="1296" y="532"/>
                    <a:pt x="1296" y="532"/>
                  </a:cubicBezTo>
                  <a:cubicBezTo>
                    <a:pt x="1308" y="523"/>
                    <a:pt x="1308" y="523"/>
                    <a:pt x="1308" y="523"/>
                  </a:cubicBezTo>
                  <a:cubicBezTo>
                    <a:pt x="1346" y="535"/>
                    <a:pt x="1373" y="589"/>
                    <a:pt x="1357" y="633"/>
                  </a:cubicBezTo>
                  <a:cubicBezTo>
                    <a:pt x="1352" y="647"/>
                    <a:pt x="1342" y="659"/>
                    <a:pt x="1330" y="668"/>
                  </a:cubicBezTo>
                  <a:cubicBezTo>
                    <a:pt x="1326" y="668"/>
                    <a:pt x="1322" y="668"/>
                    <a:pt x="1319" y="669"/>
                  </a:cubicBezTo>
                  <a:cubicBezTo>
                    <a:pt x="1303" y="670"/>
                    <a:pt x="1287" y="676"/>
                    <a:pt x="1274" y="685"/>
                  </a:cubicBezTo>
                  <a:cubicBezTo>
                    <a:pt x="1246" y="681"/>
                    <a:pt x="1223" y="659"/>
                    <a:pt x="1213" y="631"/>
                  </a:cubicBezTo>
                  <a:cubicBezTo>
                    <a:pt x="1212" y="618"/>
                    <a:pt x="1210" y="604"/>
                    <a:pt x="1209" y="591"/>
                  </a:cubicBezTo>
                  <a:cubicBezTo>
                    <a:pt x="1211" y="573"/>
                    <a:pt x="1218" y="556"/>
                    <a:pt x="1231" y="543"/>
                  </a:cubicBezTo>
                  <a:moveTo>
                    <a:pt x="1336" y="840"/>
                  </a:moveTo>
                  <a:cubicBezTo>
                    <a:pt x="1346" y="867"/>
                    <a:pt x="1346" y="867"/>
                    <a:pt x="1346" y="867"/>
                  </a:cubicBezTo>
                  <a:cubicBezTo>
                    <a:pt x="1327" y="871"/>
                    <a:pt x="1327" y="871"/>
                    <a:pt x="1327" y="871"/>
                  </a:cubicBezTo>
                  <a:cubicBezTo>
                    <a:pt x="1318" y="864"/>
                    <a:pt x="1307" y="857"/>
                    <a:pt x="1295" y="851"/>
                  </a:cubicBezTo>
                  <a:cubicBezTo>
                    <a:pt x="1336" y="840"/>
                    <a:pt x="1336" y="840"/>
                    <a:pt x="1336" y="840"/>
                  </a:cubicBezTo>
                  <a:moveTo>
                    <a:pt x="1355" y="874"/>
                  </a:moveTo>
                  <a:cubicBezTo>
                    <a:pt x="1351" y="858"/>
                    <a:pt x="1351" y="858"/>
                    <a:pt x="1351" y="858"/>
                  </a:cubicBezTo>
                  <a:cubicBezTo>
                    <a:pt x="1376" y="853"/>
                    <a:pt x="1409" y="844"/>
                    <a:pt x="1443" y="827"/>
                  </a:cubicBezTo>
                  <a:cubicBezTo>
                    <a:pt x="1444" y="833"/>
                    <a:pt x="1444" y="839"/>
                    <a:pt x="1443" y="844"/>
                  </a:cubicBezTo>
                  <a:cubicBezTo>
                    <a:pt x="1342" y="887"/>
                    <a:pt x="1342" y="887"/>
                    <a:pt x="1342" y="887"/>
                  </a:cubicBezTo>
                  <a:cubicBezTo>
                    <a:pt x="1340" y="884"/>
                    <a:pt x="1337" y="881"/>
                    <a:pt x="1334" y="879"/>
                  </a:cubicBezTo>
                  <a:cubicBezTo>
                    <a:pt x="1355" y="874"/>
                    <a:pt x="1355" y="874"/>
                    <a:pt x="1355" y="874"/>
                  </a:cubicBezTo>
                  <a:moveTo>
                    <a:pt x="1440" y="855"/>
                  </a:moveTo>
                  <a:cubicBezTo>
                    <a:pt x="1434" y="876"/>
                    <a:pt x="1421" y="898"/>
                    <a:pt x="1409" y="922"/>
                  </a:cubicBezTo>
                  <a:cubicBezTo>
                    <a:pt x="1366" y="941"/>
                    <a:pt x="1366" y="941"/>
                    <a:pt x="1366" y="941"/>
                  </a:cubicBezTo>
                  <a:cubicBezTo>
                    <a:pt x="1364" y="926"/>
                    <a:pt x="1358" y="910"/>
                    <a:pt x="1348" y="895"/>
                  </a:cubicBezTo>
                  <a:cubicBezTo>
                    <a:pt x="1440" y="855"/>
                    <a:pt x="1440" y="855"/>
                    <a:pt x="1440" y="855"/>
                  </a:cubicBezTo>
                  <a:moveTo>
                    <a:pt x="1388" y="964"/>
                  </a:moveTo>
                  <a:cubicBezTo>
                    <a:pt x="1383" y="975"/>
                    <a:pt x="1379" y="986"/>
                    <a:pt x="1376" y="998"/>
                  </a:cubicBezTo>
                  <a:cubicBezTo>
                    <a:pt x="1352" y="1007"/>
                    <a:pt x="1352" y="1007"/>
                    <a:pt x="1352" y="1007"/>
                  </a:cubicBezTo>
                  <a:cubicBezTo>
                    <a:pt x="1359" y="996"/>
                    <a:pt x="1363" y="984"/>
                    <a:pt x="1366" y="972"/>
                  </a:cubicBezTo>
                  <a:cubicBezTo>
                    <a:pt x="1388" y="964"/>
                    <a:pt x="1388" y="964"/>
                    <a:pt x="1388" y="964"/>
                  </a:cubicBezTo>
                  <a:moveTo>
                    <a:pt x="1451" y="843"/>
                  </a:moveTo>
                  <a:cubicBezTo>
                    <a:pt x="1456" y="817"/>
                    <a:pt x="1440" y="778"/>
                    <a:pt x="1414" y="781"/>
                  </a:cubicBezTo>
                  <a:cubicBezTo>
                    <a:pt x="1414" y="778"/>
                    <a:pt x="1413" y="776"/>
                    <a:pt x="1412" y="774"/>
                  </a:cubicBezTo>
                  <a:cubicBezTo>
                    <a:pt x="1452" y="770"/>
                    <a:pt x="1464" y="811"/>
                    <a:pt x="1464" y="839"/>
                  </a:cubicBezTo>
                  <a:cubicBezTo>
                    <a:pt x="1464" y="882"/>
                    <a:pt x="1407" y="941"/>
                    <a:pt x="1392" y="1018"/>
                  </a:cubicBezTo>
                  <a:cubicBezTo>
                    <a:pt x="1381" y="1072"/>
                    <a:pt x="1407" y="1120"/>
                    <a:pt x="1465" y="1135"/>
                  </a:cubicBezTo>
                  <a:cubicBezTo>
                    <a:pt x="1521" y="1149"/>
                    <a:pt x="1575" y="1078"/>
                    <a:pt x="1538" y="1034"/>
                  </a:cubicBezTo>
                  <a:cubicBezTo>
                    <a:pt x="1520" y="1012"/>
                    <a:pt x="1457" y="989"/>
                    <a:pt x="1399" y="1047"/>
                  </a:cubicBezTo>
                  <a:cubicBezTo>
                    <a:pt x="1399" y="1043"/>
                    <a:pt x="1399" y="1037"/>
                    <a:pt x="1399" y="1031"/>
                  </a:cubicBezTo>
                  <a:cubicBezTo>
                    <a:pt x="1453" y="982"/>
                    <a:pt x="1521" y="992"/>
                    <a:pt x="1550" y="1023"/>
                  </a:cubicBezTo>
                  <a:cubicBezTo>
                    <a:pt x="1598" y="1076"/>
                    <a:pt x="1542" y="1167"/>
                    <a:pt x="1461" y="1149"/>
                  </a:cubicBezTo>
                  <a:cubicBezTo>
                    <a:pt x="1420" y="1139"/>
                    <a:pt x="1388" y="1104"/>
                    <a:pt x="1380" y="1061"/>
                  </a:cubicBezTo>
                  <a:cubicBezTo>
                    <a:pt x="1365" y="976"/>
                    <a:pt x="1436" y="914"/>
                    <a:pt x="1451" y="843"/>
                  </a:cubicBezTo>
                  <a:moveTo>
                    <a:pt x="1519" y="1111"/>
                  </a:moveTo>
                  <a:cubicBezTo>
                    <a:pt x="1513" y="1116"/>
                    <a:pt x="1505" y="1120"/>
                    <a:pt x="1496" y="1123"/>
                  </a:cubicBezTo>
                  <a:cubicBezTo>
                    <a:pt x="1473" y="1094"/>
                    <a:pt x="1443" y="1070"/>
                    <a:pt x="1435" y="1032"/>
                  </a:cubicBezTo>
                  <a:cubicBezTo>
                    <a:pt x="1444" y="1027"/>
                    <a:pt x="1454" y="1023"/>
                    <a:pt x="1463" y="1021"/>
                  </a:cubicBezTo>
                  <a:cubicBezTo>
                    <a:pt x="1470" y="1059"/>
                    <a:pt x="1496" y="1084"/>
                    <a:pt x="1519" y="1111"/>
                  </a:cubicBezTo>
                  <a:moveTo>
                    <a:pt x="1471" y="1020"/>
                  </a:moveTo>
                  <a:cubicBezTo>
                    <a:pt x="1486" y="1017"/>
                    <a:pt x="1500" y="1019"/>
                    <a:pt x="1511" y="1026"/>
                  </a:cubicBezTo>
                  <a:cubicBezTo>
                    <a:pt x="1546" y="1048"/>
                    <a:pt x="1545" y="1084"/>
                    <a:pt x="1524" y="1107"/>
                  </a:cubicBezTo>
                  <a:cubicBezTo>
                    <a:pt x="1501" y="1081"/>
                    <a:pt x="1478" y="1056"/>
                    <a:pt x="1471" y="1020"/>
                  </a:cubicBezTo>
                  <a:moveTo>
                    <a:pt x="1488" y="1125"/>
                  </a:moveTo>
                  <a:cubicBezTo>
                    <a:pt x="1452" y="1130"/>
                    <a:pt x="1415" y="1117"/>
                    <a:pt x="1400" y="1058"/>
                  </a:cubicBezTo>
                  <a:cubicBezTo>
                    <a:pt x="1409" y="1049"/>
                    <a:pt x="1418" y="1042"/>
                    <a:pt x="1428" y="1035"/>
                  </a:cubicBezTo>
                  <a:cubicBezTo>
                    <a:pt x="1436" y="1074"/>
                    <a:pt x="1465" y="1097"/>
                    <a:pt x="1488" y="1125"/>
                  </a:cubicBezTo>
                  <a:moveTo>
                    <a:pt x="1508" y="1154"/>
                  </a:moveTo>
                  <a:cubicBezTo>
                    <a:pt x="1517" y="1171"/>
                    <a:pt x="1521" y="1190"/>
                    <a:pt x="1520" y="1214"/>
                  </a:cubicBezTo>
                  <a:cubicBezTo>
                    <a:pt x="1507" y="1212"/>
                    <a:pt x="1495" y="1212"/>
                    <a:pt x="1483" y="1214"/>
                  </a:cubicBezTo>
                  <a:cubicBezTo>
                    <a:pt x="1480" y="1194"/>
                    <a:pt x="1473" y="1174"/>
                    <a:pt x="1463" y="1156"/>
                  </a:cubicBezTo>
                  <a:cubicBezTo>
                    <a:pt x="1480" y="1159"/>
                    <a:pt x="1495" y="1158"/>
                    <a:pt x="1508" y="1154"/>
                  </a:cubicBezTo>
                  <a:moveTo>
                    <a:pt x="1564" y="1164"/>
                  </a:moveTo>
                  <a:cubicBezTo>
                    <a:pt x="1593" y="1157"/>
                    <a:pt x="1634" y="1168"/>
                    <a:pt x="1661" y="1189"/>
                  </a:cubicBezTo>
                  <a:cubicBezTo>
                    <a:pt x="1660" y="1198"/>
                    <a:pt x="1661" y="1207"/>
                    <a:pt x="1663" y="1215"/>
                  </a:cubicBezTo>
                  <a:cubicBezTo>
                    <a:pt x="1638" y="1199"/>
                    <a:pt x="1600" y="1189"/>
                    <a:pt x="1573" y="1194"/>
                  </a:cubicBezTo>
                  <a:cubicBezTo>
                    <a:pt x="1571" y="1184"/>
                    <a:pt x="1568" y="1173"/>
                    <a:pt x="1564" y="1164"/>
                  </a:cubicBezTo>
                  <a:moveTo>
                    <a:pt x="1573" y="1203"/>
                  </a:moveTo>
                  <a:cubicBezTo>
                    <a:pt x="1604" y="1197"/>
                    <a:pt x="1645" y="1212"/>
                    <a:pt x="1668" y="1232"/>
                  </a:cubicBezTo>
                  <a:cubicBezTo>
                    <a:pt x="1675" y="1248"/>
                    <a:pt x="1686" y="1263"/>
                    <a:pt x="1702" y="1277"/>
                  </a:cubicBezTo>
                  <a:cubicBezTo>
                    <a:pt x="1653" y="1261"/>
                    <a:pt x="1605" y="1232"/>
                    <a:pt x="1573" y="1223"/>
                  </a:cubicBezTo>
                  <a:cubicBezTo>
                    <a:pt x="1574" y="1216"/>
                    <a:pt x="1574" y="1209"/>
                    <a:pt x="1573" y="1203"/>
                  </a:cubicBezTo>
                  <a:moveTo>
                    <a:pt x="1663" y="1176"/>
                  </a:moveTo>
                  <a:cubicBezTo>
                    <a:pt x="1654" y="1170"/>
                    <a:pt x="1644" y="1166"/>
                    <a:pt x="1634" y="1162"/>
                  </a:cubicBezTo>
                  <a:cubicBezTo>
                    <a:pt x="1645" y="1133"/>
                    <a:pt x="1672" y="1106"/>
                    <a:pt x="1702" y="1091"/>
                  </a:cubicBezTo>
                  <a:cubicBezTo>
                    <a:pt x="1703" y="1100"/>
                    <a:pt x="1706" y="1109"/>
                    <a:pt x="1709" y="1117"/>
                  </a:cubicBezTo>
                  <a:cubicBezTo>
                    <a:pt x="1687" y="1128"/>
                    <a:pt x="1669" y="1148"/>
                    <a:pt x="1663" y="1176"/>
                  </a:cubicBezTo>
                  <a:moveTo>
                    <a:pt x="1709" y="1086"/>
                  </a:moveTo>
                  <a:cubicBezTo>
                    <a:pt x="1738" y="1085"/>
                    <a:pt x="1738" y="1085"/>
                    <a:pt x="1738" y="1085"/>
                  </a:cubicBezTo>
                  <a:cubicBezTo>
                    <a:pt x="1738" y="1088"/>
                    <a:pt x="1739" y="1090"/>
                    <a:pt x="1739" y="1093"/>
                  </a:cubicBezTo>
                  <a:cubicBezTo>
                    <a:pt x="1711" y="1098"/>
                    <a:pt x="1711" y="1098"/>
                    <a:pt x="1711" y="1098"/>
                  </a:cubicBezTo>
                  <a:cubicBezTo>
                    <a:pt x="1710" y="1094"/>
                    <a:pt x="1709" y="1090"/>
                    <a:pt x="1709" y="1086"/>
                  </a:cubicBezTo>
                  <a:moveTo>
                    <a:pt x="1741" y="1097"/>
                  </a:moveTo>
                  <a:cubicBezTo>
                    <a:pt x="1741" y="1100"/>
                    <a:pt x="1742" y="1103"/>
                    <a:pt x="1744" y="1106"/>
                  </a:cubicBezTo>
                  <a:cubicBezTo>
                    <a:pt x="1734" y="1108"/>
                    <a:pt x="1725" y="1110"/>
                    <a:pt x="1716" y="1114"/>
                  </a:cubicBezTo>
                  <a:cubicBezTo>
                    <a:pt x="1715" y="1110"/>
                    <a:pt x="1713" y="1106"/>
                    <a:pt x="1712" y="1102"/>
                  </a:cubicBezTo>
                  <a:cubicBezTo>
                    <a:pt x="1741" y="1097"/>
                    <a:pt x="1741" y="1097"/>
                    <a:pt x="1741" y="1097"/>
                  </a:cubicBezTo>
                  <a:moveTo>
                    <a:pt x="1717" y="1013"/>
                  </a:moveTo>
                  <a:cubicBezTo>
                    <a:pt x="1719" y="1009"/>
                    <a:pt x="1721" y="1004"/>
                    <a:pt x="1723" y="1000"/>
                  </a:cubicBezTo>
                  <a:cubicBezTo>
                    <a:pt x="1749" y="1006"/>
                    <a:pt x="1749" y="1006"/>
                    <a:pt x="1749" y="1006"/>
                  </a:cubicBezTo>
                  <a:cubicBezTo>
                    <a:pt x="1747" y="1010"/>
                    <a:pt x="1745" y="1015"/>
                    <a:pt x="1744" y="1020"/>
                  </a:cubicBezTo>
                  <a:cubicBezTo>
                    <a:pt x="1717" y="1013"/>
                    <a:pt x="1717" y="1013"/>
                    <a:pt x="1717" y="1013"/>
                  </a:cubicBezTo>
                  <a:moveTo>
                    <a:pt x="2004" y="1041"/>
                  </a:moveTo>
                  <a:cubicBezTo>
                    <a:pt x="2006" y="1036"/>
                    <a:pt x="2011" y="1034"/>
                    <a:pt x="2016" y="1035"/>
                  </a:cubicBezTo>
                  <a:cubicBezTo>
                    <a:pt x="2021" y="1037"/>
                    <a:pt x="2024" y="1042"/>
                    <a:pt x="2022" y="1047"/>
                  </a:cubicBezTo>
                  <a:cubicBezTo>
                    <a:pt x="2020" y="1051"/>
                    <a:pt x="2015" y="1054"/>
                    <a:pt x="2010" y="1052"/>
                  </a:cubicBezTo>
                  <a:cubicBezTo>
                    <a:pt x="2005" y="1051"/>
                    <a:pt x="2003" y="1045"/>
                    <a:pt x="2004" y="1041"/>
                  </a:cubicBezTo>
                  <a:moveTo>
                    <a:pt x="2025" y="1054"/>
                  </a:moveTo>
                  <a:cubicBezTo>
                    <a:pt x="2027" y="1053"/>
                    <a:pt x="2028" y="1051"/>
                    <a:pt x="2029" y="1049"/>
                  </a:cubicBezTo>
                  <a:cubicBezTo>
                    <a:pt x="2032" y="1041"/>
                    <a:pt x="2027" y="1032"/>
                    <a:pt x="2019" y="1029"/>
                  </a:cubicBezTo>
                  <a:cubicBezTo>
                    <a:pt x="2012" y="1026"/>
                    <a:pt x="2005" y="1029"/>
                    <a:pt x="2000" y="1034"/>
                  </a:cubicBezTo>
                  <a:cubicBezTo>
                    <a:pt x="1992" y="1028"/>
                    <a:pt x="1982" y="1023"/>
                    <a:pt x="1971" y="1019"/>
                  </a:cubicBezTo>
                  <a:cubicBezTo>
                    <a:pt x="1960" y="998"/>
                    <a:pt x="1939" y="958"/>
                    <a:pt x="1917" y="917"/>
                  </a:cubicBezTo>
                  <a:cubicBezTo>
                    <a:pt x="1942" y="919"/>
                    <a:pt x="1966" y="922"/>
                    <a:pt x="1988" y="924"/>
                  </a:cubicBezTo>
                  <a:cubicBezTo>
                    <a:pt x="1985" y="962"/>
                    <a:pt x="2029" y="1027"/>
                    <a:pt x="2054" y="1046"/>
                  </a:cubicBezTo>
                  <a:cubicBezTo>
                    <a:pt x="2048" y="1058"/>
                    <a:pt x="2042" y="1069"/>
                    <a:pt x="2036" y="1079"/>
                  </a:cubicBezTo>
                  <a:cubicBezTo>
                    <a:pt x="2036" y="1076"/>
                    <a:pt x="2035" y="1073"/>
                    <a:pt x="2035" y="1070"/>
                  </a:cubicBezTo>
                  <a:cubicBezTo>
                    <a:pt x="2033" y="1065"/>
                    <a:pt x="2030" y="1060"/>
                    <a:pt x="2025" y="1054"/>
                  </a:cubicBezTo>
                  <a:moveTo>
                    <a:pt x="1996" y="925"/>
                  </a:moveTo>
                  <a:cubicBezTo>
                    <a:pt x="2012" y="927"/>
                    <a:pt x="2026" y="928"/>
                    <a:pt x="2038" y="929"/>
                  </a:cubicBezTo>
                  <a:cubicBezTo>
                    <a:pt x="2042" y="955"/>
                    <a:pt x="2058" y="989"/>
                    <a:pt x="2076" y="1007"/>
                  </a:cubicBezTo>
                  <a:cubicBezTo>
                    <a:pt x="2069" y="1018"/>
                    <a:pt x="2063" y="1029"/>
                    <a:pt x="2057" y="1040"/>
                  </a:cubicBezTo>
                  <a:cubicBezTo>
                    <a:pt x="2035" y="1021"/>
                    <a:pt x="1999" y="966"/>
                    <a:pt x="1996" y="925"/>
                  </a:cubicBezTo>
                  <a:moveTo>
                    <a:pt x="2075" y="885"/>
                  </a:moveTo>
                  <a:cubicBezTo>
                    <a:pt x="2085" y="884"/>
                    <a:pt x="2094" y="883"/>
                    <a:pt x="2104" y="883"/>
                  </a:cubicBezTo>
                  <a:cubicBezTo>
                    <a:pt x="2107" y="896"/>
                    <a:pt x="2114" y="909"/>
                    <a:pt x="2123" y="920"/>
                  </a:cubicBezTo>
                  <a:cubicBezTo>
                    <a:pt x="2117" y="930"/>
                    <a:pt x="2112" y="940"/>
                    <a:pt x="2106" y="951"/>
                  </a:cubicBezTo>
                  <a:cubicBezTo>
                    <a:pt x="2090" y="934"/>
                    <a:pt x="2076" y="909"/>
                    <a:pt x="2075" y="885"/>
                  </a:cubicBezTo>
                  <a:moveTo>
                    <a:pt x="2111" y="882"/>
                  </a:moveTo>
                  <a:cubicBezTo>
                    <a:pt x="2123" y="881"/>
                    <a:pt x="2134" y="880"/>
                    <a:pt x="2145" y="879"/>
                  </a:cubicBezTo>
                  <a:cubicBezTo>
                    <a:pt x="2139" y="890"/>
                    <a:pt x="2133" y="902"/>
                    <a:pt x="2126" y="913"/>
                  </a:cubicBezTo>
                  <a:cubicBezTo>
                    <a:pt x="2120" y="904"/>
                    <a:pt x="2114" y="893"/>
                    <a:pt x="2111" y="882"/>
                  </a:cubicBezTo>
                  <a:moveTo>
                    <a:pt x="2029" y="879"/>
                  </a:moveTo>
                  <a:cubicBezTo>
                    <a:pt x="2018" y="865"/>
                    <a:pt x="2018" y="865"/>
                    <a:pt x="2018" y="865"/>
                  </a:cubicBezTo>
                  <a:cubicBezTo>
                    <a:pt x="2097" y="860"/>
                    <a:pt x="2190" y="853"/>
                    <a:pt x="2214" y="851"/>
                  </a:cubicBezTo>
                  <a:cubicBezTo>
                    <a:pt x="2178" y="817"/>
                    <a:pt x="2098" y="748"/>
                    <a:pt x="2052" y="708"/>
                  </a:cubicBezTo>
                  <a:cubicBezTo>
                    <a:pt x="2053" y="703"/>
                    <a:pt x="2054" y="698"/>
                    <a:pt x="2055" y="693"/>
                  </a:cubicBezTo>
                  <a:cubicBezTo>
                    <a:pt x="2113" y="745"/>
                    <a:pt x="2232" y="848"/>
                    <a:pt x="2246" y="860"/>
                  </a:cubicBezTo>
                  <a:cubicBezTo>
                    <a:pt x="2222" y="863"/>
                    <a:pt x="2117" y="872"/>
                    <a:pt x="2029" y="879"/>
                  </a:cubicBezTo>
                  <a:moveTo>
                    <a:pt x="2055" y="680"/>
                  </a:moveTo>
                  <a:cubicBezTo>
                    <a:pt x="2056" y="662"/>
                    <a:pt x="2053" y="644"/>
                    <a:pt x="2048" y="627"/>
                  </a:cubicBezTo>
                  <a:cubicBezTo>
                    <a:pt x="2085" y="668"/>
                    <a:pt x="2124" y="694"/>
                    <a:pt x="2126" y="742"/>
                  </a:cubicBezTo>
                  <a:cubicBezTo>
                    <a:pt x="2100" y="719"/>
                    <a:pt x="2075" y="698"/>
                    <a:pt x="2055" y="680"/>
                  </a:cubicBezTo>
                  <a:moveTo>
                    <a:pt x="2050" y="716"/>
                  </a:moveTo>
                  <a:cubicBezTo>
                    <a:pt x="2057" y="722"/>
                    <a:pt x="2064" y="728"/>
                    <a:pt x="2071" y="734"/>
                  </a:cubicBezTo>
                  <a:cubicBezTo>
                    <a:pt x="2047" y="758"/>
                    <a:pt x="2047" y="758"/>
                    <a:pt x="2047" y="758"/>
                  </a:cubicBezTo>
                  <a:cubicBezTo>
                    <a:pt x="2042" y="738"/>
                    <a:pt x="2042" y="738"/>
                    <a:pt x="2042" y="738"/>
                  </a:cubicBezTo>
                  <a:cubicBezTo>
                    <a:pt x="2045" y="731"/>
                    <a:pt x="2048" y="724"/>
                    <a:pt x="2050" y="716"/>
                  </a:cubicBezTo>
                  <a:moveTo>
                    <a:pt x="1944" y="824"/>
                  </a:moveTo>
                  <a:cubicBezTo>
                    <a:pt x="1910" y="840"/>
                    <a:pt x="1866" y="841"/>
                    <a:pt x="1826" y="830"/>
                  </a:cubicBezTo>
                  <a:cubicBezTo>
                    <a:pt x="1828" y="825"/>
                    <a:pt x="1829" y="820"/>
                    <a:pt x="1829" y="815"/>
                  </a:cubicBezTo>
                  <a:cubicBezTo>
                    <a:pt x="1861" y="825"/>
                    <a:pt x="1896" y="823"/>
                    <a:pt x="1928" y="809"/>
                  </a:cubicBezTo>
                  <a:cubicBezTo>
                    <a:pt x="2020" y="770"/>
                    <a:pt x="2060" y="681"/>
                    <a:pt x="2011" y="596"/>
                  </a:cubicBezTo>
                  <a:cubicBezTo>
                    <a:pt x="1974" y="532"/>
                    <a:pt x="1904" y="499"/>
                    <a:pt x="1831" y="519"/>
                  </a:cubicBezTo>
                  <a:cubicBezTo>
                    <a:pt x="1832" y="513"/>
                    <a:pt x="1832" y="507"/>
                    <a:pt x="1831" y="502"/>
                  </a:cubicBezTo>
                  <a:cubicBezTo>
                    <a:pt x="1916" y="478"/>
                    <a:pt x="1983" y="521"/>
                    <a:pt x="2023" y="590"/>
                  </a:cubicBezTo>
                  <a:cubicBezTo>
                    <a:pt x="2077" y="682"/>
                    <a:pt x="2037" y="781"/>
                    <a:pt x="1944" y="824"/>
                  </a:cubicBezTo>
                  <a:moveTo>
                    <a:pt x="1798" y="305"/>
                  </a:moveTo>
                  <a:cubicBezTo>
                    <a:pt x="1814" y="312"/>
                    <a:pt x="1830" y="321"/>
                    <a:pt x="1844" y="332"/>
                  </a:cubicBezTo>
                  <a:cubicBezTo>
                    <a:pt x="1806" y="354"/>
                    <a:pt x="1806" y="354"/>
                    <a:pt x="1806" y="354"/>
                  </a:cubicBezTo>
                  <a:cubicBezTo>
                    <a:pt x="1798" y="305"/>
                    <a:pt x="1798" y="305"/>
                    <a:pt x="1798" y="305"/>
                  </a:cubicBezTo>
                  <a:moveTo>
                    <a:pt x="1801" y="354"/>
                  </a:moveTo>
                  <a:cubicBezTo>
                    <a:pt x="1788" y="347"/>
                    <a:pt x="1775" y="343"/>
                    <a:pt x="1762" y="340"/>
                  </a:cubicBezTo>
                  <a:cubicBezTo>
                    <a:pt x="1792" y="305"/>
                    <a:pt x="1792" y="305"/>
                    <a:pt x="1792" y="305"/>
                  </a:cubicBezTo>
                  <a:cubicBezTo>
                    <a:pt x="1801" y="354"/>
                    <a:pt x="1801" y="354"/>
                    <a:pt x="1801" y="354"/>
                  </a:cubicBezTo>
                  <a:moveTo>
                    <a:pt x="1847" y="336"/>
                  </a:moveTo>
                  <a:cubicBezTo>
                    <a:pt x="1841" y="383"/>
                    <a:pt x="1841" y="383"/>
                    <a:pt x="1841" y="383"/>
                  </a:cubicBezTo>
                  <a:cubicBezTo>
                    <a:pt x="1831" y="373"/>
                    <a:pt x="1821" y="365"/>
                    <a:pt x="1809" y="358"/>
                  </a:cubicBezTo>
                  <a:cubicBezTo>
                    <a:pt x="1847" y="336"/>
                    <a:pt x="1847" y="336"/>
                    <a:pt x="1847" y="336"/>
                  </a:cubicBezTo>
                  <a:moveTo>
                    <a:pt x="1852" y="339"/>
                  </a:moveTo>
                  <a:cubicBezTo>
                    <a:pt x="1866" y="351"/>
                    <a:pt x="1879" y="366"/>
                    <a:pt x="1889" y="382"/>
                  </a:cubicBezTo>
                  <a:cubicBezTo>
                    <a:pt x="1846" y="383"/>
                    <a:pt x="1846" y="383"/>
                    <a:pt x="1846" y="383"/>
                  </a:cubicBezTo>
                  <a:cubicBezTo>
                    <a:pt x="1852" y="339"/>
                    <a:pt x="1852" y="339"/>
                    <a:pt x="1852" y="339"/>
                  </a:cubicBezTo>
                  <a:moveTo>
                    <a:pt x="1888" y="367"/>
                  </a:moveTo>
                  <a:cubicBezTo>
                    <a:pt x="1884" y="362"/>
                    <a:pt x="1880" y="356"/>
                    <a:pt x="1875" y="351"/>
                  </a:cubicBezTo>
                  <a:cubicBezTo>
                    <a:pt x="1904" y="328"/>
                    <a:pt x="1948" y="343"/>
                    <a:pt x="1955" y="388"/>
                  </a:cubicBezTo>
                  <a:cubicBezTo>
                    <a:pt x="1949" y="386"/>
                    <a:pt x="1943" y="384"/>
                    <a:pt x="1937" y="383"/>
                  </a:cubicBezTo>
                  <a:cubicBezTo>
                    <a:pt x="1929" y="360"/>
                    <a:pt x="1904" y="353"/>
                    <a:pt x="1888" y="367"/>
                  </a:cubicBezTo>
                  <a:moveTo>
                    <a:pt x="1930" y="382"/>
                  </a:moveTo>
                  <a:cubicBezTo>
                    <a:pt x="1919" y="380"/>
                    <a:pt x="1908" y="380"/>
                    <a:pt x="1897" y="381"/>
                  </a:cubicBezTo>
                  <a:cubicBezTo>
                    <a:pt x="1895" y="378"/>
                    <a:pt x="1893" y="375"/>
                    <a:pt x="1891" y="371"/>
                  </a:cubicBezTo>
                  <a:cubicBezTo>
                    <a:pt x="1904" y="360"/>
                    <a:pt x="1923" y="364"/>
                    <a:pt x="1930" y="382"/>
                  </a:cubicBezTo>
                  <a:moveTo>
                    <a:pt x="1890" y="388"/>
                  </a:moveTo>
                  <a:cubicBezTo>
                    <a:pt x="1872" y="424"/>
                    <a:pt x="1872" y="424"/>
                    <a:pt x="1872" y="424"/>
                  </a:cubicBezTo>
                  <a:cubicBezTo>
                    <a:pt x="1865" y="412"/>
                    <a:pt x="1857" y="400"/>
                    <a:pt x="1847" y="389"/>
                  </a:cubicBezTo>
                  <a:cubicBezTo>
                    <a:pt x="1890" y="388"/>
                    <a:pt x="1890" y="388"/>
                    <a:pt x="1890" y="388"/>
                  </a:cubicBezTo>
                  <a:moveTo>
                    <a:pt x="1895" y="393"/>
                  </a:moveTo>
                  <a:cubicBezTo>
                    <a:pt x="1904" y="409"/>
                    <a:pt x="1910" y="426"/>
                    <a:pt x="1913" y="443"/>
                  </a:cubicBezTo>
                  <a:cubicBezTo>
                    <a:pt x="1877" y="430"/>
                    <a:pt x="1877" y="430"/>
                    <a:pt x="1877" y="430"/>
                  </a:cubicBezTo>
                  <a:cubicBezTo>
                    <a:pt x="1895" y="393"/>
                    <a:pt x="1895" y="393"/>
                    <a:pt x="1895" y="393"/>
                  </a:cubicBezTo>
                  <a:moveTo>
                    <a:pt x="1913" y="448"/>
                  </a:moveTo>
                  <a:cubicBezTo>
                    <a:pt x="1887" y="479"/>
                    <a:pt x="1887" y="479"/>
                    <a:pt x="1887" y="479"/>
                  </a:cubicBezTo>
                  <a:cubicBezTo>
                    <a:pt x="1887" y="464"/>
                    <a:pt x="1883" y="449"/>
                    <a:pt x="1877" y="435"/>
                  </a:cubicBezTo>
                  <a:cubicBezTo>
                    <a:pt x="1913" y="448"/>
                    <a:pt x="1913" y="448"/>
                    <a:pt x="1913" y="448"/>
                  </a:cubicBezTo>
                  <a:moveTo>
                    <a:pt x="1915" y="453"/>
                  </a:moveTo>
                  <a:cubicBezTo>
                    <a:pt x="1917" y="466"/>
                    <a:pt x="1917" y="478"/>
                    <a:pt x="1916" y="491"/>
                  </a:cubicBezTo>
                  <a:cubicBezTo>
                    <a:pt x="1907" y="488"/>
                    <a:pt x="1898" y="486"/>
                    <a:pt x="1889" y="485"/>
                  </a:cubicBezTo>
                  <a:cubicBezTo>
                    <a:pt x="1915" y="453"/>
                    <a:pt x="1915" y="453"/>
                    <a:pt x="1915" y="453"/>
                  </a:cubicBezTo>
                  <a:moveTo>
                    <a:pt x="1977" y="491"/>
                  </a:moveTo>
                  <a:cubicBezTo>
                    <a:pt x="1979" y="492"/>
                    <a:pt x="1982" y="494"/>
                    <a:pt x="1984" y="495"/>
                  </a:cubicBezTo>
                  <a:cubicBezTo>
                    <a:pt x="1983" y="528"/>
                    <a:pt x="1983" y="528"/>
                    <a:pt x="1983" y="528"/>
                  </a:cubicBezTo>
                  <a:cubicBezTo>
                    <a:pt x="1980" y="525"/>
                    <a:pt x="1977" y="522"/>
                    <a:pt x="1974" y="520"/>
                  </a:cubicBezTo>
                  <a:cubicBezTo>
                    <a:pt x="1977" y="491"/>
                    <a:pt x="1977" y="491"/>
                    <a:pt x="1977" y="491"/>
                  </a:cubicBezTo>
                  <a:moveTo>
                    <a:pt x="1970" y="517"/>
                  </a:moveTo>
                  <a:cubicBezTo>
                    <a:pt x="1967" y="515"/>
                    <a:pt x="1964" y="513"/>
                    <a:pt x="1961" y="511"/>
                  </a:cubicBezTo>
                  <a:cubicBezTo>
                    <a:pt x="1963" y="483"/>
                    <a:pt x="1963" y="483"/>
                    <a:pt x="1963" y="483"/>
                  </a:cubicBezTo>
                  <a:cubicBezTo>
                    <a:pt x="1967" y="485"/>
                    <a:pt x="1970" y="487"/>
                    <a:pt x="1974" y="489"/>
                  </a:cubicBezTo>
                  <a:cubicBezTo>
                    <a:pt x="1970" y="517"/>
                    <a:pt x="1970" y="517"/>
                    <a:pt x="1970" y="517"/>
                  </a:cubicBezTo>
                  <a:moveTo>
                    <a:pt x="1924" y="466"/>
                  </a:moveTo>
                  <a:cubicBezTo>
                    <a:pt x="1923" y="455"/>
                    <a:pt x="1921" y="444"/>
                    <a:pt x="1919" y="434"/>
                  </a:cubicBezTo>
                  <a:cubicBezTo>
                    <a:pt x="1947" y="434"/>
                    <a:pt x="1975" y="447"/>
                    <a:pt x="1996" y="465"/>
                  </a:cubicBezTo>
                  <a:cubicBezTo>
                    <a:pt x="1994" y="475"/>
                    <a:pt x="1993" y="484"/>
                    <a:pt x="1993" y="494"/>
                  </a:cubicBezTo>
                  <a:cubicBezTo>
                    <a:pt x="1973" y="480"/>
                    <a:pt x="1949" y="469"/>
                    <a:pt x="1924" y="466"/>
                  </a:cubicBezTo>
                  <a:moveTo>
                    <a:pt x="1959" y="482"/>
                  </a:moveTo>
                  <a:cubicBezTo>
                    <a:pt x="1957" y="509"/>
                    <a:pt x="1957" y="509"/>
                    <a:pt x="1957" y="509"/>
                  </a:cubicBezTo>
                  <a:cubicBezTo>
                    <a:pt x="1954" y="507"/>
                    <a:pt x="1952" y="505"/>
                    <a:pt x="1949" y="504"/>
                  </a:cubicBezTo>
                  <a:cubicBezTo>
                    <a:pt x="1950" y="478"/>
                    <a:pt x="1950" y="478"/>
                    <a:pt x="1950" y="478"/>
                  </a:cubicBezTo>
                  <a:cubicBezTo>
                    <a:pt x="1953" y="479"/>
                    <a:pt x="1956" y="480"/>
                    <a:pt x="1959" y="482"/>
                  </a:cubicBezTo>
                  <a:moveTo>
                    <a:pt x="1947" y="477"/>
                  </a:moveTo>
                  <a:cubicBezTo>
                    <a:pt x="1945" y="502"/>
                    <a:pt x="1945" y="502"/>
                    <a:pt x="1945" y="502"/>
                  </a:cubicBezTo>
                  <a:cubicBezTo>
                    <a:pt x="1942" y="501"/>
                    <a:pt x="1939" y="499"/>
                    <a:pt x="1937" y="498"/>
                  </a:cubicBezTo>
                  <a:cubicBezTo>
                    <a:pt x="1938" y="475"/>
                    <a:pt x="1938" y="475"/>
                    <a:pt x="1938" y="475"/>
                  </a:cubicBezTo>
                  <a:cubicBezTo>
                    <a:pt x="1941" y="475"/>
                    <a:pt x="1944" y="476"/>
                    <a:pt x="1947" y="477"/>
                  </a:cubicBezTo>
                  <a:moveTo>
                    <a:pt x="1935" y="474"/>
                  </a:moveTo>
                  <a:cubicBezTo>
                    <a:pt x="1933" y="497"/>
                    <a:pt x="1933" y="497"/>
                    <a:pt x="1933" y="497"/>
                  </a:cubicBezTo>
                  <a:cubicBezTo>
                    <a:pt x="1930" y="495"/>
                    <a:pt x="1927" y="494"/>
                    <a:pt x="1923" y="493"/>
                  </a:cubicBezTo>
                  <a:cubicBezTo>
                    <a:pt x="1924" y="486"/>
                    <a:pt x="1924" y="479"/>
                    <a:pt x="1924" y="472"/>
                  </a:cubicBezTo>
                  <a:cubicBezTo>
                    <a:pt x="1928" y="472"/>
                    <a:pt x="1931" y="473"/>
                    <a:pt x="1935" y="474"/>
                  </a:cubicBezTo>
                  <a:moveTo>
                    <a:pt x="1987" y="531"/>
                  </a:moveTo>
                  <a:cubicBezTo>
                    <a:pt x="1987" y="498"/>
                    <a:pt x="1987" y="498"/>
                    <a:pt x="1987" y="498"/>
                  </a:cubicBezTo>
                  <a:cubicBezTo>
                    <a:pt x="1989" y="499"/>
                    <a:pt x="1991" y="501"/>
                    <a:pt x="1993" y="502"/>
                  </a:cubicBezTo>
                  <a:cubicBezTo>
                    <a:pt x="1993" y="516"/>
                    <a:pt x="1996" y="530"/>
                    <a:pt x="2000" y="544"/>
                  </a:cubicBezTo>
                  <a:cubicBezTo>
                    <a:pt x="1996" y="540"/>
                    <a:pt x="1992" y="535"/>
                    <a:pt x="1987" y="531"/>
                  </a:cubicBezTo>
                  <a:moveTo>
                    <a:pt x="1998" y="457"/>
                  </a:moveTo>
                  <a:cubicBezTo>
                    <a:pt x="1975" y="438"/>
                    <a:pt x="1947" y="426"/>
                    <a:pt x="1917" y="427"/>
                  </a:cubicBezTo>
                  <a:cubicBezTo>
                    <a:pt x="1913" y="414"/>
                    <a:pt x="1908" y="402"/>
                    <a:pt x="1902" y="390"/>
                  </a:cubicBezTo>
                  <a:cubicBezTo>
                    <a:pt x="1942" y="385"/>
                    <a:pt x="1982" y="403"/>
                    <a:pt x="2009" y="431"/>
                  </a:cubicBezTo>
                  <a:cubicBezTo>
                    <a:pt x="2004" y="440"/>
                    <a:pt x="2000" y="448"/>
                    <a:pt x="1998" y="457"/>
                  </a:cubicBezTo>
                  <a:moveTo>
                    <a:pt x="1961" y="391"/>
                  </a:moveTo>
                  <a:cubicBezTo>
                    <a:pt x="1955" y="337"/>
                    <a:pt x="1904" y="319"/>
                    <a:pt x="1870" y="346"/>
                  </a:cubicBezTo>
                  <a:cubicBezTo>
                    <a:pt x="1865" y="340"/>
                    <a:pt x="1860" y="335"/>
                    <a:pt x="1854" y="331"/>
                  </a:cubicBezTo>
                  <a:cubicBezTo>
                    <a:pt x="1898" y="276"/>
                    <a:pt x="1981" y="314"/>
                    <a:pt x="1975" y="398"/>
                  </a:cubicBezTo>
                  <a:cubicBezTo>
                    <a:pt x="1971" y="395"/>
                    <a:pt x="1966" y="393"/>
                    <a:pt x="1961" y="391"/>
                  </a:cubicBezTo>
                  <a:moveTo>
                    <a:pt x="1941" y="307"/>
                  </a:moveTo>
                  <a:cubicBezTo>
                    <a:pt x="1936" y="304"/>
                    <a:pt x="1931" y="301"/>
                    <a:pt x="1925" y="299"/>
                  </a:cubicBezTo>
                  <a:cubicBezTo>
                    <a:pt x="1938" y="253"/>
                    <a:pt x="1899" y="197"/>
                    <a:pt x="1850" y="202"/>
                  </a:cubicBezTo>
                  <a:cubicBezTo>
                    <a:pt x="1851" y="196"/>
                    <a:pt x="1851" y="189"/>
                    <a:pt x="1849" y="182"/>
                  </a:cubicBezTo>
                  <a:cubicBezTo>
                    <a:pt x="1910" y="176"/>
                    <a:pt x="1959" y="249"/>
                    <a:pt x="1941" y="307"/>
                  </a:cubicBezTo>
                  <a:moveTo>
                    <a:pt x="1877" y="218"/>
                  </a:moveTo>
                  <a:cubicBezTo>
                    <a:pt x="1905" y="231"/>
                    <a:pt x="1926" y="267"/>
                    <a:pt x="1918" y="297"/>
                  </a:cubicBezTo>
                  <a:cubicBezTo>
                    <a:pt x="1893" y="291"/>
                    <a:pt x="1866" y="299"/>
                    <a:pt x="1846" y="324"/>
                  </a:cubicBezTo>
                  <a:cubicBezTo>
                    <a:pt x="1836" y="316"/>
                    <a:pt x="1825" y="309"/>
                    <a:pt x="1813" y="303"/>
                  </a:cubicBezTo>
                  <a:cubicBezTo>
                    <a:pt x="1799" y="284"/>
                    <a:pt x="1795" y="259"/>
                    <a:pt x="1805" y="239"/>
                  </a:cubicBezTo>
                  <a:cubicBezTo>
                    <a:pt x="1826" y="236"/>
                    <a:pt x="1841" y="226"/>
                    <a:pt x="1847" y="212"/>
                  </a:cubicBezTo>
                  <a:cubicBezTo>
                    <a:pt x="1857" y="212"/>
                    <a:pt x="1867" y="214"/>
                    <a:pt x="1877" y="218"/>
                  </a:cubicBezTo>
                  <a:moveTo>
                    <a:pt x="1756" y="340"/>
                  </a:moveTo>
                  <a:cubicBezTo>
                    <a:pt x="1741" y="338"/>
                    <a:pt x="1726" y="338"/>
                    <a:pt x="1712" y="341"/>
                  </a:cubicBezTo>
                  <a:cubicBezTo>
                    <a:pt x="1728" y="296"/>
                    <a:pt x="1728" y="296"/>
                    <a:pt x="1728" y="296"/>
                  </a:cubicBezTo>
                  <a:cubicBezTo>
                    <a:pt x="1756" y="340"/>
                    <a:pt x="1756" y="340"/>
                    <a:pt x="1756" y="340"/>
                  </a:cubicBezTo>
                  <a:moveTo>
                    <a:pt x="1707" y="338"/>
                  </a:moveTo>
                  <a:cubicBezTo>
                    <a:pt x="1672" y="302"/>
                    <a:pt x="1672" y="302"/>
                    <a:pt x="1672" y="302"/>
                  </a:cubicBezTo>
                  <a:cubicBezTo>
                    <a:pt x="1688" y="297"/>
                    <a:pt x="1706" y="293"/>
                    <a:pt x="1724" y="292"/>
                  </a:cubicBezTo>
                  <a:cubicBezTo>
                    <a:pt x="1707" y="338"/>
                    <a:pt x="1707" y="338"/>
                    <a:pt x="1707" y="338"/>
                  </a:cubicBezTo>
                  <a:moveTo>
                    <a:pt x="1704" y="342"/>
                  </a:moveTo>
                  <a:cubicBezTo>
                    <a:pt x="1691" y="345"/>
                    <a:pt x="1677" y="350"/>
                    <a:pt x="1665" y="357"/>
                  </a:cubicBezTo>
                  <a:cubicBezTo>
                    <a:pt x="1668" y="306"/>
                    <a:pt x="1668" y="306"/>
                    <a:pt x="1668" y="306"/>
                  </a:cubicBezTo>
                  <a:cubicBezTo>
                    <a:pt x="1704" y="342"/>
                    <a:pt x="1704" y="342"/>
                    <a:pt x="1704" y="342"/>
                  </a:cubicBezTo>
                  <a:moveTo>
                    <a:pt x="1785" y="354"/>
                  </a:moveTo>
                  <a:cubicBezTo>
                    <a:pt x="1836" y="373"/>
                    <a:pt x="1879" y="429"/>
                    <a:pt x="1880" y="484"/>
                  </a:cubicBezTo>
                  <a:cubicBezTo>
                    <a:pt x="1863" y="483"/>
                    <a:pt x="1846" y="485"/>
                    <a:pt x="1829" y="489"/>
                  </a:cubicBezTo>
                  <a:cubicBezTo>
                    <a:pt x="1821" y="456"/>
                    <a:pt x="1797" y="426"/>
                    <a:pt x="1772" y="412"/>
                  </a:cubicBezTo>
                  <a:cubicBezTo>
                    <a:pt x="1745" y="396"/>
                    <a:pt x="1698" y="407"/>
                    <a:pt x="1686" y="443"/>
                  </a:cubicBezTo>
                  <a:cubicBezTo>
                    <a:pt x="1665" y="452"/>
                    <a:pt x="1643" y="469"/>
                    <a:pt x="1645" y="496"/>
                  </a:cubicBezTo>
                  <a:cubicBezTo>
                    <a:pt x="1635" y="492"/>
                    <a:pt x="1626" y="488"/>
                    <a:pt x="1618" y="484"/>
                  </a:cubicBezTo>
                  <a:cubicBezTo>
                    <a:pt x="1616" y="476"/>
                    <a:pt x="1613" y="469"/>
                    <a:pt x="1609" y="462"/>
                  </a:cubicBezTo>
                  <a:cubicBezTo>
                    <a:pt x="1608" y="460"/>
                    <a:pt x="1607" y="458"/>
                    <a:pt x="1605" y="456"/>
                  </a:cubicBezTo>
                  <a:cubicBezTo>
                    <a:pt x="1605" y="455"/>
                    <a:pt x="1604" y="454"/>
                    <a:pt x="1604" y="453"/>
                  </a:cubicBezTo>
                  <a:cubicBezTo>
                    <a:pt x="1621" y="376"/>
                    <a:pt x="1706" y="324"/>
                    <a:pt x="1785" y="354"/>
                  </a:cubicBezTo>
                  <a:moveTo>
                    <a:pt x="1660" y="356"/>
                  </a:moveTo>
                  <a:cubicBezTo>
                    <a:pt x="1634" y="341"/>
                    <a:pt x="1634" y="341"/>
                    <a:pt x="1634" y="341"/>
                  </a:cubicBezTo>
                  <a:cubicBezTo>
                    <a:pt x="1641" y="332"/>
                    <a:pt x="1645" y="323"/>
                    <a:pt x="1648" y="313"/>
                  </a:cubicBezTo>
                  <a:cubicBezTo>
                    <a:pt x="1653" y="310"/>
                    <a:pt x="1658" y="308"/>
                    <a:pt x="1663" y="306"/>
                  </a:cubicBezTo>
                  <a:cubicBezTo>
                    <a:pt x="1660" y="356"/>
                    <a:pt x="1660" y="356"/>
                    <a:pt x="1660" y="356"/>
                  </a:cubicBezTo>
                  <a:moveTo>
                    <a:pt x="1631" y="339"/>
                  </a:moveTo>
                  <a:cubicBezTo>
                    <a:pt x="1643" y="312"/>
                    <a:pt x="1639" y="273"/>
                    <a:pt x="1601" y="242"/>
                  </a:cubicBezTo>
                  <a:cubicBezTo>
                    <a:pt x="1558" y="207"/>
                    <a:pt x="1504" y="212"/>
                    <a:pt x="1468" y="232"/>
                  </a:cubicBezTo>
                  <a:cubicBezTo>
                    <a:pt x="1474" y="223"/>
                    <a:pt x="1478" y="213"/>
                    <a:pt x="1479" y="202"/>
                  </a:cubicBezTo>
                  <a:cubicBezTo>
                    <a:pt x="1515" y="180"/>
                    <a:pt x="1570" y="173"/>
                    <a:pt x="1607" y="210"/>
                  </a:cubicBezTo>
                  <a:cubicBezTo>
                    <a:pt x="1646" y="249"/>
                    <a:pt x="1653" y="307"/>
                    <a:pt x="1631" y="339"/>
                  </a:cubicBezTo>
                  <a:moveTo>
                    <a:pt x="1398" y="217"/>
                  </a:moveTo>
                  <a:cubicBezTo>
                    <a:pt x="1357" y="226"/>
                    <a:pt x="1311" y="224"/>
                    <a:pt x="1272" y="223"/>
                  </a:cubicBezTo>
                  <a:cubicBezTo>
                    <a:pt x="1243" y="221"/>
                    <a:pt x="1217" y="220"/>
                    <a:pt x="1200" y="223"/>
                  </a:cubicBezTo>
                  <a:cubicBezTo>
                    <a:pt x="1204" y="214"/>
                    <a:pt x="1207" y="207"/>
                    <a:pt x="1209" y="203"/>
                  </a:cubicBezTo>
                  <a:cubicBezTo>
                    <a:pt x="1200" y="207"/>
                    <a:pt x="1131" y="236"/>
                    <a:pt x="1074" y="261"/>
                  </a:cubicBezTo>
                  <a:cubicBezTo>
                    <a:pt x="1075" y="255"/>
                    <a:pt x="1075" y="249"/>
                    <a:pt x="1075" y="243"/>
                  </a:cubicBezTo>
                  <a:cubicBezTo>
                    <a:pt x="1093" y="221"/>
                    <a:pt x="1118" y="206"/>
                    <a:pt x="1145" y="199"/>
                  </a:cubicBezTo>
                  <a:cubicBezTo>
                    <a:pt x="1204" y="182"/>
                    <a:pt x="1310" y="200"/>
                    <a:pt x="1334" y="204"/>
                  </a:cubicBezTo>
                  <a:cubicBezTo>
                    <a:pt x="1392" y="213"/>
                    <a:pt x="1466" y="191"/>
                    <a:pt x="1499" y="159"/>
                  </a:cubicBezTo>
                  <a:cubicBezTo>
                    <a:pt x="1483" y="198"/>
                    <a:pt x="1443" y="208"/>
                    <a:pt x="1398" y="217"/>
                  </a:cubicBezTo>
                  <a:moveTo>
                    <a:pt x="1193" y="218"/>
                  </a:moveTo>
                  <a:cubicBezTo>
                    <a:pt x="1180" y="245"/>
                    <a:pt x="1105" y="389"/>
                    <a:pt x="1069" y="457"/>
                  </a:cubicBezTo>
                  <a:cubicBezTo>
                    <a:pt x="1067" y="444"/>
                    <a:pt x="1064" y="431"/>
                    <a:pt x="1058" y="420"/>
                  </a:cubicBezTo>
                  <a:cubicBezTo>
                    <a:pt x="1090" y="365"/>
                    <a:pt x="1139" y="279"/>
                    <a:pt x="1146" y="265"/>
                  </a:cubicBezTo>
                  <a:cubicBezTo>
                    <a:pt x="1124" y="273"/>
                    <a:pt x="1065" y="300"/>
                    <a:pt x="1026" y="317"/>
                  </a:cubicBezTo>
                  <a:cubicBezTo>
                    <a:pt x="1027" y="308"/>
                    <a:pt x="1028" y="299"/>
                    <a:pt x="1030" y="291"/>
                  </a:cubicBezTo>
                  <a:cubicBezTo>
                    <a:pt x="1085" y="266"/>
                    <a:pt x="1183" y="223"/>
                    <a:pt x="1193" y="218"/>
                  </a:cubicBezTo>
                  <a:moveTo>
                    <a:pt x="943" y="399"/>
                  </a:moveTo>
                  <a:cubicBezTo>
                    <a:pt x="943" y="387"/>
                    <a:pt x="942" y="376"/>
                    <a:pt x="941" y="364"/>
                  </a:cubicBezTo>
                  <a:cubicBezTo>
                    <a:pt x="1023" y="354"/>
                    <a:pt x="1070" y="424"/>
                    <a:pt x="1061" y="494"/>
                  </a:cubicBezTo>
                  <a:cubicBezTo>
                    <a:pt x="1051" y="495"/>
                    <a:pt x="1041" y="496"/>
                    <a:pt x="1031" y="498"/>
                  </a:cubicBezTo>
                  <a:cubicBezTo>
                    <a:pt x="1038" y="446"/>
                    <a:pt x="996" y="397"/>
                    <a:pt x="943" y="399"/>
                  </a:cubicBezTo>
                  <a:moveTo>
                    <a:pt x="1023" y="499"/>
                  </a:moveTo>
                  <a:cubicBezTo>
                    <a:pt x="1015" y="500"/>
                    <a:pt x="1006" y="501"/>
                    <a:pt x="998" y="502"/>
                  </a:cubicBezTo>
                  <a:cubicBezTo>
                    <a:pt x="998" y="472"/>
                    <a:pt x="970" y="440"/>
                    <a:pt x="940" y="437"/>
                  </a:cubicBezTo>
                  <a:cubicBezTo>
                    <a:pt x="941" y="428"/>
                    <a:pt x="942" y="418"/>
                    <a:pt x="943" y="408"/>
                  </a:cubicBezTo>
                  <a:cubicBezTo>
                    <a:pt x="990" y="406"/>
                    <a:pt x="1029" y="452"/>
                    <a:pt x="1023" y="499"/>
                  </a:cubicBezTo>
                  <a:moveTo>
                    <a:pt x="1008" y="246"/>
                  </a:moveTo>
                  <a:cubicBezTo>
                    <a:pt x="1007" y="248"/>
                    <a:pt x="1007" y="251"/>
                    <a:pt x="1006" y="253"/>
                  </a:cubicBezTo>
                  <a:cubicBezTo>
                    <a:pt x="991" y="246"/>
                    <a:pt x="991" y="246"/>
                    <a:pt x="991" y="246"/>
                  </a:cubicBezTo>
                  <a:cubicBezTo>
                    <a:pt x="996" y="240"/>
                    <a:pt x="996" y="240"/>
                    <a:pt x="996" y="240"/>
                  </a:cubicBezTo>
                  <a:cubicBezTo>
                    <a:pt x="1008" y="246"/>
                    <a:pt x="1008" y="246"/>
                    <a:pt x="1008" y="246"/>
                  </a:cubicBezTo>
                  <a:moveTo>
                    <a:pt x="999" y="238"/>
                  </a:moveTo>
                  <a:cubicBezTo>
                    <a:pt x="1004" y="232"/>
                    <a:pt x="1009" y="228"/>
                    <a:pt x="1011" y="225"/>
                  </a:cubicBezTo>
                  <a:cubicBezTo>
                    <a:pt x="1011" y="230"/>
                    <a:pt x="1010" y="236"/>
                    <a:pt x="1008" y="242"/>
                  </a:cubicBezTo>
                  <a:cubicBezTo>
                    <a:pt x="999" y="238"/>
                    <a:pt x="999" y="238"/>
                    <a:pt x="999" y="238"/>
                  </a:cubicBezTo>
                  <a:moveTo>
                    <a:pt x="1006" y="257"/>
                  </a:moveTo>
                  <a:cubicBezTo>
                    <a:pt x="1005" y="259"/>
                    <a:pt x="1004" y="262"/>
                    <a:pt x="1004" y="265"/>
                  </a:cubicBezTo>
                  <a:cubicBezTo>
                    <a:pt x="982" y="255"/>
                    <a:pt x="982" y="255"/>
                    <a:pt x="982" y="255"/>
                  </a:cubicBezTo>
                  <a:cubicBezTo>
                    <a:pt x="988" y="249"/>
                    <a:pt x="988" y="249"/>
                    <a:pt x="988" y="249"/>
                  </a:cubicBezTo>
                  <a:cubicBezTo>
                    <a:pt x="1006" y="257"/>
                    <a:pt x="1006" y="257"/>
                    <a:pt x="1006" y="257"/>
                  </a:cubicBezTo>
                  <a:moveTo>
                    <a:pt x="1003" y="268"/>
                  </a:moveTo>
                  <a:cubicBezTo>
                    <a:pt x="1003" y="271"/>
                    <a:pt x="1002" y="273"/>
                    <a:pt x="1002" y="276"/>
                  </a:cubicBezTo>
                  <a:cubicBezTo>
                    <a:pt x="974" y="263"/>
                    <a:pt x="974" y="263"/>
                    <a:pt x="974" y="263"/>
                  </a:cubicBezTo>
                  <a:cubicBezTo>
                    <a:pt x="980" y="258"/>
                    <a:pt x="980" y="258"/>
                    <a:pt x="980" y="258"/>
                  </a:cubicBezTo>
                  <a:cubicBezTo>
                    <a:pt x="1003" y="268"/>
                    <a:pt x="1003" y="268"/>
                    <a:pt x="1003" y="268"/>
                  </a:cubicBezTo>
                  <a:moveTo>
                    <a:pt x="1001" y="279"/>
                  </a:moveTo>
                  <a:cubicBezTo>
                    <a:pt x="1000" y="282"/>
                    <a:pt x="1000" y="284"/>
                    <a:pt x="999" y="287"/>
                  </a:cubicBezTo>
                  <a:cubicBezTo>
                    <a:pt x="966" y="272"/>
                    <a:pt x="966" y="272"/>
                    <a:pt x="966" y="272"/>
                  </a:cubicBezTo>
                  <a:cubicBezTo>
                    <a:pt x="972" y="266"/>
                    <a:pt x="972" y="266"/>
                    <a:pt x="972" y="266"/>
                  </a:cubicBezTo>
                  <a:cubicBezTo>
                    <a:pt x="1001" y="279"/>
                    <a:pt x="1001" y="279"/>
                    <a:pt x="1001" y="279"/>
                  </a:cubicBezTo>
                  <a:moveTo>
                    <a:pt x="999" y="291"/>
                  </a:moveTo>
                  <a:cubicBezTo>
                    <a:pt x="998" y="293"/>
                    <a:pt x="997" y="296"/>
                    <a:pt x="997" y="299"/>
                  </a:cubicBezTo>
                  <a:cubicBezTo>
                    <a:pt x="957" y="281"/>
                    <a:pt x="957" y="281"/>
                    <a:pt x="957" y="281"/>
                  </a:cubicBezTo>
                  <a:cubicBezTo>
                    <a:pt x="964" y="274"/>
                    <a:pt x="964" y="274"/>
                    <a:pt x="964" y="274"/>
                  </a:cubicBezTo>
                  <a:cubicBezTo>
                    <a:pt x="999" y="291"/>
                    <a:pt x="999" y="291"/>
                    <a:pt x="999" y="291"/>
                  </a:cubicBezTo>
                  <a:moveTo>
                    <a:pt x="996" y="302"/>
                  </a:moveTo>
                  <a:cubicBezTo>
                    <a:pt x="994" y="310"/>
                    <a:pt x="994" y="310"/>
                    <a:pt x="994" y="310"/>
                  </a:cubicBezTo>
                  <a:cubicBezTo>
                    <a:pt x="949" y="289"/>
                    <a:pt x="949" y="289"/>
                    <a:pt x="949" y="289"/>
                  </a:cubicBezTo>
                  <a:cubicBezTo>
                    <a:pt x="955" y="283"/>
                    <a:pt x="955" y="283"/>
                    <a:pt x="955" y="283"/>
                  </a:cubicBezTo>
                  <a:cubicBezTo>
                    <a:pt x="996" y="302"/>
                    <a:pt x="996" y="302"/>
                    <a:pt x="996" y="302"/>
                  </a:cubicBezTo>
                  <a:moveTo>
                    <a:pt x="994" y="314"/>
                  </a:moveTo>
                  <a:cubicBezTo>
                    <a:pt x="992" y="321"/>
                    <a:pt x="992" y="321"/>
                    <a:pt x="992" y="321"/>
                  </a:cubicBezTo>
                  <a:cubicBezTo>
                    <a:pt x="941" y="298"/>
                    <a:pt x="941" y="298"/>
                    <a:pt x="941" y="298"/>
                  </a:cubicBezTo>
                  <a:cubicBezTo>
                    <a:pt x="947" y="292"/>
                    <a:pt x="947" y="292"/>
                    <a:pt x="947" y="292"/>
                  </a:cubicBezTo>
                  <a:cubicBezTo>
                    <a:pt x="994" y="314"/>
                    <a:pt x="994" y="314"/>
                    <a:pt x="994" y="314"/>
                  </a:cubicBezTo>
                  <a:moveTo>
                    <a:pt x="991" y="324"/>
                  </a:moveTo>
                  <a:cubicBezTo>
                    <a:pt x="989" y="334"/>
                    <a:pt x="989" y="334"/>
                    <a:pt x="989" y="334"/>
                  </a:cubicBezTo>
                  <a:cubicBezTo>
                    <a:pt x="932" y="307"/>
                    <a:pt x="932" y="307"/>
                    <a:pt x="932" y="307"/>
                  </a:cubicBezTo>
                  <a:cubicBezTo>
                    <a:pt x="939" y="300"/>
                    <a:pt x="939" y="300"/>
                    <a:pt x="939" y="300"/>
                  </a:cubicBezTo>
                  <a:cubicBezTo>
                    <a:pt x="991" y="324"/>
                    <a:pt x="991" y="324"/>
                    <a:pt x="991" y="324"/>
                  </a:cubicBezTo>
                  <a:moveTo>
                    <a:pt x="1055" y="352"/>
                  </a:moveTo>
                  <a:cubicBezTo>
                    <a:pt x="1054" y="354"/>
                    <a:pt x="1052" y="356"/>
                    <a:pt x="1051" y="359"/>
                  </a:cubicBezTo>
                  <a:cubicBezTo>
                    <a:pt x="1030" y="349"/>
                    <a:pt x="1030" y="349"/>
                    <a:pt x="1030" y="349"/>
                  </a:cubicBezTo>
                  <a:cubicBezTo>
                    <a:pt x="1034" y="348"/>
                    <a:pt x="1037" y="346"/>
                    <a:pt x="1039" y="345"/>
                  </a:cubicBezTo>
                  <a:cubicBezTo>
                    <a:pt x="1055" y="352"/>
                    <a:pt x="1055" y="352"/>
                    <a:pt x="1055" y="352"/>
                  </a:cubicBezTo>
                  <a:moveTo>
                    <a:pt x="1043" y="344"/>
                  </a:moveTo>
                  <a:cubicBezTo>
                    <a:pt x="1053" y="340"/>
                    <a:pt x="1060" y="337"/>
                    <a:pt x="1064" y="335"/>
                  </a:cubicBezTo>
                  <a:cubicBezTo>
                    <a:pt x="1062" y="339"/>
                    <a:pt x="1059" y="344"/>
                    <a:pt x="1056" y="350"/>
                  </a:cubicBezTo>
                  <a:cubicBezTo>
                    <a:pt x="1043" y="344"/>
                    <a:pt x="1043" y="344"/>
                    <a:pt x="1043" y="344"/>
                  </a:cubicBezTo>
                  <a:moveTo>
                    <a:pt x="1081" y="322"/>
                  </a:moveTo>
                  <a:cubicBezTo>
                    <a:pt x="1077" y="323"/>
                    <a:pt x="1050" y="334"/>
                    <a:pt x="1021" y="345"/>
                  </a:cubicBezTo>
                  <a:cubicBezTo>
                    <a:pt x="1022" y="339"/>
                    <a:pt x="1023" y="333"/>
                    <a:pt x="1024" y="327"/>
                  </a:cubicBezTo>
                  <a:cubicBezTo>
                    <a:pt x="1068" y="307"/>
                    <a:pt x="1116" y="285"/>
                    <a:pt x="1128" y="279"/>
                  </a:cubicBezTo>
                  <a:cubicBezTo>
                    <a:pt x="1112" y="310"/>
                    <a:pt x="1078" y="368"/>
                    <a:pt x="1055" y="412"/>
                  </a:cubicBezTo>
                  <a:cubicBezTo>
                    <a:pt x="1051" y="405"/>
                    <a:pt x="1046" y="398"/>
                    <a:pt x="1041" y="392"/>
                  </a:cubicBezTo>
                  <a:cubicBezTo>
                    <a:pt x="1055" y="368"/>
                    <a:pt x="1071" y="341"/>
                    <a:pt x="1081" y="322"/>
                  </a:cubicBezTo>
                  <a:moveTo>
                    <a:pt x="1027" y="350"/>
                  </a:moveTo>
                  <a:cubicBezTo>
                    <a:pt x="1050" y="361"/>
                    <a:pt x="1050" y="361"/>
                    <a:pt x="1050" y="361"/>
                  </a:cubicBezTo>
                  <a:cubicBezTo>
                    <a:pt x="1049" y="363"/>
                    <a:pt x="1048" y="364"/>
                    <a:pt x="1047" y="366"/>
                  </a:cubicBezTo>
                  <a:cubicBezTo>
                    <a:pt x="1020" y="354"/>
                    <a:pt x="1020" y="354"/>
                    <a:pt x="1020" y="354"/>
                  </a:cubicBezTo>
                  <a:cubicBezTo>
                    <a:pt x="1020" y="353"/>
                    <a:pt x="1020" y="353"/>
                    <a:pt x="1020" y="353"/>
                  </a:cubicBezTo>
                  <a:cubicBezTo>
                    <a:pt x="1027" y="350"/>
                    <a:pt x="1027" y="350"/>
                    <a:pt x="1027" y="350"/>
                  </a:cubicBezTo>
                  <a:moveTo>
                    <a:pt x="1046" y="368"/>
                  </a:moveTo>
                  <a:cubicBezTo>
                    <a:pt x="1042" y="374"/>
                    <a:pt x="1042" y="374"/>
                    <a:pt x="1042" y="374"/>
                  </a:cubicBezTo>
                  <a:cubicBezTo>
                    <a:pt x="1019" y="363"/>
                    <a:pt x="1019" y="363"/>
                    <a:pt x="1019" y="363"/>
                  </a:cubicBezTo>
                  <a:cubicBezTo>
                    <a:pt x="1020" y="356"/>
                    <a:pt x="1020" y="356"/>
                    <a:pt x="1020" y="356"/>
                  </a:cubicBezTo>
                  <a:cubicBezTo>
                    <a:pt x="1046" y="368"/>
                    <a:pt x="1046" y="368"/>
                    <a:pt x="1046" y="368"/>
                  </a:cubicBezTo>
                  <a:moveTo>
                    <a:pt x="1041" y="376"/>
                  </a:moveTo>
                  <a:cubicBezTo>
                    <a:pt x="1036" y="386"/>
                    <a:pt x="1036" y="386"/>
                    <a:pt x="1036" y="386"/>
                  </a:cubicBezTo>
                  <a:cubicBezTo>
                    <a:pt x="1030" y="380"/>
                    <a:pt x="1024" y="375"/>
                    <a:pt x="1018" y="371"/>
                  </a:cubicBezTo>
                  <a:cubicBezTo>
                    <a:pt x="1018" y="366"/>
                    <a:pt x="1018" y="366"/>
                    <a:pt x="1018" y="366"/>
                  </a:cubicBezTo>
                  <a:cubicBezTo>
                    <a:pt x="1041" y="376"/>
                    <a:pt x="1041" y="376"/>
                    <a:pt x="1041" y="376"/>
                  </a:cubicBezTo>
                  <a:moveTo>
                    <a:pt x="1011" y="367"/>
                  </a:moveTo>
                  <a:cubicBezTo>
                    <a:pt x="1005" y="364"/>
                    <a:pt x="999" y="361"/>
                    <a:pt x="992" y="359"/>
                  </a:cubicBezTo>
                  <a:cubicBezTo>
                    <a:pt x="1001" y="310"/>
                    <a:pt x="1017" y="233"/>
                    <a:pt x="1021" y="204"/>
                  </a:cubicBezTo>
                  <a:cubicBezTo>
                    <a:pt x="1000" y="223"/>
                    <a:pt x="961" y="266"/>
                    <a:pt x="925" y="302"/>
                  </a:cubicBezTo>
                  <a:cubicBezTo>
                    <a:pt x="922" y="295"/>
                    <a:pt x="920" y="289"/>
                    <a:pt x="916" y="284"/>
                  </a:cubicBezTo>
                  <a:cubicBezTo>
                    <a:pt x="968" y="234"/>
                    <a:pt x="1036" y="163"/>
                    <a:pt x="1046" y="156"/>
                  </a:cubicBezTo>
                  <a:cubicBezTo>
                    <a:pt x="1039" y="200"/>
                    <a:pt x="1021" y="300"/>
                    <a:pt x="1011" y="367"/>
                  </a:cubicBezTo>
                  <a:moveTo>
                    <a:pt x="929" y="309"/>
                  </a:moveTo>
                  <a:cubicBezTo>
                    <a:pt x="989" y="337"/>
                    <a:pt x="989" y="337"/>
                    <a:pt x="989" y="337"/>
                  </a:cubicBezTo>
                  <a:cubicBezTo>
                    <a:pt x="987" y="345"/>
                    <a:pt x="987" y="345"/>
                    <a:pt x="987" y="345"/>
                  </a:cubicBezTo>
                  <a:cubicBezTo>
                    <a:pt x="932" y="319"/>
                    <a:pt x="932" y="319"/>
                    <a:pt x="932" y="319"/>
                  </a:cubicBezTo>
                  <a:cubicBezTo>
                    <a:pt x="931" y="316"/>
                    <a:pt x="930" y="313"/>
                    <a:pt x="929" y="310"/>
                  </a:cubicBezTo>
                  <a:cubicBezTo>
                    <a:pt x="929" y="309"/>
                    <a:pt x="929" y="309"/>
                    <a:pt x="929" y="309"/>
                  </a:cubicBezTo>
                  <a:moveTo>
                    <a:pt x="986" y="348"/>
                  </a:moveTo>
                  <a:cubicBezTo>
                    <a:pt x="985" y="355"/>
                    <a:pt x="985" y="355"/>
                    <a:pt x="985" y="355"/>
                  </a:cubicBezTo>
                  <a:cubicBezTo>
                    <a:pt x="935" y="333"/>
                    <a:pt x="935" y="333"/>
                    <a:pt x="935" y="333"/>
                  </a:cubicBezTo>
                  <a:cubicBezTo>
                    <a:pt x="935" y="330"/>
                    <a:pt x="934" y="327"/>
                    <a:pt x="933" y="323"/>
                  </a:cubicBezTo>
                  <a:cubicBezTo>
                    <a:pt x="986" y="348"/>
                    <a:pt x="986" y="348"/>
                    <a:pt x="986" y="348"/>
                  </a:cubicBezTo>
                  <a:moveTo>
                    <a:pt x="976" y="355"/>
                  </a:moveTo>
                  <a:cubicBezTo>
                    <a:pt x="965" y="353"/>
                    <a:pt x="953" y="353"/>
                    <a:pt x="940" y="355"/>
                  </a:cubicBezTo>
                  <a:cubicBezTo>
                    <a:pt x="939" y="349"/>
                    <a:pt x="938" y="343"/>
                    <a:pt x="936" y="337"/>
                  </a:cubicBezTo>
                  <a:cubicBezTo>
                    <a:pt x="976" y="355"/>
                    <a:pt x="976" y="355"/>
                    <a:pt x="976" y="355"/>
                  </a:cubicBezTo>
                  <a:moveTo>
                    <a:pt x="988" y="503"/>
                  </a:moveTo>
                  <a:cubicBezTo>
                    <a:pt x="981" y="504"/>
                    <a:pt x="974" y="505"/>
                    <a:pt x="967" y="506"/>
                  </a:cubicBezTo>
                  <a:cubicBezTo>
                    <a:pt x="963" y="489"/>
                    <a:pt x="948" y="475"/>
                    <a:pt x="931" y="473"/>
                  </a:cubicBezTo>
                  <a:cubicBezTo>
                    <a:pt x="934" y="465"/>
                    <a:pt x="936" y="456"/>
                    <a:pt x="938" y="447"/>
                  </a:cubicBezTo>
                  <a:cubicBezTo>
                    <a:pt x="965" y="448"/>
                    <a:pt x="989" y="477"/>
                    <a:pt x="988" y="503"/>
                  </a:cubicBezTo>
                  <a:moveTo>
                    <a:pt x="995" y="511"/>
                  </a:moveTo>
                  <a:cubicBezTo>
                    <a:pt x="1084" y="499"/>
                    <a:pt x="1171" y="490"/>
                    <a:pt x="1178" y="498"/>
                  </a:cubicBezTo>
                  <a:cubicBezTo>
                    <a:pt x="1194" y="509"/>
                    <a:pt x="1214" y="663"/>
                    <a:pt x="1211" y="716"/>
                  </a:cubicBezTo>
                  <a:cubicBezTo>
                    <a:pt x="927" y="768"/>
                    <a:pt x="927" y="768"/>
                    <a:pt x="927" y="768"/>
                  </a:cubicBezTo>
                  <a:cubicBezTo>
                    <a:pt x="926" y="761"/>
                    <a:pt x="925" y="756"/>
                    <a:pt x="923" y="750"/>
                  </a:cubicBezTo>
                  <a:cubicBezTo>
                    <a:pt x="1021" y="735"/>
                    <a:pt x="1170" y="707"/>
                    <a:pt x="1182" y="695"/>
                  </a:cubicBezTo>
                  <a:cubicBezTo>
                    <a:pt x="1194" y="680"/>
                    <a:pt x="1172" y="533"/>
                    <a:pt x="1158" y="520"/>
                  </a:cubicBezTo>
                  <a:cubicBezTo>
                    <a:pt x="1144" y="505"/>
                    <a:pt x="839" y="550"/>
                    <a:pt x="825" y="570"/>
                  </a:cubicBezTo>
                  <a:cubicBezTo>
                    <a:pt x="811" y="584"/>
                    <a:pt x="830" y="667"/>
                    <a:pt x="841" y="722"/>
                  </a:cubicBezTo>
                  <a:cubicBezTo>
                    <a:pt x="835" y="723"/>
                    <a:pt x="829" y="724"/>
                    <a:pt x="823" y="725"/>
                  </a:cubicBezTo>
                  <a:cubicBezTo>
                    <a:pt x="811" y="654"/>
                    <a:pt x="794" y="556"/>
                    <a:pt x="806" y="547"/>
                  </a:cubicBezTo>
                  <a:cubicBezTo>
                    <a:pt x="814" y="536"/>
                    <a:pt x="905" y="522"/>
                    <a:pt x="995" y="511"/>
                  </a:cubicBezTo>
                  <a:moveTo>
                    <a:pt x="795" y="541"/>
                  </a:moveTo>
                  <a:cubicBezTo>
                    <a:pt x="792" y="543"/>
                    <a:pt x="791" y="551"/>
                    <a:pt x="791" y="564"/>
                  </a:cubicBezTo>
                  <a:cubicBezTo>
                    <a:pt x="778" y="576"/>
                    <a:pt x="763" y="584"/>
                    <a:pt x="747" y="587"/>
                  </a:cubicBezTo>
                  <a:cubicBezTo>
                    <a:pt x="751" y="560"/>
                    <a:pt x="754" y="537"/>
                    <a:pt x="756" y="530"/>
                  </a:cubicBezTo>
                  <a:cubicBezTo>
                    <a:pt x="788" y="544"/>
                    <a:pt x="836" y="511"/>
                    <a:pt x="832" y="474"/>
                  </a:cubicBezTo>
                  <a:cubicBezTo>
                    <a:pt x="839" y="475"/>
                    <a:pt x="845" y="476"/>
                    <a:pt x="851" y="476"/>
                  </a:cubicBezTo>
                  <a:cubicBezTo>
                    <a:pt x="848" y="491"/>
                    <a:pt x="837" y="511"/>
                    <a:pt x="823" y="530"/>
                  </a:cubicBezTo>
                  <a:cubicBezTo>
                    <a:pt x="808" y="534"/>
                    <a:pt x="798" y="538"/>
                    <a:pt x="795" y="541"/>
                  </a:cubicBezTo>
                  <a:moveTo>
                    <a:pt x="576" y="580"/>
                  </a:moveTo>
                  <a:cubicBezTo>
                    <a:pt x="570" y="578"/>
                    <a:pt x="564" y="577"/>
                    <a:pt x="558" y="576"/>
                  </a:cubicBezTo>
                  <a:cubicBezTo>
                    <a:pt x="554" y="565"/>
                    <a:pt x="557" y="555"/>
                    <a:pt x="562" y="551"/>
                  </a:cubicBezTo>
                  <a:cubicBezTo>
                    <a:pt x="566" y="554"/>
                    <a:pt x="571" y="556"/>
                    <a:pt x="575" y="558"/>
                  </a:cubicBezTo>
                  <a:cubicBezTo>
                    <a:pt x="573" y="564"/>
                    <a:pt x="573" y="572"/>
                    <a:pt x="576" y="580"/>
                  </a:cubicBezTo>
                  <a:moveTo>
                    <a:pt x="544" y="575"/>
                  </a:moveTo>
                  <a:cubicBezTo>
                    <a:pt x="536" y="575"/>
                    <a:pt x="529" y="575"/>
                    <a:pt x="521" y="576"/>
                  </a:cubicBezTo>
                  <a:cubicBezTo>
                    <a:pt x="514" y="559"/>
                    <a:pt x="519" y="537"/>
                    <a:pt x="540" y="528"/>
                  </a:cubicBezTo>
                  <a:cubicBezTo>
                    <a:pt x="543" y="533"/>
                    <a:pt x="547" y="538"/>
                    <a:pt x="551" y="543"/>
                  </a:cubicBezTo>
                  <a:cubicBezTo>
                    <a:pt x="546" y="549"/>
                    <a:pt x="542" y="562"/>
                    <a:pt x="544" y="575"/>
                  </a:cubicBezTo>
                  <a:moveTo>
                    <a:pt x="514" y="577"/>
                  </a:moveTo>
                  <a:cubicBezTo>
                    <a:pt x="501" y="579"/>
                    <a:pt x="489" y="583"/>
                    <a:pt x="477" y="589"/>
                  </a:cubicBezTo>
                  <a:cubicBezTo>
                    <a:pt x="459" y="565"/>
                    <a:pt x="474" y="505"/>
                    <a:pt x="532" y="499"/>
                  </a:cubicBezTo>
                  <a:cubicBezTo>
                    <a:pt x="532" y="506"/>
                    <a:pt x="534" y="513"/>
                    <a:pt x="536" y="520"/>
                  </a:cubicBezTo>
                  <a:cubicBezTo>
                    <a:pt x="511" y="529"/>
                    <a:pt x="503" y="558"/>
                    <a:pt x="514" y="577"/>
                  </a:cubicBezTo>
                  <a:moveTo>
                    <a:pt x="646" y="343"/>
                  </a:moveTo>
                  <a:cubicBezTo>
                    <a:pt x="641" y="346"/>
                    <a:pt x="635" y="349"/>
                    <a:pt x="630" y="352"/>
                  </a:cubicBezTo>
                  <a:cubicBezTo>
                    <a:pt x="571" y="339"/>
                    <a:pt x="571" y="339"/>
                    <a:pt x="571" y="339"/>
                  </a:cubicBezTo>
                  <a:cubicBezTo>
                    <a:pt x="574" y="327"/>
                    <a:pt x="574" y="327"/>
                    <a:pt x="574" y="327"/>
                  </a:cubicBezTo>
                  <a:cubicBezTo>
                    <a:pt x="646" y="343"/>
                    <a:pt x="646" y="343"/>
                    <a:pt x="646" y="343"/>
                  </a:cubicBezTo>
                  <a:moveTo>
                    <a:pt x="575" y="324"/>
                  </a:moveTo>
                  <a:cubicBezTo>
                    <a:pt x="578" y="312"/>
                    <a:pt x="578" y="312"/>
                    <a:pt x="578" y="312"/>
                  </a:cubicBezTo>
                  <a:cubicBezTo>
                    <a:pt x="679" y="334"/>
                    <a:pt x="679" y="334"/>
                    <a:pt x="679" y="334"/>
                  </a:cubicBezTo>
                  <a:cubicBezTo>
                    <a:pt x="670" y="335"/>
                    <a:pt x="661" y="337"/>
                    <a:pt x="652" y="341"/>
                  </a:cubicBezTo>
                  <a:cubicBezTo>
                    <a:pt x="575" y="324"/>
                    <a:pt x="575" y="324"/>
                    <a:pt x="575" y="324"/>
                  </a:cubicBezTo>
                  <a:moveTo>
                    <a:pt x="626" y="355"/>
                  </a:moveTo>
                  <a:cubicBezTo>
                    <a:pt x="622" y="358"/>
                    <a:pt x="618" y="361"/>
                    <a:pt x="614" y="364"/>
                  </a:cubicBezTo>
                  <a:cubicBezTo>
                    <a:pt x="567" y="354"/>
                    <a:pt x="567" y="354"/>
                    <a:pt x="567" y="354"/>
                  </a:cubicBezTo>
                  <a:cubicBezTo>
                    <a:pt x="570" y="342"/>
                    <a:pt x="570" y="342"/>
                    <a:pt x="570" y="342"/>
                  </a:cubicBezTo>
                  <a:cubicBezTo>
                    <a:pt x="626" y="355"/>
                    <a:pt x="626" y="355"/>
                    <a:pt x="626" y="355"/>
                  </a:cubicBezTo>
                  <a:moveTo>
                    <a:pt x="611" y="367"/>
                  </a:moveTo>
                  <a:cubicBezTo>
                    <a:pt x="608" y="370"/>
                    <a:pt x="605" y="373"/>
                    <a:pt x="602" y="377"/>
                  </a:cubicBezTo>
                  <a:cubicBezTo>
                    <a:pt x="564" y="368"/>
                    <a:pt x="564" y="368"/>
                    <a:pt x="564" y="368"/>
                  </a:cubicBezTo>
                  <a:cubicBezTo>
                    <a:pt x="566" y="357"/>
                    <a:pt x="566" y="357"/>
                    <a:pt x="566" y="357"/>
                  </a:cubicBezTo>
                  <a:cubicBezTo>
                    <a:pt x="611" y="367"/>
                    <a:pt x="611" y="367"/>
                    <a:pt x="611" y="367"/>
                  </a:cubicBezTo>
                  <a:moveTo>
                    <a:pt x="599" y="380"/>
                  </a:moveTo>
                  <a:cubicBezTo>
                    <a:pt x="596" y="383"/>
                    <a:pt x="594" y="387"/>
                    <a:pt x="591" y="391"/>
                  </a:cubicBezTo>
                  <a:cubicBezTo>
                    <a:pt x="559" y="384"/>
                    <a:pt x="559" y="384"/>
                    <a:pt x="559" y="384"/>
                  </a:cubicBezTo>
                  <a:cubicBezTo>
                    <a:pt x="563" y="371"/>
                    <a:pt x="563" y="371"/>
                    <a:pt x="563" y="371"/>
                  </a:cubicBezTo>
                  <a:cubicBezTo>
                    <a:pt x="599" y="380"/>
                    <a:pt x="599" y="380"/>
                    <a:pt x="599" y="380"/>
                  </a:cubicBezTo>
                  <a:moveTo>
                    <a:pt x="590" y="394"/>
                  </a:moveTo>
                  <a:cubicBezTo>
                    <a:pt x="588" y="398"/>
                    <a:pt x="586" y="402"/>
                    <a:pt x="584" y="405"/>
                  </a:cubicBezTo>
                  <a:cubicBezTo>
                    <a:pt x="555" y="399"/>
                    <a:pt x="555" y="399"/>
                    <a:pt x="555" y="399"/>
                  </a:cubicBezTo>
                  <a:cubicBezTo>
                    <a:pt x="559" y="387"/>
                    <a:pt x="559" y="387"/>
                    <a:pt x="559" y="387"/>
                  </a:cubicBezTo>
                  <a:cubicBezTo>
                    <a:pt x="590" y="394"/>
                    <a:pt x="590" y="394"/>
                    <a:pt x="590" y="394"/>
                  </a:cubicBezTo>
                  <a:moveTo>
                    <a:pt x="583" y="409"/>
                  </a:moveTo>
                  <a:cubicBezTo>
                    <a:pt x="582" y="413"/>
                    <a:pt x="581" y="416"/>
                    <a:pt x="581" y="420"/>
                  </a:cubicBezTo>
                  <a:cubicBezTo>
                    <a:pt x="552" y="414"/>
                    <a:pt x="552" y="414"/>
                    <a:pt x="552" y="414"/>
                  </a:cubicBezTo>
                  <a:cubicBezTo>
                    <a:pt x="555" y="402"/>
                    <a:pt x="555" y="402"/>
                    <a:pt x="555" y="402"/>
                  </a:cubicBezTo>
                  <a:cubicBezTo>
                    <a:pt x="583" y="409"/>
                    <a:pt x="583" y="409"/>
                    <a:pt x="583" y="409"/>
                  </a:cubicBezTo>
                  <a:moveTo>
                    <a:pt x="580" y="424"/>
                  </a:moveTo>
                  <a:cubicBezTo>
                    <a:pt x="580" y="428"/>
                    <a:pt x="580" y="431"/>
                    <a:pt x="581" y="435"/>
                  </a:cubicBezTo>
                  <a:cubicBezTo>
                    <a:pt x="548" y="428"/>
                    <a:pt x="548" y="428"/>
                    <a:pt x="548" y="428"/>
                  </a:cubicBezTo>
                  <a:cubicBezTo>
                    <a:pt x="551" y="417"/>
                    <a:pt x="551" y="417"/>
                    <a:pt x="551" y="417"/>
                  </a:cubicBezTo>
                  <a:cubicBezTo>
                    <a:pt x="580" y="424"/>
                    <a:pt x="580" y="424"/>
                    <a:pt x="580" y="424"/>
                  </a:cubicBezTo>
                  <a:moveTo>
                    <a:pt x="582" y="439"/>
                  </a:moveTo>
                  <a:cubicBezTo>
                    <a:pt x="582" y="442"/>
                    <a:pt x="583" y="444"/>
                    <a:pt x="584" y="447"/>
                  </a:cubicBezTo>
                  <a:cubicBezTo>
                    <a:pt x="582" y="447"/>
                    <a:pt x="579" y="448"/>
                    <a:pt x="577" y="449"/>
                  </a:cubicBezTo>
                  <a:cubicBezTo>
                    <a:pt x="544" y="441"/>
                    <a:pt x="544" y="441"/>
                    <a:pt x="544" y="441"/>
                  </a:cubicBezTo>
                  <a:cubicBezTo>
                    <a:pt x="547" y="431"/>
                    <a:pt x="547" y="431"/>
                    <a:pt x="547" y="431"/>
                  </a:cubicBezTo>
                  <a:cubicBezTo>
                    <a:pt x="582" y="439"/>
                    <a:pt x="582" y="439"/>
                    <a:pt x="582" y="439"/>
                  </a:cubicBezTo>
                  <a:moveTo>
                    <a:pt x="570" y="451"/>
                  </a:moveTo>
                  <a:cubicBezTo>
                    <a:pt x="565" y="453"/>
                    <a:pt x="560" y="455"/>
                    <a:pt x="556" y="458"/>
                  </a:cubicBezTo>
                  <a:cubicBezTo>
                    <a:pt x="541" y="454"/>
                    <a:pt x="541" y="454"/>
                    <a:pt x="541" y="454"/>
                  </a:cubicBezTo>
                  <a:cubicBezTo>
                    <a:pt x="543" y="444"/>
                    <a:pt x="543" y="444"/>
                    <a:pt x="543" y="444"/>
                  </a:cubicBezTo>
                  <a:cubicBezTo>
                    <a:pt x="570" y="451"/>
                    <a:pt x="570" y="451"/>
                    <a:pt x="570" y="451"/>
                  </a:cubicBezTo>
                  <a:moveTo>
                    <a:pt x="552" y="460"/>
                  </a:moveTo>
                  <a:cubicBezTo>
                    <a:pt x="548" y="464"/>
                    <a:pt x="544" y="467"/>
                    <a:pt x="542" y="471"/>
                  </a:cubicBezTo>
                  <a:cubicBezTo>
                    <a:pt x="540" y="471"/>
                    <a:pt x="538" y="471"/>
                    <a:pt x="536" y="471"/>
                  </a:cubicBezTo>
                  <a:cubicBezTo>
                    <a:pt x="540" y="458"/>
                    <a:pt x="540" y="458"/>
                    <a:pt x="540" y="458"/>
                  </a:cubicBezTo>
                  <a:cubicBezTo>
                    <a:pt x="552" y="460"/>
                    <a:pt x="552" y="460"/>
                    <a:pt x="552" y="460"/>
                  </a:cubicBezTo>
                  <a:moveTo>
                    <a:pt x="753" y="342"/>
                  </a:moveTo>
                  <a:cubicBezTo>
                    <a:pt x="573" y="302"/>
                    <a:pt x="573" y="302"/>
                    <a:pt x="573" y="302"/>
                  </a:cubicBezTo>
                  <a:cubicBezTo>
                    <a:pt x="529" y="470"/>
                    <a:pt x="529" y="470"/>
                    <a:pt x="529" y="470"/>
                  </a:cubicBezTo>
                  <a:cubicBezTo>
                    <a:pt x="518" y="470"/>
                    <a:pt x="509" y="471"/>
                    <a:pt x="500" y="472"/>
                  </a:cubicBezTo>
                  <a:cubicBezTo>
                    <a:pt x="555" y="256"/>
                    <a:pt x="555" y="256"/>
                    <a:pt x="555" y="256"/>
                  </a:cubicBezTo>
                  <a:cubicBezTo>
                    <a:pt x="717" y="294"/>
                    <a:pt x="717" y="294"/>
                    <a:pt x="717" y="294"/>
                  </a:cubicBezTo>
                  <a:cubicBezTo>
                    <a:pt x="732" y="245"/>
                    <a:pt x="732" y="245"/>
                    <a:pt x="732" y="245"/>
                  </a:cubicBezTo>
                  <a:cubicBezTo>
                    <a:pt x="743" y="270"/>
                    <a:pt x="751" y="293"/>
                    <a:pt x="758" y="311"/>
                  </a:cubicBezTo>
                  <a:cubicBezTo>
                    <a:pt x="753" y="342"/>
                    <a:pt x="753" y="342"/>
                    <a:pt x="753" y="342"/>
                  </a:cubicBezTo>
                  <a:moveTo>
                    <a:pt x="537" y="480"/>
                  </a:moveTo>
                  <a:cubicBezTo>
                    <a:pt x="535" y="483"/>
                    <a:pt x="534" y="487"/>
                    <a:pt x="533" y="490"/>
                  </a:cubicBezTo>
                  <a:cubicBezTo>
                    <a:pt x="466" y="494"/>
                    <a:pt x="447" y="567"/>
                    <a:pt x="470" y="592"/>
                  </a:cubicBezTo>
                  <a:cubicBezTo>
                    <a:pt x="458" y="598"/>
                    <a:pt x="447" y="605"/>
                    <a:pt x="437" y="613"/>
                  </a:cubicBezTo>
                  <a:cubicBezTo>
                    <a:pt x="412" y="578"/>
                    <a:pt x="435" y="467"/>
                    <a:pt x="537" y="480"/>
                  </a:cubicBezTo>
                  <a:moveTo>
                    <a:pt x="382" y="819"/>
                  </a:moveTo>
                  <a:cubicBezTo>
                    <a:pt x="376" y="816"/>
                    <a:pt x="376" y="816"/>
                    <a:pt x="376" y="816"/>
                  </a:cubicBezTo>
                  <a:cubicBezTo>
                    <a:pt x="383" y="798"/>
                    <a:pt x="383" y="798"/>
                    <a:pt x="383" y="798"/>
                  </a:cubicBezTo>
                  <a:cubicBezTo>
                    <a:pt x="384" y="801"/>
                    <a:pt x="385" y="804"/>
                    <a:pt x="387" y="807"/>
                  </a:cubicBezTo>
                  <a:cubicBezTo>
                    <a:pt x="382" y="819"/>
                    <a:pt x="382" y="819"/>
                    <a:pt x="382" y="819"/>
                  </a:cubicBezTo>
                  <a:moveTo>
                    <a:pt x="388" y="810"/>
                  </a:moveTo>
                  <a:cubicBezTo>
                    <a:pt x="392" y="816"/>
                    <a:pt x="396" y="822"/>
                    <a:pt x="400" y="827"/>
                  </a:cubicBezTo>
                  <a:cubicBezTo>
                    <a:pt x="395" y="825"/>
                    <a:pt x="390" y="822"/>
                    <a:pt x="384" y="820"/>
                  </a:cubicBezTo>
                  <a:cubicBezTo>
                    <a:pt x="388" y="810"/>
                    <a:pt x="388" y="810"/>
                    <a:pt x="388" y="810"/>
                  </a:cubicBezTo>
                  <a:moveTo>
                    <a:pt x="373" y="815"/>
                  </a:moveTo>
                  <a:cubicBezTo>
                    <a:pt x="367" y="812"/>
                    <a:pt x="367" y="812"/>
                    <a:pt x="367" y="812"/>
                  </a:cubicBezTo>
                  <a:cubicBezTo>
                    <a:pt x="378" y="785"/>
                    <a:pt x="378" y="785"/>
                    <a:pt x="378" y="785"/>
                  </a:cubicBezTo>
                  <a:cubicBezTo>
                    <a:pt x="378" y="787"/>
                    <a:pt x="378" y="787"/>
                    <a:pt x="378" y="787"/>
                  </a:cubicBezTo>
                  <a:cubicBezTo>
                    <a:pt x="379" y="789"/>
                    <a:pt x="380" y="792"/>
                    <a:pt x="381" y="795"/>
                  </a:cubicBezTo>
                  <a:cubicBezTo>
                    <a:pt x="373" y="815"/>
                    <a:pt x="373" y="815"/>
                    <a:pt x="373" y="815"/>
                  </a:cubicBezTo>
                  <a:moveTo>
                    <a:pt x="349" y="709"/>
                  </a:moveTo>
                  <a:cubicBezTo>
                    <a:pt x="354" y="711"/>
                    <a:pt x="354" y="711"/>
                    <a:pt x="354" y="711"/>
                  </a:cubicBezTo>
                  <a:cubicBezTo>
                    <a:pt x="323" y="792"/>
                    <a:pt x="323" y="792"/>
                    <a:pt x="323" y="792"/>
                  </a:cubicBezTo>
                  <a:cubicBezTo>
                    <a:pt x="318" y="789"/>
                    <a:pt x="318" y="789"/>
                    <a:pt x="318" y="789"/>
                  </a:cubicBezTo>
                  <a:cubicBezTo>
                    <a:pt x="349" y="709"/>
                    <a:pt x="349" y="709"/>
                    <a:pt x="349" y="709"/>
                  </a:cubicBezTo>
                  <a:moveTo>
                    <a:pt x="315" y="788"/>
                  </a:moveTo>
                  <a:cubicBezTo>
                    <a:pt x="313" y="787"/>
                    <a:pt x="311" y="786"/>
                    <a:pt x="309" y="785"/>
                  </a:cubicBezTo>
                  <a:cubicBezTo>
                    <a:pt x="317" y="763"/>
                    <a:pt x="334" y="722"/>
                    <a:pt x="339" y="706"/>
                  </a:cubicBezTo>
                  <a:cubicBezTo>
                    <a:pt x="346" y="708"/>
                    <a:pt x="346" y="708"/>
                    <a:pt x="346" y="708"/>
                  </a:cubicBezTo>
                  <a:cubicBezTo>
                    <a:pt x="315" y="788"/>
                    <a:pt x="315" y="788"/>
                    <a:pt x="315" y="788"/>
                  </a:cubicBezTo>
                  <a:moveTo>
                    <a:pt x="357" y="712"/>
                  </a:moveTo>
                  <a:cubicBezTo>
                    <a:pt x="363" y="714"/>
                    <a:pt x="363" y="714"/>
                    <a:pt x="363" y="714"/>
                  </a:cubicBezTo>
                  <a:cubicBezTo>
                    <a:pt x="331" y="796"/>
                    <a:pt x="331" y="796"/>
                    <a:pt x="331" y="796"/>
                  </a:cubicBezTo>
                  <a:cubicBezTo>
                    <a:pt x="325" y="793"/>
                    <a:pt x="325" y="793"/>
                    <a:pt x="325" y="793"/>
                  </a:cubicBezTo>
                  <a:cubicBezTo>
                    <a:pt x="357" y="712"/>
                    <a:pt x="357" y="712"/>
                    <a:pt x="357" y="712"/>
                  </a:cubicBezTo>
                  <a:moveTo>
                    <a:pt x="365" y="715"/>
                  </a:moveTo>
                  <a:cubicBezTo>
                    <a:pt x="371" y="717"/>
                    <a:pt x="371" y="717"/>
                    <a:pt x="371" y="717"/>
                  </a:cubicBezTo>
                  <a:cubicBezTo>
                    <a:pt x="339" y="799"/>
                    <a:pt x="339" y="799"/>
                    <a:pt x="339" y="799"/>
                  </a:cubicBezTo>
                  <a:cubicBezTo>
                    <a:pt x="333" y="797"/>
                    <a:pt x="333" y="797"/>
                    <a:pt x="333" y="797"/>
                  </a:cubicBezTo>
                  <a:cubicBezTo>
                    <a:pt x="365" y="715"/>
                    <a:pt x="365" y="715"/>
                    <a:pt x="365" y="715"/>
                  </a:cubicBezTo>
                  <a:moveTo>
                    <a:pt x="371" y="724"/>
                  </a:moveTo>
                  <a:cubicBezTo>
                    <a:pt x="370" y="730"/>
                    <a:pt x="370" y="737"/>
                    <a:pt x="370" y="743"/>
                  </a:cubicBezTo>
                  <a:cubicBezTo>
                    <a:pt x="347" y="803"/>
                    <a:pt x="347" y="803"/>
                    <a:pt x="347" y="803"/>
                  </a:cubicBezTo>
                  <a:cubicBezTo>
                    <a:pt x="341" y="800"/>
                    <a:pt x="341" y="800"/>
                    <a:pt x="341" y="800"/>
                  </a:cubicBezTo>
                  <a:cubicBezTo>
                    <a:pt x="371" y="724"/>
                    <a:pt x="371" y="724"/>
                    <a:pt x="371" y="724"/>
                  </a:cubicBezTo>
                  <a:moveTo>
                    <a:pt x="371" y="750"/>
                  </a:moveTo>
                  <a:cubicBezTo>
                    <a:pt x="371" y="755"/>
                    <a:pt x="372" y="759"/>
                    <a:pt x="372" y="764"/>
                  </a:cubicBezTo>
                  <a:cubicBezTo>
                    <a:pt x="356" y="807"/>
                    <a:pt x="356" y="807"/>
                    <a:pt x="356" y="807"/>
                  </a:cubicBezTo>
                  <a:cubicBezTo>
                    <a:pt x="350" y="804"/>
                    <a:pt x="350" y="804"/>
                    <a:pt x="350" y="804"/>
                  </a:cubicBezTo>
                  <a:cubicBezTo>
                    <a:pt x="371" y="750"/>
                    <a:pt x="371" y="750"/>
                    <a:pt x="371" y="750"/>
                  </a:cubicBezTo>
                  <a:moveTo>
                    <a:pt x="373" y="769"/>
                  </a:moveTo>
                  <a:cubicBezTo>
                    <a:pt x="374" y="773"/>
                    <a:pt x="375" y="777"/>
                    <a:pt x="376" y="781"/>
                  </a:cubicBezTo>
                  <a:cubicBezTo>
                    <a:pt x="365" y="811"/>
                    <a:pt x="365" y="811"/>
                    <a:pt x="365" y="811"/>
                  </a:cubicBezTo>
                  <a:cubicBezTo>
                    <a:pt x="358" y="808"/>
                    <a:pt x="358" y="808"/>
                    <a:pt x="358" y="808"/>
                  </a:cubicBezTo>
                  <a:cubicBezTo>
                    <a:pt x="373" y="769"/>
                    <a:pt x="373" y="769"/>
                    <a:pt x="373" y="769"/>
                  </a:cubicBezTo>
                  <a:moveTo>
                    <a:pt x="388" y="785"/>
                  </a:moveTo>
                  <a:cubicBezTo>
                    <a:pt x="359" y="711"/>
                    <a:pt x="403" y="653"/>
                    <a:pt x="444" y="620"/>
                  </a:cubicBezTo>
                  <a:cubicBezTo>
                    <a:pt x="491" y="581"/>
                    <a:pt x="565" y="558"/>
                    <a:pt x="638" y="622"/>
                  </a:cubicBezTo>
                  <a:cubicBezTo>
                    <a:pt x="663" y="645"/>
                    <a:pt x="695" y="707"/>
                    <a:pt x="700" y="756"/>
                  </a:cubicBezTo>
                  <a:cubicBezTo>
                    <a:pt x="693" y="757"/>
                    <a:pt x="686" y="759"/>
                    <a:pt x="679" y="761"/>
                  </a:cubicBezTo>
                  <a:cubicBezTo>
                    <a:pt x="675" y="712"/>
                    <a:pt x="633" y="654"/>
                    <a:pt x="603" y="633"/>
                  </a:cubicBezTo>
                  <a:cubicBezTo>
                    <a:pt x="640" y="671"/>
                    <a:pt x="670" y="725"/>
                    <a:pt x="671" y="762"/>
                  </a:cubicBezTo>
                  <a:cubicBezTo>
                    <a:pt x="663" y="764"/>
                    <a:pt x="654" y="766"/>
                    <a:pt x="646" y="768"/>
                  </a:cubicBezTo>
                  <a:cubicBezTo>
                    <a:pt x="644" y="738"/>
                    <a:pt x="632" y="705"/>
                    <a:pt x="610" y="674"/>
                  </a:cubicBezTo>
                  <a:cubicBezTo>
                    <a:pt x="568" y="615"/>
                    <a:pt x="497" y="613"/>
                    <a:pt x="454" y="643"/>
                  </a:cubicBezTo>
                  <a:cubicBezTo>
                    <a:pt x="409" y="674"/>
                    <a:pt x="390" y="732"/>
                    <a:pt x="408" y="772"/>
                  </a:cubicBezTo>
                  <a:cubicBezTo>
                    <a:pt x="440" y="844"/>
                    <a:pt x="525" y="830"/>
                    <a:pt x="561" y="780"/>
                  </a:cubicBezTo>
                  <a:cubicBezTo>
                    <a:pt x="560" y="795"/>
                    <a:pt x="558" y="810"/>
                    <a:pt x="556" y="826"/>
                  </a:cubicBezTo>
                  <a:cubicBezTo>
                    <a:pt x="503" y="880"/>
                    <a:pt x="418" y="862"/>
                    <a:pt x="388" y="785"/>
                  </a:cubicBezTo>
                  <a:moveTo>
                    <a:pt x="536" y="937"/>
                  </a:moveTo>
                  <a:cubicBezTo>
                    <a:pt x="535" y="950"/>
                    <a:pt x="535" y="964"/>
                    <a:pt x="537" y="977"/>
                  </a:cubicBezTo>
                  <a:cubicBezTo>
                    <a:pt x="521" y="986"/>
                    <a:pt x="495" y="992"/>
                    <a:pt x="476" y="993"/>
                  </a:cubicBezTo>
                  <a:cubicBezTo>
                    <a:pt x="480" y="982"/>
                    <a:pt x="484" y="969"/>
                    <a:pt x="486" y="955"/>
                  </a:cubicBezTo>
                  <a:cubicBezTo>
                    <a:pt x="503" y="954"/>
                    <a:pt x="521" y="946"/>
                    <a:pt x="536" y="937"/>
                  </a:cubicBezTo>
                  <a:moveTo>
                    <a:pt x="539" y="984"/>
                  </a:moveTo>
                  <a:cubicBezTo>
                    <a:pt x="541" y="995"/>
                    <a:pt x="546" y="1006"/>
                    <a:pt x="552" y="1016"/>
                  </a:cubicBezTo>
                  <a:cubicBezTo>
                    <a:pt x="530" y="1036"/>
                    <a:pt x="475" y="1045"/>
                    <a:pt x="449" y="1046"/>
                  </a:cubicBezTo>
                  <a:cubicBezTo>
                    <a:pt x="458" y="1032"/>
                    <a:pt x="466" y="1018"/>
                    <a:pt x="473" y="1001"/>
                  </a:cubicBezTo>
                  <a:cubicBezTo>
                    <a:pt x="493" y="1001"/>
                    <a:pt x="521" y="994"/>
                    <a:pt x="539" y="984"/>
                  </a:cubicBezTo>
                  <a:moveTo>
                    <a:pt x="460" y="1053"/>
                  </a:moveTo>
                  <a:cubicBezTo>
                    <a:pt x="470" y="1052"/>
                    <a:pt x="481" y="1051"/>
                    <a:pt x="493" y="1048"/>
                  </a:cubicBezTo>
                  <a:cubicBezTo>
                    <a:pt x="496" y="1058"/>
                    <a:pt x="500" y="1067"/>
                    <a:pt x="506" y="1076"/>
                  </a:cubicBezTo>
                  <a:cubicBezTo>
                    <a:pt x="498" y="1085"/>
                    <a:pt x="498" y="1085"/>
                    <a:pt x="498" y="1085"/>
                  </a:cubicBezTo>
                  <a:cubicBezTo>
                    <a:pt x="480" y="1066"/>
                    <a:pt x="480" y="1066"/>
                    <a:pt x="480" y="1066"/>
                  </a:cubicBezTo>
                  <a:cubicBezTo>
                    <a:pt x="471" y="1077"/>
                    <a:pt x="471" y="1077"/>
                    <a:pt x="471" y="1077"/>
                  </a:cubicBezTo>
                  <a:cubicBezTo>
                    <a:pt x="466" y="1070"/>
                    <a:pt x="462" y="1062"/>
                    <a:pt x="460" y="1053"/>
                  </a:cubicBezTo>
                  <a:moveTo>
                    <a:pt x="521" y="1070"/>
                  </a:moveTo>
                  <a:cubicBezTo>
                    <a:pt x="581" y="1128"/>
                    <a:pt x="581" y="1128"/>
                    <a:pt x="581" y="1128"/>
                  </a:cubicBezTo>
                  <a:cubicBezTo>
                    <a:pt x="574" y="1065"/>
                    <a:pt x="574" y="1065"/>
                    <a:pt x="574" y="1065"/>
                  </a:cubicBezTo>
                  <a:cubicBezTo>
                    <a:pt x="631" y="1089"/>
                    <a:pt x="631" y="1089"/>
                    <a:pt x="631" y="1089"/>
                  </a:cubicBezTo>
                  <a:cubicBezTo>
                    <a:pt x="597" y="1012"/>
                    <a:pt x="597" y="1012"/>
                    <a:pt x="597" y="1012"/>
                  </a:cubicBezTo>
                  <a:cubicBezTo>
                    <a:pt x="622" y="1002"/>
                    <a:pt x="622" y="1002"/>
                    <a:pt x="622" y="1002"/>
                  </a:cubicBezTo>
                  <a:cubicBezTo>
                    <a:pt x="671" y="1111"/>
                    <a:pt x="671" y="1111"/>
                    <a:pt x="671" y="1111"/>
                  </a:cubicBezTo>
                  <a:cubicBezTo>
                    <a:pt x="649" y="1128"/>
                    <a:pt x="649" y="1128"/>
                    <a:pt x="649" y="1128"/>
                  </a:cubicBezTo>
                  <a:cubicBezTo>
                    <a:pt x="602" y="1103"/>
                    <a:pt x="602" y="1103"/>
                    <a:pt x="602" y="1103"/>
                  </a:cubicBezTo>
                  <a:cubicBezTo>
                    <a:pt x="616" y="1156"/>
                    <a:pt x="616" y="1156"/>
                    <a:pt x="616" y="1156"/>
                  </a:cubicBezTo>
                  <a:cubicBezTo>
                    <a:pt x="591" y="1177"/>
                    <a:pt x="591" y="1177"/>
                    <a:pt x="591" y="1177"/>
                  </a:cubicBezTo>
                  <a:cubicBezTo>
                    <a:pt x="502" y="1089"/>
                    <a:pt x="502" y="1089"/>
                    <a:pt x="502" y="1089"/>
                  </a:cubicBezTo>
                  <a:cubicBezTo>
                    <a:pt x="521" y="1070"/>
                    <a:pt x="521" y="1070"/>
                    <a:pt x="521" y="1070"/>
                  </a:cubicBezTo>
                  <a:moveTo>
                    <a:pt x="875" y="1275"/>
                  </a:moveTo>
                  <a:cubicBezTo>
                    <a:pt x="906" y="1312"/>
                    <a:pt x="906" y="1312"/>
                    <a:pt x="906" y="1312"/>
                  </a:cubicBezTo>
                  <a:cubicBezTo>
                    <a:pt x="887" y="1314"/>
                    <a:pt x="870" y="1312"/>
                    <a:pt x="857" y="1307"/>
                  </a:cubicBezTo>
                  <a:cubicBezTo>
                    <a:pt x="865" y="1296"/>
                    <a:pt x="871" y="1285"/>
                    <a:pt x="875" y="1275"/>
                  </a:cubicBezTo>
                  <a:moveTo>
                    <a:pt x="877" y="1269"/>
                  </a:moveTo>
                  <a:cubicBezTo>
                    <a:pt x="878" y="1266"/>
                    <a:pt x="879" y="1262"/>
                    <a:pt x="880" y="1259"/>
                  </a:cubicBezTo>
                  <a:cubicBezTo>
                    <a:pt x="891" y="1261"/>
                    <a:pt x="902" y="1260"/>
                    <a:pt x="912" y="1258"/>
                  </a:cubicBezTo>
                  <a:cubicBezTo>
                    <a:pt x="909" y="1308"/>
                    <a:pt x="909" y="1308"/>
                    <a:pt x="909" y="1308"/>
                  </a:cubicBezTo>
                  <a:cubicBezTo>
                    <a:pt x="877" y="1269"/>
                    <a:pt x="877" y="1269"/>
                    <a:pt x="877" y="1269"/>
                  </a:cubicBezTo>
                  <a:moveTo>
                    <a:pt x="882" y="1250"/>
                  </a:moveTo>
                  <a:cubicBezTo>
                    <a:pt x="883" y="1246"/>
                    <a:pt x="883" y="1242"/>
                    <a:pt x="883" y="1238"/>
                  </a:cubicBezTo>
                  <a:cubicBezTo>
                    <a:pt x="928" y="1232"/>
                    <a:pt x="944" y="1174"/>
                    <a:pt x="916" y="1141"/>
                  </a:cubicBezTo>
                  <a:cubicBezTo>
                    <a:pt x="918" y="1138"/>
                    <a:pt x="921" y="1134"/>
                    <a:pt x="923" y="1131"/>
                  </a:cubicBezTo>
                  <a:cubicBezTo>
                    <a:pt x="975" y="1165"/>
                    <a:pt x="951" y="1255"/>
                    <a:pt x="882" y="1250"/>
                  </a:cubicBezTo>
                  <a:moveTo>
                    <a:pt x="917" y="1260"/>
                  </a:moveTo>
                  <a:cubicBezTo>
                    <a:pt x="967" y="1288"/>
                    <a:pt x="967" y="1288"/>
                    <a:pt x="967" y="1288"/>
                  </a:cubicBezTo>
                  <a:cubicBezTo>
                    <a:pt x="951" y="1300"/>
                    <a:pt x="933" y="1308"/>
                    <a:pt x="914" y="1311"/>
                  </a:cubicBezTo>
                  <a:cubicBezTo>
                    <a:pt x="917" y="1260"/>
                    <a:pt x="917" y="1260"/>
                    <a:pt x="917" y="1260"/>
                  </a:cubicBezTo>
                  <a:moveTo>
                    <a:pt x="919" y="1256"/>
                  </a:moveTo>
                  <a:cubicBezTo>
                    <a:pt x="931" y="1252"/>
                    <a:pt x="941" y="1244"/>
                    <a:pt x="948" y="1233"/>
                  </a:cubicBezTo>
                  <a:cubicBezTo>
                    <a:pt x="968" y="1283"/>
                    <a:pt x="968" y="1283"/>
                    <a:pt x="968" y="1283"/>
                  </a:cubicBezTo>
                  <a:cubicBezTo>
                    <a:pt x="919" y="1256"/>
                    <a:pt x="919" y="1256"/>
                    <a:pt x="919" y="1256"/>
                  </a:cubicBezTo>
                  <a:moveTo>
                    <a:pt x="952" y="1229"/>
                  </a:moveTo>
                  <a:cubicBezTo>
                    <a:pt x="1007" y="1232"/>
                    <a:pt x="1007" y="1232"/>
                    <a:pt x="1007" y="1232"/>
                  </a:cubicBezTo>
                  <a:cubicBezTo>
                    <a:pt x="1000" y="1251"/>
                    <a:pt x="988" y="1268"/>
                    <a:pt x="973" y="1282"/>
                  </a:cubicBezTo>
                  <a:cubicBezTo>
                    <a:pt x="952" y="1229"/>
                    <a:pt x="952" y="1229"/>
                    <a:pt x="952" y="1229"/>
                  </a:cubicBezTo>
                  <a:moveTo>
                    <a:pt x="977" y="1288"/>
                  </a:moveTo>
                  <a:cubicBezTo>
                    <a:pt x="981" y="1285"/>
                    <a:pt x="984" y="1281"/>
                    <a:pt x="988" y="1277"/>
                  </a:cubicBezTo>
                  <a:cubicBezTo>
                    <a:pt x="987" y="1283"/>
                    <a:pt x="986" y="1289"/>
                    <a:pt x="984" y="1294"/>
                  </a:cubicBezTo>
                  <a:cubicBezTo>
                    <a:pt x="979" y="1316"/>
                    <a:pt x="991" y="1322"/>
                    <a:pt x="1024" y="1327"/>
                  </a:cubicBezTo>
                  <a:cubicBezTo>
                    <a:pt x="1066" y="1334"/>
                    <a:pt x="1077" y="1329"/>
                    <a:pt x="1085" y="1305"/>
                  </a:cubicBezTo>
                  <a:cubicBezTo>
                    <a:pt x="1102" y="1249"/>
                    <a:pt x="1121" y="1140"/>
                    <a:pt x="1123" y="1071"/>
                  </a:cubicBezTo>
                  <a:cubicBezTo>
                    <a:pt x="1124" y="1040"/>
                    <a:pt x="1101" y="1028"/>
                    <a:pt x="1074" y="1025"/>
                  </a:cubicBezTo>
                  <a:cubicBezTo>
                    <a:pt x="1054" y="1024"/>
                    <a:pt x="1026" y="1024"/>
                    <a:pt x="1019" y="1058"/>
                  </a:cubicBezTo>
                  <a:cubicBezTo>
                    <a:pt x="1014" y="1080"/>
                    <a:pt x="1011" y="1105"/>
                    <a:pt x="1008" y="1133"/>
                  </a:cubicBezTo>
                  <a:cubicBezTo>
                    <a:pt x="1006" y="1129"/>
                    <a:pt x="1003" y="1125"/>
                    <a:pt x="1000" y="1121"/>
                  </a:cubicBezTo>
                  <a:cubicBezTo>
                    <a:pt x="1005" y="1094"/>
                    <a:pt x="1010" y="1070"/>
                    <a:pt x="1015" y="1050"/>
                  </a:cubicBezTo>
                  <a:cubicBezTo>
                    <a:pt x="1024" y="1015"/>
                    <a:pt x="1054" y="1016"/>
                    <a:pt x="1075" y="1017"/>
                  </a:cubicBezTo>
                  <a:cubicBezTo>
                    <a:pt x="1104" y="1020"/>
                    <a:pt x="1136" y="1031"/>
                    <a:pt x="1135" y="1064"/>
                  </a:cubicBezTo>
                  <a:cubicBezTo>
                    <a:pt x="1133" y="1137"/>
                    <a:pt x="1107" y="1243"/>
                    <a:pt x="1097" y="1302"/>
                  </a:cubicBezTo>
                  <a:cubicBezTo>
                    <a:pt x="1089" y="1348"/>
                    <a:pt x="1059" y="1342"/>
                    <a:pt x="1020" y="1338"/>
                  </a:cubicBezTo>
                  <a:cubicBezTo>
                    <a:pt x="973" y="1334"/>
                    <a:pt x="965" y="1331"/>
                    <a:pt x="977" y="1288"/>
                  </a:cubicBezTo>
                  <a:moveTo>
                    <a:pt x="1140" y="1127"/>
                  </a:moveTo>
                  <a:cubicBezTo>
                    <a:pt x="1147" y="1127"/>
                    <a:pt x="1154" y="1127"/>
                    <a:pt x="1163" y="1127"/>
                  </a:cubicBezTo>
                  <a:cubicBezTo>
                    <a:pt x="1201" y="1127"/>
                    <a:pt x="1221" y="1139"/>
                    <a:pt x="1222" y="1171"/>
                  </a:cubicBezTo>
                  <a:cubicBezTo>
                    <a:pt x="1223" y="1238"/>
                    <a:pt x="1204" y="1333"/>
                    <a:pt x="1189" y="1398"/>
                  </a:cubicBezTo>
                  <a:cubicBezTo>
                    <a:pt x="1169" y="1372"/>
                    <a:pt x="1141" y="1334"/>
                    <a:pt x="1132" y="1323"/>
                  </a:cubicBezTo>
                  <a:cubicBezTo>
                    <a:pt x="1128" y="1322"/>
                    <a:pt x="1118" y="1321"/>
                    <a:pt x="1106" y="1320"/>
                  </a:cubicBezTo>
                  <a:cubicBezTo>
                    <a:pt x="1113" y="1273"/>
                    <a:pt x="1131" y="1193"/>
                    <a:pt x="1140" y="1127"/>
                  </a:cubicBezTo>
                  <a:moveTo>
                    <a:pt x="1133" y="1353"/>
                  </a:moveTo>
                  <a:cubicBezTo>
                    <a:pt x="1134" y="1350"/>
                    <a:pt x="1135" y="1347"/>
                    <a:pt x="1136" y="1344"/>
                  </a:cubicBezTo>
                  <a:cubicBezTo>
                    <a:pt x="1157" y="1371"/>
                    <a:pt x="1189" y="1413"/>
                    <a:pt x="1200" y="1426"/>
                  </a:cubicBezTo>
                  <a:cubicBezTo>
                    <a:pt x="1199" y="1430"/>
                    <a:pt x="1198" y="1433"/>
                    <a:pt x="1197" y="1437"/>
                  </a:cubicBezTo>
                  <a:cubicBezTo>
                    <a:pt x="1133" y="1353"/>
                    <a:pt x="1133" y="1353"/>
                    <a:pt x="1133" y="1353"/>
                  </a:cubicBezTo>
                  <a:moveTo>
                    <a:pt x="1199" y="1412"/>
                  </a:moveTo>
                  <a:cubicBezTo>
                    <a:pt x="1195" y="1406"/>
                    <a:pt x="1195" y="1406"/>
                    <a:pt x="1195" y="1406"/>
                  </a:cubicBezTo>
                  <a:cubicBezTo>
                    <a:pt x="1210" y="1337"/>
                    <a:pt x="1230" y="1234"/>
                    <a:pt x="1229" y="1164"/>
                  </a:cubicBezTo>
                  <a:cubicBezTo>
                    <a:pt x="1228" y="1130"/>
                    <a:pt x="1204" y="1118"/>
                    <a:pt x="1165" y="1118"/>
                  </a:cubicBezTo>
                  <a:cubicBezTo>
                    <a:pt x="1156" y="1118"/>
                    <a:pt x="1148" y="1118"/>
                    <a:pt x="1141" y="1118"/>
                  </a:cubicBezTo>
                  <a:cubicBezTo>
                    <a:pt x="1142" y="1114"/>
                    <a:pt x="1142" y="1110"/>
                    <a:pt x="1143" y="1106"/>
                  </a:cubicBezTo>
                  <a:cubicBezTo>
                    <a:pt x="1150" y="1106"/>
                    <a:pt x="1157" y="1106"/>
                    <a:pt x="1167" y="1105"/>
                  </a:cubicBezTo>
                  <a:cubicBezTo>
                    <a:pt x="1212" y="1102"/>
                    <a:pt x="1242" y="1118"/>
                    <a:pt x="1242" y="1152"/>
                  </a:cubicBezTo>
                  <a:cubicBezTo>
                    <a:pt x="1244" y="1217"/>
                    <a:pt x="1216" y="1337"/>
                    <a:pt x="1199" y="1412"/>
                  </a:cubicBezTo>
                  <a:moveTo>
                    <a:pt x="1144" y="1094"/>
                  </a:moveTo>
                  <a:cubicBezTo>
                    <a:pt x="1145" y="1083"/>
                    <a:pt x="1145" y="1072"/>
                    <a:pt x="1146" y="1062"/>
                  </a:cubicBezTo>
                  <a:cubicBezTo>
                    <a:pt x="1176" y="1073"/>
                    <a:pt x="1248" y="1057"/>
                    <a:pt x="1263" y="1037"/>
                  </a:cubicBezTo>
                  <a:cubicBezTo>
                    <a:pt x="1233" y="1054"/>
                    <a:pt x="1167" y="1063"/>
                    <a:pt x="1145" y="1054"/>
                  </a:cubicBezTo>
                  <a:cubicBezTo>
                    <a:pt x="1141" y="1028"/>
                    <a:pt x="1108" y="1013"/>
                    <a:pt x="1080" y="1010"/>
                  </a:cubicBezTo>
                  <a:cubicBezTo>
                    <a:pt x="1079" y="1009"/>
                    <a:pt x="1078" y="1009"/>
                    <a:pt x="1076" y="1009"/>
                  </a:cubicBezTo>
                  <a:cubicBezTo>
                    <a:pt x="1054" y="1007"/>
                    <a:pt x="1015" y="1011"/>
                    <a:pt x="1006" y="1047"/>
                  </a:cubicBezTo>
                  <a:cubicBezTo>
                    <a:pt x="1003" y="1059"/>
                    <a:pt x="1000" y="1071"/>
                    <a:pt x="998" y="1085"/>
                  </a:cubicBezTo>
                  <a:cubicBezTo>
                    <a:pt x="989" y="1086"/>
                    <a:pt x="980" y="1088"/>
                    <a:pt x="972" y="1091"/>
                  </a:cubicBezTo>
                  <a:cubicBezTo>
                    <a:pt x="965" y="1085"/>
                    <a:pt x="957" y="1080"/>
                    <a:pt x="948" y="1075"/>
                  </a:cubicBezTo>
                  <a:cubicBezTo>
                    <a:pt x="954" y="1056"/>
                    <a:pt x="956" y="1037"/>
                    <a:pt x="954" y="1019"/>
                  </a:cubicBezTo>
                  <a:cubicBezTo>
                    <a:pt x="999" y="981"/>
                    <a:pt x="1042" y="985"/>
                    <a:pt x="1086" y="997"/>
                  </a:cubicBezTo>
                  <a:cubicBezTo>
                    <a:pt x="1137" y="1010"/>
                    <a:pt x="1188" y="1034"/>
                    <a:pt x="1243" y="1015"/>
                  </a:cubicBezTo>
                  <a:cubicBezTo>
                    <a:pt x="1306" y="993"/>
                    <a:pt x="1339" y="914"/>
                    <a:pt x="1279" y="874"/>
                  </a:cubicBezTo>
                  <a:cubicBezTo>
                    <a:pt x="1248" y="854"/>
                    <a:pt x="1193" y="883"/>
                    <a:pt x="1197" y="929"/>
                  </a:cubicBezTo>
                  <a:cubicBezTo>
                    <a:pt x="1199" y="957"/>
                    <a:pt x="1225" y="977"/>
                    <a:pt x="1249" y="970"/>
                  </a:cubicBezTo>
                  <a:cubicBezTo>
                    <a:pt x="1273" y="963"/>
                    <a:pt x="1288" y="940"/>
                    <a:pt x="1279" y="918"/>
                  </a:cubicBezTo>
                  <a:cubicBezTo>
                    <a:pt x="1271" y="900"/>
                    <a:pt x="1248" y="894"/>
                    <a:pt x="1233" y="910"/>
                  </a:cubicBezTo>
                  <a:cubicBezTo>
                    <a:pt x="1222" y="923"/>
                    <a:pt x="1231" y="942"/>
                    <a:pt x="1247" y="939"/>
                  </a:cubicBezTo>
                  <a:cubicBezTo>
                    <a:pt x="1252" y="938"/>
                    <a:pt x="1252" y="932"/>
                    <a:pt x="1247" y="930"/>
                  </a:cubicBezTo>
                  <a:cubicBezTo>
                    <a:pt x="1234" y="933"/>
                    <a:pt x="1232" y="919"/>
                    <a:pt x="1242" y="913"/>
                  </a:cubicBezTo>
                  <a:cubicBezTo>
                    <a:pt x="1251" y="908"/>
                    <a:pt x="1264" y="909"/>
                    <a:pt x="1269" y="920"/>
                  </a:cubicBezTo>
                  <a:cubicBezTo>
                    <a:pt x="1278" y="936"/>
                    <a:pt x="1267" y="951"/>
                    <a:pt x="1249" y="959"/>
                  </a:cubicBezTo>
                  <a:cubicBezTo>
                    <a:pt x="1225" y="969"/>
                    <a:pt x="1206" y="949"/>
                    <a:pt x="1204" y="927"/>
                  </a:cubicBezTo>
                  <a:cubicBezTo>
                    <a:pt x="1202" y="900"/>
                    <a:pt x="1231" y="873"/>
                    <a:pt x="1261" y="877"/>
                  </a:cubicBezTo>
                  <a:cubicBezTo>
                    <a:pt x="1285" y="880"/>
                    <a:pt x="1304" y="903"/>
                    <a:pt x="1302" y="933"/>
                  </a:cubicBezTo>
                  <a:cubicBezTo>
                    <a:pt x="1299" y="968"/>
                    <a:pt x="1271" y="991"/>
                    <a:pt x="1240" y="995"/>
                  </a:cubicBezTo>
                  <a:cubicBezTo>
                    <a:pt x="1204" y="1000"/>
                    <a:pt x="1168" y="977"/>
                    <a:pt x="1165" y="936"/>
                  </a:cubicBezTo>
                  <a:cubicBezTo>
                    <a:pt x="1161" y="868"/>
                    <a:pt x="1247" y="827"/>
                    <a:pt x="1301" y="863"/>
                  </a:cubicBezTo>
                  <a:cubicBezTo>
                    <a:pt x="1416" y="940"/>
                    <a:pt x="1338" y="1047"/>
                    <a:pt x="1253" y="1078"/>
                  </a:cubicBezTo>
                  <a:cubicBezTo>
                    <a:pt x="1217" y="1091"/>
                    <a:pt x="1180" y="1095"/>
                    <a:pt x="1144" y="1094"/>
                  </a:cubicBezTo>
                  <a:moveTo>
                    <a:pt x="1302" y="1059"/>
                  </a:moveTo>
                  <a:cubicBezTo>
                    <a:pt x="1319" y="1064"/>
                    <a:pt x="1328" y="1079"/>
                    <a:pt x="1331" y="1097"/>
                  </a:cubicBezTo>
                  <a:cubicBezTo>
                    <a:pt x="1328" y="1102"/>
                    <a:pt x="1326" y="1107"/>
                    <a:pt x="1324" y="1113"/>
                  </a:cubicBezTo>
                  <a:cubicBezTo>
                    <a:pt x="1321" y="1094"/>
                    <a:pt x="1307" y="1077"/>
                    <a:pt x="1288" y="1068"/>
                  </a:cubicBezTo>
                  <a:cubicBezTo>
                    <a:pt x="1293" y="1065"/>
                    <a:pt x="1297" y="1062"/>
                    <a:pt x="1302" y="1059"/>
                  </a:cubicBezTo>
                  <a:moveTo>
                    <a:pt x="1310" y="1053"/>
                  </a:moveTo>
                  <a:cubicBezTo>
                    <a:pt x="1313" y="1050"/>
                    <a:pt x="1317" y="1048"/>
                    <a:pt x="1320" y="1045"/>
                  </a:cubicBezTo>
                  <a:cubicBezTo>
                    <a:pt x="1333" y="1048"/>
                    <a:pt x="1341" y="1058"/>
                    <a:pt x="1345" y="1071"/>
                  </a:cubicBezTo>
                  <a:cubicBezTo>
                    <a:pt x="1341" y="1076"/>
                    <a:pt x="1338" y="1081"/>
                    <a:pt x="1336" y="1087"/>
                  </a:cubicBezTo>
                  <a:cubicBezTo>
                    <a:pt x="1332" y="1073"/>
                    <a:pt x="1322" y="1061"/>
                    <a:pt x="1310" y="1053"/>
                  </a:cubicBezTo>
                  <a:moveTo>
                    <a:pt x="1340" y="1047"/>
                  </a:moveTo>
                  <a:cubicBezTo>
                    <a:pt x="1356" y="1053"/>
                    <a:pt x="1356" y="1053"/>
                    <a:pt x="1356" y="1053"/>
                  </a:cubicBezTo>
                  <a:cubicBezTo>
                    <a:pt x="1354" y="1056"/>
                    <a:pt x="1352" y="1059"/>
                    <a:pt x="1350" y="1062"/>
                  </a:cubicBezTo>
                  <a:cubicBezTo>
                    <a:pt x="1347" y="1057"/>
                    <a:pt x="1344" y="1051"/>
                    <a:pt x="1340" y="1047"/>
                  </a:cubicBezTo>
                  <a:moveTo>
                    <a:pt x="1336" y="1044"/>
                  </a:moveTo>
                  <a:cubicBezTo>
                    <a:pt x="1333" y="1042"/>
                    <a:pt x="1330" y="1040"/>
                    <a:pt x="1327" y="1038"/>
                  </a:cubicBezTo>
                  <a:cubicBezTo>
                    <a:pt x="1328" y="1037"/>
                    <a:pt x="1329" y="1037"/>
                    <a:pt x="1329" y="1036"/>
                  </a:cubicBezTo>
                  <a:cubicBezTo>
                    <a:pt x="1361" y="1046"/>
                    <a:pt x="1361" y="1046"/>
                    <a:pt x="1361" y="1046"/>
                  </a:cubicBezTo>
                  <a:cubicBezTo>
                    <a:pt x="1360" y="1048"/>
                    <a:pt x="1359" y="1049"/>
                    <a:pt x="1358" y="1051"/>
                  </a:cubicBezTo>
                  <a:cubicBezTo>
                    <a:pt x="1336" y="1044"/>
                    <a:pt x="1336" y="1044"/>
                    <a:pt x="1336" y="1044"/>
                  </a:cubicBezTo>
                  <a:moveTo>
                    <a:pt x="1331" y="1034"/>
                  </a:moveTo>
                  <a:cubicBezTo>
                    <a:pt x="1332" y="1033"/>
                    <a:pt x="1334" y="1031"/>
                    <a:pt x="1335" y="1030"/>
                  </a:cubicBezTo>
                  <a:cubicBezTo>
                    <a:pt x="1366" y="1040"/>
                    <a:pt x="1366" y="1040"/>
                    <a:pt x="1366" y="1040"/>
                  </a:cubicBezTo>
                  <a:cubicBezTo>
                    <a:pt x="1365" y="1042"/>
                    <a:pt x="1364" y="1043"/>
                    <a:pt x="1363" y="1045"/>
                  </a:cubicBezTo>
                  <a:cubicBezTo>
                    <a:pt x="1331" y="1034"/>
                    <a:pt x="1331" y="1034"/>
                    <a:pt x="1331" y="1034"/>
                  </a:cubicBezTo>
                  <a:moveTo>
                    <a:pt x="1337" y="1028"/>
                  </a:moveTo>
                  <a:cubicBezTo>
                    <a:pt x="1338" y="1027"/>
                    <a:pt x="1339" y="1025"/>
                    <a:pt x="1341" y="1024"/>
                  </a:cubicBezTo>
                  <a:cubicBezTo>
                    <a:pt x="1371" y="1034"/>
                    <a:pt x="1371" y="1034"/>
                    <a:pt x="1371" y="1034"/>
                  </a:cubicBezTo>
                  <a:cubicBezTo>
                    <a:pt x="1371" y="1035"/>
                    <a:pt x="1371" y="1035"/>
                    <a:pt x="1371" y="1035"/>
                  </a:cubicBezTo>
                  <a:cubicBezTo>
                    <a:pt x="1370" y="1036"/>
                    <a:pt x="1369" y="1037"/>
                    <a:pt x="1368" y="1038"/>
                  </a:cubicBezTo>
                  <a:cubicBezTo>
                    <a:pt x="1337" y="1028"/>
                    <a:pt x="1337" y="1028"/>
                    <a:pt x="1337" y="1028"/>
                  </a:cubicBezTo>
                  <a:moveTo>
                    <a:pt x="1342" y="1022"/>
                  </a:moveTo>
                  <a:cubicBezTo>
                    <a:pt x="1343" y="1020"/>
                    <a:pt x="1345" y="1019"/>
                    <a:pt x="1346" y="1017"/>
                  </a:cubicBezTo>
                  <a:cubicBezTo>
                    <a:pt x="1371" y="1025"/>
                    <a:pt x="1371" y="1025"/>
                    <a:pt x="1371" y="1025"/>
                  </a:cubicBezTo>
                  <a:cubicBezTo>
                    <a:pt x="1371" y="1027"/>
                    <a:pt x="1371" y="1029"/>
                    <a:pt x="1371" y="1031"/>
                  </a:cubicBezTo>
                  <a:cubicBezTo>
                    <a:pt x="1342" y="1022"/>
                    <a:pt x="1342" y="1022"/>
                    <a:pt x="1342" y="1022"/>
                  </a:cubicBezTo>
                  <a:moveTo>
                    <a:pt x="1348" y="1016"/>
                  </a:moveTo>
                  <a:cubicBezTo>
                    <a:pt x="1357" y="1012"/>
                    <a:pt x="1357" y="1012"/>
                    <a:pt x="1357" y="1012"/>
                  </a:cubicBezTo>
                  <a:cubicBezTo>
                    <a:pt x="1372" y="1017"/>
                    <a:pt x="1372" y="1017"/>
                    <a:pt x="1372" y="1017"/>
                  </a:cubicBezTo>
                  <a:cubicBezTo>
                    <a:pt x="1372" y="1019"/>
                    <a:pt x="1372" y="1021"/>
                    <a:pt x="1372" y="1023"/>
                  </a:cubicBezTo>
                  <a:cubicBezTo>
                    <a:pt x="1348" y="1016"/>
                    <a:pt x="1348" y="1016"/>
                    <a:pt x="1348" y="1016"/>
                  </a:cubicBezTo>
                  <a:moveTo>
                    <a:pt x="1360" y="1011"/>
                  </a:moveTo>
                  <a:cubicBezTo>
                    <a:pt x="1374" y="1006"/>
                    <a:pt x="1374" y="1006"/>
                    <a:pt x="1374" y="1006"/>
                  </a:cubicBezTo>
                  <a:cubicBezTo>
                    <a:pt x="1374" y="1009"/>
                    <a:pt x="1373" y="1012"/>
                    <a:pt x="1373" y="1015"/>
                  </a:cubicBezTo>
                  <a:cubicBezTo>
                    <a:pt x="1360" y="1011"/>
                    <a:pt x="1360" y="1011"/>
                    <a:pt x="1360" y="1011"/>
                  </a:cubicBezTo>
                  <a:moveTo>
                    <a:pt x="1392" y="1110"/>
                  </a:moveTo>
                  <a:cubicBezTo>
                    <a:pt x="1407" y="1131"/>
                    <a:pt x="1428" y="1148"/>
                    <a:pt x="1453" y="1154"/>
                  </a:cubicBezTo>
                  <a:cubicBezTo>
                    <a:pt x="1465" y="1172"/>
                    <a:pt x="1473" y="1194"/>
                    <a:pt x="1476" y="1216"/>
                  </a:cubicBezTo>
                  <a:cubicBezTo>
                    <a:pt x="1469" y="1217"/>
                    <a:pt x="1463" y="1219"/>
                    <a:pt x="1456" y="1221"/>
                  </a:cubicBezTo>
                  <a:cubicBezTo>
                    <a:pt x="1440" y="1179"/>
                    <a:pt x="1397" y="1148"/>
                    <a:pt x="1344" y="1152"/>
                  </a:cubicBezTo>
                  <a:cubicBezTo>
                    <a:pt x="1347" y="1138"/>
                    <a:pt x="1352" y="1124"/>
                    <a:pt x="1358" y="1111"/>
                  </a:cubicBezTo>
                  <a:cubicBezTo>
                    <a:pt x="1370" y="1108"/>
                    <a:pt x="1381" y="1108"/>
                    <a:pt x="1392" y="1110"/>
                  </a:cubicBezTo>
                  <a:moveTo>
                    <a:pt x="1456" y="1268"/>
                  </a:moveTo>
                  <a:cubicBezTo>
                    <a:pt x="1448" y="1268"/>
                    <a:pt x="1440" y="1268"/>
                    <a:pt x="1432" y="1269"/>
                  </a:cubicBezTo>
                  <a:cubicBezTo>
                    <a:pt x="1424" y="1229"/>
                    <a:pt x="1387" y="1195"/>
                    <a:pt x="1338" y="1205"/>
                  </a:cubicBezTo>
                  <a:cubicBezTo>
                    <a:pt x="1339" y="1193"/>
                    <a:pt x="1339" y="1182"/>
                    <a:pt x="1341" y="1171"/>
                  </a:cubicBezTo>
                  <a:cubicBezTo>
                    <a:pt x="1408" y="1159"/>
                    <a:pt x="1458" y="1208"/>
                    <a:pt x="1456" y="1268"/>
                  </a:cubicBezTo>
                  <a:moveTo>
                    <a:pt x="1426" y="1269"/>
                  </a:moveTo>
                  <a:cubicBezTo>
                    <a:pt x="1412" y="1271"/>
                    <a:pt x="1399" y="1273"/>
                    <a:pt x="1388" y="1276"/>
                  </a:cubicBezTo>
                  <a:cubicBezTo>
                    <a:pt x="1383" y="1256"/>
                    <a:pt x="1364" y="1239"/>
                    <a:pt x="1340" y="1244"/>
                  </a:cubicBezTo>
                  <a:cubicBezTo>
                    <a:pt x="1339" y="1234"/>
                    <a:pt x="1338" y="1223"/>
                    <a:pt x="1338" y="1213"/>
                  </a:cubicBezTo>
                  <a:cubicBezTo>
                    <a:pt x="1383" y="1203"/>
                    <a:pt x="1417" y="1234"/>
                    <a:pt x="1426" y="1269"/>
                  </a:cubicBezTo>
                  <a:moveTo>
                    <a:pt x="1367" y="1257"/>
                  </a:moveTo>
                  <a:cubicBezTo>
                    <a:pt x="1342" y="1260"/>
                    <a:pt x="1342" y="1260"/>
                    <a:pt x="1342" y="1260"/>
                  </a:cubicBezTo>
                  <a:cubicBezTo>
                    <a:pt x="1342" y="1258"/>
                    <a:pt x="1341" y="1255"/>
                    <a:pt x="1341" y="1253"/>
                  </a:cubicBezTo>
                  <a:cubicBezTo>
                    <a:pt x="1351" y="1250"/>
                    <a:pt x="1360" y="1252"/>
                    <a:pt x="1367" y="1257"/>
                  </a:cubicBezTo>
                  <a:moveTo>
                    <a:pt x="1369" y="1259"/>
                  </a:moveTo>
                  <a:cubicBezTo>
                    <a:pt x="1371" y="1261"/>
                    <a:pt x="1373" y="1263"/>
                    <a:pt x="1374" y="1265"/>
                  </a:cubicBezTo>
                  <a:cubicBezTo>
                    <a:pt x="1343" y="1269"/>
                    <a:pt x="1343" y="1269"/>
                    <a:pt x="1343" y="1269"/>
                  </a:cubicBezTo>
                  <a:cubicBezTo>
                    <a:pt x="1343" y="1267"/>
                    <a:pt x="1343" y="1265"/>
                    <a:pt x="1342" y="1263"/>
                  </a:cubicBezTo>
                  <a:cubicBezTo>
                    <a:pt x="1369" y="1259"/>
                    <a:pt x="1369" y="1259"/>
                    <a:pt x="1369" y="1259"/>
                  </a:cubicBezTo>
                  <a:moveTo>
                    <a:pt x="1376" y="1267"/>
                  </a:moveTo>
                  <a:cubicBezTo>
                    <a:pt x="1377" y="1269"/>
                    <a:pt x="1378" y="1272"/>
                    <a:pt x="1379" y="1274"/>
                  </a:cubicBezTo>
                  <a:cubicBezTo>
                    <a:pt x="1345" y="1279"/>
                    <a:pt x="1345" y="1279"/>
                    <a:pt x="1345" y="1279"/>
                  </a:cubicBezTo>
                  <a:cubicBezTo>
                    <a:pt x="1344" y="1276"/>
                    <a:pt x="1344" y="1274"/>
                    <a:pt x="1344" y="1271"/>
                  </a:cubicBezTo>
                  <a:cubicBezTo>
                    <a:pt x="1376" y="1267"/>
                    <a:pt x="1376" y="1267"/>
                    <a:pt x="1376" y="1267"/>
                  </a:cubicBezTo>
                  <a:moveTo>
                    <a:pt x="1380" y="1276"/>
                  </a:moveTo>
                  <a:cubicBezTo>
                    <a:pt x="1380" y="1277"/>
                    <a:pt x="1380" y="1278"/>
                    <a:pt x="1380" y="1278"/>
                  </a:cubicBezTo>
                  <a:cubicBezTo>
                    <a:pt x="1367" y="1282"/>
                    <a:pt x="1356" y="1287"/>
                    <a:pt x="1348" y="1293"/>
                  </a:cubicBezTo>
                  <a:cubicBezTo>
                    <a:pt x="1347" y="1289"/>
                    <a:pt x="1346" y="1285"/>
                    <a:pt x="1345" y="1281"/>
                  </a:cubicBezTo>
                  <a:cubicBezTo>
                    <a:pt x="1380" y="1276"/>
                    <a:pt x="1380" y="1276"/>
                    <a:pt x="1380" y="1276"/>
                  </a:cubicBezTo>
                  <a:moveTo>
                    <a:pt x="1535" y="1283"/>
                  </a:moveTo>
                  <a:cubicBezTo>
                    <a:pt x="1535" y="1287"/>
                    <a:pt x="1535" y="1325"/>
                    <a:pt x="1533" y="1349"/>
                  </a:cubicBezTo>
                  <a:cubicBezTo>
                    <a:pt x="1532" y="1369"/>
                    <a:pt x="1518" y="1382"/>
                    <a:pt x="1490" y="1380"/>
                  </a:cubicBezTo>
                  <a:cubicBezTo>
                    <a:pt x="1478" y="1379"/>
                    <a:pt x="1419" y="1369"/>
                    <a:pt x="1370" y="1363"/>
                  </a:cubicBezTo>
                  <a:cubicBezTo>
                    <a:pt x="1362" y="1345"/>
                    <a:pt x="1356" y="1325"/>
                    <a:pt x="1351" y="1305"/>
                  </a:cubicBezTo>
                  <a:cubicBezTo>
                    <a:pt x="1378" y="1283"/>
                    <a:pt x="1444" y="1266"/>
                    <a:pt x="1535" y="1283"/>
                  </a:cubicBezTo>
                  <a:moveTo>
                    <a:pt x="1464" y="1268"/>
                  </a:moveTo>
                  <a:cubicBezTo>
                    <a:pt x="1464" y="1258"/>
                    <a:pt x="1464" y="1248"/>
                    <a:pt x="1462" y="1238"/>
                  </a:cubicBezTo>
                  <a:cubicBezTo>
                    <a:pt x="1549" y="1194"/>
                    <a:pt x="1602" y="1255"/>
                    <a:pt x="1697" y="1286"/>
                  </a:cubicBezTo>
                  <a:cubicBezTo>
                    <a:pt x="1774" y="1311"/>
                    <a:pt x="1823" y="1264"/>
                    <a:pt x="1820" y="1217"/>
                  </a:cubicBezTo>
                  <a:cubicBezTo>
                    <a:pt x="1815" y="1146"/>
                    <a:pt x="1744" y="1140"/>
                    <a:pt x="1718" y="1162"/>
                  </a:cubicBezTo>
                  <a:cubicBezTo>
                    <a:pt x="1682" y="1194"/>
                    <a:pt x="1700" y="1238"/>
                    <a:pt x="1735" y="1248"/>
                  </a:cubicBezTo>
                  <a:cubicBezTo>
                    <a:pt x="1759" y="1256"/>
                    <a:pt x="1789" y="1238"/>
                    <a:pt x="1790" y="1216"/>
                  </a:cubicBezTo>
                  <a:cubicBezTo>
                    <a:pt x="1792" y="1194"/>
                    <a:pt x="1775" y="1171"/>
                    <a:pt x="1747" y="1175"/>
                  </a:cubicBezTo>
                  <a:cubicBezTo>
                    <a:pt x="1730" y="1176"/>
                    <a:pt x="1720" y="1194"/>
                    <a:pt x="1729" y="1209"/>
                  </a:cubicBezTo>
                  <a:cubicBezTo>
                    <a:pt x="1737" y="1222"/>
                    <a:pt x="1752" y="1219"/>
                    <a:pt x="1757" y="1207"/>
                  </a:cubicBezTo>
                  <a:cubicBezTo>
                    <a:pt x="1757" y="1202"/>
                    <a:pt x="1754" y="1201"/>
                    <a:pt x="1751" y="1205"/>
                  </a:cubicBezTo>
                  <a:cubicBezTo>
                    <a:pt x="1748" y="1210"/>
                    <a:pt x="1739" y="1211"/>
                    <a:pt x="1735" y="1203"/>
                  </a:cubicBezTo>
                  <a:cubicBezTo>
                    <a:pt x="1731" y="1195"/>
                    <a:pt x="1736" y="1182"/>
                    <a:pt x="1750" y="1181"/>
                  </a:cubicBezTo>
                  <a:cubicBezTo>
                    <a:pt x="1767" y="1180"/>
                    <a:pt x="1783" y="1195"/>
                    <a:pt x="1782" y="1212"/>
                  </a:cubicBezTo>
                  <a:cubicBezTo>
                    <a:pt x="1781" y="1233"/>
                    <a:pt x="1758" y="1248"/>
                    <a:pt x="1736" y="1240"/>
                  </a:cubicBezTo>
                  <a:cubicBezTo>
                    <a:pt x="1716" y="1233"/>
                    <a:pt x="1698" y="1207"/>
                    <a:pt x="1712" y="1181"/>
                  </a:cubicBezTo>
                  <a:cubicBezTo>
                    <a:pt x="1723" y="1160"/>
                    <a:pt x="1755" y="1150"/>
                    <a:pt x="1780" y="1164"/>
                  </a:cubicBezTo>
                  <a:cubicBezTo>
                    <a:pt x="1804" y="1178"/>
                    <a:pt x="1819" y="1206"/>
                    <a:pt x="1811" y="1236"/>
                  </a:cubicBezTo>
                  <a:cubicBezTo>
                    <a:pt x="1803" y="1267"/>
                    <a:pt x="1766" y="1291"/>
                    <a:pt x="1725" y="1277"/>
                  </a:cubicBezTo>
                  <a:cubicBezTo>
                    <a:pt x="1666" y="1256"/>
                    <a:pt x="1649" y="1178"/>
                    <a:pt x="1701" y="1134"/>
                  </a:cubicBezTo>
                  <a:cubicBezTo>
                    <a:pt x="1745" y="1097"/>
                    <a:pt x="1842" y="1108"/>
                    <a:pt x="1863" y="1188"/>
                  </a:cubicBezTo>
                  <a:cubicBezTo>
                    <a:pt x="1875" y="1233"/>
                    <a:pt x="1863" y="1291"/>
                    <a:pt x="1796" y="1330"/>
                  </a:cubicBezTo>
                  <a:cubicBezTo>
                    <a:pt x="1781" y="1338"/>
                    <a:pt x="1731" y="1348"/>
                    <a:pt x="1687" y="1334"/>
                  </a:cubicBezTo>
                  <a:cubicBezTo>
                    <a:pt x="1633" y="1288"/>
                    <a:pt x="1534" y="1269"/>
                    <a:pt x="1464" y="1268"/>
                  </a:cubicBezTo>
                  <a:moveTo>
                    <a:pt x="1850" y="1293"/>
                  </a:moveTo>
                  <a:cubicBezTo>
                    <a:pt x="1918" y="1278"/>
                    <a:pt x="2012" y="1299"/>
                    <a:pt x="2037" y="1373"/>
                  </a:cubicBezTo>
                  <a:cubicBezTo>
                    <a:pt x="2015" y="1344"/>
                    <a:pt x="1975" y="1322"/>
                    <a:pt x="1929" y="1324"/>
                  </a:cubicBezTo>
                  <a:cubicBezTo>
                    <a:pt x="1863" y="1327"/>
                    <a:pt x="1801" y="1376"/>
                    <a:pt x="1707" y="1357"/>
                  </a:cubicBezTo>
                  <a:cubicBezTo>
                    <a:pt x="1704" y="1352"/>
                    <a:pt x="1701" y="1348"/>
                    <a:pt x="1697" y="1344"/>
                  </a:cubicBezTo>
                  <a:cubicBezTo>
                    <a:pt x="1755" y="1362"/>
                    <a:pt x="1816" y="1342"/>
                    <a:pt x="1850" y="1293"/>
                  </a:cubicBezTo>
                  <a:moveTo>
                    <a:pt x="2040" y="1362"/>
                  </a:moveTo>
                  <a:cubicBezTo>
                    <a:pt x="2064" y="1376"/>
                    <a:pt x="2092" y="1372"/>
                    <a:pt x="2115" y="1355"/>
                  </a:cubicBezTo>
                  <a:cubicBezTo>
                    <a:pt x="2145" y="1395"/>
                    <a:pt x="2205" y="1397"/>
                    <a:pt x="2249" y="1397"/>
                  </a:cubicBezTo>
                  <a:cubicBezTo>
                    <a:pt x="2249" y="1401"/>
                    <a:pt x="2249" y="1405"/>
                    <a:pt x="2249" y="1410"/>
                  </a:cubicBezTo>
                  <a:cubicBezTo>
                    <a:pt x="2189" y="1419"/>
                    <a:pt x="2081" y="1399"/>
                    <a:pt x="2050" y="1387"/>
                  </a:cubicBezTo>
                  <a:cubicBezTo>
                    <a:pt x="2048" y="1378"/>
                    <a:pt x="2044" y="1370"/>
                    <a:pt x="2040" y="1362"/>
                  </a:cubicBezTo>
                  <a:moveTo>
                    <a:pt x="2073" y="1400"/>
                  </a:moveTo>
                  <a:cubicBezTo>
                    <a:pt x="2069" y="1408"/>
                    <a:pt x="2064" y="1418"/>
                    <a:pt x="2057" y="1430"/>
                  </a:cubicBezTo>
                  <a:cubicBezTo>
                    <a:pt x="2056" y="1417"/>
                    <a:pt x="2054" y="1403"/>
                    <a:pt x="2052" y="1394"/>
                  </a:cubicBezTo>
                  <a:cubicBezTo>
                    <a:pt x="2058" y="1396"/>
                    <a:pt x="2065" y="1398"/>
                    <a:pt x="2073" y="1400"/>
                  </a:cubicBezTo>
                  <a:moveTo>
                    <a:pt x="2055" y="1473"/>
                  </a:moveTo>
                  <a:cubicBezTo>
                    <a:pt x="2057" y="1465"/>
                    <a:pt x="2058" y="1455"/>
                    <a:pt x="2058" y="1443"/>
                  </a:cubicBezTo>
                  <a:cubicBezTo>
                    <a:pt x="2066" y="1428"/>
                    <a:pt x="2073" y="1415"/>
                    <a:pt x="2077" y="1409"/>
                  </a:cubicBezTo>
                  <a:cubicBezTo>
                    <a:pt x="2082" y="1424"/>
                    <a:pt x="2094" y="1463"/>
                    <a:pt x="2103" y="1491"/>
                  </a:cubicBezTo>
                  <a:cubicBezTo>
                    <a:pt x="2097" y="1490"/>
                    <a:pt x="2091" y="1489"/>
                    <a:pt x="2085" y="1489"/>
                  </a:cubicBezTo>
                  <a:cubicBezTo>
                    <a:pt x="2083" y="1478"/>
                    <a:pt x="2081" y="1466"/>
                    <a:pt x="2078" y="1456"/>
                  </a:cubicBezTo>
                  <a:cubicBezTo>
                    <a:pt x="2074" y="1462"/>
                    <a:pt x="2067" y="1473"/>
                    <a:pt x="2060" y="1485"/>
                  </a:cubicBezTo>
                  <a:cubicBezTo>
                    <a:pt x="2052" y="1484"/>
                    <a:pt x="2044" y="1483"/>
                    <a:pt x="2036" y="1483"/>
                  </a:cubicBezTo>
                  <a:cubicBezTo>
                    <a:pt x="2048" y="1460"/>
                    <a:pt x="2048" y="1460"/>
                    <a:pt x="2048" y="1460"/>
                  </a:cubicBezTo>
                  <a:cubicBezTo>
                    <a:pt x="2051" y="1464"/>
                    <a:pt x="2053" y="1469"/>
                    <a:pt x="2055" y="1473"/>
                  </a:cubicBezTo>
                  <a:moveTo>
                    <a:pt x="2029" y="1482"/>
                  </a:moveTo>
                  <a:cubicBezTo>
                    <a:pt x="2026" y="1482"/>
                    <a:pt x="2023" y="1482"/>
                    <a:pt x="2020" y="1482"/>
                  </a:cubicBezTo>
                  <a:cubicBezTo>
                    <a:pt x="2020" y="1460"/>
                    <a:pt x="2003" y="1419"/>
                    <a:pt x="1986" y="1402"/>
                  </a:cubicBezTo>
                  <a:cubicBezTo>
                    <a:pt x="2007" y="1409"/>
                    <a:pt x="2028" y="1426"/>
                    <a:pt x="2045" y="1454"/>
                  </a:cubicBezTo>
                  <a:cubicBezTo>
                    <a:pt x="2039" y="1463"/>
                    <a:pt x="2034" y="1473"/>
                    <a:pt x="2029" y="1482"/>
                  </a:cubicBezTo>
                  <a:moveTo>
                    <a:pt x="2561" y="682"/>
                  </a:moveTo>
                  <a:cubicBezTo>
                    <a:pt x="2538" y="663"/>
                    <a:pt x="2521" y="681"/>
                    <a:pt x="2534" y="703"/>
                  </a:cubicBezTo>
                  <a:cubicBezTo>
                    <a:pt x="2541" y="714"/>
                    <a:pt x="2556" y="723"/>
                    <a:pt x="2573" y="718"/>
                  </a:cubicBezTo>
                  <a:cubicBezTo>
                    <a:pt x="2575" y="722"/>
                    <a:pt x="2575" y="725"/>
                    <a:pt x="2575" y="729"/>
                  </a:cubicBezTo>
                  <a:cubicBezTo>
                    <a:pt x="2560" y="732"/>
                    <a:pt x="2535" y="723"/>
                    <a:pt x="2525" y="707"/>
                  </a:cubicBezTo>
                  <a:cubicBezTo>
                    <a:pt x="2509" y="679"/>
                    <a:pt x="2531" y="653"/>
                    <a:pt x="2562" y="671"/>
                  </a:cubicBezTo>
                  <a:cubicBezTo>
                    <a:pt x="2592" y="690"/>
                    <a:pt x="2596" y="721"/>
                    <a:pt x="2594" y="755"/>
                  </a:cubicBezTo>
                  <a:cubicBezTo>
                    <a:pt x="2592" y="784"/>
                    <a:pt x="2580" y="835"/>
                    <a:pt x="2523" y="853"/>
                  </a:cubicBezTo>
                  <a:cubicBezTo>
                    <a:pt x="2519" y="849"/>
                    <a:pt x="2515" y="845"/>
                    <a:pt x="2510" y="842"/>
                  </a:cubicBezTo>
                  <a:cubicBezTo>
                    <a:pt x="2549" y="833"/>
                    <a:pt x="2572" y="795"/>
                    <a:pt x="2580" y="753"/>
                  </a:cubicBezTo>
                  <a:cubicBezTo>
                    <a:pt x="2585" y="731"/>
                    <a:pt x="2580" y="697"/>
                    <a:pt x="2561" y="682"/>
                  </a:cubicBezTo>
                  <a:moveTo>
                    <a:pt x="2571" y="711"/>
                  </a:moveTo>
                  <a:cubicBezTo>
                    <a:pt x="2557" y="715"/>
                    <a:pt x="2544" y="707"/>
                    <a:pt x="2540" y="698"/>
                  </a:cubicBezTo>
                  <a:cubicBezTo>
                    <a:pt x="2534" y="684"/>
                    <a:pt x="2543" y="678"/>
                    <a:pt x="2554" y="685"/>
                  </a:cubicBezTo>
                  <a:cubicBezTo>
                    <a:pt x="2562" y="689"/>
                    <a:pt x="2569" y="702"/>
                    <a:pt x="2571" y="711"/>
                  </a:cubicBezTo>
                  <a:moveTo>
                    <a:pt x="2737" y="881"/>
                  </a:moveTo>
                  <a:cubicBezTo>
                    <a:pt x="2721" y="928"/>
                    <a:pt x="2721" y="928"/>
                    <a:pt x="2721" y="928"/>
                  </a:cubicBezTo>
                  <a:cubicBezTo>
                    <a:pt x="2717" y="925"/>
                    <a:pt x="2713" y="922"/>
                    <a:pt x="2709" y="919"/>
                  </a:cubicBezTo>
                  <a:cubicBezTo>
                    <a:pt x="2719" y="889"/>
                    <a:pt x="2719" y="889"/>
                    <a:pt x="2719" y="889"/>
                  </a:cubicBezTo>
                  <a:cubicBezTo>
                    <a:pt x="2682" y="876"/>
                    <a:pt x="2682" y="876"/>
                    <a:pt x="2682" y="876"/>
                  </a:cubicBezTo>
                  <a:cubicBezTo>
                    <a:pt x="2686" y="864"/>
                    <a:pt x="2686" y="864"/>
                    <a:pt x="2686" y="864"/>
                  </a:cubicBezTo>
                  <a:cubicBezTo>
                    <a:pt x="2737" y="881"/>
                    <a:pt x="2737" y="881"/>
                    <a:pt x="2737" y="881"/>
                  </a:cubicBezTo>
                  <a:moveTo>
                    <a:pt x="2688" y="857"/>
                  </a:moveTo>
                  <a:cubicBezTo>
                    <a:pt x="2693" y="845"/>
                    <a:pt x="2693" y="845"/>
                    <a:pt x="2693" y="845"/>
                  </a:cubicBezTo>
                  <a:cubicBezTo>
                    <a:pt x="2841" y="891"/>
                    <a:pt x="2841" y="891"/>
                    <a:pt x="2841" y="891"/>
                  </a:cubicBezTo>
                  <a:cubicBezTo>
                    <a:pt x="2819" y="967"/>
                    <a:pt x="2819" y="967"/>
                    <a:pt x="2819" y="967"/>
                  </a:cubicBezTo>
                  <a:cubicBezTo>
                    <a:pt x="2797" y="939"/>
                    <a:pt x="2769" y="917"/>
                    <a:pt x="2735" y="906"/>
                  </a:cubicBezTo>
                  <a:cubicBezTo>
                    <a:pt x="2745" y="876"/>
                    <a:pt x="2745" y="876"/>
                    <a:pt x="2745" y="876"/>
                  </a:cubicBezTo>
                  <a:cubicBezTo>
                    <a:pt x="2688" y="857"/>
                    <a:pt x="2688" y="857"/>
                    <a:pt x="2688" y="857"/>
                  </a:cubicBezTo>
                  <a:moveTo>
                    <a:pt x="2794" y="1263"/>
                  </a:moveTo>
                  <a:cubicBezTo>
                    <a:pt x="2793" y="1244"/>
                    <a:pt x="2818" y="1233"/>
                    <a:pt x="2832" y="1240"/>
                  </a:cubicBezTo>
                  <a:cubicBezTo>
                    <a:pt x="2842" y="1244"/>
                    <a:pt x="2850" y="1256"/>
                    <a:pt x="2846" y="1270"/>
                  </a:cubicBezTo>
                  <a:cubicBezTo>
                    <a:pt x="2842" y="1281"/>
                    <a:pt x="2830" y="1285"/>
                    <a:pt x="2822" y="1277"/>
                  </a:cubicBezTo>
                  <a:cubicBezTo>
                    <a:pt x="2817" y="1272"/>
                    <a:pt x="2818" y="1262"/>
                    <a:pt x="2823" y="1259"/>
                  </a:cubicBezTo>
                  <a:cubicBezTo>
                    <a:pt x="2828" y="1256"/>
                    <a:pt x="2834" y="1260"/>
                    <a:pt x="2832" y="1265"/>
                  </a:cubicBezTo>
                  <a:cubicBezTo>
                    <a:pt x="2831" y="1268"/>
                    <a:pt x="2834" y="1269"/>
                    <a:pt x="2836" y="1267"/>
                  </a:cubicBezTo>
                  <a:cubicBezTo>
                    <a:pt x="2840" y="1258"/>
                    <a:pt x="2831" y="1248"/>
                    <a:pt x="2822" y="1252"/>
                  </a:cubicBezTo>
                  <a:cubicBezTo>
                    <a:pt x="2811" y="1258"/>
                    <a:pt x="2809" y="1275"/>
                    <a:pt x="2818" y="1283"/>
                  </a:cubicBezTo>
                  <a:cubicBezTo>
                    <a:pt x="2828" y="1293"/>
                    <a:pt x="2845" y="1285"/>
                    <a:pt x="2852" y="1272"/>
                  </a:cubicBezTo>
                  <a:cubicBezTo>
                    <a:pt x="2858" y="1259"/>
                    <a:pt x="2852" y="1240"/>
                    <a:pt x="2837" y="1234"/>
                  </a:cubicBezTo>
                  <a:cubicBezTo>
                    <a:pt x="2818" y="1227"/>
                    <a:pt x="2797" y="1235"/>
                    <a:pt x="2789" y="1249"/>
                  </a:cubicBezTo>
                  <a:cubicBezTo>
                    <a:pt x="2790" y="1243"/>
                    <a:pt x="2790" y="1237"/>
                    <a:pt x="2790" y="1230"/>
                  </a:cubicBezTo>
                  <a:cubicBezTo>
                    <a:pt x="2794" y="1226"/>
                    <a:pt x="2801" y="1222"/>
                    <a:pt x="2808" y="1220"/>
                  </a:cubicBezTo>
                  <a:cubicBezTo>
                    <a:pt x="2822" y="1223"/>
                    <a:pt x="2838" y="1224"/>
                    <a:pt x="2855" y="1224"/>
                  </a:cubicBezTo>
                  <a:cubicBezTo>
                    <a:pt x="2870" y="1234"/>
                    <a:pt x="2877" y="1254"/>
                    <a:pt x="2875" y="1267"/>
                  </a:cubicBezTo>
                  <a:cubicBezTo>
                    <a:pt x="2872" y="1301"/>
                    <a:pt x="2854" y="1309"/>
                    <a:pt x="2837" y="1308"/>
                  </a:cubicBezTo>
                  <a:cubicBezTo>
                    <a:pt x="2819" y="1307"/>
                    <a:pt x="2796" y="1287"/>
                    <a:pt x="2794" y="1263"/>
                  </a:cubicBezTo>
                  <a:moveTo>
                    <a:pt x="2855" y="1351"/>
                  </a:moveTo>
                  <a:cubicBezTo>
                    <a:pt x="2802" y="1349"/>
                    <a:pt x="2802" y="1349"/>
                    <a:pt x="2802" y="1349"/>
                  </a:cubicBezTo>
                  <a:cubicBezTo>
                    <a:pt x="2798" y="1293"/>
                    <a:pt x="2798" y="1293"/>
                    <a:pt x="2798" y="1293"/>
                  </a:cubicBezTo>
                  <a:cubicBezTo>
                    <a:pt x="2855" y="1351"/>
                    <a:pt x="2855" y="1351"/>
                    <a:pt x="2855" y="1351"/>
                  </a:cubicBezTo>
                  <a:moveTo>
                    <a:pt x="2785" y="1203"/>
                  </a:moveTo>
                  <a:cubicBezTo>
                    <a:pt x="2782" y="1191"/>
                    <a:pt x="2777" y="1179"/>
                    <a:pt x="2769" y="1170"/>
                  </a:cubicBezTo>
                  <a:cubicBezTo>
                    <a:pt x="2772" y="1167"/>
                    <a:pt x="2775" y="1165"/>
                    <a:pt x="2778" y="1162"/>
                  </a:cubicBezTo>
                  <a:cubicBezTo>
                    <a:pt x="2803" y="1193"/>
                    <a:pt x="2841" y="1211"/>
                    <a:pt x="2860" y="1216"/>
                  </a:cubicBezTo>
                  <a:cubicBezTo>
                    <a:pt x="2847" y="1218"/>
                    <a:pt x="2808" y="1219"/>
                    <a:pt x="2785" y="1203"/>
                  </a:cubicBezTo>
                  <a:moveTo>
                    <a:pt x="2630" y="1180"/>
                  </a:moveTo>
                  <a:cubicBezTo>
                    <a:pt x="2626" y="1151"/>
                    <a:pt x="2626" y="1151"/>
                    <a:pt x="2626" y="1151"/>
                  </a:cubicBezTo>
                  <a:cubicBezTo>
                    <a:pt x="2714" y="1129"/>
                    <a:pt x="2774" y="1213"/>
                    <a:pt x="2742" y="1277"/>
                  </a:cubicBezTo>
                  <a:cubicBezTo>
                    <a:pt x="2716" y="1277"/>
                    <a:pt x="2716" y="1277"/>
                    <a:pt x="2716" y="1277"/>
                  </a:cubicBezTo>
                  <a:cubicBezTo>
                    <a:pt x="2736" y="1229"/>
                    <a:pt x="2682" y="1166"/>
                    <a:pt x="2630" y="1180"/>
                  </a:cubicBezTo>
                  <a:moveTo>
                    <a:pt x="2637" y="1219"/>
                  </a:moveTo>
                  <a:cubicBezTo>
                    <a:pt x="2632" y="1191"/>
                    <a:pt x="2632" y="1191"/>
                    <a:pt x="2632" y="1191"/>
                  </a:cubicBezTo>
                  <a:cubicBezTo>
                    <a:pt x="2676" y="1179"/>
                    <a:pt x="2726" y="1226"/>
                    <a:pt x="2710" y="1276"/>
                  </a:cubicBezTo>
                  <a:cubicBezTo>
                    <a:pt x="2685" y="1276"/>
                    <a:pt x="2685" y="1276"/>
                    <a:pt x="2685" y="1276"/>
                  </a:cubicBezTo>
                  <a:cubicBezTo>
                    <a:pt x="2696" y="1243"/>
                    <a:pt x="2666" y="1213"/>
                    <a:pt x="2637" y="1219"/>
                  </a:cubicBezTo>
                  <a:moveTo>
                    <a:pt x="2677" y="1276"/>
                  </a:moveTo>
                  <a:cubicBezTo>
                    <a:pt x="2646" y="1275"/>
                    <a:pt x="2646" y="1275"/>
                    <a:pt x="2646" y="1275"/>
                  </a:cubicBezTo>
                  <a:cubicBezTo>
                    <a:pt x="2638" y="1227"/>
                    <a:pt x="2638" y="1227"/>
                    <a:pt x="2638" y="1227"/>
                  </a:cubicBezTo>
                  <a:cubicBezTo>
                    <a:pt x="2662" y="1223"/>
                    <a:pt x="2687" y="1248"/>
                    <a:pt x="2677" y="1276"/>
                  </a:cubicBezTo>
                  <a:moveTo>
                    <a:pt x="2761" y="1002"/>
                  </a:moveTo>
                  <a:cubicBezTo>
                    <a:pt x="2799" y="1070"/>
                    <a:pt x="2771" y="1136"/>
                    <a:pt x="2711" y="1155"/>
                  </a:cubicBezTo>
                  <a:cubicBezTo>
                    <a:pt x="2688" y="1140"/>
                    <a:pt x="2658" y="1133"/>
                    <a:pt x="2624" y="1140"/>
                  </a:cubicBezTo>
                  <a:cubicBezTo>
                    <a:pt x="2620" y="1118"/>
                    <a:pt x="2620" y="1118"/>
                    <a:pt x="2620" y="1118"/>
                  </a:cubicBezTo>
                  <a:cubicBezTo>
                    <a:pt x="2719" y="1145"/>
                    <a:pt x="2765" y="1041"/>
                    <a:pt x="2761" y="1002"/>
                  </a:cubicBezTo>
                  <a:moveTo>
                    <a:pt x="2740" y="1185"/>
                  </a:moveTo>
                  <a:cubicBezTo>
                    <a:pt x="2749" y="1182"/>
                    <a:pt x="2757" y="1179"/>
                    <a:pt x="2764" y="1174"/>
                  </a:cubicBezTo>
                  <a:cubicBezTo>
                    <a:pt x="2785" y="1202"/>
                    <a:pt x="2788" y="1242"/>
                    <a:pt x="2772" y="1278"/>
                  </a:cubicBezTo>
                  <a:cubicBezTo>
                    <a:pt x="2750" y="1277"/>
                    <a:pt x="2750" y="1277"/>
                    <a:pt x="2750" y="1277"/>
                  </a:cubicBezTo>
                  <a:cubicBezTo>
                    <a:pt x="2764" y="1246"/>
                    <a:pt x="2759" y="1212"/>
                    <a:pt x="2740" y="1185"/>
                  </a:cubicBezTo>
                  <a:moveTo>
                    <a:pt x="2736" y="1179"/>
                  </a:moveTo>
                  <a:cubicBezTo>
                    <a:pt x="2731" y="1172"/>
                    <a:pt x="2725" y="1166"/>
                    <a:pt x="2718" y="1161"/>
                  </a:cubicBezTo>
                  <a:cubicBezTo>
                    <a:pt x="2754" y="1147"/>
                    <a:pt x="2779" y="1117"/>
                    <a:pt x="2785" y="1081"/>
                  </a:cubicBezTo>
                  <a:cubicBezTo>
                    <a:pt x="2800" y="1129"/>
                    <a:pt x="2774" y="1170"/>
                    <a:pt x="2736" y="1179"/>
                  </a:cubicBezTo>
                  <a:moveTo>
                    <a:pt x="2787" y="1050"/>
                  </a:moveTo>
                  <a:cubicBezTo>
                    <a:pt x="2785" y="1024"/>
                    <a:pt x="2774" y="996"/>
                    <a:pt x="2755" y="979"/>
                  </a:cubicBezTo>
                  <a:cubicBezTo>
                    <a:pt x="2748" y="960"/>
                    <a:pt x="2738" y="945"/>
                    <a:pt x="2726" y="933"/>
                  </a:cubicBezTo>
                  <a:cubicBezTo>
                    <a:pt x="2726" y="931"/>
                    <a:pt x="2727" y="930"/>
                    <a:pt x="2727" y="928"/>
                  </a:cubicBezTo>
                  <a:cubicBezTo>
                    <a:pt x="2781" y="961"/>
                    <a:pt x="2811" y="1095"/>
                    <a:pt x="2893" y="1148"/>
                  </a:cubicBezTo>
                  <a:cubicBezTo>
                    <a:pt x="2867" y="1147"/>
                    <a:pt x="2827" y="1112"/>
                    <a:pt x="2787" y="1050"/>
                  </a:cubicBezTo>
                  <a:moveTo>
                    <a:pt x="2712" y="894"/>
                  </a:moveTo>
                  <a:cubicBezTo>
                    <a:pt x="2704" y="916"/>
                    <a:pt x="2704" y="916"/>
                    <a:pt x="2704" y="916"/>
                  </a:cubicBezTo>
                  <a:cubicBezTo>
                    <a:pt x="2694" y="910"/>
                    <a:pt x="2683" y="906"/>
                    <a:pt x="2672" y="903"/>
                  </a:cubicBezTo>
                  <a:cubicBezTo>
                    <a:pt x="2680" y="883"/>
                    <a:pt x="2680" y="883"/>
                    <a:pt x="2680" y="883"/>
                  </a:cubicBezTo>
                  <a:cubicBezTo>
                    <a:pt x="2712" y="894"/>
                    <a:pt x="2712" y="894"/>
                    <a:pt x="2712" y="894"/>
                  </a:cubicBezTo>
                  <a:moveTo>
                    <a:pt x="2754" y="1008"/>
                  </a:moveTo>
                  <a:cubicBezTo>
                    <a:pt x="2757" y="1029"/>
                    <a:pt x="2721" y="1139"/>
                    <a:pt x="2619" y="1108"/>
                  </a:cubicBezTo>
                  <a:cubicBezTo>
                    <a:pt x="2614" y="1079"/>
                    <a:pt x="2614" y="1079"/>
                    <a:pt x="2614" y="1079"/>
                  </a:cubicBezTo>
                  <a:cubicBezTo>
                    <a:pt x="2569" y="1083"/>
                    <a:pt x="2569" y="1083"/>
                    <a:pt x="2569" y="1083"/>
                  </a:cubicBezTo>
                  <a:cubicBezTo>
                    <a:pt x="2544" y="1062"/>
                    <a:pt x="2530" y="1032"/>
                    <a:pt x="2512" y="1002"/>
                  </a:cubicBezTo>
                  <a:cubicBezTo>
                    <a:pt x="2501" y="906"/>
                    <a:pt x="2501" y="906"/>
                    <a:pt x="2501" y="906"/>
                  </a:cubicBezTo>
                  <a:cubicBezTo>
                    <a:pt x="2436" y="912"/>
                    <a:pt x="2436" y="912"/>
                    <a:pt x="2436" y="912"/>
                  </a:cubicBezTo>
                  <a:cubicBezTo>
                    <a:pt x="2424" y="903"/>
                    <a:pt x="2412" y="895"/>
                    <a:pt x="2399" y="893"/>
                  </a:cubicBezTo>
                  <a:cubicBezTo>
                    <a:pt x="2383" y="891"/>
                    <a:pt x="2366" y="898"/>
                    <a:pt x="2347" y="919"/>
                  </a:cubicBezTo>
                  <a:cubicBezTo>
                    <a:pt x="2307" y="923"/>
                    <a:pt x="2307" y="923"/>
                    <a:pt x="2307" y="923"/>
                  </a:cubicBezTo>
                  <a:cubicBezTo>
                    <a:pt x="2304" y="922"/>
                    <a:pt x="2302" y="921"/>
                    <a:pt x="2300" y="920"/>
                  </a:cubicBezTo>
                  <a:cubicBezTo>
                    <a:pt x="2301" y="917"/>
                    <a:pt x="2302" y="914"/>
                    <a:pt x="2302" y="910"/>
                  </a:cubicBezTo>
                  <a:cubicBezTo>
                    <a:pt x="2303" y="911"/>
                    <a:pt x="2304" y="911"/>
                    <a:pt x="2304" y="911"/>
                  </a:cubicBezTo>
                  <a:cubicBezTo>
                    <a:pt x="2320" y="918"/>
                    <a:pt x="2337" y="910"/>
                    <a:pt x="2342" y="895"/>
                  </a:cubicBezTo>
                  <a:cubicBezTo>
                    <a:pt x="2345" y="886"/>
                    <a:pt x="2343" y="877"/>
                    <a:pt x="2339" y="870"/>
                  </a:cubicBezTo>
                  <a:cubicBezTo>
                    <a:pt x="2345" y="865"/>
                    <a:pt x="2351" y="861"/>
                    <a:pt x="2357" y="858"/>
                  </a:cubicBezTo>
                  <a:cubicBezTo>
                    <a:pt x="2361" y="864"/>
                    <a:pt x="2365" y="872"/>
                    <a:pt x="2368" y="880"/>
                  </a:cubicBezTo>
                  <a:cubicBezTo>
                    <a:pt x="2376" y="869"/>
                    <a:pt x="2378" y="858"/>
                    <a:pt x="2376" y="847"/>
                  </a:cubicBezTo>
                  <a:cubicBezTo>
                    <a:pt x="2383" y="843"/>
                    <a:pt x="2391" y="840"/>
                    <a:pt x="2399" y="838"/>
                  </a:cubicBezTo>
                  <a:cubicBezTo>
                    <a:pt x="2404" y="853"/>
                    <a:pt x="2405" y="874"/>
                    <a:pt x="2406" y="886"/>
                  </a:cubicBezTo>
                  <a:cubicBezTo>
                    <a:pt x="2423" y="871"/>
                    <a:pt x="2426" y="850"/>
                    <a:pt x="2424" y="831"/>
                  </a:cubicBezTo>
                  <a:cubicBezTo>
                    <a:pt x="2452" y="825"/>
                    <a:pt x="2479" y="828"/>
                    <a:pt x="2501" y="843"/>
                  </a:cubicBezTo>
                  <a:cubicBezTo>
                    <a:pt x="2573" y="894"/>
                    <a:pt x="2548" y="962"/>
                    <a:pt x="2595" y="1034"/>
                  </a:cubicBezTo>
                  <a:cubicBezTo>
                    <a:pt x="2642" y="1106"/>
                    <a:pt x="2700" y="1075"/>
                    <a:pt x="2717" y="1033"/>
                  </a:cubicBezTo>
                  <a:cubicBezTo>
                    <a:pt x="2735" y="986"/>
                    <a:pt x="2678" y="924"/>
                    <a:pt x="2639" y="941"/>
                  </a:cubicBezTo>
                  <a:cubicBezTo>
                    <a:pt x="2610" y="955"/>
                    <a:pt x="2592" y="995"/>
                    <a:pt x="2622" y="1028"/>
                  </a:cubicBezTo>
                  <a:cubicBezTo>
                    <a:pt x="2643" y="1052"/>
                    <a:pt x="2673" y="1051"/>
                    <a:pt x="2685" y="1034"/>
                  </a:cubicBezTo>
                  <a:cubicBezTo>
                    <a:pt x="2698" y="1017"/>
                    <a:pt x="2691" y="989"/>
                    <a:pt x="2669" y="978"/>
                  </a:cubicBezTo>
                  <a:cubicBezTo>
                    <a:pt x="2652" y="969"/>
                    <a:pt x="2632" y="977"/>
                    <a:pt x="2632" y="997"/>
                  </a:cubicBezTo>
                  <a:cubicBezTo>
                    <a:pt x="2633" y="1012"/>
                    <a:pt x="2650" y="1020"/>
                    <a:pt x="2658" y="1009"/>
                  </a:cubicBezTo>
                  <a:cubicBezTo>
                    <a:pt x="2661" y="1005"/>
                    <a:pt x="2659" y="1002"/>
                    <a:pt x="2655" y="1004"/>
                  </a:cubicBezTo>
                  <a:cubicBezTo>
                    <a:pt x="2650" y="1010"/>
                    <a:pt x="2640" y="1004"/>
                    <a:pt x="2640" y="995"/>
                  </a:cubicBezTo>
                  <a:cubicBezTo>
                    <a:pt x="2640" y="986"/>
                    <a:pt x="2650" y="979"/>
                    <a:pt x="2663" y="984"/>
                  </a:cubicBezTo>
                  <a:cubicBezTo>
                    <a:pt x="2681" y="990"/>
                    <a:pt x="2686" y="1016"/>
                    <a:pt x="2677" y="1030"/>
                  </a:cubicBezTo>
                  <a:cubicBezTo>
                    <a:pt x="2665" y="1046"/>
                    <a:pt x="2641" y="1039"/>
                    <a:pt x="2627" y="1022"/>
                  </a:cubicBezTo>
                  <a:cubicBezTo>
                    <a:pt x="2609" y="1002"/>
                    <a:pt x="2609" y="971"/>
                    <a:pt x="2632" y="956"/>
                  </a:cubicBezTo>
                  <a:cubicBezTo>
                    <a:pt x="2651" y="943"/>
                    <a:pt x="2680" y="941"/>
                    <a:pt x="2703" y="979"/>
                  </a:cubicBezTo>
                  <a:cubicBezTo>
                    <a:pt x="2724" y="1014"/>
                    <a:pt x="2710" y="1040"/>
                    <a:pt x="2691" y="1058"/>
                  </a:cubicBezTo>
                  <a:cubicBezTo>
                    <a:pt x="2665" y="1080"/>
                    <a:pt x="2631" y="1066"/>
                    <a:pt x="2611" y="1041"/>
                  </a:cubicBezTo>
                  <a:cubicBezTo>
                    <a:pt x="2568" y="988"/>
                    <a:pt x="2566" y="953"/>
                    <a:pt x="2617" y="922"/>
                  </a:cubicBezTo>
                  <a:cubicBezTo>
                    <a:pt x="2662" y="896"/>
                    <a:pt x="2741" y="920"/>
                    <a:pt x="2754" y="1008"/>
                  </a:cubicBezTo>
                  <a:moveTo>
                    <a:pt x="2528" y="1042"/>
                  </a:moveTo>
                  <a:cubicBezTo>
                    <a:pt x="2529" y="1045"/>
                    <a:pt x="2531" y="1047"/>
                    <a:pt x="2532" y="1049"/>
                  </a:cubicBezTo>
                  <a:cubicBezTo>
                    <a:pt x="2518" y="1051"/>
                    <a:pt x="2518" y="1051"/>
                    <a:pt x="2518" y="1051"/>
                  </a:cubicBezTo>
                  <a:cubicBezTo>
                    <a:pt x="2517" y="1044"/>
                    <a:pt x="2517" y="1044"/>
                    <a:pt x="2517" y="1044"/>
                  </a:cubicBezTo>
                  <a:cubicBezTo>
                    <a:pt x="2528" y="1042"/>
                    <a:pt x="2528" y="1042"/>
                    <a:pt x="2528" y="1042"/>
                  </a:cubicBezTo>
                  <a:moveTo>
                    <a:pt x="2517" y="1041"/>
                  </a:moveTo>
                  <a:cubicBezTo>
                    <a:pt x="2515" y="1021"/>
                    <a:pt x="2515" y="1021"/>
                    <a:pt x="2515" y="1021"/>
                  </a:cubicBezTo>
                  <a:cubicBezTo>
                    <a:pt x="2519" y="1028"/>
                    <a:pt x="2522" y="1034"/>
                    <a:pt x="2526" y="1040"/>
                  </a:cubicBezTo>
                  <a:cubicBezTo>
                    <a:pt x="2517" y="1041"/>
                    <a:pt x="2517" y="1041"/>
                    <a:pt x="2517" y="1041"/>
                  </a:cubicBezTo>
                  <a:moveTo>
                    <a:pt x="2534" y="1051"/>
                  </a:moveTo>
                  <a:cubicBezTo>
                    <a:pt x="2535" y="1053"/>
                    <a:pt x="2536" y="1056"/>
                    <a:pt x="2538" y="1058"/>
                  </a:cubicBezTo>
                  <a:cubicBezTo>
                    <a:pt x="2519" y="1060"/>
                    <a:pt x="2519" y="1060"/>
                    <a:pt x="2519" y="1060"/>
                  </a:cubicBezTo>
                  <a:cubicBezTo>
                    <a:pt x="2518" y="1053"/>
                    <a:pt x="2518" y="1053"/>
                    <a:pt x="2518" y="1053"/>
                  </a:cubicBezTo>
                  <a:cubicBezTo>
                    <a:pt x="2534" y="1051"/>
                    <a:pt x="2534" y="1051"/>
                    <a:pt x="2534" y="1051"/>
                  </a:cubicBezTo>
                  <a:moveTo>
                    <a:pt x="2540" y="1060"/>
                  </a:moveTo>
                  <a:cubicBezTo>
                    <a:pt x="2541" y="1062"/>
                    <a:pt x="2542" y="1064"/>
                    <a:pt x="2544" y="1066"/>
                  </a:cubicBezTo>
                  <a:cubicBezTo>
                    <a:pt x="2520" y="1069"/>
                    <a:pt x="2520" y="1069"/>
                    <a:pt x="2520" y="1069"/>
                  </a:cubicBezTo>
                  <a:cubicBezTo>
                    <a:pt x="2520" y="1062"/>
                    <a:pt x="2520" y="1062"/>
                    <a:pt x="2520" y="1062"/>
                  </a:cubicBezTo>
                  <a:cubicBezTo>
                    <a:pt x="2540" y="1060"/>
                    <a:pt x="2540" y="1060"/>
                    <a:pt x="2540" y="1060"/>
                  </a:cubicBezTo>
                  <a:moveTo>
                    <a:pt x="2546" y="1068"/>
                  </a:moveTo>
                  <a:cubicBezTo>
                    <a:pt x="2547" y="1070"/>
                    <a:pt x="2548" y="1072"/>
                    <a:pt x="2550" y="1073"/>
                  </a:cubicBezTo>
                  <a:cubicBezTo>
                    <a:pt x="2521" y="1077"/>
                    <a:pt x="2521" y="1077"/>
                    <a:pt x="2521" y="1077"/>
                  </a:cubicBezTo>
                  <a:cubicBezTo>
                    <a:pt x="2521" y="1071"/>
                    <a:pt x="2521" y="1071"/>
                    <a:pt x="2521" y="1071"/>
                  </a:cubicBezTo>
                  <a:cubicBezTo>
                    <a:pt x="2546" y="1068"/>
                    <a:pt x="2546" y="1068"/>
                    <a:pt x="2546" y="1068"/>
                  </a:cubicBezTo>
                  <a:moveTo>
                    <a:pt x="2552" y="1075"/>
                  </a:moveTo>
                  <a:cubicBezTo>
                    <a:pt x="2554" y="1078"/>
                    <a:pt x="2557" y="1081"/>
                    <a:pt x="2559" y="1084"/>
                  </a:cubicBezTo>
                  <a:cubicBezTo>
                    <a:pt x="2522" y="1087"/>
                    <a:pt x="2522" y="1087"/>
                    <a:pt x="2522" y="1087"/>
                  </a:cubicBezTo>
                  <a:cubicBezTo>
                    <a:pt x="2521" y="1079"/>
                    <a:pt x="2521" y="1079"/>
                    <a:pt x="2521" y="1079"/>
                  </a:cubicBezTo>
                  <a:cubicBezTo>
                    <a:pt x="2552" y="1075"/>
                    <a:pt x="2552" y="1075"/>
                    <a:pt x="2552" y="1075"/>
                  </a:cubicBezTo>
                  <a:moveTo>
                    <a:pt x="2370" y="908"/>
                  </a:moveTo>
                  <a:cubicBezTo>
                    <a:pt x="2372" y="907"/>
                    <a:pt x="2374" y="906"/>
                    <a:pt x="2376" y="905"/>
                  </a:cubicBezTo>
                  <a:cubicBezTo>
                    <a:pt x="2384" y="916"/>
                    <a:pt x="2384" y="916"/>
                    <a:pt x="2384" y="916"/>
                  </a:cubicBezTo>
                  <a:cubicBezTo>
                    <a:pt x="2376" y="917"/>
                    <a:pt x="2376" y="917"/>
                    <a:pt x="2376" y="917"/>
                  </a:cubicBezTo>
                  <a:cubicBezTo>
                    <a:pt x="2370" y="908"/>
                    <a:pt x="2370" y="908"/>
                    <a:pt x="2370" y="908"/>
                  </a:cubicBezTo>
                  <a:moveTo>
                    <a:pt x="2373" y="917"/>
                  </a:moveTo>
                  <a:cubicBezTo>
                    <a:pt x="2357" y="919"/>
                    <a:pt x="2357" y="919"/>
                    <a:pt x="2357" y="919"/>
                  </a:cubicBezTo>
                  <a:cubicBezTo>
                    <a:pt x="2361" y="915"/>
                    <a:pt x="2364" y="912"/>
                    <a:pt x="2368" y="910"/>
                  </a:cubicBezTo>
                  <a:cubicBezTo>
                    <a:pt x="2373" y="917"/>
                    <a:pt x="2373" y="917"/>
                    <a:pt x="2373" y="917"/>
                  </a:cubicBezTo>
                  <a:moveTo>
                    <a:pt x="2379" y="904"/>
                  </a:moveTo>
                  <a:cubicBezTo>
                    <a:pt x="2381" y="903"/>
                    <a:pt x="2383" y="903"/>
                    <a:pt x="2385" y="902"/>
                  </a:cubicBezTo>
                  <a:cubicBezTo>
                    <a:pt x="2394" y="915"/>
                    <a:pt x="2394" y="915"/>
                    <a:pt x="2394" y="915"/>
                  </a:cubicBezTo>
                  <a:cubicBezTo>
                    <a:pt x="2387" y="916"/>
                    <a:pt x="2387" y="916"/>
                    <a:pt x="2387" y="916"/>
                  </a:cubicBezTo>
                  <a:cubicBezTo>
                    <a:pt x="2379" y="904"/>
                    <a:pt x="2379" y="904"/>
                    <a:pt x="2379" y="904"/>
                  </a:cubicBezTo>
                  <a:moveTo>
                    <a:pt x="2388" y="902"/>
                  </a:moveTo>
                  <a:cubicBezTo>
                    <a:pt x="2391" y="901"/>
                    <a:pt x="2394" y="901"/>
                    <a:pt x="2397" y="901"/>
                  </a:cubicBezTo>
                  <a:cubicBezTo>
                    <a:pt x="2405" y="915"/>
                    <a:pt x="2405" y="915"/>
                    <a:pt x="2405" y="915"/>
                  </a:cubicBezTo>
                  <a:cubicBezTo>
                    <a:pt x="2397" y="915"/>
                    <a:pt x="2397" y="915"/>
                    <a:pt x="2397" y="915"/>
                  </a:cubicBezTo>
                  <a:cubicBezTo>
                    <a:pt x="2388" y="902"/>
                    <a:pt x="2388" y="902"/>
                    <a:pt x="2388" y="902"/>
                  </a:cubicBezTo>
                  <a:moveTo>
                    <a:pt x="2400" y="902"/>
                  </a:moveTo>
                  <a:cubicBezTo>
                    <a:pt x="2408" y="903"/>
                    <a:pt x="2415" y="908"/>
                    <a:pt x="2423" y="913"/>
                  </a:cubicBezTo>
                  <a:cubicBezTo>
                    <a:pt x="2408" y="914"/>
                    <a:pt x="2408" y="914"/>
                    <a:pt x="2408" y="914"/>
                  </a:cubicBezTo>
                  <a:cubicBezTo>
                    <a:pt x="2400" y="902"/>
                    <a:pt x="2400" y="902"/>
                    <a:pt x="2400" y="902"/>
                  </a:cubicBezTo>
                  <a:moveTo>
                    <a:pt x="2369" y="862"/>
                  </a:moveTo>
                  <a:cubicBezTo>
                    <a:pt x="2340" y="817"/>
                    <a:pt x="2311" y="809"/>
                    <a:pt x="2271" y="832"/>
                  </a:cubicBezTo>
                  <a:cubicBezTo>
                    <a:pt x="2290" y="772"/>
                    <a:pt x="2371" y="808"/>
                    <a:pt x="2369" y="862"/>
                  </a:cubicBezTo>
                  <a:moveTo>
                    <a:pt x="2276" y="806"/>
                  </a:moveTo>
                  <a:cubicBezTo>
                    <a:pt x="2273" y="802"/>
                    <a:pt x="2270" y="798"/>
                    <a:pt x="2266" y="795"/>
                  </a:cubicBezTo>
                  <a:cubicBezTo>
                    <a:pt x="2278" y="783"/>
                    <a:pt x="2292" y="773"/>
                    <a:pt x="2305" y="769"/>
                  </a:cubicBezTo>
                  <a:cubicBezTo>
                    <a:pt x="2304" y="778"/>
                    <a:pt x="2303" y="786"/>
                    <a:pt x="2301" y="794"/>
                  </a:cubicBezTo>
                  <a:cubicBezTo>
                    <a:pt x="2292" y="796"/>
                    <a:pt x="2283" y="800"/>
                    <a:pt x="2276" y="806"/>
                  </a:cubicBezTo>
                  <a:moveTo>
                    <a:pt x="2371" y="831"/>
                  </a:moveTo>
                  <a:cubicBezTo>
                    <a:pt x="2370" y="830"/>
                    <a:pt x="2370" y="829"/>
                    <a:pt x="2369" y="827"/>
                  </a:cubicBezTo>
                  <a:cubicBezTo>
                    <a:pt x="2389" y="816"/>
                    <a:pt x="2389" y="816"/>
                    <a:pt x="2389" y="816"/>
                  </a:cubicBezTo>
                  <a:cubicBezTo>
                    <a:pt x="2390" y="818"/>
                    <a:pt x="2391" y="819"/>
                    <a:pt x="2391" y="821"/>
                  </a:cubicBezTo>
                  <a:cubicBezTo>
                    <a:pt x="2371" y="831"/>
                    <a:pt x="2371" y="831"/>
                    <a:pt x="2371" y="831"/>
                  </a:cubicBezTo>
                  <a:moveTo>
                    <a:pt x="2393" y="823"/>
                  </a:moveTo>
                  <a:cubicBezTo>
                    <a:pt x="2394" y="825"/>
                    <a:pt x="2395" y="827"/>
                    <a:pt x="2396" y="830"/>
                  </a:cubicBezTo>
                  <a:cubicBezTo>
                    <a:pt x="2389" y="833"/>
                    <a:pt x="2381" y="836"/>
                    <a:pt x="2374" y="840"/>
                  </a:cubicBezTo>
                  <a:cubicBezTo>
                    <a:pt x="2374" y="837"/>
                    <a:pt x="2373" y="835"/>
                    <a:pt x="2372" y="834"/>
                  </a:cubicBezTo>
                  <a:cubicBezTo>
                    <a:pt x="2393" y="823"/>
                    <a:pt x="2393" y="823"/>
                    <a:pt x="2393" y="823"/>
                  </a:cubicBezTo>
                  <a:moveTo>
                    <a:pt x="2368" y="825"/>
                  </a:moveTo>
                  <a:cubicBezTo>
                    <a:pt x="2367" y="824"/>
                    <a:pt x="2366" y="822"/>
                    <a:pt x="2365" y="821"/>
                  </a:cubicBezTo>
                  <a:cubicBezTo>
                    <a:pt x="2384" y="809"/>
                    <a:pt x="2384" y="809"/>
                    <a:pt x="2384" y="809"/>
                  </a:cubicBezTo>
                  <a:cubicBezTo>
                    <a:pt x="2386" y="811"/>
                    <a:pt x="2387" y="812"/>
                    <a:pt x="2388" y="814"/>
                  </a:cubicBezTo>
                  <a:cubicBezTo>
                    <a:pt x="2368" y="825"/>
                    <a:pt x="2368" y="825"/>
                    <a:pt x="2368" y="825"/>
                  </a:cubicBezTo>
                  <a:moveTo>
                    <a:pt x="2363" y="819"/>
                  </a:moveTo>
                  <a:cubicBezTo>
                    <a:pt x="2362" y="818"/>
                    <a:pt x="2361" y="816"/>
                    <a:pt x="2360" y="815"/>
                  </a:cubicBezTo>
                  <a:cubicBezTo>
                    <a:pt x="2380" y="803"/>
                    <a:pt x="2380" y="803"/>
                    <a:pt x="2380" y="803"/>
                  </a:cubicBezTo>
                  <a:cubicBezTo>
                    <a:pt x="2381" y="804"/>
                    <a:pt x="2382" y="806"/>
                    <a:pt x="2383" y="807"/>
                  </a:cubicBezTo>
                  <a:cubicBezTo>
                    <a:pt x="2363" y="819"/>
                    <a:pt x="2363" y="819"/>
                    <a:pt x="2363" y="819"/>
                  </a:cubicBezTo>
                  <a:moveTo>
                    <a:pt x="2358" y="814"/>
                  </a:moveTo>
                  <a:cubicBezTo>
                    <a:pt x="2357" y="812"/>
                    <a:pt x="2355" y="811"/>
                    <a:pt x="2354" y="809"/>
                  </a:cubicBezTo>
                  <a:cubicBezTo>
                    <a:pt x="2361" y="806"/>
                    <a:pt x="2368" y="801"/>
                    <a:pt x="2374" y="796"/>
                  </a:cubicBezTo>
                  <a:cubicBezTo>
                    <a:pt x="2376" y="798"/>
                    <a:pt x="2377" y="799"/>
                    <a:pt x="2379" y="801"/>
                  </a:cubicBezTo>
                  <a:cubicBezTo>
                    <a:pt x="2358" y="814"/>
                    <a:pt x="2358" y="814"/>
                    <a:pt x="2358" y="814"/>
                  </a:cubicBezTo>
                  <a:moveTo>
                    <a:pt x="2347" y="804"/>
                  </a:moveTo>
                  <a:cubicBezTo>
                    <a:pt x="2339" y="799"/>
                    <a:pt x="2330" y="795"/>
                    <a:pt x="2321" y="794"/>
                  </a:cubicBezTo>
                  <a:cubicBezTo>
                    <a:pt x="2333" y="792"/>
                    <a:pt x="2345" y="787"/>
                    <a:pt x="2354" y="779"/>
                  </a:cubicBezTo>
                  <a:cubicBezTo>
                    <a:pt x="2360" y="782"/>
                    <a:pt x="2365" y="786"/>
                    <a:pt x="2370" y="791"/>
                  </a:cubicBezTo>
                  <a:cubicBezTo>
                    <a:pt x="2363" y="797"/>
                    <a:pt x="2355" y="801"/>
                    <a:pt x="2347" y="804"/>
                  </a:cubicBezTo>
                  <a:moveTo>
                    <a:pt x="2317" y="787"/>
                  </a:moveTo>
                  <a:cubicBezTo>
                    <a:pt x="2317" y="780"/>
                    <a:pt x="2317" y="774"/>
                    <a:pt x="2318" y="768"/>
                  </a:cubicBezTo>
                  <a:cubicBezTo>
                    <a:pt x="2327" y="768"/>
                    <a:pt x="2338" y="770"/>
                    <a:pt x="2348" y="776"/>
                  </a:cubicBezTo>
                  <a:cubicBezTo>
                    <a:pt x="2339" y="782"/>
                    <a:pt x="2328" y="786"/>
                    <a:pt x="2317" y="787"/>
                  </a:cubicBezTo>
                  <a:moveTo>
                    <a:pt x="2327" y="830"/>
                  </a:moveTo>
                  <a:cubicBezTo>
                    <a:pt x="2329" y="831"/>
                    <a:pt x="2331" y="832"/>
                    <a:pt x="2333" y="833"/>
                  </a:cubicBezTo>
                  <a:cubicBezTo>
                    <a:pt x="2304" y="851"/>
                    <a:pt x="2304" y="851"/>
                    <a:pt x="2304" y="851"/>
                  </a:cubicBezTo>
                  <a:cubicBezTo>
                    <a:pt x="2305" y="848"/>
                    <a:pt x="2306" y="846"/>
                    <a:pt x="2307" y="843"/>
                  </a:cubicBezTo>
                  <a:cubicBezTo>
                    <a:pt x="2327" y="830"/>
                    <a:pt x="2327" y="830"/>
                    <a:pt x="2327" y="830"/>
                  </a:cubicBezTo>
                  <a:moveTo>
                    <a:pt x="2308" y="839"/>
                  </a:moveTo>
                  <a:cubicBezTo>
                    <a:pt x="2309" y="835"/>
                    <a:pt x="2310" y="831"/>
                    <a:pt x="2311" y="827"/>
                  </a:cubicBezTo>
                  <a:cubicBezTo>
                    <a:pt x="2316" y="827"/>
                    <a:pt x="2320" y="828"/>
                    <a:pt x="2324" y="829"/>
                  </a:cubicBezTo>
                  <a:cubicBezTo>
                    <a:pt x="2308" y="839"/>
                    <a:pt x="2308" y="839"/>
                    <a:pt x="2308" y="839"/>
                  </a:cubicBezTo>
                  <a:moveTo>
                    <a:pt x="2335" y="834"/>
                  </a:moveTo>
                  <a:cubicBezTo>
                    <a:pt x="2337" y="835"/>
                    <a:pt x="2338" y="837"/>
                    <a:pt x="2340" y="838"/>
                  </a:cubicBezTo>
                  <a:cubicBezTo>
                    <a:pt x="2316" y="853"/>
                    <a:pt x="2316" y="853"/>
                    <a:pt x="2316" y="853"/>
                  </a:cubicBezTo>
                  <a:cubicBezTo>
                    <a:pt x="2312" y="852"/>
                    <a:pt x="2309" y="852"/>
                    <a:pt x="2305" y="853"/>
                  </a:cubicBezTo>
                  <a:cubicBezTo>
                    <a:pt x="2335" y="834"/>
                    <a:pt x="2335" y="834"/>
                    <a:pt x="2335" y="834"/>
                  </a:cubicBezTo>
                  <a:moveTo>
                    <a:pt x="2342" y="840"/>
                  </a:moveTo>
                  <a:cubicBezTo>
                    <a:pt x="2343" y="841"/>
                    <a:pt x="2345" y="842"/>
                    <a:pt x="2346" y="844"/>
                  </a:cubicBezTo>
                  <a:cubicBezTo>
                    <a:pt x="2326" y="857"/>
                    <a:pt x="2326" y="857"/>
                    <a:pt x="2326" y="857"/>
                  </a:cubicBezTo>
                  <a:cubicBezTo>
                    <a:pt x="2324" y="855"/>
                    <a:pt x="2321" y="854"/>
                    <a:pt x="2319" y="854"/>
                  </a:cubicBezTo>
                  <a:cubicBezTo>
                    <a:pt x="2342" y="840"/>
                    <a:pt x="2342" y="840"/>
                    <a:pt x="2342" y="840"/>
                  </a:cubicBezTo>
                  <a:moveTo>
                    <a:pt x="2348" y="846"/>
                  </a:moveTo>
                  <a:cubicBezTo>
                    <a:pt x="2350" y="848"/>
                    <a:pt x="2351" y="850"/>
                    <a:pt x="2353" y="852"/>
                  </a:cubicBezTo>
                  <a:cubicBezTo>
                    <a:pt x="2347" y="856"/>
                    <a:pt x="2341" y="860"/>
                    <a:pt x="2335" y="864"/>
                  </a:cubicBezTo>
                  <a:cubicBezTo>
                    <a:pt x="2333" y="862"/>
                    <a:pt x="2331" y="860"/>
                    <a:pt x="2328" y="858"/>
                  </a:cubicBezTo>
                  <a:cubicBezTo>
                    <a:pt x="2348" y="846"/>
                    <a:pt x="2348" y="846"/>
                    <a:pt x="2348" y="846"/>
                  </a:cubicBezTo>
                  <a:moveTo>
                    <a:pt x="2321" y="862"/>
                  </a:moveTo>
                  <a:cubicBezTo>
                    <a:pt x="2333" y="867"/>
                    <a:pt x="2340" y="880"/>
                    <a:pt x="2336" y="892"/>
                  </a:cubicBezTo>
                  <a:cubicBezTo>
                    <a:pt x="2332" y="903"/>
                    <a:pt x="2320" y="909"/>
                    <a:pt x="2308" y="904"/>
                  </a:cubicBezTo>
                  <a:cubicBezTo>
                    <a:pt x="2295" y="899"/>
                    <a:pt x="2289" y="886"/>
                    <a:pt x="2292" y="874"/>
                  </a:cubicBezTo>
                  <a:cubicBezTo>
                    <a:pt x="2296" y="863"/>
                    <a:pt x="2309" y="857"/>
                    <a:pt x="2321" y="862"/>
                  </a:cubicBezTo>
                  <a:moveTo>
                    <a:pt x="2328" y="935"/>
                  </a:moveTo>
                  <a:cubicBezTo>
                    <a:pt x="2307" y="967"/>
                    <a:pt x="2262" y="931"/>
                    <a:pt x="2266" y="905"/>
                  </a:cubicBezTo>
                  <a:cubicBezTo>
                    <a:pt x="2282" y="922"/>
                    <a:pt x="2304" y="939"/>
                    <a:pt x="2328" y="935"/>
                  </a:cubicBezTo>
                  <a:moveTo>
                    <a:pt x="2403" y="757"/>
                  </a:moveTo>
                  <a:cubicBezTo>
                    <a:pt x="2407" y="746"/>
                    <a:pt x="2409" y="735"/>
                    <a:pt x="2409" y="724"/>
                  </a:cubicBezTo>
                  <a:cubicBezTo>
                    <a:pt x="2454" y="732"/>
                    <a:pt x="2479" y="779"/>
                    <a:pt x="2462" y="820"/>
                  </a:cubicBezTo>
                  <a:cubicBezTo>
                    <a:pt x="2455" y="819"/>
                    <a:pt x="2448" y="819"/>
                    <a:pt x="2441" y="819"/>
                  </a:cubicBezTo>
                  <a:cubicBezTo>
                    <a:pt x="2447" y="792"/>
                    <a:pt x="2431" y="764"/>
                    <a:pt x="2403" y="757"/>
                  </a:cubicBezTo>
                  <a:moveTo>
                    <a:pt x="2436" y="820"/>
                  </a:moveTo>
                  <a:cubicBezTo>
                    <a:pt x="2431" y="820"/>
                    <a:pt x="2427" y="821"/>
                    <a:pt x="2422" y="822"/>
                  </a:cubicBezTo>
                  <a:cubicBezTo>
                    <a:pt x="2418" y="803"/>
                    <a:pt x="2409" y="786"/>
                    <a:pt x="2396" y="771"/>
                  </a:cubicBezTo>
                  <a:cubicBezTo>
                    <a:pt x="2398" y="768"/>
                    <a:pt x="2399" y="765"/>
                    <a:pt x="2400" y="763"/>
                  </a:cubicBezTo>
                  <a:cubicBezTo>
                    <a:pt x="2427" y="770"/>
                    <a:pt x="2441" y="794"/>
                    <a:pt x="2436" y="820"/>
                  </a:cubicBezTo>
                  <a:moveTo>
                    <a:pt x="2592" y="923"/>
                  </a:moveTo>
                  <a:cubicBezTo>
                    <a:pt x="2583" y="931"/>
                    <a:pt x="2576" y="942"/>
                    <a:pt x="2571" y="956"/>
                  </a:cubicBezTo>
                  <a:cubicBezTo>
                    <a:pt x="2563" y="919"/>
                    <a:pt x="2553" y="886"/>
                    <a:pt x="2528" y="858"/>
                  </a:cubicBezTo>
                  <a:cubicBezTo>
                    <a:pt x="2537" y="855"/>
                    <a:pt x="2545" y="851"/>
                    <a:pt x="2552" y="847"/>
                  </a:cubicBezTo>
                  <a:cubicBezTo>
                    <a:pt x="2572" y="869"/>
                    <a:pt x="2587" y="896"/>
                    <a:pt x="2592" y="923"/>
                  </a:cubicBezTo>
                  <a:moveTo>
                    <a:pt x="2558" y="843"/>
                  </a:moveTo>
                  <a:cubicBezTo>
                    <a:pt x="2565" y="837"/>
                    <a:pt x="2572" y="831"/>
                    <a:pt x="2577" y="825"/>
                  </a:cubicBezTo>
                  <a:cubicBezTo>
                    <a:pt x="2602" y="846"/>
                    <a:pt x="2621" y="875"/>
                    <a:pt x="2625" y="904"/>
                  </a:cubicBezTo>
                  <a:cubicBezTo>
                    <a:pt x="2615" y="907"/>
                    <a:pt x="2606" y="911"/>
                    <a:pt x="2598" y="918"/>
                  </a:cubicBezTo>
                  <a:cubicBezTo>
                    <a:pt x="2592" y="891"/>
                    <a:pt x="2578" y="865"/>
                    <a:pt x="2558" y="843"/>
                  </a:cubicBezTo>
                  <a:moveTo>
                    <a:pt x="2631" y="902"/>
                  </a:moveTo>
                  <a:cubicBezTo>
                    <a:pt x="2627" y="872"/>
                    <a:pt x="2607" y="841"/>
                    <a:pt x="2581" y="819"/>
                  </a:cubicBezTo>
                  <a:cubicBezTo>
                    <a:pt x="2586" y="813"/>
                    <a:pt x="2589" y="806"/>
                    <a:pt x="2592" y="799"/>
                  </a:cubicBezTo>
                  <a:cubicBezTo>
                    <a:pt x="2665" y="825"/>
                    <a:pt x="2665" y="825"/>
                    <a:pt x="2665" y="825"/>
                  </a:cubicBezTo>
                  <a:cubicBezTo>
                    <a:pt x="2642" y="901"/>
                    <a:pt x="2642" y="901"/>
                    <a:pt x="2642" y="901"/>
                  </a:cubicBezTo>
                  <a:cubicBezTo>
                    <a:pt x="2638" y="901"/>
                    <a:pt x="2635" y="902"/>
                    <a:pt x="2631" y="902"/>
                  </a:cubicBezTo>
                  <a:moveTo>
                    <a:pt x="2551" y="807"/>
                  </a:moveTo>
                  <a:cubicBezTo>
                    <a:pt x="2546" y="813"/>
                    <a:pt x="2541" y="819"/>
                    <a:pt x="2535" y="823"/>
                  </a:cubicBezTo>
                  <a:cubicBezTo>
                    <a:pt x="2527" y="817"/>
                    <a:pt x="2519" y="812"/>
                    <a:pt x="2510" y="809"/>
                  </a:cubicBezTo>
                  <a:cubicBezTo>
                    <a:pt x="2512" y="803"/>
                    <a:pt x="2513" y="798"/>
                    <a:pt x="2513" y="793"/>
                  </a:cubicBezTo>
                  <a:cubicBezTo>
                    <a:pt x="2526" y="796"/>
                    <a:pt x="2539" y="801"/>
                    <a:pt x="2551" y="807"/>
                  </a:cubicBezTo>
                  <a:moveTo>
                    <a:pt x="2514" y="788"/>
                  </a:moveTo>
                  <a:cubicBezTo>
                    <a:pt x="2514" y="782"/>
                    <a:pt x="2514" y="777"/>
                    <a:pt x="2514" y="772"/>
                  </a:cubicBezTo>
                  <a:cubicBezTo>
                    <a:pt x="2562" y="789"/>
                    <a:pt x="2562" y="789"/>
                    <a:pt x="2562" y="789"/>
                  </a:cubicBezTo>
                  <a:cubicBezTo>
                    <a:pt x="2560" y="793"/>
                    <a:pt x="2558" y="797"/>
                    <a:pt x="2555" y="801"/>
                  </a:cubicBezTo>
                  <a:cubicBezTo>
                    <a:pt x="2542" y="795"/>
                    <a:pt x="2528" y="790"/>
                    <a:pt x="2514" y="788"/>
                  </a:cubicBezTo>
                  <a:moveTo>
                    <a:pt x="2565" y="783"/>
                  </a:moveTo>
                  <a:cubicBezTo>
                    <a:pt x="2513" y="765"/>
                    <a:pt x="2513" y="765"/>
                    <a:pt x="2513" y="765"/>
                  </a:cubicBezTo>
                  <a:cubicBezTo>
                    <a:pt x="2512" y="759"/>
                    <a:pt x="2511" y="753"/>
                    <a:pt x="2509" y="747"/>
                  </a:cubicBezTo>
                  <a:cubicBezTo>
                    <a:pt x="2570" y="766"/>
                    <a:pt x="2570" y="766"/>
                    <a:pt x="2570" y="766"/>
                  </a:cubicBezTo>
                  <a:cubicBezTo>
                    <a:pt x="2569" y="772"/>
                    <a:pt x="2567" y="777"/>
                    <a:pt x="2565" y="783"/>
                  </a:cubicBezTo>
                  <a:moveTo>
                    <a:pt x="2529" y="827"/>
                  </a:moveTo>
                  <a:cubicBezTo>
                    <a:pt x="2520" y="831"/>
                    <a:pt x="2510" y="833"/>
                    <a:pt x="2500" y="832"/>
                  </a:cubicBezTo>
                  <a:cubicBezTo>
                    <a:pt x="2503" y="826"/>
                    <a:pt x="2506" y="820"/>
                    <a:pt x="2508" y="815"/>
                  </a:cubicBezTo>
                  <a:cubicBezTo>
                    <a:pt x="2515" y="818"/>
                    <a:pt x="2522" y="822"/>
                    <a:pt x="2529" y="827"/>
                  </a:cubicBezTo>
                  <a:moveTo>
                    <a:pt x="2494" y="830"/>
                  </a:moveTo>
                  <a:cubicBezTo>
                    <a:pt x="2486" y="825"/>
                    <a:pt x="2477" y="822"/>
                    <a:pt x="2468" y="821"/>
                  </a:cubicBezTo>
                  <a:cubicBezTo>
                    <a:pt x="2487" y="776"/>
                    <a:pt x="2460" y="725"/>
                    <a:pt x="2409" y="716"/>
                  </a:cubicBezTo>
                  <a:cubicBezTo>
                    <a:pt x="2408" y="708"/>
                    <a:pt x="2406" y="700"/>
                    <a:pt x="2404" y="692"/>
                  </a:cubicBezTo>
                  <a:cubicBezTo>
                    <a:pt x="2490" y="689"/>
                    <a:pt x="2532" y="765"/>
                    <a:pt x="2494" y="830"/>
                  </a:cubicBezTo>
                  <a:moveTo>
                    <a:pt x="2446" y="687"/>
                  </a:moveTo>
                  <a:cubicBezTo>
                    <a:pt x="2464" y="656"/>
                    <a:pt x="2441" y="620"/>
                    <a:pt x="2413" y="606"/>
                  </a:cubicBezTo>
                  <a:cubicBezTo>
                    <a:pt x="2415" y="600"/>
                    <a:pt x="2418" y="594"/>
                    <a:pt x="2421" y="588"/>
                  </a:cubicBezTo>
                  <a:cubicBezTo>
                    <a:pt x="2458" y="605"/>
                    <a:pt x="2492" y="652"/>
                    <a:pt x="2463" y="694"/>
                  </a:cubicBezTo>
                  <a:cubicBezTo>
                    <a:pt x="2457" y="692"/>
                    <a:pt x="2452" y="689"/>
                    <a:pt x="2446" y="687"/>
                  </a:cubicBezTo>
                  <a:moveTo>
                    <a:pt x="2439" y="685"/>
                  </a:moveTo>
                  <a:cubicBezTo>
                    <a:pt x="2433" y="684"/>
                    <a:pt x="2427" y="683"/>
                    <a:pt x="2421" y="682"/>
                  </a:cubicBezTo>
                  <a:cubicBezTo>
                    <a:pt x="2427" y="665"/>
                    <a:pt x="2416" y="647"/>
                    <a:pt x="2401" y="639"/>
                  </a:cubicBezTo>
                  <a:cubicBezTo>
                    <a:pt x="2404" y="630"/>
                    <a:pt x="2407" y="622"/>
                    <a:pt x="2410" y="613"/>
                  </a:cubicBezTo>
                  <a:cubicBezTo>
                    <a:pt x="2435" y="624"/>
                    <a:pt x="2456" y="658"/>
                    <a:pt x="2439" y="685"/>
                  </a:cubicBezTo>
                  <a:moveTo>
                    <a:pt x="2416" y="682"/>
                  </a:moveTo>
                  <a:cubicBezTo>
                    <a:pt x="2411" y="681"/>
                    <a:pt x="2405" y="681"/>
                    <a:pt x="2399" y="682"/>
                  </a:cubicBezTo>
                  <a:cubicBezTo>
                    <a:pt x="2398" y="678"/>
                    <a:pt x="2396" y="675"/>
                    <a:pt x="2394" y="671"/>
                  </a:cubicBezTo>
                  <a:cubicBezTo>
                    <a:pt x="2395" y="663"/>
                    <a:pt x="2397" y="653"/>
                    <a:pt x="2400" y="644"/>
                  </a:cubicBezTo>
                  <a:cubicBezTo>
                    <a:pt x="2411" y="653"/>
                    <a:pt x="2419" y="668"/>
                    <a:pt x="2416" y="682"/>
                  </a:cubicBezTo>
                  <a:moveTo>
                    <a:pt x="2391" y="765"/>
                  </a:moveTo>
                  <a:cubicBezTo>
                    <a:pt x="2386" y="760"/>
                    <a:pt x="2381" y="755"/>
                    <a:pt x="2375" y="750"/>
                  </a:cubicBezTo>
                  <a:cubicBezTo>
                    <a:pt x="2392" y="702"/>
                    <a:pt x="2346" y="654"/>
                    <a:pt x="2298" y="664"/>
                  </a:cubicBezTo>
                  <a:cubicBezTo>
                    <a:pt x="2293" y="654"/>
                    <a:pt x="2286" y="645"/>
                    <a:pt x="2278" y="637"/>
                  </a:cubicBezTo>
                  <a:cubicBezTo>
                    <a:pt x="2298" y="630"/>
                    <a:pt x="2320" y="629"/>
                    <a:pt x="2342" y="637"/>
                  </a:cubicBezTo>
                  <a:cubicBezTo>
                    <a:pt x="2394" y="657"/>
                    <a:pt x="2416" y="719"/>
                    <a:pt x="2391" y="765"/>
                  </a:cubicBezTo>
                  <a:moveTo>
                    <a:pt x="2370" y="746"/>
                  </a:moveTo>
                  <a:cubicBezTo>
                    <a:pt x="2362" y="740"/>
                    <a:pt x="2354" y="735"/>
                    <a:pt x="2346" y="731"/>
                  </a:cubicBezTo>
                  <a:cubicBezTo>
                    <a:pt x="2347" y="710"/>
                    <a:pt x="2331" y="692"/>
                    <a:pt x="2310" y="691"/>
                  </a:cubicBezTo>
                  <a:cubicBezTo>
                    <a:pt x="2308" y="684"/>
                    <a:pt x="2305" y="678"/>
                    <a:pt x="2302" y="672"/>
                  </a:cubicBezTo>
                  <a:cubicBezTo>
                    <a:pt x="2344" y="663"/>
                    <a:pt x="2383" y="704"/>
                    <a:pt x="2370" y="746"/>
                  </a:cubicBezTo>
                  <a:moveTo>
                    <a:pt x="2340" y="727"/>
                  </a:moveTo>
                  <a:cubicBezTo>
                    <a:pt x="2332" y="724"/>
                    <a:pt x="2324" y="721"/>
                    <a:pt x="2316" y="720"/>
                  </a:cubicBezTo>
                  <a:cubicBezTo>
                    <a:pt x="2315" y="712"/>
                    <a:pt x="2314" y="705"/>
                    <a:pt x="2312" y="698"/>
                  </a:cubicBezTo>
                  <a:cubicBezTo>
                    <a:pt x="2327" y="700"/>
                    <a:pt x="2339" y="713"/>
                    <a:pt x="2340" y="727"/>
                  </a:cubicBezTo>
                  <a:moveTo>
                    <a:pt x="2314" y="731"/>
                  </a:moveTo>
                  <a:cubicBezTo>
                    <a:pt x="2364" y="735"/>
                    <a:pt x="2440" y="797"/>
                    <a:pt x="2410" y="877"/>
                  </a:cubicBezTo>
                  <a:cubicBezTo>
                    <a:pt x="2407" y="800"/>
                    <a:pt x="2355" y="758"/>
                    <a:pt x="2312" y="760"/>
                  </a:cubicBezTo>
                  <a:cubicBezTo>
                    <a:pt x="2285" y="762"/>
                    <a:pt x="2258" y="787"/>
                    <a:pt x="2241" y="809"/>
                  </a:cubicBezTo>
                  <a:cubicBezTo>
                    <a:pt x="2236" y="759"/>
                    <a:pt x="2274" y="728"/>
                    <a:pt x="2314" y="731"/>
                  </a:cubicBezTo>
                  <a:moveTo>
                    <a:pt x="2363" y="969"/>
                  </a:moveTo>
                  <a:cubicBezTo>
                    <a:pt x="2313" y="1032"/>
                    <a:pt x="2204" y="982"/>
                    <a:pt x="2213" y="907"/>
                  </a:cubicBezTo>
                  <a:cubicBezTo>
                    <a:pt x="2241" y="983"/>
                    <a:pt x="2302" y="995"/>
                    <a:pt x="2363" y="969"/>
                  </a:cubicBezTo>
                  <a:moveTo>
                    <a:pt x="2336" y="1021"/>
                  </a:moveTo>
                  <a:cubicBezTo>
                    <a:pt x="2271" y="1083"/>
                    <a:pt x="2149" y="989"/>
                    <a:pt x="2180" y="911"/>
                  </a:cubicBezTo>
                  <a:cubicBezTo>
                    <a:pt x="2182" y="1003"/>
                    <a:pt x="2275" y="1043"/>
                    <a:pt x="2336" y="1021"/>
                  </a:cubicBezTo>
                  <a:moveTo>
                    <a:pt x="2260" y="1071"/>
                  </a:moveTo>
                  <a:cubicBezTo>
                    <a:pt x="2269" y="1072"/>
                    <a:pt x="2269" y="1072"/>
                    <a:pt x="2269" y="1072"/>
                  </a:cubicBezTo>
                  <a:cubicBezTo>
                    <a:pt x="2269" y="1082"/>
                    <a:pt x="2269" y="1082"/>
                    <a:pt x="2269" y="1082"/>
                  </a:cubicBezTo>
                  <a:cubicBezTo>
                    <a:pt x="2265" y="1080"/>
                    <a:pt x="2260" y="1078"/>
                    <a:pt x="2256" y="1075"/>
                  </a:cubicBezTo>
                  <a:cubicBezTo>
                    <a:pt x="2257" y="1074"/>
                    <a:pt x="2258" y="1072"/>
                    <a:pt x="2260" y="1071"/>
                  </a:cubicBezTo>
                  <a:moveTo>
                    <a:pt x="2319" y="1042"/>
                  </a:moveTo>
                  <a:cubicBezTo>
                    <a:pt x="2329" y="1039"/>
                    <a:pt x="2339" y="1033"/>
                    <a:pt x="2347" y="1026"/>
                  </a:cubicBezTo>
                  <a:cubicBezTo>
                    <a:pt x="2418" y="1027"/>
                    <a:pt x="2418" y="1027"/>
                    <a:pt x="2418" y="1027"/>
                  </a:cubicBezTo>
                  <a:cubicBezTo>
                    <a:pt x="2426" y="1100"/>
                    <a:pt x="2426" y="1100"/>
                    <a:pt x="2426" y="1100"/>
                  </a:cubicBezTo>
                  <a:cubicBezTo>
                    <a:pt x="2419" y="1100"/>
                    <a:pt x="2411" y="1099"/>
                    <a:pt x="2404" y="1100"/>
                  </a:cubicBezTo>
                  <a:cubicBezTo>
                    <a:pt x="2399" y="1048"/>
                    <a:pt x="2399" y="1048"/>
                    <a:pt x="2399" y="1048"/>
                  </a:cubicBezTo>
                  <a:cubicBezTo>
                    <a:pt x="2319" y="1042"/>
                    <a:pt x="2319" y="1042"/>
                    <a:pt x="2319" y="1042"/>
                  </a:cubicBezTo>
                  <a:moveTo>
                    <a:pt x="2424" y="1020"/>
                  </a:moveTo>
                  <a:cubicBezTo>
                    <a:pt x="2353" y="1020"/>
                    <a:pt x="2353" y="1020"/>
                    <a:pt x="2353" y="1020"/>
                  </a:cubicBezTo>
                  <a:cubicBezTo>
                    <a:pt x="2359" y="1014"/>
                    <a:pt x="2363" y="1007"/>
                    <a:pt x="2366" y="998"/>
                  </a:cubicBezTo>
                  <a:cubicBezTo>
                    <a:pt x="2344" y="1017"/>
                    <a:pt x="2309" y="1024"/>
                    <a:pt x="2276" y="1017"/>
                  </a:cubicBezTo>
                  <a:cubicBezTo>
                    <a:pt x="2276" y="1012"/>
                    <a:pt x="2275" y="1006"/>
                    <a:pt x="2273" y="999"/>
                  </a:cubicBezTo>
                  <a:cubicBezTo>
                    <a:pt x="2298" y="1007"/>
                    <a:pt x="2329" y="1005"/>
                    <a:pt x="2349" y="991"/>
                  </a:cubicBezTo>
                  <a:cubicBezTo>
                    <a:pt x="2447" y="987"/>
                    <a:pt x="2447" y="987"/>
                    <a:pt x="2447" y="987"/>
                  </a:cubicBezTo>
                  <a:cubicBezTo>
                    <a:pt x="2463" y="1108"/>
                    <a:pt x="2463" y="1108"/>
                    <a:pt x="2463" y="1108"/>
                  </a:cubicBezTo>
                  <a:cubicBezTo>
                    <a:pt x="2454" y="1105"/>
                    <a:pt x="2444" y="1103"/>
                    <a:pt x="2434" y="1101"/>
                  </a:cubicBezTo>
                  <a:cubicBezTo>
                    <a:pt x="2424" y="1020"/>
                    <a:pt x="2424" y="1020"/>
                    <a:pt x="2424" y="1020"/>
                  </a:cubicBezTo>
                  <a:moveTo>
                    <a:pt x="2453" y="980"/>
                  </a:moveTo>
                  <a:cubicBezTo>
                    <a:pt x="2360" y="982"/>
                    <a:pt x="2360" y="982"/>
                    <a:pt x="2360" y="982"/>
                  </a:cubicBezTo>
                  <a:cubicBezTo>
                    <a:pt x="2367" y="975"/>
                    <a:pt x="2371" y="967"/>
                    <a:pt x="2372" y="956"/>
                  </a:cubicBezTo>
                  <a:cubicBezTo>
                    <a:pt x="2335" y="976"/>
                    <a:pt x="2301" y="980"/>
                    <a:pt x="2271" y="966"/>
                  </a:cubicBezTo>
                  <a:cubicBezTo>
                    <a:pt x="2277" y="961"/>
                    <a:pt x="2282" y="955"/>
                    <a:pt x="2286" y="949"/>
                  </a:cubicBezTo>
                  <a:cubicBezTo>
                    <a:pt x="2303" y="959"/>
                    <a:pt x="2325" y="958"/>
                    <a:pt x="2342" y="929"/>
                  </a:cubicBezTo>
                  <a:cubicBezTo>
                    <a:pt x="2494" y="915"/>
                    <a:pt x="2494" y="915"/>
                    <a:pt x="2494" y="915"/>
                  </a:cubicBezTo>
                  <a:cubicBezTo>
                    <a:pt x="2516" y="1095"/>
                    <a:pt x="2516" y="1095"/>
                    <a:pt x="2516" y="1095"/>
                  </a:cubicBezTo>
                  <a:cubicBezTo>
                    <a:pt x="2606" y="1087"/>
                    <a:pt x="2606" y="1087"/>
                    <a:pt x="2606" y="1087"/>
                  </a:cubicBezTo>
                  <a:cubicBezTo>
                    <a:pt x="2638" y="1275"/>
                    <a:pt x="2638" y="1275"/>
                    <a:pt x="2638" y="1275"/>
                  </a:cubicBezTo>
                  <a:cubicBezTo>
                    <a:pt x="2607" y="1274"/>
                    <a:pt x="2607" y="1274"/>
                    <a:pt x="2607" y="1274"/>
                  </a:cubicBezTo>
                  <a:cubicBezTo>
                    <a:pt x="2602" y="1245"/>
                    <a:pt x="2592" y="1220"/>
                    <a:pt x="2578" y="1198"/>
                  </a:cubicBezTo>
                  <a:cubicBezTo>
                    <a:pt x="2569" y="1141"/>
                    <a:pt x="2569" y="1141"/>
                    <a:pt x="2569" y="1141"/>
                  </a:cubicBezTo>
                  <a:cubicBezTo>
                    <a:pt x="2531" y="1144"/>
                    <a:pt x="2531" y="1144"/>
                    <a:pt x="2531" y="1144"/>
                  </a:cubicBezTo>
                  <a:cubicBezTo>
                    <a:pt x="2514" y="1130"/>
                    <a:pt x="2494" y="1118"/>
                    <a:pt x="2472" y="1110"/>
                  </a:cubicBezTo>
                  <a:cubicBezTo>
                    <a:pt x="2453" y="980"/>
                    <a:pt x="2453" y="980"/>
                    <a:pt x="2453" y="980"/>
                  </a:cubicBezTo>
                  <a:moveTo>
                    <a:pt x="2714" y="1545"/>
                  </a:moveTo>
                  <a:cubicBezTo>
                    <a:pt x="2736" y="1545"/>
                    <a:pt x="2736" y="1545"/>
                    <a:pt x="2736" y="1545"/>
                  </a:cubicBezTo>
                  <a:cubicBezTo>
                    <a:pt x="2762" y="1585"/>
                    <a:pt x="2714" y="1621"/>
                    <a:pt x="2676" y="1594"/>
                  </a:cubicBezTo>
                  <a:cubicBezTo>
                    <a:pt x="2677" y="1589"/>
                    <a:pt x="2678" y="1583"/>
                    <a:pt x="2679" y="1578"/>
                  </a:cubicBezTo>
                  <a:cubicBezTo>
                    <a:pt x="2706" y="1598"/>
                    <a:pt x="2735" y="1575"/>
                    <a:pt x="2714" y="1545"/>
                  </a:cubicBezTo>
                  <a:moveTo>
                    <a:pt x="2679" y="1570"/>
                  </a:moveTo>
                  <a:cubicBezTo>
                    <a:pt x="2679" y="1562"/>
                    <a:pt x="2678" y="1553"/>
                    <a:pt x="2675" y="1544"/>
                  </a:cubicBezTo>
                  <a:cubicBezTo>
                    <a:pt x="2705" y="1545"/>
                    <a:pt x="2705" y="1545"/>
                    <a:pt x="2705" y="1545"/>
                  </a:cubicBezTo>
                  <a:cubicBezTo>
                    <a:pt x="2726" y="1572"/>
                    <a:pt x="2702" y="1588"/>
                    <a:pt x="2679" y="1570"/>
                  </a:cubicBezTo>
                  <a:moveTo>
                    <a:pt x="2985" y="1498"/>
                  </a:moveTo>
                  <a:cubicBezTo>
                    <a:pt x="3010" y="1509"/>
                    <a:pt x="3010" y="1509"/>
                    <a:pt x="3010" y="1509"/>
                  </a:cubicBezTo>
                  <a:cubicBezTo>
                    <a:pt x="2986" y="1522"/>
                    <a:pt x="2986" y="1522"/>
                    <a:pt x="2986" y="1522"/>
                  </a:cubicBezTo>
                  <a:cubicBezTo>
                    <a:pt x="2981" y="1517"/>
                    <a:pt x="2980" y="1505"/>
                    <a:pt x="2985" y="1498"/>
                  </a:cubicBezTo>
                  <a:moveTo>
                    <a:pt x="2943" y="1480"/>
                  </a:moveTo>
                  <a:cubicBezTo>
                    <a:pt x="2979" y="1495"/>
                    <a:pt x="2979" y="1495"/>
                    <a:pt x="2979" y="1495"/>
                  </a:cubicBezTo>
                  <a:cubicBezTo>
                    <a:pt x="2974" y="1505"/>
                    <a:pt x="2974" y="1515"/>
                    <a:pt x="2977" y="1525"/>
                  </a:cubicBezTo>
                  <a:cubicBezTo>
                    <a:pt x="2943" y="1541"/>
                    <a:pt x="2943" y="1541"/>
                    <a:pt x="2943" y="1541"/>
                  </a:cubicBezTo>
                  <a:cubicBezTo>
                    <a:pt x="2931" y="1525"/>
                    <a:pt x="2936" y="1490"/>
                    <a:pt x="2943" y="1480"/>
                  </a:cubicBezTo>
                  <a:moveTo>
                    <a:pt x="2936" y="1476"/>
                  </a:moveTo>
                  <a:cubicBezTo>
                    <a:pt x="2927" y="1496"/>
                    <a:pt x="2927" y="1519"/>
                    <a:pt x="2934" y="1542"/>
                  </a:cubicBezTo>
                  <a:cubicBezTo>
                    <a:pt x="2675" y="1539"/>
                    <a:pt x="2675" y="1539"/>
                    <a:pt x="2675" y="1539"/>
                  </a:cubicBezTo>
                  <a:cubicBezTo>
                    <a:pt x="2680" y="1523"/>
                    <a:pt x="2680" y="1505"/>
                    <a:pt x="2679" y="1491"/>
                  </a:cubicBezTo>
                  <a:cubicBezTo>
                    <a:pt x="2859" y="1502"/>
                    <a:pt x="2859" y="1502"/>
                    <a:pt x="2859" y="1502"/>
                  </a:cubicBezTo>
                  <a:cubicBezTo>
                    <a:pt x="2861" y="1475"/>
                    <a:pt x="2861" y="1475"/>
                    <a:pt x="2861" y="1475"/>
                  </a:cubicBezTo>
                  <a:cubicBezTo>
                    <a:pt x="2936" y="1476"/>
                    <a:pt x="2936" y="1476"/>
                    <a:pt x="2936" y="1476"/>
                  </a:cubicBezTo>
                  <a:moveTo>
                    <a:pt x="2947" y="1352"/>
                  </a:moveTo>
                  <a:cubicBezTo>
                    <a:pt x="2942" y="1377"/>
                    <a:pt x="2923" y="1396"/>
                    <a:pt x="2895" y="1393"/>
                  </a:cubicBezTo>
                  <a:cubicBezTo>
                    <a:pt x="2882" y="1391"/>
                    <a:pt x="2873" y="1387"/>
                    <a:pt x="2867" y="1381"/>
                  </a:cubicBezTo>
                  <a:cubicBezTo>
                    <a:pt x="2869" y="1351"/>
                    <a:pt x="2869" y="1351"/>
                    <a:pt x="2869" y="1351"/>
                  </a:cubicBezTo>
                  <a:cubicBezTo>
                    <a:pt x="2869" y="1350"/>
                    <a:pt x="2869" y="1350"/>
                    <a:pt x="2869" y="1350"/>
                  </a:cubicBezTo>
                  <a:cubicBezTo>
                    <a:pt x="2853" y="1335"/>
                    <a:pt x="2853" y="1335"/>
                    <a:pt x="2853" y="1335"/>
                  </a:cubicBezTo>
                  <a:cubicBezTo>
                    <a:pt x="2854" y="1304"/>
                    <a:pt x="2887" y="1291"/>
                    <a:pt x="2908" y="1307"/>
                  </a:cubicBezTo>
                  <a:cubicBezTo>
                    <a:pt x="2920" y="1315"/>
                    <a:pt x="2926" y="1333"/>
                    <a:pt x="2924" y="1348"/>
                  </a:cubicBezTo>
                  <a:cubicBezTo>
                    <a:pt x="2922" y="1365"/>
                    <a:pt x="2901" y="1374"/>
                    <a:pt x="2890" y="1363"/>
                  </a:cubicBezTo>
                  <a:cubicBezTo>
                    <a:pt x="2881" y="1355"/>
                    <a:pt x="2884" y="1338"/>
                    <a:pt x="2889" y="1333"/>
                  </a:cubicBezTo>
                  <a:cubicBezTo>
                    <a:pt x="2897" y="1326"/>
                    <a:pt x="2906" y="1336"/>
                    <a:pt x="2904" y="1342"/>
                  </a:cubicBezTo>
                  <a:cubicBezTo>
                    <a:pt x="2904" y="1346"/>
                    <a:pt x="2906" y="1347"/>
                    <a:pt x="2909" y="1343"/>
                  </a:cubicBezTo>
                  <a:cubicBezTo>
                    <a:pt x="2914" y="1332"/>
                    <a:pt x="2904" y="1317"/>
                    <a:pt x="2889" y="1326"/>
                  </a:cubicBezTo>
                  <a:cubicBezTo>
                    <a:pt x="2880" y="1331"/>
                    <a:pt x="2876" y="1341"/>
                    <a:pt x="2877" y="1351"/>
                  </a:cubicBezTo>
                  <a:cubicBezTo>
                    <a:pt x="2878" y="1359"/>
                    <a:pt x="2881" y="1366"/>
                    <a:pt x="2887" y="1371"/>
                  </a:cubicBezTo>
                  <a:cubicBezTo>
                    <a:pt x="2899" y="1382"/>
                    <a:pt x="2925" y="1372"/>
                    <a:pt x="2930" y="1349"/>
                  </a:cubicBezTo>
                  <a:cubicBezTo>
                    <a:pt x="2934" y="1329"/>
                    <a:pt x="2926" y="1305"/>
                    <a:pt x="2903" y="1296"/>
                  </a:cubicBezTo>
                  <a:cubicBezTo>
                    <a:pt x="2892" y="1291"/>
                    <a:pt x="2881" y="1292"/>
                    <a:pt x="2872" y="1296"/>
                  </a:cubicBezTo>
                  <a:cubicBezTo>
                    <a:pt x="2876" y="1291"/>
                    <a:pt x="2879" y="1286"/>
                    <a:pt x="2880" y="1280"/>
                  </a:cubicBezTo>
                  <a:cubicBezTo>
                    <a:pt x="2918" y="1274"/>
                    <a:pt x="2955" y="1310"/>
                    <a:pt x="2947" y="1352"/>
                  </a:cubicBezTo>
                  <a:moveTo>
                    <a:pt x="2904" y="1275"/>
                  </a:moveTo>
                  <a:cubicBezTo>
                    <a:pt x="2898" y="1273"/>
                    <a:pt x="2890" y="1271"/>
                    <a:pt x="2882" y="1270"/>
                  </a:cubicBezTo>
                  <a:cubicBezTo>
                    <a:pt x="2884" y="1256"/>
                    <a:pt x="2879" y="1240"/>
                    <a:pt x="2863" y="1224"/>
                  </a:cubicBezTo>
                  <a:cubicBezTo>
                    <a:pt x="2873" y="1223"/>
                    <a:pt x="2883" y="1222"/>
                    <a:pt x="2893" y="1220"/>
                  </a:cubicBezTo>
                  <a:cubicBezTo>
                    <a:pt x="2904" y="1238"/>
                    <a:pt x="2907" y="1255"/>
                    <a:pt x="2904" y="1275"/>
                  </a:cubicBezTo>
                  <a:moveTo>
                    <a:pt x="2784" y="1154"/>
                  </a:moveTo>
                  <a:cubicBezTo>
                    <a:pt x="2788" y="1149"/>
                    <a:pt x="2791" y="1143"/>
                    <a:pt x="2793" y="1136"/>
                  </a:cubicBezTo>
                  <a:cubicBezTo>
                    <a:pt x="2840" y="1188"/>
                    <a:pt x="2895" y="1193"/>
                    <a:pt x="2946" y="1193"/>
                  </a:cubicBezTo>
                  <a:cubicBezTo>
                    <a:pt x="2925" y="1206"/>
                    <a:pt x="2865" y="1247"/>
                    <a:pt x="2784" y="1154"/>
                  </a:cubicBezTo>
                  <a:moveTo>
                    <a:pt x="2796" y="1126"/>
                  </a:moveTo>
                  <a:cubicBezTo>
                    <a:pt x="2799" y="1110"/>
                    <a:pt x="2797" y="1093"/>
                    <a:pt x="2791" y="1075"/>
                  </a:cubicBezTo>
                  <a:cubicBezTo>
                    <a:pt x="2847" y="1146"/>
                    <a:pt x="2901" y="1174"/>
                    <a:pt x="2973" y="1163"/>
                  </a:cubicBezTo>
                  <a:cubicBezTo>
                    <a:pt x="2961" y="1175"/>
                    <a:pt x="2878" y="1220"/>
                    <a:pt x="2796" y="1126"/>
                  </a:cubicBezTo>
                  <a:moveTo>
                    <a:pt x="2993" y="1138"/>
                  </a:moveTo>
                  <a:cubicBezTo>
                    <a:pt x="2954" y="1176"/>
                    <a:pt x="2905" y="1161"/>
                    <a:pt x="2867" y="1120"/>
                  </a:cubicBezTo>
                  <a:cubicBezTo>
                    <a:pt x="2799" y="1045"/>
                    <a:pt x="2774" y="942"/>
                    <a:pt x="2728" y="926"/>
                  </a:cubicBezTo>
                  <a:cubicBezTo>
                    <a:pt x="2728" y="923"/>
                    <a:pt x="2729" y="918"/>
                    <a:pt x="2730" y="915"/>
                  </a:cubicBezTo>
                  <a:cubicBezTo>
                    <a:pt x="2866" y="952"/>
                    <a:pt x="2865" y="1177"/>
                    <a:pt x="2993" y="1138"/>
                  </a:cubicBezTo>
                  <a:moveTo>
                    <a:pt x="2868" y="872"/>
                  </a:moveTo>
                  <a:cubicBezTo>
                    <a:pt x="2837" y="994"/>
                    <a:pt x="2837" y="994"/>
                    <a:pt x="2837" y="994"/>
                  </a:cubicBezTo>
                  <a:cubicBezTo>
                    <a:pt x="2833" y="987"/>
                    <a:pt x="2829" y="980"/>
                    <a:pt x="2824" y="974"/>
                  </a:cubicBezTo>
                  <a:cubicBezTo>
                    <a:pt x="2850" y="886"/>
                    <a:pt x="2850" y="886"/>
                    <a:pt x="2850" y="886"/>
                  </a:cubicBezTo>
                  <a:cubicBezTo>
                    <a:pt x="2695" y="839"/>
                    <a:pt x="2695" y="839"/>
                    <a:pt x="2695" y="839"/>
                  </a:cubicBezTo>
                  <a:cubicBezTo>
                    <a:pt x="2699" y="827"/>
                    <a:pt x="2699" y="827"/>
                    <a:pt x="2699" y="827"/>
                  </a:cubicBezTo>
                  <a:cubicBezTo>
                    <a:pt x="2868" y="872"/>
                    <a:pt x="2868" y="872"/>
                    <a:pt x="2868" y="872"/>
                  </a:cubicBezTo>
                  <a:moveTo>
                    <a:pt x="2699" y="806"/>
                  </a:moveTo>
                  <a:cubicBezTo>
                    <a:pt x="2667" y="902"/>
                    <a:pt x="2667" y="902"/>
                    <a:pt x="2667" y="902"/>
                  </a:cubicBezTo>
                  <a:cubicBezTo>
                    <a:pt x="2661" y="901"/>
                    <a:pt x="2654" y="900"/>
                    <a:pt x="2648" y="900"/>
                  </a:cubicBezTo>
                  <a:cubicBezTo>
                    <a:pt x="2673" y="821"/>
                    <a:pt x="2673" y="821"/>
                    <a:pt x="2673" y="821"/>
                  </a:cubicBezTo>
                  <a:cubicBezTo>
                    <a:pt x="2594" y="793"/>
                    <a:pt x="2594" y="793"/>
                    <a:pt x="2594" y="793"/>
                  </a:cubicBezTo>
                  <a:cubicBezTo>
                    <a:pt x="2596" y="787"/>
                    <a:pt x="2598" y="781"/>
                    <a:pt x="2599" y="775"/>
                  </a:cubicBezTo>
                  <a:cubicBezTo>
                    <a:pt x="2699" y="806"/>
                    <a:pt x="2699" y="806"/>
                    <a:pt x="2699" y="806"/>
                  </a:cubicBezTo>
                  <a:moveTo>
                    <a:pt x="2632" y="730"/>
                  </a:moveTo>
                  <a:cubicBezTo>
                    <a:pt x="2629" y="735"/>
                    <a:pt x="2629" y="735"/>
                    <a:pt x="2629" y="735"/>
                  </a:cubicBezTo>
                  <a:cubicBezTo>
                    <a:pt x="2618" y="717"/>
                    <a:pt x="2618" y="717"/>
                    <a:pt x="2618" y="717"/>
                  </a:cubicBezTo>
                  <a:cubicBezTo>
                    <a:pt x="2624" y="718"/>
                    <a:pt x="2624" y="718"/>
                    <a:pt x="2624" y="718"/>
                  </a:cubicBezTo>
                  <a:cubicBezTo>
                    <a:pt x="2632" y="730"/>
                    <a:pt x="2632" y="730"/>
                    <a:pt x="2632" y="730"/>
                  </a:cubicBezTo>
                  <a:moveTo>
                    <a:pt x="2627" y="718"/>
                  </a:moveTo>
                  <a:cubicBezTo>
                    <a:pt x="2639" y="720"/>
                    <a:pt x="2639" y="720"/>
                    <a:pt x="2639" y="720"/>
                  </a:cubicBezTo>
                  <a:cubicBezTo>
                    <a:pt x="2634" y="728"/>
                    <a:pt x="2634" y="728"/>
                    <a:pt x="2634" y="728"/>
                  </a:cubicBezTo>
                  <a:cubicBezTo>
                    <a:pt x="2627" y="718"/>
                    <a:pt x="2627" y="718"/>
                    <a:pt x="2627" y="718"/>
                  </a:cubicBezTo>
                  <a:moveTo>
                    <a:pt x="2628" y="737"/>
                  </a:moveTo>
                  <a:cubicBezTo>
                    <a:pt x="2625" y="741"/>
                    <a:pt x="2625" y="741"/>
                    <a:pt x="2625" y="741"/>
                  </a:cubicBezTo>
                  <a:cubicBezTo>
                    <a:pt x="2608" y="716"/>
                    <a:pt x="2608" y="716"/>
                    <a:pt x="2608" y="716"/>
                  </a:cubicBezTo>
                  <a:cubicBezTo>
                    <a:pt x="2615" y="717"/>
                    <a:pt x="2615" y="717"/>
                    <a:pt x="2615" y="717"/>
                  </a:cubicBezTo>
                  <a:cubicBezTo>
                    <a:pt x="2628" y="737"/>
                    <a:pt x="2628" y="737"/>
                    <a:pt x="2628" y="737"/>
                  </a:cubicBezTo>
                  <a:moveTo>
                    <a:pt x="2623" y="744"/>
                  </a:moveTo>
                  <a:cubicBezTo>
                    <a:pt x="2620" y="749"/>
                    <a:pt x="2620" y="749"/>
                    <a:pt x="2620" y="749"/>
                  </a:cubicBezTo>
                  <a:cubicBezTo>
                    <a:pt x="2602" y="722"/>
                    <a:pt x="2602" y="722"/>
                    <a:pt x="2602" y="722"/>
                  </a:cubicBezTo>
                  <a:cubicBezTo>
                    <a:pt x="2603" y="720"/>
                    <a:pt x="2605" y="719"/>
                    <a:pt x="2606" y="717"/>
                  </a:cubicBezTo>
                  <a:cubicBezTo>
                    <a:pt x="2623" y="744"/>
                    <a:pt x="2623" y="744"/>
                    <a:pt x="2623" y="744"/>
                  </a:cubicBezTo>
                  <a:moveTo>
                    <a:pt x="2619" y="751"/>
                  </a:moveTo>
                  <a:cubicBezTo>
                    <a:pt x="2616" y="755"/>
                    <a:pt x="2616" y="755"/>
                    <a:pt x="2616" y="755"/>
                  </a:cubicBezTo>
                  <a:cubicBezTo>
                    <a:pt x="2603" y="735"/>
                    <a:pt x="2603" y="735"/>
                    <a:pt x="2603" y="735"/>
                  </a:cubicBezTo>
                  <a:cubicBezTo>
                    <a:pt x="2602" y="732"/>
                    <a:pt x="2602" y="728"/>
                    <a:pt x="2601" y="725"/>
                  </a:cubicBezTo>
                  <a:cubicBezTo>
                    <a:pt x="2619" y="751"/>
                    <a:pt x="2619" y="751"/>
                    <a:pt x="2619" y="751"/>
                  </a:cubicBezTo>
                  <a:moveTo>
                    <a:pt x="2603" y="749"/>
                  </a:moveTo>
                  <a:cubicBezTo>
                    <a:pt x="2603" y="746"/>
                    <a:pt x="2603" y="743"/>
                    <a:pt x="2603" y="740"/>
                  </a:cubicBezTo>
                  <a:cubicBezTo>
                    <a:pt x="2614" y="757"/>
                    <a:pt x="2614" y="757"/>
                    <a:pt x="2614" y="757"/>
                  </a:cubicBezTo>
                  <a:cubicBezTo>
                    <a:pt x="2612" y="761"/>
                    <a:pt x="2612" y="761"/>
                    <a:pt x="2612" y="761"/>
                  </a:cubicBezTo>
                  <a:cubicBezTo>
                    <a:pt x="2603" y="749"/>
                    <a:pt x="2603" y="749"/>
                    <a:pt x="2603" y="749"/>
                  </a:cubicBezTo>
                  <a:moveTo>
                    <a:pt x="2610" y="763"/>
                  </a:moveTo>
                  <a:cubicBezTo>
                    <a:pt x="2606" y="769"/>
                    <a:pt x="2606" y="769"/>
                    <a:pt x="2606" y="769"/>
                  </a:cubicBezTo>
                  <a:cubicBezTo>
                    <a:pt x="2602" y="767"/>
                    <a:pt x="2602" y="767"/>
                    <a:pt x="2602" y="767"/>
                  </a:cubicBezTo>
                  <a:cubicBezTo>
                    <a:pt x="2603" y="763"/>
                    <a:pt x="2603" y="758"/>
                    <a:pt x="2603" y="753"/>
                  </a:cubicBezTo>
                  <a:cubicBezTo>
                    <a:pt x="2610" y="763"/>
                    <a:pt x="2610" y="763"/>
                    <a:pt x="2610" y="763"/>
                  </a:cubicBezTo>
                  <a:moveTo>
                    <a:pt x="2624" y="651"/>
                  </a:moveTo>
                  <a:cubicBezTo>
                    <a:pt x="2723" y="671"/>
                    <a:pt x="2723" y="671"/>
                    <a:pt x="2723" y="671"/>
                  </a:cubicBezTo>
                  <a:cubicBezTo>
                    <a:pt x="2659" y="786"/>
                    <a:pt x="2659" y="786"/>
                    <a:pt x="2659" y="786"/>
                  </a:cubicBezTo>
                  <a:cubicBezTo>
                    <a:pt x="2637" y="779"/>
                    <a:pt x="2637" y="779"/>
                    <a:pt x="2637" y="779"/>
                  </a:cubicBezTo>
                  <a:cubicBezTo>
                    <a:pt x="2686" y="693"/>
                    <a:pt x="2686" y="693"/>
                    <a:pt x="2686" y="693"/>
                  </a:cubicBezTo>
                  <a:cubicBezTo>
                    <a:pt x="2623" y="681"/>
                    <a:pt x="2623" y="681"/>
                    <a:pt x="2623" y="681"/>
                  </a:cubicBezTo>
                  <a:cubicBezTo>
                    <a:pt x="2625" y="671"/>
                    <a:pt x="2625" y="661"/>
                    <a:pt x="2624" y="651"/>
                  </a:cubicBezTo>
                  <a:moveTo>
                    <a:pt x="2677" y="698"/>
                  </a:moveTo>
                  <a:cubicBezTo>
                    <a:pt x="2632" y="777"/>
                    <a:pt x="2632" y="777"/>
                    <a:pt x="2632" y="777"/>
                  </a:cubicBezTo>
                  <a:cubicBezTo>
                    <a:pt x="2613" y="771"/>
                    <a:pt x="2613" y="771"/>
                    <a:pt x="2613" y="771"/>
                  </a:cubicBezTo>
                  <a:cubicBezTo>
                    <a:pt x="2650" y="716"/>
                    <a:pt x="2650" y="716"/>
                    <a:pt x="2650" y="716"/>
                  </a:cubicBezTo>
                  <a:cubicBezTo>
                    <a:pt x="2610" y="710"/>
                    <a:pt x="2610" y="710"/>
                    <a:pt x="2610" y="710"/>
                  </a:cubicBezTo>
                  <a:cubicBezTo>
                    <a:pt x="2615" y="703"/>
                    <a:pt x="2619" y="695"/>
                    <a:pt x="2621" y="688"/>
                  </a:cubicBezTo>
                  <a:cubicBezTo>
                    <a:pt x="2677" y="698"/>
                    <a:pt x="2677" y="698"/>
                    <a:pt x="2677" y="698"/>
                  </a:cubicBezTo>
                  <a:moveTo>
                    <a:pt x="2568" y="574"/>
                  </a:moveTo>
                  <a:cubicBezTo>
                    <a:pt x="2605" y="592"/>
                    <a:pt x="2641" y="668"/>
                    <a:pt x="2600" y="715"/>
                  </a:cubicBezTo>
                  <a:cubicBezTo>
                    <a:pt x="2599" y="711"/>
                    <a:pt x="2598" y="706"/>
                    <a:pt x="2596" y="702"/>
                  </a:cubicBezTo>
                  <a:cubicBezTo>
                    <a:pt x="2609" y="673"/>
                    <a:pt x="2608" y="622"/>
                    <a:pt x="2567" y="587"/>
                  </a:cubicBezTo>
                  <a:cubicBezTo>
                    <a:pt x="2568" y="583"/>
                    <a:pt x="2568" y="579"/>
                    <a:pt x="2568" y="574"/>
                  </a:cubicBezTo>
                  <a:moveTo>
                    <a:pt x="2591" y="691"/>
                  </a:moveTo>
                  <a:cubicBezTo>
                    <a:pt x="2585" y="679"/>
                    <a:pt x="2575" y="668"/>
                    <a:pt x="2561" y="660"/>
                  </a:cubicBezTo>
                  <a:cubicBezTo>
                    <a:pt x="2522" y="639"/>
                    <a:pt x="2501" y="679"/>
                    <a:pt x="2515" y="707"/>
                  </a:cubicBezTo>
                  <a:cubicBezTo>
                    <a:pt x="2527" y="731"/>
                    <a:pt x="2553" y="740"/>
                    <a:pt x="2574" y="740"/>
                  </a:cubicBezTo>
                  <a:cubicBezTo>
                    <a:pt x="2574" y="746"/>
                    <a:pt x="2573" y="753"/>
                    <a:pt x="2572" y="760"/>
                  </a:cubicBezTo>
                  <a:cubicBezTo>
                    <a:pt x="2505" y="738"/>
                    <a:pt x="2505" y="738"/>
                    <a:pt x="2505" y="738"/>
                  </a:cubicBezTo>
                  <a:cubicBezTo>
                    <a:pt x="2498" y="723"/>
                    <a:pt x="2487" y="709"/>
                    <a:pt x="2471" y="700"/>
                  </a:cubicBezTo>
                  <a:cubicBezTo>
                    <a:pt x="2489" y="674"/>
                    <a:pt x="2486" y="647"/>
                    <a:pt x="2473" y="625"/>
                  </a:cubicBezTo>
                  <a:cubicBezTo>
                    <a:pt x="2462" y="606"/>
                    <a:pt x="2443" y="591"/>
                    <a:pt x="2424" y="582"/>
                  </a:cubicBezTo>
                  <a:cubicBezTo>
                    <a:pt x="2430" y="570"/>
                    <a:pt x="2437" y="559"/>
                    <a:pt x="2443" y="550"/>
                  </a:cubicBezTo>
                  <a:cubicBezTo>
                    <a:pt x="2399" y="537"/>
                    <a:pt x="2352" y="518"/>
                    <a:pt x="2306" y="497"/>
                  </a:cubicBezTo>
                  <a:cubicBezTo>
                    <a:pt x="2310" y="488"/>
                    <a:pt x="2311" y="479"/>
                    <a:pt x="2311" y="469"/>
                  </a:cubicBezTo>
                  <a:cubicBezTo>
                    <a:pt x="2327" y="420"/>
                    <a:pt x="2285" y="366"/>
                    <a:pt x="2246" y="345"/>
                  </a:cubicBezTo>
                  <a:cubicBezTo>
                    <a:pt x="2246" y="340"/>
                    <a:pt x="2247" y="334"/>
                    <a:pt x="2248" y="328"/>
                  </a:cubicBezTo>
                  <a:cubicBezTo>
                    <a:pt x="2279" y="351"/>
                    <a:pt x="2316" y="369"/>
                    <a:pt x="2341" y="375"/>
                  </a:cubicBezTo>
                  <a:cubicBezTo>
                    <a:pt x="2386" y="387"/>
                    <a:pt x="2419" y="420"/>
                    <a:pt x="2431" y="437"/>
                  </a:cubicBezTo>
                  <a:cubicBezTo>
                    <a:pt x="2406" y="446"/>
                    <a:pt x="2393" y="465"/>
                    <a:pt x="2403" y="493"/>
                  </a:cubicBezTo>
                  <a:cubicBezTo>
                    <a:pt x="2414" y="523"/>
                    <a:pt x="2452" y="541"/>
                    <a:pt x="2470" y="512"/>
                  </a:cubicBezTo>
                  <a:cubicBezTo>
                    <a:pt x="2480" y="497"/>
                    <a:pt x="2481" y="479"/>
                    <a:pt x="2476" y="462"/>
                  </a:cubicBezTo>
                  <a:cubicBezTo>
                    <a:pt x="2509" y="478"/>
                    <a:pt x="2533" y="518"/>
                    <a:pt x="2541" y="556"/>
                  </a:cubicBezTo>
                  <a:cubicBezTo>
                    <a:pt x="2505" y="549"/>
                    <a:pt x="2486" y="568"/>
                    <a:pt x="2480" y="587"/>
                  </a:cubicBezTo>
                  <a:cubicBezTo>
                    <a:pt x="2476" y="598"/>
                    <a:pt x="2478" y="609"/>
                    <a:pt x="2483" y="618"/>
                  </a:cubicBezTo>
                  <a:cubicBezTo>
                    <a:pt x="2492" y="632"/>
                    <a:pt x="2512" y="639"/>
                    <a:pt x="2536" y="630"/>
                  </a:cubicBezTo>
                  <a:cubicBezTo>
                    <a:pt x="2552" y="623"/>
                    <a:pt x="2561" y="611"/>
                    <a:pt x="2566" y="596"/>
                  </a:cubicBezTo>
                  <a:cubicBezTo>
                    <a:pt x="2595" y="624"/>
                    <a:pt x="2601" y="667"/>
                    <a:pt x="2591" y="691"/>
                  </a:cubicBezTo>
                  <a:moveTo>
                    <a:pt x="2558" y="537"/>
                  </a:moveTo>
                  <a:cubicBezTo>
                    <a:pt x="2565" y="576"/>
                    <a:pt x="2564" y="607"/>
                    <a:pt x="2533" y="623"/>
                  </a:cubicBezTo>
                  <a:cubicBezTo>
                    <a:pt x="2507" y="637"/>
                    <a:pt x="2478" y="617"/>
                    <a:pt x="2489" y="587"/>
                  </a:cubicBezTo>
                  <a:cubicBezTo>
                    <a:pt x="2495" y="569"/>
                    <a:pt x="2518" y="557"/>
                    <a:pt x="2542" y="566"/>
                  </a:cubicBezTo>
                  <a:cubicBezTo>
                    <a:pt x="2543" y="569"/>
                    <a:pt x="2542" y="574"/>
                    <a:pt x="2541" y="578"/>
                  </a:cubicBezTo>
                  <a:cubicBezTo>
                    <a:pt x="2517" y="570"/>
                    <a:pt x="2504" y="579"/>
                    <a:pt x="2499" y="590"/>
                  </a:cubicBezTo>
                  <a:cubicBezTo>
                    <a:pt x="2487" y="614"/>
                    <a:pt x="2515" y="629"/>
                    <a:pt x="2534" y="614"/>
                  </a:cubicBezTo>
                  <a:cubicBezTo>
                    <a:pt x="2552" y="599"/>
                    <a:pt x="2551" y="562"/>
                    <a:pt x="2545" y="541"/>
                  </a:cubicBezTo>
                  <a:cubicBezTo>
                    <a:pt x="2531" y="498"/>
                    <a:pt x="2509" y="465"/>
                    <a:pt x="2473" y="453"/>
                  </a:cubicBezTo>
                  <a:cubicBezTo>
                    <a:pt x="2471" y="449"/>
                    <a:pt x="2469" y="445"/>
                    <a:pt x="2467" y="441"/>
                  </a:cubicBezTo>
                  <a:cubicBezTo>
                    <a:pt x="2511" y="448"/>
                    <a:pt x="2552" y="508"/>
                    <a:pt x="2558" y="537"/>
                  </a:cubicBezTo>
                  <a:moveTo>
                    <a:pt x="2518" y="611"/>
                  </a:moveTo>
                  <a:cubicBezTo>
                    <a:pt x="2499" y="611"/>
                    <a:pt x="2500" y="594"/>
                    <a:pt x="2511" y="587"/>
                  </a:cubicBezTo>
                  <a:cubicBezTo>
                    <a:pt x="2517" y="581"/>
                    <a:pt x="2527" y="582"/>
                    <a:pt x="2539" y="585"/>
                  </a:cubicBezTo>
                  <a:cubicBezTo>
                    <a:pt x="2541" y="602"/>
                    <a:pt x="2528" y="610"/>
                    <a:pt x="2518" y="611"/>
                  </a:cubicBezTo>
                  <a:moveTo>
                    <a:pt x="2337" y="359"/>
                  </a:moveTo>
                  <a:cubicBezTo>
                    <a:pt x="2388" y="377"/>
                    <a:pt x="2433" y="408"/>
                    <a:pt x="2445" y="423"/>
                  </a:cubicBezTo>
                  <a:cubicBezTo>
                    <a:pt x="2470" y="453"/>
                    <a:pt x="2479" y="482"/>
                    <a:pt x="2465" y="507"/>
                  </a:cubicBezTo>
                  <a:cubicBezTo>
                    <a:pt x="2452" y="530"/>
                    <a:pt x="2418" y="517"/>
                    <a:pt x="2409" y="487"/>
                  </a:cubicBezTo>
                  <a:cubicBezTo>
                    <a:pt x="2402" y="466"/>
                    <a:pt x="2416" y="449"/>
                    <a:pt x="2435" y="443"/>
                  </a:cubicBezTo>
                  <a:cubicBezTo>
                    <a:pt x="2438" y="447"/>
                    <a:pt x="2440" y="451"/>
                    <a:pt x="2442" y="455"/>
                  </a:cubicBezTo>
                  <a:cubicBezTo>
                    <a:pt x="2433" y="460"/>
                    <a:pt x="2422" y="474"/>
                    <a:pt x="2423" y="486"/>
                  </a:cubicBezTo>
                  <a:cubicBezTo>
                    <a:pt x="2426" y="511"/>
                    <a:pt x="2450" y="514"/>
                    <a:pt x="2457" y="501"/>
                  </a:cubicBezTo>
                  <a:cubicBezTo>
                    <a:pt x="2462" y="487"/>
                    <a:pt x="2460" y="465"/>
                    <a:pt x="2437" y="432"/>
                  </a:cubicBezTo>
                  <a:cubicBezTo>
                    <a:pt x="2425" y="416"/>
                    <a:pt x="2382" y="378"/>
                    <a:pt x="2337" y="366"/>
                  </a:cubicBezTo>
                  <a:cubicBezTo>
                    <a:pt x="2298" y="356"/>
                    <a:pt x="2239" y="325"/>
                    <a:pt x="2210" y="280"/>
                  </a:cubicBezTo>
                  <a:cubicBezTo>
                    <a:pt x="2210" y="276"/>
                    <a:pt x="2210" y="273"/>
                    <a:pt x="2211" y="269"/>
                  </a:cubicBezTo>
                  <a:cubicBezTo>
                    <a:pt x="2244" y="322"/>
                    <a:pt x="2295" y="345"/>
                    <a:pt x="2337" y="359"/>
                  </a:cubicBezTo>
                  <a:moveTo>
                    <a:pt x="2445" y="460"/>
                  </a:moveTo>
                  <a:cubicBezTo>
                    <a:pt x="2447" y="467"/>
                    <a:pt x="2452" y="479"/>
                    <a:pt x="2452" y="492"/>
                  </a:cubicBezTo>
                  <a:cubicBezTo>
                    <a:pt x="2453" y="505"/>
                    <a:pt x="2435" y="505"/>
                    <a:pt x="2432" y="492"/>
                  </a:cubicBezTo>
                  <a:cubicBezTo>
                    <a:pt x="2429" y="483"/>
                    <a:pt x="2435" y="469"/>
                    <a:pt x="2445" y="460"/>
                  </a:cubicBezTo>
                  <a:moveTo>
                    <a:pt x="2241" y="322"/>
                  </a:moveTo>
                  <a:cubicBezTo>
                    <a:pt x="2240" y="329"/>
                    <a:pt x="2239" y="335"/>
                    <a:pt x="2238" y="342"/>
                  </a:cubicBezTo>
                  <a:cubicBezTo>
                    <a:pt x="2227" y="337"/>
                    <a:pt x="2215" y="334"/>
                    <a:pt x="2203" y="332"/>
                  </a:cubicBezTo>
                  <a:cubicBezTo>
                    <a:pt x="2205" y="317"/>
                    <a:pt x="2207" y="302"/>
                    <a:pt x="2208" y="288"/>
                  </a:cubicBezTo>
                  <a:cubicBezTo>
                    <a:pt x="2217" y="300"/>
                    <a:pt x="2228" y="312"/>
                    <a:pt x="2241" y="322"/>
                  </a:cubicBezTo>
                  <a:moveTo>
                    <a:pt x="2259" y="149"/>
                  </a:moveTo>
                  <a:cubicBezTo>
                    <a:pt x="2254" y="192"/>
                    <a:pt x="2251" y="242"/>
                    <a:pt x="2244" y="299"/>
                  </a:cubicBezTo>
                  <a:cubicBezTo>
                    <a:pt x="2232" y="289"/>
                    <a:pt x="2222" y="276"/>
                    <a:pt x="2212" y="261"/>
                  </a:cubicBezTo>
                  <a:cubicBezTo>
                    <a:pt x="2215" y="235"/>
                    <a:pt x="2217" y="212"/>
                    <a:pt x="2219" y="195"/>
                  </a:cubicBezTo>
                  <a:cubicBezTo>
                    <a:pt x="2202" y="198"/>
                    <a:pt x="2177" y="204"/>
                    <a:pt x="2147" y="213"/>
                  </a:cubicBezTo>
                  <a:cubicBezTo>
                    <a:pt x="2150" y="200"/>
                    <a:pt x="2153" y="187"/>
                    <a:pt x="2156" y="174"/>
                  </a:cubicBezTo>
                  <a:cubicBezTo>
                    <a:pt x="2199" y="163"/>
                    <a:pt x="2235" y="155"/>
                    <a:pt x="2259" y="149"/>
                  </a:cubicBezTo>
                  <a:moveTo>
                    <a:pt x="2106" y="77"/>
                  </a:moveTo>
                  <a:cubicBezTo>
                    <a:pt x="2144" y="73"/>
                    <a:pt x="2177" y="72"/>
                    <a:pt x="2195" y="69"/>
                  </a:cubicBezTo>
                  <a:cubicBezTo>
                    <a:pt x="2190" y="93"/>
                    <a:pt x="2185" y="125"/>
                    <a:pt x="2180" y="159"/>
                  </a:cubicBezTo>
                  <a:cubicBezTo>
                    <a:pt x="2173" y="161"/>
                    <a:pt x="2165" y="162"/>
                    <a:pt x="2158" y="164"/>
                  </a:cubicBezTo>
                  <a:cubicBezTo>
                    <a:pt x="2164" y="136"/>
                    <a:pt x="2169" y="110"/>
                    <a:pt x="2174" y="91"/>
                  </a:cubicBezTo>
                  <a:cubicBezTo>
                    <a:pt x="2162" y="92"/>
                    <a:pt x="2141" y="95"/>
                    <a:pt x="2115" y="99"/>
                  </a:cubicBezTo>
                  <a:cubicBezTo>
                    <a:pt x="2113" y="92"/>
                    <a:pt x="2110" y="85"/>
                    <a:pt x="2106" y="77"/>
                  </a:cubicBezTo>
                  <a:moveTo>
                    <a:pt x="2053" y="118"/>
                  </a:moveTo>
                  <a:cubicBezTo>
                    <a:pt x="2100" y="109"/>
                    <a:pt x="2144" y="102"/>
                    <a:pt x="2164" y="99"/>
                  </a:cubicBezTo>
                  <a:cubicBezTo>
                    <a:pt x="2158" y="128"/>
                    <a:pt x="2149" y="171"/>
                    <a:pt x="2139" y="215"/>
                  </a:cubicBezTo>
                  <a:cubicBezTo>
                    <a:pt x="2132" y="217"/>
                    <a:pt x="2125" y="219"/>
                    <a:pt x="2118" y="221"/>
                  </a:cubicBezTo>
                  <a:cubicBezTo>
                    <a:pt x="2127" y="180"/>
                    <a:pt x="2135" y="143"/>
                    <a:pt x="2140" y="124"/>
                  </a:cubicBezTo>
                  <a:cubicBezTo>
                    <a:pt x="2125" y="126"/>
                    <a:pt x="2093" y="129"/>
                    <a:pt x="2058" y="134"/>
                  </a:cubicBezTo>
                  <a:cubicBezTo>
                    <a:pt x="2057" y="129"/>
                    <a:pt x="2055" y="123"/>
                    <a:pt x="2053" y="118"/>
                  </a:cubicBezTo>
                  <a:moveTo>
                    <a:pt x="2061" y="144"/>
                  </a:moveTo>
                  <a:cubicBezTo>
                    <a:pt x="2090" y="139"/>
                    <a:pt x="2114" y="135"/>
                    <a:pt x="2128" y="133"/>
                  </a:cubicBezTo>
                  <a:cubicBezTo>
                    <a:pt x="2123" y="157"/>
                    <a:pt x="2116" y="189"/>
                    <a:pt x="2109" y="223"/>
                  </a:cubicBezTo>
                  <a:cubicBezTo>
                    <a:pt x="2105" y="225"/>
                    <a:pt x="2100" y="226"/>
                    <a:pt x="2095" y="228"/>
                  </a:cubicBezTo>
                  <a:cubicBezTo>
                    <a:pt x="2100" y="200"/>
                    <a:pt x="2104" y="174"/>
                    <a:pt x="2107" y="156"/>
                  </a:cubicBezTo>
                  <a:cubicBezTo>
                    <a:pt x="2098" y="157"/>
                    <a:pt x="2083" y="159"/>
                    <a:pt x="2065" y="162"/>
                  </a:cubicBezTo>
                  <a:cubicBezTo>
                    <a:pt x="2064" y="156"/>
                    <a:pt x="2062" y="150"/>
                    <a:pt x="2061" y="144"/>
                  </a:cubicBezTo>
                  <a:moveTo>
                    <a:pt x="2080" y="169"/>
                  </a:moveTo>
                  <a:cubicBezTo>
                    <a:pt x="2086" y="168"/>
                    <a:pt x="2091" y="167"/>
                    <a:pt x="2095" y="167"/>
                  </a:cubicBezTo>
                  <a:cubicBezTo>
                    <a:pt x="2095" y="171"/>
                    <a:pt x="2094" y="175"/>
                    <a:pt x="2093" y="180"/>
                  </a:cubicBezTo>
                  <a:cubicBezTo>
                    <a:pt x="2080" y="169"/>
                    <a:pt x="2080" y="169"/>
                    <a:pt x="2080" y="169"/>
                  </a:cubicBezTo>
                  <a:moveTo>
                    <a:pt x="2093" y="183"/>
                  </a:moveTo>
                  <a:cubicBezTo>
                    <a:pt x="2092" y="190"/>
                    <a:pt x="2092" y="190"/>
                    <a:pt x="2092" y="190"/>
                  </a:cubicBezTo>
                  <a:cubicBezTo>
                    <a:pt x="2068" y="171"/>
                    <a:pt x="2068" y="171"/>
                    <a:pt x="2068" y="171"/>
                  </a:cubicBezTo>
                  <a:cubicBezTo>
                    <a:pt x="2077" y="170"/>
                    <a:pt x="2077" y="170"/>
                    <a:pt x="2077" y="170"/>
                  </a:cubicBezTo>
                  <a:cubicBezTo>
                    <a:pt x="2093" y="183"/>
                    <a:pt x="2093" y="183"/>
                    <a:pt x="2093" y="183"/>
                  </a:cubicBezTo>
                  <a:moveTo>
                    <a:pt x="2068" y="173"/>
                  </a:moveTo>
                  <a:cubicBezTo>
                    <a:pt x="2092" y="193"/>
                    <a:pt x="2092" y="193"/>
                    <a:pt x="2092" y="193"/>
                  </a:cubicBezTo>
                  <a:cubicBezTo>
                    <a:pt x="2091" y="199"/>
                    <a:pt x="2091" y="199"/>
                    <a:pt x="2091" y="199"/>
                  </a:cubicBezTo>
                  <a:cubicBezTo>
                    <a:pt x="2069" y="182"/>
                    <a:pt x="2069" y="182"/>
                    <a:pt x="2069" y="182"/>
                  </a:cubicBezTo>
                  <a:cubicBezTo>
                    <a:pt x="2069" y="179"/>
                    <a:pt x="2068" y="176"/>
                    <a:pt x="2068" y="173"/>
                  </a:cubicBezTo>
                  <a:moveTo>
                    <a:pt x="2070" y="186"/>
                  </a:moveTo>
                  <a:cubicBezTo>
                    <a:pt x="2091" y="202"/>
                    <a:pt x="2091" y="202"/>
                    <a:pt x="2091" y="202"/>
                  </a:cubicBezTo>
                  <a:cubicBezTo>
                    <a:pt x="2090" y="209"/>
                    <a:pt x="2090" y="209"/>
                    <a:pt x="2090" y="209"/>
                  </a:cubicBezTo>
                  <a:cubicBezTo>
                    <a:pt x="2072" y="195"/>
                    <a:pt x="2072" y="195"/>
                    <a:pt x="2072" y="195"/>
                  </a:cubicBezTo>
                  <a:cubicBezTo>
                    <a:pt x="2071" y="192"/>
                    <a:pt x="2071" y="189"/>
                    <a:pt x="2070" y="186"/>
                  </a:cubicBezTo>
                  <a:moveTo>
                    <a:pt x="2072" y="198"/>
                  </a:moveTo>
                  <a:cubicBezTo>
                    <a:pt x="2089" y="212"/>
                    <a:pt x="2089" y="212"/>
                    <a:pt x="2089" y="212"/>
                  </a:cubicBezTo>
                  <a:cubicBezTo>
                    <a:pt x="2088" y="219"/>
                    <a:pt x="2088" y="219"/>
                    <a:pt x="2088" y="219"/>
                  </a:cubicBezTo>
                  <a:cubicBezTo>
                    <a:pt x="2074" y="208"/>
                    <a:pt x="2074" y="208"/>
                    <a:pt x="2074" y="208"/>
                  </a:cubicBezTo>
                  <a:cubicBezTo>
                    <a:pt x="2074" y="205"/>
                    <a:pt x="2073" y="202"/>
                    <a:pt x="2072" y="198"/>
                  </a:cubicBezTo>
                  <a:moveTo>
                    <a:pt x="2075" y="212"/>
                  </a:moveTo>
                  <a:cubicBezTo>
                    <a:pt x="2088" y="222"/>
                    <a:pt x="2088" y="222"/>
                    <a:pt x="2088" y="222"/>
                  </a:cubicBezTo>
                  <a:cubicBezTo>
                    <a:pt x="2087" y="230"/>
                    <a:pt x="2087" y="230"/>
                    <a:pt x="2087" y="230"/>
                  </a:cubicBezTo>
                  <a:cubicBezTo>
                    <a:pt x="2078" y="233"/>
                    <a:pt x="2078" y="233"/>
                    <a:pt x="2078" y="233"/>
                  </a:cubicBezTo>
                  <a:cubicBezTo>
                    <a:pt x="2077" y="226"/>
                    <a:pt x="2076" y="219"/>
                    <a:pt x="2075" y="212"/>
                  </a:cubicBezTo>
                  <a:moveTo>
                    <a:pt x="2080" y="242"/>
                  </a:moveTo>
                  <a:cubicBezTo>
                    <a:pt x="2137" y="224"/>
                    <a:pt x="2180" y="212"/>
                    <a:pt x="2210" y="203"/>
                  </a:cubicBezTo>
                  <a:cubicBezTo>
                    <a:pt x="2207" y="233"/>
                    <a:pt x="2202" y="279"/>
                    <a:pt x="2195" y="331"/>
                  </a:cubicBezTo>
                  <a:cubicBezTo>
                    <a:pt x="2186" y="330"/>
                    <a:pt x="2178" y="330"/>
                    <a:pt x="2170" y="331"/>
                  </a:cubicBezTo>
                  <a:cubicBezTo>
                    <a:pt x="2175" y="294"/>
                    <a:pt x="2178" y="264"/>
                    <a:pt x="2179" y="245"/>
                  </a:cubicBezTo>
                  <a:cubicBezTo>
                    <a:pt x="2163" y="249"/>
                    <a:pt x="2127" y="260"/>
                    <a:pt x="2085" y="274"/>
                  </a:cubicBezTo>
                  <a:cubicBezTo>
                    <a:pt x="2083" y="264"/>
                    <a:pt x="2082" y="253"/>
                    <a:pt x="2080" y="242"/>
                  </a:cubicBezTo>
                  <a:moveTo>
                    <a:pt x="2086" y="282"/>
                  </a:moveTo>
                  <a:cubicBezTo>
                    <a:pt x="2124" y="269"/>
                    <a:pt x="2155" y="259"/>
                    <a:pt x="2170" y="255"/>
                  </a:cubicBezTo>
                  <a:cubicBezTo>
                    <a:pt x="2169" y="272"/>
                    <a:pt x="2165" y="300"/>
                    <a:pt x="2161" y="331"/>
                  </a:cubicBezTo>
                  <a:cubicBezTo>
                    <a:pt x="2153" y="332"/>
                    <a:pt x="2146" y="334"/>
                    <a:pt x="2139" y="335"/>
                  </a:cubicBezTo>
                  <a:cubicBezTo>
                    <a:pt x="2143" y="314"/>
                    <a:pt x="2146" y="295"/>
                    <a:pt x="2146" y="283"/>
                  </a:cubicBezTo>
                  <a:cubicBezTo>
                    <a:pt x="2136" y="285"/>
                    <a:pt x="2115" y="293"/>
                    <a:pt x="2090" y="303"/>
                  </a:cubicBezTo>
                  <a:cubicBezTo>
                    <a:pt x="2089" y="296"/>
                    <a:pt x="2087" y="289"/>
                    <a:pt x="2086" y="282"/>
                  </a:cubicBezTo>
                  <a:moveTo>
                    <a:pt x="2122" y="299"/>
                  </a:moveTo>
                  <a:cubicBezTo>
                    <a:pt x="2124" y="298"/>
                    <a:pt x="2126" y="297"/>
                    <a:pt x="2128" y="296"/>
                  </a:cubicBezTo>
                  <a:cubicBezTo>
                    <a:pt x="2124" y="340"/>
                    <a:pt x="2124" y="340"/>
                    <a:pt x="2124" y="340"/>
                  </a:cubicBezTo>
                  <a:cubicBezTo>
                    <a:pt x="2122" y="341"/>
                    <a:pt x="2120" y="342"/>
                    <a:pt x="2118" y="343"/>
                  </a:cubicBezTo>
                  <a:cubicBezTo>
                    <a:pt x="2122" y="299"/>
                    <a:pt x="2122" y="299"/>
                    <a:pt x="2122" y="299"/>
                  </a:cubicBezTo>
                  <a:moveTo>
                    <a:pt x="2115" y="344"/>
                  </a:moveTo>
                  <a:cubicBezTo>
                    <a:pt x="2113" y="345"/>
                    <a:pt x="2111" y="346"/>
                    <a:pt x="2109" y="347"/>
                  </a:cubicBezTo>
                  <a:cubicBezTo>
                    <a:pt x="2114" y="302"/>
                    <a:pt x="2114" y="302"/>
                    <a:pt x="2114" y="302"/>
                  </a:cubicBezTo>
                  <a:cubicBezTo>
                    <a:pt x="2116" y="301"/>
                    <a:pt x="2117" y="300"/>
                    <a:pt x="2119" y="300"/>
                  </a:cubicBezTo>
                  <a:cubicBezTo>
                    <a:pt x="2115" y="344"/>
                    <a:pt x="2115" y="344"/>
                    <a:pt x="2115" y="344"/>
                  </a:cubicBezTo>
                  <a:moveTo>
                    <a:pt x="2130" y="295"/>
                  </a:moveTo>
                  <a:cubicBezTo>
                    <a:pt x="2133" y="294"/>
                    <a:pt x="2135" y="294"/>
                    <a:pt x="2138" y="293"/>
                  </a:cubicBezTo>
                  <a:cubicBezTo>
                    <a:pt x="2136" y="305"/>
                    <a:pt x="2135" y="320"/>
                    <a:pt x="2133" y="337"/>
                  </a:cubicBezTo>
                  <a:cubicBezTo>
                    <a:pt x="2130" y="338"/>
                    <a:pt x="2128" y="339"/>
                    <a:pt x="2126" y="339"/>
                  </a:cubicBezTo>
                  <a:cubicBezTo>
                    <a:pt x="2130" y="295"/>
                    <a:pt x="2130" y="295"/>
                    <a:pt x="2130" y="295"/>
                  </a:cubicBezTo>
                  <a:moveTo>
                    <a:pt x="2091" y="311"/>
                  </a:moveTo>
                  <a:cubicBezTo>
                    <a:pt x="2095" y="309"/>
                    <a:pt x="2099" y="308"/>
                    <a:pt x="2103" y="306"/>
                  </a:cubicBezTo>
                  <a:cubicBezTo>
                    <a:pt x="2099" y="348"/>
                    <a:pt x="2099" y="348"/>
                    <a:pt x="2099" y="348"/>
                  </a:cubicBezTo>
                  <a:cubicBezTo>
                    <a:pt x="2096" y="336"/>
                    <a:pt x="2094" y="324"/>
                    <a:pt x="2091" y="311"/>
                  </a:cubicBezTo>
                  <a:moveTo>
                    <a:pt x="2106" y="305"/>
                  </a:moveTo>
                  <a:cubicBezTo>
                    <a:pt x="2107" y="304"/>
                    <a:pt x="2109" y="304"/>
                    <a:pt x="2111" y="303"/>
                  </a:cubicBezTo>
                  <a:cubicBezTo>
                    <a:pt x="2107" y="348"/>
                    <a:pt x="2107" y="348"/>
                    <a:pt x="2107" y="348"/>
                  </a:cubicBezTo>
                  <a:cubicBezTo>
                    <a:pt x="2105" y="349"/>
                    <a:pt x="2103" y="350"/>
                    <a:pt x="2101" y="351"/>
                  </a:cubicBezTo>
                  <a:cubicBezTo>
                    <a:pt x="2106" y="305"/>
                    <a:pt x="2106" y="305"/>
                    <a:pt x="2106" y="305"/>
                  </a:cubicBezTo>
                  <a:moveTo>
                    <a:pt x="2279" y="404"/>
                  </a:moveTo>
                  <a:cubicBezTo>
                    <a:pt x="2241" y="369"/>
                    <a:pt x="2172" y="358"/>
                    <a:pt x="2112" y="391"/>
                  </a:cubicBezTo>
                  <a:cubicBezTo>
                    <a:pt x="2108" y="382"/>
                    <a:pt x="2105" y="373"/>
                    <a:pt x="2103" y="363"/>
                  </a:cubicBezTo>
                  <a:cubicBezTo>
                    <a:pt x="2178" y="316"/>
                    <a:pt x="2297" y="337"/>
                    <a:pt x="2307" y="446"/>
                  </a:cubicBezTo>
                  <a:cubicBezTo>
                    <a:pt x="2302" y="432"/>
                    <a:pt x="2293" y="417"/>
                    <a:pt x="2279" y="404"/>
                  </a:cubicBezTo>
                  <a:moveTo>
                    <a:pt x="2304" y="503"/>
                  </a:moveTo>
                  <a:cubicBezTo>
                    <a:pt x="2346" y="522"/>
                    <a:pt x="2389" y="539"/>
                    <a:pt x="2433" y="552"/>
                  </a:cubicBezTo>
                  <a:cubicBezTo>
                    <a:pt x="2413" y="583"/>
                    <a:pt x="2398" y="622"/>
                    <a:pt x="2388" y="664"/>
                  </a:cubicBezTo>
                  <a:cubicBezTo>
                    <a:pt x="2383" y="657"/>
                    <a:pt x="2377" y="651"/>
                    <a:pt x="2370" y="645"/>
                  </a:cubicBezTo>
                  <a:cubicBezTo>
                    <a:pt x="2403" y="563"/>
                    <a:pt x="2403" y="563"/>
                    <a:pt x="2403" y="563"/>
                  </a:cubicBezTo>
                  <a:cubicBezTo>
                    <a:pt x="2296" y="516"/>
                    <a:pt x="2296" y="516"/>
                    <a:pt x="2296" y="516"/>
                  </a:cubicBezTo>
                  <a:cubicBezTo>
                    <a:pt x="2299" y="512"/>
                    <a:pt x="2302" y="508"/>
                    <a:pt x="2304" y="503"/>
                  </a:cubicBezTo>
                  <a:moveTo>
                    <a:pt x="2195" y="547"/>
                  </a:moveTo>
                  <a:cubicBezTo>
                    <a:pt x="2235" y="559"/>
                    <a:pt x="2271" y="546"/>
                    <a:pt x="2292" y="522"/>
                  </a:cubicBezTo>
                  <a:cubicBezTo>
                    <a:pt x="2394" y="566"/>
                    <a:pt x="2394" y="566"/>
                    <a:pt x="2394" y="566"/>
                  </a:cubicBezTo>
                  <a:cubicBezTo>
                    <a:pt x="2363" y="641"/>
                    <a:pt x="2363" y="641"/>
                    <a:pt x="2363" y="641"/>
                  </a:cubicBezTo>
                  <a:cubicBezTo>
                    <a:pt x="2337" y="623"/>
                    <a:pt x="2303" y="619"/>
                    <a:pt x="2273" y="632"/>
                  </a:cubicBezTo>
                  <a:cubicBezTo>
                    <a:pt x="2245" y="606"/>
                    <a:pt x="2210" y="597"/>
                    <a:pt x="2184" y="590"/>
                  </a:cubicBezTo>
                  <a:cubicBezTo>
                    <a:pt x="2195" y="547"/>
                    <a:pt x="2195" y="547"/>
                    <a:pt x="2195" y="547"/>
                  </a:cubicBezTo>
                  <a:moveTo>
                    <a:pt x="2189" y="545"/>
                  </a:moveTo>
                  <a:cubicBezTo>
                    <a:pt x="2178" y="588"/>
                    <a:pt x="2178" y="588"/>
                    <a:pt x="2178" y="588"/>
                  </a:cubicBezTo>
                  <a:cubicBezTo>
                    <a:pt x="2171" y="586"/>
                    <a:pt x="2165" y="585"/>
                    <a:pt x="2160" y="583"/>
                  </a:cubicBezTo>
                  <a:cubicBezTo>
                    <a:pt x="2164" y="568"/>
                    <a:pt x="2167" y="552"/>
                    <a:pt x="2170" y="537"/>
                  </a:cubicBezTo>
                  <a:cubicBezTo>
                    <a:pt x="2176" y="540"/>
                    <a:pt x="2182" y="542"/>
                    <a:pt x="2189" y="545"/>
                  </a:cubicBezTo>
                  <a:moveTo>
                    <a:pt x="2163" y="533"/>
                  </a:moveTo>
                  <a:cubicBezTo>
                    <a:pt x="2160" y="549"/>
                    <a:pt x="2157" y="565"/>
                    <a:pt x="2154" y="580"/>
                  </a:cubicBezTo>
                  <a:cubicBezTo>
                    <a:pt x="2147" y="576"/>
                    <a:pt x="2140" y="572"/>
                    <a:pt x="2133" y="567"/>
                  </a:cubicBezTo>
                  <a:cubicBezTo>
                    <a:pt x="2141" y="519"/>
                    <a:pt x="2141" y="519"/>
                    <a:pt x="2141" y="519"/>
                  </a:cubicBezTo>
                  <a:cubicBezTo>
                    <a:pt x="2148" y="524"/>
                    <a:pt x="2156" y="529"/>
                    <a:pt x="2163" y="533"/>
                  </a:cubicBezTo>
                  <a:moveTo>
                    <a:pt x="2136" y="516"/>
                  </a:moveTo>
                  <a:cubicBezTo>
                    <a:pt x="2129" y="563"/>
                    <a:pt x="2129" y="563"/>
                    <a:pt x="2129" y="563"/>
                  </a:cubicBezTo>
                  <a:cubicBezTo>
                    <a:pt x="2127" y="562"/>
                    <a:pt x="2126" y="561"/>
                    <a:pt x="2124" y="559"/>
                  </a:cubicBezTo>
                  <a:cubicBezTo>
                    <a:pt x="2132" y="512"/>
                    <a:pt x="2132" y="512"/>
                    <a:pt x="2132" y="512"/>
                  </a:cubicBezTo>
                  <a:cubicBezTo>
                    <a:pt x="2134" y="513"/>
                    <a:pt x="2135" y="515"/>
                    <a:pt x="2136" y="516"/>
                  </a:cubicBezTo>
                  <a:moveTo>
                    <a:pt x="2130" y="510"/>
                  </a:moveTo>
                  <a:cubicBezTo>
                    <a:pt x="2122" y="557"/>
                    <a:pt x="2122" y="557"/>
                    <a:pt x="2122" y="557"/>
                  </a:cubicBezTo>
                  <a:cubicBezTo>
                    <a:pt x="2120" y="556"/>
                    <a:pt x="2119" y="554"/>
                    <a:pt x="2117" y="552"/>
                  </a:cubicBezTo>
                  <a:cubicBezTo>
                    <a:pt x="2125" y="507"/>
                    <a:pt x="2125" y="507"/>
                    <a:pt x="2125" y="507"/>
                  </a:cubicBezTo>
                  <a:cubicBezTo>
                    <a:pt x="2127" y="508"/>
                    <a:pt x="2128" y="509"/>
                    <a:pt x="2130" y="510"/>
                  </a:cubicBezTo>
                  <a:moveTo>
                    <a:pt x="2123" y="505"/>
                  </a:moveTo>
                  <a:cubicBezTo>
                    <a:pt x="2115" y="550"/>
                    <a:pt x="2115" y="550"/>
                    <a:pt x="2115" y="550"/>
                  </a:cubicBezTo>
                  <a:cubicBezTo>
                    <a:pt x="2114" y="548"/>
                    <a:pt x="2112" y="546"/>
                    <a:pt x="2111" y="544"/>
                  </a:cubicBezTo>
                  <a:cubicBezTo>
                    <a:pt x="2118" y="500"/>
                    <a:pt x="2118" y="500"/>
                    <a:pt x="2118" y="500"/>
                  </a:cubicBezTo>
                  <a:cubicBezTo>
                    <a:pt x="2120" y="502"/>
                    <a:pt x="2121" y="503"/>
                    <a:pt x="2123" y="505"/>
                  </a:cubicBezTo>
                  <a:moveTo>
                    <a:pt x="2116" y="498"/>
                  </a:moveTo>
                  <a:cubicBezTo>
                    <a:pt x="2109" y="542"/>
                    <a:pt x="2109" y="542"/>
                    <a:pt x="2109" y="542"/>
                  </a:cubicBezTo>
                  <a:cubicBezTo>
                    <a:pt x="2107" y="539"/>
                    <a:pt x="2106" y="537"/>
                    <a:pt x="2104" y="535"/>
                  </a:cubicBezTo>
                  <a:cubicBezTo>
                    <a:pt x="2111" y="494"/>
                    <a:pt x="2111" y="494"/>
                    <a:pt x="2111" y="494"/>
                  </a:cubicBezTo>
                  <a:cubicBezTo>
                    <a:pt x="2113" y="495"/>
                    <a:pt x="2114" y="497"/>
                    <a:pt x="2116" y="498"/>
                  </a:cubicBezTo>
                  <a:moveTo>
                    <a:pt x="2109" y="492"/>
                  </a:moveTo>
                  <a:cubicBezTo>
                    <a:pt x="2102" y="531"/>
                    <a:pt x="2102" y="531"/>
                    <a:pt x="2102" y="531"/>
                  </a:cubicBezTo>
                  <a:cubicBezTo>
                    <a:pt x="2101" y="529"/>
                    <a:pt x="2100" y="526"/>
                    <a:pt x="2099" y="523"/>
                  </a:cubicBezTo>
                  <a:cubicBezTo>
                    <a:pt x="2105" y="487"/>
                    <a:pt x="2105" y="487"/>
                    <a:pt x="2105" y="487"/>
                  </a:cubicBezTo>
                  <a:cubicBezTo>
                    <a:pt x="2106" y="488"/>
                    <a:pt x="2108" y="490"/>
                    <a:pt x="2109" y="492"/>
                  </a:cubicBezTo>
                  <a:moveTo>
                    <a:pt x="2097" y="478"/>
                  </a:moveTo>
                  <a:cubicBezTo>
                    <a:pt x="2099" y="480"/>
                    <a:pt x="2101" y="482"/>
                    <a:pt x="2103" y="485"/>
                  </a:cubicBezTo>
                  <a:cubicBezTo>
                    <a:pt x="2097" y="518"/>
                    <a:pt x="2097" y="518"/>
                    <a:pt x="2097" y="518"/>
                  </a:cubicBezTo>
                  <a:cubicBezTo>
                    <a:pt x="2093" y="506"/>
                    <a:pt x="2093" y="492"/>
                    <a:pt x="2097" y="478"/>
                  </a:cubicBezTo>
                  <a:moveTo>
                    <a:pt x="2090" y="469"/>
                  </a:moveTo>
                  <a:cubicBezTo>
                    <a:pt x="2071" y="517"/>
                    <a:pt x="2115" y="572"/>
                    <a:pt x="2154" y="590"/>
                  </a:cubicBezTo>
                  <a:cubicBezTo>
                    <a:pt x="2191" y="605"/>
                    <a:pt x="2293" y="605"/>
                    <a:pt x="2307" y="720"/>
                  </a:cubicBezTo>
                  <a:cubicBezTo>
                    <a:pt x="2295" y="720"/>
                    <a:pt x="2283" y="724"/>
                    <a:pt x="2271" y="731"/>
                  </a:cubicBezTo>
                  <a:cubicBezTo>
                    <a:pt x="2247" y="609"/>
                    <a:pt x="2142" y="649"/>
                    <a:pt x="2081" y="546"/>
                  </a:cubicBezTo>
                  <a:cubicBezTo>
                    <a:pt x="2119" y="650"/>
                    <a:pt x="2250" y="617"/>
                    <a:pt x="2264" y="736"/>
                  </a:cubicBezTo>
                  <a:cubicBezTo>
                    <a:pt x="2250" y="746"/>
                    <a:pt x="2239" y="760"/>
                    <a:pt x="2234" y="775"/>
                  </a:cubicBezTo>
                  <a:cubicBezTo>
                    <a:pt x="2227" y="773"/>
                    <a:pt x="2221" y="772"/>
                    <a:pt x="2213" y="773"/>
                  </a:cubicBezTo>
                  <a:cubicBezTo>
                    <a:pt x="2216" y="748"/>
                    <a:pt x="2210" y="724"/>
                    <a:pt x="2201" y="709"/>
                  </a:cubicBezTo>
                  <a:cubicBezTo>
                    <a:pt x="2158" y="644"/>
                    <a:pt x="2131" y="658"/>
                    <a:pt x="2083" y="590"/>
                  </a:cubicBezTo>
                  <a:cubicBezTo>
                    <a:pt x="2056" y="553"/>
                    <a:pt x="2039" y="485"/>
                    <a:pt x="2074" y="440"/>
                  </a:cubicBezTo>
                  <a:cubicBezTo>
                    <a:pt x="2078" y="450"/>
                    <a:pt x="2084" y="460"/>
                    <a:pt x="2090" y="469"/>
                  </a:cubicBezTo>
                  <a:moveTo>
                    <a:pt x="2069" y="427"/>
                  </a:moveTo>
                  <a:cubicBezTo>
                    <a:pt x="2027" y="473"/>
                    <a:pt x="2048" y="554"/>
                    <a:pt x="2075" y="593"/>
                  </a:cubicBezTo>
                  <a:cubicBezTo>
                    <a:pt x="2123" y="661"/>
                    <a:pt x="2164" y="667"/>
                    <a:pt x="2192" y="708"/>
                  </a:cubicBezTo>
                  <a:cubicBezTo>
                    <a:pt x="2206" y="729"/>
                    <a:pt x="2213" y="771"/>
                    <a:pt x="2197" y="803"/>
                  </a:cubicBezTo>
                  <a:cubicBezTo>
                    <a:pt x="2177" y="786"/>
                    <a:pt x="2157" y="768"/>
                    <a:pt x="2137" y="751"/>
                  </a:cubicBezTo>
                  <a:cubicBezTo>
                    <a:pt x="2134" y="685"/>
                    <a:pt x="2064" y="653"/>
                    <a:pt x="2025" y="574"/>
                  </a:cubicBezTo>
                  <a:cubicBezTo>
                    <a:pt x="1998" y="522"/>
                    <a:pt x="1989" y="469"/>
                    <a:pt x="2022" y="423"/>
                  </a:cubicBezTo>
                  <a:cubicBezTo>
                    <a:pt x="2038" y="440"/>
                    <a:pt x="2038" y="440"/>
                    <a:pt x="2038" y="440"/>
                  </a:cubicBezTo>
                  <a:cubicBezTo>
                    <a:pt x="2044" y="399"/>
                    <a:pt x="2044" y="399"/>
                    <a:pt x="2044" y="399"/>
                  </a:cubicBezTo>
                  <a:cubicBezTo>
                    <a:pt x="2048" y="395"/>
                    <a:pt x="2052" y="392"/>
                    <a:pt x="2056" y="388"/>
                  </a:cubicBezTo>
                  <a:cubicBezTo>
                    <a:pt x="2061" y="402"/>
                    <a:pt x="2065" y="415"/>
                    <a:pt x="2069" y="427"/>
                  </a:cubicBezTo>
                  <a:moveTo>
                    <a:pt x="2004" y="393"/>
                  </a:moveTo>
                  <a:cubicBezTo>
                    <a:pt x="2037" y="385"/>
                    <a:pt x="2037" y="385"/>
                    <a:pt x="2037" y="385"/>
                  </a:cubicBezTo>
                  <a:cubicBezTo>
                    <a:pt x="2034" y="426"/>
                    <a:pt x="2034" y="426"/>
                    <a:pt x="2034" y="426"/>
                  </a:cubicBezTo>
                  <a:cubicBezTo>
                    <a:pt x="2004" y="393"/>
                    <a:pt x="2004" y="393"/>
                    <a:pt x="2004" y="393"/>
                  </a:cubicBezTo>
                  <a:moveTo>
                    <a:pt x="1964" y="135"/>
                  </a:moveTo>
                  <a:cubicBezTo>
                    <a:pt x="1999" y="204"/>
                    <a:pt x="2027" y="297"/>
                    <a:pt x="2054" y="380"/>
                  </a:cubicBezTo>
                  <a:cubicBezTo>
                    <a:pt x="2051" y="383"/>
                    <a:pt x="2048" y="385"/>
                    <a:pt x="2045" y="387"/>
                  </a:cubicBezTo>
                  <a:cubicBezTo>
                    <a:pt x="2047" y="375"/>
                    <a:pt x="2047" y="375"/>
                    <a:pt x="2047" y="375"/>
                  </a:cubicBezTo>
                  <a:cubicBezTo>
                    <a:pt x="1989" y="389"/>
                    <a:pt x="1989" y="389"/>
                    <a:pt x="1989" y="389"/>
                  </a:cubicBezTo>
                  <a:cubicBezTo>
                    <a:pt x="2017" y="418"/>
                    <a:pt x="2017" y="418"/>
                    <a:pt x="2017" y="418"/>
                  </a:cubicBezTo>
                  <a:cubicBezTo>
                    <a:pt x="2015" y="421"/>
                    <a:pt x="2013" y="424"/>
                    <a:pt x="2011" y="426"/>
                  </a:cubicBezTo>
                  <a:cubicBezTo>
                    <a:pt x="2003" y="417"/>
                    <a:pt x="1993" y="409"/>
                    <a:pt x="1982" y="402"/>
                  </a:cubicBezTo>
                  <a:cubicBezTo>
                    <a:pt x="1985" y="361"/>
                    <a:pt x="1970" y="329"/>
                    <a:pt x="1947" y="312"/>
                  </a:cubicBezTo>
                  <a:cubicBezTo>
                    <a:pt x="1967" y="247"/>
                    <a:pt x="1915" y="166"/>
                    <a:pt x="1847" y="174"/>
                  </a:cubicBezTo>
                  <a:cubicBezTo>
                    <a:pt x="1846" y="171"/>
                    <a:pt x="1844" y="167"/>
                    <a:pt x="1842" y="164"/>
                  </a:cubicBezTo>
                  <a:cubicBezTo>
                    <a:pt x="1898" y="112"/>
                    <a:pt x="1898" y="112"/>
                    <a:pt x="1898" y="112"/>
                  </a:cubicBezTo>
                  <a:cubicBezTo>
                    <a:pt x="1904" y="122"/>
                    <a:pt x="1911" y="132"/>
                    <a:pt x="1916" y="141"/>
                  </a:cubicBezTo>
                  <a:cubicBezTo>
                    <a:pt x="1921" y="139"/>
                    <a:pt x="1936" y="131"/>
                    <a:pt x="1940" y="128"/>
                  </a:cubicBezTo>
                  <a:cubicBezTo>
                    <a:pt x="1936" y="120"/>
                    <a:pt x="1927" y="106"/>
                    <a:pt x="1917" y="94"/>
                  </a:cubicBezTo>
                  <a:cubicBezTo>
                    <a:pt x="1931" y="80"/>
                    <a:pt x="1931" y="80"/>
                    <a:pt x="1931" y="80"/>
                  </a:cubicBezTo>
                  <a:cubicBezTo>
                    <a:pt x="1944" y="97"/>
                    <a:pt x="1954" y="116"/>
                    <a:pt x="1964" y="135"/>
                  </a:cubicBezTo>
                  <a:moveTo>
                    <a:pt x="1891" y="95"/>
                  </a:moveTo>
                  <a:cubicBezTo>
                    <a:pt x="1901" y="84"/>
                    <a:pt x="1901" y="84"/>
                    <a:pt x="1901" y="84"/>
                  </a:cubicBezTo>
                  <a:cubicBezTo>
                    <a:pt x="1911" y="94"/>
                    <a:pt x="1926" y="115"/>
                    <a:pt x="1931" y="125"/>
                  </a:cubicBezTo>
                  <a:cubicBezTo>
                    <a:pt x="1928" y="127"/>
                    <a:pt x="1923" y="131"/>
                    <a:pt x="1919" y="132"/>
                  </a:cubicBezTo>
                  <a:cubicBezTo>
                    <a:pt x="1914" y="123"/>
                    <a:pt x="1900" y="104"/>
                    <a:pt x="1891" y="95"/>
                  </a:cubicBezTo>
                  <a:moveTo>
                    <a:pt x="1833" y="43"/>
                  </a:moveTo>
                  <a:cubicBezTo>
                    <a:pt x="1836" y="31"/>
                    <a:pt x="1836" y="31"/>
                    <a:pt x="1836" y="31"/>
                  </a:cubicBezTo>
                  <a:cubicBezTo>
                    <a:pt x="1850" y="35"/>
                    <a:pt x="1871" y="55"/>
                    <a:pt x="1876" y="62"/>
                  </a:cubicBezTo>
                  <a:cubicBezTo>
                    <a:pt x="1874" y="65"/>
                    <a:pt x="1870" y="68"/>
                    <a:pt x="1867" y="70"/>
                  </a:cubicBezTo>
                  <a:cubicBezTo>
                    <a:pt x="1859" y="64"/>
                    <a:pt x="1844" y="50"/>
                    <a:pt x="1833" y="43"/>
                  </a:cubicBezTo>
                  <a:moveTo>
                    <a:pt x="1854" y="67"/>
                  </a:moveTo>
                  <a:cubicBezTo>
                    <a:pt x="1860" y="71"/>
                    <a:pt x="1864" y="76"/>
                    <a:pt x="1868" y="79"/>
                  </a:cubicBezTo>
                  <a:cubicBezTo>
                    <a:pt x="1872" y="75"/>
                    <a:pt x="1881" y="66"/>
                    <a:pt x="1885" y="63"/>
                  </a:cubicBezTo>
                  <a:cubicBezTo>
                    <a:pt x="1881" y="58"/>
                    <a:pt x="1873" y="50"/>
                    <a:pt x="1863" y="41"/>
                  </a:cubicBezTo>
                  <a:cubicBezTo>
                    <a:pt x="1870" y="22"/>
                    <a:pt x="1870" y="22"/>
                    <a:pt x="1870" y="22"/>
                  </a:cubicBezTo>
                  <a:cubicBezTo>
                    <a:pt x="1892" y="37"/>
                    <a:pt x="1911" y="55"/>
                    <a:pt x="1928" y="76"/>
                  </a:cubicBezTo>
                  <a:cubicBezTo>
                    <a:pt x="1914" y="89"/>
                    <a:pt x="1914" y="89"/>
                    <a:pt x="1914" y="89"/>
                  </a:cubicBezTo>
                  <a:cubicBezTo>
                    <a:pt x="1909" y="84"/>
                    <a:pt x="1905" y="78"/>
                    <a:pt x="1901" y="74"/>
                  </a:cubicBezTo>
                  <a:cubicBezTo>
                    <a:pt x="1883" y="94"/>
                    <a:pt x="1883" y="94"/>
                    <a:pt x="1883" y="94"/>
                  </a:cubicBezTo>
                  <a:cubicBezTo>
                    <a:pt x="1887" y="98"/>
                    <a:pt x="1890" y="103"/>
                    <a:pt x="1894" y="108"/>
                  </a:cubicBezTo>
                  <a:cubicBezTo>
                    <a:pt x="1840" y="160"/>
                    <a:pt x="1840" y="160"/>
                    <a:pt x="1840" y="160"/>
                  </a:cubicBezTo>
                  <a:cubicBezTo>
                    <a:pt x="1836" y="155"/>
                    <a:pt x="1831" y="151"/>
                    <a:pt x="1826" y="148"/>
                  </a:cubicBezTo>
                  <a:cubicBezTo>
                    <a:pt x="1854" y="67"/>
                    <a:pt x="1854" y="67"/>
                    <a:pt x="1854" y="67"/>
                  </a:cubicBezTo>
                  <a:moveTo>
                    <a:pt x="1710" y="198"/>
                  </a:moveTo>
                  <a:cubicBezTo>
                    <a:pt x="1724" y="206"/>
                    <a:pt x="1738" y="202"/>
                    <a:pt x="1749" y="178"/>
                  </a:cubicBezTo>
                  <a:cubicBezTo>
                    <a:pt x="1768" y="136"/>
                    <a:pt x="1831" y="134"/>
                    <a:pt x="1842" y="184"/>
                  </a:cubicBezTo>
                  <a:cubicBezTo>
                    <a:pt x="1850" y="224"/>
                    <a:pt x="1817" y="236"/>
                    <a:pt x="1762" y="231"/>
                  </a:cubicBezTo>
                  <a:cubicBezTo>
                    <a:pt x="1749" y="230"/>
                    <a:pt x="1726" y="238"/>
                    <a:pt x="1734" y="260"/>
                  </a:cubicBezTo>
                  <a:cubicBezTo>
                    <a:pt x="1736" y="266"/>
                    <a:pt x="1739" y="275"/>
                    <a:pt x="1744" y="285"/>
                  </a:cubicBezTo>
                  <a:cubicBezTo>
                    <a:pt x="1710" y="283"/>
                    <a:pt x="1678" y="289"/>
                    <a:pt x="1650" y="302"/>
                  </a:cubicBezTo>
                  <a:cubicBezTo>
                    <a:pt x="1653" y="278"/>
                    <a:pt x="1647" y="251"/>
                    <a:pt x="1632" y="228"/>
                  </a:cubicBezTo>
                  <a:cubicBezTo>
                    <a:pt x="1644" y="220"/>
                    <a:pt x="1654" y="212"/>
                    <a:pt x="1658" y="210"/>
                  </a:cubicBezTo>
                  <a:cubicBezTo>
                    <a:pt x="1650" y="197"/>
                    <a:pt x="1645" y="188"/>
                    <a:pt x="1642" y="181"/>
                  </a:cubicBezTo>
                  <a:cubicBezTo>
                    <a:pt x="1633" y="161"/>
                    <a:pt x="1647" y="157"/>
                    <a:pt x="1661" y="158"/>
                  </a:cubicBezTo>
                  <a:cubicBezTo>
                    <a:pt x="1670" y="159"/>
                    <a:pt x="1678" y="158"/>
                    <a:pt x="1686" y="157"/>
                  </a:cubicBezTo>
                  <a:cubicBezTo>
                    <a:pt x="1693" y="167"/>
                    <a:pt x="1701" y="192"/>
                    <a:pt x="1710" y="198"/>
                  </a:cubicBezTo>
                  <a:moveTo>
                    <a:pt x="1651" y="23"/>
                  </a:moveTo>
                  <a:cubicBezTo>
                    <a:pt x="1653" y="26"/>
                    <a:pt x="1656" y="31"/>
                    <a:pt x="1657" y="34"/>
                  </a:cubicBezTo>
                  <a:cubicBezTo>
                    <a:pt x="1647" y="38"/>
                    <a:pt x="1631" y="43"/>
                    <a:pt x="1617" y="54"/>
                  </a:cubicBezTo>
                  <a:cubicBezTo>
                    <a:pt x="1608" y="44"/>
                    <a:pt x="1608" y="44"/>
                    <a:pt x="1608" y="44"/>
                  </a:cubicBezTo>
                  <a:cubicBezTo>
                    <a:pt x="1622" y="30"/>
                    <a:pt x="1643" y="24"/>
                    <a:pt x="1651" y="23"/>
                  </a:cubicBezTo>
                  <a:moveTo>
                    <a:pt x="1612" y="7"/>
                  </a:moveTo>
                  <a:cubicBezTo>
                    <a:pt x="1623" y="27"/>
                    <a:pt x="1623" y="27"/>
                    <a:pt x="1623" y="27"/>
                  </a:cubicBezTo>
                  <a:cubicBezTo>
                    <a:pt x="1615" y="31"/>
                    <a:pt x="1607" y="36"/>
                    <a:pt x="1600" y="43"/>
                  </a:cubicBezTo>
                  <a:cubicBezTo>
                    <a:pt x="1615" y="63"/>
                    <a:pt x="1615" y="63"/>
                    <a:pt x="1615" y="63"/>
                  </a:cubicBezTo>
                  <a:cubicBezTo>
                    <a:pt x="1622" y="58"/>
                    <a:pt x="1628" y="53"/>
                    <a:pt x="1635" y="50"/>
                  </a:cubicBezTo>
                  <a:cubicBezTo>
                    <a:pt x="1645" y="69"/>
                    <a:pt x="1645" y="69"/>
                    <a:pt x="1645" y="69"/>
                  </a:cubicBezTo>
                  <a:cubicBezTo>
                    <a:pt x="1641" y="73"/>
                    <a:pt x="1638" y="77"/>
                    <a:pt x="1635" y="82"/>
                  </a:cubicBezTo>
                  <a:cubicBezTo>
                    <a:pt x="1633" y="87"/>
                    <a:pt x="1630" y="94"/>
                    <a:pt x="1625" y="98"/>
                  </a:cubicBezTo>
                  <a:cubicBezTo>
                    <a:pt x="1580" y="32"/>
                    <a:pt x="1580" y="32"/>
                    <a:pt x="1580" y="32"/>
                  </a:cubicBezTo>
                  <a:cubicBezTo>
                    <a:pt x="1591" y="22"/>
                    <a:pt x="1601" y="14"/>
                    <a:pt x="1612" y="7"/>
                  </a:cubicBezTo>
                  <a:moveTo>
                    <a:pt x="1576" y="36"/>
                  </a:moveTo>
                  <a:cubicBezTo>
                    <a:pt x="1621" y="101"/>
                    <a:pt x="1621" y="101"/>
                    <a:pt x="1621" y="101"/>
                  </a:cubicBezTo>
                  <a:cubicBezTo>
                    <a:pt x="1617" y="104"/>
                    <a:pt x="1612" y="104"/>
                    <a:pt x="1605" y="101"/>
                  </a:cubicBezTo>
                  <a:cubicBezTo>
                    <a:pt x="1592" y="95"/>
                    <a:pt x="1583" y="65"/>
                    <a:pt x="1574" y="59"/>
                  </a:cubicBezTo>
                  <a:cubicBezTo>
                    <a:pt x="1570" y="58"/>
                    <a:pt x="1564" y="58"/>
                    <a:pt x="1556" y="59"/>
                  </a:cubicBezTo>
                  <a:cubicBezTo>
                    <a:pt x="1563" y="51"/>
                    <a:pt x="1569" y="43"/>
                    <a:pt x="1576" y="36"/>
                  </a:cubicBezTo>
                  <a:moveTo>
                    <a:pt x="1518" y="83"/>
                  </a:moveTo>
                  <a:cubicBezTo>
                    <a:pt x="1535" y="73"/>
                    <a:pt x="1558" y="66"/>
                    <a:pt x="1570" y="69"/>
                  </a:cubicBezTo>
                  <a:cubicBezTo>
                    <a:pt x="1579" y="75"/>
                    <a:pt x="1584" y="99"/>
                    <a:pt x="1599" y="110"/>
                  </a:cubicBezTo>
                  <a:cubicBezTo>
                    <a:pt x="1618" y="124"/>
                    <a:pt x="1635" y="103"/>
                    <a:pt x="1640" y="93"/>
                  </a:cubicBezTo>
                  <a:cubicBezTo>
                    <a:pt x="1661" y="52"/>
                    <a:pt x="1711" y="54"/>
                    <a:pt x="1725" y="90"/>
                  </a:cubicBezTo>
                  <a:cubicBezTo>
                    <a:pt x="1736" y="120"/>
                    <a:pt x="1707" y="160"/>
                    <a:pt x="1653" y="149"/>
                  </a:cubicBezTo>
                  <a:cubicBezTo>
                    <a:pt x="1642" y="146"/>
                    <a:pt x="1625" y="156"/>
                    <a:pt x="1632" y="176"/>
                  </a:cubicBezTo>
                  <a:cubicBezTo>
                    <a:pt x="1634" y="183"/>
                    <a:pt x="1640" y="195"/>
                    <a:pt x="1647" y="208"/>
                  </a:cubicBezTo>
                  <a:cubicBezTo>
                    <a:pt x="1644" y="210"/>
                    <a:pt x="1636" y="215"/>
                    <a:pt x="1627" y="220"/>
                  </a:cubicBezTo>
                  <a:cubicBezTo>
                    <a:pt x="1596" y="179"/>
                    <a:pt x="1541" y="164"/>
                    <a:pt x="1491" y="183"/>
                  </a:cubicBezTo>
                  <a:cubicBezTo>
                    <a:pt x="1511" y="159"/>
                    <a:pt x="1528" y="113"/>
                    <a:pt x="1518" y="83"/>
                  </a:cubicBezTo>
                  <a:moveTo>
                    <a:pt x="1497" y="13"/>
                  </a:moveTo>
                  <a:cubicBezTo>
                    <a:pt x="1503" y="13"/>
                    <a:pt x="1503" y="13"/>
                    <a:pt x="1503" y="13"/>
                  </a:cubicBezTo>
                  <a:cubicBezTo>
                    <a:pt x="1499" y="53"/>
                    <a:pt x="1499" y="53"/>
                    <a:pt x="1499" y="53"/>
                  </a:cubicBezTo>
                  <a:cubicBezTo>
                    <a:pt x="1493" y="47"/>
                    <a:pt x="1486" y="41"/>
                    <a:pt x="1479" y="38"/>
                  </a:cubicBezTo>
                  <a:cubicBezTo>
                    <a:pt x="1485" y="29"/>
                    <a:pt x="1491" y="21"/>
                    <a:pt x="1497" y="13"/>
                  </a:cubicBezTo>
                  <a:moveTo>
                    <a:pt x="1488" y="53"/>
                  </a:moveTo>
                  <a:cubicBezTo>
                    <a:pt x="1513" y="74"/>
                    <a:pt x="1530" y="120"/>
                    <a:pt x="1490" y="156"/>
                  </a:cubicBezTo>
                  <a:cubicBezTo>
                    <a:pt x="1462" y="182"/>
                    <a:pt x="1398" y="206"/>
                    <a:pt x="1337" y="197"/>
                  </a:cubicBezTo>
                  <a:cubicBezTo>
                    <a:pt x="1304" y="192"/>
                    <a:pt x="1150" y="151"/>
                    <a:pt x="1076" y="227"/>
                  </a:cubicBezTo>
                  <a:cubicBezTo>
                    <a:pt x="1077" y="217"/>
                    <a:pt x="1077" y="217"/>
                    <a:pt x="1077" y="217"/>
                  </a:cubicBezTo>
                  <a:cubicBezTo>
                    <a:pt x="1107" y="180"/>
                    <a:pt x="1165" y="166"/>
                    <a:pt x="1202" y="162"/>
                  </a:cubicBezTo>
                  <a:cubicBezTo>
                    <a:pt x="1224" y="159"/>
                    <a:pt x="1247" y="160"/>
                    <a:pt x="1272" y="161"/>
                  </a:cubicBezTo>
                  <a:cubicBezTo>
                    <a:pt x="1317" y="163"/>
                    <a:pt x="1366" y="165"/>
                    <a:pt x="1415" y="142"/>
                  </a:cubicBezTo>
                  <a:cubicBezTo>
                    <a:pt x="1417" y="141"/>
                    <a:pt x="1418" y="141"/>
                    <a:pt x="1419" y="140"/>
                  </a:cubicBezTo>
                  <a:cubicBezTo>
                    <a:pt x="1452" y="124"/>
                    <a:pt x="1470" y="102"/>
                    <a:pt x="1459" y="75"/>
                  </a:cubicBezTo>
                  <a:cubicBezTo>
                    <a:pt x="1450" y="55"/>
                    <a:pt x="1414" y="52"/>
                    <a:pt x="1398" y="73"/>
                  </a:cubicBezTo>
                  <a:cubicBezTo>
                    <a:pt x="1399" y="64"/>
                    <a:pt x="1403" y="56"/>
                    <a:pt x="1409" y="51"/>
                  </a:cubicBezTo>
                  <a:cubicBezTo>
                    <a:pt x="1428" y="34"/>
                    <a:pt x="1465" y="34"/>
                    <a:pt x="1488" y="53"/>
                  </a:cubicBezTo>
                  <a:moveTo>
                    <a:pt x="1101" y="154"/>
                  </a:moveTo>
                  <a:cubicBezTo>
                    <a:pt x="1104" y="155"/>
                    <a:pt x="1107" y="157"/>
                    <a:pt x="1109" y="158"/>
                  </a:cubicBezTo>
                  <a:cubicBezTo>
                    <a:pt x="1110" y="175"/>
                    <a:pt x="1110" y="175"/>
                    <a:pt x="1110" y="175"/>
                  </a:cubicBezTo>
                  <a:cubicBezTo>
                    <a:pt x="1107" y="177"/>
                    <a:pt x="1104" y="178"/>
                    <a:pt x="1102" y="179"/>
                  </a:cubicBezTo>
                  <a:cubicBezTo>
                    <a:pt x="1101" y="154"/>
                    <a:pt x="1101" y="154"/>
                    <a:pt x="1101" y="154"/>
                  </a:cubicBezTo>
                  <a:moveTo>
                    <a:pt x="1129" y="167"/>
                  </a:moveTo>
                  <a:cubicBezTo>
                    <a:pt x="1123" y="169"/>
                    <a:pt x="1117" y="172"/>
                    <a:pt x="1112" y="174"/>
                  </a:cubicBezTo>
                  <a:cubicBezTo>
                    <a:pt x="1112" y="160"/>
                    <a:pt x="1112" y="160"/>
                    <a:pt x="1112" y="160"/>
                  </a:cubicBezTo>
                  <a:cubicBezTo>
                    <a:pt x="1117" y="163"/>
                    <a:pt x="1123" y="165"/>
                    <a:pt x="1129" y="167"/>
                  </a:cubicBezTo>
                  <a:moveTo>
                    <a:pt x="1112" y="150"/>
                  </a:moveTo>
                  <a:cubicBezTo>
                    <a:pt x="1136" y="152"/>
                    <a:pt x="1163" y="148"/>
                    <a:pt x="1191" y="139"/>
                  </a:cubicBezTo>
                  <a:cubicBezTo>
                    <a:pt x="1193" y="144"/>
                    <a:pt x="1195" y="148"/>
                    <a:pt x="1196" y="152"/>
                  </a:cubicBezTo>
                  <a:cubicBezTo>
                    <a:pt x="1181" y="154"/>
                    <a:pt x="1162" y="157"/>
                    <a:pt x="1143" y="163"/>
                  </a:cubicBezTo>
                  <a:cubicBezTo>
                    <a:pt x="1132" y="160"/>
                    <a:pt x="1122" y="155"/>
                    <a:pt x="1112" y="150"/>
                  </a:cubicBezTo>
                  <a:moveTo>
                    <a:pt x="1279" y="153"/>
                  </a:moveTo>
                  <a:cubicBezTo>
                    <a:pt x="1284" y="150"/>
                    <a:pt x="1289" y="147"/>
                    <a:pt x="1294" y="144"/>
                  </a:cubicBezTo>
                  <a:cubicBezTo>
                    <a:pt x="1294" y="153"/>
                    <a:pt x="1294" y="153"/>
                    <a:pt x="1294" y="153"/>
                  </a:cubicBezTo>
                  <a:cubicBezTo>
                    <a:pt x="1289" y="153"/>
                    <a:pt x="1284" y="153"/>
                    <a:pt x="1279" y="153"/>
                  </a:cubicBezTo>
                  <a:moveTo>
                    <a:pt x="1296" y="143"/>
                  </a:moveTo>
                  <a:cubicBezTo>
                    <a:pt x="1299" y="141"/>
                    <a:pt x="1301" y="140"/>
                    <a:pt x="1304" y="138"/>
                  </a:cubicBezTo>
                  <a:cubicBezTo>
                    <a:pt x="1304" y="154"/>
                    <a:pt x="1304" y="154"/>
                    <a:pt x="1304" y="154"/>
                  </a:cubicBezTo>
                  <a:cubicBezTo>
                    <a:pt x="1302" y="154"/>
                    <a:pt x="1299" y="154"/>
                    <a:pt x="1297" y="153"/>
                  </a:cubicBezTo>
                  <a:cubicBezTo>
                    <a:pt x="1296" y="143"/>
                    <a:pt x="1296" y="143"/>
                    <a:pt x="1296" y="143"/>
                  </a:cubicBezTo>
                  <a:moveTo>
                    <a:pt x="1306" y="137"/>
                  </a:moveTo>
                  <a:cubicBezTo>
                    <a:pt x="1309" y="135"/>
                    <a:pt x="1311" y="133"/>
                    <a:pt x="1313" y="132"/>
                  </a:cubicBezTo>
                  <a:cubicBezTo>
                    <a:pt x="1313" y="154"/>
                    <a:pt x="1313" y="154"/>
                    <a:pt x="1313" y="154"/>
                  </a:cubicBezTo>
                  <a:cubicBezTo>
                    <a:pt x="1311" y="154"/>
                    <a:pt x="1309" y="154"/>
                    <a:pt x="1307" y="154"/>
                  </a:cubicBezTo>
                  <a:cubicBezTo>
                    <a:pt x="1306" y="137"/>
                    <a:pt x="1306" y="137"/>
                    <a:pt x="1306" y="137"/>
                  </a:cubicBezTo>
                  <a:moveTo>
                    <a:pt x="1315" y="130"/>
                  </a:moveTo>
                  <a:cubicBezTo>
                    <a:pt x="1317" y="128"/>
                    <a:pt x="1319" y="127"/>
                    <a:pt x="1321" y="126"/>
                  </a:cubicBezTo>
                  <a:cubicBezTo>
                    <a:pt x="1321" y="126"/>
                    <a:pt x="1322" y="127"/>
                    <a:pt x="1322" y="127"/>
                  </a:cubicBezTo>
                  <a:cubicBezTo>
                    <a:pt x="1323" y="154"/>
                    <a:pt x="1323" y="154"/>
                    <a:pt x="1323" y="154"/>
                  </a:cubicBezTo>
                  <a:cubicBezTo>
                    <a:pt x="1321" y="154"/>
                    <a:pt x="1318" y="154"/>
                    <a:pt x="1316" y="154"/>
                  </a:cubicBezTo>
                  <a:cubicBezTo>
                    <a:pt x="1315" y="130"/>
                    <a:pt x="1315" y="130"/>
                    <a:pt x="1315" y="130"/>
                  </a:cubicBezTo>
                  <a:moveTo>
                    <a:pt x="1325" y="129"/>
                  </a:moveTo>
                  <a:cubicBezTo>
                    <a:pt x="1327" y="131"/>
                    <a:pt x="1329" y="133"/>
                    <a:pt x="1331" y="134"/>
                  </a:cubicBezTo>
                  <a:cubicBezTo>
                    <a:pt x="1332" y="154"/>
                    <a:pt x="1332" y="154"/>
                    <a:pt x="1332" y="154"/>
                  </a:cubicBezTo>
                  <a:cubicBezTo>
                    <a:pt x="1330" y="154"/>
                    <a:pt x="1327" y="154"/>
                    <a:pt x="1325" y="154"/>
                  </a:cubicBezTo>
                  <a:cubicBezTo>
                    <a:pt x="1325" y="129"/>
                    <a:pt x="1325" y="129"/>
                    <a:pt x="1325" y="129"/>
                  </a:cubicBezTo>
                  <a:moveTo>
                    <a:pt x="1334" y="136"/>
                  </a:moveTo>
                  <a:cubicBezTo>
                    <a:pt x="1336" y="138"/>
                    <a:pt x="1338" y="139"/>
                    <a:pt x="1340" y="140"/>
                  </a:cubicBezTo>
                  <a:cubicBezTo>
                    <a:pt x="1340" y="153"/>
                    <a:pt x="1340" y="153"/>
                    <a:pt x="1340" y="153"/>
                  </a:cubicBezTo>
                  <a:cubicBezTo>
                    <a:pt x="1338" y="153"/>
                    <a:pt x="1336" y="153"/>
                    <a:pt x="1334" y="153"/>
                  </a:cubicBezTo>
                  <a:cubicBezTo>
                    <a:pt x="1334" y="136"/>
                    <a:pt x="1334" y="136"/>
                    <a:pt x="1334" y="136"/>
                  </a:cubicBezTo>
                  <a:moveTo>
                    <a:pt x="1343" y="142"/>
                  </a:moveTo>
                  <a:cubicBezTo>
                    <a:pt x="1349" y="146"/>
                    <a:pt x="1356" y="149"/>
                    <a:pt x="1362" y="150"/>
                  </a:cubicBezTo>
                  <a:cubicBezTo>
                    <a:pt x="1355" y="151"/>
                    <a:pt x="1349" y="152"/>
                    <a:pt x="1343" y="153"/>
                  </a:cubicBezTo>
                  <a:cubicBezTo>
                    <a:pt x="1343" y="142"/>
                    <a:pt x="1343" y="142"/>
                    <a:pt x="1343" y="142"/>
                  </a:cubicBezTo>
                  <a:moveTo>
                    <a:pt x="1386" y="25"/>
                  </a:moveTo>
                  <a:cubicBezTo>
                    <a:pt x="1394" y="33"/>
                    <a:pt x="1400" y="39"/>
                    <a:pt x="1406" y="44"/>
                  </a:cubicBezTo>
                  <a:cubicBezTo>
                    <a:pt x="1405" y="44"/>
                    <a:pt x="1405" y="44"/>
                    <a:pt x="1404" y="45"/>
                  </a:cubicBezTo>
                  <a:cubicBezTo>
                    <a:pt x="1391" y="56"/>
                    <a:pt x="1386" y="73"/>
                    <a:pt x="1396" y="94"/>
                  </a:cubicBezTo>
                  <a:cubicBezTo>
                    <a:pt x="1402" y="69"/>
                    <a:pt x="1436" y="61"/>
                    <a:pt x="1448" y="75"/>
                  </a:cubicBezTo>
                  <a:cubicBezTo>
                    <a:pt x="1441" y="84"/>
                    <a:pt x="1433" y="98"/>
                    <a:pt x="1431" y="110"/>
                  </a:cubicBezTo>
                  <a:cubicBezTo>
                    <a:pt x="1429" y="110"/>
                    <a:pt x="1427" y="111"/>
                    <a:pt x="1425" y="111"/>
                  </a:cubicBezTo>
                  <a:cubicBezTo>
                    <a:pt x="1395" y="119"/>
                    <a:pt x="1377" y="111"/>
                    <a:pt x="1354" y="90"/>
                  </a:cubicBezTo>
                  <a:cubicBezTo>
                    <a:pt x="1368" y="70"/>
                    <a:pt x="1379" y="48"/>
                    <a:pt x="1386" y="25"/>
                  </a:cubicBezTo>
                  <a:moveTo>
                    <a:pt x="1346" y="100"/>
                  </a:moveTo>
                  <a:cubicBezTo>
                    <a:pt x="1372" y="122"/>
                    <a:pt x="1393" y="128"/>
                    <a:pt x="1427" y="118"/>
                  </a:cubicBezTo>
                  <a:cubicBezTo>
                    <a:pt x="1428" y="118"/>
                    <a:pt x="1429" y="118"/>
                    <a:pt x="1430" y="117"/>
                  </a:cubicBezTo>
                  <a:cubicBezTo>
                    <a:pt x="1430" y="120"/>
                    <a:pt x="1430" y="122"/>
                    <a:pt x="1430" y="125"/>
                  </a:cubicBezTo>
                  <a:cubicBezTo>
                    <a:pt x="1425" y="129"/>
                    <a:pt x="1418" y="132"/>
                    <a:pt x="1412" y="135"/>
                  </a:cubicBezTo>
                  <a:cubicBezTo>
                    <a:pt x="1401" y="140"/>
                    <a:pt x="1390" y="144"/>
                    <a:pt x="1378" y="147"/>
                  </a:cubicBezTo>
                  <a:cubicBezTo>
                    <a:pt x="1362" y="145"/>
                    <a:pt x="1345" y="138"/>
                    <a:pt x="1326" y="121"/>
                  </a:cubicBezTo>
                  <a:cubicBezTo>
                    <a:pt x="1333" y="114"/>
                    <a:pt x="1340" y="107"/>
                    <a:pt x="1346" y="100"/>
                  </a:cubicBezTo>
                  <a:moveTo>
                    <a:pt x="1299" y="77"/>
                  </a:moveTo>
                  <a:cubicBezTo>
                    <a:pt x="1310" y="88"/>
                    <a:pt x="1320" y="99"/>
                    <a:pt x="1329" y="107"/>
                  </a:cubicBezTo>
                  <a:cubicBezTo>
                    <a:pt x="1310" y="127"/>
                    <a:pt x="1287" y="142"/>
                    <a:pt x="1261" y="151"/>
                  </a:cubicBezTo>
                  <a:cubicBezTo>
                    <a:pt x="1241" y="150"/>
                    <a:pt x="1222" y="150"/>
                    <a:pt x="1203" y="151"/>
                  </a:cubicBezTo>
                  <a:cubicBezTo>
                    <a:pt x="1202" y="147"/>
                    <a:pt x="1200" y="142"/>
                    <a:pt x="1198" y="137"/>
                  </a:cubicBezTo>
                  <a:cubicBezTo>
                    <a:pt x="1234" y="124"/>
                    <a:pt x="1271" y="103"/>
                    <a:pt x="1299" y="77"/>
                  </a:cubicBezTo>
                  <a:moveTo>
                    <a:pt x="1247" y="22"/>
                  </a:moveTo>
                  <a:cubicBezTo>
                    <a:pt x="1263" y="39"/>
                    <a:pt x="1278" y="56"/>
                    <a:pt x="1292" y="70"/>
                  </a:cubicBezTo>
                  <a:cubicBezTo>
                    <a:pt x="1264" y="97"/>
                    <a:pt x="1229" y="118"/>
                    <a:pt x="1194" y="129"/>
                  </a:cubicBezTo>
                  <a:cubicBezTo>
                    <a:pt x="1188" y="115"/>
                    <a:pt x="1179" y="99"/>
                    <a:pt x="1169" y="85"/>
                  </a:cubicBezTo>
                  <a:cubicBezTo>
                    <a:pt x="1195" y="68"/>
                    <a:pt x="1222" y="46"/>
                    <a:pt x="1247" y="22"/>
                  </a:cubicBezTo>
                  <a:moveTo>
                    <a:pt x="1129" y="107"/>
                  </a:moveTo>
                  <a:cubicBezTo>
                    <a:pt x="1140" y="102"/>
                    <a:pt x="1151" y="96"/>
                    <a:pt x="1163" y="89"/>
                  </a:cubicBezTo>
                  <a:cubicBezTo>
                    <a:pt x="1172" y="102"/>
                    <a:pt x="1181" y="117"/>
                    <a:pt x="1188" y="132"/>
                  </a:cubicBezTo>
                  <a:cubicBezTo>
                    <a:pt x="1154" y="142"/>
                    <a:pt x="1120" y="144"/>
                    <a:pt x="1093" y="137"/>
                  </a:cubicBezTo>
                  <a:cubicBezTo>
                    <a:pt x="1107" y="126"/>
                    <a:pt x="1120" y="116"/>
                    <a:pt x="1129" y="107"/>
                  </a:cubicBezTo>
                  <a:moveTo>
                    <a:pt x="1099" y="152"/>
                  </a:moveTo>
                  <a:cubicBezTo>
                    <a:pt x="1099" y="181"/>
                    <a:pt x="1099" y="181"/>
                    <a:pt x="1099" y="181"/>
                  </a:cubicBezTo>
                  <a:cubicBezTo>
                    <a:pt x="1097" y="182"/>
                    <a:pt x="1094" y="184"/>
                    <a:pt x="1092" y="186"/>
                  </a:cubicBezTo>
                  <a:cubicBezTo>
                    <a:pt x="1091" y="148"/>
                    <a:pt x="1091" y="148"/>
                    <a:pt x="1091" y="148"/>
                  </a:cubicBezTo>
                  <a:cubicBezTo>
                    <a:pt x="1094" y="149"/>
                    <a:pt x="1096" y="151"/>
                    <a:pt x="1099" y="152"/>
                  </a:cubicBezTo>
                  <a:moveTo>
                    <a:pt x="1081" y="146"/>
                  </a:moveTo>
                  <a:cubicBezTo>
                    <a:pt x="1082" y="145"/>
                    <a:pt x="1084" y="144"/>
                    <a:pt x="1085" y="143"/>
                  </a:cubicBezTo>
                  <a:cubicBezTo>
                    <a:pt x="1086" y="144"/>
                    <a:pt x="1088" y="145"/>
                    <a:pt x="1089" y="146"/>
                  </a:cubicBezTo>
                  <a:cubicBezTo>
                    <a:pt x="1090" y="187"/>
                    <a:pt x="1090" y="187"/>
                    <a:pt x="1090" y="187"/>
                  </a:cubicBezTo>
                  <a:cubicBezTo>
                    <a:pt x="1085" y="190"/>
                    <a:pt x="1082" y="193"/>
                    <a:pt x="1078" y="197"/>
                  </a:cubicBezTo>
                  <a:cubicBezTo>
                    <a:pt x="1079" y="180"/>
                    <a:pt x="1080" y="163"/>
                    <a:pt x="1081" y="146"/>
                  </a:cubicBezTo>
                  <a:moveTo>
                    <a:pt x="1078" y="94"/>
                  </a:moveTo>
                  <a:cubicBezTo>
                    <a:pt x="1074" y="141"/>
                    <a:pt x="1069" y="209"/>
                    <a:pt x="1064" y="265"/>
                  </a:cubicBezTo>
                  <a:cubicBezTo>
                    <a:pt x="1053" y="270"/>
                    <a:pt x="1042" y="274"/>
                    <a:pt x="1033" y="278"/>
                  </a:cubicBezTo>
                  <a:cubicBezTo>
                    <a:pt x="1041" y="229"/>
                    <a:pt x="1053" y="163"/>
                    <a:pt x="1056" y="136"/>
                  </a:cubicBezTo>
                  <a:cubicBezTo>
                    <a:pt x="1032" y="158"/>
                    <a:pt x="960" y="230"/>
                    <a:pt x="912" y="276"/>
                  </a:cubicBezTo>
                  <a:cubicBezTo>
                    <a:pt x="908" y="270"/>
                    <a:pt x="904" y="264"/>
                    <a:pt x="900" y="259"/>
                  </a:cubicBezTo>
                  <a:cubicBezTo>
                    <a:pt x="957" y="208"/>
                    <a:pt x="1066" y="103"/>
                    <a:pt x="1078" y="94"/>
                  </a:cubicBezTo>
                  <a:moveTo>
                    <a:pt x="947" y="199"/>
                  </a:moveTo>
                  <a:cubicBezTo>
                    <a:pt x="935" y="209"/>
                    <a:pt x="925" y="218"/>
                    <a:pt x="915" y="227"/>
                  </a:cubicBezTo>
                  <a:cubicBezTo>
                    <a:pt x="904" y="232"/>
                    <a:pt x="894" y="237"/>
                    <a:pt x="885" y="242"/>
                  </a:cubicBezTo>
                  <a:cubicBezTo>
                    <a:pt x="883" y="240"/>
                    <a:pt x="881" y="238"/>
                    <a:pt x="878" y="236"/>
                  </a:cubicBezTo>
                  <a:cubicBezTo>
                    <a:pt x="898" y="226"/>
                    <a:pt x="922" y="213"/>
                    <a:pt x="947" y="199"/>
                  </a:cubicBezTo>
                  <a:moveTo>
                    <a:pt x="892" y="194"/>
                  </a:moveTo>
                  <a:cubicBezTo>
                    <a:pt x="875" y="196"/>
                    <a:pt x="827" y="196"/>
                    <a:pt x="811" y="204"/>
                  </a:cubicBezTo>
                  <a:cubicBezTo>
                    <a:pt x="973" y="276"/>
                    <a:pt x="953" y="462"/>
                    <a:pt x="892" y="517"/>
                  </a:cubicBezTo>
                  <a:cubicBezTo>
                    <a:pt x="870" y="521"/>
                    <a:pt x="851" y="524"/>
                    <a:pt x="835" y="528"/>
                  </a:cubicBezTo>
                  <a:cubicBezTo>
                    <a:pt x="848" y="508"/>
                    <a:pt x="856" y="489"/>
                    <a:pt x="859" y="476"/>
                  </a:cubicBezTo>
                  <a:cubicBezTo>
                    <a:pt x="903" y="474"/>
                    <a:pt x="924" y="446"/>
                    <a:pt x="922" y="422"/>
                  </a:cubicBezTo>
                  <a:cubicBezTo>
                    <a:pt x="920" y="395"/>
                    <a:pt x="897" y="373"/>
                    <a:pt x="873" y="375"/>
                  </a:cubicBezTo>
                  <a:cubicBezTo>
                    <a:pt x="868" y="323"/>
                    <a:pt x="841" y="271"/>
                    <a:pt x="773" y="233"/>
                  </a:cubicBezTo>
                  <a:cubicBezTo>
                    <a:pt x="773" y="248"/>
                    <a:pt x="769" y="291"/>
                    <a:pt x="764" y="303"/>
                  </a:cubicBezTo>
                  <a:cubicBezTo>
                    <a:pt x="747" y="262"/>
                    <a:pt x="733" y="217"/>
                    <a:pt x="696" y="161"/>
                  </a:cubicBezTo>
                  <a:cubicBezTo>
                    <a:pt x="753" y="156"/>
                    <a:pt x="871" y="177"/>
                    <a:pt x="892" y="194"/>
                  </a:cubicBezTo>
                  <a:moveTo>
                    <a:pt x="532" y="210"/>
                  </a:moveTo>
                  <a:cubicBezTo>
                    <a:pt x="683" y="244"/>
                    <a:pt x="683" y="244"/>
                    <a:pt x="683" y="244"/>
                  </a:cubicBezTo>
                  <a:cubicBezTo>
                    <a:pt x="701" y="183"/>
                    <a:pt x="701" y="183"/>
                    <a:pt x="701" y="183"/>
                  </a:cubicBezTo>
                  <a:cubicBezTo>
                    <a:pt x="710" y="199"/>
                    <a:pt x="718" y="215"/>
                    <a:pt x="725" y="230"/>
                  </a:cubicBezTo>
                  <a:cubicBezTo>
                    <a:pt x="709" y="281"/>
                    <a:pt x="709" y="281"/>
                    <a:pt x="709" y="281"/>
                  </a:cubicBezTo>
                  <a:cubicBezTo>
                    <a:pt x="549" y="248"/>
                    <a:pt x="549" y="248"/>
                    <a:pt x="549" y="248"/>
                  </a:cubicBezTo>
                  <a:cubicBezTo>
                    <a:pt x="487" y="475"/>
                    <a:pt x="487" y="475"/>
                    <a:pt x="487" y="475"/>
                  </a:cubicBezTo>
                  <a:cubicBezTo>
                    <a:pt x="477" y="479"/>
                    <a:pt x="469" y="483"/>
                    <a:pt x="461" y="488"/>
                  </a:cubicBezTo>
                  <a:cubicBezTo>
                    <a:pt x="532" y="210"/>
                    <a:pt x="532" y="210"/>
                    <a:pt x="532" y="210"/>
                  </a:cubicBezTo>
                  <a:moveTo>
                    <a:pt x="437" y="91"/>
                  </a:moveTo>
                  <a:cubicBezTo>
                    <a:pt x="446" y="90"/>
                    <a:pt x="455" y="88"/>
                    <a:pt x="464" y="85"/>
                  </a:cubicBezTo>
                  <a:cubicBezTo>
                    <a:pt x="444" y="131"/>
                    <a:pt x="470" y="195"/>
                    <a:pt x="521" y="216"/>
                  </a:cubicBezTo>
                  <a:cubicBezTo>
                    <a:pt x="516" y="236"/>
                    <a:pt x="516" y="236"/>
                    <a:pt x="516" y="236"/>
                  </a:cubicBezTo>
                  <a:cubicBezTo>
                    <a:pt x="441" y="217"/>
                    <a:pt x="418" y="145"/>
                    <a:pt x="437" y="91"/>
                  </a:cubicBezTo>
                  <a:moveTo>
                    <a:pt x="375" y="82"/>
                  </a:moveTo>
                  <a:cubicBezTo>
                    <a:pt x="382" y="86"/>
                    <a:pt x="389" y="89"/>
                    <a:pt x="396" y="91"/>
                  </a:cubicBezTo>
                  <a:cubicBezTo>
                    <a:pt x="393" y="96"/>
                    <a:pt x="390" y="102"/>
                    <a:pt x="387" y="108"/>
                  </a:cubicBezTo>
                  <a:cubicBezTo>
                    <a:pt x="373" y="105"/>
                    <a:pt x="360" y="100"/>
                    <a:pt x="349" y="92"/>
                  </a:cubicBezTo>
                  <a:cubicBezTo>
                    <a:pt x="358" y="90"/>
                    <a:pt x="367" y="86"/>
                    <a:pt x="375" y="82"/>
                  </a:cubicBezTo>
                  <a:moveTo>
                    <a:pt x="286" y="102"/>
                  </a:moveTo>
                  <a:cubicBezTo>
                    <a:pt x="299" y="102"/>
                    <a:pt x="313" y="101"/>
                    <a:pt x="327" y="98"/>
                  </a:cubicBezTo>
                  <a:cubicBezTo>
                    <a:pt x="347" y="118"/>
                    <a:pt x="364" y="134"/>
                    <a:pt x="379" y="149"/>
                  </a:cubicBezTo>
                  <a:cubicBezTo>
                    <a:pt x="377" y="158"/>
                    <a:pt x="379" y="186"/>
                    <a:pt x="388" y="207"/>
                  </a:cubicBezTo>
                  <a:cubicBezTo>
                    <a:pt x="359" y="177"/>
                    <a:pt x="322" y="140"/>
                    <a:pt x="286" y="102"/>
                  </a:cubicBezTo>
                  <a:moveTo>
                    <a:pt x="405" y="92"/>
                  </a:moveTo>
                  <a:cubicBezTo>
                    <a:pt x="412" y="93"/>
                    <a:pt x="419" y="93"/>
                    <a:pt x="427" y="93"/>
                  </a:cubicBezTo>
                  <a:cubicBezTo>
                    <a:pt x="409" y="149"/>
                    <a:pt x="435" y="225"/>
                    <a:pt x="514" y="244"/>
                  </a:cubicBezTo>
                  <a:cubicBezTo>
                    <a:pt x="504" y="282"/>
                    <a:pt x="504" y="282"/>
                    <a:pt x="504" y="282"/>
                  </a:cubicBezTo>
                  <a:cubicBezTo>
                    <a:pt x="414" y="262"/>
                    <a:pt x="357" y="168"/>
                    <a:pt x="405" y="92"/>
                  </a:cubicBezTo>
                  <a:moveTo>
                    <a:pt x="452" y="295"/>
                  </a:moveTo>
                  <a:cubicBezTo>
                    <a:pt x="443" y="294"/>
                    <a:pt x="435" y="295"/>
                    <a:pt x="427" y="296"/>
                  </a:cubicBezTo>
                  <a:cubicBezTo>
                    <a:pt x="407" y="260"/>
                    <a:pt x="359" y="258"/>
                    <a:pt x="329" y="277"/>
                  </a:cubicBezTo>
                  <a:cubicBezTo>
                    <a:pt x="324" y="271"/>
                    <a:pt x="317" y="266"/>
                    <a:pt x="310" y="261"/>
                  </a:cubicBezTo>
                  <a:cubicBezTo>
                    <a:pt x="343" y="226"/>
                    <a:pt x="429" y="229"/>
                    <a:pt x="452" y="295"/>
                  </a:cubicBezTo>
                  <a:moveTo>
                    <a:pt x="197" y="75"/>
                  </a:moveTo>
                  <a:cubicBezTo>
                    <a:pt x="209" y="86"/>
                    <a:pt x="291" y="178"/>
                    <a:pt x="341" y="232"/>
                  </a:cubicBezTo>
                  <a:cubicBezTo>
                    <a:pt x="332" y="234"/>
                    <a:pt x="324" y="238"/>
                    <a:pt x="317" y="242"/>
                  </a:cubicBezTo>
                  <a:cubicBezTo>
                    <a:pt x="279" y="203"/>
                    <a:pt x="232" y="152"/>
                    <a:pt x="214" y="133"/>
                  </a:cubicBezTo>
                  <a:cubicBezTo>
                    <a:pt x="211" y="146"/>
                    <a:pt x="208" y="164"/>
                    <a:pt x="206" y="184"/>
                  </a:cubicBezTo>
                  <a:cubicBezTo>
                    <a:pt x="199" y="177"/>
                    <a:pt x="193" y="171"/>
                    <a:pt x="187" y="167"/>
                  </a:cubicBezTo>
                  <a:cubicBezTo>
                    <a:pt x="191" y="128"/>
                    <a:pt x="195" y="93"/>
                    <a:pt x="197" y="75"/>
                  </a:cubicBezTo>
                  <a:moveTo>
                    <a:pt x="125" y="110"/>
                  </a:moveTo>
                  <a:cubicBezTo>
                    <a:pt x="131" y="110"/>
                    <a:pt x="142" y="108"/>
                    <a:pt x="152" y="108"/>
                  </a:cubicBezTo>
                  <a:cubicBezTo>
                    <a:pt x="151" y="123"/>
                    <a:pt x="149" y="137"/>
                    <a:pt x="148" y="151"/>
                  </a:cubicBezTo>
                  <a:cubicBezTo>
                    <a:pt x="139" y="150"/>
                    <a:pt x="130" y="149"/>
                    <a:pt x="122" y="149"/>
                  </a:cubicBezTo>
                  <a:cubicBezTo>
                    <a:pt x="123" y="136"/>
                    <a:pt x="124" y="123"/>
                    <a:pt x="125" y="110"/>
                  </a:cubicBezTo>
                  <a:moveTo>
                    <a:pt x="85" y="123"/>
                  </a:moveTo>
                  <a:cubicBezTo>
                    <a:pt x="94" y="117"/>
                    <a:pt x="104" y="114"/>
                    <a:pt x="114" y="113"/>
                  </a:cubicBezTo>
                  <a:cubicBezTo>
                    <a:pt x="113" y="125"/>
                    <a:pt x="112" y="138"/>
                    <a:pt x="112" y="151"/>
                  </a:cubicBezTo>
                  <a:cubicBezTo>
                    <a:pt x="101" y="152"/>
                    <a:pt x="91" y="155"/>
                    <a:pt x="82" y="160"/>
                  </a:cubicBezTo>
                  <a:cubicBezTo>
                    <a:pt x="83" y="144"/>
                    <a:pt x="84" y="131"/>
                    <a:pt x="85" y="123"/>
                  </a:cubicBezTo>
                  <a:moveTo>
                    <a:pt x="91" y="358"/>
                  </a:moveTo>
                  <a:cubicBezTo>
                    <a:pt x="82" y="356"/>
                    <a:pt x="71" y="354"/>
                    <a:pt x="61" y="355"/>
                  </a:cubicBezTo>
                  <a:cubicBezTo>
                    <a:pt x="65" y="313"/>
                    <a:pt x="65" y="313"/>
                    <a:pt x="65" y="313"/>
                  </a:cubicBezTo>
                  <a:cubicBezTo>
                    <a:pt x="73" y="315"/>
                    <a:pt x="84" y="318"/>
                    <a:pt x="97" y="315"/>
                  </a:cubicBezTo>
                  <a:cubicBezTo>
                    <a:pt x="95" y="330"/>
                    <a:pt x="93" y="344"/>
                    <a:pt x="91" y="358"/>
                  </a:cubicBezTo>
                  <a:moveTo>
                    <a:pt x="104" y="248"/>
                  </a:moveTo>
                  <a:cubicBezTo>
                    <a:pt x="102" y="265"/>
                    <a:pt x="100" y="282"/>
                    <a:pt x="99" y="297"/>
                  </a:cubicBezTo>
                  <a:cubicBezTo>
                    <a:pt x="79" y="286"/>
                    <a:pt x="83" y="255"/>
                    <a:pt x="104" y="248"/>
                  </a:cubicBezTo>
                  <a:moveTo>
                    <a:pt x="126" y="370"/>
                  </a:moveTo>
                  <a:cubicBezTo>
                    <a:pt x="118" y="366"/>
                    <a:pt x="108" y="362"/>
                    <a:pt x="98" y="359"/>
                  </a:cubicBezTo>
                  <a:cubicBezTo>
                    <a:pt x="99" y="347"/>
                    <a:pt x="101" y="332"/>
                    <a:pt x="103" y="313"/>
                  </a:cubicBezTo>
                  <a:cubicBezTo>
                    <a:pt x="109" y="311"/>
                    <a:pt x="114" y="308"/>
                    <a:pt x="118" y="303"/>
                  </a:cubicBezTo>
                  <a:cubicBezTo>
                    <a:pt x="113" y="303"/>
                    <a:pt x="109" y="302"/>
                    <a:pt x="105" y="300"/>
                  </a:cubicBezTo>
                  <a:cubicBezTo>
                    <a:pt x="107" y="284"/>
                    <a:pt x="109" y="266"/>
                    <a:pt x="112" y="247"/>
                  </a:cubicBezTo>
                  <a:cubicBezTo>
                    <a:pt x="122" y="247"/>
                    <a:pt x="131" y="251"/>
                    <a:pt x="138" y="259"/>
                  </a:cubicBezTo>
                  <a:cubicBezTo>
                    <a:pt x="135" y="285"/>
                    <a:pt x="129" y="336"/>
                    <a:pt x="126" y="370"/>
                  </a:cubicBezTo>
                  <a:moveTo>
                    <a:pt x="136" y="377"/>
                  </a:moveTo>
                  <a:cubicBezTo>
                    <a:pt x="138" y="350"/>
                    <a:pt x="144" y="302"/>
                    <a:pt x="147" y="273"/>
                  </a:cubicBezTo>
                  <a:cubicBezTo>
                    <a:pt x="165" y="307"/>
                    <a:pt x="155" y="348"/>
                    <a:pt x="141" y="381"/>
                  </a:cubicBezTo>
                  <a:cubicBezTo>
                    <a:pt x="139" y="380"/>
                    <a:pt x="138" y="378"/>
                    <a:pt x="136" y="377"/>
                  </a:cubicBezTo>
                  <a:moveTo>
                    <a:pt x="150" y="391"/>
                  </a:moveTo>
                  <a:cubicBezTo>
                    <a:pt x="161" y="358"/>
                    <a:pt x="178" y="330"/>
                    <a:pt x="162" y="280"/>
                  </a:cubicBezTo>
                  <a:cubicBezTo>
                    <a:pt x="152" y="249"/>
                    <a:pt x="115" y="227"/>
                    <a:pt x="90" y="248"/>
                  </a:cubicBezTo>
                  <a:cubicBezTo>
                    <a:pt x="76" y="260"/>
                    <a:pt x="70" y="279"/>
                    <a:pt x="87" y="301"/>
                  </a:cubicBezTo>
                  <a:cubicBezTo>
                    <a:pt x="56" y="288"/>
                    <a:pt x="57" y="243"/>
                    <a:pt x="66" y="229"/>
                  </a:cubicBezTo>
                  <a:cubicBezTo>
                    <a:pt x="83" y="204"/>
                    <a:pt x="130" y="192"/>
                    <a:pt x="165" y="227"/>
                  </a:cubicBezTo>
                  <a:cubicBezTo>
                    <a:pt x="220" y="284"/>
                    <a:pt x="190" y="361"/>
                    <a:pt x="170" y="432"/>
                  </a:cubicBezTo>
                  <a:cubicBezTo>
                    <a:pt x="167" y="419"/>
                    <a:pt x="161" y="405"/>
                    <a:pt x="150" y="391"/>
                  </a:cubicBezTo>
                  <a:moveTo>
                    <a:pt x="167" y="560"/>
                  </a:moveTo>
                  <a:cubicBezTo>
                    <a:pt x="161" y="514"/>
                    <a:pt x="170" y="468"/>
                    <a:pt x="184" y="423"/>
                  </a:cubicBezTo>
                  <a:cubicBezTo>
                    <a:pt x="205" y="350"/>
                    <a:pt x="224" y="273"/>
                    <a:pt x="172" y="223"/>
                  </a:cubicBezTo>
                  <a:cubicBezTo>
                    <a:pt x="126" y="179"/>
                    <a:pt x="76" y="198"/>
                    <a:pt x="58" y="226"/>
                  </a:cubicBezTo>
                  <a:cubicBezTo>
                    <a:pt x="46" y="244"/>
                    <a:pt x="45" y="287"/>
                    <a:pt x="81" y="307"/>
                  </a:cubicBezTo>
                  <a:cubicBezTo>
                    <a:pt x="32" y="300"/>
                    <a:pt x="22" y="242"/>
                    <a:pt x="42" y="210"/>
                  </a:cubicBezTo>
                  <a:cubicBezTo>
                    <a:pt x="62" y="178"/>
                    <a:pt x="117" y="138"/>
                    <a:pt x="179" y="173"/>
                  </a:cubicBezTo>
                  <a:cubicBezTo>
                    <a:pt x="205" y="187"/>
                    <a:pt x="256" y="262"/>
                    <a:pt x="266" y="330"/>
                  </a:cubicBezTo>
                  <a:cubicBezTo>
                    <a:pt x="273" y="375"/>
                    <a:pt x="261" y="399"/>
                    <a:pt x="251" y="421"/>
                  </a:cubicBezTo>
                  <a:cubicBezTo>
                    <a:pt x="239" y="434"/>
                    <a:pt x="230" y="450"/>
                    <a:pt x="223" y="468"/>
                  </a:cubicBezTo>
                  <a:cubicBezTo>
                    <a:pt x="204" y="521"/>
                    <a:pt x="211" y="584"/>
                    <a:pt x="242" y="628"/>
                  </a:cubicBezTo>
                  <a:cubicBezTo>
                    <a:pt x="229" y="633"/>
                    <a:pt x="229" y="633"/>
                    <a:pt x="229" y="633"/>
                  </a:cubicBezTo>
                  <a:cubicBezTo>
                    <a:pt x="143" y="528"/>
                    <a:pt x="233" y="435"/>
                    <a:pt x="231" y="348"/>
                  </a:cubicBezTo>
                  <a:cubicBezTo>
                    <a:pt x="219" y="442"/>
                    <a:pt x="142" y="530"/>
                    <a:pt x="221" y="636"/>
                  </a:cubicBezTo>
                  <a:cubicBezTo>
                    <a:pt x="209" y="641"/>
                    <a:pt x="209" y="641"/>
                    <a:pt x="209" y="641"/>
                  </a:cubicBezTo>
                  <a:cubicBezTo>
                    <a:pt x="181" y="616"/>
                    <a:pt x="171" y="589"/>
                    <a:pt x="167" y="560"/>
                  </a:cubicBezTo>
                  <a:moveTo>
                    <a:pt x="359" y="588"/>
                  </a:moveTo>
                  <a:cubicBezTo>
                    <a:pt x="361" y="594"/>
                    <a:pt x="365" y="602"/>
                    <a:pt x="368" y="610"/>
                  </a:cubicBezTo>
                  <a:cubicBezTo>
                    <a:pt x="331" y="626"/>
                    <a:pt x="271" y="653"/>
                    <a:pt x="243" y="669"/>
                  </a:cubicBezTo>
                  <a:cubicBezTo>
                    <a:pt x="274" y="659"/>
                    <a:pt x="325" y="636"/>
                    <a:pt x="371" y="617"/>
                  </a:cubicBezTo>
                  <a:cubicBezTo>
                    <a:pt x="375" y="625"/>
                    <a:pt x="378" y="632"/>
                    <a:pt x="380" y="636"/>
                  </a:cubicBezTo>
                  <a:cubicBezTo>
                    <a:pt x="362" y="646"/>
                    <a:pt x="244" y="695"/>
                    <a:pt x="217" y="708"/>
                  </a:cubicBezTo>
                  <a:cubicBezTo>
                    <a:pt x="228" y="738"/>
                    <a:pt x="279" y="851"/>
                    <a:pt x="287" y="873"/>
                  </a:cubicBezTo>
                  <a:cubicBezTo>
                    <a:pt x="284" y="874"/>
                    <a:pt x="274" y="877"/>
                    <a:pt x="264" y="881"/>
                  </a:cubicBezTo>
                  <a:cubicBezTo>
                    <a:pt x="254" y="853"/>
                    <a:pt x="218" y="765"/>
                    <a:pt x="201" y="730"/>
                  </a:cubicBezTo>
                  <a:cubicBezTo>
                    <a:pt x="210" y="767"/>
                    <a:pt x="237" y="831"/>
                    <a:pt x="256" y="883"/>
                  </a:cubicBezTo>
                  <a:cubicBezTo>
                    <a:pt x="246" y="887"/>
                    <a:pt x="237" y="890"/>
                    <a:pt x="233" y="891"/>
                  </a:cubicBezTo>
                  <a:cubicBezTo>
                    <a:pt x="209" y="830"/>
                    <a:pt x="156" y="695"/>
                    <a:pt x="148" y="677"/>
                  </a:cubicBezTo>
                  <a:cubicBezTo>
                    <a:pt x="204" y="655"/>
                    <a:pt x="322" y="604"/>
                    <a:pt x="359" y="588"/>
                  </a:cubicBezTo>
                  <a:moveTo>
                    <a:pt x="140" y="745"/>
                  </a:moveTo>
                  <a:cubicBezTo>
                    <a:pt x="136" y="743"/>
                    <a:pt x="133" y="742"/>
                    <a:pt x="130" y="741"/>
                  </a:cubicBezTo>
                  <a:cubicBezTo>
                    <a:pt x="130" y="742"/>
                    <a:pt x="129" y="745"/>
                    <a:pt x="128" y="748"/>
                  </a:cubicBezTo>
                  <a:cubicBezTo>
                    <a:pt x="59" y="765"/>
                    <a:pt x="59" y="765"/>
                    <a:pt x="59" y="765"/>
                  </a:cubicBezTo>
                  <a:cubicBezTo>
                    <a:pt x="59" y="762"/>
                    <a:pt x="59" y="758"/>
                    <a:pt x="59" y="755"/>
                  </a:cubicBezTo>
                  <a:cubicBezTo>
                    <a:pt x="161" y="732"/>
                    <a:pt x="161" y="732"/>
                    <a:pt x="161" y="732"/>
                  </a:cubicBezTo>
                  <a:cubicBezTo>
                    <a:pt x="164" y="739"/>
                    <a:pt x="164" y="739"/>
                    <a:pt x="164" y="739"/>
                  </a:cubicBezTo>
                  <a:cubicBezTo>
                    <a:pt x="140" y="745"/>
                    <a:pt x="140" y="745"/>
                    <a:pt x="140" y="745"/>
                  </a:cubicBezTo>
                  <a:moveTo>
                    <a:pt x="165" y="743"/>
                  </a:moveTo>
                  <a:cubicBezTo>
                    <a:pt x="167" y="746"/>
                    <a:pt x="168" y="750"/>
                    <a:pt x="169" y="753"/>
                  </a:cubicBezTo>
                  <a:cubicBezTo>
                    <a:pt x="162" y="751"/>
                    <a:pt x="155" y="749"/>
                    <a:pt x="148" y="747"/>
                  </a:cubicBezTo>
                  <a:cubicBezTo>
                    <a:pt x="165" y="743"/>
                    <a:pt x="165" y="743"/>
                    <a:pt x="165" y="743"/>
                  </a:cubicBezTo>
                  <a:moveTo>
                    <a:pt x="58" y="750"/>
                  </a:moveTo>
                  <a:cubicBezTo>
                    <a:pt x="57" y="747"/>
                    <a:pt x="56" y="744"/>
                    <a:pt x="55" y="740"/>
                  </a:cubicBezTo>
                  <a:cubicBezTo>
                    <a:pt x="156" y="719"/>
                    <a:pt x="156" y="719"/>
                    <a:pt x="156" y="719"/>
                  </a:cubicBezTo>
                  <a:cubicBezTo>
                    <a:pt x="157" y="722"/>
                    <a:pt x="158" y="725"/>
                    <a:pt x="159" y="727"/>
                  </a:cubicBezTo>
                  <a:cubicBezTo>
                    <a:pt x="58" y="750"/>
                    <a:pt x="58" y="750"/>
                    <a:pt x="58" y="750"/>
                  </a:cubicBezTo>
                  <a:moveTo>
                    <a:pt x="57" y="786"/>
                  </a:moveTo>
                  <a:cubicBezTo>
                    <a:pt x="121" y="769"/>
                    <a:pt x="121" y="769"/>
                    <a:pt x="121" y="769"/>
                  </a:cubicBezTo>
                  <a:cubicBezTo>
                    <a:pt x="119" y="774"/>
                    <a:pt x="118" y="778"/>
                    <a:pt x="117" y="781"/>
                  </a:cubicBezTo>
                  <a:cubicBezTo>
                    <a:pt x="55" y="798"/>
                    <a:pt x="55" y="798"/>
                    <a:pt x="55" y="798"/>
                  </a:cubicBezTo>
                  <a:cubicBezTo>
                    <a:pt x="56" y="794"/>
                    <a:pt x="57" y="790"/>
                    <a:pt x="57" y="786"/>
                  </a:cubicBezTo>
                  <a:moveTo>
                    <a:pt x="58" y="780"/>
                  </a:moveTo>
                  <a:cubicBezTo>
                    <a:pt x="58" y="777"/>
                    <a:pt x="59" y="774"/>
                    <a:pt x="59" y="770"/>
                  </a:cubicBezTo>
                  <a:cubicBezTo>
                    <a:pt x="126" y="753"/>
                    <a:pt x="126" y="753"/>
                    <a:pt x="126" y="753"/>
                  </a:cubicBezTo>
                  <a:cubicBezTo>
                    <a:pt x="125" y="756"/>
                    <a:pt x="124" y="760"/>
                    <a:pt x="122" y="764"/>
                  </a:cubicBezTo>
                  <a:cubicBezTo>
                    <a:pt x="58" y="780"/>
                    <a:pt x="58" y="780"/>
                    <a:pt x="58" y="780"/>
                  </a:cubicBezTo>
                  <a:moveTo>
                    <a:pt x="134" y="751"/>
                  </a:moveTo>
                  <a:cubicBezTo>
                    <a:pt x="141" y="754"/>
                    <a:pt x="157" y="759"/>
                    <a:pt x="173" y="763"/>
                  </a:cubicBezTo>
                  <a:cubicBezTo>
                    <a:pt x="178" y="776"/>
                    <a:pt x="183" y="789"/>
                    <a:pt x="189" y="803"/>
                  </a:cubicBezTo>
                  <a:cubicBezTo>
                    <a:pt x="171" y="796"/>
                    <a:pt x="133" y="784"/>
                    <a:pt x="124" y="781"/>
                  </a:cubicBezTo>
                  <a:cubicBezTo>
                    <a:pt x="126" y="773"/>
                    <a:pt x="132" y="756"/>
                    <a:pt x="134" y="751"/>
                  </a:cubicBezTo>
                  <a:moveTo>
                    <a:pt x="14" y="682"/>
                  </a:moveTo>
                  <a:cubicBezTo>
                    <a:pt x="138" y="678"/>
                    <a:pt x="138" y="678"/>
                    <a:pt x="138" y="678"/>
                  </a:cubicBezTo>
                  <a:cubicBezTo>
                    <a:pt x="139" y="681"/>
                    <a:pt x="141" y="685"/>
                    <a:pt x="143" y="689"/>
                  </a:cubicBezTo>
                  <a:cubicBezTo>
                    <a:pt x="28" y="698"/>
                    <a:pt x="28" y="698"/>
                    <a:pt x="28" y="698"/>
                  </a:cubicBezTo>
                  <a:cubicBezTo>
                    <a:pt x="24" y="692"/>
                    <a:pt x="19" y="687"/>
                    <a:pt x="14" y="682"/>
                  </a:cubicBezTo>
                  <a:moveTo>
                    <a:pt x="32" y="702"/>
                  </a:moveTo>
                  <a:cubicBezTo>
                    <a:pt x="145" y="693"/>
                    <a:pt x="145" y="693"/>
                    <a:pt x="145" y="693"/>
                  </a:cubicBezTo>
                  <a:cubicBezTo>
                    <a:pt x="146" y="696"/>
                    <a:pt x="147" y="699"/>
                    <a:pt x="148" y="702"/>
                  </a:cubicBezTo>
                  <a:cubicBezTo>
                    <a:pt x="45" y="719"/>
                    <a:pt x="45" y="719"/>
                    <a:pt x="45" y="719"/>
                  </a:cubicBezTo>
                  <a:cubicBezTo>
                    <a:pt x="41" y="713"/>
                    <a:pt x="37" y="708"/>
                    <a:pt x="32" y="702"/>
                  </a:cubicBezTo>
                  <a:moveTo>
                    <a:pt x="48" y="724"/>
                  </a:moveTo>
                  <a:cubicBezTo>
                    <a:pt x="150" y="706"/>
                    <a:pt x="150" y="706"/>
                    <a:pt x="150" y="706"/>
                  </a:cubicBezTo>
                  <a:cubicBezTo>
                    <a:pt x="151" y="709"/>
                    <a:pt x="153" y="712"/>
                    <a:pt x="154" y="715"/>
                  </a:cubicBezTo>
                  <a:cubicBezTo>
                    <a:pt x="54" y="736"/>
                    <a:pt x="54" y="736"/>
                    <a:pt x="54" y="736"/>
                  </a:cubicBezTo>
                  <a:cubicBezTo>
                    <a:pt x="52" y="731"/>
                    <a:pt x="50" y="727"/>
                    <a:pt x="48" y="724"/>
                  </a:cubicBezTo>
                  <a:moveTo>
                    <a:pt x="54" y="803"/>
                  </a:moveTo>
                  <a:cubicBezTo>
                    <a:pt x="115" y="787"/>
                    <a:pt x="115" y="787"/>
                    <a:pt x="115" y="787"/>
                  </a:cubicBezTo>
                  <a:cubicBezTo>
                    <a:pt x="115" y="788"/>
                    <a:pt x="115" y="788"/>
                    <a:pt x="115" y="788"/>
                  </a:cubicBezTo>
                  <a:cubicBezTo>
                    <a:pt x="118" y="789"/>
                    <a:pt x="124" y="791"/>
                    <a:pt x="132" y="794"/>
                  </a:cubicBezTo>
                  <a:cubicBezTo>
                    <a:pt x="51" y="819"/>
                    <a:pt x="51" y="819"/>
                    <a:pt x="51" y="819"/>
                  </a:cubicBezTo>
                  <a:cubicBezTo>
                    <a:pt x="52" y="813"/>
                    <a:pt x="53" y="808"/>
                    <a:pt x="54" y="803"/>
                  </a:cubicBezTo>
                  <a:moveTo>
                    <a:pt x="50" y="824"/>
                  </a:moveTo>
                  <a:cubicBezTo>
                    <a:pt x="140" y="796"/>
                    <a:pt x="140" y="796"/>
                    <a:pt x="140" y="796"/>
                  </a:cubicBezTo>
                  <a:cubicBezTo>
                    <a:pt x="147" y="798"/>
                    <a:pt x="154" y="801"/>
                    <a:pt x="162" y="803"/>
                  </a:cubicBezTo>
                  <a:cubicBezTo>
                    <a:pt x="48" y="838"/>
                    <a:pt x="48" y="838"/>
                    <a:pt x="48" y="838"/>
                  </a:cubicBezTo>
                  <a:cubicBezTo>
                    <a:pt x="48" y="834"/>
                    <a:pt x="49" y="829"/>
                    <a:pt x="50" y="824"/>
                  </a:cubicBezTo>
                  <a:moveTo>
                    <a:pt x="47" y="844"/>
                  </a:moveTo>
                  <a:cubicBezTo>
                    <a:pt x="169" y="806"/>
                    <a:pt x="169" y="806"/>
                    <a:pt x="169" y="806"/>
                  </a:cubicBezTo>
                  <a:cubicBezTo>
                    <a:pt x="176" y="808"/>
                    <a:pt x="183" y="810"/>
                    <a:pt x="188" y="812"/>
                  </a:cubicBezTo>
                  <a:cubicBezTo>
                    <a:pt x="45" y="861"/>
                    <a:pt x="45" y="861"/>
                    <a:pt x="45" y="861"/>
                  </a:cubicBezTo>
                  <a:cubicBezTo>
                    <a:pt x="46" y="855"/>
                    <a:pt x="46" y="850"/>
                    <a:pt x="47" y="844"/>
                  </a:cubicBezTo>
                  <a:moveTo>
                    <a:pt x="45" y="867"/>
                  </a:moveTo>
                  <a:cubicBezTo>
                    <a:pt x="193" y="815"/>
                    <a:pt x="193" y="815"/>
                    <a:pt x="193" y="815"/>
                  </a:cubicBezTo>
                  <a:cubicBezTo>
                    <a:pt x="197" y="826"/>
                    <a:pt x="197" y="826"/>
                    <a:pt x="197" y="826"/>
                  </a:cubicBezTo>
                  <a:cubicBezTo>
                    <a:pt x="46" y="885"/>
                    <a:pt x="46" y="885"/>
                    <a:pt x="46" y="885"/>
                  </a:cubicBezTo>
                  <a:cubicBezTo>
                    <a:pt x="46" y="879"/>
                    <a:pt x="45" y="873"/>
                    <a:pt x="45" y="867"/>
                  </a:cubicBezTo>
                  <a:moveTo>
                    <a:pt x="47" y="891"/>
                  </a:moveTo>
                  <a:cubicBezTo>
                    <a:pt x="199" y="830"/>
                    <a:pt x="199" y="830"/>
                    <a:pt x="199" y="830"/>
                  </a:cubicBezTo>
                  <a:cubicBezTo>
                    <a:pt x="203" y="840"/>
                    <a:pt x="203" y="840"/>
                    <a:pt x="203" y="840"/>
                  </a:cubicBezTo>
                  <a:cubicBezTo>
                    <a:pt x="52" y="906"/>
                    <a:pt x="52" y="906"/>
                    <a:pt x="52" y="906"/>
                  </a:cubicBezTo>
                  <a:cubicBezTo>
                    <a:pt x="50" y="901"/>
                    <a:pt x="48" y="896"/>
                    <a:pt x="47" y="891"/>
                  </a:cubicBezTo>
                  <a:moveTo>
                    <a:pt x="61" y="924"/>
                  </a:moveTo>
                  <a:cubicBezTo>
                    <a:pt x="58" y="919"/>
                    <a:pt x="56" y="915"/>
                    <a:pt x="54" y="911"/>
                  </a:cubicBezTo>
                  <a:cubicBezTo>
                    <a:pt x="205" y="844"/>
                    <a:pt x="205" y="844"/>
                    <a:pt x="205" y="844"/>
                  </a:cubicBezTo>
                  <a:cubicBezTo>
                    <a:pt x="205" y="846"/>
                    <a:pt x="205" y="846"/>
                    <a:pt x="205" y="846"/>
                  </a:cubicBezTo>
                  <a:cubicBezTo>
                    <a:pt x="194" y="852"/>
                    <a:pt x="183" y="860"/>
                    <a:pt x="174" y="868"/>
                  </a:cubicBezTo>
                  <a:cubicBezTo>
                    <a:pt x="61" y="924"/>
                    <a:pt x="61" y="924"/>
                    <a:pt x="61" y="924"/>
                  </a:cubicBezTo>
                  <a:moveTo>
                    <a:pt x="64" y="928"/>
                  </a:moveTo>
                  <a:cubicBezTo>
                    <a:pt x="162" y="879"/>
                    <a:pt x="162" y="879"/>
                    <a:pt x="162" y="879"/>
                  </a:cubicBezTo>
                  <a:cubicBezTo>
                    <a:pt x="157" y="885"/>
                    <a:pt x="152" y="890"/>
                    <a:pt x="148" y="896"/>
                  </a:cubicBezTo>
                  <a:cubicBezTo>
                    <a:pt x="71" y="936"/>
                    <a:pt x="71" y="936"/>
                    <a:pt x="71" y="936"/>
                  </a:cubicBezTo>
                  <a:cubicBezTo>
                    <a:pt x="68" y="933"/>
                    <a:pt x="66" y="931"/>
                    <a:pt x="64" y="928"/>
                  </a:cubicBezTo>
                  <a:moveTo>
                    <a:pt x="75" y="940"/>
                  </a:moveTo>
                  <a:cubicBezTo>
                    <a:pt x="142" y="905"/>
                    <a:pt x="142" y="905"/>
                    <a:pt x="142" y="905"/>
                  </a:cubicBezTo>
                  <a:cubicBezTo>
                    <a:pt x="138" y="910"/>
                    <a:pt x="135" y="915"/>
                    <a:pt x="133" y="921"/>
                  </a:cubicBezTo>
                  <a:cubicBezTo>
                    <a:pt x="84" y="948"/>
                    <a:pt x="84" y="948"/>
                    <a:pt x="84" y="948"/>
                  </a:cubicBezTo>
                  <a:cubicBezTo>
                    <a:pt x="81" y="945"/>
                    <a:pt x="78" y="943"/>
                    <a:pt x="75" y="940"/>
                  </a:cubicBezTo>
                  <a:moveTo>
                    <a:pt x="104" y="958"/>
                  </a:moveTo>
                  <a:cubicBezTo>
                    <a:pt x="123" y="947"/>
                    <a:pt x="123" y="947"/>
                    <a:pt x="123" y="947"/>
                  </a:cubicBezTo>
                  <a:cubicBezTo>
                    <a:pt x="121" y="953"/>
                    <a:pt x="120" y="958"/>
                    <a:pt x="119" y="963"/>
                  </a:cubicBezTo>
                  <a:cubicBezTo>
                    <a:pt x="114" y="962"/>
                    <a:pt x="109" y="960"/>
                    <a:pt x="104" y="958"/>
                  </a:cubicBezTo>
                  <a:moveTo>
                    <a:pt x="76" y="1001"/>
                  </a:moveTo>
                  <a:cubicBezTo>
                    <a:pt x="80" y="1002"/>
                    <a:pt x="84" y="1003"/>
                    <a:pt x="88" y="1004"/>
                  </a:cubicBezTo>
                  <a:cubicBezTo>
                    <a:pt x="82" y="1024"/>
                    <a:pt x="82" y="1024"/>
                    <a:pt x="82" y="1024"/>
                  </a:cubicBezTo>
                  <a:cubicBezTo>
                    <a:pt x="79" y="1016"/>
                    <a:pt x="77" y="1008"/>
                    <a:pt x="76" y="1001"/>
                  </a:cubicBezTo>
                  <a:moveTo>
                    <a:pt x="83" y="1027"/>
                  </a:moveTo>
                  <a:cubicBezTo>
                    <a:pt x="90" y="1005"/>
                    <a:pt x="90" y="1005"/>
                    <a:pt x="90" y="1005"/>
                  </a:cubicBezTo>
                  <a:cubicBezTo>
                    <a:pt x="93" y="1006"/>
                    <a:pt x="95" y="1006"/>
                    <a:pt x="97" y="1006"/>
                  </a:cubicBezTo>
                  <a:cubicBezTo>
                    <a:pt x="87" y="1036"/>
                    <a:pt x="87" y="1036"/>
                    <a:pt x="87" y="1036"/>
                  </a:cubicBezTo>
                  <a:cubicBezTo>
                    <a:pt x="86" y="1033"/>
                    <a:pt x="84" y="1030"/>
                    <a:pt x="83" y="1027"/>
                  </a:cubicBezTo>
                  <a:moveTo>
                    <a:pt x="89" y="1037"/>
                  </a:moveTo>
                  <a:cubicBezTo>
                    <a:pt x="99" y="1007"/>
                    <a:pt x="99" y="1007"/>
                    <a:pt x="99" y="1007"/>
                  </a:cubicBezTo>
                  <a:cubicBezTo>
                    <a:pt x="101" y="1007"/>
                    <a:pt x="103" y="1007"/>
                    <a:pt x="105" y="1007"/>
                  </a:cubicBezTo>
                  <a:cubicBezTo>
                    <a:pt x="96" y="1033"/>
                    <a:pt x="96" y="1033"/>
                    <a:pt x="96" y="1033"/>
                  </a:cubicBezTo>
                  <a:cubicBezTo>
                    <a:pt x="94" y="1034"/>
                    <a:pt x="92" y="1036"/>
                    <a:pt x="89" y="1037"/>
                  </a:cubicBezTo>
                  <a:moveTo>
                    <a:pt x="99" y="1032"/>
                  </a:moveTo>
                  <a:cubicBezTo>
                    <a:pt x="107" y="1008"/>
                    <a:pt x="107" y="1008"/>
                    <a:pt x="107" y="1008"/>
                  </a:cubicBezTo>
                  <a:cubicBezTo>
                    <a:pt x="109" y="1008"/>
                    <a:pt x="112" y="1008"/>
                    <a:pt x="114" y="1008"/>
                  </a:cubicBezTo>
                  <a:cubicBezTo>
                    <a:pt x="107" y="1028"/>
                    <a:pt x="107" y="1028"/>
                    <a:pt x="107" y="1028"/>
                  </a:cubicBezTo>
                  <a:cubicBezTo>
                    <a:pt x="104" y="1030"/>
                    <a:pt x="102" y="1031"/>
                    <a:pt x="99" y="1032"/>
                  </a:cubicBezTo>
                  <a:moveTo>
                    <a:pt x="110" y="1027"/>
                  </a:moveTo>
                  <a:cubicBezTo>
                    <a:pt x="116" y="1008"/>
                    <a:pt x="116" y="1008"/>
                    <a:pt x="116" y="1008"/>
                  </a:cubicBezTo>
                  <a:cubicBezTo>
                    <a:pt x="118" y="1008"/>
                    <a:pt x="119" y="1008"/>
                    <a:pt x="120" y="1008"/>
                  </a:cubicBezTo>
                  <a:cubicBezTo>
                    <a:pt x="121" y="1012"/>
                    <a:pt x="122" y="1016"/>
                    <a:pt x="123" y="1020"/>
                  </a:cubicBezTo>
                  <a:cubicBezTo>
                    <a:pt x="119" y="1023"/>
                    <a:pt x="114" y="1025"/>
                    <a:pt x="110" y="1027"/>
                  </a:cubicBezTo>
                  <a:moveTo>
                    <a:pt x="98" y="956"/>
                  </a:moveTo>
                  <a:cubicBezTo>
                    <a:pt x="95" y="954"/>
                    <a:pt x="92" y="953"/>
                    <a:pt x="90" y="951"/>
                  </a:cubicBezTo>
                  <a:cubicBezTo>
                    <a:pt x="129" y="929"/>
                    <a:pt x="129" y="929"/>
                    <a:pt x="129" y="929"/>
                  </a:cubicBezTo>
                  <a:cubicBezTo>
                    <a:pt x="127" y="933"/>
                    <a:pt x="126" y="937"/>
                    <a:pt x="125" y="941"/>
                  </a:cubicBezTo>
                  <a:cubicBezTo>
                    <a:pt x="98" y="956"/>
                    <a:pt x="98" y="956"/>
                    <a:pt x="98" y="956"/>
                  </a:cubicBezTo>
                  <a:moveTo>
                    <a:pt x="130" y="1017"/>
                  </a:moveTo>
                  <a:cubicBezTo>
                    <a:pt x="115" y="957"/>
                    <a:pt x="142" y="893"/>
                    <a:pt x="209" y="856"/>
                  </a:cubicBezTo>
                  <a:cubicBezTo>
                    <a:pt x="212" y="862"/>
                    <a:pt x="214" y="868"/>
                    <a:pt x="216" y="875"/>
                  </a:cubicBezTo>
                  <a:cubicBezTo>
                    <a:pt x="171" y="904"/>
                    <a:pt x="161" y="954"/>
                    <a:pt x="168" y="997"/>
                  </a:cubicBezTo>
                  <a:cubicBezTo>
                    <a:pt x="156" y="1003"/>
                    <a:pt x="143" y="1010"/>
                    <a:pt x="130" y="1017"/>
                  </a:cubicBezTo>
                  <a:moveTo>
                    <a:pt x="207" y="982"/>
                  </a:moveTo>
                  <a:cubicBezTo>
                    <a:pt x="197" y="984"/>
                    <a:pt x="186" y="989"/>
                    <a:pt x="175" y="994"/>
                  </a:cubicBezTo>
                  <a:cubicBezTo>
                    <a:pt x="169" y="955"/>
                    <a:pt x="179" y="911"/>
                    <a:pt x="220" y="884"/>
                  </a:cubicBezTo>
                  <a:cubicBezTo>
                    <a:pt x="223" y="891"/>
                    <a:pt x="225" y="898"/>
                    <a:pt x="228" y="903"/>
                  </a:cubicBezTo>
                  <a:cubicBezTo>
                    <a:pt x="230" y="903"/>
                    <a:pt x="236" y="900"/>
                    <a:pt x="244" y="898"/>
                  </a:cubicBezTo>
                  <a:cubicBezTo>
                    <a:pt x="244" y="901"/>
                    <a:pt x="244" y="904"/>
                    <a:pt x="245" y="907"/>
                  </a:cubicBezTo>
                  <a:cubicBezTo>
                    <a:pt x="220" y="922"/>
                    <a:pt x="209" y="951"/>
                    <a:pt x="207" y="982"/>
                  </a:cubicBezTo>
                  <a:moveTo>
                    <a:pt x="215" y="980"/>
                  </a:moveTo>
                  <a:cubicBezTo>
                    <a:pt x="215" y="954"/>
                    <a:pt x="224" y="929"/>
                    <a:pt x="246" y="913"/>
                  </a:cubicBezTo>
                  <a:cubicBezTo>
                    <a:pt x="248" y="922"/>
                    <a:pt x="251" y="930"/>
                    <a:pt x="255" y="937"/>
                  </a:cubicBezTo>
                  <a:cubicBezTo>
                    <a:pt x="246" y="949"/>
                    <a:pt x="240" y="963"/>
                    <a:pt x="238" y="978"/>
                  </a:cubicBezTo>
                  <a:cubicBezTo>
                    <a:pt x="230" y="978"/>
                    <a:pt x="222" y="979"/>
                    <a:pt x="215" y="980"/>
                  </a:cubicBezTo>
                  <a:moveTo>
                    <a:pt x="248" y="965"/>
                  </a:moveTo>
                  <a:cubicBezTo>
                    <a:pt x="265" y="952"/>
                    <a:pt x="265" y="952"/>
                    <a:pt x="265" y="952"/>
                  </a:cubicBezTo>
                  <a:cubicBezTo>
                    <a:pt x="267" y="954"/>
                    <a:pt x="268" y="956"/>
                    <a:pt x="270" y="958"/>
                  </a:cubicBezTo>
                  <a:cubicBezTo>
                    <a:pt x="246" y="976"/>
                    <a:pt x="246" y="976"/>
                    <a:pt x="246" y="976"/>
                  </a:cubicBezTo>
                  <a:cubicBezTo>
                    <a:pt x="246" y="972"/>
                    <a:pt x="247" y="968"/>
                    <a:pt x="248" y="965"/>
                  </a:cubicBezTo>
                  <a:moveTo>
                    <a:pt x="246" y="979"/>
                  </a:moveTo>
                  <a:cubicBezTo>
                    <a:pt x="272" y="959"/>
                    <a:pt x="272" y="959"/>
                    <a:pt x="272" y="959"/>
                  </a:cubicBezTo>
                  <a:cubicBezTo>
                    <a:pt x="273" y="961"/>
                    <a:pt x="274" y="962"/>
                    <a:pt x="276" y="964"/>
                  </a:cubicBezTo>
                  <a:cubicBezTo>
                    <a:pt x="255" y="980"/>
                    <a:pt x="255" y="980"/>
                    <a:pt x="255" y="980"/>
                  </a:cubicBezTo>
                  <a:cubicBezTo>
                    <a:pt x="252" y="979"/>
                    <a:pt x="249" y="979"/>
                    <a:pt x="246" y="979"/>
                  </a:cubicBezTo>
                  <a:moveTo>
                    <a:pt x="258" y="981"/>
                  </a:moveTo>
                  <a:cubicBezTo>
                    <a:pt x="278" y="966"/>
                    <a:pt x="278" y="966"/>
                    <a:pt x="278" y="966"/>
                  </a:cubicBezTo>
                  <a:cubicBezTo>
                    <a:pt x="280" y="967"/>
                    <a:pt x="281" y="969"/>
                    <a:pt x="283" y="970"/>
                  </a:cubicBezTo>
                  <a:cubicBezTo>
                    <a:pt x="266" y="982"/>
                    <a:pt x="266" y="982"/>
                    <a:pt x="266" y="982"/>
                  </a:cubicBezTo>
                  <a:cubicBezTo>
                    <a:pt x="264" y="982"/>
                    <a:pt x="261" y="981"/>
                    <a:pt x="258" y="981"/>
                  </a:cubicBezTo>
                  <a:moveTo>
                    <a:pt x="269" y="983"/>
                  </a:moveTo>
                  <a:cubicBezTo>
                    <a:pt x="285" y="972"/>
                    <a:pt x="285" y="972"/>
                    <a:pt x="285" y="972"/>
                  </a:cubicBezTo>
                  <a:cubicBezTo>
                    <a:pt x="287" y="973"/>
                    <a:pt x="289" y="975"/>
                    <a:pt x="291" y="976"/>
                  </a:cubicBezTo>
                  <a:cubicBezTo>
                    <a:pt x="288" y="980"/>
                    <a:pt x="285" y="984"/>
                    <a:pt x="282" y="988"/>
                  </a:cubicBezTo>
                  <a:cubicBezTo>
                    <a:pt x="278" y="986"/>
                    <a:pt x="274" y="985"/>
                    <a:pt x="269" y="983"/>
                  </a:cubicBezTo>
                  <a:moveTo>
                    <a:pt x="290" y="992"/>
                  </a:moveTo>
                  <a:cubicBezTo>
                    <a:pt x="319" y="948"/>
                    <a:pt x="362" y="921"/>
                    <a:pt x="375" y="885"/>
                  </a:cubicBezTo>
                  <a:cubicBezTo>
                    <a:pt x="381" y="887"/>
                    <a:pt x="387" y="890"/>
                    <a:pt x="393" y="892"/>
                  </a:cubicBezTo>
                  <a:cubicBezTo>
                    <a:pt x="382" y="930"/>
                    <a:pt x="341" y="967"/>
                    <a:pt x="314" y="1008"/>
                  </a:cubicBezTo>
                  <a:cubicBezTo>
                    <a:pt x="306" y="1001"/>
                    <a:pt x="298" y="996"/>
                    <a:pt x="290" y="992"/>
                  </a:cubicBezTo>
                  <a:moveTo>
                    <a:pt x="319" y="1012"/>
                  </a:moveTo>
                  <a:cubicBezTo>
                    <a:pt x="347" y="972"/>
                    <a:pt x="390" y="933"/>
                    <a:pt x="401" y="895"/>
                  </a:cubicBezTo>
                  <a:cubicBezTo>
                    <a:pt x="409" y="899"/>
                    <a:pt x="418" y="902"/>
                    <a:pt x="426" y="905"/>
                  </a:cubicBezTo>
                  <a:cubicBezTo>
                    <a:pt x="411" y="958"/>
                    <a:pt x="373" y="1006"/>
                    <a:pt x="347" y="1042"/>
                  </a:cubicBezTo>
                  <a:cubicBezTo>
                    <a:pt x="338" y="1030"/>
                    <a:pt x="329" y="1020"/>
                    <a:pt x="319" y="1012"/>
                  </a:cubicBezTo>
                  <a:moveTo>
                    <a:pt x="324" y="1074"/>
                  </a:moveTo>
                  <a:cubicBezTo>
                    <a:pt x="321" y="1080"/>
                    <a:pt x="318" y="1085"/>
                    <a:pt x="317" y="1090"/>
                  </a:cubicBezTo>
                  <a:cubicBezTo>
                    <a:pt x="311" y="1084"/>
                    <a:pt x="303" y="1078"/>
                    <a:pt x="295" y="1073"/>
                  </a:cubicBezTo>
                  <a:cubicBezTo>
                    <a:pt x="295" y="1064"/>
                    <a:pt x="297" y="1054"/>
                    <a:pt x="301" y="1045"/>
                  </a:cubicBezTo>
                  <a:cubicBezTo>
                    <a:pt x="309" y="1052"/>
                    <a:pt x="317" y="1062"/>
                    <a:pt x="324" y="1074"/>
                  </a:cubicBezTo>
                  <a:moveTo>
                    <a:pt x="271" y="1027"/>
                  </a:moveTo>
                  <a:cubicBezTo>
                    <a:pt x="279" y="1030"/>
                    <a:pt x="288" y="1034"/>
                    <a:pt x="296" y="1040"/>
                  </a:cubicBezTo>
                  <a:cubicBezTo>
                    <a:pt x="292" y="1050"/>
                    <a:pt x="289" y="1060"/>
                    <a:pt x="289" y="1070"/>
                  </a:cubicBezTo>
                  <a:cubicBezTo>
                    <a:pt x="280" y="1065"/>
                    <a:pt x="271" y="1062"/>
                    <a:pt x="263" y="1060"/>
                  </a:cubicBezTo>
                  <a:cubicBezTo>
                    <a:pt x="264" y="1048"/>
                    <a:pt x="267" y="1037"/>
                    <a:pt x="271" y="1027"/>
                  </a:cubicBezTo>
                  <a:moveTo>
                    <a:pt x="241" y="1021"/>
                  </a:moveTo>
                  <a:cubicBezTo>
                    <a:pt x="244" y="1034"/>
                    <a:pt x="249" y="1046"/>
                    <a:pt x="256" y="1055"/>
                  </a:cubicBezTo>
                  <a:cubicBezTo>
                    <a:pt x="256" y="1056"/>
                    <a:pt x="256" y="1057"/>
                    <a:pt x="255" y="1058"/>
                  </a:cubicBezTo>
                  <a:cubicBezTo>
                    <a:pt x="249" y="1057"/>
                    <a:pt x="242" y="1056"/>
                    <a:pt x="235" y="1056"/>
                  </a:cubicBezTo>
                  <a:cubicBezTo>
                    <a:pt x="229" y="1047"/>
                    <a:pt x="224" y="1036"/>
                    <a:pt x="220" y="1024"/>
                  </a:cubicBezTo>
                  <a:cubicBezTo>
                    <a:pt x="226" y="1022"/>
                    <a:pt x="233" y="1021"/>
                    <a:pt x="241" y="1021"/>
                  </a:cubicBezTo>
                  <a:moveTo>
                    <a:pt x="213" y="1026"/>
                  </a:moveTo>
                  <a:cubicBezTo>
                    <a:pt x="216" y="1038"/>
                    <a:pt x="221" y="1048"/>
                    <a:pt x="227" y="1056"/>
                  </a:cubicBezTo>
                  <a:cubicBezTo>
                    <a:pt x="219" y="1056"/>
                    <a:pt x="211" y="1057"/>
                    <a:pt x="203" y="1059"/>
                  </a:cubicBezTo>
                  <a:cubicBezTo>
                    <a:pt x="198" y="1052"/>
                    <a:pt x="192" y="1044"/>
                    <a:pt x="188" y="1035"/>
                  </a:cubicBezTo>
                  <a:cubicBezTo>
                    <a:pt x="197" y="1031"/>
                    <a:pt x="205" y="1028"/>
                    <a:pt x="213" y="1026"/>
                  </a:cubicBezTo>
                  <a:moveTo>
                    <a:pt x="181" y="1038"/>
                  </a:moveTo>
                  <a:cubicBezTo>
                    <a:pt x="185" y="1046"/>
                    <a:pt x="190" y="1054"/>
                    <a:pt x="195" y="1061"/>
                  </a:cubicBezTo>
                  <a:cubicBezTo>
                    <a:pt x="192" y="1062"/>
                    <a:pt x="188" y="1064"/>
                    <a:pt x="185" y="1065"/>
                  </a:cubicBezTo>
                  <a:cubicBezTo>
                    <a:pt x="172" y="1061"/>
                    <a:pt x="160" y="1059"/>
                    <a:pt x="150" y="1060"/>
                  </a:cubicBezTo>
                  <a:cubicBezTo>
                    <a:pt x="148" y="1057"/>
                    <a:pt x="146" y="1055"/>
                    <a:pt x="145" y="1052"/>
                  </a:cubicBezTo>
                  <a:cubicBezTo>
                    <a:pt x="157" y="1047"/>
                    <a:pt x="169" y="1042"/>
                    <a:pt x="181" y="1038"/>
                  </a:cubicBezTo>
                  <a:moveTo>
                    <a:pt x="94" y="1073"/>
                  </a:moveTo>
                  <a:cubicBezTo>
                    <a:pt x="96" y="1076"/>
                    <a:pt x="98" y="1080"/>
                    <a:pt x="101" y="1084"/>
                  </a:cubicBezTo>
                  <a:cubicBezTo>
                    <a:pt x="96" y="1089"/>
                    <a:pt x="91" y="1094"/>
                    <a:pt x="87" y="1100"/>
                  </a:cubicBezTo>
                  <a:cubicBezTo>
                    <a:pt x="60" y="1085"/>
                    <a:pt x="60" y="1085"/>
                    <a:pt x="60" y="1085"/>
                  </a:cubicBezTo>
                  <a:cubicBezTo>
                    <a:pt x="70" y="1082"/>
                    <a:pt x="82" y="1077"/>
                    <a:pt x="94" y="1073"/>
                  </a:cubicBezTo>
                  <a:moveTo>
                    <a:pt x="59" y="1092"/>
                  </a:moveTo>
                  <a:cubicBezTo>
                    <a:pt x="83" y="1106"/>
                    <a:pt x="83" y="1106"/>
                    <a:pt x="83" y="1106"/>
                  </a:cubicBezTo>
                  <a:cubicBezTo>
                    <a:pt x="80" y="1112"/>
                    <a:pt x="76" y="1118"/>
                    <a:pt x="73" y="1124"/>
                  </a:cubicBezTo>
                  <a:cubicBezTo>
                    <a:pt x="53" y="1112"/>
                    <a:pt x="53" y="1112"/>
                    <a:pt x="53" y="1112"/>
                  </a:cubicBezTo>
                  <a:cubicBezTo>
                    <a:pt x="56" y="1106"/>
                    <a:pt x="57" y="1099"/>
                    <a:pt x="59" y="1092"/>
                  </a:cubicBezTo>
                  <a:moveTo>
                    <a:pt x="51" y="1119"/>
                  </a:moveTo>
                  <a:cubicBezTo>
                    <a:pt x="70" y="1130"/>
                    <a:pt x="70" y="1130"/>
                    <a:pt x="70" y="1130"/>
                  </a:cubicBezTo>
                  <a:cubicBezTo>
                    <a:pt x="67" y="1135"/>
                    <a:pt x="65" y="1141"/>
                    <a:pt x="62" y="1146"/>
                  </a:cubicBezTo>
                  <a:cubicBezTo>
                    <a:pt x="44" y="1134"/>
                    <a:pt x="44" y="1134"/>
                    <a:pt x="44" y="1134"/>
                  </a:cubicBezTo>
                  <a:cubicBezTo>
                    <a:pt x="46" y="1129"/>
                    <a:pt x="49" y="1124"/>
                    <a:pt x="51" y="1119"/>
                  </a:cubicBezTo>
                  <a:moveTo>
                    <a:pt x="40" y="1140"/>
                  </a:moveTo>
                  <a:cubicBezTo>
                    <a:pt x="60" y="1153"/>
                    <a:pt x="60" y="1153"/>
                    <a:pt x="60" y="1153"/>
                  </a:cubicBezTo>
                  <a:cubicBezTo>
                    <a:pt x="57" y="1161"/>
                    <a:pt x="54" y="1169"/>
                    <a:pt x="51" y="1176"/>
                  </a:cubicBezTo>
                  <a:cubicBezTo>
                    <a:pt x="27" y="1158"/>
                    <a:pt x="27" y="1158"/>
                    <a:pt x="27" y="1158"/>
                  </a:cubicBezTo>
                  <a:cubicBezTo>
                    <a:pt x="32" y="1153"/>
                    <a:pt x="36" y="1147"/>
                    <a:pt x="40" y="1140"/>
                  </a:cubicBezTo>
                  <a:moveTo>
                    <a:pt x="8" y="1178"/>
                  </a:moveTo>
                  <a:cubicBezTo>
                    <a:pt x="13" y="1174"/>
                    <a:pt x="18" y="1169"/>
                    <a:pt x="23" y="1164"/>
                  </a:cubicBezTo>
                  <a:cubicBezTo>
                    <a:pt x="49" y="1183"/>
                    <a:pt x="49" y="1183"/>
                    <a:pt x="49" y="1183"/>
                  </a:cubicBezTo>
                  <a:cubicBezTo>
                    <a:pt x="45" y="1193"/>
                    <a:pt x="42" y="1203"/>
                    <a:pt x="39" y="1211"/>
                  </a:cubicBezTo>
                  <a:cubicBezTo>
                    <a:pt x="8" y="1178"/>
                    <a:pt x="8" y="1178"/>
                    <a:pt x="8" y="1178"/>
                  </a:cubicBezTo>
                  <a:moveTo>
                    <a:pt x="86" y="1204"/>
                  </a:moveTo>
                  <a:cubicBezTo>
                    <a:pt x="73" y="1209"/>
                    <a:pt x="58" y="1214"/>
                    <a:pt x="43" y="1219"/>
                  </a:cubicBezTo>
                  <a:cubicBezTo>
                    <a:pt x="63" y="1169"/>
                    <a:pt x="91" y="1051"/>
                    <a:pt x="173" y="1070"/>
                  </a:cubicBezTo>
                  <a:cubicBezTo>
                    <a:pt x="125" y="1096"/>
                    <a:pt x="93" y="1151"/>
                    <a:pt x="86" y="1204"/>
                  </a:cubicBezTo>
                  <a:moveTo>
                    <a:pt x="87" y="1262"/>
                  </a:moveTo>
                  <a:cubicBezTo>
                    <a:pt x="88" y="1266"/>
                    <a:pt x="89" y="1271"/>
                    <a:pt x="90" y="1275"/>
                  </a:cubicBezTo>
                  <a:cubicBezTo>
                    <a:pt x="70" y="1271"/>
                    <a:pt x="70" y="1271"/>
                    <a:pt x="70" y="1271"/>
                  </a:cubicBezTo>
                  <a:cubicBezTo>
                    <a:pt x="87" y="1262"/>
                    <a:pt x="87" y="1262"/>
                    <a:pt x="87" y="1262"/>
                  </a:cubicBezTo>
                  <a:moveTo>
                    <a:pt x="67" y="1273"/>
                  </a:moveTo>
                  <a:cubicBezTo>
                    <a:pt x="91" y="1278"/>
                    <a:pt x="91" y="1278"/>
                    <a:pt x="91" y="1278"/>
                  </a:cubicBezTo>
                  <a:cubicBezTo>
                    <a:pt x="92" y="1280"/>
                    <a:pt x="92" y="1282"/>
                    <a:pt x="93" y="1285"/>
                  </a:cubicBezTo>
                  <a:cubicBezTo>
                    <a:pt x="58" y="1278"/>
                    <a:pt x="58" y="1278"/>
                    <a:pt x="58" y="1278"/>
                  </a:cubicBezTo>
                  <a:cubicBezTo>
                    <a:pt x="61" y="1276"/>
                    <a:pt x="64" y="1274"/>
                    <a:pt x="67" y="1273"/>
                  </a:cubicBezTo>
                  <a:moveTo>
                    <a:pt x="72" y="1309"/>
                  </a:moveTo>
                  <a:cubicBezTo>
                    <a:pt x="67" y="1304"/>
                    <a:pt x="62" y="1300"/>
                    <a:pt x="58" y="1296"/>
                  </a:cubicBezTo>
                  <a:cubicBezTo>
                    <a:pt x="82" y="1301"/>
                    <a:pt x="82" y="1301"/>
                    <a:pt x="82" y="1301"/>
                  </a:cubicBezTo>
                  <a:cubicBezTo>
                    <a:pt x="79" y="1304"/>
                    <a:pt x="75" y="1306"/>
                    <a:pt x="72" y="1309"/>
                  </a:cubicBezTo>
                  <a:moveTo>
                    <a:pt x="85" y="1299"/>
                  </a:moveTo>
                  <a:cubicBezTo>
                    <a:pt x="55" y="1293"/>
                    <a:pt x="55" y="1293"/>
                    <a:pt x="55" y="1293"/>
                  </a:cubicBezTo>
                  <a:cubicBezTo>
                    <a:pt x="52" y="1290"/>
                    <a:pt x="49" y="1288"/>
                    <a:pt x="46" y="1286"/>
                  </a:cubicBezTo>
                  <a:cubicBezTo>
                    <a:pt x="91" y="1295"/>
                    <a:pt x="91" y="1295"/>
                    <a:pt x="91" y="1295"/>
                  </a:cubicBezTo>
                  <a:cubicBezTo>
                    <a:pt x="85" y="1299"/>
                    <a:pt x="85" y="1299"/>
                    <a:pt x="85" y="1299"/>
                  </a:cubicBezTo>
                  <a:moveTo>
                    <a:pt x="93" y="1293"/>
                  </a:moveTo>
                  <a:cubicBezTo>
                    <a:pt x="47" y="1284"/>
                    <a:pt x="47" y="1284"/>
                    <a:pt x="47" y="1284"/>
                  </a:cubicBezTo>
                  <a:cubicBezTo>
                    <a:pt x="50" y="1282"/>
                    <a:pt x="52" y="1281"/>
                    <a:pt x="55" y="1279"/>
                  </a:cubicBezTo>
                  <a:cubicBezTo>
                    <a:pt x="94" y="1287"/>
                    <a:pt x="94" y="1287"/>
                    <a:pt x="94" y="1287"/>
                  </a:cubicBezTo>
                  <a:cubicBezTo>
                    <a:pt x="94" y="1288"/>
                    <a:pt x="95" y="1290"/>
                    <a:pt x="95" y="1291"/>
                  </a:cubicBezTo>
                  <a:cubicBezTo>
                    <a:pt x="93" y="1293"/>
                    <a:pt x="93" y="1293"/>
                    <a:pt x="93" y="1293"/>
                  </a:cubicBezTo>
                  <a:moveTo>
                    <a:pt x="99" y="1180"/>
                  </a:moveTo>
                  <a:cubicBezTo>
                    <a:pt x="120" y="1108"/>
                    <a:pt x="184" y="1050"/>
                    <a:pt x="266" y="1071"/>
                  </a:cubicBezTo>
                  <a:cubicBezTo>
                    <a:pt x="315" y="1083"/>
                    <a:pt x="339" y="1124"/>
                    <a:pt x="335" y="1164"/>
                  </a:cubicBezTo>
                  <a:cubicBezTo>
                    <a:pt x="333" y="1190"/>
                    <a:pt x="309" y="1220"/>
                    <a:pt x="282" y="1227"/>
                  </a:cubicBezTo>
                  <a:cubicBezTo>
                    <a:pt x="283" y="1237"/>
                    <a:pt x="282" y="1257"/>
                    <a:pt x="273" y="1275"/>
                  </a:cubicBezTo>
                  <a:cubicBezTo>
                    <a:pt x="254" y="1314"/>
                    <a:pt x="213" y="1308"/>
                    <a:pt x="196" y="1283"/>
                  </a:cubicBezTo>
                  <a:cubicBezTo>
                    <a:pt x="174" y="1252"/>
                    <a:pt x="186" y="1216"/>
                    <a:pt x="219" y="1198"/>
                  </a:cubicBezTo>
                  <a:cubicBezTo>
                    <a:pt x="199" y="1175"/>
                    <a:pt x="199" y="1175"/>
                    <a:pt x="199" y="1175"/>
                  </a:cubicBezTo>
                  <a:cubicBezTo>
                    <a:pt x="206" y="1159"/>
                    <a:pt x="206" y="1159"/>
                    <a:pt x="206" y="1159"/>
                  </a:cubicBezTo>
                  <a:cubicBezTo>
                    <a:pt x="219" y="1174"/>
                    <a:pt x="243" y="1196"/>
                    <a:pt x="272" y="1196"/>
                  </a:cubicBezTo>
                  <a:cubicBezTo>
                    <a:pt x="305" y="1195"/>
                    <a:pt x="321" y="1165"/>
                    <a:pt x="304" y="1132"/>
                  </a:cubicBezTo>
                  <a:cubicBezTo>
                    <a:pt x="281" y="1086"/>
                    <a:pt x="230" y="1081"/>
                    <a:pt x="181" y="1106"/>
                  </a:cubicBezTo>
                  <a:cubicBezTo>
                    <a:pt x="136" y="1129"/>
                    <a:pt x="90" y="1214"/>
                    <a:pt x="134" y="1287"/>
                  </a:cubicBezTo>
                  <a:cubicBezTo>
                    <a:pt x="150" y="1313"/>
                    <a:pt x="175" y="1347"/>
                    <a:pt x="213" y="1351"/>
                  </a:cubicBezTo>
                  <a:cubicBezTo>
                    <a:pt x="292" y="1360"/>
                    <a:pt x="325" y="1288"/>
                    <a:pt x="325" y="1261"/>
                  </a:cubicBezTo>
                  <a:cubicBezTo>
                    <a:pt x="339" y="1267"/>
                    <a:pt x="339" y="1267"/>
                    <a:pt x="339" y="1267"/>
                  </a:cubicBezTo>
                  <a:cubicBezTo>
                    <a:pt x="341" y="1301"/>
                    <a:pt x="321" y="1337"/>
                    <a:pt x="292" y="1360"/>
                  </a:cubicBezTo>
                  <a:cubicBezTo>
                    <a:pt x="213" y="1354"/>
                    <a:pt x="213" y="1354"/>
                    <a:pt x="213" y="1354"/>
                  </a:cubicBezTo>
                  <a:cubicBezTo>
                    <a:pt x="172" y="1350"/>
                    <a:pt x="172" y="1350"/>
                    <a:pt x="172" y="1350"/>
                  </a:cubicBezTo>
                  <a:cubicBezTo>
                    <a:pt x="163" y="1349"/>
                    <a:pt x="155" y="1350"/>
                    <a:pt x="148" y="1351"/>
                  </a:cubicBezTo>
                  <a:cubicBezTo>
                    <a:pt x="100" y="1307"/>
                    <a:pt x="81" y="1243"/>
                    <a:pt x="99" y="1180"/>
                  </a:cubicBezTo>
                  <a:moveTo>
                    <a:pt x="279" y="1187"/>
                  </a:moveTo>
                  <a:cubicBezTo>
                    <a:pt x="270" y="1190"/>
                    <a:pt x="260" y="1188"/>
                    <a:pt x="251" y="1184"/>
                  </a:cubicBezTo>
                  <a:cubicBezTo>
                    <a:pt x="250" y="1156"/>
                    <a:pt x="221" y="1123"/>
                    <a:pt x="193" y="1111"/>
                  </a:cubicBezTo>
                  <a:cubicBezTo>
                    <a:pt x="202" y="1106"/>
                    <a:pt x="211" y="1103"/>
                    <a:pt x="220" y="1102"/>
                  </a:cubicBezTo>
                  <a:cubicBezTo>
                    <a:pt x="247" y="1118"/>
                    <a:pt x="277" y="1162"/>
                    <a:pt x="279" y="1187"/>
                  </a:cubicBezTo>
                  <a:moveTo>
                    <a:pt x="229" y="1101"/>
                  </a:moveTo>
                  <a:cubicBezTo>
                    <a:pt x="261" y="1098"/>
                    <a:pt x="286" y="1114"/>
                    <a:pt x="297" y="1134"/>
                  </a:cubicBezTo>
                  <a:cubicBezTo>
                    <a:pt x="310" y="1158"/>
                    <a:pt x="302" y="1178"/>
                    <a:pt x="285" y="1186"/>
                  </a:cubicBezTo>
                  <a:cubicBezTo>
                    <a:pt x="282" y="1159"/>
                    <a:pt x="255" y="1119"/>
                    <a:pt x="229" y="1101"/>
                  </a:cubicBezTo>
                  <a:moveTo>
                    <a:pt x="244" y="1181"/>
                  </a:moveTo>
                  <a:cubicBezTo>
                    <a:pt x="229" y="1172"/>
                    <a:pt x="215" y="1158"/>
                    <a:pt x="205" y="1147"/>
                  </a:cubicBezTo>
                  <a:cubicBezTo>
                    <a:pt x="189" y="1178"/>
                    <a:pt x="189" y="1178"/>
                    <a:pt x="189" y="1178"/>
                  </a:cubicBezTo>
                  <a:cubicBezTo>
                    <a:pt x="207" y="1197"/>
                    <a:pt x="207" y="1197"/>
                    <a:pt x="207" y="1197"/>
                  </a:cubicBezTo>
                  <a:cubicBezTo>
                    <a:pt x="199" y="1201"/>
                    <a:pt x="193" y="1207"/>
                    <a:pt x="188" y="1215"/>
                  </a:cubicBezTo>
                  <a:cubicBezTo>
                    <a:pt x="177" y="1197"/>
                    <a:pt x="157" y="1179"/>
                    <a:pt x="136" y="1171"/>
                  </a:cubicBezTo>
                  <a:cubicBezTo>
                    <a:pt x="147" y="1146"/>
                    <a:pt x="166" y="1126"/>
                    <a:pt x="187" y="1114"/>
                  </a:cubicBezTo>
                  <a:cubicBezTo>
                    <a:pt x="213" y="1125"/>
                    <a:pt x="238" y="1156"/>
                    <a:pt x="244" y="1181"/>
                  </a:cubicBezTo>
                  <a:moveTo>
                    <a:pt x="185" y="1220"/>
                  </a:moveTo>
                  <a:cubicBezTo>
                    <a:pt x="181" y="1228"/>
                    <a:pt x="178" y="1237"/>
                    <a:pt x="177" y="1247"/>
                  </a:cubicBezTo>
                  <a:cubicBezTo>
                    <a:pt x="165" y="1233"/>
                    <a:pt x="148" y="1225"/>
                    <a:pt x="127" y="1224"/>
                  </a:cubicBezTo>
                  <a:cubicBezTo>
                    <a:pt x="126" y="1207"/>
                    <a:pt x="129" y="1191"/>
                    <a:pt x="134" y="1177"/>
                  </a:cubicBezTo>
                  <a:cubicBezTo>
                    <a:pt x="155" y="1185"/>
                    <a:pt x="174" y="1202"/>
                    <a:pt x="185" y="1220"/>
                  </a:cubicBezTo>
                  <a:moveTo>
                    <a:pt x="177" y="1253"/>
                  </a:moveTo>
                  <a:cubicBezTo>
                    <a:pt x="177" y="1257"/>
                    <a:pt x="178" y="1262"/>
                    <a:pt x="179" y="1266"/>
                  </a:cubicBezTo>
                  <a:cubicBezTo>
                    <a:pt x="165" y="1265"/>
                    <a:pt x="152" y="1268"/>
                    <a:pt x="139" y="1276"/>
                  </a:cubicBezTo>
                  <a:cubicBezTo>
                    <a:pt x="132" y="1260"/>
                    <a:pt x="129" y="1244"/>
                    <a:pt x="127" y="1229"/>
                  </a:cubicBezTo>
                  <a:cubicBezTo>
                    <a:pt x="149" y="1230"/>
                    <a:pt x="165" y="1238"/>
                    <a:pt x="177" y="1253"/>
                  </a:cubicBezTo>
                  <a:moveTo>
                    <a:pt x="180" y="1272"/>
                  </a:moveTo>
                  <a:cubicBezTo>
                    <a:pt x="182" y="1278"/>
                    <a:pt x="185" y="1283"/>
                    <a:pt x="189" y="1289"/>
                  </a:cubicBezTo>
                  <a:cubicBezTo>
                    <a:pt x="178" y="1293"/>
                    <a:pt x="169" y="1302"/>
                    <a:pt x="164" y="1314"/>
                  </a:cubicBezTo>
                  <a:cubicBezTo>
                    <a:pt x="154" y="1304"/>
                    <a:pt x="147" y="1292"/>
                    <a:pt x="142" y="1282"/>
                  </a:cubicBezTo>
                  <a:cubicBezTo>
                    <a:pt x="154" y="1273"/>
                    <a:pt x="166" y="1270"/>
                    <a:pt x="180" y="1272"/>
                  </a:cubicBezTo>
                  <a:moveTo>
                    <a:pt x="192" y="1293"/>
                  </a:moveTo>
                  <a:cubicBezTo>
                    <a:pt x="197" y="1299"/>
                    <a:pt x="203" y="1303"/>
                    <a:pt x="210" y="1307"/>
                  </a:cubicBezTo>
                  <a:cubicBezTo>
                    <a:pt x="202" y="1314"/>
                    <a:pt x="197" y="1325"/>
                    <a:pt x="197" y="1339"/>
                  </a:cubicBezTo>
                  <a:cubicBezTo>
                    <a:pt x="186" y="1334"/>
                    <a:pt x="176" y="1327"/>
                    <a:pt x="168" y="1319"/>
                  </a:cubicBezTo>
                  <a:cubicBezTo>
                    <a:pt x="173" y="1305"/>
                    <a:pt x="181" y="1297"/>
                    <a:pt x="192" y="1293"/>
                  </a:cubicBezTo>
                  <a:moveTo>
                    <a:pt x="215" y="1309"/>
                  </a:moveTo>
                  <a:cubicBezTo>
                    <a:pt x="220" y="1310"/>
                    <a:pt x="225" y="1311"/>
                    <a:pt x="231" y="1312"/>
                  </a:cubicBezTo>
                  <a:cubicBezTo>
                    <a:pt x="229" y="1322"/>
                    <a:pt x="231" y="1332"/>
                    <a:pt x="237" y="1343"/>
                  </a:cubicBezTo>
                  <a:cubicBezTo>
                    <a:pt x="233" y="1343"/>
                    <a:pt x="229" y="1344"/>
                    <a:pt x="224" y="1344"/>
                  </a:cubicBezTo>
                  <a:cubicBezTo>
                    <a:pt x="216" y="1344"/>
                    <a:pt x="209" y="1343"/>
                    <a:pt x="202" y="1340"/>
                  </a:cubicBezTo>
                  <a:cubicBezTo>
                    <a:pt x="202" y="1327"/>
                    <a:pt x="206" y="1316"/>
                    <a:pt x="215" y="1309"/>
                  </a:cubicBezTo>
                  <a:moveTo>
                    <a:pt x="235" y="1312"/>
                  </a:moveTo>
                  <a:cubicBezTo>
                    <a:pt x="242" y="1312"/>
                    <a:pt x="249" y="1311"/>
                    <a:pt x="255" y="1309"/>
                  </a:cubicBezTo>
                  <a:cubicBezTo>
                    <a:pt x="256" y="1318"/>
                    <a:pt x="260" y="1326"/>
                    <a:pt x="267" y="1333"/>
                  </a:cubicBezTo>
                  <a:cubicBezTo>
                    <a:pt x="260" y="1337"/>
                    <a:pt x="252" y="1340"/>
                    <a:pt x="242" y="1342"/>
                  </a:cubicBezTo>
                  <a:cubicBezTo>
                    <a:pt x="236" y="1332"/>
                    <a:pt x="234" y="1322"/>
                    <a:pt x="235" y="1312"/>
                  </a:cubicBezTo>
                  <a:moveTo>
                    <a:pt x="260" y="1307"/>
                  </a:moveTo>
                  <a:cubicBezTo>
                    <a:pt x="265" y="1304"/>
                    <a:pt x="270" y="1301"/>
                    <a:pt x="275" y="1296"/>
                  </a:cubicBezTo>
                  <a:cubicBezTo>
                    <a:pt x="279" y="1303"/>
                    <a:pt x="284" y="1310"/>
                    <a:pt x="291" y="1314"/>
                  </a:cubicBezTo>
                  <a:cubicBezTo>
                    <a:pt x="286" y="1321"/>
                    <a:pt x="279" y="1326"/>
                    <a:pt x="272" y="1331"/>
                  </a:cubicBezTo>
                  <a:cubicBezTo>
                    <a:pt x="264" y="1324"/>
                    <a:pt x="261" y="1316"/>
                    <a:pt x="260" y="1307"/>
                  </a:cubicBezTo>
                  <a:moveTo>
                    <a:pt x="79" y="1386"/>
                  </a:moveTo>
                  <a:cubicBezTo>
                    <a:pt x="81" y="1385"/>
                    <a:pt x="84" y="1383"/>
                    <a:pt x="86" y="1381"/>
                  </a:cubicBezTo>
                  <a:cubicBezTo>
                    <a:pt x="101" y="1389"/>
                    <a:pt x="101" y="1389"/>
                    <a:pt x="101" y="1389"/>
                  </a:cubicBezTo>
                  <a:cubicBezTo>
                    <a:pt x="100" y="1392"/>
                    <a:pt x="100" y="1394"/>
                    <a:pt x="99" y="1397"/>
                  </a:cubicBezTo>
                  <a:cubicBezTo>
                    <a:pt x="79" y="1386"/>
                    <a:pt x="79" y="1386"/>
                    <a:pt x="79" y="1386"/>
                  </a:cubicBezTo>
                  <a:moveTo>
                    <a:pt x="99" y="1400"/>
                  </a:moveTo>
                  <a:cubicBezTo>
                    <a:pt x="98" y="1402"/>
                    <a:pt x="98" y="1404"/>
                    <a:pt x="98" y="1406"/>
                  </a:cubicBezTo>
                  <a:cubicBezTo>
                    <a:pt x="83" y="1400"/>
                    <a:pt x="72" y="1395"/>
                    <a:pt x="68" y="1394"/>
                  </a:cubicBezTo>
                  <a:cubicBezTo>
                    <a:pt x="71" y="1392"/>
                    <a:pt x="74" y="1390"/>
                    <a:pt x="77" y="1388"/>
                  </a:cubicBezTo>
                  <a:cubicBezTo>
                    <a:pt x="99" y="1400"/>
                    <a:pt x="99" y="1400"/>
                    <a:pt x="99" y="1400"/>
                  </a:cubicBezTo>
                  <a:moveTo>
                    <a:pt x="88" y="1379"/>
                  </a:moveTo>
                  <a:cubicBezTo>
                    <a:pt x="90" y="1378"/>
                    <a:pt x="92" y="1376"/>
                    <a:pt x="94" y="1375"/>
                  </a:cubicBezTo>
                  <a:cubicBezTo>
                    <a:pt x="104" y="1380"/>
                    <a:pt x="104" y="1380"/>
                    <a:pt x="104" y="1380"/>
                  </a:cubicBezTo>
                  <a:cubicBezTo>
                    <a:pt x="103" y="1382"/>
                    <a:pt x="103" y="1384"/>
                    <a:pt x="102" y="1387"/>
                  </a:cubicBezTo>
                  <a:cubicBezTo>
                    <a:pt x="88" y="1379"/>
                    <a:pt x="88" y="1379"/>
                    <a:pt x="88" y="1379"/>
                  </a:cubicBezTo>
                  <a:moveTo>
                    <a:pt x="108" y="1387"/>
                  </a:moveTo>
                  <a:cubicBezTo>
                    <a:pt x="110" y="1385"/>
                    <a:pt x="115" y="1386"/>
                    <a:pt x="119" y="1387"/>
                  </a:cubicBezTo>
                  <a:cubicBezTo>
                    <a:pt x="117" y="1401"/>
                    <a:pt x="118" y="1415"/>
                    <a:pt x="118" y="1430"/>
                  </a:cubicBezTo>
                  <a:cubicBezTo>
                    <a:pt x="113" y="1429"/>
                    <a:pt x="107" y="1427"/>
                    <a:pt x="105" y="1426"/>
                  </a:cubicBezTo>
                  <a:cubicBezTo>
                    <a:pt x="103" y="1412"/>
                    <a:pt x="102" y="1397"/>
                    <a:pt x="108" y="1387"/>
                  </a:cubicBezTo>
                  <a:moveTo>
                    <a:pt x="107" y="1379"/>
                  </a:moveTo>
                  <a:cubicBezTo>
                    <a:pt x="97" y="1373"/>
                    <a:pt x="97" y="1373"/>
                    <a:pt x="97" y="1373"/>
                  </a:cubicBezTo>
                  <a:cubicBezTo>
                    <a:pt x="99" y="1371"/>
                    <a:pt x="101" y="1370"/>
                    <a:pt x="103" y="1368"/>
                  </a:cubicBezTo>
                  <a:cubicBezTo>
                    <a:pt x="121" y="1378"/>
                    <a:pt x="121" y="1378"/>
                    <a:pt x="121" y="1378"/>
                  </a:cubicBezTo>
                  <a:cubicBezTo>
                    <a:pt x="120" y="1378"/>
                    <a:pt x="120" y="1379"/>
                    <a:pt x="120" y="1380"/>
                  </a:cubicBezTo>
                  <a:cubicBezTo>
                    <a:pt x="116" y="1379"/>
                    <a:pt x="111" y="1378"/>
                    <a:pt x="107" y="1379"/>
                  </a:cubicBezTo>
                  <a:moveTo>
                    <a:pt x="105" y="1366"/>
                  </a:moveTo>
                  <a:cubicBezTo>
                    <a:pt x="111" y="1362"/>
                    <a:pt x="111" y="1362"/>
                    <a:pt x="111" y="1362"/>
                  </a:cubicBezTo>
                  <a:cubicBezTo>
                    <a:pt x="124" y="1369"/>
                    <a:pt x="124" y="1369"/>
                    <a:pt x="124" y="1369"/>
                  </a:cubicBezTo>
                  <a:cubicBezTo>
                    <a:pt x="123" y="1371"/>
                    <a:pt x="122" y="1373"/>
                    <a:pt x="121" y="1375"/>
                  </a:cubicBezTo>
                  <a:cubicBezTo>
                    <a:pt x="105" y="1366"/>
                    <a:pt x="105" y="1366"/>
                    <a:pt x="105" y="1366"/>
                  </a:cubicBezTo>
                  <a:moveTo>
                    <a:pt x="113" y="1360"/>
                  </a:moveTo>
                  <a:cubicBezTo>
                    <a:pt x="119" y="1356"/>
                    <a:pt x="119" y="1356"/>
                    <a:pt x="119" y="1356"/>
                  </a:cubicBezTo>
                  <a:cubicBezTo>
                    <a:pt x="129" y="1361"/>
                    <a:pt x="129" y="1361"/>
                    <a:pt x="129" y="1361"/>
                  </a:cubicBezTo>
                  <a:cubicBezTo>
                    <a:pt x="128" y="1363"/>
                    <a:pt x="126" y="1365"/>
                    <a:pt x="125" y="1367"/>
                  </a:cubicBezTo>
                  <a:cubicBezTo>
                    <a:pt x="113" y="1360"/>
                    <a:pt x="113" y="1360"/>
                    <a:pt x="113" y="1360"/>
                  </a:cubicBezTo>
                  <a:moveTo>
                    <a:pt x="121" y="1354"/>
                  </a:moveTo>
                  <a:cubicBezTo>
                    <a:pt x="124" y="1352"/>
                    <a:pt x="126" y="1350"/>
                    <a:pt x="129" y="1348"/>
                  </a:cubicBezTo>
                  <a:cubicBezTo>
                    <a:pt x="132" y="1350"/>
                    <a:pt x="134" y="1353"/>
                    <a:pt x="137" y="1355"/>
                  </a:cubicBezTo>
                  <a:cubicBezTo>
                    <a:pt x="135" y="1356"/>
                    <a:pt x="133" y="1358"/>
                    <a:pt x="131" y="1359"/>
                  </a:cubicBezTo>
                  <a:cubicBezTo>
                    <a:pt x="121" y="1354"/>
                    <a:pt x="121" y="1354"/>
                    <a:pt x="121" y="1354"/>
                  </a:cubicBezTo>
                  <a:moveTo>
                    <a:pt x="6" y="1409"/>
                  </a:moveTo>
                  <a:cubicBezTo>
                    <a:pt x="30" y="1392"/>
                    <a:pt x="73" y="1358"/>
                    <a:pt x="113" y="1326"/>
                  </a:cubicBezTo>
                  <a:cubicBezTo>
                    <a:pt x="116" y="1332"/>
                    <a:pt x="120" y="1337"/>
                    <a:pt x="124" y="1342"/>
                  </a:cubicBezTo>
                  <a:cubicBezTo>
                    <a:pt x="95" y="1363"/>
                    <a:pt x="66" y="1384"/>
                    <a:pt x="52" y="1395"/>
                  </a:cubicBezTo>
                  <a:cubicBezTo>
                    <a:pt x="59" y="1398"/>
                    <a:pt x="77" y="1406"/>
                    <a:pt x="98" y="1415"/>
                  </a:cubicBezTo>
                  <a:cubicBezTo>
                    <a:pt x="98" y="1421"/>
                    <a:pt x="98" y="1426"/>
                    <a:pt x="100" y="1431"/>
                  </a:cubicBezTo>
                  <a:cubicBezTo>
                    <a:pt x="104" y="1434"/>
                    <a:pt x="111" y="1436"/>
                    <a:pt x="118" y="1436"/>
                  </a:cubicBezTo>
                  <a:cubicBezTo>
                    <a:pt x="117" y="1455"/>
                    <a:pt x="117" y="1455"/>
                    <a:pt x="117" y="1455"/>
                  </a:cubicBezTo>
                  <a:cubicBezTo>
                    <a:pt x="66" y="1435"/>
                    <a:pt x="14" y="1412"/>
                    <a:pt x="6" y="1409"/>
                  </a:cubicBezTo>
                  <a:moveTo>
                    <a:pt x="127" y="1565"/>
                  </a:moveTo>
                  <a:cubicBezTo>
                    <a:pt x="85" y="1558"/>
                    <a:pt x="85" y="1558"/>
                    <a:pt x="85" y="1558"/>
                  </a:cubicBezTo>
                  <a:cubicBezTo>
                    <a:pt x="85" y="1546"/>
                    <a:pt x="85" y="1535"/>
                    <a:pt x="84" y="1525"/>
                  </a:cubicBezTo>
                  <a:cubicBezTo>
                    <a:pt x="116" y="1534"/>
                    <a:pt x="116" y="1534"/>
                    <a:pt x="116" y="1534"/>
                  </a:cubicBezTo>
                  <a:cubicBezTo>
                    <a:pt x="116" y="1534"/>
                    <a:pt x="116" y="1534"/>
                    <a:pt x="116" y="1534"/>
                  </a:cubicBezTo>
                  <a:cubicBezTo>
                    <a:pt x="115" y="1549"/>
                    <a:pt x="120" y="1559"/>
                    <a:pt x="127" y="1565"/>
                  </a:cubicBezTo>
                  <a:moveTo>
                    <a:pt x="116" y="1508"/>
                  </a:moveTo>
                  <a:cubicBezTo>
                    <a:pt x="116" y="1527"/>
                    <a:pt x="116" y="1527"/>
                    <a:pt x="116" y="1527"/>
                  </a:cubicBezTo>
                  <a:cubicBezTo>
                    <a:pt x="84" y="1518"/>
                    <a:pt x="84" y="1518"/>
                    <a:pt x="84" y="1518"/>
                  </a:cubicBezTo>
                  <a:cubicBezTo>
                    <a:pt x="83" y="1509"/>
                    <a:pt x="82" y="1501"/>
                    <a:pt x="80" y="1494"/>
                  </a:cubicBezTo>
                  <a:cubicBezTo>
                    <a:pt x="91" y="1499"/>
                    <a:pt x="104" y="1503"/>
                    <a:pt x="116" y="1508"/>
                  </a:cubicBezTo>
                  <a:moveTo>
                    <a:pt x="84" y="1564"/>
                  </a:moveTo>
                  <a:cubicBezTo>
                    <a:pt x="101" y="1567"/>
                    <a:pt x="118" y="1570"/>
                    <a:pt x="135" y="1573"/>
                  </a:cubicBezTo>
                  <a:cubicBezTo>
                    <a:pt x="135" y="1587"/>
                    <a:pt x="134" y="1602"/>
                    <a:pt x="133" y="1617"/>
                  </a:cubicBezTo>
                  <a:cubicBezTo>
                    <a:pt x="80" y="1611"/>
                    <a:pt x="80" y="1611"/>
                    <a:pt x="80" y="1611"/>
                  </a:cubicBezTo>
                  <a:cubicBezTo>
                    <a:pt x="82" y="1595"/>
                    <a:pt x="84" y="1579"/>
                    <a:pt x="84" y="1564"/>
                  </a:cubicBezTo>
                  <a:moveTo>
                    <a:pt x="249" y="1591"/>
                  </a:moveTo>
                  <a:cubicBezTo>
                    <a:pt x="284" y="1595"/>
                    <a:pt x="284" y="1595"/>
                    <a:pt x="284" y="1595"/>
                  </a:cubicBezTo>
                  <a:cubicBezTo>
                    <a:pt x="285" y="1607"/>
                    <a:pt x="285" y="1621"/>
                    <a:pt x="285" y="1636"/>
                  </a:cubicBezTo>
                  <a:cubicBezTo>
                    <a:pt x="249" y="1631"/>
                    <a:pt x="249" y="1631"/>
                    <a:pt x="249" y="1631"/>
                  </a:cubicBezTo>
                  <a:cubicBezTo>
                    <a:pt x="250" y="1617"/>
                    <a:pt x="250" y="1603"/>
                    <a:pt x="249" y="1591"/>
                  </a:cubicBezTo>
                  <a:moveTo>
                    <a:pt x="285" y="1641"/>
                  </a:moveTo>
                  <a:cubicBezTo>
                    <a:pt x="284" y="1652"/>
                    <a:pt x="284" y="1664"/>
                    <a:pt x="282" y="1676"/>
                  </a:cubicBezTo>
                  <a:cubicBezTo>
                    <a:pt x="245" y="1673"/>
                    <a:pt x="245" y="1673"/>
                    <a:pt x="245" y="1673"/>
                  </a:cubicBezTo>
                  <a:cubicBezTo>
                    <a:pt x="246" y="1661"/>
                    <a:pt x="248" y="1649"/>
                    <a:pt x="248" y="1637"/>
                  </a:cubicBezTo>
                  <a:cubicBezTo>
                    <a:pt x="285" y="1641"/>
                    <a:pt x="285" y="1641"/>
                    <a:pt x="285" y="1641"/>
                  </a:cubicBezTo>
                  <a:moveTo>
                    <a:pt x="281" y="1681"/>
                  </a:moveTo>
                  <a:cubicBezTo>
                    <a:pt x="280" y="1692"/>
                    <a:pt x="278" y="1704"/>
                    <a:pt x="275" y="1715"/>
                  </a:cubicBezTo>
                  <a:cubicBezTo>
                    <a:pt x="238" y="1714"/>
                    <a:pt x="238" y="1714"/>
                    <a:pt x="238" y="1714"/>
                  </a:cubicBezTo>
                  <a:cubicBezTo>
                    <a:pt x="240" y="1703"/>
                    <a:pt x="242" y="1691"/>
                    <a:pt x="244" y="1679"/>
                  </a:cubicBezTo>
                  <a:cubicBezTo>
                    <a:pt x="281" y="1681"/>
                    <a:pt x="281" y="1681"/>
                    <a:pt x="281" y="1681"/>
                  </a:cubicBezTo>
                  <a:moveTo>
                    <a:pt x="242" y="1630"/>
                  </a:moveTo>
                  <a:cubicBezTo>
                    <a:pt x="195" y="1625"/>
                    <a:pt x="195" y="1625"/>
                    <a:pt x="195" y="1625"/>
                  </a:cubicBezTo>
                  <a:cubicBezTo>
                    <a:pt x="196" y="1610"/>
                    <a:pt x="196" y="1596"/>
                    <a:pt x="196" y="1583"/>
                  </a:cubicBezTo>
                  <a:cubicBezTo>
                    <a:pt x="211" y="1585"/>
                    <a:pt x="227" y="1588"/>
                    <a:pt x="242" y="1590"/>
                  </a:cubicBezTo>
                  <a:cubicBezTo>
                    <a:pt x="243" y="1602"/>
                    <a:pt x="243" y="1616"/>
                    <a:pt x="242" y="1630"/>
                  </a:cubicBezTo>
                  <a:moveTo>
                    <a:pt x="242" y="1636"/>
                  </a:moveTo>
                  <a:cubicBezTo>
                    <a:pt x="241" y="1648"/>
                    <a:pt x="240" y="1660"/>
                    <a:pt x="238" y="1673"/>
                  </a:cubicBezTo>
                  <a:cubicBezTo>
                    <a:pt x="190" y="1669"/>
                    <a:pt x="190" y="1669"/>
                    <a:pt x="190" y="1669"/>
                  </a:cubicBezTo>
                  <a:cubicBezTo>
                    <a:pt x="192" y="1657"/>
                    <a:pt x="193" y="1644"/>
                    <a:pt x="194" y="1631"/>
                  </a:cubicBezTo>
                  <a:cubicBezTo>
                    <a:pt x="242" y="1636"/>
                    <a:pt x="242" y="1636"/>
                    <a:pt x="242" y="1636"/>
                  </a:cubicBezTo>
                  <a:moveTo>
                    <a:pt x="237" y="1678"/>
                  </a:moveTo>
                  <a:cubicBezTo>
                    <a:pt x="236" y="1691"/>
                    <a:pt x="233" y="1703"/>
                    <a:pt x="231" y="1714"/>
                  </a:cubicBezTo>
                  <a:cubicBezTo>
                    <a:pt x="181" y="1714"/>
                    <a:pt x="181" y="1714"/>
                    <a:pt x="181" y="1714"/>
                  </a:cubicBezTo>
                  <a:cubicBezTo>
                    <a:pt x="184" y="1702"/>
                    <a:pt x="186" y="1689"/>
                    <a:pt x="189" y="1675"/>
                  </a:cubicBezTo>
                  <a:cubicBezTo>
                    <a:pt x="237" y="1678"/>
                    <a:pt x="237" y="1678"/>
                    <a:pt x="237" y="1678"/>
                  </a:cubicBezTo>
                  <a:moveTo>
                    <a:pt x="174" y="1714"/>
                  </a:moveTo>
                  <a:cubicBezTo>
                    <a:pt x="122" y="1714"/>
                    <a:pt x="122" y="1714"/>
                    <a:pt x="122" y="1714"/>
                  </a:cubicBezTo>
                  <a:cubicBezTo>
                    <a:pt x="126" y="1701"/>
                    <a:pt x="129" y="1687"/>
                    <a:pt x="132" y="1672"/>
                  </a:cubicBezTo>
                  <a:cubicBezTo>
                    <a:pt x="182" y="1675"/>
                    <a:pt x="182" y="1675"/>
                    <a:pt x="182" y="1675"/>
                  </a:cubicBezTo>
                  <a:cubicBezTo>
                    <a:pt x="180" y="1688"/>
                    <a:pt x="177" y="1702"/>
                    <a:pt x="174" y="1714"/>
                  </a:cubicBezTo>
                  <a:moveTo>
                    <a:pt x="188" y="1624"/>
                  </a:moveTo>
                  <a:cubicBezTo>
                    <a:pt x="139" y="1618"/>
                    <a:pt x="139" y="1618"/>
                    <a:pt x="139" y="1618"/>
                  </a:cubicBezTo>
                  <a:cubicBezTo>
                    <a:pt x="141" y="1603"/>
                    <a:pt x="141" y="1588"/>
                    <a:pt x="141" y="1574"/>
                  </a:cubicBezTo>
                  <a:cubicBezTo>
                    <a:pt x="157" y="1577"/>
                    <a:pt x="173" y="1579"/>
                    <a:pt x="189" y="1582"/>
                  </a:cubicBezTo>
                  <a:cubicBezTo>
                    <a:pt x="190" y="1595"/>
                    <a:pt x="189" y="1609"/>
                    <a:pt x="188" y="1624"/>
                  </a:cubicBezTo>
                  <a:moveTo>
                    <a:pt x="188" y="1630"/>
                  </a:moveTo>
                  <a:cubicBezTo>
                    <a:pt x="187" y="1643"/>
                    <a:pt x="185" y="1656"/>
                    <a:pt x="183" y="1669"/>
                  </a:cubicBezTo>
                  <a:cubicBezTo>
                    <a:pt x="133" y="1665"/>
                    <a:pt x="133" y="1665"/>
                    <a:pt x="133" y="1665"/>
                  </a:cubicBezTo>
                  <a:cubicBezTo>
                    <a:pt x="136" y="1652"/>
                    <a:pt x="137" y="1638"/>
                    <a:pt x="139" y="1625"/>
                  </a:cubicBezTo>
                  <a:cubicBezTo>
                    <a:pt x="188" y="1630"/>
                    <a:pt x="188" y="1630"/>
                    <a:pt x="188" y="1630"/>
                  </a:cubicBezTo>
                  <a:moveTo>
                    <a:pt x="132" y="1624"/>
                  </a:moveTo>
                  <a:cubicBezTo>
                    <a:pt x="131" y="1638"/>
                    <a:pt x="129" y="1651"/>
                    <a:pt x="127" y="1665"/>
                  </a:cubicBezTo>
                  <a:cubicBezTo>
                    <a:pt x="71" y="1661"/>
                    <a:pt x="71" y="1661"/>
                    <a:pt x="71" y="1661"/>
                  </a:cubicBezTo>
                  <a:cubicBezTo>
                    <a:pt x="74" y="1647"/>
                    <a:pt x="77" y="1633"/>
                    <a:pt x="79" y="1618"/>
                  </a:cubicBezTo>
                  <a:cubicBezTo>
                    <a:pt x="132" y="1624"/>
                    <a:pt x="132" y="1624"/>
                    <a:pt x="132" y="1624"/>
                  </a:cubicBezTo>
                  <a:moveTo>
                    <a:pt x="73" y="1610"/>
                  </a:moveTo>
                  <a:cubicBezTo>
                    <a:pt x="39" y="1606"/>
                    <a:pt x="39" y="1606"/>
                    <a:pt x="39" y="1606"/>
                  </a:cubicBezTo>
                  <a:cubicBezTo>
                    <a:pt x="41" y="1589"/>
                    <a:pt x="42" y="1573"/>
                    <a:pt x="42" y="1557"/>
                  </a:cubicBezTo>
                  <a:cubicBezTo>
                    <a:pt x="54" y="1559"/>
                    <a:pt x="66" y="1561"/>
                    <a:pt x="78" y="1563"/>
                  </a:cubicBezTo>
                  <a:cubicBezTo>
                    <a:pt x="77" y="1578"/>
                    <a:pt x="76" y="1594"/>
                    <a:pt x="73" y="1610"/>
                  </a:cubicBezTo>
                  <a:moveTo>
                    <a:pt x="78" y="1557"/>
                  </a:moveTo>
                  <a:cubicBezTo>
                    <a:pt x="42" y="1551"/>
                    <a:pt x="42" y="1551"/>
                    <a:pt x="42" y="1551"/>
                  </a:cubicBezTo>
                  <a:cubicBezTo>
                    <a:pt x="42" y="1537"/>
                    <a:pt x="41" y="1524"/>
                    <a:pt x="41" y="1513"/>
                  </a:cubicBezTo>
                  <a:cubicBezTo>
                    <a:pt x="78" y="1523"/>
                    <a:pt x="78" y="1523"/>
                    <a:pt x="78" y="1523"/>
                  </a:cubicBezTo>
                  <a:cubicBezTo>
                    <a:pt x="78" y="1534"/>
                    <a:pt x="78" y="1545"/>
                    <a:pt x="78" y="1557"/>
                  </a:cubicBezTo>
                  <a:moveTo>
                    <a:pt x="73" y="1491"/>
                  </a:moveTo>
                  <a:cubicBezTo>
                    <a:pt x="74" y="1498"/>
                    <a:pt x="76" y="1507"/>
                    <a:pt x="77" y="1516"/>
                  </a:cubicBezTo>
                  <a:cubicBezTo>
                    <a:pt x="40" y="1505"/>
                    <a:pt x="40" y="1505"/>
                    <a:pt x="40" y="1505"/>
                  </a:cubicBezTo>
                  <a:cubicBezTo>
                    <a:pt x="38" y="1493"/>
                    <a:pt x="37" y="1483"/>
                    <a:pt x="34" y="1476"/>
                  </a:cubicBezTo>
                  <a:cubicBezTo>
                    <a:pt x="44" y="1480"/>
                    <a:pt x="57" y="1485"/>
                    <a:pt x="73" y="1491"/>
                  </a:cubicBezTo>
                  <a:moveTo>
                    <a:pt x="31" y="1658"/>
                  </a:moveTo>
                  <a:cubicBezTo>
                    <a:pt x="34" y="1644"/>
                    <a:pt x="36" y="1629"/>
                    <a:pt x="38" y="1614"/>
                  </a:cubicBezTo>
                  <a:cubicBezTo>
                    <a:pt x="72" y="1617"/>
                    <a:pt x="72" y="1617"/>
                    <a:pt x="72" y="1617"/>
                  </a:cubicBezTo>
                  <a:cubicBezTo>
                    <a:pt x="70" y="1632"/>
                    <a:pt x="67" y="1647"/>
                    <a:pt x="64" y="1661"/>
                  </a:cubicBezTo>
                  <a:cubicBezTo>
                    <a:pt x="31" y="1658"/>
                    <a:pt x="31" y="1658"/>
                    <a:pt x="31" y="1658"/>
                  </a:cubicBezTo>
                  <a:moveTo>
                    <a:pt x="56" y="1713"/>
                  </a:moveTo>
                  <a:cubicBezTo>
                    <a:pt x="61" y="1700"/>
                    <a:pt x="65" y="1685"/>
                    <a:pt x="69" y="1668"/>
                  </a:cubicBezTo>
                  <a:cubicBezTo>
                    <a:pt x="125" y="1672"/>
                    <a:pt x="125" y="1672"/>
                    <a:pt x="125" y="1672"/>
                  </a:cubicBezTo>
                  <a:cubicBezTo>
                    <a:pt x="122" y="1686"/>
                    <a:pt x="119" y="1700"/>
                    <a:pt x="115" y="1714"/>
                  </a:cubicBezTo>
                  <a:cubicBezTo>
                    <a:pt x="56" y="1713"/>
                    <a:pt x="56" y="1713"/>
                    <a:pt x="56" y="1713"/>
                  </a:cubicBezTo>
                  <a:moveTo>
                    <a:pt x="163" y="1748"/>
                  </a:moveTo>
                  <a:cubicBezTo>
                    <a:pt x="145" y="1748"/>
                    <a:pt x="128" y="1748"/>
                    <a:pt x="111" y="1748"/>
                  </a:cubicBezTo>
                  <a:cubicBezTo>
                    <a:pt x="114" y="1739"/>
                    <a:pt x="118" y="1730"/>
                    <a:pt x="121" y="1719"/>
                  </a:cubicBezTo>
                  <a:cubicBezTo>
                    <a:pt x="172" y="1719"/>
                    <a:pt x="172" y="1719"/>
                    <a:pt x="172" y="1719"/>
                  </a:cubicBezTo>
                  <a:cubicBezTo>
                    <a:pt x="169" y="1729"/>
                    <a:pt x="166" y="1739"/>
                    <a:pt x="163" y="1748"/>
                  </a:cubicBezTo>
                  <a:moveTo>
                    <a:pt x="222" y="1747"/>
                  </a:moveTo>
                  <a:cubicBezTo>
                    <a:pt x="206" y="1747"/>
                    <a:pt x="189" y="1748"/>
                    <a:pt x="171" y="1748"/>
                  </a:cubicBezTo>
                  <a:cubicBezTo>
                    <a:pt x="174" y="1739"/>
                    <a:pt x="177" y="1729"/>
                    <a:pt x="179" y="1720"/>
                  </a:cubicBezTo>
                  <a:cubicBezTo>
                    <a:pt x="229" y="1720"/>
                    <a:pt x="229" y="1720"/>
                    <a:pt x="229" y="1720"/>
                  </a:cubicBezTo>
                  <a:cubicBezTo>
                    <a:pt x="227" y="1729"/>
                    <a:pt x="225" y="1738"/>
                    <a:pt x="222" y="1747"/>
                  </a:cubicBezTo>
                  <a:moveTo>
                    <a:pt x="261" y="1776"/>
                  </a:moveTo>
                  <a:cubicBezTo>
                    <a:pt x="251" y="1771"/>
                    <a:pt x="242" y="1765"/>
                    <a:pt x="234" y="1756"/>
                  </a:cubicBezTo>
                  <a:cubicBezTo>
                    <a:pt x="238" y="1756"/>
                    <a:pt x="242" y="1756"/>
                    <a:pt x="246" y="1755"/>
                  </a:cubicBezTo>
                  <a:cubicBezTo>
                    <a:pt x="261" y="1776"/>
                    <a:pt x="261" y="1776"/>
                    <a:pt x="261" y="1776"/>
                  </a:cubicBezTo>
                  <a:moveTo>
                    <a:pt x="266" y="1747"/>
                  </a:moveTo>
                  <a:cubicBezTo>
                    <a:pt x="256" y="1747"/>
                    <a:pt x="243" y="1747"/>
                    <a:pt x="229" y="1747"/>
                  </a:cubicBezTo>
                  <a:cubicBezTo>
                    <a:pt x="232" y="1738"/>
                    <a:pt x="234" y="1729"/>
                    <a:pt x="236" y="1720"/>
                  </a:cubicBezTo>
                  <a:cubicBezTo>
                    <a:pt x="274" y="1720"/>
                    <a:pt x="274" y="1720"/>
                    <a:pt x="274" y="1720"/>
                  </a:cubicBezTo>
                  <a:cubicBezTo>
                    <a:pt x="272" y="1729"/>
                    <a:pt x="269" y="1738"/>
                    <a:pt x="266" y="1747"/>
                  </a:cubicBezTo>
                  <a:moveTo>
                    <a:pt x="291" y="1746"/>
                  </a:moveTo>
                  <a:cubicBezTo>
                    <a:pt x="286" y="1746"/>
                    <a:pt x="281" y="1746"/>
                    <a:pt x="274" y="1746"/>
                  </a:cubicBezTo>
                  <a:cubicBezTo>
                    <a:pt x="276" y="1738"/>
                    <a:pt x="279" y="1729"/>
                    <a:pt x="281" y="1720"/>
                  </a:cubicBezTo>
                  <a:cubicBezTo>
                    <a:pt x="306" y="1720"/>
                    <a:pt x="306" y="1720"/>
                    <a:pt x="306" y="1720"/>
                  </a:cubicBezTo>
                  <a:cubicBezTo>
                    <a:pt x="302" y="1729"/>
                    <a:pt x="297" y="1738"/>
                    <a:pt x="291" y="1746"/>
                  </a:cubicBezTo>
                  <a:moveTo>
                    <a:pt x="308" y="1715"/>
                  </a:moveTo>
                  <a:cubicBezTo>
                    <a:pt x="282" y="1715"/>
                    <a:pt x="282" y="1715"/>
                    <a:pt x="282" y="1715"/>
                  </a:cubicBezTo>
                  <a:cubicBezTo>
                    <a:pt x="285" y="1704"/>
                    <a:pt x="287" y="1693"/>
                    <a:pt x="288" y="1681"/>
                  </a:cubicBezTo>
                  <a:cubicBezTo>
                    <a:pt x="317" y="1683"/>
                    <a:pt x="317" y="1683"/>
                    <a:pt x="317" y="1683"/>
                  </a:cubicBezTo>
                  <a:cubicBezTo>
                    <a:pt x="315" y="1694"/>
                    <a:pt x="312" y="1705"/>
                    <a:pt x="308" y="1715"/>
                  </a:cubicBezTo>
                  <a:moveTo>
                    <a:pt x="318" y="1678"/>
                  </a:moveTo>
                  <a:cubicBezTo>
                    <a:pt x="289" y="1676"/>
                    <a:pt x="289" y="1676"/>
                    <a:pt x="289" y="1676"/>
                  </a:cubicBezTo>
                  <a:cubicBezTo>
                    <a:pt x="290" y="1665"/>
                    <a:pt x="291" y="1653"/>
                    <a:pt x="291" y="1642"/>
                  </a:cubicBezTo>
                  <a:cubicBezTo>
                    <a:pt x="321" y="1645"/>
                    <a:pt x="321" y="1645"/>
                    <a:pt x="321" y="1645"/>
                  </a:cubicBezTo>
                  <a:cubicBezTo>
                    <a:pt x="320" y="1656"/>
                    <a:pt x="319" y="1667"/>
                    <a:pt x="318" y="1678"/>
                  </a:cubicBezTo>
                  <a:moveTo>
                    <a:pt x="292" y="1636"/>
                  </a:moveTo>
                  <a:cubicBezTo>
                    <a:pt x="292" y="1622"/>
                    <a:pt x="292" y="1608"/>
                    <a:pt x="290" y="1595"/>
                  </a:cubicBezTo>
                  <a:cubicBezTo>
                    <a:pt x="318" y="1599"/>
                    <a:pt x="318" y="1599"/>
                    <a:pt x="318" y="1599"/>
                  </a:cubicBezTo>
                  <a:cubicBezTo>
                    <a:pt x="320" y="1612"/>
                    <a:pt x="321" y="1626"/>
                    <a:pt x="321" y="1640"/>
                  </a:cubicBezTo>
                  <a:cubicBezTo>
                    <a:pt x="292" y="1636"/>
                    <a:pt x="292" y="1636"/>
                    <a:pt x="292" y="1636"/>
                  </a:cubicBezTo>
                  <a:moveTo>
                    <a:pt x="522" y="1530"/>
                  </a:moveTo>
                  <a:cubicBezTo>
                    <a:pt x="525" y="1531"/>
                    <a:pt x="528" y="1531"/>
                    <a:pt x="531" y="1532"/>
                  </a:cubicBezTo>
                  <a:cubicBezTo>
                    <a:pt x="530" y="1537"/>
                    <a:pt x="526" y="1542"/>
                    <a:pt x="522" y="1545"/>
                  </a:cubicBezTo>
                  <a:cubicBezTo>
                    <a:pt x="522" y="1530"/>
                    <a:pt x="522" y="1530"/>
                    <a:pt x="522" y="1530"/>
                  </a:cubicBezTo>
                  <a:moveTo>
                    <a:pt x="514" y="1529"/>
                  </a:moveTo>
                  <a:cubicBezTo>
                    <a:pt x="516" y="1529"/>
                    <a:pt x="518" y="1529"/>
                    <a:pt x="520" y="1530"/>
                  </a:cubicBezTo>
                  <a:cubicBezTo>
                    <a:pt x="519" y="1547"/>
                    <a:pt x="519" y="1547"/>
                    <a:pt x="519" y="1547"/>
                  </a:cubicBezTo>
                  <a:cubicBezTo>
                    <a:pt x="517" y="1548"/>
                    <a:pt x="515" y="1549"/>
                    <a:pt x="513" y="1550"/>
                  </a:cubicBezTo>
                  <a:cubicBezTo>
                    <a:pt x="514" y="1529"/>
                    <a:pt x="514" y="1529"/>
                    <a:pt x="514" y="1529"/>
                  </a:cubicBezTo>
                  <a:moveTo>
                    <a:pt x="505" y="1527"/>
                  </a:moveTo>
                  <a:cubicBezTo>
                    <a:pt x="507" y="1527"/>
                    <a:pt x="510" y="1528"/>
                    <a:pt x="512" y="1528"/>
                  </a:cubicBezTo>
                  <a:cubicBezTo>
                    <a:pt x="511" y="1550"/>
                    <a:pt x="511" y="1550"/>
                    <a:pt x="511" y="1550"/>
                  </a:cubicBezTo>
                  <a:cubicBezTo>
                    <a:pt x="509" y="1551"/>
                    <a:pt x="507" y="1551"/>
                    <a:pt x="504" y="1551"/>
                  </a:cubicBezTo>
                  <a:cubicBezTo>
                    <a:pt x="505" y="1527"/>
                    <a:pt x="505" y="1527"/>
                    <a:pt x="505" y="1527"/>
                  </a:cubicBezTo>
                  <a:moveTo>
                    <a:pt x="497" y="1525"/>
                  </a:moveTo>
                  <a:cubicBezTo>
                    <a:pt x="499" y="1526"/>
                    <a:pt x="501" y="1526"/>
                    <a:pt x="503" y="1526"/>
                  </a:cubicBezTo>
                  <a:cubicBezTo>
                    <a:pt x="502" y="1551"/>
                    <a:pt x="502" y="1551"/>
                    <a:pt x="502" y="1551"/>
                  </a:cubicBezTo>
                  <a:cubicBezTo>
                    <a:pt x="501" y="1551"/>
                    <a:pt x="500" y="1550"/>
                    <a:pt x="499" y="1550"/>
                  </a:cubicBezTo>
                  <a:cubicBezTo>
                    <a:pt x="498" y="1550"/>
                    <a:pt x="497" y="1550"/>
                    <a:pt x="496" y="1549"/>
                  </a:cubicBezTo>
                  <a:cubicBezTo>
                    <a:pt x="497" y="1525"/>
                    <a:pt x="497" y="1525"/>
                    <a:pt x="497" y="1525"/>
                  </a:cubicBezTo>
                  <a:moveTo>
                    <a:pt x="488" y="1523"/>
                  </a:moveTo>
                  <a:cubicBezTo>
                    <a:pt x="490" y="1524"/>
                    <a:pt x="492" y="1524"/>
                    <a:pt x="495" y="1525"/>
                  </a:cubicBezTo>
                  <a:cubicBezTo>
                    <a:pt x="494" y="1548"/>
                    <a:pt x="494" y="1548"/>
                    <a:pt x="494" y="1548"/>
                  </a:cubicBezTo>
                  <a:cubicBezTo>
                    <a:pt x="491" y="1547"/>
                    <a:pt x="489" y="1546"/>
                    <a:pt x="488" y="1544"/>
                  </a:cubicBezTo>
                  <a:cubicBezTo>
                    <a:pt x="488" y="1523"/>
                    <a:pt x="488" y="1523"/>
                    <a:pt x="488" y="1523"/>
                  </a:cubicBezTo>
                  <a:moveTo>
                    <a:pt x="479" y="1521"/>
                  </a:moveTo>
                  <a:cubicBezTo>
                    <a:pt x="481" y="1521"/>
                    <a:pt x="484" y="1522"/>
                    <a:pt x="486" y="1523"/>
                  </a:cubicBezTo>
                  <a:cubicBezTo>
                    <a:pt x="485" y="1542"/>
                    <a:pt x="485" y="1542"/>
                    <a:pt x="485" y="1542"/>
                  </a:cubicBezTo>
                  <a:cubicBezTo>
                    <a:pt x="480" y="1537"/>
                    <a:pt x="477" y="1529"/>
                    <a:pt x="479" y="1521"/>
                  </a:cubicBezTo>
                  <a:moveTo>
                    <a:pt x="458" y="1549"/>
                  </a:moveTo>
                  <a:cubicBezTo>
                    <a:pt x="460" y="1515"/>
                    <a:pt x="460" y="1515"/>
                    <a:pt x="460" y="1515"/>
                  </a:cubicBezTo>
                  <a:cubicBezTo>
                    <a:pt x="464" y="1516"/>
                    <a:pt x="468" y="1518"/>
                    <a:pt x="472" y="1519"/>
                  </a:cubicBezTo>
                  <a:cubicBezTo>
                    <a:pt x="468" y="1536"/>
                    <a:pt x="481" y="1557"/>
                    <a:pt x="498" y="1561"/>
                  </a:cubicBezTo>
                  <a:cubicBezTo>
                    <a:pt x="516" y="1565"/>
                    <a:pt x="535" y="1551"/>
                    <a:pt x="538" y="1533"/>
                  </a:cubicBezTo>
                  <a:cubicBezTo>
                    <a:pt x="545" y="1534"/>
                    <a:pt x="551" y="1535"/>
                    <a:pt x="558" y="1537"/>
                  </a:cubicBezTo>
                  <a:cubicBezTo>
                    <a:pt x="557" y="1575"/>
                    <a:pt x="557" y="1575"/>
                    <a:pt x="557" y="1575"/>
                  </a:cubicBezTo>
                  <a:cubicBezTo>
                    <a:pt x="524" y="1577"/>
                    <a:pt x="490" y="1588"/>
                    <a:pt x="462" y="1608"/>
                  </a:cubicBezTo>
                  <a:cubicBezTo>
                    <a:pt x="165" y="1570"/>
                    <a:pt x="165" y="1570"/>
                    <a:pt x="165" y="1570"/>
                  </a:cubicBezTo>
                  <a:cubicBezTo>
                    <a:pt x="143" y="1567"/>
                    <a:pt x="124" y="1560"/>
                    <a:pt x="125" y="1531"/>
                  </a:cubicBezTo>
                  <a:cubicBezTo>
                    <a:pt x="129" y="1400"/>
                    <a:pt x="129" y="1400"/>
                    <a:pt x="129" y="1400"/>
                  </a:cubicBezTo>
                  <a:cubicBezTo>
                    <a:pt x="130" y="1371"/>
                    <a:pt x="138" y="1354"/>
                    <a:pt x="176" y="1357"/>
                  </a:cubicBezTo>
                  <a:cubicBezTo>
                    <a:pt x="349" y="1373"/>
                    <a:pt x="349" y="1373"/>
                    <a:pt x="349" y="1373"/>
                  </a:cubicBezTo>
                  <a:cubicBezTo>
                    <a:pt x="350" y="1380"/>
                    <a:pt x="351" y="1387"/>
                    <a:pt x="352" y="1393"/>
                  </a:cubicBezTo>
                  <a:cubicBezTo>
                    <a:pt x="188" y="1373"/>
                    <a:pt x="188" y="1373"/>
                    <a:pt x="188" y="1373"/>
                  </a:cubicBezTo>
                  <a:cubicBezTo>
                    <a:pt x="156" y="1370"/>
                    <a:pt x="146" y="1386"/>
                    <a:pt x="146" y="1411"/>
                  </a:cubicBezTo>
                  <a:cubicBezTo>
                    <a:pt x="146" y="1522"/>
                    <a:pt x="146" y="1522"/>
                    <a:pt x="146" y="1522"/>
                  </a:cubicBezTo>
                  <a:cubicBezTo>
                    <a:pt x="147" y="1546"/>
                    <a:pt x="160" y="1549"/>
                    <a:pt x="179" y="1551"/>
                  </a:cubicBezTo>
                  <a:cubicBezTo>
                    <a:pt x="418" y="1581"/>
                    <a:pt x="418" y="1581"/>
                    <a:pt x="418" y="1581"/>
                  </a:cubicBezTo>
                  <a:cubicBezTo>
                    <a:pt x="437" y="1584"/>
                    <a:pt x="456" y="1574"/>
                    <a:pt x="458" y="1549"/>
                  </a:cubicBezTo>
                  <a:moveTo>
                    <a:pt x="374" y="1450"/>
                  </a:moveTo>
                  <a:cubicBezTo>
                    <a:pt x="391" y="1479"/>
                    <a:pt x="417" y="1497"/>
                    <a:pt x="447" y="1510"/>
                  </a:cubicBezTo>
                  <a:cubicBezTo>
                    <a:pt x="447" y="1545"/>
                    <a:pt x="447" y="1545"/>
                    <a:pt x="447" y="1545"/>
                  </a:cubicBezTo>
                  <a:cubicBezTo>
                    <a:pt x="447" y="1551"/>
                    <a:pt x="445" y="1556"/>
                    <a:pt x="443" y="1560"/>
                  </a:cubicBezTo>
                  <a:cubicBezTo>
                    <a:pt x="434" y="1546"/>
                    <a:pt x="425" y="1533"/>
                    <a:pt x="419" y="1525"/>
                  </a:cubicBezTo>
                  <a:cubicBezTo>
                    <a:pt x="424" y="1535"/>
                    <a:pt x="432" y="1549"/>
                    <a:pt x="440" y="1564"/>
                  </a:cubicBezTo>
                  <a:cubicBezTo>
                    <a:pt x="438" y="1567"/>
                    <a:pt x="434" y="1569"/>
                    <a:pt x="431" y="1571"/>
                  </a:cubicBezTo>
                  <a:cubicBezTo>
                    <a:pt x="420" y="1553"/>
                    <a:pt x="408" y="1535"/>
                    <a:pt x="400" y="1525"/>
                  </a:cubicBezTo>
                  <a:cubicBezTo>
                    <a:pt x="407" y="1537"/>
                    <a:pt x="416" y="1554"/>
                    <a:pt x="427" y="1573"/>
                  </a:cubicBezTo>
                  <a:cubicBezTo>
                    <a:pt x="422" y="1574"/>
                    <a:pt x="418" y="1574"/>
                    <a:pt x="414" y="1574"/>
                  </a:cubicBezTo>
                  <a:cubicBezTo>
                    <a:pt x="402" y="1555"/>
                    <a:pt x="389" y="1534"/>
                    <a:pt x="380" y="1523"/>
                  </a:cubicBezTo>
                  <a:cubicBezTo>
                    <a:pt x="387" y="1536"/>
                    <a:pt x="397" y="1554"/>
                    <a:pt x="408" y="1574"/>
                  </a:cubicBezTo>
                  <a:cubicBezTo>
                    <a:pt x="389" y="1571"/>
                    <a:pt x="389" y="1571"/>
                    <a:pt x="389" y="1571"/>
                  </a:cubicBezTo>
                  <a:cubicBezTo>
                    <a:pt x="378" y="1553"/>
                    <a:pt x="366" y="1535"/>
                    <a:pt x="359" y="1524"/>
                  </a:cubicBezTo>
                  <a:cubicBezTo>
                    <a:pt x="365" y="1536"/>
                    <a:pt x="374" y="1553"/>
                    <a:pt x="384" y="1570"/>
                  </a:cubicBezTo>
                  <a:cubicBezTo>
                    <a:pt x="366" y="1568"/>
                    <a:pt x="366" y="1568"/>
                    <a:pt x="366" y="1568"/>
                  </a:cubicBezTo>
                  <a:cubicBezTo>
                    <a:pt x="357" y="1553"/>
                    <a:pt x="347" y="1539"/>
                    <a:pt x="341" y="1530"/>
                  </a:cubicBezTo>
                  <a:cubicBezTo>
                    <a:pt x="346" y="1540"/>
                    <a:pt x="353" y="1553"/>
                    <a:pt x="361" y="1568"/>
                  </a:cubicBezTo>
                  <a:cubicBezTo>
                    <a:pt x="342" y="1565"/>
                    <a:pt x="342" y="1565"/>
                    <a:pt x="342" y="1565"/>
                  </a:cubicBezTo>
                  <a:cubicBezTo>
                    <a:pt x="333" y="1551"/>
                    <a:pt x="325" y="1538"/>
                    <a:pt x="319" y="1529"/>
                  </a:cubicBezTo>
                  <a:cubicBezTo>
                    <a:pt x="323" y="1539"/>
                    <a:pt x="330" y="1551"/>
                    <a:pt x="338" y="1565"/>
                  </a:cubicBezTo>
                  <a:cubicBezTo>
                    <a:pt x="321" y="1562"/>
                    <a:pt x="321" y="1562"/>
                    <a:pt x="321" y="1562"/>
                  </a:cubicBezTo>
                  <a:cubicBezTo>
                    <a:pt x="312" y="1549"/>
                    <a:pt x="304" y="1537"/>
                    <a:pt x="299" y="1529"/>
                  </a:cubicBezTo>
                  <a:cubicBezTo>
                    <a:pt x="303" y="1538"/>
                    <a:pt x="309" y="1549"/>
                    <a:pt x="316" y="1562"/>
                  </a:cubicBezTo>
                  <a:cubicBezTo>
                    <a:pt x="300" y="1560"/>
                    <a:pt x="300" y="1560"/>
                    <a:pt x="300" y="1560"/>
                  </a:cubicBezTo>
                  <a:cubicBezTo>
                    <a:pt x="291" y="1546"/>
                    <a:pt x="283" y="1533"/>
                    <a:pt x="277" y="1524"/>
                  </a:cubicBezTo>
                  <a:cubicBezTo>
                    <a:pt x="281" y="1534"/>
                    <a:pt x="288" y="1546"/>
                    <a:pt x="295" y="1559"/>
                  </a:cubicBezTo>
                  <a:cubicBezTo>
                    <a:pt x="253" y="1554"/>
                    <a:pt x="253" y="1554"/>
                    <a:pt x="253" y="1554"/>
                  </a:cubicBezTo>
                  <a:cubicBezTo>
                    <a:pt x="243" y="1538"/>
                    <a:pt x="233" y="1522"/>
                    <a:pt x="226" y="1513"/>
                  </a:cubicBezTo>
                  <a:cubicBezTo>
                    <a:pt x="231" y="1523"/>
                    <a:pt x="239" y="1538"/>
                    <a:pt x="248" y="1553"/>
                  </a:cubicBezTo>
                  <a:cubicBezTo>
                    <a:pt x="230" y="1551"/>
                    <a:pt x="230" y="1551"/>
                    <a:pt x="230" y="1551"/>
                  </a:cubicBezTo>
                  <a:cubicBezTo>
                    <a:pt x="220" y="1534"/>
                    <a:pt x="209" y="1518"/>
                    <a:pt x="202" y="1509"/>
                  </a:cubicBezTo>
                  <a:cubicBezTo>
                    <a:pt x="208" y="1520"/>
                    <a:pt x="216" y="1534"/>
                    <a:pt x="225" y="1550"/>
                  </a:cubicBezTo>
                  <a:cubicBezTo>
                    <a:pt x="207" y="1548"/>
                    <a:pt x="207" y="1548"/>
                    <a:pt x="207" y="1548"/>
                  </a:cubicBezTo>
                  <a:cubicBezTo>
                    <a:pt x="196" y="1530"/>
                    <a:pt x="184" y="1512"/>
                    <a:pt x="177" y="1502"/>
                  </a:cubicBezTo>
                  <a:cubicBezTo>
                    <a:pt x="183" y="1514"/>
                    <a:pt x="192" y="1530"/>
                    <a:pt x="201" y="1547"/>
                  </a:cubicBezTo>
                  <a:cubicBezTo>
                    <a:pt x="185" y="1545"/>
                    <a:pt x="185" y="1545"/>
                    <a:pt x="185" y="1545"/>
                  </a:cubicBezTo>
                  <a:cubicBezTo>
                    <a:pt x="168" y="1543"/>
                    <a:pt x="156" y="1540"/>
                    <a:pt x="156" y="1518"/>
                  </a:cubicBezTo>
                  <a:cubicBezTo>
                    <a:pt x="154" y="1419"/>
                    <a:pt x="154" y="1419"/>
                    <a:pt x="154" y="1419"/>
                  </a:cubicBezTo>
                  <a:cubicBezTo>
                    <a:pt x="154" y="1396"/>
                    <a:pt x="165" y="1381"/>
                    <a:pt x="193" y="1384"/>
                  </a:cubicBezTo>
                  <a:cubicBezTo>
                    <a:pt x="354" y="1404"/>
                    <a:pt x="354" y="1404"/>
                    <a:pt x="354" y="1404"/>
                  </a:cubicBezTo>
                  <a:cubicBezTo>
                    <a:pt x="359" y="1421"/>
                    <a:pt x="366" y="1437"/>
                    <a:pt x="374" y="1450"/>
                  </a:cubicBezTo>
                  <a:moveTo>
                    <a:pt x="350" y="1337"/>
                  </a:moveTo>
                  <a:cubicBezTo>
                    <a:pt x="346" y="1347"/>
                    <a:pt x="341" y="1356"/>
                    <a:pt x="335" y="1364"/>
                  </a:cubicBezTo>
                  <a:cubicBezTo>
                    <a:pt x="305" y="1361"/>
                    <a:pt x="305" y="1361"/>
                    <a:pt x="305" y="1361"/>
                  </a:cubicBezTo>
                  <a:cubicBezTo>
                    <a:pt x="334" y="1333"/>
                    <a:pt x="352" y="1292"/>
                    <a:pt x="345" y="1261"/>
                  </a:cubicBezTo>
                  <a:cubicBezTo>
                    <a:pt x="317" y="1251"/>
                    <a:pt x="317" y="1251"/>
                    <a:pt x="317" y="1251"/>
                  </a:cubicBezTo>
                  <a:cubicBezTo>
                    <a:pt x="318" y="1265"/>
                    <a:pt x="312" y="1290"/>
                    <a:pt x="295" y="1311"/>
                  </a:cubicBezTo>
                  <a:cubicBezTo>
                    <a:pt x="287" y="1306"/>
                    <a:pt x="282" y="1300"/>
                    <a:pt x="279" y="1292"/>
                  </a:cubicBezTo>
                  <a:cubicBezTo>
                    <a:pt x="293" y="1277"/>
                    <a:pt x="300" y="1254"/>
                    <a:pt x="292" y="1234"/>
                  </a:cubicBezTo>
                  <a:cubicBezTo>
                    <a:pt x="307" y="1227"/>
                    <a:pt x="319" y="1217"/>
                    <a:pt x="327" y="1205"/>
                  </a:cubicBezTo>
                  <a:cubicBezTo>
                    <a:pt x="333" y="1228"/>
                    <a:pt x="350" y="1247"/>
                    <a:pt x="368" y="1256"/>
                  </a:cubicBezTo>
                  <a:cubicBezTo>
                    <a:pt x="358" y="1282"/>
                    <a:pt x="352" y="1311"/>
                    <a:pt x="350" y="1337"/>
                  </a:cubicBezTo>
                  <a:moveTo>
                    <a:pt x="372" y="1249"/>
                  </a:moveTo>
                  <a:cubicBezTo>
                    <a:pt x="352" y="1239"/>
                    <a:pt x="336" y="1215"/>
                    <a:pt x="332" y="1197"/>
                  </a:cubicBezTo>
                  <a:cubicBezTo>
                    <a:pt x="337" y="1188"/>
                    <a:pt x="340" y="1177"/>
                    <a:pt x="342" y="1167"/>
                  </a:cubicBezTo>
                  <a:cubicBezTo>
                    <a:pt x="348" y="1140"/>
                    <a:pt x="339" y="1116"/>
                    <a:pt x="324" y="1097"/>
                  </a:cubicBezTo>
                  <a:cubicBezTo>
                    <a:pt x="328" y="1066"/>
                    <a:pt x="369" y="1032"/>
                    <a:pt x="398" y="988"/>
                  </a:cubicBezTo>
                  <a:cubicBezTo>
                    <a:pt x="418" y="956"/>
                    <a:pt x="445" y="911"/>
                    <a:pt x="442" y="858"/>
                  </a:cubicBezTo>
                  <a:cubicBezTo>
                    <a:pt x="447" y="860"/>
                    <a:pt x="453" y="862"/>
                    <a:pt x="458" y="863"/>
                  </a:cubicBezTo>
                  <a:cubicBezTo>
                    <a:pt x="478" y="965"/>
                    <a:pt x="370" y="1059"/>
                    <a:pt x="365" y="1082"/>
                  </a:cubicBezTo>
                  <a:cubicBezTo>
                    <a:pt x="403" y="1031"/>
                    <a:pt x="473" y="972"/>
                    <a:pt x="467" y="865"/>
                  </a:cubicBezTo>
                  <a:cubicBezTo>
                    <a:pt x="471" y="865"/>
                    <a:pt x="474" y="866"/>
                    <a:pt x="478" y="866"/>
                  </a:cubicBezTo>
                  <a:cubicBezTo>
                    <a:pt x="505" y="1038"/>
                    <a:pt x="364" y="1099"/>
                    <a:pt x="355" y="1179"/>
                  </a:cubicBezTo>
                  <a:cubicBezTo>
                    <a:pt x="352" y="1202"/>
                    <a:pt x="366" y="1219"/>
                    <a:pt x="388" y="1221"/>
                  </a:cubicBezTo>
                  <a:cubicBezTo>
                    <a:pt x="381" y="1230"/>
                    <a:pt x="376" y="1239"/>
                    <a:pt x="372" y="1249"/>
                  </a:cubicBezTo>
                  <a:moveTo>
                    <a:pt x="372" y="1151"/>
                  </a:moveTo>
                  <a:cubicBezTo>
                    <a:pt x="384" y="1168"/>
                    <a:pt x="389" y="1190"/>
                    <a:pt x="388" y="1210"/>
                  </a:cubicBezTo>
                  <a:cubicBezTo>
                    <a:pt x="364" y="1204"/>
                    <a:pt x="362" y="1175"/>
                    <a:pt x="372" y="1151"/>
                  </a:cubicBezTo>
                  <a:moveTo>
                    <a:pt x="377" y="1141"/>
                  </a:moveTo>
                  <a:cubicBezTo>
                    <a:pt x="380" y="1135"/>
                    <a:pt x="383" y="1130"/>
                    <a:pt x="388" y="1124"/>
                  </a:cubicBezTo>
                  <a:cubicBezTo>
                    <a:pt x="396" y="1137"/>
                    <a:pt x="400" y="1153"/>
                    <a:pt x="401" y="1168"/>
                  </a:cubicBezTo>
                  <a:cubicBezTo>
                    <a:pt x="394" y="1179"/>
                    <a:pt x="394" y="1179"/>
                    <a:pt x="394" y="1179"/>
                  </a:cubicBezTo>
                  <a:cubicBezTo>
                    <a:pt x="390" y="1166"/>
                    <a:pt x="384" y="1152"/>
                    <a:pt x="377" y="1141"/>
                  </a:cubicBezTo>
                  <a:moveTo>
                    <a:pt x="394" y="1188"/>
                  </a:moveTo>
                  <a:cubicBezTo>
                    <a:pt x="410" y="1167"/>
                    <a:pt x="410" y="1167"/>
                    <a:pt x="410" y="1167"/>
                  </a:cubicBezTo>
                  <a:cubicBezTo>
                    <a:pt x="471" y="1195"/>
                    <a:pt x="471" y="1195"/>
                    <a:pt x="471" y="1195"/>
                  </a:cubicBezTo>
                  <a:cubicBezTo>
                    <a:pt x="449" y="1143"/>
                    <a:pt x="449" y="1143"/>
                    <a:pt x="449" y="1143"/>
                  </a:cubicBezTo>
                  <a:cubicBezTo>
                    <a:pt x="513" y="1147"/>
                    <a:pt x="513" y="1147"/>
                    <a:pt x="513" y="1147"/>
                  </a:cubicBezTo>
                  <a:cubicBezTo>
                    <a:pt x="464" y="1097"/>
                    <a:pt x="464" y="1097"/>
                    <a:pt x="464" y="1097"/>
                  </a:cubicBezTo>
                  <a:cubicBezTo>
                    <a:pt x="482" y="1077"/>
                    <a:pt x="482" y="1077"/>
                    <a:pt x="482" y="1077"/>
                  </a:cubicBezTo>
                  <a:cubicBezTo>
                    <a:pt x="558" y="1160"/>
                    <a:pt x="558" y="1160"/>
                    <a:pt x="558" y="1160"/>
                  </a:cubicBezTo>
                  <a:cubicBezTo>
                    <a:pt x="542" y="1183"/>
                    <a:pt x="542" y="1183"/>
                    <a:pt x="542" y="1183"/>
                  </a:cubicBezTo>
                  <a:cubicBezTo>
                    <a:pt x="480" y="1171"/>
                    <a:pt x="480" y="1171"/>
                    <a:pt x="480" y="1171"/>
                  </a:cubicBezTo>
                  <a:cubicBezTo>
                    <a:pt x="512" y="1223"/>
                    <a:pt x="512" y="1223"/>
                    <a:pt x="512" y="1223"/>
                  </a:cubicBezTo>
                  <a:cubicBezTo>
                    <a:pt x="498" y="1240"/>
                    <a:pt x="498" y="1240"/>
                    <a:pt x="498" y="1240"/>
                  </a:cubicBezTo>
                  <a:cubicBezTo>
                    <a:pt x="394" y="1188"/>
                    <a:pt x="394" y="1188"/>
                    <a:pt x="394" y="1188"/>
                  </a:cubicBezTo>
                  <a:moveTo>
                    <a:pt x="487" y="1245"/>
                  </a:moveTo>
                  <a:cubicBezTo>
                    <a:pt x="492" y="1247"/>
                    <a:pt x="496" y="1249"/>
                    <a:pt x="499" y="1251"/>
                  </a:cubicBezTo>
                  <a:cubicBezTo>
                    <a:pt x="501" y="1248"/>
                    <a:pt x="505" y="1243"/>
                    <a:pt x="507" y="1238"/>
                  </a:cubicBezTo>
                  <a:cubicBezTo>
                    <a:pt x="517" y="1242"/>
                    <a:pt x="526" y="1248"/>
                    <a:pt x="533" y="1257"/>
                  </a:cubicBezTo>
                  <a:cubicBezTo>
                    <a:pt x="529" y="1264"/>
                    <a:pt x="526" y="1270"/>
                    <a:pt x="523" y="1277"/>
                  </a:cubicBezTo>
                  <a:cubicBezTo>
                    <a:pt x="509" y="1270"/>
                    <a:pt x="492" y="1267"/>
                    <a:pt x="473" y="1273"/>
                  </a:cubicBezTo>
                  <a:cubicBezTo>
                    <a:pt x="477" y="1263"/>
                    <a:pt x="482" y="1254"/>
                    <a:pt x="487" y="1245"/>
                  </a:cubicBezTo>
                  <a:moveTo>
                    <a:pt x="471" y="1279"/>
                  </a:moveTo>
                  <a:cubicBezTo>
                    <a:pt x="489" y="1274"/>
                    <a:pt x="506" y="1277"/>
                    <a:pt x="521" y="1284"/>
                  </a:cubicBezTo>
                  <a:cubicBezTo>
                    <a:pt x="519" y="1293"/>
                    <a:pt x="518" y="1302"/>
                    <a:pt x="518" y="1311"/>
                  </a:cubicBezTo>
                  <a:cubicBezTo>
                    <a:pt x="500" y="1310"/>
                    <a:pt x="481" y="1315"/>
                    <a:pt x="466" y="1328"/>
                  </a:cubicBezTo>
                  <a:cubicBezTo>
                    <a:pt x="465" y="1312"/>
                    <a:pt x="467" y="1295"/>
                    <a:pt x="471" y="1279"/>
                  </a:cubicBezTo>
                  <a:moveTo>
                    <a:pt x="466" y="1336"/>
                  </a:moveTo>
                  <a:cubicBezTo>
                    <a:pt x="481" y="1322"/>
                    <a:pt x="500" y="1316"/>
                    <a:pt x="519" y="1317"/>
                  </a:cubicBezTo>
                  <a:cubicBezTo>
                    <a:pt x="520" y="1325"/>
                    <a:pt x="523" y="1334"/>
                    <a:pt x="527" y="1342"/>
                  </a:cubicBezTo>
                  <a:cubicBezTo>
                    <a:pt x="508" y="1346"/>
                    <a:pt x="489" y="1356"/>
                    <a:pt x="476" y="1374"/>
                  </a:cubicBezTo>
                  <a:cubicBezTo>
                    <a:pt x="471" y="1362"/>
                    <a:pt x="468" y="1349"/>
                    <a:pt x="466" y="1336"/>
                  </a:cubicBezTo>
                  <a:moveTo>
                    <a:pt x="479" y="1381"/>
                  </a:moveTo>
                  <a:cubicBezTo>
                    <a:pt x="491" y="1362"/>
                    <a:pt x="510" y="1352"/>
                    <a:pt x="530" y="1348"/>
                  </a:cubicBezTo>
                  <a:cubicBezTo>
                    <a:pt x="536" y="1357"/>
                    <a:pt x="543" y="1365"/>
                    <a:pt x="551" y="1372"/>
                  </a:cubicBezTo>
                  <a:cubicBezTo>
                    <a:pt x="534" y="1381"/>
                    <a:pt x="517" y="1398"/>
                    <a:pt x="511" y="1421"/>
                  </a:cubicBezTo>
                  <a:cubicBezTo>
                    <a:pt x="497" y="1409"/>
                    <a:pt x="487" y="1396"/>
                    <a:pt x="479" y="1381"/>
                  </a:cubicBezTo>
                  <a:moveTo>
                    <a:pt x="557" y="1446"/>
                  </a:moveTo>
                  <a:cubicBezTo>
                    <a:pt x="541" y="1441"/>
                    <a:pt x="527" y="1433"/>
                    <a:pt x="516" y="1425"/>
                  </a:cubicBezTo>
                  <a:cubicBezTo>
                    <a:pt x="522" y="1402"/>
                    <a:pt x="538" y="1385"/>
                    <a:pt x="557" y="1376"/>
                  </a:cubicBezTo>
                  <a:cubicBezTo>
                    <a:pt x="565" y="1381"/>
                    <a:pt x="573" y="1386"/>
                    <a:pt x="583" y="1390"/>
                  </a:cubicBezTo>
                  <a:cubicBezTo>
                    <a:pt x="569" y="1403"/>
                    <a:pt x="558" y="1423"/>
                    <a:pt x="557" y="1446"/>
                  </a:cubicBezTo>
                  <a:moveTo>
                    <a:pt x="564" y="1448"/>
                  </a:moveTo>
                  <a:cubicBezTo>
                    <a:pt x="564" y="1424"/>
                    <a:pt x="574" y="1405"/>
                    <a:pt x="589" y="1392"/>
                  </a:cubicBezTo>
                  <a:cubicBezTo>
                    <a:pt x="605" y="1398"/>
                    <a:pt x="623" y="1401"/>
                    <a:pt x="644" y="1402"/>
                  </a:cubicBezTo>
                  <a:cubicBezTo>
                    <a:pt x="689" y="1422"/>
                    <a:pt x="736" y="1461"/>
                    <a:pt x="760" y="1503"/>
                  </a:cubicBezTo>
                  <a:cubicBezTo>
                    <a:pt x="752" y="1516"/>
                    <a:pt x="747" y="1531"/>
                    <a:pt x="744" y="1547"/>
                  </a:cubicBezTo>
                  <a:cubicBezTo>
                    <a:pt x="717" y="1507"/>
                    <a:pt x="666" y="1478"/>
                    <a:pt x="564" y="1448"/>
                  </a:cubicBezTo>
                  <a:moveTo>
                    <a:pt x="783" y="1768"/>
                  </a:moveTo>
                  <a:cubicBezTo>
                    <a:pt x="761" y="1744"/>
                    <a:pt x="761" y="1744"/>
                    <a:pt x="761" y="1744"/>
                  </a:cubicBezTo>
                  <a:cubicBezTo>
                    <a:pt x="760" y="1739"/>
                    <a:pt x="760" y="1739"/>
                    <a:pt x="760" y="1739"/>
                  </a:cubicBezTo>
                  <a:cubicBezTo>
                    <a:pt x="760" y="1738"/>
                    <a:pt x="761" y="1737"/>
                    <a:pt x="762" y="1735"/>
                  </a:cubicBezTo>
                  <a:cubicBezTo>
                    <a:pt x="786" y="1761"/>
                    <a:pt x="786" y="1761"/>
                    <a:pt x="786" y="1761"/>
                  </a:cubicBezTo>
                  <a:cubicBezTo>
                    <a:pt x="785" y="1763"/>
                    <a:pt x="784" y="1766"/>
                    <a:pt x="783" y="1768"/>
                  </a:cubicBezTo>
                  <a:moveTo>
                    <a:pt x="787" y="1758"/>
                  </a:moveTo>
                  <a:cubicBezTo>
                    <a:pt x="763" y="1733"/>
                    <a:pt x="763" y="1733"/>
                    <a:pt x="763" y="1733"/>
                  </a:cubicBezTo>
                  <a:cubicBezTo>
                    <a:pt x="764" y="1731"/>
                    <a:pt x="764" y="1728"/>
                    <a:pt x="765" y="1726"/>
                  </a:cubicBezTo>
                  <a:cubicBezTo>
                    <a:pt x="789" y="1751"/>
                    <a:pt x="789" y="1751"/>
                    <a:pt x="789" y="1751"/>
                  </a:cubicBezTo>
                  <a:cubicBezTo>
                    <a:pt x="788" y="1754"/>
                    <a:pt x="788" y="1756"/>
                    <a:pt x="787" y="1758"/>
                  </a:cubicBezTo>
                  <a:moveTo>
                    <a:pt x="790" y="1749"/>
                  </a:moveTo>
                  <a:cubicBezTo>
                    <a:pt x="766" y="1723"/>
                    <a:pt x="766" y="1723"/>
                    <a:pt x="766" y="1723"/>
                  </a:cubicBezTo>
                  <a:cubicBezTo>
                    <a:pt x="767" y="1721"/>
                    <a:pt x="768" y="1719"/>
                    <a:pt x="768" y="1716"/>
                  </a:cubicBezTo>
                  <a:cubicBezTo>
                    <a:pt x="793" y="1742"/>
                    <a:pt x="793" y="1742"/>
                    <a:pt x="793" y="1742"/>
                  </a:cubicBezTo>
                  <a:cubicBezTo>
                    <a:pt x="792" y="1744"/>
                    <a:pt x="791" y="1746"/>
                    <a:pt x="790" y="1749"/>
                  </a:cubicBezTo>
                  <a:moveTo>
                    <a:pt x="794" y="1739"/>
                  </a:moveTo>
                  <a:cubicBezTo>
                    <a:pt x="769" y="1714"/>
                    <a:pt x="769" y="1714"/>
                    <a:pt x="769" y="1714"/>
                  </a:cubicBezTo>
                  <a:cubicBezTo>
                    <a:pt x="770" y="1711"/>
                    <a:pt x="771" y="1709"/>
                    <a:pt x="771" y="1706"/>
                  </a:cubicBezTo>
                  <a:cubicBezTo>
                    <a:pt x="796" y="1732"/>
                    <a:pt x="796" y="1732"/>
                    <a:pt x="796" y="1732"/>
                  </a:cubicBezTo>
                  <a:cubicBezTo>
                    <a:pt x="795" y="1735"/>
                    <a:pt x="795" y="1737"/>
                    <a:pt x="794" y="1739"/>
                  </a:cubicBezTo>
                  <a:moveTo>
                    <a:pt x="797" y="1730"/>
                  </a:moveTo>
                  <a:cubicBezTo>
                    <a:pt x="772" y="1703"/>
                    <a:pt x="772" y="1703"/>
                    <a:pt x="772" y="1703"/>
                  </a:cubicBezTo>
                  <a:cubicBezTo>
                    <a:pt x="772" y="1701"/>
                    <a:pt x="773" y="1698"/>
                    <a:pt x="773" y="1695"/>
                  </a:cubicBezTo>
                  <a:cubicBezTo>
                    <a:pt x="800" y="1723"/>
                    <a:pt x="800" y="1723"/>
                    <a:pt x="800" y="1723"/>
                  </a:cubicBezTo>
                  <a:cubicBezTo>
                    <a:pt x="799" y="1725"/>
                    <a:pt x="798" y="1727"/>
                    <a:pt x="797" y="1730"/>
                  </a:cubicBezTo>
                  <a:moveTo>
                    <a:pt x="801" y="1720"/>
                  </a:moveTo>
                  <a:cubicBezTo>
                    <a:pt x="774" y="1692"/>
                    <a:pt x="774" y="1692"/>
                    <a:pt x="774" y="1692"/>
                  </a:cubicBezTo>
                  <a:cubicBezTo>
                    <a:pt x="774" y="1689"/>
                    <a:pt x="775" y="1686"/>
                    <a:pt x="775" y="1684"/>
                  </a:cubicBezTo>
                  <a:cubicBezTo>
                    <a:pt x="804" y="1713"/>
                    <a:pt x="804" y="1713"/>
                    <a:pt x="804" y="1713"/>
                  </a:cubicBezTo>
                  <a:cubicBezTo>
                    <a:pt x="803" y="1716"/>
                    <a:pt x="802" y="1718"/>
                    <a:pt x="801" y="1720"/>
                  </a:cubicBezTo>
                  <a:moveTo>
                    <a:pt x="805" y="1711"/>
                  </a:moveTo>
                  <a:cubicBezTo>
                    <a:pt x="775" y="1680"/>
                    <a:pt x="775" y="1680"/>
                    <a:pt x="775" y="1680"/>
                  </a:cubicBezTo>
                  <a:cubicBezTo>
                    <a:pt x="776" y="1676"/>
                    <a:pt x="776" y="1671"/>
                    <a:pt x="776" y="1666"/>
                  </a:cubicBezTo>
                  <a:cubicBezTo>
                    <a:pt x="778" y="1669"/>
                    <a:pt x="780" y="1672"/>
                    <a:pt x="783" y="1675"/>
                  </a:cubicBezTo>
                  <a:cubicBezTo>
                    <a:pt x="791" y="1685"/>
                    <a:pt x="799" y="1695"/>
                    <a:pt x="808" y="1704"/>
                  </a:cubicBezTo>
                  <a:cubicBezTo>
                    <a:pt x="807" y="1706"/>
                    <a:pt x="806" y="1708"/>
                    <a:pt x="805" y="1711"/>
                  </a:cubicBezTo>
                  <a:moveTo>
                    <a:pt x="788" y="1671"/>
                  </a:moveTo>
                  <a:cubicBezTo>
                    <a:pt x="755" y="1628"/>
                    <a:pt x="740" y="1568"/>
                    <a:pt x="764" y="1516"/>
                  </a:cubicBezTo>
                  <a:cubicBezTo>
                    <a:pt x="779" y="1482"/>
                    <a:pt x="833" y="1479"/>
                    <a:pt x="812" y="1529"/>
                  </a:cubicBezTo>
                  <a:cubicBezTo>
                    <a:pt x="802" y="1555"/>
                    <a:pt x="796" y="1597"/>
                    <a:pt x="827" y="1639"/>
                  </a:cubicBezTo>
                  <a:cubicBezTo>
                    <a:pt x="856" y="1678"/>
                    <a:pt x="900" y="1688"/>
                    <a:pt x="934" y="1678"/>
                  </a:cubicBezTo>
                  <a:cubicBezTo>
                    <a:pt x="978" y="1665"/>
                    <a:pt x="973" y="1709"/>
                    <a:pt x="944" y="1721"/>
                  </a:cubicBezTo>
                  <a:cubicBezTo>
                    <a:pt x="875" y="1750"/>
                    <a:pt x="825" y="1719"/>
                    <a:pt x="788" y="1671"/>
                  </a:cubicBezTo>
                  <a:moveTo>
                    <a:pt x="942" y="1762"/>
                  </a:moveTo>
                  <a:cubicBezTo>
                    <a:pt x="916" y="1756"/>
                    <a:pt x="916" y="1756"/>
                    <a:pt x="916" y="1756"/>
                  </a:cubicBezTo>
                  <a:cubicBezTo>
                    <a:pt x="918" y="1751"/>
                    <a:pt x="920" y="1747"/>
                    <a:pt x="922" y="1742"/>
                  </a:cubicBezTo>
                  <a:cubicBezTo>
                    <a:pt x="947" y="1751"/>
                    <a:pt x="947" y="1751"/>
                    <a:pt x="947" y="1751"/>
                  </a:cubicBezTo>
                  <a:cubicBezTo>
                    <a:pt x="945" y="1755"/>
                    <a:pt x="943" y="1759"/>
                    <a:pt x="942" y="1762"/>
                  </a:cubicBezTo>
                  <a:moveTo>
                    <a:pt x="948" y="1748"/>
                  </a:moveTo>
                  <a:cubicBezTo>
                    <a:pt x="923" y="1738"/>
                    <a:pt x="923" y="1738"/>
                    <a:pt x="923" y="1738"/>
                  </a:cubicBezTo>
                  <a:cubicBezTo>
                    <a:pt x="924" y="1737"/>
                    <a:pt x="925" y="1735"/>
                    <a:pt x="925" y="1734"/>
                  </a:cubicBezTo>
                  <a:cubicBezTo>
                    <a:pt x="930" y="1732"/>
                    <a:pt x="936" y="1731"/>
                    <a:pt x="941" y="1729"/>
                  </a:cubicBezTo>
                  <a:cubicBezTo>
                    <a:pt x="954" y="1738"/>
                    <a:pt x="954" y="1738"/>
                    <a:pt x="954" y="1738"/>
                  </a:cubicBezTo>
                  <a:cubicBezTo>
                    <a:pt x="952" y="1741"/>
                    <a:pt x="950" y="1745"/>
                    <a:pt x="948" y="1748"/>
                  </a:cubicBezTo>
                  <a:moveTo>
                    <a:pt x="956" y="1735"/>
                  </a:moveTo>
                  <a:cubicBezTo>
                    <a:pt x="945" y="1728"/>
                    <a:pt x="945" y="1728"/>
                    <a:pt x="945" y="1728"/>
                  </a:cubicBezTo>
                  <a:cubicBezTo>
                    <a:pt x="947" y="1727"/>
                    <a:pt x="949" y="1727"/>
                    <a:pt x="950" y="1726"/>
                  </a:cubicBezTo>
                  <a:cubicBezTo>
                    <a:pt x="954" y="1725"/>
                    <a:pt x="957" y="1723"/>
                    <a:pt x="960" y="1721"/>
                  </a:cubicBezTo>
                  <a:cubicBezTo>
                    <a:pt x="964" y="1724"/>
                    <a:pt x="964" y="1724"/>
                    <a:pt x="964" y="1724"/>
                  </a:cubicBezTo>
                  <a:cubicBezTo>
                    <a:pt x="961" y="1728"/>
                    <a:pt x="958" y="1731"/>
                    <a:pt x="956" y="1735"/>
                  </a:cubicBezTo>
                  <a:moveTo>
                    <a:pt x="966" y="1721"/>
                  </a:moveTo>
                  <a:cubicBezTo>
                    <a:pt x="963" y="1719"/>
                    <a:pt x="963" y="1719"/>
                    <a:pt x="963" y="1719"/>
                  </a:cubicBezTo>
                  <a:cubicBezTo>
                    <a:pt x="967" y="1716"/>
                    <a:pt x="970" y="1712"/>
                    <a:pt x="972" y="1708"/>
                  </a:cubicBezTo>
                  <a:cubicBezTo>
                    <a:pt x="976" y="1711"/>
                    <a:pt x="976" y="1711"/>
                    <a:pt x="976" y="1711"/>
                  </a:cubicBezTo>
                  <a:cubicBezTo>
                    <a:pt x="972" y="1715"/>
                    <a:pt x="969" y="1718"/>
                    <a:pt x="966" y="1721"/>
                  </a:cubicBezTo>
                  <a:moveTo>
                    <a:pt x="978" y="1709"/>
                  </a:moveTo>
                  <a:cubicBezTo>
                    <a:pt x="974" y="1704"/>
                    <a:pt x="974" y="1704"/>
                    <a:pt x="974" y="1704"/>
                  </a:cubicBezTo>
                  <a:cubicBezTo>
                    <a:pt x="976" y="1700"/>
                    <a:pt x="977" y="1695"/>
                    <a:pt x="977" y="1690"/>
                  </a:cubicBezTo>
                  <a:cubicBezTo>
                    <a:pt x="987" y="1702"/>
                    <a:pt x="987" y="1702"/>
                    <a:pt x="987" y="1702"/>
                  </a:cubicBezTo>
                  <a:cubicBezTo>
                    <a:pt x="984" y="1704"/>
                    <a:pt x="981" y="1706"/>
                    <a:pt x="978" y="1709"/>
                  </a:cubicBezTo>
                  <a:moveTo>
                    <a:pt x="990" y="1699"/>
                  </a:moveTo>
                  <a:cubicBezTo>
                    <a:pt x="976" y="1684"/>
                    <a:pt x="976" y="1684"/>
                    <a:pt x="976" y="1684"/>
                  </a:cubicBezTo>
                  <a:cubicBezTo>
                    <a:pt x="975" y="1680"/>
                    <a:pt x="974" y="1677"/>
                    <a:pt x="971" y="1674"/>
                  </a:cubicBezTo>
                  <a:cubicBezTo>
                    <a:pt x="973" y="1672"/>
                    <a:pt x="975" y="1671"/>
                    <a:pt x="977" y="1670"/>
                  </a:cubicBezTo>
                  <a:cubicBezTo>
                    <a:pt x="997" y="1694"/>
                    <a:pt x="997" y="1694"/>
                    <a:pt x="997" y="1694"/>
                  </a:cubicBezTo>
                  <a:cubicBezTo>
                    <a:pt x="995" y="1696"/>
                    <a:pt x="992" y="1698"/>
                    <a:pt x="990" y="1699"/>
                  </a:cubicBezTo>
                  <a:moveTo>
                    <a:pt x="1000" y="1693"/>
                  </a:moveTo>
                  <a:cubicBezTo>
                    <a:pt x="980" y="1668"/>
                    <a:pt x="980" y="1668"/>
                    <a:pt x="980" y="1668"/>
                  </a:cubicBezTo>
                  <a:cubicBezTo>
                    <a:pt x="983" y="1666"/>
                    <a:pt x="986" y="1664"/>
                    <a:pt x="989" y="1663"/>
                  </a:cubicBezTo>
                  <a:cubicBezTo>
                    <a:pt x="994" y="1671"/>
                    <a:pt x="1001" y="1680"/>
                    <a:pt x="1007" y="1689"/>
                  </a:cubicBezTo>
                  <a:cubicBezTo>
                    <a:pt x="1005" y="1690"/>
                    <a:pt x="1003" y="1691"/>
                    <a:pt x="1000" y="1693"/>
                  </a:cubicBezTo>
                  <a:moveTo>
                    <a:pt x="1050" y="1731"/>
                  </a:moveTo>
                  <a:cubicBezTo>
                    <a:pt x="1033" y="1710"/>
                    <a:pt x="1001" y="1667"/>
                    <a:pt x="984" y="1641"/>
                  </a:cubicBezTo>
                  <a:cubicBezTo>
                    <a:pt x="987" y="1641"/>
                    <a:pt x="991" y="1642"/>
                    <a:pt x="995" y="1642"/>
                  </a:cubicBezTo>
                  <a:cubicBezTo>
                    <a:pt x="1061" y="1732"/>
                    <a:pt x="1061" y="1732"/>
                    <a:pt x="1061" y="1732"/>
                  </a:cubicBezTo>
                  <a:cubicBezTo>
                    <a:pt x="1056" y="1732"/>
                    <a:pt x="1052" y="1731"/>
                    <a:pt x="1050" y="1731"/>
                  </a:cubicBezTo>
                  <a:moveTo>
                    <a:pt x="1066" y="1732"/>
                  </a:moveTo>
                  <a:cubicBezTo>
                    <a:pt x="1001" y="1643"/>
                    <a:pt x="1001" y="1643"/>
                    <a:pt x="1001" y="1643"/>
                  </a:cubicBezTo>
                  <a:cubicBezTo>
                    <a:pt x="1005" y="1644"/>
                    <a:pt x="1010" y="1645"/>
                    <a:pt x="1014" y="1645"/>
                  </a:cubicBezTo>
                  <a:cubicBezTo>
                    <a:pt x="1079" y="1734"/>
                    <a:pt x="1079" y="1734"/>
                    <a:pt x="1079" y="1734"/>
                  </a:cubicBezTo>
                  <a:cubicBezTo>
                    <a:pt x="1074" y="1733"/>
                    <a:pt x="1070" y="1733"/>
                    <a:pt x="1066" y="1732"/>
                  </a:cubicBezTo>
                  <a:moveTo>
                    <a:pt x="1085" y="1735"/>
                  </a:moveTo>
                  <a:cubicBezTo>
                    <a:pt x="1020" y="1646"/>
                    <a:pt x="1020" y="1646"/>
                    <a:pt x="1020" y="1646"/>
                  </a:cubicBezTo>
                  <a:cubicBezTo>
                    <a:pt x="1025" y="1647"/>
                    <a:pt x="1029" y="1648"/>
                    <a:pt x="1034" y="1648"/>
                  </a:cubicBezTo>
                  <a:cubicBezTo>
                    <a:pt x="1098" y="1736"/>
                    <a:pt x="1098" y="1736"/>
                    <a:pt x="1098" y="1736"/>
                  </a:cubicBezTo>
                  <a:cubicBezTo>
                    <a:pt x="1093" y="1736"/>
                    <a:pt x="1089" y="1735"/>
                    <a:pt x="1085" y="1735"/>
                  </a:cubicBezTo>
                  <a:moveTo>
                    <a:pt x="1104" y="1737"/>
                  </a:moveTo>
                  <a:cubicBezTo>
                    <a:pt x="1040" y="1649"/>
                    <a:pt x="1040" y="1649"/>
                    <a:pt x="1040" y="1649"/>
                  </a:cubicBezTo>
                  <a:cubicBezTo>
                    <a:pt x="1052" y="1651"/>
                    <a:pt x="1052" y="1651"/>
                    <a:pt x="1052" y="1651"/>
                  </a:cubicBezTo>
                  <a:cubicBezTo>
                    <a:pt x="1116" y="1739"/>
                    <a:pt x="1116" y="1739"/>
                    <a:pt x="1116" y="1739"/>
                  </a:cubicBezTo>
                  <a:cubicBezTo>
                    <a:pt x="1112" y="1739"/>
                    <a:pt x="1108" y="1738"/>
                    <a:pt x="1104" y="1737"/>
                  </a:cubicBezTo>
                  <a:moveTo>
                    <a:pt x="1136" y="1742"/>
                  </a:moveTo>
                  <a:cubicBezTo>
                    <a:pt x="1131" y="1742"/>
                    <a:pt x="1127" y="1741"/>
                    <a:pt x="1122" y="1740"/>
                  </a:cubicBezTo>
                  <a:cubicBezTo>
                    <a:pt x="1058" y="1652"/>
                    <a:pt x="1058" y="1652"/>
                    <a:pt x="1058" y="1652"/>
                  </a:cubicBezTo>
                  <a:cubicBezTo>
                    <a:pt x="1071" y="1654"/>
                    <a:pt x="1071" y="1654"/>
                    <a:pt x="1071" y="1654"/>
                  </a:cubicBezTo>
                  <a:cubicBezTo>
                    <a:pt x="1136" y="1742"/>
                    <a:pt x="1136" y="1742"/>
                    <a:pt x="1136" y="1742"/>
                  </a:cubicBezTo>
                  <a:moveTo>
                    <a:pt x="1078" y="1655"/>
                  </a:moveTo>
                  <a:cubicBezTo>
                    <a:pt x="1091" y="1658"/>
                    <a:pt x="1091" y="1658"/>
                    <a:pt x="1091" y="1658"/>
                  </a:cubicBezTo>
                  <a:cubicBezTo>
                    <a:pt x="1155" y="1746"/>
                    <a:pt x="1155" y="1746"/>
                    <a:pt x="1155" y="1746"/>
                  </a:cubicBezTo>
                  <a:cubicBezTo>
                    <a:pt x="1150" y="1745"/>
                    <a:pt x="1146" y="1744"/>
                    <a:pt x="1142" y="1743"/>
                  </a:cubicBezTo>
                  <a:cubicBezTo>
                    <a:pt x="1078" y="1655"/>
                    <a:pt x="1078" y="1655"/>
                    <a:pt x="1078" y="1655"/>
                  </a:cubicBezTo>
                  <a:moveTo>
                    <a:pt x="1162" y="1771"/>
                  </a:moveTo>
                  <a:cubicBezTo>
                    <a:pt x="1128" y="1767"/>
                    <a:pt x="1128" y="1767"/>
                    <a:pt x="1128" y="1767"/>
                  </a:cubicBezTo>
                  <a:cubicBezTo>
                    <a:pt x="1126" y="1761"/>
                    <a:pt x="1122" y="1754"/>
                    <a:pt x="1118" y="1749"/>
                  </a:cubicBezTo>
                  <a:cubicBezTo>
                    <a:pt x="1132" y="1751"/>
                    <a:pt x="1148" y="1753"/>
                    <a:pt x="1164" y="1756"/>
                  </a:cubicBezTo>
                  <a:cubicBezTo>
                    <a:pt x="1164" y="1761"/>
                    <a:pt x="1163" y="1766"/>
                    <a:pt x="1162" y="1771"/>
                  </a:cubicBezTo>
                  <a:moveTo>
                    <a:pt x="1165" y="1748"/>
                  </a:moveTo>
                  <a:cubicBezTo>
                    <a:pt x="1161" y="1747"/>
                    <a:pt x="1161" y="1747"/>
                    <a:pt x="1161" y="1747"/>
                  </a:cubicBezTo>
                  <a:cubicBezTo>
                    <a:pt x="1097" y="1659"/>
                    <a:pt x="1097" y="1659"/>
                    <a:pt x="1097" y="1659"/>
                  </a:cubicBezTo>
                  <a:cubicBezTo>
                    <a:pt x="1110" y="1661"/>
                    <a:pt x="1110" y="1661"/>
                    <a:pt x="1110" y="1661"/>
                  </a:cubicBezTo>
                  <a:cubicBezTo>
                    <a:pt x="1166" y="1738"/>
                    <a:pt x="1166" y="1738"/>
                    <a:pt x="1166" y="1738"/>
                  </a:cubicBezTo>
                  <a:cubicBezTo>
                    <a:pt x="1165" y="1748"/>
                    <a:pt x="1165" y="1748"/>
                    <a:pt x="1165" y="1748"/>
                  </a:cubicBezTo>
                  <a:moveTo>
                    <a:pt x="1167" y="1731"/>
                  </a:moveTo>
                  <a:cubicBezTo>
                    <a:pt x="1117" y="1662"/>
                    <a:pt x="1117" y="1662"/>
                    <a:pt x="1117" y="1662"/>
                  </a:cubicBezTo>
                  <a:cubicBezTo>
                    <a:pt x="1130" y="1664"/>
                    <a:pt x="1130" y="1664"/>
                    <a:pt x="1130" y="1664"/>
                  </a:cubicBezTo>
                  <a:cubicBezTo>
                    <a:pt x="1169" y="1718"/>
                    <a:pt x="1169" y="1718"/>
                    <a:pt x="1169" y="1718"/>
                  </a:cubicBezTo>
                  <a:cubicBezTo>
                    <a:pt x="1168" y="1722"/>
                    <a:pt x="1168" y="1727"/>
                    <a:pt x="1167" y="1731"/>
                  </a:cubicBezTo>
                  <a:moveTo>
                    <a:pt x="1170" y="1711"/>
                  </a:moveTo>
                  <a:cubicBezTo>
                    <a:pt x="1136" y="1665"/>
                    <a:pt x="1136" y="1665"/>
                    <a:pt x="1136" y="1665"/>
                  </a:cubicBezTo>
                  <a:cubicBezTo>
                    <a:pt x="1150" y="1667"/>
                    <a:pt x="1150" y="1667"/>
                    <a:pt x="1150" y="1667"/>
                  </a:cubicBezTo>
                  <a:cubicBezTo>
                    <a:pt x="1171" y="1697"/>
                    <a:pt x="1171" y="1697"/>
                    <a:pt x="1171" y="1697"/>
                  </a:cubicBezTo>
                  <a:cubicBezTo>
                    <a:pt x="1171" y="1702"/>
                    <a:pt x="1170" y="1707"/>
                    <a:pt x="1170" y="1711"/>
                  </a:cubicBezTo>
                  <a:moveTo>
                    <a:pt x="1172" y="1691"/>
                  </a:moveTo>
                  <a:cubicBezTo>
                    <a:pt x="1156" y="1668"/>
                    <a:pt x="1156" y="1668"/>
                    <a:pt x="1156" y="1668"/>
                  </a:cubicBezTo>
                  <a:cubicBezTo>
                    <a:pt x="1176" y="1672"/>
                    <a:pt x="1176" y="1672"/>
                    <a:pt x="1176" y="1672"/>
                  </a:cubicBezTo>
                  <a:cubicBezTo>
                    <a:pt x="1175" y="1678"/>
                    <a:pt x="1173" y="1685"/>
                    <a:pt x="1172" y="1691"/>
                  </a:cubicBezTo>
                  <a:moveTo>
                    <a:pt x="1178" y="1662"/>
                  </a:moveTo>
                  <a:cubicBezTo>
                    <a:pt x="1100" y="1649"/>
                    <a:pt x="1027" y="1636"/>
                    <a:pt x="987" y="1630"/>
                  </a:cubicBezTo>
                  <a:cubicBezTo>
                    <a:pt x="1002" y="1573"/>
                    <a:pt x="1048" y="1419"/>
                    <a:pt x="1057" y="1380"/>
                  </a:cubicBezTo>
                  <a:cubicBezTo>
                    <a:pt x="1000" y="1377"/>
                    <a:pt x="852" y="1373"/>
                    <a:pt x="789" y="1368"/>
                  </a:cubicBezTo>
                  <a:cubicBezTo>
                    <a:pt x="814" y="1354"/>
                    <a:pt x="834" y="1336"/>
                    <a:pt x="849" y="1317"/>
                  </a:cubicBezTo>
                  <a:cubicBezTo>
                    <a:pt x="871" y="1326"/>
                    <a:pt x="905" y="1327"/>
                    <a:pt x="944" y="1312"/>
                  </a:cubicBezTo>
                  <a:cubicBezTo>
                    <a:pt x="951" y="1313"/>
                    <a:pt x="957" y="1313"/>
                    <a:pt x="964" y="1314"/>
                  </a:cubicBezTo>
                  <a:cubicBezTo>
                    <a:pt x="956" y="1331"/>
                    <a:pt x="971" y="1340"/>
                    <a:pt x="1020" y="1346"/>
                  </a:cubicBezTo>
                  <a:cubicBezTo>
                    <a:pt x="1071" y="1353"/>
                    <a:pt x="1091" y="1348"/>
                    <a:pt x="1097" y="1326"/>
                  </a:cubicBezTo>
                  <a:cubicBezTo>
                    <a:pt x="1112" y="1328"/>
                    <a:pt x="1123" y="1330"/>
                    <a:pt x="1128" y="1332"/>
                  </a:cubicBezTo>
                  <a:cubicBezTo>
                    <a:pt x="1118" y="1381"/>
                    <a:pt x="1069" y="1525"/>
                    <a:pt x="1052" y="1589"/>
                  </a:cubicBezTo>
                  <a:cubicBezTo>
                    <a:pt x="1092" y="1595"/>
                    <a:pt x="1141" y="1603"/>
                    <a:pt x="1194" y="1612"/>
                  </a:cubicBezTo>
                  <a:cubicBezTo>
                    <a:pt x="1187" y="1628"/>
                    <a:pt x="1182" y="1645"/>
                    <a:pt x="1178" y="1662"/>
                  </a:cubicBezTo>
                  <a:moveTo>
                    <a:pt x="1198" y="1603"/>
                  </a:moveTo>
                  <a:cubicBezTo>
                    <a:pt x="1184" y="1600"/>
                    <a:pt x="1171" y="1598"/>
                    <a:pt x="1158" y="1596"/>
                  </a:cubicBezTo>
                  <a:cubicBezTo>
                    <a:pt x="1168" y="1567"/>
                    <a:pt x="1183" y="1517"/>
                    <a:pt x="1195" y="1476"/>
                  </a:cubicBezTo>
                  <a:cubicBezTo>
                    <a:pt x="1199" y="1477"/>
                    <a:pt x="1203" y="1479"/>
                    <a:pt x="1206" y="1481"/>
                  </a:cubicBezTo>
                  <a:cubicBezTo>
                    <a:pt x="1204" y="1490"/>
                    <a:pt x="1207" y="1500"/>
                    <a:pt x="1214" y="1505"/>
                  </a:cubicBezTo>
                  <a:cubicBezTo>
                    <a:pt x="1221" y="1508"/>
                    <a:pt x="1229" y="1508"/>
                    <a:pt x="1235" y="1504"/>
                  </a:cubicBezTo>
                  <a:cubicBezTo>
                    <a:pt x="1240" y="1509"/>
                    <a:pt x="1244" y="1514"/>
                    <a:pt x="1248" y="1518"/>
                  </a:cubicBezTo>
                  <a:cubicBezTo>
                    <a:pt x="1230" y="1542"/>
                    <a:pt x="1213" y="1570"/>
                    <a:pt x="1198" y="1603"/>
                  </a:cubicBezTo>
                  <a:moveTo>
                    <a:pt x="1215" y="1478"/>
                  </a:moveTo>
                  <a:cubicBezTo>
                    <a:pt x="1218" y="1472"/>
                    <a:pt x="1226" y="1471"/>
                    <a:pt x="1231" y="1476"/>
                  </a:cubicBezTo>
                  <a:cubicBezTo>
                    <a:pt x="1237" y="1481"/>
                    <a:pt x="1238" y="1490"/>
                    <a:pt x="1235" y="1496"/>
                  </a:cubicBezTo>
                  <a:cubicBezTo>
                    <a:pt x="1231" y="1502"/>
                    <a:pt x="1223" y="1503"/>
                    <a:pt x="1218" y="1498"/>
                  </a:cubicBezTo>
                  <a:cubicBezTo>
                    <a:pt x="1212" y="1493"/>
                    <a:pt x="1211" y="1484"/>
                    <a:pt x="1215" y="1478"/>
                  </a:cubicBezTo>
                  <a:moveTo>
                    <a:pt x="1252" y="1514"/>
                  </a:moveTo>
                  <a:cubicBezTo>
                    <a:pt x="1248" y="1509"/>
                    <a:pt x="1244" y="1504"/>
                    <a:pt x="1239" y="1500"/>
                  </a:cubicBezTo>
                  <a:cubicBezTo>
                    <a:pt x="1247" y="1490"/>
                    <a:pt x="1244" y="1474"/>
                    <a:pt x="1234" y="1469"/>
                  </a:cubicBezTo>
                  <a:cubicBezTo>
                    <a:pt x="1225" y="1464"/>
                    <a:pt x="1214" y="1467"/>
                    <a:pt x="1209" y="1476"/>
                  </a:cubicBezTo>
                  <a:cubicBezTo>
                    <a:pt x="1205" y="1473"/>
                    <a:pt x="1201" y="1471"/>
                    <a:pt x="1197" y="1470"/>
                  </a:cubicBezTo>
                  <a:cubicBezTo>
                    <a:pt x="1199" y="1460"/>
                    <a:pt x="1202" y="1452"/>
                    <a:pt x="1204" y="1444"/>
                  </a:cubicBezTo>
                  <a:cubicBezTo>
                    <a:pt x="1227" y="1452"/>
                    <a:pt x="1252" y="1476"/>
                    <a:pt x="1266" y="1498"/>
                  </a:cubicBezTo>
                  <a:cubicBezTo>
                    <a:pt x="1261" y="1503"/>
                    <a:pt x="1256" y="1508"/>
                    <a:pt x="1252" y="1514"/>
                  </a:cubicBezTo>
                  <a:moveTo>
                    <a:pt x="1270" y="1493"/>
                  </a:moveTo>
                  <a:cubicBezTo>
                    <a:pt x="1256" y="1472"/>
                    <a:pt x="1229" y="1446"/>
                    <a:pt x="1206" y="1438"/>
                  </a:cubicBezTo>
                  <a:cubicBezTo>
                    <a:pt x="1207" y="1433"/>
                    <a:pt x="1208" y="1429"/>
                    <a:pt x="1210" y="1425"/>
                  </a:cubicBezTo>
                  <a:cubicBezTo>
                    <a:pt x="1209" y="1424"/>
                    <a:pt x="1208" y="1423"/>
                    <a:pt x="1206" y="1421"/>
                  </a:cubicBezTo>
                  <a:cubicBezTo>
                    <a:pt x="1209" y="1408"/>
                    <a:pt x="1209" y="1408"/>
                    <a:pt x="1209" y="1408"/>
                  </a:cubicBezTo>
                  <a:cubicBezTo>
                    <a:pt x="1214" y="1410"/>
                    <a:pt x="1220" y="1413"/>
                    <a:pt x="1225" y="1416"/>
                  </a:cubicBezTo>
                  <a:cubicBezTo>
                    <a:pt x="1223" y="1420"/>
                    <a:pt x="1222" y="1425"/>
                    <a:pt x="1223" y="1429"/>
                  </a:cubicBezTo>
                  <a:cubicBezTo>
                    <a:pt x="1224" y="1441"/>
                    <a:pt x="1234" y="1448"/>
                    <a:pt x="1245" y="1446"/>
                  </a:cubicBezTo>
                  <a:cubicBezTo>
                    <a:pt x="1249" y="1445"/>
                    <a:pt x="1253" y="1443"/>
                    <a:pt x="1256" y="1440"/>
                  </a:cubicBezTo>
                  <a:cubicBezTo>
                    <a:pt x="1269" y="1453"/>
                    <a:pt x="1280" y="1467"/>
                    <a:pt x="1286" y="1478"/>
                  </a:cubicBezTo>
                  <a:cubicBezTo>
                    <a:pt x="1280" y="1483"/>
                    <a:pt x="1275" y="1488"/>
                    <a:pt x="1270" y="1493"/>
                  </a:cubicBezTo>
                  <a:moveTo>
                    <a:pt x="1234" y="1418"/>
                  </a:moveTo>
                  <a:cubicBezTo>
                    <a:pt x="1238" y="1414"/>
                    <a:pt x="1245" y="1413"/>
                    <a:pt x="1250" y="1416"/>
                  </a:cubicBezTo>
                  <a:cubicBezTo>
                    <a:pt x="1255" y="1419"/>
                    <a:pt x="1256" y="1427"/>
                    <a:pt x="1252" y="1433"/>
                  </a:cubicBezTo>
                  <a:cubicBezTo>
                    <a:pt x="1248" y="1438"/>
                    <a:pt x="1241" y="1440"/>
                    <a:pt x="1236" y="1436"/>
                  </a:cubicBezTo>
                  <a:cubicBezTo>
                    <a:pt x="1230" y="1432"/>
                    <a:pt x="1230" y="1424"/>
                    <a:pt x="1234" y="1418"/>
                  </a:cubicBezTo>
                  <a:moveTo>
                    <a:pt x="1291" y="1474"/>
                  </a:moveTo>
                  <a:cubicBezTo>
                    <a:pt x="1285" y="1463"/>
                    <a:pt x="1273" y="1449"/>
                    <a:pt x="1259" y="1436"/>
                  </a:cubicBezTo>
                  <a:cubicBezTo>
                    <a:pt x="1262" y="1431"/>
                    <a:pt x="1264" y="1426"/>
                    <a:pt x="1263" y="1421"/>
                  </a:cubicBezTo>
                  <a:cubicBezTo>
                    <a:pt x="1261" y="1409"/>
                    <a:pt x="1251" y="1402"/>
                    <a:pt x="1240" y="1405"/>
                  </a:cubicBezTo>
                  <a:cubicBezTo>
                    <a:pt x="1235" y="1406"/>
                    <a:pt x="1231" y="1408"/>
                    <a:pt x="1228" y="1411"/>
                  </a:cubicBezTo>
                  <a:cubicBezTo>
                    <a:pt x="1222" y="1407"/>
                    <a:pt x="1216" y="1404"/>
                    <a:pt x="1211" y="1402"/>
                  </a:cubicBezTo>
                  <a:cubicBezTo>
                    <a:pt x="1213" y="1389"/>
                    <a:pt x="1216" y="1376"/>
                    <a:pt x="1219" y="1362"/>
                  </a:cubicBezTo>
                  <a:cubicBezTo>
                    <a:pt x="1232" y="1301"/>
                    <a:pt x="1246" y="1229"/>
                    <a:pt x="1250" y="1176"/>
                  </a:cubicBezTo>
                  <a:cubicBezTo>
                    <a:pt x="1251" y="1164"/>
                    <a:pt x="1251" y="1153"/>
                    <a:pt x="1251" y="1143"/>
                  </a:cubicBezTo>
                  <a:cubicBezTo>
                    <a:pt x="1250" y="1120"/>
                    <a:pt x="1235" y="1105"/>
                    <a:pt x="1212" y="1098"/>
                  </a:cubicBezTo>
                  <a:cubicBezTo>
                    <a:pt x="1234" y="1093"/>
                    <a:pt x="1256" y="1085"/>
                    <a:pt x="1275" y="1075"/>
                  </a:cubicBezTo>
                  <a:cubicBezTo>
                    <a:pt x="1306" y="1077"/>
                    <a:pt x="1318" y="1106"/>
                    <a:pt x="1317" y="1134"/>
                  </a:cubicBezTo>
                  <a:cubicBezTo>
                    <a:pt x="1313" y="1149"/>
                    <a:pt x="1310" y="1165"/>
                    <a:pt x="1308" y="1181"/>
                  </a:cubicBezTo>
                  <a:cubicBezTo>
                    <a:pt x="1304" y="1219"/>
                    <a:pt x="1306" y="1258"/>
                    <a:pt x="1314" y="1295"/>
                  </a:cubicBezTo>
                  <a:cubicBezTo>
                    <a:pt x="1302" y="1312"/>
                    <a:pt x="1294" y="1333"/>
                    <a:pt x="1291" y="1357"/>
                  </a:cubicBezTo>
                  <a:cubicBezTo>
                    <a:pt x="1287" y="1387"/>
                    <a:pt x="1293" y="1421"/>
                    <a:pt x="1313" y="1456"/>
                  </a:cubicBezTo>
                  <a:cubicBezTo>
                    <a:pt x="1306" y="1461"/>
                    <a:pt x="1298" y="1467"/>
                    <a:pt x="1291" y="1474"/>
                  </a:cubicBezTo>
                  <a:moveTo>
                    <a:pt x="1319" y="1452"/>
                  </a:moveTo>
                  <a:cubicBezTo>
                    <a:pt x="1291" y="1411"/>
                    <a:pt x="1290" y="1351"/>
                    <a:pt x="1315" y="1313"/>
                  </a:cubicBezTo>
                  <a:cubicBezTo>
                    <a:pt x="1316" y="1317"/>
                    <a:pt x="1318" y="1325"/>
                    <a:pt x="1317" y="1330"/>
                  </a:cubicBezTo>
                  <a:cubicBezTo>
                    <a:pt x="1301" y="1364"/>
                    <a:pt x="1311" y="1415"/>
                    <a:pt x="1332" y="1444"/>
                  </a:cubicBezTo>
                  <a:cubicBezTo>
                    <a:pt x="1328" y="1447"/>
                    <a:pt x="1324" y="1449"/>
                    <a:pt x="1319" y="1452"/>
                  </a:cubicBezTo>
                  <a:moveTo>
                    <a:pt x="1340" y="1440"/>
                  </a:moveTo>
                  <a:cubicBezTo>
                    <a:pt x="1325" y="1419"/>
                    <a:pt x="1316" y="1394"/>
                    <a:pt x="1317" y="1368"/>
                  </a:cubicBezTo>
                  <a:cubicBezTo>
                    <a:pt x="1322" y="1368"/>
                    <a:pt x="1329" y="1369"/>
                    <a:pt x="1336" y="1369"/>
                  </a:cubicBezTo>
                  <a:cubicBezTo>
                    <a:pt x="1345" y="1391"/>
                    <a:pt x="1355" y="1411"/>
                    <a:pt x="1367" y="1428"/>
                  </a:cubicBezTo>
                  <a:cubicBezTo>
                    <a:pt x="1358" y="1432"/>
                    <a:pt x="1349" y="1435"/>
                    <a:pt x="1340" y="1440"/>
                  </a:cubicBezTo>
                  <a:moveTo>
                    <a:pt x="1318" y="1359"/>
                  </a:moveTo>
                  <a:cubicBezTo>
                    <a:pt x="1319" y="1351"/>
                    <a:pt x="1321" y="1344"/>
                    <a:pt x="1324" y="1336"/>
                  </a:cubicBezTo>
                  <a:cubicBezTo>
                    <a:pt x="1327" y="1344"/>
                    <a:pt x="1329" y="1352"/>
                    <a:pt x="1332" y="1360"/>
                  </a:cubicBezTo>
                  <a:cubicBezTo>
                    <a:pt x="1327" y="1359"/>
                    <a:pt x="1322" y="1359"/>
                    <a:pt x="1318" y="1359"/>
                  </a:cubicBezTo>
                  <a:moveTo>
                    <a:pt x="1373" y="1426"/>
                  </a:moveTo>
                  <a:cubicBezTo>
                    <a:pt x="1309" y="1324"/>
                    <a:pt x="1282" y="1149"/>
                    <a:pt x="1371" y="1049"/>
                  </a:cubicBezTo>
                  <a:cubicBezTo>
                    <a:pt x="1372" y="1054"/>
                    <a:pt x="1373" y="1062"/>
                    <a:pt x="1374" y="1067"/>
                  </a:cubicBezTo>
                  <a:cubicBezTo>
                    <a:pt x="1307" y="1154"/>
                    <a:pt x="1321" y="1317"/>
                    <a:pt x="1391" y="1422"/>
                  </a:cubicBezTo>
                  <a:cubicBezTo>
                    <a:pt x="1385" y="1423"/>
                    <a:pt x="1379" y="1424"/>
                    <a:pt x="1373" y="1426"/>
                  </a:cubicBezTo>
                  <a:moveTo>
                    <a:pt x="1530" y="1435"/>
                  </a:moveTo>
                  <a:cubicBezTo>
                    <a:pt x="1525" y="1433"/>
                    <a:pt x="1519" y="1432"/>
                    <a:pt x="1514" y="1430"/>
                  </a:cubicBezTo>
                  <a:cubicBezTo>
                    <a:pt x="1507" y="1428"/>
                    <a:pt x="1500" y="1428"/>
                    <a:pt x="1491" y="1427"/>
                  </a:cubicBezTo>
                  <a:cubicBezTo>
                    <a:pt x="1463" y="1417"/>
                    <a:pt x="1432" y="1414"/>
                    <a:pt x="1400" y="1420"/>
                  </a:cubicBezTo>
                  <a:cubicBezTo>
                    <a:pt x="1391" y="1406"/>
                    <a:pt x="1382" y="1390"/>
                    <a:pt x="1375" y="1374"/>
                  </a:cubicBezTo>
                  <a:cubicBezTo>
                    <a:pt x="1425" y="1379"/>
                    <a:pt x="1486" y="1388"/>
                    <a:pt x="1497" y="1388"/>
                  </a:cubicBezTo>
                  <a:cubicBezTo>
                    <a:pt x="1534" y="1388"/>
                    <a:pt x="1536" y="1411"/>
                    <a:pt x="1530" y="1435"/>
                  </a:cubicBezTo>
                  <a:moveTo>
                    <a:pt x="1537" y="1438"/>
                  </a:moveTo>
                  <a:cubicBezTo>
                    <a:pt x="1542" y="1413"/>
                    <a:pt x="1547" y="1389"/>
                    <a:pt x="1531" y="1377"/>
                  </a:cubicBezTo>
                  <a:cubicBezTo>
                    <a:pt x="1539" y="1371"/>
                    <a:pt x="1543" y="1361"/>
                    <a:pt x="1543" y="1350"/>
                  </a:cubicBezTo>
                  <a:cubicBezTo>
                    <a:pt x="1544" y="1330"/>
                    <a:pt x="1545" y="1299"/>
                    <a:pt x="1545" y="1285"/>
                  </a:cubicBezTo>
                  <a:cubicBezTo>
                    <a:pt x="1578" y="1291"/>
                    <a:pt x="1630" y="1308"/>
                    <a:pt x="1659" y="1327"/>
                  </a:cubicBezTo>
                  <a:cubicBezTo>
                    <a:pt x="1698" y="1352"/>
                    <a:pt x="1713" y="1391"/>
                    <a:pt x="1704" y="1427"/>
                  </a:cubicBezTo>
                  <a:cubicBezTo>
                    <a:pt x="1692" y="1476"/>
                    <a:pt x="1660" y="1493"/>
                    <a:pt x="1613" y="1495"/>
                  </a:cubicBezTo>
                  <a:cubicBezTo>
                    <a:pt x="1593" y="1470"/>
                    <a:pt x="1567" y="1450"/>
                    <a:pt x="1537" y="1438"/>
                  </a:cubicBezTo>
                  <a:moveTo>
                    <a:pt x="1635" y="1527"/>
                  </a:moveTo>
                  <a:cubicBezTo>
                    <a:pt x="1639" y="1518"/>
                    <a:pt x="1643" y="1508"/>
                    <a:pt x="1645" y="1498"/>
                  </a:cubicBezTo>
                  <a:cubicBezTo>
                    <a:pt x="1653" y="1497"/>
                    <a:pt x="1659" y="1495"/>
                    <a:pt x="1666" y="1492"/>
                  </a:cubicBezTo>
                  <a:cubicBezTo>
                    <a:pt x="1663" y="1511"/>
                    <a:pt x="1656" y="1532"/>
                    <a:pt x="1645" y="1546"/>
                  </a:cubicBezTo>
                  <a:cubicBezTo>
                    <a:pt x="1642" y="1540"/>
                    <a:pt x="1638" y="1533"/>
                    <a:pt x="1635" y="1527"/>
                  </a:cubicBezTo>
                  <a:moveTo>
                    <a:pt x="1704" y="1692"/>
                  </a:moveTo>
                  <a:cubicBezTo>
                    <a:pt x="1692" y="1694"/>
                    <a:pt x="1680" y="1696"/>
                    <a:pt x="1669" y="1698"/>
                  </a:cubicBezTo>
                  <a:cubicBezTo>
                    <a:pt x="1673" y="1664"/>
                    <a:pt x="1671" y="1630"/>
                    <a:pt x="1663" y="1597"/>
                  </a:cubicBezTo>
                  <a:cubicBezTo>
                    <a:pt x="1677" y="1583"/>
                    <a:pt x="1694" y="1567"/>
                    <a:pt x="1702" y="1558"/>
                  </a:cubicBezTo>
                  <a:cubicBezTo>
                    <a:pt x="1703" y="1578"/>
                    <a:pt x="1705" y="1642"/>
                    <a:pt x="1704" y="1692"/>
                  </a:cubicBezTo>
                  <a:moveTo>
                    <a:pt x="1736" y="1675"/>
                  </a:moveTo>
                  <a:cubicBezTo>
                    <a:pt x="1739" y="1679"/>
                    <a:pt x="1742" y="1682"/>
                    <a:pt x="1746" y="1686"/>
                  </a:cubicBezTo>
                  <a:cubicBezTo>
                    <a:pt x="1736" y="1687"/>
                    <a:pt x="1725" y="1689"/>
                    <a:pt x="1713" y="1691"/>
                  </a:cubicBezTo>
                  <a:cubicBezTo>
                    <a:pt x="1713" y="1658"/>
                    <a:pt x="1711" y="1558"/>
                    <a:pt x="1715" y="1547"/>
                  </a:cubicBezTo>
                  <a:cubicBezTo>
                    <a:pt x="1719" y="1551"/>
                    <a:pt x="1725" y="1556"/>
                    <a:pt x="1732" y="1562"/>
                  </a:cubicBezTo>
                  <a:cubicBezTo>
                    <a:pt x="1722" y="1602"/>
                    <a:pt x="1715" y="1642"/>
                    <a:pt x="1736" y="1675"/>
                  </a:cubicBezTo>
                  <a:moveTo>
                    <a:pt x="1735" y="1553"/>
                  </a:moveTo>
                  <a:cubicBezTo>
                    <a:pt x="1726" y="1546"/>
                    <a:pt x="1719" y="1540"/>
                    <a:pt x="1714" y="1536"/>
                  </a:cubicBezTo>
                  <a:cubicBezTo>
                    <a:pt x="1710" y="1537"/>
                    <a:pt x="1696" y="1549"/>
                    <a:pt x="1678" y="1565"/>
                  </a:cubicBezTo>
                  <a:cubicBezTo>
                    <a:pt x="1670" y="1559"/>
                    <a:pt x="1663" y="1552"/>
                    <a:pt x="1655" y="1544"/>
                  </a:cubicBezTo>
                  <a:cubicBezTo>
                    <a:pt x="1665" y="1528"/>
                    <a:pt x="1672" y="1507"/>
                    <a:pt x="1673" y="1488"/>
                  </a:cubicBezTo>
                  <a:cubicBezTo>
                    <a:pt x="1676" y="1487"/>
                    <a:pt x="1678" y="1485"/>
                    <a:pt x="1681" y="1483"/>
                  </a:cubicBezTo>
                  <a:cubicBezTo>
                    <a:pt x="1692" y="1500"/>
                    <a:pt x="1720" y="1517"/>
                    <a:pt x="1743" y="1516"/>
                  </a:cubicBezTo>
                  <a:cubicBezTo>
                    <a:pt x="1741" y="1528"/>
                    <a:pt x="1738" y="1540"/>
                    <a:pt x="1735" y="1553"/>
                  </a:cubicBezTo>
                  <a:moveTo>
                    <a:pt x="1745" y="1508"/>
                  </a:moveTo>
                  <a:cubicBezTo>
                    <a:pt x="1722" y="1510"/>
                    <a:pt x="1697" y="1496"/>
                    <a:pt x="1687" y="1478"/>
                  </a:cubicBezTo>
                  <a:cubicBezTo>
                    <a:pt x="1691" y="1474"/>
                    <a:pt x="1694" y="1470"/>
                    <a:pt x="1697" y="1466"/>
                  </a:cubicBezTo>
                  <a:cubicBezTo>
                    <a:pt x="1711" y="1475"/>
                    <a:pt x="1730" y="1479"/>
                    <a:pt x="1748" y="1473"/>
                  </a:cubicBezTo>
                  <a:cubicBezTo>
                    <a:pt x="1748" y="1484"/>
                    <a:pt x="1747" y="1496"/>
                    <a:pt x="1745" y="1508"/>
                  </a:cubicBezTo>
                  <a:moveTo>
                    <a:pt x="1746" y="1464"/>
                  </a:moveTo>
                  <a:cubicBezTo>
                    <a:pt x="1730" y="1469"/>
                    <a:pt x="1714" y="1468"/>
                    <a:pt x="1702" y="1459"/>
                  </a:cubicBezTo>
                  <a:cubicBezTo>
                    <a:pt x="1704" y="1455"/>
                    <a:pt x="1706" y="1451"/>
                    <a:pt x="1708" y="1447"/>
                  </a:cubicBezTo>
                  <a:cubicBezTo>
                    <a:pt x="1715" y="1448"/>
                    <a:pt x="1724" y="1448"/>
                    <a:pt x="1729" y="1446"/>
                  </a:cubicBezTo>
                  <a:cubicBezTo>
                    <a:pt x="1731" y="1444"/>
                    <a:pt x="1733" y="1442"/>
                    <a:pt x="1734" y="1439"/>
                  </a:cubicBezTo>
                  <a:cubicBezTo>
                    <a:pt x="1742" y="1445"/>
                    <a:pt x="1745" y="1453"/>
                    <a:pt x="1746" y="1464"/>
                  </a:cubicBezTo>
                  <a:moveTo>
                    <a:pt x="1738" y="1407"/>
                  </a:moveTo>
                  <a:cubicBezTo>
                    <a:pt x="1809" y="1409"/>
                    <a:pt x="1890" y="1362"/>
                    <a:pt x="1958" y="1360"/>
                  </a:cubicBezTo>
                  <a:cubicBezTo>
                    <a:pt x="2006" y="1359"/>
                    <a:pt x="2059" y="1403"/>
                    <a:pt x="2051" y="1448"/>
                  </a:cubicBezTo>
                  <a:cubicBezTo>
                    <a:pt x="2023" y="1404"/>
                    <a:pt x="1987" y="1388"/>
                    <a:pt x="1949" y="1391"/>
                  </a:cubicBezTo>
                  <a:cubicBezTo>
                    <a:pt x="1872" y="1398"/>
                    <a:pt x="1840" y="1456"/>
                    <a:pt x="1774" y="1446"/>
                  </a:cubicBezTo>
                  <a:cubicBezTo>
                    <a:pt x="1769" y="1430"/>
                    <a:pt x="1758" y="1415"/>
                    <a:pt x="1738" y="1407"/>
                  </a:cubicBezTo>
                  <a:moveTo>
                    <a:pt x="1775" y="1491"/>
                  </a:moveTo>
                  <a:cubicBezTo>
                    <a:pt x="1775" y="1489"/>
                    <a:pt x="1776" y="1488"/>
                    <a:pt x="1776" y="1486"/>
                  </a:cubicBezTo>
                  <a:cubicBezTo>
                    <a:pt x="1797" y="1493"/>
                    <a:pt x="1797" y="1493"/>
                    <a:pt x="1797" y="1493"/>
                  </a:cubicBezTo>
                  <a:cubicBezTo>
                    <a:pt x="1796" y="1494"/>
                    <a:pt x="1795" y="1496"/>
                    <a:pt x="1793" y="1498"/>
                  </a:cubicBezTo>
                  <a:cubicBezTo>
                    <a:pt x="1775" y="1491"/>
                    <a:pt x="1775" y="1491"/>
                    <a:pt x="1775" y="1491"/>
                  </a:cubicBezTo>
                  <a:moveTo>
                    <a:pt x="1791" y="1499"/>
                  </a:moveTo>
                  <a:cubicBezTo>
                    <a:pt x="1786" y="1503"/>
                    <a:pt x="1780" y="1506"/>
                    <a:pt x="1773" y="1505"/>
                  </a:cubicBezTo>
                  <a:cubicBezTo>
                    <a:pt x="1773" y="1501"/>
                    <a:pt x="1774" y="1498"/>
                    <a:pt x="1775" y="1494"/>
                  </a:cubicBezTo>
                  <a:cubicBezTo>
                    <a:pt x="1791" y="1499"/>
                    <a:pt x="1791" y="1499"/>
                    <a:pt x="1791" y="1499"/>
                  </a:cubicBezTo>
                  <a:moveTo>
                    <a:pt x="1776" y="1483"/>
                  </a:moveTo>
                  <a:cubicBezTo>
                    <a:pt x="1776" y="1481"/>
                    <a:pt x="1777" y="1479"/>
                    <a:pt x="1777" y="1477"/>
                  </a:cubicBezTo>
                  <a:cubicBezTo>
                    <a:pt x="1800" y="1485"/>
                    <a:pt x="1800" y="1485"/>
                    <a:pt x="1800" y="1485"/>
                  </a:cubicBezTo>
                  <a:cubicBezTo>
                    <a:pt x="1800" y="1487"/>
                    <a:pt x="1799" y="1489"/>
                    <a:pt x="1798" y="1490"/>
                  </a:cubicBezTo>
                  <a:cubicBezTo>
                    <a:pt x="1776" y="1483"/>
                    <a:pt x="1776" y="1483"/>
                    <a:pt x="1776" y="1483"/>
                  </a:cubicBezTo>
                  <a:moveTo>
                    <a:pt x="1777" y="1462"/>
                  </a:moveTo>
                  <a:cubicBezTo>
                    <a:pt x="1783" y="1462"/>
                    <a:pt x="1789" y="1461"/>
                    <a:pt x="1796" y="1460"/>
                  </a:cubicBezTo>
                  <a:cubicBezTo>
                    <a:pt x="1799" y="1464"/>
                    <a:pt x="1801" y="1469"/>
                    <a:pt x="1801" y="1474"/>
                  </a:cubicBezTo>
                  <a:cubicBezTo>
                    <a:pt x="1777" y="1466"/>
                    <a:pt x="1777" y="1466"/>
                    <a:pt x="1777" y="1466"/>
                  </a:cubicBezTo>
                  <a:cubicBezTo>
                    <a:pt x="1777" y="1465"/>
                    <a:pt x="1777" y="1463"/>
                    <a:pt x="1777" y="1462"/>
                  </a:cubicBezTo>
                  <a:moveTo>
                    <a:pt x="1777" y="1474"/>
                  </a:moveTo>
                  <a:cubicBezTo>
                    <a:pt x="1777" y="1472"/>
                    <a:pt x="1777" y="1470"/>
                    <a:pt x="1777" y="1469"/>
                  </a:cubicBezTo>
                  <a:cubicBezTo>
                    <a:pt x="1801" y="1477"/>
                    <a:pt x="1801" y="1477"/>
                    <a:pt x="1801" y="1477"/>
                  </a:cubicBezTo>
                  <a:cubicBezTo>
                    <a:pt x="1801" y="1479"/>
                    <a:pt x="1801" y="1481"/>
                    <a:pt x="1801" y="1483"/>
                  </a:cubicBezTo>
                  <a:cubicBezTo>
                    <a:pt x="1777" y="1474"/>
                    <a:pt x="1777" y="1474"/>
                    <a:pt x="1777" y="1474"/>
                  </a:cubicBezTo>
                  <a:moveTo>
                    <a:pt x="1771" y="1514"/>
                  </a:moveTo>
                  <a:cubicBezTo>
                    <a:pt x="1802" y="1517"/>
                    <a:pt x="1820" y="1483"/>
                    <a:pt x="1804" y="1458"/>
                  </a:cubicBezTo>
                  <a:cubicBezTo>
                    <a:pt x="1813" y="1455"/>
                    <a:pt x="1822" y="1452"/>
                    <a:pt x="1831" y="1447"/>
                  </a:cubicBezTo>
                  <a:cubicBezTo>
                    <a:pt x="1861" y="1488"/>
                    <a:pt x="1822" y="1549"/>
                    <a:pt x="1766" y="1533"/>
                  </a:cubicBezTo>
                  <a:cubicBezTo>
                    <a:pt x="1768" y="1527"/>
                    <a:pt x="1769" y="1520"/>
                    <a:pt x="1771" y="1514"/>
                  </a:cubicBezTo>
                  <a:moveTo>
                    <a:pt x="1765" y="1539"/>
                  </a:moveTo>
                  <a:cubicBezTo>
                    <a:pt x="1828" y="1557"/>
                    <a:pt x="1871" y="1489"/>
                    <a:pt x="1839" y="1443"/>
                  </a:cubicBezTo>
                  <a:cubicBezTo>
                    <a:pt x="1845" y="1440"/>
                    <a:pt x="1851" y="1437"/>
                    <a:pt x="1857" y="1434"/>
                  </a:cubicBezTo>
                  <a:cubicBezTo>
                    <a:pt x="1863" y="1439"/>
                    <a:pt x="1868" y="1445"/>
                    <a:pt x="1873" y="1450"/>
                  </a:cubicBezTo>
                  <a:cubicBezTo>
                    <a:pt x="1881" y="1475"/>
                    <a:pt x="1879" y="1499"/>
                    <a:pt x="1872" y="1520"/>
                  </a:cubicBezTo>
                  <a:cubicBezTo>
                    <a:pt x="1845" y="1533"/>
                    <a:pt x="1819" y="1554"/>
                    <a:pt x="1800" y="1577"/>
                  </a:cubicBezTo>
                  <a:cubicBezTo>
                    <a:pt x="1788" y="1576"/>
                    <a:pt x="1774" y="1571"/>
                    <a:pt x="1760" y="1561"/>
                  </a:cubicBezTo>
                  <a:cubicBezTo>
                    <a:pt x="1761" y="1553"/>
                    <a:pt x="1763" y="1546"/>
                    <a:pt x="1765" y="1539"/>
                  </a:cubicBezTo>
                  <a:moveTo>
                    <a:pt x="1884" y="1596"/>
                  </a:moveTo>
                  <a:cubicBezTo>
                    <a:pt x="1894" y="1590"/>
                    <a:pt x="1904" y="1584"/>
                    <a:pt x="1914" y="1581"/>
                  </a:cubicBezTo>
                  <a:cubicBezTo>
                    <a:pt x="1915" y="1591"/>
                    <a:pt x="1917" y="1602"/>
                    <a:pt x="1919" y="1612"/>
                  </a:cubicBezTo>
                  <a:cubicBezTo>
                    <a:pt x="1904" y="1619"/>
                    <a:pt x="1890" y="1615"/>
                    <a:pt x="1884" y="1596"/>
                  </a:cubicBezTo>
                  <a:moveTo>
                    <a:pt x="1921" y="1619"/>
                  </a:moveTo>
                  <a:cubicBezTo>
                    <a:pt x="1923" y="1627"/>
                    <a:pt x="1925" y="1635"/>
                    <a:pt x="1928" y="1643"/>
                  </a:cubicBezTo>
                  <a:cubicBezTo>
                    <a:pt x="1906" y="1659"/>
                    <a:pt x="1865" y="1652"/>
                    <a:pt x="1859" y="1616"/>
                  </a:cubicBezTo>
                  <a:cubicBezTo>
                    <a:pt x="1865" y="1611"/>
                    <a:pt x="1872" y="1605"/>
                    <a:pt x="1878" y="1600"/>
                  </a:cubicBezTo>
                  <a:cubicBezTo>
                    <a:pt x="1886" y="1624"/>
                    <a:pt x="1905" y="1626"/>
                    <a:pt x="1921" y="1619"/>
                  </a:cubicBezTo>
                  <a:moveTo>
                    <a:pt x="1828" y="1638"/>
                  </a:moveTo>
                  <a:cubicBezTo>
                    <a:pt x="1824" y="1634"/>
                    <a:pt x="1821" y="1630"/>
                    <a:pt x="1817" y="1627"/>
                  </a:cubicBezTo>
                  <a:cubicBezTo>
                    <a:pt x="1840" y="1598"/>
                    <a:pt x="1877" y="1568"/>
                    <a:pt x="1911" y="1554"/>
                  </a:cubicBezTo>
                  <a:cubicBezTo>
                    <a:pt x="1911" y="1560"/>
                    <a:pt x="1912" y="1565"/>
                    <a:pt x="1913" y="1571"/>
                  </a:cubicBezTo>
                  <a:cubicBezTo>
                    <a:pt x="1880" y="1581"/>
                    <a:pt x="1851" y="1610"/>
                    <a:pt x="1828" y="1638"/>
                  </a:cubicBezTo>
                  <a:moveTo>
                    <a:pt x="1811" y="1621"/>
                  </a:moveTo>
                  <a:cubicBezTo>
                    <a:pt x="1805" y="1615"/>
                    <a:pt x="1798" y="1609"/>
                    <a:pt x="1792" y="1603"/>
                  </a:cubicBezTo>
                  <a:cubicBezTo>
                    <a:pt x="1816" y="1567"/>
                    <a:pt x="1863" y="1529"/>
                    <a:pt x="1904" y="1517"/>
                  </a:cubicBezTo>
                  <a:cubicBezTo>
                    <a:pt x="1907" y="1527"/>
                    <a:pt x="1908" y="1536"/>
                    <a:pt x="1910" y="1546"/>
                  </a:cubicBezTo>
                  <a:cubicBezTo>
                    <a:pt x="1874" y="1558"/>
                    <a:pt x="1835" y="1590"/>
                    <a:pt x="1811" y="1621"/>
                  </a:cubicBezTo>
                  <a:moveTo>
                    <a:pt x="1768" y="1635"/>
                  </a:moveTo>
                  <a:cubicBezTo>
                    <a:pt x="1757" y="1621"/>
                    <a:pt x="1755" y="1603"/>
                    <a:pt x="1757" y="1583"/>
                  </a:cubicBezTo>
                  <a:cubicBezTo>
                    <a:pt x="1788" y="1612"/>
                    <a:pt x="1828" y="1650"/>
                    <a:pt x="1849" y="1674"/>
                  </a:cubicBezTo>
                  <a:cubicBezTo>
                    <a:pt x="1817" y="1669"/>
                    <a:pt x="1788" y="1662"/>
                    <a:pt x="1768" y="1635"/>
                  </a:cubicBezTo>
                  <a:moveTo>
                    <a:pt x="1863" y="1677"/>
                  </a:moveTo>
                  <a:cubicBezTo>
                    <a:pt x="1855" y="1666"/>
                    <a:pt x="1845" y="1655"/>
                    <a:pt x="1833" y="1643"/>
                  </a:cubicBezTo>
                  <a:cubicBezTo>
                    <a:pt x="1840" y="1636"/>
                    <a:pt x="1846" y="1629"/>
                    <a:pt x="1854" y="1622"/>
                  </a:cubicBezTo>
                  <a:cubicBezTo>
                    <a:pt x="1860" y="1660"/>
                    <a:pt x="1912" y="1667"/>
                    <a:pt x="1931" y="1649"/>
                  </a:cubicBezTo>
                  <a:cubicBezTo>
                    <a:pt x="1932" y="1652"/>
                    <a:pt x="1934" y="1655"/>
                    <a:pt x="1935" y="1658"/>
                  </a:cubicBezTo>
                  <a:cubicBezTo>
                    <a:pt x="1937" y="1661"/>
                    <a:pt x="1938" y="1664"/>
                    <a:pt x="1940" y="1666"/>
                  </a:cubicBezTo>
                  <a:cubicBezTo>
                    <a:pt x="1932" y="1678"/>
                    <a:pt x="1919" y="1686"/>
                    <a:pt x="1903" y="1686"/>
                  </a:cubicBezTo>
                  <a:cubicBezTo>
                    <a:pt x="1890" y="1682"/>
                    <a:pt x="1876" y="1679"/>
                    <a:pt x="1863" y="1677"/>
                  </a:cubicBezTo>
                  <a:moveTo>
                    <a:pt x="1917" y="1691"/>
                  </a:moveTo>
                  <a:cubicBezTo>
                    <a:pt x="1928" y="1688"/>
                    <a:pt x="1938" y="1681"/>
                    <a:pt x="1944" y="1673"/>
                  </a:cubicBezTo>
                  <a:cubicBezTo>
                    <a:pt x="1949" y="1679"/>
                    <a:pt x="1954" y="1686"/>
                    <a:pt x="1960" y="1692"/>
                  </a:cubicBezTo>
                  <a:cubicBezTo>
                    <a:pt x="1957" y="1698"/>
                    <a:pt x="1952" y="1704"/>
                    <a:pt x="1946" y="1707"/>
                  </a:cubicBezTo>
                  <a:cubicBezTo>
                    <a:pt x="1937" y="1700"/>
                    <a:pt x="1927" y="1695"/>
                    <a:pt x="1917" y="1691"/>
                  </a:cubicBezTo>
                  <a:moveTo>
                    <a:pt x="1952" y="1712"/>
                  </a:moveTo>
                  <a:cubicBezTo>
                    <a:pt x="1958" y="1708"/>
                    <a:pt x="1962" y="1703"/>
                    <a:pt x="1965" y="1697"/>
                  </a:cubicBezTo>
                  <a:cubicBezTo>
                    <a:pt x="1970" y="1701"/>
                    <a:pt x="1975" y="1706"/>
                    <a:pt x="1981" y="1709"/>
                  </a:cubicBezTo>
                  <a:cubicBezTo>
                    <a:pt x="1978" y="1717"/>
                    <a:pt x="1974" y="1724"/>
                    <a:pt x="1968" y="1729"/>
                  </a:cubicBezTo>
                  <a:cubicBezTo>
                    <a:pt x="1963" y="1723"/>
                    <a:pt x="1958" y="1717"/>
                    <a:pt x="1952" y="1712"/>
                  </a:cubicBezTo>
                  <a:moveTo>
                    <a:pt x="1988" y="1760"/>
                  </a:moveTo>
                  <a:cubicBezTo>
                    <a:pt x="1987" y="1760"/>
                    <a:pt x="1987" y="1760"/>
                    <a:pt x="1987" y="1760"/>
                  </a:cubicBezTo>
                  <a:cubicBezTo>
                    <a:pt x="1983" y="1750"/>
                    <a:pt x="1978" y="1742"/>
                    <a:pt x="1972" y="1735"/>
                  </a:cubicBezTo>
                  <a:cubicBezTo>
                    <a:pt x="1979" y="1729"/>
                    <a:pt x="1984" y="1721"/>
                    <a:pt x="1986" y="1713"/>
                  </a:cubicBezTo>
                  <a:cubicBezTo>
                    <a:pt x="1993" y="1717"/>
                    <a:pt x="2000" y="1721"/>
                    <a:pt x="2008" y="1723"/>
                  </a:cubicBezTo>
                  <a:cubicBezTo>
                    <a:pt x="2007" y="1739"/>
                    <a:pt x="2001" y="1753"/>
                    <a:pt x="1988" y="1760"/>
                  </a:cubicBezTo>
                  <a:moveTo>
                    <a:pt x="2040" y="1722"/>
                  </a:moveTo>
                  <a:cubicBezTo>
                    <a:pt x="2012" y="1722"/>
                    <a:pt x="1969" y="1708"/>
                    <a:pt x="1940" y="1654"/>
                  </a:cubicBezTo>
                  <a:cubicBezTo>
                    <a:pt x="1902" y="1583"/>
                    <a:pt x="1935" y="1493"/>
                    <a:pt x="1864" y="1430"/>
                  </a:cubicBezTo>
                  <a:cubicBezTo>
                    <a:pt x="1872" y="1426"/>
                    <a:pt x="1880" y="1422"/>
                    <a:pt x="1889" y="1418"/>
                  </a:cubicBezTo>
                  <a:cubicBezTo>
                    <a:pt x="1935" y="1450"/>
                    <a:pt x="1941" y="1520"/>
                    <a:pt x="1945" y="1558"/>
                  </a:cubicBezTo>
                  <a:cubicBezTo>
                    <a:pt x="1951" y="1619"/>
                    <a:pt x="1960" y="1659"/>
                    <a:pt x="2013" y="1687"/>
                  </a:cubicBezTo>
                  <a:cubicBezTo>
                    <a:pt x="2045" y="1704"/>
                    <a:pt x="2082" y="1699"/>
                    <a:pt x="2094" y="1660"/>
                  </a:cubicBezTo>
                  <a:cubicBezTo>
                    <a:pt x="2099" y="1644"/>
                    <a:pt x="2091" y="1614"/>
                    <a:pt x="2065" y="1610"/>
                  </a:cubicBezTo>
                  <a:cubicBezTo>
                    <a:pt x="2053" y="1607"/>
                    <a:pt x="2039" y="1617"/>
                    <a:pt x="2042" y="1635"/>
                  </a:cubicBezTo>
                  <a:cubicBezTo>
                    <a:pt x="2019" y="1617"/>
                    <a:pt x="2037" y="1593"/>
                    <a:pt x="2051" y="1587"/>
                  </a:cubicBezTo>
                  <a:cubicBezTo>
                    <a:pt x="2095" y="1569"/>
                    <a:pt x="2116" y="1617"/>
                    <a:pt x="2118" y="1638"/>
                  </a:cubicBezTo>
                  <a:cubicBezTo>
                    <a:pt x="2123" y="1672"/>
                    <a:pt x="2102" y="1721"/>
                    <a:pt x="2040" y="1722"/>
                  </a:cubicBezTo>
                  <a:moveTo>
                    <a:pt x="2122" y="1614"/>
                  </a:moveTo>
                  <a:cubicBezTo>
                    <a:pt x="2120" y="1610"/>
                    <a:pt x="2118" y="1606"/>
                    <a:pt x="2115" y="1602"/>
                  </a:cubicBezTo>
                  <a:cubicBezTo>
                    <a:pt x="2122" y="1592"/>
                    <a:pt x="2128" y="1583"/>
                    <a:pt x="2135" y="1576"/>
                  </a:cubicBezTo>
                  <a:cubicBezTo>
                    <a:pt x="2140" y="1576"/>
                    <a:pt x="2146" y="1577"/>
                    <a:pt x="2152" y="1578"/>
                  </a:cubicBezTo>
                  <a:cubicBezTo>
                    <a:pt x="2143" y="1587"/>
                    <a:pt x="2132" y="1600"/>
                    <a:pt x="2122" y="1614"/>
                  </a:cubicBezTo>
                  <a:moveTo>
                    <a:pt x="2292" y="1637"/>
                  </a:moveTo>
                  <a:cubicBezTo>
                    <a:pt x="2304" y="1653"/>
                    <a:pt x="2320" y="1673"/>
                    <a:pt x="2329" y="1685"/>
                  </a:cubicBezTo>
                  <a:cubicBezTo>
                    <a:pt x="2321" y="1686"/>
                    <a:pt x="2297" y="1692"/>
                    <a:pt x="2277" y="1696"/>
                  </a:cubicBezTo>
                  <a:cubicBezTo>
                    <a:pt x="2285" y="1676"/>
                    <a:pt x="2290" y="1656"/>
                    <a:pt x="2292" y="1637"/>
                  </a:cubicBezTo>
                  <a:moveTo>
                    <a:pt x="2291" y="1585"/>
                  </a:moveTo>
                  <a:cubicBezTo>
                    <a:pt x="2303" y="1584"/>
                    <a:pt x="2316" y="1583"/>
                    <a:pt x="2329" y="1581"/>
                  </a:cubicBezTo>
                  <a:cubicBezTo>
                    <a:pt x="2338" y="1594"/>
                    <a:pt x="2348" y="1608"/>
                    <a:pt x="2354" y="1617"/>
                  </a:cubicBezTo>
                  <a:cubicBezTo>
                    <a:pt x="2346" y="1619"/>
                    <a:pt x="2314" y="1622"/>
                    <a:pt x="2293" y="1626"/>
                  </a:cubicBezTo>
                  <a:cubicBezTo>
                    <a:pt x="2294" y="1611"/>
                    <a:pt x="2294" y="1597"/>
                    <a:pt x="2291" y="1585"/>
                  </a:cubicBezTo>
                  <a:moveTo>
                    <a:pt x="2300" y="1765"/>
                  </a:moveTo>
                  <a:cubicBezTo>
                    <a:pt x="2292" y="1765"/>
                    <a:pt x="2267" y="1762"/>
                    <a:pt x="2245" y="1760"/>
                  </a:cubicBezTo>
                  <a:cubicBezTo>
                    <a:pt x="2255" y="1744"/>
                    <a:pt x="2264" y="1728"/>
                    <a:pt x="2271" y="1711"/>
                  </a:cubicBezTo>
                  <a:cubicBezTo>
                    <a:pt x="2282" y="1731"/>
                    <a:pt x="2294" y="1753"/>
                    <a:pt x="2300" y="1765"/>
                  </a:cubicBezTo>
                  <a:moveTo>
                    <a:pt x="2285" y="1721"/>
                  </a:moveTo>
                  <a:cubicBezTo>
                    <a:pt x="2282" y="1716"/>
                    <a:pt x="2279" y="1710"/>
                    <a:pt x="2276" y="1705"/>
                  </a:cubicBezTo>
                  <a:cubicBezTo>
                    <a:pt x="2301" y="1700"/>
                    <a:pt x="2333" y="1693"/>
                    <a:pt x="2344" y="1692"/>
                  </a:cubicBezTo>
                  <a:cubicBezTo>
                    <a:pt x="2338" y="1683"/>
                    <a:pt x="2330" y="1672"/>
                    <a:pt x="2321" y="1660"/>
                  </a:cubicBezTo>
                  <a:cubicBezTo>
                    <a:pt x="2343" y="1660"/>
                    <a:pt x="2366" y="1665"/>
                    <a:pt x="2382" y="1671"/>
                  </a:cubicBezTo>
                  <a:cubicBezTo>
                    <a:pt x="2380" y="1686"/>
                    <a:pt x="2380" y="1702"/>
                    <a:pt x="2384" y="1720"/>
                  </a:cubicBezTo>
                  <a:cubicBezTo>
                    <a:pt x="2354" y="1713"/>
                    <a:pt x="2311" y="1712"/>
                    <a:pt x="2285" y="1721"/>
                  </a:cubicBezTo>
                  <a:moveTo>
                    <a:pt x="2383" y="1664"/>
                  </a:moveTo>
                  <a:cubicBezTo>
                    <a:pt x="2363" y="1657"/>
                    <a:pt x="2337" y="1651"/>
                    <a:pt x="2313" y="1650"/>
                  </a:cubicBezTo>
                  <a:cubicBezTo>
                    <a:pt x="2308" y="1644"/>
                    <a:pt x="2304" y="1638"/>
                    <a:pt x="2299" y="1632"/>
                  </a:cubicBezTo>
                  <a:cubicBezTo>
                    <a:pt x="2325" y="1628"/>
                    <a:pt x="2358" y="1625"/>
                    <a:pt x="2367" y="1623"/>
                  </a:cubicBezTo>
                  <a:cubicBezTo>
                    <a:pt x="2359" y="1612"/>
                    <a:pt x="2348" y="1596"/>
                    <a:pt x="2337" y="1580"/>
                  </a:cubicBezTo>
                  <a:cubicBezTo>
                    <a:pt x="2341" y="1579"/>
                    <a:pt x="2345" y="1579"/>
                    <a:pt x="2348" y="1578"/>
                  </a:cubicBezTo>
                  <a:cubicBezTo>
                    <a:pt x="2366" y="1592"/>
                    <a:pt x="2386" y="1605"/>
                    <a:pt x="2407" y="1615"/>
                  </a:cubicBezTo>
                  <a:cubicBezTo>
                    <a:pt x="2395" y="1628"/>
                    <a:pt x="2387" y="1645"/>
                    <a:pt x="2383" y="1664"/>
                  </a:cubicBezTo>
                  <a:moveTo>
                    <a:pt x="2416" y="1606"/>
                  </a:moveTo>
                  <a:cubicBezTo>
                    <a:pt x="2398" y="1597"/>
                    <a:pt x="2381" y="1587"/>
                    <a:pt x="2365" y="1575"/>
                  </a:cubicBezTo>
                  <a:cubicBezTo>
                    <a:pt x="2375" y="1572"/>
                    <a:pt x="2386" y="1569"/>
                    <a:pt x="2397" y="1565"/>
                  </a:cubicBezTo>
                  <a:cubicBezTo>
                    <a:pt x="2410" y="1575"/>
                    <a:pt x="2424" y="1584"/>
                    <a:pt x="2436" y="1591"/>
                  </a:cubicBezTo>
                  <a:cubicBezTo>
                    <a:pt x="2429" y="1596"/>
                    <a:pt x="2422" y="1601"/>
                    <a:pt x="2416" y="1606"/>
                  </a:cubicBezTo>
                  <a:moveTo>
                    <a:pt x="2442" y="1588"/>
                  </a:moveTo>
                  <a:cubicBezTo>
                    <a:pt x="2430" y="1581"/>
                    <a:pt x="2417" y="1572"/>
                    <a:pt x="2404" y="1562"/>
                  </a:cubicBezTo>
                  <a:cubicBezTo>
                    <a:pt x="2413" y="1559"/>
                    <a:pt x="2421" y="1555"/>
                    <a:pt x="2429" y="1551"/>
                  </a:cubicBezTo>
                  <a:cubicBezTo>
                    <a:pt x="2442" y="1562"/>
                    <a:pt x="2455" y="1570"/>
                    <a:pt x="2467" y="1578"/>
                  </a:cubicBezTo>
                  <a:cubicBezTo>
                    <a:pt x="2458" y="1581"/>
                    <a:pt x="2450" y="1584"/>
                    <a:pt x="2442" y="1588"/>
                  </a:cubicBezTo>
                  <a:moveTo>
                    <a:pt x="2546" y="1561"/>
                  </a:moveTo>
                  <a:cubicBezTo>
                    <a:pt x="2613" y="1622"/>
                    <a:pt x="2589" y="1693"/>
                    <a:pt x="2559" y="1712"/>
                  </a:cubicBezTo>
                  <a:cubicBezTo>
                    <a:pt x="2567" y="1697"/>
                    <a:pt x="2576" y="1666"/>
                    <a:pt x="2565" y="1640"/>
                  </a:cubicBezTo>
                  <a:cubicBezTo>
                    <a:pt x="2555" y="1612"/>
                    <a:pt x="2527" y="1565"/>
                    <a:pt x="2475" y="1576"/>
                  </a:cubicBezTo>
                  <a:cubicBezTo>
                    <a:pt x="2462" y="1568"/>
                    <a:pt x="2449" y="1559"/>
                    <a:pt x="2435" y="1548"/>
                  </a:cubicBezTo>
                  <a:cubicBezTo>
                    <a:pt x="2451" y="1541"/>
                    <a:pt x="2466" y="1532"/>
                    <a:pt x="2481" y="1521"/>
                  </a:cubicBezTo>
                  <a:cubicBezTo>
                    <a:pt x="2504" y="1531"/>
                    <a:pt x="2527" y="1543"/>
                    <a:pt x="2546" y="1561"/>
                  </a:cubicBezTo>
                  <a:moveTo>
                    <a:pt x="2351" y="1567"/>
                  </a:moveTo>
                  <a:cubicBezTo>
                    <a:pt x="2262" y="1586"/>
                    <a:pt x="2184" y="1575"/>
                    <a:pt x="2119" y="1565"/>
                  </a:cubicBezTo>
                  <a:cubicBezTo>
                    <a:pt x="2067" y="1556"/>
                    <a:pt x="2023" y="1548"/>
                    <a:pt x="1991" y="1555"/>
                  </a:cubicBezTo>
                  <a:cubicBezTo>
                    <a:pt x="1991" y="1549"/>
                    <a:pt x="1992" y="1542"/>
                    <a:pt x="1993" y="1533"/>
                  </a:cubicBezTo>
                  <a:cubicBezTo>
                    <a:pt x="2024" y="1528"/>
                    <a:pt x="2063" y="1534"/>
                    <a:pt x="2110" y="1540"/>
                  </a:cubicBezTo>
                  <a:cubicBezTo>
                    <a:pt x="2172" y="1547"/>
                    <a:pt x="2246" y="1555"/>
                    <a:pt x="2332" y="1537"/>
                  </a:cubicBezTo>
                  <a:cubicBezTo>
                    <a:pt x="2435" y="1516"/>
                    <a:pt x="2541" y="1451"/>
                    <a:pt x="2537" y="1318"/>
                  </a:cubicBezTo>
                  <a:cubicBezTo>
                    <a:pt x="2534" y="1222"/>
                    <a:pt x="2457" y="1169"/>
                    <a:pt x="2374" y="1164"/>
                  </a:cubicBezTo>
                  <a:cubicBezTo>
                    <a:pt x="2364" y="1163"/>
                    <a:pt x="2351" y="1164"/>
                    <a:pt x="2338" y="1164"/>
                  </a:cubicBezTo>
                  <a:cubicBezTo>
                    <a:pt x="2293" y="1165"/>
                    <a:pt x="2236" y="1167"/>
                    <a:pt x="2182" y="1132"/>
                  </a:cubicBezTo>
                  <a:cubicBezTo>
                    <a:pt x="2190" y="1123"/>
                    <a:pt x="2197" y="1111"/>
                    <a:pt x="2199" y="1101"/>
                  </a:cubicBezTo>
                  <a:cubicBezTo>
                    <a:pt x="2231" y="1131"/>
                    <a:pt x="2312" y="1137"/>
                    <a:pt x="2367" y="1137"/>
                  </a:cubicBezTo>
                  <a:cubicBezTo>
                    <a:pt x="2462" y="1137"/>
                    <a:pt x="2524" y="1191"/>
                    <a:pt x="2550" y="1231"/>
                  </a:cubicBezTo>
                  <a:cubicBezTo>
                    <a:pt x="2516" y="1164"/>
                    <a:pt x="2444" y="1135"/>
                    <a:pt x="2373" y="1131"/>
                  </a:cubicBezTo>
                  <a:cubicBezTo>
                    <a:pt x="2299" y="1127"/>
                    <a:pt x="2235" y="1125"/>
                    <a:pt x="2205" y="1095"/>
                  </a:cubicBezTo>
                  <a:cubicBezTo>
                    <a:pt x="2224" y="1099"/>
                    <a:pt x="2242" y="1090"/>
                    <a:pt x="2250" y="1084"/>
                  </a:cubicBezTo>
                  <a:cubicBezTo>
                    <a:pt x="2300" y="1111"/>
                    <a:pt x="2351" y="1111"/>
                    <a:pt x="2400" y="1111"/>
                  </a:cubicBezTo>
                  <a:cubicBezTo>
                    <a:pt x="2521" y="1111"/>
                    <a:pt x="2598" y="1202"/>
                    <a:pt x="2599" y="1299"/>
                  </a:cubicBezTo>
                  <a:cubicBezTo>
                    <a:pt x="2599" y="1452"/>
                    <a:pt x="2454" y="1546"/>
                    <a:pt x="2351" y="1567"/>
                  </a:cubicBezTo>
                  <a:moveTo>
                    <a:pt x="2625" y="1537"/>
                  </a:moveTo>
                  <a:cubicBezTo>
                    <a:pt x="2611" y="1514"/>
                    <a:pt x="2577" y="1479"/>
                    <a:pt x="2548" y="1461"/>
                  </a:cubicBezTo>
                  <a:cubicBezTo>
                    <a:pt x="2556" y="1451"/>
                    <a:pt x="2564" y="1441"/>
                    <a:pt x="2571" y="1430"/>
                  </a:cubicBezTo>
                  <a:cubicBezTo>
                    <a:pt x="2606" y="1456"/>
                    <a:pt x="2708" y="1538"/>
                    <a:pt x="2657" y="1616"/>
                  </a:cubicBezTo>
                  <a:cubicBezTo>
                    <a:pt x="2652" y="1592"/>
                    <a:pt x="2642" y="1566"/>
                    <a:pt x="2625" y="1537"/>
                  </a:cubicBezTo>
                  <a:moveTo>
                    <a:pt x="2649" y="1770"/>
                  </a:moveTo>
                  <a:cubicBezTo>
                    <a:pt x="2623" y="1760"/>
                    <a:pt x="2623" y="1760"/>
                    <a:pt x="2623" y="1760"/>
                  </a:cubicBezTo>
                  <a:cubicBezTo>
                    <a:pt x="2624" y="1759"/>
                    <a:pt x="2626" y="1758"/>
                    <a:pt x="2627" y="1756"/>
                  </a:cubicBezTo>
                  <a:cubicBezTo>
                    <a:pt x="2650" y="1765"/>
                    <a:pt x="2650" y="1765"/>
                    <a:pt x="2650" y="1765"/>
                  </a:cubicBezTo>
                  <a:cubicBezTo>
                    <a:pt x="2649" y="1770"/>
                    <a:pt x="2649" y="1770"/>
                    <a:pt x="2649" y="1770"/>
                  </a:cubicBezTo>
                  <a:moveTo>
                    <a:pt x="2651" y="1762"/>
                  </a:moveTo>
                  <a:cubicBezTo>
                    <a:pt x="2629" y="1754"/>
                    <a:pt x="2629" y="1754"/>
                    <a:pt x="2629" y="1754"/>
                  </a:cubicBezTo>
                  <a:cubicBezTo>
                    <a:pt x="2630" y="1752"/>
                    <a:pt x="2631" y="1751"/>
                    <a:pt x="2633" y="1749"/>
                  </a:cubicBezTo>
                  <a:cubicBezTo>
                    <a:pt x="2652" y="1756"/>
                    <a:pt x="2652" y="1756"/>
                    <a:pt x="2652" y="1756"/>
                  </a:cubicBezTo>
                  <a:cubicBezTo>
                    <a:pt x="2651" y="1762"/>
                    <a:pt x="2651" y="1762"/>
                    <a:pt x="2651" y="1762"/>
                  </a:cubicBezTo>
                  <a:moveTo>
                    <a:pt x="2653" y="1754"/>
                  </a:moveTo>
                  <a:cubicBezTo>
                    <a:pt x="2634" y="1747"/>
                    <a:pt x="2634" y="1747"/>
                    <a:pt x="2634" y="1747"/>
                  </a:cubicBezTo>
                  <a:cubicBezTo>
                    <a:pt x="2635" y="1745"/>
                    <a:pt x="2636" y="1744"/>
                    <a:pt x="2638" y="1742"/>
                  </a:cubicBezTo>
                  <a:cubicBezTo>
                    <a:pt x="2654" y="1748"/>
                    <a:pt x="2654" y="1748"/>
                    <a:pt x="2654" y="1748"/>
                  </a:cubicBezTo>
                  <a:cubicBezTo>
                    <a:pt x="2653" y="1754"/>
                    <a:pt x="2653" y="1754"/>
                    <a:pt x="2653" y="1754"/>
                  </a:cubicBezTo>
                  <a:moveTo>
                    <a:pt x="2655" y="1745"/>
                  </a:moveTo>
                  <a:cubicBezTo>
                    <a:pt x="2639" y="1740"/>
                    <a:pt x="2639" y="1740"/>
                    <a:pt x="2639" y="1740"/>
                  </a:cubicBezTo>
                  <a:cubicBezTo>
                    <a:pt x="2640" y="1737"/>
                    <a:pt x="2642" y="1735"/>
                    <a:pt x="2643" y="1733"/>
                  </a:cubicBezTo>
                  <a:cubicBezTo>
                    <a:pt x="2647" y="1736"/>
                    <a:pt x="2652" y="1738"/>
                    <a:pt x="2656" y="1740"/>
                  </a:cubicBezTo>
                  <a:cubicBezTo>
                    <a:pt x="2655" y="1745"/>
                    <a:pt x="2655" y="1745"/>
                    <a:pt x="2655" y="1745"/>
                  </a:cubicBezTo>
                  <a:moveTo>
                    <a:pt x="2646" y="1727"/>
                  </a:moveTo>
                  <a:cubicBezTo>
                    <a:pt x="2649" y="1721"/>
                    <a:pt x="2652" y="1714"/>
                    <a:pt x="2654" y="1707"/>
                  </a:cubicBezTo>
                  <a:cubicBezTo>
                    <a:pt x="2697" y="1732"/>
                    <a:pt x="2756" y="1696"/>
                    <a:pt x="2725" y="1642"/>
                  </a:cubicBezTo>
                  <a:cubicBezTo>
                    <a:pt x="2735" y="1641"/>
                    <a:pt x="2743" y="1638"/>
                    <a:pt x="2751" y="1634"/>
                  </a:cubicBezTo>
                  <a:cubicBezTo>
                    <a:pt x="2803" y="1716"/>
                    <a:pt x="2712" y="1774"/>
                    <a:pt x="2646" y="1727"/>
                  </a:cubicBezTo>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2" name="Freeform 1452"/>
            <p:cNvSpPr>
              <a:spLocks noEditPoints="1"/>
            </p:cNvSpPr>
            <p:nvPr/>
          </p:nvSpPr>
          <p:spPr bwMode="auto">
            <a:xfrm>
              <a:off x="3060" y="3539"/>
              <a:ext cx="885" cy="783"/>
            </a:xfrm>
            <a:custGeom>
              <a:avLst/>
              <a:gdLst>
                <a:gd name="T0" fmla="*/ 3 w 364"/>
                <a:gd name="T1" fmla="*/ 313 h 322"/>
                <a:gd name="T2" fmla="*/ 11 w 364"/>
                <a:gd name="T3" fmla="*/ 320 h 322"/>
                <a:gd name="T4" fmla="*/ 60 w 364"/>
                <a:gd name="T5" fmla="*/ 320 h 322"/>
                <a:gd name="T6" fmla="*/ 72 w 364"/>
                <a:gd name="T7" fmla="*/ 322 h 322"/>
                <a:gd name="T8" fmla="*/ 34 w 364"/>
                <a:gd name="T9" fmla="*/ 247 h 322"/>
                <a:gd name="T10" fmla="*/ 35 w 364"/>
                <a:gd name="T11" fmla="*/ 242 h 322"/>
                <a:gd name="T12" fmla="*/ 105 w 364"/>
                <a:gd name="T13" fmla="*/ 322 h 322"/>
                <a:gd name="T14" fmla="*/ 64 w 364"/>
                <a:gd name="T15" fmla="*/ 242 h 322"/>
                <a:gd name="T16" fmla="*/ 123 w 364"/>
                <a:gd name="T17" fmla="*/ 322 h 322"/>
                <a:gd name="T18" fmla="*/ 267 w 364"/>
                <a:gd name="T19" fmla="*/ 52 h 322"/>
                <a:gd name="T20" fmla="*/ 177 w 364"/>
                <a:gd name="T21" fmla="*/ 322 h 322"/>
                <a:gd name="T22" fmla="*/ 187 w 364"/>
                <a:gd name="T23" fmla="*/ 322 h 322"/>
                <a:gd name="T24" fmla="*/ 310 w 364"/>
                <a:gd name="T25" fmla="*/ 163 h 322"/>
                <a:gd name="T26" fmla="*/ 217 w 364"/>
                <a:gd name="T27" fmla="*/ 310 h 322"/>
                <a:gd name="T28" fmla="*/ 226 w 364"/>
                <a:gd name="T29" fmla="*/ 313 h 322"/>
                <a:gd name="T30" fmla="*/ 251 w 364"/>
                <a:gd name="T31" fmla="*/ 304 h 322"/>
                <a:gd name="T32" fmla="*/ 261 w 364"/>
                <a:gd name="T33" fmla="*/ 308 h 322"/>
                <a:gd name="T34" fmla="*/ 310 w 364"/>
                <a:gd name="T35" fmla="*/ 322 h 322"/>
                <a:gd name="T36" fmla="*/ 19 w 364"/>
                <a:gd name="T37" fmla="*/ 294 h 322"/>
                <a:gd name="T38" fmla="*/ 54 w 364"/>
                <a:gd name="T39" fmla="*/ 319 h 322"/>
                <a:gd name="T40" fmla="*/ 24 w 364"/>
                <a:gd name="T41" fmla="*/ 278 h 322"/>
                <a:gd name="T42" fmla="*/ 84 w 364"/>
                <a:gd name="T43" fmla="*/ 245 h 322"/>
                <a:gd name="T44" fmla="*/ 70 w 364"/>
                <a:gd name="T45" fmla="*/ 243 h 322"/>
                <a:gd name="T46" fmla="*/ 110 w 364"/>
                <a:gd name="T47" fmla="*/ 250 h 322"/>
                <a:gd name="T48" fmla="*/ 40 w 364"/>
                <a:gd name="T49" fmla="*/ 229 h 322"/>
                <a:gd name="T50" fmla="*/ 111 w 364"/>
                <a:gd name="T51" fmla="*/ 241 h 322"/>
                <a:gd name="T52" fmla="*/ 75 w 364"/>
                <a:gd name="T53" fmla="*/ 144 h 322"/>
                <a:gd name="T54" fmla="*/ 135 w 364"/>
                <a:gd name="T55" fmla="*/ 161 h 322"/>
                <a:gd name="T56" fmla="*/ 143 w 364"/>
                <a:gd name="T57" fmla="*/ 145 h 322"/>
                <a:gd name="T58" fmla="*/ 94 w 364"/>
                <a:gd name="T59" fmla="*/ 112 h 322"/>
                <a:gd name="T60" fmla="*/ 146 w 364"/>
                <a:gd name="T61" fmla="*/ 139 h 322"/>
                <a:gd name="T62" fmla="*/ 124 w 364"/>
                <a:gd name="T63" fmla="*/ 75 h 322"/>
                <a:gd name="T64" fmla="*/ 182 w 364"/>
                <a:gd name="T65" fmla="*/ 88 h 322"/>
                <a:gd name="T66" fmla="*/ 200 w 364"/>
                <a:gd name="T67" fmla="*/ 69 h 322"/>
                <a:gd name="T68" fmla="*/ 172 w 364"/>
                <a:gd name="T69" fmla="*/ 40 h 322"/>
                <a:gd name="T70" fmla="*/ 204 w 364"/>
                <a:gd name="T71" fmla="*/ 64 h 322"/>
                <a:gd name="T72" fmla="*/ 247 w 364"/>
                <a:gd name="T73" fmla="*/ 85 h 322"/>
                <a:gd name="T74" fmla="*/ 294 w 364"/>
                <a:gd name="T75" fmla="*/ 77 h 322"/>
                <a:gd name="T76" fmla="*/ 240 w 364"/>
                <a:gd name="T77" fmla="*/ 93 h 322"/>
                <a:gd name="T78" fmla="*/ 320 w 364"/>
                <a:gd name="T79" fmla="*/ 116 h 322"/>
                <a:gd name="T80" fmla="*/ 183 w 364"/>
                <a:gd name="T81" fmla="*/ 305 h 322"/>
                <a:gd name="T82" fmla="*/ 186 w 364"/>
                <a:gd name="T83" fmla="*/ 295 h 322"/>
                <a:gd name="T84" fmla="*/ 166 w 364"/>
                <a:gd name="T85" fmla="*/ 259 h 322"/>
                <a:gd name="T86" fmla="*/ 189 w 364"/>
                <a:gd name="T87" fmla="*/ 291 h 322"/>
                <a:gd name="T88" fmla="*/ 210 w 364"/>
                <a:gd name="T89" fmla="*/ 267 h 322"/>
                <a:gd name="T90" fmla="*/ 165 w 364"/>
                <a:gd name="T91" fmla="*/ 251 h 322"/>
                <a:gd name="T92" fmla="*/ 216 w 364"/>
                <a:gd name="T93" fmla="*/ 259 h 322"/>
                <a:gd name="T94" fmla="*/ 188 w 364"/>
                <a:gd name="T95" fmla="*/ 176 h 322"/>
                <a:gd name="T96" fmla="*/ 191 w 364"/>
                <a:gd name="T97" fmla="*/ 168 h 322"/>
                <a:gd name="T98" fmla="*/ 329 w 364"/>
                <a:gd name="T99" fmla="*/ 138 h 322"/>
                <a:gd name="T100" fmla="*/ 263 w 364"/>
                <a:gd name="T101" fmla="*/ 30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64" h="322">
                  <a:moveTo>
                    <a:pt x="301" y="65"/>
                  </a:moveTo>
                  <a:cubicBezTo>
                    <a:pt x="242" y="0"/>
                    <a:pt x="171" y="9"/>
                    <a:pt x="108" y="76"/>
                  </a:cubicBezTo>
                  <a:cubicBezTo>
                    <a:pt x="48" y="139"/>
                    <a:pt x="23" y="253"/>
                    <a:pt x="3" y="313"/>
                  </a:cubicBezTo>
                  <a:cubicBezTo>
                    <a:pt x="2" y="316"/>
                    <a:pt x="1" y="319"/>
                    <a:pt x="0" y="322"/>
                  </a:cubicBezTo>
                  <a:cubicBezTo>
                    <a:pt x="10" y="322"/>
                    <a:pt x="10" y="322"/>
                    <a:pt x="10" y="322"/>
                  </a:cubicBezTo>
                  <a:cubicBezTo>
                    <a:pt x="11" y="321"/>
                    <a:pt x="11" y="320"/>
                    <a:pt x="11" y="320"/>
                  </a:cubicBezTo>
                  <a:cubicBezTo>
                    <a:pt x="23" y="322"/>
                    <a:pt x="23" y="322"/>
                    <a:pt x="23" y="322"/>
                  </a:cubicBezTo>
                  <a:cubicBezTo>
                    <a:pt x="68" y="322"/>
                    <a:pt x="68" y="322"/>
                    <a:pt x="68" y="322"/>
                  </a:cubicBezTo>
                  <a:cubicBezTo>
                    <a:pt x="60" y="320"/>
                    <a:pt x="60" y="320"/>
                    <a:pt x="60" y="320"/>
                  </a:cubicBezTo>
                  <a:cubicBezTo>
                    <a:pt x="26" y="273"/>
                    <a:pt x="26" y="273"/>
                    <a:pt x="26" y="273"/>
                  </a:cubicBezTo>
                  <a:cubicBezTo>
                    <a:pt x="27" y="270"/>
                    <a:pt x="28" y="266"/>
                    <a:pt x="29" y="263"/>
                  </a:cubicBezTo>
                  <a:cubicBezTo>
                    <a:pt x="72" y="322"/>
                    <a:pt x="72" y="322"/>
                    <a:pt x="72" y="322"/>
                  </a:cubicBezTo>
                  <a:cubicBezTo>
                    <a:pt x="77" y="322"/>
                    <a:pt x="77" y="322"/>
                    <a:pt x="77" y="322"/>
                  </a:cubicBezTo>
                  <a:cubicBezTo>
                    <a:pt x="30" y="258"/>
                    <a:pt x="30" y="258"/>
                    <a:pt x="30" y="258"/>
                  </a:cubicBezTo>
                  <a:cubicBezTo>
                    <a:pt x="31" y="254"/>
                    <a:pt x="33" y="251"/>
                    <a:pt x="34" y="247"/>
                  </a:cubicBezTo>
                  <a:cubicBezTo>
                    <a:pt x="88" y="322"/>
                    <a:pt x="88" y="322"/>
                    <a:pt x="88" y="322"/>
                  </a:cubicBezTo>
                  <a:cubicBezTo>
                    <a:pt x="93" y="322"/>
                    <a:pt x="93" y="322"/>
                    <a:pt x="93" y="322"/>
                  </a:cubicBezTo>
                  <a:cubicBezTo>
                    <a:pt x="35" y="242"/>
                    <a:pt x="35" y="242"/>
                    <a:pt x="35" y="242"/>
                  </a:cubicBezTo>
                  <a:cubicBezTo>
                    <a:pt x="36" y="241"/>
                    <a:pt x="36" y="239"/>
                    <a:pt x="37" y="237"/>
                  </a:cubicBezTo>
                  <a:cubicBezTo>
                    <a:pt x="44" y="239"/>
                    <a:pt x="44" y="239"/>
                    <a:pt x="44" y="239"/>
                  </a:cubicBezTo>
                  <a:cubicBezTo>
                    <a:pt x="105" y="322"/>
                    <a:pt x="105" y="322"/>
                    <a:pt x="105" y="322"/>
                  </a:cubicBezTo>
                  <a:cubicBezTo>
                    <a:pt x="110" y="322"/>
                    <a:pt x="110" y="322"/>
                    <a:pt x="110" y="322"/>
                  </a:cubicBezTo>
                  <a:cubicBezTo>
                    <a:pt x="50" y="240"/>
                    <a:pt x="50" y="240"/>
                    <a:pt x="50" y="240"/>
                  </a:cubicBezTo>
                  <a:cubicBezTo>
                    <a:pt x="64" y="242"/>
                    <a:pt x="64" y="242"/>
                    <a:pt x="64" y="242"/>
                  </a:cubicBezTo>
                  <a:cubicBezTo>
                    <a:pt x="110" y="305"/>
                    <a:pt x="110" y="305"/>
                    <a:pt x="110" y="305"/>
                  </a:cubicBezTo>
                  <a:cubicBezTo>
                    <a:pt x="111" y="311"/>
                    <a:pt x="112" y="317"/>
                    <a:pt x="113" y="322"/>
                  </a:cubicBezTo>
                  <a:cubicBezTo>
                    <a:pt x="123" y="322"/>
                    <a:pt x="123" y="322"/>
                    <a:pt x="123" y="322"/>
                  </a:cubicBezTo>
                  <a:cubicBezTo>
                    <a:pt x="117" y="297"/>
                    <a:pt x="116" y="270"/>
                    <a:pt x="121" y="242"/>
                  </a:cubicBezTo>
                  <a:cubicBezTo>
                    <a:pt x="134" y="160"/>
                    <a:pt x="189" y="80"/>
                    <a:pt x="250" y="40"/>
                  </a:cubicBezTo>
                  <a:cubicBezTo>
                    <a:pt x="255" y="43"/>
                    <a:pt x="261" y="47"/>
                    <a:pt x="267" y="52"/>
                  </a:cubicBezTo>
                  <a:cubicBezTo>
                    <a:pt x="197" y="108"/>
                    <a:pt x="161" y="203"/>
                    <a:pt x="154" y="253"/>
                  </a:cubicBezTo>
                  <a:cubicBezTo>
                    <a:pt x="150" y="279"/>
                    <a:pt x="154" y="303"/>
                    <a:pt x="163" y="322"/>
                  </a:cubicBezTo>
                  <a:cubicBezTo>
                    <a:pt x="177" y="322"/>
                    <a:pt x="177" y="322"/>
                    <a:pt x="177" y="322"/>
                  </a:cubicBezTo>
                  <a:cubicBezTo>
                    <a:pt x="171" y="312"/>
                    <a:pt x="167" y="300"/>
                    <a:pt x="165" y="287"/>
                  </a:cubicBezTo>
                  <a:cubicBezTo>
                    <a:pt x="183" y="312"/>
                    <a:pt x="183" y="312"/>
                    <a:pt x="183" y="312"/>
                  </a:cubicBezTo>
                  <a:cubicBezTo>
                    <a:pt x="184" y="316"/>
                    <a:pt x="185" y="319"/>
                    <a:pt x="187" y="322"/>
                  </a:cubicBezTo>
                  <a:cubicBezTo>
                    <a:pt x="196" y="322"/>
                    <a:pt x="196" y="322"/>
                    <a:pt x="196" y="322"/>
                  </a:cubicBezTo>
                  <a:cubicBezTo>
                    <a:pt x="189" y="310"/>
                    <a:pt x="191" y="305"/>
                    <a:pt x="200" y="293"/>
                  </a:cubicBezTo>
                  <a:cubicBezTo>
                    <a:pt x="235" y="248"/>
                    <a:pt x="274" y="207"/>
                    <a:pt x="310" y="163"/>
                  </a:cubicBezTo>
                  <a:cubicBezTo>
                    <a:pt x="319" y="159"/>
                    <a:pt x="326" y="152"/>
                    <a:pt x="332" y="147"/>
                  </a:cubicBezTo>
                  <a:cubicBezTo>
                    <a:pt x="333" y="152"/>
                    <a:pt x="335" y="158"/>
                    <a:pt x="336" y="163"/>
                  </a:cubicBezTo>
                  <a:cubicBezTo>
                    <a:pt x="295" y="206"/>
                    <a:pt x="218" y="296"/>
                    <a:pt x="217" y="310"/>
                  </a:cubicBezTo>
                  <a:cubicBezTo>
                    <a:pt x="217" y="313"/>
                    <a:pt x="218" y="317"/>
                    <a:pt x="221" y="322"/>
                  </a:cubicBezTo>
                  <a:cubicBezTo>
                    <a:pt x="230" y="322"/>
                    <a:pt x="230" y="322"/>
                    <a:pt x="230" y="322"/>
                  </a:cubicBezTo>
                  <a:cubicBezTo>
                    <a:pt x="228" y="318"/>
                    <a:pt x="226" y="315"/>
                    <a:pt x="226" y="313"/>
                  </a:cubicBezTo>
                  <a:cubicBezTo>
                    <a:pt x="223" y="297"/>
                    <a:pt x="294" y="224"/>
                    <a:pt x="337" y="172"/>
                  </a:cubicBezTo>
                  <a:cubicBezTo>
                    <a:pt x="338" y="181"/>
                    <a:pt x="339" y="190"/>
                    <a:pt x="339" y="200"/>
                  </a:cubicBezTo>
                  <a:cubicBezTo>
                    <a:pt x="294" y="248"/>
                    <a:pt x="252" y="295"/>
                    <a:pt x="251" y="304"/>
                  </a:cubicBezTo>
                  <a:cubicBezTo>
                    <a:pt x="251" y="309"/>
                    <a:pt x="255" y="315"/>
                    <a:pt x="261" y="322"/>
                  </a:cubicBezTo>
                  <a:cubicBezTo>
                    <a:pt x="271" y="322"/>
                    <a:pt x="271" y="322"/>
                    <a:pt x="271" y="322"/>
                  </a:cubicBezTo>
                  <a:cubicBezTo>
                    <a:pt x="266" y="316"/>
                    <a:pt x="262" y="311"/>
                    <a:pt x="261" y="308"/>
                  </a:cubicBezTo>
                  <a:cubicBezTo>
                    <a:pt x="278" y="305"/>
                    <a:pt x="296" y="302"/>
                    <a:pt x="314" y="299"/>
                  </a:cubicBezTo>
                  <a:cubicBezTo>
                    <a:pt x="309" y="307"/>
                    <a:pt x="304" y="315"/>
                    <a:pt x="299" y="322"/>
                  </a:cubicBezTo>
                  <a:cubicBezTo>
                    <a:pt x="310" y="322"/>
                    <a:pt x="310" y="322"/>
                    <a:pt x="310" y="322"/>
                  </a:cubicBezTo>
                  <a:cubicBezTo>
                    <a:pt x="364" y="250"/>
                    <a:pt x="359" y="129"/>
                    <a:pt x="301" y="65"/>
                  </a:cubicBezTo>
                  <a:close/>
                  <a:moveTo>
                    <a:pt x="14" y="312"/>
                  </a:moveTo>
                  <a:cubicBezTo>
                    <a:pt x="16" y="307"/>
                    <a:pt x="17" y="301"/>
                    <a:pt x="19" y="294"/>
                  </a:cubicBezTo>
                  <a:cubicBezTo>
                    <a:pt x="35" y="316"/>
                    <a:pt x="35" y="316"/>
                    <a:pt x="35" y="316"/>
                  </a:cubicBezTo>
                  <a:lnTo>
                    <a:pt x="14" y="312"/>
                  </a:lnTo>
                  <a:close/>
                  <a:moveTo>
                    <a:pt x="54" y="319"/>
                  </a:moveTo>
                  <a:cubicBezTo>
                    <a:pt x="41" y="317"/>
                    <a:pt x="41" y="317"/>
                    <a:pt x="41" y="317"/>
                  </a:cubicBezTo>
                  <a:cubicBezTo>
                    <a:pt x="21" y="289"/>
                    <a:pt x="21" y="289"/>
                    <a:pt x="21" y="289"/>
                  </a:cubicBezTo>
                  <a:cubicBezTo>
                    <a:pt x="22" y="286"/>
                    <a:pt x="23" y="282"/>
                    <a:pt x="24" y="278"/>
                  </a:cubicBezTo>
                  <a:lnTo>
                    <a:pt x="54" y="319"/>
                  </a:lnTo>
                  <a:close/>
                  <a:moveTo>
                    <a:pt x="70" y="243"/>
                  </a:moveTo>
                  <a:cubicBezTo>
                    <a:pt x="84" y="245"/>
                    <a:pt x="84" y="245"/>
                    <a:pt x="84" y="245"/>
                  </a:cubicBezTo>
                  <a:cubicBezTo>
                    <a:pt x="109" y="280"/>
                    <a:pt x="109" y="280"/>
                    <a:pt x="109" y="280"/>
                  </a:cubicBezTo>
                  <a:cubicBezTo>
                    <a:pt x="109" y="286"/>
                    <a:pt x="109" y="292"/>
                    <a:pt x="109" y="298"/>
                  </a:cubicBezTo>
                  <a:lnTo>
                    <a:pt x="70" y="243"/>
                  </a:lnTo>
                  <a:close/>
                  <a:moveTo>
                    <a:pt x="109" y="273"/>
                  </a:moveTo>
                  <a:cubicBezTo>
                    <a:pt x="89" y="246"/>
                    <a:pt x="89" y="246"/>
                    <a:pt x="89" y="246"/>
                  </a:cubicBezTo>
                  <a:cubicBezTo>
                    <a:pt x="110" y="250"/>
                    <a:pt x="110" y="250"/>
                    <a:pt x="110" y="250"/>
                  </a:cubicBezTo>
                  <a:cubicBezTo>
                    <a:pt x="109" y="258"/>
                    <a:pt x="109" y="266"/>
                    <a:pt x="109" y="273"/>
                  </a:cubicBezTo>
                  <a:close/>
                  <a:moveTo>
                    <a:pt x="111" y="241"/>
                  </a:moveTo>
                  <a:cubicBezTo>
                    <a:pt x="89" y="237"/>
                    <a:pt x="65" y="233"/>
                    <a:pt x="40" y="229"/>
                  </a:cubicBezTo>
                  <a:cubicBezTo>
                    <a:pt x="45" y="212"/>
                    <a:pt x="51" y="195"/>
                    <a:pt x="59" y="179"/>
                  </a:cubicBezTo>
                  <a:cubicBezTo>
                    <a:pt x="81" y="183"/>
                    <a:pt x="103" y="186"/>
                    <a:pt x="123" y="190"/>
                  </a:cubicBezTo>
                  <a:cubicBezTo>
                    <a:pt x="117" y="207"/>
                    <a:pt x="113" y="224"/>
                    <a:pt x="111" y="241"/>
                  </a:cubicBezTo>
                  <a:close/>
                  <a:moveTo>
                    <a:pt x="126" y="182"/>
                  </a:moveTo>
                  <a:cubicBezTo>
                    <a:pt x="106" y="178"/>
                    <a:pt x="84" y="174"/>
                    <a:pt x="62" y="170"/>
                  </a:cubicBezTo>
                  <a:cubicBezTo>
                    <a:pt x="66" y="161"/>
                    <a:pt x="71" y="153"/>
                    <a:pt x="75" y="144"/>
                  </a:cubicBezTo>
                  <a:cubicBezTo>
                    <a:pt x="92" y="156"/>
                    <a:pt x="113" y="164"/>
                    <a:pt x="132" y="168"/>
                  </a:cubicBezTo>
                  <a:cubicBezTo>
                    <a:pt x="130" y="173"/>
                    <a:pt x="128" y="178"/>
                    <a:pt x="126" y="182"/>
                  </a:cubicBezTo>
                  <a:close/>
                  <a:moveTo>
                    <a:pt x="135" y="161"/>
                  </a:moveTo>
                  <a:cubicBezTo>
                    <a:pt x="117" y="157"/>
                    <a:pt x="96" y="148"/>
                    <a:pt x="80" y="135"/>
                  </a:cubicBezTo>
                  <a:cubicBezTo>
                    <a:pt x="83" y="130"/>
                    <a:pt x="87" y="124"/>
                    <a:pt x="90" y="118"/>
                  </a:cubicBezTo>
                  <a:cubicBezTo>
                    <a:pt x="105" y="130"/>
                    <a:pt x="125" y="140"/>
                    <a:pt x="143" y="145"/>
                  </a:cubicBezTo>
                  <a:cubicBezTo>
                    <a:pt x="140" y="150"/>
                    <a:pt x="137" y="156"/>
                    <a:pt x="135" y="161"/>
                  </a:cubicBezTo>
                  <a:close/>
                  <a:moveTo>
                    <a:pt x="146" y="139"/>
                  </a:moveTo>
                  <a:cubicBezTo>
                    <a:pt x="128" y="134"/>
                    <a:pt x="108" y="124"/>
                    <a:pt x="94" y="112"/>
                  </a:cubicBezTo>
                  <a:cubicBezTo>
                    <a:pt x="98" y="106"/>
                    <a:pt x="102" y="101"/>
                    <a:pt x="106" y="95"/>
                  </a:cubicBezTo>
                  <a:cubicBezTo>
                    <a:pt x="120" y="107"/>
                    <a:pt x="140" y="115"/>
                    <a:pt x="158" y="119"/>
                  </a:cubicBezTo>
                  <a:cubicBezTo>
                    <a:pt x="154" y="126"/>
                    <a:pt x="150" y="132"/>
                    <a:pt x="146" y="139"/>
                  </a:cubicBezTo>
                  <a:close/>
                  <a:moveTo>
                    <a:pt x="162" y="114"/>
                  </a:moveTo>
                  <a:cubicBezTo>
                    <a:pt x="144" y="109"/>
                    <a:pt x="125" y="101"/>
                    <a:pt x="111" y="89"/>
                  </a:cubicBezTo>
                  <a:cubicBezTo>
                    <a:pt x="115" y="84"/>
                    <a:pt x="120" y="80"/>
                    <a:pt x="124" y="75"/>
                  </a:cubicBezTo>
                  <a:cubicBezTo>
                    <a:pt x="139" y="85"/>
                    <a:pt x="159" y="92"/>
                    <a:pt x="177" y="94"/>
                  </a:cubicBezTo>
                  <a:cubicBezTo>
                    <a:pt x="172" y="100"/>
                    <a:pt x="167" y="107"/>
                    <a:pt x="162" y="114"/>
                  </a:cubicBezTo>
                  <a:close/>
                  <a:moveTo>
                    <a:pt x="182" y="88"/>
                  </a:moveTo>
                  <a:cubicBezTo>
                    <a:pt x="164" y="86"/>
                    <a:pt x="145" y="79"/>
                    <a:pt x="130" y="69"/>
                  </a:cubicBezTo>
                  <a:cubicBezTo>
                    <a:pt x="142" y="58"/>
                    <a:pt x="153" y="49"/>
                    <a:pt x="165" y="43"/>
                  </a:cubicBezTo>
                  <a:cubicBezTo>
                    <a:pt x="174" y="54"/>
                    <a:pt x="187" y="63"/>
                    <a:pt x="200" y="69"/>
                  </a:cubicBezTo>
                  <a:cubicBezTo>
                    <a:pt x="194" y="75"/>
                    <a:pt x="188" y="81"/>
                    <a:pt x="182" y="88"/>
                  </a:cubicBezTo>
                  <a:close/>
                  <a:moveTo>
                    <a:pt x="204" y="64"/>
                  </a:moveTo>
                  <a:cubicBezTo>
                    <a:pt x="193" y="58"/>
                    <a:pt x="181" y="50"/>
                    <a:pt x="172" y="40"/>
                  </a:cubicBezTo>
                  <a:cubicBezTo>
                    <a:pt x="179" y="37"/>
                    <a:pt x="185" y="35"/>
                    <a:pt x="192" y="33"/>
                  </a:cubicBezTo>
                  <a:cubicBezTo>
                    <a:pt x="201" y="41"/>
                    <a:pt x="210" y="47"/>
                    <a:pt x="219" y="51"/>
                  </a:cubicBezTo>
                  <a:cubicBezTo>
                    <a:pt x="214" y="55"/>
                    <a:pt x="209" y="59"/>
                    <a:pt x="204" y="64"/>
                  </a:cubicBezTo>
                  <a:close/>
                  <a:moveTo>
                    <a:pt x="276" y="59"/>
                  </a:moveTo>
                  <a:cubicBezTo>
                    <a:pt x="280" y="63"/>
                    <a:pt x="285" y="68"/>
                    <a:pt x="290" y="73"/>
                  </a:cubicBezTo>
                  <a:cubicBezTo>
                    <a:pt x="278" y="79"/>
                    <a:pt x="262" y="84"/>
                    <a:pt x="247" y="85"/>
                  </a:cubicBezTo>
                  <a:cubicBezTo>
                    <a:pt x="256" y="76"/>
                    <a:pt x="265" y="67"/>
                    <a:pt x="276" y="59"/>
                  </a:cubicBezTo>
                  <a:close/>
                  <a:moveTo>
                    <a:pt x="240" y="93"/>
                  </a:moveTo>
                  <a:cubicBezTo>
                    <a:pt x="259" y="93"/>
                    <a:pt x="279" y="86"/>
                    <a:pt x="294" y="77"/>
                  </a:cubicBezTo>
                  <a:cubicBezTo>
                    <a:pt x="298" y="82"/>
                    <a:pt x="302" y="86"/>
                    <a:pt x="305" y="91"/>
                  </a:cubicBezTo>
                  <a:cubicBezTo>
                    <a:pt x="288" y="103"/>
                    <a:pt x="253" y="113"/>
                    <a:pt x="225" y="112"/>
                  </a:cubicBezTo>
                  <a:cubicBezTo>
                    <a:pt x="230" y="106"/>
                    <a:pt x="235" y="99"/>
                    <a:pt x="240" y="93"/>
                  </a:cubicBezTo>
                  <a:close/>
                  <a:moveTo>
                    <a:pt x="218" y="122"/>
                  </a:moveTo>
                  <a:cubicBezTo>
                    <a:pt x="247" y="125"/>
                    <a:pt x="289" y="113"/>
                    <a:pt x="310" y="97"/>
                  </a:cubicBezTo>
                  <a:cubicBezTo>
                    <a:pt x="313" y="103"/>
                    <a:pt x="317" y="109"/>
                    <a:pt x="320" y="116"/>
                  </a:cubicBezTo>
                  <a:cubicBezTo>
                    <a:pt x="294" y="135"/>
                    <a:pt x="237" y="147"/>
                    <a:pt x="206" y="142"/>
                  </a:cubicBezTo>
                  <a:cubicBezTo>
                    <a:pt x="209" y="135"/>
                    <a:pt x="214" y="128"/>
                    <a:pt x="218" y="122"/>
                  </a:cubicBezTo>
                  <a:close/>
                  <a:moveTo>
                    <a:pt x="183" y="305"/>
                  </a:moveTo>
                  <a:cubicBezTo>
                    <a:pt x="164" y="279"/>
                    <a:pt x="164" y="279"/>
                    <a:pt x="164" y="279"/>
                  </a:cubicBezTo>
                  <a:cubicBezTo>
                    <a:pt x="163" y="274"/>
                    <a:pt x="163" y="269"/>
                    <a:pt x="164" y="264"/>
                  </a:cubicBezTo>
                  <a:cubicBezTo>
                    <a:pt x="186" y="295"/>
                    <a:pt x="186" y="295"/>
                    <a:pt x="186" y="295"/>
                  </a:cubicBezTo>
                  <a:cubicBezTo>
                    <a:pt x="184" y="298"/>
                    <a:pt x="183" y="301"/>
                    <a:pt x="183" y="305"/>
                  </a:cubicBezTo>
                  <a:close/>
                  <a:moveTo>
                    <a:pt x="189" y="291"/>
                  </a:moveTo>
                  <a:cubicBezTo>
                    <a:pt x="166" y="259"/>
                    <a:pt x="166" y="259"/>
                    <a:pt x="166" y="259"/>
                  </a:cubicBezTo>
                  <a:cubicBezTo>
                    <a:pt x="180" y="262"/>
                    <a:pt x="180" y="262"/>
                    <a:pt x="180" y="262"/>
                  </a:cubicBezTo>
                  <a:cubicBezTo>
                    <a:pt x="195" y="283"/>
                    <a:pt x="195" y="283"/>
                    <a:pt x="195" y="283"/>
                  </a:cubicBezTo>
                  <a:cubicBezTo>
                    <a:pt x="193" y="285"/>
                    <a:pt x="190" y="288"/>
                    <a:pt x="189" y="291"/>
                  </a:cubicBezTo>
                  <a:close/>
                  <a:moveTo>
                    <a:pt x="198" y="280"/>
                  </a:moveTo>
                  <a:cubicBezTo>
                    <a:pt x="185" y="263"/>
                    <a:pt x="185" y="263"/>
                    <a:pt x="185" y="263"/>
                  </a:cubicBezTo>
                  <a:cubicBezTo>
                    <a:pt x="196" y="264"/>
                    <a:pt x="204" y="266"/>
                    <a:pt x="210" y="267"/>
                  </a:cubicBezTo>
                  <a:cubicBezTo>
                    <a:pt x="206" y="271"/>
                    <a:pt x="202" y="275"/>
                    <a:pt x="198" y="280"/>
                  </a:cubicBezTo>
                  <a:close/>
                  <a:moveTo>
                    <a:pt x="216" y="259"/>
                  </a:moveTo>
                  <a:cubicBezTo>
                    <a:pt x="205" y="257"/>
                    <a:pt x="187" y="255"/>
                    <a:pt x="165" y="251"/>
                  </a:cubicBezTo>
                  <a:cubicBezTo>
                    <a:pt x="167" y="237"/>
                    <a:pt x="171" y="219"/>
                    <a:pt x="178" y="200"/>
                  </a:cubicBezTo>
                  <a:cubicBezTo>
                    <a:pt x="215" y="207"/>
                    <a:pt x="243" y="212"/>
                    <a:pt x="256" y="214"/>
                  </a:cubicBezTo>
                  <a:cubicBezTo>
                    <a:pt x="243" y="227"/>
                    <a:pt x="227" y="245"/>
                    <a:pt x="216" y="259"/>
                  </a:cubicBezTo>
                  <a:close/>
                  <a:moveTo>
                    <a:pt x="258" y="206"/>
                  </a:moveTo>
                  <a:cubicBezTo>
                    <a:pt x="230" y="201"/>
                    <a:pt x="195" y="194"/>
                    <a:pt x="182" y="191"/>
                  </a:cubicBezTo>
                  <a:cubicBezTo>
                    <a:pt x="183" y="186"/>
                    <a:pt x="186" y="181"/>
                    <a:pt x="188" y="176"/>
                  </a:cubicBezTo>
                  <a:cubicBezTo>
                    <a:pt x="210" y="183"/>
                    <a:pt x="255" y="181"/>
                    <a:pt x="292" y="168"/>
                  </a:cubicBezTo>
                  <a:cubicBezTo>
                    <a:pt x="282" y="180"/>
                    <a:pt x="270" y="193"/>
                    <a:pt x="258" y="206"/>
                  </a:cubicBezTo>
                  <a:close/>
                  <a:moveTo>
                    <a:pt x="191" y="168"/>
                  </a:moveTo>
                  <a:cubicBezTo>
                    <a:pt x="195" y="161"/>
                    <a:pt x="198" y="154"/>
                    <a:pt x="202" y="147"/>
                  </a:cubicBezTo>
                  <a:cubicBezTo>
                    <a:pt x="233" y="156"/>
                    <a:pt x="296" y="142"/>
                    <a:pt x="323" y="121"/>
                  </a:cubicBezTo>
                  <a:cubicBezTo>
                    <a:pt x="325" y="127"/>
                    <a:pt x="327" y="133"/>
                    <a:pt x="329" y="138"/>
                  </a:cubicBezTo>
                  <a:cubicBezTo>
                    <a:pt x="293" y="170"/>
                    <a:pt x="224" y="177"/>
                    <a:pt x="191" y="168"/>
                  </a:cubicBezTo>
                  <a:close/>
                  <a:moveTo>
                    <a:pt x="318" y="291"/>
                  </a:moveTo>
                  <a:cubicBezTo>
                    <a:pt x="300" y="294"/>
                    <a:pt x="281" y="297"/>
                    <a:pt x="263" y="300"/>
                  </a:cubicBezTo>
                  <a:cubicBezTo>
                    <a:pt x="272" y="285"/>
                    <a:pt x="304" y="250"/>
                    <a:pt x="339" y="212"/>
                  </a:cubicBezTo>
                  <a:cubicBezTo>
                    <a:pt x="337" y="241"/>
                    <a:pt x="329" y="268"/>
                    <a:pt x="318" y="291"/>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3" name="Freeform 1453"/>
            <p:cNvSpPr/>
            <p:nvPr/>
          </p:nvSpPr>
          <p:spPr bwMode="auto">
            <a:xfrm>
              <a:off x="1842" y="0"/>
              <a:ext cx="44" cy="129"/>
            </a:xfrm>
            <a:custGeom>
              <a:avLst/>
              <a:gdLst>
                <a:gd name="T0" fmla="*/ 18 w 18"/>
                <a:gd name="T1" fmla="*/ 0 h 53"/>
                <a:gd name="T2" fmla="*/ 13 w 18"/>
                <a:gd name="T3" fmla="*/ 0 h 53"/>
                <a:gd name="T4" fmla="*/ 0 w 18"/>
                <a:gd name="T5" fmla="*/ 53 h 53"/>
                <a:gd name="T6" fmla="*/ 18 w 18"/>
                <a:gd name="T7" fmla="*/ 0 h 53"/>
              </a:gdLst>
              <a:ahLst/>
              <a:cxnLst>
                <a:cxn ang="0">
                  <a:pos x="T0" y="T1"/>
                </a:cxn>
                <a:cxn ang="0">
                  <a:pos x="T2" y="T3"/>
                </a:cxn>
                <a:cxn ang="0">
                  <a:pos x="T4" y="T5"/>
                </a:cxn>
                <a:cxn ang="0">
                  <a:pos x="T6" y="T7"/>
                </a:cxn>
              </a:cxnLst>
              <a:rect l="0" t="0" r="r" b="b"/>
              <a:pathLst>
                <a:path w="18" h="53">
                  <a:moveTo>
                    <a:pt x="18" y="0"/>
                  </a:moveTo>
                  <a:cubicBezTo>
                    <a:pt x="13" y="0"/>
                    <a:pt x="13" y="0"/>
                    <a:pt x="13" y="0"/>
                  </a:cubicBezTo>
                  <a:cubicBezTo>
                    <a:pt x="8" y="19"/>
                    <a:pt x="2" y="40"/>
                    <a:pt x="0" y="53"/>
                  </a:cubicBezTo>
                  <a:cubicBezTo>
                    <a:pt x="4" y="41"/>
                    <a:pt x="11" y="20"/>
                    <a:pt x="18" y="0"/>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4" name="Freeform 1454"/>
            <p:cNvSpPr/>
            <p:nvPr/>
          </p:nvSpPr>
          <p:spPr bwMode="auto">
            <a:xfrm>
              <a:off x="4377" y="4288"/>
              <a:ext cx="39" cy="34"/>
            </a:xfrm>
            <a:custGeom>
              <a:avLst/>
              <a:gdLst>
                <a:gd name="T0" fmla="*/ 0 w 39"/>
                <a:gd name="T1" fmla="*/ 34 h 34"/>
                <a:gd name="T2" fmla="*/ 39 w 39"/>
                <a:gd name="T3" fmla="*/ 34 h 34"/>
                <a:gd name="T4" fmla="*/ 32 w 39"/>
                <a:gd name="T5" fmla="*/ 0 h 34"/>
                <a:gd name="T6" fmla="*/ 0 w 39"/>
                <a:gd name="T7" fmla="*/ 34 h 34"/>
              </a:gdLst>
              <a:ahLst/>
              <a:cxnLst>
                <a:cxn ang="0">
                  <a:pos x="T0" y="T1"/>
                </a:cxn>
                <a:cxn ang="0">
                  <a:pos x="T2" y="T3"/>
                </a:cxn>
                <a:cxn ang="0">
                  <a:pos x="T4" y="T5"/>
                </a:cxn>
                <a:cxn ang="0">
                  <a:pos x="T6" y="T7"/>
                </a:cxn>
              </a:cxnLst>
              <a:rect l="0" t="0" r="r" b="b"/>
              <a:pathLst>
                <a:path w="39" h="34">
                  <a:moveTo>
                    <a:pt x="0" y="34"/>
                  </a:moveTo>
                  <a:lnTo>
                    <a:pt x="39" y="34"/>
                  </a:lnTo>
                  <a:lnTo>
                    <a:pt x="32" y="0"/>
                  </a:lnTo>
                  <a:lnTo>
                    <a:pt x="0" y="34"/>
                  </a:ln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5" name="Freeform 1455"/>
            <p:cNvSpPr/>
            <p:nvPr/>
          </p:nvSpPr>
          <p:spPr bwMode="auto">
            <a:xfrm>
              <a:off x="-3" y="1068"/>
              <a:ext cx="265" cy="294"/>
            </a:xfrm>
            <a:custGeom>
              <a:avLst/>
              <a:gdLst>
                <a:gd name="T0" fmla="*/ 91 w 109"/>
                <a:gd name="T1" fmla="*/ 87 h 121"/>
                <a:gd name="T2" fmla="*/ 73 w 109"/>
                <a:gd name="T3" fmla="*/ 11 h 121"/>
                <a:gd name="T4" fmla="*/ 19 w 109"/>
                <a:gd name="T5" fmla="*/ 37 h 121"/>
                <a:gd name="T6" fmla="*/ 50 w 109"/>
                <a:gd name="T7" fmla="*/ 68 h 121"/>
                <a:gd name="T8" fmla="*/ 57 w 109"/>
                <a:gd name="T9" fmla="*/ 37 h 121"/>
                <a:gd name="T10" fmla="*/ 52 w 109"/>
                <a:gd name="T11" fmla="*/ 42 h 121"/>
                <a:gd name="T12" fmla="*/ 45 w 109"/>
                <a:gd name="T13" fmla="*/ 61 h 121"/>
                <a:gd name="T14" fmla="*/ 30 w 109"/>
                <a:gd name="T15" fmla="*/ 36 h 121"/>
                <a:gd name="T16" fmla="*/ 68 w 109"/>
                <a:gd name="T17" fmla="*/ 18 h 121"/>
                <a:gd name="T18" fmla="*/ 83 w 109"/>
                <a:gd name="T19" fmla="*/ 85 h 121"/>
                <a:gd name="T20" fmla="*/ 0 w 109"/>
                <a:gd name="T21" fmla="*/ 87 h 121"/>
                <a:gd name="T22" fmla="*/ 0 w 109"/>
                <a:gd name="T23" fmla="*/ 97 h 121"/>
                <a:gd name="T24" fmla="*/ 91 w 109"/>
                <a:gd name="T25" fmla="*/ 8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9" h="121">
                  <a:moveTo>
                    <a:pt x="91" y="87"/>
                  </a:moveTo>
                  <a:cubicBezTo>
                    <a:pt x="109" y="57"/>
                    <a:pt x="95" y="21"/>
                    <a:pt x="73" y="11"/>
                  </a:cubicBezTo>
                  <a:cubicBezTo>
                    <a:pt x="50" y="0"/>
                    <a:pt x="24" y="11"/>
                    <a:pt x="19" y="37"/>
                  </a:cubicBezTo>
                  <a:cubicBezTo>
                    <a:pt x="16" y="56"/>
                    <a:pt x="28" y="72"/>
                    <a:pt x="50" y="68"/>
                  </a:cubicBezTo>
                  <a:cubicBezTo>
                    <a:pt x="66" y="65"/>
                    <a:pt x="72" y="44"/>
                    <a:pt x="57" y="37"/>
                  </a:cubicBezTo>
                  <a:cubicBezTo>
                    <a:pt x="51" y="35"/>
                    <a:pt x="49" y="37"/>
                    <a:pt x="52" y="42"/>
                  </a:cubicBezTo>
                  <a:cubicBezTo>
                    <a:pt x="61" y="46"/>
                    <a:pt x="54" y="59"/>
                    <a:pt x="45" y="61"/>
                  </a:cubicBezTo>
                  <a:cubicBezTo>
                    <a:pt x="35" y="62"/>
                    <a:pt x="28" y="48"/>
                    <a:pt x="30" y="36"/>
                  </a:cubicBezTo>
                  <a:cubicBezTo>
                    <a:pt x="31" y="20"/>
                    <a:pt x="50" y="11"/>
                    <a:pt x="68" y="18"/>
                  </a:cubicBezTo>
                  <a:cubicBezTo>
                    <a:pt x="90" y="27"/>
                    <a:pt x="100" y="62"/>
                    <a:pt x="83" y="85"/>
                  </a:cubicBezTo>
                  <a:cubicBezTo>
                    <a:pt x="61" y="114"/>
                    <a:pt x="24" y="110"/>
                    <a:pt x="0" y="87"/>
                  </a:cubicBezTo>
                  <a:cubicBezTo>
                    <a:pt x="0" y="97"/>
                    <a:pt x="0" y="97"/>
                    <a:pt x="0" y="97"/>
                  </a:cubicBezTo>
                  <a:cubicBezTo>
                    <a:pt x="29" y="121"/>
                    <a:pt x="71" y="121"/>
                    <a:pt x="91" y="87"/>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6" name="Freeform 1456"/>
            <p:cNvSpPr/>
            <p:nvPr/>
          </p:nvSpPr>
          <p:spPr bwMode="auto">
            <a:xfrm>
              <a:off x="5700" y="4235"/>
              <a:ext cx="107" cy="87"/>
            </a:xfrm>
            <a:custGeom>
              <a:avLst/>
              <a:gdLst>
                <a:gd name="T0" fmla="*/ 0 w 44"/>
                <a:gd name="T1" fmla="*/ 36 h 36"/>
                <a:gd name="T2" fmla="*/ 9 w 44"/>
                <a:gd name="T3" fmla="*/ 36 h 36"/>
                <a:gd name="T4" fmla="*/ 10 w 44"/>
                <a:gd name="T5" fmla="*/ 20 h 36"/>
                <a:gd name="T6" fmla="*/ 28 w 44"/>
                <a:gd name="T7" fmla="*/ 36 h 36"/>
                <a:gd name="T8" fmla="*/ 44 w 44"/>
                <a:gd name="T9" fmla="*/ 36 h 36"/>
                <a:gd name="T10" fmla="*/ 1 w 44"/>
                <a:gd name="T11" fmla="*/ 0 h 36"/>
                <a:gd name="T12" fmla="*/ 0 w 44"/>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44" h="36">
                  <a:moveTo>
                    <a:pt x="0" y="36"/>
                  </a:moveTo>
                  <a:cubicBezTo>
                    <a:pt x="9" y="36"/>
                    <a:pt x="9" y="36"/>
                    <a:pt x="9" y="36"/>
                  </a:cubicBezTo>
                  <a:cubicBezTo>
                    <a:pt x="9" y="30"/>
                    <a:pt x="10" y="25"/>
                    <a:pt x="10" y="20"/>
                  </a:cubicBezTo>
                  <a:cubicBezTo>
                    <a:pt x="14" y="25"/>
                    <a:pt x="21" y="30"/>
                    <a:pt x="28" y="36"/>
                  </a:cubicBezTo>
                  <a:cubicBezTo>
                    <a:pt x="44" y="36"/>
                    <a:pt x="44" y="36"/>
                    <a:pt x="44" y="36"/>
                  </a:cubicBezTo>
                  <a:cubicBezTo>
                    <a:pt x="27" y="22"/>
                    <a:pt x="11" y="10"/>
                    <a:pt x="1" y="0"/>
                  </a:cubicBezTo>
                  <a:cubicBezTo>
                    <a:pt x="0" y="11"/>
                    <a:pt x="0" y="23"/>
                    <a:pt x="0" y="36"/>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7" name="Freeform 1457"/>
            <p:cNvSpPr/>
            <p:nvPr/>
          </p:nvSpPr>
          <p:spPr bwMode="auto">
            <a:xfrm>
              <a:off x="6674" y="3357"/>
              <a:ext cx="27" cy="187"/>
            </a:xfrm>
            <a:custGeom>
              <a:avLst/>
              <a:gdLst>
                <a:gd name="T0" fmla="*/ 27 w 27"/>
                <a:gd name="T1" fmla="*/ 0 h 187"/>
                <a:gd name="T2" fmla="*/ 13 w 27"/>
                <a:gd name="T3" fmla="*/ 0 h 187"/>
                <a:gd name="T4" fmla="*/ 0 w 27"/>
                <a:gd name="T5" fmla="*/ 187 h 187"/>
                <a:gd name="T6" fmla="*/ 13 w 27"/>
                <a:gd name="T7" fmla="*/ 187 h 187"/>
                <a:gd name="T8" fmla="*/ 27 w 27"/>
                <a:gd name="T9" fmla="*/ 0 h 187"/>
              </a:gdLst>
              <a:ahLst/>
              <a:cxnLst>
                <a:cxn ang="0">
                  <a:pos x="T0" y="T1"/>
                </a:cxn>
                <a:cxn ang="0">
                  <a:pos x="T2" y="T3"/>
                </a:cxn>
                <a:cxn ang="0">
                  <a:pos x="T4" y="T5"/>
                </a:cxn>
                <a:cxn ang="0">
                  <a:pos x="T6" y="T7"/>
                </a:cxn>
                <a:cxn ang="0">
                  <a:pos x="T8" y="T9"/>
                </a:cxn>
              </a:cxnLst>
              <a:rect l="0" t="0" r="r" b="b"/>
              <a:pathLst>
                <a:path w="27" h="187">
                  <a:moveTo>
                    <a:pt x="27" y="0"/>
                  </a:moveTo>
                  <a:lnTo>
                    <a:pt x="13" y="0"/>
                  </a:lnTo>
                  <a:lnTo>
                    <a:pt x="0" y="187"/>
                  </a:lnTo>
                  <a:lnTo>
                    <a:pt x="13" y="187"/>
                  </a:lnTo>
                  <a:lnTo>
                    <a:pt x="27" y="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8" name="Freeform 1458"/>
            <p:cNvSpPr/>
            <p:nvPr/>
          </p:nvSpPr>
          <p:spPr bwMode="auto">
            <a:xfrm>
              <a:off x="6538" y="3194"/>
              <a:ext cx="32" cy="187"/>
            </a:xfrm>
            <a:custGeom>
              <a:avLst/>
              <a:gdLst>
                <a:gd name="T0" fmla="*/ 32 w 32"/>
                <a:gd name="T1" fmla="*/ 0 h 187"/>
                <a:gd name="T2" fmla="*/ 17 w 32"/>
                <a:gd name="T3" fmla="*/ 0 h 187"/>
                <a:gd name="T4" fmla="*/ 0 w 32"/>
                <a:gd name="T5" fmla="*/ 185 h 187"/>
                <a:gd name="T6" fmla="*/ 10 w 32"/>
                <a:gd name="T7" fmla="*/ 187 h 187"/>
                <a:gd name="T8" fmla="*/ 32 w 32"/>
                <a:gd name="T9" fmla="*/ 0 h 187"/>
              </a:gdLst>
              <a:ahLst/>
              <a:cxnLst>
                <a:cxn ang="0">
                  <a:pos x="T0" y="T1"/>
                </a:cxn>
                <a:cxn ang="0">
                  <a:pos x="T2" y="T3"/>
                </a:cxn>
                <a:cxn ang="0">
                  <a:pos x="T4" y="T5"/>
                </a:cxn>
                <a:cxn ang="0">
                  <a:pos x="T6" y="T7"/>
                </a:cxn>
                <a:cxn ang="0">
                  <a:pos x="T8" y="T9"/>
                </a:cxn>
              </a:cxnLst>
              <a:rect l="0" t="0" r="r" b="b"/>
              <a:pathLst>
                <a:path w="32" h="187">
                  <a:moveTo>
                    <a:pt x="32" y="0"/>
                  </a:moveTo>
                  <a:lnTo>
                    <a:pt x="17" y="0"/>
                  </a:lnTo>
                  <a:lnTo>
                    <a:pt x="0" y="185"/>
                  </a:lnTo>
                  <a:lnTo>
                    <a:pt x="10" y="187"/>
                  </a:lnTo>
                  <a:lnTo>
                    <a:pt x="32" y="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9" name="Freeform 1459"/>
            <p:cNvSpPr/>
            <p:nvPr/>
          </p:nvSpPr>
          <p:spPr bwMode="auto">
            <a:xfrm>
              <a:off x="6373" y="1583"/>
              <a:ext cx="243" cy="329"/>
            </a:xfrm>
            <a:custGeom>
              <a:avLst/>
              <a:gdLst>
                <a:gd name="T0" fmla="*/ 14 w 100"/>
                <a:gd name="T1" fmla="*/ 128 h 135"/>
                <a:gd name="T2" fmla="*/ 36 w 100"/>
                <a:gd name="T3" fmla="*/ 135 h 135"/>
                <a:gd name="T4" fmla="*/ 100 w 100"/>
                <a:gd name="T5" fmla="*/ 20 h 135"/>
                <a:gd name="T6" fmla="*/ 1 w 100"/>
                <a:gd name="T7" fmla="*/ 0 h 135"/>
                <a:gd name="T8" fmla="*/ 0 w 100"/>
                <a:gd name="T9" fmla="*/ 30 h 135"/>
                <a:gd name="T10" fmla="*/ 63 w 100"/>
                <a:gd name="T11" fmla="*/ 42 h 135"/>
                <a:gd name="T12" fmla="*/ 14 w 100"/>
                <a:gd name="T13" fmla="*/ 128 h 135"/>
              </a:gdLst>
              <a:ahLst/>
              <a:cxnLst>
                <a:cxn ang="0">
                  <a:pos x="T0" y="T1"/>
                </a:cxn>
                <a:cxn ang="0">
                  <a:pos x="T2" y="T3"/>
                </a:cxn>
                <a:cxn ang="0">
                  <a:pos x="T4" y="T5"/>
                </a:cxn>
                <a:cxn ang="0">
                  <a:pos x="T6" y="T7"/>
                </a:cxn>
                <a:cxn ang="0">
                  <a:pos x="T8" y="T9"/>
                </a:cxn>
                <a:cxn ang="0">
                  <a:pos x="T10" y="T11"/>
                </a:cxn>
                <a:cxn ang="0">
                  <a:pos x="T12" y="T13"/>
                </a:cxn>
              </a:cxnLst>
              <a:rect l="0" t="0" r="r" b="b"/>
              <a:pathLst>
                <a:path w="100" h="135">
                  <a:moveTo>
                    <a:pt x="14" y="128"/>
                  </a:moveTo>
                  <a:cubicBezTo>
                    <a:pt x="36" y="135"/>
                    <a:pt x="36" y="135"/>
                    <a:pt x="36" y="135"/>
                  </a:cubicBezTo>
                  <a:cubicBezTo>
                    <a:pt x="100" y="20"/>
                    <a:pt x="100" y="20"/>
                    <a:pt x="100" y="20"/>
                  </a:cubicBezTo>
                  <a:cubicBezTo>
                    <a:pt x="1" y="0"/>
                    <a:pt x="1" y="0"/>
                    <a:pt x="1" y="0"/>
                  </a:cubicBezTo>
                  <a:cubicBezTo>
                    <a:pt x="2" y="10"/>
                    <a:pt x="2" y="20"/>
                    <a:pt x="0" y="30"/>
                  </a:cubicBezTo>
                  <a:cubicBezTo>
                    <a:pt x="63" y="42"/>
                    <a:pt x="63" y="42"/>
                    <a:pt x="63" y="42"/>
                  </a:cubicBezTo>
                  <a:lnTo>
                    <a:pt x="14" y="128"/>
                  </a:ln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0" name="Freeform 1460"/>
            <p:cNvSpPr/>
            <p:nvPr/>
          </p:nvSpPr>
          <p:spPr bwMode="auto">
            <a:xfrm>
              <a:off x="6548" y="2012"/>
              <a:ext cx="420" cy="406"/>
            </a:xfrm>
            <a:custGeom>
              <a:avLst/>
              <a:gdLst>
                <a:gd name="T0" fmla="*/ 155 w 173"/>
                <a:gd name="T1" fmla="*/ 59 h 167"/>
                <a:gd name="T2" fmla="*/ 129 w 173"/>
                <a:gd name="T3" fmla="*/ 147 h 167"/>
                <a:gd name="T4" fmla="*/ 142 w 173"/>
                <a:gd name="T5" fmla="*/ 167 h 167"/>
                <a:gd name="T6" fmla="*/ 173 w 173"/>
                <a:gd name="T7" fmla="*/ 45 h 167"/>
                <a:gd name="T8" fmla="*/ 4 w 173"/>
                <a:gd name="T9" fmla="*/ 0 h 167"/>
                <a:gd name="T10" fmla="*/ 0 w 173"/>
                <a:gd name="T11" fmla="*/ 12 h 167"/>
                <a:gd name="T12" fmla="*/ 155 w 173"/>
                <a:gd name="T13" fmla="*/ 59 h 167"/>
              </a:gdLst>
              <a:ahLst/>
              <a:cxnLst>
                <a:cxn ang="0">
                  <a:pos x="T0" y="T1"/>
                </a:cxn>
                <a:cxn ang="0">
                  <a:pos x="T2" y="T3"/>
                </a:cxn>
                <a:cxn ang="0">
                  <a:pos x="T4" y="T5"/>
                </a:cxn>
                <a:cxn ang="0">
                  <a:pos x="T6" y="T7"/>
                </a:cxn>
                <a:cxn ang="0">
                  <a:pos x="T8" y="T9"/>
                </a:cxn>
                <a:cxn ang="0">
                  <a:pos x="T10" y="T11"/>
                </a:cxn>
                <a:cxn ang="0">
                  <a:pos x="T12" y="T13"/>
                </a:cxn>
              </a:cxnLst>
              <a:rect l="0" t="0" r="r" b="b"/>
              <a:pathLst>
                <a:path w="173" h="167">
                  <a:moveTo>
                    <a:pt x="155" y="59"/>
                  </a:moveTo>
                  <a:cubicBezTo>
                    <a:pt x="129" y="147"/>
                    <a:pt x="129" y="147"/>
                    <a:pt x="129" y="147"/>
                  </a:cubicBezTo>
                  <a:cubicBezTo>
                    <a:pt x="134" y="153"/>
                    <a:pt x="138" y="160"/>
                    <a:pt x="142" y="167"/>
                  </a:cubicBezTo>
                  <a:cubicBezTo>
                    <a:pt x="173" y="45"/>
                    <a:pt x="173" y="45"/>
                    <a:pt x="173" y="45"/>
                  </a:cubicBezTo>
                  <a:cubicBezTo>
                    <a:pt x="4" y="0"/>
                    <a:pt x="4" y="0"/>
                    <a:pt x="4" y="0"/>
                  </a:cubicBezTo>
                  <a:cubicBezTo>
                    <a:pt x="0" y="12"/>
                    <a:pt x="0" y="12"/>
                    <a:pt x="0" y="12"/>
                  </a:cubicBezTo>
                  <a:lnTo>
                    <a:pt x="155" y="59"/>
                  </a:ln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1" name="Freeform 1461"/>
            <p:cNvSpPr/>
            <p:nvPr/>
          </p:nvSpPr>
          <p:spPr bwMode="auto">
            <a:xfrm>
              <a:off x="6531" y="2055"/>
              <a:ext cx="372" cy="297"/>
            </a:xfrm>
            <a:custGeom>
              <a:avLst/>
              <a:gdLst>
                <a:gd name="T0" fmla="*/ 47 w 153"/>
                <a:gd name="T1" fmla="*/ 61 h 122"/>
                <a:gd name="T2" fmla="*/ 131 w 153"/>
                <a:gd name="T3" fmla="*/ 122 h 122"/>
                <a:gd name="T4" fmla="*/ 153 w 153"/>
                <a:gd name="T5" fmla="*/ 46 h 122"/>
                <a:gd name="T6" fmla="*/ 5 w 153"/>
                <a:gd name="T7" fmla="*/ 0 h 122"/>
                <a:gd name="T8" fmla="*/ 0 w 153"/>
                <a:gd name="T9" fmla="*/ 12 h 122"/>
                <a:gd name="T10" fmla="*/ 57 w 153"/>
                <a:gd name="T11" fmla="*/ 31 h 122"/>
                <a:gd name="T12" fmla="*/ 47 w 153"/>
                <a:gd name="T13" fmla="*/ 61 h 122"/>
              </a:gdLst>
              <a:ahLst/>
              <a:cxnLst>
                <a:cxn ang="0">
                  <a:pos x="T0" y="T1"/>
                </a:cxn>
                <a:cxn ang="0">
                  <a:pos x="T2" y="T3"/>
                </a:cxn>
                <a:cxn ang="0">
                  <a:pos x="T4" y="T5"/>
                </a:cxn>
                <a:cxn ang="0">
                  <a:pos x="T6" y="T7"/>
                </a:cxn>
                <a:cxn ang="0">
                  <a:pos x="T8" y="T9"/>
                </a:cxn>
                <a:cxn ang="0">
                  <a:pos x="T10" y="T11"/>
                </a:cxn>
                <a:cxn ang="0">
                  <a:pos x="T12" y="T13"/>
                </a:cxn>
              </a:cxnLst>
              <a:rect l="0" t="0" r="r" b="b"/>
              <a:pathLst>
                <a:path w="153" h="122">
                  <a:moveTo>
                    <a:pt x="47" y="61"/>
                  </a:moveTo>
                  <a:cubicBezTo>
                    <a:pt x="81" y="72"/>
                    <a:pt x="109" y="94"/>
                    <a:pt x="131" y="122"/>
                  </a:cubicBezTo>
                  <a:cubicBezTo>
                    <a:pt x="153" y="46"/>
                    <a:pt x="153" y="46"/>
                    <a:pt x="153" y="46"/>
                  </a:cubicBezTo>
                  <a:cubicBezTo>
                    <a:pt x="5" y="0"/>
                    <a:pt x="5" y="0"/>
                    <a:pt x="5" y="0"/>
                  </a:cubicBezTo>
                  <a:cubicBezTo>
                    <a:pt x="0" y="12"/>
                    <a:pt x="0" y="12"/>
                    <a:pt x="0" y="12"/>
                  </a:cubicBezTo>
                  <a:cubicBezTo>
                    <a:pt x="57" y="31"/>
                    <a:pt x="57" y="31"/>
                    <a:pt x="57" y="31"/>
                  </a:cubicBezTo>
                  <a:lnTo>
                    <a:pt x="47" y="61"/>
                  </a:ln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2" name="Freeform 1462"/>
            <p:cNvSpPr/>
            <p:nvPr/>
          </p:nvSpPr>
          <p:spPr bwMode="auto">
            <a:xfrm>
              <a:off x="5994" y="1073"/>
              <a:ext cx="238" cy="476"/>
            </a:xfrm>
            <a:custGeom>
              <a:avLst/>
              <a:gdLst>
                <a:gd name="T0" fmla="*/ 78 w 98"/>
                <a:gd name="T1" fmla="*/ 100 h 196"/>
                <a:gd name="T2" fmla="*/ 67 w 98"/>
                <a:gd name="T3" fmla="*/ 173 h 196"/>
                <a:gd name="T4" fmla="*/ 32 w 98"/>
                <a:gd name="T5" fmla="*/ 149 h 196"/>
                <a:gd name="T6" fmla="*/ 74 w 98"/>
                <a:gd name="T7" fmla="*/ 137 h 196"/>
                <a:gd name="T8" fmla="*/ 75 w 98"/>
                <a:gd name="T9" fmla="*/ 125 h 196"/>
                <a:gd name="T10" fmla="*/ 22 w 98"/>
                <a:gd name="T11" fmla="*/ 146 h 196"/>
                <a:gd name="T12" fmla="*/ 66 w 98"/>
                <a:gd name="T13" fmla="*/ 182 h 196"/>
                <a:gd name="T14" fmla="*/ 91 w 98"/>
                <a:gd name="T15" fmla="*/ 96 h 196"/>
                <a:gd name="T16" fmla="*/ 0 w 98"/>
                <a:gd name="T17" fmla="*/ 0 h 196"/>
                <a:gd name="T18" fmla="*/ 6 w 98"/>
                <a:gd name="T19" fmla="*/ 12 h 196"/>
                <a:gd name="T20" fmla="*/ 78 w 98"/>
                <a:gd name="T21" fmla="*/ 10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8" h="196">
                  <a:moveTo>
                    <a:pt x="78" y="100"/>
                  </a:moveTo>
                  <a:cubicBezTo>
                    <a:pt x="84" y="121"/>
                    <a:pt x="85" y="158"/>
                    <a:pt x="67" y="173"/>
                  </a:cubicBezTo>
                  <a:cubicBezTo>
                    <a:pt x="48" y="188"/>
                    <a:pt x="20" y="173"/>
                    <a:pt x="32" y="149"/>
                  </a:cubicBezTo>
                  <a:cubicBezTo>
                    <a:pt x="37" y="138"/>
                    <a:pt x="50" y="129"/>
                    <a:pt x="74" y="137"/>
                  </a:cubicBezTo>
                  <a:cubicBezTo>
                    <a:pt x="75" y="133"/>
                    <a:pt x="76" y="128"/>
                    <a:pt x="75" y="125"/>
                  </a:cubicBezTo>
                  <a:cubicBezTo>
                    <a:pt x="51" y="116"/>
                    <a:pt x="28" y="128"/>
                    <a:pt x="22" y="146"/>
                  </a:cubicBezTo>
                  <a:cubicBezTo>
                    <a:pt x="11" y="176"/>
                    <a:pt x="40" y="196"/>
                    <a:pt x="66" y="182"/>
                  </a:cubicBezTo>
                  <a:cubicBezTo>
                    <a:pt x="97" y="166"/>
                    <a:pt x="98" y="135"/>
                    <a:pt x="91" y="96"/>
                  </a:cubicBezTo>
                  <a:cubicBezTo>
                    <a:pt x="85" y="67"/>
                    <a:pt x="44" y="7"/>
                    <a:pt x="0" y="0"/>
                  </a:cubicBezTo>
                  <a:cubicBezTo>
                    <a:pt x="2" y="4"/>
                    <a:pt x="4" y="8"/>
                    <a:pt x="6" y="12"/>
                  </a:cubicBezTo>
                  <a:cubicBezTo>
                    <a:pt x="42" y="24"/>
                    <a:pt x="64" y="57"/>
                    <a:pt x="78" y="100"/>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3" name="Freeform 1463"/>
            <p:cNvSpPr/>
            <p:nvPr/>
          </p:nvSpPr>
          <p:spPr bwMode="auto">
            <a:xfrm>
              <a:off x="6341" y="1673"/>
              <a:ext cx="163" cy="217"/>
            </a:xfrm>
            <a:custGeom>
              <a:avLst/>
              <a:gdLst>
                <a:gd name="T0" fmla="*/ 40 w 67"/>
                <a:gd name="T1" fmla="*/ 28 h 89"/>
                <a:gd name="T2" fmla="*/ 3 w 67"/>
                <a:gd name="T3" fmla="*/ 83 h 89"/>
                <a:gd name="T4" fmla="*/ 22 w 67"/>
                <a:gd name="T5" fmla="*/ 89 h 89"/>
                <a:gd name="T6" fmla="*/ 67 w 67"/>
                <a:gd name="T7" fmla="*/ 10 h 89"/>
                <a:gd name="T8" fmla="*/ 11 w 67"/>
                <a:gd name="T9" fmla="*/ 0 h 89"/>
                <a:gd name="T10" fmla="*/ 0 w 67"/>
                <a:gd name="T11" fmla="*/ 22 h 89"/>
                <a:gd name="T12" fmla="*/ 40 w 67"/>
                <a:gd name="T13" fmla="*/ 28 h 89"/>
              </a:gdLst>
              <a:ahLst/>
              <a:cxnLst>
                <a:cxn ang="0">
                  <a:pos x="T0" y="T1"/>
                </a:cxn>
                <a:cxn ang="0">
                  <a:pos x="T2" y="T3"/>
                </a:cxn>
                <a:cxn ang="0">
                  <a:pos x="T4" y="T5"/>
                </a:cxn>
                <a:cxn ang="0">
                  <a:pos x="T6" y="T7"/>
                </a:cxn>
                <a:cxn ang="0">
                  <a:pos x="T8" y="T9"/>
                </a:cxn>
                <a:cxn ang="0">
                  <a:pos x="T10" y="T11"/>
                </a:cxn>
                <a:cxn ang="0">
                  <a:pos x="T12" y="T13"/>
                </a:cxn>
              </a:cxnLst>
              <a:rect l="0" t="0" r="r" b="b"/>
              <a:pathLst>
                <a:path w="67" h="89">
                  <a:moveTo>
                    <a:pt x="40" y="28"/>
                  </a:moveTo>
                  <a:cubicBezTo>
                    <a:pt x="3" y="83"/>
                    <a:pt x="3" y="83"/>
                    <a:pt x="3" y="83"/>
                  </a:cubicBezTo>
                  <a:cubicBezTo>
                    <a:pt x="22" y="89"/>
                    <a:pt x="22" y="89"/>
                    <a:pt x="22" y="89"/>
                  </a:cubicBezTo>
                  <a:cubicBezTo>
                    <a:pt x="67" y="10"/>
                    <a:pt x="67" y="10"/>
                    <a:pt x="67" y="10"/>
                  </a:cubicBezTo>
                  <a:cubicBezTo>
                    <a:pt x="11" y="0"/>
                    <a:pt x="11" y="0"/>
                    <a:pt x="11" y="0"/>
                  </a:cubicBezTo>
                  <a:cubicBezTo>
                    <a:pt x="9" y="7"/>
                    <a:pt x="5" y="15"/>
                    <a:pt x="0" y="22"/>
                  </a:cubicBezTo>
                  <a:lnTo>
                    <a:pt x="40" y="28"/>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4" name="Freeform 1464"/>
            <p:cNvSpPr/>
            <p:nvPr/>
          </p:nvSpPr>
          <p:spPr bwMode="auto">
            <a:xfrm>
              <a:off x="6237" y="1396"/>
              <a:ext cx="180" cy="343"/>
            </a:xfrm>
            <a:custGeom>
              <a:avLst/>
              <a:gdLst>
                <a:gd name="T0" fmla="*/ 29 w 74"/>
                <a:gd name="T1" fmla="*/ 128 h 141"/>
                <a:gd name="T2" fmla="*/ 33 w 74"/>
                <a:gd name="T3" fmla="*/ 141 h 141"/>
                <a:gd name="T4" fmla="*/ 1 w 74"/>
                <a:gd name="T5" fmla="*/ 0 h 141"/>
                <a:gd name="T6" fmla="*/ 0 w 74"/>
                <a:gd name="T7" fmla="*/ 13 h 141"/>
                <a:gd name="T8" fmla="*/ 29 w 74"/>
                <a:gd name="T9" fmla="*/ 128 h 141"/>
              </a:gdLst>
              <a:ahLst/>
              <a:cxnLst>
                <a:cxn ang="0">
                  <a:pos x="T0" y="T1"/>
                </a:cxn>
                <a:cxn ang="0">
                  <a:pos x="T2" y="T3"/>
                </a:cxn>
                <a:cxn ang="0">
                  <a:pos x="T4" y="T5"/>
                </a:cxn>
                <a:cxn ang="0">
                  <a:pos x="T6" y="T7"/>
                </a:cxn>
                <a:cxn ang="0">
                  <a:pos x="T8" y="T9"/>
                </a:cxn>
              </a:cxnLst>
              <a:rect l="0" t="0" r="r" b="b"/>
              <a:pathLst>
                <a:path w="74" h="141">
                  <a:moveTo>
                    <a:pt x="29" y="128"/>
                  </a:moveTo>
                  <a:cubicBezTo>
                    <a:pt x="31" y="132"/>
                    <a:pt x="32" y="137"/>
                    <a:pt x="33" y="141"/>
                  </a:cubicBezTo>
                  <a:cubicBezTo>
                    <a:pt x="74" y="94"/>
                    <a:pt x="38" y="18"/>
                    <a:pt x="1" y="0"/>
                  </a:cubicBezTo>
                  <a:cubicBezTo>
                    <a:pt x="1" y="5"/>
                    <a:pt x="1" y="9"/>
                    <a:pt x="0" y="13"/>
                  </a:cubicBezTo>
                  <a:cubicBezTo>
                    <a:pt x="41" y="48"/>
                    <a:pt x="42" y="99"/>
                    <a:pt x="29" y="128"/>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5" name="Freeform 1465"/>
            <p:cNvSpPr>
              <a:spLocks noEditPoints="1"/>
            </p:cNvSpPr>
            <p:nvPr/>
          </p:nvSpPr>
          <p:spPr bwMode="auto">
            <a:xfrm>
              <a:off x="5457" y="798"/>
              <a:ext cx="717" cy="722"/>
            </a:xfrm>
            <a:custGeom>
              <a:avLst/>
              <a:gdLst>
                <a:gd name="T0" fmla="*/ 234 w 295"/>
                <a:gd name="T1" fmla="*/ 259 h 297"/>
                <a:gd name="T2" fmla="*/ 295 w 295"/>
                <a:gd name="T3" fmla="*/ 228 h 297"/>
                <a:gd name="T4" fmla="*/ 230 w 295"/>
                <a:gd name="T5" fmla="*/ 134 h 297"/>
                <a:gd name="T6" fmla="*/ 224 w 295"/>
                <a:gd name="T7" fmla="*/ 184 h 297"/>
                <a:gd name="T8" fmla="*/ 157 w 295"/>
                <a:gd name="T9" fmla="*/ 165 h 297"/>
                <a:gd name="T10" fmla="*/ 185 w 295"/>
                <a:gd name="T11" fmla="*/ 109 h 297"/>
                <a:gd name="T12" fmla="*/ 95 w 295"/>
                <a:gd name="T13" fmla="*/ 47 h 297"/>
                <a:gd name="T14" fmla="*/ 2 w 295"/>
                <a:gd name="T15" fmla="*/ 0 h 297"/>
                <a:gd name="T16" fmla="*/ 0 w 295"/>
                <a:gd name="T17" fmla="*/ 17 h 297"/>
                <a:gd name="T18" fmla="*/ 65 w 295"/>
                <a:gd name="T19" fmla="*/ 141 h 297"/>
                <a:gd name="T20" fmla="*/ 60 w 295"/>
                <a:gd name="T21" fmla="*/ 169 h 297"/>
                <a:gd name="T22" fmla="*/ 197 w 295"/>
                <a:gd name="T23" fmla="*/ 222 h 297"/>
                <a:gd name="T24" fmla="*/ 178 w 295"/>
                <a:gd name="T25" fmla="*/ 254 h 297"/>
                <a:gd name="T26" fmla="*/ 227 w 295"/>
                <a:gd name="T27" fmla="*/ 297 h 297"/>
                <a:gd name="T28" fmla="*/ 237 w 295"/>
                <a:gd name="T29" fmla="*/ 290 h 297"/>
                <a:gd name="T30" fmla="*/ 234 w 295"/>
                <a:gd name="T31" fmla="*/ 259 h 297"/>
                <a:gd name="T32" fmla="*/ 133 w 295"/>
                <a:gd name="T33" fmla="*/ 167 h 297"/>
                <a:gd name="T34" fmla="*/ 111 w 295"/>
                <a:gd name="T35" fmla="*/ 177 h 297"/>
                <a:gd name="T36" fmla="*/ 101 w 295"/>
                <a:gd name="T37" fmla="*/ 155 h 297"/>
                <a:gd name="T38" fmla="*/ 123 w 295"/>
                <a:gd name="T39" fmla="*/ 145 h 297"/>
                <a:gd name="T40" fmla="*/ 133 w 295"/>
                <a:gd name="T41" fmla="*/ 167 h 297"/>
                <a:gd name="T42" fmla="*/ 144 w 295"/>
                <a:gd name="T43" fmla="*/ 116 h 297"/>
                <a:gd name="T44" fmla="*/ 110 w 295"/>
                <a:gd name="T45" fmla="*/ 130 h 297"/>
                <a:gd name="T46" fmla="*/ 90 w 295"/>
                <a:gd name="T47" fmla="*/ 93 h 297"/>
                <a:gd name="T48" fmla="*/ 124 w 295"/>
                <a:gd name="T49" fmla="*/ 79 h 297"/>
                <a:gd name="T50" fmla="*/ 144 w 295"/>
                <a:gd name="T51" fmla="*/ 116 h 297"/>
                <a:gd name="T52" fmla="*/ 234 w 295"/>
                <a:gd name="T53" fmla="*/ 192 h 297"/>
                <a:gd name="T54" fmla="*/ 261 w 295"/>
                <a:gd name="T55" fmla="*/ 187 h 297"/>
                <a:gd name="T56" fmla="*/ 268 w 295"/>
                <a:gd name="T57" fmla="*/ 218 h 297"/>
                <a:gd name="T58" fmla="*/ 241 w 295"/>
                <a:gd name="T59" fmla="*/ 223 h 297"/>
                <a:gd name="T60" fmla="*/ 234 w 295"/>
                <a:gd name="T61" fmla="*/ 19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5" h="297">
                  <a:moveTo>
                    <a:pt x="234" y="259"/>
                  </a:moveTo>
                  <a:cubicBezTo>
                    <a:pt x="240" y="240"/>
                    <a:pt x="259" y="221"/>
                    <a:pt x="295" y="228"/>
                  </a:cubicBezTo>
                  <a:cubicBezTo>
                    <a:pt x="287" y="190"/>
                    <a:pt x="263" y="150"/>
                    <a:pt x="230" y="134"/>
                  </a:cubicBezTo>
                  <a:cubicBezTo>
                    <a:pt x="235" y="151"/>
                    <a:pt x="234" y="169"/>
                    <a:pt x="224" y="184"/>
                  </a:cubicBezTo>
                  <a:cubicBezTo>
                    <a:pt x="206" y="213"/>
                    <a:pt x="168" y="195"/>
                    <a:pt x="157" y="165"/>
                  </a:cubicBezTo>
                  <a:cubicBezTo>
                    <a:pt x="147" y="137"/>
                    <a:pt x="160" y="118"/>
                    <a:pt x="185" y="109"/>
                  </a:cubicBezTo>
                  <a:cubicBezTo>
                    <a:pt x="173" y="92"/>
                    <a:pt x="140" y="59"/>
                    <a:pt x="95" y="47"/>
                  </a:cubicBezTo>
                  <a:cubicBezTo>
                    <a:pt x="70" y="41"/>
                    <a:pt x="33" y="23"/>
                    <a:pt x="2" y="0"/>
                  </a:cubicBezTo>
                  <a:cubicBezTo>
                    <a:pt x="1" y="6"/>
                    <a:pt x="0" y="12"/>
                    <a:pt x="0" y="17"/>
                  </a:cubicBezTo>
                  <a:cubicBezTo>
                    <a:pt x="39" y="38"/>
                    <a:pt x="81" y="92"/>
                    <a:pt x="65" y="141"/>
                  </a:cubicBezTo>
                  <a:cubicBezTo>
                    <a:pt x="65" y="151"/>
                    <a:pt x="64" y="160"/>
                    <a:pt x="60" y="169"/>
                  </a:cubicBezTo>
                  <a:cubicBezTo>
                    <a:pt x="106" y="190"/>
                    <a:pt x="153" y="209"/>
                    <a:pt x="197" y="222"/>
                  </a:cubicBezTo>
                  <a:cubicBezTo>
                    <a:pt x="191" y="231"/>
                    <a:pt x="184" y="242"/>
                    <a:pt x="178" y="254"/>
                  </a:cubicBezTo>
                  <a:cubicBezTo>
                    <a:pt x="197" y="263"/>
                    <a:pt x="216" y="278"/>
                    <a:pt x="227" y="297"/>
                  </a:cubicBezTo>
                  <a:cubicBezTo>
                    <a:pt x="237" y="290"/>
                    <a:pt x="237" y="290"/>
                    <a:pt x="237" y="290"/>
                  </a:cubicBezTo>
                  <a:cubicBezTo>
                    <a:pt x="232" y="281"/>
                    <a:pt x="230" y="270"/>
                    <a:pt x="234" y="259"/>
                  </a:cubicBezTo>
                  <a:close/>
                  <a:moveTo>
                    <a:pt x="133" y="167"/>
                  </a:moveTo>
                  <a:cubicBezTo>
                    <a:pt x="130" y="176"/>
                    <a:pt x="120" y="180"/>
                    <a:pt x="111" y="177"/>
                  </a:cubicBezTo>
                  <a:cubicBezTo>
                    <a:pt x="102" y="174"/>
                    <a:pt x="98" y="164"/>
                    <a:pt x="101" y="155"/>
                  </a:cubicBezTo>
                  <a:cubicBezTo>
                    <a:pt x="104" y="147"/>
                    <a:pt x="114" y="142"/>
                    <a:pt x="123" y="145"/>
                  </a:cubicBezTo>
                  <a:cubicBezTo>
                    <a:pt x="132" y="148"/>
                    <a:pt x="137" y="158"/>
                    <a:pt x="133" y="167"/>
                  </a:cubicBezTo>
                  <a:close/>
                  <a:moveTo>
                    <a:pt x="144" y="116"/>
                  </a:moveTo>
                  <a:cubicBezTo>
                    <a:pt x="140" y="130"/>
                    <a:pt x="125" y="137"/>
                    <a:pt x="110" y="130"/>
                  </a:cubicBezTo>
                  <a:cubicBezTo>
                    <a:pt x="95" y="124"/>
                    <a:pt x="86" y="107"/>
                    <a:pt x="90" y="93"/>
                  </a:cubicBezTo>
                  <a:cubicBezTo>
                    <a:pt x="94" y="79"/>
                    <a:pt x="109" y="73"/>
                    <a:pt x="124" y="79"/>
                  </a:cubicBezTo>
                  <a:cubicBezTo>
                    <a:pt x="139" y="85"/>
                    <a:pt x="148" y="102"/>
                    <a:pt x="144" y="116"/>
                  </a:cubicBezTo>
                  <a:close/>
                  <a:moveTo>
                    <a:pt x="234" y="192"/>
                  </a:moveTo>
                  <a:cubicBezTo>
                    <a:pt x="240" y="183"/>
                    <a:pt x="252" y="181"/>
                    <a:pt x="261" y="187"/>
                  </a:cubicBezTo>
                  <a:cubicBezTo>
                    <a:pt x="270" y="194"/>
                    <a:pt x="273" y="208"/>
                    <a:pt x="268" y="218"/>
                  </a:cubicBezTo>
                  <a:cubicBezTo>
                    <a:pt x="262" y="228"/>
                    <a:pt x="250" y="230"/>
                    <a:pt x="241" y="223"/>
                  </a:cubicBezTo>
                  <a:cubicBezTo>
                    <a:pt x="231" y="216"/>
                    <a:pt x="228" y="202"/>
                    <a:pt x="234" y="192"/>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6" name="Freeform 1466"/>
            <p:cNvSpPr/>
            <p:nvPr/>
          </p:nvSpPr>
          <p:spPr bwMode="auto">
            <a:xfrm>
              <a:off x="5369" y="654"/>
              <a:ext cx="654" cy="635"/>
            </a:xfrm>
            <a:custGeom>
              <a:avLst/>
              <a:gdLst>
                <a:gd name="T0" fmla="*/ 1 w 269"/>
                <a:gd name="T1" fmla="*/ 0 h 261"/>
                <a:gd name="T2" fmla="*/ 0 w 269"/>
                <a:gd name="T3" fmla="*/ 11 h 261"/>
                <a:gd name="T4" fmla="*/ 127 w 269"/>
                <a:gd name="T5" fmla="*/ 97 h 261"/>
                <a:gd name="T6" fmla="*/ 227 w 269"/>
                <a:gd name="T7" fmla="*/ 163 h 261"/>
                <a:gd name="T8" fmla="*/ 247 w 269"/>
                <a:gd name="T9" fmla="*/ 232 h 261"/>
                <a:gd name="T10" fmla="*/ 213 w 269"/>
                <a:gd name="T11" fmla="*/ 217 h 261"/>
                <a:gd name="T12" fmla="*/ 232 w 269"/>
                <a:gd name="T13" fmla="*/ 186 h 261"/>
                <a:gd name="T14" fmla="*/ 225 w 269"/>
                <a:gd name="T15" fmla="*/ 174 h 261"/>
                <a:gd name="T16" fmla="*/ 199 w 269"/>
                <a:gd name="T17" fmla="*/ 218 h 261"/>
                <a:gd name="T18" fmla="*/ 255 w 269"/>
                <a:gd name="T19" fmla="*/ 238 h 261"/>
                <a:gd name="T20" fmla="*/ 235 w 269"/>
                <a:gd name="T21" fmla="*/ 154 h 261"/>
                <a:gd name="T22" fmla="*/ 127 w 269"/>
                <a:gd name="T23" fmla="*/ 90 h 261"/>
                <a:gd name="T24" fmla="*/ 1 w 269"/>
                <a:gd name="T25"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9" h="261">
                  <a:moveTo>
                    <a:pt x="1" y="0"/>
                  </a:moveTo>
                  <a:cubicBezTo>
                    <a:pt x="0" y="4"/>
                    <a:pt x="0" y="7"/>
                    <a:pt x="0" y="11"/>
                  </a:cubicBezTo>
                  <a:cubicBezTo>
                    <a:pt x="29" y="56"/>
                    <a:pt x="88" y="87"/>
                    <a:pt x="127" y="97"/>
                  </a:cubicBezTo>
                  <a:cubicBezTo>
                    <a:pt x="172" y="109"/>
                    <a:pt x="215" y="147"/>
                    <a:pt x="227" y="163"/>
                  </a:cubicBezTo>
                  <a:cubicBezTo>
                    <a:pt x="250" y="196"/>
                    <a:pt x="252" y="218"/>
                    <a:pt x="247" y="232"/>
                  </a:cubicBezTo>
                  <a:cubicBezTo>
                    <a:pt x="240" y="245"/>
                    <a:pt x="216" y="242"/>
                    <a:pt x="213" y="217"/>
                  </a:cubicBezTo>
                  <a:cubicBezTo>
                    <a:pt x="212" y="205"/>
                    <a:pt x="223" y="191"/>
                    <a:pt x="232" y="186"/>
                  </a:cubicBezTo>
                  <a:cubicBezTo>
                    <a:pt x="230" y="182"/>
                    <a:pt x="228" y="178"/>
                    <a:pt x="225" y="174"/>
                  </a:cubicBezTo>
                  <a:cubicBezTo>
                    <a:pt x="206" y="180"/>
                    <a:pt x="192" y="197"/>
                    <a:pt x="199" y="218"/>
                  </a:cubicBezTo>
                  <a:cubicBezTo>
                    <a:pt x="208" y="248"/>
                    <a:pt x="242" y="261"/>
                    <a:pt x="255" y="238"/>
                  </a:cubicBezTo>
                  <a:cubicBezTo>
                    <a:pt x="269" y="213"/>
                    <a:pt x="260" y="184"/>
                    <a:pt x="235" y="154"/>
                  </a:cubicBezTo>
                  <a:cubicBezTo>
                    <a:pt x="223" y="139"/>
                    <a:pt x="178" y="108"/>
                    <a:pt x="127" y="90"/>
                  </a:cubicBezTo>
                  <a:cubicBezTo>
                    <a:pt x="85" y="76"/>
                    <a:pt x="34" y="53"/>
                    <a:pt x="1" y="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7" name="Freeform 1467"/>
            <p:cNvSpPr/>
            <p:nvPr/>
          </p:nvSpPr>
          <p:spPr bwMode="auto">
            <a:xfrm>
              <a:off x="5116" y="168"/>
              <a:ext cx="217" cy="231"/>
            </a:xfrm>
            <a:custGeom>
              <a:avLst/>
              <a:gdLst>
                <a:gd name="T0" fmla="*/ 68 w 89"/>
                <a:gd name="T1" fmla="*/ 22 h 95"/>
                <a:gd name="T2" fmla="*/ 52 w 89"/>
                <a:gd name="T3" fmla="*/ 95 h 95"/>
                <a:gd name="T4" fmla="*/ 74 w 89"/>
                <a:gd name="T5" fmla="*/ 90 h 95"/>
                <a:gd name="T6" fmla="*/ 89 w 89"/>
                <a:gd name="T7" fmla="*/ 0 h 95"/>
                <a:gd name="T8" fmla="*/ 0 w 89"/>
                <a:gd name="T9" fmla="*/ 8 h 95"/>
                <a:gd name="T10" fmla="*/ 9 w 89"/>
                <a:gd name="T11" fmla="*/ 30 h 95"/>
                <a:gd name="T12" fmla="*/ 68 w 89"/>
                <a:gd name="T13" fmla="*/ 22 h 95"/>
              </a:gdLst>
              <a:ahLst/>
              <a:cxnLst>
                <a:cxn ang="0">
                  <a:pos x="T0" y="T1"/>
                </a:cxn>
                <a:cxn ang="0">
                  <a:pos x="T2" y="T3"/>
                </a:cxn>
                <a:cxn ang="0">
                  <a:pos x="T4" y="T5"/>
                </a:cxn>
                <a:cxn ang="0">
                  <a:pos x="T6" y="T7"/>
                </a:cxn>
                <a:cxn ang="0">
                  <a:pos x="T8" y="T9"/>
                </a:cxn>
                <a:cxn ang="0">
                  <a:pos x="T10" y="T11"/>
                </a:cxn>
                <a:cxn ang="0">
                  <a:pos x="T12" y="T13"/>
                </a:cxn>
              </a:cxnLst>
              <a:rect l="0" t="0" r="r" b="b"/>
              <a:pathLst>
                <a:path w="89" h="95">
                  <a:moveTo>
                    <a:pt x="68" y="22"/>
                  </a:moveTo>
                  <a:cubicBezTo>
                    <a:pt x="63" y="41"/>
                    <a:pt x="58" y="67"/>
                    <a:pt x="52" y="95"/>
                  </a:cubicBezTo>
                  <a:cubicBezTo>
                    <a:pt x="59" y="93"/>
                    <a:pt x="67" y="92"/>
                    <a:pt x="74" y="90"/>
                  </a:cubicBezTo>
                  <a:cubicBezTo>
                    <a:pt x="79" y="56"/>
                    <a:pt x="84" y="24"/>
                    <a:pt x="89" y="0"/>
                  </a:cubicBezTo>
                  <a:cubicBezTo>
                    <a:pt x="71" y="3"/>
                    <a:pt x="38" y="4"/>
                    <a:pt x="0" y="8"/>
                  </a:cubicBezTo>
                  <a:cubicBezTo>
                    <a:pt x="4" y="16"/>
                    <a:pt x="7" y="23"/>
                    <a:pt x="9" y="30"/>
                  </a:cubicBezTo>
                  <a:cubicBezTo>
                    <a:pt x="35" y="26"/>
                    <a:pt x="56" y="23"/>
                    <a:pt x="68" y="22"/>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8" name="Freeform 1468"/>
            <p:cNvSpPr/>
            <p:nvPr/>
          </p:nvSpPr>
          <p:spPr bwMode="auto">
            <a:xfrm>
              <a:off x="6628" y="2226"/>
              <a:ext cx="644" cy="637"/>
            </a:xfrm>
            <a:custGeom>
              <a:avLst/>
              <a:gdLst>
                <a:gd name="T0" fmla="*/ 2 w 265"/>
                <a:gd name="T1" fmla="*/ 0 h 262"/>
                <a:gd name="T2" fmla="*/ 0 w 265"/>
                <a:gd name="T3" fmla="*/ 11 h 262"/>
                <a:gd name="T4" fmla="*/ 139 w 265"/>
                <a:gd name="T5" fmla="*/ 205 h 262"/>
                <a:gd name="T6" fmla="*/ 265 w 265"/>
                <a:gd name="T7" fmla="*/ 223 h 262"/>
                <a:gd name="T8" fmla="*/ 2 w 265"/>
                <a:gd name="T9" fmla="*/ 0 h 262"/>
              </a:gdLst>
              <a:ahLst/>
              <a:cxnLst>
                <a:cxn ang="0">
                  <a:pos x="T0" y="T1"/>
                </a:cxn>
                <a:cxn ang="0">
                  <a:pos x="T2" y="T3"/>
                </a:cxn>
                <a:cxn ang="0">
                  <a:pos x="T4" y="T5"/>
                </a:cxn>
                <a:cxn ang="0">
                  <a:pos x="T6" y="T7"/>
                </a:cxn>
                <a:cxn ang="0">
                  <a:pos x="T8" y="T9"/>
                </a:cxn>
              </a:cxnLst>
              <a:rect l="0" t="0" r="r" b="b"/>
              <a:pathLst>
                <a:path w="265" h="262">
                  <a:moveTo>
                    <a:pt x="2" y="0"/>
                  </a:moveTo>
                  <a:cubicBezTo>
                    <a:pt x="1" y="3"/>
                    <a:pt x="0" y="8"/>
                    <a:pt x="0" y="11"/>
                  </a:cubicBezTo>
                  <a:cubicBezTo>
                    <a:pt x="46" y="27"/>
                    <a:pt x="71" y="130"/>
                    <a:pt x="139" y="205"/>
                  </a:cubicBezTo>
                  <a:cubicBezTo>
                    <a:pt x="177" y="246"/>
                    <a:pt x="226" y="261"/>
                    <a:pt x="265" y="223"/>
                  </a:cubicBezTo>
                  <a:cubicBezTo>
                    <a:pt x="137" y="262"/>
                    <a:pt x="138" y="37"/>
                    <a:pt x="2" y="0"/>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9" name="Freeform 1469"/>
            <p:cNvSpPr>
              <a:spLocks noEditPoints="1"/>
            </p:cNvSpPr>
            <p:nvPr/>
          </p:nvSpPr>
          <p:spPr bwMode="auto">
            <a:xfrm>
              <a:off x="6004" y="1450"/>
              <a:ext cx="315" cy="399"/>
            </a:xfrm>
            <a:custGeom>
              <a:avLst/>
              <a:gdLst>
                <a:gd name="T0" fmla="*/ 65 w 130"/>
                <a:gd name="T1" fmla="*/ 34 h 164"/>
                <a:gd name="T2" fmla="*/ 12 w 130"/>
                <a:gd name="T3" fmla="*/ 22 h 164"/>
                <a:gd name="T4" fmla="*/ 2 w 130"/>
                <a:gd name="T5" fmla="*/ 29 h 164"/>
                <a:gd name="T6" fmla="*/ 0 w 130"/>
                <a:gd name="T7" fmla="*/ 104 h 164"/>
                <a:gd name="T8" fmla="*/ 34 w 130"/>
                <a:gd name="T9" fmla="*/ 142 h 164"/>
                <a:gd name="T10" fmla="*/ 101 w 130"/>
                <a:gd name="T11" fmla="*/ 164 h 164"/>
                <a:gd name="T12" fmla="*/ 103 w 130"/>
                <a:gd name="T13" fmla="*/ 144 h 164"/>
                <a:gd name="T14" fmla="*/ 44 w 130"/>
                <a:gd name="T15" fmla="*/ 111 h 164"/>
                <a:gd name="T16" fmla="*/ 90 w 130"/>
                <a:gd name="T17" fmla="*/ 64 h 164"/>
                <a:gd name="T18" fmla="*/ 120 w 130"/>
                <a:gd name="T19" fmla="*/ 95 h 164"/>
                <a:gd name="T20" fmla="*/ 95 w 130"/>
                <a:gd name="T21" fmla="*/ 0 h 164"/>
                <a:gd name="T22" fmla="*/ 65 w 130"/>
                <a:gd name="T23" fmla="*/ 34 h 164"/>
                <a:gd name="T24" fmla="*/ 100 w 130"/>
                <a:gd name="T25" fmla="*/ 27 h 164"/>
                <a:gd name="T26" fmla="*/ 109 w 130"/>
                <a:gd name="T27" fmla="*/ 44 h 164"/>
                <a:gd name="T28" fmla="*/ 92 w 130"/>
                <a:gd name="T29" fmla="*/ 51 h 164"/>
                <a:gd name="T30" fmla="*/ 84 w 130"/>
                <a:gd name="T31" fmla="*/ 35 h 164"/>
                <a:gd name="T32" fmla="*/ 100 w 130"/>
                <a:gd name="T33" fmla="*/ 27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0" h="164">
                  <a:moveTo>
                    <a:pt x="65" y="34"/>
                  </a:moveTo>
                  <a:cubicBezTo>
                    <a:pt x="41" y="43"/>
                    <a:pt x="21" y="36"/>
                    <a:pt x="12" y="22"/>
                  </a:cubicBezTo>
                  <a:cubicBezTo>
                    <a:pt x="2" y="29"/>
                    <a:pt x="2" y="29"/>
                    <a:pt x="2" y="29"/>
                  </a:cubicBezTo>
                  <a:cubicBezTo>
                    <a:pt x="15" y="51"/>
                    <a:pt x="18" y="78"/>
                    <a:pt x="0" y="104"/>
                  </a:cubicBezTo>
                  <a:cubicBezTo>
                    <a:pt x="16" y="113"/>
                    <a:pt x="27" y="127"/>
                    <a:pt x="34" y="142"/>
                  </a:cubicBezTo>
                  <a:cubicBezTo>
                    <a:pt x="101" y="164"/>
                    <a:pt x="101" y="164"/>
                    <a:pt x="101" y="164"/>
                  </a:cubicBezTo>
                  <a:cubicBezTo>
                    <a:pt x="102" y="157"/>
                    <a:pt x="103" y="150"/>
                    <a:pt x="103" y="144"/>
                  </a:cubicBezTo>
                  <a:cubicBezTo>
                    <a:pt x="82" y="144"/>
                    <a:pt x="56" y="135"/>
                    <a:pt x="44" y="111"/>
                  </a:cubicBezTo>
                  <a:cubicBezTo>
                    <a:pt x="30" y="83"/>
                    <a:pt x="51" y="43"/>
                    <a:pt x="90" y="64"/>
                  </a:cubicBezTo>
                  <a:cubicBezTo>
                    <a:pt x="104" y="72"/>
                    <a:pt x="114" y="83"/>
                    <a:pt x="120" y="95"/>
                  </a:cubicBezTo>
                  <a:cubicBezTo>
                    <a:pt x="130" y="71"/>
                    <a:pt x="124" y="28"/>
                    <a:pt x="95" y="0"/>
                  </a:cubicBezTo>
                  <a:cubicBezTo>
                    <a:pt x="90" y="15"/>
                    <a:pt x="81" y="27"/>
                    <a:pt x="65" y="34"/>
                  </a:cubicBezTo>
                  <a:close/>
                  <a:moveTo>
                    <a:pt x="100" y="27"/>
                  </a:moveTo>
                  <a:cubicBezTo>
                    <a:pt x="107" y="30"/>
                    <a:pt x="111" y="37"/>
                    <a:pt x="109" y="44"/>
                  </a:cubicBezTo>
                  <a:cubicBezTo>
                    <a:pt x="106" y="50"/>
                    <a:pt x="99" y="54"/>
                    <a:pt x="92" y="51"/>
                  </a:cubicBezTo>
                  <a:cubicBezTo>
                    <a:pt x="85" y="49"/>
                    <a:pt x="81" y="42"/>
                    <a:pt x="84" y="35"/>
                  </a:cubicBezTo>
                  <a:cubicBezTo>
                    <a:pt x="86" y="28"/>
                    <a:pt x="94" y="25"/>
                    <a:pt x="100" y="27"/>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0" name="Freeform 1470"/>
            <p:cNvSpPr/>
            <p:nvPr/>
          </p:nvSpPr>
          <p:spPr bwMode="auto">
            <a:xfrm>
              <a:off x="6030" y="1258"/>
              <a:ext cx="73" cy="77"/>
            </a:xfrm>
            <a:custGeom>
              <a:avLst/>
              <a:gdLst>
                <a:gd name="T0" fmla="*/ 26 w 30"/>
                <a:gd name="T1" fmla="*/ 25 h 32"/>
                <a:gd name="T2" fmla="*/ 21 w 30"/>
                <a:gd name="T3" fmla="*/ 5 h 32"/>
                <a:gd name="T4" fmla="*/ 4 w 30"/>
                <a:gd name="T5" fmla="*/ 8 h 32"/>
                <a:gd name="T6" fmla="*/ 9 w 30"/>
                <a:gd name="T7" fmla="*/ 28 h 32"/>
                <a:gd name="T8" fmla="*/ 26 w 30"/>
                <a:gd name="T9" fmla="*/ 25 h 32"/>
              </a:gdLst>
              <a:ahLst/>
              <a:cxnLst>
                <a:cxn ang="0">
                  <a:pos x="T0" y="T1"/>
                </a:cxn>
                <a:cxn ang="0">
                  <a:pos x="T2" y="T3"/>
                </a:cxn>
                <a:cxn ang="0">
                  <a:pos x="T4" y="T5"/>
                </a:cxn>
                <a:cxn ang="0">
                  <a:pos x="T6" y="T7"/>
                </a:cxn>
                <a:cxn ang="0">
                  <a:pos x="T8" y="T9"/>
                </a:cxn>
              </a:cxnLst>
              <a:rect l="0" t="0" r="r" b="b"/>
              <a:pathLst>
                <a:path w="30" h="32">
                  <a:moveTo>
                    <a:pt x="26" y="25"/>
                  </a:moveTo>
                  <a:cubicBezTo>
                    <a:pt x="30" y="19"/>
                    <a:pt x="27" y="10"/>
                    <a:pt x="21" y="5"/>
                  </a:cubicBezTo>
                  <a:cubicBezTo>
                    <a:pt x="15" y="0"/>
                    <a:pt x="7" y="1"/>
                    <a:pt x="4" y="8"/>
                  </a:cubicBezTo>
                  <a:cubicBezTo>
                    <a:pt x="0" y="14"/>
                    <a:pt x="3" y="23"/>
                    <a:pt x="9" y="28"/>
                  </a:cubicBezTo>
                  <a:cubicBezTo>
                    <a:pt x="15" y="32"/>
                    <a:pt x="23" y="31"/>
                    <a:pt x="26" y="25"/>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1" name="Freeform 1471"/>
            <p:cNvSpPr/>
            <p:nvPr/>
          </p:nvSpPr>
          <p:spPr bwMode="auto">
            <a:xfrm>
              <a:off x="5216" y="362"/>
              <a:ext cx="272" cy="365"/>
            </a:xfrm>
            <a:custGeom>
              <a:avLst/>
              <a:gdLst>
                <a:gd name="T0" fmla="*/ 0 w 112"/>
                <a:gd name="T1" fmla="*/ 64 h 150"/>
                <a:gd name="T2" fmla="*/ 72 w 112"/>
                <a:gd name="T3" fmla="*/ 46 h 150"/>
                <a:gd name="T4" fmla="*/ 65 w 112"/>
                <a:gd name="T5" fmla="*/ 112 h 150"/>
                <a:gd name="T6" fmla="*/ 97 w 112"/>
                <a:gd name="T7" fmla="*/ 150 h 150"/>
                <a:gd name="T8" fmla="*/ 112 w 112"/>
                <a:gd name="T9" fmla="*/ 0 h 150"/>
                <a:gd name="T10" fmla="*/ 9 w 112"/>
                <a:gd name="T11" fmla="*/ 25 h 150"/>
                <a:gd name="T12" fmla="*/ 0 w 112"/>
                <a:gd name="T13" fmla="*/ 64 h 150"/>
              </a:gdLst>
              <a:ahLst/>
              <a:cxnLst>
                <a:cxn ang="0">
                  <a:pos x="T0" y="T1"/>
                </a:cxn>
                <a:cxn ang="0">
                  <a:pos x="T2" y="T3"/>
                </a:cxn>
                <a:cxn ang="0">
                  <a:pos x="T4" y="T5"/>
                </a:cxn>
                <a:cxn ang="0">
                  <a:pos x="T6" y="T7"/>
                </a:cxn>
                <a:cxn ang="0">
                  <a:pos x="T8" y="T9"/>
                </a:cxn>
                <a:cxn ang="0">
                  <a:pos x="T10" y="T11"/>
                </a:cxn>
                <a:cxn ang="0">
                  <a:pos x="T12" y="T13"/>
                </a:cxn>
              </a:cxnLst>
              <a:rect l="0" t="0" r="r" b="b"/>
              <a:pathLst>
                <a:path w="112" h="150">
                  <a:moveTo>
                    <a:pt x="0" y="64"/>
                  </a:moveTo>
                  <a:cubicBezTo>
                    <a:pt x="30" y="55"/>
                    <a:pt x="55" y="49"/>
                    <a:pt x="72" y="46"/>
                  </a:cubicBezTo>
                  <a:cubicBezTo>
                    <a:pt x="70" y="63"/>
                    <a:pt x="68" y="86"/>
                    <a:pt x="65" y="112"/>
                  </a:cubicBezTo>
                  <a:cubicBezTo>
                    <a:pt x="75" y="127"/>
                    <a:pt x="85" y="140"/>
                    <a:pt x="97" y="150"/>
                  </a:cubicBezTo>
                  <a:cubicBezTo>
                    <a:pt x="104" y="93"/>
                    <a:pt x="107" y="43"/>
                    <a:pt x="112" y="0"/>
                  </a:cubicBezTo>
                  <a:cubicBezTo>
                    <a:pt x="88" y="6"/>
                    <a:pt x="52" y="14"/>
                    <a:pt x="9" y="25"/>
                  </a:cubicBezTo>
                  <a:cubicBezTo>
                    <a:pt x="6" y="38"/>
                    <a:pt x="3" y="51"/>
                    <a:pt x="0" y="64"/>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2" name="Freeform 1472"/>
            <p:cNvSpPr/>
            <p:nvPr/>
          </p:nvSpPr>
          <p:spPr bwMode="auto">
            <a:xfrm>
              <a:off x="5901" y="1119"/>
              <a:ext cx="59" cy="109"/>
            </a:xfrm>
            <a:custGeom>
              <a:avLst/>
              <a:gdLst>
                <a:gd name="T0" fmla="*/ 3 w 24"/>
                <a:gd name="T1" fmla="*/ 32 h 45"/>
                <a:gd name="T2" fmla="*/ 23 w 24"/>
                <a:gd name="T3" fmla="*/ 32 h 45"/>
                <a:gd name="T4" fmla="*/ 16 w 24"/>
                <a:gd name="T5" fmla="*/ 0 h 45"/>
                <a:gd name="T6" fmla="*/ 3 w 24"/>
                <a:gd name="T7" fmla="*/ 32 h 45"/>
              </a:gdLst>
              <a:ahLst/>
              <a:cxnLst>
                <a:cxn ang="0">
                  <a:pos x="T0" y="T1"/>
                </a:cxn>
                <a:cxn ang="0">
                  <a:pos x="T2" y="T3"/>
                </a:cxn>
                <a:cxn ang="0">
                  <a:pos x="T4" y="T5"/>
                </a:cxn>
                <a:cxn ang="0">
                  <a:pos x="T6" y="T7"/>
                </a:cxn>
              </a:cxnLst>
              <a:rect l="0" t="0" r="r" b="b"/>
              <a:pathLst>
                <a:path w="24" h="45">
                  <a:moveTo>
                    <a:pt x="3" y="32"/>
                  </a:moveTo>
                  <a:cubicBezTo>
                    <a:pt x="6" y="45"/>
                    <a:pt x="24" y="45"/>
                    <a:pt x="23" y="32"/>
                  </a:cubicBezTo>
                  <a:cubicBezTo>
                    <a:pt x="23" y="19"/>
                    <a:pt x="18" y="7"/>
                    <a:pt x="16" y="0"/>
                  </a:cubicBezTo>
                  <a:cubicBezTo>
                    <a:pt x="6" y="9"/>
                    <a:pt x="0" y="23"/>
                    <a:pt x="3" y="32"/>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3" name="Freeform 1473"/>
            <p:cNvSpPr/>
            <p:nvPr/>
          </p:nvSpPr>
          <p:spPr bwMode="auto">
            <a:xfrm>
              <a:off x="6383" y="1746"/>
              <a:ext cx="29" cy="25"/>
            </a:xfrm>
            <a:custGeom>
              <a:avLst/>
              <a:gdLst>
                <a:gd name="T0" fmla="*/ 29 w 29"/>
                <a:gd name="T1" fmla="*/ 5 h 25"/>
                <a:gd name="T2" fmla="*/ 0 w 29"/>
                <a:gd name="T3" fmla="*/ 0 h 25"/>
                <a:gd name="T4" fmla="*/ 17 w 29"/>
                <a:gd name="T5" fmla="*/ 25 h 25"/>
                <a:gd name="T6" fmla="*/ 29 w 29"/>
                <a:gd name="T7" fmla="*/ 5 h 25"/>
              </a:gdLst>
              <a:ahLst/>
              <a:cxnLst>
                <a:cxn ang="0">
                  <a:pos x="T0" y="T1"/>
                </a:cxn>
                <a:cxn ang="0">
                  <a:pos x="T2" y="T3"/>
                </a:cxn>
                <a:cxn ang="0">
                  <a:pos x="T4" y="T5"/>
                </a:cxn>
                <a:cxn ang="0">
                  <a:pos x="T6" y="T7"/>
                </a:cxn>
              </a:cxnLst>
              <a:rect l="0" t="0" r="r" b="b"/>
              <a:pathLst>
                <a:path w="29" h="25">
                  <a:moveTo>
                    <a:pt x="29" y="5"/>
                  </a:moveTo>
                  <a:lnTo>
                    <a:pt x="0" y="0"/>
                  </a:lnTo>
                  <a:lnTo>
                    <a:pt x="17" y="25"/>
                  </a:lnTo>
                  <a:lnTo>
                    <a:pt x="29" y="5"/>
                  </a:ln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4" name="Freeform 1474"/>
            <p:cNvSpPr/>
            <p:nvPr/>
          </p:nvSpPr>
          <p:spPr bwMode="auto">
            <a:xfrm>
              <a:off x="6222" y="1528"/>
              <a:ext cx="29" cy="31"/>
            </a:xfrm>
            <a:custGeom>
              <a:avLst/>
              <a:gdLst>
                <a:gd name="T0" fmla="*/ 4 w 12"/>
                <a:gd name="T1" fmla="*/ 12 h 13"/>
                <a:gd name="T2" fmla="*/ 12 w 12"/>
                <a:gd name="T3" fmla="*/ 9 h 13"/>
                <a:gd name="T4" fmla="*/ 8 w 12"/>
                <a:gd name="T5" fmla="*/ 2 h 13"/>
                <a:gd name="T6" fmla="*/ 0 w 12"/>
                <a:gd name="T7" fmla="*/ 5 h 13"/>
                <a:gd name="T8" fmla="*/ 4 w 12"/>
                <a:gd name="T9" fmla="*/ 12 h 13"/>
              </a:gdLst>
              <a:ahLst/>
              <a:cxnLst>
                <a:cxn ang="0">
                  <a:pos x="T0" y="T1"/>
                </a:cxn>
                <a:cxn ang="0">
                  <a:pos x="T2" y="T3"/>
                </a:cxn>
                <a:cxn ang="0">
                  <a:pos x="T4" y="T5"/>
                </a:cxn>
                <a:cxn ang="0">
                  <a:pos x="T6" y="T7"/>
                </a:cxn>
                <a:cxn ang="0">
                  <a:pos x="T8" y="T9"/>
                </a:cxn>
              </a:cxnLst>
              <a:rect l="0" t="0" r="r" b="b"/>
              <a:pathLst>
                <a:path w="12" h="13">
                  <a:moveTo>
                    <a:pt x="4" y="12"/>
                  </a:moveTo>
                  <a:cubicBezTo>
                    <a:pt x="7" y="13"/>
                    <a:pt x="11" y="12"/>
                    <a:pt x="12" y="9"/>
                  </a:cubicBezTo>
                  <a:cubicBezTo>
                    <a:pt x="12" y="6"/>
                    <a:pt x="11" y="3"/>
                    <a:pt x="8" y="2"/>
                  </a:cubicBezTo>
                  <a:cubicBezTo>
                    <a:pt x="4" y="0"/>
                    <a:pt x="1" y="2"/>
                    <a:pt x="0" y="5"/>
                  </a:cubicBezTo>
                  <a:cubicBezTo>
                    <a:pt x="0" y="8"/>
                    <a:pt x="1" y="11"/>
                    <a:pt x="4" y="12"/>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5" name="Freeform 1475"/>
            <p:cNvSpPr/>
            <p:nvPr/>
          </p:nvSpPr>
          <p:spPr bwMode="auto">
            <a:xfrm>
              <a:off x="6302" y="1885"/>
              <a:ext cx="256" cy="309"/>
            </a:xfrm>
            <a:custGeom>
              <a:avLst/>
              <a:gdLst>
                <a:gd name="T0" fmla="*/ 0 w 105"/>
                <a:gd name="T1" fmla="*/ 18 h 127"/>
                <a:gd name="T2" fmla="*/ 79 w 105"/>
                <a:gd name="T3" fmla="*/ 46 h 127"/>
                <a:gd name="T4" fmla="*/ 54 w 105"/>
                <a:gd name="T5" fmla="*/ 125 h 127"/>
                <a:gd name="T6" fmla="*/ 73 w 105"/>
                <a:gd name="T7" fmla="*/ 127 h 127"/>
                <a:gd name="T8" fmla="*/ 105 w 105"/>
                <a:gd name="T9" fmla="*/ 31 h 127"/>
                <a:gd name="T10" fmla="*/ 5 w 105"/>
                <a:gd name="T11" fmla="*/ 0 h 127"/>
                <a:gd name="T12" fmla="*/ 0 w 105"/>
                <a:gd name="T13" fmla="*/ 18 h 127"/>
              </a:gdLst>
              <a:ahLst/>
              <a:cxnLst>
                <a:cxn ang="0">
                  <a:pos x="T0" y="T1"/>
                </a:cxn>
                <a:cxn ang="0">
                  <a:pos x="T2" y="T3"/>
                </a:cxn>
                <a:cxn ang="0">
                  <a:pos x="T4" y="T5"/>
                </a:cxn>
                <a:cxn ang="0">
                  <a:pos x="T6" y="T7"/>
                </a:cxn>
                <a:cxn ang="0">
                  <a:pos x="T8" y="T9"/>
                </a:cxn>
                <a:cxn ang="0">
                  <a:pos x="T10" y="T11"/>
                </a:cxn>
                <a:cxn ang="0">
                  <a:pos x="T12" y="T13"/>
                </a:cxn>
              </a:cxnLst>
              <a:rect l="0" t="0" r="r" b="b"/>
              <a:pathLst>
                <a:path w="105" h="127">
                  <a:moveTo>
                    <a:pt x="0" y="18"/>
                  </a:moveTo>
                  <a:cubicBezTo>
                    <a:pt x="79" y="46"/>
                    <a:pt x="79" y="46"/>
                    <a:pt x="79" y="46"/>
                  </a:cubicBezTo>
                  <a:cubicBezTo>
                    <a:pt x="54" y="125"/>
                    <a:pt x="54" y="125"/>
                    <a:pt x="54" y="125"/>
                  </a:cubicBezTo>
                  <a:cubicBezTo>
                    <a:pt x="60" y="125"/>
                    <a:pt x="67" y="126"/>
                    <a:pt x="73" y="127"/>
                  </a:cubicBezTo>
                  <a:cubicBezTo>
                    <a:pt x="105" y="31"/>
                    <a:pt x="105" y="31"/>
                    <a:pt x="105" y="31"/>
                  </a:cubicBezTo>
                  <a:cubicBezTo>
                    <a:pt x="5" y="0"/>
                    <a:pt x="5" y="0"/>
                    <a:pt x="5" y="0"/>
                  </a:cubicBezTo>
                  <a:cubicBezTo>
                    <a:pt x="4" y="6"/>
                    <a:pt x="2" y="12"/>
                    <a:pt x="0" y="18"/>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6" name="Freeform 1476"/>
            <p:cNvSpPr/>
            <p:nvPr/>
          </p:nvSpPr>
          <p:spPr bwMode="auto">
            <a:xfrm>
              <a:off x="6072" y="1413"/>
              <a:ext cx="102" cy="73"/>
            </a:xfrm>
            <a:custGeom>
              <a:avLst/>
              <a:gdLst>
                <a:gd name="T0" fmla="*/ 12 w 42"/>
                <a:gd name="T1" fmla="*/ 6 h 30"/>
                <a:gd name="T2" fmla="*/ 19 w 42"/>
                <a:gd name="T3" fmla="*/ 30 h 30"/>
                <a:gd name="T4" fmla="*/ 40 w 42"/>
                <a:gd name="T5" fmla="*/ 4 h 30"/>
                <a:gd name="T6" fmla="*/ 12 w 42"/>
                <a:gd name="T7" fmla="*/ 6 h 30"/>
              </a:gdLst>
              <a:ahLst/>
              <a:cxnLst>
                <a:cxn ang="0">
                  <a:pos x="T0" y="T1"/>
                </a:cxn>
                <a:cxn ang="0">
                  <a:pos x="T2" y="T3"/>
                </a:cxn>
                <a:cxn ang="0">
                  <a:pos x="T4" y="T5"/>
                </a:cxn>
                <a:cxn ang="0">
                  <a:pos x="T6" y="T7"/>
                </a:cxn>
              </a:cxnLst>
              <a:rect l="0" t="0" r="r" b="b"/>
              <a:pathLst>
                <a:path w="42" h="30">
                  <a:moveTo>
                    <a:pt x="12" y="6"/>
                  </a:moveTo>
                  <a:cubicBezTo>
                    <a:pt x="1" y="13"/>
                    <a:pt x="0" y="30"/>
                    <a:pt x="19" y="30"/>
                  </a:cubicBezTo>
                  <a:cubicBezTo>
                    <a:pt x="29" y="29"/>
                    <a:pt x="42" y="21"/>
                    <a:pt x="40" y="4"/>
                  </a:cubicBezTo>
                  <a:cubicBezTo>
                    <a:pt x="28" y="1"/>
                    <a:pt x="18" y="0"/>
                    <a:pt x="12" y="6"/>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7" name="Freeform 1477"/>
            <p:cNvSpPr/>
            <p:nvPr/>
          </p:nvSpPr>
          <p:spPr bwMode="auto">
            <a:xfrm>
              <a:off x="6781" y="2615"/>
              <a:ext cx="443" cy="353"/>
            </a:xfrm>
            <a:custGeom>
              <a:avLst/>
              <a:gdLst>
                <a:gd name="T0" fmla="*/ 0 w 182"/>
                <a:gd name="T1" fmla="*/ 0 h 145"/>
                <a:gd name="T2" fmla="*/ 5 w 182"/>
                <a:gd name="T3" fmla="*/ 51 h 145"/>
                <a:gd name="T4" fmla="*/ 182 w 182"/>
                <a:gd name="T5" fmla="*/ 88 h 145"/>
                <a:gd name="T6" fmla="*/ 0 w 182"/>
                <a:gd name="T7" fmla="*/ 0 h 145"/>
              </a:gdLst>
              <a:ahLst/>
              <a:cxnLst>
                <a:cxn ang="0">
                  <a:pos x="T0" y="T1"/>
                </a:cxn>
                <a:cxn ang="0">
                  <a:pos x="T2" y="T3"/>
                </a:cxn>
                <a:cxn ang="0">
                  <a:pos x="T4" y="T5"/>
                </a:cxn>
                <a:cxn ang="0">
                  <a:pos x="T6" y="T7"/>
                </a:cxn>
              </a:cxnLst>
              <a:rect l="0" t="0" r="r" b="b"/>
              <a:pathLst>
                <a:path w="182" h="145">
                  <a:moveTo>
                    <a:pt x="0" y="0"/>
                  </a:moveTo>
                  <a:cubicBezTo>
                    <a:pt x="6" y="18"/>
                    <a:pt x="8" y="35"/>
                    <a:pt x="5" y="51"/>
                  </a:cubicBezTo>
                  <a:cubicBezTo>
                    <a:pt x="87" y="145"/>
                    <a:pt x="170" y="100"/>
                    <a:pt x="182" y="88"/>
                  </a:cubicBezTo>
                  <a:cubicBezTo>
                    <a:pt x="110" y="99"/>
                    <a:pt x="56" y="71"/>
                    <a:pt x="0" y="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8" name="Freeform 1478"/>
            <p:cNvSpPr/>
            <p:nvPr/>
          </p:nvSpPr>
          <p:spPr bwMode="auto">
            <a:xfrm>
              <a:off x="6361" y="1744"/>
              <a:ext cx="34" cy="44"/>
            </a:xfrm>
            <a:custGeom>
              <a:avLst/>
              <a:gdLst>
                <a:gd name="T0" fmla="*/ 0 w 34"/>
                <a:gd name="T1" fmla="*/ 0 h 44"/>
                <a:gd name="T2" fmla="*/ 27 w 34"/>
                <a:gd name="T3" fmla="*/ 44 h 44"/>
                <a:gd name="T4" fmla="*/ 34 w 34"/>
                <a:gd name="T5" fmla="*/ 32 h 44"/>
                <a:gd name="T6" fmla="*/ 14 w 34"/>
                <a:gd name="T7" fmla="*/ 2 h 44"/>
                <a:gd name="T8" fmla="*/ 0 w 34"/>
                <a:gd name="T9" fmla="*/ 0 h 44"/>
              </a:gdLst>
              <a:ahLst/>
              <a:cxnLst>
                <a:cxn ang="0">
                  <a:pos x="T0" y="T1"/>
                </a:cxn>
                <a:cxn ang="0">
                  <a:pos x="T2" y="T3"/>
                </a:cxn>
                <a:cxn ang="0">
                  <a:pos x="T4" y="T5"/>
                </a:cxn>
                <a:cxn ang="0">
                  <a:pos x="T6" y="T7"/>
                </a:cxn>
                <a:cxn ang="0">
                  <a:pos x="T8" y="T9"/>
                </a:cxn>
              </a:cxnLst>
              <a:rect l="0" t="0" r="r" b="b"/>
              <a:pathLst>
                <a:path w="34" h="44">
                  <a:moveTo>
                    <a:pt x="0" y="0"/>
                  </a:moveTo>
                  <a:lnTo>
                    <a:pt x="27" y="44"/>
                  </a:lnTo>
                  <a:lnTo>
                    <a:pt x="34" y="32"/>
                  </a:lnTo>
                  <a:lnTo>
                    <a:pt x="14" y="2"/>
                  </a:lnTo>
                  <a:lnTo>
                    <a:pt x="0" y="0"/>
                  </a:ln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9" name="Freeform 1479"/>
            <p:cNvSpPr/>
            <p:nvPr/>
          </p:nvSpPr>
          <p:spPr bwMode="auto">
            <a:xfrm>
              <a:off x="6337" y="1742"/>
              <a:ext cx="48" cy="60"/>
            </a:xfrm>
            <a:custGeom>
              <a:avLst/>
              <a:gdLst>
                <a:gd name="T0" fmla="*/ 0 w 48"/>
                <a:gd name="T1" fmla="*/ 0 h 60"/>
                <a:gd name="T2" fmla="*/ 41 w 48"/>
                <a:gd name="T3" fmla="*/ 60 h 60"/>
                <a:gd name="T4" fmla="*/ 48 w 48"/>
                <a:gd name="T5" fmla="*/ 51 h 60"/>
                <a:gd name="T6" fmla="*/ 17 w 48"/>
                <a:gd name="T7" fmla="*/ 2 h 60"/>
                <a:gd name="T8" fmla="*/ 0 w 48"/>
                <a:gd name="T9" fmla="*/ 0 h 60"/>
              </a:gdLst>
              <a:ahLst/>
              <a:cxnLst>
                <a:cxn ang="0">
                  <a:pos x="T0" y="T1"/>
                </a:cxn>
                <a:cxn ang="0">
                  <a:pos x="T2" y="T3"/>
                </a:cxn>
                <a:cxn ang="0">
                  <a:pos x="T4" y="T5"/>
                </a:cxn>
                <a:cxn ang="0">
                  <a:pos x="T6" y="T7"/>
                </a:cxn>
                <a:cxn ang="0">
                  <a:pos x="T8" y="T9"/>
                </a:cxn>
              </a:cxnLst>
              <a:rect l="0" t="0" r="r" b="b"/>
              <a:pathLst>
                <a:path w="48" h="60">
                  <a:moveTo>
                    <a:pt x="0" y="0"/>
                  </a:moveTo>
                  <a:lnTo>
                    <a:pt x="41" y="60"/>
                  </a:lnTo>
                  <a:lnTo>
                    <a:pt x="48" y="51"/>
                  </a:lnTo>
                  <a:lnTo>
                    <a:pt x="17" y="2"/>
                  </a:lnTo>
                  <a:lnTo>
                    <a:pt x="0" y="0"/>
                  </a:ln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0" name="Freeform 1480"/>
            <p:cNvSpPr/>
            <p:nvPr/>
          </p:nvSpPr>
          <p:spPr bwMode="auto">
            <a:xfrm>
              <a:off x="6516" y="2102"/>
              <a:ext cx="134" cy="155"/>
            </a:xfrm>
            <a:custGeom>
              <a:avLst/>
              <a:gdLst>
                <a:gd name="T0" fmla="*/ 0 w 55"/>
                <a:gd name="T1" fmla="*/ 12 h 64"/>
                <a:gd name="T2" fmla="*/ 37 w 55"/>
                <a:gd name="T3" fmla="*/ 25 h 64"/>
                <a:gd name="T4" fmla="*/ 27 w 55"/>
                <a:gd name="T5" fmla="*/ 55 h 64"/>
                <a:gd name="T6" fmla="*/ 39 w 55"/>
                <a:gd name="T7" fmla="*/ 64 h 64"/>
                <a:gd name="T8" fmla="*/ 55 w 55"/>
                <a:gd name="T9" fmla="*/ 17 h 64"/>
                <a:gd name="T10" fmla="*/ 4 w 55"/>
                <a:gd name="T11" fmla="*/ 0 h 64"/>
                <a:gd name="T12" fmla="*/ 0 w 55"/>
                <a:gd name="T13" fmla="*/ 12 h 64"/>
              </a:gdLst>
              <a:ahLst/>
              <a:cxnLst>
                <a:cxn ang="0">
                  <a:pos x="T0" y="T1"/>
                </a:cxn>
                <a:cxn ang="0">
                  <a:pos x="T2" y="T3"/>
                </a:cxn>
                <a:cxn ang="0">
                  <a:pos x="T4" y="T5"/>
                </a:cxn>
                <a:cxn ang="0">
                  <a:pos x="T6" y="T7"/>
                </a:cxn>
                <a:cxn ang="0">
                  <a:pos x="T8" y="T9"/>
                </a:cxn>
                <a:cxn ang="0">
                  <a:pos x="T10" y="T11"/>
                </a:cxn>
                <a:cxn ang="0">
                  <a:pos x="T12" y="T13"/>
                </a:cxn>
              </a:cxnLst>
              <a:rect l="0" t="0" r="r" b="b"/>
              <a:pathLst>
                <a:path w="55" h="64">
                  <a:moveTo>
                    <a:pt x="0" y="12"/>
                  </a:moveTo>
                  <a:cubicBezTo>
                    <a:pt x="37" y="25"/>
                    <a:pt x="37" y="25"/>
                    <a:pt x="37" y="25"/>
                  </a:cubicBezTo>
                  <a:cubicBezTo>
                    <a:pt x="27" y="55"/>
                    <a:pt x="27" y="55"/>
                    <a:pt x="27" y="55"/>
                  </a:cubicBezTo>
                  <a:cubicBezTo>
                    <a:pt x="31" y="58"/>
                    <a:pt x="35" y="61"/>
                    <a:pt x="39" y="64"/>
                  </a:cubicBezTo>
                  <a:cubicBezTo>
                    <a:pt x="55" y="17"/>
                    <a:pt x="55" y="17"/>
                    <a:pt x="55" y="17"/>
                  </a:cubicBezTo>
                  <a:cubicBezTo>
                    <a:pt x="4" y="0"/>
                    <a:pt x="4" y="0"/>
                    <a:pt x="4" y="0"/>
                  </a:cubicBezTo>
                  <a:lnTo>
                    <a:pt x="0" y="12"/>
                  </a:ln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1" name="Freeform 1481"/>
            <p:cNvSpPr/>
            <p:nvPr/>
          </p:nvSpPr>
          <p:spPr bwMode="auto">
            <a:xfrm>
              <a:off x="6322" y="1744"/>
              <a:ext cx="51" cy="78"/>
            </a:xfrm>
            <a:custGeom>
              <a:avLst/>
              <a:gdLst>
                <a:gd name="T0" fmla="*/ 0 w 21"/>
                <a:gd name="T1" fmla="*/ 5 h 32"/>
                <a:gd name="T2" fmla="*/ 18 w 21"/>
                <a:gd name="T3" fmla="*/ 32 h 32"/>
                <a:gd name="T4" fmla="*/ 21 w 21"/>
                <a:gd name="T5" fmla="*/ 27 h 32"/>
                <a:gd name="T6" fmla="*/ 4 w 21"/>
                <a:gd name="T7" fmla="*/ 0 h 32"/>
                <a:gd name="T8" fmla="*/ 0 w 21"/>
                <a:gd name="T9" fmla="*/ 5 h 32"/>
              </a:gdLst>
              <a:ahLst/>
              <a:cxnLst>
                <a:cxn ang="0">
                  <a:pos x="T0" y="T1"/>
                </a:cxn>
                <a:cxn ang="0">
                  <a:pos x="T2" y="T3"/>
                </a:cxn>
                <a:cxn ang="0">
                  <a:pos x="T4" y="T5"/>
                </a:cxn>
                <a:cxn ang="0">
                  <a:pos x="T6" y="T7"/>
                </a:cxn>
                <a:cxn ang="0">
                  <a:pos x="T8" y="T9"/>
                </a:cxn>
              </a:cxnLst>
              <a:rect l="0" t="0" r="r" b="b"/>
              <a:pathLst>
                <a:path w="21" h="32">
                  <a:moveTo>
                    <a:pt x="0" y="5"/>
                  </a:moveTo>
                  <a:cubicBezTo>
                    <a:pt x="18" y="32"/>
                    <a:pt x="18" y="32"/>
                    <a:pt x="18" y="32"/>
                  </a:cubicBezTo>
                  <a:cubicBezTo>
                    <a:pt x="21" y="27"/>
                    <a:pt x="21" y="27"/>
                    <a:pt x="21" y="27"/>
                  </a:cubicBezTo>
                  <a:cubicBezTo>
                    <a:pt x="4" y="0"/>
                    <a:pt x="4" y="0"/>
                    <a:pt x="4" y="0"/>
                  </a:cubicBezTo>
                  <a:cubicBezTo>
                    <a:pt x="3" y="2"/>
                    <a:pt x="1" y="3"/>
                    <a:pt x="0" y="5"/>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2" name="Freeform 1482"/>
            <p:cNvSpPr/>
            <p:nvPr/>
          </p:nvSpPr>
          <p:spPr bwMode="auto">
            <a:xfrm>
              <a:off x="5685" y="990"/>
              <a:ext cx="109" cy="122"/>
            </a:xfrm>
            <a:custGeom>
              <a:avLst/>
              <a:gdLst>
                <a:gd name="T0" fmla="*/ 30 w 45"/>
                <a:gd name="T1" fmla="*/ 7 h 50"/>
                <a:gd name="T2" fmla="*/ 4 w 45"/>
                <a:gd name="T3" fmla="*/ 12 h 50"/>
                <a:gd name="T4" fmla="*/ 15 w 45"/>
                <a:gd name="T5" fmla="*/ 43 h 50"/>
                <a:gd name="T6" fmla="*/ 41 w 45"/>
                <a:gd name="T7" fmla="*/ 38 h 50"/>
                <a:gd name="T8" fmla="*/ 30 w 45"/>
                <a:gd name="T9" fmla="*/ 7 h 50"/>
              </a:gdLst>
              <a:ahLst/>
              <a:cxnLst>
                <a:cxn ang="0">
                  <a:pos x="T0" y="T1"/>
                </a:cxn>
                <a:cxn ang="0">
                  <a:pos x="T2" y="T3"/>
                </a:cxn>
                <a:cxn ang="0">
                  <a:pos x="T4" y="T5"/>
                </a:cxn>
                <a:cxn ang="0">
                  <a:pos x="T6" y="T7"/>
                </a:cxn>
                <a:cxn ang="0">
                  <a:pos x="T8" y="T9"/>
                </a:cxn>
              </a:cxnLst>
              <a:rect l="0" t="0" r="r" b="b"/>
              <a:pathLst>
                <a:path w="45" h="50">
                  <a:moveTo>
                    <a:pt x="30" y="7"/>
                  </a:moveTo>
                  <a:cubicBezTo>
                    <a:pt x="20" y="0"/>
                    <a:pt x="9" y="2"/>
                    <a:pt x="4" y="12"/>
                  </a:cubicBezTo>
                  <a:cubicBezTo>
                    <a:pt x="0" y="22"/>
                    <a:pt x="5" y="36"/>
                    <a:pt x="15" y="43"/>
                  </a:cubicBezTo>
                  <a:cubicBezTo>
                    <a:pt x="25" y="50"/>
                    <a:pt x="36" y="48"/>
                    <a:pt x="41" y="38"/>
                  </a:cubicBezTo>
                  <a:cubicBezTo>
                    <a:pt x="45" y="28"/>
                    <a:pt x="40" y="14"/>
                    <a:pt x="30" y="7"/>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3" name="Freeform 1483"/>
            <p:cNvSpPr/>
            <p:nvPr/>
          </p:nvSpPr>
          <p:spPr bwMode="auto">
            <a:xfrm>
              <a:off x="6096" y="1588"/>
              <a:ext cx="211" cy="487"/>
            </a:xfrm>
            <a:custGeom>
              <a:avLst/>
              <a:gdLst>
                <a:gd name="T0" fmla="*/ 1 w 87"/>
                <a:gd name="T1" fmla="*/ 189 h 200"/>
                <a:gd name="T2" fmla="*/ 14 w 87"/>
                <a:gd name="T3" fmla="*/ 200 h 200"/>
                <a:gd name="T4" fmla="*/ 85 w 87"/>
                <a:gd name="T5" fmla="*/ 102 h 200"/>
                <a:gd name="T6" fmla="*/ 53 w 87"/>
                <a:gd name="T7" fmla="*/ 18 h 200"/>
                <a:gd name="T8" fmla="*/ 16 w 87"/>
                <a:gd name="T9" fmla="*/ 54 h 200"/>
                <a:gd name="T10" fmla="*/ 66 w 87"/>
                <a:gd name="T11" fmla="*/ 76 h 200"/>
                <a:gd name="T12" fmla="*/ 64 w 87"/>
                <a:gd name="T13" fmla="*/ 65 h 200"/>
                <a:gd name="T14" fmla="*/ 25 w 87"/>
                <a:gd name="T15" fmla="*/ 50 h 200"/>
                <a:gd name="T16" fmla="*/ 52 w 87"/>
                <a:gd name="T17" fmla="*/ 29 h 200"/>
                <a:gd name="T18" fmla="*/ 71 w 87"/>
                <a:gd name="T19" fmla="*/ 100 h 200"/>
                <a:gd name="T20" fmla="*/ 1 w 87"/>
                <a:gd name="T21" fmla="*/ 18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 h="200">
                  <a:moveTo>
                    <a:pt x="1" y="189"/>
                  </a:moveTo>
                  <a:cubicBezTo>
                    <a:pt x="6" y="192"/>
                    <a:pt x="10" y="196"/>
                    <a:pt x="14" y="200"/>
                  </a:cubicBezTo>
                  <a:cubicBezTo>
                    <a:pt x="71" y="182"/>
                    <a:pt x="83" y="131"/>
                    <a:pt x="85" y="102"/>
                  </a:cubicBezTo>
                  <a:cubicBezTo>
                    <a:pt x="87" y="68"/>
                    <a:pt x="83" y="37"/>
                    <a:pt x="53" y="18"/>
                  </a:cubicBezTo>
                  <a:cubicBezTo>
                    <a:pt x="22" y="0"/>
                    <a:pt x="0" y="26"/>
                    <a:pt x="16" y="54"/>
                  </a:cubicBezTo>
                  <a:cubicBezTo>
                    <a:pt x="26" y="70"/>
                    <a:pt x="51" y="79"/>
                    <a:pt x="66" y="76"/>
                  </a:cubicBezTo>
                  <a:cubicBezTo>
                    <a:pt x="66" y="72"/>
                    <a:pt x="66" y="69"/>
                    <a:pt x="64" y="65"/>
                  </a:cubicBezTo>
                  <a:cubicBezTo>
                    <a:pt x="47" y="70"/>
                    <a:pt x="32" y="61"/>
                    <a:pt x="25" y="50"/>
                  </a:cubicBezTo>
                  <a:cubicBezTo>
                    <a:pt x="12" y="28"/>
                    <a:pt x="29" y="10"/>
                    <a:pt x="52" y="29"/>
                  </a:cubicBezTo>
                  <a:cubicBezTo>
                    <a:pt x="71" y="44"/>
                    <a:pt x="76" y="78"/>
                    <a:pt x="71" y="100"/>
                  </a:cubicBezTo>
                  <a:cubicBezTo>
                    <a:pt x="63" y="142"/>
                    <a:pt x="40" y="180"/>
                    <a:pt x="1" y="189"/>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4" name="Freeform 1484"/>
            <p:cNvSpPr/>
            <p:nvPr/>
          </p:nvSpPr>
          <p:spPr bwMode="auto">
            <a:xfrm>
              <a:off x="4988" y="241"/>
              <a:ext cx="269" cy="297"/>
            </a:xfrm>
            <a:custGeom>
              <a:avLst/>
              <a:gdLst>
                <a:gd name="T0" fmla="*/ 65 w 111"/>
                <a:gd name="T1" fmla="*/ 122 h 122"/>
                <a:gd name="T2" fmla="*/ 86 w 111"/>
                <a:gd name="T3" fmla="*/ 116 h 122"/>
                <a:gd name="T4" fmla="*/ 111 w 111"/>
                <a:gd name="T5" fmla="*/ 0 h 122"/>
                <a:gd name="T6" fmla="*/ 0 w 111"/>
                <a:gd name="T7" fmla="*/ 19 h 122"/>
                <a:gd name="T8" fmla="*/ 5 w 111"/>
                <a:gd name="T9" fmla="*/ 35 h 122"/>
                <a:gd name="T10" fmla="*/ 87 w 111"/>
                <a:gd name="T11" fmla="*/ 25 h 122"/>
                <a:gd name="T12" fmla="*/ 65 w 111"/>
                <a:gd name="T13" fmla="*/ 122 h 122"/>
              </a:gdLst>
              <a:ahLst/>
              <a:cxnLst>
                <a:cxn ang="0">
                  <a:pos x="T0" y="T1"/>
                </a:cxn>
                <a:cxn ang="0">
                  <a:pos x="T2" y="T3"/>
                </a:cxn>
                <a:cxn ang="0">
                  <a:pos x="T4" y="T5"/>
                </a:cxn>
                <a:cxn ang="0">
                  <a:pos x="T6" y="T7"/>
                </a:cxn>
                <a:cxn ang="0">
                  <a:pos x="T8" y="T9"/>
                </a:cxn>
                <a:cxn ang="0">
                  <a:pos x="T10" y="T11"/>
                </a:cxn>
                <a:cxn ang="0">
                  <a:pos x="T12" y="T13"/>
                </a:cxn>
              </a:cxnLst>
              <a:rect l="0" t="0" r="r" b="b"/>
              <a:pathLst>
                <a:path w="111" h="122">
                  <a:moveTo>
                    <a:pt x="65" y="122"/>
                  </a:moveTo>
                  <a:cubicBezTo>
                    <a:pt x="72" y="120"/>
                    <a:pt x="79" y="118"/>
                    <a:pt x="86" y="116"/>
                  </a:cubicBezTo>
                  <a:cubicBezTo>
                    <a:pt x="96" y="72"/>
                    <a:pt x="105" y="29"/>
                    <a:pt x="111" y="0"/>
                  </a:cubicBezTo>
                  <a:cubicBezTo>
                    <a:pt x="91" y="3"/>
                    <a:pt x="47" y="10"/>
                    <a:pt x="0" y="19"/>
                  </a:cubicBezTo>
                  <a:cubicBezTo>
                    <a:pt x="2" y="24"/>
                    <a:pt x="4" y="30"/>
                    <a:pt x="5" y="35"/>
                  </a:cubicBezTo>
                  <a:cubicBezTo>
                    <a:pt x="40" y="30"/>
                    <a:pt x="72" y="27"/>
                    <a:pt x="87" y="25"/>
                  </a:cubicBezTo>
                  <a:cubicBezTo>
                    <a:pt x="82" y="44"/>
                    <a:pt x="74" y="81"/>
                    <a:pt x="65" y="122"/>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5" name="Freeform 1485"/>
            <p:cNvSpPr/>
            <p:nvPr/>
          </p:nvSpPr>
          <p:spPr bwMode="auto">
            <a:xfrm>
              <a:off x="6319" y="1763"/>
              <a:ext cx="44" cy="73"/>
            </a:xfrm>
            <a:custGeom>
              <a:avLst/>
              <a:gdLst>
                <a:gd name="T0" fmla="*/ 2 w 18"/>
                <a:gd name="T1" fmla="*/ 10 h 30"/>
                <a:gd name="T2" fmla="*/ 15 w 18"/>
                <a:gd name="T3" fmla="*/ 30 h 30"/>
                <a:gd name="T4" fmla="*/ 18 w 18"/>
                <a:gd name="T5" fmla="*/ 26 h 30"/>
                <a:gd name="T6" fmla="*/ 0 w 18"/>
                <a:gd name="T7" fmla="*/ 0 h 30"/>
                <a:gd name="T8" fmla="*/ 2 w 18"/>
                <a:gd name="T9" fmla="*/ 10 h 30"/>
              </a:gdLst>
              <a:ahLst/>
              <a:cxnLst>
                <a:cxn ang="0">
                  <a:pos x="T0" y="T1"/>
                </a:cxn>
                <a:cxn ang="0">
                  <a:pos x="T2" y="T3"/>
                </a:cxn>
                <a:cxn ang="0">
                  <a:pos x="T4" y="T5"/>
                </a:cxn>
                <a:cxn ang="0">
                  <a:pos x="T6" y="T7"/>
                </a:cxn>
                <a:cxn ang="0">
                  <a:pos x="T8" y="T9"/>
                </a:cxn>
              </a:cxnLst>
              <a:rect l="0" t="0" r="r" b="b"/>
              <a:pathLst>
                <a:path w="18" h="30">
                  <a:moveTo>
                    <a:pt x="2" y="10"/>
                  </a:moveTo>
                  <a:cubicBezTo>
                    <a:pt x="15" y="30"/>
                    <a:pt x="15" y="30"/>
                    <a:pt x="15" y="30"/>
                  </a:cubicBezTo>
                  <a:cubicBezTo>
                    <a:pt x="18" y="26"/>
                    <a:pt x="18" y="26"/>
                    <a:pt x="18" y="26"/>
                  </a:cubicBezTo>
                  <a:cubicBezTo>
                    <a:pt x="0" y="0"/>
                    <a:pt x="0" y="0"/>
                    <a:pt x="0" y="0"/>
                  </a:cubicBezTo>
                  <a:cubicBezTo>
                    <a:pt x="1" y="3"/>
                    <a:pt x="1" y="7"/>
                    <a:pt x="2" y="10"/>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6" name="Freeform 1486"/>
            <p:cNvSpPr/>
            <p:nvPr/>
          </p:nvSpPr>
          <p:spPr bwMode="auto">
            <a:xfrm>
              <a:off x="4905" y="0"/>
              <a:ext cx="216" cy="253"/>
            </a:xfrm>
            <a:custGeom>
              <a:avLst/>
              <a:gdLst>
                <a:gd name="T0" fmla="*/ 89 w 89"/>
                <a:gd name="T1" fmla="*/ 100 h 104"/>
                <a:gd name="T2" fmla="*/ 28 w 89"/>
                <a:gd name="T3" fmla="*/ 0 h 104"/>
                <a:gd name="T4" fmla="*/ 0 w 89"/>
                <a:gd name="T5" fmla="*/ 0 h 104"/>
                <a:gd name="T6" fmla="*/ 56 w 89"/>
                <a:gd name="T7" fmla="*/ 104 h 104"/>
                <a:gd name="T8" fmla="*/ 89 w 89"/>
                <a:gd name="T9" fmla="*/ 100 h 104"/>
              </a:gdLst>
              <a:ahLst/>
              <a:cxnLst>
                <a:cxn ang="0">
                  <a:pos x="T0" y="T1"/>
                </a:cxn>
                <a:cxn ang="0">
                  <a:pos x="T2" y="T3"/>
                </a:cxn>
                <a:cxn ang="0">
                  <a:pos x="T4" y="T5"/>
                </a:cxn>
                <a:cxn ang="0">
                  <a:pos x="T6" y="T7"/>
                </a:cxn>
                <a:cxn ang="0">
                  <a:pos x="T8" y="T9"/>
                </a:cxn>
              </a:cxnLst>
              <a:rect l="0" t="0" r="r" b="b"/>
              <a:pathLst>
                <a:path w="89" h="104">
                  <a:moveTo>
                    <a:pt x="89" y="100"/>
                  </a:moveTo>
                  <a:cubicBezTo>
                    <a:pt x="80" y="74"/>
                    <a:pt x="58" y="35"/>
                    <a:pt x="28" y="0"/>
                  </a:cubicBezTo>
                  <a:cubicBezTo>
                    <a:pt x="0" y="0"/>
                    <a:pt x="0" y="0"/>
                    <a:pt x="0" y="0"/>
                  </a:cubicBezTo>
                  <a:cubicBezTo>
                    <a:pt x="28" y="36"/>
                    <a:pt x="48" y="77"/>
                    <a:pt x="56" y="104"/>
                  </a:cubicBezTo>
                  <a:cubicBezTo>
                    <a:pt x="68" y="102"/>
                    <a:pt x="79" y="101"/>
                    <a:pt x="89" y="100"/>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7" name="Freeform 1487"/>
            <p:cNvSpPr/>
            <p:nvPr/>
          </p:nvSpPr>
          <p:spPr bwMode="auto">
            <a:xfrm>
              <a:off x="6324" y="1800"/>
              <a:ext cx="27" cy="51"/>
            </a:xfrm>
            <a:custGeom>
              <a:avLst/>
              <a:gdLst>
                <a:gd name="T0" fmla="*/ 11 w 11"/>
                <a:gd name="T1" fmla="*/ 17 h 21"/>
                <a:gd name="T2" fmla="*/ 0 w 11"/>
                <a:gd name="T3" fmla="*/ 0 h 21"/>
                <a:gd name="T4" fmla="*/ 0 w 11"/>
                <a:gd name="T5" fmla="*/ 9 h 21"/>
                <a:gd name="T6" fmla="*/ 9 w 11"/>
                <a:gd name="T7" fmla="*/ 21 h 21"/>
                <a:gd name="T8" fmla="*/ 11 w 11"/>
                <a:gd name="T9" fmla="*/ 17 h 21"/>
              </a:gdLst>
              <a:ahLst/>
              <a:cxnLst>
                <a:cxn ang="0">
                  <a:pos x="T0" y="T1"/>
                </a:cxn>
                <a:cxn ang="0">
                  <a:pos x="T2" y="T3"/>
                </a:cxn>
                <a:cxn ang="0">
                  <a:pos x="T4" y="T5"/>
                </a:cxn>
                <a:cxn ang="0">
                  <a:pos x="T6" y="T7"/>
                </a:cxn>
                <a:cxn ang="0">
                  <a:pos x="T8" y="T9"/>
                </a:cxn>
              </a:cxnLst>
              <a:rect l="0" t="0" r="r" b="b"/>
              <a:pathLst>
                <a:path w="11" h="21">
                  <a:moveTo>
                    <a:pt x="11" y="17"/>
                  </a:moveTo>
                  <a:cubicBezTo>
                    <a:pt x="0" y="0"/>
                    <a:pt x="0" y="0"/>
                    <a:pt x="0" y="0"/>
                  </a:cubicBezTo>
                  <a:cubicBezTo>
                    <a:pt x="0" y="3"/>
                    <a:pt x="0" y="6"/>
                    <a:pt x="0" y="9"/>
                  </a:cubicBezTo>
                  <a:cubicBezTo>
                    <a:pt x="9" y="21"/>
                    <a:pt x="9" y="21"/>
                    <a:pt x="9" y="21"/>
                  </a:cubicBezTo>
                  <a:lnTo>
                    <a:pt x="11" y="17"/>
                  </a:ln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8" name="Freeform 1488"/>
            <p:cNvSpPr/>
            <p:nvPr/>
          </p:nvSpPr>
          <p:spPr bwMode="auto">
            <a:xfrm>
              <a:off x="6271" y="1943"/>
              <a:ext cx="204" cy="251"/>
            </a:xfrm>
            <a:custGeom>
              <a:avLst/>
              <a:gdLst>
                <a:gd name="T0" fmla="*/ 11 w 84"/>
                <a:gd name="T1" fmla="*/ 0 h 103"/>
                <a:gd name="T2" fmla="*/ 0 w 84"/>
                <a:gd name="T3" fmla="*/ 20 h 103"/>
                <a:gd name="T4" fmla="*/ 50 w 84"/>
                <a:gd name="T5" fmla="*/ 103 h 103"/>
                <a:gd name="T6" fmla="*/ 61 w 84"/>
                <a:gd name="T7" fmla="*/ 102 h 103"/>
                <a:gd name="T8" fmla="*/ 84 w 84"/>
                <a:gd name="T9" fmla="*/ 26 h 103"/>
                <a:gd name="T10" fmla="*/ 11 w 84"/>
                <a:gd name="T11" fmla="*/ 0 h 103"/>
              </a:gdLst>
              <a:ahLst/>
              <a:cxnLst>
                <a:cxn ang="0">
                  <a:pos x="T0" y="T1"/>
                </a:cxn>
                <a:cxn ang="0">
                  <a:pos x="T2" y="T3"/>
                </a:cxn>
                <a:cxn ang="0">
                  <a:pos x="T4" y="T5"/>
                </a:cxn>
                <a:cxn ang="0">
                  <a:pos x="T6" y="T7"/>
                </a:cxn>
                <a:cxn ang="0">
                  <a:pos x="T8" y="T9"/>
                </a:cxn>
                <a:cxn ang="0">
                  <a:pos x="T10" y="T11"/>
                </a:cxn>
              </a:cxnLst>
              <a:rect l="0" t="0" r="r" b="b"/>
              <a:pathLst>
                <a:path w="84" h="103">
                  <a:moveTo>
                    <a:pt x="11" y="0"/>
                  </a:moveTo>
                  <a:cubicBezTo>
                    <a:pt x="8" y="7"/>
                    <a:pt x="5" y="14"/>
                    <a:pt x="0" y="20"/>
                  </a:cubicBezTo>
                  <a:cubicBezTo>
                    <a:pt x="26" y="42"/>
                    <a:pt x="46" y="73"/>
                    <a:pt x="50" y="103"/>
                  </a:cubicBezTo>
                  <a:cubicBezTo>
                    <a:pt x="54" y="103"/>
                    <a:pt x="57" y="102"/>
                    <a:pt x="61" y="102"/>
                  </a:cubicBezTo>
                  <a:cubicBezTo>
                    <a:pt x="84" y="26"/>
                    <a:pt x="84" y="26"/>
                    <a:pt x="84" y="26"/>
                  </a:cubicBezTo>
                  <a:lnTo>
                    <a:pt x="11" y="0"/>
                  </a:ln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9" name="Freeform 1489"/>
            <p:cNvSpPr/>
            <p:nvPr/>
          </p:nvSpPr>
          <p:spPr bwMode="auto">
            <a:xfrm>
              <a:off x="6157" y="1649"/>
              <a:ext cx="90" cy="90"/>
            </a:xfrm>
            <a:custGeom>
              <a:avLst/>
              <a:gdLst>
                <a:gd name="T0" fmla="*/ 20 w 37"/>
                <a:gd name="T1" fmla="*/ 7 h 37"/>
                <a:gd name="T2" fmla="*/ 6 w 37"/>
                <a:gd name="T3" fmla="*/ 20 h 37"/>
                <a:gd name="T4" fmla="*/ 37 w 37"/>
                <a:gd name="T5" fmla="*/ 33 h 37"/>
                <a:gd name="T6" fmla="*/ 20 w 37"/>
                <a:gd name="T7" fmla="*/ 7 h 37"/>
              </a:gdLst>
              <a:ahLst/>
              <a:cxnLst>
                <a:cxn ang="0">
                  <a:pos x="T0" y="T1"/>
                </a:cxn>
                <a:cxn ang="0">
                  <a:pos x="T2" y="T3"/>
                </a:cxn>
                <a:cxn ang="0">
                  <a:pos x="T4" y="T5"/>
                </a:cxn>
                <a:cxn ang="0">
                  <a:pos x="T6" y="T7"/>
                </a:cxn>
              </a:cxnLst>
              <a:rect l="0" t="0" r="r" b="b"/>
              <a:pathLst>
                <a:path w="37" h="37">
                  <a:moveTo>
                    <a:pt x="20" y="7"/>
                  </a:moveTo>
                  <a:cubicBezTo>
                    <a:pt x="9" y="0"/>
                    <a:pt x="0" y="6"/>
                    <a:pt x="6" y="20"/>
                  </a:cubicBezTo>
                  <a:cubicBezTo>
                    <a:pt x="10" y="29"/>
                    <a:pt x="23" y="37"/>
                    <a:pt x="37" y="33"/>
                  </a:cubicBezTo>
                  <a:cubicBezTo>
                    <a:pt x="35" y="24"/>
                    <a:pt x="28" y="11"/>
                    <a:pt x="20" y="7"/>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0" name="Freeform 1490"/>
            <p:cNvSpPr/>
            <p:nvPr/>
          </p:nvSpPr>
          <p:spPr bwMode="auto">
            <a:xfrm>
              <a:off x="6322" y="1832"/>
              <a:ext cx="19" cy="39"/>
            </a:xfrm>
            <a:custGeom>
              <a:avLst/>
              <a:gdLst>
                <a:gd name="T0" fmla="*/ 0 w 8"/>
                <a:gd name="T1" fmla="*/ 14 h 16"/>
                <a:gd name="T2" fmla="*/ 4 w 8"/>
                <a:gd name="T3" fmla="*/ 16 h 16"/>
                <a:gd name="T4" fmla="*/ 8 w 8"/>
                <a:gd name="T5" fmla="*/ 10 h 16"/>
                <a:gd name="T6" fmla="*/ 1 w 8"/>
                <a:gd name="T7" fmla="*/ 0 h 16"/>
                <a:gd name="T8" fmla="*/ 0 w 8"/>
                <a:gd name="T9" fmla="*/ 14 h 16"/>
              </a:gdLst>
              <a:ahLst/>
              <a:cxnLst>
                <a:cxn ang="0">
                  <a:pos x="T0" y="T1"/>
                </a:cxn>
                <a:cxn ang="0">
                  <a:pos x="T2" y="T3"/>
                </a:cxn>
                <a:cxn ang="0">
                  <a:pos x="T4" y="T5"/>
                </a:cxn>
                <a:cxn ang="0">
                  <a:pos x="T6" y="T7"/>
                </a:cxn>
                <a:cxn ang="0">
                  <a:pos x="T8" y="T9"/>
                </a:cxn>
              </a:cxnLst>
              <a:rect l="0" t="0" r="r" b="b"/>
              <a:pathLst>
                <a:path w="8" h="16">
                  <a:moveTo>
                    <a:pt x="0" y="14"/>
                  </a:moveTo>
                  <a:cubicBezTo>
                    <a:pt x="4" y="16"/>
                    <a:pt x="4" y="16"/>
                    <a:pt x="4" y="16"/>
                  </a:cubicBezTo>
                  <a:cubicBezTo>
                    <a:pt x="8" y="10"/>
                    <a:pt x="8" y="10"/>
                    <a:pt x="8" y="10"/>
                  </a:cubicBezTo>
                  <a:cubicBezTo>
                    <a:pt x="1" y="0"/>
                    <a:pt x="1" y="0"/>
                    <a:pt x="1" y="0"/>
                  </a:cubicBezTo>
                  <a:cubicBezTo>
                    <a:pt x="1" y="5"/>
                    <a:pt x="1" y="10"/>
                    <a:pt x="0" y="14"/>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1" name="Freeform 1491"/>
            <p:cNvSpPr/>
            <p:nvPr/>
          </p:nvSpPr>
          <p:spPr bwMode="auto">
            <a:xfrm>
              <a:off x="6492" y="2148"/>
              <a:ext cx="97" cy="80"/>
            </a:xfrm>
            <a:custGeom>
              <a:avLst/>
              <a:gdLst>
                <a:gd name="T0" fmla="*/ 0 w 40"/>
                <a:gd name="T1" fmla="*/ 20 h 33"/>
                <a:gd name="T2" fmla="*/ 32 w 40"/>
                <a:gd name="T3" fmla="*/ 33 h 33"/>
                <a:gd name="T4" fmla="*/ 40 w 40"/>
                <a:gd name="T5" fmla="*/ 11 h 33"/>
                <a:gd name="T6" fmla="*/ 8 w 40"/>
                <a:gd name="T7" fmla="*/ 0 h 33"/>
                <a:gd name="T8" fmla="*/ 0 w 40"/>
                <a:gd name="T9" fmla="*/ 20 h 33"/>
              </a:gdLst>
              <a:ahLst/>
              <a:cxnLst>
                <a:cxn ang="0">
                  <a:pos x="T0" y="T1"/>
                </a:cxn>
                <a:cxn ang="0">
                  <a:pos x="T2" y="T3"/>
                </a:cxn>
                <a:cxn ang="0">
                  <a:pos x="T4" y="T5"/>
                </a:cxn>
                <a:cxn ang="0">
                  <a:pos x="T6" y="T7"/>
                </a:cxn>
                <a:cxn ang="0">
                  <a:pos x="T8" y="T9"/>
                </a:cxn>
              </a:cxnLst>
              <a:rect l="0" t="0" r="r" b="b"/>
              <a:pathLst>
                <a:path w="40" h="33">
                  <a:moveTo>
                    <a:pt x="0" y="20"/>
                  </a:moveTo>
                  <a:cubicBezTo>
                    <a:pt x="11" y="23"/>
                    <a:pt x="22" y="27"/>
                    <a:pt x="32" y="33"/>
                  </a:cubicBezTo>
                  <a:cubicBezTo>
                    <a:pt x="40" y="11"/>
                    <a:pt x="40" y="11"/>
                    <a:pt x="40" y="11"/>
                  </a:cubicBezTo>
                  <a:cubicBezTo>
                    <a:pt x="8" y="0"/>
                    <a:pt x="8" y="0"/>
                    <a:pt x="8" y="0"/>
                  </a:cubicBezTo>
                  <a:lnTo>
                    <a:pt x="0" y="20"/>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2" name="Freeform 1492"/>
            <p:cNvSpPr/>
            <p:nvPr/>
          </p:nvSpPr>
          <p:spPr bwMode="auto">
            <a:xfrm>
              <a:off x="5053" y="494"/>
              <a:ext cx="316" cy="311"/>
            </a:xfrm>
            <a:custGeom>
              <a:avLst/>
              <a:gdLst>
                <a:gd name="T0" fmla="*/ 90 w 130"/>
                <a:gd name="T1" fmla="*/ 128 h 128"/>
                <a:gd name="T2" fmla="*/ 115 w 130"/>
                <a:gd name="T3" fmla="*/ 128 h 128"/>
                <a:gd name="T4" fmla="*/ 130 w 130"/>
                <a:gd name="T5" fmla="*/ 0 h 128"/>
                <a:gd name="T6" fmla="*/ 0 w 130"/>
                <a:gd name="T7" fmla="*/ 39 h 128"/>
                <a:gd name="T8" fmla="*/ 5 w 130"/>
                <a:gd name="T9" fmla="*/ 71 h 128"/>
                <a:gd name="T10" fmla="*/ 99 w 130"/>
                <a:gd name="T11" fmla="*/ 42 h 128"/>
                <a:gd name="T12" fmla="*/ 90 w 130"/>
                <a:gd name="T13" fmla="*/ 128 h 128"/>
              </a:gdLst>
              <a:ahLst/>
              <a:cxnLst>
                <a:cxn ang="0">
                  <a:pos x="T0" y="T1"/>
                </a:cxn>
                <a:cxn ang="0">
                  <a:pos x="T2" y="T3"/>
                </a:cxn>
                <a:cxn ang="0">
                  <a:pos x="T4" y="T5"/>
                </a:cxn>
                <a:cxn ang="0">
                  <a:pos x="T6" y="T7"/>
                </a:cxn>
                <a:cxn ang="0">
                  <a:pos x="T8" y="T9"/>
                </a:cxn>
                <a:cxn ang="0">
                  <a:pos x="T10" y="T11"/>
                </a:cxn>
                <a:cxn ang="0">
                  <a:pos x="T12" y="T13"/>
                </a:cxn>
              </a:cxnLst>
              <a:rect l="0" t="0" r="r" b="b"/>
              <a:pathLst>
                <a:path w="130" h="128">
                  <a:moveTo>
                    <a:pt x="90" y="128"/>
                  </a:moveTo>
                  <a:cubicBezTo>
                    <a:pt x="98" y="127"/>
                    <a:pt x="106" y="127"/>
                    <a:pt x="115" y="128"/>
                  </a:cubicBezTo>
                  <a:cubicBezTo>
                    <a:pt x="122" y="76"/>
                    <a:pt x="127" y="30"/>
                    <a:pt x="130" y="0"/>
                  </a:cubicBezTo>
                  <a:cubicBezTo>
                    <a:pt x="100" y="9"/>
                    <a:pt x="57" y="21"/>
                    <a:pt x="0" y="39"/>
                  </a:cubicBezTo>
                  <a:cubicBezTo>
                    <a:pt x="2" y="50"/>
                    <a:pt x="3" y="61"/>
                    <a:pt x="5" y="71"/>
                  </a:cubicBezTo>
                  <a:cubicBezTo>
                    <a:pt x="47" y="57"/>
                    <a:pt x="83" y="46"/>
                    <a:pt x="99" y="42"/>
                  </a:cubicBezTo>
                  <a:cubicBezTo>
                    <a:pt x="98" y="61"/>
                    <a:pt x="95" y="91"/>
                    <a:pt x="90" y="128"/>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3" name="Freeform 1493"/>
            <p:cNvSpPr/>
            <p:nvPr/>
          </p:nvSpPr>
          <p:spPr bwMode="auto">
            <a:xfrm>
              <a:off x="6623" y="2257"/>
              <a:ext cx="406" cy="535"/>
            </a:xfrm>
            <a:custGeom>
              <a:avLst/>
              <a:gdLst>
                <a:gd name="T0" fmla="*/ 167 w 167"/>
                <a:gd name="T1" fmla="*/ 220 h 220"/>
                <a:gd name="T2" fmla="*/ 1 w 167"/>
                <a:gd name="T3" fmla="*/ 0 h 220"/>
                <a:gd name="T4" fmla="*/ 0 w 167"/>
                <a:gd name="T5" fmla="*/ 5 h 220"/>
                <a:gd name="T6" fmla="*/ 29 w 167"/>
                <a:gd name="T7" fmla="*/ 51 h 220"/>
                <a:gd name="T8" fmla="*/ 61 w 167"/>
                <a:gd name="T9" fmla="*/ 122 h 220"/>
                <a:gd name="T10" fmla="*/ 167 w 167"/>
                <a:gd name="T11" fmla="*/ 220 h 220"/>
              </a:gdLst>
              <a:ahLst/>
              <a:cxnLst>
                <a:cxn ang="0">
                  <a:pos x="T0" y="T1"/>
                </a:cxn>
                <a:cxn ang="0">
                  <a:pos x="T2" y="T3"/>
                </a:cxn>
                <a:cxn ang="0">
                  <a:pos x="T4" y="T5"/>
                </a:cxn>
                <a:cxn ang="0">
                  <a:pos x="T6" y="T7"/>
                </a:cxn>
                <a:cxn ang="0">
                  <a:pos x="T8" y="T9"/>
                </a:cxn>
                <a:cxn ang="0">
                  <a:pos x="T10" y="T11"/>
                </a:cxn>
              </a:cxnLst>
              <a:rect l="0" t="0" r="r" b="b"/>
              <a:pathLst>
                <a:path w="167" h="220">
                  <a:moveTo>
                    <a:pt x="167" y="220"/>
                  </a:moveTo>
                  <a:cubicBezTo>
                    <a:pt x="85" y="167"/>
                    <a:pt x="55" y="33"/>
                    <a:pt x="1" y="0"/>
                  </a:cubicBezTo>
                  <a:cubicBezTo>
                    <a:pt x="1" y="2"/>
                    <a:pt x="0" y="3"/>
                    <a:pt x="0" y="5"/>
                  </a:cubicBezTo>
                  <a:cubicBezTo>
                    <a:pt x="12" y="17"/>
                    <a:pt x="22" y="32"/>
                    <a:pt x="29" y="51"/>
                  </a:cubicBezTo>
                  <a:cubicBezTo>
                    <a:pt x="48" y="68"/>
                    <a:pt x="59" y="96"/>
                    <a:pt x="61" y="122"/>
                  </a:cubicBezTo>
                  <a:cubicBezTo>
                    <a:pt x="101" y="184"/>
                    <a:pt x="141" y="219"/>
                    <a:pt x="167" y="220"/>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4" name="Freeform 1494"/>
            <p:cNvSpPr/>
            <p:nvPr/>
          </p:nvSpPr>
          <p:spPr bwMode="auto">
            <a:xfrm>
              <a:off x="4834" y="0"/>
              <a:ext cx="195" cy="263"/>
            </a:xfrm>
            <a:custGeom>
              <a:avLst/>
              <a:gdLst>
                <a:gd name="T0" fmla="*/ 80 w 80"/>
                <a:gd name="T1" fmla="*/ 105 h 108"/>
                <a:gd name="T2" fmla="*/ 20 w 80"/>
                <a:gd name="T3" fmla="*/ 0 h 108"/>
                <a:gd name="T4" fmla="*/ 0 w 80"/>
                <a:gd name="T5" fmla="*/ 0 h 108"/>
                <a:gd name="T6" fmla="*/ 60 w 80"/>
                <a:gd name="T7" fmla="*/ 108 h 108"/>
                <a:gd name="T8" fmla="*/ 80 w 80"/>
                <a:gd name="T9" fmla="*/ 105 h 108"/>
              </a:gdLst>
              <a:ahLst/>
              <a:cxnLst>
                <a:cxn ang="0">
                  <a:pos x="T0" y="T1"/>
                </a:cxn>
                <a:cxn ang="0">
                  <a:pos x="T2" y="T3"/>
                </a:cxn>
                <a:cxn ang="0">
                  <a:pos x="T4" y="T5"/>
                </a:cxn>
                <a:cxn ang="0">
                  <a:pos x="T6" y="T7"/>
                </a:cxn>
                <a:cxn ang="0">
                  <a:pos x="T8" y="T9"/>
                </a:cxn>
              </a:cxnLst>
              <a:rect l="0" t="0" r="r" b="b"/>
              <a:pathLst>
                <a:path w="80" h="108">
                  <a:moveTo>
                    <a:pt x="80" y="105"/>
                  </a:moveTo>
                  <a:cubicBezTo>
                    <a:pt x="70" y="76"/>
                    <a:pt x="49" y="35"/>
                    <a:pt x="20" y="0"/>
                  </a:cubicBezTo>
                  <a:cubicBezTo>
                    <a:pt x="0" y="0"/>
                    <a:pt x="0" y="0"/>
                    <a:pt x="0" y="0"/>
                  </a:cubicBezTo>
                  <a:cubicBezTo>
                    <a:pt x="27" y="33"/>
                    <a:pt x="46" y="69"/>
                    <a:pt x="60" y="108"/>
                  </a:cubicBezTo>
                  <a:cubicBezTo>
                    <a:pt x="67" y="107"/>
                    <a:pt x="73" y="106"/>
                    <a:pt x="80" y="105"/>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5" name="Freeform 1495"/>
            <p:cNvSpPr/>
            <p:nvPr/>
          </p:nvSpPr>
          <p:spPr bwMode="auto">
            <a:xfrm>
              <a:off x="5007" y="323"/>
              <a:ext cx="163" cy="232"/>
            </a:xfrm>
            <a:custGeom>
              <a:avLst/>
              <a:gdLst>
                <a:gd name="T0" fmla="*/ 34 w 67"/>
                <a:gd name="T1" fmla="*/ 95 h 95"/>
                <a:gd name="T2" fmla="*/ 48 w 67"/>
                <a:gd name="T3" fmla="*/ 90 h 95"/>
                <a:gd name="T4" fmla="*/ 67 w 67"/>
                <a:gd name="T5" fmla="*/ 0 h 95"/>
                <a:gd name="T6" fmla="*/ 0 w 67"/>
                <a:gd name="T7" fmla="*/ 11 h 95"/>
                <a:gd name="T8" fmla="*/ 4 w 67"/>
                <a:gd name="T9" fmla="*/ 29 h 95"/>
                <a:gd name="T10" fmla="*/ 46 w 67"/>
                <a:gd name="T11" fmla="*/ 23 h 95"/>
                <a:gd name="T12" fmla="*/ 34 w 67"/>
                <a:gd name="T13" fmla="*/ 95 h 95"/>
              </a:gdLst>
              <a:ahLst/>
              <a:cxnLst>
                <a:cxn ang="0">
                  <a:pos x="T0" y="T1"/>
                </a:cxn>
                <a:cxn ang="0">
                  <a:pos x="T2" y="T3"/>
                </a:cxn>
                <a:cxn ang="0">
                  <a:pos x="T4" y="T5"/>
                </a:cxn>
                <a:cxn ang="0">
                  <a:pos x="T6" y="T7"/>
                </a:cxn>
                <a:cxn ang="0">
                  <a:pos x="T8" y="T9"/>
                </a:cxn>
                <a:cxn ang="0">
                  <a:pos x="T10" y="T11"/>
                </a:cxn>
                <a:cxn ang="0">
                  <a:pos x="T12" y="T13"/>
                </a:cxn>
              </a:cxnLst>
              <a:rect l="0" t="0" r="r" b="b"/>
              <a:pathLst>
                <a:path w="67" h="95">
                  <a:moveTo>
                    <a:pt x="34" y="95"/>
                  </a:moveTo>
                  <a:cubicBezTo>
                    <a:pt x="39" y="93"/>
                    <a:pt x="44" y="92"/>
                    <a:pt x="48" y="90"/>
                  </a:cubicBezTo>
                  <a:cubicBezTo>
                    <a:pt x="55" y="56"/>
                    <a:pt x="62" y="24"/>
                    <a:pt x="67" y="0"/>
                  </a:cubicBezTo>
                  <a:cubicBezTo>
                    <a:pt x="53" y="2"/>
                    <a:pt x="29" y="6"/>
                    <a:pt x="0" y="11"/>
                  </a:cubicBezTo>
                  <a:cubicBezTo>
                    <a:pt x="1" y="17"/>
                    <a:pt x="3" y="23"/>
                    <a:pt x="4" y="29"/>
                  </a:cubicBezTo>
                  <a:cubicBezTo>
                    <a:pt x="22" y="26"/>
                    <a:pt x="37" y="24"/>
                    <a:pt x="46" y="23"/>
                  </a:cubicBezTo>
                  <a:cubicBezTo>
                    <a:pt x="43" y="41"/>
                    <a:pt x="39" y="67"/>
                    <a:pt x="34" y="95"/>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6" name="Freeform 1496"/>
            <p:cNvSpPr/>
            <p:nvPr/>
          </p:nvSpPr>
          <p:spPr bwMode="auto">
            <a:xfrm>
              <a:off x="5712" y="1163"/>
              <a:ext cx="56" cy="56"/>
            </a:xfrm>
            <a:custGeom>
              <a:avLst/>
              <a:gdLst>
                <a:gd name="T0" fmla="*/ 15 w 23"/>
                <a:gd name="T1" fmla="*/ 2 h 23"/>
                <a:gd name="T2" fmla="*/ 2 w 23"/>
                <a:gd name="T3" fmla="*/ 8 h 23"/>
                <a:gd name="T4" fmla="*/ 8 w 23"/>
                <a:gd name="T5" fmla="*/ 21 h 23"/>
                <a:gd name="T6" fmla="*/ 21 w 23"/>
                <a:gd name="T7" fmla="*/ 15 h 23"/>
                <a:gd name="T8" fmla="*/ 15 w 23"/>
                <a:gd name="T9" fmla="*/ 2 h 23"/>
              </a:gdLst>
              <a:ahLst/>
              <a:cxnLst>
                <a:cxn ang="0">
                  <a:pos x="T0" y="T1"/>
                </a:cxn>
                <a:cxn ang="0">
                  <a:pos x="T2" y="T3"/>
                </a:cxn>
                <a:cxn ang="0">
                  <a:pos x="T4" y="T5"/>
                </a:cxn>
                <a:cxn ang="0">
                  <a:pos x="T6" y="T7"/>
                </a:cxn>
                <a:cxn ang="0">
                  <a:pos x="T8" y="T9"/>
                </a:cxn>
              </a:cxnLst>
              <a:rect l="0" t="0" r="r" b="b"/>
              <a:pathLst>
                <a:path w="23" h="23">
                  <a:moveTo>
                    <a:pt x="15" y="2"/>
                  </a:moveTo>
                  <a:cubicBezTo>
                    <a:pt x="10" y="0"/>
                    <a:pt x="4" y="3"/>
                    <a:pt x="2" y="8"/>
                  </a:cubicBezTo>
                  <a:cubicBezTo>
                    <a:pt x="0" y="13"/>
                    <a:pt x="3" y="19"/>
                    <a:pt x="8" y="21"/>
                  </a:cubicBezTo>
                  <a:cubicBezTo>
                    <a:pt x="14" y="23"/>
                    <a:pt x="19" y="20"/>
                    <a:pt x="21" y="15"/>
                  </a:cubicBezTo>
                  <a:cubicBezTo>
                    <a:pt x="23" y="10"/>
                    <a:pt x="20" y="4"/>
                    <a:pt x="15" y="2"/>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7" name="Freeform 1497"/>
            <p:cNvSpPr/>
            <p:nvPr/>
          </p:nvSpPr>
          <p:spPr bwMode="auto">
            <a:xfrm>
              <a:off x="5352" y="701"/>
              <a:ext cx="92" cy="131"/>
            </a:xfrm>
            <a:custGeom>
              <a:avLst/>
              <a:gdLst>
                <a:gd name="T0" fmla="*/ 5 w 38"/>
                <a:gd name="T1" fmla="*/ 0 h 54"/>
                <a:gd name="T2" fmla="*/ 0 w 38"/>
                <a:gd name="T3" fmla="*/ 44 h 54"/>
                <a:gd name="T4" fmla="*/ 35 w 38"/>
                <a:gd name="T5" fmla="*/ 54 h 54"/>
                <a:gd name="T6" fmla="*/ 38 w 38"/>
                <a:gd name="T7" fmla="*/ 34 h 54"/>
                <a:gd name="T8" fmla="*/ 5 w 38"/>
                <a:gd name="T9" fmla="*/ 0 h 54"/>
              </a:gdLst>
              <a:ahLst/>
              <a:cxnLst>
                <a:cxn ang="0">
                  <a:pos x="T0" y="T1"/>
                </a:cxn>
                <a:cxn ang="0">
                  <a:pos x="T2" y="T3"/>
                </a:cxn>
                <a:cxn ang="0">
                  <a:pos x="T4" y="T5"/>
                </a:cxn>
                <a:cxn ang="0">
                  <a:pos x="T6" y="T7"/>
                </a:cxn>
                <a:cxn ang="0">
                  <a:pos x="T8" y="T9"/>
                </a:cxn>
              </a:cxnLst>
              <a:rect l="0" t="0" r="r" b="b"/>
              <a:pathLst>
                <a:path w="38" h="54">
                  <a:moveTo>
                    <a:pt x="5" y="0"/>
                  </a:moveTo>
                  <a:cubicBezTo>
                    <a:pt x="4" y="14"/>
                    <a:pt x="2" y="29"/>
                    <a:pt x="0" y="44"/>
                  </a:cubicBezTo>
                  <a:cubicBezTo>
                    <a:pt x="12" y="46"/>
                    <a:pt x="24" y="49"/>
                    <a:pt x="35" y="54"/>
                  </a:cubicBezTo>
                  <a:cubicBezTo>
                    <a:pt x="36" y="47"/>
                    <a:pt x="37" y="41"/>
                    <a:pt x="38" y="34"/>
                  </a:cubicBezTo>
                  <a:cubicBezTo>
                    <a:pt x="25" y="24"/>
                    <a:pt x="14" y="12"/>
                    <a:pt x="5" y="0"/>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8" name="Freeform 1498"/>
            <p:cNvSpPr/>
            <p:nvPr/>
          </p:nvSpPr>
          <p:spPr bwMode="auto">
            <a:xfrm>
              <a:off x="6096" y="1817"/>
              <a:ext cx="148" cy="88"/>
            </a:xfrm>
            <a:custGeom>
              <a:avLst/>
              <a:gdLst>
                <a:gd name="T0" fmla="*/ 4 w 61"/>
                <a:gd name="T1" fmla="*/ 18 h 36"/>
                <a:gd name="T2" fmla="*/ 56 w 61"/>
                <a:gd name="T3" fmla="*/ 36 h 36"/>
                <a:gd name="T4" fmla="*/ 61 w 61"/>
                <a:gd name="T5" fmla="*/ 19 h 36"/>
                <a:gd name="T6" fmla="*/ 0 w 61"/>
                <a:gd name="T7" fmla="*/ 0 h 36"/>
                <a:gd name="T8" fmla="*/ 4 w 61"/>
                <a:gd name="T9" fmla="*/ 18 h 36"/>
              </a:gdLst>
              <a:ahLst/>
              <a:cxnLst>
                <a:cxn ang="0">
                  <a:pos x="T0" y="T1"/>
                </a:cxn>
                <a:cxn ang="0">
                  <a:pos x="T2" y="T3"/>
                </a:cxn>
                <a:cxn ang="0">
                  <a:pos x="T4" y="T5"/>
                </a:cxn>
                <a:cxn ang="0">
                  <a:pos x="T6" y="T7"/>
                </a:cxn>
                <a:cxn ang="0">
                  <a:pos x="T8" y="T9"/>
                </a:cxn>
              </a:cxnLst>
              <a:rect l="0" t="0" r="r" b="b"/>
              <a:pathLst>
                <a:path w="61" h="36">
                  <a:moveTo>
                    <a:pt x="4" y="18"/>
                  </a:moveTo>
                  <a:cubicBezTo>
                    <a:pt x="56" y="36"/>
                    <a:pt x="56" y="36"/>
                    <a:pt x="56" y="36"/>
                  </a:cubicBezTo>
                  <a:cubicBezTo>
                    <a:pt x="58" y="30"/>
                    <a:pt x="60" y="25"/>
                    <a:pt x="61" y="19"/>
                  </a:cubicBezTo>
                  <a:cubicBezTo>
                    <a:pt x="0" y="0"/>
                    <a:pt x="0" y="0"/>
                    <a:pt x="0" y="0"/>
                  </a:cubicBezTo>
                  <a:cubicBezTo>
                    <a:pt x="2" y="6"/>
                    <a:pt x="3" y="12"/>
                    <a:pt x="4" y="18"/>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9" name="Freeform 1499"/>
            <p:cNvSpPr/>
            <p:nvPr/>
          </p:nvSpPr>
          <p:spPr bwMode="auto">
            <a:xfrm>
              <a:off x="5829" y="2007"/>
              <a:ext cx="870" cy="764"/>
            </a:xfrm>
            <a:custGeom>
              <a:avLst/>
              <a:gdLst>
                <a:gd name="T0" fmla="*/ 218 w 358"/>
                <a:gd name="T1" fmla="*/ 97 h 314"/>
                <a:gd name="T2" fmla="*/ 212 w 358"/>
                <a:gd name="T3" fmla="*/ 216 h 314"/>
                <a:gd name="T4" fmla="*/ 292 w 358"/>
                <a:gd name="T5" fmla="*/ 233 h 314"/>
                <a:gd name="T6" fmla="*/ 304 w 358"/>
                <a:gd name="T7" fmla="*/ 154 h 314"/>
                <a:gd name="T8" fmla="*/ 233 w 358"/>
                <a:gd name="T9" fmla="*/ 131 h 314"/>
                <a:gd name="T10" fmla="*/ 228 w 358"/>
                <a:gd name="T11" fmla="*/ 197 h 314"/>
                <a:gd name="T12" fmla="*/ 278 w 358"/>
                <a:gd name="T13" fmla="*/ 205 h 314"/>
                <a:gd name="T14" fmla="*/ 264 w 358"/>
                <a:gd name="T15" fmla="*/ 159 h 314"/>
                <a:gd name="T16" fmla="*/ 241 w 358"/>
                <a:gd name="T17" fmla="*/ 170 h 314"/>
                <a:gd name="T18" fmla="*/ 256 w 358"/>
                <a:gd name="T19" fmla="*/ 179 h 314"/>
                <a:gd name="T20" fmla="*/ 259 w 358"/>
                <a:gd name="T21" fmla="*/ 184 h 314"/>
                <a:gd name="T22" fmla="*/ 233 w 358"/>
                <a:gd name="T23" fmla="*/ 172 h 314"/>
                <a:gd name="T24" fmla="*/ 270 w 358"/>
                <a:gd name="T25" fmla="*/ 153 h 314"/>
                <a:gd name="T26" fmla="*/ 286 w 358"/>
                <a:gd name="T27" fmla="*/ 209 h 314"/>
                <a:gd name="T28" fmla="*/ 223 w 358"/>
                <a:gd name="T29" fmla="*/ 203 h 314"/>
                <a:gd name="T30" fmla="*/ 240 w 358"/>
                <a:gd name="T31" fmla="*/ 116 h 314"/>
                <a:gd name="T32" fmla="*/ 318 w 358"/>
                <a:gd name="T33" fmla="*/ 208 h 314"/>
                <a:gd name="T34" fmla="*/ 196 w 358"/>
                <a:gd name="T35" fmla="*/ 209 h 314"/>
                <a:gd name="T36" fmla="*/ 102 w 358"/>
                <a:gd name="T37" fmla="*/ 18 h 314"/>
                <a:gd name="T38" fmla="*/ 25 w 358"/>
                <a:gd name="T39" fmla="*/ 6 h 314"/>
                <a:gd name="T40" fmla="*/ 7 w 358"/>
                <a:gd name="T41" fmla="*/ 61 h 314"/>
                <a:gd name="T42" fmla="*/ 0 w 358"/>
                <a:gd name="T43" fmla="*/ 68 h 314"/>
                <a:gd name="T44" fmla="*/ 37 w 358"/>
                <a:gd name="T45" fmla="*/ 87 h 314"/>
                <a:gd name="T46" fmla="*/ 102 w 358"/>
                <a:gd name="T47" fmla="*/ 81 h 314"/>
                <a:gd name="T48" fmla="*/ 113 w 358"/>
                <a:gd name="T49" fmla="*/ 177 h 314"/>
                <a:gd name="T50" fmla="*/ 170 w 358"/>
                <a:gd name="T51" fmla="*/ 258 h 314"/>
                <a:gd name="T52" fmla="*/ 215 w 358"/>
                <a:gd name="T53" fmla="*/ 254 h 314"/>
                <a:gd name="T54" fmla="*/ 220 w 358"/>
                <a:gd name="T55" fmla="*/ 283 h 314"/>
                <a:gd name="T56" fmla="*/ 355 w 358"/>
                <a:gd name="T57" fmla="*/ 183 h 314"/>
                <a:gd name="T58" fmla="*/ 218 w 358"/>
                <a:gd name="T59" fmla="*/ 97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58" h="314">
                  <a:moveTo>
                    <a:pt x="218" y="97"/>
                  </a:moveTo>
                  <a:cubicBezTo>
                    <a:pt x="167" y="128"/>
                    <a:pt x="169" y="163"/>
                    <a:pt x="212" y="216"/>
                  </a:cubicBezTo>
                  <a:cubicBezTo>
                    <a:pt x="232" y="241"/>
                    <a:pt x="266" y="255"/>
                    <a:pt x="292" y="233"/>
                  </a:cubicBezTo>
                  <a:cubicBezTo>
                    <a:pt x="311" y="215"/>
                    <a:pt x="325" y="189"/>
                    <a:pt x="304" y="154"/>
                  </a:cubicBezTo>
                  <a:cubicBezTo>
                    <a:pt x="281" y="116"/>
                    <a:pt x="252" y="118"/>
                    <a:pt x="233" y="131"/>
                  </a:cubicBezTo>
                  <a:cubicBezTo>
                    <a:pt x="210" y="146"/>
                    <a:pt x="210" y="177"/>
                    <a:pt x="228" y="197"/>
                  </a:cubicBezTo>
                  <a:cubicBezTo>
                    <a:pt x="242" y="214"/>
                    <a:pt x="266" y="221"/>
                    <a:pt x="278" y="205"/>
                  </a:cubicBezTo>
                  <a:cubicBezTo>
                    <a:pt x="287" y="191"/>
                    <a:pt x="282" y="165"/>
                    <a:pt x="264" y="159"/>
                  </a:cubicBezTo>
                  <a:cubicBezTo>
                    <a:pt x="251" y="154"/>
                    <a:pt x="241" y="161"/>
                    <a:pt x="241" y="170"/>
                  </a:cubicBezTo>
                  <a:cubicBezTo>
                    <a:pt x="241" y="179"/>
                    <a:pt x="251" y="185"/>
                    <a:pt x="256" y="179"/>
                  </a:cubicBezTo>
                  <a:cubicBezTo>
                    <a:pt x="260" y="177"/>
                    <a:pt x="262" y="180"/>
                    <a:pt x="259" y="184"/>
                  </a:cubicBezTo>
                  <a:cubicBezTo>
                    <a:pt x="251" y="195"/>
                    <a:pt x="234" y="187"/>
                    <a:pt x="233" y="172"/>
                  </a:cubicBezTo>
                  <a:cubicBezTo>
                    <a:pt x="233" y="152"/>
                    <a:pt x="253" y="144"/>
                    <a:pt x="270" y="153"/>
                  </a:cubicBezTo>
                  <a:cubicBezTo>
                    <a:pt x="292" y="164"/>
                    <a:pt x="299" y="192"/>
                    <a:pt x="286" y="209"/>
                  </a:cubicBezTo>
                  <a:cubicBezTo>
                    <a:pt x="274" y="226"/>
                    <a:pt x="244" y="227"/>
                    <a:pt x="223" y="203"/>
                  </a:cubicBezTo>
                  <a:cubicBezTo>
                    <a:pt x="193" y="170"/>
                    <a:pt x="211" y="130"/>
                    <a:pt x="240" y="116"/>
                  </a:cubicBezTo>
                  <a:cubicBezTo>
                    <a:pt x="279" y="99"/>
                    <a:pt x="336" y="161"/>
                    <a:pt x="318" y="208"/>
                  </a:cubicBezTo>
                  <a:cubicBezTo>
                    <a:pt x="301" y="250"/>
                    <a:pt x="243" y="281"/>
                    <a:pt x="196" y="209"/>
                  </a:cubicBezTo>
                  <a:cubicBezTo>
                    <a:pt x="149" y="137"/>
                    <a:pt x="174" y="69"/>
                    <a:pt x="102" y="18"/>
                  </a:cubicBezTo>
                  <a:cubicBezTo>
                    <a:pt x="80" y="3"/>
                    <a:pt x="53" y="0"/>
                    <a:pt x="25" y="6"/>
                  </a:cubicBezTo>
                  <a:cubicBezTo>
                    <a:pt x="27" y="25"/>
                    <a:pt x="24" y="46"/>
                    <a:pt x="7" y="61"/>
                  </a:cubicBezTo>
                  <a:cubicBezTo>
                    <a:pt x="0" y="68"/>
                    <a:pt x="0" y="68"/>
                    <a:pt x="0" y="68"/>
                  </a:cubicBezTo>
                  <a:cubicBezTo>
                    <a:pt x="13" y="70"/>
                    <a:pt x="25" y="78"/>
                    <a:pt x="37" y="87"/>
                  </a:cubicBezTo>
                  <a:cubicBezTo>
                    <a:pt x="102" y="81"/>
                    <a:pt x="102" y="81"/>
                    <a:pt x="102" y="81"/>
                  </a:cubicBezTo>
                  <a:cubicBezTo>
                    <a:pt x="113" y="177"/>
                    <a:pt x="113" y="177"/>
                    <a:pt x="113" y="177"/>
                  </a:cubicBezTo>
                  <a:cubicBezTo>
                    <a:pt x="131" y="207"/>
                    <a:pt x="145" y="237"/>
                    <a:pt x="170" y="258"/>
                  </a:cubicBezTo>
                  <a:cubicBezTo>
                    <a:pt x="215" y="254"/>
                    <a:pt x="215" y="254"/>
                    <a:pt x="215" y="254"/>
                  </a:cubicBezTo>
                  <a:cubicBezTo>
                    <a:pt x="220" y="283"/>
                    <a:pt x="220" y="283"/>
                    <a:pt x="220" y="283"/>
                  </a:cubicBezTo>
                  <a:cubicBezTo>
                    <a:pt x="322" y="314"/>
                    <a:pt x="358" y="204"/>
                    <a:pt x="355" y="183"/>
                  </a:cubicBezTo>
                  <a:cubicBezTo>
                    <a:pt x="342" y="95"/>
                    <a:pt x="263" y="71"/>
                    <a:pt x="218" y="97"/>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0" name="Freeform 1500"/>
            <p:cNvSpPr/>
            <p:nvPr/>
          </p:nvSpPr>
          <p:spPr bwMode="auto">
            <a:xfrm>
              <a:off x="3648" y="0"/>
              <a:ext cx="263" cy="182"/>
            </a:xfrm>
            <a:custGeom>
              <a:avLst/>
              <a:gdLst>
                <a:gd name="T0" fmla="*/ 12 w 108"/>
                <a:gd name="T1" fmla="*/ 75 h 75"/>
                <a:gd name="T2" fmla="*/ 43 w 108"/>
                <a:gd name="T3" fmla="*/ 62 h 75"/>
                <a:gd name="T4" fmla="*/ 108 w 108"/>
                <a:gd name="T5" fmla="*/ 0 h 75"/>
                <a:gd name="T6" fmla="*/ 64 w 108"/>
                <a:gd name="T7" fmla="*/ 0 h 75"/>
                <a:gd name="T8" fmla="*/ 0 w 108"/>
                <a:gd name="T9" fmla="*/ 56 h 75"/>
                <a:gd name="T10" fmla="*/ 12 w 108"/>
                <a:gd name="T11" fmla="*/ 75 h 75"/>
              </a:gdLst>
              <a:ahLst/>
              <a:cxnLst>
                <a:cxn ang="0">
                  <a:pos x="T0" y="T1"/>
                </a:cxn>
                <a:cxn ang="0">
                  <a:pos x="T2" y="T3"/>
                </a:cxn>
                <a:cxn ang="0">
                  <a:pos x="T4" y="T5"/>
                </a:cxn>
                <a:cxn ang="0">
                  <a:pos x="T6" y="T7"/>
                </a:cxn>
                <a:cxn ang="0">
                  <a:pos x="T8" y="T9"/>
                </a:cxn>
                <a:cxn ang="0">
                  <a:pos x="T10" y="T11"/>
                </a:cxn>
              </a:cxnLst>
              <a:rect l="0" t="0" r="r" b="b"/>
              <a:pathLst>
                <a:path w="108" h="75">
                  <a:moveTo>
                    <a:pt x="12" y="75"/>
                  </a:moveTo>
                  <a:cubicBezTo>
                    <a:pt x="21" y="70"/>
                    <a:pt x="33" y="65"/>
                    <a:pt x="43" y="62"/>
                  </a:cubicBezTo>
                  <a:cubicBezTo>
                    <a:pt x="63" y="35"/>
                    <a:pt x="85" y="15"/>
                    <a:pt x="108" y="0"/>
                  </a:cubicBezTo>
                  <a:cubicBezTo>
                    <a:pt x="64" y="0"/>
                    <a:pt x="64" y="0"/>
                    <a:pt x="64" y="0"/>
                  </a:cubicBezTo>
                  <a:cubicBezTo>
                    <a:pt x="0" y="56"/>
                    <a:pt x="0" y="56"/>
                    <a:pt x="0" y="56"/>
                  </a:cubicBezTo>
                  <a:cubicBezTo>
                    <a:pt x="5" y="62"/>
                    <a:pt x="9" y="68"/>
                    <a:pt x="12" y="75"/>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1" name="Freeform 1501"/>
            <p:cNvSpPr/>
            <p:nvPr/>
          </p:nvSpPr>
          <p:spPr bwMode="auto">
            <a:xfrm>
              <a:off x="4497" y="0"/>
              <a:ext cx="1169" cy="1372"/>
            </a:xfrm>
            <a:custGeom>
              <a:avLst/>
              <a:gdLst>
                <a:gd name="T0" fmla="*/ 120 w 481"/>
                <a:gd name="T1" fmla="*/ 130 h 564"/>
                <a:gd name="T2" fmla="*/ 225 w 481"/>
                <a:gd name="T3" fmla="*/ 422 h 564"/>
                <a:gd name="T4" fmla="*/ 343 w 481"/>
                <a:gd name="T5" fmla="*/ 537 h 564"/>
                <a:gd name="T6" fmla="*/ 428 w 481"/>
                <a:gd name="T7" fmla="*/ 416 h 564"/>
                <a:gd name="T8" fmla="*/ 265 w 481"/>
                <a:gd name="T9" fmla="*/ 403 h 564"/>
                <a:gd name="T10" fmla="*/ 275 w 481"/>
                <a:gd name="T11" fmla="*/ 430 h 564"/>
                <a:gd name="T12" fmla="*/ 400 w 481"/>
                <a:gd name="T13" fmla="*/ 433 h 564"/>
                <a:gd name="T14" fmla="*/ 343 w 481"/>
                <a:gd name="T15" fmla="*/ 509 h 564"/>
                <a:gd name="T16" fmla="*/ 253 w 481"/>
                <a:gd name="T17" fmla="*/ 396 h 564"/>
                <a:gd name="T18" fmla="*/ 169 w 481"/>
                <a:gd name="T19" fmla="*/ 60 h 564"/>
                <a:gd name="T20" fmla="*/ 127 w 481"/>
                <a:gd name="T21" fmla="*/ 0 h 564"/>
                <a:gd name="T22" fmla="*/ 63 w 481"/>
                <a:gd name="T23" fmla="*/ 0 h 564"/>
                <a:gd name="T24" fmla="*/ 197 w 481"/>
                <a:gd name="T25" fmla="*/ 248 h 564"/>
                <a:gd name="T26" fmla="*/ 52 w 481"/>
                <a:gd name="T27" fmla="*/ 0 h 564"/>
                <a:gd name="T28" fmla="*/ 0 w 481"/>
                <a:gd name="T29" fmla="*/ 0 h 564"/>
                <a:gd name="T30" fmla="*/ 120 w 481"/>
                <a:gd name="T31" fmla="*/ 13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1" h="564">
                  <a:moveTo>
                    <a:pt x="120" y="130"/>
                  </a:moveTo>
                  <a:cubicBezTo>
                    <a:pt x="163" y="214"/>
                    <a:pt x="193" y="328"/>
                    <a:pt x="225" y="422"/>
                  </a:cubicBezTo>
                  <a:cubicBezTo>
                    <a:pt x="242" y="468"/>
                    <a:pt x="292" y="520"/>
                    <a:pt x="343" y="537"/>
                  </a:cubicBezTo>
                  <a:cubicBezTo>
                    <a:pt x="428" y="564"/>
                    <a:pt x="481" y="478"/>
                    <a:pt x="428" y="416"/>
                  </a:cubicBezTo>
                  <a:cubicBezTo>
                    <a:pt x="396" y="379"/>
                    <a:pt x="309" y="365"/>
                    <a:pt x="265" y="403"/>
                  </a:cubicBezTo>
                  <a:cubicBezTo>
                    <a:pt x="268" y="409"/>
                    <a:pt x="273" y="422"/>
                    <a:pt x="275" y="430"/>
                  </a:cubicBezTo>
                  <a:cubicBezTo>
                    <a:pt x="335" y="393"/>
                    <a:pt x="385" y="409"/>
                    <a:pt x="400" y="433"/>
                  </a:cubicBezTo>
                  <a:cubicBezTo>
                    <a:pt x="423" y="469"/>
                    <a:pt x="408" y="521"/>
                    <a:pt x="343" y="509"/>
                  </a:cubicBezTo>
                  <a:cubicBezTo>
                    <a:pt x="301" y="502"/>
                    <a:pt x="269" y="443"/>
                    <a:pt x="253" y="396"/>
                  </a:cubicBezTo>
                  <a:cubicBezTo>
                    <a:pt x="218" y="302"/>
                    <a:pt x="224" y="163"/>
                    <a:pt x="169" y="60"/>
                  </a:cubicBezTo>
                  <a:cubicBezTo>
                    <a:pt x="158" y="38"/>
                    <a:pt x="144" y="18"/>
                    <a:pt x="127" y="0"/>
                  </a:cubicBezTo>
                  <a:cubicBezTo>
                    <a:pt x="63" y="0"/>
                    <a:pt x="63" y="0"/>
                    <a:pt x="63" y="0"/>
                  </a:cubicBezTo>
                  <a:cubicBezTo>
                    <a:pt x="146" y="72"/>
                    <a:pt x="191" y="180"/>
                    <a:pt x="197" y="248"/>
                  </a:cubicBezTo>
                  <a:cubicBezTo>
                    <a:pt x="170" y="149"/>
                    <a:pt x="120" y="57"/>
                    <a:pt x="52" y="0"/>
                  </a:cubicBezTo>
                  <a:cubicBezTo>
                    <a:pt x="0" y="0"/>
                    <a:pt x="0" y="0"/>
                    <a:pt x="0" y="0"/>
                  </a:cubicBezTo>
                  <a:cubicBezTo>
                    <a:pt x="51" y="30"/>
                    <a:pt x="93" y="76"/>
                    <a:pt x="120" y="130"/>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2" name="Freeform 1502"/>
            <p:cNvSpPr/>
            <p:nvPr/>
          </p:nvSpPr>
          <p:spPr bwMode="auto">
            <a:xfrm>
              <a:off x="5863" y="1430"/>
              <a:ext cx="192" cy="258"/>
            </a:xfrm>
            <a:custGeom>
              <a:avLst/>
              <a:gdLst>
                <a:gd name="T0" fmla="*/ 8 w 79"/>
                <a:gd name="T1" fmla="*/ 0 h 106"/>
                <a:gd name="T2" fmla="*/ 0 w 79"/>
                <a:gd name="T3" fmla="*/ 18 h 106"/>
                <a:gd name="T4" fmla="*/ 33 w 79"/>
                <a:gd name="T5" fmla="*/ 99 h 106"/>
                <a:gd name="T6" fmla="*/ 50 w 79"/>
                <a:gd name="T7" fmla="*/ 106 h 106"/>
                <a:gd name="T8" fmla="*/ 8 w 79"/>
                <a:gd name="T9" fmla="*/ 0 h 106"/>
              </a:gdLst>
              <a:ahLst/>
              <a:cxnLst>
                <a:cxn ang="0">
                  <a:pos x="T0" y="T1"/>
                </a:cxn>
                <a:cxn ang="0">
                  <a:pos x="T2" y="T3"/>
                </a:cxn>
                <a:cxn ang="0">
                  <a:pos x="T4" y="T5"/>
                </a:cxn>
                <a:cxn ang="0">
                  <a:pos x="T6" y="T7"/>
                </a:cxn>
                <a:cxn ang="0">
                  <a:pos x="T8" y="T9"/>
                </a:cxn>
              </a:cxnLst>
              <a:rect l="0" t="0" r="r" b="b"/>
              <a:pathLst>
                <a:path w="79" h="106">
                  <a:moveTo>
                    <a:pt x="8" y="0"/>
                  </a:moveTo>
                  <a:cubicBezTo>
                    <a:pt x="5" y="6"/>
                    <a:pt x="2" y="12"/>
                    <a:pt x="0" y="18"/>
                  </a:cubicBezTo>
                  <a:cubicBezTo>
                    <a:pt x="28" y="32"/>
                    <a:pt x="51" y="68"/>
                    <a:pt x="33" y="99"/>
                  </a:cubicBezTo>
                  <a:cubicBezTo>
                    <a:pt x="39" y="101"/>
                    <a:pt x="44" y="104"/>
                    <a:pt x="50" y="106"/>
                  </a:cubicBezTo>
                  <a:cubicBezTo>
                    <a:pt x="79" y="64"/>
                    <a:pt x="45" y="17"/>
                    <a:pt x="8" y="0"/>
                  </a:cubicBezTo>
                  <a:close/>
                </a:path>
              </a:pathLst>
            </a:custGeom>
            <a:solidFill>
              <a:srgbClr val="B87A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3" name="Freeform 1503"/>
            <p:cNvSpPr/>
            <p:nvPr/>
          </p:nvSpPr>
          <p:spPr bwMode="auto">
            <a:xfrm>
              <a:off x="5578" y="1223"/>
              <a:ext cx="333" cy="392"/>
            </a:xfrm>
            <a:custGeom>
              <a:avLst/>
              <a:gdLst>
                <a:gd name="T0" fmla="*/ 74 w 137"/>
                <a:gd name="T1" fmla="*/ 142 h 161"/>
                <a:gd name="T2" fmla="*/ 92 w 137"/>
                <a:gd name="T3" fmla="*/ 161 h 161"/>
                <a:gd name="T4" fmla="*/ 137 w 137"/>
                <a:gd name="T5" fmla="*/ 49 h 161"/>
                <a:gd name="T6" fmla="*/ 8 w 137"/>
                <a:gd name="T7" fmla="*/ 0 h 161"/>
                <a:gd name="T8" fmla="*/ 0 w 137"/>
                <a:gd name="T9" fmla="*/ 13 h 161"/>
                <a:gd name="T10" fmla="*/ 107 w 137"/>
                <a:gd name="T11" fmla="*/ 60 h 161"/>
                <a:gd name="T12" fmla="*/ 74 w 137"/>
                <a:gd name="T13" fmla="*/ 142 h 161"/>
              </a:gdLst>
              <a:ahLst/>
              <a:cxnLst>
                <a:cxn ang="0">
                  <a:pos x="T0" y="T1"/>
                </a:cxn>
                <a:cxn ang="0">
                  <a:pos x="T2" y="T3"/>
                </a:cxn>
                <a:cxn ang="0">
                  <a:pos x="T4" y="T5"/>
                </a:cxn>
                <a:cxn ang="0">
                  <a:pos x="T6" y="T7"/>
                </a:cxn>
                <a:cxn ang="0">
                  <a:pos x="T8" y="T9"/>
                </a:cxn>
                <a:cxn ang="0">
                  <a:pos x="T10" y="T11"/>
                </a:cxn>
                <a:cxn ang="0">
                  <a:pos x="T12" y="T13"/>
                </a:cxn>
              </a:cxnLst>
              <a:rect l="0" t="0" r="r" b="b"/>
              <a:pathLst>
                <a:path w="137" h="161">
                  <a:moveTo>
                    <a:pt x="74" y="142"/>
                  </a:moveTo>
                  <a:cubicBezTo>
                    <a:pt x="81" y="148"/>
                    <a:pt x="87" y="154"/>
                    <a:pt x="92" y="161"/>
                  </a:cubicBezTo>
                  <a:cubicBezTo>
                    <a:pt x="102" y="119"/>
                    <a:pt x="117" y="80"/>
                    <a:pt x="137" y="49"/>
                  </a:cubicBezTo>
                  <a:cubicBezTo>
                    <a:pt x="93" y="36"/>
                    <a:pt x="50" y="19"/>
                    <a:pt x="8" y="0"/>
                  </a:cubicBezTo>
                  <a:cubicBezTo>
                    <a:pt x="6" y="5"/>
                    <a:pt x="3" y="9"/>
                    <a:pt x="0" y="13"/>
                  </a:cubicBezTo>
                  <a:cubicBezTo>
                    <a:pt x="107" y="60"/>
                    <a:pt x="107" y="60"/>
                    <a:pt x="107" y="60"/>
                  </a:cubicBezTo>
                  <a:lnTo>
                    <a:pt x="74" y="142"/>
                  </a:ln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4" name="Freeform 1504"/>
            <p:cNvSpPr/>
            <p:nvPr/>
          </p:nvSpPr>
          <p:spPr bwMode="auto">
            <a:xfrm>
              <a:off x="5109" y="769"/>
              <a:ext cx="496" cy="316"/>
            </a:xfrm>
            <a:custGeom>
              <a:avLst/>
              <a:gdLst>
                <a:gd name="T0" fmla="*/ 0 w 204"/>
                <a:gd name="T1" fmla="*/ 47 h 130"/>
                <a:gd name="T2" fmla="*/ 9 w 204"/>
                <a:gd name="T3" fmla="*/ 75 h 130"/>
                <a:gd name="T4" fmla="*/ 176 w 204"/>
                <a:gd name="T5" fmla="*/ 88 h 130"/>
                <a:gd name="T6" fmla="*/ 204 w 204"/>
                <a:gd name="T7" fmla="*/ 130 h 130"/>
                <a:gd name="T8" fmla="*/ 0 w 204"/>
                <a:gd name="T9" fmla="*/ 47 h 130"/>
              </a:gdLst>
              <a:ahLst/>
              <a:cxnLst>
                <a:cxn ang="0">
                  <a:pos x="T0" y="T1"/>
                </a:cxn>
                <a:cxn ang="0">
                  <a:pos x="T2" y="T3"/>
                </a:cxn>
                <a:cxn ang="0">
                  <a:pos x="T4" y="T5"/>
                </a:cxn>
                <a:cxn ang="0">
                  <a:pos x="T6" y="T7"/>
                </a:cxn>
                <a:cxn ang="0">
                  <a:pos x="T8" y="T9"/>
                </a:cxn>
              </a:cxnLst>
              <a:rect l="0" t="0" r="r" b="b"/>
              <a:pathLst>
                <a:path w="204" h="130">
                  <a:moveTo>
                    <a:pt x="0" y="47"/>
                  </a:moveTo>
                  <a:cubicBezTo>
                    <a:pt x="2" y="57"/>
                    <a:pt x="5" y="66"/>
                    <a:pt x="9" y="75"/>
                  </a:cubicBezTo>
                  <a:cubicBezTo>
                    <a:pt x="69" y="42"/>
                    <a:pt x="138" y="53"/>
                    <a:pt x="176" y="88"/>
                  </a:cubicBezTo>
                  <a:cubicBezTo>
                    <a:pt x="190" y="101"/>
                    <a:pt x="199" y="116"/>
                    <a:pt x="204" y="130"/>
                  </a:cubicBezTo>
                  <a:cubicBezTo>
                    <a:pt x="194" y="21"/>
                    <a:pt x="75" y="0"/>
                    <a:pt x="0" y="47"/>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5" name="Freeform 1505"/>
            <p:cNvSpPr/>
            <p:nvPr/>
          </p:nvSpPr>
          <p:spPr bwMode="auto">
            <a:xfrm>
              <a:off x="5053" y="406"/>
              <a:ext cx="37" cy="32"/>
            </a:xfrm>
            <a:custGeom>
              <a:avLst/>
              <a:gdLst>
                <a:gd name="T0" fmla="*/ 15 w 15"/>
                <a:gd name="T1" fmla="*/ 0 h 13"/>
                <a:gd name="T2" fmla="*/ 0 w 15"/>
                <a:gd name="T3" fmla="*/ 2 h 13"/>
                <a:gd name="T4" fmla="*/ 13 w 15"/>
                <a:gd name="T5" fmla="*/ 13 h 13"/>
                <a:gd name="T6" fmla="*/ 15 w 15"/>
                <a:gd name="T7" fmla="*/ 0 h 13"/>
              </a:gdLst>
              <a:ahLst/>
              <a:cxnLst>
                <a:cxn ang="0">
                  <a:pos x="T0" y="T1"/>
                </a:cxn>
                <a:cxn ang="0">
                  <a:pos x="T2" y="T3"/>
                </a:cxn>
                <a:cxn ang="0">
                  <a:pos x="T4" y="T5"/>
                </a:cxn>
                <a:cxn ang="0">
                  <a:pos x="T6" y="T7"/>
                </a:cxn>
              </a:cxnLst>
              <a:rect l="0" t="0" r="r" b="b"/>
              <a:pathLst>
                <a:path w="15" h="13">
                  <a:moveTo>
                    <a:pt x="15" y="0"/>
                  </a:moveTo>
                  <a:cubicBezTo>
                    <a:pt x="11" y="0"/>
                    <a:pt x="6" y="1"/>
                    <a:pt x="0" y="2"/>
                  </a:cubicBezTo>
                  <a:cubicBezTo>
                    <a:pt x="13" y="13"/>
                    <a:pt x="13" y="13"/>
                    <a:pt x="13" y="13"/>
                  </a:cubicBezTo>
                  <a:cubicBezTo>
                    <a:pt x="14" y="8"/>
                    <a:pt x="15" y="4"/>
                    <a:pt x="15" y="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6" name="Freeform 1506"/>
            <p:cNvSpPr>
              <a:spLocks noEditPoints="1"/>
            </p:cNvSpPr>
            <p:nvPr/>
          </p:nvSpPr>
          <p:spPr bwMode="auto">
            <a:xfrm>
              <a:off x="5306" y="1270"/>
              <a:ext cx="510" cy="289"/>
            </a:xfrm>
            <a:custGeom>
              <a:avLst/>
              <a:gdLst>
                <a:gd name="T0" fmla="*/ 89 w 210"/>
                <a:gd name="T1" fmla="*/ 110 h 119"/>
                <a:gd name="T2" fmla="*/ 179 w 210"/>
                <a:gd name="T3" fmla="*/ 119 h 119"/>
                <a:gd name="T4" fmla="*/ 210 w 210"/>
                <a:gd name="T5" fmla="*/ 44 h 119"/>
                <a:gd name="T6" fmla="*/ 108 w 210"/>
                <a:gd name="T7" fmla="*/ 0 h 119"/>
                <a:gd name="T8" fmla="*/ 11 w 210"/>
                <a:gd name="T9" fmla="*/ 25 h 119"/>
                <a:gd name="T10" fmla="*/ 0 w 210"/>
                <a:gd name="T11" fmla="*/ 68 h 119"/>
                <a:gd name="T12" fmla="*/ 89 w 210"/>
                <a:gd name="T13" fmla="*/ 110 h 119"/>
                <a:gd name="T14" fmla="*/ 168 w 210"/>
                <a:gd name="T15" fmla="*/ 50 h 119"/>
                <a:gd name="T16" fmla="*/ 174 w 210"/>
                <a:gd name="T17" fmla="*/ 51 h 119"/>
                <a:gd name="T18" fmla="*/ 159 w 210"/>
                <a:gd name="T19" fmla="*/ 93 h 119"/>
                <a:gd name="T20" fmla="*/ 153 w 210"/>
                <a:gd name="T21" fmla="*/ 92 h 119"/>
                <a:gd name="T22" fmla="*/ 168 w 210"/>
                <a:gd name="T23" fmla="*/ 50 h 119"/>
                <a:gd name="T24" fmla="*/ 142 w 210"/>
                <a:gd name="T25" fmla="*/ 43 h 119"/>
                <a:gd name="T26" fmla="*/ 148 w 210"/>
                <a:gd name="T27" fmla="*/ 45 h 119"/>
                <a:gd name="T28" fmla="*/ 134 w 210"/>
                <a:gd name="T29" fmla="*/ 86 h 119"/>
                <a:gd name="T30" fmla="*/ 127 w 210"/>
                <a:gd name="T31" fmla="*/ 85 h 119"/>
                <a:gd name="T32" fmla="*/ 142 w 210"/>
                <a:gd name="T33" fmla="*/ 43 h 119"/>
                <a:gd name="T34" fmla="*/ 115 w 210"/>
                <a:gd name="T35" fmla="*/ 29 h 119"/>
                <a:gd name="T36" fmla="*/ 122 w 210"/>
                <a:gd name="T37" fmla="*/ 30 h 119"/>
                <a:gd name="T38" fmla="*/ 103 w 210"/>
                <a:gd name="T39" fmla="*/ 92 h 119"/>
                <a:gd name="T40" fmla="*/ 96 w 210"/>
                <a:gd name="T41" fmla="*/ 88 h 119"/>
                <a:gd name="T42" fmla="*/ 115 w 210"/>
                <a:gd name="T43" fmla="*/ 29 h 119"/>
                <a:gd name="T44" fmla="*/ 88 w 210"/>
                <a:gd name="T45" fmla="*/ 36 h 119"/>
                <a:gd name="T46" fmla="*/ 94 w 210"/>
                <a:gd name="T47" fmla="*/ 38 h 119"/>
                <a:gd name="T48" fmla="*/ 79 w 210"/>
                <a:gd name="T49" fmla="*/ 80 h 119"/>
                <a:gd name="T50" fmla="*/ 72 w 210"/>
                <a:gd name="T51" fmla="*/ 81 h 119"/>
                <a:gd name="T52" fmla="*/ 88 w 210"/>
                <a:gd name="T53" fmla="*/ 36 h 119"/>
                <a:gd name="T54" fmla="*/ 60 w 210"/>
                <a:gd name="T55" fmla="*/ 41 h 119"/>
                <a:gd name="T56" fmla="*/ 67 w 210"/>
                <a:gd name="T57" fmla="*/ 42 h 119"/>
                <a:gd name="T58" fmla="*/ 59 w 210"/>
                <a:gd name="T59" fmla="*/ 66 h 119"/>
                <a:gd name="T60" fmla="*/ 53 w 210"/>
                <a:gd name="T61" fmla="*/ 65 h 119"/>
                <a:gd name="T62" fmla="*/ 60 w 210"/>
                <a:gd name="T63" fmla="*/ 4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0" h="119">
                  <a:moveTo>
                    <a:pt x="89" y="110"/>
                  </a:moveTo>
                  <a:cubicBezTo>
                    <a:pt x="119" y="97"/>
                    <a:pt x="153" y="101"/>
                    <a:pt x="179" y="119"/>
                  </a:cubicBezTo>
                  <a:cubicBezTo>
                    <a:pt x="210" y="44"/>
                    <a:pt x="210" y="44"/>
                    <a:pt x="210" y="44"/>
                  </a:cubicBezTo>
                  <a:cubicBezTo>
                    <a:pt x="108" y="0"/>
                    <a:pt x="108" y="0"/>
                    <a:pt x="108" y="0"/>
                  </a:cubicBezTo>
                  <a:cubicBezTo>
                    <a:pt x="87" y="24"/>
                    <a:pt x="51" y="37"/>
                    <a:pt x="11" y="25"/>
                  </a:cubicBezTo>
                  <a:cubicBezTo>
                    <a:pt x="0" y="68"/>
                    <a:pt x="0" y="68"/>
                    <a:pt x="0" y="68"/>
                  </a:cubicBezTo>
                  <a:cubicBezTo>
                    <a:pt x="26" y="75"/>
                    <a:pt x="61" y="84"/>
                    <a:pt x="89" y="110"/>
                  </a:cubicBezTo>
                  <a:close/>
                  <a:moveTo>
                    <a:pt x="168" y="50"/>
                  </a:moveTo>
                  <a:cubicBezTo>
                    <a:pt x="174" y="51"/>
                    <a:pt x="174" y="51"/>
                    <a:pt x="174" y="51"/>
                  </a:cubicBezTo>
                  <a:cubicBezTo>
                    <a:pt x="159" y="93"/>
                    <a:pt x="159" y="93"/>
                    <a:pt x="159" y="93"/>
                  </a:cubicBezTo>
                  <a:cubicBezTo>
                    <a:pt x="153" y="92"/>
                    <a:pt x="153" y="92"/>
                    <a:pt x="153" y="92"/>
                  </a:cubicBezTo>
                  <a:lnTo>
                    <a:pt x="168" y="50"/>
                  </a:lnTo>
                  <a:close/>
                  <a:moveTo>
                    <a:pt x="142" y="43"/>
                  </a:moveTo>
                  <a:cubicBezTo>
                    <a:pt x="148" y="45"/>
                    <a:pt x="148" y="45"/>
                    <a:pt x="148" y="45"/>
                  </a:cubicBezTo>
                  <a:cubicBezTo>
                    <a:pt x="134" y="86"/>
                    <a:pt x="134" y="86"/>
                    <a:pt x="134" y="86"/>
                  </a:cubicBezTo>
                  <a:cubicBezTo>
                    <a:pt x="127" y="85"/>
                    <a:pt x="127" y="85"/>
                    <a:pt x="127" y="85"/>
                  </a:cubicBezTo>
                  <a:lnTo>
                    <a:pt x="142" y="43"/>
                  </a:lnTo>
                  <a:close/>
                  <a:moveTo>
                    <a:pt x="115" y="29"/>
                  </a:moveTo>
                  <a:cubicBezTo>
                    <a:pt x="122" y="30"/>
                    <a:pt x="122" y="30"/>
                    <a:pt x="122" y="30"/>
                  </a:cubicBezTo>
                  <a:cubicBezTo>
                    <a:pt x="103" y="92"/>
                    <a:pt x="103" y="92"/>
                    <a:pt x="103" y="92"/>
                  </a:cubicBezTo>
                  <a:cubicBezTo>
                    <a:pt x="96" y="88"/>
                    <a:pt x="96" y="88"/>
                    <a:pt x="96" y="88"/>
                  </a:cubicBezTo>
                  <a:lnTo>
                    <a:pt x="115" y="29"/>
                  </a:lnTo>
                  <a:close/>
                  <a:moveTo>
                    <a:pt x="88" y="36"/>
                  </a:moveTo>
                  <a:cubicBezTo>
                    <a:pt x="94" y="38"/>
                    <a:pt x="94" y="38"/>
                    <a:pt x="94" y="38"/>
                  </a:cubicBezTo>
                  <a:cubicBezTo>
                    <a:pt x="79" y="80"/>
                    <a:pt x="79" y="80"/>
                    <a:pt x="79" y="80"/>
                  </a:cubicBezTo>
                  <a:cubicBezTo>
                    <a:pt x="72" y="81"/>
                    <a:pt x="72" y="81"/>
                    <a:pt x="72" y="81"/>
                  </a:cubicBezTo>
                  <a:lnTo>
                    <a:pt x="88" y="36"/>
                  </a:lnTo>
                  <a:close/>
                  <a:moveTo>
                    <a:pt x="60" y="41"/>
                  </a:moveTo>
                  <a:cubicBezTo>
                    <a:pt x="67" y="42"/>
                    <a:pt x="67" y="42"/>
                    <a:pt x="67" y="42"/>
                  </a:cubicBezTo>
                  <a:cubicBezTo>
                    <a:pt x="59" y="66"/>
                    <a:pt x="59" y="66"/>
                    <a:pt x="59" y="66"/>
                  </a:cubicBezTo>
                  <a:cubicBezTo>
                    <a:pt x="53" y="65"/>
                    <a:pt x="53" y="65"/>
                    <a:pt x="53" y="65"/>
                  </a:cubicBezTo>
                  <a:lnTo>
                    <a:pt x="60" y="41"/>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7" name="Freeform 1507"/>
            <p:cNvSpPr/>
            <p:nvPr/>
          </p:nvSpPr>
          <p:spPr bwMode="auto">
            <a:xfrm>
              <a:off x="6764" y="2763"/>
              <a:ext cx="394" cy="270"/>
            </a:xfrm>
            <a:custGeom>
              <a:avLst/>
              <a:gdLst>
                <a:gd name="T0" fmla="*/ 9 w 162"/>
                <a:gd name="T1" fmla="*/ 0 h 111"/>
                <a:gd name="T2" fmla="*/ 0 w 162"/>
                <a:gd name="T3" fmla="*/ 18 h 111"/>
                <a:gd name="T4" fmla="*/ 162 w 162"/>
                <a:gd name="T5" fmla="*/ 57 h 111"/>
                <a:gd name="T6" fmla="*/ 9 w 162"/>
                <a:gd name="T7" fmla="*/ 0 h 111"/>
              </a:gdLst>
              <a:ahLst/>
              <a:cxnLst>
                <a:cxn ang="0">
                  <a:pos x="T0" y="T1"/>
                </a:cxn>
                <a:cxn ang="0">
                  <a:pos x="T2" y="T3"/>
                </a:cxn>
                <a:cxn ang="0">
                  <a:pos x="T4" y="T5"/>
                </a:cxn>
                <a:cxn ang="0">
                  <a:pos x="T6" y="T7"/>
                </a:cxn>
              </a:cxnLst>
              <a:rect l="0" t="0" r="r" b="b"/>
              <a:pathLst>
                <a:path w="162" h="111">
                  <a:moveTo>
                    <a:pt x="9" y="0"/>
                  </a:moveTo>
                  <a:cubicBezTo>
                    <a:pt x="7" y="7"/>
                    <a:pt x="4" y="13"/>
                    <a:pt x="0" y="18"/>
                  </a:cubicBezTo>
                  <a:cubicBezTo>
                    <a:pt x="81" y="111"/>
                    <a:pt x="141" y="70"/>
                    <a:pt x="162" y="57"/>
                  </a:cubicBezTo>
                  <a:cubicBezTo>
                    <a:pt x="111" y="57"/>
                    <a:pt x="56" y="52"/>
                    <a:pt x="9" y="0"/>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8" name="Freeform 1508"/>
            <p:cNvSpPr/>
            <p:nvPr/>
          </p:nvSpPr>
          <p:spPr bwMode="auto">
            <a:xfrm>
              <a:off x="6108" y="1878"/>
              <a:ext cx="117" cy="70"/>
            </a:xfrm>
            <a:custGeom>
              <a:avLst/>
              <a:gdLst>
                <a:gd name="T0" fmla="*/ 48 w 48"/>
                <a:gd name="T1" fmla="*/ 17 h 29"/>
                <a:gd name="T2" fmla="*/ 0 w 48"/>
                <a:gd name="T3" fmla="*/ 0 h 29"/>
                <a:gd name="T4" fmla="*/ 0 w 48"/>
                <a:gd name="T5" fmla="*/ 16 h 29"/>
                <a:gd name="T6" fmla="*/ 41 w 48"/>
                <a:gd name="T7" fmla="*/ 29 h 29"/>
                <a:gd name="T8" fmla="*/ 48 w 48"/>
                <a:gd name="T9" fmla="*/ 17 h 29"/>
              </a:gdLst>
              <a:ahLst/>
              <a:cxnLst>
                <a:cxn ang="0">
                  <a:pos x="T0" y="T1"/>
                </a:cxn>
                <a:cxn ang="0">
                  <a:pos x="T2" y="T3"/>
                </a:cxn>
                <a:cxn ang="0">
                  <a:pos x="T4" y="T5"/>
                </a:cxn>
                <a:cxn ang="0">
                  <a:pos x="T6" y="T7"/>
                </a:cxn>
                <a:cxn ang="0">
                  <a:pos x="T8" y="T9"/>
                </a:cxn>
              </a:cxnLst>
              <a:rect l="0" t="0" r="r" b="b"/>
              <a:pathLst>
                <a:path w="48" h="29">
                  <a:moveTo>
                    <a:pt x="48" y="17"/>
                  </a:moveTo>
                  <a:cubicBezTo>
                    <a:pt x="0" y="0"/>
                    <a:pt x="0" y="0"/>
                    <a:pt x="0" y="0"/>
                  </a:cubicBezTo>
                  <a:cubicBezTo>
                    <a:pt x="0" y="5"/>
                    <a:pt x="0" y="10"/>
                    <a:pt x="0" y="16"/>
                  </a:cubicBezTo>
                  <a:cubicBezTo>
                    <a:pt x="14" y="18"/>
                    <a:pt x="28" y="23"/>
                    <a:pt x="41" y="29"/>
                  </a:cubicBezTo>
                  <a:cubicBezTo>
                    <a:pt x="44" y="25"/>
                    <a:pt x="46" y="21"/>
                    <a:pt x="48" y="17"/>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9" name="Freeform 1509"/>
            <p:cNvSpPr/>
            <p:nvPr/>
          </p:nvSpPr>
          <p:spPr bwMode="auto">
            <a:xfrm>
              <a:off x="5024" y="413"/>
              <a:ext cx="61" cy="49"/>
            </a:xfrm>
            <a:custGeom>
              <a:avLst/>
              <a:gdLst>
                <a:gd name="T0" fmla="*/ 0 w 61"/>
                <a:gd name="T1" fmla="*/ 3 h 49"/>
                <a:gd name="T2" fmla="*/ 58 w 61"/>
                <a:gd name="T3" fmla="*/ 49 h 49"/>
                <a:gd name="T4" fmla="*/ 61 w 61"/>
                <a:gd name="T5" fmla="*/ 32 h 49"/>
                <a:gd name="T6" fmla="*/ 22 w 61"/>
                <a:gd name="T7" fmla="*/ 0 h 49"/>
                <a:gd name="T8" fmla="*/ 0 w 61"/>
                <a:gd name="T9" fmla="*/ 3 h 49"/>
              </a:gdLst>
              <a:ahLst/>
              <a:cxnLst>
                <a:cxn ang="0">
                  <a:pos x="T0" y="T1"/>
                </a:cxn>
                <a:cxn ang="0">
                  <a:pos x="T2" y="T3"/>
                </a:cxn>
                <a:cxn ang="0">
                  <a:pos x="T4" y="T5"/>
                </a:cxn>
                <a:cxn ang="0">
                  <a:pos x="T6" y="T7"/>
                </a:cxn>
                <a:cxn ang="0">
                  <a:pos x="T8" y="T9"/>
                </a:cxn>
              </a:cxnLst>
              <a:rect l="0" t="0" r="r" b="b"/>
              <a:pathLst>
                <a:path w="61" h="49">
                  <a:moveTo>
                    <a:pt x="0" y="3"/>
                  </a:moveTo>
                  <a:lnTo>
                    <a:pt x="58" y="49"/>
                  </a:lnTo>
                  <a:lnTo>
                    <a:pt x="61" y="32"/>
                  </a:lnTo>
                  <a:lnTo>
                    <a:pt x="22" y="0"/>
                  </a:lnTo>
                  <a:lnTo>
                    <a:pt x="0" y="3"/>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0" name="Freeform 1510"/>
            <p:cNvSpPr/>
            <p:nvPr/>
          </p:nvSpPr>
          <p:spPr bwMode="auto">
            <a:xfrm>
              <a:off x="5068" y="620"/>
              <a:ext cx="204" cy="195"/>
            </a:xfrm>
            <a:custGeom>
              <a:avLst/>
              <a:gdLst>
                <a:gd name="T0" fmla="*/ 53 w 84"/>
                <a:gd name="T1" fmla="*/ 80 h 80"/>
                <a:gd name="T2" fmla="*/ 75 w 84"/>
                <a:gd name="T3" fmla="*/ 76 h 80"/>
                <a:gd name="T4" fmla="*/ 84 w 84"/>
                <a:gd name="T5" fmla="*/ 0 h 80"/>
                <a:gd name="T6" fmla="*/ 0 w 84"/>
                <a:gd name="T7" fmla="*/ 27 h 80"/>
                <a:gd name="T8" fmla="*/ 4 w 84"/>
                <a:gd name="T9" fmla="*/ 48 h 80"/>
                <a:gd name="T10" fmla="*/ 60 w 84"/>
                <a:gd name="T11" fmla="*/ 28 h 80"/>
                <a:gd name="T12" fmla="*/ 53 w 84"/>
                <a:gd name="T13" fmla="*/ 80 h 80"/>
              </a:gdLst>
              <a:ahLst/>
              <a:cxnLst>
                <a:cxn ang="0">
                  <a:pos x="T0" y="T1"/>
                </a:cxn>
                <a:cxn ang="0">
                  <a:pos x="T2" y="T3"/>
                </a:cxn>
                <a:cxn ang="0">
                  <a:pos x="T4" y="T5"/>
                </a:cxn>
                <a:cxn ang="0">
                  <a:pos x="T6" y="T7"/>
                </a:cxn>
                <a:cxn ang="0">
                  <a:pos x="T8" y="T9"/>
                </a:cxn>
                <a:cxn ang="0">
                  <a:pos x="T10" y="T11"/>
                </a:cxn>
                <a:cxn ang="0">
                  <a:pos x="T12" y="T13"/>
                </a:cxn>
              </a:cxnLst>
              <a:rect l="0" t="0" r="r" b="b"/>
              <a:pathLst>
                <a:path w="84" h="80">
                  <a:moveTo>
                    <a:pt x="53" y="80"/>
                  </a:moveTo>
                  <a:cubicBezTo>
                    <a:pt x="60" y="79"/>
                    <a:pt x="67" y="77"/>
                    <a:pt x="75" y="76"/>
                  </a:cubicBezTo>
                  <a:cubicBezTo>
                    <a:pt x="79" y="45"/>
                    <a:pt x="83" y="17"/>
                    <a:pt x="84" y="0"/>
                  </a:cubicBezTo>
                  <a:cubicBezTo>
                    <a:pt x="69" y="4"/>
                    <a:pt x="38" y="14"/>
                    <a:pt x="0" y="27"/>
                  </a:cubicBezTo>
                  <a:cubicBezTo>
                    <a:pt x="1" y="34"/>
                    <a:pt x="3" y="41"/>
                    <a:pt x="4" y="48"/>
                  </a:cubicBezTo>
                  <a:cubicBezTo>
                    <a:pt x="29" y="38"/>
                    <a:pt x="50" y="30"/>
                    <a:pt x="60" y="28"/>
                  </a:cubicBezTo>
                  <a:cubicBezTo>
                    <a:pt x="60" y="40"/>
                    <a:pt x="57" y="59"/>
                    <a:pt x="53" y="80"/>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1" name="Freeform 1511"/>
            <p:cNvSpPr/>
            <p:nvPr/>
          </p:nvSpPr>
          <p:spPr bwMode="auto">
            <a:xfrm>
              <a:off x="5024" y="421"/>
              <a:ext cx="58" cy="63"/>
            </a:xfrm>
            <a:custGeom>
              <a:avLst/>
              <a:gdLst>
                <a:gd name="T0" fmla="*/ 24 w 24"/>
                <a:gd name="T1" fmla="*/ 20 h 26"/>
                <a:gd name="T2" fmla="*/ 0 w 24"/>
                <a:gd name="T3" fmla="*/ 0 h 26"/>
                <a:gd name="T4" fmla="*/ 1 w 24"/>
                <a:gd name="T5" fmla="*/ 9 h 26"/>
                <a:gd name="T6" fmla="*/ 23 w 24"/>
                <a:gd name="T7" fmla="*/ 26 h 26"/>
                <a:gd name="T8" fmla="*/ 24 w 24"/>
                <a:gd name="T9" fmla="*/ 20 h 26"/>
              </a:gdLst>
              <a:ahLst/>
              <a:cxnLst>
                <a:cxn ang="0">
                  <a:pos x="T0" y="T1"/>
                </a:cxn>
                <a:cxn ang="0">
                  <a:pos x="T2" y="T3"/>
                </a:cxn>
                <a:cxn ang="0">
                  <a:pos x="T4" y="T5"/>
                </a:cxn>
                <a:cxn ang="0">
                  <a:pos x="T6" y="T7"/>
                </a:cxn>
                <a:cxn ang="0">
                  <a:pos x="T8" y="T9"/>
                </a:cxn>
              </a:cxnLst>
              <a:rect l="0" t="0" r="r" b="b"/>
              <a:pathLst>
                <a:path w="24" h="26">
                  <a:moveTo>
                    <a:pt x="24" y="20"/>
                  </a:moveTo>
                  <a:cubicBezTo>
                    <a:pt x="0" y="0"/>
                    <a:pt x="0" y="0"/>
                    <a:pt x="0" y="0"/>
                  </a:cubicBezTo>
                  <a:cubicBezTo>
                    <a:pt x="0" y="3"/>
                    <a:pt x="1" y="6"/>
                    <a:pt x="1" y="9"/>
                  </a:cubicBezTo>
                  <a:cubicBezTo>
                    <a:pt x="23" y="26"/>
                    <a:pt x="23" y="26"/>
                    <a:pt x="23" y="26"/>
                  </a:cubicBezTo>
                  <a:lnTo>
                    <a:pt x="24" y="20"/>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2" name="Freeform 1512"/>
            <p:cNvSpPr/>
            <p:nvPr/>
          </p:nvSpPr>
          <p:spPr bwMode="auto">
            <a:xfrm>
              <a:off x="6956" y="2968"/>
              <a:ext cx="107" cy="133"/>
            </a:xfrm>
            <a:custGeom>
              <a:avLst/>
              <a:gdLst>
                <a:gd name="T0" fmla="*/ 0 w 44"/>
                <a:gd name="T1" fmla="*/ 4 h 55"/>
                <a:gd name="T2" fmla="*/ 19 w 44"/>
                <a:gd name="T3" fmla="*/ 50 h 55"/>
                <a:gd name="T4" fmla="*/ 41 w 44"/>
                <a:gd name="T5" fmla="*/ 55 h 55"/>
                <a:gd name="T6" fmla="*/ 30 w 44"/>
                <a:gd name="T7" fmla="*/ 0 h 55"/>
                <a:gd name="T8" fmla="*/ 0 w 44"/>
                <a:gd name="T9" fmla="*/ 4 h 55"/>
              </a:gdLst>
              <a:ahLst/>
              <a:cxnLst>
                <a:cxn ang="0">
                  <a:pos x="T0" y="T1"/>
                </a:cxn>
                <a:cxn ang="0">
                  <a:pos x="T2" y="T3"/>
                </a:cxn>
                <a:cxn ang="0">
                  <a:pos x="T4" y="T5"/>
                </a:cxn>
                <a:cxn ang="0">
                  <a:pos x="T6" y="T7"/>
                </a:cxn>
                <a:cxn ang="0">
                  <a:pos x="T8" y="T9"/>
                </a:cxn>
              </a:cxnLst>
              <a:rect l="0" t="0" r="r" b="b"/>
              <a:pathLst>
                <a:path w="44" h="55">
                  <a:moveTo>
                    <a:pt x="0" y="4"/>
                  </a:moveTo>
                  <a:cubicBezTo>
                    <a:pt x="16" y="20"/>
                    <a:pt x="21" y="36"/>
                    <a:pt x="19" y="50"/>
                  </a:cubicBezTo>
                  <a:cubicBezTo>
                    <a:pt x="27" y="51"/>
                    <a:pt x="35" y="53"/>
                    <a:pt x="41" y="55"/>
                  </a:cubicBezTo>
                  <a:cubicBezTo>
                    <a:pt x="44" y="35"/>
                    <a:pt x="41" y="18"/>
                    <a:pt x="30" y="0"/>
                  </a:cubicBezTo>
                  <a:cubicBezTo>
                    <a:pt x="20" y="2"/>
                    <a:pt x="10" y="3"/>
                    <a:pt x="0" y="4"/>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3" name="Freeform 1513"/>
            <p:cNvSpPr/>
            <p:nvPr/>
          </p:nvSpPr>
          <p:spPr bwMode="auto">
            <a:xfrm>
              <a:off x="6215" y="2007"/>
              <a:ext cx="163" cy="226"/>
            </a:xfrm>
            <a:custGeom>
              <a:avLst/>
              <a:gdLst>
                <a:gd name="T0" fmla="*/ 67 w 67"/>
                <a:gd name="T1" fmla="*/ 79 h 93"/>
                <a:gd name="T2" fmla="*/ 19 w 67"/>
                <a:gd name="T3" fmla="*/ 0 h 93"/>
                <a:gd name="T4" fmla="*/ 0 w 67"/>
                <a:gd name="T5" fmla="*/ 18 h 93"/>
                <a:gd name="T6" fmla="*/ 40 w 67"/>
                <a:gd name="T7" fmla="*/ 93 h 93"/>
                <a:gd name="T8" fmla="*/ 67 w 67"/>
                <a:gd name="T9" fmla="*/ 79 h 93"/>
              </a:gdLst>
              <a:ahLst/>
              <a:cxnLst>
                <a:cxn ang="0">
                  <a:pos x="T0" y="T1"/>
                </a:cxn>
                <a:cxn ang="0">
                  <a:pos x="T2" y="T3"/>
                </a:cxn>
                <a:cxn ang="0">
                  <a:pos x="T4" y="T5"/>
                </a:cxn>
                <a:cxn ang="0">
                  <a:pos x="T6" y="T7"/>
                </a:cxn>
                <a:cxn ang="0">
                  <a:pos x="T8" y="T9"/>
                </a:cxn>
              </a:cxnLst>
              <a:rect l="0" t="0" r="r" b="b"/>
              <a:pathLst>
                <a:path w="67" h="93">
                  <a:moveTo>
                    <a:pt x="67" y="79"/>
                  </a:moveTo>
                  <a:cubicBezTo>
                    <a:pt x="63" y="50"/>
                    <a:pt x="44" y="21"/>
                    <a:pt x="19" y="0"/>
                  </a:cubicBezTo>
                  <a:cubicBezTo>
                    <a:pt x="14" y="6"/>
                    <a:pt x="7" y="12"/>
                    <a:pt x="0" y="18"/>
                  </a:cubicBezTo>
                  <a:cubicBezTo>
                    <a:pt x="20" y="40"/>
                    <a:pt x="34" y="66"/>
                    <a:pt x="40" y="93"/>
                  </a:cubicBezTo>
                  <a:cubicBezTo>
                    <a:pt x="48" y="86"/>
                    <a:pt x="57" y="82"/>
                    <a:pt x="67" y="79"/>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4" name="Freeform 1514"/>
            <p:cNvSpPr/>
            <p:nvPr/>
          </p:nvSpPr>
          <p:spPr bwMode="auto">
            <a:xfrm>
              <a:off x="5833" y="1491"/>
              <a:ext cx="134" cy="175"/>
            </a:xfrm>
            <a:custGeom>
              <a:avLst/>
              <a:gdLst>
                <a:gd name="T0" fmla="*/ 0 w 55"/>
                <a:gd name="T1" fmla="*/ 26 h 72"/>
                <a:gd name="T2" fmla="*/ 20 w 55"/>
                <a:gd name="T3" fmla="*/ 69 h 72"/>
                <a:gd name="T4" fmla="*/ 38 w 55"/>
                <a:gd name="T5" fmla="*/ 72 h 72"/>
                <a:gd name="T6" fmla="*/ 9 w 55"/>
                <a:gd name="T7" fmla="*/ 0 h 72"/>
                <a:gd name="T8" fmla="*/ 0 w 55"/>
                <a:gd name="T9" fmla="*/ 26 h 72"/>
              </a:gdLst>
              <a:ahLst/>
              <a:cxnLst>
                <a:cxn ang="0">
                  <a:pos x="T0" y="T1"/>
                </a:cxn>
                <a:cxn ang="0">
                  <a:pos x="T2" y="T3"/>
                </a:cxn>
                <a:cxn ang="0">
                  <a:pos x="T4" y="T5"/>
                </a:cxn>
                <a:cxn ang="0">
                  <a:pos x="T6" y="T7"/>
                </a:cxn>
                <a:cxn ang="0">
                  <a:pos x="T8" y="T9"/>
                </a:cxn>
              </a:cxnLst>
              <a:rect l="0" t="0" r="r" b="b"/>
              <a:pathLst>
                <a:path w="55" h="72">
                  <a:moveTo>
                    <a:pt x="0" y="26"/>
                  </a:moveTo>
                  <a:cubicBezTo>
                    <a:pt x="15" y="34"/>
                    <a:pt x="26" y="52"/>
                    <a:pt x="20" y="69"/>
                  </a:cubicBezTo>
                  <a:cubicBezTo>
                    <a:pt x="26" y="70"/>
                    <a:pt x="32" y="71"/>
                    <a:pt x="38" y="72"/>
                  </a:cubicBezTo>
                  <a:cubicBezTo>
                    <a:pt x="55" y="45"/>
                    <a:pt x="34" y="11"/>
                    <a:pt x="9" y="0"/>
                  </a:cubicBezTo>
                  <a:cubicBezTo>
                    <a:pt x="6" y="9"/>
                    <a:pt x="3" y="17"/>
                    <a:pt x="0" y="26"/>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5" name="Freeform 1515"/>
            <p:cNvSpPr/>
            <p:nvPr/>
          </p:nvSpPr>
          <p:spPr bwMode="auto">
            <a:xfrm>
              <a:off x="5029" y="452"/>
              <a:ext cx="51" cy="56"/>
            </a:xfrm>
            <a:custGeom>
              <a:avLst/>
              <a:gdLst>
                <a:gd name="T0" fmla="*/ 21 w 21"/>
                <a:gd name="T1" fmla="*/ 16 h 23"/>
                <a:gd name="T2" fmla="*/ 0 w 21"/>
                <a:gd name="T3" fmla="*/ 0 h 23"/>
                <a:gd name="T4" fmla="*/ 2 w 21"/>
                <a:gd name="T5" fmla="*/ 9 h 23"/>
                <a:gd name="T6" fmla="*/ 20 w 21"/>
                <a:gd name="T7" fmla="*/ 23 h 23"/>
                <a:gd name="T8" fmla="*/ 21 w 21"/>
                <a:gd name="T9" fmla="*/ 16 h 23"/>
              </a:gdLst>
              <a:ahLst/>
              <a:cxnLst>
                <a:cxn ang="0">
                  <a:pos x="T0" y="T1"/>
                </a:cxn>
                <a:cxn ang="0">
                  <a:pos x="T2" y="T3"/>
                </a:cxn>
                <a:cxn ang="0">
                  <a:pos x="T4" y="T5"/>
                </a:cxn>
                <a:cxn ang="0">
                  <a:pos x="T6" y="T7"/>
                </a:cxn>
                <a:cxn ang="0">
                  <a:pos x="T8" y="T9"/>
                </a:cxn>
              </a:cxnLst>
              <a:rect l="0" t="0" r="r" b="b"/>
              <a:pathLst>
                <a:path w="21" h="23">
                  <a:moveTo>
                    <a:pt x="21" y="16"/>
                  </a:moveTo>
                  <a:cubicBezTo>
                    <a:pt x="0" y="0"/>
                    <a:pt x="0" y="0"/>
                    <a:pt x="0" y="0"/>
                  </a:cubicBezTo>
                  <a:cubicBezTo>
                    <a:pt x="1" y="3"/>
                    <a:pt x="1" y="6"/>
                    <a:pt x="2" y="9"/>
                  </a:cubicBezTo>
                  <a:cubicBezTo>
                    <a:pt x="20" y="23"/>
                    <a:pt x="20" y="23"/>
                    <a:pt x="20" y="23"/>
                  </a:cubicBezTo>
                  <a:lnTo>
                    <a:pt x="21" y="16"/>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6" name="Freeform 1516"/>
            <p:cNvSpPr/>
            <p:nvPr/>
          </p:nvSpPr>
          <p:spPr bwMode="auto">
            <a:xfrm>
              <a:off x="5034" y="482"/>
              <a:ext cx="41" cy="51"/>
            </a:xfrm>
            <a:custGeom>
              <a:avLst/>
              <a:gdLst>
                <a:gd name="T0" fmla="*/ 17 w 17"/>
                <a:gd name="T1" fmla="*/ 14 h 21"/>
                <a:gd name="T2" fmla="*/ 0 w 17"/>
                <a:gd name="T3" fmla="*/ 0 h 21"/>
                <a:gd name="T4" fmla="*/ 2 w 17"/>
                <a:gd name="T5" fmla="*/ 10 h 21"/>
                <a:gd name="T6" fmla="*/ 16 w 17"/>
                <a:gd name="T7" fmla="*/ 21 h 21"/>
                <a:gd name="T8" fmla="*/ 17 w 17"/>
                <a:gd name="T9" fmla="*/ 14 h 21"/>
              </a:gdLst>
              <a:ahLst/>
              <a:cxnLst>
                <a:cxn ang="0">
                  <a:pos x="T0" y="T1"/>
                </a:cxn>
                <a:cxn ang="0">
                  <a:pos x="T2" y="T3"/>
                </a:cxn>
                <a:cxn ang="0">
                  <a:pos x="T4" y="T5"/>
                </a:cxn>
                <a:cxn ang="0">
                  <a:pos x="T6" y="T7"/>
                </a:cxn>
                <a:cxn ang="0">
                  <a:pos x="T8" y="T9"/>
                </a:cxn>
              </a:cxnLst>
              <a:rect l="0" t="0" r="r" b="b"/>
              <a:pathLst>
                <a:path w="17" h="21">
                  <a:moveTo>
                    <a:pt x="17" y="14"/>
                  </a:moveTo>
                  <a:cubicBezTo>
                    <a:pt x="0" y="0"/>
                    <a:pt x="0" y="0"/>
                    <a:pt x="0" y="0"/>
                  </a:cubicBezTo>
                  <a:cubicBezTo>
                    <a:pt x="1" y="4"/>
                    <a:pt x="2" y="7"/>
                    <a:pt x="2" y="10"/>
                  </a:cubicBezTo>
                  <a:cubicBezTo>
                    <a:pt x="16" y="21"/>
                    <a:pt x="16" y="21"/>
                    <a:pt x="16" y="21"/>
                  </a:cubicBezTo>
                  <a:lnTo>
                    <a:pt x="17" y="14"/>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7" name="Freeform 1517"/>
            <p:cNvSpPr/>
            <p:nvPr/>
          </p:nvSpPr>
          <p:spPr bwMode="auto">
            <a:xfrm>
              <a:off x="5041" y="516"/>
              <a:ext cx="32" cy="51"/>
            </a:xfrm>
            <a:custGeom>
              <a:avLst/>
              <a:gdLst>
                <a:gd name="T0" fmla="*/ 13 w 13"/>
                <a:gd name="T1" fmla="*/ 10 h 21"/>
                <a:gd name="T2" fmla="*/ 0 w 13"/>
                <a:gd name="T3" fmla="*/ 0 h 21"/>
                <a:gd name="T4" fmla="*/ 3 w 13"/>
                <a:gd name="T5" fmla="*/ 21 h 21"/>
                <a:gd name="T6" fmla="*/ 12 w 13"/>
                <a:gd name="T7" fmla="*/ 18 h 21"/>
                <a:gd name="T8" fmla="*/ 13 w 13"/>
                <a:gd name="T9" fmla="*/ 10 h 21"/>
              </a:gdLst>
              <a:ahLst/>
              <a:cxnLst>
                <a:cxn ang="0">
                  <a:pos x="T0" y="T1"/>
                </a:cxn>
                <a:cxn ang="0">
                  <a:pos x="T2" y="T3"/>
                </a:cxn>
                <a:cxn ang="0">
                  <a:pos x="T4" y="T5"/>
                </a:cxn>
                <a:cxn ang="0">
                  <a:pos x="T6" y="T7"/>
                </a:cxn>
                <a:cxn ang="0">
                  <a:pos x="T8" y="T9"/>
                </a:cxn>
              </a:cxnLst>
              <a:rect l="0" t="0" r="r" b="b"/>
              <a:pathLst>
                <a:path w="13" h="21">
                  <a:moveTo>
                    <a:pt x="13" y="10"/>
                  </a:moveTo>
                  <a:cubicBezTo>
                    <a:pt x="0" y="0"/>
                    <a:pt x="0" y="0"/>
                    <a:pt x="0" y="0"/>
                  </a:cubicBezTo>
                  <a:cubicBezTo>
                    <a:pt x="1" y="7"/>
                    <a:pt x="2" y="14"/>
                    <a:pt x="3" y="21"/>
                  </a:cubicBezTo>
                  <a:cubicBezTo>
                    <a:pt x="12" y="18"/>
                    <a:pt x="12" y="18"/>
                    <a:pt x="12" y="18"/>
                  </a:cubicBezTo>
                  <a:lnTo>
                    <a:pt x="13" y="10"/>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8" name="Freeform 1518"/>
            <p:cNvSpPr/>
            <p:nvPr/>
          </p:nvSpPr>
          <p:spPr bwMode="auto">
            <a:xfrm>
              <a:off x="6776" y="2968"/>
              <a:ext cx="214" cy="216"/>
            </a:xfrm>
            <a:custGeom>
              <a:avLst/>
              <a:gdLst>
                <a:gd name="T0" fmla="*/ 86 w 88"/>
                <a:gd name="T1" fmla="*/ 47 h 89"/>
                <a:gd name="T2" fmla="*/ 66 w 88"/>
                <a:gd name="T3" fmla="*/ 4 h 89"/>
                <a:gd name="T4" fmla="*/ 19 w 88"/>
                <a:gd name="T5" fmla="*/ 0 h 89"/>
                <a:gd name="T6" fmla="*/ 1 w 88"/>
                <a:gd name="T7" fmla="*/ 10 h 89"/>
                <a:gd name="T8" fmla="*/ 0 w 88"/>
                <a:gd name="T9" fmla="*/ 29 h 89"/>
                <a:gd name="T10" fmla="*/ 48 w 88"/>
                <a:gd name="T11" fmla="*/ 14 h 89"/>
                <a:gd name="T12" fmla="*/ 63 w 88"/>
                <a:gd name="T13" fmla="*/ 52 h 89"/>
                <a:gd name="T14" fmla="*/ 29 w 88"/>
                <a:gd name="T15" fmla="*/ 63 h 89"/>
                <a:gd name="T16" fmla="*/ 33 w 88"/>
                <a:gd name="T17" fmla="*/ 32 h 89"/>
                <a:gd name="T18" fmla="*/ 47 w 88"/>
                <a:gd name="T19" fmla="*/ 47 h 89"/>
                <a:gd name="T20" fmla="*/ 43 w 88"/>
                <a:gd name="T21" fmla="*/ 45 h 89"/>
                <a:gd name="T22" fmla="*/ 34 w 88"/>
                <a:gd name="T23" fmla="*/ 39 h 89"/>
                <a:gd name="T24" fmla="*/ 33 w 88"/>
                <a:gd name="T25" fmla="*/ 57 h 89"/>
                <a:gd name="T26" fmla="*/ 57 w 88"/>
                <a:gd name="T27" fmla="*/ 50 h 89"/>
                <a:gd name="T28" fmla="*/ 43 w 88"/>
                <a:gd name="T29" fmla="*/ 20 h 89"/>
                <a:gd name="T30" fmla="*/ 5 w 88"/>
                <a:gd name="T31" fmla="*/ 43 h 89"/>
                <a:gd name="T32" fmla="*/ 48 w 88"/>
                <a:gd name="T33" fmla="*/ 88 h 89"/>
                <a:gd name="T34" fmla="*/ 86 w 88"/>
                <a:gd name="T35" fmla="*/ 4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8" h="89">
                  <a:moveTo>
                    <a:pt x="86" y="47"/>
                  </a:moveTo>
                  <a:cubicBezTo>
                    <a:pt x="88" y="34"/>
                    <a:pt x="81" y="14"/>
                    <a:pt x="66" y="4"/>
                  </a:cubicBezTo>
                  <a:cubicBezTo>
                    <a:pt x="49" y="4"/>
                    <a:pt x="33" y="3"/>
                    <a:pt x="19" y="0"/>
                  </a:cubicBezTo>
                  <a:cubicBezTo>
                    <a:pt x="12" y="2"/>
                    <a:pt x="5" y="6"/>
                    <a:pt x="1" y="10"/>
                  </a:cubicBezTo>
                  <a:cubicBezTo>
                    <a:pt x="1" y="17"/>
                    <a:pt x="1" y="23"/>
                    <a:pt x="0" y="29"/>
                  </a:cubicBezTo>
                  <a:cubicBezTo>
                    <a:pt x="8" y="15"/>
                    <a:pt x="29" y="7"/>
                    <a:pt x="48" y="14"/>
                  </a:cubicBezTo>
                  <a:cubicBezTo>
                    <a:pt x="63" y="20"/>
                    <a:pt x="69" y="39"/>
                    <a:pt x="63" y="52"/>
                  </a:cubicBezTo>
                  <a:cubicBezTo>
                    <a:pt x="56" y="65"/>
                    <a:pt x="39" y="73"/>
                    <a:pt x="29" y="63"/>
                  </a:cubicBezTo>
                  <a:cubicBezTo>
                    <a:pt x="20" y="55"/>
                    <a:pt x="22" y="38"/>
                    <a:pt x="33" y="32"/>
                  </a:cubicBezTo>
                  <a:cubicBezTo>
                    <a:pt x="42" y="28"/>
                    <a:pt x="51" y="38"/>
                    <a:pt x="47" y="47"/>
                  </a:cubicBezTo>
                  <a:cubicBezTo>
                    <a:pt x="45" y="49"/>
                    <a:pt x="42" y="48"/>
                    <a:pt x="43" y="45"/>
                  </a:cubicBezTo>
                  <a:cubicBezTo>
                    <a:pt x="45" y="40"/>
                    <a:pt x="39" y="36"/>
                    <a:pt x="34" y="39"/>
                  </a:cubicBezTo>
                  <a:cubicBezTo>
                    <a:pt x="29" y="42"/>
                    <a:pt x="28" y="52"/>
                    <a:pt x="33" y="57"/>
                  </a:cubicBezTo>
                  <a:cubicBezTo>
                    <a:pt x="41" y="65"/>
                    <a:pt x="53" y="61"/>
                    <a:pt x="57" y="50"/>
                  </a:cubicBezTo>
                  <a:cubicBezTo>
                    <a:pt x="61" y="36"/>
                    <a:pt x="53" y="24"/>
                    <a:pt x="43" y="20"/>
                  </a:cubicBezTo>
                  <a:cubicBezTo>
                    <a:pt x="29" y="13"/>
                    <a:pt x="4" y="24"/>
                    <a:pt x="5" y="43"/>
                  </a:cubicBezTo>
                  <a:cubicBezTo>
                    <a:pt x="7" y="67"/>
                    <a:pt x="30" y="87"/>
                    <a:pt x="48" y="88"/>
                  </a:cubicBezTo>
                  <a:cubicBezTo>
                    <a:pt x="65" y="89"/>
                    <a:pt x="83" y="81"/>
                    <a:pt x="86" y="47"/>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9" name="Freeform 1519"/>
            <p:cNvSpPr/>
            <p:nvPr/>
          </p:nvSpPr>
          <p:spPr bwMode="auto">
            <a:xfrm>
              <a:off x="6098" y="1929"/>
              <a:ext cx="100" cy="73"/>
            </a:xfrm>
            <a:custGeom>
              <a:avLst/>
              <a:gdLst>
                <a:gd name="T0" fmla="*/ 0 w 41"/>
                <a:gd name="T1" fmla="*/ 16 h 30"/>
                <a:gd name="T2" fmla="*/ 25 w 41"/>
                <a:gd name="T3" fmla="*/ 30 h 30"/>
                <a:gd name="T4" fmla="*/ 41 w 41"/>
                <a:gd name="T5" fmla="*/ 14 h 30"/>
                <a:gd name="T6" fmla="*/ 3 w 41"/>
                <a:gd name="T7" fmla="*/ 0 h 30"/>
                <a:gd name="T8" fmla="*/ 0 w 41"/>
                <a:gd name="T9" fmla="*/ 16 h 30"/>
              </a:gdLst>
              <a:ahLst/>
              <a:cxnLst>
                <a:cxn ang="0">
                  <a:pos x="T0" y="T1"/>
                </a:cxn>
                <a:cxn ang="0">
                  <a:pos x="T2" y="T3"/>
                </a:cxn>
                <a:cxn ang="0">
                  <a:pos x="T4" y="T5"/>
                </a:cxn>
                <a:cxn ang="0">
                  <a:pos x="T6" y="T7"/>
                </a:cxn>
                <a:cxn ang="0">
                  <a:pos x="T8" y="T9"/>
                </a:cxn>
              </a:cxnLst>
              <a:rect l="0" t="0" r="r" b="b"/>
              <a:pathLst>
                <a:path w="41" h="30">
                  <a:moveTo>
                    <a:pt x="0" y="16"/>
                  </a:moveTo>
                  <a:cubicBezTo>
                    <a:pt x="9" y="19"/>
                    <a:pt x="17" y="24"/>
                    <a:pt x="25" y="30"/>
                  </a:cubicBezTo>
                  <a:cubicBezTo>
                    <a:pt x="31" y="26"/>
                    <a:pt x="36" y="20"/>
                    <a:pt x="41" y="14"/>
                  </a:cubicBezTo>
                  <a:cubicBezTo>
                    <a:pt x="29" y="8"/>
                    <a:pt x="16" y="3"/>
                    <a:pt x="3" y="0"/>
                  </a:cubicBezTo>
                  <a:cubicBezTo>
                    <a:pt x="3" y="5"/>
                    <a:pt x="2" y="10"/>
                    <a:pt x="0" y="16"/>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0" name="Freeform 1520"/>
            <p:cNvSpPr/>
            <p:nvPr/>
          </p:nvSpPr>
          <p:spPr bwMode="auto">
            <a:xfrm>
              <a:off x="5165" y="713"/>
              <a:ext cx="29" cy="112"/>
            </a:xfrm>
            <a:custGeom>
              <a:avLst/>
              <a:gdLst>
                <a:gd name="T0" fmla="*/ 12 w 12"/>
                <a:gd name="T1" fmla="*/ 0 h 46"/>
                <a:gd name="T2" fmla="*/ 4 w 12"/>
                <a:gd name="T3" fmla="*/ 2 h 46"/>
                <a:gd name="T4" fmla="*/ 0 w 12"/>
                <a:gd name="T5" fmla="*/ 46 h 46"/>
                <a:gd name="T6" fmla="*/ 7 w 12"/>
                <a:gd name="T7" fmla="*/ 44 h 46"/>
                <a:gd name="T8" fmla="*/ 12 w 12"/>
                <a:gd name="T9" fmla="*/ 0 h 46"/>
              </a:gdLst>
              <a:ahLst/>
              <a:cxnLst>
                <a:cxn ang="0">
                  <a:pos x="T0" y="T1"/>
                </a:cxn>
                <a:cxn ang="0">
                  <a:pos x="T2" y="T3"/>
                </a:cxn>
                <a:cxn ang="0">
                  <a:pos x="T4" y="T5"/>
                </a:cxn>
                <a:cxn ang="0">
                  <a:pos x="T6" y="T7"/>
                </a:cxn>
                <a:cxn ang="0">
                  <a:pos x="T8" y="T9"/>
                </a:cxn>
              </a:cxnLst>
              <a:rect l="0" t="0" r="r" b="b"/>
              <a:pathLst>
                <a:path w="12" h="46">
                  <a:moveTo>
                    <a:pt x="12" y="0"/>
                  </a:moveTo>
                  <a:cubicBezTo>
                    <a:pt x="9" y="1"/>
                    <a:pt x="7" y="1"/>
                    <a:pt x="4" y="2"/>
                  </a:cubicBezTo>
                  <a:cubicBezTo>
                    <a:pt x="0" y="46"/>
                    <a:pt x="0" y="46"/>
                    <a:pt x="0" y="46"/>
                  </a:cubicBezTo>
                  <a:cubicBezTo>
                    <a:pt x="2" y="46"/>
                    <a:pt x="4" y="45"/>
                    <a:pt x="7" y="44"/>
                  </a:cubicBezTo>
                  <a:cubicBezTo>
                    <a:pt x="9" y="27"/>
                    <a:pt x="10" y="12"/>
                    <a:pt x="12" y="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1" name="Freeform 1521"/>
            <p:cNvSpPr/>
            <p:nvPr/>
          </p:nvSpPr>
          <p:spPr bwMode="auto">
            <a:xfrm>
              <a:off x="5403" y="1031"/>
              <a:ext cx="80" cy="117"/>
            </a:xfrm>
            <a:custGeom>
              <a:avLst/>
              <a:gdLst>
                <a:gd name="T0" fmla="*/ 30 w 33"/>
                <a:gd name="T1" fmla="*/ 48 h 48"/>
                <a:gd name="T2" fmla="*/ 8 w 33"/>
                <a:gd name="T3" fmla="*/ 0 h 48"/>
                <a:gd name="T4" fmla="*/ 0 w 33"/>
                <a:gd name="T5" fmla="*/ 35 h 48"/>
                <a:gd name="T6" fmla="*/ 30 w 33"/>
                <a:gd name="T7" fmla="*/ 48 h 48"/>
              </a:gdLst>
              <a:ahLst/>
              <a:cxnLst>
                <a:cxn ang="0">
                  <a:pos x="T0" y="T1"/>
                </a:cxn>
                <a:cxn ang="0">
                  <a:pos x="T2" y="T3"/>
                </a:cxn>
                <a:cxn ang="0">
                  <a:pos x="T4" y="T5"/>
                </a:cxn>
                <a:cxn ang="0">
                  <a:pos x="T6" y="T7"/>
                </a:cxn>
              </a:cxnLst>
              <a:rect l="0" t="0" r="r" b="b"/>
              <a:pathLst>
                <a:path w="33" h="48">
                  <a:moveTo>
                    <a:pt x="30" y="48"/>
                  </a:moveTo>
                  <a:cubicBezTo>
                    <a:pt x="33" y="30"/>
                    <a:pt x="23" y="10"/>
                    <a:pt x="8" y="0"/>
                  </a:cubicBezTo>
                  <a:cubicBezTo>
                    <a:pt x="5" y="11"/>
                    <a:pt x="3" y="23"/>
                    <a:pt x="0" y="35"/>
                  </a:cubicBezTo>
                  <a:cubicBezTo>
                    <a:pt x="10" y="39"/>
                    <a:pt x="20" y="44"/>
                    <a:pt x="30" y="48"/>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2" name="Freeform 1522"/>
            <p:cNvSpPr/>
            <p:nvPr/>
          </p:nvSpPr>
          <p:spPr bwMode="auto">
            <a:xfrm>
              <a:off x="6966" y="3099"/>
              <a:ext cx="214" cy="297"/>
            </a:xfrm>
            <a:custGeom>
              <a:avLst/>
              <a:gdLst>
                <a:gd name="T0" fmla="*/ 13 w 88"/>
                <a:gd name="T1" fmla="*/ 6 h 122"/>
                <a:gd name="T2" fmla="*/ 5 w 88"/>
                <a:gd name="T3" fmla="*/ 22 h 122"/>
                <a:gd name="T4" fmla="*/ 36 w 88"/>
                <a:gd name="T5" fmla="*/ 22 h 122"/>
                <a:gd name="T6" fmla="*/ 63 w 88"/>
                <a:gd name="T7" fmla="*/ 75 h 122"/>
                <a:gd name="T8" fmla="*/ 20 w 88"/>
                <a:gd name="T9" fmla="*/ 97 h 122"/>
                <a:gd name="T10" fmla="*/ 10 w 88"/>
                <a:gd name="T11" fmla="*/ 77 h 122"/>
                <a:gd name="T12" fmla="*/ 2 w 88"/>
                <a:gd name="T13" fmla="*/ 77 h 122"/>
                <a:gd name="T14" fmla="*/ 0 w 88"/>
                <a:gd name="T15" fmla="*/ 107 h 122"/>
                <a:gd name="T16" fmla="*/ 28 w 88"/>
                <a:gd name="T17" fmla="*/ 119 h 122"/>
                <a:gd name="T18" fmla="*/ 80 w 88"/>
                <a:gd name="T19" fmla="*/ 78 h 122"/>
                <a:gd name="T20" fmla="*/ 13 w 88"/>
                <a:gd name="T21" fmla="*/ 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22">
                  <a:moveTo>
                    <a:pt x="13" y="6"/>
                  </a:moveTo>
                  <a:cubicBezTo>
                    <a:pt x="12" y="12"/>
                    <a:pt x="9" y="17"/>
                    <a:pt x="5" y="22"/>
                  </a:cubicBezTo>
                  <a:cubicBezTo>
                    <a:pt x="14" y="18"/>
                    <a:pt x="25" y="17"/>
                    <a:pt x="36" y="22"/>
                  </a:cubicBezTo>
                  <a:cubicBezTo>
                    <a:pt x="59" y="31"/>
                    <a:pt x="67" y="55"/>
                    <a:pt x="63" y="75"/>
                  </a:cubicBezTo>
                  <a:cubicBezTo>
                    <a:pt x="58" y="98"/>
                    <a:pt x="32" y="108"/>
                    <a:pt x="20" y="97"/>
                  </a:cubicBezTo>
                  <a:cubicBezTo>
                    <a:pt x="14" y="92"/>
                    <a:pt x="11" y="85"/>
                    <a:pt x="10" y="77"/>
                  </a:cubicBezTo>
                  <a:cubicBezTo>
                    <a:pt x="2" y="77"/>
                    <a:pt x="2" y="77"/>
                    <a:pt x="2" y="77"/>
                  </a:cubicBezTo>
                  <a:cubicBezTo>
                    <a:pt x="0" y="107"/>
                    <a:pt x="0" y="107"/>
                    <a:pt x="0" y="107"/>
                  </a:cubicBezTo>
                  <a:cubicBezTo>
                    <a:pt x="6" y="113"/>
                    <a:pt x="15" y="117"/>
                    <a:pt x="28" y="119"/>
                  </a:cubicBezTo>
                  <a:cubicBezTo>
                    <a:pt x="56" y="122"/>
                    <a:pt x="75" y="103"/>
                    <a:pt x="80" y="78"/>
                  </a:cubicBezTo>
                  <a:cubicBezTo>
                    <a:pt x="88" y="36"/>
                    <a:pt x="51" y="0"/>
                    <a:pt x="13" y="6"/>
                  </a:cubicBezTo>
                  <a:close/>
                </a:path>
              </a:pathLst>
            </a:custGeom>
            <a:solidFill>
              <a:srgbClr val="A076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3" name="Freeform 1523"/>
            <p:cNvSpPr/>
            <p:nvPr/>
          </p:nvSpPr>
          <p:spPr bwMode="auto">
            <a:xfrm>
              <a:off x="5816" y="1566"/>
              <a:ext cx="61" cy="93"/>
            </a:xfrm>
            <a:custGeom>
              <a:avLst/>
              <a:gdLst>
                <a:gd name="T0" fmla="*/ 0 w 25"/>
                <a:gd name="T1" fmla="*/ 27 h 38"/>
                <a:gd name="T2" fmla="*/ 5 w 25"/>
                <a:gd name="T3" fmla="*/ 38 h 38"/>
                <a:gd name="T4" fmla="*/ 22 w 25"/>
                <a:gd name="T5" fmla="*/ 38 h 38"/>
                <a:gd name="T6" fmla="*/ 6 w 25"/>
                <a:gd name="T7" fmla="*/ 0 h 38"/>
                <a:gd name="T8" fmla="*/ 0 w 25"/>
                <a:gd name="T9" fmla="*/ 27 h 38"/>
              </a:gdLst>
              <a:ahLst/>
              <a:cxnLst>
                <a:cxn ang="0">
                  <a:pos x="T0" y="T1"/>
                </a:cxn>
                <a:cxn ang="0">
                  <a:pos x="T2" y="T3"/>
                </a:cxn>
                <a:cxn ang="0">
                  <a:pos x="T4" y="T5"/>
                </a:cxn>
                <a:cxn ang="0">
                  <a:pos x="T6" y="T7"/>
                </a:cxn>
                <a:cxn ang="0">
                  <a:pos x="T8" y="T9"/>
                </a:cxn>
              </a:cxnLst>
              <a:rect l="0" t="0" r="r" b="b"/>
              <a:pathLst>
                <a:path w="25" h="38">
                  <a:moveTo>
                    <a:pt x="0" y="27"/>
                  </a:moveTo>
                  <a:cubicBezTo>
                    <a:pt x="2" y="31"/>
                    <a:pt x="4" y="34"/>
                    <a:pt x="5" y="38"/>
                  </a:cubicBezTo>
                  <a:cubicBezTo>
                    <a:pt x="11" y="37"/>
                    <a:pt x="17" y="37"/>
                    <a:pt x="22" y="38"/>
                  </a:cubicBezTo>
                  <a:cubicBezTo>
                    <a:pt x="25" y="24"/>
                    <a:pt x="17" y="9"/>
                    <a:pt x="6" y="0"/>
                  </a:cubicBezTo>
                  <a:cubicBezTo>
                    <a:pt x="3" y="9"/>
                    <a:pt x="1" y="19"/>
                    <a:pt x="0" y="27"/>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4" name="Freeform 1524"/>
            <p:cNvSpPr/>
            <p:nvPr/>
          </p:nvSpPr>
          <p:spPr bwMode="auto">
            <a:xfrm>
              <a:off x="5145" y="720"/>
              <a:ext cx="25" cy="114"/>
            </a:xfrm>
            <a:custGeom>
              <a:avLst/>
              <a:gdLst>
                <a:gd name="T0" fmla="*/ 10 w 10"/>
                <a:gd name="T1" fmla="*/ 0 h 47"/>
                <a:gd name="T2" fmla="*/ 4 w 10"/>
                <a:gd name="T3" fmla="*/ 3 h 47"/>
                <a:gd name="T4" fmla="*/ 0 w 10"/>
                <a:gd name="T5" fmla="*/ 47 h 47"/>
                <a:gd name="T6" fmla="*/ 6 w 10"/>
                <a:gd name="T7" fmla="*/ 44 h 47"/>
                <a:gd name="T8" fmla="*/ 10 w 10"/>
                <a:gd name="T9" fmla="*/ 0 h 47"/>
              </a:gdLst>
              <a:ahLst/>
              <a:cxnLst>
                <a:cxn ang="0">
                  <a:pos x="T0" y="T1"/>
                </a:cxn>
                <a:cxn ang="0">
                  <a:pos x="T2" y="T3"/>
                </a:cxn>
                <a:cxn ang="0">
                  <a:pos x="T4" y="T5"/>
                </a:cxn>
                <a:cxn ang="0">
                  <a:pos x="T6" y="T7"/>
                </a:cxn>
                <a:cxn ang="0">
                  <a:pos x="T8" y="T9"/>
                </a:cxn>
              </a:cxnLst>
              <a:rect l="0" t="0" r="r" b="b"/>
              <a:pathLst>
                <a:path w="10" h="47">
                  <a:moveTo>
                    <a:pt x="10" y="0"/>
                  </a:moveTo>
                  <a:cubicBezTo>
                    <a:pt x="8" y="1"/>
                    <a:pt x="6" y="2"/>
                    <a:pt x="4" y="3"/>
                  </a:cubicBezTo>
                  <a:cubicBezTo>
                    <a:pt x="0" y="47"/>
                    <a:pt x="0" y="47"/>
                    <a:pt x="0" y="47"/>
                  </a:cubicBezTo>
                  <a:cubicBezTo>
                    <a:pt x="2" y="46"/>
                    <a:pt x="4" y="45"/>
                    <a:pt x="6" y="44"/>
                  </a:cubicBezTo>
                  <a:lnTo>
                    <a:pt x="10" y="0"/>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5" name="Freeform 1525"/>
            <p:cNvSpPr/>
            <p:nvPr/>
          </p:nvSpPr>
          <p:spPr bwMode="auto">
            <a:xfrm>
              <a:off x="6932" y="3140"/>
              <a:ext cx="177" cy="202"/>
            </a:xfrm>
            <a:custGeom>
              <a:avLst/>
              <a:gdLst>
                <a:gd name="T0" fmla="*/ 36 w 73"/>
                <a:gd name="T1" fmla="*/ 35 h 83"/>
                <a:gd name="T2" fmla="*/ 56 w 73"/>
                <a:gd name="T3" fmla="*/ 52 h 83"/>
                <a:gd name="T4" fmla="*/ 51 w 73"/>
                <a:gd name="T5" fmla="*/ 51 h 83"/>
                <a:gd name="T6" fmla="*/ 36 w 73"/>
                <a:gd name="T7" fmla="*/ 42 h 83"/>
                <a:gd name="T8" fmla="*/ 37 w 73"/>
                <a:gd name="T9" fmla="*/ 72 h 83"/>
                <a:gd name="T10" fmla="*/ 71 w 73"/>
                <a:gd name="T11" fmla="*/ 57 h 83"/>
                <a:gd name="T12" fmla="*/ 55 w 73"/>
                <a:gd name="T13" fmla="*/ 16 h 83"/>
                <a:gd name="T14" fmla="*/ 0 w 73"/>
                <a:gd name="T15" fmla="*/ 44 h 83"/>
                <a:gd name="T16" fmla="*/ 16 w 73"/>
                <a:gd name="T17" fmla="*/ 59 h 83"/>
                <a:gd name="T18" fmla="*/ 16 w 73"/>
                <a:gd name="T19" fmla="*/ 60 h 83"/>
                <a:gd name="T20" fmla="*/ 24 w 73"/>
                <a:gd name="T21" fmla="*/ 60 h 83"/>
                <a:gd name="T22" fmla="*/ 36 w 73"/>
                <a:gd name="T23" fmla="*/ 3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3" h="83">
                  <a:moveTo>
                    <a:pt x="36" y="35"/>
                  </a:moveTo>
                  <a:cubicBezTo>
                    <a:pt x="51" y="26"/>
                    <a:pt x="61" y="41"/>
                    <a:pt x="56" y="52"/>
                  </a:cubicBezTo>
                  <a:cubicBezTo>
                    <a:pt x="53" y="56"/>
                    <a:pt x="51" y="55"/>
                    <a:pt x="51" y="51"/>
                  </a:cubicBezTo>
                  <a:cubicBezTo>
                    <a:pt x="53" y="45"/>
                    <a:pt x="44" y="35"/>
                    <a:pt x="36" y="42"/>
                  </a:cubicBezTo>
                  <a:cubicBezTo>
                    <a:pt x="31" y="47"/>
                    <a:pt x="28" y="64"/>
                    <a:pt x="37" y="72"/>
                  </a:cubicBezTo>
                  <a:cubicBezTo>
                    <a:pt x="48" y="83"/>
                    <a:pt x="69" y="74"/>
                    <a:pt x="71" y="57"/>
                  </a:cubicBezTo>
                  <a:cubicBezTo>
                    <a:pt x="73" y="42"/>
                    <a:pt x="67" y="24"/>
                    <a:pt x="55" y="16"/>
                  </a:cubicBezTo>
                  <a:cubicBezTo>
                    <a:pt x="34" y="0"/>
                    <a:pt x="1" y="13"/>
                    <a:pt x="0" y="44"/>
                  </a:cubicBezTo>
                  <a:cubicBezTo>
                    <a:pt x="16" y="59"/>
                    <a:pt x="16" y="59"/>
                    <a:pt x="16" y="59"/>
                  </a:cubicBezTo>
                  <a:cubicBezTo>
                    <a:pt x="16" y="60"/>
                    <a:pt x="16" y="60"/>
                    <a:pt x="16" y="60"/>
                  </a:cubicBezTo>
                  <a:cubicBezTo>
                    <a:pt x="24" y="60"/>
                    <a:pt x="24" y="60"/>
                    <a:pt x="24" y="60"/>
                  </a:cubicBezTo>
                  <a:cubicBezTo>
                    <a:pt x="23" y="50"/>
                    <a:pt x="27" y="40"/>
                    <a:pt x="36" y="35"/>
                  </a:cubicBezTo>
                  <a:close/>
                </a:path>
              </a:pathLst>
            </a:custGeom>
            <a:solidFill>
              <a:srgbClr val="A076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6" name="Freeform 1526"/>
            <p:cNvSpPr/>
            <p:nvPr/>
          </p:nvSpPr>
          <p:spPr bwMode="auto">
            <a:xfrm>
              <a:off x="6142" y="2060"/>
              <a:ext cx="156" cy="265"/>
            </a:xfrm>
            <a:custGeom>
              <a:avLst/>
              <a:gdLst>
                <a:gd name="T0" fmla="*/ 0 w 64"/>
                <a:gd name="T1" fmla="*/ 11 h 109"/>
                <a:gd name="T2" fmla="*/ 43 w 64"/>
                <a:gd name="T3" fmla="*/ 109 h 109"/>
                <a:gd name="T4" fmla="*/ 64 w 64"/>
                <a:gd name="T5" fmla="*/ 76 h 109"/>
                <a:gd name="T6" fmla="*/ 24 w 64"/>
                <a:gd name="T7" fmla="*/ 0 h 109"/>
                <a:gd name="T8" fmla="*/ 0 w 64"/>
                <a:gd name="T9" fmla="*/ 11 h 109"/>
              </a:gdLst>
              <a:ahLst/>
              <a:cxnLst>
                <a:cxn ang="0">
                  <a:pos x="T0" y="T1"/>
                </a:cxn>
                <a:cxn ang="0">
                  <a:pos x="T2" y="T3"/>
                </a:cxn>
                <a:cxn ang="0">
                  <a:pos x="T4" y="T5"/>
                </a:cxn>
                <a:cxn ang="0">
                  <a:pos x="T6" y="T7"/>
                </a:cxn>
                <a:cxn ang="0">
                  <a:pos x="T8" y="T9"/>
                </a:cxn>
              </a:cxnLst>
              <a:rect l="0" t="0" r="r" b="b"/>
              <a:pathLst>
                <a:path w="64" h="109">
                  <a:moveTo>
                    <a:pt x="0" y="11"/>
                  </a:moveTo>
                  <a:cubicBezTo>
                    <a:pt x="25" y="39"/>
                    <a:pt x="35" y="72"/>
                    <a:pt x="43" y="109"/>
                  </a:cubicBezTo>
                  <a:cubicBezTo>
                    <a:pt x="48" y="95"/>
                    <a:pt x="55" y="84"/>
                    <a:pt x="64" y="76"/>
                  </a:cubicBezTo>
                  <a:cubicBezTo>
                    <a:pt x="59" y="49"/>
                    <a:pt x="44" y="22"/>
                    <a:pt x="24" y="0"/>
                  </a:cubicBezTo>
                  <a:cubicBezTo>
                    <a:pt x="17" y="4"/>
                    <a:pt x="9" y="8"/>
                    <a:pt x="0" y="11"/>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7" name="Freeform 1527"/>
            <p:cNvSpPr/>
            <p:nvPr/>
          </p:nvSpPr>
          <p:spPr bwMode="auto">
            <a:xfrm>
              <a:off x="6728" y="2826"/>
              <a:ext cx="221" cy="139"/>
            </a:xfrm>
            <a:custGeom>
              <a:avLst/>
              <a:gdLst>
                <a:gd name="T0" fmla="*/ 9 w 91"/>
                <a:gd name="T1" fmla="*/ 0 h 57"/>
                <a:gd name="T2" fmla="*/ 0 w 91"/>
                <a:gd name="T3" fmla="*/ 8 h 57"/>
                <a:gd name="T4" fmla="*/ 16 w 91"/>
                <a:gd name="T5" fmla="*/ 41 h 57"/>
                <a:gd name="T6" fmla="*/ 91 w 91"/>
                <a:gd name="T7" fmla="*/ 54 h 57"/>
                <a:gd name="T8" fmla="*/ 9 w 91"/>
                <a:gd name="T9" fmla="*/ 0 h 57"/>
              </a:gdLst>
              <a:ahLst/>
              <a:cxnLst>
                <a:cxn ang="0">
                  <a:pos x="T0" y="T1"/>
                </a:cxn>
                <a:cxn ang="0">
                  <a:pos x="T2" y="T3"/>
                </a:cxn>
                <a:cxn ang="0">
                  <a:pos x="T4" y="T5"/>
                </a:cxn>
                <a:cxn ang="0">
                  <a:pos x="T6" y="T7"/>
                </a:cxn>
                <a:cxn ang="0">
                  <a:pos x="T8" y="T9"/>
                </a:cxn>
              </a:cxnLst>
              <a:rect l="0" t="0" r="r" b="b"/>
              <a:pathLst>
                <a:path w="91" h="57">
                  <a:moveTo>
                    <a:pt x="9" y="0"/>
                  </a:moveTo>
                  <a:cubicBezTo>
                    <a:pt x="6" y="3"/>
                    <a:pt x="3" y="5"/>
                    <a:pt x="0" y="8"/>
                  </a:cubicBezTo>
                  <a:cubicBezTo>
                    <a:pt x="8" y="17"/>
                    <a:pt x="13" y="29"/>
                    <a:pt x="16" y="41"/>
                  </a:cubicBezTo>
                  <a:cubicBezTo>
                    <a:pt x="39" y="57"/>
                    <a:pt x="78" y="56"/>
                    <a:pt x="91" y="54"/>
                  </a:cubicBezTo>
                  <a:cubicBezTo>
                    <a:pt x="72" y="49"/>
                    <a:pt x="34" y="31"/>
                    <a:pt x="9" y="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8" name="Freeform 1528"/>
            <p:cNvSpPr/>
            <p:nvPr/>
          </p:nvSpPr>
          <p:spPr bwMode="auto">
            <a:xfrm>
              <a:off x="5124" y="730"/>
              <a:ext cx="24" cy="114"/>
            </a:xfrm>
            <a:custGeom>
              <a:avLst/>
              <a:gdLst>
                <a:gd name="T0" fmla="*/ 0 w 10"/>
                <a:gd name="T1" fmla="*/ 47 h 47"/>
                <a:gd name="T2" fmla="*/ 6 w 10"/>
                <a:gd name="T3" fmla="*/ 44 h 47"/>
                <a:gd name="T4" fmla="*/ 10 w 10"/>
                <a:gd name="T5" fmla="*/ 0 h 47"/>
                <a:gd name="T6" fmla="*/ 5 w 10"/>
                <a:gd name="T7" fmla="*/ 2 h 47"/>
                <a:gd name="T8" fmla="*/ 0 w 10"/>
                <a:gd name="T9" fmla="*/ 47 h 47"/>
              </a:gdLst>
              <a:ahLst/>
              <a:cxnLst>
                <a:cxn ang="0">
                  <a:pos x="T0" y="T1"/>
                </a:cxn>
                <a:cxn ang="0">
                  <a:pos x="T2" y="T3"/>
                </a:cxn>
                <a:cxn ang="0">
                  <a:pos x="T4" y="T5"/>
                </a:cxn>
                <a:cxn ang="0">
                  <a:pos x="T6" y="T7"/>
                </a:cxn>
                <a:cxn ang="0">
                  <a:pos x="T8" y="T9"/>
                </a:cxn>
              </a:cxnLst>
              <a:rect l="0" t="0" r="r" b="b"/>
              <a:pathLst>
                <a:path w="10" h="47">
                  <a:moveTo>
                    <a:pt x="0" y="47"/>
                  </a:moveTo>
                  <a:cubicBezTo>
                    <a:pt x="2" y="46"/>
                    <a:pt x="4" y="45"/>
                    <a:pt x="6" y="44"/>
                  </a:cubicBezTo>
                  <a:cubicBezTo>
                    <a:pt x="10" y="0"/>
                    <a:pt x="10" y="0"/>
                    <a:pt x="10" y="0"/>
                  </a:cubicBezTo>
                  <a:cubicBezTo>
                    <a:pt x="8" y="0"/>
                    <a:pt x="7" y="1"/>
                    <a:pt x="5" y="2"/>
                  </a:cubicBezTo>
                  <a:lnTo>
                    <a:pt x="0" y="47"/>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9" name="Freeform 1529"/>
            <p:cNvSpPr/>
            <p:nvPr/>
          </p:nvSpPr>
          <p:spPr bwMode="auto">
            <a:xfrm>
              <a:off x="6074" y="1982"/>
              <a:ext cx="70" cy="44"/>
            </a:xfrm>
            <a:custGeom>
              <a:avLst/>
              <a:gdLst>
                <a:gd name="T0" fmla="*/ 0 w 29"/>
                <a:gd name="T1" fmla="*/ 17 h 18"/>
                <a:gd name="T2" fmla="*/ 29 w 29"/>
                <a:gd name="T3" fmla="*/ 12 h 18"/>
                <a:gd name="T4" fmla="*/ 8 w 29"/>
                <a:gd name="T5" fmla="*/ 0 h 18"/>
                <a:gd name="T6" fmla="*/ 0 w 29"/>
                <a:gd name="T7" fmla="*/ 17 h 18"/>
              </a:gdLst>
              <a:ahLst/>
              <a:cxnLst>
                <a:cxn ang="0">
                  <a:pos x="T0" y="T1"/>
                </a:cxn>
                <a:cxn ang="0">
                  <a:pos x="T2" y="T3"/>
                </a:cxn>
                <a:cxn ang="0">
                  <a:pos x="T4" y="T5"/>
                </a:cxn>
                <a:cxn ang="0">
                  <a:pos x="T6" y="T7"/>
                </a:cxn>
              </a:cxnLst>
              <a:rect l="0" t="0" r="r" b="b"/>
              <a:pathLst>
                <a:path w="29" h="18">
                  <a:moveTo>
                    <a:pt x="0" y="17"/>
                  </a:moveTo>
                  <a:cubicBezTo>
                    <a:pt x="10" y="18"/>
                    <a:pt x="20" y="16"/>
                    <a:pt x="29" y="12"/>
                  </a:cubicBezTo>
                  <a:cubicBezTo>
                    <a:pt x="22" y="7"/>
                    <a:pt x="15" y="3"/>
                    <a:pt x="8" y="0"/>
                  </a:cubicBezTo>
                  <a:cubicBezTo>
                    <a:pt x="6" y="5"/>
                    <a:pt x="3" y="11"/>
                    <a:pt x="0" y="17"/>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0" name="Freeform 1530"/>
            <p:cNvSpPr/>
            <p:nvPr/>
          </p:nvSpPr>
          <p:spPr bwMode="auto">
            <a:xfrm>
              <a:off x="5104" y="737"/>
              <a:ext cx="24" cy="117"/>
            </a:xfrm>
            <a:custGeom>
              <a:avLst/>
              <a:gdLst>
                <a:gd name="T0" fmla="*/ 10 w 10"/>
                <a:gd name="T1" fmla="*/ 0 h 48"/>
                <a:gd name="T2" fmla="*/ 5 w 10"/>
                <a:gd name="T3" fmla="*/ 2 h 48"/>
                <a:gd name="T4" fmla="*/ 0 w 10"/>
                <a:gd name="T5" fmla="*/ 48 h 48"/>
                <a:gd name="T6" fmla="*/ 6 w 10"/>
                <a:gd name="T7" fmla="*/ 45 h 48"/>
                <a:gd name="T8" fmla="*/ 10 w 10"/>
                <a:gd name="T9" fmla="*/ 0 h 48"/>
              </a:gdLst>
              <a:ahLst/>
              <a:cxnLst>
                <a:cxn ang="0">
                  <a:pos x="T0" y="T1"/>
                </a:cxn>
                <a:cxn ang="0">
                  <a:pos x="T2" y="T3"/>
                </a:cxn>
                <a:cxn ang="0">
                  <a:pos x="T4" y="T5"/>
                </a:cxn>
                <a:cxn ang="0">
                  <a:pos x="T6" y="T7"/>
                </a:cxn>
                <a:cxn ang="0">
                  <a:pos x="T8" y="T9"/>
                </a:cxn>
              </a:cxnLst>
              <a:rect l="0" t="0" r="r" b="b"/>
              <a:pathLst>
                <a:path w="10" h="48">
                  <a:moveTo>
                    <a:pt x="10" y="0"/>
                  </a:moveTo>
                  <a:cubicBezTo>
                    <a:pt x="8" y="1"/>
                    <a:pt x="6" y="1"/>
                    <a:pt x="5" y="2"/>
                  </a:cubicBezTo>
                  <a:cubicBezTo>
                    <a:pt x="0" y="48"/>
                    <a:pt x="0" y="48"/>
                    <a:pt x="0" y="48"/>
                  </a:cubicBezTo>
                  <a:cubicBezTo>
                    <a:pt x="2" y="47"/>
                    <a:pt x="4" y="46"/>
                    <a:pt x="6" y="45"/>
                  </a:cubicBezTo>
                  <a:lnTo>
                    <a:pt x="10" y="0"/>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1" name="Freeform 1531"/>
            <p:cNvSpPr/>
            <p:nvPr/>
          </p:nvSpPr>
          <p:spPr bwMode="auto">
            <a:xfrm>
              <a:off x="5841" y="1676"/>
              <a:ext cx="311" cy="343"/>
            </a:xfrm>
            <a:custGeom>
              <a:avLst/>
              <a:gdLst>
                <a:gd name="T0" fmla="*/ 0 w 128"/>
                <a:gd name="T1" fmla="*/ 3 h 141"/>
                <a:gd name="T2" fmla="*/ 5 w 128"/>
                <a:gd name="T3" fmla="*/ 27 h 141"/>
                <a:gd name="T4" fmla="*/ 64 w 128"/>
                <a:gd name="T5" fmla="*/ 132 h 141"/>
                <a:gd name="T6" fmla="*/ 90 w 128"/>
                <a:gd name="T7" fmla="*/ 141 h 141"/>
                <a:gd name="T8" fmla="*/ 0 w 128"/>
                <a:gd name="T9" fmla="*/ 3 h 141"/>
              </a:gdLst>
              <a:ahLst/>
              <a:cxnLst>
                <a:cxn ang="0">
                  <a:pos x="T0" y="T1"/>
                </a:cxn>
                <a:cxn ang="0">
                  <a:pos x="T2" y="T3"/>
                </a:cxn>
                <a:cxn ang="0">
                  <a:pos x="T4" y="T5"/>
                </a:cxn>
                <a:cxn ang="0">
                  <a:pos x="T6" y="T7"/>
                </a:cxn>
                <a:cxn ang="0">
                  <a:pos x="T8" y="T9"/>
                </a:cxn>
              </a:cxnLst>
              <a:rect l="0" t="0" r="r" b="b"/>
              <a:pathLst>
                <a:path w="128" h="141">
                  <a:moveTo>
                    <a:pt x="0" y="3"/>
                  </a:moveTo>
                  <a:cubicBezTo>
                    <a:pt x="2" y="11"/>
                    <a:pt x="4" y="19"/>
                    <a:pt x="5" y="27"/>
                  </a:cubicBezTo>
                  <a:cubicBezTo>
                    <a:pt x="56" y="36"/>
                    <a:pt x="83" y="87"/>
                    <a:pt x="64" y="132"/>
                  </a:cubicBezTo>
                  <a:cubicBezTo>
                    <a:pt x="73" y="133"/>
                    <a:pt x="82" y="136"/>
                    <a:pt x="90" y="141"/>
                  </a:cubicBezTo>
                  <a:cubicBezTo>
                    <a:pt x="128" y="76"/>
                    <a:pt x="86" y="0"/>
                    <a:pt x="0" y="3"/>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2" name="Freeform 1532"/>
            <p:cNvSpPr/>
            <p:nvPr/>
          </p:nvSpPr>
          <p:spPr bwMode="auto">
            <a:xfrm>
              <a:off x="5313" y="1009"/>
              <a:ext cx="90" cy="98"/>
            </a:xfrm>
            <a:custGeom>
              <a:avLst/>
              <a:gdLst>
                <a:gd name="T0" fmla="*/ 37 w 37"/>
                <a:gd name="T1" fmla="*/ 5 h 40"/>
                <a:gd name="T2" fmla="*/ 4 w 37"/>
                <a:gd name="T3" fmla="*/ 1 h 40"/>
                <a:gd name="T4" fmla="*/ 0 w 37"/>
                <a:gd name="T5" fmla="*/ 28 h 40"/>
                <a:gd name="T6" fmla="*/ 29 w 37"/>
                <a:gd name="T7" fmla="*/ 40 h 40"/>
                <a:gd name="T8" fmla="*/ 37 w 37"/>
                <a:gd name="T9" fmla="*/ 5 h 40"/>
              </a:gdLst>
              <a:ahLst/>
              <a:cxnLst>
                <a:cxn ang="0">
                  <a:pos x="T0" y="T1"/>
                </a:cxn>
                <a:cxn ang="0">
                  <a:pos x="T2" y="T3"/>
                </a:cxn>
                <a:cxn ang="0">
                  <a:pos x="T4" y="T5"/>
                </a:cxn>
                <a:cxn ang="0">
                  <a:pos x="T6" y="T7"/>
                </a:cxn>
                <a:cxn ang="0">
                  <a:pos x="T8" y="T9"/>
                </a:cxn>
              </a:cxnLst>
              <a:rect l="0" t="0" r="r" b="b"/>
              <a:pathLst>
                <a:path w="37" h="40">
                  <a:moveTo>
                    <a:pt x="37" y="5"/>
                  </a:moveTo>
                  <a:cubicBezTo>
                    <a:pt x="27" y="1"/>
                    <a:pt x="16" y="0"/>
                    <a:pt x="4" y="1"/>
                  </a:cubicBezTo>
                  <a:cubicBezTo>
                    <a:pt x="2" y="10"/>
                    <a:pt x="1" y="19"/>
                    <a:pt x="0" y="28"/>
                  </a:cubicBezTo>
                  <a:cubicBezTo>
                    <a:pt x="9" y="32"/>
                    <a:pt x="20" y="37"/>
                    <a:pt x="29" y="40"/>
                  </a:cubicBezTo>
                  <a:cubicBezTo>
                    <a:pt x="32" y="28"/>
                    <a:pt x="35" y="17"/>
                    <a:pt x="37" y="5"/>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3" name="Freeform 1533"/>
            <p:cNvSpPr>
              <a:spLocks noEditPoints="1"/>
            </p:cNvSpPr>
            <p:nvPr/>
          </p:nvSpPr>
          <p:spPr bwMode="auto">
            <a:xfrm>
              <a:off x="4475" y="195"/>
              <a:ext cx="515" cy="841"/>
            </a:xfrm>
            <a:custGeom>
              <a:avLst/>
              <a:gdLst>
                <a:gd name="T0" fmla="*/ 98 w 212"/>
                <a:gd name="T1" fmla="*/ 48 h 346"/>
                <a:gd name="T2" fmla="*/ 74 w 212"/>
                <a:gd name="T3" fmla="*/ 61 h 346"/>
                <a:gd name="T4" fmla="*/ 56 w 212"/>
                <a:gd name="T5" fmla="*/ 32 h 346"/>
                <a:gd name="T6" fmla="*/ 0 w 212"/>
                <a:gd name="T7" fmla="*/ 84 h 346"/>
                <a:gd name="T8" fmla="*/ 5 w 212"/>
                <a:gd name="T9" fmla="*/ 94 h 346"/>
                <a:gd name="T10" fmla="*/ 105 w 212"/>
                <a:gd name="T11" fmla="*/ 232 h 346"/>
                <a:gd name="T12" fmla="*/ 140 w 212"/>
                <a:gd name="T13" fmla="*/ 322 h 346"/>
                <a:gd name="T14" fmla="*/ 169 w 212"/>
                <a:gd name="T15" fmla="*/ 346 h 346"/>
                <a:gd name="T16" fmla="*/ 175 w 212"/>
                <a:gd name="T17" fmla="*/ 338 h 346"/>
                <a:gd name="T18" fmla="*/ 147 w 212"/>
                <a:gd name="T19" fmla="*/ 309 h 346"/>
                <a:gd name="T20" fmla="*/ 205 w 212"/>
                <a:gd name="T21" fmla="*/ 295 h 346"/>
                <a:gd name="T22" fmla="*/ 203 w 212"/>
                <a:gd name="T23" fmla="*/ 307 h 346"/>
                <a:gd name="T24" fmla="*/ 212 w 212"/>
                <a:gd name="T25" fmla="*/ 300 h 346"/>
                <a:gd name="T26" fmla="*/ 122 w 212"/>
                <a:gd name="T27" fmla="*/ 55 h 346"/>
                <a:gd name="T28" fmla="*/ 89 w 212"/>
                <a:gd name="T29" fmla="*/ 0 h 346"/>
                <a:gd name="T30" fmla="*/ 75 w 212"/>
                <a:gd name="T31" fmla="*/ 14 h 346"/>
                <a:gd name="T32" fmla="*/ 98 w 212"/>
                <a:gd name="T33" fmla="*/ 48 h 346"/>
                <a:gd name="T34" fmla="*/ 188 w 212"/>
                <a:gd name="T35" fmla="*/ 289 h 346"/>
                <a:gd name="T36" fmla="*/ 162 w 212"/>
                <a:gd name="T37" fmla="*/ 294 h 346"/>
                <a:gd name="T38" fmla="*/ 145 w 212"/>
                <a:gd name="T39" fmla="*/ 240 h 346"/>
                <a:gd name="T40" fmla="*/ 173 w 212"/>
                <a:gd name="T41" fmla="*/ 234 h 346"/>
                <a:gd name="T42" fmla="*/ 188 w 212"/>
                <a:gd name="T43" fmla="*/ 289 h 346"/>
                <a:gd name="T44" fmla="*/ 164 w 212"/>
                <a:gd name="T45" fmla="*/ 207 h 346"/>
                <a:gd name="T46" fmla="*/ 138 w 212"/>
                <a:gd name="T47" fmla="*/ 214 h 346"/>
                <a:gd name="T48" fmla="*/ 120 w 212"/>
                <a:gd name="T49" fmla="*/ 159 h 346"/>
                <a:gd name="T50" fmla="*/ 143 w 212"/>
                <a:gd name="T51" fmla="*/ 150 h 346"/>
                <a:gd name="T52" fmla="*/ 164 w 212"/>
                <a:gd name="T53" fmla="*/ 207 h 346"/>
                <a:gd name="T54" fmla="*/ 135 w 212"/>
                <a:gd name="T55" fmla="*/ 127 h 346"/>
                <a:gd name="T56" fmla="*/ 111 w 212"/>
                <a:gd name="T57" fmla="*/ 135 h 346"/>
                <a:gd name="T58" fmla="*/ 88 w 212"/>
                <a:gd name="T59" fmla="*/ 86 h 346"/>
                <a:gd name="T60" fmla="*/ 111 w 212"/>
                <a:gd name="T61" fmla="*/ 74 h 346"/>
                <a:gd name="T62" fmla="*/ 135 w 212"/>
                <a:gd name="T63" fmla="*/ 127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2" h="346">
                  <a:moveTo>
                    <a:pt x="98" y="48"/>
                  </a:moveTo>
                  <a:cubicBezTo>
                    <a:pt x="94" y="51"/>
                    <a:pt x="79" y="59"/>
                    <a:pt x="74" y="61"/>
                  </a:cubicBezTo>
                  <a:cubicBezTo>
                    <a:pt x="69" y="52"/>
                    <a:pt x="62" y="42"/>
                    <a:pt x="56" y="32"/>
                  </a:cubicBezTo>
                  <a:cubicBezTo>
                    <a:pt x="0" y="84"/>
                    <a:pt x="0" y="84"/>
                    <a:pt x="0" y="84"/>
                  </a:cubicBezTo>
                  <a:cubicBezTo>
                    <a:pt x="2" y="87"/>
                    <a:pt x="4" y="91"/>
                    <a:pt x="5" y="94"/>
                  </a:cubicBezTo>
                  <a:cubicBezTo>
                    <a:pt x="73" y="86"/>
                    <a:pt x="125" y="167"/>
                    <a:pt x="105" y="232"/>
                  </a:cubicBezTo>
                  <a:cubicBezTo>
                    <a:pt x="128" y="249"/>
                    <a:pt x="143" y="281"/>
                    <a:pt x="140" y="322"/>
                  </a:cubicBezTo>
                  <a:cubicBezTo>
                    <a:pt x="151" y="329"/>
                    <a:pt x="161" y="337"/>
                    <a:pt x="169" y="346"/>
                  </a:cubicBezTo>
                  <a:cubicBezTo>
                    <a:pt x="171" y="344"/>
                    <a:pt x="173" y="341"/>
                    <a:pt x="175" y="338"/>
                  </a:cubicBezTo>
                  <a:cubicBezTo>
                    <a:pt x="147" y="309"/>
                    <a:pt x="147" y="309"/>
                    <a:pt x="147" y="309"/>
                  </a:cubicBezTo>
                  <a:cubicBezTo>
                    <a:pt x="205" y="295"/>
                    <a:pt x="205" y="295"/>
                    <a:pt x="205" y="295"/>
                  </a:cubicBezTo>
                  <a:cubicBezTo>
                    <a:pt x="203" y="307"/>
                    <a:pt x="203" y="307"/>
                    <a:pt x="203" y="307"/>
                  </a:cubicBezTo>
                  <a:cubicBezTo>
                    <a:pt x="206" y="305"/>
                    <a:pt x="209" y="303"/>
                    <a:pt x="212" y="300"/>
                  </a:cubicBezTo>
                  <a:cubicBezTo>
                    <a:pt x="185" y="217"/>
                    <a:pt x="157" y="124"/>
                    <a:pt x="122" y="55"/>
                  </a:cubicBezTo>
                  <a:cubicBezTo>
                    <a:pt x="112" y="36"/>
                    <a:pt x="102" y="17"/>
                    <a:pt x="89" y="0"/>
                  </a:cubicBezTo>
                  <a:cubicBezTo>
                    <a:pt x="75" y="14"/>
                    <a:pt x="75" y="14"/>
                    <a:pt x="75" y="14"/>
                  </a:cubicBezTo>
                  <a:cubicBezTo>
                    <a:pt x="85" y="26"/>
                    <a:pt x="94" y="40"/>
                    <a:pt x="98" y="48"/>
                  </a:cubicBezTo>
                  <a:close/>
                  <a:moveTo>
                    <a:pt x="188" y="289"/>
                  </a:moveTo>
                  <a:cubicBezTo>
                    <a:pt x="183" y="291"/>
                    <a:pt x="167" y="293"/>
                    <a:pt x="162" y="294"/>
                  </a:cubicBezTo>
                  <a:cubicBezTo>
                    <a:pt x="157" y="281"/>
                    <a:pt x="151" y="256"/>
                    <a:pt x="145" y="240"/>
                  </a:cubicBezTo>
                  <a:cubicBezTo>
                    <a:pt x="173" y="234"/>
                    <a:pt x="173" y="234"/>
                    <a:pt x="173" y="234"/>
                  </a:cubicBezTo>
                  <a:cubicBezTo>
                    <a:pt x="179" y="248"/>
                    <a:pt x="185" y="273"/>
                    <a:pt x="188" y="289"/>
                  </a:cubicBezTo>
                  <a:close/>
                  <a:moveTo>
                    <a:pt x="164" y="207"/>
                  </a:moveTo>
                  <a:cubicBezTo>
                    <a:pt x="159" y="209"/>
                    <a:pt x="144" y="213"/>
                    <a:pt x="138" y="214"/>
                  </a:cubicBezTo>
                  <a:cubicBezTo>
                    <a:pt x="134" y="201"/>
                    <a:pt x="126" y="175"/>
                    <a:pt x="120" y="159"/>
                  </a:cubicBezTo>
                  <a:cubicBezTo>
                    <a:pt x="143" y="150"/>
                    <a:pt x="143" y="150"/>
                    <a:pt x="143" y="150"/>
                  </a:cubicBezTo>
                  <a:cubicBezTo>
                    <a:pt x="150" y="164"/>
                    <a:pt x="160" y="192"/>
                    <a:pt x="164" y="207"/>
                  </a:cubicBezTo>
                  <a:close/>
                  <a:moveTo>
                    <a:pt x="135" y="127"/>
                  </a:moveTo>
                  <a:cubicBezTo>
                    <a:pt x="130" y="129"/>
                    <a:pt x="116" y="134"/>
                    <a:pt x="111" y="135"/>
                  </a:cubicBezTo>
                  <a:cubicBezTo>
                    <a:pt x="106" y="123"/>
                    <a:pt x="95" y="102"/>
                    <a:pt x="88" y="86"/>
                  </a:cubicBezTo>
                  <a:cubicBezTo>
                    <a:pt x="111" y="74"/>
                    <a:pt x="111" y="74"/>
                    <a:pt x="111" y="74"/>
                  </a:cubicBezTo>
                  <a:cubicBezTo>
                    <a:pt x="119" y="87"/>
                    <a:pt x="133" y="117"/>
                    <a:pt x="135" y="127"/>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4" name="Freeform 1534"/>
            <p:cNvSpPr/>
            <p:nvPr/>
          </p:nvSpPr>
          <p:spPr bwMode="auto">
            <a:xfrm>
              <a:off x="4436" y="53"/>
              <a:ext cx="248" cy="336"/>
            </a:xfrm>
            <a:custGeom>
              <a:avLst/>
              <a:gdLst>
                <a:gd name="T0" fmla="*/ 14 w 102"/>
                <a:gd name="T1" fmla="*/ 138 h 138"/>
                <a:gd name="T2" fmla="*/ 68 w 102"/>
                <a:gd name="T3" fmla="*/ 86 h 138"/>
                <a:gd name="T4" fmla="*/ 57 w 102"/>
                <a:gd name="T5" fmla="*/ 72 h 138"/>
                <a:gd name="T6" fmla="*/ 75 w 102"/>
                <a:gd name="T7" fmla="*/ 52 h 138"/>
                <a:gd name="T8" fmla="*/ 88 w 102"/>
                <a:gd name="T9" fmla="*/ 67 h 138"/>
                <a:gd name="T10" fmla="*/ 102 w 102"/>
                <a:gd name="T11" fmla="*/ 54 h 138"/>
                <a:gd name="T12" fmla="*/ 44 w 102"/>
                <a:gd name="T13" fmla="*/ 0 h 138"/>
                <a:gd name="T14" fmla="*/ 37 w 102"/>
                <a:gd name="T15" fmla="*/ 19 h 138"/>
                <a:gd name="T16" fmla="*/ 59 w 102"/>
                <a:gd name="T17" fmla="*/ 41 h 138"/>
                <a:gd name="T18" fmla="*/ 42 w 102"/>
                <a:gd name="T19" fmla="*/ 57 h 138"/>
                <a:gd name="T20" fmla="*/ 28 w 102"/>
                <a:gd name="T21" fmla="*/ 45 h 138"/>
                <a:gd name="T22" fmla="*/ 0 w 102"/>
                <a:gd name="T23" fmla="*/ 126 h 138"/>
                <a:gd name="T24" fmla="*/ 14 w 102"/>
                <a:gd name="T25"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 h="138">
                  <a:moveTo>
                    <a:pt x="14" y="138"/>
                  </a:moveTo>
                  <a:cubicBezTo>
                    <a:pt x="68" y="86"/>
                    <a:pt x="68" y="86"/>
                    <a:pt x="68" y="86"/>
                  </a:cubicBezTo>
                  <a:cubicBezTo>
                    <a:pt x="64" y="81"/>
                    <a:pt x="61" y="76"/>
                    <a:pt x="57" y="72"/>
                  </a:cubicBezTo>
                  <a:cubicBezTo>
                    <a:pt x="75" y="52"/>
                    <a:pt x="75" y="52"/>
                    <a:pt x="75" y="52"/>
                  </a:cubicBezTo>
                  <a:cubicBezTo>
                    <a:pt x="79" y="56"/>
                    <a:pt x="83" y="62"/>
                    <a:pt x="88" y="67"/>
                  </a:cubicBezTo>
                  <a:cubicBezTo>
                    <a:pt x="102" y="54"/>
                    <a:pt x="102" y="54"/>
                    <a:pt x="102" y="54"/>
                  </a:cubicBezTo>
                  <a:cubicBezTo>
                    <a:pt x="85" y="33"/>
                    <a:pt x="66" y="15"/>
                    <a:pt x="44" y="0"/>
                  </a:cubicBezTo>
                  <a:cubicBezTo>
                    <a:pt x="37" y="19"/>
                    <a:pt x="37" y="19"/>
                    <a:pt x="37" y="19"/>
                  </a:cubicBezTo>
                  <a:cubicBezTo>
                    <a:pt x="47" y="28"/>
                    <a:pt x="55" y="36"/>
                    <a:pt x="59" y="41"/>
                  </a:cubicBezTo>
                  <a:cubicBezTo>
                    <a:pt x="55" y="44"/>
                    <a:pt x="46" y="53"/>
                    <a:pt x="42" y="57"/>
                  </a:cubicBezTo>
                  <a:cubicBezTo>
                    <a:pt x="38" y="54"/>
                    <a:pt x="34" y="49"/>
                    <a:pt x="28" y="45"/>
                  </a:cubicBezTo>
                  <a:cubicBezTo>
                    <a:pt x="0" y="126"/>
                    <a:pt x="0" y="126"/>
                    <a:pt x="0" y="126"/>
                  </a:cubicBezTo>
                  <a:cubicBezTo>
                    <a:pt x="5" y="129"/>
                    <a:pt x="10" y="133"/>
                    <a:pt x="14" y="138"/>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5" name="Freeform 1535"/>
            <p:cNvSpPr/>
            <p:nvPr/>
          </p:nvSpPr>
          <p:spPr bwMode="auto">
            <a:xfrm>
              <a:off x="6604" y="2629"/>
              <a:ext cx="199" cy="239"/>
            </a:xfrm>
            <a:custGeom>
              <a:avLst/>
              <a:gdLst>
                <a:gd name="T0" fmla="*/ 67 w 82"/>
                <a:gd name="T1" fmla="*/ 0 h 98"/>
                <a:gd name="T2" fmla="*/ 0 w 82"/>
                <a:gd name="T3" fmla="*/ 80 h 98"/>
                <a:gd name="T4" fmla="*/ 18 w 82"/>
                <a:gd name="T5" fmla="*/ 98 h 98"/>
                <a:gd name="T6" fmla="*/ 67 w 82"/>
                <a:gd name="T7" fmla="*/ 0 h 98"/>
              </a:gdLst>
              <a:ahLst/>
              <a:cxnLst>
                <a:cxn ang="0">
                  <a:pos x="T0" y="T1"/>
                </a:cxn>
                <a:cxn ang="0">
                  <a:pos x="T2" y="T3"/>
                </a:cxn>
                <a:cxn ang="0">
                  <a:pos x="T4" y="T5"/>
                </a:cxn>
                <a:cxn ang="0">
                  <a:pos x="T6" y="T7"/>
                </a:cxn>
              </a:cxnLst>
              <a:rect l="0" t="0" r="r" b="b"/>
              <a:pathLst>
                <a:path w="82" h="98">
                  <a:moveTo>
                    <a:pt x="67" y="0"/>
                  </a:moveTo>
                  <a:cubicBezTo>
                    <a:pt x="61" y="36"/>
                    <a:pt x="36" y="66"/>
                    <a:pt x="0" y="80"/>
                  </a:cubicBezTo>
                  <a:cubicBezTo>
                    <a:pt x="7" y="85"/>
                    <a:pt x="13" y="91"/>
                    <a:pt x="18" y="98"/>
                  </a:cubicBezTo>
                  <a:cubicBezTo>
                    <a:pt x="56" y="89"/>
                    <a:pt x="82" y="48"/>
                    <a:pt x="67" y="0"/>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6" name="Freeform 1536"/>
            <p:cNvSpPr/>
            <p:nvPr/>
          </p:nvSpPr>
          <p:spPr bwMode="auto">
            <a:xfrm>
              <a:off x="5080" y="744"/>
              <a:ext cx="29" cy="102"/>
            </a:xfrm>
            <a:custGeom>
              <a:avLst/>
              <a:gdLst>
                <a:gd name="T0" fmla="*/ 0 w 12"/>
                <a:gd name="T1" fmla="*/ 5 h 42"/>
                <a:gd name="T2" fmla="*/ 8 w 12"/>
                <a:gd name="T3" fmla="*/ 42 h 42"/>
                <a:gd name="T4" fmla="*/ 12 w 12"/>
                <a:gd name="T5" fmla="*/ 0 h 42"/>
                <a:gd name="T6" fmla="*/ 0 w 12"/>
                <a:gd name="T7" fmla="*/ 5 h 42"/>
              </a:gdLst>
              <a:ahLst/>
              <a:cxnLst>
                <a:cxn ang="0">
                  <a:pos x="T0" y="T1"/>
                </a:cxn>
                <a:cxn ang="0">
                  <a:pos x="T2" y="T3"/>
                </a:cxn>
                <a:cxn ang="0">
                  <a:pos x="T4" y="T5"/>
                </a:cxn>
                <a:cxn ang="0">
                  <a:pos x="T6" y="T7"/>
                </a:cxn>
              </a:cxnLst>
              <a:rect l="0" t="0" r="r" b="b"/>
              <a:pathLst>
                <a:path w="12" h="42">
                  <a:moveTo>
                    <a:pt x="0" y="5"/>
                  </a:moveTo>
                  <a:cubicBezTo>
                    <a:pt x="3" y="18"/>
                    <a:pt x="5" y="30"/>
                    <a:pt x="8" y="42"/>
                  </a:cubicBezTo>
                  <a:cubicBezTo>
                    <a:pt x="12" y="0"/>
                    <a:pt x="12" y="0"/>
                    <a:pt x="12" y="0"/>
                  </a:cubicBezTo>
                  <a:cubicBezTo>
                    <a:pt x="8" y="2"/>
                    <a:pt x="4" y="3"/>
                    <a:pt x="0" y="5"/>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7" name="Freeform 1537"/>
            <p:cNvSpPr/>
            <p:nvPr/>
          </p:nvSpPr>
          <p:spPr bwMode="auto">
            <a:xfrm>
              <a:off x="6366" y="2437"/>
              <a:ext cx="435" cy="372"/>
            </a:xfrm>
            <a:custGeom>
              <a:avLst/>
              <a:gdLst>
                <a:gd name="T0" fmla="*/ 0 w 179"/>
                <a:gd name="T1" fmla="*/ 116 h 153"/>
                <a:gd name="T2" fmla="*/ 4 w 179"/>
                <a:gd name="T3" fmla="*/ 138 h 153"/>
                <a:gd name="T4" fmla="*/ 91 w 179"/>
                <a:gd name="T5" fmla="*/ 153 h 153"/>
                <a:gd name="T6" fmla="*/ 141 w 179"/>
                <a:gd name="T7" fmla="*/ 0 h 153"/>
                <a:gd name="T8" fmla="*/ 0 w 179"/>
                <a:gd name="T9" fmla="*/ 116 h 153"/>
              </a:gdLst>
              <a:ahLst/>
              <a:cxnLst>
                <a:cxn ang="0">
                  <a:pos x="T0" y="T1"/>
                </a:cxn>
                <a:cxn ang="0">
                  <a:pos x="T2" y="T3"/>
                </a:cxn>
                <a:cxn ang="0">
                  <a:pos x="T4" y="T5"/>
                </a:cxn>
                <a:cxn ang="0">
                  <a:pos x="T6" y="T7"/>
                </a:cxn>
                <a:cxn ang="0">
                  <a:pos x="T8" y="T9"/>
                </a:cxn>
              </a:cxnLst>
              <a:rect l="0" t="0" r="r" b="b"/>
              <a:pathLst>
                <a:path w="179" h="153">
                  <a:moveTo>
                    <a:pt x="0" y="116"/>
                  </a:moveTo>
                  <a:cubicBezTo>
                    <a:pt x="4" y="138"/>
                    <a:pt x="4" y="138"/>
                    <a:pt x="4" y="138"/>
                  </a:cubicBezTo>
                  <a:cubicBezTo>
                    <a:pt x="38" y="131"/>
                    <a:pt x="68" y="138"/>
                    <a:pt x="91" y="153"/>
                  </a:cubicBezTo>
                  <a:cubicBezTo>
                    <a:pt x="151" y="134"/>
                    <a:pt x="179" y="68"/>
                    <a:pt x="141" y="0"/>
                  </a:cubicBezTo>
                  <a:cubicBezTo>
                    <a:pt x="145" y="39"/>
                    <a:pt x="99" y="143"/>
                    <a:pt x="0" y="116"/>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8" name="Freeform 1538"/>
            <p:cNvSpPr/>
            <p:nvPr/>
          </p:nvSpPr>
          <p:spPr bwMode="auto">
            <a:xfrm>
              <a:off x="5291" y="1095"/>
              <a:ext cx="180" cy="131"/>
            </a:xfrm>
            <a:custGeom>
              <a:avLst/>
              <a:gdLst>
                <a:gd name="T0" fmla="*/ 21 w 74"/>
                <a:gd name="T1" fmla="*/ 54 h 54"/>
                <a:gd name="T2" fmla="*/ 27 w 74"/>
                <a:gd name="T3" fmla="*/ 27 h 54"/>
                <a:gd name="T4" fmla="*/ 64 w 74"/>
                <a:gd name="T5" fmla="*/ 43 h 54"/>
                <a:gd name="T6" fmla="*/ 74 w 74"/>
                <a:gd name="T7" fmla="*/ 30 h 54"/>
                <a:gd name="T8" fmla="*/ 8 w 74"/>
                <a:gd name="T9" fmla="*/ 0 h 54"/>
                <a:gd name="T10" fmla="*/ 0 w 74"/>
                <a:gd name="T11" fmla="*/ 44 h 54"/>
                <a:gd name="T12" fmla="*/ 21 w 74"/>
                <a:gd name="T13" fmla="*/ 54 h 54"/>
              </a:gdLst>
              <a:ahLst/>
              <a:cxnLst>
                <a:cxn ang="0">
                  <a:pos x="T0" y="T1"/>
                </a:cxn>
                <a:cxn ang="0">
                  <a:pos x="T2" y="T3"/>
                </a:cxn>
                <a:cxn ang="0">
                  <a:pos x="T4" y="T5"/>
                </a:cxn>
                <a:cxn ang="0">
                  <a:pos x="T6" y="T7"/>
                </a:cxn>
                <a:cxn ang="0">
                  <a:pos x="T8" y="T9"/>
                </a:cxn>
                <a:cxn ang="0">
                  <a:pos x="T10" y="T11"/>
                </a:cxn>
                <a:cxn ang="0">
                  <a:pos x="T12" y="T13"/>
                </a:cxn>
              </a:cxnLst>
              <a:rect l="0" t="0" r="r" b="b"/>
              <a:pathLst>
                <a:path w="74" h="54">
                  <a:moveTo>
                    <a:pt x="21" y="54"/>
                  </a:moveTo>
                  <a:cubicBezTo>
                    <a:pt x="27" y="27"/>
                    <a:pt x="27" y="27"/>
                    <a:pt x="27" y="27"/>
                  </a:cubicBezTo>
                  <a:cubicBezTo>
                    <a:pt x="64" y="43"/>
                    <a:pt x="64" y="43"/>
                    <a:pt x="64" y="43"/>
                  </a:cubicBezTo>
                  <a:cubicBezTo>
                    <a:pt x="68" y="39"/>
                    <a:pt x="72" y="35"/>
                    <a:pt x="74" y="30"/>
                  </a:cubicBezTo>
                  <a:cubicBezTo>
                    <a:pt x="52" y="19"/>
                    <a:pt x="30" y="9"/>
                    <a:pt x="8" y="0"/>
                  </a:cubicBezTo>
                  <a:cubicBezTo>
                    <a:pt x="5" y="15"/>
                    <a:pt x="3" y="29"/>
                    <a:pt x="0" y="44"/>
                  </a:cubicBezTo>
                  <a:cubicBezTo>
                    <a:pt x="7" y="49"/>
                    <a:pt x="14" y="52"/>
                    <a:pt x="21" y="54"/>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9" name="Freeform 1539"/>
            <p:cNvSpPr/>
            <p:nvPr/>
          </p:nvSpPr>
          <p:spPr bwMode="auto">
            <a:xfrm>
              <a:off x="5357" y="1182"/>
              <a:ext cx="78" cy="49"/>
            </a:xfrm>
            <a:custGeom>
              <a:avLst/>
              <a:gdLst>
                <a:gd name="T0" fmla="*/ 0 w 32"/>
                <a:gd name="T1" fmla="*/ 19 h 20"/>
                <a:gd name="T2" fmla="*/ 32 w 32"/>
                <a:gd name="T3" fmla="*/ 12 h 20"/>
                <a:gd name="T4" fmla="*/ 5 w 32"/>
                <a:gd name="T5" fmla="*/ 0 h 20"/>
                <a:gd name="T6" fmla="*/ 0 w 32"/>
                <a:gd name="T7" fmla="*/ 19 h 20"/>
              </a:gdLst>
              <a:ahLst/>
              <a:cxnLst>
                <a:cxn ang="0">
                  <a:pos x="T0" y="T1"/>
                </a:cxn>
                <a:cxn ang="0">
                  <a:pos x="T2" y="T3"/>
                </a:cxn>
                <a:cxn ang="0">
                  <a:pos x="T4" y="T5"/>
                </a:cxn>
                <a:cxn ang="0">
                  <a:pos x="T6" y="T7"/>
                </a:cxn>
              </a:cxnLst>
              <a:rect l="0" t="0" r="r" b="b"/>
              <a:pathLst>
                <a:path w="32" h="20">
                  <a:moveTo>
                    <a:pt x="0" y="19"/>
                  </a:moveTo>
                  <a:cubicBezTo>
                    <a:pt x="12" y="20"/>
                    <a:pt x="23" y="17"/>
                    <a:pt x="32" y="12"/>
                  </a:cubicBezTo>
                  <a:cubicBezTo>
                    <a:pt x="5" y="0"/>
                    <a:pt x="5" y="0"/>
                    <a:pt x="5" y="0"/>
                  </a:cubicBezTo>
                  <a:lnTo>
                    <a:pt x="0" y="19"/>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0" name="Freeform 1540"/>
            <p:cNvSpPr/>
            <p:nvPr/>
          </p:nvSpPr>
          <p:spPr bwMode="auto">
            <a:xfrm>
              <a:off x="5838" y="1761"/>
              <a:ext cx="185" cy="234"/>
            </a:xfrm>
            <a:custGeom>
              <a:avLst/>
              <a:gdLst>
                <a:gd name="T0" fmla="*/ 59 w 76"/>
                <a:gd name="T1" fmla="*/ 96 h 96"/>
                <a:gd name="T2" fmla="*/ 6 w 76"/>
                <a:gd name="T3" fmla="*/ 0 h 96"/>
                <a:gd name="T4" fmla="*/ 0 w 76"/>
                <a:gd name="T5" fmla="*/ 33 h 96"/>
                <a:gd name="T6" fmla="*/ 38 w 76"/>
                <a:gd name="T7" fmla="*/ 95 h 96"/>
                <a:gd name="T8" fmla="*/ 59 w 76"/>
                <a:gd name="T9" fmla="*/ 96 h 96"/>
              </a:gdLst>
              <a:ahLst/>
              <a:cxnLst>
                <a:cxn ang="0">
                  <a:pos x="T0" y="T1"/>
                </a:cxn>
                <a:cxn ang="0">
                  <a:pos x="T2" y="T3"/>
                </a:cxn>
                <a:cxn ang="0">
                  <a:pos x="T4" y="T5"/>
                </a:cxn>
                <a:cxn ang="0">
                  <a:pos x="T6" y="T7"/>
                </a:cxn>
                <a:cxn ang="0">
                  <a:pos x="T8" y="T9"/>
                </a:cxn>
              </a:cxnLst>
              <a:rect l="0" t="0" r="r" b="b"/>
              <a:pathLst>
                <a:path w="76" h="96">
                  <a:moveTo>
                    <a:pt x="59" y="96"/>
                  </a:moveTo>
                  <a:cubicBezTo>
                    <a:pt x="76" y="55"/>
                    <a:pt x="51" y="8"/>
                    <a:pt x="6" y="0"/>
                  </a:cubicBezTo>
                  <a:cubicBezTo>
                    <a:pt x="6" y="11"/>
                    <a:pt x="4" y="22"/>
                    <a:pt x="0" y="33"/>
                  </a:cubicBezTo>
                  <a:cubicBezTo>
                    <a:pt x="28" y="40"/>
                    <a:pt x="44" y="68"/>
                    <a:pt x="38" y="95"/>
                  </a:cubicBezTo>
                  <a:cubicBezTo>
                    <a:pt x="45" y="95"/>
                    <a:pt x="52" y="95"/>
                    <a:pt x="59" y="96"/>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1" name="Freeform 1541"/>
            <p:cNvSpPr/>
            <p:nvPr/>
          </p:nvSpPr>
          <p:spPr bwMode="auto">
            <a:xfrm>
              <a:off x="5534" y="1530"/>
              <a:ext cx="336" cy="331"/>
            </a:xfrm>
            <a:custGeom>
              <a:avLst/>
              <a:gdLst>
                <a:gd name="T0" fmla="*/ 64 w 138"/>
                <a:gd name="T1" fmla="*/ 8 h 136"/>
                <a:gd name="T2" fmla="*/ 0 w 138"/>
                <a:gd name="T3" fmla="*/ 8 h 136"/>
                <a:gd name="T4" fmla="*/ 20 w 138"/>
                <a:gd name="T5" fmla="*/ 35 h 136"/>
                <a:gd name="T6" fmla="*/ 97 w 138"/>
                <a:gd name="T7" fmla="*/ 121 h 136"/>
                <a:gd name="T8" fmla="*/ 113 w 138"/>
                <a:gd name="T9" fmla="*/ 136 h 136"/>
                <a:gd name="T10" fmla="*/ 64 w 138"/>
                <a:gd name="T11" fmla="*/ 8 h 136"/>
              </a:gdLst>
              <a:ahLst/>
              <a:cxnLst>
                <a:cxn ang="0">
                  <a:pos x="T0" y="T1"/>
                </a:cxn>
                <a:cxn ang="0">
                  <a:pos x="T2" y="T3"/>
                </a:cxn>
                <a:cxn ang="0">
                  <a:pos x="T4" y="T5"/>
                </a:cxn>
                <a:cxn ang="0">
                  <a:pos x="T6" y="T7"/>
                </a:cxn>
                <a:cxn ang="0">
                  <a:pos x="T8" y="T9"/>
                </a:cxn>
                <a:cxn ang="0">
                  <a:pos x="T10" y="T11"/>
                </a:cxn>
              </a:cxnLst>
              <a:rect l="0" t="0" r="r" b="b"/>
              <a:pathLst>
                <a:path w="138" h="136">
                  <a:moveTo>
                    <a:pt x="64" y="8"/>
                  </a:moveTo>
                  <a:cubicBezTo>
                    <a:pt x="42" y="0"/>
                    <a:pt x="20" y="1"/>
                    <a:pt x="0" y="8"/>
                  </a:cubicBezTo>
                  <a:cubicBezTo>
                    <a:pt x="8" y="16"/>
                    <a:pt x="15" y="25"/>
                    <a:pt x="20" y="35"/>
                  </a:cubicBezTo>
                  <a:cubicBezTo>
                    <a:pt x="68" y="25"/>
                    <a:pt x="114" y="73"/>
                    <a:pt x="97" y="121"/>
                  </a:cubicBezTo>
                  <a:cubicBezTo>
                    <a:pt x="103" y="126"/>
                    <a:pt x="108" y="131"/>
                    <a:pt x="113" y="136"/>
                  </a:cubicBezTo>
                  <a:cubicBezTo>
                    <a:pt x="138" y="90"/>
                    <a:pt x="116" y="28"/>
                    <a:pt x="64" y="8"/>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2" name="Freeform 1542"/>
            <p:cNvSpPr/>
            <p:nvPr/>
          </p:nvSpPr>
          <p:spPr bwMode="auto">
            <a:xfrm>
              <a:off x="4336" y="0"/>
              <a:ext cx="195" cy="353"/>
            </a:xfrm>
            <a:custGeom>
              <a:avLst/>
              <a:gdLst>
                <a:gd name="T0" fmla="*/ 28 w 80"/>
                <a:gd name="T1" fmla="*/ 12 h 145"/>
                <a:gd name="T2" fmla="*/ 24 w 80"/>
                <a:gd name="T3" fmla="*/ 38 h 145"/>
                <a:gd name="T4" fmla="*/ 3 w 80"/>
                <a:gd name="T5" fmla="*/ 31 h 145"/>
                <a:gd name="T6" fmla="*/ 12 w 80"/>
                <a:gd name="T7" fmla="*/ 139 h 145"/>
                <a:gd name="T8" fmla="*/ 37 w 80"/>
                <a:gd name="T9" fmla="*/ 145 h 145"/>
                <a:gd name="T10" fmla="*/ 65 w 80"/>
                <a:gd name="T11" fmla="*/ 63 h 145"/>
                <a:gd name="T12" fmla="*/ 40 w 80"/>
                <a:gd name="T13" fmla="*/ 47 h 145"/>
                <a:gd name="T14" fmla="*/ 48 w 80"/>
                <a:gd name="T15" fmla="*/ 23 h 145"/>
                <a:gd name="T16" fmla="*/ 73 w 80"/>
                <a:gd name="T17" fmla="*/ 38 h 145"/>
                <a:gd name="T18" fmla="*/ 80 w 80"/>
                <a:gd name="T19" fmla="*/ 19 h 145"/>
                <a:gd name="T20" fmla="*/ 45 w 80"/>
                <a:gd name="T21" fmla="*/ 0 h 145"/>
                <a:gd name="T22" fmla="*/ 0 w 80"/>
                <a:gd name="T23" fmla="*/ 0 h 145"/>
                <a:gd name="T24" fmla="*/ 0 w 80"/>
                <a:gd name="T25" fmla="*/ 1 h 145"/>
                <a:gd name="T26" fmla="*/ 28 w 80"/>
                <a:gd name="T27" fmla="*/ 1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 h="145">
                  <a:moveTo>
                    <a:pt x="28" y="12"/>
                  </a:moveTo>
                  <a:cubicBezTo>
                    <a:pt x="27" y="18"/>
                    <a:pt x="25" y="33"/>
                    <a:pt x="24" y="38"/>
                  </a:cubicBezTo>
                  <a:cubicBezTo>
                    <a:pt x="18" y="36"/>
                    <a:pt x="11" y="33"/>
                    <a:pt x="3" y="31"/>
                  </a:cubicBezTo>
                  <a:cubicBezTo>
                    <a:pt x="12" y="139"/>
                    <a:pt x="12" y="139"/>
                    <a:pt x="12" y="139"/>
                  </a:cubicBezTo>
                  <a:cubicBezTo>
                    <a:pt x="21" y="139"/>
                    <a:pt x="29" y="141"/>
                    <a:pt x="37" y="145"/>
                  </a:cubicBezTo>
                  <a:cubicBezTo>
                    <a:pt x="65" y="63"/>
                    <a:pt x="65" y="63"/>
                    <a:pt x="65" y="63"/>
                  </a:cubicBezTo>
                  <a:cubicBezTo>
                    <a:pt x="57" y="57"/>
                    <a:pt x="49" y="51"/>
                    <a:pt x="40" y="47"/>
                  </a:cubicBezTo>
                  <a:cubicBezTo>
                    <a:pt x="48" y="23"/>
                    <a:pt x="48" y="23"/>
                    <a:pt x="48" y="23"/>
                  </a:cubicBezTo>
                  <a:cubicBezTo>
                    <a:pt x="56" y="26"/>
                    <a:pt x="65" y="31"/>
                    <a:pt x="73" y="38"/>
                  </a:cubicBezTo>
                  <a:cubicBezTo>
                    <a:pt x="80" y="19"/>
                    <a:pt x="80" y="19"/>
                    <a:pt x="80" y="19"/>
                  </a:cubicBezTo>
                  <a:cubicBezTo>
                    <a:pt x="69" y="11"/>
                    <a:pt x="57" y="5"/>
                    <a:pt x="45" y="0"/>
                  </a:cubicBezTo>
                  <a:cubicBezTo>
                    <a:pt x="0" y="0"/>
                    <a:pt x="0" y="0"/>
                    <a:pt x="0" y="0"/>
                  </a:cubicBezTo>
                  <a:cubicBezTo>
                    <a:pt x="0" y="1"/>
                    <a:pt x="0" y="1"/>
                    <a:pt x="0" y="1"/>
                  </a:cubicBezTo>
                  <a:cubicBezTo>
                    <a:pt x="13" y="4"/>
                    <a:pt x="23" y="9"/>
                    <a:pt x="28" y="12"/>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3" name="Freeform 1543"/>
            <p:cNvSpPr/>
            <p:nvPr/>
          </p:nvSpPr>
          <p:spPr bwMode="auto">
            <a:xfrm>
              <a:off x="7241" y="3644"/>
              <a:ext cx="73" cy="58"/>
            </a:xfrm>
            <a:custGeom>
              <a:avLst/>
              <a:gdLst>
                <a:gd name="T0" fmla="*/ 30 w 30"/>
                <a:gd name="T1" fmla="*/ 11 h 24"/>
                <a:gd name="T2" fmla="*/ 5 w 30"/>
                <a:gd name="T3" fmla="*/ 0 h 24"/>
                <a:gd name="T4" fmla="*/ 6 w 30"/>
                <a:gd name="T5" fmla="*/ 24 h 24"/>
                <a:gd name="T6" fmla="*/ 30 w 30"/>
                <a:gd name="T7" fmla="*/ 11 h 24"/>
              </a:gdLst>
              <a:ahLst/>
              <a:cxnLst>
                <a:cxn ang="0">
                  <a:pos x="T0" y="T1"/>
                </a:cxn>
                <a:cxn ang="0">
                  <a:pos x="T2" y="T3"/>
                </a:cxn>
                <a:cxn ang="0">
                  <a:pos x="T4" y="T5"/>
                </a:cxn>
                <a:cxn ang="0">
                  <a:pos x="T6" y="T7"/>
                </a:cxn>
              </a:cxnLst>
              <a:rect l="0" t="0" r="r" b="b"/>
              <a:pathLst>
                <a:path w="30" h="24">
                  <a:moveTo>
                    <a:pt x="30" y="11"/>
                  </a:moveTo>
                  <a:cubicBezTo>
                    <a:pt x="5" y="0"/>
                    <a:pt x="5" y="0"/>
                    <a:pt x="5" y="0"/>
                  </a:cubicBezTo>
                  <a:cubicBezTo>
                    <a:pt x="0" y="7"/>
                    <a:pt x="1" y="19"/>
                    <a:pt x="6" y="24"/>
                  </a:cubicBezTo>
                  <a:lnTo>
                    <a:pt x="30" y="11"/>
                  </a:ln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4" name="Freeform 1544"/>
            <p:cNvSpPr/>
            <p:nvPr/>
          </p:nvSpPr>
          <p:spPr bwMode="auto">
            <a:xfrm>
              <a:off x="6657" y="2856"/>
              <a:ext cx="117" cy="253"/>
            </a:xfrm>
            <a:custGeom>
              <a:avLst/>
              <a:gdLst>
                <a:gd name="T0" fmla="*/ 24 w 48"/>
                <a:gd name="T1" fmla="*/ 0 h 104"/>
                <a:gd name="T2" fmla="*/ 0 w 48"/>
                <a:gd name="T3" fmla="*/ 11 h 104"/>
                <a:gd name="T4" fmla="*/ 10 w 48"/>
                <a:gd name="T5" fmla="*/ 103 h 104"/>
                <a:gd name="T6" fmla="*/ 32 w 48"/>
                <a:gd name="T7" fmla="*/ 104 h 104"/>
                <a:gd name="T8" fmla="*/ 24 w 48"/>
                <a:gd name="T9" fmla="*/ 0 h 104"/>
              </a:gdLst>
              <a:ahLst/>
              <a:cxnLst>
                <a:cxn ang="0">
                  <a:pos x="T0" y="T1"/>
                </a:cxn>
                <a:cxn ang="0">
                  <a:pos x="T2" y="T3"/>
                </a:cxn>
                <a:cxn ang="0">
                  <a:pos x="T4" y="T5"/>
                </a:cxn>
                <a:cxn ang="0">
                  <a:pos x="T6" y="T7"/>
                </a:cxn>
                <a:cxn ang="0">
                  <a:pos x="T8" y="T9"/>
                </a:cxn>
              </a:cxnLst>
              <a:rect l="0" t="0" r="r" b="b"/>
              <a:pathLst>
                <a:path w="48" h="104">
                  <a:moveTo>
                    <a:pt x="24" y="0"/>
                  </a:moveTo>
                  <a:cubicBezTo>
                    <a:pt x="17" y="5"/>
                    <a:pt x="9" y="8"/>
                    <a:pt x="0" y="11"/>
                  </a:cubicBezTo>
                  <a:cubicBezTo>
                    <a:pt x="19" y="38"/>
                    <a:pt x="24" y="72"/>
                    <a:pt x="10" y="103"/>
                  </a:cubicBezTo>
                  <a:cubicBezTo>
                    <a:pt x="32" y="104"/>
                    <a:pt x="32" y="104"/>
                    <a:pt x="32" y="104"/>
                  </a:cubicBezTo>
                  <a:cubicBezTo>
                    <a:pt x="48" y="68"/>
                    <a:pt x="45" y="28"/>
                    <a:pt x="24" y="0"/>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5" name="Freeform 1545"/>
            <p:cNvSpPr/>
            <p:nvPr/>
          </p:nvSpPr>
          <p:spPr bwMode="auto">
            <a:xfrm>
              <a:off x="4594" y="204"/>
              <a:ext cx="97" cy="117"/>
            </a:xfrm>
            <a:custGeom>
              <a:avLst/>
              <a:gdLst>
                <a:gd name="T0" fmla="*/ 40 w 40"/>
                <a:gd name="T1" fmla="*/ 41 h 48"/>
                <a:gd name="T2" fmla="*/ 10 w 40"/>
                <a:gd name="T3" fmla="*/ 0 h 48"/>
                <a:gd name="T4" fmla="*/ 0 w 40"/>
                <a:gd name="T5" fmla="*/ 11 h 48"/>
                <a:gd name="T6" fmla="*/ 28 w 40"/>
                <a:gd name="T7" fmla="*/ 48 h 48"/>
                <a:gd name="T8" fmla="*/ 40 w 40"/>
                <a:gd name="T9" fmla="*/ 41 h 48"/>
              </a:gdLst>
              <a:ahLst/>
              <a:cxnLst>
                <a:cxn ang="0">
                  <a:pos x="T0" y="T1"/>
                </a:cxn>
                <a:cxn ang="0">
                  <a:pos x="T2" y="T3"/>
                </a:cxn>
                <a:cxn ang="0">
                  <a:pos x="T4" y="T5"/>
                </a:cxn>
                <a:cxn ang="0">
                  <a:pos x="T6" y="T7"/>
                </a:cxn>
                <a:cxn ang="0">
                  <a:pos x="T8" y="T9"/>
                </a:cxn>
              </a:cxnLst>
              <a:rect l="0" t="0" r="r" b="b"/>
              <a:pathLst>
                <a:path w="40" h="48">
                  <a:moveTo>
                    <a:pt x="40" y="41"/>
                  </a:moveTo>
                  <a:cubicBezTo>
                    <a:pt x="35" y="31"/>
                    <a:pt x="20" y="10"/>
                    <a:pt x="10" y="0"/>
                  </a:cubicBezTo>
                  <a:cubicBezTo>
                    <a:pt x="0" y="11"/>
                    <a:pt x="0" y="11"/>
                    <a:pt x="0" y="11"/>
                  </a:cubicBezTo>
                  <a:cubicBezTo>
                    <a:pt x="9" y="20"/>
                    <a:pt x="23" y="39"/>
                    <a:pt x="28" y="48"/>
                  </a:cubicBezTo>
                  <a:cubicBezTo>
                    <a:pt x="32" y="47"/>
                    <a:pt x="37" y="43"/>
                    <a:pt x="40" y="41"/>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6" name="Freeform 1546"/>
            <p:cNvSpPr/>
            <p:nvPr/>
          </p:nvSpPr>
          <p:spPr bwMode="auto">
            <a:xfrm>
              <a:off x="5221" y="1014"/>
              <a:ext cx="82" cy="175"/>
            </a:xfrm>
            <a:custGeom>
              <a:avLst/>
              <a:gdLst>
                <a:gd name="T0" fmla="*/ 22 w 34"/>
                <a:gd name="T1" fmla="*/ 72 h 72"/>
                <a:gd name="T2" fmla="*/ 34 w 34"/>
                <a:gd name="T3" fmla="*/ 0 h 72"/>
                <a:gd name="T4" fmla="*/ 7 w 34"/>
                <a:gd name="T5" fmla="*/ 8 h 72"/>
                <a:gd name="T6" fmla="*/ 0 w 34"/>
                <a:gd name="T7" fmla="*/ 51 h 72"/>
                <a:gd name="T8" fmla="*/ 22 w 34"/>
                <a:gd name="T9" fmla="*/ 72 h 72"/>
              </a:gdLst>
              <a:ahLst/>
              <a:cxnLst>
                <a:cxn ang="0">
                  <a:pos x="T0" y="T1"/>
                </a:cxn>
                <a:cxn ang="0">
                  <a:pos x="T2" y="T3"/>
                </a:cxn>
                <a:cxn ang="0">
                  <a:pos x="T4" y="T5"/>
                </a:cxn>
                <a:cxn ang="0">
                  <a:pos x="T6" y="T7"/>
                </a:cxn>
                <a:cxn ang="0">
                  <a:pos x="T8" y="T9"/>
                </a:cxn>
              </a:cxnLst>
              <a:rect l="0" t="0" r="r" b="b"/>
              <a:pathLst>
                <a:path w="34" h="72">
                  <a:moveTo>
                    <a:pt x="22" y="72"/>
                  </a:moveTo>
                  <a:cubicBezTo>
                    <a:pt x="26" y="48"/>
                    <a:pt x="30" y="24"/>
                    <a:pt x="34" y="0"/>
                  </a:cubicBezTo>
                  <a:cubicBezTo>
                    <a:pt x="25" y="2"/>
                    <a:pt x="16" y="4"/>
                    <a:pt x="7" y="8"/>
                  </a:cubicBezTo>
                  <a:cubicBezTo>
                    <a:pt x="0" y="51"/>
                    <a:pt x="0" y="51"/>
                    <a:pt x="0" y="51"/>
                  </a:cubicBezTo>
                  <a:cubicBezTo>
                    <a:pt x="7" y="59"/>
                    <a:pt x="14" y="66"/>
                    <a:pt x="22" y="72"/>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7" name="Freeform 1547"/>
            <p:cNvSpPr/>
            <p:nvPr/>
          </p:nvSpPr>
          <p:spPr bwMode="auto">
            <a:xfrm>
              <a:off x="4453" y="75"/>
              <a:ext cx="104" cy="95"/>
            </a:xfrm>
            <a:custGeom>
              <a:avLst/>
              <a:gdLst>
                <a:gd name="T0" fmla="*/ 43 w 43"/>
                <a:gd name="T1" fmla="*/ 31 h 39"/>
                <a:gd name="T2" fmla="*/ 3 w 43"/>
                <a:gd name="T3" fmla="*/ 0 h 39"/>
                <a:gd name="T4" fmla="*/ 0 w 43"/>
                <a:gd name="T5" fmla="*/ 12 h 39"/>
                <a:gd name="T6" fmla="*/ 34 w 43"/>
                <a:gd name="T7" fmla="*/ 39 h 39"/>
                <a:gd name="T8" fmla="*/ 43 w 43"/>
                <a:gd name="T9" fmla="*/ 31 h 39"/>
              </a:gdLst>
              <a:ahLst/>
              <a:cxnLst>
                <a:cxn ang="0">
                  <a:pos x="T0" y="T1"/>
                </a:cxn>
                <a:cxn ang="0">
                  <a:pos x="T2" y="T3"/>
                </a:cxn>
                <a:cxn ang="0">
                  <a:pos x="T4" y="T5"/>
                </a:cxn>
                <a:cxn ang="0">
                  <a:pos x="T6" y="T7"/>
                </a:cxn>
                <a:cxn ang="0">
                  <a:pos x="T8" y="T9"/>
                </a:cxn>
              </a:cxnLst>
              <a:rect l="0" t="0" r="r" b="b"/>
              <a:pathLst>
                <a:path w="43" h="39">
                  <a:moveTo>
                    <a:pt x="43" y="31"/>
                  </a:moveTo>
                  <a:cubicBezTo>
                    <a:pt x="38" y="24"/>
                    <a:pt x="17" y="4"/>
                    <a:pt x="3" y="0"/>
                  </a:cubicBezTo>
                  <a:cubicBezTo>
                    <a:pt x="0" y="12"/>
                    <a:pt x="0" y="12"/>
                    <a:pt x="0" y="12"/>
                  </a:cubicBezTo>
                  <a:cubicBezTo>
                    <a:pt x="11" y="19"/>
                    <a:pt x="26" y="33"/>
                    <a:pt x="34" y="39"/>
                  </a:cubicBezTo>
                  <a:cubicBezTo>
                    <a:pt x="37" y="37"/>
                    <a:pt x="41" y="34"/>
                    <a:pt x="43" y="31"/>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8" name="Freeform 1548"/>
            <p:cNvSpPr/>
            <p:nvPr/>
          </p:nvSpPr>
          <p:spPr bwMode="auto">
            <a:xfrm>
              <a:off x="4713" y="396"/>
              <a:ext cx="70" cy="107"/>
            </a:xfrm>
            <a:custGeom>
              <a:avLst/>
              <a:gdLst>
                <a:gd name="T0" fmla="*/ 16 w 29"/>
                <a:gd name="T1" fmla="*/ 44 h 44"/>
                <a:gd name="T2" fmla="*/ 29 w 29"/>
                <a:gd name="T3" fmla="*/ 39 h 44"/>
                <a:gd name="T4" fmla="*/ 11 w 29"/>
                <a:gd name="T5" fmla="*/ 0 h 44"/>
                <a:gd name="T6" fmla="*/ 0 w 29"/>
                <a:gd name="T7" fmla="*/ 6 h 44"/>
                <a:gd name="T8" fmla="*/ 16 w 29"/>
                <a:gd name="T9" fmla="*/ 44 h 44"/>
              </a:gdLst>
              <a:ahLst/>
              <a:cxnLst>
                <a:cxn ang="0">
                  <a:pos x="T0" y="T1"/>
                </a:cxn>
                <a:cxn ang="0">
                  <a:pos x="T2" y="T3"/>
                </a:cxn>
                <a:cxn ang="0">
                  <a:pos x="T4" y="T5"/>
                </a:cxn>
                <a:cxn ang="0">
                  <a:pos x="T6" y="T7"/>
                </a:cxn>
                <a:cxn ang="0">
                  <a:pos x="T8" y="T9"/>
                </a:cxn>
              </a:cxnLst>
              <a:rect l="0" t="0" r="r" b="b"/>
              <a:pathLst>
                <a:path w="29" h="44">
                  <a:moveTo>
                    <a:pt x="16" y="44"/>
                  </a:moveTo>
                  <a:cubicBezTo>
                    <a:pt x="20" y="43"/>
                    <a:pt x="26" y="41"/>
                    <a:pt x="29" y="39"/>
                  </a:cubicBezTo>
                  <a:cubicBezTo>
                    <a:pt x="27" y="32"/>
                    <a:pt x="17" y="9"/>
                    <a:pt x="11" y="0"/>
                  </a:cubicBezTo>
                  <a:cubicBezTo>
                    <a:pt x="0" y="6"/>
                    <a:pt x="0" y="6"/>
                    <a:pt x="0" y="6"/>
                  </a:cubicBezTo>
                  <a:cubicBezTo>
                    <a:pt x="5" y="18"/>
                    <a:pt x="12" y="35"/>
                    <a:pt x="16" y="44"/>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9" name="Freeform 1549"/>
            <p:cNvSpPr/>
            <p:nvPr/>
          </p:nvSpPr>
          <p:spPr bwMode="auto">
            <a:xfrm>
              <a:off x="7122" y="3600"/>
              <a:ext cx="116" cy="148"/>
            </a:xfrm>
            <a:custGeom>
              <a:avLst/>
              <a:gdLst>
                <a:gd name="T0" fmla="*/ 46 w 48"/>
                <a:gd name="T1" fmla="*/ 45 h 61"/>
                <a:gd name="T2" fmla="*/ 48 w 48"/>
                <a:gd name="T3" fmla="*/ 15 h 61"/>
                <a:gd name="T4" fmla="*/ 12 w 48"/>
                <a:gd name="T5" fmla="*/ 0 h 61"/>
                <a:gd name="T6" fmla="*/ 12 w 48"/>
                <a:gd name="T7" fmla="*/ 61 h 61"/>
                <a:gd name="T8" fmla="*/ 46 w 48"/>
                <a:gd name="T9" fmla="*/ 45 h 61"/>
              </a:gdLst>
              <a:ahLst/>
              <a:cxnLst>
                <a:cxn ang="0">
                  <a:pos x="T0" y="T1"/>
                </a:cxn>
                <a:cxn ang="0">
                  <a:pos x="T2" y="T3"/>
                </a:cxn>
                <a:cxn ang="0">
                  <a:pos x="T4" y="T5"/>
                </a:cxn>
                <a:cxn ang="0">
                  <a:pos x="T6" y="T7"/>
                </a:cxn>
                <a:cxn ang="0">
                  <a:pos x="T8" y="T9"/>
                </a:cxn>
              </a:cxnLst>
              <a:rect l="0" t="0" r="r" b="b"/>
              <a:pathLst>
                <a:path w="48" h="61">
                  <a:moveTo>
                    <a:pt x="46" y="45"/>
                  </a:moveTo>
                  <a:cubicBezTo>
                    <a:pt x="43" y="35"/>
                    <a:pt x="43" y="25"/>
                    <a:pt x="48" y="15"/>
                  </a:cubicBezTo>
                  <a:cubicBezTo>
                    <a:pt x="12" y="0"/>
                    <a:pt x="12" y="0"/>
                    <a:pt x="12" y="0"/>
                  </a:cubicBezTo>
                  <a:cubicBezTo>
                    <a:pt x="5" y="10"/>
                    <a:pt x="0" y="45"/>
                    <a:pt x="12" y="61"/>
                  </a:cubicBezTo>
                  <a:lnTo>
                    <a:pt x="46" y="45"/>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0" name="Freeform 1550"/>
            <p:cNvSpPr/>
            <p:nvPr/>
          </p:nvSpPr>
          <p:spPr bwMode="auto">
            <a:xfrm>
              <a:off x="5821" y="1856"/>
              <a:ext cx="110" cy="143"/>
            </a:xfrm>
            <a:custGeom>
              <a:avLst/>
              <a:gdLst>
                <a:gd name="T0" fmla="*/ 0 w 45"/>
                <a:gd name="T1" fmla="*/ 8 h 59"/>
                <a:gd name="T2" fmla="*/ 26 w 45"/>
                <a:gd name="T3" fmla="*/ 59 h 59"/>
                <a:gd name="T4" fmla="*/ 40 w 45"/>
                <a:gd name="T5" fmla="*/ 57 h 59"/>
                <a:gd name="T6" fmla="*/ 4 w 45"/>
                <a:gd name="T7" fmla="*/ 0 h 59"/>
                <a:gd name="T8" fmla="*/ 0 w 45"/>
                <a:gd name="T9" fmla="*/ 8 h 59"/>
              </a:gdLst>
              <a:ahLst/>
              <a:cxnLst>
                <a:cxn ang="0">
                  <a:pos x="T0" y="T1"/>
                </a:cxn>
                <a:cxn ang="0">
                  <a:pos x="T2" y="T3"/>
                </a:cxn>
                <a:cxn ang="0">
                  <a:pos x="T4" y="T5"/>
                </a:cxn>
                <a:cxn ang="0">
                  <a:pos x="T6" y="T7"/>
                </a:cxn>
                <a:cxn ang="0">
                  <a:pos x="T8" y="T9"/>
                </a:cxn>
              </a:cxnLst>
              <a:rect l="0" t="0" r="r" b="b"/>
              <a:pathLst>
                <a:path w="45" h="59">
                  <a:moveTo>
                    <a:pt x="0" y="8"/>
                  </a:moveTo>
                  <a:cubicBezTo>
                    <a:pt x="13" y="23"/>
                    <a:pt x="22" y="40"/>
                    <a:pt x="26" y="59"/>
                  </a:cubicBezTo>
                  <a:cubicBezTo>
                    <a:pt x="31" y="58"/>
                    <a:pt x="35" y="57"/>
                    <a:pt x="40" y="57"/>
                  </a:cubicBezTo>
                  <a:cubicBezTo>
                    <a:pt x="45" y="31"/>
                    <a:pt x="31" y="7"/>
                    <a:pt x="4" y="0"/>
                  </a:cubicBezTo>
                  <a:cubicBezTo>
                    <a:pt x="3" y="2"/>
                    <a:pt x="2" y="5"/>
                    <a:pt x="0" y="8"/>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1" name="Freeform 1551"/>
            <p:cNvSpPr/>
            <p:nvPr/>
          </p:nvSpPr>
          <p:spPr bwMode="auto">
            <a:xfrm>
              <a:off x="6798" y="3145"/>
              <a:ext cx="139" cy="141"/>
            </a:xfrm>
            <a:custGeom>
              <a:avLst/>
              <a:gdLst>
                <a:gd name="T0" fmla="*/ 10 w 139"/>
                <a:gd name="T1" fmla="*/ 136 h 141"/>
                <a:gd name="T2" fmla="*/ 139 w 139"/>
                <a:gd name="T3" fmla="*/ 141 h 141"/>
                <a:gd name="T4" fmla="*/ 0 w 139"/>
                <a:gd name="T5" fmla="*/ 0 h 141"/>
                <a:gd name="T6" fmla="*/ 10 w 139"/>
                <a:gd name="T7" fmla="*/ 136 h 141"/>
              </a:gdLst>
              <a:ahLst/>
              <a:cxnLst>
                <a:cxn ang="0">
                  <a:pos x="T0" y="T1"/>
                </a:cxn>
                <a:cxn ang="0">
                  <a:pos x="T2" y="T3"/>
                </a:cxn>
                <a:cxn ang="0">
                  <a:pos x="T4" y="T5"/>
                </a:cxn>
                <a:cxn ang="0">
                  <a:pos x="T6" y="T7"/>
                </a:cxn>
              </a:cxnLst>
              <a:rect l="0" t="0" r="r" b="b"/>
              <a:pathLst>
                <a:path w="139" h="141">
                  <a:moveTo>
                    <a:pt x="10" y="136"/>
                  </a:moveTo>
                  <a:lnTo>
                    <a:pt x="139" y="141"/>
                  </a:lnTo>
                  <a:lnTo>
                    <a:pt x="0" y="0"/>
                  </a:lnTo>
                  <a:lnTo>
                    <a:pt x="10" y="136"/>
                  </a:lnTo>
                  <a:close/>
                </a:path>
              </a:pathLst>
            </a:custGeom>
            <a:solidFill>
              <a:srgbClr val="A8AA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2" name="Freeform 1552"/>
            <p:cNvSpPr>
              <a:spLocks noEditPoints="1"/>
            </p:cNvSpPr>
            <p:nvPr/>
          </p:nvSpPr>
          <p:spPr bwMode="auto">
            <a:xfrm>
              <a:off x="6317" y="3111"/>
              <a:ext cx="630" cy="525"/>
            </a:xfrm>
            <a:custGeom>
              <a:avLst/>
              <a:gdLst>
                <a:gd name="T0" fmla="*/ 251 w 259"/>
                <a:gd name="T1" fmla="*/ 216 h 216"/>
                <a:gd name="T2" fmla="*/ 259 w 259"/>
                <a:gd name="T3" fmla="*/ 78 h 216"/>
                <a:gd name="T4" fmla="*/ 196 w 259"/>
                <a:gd name="T5" fmla="*/ 77 h 216"/>
                <a:gd name="T6" fmla="*/ 191 w 259"/>
                <a:gd name="T7" fmla="*/ 6 h 216"/>
                <a:gd name="T8" fmla="*/ 8 w 259"/>
                <a:gd name="T9" fmla="*/ 0 h 216"/>
                <a:gd name="T10" fmla="*/ 0 w 259"/>
                <a:gd name="T11" fmla="*/ 88 h 216"/>
                <a:gd name="T12" fmla="*/ 78 w 259"/>
                <a:gd name="T13" fmla="*/ 204 h 216"/>
                <a:gd name="T14" fmla="*/ 251 w 259"/>
                <a:gd name="T15" fmla="*/ 216 h 216"/>
                <a:gd name="T16" fmla="*/ 204 w 259"/>
                <a:gd name="T17" fmla="*/ 105 h 216"/>
                <a:gd name="T18" fmla="*/ 209 w 259"/>
                <a:gd name="T19" fmla="*/ 105 h 216"/>
                <a:gd name="T20" fmla="*/ 201 w 259"/>
                <a:gd name="T21" fmla="*/ 185 h 216"/>
                <a:gd name="T22" fmla="*/ 197 w 259"/>
                <a:gd name="T23" fmla="*/ 184 h 216"/>
                <a:gd name="T24" fmla="*/ 204 w 259"/>
                <a:gd name="T25" fmla="*/ 105 h 216"/>
                <a:gd name="T26" fmla="*/ 177 w 259"/>
                <a:gd name="T27" fmla="*/ 98 h 216"/>
                <a:gd name="T28" fmla="*/ 182 w 259"/>
                <a:gd name="T29" fmla="*/ 98 h 216"/>
                <a:gd name="T30" fmla="*/ 178 w 259"/>
                <a:gd name="T31" fmla="*/ 178 h 216"/>
                <a:gd name="T32" fmla="*/ 174 w 259"/>
                <a:gd name="T33" fmla="*/ 178 h 216"/>
                <a:gd name="T34" fmla="*/ 177 w 259"/>
                <a:gd name="T35" fmla="*/ 98 h 216"/>
                <a:gd name="T36" fmla="*/ 152 w 259"/>
                <a:gd name="T37" fmla="*/ 101 h 216"/>
                <a:gd name="T38" fmla="*/ 158 w 259"/>
                <a:gd name="T39" fmla="*/ 101 h 216"/>
                <a:gd name="T40" fmla="*/ 152 w 259"/>
                <a:gd name="T41" fmla="*/ 178 h 216"/>
                <a:gd name="T42" fmla="*/ 147 w 259"/>
                <a:gd name="T43" fmla="*/ 178 h 216"/>
                <a:gd name="T44" fmla="*/ 152 w 259"/>
                <a:gd name="T45" fmla="*/ 101 h 216"/>
                <a:gd name="T46" fmla="*/ 120 w 259"/>
                <a:gd name="T47" fmla="*/ 33 h 216"/>
                <a:gd name="T48" fmla="*/ 125 w 259"/>
                <a:gd name="T49" fmla="*/ 33 h 216"/>
                <a:gd name="T50" fmla="*/ 119 w 259"/>
                <a:gd name="T51" fmla="*/ 108 h 216"/>
                <a:gd name="T52" fmla="*/ 115 w 259"/>
                <a:gd name="T53" fmla="*/ 108 h 216"/>
                <a:gd name="T54" fmla="*/ 120 w 259"/>
                <a:gd name="T55" fmla="*/ 33 h 216"/>
                <a:gd name="T56" fmla="*/ 98 w 259"/>
                <a:gd name="T57" fmla="*/ 34 h 216"/>
                <a:gd name="T58" fmla="*/ 104 w 259"/>
                <a:gd name="T59" fmla="*/ 34 h 216"/>
                <a:gd name="T60" fmla="*/ 95 w 259"/>
                <a:gd name="T61" fmla="*/ 111 h 216"/>
                <a:gd name="T62" fmla="*/ 91 w 259"/>
                <a:gd name="T63" fmla="*/ 110 h 216"/>
                <a:gd name="T64" fmla="*/ 98 w 259"/>
                <a:gd name="T65" fmla="*/ 34 h 216"/>
                <a:gd name="T66" fmla="*/ 69 w 259"/>
                <a:gd name="T67" fmla="*/ 110 h 216"/>
                <a:gd name="T68" fmla="*/ 65 w 259"/>
                <a:gd name="T69" fmla="*/ 109 h 216"/>
                <a:gd name="T70" fmla="*/ 68 w 259"/>
                <a:gd name="T71" fmla="*/ 35 h 216"/>
                <a:gd name="T72" fmla="*/ 73 w 259"/>
                <a:gd name="T73" fmla="*/ 35 h 216"/>
                <a:gd name="T74" fmla="*/ 69 w 259"/>
                <a:gd name="T75" fmla="*/ 11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9" h="216">
                  <a:moveTo>
                    <a:pt x="251" y="216"/>
                  </a:moveTo>
                  <a:cubicBezTo>
                    <a:pt x="259" y="78"/>
                    <a:pt x="259" y="78"/>
                    <a:pt x="259" y="78"/>
                  </a:cubicBezTo>
                  <a:cubicBezTo>
                    <a:pt x="196" y="77"/>
                    <a:pt x="196" y="77"/>
                    <a:pt x="196" y="77"/>
                  </a:cubicBezTo>
                  <a:cubicBezTo>
                    <a:pt x="191" y="6"/>
                    <a:pt x="191" y="6"/>
                    <a:pt x="191" y="6"/>
                  </a:cubicBezTo>
                  <a:cubicBezTo>
                    <a:pt x="8" y="0"/>
                    <a:pt x="8" y="0"/>
                    <a:pt x="8" y="0"/>
                  </a:cubicBezTo>
                  <a:cubicBezTo>
                    <a:pt x="11" y="27"/>
                    <a:pt x="9" y="57"/>
                    <a:pt x="0" y="88"/>
                  </a:cubicBezTo>
                  <a:cubicBezTo>
                    <a:pt x="25" y="98"/>
                    <a:pt x="71" y="145"/>
                    <a:pt x="78" y="204"/>
                  </a:cubicBezTo>
                  <a:lnTo>
                    <a:pt x="251" y="216"/>
                  </a:lnTo>
                  <a:close/>
                  <a:moveTo>
                    <a:pt x="204" y="105"/>
                  </a:moveTo>
                  <a:cubicBezTo>
                    <a:pt x="209" y="105"/>
                    <a:pt x="209" y="105"/>
                    <a:pt x="209" y="105"/>
                  </a:cubicBezTo>
                  <a:cubicBezTo>
                    <a:pt x="201" y="185"/>
                    <a:pt x="201" y="185"/>
                    <a:pt x="201" y="185"/>
                  </a:cubicBezTo>
                  <a:cubicBezTo>
                    <a:pt x="197" y="184"/>
                    <a:pt x="197" y="184"/>
                    <a:pt x="197" y="184"/>
                  </a:cubicBezTo>
                  <a:lnTo>
                    <a:pt x="204" y="105"/>
                  </a:lnTo>
                  <a:close/>
                  <a:moveTo>
                    <a:pt x="177" y="98"/>
                  </a:moveTo>
                  <a:cubicBezTo>
                    <a:pt x="182" y="98"/>
                    <a:pt x="182" y="98"/>
                    <a:pt x="182" y="98"/>
                  </a:cubicBezTo>
                  <a:cubicBezTo>
                    <a:pt x="178" y="178"/>
                    <a:pt x="178" y="178"/>
                    <a:pt x="178" y="178"/>
                  </a:cubicBezTo>
                  <a:cubicBezTo>
                    <a:pt x="174" y="178"/>
                    <a:pt x="174" y="178"/>
                    <a:pt x="174" y="178"/>
                  </a:cubicBezTo>
                  <a:lnTo>
                    <a:pt x="177" y="98"/>
                  </a:lnTo>
                  <a:close/>
                  <a:moveTo>
                    <a:pt x="152" y="101"/>
                  </a:moveTo>
                  <a:cubicBezTo>
                    <a:pt x="158" y="101"/>
                    <a:pt x="158" y="101"/>
                    <a:pt x="158" y="101"/>
                  </a:cubicBezTo>
                  <a:cubicBezTo>
                    <a:pt x="152" y="178"/>
                    <a:pt x="152" y="178"/>
                    <a:pt x="152" y="178"/>
                  </a:cubicBezTo>
                  <a:cubicBezTo>
                    <a:pt x="147" y="178"/>
                    <a:pt x="147" y="178"/>
                    <a:pt x="147" y="178"/>
                  </a:cubicBezTo>
                  <a:lnTo>
                    <a:pt x="152" y="101"/>
                  </a:lnTo>
                  <a:close/>
                  <a:moveTo>
                    <a:pt x="120" y="33"/>
                  </a:moveTo>
                  <a:cubicBezTo>
                    <a:pt x="125" y="33"/>
                    <a:pt x="125" y="33"/>
                    <a:pt x="125" y="33"/>
                  </a:cubicBezTo>
                  <a:cubicBezTo>
                    <a:pt x="119" y="108"/>
                    <a:pt x="119" y="108"/>
                    <a:pt x="119" y="108"/>
                  </a:cubicBezTo>
                  <a:cubicBezTo>
                    <a:pt x="115" y="108"/>
                    <a:pt x="115" y="108"/>
                    <a:pt x="115" y="108"/>
                  </a:cubicBezTo>
                  <a:lnTo>
                    <a:pt x="120" y="33"/>
                  </a:lnTo>
                  <a:close/>
                  <a:moveTo>
                    <a:pt x="98" y="34"/>
                  </a:moveTo>
                  <a:cubicBezTo>
                    <a:pt x="104" y="34"/>
                    <a:pt x="104" y="34"/>
                    <a:pt x="104" y="34"/>
                  </a:cubicBezTo>
                  <a:cubicBezTo>
                    <a:pt x="95" y="111"/>
                    <a:pt x="95" y="111"/>
                    <a:pt x="95" y="111"/>
                  </a:cubicBezTo>
                  <a:cubicBezTo>
                    <a:pt x="91" y="110"/>
                    <a:pt x="91" y="110"/>
                    <a:pt x="91" y="110"/>
                  </a:cubicBezTo>
                  <a:lnTo>
                    <a:pt x="98" y="34"/>
                  </a:lnTo>
                  <a:close/>
                  <a:moveTo>
                    <a:pt x="69" y="110"/>
                  </a:moveTo>
                  <a:cubicBezTo>
                    <a:pt x="65" y="109"/>
                    <a:pt x="65" y="109"/>
                    <a:pt x="65" y="109"/>
                  </a:cubicBezTo>
                  <a:cubicBezTo>
                    <a:pt x="68" y="35"/>
                    <a:pt x="68" y="35"/>
                    <a:pt x="68" y="35"/>
                  </a:cubicBezTo>
                  <a:cubicBezTo>
                    <a:pt x="73" y="35"/>
                    <a:pt x="73" y="35"/>
                    <a:pt x="73" y="35"/>
                  </a:cubicBezTo>
                  <a:lnTo>
                    <a:pt x="69" y="110"/>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3" name="Freeform 1553"/>
            <p:cNvSpPr/>
            <p:nvPr/>
          </p:nvSpPr>
          <p:spPr bwMode="auto">
            <a:xfrm>
              <a:off x="5593" y="1613"/>
              <a:ext cx="197" cy="202"/>
            </a:xfrm>
            <a:custGeom>
              <a:avLst/>
              <a:gdLst>
                <a:gd name="T0" fmla="*/ 44 w 81"/>
                <a:gd name="T1" fmla="*/ 68 h 83"/>
                <a:gd name="T2" fmla="*/ 68 w 81"/>
                <a:gd name="T3" fmla="*/ 83 h 83"/>
                <a:gd name="T4" fmla="*/ 0 w 81"/>
                <a:gd name="T5" fmla="*/ 9 h 83"/>
                <a:gd name="T6" fmla="*/ 8 w 81"/>
                <a:gd name="T7" fmla="*/ 28 h 83"/>
                <a:gd name="T8" fmla="*/ 44 w 81"/>
                <a:gd name="T9" fmla="*/ 68 h 83"/>
              </a:gdLst>
              <a:ahLst/>
              <a:cxnLst>
                <a:cxn ang="0">
                  <a:pos x="T0" y="T1"/>
                </a:cxn>
                <a:cxn ang="0">
                  <a:pos x="T2" y="T3"/>
                </a:cxn>
                <a:cxn ang="0">
                  <a:pos x="T4" y="T5"/>
                </a:cxn>
                <a:cxn ang="0">
                  <a:pos x="T6" y="T7"/>
                </a:cxn>
                <a:cxn ang="0">
                  <a:pos x="T8" y="T9"/>
                </a:cxn>
              </a:cxnLst>
              <a:rect l="0" t="0" r="r" b="b"/>
              <a:pathLst>
                <a:path w="81" h="83">
                  <a:moveTo>
                    <a:pt x="44" y="68"/>
                  </a:moveTo>
                  <a:cubicBezTo>
                    <a:pt x="52" y="72"/>
                    <a:pt x="60" y="77"/>
                    <a:pt x="68" y="83"/>
                  </a:cubicBezTo>
                  <a:cubicBezTo>
                    <a:pt x="81" y="41"/>
                    <a:pt x="42" y="0"/>
                    <a:pt x="0" y="9"/>
                  </a:cubicBezTo>
                  <a:cubicBezTo>
                    <a:pt x="3" y="15"/>
                    <a:pt x="6" y="21"/>
                    <a:pt x="8" y="28"/>
                  </a:cubicBezTo>
                  <a:cubicBezTo>
                    <a:pt x="29" y="29"/>
                    <a:pt x="45" y="47"/>
                    <a:pt x="44" y="68"/>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4" name="Freeform 1554"/>
            <p:cNvSpPr/>
            <p:nvPr/>
          </p:nvSpPr>
          <p:spPr bwMode="auto">
            <a:xfrm>
              <a:off x="4786" y="581"/>
              <a:ext cx="65" cy="115"/>
            </a:xfrm>
            <a:custGeom>
              <a:avLst/>
              <a:gdLst>
                <a:gd name="T0" fmla="*/ 13 w 27"/>
                <a:gd name="T1" fmla="*/ 47 h 47"/>
                <a:gd name="T2" fmla="*/ 27 w 27"/>
                <a:gd name="T3" fmla="*/ 43 h 47"/>
                <a:gd name="T4" fmla="*/ 11 w 27"/>
                <a:gd name="T5" fmla="*/ 0 h 47"/>
                <a:gd name="T6" fmla="*/ 0 w 27"/>
                <a:gd name="T7" fmla="*/ 4 h 47"/>
                <a:gd name="T8" fmla="*/ 13 w 27"/>
                <a:gd name="T9" fmla="*/ 47 h 47"/>
              </a:gdLst>
              <a:ahLst/>
              <a:cxnLst>
                <a:cxn ang="0">
                  <a:pos x="T0" y="T1"/>
                </a:cxn>
                <a:cxn ang="0">
                  <a:pos x="T2" y="T3"/>
                </a:cxn>
                <a:cxn ang="0">
                  <a:pos x="T4" y="T5"/>
                </a:cxn>
                <a:cxn ang="0">
                  <a:pos x="T6" y="T7"/>
                </a:cxn>
                <a:cxn ang="0">
                  <a:pos x="T8" y="T9"/>
                </a:cxn>
              </a:cxnLst>
              <a:rect l="0" t="0" r="r" b="b"/>
              <a:pathLst>
                <a:path w="27" h="47">
                  <a:moveTo>
                    <a:pt x="13" y="47"/>
                  </a:moveTo>
                  <a:cubicBezTo>
                    <a:pt x="18" y="46"/>
                    <a:pt x="24" y="44"/>
                    <a:pt x="27" y="43"/>
                  </a:cubicBezTo>
                  <a:cubicBezTo>
                    <a:pt x="24" y="32"/>
                    <a:pt x="17" y="10"/>
                    <a:pt x="11" y="0"/>
                  </a:cubicBezTo>
                  <a:cubicBezTo>
                    <a:pt x="0" y="4"/>
                    <a:pt x="0" y="4"/>
                    <a:pt x="0" y="4"/>
                  </a:cubicBezTo>
                  <a:cubicBezTo>
                    <a:pt x="4" y="16"/>
                    <a:pt x="10" y="37"/>
                    <a:pt x="13" y="47"/>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5" name="Freeform 1555"/>
            <p:cNvSpPr/>
            <p:nvPr/>
          </p:nvSpPr>
          <p:spPr bwMode="auto">
            <a:xfrm>
              <a:off x="6499" y="3588"/>
              <a:ext cx="635" cy="163"/>
            </a:xfrm>
            <a:custGeom>
              <a:avLst/>
              <a:gdLst>
                <a:gd name="T0" fmla="*/ 184 w 261"/>
                <a:gd name="T1" fmla="*/ 27 h 67"/>
                <a:gd name="T2" fmla="*/ 4 w 261"/>
                <a:gd name="T3" fmla="*/ 16 h 67"/>
                <a:gd name="T4" fmla="*/ 0 w 261"/>
                <a:gd name="T5" fmla="*/ 64 h 67"/>
                <a:gd name="T6" fmla="*/ 259 w 261"/>
                <a:gd name="T7" fmla="*/ 67 h 67"/>
                <a:gd name="T8" fmla="*/ 261 w 261"/>
                <a:gd name="T9" fmla="*/ 1 h 67"/>
                <a:gd name="T10" fmla="*/ 186 w 261"/>
                <a:gd name="T11" fmla="*/ 0 h 67"/>
                <a:gd name="T12" fmla="*/ 184 w 261"/>
                <a:gd name="T13" fmla="*/ 27 h 67"/>
              </a:gdLst>
              <a:ahLst/>
              <a:cxnLst>
                <a:cxn ang="0">
                  <a:pos x="T0" y="T1"/>
                </a:cxn>
                <a:cxn ang="0">
                  <a:pos x="T2" y="T3"/>
                </a:cxn>
                <a:cxn ang="0">
                  <a:pos x="T4" y="T5"/>
                </a:cxn>
                <a:cxn ang="0">
                  <a:pos x="T6" y="T7"/>
                </a:cxn>
                <a:cxn ang="0">
                  <a:pos x="T8" y="T9"/>
                </a:cxn>
                <a:cxn ang="0">
                  <a:pos x="T10" y="T11"/>
                </a:cxn>
                <a:cxn ang="0">
                  <a:pos x="T12" y="T13"/>
                </a:cxn>
              </a:cxnLst>
              <a:rect l="0" t="0" r="r" b="b"/>
              <a:pathLst>
                <a:path w="261" h="67">
                  <a:moveTo>
                    <a:pt x="184" y="27"/>
                  </a:moveTo>
                  <a:cubicBezTo>
                    <a:pt x="4" y="16"/>
                    <a:pt x="4" y="16"/>
                    <a:pt x="4" y="16"/>
                  </a:cubicBezTo>
                  <a:cubicBezTo>
                    <a:pt x="5" y="30"/>
                    <a:pt x="5" y="48"/>
                    <a:pt x="0" y="64"/>
                  </a:cubicBezTo>
                  <a:cubicBezTo>
                    <a:pt x="259" y="67"/>
                    <a:pt x="259" y="67"/>
                    <a:pt x="259" y="67"/>
                  </a:cubicBezTo>
                  <a:cubicBezTo>
                    <a:pt x="252" y="44"/>
                    <a:pt x="252" y="21"/>
                    <a:pt x="261" y="1"/>
                  </a:cubicBezTo>
                  <a:cubicBezTo>
                    <a:pt x="186" y="0"/>
                    <a:pt x="186" y="0"/>
                    <a:pt x="186" y="0"/>
                  </a:cubicBezTo>
                  <a:lnTo>
                    <a:pt x="184" y="27"/>
                  </a:ln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6" name="Freeform 1556"/>
            <p:cNvSpPr/>
            <p:nvPr/>
          </p:nvSpPr>
          <p:spPr bwMode="auto">
            <a:xfrm>
              <a:off x="4059" y="0"/>
              <a:ext cx="294" cy="482"/>
            </a:xfrm>
            <a:custGeom>
              <a:avLst/>
              <a:gdLst>
                <a:gd name="T0" fmla="*/ 60 w 121"/>
                <a:gd name="T1" fmla="*/ 88 h 198"/>
                <a:gd name="T2" fmla="*/ 23 w 121"/>
                <a:gd name="T3" fmla="*/ 155 h 198"/>
                <a:gd name="T4" fmla="*/ 45 w 121"/>
                <a:gd name="T5" fmla="*/ 191 h 198"/>
                <a:gd name="T6" fmla="*/ 73 w 121"/>
                <a:gd name="T7" fmla="*/ 168 h 198"/>
                <a:gd name="T8" fmla="*/ 121 w 121"/>
                <a:gd name="T9" fmla="*/ 139 h 198"/>
                <a:gd name="T10" fmla="*/ 111 w 121"/>
                <a:gd name="T11" fmla="*/ 29 h 198"/>
                <a:gd name="T12" fmla="*/ 87 w 121"/>
                <a:gd name="T13" fmla="*/ 25 h 198"/>
                <a:gd name="T14" fmla="*/ 87 w 121"/>
                <a:gd name="T15" fmla="*/ 0 h 198"/>
                <a:gd name="T16" fmla="*/ 70 w 121"/>
                <a:gd name="T17" fmla="*/ 0 h 198"/>
                <a:gd name="T18" fmla="*/ 70 w 121"/>
                <a:gd name="T19" fmla="*/ 25 h 198"/>
                <a:gd name="T20" fmla="*/ 16 w 121"/>
                <a:gd name="T21" fmla="*/ 30 h 198"/>
                <a:gd name="T22" fmla="*/ 6 w 121"/>
                <a:gd name="T23" fmla="*/ 2 h 198"/>
                <a:gd name="T24" fmla="*/ 13 w 121"/>
                <a:gd name="T25" fmla="*/ 0 h 198"/>
                <a:gd name="T26" fmla="*/ 0 w 121"/>
                <a:gd name="T27" fmla="*/ 0 h 198"/>
                <a:gd name="T28" fmla="*/ 13 w 121"/>
                <a:gd name="T29" fmla="*/ 55 h 198"/>
                <a:gd name="T30" fmla="*/ 60 w 121"/>
                <a:gd name="T31" fmla="*/ 88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1" h="198">
                  <a:moveTo>
                    <a:pt x="60" y="88"/>
                  </a:moveTo>
                  <a:cubicBezTo>
                    <a:pt x="69" y="113"/>
                    <a:pt x="56" y="144"/>
                    <a:pt x="23" y="155"/>
                  </a:cubicBezTo>
                  <a:cubicBezTo>
                    <a:pt x="29" y="168"/>
                    <a:pt x="37" y="187"/>
                    <a:pt x="45" y="191"/>
                  </a:cubicBezTo>
                  <a:cubicBezTo>
                    <a:pt x="57" y="198"/>
                    <a:pt x="61" y="193"/>
                    <a:pt x="73" y="168"/>
                  </a:cubicBezTo>
                  <a:cubicBezTo>
                    <a:pt x="82" y="148"/>
                    <a:pt x="101" y="139"/>
                    <a:pt x="121" y="139"/>
                  </a:cubicBezTo>
                  <a:cubicBezTo>
                    <a:pt x="111" y="29"/>
                    <a:pt x="111" y="29"/>
                    <a:pt x="111" y="29"/>
                  </a:cubicBezTo>
                  <a:cubicBezTo>
                    <a:pt x="103" y="27"/>
                    <a:pt x="95" y="26"/>
                    <a:pt x="87" y="25"/>
                  </a:cubicBezTo>
                  <a:cubicBezTo>
                    <a:pt x="87" y="0"/>
                    <a:pt x="87" y="0"/>
                    <a:pt x="87" y="0"/>
                  </a:cubicBezTo>
                  <a:cubicBezTo>
                    <a:pt x="70" y="0"/>
                    <a:pt x="70" y="0"/>
                    <a:pt x="70" y="0"/>
                  </a:cubicBezTo>
                  <a:cubicBezTo>
                    <a:pt x="70" y="6"/>
                    <a:pt x="71" y="20"/>
                    <a:pt x="70" y="25"/>
                  </a:cubicBezTo>
                  <a:cubicBezTo>
                    <a:pt x="56" y="25"/>
                    <a:pt x="39" y="24"/>
                    <a:pt x="16" y="30"/>
                  </a:cubicBezTo>
                  <a:cubicBezTo>
                    <a:pt x="6" y="2"/>
                    <a:pt x="6" y="2"/>
                    <a:pt x="6" y="2"/>
                  </a:cubicBezTo>
                  <a:cubicBezTo>
                    <a:pt x="8" y="1"/>
                    <a:pt x="11" y="1"/>
                    <a:pt x="13" y="0"/>
                  </a:cubicBezTo>
                  <a:cubicBezTo>
                    <a:pt x="0" y="0"/>
                    <a:pt x="0" y="0"/>
                    <a:pt x="0" y="0"/>
                  </a:cubicBezTo>
                  <a:cubicBezTo>
                    <a:pt x="13" y="55"/>
                    <a:pt x="13" y="55"/>
                    <a:pt x="13" y="55"/>
                  </a:cubicBezTo>
                  <a:cubicBezTo>
                    <a:pt x="33" y="56"/>
                    <a:pt x="53" y="68"/>
                    <a:pt x="60" y="88"/>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7" name="Freeform 1557"/>
            <p:cNvSpPr/>
            <p:nvPr/>
          </p:nvSpPr>
          <p:spPr bwMode="auto">
            <a:xfrm>
              <a:off x="5517" y="2226"/>
              <a:ext cx="892" cy="875"/>
            </a:xfrm>
            <a:custGeom>
              <a:avLst/>
              <a:gdLst>
                <a:gd name="T0" fmla="*/ 260 w 367"/>
                <a:gd name="T1" fmla="*/ 229 h 360"/>
                <a:gd name="T2" fmla="*/ 298 w 367"/>
                <a:gd name="T3" fmla="*/ 226 h 360"/>
                <a:gd name="T4" fmla="*/ 307 w 367"/>
                <a:gd name="T5" fmla="*/ 283 h 360"/>
                <a:gd name="T6" fmla="*/ 336 w 367"/>
                <a:gd name="T7" fmla="*/ 359 h 360"/>
                <a:gd name="T8" fmla="*/ 367 w 367"/>
                <a:gd name="T9" fmla="*/ 360 h 360"/>
                <a:gd name="T10" fmla="*/ 335 w 367"/>
                <a:gd name="T11" fmla="*/ 172 h 360"/>
                <a:gd name="T12" fmla="*/ 245 w 367"/>
                <a:gd name="T13" fmla="*/ 180 h 360"/>
                <a:gd name="T14" fmla="*/ 223 w 367"/>
                <a:gd name="T15" fmla="*/ 0 h 360"/>
                <a:gd name="T16" fmla="*/ 71 w 367"/>
                <a:gd name="T17" fmla="*/ 14 h 360"/>
                <a:gd name="T18" fmla="*/ 15 w 367"/>
                <a:gd name="T19" fmla="*/ 34 h 360"/>
                <a:gd name="T20" fmla="*/ 0 w 367"/>
                <a:gd name="T21" fmla="*/ 51 h 360"/>
                <a:gd name="T22" fmla="*/ 101 w 367"/>
                <a:gd name="T23" fmla="*/ 41 h 360"/>
                <a:gd name="T24" fmla="*/ 89 w 367"/>
                <a:gd name="T25" fmla="*/ 67 h 360"/>
                <a:gd name="T26" fmla="*/ 182 w 367"/>
                <a:gd name="T27" fmla="*/ 65 h 360"/>
                <a:gd name="T28" fmla="*/ 201 w 367"/>
                <a:gd name="T29" fmla="*/ 195 h 360"/>
                <a:gd name="T30" fmla="*/ 260 w 367"/>
                <a:gd name="T31" fmla="*/ 229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7" h="360">
                  <a:moveTo>
                    <a:pt x="260" y="229"/>
                  </a:moveTo>
                  <a:cubicBezTo>
                    <a:pt x="298" y="226"/>
                    <a:pt x="298" y="226"/>
                    <a:pt x="298" y="226"/>
                  </a:cubicBezTo>
                  <a:cubicBezTo>
                    <a:pt x="307" y="283"/>
                    <a:pt x="307" y="283"/>
                    <a:pt x="307" y="283"/>
                  </a:cubicBezTo>
                  <a:cubicBezTo>
                    <a:pt x="321" y="305"/>
                    <a:pt x="331" y="330"/>
                    <a:pt x="336" y="359"/>
                  </a:cubicBezTo>
                  <a:cubicBezTo>
                    <a:pt x="367" y="360"/>
                    <a:pt x="367" y="360"/>
                    <a:pt x="367" y="360"/>
                  </a:cubicBezTo>
                  <a:cubicBezTo>
                    <a:pt x="335" y="172"/>
                    <a:pt x="335" y="172"/>
                    <a:pt x="335" y="172"/>
                  </a:cubicBezTo>
                  <a:cubicBezTo>
                    <a:pt x="245" y="180"/>
                    <a:pt x="245" y="180"/>
                    <a:pt x="245" y="180"/>
                  </a:cubicBezTo>
                  <a:cubicBezTo>
                    <a:pt x="223" y="0"/>
                    <a:pt x="223" y="0"/>
                    <a:pt x="223" y="0"/>
                  </a:cubicBezTo>
                  <a:cubicBezTo>
                    <a:pt x="71" y="14"/>
                    <a:pt x="71" y="14"/>
                    <a:pt x="71" y="14"/>
                  </a:cubicBezTo>
                  <a:cubicBezTo>
                    <a:pt x="54" y="43"/>
                    <a:pt x="32" y="44"/>
                    <a:pt x="15" y="34"/>
                  </a:cubicBezTo>
                  <a:cubicBezTo>
                    <a:pt x="11" y="40"/>
                    <a:pt x="6" y="46"/>
                    <a:pt x="0" y="51"/>
                  </a:cubicBezTo>
                  <a:cubicBezTo>
                    <a:pt x="30" y="65"/>
                    <a:pt x="64" y="61"/>
                    <a:pt x="101" y="41"/>
                  </a:cubicBezTo>
                  <a:cubicBezTo>
                    <a:pt x="100" y="52"/>
                    <a:pt x="96" y="60"/>
                    <a:pt x="89" y="67"/>
                  </a:cubicBezTo>
                  <a:cubicBezTo>
                    <a:pt x="182" y="65"/>
                    <a:pt x="182" y="65"/>
                    <a:pt x="182" y="65"/>
                  </a:cubicBezTo>
                  <a:cubicBezTo>
                    <a:pt x="201" y="195"/>
                    <a:pt x="201" y="195"/>
                    <a:pt x="201" y="195"/>
                  </a:cubicBezTo>
                  <a:cubicBezTo>
                    <a:pt x="223" y="203"/>
                    <a:pt x="243" y="215"/>
                    <a:pt x="260" y="229"/>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8" name="Freeform 1558"/>
            <p:cNvSpPr/>
            <p:nvPr/>
          </p:nvSpPr>
          <p:spPr bwMode="auto">
            <a:xfrm>
              <a:off x="4285" y="10"/>
              <a:ext cx="105" cy="63"/>
            </a:xfrm>
            <a:custGeom>
              <a:avLst/>
              <a:gdLst>
                <a:gd name="T0" fmla="*/ 43 w 43"/>
                <a:gd name="T1" fmla="*/ 13 h 26"/>
                <a:gd name="T2" fmla="*/ 0 w 43"/>
                <a:gd name="T3" fmla="*/ 2 h 26"/>
                <a:gd name="T4" fmla="*/ 1 w 43"/>
                <a:gd name="T5" fmla="*/ 16 h 26"/>
                <a:gd name="T6" fmla="*/ 39 w 43"/>
                <a:gd name="T7" fmla="*/ 26 h 26"/>
                <a:gd name="T8" fmla="*/ 43 w 43"/>
                <a:gd name="T9" fmla="*/ 13 h 26"/>
              </a:gdLst>
              <a:ahLst/>
              <a:cxnLst>
                <a:cxn ang="0">
                  <a:pos x="T0" y="T1"/>
                </a:cxn>
                <a:cxn ang="0">
                  <a:pos x="T2" y="T3"/>
                </a:cxn>
                <a:cxn ang="0">
                  <a:pos x="T4" y="T5"/>
                </a:cxn>
                <a:cxn ang="0">
                  <a:pos x="T6" y="T7"/>
                </a:cxn>
                <a:cxn ang="0">
                  <a:pos x="T8" y="T9"/>
                </a:cxn>
              </a:cxnLst>
              <a:rect l="0" t="0" r="r" b="b"/>
              <a:pathLst>
                <a:path w="43" h="26">
                  <a:moveTo>
                    <a:pt x="43" y="13"/>
                  </a:moveTo>
                  <a:cubicBezTo>
                    <a:pt x="36" y="9"/>
                    <a:pt x="20" y="0"/>
                    <a:pt x="0" y="2"/>
                  </a:cubicBezTo>
                  <a:cubicBezTo>
                    <a:pt x="1" y="16"/>
                    <a:pt x="1" y="16"/>
                    <a:pt x="1" y="16"/>
                  </a:cubicBezTo>
                  <a:cubicBezTo>
                    <a:pt x="17" y="18"/>
                    <a:pt x="29" y="22"/>
                    <a:pt x="39" y="26"/>
                  </a:cubicBezTo>
                  <a:cubicBezTo>
                    <a:pt x="40" y="22"/>
                    <a:pt x="42" y="17"/>
                    <a:pt x="43" y="13"/>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9" name="Freeform 1559"/>
            <p:cNvSpPr/>
            <p:nvPr/>
          </p:nvSpPr>
          <p:spPr bwMode="auto">
            <a:xfrm>
              <a:off x="5617" y="1698"/>
              <a:ext cx="68" cy="70"/>
            </a:xfrm>
            <a:custGeom>
              <a:avLst/>
              <a:gdLst>
                <a:gd name="T0" fmla="*/ 0 w 28"/>
                <a:gd name="T1" fmla="*/ 0 h 29"/>
                <a:gd name="T2" fmla="*/ 4 w 28"/>
                <a:gd name="T3" fmla="*/ 22 h 29"/>
                <a:gd name="T4" fmla="*/ 28 w 28"/>
                <a:gd name="T5" fmla="*/ 29 h 29"/>
                <a:gd name="T6" fmla="*/ 0 w 28"/>
                <a:gd name="T7" fmla="*/ 0 h 29"/>
              </a:gdLst>
              <a:ahLst/>
              <a:cxnLst>
                <a:cxn ang="0">
                  <a:pos x="T0" y="T1"/>
                </a:cxn>
                <a:cxn ang="0">
                  <a:pos x="T2" y="T3"/>
                </a:cxn>
                <a:cxn ang="0">
                  <a:pos x="T4" y="T5"/>
                </a:cxn>
                <a:cxn ang="0">
                  <a:pos x="T6" y="T7"/>
                </a:cxn>
              </a:cxnLst>
              <a:rect l="0" t="0" r="r" b="b"/>
              <a:pathLst>
                <a:path w="28" h="29">
                  <a:moveTo>
                    <a:pt x="0" y="0"/>
                  </a:moveTo>
                  <a:cubicBezTo>
                    <a:pt x="2" y="7"/>
                    <a:pt x="3" y="14"/>
                    <a:pt x="4" y="22"/>
                  </a:cubicBezTo>
                  <a:cubicBezTo>
                    <a:pt x="12" y="23"/>
                    <a:pt x="20" y="26"/>
                    <a:pt x="28" y="29"/>
                  </a:cubicBezTo>
                  <a:cubicBezTo>
                    <a:pt x="27" y="15"/>
                    <a:pt x="15" y="2"/>
                    <a:pt x="0" y="0"/>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0" name="Freeform 1560"/>
            <p:cNvSpPr/>
            <p:nvPr/>
          </p:nvSpPr>
          <p:spPr bwMode="auto">
            <a:xfrm>
              <a:off x="5248" y="1306"/>
              <a:ext cx="70" cy="124"/>
            </a:xfrm>
            <a:custGeom>
              <a:avLst/>
              <a:gdLst>
                <a:gd name="T0" fmla="*/ 18 w 29"/>
                <a:gd name="T1" fmla="*/ 51 h 51"/>
                <a:gd name="T2" fmla="*/ 29 w 29"/>
                <a:gd name="T3" fmla="*/ 8 h 51"/>
                <a:gd name="T4" fmla="*/ 10 w 29"/>
                <a:gd name="T5" fmla="*/ 0 h 51"/>
                <a:gd name="T6" fmla="*/ 0 w 29"/>
                <a:gd name="T7" fmla="*/ 46 h 51"/>
                <a:gd name="T8" fmla="*/ 18 w 29"/>
                <a:gd name="T9" fmla="*/ 51 h 51"/>
              </a:gdLst>
              <a:ahLst/>
              <a:cxnLst>
                <a:cxn ang="0">
                  <a:pos x="T0" y="T1"/>
                </a:cxn>
                <a:cxn ang="0">
                  <a:pos x="T2" y="T3"/>
                </a:cxn>
                <a:cxn ang="0">
                  <a:pos x="T4" y="T5"/>
                </a:cxn>
                <a:cxn ang="0">
                  <a:pos x="T6" y="T7"/>
                </a:cxn>
                <a:cxn ang="0">
                  <a:pos x="T8" y="T9"/>
                </a:cxn>
              </a:cxnLst>
              <a:rect l="0" t="0" r="r" b="b"/>
              <a:pathLst>
                <a:path w="29" h="51">
                  <a:moveTo>
                    <a:pt x="18" y="51"/>
                  </a:moveTo>
                  <a:cubicBezTo>
                    <a:pt x="29" y="8"/>
                    <a:pt x="29" y="8"/>
                    <a:pt x="29" y="8"/>
                  </a:cubicBezTo>
                  <a:cubicBezTo>
                    <a:pt x="22" y="5"/>
                    <a:pt x="16" y="3"/>
                    <a:pt x="10" y="0"/>
                  </a:cubicBezTo>
                  <a:cubicBezTo>
                    <a:pt x="7" y="15"/>
                    <a:pt x="4" y="31"/>
                    <a:pt x="0" y="46"/>
                  </a:cubicBezTo>
                  <a:cubicBezTo>
                    <a:pt x="5" y="48"/>
                    <a:pt x="11" y="49"/>
                    <a:pt x="18" y="51"/>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1" name="Freeform 1561"/>
            <p:cNvSpPr/>
            <p:nvPr/>
          </p:nvSpPr>
          <p:spPr bwMode="auto">
            <a:xfrm>
              <a:off x="4849" y="783"/>
              <a:ext cx="68" cy="110"/>
            </a:xfrm>
            <a:custGeom>
              <a:avLst/>
              <a:gdLst>
                <a:gd name="T0" fmla="*/ 12 w 28"/>
                <a:gd name="T1" fmla="*/ 45 h 45"/>
                <a:gd name="T2" fmla="*/ 28 w 28"/>
                <a:gd name="T3" fmla="*/ 41 h 45"/>
                <a:gd name="T4" fmla="*/ 14 w 28"/>
                <a:gd name="T5" fmla="*/ 0 h 45"/>
                <a:gd name="T6" fmla="*/ 0 w 28"/>
                <a:gd name="T7" fmla="*/ 4 h 45"/>
                <a:gd name="T8" fmla="*/ 12 w 28"/>
                <a:gd name="T9" fmla="*/ 45 h 45"/>
              </a:gdLst>
              <a:ahLst/>
              <a:cxnLst>
                <a:cxn ang="0">
                  <a:pos x="T0" y="T1"/>
                </a:cxn>
                <a:cxn ang="0">
                  <a:pos x="T2" y="T3"/>
                </a:cxn>
                <a:cxn ang="0">
                  <a:pos x="T4" y="T5"/>
                </a:cxn>
                <a:cxn ang="0">
                  <a:pos x="T6" y="T7"/>
                </a:cxn>
                <a:cxn ang="0">
                  <a:pos x="T8" y="T9"/>
                </a:cxn>
              </a:cxnLst>
              <a:rect l="0" t="0" r="r" b="b"/>
              <a:pathLst>
                <a:path w="28" h="45">
                  <a:moveTo>
                    <a:pt x="12" y="45"/>
                  </a:moveTo>
                  <a:cubicBezTo>
                    <a:pt x="17" y="44"/>
                    <a:pt x="24" y="42"/>
                    <a:pt x="28" y="41"/>
                  </a:cubicBezTo>
                  <a:cubicBezTo>
                    <a:pt x="24" y="29"/>
                    <a:pt x="18" y="11"/>
                    <a:pt x="14" y="0"/>
                  </a:cubicBezTo>
                  <a:cubicBezTo>
                    <a:pt x="0" y="4"/>
                    <a:pt x="0" y="4"/>
                    <a:pt x="0" y="4"/>
                  </a:cubicBezTo>
                  <a:cubicBezTo>
                    <a:pt x="4" y="17"/>
                    <a:pt x="9" y="35"/>
                    <a:pt x="12" y="45"/>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2" name="Freeform 1562"/>
            <p:cNvSpPr/>
            <p:nvPr/>
          </p:nvSpPr>
          <p:spPr bwMode="auto">
            <a:xfrm>
              <a:off x="6380" y="2746"/>
              <a:ext cx="360" cy="360"/>
            </a:xfrm>
            <a:custGeom>
              <a:avLst/>
              <a:gdLst>
                <a:gd name="T0" fmla="*/ 116 w 148"/>
                <a:gd name="T1" fmla="*/ 148 h 148"/>
                <a:gd name="T2" fmla="*/ 0 w 148"/>
                <a:gd name="T3" fmla="*/ 22 h 148"/>
                <a:gd name="T4" fmla="*/ 4 w 148"/>
                <a:gd name="T5" fmla="*/ 51 h 148"/>
                <a:gd name="T6" fmla="*/ 90 w 148"/>
                <a:gd name="T7" fmla="*/ 148 h 148"/>
                <a:gd name="T8" fmla="*/ 116 w 148"/>
                <a:gd name="T9" fmla="*/ 148 h 148"/>
              </a:gdLst>
              <a:ahLst/>
              <a:cxnLst>
                <a:cxn ang="0">
                  <a:pos x="T0" y="T1"/>
                </a:cxn>
                <a:cxn ang="0">
                  <a:pos x="T2" y="T3"/>
                </a:cxn>
                <a:cxn ang="0">
                  <a:pos x="T4" y="T5"/>
                </a:cxn>
                <a:cxn ang="0">
                  <a:pos x="T6" y="T7"/>
                </a:cxn>
                <a:cxn ang="0">
                  <a:pos x="T8" y="T9"/>
                </a:cxn>
              </a:cxnLst>
              <a:rect l="0" t="0" r="r" b="b"/>
              <a:pathLst>
                <a:path w="148" h="148">
                  <a:moveTo>
                    <a:pt x="116" y="148"/>
                  </a:moveTo>
                  <a:cubicBezTo>
                    <a:pt x="148" y="84"/>
                    <a:pt x="88" y="0"/>
                    <a:pt x="0" y="22"/>
                  </a:cubicBezTo>
                  <a:cubicBezTo>
                    <a:pt x="4" y="51"/>
                    <a:pt x="4" y="51"/>
                    <a:pt x="4" y="51"/>
                  </a:cubicBezTo>
                  <a:cubicBezTo>
                    <a:pt x="56" y="37"/>
                    <a:pt x="110" y="100"/>
                    <a:pt x="90" y="148"/>
                  </a:cubicBezTo>
                  <a:lnTo>
                    <a:pt x="116" y="148"/>
                  </a:ln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3" name="Freeform 1563"/>
            <p:cNvSpPr/>
            <p:nvPr/>
          </p:nvSpPr>
          <p:spPr bwMode="auto">
            <a:xfrm>
              <a:off x="5719" y="1936"/>
              <a:ext cx="61" cy="44"/>
            </a:xfrm>
            <a:custGeom>
              <a:avLst/>
              <a:gdLst>
                <a:gd name="T0" fmla="*/ 0 w 25"/>
                <a:gd name="T1" fmla="*/ 13 h 18"/>
                <a:gd name="T2" fmla="*/ 4 w 25"/>
                <a:gd name="T3" fmla="*/ 18 h 18"/>
                <a:gd name="T4" fmla="*/ 25 w 25"/>
                <a:gd name="T5" fmla="*/ 5 h 18"/>
                <a:gd name="T6" fmla="*/ 20 w 25"/>
                <a:gd name="T7" fmla="*/ 0 h 18"/>
                <a:gd name="T8" fmla="*/ 0 w 25"/>
                <a:gd name="T9" fmla="*/ 13 h 18"/>
              </a:gdLst>
              <a:ahLst/>
              <a:cxnLst>
                <a:cxn ang="0">
                  <a:pos x="T0" y="T1"/>
                </a:cxn>
                <a:cxn ang="0">
                  <a:pos x="T2" y="T3"/>
                </a:cxn>
                <a:cxn ang="0">
                  <a:pos x="T4" y="T5"/>
                </a:cxn>
                <a:cxn ang="0">
                  <a:pos x="T6" y="T7"/>
                </a:cxn>
                <a:cxn ang="0">
                  <a:pos x="T8" y="T9"/>
                </a:cxn>
              </a:cxnLst>
              <a:rect l="0" t="0" r="r" b="b"/>
              <a:pathLst>
                <a:path w="25" h="18">
                  <a:moveTo>
                    <a:pt x="0" y="13"/>
                  </a:moveTo>
                  <a:cubicBezTo>
                    <a:pt x="1" y="15"/>
                    <a:pt x="3" y="16"/>
                    <a:pt x="4" y="18"/>
                  </a:cubicBezTo>
                  <a:cubicBezTo>
                    <a:pt x="25" y="5"/>
                    <a:pt x="25" y="5"/>
                    <a:pt x="25" y="5"/>
                  </a:cubicBezTo>
                  <a:cubicBezTo>
                    <a:pt x="23" y="3"/>
                    <a:pt x="22" y="2"/>
                    <a:pt x="20" y="0"/>
                  </a:cubicBezTo>
                  <a:cubicBezTo>
                    <a:pt x="14" y="5"/>
                    <a:pt x="7" y="10"/>
                    <a:pt x="0" y="13"/>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4" name="Freeform 1564"/>
            <p:cNvSpPr/>
            <p:nvPr/>
          </p:nvSpPr>
          <p:spPr bwMode="auto">
            <a:xfrm>
              <a:off x="5734" y="1953"/>
              <a:ext cx="56" cy="39"/>
            </a:xfrm>
            <a:custGeom>
              <a:avLst/>
              <a:gdLst>
                <a:gd name="T0" fmla="*/ 0 w 23"/>
                <a:gd name="T1" fmla="*/ 12 h 16"/>
                <a:gd name="T2" fmla="*/ 3 w 23"/>
                <a:gd name="T3" fmla="*/ 16 h 16"/>
                <a:gd name="T4" fmla="*/ 23 w 23"/>
                <a:gd name="T5" fmla="*/ 4 h 16"/>
                <a:gd name="T6" fmla="*/ 20 w 23"/>
                <a:gd name="T7" fmla="*/ 0 h 16"/>
                <a:gd name="T8" fmla="*/ 0 w 23"/>
                <a:gd name="T9" fmla="*/ 12 h 16"/>
              </a:gdLst>
              <a:ahLst/>
              <a:cxnLst>
                <a:cxn ang="0">
                  <a:pos x="T0" y="T1"/>
                </a:cxn>
                <a:cxn ang="0">
                  <a:pos x="T2" y="T3"/>
                </a:cxn>
                <a:cxn ang="0">
                  <a:pos x="T4" y="T5"/>
                </a:cxn>
                <a:cxn ang="0">
                  <a:pos x="T6" y="T7"/>
                </a:cxn>
                <a:cxn ang="0">
                  <a:pos x="T8" y="T9"/>
                </a:cxn>
              </a:cxnLst>
              <a:rect l="0" t="0" r="r" b="b"/>
              <a:pathLst>
                <a:path w="23" h="16">
                  <a:moveTo>
                    <a:pt x="0" y="12"/>
                  </a:moveTo>
                  <a:cubicBezTo>
                    <a:pt x="1" y="13"/>
                    <a:pt x="2" y="15"/>
                    <a:pt x="3" y="16"/>
                  </a:cubicBezTo>
                  <a:cubicBezTo>
                    <a:pt x="23" y="4"/>
                    <a:pt x="23" y="4"/>
                    <a:pt x="23" y="4"/>
                  </a:cubicBezTo>
                  <a:cubicBezTo>
                    <a:pt x="22" y="3"/>
                    <a:pt x="21" y="1"/>
                    <a:pt x="20" y="0"/>
                  </a:cubicBezTo>
                  <a:lnTo>
                    <a:pt x="0" y="12"/>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5" name="Freeform 1565"/>
            <p:cNvSpPr/>
            <p:nvPr/>
          </p:nvSpPr>
          <p:spPr bwMode="auto">
            <a:xfrm>
              <a:off x="5746" y="1968"/>
              <a:ext cx="56" cy="39"/>
            </a:xfrm>
            <a:custGeom>
              <a:avLst/>
              <a:gdLst>
                <a:gd name="T0" fmla="*/ 0 w 23"/>
                <a:gd name="T1" fmla="*/ 12 h 16"/>
                <a:gd name="T2" fmla="*/ 3 w 23"/>
                <a:gd name="T3" fmla="*/ 16 h 16"/>
                <a:gd name="T4" fmla="*/ 23 w 23"/>
                <a:gd name="T5" fmla="*/ 5 h 16"/>
                <a:gd name="T6" fmla="*/ 19 w 23"/>
                <a:gd name="T7" fmla="*/ 0 h 16"/>
                <a:gd name="T8" fmla="*/ 0 w 23"/>
                <a:gd name="T9" fmla="*/ 12 h 16"/>
              </a:gdLst>
              <a:ahLst/>
              <a:cxnLst>
                <a:cxn ang="0">
                  <a:pos x="T0" y="T1"/>
                </a:cxn>
                <a:cxn ang="0">
                  <a:pos x="T2" y="T3"/>
                </a:cxn>
                <a:cxn ang="0">
                  <a:pos x="T4" y="T5"/>
                </a:cxn>
                <a:cxn ang="0">
                  <a:pos x="T6" y="T7"/>
                </a:cxn>
                <a:cxn ang="0">
                  <a:pos x="T8" y="T9"/>
                </a:cxn>
              </a:cxnLst>
              <a:rect l="0" t="0" r="r" b="b"/>
              <a:pathLst>
                <a:path w="23" h="16">
                  <a:moveTo>
                    <a:pt x="0" y="12"/>
                  </a:moveTo>
                  <a:cubicBezTo>
                    <a:pt x="1" y="13"/>
                    <a:pt x="2" y="15"/>
                    <a:pt x="3" y="16"/>
                  </a:cubicBezTo>
                  <a:cubicBezTo>
                    <a:pt x="23" y="5"/>
                    <a:pt x="23" y="5"/>
                    <a:pt x="23" y="5"/>
                  </a:cubicBezTo>
                  <a:cubicBezTo>
                    <a:pt x="22" y="3"/>
                    <a:pt x="21" y="2"/>
                    <a:pt x="19" y="0"/>
                  </a:cubicBezTo>
                  <a:lnTo>
                    <a:pt x="0" y="12"/>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545" name="Group 1767"/>
          <p:cNvGrpSpPr/>
          <p:nvPr/>
        </p:nvGrpSpPr>
        <p:grpSpPr bwMode="auto">
          <a:xfrm>
            <a:off x="4140200" y="0"/>
            <a:ext cx="6675438" cy="6861175"/>
            <a:chOff x="2608" y="0"/>
            <a:chExt cx="4205" cy="4322"/>
          </a:xfrm>
        </p:grpSpPr>
        <p:sp>
          <p:nvSpPr>
            <p:cNvPr id="4496" name="Freeform 1567"/>
            <p:cNvSpPr/>
            <p:nvPr/>
          </p:nvSpPr>
          <p:spPr bwMode="auto">
            <a:xfrm>
              <a:off x="5639" y="1895"/>
              <a:ext cx="119" cy="61"/>
            </a:xfrm>
            <a:custGeom>
              <a:avLst/>
              <a:gdLst>
                <a:gd name="T0" fmla="*/ 0 w 49"/>
                <a:gd name="T1" fmla="*/ 15 h 25"/>
                <a:gd name="T2" fmla="*/ 26 w 49"/>
                <a:gd name="T3" fmla="*/ 25 h 25"/>
                <a:gd name="T4" fmla="*/ 49 w 49"/>
                <a:gd name="T5" fmla="*/ 12 h 25"/>
                <a:gd name="T6" fmla="*/ 33 w 49"/>
                <a:gd name="T7" fmla="*/ 0 h 25"/>
                <a:gd name="T8" fmla="*/ 0 w 49"/>
                <a:gd name="T9" fmla="*/ 15 h 25"/>
              </a:gdLst>
              <a:ahLst/>
              <a:cxnLst>
                <a:cxn ang="0">
                  <a:pos x="T0" y="T1"/>
                </a:cxn>
                <a:cxn ang="0">
                  <a:pos x="T2" y="T3"/>
                </a:cxn>
                <a:cxn ang="0">
                  <a:pos x="T4" y="T5"/>
                </a:cxn>
                <a:cxn ang="0">
                  <a:pos x="T6" y="T7"/>
                </a:cxn>
                <a:cxn ang="0">
                  <a:pos x="T8" y="T9"/>
                </a:cxn>
              </a:cxnLst>
              <a:rect l="0" t="0" r="r" b="b"/>
              <a:pathLst>
                <a:path w="49" h="25">
                  <a:moveTo>
                    <a:pt x="0" y="15"/>
                  </a:moveTo>
                  <a:cubicBezTo>
                    <a:pt x="9" y="16"/>
                    <a:pt x="18" y="20"/>
                    <a:pt x="26" y="25"/>
                  </a:cubicBezTo>
                  <a:cubicBezTo>
                    <a:pt x="34" y="22"/>
                    <a:pt x="42" y="18"/>
                    <a:pt x="49" y="12"/>
                  </a:cubicBezTo>
                  <a:cubicBezTo>
                    <a:pt x="44" y="7"/>
                    <a:pt x="39" y="3"/>
                    <a:pt x="33" y="0"/>
                  </a:cubicBezTo>
                  <a:cubicBezTo>
                    <a:pt x="24" y="8"/>
                    <a:pt x="12" y="13"/>
                    <a:pt x="0" y="15"/>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7" name="Freeform 1568"/>
            <p:cNvSpPr/>
            <p:nvPr/>
          </p:nvSpPr>
          <p:spPr bwMode="auto">
            <a:xfrm>
              <a:off x="5756" y="1985"/>
              <a:ext cx="53" cy="36"/>
            </a:xfrm>
            <a:custGeom>
              <a:avLst/>
              <a:gdLst>
                <a:gd name="T0" fmla="*/ 0 w 22"/>
                <a:gd name="T1" fmla="*/ 11 h 15"/>
                <a:gd name="T2" fmla="*/ 2 w 22"/>
                <a:gd name="T3" fmla="*/ 15 h 15"/>
                <a:gd name="T4" fmla="*/ 22 w 22"/>
                <a:gd name="T5" fmla="*/ 5 h 15"/>
                <a:gd name="T6" fmla="*/ 20 w 22"/>
                <a:gd name="T7" fmla="*/ 0 h 15"/>
                <a:gd name="T8" fmla="*/ 0 w 22"/>
                <a:gd name="T9" fmla="*/ 11 h 15"/>
              </a:gdLst>
              <a:ahLst/>
              <a:cxnLst>
                <a:cxn ang="0">
                  <a:pos x="T0" y="T1"/>
                </a:cxn>
                <a:cxn ang="0">
                  <a:pos x="T2" y="T3"/>
                </a:cxn>
                <a:cxn ang="0">
                  <a:pos x="T4" y="T5"/>
                </a:cxn>
                <a:cxn ang="0">
                  <a:pos x="T6" y="T7"/>
                </a:cxn>
                <a:cxn ang="0">
                  <a:pos x="T8" y="T9"/>
                </a:cxn>
              </a:cxnLst>
              <a:rect l="0" t="0" r="r" b="b"/>
              <a:pathLst>
                <a:path w="22" h="15">
                  <a:moveTo>
                    <a:pt x="0" y="11"/>
                  </a:moveTo>
                  <a:cubicBezTo>
                    <a:pt x="1" y="13"/>
                    <a:pt x="1" y="14"/>
                    <a:pt x="2" y="15"/>
                  </a:cubicBezTo>
                  <a:cubicBezTo>
                    <a:pt x="22" y="5"/>
                    <a:pt x="22" y="5"/>
                    <a:pt x="22" y="5"/>
                  </a:cubicBezTo>
                  <a:cubicBezTo>
                    <a:pt x="22" y="3"/>
                    <a:pt x="21" y="2"/>
                    <a:pt x="20" y="0"/>
                  </a:cubicBezTo>
                  <a:lnTo>
                    <a:pt x="0" y="11"/>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8" name="Freeform 1569"/>
            <p:cNvSpPr/>
            <p:nvPr/>
          </p:nvSpPr>
          <p:spPr bwMode="auto">
            <a:xfrm>
              <a:off x="4832" y="944"/>
              <a:ext cx="544" cy="1009"/>
            </a:xfrm>
            <a:custGeom>
              <a:avLst/>
              <a:gdLst>
                <a:gd name="T0" fmla="*/ 49 w 224"/>
                <a:gd name="T1" fmla="*/ 52 h 415"/>
                <a:gd name="T2" fmla="*/ 33 w 224"/>
                <a:gd name="T3" fmla="*/ 35 h 415"/>
                <a:gd name="T4" fmla="*/ 36 w 224"/>
                <a:gd name="T5" fmla="*/ 186 h 415"/>
                <a:gd name="T6" fmla="*/ 148 w 224"/>
                <a:gd name="T7" fmla="*/ 363 h 415"/>
                <a:gd name="T8" fmla="*/ 208 w 224"/>
                <a:gd name="T9" fmla="*/ 415 h 415"/>
                <a:gd name="T10" fmla="*/ 203 w 224"/>
                <a:gd name="T11" fmla="*/ 320 h 415"/>
                <a:gd name="T12" fmla="*/ 86 w 224"/>
                <a:gd name="T13" fmla="*/ 205 h 415"/>
                <a:gd name="T14" fmla="*/ 80 w 224"/>
                <a:gd name="T15" fmla="*/ 39 h 415"/>
                <a:gd name="T16" fmla="*/ 67 w 224"/>
                <a:gd name="T17" fmla="*/ 0 h 415"/>
                <a:gd name="T18" fmla="*/ 55 w 224"/>
                <a:gd name="T19" fmla="*/ 11 h 415"/>
                <a:gd name="T20" fmla="*/ 49 w 224"/>
                <a:gd name="T21" fmla="*/ 52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415">
                  <a:moveTo>
                    <a:pt x="49" y="52"/>
                  </a:moveTo>
                  <a:cubicBezTo>
                    <a:pt x="33" y="35"/>
                    <a:pt x="33" y="35"/>
                    <a:pt x="33" y="35"/>
                  </a:cubicBezTo>
                  <a:cubicBezTo>
                    <a:pt x="0" y="81"/>
                    <a:pt x="9" y="134"/>
                    <a:pt x="36" y="186"/>
                  </a:cubicBezTo>
                  <a:cubicBezTo>
                    <a:pt x="75" y="265"/>
                    <a:pt x="145" y="297"/>
                    <a:pt x="148" y="363"/>
                  </a:cubicBezTo>
                  <a:cubicBezTo>
                    <a:pt x="168" y="380"/>
                    <a:pt x="188" y="398"/>
                    <a:pt x="208" y="415"/>
                  </a:cubicBezTo>
                  <a:cubicBezTo>
                    <a:pt x="224" y="383"/>
                    <a:pt x="217" y="341"/>
                    <a:pt x="203" y="320"/>
                  </a:cubicBezTo>
                  <a:cubicBezTo>
                    <a:pt x="175" y="279"/>
                    <a:pt x="134" y="273"/>
                    <a:pt x="86" y="205"/>
                  </a:cubicBezTo>
                  <a:cubicBezTo>
                    <a:pt x="59" y="166"/>
                    <a:pt x="38" y="85"/>
                    <a:pt x="80" y="39"/>
                  </a:cubicBezTo>
                  <a:cubicBezTo>
                    <a:pt x="76" y="27"/>
                    <a:pt x="72" y="14"/>
                    <a:pt x="67" y="0"/>
                  </a:cubicBezTo>
                  <a:cubicBezTo>
                    <a:pt x="63" y="4"/>
                    <a:pt x="59" y="7"/>
                    <a:pt x="55" y="11"/>
                  </a:cubicBezTo>
                  <a:lnTo>
                    <a:pt x="49" y="52"/>
                  </a:ln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9" name="Freeform 1570"/>
            <p:cNvSpPr/>
            <p:nvPr/>
          </p:nvSpPr>
          <p:spPr bwMode="auto">
            <a:xfrm>
              <a:off x="5763" y="2002"/>
              <a:ext cx="58" cy="41"/>
            </a:xfrm>
            <a:custGeom>
              <a:avLst/>
              <a:gdLst>
                <a:gd name="T0" fmla="*/ 24 w 24"/>
                <a:gd name="T1" fmla="*/ 7 h 17"/>
                <a:gd name="T2" fmla="*/ 21 w 24"/>
                <a:gd name="T3" fmla="*/ 0 h 17"/>
                <a:gd name="T4" fmla="*/ 0 w 24"/>
                <a:gd name="T5" fmla="*/ 11 h 17"/>
                <a:gd name="T6" fmla="*/ 2 w 24"/>
                <a:gd name="T7" fmla="*/ 17 h 17"/>
                <a:gd name="T8" fmla="*/ 24 w 24"/>
                <a:gd name="T9" fmla="*/ 7 h 17"/>
              </a:gdLst>
              <a:ahLst/>
              <a:cxnLst>
                <a:cxn ang="0">
                  <a:pos x="T0" y="T1"/>
                </a:cxn>
                <a:cxn ang="0">
                  <a:pos x="T2" y="T3"/>
                </a:cxn>
                <a:cxn ang="0">
                  <a:pos x="T4" y="T5"/>
                </a:cxn>
                <a:cxn ang="0">
                  <a:pos x="T6" y="T7"/>
                </a:cxn>
                <a:cxn ang="0">
                  <a:pos x="T8" y="T9"/>
                </a:cxn>
              </a:cxnLst>
              <a:rect l="0" t="0" r="r" b="b"/>
              <a:pathLst>
                <a:path w="24" h="17">
                  <a:moveTo>
                    <a:pt x="24" y="7"/>
                  </a:moveTo>
                  <a:cubicBezTo>
                    <a:pt x="23" y="4"/>
                    <a:pt x="22" y="2"/>
                    <a:pt x="21" y="0"/>
                  </a:cubicBezTo>
                  <a:cubicBezTo>
                    <a:pt x="0" y="11"/>
                    <a:pt x="0" y="11"/>
                    <a:pt x="0" y="11"/>
                  </a:cubicBezTo>
                  <a:cubicBezTo>
                    <a:pt x="1" y="12"/>
                    <a:pt x="2" y="14"/>
                    <a:pt x="2" y="17"/>
                  </a:cubicBezTo>
                  <a:cubicBezTo>
                    <a:pt x="9" y="13"/>
                    <a:pt x="17" y="10"/>
                    <a:pt x="24" y="7"/>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0" name="Freeform 1571"/>
            <p:cNvSpPr/>
            <p:nvPr/>
          </p:nvSpPr>
          <p:spPr bwMode="auto">
            <a:xfrm>
              <a:off x="4953" y="1070"/>
              <a:ext cx="652" cy="815"/>
            </a:xfrm>
            <a:custGeom>
              <a:avLst/>
              <a:gdLst>
                <a:gd name="T0" fmla="*/ 44 w 268"/>
                <a:gd name="T1" fmla="*/ 150 h 335"/>
                <a:gd name="T2" fmla="*/ 162 w 268"/>
                <a:gd name="T3" fmla="*/ 269 h 335"/>
                <a:gd name="T4" fmla="*/ 174 w 268"/>
                <a:gd name="T5" fmla="*/ 333 h 335"/>
                <a:gd name="T6" fmla="*/ 195 w 268"/>
                <a:gd name="T7" fmla="*/ 335 h 335"/>
                <a:gd name="T8" fmla="*/ 225 w 268"/>
                <a:gd name="T9" fmla="*/ 296 h 335"/>
                <a:gd name="T10" fmla="*/ 42 w 268"/>
                <a:gd name="T11" fmla="*/ 106 h 335"/>
                <a:gd name="T12" fmla="*/ 232 w 268"/>
                <a:gd name="T13" fmla="*/ 291 h 335"/>
                <a:gd name="T14" fmla="*/ 268 w 268"/>
                <a:gd name="T15" fmla="*/ 280 h 335"/>
                <a:gd name="T16" fmla="*/ 115 w 268"/>
                <a:gd name="T17" fmla="*/ 150 h 335"/>
                <a:gd name="T18" fmla="*/ 51 w 268"/>
                <a:gd name="T19" fmla="*/ 29 h 335"/>
                <a:gd name="T20" fmla="*/ 35 w 268"/>
                <a:gd name="T21" fmla="*/ 0 h 335"/>
                <a:gd name="T22" fmla="*/ 44 w 268"/>
                <a:gd name="T23" fmla="*/ 150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8" h="335">
                  <a:moveTo>
                    <a:pt x="44" y="150"/>
                  </a:moveTo>
                  <a:cubicBezTo>
                    <a:pt x="92" y="218"/>
                    <a:pt x="119" y="204"/>
                    <a:pt x="162" y="269"/>
                  </a:cubicBezTo>
                  <a:cubicBezTo>
                    <a:pt x="171" y="284"/>
                    <a:pt x="177" y="308"/>
                    <a:pt x="174" y="333"/>
                  </a:cubicBezTo>
                  <a:cubicBezTo>
                    <a:pt x="182" y="332"/>
                    <a:pt x="188" y="333"/>
                    <a:pt x="195" y="335"/>
                  </a:cubicBezTo>
                  <a:cubicBezTo>
                    <a:pt x="200" y="320"/>
                    <a:pt x="211" y="306"/>
                    <a:pt x="225" y="296"/>
                  </a:cubicBezTo>
                  <a:cubicBezTo>
                    <a:pt x="211" y="177"/>
                    <a:pt x="80" y="210"/>
                    <a:pt x="42" y="106"/>
                  </a:cubicBezTo>
                  <a:cubicBezTo>
                    <a:pt x="103" y="209"/>
                    <a:pt x="208" y="169"/>
                    <a:pt x="232" y="291"/>
                  </a:cubicBezTo>
                  <a:cubicBezTo>
                    <a:pt x="244" y="284"/>
                    <a:pt x="256" y="280"/>
                    <a:pt x="268" y="280"/>
                  </a:cubicBezTo>
                  <a:cubicBezTo>
                    <a:pt x="254" y="165"/>
                    <a:pt x="152" y="165"/>
                    <a:pt x="115" y="150"/>
                  </a:cubicBezTo>
                  <a:cubicBezTo>
                    <a:pt x="76" y="132"/>
                    <a:pt x="32" y="77"/>
                    <a:pt x="51" y="29"/>
                  </a:cubicBezTo>
                  <a:cubicBezTo>
                    <a:pt x="45" y="20"/>
                    <a:pt x="39" y="10"/>
                    <a:pt x="35" y="0"/>
                  </a:cubicBezTo>
                  <a:cubicBezTo>
                    <a:pt x="0" y="45"/>
                    <a:pt x="17" y="113"/>
                    <a:pt x="44" y="150"/>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1" name="Freeform 1572"/>
            <p:cNvSpPr/>
            <p:nvPr/>
          </p:nvSpPr>
          <p:spPr bwMode="auto">
            <a:xfrm>
              <a:off x="5432" y="1771"/>
              <a:ext cx="496" cy="362"/>
            </a:xfrm>
            <a:custGeom>
              <a:avLst/>
              <a:gdLst>
                <a:gd name="T0" fmla="*/ 5 w 204"/>
                <a:gd name="T1" fmla="*/ 81 h 149"/>
                <a:gd name="T2" fmla="*/ 76 w 204"/>
                <a:gd name="T3" fmla="*/ 32 h 149"/>
                <a:gd name="T4" fmla="*/ 174 w 204"/>
                <a:gd name="T5" fmla="*/ 149 h 149"/>
                <a:gd name="T6" fmla="*/ 78 w 204"/>
                <a:gd name="T7" fmla="*/ 3 h 149"/>
                <a:gd name="T8" fmla="*/ 5 w 204"/>
                <a:gd name="T9" fmla="*/ 81 h 149"/>
              </a:gdLst>
              <a:ahLst/>
              <a:cxnLst>
                <a:cxn ang="0">
                  <a:pos x="T0" y="T1"/>
                </a:cxn>
                <a:cxn ang="0">
                  <a:pos x="T2" y="T3"/>
                </a:cxn>
                <a:cxn ang="0">
                  <a:pos x="T4" y="T5"/>
                </a:cxn>
                <a:cxn ang="0">
                  <a:pos x="T6" y="T7"/>
                </a:cxn>
                <a:cxn ang="0">
                  <a:pos x="T8" y="T9"/>
                </a:cxn>
              </a:cxnLst>
              <a:rect l="0" t="0" r="r" b="b"/>
              <a:pathLst>
                <a:path w="204" h="149">
                  <a:moveTo>
                    <a:pt x="5" y="81"/>
                  </a:moveTo>
                  <a:cubicBezTo>
                    <a:pt x="22" y="59"/>
                    <a:pt x="49" y="34"/>
                    <a:pt x="76" y="32"/>
                  </a:cubicBezTo>
                  <a:cubicBezTo>
                    <a:pt x="119" y="30"/>
                    <a:pt x="171" y="72"/>
                    <a:pt x="174" y="149"/>
                  </a:cubicBezTo>
                  <a:cubicBezTo>
                    <a:pt x="204" y="69"/>
                    <a:pt x="128" y="7"/>
                    <a:pt x="78" y="3"/>
                  </a:cubicBezTo>
                  <a:cubicBezTo>
                    <a:pt x="38" y="0"/>
                    <a:pt x="0" y="31"/>
                    <a:pt x="5" y="81"/>
                  </a:cubicBezTo>
                  <a:close/>
                </a:path>
              </a:pathLst>
            </a:custGeom>
            <a:solidFill>
              <a:srgbClr val="CEB9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2" name="Freeform 1573"/>
            <p:cNvSpPr/>
            <p:nvPr/>
          </p:nvSpPr>
          <p:spPr bwMode="auto">
            <a:xfrm>
              <a:off x="5182" y="1262"/>
              <a:ext cx="73" cy="149"/>
            </a:xfrm>
            <a:custGeom>
              <a:avLst/>
              <a:gdLst>
                <a:gd name="T0" fmla="*/ 21 w 30"/>
                <a:gd name="T1" fmla="*/ 61 h 61"/>
                <a:gd name="T2" fmla="*/ 30 w 30"/>
                <a:gd name="T3" fmla="*/ 14 h 61"/>
                <a:gd name="T4" fmla="*/ 8 w 30"/>
                <a:gd name="T5" fmla="*/ 0 h 61"/>
                <a:gd name="T6" fmla="*/ 0 w 30"/>
                <a:gd name="T7" fmla="*/ 48 h 61"/>
                <a:gd name="T8" fmla="*/ 21 w 30"/>
                <a:gd name="T9" fmla="*/ 61 h 61"/>
              </a:gdLst>
              <a:ahLst/>
              <a:cxnLst>
                <a:cxn ang="0">
                  <a:pos x="T0" y="T1"/>
                </a:cxn>
                <a:cxn ang="0">
                  <a:pos x="T2" y="T3"/>
                </a:cxn>
                <a:cxn ang="0">
                  <a:pos x="T4" y="T5"/>
                </a:cxn>
                <a:cxn ang="0">
                  <a:pos x="T6" y="T7"/>
                </a:cxn>
                <a:cxn ang="0">
                  <a:pos x="T8" y="T9"/>
                </a:cxn>
              </a:cxnLst>
              <a:rect l="0" t="0" r="r" b="b"/>
              <a:pathLst>
                <a:path w="30" h="61">
                  <a:moveTo>
                    <a:pt x="21" y="61"/>
                  </a:moveTo>
                  <a:cubicBezTo>
                    <a:pt x="24" y="46"/>
                    <a:pt x="27" y="30"/>
                    <a:pt x="30" y="14"/>
                  </a:cubicBezTo>
                  <a:cubicBezTo>
                    <a:pt x="23" y="10"/>
                    <a:pt x="15" y="5"/>
                    <a:pt x="8" y="0"/>
                  </a:cubicBezTo>
                  <a:cubicBezTo>
                    <a:pt x="0" y="48"/>
                    <a:pt x="0" y="48"/>
                    <a:pt x="0" y="48"/>
                  </a:cubicBezTo>
                  <a:cubicBezTo>
                    <a:pt x="7" y="53"/>
                    <a:pt x="14" y="57"/>
                    <a:pt x="21" y="61"/>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3" name="Freeform 1574"/>
            <p:cNvSpPr/>
            <p:nvPr/>
          </p:nvSpPr>
          <p:spPr bwMode="auto">
            <a:xfrm>
              <a:off x="4868" y="936"/>
              <a:ext cx="81" cy="100"/>
            </a:xfrm>
            <a:custGeom>
              <a:avLst/>
              <a:gdLst>
                <a:gd name="T0" fmla="*/ 0 w 81"/>
                <a:gd name="T1" fmla="*/ 20 h 100"/>
                <a:gd name="T2" fmla="*/ 73 w 81"/>
                <a:gd name="T3" fmla="*/ 100 h 100"/>
                <a:gd name="T4" fmla="*/ 81 w 81"/>
                <a:gd name="T5" fmla="*/ 0 h 100"/>
                <a:gd name="T6" fmla="*/ 0 w 81"/>
                <a:gd name="T7" fmla="*/ 20 h 100"/>
              </a:gdLst>
              <a:ahLst/>
              <a:cxnLst>
                <a:cxn ang="0">
                  <a:pos x="T0" y="T1"/>
                </a:cxn>
                <a:cxn ang="0">
                  <a:pos x="T2" y="T3"/>
                </a:cxn>
                <a:cxn ang="0">
                  <a:pos x="T4" y="T5"/>
                </a:cxn>
                <a:cxn ang="0">
                  <a:pos x="T6" y="T7"/>
                </a:cxn>
              </a:cxnLst>
              <a:rect l="0" t="0" r="r" b="b"/>
              <a:pathLst>
                <a:path w="81" h="100">
                  <a:moveTo>
                    <a:pt x="0" y="20"/>
                  </a:moveTo>
                  <a:lnTo>
                    <a:pt x="73" y="100"/>
                  </a:lnTo>
                  <a:lnTo>
                    <a:pt x="81" y="0"/>
                  </a:lnTo>
                  <a:lnTo>
                    <a:pt x="0" y="20"/>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4" name="Freeform 1575"/>
            <p:cNvSpPr/>
            <p:nvPr/>
          </p:nvSpPr>
          <p:spPr bwMode="auto">
            <a:xfrm>
              <a:off x="5588" y="2038"/>
              <a:ext cx="258" cy="207"/>
            </a:xfrm>
            <a:custGeom>
              <a:avLst/>
              <a:gdLst>
                <a:gd name="T0" fmla="*/ 99 w 106"/>
                <a:gd name="T1" fmla="*/ 0 h 85"/>
                <a:gd name="T2" fmla="*/ 76 w 106"/>
                <a:gd name="T3" fmla="*/ 9 h 85"/>
                <a:gd name="T4" fmla="*/ 68 w 106"/>
                <a:gd name="T5" fmla="*/ 42 h 85"/>
                <a:gd name="T6" fmla="*/ 57 w 106"/>
                <a:gd name="T7" fmla="*/ 20 h 85"/>
                <a:gd name="T8" fmla="*/ 39 w 106"/>
                <a:gd name="T9" fmla="*/ 32 h 85"/>
                <a:gd name="T10" fmla="*/ 42 w 106"/>
                <a:gd name="T11" fmla="*/ 57 h 85"/>
                <a:gd name="T12" fmla="*/ 4 w 106"/>
                <a:gd name="T13" fmla="*/ 73 h 85"/>
                <a:gd name="T14" fmla="*/ 2 w 106"/>
                <a:gd name="T15" fmla="*/ 72 h 85"/>
                <a:gd name="T16" fmla="*/ 0 w 106"/>
                <a:gd name="T17" fmla="*/ 82 h 85"/>
                <a:gd name="T18" fmla="*/ 7 w 106"/>
                <a:gd name="T19" fmla="*/ 85 h 85"/>
                <a:gd name="T20" fmla="*/ 47 w 106"/>
                <a:gd name="T21" fmla="*/ 81 h 85"/>
                <a:gd name="T22" fmla="*/ 99 w 106"/>
                <a:gd name="T23" fmla="*/ 55 h 85"/>
                <a:gd name="T24" fmla="*/ 106 w 106"/>
                <a:gd name="T25" fmla="*/ 48 h 85"/>
                <a:gd name="T26" fmla="*/ 99 w 106"/>
                <a:gd name="T27"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6" h="85">
                  <a:moveTo>
                    <a:pt x="99" y="0"/>
                  </a:moveTo>
                  <a:cubicBezTo>
                    <a:pt x="91" y="2"/>
                    <a:pt x="83" y="5"/>
                    <a:pt x="76" y="9"/>
                  </a:cubicBezTo>
                  <a:cubicBezTo>
                    <a:pt x="78" y="20"/>
                    <a:pt x="76" y="31"/>
                    <a:pt x="68" y="42"/>
                  </a:cubicBezTo>
                  <a:cubicBezTo>
                    <a:pt x="65" y="34"/>
                    <a:pt x="61" y="26"/>
                    <a:pt x="57" y="20"/>
                  </a:cubicBezTo>
                  <a:cubicBezTo>
                    <a:pt x="51" y="23"/>
                    <a:pt x="45" y="27"/>
                    <a:pt x="39" y="32"/>
                  </a:cubicBezTo>
                  <a:cubicBezTo>
                    <a:pt x="43" y="39"/>
                    <a:pt x="45" y="48"/>
                    <a:pt x="42" y="57"/>
                  </a:cubicBezTo>
                  <a:cubicBezTo>
                    <a:pt x="37" y="72"/>
                    <a:pt x="20" y="80"/>
                    <a:pt x="4" y="73"/>
                  </a:cubicBezTo>
                  <a:cubicBezTo>
                    <a:pt x="4" y="73"/>
                    <a:pt x="3" y="73"/>
                    <a:pt x="2" y="72"/>
                  </a:cubicBezTo>
                  <a:cubicBezTo>
                    <a:pt x="2" y="76"/>
                    <a:pt x="1" y="79"/>
                    <a:pt x="0" y="82"/>
                  </a:cubicBezTo>
                  <a:cubicBezTo>
                    <a:pt x="2" y="83"/>
                    <a:pt x="4" y="84"/>
                    <a:pt x="7" y="85"/>
                  </a:cubicBezTo>
                  <a:cubicBezTo>
                    <a:pt x="47" y="81"/>
                    <a:pt x="47" y="81"/>
                    <a:pt x="47" y="81"/>
                  </a:cubicBezTo>
                  <a:cubicBezTo>
                    <a:pt x="66" y="60"/>
                    <a:pt x="83" y="53"/>
                    <a:pt x="99" y="55"/>
                  </a:cubicBezTo>
                  <a:cubicBezTo>
                    <a:pt x="106" y="48"/>
                    <a:pt x="106" y="48"/>
                    <a:pt x="106" y="48"/>
                  </a:cubicBezTo>
                  <a:cubicBezTo>
                    <a:pt x="105" y="36"/>
                    <a:pt x="104" y="15"/>
                    <a:pt x="99" y="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5" name="Freeform 1576"/>
            <p:cNvSpPr/>
            <p:nvPr/>
          </p:nvSpPr>
          <p:spPr bwMode="auto">
            <a:xfrm>
              <a:off x="5160" y="1245"/>
              <a:ext cx="29" cy="124"/>
            </a:xfrm>
            <a:custGeom>
              <a:avLst/>
              <a:gdLst>
                <a:gd name="T0" fmla="*/ 5 w 12"/>
                <a:gd name="T1" fmla="*/ 51 h 51"/>
                <a:gd name="T2" fmla="*/ 12 w 12"/>
                <a:gd name="T3" fmla="*/ 4 h 51"/>
                <a:gd name="T4" fmla="*/ 8 w 12"/>
                <a:gd name="T5" fmla="*/ 0 h 51"/>
                <a:gd name="T6" fmla="*/ 0 w 12"/>
                <a:gd name="T7" fmla="*/ 47 h 51"/>
                <a:gd name="T8" fmla="*/ 5 w 12"/>
                <a:gd name="T9" fmla="*/ 51 h 51"/>
              </a:gdLst>
              <a:ahLst/>
              <a:cxnLst>
                <a:cxn ang="0">
                  <a:pos x="T0" y="T1"/>
                </a:cxn>
                <a:cxn ang="0">
                  <a:pos x="T2" y="T3"/>
                </a:cxn>
                <a:cxn ang="0">
                  <a:pos x="T4" y="T5"/>
                </a:cxn>
                <a:cxn ang="0">
                  <a:pos x="T6" y="T7"/>
                </a:cxn>
                <a:cxn ang="0">
                  <a:pos x="T8" y="T9"/>
                </a:cxn>
              </a:cxnLst>
              <a:rect l="0" t="0" r="r" b="b"/>
              <a:pathLst>
                <a:path w="12" h="51">
                  <a:moveTo>
                    <a:pt x="5" y="51"/>
                  </a:moveTo>
                  <a:cubicBezTo>
                    <a:pt x="12" y="4"/>
                    <a:pt x="12" y="4"/>
                    <a:pt x="12" y="4"/>
                  </a:cubicBezTo>
                  <a:cubicBezTo>
                    <a:pt x="11" y="3"/>
                    <a:pt x="10" y="1"/>
                    <a:pt x="8" y="0"/>
                  </a:cubicBezTo>
                  <a:cubicBezTo>
                    <a:pt x="0" y="47"/>
                    <a:pt x="0" y="47"/>
                    <a:pt x="0" y="47"/>
                  </a:cubicBezTo>
                  <a:cubicBezTo>
                    <a:pt x="2" y="49"/>
                    <a:pt x="3" y="50"/>
                    <a:pt x="5" y="51"/>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6" name="Freeform 1577"/>
            <p:cNvSpPr/>
            <p:nvPr/>
          </p:nvSpPr>
          <p:spPr bwMode="auto">
            <a:xfrm>
              <a:off x="5143" y="1233"/>
              <a:ext cx="32" cy="122"/>
            </a:xfrm>
            <a:custGeom>
              <a:avLst/>
              <a:gdLst>
                <a:gd name="T0" fmla="*/ 5 w 13"/>
                <a:gd name="T1" fmla="*/ 50 h 50"/>
                <a:gd name="T2" fmla="*/ 13 w 13"/>
                <a:gd name="T3" fmla="*/ 3 h 50"/>
                <a:gd name="T4" fmla="*/ 8 w 13"/>
                <a:gd name="T5" fmla="*/ 0 h 50"/>
                <a:gd name="T6" fmla="*/ 0 w 13"/>
                <a:gd name="T7" fmla="*/ 45 h 50"/>
                <a:gd name="T8" fmla="*/ 5 w 13"/>
                <a:gd name="T9" fmla="*/ 50 h 50"/>
              </a:gdLst>
              <a:ahLst/>
              <a:cxnLst>
                <a:cxn ang="0">
                  <a:pos x="T0" y="T1"/>
                </a:cxn>
                <a:cxn ang="0">
                  <a:pos x="T2" y="T3"/>
                </a:cxn>
                <a:cxn ang="0">
                  <a:pos x="T4" y="T5"/>
                </a:cxn>
                <a:cxn ang="0">
                  <a:pos x="T6" y="T7"/>
                </a:cxn>
                <a:cxn ang="0">
                  <a:pos x="T8" y="T9"/>
                </a:cxn>
              </a:cxnLst>
              <a:rect l="0" t="0" r="r" b="b"/>
              <a:pathLst>
                <a:path w="13" h="50">
                  <a:moveTo>
                    <a:pt x="5" y="50"/>
                  </a:moveTo>
                  <a:cubicBezTo>
                    <a:pt x="13" y="3"/>
                    <a:pt x="13" y="3"/>
                    <a:pt x="13" y="3"/>
                  </a:cubicBezTo>
                  <a:cubicBezTo>
                    <a:pt x="11" y="2"/>
                    <a:pt x="10" y="1"/>
                    <a:pt x="8" y="0"/>
                  </a:cubicBezTo>
                  <a:cubicBezTo>
                    <a:pt x="0" y="45"/>
                    <a:pt x="0" y="45"/>
                    <a:pt x="0" y="45"/>
                  </a:cubicBezTo>
                  <a:cubicBezTo>
                    <a:pt x="2" y="47"/>
                    <a:pt x="3" y="49"/>
                    <a:pt x="5" y="5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7" name="Freeform 1578"/>
            <p:cNvSpPr/>
            <p:nvPr/>
          </p:nvSpPr>
          <p:spPr bwMode="auto">
            <a:xfrm>
              <a:off x="5128" y="1216"/>
              <a:ext cx="30" cy="122"/>
            </a:xfrm>
            <a:custGeom>
              <a:avLst/>
              <a:gdLst>
                <a:gd name="T0" fmla="*/ 4 w 12"/>
                <a:gd name="T1" fmla="*/ 50 h 50"/>
                <a:gd name="T2" fmla="*/ 12 w 12"/>
                <a:gd name="T3" fmla="*/ 5 h 50"/>
                <a:gd name="T4" fmla="*/ 7 w 12"/>
                <a:gd name="T5" fmla="*/ 0 h 50"/>
                <a:gd name="T6" fmla="*/ 0 w 12"/>
                <a:gd name="T7" fmla="*/ 44 h 50"/>
                <a:gd name="T8" fmla="*/ 4 w 12"/>
                <a:gd name="T9" fmla="*/ 50 h 50"/>
              </a:gdLst>
              <a:ahLst/>
              <a:cxnLst>
                <a:cxn ang="0">
                  <a:pos x="T0" y="T1"/>
                </a:cxn>
                <a:cxn ang="0">
                  <a:pos x="T2" y="T3"/>
                </a:cxn>
                <a:cxn ang="0">
                  <a:pos x="T4" y="T5"/>
                </a:cxn>
                <a:cxn ang="0">
                  <a:pos x="T6" y="T7"/>
                </a:cxn>
                <a:cxn ang="0">
                  <a:pos x="T8" y="T9"/>
                </a:cxn>
              </a:cxnLst>
              <a:rect l="0" t="0" r="r" b="b"/>
              <a:pathLst>
                <a:path w="12" h="50">
                  <a:moveTo>
                    <a:pt x="4" y="50"/>
                  </a:moveTo>
                  <a:cubicBezTo>
                    <a:pt x="12" y="5"/>
                    <a:pt x="12" y="5"/>
                    <a:pt x="12" y="5"/>
                  </a:cubicBezTo>
                  <a:cubicBezTo>
                    <a:pt x="10" y="3"/>
                    <a:pt x="9" y="2"/>
                    <a:pt x="7" y="0"/>
                  </a:cubicBezTo>
                  <a:cubicBezTo>
                    <a:pt x="0" y="44"/>
                    <a:pt x="0" y="44"/>
                    <a:pt x="0" y="44"/>
                  </a:cubicBezTo>
                  <a:cubicBezTo>
                    <a:pt x="1" y="46"/>
                    <a:pt x="3" y="48"/>
                    <a:pt x="4" y="5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8" name="Freeform 1579"/>
            <p:cNvSpPr/>
            <p:nvPr/>
          </p:nvSpPr>
          <p:spPr bwMode="auto">
            <a:xfrm>
              <a:off x="5111" y="1202"/>
              <a:ext cx="30" cy="116"/>
            </a:xfrm>
            <a:custGeom>
              <a:avLst/>
              <a:gdLst>
                <a:gd name="T0" fmla="*/ 5 w 12"/>
                <a:gd name="T1" fmla="*/ 48 h 48"/>
                <a:gd name="T2" fmla="*/ 12 w 12"/>
                <a:gd name="T3" fmla="*/ 4 h 48"/>
                <a:gd name="T4" fmla="*/ 7 w 12"/>
                <a:gd name="T5" fmla="*/ 0 h 48"/>
                <a:gd name="T6" fmla="*/ 0 w 12"/>
                <a:gd name="T7" fmla="*/ 41 h 48"/>
                <a:gd name="T8" fmla="*/ 5 w 12"/>
                <a:gd name="T9" fmla="*/ 48 h 48"/>
              </a:gdLst>
              <a:ahLst/>
              <a:cxnLst>
                <a:cxn ang="0">
                  <a:pos x="T0" y="T1"/>
                </a:cxn>
                <a:cxn ang="0">
                  <a:pos x="T2" y="T3"/>
                </a:cxn>
                <a:cxn ang="0">
                  <a:pos x="T4" y="T5"/>
                </a:cxn>
                <a:cxn ang="0">
                  <a:pos x="T6" y="T7"/>
                </a:cxn>
                <a:cxn ang="0">
                  <a:pos x="T8" y="T9"/>
                </a:cxn>
              </a:cxnLst>
              <a:rect l="0" t="0" r="r" b="b"/>
              <a:pathLst>
                <a:path w="12" h="48">
                  <a:moveTo>
                    <a:pt x="5" y="48"/>
                  </a:moveTo>
                  <a:cubicBezTo>
                    <a:pt x="12" y="4"/>
                    <a:pt x="12" y="4"/>
                    <a:pt x="12" y="4"/>
                  </a:cubicBezTo>
                  <a:cubicBezTo>
                    <a:pt x="10" y="3"/>
                    <a:pt x="9" y="1"/>
                    <a:pt x="7" y="0"/>
                  </a:cubicBezTo>
                  <a:cubicBezTo>
                    <a:pt x="0" y="41"/>
                    <a:pt x="0" y="41"/>
                    <a:pt x="0" y="41"/>
                  </a:cubicBezTo>
                  <a:cubicBezTo>
                    <a:pt x="2" y="43"/>
                    <a:pt x="3" y="45"/>
                    <a:pt x="5" y="48"/>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9" name="Freeform 1580"/>
            <p:cNvSpPr/>
            <p:nvPr/>
          </p:nvSpPr>
          <p:spPr bwMode="auto">
            <a:xfrm>
              <a:off x="5099" y="1185"/>
              <a:ext cx="25" cy="107"/>
            </a:xfrm>
            <a:custGeom>
              <a:avLst/>
              <a:gdLst>
                <a:gd name="T0" fmla="*/ 3 w 10"/>
                <a:gd name="T1" fmla="*/ 44 h 44"/>
                <a:gd name="T2" fmla="*/ 10 w 10"/>
                <a:gd name="T3" fmla="*/ 5 h 44"/>
                <a:gd name="T4" fmla="*/ 6 w 10"/>
                <a:gd name="T5" fmla="*/ 0 h 44"/>
                <a:gd name="T6" fmla="*/ 0 w 10"/>
                <a:gd name="T7" fmla="*/ 36 h 44"/>
                <a:gd name="T8" fmla="*/ 3 w 10"/>
                <a:gd name="T9" fmla="*/ 44 h 44"/>
              </a:gdLst>
              <a:ahLst/>
              <a:cxnLst>
                <a:cxn ang="0">
                  <a:pos x="T0" y="T1"/>
                </a:cxn>
                <a:cxn ang="0">
                  <a:pos x="T2" y="T3"/>
                </a:cxn>
                <a:cxn ang="0">
                  <a:pos x="T4" y="T5"/>
                </a:cxn>
                <a:cxn ang="0">
                  <a:pos x="T6" y="T7"/>
                </a:cxn>
                <a:cxn ang="0">
                  <a:pos x="T8" y="T9"/>
                </a:cxn>
              </a:cxnLst>
              <a:rect l="0" t="0" r="r" b="b"/>
              <a:pathLst>
                <a:path w="10" h="44">
                  <a:moveTo>
                    <a:pt x="3" y="44"/>
                  </a:moveTo>
                  <a:cubicBezTo>
                    <a:pt x="10" y="5"/>
                    <a:pt x="10" y="5"/>
                    <a:pt x="10" y="5"/>
                  </a:cubicBezTo>
                  <a:cubicBezTo>
                    <a:pt x="9" y="3"/>
                    <a:pt x="7" y="1"/>
                    <a:pt x="6" y="0"/>
                  </a:cubicBezTo>
                  <a:cubicBezTo>
                    <a:pt x="0" y="36"/>
                    <a:pt x="0" y="36"/>
                    <a:pt x="0" y="36"/>
                  </a:cubicBezTo>
                  <a:cubicBezTo>
                    <a:pt x="1" y="39"/>
                    <a:pt x="2" y="42"/>
                    <a:pt x="3" y="44"/>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0" name="Freeform 1581"/>
            <p:cNvSpPr/>
            <p:nvPr/>
          </p:nvSpPr>
          <p:spPr bwMode="auto">
            <a:xfrm>
              <a:off x="5085" y="1163"/>
              <a:ext cx="24" cy="97"/>
            </a:xfrm>
            <a:custGeom>
              <a:avLst/>
              <a:gdLst>
                <a:gd name="T0" fmla="*/ 10 w 10"/>
                <a:gd name="T1" fmla="*/ 7 h 40"/>
                <a:gd name="T2" fmla="*/ 4 w 10"/>
                <a:gd name="T3" fmla="*/ 0 h 40"/>
                <a:gd name="T4" fmla="*/ 4 w 10"/>
                <a:gd name="T5" fmla="*/ 40 h 40"/>
                <a:gd name="T6" fmla="*/ 10 w 10"/>
                <a:gd name="T7" fmla="*/ 7 h 40"/>
              </a:gdLst>
              <a:ahLst/>
              <a:cxnLst>
                <a:cxn ang="0">
                  <a:pos x="T0" y="T1"/>
                </a:cxn>
                <a:cxn ang="0">
                  <a:pos x="T2" y="T3"/>
                </a:cxn>
                <a:cxn ang="0">
                  <a:pos x="T4" y="T5"/>
                </a:cxn>
                <a:cxn ang="0">
                  <a:pos x="T6" y="T7"/>
                </a:cxn>
              </a:cxnLst>
              <a:rect l="0" t="0" r="r" b="b"/>
              <a:pathLst>
                <a:path w="10" h="40">
                  <a:moveTo>
                    <a:pt x="10" y="7"/>
                  </a:moveTo>
                  <a:cubicBezTo>
                    <a:pt x="8" y="4"/>
                    <a:pt x="6" y="2"/>
                    <a:pt x="4" y="0"/>
                  </a:cubicBezTo>
                  <a:cubicBezTo>
                    <a:pt x="0" y="14"/>
                    <a:pt x="0" y="28"/>
                    <a:pt x="4" y="40"/>
                  </a:cubicBezTo>
                  <a:lnTo>
                    <a:pt x="10" y="7"/>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1" name="Freeform 1582"/>
            <p:cNvSpPr/>
            <p:nvPr/>
          </p:nvSpPr>
          <p:spPr bwMode="auto">
            <a:xfrm>
              <a:off x="5629" y="1868"/>
              <a:ext cx="76" cy="46"/>
            </a:xfrm>
            <a:custGeom>
              <a:avLst/>
              <a:gdLst>
                <a:gd name="T0" fmla="*/ 0 w 31"/>
                <a:gd name="T1" fmla="*/ 19 h 19"/>
                <a:gd name="T2" fmla="*/ 31 w 31"/>
                <a:gd name="T3" fmla="*/ 8 h 19"/>
                <a:gd name="T4" fmla="*/ 1 w 31"/>
                <a:gd name="T5" fmla="*/ 0 h 19"/>
                <a:gd name="T6" fmla="*/ 0 w 31"/>
                <a:gd name="T7" fmla="*/ 19 h 19"/>
              </a:gdLst>
              <a:ahLst/>
              <a:cxnLst>
                <a:cxn ang="0">
                  <a:pos x="T0" y="T1"/>
                </a:cxn>
                <a:cxn ang="0">
                  <a:pos x="T2" y="T3"/>
                </a:cxn>
                <a:cxn ang="0">
                  <a:pos x="T4" y="T5"/>
                </a:cxn>
                <a:cxn ang="0">
                  <a:pos x="T6" y="T7"/>
                </a:cxn>
              </a:cxnLst>
              <a:rect l="0" t="0" r="r" b="b"/>
              <a:pathLst>
                <a:path w="31" h="19">
                  <a:moveTo>
                    <a:pt x="0" y="19"/>
                  </a:moveTo>
                  <a:cubicBezTo>
                    <a:pt x="11" y="18"/>
                    <a:pt x="22" y="14"/>
                    <a:pt x="31" y="8"/>
                  </a:cubicBezTo>
                  <a:cubicBezTo>
                    <a:pt x="21" y="2"/>
                    <a:pt x="10" y="0"/>
                    <a:pt x="1" y="0"/>
                  </a:cubicBezTo>
                  <a:cubicBezTo>
                    <a:pt x="0" y="6"/>
                    <a:pt x="0" y="12"/>
                    <a:pt x="0" y="19"/>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2" name="Freeform 1583"/>
            <p:cNvSpPr/>
            <p:nvPr/>
          </p:nvSpPr>
          <p:spPr bwMode="auto">
            <a:xfrm>
              <a:off x="6395" y="2868"/>
              <a:ext cx="228" cy="236"/>
            </a:xfrm>
            <a:custGeom>
              <a:avLst/>
              <a:gdLst>
                <a:gd name="T0" fmla="*/ 78 w 94"/>
                <a:gd name="T1" fmla="*/ 97 h 97"/>
                <a:gd name="T2" fmla="*/ 0 w 94"/>
                <a:gd name="T3" fmla="*/ 12 h 97"/>
                <a:gd name="T4" fmla="*/ 5 w 94"/>
                <a:gd name="T5" fmla="*/ 40 h 97"/>
                <a:gd name="T6" fmla="*/ 53 w 94"/>
                <a:gd name="T7" fmla="*/ 97 h 97"/>
                <a:gd name="T8" fmla="*/ 78 w 94"/>
                <a:gd name="T9" fmla="*/ 97 h 97"/>
              </a:gdLst>
              <a:ahLst/>
              <a:cxnLst>
                <a:cxn ang="0">
                  <a:pos x="T0" y="T1"/>
                </a:cxn>
                <a:cxn ang="0">
                  <a:pos x="T2" y="T3"/>
                </a:cxn>
                <a:cxn ang="0">
                  <a:pos x="T4" y="T5"/>
                </a:cxn>
                <a:cxn ang="0">
                  <a:pos x="T6" y="T7"/>
                </a:cxn>
                <a:cxn ang="0">
                  <a:pos x="T8" y="T9"/>
                </a:cxn>
              </a:cxnLst>
              <a:rect l="0" t="0" r="r" b="b"/>
              <a:pathLst>
                <a:path w="94" h="97">
                  <a:moveTo>
                    <a:pt x="78" y="97"/>
                  </a:moveTo>
                  <a:cubicBezTo>
                    <a:pt x="94" y="47"/>
                    <a:pt x="44" y="0"/>
                    <a:pt x="0" y="12"/>
                  </a:cubicBezTo>
                  <a:cubicBezTo>
                    <a:pt x="5" y="40"/>
                    <a:pt x="5" y="40"/>
                    <a:pt x="5" y="40"/>
                  </a:cubicBezTo>
                  <a:cubicBezTo>
                    <a:pt x="34" y="34"/>
                    <a:pt x="64" y="64"/>
                    <a:pt x="53" y="97"/>
                  </a:cubicBezTo>
                  <a:lnTo>
                    <a:pt x="78" y="97"/>
                  </a:ln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3" name="Freeform 1584"/>
            <p:cNvSpPr/>
            <p:nvPr/>
          </p:nvSpPr>
          <p:spPr bwMode="auto">
            <a:xfrm>
              <a:off x="6110" y="2483"/>
              <a:ext cx="27" cy="49"/>
            </a:xfrm>
            <a:custGeom>
              <a:avLst/>
              <a:gdLst>
                <a:gd name="T0" fmla="*/ 2 w 11"/>
                <a:gd name="T1" fmla="*/ 20 h 20"/>
                <a:gd name="T2" fmla="*/ 11 w 11"/>
                <a:gd name="T3" fmla="*/ 19 h 20"/>
                <a:gd name="T4" fmla="*/ 0 w 11"/>
                <a:gd name="T5" fmla="*/ 0 h 20"/>
                <a:gd name="T6" fmla="*/ 2 w 11"/>
                <a:gd name="T7" fmla="*/ 20 h 20"/>
              </a:gdLst>
              <a:ahLst/>
              <a:cxnLst>
                <a:cxn ang="0">
                  <a:pos x="T0" y="T1"/>
                </a:cxn>
                <a:cxn ang="0">
                  <a:pos x="T2" y="T3"/>
                </a:cxn>
                <a:cxn ang="0">
                  <a:pos x="T4" y="T5"/>
                </a:cxn>
                <a:cxn ang="0">
                  <a:pos x="T6" y="T7"/>
                </a:cxn>
              </a:cxnLst>
              <a:rect l="0" t="0" r="r" b="b"/>
              <a:pathLst>
                <a:path w="11" h="20">
                  <a:moveTo>
                    <a:pt x="2" y="20"/>
                  </a:moveTo>
                  <a:cubicBezTo>
                    <a:pt x="11" y="19"/>
                    <a:pt x="11" y="19"/>
                    <a:pt x="11" y="19"/>
                  </a:cubicBezTo>
                  <a:cubicBezTo>
                    <a:pt x="7" y="13"/>
                    <a:pt x="4" y="7"/>
                    <a:pt x="0" y="0"/>
                  </a:cubicBezTo>
                  <a:lnTo>
                    <a:pt x="2" y="20"/>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4" name="Freeform 1585"/>
            <p:cNvSpPr/>
            <p:nvPr/>
          </p:nvSpPr>
          <p:spPr bwMode="auto">
            <a:xfrm>
              <a:off x="4093" y="5"/>
              <a:ext cx="122" cy="53"/>
            </a:xfrm>
            <a:custGeom>
              <a:avLst/>
              <a:gdLst>
                <a:gd name="T0" fmla="*/ 6 w 50"/>
                <a:gd name="T1" fmla="*/ 22 h 22"/>
                <a:gd name="T2" fmla="*/ 49 w 50"/>
                <a:gd name="T3" fmla="*/ 17 h 22"/>
                <a:gd name="T4" fmla="*/ 49 w 50"/>
                <a:gd name="T5" fmla="*/ 1 h 22"/>
                <a:gd name="T6" fmla="*/ 0 w 50"/>
                <a:gd name="T7" fmla="*/ 5 h 22"/>
                <a:gd name="T8" fmla="*/ 6 w 50"/>
                <a:gd name="T9" fmla="*/ 22 h 22"/>
              </a:gdLst>
              <a:ahLst/>
              <a:cxnLst>
                <a:cxn ang="0">
                  <a:pos x="T0" y="T1"/>
                </a:cxn>
                <a:cxn ang="0">
                  <a:pos x="T2" y="T3"/>
                </a:cxn>
                <a:cxn ang="0">
                  <a:pos x="T4" y="T5"/>
                </a:cxn>
                <a:cxn ang="0">
                  <a:pos x="T6" y="T7"/>
                </a:cxn>
                <a:cxn ang="0">
                  <a:pos x="T8" y="T9"/>
                </a:cxn>
              </a:cxnLst>
              <a:rect l="0" t="0" r="r" b="b"/>
              <a:pathLst>
                <a:path w="50" h="22">
                  <a:moveTo>
                    <a:pt x="6" y="22"/>
                  </a:moveTo>
                  <a:cubicBezTo>
                    <a:pt x="24" y="16"/>
                    <a:pt x="39" y="17"/>
                    <a:pt x="49" y="17"/>
                  </a:cubicBezTo>
                  <a:cubicBezTo>
                    <a:pt x="50" y="12"/>
                    <a:pt x="49" y="5"/>
                    <a:pt x="49" y="1"/>
                  </a:cubicBezTo>
                  <a:cubicBezTo>
                    <a:pt x="41" y="0"/>
                    <a:pt x="15" y="1"/>
                    <a:pt x="0" y="5"/>
                  </a:cubicBezTo>
                  <a:lnTo>
                    <a:pt x="6" y="22"/>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5" name="Freeform 1586"/>
            <p:cNvSpPr/>
            <p:nvPr/>
          </p:nvSpPr>
          <p:spPr bwMode="auto">
            <a:xfrm>
              <a:off x="6115" y="2535"/>
              <a:ext cx="37" cy="21"/>
            </a:xfrm>
            <a:custGeom>
              <a:avLst/>
              <a:gdLst>
                <a:gd name="T0" fmla="*/ 15 w 15"/>
                <a:gd name="T1" fmla="*/ 7 h 9"/>
                <a:gd name="T2" fmla="*/ 11 w 15"/>
                <a:gd name="T3" fmla="*/ 0 h 9"/>
                <a:gd name="T4" fmla="*/ 0 w 15"/>
                <a:gd name="T5" fmla="*/ 2 h 9"/>
                <a:gd name="T6" fmla="*/ 1 w 15"/>
                <a:gd name="T7" fmla="*/ 9 h 9"/>
                <a:gd name="T8" fmla="*/ 15 w 15"/>
                <a:gd name="T9" fmla="*/ 7 h 9"/>
              </a:gdLst>
              <a:ahLst/>
              <a:cxnLst>
                <a:cxn ang="0">
                  <a:pos x="T0" y="T1"/>
                </a:cxn>
                <a:cxn ang="0">
                  <a:pos x="T2" y="T3"/>
                </a:cxn>
                <a:cxn ang="0">
                  <a:pos x="T4" y="T5"/>
                </a:cxn>
                <a:cxn ang="0">
                  <a:pos x="T6" y="T7"/>
                </a:cxn>
                <a:cxn ang="0">
                  <a:pos x="T8" y="T9"/>
                </a:cxn>
              </a:cxnLst>
              <a:rect l="0" t="0" r="r" b="b"/>
              <a:pathLst>
                <a:path w="15" h="9">
                  <a:moveTo>
                    <a:pt x="15" y="7"/>
                  </a:moveTo>
                  <a:cubicBezTo>
                    <a:pt x="14" y="5"/>
                    <a:pt x="12" y="3"/>
                    <a:pt x="11" y="0"/>
                  </a:cubicBezTo>
                  <a:cubicBezTo>
                    <a:pt x="0" y="2"/>
                    <a:pt x="0" y="2"/>
                    <a:pt x="0" y="2"/>
                  </a:cubicBezTo>
                  <a:cubicBezTo>
                    <a:pt x="1" y="9"/>
                    <a:pt x="1" y="9"/>
                    <a:pt x="1" y="9"/>
                  </a:cubicBezTo>
                  <a:lnTo>
                    <a:pt x="15" y="7"/>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6" name="Freeform 1587"/>
            <p:cNvSpPr/>
            <p:nvPr/>
          </p:nvSpPr>
          <p:spPr bwMode="auto">
            <a:xfrm>
              <a:off x="6125" y="2615"/>
              <a:ext cx="92" cy="29"/>
            </a:xfrm>
            <a:custGeom>
              <a:avLst/>
              <a:gdLst>
                <a:gd name="T0" fmla="*/ 38 w 38"/>
                <a:gd name="T1" fmla="*/ 9 h 12"/>
                <a:gd name="T2" fmla="*/ 31 w 38"/>
                <a:gd name="T3" fmla="*/ 0 h 12"/>
                <a:gd name="T4" fmla="*/ 0 w 38"/>
                <a:gd name="T5" fmla="*/ 4 h 12"/>
                <a:gd name="T6" fmla="*/ 1 w 38"/>
                <a:gd name="T7" fmla="*/ 12 h 12"/>
                <a:gd name="T8" fmla="*/ 38 w 38"/>
                <a:gd name="T9" fmla="*/ 9 h 12"/>
              </a:gdLst>
              <a:ahLst/>
              <a:cxnLst>
                <a:cxn ang="0">
                  <a:pos x="T0" y="T1"/>
                </a:cxn>
                <a:cxn ang="0">
                  <a:pos x="T2" y="T3"/>
                </a:cxn>
                <a:cxn ang="0">
                  <a:pos x="T4" y="T5"/>
                </a:cxn>
                <a:cxn ang="0">
                  <a:pos x="T6" y="T7"/>
                </a:cxn>
                <a:cxn ang="0">
                  <a:pos x="T8" y="T9"/>
                </a:cxn>
              </a:cxnLst>
              <a:rect l="0" t="0" r="r" b="b"/>
              <a:pathLst>
                <a:path w="38" h="12">
                  <a:moveTo>
                    <a:pt x="38" y="9"/>
                  </a:moveTo>
                  <a:cubicBezTo>
                    <a:pt x="36" y="6"/>
                    <a:pt x="33" y="3"/>
                    <a:pt x="31" y="0"/>
                  </a:cubicBezTo>
                  <a:cubicBezTo>
                    <a:pt x="0" y="4"/>
                    <a:pt x="0" y="4"/>
                    <a:pt x="0" y="4"/>
                  </a:cubicBezTo>
                  <a:cubicBezTo>
                    <a:pt x="1" y="12"/>
                    <a:pt x="1" y="12"/>
                    <a:pt x="1" y="12"/>
                  </a:cubicBezTo>
                  <a:lnTo>
                    <a:pt x="38" y="9"/>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7" name="Freeform 1588"/>
            <p:cNvSpPr/>
            <p:nvPr/>
          </p:nvSpPr>
          <p:spPr bwMode="auto">
            <a:xfrm>
              <a:off x="6118" y="2556"/>
              <a:ext cx="48" cy="22"/>
            </a:xfrm>
            <a:custGeom>
              <a:avLst/>
              <a:gdLst>
                <a:gd name="T0" fmla="*/ 20 w 20"/>
                <a:gd name="T1" fmla="*/ 7 h 9"/>
                <a:gd name="T2" fmla="*/ 16 w 20"/>
                <a:gd name="T3" fmla="*/ 0 h 9"/>
                <a:gd name="T4" fmla="*/ 0 w 20"/>
                <a:gd name="T5" fmla="*/ 2 h 9"/>
                <a:gd name="T6" fmla="*/ 1 w 20"/>
                <a:gd name="T7" fmla="*/ 9 h 9"/>
                <a:gd name="T8" fmla="*/ 20 w 20"/>
                <a:gd name="T9" fmla="*/ 7 h 9"/>
              </a:gdLst>
              <a:ahLst/>
              <a:cxnLst>
                <a:cxn ang="0">
                  <a:pos x="T0" y="T1"/>
                </a:cxn>
                <a:cxn ang="0">
                  <a:pos x="T2" y="T3"/>
                </a:cxn>
                <a:cxn ang="0">
                  <a:pos x="T4" y="T5"/>
                </a:cxn>
                <a:cxn ang="0">
                  <a:pos x="T6" y="T7"/>
                </a:cxn>
                <a:cxn ang="0">
                  <a:pos x="T8" y="T9"/>
                </a:cxn>
              </a:cxnLst>
              <a:rect l="0" t="0" r="r" b="b"/>
              <a:pathLst>
                <a:path w="20" h="9">
                  <a:moveTo>
                    <a:pt x="20" y="7"/>
                  </a:moveTo>
                  <a:cubicBezTo>
                    <a:pt x="18" y="5"/>
                    <a:pt x="17" y="2"/>
                    <a:pt x="16" y="0"/>
                  </a:cubicBezTo>
                  <a:cubicBezTo>
                    <a:pt x="0" y="2"/>
                    <a:pt x="0" y="2"/>
                    <a:pt x="0" y="2"/>
                  </a:cubicBezTo>
                  <a:cubicBezTo>
                    <a:pt x="1" y="9"/>
                    <a:pt x="1" y="9"/>
                    <a:pt x="1" y="9"/>
                  </a:cubicBezTo>
                  <a:lnTo>
                    <a:pt x="20" y="7"/>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8" name="Freeform 1589"/>
            <p:cNvSpPr/>
            <p:nvPr/>
          </p:nvSpPr>
          <p:spPr bwMode="auto">
            <a:xfrm>
              <a:off x="6123" y="2578"/>
              <a:ext cx="58" cy="22"/>
            </a:xfrm>
            <a:custGeom>
              <a:avLst/>
              <a:gdLst>
                <a:gd name="T0" fmla="*/ 24 w 24"/>
                <a:gd name="T1" fmla="*/ 6 h 9"/>
                <a:gd name="T2" fmla="*/ 20 w 24"/>
                <a:gd name="T3" fmla="*/ 0 h 9"/>
                <a:gd name="T4" fmla="*/ 0 w 24"/>
                <a:gd name="T5" fmla="*/ 2 h 9"/>
                <a:gd name="T6" fmla="*/ 0 w 24"/>
                <a:gd name="T7" fmla="*/ 9 h 9"/>
                <a:gd name="T8" fmla="*/ 24 w 24"/>
                <a:gd name="T9" fmla="*/ 6 h 9"/>
              </a:gdLst>
              <a:ahLst/>
              <a:cxnLst>
                <a:cxn ang="0">
                  <a:pos x="T0" y="T1"/>
                </a:cxn>
                <a:cxn ang="0">
                  <a:pos x="T2" y="T3"/>
                </a:cxn>
                <a:cxn ang="0">
                  <a:pos x="T4" y="T5"/>
                </a:cxn>
                <a:cxn ang="0">
                  <a:pos x="T6" y="T7"/>
                </a:cxn>
                <a:cxn ang="0">
                  <a:pos x="T8" y="T9"/>
                </a:cxn>
              </a:cxnLst>
              <a:rect l="0" t="0" r="r" b="b"/>
              <a:pathLst>
                <a:path w="24" h="9">
                  <a:moveTo>
                    <a:pt x="24" y="6"/>
                  </a:moveTo>
                  <a:cubicBezTo>
                    <a:pt x="22" y="4"/>
                    <a:pt x="21" y="2"/>
                    <a:pt x="20" y="0"/>
                  </a:cubicBezTo>
                  <a:cubicBezTo>
                    <a:pt x="0" y="2"/>
                    <a:pt x="0" y="2"/>
                    <a:pt x="0" y="2"/>
                  </a:cubicBezTo>
                  <a:cubicBezTo>
                    <a:pt x="0" y="9"/>
                    <a:pt x="0" y="9"/>
                    <a:pt x="0" y="9"/>
                  </a:cubicBezTo>
                  <a:lnTo>
                    <a:pt x="24" y="6"/>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9" name="Freeform 1590"/>
            <p:cNvSpPr/>
            <p:nvPr/>
          </p:nvSpPr>
          <p:spPr bwMode="auto">
            <a:xfrm>
              <a:off x="6125" y="2598"/>
              <a:ext cx="71" cy="22"/>
            </a:xfrm>
            <a:custGeom>
              <a:avLst/>
              <a:gdLst>
                <a:gd name="T0" fmla="*/ 29 w 29"/>
                <a:gd name="T1" fmla="*/ 5 h 9"/>
                <a:gd name="T2" fmla="*/ 25 w 29"/>
                <a:gd name="T3" fmla="*/ 0 h 9"/>
                <a:gd name="T4" fmla="*/ 0 w 29"/>
                <a:gd name="T5" fmla="*/ 3 h 9"/>
                <a:gd name="T6" fmla="*/ 0 w 29"/>
                <a:gd name="T7" fmla="*/ 9 h 9"/>
                <a:gd name="T8" fmla="*/ 29 w 29"/>
                <a:gd name="T9" fmla="*/ 5 h 9"/>
              </a:gdLst>
              <a:ahLst/>
              <a:cxnLst>
                <a:cxn ang="0">
                  <a:pos x="T0" y="T1"/>
                </a:cxn>
                <a:cxn ang="0">
                  <a:pos x="T2" y="T3"/>
                </a:cxn>
                <a:cxn ang="0">
                  <a:pos x="T4" y="T5"/>
                </a:cxn>
                <a:cxn ang="0">
                  <a:pos x="T6" y="T7"/>
                </a:cxn>
                <a:cxn ang="0">
                  <a:pos x="T8" y="T9"/>
                </a:cxn>
              </a:cxnLst>
              <a:rect l="0" t="0" r="r" b="b"/>
              <a:pathLst>
                <a:path w="29" h="9">
                  <a:moveTo>
                    <a:pt x="29" y="5"/>
                  </a:moveTo>
                  <a:cubicBezTo>
                    <a:pt x="27" y="4"/>
                    <a:pt x="26" y="2"/>
                    <a:pt x="25" y="0"/>
                  </a:cubicBezTo>
                  <a:cubicBezTo>
                    <a:pt x="0" y="3"/>
                    <a:pt x="0" y="3"/>
                    <a:pt x="0" y="3"/>
                  </a:cubicBezTo>
                  <a:cubicBezTo>
                    <a:pt x="0" y="9"/>
                    <a:pt x="0" y="9"/>
                    <a:pt x="0" y="9"/>
                  </a:cubicBezTo>
                  <a:lnTo>
                    <a:pt x="29" y="5"/>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0" name="Freeform 1591"/>
            <p:cNvSpPr/>
            <p:nvPr/>
          </p:nvSpPr>
          <p:spPr bwMode="auto">
            <a:xfrm>
              <a:off x="5831" y="2194"/>
              <a:ext cx="56" cy="29"/>
            </a:xfrm>
            <a:custGeom>
              <a:avLst/>
              <a:gdLst>
                <a:gd name="T0" fmla="*/ 23 w 23"/>
                <a:gd name="T1" fmla="*/ 11 h 12"/>
                <a:gd name="T2" fmla="*/ 0 w 23"/>
                <a:gd name="T3" fmla="*/ 0 h 12"/>
                <a:gd name="T4" fmla="*/ 8 w 23"/>
                <a:gd name="T5" fmla="*/ 12 h 12"/>
                <a:gd name="T6" fmla="*/ 23 w 23"/>
                <a:gd name="T7" fmla="*/ 11 h 12"/>
              </a:gdLst>
              <a:ahLst/>
              <a:cxnLst>
                <a:cxn ang="0">
                  <a:pos x="T0" y="T1"/>
                </a:cxn>
                <a:cxn ang="0">
                  <a:pos x="T2" y="T3"/>
                </a:cxn>
                <a:cxn ang="0">
                  <a:pos x="T4" y="T5"/>
                </a:cxn>
                <a:cxn ang="0">
                  <a:pos x="T6" y="T7"/>
                </a:cxn>
              </a:cxnLst>
              <a:rect l="0" t="0" r="r" b="b"/>
              <a:pathLst>
                <a:path w="23" h="12">
                  <a:moveTo>
                    <a:pt x="23" y="11"/>
                  </a:moveTo>
                  <a:cubicBezTo>
                    <a:pt x="15" y="6"/>
                    <a:pt x="8" y="1"/>
                    <a:pt x="0" y="0"/>
                  </a:cubicBezTo>
                  <a:cubicBezTo>
                    <a:pt x="8" y="12"/>
                    <a:pt x="8" y="12"/>
                    <a:pt x="8" y="12"/>
                  </a:cubicBezTo>
                  <a:lnTo>
                    <a:pt x="23" y="11"/>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1" name="Freeform 1592"/>
            <p:cNvSpPr/>
            <p:nvPr/>
          </p:nvSpPr>
          <p:spPr bwMode="auto">
            <a:xfrm>
              <a:off x="4492" y="428"/>
              <a:ext cx="267" cy="319"/>
            </a:xfrm>
            <a:custGeom>
              <a:avLst/>
              <a:gdLst>
                <a:gd name="T0" fmla="*/ 0 w 110"/>
                <a:gd name="T1" fmla="*/ 6 h 131"/>
                <a:gd name="T2" fmla="*/ 1 w 110"/>
                <a:gd name="T3" fmla="*/ 26 h 131"/>
                <a:gd name="T4" fmla="*/ 76 w 110"/>
                <a:gd name="T5" fmla="*/ 123 h 131"/>
                <a:gd name="T6" fmla="*/ 92 w 110"/>
                <a:gd name="T7" fmla="*/ 131 h 131"/>
                <a:gd name="T8" fmla="*/ 0 w 110"/>
                <a:gd name="T9" fmla="*/ 6 h 131"/>
              </a:gdLst>
              <a:ahLst/>
              <a:cxnLst>
                <a:cxn ang="0">
                  <a:pos x="T0" y="T1"/>
                </a:cxn>
                <a:cxn ang="0">
                  <a:pos x="T2" y="T3"/>
                </a:cxn>
                <a:cxn ang="0">
                  <a:pos x="T4" y="T5"/>
                </a:cxn>
                <a:cxn ang="0">
                  <a:pos x="T6" y="T7"/>
                </a:cxn>
                <a:cxn ang="0">
                  <a:pos x="T8" y="T9"/>
                </a:cxn>
              </a:cxnLst>
              <a:rect l="0" t="0" r="r" b="b"/>
              <a:pathLst>
                <a:path w="110" h="131">
                  <a:moveTo>
                    <a:pt x="0" y="6"/>
                  </a:moveTo>
                  <a:cubicBezTo>
                    <a:pt x="2" y="13"/>
                    <a:pt x="2" y="20"/>
                    <a:pt x="1" y="26"/>
                  </a:cubicBezTo>
                  <a:cubicBezTo>
                    <a:pt x="50" y="21"/>
                    <a:pt x="89" y="77"/>
                    <a:pt x="76" y="123"/>
                  </a:cubicBezTo>
                  <a:cubicBezTo>
                    <a:pt x="82" y="125"/>
                    <a:pt x="87" y="128"/>
                    <a:pt x="92" y="131"/>
                  </a:cubicBezTo>
                  <a:cubicBezTo>
                    <a:pt x="110" y="73"/>
                    <a:pt x="61" y="0"/>
                    <a:pt x="0" y="6"/>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2" name="Freeform 1593"/>
            <p:cNvSpPr>
              <a:spLocks noEditPoints="1"/>
            </p:cNvSpPr>
            <p:nvPr/>
          </p:nvSpPr>
          <p:spPr bwMode="auto">
            <a:xfrm>
              <a:off x="4360" y="516"/>
              <a:ext cx="319" cy="272"/>
            </a:xfrm>
            <a:custGeom>
              <a:avLst/>
              <a:gdLst>
                <a:gd name="T0" fmla="*/ 10 w 131"/>
                <a:gd name="T1" fmla="*/ 27 h 112"/>
                <a:gd name="T2" fmla="*/ 18 w 131"/>
                <a:gd name="T3" fmla="*/ 91 h 112"/>
                <a:gd name="T4" fmla="*/ 51 w 131"/>
                <a:gd name="T5" fmla="*/ 112 h 112"/>
                <a:gd name="T6" fmla="*/ 123 w 131"/>
                <a:gd name="T7" fmla="*/ 85 h 112"/>
                <a:gd name="T8" fmla="*/ 82 w 131"/>
                <a:gd name="T9" fmla="*/ 6 h 112"/>
                <a:gd name="T10" fmla="*/ 52 w 131"/>
                <a:gd name="T11" fmla="*/ 0 h 112"/>
                <a:gd name="T12" fmla="*/ 10 w 131"/>
                <a:gd name="T13" fmla="*/ 27 h 112"/>
                <a:gd name="T14" fmla="*/ 70 w 131"/>
                <a:gd name="T15" fmla="*/ 31 h 112"/>
                <a:gd name="T16" fmla="*/ 87 w 131"/>
                <a:gd name="T17" fmla="*/ 64 h 112"/>
                <a:gd name="T18" fmla="*/ 54 w 131"/>
                <a:gd name="T19" fmla="*/ 79 h 112"/>
                <a:gd name="T20" fmla="*/ 38 w 131"/>
                <a:gd name="T21" fmla="*/ 46 h 112"/>
                <a:gd name="T22" fmla="*/ 70 w 131"/>
                <a:gd name="T23" fmla="*/ 3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1" h="112">
                  <a:moveTo>
                    <a:pt x="10" y="27"/>
                  </a:moveTo>
                  <a:cubicBezTo>
                    <a:pt x="0" y="47"/>
                    <a:pt x="4" y="72"/>
                    <a:pt x="18" y="91"/>
                  </a:cubicBezTo>
                  <a:cubicBezTo>
                    <a:pt x="30" y="97"/>
                    <a:pt x="41" y="104"/>
                    <a:pt x="51" y="112"/>
                  </a:cubicBezTo>
                  <a:cubicBezTo>
                    <a:pt x="71" y="87"/>
                    <a:pt x="98" y="79"/>
                    <a:pt x="123" y="85"/>
                  </a:cubicBezTo>
                  <a:cubicBezTo>
                    <a:pt x="131" y="55"/>
                    <a:pt x="110" y="19"/>
                    <a:pt x="82" y="6"/>
                  </a:cubicBezTo>
                  <a:cubicBezTo>
                    <a:pt x="72" y="2"/>
                    <a:pt x="62" y="0"/>
                    <a:pt x="52" y="0"/>
                  </a:cubicBezTo>
                  <a:cubicBezTo>
                    <a:pt x="46" y="14"/>
                    <a:pt x="31" y="24"/>
                    <a:pt x="10" y="27"/>
                  </a:cubicBezTo>
                  <a:close/>
                  <a:moveTo>
                    <a:pt x="70" y="31"/>
                  </a:moveTo>
                  <a:cubicBezTo>
                    <a:pt x="84" y="36"/>
                    <a:pt x="91" y="51"/>
                    <a:pt x="87" y="64"/>
                  </a:cubicBezTo>
                  <a:cubicBezTo>
                    <a:pt x="82" y="77"/>
                    <a:pt x="68" y="84"/>
                    <a:pt x="54" y="79"/>
                  </a:cubicBezTo>
                  <a:cubicBezTo>
                    <a:pt x="41" y="74"/>
                    <a:pt x="33" y="59"/>
                    <a:pt x="38" y="46"/>
                  </a:cubicBezTo>
                  <a:cubicBezTo>
                    <a:pt x="42" y="33"/>
                    <a:pt x="57" y="27"/>
                    <a:pt x="70" y="31"/>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3" name="Freeform 1594"/>
            <p:cNvSpPr/>
            <p:nvPr/>
          </p:nvSpPr>
          <p:spPr bwMode="auto">
            <a:xfrm>
              <a:off x="5517" y="1878"/>
              <a:ext cx="243" cy="219"/>
            </a:xfrm>
            <a:custGeom>
              <a:avLst/>
              <a:gdLst>
                <a:gd name="T0" fmla="*/ 98 w 100"/>
                <a:gd name="T1" fmla="*/ 90 h 90"/>
                <a:gd name="T2" fmla="*/ 0 w 100"/>
                <a:gd name="T3" fmla="*/ 60 h 90"/>
                <a:gd name="T4" fmla="*/ 98 w 100"/>
                <a:gd name="T5" fmla="*/ 90 h 90"/>
              </a:gdLst>
              <a:ahLst/>
              <a:cxnLst>
                <a:cxn ang="0">
                  <a:pos x="T0" y="T1"/>
                </a:cxn>
                <a:cxn ang="0">
                  <a:pos x="T2" y="T3"/>
                </a:cxn>
                <a:cxn ang="0">
                  <a:pos x="T4" y="T5"/>
                </a:cxn>
              </a:cxnLst>
              <a:rect l="0" t="0" r="r" b="b"/>
              <a:pathLst>
                <a:path w="100" h="90">
                  <a:moveTo>
                    <a:pt x="98" y="90"/>
                  </a:moveTo>
                  <a:cubicBezTo>
                    <a:pt x="100" y="36"/>
                    <a:pt x="19" y="0"/>
                    <a:pt x="0" y="60"/>
                  </a:cubicBezTo>
                  <a:cubicBezTo>
                    <a:pt x="40" y="37"/>
                    <a:pt x="69" y="45"/>
                    <a:pt x="98" y="90"/>
                  </a:cubicBezTo>
                  <a:close/>
                </a:path>
              </a:pathLst>
            </a:custGeom>
            <a:solidFill>
              <a:srgbClr val="CEB9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4" name="Freeform 1595"/>
            <p:cNvSpPr/>
            <p:nvPr/>
          </p:nvSpPr>
          <p:spPr bwMode="auto">
            <a:xfrm>
              <a:off x="3964" y="326"/>
              <a:ext cx="530" cy="409"/>
            </a:xfrm>
            <a:custGeom>
              <a:avLst/>
              <a:gdLst>
                <a:gd name="T0" fmla="*/ 29 w 218"/>
                <a:gd name="T1" fmla="*/ 24 h 168"/>
                <a:gd name="T2" fmla="*/ 10 w 218"/>
                <a:gd name="T3" fmla="*/ 47 h 168"/>
                <a:gd name="T4" fmla="*/ 26 w 218"/>
                <a:gd name="T5" fmla="*/ 76 h 168"/>
                <a:gd name="T6" fmla="*/ 0 w 218"/>
                <a:gd name="T7" fmla="*/ 94 h 168"/>
                <a:gd name="T8" fmla="*/ 18 w 218"/>
                <a:gd name="T9" fmla="*/ 168 h 168"/>
                <a:gd name="T10" fmla="*/ 112 w 218"/>
                <a:gd name="T11" fmla="*/ 151 h 168"/>
                <a:gd name="T12" fmla="*/ 102 w 218"/>
                <a:gd name="T13" fmla="*/ 126 h 168"/>
                <a:gd name="T14" fmla="*/ 130 w 218"/>
                <a:gd name="T15" fmla="*/ 97 h 168"/>
                <a:gd name="T16" fmla="*/ 210 w 218"/>
                <a:gd name="T17" fmla="*/ 50 h 168"/>
                <a:gd name="T18" fmla="*/ 117 w 218"/>
                <a:gd name="T19" fmla="*/ 44 h 168"/>
                <a:gd name="T20" fmla="*/ 78 w 218"/>
                <a:gd name="T21" fmla="*/ 64 h 168"/>
                <a:gd name="T22" fmla="*/ 54 w 218"/>
                <a:gd name="T23" fmla="*/ 23 h 168"/>
                <a:gd name="T24" fmla="*/ 29 w 218"/>
                <a:gd name="T25" fmla="*/ 2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8" h="168">
                  <a:moveTo>
                    <a:pt x="29" y="24"/>
                  </a:moveTo>
                  <a:cubicBezTo>
                    <a:pt x="15" y="23"/>
                    <a:pt x="1" y="27"/>
                    <a:pt x="10" y="47"/>
                  </a:cubicBezTo>
                  <a:cubicBezTo>
                    <a:pt x="13" y="54"/>
                    <a:pt x="18" y="63"/>
                    <a:pt x="26" y="76"/>
                  </a:cubicBezTo>
                  <a:cubicBezTo>
                    <a:pt x="22" y="78"/>
                    <a:pt x="12" y="86"/>
                    <a:pt x="0" y="94"/>
                  </a:cubicBezTo>
                  <a:cubicBezTo>
                    <a:pt x="15" y="117"/>
                    <a:pt x="21" y="144"/>
                    <a:pt x="18" y="168"/>
                  </a:cubicBezTo>
                  <a:cubicBezTo>
                    <a:pt x="46" y="155"/>
                    <a:pt x="78" y="149"/>
                    <a:pt x="112" y="151"/>
                  </a:cubicBezTo>
                  <a:cubicBezTo>
                    <a:pt x="107" y="141"/>
                    <a:pt x="104" y="132"/>
                    <a:pt x="102" y="126"/>
                  </a:cubicBezTo>
                  <a:cubicBezTo>
                    <a:pt x="94" y="104"/>
                    <a:pt x="117" y="96"/>
                    <a:pt x="130" y="97"/>
                  </a:cubicBezTo>
                  <a:cubicBezTo>
                    <a:pt x="185" y="102"/>
                    <a:pt x="218" y="90"/>
                    <a:pt x="210" y="50"/>
                  </a:cubicBezTo>
                  <a:cubicBezTo>
                    <a:pt x="199" y="0"/>
                    <a:pt x="136" y="2"/>
                    <a:pt x="117" y="44"/>
                  </a:cubicBezTo>
                  <a:cubicBezTo>
                    <a:pt x="106" y="68"/>
                    <a:pt x="92" y="72"/>
                    <a:pt x="78" y="64"/>
                  </a:cubicBezTo>
                  <a:cubicBezTo>
                    <a:pt x="69" y="58"/>
                    <a:pt x="61" y="33"/>
                    <a:pt x="54" y="23"/>
                  </a:cubicBezTo>
                  <a:cubicBezTo>
                    <a:pt x="46" y="24"/>
                    <a:pt x="38" y="25"/>
                    <a:pt x="29" y="24"/>
                  </a:cubicBezTo>
                  <a:close/>
                </a:path>
              </a:pathLst>
            </a:custGeom>
            <a:solidFill>
              <a:srgbClr val="B87A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5" name="Freeform 1596"/>
            <p:cNvSpPr/>
            <p:nvPr/>
          </p:nvSpPr>
          <p:spPr bwMode="auto">
            <a:xfrm>
              <a:off x="5802" y="2192"/>
              <a:ext cx="41" cy="34"/>
            </a:xfrm>
            <a:custGeom>
              <a:avLst/>
              <a:gdLst>
                <a:gd name="T0" fmla="*/ 17 w 17"/>
                <a:gd name="T1" fmla="*/ 14 h 14"/>
                <a:gd name="T2" fmla="*/ 9 w 17"/>
                <a:gd name="T3" fmla="*/ 0 h 14"/>
                <a:gd name="T4" fmla="*/ 0 w 17"/>
                <a:gd name="T5" fmla="*/ 1 h 14"/>
                <a:gd name="T6" fmla="*/ 9 w 17"/>
                <a:gd name="T7" fmla="*/ 14 h 14"/>
                <a:gd name="T8" fmla="*/ 17 w 17"/>
                <a:gd name="T9" fmla="*/ 14 h 14"/>
              </a:gdLst>
              <a:ahLst/>
              <a:cxnLst>
                <a:cxn ang="0">
                  <a:pos x="T0" y="T1"/>
                </a:cxn>
                <a:cxn ang="0">
                  <a:pos x="T2" y="T3"/>
                </a:cxn>
                <a:cxn ang="0">
                  <a:pos x="T4" y="T5"/>
                </a:cxn>
                <a:cxn ang="0">
                  <a:pos x="T6" y="T7"/>
                </a:cxn>
                <a:cxn ang="0">
                  <a:pos x="T8" y="T9"/>
                </a:cxn>
              </a:cxnLst>
              <a:rect l="0" t="0" r="r" b="b"/>
              <a:pathLst>
                <a:path w="17" h="14">
                  <a:moveTo>
                    <a:pt x="17" y="14"/>
                  </a:moveTo>
                  <a:cubicBezTo>
                    <a:pt x="9" y="0"/>
                    <a:pt x="9" y="0"/>
                    <a:pt x="9" y="0"/>
                  </a:cubicBezTo>
                  <a:cubicBezTo>
                    <a:pt x="6" y="0"/>
                    <a:pt x="3" y="0"/>
                    <a:pt x="0" y="1"/>
                  </a:cubicBezTo>
                  <a:cubicBezTo>
                    <a:pt x="9" y="14"/>
                    <a:pt x="9" y="14"/>
                    <a:pt x="9" y="14"/>
                  </a:cubicBezTo>
                  <a:lnTo>
                    <a:pt x="17" y="14"/>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6" name="Freeform 1597"/>
            <p:cNvSpPr/>
            <p:nvPr/>
          </p:nvSpPr>
          <p:spPr bwMode="auto">
            <a:xfrm>
              <a:off x="5656" y="2058"/>
              <a:ext cx="61" cy="44"/>
            </a:xfrm>
            <a:custGeom>
              <a:avLst/>
              <a:gdLst>
                <a:gd name="T0" fmla="*/ 25 w 25"/>
                <a:gd name="T1" fmla="*/ 6 h 18"/>
                <a:gd name="T2" fmla="*/ 20 w 25"/>
                <a:gd name="T3" fmla="*/ 0 h 18"/>
                <a:gd name="T4" fmla="*/ 0 w 25"/>
                <a:gd name="T5" fmla="*/ 12 h 18"/>
                <a:gd name="T6" fmla="*/ 7 w 25"/>
                <a:gd name="T7" fmla="*/ 18 h 18"/>
                <a:gd name="T8" fmla="*/ 25 w 25"/>
                <a:gd name="T9" fmla="*/ 6 h 18"/>
              </a:gdLst>
              <a:ahLst/>
              <a:cxnLst>
                <a:cxn ang="0">
                  <a:pos x="T0" y="T1"/>
                </a:cxn>
                <a:cxn ang="0">
                  <a:pos x="T2" y="T3"/>
                </a:cxn>
                <a:cxn ang="0">
                  <a:pos x="T4" y="T5"/>
                </a:cxn>
                <a:cxn ang="0">
                  <a:pos x="T6" y="T7"/>
                </a:cxn>
                <a:cxn ang="0">
                  <a:pos x="T8" y="T9"/>
                </a:cxn>
              </a:cxnLst>
              <a:rect l="0" t="0" r="r" b="b"/>
              <a:pathLst>
                <a:path w="25" h="18">
                  <a:moveTo>
                    <a:pt x="25" y="6"/>
                  </a:moveTo>
                  <a:cubicBezTo>
                    <a:pt x="23" y="4"/>
                    <a:pt x="22" y="2"/>
                    <a:pt x="20" y="0"/>
                  </a:cubicBezTo>
                  <a:cubicBezTo>
                    <a:pt x="0" y="12"/>
                    <a:pt x="0" y="12"/>
                    <a:pt x="0" y="12"/>
                  </a:cubicBezTo>
                  <a:cubicBezTo>
                    <a:pt x="3" y="14"/>
                    <a:pt x="5" y="16"/>
                    <a:pt x="7" y="18"/>
                  </a:cubicBezTo>
                  <a:cubicBezTo>
                    <a:pt x="13" y="14"/>
                    <a:pt x="19" y="10"/>
                    <a:pt x="25" y="6"/>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7" name="Freeform 1598"/>
            <p:cNvSpPr/>
            <p:nvPr/>
          </p:nvSpPr>
          <p:spPr bwMode="auto">
            <a:xfrm>
              <a:off x="5634" y="2043"/>
              <a:ext cx="66" cy="42"/>
            </a:xfrm>
            <a:custGeom>
              <a:avLst/>
              <a:gdLst>
                <a:gd name="T0" fmla="*/ 27 w 27"/>
                <a:gd name="T1" fmla="*/ 4 h 17"/>
                <a:gd name="T2" fmla="*/ 23 w 27"/>
                <a:gd name="T3" fmla="*/ 0 h 17"/>
                <a:gd name="T4" fmla="*/ 0 w 27"/>
                <a:gd name="T5" fmla="*/ 14 h 17"/>
                <a:gd name="T6" fmla="*/ 7 w 27"/>
                <a:gd name="T7" fmla="*/ 17 h 17"/>
                <a:gd name="T8" fmla="*/ 27 w 27"/>
                <a:gd name="T9" fmla="*/ 4 h 17"/>
              </a:gdLst>
              <a:ahLst/>
              <a:cxnLst>
                <a:cxn ang="0">
                  <a:pos x="T0" y="T1"/>
                </a:cxn>
                <a:cxn ang="0">
                  <a:pos x="T2" y="T3"/>
                </a:cxn>
                <a:cxn ang="0">
                  <a:pos x="T4" y="T5"/>
                </a:cxn>
                <a:cxn ang="0">
                  <a:pos x="T6" y="T7"/>
                </a:cxn>
                <a:cxn ang="0">
                  <a:pos x="T8" y="T9"/>
                </a:cxn>
              </a:cxnLst>
              <a:rect l="0" t="0" r="r" b="b"/>
              <a:pathLst>
                <a:path w="27" h="17">
                  <a:moveTo>
                    <a:pt x="27" y="4"/>
                  </a:moveTo>
                  <a:cubicBezTo>
                    <a:pt x="26" y="2"/>
                    <a:pt x="24" y="1"/>
                    <a:pt x="23" y="0"/>
                  </a:cubicBezTo>
                  <a:cubicBezTo>
                    <a:pt x="0" y="14"/>
                    <a:pt x="0" y="14"/>
                    <a:pt x="0" y="14"/>
                  </a:cubicBezTo>
                  <a:cubicBezTo>
                    <a:pt x="2" y="14"/>
                    <a:pt x="5" y="15"/>
                    <a:pt x="7" y="17"/>
                  </a:cubicBezTo>
                  <a:lnTo>
                    <a:pt x="27" y="4"/>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8" name="Freeform 1599"/>
            <p:cNvSpPr/>
            <p:nvPr/>
          </p:nvSpPr>
          <p:spPr bwMode="auto">
            <a:xfrm>
              <a:off x="6409" y="2975"/>
              <a:ext cx="120" cy="129"/>
            </a:xfrm>
            <a:custGeom>
              <a:avLst/>
              <a:gdLst>
                <a:gd name="T0" fmla="*/ 0 w 49"/>
                <a:gd name="T1" fmla="*/ 4 h 53"/>
                <a:gd name="T2" fmla="*/ 8 w 49"/>
                <a:gd name="T3" fmla="*/ 52 h 53"/>
                <a:gd name="T4" fmla="*/ 39 w 49"/>
                <a:gd name="T5" fmla="*/ 53 h 53"/>
                <a:gd name="T6" fmla="*/ 0 w 49"/>
                <a:gd name="T7" fmla="*/ 4 h 53"/>
              </a:gdLst>
              <a:ahLst/>
              <a:cxnLst>
                <a:cxn ang="0">
                  <a:pos x="T0" y="T1"/>
                </a:cxn>
                <a:cxn ang="0">
                  <a:pos x="T2" y="T3"/>
                </a:cxn>
                <a:cxn ang="0">
                  <a:pos x="T4" y="T5"/>
                </a:cxn>
                <a:cxn ang="0">
                  <a:pos x="T6" y="T7"/>
                </a:cxn>
              </a:cxnLst>
              <a:rect l="0" t="0" r="r" b="b"/>
              <a:pathLst>
                <a:path w="49" h="53">
                  <a:moveTo>
                    <a:pt x="0" y="4"/>
                  </a:moveTo>
                  <a:cubicBezTo>
                    <a:pt x="8" y="52"/>
                    <a:pt x="8" y="52"/>
                    <a:pt x="8" y="52"/>
                  </a:cubicBezTo>
                  <a:cubicBezTo>
                    <a:pt x="39" y="53"/>
                    <a:pt x="39" y="53"/>
                    <a:pt x="39" y="53"/>
                  </a:cubicBezTo>
                  <a:cubicBezTo>
                    <a:pt x="49" y="25"/>
                    <a:pt x="24" y="0"/>
                    <a:pt x="0" y="4"/>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9" name="Freeform 1600"/>
            <p:cNvSpPr/>
            <p:nvPr/>
          </p:nvSpPr>
          <p:spPr bwMode="auto">
            <a:xfrm>
              <a:off x="5505" y="1871"/>
              <a:ext cx="95" cy="90"/>
            </a:xfrm>
            <a:custGeom>
              <a:avLst/>
              <a:gdLst>
                <a:gd name="T0" fmla="*/ 39 w 39"/>
                <a:gd name="T1" fmla="*/ 0 h 37"/>
                <a:gd name="T2" fmla="*/ 0 w 39"/>
                <a:gd name="T3" fmla="*/ 26 h 37"/>
                <a:gd name="T4" fmla="*/ 10 w 39"/>
                <a:gd name="T5" fmla="*/ 37 h 37"/>
                <a:gd name="T6" fmla="*/ 35 w 39"/>
                <a:gd name="T7" fmla="*/ 25 h 37"/>
                <a:gd name="T8" fmla="*/ 39 w 39"/>
                <a:gd name="T9" fmla="*/ 0 h 37"/>
              </a:gdLst>
              <a:ahLst/>
              <a:cxnLst>
                <a:cxn ang="0">
                  <a:pos x="T0" y="T1"/>
                </a:cxn>
                <a:cxn ang="0">
                  <a:pos x="T2" y="T3"/>
                </a:cxn>
                <a:cxn ang="0">
                  <a:pos x="T4" y="T5"/>
                </a:cxn>
                <a:cxn ang="0">
                  <a:pos x="T6" y="T7"/>
                </a:cxn>
                <a:cxn ang="0">
                  <a:pos x="T8" y="T9"/>
                </a:cxn>
              </a:cxnLst>
              <a:rect l="0" t="0" r="r" b="b"/>
              <a:pathLst>
                <a:path w="39" h="37">
                  <a:moveTo>
                    <a:pt x="39" y="0"/>
                  </a:moveTo>
                  <a:cubicBezTo>
                    <a:pt x="26" y="4"/>
                    <a:pt x="12" y="14"/>
                    <a:pt x="0" y="26"/>
                  </a:cubicBezTo>
                  <a:cubicBezTo>
                    <a:pt x="4" y="29"/>
                    <a:pt x="7" y="33"/>
                    <a:pt x="10" y="37"/>
                  </a:cubicBezTo>
                  <a:cubicBezTo>
                    <a:pt x="17" y="31"/>
                    <a:pt x="26" y="27"/>
                    <a:pt x="35" y="25"/>
                  </a:cubicBezTo>
                  <a:cubicBezTo>
                    <a:pt x="37" y="17"/>
                    <a:pt x="38" y="9"/>
                    <a:pt x="39" y="0"/>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0" name="Freeform 1601"/>
            <p:cNvSpPr/>
            <p:nvPr/>
          </p:nvSpPr>
          <p:spPr bwMode="auto">
            <a:xfrm>
              <a:off x="5600" y="2029"/>
              <a:ext cx="85" cy="46"/>
            </a:xfrm>
            <a:custGeom>
              <a:avLst/>
              <a:gdLst>
                <a:gd name="T0" fmla="*/ 11 w 35"/>
                <a:gd name="T1" fmla="*/ 19 h 19"/>
                <a:gd name="T2" fmla="*/ 35 w 35"/>
                <a:gd name="T3" fmla="*/ 4 h 19"/>
                <a:gd name="T4" fmla="*/ 30 w 35"/>
                <a:gd name="T5" fmla="*/ 0 h 19"/>
                <a:gd name="T6" fmla="*/ 0 w 35"/>
                <a:gd name="T7" fmla="*/ 19 h 19"/>
                <a:gd name="T8" fmla="*/ 11 w 35"/>
                <a:gd name="T9" fmla="*/ 19 h 19"/>
              </a:gdLst>
              <a:ahLst/>
              <a:cxnLst>
                <a:cxn ang="0">
                  <a:pos x="T0" y="T1"/>
                </a:cxn>
                <a:cxn ang="0">
                  <a:pos x="T2" y="T3"/>
                </a:cxn>
                <a:cxn ang="0">
                  <a:pos x="T4" y="T5"/>
                </a:cxn>
                <a:cxn ang="0">
                  <a:pos x="T6" y="T7"/>
                </a:cxn>
                <a:cxn ang="0">
                  <a:pos x="T8" y="T9"/>
                </a:cxn>
              </a:cxnLst>
              <a:rect l="0" t="0" r="r" b="b"/>
              <a:pathLst>
                <a:path w="35" h="19">
                  <a:moveTo>
                    <a:pt x="11" y="19"/>
                  </a:moveTo>
                  <a:cubicBezTo>
                    <a:pt x="35" y="4"/>
                    <a:pt x="35" y="4"/>
                    <a:pt x="35" y="4"/>
                  </a:cubicBezTo>
                  <a:cubicBezTo>
                    <a:pt x="33" y="3"/>
                    <a:pt x="32" y="1"/>
                    <a:pt x="30" y="0"/>
                  </a:cubicBezTo>
                  <a:cubicBezTo>
                    <a:pt x="0" y="19"/>
                    <a:pt x="0" y="19"/>
                    <a:pt x="0" y="19"/>
                  </a:cubicBezTo>
                  <a:cubicBezTo>
                    <a:pt x="4" y="18"/>
                    <a:pt x="7" y="18"/>
                    <a:pt x="11" y="19"/>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1" name="Freeform 1602"/>
            <p:cNvSpPr/>
            <p:nvPr/>
          </p:nvSpPr>
          <p:spPr bwMode="auto">
            <a:xfrm>
              <a:off x="5598" y="2019"/>
              <a:ext cx="70" cy="51"/>
            </a:xfrm>
            <a:custGeom>
              <a:avLst/>
              <a:gdLst>
                <a:gd name="T0" fmla="*/ 0 w 29"/>
                <a:gd name="T1" fmla="*/ 21 h 21"/>
                <a:gd name="T2" fmla="*/ 29 w 29"/>
                <a:gd name="T3" fmla="*/ 3 h 21"/>
                <a:gd name="T4" fmla="*/ 23 w 29"/>
                <a:gd name="T5" fmla="*/ 0 h 21"/>
                <a:gd name="T6" fmla="*/ 3 w 29"/>
                <a:gd name="T7" fmla="*/ 13 h 21"/>
                <a:gd name="T8" fmla="*/ 0 w 29"/>
                <a:gd name="T9" fmla="*/ 21 h 21"/>
              </a:gdLst>
              <a:ahLst/>
              <a:cxnLst>
                <a:cxn ang="0">
                  <a:pos x="T0" y="T1"/>
                </a:cxn>
                <a:cxn ang="0">
                  <a:pos x="T2" y="T3"/>
                </a:cxn>
                <a:cxn ang="0">
                  <a:pos x="T4" y="T5"/>
                </a:cxn>
                <a:cxn ang="0">
                  <a:pos x="T6" y="T7"/>
                </a:cxn>
                <a:cxn ang="0">
                  <a:pos x="T8" y="T9"/>
                </a:cxn>
              </a:cxnLst>
              <a:rect l="0" t="0" r="r" b="b"/>
              <a:pathLst>
                <a:path w="29" h="21">
                  <a:moveTo>
                    <a:pt x="0" y="21"/>
                  </a:moveTo>
                  <a:cubicBezTo>
                    <a:pt x="29" y="3"/>
                    <a:pt x="29" y="3"/>
                    <a:pt x="29" y="3"/>
                  </a:cubicBezTo>
                  <a:cubicBezTo>
                    <a:pt x="27" y="2"/>
                    <a:pt x="25" y="1"/>
                    <a:pt x="23" y="0"/>
                  </a:cubicBezTo>
                  <a:cubicBezTo>
                    <a:pt x="3" y="13"/>
                    <a:pt x="3" y="13"/>
                    <a:pt x="3" y="13"/>
                  </a:cubicBezTo>
                  <a:cubicBezTo>
                    <a:pt x="2" y="16"/>
                    <a:pt x="1" y="18"/>
                    <a:pt x="0" y="21"/>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2" name="Freeform 1603"/>
            <p:cNvSpPr/>
            <p:nvPr/>
          </p:nvSpPr>
          <p:spPr bwMode="auto">
            <a:xfrm>
              <a:off x="5780" y="2194"/>
              <a:ext cx="36" cy="34"/>
            </a:xfrm>
            <a:custGeom>
              <a:avLst/>
              <a:gdLst>
                <a:gd name="T0" fmla="*/ 15 w 15"/>
                <a:gd name="T1" fmla="*/ 13 h 14"/>
                <a:gd name="T2" fmla="*/ 6 w 15"/>
                <a:gd name="T3" fmla="*/ 0 h 14"/>
                <a:gd name="T4" fmla="*/ 0 w 15"/>
                <a:gd name="T5" fmla="*/ 2 h 14"/>
                <a:gd name="T6" fmla="*/ 8 w 15"/>
                <a:gd name="T7" fmla="*/ 14 h 14"/>
                <a:gd name="T8" fmla="*/ 15 w 15"/>
                <a:gd name="T9" fmla="*/ 13 h 14"/>
              </a:gdLst>
              <a:ahLst/>
              <a:cxnLst>
                <a:cxn ang="0">
                  <a:pos x="T0" y="T1"/>
                </a:cxn>
                <a:cxn ang="0">
                  <a:pos x="T2" y="T3"/>
                </a:cxn>
                <a:cxn ang="0">
                  <a:pos x="T4" y="T5"/>
                </a:cxn>
                <a:cxn ang="0">
                  <a:pos x="T6" y="T7"/>
                </a:cxn>
                <a:cxn ang="0">
                  <a:pos x="T8" y="T9"/>
                </a:cxn>
              </a:cxnLst>
              <a:rect l="0" t="0" r="r" b="b"/>
              <a:pathLst>
                <a:path w="15" h="14">
                  <a:moveTo>
                    <a:pt x="15" y="13"/>
                  </a:moveTo>
                  <a:cubicBezTo>
                    <a:pt x="6" y="0"/>
                    <a:pt x="6" y="0"/>
                    <a:pt x="6" y="0"/>
                  </a:cubicBezTo>
                  <a:cubicBezTo>
                    <a:pt x="4" y="1"/>
                    <a:pt x="2" y="1"/>
                    <a:pt x="0" y="2"/>
                  </a:cubicBezTo>
                  <a:cubicBezTo>
                    <a:pt x="8" y="14"/>
                    <a:pt x="8" y="14"/>
                    <a:pt x="8" y="14"/>
                  </a:cubicBezTo>
                  <a:lnTo>
                    <a:pt x="15" y="13"/>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3" name="Freeform 1604"/>
            <p:cNvSpPr/>
            <p:nvPr/>
          </p:nvSpPr>
          <p:spPr bwMode="auto">
            <a:xfrm>
              <a:off x="5522" y="2401"/>
              <a:ext cx="462" cy="294"/>
            </a:xfrm>
            <a:custGeom>
              <a:avLst/>
              <a:gdLst>
                <a:gd name="T0" fmla="*/ 190 w 190"/>
                <a:gd name="T1" fmla="*/ 121 h 121"/>
                <a:gd name="T2" fmla="*/ 174 w 190"/>
                <a:gd name="T3" fmla="*/ 0 h 121"/>
                <a:gd name="T4" fmla="*/ 76 w 190"/>
                <a:gd name="T5" fmla="*/ 4 h 121"/>
                <a:gd name="T6" fmla="*/ 0 w 190"/>
                <a:gd name="T7" fmla="*/ 12 h 121"/>
                <a:gd name="T8" fmla="*/ 3 w 190"/>
                <a:gd name="T9" fmla="*/ 30 h 121"/>
                <a:gd name="T10" fmla="*/ 93 w 190"/>
                <a:gd name="T11" fmla="*/ 11 h 121"/>
                <a:gd name="T12" fmla="*/ 80 w 190"/>
                <a:gd name="T13" fmla="*/ 33 h 121"/>
                <a:gd name="T14" fmla="*/ 151 w 190"/>
                <a:gd name="T15" fmla="*/ 33 h 121"/>
                <a:gd name="T16" fmla="*/ 161 w 190"/>
                <a:gd name="T17" fmla="*/ 114 h 121"/>
                <a:gd name="T18" fmla="*/ 190 w 190"/>
                <a:gd name="T1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121">
                  <a:moveTo>
                    <a:pt x="190" y="121"/>
                  </a:moveTo>
                  <a:cubicBezTo>
                    <a:pt x="174" y="0"/>
                    <a:pt x="174" y="0"/>
                    <a:pt x="174" y="0"/>
                  </a:cubicBezTo>
                  <a:cubicBezTo>
                    <a:pt x="76" y="4"/>
                    <a:pt x="76" y="4"/>
                    <a:pt x="76" y="4"/>
                  </a:cubicBezTo>
                  <a:cubicBezTo>
                    <a:pt x="56" y="18"/>
                    <a:pt x="25" y="20"/>
                    <a:pt x="0" y="12"/>
                  </a:cubicBezTo>
                  <a:cubicBezTo>
                    <a:pt x="2" y="19"/>
                    <a:pt x="3" y="25"/>
                    <a:pt x="3" y="30"/>
                  </a:cubicBezTo>
                  <a:cubicBezTo>
                    <a:pt x="36" y="37"/>
                    <a:pt x="71" y="30"/>
                    <a:pt x="93" y="11"/>
                  </a:cubicBezTo>
                  <a:cubicBezTo>
                    <a:pt x="90" y="20"/>
                    <a:pt x="86" y="27"/>
                    <a:pt x="80" y="33"/>
                  </a:cubicBezTo>
                  <a:cubicBezTo>
                    <a:pt x="151" y="33"/>
                    <a:pt x="151" y="33"/>
                    <a:pt x="151" y="33"/>
                  </a:cubicBezTo>
                  <a:cubicBezTo>
                    <a:pt x="161" y="114"/>
                    <a:pt x="161" y="114"/>
                    <a:pt x="161" y="114"/>
                  </a:cubicBezTo>
                  <a:cubicBezTo>
                    <a:pt x="171" y="116"/>
                    <a:pt x="181" y="118"/>
                    <a:pt x="190" y="12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4" name="Freeform 1605"/>
            <p:cNvSpPr/>
            <p:nvPr/>
          </p:nvSpPr>
          <p:spPr bwMode="auto">
            <a:xfrm>
              <a:off x="5607" y="2012"/>
              <a:ext cx="39" cy="29"/>
            </a:xfrm>
            <a:custGeom>
              <a:avLst/>
              <a:gdLst>
                <a:gd name="T0" fmla="*/ 0 w 16"/>
                <a:gd name="T1" fmla="*/ 12 h 12"/>
                <a:gd name="T2" fmla="*/ 16 w 16"/>
                <a:gd name="T3" fmla="*/ 2 h 12"/>
                <a:gd name="T4" fmla="*/ 3 w 16"/>
                <a:gd name="T5" fmla="*/ 0 h 12"/>
                <a:gd name="T6" fmla="*/ 0 w 16"/>
                <a:gd name="T7" fmla="*/ 12 h 12"/>
              </a:gdLst>
              <a:ahLst/>
              <a:cxnLst>
                <a:cxn ang="0">
                  <a:pos x="T0" y="T1"/>
                </a:cxn>
                <a:cxn ang="0">
                  <a:pos x="T2" y="T3"/>
                </a:cxn>
                <a:cxn ang="0">
                  <a:pos x="T4" y="T5"/>
                </a:cxn>
                <a:cxn ang="0">
                  <a:pos x="T6" y="T7"/>
                </a:cxn>
              </a:cxnLst>
              <a:rect l="0" t="0" r="r" b="b"/>
              <a:pathLst>
                <a:path w="16" h="12">
                  <a:moveTo>
                    <a:pt x="0" y="12"/>
                  </a:moveTo>
                  <a:cubicBezTo>
                    <a:pt x="16" y="2"/>
                    <a:pt x="16" y="2"/>
                    <a:pt x="16" y="2"/>
                  </a:cubicBezTo>
                  <a:cubicBezTo>
                    <a:pt x="12" y="1"/>
                    <a:pt x="8" y="0"/>
                    <a:pt x="3" y="0"/>
                  </a:cubicBezTo>
                  <a:cubicBezTo>
                    <a:pt x="2" y="4"/>
                    <a:pt x="1" y="8"/>
                    <a:pt x="0" y="12"/>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5" name="Freeform 1606"/>
            <p:cNvSpPr/>
            <p:nvPr/>
          </p:nvSpPr>
          <p:spPr bwMode="auto">
            <a:xfrm>
              <a:off x="5758" y="2201"/>
              <a:ext cx="34" cy="30"/>
            </a:xfrm>
            <a:custGeom>
              <a:avLst/>
              <a:gdLst>
                <a:gd name="T0" fmla="*/ 14 w 14"/>
                <a:gd name="T1" fmla="*/ 11 h 12"/>
                <a:gd name="T2" fmla="*/ 6 w 14"/>
                <a:gd name="T3" fmla="*/ 0 h 12"/>
                <a:gd name="T4" fmla="*/ 0 w 14"/>
                <a:gd name="T5" fmla="*/ 3 h 12"/>
                <a:gd name="T6" fmla="*/ 6 w 14"/>
                <a:gd name="T7" fmla="*/ 12 h 12"/>
                <a:gd name="T8" fmla="*/ 14 w 14"/>
                <a:gd name="T9" fmla="*/ 11 h 12"/>
              </a:gdLst>
              <a:ahLst/>
              <a:cxnLst>
                <a:cxn ang="0">
                  <a:pos x="T0" y="T1"/>
                </a:cxn>
                <a:cxn ang="0">
                  <a:pos x="T2" y="T3"/>
                </a:cxn>
                <a:cxn ang="0">
                  <a:pos x="T4" y="T5"/>
                </a:cxn>
                <a:cxn ang="0">
                  <a:pos x="T6" y="T7"/>
                </a:cxn>
                <a:cxn ang="0">
                  <a:pos x="T8" y="T9"/>
                </a:cxn>
              </a:cxnLst>
              <a:rect l="0" t="0" r="r" b="b"/>
              <a:pathLst>
                <a:path w="14" h="12">
                  <a:moveTo>
                    <a:pt x="14" y="11"/>
                  </a:moveTo>
                  <a:cubicBezTo>
                    <a:pt x="6" y="0"/>
                    <a:pt x="6" y="0"/>
                    <a:pt x="6" y="0"/>
                  </a:cubicBezTo>
                  <a:cubicBezTo>
                    <a:pt x="4" y="1"/>
                    <a:pt x="2" y="2"/>
                    <a:pt x="0" y="3"/>
                  </a:cubicBezTo>
                  <a:cubicBezTo>
                    <a:pt x="6" y="12"/>
                    <a:pt x="6" y="12"/>
                    <a:pt x="6" y="12"/>
                  </a:cubicBezTo>
                  <a:lnTo>
                    <a:pt x="14" y="11"/>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6" name="Freeform 1607"/>
            <p:cNvSpPr/>
            <p:nvPr/>
          </p:nvSpPr>
          <p:spPr bwMode="auto">
            <a:xfrm>
              <a:off x="3928" y="0"/>
              <a:ext cx="148" cy="158"/>
            </a:xfrm>
            <a:custGeom>
              <a:avLst/>
              <a:gdLst>
                <a:gd name="T0" fmla="*/ 10 w 61"/>
                <a:gd name="T1" fmla="*/ 24 h 65"/>
                <a:gd name="T2" fmla="*/ 39 w 61"/>
                <a:gd name="T3" fmla="*/ 14 h 65"/>
                <a:gd name="T4" fmla="*/ 48 w 61"/>
                <a:gd name="T5" fmla="*/ 38 h 65"/>
                <a:gd name="T6" fmla="*/ 23 w 61"/>
                <a:gd name="T7" fmla="*/ 48 h 65"/>
                <a:gd name="T8" fmla="*/ 32 w 61"/>
                <a:gd name="T9" fmla="*/ 65 h 65"/>
                <a:gd name="T10" fmla="*/ 61 w 61"/>
                <a:gd name="T11" fmla="*/ 55 h 65"/>
                <a:gd name="T12" fmla="*/ 48 w 61"/>
                <a:gd name="T13" fmla="*/ 0 h 65"/>
                <a:gd name="T14" fmla="*/ 8 w 61"/>
                <a:gd name="T15" fmla="*/ 0 h 65"/>
                <a:gd name="T16" fmla="*/ 0 w 61"/>
                <a:gd name="T17" fmla="*/ 4 h 65"/>
                <a:gd name="T18" fmla="*/ 10 w 61"/>
                <a:gd name="T19" fmla="*/ 2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5">
                  <a:moveTo>
                    <a:pt x="10" y="24"/>
                  </a:moveTo>
                  <a:cubicBezTo>
                    <a:pt x="22" y="18"/>
                    <a:pt x="33" y="15"/>
                    <a:pt x="39" y="14"/>
                  </a:cubicBezTo>
                  <a:cubicBezTo>
                    <a:pt x="42" y="19"/>
                    <a:pt x="46" y="34"/>
                    <a:pt x="48" y="38"/>
                  </a:cubicBezTo>
                  <a:cubicBezTo>
                    <a:pt x="41" y="41"/>
                    <a:pt x="32" y="44"/>
                    <a:pt x="23" y="48"/>
                  </a:cubicBezTo>
                  <a:cubicBezTo>
                    <a:pt x="32" y="65"/>
                    <a:pt x="32" y="65"/>
                    <a:pt x="32" y="65"/>
                  </a:cubicBezTo>
                  <a:cubicBezTo>
                    <a:pt x="40" y="58"/>
                    <a:pt x="51" y="55"/>
                    <a:pt x="61" y="55"/>
                  </a:cubicBezTo>
                  <a:cubicBezTo>
                    <a:pt x="48" y="0"/>
                    <a:pt x="48" y="0"/>
                    <a:pt x="48" y="0"/>
                  </a:cubicBezTo>
                  <a:cubicBezTo>
                    <a:pt x="8" y="0"/>
                    <a:pt x="8" y="0"/>
                    <a:pt x="8" y="0"/>
                  </a:cubicBezTo>
                  <a:cubicBezTo>
                    <a:pt x="6" y="1"/>
                    <a:pt x="3" y="3"/>
                    <a:pt x="0" y="4"/>
                  </a:cubicBezTo>
                  <a:lnTo>
                    <a:pt x="10" y="24"/>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7" name="Freeform 1608"/>
            <p:cNvSpPr/>
            <p:nvPr/>
          </p:nvSpPr>
          <p:spPr bwMode="auto">
            <a:xfrm>
              <a:off x="4504" y="671"/>
              <a:ext cx="309" cy="297"/>
            </a:xfrm>
            <a:custGeom>
              <a:avLst/>
              <a:gdLst>
                <a:gd name="T0" fmla="*/ 0 w 127"/>
                <a:gd name="T1" fmla="*/ 55 h 122"/>
                <a:gd name="T2" fmla="*/ 16 w 127"/>
                <a:gd name="T3" fmla="*/ 70 h 122"/>
                <a:gd name="T4" fmla="*/ 107 w 127"/>
                <a:gd name="T5" fmla="*/ 115 h 122"/>
                <a:gd name="T6" fmla="*/ 121 w 127"/>
                <a:gd name="T7" fmla="*/ 122 h 122"/>
                <a:gd name="T8" fmla="*/ 0 w 127"/>
                <a:gd name="T9" fmla="*/ 55 h 122"/>
              </a:gdLst>
              <a:ahLst/>
              <a:cxnLst>
                <a:cxn ang="0">
                  <a:pos x="T0" y="T1"/>
                </a:cxn>
                <a:cxn ang="0">
                  <a:pos x="T2" y="T3"/>
                </a:cxn>
                <a:cxn ang="0">
                  <a:pos x="T4" y="T5"/>
                </a:cxn>
                <a:cxn ang="0">
                  <a:pos x="T6" y="T7"/>
                </a:cxn>
                <a:cxn ang="0">
                  <a:pos x="T8" y="T9"/>
                </a:cxn>
              </a:cxnLst>
              <a:rect l="0" t="0" r="r" b="b"/>
              <a:pathLst>
                <a:path w="127" h="122">
                  <a:moveTo>
                    <a:pt x="0" y="55"/>
                  </a:moveTo>
                  <a:cubicBezTo>
                    <a:pt x="6" y="59"/>
                    <a:pt x="11" y="64"/>
                    <a:pt x="16" y="70"/>
                  </a:cubicBezTo>
                  <a:cubicBezTo>
                    <a:pt x="50" y="43"/>
                    <a:pt x="101" y="61"/>
                    <a:pt x="107" y="115"/>
                  </a:cubicBezTo>
                  <a:cubicBezTo>
                    <a:pt x="112" y="117"/>
                    <a:pt x="117" y="119"/>
                    <a:pt x="121" y="122"/>
                  </a:cubicBezTo>
                  <a:cubicBezTo>
                    <a:pt x="127" y="38"/>
                    <a:pt x="44" y="0"/>
                    <a:pt x="0" y="55"/>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8" name="Freeform 1609"/>
            <p:cNvSpPr/>
            <p:nvPr/>
          </p:nvSpPr>
          <p:spPr bwMode="auto">
            <a:xfrm>
              <a:off x="4465" y="601"/>
              <a:ext cx="87" cy="90"/>
            </a:xfrm>
            <a:custGeom>
              <a:avLst/>
              <a:gdLst>
                <a:gd name="T0" fmla="*/ 13 w 36"/>
                <a:gd name="T1" fmla="*/ 33 h 37"/>
                <a:gd name="T2" fmla="*/ 33 w 36"/>
                <a:gd name="T3" fmla="*/ 25 h 37"/>
                <a:gd name="T4" fmla="*/ 22 w 36"/>
                <a:gd name="T5" fmla="*/ 3 h 37"/>
                <a:gd name="T6" fmla="*/ 2 w 36"/>
                <a:gd name="T7" fmla="*/ 12 h 37"/>
                <a:gd name="T8" fmla="*/ 13 w 36"/>
                <a:gd name="T9" fmla="*/ 33 h 37"/>
              </a:gdLst>
              <a:ahLst/>
              <a:cxnLst>
                <a:cxn ang="0">
                  <a:pos x="T0" y="T1"/>
                </a:cxn>
                <a:cxn ang="0">
                  <a:pos x="T2" y="T3"/>
                </a:cxn>
                <a:cxn ang="0">
                  <a:pos x="T4" y="T5"/>
                </a:cxn>
                <a:cxn ang="0">
                  <a:pos x="T6" y="T7"/>
                </a:cxn>
                <a:cxn ang="0">
                  <a:pos x="T8" y="T9"/>
                </a:cxn>
              </a:cxnLst>
              <a:rect l="0" t="0" r="r" b="b"/>
              <a:pathLst>
                <a:path w="36" h="37">
                  <a:moveTo>
                    <a:pt x="13" y="33"/>
                  </a:moveTo>
                  <a:cubicBezTo>
                    <a:pt x="22" y="37"/>
                    <a:pt x="31" y="33"/>
                    <a:pt x="33" y="25"/>
                  </a:cubicBezTo>
                  <a:cubicBezTo>
                    <a:pt x="36" y="16"/>
                    <a:pt x="31" y="7"/>
                    <a:pt x="22" y="3"/>
                  </a:cubicBezTo>
                  <a:cubicBezTo>
                    <a:pt x="14" y="0"/>
                    <a:pt x="5" y="4"/>
                    <a:pt x="2" y="12"/>
                  </a:cubicBezTo>
                  <a:cubicBezTo>
                    <a:pt x="0" y="20"/>
                    <a:pt x="4" y="30"/>
                    <a:pt x="13" y="33"/>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9" name="Freeform 1610"/>
            <p:cNvSpPr/>
            <p:nvPr/>
          </p:nvSpPr>
          <p:spPr bwMode="auto">
            <a:xfrm>
              <a:off x="5726" y="2213"/>
              <a:ext cx="39" cy="22"/>
            </a:xfrm>
            <a:custGeom>
              <a:avLst/>
              <a:gdLst>
                <a:gd name="T0" fmla="*/ 0 w 16"/>
                <a:gd name="T1" fmla="*/ 9 h 9"/>
                <a:gd name="T2" fmla="*/ 16 w 16"/>
                <a:gd name="T3" fmla="*/ 7 h 9"/>
                <a:gd name="T4" fmla="*/ 11 w 16"/>
                <a:gd name="T5" fmla="*/ 0 h 9"/>
                <a:gd name="T6" fmla="*/ 0 w 16"/>
                <a:gd name="T7" fmla="*/ 9 h 9"/>
              </a:gdLst>
              <a:ahLst/>
              <a:cxnLst>
                <a:cxn ang="0">
                  <a:pos x="T0" y="T1"/>
                </a:cxn>
                <a:cxn ang="0">
                  <a:pos x="T2" y="T3"/>
                </a:cxn>
                <a:cxn ang="0">
                  <a:pos x="T4" y="T5"/>
                </a:cxn>
                <a:cxn ang="0">
                  <a:pos x="T6" y="T7"/>
                </a:cxn>
              </a:cxnLst>
              <a:rect l="0" t="0" r="r" b="b"/>
              <a:pathLst>
                <a:path w="16" h="9">
                  <a:moveTo>
                    <a:pt x="0" y="9"/>
                  </a:moveTo>
                  <a:cubicBezTo>
                    <a:pt x="16" y="7"/>
                    <a:pt x="16" y="7"/>
                    <a:pt x="16" y="7"/>
                  </a:cubicBezTo>
                  <a:cubicBezTo>
                    <a:pt x="11" y="0"/>
                    <a:pt x="11" y="0"/>
                    <a:pt x="11" y="0"/>
                  </a:cubicBezTo>
                  <a:cubicBezTo>
                    <a:pt x="7" y="2"/>
                    <a:pt x="4" y="5"/>
                    <a:pt x="0" y="9"/>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0" name="Freeform 1611"/>
            <p:cNvSpPr/>
            <p:nvPr/>
          </p:nvSpPr>
          <p:spPr bwMode="auto">
            <a:xfrm>
              <a:off x="4555" y="798"/>
              <a:ext cx="194" cy="146"/>
            </a:xfrm>
            <a:custGeom>
              <a:avLst/>
              <a:gdLst>
                <a:gd name="T0" fmla="*/ 80 w 80"/>
                <a:gd name="T1" fmla="*/ 60 h 60"/>
                <a:gd name="T2" fmla="*/ 0 w 80"/>
                <a:gd name="T3" fmla="*/ 23 h 60"/>
                <a:gd name="T4" fmla="*/ 13 w 80"/>
                <a:gd name="T5" fmla="*/ 39 h 60"/>
                <a:gd name="T6" fmla="*/ 62 w 80"/>
                <a:gd name="T7" fmla="*/ 55 h 60"/>
                <a:gd name="T8" fmla="*/ 80 w 80"/>
                <a:gd name="T9" fmla="*/ 60 h 60"/>
              </a:gdLst>
              <a:ahLst/>
              <a:cxnLst>
                <a:cxn ang="0">
                  <a:pos x="T0" y="T1"/>
                </a:cxn>
                <a:cxn ang="0">
                  <a:pos x="T2" y="T3"/>
                </a:cxn>
                <a:cxn ang="0">
                  <a:pos x="T4" y="T5"/>
                </a:cxn>
                <a:cxn ang="0">
                  <a:pos x="T6" y="T7"/>
                </a:cxn>
                <a:cxn ang="0">
                  <a:pos x="T8" y="T9"/>
                </a:cxn>
              </a:cxnLst>
              <a:rect l="0" t="0" r="r" b="b"/>
              <a:pathLst>
                <a:path w="80" h="60">
                  <a:moveTo>
                    <a:pt x="80" y="60"/>
                  </a:moveTo>
                  <a:cubicBezTo>
                    <a:pt x="73" y="15"/>
                    <a:pt x="29" y="0"/>
                    <a:pt x="0" y="23"/>
                  </a:cubicBezTo>
                  <a:cubicBezTo>
                    <a:pt x="5" y="28"/>
                    <a:pt x="9" y="34"/>
                    <a:pt x="13" y="39"/>
                  </a:cubicBezTo>
                  <a:cubicBezTo>
                    <a:pt x="29" y="25"/>
                    <a:pt x="54" y="32"/>
                    <a:pt x="62" y="55"/>
                  </a:cubicBezTo>
                  <a:cubicBezTo>
                    <a:pt x="68" y="56"/>
                    <a:pt x="74" y="58"/>
                    <a:pt x="80" y="60"/>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1" name="Freeform 1612"/>
            <p:cNvSpPr/>
            <p:nvPr/>
          </p:nvSpPr>
          <p:spPr bwMode="auto">
            <a:xfrm>
              <a:off x="4620" y="936"/>
              <a:ext cx="261" cy="176"/>
            </a:xfrm>
            <a:custGeom>
              <a:avLst/>
              <a:gdLst>
                <a:gd name="T0" fmla="*/ 0 w 107"/>
                <a:gd name="T1" fmla="*/ 5 h 72"/>
                <a:gd name="T2" fmla="*/ 15 w 107"/>
                <a:gd name="T3" fmla="*/ 42 h 72"/>
                <a:gd name="T4" fmla="*/ 96 w 107"/>
                <a:gd name="T5" fmla="*/ 72 h 72"/>
                <a:gd name="T6" fmla="*/ 107 w 107"/>
                <a:gd name="T7" fmla="*/ 46 h 72"/>
                <a:gd name="T8" fmla="*/ 0 w 107"/>
                <a:gd name="T9" fmla="*/ 5 h 72"/>
              </a:gdLst>
              <a:ahLst/>
              <a:cxnLst>
                <a:cxn ang="0">
                  <a:pos x="T0" y="T1"/>
                </a:cxn>
                <a:cxn ang="0">
                  <a:pos x="T2" y="T3"/>
                </a:cxn>
                <a:cxn ang="0">
                  <a:pos x="T4" y="T5"/>
                </a:cxn>
                <a:cxn ang="0">
                  <a:pos x="T6" y="T7"/>
                </a:cxn>
                <a:cxn ang="0">
                  <a:pos x="T8" y="T9"/>
                </a:cxn>
              </a:cxnLst>
              <a:rect l="0" t="0" r="r" b="b"/>
              <a:pathLst>
                <a:path w="107" h="72">
                  <a:moveTo>
                    <a:pt x="0" y="5"/>
                  </a:moveTo>
                  <a:cubicBezTo>
                    <a:pt x="6" y="17"/>
                    <a:pt x="11" y="29"/>
                    <a:pt x="15" y="42"/>
                  </a:cubicBezTo>
                  <a:cubicBezTo>
                    <a:pt x="45" y="41"/>
                    <a:pt x="73" y="53"/>
                    <a:pt x="96" y="72"/>
                  </a:cubicBezTo>
                  <a:cubicBezTo>
                    <a:pt x="98" y="63"/>
                    <a:pt x="102" y="55"/>
                    <a:pt x="107" y="46"/>
                  </a:cubicBezTo>
                  <a:cubicBezTo>
                    <a:pt x="80" y="18"/>
                    <a:pt x="40" y="0"/>
                    <a:pt x="0" y="5"/>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2" name="Freeform 1613"/>
            <p:cNvSpPr/>
            <p:nvPr/>
          </p:nvSpPr>
          <p:spPr bwMode="auto">
            <a:xfrm>
              <a:off x="3622" y="126"/>
              <a:ext cx="595" cy="409"/>
            </a:xfrm>
            <a:custGeom>
              <a:avLst/>
              <a:gdLst>
                <a:gd name="T0" fmla="*/ 136 w 245"/>
                <a:gd name="T1" fmla="*/ 168 h 168"/>
                <a:gd name="T2" fmla="*/ 156 w 245"/>
                <a:gd name="T3" fmla="*/ 156 h 168"/>
                <a:gd name="T4" fmla="*/ 141 w 245"/>
                <a:gd name="T5" fmla="*/ 124 h 168"/>
                <a:gd name="T6" fmla="*/ 162 w 245"/>
                <a:gd name="T7" fmla="*/ 97 h 168"/>
                <a:gd name="T8" fmla="*/ 234 w 245"/>
                <a:gd name="T9" fmla="*/ 38 h 168"/>
                <a:gd name="T10" fmla="*/ 149 w 245"/>
                <a:gd name="T11" fmla="*/ 41 h 168"/>
                <a:gd name="T12" fmla="*/ 108 w 245"/>
                <a:gd name="T13" fmla="*/ 58 h 168"/>
                <a:gd name="T14" fmla="*/ 79 w 245"/>
                <a:gd name="T15" fmla="*/ 17 h 168"/>
                <a:gd name="T16" fmla="*/ 27 w 245"/>
                <a:gd name="T17" fmla="*/ 31 h 168"/>
                <a:gd name="T18" fmla="*/ 0 w 245"/>
                <a:gd name="T19" fmla="*/ 131 h 168"/>
                <a:gd name="T20" fmla="*/ 136 w 245"/>
                <a:gd name="T2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5" h="168">
                  <a:moveTo>
                    <a:pt x="136" y="168"/>
                  </a:moveTo>
                  <a:cubicBezTo>
                    <a:pt x="145" y="163"/>
                    <a:pt x="153" y="158"/>
                    <a:pt x="156" y="156"/>
                  </a:cubicBezTo>
                  <a:cubicBezTo>
                    <a:pt x="149" y="143"/>
                    <a:pt x="143" y="131"/>
                    <a:pt x="141" y="124"/>
                  </a:cubicBezTo>
                  <a:cubicBezTo>
                    <a:pt x="134" y="104"/>
                    <a:pt x="151" y="94"/>
                    <a:pt x="162" y="97"/>
                  </a:cubicBezTo>
                  <a:cubicBezTo>
                    <a:pt x="216" y="108"/>
                    <a:pt x="245" y="68"/>
                    <a:pt x="234" y="38"/>
                  </a:cubicBezTo>
                  <a:cubicBezTo>
                    <a:pt x="220" y="2"/>
                    <a:pt x="170" y="0"/>
                    <a:pt x="149" y="41"/>
                  </a:cubicBezTo>
                  <a:cubicBezTo>
                    <a:pt x="144" y="51"/>
                    <a:pt x="127" y="72"/>
                    <a:pt x="108" y="58"/>
                  </a:cubicBezTo>
                  <a:cubicBezTo>
                    <a:pt x="93" y="47"/>
                    <a:pt x="88" y="23"/>
                    <a:pt x="79" y="17"/>
                  </a:cubicBezTo>
                  <a:cubicBezTo>
                    <a:pt x="67" y="14"/>
                    <a:pt x="44" y="21"/>
                    <a:pt x="27" y="31"/>
                  </a:cubicBezTo>
                  <a:cubicBezTo>
                    <a:pt x="37" y="61"/>
                    <a:pt x="20" y="107"/>
                    <a:pt x="0" y="131"/>
                  </a:cubicBezTo>
                  <a:cubicBezTo>
                    <a:pt x="50" y="112"/>
                    <a:pt x="105" y="127"/>
                    <a:pt x="136" y="168"/>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3" name="Freeform 1614"/>
            <p:cNvSpPr/>
            <p:nvPr/>
          </p:nvSpPr>
          <p:spPr bwMode="auto">
            <a:xfrm>
              <a:off x="5561" y="2085"/>
              <a:ext cx="124" cy="126"/>
            </a:xfrm>
            <a:custGeom>
              <a:avLst/>
              <a:gdLst>
                <a:gd name="T0" fmla="*/ 19 w 51"/>
                <a:gd name="T1" fmla="*/ 47 h 52"/>
                <a:gd name="T2" fmla="*/ 47 w 51"/>
                <a:gd name="T3" fmla="*/ 35 h 52"/>
                <a:gd name="T4" fmla="*/ 32 w 51"/>
                <a:gd name="T5" fmla="*/ 5 h 52"/>
                <a:gd name="T6" fmla="*/ 3 w 51"/>
                <a:gd name="T7" fmla="*/ 17 h 52"/>
                <a:gd name="T8" fmla="*/ 19 w 51"/>
                <a:gd name="T9" fmla="*/ 47 h 52"/>
              </a:gdLst>
              <a:ahLst/>
              <a:cxnLst>
                <a:cxn ang="0">
                  <a:pos x="T0" y="T1"/>
                </a:cxn>
                <a:cxn ang="0">
                  <a:pos x="T2" y="T3"/>
                </a:cxn>
                <a:cxn ang="0">
                  <a:pos x="T4" y="T5"/>
                </a:cxn>
                <a:cxn ang="0">
                  <a:pos x="T6" y="T7"/>
                </a:cxn>
                <a:cxn ang="0">
                  <a:pos x="T8" y="T9"/>
                </a:cxn>
              </a:cxnLst>
              <a:rect l="0" t="0" r="r" b="b"/>
              <a:pathLst>
                <a:path w="51" h="52">
                  <a:moveTo>
                    <a:pt x="19" y="47"/>
                  </a:moveTo>
                  <a:cubicBezTo>
                    <a:pt x="31" y="52"/>
                    <a:pt x="43" y="46"/>
                    <a:pt x="47" y="35"/>
                  </a:cubicBezTo>
                  <a:cubicBezTo>
                    <a:pt x="51" y="23"/>
                    <a:pt x="44" y="10"/>
                    <a:pt x="32" y="5"/>
                  </a:cubicBezTo>
                  <a:cubicBezTo>
                    <a:pt x="20" y="0"/>
                    <a:pt x="7" y="6"/>
                    <a:pt x="3" y="17"/>
                  </a:cubicBezTo>
                  <a:cubicBezTo>
                    <a:pt x="0" y="29"/>
                    <a:pt x="6" y="42"/>
                    <a:pt x="19" y="47"/>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4" name="Freeform 1615"/>
            <p:cNvSpPr/>
            <p:nvPr/>
          </p:nvSpPr>
          <p:spPr bwMode="auto">
            <a:xfrm>
              <a:off x="5352" y="1907"/>
              <a:ext cx="229" cy="433"/>
            </a:xfrm>
            <a:custGeom>
              <a:avLst/>
              <a:gdLst>
                <a:gd name="T0" fmla="*/ 60 w 94"/>
                <a:gd name="T1" fmla="*/ 178 h 178"/>
                <a:gd name="T2" fmla="*/ 77 w 94"/>
                <a:gd name="T3" fmla="*/ 161 h 178"/>
                <a:gd name="T4" fmla="*/ 58 w 94"/>
                <a:gd name="T5" fmla="*/ 106 h 178"/>
                <a:gd name="T6" fmla="*/ 91 w 94"/>
                <a:gd name="T7" fmla="*/ 134 h 178"/>
                <a:gd name="T8" fmla="*/ 94 w 94"/>
                <a:gd name="T9" fmla="*/ 123 h 178"/>
                <a:gd name="T10" fmla="*/ 81 w 94"/>
                <a:gd name="T11" fmla="*/ 87 h 178"/>
                <a:gd name="T12" fmla="*/ 93 w 94"/>
                <a:gd name="T13" fmla="*/ 72 h 178"/>
                <a:gd name="T14" fmla="*/ 84 w 94"/>
                <a:gd name="T15" fmla="*/ 48 h 178"/>
                <a:gd name="T16" fmla="*/ 65 w 94"/>
                <a:gd name="T17" fmla="*/ 61 h 178"/>
                <a:gd name="T18" fmla="*/ 69 w 94"/>
                <a:gd name="T19" fmla="*/ 26 h 178"/>
                <a:gd name="T20" fmla="*/ 58 w 94"/>
                <a:gd name="T21" fmla="*/ 16 h 178"/>
                <a:gd name="T22" fmla="*/ 36 w 94"/>
                <a:gd name="T23" fmla="*/ 43 h 178"/>
                <a:gd name="T24" fmla="*/ 29 w 94"/>
                <a:gd name="T25" fmla="*/ 2 h 178"/>
                <a:gd name="T26" fmla="*/ 9 w 94"/>
                <a:gd name="T27" fmla="*/ 0 h 178"/>
                <a:gd name="T28" fmla="*/ 0 w 94"/>
                <a:gd name="T29" fmla="*/ 25 h 178"/>
                <a:gd name="T30" fmla="*/ 62 w 94"/>
                <a:gd name="T31" fmla="*/ 83 h 178"/>
                <a:gd name="T32" fmla="*/ 6 w 94"/>
                <a:gd name="T33" fmla="*/ 89 h 178"/>
                <a:gd name="T34" fmla="*/ 8 w 94"/>
                <a:gd name="T35" fmla="*/ 99 h 178"/>
                <a:gd name="T36" fmla="*/ 60 w 94"/>
                <a:gd name="T37"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78">
                  <a:moveTo>
                    <a:pt x="60" y="178"/>
                  </a:moveTo>
                  <a:cubicBezTo>
                    <a:pt x="67" y="173"/>
                    <a:pt x="72" y="167"/>
                    <a:pt x="77" y="161"/>
                  </a:cubicBezTo>
                  <a:cubicBezTo>
                    <a:pt x="60" y="147"/>
                    <a:pt x="50" y="122"/>
                    <a:pt x="58" y="106"/>
                  </a:cubicBezTo>
                  <a:cubicBezTo>
                    <a:pt x="66" y="116"/>
                    <a:pt x="77" y="127"/>
                    <a:pt x="91" y="134"/>
                  </a:cubicBezTo>
                  <a:cubicBezTo>
                    <a:pt x="92" y="130"/>
                    <a:pt x="93" y="127"/>
                    <a:pt x="94" y="123"/>
                  </a:cubicBezTo>
                  <a:cubicBezTo>
                    <a:pt x="83" y="115"/>
                    <a:pt x="77" y="100"/>
                    <a:pt x="81" y="87"/>
                  </a:cubicBezTo>
                  <a:cubicBezTo>
                    <a:pt x="83" y="81"/>
                    <a:pt x="87" y="75"/>
                    <a:pt x="93" y="72"/>
                  </a:cubicBezTo>
                  <a:cubicBezTo>
                    <a:pt x="91" y="64"/>
                    <a:pt x="88" y="56"/>
                    <a:pt x="84" y="48"/>
                  </a:cubicBezTo>
                  <a:cubicBezTo>
                    <a:pt x="78" y="51"/>
                    <a:pt x="71" y="56"/>
                    <a:pt x="65" y="61"/>
                  </a:cubicBezTo>
                  <a:cubicBezTo>
                    <a:pt x="58" y="47"/>
                    <a:pt x="61" y="35"/>
                    <a:pt x="69" y="26"/>
                  </a:cubicBezTo>
                  <a:cubicBezTo>
                    <a:pt x="65" y="23"/>
                    <a:pt x="61" y="19"/>
                    <a:pt x="58" y="16"/>
                  </a:cubicBezTo>
                  <a:cubicBezTo>
                    <a:pt x="49" y="25"/>
                    <a:pt x="41" y="35"/>
                    <a:pt x="36" y="43"/>
                  </a:cubicBezTo>
                  <a:cubicBezTo>
                    <a:pt x="29" y="29"/>
                    <a:pt x="27" y="15"/>
                    <a:pt x="29" y="2"/>
                  </a:cubicBezTo>
                  <a:cubicBezTo>
                    <a:pt x="22" y="0"/>
                    <a:pt x="16" y="0"/>
                    <a:pt x="9" y="0"/>
                  </a:cubicBezTo>
                  <a:cubicBezTo>
                    <a:pt x="7" y="9"/>
                    <a:pt x="4" y="17"/>
                    <a:pt x="0" y="25"/>
                  </a:cubicBezTo>
                  <a:cubicBezTo>
                    <a:pt x="24" y="47"/>
                    <a:pt x="46" y="67"/>
                    <a:pt x="62" y="83"/>
                  </a:cubicBezTo>
                  <a:cubicBezTo>
                    <a:pt x="54" y="85"/>
                    <a:pt x="33" y="87"/>
                    <a:pt x="6" y="89"/>
                  </a:cubicBezTo>
                  <a:cubicBezTo>
                    <a:pt x="8" y="99"/>
                    <a:pt x="8" y="99"/>
                    <a:pt x="8" y="99"/>
                  </a:cubicBezTo>
                  <a:cubicBezTo>
                    <a:pt x="19" y="138"/>
                    <a:pt x="40" y="167"/>
                    <a:pt x="60" y="178"/>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5" name="Freeform 1616"/>
            <p:cNvSpPr/>
            <p:nvPr/>
          </p:nvSpPr>
          <p:spPr bwMode="auto">
            <a:xfrm>
              <a:off x="4594" y="876"/>
              <a:ext cx="95" cy="53"/>
            </a:xfrm>
            <a:custGeom>
              <a:avLst/>
              <a:gdLst>
                <a:gd name="T0" fmla="*/ 0 w 39"/>
                <a:gd name="T1" fmla="*/ 11 h 22"/>
                <a:gd name="T2" fmla="*/ 6 w 39"/>
                <a:gd name="T3" fmla="*/ 21 h 22"/>
                <a:gd name="T4" fmla="*/ 39 w 39"/>
                <a:gd name="T5" fmla="*/ 22 h 22"/>
                <a:gd name="T6" fmla="*/ 0 w 39"/>
                <a:gd name="T7" fmla="*/ 11 h 22"/>
              </a:gdLst>
              <a:ahLst/>
              <a:cxnLst>
                <a:cxn ang="0">
                  <a:pos x="T0" y="T1"/>
                </a:cxn>
                <a:cxn ang="0">
                  <a:pos x="T2" y="T3"/>
                </a:cxn>
                <a:cxn ang="0">
                  <a:pos x="T4" y="T5"/>
                </a:cxn>
                <a:cxn ang="0">
                  <a:pos x="T6" y="T7"/>
                </a:cxn>
              </a:cxnLst>
              <a:rect l="0" t="0" r="r" b="b"/>
              <a:pathLst>
                <a:path w="39" h="22">
                  <a:moveTo>
                    <a:pt x="0" y="11"/>
                  </a:moveTo>
                  <a:cubicBezTo>
                    <a:pt x="2" y="15"/>
                    <a:pt x="4" y="18"/>
                    <a:pt x="6" y="21"/>
                  </a:cubicBezTo>
                  <a:cubicBezTo>
                    <a:pt x="17" y="20"/>
                    <a:pt x="28" y="20"/>
                    <a:pt x="39" y="22"/>
                  </a:cubicBezTo>
                  <a:cubicBezTo>
                    <a:pt x="32" y="4"/>
                    <a:pt x="13" y="0"/>
                    <a:pt x="0" y="11"/>
                  </a:cubicBezTo>
                  <a:close/>
                </a:path>
              </a:pathLst>
            </a:custGeom>
            <a:solidFill>
              <a:srgbClr val="8E71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6" name="Freeform 1617"/>
            <p:cNvSpPr/>
            <p:nvPr/>
          </p:nvSpPr>
          <p:spPr bwMode="auto">
            <a:xfrm>
              <a:off x="3906" y="56"/>
              <a:ext cx="119" cy="75"/>
            </a:xfrm>
            <a:custGeom>
              <a:avLst/>
              <a:gdLst>
                <a:gd name="T0" fmla="*/ 9 w 49"/>
                <a:gd name="T1" fmla="*/ 31 h 31"/>
                <a:gd name="T2" fmla="*/ 49 w 49"/>
                <a:gd name="T3" fmla="*/ 11 h 31"/>
                <a:gd name="T4" fmla="*/ 43 w 49"/>
                <a:gd name="T5" fmla="*/ 0 h 31"/>
                <a:gd name="T6" fmla="*/ 0 w 49"/>
                <a:gd name="T7" fmla="*/ 21 h 31"/>
                <a:gd name="T8" fmla="*/ 9 w 49"/>
                <a:gd name="T9" fmla="*/ 31 h 31"/>
              </a:gdLst>
              <a:ahLst/>
              <a:cxnLst>
                <a:cxn ang="0">
                  <a:pos x="T0" y="T1"/>
                </a:cxn>
                <a:cxn ang="0">
                  <a:pos x="T2" y="T3"/>
                </a:cxn>
                <a:cxn ang="0">
                  <a:pos x="T4" y="T5"/>
                </a:cxn>
                <a:cxn ang="0">
                  <a:pos x="T6" y="T7"/>
                </a:cxn>
                <a:cxn ang="0">
                  <a:pos x="T8" y="T9"/>
                </a:cxn>
              </a:cxnLst>
              <a:rect l="0" t="0" r="r" b="b"/>
              <a:pathLst>
                <a:path w="49" h="31">
                  <a:moveTo>
                    <a:pt x="9" y="31"/>
                  </a:moveTo>
                  <a:cubicBezTo>
                    <a:pt x="23" y="20"/>
                    <a:pt x="39" y="15"/>
                    <a:pt x="49" y="11"/>
                  </a:cubicBezTo>
                  <a:cubicBezTo>
                    <a:pt x="48" y="8"/>
                    <a:pt x="45" y="3"/>
                    <a:pt x="43" y="0"/>
                  </a:cubicBezTo>
                  <a:cubicBezTo>
                    <a:pt x="35" y="1"/>
                    <a:pt x="14" y="7"/>
                    <a:pt x="0" y="21"/>
                  </a:cubicBezTo>
                  <a:lnTo>
                    <a:pt x="9" y="31"/>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7" name="Freeform 1618"/>
            <p:cNvSpPr/>
            <p:nvPr/>
          </p:nvSpPr>
          <p:spPr bwMode="auto">
            <a:xfrm>
              <a:off x="5634" y="2496"/>
              <a:ext cx="260" cy="180"/>
            </a:xfrm>
            <a:custGeom>
              <a:avLst/>
              <a:gdLst>
                <a:gd name="T0" fmla="*/ 85 w 107"/>
                <a:gd name="T1" fmla="*/ 74 h 74"/>
                <a:gd name="T2" fmla="*/ 107 w 107"/>
                <a:gd name="T3" fmla="*/ 74 h 74"/>
                <a:gd name="T4" fmla="*/ 99 w 107"/>
                <a:gd name="T5" fmla="*/ 1 h 74"/>
                <a:gd name="T6" fmla="*/ 28 w 107"/>
                <a:gd name="T7" fmla="*/ 0 h 74"/>
                <a:gd name="T8" fmla="*/ 0 w 107"/>
                <a:gd name="T9" fmla="*/ 16 h 74"/>
                <a:gd name="T10" fmla="*/ 80 w 107"/>
                <a:gd name="T11" fmla="*/ 22 h 74"/>
                <a:gd name="T12" fmla="*/ 85 w 107"/>
                <a:gd name="T13" fmla="*/ 74 h 74"/>
              </a:gdLst>
              <a:ahLst/>
              <a:cxnLst>
                <a:cxn ang="0">
                  <a:pos x="T0" y="T1"/>
                </a:cxn>
                <a:cxn ang="0">
                  <a:pos x="T2" y="T3"/>
                </a:cxn>
                <a:cxn ang="0">
                  <a:pos x="T4" y="T5"/>
                </a:cxn>
                <a:cxn ang="0">
                  <a:pos x="T6" y="T7"/>
                </a:cxn>
                <a:cxn ang="0">
                  <a:pos x="T8" y="T9"/>
                </a:cxn>
                <a:cxn ang="0">
                  <a:pos x="T10" y="T11"/>
                </a:cxn>
                <a:cxn ang="0">
                  <a:pos x="T12" y="T13"/>
                </a:cxn>
              </a:cxnLst>
              <a:rect l="0" t="0" r="r" b="b"/>
              <a:pathLst>
                <a:path w="107" h="74">
                  <a:moveTo>
                    <a:pt x="85" y="74"/>
                  </a:moveTo>
                  <a:cubicBezTo>
                    <a:pt x="92" y="73"/>
                    <a:pt x="100" y="74"/>
                    <a:pt x="107" y="74"/>
                  </a:cubicBezTo>
                  <a:cubicBezTo>
                    <a:pt x="99" y="1"/>
                    <a:pt x="99" y="1"/>
                    <a:pt x="99" y="1"/>
                  </a:cubicBezTo>
                  <a:cubicBezTo>
                    <a:pt x="28" y="0"/>
                    <a:pt x="28" y="0"/>
                    <a:pt x="28" y="0"/>
                  </a:cubicBezTo>
                  <a:cubicBezTo>
                    <a:pt x="20" y="7"/>
                    <a:pt x="10" y="13"/>
                    <a:pt x="0" y="16"/>
                  </a:cubicBezTo>
                  <a:cubicBezTo>
                    <a:pt x="80" y="22"/>
                    <a:pt x="80" y="22"/>
                    <a:pt x="80" y="22"/>
                  </a:cubicBezTo>
                  <a:lnTo>
                    <a:pt x="85" y="74"/>
                  </a:ln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8" name="Freeform 1619"/>
            <p:cNvSpPr/>
            <p:nvPr/>
          </p:nvSpPr>
          <p:spPr bwMode="auto">
            <a:xfrm>
              <a:off x="4662" y="1056"/>
              <a:ext cx="187" cy="146"/>
            </a:xfrm>
            <a:custGeom>
              <a:avLst/>
              <a:gdLst>
                <a:gd name="T0" fmla="*/ 77 w 77"/>
                <a:gd name="T1" fmla="*/ 31 h 60"/>
                <a:gd name="T2" fmla="*/ 0 w 77"/>
                <a:gd name="T3" fmla="*/ 0 h 60"/>
                <a:gd name="T4" fmla="*/ 5 w 77"/>
                <a:gd name="T5" fmla="*/ 32 h 60"/>
                <a:gd name="T6" fmla="*/ 74 w 77"/>
                <a:gd name="T7" fmla="*/ 60 h 60"/>
                <a:gd name="T8" fmla="*/ 77 w 77"/>
                <a:gd name="T9" fmla="*/ 31 h 60"/>
              </a:gdLst>
              <a:ahLst/>
              <a:cxnLst>
                <a:cxn ang="0">
                  <a:pos x="T0" y="T1"/>
                </a:cxn>
                <a:cxn ang="0">
                  <a:pos x="T2" y="T3"/>
                </a:cxn>
                <a:cxn ang="0">
                  <a:pos x="T4" y="T5"/>
                </a:cxn>
                <a:cxn ang="0">
                  <a:pos x="T6" y="T7"/>
                </a:cxn>
                <a:cxn ang="0">
                  <a:pos x="T8" y="T9"/>
                </a:cxn>
              </a:cxnLst>
              <a:rect l="0" t="0" r="r" b="b"/>
              <a:pathLst>
                <a:path w="77" h="60">
                  <a:moveTo>
                    <a:pt x="77" y="31"/>
                  </a:moveTo>
                  <a:cubicBezTo>
                    <a:pt x="56" y="13"/>
                    <a:pt x="28" y="0"/>
                    <a:pt x="0" y="0"/>
                  </a:cubicBezTo>
                  <a:cubicBezTo>
                    <a:pt x="2" y="10"/>
                    <a:pt x="4" y="21"/>
                    <a:pt x="5" y="32"/>
                  </a:cubicBezTo>
                  <a:cubicBezTo>
                    <a:pt x="30" y="35"/>
                    <a:pt x="54" y="46"/>
                    <a:pt x="74" y="60"/>
                  </a:cubicBezTo>
                  <a:cubicBezTo>
                    <a:pt x="74" y="50"/>
                    <a:pt x="75" y="41"/>
                    <a:pt x="77" y="3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9" name="Freeform 1620"/>
            <p:cNvSpPr/>
            <p:nvPr/>
          </p:nvSpPr>
          <p:spPr bwMode="auto">
            <a:xfrm>
              <a:off x="3838" y="17"/>
              <a:ext cx="158" cy="221"/>
            </a:xfrm>
            <a:custGeom>
              <a:avLst/>
              <a:gdLst>
                <a:gd name="T0" fmla="*/ 55 w 65"/>
                <a:gd name="T1" fmla="*/ 75 h 91"/>
                <a:gd name="T2" fmla="*/ 65 w 65"/>
                <a:gd name="T3" fmla="*/ 62 h 91"/>
                <a:gd name="T4" fmla="*/ 55 w 65"/>
                <a:gd name="T5" fmla="*/ 43 h 91"/>
                <a:gd name="T6" fmla="*/ 35 w 65"/>
                <a:gd name="T7" fmla="*/ 56 h 91"/>
                <a:gd name="T8" fmla="*/ 20 w 65"/>
                <a:gd name="T9" fmla="*/ 36 h 91"/>
                <a:gd name="T10" fmla="*/ 43 w 65"/>
                <a:gd name="T11" fmla="*/ 20 h 91"/>
                <a:gd name="T12" fmla="*/ 32 w 65"/>
                <a:gd name="T13" fmla="*/ 0 h 91"/>
                <a:gd name="T14" fmla="*/ 0 w 65"/>
                <a:gd name="T15" fmla="*/ 25 h 91"/>
                <a:gd name="T16" fmla="*/ 45 w 65"/>
                <a:gd name="T17" fmla="*/ 91 h 91"/>
                <a:gd name="T18" fmla="*/ 55 w 65"/>
                <a:gd name="T19" fmla="*/ 7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91">
                  <a:moveTo>
                    <a:pt x="55" y="75"/>
                  </a:moveTo>
                  <a:cubicBezTo>
                    <a:pt x="58" y="70"/>
                    <a:pt x="61" y="66"/>
                    <a:pt x="65" y="62"/>
                  </a:cubicBezTo>
                  <a:cubicBezTo>
                    <a:pt x="55" y="43"/>
                    <a:pt x="55" y="43"/>
                    <a:pt x="55" y="43"/>
                  </a:cubicBezTo>
                  <a:cubicBezTo>
                    <a:pt x="48" y="46"/>
                    <a:pt x="42" y="51"/>
                    <a:pt x="35" y="56"/>
                  </a:cubicBezTo>
                  <a:cubicBezTo>
                    <a:pt x="20" y="36"/>
                    <a:pt x="20" y="36"/>
                    <a:pt x="20" y="36"/>
                  </a:cubicBezTo>
                  <a:cubicBezTo>
                    <a:pt x="27" y="29"/>
                    <a:pt x="35" y="24"/>
                    <a:pt x="43" y="20"/>
                  </a:cubicBezTo>
                  <a:cubicBezTo>
                    <a:pt x="32" y="0"/>
                    <a:pt x="32" y="0"/>
                    <a:pt x="32" y="0"/>
                  </a:cubicBezTo>
                  <a:cubicBezTo>
                    <a:pt x="21" y="7"/>
                    <a:pt x="11" y="15"/>
                    <a:pt x="0" y="25"/>
                  </a:cubicBezTo>
                  <a:cubicBezTo>
                    <a:pt x="45" y="91"/>
                    <a:pt x="45" y="91"/>
                    <a:pt x="45" y="91"/>
                  </a:cubicBezTo>
                  <a:cubicBezTo>
                    <a:pt x="50" y="87"/>
                    <a:pt x="53" y="80"/>
                    <a:pt x="55" y="7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0" name="Freeform 1621"/>
            <p:cNvSpPr/>
            <p:nvPr/>
          </p:nvSpPr>
          <p:spPr bwMode="auto">
            <a:xfrm>
              <a:off x="4827" y="1211"/>
              <a:ext cx="32" cy="112"/>
            </a:xfrm>
            <a:custGeom>
              <a:avLst/>
              <a:gdLst>
                <a:gd name="T0" fmla="*/ 0 w 13"/>
                <a:gd name="T1" fmla="*/ 0 h 46"/>
                <a:gd name="T2" fmla="*/ 0 w 13"/>
                <a:gd name="T3" fmla="*/ 33 h 46"/>
                <a:gd name="T4" fmla="*/ 13 w 13"/>
                <a:gd name="T5" fmla="*/ 46 h 46"/>
                <a:gd name="T6" fmla="*/ 6 w 13"/>
                <a:gd name="T7" fmla="*/ 4 h 46"/>
                <a:gd name="T8" fmla="*/ 0 w 13"/>
                <a:gd name="T9" fmla="*/ 0 h 46"/>
              </a:gdLst>
              <a:ahLst/>
              <a:cxnLst>
                <a:cxn ang="0">
                  <a:pos x="T0" y="T1"/>
                </a:cxn>
                <a:cxn ang="0">
                  <a:pos x="T2" y="T3"/>
                </a:cxn>
                <a:cxn ang="0">
                  <a:pos x="T4" y="T5"/>
                </a:cxn>
                <a:cxn ang="0">
                  <a:pos x="T6" y="T7"/>
                </a:cxn>
                <a:cxn ang="0">
                  <a:pos x="T8" y="T9"/>
                </a:cxn>
              </a:cxnLst>
              <a:rect l="0" t="0" r="r" b="b"/>
              <a:pathLst>
                <a:path w="13" h="46">
                  <a:moveTo>
                    <a:pt x="0" y="0"/>
                  </a:moveTo>
                  <a:cubicBezTo>
                    <a:pt x="0" y="33"/>
                    <a:pt x="0" y="33"/>
                    <a:pt x="0" y="33"/>
                  </a:cubicBezTo>
                  <a:cubicBezTo>
                    <a:pt x="5" y="37"/>
                    <a:pt x="9" y="42"/>
                    <a:pt x="13" y="46"/>
                  </a:cubicBezTo>
                  <a:cubicBezTo>
                    <a:pt x="9" y="32"/>
                    <a:pt x="6" y="18"/>
                    <a:pt x="6" y="4"/>
                  </a:cubicBezTo>
                  <a:cubicBezTo>
                    <a:pt x="4" y="3"/>
                    <a:pt x="2" y="1"/>
                    <a:pt x="0"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1" name="Freeform 1622"/>
            <p:cNvSpPr/>
            <p:nvPr/>
          </p:nvSpPr>
          <p:spPr bwMode="auto">
            <a:xfrm>
              <a:off x="4795" y="1194"/>
              <a:ext cx="25" cy="90"/>
            </a:xfrm>
            <a:custGeom>
              <a:avLst/>
              <a:gdLst>
                <a:gd name="T0" fmla="*/ 10 w 10"/>
                <a:gd name="T1" fmla="*/ 4 h 37"/>
                <a:gd name="T2" fmla="*/ 3 w 10"/>
                <a:gd name="T3" fmla="*/ 0 h 37"/>
                <a:gd name="T4" fmla="*/ 0 w 10"/>
                <a:gd name="T5" fmla="*/ 29 h 37"/>
                <a:gd name="T6" fmla="*/ 9 w 10"/>
                <a:gd name="T7" fmla="*/ 37 h 37"/>
                <a:gd name="T8" fmla="*/ 10 w 10"/>
                <a:gd name="T9" fmla="*/ 4 h 37"/>
              </a:gdLst>
              <a:ahLst/>
              <a:cxnLst>
                <a:cxn ang="0">
                  <a:pos x="T0" y="T1"/>
                </a:cxn>
                <a:cxn ang="0">
                  <a:pos x="T2" y="T3"/>
                </a:cxn>
                <a:cxn ang="0">
                  <a:pos x="T4" y="T5"/>
                </a:cxn>
                <a:cxn ang="0">
                  <a:pos x="T6" y="T7"/>
                </a:cxn>
                <a:cxn ang="0">
                  <a:pos x="T8" y="T9"/>
                </a:cxn>
              </a:cxnLst>
              <a:rect l="0" t="0" r="r" b="b"/>
              <a:pathLst>
                <a:path w="10" h="37">
                  <a:moveTo>
                    <a:pt x="10" y="4"/>
                  </a:moveTo>
                  <a:cubicBezTo>
                    <a:pt x="8" y="3"/>
                    <a:pt x="5" y="1"/>
                    <a:pt x="3" y="0"/>
                  </a:cubicBezTo>
                  <a:cubicBezTo>
                    <a:pt x="0" y="29"/>
                    <a:pt x="0" y="29"/>
                    <a:pt x="0" y="29"/>
                  </a:cubicBezTo>
                  <a:cubicBezTo>
                    <a:pt x="3" y="31"/>
                    <a:pt x="6" y="34"/>
                    <a:pt x="9" y="37"/>
                  </a:cubicBezTo>
                  <a:lnTo>
                    <a:pt x="10" y="4"/>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2" name="Freeform 1623"/>
            <p:cNvSpPr/>
            <p:nvPr/>
          </p:nvSpPr>
          <p:spPr bwMode="auto">
            <a:xfrm>
              <a:off x="4837" y="2637"/>
              <a:ext cx="1478" cy="1257"/>
            </a:xfrm>
            <a:custGeom>
              <a:avLst/>
              <a:gdLst>
                <a:gd name="T0" fmla="*/ 409 w 608"/>
                <a:gd name="T1" fmla="*/ 27 h 517"/>
                <a:gd name="T2" fmla="*/ 259 w 608"/>
                <a:gd name="T3" fmla="*/ 0 h 517"/>
                <a:gd name="T4" fmla="*/ 214 w 608"/>
                <a:gd name="T5" fmla="*/ 11 h 517"/>
                <a:gd name="T6" fmla="*/ 382 w 608"/>
                <a:gd name="T7" fmla="*/ 47 h 517"/>
                <a:gd name="T8" fmla="*/ 559 w 608"/>
                <a:gd name="T9" fmla="*/ 147 h 517"/>
                <a:gd name="T10" fmla="*/ 376 w 608"/>
                <a:gd name="T11" fmla="*/ 53 h 517"/>
                <a:gd name="T12" fmla="*/ 208 w 608"/>
                <a:gd name="T13" fmla="*/ 17 h 517"/>
                <a:gd name="T14" fmla="*/ 191 w 608"/>
                <a:gd name="T15" fmla="*/ 48 h 517"/>
                <a:gd name="T16" fmla="*/ 383 w 608"/>
                <a:gd name="T17" fmla="*/ 80 h 517"/>
                <a:gd name="T18" fmla="*/ 546 w 608"/>
                <a:gd name="T19" fmla="*/ 234 h 517"/>
                <a:gd name="T20" fmla="*/ 341 w 608"/>
                <a:gd name="T21" fmla="*/ 453 h 517"/>
                <a:gd name="T22" fmla="*/ 2 w 608"/>
                <a:gd name="T23" fmla="*/ 449 h 517"/>
                <a:gd name="T24" fmla="*/ 0 w 608"/>
                <a:gd name="T25" fmla="*/ 471 h 517"/>
                <a:gd name="T26" fmla="*/ 360 w 608"/>
                <a:gd name="T27" fmla="*/ 483 h 517"/>
                <a:gd name="T28" fmla="*/ 608 w 608"/>
                <a:gd name="T29" fmla="*/ 215 h 517"/>
                <a:gd name="T30" fmla="*/ 409 w 608"/>
                <a:gd name="T31" fmla="*/ 27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08" h="517">
                  <a:moveTo>
                    <a:pt x="409" y="27"/>
                  </a:moveTo>
                  <a:cubicBezTo>
                    <a:pt x="360" y="27"/>
                    <a:pt x="309" y="27"/>
                    <a:pt x="259" y="0"/>
                  </a:cubicBezTo>
                  <a:cubicBezTo>
                    <a:pt x="251" y="6"/>
                    <a:pt x="233" y="15"/>
                    <a:pt x="214" y="11"/>
                  </a:cubicBezTo>
                  <a:cubicBezTo>
                    <a:pt x="244" y="41"/>
                    <a:pt x="308" y="43"/>
                    <a:pt x="382" y="47"/>
                  </a:cubicBezTo>
                  <a:cubicBezTo>
                    <a:pt x="453" y="51"/>
                    <a:pt x="525" y="80"/>
                    <a:pt x="559" y="147"/>
                  </a:cubicBezTo>
                  <a:cubicBezTo>
                    <a:pt x="533" y="107"/>
                    <a:pt x="471" y="53"/>
                    <a:pt x="376" y="53"/>
                  </a:cubicBezTo>
                  <a:cubicBezTo>
                    <a:pt x="321" y="53"/>
                    <a:pt x="240" y="47"/>
                    <a:pt x="208" y="17"/>
                  </a:cubicBezTo>
                  <a:cubicBezTo>
                    <a:pt x="206" y="27"/>
                    <a:pt x="199" y="39"/>
                    <a:pt x="191" y="48"/>
                  </a:cubicBezTo>
                  <a:cubicBezTo>
                    <a:pt x="261" y="93"/>
                    <a:pt x="337" y="77"/>
                    <a:pt x="383" y="80"/>
                  </a:cubicBezTo>
                  <a:cubicBezTo>
                    <a:pt x="466" y="85"/>
                    <a:pt x="543" y="138"/>
                    <a:pt x="546" y="234"/>
                  </a:cubicBezTo>
                  <a:cubicBezTo>
                    <a:pt x="550" y="367"/>
                    <a:pt x="444" y="432"/>
                    <a:pt x="341" y="453"/>
                  </a:cubicBezTo>
                  <a:cubicBezTo>
                    <a:pt x="191" y="484"/>
                    <a:pt x="74" y="437"/>
                    <a:pt x="2" y="449"/>
                  </a:cubicBezTo>
                  <a:cubicBezTo>
                    <a:pt x="1" y="458"/>
                    <a:pt x="0" y="465"/>
                    <a:pt x="0" y="471"/>
                  </a:cubicBezTo>
                  <a:cubicBezTo>
                    <a:pt x="73" y="455"/>
                    <a:pt x="200" y="517"/>
                    <a:pt x="360" y="483"/>
                  </a:cubicBezTo>
                  <a:cubicBezTo>
                    <a:pt x="463" y="462"/>
                    <a:pt x="608" y="368"/>
                    <a:pt x="608" y="215"/>
                  </a:cubicBezTo>
                  <a:cubicBezTo>
                    <a:pt x="607" y="118"/>
                    <a:pt x="530" y="27"/>
                    <a:pt x="409" y="27"/>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3" name="Freeform 1624"/>
            <p:cNvSpPr/>
            <p:nvPr/>
          </p:nvSpPr>
          <p:spPr bwMode="auto">
            <a:xfrm>
              <a:off x="3454" y="0"/>
              <a:ext cx="325" cy="102"/>
            </a:xfrm>
            <a:custGeom>
              <a:avLst/>
              <a:gdLst>
                <a:gd name="T0" fmla="*/ 211 w 325"/>
                <a:gd name="T1" fmla="*/ 0 h 102"/>
                <a:gd name="T2" fmla="*/ 209 w 325"/>
                <a:gd name="T3" fmla="*/ 102 h 102"/>
                <a:gd name="T4" fmla="*/ 325 w 325"/>
                <a:gd name="T5" fmla="*/ 0 h 102"/>
                <a:gd name="T6" fmla="*/ 0 w 325"/>
                <a:gd name="T7" fmla="*/ 0 h 102"/>
                <a:gd name="T8" fmla="*/ 5 w 325"/>
                <a:gd name="T9" fmla="*/ 15 h 102"/>
                <a:gd name="T10" fmla="*/ 211 w 325"/>
                <a:gd name="T11" fmla="*/ 0 h 102"/>
              </a:gdLst>
              <a:ahLst/>
              <a:cxnLst>
                <a:cxn ang="0">
                  <a:pos x="T0" y="T1"/>
                </a:cxn>
                <a:cxn ang="0">
                  <a:pos x="T2" y="T3"/>
                </a:cxn>
                <a:cxn ang="0">
                  <a:pos x="T4" y="T5"/>
                </a:cxn>
                <a:cxn ang="0">
                  <a:pos x="T6" y="T7"/>
                </a:cxn>
                <a:cxn ang="0">
                  <a:pos x="T8" y="T9"/>
                </a:cxn>
                <a:cxn ang="0">
                  <a:pos x="T10" y="T11"/>
                </a:cxn>
              </a:cxnLst>
              <a:rect l="0" t="0" r="r" b="b"/>
              <a:pathLst>
                <a:path w="325" h="102">
                  <a:moveTo>
                    <a:pt x="211" y="0"/>
                  </a:moveTo>
                  <a:lnTo>
                    <a:pt x="209" y="102"/>
                  </a:lnTo>
                  <a:lnTo>
                    <a:pt x="325" y="0"/>
                  </a:lnTo>
                  <a:lnTo>
                    <a:pt x="0" y="0"/>
                  </a:lnTo>
                  <a:lnTo>
                    <a:pt x="5" y="15"/>
                  </a:lnTo>
                  <a:lnTo>
                    <a:pt x="211" y="0"/>
                  </a:ln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4" name="Freeform 1625"/>
            <p:cNvSpPr/>
            <p:nvPr/>
          </p:nvSpPr>
          <p:spPr bwMode="auto">
            <a:xfrm>
              <a:off x="4764" y="1175"/>
              <a:ext cx="31" cy="83"/>
            </a:xfrm>
            <a:custGeom>
              <a:avLst/>
              <a:gdLst>
                <a:gd name="T0" fmla="*/ 0 w 13"/>
                <a:gd name="T1" fmla="*/ 28 h 34"/>
                <a:gd name="T2" fmla="*/ 9 w 13"/>
                <a:gd name="T3" fmla="*/ 34 h 34"/>
                <a:gd name="T4" fmla="*/ 13 w 13"/>
                <a:gd name="T5" fmla="*/ 6 h 34"/>
                <a:gd name="T6" fmla="*/ 2 w 13"/>
                <a:gd name="T7" fmla="*/ 0 h 34"/>
                <a:gd name="T8" fmla="*/ 0 w 13"/>
                <a:gd name="T9" fmla="*/ 28 h 34"/>
              </a:gdLst>
              <a:ahLst/>
              <a:cxnLst>
                <a:cxn ang="0">
                  <a:pos x="T0" y="T1"/>
                </a:cxn>
                <a:cxn ang="0">
                  <a:pos x="T2" y="T3"/>
                </a:cxn>
                <a:cxn ang="0">
                  <a:pos x="T4" y="T5"/>
                </a:cxn>
                <a:cxn ang="0">
                  <a:pos x="T6" y="T7"/>
                </a:cxn>
                <a:cxn ang="0">
                  <a:pos x="T8" y="T9"/>
                </a:cxn>
              </a:cxnLst>
              <a:rect l="0" t="0" r="r" b="b"/>
              <a:pathLst>
                <a:path w="13" h="34">
                  <a:moveTo>
                    <a:pt x="0" y="28"/>
                  </a:moveTo>
                  <a:cubicBezTo>
                    <a:pt x="3" y="30"/>
                    <a:pt x="6" y="32"/>
                    <a:pt x="9" y="34"/>
                  </a:cubicBezTo>
                  <a:cubicBezTo>
                    <a:pt x="13" y="6"/>
                    <a:pt x="13" y="6"/>
                    <a:pt x="13" y="6"/>
                  </a:cubicBezTo>
                  <a:cubicBezTo>
                    <a:pt x="9" y="4"/>
                    <a:pt x="6" y="2"/>
                    <a:pt x="2" y="0"/>
                  </a:cubicBezTo>
                  <a:lnTo>
                    <a:pt x="0" y="28"/>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5" name="Freeform 1626"/>
            <p:cNvSpPr/>
            <p:nvPr/>
          </p:nvSpPr>
          <p:spPr bwMode="auto">
            <a:xfrm>
              <a:off x="4297" y="584"/>
              <a:ext cx="78" cy="141"/>
            </a:xfrm>
            <a:custGeom>
              <a:avLst/>
              <a:gdLst>
                <a:gd name="T0" fmla="*/ 6 w 32"/>
                <a:gd name="T1" fmla="*/ 0 h 58"/>
                <a:gd name="T2" fmla="*/ 9 w 32"/>
                <a:gd name="T3" fmla="*/ 51 h 58"/>
                <a:gd name="T4" fmla="*/ 32 w 32"/>
                <a:gd name="T5" fmla="*/ 58 h 58"/>
                <a:gd name="T6" fmla="*/ 27 w 32"/>
                <a:gd name="T7" fmla="*/ 0 h 58"/>
                <a:gd name="T8" fmla="*/ 6 w 32"/>
                <a:gd name="T9" fmla="*/ 0 h 58"/>
              </a:gdLst>
              <a:ahLst/>
              <a:cxnLst>
                <a:cxn ang="0">
                  <a:pos x="T0" y="T1"/>
                </a:cxn>
                <a:cxn ang="0">
                  <a:pos x="T2" y="T3"/>
                </a:cxn>
                <a:cxn ang="0">
                  <a:pos x="T4" y="T5"/>
                </a:cxn>
                <a:cxn ang="0">
                  <a:pos x="T6" y="T7"/>
                </a:cxn>
                <a:cxn ang="0">
                  <a:pos x="T8" y="T9"/>
                </a:cxn>
              </a:cxnLst>
              <a:rect l="0" t="0" r="r" b="b"/>
              <a:pathLst>
                <a:path w="32" h="58">
                  <a:moveTo>
                    <a:pt x="6" y="0"/>
                  </a:moveTo>
                  <a:cubicBezTo>
                    <a:pt x="0" y="18"/>
                    <a:pt x="2" y="34"/>
                    <a:pt x="9" y="51"/>
                  </a:cubicBezTo>
                  <a:cubicBezTo>
                    <a:pt x="17" y="53"/>
                    <a:pt x="25" y="55"/>
                    <a:pt x="32" y="58"/>
                  </a:cubicBezTo>
                  <a:cubicBezTo>
                    <a:pt x="23" y="40"/>
                    <a:pt x="20" y="19"/>
                    <a:pt x="27" y="0"/>
                  </a:cubicBezTo>
                  <a:cubicBezTo>
                    <a:pt x="21" y="0"/>
                    <a:pt x="14" y="1"/>
                    <a:pt x="6" y="0"/>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6" name="Freeform 1627"/>
            <p:cNvSpPr/>
            <p:nvPr/>
          </p:nvSpPr>
          <p:spPr bwMode="auto">
            <a:xfrm>
              <a:off x="5496" y="2201"/>
              <a:ext cx="160" cy="151"/>
            </a:xfrm>
            <a:custGeom>
              <a:avLst/>
              <a:gdLst>
                <a:gd name="T0" fmla="*/ 4 w 66"/>
                <a:gd name="T1" fmla="*/ 0 h 62"/>
                <a:gd name="T2" fmla="*/ 66 w 66"/>
                <a:gd name="T3" fmla="*/ 30 h 62"/>
                <a:gd name="T4" fmla="*/ 4 w 66"/>
                <a:gd name="T5" fmla="*/ 0 h 62"/>
              </a:gdLst>
              <a:ahLst/>
              <a:cxnLst>
                <a:cxn ang="0">
                  <a:pos x="T0" y="T1"/>
                </a:cxn>
                <a:cxn ang="0">
                  <a:pos x="T2" y="T3"/>
                </a:cxn>
                <a:cxn ang="0">
                  <a:pos x="T4" y="T5"/>
                </a:cxn>
              </a:cxnLst>
              <a:rect l="0" t="0" r="r" b="b"/>
              <a:pathLst>
                <a:path w="66" h="62">
                  <a:moveTo>
                    <a:pt x="4" y="0"/>
                  </a:moveTo>
                  <a:cubicBezTo>
                    <a:pt x="0" y="26"/>
                    <a:pt x="45" y="62"/>
                    <a:pt x="66" y="30"/>
                  </a:cubicBezTo>
                  <a:cubicBezTo>
                    <a:pt x="42" y="34"/>
                    <a:pt x="20" y="17"/>
                    <a:pt x="4" y="0"/>
                  </a:cubicBezTo>
                  <a:close/>
                </a:path>
              </a:pathLst>
            </a:custGeom>
            <a:solidFill>
              <a:srgbClr val="CEB9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7" name="Freeform 1628"/>
            <p:cNvSpPr/>
            <p:nvPr/>
          </p:nvSpPr>
          <p:spPr bwMode="auto">
            <a:xfrm>
              <a:off x="5355" y="2206"/>
              <a:ext cx="386" cy="304"/>
            </a:xfrm>
            <a:custGeom>
              <a:avLst/>
              <a:gdLst>
                <a:gd name="T0" fmla="*/ 9 w 159"/>
                <a:gd name="T1" fmla="*/ 0 h 125"/>
                <a:gd name="T2" fmla="*/ 159 w 159"/>
                <a:gd name="T3" fmla="*/ 62 h 125"/>
                <a:gd name="T4" fmla="*/ 9 w 159"/>
                <a:gd name="T5" fmla="*/ 0 h 125"/>
              </a:gdLst>
              <a:ahLst/>
              <a:cxnLst>
                <a:cxn ang="0">
                  <a:pos x="T0" y="T1"/>
                </a:cxn>
                <a:cxn ang="0">
                  <a:pos x="T2" y="T3"/>
                </a:cxn>
                <a:cxn ang="0">
                  <a:pos x="T4" y="T5"/>
                </a:cxn>
              </a:cxnLst>
              <a:rect l="0" t="0" r="r" b="b"/>
              <a:pathLst>
                <a:path w="159" h="125">
                  <a:moveTo>
                    <a:pt x="9" y="0"/>
                  </a:moveTo>
                  <a:cubicBezTo>
                    <a:pt x="0" y="75"/>
                    <a:pt x="109" y="125"/>
                    <a:pt x="159" y="62"/>
                  </a:cubicBezTo>
                  <a:cubicBezTo>
                    <a:pt x="98" y="88"/>
                    <a:pt x="37" y="76"/>
                    <a:pt x="9" y="0"/>
                  </a:cubicBezTo>
                  <a:close/>
                </a:path>
              </a:pathLst>
            </a:custGeom>
            <a:solidFill>
              <a:srgbClr val="CEB9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8" name="Freeform 1629"/>
            <p:cNvSpPr/>
            <p:nvPr/>
          </p:nvSpPr>
          <p:spPr bwMode="auto">
            <a:xfrm>
              <a:off x="4484" y="825"/>
              <a:ext cx="105" cy="107"/>
            </a:xfrm>
            <a:custGeom>
              <a:avLst/>
              <a:gdLst>
                <a:gd name="T0" fmla="*/ 6 w 43"/>
                <a:gd name="T1" fmla="*/ 0 h 44"/>
                <a:gd name="T2" fmla="*/ 0 w 43"/>
                <a:gd name="T3" fmla="*/ 44 h 44"/>
                <a:gd name="T4" fmla="*/ 43 w 43"/>
                <a:gd name="T5" fmla="*/ 43 h 44"/>
                <a:gd name="T6" fmla="*/ 6 w 43"/>
                <a:gd name="T7" fmla="*/ 0 h 44"/>
              </a:gdLst>
              <a:ahLst/>
              <a:cxnLst>
                <a:cxn ang="0">
                  <a:pos x="T0" y="T1"/>
                </a:cxn>
                <a:cxn ang="0">
                  <a:pos x="T2" y="T3"/>
                </a:cxn>
                <a:cxn ang="0">
                  <a:pos x="T4" y="T5"/>
                </a:cxn>
                <a:cxn ang="0">
                  <a:pos x="T6" y="T7"/>
                </a:cxn>
              </a:cxnLst>
              <a:rect l="0" t="0" r="r" b="b"/>
              <a:pathLst>
                <a:path w="43" h="44">
                  <a:moveTo>
                    <a:pt x="6" y="0"/>
                  </a:moveTo>
                  <a:cubicBezTo>
                    <a:pt x="0" y="44"/>
                    <a:pt x="0" y="44"/>
                    <a:pt x="0" y="44"/>
                  </a:cubicBezTo>
                  <a:cubicBezTo>
                    <a:pt x="43" y="43"/>
                    <a:pt x="43" y="43"/>
                    <a:pt x="43" y="43"/>
                  </a:cubicBezTo>
                  <a:cubicBezTo>
                    <a:pt x="33" y="27"/>
                    <a:pt x="20" y="12"/>
                    <a:pt x="6" y="0"/>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9" name="Freeform 1630"/>
            <p:cNvSpPr/>
            <p:nvPr/>
          </p:nvSpPr>
          <p:spPr bwMode="auto">
            <a:xfrm>
              <a:off x="4560" y="956"/>
              <a:ext cx="87" cy="122"/>
            </a:xfrm>
            <a:custGeom>
              <a:avLst/>
              <a:gdLst>
                <a:gd name="T0" fmla="*/ 18 w 36"/>
                <a:gd name="T1" fmla="*/ 0 h 50"/>
                <a:gd name="T2" fmla="*/ 0 w 36"/>
                <a:gd name="T3" fmla="*/ 37 h 50"/>
                <a:gd name="T4" fmla="*/ 36 w 36"/>
                <a:gd name="T5" fmla="*/ 50 h 50"/>
                <a:gd name="T6" fmla="*/ 18 w 36"/>
                <a:gd name="T7" fmla="*/ 0 h 50"/>
              </a:gdLst>
              <a:ahLst/>
              <a:cxnLst>
                <a:cxn ang="0">
                  <a:pos x="T0" y="T1"/>
                </a:cxn>
                <a:cxn ang="0">
                  <a:pos x="T2" y="T3"/>
                </a:cxn>
                <a:cxn ang="0">
                  <a:pos x="T4" y="T5"/>
                </a:cxn>
                <a:cxn ang="0">
                  <a:pos x="T6" y="T7"/>
                </a:cxn>
              </a:cxnLst>
              <a:rect l="0" t="0" r="r" b="b"/>
              <a:pathLst>
                <a:path w="36" h="50">
                  <a:moveTo>
                    <a:pt x="18" y="0"/>
                  </a:moveTo>
                  <a:cubicBezTo>
                    <a:pt x="0" y="37"/>
                    <a:pt x="0" y="37"/>
                    <a:pt x="0" y="37"/>
                  </a:cubicBezTo>
                  <a:cubicBezTo>
                    <a:pt x="36" y="50"/>
                    <a:pt x="36" y="50"/>
                    <a:pt x="36" y="50"/>
                  </a:cubicBezTo>
                  <a:cubicBezTo>
                    <a:pt x="33" y="33"/>
                    <a:pt x="27" y="16"/>
                    <a:pt x="18" y="0"/>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0" name="Freeform 1631"/>
            <p:cNvSpPr/>
            <p:nvPr/>
          </p:nvSpPr>
          <p:spPr bwMode="auto">
            <a:xfrm>
              <a:off x="4487" y="944"/>
              <a:ext cx="104" cy="87"/>
            </a:xfrm>
            <a:custGeom>
              <a:avLst/>
              <a:gdLst>
                <a:gd name="T0" fmla="*/ 43 w 43"/>
                <a:gd name="T1" fmla="*/ 0 h 36"/>
                <a:gd name="T2" fmla="*/ 0 w 43"/>
                <a:gd name="T3" fmla="*/ 1 h 36"/>
                <a:gd name="T4" fmla="*/ 25 w 43"/>
                <a:gd name="T5" fmla="*/ 36 h 36"/>
                <a:gd name="T6" fmla="*/ 43 w 43"/>
                <a:gd name="T7" fmla="*/ 0 h 36"/>
              </a:gdLst>
              <a:ahLst/>
              <a:cxnLst>
                <a:cxn ang="0">
                  <a:pos x="T0" y="T1"/>
                </a:cxn>
                <a:cxn ang="0">
                  <a:pos x="T2" y="T3"/>
                </a:cxn>
                <a:cxn ang="0">
                  <a:pos x="T4" y="T5"/>
                </a:cxn>
                <a:cxn ang="0">
                  <a:pos x="T6" y="T7"/>
                </a:cxn>
              </a:cxnLst>
              <a:rect l="0" t="0" r="r" b="b"/>
              <a:pathLst>
                <a:path w="43" h="36">
                  <a:moveTo>
                    <a:pt x="43" y="0"/>
                  </a:moveTo>
                  <a:cubicBezTo>
                    <a:pt x="0" y="1"/>
                    <a:pt x="0" y="1"/>
                    <a:pt x="0" y="1"/>
                  </a:cubicBezTo>
                  <a:cubicBezTo>
                    <a:pt x="10" y="12"/>
                    <a:pt x="18" y="24"/>
                    <a:pt x="25" y="36"/>
                  </a:cubicBezTo>
                  <a:lnTo>
                    <a:pt x="43" y="0"/>
                  </a:ln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1" name="Freeform 1632"/>
            <p:cNvSpPr/>
            <p:nvPr/>
          </p:nvSpPr>
          <p:spPr bwMode="auto">
            <a:xfrm>
              <a:off x="4368" y="742"/>
              <a:ext cx="112" cy="119"/>
            </a:xfrm>
            <a:custGeom>
              <a:avLst/>
              <a:gdLst>
                <a:gd name="T0" fmla="*/ 46 w 46"/>
                <a:gd name="T1" fmla="*/ 27 h 49"/>
                <a:gd name="T2" fmla="*/ 0 w 46"/>
                <a:gd name="T3" fmla="*/ 0 h 49"/>
                <a:gd name="T4" fmla="*/ 8 w 46"/>
                <a:gd name="T5" fmla="*/ 49 h 49"/>
                <a:gd name="T6" fmla="*/ 46 w 46"/>
                <a:gd name="T7" fmla="*/ 27 h 49"/>
              </a:gdLst>
              <a:ahLst/>
              <a:cxnLst>
                <a:cxn ang="0">
                  <a:pos x="T0" y="T1"/>
                </a:cxn>
                <a:cxn ang="0">
                  <a:pos x="T2" y="T3"/>
                </a:cxn>
                <a:cxn ang="0">
                  <a:pos x="T4" y="T5"/>
                </a:cxn>
                <a:cxn ang="0">
                  <a:pos x="T6" y="T7"/>
                </a:cxn>
              </a:cxnLst>
              <a:rect l="0" t="0" r="r" b="b"/>
              <a:pathLst>
                <a:path w="46" h="49">
                  <a:moveTo>
                    <a:pt x="46" y="27"/>
                  </a:moveTo>
                  <a:cubicBezTo>
                    <a:pt x="32" y="16"/>
                    <a:pt x="16" y="7"/>
                    <a:pt x="0" y="0"/>
                  </a:cubicBezTo>
                  <a:cubicBezTo>
                    <a:pt x="8" y="49"/>
                    <a:pt x="8" y="49"/>
                    <a:pt x="8" y="49"/>
                  </a:cubicBezTo>
                  <a:lnTo>
                    <a:pt x="46" y="27"/>
                  </a:ln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2" name="Freeform 1633"/>
            <p:cNvSpPr/>
            <p:nvPr/>
          </p:nvSpPr>
          <p:spPr bwMode="auto">
            <a:xfrm>
              <a:off x="4735" y="1163"/>
              <a:ext cx="24" cy="75"/>
            </a:xfrm>
            <a:custGeom>
              <a:avLst/>
              <a:gdLst>
                <a:gd name="T0" fmla="*/ 8 w 10"/>
                <a:gd name="T1" fmla="*/ 31 h 31"/>
                <a:gd name="T2" fmla="*/ 10 w 10"/>
                <a:gd name="T3" fmla="*/ 4 h 31"/>
                <a:gd name="T4" fmla="*/ 1 w 10"/>
                <a:gd name="T5" fmla="*/ 0 h 31"/>
                <a:gd name="T6" fmla="*/ 0 w 10"/>
                <a:gd name="T7" fmla="*/ 26 h 31"/>
                <a:gd name="T8" fmla="*/ 8 w 10"/>
                <a:gd name="T9" fmla="*/ 31 h 31"/>
              </a:gdLst>
              <a:ahLst/>
              <a:cxnLst>
                <a:cxn ang="0">
                  <a:pos x="T0" y="T1"/>
                </a:cxn>
                <a:cxn ang="0">
                  <a:pos x="T2" y="T3"/>
                </a:cxn>
                <a:cxn ang="0">
                  <a:pos x="T4" y="T5"/>
                </a:cxn>
                <a:cxn ang="0">
                  <a:pos x="T6" y="T7"/>
                </a:cxn>
                <a:cxn ang="0">
                  <a:pos x="T8" y="T9"/>
                </a:cxn>
              </a:cxnLst>
              <a:rect l="0" t="0" r="r" b="b"/>
              <a:pathLst>
                <a:path w="10" h="31">
                  <a:moveTo>
                    <a:pt x="8" y="31"/>
                  </a:moveTo>
                  <a:cubicBezTo>
                    <a:pt x="10" y="4"/>
                    <a:pt x="10" y="4"/>
                    <a:pt x="10" y="4"/>
                  </a:cubicBezTo>
                  <a:cubicBezTo>
                    <a:pt x="7" y="2"/>
                    <a:pt x="4" y="1"/>
                    <a:pt x="1" y="0"/>
                  </a:cubicBezTo>
                  <a:cubicBezTo>
                    <a:pt x="0" y="26"/>
                    <a:pt x="0" y="26"/>
                    <a:pt x="0" y="26"/>
                  </a:cubicBezTo>
                  <a:cubicBezTo>
                    <a:pt x="3" y="27"/>
                    <a:pt x="5" y="29"/>
                    <a:pt x="8" y="31"/>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3" name="Freeform 1634"/>
            <p:cNvSpPr/>
            <p:nvPr/>
          </p:nvSpPr>
          <p:spPr bwMode="auto">
            <a:xfrm>
              <a:off x="4394" y="817"/>
              <a:ext cx="93" cy="115"/>
            </a:xfrm>
            <a:custGeom>
              <a:avLst/>
              <a:gdLst>
                <a:gd name="T0" fmla="*/ 38 w 38"/>
                <a:gd name="T1" fmla="*/ 0 h 47"/>
                <a:gd name="T2" fmla="*/ 0 w 38"/>
                <a:gd name="T3" fmla="*/ 22 h 47"/>
                <a:gd name="T4" fmla="*/ 32 w 38"/>
                <a:gd name="T5" fmla="*/ 47 h 47"/>
                <a:gd name="T6" fmla="*/ 38 w 38"/>
                <a:gd name="T7" fmla="*/ 0 h 47"/>
              </a:gdLst>
              <a:ahLst/>
              <a:cxnLst>
                <a:cxn ang="0">
                  <a:pos x="T0" y="T1"/>
                </a:cxn>
                <a:cxn ang="0">
                  <a:pos x="T2" y="T3"/>
                </a:cxn>
                <a:cxn ang="0">
                  <a:pos x="T4" y="T5"/>
                </a:cxn>
                <a:cxn ang="0">
                  <a:pos x="T6" y="T7"/>
                </a:cxn>
              </a:cxnLst>
              <a:rect l="0" t="0" r="r" b="b"/>
              <a:pathLst>
                <a:path w="38" h="47">
                  <a:moveTo>
                    <a:pt x="38" y="0"/>
                  </a:moveTo>
                  <a:cubicBezTo>
                    <a:pt x="0" y="22"/>
                    <a:pt x="0" y="22"/>
                    <a:pt x="0" y="22"/>
                  </a:cubicBezTo>
                  <a:cubicBezTo>
                    <a:pt x="12" y="29"/>
                    <a:pt x="22" y="37"/>
                    <a:pt x="32" y="47"/>
                  </a:cubicBezTo>
                  <a:lnTo>
                    <a:pt x="38" y="0"/>
                  </a:ln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4" name="Freeform 1635"/>
            <p:cNvSpPr/>
            <p:nvPr/>
          </p:nvSpPr>
          <p:spPr bwMode="auto">
            <a:xfrm>
              <a:off x="4706" y="1155"/>
              <a:ext cx="24" cy="66"/>
            </a:xfrm>
            <a:custGeom>
              <a:avLst/>
              <a:gdLst>
                <a:gd name="T0" fmla="*/ 8 w 10"/>
                <a:gd name="T1" fmla="*/ 27 h 27"/>
                <a:gd name="T2" fmla="*/ 10 w 10"/>
                <a:gd name="T3" fmla="*/ 2 h 27"/>
                <a:gd name="T4" fmla="*/ 1 w 10"/>
                <a:gd name="T5" fmla="*/ 0 h 27"/>
                <a:gd name="T6" fmla="*/ 0 w 10"/>
                <a:gd name="T7" fmla="*/ 23 h 27"/>
                <a:gd name="T8" fmla="*/ 8 w 10"/>
                <a:gd name="T9" fmla="*/ 27 h 27"/>
              </a:gdLst>
              <a:ahLst/>
              <a:cxnLst>
                <a:cxn ang="0">
                  <a:pos x="T0" y="T1"/>
                </a:cxn>
                <a:cxn ang="0">
                  <a:pos x="T2" y="T3"/>
                </a:cxn>
                <a:cxn ang="0">
                  <a:pos x="T4" y="T5"/>
                </a:cxn>
                <a:cxn ang="0">
                  <a:pos x="T6" y="T7"/>
                </a:cxn>
                <a:cxn ang="0">
                  <a:pos x="T8" y="T9"/>
                </a:cxn>
              </a:cxnLst>
              <a:rect l="0" t="0" r="r" b="b"/>
              <a:pathLst>
                <a:path w="10" h="27">
                  <a:moveTo>
                    <a:pt x="8" y="27"/>
                  </a:moveTo>
                  <a:cubicBezTo>
                    <a:pt x="10" y="2"/>
                    <a:pt x="10" y="2"/>
                    <a:pt x="10" y="2"/>
                  </a:cubicBezTo>
                  <a:cubicBezTo>
                    <a:pt x="7" y="1"/>
                    <a:pt x="4" y="0"/>
                    <a:pt x="1" y="0"/>
                  </a:cubicBezTo>
                  <a:cubicBezTo>
                    <a:pt x="0" y="23"/>
                    <a:pt x="0" y="23"/>
                    <a:pt x="0" y="23"/>
                  </a:cubicBezTo>
                  <a:cubicBezTo>
                    <a:pt x="2" y="24"/>
                    <a:pt x="5" y="26"/>
                    <a:pt x="8" y="27"/>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5" name="Freeform 1636"/>
            <p:cNvSpPr/>
            <p:nvPr/>
          </p:nvSpPr>
          <p:spPr bwMode="auto">
            <a:xfrm>
              <a:off x="5500" y="2549"/>
              <a:ext cx="326" cy="127"/>
            </a:xfrm>
            <a:custGeom>
              <a:avLst/>
              <a:gdLst>
                <a:gd name="T0" fmla="*/ 107 w 134"/>
                <a:gd name="T1" fmla="*/ 52 h 52"/>
                <a:gd name="T2" fmla="*/ 134 w 134"/>
                <a:gd name="T3" fmla="*/ 52 h 52"/>
                <a:gd name="T4" fmla="*/ 129 w 134"/>
                <a:gd name="T5" fmla="*/ 8 h 52"/>
                <a:gd name="T6" fmla="*/ 35 w 134"/>
                <a:gd name="T7" fmla="*/ 0 h 52"/>
                <a:gd name="T8" fmla="*/ 9 w 134"/>
                <a:gd name="T9" fmla="*/ 0 h 52"/>
                <a:gd name="T10" fmla="*/ 0 w 134"/>
                <a:gd name="T11" fmla="*/ 17 h 52"/>
                <a:gd name="T12" fmla="*/ 105 w 134"/>
                <a:gd name="T13" fmla="*/ 28 h 52"/>
                <a:gd name="T14" fmla="*/ 107 w 134"/>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4" h="52">
                  <a:moveTo>
                    <a:pt x="107" y="52"/>
                  </a:moveTo>
                  <a:cubicBezTo>
                    <a:pt x="116" y="52"/>
                    <a:pt x="125" y="52"/>
                    <a:pt x="134" y="52"/>
                  </a:cubicBezTo>
                  <a:cubicBezTo>
                    <a:pt x="129" y="8"/>
                    <a:pt x="129" y="8"/>
                    <a:pt x="129" y="8"/>
                  </a:cubicBezTo>
                  <a:cubicBezTo>
                    <a:pt x="35" y="0"/>
                    <a:pt x="35" y="0"/>
                    <a:pt x="35" y="0"/>
                  </a:cubicBezTo>
                  <a:cubicBezTo>
                    <a:pt x="25" y="1"/>
                    <a:pt x="17" y="1"/>
                    <a:pt x="9" y="0"/>
                  </a:cubicBezTo>
                  <a:cubicBezTo>
                    <a:pt x="7" y="6"/>
                    <a:pt x="4" y="12"/>
                    <a:pt x="0" y="17"/>
                  </a:cubicBezTo>
                  <a:cubicBezTo>
                    <a:pt x="105" y="28"/>
                    <a:pt x="105" y="28"/>
                    <a:pt x="105" y="28"/>
                  </a:cubicBezTo>
                  <a:lnTo>
                    <a:pt x="107" y="52"/>
                  </a:ln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6" name="Freeform 1637"/>
            <p:cNvSpPr/>
            <p:nvPr/>
          </p:nvSpPr>
          <p:spPr bwMode="auto">
            <a:xfrm>
              <a:off x="6465" y="3758"/>
              <a:ext cx="348" cy="277"/>
            </a:xfrm>
            <a:custGeom>
              <a:avLst/>
              <a:gdLst>
                <a:gd name="T0" fmla="*/ 83 w 143"/>
                <a:gd name="T1" fmla="*/ 0 h 114"/>
                <a:gd name="T2" fmla="*/ 12 w 143"/>
                <a:gd name="T3" fmla="*/ 55 h 114"/>
                <a:gd name="T4" fmla="*/ 0 w 143"/>
                <a:gd name="T5" fmla="*/ 78 h 114"/>
                <a:gd name="T6" fmla="*/ 109 w 143"/>
                <a:gd name="T7" fmla="*/ 1 h 114"/>
                <a:gd name="T8" fmla="*/ 83 w 143"/>
                <a:gd name="T9" fmla="*/ 0 h 114"/>
              </a:gdLst>
              <a:ahLst/>
              <a:cxnLst>
                <a:cxn ang="0">
                  <a:pos x="T0" y="T1"/>
                </a:cxn>
                <a:cxn ang="0">
                  <a:pos x="T2" y="T3"/>
                </a:cxn>
                <a:cxn ang="0">
                  <a:pos x="T4" y="T5"/>
                </a:cxn>
                <a:cxn ang="0">
                  <a:pos x="T6" y="T7"/>
                </a:cxn>
                <a:cxn ang="0">
                  <a:pos x="T8" y="T9"/>
                </a:cxn>
              </a:cxnLst>
              <a:rect l="0" t="0" r="r" b="b"/>
              <a:pathLst>
                <a:path w="143" h="114">
                  <a:moveTo>
                    <a:pt x="83" y="0"/>
                  </a:moveTo>
                  <a:cubicBezTo>
                    <a:pt x="109" y="46"/>
                    <a:pt x="56" y="85"/>
                    <a:pt x="12" y="55"/>
                  </a:cubicBezTo>
                  <a:cubicBezTo>
                    <a:pt x="9" y="63"/>
                    <a:pt x="5" y="71"/>
                    <a:pt x="0" y="78"/>
                  </a:cubicBezTo>
                  <a:cubicBezTo>
                    <a:pt x="61" y="114"/>
                    <a:pt x="143" y="68"/>
                    <a:pt x="109" y="1"/>
                  </a:cubicBezTo>
                  <a:lnTo>
                    <a:pt x="83" y="0"/>
                  </a:ln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7" name="Freeform 1638"/>
            <p:cNvSpPr/>
            <p:nvPr/>
          </p:nvSpPr>
          <p:spPr bwMode="auto">
            <a:xfrm>
              <a:off x="4244" y="581"/>
              <a:ext cx="48" cy="27"/>
            </a:xfrm>
            <a:custGeom>
              <a:avLst/>
              <a:gdLst>
                <a:gd name="T0" fmla="*/ 0 w 20"/>
                <a:gd name="T1" fmla="*/ 3 h 11"/>
                <a:gd name="T2" fmla="*/ 17 w 20"/>
                <a:gd name="T3" fmla="*/ 11 h 11"/>
                <a:gd name="T4" fmla="*/ 20 w 20"/>
                <a:gd name="T5" fmla="*/ 0 h 11"/>
                <a:gd name="T6" fmla="*/ 0 w 20"/>
                <a:gd name="T7" fmla="*/ 3 h 11"/>
              </a:gdLst>
              <a:ahLst/>
              <a:cxnLst>
                <a:cxn ang="0">
                  <a:pos x="T0" y="T1"/>
                </a:cxn>
                <a:cxn ang="0">
                  <a:pos x="T2" y="T3"/>
                </a:cxn>
                <a:cxn ang="0">
                  <a:pos x="T4" y="T5"/>
                </a:cxn>
                <a:cxn ang="0">
                  <a:pos x="T6" y="T7"/>
                </a:cxn>
              </a:cxnLst>
              <a:rect l="0" t="0" r="r" b="b"/>
              <a:pathLst>
                <a:path w="20" h="11">
                  <a:moveTo>
                    <a:pt x="0" y="3"/>
                  </a:moveTo>
                  <a:cubicBezTo>
                    <a:pt x="17" y="11"/>
                    <a:pt x="17" y="11"/>
                    <a:pt x="17" y="11"/>
                  </a:cubicBezTo>
                  <a:cubicBezTo>
                    <a:pt x="17" y="8"/>
                    <a:pt x="18" y="4"/>
                    <a:pt x="20" y="0"/>
                  </a:cubicBezTo>
                  <a:cubicBezTo>
                    <a:pt x="13" y="0"/>
                    <a:pt x="5" y="0"/>
                    <a:pt x="0" y="3"/>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8" name="Freeform 1639"/>
            <p:cNvSpPr/>
            <p:nvPr/>
          </p:nvSpPr>
          <p:spPr bwMode="auto">
            <a:xfrm>
              <a:off x="4672" y="1148"/>
              <a:ext cx="29" cy="61"/>
            </a:xfrm>
            <a:custGeom>
              <a:avLst/>
              <a:gdLst>
                <a:gd name="T0" fmla="*/ 10 w 12"/>
                <a:gd name="T1" fmla="*/ 25 h 25"/>
                <a:gd name="T2" fmla="*/ 12 w 12"/>
                <a:gd name="T3" fmla="*/ 2 h 25"/>
                <a:gd name="T4" fmla="*/ 1 w 12"/>
                <a:gd name="T5" fmla="*/ 0 h 25"/>
                <a:gd name="T6" fmla="*/ 0 w 12"/>
                <a:gd name="T7" fmla="*/ 21 h 25"/>
                <a:gd name="T8" fmla="*/ 10 w 12"/>
                <a:gd name="T9" fmla="*/ 25 h 25"/>
              </a:gdLst>
              <a:ahLst/>
              <a:cxnLst>
                <a:cxn ang="0">
                  <a:pos x="T0" y="T1"/>
                </a:cxn>
                <a:cxn ang="0">
                  <a:pos x="T2" y="T3"/>
                </a:cxn>
                <a:cxn ang="0">
                  <a:pos x="T4" y="T5"/>
                </a:cxn>
                <a:cxn ang="0">
                  <a:pos x="T6" y="T7"/>
                </a:cxn>
                <a:cxn ang="0">
                  <a:pos x="T8" y="T9"/>
                </a:cxn>
              </a:cxnLst>
              <a:rect l="0" t="0" r="r" b="b"/>
              <a:pathLst>
                <a:path w="12" h="25">
                  <a:moveTo>
                    <a:pt x="10" y="25"/>
                  </a:moveTo>
                  <a:cubicBezTo>
                    <a:pt x="12" y="2"/>
                    <a:pt x="12" y="2"/>
                    <a:pt x="12" y="2"/>
                  </a:cubicBezTo>
                  <a:cubicBezTo>
                    <a:pt x="8" y="1"/>
                    <a:pt x="5" y="0"/>
                    <a:pt x="1" y="0"/>
                  </a:cubicBezTo>
                  <a:cubicBezTo>
                    <a:pt x="1" y="7"/>
                    <a:pt x="1" y="14"/>
                    <a:pt x="0" y="21"/>
                  </a:cubicBezTo>
                  <a:cubicBezTo>
                    <a:pt x="4" y="22"/>
                    <a:pt x="7" y="23"/>
                    <a:pt x="10" y="25"/>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9" name="Freeform 1640"/>
            <p:cNvSpPr/>
            <p:nvPr/>
          </p:nvSpPr>
          <p:spPr bwMode="auto">
            <a:xfrm>
              <a:off x="4229" y="591"/>
              <a:ext cx="54" cy="39"/>
            </a:xfrm>
            <a:custGeom>
              <a:avLst/>
              <a:gdLst>
                <a:gd name="T0" fmla="*/ 0 w 22"/>
                <a:gd name="T1" fmla="*/ 5 h 16"/>
                <a:gd name="T2" fmla="*/ 22 w 22"/>
                <a:gd name="T3" fmla="*/ 16 h 16"/>
                <a:gd name="T4" fmla="*/ 22 w 22"/>
                <a:gd name="T5" fmla="*/ 10 h 16"/>
                <a:gd name="T6" fmla="*/ 3 w 22"/>
                <a:gd name="T7" fmla="*/ 0 h 16"/>
                <a:gd name="T8" fmla="*/ 0 w 22"/>
                <a:gd name="T9" fmla="*/ 5 h 16"/>
              </a:gdLst>
              <a:ahLst/>
              <a:cxnLst>
                <a:cxn ang="0">
                  <a:pos x="T0" y="T1"/>
                </a:cxn>
                <a:cxn ang="0">
                  <a:pos x="T2" y="T3"/>
                </a:cxn>
                <a:cxn ang="0">
                  <a:pos x="T4" y="T5"/>
                </a:cxn>
                <a:cxn ang="0">
                  <a:pos x="T6" y="T7"/>
                </a:cxn>
                <a:cxn ang="0">
                  <a:pos x="T8" y="T9"/>
                </a:cxn>
              </a:cxnLst>
              <a:rect l="0" t="0" r="r" b="b"/>
              <a:pathLst>
                <a:path w="22" h="16">
                  <a:moveTo>
                    <a:pt x="0" y="5"/>
                  </a:moveTo>
                  <a:cubicBezTo>
                    <a:pt x="22" y="16"/>
                    <a:pt x="22" y="16"/>
                    <a:pt x="22" y="16"/>
                  </a:cubicBezTo>
                  <a:cubicBezTo>
                    <a:pt x="22" y="14"/>
                    <a:pt x="22" y="12"/>
                    <a:pt x="22" y="10"/>
                  </a:cubicBezTo>
                  <a:cubicBezTo>
                    <a:pt x="3" y="0"/>
                    <a:pt x="3" y="0"/>
                    <a:pt x="3" y="0"/>
                  </a:cubicBezTo>
                  <a:cubicBezTo>
                    <a:pt x="2" y="1"/>
                    <a:pt x="0" y="3"/>
                    <a:pt x="0" y="5"/>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0" name="Freeform 1641"/>
            <p:cNvSpPr/>
            <p:nvPr/>
          </p:nvSpPr>
          <p:spPr bwMode="auto">
            <a:xfrm>
              <a:off x="4436" y="1163"/>
              <a:ext cx="610" cy="883"/>
            </a:xfrm>
            <a:custGeom>
              <a:avLst/>
              <a:gdLst>
                <a:gd name="T0" fmla="*/ 5 w 251"/>
                <a:gd name="T1" fmla="*/ 24 h 363"/>
                <a:gd name="T2" fmla="*/ 5 w 251"/>
                <a:gd name="T3" fmla="*/ 41 h 363"/>
                <a:gd name="T4" fmla="*/ 185 w 251"/>
                <a:gd name="T5" fmla="*/ 118 h 363"/>
                <a:gd name="T6" fmla="*/ 102 w 251"/>
                <a:gd name="T7" fmla="*/ 331 h 363"/>
                <a:gd name="T8" fmla="*/ 3 w 251"/>
                <a:gd name="T9" fmla="*/ 337 h 363"/>
                <a:gd name="T10" fmla="*/ 0 w 251"/>
                <a:gd name="T11" fmla="*/ 352 h 363"/>
                <a:gd name="T12" fmla="*/ 118 w 251"/>
                <a:gd name="T13" fmla="*/ 346 h 363"/>
                <a:gd name="T14" fmla="*/ 197 w 251"/>
                <a:gd name="T15" fmla="*/ 112 h 363"/>
                <a:gd name="T16" fmla="*/ 5 w 251"/>
                <a:gd name="T17" fmla="*/ 24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1" h="363">
                  <a:moveTo>
                    <a:pt x="5" y="24"/>
                  </a:moveTo>
                  <a:cubicBezTo>
                    <a:pt x="6" y="29"/>
                    <a:pt x="6" y="35"/>
                    <a:pt x="5" y="41"/>
                  </a:cubicBezTo>
                  <a:cubicBezTo>
                    <a:pt x="78" y="21"/>
                    <a:pt x="148" y="54"/>
                    <a:pt x="185" y="118"/>
                  </a:cubicBezTo>
                  <a:cubicBezTo>
                    <a:pt x="234" y="203"/>
                    <a:pt x="194" y="292"/>
                    <a:pt x="102" y="331"/>
                  </a:cubicBezTo>
                  <a:cubicBezTo>
                    <a:pt x="70" y="345"/>
                    <a:pt x="35" y="347"/>
                    <a:pt x="3" y="337"/>
                  </a:cubicBezTo>
                  <a:cubicBezTo>
                    <a:pt x="3" y="342"/>
                    <a:pt x="2" y="347"/>
                    <a:pt x="0" y="352"/>
                  </a:cubicBezTo>
                  <a:cubicBezTo>
                    <a:pt x="40" y="363"/>
                    <a:pt x="84" y="362"/>
                    <a:pt x="118" y="346"/>
                  </a:cubicBezTo>
                  <a:cubicBezTo>
                    <a:pt x="211" y="303"/>
                    <a:pt x="251" y="204"/>
                    <a:pt x="197" y="112"/>
                  </a:cubicBezTo>
                  <a:cubicBezTo>
                    <a:pt x="157" y="43"/>
                    <a:pt x="90" y="0"/>
                    <a:pt x="5" y="24"/>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1" name="Freeform 1642"/>
            <p:cNvSpPr/>
            <p:nvPr/>
          </p:nvSpPr>
          <p:spPr bwMode="auto">
            <a:xfrm>
              <a:off x="4560" y="1058"/>
              <a:ext cx="87" cy="107"/>
            </a:xfrm>
            <a:custGeom>
              <a:avLst/>
              <a:gdLst>
                <a:gd name="T0" fmla="*/ 36 w 36"/>
                <a:gd name="T1" fmla="*/ 13 h 44"/>
                <a:gd name="T2" fmla="*/ 0 w 36"/>
                <a:gd name="T3" fmla="*/ 0 h 44"/>
                <a:gd name="T4" fmla="*/ 10 w 36"/>
                <a:gd name="T5" fmla="*/ 44 h 44"/>
                <a:gd name="T6" fmla="*/ 36 w 36"/>
                <a:gd name="T7" fmla="*/ 13 h 44"/>
              </a:gdLst>
              <a:ahLst/>
              <a:cxnLst>
                <a:cxn ang="0">
                  <a:pos x="T0" y="T1"/>
                </a:cxn>
                <a:cxn ang="0">
                  <a:pos x="T2" y="T3"/>
                </a:cxn>
                <a:cxn ang="0">
                  <a:pos x="T4" y="T5"/>
                </a:cxn>
                <a:cxn ang="0">
                  <a:pos x="T6" y="T7"/>
                </a:cxn>
              </a:cxnLst>
              <a:rect l="0" t="0" r="r" b="b"/>
              <a:pathLst>
                <a:path w="36" h="44">
                  <a:moveTo>
                    <a:pt x="36" y="13"/>
                  </a:moveTo>
                  <a:cubicBezTo>
                    <a:pt x="0" y="0"/>
                    <a:pt x="0" y="0"/>
                    <a:pt x="0" y="0"/>
                  </a:cubicBezTo>
                  <a:cubicBezTo>
                    <a:pt x="6" y="14"/>
                    <a:pt x="10" y="29"/>
                    <a:pt x="10" y="44"/>
                  </a:cubicBezTo>
                  <a:lnTo>
                    <a:pt x="36" y="13"/>
                  </a:ln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2" name="Freeform 1643"/>
            <p:cNvSpPr/>
            <p:nvPr/>
          </p:nvSpPr>
          <p:spPr bwMode="auto">
            <a:xfrm>
              <a:off x="4589" y="1102"/>
              <a:ext cx="68" cy="92"/>
            </a:xfrm>
            <a:custGeom>
              <a:avLst/>
              <a:gdLst>
                <a:gd name="T0" fmla="*/ 27 w 28"/>
                <a:gd name="T1" fmla="*/ 38 h 38"/>
                <a:gd name="T2" fmla="*/ 26 w 28"/>
                <a:gd name="T3" fmla="*/ 0 h 38"/>
                <a:gd name="T4" fmla="*/ 0 w 28"/>
                <a:gd name="T5" fmla="*/ 32 h 38"/>
                <a:gd name="T6" fmla="*/ 27 w 28"/>
                <a:gd name="T7" fmla="*/ 38 h 38"/>
              </a:gdLst>
              <a:ahLst/>
              <a:cxnLst>
                <a:cxn ang="0">
                  <a:pos x="T0" y="T1"/>
                </a:cxn>
                <a:cxn ang="0">
                  <a:pos x="T2" y="T3"/>
                </a:cxn>
                <a:cxn ang="0">
                  <a:pos x="T4" y="T5"/>
                </a:cxn>
                <a:cxn ang="0">
                  <a:pos x="T6" y="T7"/>
                </a:cxn>
              </a:cxnLst>
              <a:rect l="0" t="0" r="r" b="b"/>
              <a:pathLst>
                <a:path w="28" h="38">
                  <a:moveTo>
                    <a:pt x="27" y="38"/>
                  </a:moveTo>
                  <a:cubicBezTo>
                    <a:pt x="28" y="25"/>
                    <a:pt x="28" y="13"/>
                    <a:pt x="26" y="0"/>
                  </a:cubicBezTo>
                  <a:cubicBezTo>
                    <a:pt x="0" y="32"/>
                    <a:pt x="0" y="32"/>
                    <a:pt x="0" y="32"/>
                  </a:cubicBezTo>
                  <a:cubicBezTo>
                    <a:pt x="9" y="33"/>
                    <a:pt x="18" y="35"/>
                    <a:pt x="27" y="38"/>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3" name="Freeform 1644"/>
            <p:cNvSpPr/>
            <p:nvPr/>
          </p:nvSpPr>
          <p:spPr bwMode="auto">
            <a:xfrm>
              <a:off x="4975" y="1525"/>
              <a:ext cx="190" cy="280"/>
            </a:xfrm>
            <a:custGeom>
              <a:avLst/>
              <a:gdLst>
                <a:gd name="T0" fmla="*/ 7 w 78"/>
                <a:gd name="T1" fmla="*/ 53 h 115"/>
                <a:gd name="T2" fmla="*/ 78 w 78"/>
                <a:gd name="T3" fmla="*/ 115 h 115"/>
                <a:gd name="T4" fmla="*/ 0 w 78"/>
                <a:gd name="T5" fmla="*/ 0 h 115"/>
                <a:gd name="T6" fmla="*/ 7 w 78"/>
                <a:gd name="T7" fmla="*/ 53 h 115"/>
              </a:gdLst>
              <a:ahLst/>
              <a:cxnLst>
                <a:cxn ang="0">
                  <a:pos x="T0" y="T1"/>
                </a:cxn>
                <a:cxn ang="0">
                  <a:pos x="T2" y="T3"/>
                </a:cxn>
                <a:cxn ang="0">
                  <a:pos x="T4" y="T5"/>
                </a:cxn>
                <a:cxn ang="0">
                  <a:pos x="T6" y="T7"/>
                </a:cxn>
              </a:cxnLst>
              <a:rect l="0" t="0" r="r" b="b"/>
              <a:pathLst>
                <a:path w="78" h="115">
                  <a:moveTo>
                    <a:pt x="7" y="53"/>
                  </a:moveTo>
                  <a:cubicBezTo>
                    <a:pt x="27" y="71"/>
                    <a:pt x="52" y="92"/>
                    <a:pt x="78" y="115"/>
                  </a:cubicBezTo>
                  <a:cubicBezTo>
                    <a:pt x="76" y="67"/>
                    <a:pt x="37" y="41"/>
                    <a:pt x="0" y="0"/>
                  </a:cubicBezTo>
                  <a:cubicBezTo>
                    <a:pt x="5" y="17"/>
                    <a:pt x="8" y="35"/>
                    <a:pt x="7" y="53"/>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4" name="Freeform 1645"/>
            <p:cNvSpPr/>
            <p:nvPr/>
          </p:nvSpPr>
          <p:spPr bwMode="auto">
            <a:xfrm>
              <a:off x="4227" y="611"/>
              <a:ext cx="56" cy="43"/>
            </a:xfrm>
            <a:custGeom>
              <a:avLst/>
              <a:gdLst>
                <a:gd name="T0" fmla="*/ 1 w 23"/>
                <a:gd name="T1" fmla="*/ 7 h 18"/>
                <a:gd name="T2" fmla="*/ 23 w 23"/>
                <a:gd name="T3" fmla="*/ 18 h 18"/>
                <a:gd name="T4" fmla="*/ 23 w 23"/>
                <a:gd name="T5" fmla="*/ 11 h 18"/>
                <a:gd name="T6" fmla="*/ 0 w 23"/>
                <a:gd name="T7" fmla="*/ 0 h 18"/>
                <a:gd name="T8" fmla="*/ 1 w 23"/>
                <a:gd name="T9" fmla="*/ 7 h 18"/>
              </a:gdLst>
              <a:ahLst/>
              <a:cxnLst>
                <a:cxn ang="0">
                  <a:pos x="T0" y="T1"/>
                </a:cxn>
                <a:cxn ang="0">
                  <a:pos x="T2" y="T3"/>
                </a:cxn>
                <a:cxn ang="0">
                  <a:pos x="T4" y="T5"/>
                </a:cxn>
                <a:cxn ang="0">
                  <a:pos x="T6" y="T7"/>
                </a:cxn>
                <a:cxn ang="0">
                  <a:pos x="T8" y="T9"/>
                </a:cxn>
              </a:cxnLst>
              <a:rect l="0" t="0" r="r" b="b"/>
              <a:pathLst>
                <a:path w="23" h="18">
                  <a:moveTo>
                    <a:pt x="1" y="7"/>
                  </a:moveTo>
                  <a:cubicBezTo>
                    <a:pt x="23" y="18"/>
                    <a:pt x="23" y="18"/>
                    <a:pt x="23" y="18"/>
                  </a:cubicBezTo>
                  <a:cubicBezTo>
                    <a:pt x="23" y="16"/>
                    <a:pt x="23" y="13"/>
                    <a:pt x="23" y="11"/>
                  </a:cubicBezTo>
                  <a:cubicBezTo>
                    <a:pt x="0" y="0"/>
                    <a:pt x="0" y="0"/>
                    <a:pt x="0" y="0"/>
                  </a:cubicBezTo>
                  <a:cubicBezTo>
                    <a:pt x="0" y="2"/>
                    <a:pt x="0" y="4"/>
                    <a:pt x="1" y="7"/>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5" name="Freeform 1646"/>
            <p:cNvSpPr/>
            <p:nvPr/>
          </p:nvSpPr>
          <p:spPr bwMode="auto">
            <a:xfrm>
              <a:off x="4280" y="742"/>
              <a:ext cx="95" cy="119"/>
            </a:xfrm>
            <a:custGeom>
              <a:avLst/>
              <a:gdLst>
                <a:gd name="T0" fmla="*/ 0 w 39"/>
                <a:gd name="T1" fmla="*/ 35 h 49"/>
                <a:gd name="T2" fmla="*/ 39 w 39"/>
                <a:gd name="T3" fmla="*/ 49 h 49"/>
                <a:gd name="T4" fmla="*/ 30 w 39"/>
                <a:gd name="T5" fmla="*/ 0 h 49"/>
                <a:gd name="T6" fmla="*/ 0 w 39"/>
                <a:gd name="T7" fmla="*/ 35 h 49"/>
              </a:gdLst>
              <a:ahLst/>
              <a:cxnLst>
                <a:cxn ang="0">
                  <a:pos x="T0" y="T1"/>
                </a:cxn>
                <a:cxn ang="0">
                  <a:pos x="T2" y="T3"/>
                </a:cxn>
                <a:cxn ang="0">
                  <a:pos x="T4" y="T5"/>
                </a:cxn>
                <a:cxn ang="0">
                  <a:pos x="T6" y="T7"/>
                </a:cxn>
              </a:cxnLst>
              <a:rect l="0" t="0" r="r" b="b"/>
              <a:pathLst>
                <a:path w="39" h="49">
                  <a:moveTo>
                    <a:pt x="0" y="35"/>
                  </a:moveTo>
                  <a:cubicBezTo>
                    <a:pt x="13" y="38"/>
                    <a:pt x="26" y="42"/>
                    <a:pt x="39" y="49"/>
                  </a:cubicBezTo>
                  <a:cubicBezTo>
                    <a:pt x="30" y="0"/>
                    <a:pt x="30" y="0"/>
                    <a:pt x="30" y="0"/>
                  </a:cubicBezTo>
                  <a:lnTo>
                    <a:pt x="0" y="35"/>
                  </a:ln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6" name="Freeform 1647"/>
            <p:cNvSpPr/>
            <p:nvPr/>
          </p:nvSpPr>
          <p:spPr bwMode="auto">
            <a:xfrm>
              <a:off x="4902" y="1686"/>
              <a:ext cx="555" cy="452"/>
            </a:xfrm>
            <a:custGeom>
              <a:avLst/>
              <a:gdLst>
                <a:gd name="T0" fmla="*/ 37 w 228"/>
                <a:gd name="T1" fmla="*/ 0 h 186"/>
                <a:gd name="T2" fmla="*/ 34 w 228"/>
                <a:gd name="T3" fmla="*/ 15 h 186"/>
                <a:gd name="T4" fmla="*/ 196 w 228"/>
                <a:gd name="T5" fmla="*/ 158 h 186"/>
                <a:gd name="T6" fmla="*/ 0 w 228"/>
                <a:gd name="T7" fmla="*/ 172 h 186"/>
                <a:gd name="T8" fmla="*/ 11 w 228"/>
                <a:gd name="T9" fmla="*/ 186 h 186"/>
                <a:gd name="T10" fmla="*/ 228 w 228"/>
                <a:gd name="T11" fmla="*/ 167 h 186"/>
                <a:gd name="T12" fmla="*/ 37 w 228"/>
                <a:gd name="T13" fmla="*/ 0 h 186"/>
              </a:gdLst>
              <a:ahLst/>
              <a:cxnLst>
                <a:cxn ang="0">
                  <a:pos x="T0" y="T1"/>
                </a:cxn>
                <a:cxn ang="0">
                  <a:pos x="T2" y="T3"/>
                </a:cxn>
                <a:cxn ang="0">
                  <a:pos x="T4" y="T5"/>
                </a:cxn>
                <a:cxn ang="0">
                  <a:pos x="T6" y="T7"/>
                </a:cxn>
                <a:cxn ang="0">
                  <a:pos x="T8" y="T9"/>
                </a:cxn>
                <a:cxn ang="0">
                  <a:pos x="T10" y="T11"/>
                </a:cxn>
                <a:cxn ang="0">
                  <a:pos x="T12" y="T13"/>
                </a:cxn>
              </a:cxnLst>
              <a:rect l="0" t="0" r="r" b="b"/>
              <a:pathLst>
                <a:path w="228" h="186">
                  <a:moveTo>
                    <a:pt x="37" y="0"/>
                  </a:moveTo>
                  <a:cubicBezTo>
                    <a:pt x="36" y="5"/>
                    <a:pt x="35" y="10"/>
                    <a:pt x="34" y="15"/>
                  </a:cubicBezTo>
                  <a:cubicBezTo>
                    <a:pt x="80" y="55"/>
                    <a:pt x="160" y="124"/>
                    <a:pt x="196" y="158"/>
                  </a:cubicBezTo>
                  <a:cubicBezTo>
                    <a:pt x="172" y="160"/>
                    <a:pt x="79" y="167"/>
                    <a:pt x="0" y="172"/>
                  </a:cubicBezTo>
                  <a:cubicBezTo>
                    <a:pt x="11" y="186"/>
                    <a:pt x="11" y="186"/>
                    <a:pt x="11" y="186"/>
                  </a:cubicBezTo>
                  <a:cubicBezTo>
                    <a:pt x="99" y="179"/>
                    <a:pt x="204" y="170"/>
                    <a:pt x="228" y="167"/>
                  </a:cubicBezTo>
                  <a:cubicBezTo>
                    <a:pt x="214" y="155"/>
                    <a:pt x="95" y="52"/>
                    <a:pt x="37" y="0"/>
                  </a:cubicBezTo>
                  <a:close/>
                </a:path>
              </a:pathLst>
            </a:custGeom>
            <a:solidFill>
              <a:srgbClr val="CEB9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7" name="Freeform 1648"/>
            <p:cNvSpPr/>
            <p:nvPr/>
          </p:nvSpPr>
          <p:spPr bwMode="auto">
            <a:xfrm>
              <a:off x="4207" y="710"/>
              <a:ext cx="136" cy="107"/>
            </a:xfrm>
            <a:custGeom>
              <a:avLst/>
              <a:gdLst>
                <a:gd name="T0" fmla="*/ 27 w 56"/>
                <a:gd name="T1" fmla="*/ 44 h 44"/>
                <a:gd name="T2" fmla="*/ 56 w 56"/>
                <a:gd name="T3" fmla="*/ 9 h 44"/>
                <a:gd name="T4" fmla="*/ 30 w 56"/>
                <a:gd name="T5" fmla="*/ 3 h 44"/>
                <a:gd name="T6" fmla="*/ 0 w 56"/>
                <a:gd name="T7" fmla="*/ 0 h 44"/>
                <a:gd name="T8" fmla="*/ 27 w 56"/>
                <a:gd name="T9" fmla="*/ 44 h 44"/>
              </a:gdLst>
              <a:ahLst/>
              <a:cxnLst>
                <a:cxn ang="0">
                  <a:pos x="T0" y="T1"/>
                </a:cxn>
                <a:cxn ang="0">
                  <a:pos x="T2" y="T3"/>
                </a:cxn>
                <a:cxn ang="0">
                  <a:pos x="T4" y="T5"/>
                </a:cxn>
                <a:cxn ang="0">
                  <a:pos x="T6" y="T7"/>
                </a:cxn>
                <a:cxn ang="0">
                  <a:pos x="T8" y="T9"/>
                </a:cxn>
              </a:cxnLst>
              <a:rect l="0" t="0" r="r" b="b"/>
              <a:pathLst>
                <a:path w="56" h="44">
                  <a:moveTo>
                    <a:pt x="27" y="44"/>
                  </a:moveTo>
                  <a:cubicBezTo>
                    <a:pt x="56" y="9"/>
                    <a:pt x="56" y="9"/>
                    <a:pt x="56" y="9"/>
                  </a:cubicBezTo>
                  <a:cubicBezTo>
                    <a:pt x="48" y="6"/>
                    <a:pt x="39" y="4"/>
                    <a:pt x="30" y="3"/>
                  </a:cubicBezTo>
                  <a:cubicBezTo>
                    <a:pt x="20" y="1"/>
                    <a:pt x="10" y="0"/>
                    <a:pt x="0" y="0"/>
                  </a:cubicBezTo>
                  <a:lnTo>
                    <a:pt x="27" y="44"/>
                  </a:ln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8" name="Freeform 1649"/>
            <p:cNvSpPr/>
            <p:nvPr/>
          </p:nvSpPr>
          <p:spPr bwMode="auto">
            <a:xfrm>
              <a:off x="4232" y="635"/>
              <a:ext cx="55" cy="44"/>
            </a:xfrm>
            <a:custGeom>
              <a:avLst/>
              <a:gdLst>
                <a:gd name="T0" fmla="*/ 3 w 23"/>
                <a:gd name="T1" fmla="*/ 8 h 18"/>
                <a:gd name="T2" fmla="*/ 23 w 23"/>
                <a:gd name="T3" fmla="*/ 18 h 18"/>
                <a:gd name="T4" fmla="*/ 22 w 23"/>
                <a:gd name="T5" fmla="*/ 11 h 18"/>
                <a:gd name="T6" fmla="*/ 0 w 23"/>
                <a:gd name="T7" fmla="*/ 0 h 18"/>
                <a:gd name="T8" fmla="*/ 0 w 23"/>
                <a:gd name="T9" fmla="*/ 1 h 18"/>
                <a:gd name="T10" fmla="*/ 3 w 23"/>
                <a:gd name="T11" fmla="*/ 8 h 18"/>
              </a:gdLst>
              <a:ahLst/>
              <a:cxnLst>
                <a:cxn ang="0">
                  <a:pos x="T0" y="T1"/>
                </a:cxn>
                <a:cxn ang="0">
                  <a:pos x="T2" y="T3"/>
                </a:cxn>
                <a:cxn ang="0">
                  <a:pos x="T4" y="T5"/>
                </a:cxn>
                <a:cxn ang="0">
                  <a:pos x="T6" y="T7"/>
                </a:cxn>
                <a:cxn ang="0">
                  <a:pos x="T8" y="T9"/>
                </a:cxn>
                <a:cxn ang="0">
                  <a:pos x="T10" y="T11"/>
                </a:cxn>
              </a:cxnLst>
              <a:rect l="0" t="0" r="r" b="b"/>
              <a:pathLst>
                <a:path w="23" h="18">
                  <a:moveTo>
                    <a:pt x="3" y="8"/>
                  </a:moveTo>
                  <a:cubicBezTo>
                    <a:pt x="23" y="18"/>
                    <a:pt x="23" y="18"/>
                    <a:pt x="23" y="18"/>
                  </a:cubicBezTo>
                  <a:cubicBezTo>
                    <a:pt x="23" y="16"/>
                    <a:pt x="22" y="13"/>
                    <a:pt x="22" y="11"/>
                  </a:cubicBezTo>
                  <a:cubicBezTo>
                    <a:pt x="0" y="0"/>
                    <a:pt x="0" y="0"/>
                    <a:pt x="0" y="0"/>
                  </a:cubicBezTo>
                  <a:cubicBezTo>
                    <a:pt x="0" y="1"/>
                    <a:pt x="0" y="1"/>
                    <a:pt x="0" y="1"/>
                  </a:cubicBezTo>
                  <a:cubicBezTo>
                    <a:pt x="0" y="2"/>
                    <a:pt x="2" y="5"/>
                    <a:pt x="3" y="8"/>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9" name="Freeform 1650"/>
            <p:cNvSpPr/>
            <p:nvPr/>
          </p:nvSpPr>
          <p:spPr bwMode="auto">
            <a:xfrm>
              <a:off x="3779" y="88"/>
              <a:ext cx="158" cy="165"/>
            </a:xfrm>
            <a:custGeom>
              <a:avLst/>
              <a:gdLst>
                <a:gd name="T0" fmla="*/ 18 w 65"/>
                <a:gd name="T1" fmla="*/ 23 h 68"/>
                <a:gd name="T2" fmla="*/ 49 w 65"/>
                <a:gd name="T3" fmla="*/ 65 h 68"/>
                <a:gd name="T4" fmla="*/ 65 w 65"/>
                <a:gd name="T5" fmla="*/ 65 h 68"/>
                <a:gd name="T6" fmla="*/ 20 w 65"/>
                <a:gd name="T7" fmla="*/ 0 h 68"/>
                <a:gd name="T8" fmla="*/ 0 w 65"/>
                <a:gd name="T9" fmla="*/ 23 h 68"/>
                <a:gd name="T10" fmla="*/ 18 w 65"/>
                <a:gd name="T11" fmla="*/ 23 h 68"/>
              </a:gdLst>
              <a:ahLst/>
              <a:cxnLst>
                <a:cxn ang="0">
                  <a:pos x="T0" y="T1"/>
                </a:cxn>
                <a:cxn ang="0">
                  <a:pos x="T2" y="T3"/>
                </a:cxn>
                <a:cxn ang="0">
                  <a:pos x="T4" y="T5"/>
                </a:cxn>
                <a:cxn ang="0">
                  <a:pos x="T6" y="T7"/>
                </a:cxn>
                <a:cxn ang="0">
                  <a:pos x="T8" y="T9"/>
                </a:cxn>
                <a:cxn ang="0">
                  <a:pos x="T10" y="T11"/>
                </a:cxn>
              </a:cxnLst>
              <a:rect l="0" t="0" r="r" b="b"/>
              <a:pathLst>
                <a:path w="65" h="68">
                  <a:moveTo>
                    <a:pt x="18" y="23"/>
                  </a:moveTo>
                  <a:cubicBezTo>
                    <a:pt x="27" y="29"/>
                    <a:pt x="36" y="59"/>
                    <a:pt x="49" y="65"/>
                  </a:cubicBezTo>
                  <a:cubicBezTo>
                    <a:pt x="56" y="68"/>
                    <a:pt x="61" y="68"/>
                    <a:pt x="65" y="65"/>
                  </a:cubicBezTo>
                  <a:cubicBezTo>
                    <a:pt x="20" y="0"/>
                    <a:pt x="20" y="0"/>
                    <a:pt x="20" y="0"/>
                  </a:cubicBezTo>
                  <a:cubicBezTo>
                    <a:pt x="13" y="7"/>
                    <a:pt x="7" y="15"/>
                    <a:pt x="0" y="23"/>
                  </a:cubicBezTo>
                  <a:cubicBezTo>
                    <a:pt x="8" y="22"/>
                    <a:pt x="14" y="22"/>
                    <a:pt x="18" y="23"/>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0" name="Freeform 1651"/>
            <p:cNvSpPr/>
            <p:nvPr/>
          </p:nvSpPr>
          <p:spPr bwMode="auto">
            <a:xfrm>
              <a:off x="4244" y="664"/>
              <a:ext cx="51" cy="37"/>
            </a:xfrm>
            <a:custGeom>
              <a:avLst/>
              <a:gdLst>
                <a:gd name="T0" fmla="*/ 6 w 21"/>
                <a:gd name="T1" fmla="*/ 13 h 15"/>
                <a:gd name="T2" fmla="*/ 21 w 21"/>
                <a:gd name="T3" fmla="*/ 15 h 15"/>
                <a:gd name="T4" fmla="*/ 19 w 21"/>
                <a:gd name="T5" fmla="*/ 9 h 15"/>
                <a:gd name="T6" fmla="*/ 0 w 21"/>
                <a:gd name="T7" fmla="*/ 0 h 15"/>
                <a:gd name="T8" fmla="*/ 6 w 21"/>
                <a:gd name="T9" fmla="*/ 13 h 15"/>
              </a:gdLst>
              <a:ahLst/>
              <a:cxnLst>
                <a:cxn ang="0">
                  <a:pos x="T0" y="T1"/>
                </a:cxn>
                <a:cxn ang="0">
                  <a:pos x="T2" y="T3"/>
                </a:cxn>
                <a:cxn ang="0">
                  <a:pos x="T4" y="T5"/>
                </a:cxn>
                <a:cxn ang="0">
                  <a:pos x="T6" y="T7"/>
                </a:cxn>
                <a:cxn ang="0">
                  <a:pos x="T8" y="T9"/>
                </a:cxn>
              </a:cxnLst>
              <a:rect l="0" t="0" r="r" b="b"/>
              <a:pathLst>
                <a:path w="21" h="15">
                  <a:moveTo>
                    <a:pt x="6" y="13"/>
                  </a:moveTo>
                  <a:cubicBezTo>
                    <a:pt x="11" y="13"/>
                    <a:pt x="16" y="14"/>
                    <a:pt x="21" y="15"/>
                  </a:cubicBezTo>
                  <a:cubicBezTo>
                    <a:pt x="21" y="13"/>
                    <a:pt x="20" y="11"/>
                    <a:pt x="19" y="9"/>
                  </a:cubicBezTo>
                  <a:cubicBezTo>
                    <a:pt x="0" y="0"/>
                    <a:pt x="0" y="0"/>
                    <a:pt x="0" y="0"/>
                  </a:cubicBezTo>
                  <a:cubicBezTo>
                    <a:pt x="2" y="4"/>
                    <a:pt x="4" y="8"/>
                    <a:pt x="6" y="13"/>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1" name="Freeform 1652"/>
            <p:cNvSpPr/>
            <p:nvPr/>
          </p:nvSpPr>
          <p:spPr bwMode="auto">
            <a:xfrm>
              <a:off x="4771" y="1403"/>
              <a:ext cx="93" cy="86"/>
            </a:xfrm>
            <a:custGeom>
              <a:avLst/>
              <a:gdLst>
                <a:gd name="T0" fmla="*/ 0 w 38"/>
                <a:gd name="T1" fmla="*/ 23 h 35"/>
                <a:gd name="T2" fmla="*/ 12 w 38"/>
                <a:gd name="T3" fmla="*/ 35 h 35"/>
                <a:gd name="T4" fmla="*/ 38 w 38"/>
                <a:gd name="T5" fmla="*/ 18 h 35"/>
                <a:gd name="T6" fmla="*/ 25 w 38"/>
                <a:gd name="T7" fmla="*/ 0 h 35"/>
                <a:gd name="T8" fmla="*/ 0 w 38"/>
                <a:gd name="T9" fmla="*/ 23 h 35"/>
              </a:gdLst>
              <a:ahLst/>
              <a:cxnLst>
                <a:cxn ang="0">
                  <a:pos x="T0" y="T1"/>
                </a:cxn>
                <a:cxn ang="0">
                  <a:pos x="T2" y="T3"/>
                </a:cxn>
                <a:cxn ang="0">
                  <a:pos x="T4" y="T5"/>
                </a:cxn>
                <a:cxn ang="0">
                  <a:pos x="T6" y="T7"/>
                </a:cxn>
                <a:cxn ang="0">
                  <a:pos x="T8" y="T9"/>
                </a:cxn>
              </a:cxnLst>
              <a:rect l="0" t="0" r="r" b="b"/>
              <a:pathLst>
                <a:path w="38" h="35">
                  <a:moveTo>
                    <a:pt x="0" y="23"/>
                  </a:moveTo>
                  <a:cubicBezTo>
                    <a:pt x="5" y="26"/>
                    <a:pt x="9" y="30"/>
                    <a:pt x="12" y="35"/>
                  </a:cubicBezTo>
                  <a:cubicBezTo>
                    <a:pt x="38" y="18"/>
                    <a:pt x="38" y="18"/>
                    <a:pt x="38" y="18"/>
                  </a:cubicBezTo>
                  <a:cubicBezTo>
                    <a:pt x="34" y="12"/>
                    <a:pt x="29" y="6"/>
                    <a:pt x="25" y="0"/>
                  </a:cubicBezTo>
                  <a:lnTo>
                    <a:pt x="0" y="23"/>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2" name="Freeform 1653"/>
            <p:cNvSpPr/>
            <p:nvPr/>
          </p:nvSpPr>
          <p:spPr bwMode="auto">
            <a:xfrm>
              <a:off x="4713" y="1360"/>
              <a:ext cx="109" cy="90"/>
            </a:xfrm>
            <a:custGeom>
              <a:avLst/>
              <a:gdLst>
                <a:gd name="T0" fmla="*/ 0 w 45"/>
                <a:gd name="T1" fmla="*/ 33 h 37"/>
                <a:gd name="T2" fmla="*/ 19 w 45"/>
                <a:gd name="T3" fmla="*/ 37 h 37"/>
                <a:gd name="T4" fmla="*/ 45 w 45"/>
                <a:gd name="T5" fmla="*/ 14 h 37"/>
                <a:gd name="T6" fmla="*/ 31 w 45"/>
                <a:gd name="T7" fmla="*/ 0 h 37"/>
                <a:gd name="T8" fmla="*/ 0 w 45"/>
                <a:gd name="T9" fmla="*/ 33 h 37"/>
              </a:gdLst>
              <a:ahLst/>
              <a:cxnLst>
                <a:cxn ang="0">
                  <a:pos x="T0" y="T1"/>
                </a:cxn>
                <a:cxn ang="0">
                  <a:pos x="T2" y="T3"/>
                </a:cxn>
                <a:cxn ang="0">
                  <a:pos x="T4" y="T5"/>
                </a:cxn>
                <a:cxn ang="0">
                  <a:pos x="T6" y="T7"/>
                </a:cxn>
                <a:cxn ang="0">
                  <a:pos x="T8" y="T9"/>
                </a:cxn>
              </a:cxnLst>
              <a:rect l="0" t="0" r="r" b="b"/>
              <a:pathLst>
                <a:path w="45" h="37">
                  <a:moveTo>
                    <a:pt x="0" y="33"/>
                  </a:moveTo>
                  <a:cubicBezTo>
                    <a:pt x="7" y="32"/>
                    <a:pt x="13" y="34"/>
                    <a:pt x="19" y="37"/>
                  </a:cubicBezTo>
                  <a:cubicBezTo>
                    <a:pt x="45" y="14"/>
                    <a:pt x="45" y="14"/>
                    <a:pt x="45" y="14"/>
                  </a:cubicBezTo>
                  <a:cubicBezTo>
                    <a:pt x="41" y="9"/>
                    <a:pt x="36" y="4"/>
                    <a:pt x="31" y="0"/>
                  </a:cubicBezTo>
                  <a:lnTo>
                    <a:pt x="0" y="33"/>
                  </a:ln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3" name="Freeform 1654"/>
            <p:cNvSpPr/>
            <p:nvPr/>
          </p:nvSpPr>
          <p:spPr bwMode="auto">
            <a:xfrm>
              <a:off x="5221" y="2216"/>
              <a:ext cx="454" cy="418"/>
            </a:xfrm>
            <a:custGeom>
              <a:avLst/>
              <a:gdLst>
                <a:gd name="T0" fmla="*/ 31 w 187"/>
                <a:gd name="T1" fmla="*/ 0 h 172"/>
                <a:gd name="T2" fmla="*/ 187 w 187"/>
                <a:gd name="T3" fmla="*/ 110 h 172"/>
                <a:gd name="T4" fmla="*/ 31 w 187"/>
                <a:gd name="T5" fmla="*/ 0 h 172"/>
              </a:gdLst>
              <a:ahLst/>
              <a:cxnLst>
                <a:cxn ang="0">
                  <a:pos x="T0" y="T1"/>
                </a:cxn>
                <a:cxn ang="0">
                  <a:pos x="T2" y="T3"/>
                </a:cxn>
                <a:cxn ang="0">
                  <a:pos x="T4" y="T5"/>
                </a:cxn>
              </a:cxnLst>
              <a:rect l="0" t="0" r="r" b="b"/>
              <a:pathLst>
                <a:path w="187" h="172">
                  <a:moveTo>
                    <a:pt x="31" y="0"/>
                  </a:moveTo>
                  <a:cubicBezTo>
                    <a:pt x="0" y="78"/>
                    <a:pt x="122" y="172"/>
                    <a:pt x="187" y="110"/>
                  </a:cubicBezTo>
                  <a:cubicBezTo>
                    <a:pt x="126" y="132"/>
                    <a:pt x="33" y="92"/>
                    <a:pt x="31" y="0"/>
                  </a:cubicBezTo>
                  <a:close/>
                </a:path>
              </a:pathLst>
            </a:custGeom>
            <a:solidFill>
              <a:srgbClr val="CEB9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4" name="Freeform 1655"/>
            <p:cNvSpPr/>
            <p:nvPr/>
          </p:nvSpPr>
          <p:spPr bwMode="auto">
            <a:xfrm>
              <a:off x="4810" y="1459"/>
              <a:ext cx="83" cy="78"/>
            </a:xfrm>
            <a:custGeom>
              <a:avLst/>
              <a:gdLst>
                <a:gd name="T0" fmla="*/ 0 w 34"/>
                <a:gd name="T1" fmla="*/ 17 h 32"/>
                <a:gd name="T2" fmla="*/ 7 w 34"/>
                <a:gd name="T3" fmla="*/ 32 h 32"/>
                <a:gd name="T4" fmla="*/ 34 w 34"/>
                <a:gd name="T5" fmla="*/ 19 h 32"/>
                <a:gd name="T6" fmla="*/ 25 w 34"/>
                <a:gd name="T7" fmla="*/ 0 h 32"/>
                <a:gd name="T8" fmla="*/ 0 w 34"/>
                <a:gd name="T9" fmla="*/ 17 h 32"/>
              </a:gdLst>
              <a:ahLst/>
              <a:cxnLst>
                <a:cxn ang="0">
                  <a:pos x="T0" y="T1"/>
                </a:cxn>
                <a:cxn ang="0">
                  <a:pos x="T2" y="T3"/>
                </a:cxn>
                <a:cxn ang="0">
                  <a:pos x="T4" y="T5"/>
                </a:cxn>
                <a:cxn ang="0">
                  <a:pos x="T6" y="T7"/>
                </a:cxn>
                <a:cxn ang="0">
                  <a:pos x="T8" y="T9"/>
                </a:cxn>
              </a:cxnLst>
              <a:rect l="0" t="0" r="r" b="b"/>
              <a:pathLst>
                <a:path w="34" h="32">
                  <a:moveTo>
                    <a:pt x="0" y="17"/>
                  </a:moveTo>
                  <a:cubicBezTo>
                    <a:pt x="3" y="22"/>
                    <a:pt x="5" y="27"/>
                    <a:pt x="7" y="32"/>
                  </a:cubicBezTo>
                  <a:cubicBezTo>
                    <a:pt x="34" y="19"/>
                    <a:pt x="34" y="19"/>
                    <a:pt x="34" y="19"/>
                  </a:cubicBezTo>
                  <a:cubicBezTo>
                    <a:pt x="31" y="13"/>
                    <a:pt x="28" y="7"/>
                    <a:pt x="25" y="0"/>
                  </a:cubicBezTo>
                  <a:lnTo>
                    <a:pt x="0" y="17"/>
                  </a:ln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5" name="Freeform 1656"/>
            <p:cNvSpPr/>
            <p:nvPr/>
          </p:nvSpPr>
          <p:spPr bwMode="auto">
            <a:xfrm>
              <a:off x="5163" y="1948"/>
              <a:ext cx="177" cy="120"/>
            </a:xfrm>
            <a:custGeom>
              <a:avLst/>
              <a:gdLst>
                <a:gd name="T0" fmla="*/ 73 w 73"/>
                <a:gd name="T1" fmla="*/ 43 h 49"/>
                <a:gd name="T2" fmla="*/ 25 w 73"/>
                <a:gd name="T3" fmla="*/ 0 h 49"/>
                <a:gd name="T4" fmla="*/ 0 w 73"/>
                <a:gd name="T5" fmla="*/ 20 h 49"/>
                <a:gd name="T6" fmla="*/ 7 w 73"/>
                <a:gd name="T7" fmla="*/ 49 h 49"/>
                <a:gd name="T8" fmla="*/ 73 w 73"/>
                <a:gd name="T9" fmla="*/ 43 h 49"/>
              </a:gdLst>
              <a:ahLst/>
              <a:cxnLst>
                <a:cxn ang="0">
                  <a:pos x="T0" y="T1"/>
                </a:cxn>
                <a:cxn ang="0">
                  <a:pos x="T2" y="T3"/>
                </a:cxn>
                <a:cxn ang="0">
                  <a:pos x="T4" y="T5"/>
                </a:cxn>
                <a:cxn ang="0">
                  <a:pos x="T6" y="T7"/>
                </a:cxn>
                <a:cxn ang="0">
                  <a:pos x="T8" y="T9"/>
                </a:cxn>
              </a:cxnLst>
              <a:rect l="0" t="0" r="r" b="b"/>
              <a:pathLst>
                <a:path w="73" h="49">
                  <a:moveTo>
                    <a:pt x="73" y="43"/>
                  </a:moveTo>
                  <a:cubicBezTo>
                    <a:pt x="61" y="32"/>
                    <a:pt x="44" y="17"/>
                    <a:pt x="25" y="0"/>
                  </a:cubicBezTo>
                  <a:cubicBezTo>
                    <a:pt x="0" y="20"/>
                    <a:pt x="0" y="20"/>
                    <a:pt x="0" y="20"/>
                  </a:cubicBezTo>
                  <a:cubicBezTo>
                    <a:pt x="7" y="49"/>
                    <a:pt x="7" y="49"/>
                    <a:pt x="7" y="49"/>
                  </a:cubicBezTo>
                  <a:cubicBezTo>
                    <a:pt x="38" y="46"/>
                    <a:pt x="63" y="44"/>
                    <a:pt x="73" y="43"/>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6" name="Freeform 1657"/>
            <p:cNvSpPr/>
            <p:nvPr/>
          </p:nvSpPr>
          <p:spPr bwMode="auto">
            <a:xfrm>
              <a:off x="6502" y="3758"/>
              <a:ext cx="209" cy="185"/>
            </a:xfrm>
            <a:custGeom>
              <a:avLst/>
              <a:gdLst>
                <a:gd name="T0" fmla="*/ 3 w 86"/>
                <a:gd name="T1" fmla="*/ 33 h 76"/>
                <a:gd name="T2" fmla="*/ 0 w 86"/>
                <a:gd name="T3" fmla="*/ 49 h 76"/>
                <a:gd name="T4" fmla="*/ 60 w 86"/>
                <a:gd name="T5" fmla="*/ 0 h 76"/>
                <a:gd name="T6" fmla="*/ 38 w 86"/>
                <a:gd name="T7" fmla="*/ 0 h 76"/>
                <a:gd name="T8" fmla="*/ 3 w 86"/>
                <a:gd name="T9" fmla="*/ 33 h 76"/>
              </a:gdLst>
              <a:ahLst/>
              <a:cxnLst>
                <a:cxn ang="0">
                  <a:pos x="T0" y="T1"/>
                </a:cxn>
                <a:cxn ang="0">
                  <a:pos x="T2" y="T3"/>
                </a:cxn>
                <a:cxn ang="0">
                  <a:pos x="T4" y="T5"/>
                </a:cxn>
                <a:cxn ang="0">
                  <a:pos x="T6" y="T7"/>
                </a:cxn>
                <a:cxn ang="0">
                  <a:pos x="T8" y="T9"/>
                </a:cxn>
              </a:cxnLst>
              <a:rect l="0" t="0" r="r" b="b"/>
              <a:pathLst>
                <a:path w="86" h="76">
                  <a:moveTo>
                    <a:pt x="3" y="33"/>
                  </a:moveTo>
                  <a:cubicBezTo>
                    <a:pt x="2" y="38"/>
                    <a:pt x="1" y="44"/>
                    <a:pt x="0" y="49"/>
                  </a:cubicBezTo>
                  <a:cubicBezTo>
                    <a:pt x="38" y="76"/>
                    <a:pt x="86" y="40"/>
                    <a:pt x="60" y="0"/>
                  </a:cubicBezTo>
                  <a:cubicBezTo>
                    <a:pt x="38" y="0"/>
                    <a:pt x="38" y="0"/>
                    <a:pt x="38" y="0"/>
                  </a:cubicBezTo>
                  <a:cubicBezTo>
                    <a:pt x="59" y="30"/>
                    <a:pt x="30" y="53"/>
                    <a:pt x="3" y="33"/>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7" name="Freeform 1658"/>
            <p:cNvSpPr/>
            <p:nvPr/>
          </p:nvSpPr>
          <p:spPr bwMode="auto">
            <a:xfrm>
              <a:off x="4659" y="1321"/>
              <a:ext cx="119" cy="134"/>
            </a:xfrm>
            <a:custGeom>
              <a:avLst/>
              <a:gdLst>
                <a:gd name="T0" fmla="*/ 0 w 49"/>
                <a:gd name="T1" fmla="*/ 48 h 55"/>
                <a:gd name="T2" fmla="*/ 8 w 49"/>
                <a:gd name="T3" fmla="*/ 55 h 55"/>
                <a:gd name="T4" fmla="*/ 49 w 49"/>
                <a:gd name="T5" fmla="*/ 12 h 55"/>
                <a:gd name="T6" fmla="*/ 33 w 49"/>
                <a:gd name="T7" fmla="*/ 0 h 55"/>
                <a:gd name="T8" fmla="*/ 0 w 49"/>
                <a:gd name="T9" fmla="*/ 48 h 55"/>
              </a:gdLst>
              <a:ahLst/>
              <a:cxnLst>
                <a:cxn ang="0">
                  <a:pos x="T0" y="T1"/>
                </a:cxn>
                <a:cxn ang="0">
                  <a:pos x="T2" y="T3"/>
                </a:cxn>
                <a:cxn ang="0">
                  <a:pos x="T4" y="T5"/>
                </a:cxn>
                <a:cxn ang="0">
                  <a:pos x="T6" y="T7"/>
                </a:cxn>
                <a:cxn ang="0">
                  <a:pos x="T8" y="T9"/>
                </a:cxn>
              </a:cxnLst>
              <a:rect l="0" t="0" r="r" b="b"/>
              <a:pathLst>
                <a:path w="49" h="55">
                  <a:moveTo>
                    <a:pt x="0" y="48"/>
                  </a:moveTo>
                  <a:cubicBezTo>
                    <a:pt x="3" y="51"/>
                    <a:pt x="5" y="53"/>
                    <a:pt x="8" y="55"/>
                  </a:cubicBezTo>
                  <a:cubicBezTo>
                    <a:pt x="49" y="12"/>
                    <a:pt x="49" y="12"/>
                    <a:pt x="49" y="12"/>
                  </a:cubicBezTo>
                  <a:cubicBezTo>
                    <a:pt x="44" y="8"/>
                    <a:pt x="39" y="4"/>
                    <a:pt x="33" y="0"/>
                  </a:cubicBezTo>
                  <a:lnTo>
                    <a:pt x="0" y="48"/>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8" name="Freeform 1659"/>
            <p:cNvSpPr/>
            <p:nvPr/>
          </p:nvSpPr>
          <p:spPr bwMode="auto">
            <a:xfrm>
              <a:off x="6261" y="3347"/>
              <a:ext cx="263" cy="358"/>
            </a:xfrm>
            <a:custGeom>
              <a:avLst/>
              <a:gdLst>
                <a:gd name="T0" fmla="*/ 20 w 108"/>
                <a:gd name="T1" fmla="*/ 0 h 147"/>
                <a:gd name="T2" fmla="*/ 0 w 108"/>
                <a:gd name="T3" fmla="*/ 44 h 147"/>
                <a:gd name="T4" fmla="*/ 90 w 108"/>
                <a:gd name="T5" fmla="*/ 147 h 147"/>
                <a:gd name="T6" fmla="*/ 20 w 108"/>
                <a:gd name="T7" fmla="*/ 0 h 147"/>
              </a:gdLst>
              <a:ahLst/>
              <a:cxnLst>
                <a:cxn ang="0">
                  <a:pos x="T0" y="T1"/>
                </a:cxn>
                <a:cxn ang="0">
                  <a:pos x="T2" y="T3"/>
                </a:cxn>
                <a:cxn ang="0">
                  <a:pos x="T4" y="T5"/>
                </a:cxn>
                <a:cxn ang="0">
                  <a:pos x="T6" y="T7"/>
                </a:cxn>
              </a:cxnLst>
              <a:rect l="0" t="0" r="r" b="b"/>
              <a:pathLst>
                <a:path w="108" h="147">
                  <a:moveTo>
                    <a:pt x="20" y="0"/>
                  </a:moveTo>
                  <a:cubicBezTo>
                    <a:pt x="15" y="16"/>
                    <a:pt x="8" y="30"/>
                    <a:pt x="0" y="44"/>
                  </a:cubicBezTo>
                  <a:cubicBezTo>
                    <a:pt x="23" y="61"/>
                    <a:pt x="69" y="100"/>
                    <a:pt x="90" y="147"/>
                  </a:cubicBezTo>
                  <a:cubicBezTo>
                    <a:pt x="108" y="75"/>
                    <a:pt x="51" y="14"/>
                    <a:pt x="20" y="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9" name="Freeform 1660"/>
            <p:cNvSpPr/>
            <p:nvPr/>
          </p:nvSpPr>
          <p:spPr bwMode="auto">
            <a:xfrm>
              <a:off x="5291" y="2123"/>
              <a:ext cx="214" cy="346"/>
            </a:xfrm>
            <a:custGeom>
              <a:avLst/>
              <a:gdLst>
                <a:gd name="T0" fmla="*/ 88 w 88"/>
                <a:gd name="T1" fmla="*/ 142 h 142"/>
                <a:gd name="T2" fmla="*/ 86 w 88"/>
                <a:gd name="T3" fmla="*/ 123 h 142"/>
                <a:gd name="T4" fmla="*/ 33 w 88"/>
                <a:gd name="T5" fmla="*/ 10 h 142"/>
                <a:gd name="T6" fmla="*/ 31 w 88"/>
                <a:gd name="T7" fmla="*/ 0 h 142"/>
                <a:gd name="T8" fmla="*/ 5 w 88"/>
                <a:gd name="T9" fmla="*/ 3 h 142"/>
                <a:gd name="T10" fmla="*/ 10 w 88"/>
                <a:gd name="T11" fmla="*/ 12 h 142"/>
                <a:gd name="T12" fmla="*/ 88 w 88"/>
                <a:gd name="T13" fmla="*/ 142 h 142"/>
              </a:gdLst>
              <a:ahLst/>
              <a:cxnLst>
                <a:cxn ang="0">
                  <a:pos x="T0" y="T1"/>
                </a:cxn>
                <a:cxn ang="0">
                  <a:pos x="T2" y="T3"/>
                </a:cxn>
                <a:cxn ang="0">
                  <a:pos x="T4" y="T5"/>
                </a:cxn>
                <a:cxn ang="0">
                  <a:pos x="T6" y="T7"/>
                </a:cxn>
                <a:cxn ang="0">
                  <a:pos x="T8" y="T9"/>
                </a:cxn>
                <a:cxn ang="0">
                  <a:pos x="T10" y="T11"/>
                </a:cxn>
                <a:cxn ang="0">
                  <a:pos x="T12" y="T13"/>
                </a:cxn>
              </a:cxnLst>
              <a:rect l="0" t="0" r="r" b="b"/>
              <a:pathLst>
                <a:path w="88" h="142">
                  <a:moveTo>
                    <a:pt x="88" y="142"/>
                  </a:moveTo>
                  <a:cubicBezTo>
                    <a:pt x="88" y="136"/>
                    <a:pt x="87" y="129"/>
                    <a:pt x="86" y="123"/>
                  </a:cubicBezTo>
                  <a:cubicBezTo>
                    <a:pt x="45" y="105"/>
                    <a:pt x="9" y="55"/>
                    <a:pt x="33" y="10"/>
                  </a:cubicBezTo>
                  <a:cubicBezTo>
                    <a:pt x="31" y="0"/>
                    <a:pt x="31" y="0"/>
                    <a:pt x="31" y="0"/>
                  </a:cubicBezTo>
                  <a:cubicBezTo>
                    <a:pt x="23" y="1"/>
                    <a:pt x="15" y="2"/>
                    <a:pt x="5" y="3"/>
                  </a:cubicBezTo>
                  <a:cubicBezTo>
                    <a:pt x="10" y="12"/>
                    <a:pt x="10" y="12"/>
                    <a:pt x="10" y="12"/>
                  </a:cubicBezTo>
                  <a:cubicBezTo>
                    <a:pt x="0" y="84"/>
                    <a:pt x="42" y="128"/>
                    <a:pt x="88" y="142"/>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0" name="Freeform 1661"/>
            <p:cNvSpPr/>
            <p:nvPr/>
          </p:nvSpPr>
          <p:spPr bwMode="auto">
            <a:xfrm>
              <a:off x="4827" y="1518"/>
              <a:ext cx="85" cy="68"/>
            </a:xfrm>
            <a:custGeom>
              <a:avLst/>
              <a:gdLst>
                <a:gd name="T0" fmla="*/ 1 w 35"/>
                <a:gd name="T1" fmla="*/ 14 h 28"/>
                <a:gd name="T2" fmla="*/ 0 w 35"/>
                <a:gd name="T3" fmla="*/ 28 h 28"/>
                <a:gd name="T4" fmla="*/ 35 w 35"/>
                <a:gd name="T5" fmla="*/ 22 h 28"/>
                <a:gd name="T6" fmla="*/ 29 w 35"/>
                <a:gd name="T7" fmla="*/ 0 h 28"/>
                <a:gd name="T8" fmla="*/ 1 w 35"/>
                <a:gd name="T9" fmla="*/ 14 h 28"/>
              </a:gdLst>
              <a:ahLst/>
              <a:cxnLst>
                <a:cxn ang="0">
                  <a:pos x="T0" y="T1"/>
                </a:cxn>
                <a:cxn ang="0">
                  <a:pos x="T2" y="T3"/>
                </a:cxn>
                <a:cxn ang="0">
                  <a:pos x="T4" y="T5"/>
                </a:cxn>
                <a:cxn ang="0">
                  <a:pos x="T6" y="T7"/>
                </a:cxn>
                <a:cxn ang="0">
                  <a:pos x="T8" y="T9"/>
                </a:cxn>
              </a:cxnLst>
              <a:rect l="0" t="0" r="r" b="b"/>
              <a:pathLst>
                <a:path w="35" h="28">
                  <a:moveTo>
                    <a:pt x="1" y="14"/>
                  </a:moveTo>
                  <a:cubicBezTo>
                    <a:pt x="2" y="19"/>
                    <a:pt x="1" y="24"/>
                    <a:pt x="0" y="28"/>
                  </a:cubicBezTo>
                  <a:cubicBezTo>
                    <a:pt x="35" y="22"/>
                    <a:pt x="35" y="22"/>
                    <a:pt x="35" y="22"/>
                  </a:cubicBezTo>
                  <a:cubicBezTo>
                    <a:pt x="33" y="15"/>
                    <a:pt x="31" y="8"/>
                    <a:pt x="29" y="0"/>
                  </a:cubicBezTo>
                  <a:lnTo>
                    <a:pt x="1" y="1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1" name="Freeform 1662"/>
            <p:cNvSpPr/>
            <p:nvPr/>
          </p:nvSpPr>
          <p:spPr bwMode="auto">
            <a:xfrm>
              <a:off x="5026" y="1827"/>
              <a:ext cx="185" cy="253"/>
            </a:xfrm>
            <a:custGeom>
              <a:avLst/>
              <a:gdLst>
                <a:gd name="T0" fmla="*/ 22 w 76"/>
                <a:gd name="T1" fmla="*/ 0 h 104"/>
                <a:gd name="T2" fmla="*/ 36 w 76"/>
                <a:gd name="T3" fmla="*/ 62 h 104"/>
                <a:gd name="T4" fmla="*/ 0 w 76"/>
                <a:gd name="T5" fmla="*/ 93 h 104"/>
                <a:gd name="T6" fmla="*/ 3 w 76"/>
                <a:gd name="T7" fmla="*/ 104 h 104"/>
                <a:gd name="T8" fmla="*/ 6 w 76"/>
                <a:gd name="T9" fmla="*/ 103 h 104"/>
                <a:gd name="T10" fmla="*/ 39 w 76"/>
                <a:gd name="T11" fmla="*/ 76 h 104"/>
                <a:gd name="T12" fmla="*/ 44 w 76"/>
                <a:gd name="T13" fmla="*/ 100 h 104"/>
                <a:gd name="T14" fmla="*/ 54 w 76"/>
                <a:gd name="T15" fmla="*/ 99 h 104"/>
                <a:gd name="T16" fmla="*/ 48 w 76"/>
                <a:gd name="T17" fmla="*/ 69 h 104"/>
                <a:gd name="T18" fmla="*/ 76 w 76"/>
                <a:gd name="T19" fmla="*/ 46 h 104"/>
                <a:gd name="T20" fmla="*/ 65 w 76"/>
                <a:gd name="T21" fmla="*/ 36 h 104"/>
                <a:gd name="T22" fmla="*/ 45 w 76"/>
                <a:gd name="T23" fmla="*/ 54 h 104"/>
                <a:gd name="T24" fmla="*/ 36 w 76"/>
                <a:gd name="T25" fmla="*/ 11 h 104"/>
                <a:gd name="T26" fmla="*/ 22 w 76"/>
                <a:gd name="T2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6" h="104">
                  <a:moveTo>
                    <a:pt x="22" y="0"/>
                  </a:moveTo>
                  <a:cubicBezTo>
                    <a:pt x="36" y="62"/>
                    <a:pt x="36" y="62"/>
                    <a:pt x="36" y="62"/>
                  </a:cubicBezTo>
                  <a:cubicBezTo>
                    <a:pt x="0" y="93"/>
                    <a:pt x="0" y="93"/>
                    <a:pt x="0" y="93"/>
                  </a:cubicBezTo>
                  <a:cubicBezTo>
                    <a:pt x="3" y="104"/>
                    <a:pt x="3" y="104"/>
                    <a:pt x="3" y="104"/>
                  </a:cubicBezTo>
                  <a:cubicBezTo>
                    <a:pt x="6" y="103"/>
                    <a:pt x="6" y="103"/>
                    <a:pt x="6" y="103"/>
                  </a:cubicBezTo>
                  <a:cubicBezTo>
                    <a:pt x="39" y="76"/>
                    <a:pt x="39" y="76"/>
                    <a:pt x="39" y="76"/>
                  </a:cubicBezTo>
                  <a:cubicBezTo>
                    <a:pt x="44" y="100"/>
                    <a:pt x="44" y="100"/>
                    <a:pt x="44" y="100"/>
                  </a:cubicBezTo>
                  <a:cubicBezTo>
                    <a:pt x="54" y="99"/>
                    <a:pt x="54" y="99"/>
                    <a:pt x="54" y="99"/>
                  </a:cubicBezTo>
                  <a:cubicBezTo>
                    <a:pt x="48" y="69"/>
                    <a:pt x="48" y="69"/>
                    <a:pt x="48" y="69"/>
                  </a:cubicBezTo>
                  <a:cubicBezTo>
                    <a:pt x="76" y="46"/>
                    <a:pt x="76" y="46"/>
                    <a:pt x="76" y="46"/>
                  </a:cubicBezTo>
                  <a:cubicBezTo>
                    <a:pt x="73" y="43"/>
                    <a:pt x="69" y="39"/>
                    <a:pt x="65" y="36"/>
                  </a:cubicBezTo>
                  <a:cubicBezTo>
                    <a:pt x="45" y="54"/>
                    <a:pt x="45" y="54"/>
                    <a:pt x="45" y="54"/>
                  </a:cubicBezTo>
                  <a:cubicBezTo>
                    <a:pt x="36" y="11"/>
                    <a:pt x="36" y="11"/>
                    <a:pt x="36" y="11"/>
                  </a:cubicBezTo>
                  <a:cubicBezTo>
                    <a:pt x="31" y="7"/>
                    <a:pt x="27" y="3"/>
                    <a:pt x="22" y="0"/>
                  </a:cubicBezTo>
                  <a:close/>
                </a:path>
              </a:pathLst>
            </a:custGeom>
            <a:solidFill>
              <a:srgbClr val="CEB9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2" name="Freeform 1663"/>
            <p:cNvSpPr/>
            <p:nvPr/>
          </p:nvSpPr>
          <p:spPr bwMode="auto">
            <a:xfrm>
              <a:off x="4625" y="1289"/>
              <a:ext cx="102" cy="141"/>
            </a:xfrm>
            <a:custGeom>
              <a:avLst/>
              <a:gdLst>
                <a:gd name="T0" fmla="*/ 0 w 42"/>
                <a:gd name="T1" fmla="*/ 52 h 58"/>
                <a:gd name="T2" fmla="*/ 10 w 42"/>
                <a:gd name="T3" fmla="*/ 58 h 58"/>
                <a:gd name="T4" fmla="*/ 42 w 42"/>
                <a:gd name="T5" fmla="*/ 10 h 58"/>
                <a:gd name="T6" fmla="*/ 20 w 42"/>
                <a:gd name="T7" fmla="*/ 0 h 58"/>
                <a:gd name="T8" fmla="*/ 0 w 42"/>
                <a:gd name="T9" fmla="*/ 52 h 58"/>
              </a:gdLst>
              <a:ahLst/>
              <a:cxnLst>
                <a:cxn ang="0">
                  <a:pos x="T0" y="T1"/>
                </a:cxn>
                <a:cxn ang="0">
                  <a:pos x="T2" y="T3"/>
                </a:cxn>
                <a:cxn ang="0">
                  <a:pos x="T4" y="T5"/>
                </a:cxn>
                <a:cxn ang="0">
                  <a:pos x="T6" y="T7"/>
                </a:cxn>
                <a:cxn ang="0">
                  <a:pos x="T8" y="T9"/>
                </a:cxn>
              </a:cxnLst>
              <a:rect l="0" t="0" r="r" b="b"/>
              <a:pathLst>
                <a:path w="42" h="58">
                  <a:moveTo>
                    <a:pt x="0" y="52"/>
                  </a:moveTo>
                  <a:cubicBezTo>
                    <a:pt x="3" y="54"/>
                    <a:pt x="7" y="56"/>
                    <a:pt x="10" y="58"/>
                  </a:cubicBezTo>
                  <a:cubicBezTo>
                    <a:pt x="42" y="10"/>
                    <a:pt x="42" y="10"/>
                    <a:pt x="42" y="10"/>
                  </a:cubicBezTo>
                  <a:cubicBezTo>
                    <a:pt x="35" y="6"/>
                    <a:pt x="28" y="3"/>
                    <a:pt x="20" y="0"/>
                  </a:cubicBezTo>
                  <a:lnTo>
                    <a:pt x="0" y="52"/>
                  </a:ln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3" name="Freeform 1664"/>
            <p:cNvSpPr/>
            <p:nvPr/>
          </p:nvSpPr>
          <p:spPr bwMode="auto">
            <a:xfrm>
              <a:off x="5726" y="2627"/>
              <a:ext cx="20" cy="49"/>
            </a:xfrm>
            <a:custGeom>
              <a:avLst/>
              <a:gdLst>
                <a:gd name="T0" fmla="*/ 0 w 8"/>
                <a:gd name="T1" fmla="*/ 20 h 20"/>
                <a:gd name="T2" fmla="*/ 8 w 8"/>
                <a:gd name="T3" fmla="*/ 20 h 20"/>
                <a:gd name="T4" fmla="*/ 6 w 8"/>
                <a:gd name="T5" fmla="*/ 0 h 20"/>
                <a:gd name="T6" fmla="*/ 0 w 8"/>
                <a:gd name="T7" fmla="*/ 0 h 20"/>
                <a:gd name="T8" fmla="*/ 0 w 8"/>
                <a:gd name="T9" fmla="*/ 20 h 20"/>
              </a:gdLst>
              <a:ahLst/>
              <a:cxnLst>
                <a:cxn ang="0">
                  <a:pos x="T0" y="T1"/>
                </a:cxn>
                <a:cxn ang="0">
                  <a:pos x="T2" y="T3"/>
                </a:cxn>
                <a:cxn ang="0">
                  <a:pos x="T4" y="T5"/>
                </a:cxn>
                <a:cxn ang="0">
                  <a:pos x="T6" y="T7"/>
                </a:cxn>
                <a:cxn ang="0">
                  <a:pos x="T8" y="T9"/>
                </a:cxn>
              </a:cxnLst>
              <a:rect l="0" t="0" r="r" b="b"/>
              <a:pathLst>
                <a:path w="8" h="20">
                  <a:moveTo>
                    <a:pt x="0" y="20"/>
                  </a:moveTo>
                  <a:cubicBezTo>
                    <a:pt x="2" y="20"/>
                    <a:pt x="5" y="20"/>
                    <a:pt x="8" y="20"/>
                  </a:cubicBezTo>
                  <a:cubicBezTo>
                    <a:pt x="6" y="0"/>
                    <a:pt x="6" y="0"/>
                    <a:pt x="6" y="0"/>
                  </a:cubicBezTo>
                  <a:cubicBezTo>
                    <a:pt x="0" y="0"/>
                    <a:pt x="0" y="0"/>
                    <a:pt x="0" y="0"/>
                  </a:cubicBezTo>
                  <a:lnTo>
                    <a:pt x="0" y="20"/>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4" name="Freeform 1665"/>
            <p:cNvSpPr/>
            <p:nvPr/>
          </p:nvSpPr>
          <p:spPr bwMode="auto">
            <a:xfrm>
              <a:off x="5128" y="1866"/>
              <a:ext cx="42" cy="60"/>
            </a:xfrm>
            <a:custGeom>
              <a:avLst/>
              <a:gdLst>
                <a:gd name="T0" fmla="*/ 17 w 17"/>
                <a:gd name="T1" fmla="*/ 15 h 25"/>
                <a:gd name="T2" fmla="*/ 0 w 17"/>
                <a:gd name="T3" fmla="*/ 0 h 25"/>
                <a:gd name="T4" fmla="*/ 6 w 17"/>
                <a:gd name="T5" fmla="*/ 25 h 25"/>
                <a:gd name="T6" fmla="*/ 17 w 17"/>
                <a:gd name="T7" fmla="*/ 15 h 25"/>
              </a:gdLst>
              <a:ahLst/>
              <a:cxnLst>
                <a:cxn ang="0">
                  <a:pos x="T0" y="T1"/>
                </a:cxn>
                <a:cxn ang="0">
                  <a:pos x="T2" y="T3"/>
                </a:cxn>
                <a:cxn ang="0">
                  <a:pos x="T4" y="T5"/>
                </a:cxn>
                <a:cxn ang="0">
                  <a:pos x="T6" y="T7"/>
                </a:cxn>
              </a:cxnLst>
              <a:rect l="0" t="0" r="r" b="b"/>
              <a:pathLst>
                <a:path w="17" h="25">
                  <a:moveTo>
                    <a:pt x="17" y="15"/>
                  </a:moveTo>
                  <a:cubicBezTo>
                    <a:pt x="11" y="10"/>
                    <a:pt x="5" y="5"/>
                    <a:pt x="0" y="0"/>
                  </a:cubicBezTo>
                  <a:cubicBezTo>
                    <a:pt x="6" y="25"/>
                    <a:pt x="6" y="25"/>
                    <a:pt x="6" y="25"/>
                  </a:cubicBezTo>
                  <a:lnTo>
                    <a:pt x="17" y="15"/>
                  </a:ln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5" name="Freeform 1666"/>
            <p:cNvSpPr/>
            <p:nvPr/>
          </p:nvSpPr>
          <p:spPr bwMode="auto">
            <a:xfrm>
              <a:off x="5702" y="2625"/>
              <a:ext cx="17" cy="51"/>
            </a:xfrm>
            <a:custGeom>
              <a:avLst/>
              <a:gdLst>
                <a:gd name="T0" fmla="*/ 7 w 7"/>
                <a:gd name="T1" fmla="*/ 21 h 21"/>
                <a:gd name="T2" fmla="*/ 7 w 7"/>
                <a:gd name="T3" fmla="*/ 0 h 21"/>
                <a:gd name="T4" fmla="*/ 1 w 7"/>
                <a:gd name="T5" fmla="*/ 0 h 21"/>
                <a:gd name="T6" fmla="*/ 0 w 7"/>
                <a:gd name="T7" fmla="*/ 21 h 21"/>
                <a:gd name="T8" fmla="*/ 7 w 7"/>
                <a:gd name="T9" fmla="*/ 21 h 21"/>
              </a:gdLst>
              <a:ahLst/>
              <a:cxnLst>
                <a:cxn ang="0">
                  <a:pos x="T0" y="T1"/>
                </a:cxn>
                <a:cxn ang="0">
                  <a:pos x="T2" y="T3"/>
                </a:cxn>
                <a:cxn ang="0">
                  <a:pos x="T4" y="T5"/>
                </a:cxn>
                <a:cxn ang="0">
                  <a:pos x="T6" y="T7"/>
                </a:cxn>
                <a:cxn ang="0">
                  <a:pos x="T8" y="T9"/>
                </a:cxn>
              </a:cxnLst>
              <a:rect l="0" t="0" r="r" b="b"/>
              <a:pathLst>
                <a:path w="7" h="21">
                  <a:moveTo>
                    <a:pt x="7" y="21"/>
                  </a:moveTo>
                  <a:cubicBezTo>
                    <a:pt x="7" y="0"/>
                    <a:pt x="7" y="0"/>
                    <a:pt x="7" y="0"/>
                  </a:cubicBezTo>
                  <a:cubicBezTo>
                    <a:pt x="1" y="0"/>
                    <a:pt x="1" y="0"/>
                    <a:pt x="1" y="0"/>
                  </a:cubicBezTo>
                  <a:cubicBezTo>
                    <a:pt x="0" y="21"/>
                    <a:pt x="0" y="21"/>
                    <a:pt x="0" y="21"/>
                  </a:cubicBezTo>
                  <a:cubicBezTo>
                    <a:pt x="2" y="21"/>
                    <a:pt x="5" y="21"/>
                    <a:pt x="7" y="21"/>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6" name="Freeform 1667"/>
            <p:cNvSpPr/>
            <p:nvPr/>
          </p:nvSpPr>
          <p:spPr bwMode="auto">
            <a:xfrm>
              <a:off x="4774" y="1586"/>
              <a:ext cx="143" cy="53"/>
            </a:xfrm>
            <a:custGeom>
              <a:avLst/>
              <a:gdLst>
                <a:gd name="T0" fmla="*/ 58 w 59"/>
                <a:gd name="T1" fmla="*/ 0 h 22"/>
                <a:gd name="T2" fmla="*/ 19 w 59"/>
                <a:gd name="T3" fmla="*/ 6 h 22"/>
                <a:gd name="T4" fmla="*/ 0 w 59"/>
                <a:gd name="T5" fmla="*/ 20 h 22"/>
                <a:gd name="T6" fmla="*/ 59 w 59"/>
                <a:gd name="T7" fmla="*/ 22 h 22"/>
                <a:gd name="T8" fmla="*/ 58 w 59"/>
                <a:gd name="T9" fmla="*/ 0 h 22"/>
              </a:gdLst>
              <a:ahLst/>
              <a:cxnLst>
                <a:cxn ang="0">
                  <a:pos x="T0" y="T1"/>
                </a:cxn>
                <a:cxn ang="0">
                  <a:pos x="T2" y="T3"/>
                </a:cxn>
                <a:cxn ang="0">
                  <a:pos x="T4" y="T5"/>
                </a:cxn>
                <a:cxn ang="0">
                  <a:pos x="T6" y="T7"/>
                </a:cxn>
                <a:cxn ang="0">
                  <a:pos x="T8" y="T9"/>
                </a:cxn>
              </a:cxnLst>
              <a:rect l="0" t="0" r="r" b="b"/>
              <a:pathLst>
                <a:path w="59" h="22">
                  <a:moveTo>
                    <a:pt x="58" y="0"/>
                  </a:moveTo>
                  <a:cubicBezTo>
                    <a:pt x="19" y="6"/>
                    <a:pt x="19" y="6"/>
                    <a:pt x="19" y="6"/>
                  </a:cubicBezTo>
                  <a:cubicBezTo>
                    <a:pt x="15" y="13"/>
                    <a:pt x="8" y="18"/>
                    <a:pt x="0" y="20"/>
                  </a:cubicBezTo>
                  <a:cubicBezTo>
                    <a:pt x="59" y="22"/>
                    <a:pt x="59" y="22"/>
                    <a:pt x="59" y="22"/>
                  </a:cubicBezTo>
                  <a:cubicBezTo>
                    <a:pt x="59" y="14"/>
                    <a:pt x="59" y="7"/>
                    <a:pt x="58" y="0"/>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7" name="Freeform 1668"/>
            <p:cNvSpPr>
              <a:spLocks noEditPoints="1"/>
            </p:cNvSpPr>
            <p:nvPr/>
          </p:nvSpPr>
          <p:spPr bwMode="auto">
            <a:xfrm>
              <a:off x="3896" y="788"/>
              <a:ext cx="671" cy="418"/>
            </a:xfrm>
            <a:custGeom>
              <a:avLst/>
              <a:gdLst>
                <a:gd name="T0" fmla="*/ 0 w 276"/>
                <a:gd name="T1" fmla="*/ 129 h 172"/>
                <a:gd name="T2" fmla="*/ 1 w 276"/>
                <a:gd name="T3" fmla="*/ 132 h 172"/>
                <a:gd name="T4" fmla="*/ 5 w 276"/>
                <a:gd name="T5" fmla="*/ 138 h 172"/>
                <a:gd name="T6" fmla="*/ 14 w 276"/>
                <a:gd name="T7" fmla="*/ 160 h 172"/>
                <a:gd name="T8" fmla="*/ 41 w 276"/>
                <a:gd name="T9" fmla="*/ 172 h 172"/>
                <a:gd name="T10" fmla="*/ 82 w 276"/>
                <a:gd name="T11" fmla="*/ 119 h 172"/>
                <a:gd name="T12" fmla="*/ 168 w 276"/>
                <a:gd name="T13" fmla="*/ 88 h 172"/>
                <a:gd name="T14" fmla="*/ 225 w 276"/>
                <a:gd name="T15" fmla="*/ 165 h 172"/>
                <a:gd name="T16" fmla="*/ 276 w 276"/>
                <a:gd name="T17" fmla="*/ 160 h 172"/>
                <a:gd name="T18" fmla="*/ 181 w 276"/>
                <a:gd name="T19" fmla="*/ 30 h 172"/>
                <a:gd name="T20" fmla="*/ 0 w 276"/>
                <a:gd name="T21" fmla="*/ 129 h 172"/>
                <a:gd name="T22" fmla="*/ 247 w 276"/>
                <a:gd name="T23" fmla="*/ 121 h 172"/>
                <a:gd name="T24" fmla="*/ 255 w 276"/>
                <a:gd name="T25" fmla="*/ 139 h 172"/>
                <a:gd name="T26" fmla="*/ 238 w 276"/>
                <a:gd name="T27" fmla="*/ 147 h 172"/>
                <a:gd name="T28" fmla="*/ 229 w 276"/>
                <a:gd name="T29" fmla="*/ 130 h 172"/>
                <a:gd name="T30" fmla="*/ 247 w 276"/>
                <a:gd name="T31" fmla="*/ 121 h 172"/>
                <a:gd name="T32" fmla="*/ 207 w 276"/>
                <a:gd name="T33" fmla="*/ 91 h 172"/>
                <a:gd name="T34" fmla="*/ 224 w 276"/>
                <a:gd name="T35" fmla="*/ 83 h 172"/>
                <a:gd name="T36" fmla="*/ 233 w 276"/>
                <a:gd name="T37" fmla="*/ 100 h 172"/>
                <a:gd name="T38" fmla="*/ 216 w 276"/>
                <a:gd name="T39" fmla="*/ 108 h 172"/>
                <a:gd name="T40" fmla="*/ 207 w 276"/>
                <a:gd name="T41" fmla="*/ 91 h 172"/>
                <a:gd name="T42" fmla="*/ 174 w 276"/>
                <a:gd name="T43" fmla="*/ 62 h 172"/>
                <a:gd name="T44" fmla="*/ 192 w 276"/>
                <a:gd name="T45" fmla="*/ 54 h 172"/>
                <a:gd name="T46" fmla="*/ 201 w 276"/>
                <a:gd name="T47" fmla="*/ 71 h 172"/>
                <a:gd name="T48" fmla="*/ 183 w 276"/>
                <a:gd name="T49" fmla="*/ 80 h 172"/>
                <a:gd name="T50" fmla="*/ 174 w 276"/>
                <a:gd name="T51" fmla="*/ 62 h 172"/>
                <a:gd name="T52" fmla="*/ 130 w 276"/>
                <a:gd name="T53" fmla="*/ 48 h 172"/>
                <a:gd name="T54" fmla="*/ 148 w 276"/>
                <a:gd name="T55" fmla="*/ 40 h 172"/>
                <a:gd name="T56" fmla="*/ 157 w 276"/>
                <a:gd name="T57" fmla="*/ 58 h 172"/>
                <a:gd name="T58" fmla="*/ 138 w 276"/>
                <a:gd name="T59" fmla="*/ 66 h 172"/>
                <a:gd name="T60" fmla="*/ 130 w 276"/>
                <a:gd name="T61" fmla="*/ 48 h 172"/>
                <a:gd name="T62" fmla="*/ 85 w 276"/>
                <a:gd name="T63" fmla="*/ 56 h 172"/>
                <a:gd name="T64" fmla="*/ 104 w 276"/>
                <a:gd name="T65" fmla="*/ 48 h 172"/>
                <a:gd name="T66" fmla="*/ 112 w 276"/>
                <a:gd name="T67" fmla="*/ 66 h 172"/>
                <a:gd name="T68" fmla="*/ 94 w 276"/>
                <a:gd name="T69" fmla="*/ 75 h 172"/>
                <a:gd name="T70" fmla="*/ 85 w 276"/>
                <a:gd name="T71" fmla="*/ 56 h 172"/>
                <a:gd name="T72" fmla="*/ 55 w 276"/>
                <a:gd name="T73" fmla="*/ 80 h 172"/>
                <a:gd name="T74" fmla="*/ 73 w 276"/>
                <a:gd name="T75" fmla="*/ 71 h 172"/>
                <a:gd name="T76" fmla="*/ 82 w 276"/>
                <a:gd name="T77" fmla="*/ 90 h 172"/>
                <a:gd name="T78" fmla="*/ 64 w 276"/>
                <a:gd name="T79" fmla="*/ 98 h 172"/>
                <a:gd name="T80" fmla="*/ 55 w 276"/>
                <a:gd name="T81" fmla="*/ 80 h 172"/>
                <a:gd name="T82" fmla="*/ 42 w 276"/>
                <a:gd name="T83" fmla="*/ 105 h 172"/>
                <a:gd name="T84" fmla="*/ 50 w 276"/>
                <a:gd name="T85" fmla="*/ 121 h 172"/>
                <a:gd name="T86" fmla="*/ 34 w 276"/>
                <a:gd name="T87" fmla="*/ 128 h 172"/>
                <a:gd name="T88" fmla="*/ 26 w 276"/>
                <a:gd name="T89" fmla="*/ 113 h 172"/>
                <a:gd name="T90" fmla="*/ 42 w 276"/>
                <a:gd name="T91" fmla="*/ 105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6" h="172">
                  <a:moveTo>
                    <a:pt x="0" y="129"/>
                  </a:moveTo>
                  <a:cubicBezTo>
                    <a:pt x="0" y="130"/>
                    <a:pt x="1" y="131"/>
                    <a:pt x="1" y="132"/>
                  </a:cubicBezTo>
                  <a:cubicBezTo>
                    <a:pt x="3" y="134"/>
                    <a:pt x="4" y="136"/>
                    <a:pt x="5" y="138"/>
                  </a:cubicBezTo>
                  <a:cubicBezTo>
                    <a:pt x="9" y="145"/>
                    <a:pt x="12" y="152"/>
                    <a:pt x="14" y="160"/>
                  </a:cubicBezTo>
                  <a:cubicBezTo>
                    <a:pt x="22" y="164"/>
                    <a:pt x="31" y="168"/>
                    <a:pt x="41" y="172"/>
                  </a:cubicBezTo>
                  <a:cubicBezTo>
                    <a:pt x="39" y="145"/>
                    <a:pt x="61" y="128"/>
                    <a:pt x="82" y="119"/>
                  </a:cubicBezTo>
                  <a:cubicBezTo>
                    <a:pt x="94" y="83"/>
                    <a:pt x="141" y="72"/>
                    <a:pt x="168" y="88"/>
                  </a:cubicBezTo>
                  <a:cubicBezTo>
                    <a:pt x="193" y="102"/>
                    <a:pt x="217" y="132"/>
                    <a:pt x="225" y="165"/>
                  </a:cubicBezTo>
                  <a:cubicBezTo>
                    <a:pt x="242" y="161"/>
                    <a:pt x="259" y="159"/>
                    <a:pt x="276" y="160"/>
                  </a:cubicBezTo>
                  <a:cubicBezTo>
                    <a:pt x="275" y="105"/>
                    <a:pt x="232" y="49"/>
                    <a:pt x="181" y="30"/>
                  </a:cubicBezTo>
                  <a:cubicBezTo>
                    <a:pt x="102" y="0"/>
                    <a:pt x="17" y="52"/>
                    <a:pt x="0" y="129"/>
                  </a:cubicBezTo>
                  <a:close/>
                  <a:moveTo>
                    <a:pt x="247" y="121"/>
                  </a:moveTo>
                  <a:cubicBezTo>
                    <a:pt x="254" y="124"/>
                    <a:pt x="258" y="132"/>
                    <a:pt x="255" y="139"/>
                  </a:cubicBezTo>
                  <a:cubicBezTo>
                    <a:pt x="253" y="146"/>
                    <a:pt x="245" y="150"/>
                    <a:pt x="238" y="147"/>
                  </a:cubicBezTo>
                  <a:cubicBezTo>
                    <a:pt x="230" y="145"/>
                    <a:pt x="226" y="137"/>
                    <a:pt x="229" y="130"/>
                  </a:cubicBezTo>
                  <a:cubicBezTo>
                    <a:pt x="231" y="122"/>
                    <a:pt x="240" y="119"/>
                    <a:pt x="247" y="121"/>
                  </a:cubicBezTo>
                  <a:close/>
                  <a:moveTo>
                    <a:pt x="207" y="91"/>
                  </a:moveTo>
                  <a:cubicBezTo>
                    <a:pt x="210" y="84"/>
                    <a:pt x="217" y="81"/>
                    <a:pt x="224" y="83"/>
                  </a:cubicBezTo>
                  <a:cubicBezTo>
                    <a:pt x="231" y="86"/>
                    <a:pt x="235" y="93"/>
                    <a:pt x="233" y="100"/>
                  </a:cubicBezTo>
                  <a:cubicBezTo>
                    <a:pt x="230" y="107"/>
                    <a:pt x="223" y="110"/>
                    <a:pt x="216" y="108"/>
                  </a:cubicBezTo>
                  <a:cubicBezTo>
                    <a:pt x="209" y="106"/>
                    <a:pt x="205" y="98"/>
                    <a:pt x="207" y="91"/>
                  </a:cubicBezTo>
                  <a:close/>
                  <a:moveTo>
                    <a:pt x="174" y="62"/>
                  </a:moveTo>
                  <a:cubicBezTo>
                    <a:pt x="177" y="55"/>
                    <a:pt x="185" y="51"/>
                    <a:pt x="192" y="54"/>
                  </a:cubicBezTo>
                  <a:cubicBezTo>
                    <a:pt x="200" y="56"/>
                    <a:pt x="203" y="64"/>
                    <a:pt x="201" y="71"/>
                  </a:cubicBezTo>
                  <a:cubicBezTo>
                    <a:pt x="198" y="78"/>
                    <a:pt x="190" y="82"/>
                    <a:pt x="183" y="80"/>
                  </a:cubicBezTo>
                  <a:cubicBezTo>
                    <a:pt x="176" y="77"/>
                    <a:pt x="172" y="69"/>
                    <a:pt x="174" y="62"/>
                  </a:cubicBezTo>
                  <a:close/>
                  <a:moveTo>
                    <a:pt x="130" y="48"/>
                  </a:moveTo>
                  <a:cubicBezTo>
                    <a:pt x="132" y="41"/>
                    <a:pt x="141" y="37"/>
                    <a:pt x="148" y="40"/>
                  </a:cubicBezTo>
                  <a:cubicBezTo>
                    <a:pt x="156" y="42"/>
                    <a:pt x="160" y="50"/>
                    <a:pt x="157" y="58"/>
                  </a:cubicBezTo>
                  <a:cubicBezTo>
                    <a:pt x="154" y="65"/>
                    <a:pt x="146" y="69"/>
                    <a:pt x="138" y="66"/>
                  </a:cubicBezTo>
                  <a:cubicBezTo>
                    <a:pt x="131" y="64"/>
                    <a:pt x="127" y="55"/>
                    <a:pt x="130" y="48"/>
                  </a:cubicBezTo>
                  <a:close/>
                  <a:moveTo>
                    <a:pt x="85" y="56"/>
                  </a:moveTo>
                  <a:cubicBezTo>
                    <a:pt x="88" y="49"/>
                    <a:pt x="96" y="45"/>
                    <a:pt x="104" y="48"/>
                  </a:cubicBezTo>
                  <a:cubicBezTo>
                    <a:pt x="111" y="50"/>
                    <a:pt x="115" y="59"/>
                    <a:pt x="112" y="66"/>
                  </a:cubicBezTo>
                  <a:cubicBezTo>
                    <a:pt x="110" y="73"/>
                    <a:pt x="102" y="77"/>
                    <a:pt x="94" y="75"/>
                  </a:cubicBezTo>
                  <a:cubicBezTo>
                    <a:pt x="86" y="72"/>
                    <a:pt x="82" y="64"/>
                    <a:pt x="85" y="56"/>
                  </a:cubicBezTo>
                  <a:close/>
                  <a:moveTo>
                    <a:pt x="55" y="80"/>
                  </a:moveTo>
                  <a:cubicBezTo>
                    <a:pt x="58" y="73"/>
                    <a:pt x="66" y="69"/>
                    <a:pt x="73" y="71"/>
                  </a:cubicBezTo>
                  <a:cubicBezTo>
                    <a:pt x="81" y="74"/>
                    <a:pt x="85" y="82"/>
                    <a:pt x="82" y="90"/>
                  </a:cubicBezTo>
                  <a:cubicBezTo>
                    <a:pt x="80" y="97"/>
                    <a:pt x="71" y="101"/>
                    <a:pt x="64" y="98"/>
                  </a:cubicBezTo>
                  <a:cubicBezTo>
                    <a:pt x="56" y="95"/>
                    <a:pt x="52" y="87"/>
                    <a:pt x="55" y="80"/>
                  </a:cubicBezTo>
                  <a:close/>
                  <a:moveTo>
                    <a:pt x="42" y="105"/>
                  </a:moveTo>
                  <a:cubicBezTo>
                    <a:pt x="49" y="108"/>
                    <a:pt x="52" y="115"/>
                    <a:pt x="50" y="121"/>
                  </a:cubicBezTo>
                  <a:cubicBezTo>
                    <a:pt x="48" y="127"/>
                    <a:pt x="41" y="131"/>
                    <a:pt x="34" y="128"/>
                  </a:cubicBezTo>
                  <a:cubicBezTo>
                    <a:pt x="28" y="126"/>
                    <a:pt x="24" y="119"/>
                    <a:pt x="26" y="113"/>
                  </a:cubicBezTo>
                  <a:cubicBezTo>
                    <a:pt x="29" y="106"/>
                    <a:pt x="36" y="103"/>
                    <a:pt x="42" y="105"/>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8" name="Freeform 1669"/>
            <p:cNvSpPr/>
            <p:nvPr/>
          </p:nvSpPr>
          <p:spPr bwMode="auto">
            <a:xfrm>
              <a:off x="4842" y="2753"/>
              <a:ext cx="1305" cy="1042"/>
            </a:xfrm>
            <a:custGeom>
              <a:avLst/>
              <a:gdLst>
                <a:gd name="T0" fmla="*/ 338 w 537"/>
                <a:gd name="T1" fmla="*/ 397 h 428"/>
                <a:gd name="T2" fmla="*/ 534 w 537"/>
                <a:gd name="T3" fmla="*/ 187 h 428"/>
                <a:gd name="T4" fmla="*/ 381 w 537"/>
                <a:gd name="T5" fmla="*/ 40 h 428"/>
                <a:gd name="T6" fmla="*/ 182 w 537"/>
                <a:gd name="T7" fmla="*/ 5 h 428"/>
                <a:gd name="T8" fmla="*/ 112 w 537"/>
                <a:gd name="T9" fmla="*/ 0 h 428"/>
                <a:gd name="T10" fmla="*/ 103 w 537"/>
                <a:gd name="T11" fmla="*/ 20 h 428"/>
                <a:gd name="T12" fmla="*/ 341 w 537"/>
                <a:gd name="T13" fmla="*/ 73 h 428"/>
                <a:gd name="T14" fmla="*/ 490 w 537"/>
                <a:gd name="T15" fmla="*/ 211 h 428"/>
                <a:gd name="T16" fmla="*/ 330 w 537"/>
                <a:gd name="T17" fmla="*/ 370 h 428"/>
                <a:gd name="T18" fmla="*/ 0 w 537"/>
                <a:gd name="T19" fmla="*/ 361 h 428"/>
                <a:gd name="T20" fmla="*/ 0 w 537"/>
                <a:gd name="T21" fmla="*/ 394 h 428"/>
                <a:gd name="T22" fmla="*/ 338 w 537"/>
                <a:gd name="T23" fmla="*/ 397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7" h="428">
                  <a:moveTo>
                    <a:pt x="338" y="397"/>
                  </a:moveTo>
                  <a:cubicBezTo>
                    <a:pt x="442" y="375"/>
                    <a:pt x="537" y="308"/>
                    <a:pt x="534" y="187"/>
                  </a:cubicBezTo>
                  <a:cubicBezTo>
                    <a:pt x="531" y="91"/>
                    <a:pt x="460" y="45"/>
                    <a:pt x="381" y="40"/>
                  </a:cubicBezTo>
                  <a:cubicBezTo>
                    <a:pt x="334" y="37"/>
                    <a:pt x="264" y="55"/>
                    <a:pt x="182" y="5"/>
                  </a:cubicBezTo>
                  <a:cubicBezTo>
                    <a:pt x="156" y="22"/>
                    <a:pt x="125" y="18"/>
                    <a:pt x="112" y="0"/>
                  </a:cubicBezTo>
                  <a:cubicBezTo>
                    <a:pt x="107" y="7"/>
                    <a:pt x="104" y="14"/>
                    <a:pt x="103" y="20"/>
                  </a:cubicBezTo>
                  <a:cubicBezTo>
                    <a:pt x="157" y="74"/>
                    <a:pt x="267" y="76"/>
                    <a:pt x="341" y="73"/>
                  </a:cubicBezTo>
                  <a:cubicBezTo>
                    <a:pt x="393" y="70"/>
                    <a:pt x="501" y="102"/>
                    <a:pt x="490" y="211"/>
                  </a:cubicBezTo>
                  <a:cubicBezTo>
                    <a:pt x="481" y="303"/>
                    <a:pt x="397" y="354"/>
                    <a:pt x="330" y="370"/>
                  </a:cubicBezTo>
                  <a:cubicBezTo>
                    <a:pt x="207" y="401"/>
                    <a:pt x="80" y="349"/>
                    <a:pt x="0" y="361"/>
                  </a:cubicBezTo>
                  <a:cubicBezTo>
                    <a:pt x="1" y="373"/>
                    <a:pt x="1" y="384"/>
                    <a:pt x="0" y="394"/>
                  </a:cubicBezTo>
                  <a:cubicBezTo>
                    <a:pt x="70" y="382"/>
                    <a:pt x="189" y="428"/>
                    <a:pt x="338" y="397"/>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9" name="Freeform 1670"/>
            <p:cNvSpPr/>
            <p:nvPr/>
          </p:nvSpPr>
          <p:spPr bwMode="auto">
            <a:xfrm>
              <a:off x="5680" y="2622"/>
              <a:ext cx="17" cy="51"/>
            </a:xfrm>
            <a:custGeom>
              <a:avLst/>
              <a:gdLst>
                <a:gd name="T0" fmla="*/ 6 w 7"/>
                <a:gd name="T1" fmla="*/ 21 h 21"/>
                <a:gd name="T2" fmla="*/ 7 w 7"/>
                <a:gd name="T3" fmla="*/ 0 h 21"/>
                <a:gd name="T4" fmla="*/ 0 w 7"/>
                <a:gd name="T5" fmla="*/ 0 h 21"/>
                <a:gd name="T6" fmla="*/ 0 w 7"/>
                <a:gd name="T7" fmla="*/ 21 h 21"/>
                <a:gd name="T8" fmla="*/ 6 w 7"/>
                <a:gd name="T9" fmla="*/ 21 h 21"/>
              </a:gdLst>
              <a:ahLst/>
              <a:cxnLst>
                <a:cxn ang="0">
                  <a:pos x="T0" y="T1"/>
                </a:cxn>
                <a:cxn ang="0">
                  <a:pos x="T2" y="T3"/>
                </a:cxn>
                <a:cxn ang="0">
                  <a:pos x="T4" y="T5"/>
                </a:cxn>
                <a:cxn ang="0">
                  <a:pos x="T6" y="T7"/>
                </a:cxn>
                <a:cxn ang="0">
                  <a:pos x="T8" y="T9"/>
                </a:cxn>
              </a:cxnLst>
              <a:rect l="0" t="0" r="r" b="b"/>
              <a:pathLst>
                <a:path w="7" h="21">
                  <a:moveTo>
                    <a:pt x="6" y="21"/>
                  </a:moveTo>
                  <a:cubicBezTo>
                    <a:pt x="7" y="0"/>
                    <a:pt x="7" y="0"/>
                    <a:pt x="7" y="0"/>
                  </a:cubicBezTo>
                  <a:cubicBezTo>
                    <a:pt x="0" y="0"/>
                    <a:pt x="0" y="0"/>
                    <a:pt x="0" y="0"/>
                  </a:cubicBezTo>
                  <a:cubicBezTo>
                    <a:pt x="0" y="21"/>
                    <a:pt x="0" y="21"/>
                    <a:pt x="0" y="21"/>
                  </a:cubicBezTo>
                  <a:cubicBezTo>
                    <a:pt x="2" y="21"/>
                    <a:pt x="4" y="21"/>
                    <a:pt x="6" y="21"/>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0" name="Freeform 1671"/>
            <p:cNvSpPr/>
            <p:nvPr/>
          </p:nvSpPr>
          <p:spPr bwMode="auto">
            <a:xfrm>
              <a:off x="4586" y="1272"/>
              <a:ext cx="73" cy="136"/>
            </a:xfrm>
            <a:custGeom>
              <a:avLst/>
              <a:gdLst>
                <a:gd name="T0" fmla="*/ 0 w 30"/>
                <a:gd name="T1" fmla="*/ 52 h 56"/>
                <a:gd name="T2" fmla="*/ 11 w 30"/>
                <a:gd name="T3" fmla="*/ 56 h 56"/>
                <a:gd name="T4" fmla="*/ 30 w 30"/>
                <a:gd name="T5" fmla="*/ 5 h 56"/>
                <a:gd name="T6" fmla="*/ 10 w 30"/>
                <a:gd name="T7" fmla="*/ 0 h 56"/>
                <a:gd name="T8" fmla="*/ 0 w 30"/>
                <a:gd name="T9" fmla="*/ 52 h 56"/>
              </a:gdLst>
              <a:ahLst/>
              <a:cxnLst>
                <a:cxn ang="0">
                  <a:pos x="T0" y="T1"/>
                </a:cxn>
                <a:cxn ang="0">
                  <a:pos x="T2" y="T3"/>
                </a:cxn>
                <a:cxn ang="0">
                  <a:pos x="T4" y="T5"/>
                </a:cxn>
                <a:cxn ang="0">
                  <a:pos x="T6" y="T7"/>
                </a:cxn>
                <a:cxn ang="0">
                  <a:pos x="T8" y="T9"/>
                </a:cxn>
              </a:cxnLst>
              <a:rect l="0" t="0" r="r" b="b"/>
              <a:pathLst>
                <a:path w="30" h="56">
                  <a:moveTo>
                    <a:pt x="0" y="52"/>
                  </a:moveTo>
                  <a:cubicBezTo>
                    <a:pt x="4" y="53"/>
                    <a:pt x="8" y="54"/>
                    <a:pt x="11" y="56"/>
                  </a:cubicBezTo>
                  <a:cubicBezTo>
                    <a:pt x="30" y="5"/>
                    <a:pt x="30" y="5"/>
                    <a:pt x="30" y="5"/>
                  </a:cubicBezTo>
                  <a:cubicBezTo>
                    <a:pt x="24" y="3"/>
                    <a:pt x="17" y="1"/>
                    <a:pt x="10" y="0"/>
                  </a:cubicBezTo>
                  <a:lnTo>
                    <a:pt x="0" y="52"/>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1" name="Freeform 1672"/>
            <p:cNvSpPr/>
            <p:nvPr/>
          </p:nvSpPr>
          <p:spPr bwMode="auto">
            <a:xfrm>
              <a:off x="6499" y="3756"/>
              <a:ext cx="124" cy="107"/>
            </a:xfrm>
            <a:custGeom>
              <a:avLst/>
              <a:gdLst>
                <a:gd name="T0" fmla="*/ 0 w 51"/>
                <a:gd name="T1" fmla="*/ 0 h 44"/>
                <a:gd name="T2" fmla="*/ 4 w 51"/>
                <a:gd name="T3" fmla="*/ 26 h 44"/>
                <a:gd name="T4" fmla="*/ 30 w 51"/>
                <a:gd name="T5" fmla="*/ 1 h 44"/>
                <a:gd name="T6" fmla="*/ 0 w 51"/>
                <a:gd name="T7" fmla="*/ 0 h 44"/>
              </a:gdLst>
              <a:ahLst/>
              <a:cxnLst>
                <a:cxn ang="0">
                  <a:pos x="T0" y="T1"/>
                </a:cxn>
                <a:cxn ang="0">
                  <a:pos x="T2" y="T3"/>
                </a:cxn>
                <a:cxn ang="0">
                  <a:pos x="T4" y="T5"/>
                </a:cxn>
                <a:cxn ang="0">
                  <a:pos x="T6" y="T7"/>
                </a:cxn>
              </a:cxnLst>
              <a:rect l="0" t="0" r="r" b="b"/>
              <a:pathLst>
                <a:path w="51" h="44">
                  <a:moveTo>
                    <a:pt x="0" y="0"/>
                  </a:moveTo>
                  <a:cubicBezTo>
                    <a:pt x="3" y="9"/>
                    <a:pt x="4" y="18"/>
                    <a:pt x="4" y="26"/>
                  </a:cubicBezTo>
                  <a:cubicBezTo>
                    <a:pt x="27" y="44"/>
                    <a:pt x="51" y="28"/>
                    <a:pt x="30" y="1"/>
                  </a:cubicBezTo>
                  <a:lnTo>
                    <a:pt x="0" y="0"/>
                  </a:ln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2" name="Freeform 1673"/>
            <p:cNvSpPr/>
            <p:nvPr/>
          </p:nvSpPr>
          <p:spPr bwMode="auto">
            <a:xfrm>
              <a:off x="4827" y="1795"/>
              <a:ext cx="243" cy="287"/>
            </a:xfrm>
            <a:custGeom>
              <a:avLst/>
              <a:gdLst>
                <a:gd name="T0" fmla="*/ 8 w 100"/>
                <a:gd name="T1" fmla="*/ 98 h 118"/>
                <a:gd name="T2" fmla="*/ 50 w 100"/>
                <a:gd name="T3" fmla="*/ 58 h 118"/>
                <a:gd name="T4" fmla="*/ 67 w 100"/>
                <a:gd name="T5" fmla="*/ 118 h 118"/>
                <a:gd name="T6" fmla="*/ 79 w 100"/>
                <a:gd name="T7" fmla="*/ 117 h 118"/>
                <a:gd name="T8" fmla="*/ 60 w 100"/>
                <a:gd name="T9" fmla="*/ 47 h 118"/>
                <a:gd name="T10" fmla="*/ 100 w 100"/>
                <a:gd name="T11" fmla="*/ 9 h 118"/>
                <a:gd name="T12" fmla="*/ 90 w 100"/>
                <a:gd name="T13" fmla="*/ 0 h 118"/>
                <a:gd name="T14" fmla="*/ 56 w 100"/>
                <a:gd name="T15" fmla="*/ 33 h 118"/>
                <a:gd name="T16" fmla="*/ 50 w 100"/>
                <a:gd name="T17" fmla="*/ 11 h 118"/>
                <a:gd name="T18" fmla="*/ 41 w 100"/>
                <a:gd name="T19" fmla="*/ 26 h 118"/>
                <a:gd name="T20" fmla="*/ 46 w 100"/>
                <a:gd name="T21" fmla="*/ 44 h 118"/>
                <a:gd name="T22" fmla="*/ 0 w 100"/>
                <a:gd name="T23" fmla="*/ 89 h 118"/>
                <a:gd name="T24" fmla="*/ 8 w 100"/>
                <a:gd name="T25" fmla="*/ 9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 h="118">
                  <a:moveTo>
                    <a:pt x="8" y="98"/>
                  </a:moveTo>
                  <a:cubicBezTo>
                    <a:pt x="50" y="58"/>
                    <a:pt x="50" y="58"/>
                    <a:pt x="50" y="58"/>
                  </a:cubicBezTo>
                  <a:cubicBezTo>
                    <a:pt x="67" y="118"/>
                    <a:pt x="67" y="118"/>
                    <a:pt x="67" y="118"/>
                  </a:cubicBezTo>
                  <a:cubicBezTo>
                    <a:pt x="79" y="117"/>
                    <a:pt x="79" y="117"/>
                    <a:pt x="79" y="117"/>
                  </a:cubicBezTo>
                  <a:cubicBezTo>
                    <a:pt x="60" y="47"/>
                    <a:pt x="60" y="47"/>
                    <a:pt x="60" y="47"/>
                  </a:cubicBezTo>
                  <a:cubicBezTo>
                    <a:pt x="100" y="9"/>
                    <a:pt x="100" y="9"/>
                    <a:pt x="100" y="9"/>
                  </a:cubicBezTo>
                  <a:cubicBezTo>
                    <a:pt x="90" y="0"/>
                    <a:pt x="90" y="0"/>
                    <a:pt x="90" y="0"/>
                  </a:cubicBezTo>
                  <a:cubicBezTo>
                    <a:pt x="56" y="33"/>
                    <a:pt x="56" y="33"/>
                    <a:pt x="56" y="33"/>
                  </a:cubicBezTo>
                  <a:cubicBezTo>
                    <a:pt x="50" y="11"/>
                    <a:pt x="50" y="11"/>
                    <a:pt x="50" y="11"/>
                  </a:cubicBezTo>
                  <a:cubicBezTo>
                    <a:pt x="48" y="16"/>
                    <a:pt x="44" y="21"/>
                    <a:pt x="41" y="26"/>
                  </a:cubicBezTo>
                  <a:cubicBezTo>
                    <a:pt x="46" y="44"/>
                    <a:pt x="46" y="44"/>
                    <a:pt x="46" y="44"/>
                  </a:cubicBezTo>
                  <a:cubicBezTo>
                    <a:pt x="0" y="89"/>
                    <a:pt x="0" y="89"/>
                    <a:pt x="0" y="89"/>
                  </a:cubicBezTo>
                  <a:lnTo>
                    <a:pt x="8" y="98"/>
                  </a:lnTo>
                  <a:close/>
                </a:path>
              </a:pathLst>
            </a:custGeom>
            <a:solidFill>
              <a:srgbClr val="CEB9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3" name="Freeform 1674"/>
            <p:cNvSpPr/>
            <p:nvPr/>
          </p:nvSpPr>
          <p:spPr bwMode="auto">
            <a:xfrm>
              <a:off x="4878" y="2131"/>
              <a:ext cx="613" cy="749"/>
            </a:xfrm>
            <a:custGeom>
              <a:avLst/>
              <a:gdLst>
                <a:gd name="T0" fmla="*/ 252 w 252"/>
                <a:gd name="T1" fmla="*/ 169 h 308"/>
                <a:gd name="T2" fmla="*/ 180 w 252"/>
                <a:gd name="T3" fmla="*/ 9 h 308"/>
                <a:gd name="T4" fmla="*/ 175 w 252"/>
                <a:gd name="T5" fmla="*/ 0 h 308"/>
                <a:gd name="T6" fmla="*/ 147 w 252"/>
                <a:gd name="T7" fmla="*/ 2 h 308"/>
                <a:gd name="T8" fmla="*/ 83 w 252"/>
                <a:gd name="T9" fmla="*/ 119 h 308"/>
                <a:gd name="T10" fmla="*/ 127 w 252"/>
                <a:gd name="T11" fmla="*/ 144 h 308"/>
                <a:gd name="T12" fmla="*/ 145 w 252"/>
                <a:gd name="T13" fmla="*/ 117 h 308"/>
                <a:gd name="T14" fmla="*/ 167 w 252"/>
                <a:gd name="T15" fmla="*/ 193 h 308"/>
                <a:gd name="T16" fmla="*/ 96 w 252"/>
                <a:gd name="T17" fmla="*/ 201 h 308"/>
                <a:gd name="T18" fmla="*/ 113 w 252"/>
                <a:gd name="T19" fmla="*/ 172 h 308"/>
                <a:gd name="T20" fmla="*/ 68 w 252"/>
                <a:gd name="T21" fmla="*/ 147 h 308"/>
                <a:gd name="T22" fmla="*/ 0 w 252"/>
                <a:gd name="T23" fmla="*/ 268 h 308"/>
                <a:gd name="T24" fmla="*/ 94 w 252"/>
                <a:gd name="T25" fmla="*/ 242 h 308"/>
                <a:gd name="T26" fmla="*/ 181 w 252"/>
                <a:gd name="T27" fmla="*/ 206 h 308"/>
                <a:gd name="T28" fmla="*/ 252 w 252"/>
                <a:gd name="T29" fmla="*/ 16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2" h="308">
                  <a:moveTo>
                    <a:pt x="252" y="169"/>
                  </a:moveTo>
                  <a:cubicBezTo>
                    <a:pt x="186" y="148"/>
                    <a:pt x="127" y="67"/>
                    <a:pt x="180" y="9"/>
                  </a:cubicBezTo>
                  <a:cubicBezTo>
                    <a:pt x="175" y="0"/>
                    <a:pt x="175" y="0"/>
                    <a:pt x="175" y="0"/>
                  </a:cubicBezTo>
                  <a:cubicBezTo>
                    <a:pt x="166" y="0"/>
                    <a:pt x="157" y="1"/>
                    <a:pt x="147" y="2"/>
                  </a:cubicBezTo>
                  <a:cubicBezTo>
                    <a:pt x="127" y="39"/>
                    <a:pt x="105" y="80"/>
                    <a:pt x="83" y="119"/>
                  </a:cubicBezTo>
                  <a:cubicBezTo>
                    <a:pt x="127" y="144"/>
                    <a:pt x="127" y="144"/>
                    <a:pt x="127" y="144"/>
                  </a:cubicBezTo>
                  <a:cubicBezTo>
                    <a:pt x="145" y="117"/>
                    <a:pt x="145" y="117"/>
                    <a:pt x="145" y="117"/>
                  </a:cubicBezTo>
                  <a:cubicBezTo>
                    <a:pt x="167" y="193"/>
                    <a:pt x="167" y="193"/>
                    <a:pt x="167" y="193"/>
                  </a:cubicBezTo>
                  <a:cubicBezTo>
                    <a:pt x="96" y="201"/>
                    <a:pt x="96" y="201"/>
                    <a:pt x="96" y="201"/>
                  </a:cubicBezTo>
                  <a:cubicBezTo>
                    <a:pt x="113" y="172"/>
                    <a:pt x="113" y="172"/>
                    <a:pt x="113" y="172"/>
                  </a:cubicBezTo>
                  <a:cubicBezTo>
                    <a:pt x="68" y="147"/>
                    <a:pt x="68" y="147"/>
                    <a:pt x="68" y="147"/>
                  </a:cubicBezTo>
                  <a:cubicBezTo>
                    <a:pt x="39" y="200"/>
                    <a:pt x="13" y="246"/>
                    <a:pt x="0" y="268"/>
                  </a:cubicBezTo>
                  <a:cubicBezTo>
                    <a:pt x="50" y="308"/>
                    <a:pt x="83" y="280"/>
                    <a:pt x="94" y="242"/>
                  </a:cubicBezTo>
                  <a:cubicBezTo>
                    <a:pt x="128" y="283"/>
                    <a:pt x="186" y="255"/>
                    <a:pt x="181" y="206"/>
                  </a:cubicBezTo>
                  <a:cubicBezTo>
                    <a:pt x="213" y="225"/>
                    <a:pt x="242" y="198"/>
                    <a:pt x="252" y="169"/>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4" name="Freeform 1675"/>
            <p:cNvSpPr/>
            <p:nvPr/>
          </p:nvSpPr>
          <p:spPr bwMode="auto">
            <a:xfrm>
              <a:off x="4409" y="1002"/>
              <a:ext cx="36" cy="37"/>
            </a:xfrm>
            <a:custGeom>
              <a:avLst/>
              <a:gdLst>
                <a:gd name="T0" fmla="*/ 6 w 15"/>
                <a:gd name="T1" fmla="*/ 13 h 15"/>
                <a:gd name="T2" fmla="*/ 14 w 15"/>
                <a:gd name="T3" fmla="*/ 10 h 15"/>
                <a:gd name="T4" fmla="*/ 10 w 15"/>
                <a:gd name="T5" fmla="*/ 1 h 15"/>
                <a:gd name="T6" fmla="*/ 2 w 15"/>
                <a:gd name="T7" fmla="*/ 5 h 15"/>
                <a:gd name="T8" fmla="*/ 6 w 15"/>
                <a:gd name="T9" fmla="*/ 13 h 15"/>
              </a:gdLst>
              <a:ahLst/>
              <a:cxnLst>
                <a:cxn ang="0">
                  <a:pos x="T0" y="T1"/>
                </a:cxn>
                <a:cxn ang="0">
                  <a:pos x="T2" y="T3"/>
                </a:cxn>
                <a:cxn ang="0">
                  <a:pos x="T4" y="T5"/>
                </a:cxn>
                <a:cxn ang="0">
                  <a:pos x="T6" y="T7"/>
                </a:cxn>
                <a:cxn ang="0">
                  <a:pos x="T8" y="T9"/>
                </a:cxn>
              </a:cxnLst>
              <a:rect l="0" t="0" r="r" b="b"/>
              <a:pathLst>
                <a:path w="15" h="15">
                  <a:moveTo>
                    <a:pt x="6" y="13"/>
                  </a:moveTo>
                  <a:cubicBezTo>
                    <a:pt x="9" y="15"/>
                    <a:pt x="13" y="13"/>
                    <a:pt x="14" y="10"/>
                  </a:cubicBezTo>
                  <a:cubicBezTo>
                    <a:pt x="15" y="6"/>
                    <a:pt x="13" y="3"/>
                    <a:pt x="10" y="1"/>
                  </a:cubicBezTo>
                  <a:cubicBezTo>
                    <a:pt x="7" y="0"/>
                    <a:pt x="3" y="2"/>
                    <a:pt x="2" y="5"/>
                  </a:cubicBezTo>
                  <a:cubicBezTo>
                    <a:pt x="0" y="9"/>
                    <a:pt x="2" y="12"/>
                    <a:pt x="6" y="13"/>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5" name="Freeform 1676"/>
            <p:cNvSpPr/>
            <p:nvPr/>
          </p:nvSpPr>
          <p:spPr bwMode="auto">
            <a:xfrm>
              <a:off x="4961" y="1742"/>
              <a:ext cx="70" cy="102"/>
            </a:xfrm>
            <a:custGeom>
              <a:avLst/>
              <a:gdLst>
                <a:gd name="T0" fmla="*/ 5 w 29"/>
                <a:gd name="T1" fmla="*/ 42 h 42"/>
                <a:gd name="T2" fmla="*/ 29 w 29"/>
                <a:gd name="T3" fmla="*/ 18 h 42"/>
                <a:gd name="T4" fmla="*/ 8 w 29"/>
                <a:gd name="T5" fmla="*/ 0 h 42"/>
                <a:gd name="T6" fmla="*/ 0 w 29"/>
                <a:gd name="T7" fmla="*/ 22 h 42"/>
                <a:gd name="T8" fmla="*/ 5 w 29"/>
                <a:gd name="T9" fmla="*/ 42 h 42"/>
              </a:gdLst>
              <a:ahLst/>
              <a:cxnLst>
                <a:cxn ang="0">
                  <a:pos x="T0" y="T1"/>
                </a:cxn>
                <a:cxn ang="0">
                  <a:pos x="T2" y="T3"/>
                </a:cxn>
                <a:cxn ang="0">
                  <a:pos x="T4" y="T5"/>
                </a:cxn>
                <a:cxn ang="0">
                  <a:pos x="T6" y="T7"/>
                </a:cxn>
                <a:cxn ang="0">
                  <a:pos x="T8" y="T9"/>
                </a:cxn>
              </a:cxnLst>
              <a:rect l="0" t="0" r="r" b="b"/>
              <a:pathLst>
                <a:path w="29" h="42">
                  <a:moveTo>
                    <a:pt x="5" y="42"/>
                  </a:moveTo>
                  <a:cubicBezTo>
                    <a:pt x="29" y="18"/>
                    <a:pt x="29" y="18"/>
                    <a:pt x="29" y="18"/>
                  </a:cubicBezTo>
                  <a:cubicBezTo>
                    <a:pt x="22" y="12"/>
                    <a:pt x="15" y="6"/>
                    <a:pt x="8" y="0"/>
                  </a:cubicBezTo>
                  <a:cubicBezTo>
                    <a:pt x="6" y="8"/>
                    <a:pt x="3" y="15"/>
                    <a:pt x="0" y="22"/>
                  </a:cubicBezTo>
                  <a:lnTo>
                    <a:pt x="5" y="42"/>
                  </a:ln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6" name="Freeform 1677"/>
            <p:cNvSpPr/>
            <p:nvPr/>
          </p:nvSpPr>
          <p:spPr bwMode="auto">
            <a:xfrm>
              <a:off x="5658" y="2620"/>
              <a:ext cx="17" cy="53"/>
            </a:xfrm>
            <a:custGeom>
              <a:avLst/>
              <a:gdLst>
                <a:gd name="T0" fmla="*/ 6 w 7"/>
                <a:gd name="T1" fmla="*/ 22 h 22"/>
                <a:gd name="T2" fmla="*/ 7 w 7"/>
                <a:gd name="T3" fmla="*/ 1 h 22"/>
                <a:gd name="T4" fmla="*/ 0 w 7"/>
                <a:gd name="T5" fmla="*/ 0 h 22"/>
                <a:gd name="T6" fmla="*/ 0 w 7"/>
                <a:gd name="T7" fmla="*/ 21 h 22"/>
                <a:gd name="T8" fmla="*/ 6 w 7"/>
                <a:gd name="T9" fmla="*/ 22 h 22"/>
              </a:gdLst>
              <a:ahLst/>
              <a:cxnLst>
                <a:cxn ang="0">
                  <a:pos x="T0" y="T1"/>
                </a:cxn>
                <a:cxn ang="0">
                  <a:pos x="T2" y="T3"/>
                </a:cxn>
                <a:cxn ang="0">
                  <a:pos x="T4" y="T5"/>
                </a:cxn>
                <a:cxn ang="0">
                  <a:pos x="T6" y="T7"/>
                </a:cxn>
                <a:cxn ang="0">
                  <a:pos x="T8" y="T9"/>
                </a:cxn>
              </a:cxnLst>
              <a:rect l="0" t="0" r="r" b="b"/>
              <a:pathLst>
                <a:path w="7" h="22">
                  <a:moveTo>
                    <a:pt x="6" y="22"/>
                  </a:moveTo>
                  <a:cubicBezTo>
                    <a:pt x="7" y="1"/>
                    <a:pt x="7" y="1"/>
                    <a:pt x="7" y="1"/>
                  </a:cubicBezTo>
                  <a:cubicBezTo>
                    <a:pt x="0" y="0"/>
                    <a:pt x="0" y="0"/>
                    <a:pt x="0" y="0"/>
                  </a:cubicBezTo>
                  <a:cubicBezTo>
                    <a:pt x="0" y="21"/>
                    <a:pt x="0" y="21"/>
                    <a:pt x="0" y="21"/>
                  </a:cubicBezTo>
                  <a:cubicBezTo>
                    <a:pt x="2" y="21"/>
                    <a:pt x="4" y="21"/>
                    <a:pt x="6" y="22"/>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7" name="Freeform 1678"/>
            <p:cNvSpPr/>
            <p:nvPr/>
          </p:nvSpPr>
          <p:spPr bwMode="auto">
            <a:xfrm>
              <a:off x="4465" y="1095"/>
              <a:ext cx="41" cy="38"/>
            </a:xfrm>
            <a:custGeom>
              <a:avLst/>
              <a:gdLst>
                <a:gd name="T0" fmla="*/ 6 w 17"/>
                <a:gd name="T1" fmla="*/ 15 h 16"/>
                <a:gd name="T2" fmla="*/ 15 w 17"/>
                <a:gd name="T3" fmla="*/ 11 h 16"/>
                <a:gd name="T4" fmla="*/ 11 w 17"/>
                <a:gd name="T5" fmla="*/ 1 h 16"/>
                <a:gd name="T6" fmla="*/ 1 w 17"/>
                <a:gd name="T7" fmla="*/ 6 h 16"/>
                <a:gd name="T8" fmla="*/ 6 w 17"/>
                <a:gd name="T9" fmla="*/ 15 h 16"/>
              </a:gdLst>
              <a:ahLst/>
              <a:cxnLst>
                <a:cxn ang="0">
                  <a:pos x="T0" y="T1"/>
                </a:cxn>
                <a:cxn ang="0">
                  <a:pos x="T2" y="T3"/>
                </a:cxn>
                <a:cxn ang="0">
                  <a:pos x="T4" y="T5"/>
                </a:cxn>
                <a:cxn ang="0">
                  <a:pos x="T6" y="T7"/>
                </a:cxn>
                <a:cxn ang="0">
                  <a:pos x="T8" y="T9"/>
                </a:cxn>
              </a:cxnLst>
              <a:rect l="0" t="0" r="r" b="b"/>
              <a:pathLst>
                <a:path w="17" h="16">
                  <a:moveTo>
                    <a:pt x="6" y="15"/>
                  </a:moveTo>
                  <a:cubicBezTo>
                    <a:pt x="10" y="16"/>
                    <a:pt x="14" y="14"/>
                    <a:pt x="15" y="11"/>
                  </a:cubicBezTo>
                  <a:cubicBezTo>
                    <a:pt x="17" y="7"/>
                    <a:pt x="15" y="3"/>
                    <a:pt x="11" y="1"/>
                  </a:cubicBezTo>
                  <a:cubicBezTo>
                    <a:pt x="7" y="0"/>
                    <a:pt x="2" y="2"/>
                    <a:pt x="1" y="6"/>
                  </a:cubicBezTo>
                  <a:cubicBezTo>
                    <a:pt x="0" y="9"/>
                    <a:pt x="2" y="14"/>
                    <a:pt x="6" y="15"/>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8" name="Freeform 1679"/>
            <p:cNvSpPr/>
            <p:nvPr/>
          </p:nvSpPr>
          <p:spPr bwMode="auto">
            <a:xfrm>
              <a:off x="4992" y="1841"/>
              <a:ext cx="102" cy="195"/>
            </a:xfrm>
            <a:custGeom>
              <a:avLst/>
              <a:gdLst>
                <a:gd name="T0" fmla="*/ 0 w 102"/>
                <a:gd name="T1" fmla="*/ 76 h 195"/>
                <a:gd name="T2" fmla="*/ 30 w 102"/>
                <a:gd name="T3" fmla="*/ 195 h 195"/>
                <a:gd name="T4" fmla="*/ 102 w 102"/>
                <a:gd name="T5" fmla="*/ 129 h 195"/>
                <a:gd name="T6" fmla="*/ 76 w 102"/>
                <a:gd name="T7" fmla="*/ 0 h 195"/>
                <a:gd name="T8" fmla="*/ 0 w 102"/>
                <a:gd name="T9" fmla="*/ 76 h 195"/>
              </a:gdLst>
              <a:ahLst/>
              <a:cxnLst>
                <a:cxn ang="0">
                  <a:pos x="T0" y="T1"/>
                </a:cxn>
                <a:cxn ang="0">
                  <a:pos x="T2" y="T3"/>
                </a:cxn>
                <a:cxn ang="0">
                  <a:pos x="T4" y="T5"/>
                </a:cxn>
                <a:cxn ang="0">
                  <a:pos x="T6" y="T7"/>
                </a:cxn>
                <a:cxn ang="0">
                  <a:pos x="T8" y="T9"/>
                </a:cxn>
              </a:cxnLst>
              <a:rect l="0" t="0" r="r" b="b"/>
              <a:pathLst>
                <a:path w="102" h="195">
                  <a:moveTo>
                    <a:pt x="0" y="76"/>
                  </a:moveTo>
                  <a:lnTo>
                    <a:pt x="30" y="195"/>
                  </a:lnTo>
                  <a:lnTo>
                    <a:pt x="102" y="129"/>
                  </a:lnTo>
                  <a:lnTo>
                    <a:pt x="76" y="0"/>
                  </a:lnTo>
                  <a:lnTo>
                    <a:pt x="0" y="76"/>
                  </a:ln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9" name="Freeform 1680"/>
            <p:cNvSpPr/>
            <p:nvPr/>
          </p:nvSpPr>
          <p:spPr bwMode="auto">
            <a:xfrm>
              <a:off x="4159" y="720"/>
              <a:ext cx="107" cy="109"/>
            </a:xfrm>
            <a:custGeom>
              <a:avLst/>
              <a:gdLst>
                <a:gd name="T0" fmla="*/ 0 w 44"/>
                <a:gd name="T1" fmla="*/ 45 h 45"/>
                <a:gd name="T2" fmla="*/ 44 w 44"/>
                <a:gd name="T3" fmla="*/ 44 h 45"/>
                <a:gd name="T4" fmla="*/ 16 w 44"/>
                <a:gd name="T5" fmla="*/ 0 h 45"/>
                <a:gd name="T6" fmla="*/ 0 w 44"/>
                <a:gd name="T7" fmla="*/ 45 h 45"/>
              </a:gdLst>
              <a:ahLst/>
              <a:cxnLst>
                <a:cxn ang="0">
                  <a:pos x="T0" y="T1"/>
                </a:cxn>
                <a:cxn ang="0">
                  <a:pos x="T2" y="T3"/>
                </a:cxn>
                <a:cxn ang="0">
                  <a:pos x="T4" y="T5"/>
                </a:cxn>
                <a:cxn ang="0">
                  <a:pos x="T6" y="T7"/>
                </a:cxn>
              </a:cxnLst>
              <a:rect l="0" t="0" r="r" b="b"/>
              <a:pathLst>
                <a:path w="44" h="45">
                  <a:moveTo>
                    <a:pt x="0" y="45"/>
                  </a:moveTo>
                  <a:cubicBezTo>
                    <a:pt x="14" y="42"/>
                    <a:pt x="29" y="42"/>
                    <a:pt x="44" y="44"/>
                  </a:cubicBezTo>
                  <a:cubicBezTo>
                    <a:pt x="16" y="0"/>
                    <a:pt x="16" y="0"/>
                    <a:pt x="16" y="0"/>
                  </a:cubicBezTo>
                  <a:lnTo>
                    <a:pt x="0" y="45"/>
                  </a:ln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0" name="Freeform 1681"/>
            <p:cNvSpPr/>
            <p:nvPr/>
          </p:nvSpPr>
          <p:spPr bwMode="auto">
            <a:xfrm>
              <a:off x="4061" y="710"/>
              <a:ext cx="127" cy="112"/>
            </a:xfrm>
            <a:custGeom>
              <a:avLst/>
              <a:gdLst>
                <a:gd name="T0" fmla="*/ 35 w 52"/>
                <a:gd name="T1" fmla="*/ 46 h 46"/>
                <a:gd name="T2" fmla="*/ 52 w 52"/>
                <a:gd name="T3" fmla="*/ 0 h 46"/>
                <a:gd name="T4" fmla="*/ 0 w 52"/>
                <a:gd name="T5" fmla="*/ 10 h 46"/>
                <a:gd name="T6" fmla="*/ 35 w 52"/>
                <a:gd name="T7" fmla="*/ 46 h 46"/>
              </a:gdLst>
              <a:ahLst/>
              <a:cxnLst>
                <a:cxn ang="0">
                  <a:pos x="T0" y="T1"/>
                </a:cxn>
                <a:cxn ang="0">
                  <a:pos x="T2" y="T3"/>
                </a:cxn>
                <a:cxn ang="0">
                  <a:pos x="T4" y="T5"/>
                </a:cxn>
                <a:cxn ang="0">
                  <a:pos x="T6" y="T7"/>
                </a:cxn>
              </a:cxnLst>
              <a:rect l="0" t="0" r="r" b="b"/>
              <a:pathLst>
                <a:path w="52" h="46">
                  <a:moveTo>
                    <a:pt x="35" y="46"/>
                  </a:moveTo>
                  <a:cubicBezTo>
                    <a:pt x="52" y="0"/>
                    <a:pt x="52" y="0"/>
                    <a:pt x="52" y="0"/>
                  </a:cubicBezTo>
                  <a:cubicBezTo>
                    <a:pt x="34" y="1"/>
                    <a:pt x="16" y="5"/>
                    <a:pt x="0" y="10"/>
                  </a:cubicBezTo>
                  <a:lnTo>
                    <a:pt x="35" y="46"/>
                  </a:ln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1" name="Freeform 1682"/>
            <p:cNvSpPr/>
            <p:nvPr/>
          </p:nvSpPr>
          <p:spPr bwMode="auto">
            <a:xfrm>
              <a:off x="4764" y="1649"/>
              <a:ext cx="153" cy="68"/>
            </a:xfrm>
            <a:custGeom>
              <a:avLst/>
              <a:gdLst>
                <a:gd name="T0" fmla="*/ 63 w 63"/>
                <a:gd name="T1" fmla="*/ 2 h 28"/>
                <a:gd name="T2" fmla="*/ 1 w 63"/>
                <a:gd name="T3" fmla="*/ 0 h 28"/>
                <a:gd name="T4" fmla="*/ 0 w 63"/>
                <a:gd name="T5" fmla="*/ 15 h 28"/>
                <a:gd name="T6" fmla="*/ 58 w 63"/>
                <a:gd name="T7" fmla="*/ 28 h 28"/>
                <a:gd name="T8" fmla="*/ 63 w 63"/>
                <a:gd name="T9" fmla="*/ 2 h 28"/>
              </a:gdLst>
              <a:ahLst/>
              <a:cxnLst>
                <a:cxn ang="0">
                  <a:pos x="T0" y="T1"/>
                </a:cxn>
                <a:cxn ang="0">
                  <a:pos x="T2" y="T3"/>
                </a:cxn>
                <a:cxn ang="0">
                  <a:pos x="T4" y="T5"/>
                </a:cxn>
                <a:cxn ang="0">
                  <a:pos x="T6" y="T7"/>
                </a:cxn>
                <a:cxn ang="0">
                  <a:pos x="T8" y="T9"/>
                </a:cxn>
              </a:cxnLst>
              <a:rect l="0" t="0" r="r" b="b"/>
              <a:pathLst>
                <a:path w="63" h="28">
                  <a:moveTo>
                    <a:pt x="63" y="2"/>
                  </a:moveTo>
                  <a:cubicBezTo>
                    <a:pt x="1" y="0"/>
                    <a:pt x="1" y="0"/>
                    <a:pt x="1" y="0"/>
                  </a:cubicBezTo>
                  <a:cubicBezTo>
                    <a:pt x="1" y="5"/>
                    <a:pt x="1" y="10"/>
                    <a:pt x="0" y="15"/>
                  </a:cubicBezTo>
                  <a:cubicBezTo>
                    <a:pt x="58" y="28"/>
                    <a:pt x="58" y="28"/>
                    <a:pt x="58" y="28"/>
                  </a:cubicBezTo>
                  <a:cubicBezTo>
                    <a:pt x="60" y="20"/>
                    <a:pt x="62" y="11"/>
                    <a:pt x="63" y="2"/>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2" name="Freeform 1683"/>
            <p:cNvSpPr/>
            <p:nvPr/>
          </p:nvSpPr>
          <p:spPr bwMode="auto">
            <a:xfrm>
              <a:off x="4334" y="929"/>
              <a:ext cx="36" cy="37"/>
            </a:xfrm>
            <a:custGeom>
              <a:avLst/>
              <a:gdLst>
                <a:gd name="T0" fmla="*/ 5 w 15"/>
                <a:gd name="T1" fmla="*/ 14 h 15"/>
                <a:gd name="T2" fmla="*/ 14 w 15"/>
                <a:gd name="T3" fmla="*/ 10 h 15"/>
                <a:gd name="T4" fmla="*/ 10 w 15"/>
                <a:gd name="T5" fmla="*/ 2 h 15"/>
                <a:gd name="T6" fmla="*/ 1 w 15"/>
                <a:gd name="T7" fmla="*/ 6 h 15"/>
                <a:gd name="T8" fmla="*/ 5 w 15"/>
                <a:gd name="T9" fmla="*/ 14 h 15"/>
              </a:gdLst>
              <a:ahLst/>
              <a:cxnLst>
                <a:cxn ang="0">
                  <a:pos x="T0" y="T1"/>
                </a:cxn>
                <a:cxn ang="0">
                  <a:pos x="T2" y="T3"/>
                </a:cxn>
                <a:cxn ang="0">
                  <a:pos x="T4" y="T5"/>
                </a:cxn>
                <a:cxn ang="0">
                  <a:pos x="T6" y="T7"/>
                </a:cxn>
                <a:cxn ang="0">
                  <a:pos x="T8" y="T9"/>
                </a:cxn>
              </a:cxnLst>
              <a:rect l="0" t="0" r="r" b="b"/>
              <a:pathLst>
                <a:path w="15" h="15">
                  <a:moveTo>
                    <a:pt x="5" y="14"/>
                  </a:moveTo>
                  <a:cubicBezTo>
                    <a:pt x="9" y="15"/>
                    <a:pt x="13" y="13"/>
                    <a:pt x="14" y="10"/>
                  </a:cubicBezTo>
                  <a:cubicBezTo>
                    <a:pt x="15" y="7"/>
                    <a:pt x="13" y="3"/>
                    <a:pt x="10" y="2"/>
                  </a:cubicBezTo>
                  <a:cubicBezTo>
                    <a:pt x="6" y="0"/>
                    <a:pt x="3" y="2"/>
                    <a:pt x="1" y="6"/>
                  </a:cubicBezTo>
                  <a:cubicBezTo>
                    <a:pt x="0" y="9"/>
                    <a:pt x="2" y="13"/>
                    <a:pt x="5" y="14"/>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3" name="Freeform 1684"/>
            <p:cNvSpPr/>
            <p:nvPr/>
          </p:nvSpPr>
          <p:spPr bwMode="auto">
            <a:xfrm>
              <a:off x="4689" y="1445"/>
              <a:ext cx="148" cy="175"/>
            </a:xfrm>
            <a:custGeom>
              <a:avLst/>
              <a:gdLst>
                <a:gd name="T0" fmla="*/ 27 w 61"/>
                <a:gd name="T1" fmla="*/ 56 h 72"/>
                <a:gd name="T2" fmla="*/ 31 w 61"/>
                <a:gd name="T3" fmla="*/ 72 h 72"/>
                <a:gd name="T4" fmla="*/ 42 w 61"/>
                <a:gd name="T5" fmla="*/ 24 h 72"/>
                <a:gd name="T6" fmla="*/ 0 w 61"/>
                <a:gd name="T7" fmla="*/ 9 h 72"/>
                <a:gd name="T8" fmla="*/ 12 w 61"/>
                <a:gd name="T9" fmla="*/ 24 h 72"/>
                <a:gd name="T10" fmla="*/ 34 w 61"/>
                <a:gd name="T11" fmla="*/ 30 h 72"/>
                <a:gd name="T12" fmla="*/ 27 w 61"/>
                <a:gd name="T13" fmla="*/ 56 h 72"/>
              </a:gdLst>
              <a:ahLst/>
              <a:cxnLst>
                <a:cxn ang="0">
                  <a:pos x="T0" y="T1"/>
                </a:cxn>
                <a:cxn ang="0">
                  <a:pos x="T2" y="T3"/>
                </a:cxn>
                <a:cxn ang="0">
                  <a:pos x="T4" y="T5"/>
                </a:cxn>
                <a:cxn ang="0">
                  <a:pos x="T6" y="T7"/>
                </a:cxn>
                <a:cxn ang="0">
                  <a:pos x="T8" y="T9"/>
                </a:cxn>
                <a:cxn ang="0">
                  <a:pos x="T10" y="T11"/>
                </a:cxn>
                <a:cxn ang="0">
                  <a:pos x="T12" y="T13"/>
                </a:cxn>
              </a:cxnLst>
              <a:rect l="0" t="0" r="r" b="b"/>
              <a:pathLst>
                <a:path w="61" h="72">
                  <a:moveTo>
                    <a:pt x="27" y="56"/>
                  </a:moveTo>
                  <a:cubicBezTo>
                    <a:pt x="29" y="61"/>
                    <a:pt x="30" y="66"/>
                    <a:pt x="31" y="72"/>
                  </a:cubicBezTo>
                  <a:cubicBezTo>
                    <a:pt x="48" y="69"/>
                    <a:pt x="61" y="51"/>
                    <a:pt x="42" y="24"/>
                  </a:cubicBezTo>
                  <a:cubicBezTo>
                    <a:pt x="32" y="9"/>
                    <a:pt x="14" y="0"/>
                    <a:pt x="0" y="9"/>
                  </a:cubicBezTo>
                  <a:cubicBezTo>
                    <a:pt x="4" y="14"/>
                    <a:pt x="8" y="19"/>
                    <a:pt x="12" y="24"/>
                  </a:cubicBezTo>
                  <a:cubicBezTo>
                    <a:pt x="19" y="19"/>
                    <a:pt x="28" y="22"/>
                    <a:pt x="34" y="30"/>
                  </a:cubicBezTo>
                  <a:cubicBezTo>
                    <a:pt x="42" y="42"/>
                    <a:pt x="36" y="52"/>
                    <a:pt x="27" y="56"/>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4" name="Freeform 1685"/>
            <p:cNvSpPr/>
            <p:nvPr/>
          </p:nvSpPr>
          <p:spPr bwMode="auto">
            <a:xfrm>
              <a:off x="5636" y="2617"/>
              <a:ext cx="17" cy="54"/>
            </a:xfrm>
            <a:custGeom>
              <a:avLst/>
              <a:gdLst>
                <a:gd name="T0" fmla="*/ 6 w 7"/>
                <a:gd name="T1" fmla="*/ 22 h 22"/>
                <a:gd name="T2" fmla="*/ 7 w 7"/>
                <a:gd name="T3" fmla="*/ 1 h 22"/>
                <a:gd name="T4" fmla="*/ 0 w 7"/>
                <a:gd name="T5" fmla="*/ 0 h 22"/>
                <a:gd name="T6" fmla="*/ 0 w 7"/>
                <a:gd name="T7" fmla="*/ 21 h 22"/>
                <a:gd name="T8" fmla="*/ 6 w 7"/>
                <a:gd name="T9" fmla="*/ 22 h 22"/>
              </a:gdLst>
              <a:ahLst/>
              <a:cxnLst>
                <a:cxn ang="0">
                  <a:pos x="T0" y="T1"/>
                </a:cxn>
                <a:cxn ang="0">
                  <a:pos x="T2" y="T3"/>
                </a:cxn>
                <a:cxn ang="0">
                  <a:pos x="T4" y="T5"/>
                </a:cxn>
                <a:cxn ang="0">
                  <a:pos x="T6" y="T7"/>
                </a:cxn>
                <a:cxn ang="0">
                  <a:pos x="T8" y="T9"/>
                </a:cxn>
              </a:cxnLst>
              <a:rect l="0" t="0" r="r" b="b"/>
              <a:pathLst>
                <a:path w="7" h="22">
                  <a:moveTo>
                    <a:pt x="6" y="22"/>
                  </a:moveTo>
                  <a:cubicBezTo>
                    <a:pt x="7" y="1"/>
                    <a:pt x="7" y="1"/>
                    <a:pt x="7" y="1"/>
                  </a:cubicBezTo>
                  <a:cubicBezTo>
                    <a:pt x="0" y="0"/>
                    <a:pt x="0" y="0"/>
                    <a:pt x="0" y="0"/>
                  </a:cubicBezTo>
                  <a:cubicBezTo>
                    <a:pt x="0" y="21"/>
                    <a:pt x="0" y="21"/>
                    <a:pt x="0" y="21"/>
                  </a:cubicBezTo>
                  <a:cubicBezTo>
                    <a:pt x="2" y="21"/>
                    <a:pt x="4" y="21"/>
                    <a:pt x="6" y="22"/>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5" name="Freeform 1686"/>
            <p:cNvSpPr/>
            <p:nvPr/>
          </p:nvSpPr>
          <p:spPr bwMode="auto">
            <a:xfrm>
              <a:off x="3592" y="32"/>
              <a:ext cx="59" cy="97"/>
            </a:xfrm>
            <a:custGeom>
              <a:avLst/>
              <a:gdLst>
                <a:gd name="T0" fmla="*/ 24 w 24"/>
                <a:gd name="T1" fmla="*/ 0 h 40"/>
                <a:gd name="T2" fmla="*/ 18 w 24"/>
                <a:gd name="T3" fmla="*/ 0 h 40"/>
                <a:gd name="T4" fmla="*/ 0 w 24"/>
                <a:gd name="T5" fmla="*/ 25 h 40"/>
                <a:gd name="T6" fmla="*/ 20 w 24"/>
                <a:gd name="T7" fmla="*/ 40 h 40"/>
                <a:gd name="T8" fmla="*/ 24 w 24"/>
                <a:gd name="T9" fmla="*/ 0 h 40"/>
              </a:gdLst>
              <a:ahLst/>
              <a:cxnLst>
                <a:cxn ang="0">
                  <a:pos x="T0" y="T1"/>
                </a:cxn>
                <a:cxn ang="0">
                  <a:pos x="T2" y="T3"/>
                </a:cxn>
                <a:cxn ang="0">
                  <a:pos x="T4" y="T5"/>
                </a:cxn>
                <a:cxn ang="0">
                  <a:pos x="T6" y="T7"/>
                </a:cxn>
                <a:cxn ang="0">
                  <a:pos x="T8" y="T9"/>
                </a:cxn>
              </a:cxnLst>
              <a:rect l="0" t="0" r="r" b="b"/>
              <a:pathLst>
                <a:path w="24" h="40">
                  <a:moveTo>
                    <a:pt x="24" y="0"/>
                  </a:moveTo>
                  <a:cubicBezTo>
                    <a:pt x="18" y="0"/>
                    <a:pt x="18" y="0"/>
                    <a:pt x="18" y="0"/>
                  </a:cubicBezTo>
                  <a:cubicBezTo>
                    <a:pt x="12" y="8"/>
                    <a:pt x="6" y="16"/>
                    <a:pt x="0" y="25"/>
                  </a:cubicBezTo>
                  <a:cubicBezTo>
                    <a:pt x="7" y="28"/>
                    <a:pt x="14" y="34"/>
                    <a:pt x="20" y="40"/>
                  </a:cubicBezTo>
                  <a:lnTo>
                    <a:pt x="24" y="0"/>
                  </a:ln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6" name="Freeform 1687"/>
            <p:cNvSpPr/>
            <p:nvPr/>
          </p:nvSpPr>
          <p:spPr bwMode="auto">
            <a:xfrm>
              <a:off x="4540" y="1267"/>
              <a:ext cx="56" cy="127"/>
            </a:xfrm>
            <a:custGeom>
              <a:avLst/>
              <a:gdLst>
                <a:gd name="T0" fmla="*/ 0 w 23"/>
                <a:gd name="T1" fmla="*/ 50 h 52"/>
                <a:gd name="T2" fmla="*/ 14 w 23"/>
                <a:gd name="T3" fmla="*/ 52 h 52"/>
                <a:gd name="T4" fmla="*/ 23 w 23"/>
                <a:gd name="T5" fmla="*/ 1 h 52"/>
                <a:gd name="T6" fmla="*/ 4 w 23"/>
                <a:gd name="T7" fmla="*/ 1 h 52"/>
                <a:gd name="T8" fmla="*/ 0 w 23"/>
                <a:gd name="T9" fmla="*/ 50 h 52"/>
              </a:gdLst>
              <a:ahLst/>
              <a:cxnLst>
                <a:cxn ang="0">
                  <a:pos x="T0" y="T1"/>
                </a:cxn>
                <a:cxn ang="0">
                  <a:pos x="T2" y="T3"/>
                </a:cxn>
                <a:cxn ang="0">
                  <a:pos x="T4" y="T5"/>
                </a:cxn>
                <a:cxn ang="0">
                  <a:pos x="T6" y="T7"/>
                </a:cxn>
                <a:cxn ang="0">
                  <a:pos x="T8" y="T9"/>
                </a:cxn>
              </a:cxnLst>
              <a:rect l="0" t="0" r="r" b="b"/>
              <a:pathLst>
                <a:path w="23" h="52">
                  <a:moveTo>
                    <a:pt x="0" y="50"/>
                  </a:moveTo>
                  <a:cubicBezTo>
                    <a:pt x="5" y="51"/>
                    <a:pt x="9" y="51"/>
                    <a:pt x="14" y="52"/>
                  </a:cubicBezTo>
                  <a:cubicBezTo>
                    <a:pt x="23" y="1"/>
                    <a:pt x="23" y="1"/>
                    <a:pt x="23" y="1"/>
                  </a:cubicBezTo>
                  <a:cubicBezTo>
                    <a:pt x="17" y="1"/>
                    <a:pt x="10" y="0"/>
                    <a:pt x="4" y="1"/>
                  </a:cubicBezTo>
                  <a:lnTo>
                    <a:pt x="0" y="50"/>
                  </a:ln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7" name="Freeform 1688"/>
            <p:cNvSpPr/>
            <p:nvPr/>
          </p:nvSpPr>
          <p:spPr bwMode="auto">
            <a:xfrm>
              <a:off x="5615" y="2615"/>
              <a:ext cx="14" cy="51"/>
            </a:xfrm>
            <a:custGeom>
              <a:avLst/>
              <a:gdLst>
                <a:gd name="T0" fmla="*/ 6 w 6"/>
                <a:gd name="T1" fmla="*/ 21 h 21"/>
                <a:gd name="T2" fmla="*/ 6 w 6"/>
                <a:gd name="T3" fmla="*/ 1 h 21"/>
                <a:gd name="T4" fmla="*/ 0 w 6"/>
                <a:gd name="T5" fmla="*/ 0 h 21"/>
                <a:gd name="T6" fmla="*/ 0 w 6"/>
                <a:gd name="T7" fmla="*/ 20 h 21"/>
                <a:gd name="T8" fmla="*/ 6 w 6"/>
                <a:gd name="T9" fmla="*/ 21 h 21"/>
              </a:gdLst>
              <a:ahLst/>
              <a:cxnLst>
                <a:cxn ang="0">
                  <a:pos x="T0" y="T1"/>
                </a:cxn>
                <a:cxn ang="0">
                  <a:pos x="T2" y="T3"/>
                </a:cxn>
                <a:cxn ang="0">
                  <a:pos x="T4" y="T5"/>
                </a:cxn>
                <a:cxn ang="0">
                  <a:pos x="T6" y="T7"/>
                </a:cxn>
                <a:cxn ang="0">
                  <a:pos x="T8" y="T9"/>
                </a:cxn>
              </a:cxnLst>
              <a:rect l="0" t="0" r="r" b="b"/>
              <a:pathLst>
                <a:path w="6" h="21">
                  <a:moveTo>
                    <a:pt x="6" y="21"/>
                  </a:moveTo>
                  <a:cubicBezTo>
                    <a:pt x="6" y="1"/>
                    <a:pt x="6" y="1"/>
                    <a:pt x="6" y="1"/>
                  </a:cubicBezTo>
                  <a:cubicBezTo>
                    <a:pt x="0" y="0"/>
                    <a:pt x="0" y="0"/>
                    <a:pt x="0" y="0"/>
                  </a:cubicBezTo>
                  <a:cubicBezTo>
                    <a:pt x="0" y="20"/>
                    <a:pt x="0" y="20"/>
                    <a:pt x="0" y="20"/>
                  </a:cubicBezTo>
                  <a:cubicBezTo>
                    <a:pt x="2" y="20"/>
                    <a:pt x="4" y="21"/>
                    <a:pt x="6" y="21"/>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8" name="Freeform 1689"/>
            <p:cNvSpPr/>
            <p:nvPr/>
          </p:nvSpPr>
          <p:spPr bwMode="auto">
            <a:xfrm>
              <a:off x="3376" y="0"/>
              <a:ext cx="236" cy="90"/>
            </a:xfrm>
            <a:custGeom>
              <a:avLst/>
              <a:gdLst>
                <a:gd name="T0" fmla="*/ 26 w 97"/>
                <a:gd name="T1" fmla="*/ 37 h 37"/>
                <a:gd name="T2" fmla="*/ 82 w 97"/>
                <a:gd name="T3" fmla="*/ 35 h 37"/>
                <a:gd name="T4" fmla="*/ 97 w 97"/>
                <a:gd name="T5" fmla="*/ 13 h 37"/>
                <a:gd name="T6" fmla="*/ 26 w 97"/>
                <a:gd name="T7" fmla="*/ 14 h 37"/>
                <a:gd name="T8" fmla="*/ 25 w 97"/>
                <a:gd name="T9" fmla="*/ 0 h 37"/>
                <a:gd name="T10" fmla="*/ 2 w 97"/>
                <a:gd name="T11" fmla="*/ 0 h 37"/>
                <a:gd name="T12" fmla="*/ 0 w 97"/>
                <a:gd name="T13" fmla="*/ 14 h 37"/>
                <a:gd name="T14" fmla="*/ 26 w 97"/>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37">
                  <a:moveTo>
                    <a:pt x="26" y="37"/>
                  </a:moveTo>
                  <a:cubicBezTo>
                    <a:pt x="42" y="29"/>
                    <a:pt x="64" y="28"/>
                    <a:pt x="82" y="35"/>
                  </a:cubicBezTo>
                  <a:cubicBezTo>
                    <a:pt x="87" y="27"/>
                    <a:pt x="92" y="20"/>
                    <a:pt x="97" y="13"/>
                  </a:cubicBezTo>
                  <a:cubicBezTo>
                    <a:pt x="26" y="14"/>
                    <a:pt x="26" y="14"/>
                    <a:pt x="26" y="14"/>
                  </a:cubicBezTo>
                  <a:cubicBezTo>
                    <a:pt x="25" y="0"/>
                    <a:pt x="25" y="0"/>
                    <a:pt x="25" y="0"/>
                  </a:cubicBezTo>
                  <a:cubicBezTo>
                    <a:pt x="2" y="0"/>
                    <a:pt x="2" y="0"/>
                    <a:pt x="2" y="0"/>
                  </a:cubicBezTo>
                  <a:cubicBezTo>
                    <a:pt x="2" y="5"/>
                    <a:pt x="1" y="9"/>
                    <a:pt x="0" y="14"/>
                  </a:cubicBezTo>
                  <a:cubicBezTo>
                    <a:pt x="7" y="26"/>
                    <a:pt x="15" y="33"/>
                    <a:pt x="26" y="37"/>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9" name="Freeform 1690"/>
            <p:cNvSpPr/>
            <p:nvPr/>
          </p:nvSpPr>
          <p:spPr bwMode="auto">
            <a:xfrm>
              <a:off x="5593" y="2615"/>
              <a:ext cx="14" cy="46"/>
            </a:xfrm>
            <a:custGeom>
              <a:avLst/>
              <a:gdLst>
                <a:gd name="T0" fmla="*/ 6 w 6"/>
                <a:gd name="T1" fmla="*/ 19 h 19"/>
                <a:gd name="T2" fmla="*/ 6 w 6"/>
                <a:gd name="T3" fmla="*/ 0 h 19"/>
                <a:gd name="T4" fmla="*/ 0 w 6"/>
                <a:gd name="T5" fmla="*/ 0 h 19"/>
                <a:gd name="T6" fmla="*/ 0 w 6"/>
                <a:gd name="T7" fmla="*/ 18 h 19"/>
                <a:gd name="T8" fmla="*/ 6 w 6"/>
                <a:gd name="T9" fmla="*/ 19 h 19"/>
              </a:gdLst>
              <a:ahLst/>
              <a:cxnLst>
                <a:cxn ang="0">
                  <a:pos x="T0" y="T1"/>
                </a:cxn>
                <a:cxn ang="0">
                  <a:pos x="T2" y="T3"/>
                </a:cxn>
                <a:cxn ang="0">
                  <a:pos x="T4" y="T5"/>
                </a:cxn>
                <a:cxn ang="0">
                  <a:pos x="T6" y="T7"/>
                </a:cxn>
                <a:cxn ang="0">
                  <a:pos x="T8" y="T9"/>
                </a:cxn>
              </a:cxnLst>
              <a:rect l="0" t="0" r="r" b="b"/>
              <a:pathLst>
                <a:path w="6" h="19">
                  <a:moveTo>
                    <a:pt x="6" y="19"/>
                  </a:moveTo>
                  <a:cubicBezTo>
                    <a:pt x="6" y="0"/>
                    <a:pt x="6" y="0"/>
                    <a:pt x="6" y="0"/>
                  </a:cubicBezTo>
                  <a:cubicBezTo>
                    <a:pt x="0" y="0"/>
                    <a:pt x="0" y="0"/>
                    <a:pt x="0" y="0"/>
                  </a:cubicBezTo>
                  <a:cubicBezTo>
                    <a:pt x="0" y="18"/>
                    <a:pt x="0" y="18"/>
                    <a:pt x="0" y="18"/>
                  </a:cubicBezTo>
                  <a:cubicBezTo>
                    <a:pt x="2" y="18"/>
                    <a:pt x="4" y="19"/>
                    <a:pt x="6" y="19"/>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0" name="Freeform 1691"/>
            <p:cNvSpPr/>
            <p:nvPr/>
          </p:nvSpPr>
          <p:spPr bwMode="auto">
            <a:xfrm>
              <a:off x="4725" y="1511"/>
              <a:ext cx="46" cy="55"/>
            </a:xfrm>
            <a:custGeom>
              <a:avLst/>
              <a:gdLst>
                <a:gd name="T0" fmla="*/ 13 w 19"/>
                <a:gd name="T1" fmla="*/ 6 h 23"/>
                <a:gd name="T2" fmla="*/ 0 w 19"/>
                <a:gd name="T3" fmla="*/ 2 h 23"/>
                <a:gd name="T4" fmla="*/ 10 w 19"/>
                <a:gd name="T5" fmla="*/ 23 h 23"/>
                <a:gd name="T6" fmla="*/ 13 w 19"/>
                <a:gd name="T7" fmla="*/ 6 h 23"/>
              </a:gdLst>
              <a:ahLst/>
              <a:cxnLst>
                <a:cxn ang="0">
                  <a:pos x="T0" y="T1"/>
                </a:cxn>
                <a:cxn ang="0">
                  <a:pos x="T2" y="T3"/>
                </a:cxn>
                <a:cxn ang="0">
                  <a:pos x="T4" y="T5"/>
                </a:cxn>
                <a:cxn ang="0">
                  <a:pos x="T6" y="T7"/>
                </a:cxn>
              </a:cxnLst>
              <a:rect l="0" t="0" r="r" b="b"/>
              <a:pathLst>
                <a:path w="19" h="23">
                  <a:moveTo>
                    <a:pt x="13" y="6"/>
                  </a:moveTo>
                  <a:cubicBezTo>
                    <a:pt x="10" y="1"/>
                    <a:pt x="4" y="0"/>
                    <a:pt x="0" y="2"/>
                  </a:cubicBezTo>
                  <a:cubicBezTo>
                    <a:pt x="4" y="9"/>
                    <a:pt x="7" y="16"/>
                    <a:pt x="10" y="23"/>
                  </a:cubicBezTo>
                  <a:cubicBezTo>
                    <a:pt x="15" y="20"/>
                    <a:pt x="19" y="14"/>
                    <a:pt x="13" y="6"/>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1" name="Freeform 1692"/>
            <p:cNvSpPr/>
            <p:nvPr/>
          </p:nvSpPr>
          <p:spPr bwMode="auto">
            <a:xfrm>
              <a:off x="5568" y="2612"/>
              <a:ext cx="20" cy="44"/>
            </a:xfrm>
            <a:custGeom>
              <a:avLst/>
              <a:gdLst>
                <a:gd name="T0" fmla="*/ 7 w 8"/>
                <a:gd name="T1" fmla="*/ 18 h 18"/>
                <a:gd name="T2" fmla="*/ 8 w 8"/>
                <a:gd name="T3" fmla="*/ 0 h 18"/>
                <a:gd name="T4" fmla="*/ 1 w 8"/>
                <a:gd name="T5" fmla="*/ 0 h 18"/>
                <a:gd name="T6" fmla="*/ 0 w 8"/>
                <a:gd name="T7" fmla="*/ 16 h 18"/>
                <a:gd name="T8" fmla="*/ 7 w 8"/>
                <a:gd name="T9" fmla="*/ 18 h 18"/>
              </a:gdLst>
              <a:ahLst/>
              <a:cxnLst>
                <a:cxn ang="0">
                  <a:pos x="T0" y="T1"/>
                </a:cxn>
                <a:cxn ang="0">
                  <a:pos x="T2" y="T3"/>
                </a:cxn>
                <a:cxn ang="0">
                  <a:pos x="T4" y="T5"/>
                </a:cxn>
                <a:cxn ang="0">
                  <a:pos x="T6" y="T7"/>
                </a:cxn>
                <a:cxn ang="0">
                  <a:pos x="T8" y="T9"/>
                </a:cxn>
              </a:cxnLst>
              <a:rect l="0" t="0" r="r" b="b"/>
              <a:pathLst>
                <a:path w="8" h="18">
                  <a:moveTo>
                    <a:pt x="7" y="18"/>
                  </a:moveTo>
                  <a:cubicBezTo>
                    <a:pt x="8" y="0"/>
                    <a:pt x="8" y="0"/>
                    <a:pt x="8" y="0"/>
                  </a:cubicBezTo>
                  <a:cubicBezTo>
                    <a:pt x="1" y="0"/>
                    <a:pt x="1" y="0"/>
                    <a:pt x="1" y="0"/>
                  </a:cubicBezTo>
                  <a:cubicBezTo>
                    <a:pt x="0" y="16"/>
                    <a:pt x="0" y="16"/>
                    <a:pt x="0" y="16"/>
                  </a:cubicBezTo>
                  <a:cubicBezTo>
                    <a:pt x="3" y="17"/>
                    <a:pt x="5" y="18"/>
                    <a:pt x="7" y="18"/>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2" name="Freeform 1693"/>
            <p:cNvSpPr/>
            <p:nvPr/>
          </p:nvSpPr>
          <p:spPr bwMode="auto">
            <a:xfrm>
              <a:off x="4752" y="1700"/>
              <a:ext cx="148" cy="85"/>
            </a:xfrm>
            <a:custGeom>
              <a:avLst/>
              <a:gdLst>
                <a:gd name="T0" fmla="*/ 61 w 61"/>
                <a:gd name="T1" fmla="*/ 13 h 35"/>
                <a:gd name="T2" fmla="*/ 4 w 61"/>
                <a:gd name="T3" fmla="*/ 0 h 35"/>
                <a:gd name="T4" fmla="*/ 0 w 61"/>
                <a:gd name="T5" fmla="*/ 12 h 35"/>
                <a:gd name="T6" fmla="*/ 51 w 61"/>
                <a:gd name="T7" fmla="*/ 35 h 35"/>
                <a:gd name="T8" fmla="*/ 61 w 61"/>
                <a:gd name="T9" fmla="*/ 13 h 35"/>
              </a:gdLst>
              <a:ahLst/>
              <a:cxnLst>
                <a:cxn ang="0">
                  <a:pos x="T0" y="T1"/>
                </a:cxn>
                <a:cxn ang="0">
                  <a:pos x="T2" y="T3"/>
                </a:cxn>
                <a:cxn ang="0">
                  <a:pos x="T4" y="T5"/>
                </a:cxn>
                <a:cxn ang="0">
                  <a:pos x="T6" y="T7"/>
                </a:cxn>
                <a:cxn ang="0">
                  <a:pos x="T8" y="T9"/>
                </a:cxn>
              </a:cxnLst>
              <a:rect l="0" t="0" r="r" b="b"/>
              <a:pathLst>
                <a:path w="61" h="35">
                  <a:moveTo>
                    <a:pt x="61" y="13"/>
                  </a:moveTo>
                  <a:cubicBezTo>
                    <a:pt x="4" y="0"/>
                    <a:pt x="4" y="0"/>
                    <a:pt x="4" y="0"/>
                  </a:cubicBezTo>
                  <a:cubicBezTo>
                    <a:pt x="3" y="4"/>
                    <a:pt x="2" y="8"/>
                    <a:pt x="0" y="12"/>
                  </a:cubicBezTo>
                  <a:cubicBezTo>
                    <a:pt x="51" y="35"/>
                    <a:pt x="51" y="35"/>
                    <a:pt x="51" y="35"/>
                  </a:cubicBezTo>
                  <a:cubicBezTo>
                    <a:pt x="55" y="28"/>
                    <a:pt x="58" y="20"/>
                    <a:pt x="61" y="13"/>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3" name="Freeform 1694"/>
            <p:cNvSpPr/>
            <p:nvPr/>
          </p:nvSpPr>
          <p:spPr bwMode="auto">
            <a:xfrm>
              <a:off x="6191" y="3478"/>
              <a:ext cx="389" cy="453"/>
            </a:xfrm>
            <a:custGeom>
              <a:avLst/>
              <a:gdLst>
                <a:gd name="T0" fmla="*/ 23 w 160"/>
                <a:gd name="T1" fmla="*/ 0 h 186"/>
                <a:gd name="T2" fmla="*/ 0 w 160"/>
                <a:gd name="T3" fmla="*/ 31 h 186"/>
                <a:gd name="T4" fmla="*/ 77 w 160"/>
                <a:gd name="T5" fmla="*/ 107 h 186"/>
                <a:gd name="T6" fmla="*/ 109 w 160"/>
                <a:gd name="T7" fmla="*/ 186 h 186"/>
                <a:gd name="T8" fmla="*/ 23 w 160"/>
                <a:gd name="T9" fmla="*/ 0 h 186"/>
              </a:gdLst>
              <a:ahLst/>
              <a:cxnLst>
                <a:cxn ang="0">
                  <a:pos x="T0" y="T1"/>
                </a:cxn>
                <a:cxn ang="0">
                  <a:pos x="T2" y="T3"/>
                </a:cxn>
                <a:cxn ang="0">
                  <a:pos x="T4" y="T5"/>
                </a:cxn>
                <a:cxn ang="0">
                  <a:pos x="T6" y="T7"/>
                </a:cxn>
                <a:cxn ang="0">
                  <a:pos x="T8" y="T9"/>
                </a:cxn>
              </a:cxnLst>
              <a:rect l="0" t="0" r="r" b="b"/>
              <a:pathLst>
                <a:path w="160" h="186">
                  <a:moveTo>
                    <a:pt x="23" y="0"/>
                  </a:moveTo>
                  <a:cubicBezTo>
                    <a:pt x="16" y="11"/>
                    <a:pt x="8" y="21"/>
                    <a:pt x="0" y="31"/>
                  </a:cubicBezTo>
                  <a:cubicBezTo>
                    <a:pt x="29" y="49"/>
                    <a:pt x="63" y="84"/>
                    <a:pt x="77" y="107"/>
                  </a:cubicBezTo>
                  <a:cubicBezTo>
                    <a:pt x="94" y="136"/>
                    <a:pt x="104" y="162"/>
                    <a:pt x="109" y="186"/>
                  </a:cubicBezTo>
                  <a:cubicBezTo>
                    <a:pt x="160" y="108"/>
                    <a:pt x="58" y="26"/>
                    <a:pt x="23" y="0"/>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4" name="Freeform 1695"/>
            <p:cNvSpPr/>
            <p:nvPr/>
          </p:nvSpPr>
          <p:spPr bwMode="auto">
            <a:xfrm>
              <a:off x="4484" y="1270"/>
              <a:ext cx="51" cy="121"/>
            </a:xfrm>
            <a:custGeom>
              <a:avLst/>
              <a:gdLst>
                <a:gd name="T0" fmla="*/ 21 w 21"/>
                <a:gd name="T1" fmla="*/ 0 h 50"/>
                <a:gd name="T2" fmla="*/ 0 w 21"/>
                <a:gd name="T3" fmla="*/ 3 h 50"/>
                <a:gd name="T4" fmla="*/ 3 w 21"/>
                <a:gd name="T5" fmla="*/ 50 h 50"/>
                <a:gd name="T6" fmla="*/ 18 w 21"/>
                <a:gd name="T7" fmla="*/ 49 h 50"/>
                <a:gd name="T8" fmla="*/ 21 w 21"/>
                <a:gd name="T9" fmla="*/ 0 h 50"/>
              </a:gdLst>
              <a:ahLst/>
              <a:cxnLst>
                <a:cxn ang="0">
                  <a:pos x="T0" y="T1"/>
                </a:cxn>
                <a:cxn ang="0">
                  <a:pos x="T2" y="T3"/>
                </a:cxn>
                <a:cxn ang="0">
                  <a:pos x="T4" y="T5"/>
                </a:cxn>
                <a:cxn ang="0">
                  <a:pos x="T6" y="T7"/>
                </a:cxn>
                <a:cxn ang="0">
                  <a:pos x="T8" y="T9"/>
                </a:cxn>
              </a:cxnLst>
              <a:rect l="0" t="0" r="r" b="b"/>
              <a:pathLst>
                <a:path w="21" h="50">
                  <a:moveTo>
                    <a:pt x="21" y="0"/>
                  </a:moveTo>
                  <a:cubicBezTo>
                    <a:pt x="14" y="0"/>
                    <a:pt x="7" y="1"/>
                    <a:pt x="0" y="3"/>
                  </a:cubicBezTo>
                  <a:cubicBezTo>
                    <a:pt x="3" y="50"/>
                    <a:pt x="3" y="50"/>
                    <a:pt x="3" y="50"/>
                  </a:cubicBezTo>
                  <a:cubicBezTo>
                    <a:pt x="8" y="50"/>
                    <a:pt x="13" y="49"/>
                    <a:pt x="18" y="49"/>
                  </a:cubicBezTo>
                  <a:lnTo>
                    <a:pt x="21"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5" name="Freeform 1696"/>
            <p:cNvSpPr/>
            <p:nvPr/>
          </p:nvSpPr>
          <p:spPr bwMode="auto">
            <a:xfrm>
              <a:off x="4222" y="898"/>
              <a:ext cx="41" cy="38"/>
            </a:xfrm>
            <a:custGeom>
              <a:avLst/>
              <a:gdLst>
                <a:gd name="T0" fmla="*/ 6 w 17"/>
                <a:gd name="T1" fmla="*/ 15 h 16"/>
                <a:gd name="T2" fmla="*/ 15 w 17"/>
                <a:gd name="T3" fmla="*/ 10 h 16"/>
                <a:gd name="T4" fmla="*/ 11 w 17"/>
                <a:gd name="T5" fmla="*/ 1 h 16"/>
                <a:gd name="T6" fmla="*/ 1 w 17"/>
                <a:gd name="T7" fmla="*/ 5 h 16"/>
                <a:gd name="T8" fmla="*/ 6 w 17"/>
                <a:gd name="T9" fmla="*/ 15 h 16"/>
              </a:gdLst>
              <a:ahLst/>
              <a:cxnLst>
                <a:cxn ang="0">
                  <a:pos x="T0" y="T1"/>
                </a:cxn>
                <a:cxn ang="0">
                  <a:pos x="T2" y="T3"/>
                </a:cxn>
                <a:cxn ang="0">
                  <a:pos x="T4" y="T5"/>
                </a:cxn>
                <a:cxn ang="0">
                  <a:pos x="T6" y="T7"/>
                </a:cxn>
                <a:cxn ang="0">
                  <a:pos x="T8" y="T9"/>
                </a:cxn>
              </a:cxnLst>
              <a:rect l="0" t="0" r="r" b="b"/>
              <a:pathLst>
                <a:path w="17" h="16">
                  <a:moveTo>
                    <a:pt x="6" y="15"/>
                  </a:moveTo>
                  <a:cubicBezTo>
                    <a:pt x="10" y="16"/>
                    <a:pt x="14" y="14"/>
                    <a:pt x="15" y="10"/>
                  </a:cubicBezTo>
                  <a:cubicBezTo>
                    <a:pt x="17" y="7"/>
                    <a:pt x="15" y="2"/>
                    <a:pt x="11" y="1"/>
                  </a:cubicBezTo>
                  <a:cubicBezTo>
                    <a:pt x="7" y="0"/>
                    <a:pt x="3" y="2"/>
                    <a:pt x="1" y="5"/>
                  </a:cubicBezTo>
                  <a:cubicBezTo>
                    <a:pt x="0" y="9"/>
                    <a:pt x="2" y="13"/>
                    <a:pt x="6" y="15"/>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6" name="Freeform 1697"/>
            <p:cNvSpPr/>
            <p:nvPr/>
          </p:nvSpPr>
          <p:spPr bwMode="auto">
            <a:xfrm>
              <a:off x="5544" y="2610"/>
              <a:ext cx="20" cy="41"/>
            </a:xfrm>
            <a:custGeom>
              <a:avLst/>
              <a:gdLst>
                <a:gd name="T0" fmla="*/ 7 w 8"/>
                <a:gd name="T1" fmla="*/ 17 h 17"/>
                <a:gd name="T2" fmla="*/ 8 w 8"/>
                <a:gd name="T3" fmla="*/ 1 h 17"/>
                <a:gd name="T4" fmla="*/ 0 w 8"/>
                <a:gd name="T5" fmla="*/ 0 h 17"/>
                <a:gd name="T6" fmla="*/ 0 w 8"/>
                <a:gd name="T7" fmla="*/ 14 h 17"/>
                <a:gd name="T8" fmla="*/ 7 w 8"/>
                <a:gd name="T9" fmla="*/ 17 h 17"/>
              </a:gdLst>
              <a:ahLst/>
              <a:cxnLst>
                <a:cxn ang="0">
                  <a:pos x="T0" y="T1"/>
                </a:cxn>
                <a:cxn ang="0">
                  <a:pos x="T2" y="T3"/>
                </a:cxn>
                <a:cxn ang="0">
                  <a:pos x="T4" y="T5"/>
                </a:cxn>
                <a:cxn ang="0">
                  <a:pos x="T6" y="T7"/>
                </a:cxn>
                <a:cxn ang="0">
                  <a:pos x="T8" y="T9"/>
                </a:cxn>
              </a:cxnLst>
              <a:rect l="0" t="0" r="r" b="b"/>
              <a:pathLst>
                <a:path w="8" h="17">
                  <a:moveTo>
                    <a:pt x="7" y="17"/>
                  </a:moveTo>
                  <a:cubicBezTo>
                    <a:pt x="8" y="1"/>
                    <a:pt x="8" y="1"/>
                    <a:pt x="8" y="1"/>
                  </a:cubicBezTo>
                  <a:cubicBezTo>
                    <a:pt x="0" y="0"/>
                    <a:pt x="0" y="0"/>
                    <a:pt x="0" y="0"/>
                  </a:cubicBezTo>
                  <a:cubicBezTo>
                    <a:pt x="0" y="14"/>
                    <a:pt x="0" y="14"/>
                    <a:pt x="0" y="14"/>
                  </a:cubicBezTo>
                  <a:cubicBezTo>
                    <a:pt x="2" y="15"/>
                    <a:pt x="5" y="16"/>
                    <a:pt x="7" y="17"/>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7" name="Freeform 1698"/>
            <p:cNvSpPr/>
            <p:nvPr/>
          </p:nvSpPr>
          <p:spPr bwMode="auto">
            <a:xfrm>
              <a:off x="6429" y="3975"/>
              <a:ext cx="381" cy="340"/>
            </a:xfrm>
            <a:custGeom>
              <a:avLst/>
              <a:gdLst>
                <a:gd name="T0" fmla="*/ 105 w 157"/>
                <a:gd name="T1" fmla="*/ 0 h 140"/>
                <a:gd name="T2" fmla="*/ 79 w 157"/>
                <a:gd name="T3" fmla="*/ 8 h 140"/>
                <a:gd name="T4" fmla="*/ 8 w 157"/>
                <a:gd name="T5" fmla="*/ 73 h 140"/>
                <a:gd name="T6" fmla="*/ 0 w 157"/>
                <a:gd name="T7" fmla="*/ 93 h 140"/>
                <a:gd name="T8" fmla="*/ 105 w 157"/>
                <a:gd name="T9" fmla="*/ 0 h 140"/>
              </a:gdLst>
              <a:ahLst/>
              <a:cxnLst>
                <a:cxn ang="0">
                  <a:pos x="T0" y="T1"/>
                </a:cxn>
                <a:cxn ang="0">
                  <a:pos x="T2" y="T3"/>
                </a:cxn>
                <a:cxn ang="0">
                  <a:pos x="T4" y="T5"/>
                </a:cxn>
                <a:cxn ang="0">
                  <a:pos x="T6" y="T7"/>
                </a:cxn>
                <a:cxn ang="0">
                  <a:pos x="T8" y="T9"/>
                </a:cxn>
              </a:cxnLst>
              <a:rect l="0" t="0" r="r" b="b"/>
              <a:pathLst>
                <a:path w="157" h="140">
                  <a:moveTo>
                    <a:pt x="105" y="0"/>
                  </a:moveTo>
                  <a:cubicBezTo>
                    <a:pt x="97" y="4"/>
                    <a:pt x="89" y="7"/>
                    <a:pt x="79" y="8"/>
                  </a:cubicBezTo>
                  <a:cubicBezTo>
                    <a:pt x="110" y="62"/>
                    <a:pt x="51" y="98"/>
                    <a:pt x="8" y="73"/>
                  </a:cubicBezTo>
                  <a:cubicBezTo>
                    <a:pt x="6" y="80"/>
                    <a:pt x="3" y="87"/>
                    <a:pt x="0" y="93"/>
                  </a:cubicBezTo>
                  <a:cubicBezTo>
                    <a:pt x="66" y="140"/>
                    <a:pt x="157" y="82"/>
                    <a:pt x="105" y="0"/>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8" name="Freeform 1699"/>
            <p:cNvSpPr/>
            <p:nvPr/>
          </p:nvSpPr>
          <p:spPr bwMode="auto">
            <a:xfrm>
              <a:off x="5063" y="2038"/>
              <a:ext cx="53" cy="39"/>
            </a:xfrm>
            <a:custGeom>
              <a:avLst/>
              <a:gdLst>
                <a:gd name="T0" fmla="*/ 22 w 22"/>
                <a:gd name="T1" fmla="*/ 14 h 16"/>
                <a:gd name="T2" fmla="*/ 19 w 22"/>
                <a:gd name="T3" fmla="*/ 0 h 16"/>
                <a:gd name="T4" fmla="*/ 0 w 22"/>
                <a:gd name="T5" fmla="*/ 16 h 16"/>
                <a:gd name="T6" fmla="*/ 22 w 22"/>
                <a:gd name="T7" fmla="*/ 14 h 16"/>
              </a:gdLst>
              <a:ahLst/>
              <a:cxnLst>
                <a:cxn ang="0">
                  <a:pos x="T0" y="T1"/>
                </a:cxn>
                <a:cxn ang="0">
                  <a:pos x="T2" y="T3"/>
                </a:cxn>
                <a:cxn ang="0">
                  <a:pos x="T4" y="T5"/>
                </a:cxn>
                <a:cxn ang="0">
                  <a:pos x="T6" y="T7"/>
                </a:cxn>
              </a:cxnLst>
              <a:rect l="0" t="0" r="r" b="b"/>
              <a:pathLst>
                <a:path w="22" h="16">
                  <a:moveTo>
                    <a:pt x="22" y="14"/>
                  </a:moveTo>
                  <a:cubicBezTo>
                    <a:pt x="19" y="0"/>
                    <a:pt x="19" y="0"/>
                    <a:pt x="19" y="0"/>
                  </a:cubicBezTo>
                  <a:cubicBezTo>
                    <a:pt x="0" y="16"/>
                    <a:pt x="0" y="16"/>
                    <a:pt x="0" y="16"/>
                  </a:cubicBezTo>
                  <a:cubicBezTo>
                    <a:pt x="8" y="15"/>
                    <a:pt x="15" y="14"/>
                    <a:pt x="22" y="14"/>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9" name="Freeform 1700"/>
            <p:cNvSpPr/>
            <p:nvPr/>
          </p:nvSpPr>
          <p:spPr bwMode="auto">
            <a:xfrm>
              <a:off x="4319" y="1377"/>
              <a:ext cx="467" cy="474"/>
            </a:xfrm>
            <a:custGeom>
              <a:avLst/>
              <a:gdLst>
                <a:gd name="T0" fmla="*/ 0 w 192"/>
                <a:gd name="T1" fmla="*/ 95 h 195"/>
                <a:gd name="T2" fmla="*/ 14 w 192"/>
                <a:gd name="T3" fmla="*/ 96 h 195"/>
                <a:gd name="T4" fmla="*/ 54 w 192"/>
                <a:gd name="T5" fmla="*/ 31 h 195"/>
                <a:gd name="T6" fmla="*/ 153 w 192"/>
                <a:gd name="T7" fmla="*/ 74 h 195"/>
                <a:gd name="T8" fmla="*/ 122 w 192"/>
                <a:gd name="T9" fmla="*/ 170 h 195"/>
                <a:gd name="T10" fmla="*/ 61 w 192"/>
                <a:gd name="T11" fmla="*/ 168 h 195"/>
                <a:gd name="T12" fmla="*/ 56 w 192"/>
                <a:gd name="T13" fmla="*/ 183 h 195"/>
                <a:gd name="T14" fmla="*/ 127 w 192"/>
                <a:gd name="T15" fmla="*/ 185 h 195"/>
                <a:gd name="T16" fmla="*/ 166 w 192"/>
                <a:gd name="T17" fmla="*/ 70 h 195"/>
                <a:gd name="T18" fmla="*/ 51 w 192"/>
                <a:gd name="T19" fmla="*/ 21 h 195"/>
                <a:gd name="T20" fmla="*/ 0 w 192"/>
                <a:gd name="T21" fmla="*/ 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2" h="195">
                  <a:moveTo>
                    <a:pt x="0" y="95"/>
                  </a:moveTo>
                  <a:cubicBezTo>
                    <a:pt x="5" y="95"/>
                    <a:pt x="9" y="95"/>
                    <a:pt x="14" y="96"/>
                  </a:cubicBezTo>
                  <a:cubicBezTo>
                    <a:pt x="13" y="68"/>
                    <a:pt x="28" y="42"/>
                    <a:pt x="54" y="31"/>
                  </a:cubicBezTo>
                  <a:cubicBezTo>
                    <a:pt x="90" y="17"/>
                    <a:pt x="133" y="35"/>
                    <a:pt x="153" y="74"/>
                  </a:cubicBezTo>
                  <a:cubicBezTo>
                    <a:pt x="174" y="117"/>
                    <a:pt x="158" y="156"/>
                    <a:pt x="122" y="170"/>
                  </a:cubicBezTo>
                  <a:cubicBezTo>
                    <a:pt x="102" y="178"/>
                    <a:pt x="80" y="177"/>
                    <a:pt x="61" y="168"/>
                  </a:cubicBezTo>
                  <a:cubicBezTo>
                    <a:pt x="60" y="173"/>
                    <a:pt x="59" y="178"/>
                    <a:pt x="56" y="183"/>
                  </a:cubicBezTo>
                  <a:cubicBezTo>
                    <a:pt x="78" y="194"/>
                    <a:pt x="103" y="195"/>
                    <a:pt x="127" y="185"/>
                  </a:cubicBezTo>
                  <a:cubicBezTo>
                    <a:pt x="169" y="167"/>
                    <a:pt x="192" y="119"/>
                    <a:pt x="166" y="70"/>
                  </a:cubicBezTo>
                  <a:cubicBezTo>
                    <a:pt x="143" y="26"/>
                    <a:pt x="100" y="0"/>
                    <a:pt x="51" y="21"/>
                  </a:cubicBezTo>
                  <a:cubicBezTo>
                    <a:pt x="16" y="36"/>
                    <a:pt x="0" y="64"/>
                    <a:pt x="0" y="95"/>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0" name="Freeform 1701"/>
            <p:cNvSpPr/>
            <p:nvPr/>
          </p:nvSpPr>
          <p:spPr bwMode="auto">
            <a:xfrm>
              <a:off x="4061" y="973"/>
              <a:ext cx="406" cy="496"/>
            </a:xfrm>
            <a:custGeom>
              <a:avLst/>
              <a:gdLst>
                <a:gd name="T0" fmla="*/ 108 w 167"/>
                <a:gd name="T1" fmla="*/ 25 h 204"/>
                <a:gd name="T2" fmla="*/ 21 w 167"/>
                <a:gd name="T3" fmla="*/ 62 h 204"/>
                <a:gd name="T4" fmla="*/ 96 w 167"/>
                <a:gd name="T5" fmla="*/ 54 h 204"/>
                <a:gd name="T6" fmla="*/ 90 w 167"/>
                <a:gd name="T7" fmla="*/ 147 h 204"/>
                <a:gd name="T8" fmla="*/ 0 w 167"/>
                <a:gd name="T9" fmla="*/ 171 h 204"/>
                <a:gd name="T10" fmla="*/ 23 w 167"/>
                <a:gd name="T11" fmla="*/ 201 h 204"/>
                <a:gd name="T12" fmla="*/ 137 w 167"/>
                <a:gd name="T13" fmla="*/ 151 h 204"/>
                <a:gd name="T14" fmla="*/ 108 w 167"/>
                <a:gd name="T15" fmla="*/ 25 h 2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7" h="204">
                  <a:moveTo>
                    <a:pt x="108" y="25"/>
                  </a:moveTo>
                  <a:cubicBezTo>
                    <a:pt x="77" y="0"/>
                    <a:pt x="17" y="12"/>
                    <a:pt x="21" y="62"/>
                  </a:cubicBezTo>
                  <a:cubicBezTo>
                    <a:pt x="37" y="30"/>
                    <a:pt x="79" y="31"/>
                    <a:pt x="96" y="54"/>
                  </a:cubicBezTo>
                  <a:cubicBezTo>
                    <a:pt x="118" y="82"/>
                    <a:pt x="123" y="117"/>
                    <a:pt x="90" y="147"/>
                  </a:cubicBezTo>
                  <a:cubicBezTo>
                    <a:pt x="64" y="170"/>
                    <a:pt x="33" y="174"/>
                    <a:pt x="0" y="171"/>
                  </a:cubicBezTo>
                  <a:cubicBezTo>
                    <a:pt x="11" y="178"/>
                    <a:pt x="19" y="189"/>
                    <a:pt x="23" y="201"/>
                  </a:cubicBezTo>
                  <a:cubicBezTo>
                    <a:pt x="75" y="204"/>
                    <a:pt x="118" y="184"/>
                    <a:pt x="137" y="151"/>
                  </a:cubicBezTo>
                  <a:cubicBezTo>
                    <a:pt x="167" y="99"/>
                    <a:pt x="137" y="48"/>
                    <a:pt x="108" y="25"/>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1" name="Freeform 1702"/>
            <p:cNvSpPr/>
            <p:nvPr/>
          </p:nvSpPr>
          <p:spPr bwMode="auto">
            <a:xfrm>
              <a:off x="5520" y="2608"/>
              <a:ext cx="17" cy="34"/>
            </a:xfrm>
            <a:custGeom>
              <a:avLst/>
              <a:gdLst>
                <a:gd name="T0" fmla="*/ 7 w 7"/>
                <a:gd name="T1" fmla="*/ 14 h 14"/>
                <a:gd name="T2" fmla="*/ 7 w 7"/>
                <a:gd name="T3" fmla="*/ 1 h 14"/>
                <a:gd name="T4" fmla="*/ 0 w 7"/>
                <a:gd name="T5" fmla="*/ 0 h 14"/>
                <a:gd name="T6" fmla="*/ 0 w 7"/>
                <a:gd name="T7" fmla="*/ 11 h 14"/>
                <a:gd name="T8" fmla="*/ 7 w 7"/>
                <a:gd name="T9" fmla="*/ 14 h 14"/>
              </a:gdLst>
              <a:ahLst/>
              <a:cxnLst>
                <a:cxn ang="0">
                  <a:pos x="T0" y="T1"/>
                </a:cxn>
                <a:cxn ang="0">
                  <a:pos x="T2" y="T3"/>
                </a:cxn>
                <a:cxn ang="0">
                  <a:pos x="T4" y="T5"/>
                </a:cxn>
                <a:cxn ang="0">
                  <a:pos x="T6" y="T7"/>
                </a:cxn>
                <a:cxn ang="0">
                  <a:pos x="T8" y="T9"/>
                </a:cxn>
              </a:cxnLst>
              <a:rect l="0" t="0" r="r" b="b"/>
              <a:pathLst>
                <a:path w="7" h="14">
                  <a:moveTo>
                    <a:pt x="7" y="14"/>
                  </a:moveTo>
                  <a:cubicBezTo>
                    <a:pt x="7" y="1"/>
                    <a:pt x="7" y="1"/>
                    <a:pt x="7" y="1"/>
                  </a:cubicBezTo>
                  <a:cubicBezTo>
                    <a:pt x="0" y="0"/>
                    <a:pt x="0" y="0"/>
                    <a:pt x="0" y="0"/>
                  </a:cubicBezTo>
                  <a:cubicBezTo>
                    <a:pt x="0" y="11"/>
                    <a:pt x="0" y="11"/>
                    <a:pt x="0" y="11"/>
                  </a:cubicBezTo>
                  <a:cubicBezTo>
                    <a:pt x="2" y="12"/>
                    <a:pt x="5" y="13"/>
                    <a:pt x="7" y="14"/>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2" name="Freeform 1703"/>
            <p:cNvSpPr/>
            <p:nvPr/>
          </p:nvSpPr>
          <p:spPr bwMode="auto">
            <a:xfrm>
              <a:off x="2613" y="83"/>
              <a:ext cx="1103" cy="469"/>
            </a:xfrm>
            <a:custGeom>
              <a:avLst/>
              <a:gdLst>
                <a:gd name="T0" fmla="*/ 383 w 454"/>
                <a:gd name="T1" fmla="*/ 41 h 193"/>
                <a:gd name="T2" fmla="*/ 343 w 454"/>
                <a:gd name="T3" fmla="*/ 106 h 193"/>
                <a:gd name="T4" fmla="*/ 339 w 454"/>
                <a:gd name="T5" fmla="*/ 108 h 193"/>
                <a:gd name="T6" fmla="*/ 126 w 454"/>
                <a:gd name="T7" fmla="*/ 128 h 193"/>
                <a:gd name="T8" fmla="*/ 1 w 454"/>
                <a:gd name="T9" fmla="*/ 183 h 193"/>
                <a:gd name="T10" fmla="*/ 0 w 454"/>
                <a:gd name="T11" fmla="*/ 193 h 193"/>
                <a:gd name="T12" fmla="*/ 261 w 454"/>
                <a:gd name="T13" fmla="*/ 163 h 193"/>
                <a:gd name="T14" fmla="*/ 414 w 454"/>
                <a:gd name="T15" fmla="*/ 122 h 193"/>
                <a:gd name="T16" fmla="*/ 412 w 454"/>
                <a:gd name="T17" fmla="*/ 19 h 193"/>
                <a:gd name="T18" fmla="*/ 333 w 454"/>
                <a:gd name="T19" fmla="*/ 17 h 193"/>
                <a:gd name="T20" fmla="*/ 322 w 454"/>
                <a:gd name="T21" fmla="*/ 39 h 193"/>
                <a:gd name="T22" fmla="*/ 383 w 454"/>
                <a:gd name="T23" fmla="*/ 4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4" h="193">
                  <a:moveTo>
                    <a:pt x="383" y="41"/>
                  </a:moveTo>
                  <a:cubicBezTo>
                    <a:pt x="394" y="68"/>
                    <a:pt x="376" y="90"/>
                    <a:pt x="343" y="106"/>
                  </a:cubicBezTo>
                  <a:cubicBezTo>
                    <a:pt x="342" y="107"/>
                    <a:pt x="341" y="107"/>
                    <a:pt x="339" y="108"/>
                  </a:cubicBezTo>
                  <a:cubicBezTo>
                    <a:pt x="264" y="143"/>
                    <a:pt x="189" y="120"/>
                    <a:pt x="126" y="128"/>
                  </a:cubicBezTo>
                  <a:cubicBezTo>
                    <a:pt x="89" y="132"/>
                    <a:pt x="31" y="146"/>
                    <a:pt x="1" y="183"/>
                  </a:cubicBezTo>
                  <a:cubicBezTo>
                    <a:pt x="0" y="193"/>
                    <a:pt x="0" y="193"/>
                    <a:pt x="0" y="193"/>
                  </a:cubicBezTo>
                  <a:cubicBezTo>
                    <a:pt x="74" y="117"/>
                    <a:pt x="228" y="158"/>
                    <a:pt x="261" y="163"/>
                  </a:cubicBezTo>
                  <a:cubicBezTo>
                    <a:pt x="322" y="172"/>
                    <a:pt x="386" y="148"/>
                    <a:pt x="414" y="122"/>
                  </a:cubicBezTo>
                  <a:cubicBezTo>
                    <a:pt x="454" y="86"/>
                    <a:pt x="437" y="40"/>
                    <a:pt x="412" y="19"/>
                  </a:cubicBezTo>
                  <a:cubicBezTo>
                    <a:pt x="389" y="0"/>
                    <a:pt x="352" y="0"/>
                    <a:pt x="333" y="17"/>
                  </a:cubicBezTo>
                  <a:cubicBezTo>
                    <a:pt x="327" y="22"/>
                    <a:pt x="323" y="30"/>
                    <a:pt x="322" y="39"/>
                  </a:cubicBezTo>
                  <a:cubicBezTo>
                    <a:pt x="338" y="18"/>
                    <a:pt x="374" y="21"/>
                    <a:pt x="383" y="41"/>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3" name="Freeform 1704"/>
            <p:cNvSpPr/>
            <p:nvPr/>
          </p:nvSpPr>
          <p:spPr bwMode="auto">
            <a:xfrm>
              <a:off x="5128" y="2138"/>
              <a:ext cx="83" cy="83"/>
            </a:xfrm>
            <a:custGeom>
              <a:avLst/>
              <a:gdLst>
                <a:gd name="T0" fmla="*/ 34 w 34"/>
                <a:gd name="T1" fmla="*/ 0 h 34"/>
                <a:gd name="T2" fmla="*/ 0 w 34"/>
                <a:gd name="T3" fmla="*/ 3 h 34"/>
                <a:gd name="T4" fmla="*/ 15 w 34"/>
                <a:gd name="T5" fmla="*/ 34 h 34"/>
                <a:gd name="T6" fmla="*/ 34 w 34"/>
                <a:gd name="T7" fmla="*/ 0 h 34"/>
              </a:gdLst>
              <a:ahLst/>
              <a:cxnLst>
                <a:cxn ang="0">
                  <a:pos x="T0" y="T1"/>
                </a:cxn>
                <a:cxn ang="0">
                  <a:pos x="T2" y="T3"/>
                </a:cxn>
                <a:cxn ang="0">
                  <a:pos x="T4" y="T5"/>
                </a:cxn>
                <a:cxn ang="0">
                  <a:pos x="T6" y="T7"/>
                </a:cxn>
              </a:cxnLst>
              <a:rect l="0" t="0" r="r" b="b"/>
              <a:pathLst>
                <a:path w="34" h="34">
                  <a:moveTo>
                    <a:pt x="34" y="0"/>
                  </a:moveTo>
                  <a:cubicBezTo>
                    <a:pt x="23" y="1"/>
                    <a:pt x="12" y="2"/>
                    <a:pt x="0" y="3"/>
                  </a:cubicBezTo>
                  <a:cubicBezTo>
                    <a:pt x="3" y="14"/>
                    <a:pt x="9" y="25"/>
                    <a:pt x="15" y="34"/>
                  </a:cubicBezTo>
                  <a:cubicBezTo>
                    <a:pt x="22" y="23"/>
                    <a:pt x="28" y="11"/>
                    <a:pt x="34" y="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4" name="Freeform 1705"/>
            <p:cNvSpPr/>
            <p:nvPr/>
          </p:nvSpPr>
          <p:spPr bwMode="auto">
            <a:xfrm>
              <a:off x="3566" y="421"/>
              <a:ext cx="449" cy="404"/>
            </a:xfrm>
            <a:custGeom>
              <a:avLst/>
              <a:gdLst>
                <a:gd name="T0" fmla="*/ 11 w 185"/>
                <a:gd name="T1" fmla="*/ 29 h 166"/>
                <a:gd name="T2" fmla="*/ 0 w 185"/>
                <a:gd name="T3" fmla="*/ 59 h 166"/>
                <a:gd name="T4" fmla="*/ 133 w 185"/>
                <a:gd name="T5" fmla="*/ 69 h 166"/>
                <a:gd name="T6" fmla="*/ 163 w 185"/>
                <a:gd name="T7" fmla="*/ 166 h 166"/>
                <a:gd name="T8" fmla="*/ 139 w 185"/>
                <a:gd name="T9" fmla="*/ 37 h 166"/>
                <a:gd name="T10" fmla="*/ 11 w 185"/>
                <a:gd name="T11" fmla="*/ 29 h 166"/>
              </a:gdLst>
              <a:ahLst/>
              <a:cxnLst>
                <a:cxn ang="0">
                  <a:pos x="T0" y="T1"/>
                </a:cxn>
                <a:cxn ang="0">
                  <a:pos x="T2" y="T3"/>
                </a:cxn>
                <a:cxn ang="0">
                  <a:pos x="T4" y="T5"/>
                </a:cxn>
                <a:cxn ang="0">
                  <a:pos x="T6" y="T7"/>
                </a:cxn>
                <a:cxn ang="0">
                  <a:pos x="T8" y="T9"/>
                </a:cxn>
                <a:cxn ang="0">
                  <a:pos x="T10" y="T11"/>
                </a:cxn>
              </a:cxnLst>
              <a:rect l="0" t="0" r="r" b="b"/>
              <a:pathLst>
                <a:path w="185" h="166">
                  <a:moveTo>
                    <a:pt x="11" y="29"/>
                  </a:moveTo>
                  <a:cubicBezTo>
                    <a:pt x="10" y="40"/>
                    <a:pt x="6" y="50"/>
                    <a:pt x="0" y="59"/>
                  </a:cubicBezTo>
                  <a:cubicBezTo>
                    <a:pt x="36" y="39"/>
                    <a:pt x="90" y="34"/>
                    <a:pt x="133" y="69"/>
                  </a:cubicBezTo>
                  <a:cubicBezTo>
                    <a:pt x="171" y="100"/>
                    <a:pt x="175" y="139"/>
                    <a:pt x="163" y="166"/>
                  </a:cubicBezTo>
                  <a:cubicBezTo>
                    <a:pt x="185" y="134"/>
                    <a:pt x="178" y="76"/>
                    <a:pt x="139" y="37"/>
                  </a:cubicBezTo>
                  <a:cubicBezTo>
                    <a:pt x="102" y="0"/>
                    <a:pt x="47" y="7"/>
                    <a:pt x="11" y="29"/>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5" name="Freeform 1706"/>
            <p:cNvSpPr/>
            <p:nvPr/>
          </p:nvSpPr>
          <p:spPr bwMode="auto">
            <a:xfrm>
              <a:off x="5233" y="2926"/>
              <a:ext cx="792" cy="333"/>
            </a:xfrm>
            <a:custGeom>
              <a:avLst/>
              <a:gdLst>
                <a:gd name="T0" fmla="*/ 318 w 326"/>
                <a:gd name="T1" fmla="*/ 137 h 137"/>
                <a:gd name="T2" fmla="*/ 181 w 326"/>
                <a:gd name="T3" fmla="*/ 9 h 137"/>
                <a:gd name="T4" fmla="*/ 12 w 326"/>
                <a:gd name="T5" fmla="*/ 0 h 137"/>
                <a:gd name="T6" fmla="*/ 0 w 326"/>
                <a:gd name="T7" fmla="*/ 5 h 137"/>
                <a:gd name="T8" fmla="*/ 253 w 326"/>
                <a:gd name="T9" fmla="*/ 42 h 137"/>
                <a:gd name="T10" fmla="*/ 312 w 326"/>
                <a:gd name="T11" fmla="*/ 137 h 137"/>
                <a:gd name="T12" fmla="*/ 318 w 326"/>
                <a:gd name="T13" fmla="*/ 137 h 137"/>
              </a:gdLst>
              <a:ahLst/>
              <a:cxnLst>
                <a:cxn ang="0">
                  <a:pos x="T0" y="T1"/>
                </a:cxn>
                <a:cxn ang="0">
                  <a:pos x="T2" y="T3"/>
                </a:cxn>
                <a:cxn ang="0">
                  <a:pos x="T4" y="T5"/>
                </a:cxn>
                <a:cxn ang="0">
                  <a:pos x="T6" y="T7"/>
                </a:cxn>
                <a:cxn ang="0">
                  <a:pos x="T8" y="T9"/>
                </a:cxn>
                <a:cxn ang="0">
                  <a:pos x="T10" y="T11"/>
                </a:cxn>
                <a:cxn ang="0">
                  <a:pos x="T12" y="T13"/>
                </a:cxn>
              </a:cxnLst>
              <a:rect l="0" t="0" r="r" b="b"/>
              <a:pathLst>
                <a:path w="326" h="137">
                  <a:moveTo>
                    <a:pt x="318" y="137"/>
                  </a:moveTo>
                  <a:cubicBezTo>
                    <a:pt x="326" y="43"/>
                    <a:pt x="233" y="7"/>
                    <a:pt x="181" y="9"/>
                  </a:cubicBezTo>
                  <a:cubicBezTo>
                    <a:pt x="134" y="11"/>
                    <a:pt x="68" y="14"/>
                    <a:pt x="12" y="0"/>
                  </a:cubicBezTo>
                  <a:cubicBezTo>
                    <a:pt x="7" y="1"/>
                    <a:pt x="3" y="3"/>
                    <a:pt x="0" y="5"/>
                  </a:cubicBezTo>
                  <a:cubicBezTo>
                    <a:pt x="52" y="42"/>
                    <a:pt x="177" y="15"/>
                    <a:pt x="253" y="42"/>
                  </a:cubicBezTo>
                  <a:cubicBezTo>
                    <a:pt x="272" y="49"/>
                    <a:pt x="316" y="81"/>
                    <a:pt x="312" y="137"/>
                  </a:cubicBezTo>
                  <a:lnTo>
                    <a:pt x="318" y="137"/>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6" name="Freeform 1707"/>
            <p:cNvSpPr/>
            <p:nvPr/>
          </p:nvSpPr>
          <p:spPr bwMode="auto">
            <a:xfrm>
              <a:off x="5481" y="2605"/>
              <a:ext cx="32" cy="27"/>
            </a:xfrm>
            <a:custGeom>
              <a:avLst/>
              <a:gdLst>
                <a:gd name="T0" fmla="*/ 13 w 13"/>
                <a:gd name="T1" fmla="*/ 1 h 11"/>
                <a:gd name="T2" fmla="*/ 4 w 13"/>
                <a:gd name="T3" fmla="*/ 0 h 11"/>
                <a:gd name="T4" fmla="*/ 0 w 13"/>
                <a:gd name="T5" fmla="*/ 4 h 11"/>
                <a:gd name="T6" fmla="*/ 13 w 13"/>
                <a:gd name="T7" fmla="*/ 11 h 11"/>
                <a:gd name="T8" fmla="*/ 13 w 13"/>
                <a:gd name="T9" fmla="*/ 1 h 11"/>
              </a:gdLst>
              <a:ahLst/>
              <a:cxnLst>
                <a:cxn ang="0">
                  <a:pos x="T0" y="T1"/>
                </a:cxn>
                <a:cxn ang="0">
                  <a:pos x="T2" y="T3"/>
                </a:cxn>
                <a:cxn ang="0">
                  <a:pos x="T4" y="T5"/>
                </a:cxn>
                <a:cxn ang="0">
                  <a:pos x="T6" y="T7"/>
                </a:cxn>
                <a:cxn ang="0">
                  <a:pos x="T8" y="T9"/>
                </a:cxn>
              </a:cxnLst>
              <a:rect l="0" t="0" r="r" b="b"/>
              <a:pathLst>
                <a:path w="13" h="11">
                  <a:moveTo>
                    <a:pt x="13" y="1"/>
                  </a:moveTo>
                  <a:cubicBezTo>
                    <a:pt x="4" y="0"/>
                    <a:pt x="4" y="0"/>
                    <a:pt x="4" y="0"/>
                  </a:cubicBezTo>
                  <a:cubicBezTo>
                    <a:pt x="2" y="1"/>
                    <a:pt x="1" y="3"/>
                    <a:pt x="0" y="4"/>
                  </a:cubicBezTo>
                  <a:cubicBezTo>
                    <a:pt x="4" y="7"/>
                    <a:pt x="9" y="9"/>
                    <a:pt x="13" y="11"/>
                  </a:cubicBezTo>
                  <a:lnTo>
                    <a:pt x="13" y="1"/>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7" name="Freeform 1708"/>
            <p:cNvSpPr/>
            <p:nvPr/>
          </p:nvSpPr>
          <p:spPr bwMode="auto">
            <a:xfrm>
              <a:off x="4044" y="744"/>
              <a:ext cx="95" cy="124"/>
            </a:xfrm>
            <a:custGeom>
              <a:avLst/>
              <a:gdLst>
                <a:gd name="T0" fmla="*/ 0 w 39"/>
                <a:gd name="T1" fmla="*/ 51 h 51"/>
                <a:gd name="T2" fmla="*/ 39 w 39"/>
                <a:gd name="T3" fmla="*/ 36 h 51"/>
                <a:gd name="T4" fmla="*/ 3 w 39"/>
                <a:gd name="T5" fmla="*/ 0 h 51"/>
                <a:gd name="T6" fmla="*/ 0 w 39"/>
                <a:gd name="T7" fmla="*/ 51 h 51"/>
              </a:gdLst>
              <a:ahLst/>
              <a:cxnLst>
                <a:cxn ang="0">
                  <a:pos x="T0" y="T1"/>
                </a:cxn>
                <a:cxn ang="0">
                  <a:pos x="T2" y="T3"/>
                </a:cxn>
                <a:cxn ang="0">
                  <a:pos x="T4" y="T5"/>
                </a:cxn>
                <a:cxn ang="0">
                  <a:pos x="T6" y="T7"/>
                </a:cxn>
              </a:cxnLst>
              <a:rect l="0" t="0" r="r" b="b"/>
              <a:pathLst>
                <a:path w="39" h="51">
                  <a:moveTo>
                    <a:pt x="0" y="51"/>
                  </a:moveTo>
                  <a:cubicBezTo>
                    <a:pt x="12" y="44"/>
                    <a:pt x="26" y="39"/>
                    <a:pt x="39" y="36"/>
                  </a:cubicBezTo>
                  <a:cubicBezTo>
                    <a:pt x="3" y="0"/>
                    <a:pt x="3" y="0"/>
                    <a:pt x="3" y="0"/>
                  </a:cubicBezTo>
                  <a:lnTo>
                    <a:pt x="0" y="51"/>
                  </a:ln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8" name="Freeform 1709"/>
            <p:cNvSpPr/>
            <p:nvPr/>
          </p:nvSpPr>
          <p:spPr bwMode="auto">
            <a:xfrm>
              <a:off x="5476" y="3121"/>
              <a:ext cx="37" cy="34"/>
            </a:xfrm>
            <a:custGeom>
              <a:avLst/>
              <a:gdLst>
                <a:gd name="T0" fmla="*/ 3 w 15"/>
                <a:gd name="T1" fmla="*/ 14 h 14"/>
                <a:gd name="T2" fmla="*/ 15 w 15"/>
                <a:gd name="T3" fmla="*/ 6 h 14"/>
                <a:gd name="T4" fmla="*/ 15 w 15"/>
                <a:gd name="T5" fmla="*/ 5 h 14"/>
                <a:gd name="T6" fmla="*/ 13 w 15"/>
                <a:gd name="T7" fmla="*/ 1 h 14"/>
                <a:gd name="T8" fmla="*/ 7 w 15"/>
                <a:gd name="T9" fmla="*/ 0 h 14"/>
                <a:gd name="T10" fmla="*/ 3 w 15"/>
                <a:gd name="T11" fmla="*/ 1 h 14"/>
                <a:gd name="T12" fmla="*/ 1 w 15"/>
                <a:gd name="T13" fmla="*/ 8 h 14"/>
                <a:gd name="T14" fmla="*/ 3 w 15"/>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4">
                  <a:moveTo>
                    <a:pt x="3" y="14"/>
                  </a:moveTo>
                  <a:cubicBezTo>
                    <a:pt x="10" y="13"/>
                    <a:pt x="14" y="11"/>
                    <a:pt x="15" y="6"/>
                  </a:cubicBezTo>
                  <a:cubicBezTo>
                    <a:pt x="15" y="6"/>
                    <a:pt x="15" y="5"/>
                    <a:pt x="15" y="5"/>
                  </a:cubicBezTo>
                  <a:cubicBezTo>
                    <a:pt x="15" y="3"/>
                    <a:pt x="14" y="2"/>
                    <a:pt x="13" y="1"/>
                  </a:cubicBezTo>
                  <a:cubicBezTo>
                    <a:pt x="11" y="0"/>
                    <a:pt x="9" y="0"/>
                    <a:pt x="7" y="0"/>
                  </a:cubicBezTo>
                  <a:cubicBezTo>
                    <a:pt x="6" y="0"/>
                    <a:pt x="4" y="0"/>
                    <a:pt x="3" y="1"/>
                  </a:cubicBezTo>
                  <a:cubicBezTo>
                    <a:pt x="1" y="2"/>
                    <a:pt x="0" y="5"/>
                    <a:pt x="1" y="8"/>
                  </a:cubicBezTo>
                  <a:cubicBezTo>
                    <a:pt x="1" y="12"/>
                    <a:pt x="2" y="14"/>
                    <a:pt x="3" y="14"/>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9" name="Freeform 1710"/>
            <p:cNvSpPr>
              <a:spLocks noEditPoints="1"/>
            </p:cNvSpPr>
            <p:nvPr/>
          </p:nvSpPr>
          <p:spPr bwMode="auto">
            <a:xfrm>
              <a:off x="5131" y="2946"/>
              <a:ext cx="851" cy="408"/>
            </a:xfrm>
            <a:custGeom>
              <a:avLst/>
              <a:gdLst>
                <a:gd name="T0" fmla="*/ 295 w 350"/>
                <a:gd name="T1" fmla="*/ 41 h 168"/>
                <a:gd name="T2" fmla="*/ 235 w 350"/>
                <a:gd name="T3" fmla="*/ 81 h 168"/>
                <a:gd name="T4" fmla="*/ 260 w 350"/>
                <a:gd name="T5" fmla="*/ 67 h 168"/>
                <a:gd name="T6" fmla="*/ 249 w 350"/>
                <a:gd name="T7" fmla="*/ 65 h 168"/>
                <a:gd name="T8" fmla="*/ 238 w 350"/>
                <a:gd name="T9" fmla="*/ 66 h 168"/>
                <a:gd name="T10" fmla="*/ 253 w 350"/>
                <a:gd name="T11" fmla="*/ 54 h 168"/>
                <a:gd name="T12" fmla="*/ 268 w 350"/>
                <a:gd name="T13" fmla="*/ 79 h 168"/>
                <a:gd name="T14" fmla="*/ 263 w 350"/>
                <a:gd name="T15" fmla="*/ 108 h 168"/>
                <a:gd name="T16" fmla="*/ 257 w 350"/>
                <a:gd name="T17" fmla="*/ 104 h 168"/>
                <a:gd name="T18" fmla="*/ 233 w 350"/>
                <a:gd name="T19" fmla="*/ 90 h 168"/>
                <a:gd name="T20" fmla="*/ 222 w 350"/>
                <a:gd name="T21" fmla="*/ 44 h 168"/>
                <a:gd name="T22" fmla="*/ 227 w 350"/>
                <a:gd name="T23" fmla="*/ 53 h 168"/>
                <a:gd name="T24" fmla="*/ 216 w 350"/>
                <a:gd name="T25" fmla="*/ 54 h 168"/>
                <a:gd name="T26" fmla="*/ 216 w 350"/>
                <a:gd name="T27" fmla="*/ 67 h 168"/>
                <a:gd name="T28" fmla="*/ 227 w 350"/>
                <a:gd name="T29" fmla="*/ 67 h 168"/>
                <a:gd name="T30" fmla="*/ 225 w 350"/>
                <a:gd name="T31" fmla="*/ 83 h 168"/>
                <a:gd name="T32" fmla="*/ 226 w 350"/>
                <a:gd name="T33" fmla="*/ 96 h 168"/>
                <a:gd name="T34" fmla="*/ 220 w 350"/>
                <a:gd name="T35" fmla="*/ 101 h 168"/>
                <a:gd name="T36" fmla="*/ 214 w 350"/>
                <a:gd name="T37" fmla="*/ 85 h 168"/>
                <a:gd name="T38" fmla="*/ 174 w 350"/>
                <a:gd name="T39" fmla="*/ 75 h 168"/>
                <a:gd name="T40" fmla="*/ 196 w 350"/>
                <a:gd name="T41" fmla="*/ 56 h 168"/>
                <a:gd name="T42" fmla="*/ 204 w 350"/>
                <a:gd name="T43" fmla="*/ 45 h 168"/>
                <a:gd name="T44" fmla="*/ 208 w 350"/>
                <a:gd name="T45" fmla="*/ 105 h 168"/>
                <a:gd name="T46" fmla="*/ 199 w 350"/>
                <a:gd name="T47" fmla="*/ 105 h 168"/>
                <a:gd name="T48" fmla="*/ 190 w 350"/>
                <a:gd name="T49" fmla="*/ 102 h 168"/>
                <a:gd name="T50" fmla="*/ 170 w 350"/>
                <a:gd name="T51" fmla="*/ 85 h 168"/>
                <a:gd name="T52" fmla="*/ 148 w 350"/>
                <a:gd name="T53" fmla="*/ 62 h 168"/>
                <a:gd name="T54" fmla="*/ 160 w 350"/>
                <a:gd name="T55" fmla="*/ 88 h 168"/>
                <a:gd name="T56" fmla="*/ 151 w 350"/>
                <a:gd name="T57" fmla="*/ 101 h 168"/>
                <a:gd name="T58" fmla="*/ 169 w 350"/>
                <a:gd name="T59" fmla="*/ 102 h 168"/>
                <a:gd name="T60" fmla="*/ 155 w 350"/>
                <a:gd name="T61" fmla="*/ 110 h 168"/>
                <a:gd name="T62" fmla="*/ 137 w 350"/>
                <a:gd name="T63" fmla="*/ 68 h 168"/>
                <a:gd name="T64" fmla="*/ 78 w 350"/>
                <a:gd name="T65" fmla="*/ 74 h 168"/>
                <a:gd name="T66" fmla="*/ 79 w 350"/>
                <a:gd name="T67" fmla="*/ 84 h 168"/>
                <a:gd name="T68" fmla="*/ 93 w 350"/>
                <a:gd name="T69" fmla="*/ 66 h 168"/>
                <a:gd name="T70" fmla="*/ 101 w 350"/>
                <a:gd name="T71" fmla="*/ 75 h 168"/>
                <a:gd name="T72" fmla="*/ 118 w 350"/>
                <a:gd name="T73" fmla="*/ 67 h 168"/>
                <a:gd name="T74" fmla="*/ 125 w 350"/>
                <a:gd name="T75" fmla="*/ 76 h 168"/>
                <a:gd name="T76" fmla="*/ 119 w 350"/>
                <a:gd name="T77" fmla="*/ 119 h 168"/>
                <a:gd name="T78" fmla="*/ 114 w 350"/>
                <a:gd name="T79" fmla="*/ 115 h 168"/>
                <a:gd name="T80" fmla="*/ 113 w 350"/>
                <a:gd name="T81" fmla="*/ 80 h 168"/>
                <a:gd name="T82" fmla="*/ 99 w 350"/>
                <a:gd name="T83" fmla="*/ 109 h 168"/>
                <a:gd name="T84" fmla="*/ 89 w 350"/>
                <a:gd name="T85" fmla="*/ 103 h 168"/>
                <a:gd name="T86" fmla="*/ 89 w 350"/>
                <a:gd name="T87" fmla="*/ 86 h 168"/>
                <a:gd name="T88" fmla="*/ 73 w 350"/>
                <a:gd name="T89" fmla="*/ 112 h 168"/>
                <a:gd name="T90" fmla="*/ 66 w 350"/>
                <a:gd name="T91" fmla="*/ 96 h 168"/>
                <a:gd name="T92" fmla="*/ 65 w 350"/>
                <a:gd name="T93" fmla="*/ 8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0" h="168">
                  <a:moveTo>
                    <a:pt x="45" y="135"/>
                  </a:moveTo>
                  <a:cubicBezTo>
                    <a:pt x="89" y="168"/>
                    <a:pt x="193" y="165"/>
                    <a:pt x="349" y="131"/>
                  </a:cubicBezTo>
                  <a:cubicBezTo>
                    <a:pt x="350" y="77"/>
                    <a:pt x="314" y="48"/>
                    <a:pt x="295" y="41"/>
                  </a:cubicBezTo>
                  <a:cubicBezTo>
                    <a:pt x="222" y="15"/>
                    <a:pt x="95" y="41"/>
                    <a:pt x="32" y="0"/>
                  </a:cubicBezTo>
                  <a:cubicBezTo>
                    <a:pt x="1" y="18"/>
                    <a:pt x="0" y="101"/>
                    <a:pt x="45" y="135"/>
                  </a:cubicBezTo>
                  <a:close/>
                  <a:moveTo>
                    <a:pt x="235" y="81"/>
                  </a:moveTo>
                  <a:cubicBezTo>
                    <a:pt x="239" y="75"/>
                    <a:pt x="246" y="71"/>
                    <a:pt x="254" y="71"/>
                  </a:cubicBezTo>
                  <a:cubicBezTo>
                    <a:pt x="258" y="70"/>
                    <a:pt x="260" y="70"/>
                    <a:pt x="260" y="71"/>
                  </a:cubicBezTo>
                  <a:cubicBezTo>
                    <a:pt x="260" y="70"/>
                    <a:pt x="260" y="68"/>
                    <a:pt x="260" y="67"/>
                  </a:cubicBezTo>
                  <a:cubicBezTo>
                    <a:pt x="260" y="65"/>
                    <a:pt x="260" y="64"/>
                    <a:pt x="258" y="64"/>
                  </a:cubicBezTo>
                  <a:cubicBezTo>
                    <a:pt x="257" y="63"/>
                    <a:pt x="256" y="63"/>
                    <a:pt x="255" y="63"/>
                  </a:cubicBezTo>
                  <a:cubicBezTo>
                    <a:pt x="253" y="64"/>
                    <a:pt x="251" y="64"/>
                    <a:pt x="249" y="65"/>
                  </a:cubicBezTo>
                  <a:cubicBezTo>
                    <a:pt x="247" y="66"/>
                    <a:pt x="244" y="67"/>
                    <a:pt x="242" y="68"/>
                  </a:cubicBezTo>
                  <a:cubicBezTo>
                    <a:pt x="241" y="69"/>
                    <a:pt x="241" y="69"/>
                    <a:pt x="241" y="69"/>
                  </a:cubicBezTo>
                  <a:cubicBezTo>
                    <a:pt x="240" y="69"/>
                    <a:pt x="239" y="68"/>
                    <a:pt x="238" y="66"/>
                  </a:cubicBezTo>
                  <a:cubicBezTo>
                    <a:pt x="237" y="65"/>
                    <a:pt x="237" y="63"/>
                    <a:pt x="237" y="62"/>
                  </a:cubicBezTo>
                  <a:cubicBezTo>
                    <a:pt x="237" y="61"/>
                    <a:pt x="237" y="60"/>
                    <a:pt x="237" y="60"/>
                  </a:cubicBezTo>
                  <a:cubicBezTo>
                    <a:pt x="242" y="56"/>
                    <a:pt x="247" y="54"/>
                    <a:pt x="253" y="54"/>
                  </a:cubicBezTo>
                  <a:cubicBezTo>
                    <a:pt x="260" y="54"/>
                    <a:pt x="264" y="56"/>
                    <a:pt x="267" y="60"/>
                  </a:cubicBezTo>
                  <a:cubicBezTo>
                    <a:pt x="268" y="63"/>
                    <a:pt x="269" y="65"/>
                    <a:pt x="269" y="68"/>
                  </a:cubicBezTo>
                  <a:cubicBezTo>
                    <a:pt x="269" y="71"/>
                    <a:pt x="269" y="74"/>
                    <a:pt x="268" y="79"/>
                  </a:cubicBezTo>
                  <a:cubicBezTo>
                    <a:pt x="267" y="84"/>
                    <a:pt x="267" y="87"/>
                    <a:pt x="267" y="90"/>
                  </a:cubicBezTo>
                  <a:cubicBezTo>
                    <a:pt x="267" y="95"/>
                    <a:pt x="267" y="99"/>
                    <a:pt x="266" y="101"/>
                  </a:cubicBezTo>
                  <a:cubicBezTo>
                    <a:pt x="266" y="106"/>
                    <a:pt x="265" y="108"/>
                    <a:pt x="263" y="108"/>
                  </a:cubicBezTo>
                  <a:cubicBezTo>
                    <a:pt x="262" y="108"/>
                    <a:pt x="261" y="108"/>
                    <a:pt x="261" y="107"/>
                  </a:cubicBezTo>
                  <a:cubicBezTo>
                    <a:pt x="260" y="107"/>
                    <a:pt x="259" y="106"/>
                    <a:pt x="259" y="105"/>
                  </a:cubicBezTo>
                  <a:cubicBezTo>
                    <a:pt x="258" y="104"/>
                    <a:pt x="257" y="104"/>
                    <a:pt x="257" y="104"/>
                  </a:cubicBezTo>
                  <a:cubicBezTo>
                    <a:pt x="253" y="103"/>
                    <a:pt x="249" y="103"/>
                    <a:pt x="245" y="102"/>
                  </a:cubicBezTo>
                  <a:cubicBezTo>
                    <a:pt x="240" y="101"/>
                    <a:pt x="237" y="100"/>
                    <a:pt x="235" y="96"/>
                  </a:cubicBezTo>
                  <a:cubicBezTo>
                    <a:pt x="234" y="95"/>
                    <a:pt x="233" y="93"/>
                    <a:pt x="233" y="90"/>
                  </a:cubicBezTo>
                  <a:cubicBezTo>
                    <a:pt x="233" y="87"/>
                    <a:pt x="234" y="83"/>
                    <a:pt x="235" y="81"/>
                  </a:cubicBezTo>
                  <a:close/>
                  <a:moveTo>
                    <a:pt x="217" y="46"/>
                  </a:moveTo>
                  <a:cubicBezTo>
                    <a:pt x="218" y="45"/>
                    <a:pt x="220" y="45"/>
                    <a:pt x="222" y="44"/>
                  </a:cubicBezTo>
                  <a:cubicBezTo>
                    <a:pt x="223" y="44"/>
                    <a:pt x="224" y="45"/>
                    <a:pt x="226" y="45"/>
                  </a:cubicBezTo>
                  <a:cubicBezTo>
                    <a:pt x="227" y="46"/>
                    <a:pt x="227" y="47"/>
                    <a:pt x="228" y="49"/>
                  </a:cubicBezTo>
                  <a:cubicBezTo>
                    <a:pt x="228" y="50"/>
                    <a:pt x="227" y="51"/>
                    <a:pt x="227" y="53"/>
                  </a:cubicBezTo>
                  <a:cubicBezTo>
                    <a:pt x="226" y="54"/>
                    <a:pt x="225" y="55"/>
                    <a:pt x="224" y="56"/>
                  </a:cubicBezTo>
                  <a:cubicBezTo>
                    <a:pt x="223" y="56"/>
                    <a:pt x="222" y="57"/>
                    <a:pt x="221" y="57"/>
                  </a:cubicBezTo>
                  <a:cubicBezTo>
                    <a:pt x="219" y="57"/>
                    <a:pt x="217" y="56"/>
                    <a:pt x="216" y="54"/>
                  </a:cubicBezTo>
                  <a:cubicBezTo>
                    <a:pt x="215" y="54"/>
                    <a:pt x="215" y="53"/>
                    <a:pt x="215" y="52"/>
                  </a:cubicBezTo>
                  <a:cubicBezTo>
                    <a:pt x="214" y="49"/>
                    <a:pt x="215" y="47"/>
                    <a:pt x="217" y="46"/>
                  </a:cubicBezTo>
                  <a:close/>
                  <a:moveTo>
                    <a:pt x="216" y="67"/>
                  </a:moveTo>
                  <a:cubicBezTo>
                    <a:pt x="216" y="65"/>
                    <a:pt x="218" y="63"/>
                    <a:pt x="221" y="63"/>
                  </a:cubicBezTo>
                  <a:cubicBezTo>
                    <a:pt x="222" y="63"/>
                    <a:pt x="223" y="63"/>
                    <a:pt x="224" y="64"/>
                  </a:cubicBezTo>
                  <a:cubicBezTo>
                    <a:pt x="226" y="65"/>
                    <a:pt x="227" y="66"/>
                    <a:pt x="227" y="67"/>
                  </a:cubicBezTo>
                  <a:cubicBezTo>
                    <a:pt x="227" y="68"/>
                    <a:pt x="227" y="69"/>
                    <a:pt x="227" y="69"/>
                  </a:cubicBezTo>
                  <a:cubicBezTo>
                    <a:pt x="226" y="71"/>
                    <a:pt x="225" y="73"/>
                    <a:pt x="225" y="76"/>
                  </a:cubicBezTo>
                  <a:cubicBezTo>
                    <a:pt x="225" y="80"/>
                    <a:pt x="225" y="82"/>
                    <a:pt x="225" y="83"/>
                  </a:cubicBezTo>
                  <a:cubicBezTo>
                    <a:pt x="224" y="84"/>
                    <a:pt x="224" y="86"/>
                    <a:pt x="224" y="87"/>
                  </a:cubicBezTo>
                  <a:cubicBezTo>
                    <a:pt x="224" y="88"/>
                    <a:pt x="225" y="89"/>
                    <a:pt x="225" y="91"/>
                  </a:cubicBezTo>
                  <a:cubicBezTo>
                    <a:pt x="226" y="93"/>
                    <a:pt x="226" y="95"/>
                    <a:pt x="226" y="96"/>
                  </a:cubicBezTo>
                  <a:cubicBezTo>
                    <a:pt x="226" y="97"/>
                    <a:pt x="226" y="98"/>
                    <a:pt x="226" y="99"/>
                  </a:cubicBezTo>
                  <a:cubicBezTo>
                    <a:pt x="226" y="100"/>
                    <a:pt x="225" y="100"/>
                    <a:pt x="225" y="100"/>
                  </a:cubicBezTo>
                  <a:cubicBezTo>
                    <a:pt x="223" y="101"/>
                    <a:pt x="222" y="101"/>
                    <a:pt x="220" y="101"/>
                  </a:cubicBezTo>
                  <a:cubicBezTo>
                    <a:pt x="218" y="101"/>
                    <a:pt x="217" y="101"/>
                    <a:pt x="216" y="99"/>
                  </a:cubicBezTo>
                  <a:cubicBezTo>
                    <a:pt x="215" y="97"/>
                    <a:pt x="215" y="94"/>
                    <a:pt x="215" y="91"/>
                  </a:cubicBezTo>
                  <a:cubicBezTo>
                    <a:pt x="214" y="90"/>
                    <a:pt x="214" y="88"/>
                    <a:pt x="214" y="85"/>
                  </a:cubicBezTo>
                  <a:cubicBezTo>
                    <a:pt x="214" y="83"/>
                    <a:pt x="214" y="81"/>
                    <a:pt x="214" y="80"/>
                  </a:cubicBezTo>
                  <a:cubicBezTo>
                    <a:pt x="214" y="74"/>
                    <a:pt x="214" y="69"/>
                    <a:pt x="216" y="67"/>
                  </a:cubicBezTo>
                  <a:close/>
                  <a:moveTo>
                    <a:pt x="174" y="75"/>
                  </a:moveTo>
                  <a:cubicBezTo>
                    <a:pt x="176" y="73"/>
                    <a:pt x="180" y="70"/>
                    <a:pt x="185" y="67"/>
                  </a:cubicBezTo>
                  <a:cubicBezTo>
                    <a:pt x="189" y="65"/>
                    <a:pt x="193" y="62"/>
                    <a:pt x="195" y="61"/>
                  </a:cubicBezTo>
                  <a:cubicBezTo>
                    <a:pt x="195" y="60"/>
                    <a:pt x="196" y="58"/>
                    <a:pt x="196" y="56"/>
                  </a:cubicBezTo>
                  <a:cubicBezTo>
                    <a:pt x="196" y="52"/>
                    <a:pt x="197" y="50"/>
                    <a:pt x="197" y="49"/>
                  </a:cubicBezTo>
                  <a:cubicBezTo>
                    <a:pt x="198" y="46"/>
                    <a:pt x="200" y="45"/>
                    <a:pt x="203" y="45"/>
                  </a:cubicBezTo>
                  <a:cubicBezTo>
                    <a:pt x="203" y="45"/>
                    <a:pt x="204" y="45"/>
                    <a:pt x="204" y="45"/>
                  </a:cubicBezTo>
                  <a:cubicBezTo>
                    <a:pt x="207" y="46"/>
                    <a:pt x="208" y="47"/>
                    <a:pt x="208" y="49"/>
                  </a:cubicBezTo>
                  <a:cubicBezTo>
                    <a:pt x="205" y="58"/>
                    <a:pt x="204" y="69"/>
                    <a:pt x="205" y="80"/>
                  </a:cubicBezTo>
                  <a:cubicBezTo>
                    <a:pt x="205" y="87"/>
                    <a:pt x="206" y="96"/>
                    <a:pt x="208" y="105"/>
                  </a:cubicBezTo>
                  <a:cubicBezTo>
                    <a:pt x="208" y="105"/>
                    <a:pt x="208" y="106"/>
                    <a:pt x="207" y="107"/>
                  </a:cubicBezTo>
                  <a:cubicBezTo>
                    <a:pt x="206" y="107"/>
                    <a:pt x="205" y="108"/>
                    <a:pt x="204" y="108"/>
                  </a:cubicBezTo>
                  <a:cubicBezTo>
                    <a:pt x="202" y="108"/>
                    <a:pt x="201" y="107"/>
                    <a:pt x="199" y="105"/>
                  </a:cubicBezTo>
                  <a:cubicBezTo>
                    <a:pt x="198" y="102"/>
                    <a:pt x="197" y="101"/>
                    <a:pt x="196" y="101"/>
                  </a:cubicBezTo>
                  <a:cubicBezTo>
                    <a:pt x="196" y="101"/>
                    <a:pt x="195" y="101"/>
                    <a:pt x="193" y="101"/>
                  </a:cubicBezTo>
                  <a:cubicBezTo>
                    <a:pt x="192" y="102"/>
                    <a:pt x="191" y="102"/>
                    <a:pt x="190" y="102"/>
                  </a:cubicBezTo>
                  <a:cubicBezTo>
                    <a:pt x="188" y="102"/>
                    <a:pt x="185" y="101"/>
                    <a:pt x="183" y="100"/>
                  </a:cubicBezTo>
                  <a:cubicBezTo>
                    <a:pt x="179" y="98"/>
                    <a:pt x="176" y="96"/>
                    <a:pt x="175" y="95"/>
                  </a:cubicBezTo>
                  <a:cubicBezTo>
                    <a:pt x="172" y="92"/>
                    <a:pt x="170" y="89"/>
                    <a:pt x="170" y="85"/>
                  </a:cubicBezTo>
                  <a:cubicBezTo>
                    <a:pt x="170" y="81"/>
                    <a:pt x="171" y="78"/>
                    <a:pt x="174" y="75"/>
                  </a:cubicBezTo>
                  <a:close/>
                  <a:moveTo>
                    <a:pt x="137" y="68"/>
                  </a:moveTo>
                  <a:cubicBezTo>
                    <a:pt x="139" y="65"/>
                    <a:pt x="143" y="63"/>
                    <a:pt x="148" y="62"/>
                  </a:cubicBezTo>
                  <a:cubicBezTo>
                    <a:pt x="153" y="62"/>
                    <a:pt x="158" y="64"/>
                    <a:pt x="162" y="67"/>
                  </a:cubicBezTo>
                  <a:cubicBezTo>
                    <a:pt x="166" y="71"/>
                    <a:pt x="168" y="75"/>
                    <a:pt x="168" y="80"/>
                  </a:cubicBezTo>
                  <a:cubicBezTo>
                    <a:pt x="168" y="83"/>
                    <a:pt x="165" y="85"/>
                    <a:pt x="160" y="88"/>
                  </a:cubicBezTo>
                  <a:cubicBezTo>
                    <a:pt x="155" y="92"/>
                    <a:pt x="151" y="95"/>
                    <a:pt x="151" y="95"/>
                  </a:cubicBezTo>
                  <a:cubicBezTo>
                    <a:pt x="149" y="96"/>
                    <a:pt x="149" y="97"/>
                    <a:pt x="149" y="97"/>
                  </a:cubicBezTo>
                  <a:cubicBezTo>
                    <a:pt x="149" y="99"/>
                    <a:pt x="150" y="100"/>
                    <a:pt x="151" y="101"/>
                  </a:cubicBezTo>
                  <a:cubicBezTo>
                    <a:pt x="153" y="101"/>
                    <a:pt x="155" y="102"/>
                    <a:pt x="156" y="102"/>
                  </a:cubicBezTo>
                  <a:cubicBezTo>
                    <a:pt x="158" y="102"/>
                    <a:pt x="162" y="100"/>
                    <a:pt x="166" y="97"/>
                  </a:cubicBezTo>
                  <a:cubicBezTo>
                    <a:pt x="168" y="98"/>
                    <a:pt x="169" y="100"/>
                    <a:pt x="169" y="102"/>
                  </a:cubicBezTo>
                  <a:cubicBezTo>
                    <a:pt x="169" y="103"/>
                    <a:pt x="168" y="104"/>
                    <a:pt x="168" y="106"/>
                  </a:cubicBezTo>
                  <a:cubicBezTo>
                    <a:pt x="167" y="107"/>
                    <a:pt x="166" y="108"/>
                    <a:pt x="164" y="108"/>
                  </a:cubicBezTo>
                  <a:cubicBezTo>
                    <a:pt x="160" y="109"/>
                    <a:pt x="157" y="109"/>
                    <a:pt x="155" y="110"/>
                  </a:cubicBezTo>
                  <a:cubicBezTo>
                    <a:pt x="153" y="110"/>
                    <a:pt x="150" y="109"/>
                    <a:pt x="148" y="109"/>
                  </a:cubicBezTo>
                  <a:cubicBezTo>
                    <a:pt x="139" y="105"/>
                    <a:pt x="134" y="96"/>
                    <a:pt x="133" y="81"/>
                  </a:cubicBezTo>
                  <a:cubicBezTo>
                    <a:pt x="133" y="76"/>
                    <a:pt x="134" y="72"/>
                    <a:pt x="137" y="68"/>
                  </a:cubicBezTo>
                  <a:close/>
                  <a:moveTo>
                    <a:pt x="71" y="69"/>
                  </a:moveTo>
                  <a:cubicBezTo>
                    <a:pt x="72" y="69"/>
                    <a:pt x="73" y="69"/>
                    <a:pt x="74" y="70"/>
                  </a:cubicBezTo>
                  <a:cubicBezTo>
                    <a:pt x="76" y="70"/>
                    <a:pt x="78" y="72"/>
                    <a:pt x="78" y="74"/>
                  </a:cubicBezTo>
                  <a:cubicBezTo>
                    <a:pt x="78" y="75"/>
                    <a:pt x="78" y="76"/>
                    <a:pt x="78" y="77"/>
                  </a:cubicBezTo>
                  <a:cubicBezTo>
                    <a:pt x="77" y="79"/>
                    <a:pt x="77" y="80"/>
                    <a:pt x="77" y="81"/>
                  </a:cubicBezTo>
                  <a:cubicBezTo>
                    <a:pt x="77" y="82"/>
                    <a:pt x="78" y="84"/>
                    <a:pt x="79" y="84"/>
                  </a:cubicBezTo>
                  <a:cubicBezTo>
                    <a:pt x="80" y="83"/>
                    <a:pt x="81" y="81"/>
                    <a:pt x="83" y="77"/>
                  </a:cubicBezTo>
                  <a:cubicBezTo>
                    <a:pt x="85" y="73"/>
                    <a:pt x="86" y="71"/>
                    <a:pt x="87" y="70"/>
                  </a:cubicBezTo>
                  <a:cubicBezTo>
                    <a:pt x="89" y="67"/>
                    <a:pt x="91" y="66"/>
                    <a:pt x="93" y="66"/>
                  </a:cubicBezTo>
                  <a:cubicBezTo>
                    <a:pt x="94" y="66"/>
                    <a:pt x="95" y="66"/>
                    <a:pt x="97" y="67"/>
                  </a:cubicBezTo>
                  <a:cubicBezTo>
                    <a:pt x="99" y="69"/>
                    <a:pt x="99" y="69"/>
                    <a:pt x="99" y="69"/>
                  </a:cubicBezTo>
                  <a:cubicBezTo>
                    <a:pt x="100" y="70"/>
                    <a:pt x="100" y="72"/>
                    <a:pt x="101" y="75"/>
                  </a:cubicBezTo>
                  <a:cubicBezTo>
                    <a:pt x="101" y="78"/>
                    <a:pt x="102" y="80"/>
                    <a:pt x="102" y="81"/>
                  </a:cubicBezTo>
                  <a:cubicBezTo>
                    <a:pt x="105" y="78"/>
                    <a:pt x="107" y="75"/>
                    <a:pt x="109" y="72"/>
                  </a:cubicBezTo>
                  <a:cubicBezTo>
                    <a:pt x="112" y="69"/>
                    <a:pt x="115" y="68"/>
                    <a:pt x="118" y="67"/>
                  </a:cubicBezTo>
                  <a:cubicBezTo>
                    <a:pt x="120" y="67"/>
                    <a:pt x="121" y="67"/>
                    <a:pt x="123" y="68"/>
                  </a:cubicBezTo>
                  <a:cubicBezTo>
                    <a:pt x="124" y="69"/>
                    <a:pt x="124" y="70"/>
                    <a:pt x="125" y="72"/>
                  </a:cubicBezTo>
                  <a:cubicBezTo>
                    <a:pt x="125" y="73"/>
                    <a:pt x="125" y="75"/>
                    <a:pt x="125" y="76"/>
                  </a:cubicBezTo>
                  <a:cubicBezTo>
                    <a:pt x="126" y="82"/>
                    <a:pt x="127" y="87"/>
                    <a:pt x="127" y="92"/>
                  </a:cubicBezTo>
                  <a:cubicBezTo>
                    <a:pt x="128" y="101"/>
                    <a:pt x="127" y="109"/>
                    <a:pt x="125" y="116"/>
                  </a:cubicBezTo>
                  <a:cubicBezTo>
                    <a:pt x="124" y="118"/>
                    <a:pt x="122" y="119"/>
                    <a:pt x="119" y="119"/>
                  </a:cubicBezTo>
                  <a:cubicBezTo>
                    <a:pt x="118" y="119"/>
                    <a:pt x="116" y="119"/>
                    <a:pt x="114" y="118"/>
                  </a:cubicBezTo>
                  <a:cubicBezTo>
                    <a:pt x="114" y="118"/>
                    <a:pt x="114" y="118"/>
                    <a:pt x="114" y="117"/>
                  </a:cubicBezTo>
                  <a:cubicBezTo>
                    <a:pt x="113" y="116"/>
                    <a:pt x="113" y="115"/>
                    <a:pt x="114" y="115"/>
                  </a:cubicBezTo>
                  <a:cubicBezTo>
                    <a:pt x="115" y="108"/>
                    <a:pt x="116" y="102"/>
                    <a:pt x="116" y="94"/>
                  </a:cubicBezTo>
                  <a:cubicBezTo>
                    <a:pt x="115" y="90"/>
                    <a:pt x="115" y="86"/>
                    <a:pt x="114" y="81"/>
                  </a:cubicBezTo>
                  <a:cubicBezTo>
                    <a:pt x="114" y="81"/>
                    <a:pt x="114" y="80"/>
                    <a:pt x="113" y="80"/>
                  </a:cubicBezTo>
                  <a:cubicBezTo>
                    <a:pt x="112" y="81"/>
                    <a:pt x="112" y="81"/>
                    <a:pt x="111" y="83"/>
                  </a:cubicBezTo>
                  <a:cubicBezTo>
                    <a:pt x="108" y="89"/>
                    <a:pt x="105" y="97"/>
                    <a:pt x="102" y="106"/>
                  </a:cubicBezTo>
                  <a:cubicBezTo>
                    <a:pt x="102" y="107"/>
                    <a:pt x="101" y="108"/>
                    <a:pt x="99" y="109"/>
                  </a:cubicBezTo>
                  <a:cubicBezTo>
                    <a:pt x="98" y="110"/>
                    <a:pt x="96" y="110"/>
                    <a:pt x="95" y="111"/>
                  </a:cubicBezTo>
                  <a:cubicBezTo>
                    <a:pt x="93" y="111"/>
                    <a:pt x="92" y="110"/>
                    <a:pt x="91" y="109"/>
                  </a:cubicBezTo>
                  <a:cubicBezTo>
                    <a:pt x="90" y="107"/>
                    <a:pt x="89" y="105"/>
                    <a:pt x="89" y="103"/>
                  </a:cubicBezTo>
                  <a:cubicBezTo>
                    <a:pt x="89" y="102"/>
                    <a:pt x="89" y="100"/>
                    <a:pt x="89" y="97"/>
                  </a:cubicBezTo>
                  <a:cubicBezTo>
                    <a:pt x="90" y="94"/>
                    <a:pt x="90" y="92"/>
                    <a:pt x="90" y="90"/>
                  </a:cubicBezTo>
                  <a:cubicBezTo>
                    <a:pt x="90" y="89"/>
                    <a:pt x="89" y="87"/>
                    <a:pt x="89" y="86"/>
                  </a:cubicBezTo>
                  <a:cubicBezTo>
                    <a:pt x="88" y="88"/>
                    <a:pt x="86" y="92"/>
                    <a:pt x="84" y="98"/>
                  </a:cubicBezTo>
                  <a:cubicBezTo>
                    <a:pt x="82" y="103"/>
                    <a:pt x="80" y="107"/>
                    <a:pt x="78" y="109"/>
                  </a:cubicBezTo>
                  <a:cubicBezTo>
                    <a:pt x="77" y="111"/>
                    <a:pt x="76" y="112"/>
                    <a:pt x="73" y="112"/>
                  </a:cubicBezTo>
                  <a:cubicBezTo>
                    <a:pt x="71" y="112"/>
                    <a:pt x="69" y="111"/>
                    <a:pt x="68" y="110"/>
                  </a:cubicBezTo>
                  <a:cubicBezTo>
                    <a:pt x="68" y="108"/>
                    <a:pt x="67" y="106"/>
                    <a:pt x="67" y="103"/>
                  </a:cubicBezTo>
                  <a:cubicBezTo>
                    <a:pt x="66" y="102"/>
                    <a:pt x="66" y="99"/>
                    <a:pt x="66" y="96"/>
                  </a:cubicBezTo>
                  <a:cubicBezTo>
                    <a:pt x="66" y="92"/>
                    <a:pt x="66" y="90"/>
                    <a:pt x="66" y="89"/>
                  </a:cubicBezTo>
                  <a:cubicBezTo>
                    <a:pt x="66" y="88"/>
                    <a:pt x="66" y="87"/>
                    <a:pt x="65" y="85"/>
                  </a:cubicBezTo>
                  <a:cubicBezTo>
                    <a:pt x="65" y="83"/>
                    <a:pt x="65" y="81"/>
                    <a:pt x="65" y="81"/>
                  </a:cubicBezTo>
                  <a:cubicBezTo>
                    <a:pt x="64" y="73"/>
                    <a:pt x="67" y="70"/>
                    <a:pt x="71" y="69"/>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0" name="Freeform 1711"/>
            <p:cNvSpPr/>
            <p:nvPr/>
          </p:nvSpPr>
          <p:spPr bwMode="auto">
            <a:xfrm>
              <a:off x="5571" y="3121"/>
              <a:ext cx="34" cy="48"/>
            </a:xfrm>
            <a:custGeom>
              <a:avLst/>
              <a:gdLst>
                <a:gd name="T0" fmla="*/ 4 w 14"/>
                <a:gd name="T1" fmla="*/ 17 h 20"/>
                <a:gd name="T2" fmla="*/ 11 w 14"/>
                <a:gd name="T3" fmla="*/ 20 h 20"/>
                <a:gd name="T4" fmla="*/ 13 w 14"/>
                <a:gd name="T5" fmla="*/ 19 h 20"/>
                <a:gd name="T6" fmla="*/ 13 w 14"/>
                <a:gd name="T7" fmla="*/ 15 h 20"/>
                <a:gd name="T8" fmla="*/ 13 w 14"/>
                <a:gd name="T9" fmla="*/ 8 h 20"/>
                <a:gd name="T10" fmla="*/ 14 w 14"/>
                <a:gd name="T11" fmla="*/ 0 h 20"/>
                <a:gd name="T12" fmla="*/ 4 w 14"/>
                <a:gd name="T13" fmla="*/ 3 h 20"/>
                <a:gd name="T14" fmla="*/ 0 w 14"/>
                <a:gd name="T15" fmla="*/ 11 h 20"/>
                <a:gd name="T16" fmla="*/ 4 w 14"/>
                <a:gd name="T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0">
                  <a:moveTo>
                    <a:pt x="4" y="17"/>
                  </a:moveTo>
                  <a:cubicBezTo>
                    <a:pt x="6" y="19"/>
                    <a:pt x="8" y="20"/>
                    <a:pt x="11" y="20"/>
                  </a:cubicBezTo>
                  <a:cubicBezTo>
                    <a:pt x="12" y="20"/>
                    <a:pt x="13" y="19"/>
                    <a:pt x="13" y="19"/>
                  </a:cubicBezTo>
                  <a:cubicBezTo>
                    <a:pt x="13" y="18"/>
                    <a:pt x="13" y="17"/>
                    <a:pt x="13" y="15"/>
                  </a:cubicBezTo>
                  <a:cubicBezTo>
                    <a:pt x="13" y="14"/>
                    <a:pt x="13" y="11"/>
                    <a:pt x="13" y="8"/>
                  </a:cubicBezTo>
                  <a:cubicBezTo>
                    <a:pt x="14" y="4"/>
                    <a:pt x="14" y="2"/>
                    <a:pt x="14" y="0"/>
                  </a:cubicBezTo>
                  <a:cubicBezTo>
                    <a:pt x="10" y="0"/>
                    <a:pt x="7" y="1"/>
                    <a:pt x="4" y="3"/>
                  </a:cubicBezTo>
                  <a:cubicBezTo>
                    <a:pt x="1" y="5"/>
                    <a:pt x="0" y="8"/>
                    <a:pt x="0" y="11"/>
                  </a:cubicBezTo>
                  <a:cubicBezTo>
                    <a:pt x="1" y="13"/>
                    <a:pt x="2" y="15"/>
                    <a:pt x="4" y="17"/>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1" name="Freeform 1712"/>
            <p:cNvSpPr/>
            <p:nvPr/>
          </p:nvSpPr>
          <p:spPr bwMode="auto">
            <a:xfrm>
              <a:off x="5717" y="3138"/>
              <a:ext cx="46" cy="39"/>
            </a:xfrm>
            <a:custGeom>
              <a:avLst/>
              <a:gdLst>
                <a:gd name="T0" fmla="*/ 5 w 19"/>
                <a:gd name="T1" fmla="*/ 15 h 16"/>
                <a:gd name="T2" fmla="*/ 14 w 19"/>
                <a:gd name="T3" fmla="*/ 16 h 16"/>
                <a:gd name="T4" fmla="*/ 17 w 19"/>
                <a:gd name="T5" fmla="*/ 15 h 16"/>
                <a:gd name="T6" fmla="*/ 18 w 19"/>
                <a:gd name="T7" fmla="*/ 9 h 16"/>
                <a:gd name="T8" fmla="*/ 19 w 19"/>
                <a:gd name="T9" fmla="*/ 4 h 16"/>
                <a:gd name="T10" fmla="*/ 17 w 19"/>
                <a:gd name="T11" fmla="*/ 0 h 16"/>
                <a:gd name="T12" fmla="*/ 6 w 19"/>
                <a:gd name="T13" fmla="*/ 3 h 16"/>
                <a:gd name="T14" fmla="*/ 0 w 19"/>
                <a:gd name="T15" fmla="*/ 11 h 16"/>
                <a:gd name="T16" fmla="*/ 5 w 19"/>
                <a:gd name="T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5" y="15"/>
                  </a:moveTo>
                  <a:cubicBezTo>
                    <a:pt x="8" y="16"/>
                    <a:pt x="11" y="16"/>
                    <a:pt x="14" y="16"/>
                  </a:cubicBezTo>
                  <a:cubicBezTo>
                    <a:pt x="16" y="16"/>
                    <a:pt x="17" y="16"/>
                    <a:pt x="17" y="15"/>
                  </a:cubicBezTo>
                  <a:cubicBezTo>
                    <a:pt x="17" y="14"/>
                    <a:pt x="17" y="12"/>
                    <a:pt x="18" y="9"/>
                  </a:cubicBezTo>
                  <a:cubicBezTo>
                    <a:pt x="19" y="7"/>
                    <a:pt x="19" y="6"/>
                    <a:pt x="19" y="4"/>
                  </a:cubicBezTo>
                  <a:cubicBezTo>
                    <a:pt x="19" y="3"/>
                    <a:pt x="18" y="1"/>
                    <a:pt x="17" y="0"/>
                  </a:cubicBezTo>
                  <a:cubicBezTo>
                    <a:pt x="14" y="1"/>
                    <a:pt x="10" y="2"/>
                    <a:pt x="6" y="3"/>
                  </a:cubicBezTo>
                  <a:cubicBezTo>
                    <a:pt x="2" y="4"/>
                    <a:pt x="0" y="7"/>
                    <a:pt x="0" y="11"/>
                  </a:cubicBezTo>
                  <a:cubicBezTo>
                    <a:pt x="0" y="13"/>
                    <a:pt x="2" y="14"/>
                    <a:pt x="5" y="15"/>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2" name="Freeform 1713"/>
            <p:cNvSpPr/>
            <p:nvPr/>
          </p:nvSpPr>
          <p:spPr bwMode="auto">
            <a:xfrm>
              <a:off x="4431" y="1279"/>
              <a:ext cx="49" cy="124"/>
            </a:xfrm>
            <a:custGeom>
              <a:avLst/>
              <a:gdLst>
                <a:gd name="T0" fmla="*/ 5 w 20"/>
                <a:gd name="T1" fmla="*/ 3 h 51"/>
                <a:gd name="T2" fmla="*/ 0 w 20"/>
                <a:gd name="T3" fmla="*/ 18 h 51"/>
                <a:gd name="T4" fmla="*/ 8 w 20"/>
                <a:gd name="T5" fmla="*/ 51 h 51"/>
                <a:gd name="T6" fmla="*/ 20 w 20"/>
                <a:gd name="T7" fmla="*/ 48 h 51"/>
                <a:gd name="T8" fmla="*/ 16 w 20"/>
                <a:gd name="T9" fmla="*/ 0 h 51"/>
                <a:gd name="T10" fmla="*/ 5 w 20"/>
                <a:gd name="T11" fmla="*/ 3 h 51"/>
              </a:gdLst>
              <a:ahLst/>
              <a:cxnLst>
                <a:cxn ang="0">
                  <a:pos x="T0" y="T1"/>
                </a:cxn>
                <a:cxn ang="0">
                  <a:pos x="T2" y="T3"/>
                </a:cxn>
                <a:cxn ang="0">
                  <a:pos x="T4" y="T5"/>
                </a:cxn>
                <a:cxn ang="0">
                  <a:pos x="T6" y="T7"/>
                </a:cxn>
                <a:cxn ang="0">
                  <a:pos x="T8" y="T9"/>
                </a:cxn>
                <a:cxn ang="0">
                  <a:pos x="T10" y="T11"/>
                </a:cxn>
              </a:cxnLst>
              <a:rect l="0" t="0" r="r" b="b"/>
              <a:pathLst>
                <a:path w="20" h="51">
                  <a:moveTo>
                    <a:pt x="5" y="3"/>
                  </a:moveTo>
                  <a:cubicBezTo>
                    <a:pt x="4" y="8"/>
                    <a:pt x="3" y="13"/>
                    <a:pt x="0" y="18"/>
                  </a:cubicBezTo>
                  <a:cubicBezTo>
                    <a:pt x="8" y="51"/>
                    <a:pt x="8" y="51"/>
                    <a:pt x="8" y="51"/>
                  </a:cubicBezTo>
                  <a:cubicBezTo>
                    <a:pt x="12" y="49"/>
                    <a:pt x="16" y="48"/>
                    <a:pt x="20" y="48"/>
                  </a:cubicBezTo>
                  <a:cubicBezTo>
                    <a:pt x="16" y="0"/>
                    <a:pt x="16" y="0"/>
                    <a:pt x="16" y="0"/>
                  </a:cubicBezTo>
                  <a:cubicBezTo>
                    <a:pt x="13" y="1"/>
                    <a:pt x="9" y="2"/>
                    <a:pt x="5" y="3"/>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3" name="Freeform 1714"/>
            <p:cNvSpPr/>
            <p:nvPr/>
          </p:nvSpPr>
          <p:spPr bwMode="auto">
            <a:xfrm>
              <a:off x="4737" y="1744"/>
              <a:ext cx="131" cy="97"/>
            </a:xfrm>
            <a:custGeom>
              <a:avLst/>
              <a:gdLst>
                <a:gd name="T0" fmla="*/ 54 w 54"/>
                <a:gd name="T1" fmla="*/ 22 h 40"/>
                <a:gd name="T2" fmla="*/ 4 w 54"/>
                <a:gd name="T3" fmla="*/ 0 h 40"/>
                <a:gd name="T4" fmla="*/ 0 w 54"/>
                <a:gd name="T5" fmla="*/ 8 h 40"/>
                <a:gd name="T6" fmla="*/ 40 w 54"/>
                <a:gd name="T7" fmla="*/ 40 h 40"/>
                <a:gd name="T8" fmla="*/ 54 w 54"/>
                <a:gd name="T9" fmla="*/ 22 h 40"/>
              </a:gdLst>
              <a:ahLst/>
              <a:cxnLst>
                <a:cxn ang="0">
                  <a:pos x="T0" y="T1"/>
                </a:cxn>
                <a:cxn ang="0">
                  <a:pos x="T2" y="T3"/>
                </a:cxn>
                <a:cxn ang="0">
                  <a:pos x="T4" y="T5"/>
                </a:cxn>
                <a:cxn ang="0">
                  <a:pos x="T6" y="T7"/>
                </a:cxn>
                <a:cxn ang="0">
                  <a:pos x="T8" y="T9"/>
                </a:cxn>
              </a:cxnLst>
              <a:rect l="0" t="0" r="r" b="b"/>
              <a:pathLst>
                <a:path w="54" h="40">
                  <a:moveTo>
                    <a:pt x="54" y="22"/>
                  </a:moveTo>
                  <a:cubicBezTo>
                    <a:pt x="4" y="0"/>
                    <a:pt x="4" y="0"/>
                    <a:pt x="4" y="0"/>
                  </a:cubicBezTo>
                  <a:cubicBezTo>
                    <a:pt x="3" y="3"/>
                    <a:pt x="1" y="5"/>
                    <a:pt x="0" y="8"/>
                  </a:cubicBezTo>
                  <a:cubicBezTo>
                    <a:pt x="40" y="40"/>
                    <a:pt x="40" y="40"/>
                    <a:pt x="40" y="40"/>
                  </a:cubicBezTo>
                  <a:cubicBezTo>
                    <a:pt x="45" y="34"/>
                    <a:pt x="50" y="28"/>
                    <a:pt x="54" y="22"/>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4" name="Freeform 1715"/>
            <p:cNvSpPr/>
            <p:nvPr/>
          </p:nvSpPr>
          <p:spPr bwMode="auto">
            <a:xfrm>
              <a:off x="6453" y="3996"/>
              <a:ext cx="221" cy="193"/>
            </a:xfrm>
            <a:custGeom>
              <a:avLst/>
              <a:gdLst>
                <a:gd name="T0" fmla="*/ 62 w 91"/>
                <a:gd name="T1" fmla="*/ 0 h 79"/>
                <a:gd name="T2" fmla="*/ 41 w 91"/>
                <a:gd name="T3" fmla="*/ 0 h 79"/>
                <a:gd name="T4" fmla="*/ 5 w 91"/>
                <a:gd name="T5" fmla="*/ 34 h 79"/>
                <a:gd name="T6" fmla="*/ 0 w 91"/>
                <a:gd name="T7" fmla="*/ 56 h 79"/>
                <a:gd name="T8" fmla="*/ 62 w 91"/>
                <a:gd name="T9" fmla="*/ 0 h 79"/>
              </a:gdLst>
              <a:ahLst/>
              <a:cxnLst>
                <a:cxn ang="0">
                  <a:pos x="T0" y="T1"/>
                </a:cxn>
                <a:cxn ang="0">
                  <a:pos x="T2" y="T3"/>
                </a:cxn>
                <a:cxn ang="0">
                  <a:pos x="T4" y="T5"/>
                </a:cxn>
                <a:cxn ang="0">
                  <a:pos x="T6" y="T7"/>
                </a:cxn>
                <a:cxn ang="0">
                  <a:pos x="T8" y="T9"/>
                </a:cxn>
              </a:cxnLst>
              <a:rect l="0" t="0" r="r" b="b"/>
              <a:pathLst>
                <a:path w="91" h="79">
                  <a:moveTo>
                    <a:pt x="62" y="0"/>
                  </a:moveTo>
                  <a:cubicBezTo>
                    <a:pt x="55" y="1"/>
                    <a:pt x="48" y="1"/>
                    <a:pt x="41" y="0"/>
                  </a:cubicBezTo>
                  <a:cubicBezTo>
                    <a:pt x="55" y="26"/>
                    <a:pt x="26" y="45"/>
                    <a:pt x="5" y="34"/>
                  </a:cubicBezTo>
                  <a:cubicBezTo>
                    <a:pt x="4" y="42"/>
                    <a:pt x="2" y="49"/>
                    <a:pt x="0" y="56"/>
                  </a:cubicBezTo>
                  <a:cubicBezTo>
                    <a:pt x="37" y="79"/>
                    <a:pt x="91" y="47"/>
                    <a:pt x="62"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5" name="Freeform 1716"/>
            <p:cNvSpPr/>
            <p:nvPr/>
          </p:nvSpPr>
          <p:spPr bwMode="auto">
            <a:xfrm>
              <a:off x="3969" y="744"/>
              <a:ext cx="71" cy="122"/>
            </a:xfrm>
            <a:custGeom>
              <a:avLst/>
              <a:gdLst>
                <a:gd name="T0" fmla="*/ 0 w 29"/>
                <a:gd name="T1" fmla="*/ 35 h 50"/>
                <a:gd name="T2" fmla="*/ 26 w 29"/>
                <a:gd name="T3" fmla="*/ 50 h 50"/>
                <a:gd name="T4" fmla="*/ 29 w 29"/>
                <a:gd name="T5" fmla="*/ 0 h 50"/>
                <a:gd name="T6" fmla="*/ 14 w 29"/>
                <a:gd name="T7" fmla="*/ 7 h 50"/>
                <a:gd name="T8" fmla="*/ 0 w 29"/>
                <a:gd name="T9" fmla="*/ 35 h 50"/>
              </a:gdLst>
              <a:ahLst/>
              <a:cxnLst>
                <a:cxn ang="0">
                  <a:pos x="T0" y="T1"/>
                </a:cxn>
                <a:cxn ang="0">
                  <a:pos x="T2" y="T3"/>
                </a:cxn>
                <a:cxn ang="0">
                  <a:pos x="T4" y="T5"/>
                </a:cxn>
                <a:cxn ang="0">
                  <a:pos x="T6" y="T7"/>
                </a:cxn>
                <a:cxn ang="0">
                  <a:pos x="T8" y="T9"/>
                </a:cxn>
              </a:cxnLst>
              <a:rect l="0" t="0" r="r" b="b"/>
              <a:pathLst>
                <a:path w="29" h="50">
                  <a:moveTo>
                    <a:pt x="0" y="35"/>
                  </a:moveTo>
                  <a:cubicBezTo>
                    <a:pt x="26" y="50"/>
                    <a:pt x="26" y="50"/>
                    <a:pt x="26" y="50"/>
                  </a:cubicBezTo>
                  <a:cubicBezTo>
                    <a:pt x="29" y="0"/>
                    <a:pt x="29" y="0"/>
                    <a:pt x="29" y="0"/>
                  </a:cubicBezTo>
                  <a:cubicBezTo>
                    <a:pt x="24" y="2"/>
                    <a:pt x="19" y="4"/>
                    <a:pt x="14" y="7"/>
                  </a:cubicBezTo>
                  <a:cubicBezTo>
                    <a:pt x="11" y="17"/>
                    <a:pt x="7" y="26"/>
                    <a:pt x="0" y="35"/>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6" name="Freeform 1717"/>
            <p:cNvSpPr/>
            <p:nvPr/>
          </p:nvSpPr>
          <p:spPr bwMode="auto">
            <a:xfrm>
              <a:off x="4365" y="1438"/>
              <a:ext cx="355" cy="352"/>
            </a:xfrm>
            <a:custGeom>
              <a:avLst/>
              <a:gdLst>
                <a:gd name="T0" fmla="*/ 99 w 146"/>
                <a:gd name="T1" fmla="*/ 138 h 145"/>
                <a:gd name="T2" fmla="*/ 127 w 146"/>
                <a:gd name="T3" fmla="*/ 53 h 145"/>
                <a:gd name="T4" fmla="*/ 39 w 146"/>
                <a:gd name="T5" fmla="*/ 13 h 145"/>
                <a:gd name="T6" fmla="*/ 3 w 146"/>
                <a:gd name="T7" fmla="*/ 74 h 145"/>
                <a:gd name="T8" fmla="*/ 42 w 146"/>
                <a:gd name="T9" fmla="*/ 134 h 145"/>
                <a:gd name="T10" fmla="*/ 99 w 146"/>
                <a:gd name="T11" fmla="*/ 138 h 145"/>
              </a:gdLst>
              <a:ahLst/>
              <a:cxnLst>
                <a:cxn ang="0">
                  <a:pos x="T0" y="T1"/>
                </a:cxn>
                <a:cxn ang="0">
                  <a:pos x="T2" y="T3"/>
                </a:cxn>
                <a:cxn ang="0">
                  <a:pos x="T4" y="T5"/>
                </a:cxn>
                <a:cxn ang="0">
                  <a:pos x="T6" y="T7"/>
                </a:cxn>
                <a:cxn ang="0">
                  <a:pos x="T8" y="T9"/>
                </a:cxn>
                <a:cxn ang="0">
                  <a:pos x="T10" y="T11"/>
                </a:cxn>
              </a:cxnLst>
              <a:rect l="0" t="0" r="r" b="b"/>
              <a:pathLst>
                <a:path w="146" h="145">
                  <a:moveTo>
                    <a:pt x="99" y="138"/>
                  </a:moveTo>
                  <a:cubicBezTo>
                    <a:pt x="131" y="124"/>
                    <a:pt x="146" y="91"/>
                    <a:pt x="127" y="53"/>
                  </a:cubicBezTo>
                  <a:cubicBezTo>
                    <a:pt x="109" y="17"/>
                    <a:pt x="71" y="0"/>
                    <a:pt x="39" y="13"/>
                  </a:cubicBezTo>
                  <a:cubicBezTo>
                    <a:pt x="14" y="23"/>
                    <a:pt x="0" y="48"/>
                    <a:pt x="3" y="74"/>
                  </a:cubicBezTo>
                  <a:cubicBezTo>
                    <a:pt x="26" y="84"/>
                    <a:pt x="41" y="110"/>
                    <a:pt x="42" y="134"/>
                  </a:cubicBezTo>
                  <a:cubicBezTo>
                    <a:pt x="60" y="144"/>
                    <a:pt x="80" y="145"/>
                    <a:pt x="99" y="138"/>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7" name="Freeform 1718"/>
            <p:cNvSpPr/>
            <p:nvPr/>
          </p:nvSpPr>
          <p:spPr bwMode="auto">
            <a:xfrm>
              <a:off x="4805" y="1878"/>
              <a:ext cx="114" cy="119"/>
            </a:xfrm>
            <a:custGeom>
              <a:avLst/>
              <a:gdLst>
                <a:gd name="T0" fmla="*/ 0 w 47"/>
                <a:gd name="T1" fmla="*/ 42 h 49"/>
                <a:gd name="T2" fmla="*/ 5 w 47"/>
                <a:gd name="T3" fmla="*/ 49 h 49"/>
                <a:gd name="T4" fmla="*/ 47 w 47"/>
                <a:gd name="T5" fmla="*/ 8 h 49"/>
                <a:gd name="T6" fmla="*/ 45 w 47"/>
                <a:gd name="T7" fmla="*/ 0 h 49"/>
                <a:gd name="T8" fmla="*/ 0 w 47"/>
                <a:gd name="T9" fmla="*/ 42 h 49"/>
              </a:gdLst>
              <a:ahLst/>
              <a:cxnLst>
                <a:cxn ang="0">
                  <a:pos x="T0" y="T1"/>
                </a:cxn>
                <a:cxn ang="0">
                  <a:pos x="T2" y="T3"/>
                </a:cxn>
                <a:cxn ang="0">
                  <a:pos x="T4" y="T5"/>
                </a:cxn>
                <a:cxn ang="0">
                  <a:pos x="T6" y="T7"/>
                </a:cxn>
                <a:cxn ang="0">
                  <a:pos x="T8" y="T9"/>
                </a:cxn>
              </a:cxnLst>
              <a:rect l="0" t="0" r="r" b="b"/>
              <a:pathLst>
                <a:path w="47" h="49">
                  <a:moveTo>
                    <a:pt x="0" y="42"/>
                  </a:moveTo>
                  <a:cubicBezTo>
                    <a:pt x="5" y="49"/>
                    <a:pt x="5" y="49"/>
                    <a:pt x="5" y="49"/>
                  </a:cubicBezTo>
                  <a:cubicBezTo>
                    <a:pt x="47" y="8"/>
                    <a:pt x="47" y="8"/>
                    <a:pt x="47" y="8"/>
                  </a:cubicBezTo>
                  <a:cubicBezTo>
                    <a:pt x="45" y="0"/>
                    <a:pt x="45" y="0"/>
                    <a:pt x="45" y="0"/>
                  </a:cubicBezTo>
                  <a:cubicBezTo>
                    <a:pt x="33" y="16"/>
                    <a:pt x="18" y="30"/>
                    <a:pt x="0" y="42"/>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8" name="Freeform 1719"/>
            <p:cNvSpPr/>
            <p:nvPr/>
          </p:nvSpPr>
          <p:spPr bwMode="auto">
            <a:xfrm>
              <a:off x="5756" y="3578"/>
              <a:ext cx="777" cy="744"/>
            </a:xfrm>
            <a:custGeom>
              <a:avLst/>
              <a:gdLst>
                <a:gd name="T0" fmla="*/ 248 w 320"/>
                <a:gd name="T1" fmla="*/ 73 h 306"/>
                <a:gd name="T2" fmla="*/ 171 w 320"/>
                <a:gd name="T3" fmla="*/ 0 h 306"/>
                <a:gd name="T4" fmla="*/ 157 w 320"/>
                <a:gd name="T5" fmla="*/ 14 h 306"/>
                <a:gd name="T6" fmla="*/ 250 w 320"/>
                <a:gd name="T7" fmla="*/ 127 h 306"/>
                <a:gd name="T8" fmla="*/ 149 w 320"/>
                <a:gd name="T9" fmla="*/ 22 h 306"/>
                <a:gd name="T10" fmla="*/ 122 w 320"/>
                <a:gd name="T11" fmla="*/ 43 h 306"/>
                <a:gd name="T12" fmla="*/ 186 w 320"/>
                <a:gd name="T13" fmla="*/ 86 h 306"/>
                <a:gd name="T14" fmla="*/ 199 w 320"/>
                <a:gd name="T15" fmla="*/ 242 h 306"/>
                <a:gd name="T16" fmla="*/ 75 w 320"/>
                <a:gd name="T17" fmla="*/ 236 h 306"/>
                <a:gd name="T18" fmla="*/ 115 w 320"/>
                <a:gd name="T19" fmla="*/ 154 h 306"/>
                <a:gd name="T20" fmla="*/ 157 w 320"/>
                <a:gd name="T21" fmla="*/ 198 h 306"/>
                <a:gd name="T22" fmla="*/ 115 w 320"/>
                <a:gd name="T23" fmla="*/ 233 h 306"/>
                <a:gd name="T24" fmla="*/ 100 w 320"/>
                <a:gd name="T25" fmla="*/ 194 h 306"/>
                <a:gd name="T26" fmla="*/ 128 w 320"/>
                <a:gd name="T27" fmla="*/ 205 h 306"/>
                <a:gd name="T28" fmla="*/ 120 w 320"/>
                <a:gd name="T29" fmla="*/ 206 h 306"/>
                <a:gd name="T30" fmla="*/ 106 w 320"/>
                <a:gd name="T31" fmla="*/ 199 h 306"/>
                <a:gd name="T32" fmla="*/ 117 w 320"/>
                <a:gd name="T33" fmla="*/ 225 h 306"/>
                <a:gd name="T34" fmla="*/ 148 w 320"/>
                <a:gd name="T35" fmla="*/ 200 h 306"/>
                <a:gd name="T36" fmla="*/ 115 w 320"/>
                <a:gd name="T37" fmla="*/ 161 h 306"/>
                <a:gd name="T38" fmla="*/ 79 w 320"/>
                <a:gd name="T39" fmla="*/ 223 h 306"/>
                <a:gd name="T40" fmla="*/ 149 w 320"/>
                <a:gd name="T41" fmla="*/ 261 h 306"/>
                <a:gd name="T42" fmla="*/ 190 w 320"/>
                <a:gd name="T43" fmla="*/ 176 h 306"/>
                <a:gd name="T44" fmla="*/ 102 w 320"/>
                <a:gd name="T45" fmla="*/ 116 h 306"/>
                <a:gd name="T46" fmla="*/ 27 w 320"/>
                <a:gd name="T47" fmla="*/ 259 h 306"/>
                <a:gd name="T48" fmla="*/ 61 w 320"/>
                <a:gd name="T49" fmla="*/ 306 h 306"/>
                <a:gd name="T50" fmla="*/ 222 w 320"/>
                <a:gd name="T51" fmla="*/ 306 h 306"/>
                <a:gd name="T52" fmla="*/ 234 w 320"/>
                <a:gd name="T53" fmla="*/ 297 h 306"/>
                <a:gd name="T54" fmla="*/ 248 w 320"/>
                <a:gd name="T55" fmla="*/ 73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0" h="306">
                  <a:moveTo>
                    <a:pt x="248" y="73"/>
                  </a:moveTo>
                  <a:cubicBezTo>
                    <a:pt x="233" y="48"/>
                    <a:pt x="198" y="12"/>
                    <a:pt x="171" y="0"/>
                  </a:cubicBezTo>
                  <a:cubicBezTo>
                    <a:pt x="166" y="4"/>
                    <a:pt x="162" y="9"/>
                    <a:pt x="157" y="14"/>
                  </a:cubicBezTo>
                  <a:cubicBezTo>
                    <a:pt x="201" y="37"/>
                    <a:pt x="238" y="81"/>
                    <a:pt x="250" y="127"/>
                  </a:cubicBezTo>
                  <a:cubicBezTo>
                    <a:pt x="234" y="89"/>
                    <a:pt x="190" y="35"/>
                    <a:pt x="149" y="22"/>
                  </a:cubicBezTo>
                  <a:cubicBezTo>
                    <a:pt x="140" y="29"/>
                    <a:pt x="131" y="37"/>
                    <a:pt x="122" y="43"/>
                  </a:cubicBezTo>
                  <a:cubicBezTo>
                    <a:pt x="145" y="54"/>
                    <a:pt x="168" y="67"/>
                    <a:pt x="186" y="86"/>
                  </a:cubicBezTo>
                  <a:cubicBezTo>
                    <a:pt x="249" y="151"/>
                    <a:pt x="229" y="215"/>
                    <a:pt x="199" y="242"/>
                  </a:cubicBezTo>
                  <a:cubicBezTo>
                    <a:pt x="146" y="290"/>
                    <a:pt x="93" y="269"/>
                    <a:pt x="75" y="236"/>
                  </a:cubicBezTo>
                  <a:cubicBezTo>
                    <a:pt x="58" y="204"/>
                    <a:pt x="69" y="154"/>
                    <a:pt x="115" y="154"/>
                  </a:cubicBezTo>
                  <a:cubicBezTo>
                    <a:pt x="140" y="154"/>
                    <a:pt x="158" y="177"/>
                    <a:pt x="157" y="198"/>
                  </a:cubicBezTo>
                  <a:cubicBezTo>
                    <a:pt x="156" y="217"/>
                    <a:pt x="139" y="239"/>
                    <a:pt x="115" y="233"/>
                  </a:cubicBezTo>
                  <a:cubicBezTo>
                    <a:pt x="95" y="229"/>
                    <a:pt x="87" y="208"/>
                    <a:pt x="100" y="194"/>
                  </a:cubicBezTo>
                  <a:cubicBezTo>
                    <a:pt x="111" y="183"/>
                    <a:pt x="129" y="188"/>
                    <a:pt x="128" y="205"/>
                  </a:cubicBezTo>
                  <a:cubicBezTo>
                    <a:pt x="126" y="210"/>
                    <a:pt x="122" y="211"/>
                    <a:pt x="120" y="206"/>
                  </a:cubicBezTo>
                  <a:cubicBezTo>
                    <a:pt x="121" y="198"/>
                    <a:pt x="111" y="192"/>
                    <a:pt x="106" y="199"/>
                  </a:cubicBezTo>
                  <a:cubicBezTo>
                    <a:pt x="100" y="206"/>
                    <a:pt x="101" y="219"/>
                    <a:pt x="117" y="225"/>
                  </a:cubicBezTo>
                  <a:cubicBezTo>
                    <a:pt x="133" y="230"/>
                    <a:pt x="145" y="216"/>
                    <a:pt x="148" y="200"/>
                  </a:cubicBezTo>
                  <a:cubicBezTo>
                    <a:pt x="152" y="180"/>
                    <a:pt x="133" y="160"/>
                    <a:pt x="115" y="161"/>
                  </a:cubicBezTo>
                  <a:cubicBezTo>
                    <a:pt x="86" y="164"/>
                    <a:pt x="70" y="193"/>
                    <a:pt x="79" y="223"/>
                  </a:cubicBezTo>
                  <a:cubicBezTo>
                    <a:pt x="86" y="246"/>
                    <a:pt x="114" y="268"/>
                    <a:pt x="149" y="261"/>
                  </a:cubicBezTo>
                  <a:cubicBezTo>
                    <a:pt x="178" y="255"/>
                    <a:pt x="204" y="218"/>
                    <a:pt x="190" y="176"/>
                  </a:cubicBezTo>
                  <a:cubicBezTo>
                    <a:pt x="181" y="146"/>
                    <a:pt x="152" y="103"/>
                    <a:pt x="102" y="116"/>
                  </a:cubicBezTo>
                  <a:cubicBezTo>
                    <a:pt x="44" y="131"/>
                    <a:pt x="0" y="181"/>
                    <a:pt x="27" y="259"/>
                  </a:cubicBezTo>
                  <a:cubicBezTo>
                    <a:pt x="31" y="272"/>
                    <a:pt x="43" y="290"/>
                    <a:pt x="61" y="306"/>
                  </a:cubicBezTo>
                  <a:cubicBezTo>
                    <a:pt x="222" y="306"/>
                    <a:pt x="222" y="306"/>
                    <a:pt x="222" y="306"/>
                  </a:cubicBezTo>
                  <a:cubicBezTo>
                    <a:pt x="226" y="303"/>
                    <a:pt x="230" y="300"/>
                    <a:pt x="234" y="297"/>
                  </a:cubicBezTo>
                  <a:cubicBezTo>
                    <a:pt x="270" y="269"/>
                    <a:pt x="320" y="194"/>
                    <a:pt x="248" y="73"/>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9" name="Freeform 1720"/>
            <p:cNvSpPr/>
            <p:nvPr/>
          </p:nvSpPr>
          <p:spPr bwMode="auto">
            <a:xfrm>
              <a:off x="5043" y="2904"/>
              <a:ext cx="961" cy="509"/>
            </a:xfrm>
            <a:custGeom>
              <a:avLst/>
              <a:gdLst>
                <a:gd name="T0" fmla="*/ 61 w 395"/>
                <a:gd name="T1" fmla="*/ 170 h 209"/>
                <a:gd name="T2" fmla="*/ 392 w 395"/>
                <a:gd name="T3" fmla="*/ 166 h 209"/>
                <a:gd name="T4" fmla="*/ 395 w 395"/>
                <a:gd name="T5" fmla="*/ 154 h 209"/>
                <a:gd name="T6" fmla="*/ 74 w 395"/>
                <a:gd name="T7" fmla="*/ 159 h 209"/>
                <a:gd name="T8" fmla="*/ 69 w 395"/>
                <a:gd name="T9" fmla="*/ 2 h 209"/>
                <a:gd name="T10" fmla="*/ 62 w 395"/>
                <a:gd name="T11" fmla="*/ 0 h 209"/>
                <a:gd name="T12" fmla="*/ 61 w 395"/>
                <a:gd name="T13" fmla="*/ 170 h 209"/>
              </a:gdLst>
              <a:ahLst/>
              <a:cxnLst>
                <a:cxn ang="0">
                  <a:pos x="T0" y="T1"/>
                </a:cxn>
                <a:cxn ang="0">
                  <a:pos x="T2" y="T3"/>
                </a:cxn>
                <a:cxn ang="0">
                  <a:pos x="T4" y="T5"/>
                </a:cxn>
                <a:cxn ang="0">
                  <a:pos x="T6" y="T7"/>
                </a:cxn>
                <a:cxn ang="0">
                  <a:pos x="T8" y="T9"/>
                </a:cxn>
                <a:cxn ang="0">
                  <a:pos x="T10" y="T11"/>
                </a:cxn>
                <a:cxn ang="0">
                  <a:pos x="T12" y="T13"/>
                </a:cxn>
              </a:cxnLst>
              <a:rect l="0" t="0" r="r" b="b"/>
              <a:pathLst>
                <a:path w="395" h="209">
                  <a:moveTo>
                    <a:pt x="61" y="170"/>
                  </a:moveTo>
                  <a:cubicBezTo>
                    <a:pt x="108" y="209"/>
                    <a:pt x="227" y="202"/>
                    <a:pt x="392" y="166"/>
                  </a:cubicBezTo>
                  <a:cubicBezTo>
                    <a:pt x="393" y="162"/>
                    <a:pt x="394" y="158"/>
                    <a:pt x="395" y="154"/>
                  </a:cubicBezTo>
                  <a:cubicBezTo>
                    <a:pt x="233" y="187"/>
                    <a:pt x="121" y="194"/>
                    <a:pt x="74" y="159"/>
                  </a:cubicBezTo>
                  <a:cubicBezTo>
                    <a:pt x="25" y="122"/>
                    <a:pt x="27" y="19"/>
                    <a:pt x="69" y="2"/>
                  </a:cubicBezTo>
                  <a:cubicBezTo>
                    <a:pt x="67" y="1"/>
                    <a:pt x="65" y="1"/>
                    <a:pt x="62" y="0"/>
                  </a:cubicBezTo>
                  <a:cubicBezTo>
                    <a:pt x="5" y="27"/>
                    <a:pt x="0" y="119"/>
                    <a:pt x="61" y="170"/>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0" name="Freeform 1721"/>
            <p:cNvSpPr/>
            <p:nvPr/>
          </p:nvSpPr>
          <p:spPr bwMode="auto">
            <a:xfrm>
              <a:off x="5041" y="2148"/>
              <a:ext cx="117" cy="165"/>
            </a:xfrm>
            <a:custGeom>
              <a:avLst/>
              <a:gdLst>
                <a:gd name="T0" fmla="*/ 48 w 48"/>
                <a:gd name="T1" fmla="*/ 37 h 68"/>
                <a:gd name="T2" fmla="*/ 29 w 48"/>
                <a:gd name="T3" fmla="*/ 0 h 68"/>
                <a:gd name="T4" fmla="*/ 0 w 48"/>
                <a:gd name="T5" fmla="*/ 2 h 68"/>
                <a:gd name="T6" fmla="*/ 31 w 48"/>
                <a:gd name="T7" fmla="*/ 68 h 68"/>
                <a:gd name="T8" fmla="*/ 48 w 48"/>
                <a:gd name="T9" fmla="*/ 37 h 68"/>
              </a:gdLst>
              <a:ahLst/>
              <a:cxnLst>
                <a:cxn ang="0">
                  <a:pos x="T0" y="T1"/>
                </a:cxn>
                <a:cxn ang="0">
                  <a:pos x="T2" y="T3"/>
                </a:cxn>
                <a:cxn ang="0">
                  <a:pos x="T4" y="T5"/>
                </a:cxn>
                <a:cxn ang="0">
                  <a:pos x="T6" y="T7"/>
                </a:cxn>
                <a:cxn ang="0">
                  <a:pos x="T8" y="T9"/>
                </a:cxn>
              </a:cxnLst>
              <a:rect l="0" t="0" r="r" b="b"/>
              <a:pathLst>
                <a:path w="48" h="68">
                  <a:moveTo>
                    <a:pt x="48" y="37"/>
                  </a:moveTo>
                  <a:cubicBezTo>
                    <a:pt x="39" y="26"/>
                    <a:pt x="32" y="13"/>
                    <a:pt x="29" y="0"/>
                  </a:cubicBezTo>
                  <a:cubicBezTo>
                    <a:pt x="19" y="0"/>
                    <a:pt x="10" y="1"/>
                    <a:pt x="0" y="2"/>
                  </a:cubicBezTo>
                  <a:cubicBezTo>
                    <a:pt x="1" y="26"/>
                    <a:pt x="15" y="51"/>
                    <a:pt x="31" y="68"/>
                  </a:cubicBezTo>
                  <a:cubicBezTo>
                    <a:pt x="37" y="57"/>
                    <a:pt x="42" y="47"/>
                    <a:pt x="48" y="37"/>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1" name="Freeform 1722"/>
            <p:cNvSpPr/>
            <p:nvPr/>
          </p:nvSpPr>
          <p:spPr bwMode="auto">
            <a:xfrm>
              <a:off x="4112" y="917"/>
              <a:ext cx="42" cy="39"/>
            </a:xfrm>
            <a:custGeom>
              <a:avLst/>
              <a:gdLst>
                <a:gd name="T0" fmla="*/ 5 w 17"/>
                <a:gd name="T1" fmla="*/ 15 h 16"/>
                <a:gd name="T2" fmla="*/ 15 w 17"/>
                <a:gd name="T3" fmla="*/ 10 h 16"/>
                <a:gd name="T4" fmla="*/ 11 w 17"/>
                <a:gd name="T5" fmla="*/ 1 h 16"/>
                <a:gd name="T6" fmla="*/ 1 w 17"/>
                <a:gd name="T7" fmla="*/ 6 h 16"/>
                <a:gd name="T8" fmla="*/ 5 w 17"/>
                <a:gd name="T9" fmla="*/ 15 h 16"/>
              </a:gdLst>
              <a:ahLst/>
              <a:cxnLst>
                <a:cxn ang="0">
                  <a:pos x="T0" y="T1"/>
                </a:cxn>
                <a:cxn ang="0">
                  <a:pos x="T2" y="T3"/>
                </a:cxn>
                <a:cxn ang="0">
                  <a:pos x="T4" y="T5"/>
                </a:cxn>
                <a:cxn ang="0">
                  <a:pos x="T6" y="T7"/>
                </a:cxn>
                <a:cxn ang="0">
                  <a:pos x="T8" y="T9"/>
                </a:cxn>
              </a:cxnLst>
              <a:rect l="0" t="0" r="r" b="b"/>
              <a:pathLst>
                <a:path w="17" h="16">
                  <a:moveTo>
                    <a:pt x="5" y="15"/>
                  </a:moveTo>
                  <a:cubicBezTo>
                    <a:pt x="9" y="16"/>
                    <a:pt x="14" y="14"/>
                    <a:pt x="15" y="10"/>
                  </a:cubicBezTo>
                  <a:cubicBezTo>
                    <a:pt x="17" y="6"/>
                    <a:pt x="15" y="2"/>
                    <a:pt x="11" y="1"/>
                  </a:cubicBezTo>
                  <a:cubicBezTo>
                    <a:pt x="7" y="0"/>
                    <a:pt x="3" y="2"/>
                    <a:pt x="1" y="6"/>
                  </a:cubicBezTo>
                  <a:cubicBezTo>
                    <a:pt x="0" y="10"/>
                    <a:pt x="1" y="14"/>
                    <a:pt x="5" y="15"/>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2" name="Freeform 1723"/>
            <p:cNvSpPr/>
            <p:nvPr/>
          </p:nvSpPr>
          <p:spPr bwMode="auto">
            <a:xfrm>
              <a:off x="3972" y="1063"/>
              <a:ext cx="369" cy="319"/>
            </a:xfrm>
            <a:custGeom>
              <a:avLst/>
              <a:gdLst>
                <a:gd name="T0" fmla="*/ 0 w 152"/>
                <a:gd name="T1" fmla="*/ 91 h 131"/>
                <a:gd name="T2" fmla="*/ 7 w 152"/>
                <a:gd name="T3" fmla="*/ 120 h 131"/>
                <a:gd name="T4" fmla="*/ 121 w 152"/>
                <a:gd name="T5" fmla="*/ 103 h 131"/>
                <a:gd name="T6" fmla="*/ 130 w 152"/>
                <a:gd name="T7" fmla="*/ 21 h 131"/>
                <a:gd name="T8" fmla="*/ 77 w 152"/>
                <a:gd name="T9" fmla="*/ 11 h 131"/>
                <a:gd name="T10" fmla="*/ 62 w 152"/>
                <a:gd name="T11" fmla="*/ 35 h 131"/>
                <a:gd name="T12" fmla="*/ 81 w 152"/>
                <a:gd name="T13" fmla="*/ 15 h 131"/>
                <a:gd name="T14" fmla="*/ 118 w 152"/>
                <a:gd name="T15" fmla="*/ 18 h 131"/>
                <a:gd name="T16" fmla="*/ 111 w 152"/>
                <a:gd name="T17" fmla="*/ 86 h 131"/>
                <a:gd name="T18" fmla="*/ 0 w 152"/>
                <a:gd name="T19" fmla="*/ 9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2" h="131">
                  <a:moveTo>
                    <a:pt x="0" y="91"/>
                  </a:moveTo>
                  <a:cubicBezTo>
                    <a:pt x="2" y="100"/>
                    <a:pt x="5" y="110"/>
                    <a:pt x="7" y="120"/>
                  </a:cubicBezTo>
                  <a:cubicBezTo>
                    <a:pt x="51" y="128"/>
                    <a:pt x="93" y="131"/>
                    <a:pt x="121" y="103"/>
                  </a:cubicBezTo>
                  <a:cubicBezTo>
                    <a:pt x="149" y="74"/>
                    <a:pt x="152" y="49"/>
                    <a:pt x="130" y="21"/>
                  </a:cubicBezTo>
                  <a:cubicBezTo>
                    <a:pt x="118" y="6"/>
                    <a:pt x="95" y="0"/>
                    <a:pt x="77" y="11"/>
                  </a:cubicBezTo>
                  <a:cubicBezTo>
                    <a:pt x="70" y="15"/>
                    <a:pt x="62" y="25"/>
                    <a:pt x="62" y="35"/>
                  </a:cubicBezTo>
                  <a:cubicBezTo>
                    <a:pt x="65" y="28"/>
                    <a:pt x="73" y="19"/>
                    <a:pt x="81" y="15"/>
                  </a:cubicBezTo>
                  <a:cubicBezTo>
                    <a:pt x="94" y="8"/>
                    <a:pt x="109" y="9"/>
                    <a:pt x="118" y="18"/>
                  </a:cubicBezTo>
                  <a:cubicBezTo>
                    <a:pt x="137" y="35"/>
                    <a:pt x="139" y="65"/>
                    <a:pt x="111" y="86"/>
                  </a:cubicBezTo>
                  <a:cubicBezTo>
                    <a:pt x="77" y="110"/>
                    <a:pt x="34" y="103"/>
                    <a:pt x="0" y="91"/>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3" name="Freeform 1724"/>
            <p:cNvSpPr/>
            <p:nvPr/>
          </p:nvSpPr>
          <p:spPr bwMode="auto">
            <a:xfrm>
              <a:off x="4856" y="1968"/>
              <a:ext cx="117" cy="121"/>
            </a:xfrm>
            <a:custGeom>
              <a:avLst/>
              <a:gdLst>
                <a:gd name="T0" fmla="*/ 0 w 48"/>
                <a:gd name="T1" fmla="*/ 33 h 50"/>
                <a:gd name="T2" fmla="*/ 14 w 48"/>
                <a:gd name="T3" fmla="*/ 50 h 50"/>
                <a:gd name="T4" fmla="*/ 48 w 48"/>
                <a:gd name="T5" fmla="*/ 47 h 50"/>
                <a:gd name="T6" fmla="*/ 34 w 48"/>
                <a:gd name="T7" fmla="*/ 0 h 50"/>
                <a:gd name="T8" fmla="*/ 0 w 48"/>
                <a:gd name="T9" fmla="*/ 33 h 50"/>
              </a:gdLst>
              <a:ahLst/>
              <a:cxnLst>
                <a:cxn ang="0">
                  <a:pos x="T0" y="T1"/>
                </a:cxn>
                <a:cxn ang="0">
                  <a:pos x="T2" y="T3"/>
                </a:cxn>
                <a:cxn ang="0">
                  <a:pos x="T4" y="T5"/>
                </a:cxn>
                <a:cxn ang="0">
                  <a:pos x="T6" y="T7"/>
                </a:cxn>
                <a:cxn ang="0">
                  <a:pos x="T8" y="T9"/>
                </a:cxn>
              </a:cxnLst>
              <a:rect l="0" t="0" r="r" b="b"/>
              <a:pathLst>
                <a:path w="48" h="50">
                  <a:moveTo>
                    <a:pt x="0" y="33"/>
                  </a:moveTo>
                  <a:cubicBezTo>
                    <a:pt x="5" y="39"/>
                    <a:pt x="10" y="44"/>
                    <a:pt x="14" y="50"/>
                  </a:cubicBezTo>
                  <a:cubicBezTo>
                    <a:pt x="25" y="49"/>
                    <a:pt x="37" y="48"/>
                    <a:pt x="48" y="47"/>
                  </a:cubicBezTo>
                  <a:cubicBezTo>
                    <a:pt x="34" y="0"/>
                    <a:pt x="34" y="0"/>
                    <a:pt x="34" y="0"/>
                  </a:cubicBezTo>
                  <a:lnTo>
                    <a:pt x="0" y="33"/>
                  </a:ln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4" name="Freeform 1725"/>
            <p:cNvSpPr/>
            <p:nvPr/>
          </p:nvSpPr>
          <p:spPr bwMode="auto">
            <a:xfrm>
              <a:off x="3179" y="506"/>
              <a:ext cx="817" cy="418"/>
            </a:xfrm>
            <a:custGeom>
              <a:avLst/>
              <a:gdLst>
                <a:gd name="T0" fmla="*/ 284 w 336"/>
                <a:gd name="T1" fmla="*/ 37 h 172"/>
                <a:gd name="T2" fmla="*/ 147 w 336"/>
                <a:gd name="T3" fmla="*/ 42 h 172"/>
                <a:gd name="T4" fmla="*/ 0 w 336"/>
                <a:gd name="T5" fmla="*/ 123 h 172"/>
                <a:gd name="T6" fmla="*/ 10 w 336"/>
                <a:gd name="T7" fmla="*/ 144 h 172"/>
                <a:gd name="T8" fmla="*/ 252 w 336"/>
                <a:gd name="T9" fmla="*/ 53 h 172"/>
                <a:gd name="T10" fmla="*/ 275 w 336"/>
                <a:gd name="T11" fmla="*/ 117 h 172"/>
                <a:gd name="T12" fmla="*/ 224 w 336"/>
                <a:gd name="T13" fmla="*/ 126 h 172"/>
                <a:gd name="T14" fmla="*/ 219 w 336"/>
                <a:gd name="T15" fmla="*/ 92 h 172"/>
                <a:gd name="T16" fmla="*/ 194 w 336"/>
                <a:gd name="T17" fmla="*/ 141 h 172"/>
                <a:gd name="T18" fmla="*/ 296 w 336"/>
                <a:gd name="T19" fmla="*/ 150 h 172"/>
                <a:gd name="T20" fmla="*/ 284 w 336"/>
                <a:gd name="T21" fmla="*/ 37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6" h="172">
                  <a:moveTo>
                    <a:pt x="284" y="37"/>
                  </a:moveTo>
                  <a:cubicBezTo>
                    <a:pt x="243" y="0"/>
                    <a:pt x="183" y="16"/>
                    <a:pt x="147" y="42"/>
                  </a:cubicBezTo>
                  <a:cubicBezTo>
                    <a:pt x="123" y="80"/>
                    <a:pt x="67" y="113"/>
                    <a:pt x="0" y="123"/>
                  </a:cubicBezTo>
                  <a:cubicBezTo>
                    <a:pt x="4" y="130"/>
                    <a:pt x="7" y="137"/>
                    <a:pt x="10" y="144"/>
                  </a:cubicBezTo>
                  <a:cubicBezTo>
                    <a:pt x="140" y="169"/>
                    <a:pt x="175" y="39"/>
                    <a:pt x="252" y="53"/>
                  </a:cubicBezTo>
                  <a:cubicBezTo>
                    <a:pt x="286" y="60"/>
                    <a:pt x="290" y="97"/>
                    <a:pt x="275" y="117"/>
                  </a:cubicBezTo>
                  <a:cubicBezTo>
                    <a:pt x="268" y="126"/>
                    <a:pt x="242" y="140"/>
                    <a:pt x="224" y="126"/>
                  </a:cubicBezTo>
                  <a:cubicBezTo>
                    <a:pt x="219" y="122"/>
                    <a:pt x="209" y="105"/>
                    <a:pt x="219" y="92"/>
                  </a:cubicBezTo>
                  <a:cubicBezTo>
                    <a:pt x="180" y="102"/>
                    <a:pt x="186" y="130"/>
                    <a:pt x="194" y="141"/>
                  </a:cubicBezTo>
                  <a:cubicBezTo>
                    <a:pt x="214" y="168"/>
                    <a:pt x="254" y="172"/>
                    <a:pt x="296" y="150"/>
                  </a:cubicBezTo>
                  <a:cubicBezTo>
                    <a:pt x="325" y="135"/>
                    <a:pt x="336" y="83"/>
                    <a:pt x="284" y="37"/>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5" name="Freeform 1726"/>
            <p:cNvSpPr/>
            <p:nvPr/>
          </p:nvSpPr>
          <p:spPr bwMode="auto">
            <a:xfrm>
              <a:off x="6463" y="3972"/>
              <a:ext cx="102" cy="112"/>
            </a:xfrm>
            <a:custGeom>
              <a:avLst/>
              <a:gdLst>
                <a:gd name="T0" fmla="*/ 29 w 42"/>
                <a:gd name="T1" fmla="*/ 9 h 46"/>
                <a:gd name="T2" fmla="*/ 0 w 42"/>
                <a:gd name="T3" fmla="*/ 0 h 46"/>
                <a:gd name="T4" fmla="*/ 1 w 42"/>
                <a:gd name="T5" fmla="*/ 37 h 46"/>
                <a:gd name="T6" fmla="*/ 29 w 42"/>
                <a:gd name="T7" fmla="*/ 9 h 46"/>
              </a:gdLst>
              <a:ahLst/>
              <a:cxnLst>
                <a:cxn ang="0">
                  <a:pos x="T0" y="T1"/>
                </a:cxn>
                <a:cxn ang="0">
                  <a:pos x="T2" y="T3"/>
                </a:cxn>
                <a:cxn ang="0">
                  <a:pos x="T4" y="T5"/>
                </a:cxn>
                <a:cxn ang="0">
                  <a:pos x="T6" y="T7"/>
                </a:cxn>
              </a:cxnLst>
              <a:rect l="0" t="0" r="r" b="b"/>
              <a:pathLst>
                <a:path w="42" h="46">
                  <a:moveTo>
                    <a:pt x="29" y="9"/>
                  </a:moveTo>
                  <a:cubicBezTo>
                    <a:pt x="20" y="8"/>
                    <a:pt x="10" y="5"/>
                    <a:pt x="0" y="0"/>
                  </a:cubicBezTo>
                  <a:cubicBezTo>
                    <a:pt x="2" y="13"/>
                    <a:pt x="2" y="25"/>
                    <a:pt x="1" y="37"/>
                  </a:cubicBezTo>
                  <a:cubicBezTo>
                    <a:pt x="18" y="46"/>
                    <a:pt x="42" y="30"/>
                    <a:pt x="29" y="9"/>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6" name="Freeform 1727"/>
            <p:cNvSpPr/>
            <p:nvPr/>
          </p:nvSpPr>
          <p:spPr bwMode="auto">
            <a:xfrm>
              <a:off x="4710" y="1776"/>
              <a:ext cx="115" cy="109"/>
            </a:xfrm>
            <a:custGeom>
              <a:avLst/>
              <a:gdLst>
                <a:gd name="T0" fmla="*/ 47 w 47"/>
                <a:gd name="T1" fmla="*/ 31 h 45"/>
                <a:gd name="T2" fmla="*/ 7 w 47"/>
                <a:gd name="T3" fmla="*/ 0 h 45"/>
                <a:gd name="T4" fmla="*/ 0 w 47"/>
                <a:gd name="T5" fmla="*/ 8 h 45"/>
                <a:gd name="T6" fmla="*/ 32 w 47"/>
                <a:gd name="T7" fmla="*/ 45 h 45"/>
                <a:gd name="T8" fmla="*/ 47 w 47"/>
                <a:gd name="T9" fmla="*/ 31 h 45"/>
              </a:gdLst>
              <a:ahLst/>
              <a:cxnLst>
                <a:cxn ang="0">
                  <a:pos x="T0" y="T1"/>
                </a:cxn>
                <a:cxn ang="0">
                  <a:pos x="T2" y="T3"/>
                </a:cxn>
                <a:cxn ang="0">
                  <a:pos x="T4" y="T5"/>
                </a:cxn>
                <a:cxn ang="0">
                  <a:pos x="T6" y="T7"/>
                </a:cxn>
                <a:cxn ang="0">
                  <a:pos x="T8" y="T9"/>
                </a:cxn>
              </a:cxnLst>
              <a:rect l="0" t="0" r="r" b="b"/>
              <a:pathLst>
                <a:path w="47" h="45">
                  <a:moveTo>
                    <a:pt x="47" y="31"/>
                  </a:moveTo>
                  <a:cubicBezTo>
                    <a:pt x="7" y="0"/>
                    <a:pt x="7" y="0"/>
                    <a:pt x="7" y="0"/>
                  </a:cubicBezTo>
                  <a:cubicBezTo>
                    <a:pt x="5" y="3"/>
                    <a:pt x="3" y="6"/>
                    <a:pt x="0" y="8"/>
                  </a:cubicBezTo>
                  <a:cubicBezTo>
                    <a:pt x="32" y="45"/>
                    <a:pt x="32" y="45"/>
                    <a:pt x="32" y="45"/>
                  </a:cubicBezTo>
                  <a:cubicBezTo>
                    <a:pt x="37" y="41"/>
                    <a:pt x="43" y="36"/>
                    <a:pt x="47" y="31"/>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7" name="Freeform 1728"/>
            <p:cNvSpPr/>
            <p:nvPr/>
          </p:nvSpPr>
          <p:spPr bwMode="auto">
            <a:xfrm>
              <a:off x="4387" y="1343"/>
              <a:ext cx="51" cy="80"/>
            </a:xfrm>
            <a:custGeom>
              <a:avLst/>
              <a:gdLst>
                <a:gd name="T0" fmla="*/ 0 w 21"/>
                <a:gd name="T1" fmla="*/ 18 h 33"/>
                <a:gd name="T2" fmla="*/ 8 w 21"/>
                <a:gd name="T3" fmla="*/ 33 h 33"/>
                <a:gd name="T4" fmla="*/ 21 w 21"/>
                <a:gd name="T5" fmla="*/ 27 h 33"/>
                <a:gd name="T6" fmla="*/ 14 w 21"/>
                <a:gd name="T7" fmla="*/ 0 h 33"/>
                <a:gd name="T8" fmla="*/ 0 w 21"/>
                <a:gd name="T9" fmla="*/ 18 h 33"/>
              </a:gdLst>
              <a:ahLst/>
              <a:cxnLst>
                <a:cxn ang="0">
                  <a:pos x="T0" y="T1"/>
                </a:cxn>
                <a:cxn ang="0">
                  <a:pos x="T2" y="T3"/>
                </a:cxn>
                <a:cxn ang="0">
                  <a:pos x="T4" y="T5"/>
                </a:cxn>
                <a:cxn ang="0">
                  <a:pos x="T6" y="T7"/>
                </a:cxn>
                <a:cxn ang="0">
                  <a:pos x="T8" y="T9"/>
                </a:cxn>
              </a:cxnLst>
              <a:rect l="0" t="0" r="r" b="b"/>
              <a:pathLst>
                <a:path w="21" h="33">
                  <a:moveTo>
                    <a:pt x="0" y="18"/>
                  </a:moveTo>
                  <a:cubicBezTo>
                    <a:pt x="8" y="33"/>
                    <a:pt x="8" y="33"/>
                    <a:pt x="8" y="33"/>
                  </a:cubicBezTo>
                  <a:cubicBezTo>
                    <a:pt x="12" y="31"/>
                    <a:pt x="16" y="29"/>
                    <a:pt x="21" y="27"/>
                  </a:cubicBezTo>
                  <a:cubicBezTo>
                    <a:pt x="14" y="0"/>
                    <a:pt x="14" y="0"/>
                    <a:pt x="14" y="0"/>
                  </a:cubicBezTo>
                  <a:cubicBezTo>
                    <a:pt x="11" y="6"/>
                    <a:pt x="6" y="12"/>
                    <a:pt x="0" y="18"/>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8" name="Freeform 1729"/>
            <p:cNvSpPr/>
            <p:nvPr/>
          </p:nvSpPr>
          <p:spPr bwMode="auto">
            <a:xfrm>
              <a:off x="4171" y="1112"/>
              <a:ext cx="109" cy="131"/>
            </a:xfrm>
            <a:custGeom>
              <a:avLst/>
              <a:gdLst>
                <a:gd name="T0" fmla="*/ 23 w 45"/>
                <a:gd name="T1" fmla="*/ 0 h 54"/>
                <a:gd name="T2" fmla="*/ 15 w 45"/>
                <a:gd name="T3" fmla="*/ 54 h 54"/>
                <a:gd name="T4" fmla="*/ 41 w 45"/>
                <a:gd name="T5" fmla="*/ 35 h 54"/>
                <a:gd name="T6" fmla="*/ 23 w 45"/>
                <a:gd name="T7" fmla="*/ 0 h 54"/>
              </a:gdLst>
              <a:ahLst/>
              <a:cxnLst>
                <a:cxn ang="0">
                  <a:pos x="T0" y="T1"/>
                </a:cxn>
                <a:cxn ang="0">
                  <a:pos x="T2" y="T3"/>
                </a:cxn>
                <a:cxn ang="0">
                  <a:pos x="T4" y="T5"/>
                </a:cxn>
                <a:cxn ang="0">
                  <a:pos x="T6" y="T7"/>
                </a:cxn>
              </a:cxnLst>
              <a:rect l="0" t="0" r="r" b="b"/>
              <a:pathLst>
                <a:path w="45" h="54">
                  <a:moveTo>
                    <a:pt x="23" y="0"/>
                  </a:moveTo>
                  <a:cubicBezTo>
                    <a:pt x="9" y="13"/>
                    <a:pt x="0" y="34"/>
                    <a:pt x="15" y="54"/>
                  </a:cubicBezTo>
                  <a:cubicBezTo>
                    <a:pt x="26" y="51"/>
                    <a:pt x="37" y="46"/>
                    <a:pt x="41" y="35"/>
                  </a:cubicBezTo>
                  <a:cubicBezTo>
                    <a:pt x="45" y="18"/>
                    <a:pt x="37" y="3"/>
                    <a:pt x="23" y="0"/>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9" name="Freeform 1730"/>
            <p:cNvSpPr/>
            <p:nvPr/>
          </p:nvSpPr>
          <p:spPr bwMode="auto">
            <a:xfrm>
              <a:off x="3916" y="837"/>
              <a:ext cx="111" cy="112"/>
            </a:xfrm>
            <a:custGeom>
              <a:avLst/>
              <a:gdLst>
                <a:gd name="T0" fmla="*/ 46 w 46"/>
                <a:gd name="T1" fmla="*/ 17 h 46"/>
                <a:gd name="T2" fmla="*/ 19 w 46"/>
                <a:gd name="T3" fmla="*/ 0 h 46"/>
                <a:gd name="T4" fmla="*/ 0 w 46"/>
                <a:gd name="T5" fmla="*/ 18 h 46"/>
                <a:gd name="T6" fmla="*/ 10 w 46"/>
                <a:gd name="T7" fmla="*/ 46 h 46"/>
                <a:gd name="T8" fmla="*/ 46 w 46"/>
                <a:gd name="T9" fmla="*/ 17 h 46"/>
              </a:gdLst>
              <a:ahLst/>
              <a:cxnLst>
                <a:cxn ang="0">
                  <a:pos x="T0" y="T1"/>
                </a:cxn>
                <a:cxn ang="0">
                  <a:pos x="T2" y="T3"/>
                </a:cxn>
                <a:cxn ang="0">
                  <a:pos x="T4" y="T5"/>
                </a:cxn>
                <a:cxn ang="0">
                  <a:pos x="T6" y="T7"/>
                </a:cxn>
                <a:cxn ang="0">
                  <a:pos x="T8" y="T9"/>
                </a:cxn>
              </a:cxnLst>
              <a:rect l="0" t="0" r="r" b="b"/>
              <a:pathLst>
                <a:path w="46" h="46">
                  <a:moveTo>
                    <a:pt x="46" y="17"/>
                  </a:moveTo>
                  <a:cubicBezTo>
                    <a:pt x="19" y="0"/>
                    <a:pt x="19" y="0"/>
                    <a:pt x="19" y="0"/>
                  </a:cubicBezTo>
                  <a:cubicBezTo>
                    <a:pt x="14" y="7"/>
                    <a:pt x="6" y="13"/>
                    <a:pt x="0" y="18"/>
                  </a:cubicBezTo>
                  <a:cubicBezTo>
                    <a:pt x="10" y="46"/>
                    <a:pt x="10" y="46"/>
                    <a:pt x="10" y="46"/>
                  </a:cubicBezTo>
                  <a:cubicBezTo>
                    <a:pt x="20" y="34"/>
                    <a:pt x="32" y="25"/>
                    <a:pt x="46" y="17"/>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0" name="Freeform 1731"/>
            <p:cNvSpPr/>
            <p:nvPr/>
          </p:nvSpPr>
          <p:spPr bwMode="auto">
            <a:xfrm>
              <a:off x="3167" y="0"/>
              <a:ext cx="194" cy="246"/>
            </a:xfrm>
            <a:custGeom>
              <a:avLst/>
              <a:gdLst>
                <a:gd name="T0" fmla="*/ 31 w 80"/>
                <a:gd name="T1" fmla="*/ 101 h 101"/>
                <a:gd name="T2" fmla="*/ 80 w 80"/>
                <a:gd name="T3" fmla="*/ 0 h 101"/>
                <a:gd name="T4" fmla="*/ 46 w 80"/>
                <a:gd name="T5" fmla="*/ 0 h 101"/>
                <a:gd name="T6" fmla="*/ 0 w 80"/>
                <a:gd name="T7" fmla="*/ 71 h 101"/>
                <a:gd name="T8" fmla="*/ 31 w 80"/>
                <a:gd name="T9" fmla="*/ 101 h 101"/>
              </a:gdLst>
              <a:ahLst/>
              <a:cxnLst>
                <a:cxn ang="0">
                  <a:pos x="T0" y="T1"/>
                </a:cxn>
                <a:cxn ang="0">
                  <a:pos x="T2" y="T3"/>
                </a:cxn>
                <a:cxn ang="0">
                  <a:pos x="T4" y="T5"/>
                </a:cxn>
                <a:cxn ang="0">
                  <a:pos x="T6" y="T7"/>
                </a:cxn>
                <a:cxn ang="0">
                  <a:pos x="T8" y="T9"/>
                </a:cxn>
              </a:cxnLst>
              <a:rect l="0" t="0" r="r" b="b"/>
              <a:pathLst>
                <a:path w="80" h="101">
                  <a:moveTo>
                    <a:pt x="31" y="101"/>
                  </a:moveTo>
                  <a:cubicBezTo>
                    <a:pt x="57" y="73"/>
                    <a:pt x="74" y="37"/>
                    <a:pt x="80" y="0"/>
                  </a:cubicBezTo>
                  <a:cubicBezTo>
                    <a:pt x="46" y="0"/>
                    <a:pt x="46" y="0"/>
                    <a:pt x="46" y="0"/>
                  </a:cubicBezTo>
                  <a:cubicBezTo>
                    <a:pt x="35" y="27"/>
                    <a:pt x="19" y="52"/>
                    <a:pt x="0" y="71"/>
                  </a:cubicBezTo>
                  <a:cubicBezTo>
                    <a:pt x="11" y="82"/>
                    <a:pt x="22" y="92"/>
                    <a:pt x="31" y="101"/>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1" name="Freeform 1732"/>
            <p:cNvSpPr/>
            <p:nvPr/>
          </p:nvSpPr>
          <p:spPr bwMode="auto">
            <a:xfrm>
              <a:off x="3289" y="61"/>
              <a:ext cx="228" cy="228"/>
            </a:xfrm>
            <a:custGeom>
              <a:avLst/>
              <a:gdLst>
                <a:gd name="T0" fmla="*/ 71 w 94"/>
                <a:gd name="T1" fmla="*/ 86 h 94"/>
                <a:gd name="T2" fmla="*/ 77 w 94"/>
                <a:gd name="T3" fmla="*/ 85 h 94"/>
                <a:gd name="T4" fmla="*/ 94 w 94"/>
                <a:gd name="T5" fmla="*/ 50 h 94"/>
                <a:gd name="T6" fmla="*/ 42 w 94"/>
                <a:gd name="T7" fmla="*/ 69 h 94"/>
                <a:gd name="T8" fmla="*/ 50 w 94"/>
                <a:gd name="T9" fmla="*/ 20 h 94"/>
                <a:gd name="T10" fmla="*/ 52 w 94"/>
                <a:gd name="T11" fmla="*/ 19 h 94"/>
                <a:gd name="T12" fmla="*/ 32 w 94"/>
                <a:gd name="T13" fmla="*/ 0 h 94"/>
                <a:gd name="T14" fmla="*/ 0 w 94"/>
                <a:gd name="T15" fmla="*/ 65 h 94"/>
                <a:gd name="T16" fmla="*/ 71 w 94"/>
                <a:gd name="T17" fmla="*/ 8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94">
                  <a:moveTo>
                    <a:pt x="71" y="86"/>
                  </a:moveTo>
                  <a:cubicBezTo>
                    <a:pt x="73" y="86"/>
                    <a:pt x="75" y="85"/>
                    <a:pt x="77" y="85"/>
                  </a:cubicBezTo>
                  <a:cubicBezTo>
                    <a:pt x="79" y="73"/>
                    <a:pt x="87" y="59"/>
                    <a:pt x="94" y="50"/>
                  </a:cubicBezTo>
                  <a:cubicBezTo>
                    <a:pt x="82" y="36"/>
                    <a:pt x="48" y="44"/>
                    <a:pt x="42" y="69"/>
                  </a:cubicBezTo>
                  <a:cubicBezTo>
                    <a:pt x="32" y="48"/>
                    <a:pt x="37" y="31"/>
                    <a:pt x="50" y="20"/>
                  </a:cubicBezTo>
                  <a:cubicBezTo>
                    <a:pt x="51" y="19"/>
                    <a:pt x="51" y="19"/>
                    <a:pt x="52" y="19"/>
                  </a:cubicBezTo>
                  <a:cubicBezTo>
                    <a:pt x="46" y="14"/>
                    <a:pt x="40" y="8"/>
                    <a:pt x="32" y="0"/>
                  </a:cubicBezTo>
                  <a:cubicBezTo>
                    <a:pt x="25" y="23"/>
                    <a:pt x="14" y="45"/>
                    <a:pt x="0" y="65"/>
                  </a:cubicBezTo>
                  <a:cubicBezTo>
                    <a:pt x="23" y="86"/>
                    <a:pt x="41" y="94"/>
                    <a:pt x="71" y="86"/>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2" name="Freeform 1733"/>
            <p:cNvSpPr/>
            <p:nvPr/>
          </p:nvSpPr>
          <p:spPr bwMode="auto">
            <a:xfrm>
              <a:off x="5053" y="2437"/>
              <a:ext cx="209" cy="161"/>
            </a:xfrm>
            <a:custGeom>
              <a:avLst/>
              <a:gdLst>
                <a:gd name="T0" fmla="*/ 90 w 209"/>
                <a:gd name="T1" fmla="*/ 161 h 161"/>
                <a:gd name="T2" fmla="*/ 209 w 209"/>
                <a:gd name="T3" fmla="*/ 144 h 161"/>
                <a:gd name="T4" fmla="*/ 175 w 209"/>
                <a:gd name="T5" fmla="*/ 15 h 161"/>
                <a:gd name="T6" fmla="*/ 139 w 209"/>
                <a:gd name="T7" fmla="*/ 68 h 161"/>
                <a:gd name="T8" fmla="*/ 20 w 209"/>
                <a:gd name="T9" fmla="*/ 0 h 161"/>
                <a:gd name="T10" fmla="*/ 0 w 209"/>
                <a:gd name="T11" fmla="*/ 34 h 161"/>
                <a:gd name="T12" fmla="*/ 124 w 209"/>
                <a:gd name="T13" fmla="*/ 107 h 161"/>
                <a:gd name="T14" fmla="*/ 90 w 209"/>
                <a:gd name="T15" fmla="*/ 161 h 1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61">
                  <a:moveTo>
                    <a:pt x="90" y="161"/>
                  </a:moveTo>
                  <a:lnTo>
                    <a:pt x="209" y="144"/>
                  </a:lnTo>
                  <a:lnTo>
                    <a:pt x="175" y="15"/>
                  </a:lnTo>
                  <a:lnTo>
                    <a:pt x="139" y="68"/>
                  </a:lnTo>
                  <a:lnTo>
                    <a:pt x="20" y="0"/>
                  </a:lnTo>
                  <a:lnTo>
                    <a:pt x="0" y="34"/>
                  </a:lnTo>
                  <a:lnTo>
                    <a:pt x="124" y="107"/>
                  </a:lnTo>
                  <a:lnTo>
                    <a:pt x="90" y="161"/>
                  </a:ln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3" name="Freeform 1734"/>
            <p:cNvSpPr/>
            <p:nvPr/>
          </p:nvSpPr>
          <p:spPr bwMode="auto">
            <a:xfrm>
              <a:off x="2608" y="387"/>
              <a:ext cx="1033" cy="248"/>
            </a:xfrm>
            <a:custGeom>
              <a:avLst/>
              <a:gdLst>
                <a:gd name="T0" fmla="*/ 260 w 425"/>
                <a:gd name="T1" fmla="*/ 45 h 102"/>
                <a:gd name="T2" fmla="*/ 71 w 425"/>
                <a:gd name="T3" fmla="*/ 40 h 102"/>
                <a:gd name="T4" fmla="*/ 1 w 425"/>
                <a:gd name="T5" fmla="*/ 84 h 102"/>
                <a:gd name="T6" fmla="*/ 0 w 425"/>
                <a:gd name="T7" fmla="*/ 102 h 102"/>
                <a:gd name="T8" fmla="*/ 135 w 425"/>
                <a:gd name="T9" fmla="*/ 44 h 102"/>
                <a:gd name="T10" fmla="*/ 126 w 425"/>
                <a:gd name="T11" fmla="*/ 64 h 102"/>
                <a:gd name="T12" fmla="*/ 324 w 425"/>
                <a:gd name="T13" fmla="*/ 58 h 102"/>
                <a:gd name="T14" fmla="*/ 425 w 425"/>
                <a:gd name="T15" fmla="*/ 0 h 102"/>
                <a:gd name="T16" fmla="*/ 260 w 425"/>
                <a:gd name="T17" fmla="*/ 45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5" h="102">
                  <a:moveTo>
                    <a:pt x="260" y="45"/>
                  </a:moveTo>
                  <a:cubicBezTo>
                    <a:pt x="236" y="41"/>
                    <a:pt x="130" y="23"/>
                    <a:pt x="71" y="40"/>
                  </a:cubicBezTo>
                  <a:cubicBezTo>
                    <a:pt x="44" y="47"/>
                    <a:pt x="19" y="62"/>
                    <a:pt x="1" y="84"/>
                  </a:cubicBezTo>
                  <a:cubicBezTo>
                    <a:pt x="1" y="90"/>
                    <a:pt x="1" y="96"/>
                    <a:pt x="0" y="102"/>
                  </a:cubicBezTo>
                  <a:cubicBezTo>
                    <a:pt x="57" y="77"/>
                    <a:pt x="126" y="48"/>
                    <a:pt x="135" y="44"/>
                  </a:cubicBezTo>
                  <a:cubicBezTo>
                    <a:pt x="133" y="48"/>
                    <a:pt x="130" y="55"/>
                    <a:pt x="126" y="64"/>
                  </a:cubicBezTo>
                  <a:cubicBezTo>
                    <a:pt x="167" y="57"/>
                    <a:pt x="252" y="73"/>
                    <a:pt x="324" y="58"/>
                  </a:cubicBezTo>
                  <a:cubicBezTo>
                    <a:pt x="369" y="49"/>
                    <a:pt x="409" y="39"/>
                    <a:pt x="425" y="0"/>
                  </a:cubicBezTo>
                  <a:cubicBezTo>
                    <a:pt x="392" y="32"/>
                    <a:pt x="318" y="54"/>
                    <a:pt x="260" y="45"/>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4" name="Freeform 1735"/>
            <p:cNvSpPr/>
            <p:nvPr/>
          </p:nvSpPr>
          <p:spPr bwMode="auto">
            <a:xfrm>
              <a:off x="4042" y="971"/>
              <a:ext cx="39" cy="43"/>
            </a:xfrm>
            <a:custGeom>
              <a:avLst/>
              <a:gdLst>
                <a:gd name="T0" fmla="*/ 7 w 16"/>
                <a:gd name="T1" fmla="*/ 18 h 18"/>
                <a:gd name="T2" fmla="*/ 15 w 16"/>
                <a:gd name="T3" fmla="*/ 7 h 18"/>
                <a:gd name="T4" fmla="*/ 9 w 16"/>
                <a:gd name="T5" fmla="*/ 1 h 18"/>
                <a:gd name="T6" fmla="*/ 1 w 16"/>
                <a:gd name="T7" fmla="*/ 11 h 18"/>
                <a:gd name="T8" fmla="*/ 7 w 16"/>
                <a:gd name="T9" fmla="*/ 18 h 18"/>
              </a:gdLst>
              <a:ahLst/>
              <a:cxnLst>
                <a:cxn ang="0">
                  <a:pos x="T0" y="T1"/>
                </a:cxn>
                <a:cxn ang="0">
                  <a:pos x="T2" y="T3"/>
                </a:cxn>
                <a:cxn ang="0">
                  <a:pos x="T4" y="T5"/>
                </a:cxn>
                <a:cxn ang="0">
                  <a:pos x="T6" y="T7"/>
                </a:cxn>
                <a:cxn ang="0">
                  <a:pos x="T8" y="T9"/>
                </a:cxn>
              </a:cxnLst>
              <a:rect l="0" t="0" r="r" b="b"/>
              <a:pathLst>
                <a:path w="16" h="18">
                  <a:moveTo>
                    <a:pt x="7" y="18"/>
                  </a:moveTo>
                  <a:cubicBezTo>
                    <a:pt x="11" y="17"/>
                    <a:pt x="15" y="12"/>
                    <a:pt x="15" y="7"/>
                  </a:cubicBezTo>
                  <a:cubicBezTo>
                    <a:pt x="16" y="3"/>
                    <a:pt x="13" y="0"/>
                    <a:pt x="9" y="1"/>
                  </a:cubicBezTo>
                  <a:cubicBezTo>
                    <a:pt x="5" y="1"/>
                    <a:pt x="1" y="6"/>
                    <a:pt x="1" y="11"/>
                  </a:cubicBezTo>
                  <a:cubicBezTo>
                    <a:pt x="0" y="15"/>
                    <a:pt x="3" y="18"/>
                    <a:pt x="7" y="18"/>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5" name="Freeform 1736"/>
            <p:cNvSpPr/>
            <p:nvPr/>
          </p:nvSpPr>
          <p:spPr bwMode="auto">
            <a:xfrm>
              <a:off x="4946" y="2155"/>
              <a:ext cx="161" cy="280"/>
            </a:xfrm>
            <a:custGeom>
              <a:avLst/>
              <a:gdLst>
                <a:gd name="T0" fmla="*/ 30 w 66"/>
                <a:gd name="T1" fmla="*/ 0 h 115"/>
                <a:gd name="T2" fmla="*/ 0 w 66"/>
                <a:gd name="T3" fmla="*/ 2 h 115"/>
                <a:gd name="T4" fmla="*/ 35 w 66"/>
                <a:gd name="T5" fmla="*/ 45 h 115"/>
                <a:gd name="T6" fmla="*/ 9 w 66"/>
                <a:gd name="T7" fmla="*/ 44 h 115"/>
                <a:gd name="T8" fmla="*/ 43 w 66"/>
                <a:gd name="T9" fmla="*/ 115 h 115"/>
                <a:gd name="T10" fmla="*/ 66 w 66"/>
                <a:gd name="T11" fmla="*/ 72 h 115"/>
                <a:gd name="T12" fmla="*/ 30 w 66"/>
                <a:gd name="T13" fmla="*/ 0 h 115"/>
              </a:gdLst>
              <a:ahLst/>
              <a:cxnLst>
                <a:cxn ang="0">
                  <a:pos x="T0" y="T1"/>
                </a:cxn>
                <a:cxn ang="0">
                  <a:pos x="T2" y="T3"/>
                </a:cxn>
                <a:cxn ang="0">
                  <a:pos x="T4" y="T5"/>
                </a:cxn>
                <a:cxn ang="0">
                  <a:pos x="T6" y="T7"/>
                </a:cxn>
                <a:cxn ang="0">
                  <a:pos x="T8" y="T9"/>
                </a:cxn>
                <a:cxn ang="0">
                  <a:pos x="T10" y="T11"/>
                </a:cxn>
                <a:cxn ang="0">
                  <a:pos x="T12" y="T13"/>
                </a:cxn>
              </a:cxnLst>
              <a:rect l="0" t="0" r="r" b="b"/>
              <a:pathLst>
                <a:path w="66" h="115">
                  <a:moveTo>
                    <a:pt x="30" y="0"/>
                  </a:moveTo>
                  <a:cubicBezTo>
                    <a:pt x="20" y="1"/>
                    <a:pt x="10" y="2"/>
                    <a:pt x="0" y="2"/>
                  </a:cubicBezTo>
                  <a:cubicBezTo>
                    <a:pt x="15" y="21"/>
                    <a:pt x="28" y="37"/>
                    <a:pt x="35" y="45"/>
                  </a:cubicBezTo>
                  <a:cubicBezTo>
                    <a:pt x="29" y="45"/>
                    <a:pt x="20" y="44"/>
                    <a:pt x="9" y="44"/>
                  </a:cubicBezTo>
                  <a:cubicBezTo>
                    <a:pt x="12" y="68"/>
                    <a:pt x="27" y="98"/>
                    <a:pt x="43" y="115"/>
                  </a:cubicBezTo>
                  <a:cubicBezTo>
                    <a:pt x="50" y="101"/>
                    <a:pt x="58" y="86"/>
                    <a:pt x="66" y="72"/>
                  </a:cubicBezTo>
                  <a:cubicBezTo>
                    <a:pt x="47" y="55"/>
                    <a:pt x="31" y="25"/>
                    <a:pt x="30" y="0"/>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6" name="Freeform 1737"/>
            <p:cNvSpPr/>
            <p:nvPr/>
          </p:nvSpPr>
          <p:spPr bwMode="auto">
            <a:xfrm>
              <a:off x="4681" y="1805"/>
              <a:ext cx="95" cy="114"/>
            </a:xfrm>
            <a:custGeom>
              <a:avLst/>
              <a:gdLst>
                <a:gd name="T0" fmla="*/ 39 w 39"/>
                <a:gd name="T1" fmla="*/ 37 h 47"/>
                <a:gd name="T2" fmla="*/ 8 w 39"/>
                <a:gd name="T3" fmla="*/ 0 h 47"/>
                <a:gd name="T4" fmla="*/ 0 w 39"/>
                <a:gd name="T5" fmla="*/ 7 h 47"/>
                <a:gd name="T6" fmla="*/ 25 w 39"/>
                <a:gd name="T7" fmla="*/ 47 h 47"/>
                <a:gd name="T8" fmla="*/ 39 w 39"/>
                <a:gd name="T9" fmla="*/ 37 h 47"/>
              </a:gdLst>
              <a:ahLst/>
              <a:cxnLst>
                <a:cxn ang="0">
                  <a:pos x="T0" y="T1"/>
                </a:cxn>
                <a:cxn ang="0">
                  <a:pos x="T2" y="T3"/>
                </a:cxn>
                <a:cxn ang="0">
                  <a:pos x="T4" y="T5"/>
                </a:cxn>
                <a:cxn ang="0">
                  <a:pos x="T6" y="T7"/>
                </a:cxn>
                <a:cxn ang="0">
                  <a:pos x="T8" y="T9"/>
                </a:cxn>
              </a:cxnLst>
              <a:rect l="0" t="0" r="r" b="b"/>
              <a:pathLst>
                <a:path w="39" h="47">
                  <a:moveTo>
                    <a:pt x="39" y="37"/>
                  </a:moveTo>
                  <a:cubicBezTo>
                    <a:pt x="8" y="0"/>
                    <a:pt x="8" y="0"/>
                    <a:pt x="8" y="0"/>
                  </a:cubicBezTo>
                  <a:cubicBezTo>
                    <a:pt x="5" y="3"/>
                    <a:pt x="3" y="5"/>
                    <a:pt x="0" y="7"/>
                  </a:cubicBezTo>
                  <a:cubicBezTo>
                    <a:pt x="25" y="47"/>
                    <a:pt x="25" y="47"/>
                    <a:pt x="25" y="47"/>
                  </a:cubicBezTo>
                  <a:cubicBezTo>
                    <a:pt x="30" y="44"/>
                    <a:pt x="35" y="40"/>
                    <a:pt x="39" y="37"/>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7" name="Freeform 1738"/>
            <p:cNvSpPr/>
            <p:nvPr/>
          </p:nvSpPr>
          <p:spPr bwMode="auto">
            <a:xfrm>
              <a:off x="4066" y="1107"/>
              <a:ext cx="146" cy="143"/>
            </a:xfrm>
            <a:custGeom>
              <a:avLst/>
              <a:gdLst>
                <a:gd name="T0" fmla="*/ 1 w 60"/>
                <a:gd name="T1" fmla="*/ 52 h 59"/>
                <a:gd name="T2" fmla="*/ 52 w 60"/>
                <a:gd name="T3" fmla="*/ 57 h 59"/>
                <a:gd name="T4" fmla="*/ 60 w 60"/>
                <a:gd name="T5" fmla="*/ 1 h 59"/>
                <a:gd name="T6" fmla="*/ 32 w 60"/>
                <a:gd name="T7" fmla="*/ 35 h 59"/>
                <a:gd name="T8" fmla="*/ 13 w 60"/>
                <a:gd name="T9" fmla="*/ 20 h 59"/>
                <a:gd name="T10" fmla="*/ 1 w 60"/>
                <a:gd name="T11" fmla="*/ 52 h 59"/>
              </a:gdLst>
              <a:ahLst/>
              <a:cxnLst>
                <a:cxn ang="0">
                  <a:pos x="T0" y="T1"/>
                </a:cxn>
                <a:cxn ang="0">
                  <a:pos x="T2" y="T3"/>
                </a:cxn>
                <a:cxn ang="0">
                  <a:pos x="T4" y="T5"/>
                </a:cxn>
                <a:cxn ang="0">
                  <a:pos x="T6" y="T7"/>
                </a:cxn>
                <a:cxn ang="0">
                  <a:pos x="T8" y="T9"/>
                </a:cxn>
                <a:cxn ang="0">
                  <a:pos x="T10" y="T11"/>
                </a:cxn>
              </a:cxnLst>
              <a:rect l="0" t="0" r="r" b="b"/>
              <a:pathLst>
                <a:path w="60" h="59">
                  <a:moveTo>
                    <a:pt x="1" y="52"/>
                  </a:moveTo>
                  <a:cubicBezTo>
                    <a:pt x="18" y="56"/>
                    <a:pt x="36" y="59"/>
                    <a:pt x="52" y="57"/>
                  </a:cubicBezTo>
                  <a:cubicBezTo>
                    <a:pt x="37" y="35"/>
                    <a:pt x="47" y="16"/>
                    <a:pt x="60" y="1"/>
                  </a:cubicBezTo>
                  <a:cubicBezTo>
                    <a:pt x="42" y="0"/>
                    <a:pt x="29" y="11"/>
                    <a:pt x="32" y="35"/>
                  </a:cubicBezTo>
                  <a:cubicBezTo>
                    <a:pt x="23" y="33"/>
                    <a:pt x="17" y="27"/>
                    <a:pt x="13" y="20"/>
                  </a:cubicBezTo>
                  <a:cubicBezTo>
                    <a:pt x="5" y="28"/>
                    <a:pt x="0" y="38"/>
                    <a:pt x="1" y="52"/>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8" name="Freeform 1739"/>
            <p:cNvSpPr/>
            <p:nvPr/>
          </p:nvSpPr>
          <p:spPr bwMode="auto">
            <a:xfrm>
              <a:off x="4346" y="1396"/>
              <a:ext cx="48" cy="56"/>
            </a:xfrm>
            <a:custGeom>
              <a:avLst/>
              <a:gdLst>
                <a:gd name="T0" fmla="*/ 20 w 20"/>
                <a:gd name="T1" fmla="*/ 14 h 23"/>
                <a:gd name="T2" fmla="*/ 13 w 20"/>
                <a:gd name="T3" fmla="*/ 0 h 23"/>
                <a:gd name="T4" fmla="*/ 0 w 20"/>
                <a:gd name="T5" fmla="*/ 12 h 23"/>
                <a:gd name="T6" fmla="*/ 8 w 20"/>
                <a:gd name="T7" fmla="*/ 23 h 23"/>
                <a:gd name="T8" fmla="*/ 20 w 20"/>
                <a:gd name="T9" fmla="*/ 14 h 23"/>
              </a:gdLst>
              <a:ahLst/>
              <a:cxnLst>
                <a:cxn ang="0">
                  <a:pos x="T0" y="T1"/>
                </a:cxn>
                <a:cxn ang="0">
                  <a:pos x="T2" y="T3"/>
                </a:cxn>
                <a:cxn ang="0">
                  <a:pos x="T4" y="T5"/>
                </a:cxn>
                <a:cxn ang="0">
                  <a:pos x="T6" y="T7"/>
                </a:cxn>
                <a:cxn ang="0">
                  <a:pos x="T8" y="T9"/>
                </a:cxn>
              </a:cxnLst>
              <a:rect l="0" t="0" r="r" b="b"/>
              <a:pathLst>
                <a:path w="20" h="23">
                  <a:moveTo>
                    <a:pt x="20" y="14"/>
                  </a:moveTo>
                  <a:cubicBezTo>
                    <a:pt x="13" y="0"/>
                    <a:pt x="13" y="0"/>
                    <a:pt x="13" y="0"/>
                  </a:cubicBezTo>
                  <a:cubicBezTo>
                    <a:pt x="9" y="4"/>
                    <a:pt x="5" y="8"/>
                    <a:pt x="0" y="12"/>
                  </a:cubicBezTo>
                  <a:cubicBezTo>
                    <a:pt x="8" y="23"/>
                    <a:pt x="8" y="23"/>
                    <a:pt x="8" y="23"/>
                  </a:cubicBezTo>
                  <a:cubicBezTo>
                    <a:pt x="12" y="20"/>
                    <a:pt x="16" y="17"/>
                    <a:pt x="20" y="14"/>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9" name="Freeform 1740"/>
            <p:cNvSpPr/>
            <p:nvPr/>
          </p:nvSpPr>
          <p:spPr bwMode="auto">
            <a:xfrm>
              <a:off x="5836" y="3347"/>
              <a:ext cx="109" cy="122"/>
            </a:xfrm>
            <a:custGeom>
              <a:avLst/>
              <a:gdLst>
                <a:gd name="T0" fmla="*/ 45 w 45"/>
                <a:gd name="T1" fmla="*/ 32 h 50"/>
                <a:gd name="T2" fmla="*/ 22 w 45"/>
                <a:gd name="T3" fmla="*/ 0 h 50"/>
                <a:gd name="T4" fmla="*/ 0 w 45"/>
                <a:gd name="T5" fmla="*/ 4 h 50"/>
                <a:gd name="T6" fmla="*/ 32 w 45"/>
                <a:gd name="T7" fmla="*/ 50 h 50"/>
                <a:gd name="T8" fmla="*/ 45 w 45"/>
                <a:gd name="T9" fmla="*/ 32 h 50"/>
              </a:gdLst>
              <a:ahLst/>
              <a:cxnLst>
                <a:cxn ang="0">
                  <a:pos x="T0" y="T1"/>
                </a:cxn>
                <a:cxn ang="0">
                  <a:pos x="T2" y="T3"/>
                </a:cxn>
                <a:cxn ang="0">
                  <a:pos x="T4" y="T5"/>
                </a:cxn>
                <a:cxn ang="0">
                  <a:pos x="T6" y="T7"/>
                </a:cxn>
                <a:cxn ang="0">
                  <a:pos x="T8" y="T9"/>
                </a:cxn>
              </a:cxnLst>
              <a:rect l="0" t="0" r="r" b="b"/>
              <a:pathLst>
                <a:path w="45" h="50">
                  <a:moveTo>
                    <a:pt x="45" y="32"/>
                  </a:moveTo>
                  <a:cubicBezTo>
                    <a:pt x="36" y="23"/>
                    <a:pt x="28" y="12"/>
                    <a:pt x="22" y="0"/>
                  </a:cubicBezTo>
                  <a:cubicBezTo>
                    <a:pt x="15" y="2"/>
                    <a:pt x="7" y="3"/>
                    <a:pt x="0" y="4"/>
                  </a:cubicBezTo>
                  <a:cubicBezTo>
                    <a:pt x="7" y="22"/>
                    <a:pt x="18" y="36"/>
                    <a:pt x="32" y="50"/>
                  </a:cubicBezTo>
                  <a:cubicBezTo>
                    <a:pt x="37" y="44"/>
                    <a:pt x="41" y="38"/>
                    <a:pt x="45" y="32"/>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0" name="Freeform 1741"/>
            <p:cNvSpPr/>
            <p:nvPr/>
          </p:nvSpPr>
          <p:spPr bwMode="auto">
            <a:xfrm>
              <a:off x="3787" y="654"/>
              <a:ext cx="75" cy="119"/>
            </a:xfrm>
            <a:custGeom>
              <a:avLst/>
              <a:gdLst>
                <a:gd name="T0" fmla="*/ 21 w 31"/>
                <a:gd name="T1" fmla="*/ 48 h 49"/>
                <a:gd name="T2" fmla="*/ 0 w 31"/>
                <a:gd name="T3" fmla="*/ 0 h 49"/>
                <a:gd name="T4" fmla="*/ 20 w 31"/>
                <a:gd name="T5" fmla="*/ 49 h 49"/>
                <a:gd name="T6" fmla="*/ 21 w 31"/>
                <a:gd name="T7" fmla="*/ 48 h 49"/>
              </a:gdLst>
              <a:ahLst/>
              <a:cxnLst>
                <a:cxn ang="0">
                  <a:pos x="T0" y="T1"/>
                </a:cxn>
                <a:cxn ang="0">
                  <a:pos x="T2" y="T3"/>
                </a:cxn>
                <a:cxn ang="0">
                  <a:pos x="T4" y="T5"/>
                </a:cxn>
                <a:cxn ang="0">
                  <a:pos x="T6" y="T7"/>
                </a:cxn>
              </a:cxnLst>
              <a:rect l="0" t="0" r="r" b="b"/>
              <a:pathLst>
                <a:path w="31" h="49">
                  <a:moveTo>
                    <a:pt x="21" y="48"/>
                  </a:moveTo>
                  <a:cubicBezTo>
                    <a:pt x="31" y="31"/>
                    <a:pt x="21" y="2"/>
                    <a:pt x="0" y="0"/>
                  </a:cubicBezTo>
                  <a:cubicBezTo>
                    <a:pt x="20" y="49"/>
                    <a:pt x="20" y="49"/>
                    <a:pt x="20" y="49"/>
                  </a:cubicBezTo>
                  <a:lnTo>
                    <a:pt x="21" y="48"/>
                  </a:lnTo>
                  <a:close/>
                </a:path>
              </a:pathLst>
            </a:custGeom>
            <a:solidFill>
              <a:srgbClr val="B87A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1" name="Freeform 1742"/>
            <p:cNvSpPr/>
            <p:nvPr/>
          </p:nvSpPr>
          <p:spPr bwMode="auto">
            <a:xfrm>
              <a:off x="3041" y="0"/>
              <a:ext cx="218" cy="158"/>
            </a:xfrm>
            <a:custGeom>
              <a:avLst/>
              <a:gdLst>
                <a:gd name="T0" fmla="*/ 46 w 90"/>
                <a:gd name="T1" fmla="*/ 65 h 65"/>
                <a:gd name="T2" fmla="*/ 90 w 90"/>
                <a:gd name="T3" fmla="*/ 0 h 65"/>
                <a:gd name="T4" fmla="*/ 17 w 90"/>
                <a:gd name="T5" fmla="*/ 0 h 65"/>
                <a:gd name="T6" fmla="*/ 0 w 90"/>
                <a:gd name="T7" fmla="*/ 17 h 65"/>
                <a:gd name="T8" fmla="*/ 46 w 90"/>
                <a:gd name="T9" fmla="*/ 65 h 65"/>
              </a:gdLst>
              <a:ahLst/>
              <a:cxnLst>
                <a:cxn ang="0">
                  <a:pos x="T0" y="T1"/>
                </a:cxn>
                <a:cxn ang="0">
                  <a:pos x="T2" y="T3"/>
                </a:cxn>
                <a:cxn ang="0">
                  <a:pos x="T4" y="T5"/>
                </a:cxn>
                <a:cxn ang="0">
                  <a:pos x="T6" y="T7"/>
                </a:cxn>
                <a:cxn ang="0">
                  <a:pos x="T8" y="T9"/>
                </a:cxn>
              </a:cxnLst>
              <a:rect l="0" t="0" r="r" b="b"/>
              <a:pathLst>
                <a:path w="90" h="65">
                  <a:moveTo>
                    <a:pt x="46" y="65"/>
                  </a:moveTo>
                  <a:cubicBezTo>
                    <a:pt x="64" y="47"/>
                    <a:pt x="79" y="24"/>
                    <a:pt x="90" y="0"/>
                  </a:cubicBezTo>
                  <a:cubicBezTo>
                    <a:pt x="17" y="0"/>
                    <a:pt x="17" y="0"/>
                    <a:pt x="17" y="0"/>
                  </a:cubicBezTo>
                  <a:cubicBezTo>
                    <a:pt x="11" y="6"/>
                    <a:pt x="6" y="11"/>
                    <a:pt x="0" y="17"/>
                  </a:cubicBezTo>
                  <a:cubicBezTo>
                    <a:pt x="16" y="34"/>
                    <a:pt x="31" y="50"/>
                    <a:pt x="46" y="65"/>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2" name="Freeform 1743"/>
            <p:cNvSpPr/>
            <p:nvPr/>
          </p:nvSpPr>
          <p:spPr bwMode="auto">
            <a:xfrm>
              <a:off x="3541" y="652"/>
              <a:ext cx="287" cy="450"/>
            </a:xfrm>
            <a:custGeom>
              <a:avLst/>
              <a:gdLst>
                <a:gd name="T0" fmla="*/ 28 w 118"/>
                <a:gd name="T1" fmla="*/ 31 h 185"/>
                <a:gd name="T2" fmla="*/ 0 w 118"/>
                <a:gd name="T3" fmla="*/ 79 h 185"/>
                <a:gd name="T4" fmla="*/ 38 w 118"/>
                <a:gd name="T5" fmla="*/ 174 h 185"/>
                <a:gd name="T6" fmla="*/ 88 w 118"/>
                <a:gd name="T7" fmla="*/ 185 h 185"/>
                <a:gd name="T8" fmla="*/ 90 w 118"/>
                <a:gd name="T9" fmla="*/ 166 h 185"/>
                <a:gd name="T10" fmla="*/ 62 w 118"/>
                <a:gd name="T11" fmla="*/ 132 h 185"/>
                <a:gd name="T12" fmla="*/ 97 w 118"/>
                <a:gd name="T13" fmla="*/ 142 h 185"/>
                <a:gd name="T14" fmla="*/ 110 w 118"/>
                <a:gd name="T15" fmla="*/ 111 h 185"/>
                <a:gd name="T16" fmla="*/ 39 w 118"/>
                <a:gd name="T17" fmla="*/ 87 h 185"/>
                <a:gd name="T18" fmla="*/ 89 w 118"/>
                <a:gd name="T19" fmla="*/ 31 h 185"/>
                <a:gd name="T20" fmla="*/ 82 w 118"/>
                <a:gd name="T21" fmla="*/ 60 h 185"/>
                <a:gd name="T22" fmla="*/ 118 w 118"/>
                <a:gd name="T23" fmla="*/ 54 h 185"/>
                <a:gd name="T24" fmla="*/ 96 w 118"/>
                <a:gd name="T25" fmla="*/ 0 h 185"/>
                <a:gd name="T26" fmla="*/ 28 w 118"/>
                <a:gd name="T27" fmla="*/ 3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8" h="185">
                  <a:moveTo>
                    <a:pt x="28" y="31"/>
                  </a:moveTo>
                  <a:cubicBezTo>
                    <a:pt x="22" y="48"/>
                    <a:pt x="12" y="64"/>
                    <a:pt x="0" y="79"/>
                  </a:cubicBezTo>
                  <a:cubicBezTo>
                    <a:pt x="35" y="97"/>
                    <a:pt x="47" y="142"/>
                    <a:pt x="38" y="174"/>
                  </a:cubicBezTo>
                  <a:cubicBezTo>
                    <a:pt x="54" y="176"/>
                    <a:pt x="71" y="179"/>
                    <a:pt x="88" y="185"/>
                  </a:cubicBezTo>
                  <a:cubicBezTo>
                    <a:pt x="89" y="178"/>
                    <a:pt x="89" y="172"/>
                    <a:pt x="90" y="166"/>
                  </a:cubicBezTo>
                  <a:cubicBezTo>
                    <a:pt x="84" y="154"/>
                    <a:pt x="74" y="143"/>
                    <a:pt x="62" y="132"/>
                  </a:cubicBezTo>
                  <a:cubicBezTo>
                    <a:pt x="75" y="134"/>
                    <a:pt x="86" y="137"/>
                    <a:pt x="97" y="142"/>
                  </a:cubicBezTo>
                  <a:cubicBezTo>
                    <a:pt x="100" y="131"/>
                    <a:pt x="104" y="121"/>
                    <a:pt x="110" y="111"/>
                  </a:cubicBezTo>
                  <a:cubicBezTo>
                    <a:pt x="82" y="116"/>
                    <a:pt x="56" y="109"/>
                    <a:pt x="39" y="87"/>
                  </a:cubicBezTo>
                  <a:cubicBezTo>
                    <a:pt x="22" y="66"/>
                    <a:pt x="32" y="10"/>
                    <a:pt x="89" y="31"/>
                  </a:cubicBezTo>
                  <a:cubicBezTo>
                    <a:pt x="66" y="41"/>
                    <a:pt x="77" y="57"/>
                    <a:pt x="82" y="60"/>
                  </a:cubicBezTo>
                  <a:cubicBezTo>
                    <a:pt x="92" y="68"/>
                    <a:pt x="109" y="62"/>
                    <a:pt x="118" y="54"/>
                  </a:cubicBezTo>
                  <a:cubicBezTo>
                    <a:pt x="96" y="0"/>
                    <a:pt x="96" y="0"/>
                    <a:pt x="96" y="0"/>
                  </a:cubicBezTo>
                  <a:cubicBezTo>
                    <a:pt x="73" y="0"/>
                    <a:pt x="50" y="14"/>
                    <a:pt x="28" y="31"/>
                  </a:cubicBezTo>
                  <a:close/>
                </a:path>
              </a:pathLst>
            </a:custGeom>
            <a:solidFill>
              <a:srgbClr val="624B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3" name="Freeform 1744"/>
            <p:cNvSpPr/>
            <p:nvPr/>
          </p:nvSpPr>
          <p:spPr bwMode="auto">
            <a:xfrm>
              <a:off x="3004" y="0"/>
              <a:ext cx="49" cy="24"/>
            </a:xfrm>
            <a:custGeom>
              <a:avLst/>
              <a:gdLst>
                <a:gd name="T0" fmla="*/ 20 w 20"/>
                <a:gd name="T1" fmla="*/ 0 h 10"/>
                <a:gd name="T2" fmla="*/ 0 w 20"/>
                <a:gd name="T3" fmla="*/ 0 h 10"/>
                <a:gd name="T4" fmla="*/ 9 w 20"/>
                <a:gd name="T5" fmla="*/ 10 h 10"/>
                <a:gd name="T6" fmla="*/ 20 w 20"/>
                <a:gd name="T7" fmla="*/ 0 h 10"/>
              </a:gdLst>
              <a:ahLst/>
              <a:cxnLst>
                <a:cxn ang="0">
                  <a:pos x="T0" y="T1"/>
                </a:cxn>
                <a:cxn ang="0">
                  <a:pos x="T2" y="T3"/>
                </a:cxn>
                <a:cxn ang="0">
                  <a:pos x="T4" y="T5"/>
                </a:cxn>
                <a:cxn ang="0">
                  <a:pos x="T6" y="T7"/>
                </a:cxn>
              </a:cxnLst>
              <a:rect l="0" t="0" r="r" b="b"/>
              <a:pathLst>
                <a:path w="20" h="10">
                  <a:moveTo>
                    <a:pt x="20" y="0"/>
                  </a:moveTo>
                  <a:cubicBezTo>
                    <a:pt x="0" y="0"/>
                    <a:pt x="0" y="0"/>
                    <a:pt x="0" y="0"/>
                  </a:cubicBezTo>
                  <a:cubicBezTo>
                    <a:pt x="3" y="3"/>
                    <a:pt x="6" y="7"/>
                    <a:pt x="9" y="10"/>
                  </a:cubicBezTo>
                  <a:cubicBezTo>
                    <a:pt x="13" y="7"/>
                    <a:pt x="16" y="3"/>
                    <a:pt x="20" y="0"/>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4" name="Freeform 1745"/>
            <p:cNvSpPr/>
            <p:nvPr/>
          </p:nvSpPr>
          <p:spPr bwMode="auto">
            <a:xfrm>
              <a:off x="5916" y="3700"/>
              <a:ext cx="433" cy="464"/>
            </a:xfrm>
            <a:custGeom>
              <a:avLst/>
              <a:gdLst>
                <a:gd name="T0" fmla="*/ 0 w 178"/>
                <a:gd name="T1" fmla="*/ 27 h 191"/>
                <a:gd name="T2" fmla="*/ 40 w 178"/>
                <a:gd name="T3" fmla="*/ 55 h 191"/>
                <a:gd name="T4" fmla="*/ 130 w 178"/>
                <a:gd name="T5" fmla="*/ 119 h 191"/>
                <a:gd name="T6" fmla="*/ 124 w 178"/>
                <a:gd name="T7" fmla="*/ 191 h 191"/>
                <a:gd name="T8" fmla="*/ 111 w 178"/>
                <a:gd name="T9" fmla="*/ 40 h 191"/>
                <a:gd name="T10" fmla="*/ 46 w 178"/>
                <a:gd name="T11" fmla="*/ 0 h 191"/>
                <a:gd name="T12" fmla="*/ 0 w 178"/>
                <a:gd name="T13" fmla="*/ 27 h 191"/>
              </a:gdLst>
              <a:ahLst/>
              <a:cxnLst>
                <a:cxn ang="0">
                  <a:pos x="T0" y="T1"/>
                </a:cxn>
                <a:cxn ang="0">
                  <a:pos x="T2" y="T3"/>
                </a:cxn>
                <a:cxn ang="0">
                  <a:pos x="T4" y="T5"/>
                </a:cxn>
                <a:cxn ang="0">
                  <a:pos x="T6" y="T7"/>
                </a:cxn>
                <a:cxn ang="0">
                  <a:pos x="T8" y="T9"/>
                </a:cxn>
                <a:cxn ang="0">
                  <a:pos x="T10" y="T11"/>
                </a:cxn>
                <a:cxn ang="0">
                  <a:pos x="T12" y="T13"/>
                </a:cxn>
              </a:cxnLst>
              <a:rect l="0" t="0" r="r" b="b"/>
              <a:pathLst>
                <a:path w="178" h="191">
                  <a:moveTo>
                    <a:pt x="0" y="27"/>
                  </a:moveTo>
                  <a:cubicBezTo>
                    <a:pt x="14" y="38"/>
                    <a:pt x="27" y="47"/>
                    <a:pt x="40" y="55"/>
                  </a:cubicBezTo>
                  <a:cubicBezTo>
                    <a:pt x="92" y="44"/>
                    <a:pt x="120" y="91"/>
                    <a:pt x="130" y="119"/>
                  </a:cubicBezTo>
                  <a:cubicBezTo>
                    <a:pt x="141" y="145"/>
                    <a:pt x="132" y="176"/>
                    <a:pt x="124" y="191"/>
                  </a:cubicBezTo>
                  <a:cubicBezTo>
                    <a:pt x="154" y="172"/>
                    <a:pt x="178" y="101"/>
                    <a:pt x="111" y="40"/>
                  </a:cubicBezTo>
                  <a:cubicBezTo>
                    <a:pt x="92" y="22"/>
                    <a:pt x="69" y="10"/>
                    <a:pt x="46" y="0"/>
                  </a:cubicBezTo>
                  <a:cubicBezTo>
                    <a:pt x="31" y="11"/>
                    <a:pt x="16" y="20"/>
                    <a:pt x="0" y="27"/>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5" name="Freeform 1746"/>
            <p:cNvSpPr/>
            <p:nvPr/>
          </p:nvSpPr>
          <p:spPr bwMode="auto">
            <a:xfrm>
              <a:off x="4645" y="1829"/>
              <a:ext cx="85" cy="122"/>
            </a:xfrm>
            <a:custGeom>
              <a:avLst/>
              <a:gdLst>
                <a:gd name="T0" fmla="*/ 35 w 35"/>
                <a:gd name="T1" fmla="*/ 40 h 50"/>
                <a:gd name="T2" fmla="*/ 10 w 35"/>
                <a:gd name="T3" fmla="*/ 0 h 50"/>
                <a:gd name="T4" fmla="*/ 0 w 35"/>
                <a:gd name="T5" fmla="*/ 6 h 50"/>
                <a:gd name="T6" fmla="*/ 15 w 35"/>
                <a:gd name="T7" fmla="*/ 50 h 50"/>
                <a:gd name="T8" fmla="*/ 35 w 35"/>
                <a:gd name="T9" fmla="*/ 40 h 50"/>
              </a:gdLst>
              <a:ahLst/>
              <a:cxnLst>
                <a:cxn ang="0">
                  <a:pos x="T0" y="T1"/>
                </a:cxn>
                <a:cxn ang="0">
                  <a:pos x="T2" y="T3"/>
                </a:cxn>
                <a:cxn ang="0">
                  <a:pos x="T4" y="T5"/>
                </a:cxn>
                <a:cxn ang="0">
                  <a:pos x="T6" y="T7"/>
                </a:cxn>
                <a:cxn ang="0">
                  <a:pos x="T8" y="T9"/>
                </a:cxn>
              </a:cxnLst>
              <a:rect l="0" t="0" r="r" b="b"/>
              <a:pathLst>
                <a:path w="35" h="50">
                  <a:moveTo>
                    <a:pt x="35" y="40"/>
                  </a:moveTo>
                  <a:cubicBezTo>
                    <a:pt x="10" y="0"/>
                    <a:pt x="10" y="0"/>
                    <a:pt x="10" y="0"/>
                  </a:cubicBezTo>
                  <a:cubicBezTo>
                    <a:pt x="7" y="2"/>
                    <a:pt x="3" y="4"/>
                    <a:pt x="0" y="6"/>
                  </a:cubicBezTo>
                  <a:cubicBezTo>
                    <a:pt x="15" y="50"/>
                    <a:pt x="15" y="50"/>
                    <a:pt x="15" y="50"/>
                  </a:cubicBezTo>
                  <a:cubicBezTo>
                    <a:pt x="22" y="47"/>
                    <a:pt x="28" y="43"/>
                    <a:pt x="35" y="40"/>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6" name="Freeform 1747"/>
            <p:cNvSpPr/>
            <p:nvPr/>
          </p:nvSpPr>
          <p:spPr bwMode="auto">
            <a:xfrm>
              <a:off x="3220" y="243"/>
              <a:ext cx="253" cy="115"/>
            </a:xfrm>
            <a:custGeom>
              <a:avLst/>
              <a:gdLst>
                <a:gd name="T0" fmla="*/ 52 w 104"/>
                <a:gd name="T1" fmla="*/ 47 h 47"/>
                <a:gd name="T2" fmla="*/ 86 w 104"/>
                <a:gd name="T3" fmla="*/ 35 h 47"/>
                <a:gd name="T4" fmla="*/ 104 w 104"/>
                <a:gd name="T5" fmla="*/ 25 h 47"/>
                <a:gd name="T6" fmla="*/ 104 w 104"/>
                <a:gd name="T7" fmla="*/ 17 h 47"/>
                <a:gd name="T8" fmla="*/ 101 w 104"/>
                <a:gd name="T9" fmla="*/ 18 h 47"/>
                <a:gd name="T10" fmla="*/ 20 w 104"/>
                <a:gd name="T11" fmla="*/ 0 h 47"/>
                <a:gd name="T12" fmla="*/ 0 w 104"/>
                <a:gd name="T13" fmla="*/ 21 h 47"/>
                <a:gd name="T14" fmla="*/ 52 w 104"/>
                <a:gd name="T15" fmla="*/ 47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47">
                  <a:moveTo>
                    <a:pt x="52" y="47"/>
                  </a:moveTo>
                  <a:cubicBezTo>
                    <a:pt x="64" y="44"/>
                    <a:pt x="75" y="40"/>
                    <a:pt x="86" y="35"/>
                  </a:cubicBezTo>
                  <a:cubicBezTo>
                    <a:pt x="92" y="32"/>
                    <a:pt x="99" y="29"/>
                    <a:pt x="104" y="25"/>
                  </a:cubicBezTo>
                  <a:cubicBezTo>
                    <a:pt x="104" y="22"/>
                    <a:pt x="104" y="20"/>
                    <a:pt x="104" y="17"/>
                  </a:cubicBezTo>
                  <a:cubicBezTo>
                    <a:pt x="103" y="18"/>
                    <a:pt x="102" y="18"/>
                    <a:pt x="101" y="18"/>
                  </a:cubicBezTo>
                  <a:cubicBezTo>
                    <a:pt x="67" y="28"/>
                    <a:pt x="46" y="22"/>
                    <a:pt x="20" y="0"/>
                  </a:cubicBezTo>
                  <a:cubicBezTo>
                    <a:pt x="14" y="7"/>
                    <a:pt x="7" y="14"/>
                    <a:pt x="0" y="21"/>
                  </a:cubicBezTo>
                  <a:cubicBezTo>
                    <a:pt x="19" y="38"/>
                    <a:pt x="36" y="45"/>
                    <a:pt x="52" y="47"/>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7" name="Freeform 1748"/>
            <p:cNvSpPr/>
            <p:nvPr/>
          </p:nvSpPr>
          <p:spPr bwMode="auto">
            <a:xfrm>
              <a:off x="4292" y="1992"/>
              <a:ext cx="696" cy="251"/>
            </a:xfrm>
            <a:custGeom>
              <a:avLst/>
              <a:gdLst>
                <a:gd name="T0" fmla="*/ 189 w 286"/>
                <a:gd name="T1" fmla="*/ 8 h 103"/>
                <a:gd name="T2" fmla="*/ 240 w 286"/>
                <a:gd name="T3" fmla="*/ 78 h 103"/>
                <a:gd name="T4" fmla="*/ 2 w 286"/>
                <a:gd name="T5" fmla="*/ 52 h 103"/>
                <a:gd name="T6" fmla="*/ 0 w 286"/>
                <a:gd name="T7" fmla="*/ 70 h 103"/>
                <a:gd name="T8" fmla="*/ 286 w 286"/>
                <a:gd name="T9" fmla="*/ 103 h 103"/>
                <a:gd name="T10" fmla="*/ 204 w 286"/>
                <a:gd name="T11" fmla="*/ 0 h 103"/>
                <a:gd name="T12" fmla="*/ 189 w 286"/>
                <a:gd name="T13" fmla="*/ 8 h 103"/>
              </a:gdLst>
              <a:ahLst/>
              <a:cxnLst>
                <a:cxn ang="0">
                  <a:pos x="T0" y="T1"/>
                </a:cxn>
                <a:cxn ang="0">
                  <a:pos x="T2" y="T3"/>
                </a:cxn>
                <a:cxn ang="0">
                  <a:pos x="T4" y="T5"/>
                </a:cxn>
                <a:cxn ang="0">
                  <a:pos x="T6" y="T7"/>
                </a:cxn>
                <a:cxn ang="0">
                  <a:pos x="T8" y="T9"/>
                </a:cxn>
                <a:cxn ang="0">
                  <a:pos x="T10" y="T11"/>
                </a:cxn>
                <a:cxn ang="0">
                  <a:pos x="T12" y="T13"/>
                </a:cxn>
              </a:cxnLst>
              <a:rect l="0" t="0" r="r" b="b"/>
              <a:pathLst>
                <a:path w="286" h="103">
                  <a:moveTo>
                    <a:pt x="189" y="8"/>
                  </a:moveTo>
                  <a:cubicBezTo>
                    <a:pt x="214" y="42"/>
                    <a:pt x="237" y="73"/>
                    <a:pt x="240" y="78"/>
                  </a:cubicBezTo>
                  <a:cubicBezTo>
                    <a:pt x="207" y="76"/>
                    <a:pt x="77" y="60"/>
                    <a:pt x="2" y="52"/>
                  </a:cubicBezTo>
                  <a:cubicBezTo>
                    <a:pt x="3" y="58"/>
                    <a:pt x="2" y="64"/>
                    <a:pt x="0" y="70"/>
                  </a:cubicBezTo>
                  <a:cubicBezTo>
                    <a:pt x="81" y="78"/>
                    <a:pt x="252" y="102"/>
                    <a:pt x="286" y="103"/>
                  </a:cubicBezTo>
                  <a:cubicBezTo>
                    <a:pt x="273" y="86"/>
                    <a:pt x="239" y="44"/>
                    <a:pt x="204" y="0"/>
                  </a:cubicBezTo>
                  <a:cubicBezTo>
                    <a:pt x="199" y="3"/>
                    <a:pt x="194" y="5"/>
                    <a:pt x="189" y="8"/>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8" name="Freeform 1749"/>
            <p:cNvSpPr/>
            <p:nvPr/>
          </p:nvSpPr>
          <p:spPr bwMode="auto">
            <a:xfrm>
              <a:off x="4295" y="1433"/>
              <a:ext cx="61" cy="56"/>
            </a:xfrm>
            <a:custGeom>
              <a:avLst/>
              <a:gdLst>
                <a:gd name="T0" fmla="*/ 0 w 25"/>
                <a:gd name="T1" fmla="*/ 10 h 23"/>
                <a:gd name="T2" fmla="*/ 16 w 25"/>
                <a:gd name="T3" fmla="*/ 23 h 23"/>
                <a:gd name="T4" fmla="*/ 25 w 25"/>
                <a:gd name="T5" fmla="*/ 12 h 23"/>
                <a:gd name="T6" fmla="*/ 16 w 25"/>
                <a:gd name="T7" fmla="*/ 0 h 23"/>
                <a:gd name="T8" fmla="*/ 0 w 25"/>
                <a:gd name="T9" fmla="*/ 10 h 23"/>
              </a:gdLst>
              <a:ahLst/>
              <a:cxnLst>
                <a:cxn ang="0">
                  <a:pos x="T0" y="T1"/>
                </a:cxn>
                <a:cxn ang="0">
                  <a:pos x="T2" y="T3"/>
                </a:cxn>
                <a:cxn ang="0">
                  <a:pos x="T4" y="T5"/>
                </a:cxn>
                <a:cxn ang="0">
                  <a:pos x="T6" y="T7"/>
                </a:cxn>
                <a:cxn ang="0">
                  <a:pos x="T8" y="T9"/>
                </a:cxn>
              </a:cxnLst>
              <a:rect l="0" t="0" r="r" b="b"/>
              <a:pathLst>
                <a:path w="25" h="23">
                  <a:moveTo>
                    <a:pt x="0" y="10"/>
                  </a:moveTo>
                  <a:cubicBezTo>
                    <a:pt x="16" y="23"/>
                    <a:pt x="16" y="23"/>
                    <a:pt x="16" y="23"/>
                  </a:cubicBezTo>
                  <a:cubicBezTo>
                    <a:pt x="19" y="19"/>
                    <a:pt x="22" y="15"/>
                    <a:pt x="25" y="12"/>
                  </a:cubicBezTo>
                  <a:cubicBezTo>
                    <a:pt x="16" y="0"/>
                    <a:pt x="16" y="0"/>
                    <a:pt x="16" y="0"/>
                  </a:cubicBezTo>
                  <a:cubicBezTo>
                    <a:pt x="11" y="4"/>
                    <a:pt x="5" y="7"/>
                    <a:pt x="0" y="1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9" name="Freeform 1750"/>
            <p:cNvSpPr/>
            <p:nvPr/>
          </p:nvSpPr>
          <p:spPr bwMode="auto">
            <a:xfrm>
              <a:off x="3826" y="885"/>
              <a:ext cx="102" cy="64"/>
            </a:xfrm>
            <a:custGeom>
              <a:avLst/>
              <a:gdLst>
                <a:gd name="T0" fmla="*/ 4 w 42"/>
                <a:gd name="T1" fmla="*/ 13 h 26"/>
                <a:gd name="T2" fmla="*/ 0 w 42"/>
                <a:gd name="T3" fmla="*/ 20 h 26"/>
                <a:gd name="T4" fmla="*/ 42 w 42"/>
                <a:gd name="T5" fmla="*/ 26 h 26"/>
                <a:gd name="T6" fmla="*/ 32 w 42"/>
                <a:gd name="T7" fmla="*/ 0 h 26"/>
                <a:gd name="T8" fmla="*/ 4 w 42"/>
                <a:gd name="T9" fmla="*/ 13 h 26"/>
              </a:gdLst>
              <a:ahLst/>
              <a:cxnLst>
                <a:cxn ang="0">
                  <a:pos x="T0" y="T1"/>
                </a:cxn>
                <a:cxn ang="0">
                  <a:pos x="T2" y="T3"/>
                </a:cxn>
                <a:cxn ang="0">
                  <a:pos x="T4" y="T5"/>
                </a:cxn>
                <a:cxn ang="0">
                  <a:pos x="T6" y="T7"/>
                </a:cxn>
                <a:cxn ang="0">
                  <a:pos x="T8" y="T9"/>
                </a:cxn>
              </a:cxnLst>
              <a:rect l="0" t="0" r="r" b="b"/>
              <a:pathLst>
                <a:path w="42" h="26">
                  <a:moveTo>
                    <a:pt x="4" y="13"/>
                  </a:moveTo>
                  <a:cubicBezTo>
                    <a:pt x="3" y="15"/>
                    <a:pt x="1" y="17"/>
                    <a:pt x="0" y="20"/>
                  </a:cubicBezTo>
                  <a:cubicBezTo>
                    <a:pt x="42" y="26"/>
                    <a:pt x="42" y="26"/>
                    <a:pt x="42" y="26"/>
                  </a:cubicBezTo>
                  <a:cubicBezTo>
                    <a:pt x="32" y="0"/>
                    <a:pt x="32" y="0"/>
                    <a:pt x="32" y="0"/>
                  </a:cubicBezTo>
                  <a:cubicBezTo>
                    <a:pt x="23" y="6"/>
                    <a:pt x="13" y="10"/>
                    <a:pt x="4" y="13"/>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0" name="Freeform 1751"/>
            <p:cNvSpPr/>
            <p:nvPr/>
          </p:nvSpPr>
          <p:spPr bwMode="auto">
            <a:xfrm>
              <a:off x="4006" y="1097"/>
              <a:ext cx="87" cy="131"/>
            </a:xfrm>
            <a:custGeom>
              <a:avLst/>
              <a:gdLst>
                <a:gd name="T0" fmla="*/ 2 w 36"/>
                <a:gd name="T1" fmla="*/ 47 h 54"/>
                <a:gd name="T2" fmla="*/ 20 w 36"/>
                <a:gd name="T3" fmla="*/ 54 h 54"/>
                <a:gd name="T4" fmla="*/ 36 w 36"/>
                <a:gd name="T5" fmla="*/ 18 h 54"/>
                <a:gd name="T6" fmla="*/ 35 w 36"/>
                <a:gd name="T7" fmla="*/ 0 h 54"/>
                <a:gd name="T8" fmla="*/ 2 w 36"/>
                <a:gd name="T9" fmla="*/ 47 h 54"/>
              </a:gdLst>
              <a:ahLst/>
              <a:cxnLst>
                <a:cxn ang="0">
                  <a:pos x="T0" y="T1"/>
                </a:cxn>
                <a:cxn ang="0">
                  <a:pos x="T2" y="T3"/>
                </a:cxn>
                <a:cxn ang="0">
                  <a:pos x="T4" y="T5"/>
                </a:cxn>
                <a:cxn ang="0">
                  <a:pos x="T6" y="T7"/>
                </a:cxn>
                <a:cxn ang="0">
                  <a:pos x="T8" y="T9"/>
                </a:cxn>
              </a:cxnLst>
              <a:rect l="0" t="0" r="r" b="b"/>
              <a:pathLst>
                <a:path w="36" h="54">
                  <a:moveTo>
                    <a:pt x="2" y="47"/>
                  </a:moveTo>
                  <a:cubicBezTo>
                    <a:pt x="8" y="50"/>
                    <a:pt x="14" y="52"/>
                    <a:pt x="20" y="54"/>
                  </a:cubicBezTo>
                  <a:cubicBezTo>
                    <a:pt x="18" y="38"/>
                    <a:pt x="25" y="26"/>
                    <a:pt x="36" y="18"/>
                  </a:cubicBezTo>
                  <a:cubicBezTo>
                    <a:pt x="34" y="12"/>
                    <a:pt x="34" y="6"/>
                    <a:pt x="35" y="0"/>
                  </a:cubicBezTo>
                  <a:cubicBezTo>
                    <a:pt x="17" y="9"/>
                    <a:pt x="0" y="25"/>
                    <a:pt x="2" y="47"/>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1" name="Freeform 1752"/>
            <p:cNvSpPr/>
            <p:nvPr/>
          </p:nvSpPr>
          <p:spPr bwMode="auto">
            <a:xfrm>
              <a:off x="5751" y="3359"/>
              <a:ext cx="153" cy="185"/>
            </a:xfrm>
            <a:custGeom>
              <a:avLst/>
              <a:gdLst>
                <a:gd name="T0" fmla="*/ 63 w 63"/>
                <a:gd name="T1" fmla="*/ 49 h 76"/>
                <a:gd name="T2" fmla="*/ 30 w 63"/>
                <a:gd name="T3" fmla="*/ 0 h 76"/>
                <a:gd name="T4" fmla="*/ 0 w 63"/>
                <a:gd name="T5" fmla="*/ 5 h 76"/>
                <a:gd name="T6" fmla="*/ 34 w 63"/>
                <a:gd name="T7" fmla="*/ 76 h 76"/>
                <a:gd name="T8" fmla="*/ 63 w 63"/>
                <a:gd name="T9" fmla="*/ 49 h 76"/>
              </a:gdLst>
              <a:ahLst/>
              <a:cxnLst>
                <a:cxn ang="0">
                  <a:pos x="T0" y="T1"/>
                </a:cxn>
                <a:cxn ang="0">
                  <a:pos x="T2" y="T3"/>
                </a:cxn>
                <a:cxn ang="0">
                  <a:pos x="T4" y="T5"/>
                </a:cxn>
                <a:cxn ang="0">
                  <a:pos x="T6" y="T7"/>
                </a:cxn>
                <a:cxn ang="0">
                  <a:pos x="T8" y="T9"/>
                </a:cxn>
              </a:cxnLst>
              <a:rect l="0" t="0" r="r" b="b"/>
              <a:pathLst>
                <a:path w="63" h="76">
                  <a:moveTo>
                    <a:pt x="63" y="49"/>
                  </a:moveTo>
                  <a:cubicBezTo>
                    <a:pt x="48" y="35"/>
                    <a:pt x="36" y="19"/>
                    <a:pt x="30" y="0"/>
                  </a:cubicBezTo>
                  <a:cubicBezTo>
                    <a:pt x="20" y="2"/>
                    <a:pt x="10" y="4"/>
                    <a:pt x="0" y="5"/>
                  </a:cubicBezTo>
                  <a:cubicBezTo>
                    <a:pt x="3" y="32"/>
                    <a:pt x="16" y="56"/>
                    <a:pt x="34" y="76"/>
                  </a:cubicBezTo>
                  <a:cubicBezTo>
                    <a:pt x="44" y="68"/>
                    <a:pt x="54" y="59"/>
                    <a:pt x="63" y="49"/>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2" name="Freeform 1753"/>
            <p:cNvSpPr/>
            <p:nvPr/>
          </p:nvSpPr>
          <p:spPr bwMode="auto">
            <a:xfrm>
              <a:off x="4601" y="1849"/>
              <a:ext cx="68" cy="121"/>
            </a:xfrm>
            <a:custGeom>
              <a:avLst/>
              <a:gdLst>
                <a:gd name="T0" fmla="*/ 28 w 28"/>
                <a:gd name="T1" fmla="*/ 44 h 50"/>
                <a:gd name="T2" fmla="*/ 12 w 28"/>
                <a:gd name="T3" fmla="*/ 0 h 50"/>
                <a:gd name="T4" fmla="*/ 0 w 28"/>
                <a:gd name="T5" fmla="*/ 4 h 50"/>
                <a:gd name="T6" fmla="*/ 9 w 28"/>
                <a:gd name="T7" fmla="*/ 50 h 50"/>
                <a:gd name="T8" fmla="*/ 28 w 28"/>
                <a:gd name="T9" fmla="*/ 44 h 50"/>
              </a:gdLst>
              <a:ahLst/>
              <a:cxnLst>
                <a:cxn ang="0">
                  <a:pos x="T0" y="T1"/>
                </a:cxn>
                <a:cxn ang="0">
                  <a:pos x="T2" y="T3"/>
                </a:cxn>
                <a:cxn ang="0">
                  <a:pos x="T4" y="T5"/>
                </a:cxn>
                <a:cxn ang="0">
                  <a:pos x="T6" y="T7"/>
                </a:cxn>
                <a:cxn ang="0">
                  <a:pos x="T8" y="T9"/>
                </a:cxn>
              </a:cxnLst>
              <a:rect l="0" t="0" r="r" b="b"/>
              <a:pathLst>
                <a:path w="28" h="50">
                  <a:moveTo>
                    <a:pt x="28" y="44"/>
                  </a:moveTo>
                  <a:cubicBezTo>
                    <a:pt x="12" y="0"/>
                    <a:pt x="12" y="0"/>
                    <a:pt x="12" y="0"/>
                  </a:cubicBezTo>
                  <a:cubicBezTo>
                    <a:pt x="8" y="2"/>
                    <a:pt x="4" y="3"/>
                    <a:pt x="0" y="4"/>
                  </a:cubicBezTo>
                  <a:cubicBezTo>
                    <a:pt x="9" y="50"/>
                    <a:pt x="9" y="50"/>
                    <a:pt x="9" y="50"/>
                  </a:cubicBezTo>
                  <a:cubicBezTo>
                    <a:pt x="15" y="48"/>
                    <a:pt x="21" y="46"/>
                    <a:pt x="28" y="44"/>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3" name="Freeform 1754"/>
            <p:cNvSpPr/>
            <p:nvPr/>
          </p:nvSpPr>
          <p:spPr bwMode="auto">
            <a:xfrm>
              <a:off x="6453" y="4242"/>
              <a:ext cx="66" cy="80"/>
            </a:xfrm>
            <a:custGeom>
              <a:avLst/>
              <a:gdLst>
                <a:gd name="T0" fmla="*/ 8 w 27"/>
                <a:gd name="T1" fmla="*/ 0 h 33"/>
                <a:gd name="T2" fmla="*/ 0 w 27"/>
                <a:gd name="T3" fmla="*/ 33 h 33"/>
                <a:gd name="T4" fmla="*/ 22 w 27"/>
                <a:gd name="T5" fmla="*/ 33 h 33"/>
                <a:gd name="T6" fmla="*/ 27 w 27"/>
                <a:gd name="T7" fmla="*/ 5 h 33"/>
                <a:gd name="T8" fmla="*/ 8 w 27"/>
                <a:gd name="T9" fmla="*/ 0 h 33"/>
              </a:gdLst>
              <a:ahLst/>
              <a:cxnLst>
                <a:cxn ang="0">
                  <a:pos x="T0" y="T1"/>
                </a:cxn>
                <a:cxn ang="0">
                  <a:pos x="T2" y="T3"/>
                </a:cxn>
                <a:cxn ang="0">
                  <a:pos x="T4" y="T5"/>
                </a:cxn>
                <a:cxn ang="0">
                  <a:pos x="T6" y="T7"/>
                </a:cxn>
                <a:cxn ang="0">
                  <a:pos x="T8" y="T9"/>
                </a:cxn>
              </a:cxnLst>
              <a:rect l="0" t="0" r="r" b="b"/>
              <a:pathLst>
                <a:path w="27" h="33">
                  <a:moveTo>
                    <a:pt x="8" y="0"/>
                  </a:moveTo>
                  <a:cubicBezTo>
                    <a:pt x="5" y="12"/>
                    <a:pt x="2" y="23"/>
                    <a:pt x="0" y="33"/>
                  </a:cubicBezTo>
                  <a:cubicBezTo>
                    <a:pt x="22" y="33"/>
                    <a:pt x="22" y="33"/>
                    <a:pt x="22" y="33"/>
                  </a:cubicBezTo>
                  <a:cubicBezTo>
                    <a:pt x="24" y="24"/>
                    <a:pt x="26" y="14"/>
                    <a:pt x="27" y="5"/>
                  </a:cubicBezTo>
                  <a:cubicBezTo>
                    <a:pt x="21" y="4"/>
                    <a:pt x="14" y="2"/>
                    <a:pt x="8" y="0"/>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4" name="Freeform 1755"/>
            <p:cNvSpPr/>
            <p:nvPr/>
          </p:nvSpPr>
          <p:spPr bwMode="auto">
            <a:xfrm>
              <a:off x="6327" y="4313"/>
              <a:ext cx="27" cy="9"/>
            </a:xfrm>
            <a:custGeom>
              <a:avLst/>
              <a:gdLst>
                <a:gd name="T0" fmla="*/ 0 w 11"/>
                <a:gd name="T1" fmla="*/ 4 h 4"/>
                <a:gd name="T2" fmla="*/ 11 w 11"/>
                <a:gd name="T3" fmla="*/ 4 h 4"/>
                <a:gd name="T4" fmla="*/ 6 w 11"/>
                <a:gd name="T5" fmla="*/ 0 h 4"/>
                <a:gd name="T6" fmla="*/ 0 w 11"/>
                <a:gd name="T7" fmla="*/ 4 h 4"/>
              </a:gdLst>
              <a:ahLst/>
              <a:cxnLst>
                <a:cxn ang="0">
                  <a:pos x="T0" y="T1"/>
                </a:cxn>
                <a:cxn ang="0">
                  <a:pos x="T2" y="T3"/>
                </a:cxn>
                <a:cxn ang="0">
                  <a:pos x="T4" y="T5"/>
                </a:cxn>
                <a:cxn ang="0">
                  <a:pos x="T6" y="T7"/>
                </a:cxn>
              </a:cxnLst>
              <a:rect l="0" t="0" r="r" b="b"/>
              <a:pathLst>
                <a:path w="11" h="4">
                  <a:moveTo>
                    <a:pt x="0" y="4"/>
                  </a:moveTo>
                  <a:cubicBezTo>
                    <a:pt x="11" y="4"/>
                    <a:pt x="11" y="4"/>
                    <a:pt x="11" y="4"/>
                  </a:cubicBezTo>
                  <a:cubicBezTo>
                    <a:pt x="10" y="2"/>
                    <a:pt x="8" y="1"/>
                    <a:pt x="6" y="0"/>
                  </a:cubicBezTo>
                  <a:cubicBezTo>
                    <a:pt x="4" y="1"/>
                    <a:pt x="2" y="2"/>
                    <a:pt x="0" y="4"/>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5" name="Freeform 1756"/>
            <p:cNvSpPr/>
            <p:nvPr/>
          </p:nvSpPr>
          <p:spPr bwMode="auto">
            <a:xfrm>
              <a:off x="3823" y="946"/>
              <a:ext cx="105" cy="107"/>
            </a:xfrm>
            <a:custGeom>
              <a:avLst/>
              <a:gdLst>
                <a:gd name="T0" fmla="*/ 0 w 43"/>
                <a:gd name="T1" fmla="*/ 0 h 44"/>
                <a:gd name="T2" fmla="*/ 21 w 43"/>
                <a:gd name="T3" fmla="*/ 44 h 44"/>
                <a:gd name="T4" fmla="*/ 43 w 43"/>
                <a:gd name="T5" fmla="*/ 6 h 44"/>
                <a:gd name="T6" fmla="*/ 0 w 43"/>
                <a:gd name="T7" fmla="*/ 0 h 44"/>
              </a:gdLst>
              <a:ahLst/>
              <a:cxnLst>
                <a:cxn ang="0">
                  <a:pos x="T0" y="T1"/>
                </a:cxn>
                <a:cxn ang="0">
                  <a:pos x="T2" y="T3"/>
                </a:cxn>
                <a:cxn ang="0">
                  <a:pos x="T4" y="T5"/>
                </a:cxn>
                <a:cxn ang="0">
                  <a:pos x="T6" y="T7"/>
                </a:cxn>
              </a:cxnLst>
              <a:rect l="0" t="0" r="r" b="b"/>
              <a:pathLst>
                <a:path w="43" h="44">
                  <a:moveTo>
                    <a:pt x="0" y="0"/>
                  </a:moveTo>
                  <a:cubicBezTo>
                    <a:pt x="21" y="44"/>
                    <a:pt x="21" y="44"/>
                    <a:pt x="21" y="44"/>
                  </a:cubicBezTo>
                  <a:cubicBezTo>
                    <a:pt x="26" y="30"/>
                    <a:pt x="34" y="18"/>
                    <a:pt x="43" y="6"/>
                  </a:cubicBezTo>
                  <a:lnTo>
                    <a:pt x="0" y="0"/>
                  </a:ln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6" name="Freeform 1757"/>
            <p:cNvSpPr/>
            <p:nvPr/>
          </p:nvSpPr>
          <p:spPr bwMode="auto">
            <a:xfrm>
              <a:off x="6412" y="4215"/>
              <a:ext cx="41" cy="30"/>
            </a:xfrm>
            <a:custGeom>
              <a:avLst/>
              <a:gdLst>
                <a:gd name="T0" fmla="*/ 0 w 17"/>
                <a:gd name="T1" fmla="*/ 7 h 12"/>
                <a:gd name="T2" fmla="*/ 16 w 17"/>
                <a:gd name="T3" fmla="*/ 12 h 12"/>
                <a:gd name="T4" fmla="*/ 17 w 17"/>
                <a:gd name="T5" fmla="*/ 7 h 12"/>
                <a:gd name="T6" fmla="*/ 4 w 17"/>
                <a:gd name="T7" fmla="*/ 0 h 12"/>
                <a:gd name="T8" fmla="*/ 0 w 17"/>
                <a:gd name="T9" fmla="*/ 7 h 12"/>
              </a:gdLst>
              <a:ahLst/>
              <a:cxnLst>
                <a:cxn ang="0">
                  <a:pos x="T0" y="T1"/>
                </a:cxn>
                <a:cxn ang="0">
                  <a:pos x="T2" y="T3"/>
                </a:cxn>
                <a:cxn ang="0">
                  <a:pos x="T4" y="T5"/>
                </a:cxn>
                <a:cxn ang="0">
                  <a:pos x="T6" y="T7"/>
                </a:cxn>
                <a:cxn ang="0">
                  <a:pos x="T8" y="T9"/>
                </a:cxn>
              </a:cxnLst>
              <a:rect l="0" t="0" r="r" b="b"/>
              <a:pathLst>
                <a:path w="17" h="12">
                  <a:moveTo>
                    <a:pt x="0" y="7"/>
                  </a:moveTo>
                  <a:cubicBezTo>
                    <a:pt x="16" y="12"/>
                    <a:pt x="16" y="12"/>
                    <a:pt x="16" y="12"/>
                  </a:cubicBezTo>
                  <a:cubicBezTo>
                    <a:pt x="17" y="7"/>
                    <a:pt x="17" y="7"/>
                    <a:pt x="17" y="7"/>
                  </a:cubicBezTo>
                  <a:cubicBezTo>
                    <a:pt x="13" y="5"/>
                    <a:pt x="8" y="3"/>
                    <a:pt x="4" y="0"/>
                  </a:cubicBezTo>
                  <a:cubicBezTo>
                    <a:pt x="3" y="2"/>
                    <a:pt x="1" y="4"/>
                    <a:pt x="0" y="7"/>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7" name="Freeform 1758"/>
            <p:cNvSpPr/>
            <p:nvPr/>
          </p:nvSpPr>
          <p:spPr bwMode="auto">
            <a:xfrm>
              <a:off x="3972" y="1056"/>
              <a:ext cx="34" cy="34"/>
            </a:xfrm>
            <a:custGeom>
              <a:avLst/>
              <a:gdLst>
                <a:gd name="T0" fmla="*/ 5 w 14"/>
                <a:gd name="T1" fmla="*/ 13 h 14"/>
                <a:gd name="T2" fmla="*/ 13 w 14"/>
                <a:gd name="T3" fmla="*/ 9 h 14"/>
                <a:gd name="T4" fmla="*/ 9 w 14"/>
                <a:gd name="T5" fmla="*/ 1 h 14"/>
                <a:gd name="T6" fmla="*/ 1 w 14"/>
                <a:gd name="T7" fmla="*/ 5 h 14"/>
                <a:gd name="T8" fmla="*/ 5 w 14"/>
                <a:gd name="T9" fmla="*/ 13 h 14"/>
              </a:gdLst>
              <a:ahLst/>
              <a:cxnLst>
                <a:cxn ang="0">
                  <a:pos x="T0" y="T1"/>
                </a:cxn>
                <a:cxn ang="0">
                  <a:pos x="T2" y="T3"/>
                </a:cxn>
                <a:cxn ang="0">
                  <a:pos x="T4" y="T5"/>
                </a:cxn>
                <a:cxn ang="0">
                  <a:pos x="T6" y="T7"/>
                </a:cxn>
                <a:cxn ang="0">
                  <a:pos x="T8" y="T9"/>
                </a:cxn>
              </a:cxnLst>
              <a:rect l="0" t="0" r="r" b="b"/>
              <a:pathLst>
                <a:path w="14" h="14">
                  <a:moveTo>
                    <a:pt x="5" y="13"/>
                  </a:moveTo>
                  <a:cubicBezTo>
                    <a:pt x="8" y="14"/>
                    <a:pt x="12" y="12"/>
                    <a:pt x="13" y="9"/>
                  </a:cubicBezTo>
                  <a:cubicBezTo>
                    <a:pt x="14" y="6"/>
                    <a:pt x="13" y="2"/>
                    <a:pt x="9" y="1"/>
                  </a:cubicBezTo>
                  <a:cubicBezTo>
                    <a:pt x="6" y="0"/>
                    <a:pt x="2" y="2"/>
                    <a:pt x="1" y="5"/>
                  </a:cubicBezTo>
                  <a:cubicBezTo>
                    <a:pt x="0" y="8"/>
                    <a:pt x="2" y="11"/>
                    <a:pt x="5" y="13"/>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8" name="Freeform 1759"/>
            <p:cNvSpPr/>
            <p:nvPr/>
          </p:nvSpPr>
          <p:spPr bwMode="auto">
            <a:xfrm>
              <a:off x="4239" y="1464"/>
              <a:ext cx="87" cy="64"/>
            </a:xfrm>
            <a:custGeom>
              <a:avLst/>
              <a:gdLst>
                <a:gd name="T0" fmla="*/ 36 w 36"/>
                <a:gd name="T1" fmla="*/ 14 h 26"/>
                <a:gd name="T2" fmla="*/ 17 w 36"/>
                <a:gd name="T3" fmla="*/ 0 h 26"/>
                <a:gd name="T4" fmla="*/ 0 w 36"/>
                <a:gd name="T5" fmla="*/ 7 h 26"/>
                <a:gd name="T6" fmla="*/ 30 w 36"/>
                <a:gd name="T7" fmla="*/ 26 h 26"/>
                <a:gd name="T8" fmla="*/ 36 w 36"/>
                <a:gd name="T9" fmla="*/ 14 h 26"/>
              </a:gdLst>
              <a:ahLst/>
              <a:cxnLst>
                <a:cxn ang="0">
                  <a:pos x="T0" y="T1"/>
                </a:cxn>
                <a:cxn ang="0">
                  <a:pos x="T2" y="T3"/>
                </a:cxn>
                <a:cxn ang="0">
                  <a:pos x="T4" y="T5"/>
                </a:cxn>
                <a:cxn ang="0">
                  <a:pos x="T6" y="T7"/>
                </a:cxn>
                <a:cxn ang="0">
                  <a:pos x="T8" y="T9"/>
                </a:cxn>
              </a:cxnLst>
              <a:rect l="0" t="0" r="r" b="b"/>
              <a:pathLst>
                <a:path w="36" h="26">
                  <a:moveTo>
                    <a:pt x="36" y="14"/>
                  </a:moveTo>
                  <a:cubicBezTo>
                    <a:pt x="17" y="0"/>
                    <a:pt x="17" y="0"/>
                    <a:pt x="17" y="0"/>
                  </a:cubicBezTo>
                  <a:cubicBezTo>
                    <a:pt x="11" y="3"/>
                    <a:pt x="6" y="5"/>
                    <a:pt x="0" y="7"/>
                  </a:cubicBezTo>
                  <a:cubicBezTo>
                    <a:pt x="30" y="26"/>
                    <a:pt x="30" y="26"/>
                    <a:pt x="30" y="26"/>
                  </a:cubicBezTo>
                  <a:cubicBezTo>
                    <a:pt x="32" y="22"/>
                    <a:pt x="34" y="18"/>
                    <a:pt x="36" y="14"/>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9" name="Freeform 1760"/>
            <p:cNvSpPr/>
            <p:nvPr/>
          </p:nvSpPr>
          <p:spPr bwMode="auto">
            <a:xfrm>
              <a:off x="4339" y="2024"/>
              <a:ext cx="491" cy="134"/>
            </a:xfrm>
            <a:custGeom>
              <a:avLst/>
              <a:gdLst>
                <a:gd name="T0" fmla="*/ 37 w 202"/>
                <a:gd name="T1" fmla="*/ 6 h 55"/>
                <a:gd name="T2" fmla="*/ 0 w 202"/>
                <a:gd name="T3" fmla="*/ 29 h 55"/>
                <a:gd name="T4" fmla="*/ 202 w 202"/>
                <a:gd name="T5" fmla="*/ 55 h 55"/>
                <a:gd name="T6" fmla="*/ 159 w 202"/>
                <a:gd name="T7" fmla="*/ 0 h 55"/>
                <a:gd name="T8" fmla="*/ 37 w 202"/>
                <a:gd name="T9" fmla="*/ 6 h 55"/>
              </a:gdLst>
              <a:ahLst/>
              <a:cxnLst>
                <a:cxn ang="0">
                  <a:pos x="T0" y="T1"/>
                </a:cxn>
                <a:cxn ang="0">
                  <a:pos x="T2" y="T3"/>
                </a:cxn>
                <a:cxn ang="0">
                  <a:pos x="T4" y="T5"/>
                </a:cxn>
                <a:cxn ang="0">
                  <a:pos x="T6" y="T7"/>
                </a:cxn>
                <a:cxn ang="0">
                  <a:pos x="T8" y="T9"/>
                </a:cxn>
              </a:cxnLst>
              <a:rect l="0" t="0" r="r" b="b"/>
              <a:pathLst>
                <a:path w="202" h="55">
                  <a:moveTo>
                    <a:pt x="37" y="6"/>
                  </a:moveTo>
                  <a:cubicBezTo>
                    <a:pt x="30" y="18"/>
                    <a:pt x="17" y="27"/>
                    <a:pt x="0" y="29"/>
                  </a:cubicBezTo>
                  <a:cubicBezTo>
                    <a:pt x="78" y="39"/>
                    <a:pt x="169" y="52"/>
                    <a:pt x="202" y="55"/>
                  </a:cubicBezTo>
                  <a:cubicBezTo>
                    <a:pt x="194" y="44"/>
                    <a:pt x="178" y="24"/>
                    <a:pt x="159" y="0"/>
                  </a:cubicBezTo>
                  <a:cubicBezTo>
                    <a:pt x="122" y="16"/>
                    <a:pt x="77" y="18"/>
                    <a:pt x="37" y="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0" name="Freeform 1761"/>
            <p:cNvSpPr/>
            <p:nvPr/>
          </p:nvSpPr>
          <p:spPr bwMode="auto">
            <a:xfrm>
              <a:off x="6400" y="4237"/>
              <a:ext cx="48" cy="29"/>
            </a:xfrm>
            <a:custGeom>
              <a:avLst/>
              <a:gdLst>
                <a:gd name="T0" fmla="*/ 0 w 20"/>
                <a:gd name="T1" fmla="*/ 5 h 12"/>
                <a:gd name="T2" fmla="*/ 19 w 20"/>
                <a:gd name="T3" fmla="*/ 12 h 12"/>
                <a:gd name="T4" fmla="*/ 20 w 20"/>
                <a:gd name="T5" fmla="*/ 6 h 12"/>
                <a:gd name="T6" fmla="*/ 4 w 20"/>
                <a:gd name="T7" fmla="*/ 0 h 12"/>
                <a:gd name="T8" fmla="*/ 0 w 20"/>
                <a:gd name="T9" fmla="*/ 5 h 12"/>
              </a:gdLst>
              <a:ahLst/>
              <a:cxnLst>
                <a:cxn ang="0">
                  <a:pos x="T0" y="T1"/>
                </a:cxn>
                <a:cxn ang="0">
                  <a:pos x="T2" y="T3"/>
                </a:cxn>
                <a:cxn ang="0">
                  <a:pos x="T4" y="T5"/>
                </a:cxn>
                <a:cxn ang="0">
                  <a:pos x="T6" y="T7"/>
                </a:cxn>
                <a:cxn ang="0">
                  <a:pos x="T8" y="T9"/>
                </a:cxn>
              </a:cxnLst>
              <a:rect l="0" t="0" r="r" b="b"/>
              <a:pathLst>
                <a:path w="20" h="12">
                  <a:moveTo>
                    <a:pt x="0" y="5"/>
                  </a:moveTo>
                  <a:cubicBezTo>
                    <a:pt x="19" y="12"/>
                    <a:pt x="19" y="12"/>
                    <a:pt x="19" y="12"/>
                  </a:cubicBezTo>
                  <a:cubicBezTo>
                    <a:pt x="20" y="6"/>
                    <a:pt x="20" y="6"/>
                    <a:pt x="20" y="6"/>
                  </a:cubicBezTo>
                  <a:cubicBezTo>
                    <a:pt x="4" y="0"/>
                    <a:pt x="4" y="0"/>
                    <a:pt x="4" y="0"/>
                  </a:cubicBezTo>
                  <a:cubicBezTo>
                    <a:pt x="2" y="2"/>
                    <a:pt x="1" y="3"/>
                    <a:pt x="0" y="5"/>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1" name="Freeform 1762"/>
            <p:cNvSpPr/>
            <p:nvPr/>
          </p:nvSpPr>
          <p:spPr bwMode="auto">
            <a:xfrm>
              <a:off x="4555" y="1861"/>
              <a:ext cx="53" cy="117"/>
            </a:xfrm>
            <a:custGeom>
              <a:avLst/>
              <a:gdLst>
                <a:gd name="T0" fmla="*/ 0 w 22"/>
                <a:gd name="T1" fmla="*/ 1 h 48"/>
                <a:gd name="T2" fmla="*/ 2 w 22"/>
                <a:gd name="T3" fmla="*/ 48 h 48"/>
                <a:gd name="T4" fmla="*/ 22 w 22"/>
                <a:gd name="T5" fmla="*/ 46 h 48"/>
                <a:gd name="T6" fmla="*/ 13 w 22"/>
                <a:gd name="T7" fmla="*/ 0 h 48"/>
                <a:gd name="T8" fmla="*/ 0 w 22"/>
                <a:gd name="T9" fmla="*/ 1 h 48"/>
              </a:gdLst>
              <a:ahLst/>
              <a:cxnLst>
                <a:cxn ang="0">
                  <a:pos x="T0" y="T1"/>
                </a:cxn>
                <a:cxn ang="0">
                  <a:pos x="T2" y="T3"/>
                </a:cxn>
                <a:cxn ang="0">
                  <a:pos x="T4" y="T5"/>
                </a:cxn>
                <a:cxn ang="0">
                  <a:pos x="T6" y="T7"/>
                </a:cxn>
                <a:cxn ang="0">
                  <a:pos x="T8" y="T9"/>
                </a:cxn>
              </a:cxnLst>
              <a:rect l="0" t="0" r="r" b="b"/>
              <a:pathLst>
                <a:path w="22" h="48">
                  <a:moveTo>
                    <a:pt x="0" y="1"/>
                  </a:moveTo>
                  <a:cubicBezTo>
                    <a:pt x="2" y="48"/>
                    <a:pt x="2" y="48"/>
                    <a:pt x="2" y="48"/>
                  </a:cubicBezTo>
                  <a:cubicBezTo>
                    <a:pt x="9" y="48"/>
                    <a:pt x="16" y="47"/>
                    <a:pt x="22" y="46"/>
                  </a:cubicBezTo>
                  <a:cubicBezTo>
                    <a:pt x="13" y="0"/>
                    <a:pt x="13" y="0"/>
                    <a:pt x="13" y="0"/>
                  </a:cubicBezTo>
                  <a:cubicBezTo>
                    <a:pt x="9" y="1"/>
                    <a:pt x="4" y="1"/>
                    <a:pt x="0" y="1"/>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2" name="Freeform 1763"/>
            <p:cNvSpPr/>
            <p:nvPr/>
          </p:nvSpPr>
          <p:spPr bwMode="auto">
            <a:xfrm>
              <a:off x="4849" y="2250"/>
              <a:ext cx="194" cy="280"/>
            </a:xfrm>
            <a:custGeom>
              <a:avLst/>
              <a:gdLst>
                <a:gd name="T0" fmla="*/ 80 w 80"/>
                <a:gd name="T1" fmla="*/ 82 h 115"/>
                <a:gd name="T2" fmla="*/ 42 w 80"/>
                <a:gd name="T3" fmla="*/ 4 h 115"/>
                <a:gd name="T4" fmla="*/ 0 w 80"/>
                <a:gd name="T5" fmla="*/ 0 h 115"/>
                <a:gd name="T6" fmla="*/ 61 w 80"/>
                <a:gd name="T7" fmla="*/ 115 h 115"/>
                <a:gd name="T8" fmla="*/ 80 w 80"/>
                <a:gd name="T9" fmla="*/ 82 h 115"/>
              </a:gdLst>
              <a:ahLst/>
              <a:cxnLst>
                <a:cxn ang="0">
                  <a:pos x="T0" y="T1"/>
                </a:cxn>
                <a:cxn ang="0">
                  <a:pos x="T2" y="T3"/>
                </a:cxn>
                <a:cxn ang="0">
                  <a:pos x="T4" y="T5"/>
                </a:cxn>
                <a:cxn ang="0">
                  <a:pos x="T6" y="T7"/>
                </a:cxn>
                <a:cxn ang="0">
                  <a:pos x="T8" y="T9"/>
                </a:cxn>
              </a:cxnLst>
              <a:rect l="0" t="0" r="r" b="b"/>
              <a:pathLst>
                <a:path w="80" h="115">
                  <a:moveTo>
                    <a:pt x="80" y="82"/>
                  </a:moveTo>
                  <a:cubicBezTo>
                    <a:pt x="62" y="64"/>
                    <a:pt x="46" y="30"/>
                    <a:pt x="42" y="4"/>
                  </a:cubicBezTo>
                  <a:cubicBezTo>
                    <a:pt x="30" y="3"/>
                    <a:pt x="16" y="2"/>
                    <a:pt x="0" y="0"/>
                  </a:cubicBezTo>
                  <a:cubicBezTo>
                    <a:pt x="3" y="41"/>
                    <a:pt x="39" y="96"/>
                    <a:pt x="61" y="115"/>
                  </a:cubicBezTo>
                  <a:cubicBezTo>
                    <a:pt x="67" y="104"/>
                    <a:pt x="73" y="93"/>
                    <a:pt x="80" y="82"/>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3" name="Freeform 1764"/>
            <p:cNvSpPr/>
            <p:nvPr/>
          </p:nvSpPr>
          <p:spPr bwMode="auto">
            <a:xfrm>
              <a:off x="3026" y="513"/>
              <a:ext cx="535" cy="202"/>
            </a:xfrm>
            <a:custGeom>
              <a:avLst/>
              <a:gdLst>
                <a:gd name="T0" fmla="*/ 34 w 220"/>
                <a:gd name="T1" fmla="*/ 83 h 83"/>
                <a:gd name="T2" fmla="*/ 220 w 220"/>
                <a:gd name="T3" fmla="*/ 0 h 83"/>
                <a:gd name="T4" fmla="*/ 0 w 220"/>
                <a:gd name="T5" fmla="*/ 62 h 83"/>
                <a:gd name="T6" fmla="*/ 34 w 220"/>
                <a:gd name="T7" fmla="*/ 83 h 83"/>
              </a:gdLst>
              <a:ahLst/>
              <a:cxnLst>
                <a:cxn ang="0">
                  <a:pos x="T0" y="T1"/>
                </a:cxn>
                <a:cxn ang="0">
                  <a:pos x="T2" y="T3"/>
                </a:cxn>
                <a:cxn ang="0">
                  <a:pos x="T4" y="T5"/>
                </a:cxn>
                <a:cxn ang="0">
                  <a:pos x="T6" y="T7"/>
                </a:cxn>
              </a:cxnLst>
              <a:rect l="0" t="0" r="r" b="b"/>
              <a:pathLst>
                <a:path w="220" h="83">
                  <a:moveTo>
                    <a:pt x="34" y="83"/>
                  </a:moveTo>
                  <a:cubicBezTo>
                    <a:pt x="130" y="79"/>
                    <a:pt x="214" y="50"/>
                    <a:pt x="220" y="0"/>
                  </a:cubicBezTo>
                  <a:cubicBezTo>
                    <a:pt x="174" y="43"/>
                    <a:pt x="87" y="60"/>
                    <a:pt x="0" y="62"/>
                  </a:cubicBezTo>
                  <a:cubicBezTo>
                    <a:pt x="11" y="67"/>
                    <a:pt x="25" y="75"/>
                    <a:pt x="34" y="83"/>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4" name="Freeform 1765"/>
            <p:cNvSpPr/>
            <p:nvPr/>
          </p:nvSpPr>
          <p:spPr bwMode="auto">
            <a:xfrm>
              <a:off x="2880" y="0"/>
              <a:ext cx="5" cy="0"/>
            </a:xfrm>
            <a:custGeom>
              <a:avLst/>
              <a:gdLst>
                <a:gd name="T0" fmla="*/ 2 w 2"/>
                <a:gd name="T1" fmla="*/ 0 w 2"/>
                <a:gd name="T2" fmla="*/ 1 w 2"/>
                <a:gd name="T3" fmla="*/ 2 w 2"/>
              </a:gdLst>
              <a:ahLst/>
              <a:cxnLst>
                <a:cxn ang="0">
                  <a:pos x="T0" y="0"/>
                </a:cxn>
                <a:cxn ang="0">
                  <a:pos x="T1" y="0"/>
                </a:cxn>
                <a:cxn ang="0">
                  <a:pos x="T2" y="0"/>
                </a:cxn>
                <a:cxn ang="0">
                  <a:pos x="T3" y="0"/>
                </a:cxn>
              </a:cxnLst>
              <a:rect l="0" t="0" r="r" b="b"/>
              <a:pathLst>
                <a:path w="2">
                  <a:moveTo>
                    <a:pt x="2" y="0"/>
                  </a:moveTo>
                  <a:cubicBezTo>
                    <a:pt x="0" y="0"/>
                    <a:pt x="0" y="0"/>
                    <a:pt x="0" y="0"/>
                  </a:cubicBezTo>
                  <a:cubicBezTo>
                    <a:pt x="0" y="0"/>
                    <a:pt x="1" y="0"/>
                    <a:pt x="1" y="0"/>
                  </a:cubicBezTo>
                  <a:lnTo>
                    <a:pt x="2" y="0"/>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5" name="Freeform 1766"/>
            <p:cNvSpPr/>
            <p:nvPr/>
          </p:nvSpPr>
          <p:spPr bwMode="auto">
            <a:xfrm>
              <a:off x="6388" y="4254"/>
              <a:ext cx="55" cy="32"/>
            </a:xfrm>
            <a:custGeom>
              <a:avLst/>
              <a:gdLst>
                <a:gd name="T0" fmla="*/ 0 w 23"/>
                <a:gd name="T1" fmla="*/ 5 h 13"/>
                <a:gd name="T2" fmla="*/ 22 w 23"/>
                <a:gd name="T3" fmla="*/ 13 h 13"/>
                <a:gd name="T4" fmla="*/ 23 w 23"/>
                <a:gd name="T5" fmla="*/ 7 h 13"/>
                <a:gd name="T6" fmla="*/ 4 w 23"/>
                <a:gd name="T7" fmla="*/ 0 h 13"/>
                <a:gd name="T8" fmla="*/ 0 w 23"/>
                <a:gd name="T9" fmla="*/ 5 h 13"/>
              </a:gdLst>
              <a:ahLst/>
              <a:cxnLst>
                <a:cxn ang="0">
                  <a:pos x="T0" y="T1"/>
                </a:cxn>
                <a:cxn ang="0">
                  <a:pos x="T2" y="T3"/>
                </a:cxn>
                <a:cxn ang="0">
                  <a:pos x="T4" y="T5"/>
                </a:cxn>
                <a:cxn ang="0">
                  <a:pos x="T6" y="T7"/>
                </a:cxn>
                <a:cxn ang="0">
                  <a:pos x="T8" y="T9"/>
                </a:cxn>
              </a:cxnLst>
              <a:rect l="0" t="0" r="r" b="b"/>
              <a:pathLst>
                <a:path w="23" h="13">
                  <a:moveTo>
                    <a:pt x="0" y="5"/>
                  </a:moveTo>
                  <a:cubicBezTo>
                    <a:pt x="22" y="13"/>
                    <a:pt x="22" y="13"/>
                    <a:pt x="22" y="13"/>
                  </a:cubicBezTo>
                  <a:cubicBezTo>
                    <a:pt x="23" y="7"/>
                    <a:pt x="23" y="7"/>
                    <a:pt x="23" y="7"/>
                  </a:cubicBezTo>
                  <a:cubicBezTo>
                    <a:pt x="4" y="0"/>
                    <a:pt x="4" y="0"/>
                    <a:pt x="4" y="0"/>
                  </a:cubicBezTo>
                  <a:cubicBezTo>
                    <a:pt x="2" y="2"/>
                    <a:pt x="1" y="3"/>
                    <a:pt x="0" y="5"/>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546" name="Group 1968"/>
          <p:cNvGrpSpPr/>
          <p:nvPr/>
        </p:nvGrpSpPr>
        <p:grpSpPr bwMode="auto">
          <a:xfrm>
            <a:off x="1497013" y="0"/>
            <a:ext cx="8724900" cy="6861175"/>
            <a:chOff x="943" y="0"/>
            <a:chExt cx="5496" cy="4322"/>
          </a:xfrm>
        </p:grpSpPr>
        <p:sp>
          <p:nvSpPr>
            <p:cNvPr id="4296" name="Freeform 1768"/>
            <p:cNvSpPr/>
            <p:nvPr/>
          </p:nvSpPr>
          <p:spPr bwMode="auto">
            <a:xfrm>
              <a:off x="2868" y="503"/>
              <a:ext cx="673" cy="142"/>
            </a:xfrm>
            <a:custGeom>
              <a:avLst/>
              <a:gdLst>
                <a:gd name="T0" fmla="*/ 13 w 277"/>
                <a:gd name="T1" fmla="*/ 28 h 58"/>
                <a:gd name="T2" fmla="*/ 0 w 277"/>
                <a:gd name="T3" fmla="*/ 54 h 58"/>
                <a:gd name="T4" fmla="*/ 45 w 277"/>
                <a:gd name="T5" fmla="*/ 58 h 58"/>
                <a:gd name="T6" fmla="*/ 277 w 277"/>
                <a:gd name="T7" fmla="*/ 0 h 58"/>
                <a:gd name="T8" fmla="*/ 212 w 277"/>
                <a:gd name="T9" fmla="*/ 18 h 58"/>
                <a:gd name="T10" fmla="*/ 13 w 277"/>
                <a:gd name="T11" fmla="*/ 28 h 58"/>
              </a:gdLst>
              <a:ahLst/>
              <a:cxnLst>
                <a:cxn ang="0">
                  <a:pos x="T0" y="T1"/>
                </a:cxn>
                <a:cxn ang="0">
                  <a:pos x="T2" y="T3"/>
                </a:cxn>
                <a:cxn ang="0">
                  <a:pos x="T4" y="T5"/>
                </a:cxn>
                <a:cxn ang="0">
                  <a:pos x="T6" y="T7"/>
                </a:cxn>
                <a:cxn ang="0">
                  <a:pos x="T8" y="T9"/>
                </a:cxn>
                <a:cxn ang="0">
                  <a:pos x="T10" y="T11"/>
                </a:cxn>
              </a:cxnLst>
              <a:rect l="0" t="0" r="r" b="b"/>
              <a:pathLst>
                <a:path w="277" h="58">
                  <a:moveTo>
                    <a:pt x="13" y="28"/>
                  </a:moveTo>
                  <a:cubicBezTo>
                    <a:pt x="9" y="36"/>
                    <a:pt x="5" y="45"/>
                    <a:pt x="0" y="54"/>
                  </a:cubicBezTo>
                  <a:cubicBezTo>
                    <a:pt x="16" y="53"/>
                    <a:pt x="31" y="54"/>
                    <a:pt x="45" y="58"/>
                  </a:cubicBezTo>
                  <a:cubicBezTo>
                    <a:pt x="131" y="54"/>
                    <a:pt x="230" y="43"/>
                    <a:pt x="277" y="0"/>
                  </a:cubicBezTo>
                  <a:cubicBezTo>
                    <a:pt x="257" y="10"/>
                    <a:pt x="234" y="14"/>
                    <a:pt x="212" y="18"/>
                  </a:cubicBezTo>
                  <a:cubicBezTo>
                    <a:pt x="139" y="33"/>
                    <a:pt x="54" y="20"/>
                    <a:pt x="13" y="28"/>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7" name="Freeform 1769"/>
            <p:cNvSpPr/>
            <p:nvPr/>
          </p:nvSpPr>
          <p:spPr bwMode="auto">
            <a:xfrm>
              <a:off x="6373" y="4271"/>
              <a:ext cx="66" cy="34"/>
            </a:xfrm>
            <a:custGeom>
              <a:avLst/>
              <a:gdLst>
                <a:gd name="T0" fmla="*/ 0 w 27"/>
                <a:gd name="T1" fmla="*/ 4 h 14"/>
                <a:gd name="T2" fmla="*/ 26 w 27"/>
                <a:gd name="T3" fmla="*/ 14 h 14"/>
                <a:gd name="T4" fmla="*/ 27 w 27"/>
                <a:gd name="T5" fmla="*/ 9 h 14"/>
                <a:gd name="T6" fmla="*/ 4 w 27"/>
                <a:gd name="T7" fmla="*/ 0 h 14"/>
                <a:gd name="T8" fmla="*/ 0 w 27"/>
                <a:gd name="T9" fmla="*/ 4 h 14"/>
              </a:gdLst>
              <a:ahLst/>
              <a:cxnLst>
                <a:cxn ang="0">
                  <a:pos x="T0" y="T1"/>
                </a:cxn>
                <a:cxn ang="0">
                  <a:pos x="T2" y="T3"/>
                </a:cxn>
                <a:cxn ang="0">
                  <a:pos x="T4" y="T5"/>
                </a:cxn>
                <a:cxn ang="0">
                  <a:pos x="T6" y="T7"/>
                </a:cxn>
                <a:cxn ang="0">
                  <a:pos x="T8" y="T9"/>
                </a:cxn>
              </a:cxnLst>
              <a:rect l="0" t="0" r="r" b="b"/>
              <a:pathLst>
                <a:path w="27" h="14">
                  <a:moveTo>
                    <a:pt x="0" y="4"/>
                  </a:moveTo>
                  <a:cubicBezTo>
                    <a:pt x="26" y="14"/>
                    <a:pt x="26" y="14"/>
                    <a:pt x="26" y="14"/>
                  </a:cubicBezTo>
                  <a:cubicBezTo>
                    <a:pt x="27" y="9"/>
                    <a:pt x="27" y="9"/>
                    <a:pt x="27" y="9"/>
                  </a:cubicBezTo>
                  <a:cubicBezTo>
                    <a:pt x="4" y="0"/>
                    <a:pt x="4" y="0"/>
                    <a:pt x="4" y="0"/>
                  </a:cubicBezTo>
                  <a:cubicBezTo>
                    <a:pt x="3" y="2"/>
                    <a:pt x="1" y="3"/>
                    <a:pt x="0" y="4"/>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8" name="Freeform 1770"/>
            <p:cNvSpPr/>
            <p:nvPr/>
          </p:nvSpPr>
          <p:spPr bwMode="auto">
            <a:xfrm>
              <a:off x="4234" y="1496"/>
              <a:ext cx="73" cy="75"/>
            </a:xfrm>
            <a:custGeom>
              <a:avLst/>
              <a:gdLst>
                <a:gd name="T0" fmla="*/ 17 w 30"/>
                <a:gd name="T1" fmla="*/ 27 h 31"/>
                <a:gd name="T2" fmla="*/ 27 w 30"/>
                <a:gd name="T3" fmla="*/ 31 h 31"/>
                <a:gd name="T4" fmla="*/ 30 w 30"/>
                <a:gd name="T5" fmla="*/ 19 h 31"/>
                <a:gd name="T6" fmla="*/ 0 w 30"/>
                <a:gd name="T7" fmla="*/ 0 h 31"/>
                <a:gd name="T8" fmla="*/ 17 w 30"/>
                <a:gd name="T9" fmla="*/ 27 h 31"/>
              </a:gdLst>
              <a:ahLst/>
              <a:cxnLst>
                <a:cxn ang="0">
                  <a:pos x="T0" y="T1"/>
                </a:cxn>
                <a:cxn ang="0">
                  <a:pos x="T2" y="T3"/>
                </a:cxn>
                <a:cxn ang="0">
                  <a:pos x="T4" y="T5"/>
                </a:cxn>
                <a:cxn ang="0">
                  <a:pos x="T6" y="T7"/>
                </a:cxn>
                <a:cxn ang="0">
                  <a:pos x="T8" y="T9"/>
                </a:cxn>
              </a:cxnLst>
              <a:rect l="0" t="0" r="r" b="b"/>
              <a:pathLst>
                <a:path w="30" h="31">
                  <a:moveTo>
                    <a:pt x="17" y="27"/>
                  </a:moveTo>
                  <a:cubicBezTo>
                    <a:pt x="27" y="31"/>
                    <a:pt x="27" y="31"/>
                    <a:pt x="27" y="31"/>
                  </a:cubicBezTo>
                  <a:cubicBezTo>
                    <a:pt x="28" y="27"/>
                    <a:pt x="29" y="23"/>
                    <a:pt x="30" y="19"/>
                  </a:cubicBezTo>
                  <a:cubicBezTo>
                    <a:pt x="0" y="0"/>
                    <a:pt x="0" y="0"/>
                    <a:pt x="0" y="0"/>
                  </a:cubicBezTo>
                  <a:cubicBezTo>
                    <a:pt x="7" y="7"/>
                    <a:pt x="13" y="16"/>
                    <a:pt x="17" y="27"/>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9" name="Freeform 1771"/>
            <p:cNvSpPr/>
            <p:nvPr/>
          </p:nvSpPr>
          <p:spPr bwMode="auto">
            <a:xfrm>
              <a:off x="3942" y="1204"/>
              <a:ext cx="280" cy="112"/>
            </a:xfrm>
            <a:custGeom>
              <a:avLst/>
              <a:gdLst>
                <a:gd name="T0" fmla="*/ 8 w 115"/>
                <a:gd name="T1" fmla="*/ 23 h 46"/>
                <a:gd name="T2" fmla="*/ 115 w 115"/>
                <a:gd name="T3" fmla="*/ 23 h 46"/>
                <a:gd name="T4" fmla="*/ 0 w 115"/>
                <a:gd name="T5" fmla="*/ 0 h 46"/>
                <a:gd name="T6" fmla="*/ 8 w 115"/>
                <a:gd name="T7" fmla="*/ 23 h 46"/>
              </a:gdLst>
              <a:ahLst/>
              <a:cxnLst>
                <a:cxn ang="0">
                  <a:pos x="T0" y="T1"/>
                </a:cxn>
                <a:cxn ang="0">
                  <a:pos x="T2" y="T3"/>
                </a:cxn>
                <a:cxn ang="0">
                  <a:pos x="T4" y="T5"/>
                </a:cxn>
                <a:cxn ang="0">
                  <a:pos x="T6" y="T7"/>
                </a:cxn>
              </a:cxnLst>
              <a:rect l="0" t="0" r="r" b="b"/>
              <a:pathLst>
                <a:path w="115" h="46">
                  <a:moveTo>
                    <a:pt x="8" y="23"/>
                  </a:moveTo>
                  <a:cubicBezTo>
                    <a:pt x="40" y="36"/>
                    <a:pt x="81" y="46"/>
                    <a:pt x="115" y="23"/>
                  </a:cubicBezTo>
                  <a:cubicBezTo>
                    <a:pt x="79" y="35"/>
                    <a:pt x="33" y="17"/>
                    <a:pt x="0" y="0"/>
                  </a:cubicBezTo>
                  <a:cubicBezTo>
                    <a:pt x="3" y="7"/>
                    <a:pt x="6" y="15"/>
                    <a:pt x="8" y="23"/>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0" name="Freeform 1772"/>
            <p:cNvSpPr/>
            <p:nvPr/>
          </p:nvSpPr>
          <p:spPr bwMode="auto">
            <a:xfrm>
              <a:off x="6358" y="4286"/>
              <a:ext cx="78" cy="36"/>
            </a:xfrm>
            <a:custGeom>
              <a:avLst/>
              <a:gdLst>
                <a:gd name="T0" fmla="*/ 4 w 32"/>
                <a:gd name="T1" fmla="*/ 0 h 15"/>
                <a:gd name="T2" fmla="*/ 0 w 32"/>
                <a:gd name="T3" fmla="*/ 4 h 15"/>
                <a:gd name="T4" fmla="*/ 29 w 32"/>
                <a:gd name="T5" fmla="*/ 15 h 15"/>
                <a:gd name="T6" fmla="*/ 31 w 32"/>
                <a:gd name="T7" fmla="*/ 15 h 15"/>
                <a:gd name="T8" fmla="*/ 32 w 32"/>
                <a:gd name="T9" fmla="*/ 10 h 15"/>
                <a:gd name="T10" fmla="*/ 4 w 32"/>
                <a:gd name="T11" fmla="*/ 0 h 15"/>
              </a:gdLst>
              <a:ahLst/>
              <a:cxnLst>
                <a:cxn ang="0">
                  <a:pos x="T0" y="T1"/>
                </a:cxn>
                <a:cxn ang="0">
                  <a:pos x="T2" y="T3"/>
                </a:cxn>
                <a:cxn ang="0">
                  <a:pos x="T4" y="T5"/>
                </a:cxn>
                <a:cxn ang="0">
                  <a:pos x="T6" y="T7"/>
                </a:cxn>
                <a:cxn ang="0">
                  <a:pos x="T8" y="T9"/>
                </a:cxn>
                <a:cxn ang="0">
                  <a:pos x="T10" y="T11"/>
                </a:cxn>
              </a:cxnLst>
              <a:rect l="0" t="0" r="r" b="b"/>
              <a:pathLst>
                <a:path w="32" h="15">
                  <a:moveTo>
                    <a:pt x="4" y="0"/>
                  </a:moveTo>
                  <a:cubicBezTo>
                    <a:pt x="3" y="2"/>
                    <a:pt x="1" y="3"/>
                    <a:pt x="0" y="4"/>
                  </a:cubicBezTo>
                  <a:cubicBezTo>
                    <a:pt x="29" y="15"/>
                    <a:pt x="29" y="15"/>
                    <a:pt x="29" y="15"/>
                  </a:cubicBezTo>
                  <a:cubicBezTo>
                    <a:pt x="31" y="15"/>
                    <a:pt x="31" y="15"/>
                    <a:pt x="31" y="15"/>
                  </a:cubicBezTo>
                  <a:cubicBezTo>
                    <a:pt x="32" y="10"/>
                    <a:pt x="32" y="10"/>
                    <a:pt x="32" y="10"/>
                  </a:cubicBezTo>
                  <a:lnTo>
                    <a:pt x="4"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1" name="Freeform 1773"/>
            <p:cNvSpPr/>
            <p:nvPr/>
          </p:nvSpPr>
          <p:spPr bwMode="auto">
            <a:xfrm>
              <a:off x="4497" y="1861"/>
              <a:ext cx="48" cy="119"/>
            </a:xfrm>
            <a:custGeom>
              <a:avLst/>
              <a:gdLst>
                <a:gd name="T0" fmla="*/ 0 w 20"/>
                <a:gd name="T1" fmla="*/ 47 h 49"/>
                <a:gd name="T2" fmla="*/ 20 w 20"/>
                <a:gd name="T3" fmla="*/ 49 h 49"/>
                <a:gd name="T4" fmla="*/ 18 w 20"/>
                <a:gd name="T5" fmla="*/ 1 h 49"/>
                <a:gd name="T6" fmla="*/ 6 w 20"/>
                <a:gd name="T7" fmla="*/ 0 h 49"/>
                <a:gd name="T8" fmla="*/ 0 w 20"/>
                <a:gd name="T9" fmla="*/ 47 h 49"/>
              </a:gdLst>
              <a:ahLst/>
              <a:cxnLst>
                <a:cxn ang="0">
                  <a:pos x="T0" y="T1"/>
                </a:cxn>
                <a:cxn ang="0">
                  <a:pos x="T2" y="T3"/>
                </a:cxn>
                <a:cxn ang="0">
                  <a:pos x="T4" y="T5"/>
                </a:cxn>
                <a:cxn ang="0">
                  <a:pos x="T6" y="T7"/>
                </a:cxn>
                <a:cxn ang="0">
                  <a:pos x="T8" y="T9"/>
                </a:cxn>
              </a:cxnLst>
              <a:rect l="0" t="0" r="r" b="b"/>
              <a:pathLst>
                <a:path w="20" h="49">
                  <a:moveTo>
                    <a:pt x="0" y="47"/>
                  </a:moveTo>
                  <a:cubicBezTo>
                    <a:pt x="7" y="48"/>
                    <a:pt x="14" y="49"/>
                    <a:pt x="20" y="49"/>
                  </a:cubicBezTo>
                  <a:cubicBezTo>
                    <a:pt x="18" y="1"/>
                    <a:pt x="18" y="1"/>
                    <a:pt x="18" y="1"/>
                  </a:cubicBezTo>
                  <a:cubicBezTo>
                    <a:pt x="14" y="1"/>
                    <a:pt x="10" y="1"/>
                    <a:pt x="6" y="0"/>
                  </a:cubicBezTo>
                  <a:lnTo>
                    <a:pt x="0" y="47"/>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2" name="Freeform 1774"/>
            <p:cNvSpPr/>
            <p:nvPr/>
          </p:nvSpPr>
          <p:spPr bwMode="auto">
            <a:xfrm>
              <a:off x="6363" y="4305"/>
              <a:ext cx="49" cy="17"/>
            </a:xfrm>
            <a:custGeom>
              <a:avLst/>
              <a:gdLst>
                <a:gd name="T0" fmla="*/ 10 w 20"/>
                <a:gd name="T1" fmla="*/ 7 h 7"/>
                <a:gd name="T2" fmla="*/ 20 w 20"/>
                <a:gd name="T3" fmla="*/ 7 h 7"/>
                <a:gd name="T4" fmla="*/ 0 w 20"/>
                <a:gd name="T5" fmla="*/ 0 h 7"/>
                <a:gd name="T6" fmla="*/ 10 w 20"/>
                <a:gd name="T7" fmla="*/ 7 h 7"/>
              </a:gdLst>
              <a:ahLst/>
              <a:cxnLst>
                <a:cxn ang="0">
                  <a:pos x="T0" y="T1"/>
                </a:cxn>
                <a:cxn ang="0">
                  <a:pos x="T2" y="T3"/>
                </a:cxn>
                <a:cxn ang="0">
                  <a:pos x="T4" y="T5"/>
                </a:cxn>
                <a:cxn ang="0">
                  <a:pos x="T6" y="T7"/>
                </a:cxn>
              </a:cxnLst>
              <a:rect l="0" t="0" r="r" b="b"/>
              <a:pathLst>
                <a:path w="20" h="7">
                  <a:moveTo>
                    <a:pt x="10" y="7"/>
                  </a:moveTo>
                  <a:cubicBezTo>
                    <a:pt x="20" y="7"/>
                    <a:pt x="20" y="7"/>
                    <a:pt x="20" y="7"/>
                  </a:cubicBezTo>
                  <a:cubicBezTo>
                    <a:pt x="0" y="0"/>
                    <a:pt x="0" y="0"/>
                    <a:pt x="0" y="0"/>
                  </a:cubicBezTo>
                  <a:cubicBezTo>
                    <a:pt x="4" y="2"/>
                    <a:pt x="7" y="5"/>
                    <a:pt x="10" y="7"/>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3" name="Freeform 1775"/>
            <p:cNvSpPr/>
            <p:nvPr/>
          </p:nvSpPr>
          <p:spPr bwMode="auto">
            <a:xfrm>
              <a:off x="3792" y="953"/>
              <a:ext cx="70" cy="105"/>
            </a:xfrm>
            <a:custGeom>
              <a:avLst/>
              <a:gdLst>
                <a:gd name="T0" fmla="*/ 9 w 29"/>
                <a:gd name="T1" fmla="*/ 0 h 43"/>
                <a:gd name="T2" fmla="*/ 0 w 29"/>
                <a:gd name="T3" fmla="*/ 20 h 43"/>
                <a:gd name="T4" fmla="*/ 29 w 29"/>
                <a:gd name="T5" fmla="*/ 43 h 43"/>
                <a:gd name="T6" fmla="*/ 9 w 29"/>
                <a:gd name="T7" fmla="*/ 0 h 43"/>
              </a:gdLst>
              <a:ahLst/>
              <a:cxnLst>
                <a:cxn ang="0">
                  <a:pos x="T0" y="T1"/>
                </a:cxn>
                <a:cxn ang="0">
                  <a:pos x="T2" y="T3"/>
                </a:cxn>
                <a:cxn ang="0">
                  <a:pos x="T4" y="T5"/>
                </a:cxn>
                <a:cxn ang="0">
                  <a:pos x="T6" y="T7"/>
                </a:cxn>
              </a:cxnLst>
              <a:rect l="0" t="0" r="r" b="b"/>
              <a:pathLst>
                <a:path w="29" h="43">
                  <a:moveTo>
                    <a:pt x="9" y="0"/>
                  </a:moveTo>
                  <a:cubicBezTo>
                    <a:pt x="6" y="6"/>
                    <a:pt x="3" y="13"/>
                    <a:pt x="0" y="20"/>
                  </a:cubicBezTo>
                  <a:cubicBezTo>
                    <a:pt x="11" y="26"/>
                    <a:pt x="21" y="34"/>
                    <a:pt x="29" y="43"/>
                  </a:cubicBezTo>
                  <a:lnTo>
                    <a:pt x="9" y="0"/>
                  </a:ln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4" name="Freeform 1776"/>
            <p:cNvSpPr/>
            <p:nvPr/>
          </p:nvSpPr>
          <p:spPr bwMode="auto">
            <a:xfrm>
              <a:off x="5656" y="3374"/>
              <a:ext cx="163" cy="224"/>
            </a:xfrm>
            <a:custGeom>
              <a:avLst/>
              <a:gdLst>
                <a:gd name="T0" fmla="*/ 67 w 67"/>
                <a:gd name="T1" fmla="*/ 74 h 92"/>
                <a:gd name="T2" fmla="*/ 29 w 67"/>
                <a:gd name="T3" fmla="*/ 0 h 92"/>
                <a:gd name="T4" fmla="*/ 0 w 67"/>
                <a:gd name="T5" fmla="*/ 4 h 92"/>
                <a:gd name="T6" fmla="*/ 36 w 67"/>
                <a:gd name="T7" fmla="*/ 92 h 92"/>
                <a:gd name="T8" fmla="*/ 67 w 67"/>
                <a:gd name="T9" fmla="*/ 74 h 92"/>
              </a:gdLst>
              <a:ahLst/>
              <a:cxnLst>
                <a:cxn ang="0">
                  <a:pos x="T0" y="T1"/>
                </a:cxn>
                <a:cxn ang="0">
                  <a:pos x="T2" y="T3"/>
                </a:cxn>
                <a:cxn ang="0">
                  <a:pos x="T4" y="T5"/>
                </a:cxn>
                <a:cxn ang="0">
                  <a:pos x="T6" y="T7"/>
                </a:cxn>
                <a:cxn ang="0">
                  <a:pos x="T8" y="T9"/>
                </a:cxn>
              </a:cxnLst>
              <a:rect l="0" t="0" r="r" b="b"/>
              <a:pathLst>
                <a:path w="67" h="92">
                  <a:moveTo>
                    <a:pt x="67" y="74"/>
                  </a:moveTo>
                  <a:cubicBezTo>
                    <a:pt x="47" y="53"/>
                    <a:pt x="33" y="29"/>
                    <a:pt x="29" y="0"/>
                  </a:cubicBezTo>
                  <a:cubicBezTo>
                    <a:pt x="19" y="2"/>
                    <a:pt x="10" y="3"/>
                    <a:pt x="0" y="4"/>
                  </a:cubicBezTo>
                  <a:cubicBezTo>
                    <a:pt x="2" y="36"/>
                    <a:pt x="16" y="65"/>
                    <a:pt x="36" y="92"/>
                  </a:cubicBezTo>
                  <a:cubicBezTo>
                    <a:pt x="47" y="87"/>
                    <a:pt x="57" y="81"/>
                    <a:pt x="67" y="74"/>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5" name="Freeform 1777"/>
            <p:cNvSpPr/>
            <p:nvPr/>
          </p:nvSpPr>
          <p:spPr bwMode="auto">
            <a:xfrm>
              <a:off x="4441" y="1851"/>
              <a:ext cx="56" cy="122"/>
            </a:xfrm>
            <a:custGeom>
              <a:avLst/>
              <a:gdLst>
                <a:gd name="T0" fmla="*/ 23 w 23"/>
                <a:gd name="T1" fmla="*/ 3 h 50"/>
                <a:gd name="T2" fmla="*/ 13 w 23"/>
                <a:gd name="T3" fmla="*/ 0 h 50"/>
                <a:gd name="T4" fmla="*/ 0 w 23"/>
                <a:gd name="T5" fmla="*/ 46 h 50"/>
                <a:gd name="T6" fmla="*/ 18 w 23"/>
                <a:gd name="T7" fmla="*/ 50 h 50"/>
                <a:gd name="T8" fmla="*/ 23 w 23"/>
                <a:gd name="T9" fmla="*/ 3 h 50"/>
              </a:gdLst>
              <a:ahLst/>
              <a:cxnLst>
                <a:cxn ang="0">
                  <a:pos x="T0" y="T1"/>
                </a:cxn>
                <a:cxn ang="0">
                  <a:pos x="T2" y="T3"/>
                </a:cxn>
                <a:cxn ang="0">
                  <a:pos x="T4" y="T5"/>
                </a:cxn>
                <a:cxn ang="0">
                  <a:pos x="T6" y="T7"/>
                </a:cxn>
                <a:cxn ang="0">
                  <a:pos x="T8" y="T9"/>
                </a:cxn>
              </a:cxnLst>
              <a:rect l="0" t="0" r="r" b="b"/>
              <a:pathLst>
                <a:path w="23" h="50">
                  <a:moveTo>
                    <a:pt x="23" y="3"/>
                  </a:moveTo>
                  <a:cubicBezTo>
                    <a:pt x="20" y="2"/>
                    <a:pt x="16" y="1"/>
                    <a:pt x="13" y="0"/>
                  </a:cubicBezTo>
                  <a:cubicBezTo>
                    <a:pt x="0" y="46"/>
                    <a:pt x="0" y="46"/>
                    <a:pt x="0" y="46"/>
                  </a:cubicBezTo>
                  <a:cubicBezTo>
                    <a:pt x="6" y="47"/>
                    <a:pt x="12" y="49"/>
                    <a:pt x="18" y="50"/>
                  </a:cubicBezTo>
                  <a:lnTo>
                    <a:pt x="23" y="3"/>
                  </a:ln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6" name="Freeform 1778"/>
            <p:cNvSpPr/>
            <p:nvPr/>
          </p:nvSpPr>
          <p:spPr bwMode="auto">
            <a:xfrm>
              <a:off x="4387" y="1839"/>
              <a:ext cx="73" cy="102"/>
            </a:xfrm>
            <a:custGeom>
              <a:avLst/>
              <a:gdLst>
                <a:gd name="T0" fmla="*/ 24 w 30"/>
                <a:gd name="T1" fmla="*/ 0 h 42"/>
                <a:gd name="T2" fmla="*/ 0 w 30"/>
                <a:gd name="T3" fmla="*/ 17 h 42"/>
                <a:gd name="T4" fmla="*/ 19 w 30"/>
                <a:gd name="T5" fmla="*/ 42 h 42"/>
                <a:gd name="T6" fmla="*/ 30 w 30"/>
                <a:gd name="T7" fmla="*/ 3 h 42"/>
                <a:gd name="T8" fmla="*/ 24 w 30"/>
                <a:gd name="T9" fmla="*/ 0 h 42"/>
              </a:gdLst>
              <a:ahLst/>
              <a:cxnLst>
                <a:cxn ang="0">
                  <a:pos x="T0" y="T1"/>
                </a:cxn>
                <a:cxn ang="0">
                  <a:pos x="T2" y="T3"/>
                </a:cxn>
                <a:cxn ang="0">
                  <a:pos x="T4" y="T5"/>
                </a:cxn>
                <a:cxn ang="0">
                  <a:pos x="T6" y="T7"/>
                </a:cxn>
                <a:cxn ang="0">
                  <a:pos x="T8" y="T9"/>
                </a:cxn>
              </a:cxnLst>
              <a:rect l="0" t="0" r="r" b="b"/>
              <a:pathLst>
                <a:path w="30" h="42">
                  <a:moveTo>
                    <a:pt x="24" y="0"/>
                  </a:moveTo>
                  <a:cubicBezTo>
                    <a:pt x="18" y="7"/>
                    <a:pt x="11" y="13"/>
                    <a:pt x="0" y="17"/>
                  </a:cubicBezTo>
                  <a:cubicBezTo>
                    <a:pt x="9" y="24"/>
                    <a:pt x="16" y="33"/>
                    <a:pt x="19" y="42"/>
                  </a:cubicBezTo>
                  <a:cubicBezTo>
                    <a:pt x="30" y="3"/>
                    <a:pt x="30" y="3"/>
                    <a:pt x="30" y="3"/>
                  </a:cubicBezTo>
                  <a:cubicBezTo>
                    <a:pt x="28" y="2"/>
                    <a:pt x="26" y="1"/>
                    <a:pt x="24"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7" name="Freeform 1779"/>
            <p:cNvSpPr/>
            <p:nvPr/>
          </p:nvSpPr>
          <p:spPr bwMode="auto">
            <a:xfrm>
              <a:off x="3920" y="1379"/>
              <a:ext cx="598" cy="993"/>
            </a:xfrm>
            <a:custGeom>
              <a:avLst/>
              <a:gdLst>
                <a:gd name="T0" fmla="*/ 109 w 246"/>
                <a:gd name="T1" fmla="*/ 159 h 408"/>
                <a:gd name="T2" fmla="*/ 51 w 246"/>
                <a:gd name="T3" fmla="*/ 176 h 408"/>
                <a:gd name="T4" fmla="*/ 47 w 246"/>
                <a:gd name="T5" fmla="*/ 121 h 408"/>
                <a:gd name="T6" fmla="*/ 28 w 246"/>
                <a:gd name="T7" fmla="*/ 123 h 408"/>
                <a:gd name="T8" fmla="*/ 0 w 246"/>
                <a:gd name="T9" fmla="*/ 196 h 408"/>
                <a:gd name="T10" fmla="*/ 66 w 246"/>
                <a:gd name="T11" fmla="*/ 215 h 408"/>
                <a:gd name="T12" fmla="*/ 19 w 246"/>
                <a:gd name="T13" fmla="*/ 291 h 408"/>
                <a:gd name="T14" fmla="*/ 53 w 246"/>
                <a:gd name="T15" fmla="*/ 405 h 408"/>
                <a:gd name="T16" fmla="*/ 97 w 246"/>
                <a:gd name="T17" fmla="*/ 341 h 408"/>
                <a:gd name="T18" fmla="*/ 131 w 246"/>
                <a:gd name="T19" fmla="*/ 274 h 408"/>
                <a:gd name="T20" fmla="*/ 180 w 246"/>
                <a:gd name="T21" fmla="*/ 202 h 408"/>
                <a:gd name="T22" fmla="*/ 143 w 246"/>
                <a:gd name="T23" fmla="*/ 108 h 408"/>
                <a:gd name="T24" fmla="*/ 75 w 246"/>
                <a:gd name="T25" fmla="*/ 54 h 408"/>
                <a:gd name="T26" fmla="*/ 30 w 246"/>
                <a:gd name="T27" fmla="*/ 0 h 408"/>
                <a:gd name="T28" fmla="*/ 32 w 246"/>
                <a:gd name="T29" fmla="*/ 101 h 408"/>
                <a:gd name="T30" fmla="*/ 85 w 246"/>
                <a:gd name="T31" fmla="*/ 96 h 408"/>
                <a:gd name="T32" fmla="*/ 109 w 246"/>
                <a:gd name="T33" fmla="*/ 159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6" h="408">
                  <a:moveTo>
                    <a:pt x="109" y="159"/>
                  </a:moveTo>
                  <a:cubicBezTo>
                    <a:pt x="103" y="191"/>
                    <a:pt x="69" y="206"/>
                    <a:pt x="51" y="176"/>
                  </a:cubicBezTo>
                  <a:cubicBezTo>
                    <a:pt x="41" y="159"/>
                    <a:pt x="41" y="136"/>
                    <a:pt x="47" y="121"/>
                  </a:cubicBezTo>
                  <a:cubicBezTo>
                    <a:pt x="41" y="122"/>
                    <a:pt x="35" y="122"/>
                    <a:pt x="28" y="123"/>
                  </a:cubicBezTo>
                  <a:cubicBezTo>
                    <a:pt x="23" y="150"/>
                    <a:pt x="13" y="175"/>
                    <a:pt x="0" y="196"/>
                  </a:cubicBezTo>
                  <a:cubicBezTo>
                    <a:pt x="66" y="215"/>
                    <a:pt x="66" y="215"/>
                    <a:pt x="66" y="215"/>
                  </a:cubicBezTo>
                  <a:cubicBezTo>
                    <a:pt x="19" y="291"/>
                    <a:pt x="19" y="291"/>
                    <a:pt x="19" y="291"/>
                  </a:cubicBezTo>
                  <a:cubicBezTo>
                    <a:pt x="32" y="334"/>
                    <a:pt x="44" y="377"/>
                    <a:pt x="53" y="405"/>
                  </a:cubicBezTo>
                  <a:cubicBezTo>
                    <a:pt x="70" y="408"/>
                    <a:pt x="110" y="376"/>
                    <a:pt x="97" y="341"/>
                  </a:cubicBezTo>
                  <a:cubicBezTo>
                    <a:pt x="126" y="351"/>
                    <a:pt x="167" y="315"/>
                    <a:pt x="131" y="274"/>
                  </a:cubicBezTo>
                  <a:cubicBezTo>
                    <a:pt x="193" y="312"/>
                    <a:pt x="237" y="249"/>
                    <a:pt x="180" y="202"/>
                  </a:cubicBezTo>
                  <a:cubicBezTo>
                    <a:pt x="246" y="186"/>
                    <a:pt x="217" y="84"/>
                    <a:pt x="143" y="108"/>
                  </a:cubicBezTo>
                  <a:cubicBezTo>
                    <a:pt x="148" y="70"/>
                    <a:pt x="115" y="25"/>
                    <a:pt x="75" y="54"/>
                  </a:cubicBezTo>
                  <a:cubicBezTo>
                    <a:pt x="77" y="25"/>
                    <a:pt x="55" y="3"/>
                    <a:pt x="30" y="0"/>
                  </a:cubicBezTo>
                  <a:cubicBezTo>
                    <a:pt x="35" y="33"/>
                    <a:pt x="36" y="68"/>
                    <a:pt x="32" y="101"/>
                  </a:cubicBezTo>
                  <a:cubicBezTo>
                    <a:pt x="54" y="99"/>
                    <a:pt x="78" y="97"/>
                    <a:pt x="85" y="96"/>
                  </a:cubicBezTo>
                  <a:cubicBezTo>
                    <a:pt x="108" y="108"/>
                    <a:pt x="114" y="134"/>
                    <a:pt x="109" y="159"/>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8" name="Freeform 1780"/>
            <p:cNvSpPr/>
            <p:nvPr/>
          </p:nvSpPr>
          <p:spPr bwMode="auto">
            <a:xfrm>
              <a:off x="2909" y="187"/>
              <a:ext cx="319" cy="180"/>
            </a:xfrm>
            <a:custGeom>
              <a:avLst/>
              <a:gdLst>
                <a:gd name="T0" fmla="*/ 5 w 131"/>
                <a:gd name="T1" fmla="*/ 74 h 74"/>
                <a:gd name="T2" fmla="*/ 63 w 131"/>
                <a:gd name="T3" fmla="*/ 74 h 74"/>
                <a:gd name="T4" fmla="*/ 131 w 131"/>
                <a:gd name="T5" fmla="*/ 30 h 74"/>
                <a:gd name="T6" fmla="*/ 101 w 131"/>
                <a:gd name="T7" fmla="*/ 0 h 74"/>
                <a:gd name="T8" fmla="*/ 0 w 131"/>
                <a:gd name="T9" fmla="*/ 60 h 74"/>
                <a:gd name="T10" fmla="*/ 5 w 131"/>
                <a:gd name="T11" fmla="*/ 74 h 74"/>
              </a:gdLst>
              <a:ahLst/>
              <a:cxnLst>
                <a:cxn ang="0">
                  <a:pos x="T0" y="T1"/>
                </a:cxn>
                <a:cxn ang="0">
                  <a:pos x="T2" y="T3"/>
                </a:cxn>
                <a:cxn ang="0">
                  <a:pos x="T4" y="T5"/>
                </a:cxn>
                <a:cxn ang="0">
                  <a:pos x="T6" y="T7"/>
                </a:cxn>
                <a:cxn ang="0">
                  <a:pos x="T8" y="T9"/>
                </a:cxn>
                <a:cxn ang="0">
                  <a:pos x="T10" y="T11"/>
                </a:cxn>
              </a:cxnLst>
              <a:rect l="0" t="0" r="r" b="b"/>
              <a:pathLst>
                <a:path w="131" h="74">
                  <a:moveTo>
                    <a:pt x="5" y="74"/>
                  </a:moveTo>
                  <a:cubicBezTo>
                    <a:pt x="24" y="73"/>
                    <a:pt x="43" y="73"/>
                    <a:pt x="63" y="74"/>
                  </a:cubicBezTo>
                  <a:cubicBezTo>
                    <a:pt x="89" y="65"/>
                    <a:pt x="112" y="50"/>
                    <a:pt x="131" y="30"/>
                  </a:cubicBezTo>
                  <a:cubicBezTo>
                    <a:pt x="122" y="22"/>
                    <a:pt x="112" y="11"/>
                    <a:pt x="101" y="0"/>
                  </a:cubicBezTo>
                  <a:cubicBezTo>
                    <a:pt x="73" y="26"/>
                    <a:pt x="36" y="47"/>
                    <a:pt x="0" y="60"/>
                  </a:cubicBezTo>
                  <a:cubicBezTo>
                    <a:pt x="2" y="65"/>
                    <a:pt x="4" y="70"/>
                    <a:pt x="5" y="74"/>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9" name="Freeform 1781"/>
            <p:cNvSpPr/>
            <p:nvPr/>
          </p:nvSpPr>
          <p:spPr bwMode="auto">
            <a:xfrm>
              <a:off x="3410" y="1056"/>
              <a:ext cx="540" cy="902"/>
            </a:xfrm>
            <a:custGeom>
              <a:avLst/>
              <a:gdLst>
                <a:gd name="T0" fmla="*/ 171 w 222"/>
                <a:gd name="T1" fmla="*/ 0 h 371"/>
                <a:gd name="T2" fmla="*/ 173 w 222"/>
                <a:gd name="T3" fmla="*/ 172 h 371"/>
                <a:gd name="T4" fmla="*/ 0 w 222"/>
                <a:gd name="T5" fmla="*/ 324 h 371"/>
                <a:gd name="T6" fmla="*/ 5 w 222"/>
                <a:gd name="T7" fmla="*/ 332 h 371"/>
                <a:gd name="T8" fmla="*/ 64 w 222"/>
                <a:gd name="T9" fmla="*/ 371 h 371"/>
                <a:gd name="T10" fmla="*/ 112 w 222"/>
                <a:gd name="T11" fmla="*/ 335 h 371"/>
                <a:gd name="T12" fmla="*/ 95 w 222"/>
                <a:gd name="T13" fmla="*/ 295 h 371"/>
                <a:gd name="T14" fmla="*/ 140 w 222"/>
                <a:gd name="T15" fmla="*/ 308 h 371"/>
                <a:gd name="T16" fmla="*/ 175 w 222"/>
                <a:gd name="T17" fmla="*/ 259 h 371"/>
                <a:gd name="T18" fmla="*/ 196 w 222"/>
                <a:gd name="T19" fmla="*/ 132 h 371"/>
                <a:gd name="T20" fmla="*/ 213 w 222"/>
                <a:gd name="T21" fmla="*/ 145 h 371"/>
                <a:gd name="T22" fmla="*/ 171 w 222"/>
                <a:gd name="T23"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2" h="371">
                  <a:moveTo>
                    <a:pt x="171" y="0"/>
                  </a:moveTo>
                  <a:cubicBezTo>
                    <a:pt x="205" y="48"/>
                    <a:pt x="192" y="131"/>
                    <a:pt x="173" y="172"/>
                  </a:cubicBezTo>
                  <a:cubicBezTo>
                    <a:pt x="133" y="257"/>
                    <a:pt x="59" y="307"/>
                    <a:pt x="0" y="324"/>
                  </a:cubicBezTo>
                  <a:cubicBezTo>
                    <a:pt x="2" y="326"/>
                    <a:pt x="3" y="329"/>
                    <a:pt x="5" y="332"/>
                  </a:cubicBezTo>
                  <a:cubicBezTo>
                    <a:pt x="38" y="329"/>
                    <a:pt x="56" y="349"/>
                    <a:pt x="64" y="371"/>
                  </a:cubicBezTo>
                  <a:cubicBezTo>
                    <a:pt x="80" y="361"/>
                    <a:pt x="97" y="349"/>
                    <a:pt x="112" y="335"/>
                  </a:cubicBezTo>
                  <a:cubicBezTo>
                    <a:pt x="95" y="295"/>
                    <a:pt x="95" y="295"/>
                    <a:pt x="95" y="295"/>
                  </a:cubicBezTo>
                  <a:cubicBezTo>
                    <a:pt x="140" y="308"/>
                    <a:pt x="140" y="308"/>
                    <a:pt x="140" y="308"/>
                  </a:cubicBezTo>
                  <a:cubicBezTo>
                    <a:pt x="152" y="294"/>
                    <a:pt x="164" y="278"/>
                    <a:pt x="175" y="259"/>
                  </a:cubicBezTo>
                  <a:cubicBezTo>
                    <a:pt x="144" y="197"/>
                    <a:pt x="222" y="200"/>
                    <a:pt x="196" y="132"/>
                  </a:cubicBezTo>
                  <a:cubicBezTo>
                    <a:pt x="203" y="136"/>
                    <a:pt x="209" y="141"/>
                    <a:pt x="213" y="145"/>
                  </a:cubicBezTo>
                  <a:cubicBezTo>
                    <a:pt x="221" y="92"/>
                    <a:pt x="214" y="34"/>
                    <a:pt x="171" y="0"/>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0" name="Freeform 1782"/>
            <p:cNvSpPr>
              <a:spLocks noEditPoints="1"/>
            </p:cNvSpPr>
            <p:nvPr/>
          </p:nvSpPr>
          <p:spPr bwMode="auto">
            <a:xfrm>
              <a:off x="4657" y="2231"/>
              <a:ext cx="333" cy="394"/>
            </a:xfrm>
            <a:custGeom>
              <a:avLst/>
              <a:gdLst>
                <a:gd name="T0" fmla="*/ 119 w 137"/>
                <a:gd name="T1" fmla="*/ 162 h 162"/>
                <a:gd name="T2" fmla="*/ 137 w 137"/>
                <a:gd name="T3" fmla="*/ 129 h 162"/>
                <a:gd name="T4" fmla="*/ 71 w 137"/>
                <a:gd name="T5" fmla="*/ 7 h 162"/>
                <a:gd name="T6" fmla="*/ 0 w 137"/>
                <a:gd name="T7" fmla="*/ 0 h 162"/>
                <a:gd name="T8" fmla="*/ 54 w 137"/>
                <a:gd name="T9" fmla="*/ 102 h 162"/>
                <a:gd name="T10" fmla="*/ 83 w 137"/>
                <a:gd name="T11" fmla="*/ 117 h 162"/>
                <a:gd name="T12" fmla="*/ 102 w 137"/>
                <a:gd name="T13" fmla="*/ 112 h 162"/>
                <a:gd name="T14" fmla="*/ 112 w 137"/>
                <a:gd name="T15" fmla="*/ 132 h 162"/>
                <a:gd name="T16" fmla="*/ 108 w 137"/>
                <a:gd name="T17" fmla="*/ 137 h 162"/>
                <a:gd name="T18" fmla="*/ 118 w 137"/>
                <a:gd name="T19" fmla="*/ 153 h 162"/>
                <a:gd name="T20" fmla="*/ 119 w 137"/>
                <a:gd name="T21" fmla="*/ 162 h 162"/>
                <a:gd name="T22" fmla="*/ 40 w 137"/>
                <a:gd name="T23" fmla="*/ 50 h 162"/>
                <a:gd name="T24" fmla="*/ 30 w 137"/>
                <a:gd name="T25" fmla="*/ 28 h 162"/>
                <a:gd name="T26" fmla="*/ 52 w 137"/>
                <a:gd name="T27" fmla="*/ 18 h 162"/>
                <a:gd name="T28" fmla="*/ 63 w 137"/>
                <a:gd name="T29" fmla="*/ 40 h 162"/>
                <a:gd name="T30" fmla="*/ 40 w 137"/>
                <a:gd name="T31" fmla="*/ 50 h 162"/>
                <a:gd name="T32" fmla="*/ 85 w 137"/>
                <a:gd name="T33" fmla="*/ 88 h 162"/>
                <a:gd name="T34" fmla="*/ 64 w 137"/>
                <a:gd name="T35" fmla="*/ 98 h 162"/>
                <a:gd name="T36" fmla="*/ 54 w 137"/>
                <a:gd name="T37" fmla="*/ 77 h 162"/>
                <a:gd name="T38" fmla="*/ 75 w 137"/>
                <a:gd name="T39" fmla="*/ 68 h 162"/>
                <a:gd name="T40" fmla="*/ 85 w 137"/>
                <a:gd name="T41" fmla="*/ 8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7" h="162">
                  <a:moveTo>
                    <a:pt x="119" y="162"/>
                  </a:moveTo>
                  <a:cubicBezTo>
                    <a:pt x="125" y="152"/>
                    <a:pt x="131" y="141"/>
                    <a:pt x="137" y="129"/>
                  </a:cubicBezTo>
                  <a:cubicBezTo>
                    <a:pt x="112" y="110"/>
                    <a:pt x="68" y="45"/>
                    <a:pt x="71" y="7"/>
                  </a:cubicBezTo>
                  <a:cubicBezTo>
                    <a:pt x="49" y="5"/>
                    <a:pt x="25" y="2"/>
                    <a:pt x="0" y="0"/>
                  </a:cubicBezTo>
                  <a:cubicBezTo>
                    <a:pt x="22" y="41"/>
                    <a:pt x="43" y="81"/>
                    <a:pt x="54" y="102"/>
                  </a:cubicBezTo>
                  <a:cubicBezTo>
                    <a:pt x="65" y="106"/>
                    <a:pt x="75" y="111"/>
                    <a:pt x="83" y="117"/>
                  </a:cubicBezTo>
                  <a:cubicBezTo>
                    <a:pt x="88" y="112"/>
                    <a:pt x="95" y="109"/>
                    <a:pt x="102" y="112"/>
                  </a:cubicBezTo>
                  <a:cubicBezTo>
                    <a:pt x="110" y="115"/>
                    <a:pt x="115" y="124"/>
                    <a:pt x="112" y="132"/>
                  </a:cubicBezTo>
                  <a:cubicBezTo>
                    <a:pt x="111" y="134"/>
                    <a:pt x="110" y="136"/>
                    <a:pt x="108" y="137"/>
                  </a:cubicBezTo>
                  <a:cubicBezTo>
                    <a:pt x="113" y="143"/>
                    <a:pt x="116" y="148"/>
                    <a:pt x="118" y="153"/>
                  </a:cubicBezTo>
                  <a:cubicBezTo>
                    <a:pt x="118" y="156"/>
                    <a:pt x="119" y="159"/>
                    <a:pt x="119" y="162"/>
                  </a:cubicBezTo>
                  <a:close/>
                  <a:moveTo>
                    <a:pt x="40" y="50"/>
                  </a:moveTo>
                  <a:cubicBezTo>
                    <a:pt x="31" y="47"/>
                    <a:pt x="27" y="37"/>
                    <a:pt x="30" y="28"/>
                  </a:cubicBezTo>
                  <a:cubicBezTo>
                    <a:pt x="33" y="19"/>
                    <a:pt x="43" y="15"/>
                    <a:pt x="52" y="18"/>
                  </a:cubicBezTo>
                  <a:cubicBezTo>
                    <a:pt x="61" y="21"/>
                    <a:pt x="66" y="31"/>
                    <a:pt x="63" y="40"/>
                  </a:cubicBezTo>
                  <a:cubicBezTo>
                    <a:pt x="59" y="49"/>
                    <a:pt x="49" y="53"/>
                    <a:pt x="40" y="50"/>
                  </a:cubicBezTo>
                  <a:close/>
                  <a:moveTo>
                    <a:pt x="85" y="88"/>
                  </a:moveTo>
                  <a:cubicBezTo>
                    <a:pt x="82" y="96"/>
                    <a:pt x="73" y="101"/>
                    <a:pt x="64" y="98"/>
                  </a:cubicBezTo>
                  <a:cubicBezTo>
                    <a:pt x="56" y="95"/>
                    <a:pt x="51" y="86"/>
                    <a:pt x="54" y="77"/>
                  </a:cubicBezTo>
                  <a:cubicBezTo>
                    <a:pt x="57" y="69"/>
                    <a:pt x="66" y="65"/>
                    <a:pt x="75" y="68"/>
                  </a:cubicBezTo>
                  <a:cubicBezTo>
                    <a:pt x="83" y="71"/>
                    <a:pt x="88" y="80"/>
                    <a:pt x="85" y="88"/>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1" name="Freeform 1783"/>
            <p:cNvSpPr/>
            <p:nvPr/>
          </p:nvSpPr>
          <p:spPr bwMode="auto">
            <a:xfrm>
              <a:off x="4742" y="2289"/>
              <a:ext cx="53" cy="53"/>
            </a:xfrm>
            <a:custGeom>
              <a:avLst/>
              <a:gdLst>
                <a:gd name="T0" fmla="*/ 15 w 22"/>
                <a:gd name="T1" fmla="*/ 2 h 22"/>
                <a:gd name="T2" fmla="*/ 2 w 22"/>
                <a:gd name="T3" fmla="*/ 8 h 22"/>
                <a:gd name="T4" fmla="*/ 8 w 22"/>
                <a:gd name="T5" fmla="*/ 20 h 22"/>
                <a:gd name="T6" fmla="*/ 21 w 22"/>
                <a:gd name="T7" fmla="*/ 14 h 22"/>
                <a:gd name="T8" fmla="*/ 15 w 22"/>
                <a:gd name="T9" fmla="*/ 2 h 22"/>
              </a:gdLst>
              <a:ahLst/>
              <a:cxnLst>
                <a:cxn ang="0">
                  <a:pos x="T0" y="T1"/>
                </a:cxn>
                <a:cxn ang="0">
                  <a:pos x="T2" y="T3"/>
                </a:cxn>
                <a:cxn ang="0">
                  <a:pos x="T4" y="T5"/>
                </a:cxn>
                <a:cxn ang="0">
                  <a:pos x="T6" y="T7"/>
                </a:cxn>
                <a:cxn ang="0">
                  <a:pos x="T8" y="T9"/>
                </a:cxn>
              </a:cxnLst>
              <a:rect l="0" t="0" r="r" b="b"/>
              <a:pathLst>
                <a:path w="22" h="22">
                  <a:moveTo>
                    <a:pt x="15" y="2"/>
                  </a:moveTo>
                  <a:cubicBezTo>
                    <a:pt x="9" y="0"/>
                    <a:pt x="4" y="3"/>
                    <a:pt x="2" y="8"/>
                  </a:cubicBezTo>
                  <a:cubicBezTo>
                    <a:pt x="0" y="13"/>
                    <a:pt x="3" y="18"/>
                    <a:pt x="8" y="20"/>
                  </a:cubicBezTo>
                  <a:cubicBezTo>
                    <a:pt x="13" y="22"/>
                    <a:pt x="19" y="19"/>
                    <a:pt x="21" y="14"/>
                  </a:cubicBezTo>
                  <a:cubicBezTo>
                    <a:pt x="22" y="9"/>
                    <a:pt x="20" y="3"/>
                    <a:pt x="15" y="2"/>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2" name="Freeform 1784"/>
            <p:cNvSpPr/>
            <p:nvPr/>
          </p:nvSpPr>
          <p:spPr bwMode="auto">
            <a:xfrm>
              <a:off x="3262" y="345"/>
              <a:ext cx="46" cy="27"/>
            </a:xfrm>
            <a:custGeom>
              <a:avLst/>
              <a:gdLst>
                <a:gd name="T0" fmla="*/ 0 w 19"/>
                <a:gd name="T1" fmla="*/ 0 h 11"/>
                <a:gd name="T2" fmla="*/ 0 w 19"/>
                <a:gd name="T3" fmla="*/ 11 h 11"/>
                <a:gd name="T4" fmla="*/ 19 w 19"/>
                <a:gd name="T5" fmla="*/ 8 h 11"/>
                <a:gd name="T6" fmla="*/ 0 w 19"/>
                <a:gd name="T7" fmla="*/ 0 h 11"/>
              </a:gdLst>
              <a:ahLst/>
              <a:cxnLst>
                <a:cxn ang="0">
                  <a:pos x="T0" y="T1"/>
                </a:cxn>
                <a:cxn ang="0">
                  <a:pos x="T2" y="T3"/>
                </a:cxn>
                <a:cxn ang="0">
                  <a:pos x="T4" y="T5"/>
                </a:cxn>
                <a:cxn ang="0">
                  <a:pos x="T6" y="T7"/>
                </a:cxn>
              </a:cxnLst>
              <a:rect l="0" t="0" r="r" b="b"/>
              <a:pathLst>
                <a:path w="19" h="11">
                  <a:moveTo>
                    <a:pt x="0" y="0"/>
                  </a:moveTo>
                  <a:cubicBezTo>
                    <a:pt x="0" y="11"/>
                    <a:pt x="0" y="11"/>
                    <a:pt x="0" y="11"/>
                  </a:cubicBezTo>
                  <a:cubicBezTo>
                    <a:pt x="6" y="10"/>
                    <a:pt x="12" y="9"/>
                    <a:pt x="19" y="8"/>
                  </a:cubicBezTo>
                  <a:cubicBezTo>
                    <a:pt x="13" y="7"/>
                    <a:pt x="6" y="4"/>
                    <a:pt x="0"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3" name="Freeform 1785"/>
            <p:cNvSpPr/>
            <p:nvPr/>
          </p:nvSpPr>
          <p:spPr bwMode="auto">
            <a:xfrm>
              <a:off x="3240" y="331"/>
              <a:ext cx="14" cy="41"/>
            </a:xfrm>
            <a:custGeom>
              <a:avLst/>
              <a:gdLst>
                <a:gd name="T0" fmla="*/ 6 w 6"/>
                <a:gd name="T1" fmla="*/ 4 h 17"/>
                <a:gd name="T2" fmla="*/ 0 w 6"/>
                <a:gd name="T3" fmla="*/ 0 h 17"/>
                <a:gd name="T4" fmla="*/ 0 w 6"/>
                <a:gd name="T5" fmla="*/ 17 h 17"/>
                <a:gd name="T6" fmla="*/ 6 w 6"/>
                <a:gd name="T7" fmla="*/ 17 h 17"/>
                <a:gd name="T8" fmla="*/ 6 w 6"/>
                <a:gd name="T9" fmla="*/ 4 h 17"/>
              </a:gdLst>
              <a:ahLst/>
              <a:cxnLst>
                <a:cxn ang="0">
                  <a:pos x="T0" y="T1"/>
                </a:cxn>
                <a:cxn ang="0">
                  <a:pos x="T2" y="T3"/>
                </a:cxn>
                <a:cxn ang="0">
                  <a:pos x="T4" y="T5"/>
                </a:cxn>
                <a:cxn ang="0">
                  <a:pos x="T6" y="T7"/>
                </a:cxn>
                <a:cxn ang="0">
                  <a:pos x="T8" y="T9"/>
                </a:cxn>
              </a:cxnLst>
              <a:rect l="0" t="0" r="r" b="b"/>
              <a:pathLst>
                <a:path w="6" h="17">
                  <a:moveTo>
                    <a:pt x="6" y="4"/>
                  </a:moveTo>
                  <a:cubicBezTo>
                    <a:pt x="4" y="3"/>
                    <a:pt x="2" y="2"/>
                    <a:pt x="0" y="0"/>
                  </a:cubicBezTo>
                  <a:cubicBezTo>
                    <a:pt x="0" y="17"/>
                    <a:pt x="0" y="17"/>
                    <a:pt x="0" y="17"/>
                  </a:cubicBezTo>
                  <a:cubicBezTo>
                    <a:pt x="2" y="17"/>
                    <a:pt x="4" y="17"/>
                    <a:pt x="6" y="17"/>
                  </a:cubicBezTo>
                  <a:lnTo>
                    <a:pt x="6" y="4"/>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4" name="Freeform 1786"/>
            <p:cNvSpPr/>
            <p:nvPr/>
          </p:nvSpPr>
          <p:spPr bwMode="auto">
            <a:xfrm>
              <a:off x="2839" y="53"/>
              <a:ext cx="299" cy="261"/>
            </a:xfrm>
            <a:custGeom>
              <a:avLst/>
              <a:gdLst>
                <a:gd name="T0" fmla="*/ 123 w 123"/>
                <a:gd name="T1" fmla="*/ 48 h 107"/>
                <a:gd name="T2" fmla="*/ 78 w 123"/>
                <a:gd name="T3" fmla="*/ 0 h 107"/>
                <a:gd name="T4" fmla="*/ 0 w 123"/>
                <a:gd name="T5" fmla="*/ 63 h 107"/>
                <a:gd name="T6" fmla="*/ 25 w 123"/>
                <a:gd name="T7" fmla="*/ 107 h 107"/>
                <a:gd name="T8" fmla="*/ 123 w 123"/>
                <a:gd name="T9" fmla="*/ 48 h 107"/>
              </a:gdLst>
              <a:ahLst/>
              <a:cxnLst>
                <a:cxn ang="0">
                  <a:pos x="T0" y="T1"/>
                </a:cxn>
                <a:cxn ang="0">
                  <a:pos x="T2" y="T3"/>
                </a:cxn>
                <a:cxn ang="0">
                  <a:pos x="T4" y="T5"/>
                </a:cxn>
                <a:cxn ang="0">
                  <a:pos x="T6" y="T7"/>
                </a:cxn>
                <a:cxn ang="0">
                  <a:pos x="T8" y="T9"/>
                </a:cxn>
              </a:cxnLst>
              <a:rect l="0" t="0" r="r" b="b"/>
              <a:pathLst>
                <a:path w="123" h="107">
                  <a:moveTo>
                    <a:pt x="123" y="48"/>
                  </a:moveTo>
                  <a:cubicBezTo>
                    <a:pt x="109" y="34"/>
                    <a:pt x="94" y="17"/>
                    <a:pt x="78" y="0"/>
                  </a:cubicBezTo>
                  <a:cubicBezTo>
                    <a:pt x="53" y="24"/>
                    <a:pt x="26" y="46"/>
                    <a:pt x="0" y="63"/>
                  </a:cubicBezTo>
                  <a:cubicBezTo>
                    <a:pt x="10" y="77"/>
                    <a:pt x="19" y="93"/>
                    <a:pt x="25" y="107"/>
                  </a:cubicBezTo>
                  <a:cubicBezTo>
                    <a:pt x="60" y="96"/>
                    <a:pt x="95" y="75"/>
                    <a:pt x="123" y="48"/>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5" name="Freeform 1787"/>
            <p:cNvSpPr/>
            <p:nvPr/>
          </p:nvSpPr>
          <p:spPr bwMode="auto">
            <a:xfrm>
              <a:off x="3361" y="1029"/>
              <a:ext cx="535" cy="800"/>
            </a:xfrm>
            <a:custGeom>
              <a:avLst/>
              <a:gdLst>
                <a:gd name="T0" fmla="*/ 15 w 220"/>
                <a:gd name="T1" fmla="*/ 329 h 329"/>
                <a:gd name="T2" fmla="*/ 184 w 220"/>
                <a:gd name="T3" fmla="*/ 186 h 329"/>
                <a:gd name="T4" fmla="*/ 173 w 220"/>
                <a:gd name="T5" fmla="*/ 0 h 329"/>
                <a:gd name="T6" fmla="*/ 156 w 220"/>
                <a:gd name="T7" fmla="*/ 178 h 329"/>
                <a:gd name="T8" fmla="*/ 3 w 220"/>
                <a:gd name="T9" fmla="*/ 276 h 329"/>
                <a:gd name="T10" fmla="*/ 0 w 220"/>
                <a:gd name="T11" fmla="*/ 277 h 329"/>
                <a:gd name="T12" fmla="*/ 1 w 220"/>
                <a:gd name="T13" fmla="*/ 315 h 329"/>
                <a:gd name="T14" fmla="*/ 15 w 220"/>
                <a:gd name="T15" fmla="*/ 329 h 3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0" h="329">
                  <a:moveTo>
                    <a:pt x="15" y="329"/>
                  </a:moveTo>
                  <a:cubicBezTo>
                    <a:pt x="75" y="313"/>
                    <a:pt x="148" y="257"/>
                    <a:pt x="184" y="186"/>
                  </a:cubicBezTo>
                  <a:cubicBezTo>
                    <a:pt x="212" y="131"/>
                    <a:pt x="220" y="51"/>
                    <a:pt x="173" y="0"/>
                  </a:cubicBezTo>
                  <a:cubicBezTo>
                    <a:pt x="196" y="56"/>
                    <a:pt x="190" y="127"/>
                    <a:pt x="156" y="178"/>
                  </a:cubicBezTo>
                  <a:cubicBezTo>
                    <a:pt x="119" y="233"/>
                    <a:pt x="52" y="268"/>
                    <a:pt x="3" y="276"/>
                  </a:cubicBezTo>
                  <a:cubicBezTo>
                    <a:pt x="0" y="277"/>
                    <a:pt x="0" y="277"/>
                    <a:pt x="0" y="277"/>
                  </a:cubicBezTo>
                  <a:cubicBezTo>
                    <a:pt x="7" y="290"/>
                    <a:pt x="7" y="303"/>
                    <a:pt x="1" y="315"/>
                  </a:cubicBezTo>
                  <a:cubicBezTo>
                    <a:pt x="5" y="318"/>
                    <a:pt x="11" y="323"/>
                    <a:pt x="15" y="329"/>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6" name="Freeform 1788"/>
            <p:cNvSpPr/>
            <p:nvPr/>
          </p:nvSpPr>
          <p:spPr bwMode="auto">
            <a:xfrm>
              <a:off x="5841" y="3773"/>
              <a:ext cx="153" cy="90"/>
            </a:xfrm>
            <a:custGeom>
              <a:avLst/>
              <a:gdLst>
                <a:gd name="T0" fmla="*/ 0 w 63"/>
                <a:gd name="T1" fmla="*/ 11 h 37"/>
                <a:gd name="T2" fmla="*/ 38 w 63"/>
                <a:gd name="T3" fmla="*/ 37 h 37"/>
                <a:gd name="T4" fmla="*/ 63 w 63"/>
                <a:gd name="T5" fmla="*/ 27 h 37"/>
                <a:gd name="T6" fmla="*/ 25 w 63"/>
                <a:gd name="T7" fmla="*/ 0 h 37"/>
                <a:gd name="T8" fmla="*/ 0 w 63"/>
                <a:gd name="T9" fmla="*/ 11 h 37"/>
              </a:gdLst>
              <a:ahLst/>
              <a:cxnLst>
                <a:cxn ang="0">
                  <a:pos x="T0" y="T1"/>
                </a:cxn>
                <a:cxn ang="0">
                  <a:pos x="T2" y="T3"/>
                </a:cxn>
                <a:cxn ang="0">
                  <a:pos x="T4" y="T5"/>
                </a:cxn>
                <a:cxn ang="0">
                  <a:pos x="T6" y="T7"/>
                </a:cxn>
                <a:cxn ang="0">
                  <a:pos x="T8" y="T9"/>
                </a:cxn>
              </a:cxnLst>
              <a:rect l="0" t="0" r="r" b="b"/>
              <a:pathLst>
                <a:path w="63" h="37">
                  <a:moveTo>
                    <a:pt x="0" y="11"/>
                  </a:moveTo>
                  <a:cubicBezTo>
                    <a:pt x="13" y="21"/>
                    <a:pt x="26" y="30"/>
                    <a:pt x="38" y="37"/>
                  </a:cubicBezTo>
                  <a:cubicBezTo>
                    <a:pt x="46" y="33"/>
                    <a:pt x="54" y="30"/>
                    <a:pt x="63" y="27"/>
                  </a:cubicBezTo>
                  <a:cubicBezTo>
                    <a:pt x="51" y="19"/>
                    <a:pt x="38" y="11"/>
                    <a:pt x="25" y="0"/>
                  </a:cubicBezTo>
                  <a:cubicBezTo>
                    <a:pt x="17" y="4"/>
                    <a:pt x="9" y="8"/>
                    <a:pt x="0" y="11"/>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7" name="Freeform 1789"/>
            <p:cNvSpPr/>
            <p:nvPr/>
          </p:nvSpPr>
          <p:spPr bwMode="auto">
            <a:xfrm>
              <a:off x="3218" y="314"/>
              <a:ext cx="17" cy="61"/>
            </a:xfrm>
            <a:custGeom>
              <a:avLst/>
              <a:gdLst>
                <a:gd name="T0" fmla="*/ 6 w 7"/>
                <a:gd name="T1" fmla="*/ 5 h 25"/>
                <a:gd name="T2" fmla="*/ 0 w 7"/>
                <a:gd name="T3" fmla="*/ 0 h 25"/>
                <a:gd name="T4" fmla="*/ 0 w 7"/>
                <a:gd name="T5" fmla="*/ 25 h 25"/>
                <a:gd name="T6" fmla="*/ 7 w 7"/>
                <a:gd name="T7" fmla="*/ 25 h 25"/>
                <a:gd name="T8" fmla="*/ 6 w 7"/>
                <a:gd name="T9" fmla="*/ 5 h 25"/>
              </a:gdLst>
              <a:ahLst/>
              <a:cxnLst>
                <a:cxn ang="0">
                  <a:pos x="T0" y="T1"/>
                </a:cxn>
                <a:cxn ang="0">
                  <a:pos x="T2" y="T3"/>
                </a:cxn>
                <a:cxn ang="0">
                  <a:pos x="T4" y="T5"/>
                </a:cxn>
                <a:cxn ang="0">
                  <a:pos x="T6" y="T7"/>
                </a:cxn>
                <a:cxn ang="0">
                  <a:pos x="T8" y="T9"/>
                </a:cxn>
              </a:cxnLst>
              <a:rect l="0" t="0" r="r" b="b"/>
              <a:pathLst>
                <a:path w="7" h="25">
                  <a:moveTo>
                    <a:pt x="6" y="5"/>
                  </a:moveTo>
                  <a:cubicBezTo>
                    <a:pt x="4" y="4"/>
                    <a:pt x="2" y="2"/>
                    <a:pt x="0" y="0"/>
                  </a:cubicBezTo>
                  <a:cubicBezTo>
                    <a:pt x="0" y="25"/>
                    <a:pt x="0" y="25"/>
                    <a:pt x="0" y="25"/>
                  </a:cubicBezTo>
                  <a:cubicBezTo>
                    <a:pt x="2" y="25"/>
                    <a:pt x="5" y="25"/>
                    <a:pt x="7" y="25"/>
                  </a:cubicBezTo>
                  <a:lnTo>
                    <a:pt x="6" y="5"/>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8" name="Freeform 1790"/>
            <p:cNvSpPr/>
            <p:nvPr/>
          </p:nvSpPr>
          <p:spPr bwMode="auto">
            <a:xfrm>
              <a:off x="2763" y="0"/>
              <a:ext cx="251" cy="187"/>
            </a:xfrm>
            <a:custGeom>
              <a:avLst/>
              <a:gdLst>
                <a:gd name="T0" fmla="*/ 31 w 103"/>
                <a:gd name="T1" fmla="*/ 2 h 77"/>
                <a:gd name="T2" fmla="*/ 0 w 103"/>
                <a:gd name="T3" fmla="*/ 27 h 77"/>
                <a:gd name="T4" fmla="*/ 10 w 103"/>
                <a:gd name="T5" fmla="*/ 56 h 77"/>
                <a:gd name="T6" fmla="*/ 26 w 103"/>
                <a:gd name="T7" fmla="*/ 77 h 77"/>
                <a:gd name="T8" fmla="*/ 103 w 103"/>
                <a:gd name="T9" fmla="*/ 15 h 77"/>
                <a:gd name="T10" fmla="*/ 90 w 103"/>
                <a:gd name="T11" fmla="*/ 0 h 77"/>
                <a:gd name="T12" fmla="*/ 63 w 103"/>
                <a:gd name="T13" fmla="*/ 0 h 77"/>
                <a:gd name="T14" fmla="*/ 60 w 103"/>
                <a:gd name="T15" fmla="*/ 10 h 77"/>
                <a:gd name="T16" fmla="*/ 31 w 103"/>
                <a:gd name="T17" fmla="*/ 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 h="77">
                  <a:moveTo>
                    <a:pt x="31" y="2"/>
                  </a:moveTo>
                  <a:cubicBezTo>
                    <a:pt x="21" y="11"/>
                    <a:pt x="10" y="19"/>
                    <a:pt x="0" y="27"/>
                  </a:cubicBezTo>
                  <a:cubicBezTo>
                    <a:pt x="5" y="37"/>
                    <a:pt x="8" y="47"/>
                    <a:pt x="10" y="56"/>
                  </a:cubicBezTo>
                  <a:cubicBezTo>
                    <a:pt x="16" y="63"/>
                    <a:pt x="21" y="70"/>
                    <a:pt x="26" y="77"/>
                  </a:cubicBezTo>
                  <a:cubicBezTo>
                    <a:pt x="51" y="61"/>
                    <a:pt x="78" y="39"/>
                    <a:pt x="103" y="15"/>
                  </a:cubicBezTo>
                  <a:cubicBezTo>
                    <a:pt x="99" y="10"/>
                    <a:pt x="94" y="5"/>
                    <a:pt x="90" y="0"/>
                  </a:cubicBezTo>
                  <a:cubicBezTo>
                    <a:pt x="63" y="0"/>
                    <a:pt x="63" y="0"/>
                    <a:pt x="63" y="0"/>
                  </a:cubicBezTo>
                  <a:cubicBezTo>
                    <a:pt x="62" y="4"/>
                    <a:pt x="61" y="7"/>
                    <a:pt x="60" y="10"/>
                  </a:cubicBezTo>
                  <a:cubicBezTo>
                    <a:pt x="51" y="8"/>
                    <a:pt x="42" y="5"/>
                    <a:pt x="31" y="2"/>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9" name="Freeform 1791"/>
            <p:cNvSpPr/>
            <p:nvPr/>
          </p:nvSpPr>
          <p:spPr bwMode="auto">
            <a:xfrm>
              <a:off x="4798" y="2406"/>
              <a:ext cx="56" cy="53"/>
            </a:xfrm>
            <a:custGeom>
              <a:avLst/>
              <a:gdLst>
                <a:gd name="T0" fmla="*/ 15 w 23"/>
                <a:gd name="T1" fmla="*/ 1 h 22"/>
                <a:gd name="T2" fmla="*/ 2 w 23"/>
                <a:gd name="T3" fmla="*/ 7 h 22"/>
                <a:gd name="T4" fmla="*/ 8 w 23"/>
                <a:gd name="T5" fmla="*/ 20 h 22"/>
                <a:gd name="T6" fmla="*/ 21 w 23"/>
                <a:gd name="T7" fmla="*/ 14 h 22"/>
                <a:gd name="T8" fmla="*/ 15 w 23"/>
                <a:gd name="T9" fmla="*/ 1 h 22"/>
              </a:gdLst>
              <a:ahLst/>
              <a:cxnLst>
                <a:cxn ang="0">
                  <a:pos x="T0" y="T1"/>
                </a:cxn>
                <a:cxn ang="0">
                  <a:pos x="T2" y="T3"/>
                </a:cxn>
                <a:cxn ang="0">
                  <a:pos x="T4" y="T5"/>
                </a:cxn>
                <a:cxn ang="0">
                  <a:pos x="T6" y="T7"/>
                </a:cxn>
                <a:cxn ang="0">
                  <a:pos x="T8" y="T9"/>
                </a:cxn>
              </a:cxnLst>
              <a:rect l="0" t="0" r="r" b="b"/>
              <a:pathLst>
                <a:path w="23" h="22">
                  <a:moveTo>
                    <a:pt x="15" y="1"/>
                  </a:moveTo>
                  <a:cubicBezTo>
                    <a:pt x="9" y="0"/>
                    <a:pt x="4" y="2"/>
                    <a:pt x="2" y="7"/>
                  </a:cubicBezTo>
                  <a:cubicBezTo>
                    <a:pt x="0" y="13"/>
                    <a:pt x="3" y="18"/>
                    <a:pt x="8" y="20"/>
                  </a:cubicBezTo>
                  <a:cubicBezTo>
                    <a:pt x="13" y="22"/>
                    <a:pt x="19" y="19"/>
                    <a:pt x="21" y="14"/>
                  </a:cubicBezTo>
                  <a:cubicBezTo>
                    <a:pt x="23" y="9"/>
                    <a:pt x="20" y="3"/>
                    <a:pt x="15" y="1"/>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0" name="Freeform 1792"/>
            <p:cNvSpPr/>
            <p:nvPr/>
          </p:nvSpPr>
          <p:spPr bwMode="auto">
            <a:xfrm>
              <a:off x="3194" y="306"/>
              <a:ext cx="19" cy="69"/>
            </a:xfrm>
            <a:custGeom>
              <a:avLst/>
              <a:gdLst>
                <a:gd name="T0" fmla="*/ 7 w 8"/>
                <a:gd name="T1" fmla="*/ 1 h 28"/>
                <a:gd name="T2" fmla="*/ 6 w 8"/>
                <a:gd name="T3" fmla="*/ 0 h 28"/>
                <a:gd name="T4" fmla="*/ 0 w 8"/>
                <a:gd name="T5" fmla="*/ 4 h 28"/>
                <a:gd name="T6" fmla="*/ 1 w 8"/>
                <a:gd name="T7" fmla="*/ 28 h 28"/>
                <a:gd name="T8" fmla="*/ 8 w 8"/>
                <a:gd name="T9" fmla="*/ 28 h 28"/>
                <a:gd name="T10" fmla="*/ 7 w 8"/>
                <a:gd name="T11" fmla="*/ 1 h 28"/>
              </a:gdLst>
              <a:ahLst/>
              <a:cxnLst>
                <a:cxn ang="0">
                  <a:pos x="T0" y="T1"/>
                </a:cxn>
                <a:cxn ang="0">
                  <a:pos x="T2" y="T3"/>
                </a:cxn>
                <a:cxn ang="0">
                  <a:pos x="T4" y="T5"/>
                </a:cxn>
                <a:cxn ang="0">
                  <a:pos x="T6" y="T7"/>
                </a:cxn>
                <a:cxn ang="0">
                  <a:pos x="T8" y="T9"/>
                </a:cxn>
                <a:cxn ang="0">
                  <a:pos x="T10" y="T11"/>
                </a:cxn>
              </a:cxnLst>
              <a:rect l="0" t="0" r="r" b="b"/>
              <a:pathLst>
                <a:path w="8" h="28">
                  <a:moveTo>
                    <a:pt x="7" y="1"/>
                  </a:moveTo>
                  <a:cubicBezTo>
                    <a:pt x="7" y="1"/>
                    <a:pt x="6" y="0"/>
                    <a:pt x="6" y="0"/>
                  </a:cubicBezTo>
                  <a:cubicBezTo>
                    <a:pt x="4" y="1"/>
                    <a:pt x="2" y="2"/>
                    <a:pt x="0" y="4"/>
                  </a:cubicBezTo>
                  <a:cubicBezTo>
                    <a:pt x="1" y="28"/>
                    <a:pt x="1" y="28"/>
                    <a:pt x="1" y="28"/>
                  </a:cubicBezTo>
                  <a:cubicBezTo>
                    <a:pt x="3" y="28"/>
                    <a:pt x="6" y="28"/>
                    <a:pt x="8" y="28"/>
                  </a:cubicBezTo>
                  <a:lnTo>
                    <a:pt x="7" y="1"/>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1" name="Freeform 1793"/>
            <p:cNvSpPr/>
            <p:nvPr/>
          </p:nvSpPr>
          <p:spPr bwMode="auto">
            <a:xfrm>
              <a:off x="5568" y="3386"/>
              <a:ext cx="158" cy="241"/>
            </a:xfrm>
            <a:custGeom>
              <a:avLst/>
              <a:gdLst>
                <a:gd name="T0" fmla="*/ 65 w 65"/>
                <a:gd name="T1" fmla="*/ 90 h 99"/>
                <a:gd name="T2" fmla="*/ 28 w 65"/>
                <a:gd name="T3" fmla="*/ 0 h 99"/>
                <a:gd name="T4" fmla="*/ 0 w 65"/>
                <a:gd name="T5" fmla="*/ 3 h 99"/>
                <a:gd name="T6" fmla="*/ 40 w 65"/>
                <a:gd name="T7" fmla="*/ 99 h 99"/>
                <a:gd name="T8" fmla="*/ 65 w 65"/>
                <a:gd name="T9" fmla="*/ 90 h 99"/>
              </a:gdLst>
              <a:ahLst/>
              <a:cxnLst>
                <a:cxn ang="0">
                  <a:pos x="T0" y="T1"/>
                </a:cxn>
                <a:cxn ang="0">
                  <a:pos x="T2" y="T3"/>
                </a:cxn>
                <a:cxn ang="0">
                  <a:pos x="T4" y="T5"/>
                </a:cxn>
                <a:cxn ang="0">
                  <a:pos x="T6" y="T7"/>
                </a:cxn>
                <a:cxn ang="0">
                  <a:pos x="T8" y="T9"/>
                </a:cxn>
              </a:cxnLst>
              <a:rect l="0" t="0" r="r" b="b"/>
              <a:pathLst>
                <a:path w="65" h="99">
                  <a:moveTo>
                    <a:pt x="65" y="90"/>
                  </a:moveTo>
                  <a:cubicBezTo>
                    <a:pt x="45" y="63"/>
                    <a:pt x="30" y="32"/>
                    <a:pt x="28" y="0"/>
                  </a:cubicBezTo>
                  <a:cubicBezTo>
                    <a:pt x="18" y="1"/>
                    <a:pt x="9" y="2"/>
                    <a:pt x="0" y="3"/>
                  </a:cubicBezTo>
                  <a:cubicBezTo>
                    <a:pt x="2" y="36"/>
                    <a:pt x="18" y="69"/>
                    <a:pt x="40" y="99"/>
                  </a:cubicBezTo>
                  <a:cubicBezTo>
                    <a:pt x="49" y="97"/>
                    <a:pt x="57" y="94"/>
                    <a:pt x="65" y="90"/>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2" name="Freeform 1794"/>
            <p:cNvSpPr/>
            <p:nvPr/>
          </p:nvSpPr>
          <p:spPr bwMode="auto">
            <a:xfrm>
              <a:off x="4866" y="2515"/>
              <a:ext cx="51" cy="49"/>
            </a:xfrm>
            <a:custGeom>
              <a:avLst/>
              <a:gdLst>
                <a:gd name="T0" fmla="*/ 19 w 21"/>
                <a:gd name="T1" fmla="*/ 13 h 20"/>
                <a:gd name="T2" fmla="*/ 13 w 21"/>
                <a:gd name="T3" fmla="*/ 1 h 20"/>
                <a:gd name="T4" fmla="*/ 1 w 21"/>
                <a:gd name="T5" fmla="*/ 7 h 20"/>
                <a:gd name="T6" fmla="*/ 7 w 21"/>
                <a:gd name="T7" fmla="*/ 18 h 20"/>
                <a:gd name="T8" fmla="*/ 19 w 21"/>
                <a:gd name="T9" fmla="*/ 13 h 20"/>
              </a:gdLst>
              <a:ahLst/>
              <a:cxnLst>
                <a:cxn ang="0">
                  <a:pos x="T0" y="T1"/>
                </a:cxn>
                <a:cxn ang="0">
                  <a:pos x="T2" y="T3"/>
                </a:cxn>
                <a:cxn ang="0">
                  <a:pos x="T4" y="T5"/>
                </a:cxn>
                <a:cxn ang="0">
                  <a:pos x="T6" y="T7"/>
                </a:cxn>
                <a:cxn ang="0">
                  <a:pos x="T8" y="T9"/>
                </a:cxn>
              </a:cxnLst>
              <a:rect l="0" t="0" r="r" b="b"/>
              <a:pathLst>
                <a:path w="21" h="20">
                  <a:moveTo>
                    <a:pt x="19" y="13"/>
                  </a:moveTo>
                  <a:cubicBezTo>
                    <a:pt x="21" y="8"/>
                    <a:pt x="18" y="3"/>
                    <a:pt x="13" y="1"/>
                  </a:cubicBezTo>
                  <a:cubicBezTo>
                    <a:pt x="8" y="0"/>
                    <a:pt x="3" y="2"/>
                    <a:pt x="1" y="7"/>
                  </a:cubicBezTo>
                  <a:cubicBezTo>
                    <a:pt x="0" y="11"/>
                    <a:pt x="2" y="17"/>
                    <a:pt x="7" y="18"/>
                  </a:cubicBezTo>
                  <a:cubicBezTo>
                    <a:pt x="12" y="20"/>
                    <a:pt x="17" y="17"/>
                    <a:pt x="19" y="13"/>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3" name="Freeform 1795"/>
            <p:cNvSpPr/>
            <p:nvPr/>
          </p:nvSpPr>
          <p:spPr bwMode="auto">
            <a:xfrm>
              <a:off x="3172" y="321"/>
              <a:ext cx="17" cy="54"/>
            </a:xfrm>
            <a:custGeom>
              <a:avLst/>
              <a:gdLst>
                <a:gd name="T0" fmla="*/ 7 w 7"/>
                <a:gd name="T1" fmla="*/ 0 h 22"/>
                <a:gd name="T2" fmla="*/ 0 w 7"/>
                <a:gd name="T3" fmla="*/ 5 h 22"/>
                <a:gd name="T4" fmla="*/ 1 w 7"/>
                <a:gd name="T5" fmla="*/ 22 h 22"/>
                <a:gd name="T6" fmla="*/ 7 w 7"/>
                <a:gd name="T7" fmla="*/ 22 h 22"/>
                <a:gd name="T8" fmla="*/ 7 w 7"/>
                <a:gd name="T9" fmla="*/ 0 h 22"/>
              </a:gdLst>
              <a:ahLst/>
              <a:cxnLst>
                <a:cxn ang="0">
                  <a:pos x="T0" y="T1"/>
                </a:cxn>
                <a:cxn ang="0">
                  <a:pos x="T2" y="T3"/>
                </a:cxn>
                <a:cxn ang="0">
                  <a:pos x="T4" y="T5"/>
                </a:cxn>
                <a:cxn ang="0">
                  <a:pos x="T6" y="T7"/>
                </a:cxn>
                <a:cxn ang="0">
                  <a:pos x="T8" y="T9"/>
                </a:cxn>
              </a:cxnLst>
              <a:rect l="0" t="0" r="r" b="b"/>
              <a:pathLst>
                <a:path w="7" h="22">
                  <a:moveTo>
                    <a:pt x="7" y="0"/>
                  </a:moveTo>
                  <a:cubicBezTo>
                    <a:pt x="5" y="1"/>
                    <a:pt x="3" y="3"/>
                    <a:pt x="0" y="5"/>
                  </a:cubicBezTo>
                  <a:cubicBezTo>
                    <a:pt x="1" y="22"/>
                    <a:pt x="1" y="22"/>
                    <a:pt x="1" y="22"/>
                  </a:cubicBezTo>
                  <a:cubicBezTo>
                    <a:pt x="3" y="22"/>
                    <a:pt x="5" y="22"/>
                    <a:pt x="7" y="22"/>
                  </a:cubicBezTo>
                  <a:lnTo>
                    <a:pt x="7"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4" name="Freeform 1796"/>
            <p:cNvSpPr/>
            <p:nvPr/>
          </p:nvSpPr>
          <p:spPr bwMode="auto">
            <a:xfrm>
              <a:off x="3118" y="630"/>
              <a:ext cx="375" cy="156"/>
            </a:xfrm>
            <a:custGeom>
              <a:avLst/>
              <a:gdLst>
                <a:gd name="T0" fmla="*/ 0 w 154"/>
                <a:gd name="T1" fmla="*/ 39 h 64"/>
                <a:gd name="T2" fmla="*/ 21 w 154"/>
                <a:gd name="T3" fmla="*/ 64 h 64"/>
                <a:gd name="T4" fmla="*/ 154 w 154"/>
                <a:gd name="T5" fmla="*/ 0 h 64"/>
                <a:gd name="T6" fmla="*/ 0 w 154"/>
                <a:gd name="T7" fmla="*/ 39 h 64"/>
              </a:gdLst>
              <a:ahLst/>
              <a:cxnLst>
                <a:cxn ang="0">
                  <a:pos x="T0" y="T1"/>
                </a:cxn>
                <a:cxn ang="0">
                  <a:pos x="T2" y="T3"/>
                </a:cxn>
                <a:cxn ang="0">
                  <a:pos x="T4" y="T5"/>
                </a:cxn>
                <a:cxn ang="0">
                  <a:pos x="T6" y="T7"/>
                </a:cxn>
              </a:cxnLst>
              <a:rect l="0" t="0" r="r" b="b"/>
              <a:pathLst>
                <a:path w="154" h="64">
                  <a:moveTo>
                    <a:pt x="0" y="39"/>
                  </a:moveTo>
                  <a:cubicBezTo>
                    <a:pt x="8" y="47"/>
                    <a:pt x="15" y="55"/>
                    <a:pt x="21" y="64"/>
                  </a:cubicBezTo>
                  <a:cubicBezTo>
                    <a:pt x="82" y="56"/>
                    <a:pt x="131" y="32"/>
                    <a:pt x="154" y="0"/>
                  </a:cubicBezTo>
                  <a:cubicBezTo>
                    <a:pt x="116" y="25"/>
                    <a:pt x="58" y="37"/>
                    <a:pt x="0" y="39"/>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5" name="Freeform 1797"/>
            <p:cNvSpPr>
              <a:spLocks noEditPoints="1"/>
            </p:cNvSpPr>
            <p:nvPr/>
          </p:nvSpPr>
          <p:spPr bwMode="auto">
            <a:xfrm>
              <a:off x="4448" y="2452"/>
              <a:ext cx="501" cy="513"/>
            </a:xfrm>
            <a:custGeom>
              <a:avLst/>
              <a:gdLst>
                <a:gd name="T0" fmla="*/ 198 w 206"/>
                <a:gd name="T1" fmla="*/ 66 h 211"/>
                <a:gd name="T2" fmla="*/ 189 w 206"/>
                <a:gd name="T3" fmla="*/ 51 h 211"/>
                <a:gd name="T4" fmla="*/ 177 w 206"/>
                <a:gd name="T5" fmla="*/ 51 h 211"/>
                <a:gd name="T6" fmla="*/ 166 w 206"/>
                <a:gd name="T7" fmla="*/ 33 h 211"/>
                <a:gd name="T8" fmla="*/ 7 w 206"/>
                <a:gd name="T9" fmla="*/ 59 h 211"/>
                <a:gd name="T10" fmla="*/ 14 w 206"/>
                <a:gd name="T11" fmla="*/ 134 h 211"/>
                <a:gd name="T12" fmla="*/ 36 w 206"/>
                <a:gd name="T13" fmla="*/ 174 h 211"/>
                <a:gd name="T14" fmla="*/ 101 w 206"/>
                <a:gd name="T15" fmla="*/ 211 h 211"/>
                <a:gd name="T16" fmla="*/ 139 w 206"/>
                <a:gd name="T17" fmla="*/ 117 h 211"/>
                <a:gd name="T18" fmla="*/ 198 w 206"/>
                <a:gd name="T19" fmla="*/ 66 h 211"/>
                <a:gd name="T20" fmla="*/ 120 w 206"/>
                <a:gd name="T21" fmla="*/ 113 h 211"/>
                <a:gd name="T22" fmla="*/ 98 w 206"/>
                <a:gd name="T23" fmla="*/ 184 h 211"/>
                <a:gd name="T24" fmla="*/ 28 w 206"/>
                <a:gd name="T25" fmla="*/ 68 h 211"/>
                <a:gd name="T26" fmla="*/ 164 w 206"/>
                <a:gd name="T27" fmla="*/ 62 h 211"/>
                <a:gd name="T28" fmla="*/ 120 w 206"/>
                <a:gd name="T29" fmla="*/ 113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6" h="211">
                  <a:moveTo>
                    <a:pt x="198" y="66"/>
                  </a:moveTo>
                  <a:cubicBezTo>
                    <a:pt x="196" y="61"/>
                    <a:pt x="193" y="55"/>
                    <a:pt x="189" y="51"/>
                  </a:cubicBezTo>
                  <a:cubicBezTo>
                    <a:pt x="185" y="52"/>
                    <a:pt x="181" y="52"/>
                    <a:pt x="177" y="51"/>
                  </a:cubicBezTo>
                  <a:cubicBezTo>
                    <a:pt x="169" y="48"/>
                    <a:pt x="165" y="41"/>
                    <a:pt x="166" y="33"/>
                  </a:cubicBezTo>
                  <a:cubicBezTo>
                    <a:pt x="116" y="6"/>
                    <a:pt x="24" y="0"/>
                    <a:pt x="7" y="59"/>
                  </a:cubicBezTo>
                  <a:cubicBezTo>
                    <a:pt x="0" y="80"/>
                    <a:pt x="3" y="108"/>
                    <a:pt x="14" y="134"/>
                  </a:cubicBezTo>
                  <a:cubicBezTo>
                    <a:pt x="23" y="145"/>
                    <a:pt x="31" y="158"/>
                    <a:pt x="36" y="174"/>
                  </a:cubicBezTo>
                  <a:cubicBezTo>
                    <a:pt x="53" y="195"/>
                    <a:pt x="76" y="210"/>
                    <a:pt x="101" y="211"/>
                  </a:cubicBezTo>
                  <a:cubicBezTo>
                    <a:pt x="136" y="211"/>
                    <a:pt x="173" y="167"/>
                    <a:pt x="139" y="117"/>
                  </a:cubicBezTo>
                  <a:cubicBezTo>
                    <a:pt x="176" y="115"/>
                    <a:pt x="206" y="96"/>
                    <a:pt x="198" y="66"/>
                  </a:cubicBezTo>
                  <a:close/>
                  <a:moveTo>
                    <a:pt x="120" y="113"/>
                  </a:moveTo>
                  <a:cubicBezTo>
                    <a:pt x="141" y="156"/>
                    <a:pt x="128" y="184"/>
                    <a:pt x="98" y="184"/>
                  </a:cubicBezTo>
                  <a:cubicBezTo>
                    <a:pt x="59" y="185"/>
                    <a:pt x="44" y="125"/>
                    <a:pt x="28" y="68"/>
                  </a:cubicBezTo>
                  <a:cubicBezTo>
                    <a:pt x="98" y="41"/>
                    <a:pt x="153" y="23"/>
                    <a:pt x="164" y="62"/>
                  </a:cubicBezTo>
                  <a:cubicBezTo>
                    <a:pt x="171" y="87"/>
                    <a:pt x="150" y="112"/>
                    <a:pt x="120" y="113"/>
                  </a:cubicBezTo>
                  <a:close/>
                </a:path>
              </a:pathLst>
            </a:custGeom>
            <a:solidFill>
              <a:srgbClr val="CEB9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6" name="Freeform 1798"/>
            <p:cNvSpPr/>
            <p:nvPr/>
          </p:nvSpPr>
          <p:spPr bwMode="auto">
            <a:xfrm>
              <a:off x="4127" y="2221"/>
              <a:ext cx="637" cy="258"/>
            </a:xfrm>
            <a:custGeom>
              <a:avLst/>
              <a:gdLst>
                <a:gd name="T0" fmla="*/ 208 w 262"/>
                <a:gd name="T1" fmla="*/ 3 h 106"/>
                <a:gd name="T2" fmla="*/ 186 w 262"/>
                <a:gd name="T3" fmla="*/ 0 h 106"/>
                <a:gd name="T4" fmla="*/ 226 w 262"/>
                <a:gd name="T5" fmla="*/ 80 h 106"/>
                <a:gd name="T6" fmla="*/ 15 w 262"/>
                <a:gd name="T7" fmla="*/ 39 h 106"/>
                <a:gd name="T8" fmla="*/ 0 w 262"/>
                <a:gd name="T9" fmla="*/ 57 h 106"/>
                <a:gd name="T10" fmla="*/ 262 w 262"/>
                <a:gd name="T11" fmla="*/ 106 h 106"/>
                <a:gd name="T12" fmla="*/ 208 w 262"/>
                <a:gd name="T13" fmla="*/ 3 h 106"/>
              </a:gdLst>
              <a:ahLst/>
              <a:cxnLst>
                <a:cxn ang="0">
                  <a:pos x="T0" y="T1"/>
                </a:cxn>
                <a:cxn ang="0">
                  <a:pos x="T2" y="T3"/>
                </a:cxn>
                <a:cxn ang="0">
                  <a:pos x="T4" y="T5"/>
                </a:cxn>
                <a:cxn ang="0">
                  <a:pos x="T6" y="T7"/>
                </a:cxn>
                <a:cxn ang="0">
                  <a:pos x="T8" y="T9"/>
                </a:cxn>
                <a:cxn ang="0">
                  <a:pos x="T10" y="T11"/>
                </a:cxn>
                <a:cxn ang="0">
                  <a:pos x="T12" y="T13"/>
                </a:cxn>
              </a:cxnLst>
              <a:rect l="0" t="0" r="r" b="b"/>
              <a:pathLst>
                <a:path w="262" h="106">
                  <a:moveTo>
                    <a:pt x="208" y="3"/>
                  </a:moveTo>
                  <a:cubicBezTo>
                    <a:pt x="186" y="0"/>
                    <a:pt x="186" y="0"/>
                    <a:pt x="186" y="0"/>
                  </a:cubicBezTo>
                  <a:cubicBezTo>
                    <a:pt x="204" y="36"/>
                    <a:pt x="220" y="69"/>
                    <a:pt x="226" y="80"/>
                  </a:cubicBezTo>
                  <a:cubicBezTo>
                    <a:pt x="207" y="77"/>
                    <a:pt x="114" y="59"/>
                    <a:pt x="15" y="39"/>
                  </a:cubicBezTo>
                  <a:cubicBezTo>
                    <a:pt x="11" y="46"/>
                    <a:pt x="6" y="52"/>
                    <a:pt x="0" y="57"/>
                  </a:cubicBezTo>
                  <a:cubicBezTo>
                    <a:pt x="120" y="80"/>
                    <a:pt x="242" y="104"/>
                    <a:pt x="262" y="106"/>
                  </a:cubicBezTo>
                  <a:cubicBezTo>
                    <a:pt x="257" y="98"/>
                    <a:pt x="234" y="52"/>
                    <a:pt x="208" y="3"/>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7" name="Freeform 1799"/>
            <p:cNvSpPr/>
            <p:nvPr/>
          </p:nvSpPr>
          <p:spPr bwMode="auto">
            <a:xfrm>
              <a:off x="3148" y="336"/>
              <a:ext cx="19" cy="39"/>
            </a:xfrm>
            <a:custGeom>
              <a:avLst/>
              <a:gdLst>
                <a:gd name="T0" fmla="*/ 8 w 8"/>
                <a:gd name="T1" fmla="*/ 0 h 16"/>
                <a:gd name="T2" fmla="*/ 0 w 8"/>
                <a:gd name="T3" fmla="*/ 5 h 16"/>
                <a:gd name="T4" fmla="*/ 1 w 8"/>
                <a:gd name="T5" fmla="*/ 15 h 16"/>
                <a:gd name="T6" fmla="*/ 8 w 8"/>
                <a:gd name="T7" fmla="*/ 16 h 16"/>
                <a:gd name="T8" fmla="*/ 8 w 8"/>
                <a:gd name="T9" fmla="*/ 0 h 16"/>
              </a:gdLst>
              <a:ahLst/>
              <a:cxnLst>
                <a:cxn ang="0">
                  <a:pos x="T0" y="T1"/>
                </a:cxn>
                <a:cxn ang="0">
                  <a:pos x="T2" y="T3"/>
                </a:cxn>
                <a:cxn ang="0">
                  <a:pos x="T4" y="T5"/>
                </a:cxn>
                <a:cxn ang="0">
                  <a:pos x="T6" y="T7"/>
                </a:cxn>
                <a:cxn ang="0">
                  <a:pos x="T8" y="T9"/>
                </a:cxn>
              </a:cxnLst>
              <a:rect l="0" t="0" r="r" b="b"/>
              <a:pathLst>
                <a:path w="8" h="16">
                  <a:moveTo>
                    <a:pt x="8" y="0"/>
                  </a:moveTo>
                  <a:cubicBezTo>
                    <a:pt x="5" y="2"/>
                    <a:pt x="3" y="3"/>
                    <a:pt x="0" y="5"/>
                  </a:cubicBezTo>
                  <a:cubicBezTo>
                    <a:pt x="1" y="15"/>
                    <a:pt x="1" y="15"/>
                    <a:pt x="1" y="15"/>
                  </a:cubicBezTo>
                  <a:cubicBezTo>
                    <a:pt x="3" y="16"/>
                    <a:pt x="6" y="16"/>
                    <a:pt x="8" y="16"/>
                  </a:cubicBezTo>
                  <a:lnTo>
                    <a:pt x="8"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8" name="Freeform 1800"/>
            <p:cNvSpPr/>
            <p:nvPr/>
          </p:nvSpPr>
          <p:spPr bwMode="auto">
            <a:xfrm>
              <a:off x="3216" y="771"/>
              <a:ext cx="340" cy="209"/>
            </a:xfrm>
            <a:custGeom>
              <a:avLst/>
              <a:gdLst>
                <a:gd name="T0" fmla="*/ 0 w 140"/>
                <a:gd name="T1" fmla="*/ 53 h 86"/>
                <a:gd name="T2" fmla="*/ 2 w 140"/>
                <a:gd name="T3" fmla="*/ 69 h 86"/>
                <a:gd name="T4" fmla="*/ 140 w 140"/>
                <a:gd name="T5" fmla="*/ 0 h 86"/>
                <a:gd name="T6" fmla="*/ 0 w 140"/>
                <a:gd name="T7" fmla="*/ 53 h 86"/>
              </a:gdLst>
              <a:ahLst/>
              <a:cxnLst>
                <a:cxn ang="0">
                  <a:pos x="T0" y="T1"/>
                </a:cxn>
                <a:cxn ang="0">
                  <a:pos x="T2" y="T3"/>
                </a:cxn>
                <a:cxn ang="0">
                  <a:pos x="T4" y="T5"/>
                </a:cxn>
                <a:cxn ang="0">
                  <a:pos x="T6" y="T7"/>
                </a:cxn>
              </a:cxnLst>
              <a:rect l="0" t="0" r="r" b="b"/>
              <a:pathLst>
                <a:path w="140" h="86">
                  <a:moveTo>
                    <a:pt x="0" y="53"/>
                  </a:moveTo>
                  <a:cubicBezTo>
                    <a:pt x="1" y="58"/>
                    <a:pt x="2" y="64"/>
                    <a:pt x="2" y="69"/>
                  </a:cubicBezTo>
                  <a:cubicBezTo>
                    <a:pt x="62" y="86"/>
                    <a:pt x="120" y="46"/>
                    <a:pt x="140" y="0"/>
                  </a:cubicBezTo>
                  <a:cubicBezTo>
                    <a:pt x="105" y="30"/>
                    <a:pt x="66" y="62"/>
                    <a:pt x="0" y="53"/>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9" name="Freeform 1801"/>
            <p:cNvSpPr/>
            <p:nvPr/>
          </p:nvSpPr>
          <p:spPr bwMode="auto">
            <a:xfrm>
              <a:off x="4975" y="2817"/>
              <a:ext cx="134" cy="194"/>
            </a:xfrm>
            <a:custGeom>
              <a:avLst/>
              <a:gdLst>
                <a:gd name="T0" fmla="*/ 0 w 55"/>
                <a:gd name="T1" fmla="*/ 64 h 80"/>
                <a:gd name="T2" fmla="*/ 7 w 55"/>
                <a:gd name="T3" fmla="*/ 80 h 80"/>
                <a:gd name="T4" fmla="*/ 50 w 55"/>
                <a:gd name="T5" fmla="*/ 11 h 80"/>
                <a:gd name="T6" fmla="*/ 39 w 55"/>
                <a:gd name="T7" fmla="*/ 0 h 80"/>
                <a:gd name="T8" fmla="*/ 25 w 55"/>
                <a:gd name="T9" fmla="*/ 9 h 80"/>
                <a:gd name="T10" fmla="*/ 0 w 55"/>
                <a:gd name="T11" fmla="*/ 64 h 80"/>
              </a:gdLst>
              <a:ahLst/>
              <a:cxnLst>
                <a:cxn ang="0">
                  <a:pos x="T0" y="T1"/>
                </a:cxn>
                <a:cxn ang="0">
                  <a:pos x="T2" y="T3"/>
                </a:cxn>
                <a:cxn ang="0">
                  <a:pos x="T4" y="T5"/>
                </a:cxn>
                <a:cxn ang="0">
                  <a:pos x="T6" y="T7"/>
                </a:cxn>
                <a:cxn ang="0">
                  <a:pos x="T8" y="T9"/>
                </a:cxn>
                <a:cxn ang="0">
                  <a:pos x="T10" y="T11"/>
                </a:cxn>
              </a:cxnLst>
              <a:rect l="0" t="0" r="r" b="b"/>
              <a:pathLst>
                <a:path w="55" h="80">
                  <a:moveTo>
                    <a:pt x="0" y="64"/>
                  </a:moveTo>
                  <a:cubicBezTo>
                    <a:pt x="3" y="69"/>
                    <a:pt x="6" y="74"/>
                    <a:pt x="7" y="80"/>
                  </a:cubicBezTo>
                  <a:cubicBezTo>
                    <a:pt x="39" y="69"/>
                    <a:pt x="55" y="38"/>
                    <a:pt x="50" y="11"/>
                  </a:cubicBezTo>
                  <a:cubicBezTo>
                    <a:pt x="46" y="8"/>
                    <a:pt x="42" y="4"/>
                    <a:pt x="39" y="0"/>
                  </a:cubicBezTo>
                  <a:cubicBezTo>
                    <a:pt x="34" y="4"/>
                    <a:pt x="30" y="7"/>
                    <a:pt x="25" y="9"/>
                  </a:cubicBezTo>
                  <a:cubicBezTo>
                    <a:pt x="31" y="28"/>
                    <a:pt x="21" y="52"/>
                    <a:pt x="0" y="64"/>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0" name="Freeform 1802"/>
            <p:cNvSpPr/>
            <p:nvPr/>
          </p:nvSpPr>
          <p:spPr bwMode="auto">
            <a:xfrm>
              <a:off x="3364" y="1065"/>
              <a:ext cx="435" cy="139"/>
            </a:xfrm>
            <a:custGeom>
              <a:avLst/>
              <a:gdLst>
                <a:gd name="T0" fmla="*/ 179 w 179"/>
                <a:gd name="T1" fmla="*/ 50 h 57"/>
                <a:gd name="T2" fmla="*/ 176 w 179"/>
                <a:gd name="T3" fmla="*/ 27 h 57"/>
                <a:gd name="T4" fmla="*/ 0 w 179"/>
                <a:gd name="T5" fmla="*/ 28 h 57"/>
                <a:gd name="T6" fmla="*/ 22 w 179"/>
                <a:gd name="T7" fmla="*/ 57 h 57"/>
                <a:gd name="T8" fmla="*/ 179 w 179"/>
                <a:gd name="T9" fmla="*/ 50 h 57"/>
              </a:gdLst>
              <a:ahLst/>
              <a:cxnLst>
                <a:cxn ang="0">
                  <a:pos x="T0" y="T1"/>
                </a:cxn>
                <a:cxn ang="0">
                  <a:pos x="T2" y="T3"/>
                </a:cxn>
                <a:cxn ang="0">
                  <a:pos x="T4" y="T5"/>
                </a:cxn>
                <a:cxn ang="0">
                  <a:pos x="T6" y="T7"/>
                </a:cxn>
                <a:cxn ang="0">
                  <a:pos x="T8" y="T9"/>
                </a:cxn>
              </a:cxnLst>
              <a:rect l="0" t="0" r="r" b="b"/>
              <a:pathLst>
                <a:path w="179" h="57">
                  <a:moveTo>
                    <a:pt x="179" y="50"/>
                  </a:moveTo>
                  <a:cubicBezTo>
                    <a:pt x="178" y="42"/>
                    <a:pt x="177" y="35"/>
                    <a:pt x="176" y="27"/>
                  </a:cubicBezTo>
                  <a:cubicBezTo>
                    <a:pt x="104" y="0"/>
                    <a:pt x="43" y="7"/>
                    <a:pt x="0" y="28"/>
                  </a:cubicBezTo>
                  <a:cubicBezTo>
                    <a:pt x="22" y="57"/>
                    <a:pt x="22" y="57"/>
                    <a:pt x="22" y="57"/>
                  </a:cubicBezTo>
                  <a:cubicBezTo>
                    <a:pt x="60" y="36"/>
                    <a:pt x="113" y="28"/>
                    <a:pt x="179" y="5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1" name="Freeform 1803"/>
            <p:cNvSpPr/>
            <p:nvPr/>
          </p:nvSpPr>
          <p:spPr bwMode="auto">
            <a:xfrm>
              <a:off x="5746" y="3807"/>
              <a:ext cx="172" cy="99"/>
            </a:xfrm>
            <a:custGeom>
              <a:avLst/>
              <a:gdLst>
                <a:gd name="T0" fmla="*/ 0 w 71"/>
                <a:gd name="T1" fmla="*/ 10 h 41"/>
                <a:gd name="T2" fmla="*/ 51 w 71"/>
                <a:gd name="T3" fmla="*/ 41 h 41"/>
                <a:gd name="T4" fmla="*/ 71 w 71"/>
                <a:gd name="T5" fmla="*/ 26 h 41"/>
                <a:gd name="T6" fmla="*/ 32 w 71"/>
                <a:gd name="T7" fmla="*/ 0 h 41"/>
                <a:gd name="T8" fmla="*/ 0 w 71"/>
                <a:gd name="T9" fmla="*/ 10 h 41"/>
              </a:gdLst>
              <a:ahLst/>
              <a:cxnLst>
                <a:cxn ang="0">
                  <a:pos x="T0" y="T1"/>
                </a:cxn>
                <a:cxn ang="0">
                  <a:pos x="T2" y="T3"/>
                </a:cxn>
                <a:cxn ang="0">
                  <a:pos x="T4" y="T5"/>
                </a:cxn>
                <a:cxn ang="0">
                  <a:pos x="T6" y="T7"/>
                </a:cxn>
                <a:cxn ang="0">
                  <a:pos x="T8" y="T9"/>
                </a:cxn>
              </a:cxnLst>
              <a:rect l="0" t="0" r="r" b="b"/>
              <a:pathLst>
                <a:path w="71" h="41">
                  <a:moveTo>
                    <a:pt x="0" y="10"/>
                  </a:moveTo>
                  <a:cubicBezTo>
                    <a:pt x="16" y="22"/>
                    <a:pt x="33" y="32"/>
                    <a:pt x="51" y="41"/>
                  </a:cubicBezTo>
                  <a:cubicBezTo>
                    <a:pt x="57" y="36"/>
                    <a:pt x="64" y="31"/>
                    <a:pt x="71" y="26"/>
                  </a:cubicBezTo>
                  <a:cubicBezTo>
                    <a:pt x="59" y="19"/>
                    <a:pt x="45" y="10"/>
                    <a:pt x="32" y="0"/>
                  </a:cubicBezTo>
                  <a:cubicBezTo>
                    <a:pt x="21" y="4"/>
                    <a:pt x="10" y="7"/>
                    <a:pt x="0" y="1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2" name="Freeform 1804"/>
            <p:cNvSpPr/>
            <p:nvPr/>
          </p:nvSpPr>
          <p:spPr bwMode="auto">
            <a:xfrm>
              <a:off x="3476" y="854"/>
              <a:ext cx="163" cy="219"/>
            </a:xfrm>
            <a:custGeom>
              <a:avLst/>
              <a:gdLst>
                <a:gd name="T0" fmla="*/ 58 w 67"/>
                <a:gd name="T1" fmla="*/ 90 h 90"/>
                <a:gd name="T2" fmla="*/ 23 w 67"/>
                <a:gd name="T3" fmla="*/ 0 h 90"/>
                <a:gd name="T4" fmla="*/ 0 w 67"/>
                <a:gd name="T5" fmla="*/ 22 h 90"/>
                <a:gd name="T6" fmla="*/ 23 w 67"/>
                <a:gd name="T7" fmla="*/ 89 h 90"/>
                <a:gd name="T8" fmla="*/ 58 w 67"/>
                <a:gd name="T9" fmla="*/ 90 h 90"/>
              </a:gdLst>
              <a:ahLst/>
              <a:cxnLst>
                <a:cxn ang="0">
                  <a:pos x="T0" y="T1"/>
                </a:cxn>
                <a:cxn ang="0">
                  <a:pos x="T2" y="T3"/>
                </a:cxn>
                <a:cxn ang="0">
                  <a:pos x="T4" y="T5"/>
                </a:cxn>
                <a:cxn ang="0">
                  <a:pos x="T6" y="T7"/>
                </a:cxn>
                <a:cxn ang="0">
                  <a:pos x="T8" y="T9"/>
                </a:cxn>
              </a:cxnLst>
              <a:rect l="0" t="0" r="r" b="b"/>
              <a:pathLst>
                <a:path w="67" h="90">
                  <a:moveTo>
                    <a:pt x="58" y="90"/>
                  </a:moveTo>
                  <a:cubicBezTo>
                    <a:pt x="67" y="61"/>
                    <a:pt x="56" y="18"/>
                    <a:pt x="23" y="0"/>
                  </a:cubicBezTo>
                  <a:cubicBezTo>
                    <a:pt x="16" y="8"/>
                    <a:pt x="8" y="16"/>
                    <a:pt x="0" y="22"/>
                  </a:cubicBezTo>
                  <a:cubicBezTo>
                    <a:pt x="16" y="36"/>
                    <a:pt x="28" y="62"/>
                    <a:pt x="23" y="89"/>
                  </a:cubicBezTo>
                  <a:cubicBezTo>
                    <a:pt x="34" y="89"/>
                    <a:pt x="46" y="89"/>
                    <a:pt x="58" y="9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3" name="Freeform 1805"/>
            <p:cNvSpPr/>
            <p:nvPr/>
          </p:nvSpPr>
          <p:spPr bwMode="auto">
            <a:xfrm>
              <a:off x="3106" y="350"/>
              <a:ext cx="37" cy="22"/>
            </a:xfrm>
            <a:custGeom>
              <a:avLst/>
              <a:gdLst>
                <a:gd name="T0" fmla="*/ 0 w 15"/>
                <a:gd name="T1" fmla="*/ 9 h 9"/>
                <a:gd name="T2" fmla="*/ 15 w 15"/>
                <a:gd name="T3" fmla="*/ 9 h 9"/>
                <a:gd name="T4" fmla="*/ 15 w 15"/>
                <a:gd name="T5" fmla="*/ 0 h 9"/>
                <a:gd name="T6" fmla="*/ 0 w 15"/>
                <a:gd name="T7" fmla="*/ 9 h 9"/>
              </a:gdLst>
              <a:ahLst/>
              <a:cxnLst>
                <a:cxn ang="0">
                  <a:pos x="T0" y="T1"/>
                </a:cxn>
                <a:cxn ang="0">
                  <a:pos x="T2" y="T3"/>
                </a:cxn>
                <a:cxn ang="0">
                  <a:pos x="T4" y="T5"/>
                </a:cxn>
                <a:cxn ang="0">
                  <a:pos x="T6" y="T7"/>
                </a:cxn>
              </a:cxnLst>
              <a:rect l="0" t="0" r="r" b="b"/>
              <a:pathLst>
                <a:path w="15" h="9">
                  <a:moveTo>
                    <a:pt x="0" y="9"/>
                  </a:moveTo>
                  <a:cubicBezTo>
                    <a:pt x="5" y="9"/>
                    <a:pt x="10" y="9"/>
                    <a:pt x="15" y="9"/>
                  </a:cubicBezTo>
                  <a:cubicBezTo>
                    <a:pt x="15" y="0"/>
                    <a:pt x="15" y="0"/>
                    <a:pt x="15" y="0"/>
                  </a:cubicBezTo>
                  <a:cubicBezTo>
                    <a:pt x="10" y="3"/>
                    <a:pt x="5" y="6"/>
                    <a:pt x="0" y="9"/>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4" name="Freeform 1806"/>
            <p:cNvSpPr/>
            <p:nvPr/>
          </p:nvSpPr>
          <p:spPr bwMode="auto">
            <a:xfrm>
              <a:off x="5474" y="3393"/>
              <a:ext cx="175" cy="253"/>
            </a:xfrm>
            <a:custGeom>
              <a:avLst/>
              <a:gdLst>
                <a:gd name="T0" fmla="*/ 72 w 72"/>
                <a:gd name="T1" fmla="*/ 98 h 104"/>
                <a:gd name="T2" fmla="*/ 31 w 72"/>
                <a:gd name="T3" fmla="*/ 0 h 104"/>
                <a:gd name="T4" fmla="*/ 2 w 72"/>
                <a:gd name="T5" fmla="*/ 2 h 104"/>
                <a:gd name="T6" fmla="*/ 39 w 72"/>
                <a:gd name="T7" fmla="*/ 104 h 104"/>
                <a:gd name="T8" fmla="*/ 72 w 72"/>
                <a:gd name="T9" fmla="*/ 98 h 104"/>
              </a:gdLst>
              <a:ahLst/>
              <a:cxnLst>
                <a:cxn ang="0">
                  <a:pos x="T0" y="T1"/>
                </a:cxn>
                <a:cxn ang="0">
                  <a:pos x="T2" y="T3"/>
                </a:cxn>
                <a:cxn ang="0">
                  <a:pos x="T4" y="T5"/>
                </a:cxn>
                <a:cxn ang="0">
                  <a:pos x="T6" y="T7"/>
                </a:cxn>
                <a:cxn ang="0">
                  <a:pos x="T8" y="T9"/>
                </a:cxn>
              </a:cxnLst>
              <a:rect l="0" t="0" r="r" b="b"/>
              <a:pathLst>
                <a:path w="72" h="104">
                  <a:moveTo>
                    <a:pt x="72" y="98"/>
                  </a:moveTo>
                  <a:cubicBezTo>
                    <a:pt x="49" y="68"/>
                    <a:pt x="33" y="35"/>
                    <a:pt x="31" y="0"/>
                  </a:cubicBezTo>
                  <a:cubicBezTo>
                    <a:pt x="21" y="1"/>
                    <a:pt x="11" y="1"/>
                    <a:pt x="2" y="2"/>
                  </a:cubicBezTo>
                  <a:cubicBezTo>
                    <a:pt x="0" y="30"/>
                    <a:pt x="14" y="68"/>
                    <a:pt x="39" y="104"/>
                  </a:cubicBezTo>
                  <a:cubicBezTo>
                    <a:pt x="50" y="103"/>
                    <a:pt x="61" y="101"/>
                    <a:pt x="72" y="98"/>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5" name="Freeform 1807"/>
            <p:cNvSpPr/>
            <p:nvPr/>
          </p:nvSpPr>
          <p:spPr bwMode="auto">
            <a:xfrm>
              <a:off x="4171" y="2213"/>
              <a:ext cx="471" cy="178"/>
            </a:xfrm>
            <a:custGeom>
              <a:avLst/>
              <a:gdLst>
                <a:gd name="T0" fmla="*/ 194 w 194"/>
                <a:gd name="T1" fmla="*/ 73 h 73"/>
                <a:gd name="T2" fmla="*/ 157 w 194"/>
                <a:gd name="T3" fmla="*/ 2 h 73"/>
                <a:gd name="T4" fmla="*/ 134 w 194"/>
                <a:gd name="T5" fmla="*/ 0 h 73"/>
                <a:gd name="T6" fmla="*/ 158 w 194"/>
                <a:gd name="T7" fmla="*/ 48 h 73"/>
                <a:gd name="T8" fmla="*/ 4 w 194"/>
                <a:gd name="T9" fmla="*/ 18 h 73"/>
                <a:gd name="T10" fmla="*/ 0 w 194"/>
                <a:gd name="T11" fmla="*/ 37 h 73"/>
                <a:gd name="T12" fmla="*/ 194 w 194"/>
                <a:gd name="T13" fmla="*/ 73 h 73"/>
              </a:gdLst>
              <a:ahLst/>
              <a:cxnLst>
                <a:cxn ang="0">
                  <a:pos x="T0" y="T1"/>
                </a:cxn>
                <a:cxn ang="0">
                  <a:pos x="T2" y="T3"/>
                </a:cxn>
                <a:cxn ang="0">
                  <a:pos x="T4" y="T5"/>
                </a:cxn>
                <a:cxn ang="0">
                  <a:pos x="T6" y="T7"/>
                </a:cxn>
                <a:cxn ang="0">
                  <a:pos x="T8" y="T9"/>
                </a:cxn>
                <a:cxn ang="0">
                  <a:pos x="T10" y="T11"/>
                </a:cxn>
                <a:cxn ang="0">
                  <a:pos x="T12" y="T13"/>
                </a:cxn>
              </a:cxnLst>
              <a:rect l="0" t="0" r="r" b="b"/>
              <a:pathLst>
                <a:path w="194" h="73">
                  <a:moveTo>
                    <a:pt x="194" y="73"/>
                  </a:moveTo>
                  <a:cubicBezTo>
                    <a:pt x="190" y="67"/>
                    <a:pt x="176" y="38"/>
                    <a:pt x="157" y="2"/>
                  </a:cubicBezTo>
                  <a:cubicBezTo>
                    <a:pt x="134" y="0"/>
                    <a:pt x="134" y="0"/>
                    <a:pt x="134" y="0"/>
                  </a:cubicBezTo>
                  <a:cubicBezTo>
                    <a:pt x="145" y="22"/>
                    <a:pt x="154" y="40"/>
                    <a:pt x="158" y="48"/>
                  </a:cubicBezTo>
                  <a:cubicBezTo>
                    <a:pt x="137" y="45"/>
                    <a:pt x="77" y="33"/>
                    <a:pt x="4" y="18"/>
                  </a:cubicBezTo>
                  <a:cubicBezTo>
                    <a:pt x="4" y="24"/>
                    <a:pt x="3" y="31"/>
                    <a:pt x="0" y="37"/>
                  </a:cubicBezTo>
                  <a:cubicBezTo>
                    <a:pt x="94" y="55"/>
                    <a:pt x="177" y="71"/>
                    <a:pt x="194" y="73"/>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6" name="Freeform 1808"/>
            <p:cNvSpPr/>
            <p:nvPr/>
          </p:nvSpPr>
          <p:spPr bwMode="auto">
            <a:xfrm>
              <a:off x="4956" y="3296"/>
              <a:ext cx="508" cy="156"/>
            </a:xfrm>
            <a:custGeom>
              <a:avLst/>
              <a:gdLst>
                <a:gd name="T0" fmla="*/ 209 w 209"/>
                <a:gd name="T1" fmla="*/ 55 h 64"/>
                <a:gd name="T2" fmla="*/ 209 w 209"/>
                <a:gd name="T3" fmla="*/ 42 h 64"/>
                <a:gd name="T4" fmla="*/ 75 w 209"/>
                <a:gd name="T5" fmla="*/ 0 h 64"/>
                <a:gd name="T6" fmla="*/ 0 w 209"/>
                <a:gd name="T7" fmla="*/ 7 h 64"/>
                <a:gd name="T8" fmla="*/ 10 w 209"/>
                <a:gd name="T9" fmla="*/ 32 h 64"/>
                <a:gd name="T10" fmla="*/ 209 w 209"/>
                <a:gd name="T11" fmla="*/ 55 h 64"/>
              </a:gdLst>
              <a:ahLst/>
              <a:cxnLst>
                <a:cxn ang="0">
                  <a:pos x="T0" y="T1"/>
                </a:cxn>
                <a:cxn ang="0">
                  <a:pos x="T2" y="T3"/>
                </a:cxn>
                <a:cxn ang="0">
                  <a:pos x="T4" y="T5"/>
                </a:cxn>
                <a:cxn ang="0">
                  <a:pos x="T6" y="T7"/>
                </a:cxn>
                <a:cxn ang="0">
                  <a:pos x="T8" y="T9"/>
                </a:cxn>
                <a:cxn ang="0">
                  <a:pos x="T10" y="T11"/>
                </a:cxn>
              </a:cxnLst>
              <a:rect l="0" t="0" r="r" b="b"/>
              <a:pathLst>
                <a:path w="209" h="64">
                  <a:moveTo>
                    <a:pt x="209" y="55"/>
                  </a:moveTo>
                  <a:cubicBezTo>
                    <a:pt x="209" y="50"/>
                    <a:pt x="209" y="46"/>
                    <a:pt x="209" y="42"/>
                  </a:cubicBezTo>
                  <a:cubicBezTo>
                    <a:pt x="165" y="42"/>
                    <a:pt x="105" y="40"/>
                    <a:pt x="75" y="0"/>
                  </a:cubicBezTo>
                  <a:cubicBezTo>
                    <a:pt x="52" y="17"/>
                    <a:pt x="24" y="21"/>
                    <a:pt x="0" y="7"/>
                  </a:cubicBezTo>
                  <a:cubicBezTo>
                    <a:pt x="4" y="15"/>
                    <a:pt x="8" y="23"/>
                    <a:pt x="10" y="32"/>
                  </a:cubicBezTo>
                  <a:cubicBezTo>
                    <a:pt x="41" y="44"/>
                    <a:pt x="149" y="64"/>
                    <a:pt x="209" y="55"/>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7" name="Freeform 1809"/>
            <p:cNvSpPr/>
            <p:nvPr/>
          </p:nvSpPr>
          <p:spPr bwMode="auto">
            <a:xfrm>
              <a:off x="4540" y="2530"/>
              <a:ext cx="302" cy="355"/>
            </a:xfrm>
            <a:custGeom>
              <a:avLst/>
              <a:gdLst>
                <a:gd name="T0" fmla="*/ 0 w 124"/>
                <a:gd name="T1" fmla="*/ 44 h 146"/>
                <a:gd name="T2" fmla="*/ 61 w 124"/>
                <a:gd name="T3" fmla="*/ 143 h 146"/>
                <a:gd name="T4" fmla="*/ 70 w 124"/>
                <a:gd name="T5" fmla="*/ 74 h 146"/>
                <a:gd name="T6" fmla="*/ 118 w 124"/>
                <a:gd name="T7" fmla="*/ 34 h 146"/>
                <a:gd name="T8" fmla="*/ 0 w 124"/>
                <a:gd name="T9" fmla="*/ 44 h 146"/>
              </a:gdLst>
              <a:ahLst/>
              <a:cxnLst>
                <a:cxn ang="0">
                  <a:pos x="T0" y="T1"/>
                </a:cxn>
                <a:cxn ang="0">
                  <a:pos x="T2" y="T3"/>
                </a:cxn>
                <a:cxn ang="0">
                  <a:pos x="T4" y="T5"/>
                </a:cxn>
                <a:cxn ang="0">
                  <a:pos x="T6" y="T7"/>
                </a:cxn>
                <a:cxn ang="0">
                  <a:pos x="T8" y="T9"/>
                </a:cxn>
              </a:cxnLst>
              <a:rect l="0" t="0" r="r" b="b"/>
              <a:pathLst>
                <a:path w="124" h="146">
                  <a:moveTo>
                    <a:pt x="0" y="44"/>
                  </a:moveTo>
                  <a:cubicBezTo>
                    <a:pt x="14" y="94"/>
                    <a:pt x="24" y="146"/>
                    <a:pt x="61" y="143"/>
                  </a:cubicBezTo>
                  <a:cubicBezTo>
                    <a:pt x="87" y="141"/>
                    <a:pt x="92" y="110"/>
                    <a:pt x="70" y="74"/>
                  </a:cubicBezTo>
                  <a:cubicBezTo>
                    <a:pt x="100" y="78"/>
                    <a:pt x="124" y="55"/>
                    <a:pt x="118" y="34"/>
                  </a:cubicBezTo>
                  <a:cubicBezTo>
                    <a:pt x="108" y="0"/>
                    <a:pt x="61" y="20"/>
                    <a:pt x="0" y="44"/>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8" name="Freeform 1810"/>
            <p:cNvSpPr/>
            <p:nvPr/>
          </p:nvSpPr>
          <p:spPr bwMode="auto">
            <a:xfrm>
              <a:off x="3920" y="1277"/>
              <a:ext cx="86" cy="353"/>
            </a:xfrm>
            <a:custGeom>
              <a:avLst/>
              <a:gdLst>
                <a:gd name="T0" fmla="*/ 2 w 35"/>
                <a:gd name="T1" fmla="*/ 145 h 145"/>
                <a:gd name="T2" fmla="*/ 22 w 35"/>
                <a:gd name="T3" fmla="*/ 144 h 145"/>
                <a:gd name="T4" fmla="*/ 12 w 35"/>
                <a:gd name="T5" fmla="*/ 0 h 145"/>
                <a:gd name="T6" fmla="*/ 9 w 35"/>
                <a:gd name="T7" fmla="*/ 61 h 145"/>
                <a:gd name="T8" fmla="*/ 2 w 35"/>
                <a:gd name="T9" fmla="*/ 145 h 145"/>
              </a:gdLst>
              <a:ahLst/>
              <a:cxnLst>
                <a:cxn ang="0">
                  <a:pos x="T0" y="T1"/>
                </a:cxn>
                <a:cxn ang="0">
                  <a:pos x="T2" y="T3"/>
                </a:cxn>
                <a:cxn ang="0">
                  <a:pos x="T4" y="T5"/>
                </a:cxn>
                <a:cxn ang="0">
                  <a:pos x="T6" y="T7"/>
                </a:cxn>
                <a:cxn ang="0">
                  <a:pos x="T8" y="T9"/>
                </a:cxn>
              </a:cxnLst>
              <a:rect l="0" t="0" r="r" b="b"/>
              <a:pathLst>
                <a:path w="35" h="145">
                  <a:moveTo>
                    <a:pt x="2" y="145"/>
                  </a:moveTo>
                  <a:cubicBezTo>
                    <a:pt x="8" y="145"/>
                    <a:pt x="15" y="145"/>
                    <a:pt x="22" y="144"/>
                  </a:cubicBezTo>
                  <a:cubicBezTo>
                    <a:pt x="30" y="91"/>
                    <a:pt x="24" y="36"/>
                    <a:pt x="12" y="0"/>
                  </a:cubicBezTo>
                  <a:cubicBezTo>
                    <a:pt x="13" y="20"/>
                    <a:pt x="12" y="41"/>
                    <a:pt x="9" y="61"/>
                  </a:cubicBezTo>
                  <a:cubicBezTo>
                    <a:pt x="35" y="98"/>
                    <a:pt x="0" y="136"/>
                    <a:pt x="2" y="145"/>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9" name="Freeform 1811"/>
            <p:cNvSpPr/>
            <p:nvPr/>
          </p:nvSpPr>
          <p:spPr bwMode="auto">
            <a:xfrm>
              <a:off x="3770" y="1681"/>
              <a:ext cx="194" cy="168"/>
            </a:xfrm>
            <a:custGeom>
              <a:avLst/>
              <a:gdLst>
                <a:gd name="T0" fmla="*/ 0 w 80"/>
                <a:gd name="T1" fmla="*/ 54 h 69"/>
                <a:gd name="T2" fmla="*/ 53 w 80"/>
                <a:gd name="T3" fmla="*/ 69 h 69"/>
                <a:gd name="T4" fmla="*/ 80 w 80"/>
                <a:gd name="T5" fmla="*/ 0 h 69"/>
                <a:gd name="T6" fmla="*/ 35 w 80"/>
                <a:gd name="T7" fmla="*/ 4 h 69"/>
                <a:gd name="T8" fmla="*/ 0 w 80"/>
                <a:gd name="T9" fmla="*/ 54 h 69"/>
              </a:gdLst>
              <a:ahLst/>
              <a:cxnLst>
                <a:cxn ang="0">
                  <a:pos x="T0" y="T1"/>
                </a:cxn>
                <a:cxn ang="0">
                  <a:pos x="T2" y="T3"/>
                </a:cxn>
                <a:cxn ang="0">
                  <a:pos x="T4" y="T5"/>
                </a:cxn>
                <a:cxn ang="0">
                  <a:pos x="T6" y="T7"/>
                </a:cxn>
                <a:cxn ang="0">
                  <a:pos x="T8" y="T9"/>
                </a:cxn>
              </a:cxnLst>
              <a:rect l="0" t="0" r="r" b="b"/>
              <a:pathLst>
                <a:path w="80" h="69">
                  <a:moveTo>
                    <a:pt x="0" y="54"/>
                  </a:moveTo>
                  <a:cubicBezTo>
                    <a:pt x="53" y="69"/>
                    <a:pt x="53" y="69"/>
                    <a:pt x="53" y="69"/>
                  </a:cubicBezTo>
                  <a:cubicBezTo>
                    <a:pt x="66" y="49"/>
                    <a:pt x="74" y="25"/>
                    <a:pt x="80" y="0"/>
                  </a:cubicBezTo>
                  <a:cubicBezTo>
                    <a:pt x="63" y="1"/>
                    <a:pt x="47" y="3"/>
                    <a:pt x="35" y="4"/>
                  </a:cubicBezTo>
                  <a:cubicBezTo>
                    <a:pt x="24" y="23"/>
                    <a:pt x="13" y="39"/>
                    <a:pt x="0" y="54"/>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0" name="Freeform 1812"/>
            <p:cNvSpPr/>
            <p:nvPr/>
          </p:nvSpPr>
          <p:spPr bwMode="auto">
            <a:xfrm>
              <a:off x="3432" y="1155"/>
              <a:ext cx="367" cy="195"/>
            </a:xfrm>
            <a:custGeom>
              <a:avLst/>
              <a:gdLst>
                <a:gd name="T0" fmla="*/ 67 w 151"/>
                <a:gd name="T1" fmla="*/ 57 h 80"/>
                <a:gd name="T2" fmla="*/ 81 w 151"/>
                <a:gd name="T3" fmla="*/ 73 h 80"/>
                <a:gd name="T4" fmla="*/ 146 w 151"/>
                <a:gd name="T5" fmla="*/ 60 h 80"/>
                <a:gd name="T6" fmla="*/ 151 w 151"/>
                <a:gd name="T7" fmla="*/ 22 h 80"/>
                <a:gd name="T8" fmla="*/ 0 w 151"/>
                <a:gd name="T9" fmla="*/ 28 h 80"/>
                <a:gd name="T10" fmla="*/ 39 w 151"/>
                <a:gd name="T11" fmla="*/ 80 h 80"/>
                <a:gd name="T12" fmla="*/ 67 w 151"/>
                <a:gd name="T13" fmla="*/ 57 h 80"/>
              </a:gdLst>
              <a:ahLst/>
              <a:cxnLst>
                <a:cxn ang="0">
                  <a:pos x="T0" y="T1"/>
                </a:cxn>
                <a:cxn ang="0">
                  <a:pos x="T2" y="T3"/>
                </a:cxn>
                <a:cxn ang="0">
                  <a:pos x="T4" y="T5"/>
                </a:cxn>
                <a:cxn ang="0">
                  <a:pos x="T6" y="T7"/>
                </a:cxn>
                <a:cxn ang="0">
                  <a:pos x="T8" y="T9"/>
                </a:cxn>
                <a:cxn ang="0">
                  <a:pos x="T10" y="T11"/>
                </a:cxn>
                <a:cxn ang="0">
                  <a:pos x="T12" y="T13"/>
                </a:cxn>
              </a:cxnLst>
              <a:rect l="0" t="0" r="r" b="b"/>
              <a:pathLst>
                <a:path w="151" h="80">
                  <a:moveTo>
                    <a:pt x="67" y="57"/>
                  </a:moveTo>
                  <a:cubicBezTo>
                    <a:pt x="81" y="73"/>
                    <a:pt x="81" y="73"/>
                    <a:pt x="81" y="73"/>
                  </a:cubicBezTo>
                  <a:cubicBezTo>
                    <a:pt x="103" y="63"/>
                    <a:pt x="125" y="58"/>
                    <a:pt x="146" y="60"/>
                  </a:cubicBezTo>
                  <a:cubicBezTo>
                    <a:pt x="149" y="48"/>
                    <a:pt x="150" y="35"/>
                    <a:pt x="151" y="22"/>
                  </a:cubicBezTo>
                  <a:cubicBezTo>
                    <a:pt x="87" y="0"/>
                    <a:pt x="36" y="7"/>
                    <a:pt x="0" y="28"/>
                  </a:cubicBezTo>
                  <a:cubicBezTo>
                    <a:pt x="39" y="80"/>
                    <a:pt x="39" y="80"/>
                    <a:pt x="39" y="80"/>
                  </a:cubicBezTo>
                  <a:lnTo>
                    <a:pt x="67" y="57"/>
                  </a:ln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1" name="Freeform 1813"/>
            <p:cNvSpPr/>
            <p:nvPr/>
          </p:nvSpPr>
          <p:spPr bwMode="auto">
            <a:xfrm>
              <a:off x="5435" y="3449"/>
              <a:ext cx="41" cy="68"/>
            </a:xfrm>
            <a:custGeom>
              <a:avLst/>
              <a:gdLst>
                <a:gd name="T0" fmla="*/ 17 w 17"/>
                <a:gd name="T1" fmla="*/ 19 h 28"/>
                <a:gd name="T2" fmla="*/ 13 w 17"/>
                <a:gd name="T3" fmla="*/ 0 h 28"/>
                <a:gd name="T4" fmla="*/ 0 w 17"/>
                <a:gd name="T5" fmla="*/ 1 h 28"/>
                <a:gd name="T6" fmla="*/ 12 w 17"/>
                <a:gd name="T7" fmla="*/ 28 h 28"/>
                <a:gd name="T8" fmla="*/ 17 w 17"/>
                <a:gd name="T9" fmla="*/ 19 h 28"/>
              </a:gdLst>
              <a:ahLst/>
              <a:cxnLst>
                <a:cxn ang="0">
                  <a:pos x="T0" y="T1"/>
                </a:cxn>
                <a:cxn ang="0">
                  <a:pos x="T2" y="T3"/>
                </a:cxn>
                <a:cxn ang="0">
                  <a:pos x="T4" y="T5"/>
                </a:cxn>
                <a:cxn ang="0">
                  <a:pos x="T6" y="T7"/>
                </a:cxn>
                <a:cxn ang="0">
                  <a:pos x="T8" y="T9"/>
                </a:cxn>
              </a:cxnLst>
              <a:rect l="0" t="0" r="r" b="b"/>
              <a:pathLst>
                <a:path w="17" h="28">
                  <a:moveTo>
                    <a:pt x="17" y="19"/>
                  </a:moveTo>
                  <a:cubicBezTo>
                    <a:pt x="15" y="12"/>
                    <a:pt x="14" y="6"/>
                    <a:pt x="13" y="0"/>
                  </a:cubicBezTo>
                  <a:cubicBezTo>
                    <a:pt x="9" y="0"/>
                    <a:pt x="5" y="0"/>
                    <a:pt x="0" y="1"/>
                  </a:cubicBezTo>
                  <a:cubicBezTo>
                    <a:pt x="5" y="13"/>
                    <a:pt x="10" y="23"/>
                    <a:pt x="12" y="28"/>
                  </a:cubicBezTo>
                  <a:cubicBezTo>
                    <a:pt x="13" y="25"/>
                    <a:pt x="15" y="22"/>
                    <a:pt x="17" y="19"/>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2" name="Freeform 1814"/>
            <p:cNvSpPr/>
            <p:nvPr/>
          </p:nvSpPr>
          <p:spPr bwMode="auto">
            <a:xfrm>
              <a:off x="4941" y="2846"/>
              <a:ext cx="93" cy="112"/>
            </a:xfrm>
            <a:custGeom>
              <a:avLst/>
              <a:gdLst>
                <a:gd name="T0" fmla="*/ 0 w 38"/>
                <a:gd name="T1" fmla="*/ 34 h 46"/>
                <a:gd name="T2" fmla="*/ 11 w 38"/>
                <a:gd name="T3" fmla="*/ 46 h 46"/>
                <a:gd name="T4" fmla="*/ 33 w 38"/>
                <a:gd name="T5" fmla="*/ 0 h 46"/>
                <a:gd name="T6" fmla="*/ 14 w 38"/>
                <a:gd name="T7" fmla="*/ 2 h 46"/>
                <a:gd name="T8" fmla="*/ 0 w 38"/>
                <a:gd name="T9" fmla="*/ 34 h 46"/>
              </a:gdLst>
              <a:ahLst/>
              <a:cxnLst>
                <a:cxn ang="0">
                  <a:pos x="T0" y="T1"/>
                </a:cxn>
                <a:cxn ang="0">
                  <a:pos x="T2" y="T3"/>
                </a:cxn>
                <a:cxn ang="0">
                  <a:pos x="T4" y="T5"/>
                </a:cxn>
                <a:cxn ang="0">
                  <a:pos x="T6" y="T7"/>
                </a:cxn>
                <a:cxn ang="0">
                  <a:pos x="T8" y="T9"/>
                </a:cxn>
              </a:cxnLst>
              <a:rect l="0" t="0" r="r" b="b"/>
              <a:pathLst>
                <a:path w="38" h="46">
                  <a:moveTo>
                    <a:pt x="0" y="34"/>
                  </a:moveTo>
                  <a:cubicBezTo>
                    <a:pt x="4" y="37"/>
                    <a:pt x="7" y="42"/>
                    <a:pt x="11" y="46"/>
                  </a:cubicBezTo>
                  <a:cubicBezTo>
                    <a:pt x="29" y="36"/>
                    <a:pt x="38" y="17"/>
                    <a:pt x="33" y="0"/>
                  </a:cubicBezTo>
                  <a:cubicBezTo>
                    <a:pt x="27" y="2"/>
                    <a:pt x="20" y="2"/>
                    <a:pt x="14" y="2"/>
                  </a:cubicBezTo>
                  <a:cubicBezTo>
                    <a:pt x="16" y="14"/>
                    <a:pt x="11" y="26"/>
                    <a:pt x="0" y="34"/>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3" name="Freeform 1815"/>
            <p:cNvSpPr/>
            <p:nvPr/>
          </p:nvSpPr>
          <p:spPr bwMode="auto">
            <a:xfrm>
              <a:off x="3391" y="917"/>
              <a:ext cx="133" cy="161"/>
            </a:xfrm>
            <a:custGeom>
              <a:avLst/>
              <a:gdLst>
                <a:gd name="T0" fmla="*/ 0 w 55"/>
                <a:gd name="T1" fmla="*/ 17 h 66"/>
                <a:gd name="T2" fmla="*/ 25 w 55"/>
                <a:gd name="T3" fmla="*/ 66 h 66"/>
                <a:gd name="T4" fmla="*/ 51 w 55"/>
                <a:gd name="T5" fmla="*/ 63 h 66"/>
                <a:gd name="T6" fmla="*/ 29 w 55"/>
                <a:gd name="T7" fmla="*/ 0 h 66"/>
                <a:gd name="T8" fmla="*/ 0 w 55"/>
                <a:gd name="T9" fmla="*/ 17 h 66"/>
              </a:gdLst>
              <a:ahLst/>
              <a:cxnLst>
                <a:cxn ang="0">
                  <a:pos x="T0" y="T1"/>
                </a:cxn>
                <a:cxn ang="0">
                  <a:pos x="T2" y="T3"/>
                </a:cxn>
                <a:cxn ang="0">
                  <a:pos x="T4" y="T5"/>
                </a:cxn>
                <a:cxn ang="0">
                  <a:pos x="T6" y="T7"/>
                </a:cxn>
                <a:cxn ang="0">
                  <a:pos x="T8" y="T9"/>
                </a:cxn>
              </a:cxnLst>
              <a:rect l="0" t="0" r="r" b="b"/>
              <a:pathLst>
                <a:path w="55" h="66">
                  <a:moveTo>
                    <a:pt x="0" y="17"/>
                  </a:moveTo>
                  <a:cubicBezTo>
                    <a:pt x="14" y="28"/>
                    <a:pt x="26" y="45"/>
                    <a:pt x="25" y="66"/>
                  </a:cubicBezTo>
                  <a:cubicBezTo>
                    <a:pt x="33" y="65"/>
                    <a:pt x="42" y="64"/>
                    <a:pt x="51" y="63"/>
                  </a:cubicBezTo>
                  <a:cubicBezTo>
                    <a:pt x="55" y="38"/>
                    <a:pt x="44" y="15"/>
                    <a:pt x="29" y="0"/>
                  </a:cubicBezTo>
                  <a:cubicBezTo>
                    <a:pt x="20" y="7"/>
                    <a:pt x="10" y="12"/>
                    <a:pt x="0" y="17"/>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4" name="Freeform 1816"/>
            <p:cNvSpPr/>
            <p:nvPr/>
          </p:nvSpPr>
          <p:spPr bwMode="auto">
            <a:xfrm>
              <a:off x="2727" y="0"/>
              <a:ext cx="88" cy="46"/>
            </a:xfrm>
            <a:custGeom>
              <a:avLst/>
              <a:gdLst>
                <a:gd name="T0" fmla="*/ 36 w 36"/>
                <a:gd name="T1" fmla="*/ 0 h 19"/>
                <a:gd name="T2" fmla="*/ 0 w 36"/>
                <a:gd name="T3" fmla="*/ 0 h 19"/>
                <a:gd name="T4" fmla="*/ 11 w 36"/>
                <a:gd name="T5" fmla="*/ 19 h 19"/>
                <a:gd name="T6" fmla="*/ 36 w 36"/>
                <a:gd name="T7" fmla="*/ 0 h 19"/>
              </a:gdLst>
              <a:ahLst/>
              <a:cxnLst>
                <a:cxn ang="0">
                  <a:pos x="T0" y="T1"/>
                </a:cxn>
                <a:cxn ang="0">
                  <a:pos x="T2" y="T3"/>
                </a:cxn>
                <a:cxn ang="0">
                  <a:pos x="T4" y="T5"/>
                </a:cxn>
                <a:cxn ang="0">
                  <a:pos x="T6" y="T7"/>
                </a:cxn>
              </a:cxnLst>
              <a:rect l="0" t="0" r="r" b="b"/>
              <a:pathLst>
                <a:path w="36" h="19">
                  <a:moveTo>
                    <a:pt x="36" y="0"/>
                  </a:moveTo>
                  <a:cubicBezTo>
                    <a:pt x="0" y="0"/>
                    <a:pt x="0" y="0"/>
                    <a:pt x="0" y="0"/>
                  </a:cubicBezTo>
                  <a:cubicBezTo>
                    <a:pt x="4" y="6"/>
                    <a:pt x="8" y="13"/>
                    <a:pt x="11" y="19"/>
                  </a:cubicBezTo>
                  <a:cubicBezTo>
                    <a:pt x="19" y="13"/>
                    <a:pt x="28" y="7"/>
                    <a:pt x="36" y="0"/>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5" name="Freeform 1817"/>
            <p:cNvSpPr/>
            <p:nvPr/>
          </p:nvSpPr>
          <p:spPr bwMode="auto">
            <a:xfrm>
              <a:off x="4176" y="2192"/>
              <a:ext cx="345" cy="111"/>
            </a:xfrm>
            <a:custGeom>
              <a:avLst/>
              <a:gdLst>
                <a:gd name="T0" fmla="*/ 122 w 142"/>
                <a:gd name="T1" fmla="*/ 8 h 46"/>
                <a:gd name="T2" fmla="*/ 41 w 142"/>
                <a:gd name="T3" fmla="*/ 0 h 46"/>
                <a:gd name="T4" fmla="*/ 0 w 142"/>
                <a:gd name="T5" fmla="*/ 17 h 46"/>
                <a:gd name="T6" fmla="*/ 1 w 142"/>
                <a:gd name="T7" fmla="*/ 20 h 46"/>
                <a:gd name="T8" fmla="*/ 142 w 142"/>
                <a:gd name="T9" fmla="*/ 46 h 46"/>
                <a:gd name="T10" fmla="*/ 122 w 142"/>
                <a:gd name="T11" fmla="*/ 8 h 46"/>
              </a:gdLst>
              <a:ahLst/>
              <a:cxnLst>
                <a:cxn ang="0">
                  <a:pos x="T0" y="T1"/>
                </a:cxn>
                <a:cxn ang="0">
                  <a:pos x="T2" y="T3"/>
                </a:cxn>
                <a:cxn ang="0">
                  <a:pos x="T4" y="T5"/>
                </a:cxn>
                <a:cxn ang="0">
                  <a:pos x="T6" y="T7"/>
                </a:cxn>
                <a:cxn ang="0">
                  <a:pos x="T8" y="T9"/>
                </a:cxn>
                <a:cxn ang="0">
                  <a:pos x="T10" y="T11"/>
                </a:cxn>
              </a:cxnLst>
              <a:rect l="0" t="0" r="r" b="b"/>
              <a:pathLst>
                <a:path w="142" h="46">
                  <a:moveTo>
                    <a:pt x="122" y="8"/>
                  </a:moveTo>
                  <a:cubicBezTo>
                    <a:pt x="90" y="4"/>
                    <a:pt x="61" y="1"/>
                    <a:pt x="41" y="0"/>
                  </a:cubicBezTo>
                  <a:cubicBezTo>
                    <a:pt x="30" y="12"/>
                    <a:pt x="12" y="20"/>
                    <a:pt x="0" y="17"/>
                  </a:cubicBezTo>
                  <a:cubicBezTo>
                    <a:pt x="0" y="18"/>
                    <a:pt x="1" y="19"/>
                    <a:pt x="1" y="20"/>
                  </a:cubicBezTo>
                  <a:cubicBezTo>
                    <a:pt x="72" y="33"/>
                    <a:pt x="129" y="44"/>
                    <a:pt x="142" y="46"/>
                  </a:cubicBezTo>
                  <a:cubicBezTo>
                    <a:pt x="140" y="42"/>
                    <a:pt x="133" y="27"/>
                    <a:pt x="122" y="8"/>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6" name="Freeform 1818"/>
            <p:cNvSpPr/>
            <p:nvPr/>
          </p:nvSpPr>
          <p:spPr bwMode="auto">
            <a:xfrm>
              <a:off x="5381" y="3452"/>
              <a:ext cx="117" cy="197"/>
            </a:xfrm>
            <a:custGeom>
              <a:avLst/>
              <a:gdLst>
                <a:gd name="T0" fmla="*/ 48 w 48"/>
                <a:gd name="T1" fmla="*/ 45 h 81"/>
                <a:gd name="T2" fmla="*/ 41 w 48"/>
                <a:gd name="T3" fmla="*/ 25 h 81"/>
                <a:gd name="T4" fmla="*/ 33 w 48"/>
                <a:gd name="T5" fmla="*/ 39 h 81"/>
                <a:gd name="T6" fmla="*/ 15 w 48"/>
                <a:gd name="T7" fmla="*/ 0 h 81"/>
                <a:gd name="T8" fmla="*/ 0 w 48"/>
                <a:gd name="T9" fmla="*/ 0 h 81"/>
                <a:gd name="T10" fmla="*/ 27 w 48"/>
                <a:gd name="T11" fmla="*/ 81 h 81"/>
                <a:gd name="T12" fmla="*/ 48 w 48"/>
                <a:gd name="T13" fmla="*/ 45 h 81"/>
              </a:gdLst>
              <a:ahLst/>
              <a:cxnLst>
                <a:cxn ang="0">
                  <a:pos x="T0" y="T1"/>
                </a:cxn>
                <a:cxn ang="0">
                  <a:pos x="T2" y="T3"/>
                </a:cxn>
                <a:cxn ang="0">
                  <a:pos x="T4" y="T5"/>
                </a:cxn>
                <a:cxn ang="0">
                  <a:pos x="T6" y="T7"/>
                </a:cxn>
                <a:cxn ang="0">
                  <a:pos x="T8" y="T9"/>
                </a:cxn>
                <a:cxn ang="0">
                  <a:pos x="T10" y="T11"/>
                </a:cxn>
                <a:cxn ang="0">
                  <a:pos x="T12" y="T13"/>
                </a:cxn>
              </a:cxnLst>
              <a:rect l="0" t="0" r="r" b="b"/>
              <a:pathLst>
                <a:path w="48" h="81">
                  <a:moveTo>
                    <a:pt x="48" y="45"/>
                  </a:moveTo>
                  <a:cubicBezTo>
                    <a:pt x="45" y="38"/>
                    <a:pt x="43" y="32"/>
                    <a:pt x="41" y="25"/>
                  </a:cubicBezTo>
                  <a:cubicBezTo>
                    <a:pt x="37" y="31"/>
                    <a:pt x="34" y="36"/>
                    <a:pt x="33" y="39"/>
                  </a:cubicBezTo>
                  <a:cubicBezTo>
                    <a:pt x="29" y="32"/>
                    <a:pt x="22" y="16"/>
                    <a:pt x="15" y="0"/>
                  </a:cubicBezTo>
                  <a:cubicBezTo>
                    <a:pt x="10" y="0"/>
                    <a:pt x="5" y="0"/>
                    <a:pt x="0" y="0"/>
                  </a:cubicBezTo>
                  <a:cubicBezTo>
                    <a:pt x="9" y="28"/>
                    <a:pt x="22" y="69"/>
                    <a:pt x="27" y="81"/>
                  </a:cubicBezTo>
                  <a:cubicBezTo>
                    <a:pt x="32" y="73"/>
                    <a:pt x="40" y="60"/>
                    <a:pt x="48" y="45"/>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7" name="Freeform 1819"/>
            <p:cNvSpPr/>
            <p:nvPr/>
          </p:nvSpPr>
          <p:spPr bwMode="auto">
            <a:xfrm>
              <a:off x="4548" y="2727"/>
              <a:ext cx="410" cy="309"/>
            </a:xfrm>
            <a:custGeom>
              <a:avLst/>
              <a:gdLst>
                <a:gd name="T0" fmla="*/ 140 w 169"/>
                <a:gd name="T1" fmla="*/ 0 h 127"/>
                <a:gd name="T2" fmla="*/ 107 w 169"/>
                <a:gd name="T3" fmla="*/ 10 h 127"/>
                <a:gd name="T4" fmla="*/ 62 w 169"/>
                <a:gd name="T5" fmla="*/ 104 h 127"/>
                <a:gd name="T6" fmla="*/ 0 w 169"/>
                <a:gd name="T7" fmla="*/ 78 h 127"/>
                <a:gd name="T8" fmla="*/ 2 w 169"/>
                <a:gd name="T9" fmla="*/ 98 h 127"/>
                <a:gd name="T10" fmla="*/ 27 w 169"/>
                <a:gd name="T11" fmla="*/ 117 h 127"/>
                <a:gd name="T12" fmla="*/ 66 w 169"/>
                <a:gd name="T13" fmla="*/ 127 h 127"/>
                <a:gd name="T14" fmla="*/ 127 w 169"/>
                <a:gd name="T15" fmla="*/ 23 h 127"/>
                <a:gd name="T16" fmla="*/ 140 w 169"/>
                <a:gd name="T17"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9" h="127">
                  <a:moveTo>
                    <a:pt x="140" y="0"/>
                  </a:moveTo>
                  <a:cubicBezTo>
                    <a:pt x="131" y="5"/>
                    <a:pt x="119" y="9"/>
                    <a:pt x="107" y="10"/>
                  </a:cubicBezTo>
                  <a:cubicBezTo>
                    <a:pt x="141" y="57"/>
                    <a:pt x="97" y="105"/>
                    <a:pt x="62" y="104"/>
                  </a:cubicBezTo>
                  <a:cubicBezTo>
                    <a:pt x="38" y="103"/>
                    <a:pt x="17" y="93"/>
                    <a:pt x="0" y="78"/>
                  </a:cubicBezTo>
                  <a:cubicBezTo>
                    <a:pt x="1" y="84"/>
                    <a:pt x="2" y="91"/>
                    <a:pt x="2" y="98"/>
                  </a:cubicBezTo>
                  <a:cubicBezTo>
                    <a:pt x="9" y="106"/>
                    <a:pt x="17" y="112"/>
                    <a:pt x="27" y="117"/>
                  </a:cubicBezTo>
                  <a:cubicBezTo>
                    <a:pt x="39" y="118"/>
                    <a:pt x="53" y="121"/>
                    <a:pt x="66" y="127"/>
                  </a:cubicBezTo>
                  <a:cubicBezTo>
                    <a:pt x="119" y="127"/>
                    <a:pt x="169" y="81"/>
                    <a:pt x="127" y="23"/>
                  </a:cubicBezTo>
                  <a:cubicBezTo>
                    <a:pt x="129" y="19"/>
                    <a:pt x="135" y="9"/>
                    <a:pt x="140" y="0"/>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8" name="Freeform 1820"/>
            <p:cNvSpPr/>
            <p:nvPr/>
          </p:nvSpPr>
          <p:spPr bwMode="auto">
            <a:xfrm>
              <a:off x="5585" y="3838"/>
              <a:ext cx="263" cy="210"/>
            </a:xfrm>
            <a:custGeom>
              <a:avLst/>
              <a:gdLst>
                <a:gd name="T0" fmla="*/ 38 w 108"/>
                <a:gd name="T1" fmla="*/ 2 h 86"/>
                <a:gd name="T2" fmla="*/ 68 w 108"/>
                <a:gd name="T3" fmla="*/ 45 h 86"/>
                <a:gd name="T4" fmla="*/ 0 w 108"/>
                <a:gd name="T5" fmla="*/ 54 h 86"/>
                <a:gd name="T6" fmla="*/ 14 w 108"/>
                <a:gd name="T7" fmla="*/ 72 h 86"/>
                <a:gd name="T8" fmla="*/ 84 w 108"/>
                <a:gd name="T9" fmla="*/ 86 h 86"/>
                <a:gd name="T10" fmla="*/ 108 w 108"/>
                <a:gd name="T11" fmla="*/ 37 h 86"/>
                <a:gd name="T12" fmla="*/ 49 w 108"/>
                <a:gd name="T13" fmla="*/ 0 h 86"/>
                <a:gd name="T14" fmla="*/ 38 w 108"/>
                <a:gd name="T15" fmla="*/ 2 h 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86">
                  <a:moveTo>
                    <a:pt x="38" y="2"/>
                  </a:moveTo>
                  <a:cubicBezTo>
                    <a:pt x="49" y="18"/>
                    <a:pt x="60" y="34"/>
                    <a:pt x="68" y="45"/>
                  </a:cubicBezTo>
                  <a:cubicBezTo>
                    <a:pt x="59" y="47"/>
                    <a:pt x="26" y="50"/>
                    <a:pt x="0" y="54"/>
                  </a:cubicBezTo>
                  <a:cubicBezTo>
                    <a:pt x="5" y="60"/>
                    <a:pt x="9" y="66"/>
                    <a:pt x="14" y="72"/>
                  </a:cubicBezTo>
                  <a:cubicBezTo>
                    <a:pt x="38" y="73"/>
                    <a:pt x="64" y="79"/>
                    <a:pt x="84" y="86"/>
                  </a:cubicBezTo>
                  <a:cubicBezTo>
                    <a:pt x="88" y="67"/>
                    <a:pt x="96" y="50"/>
                    <a:pt x="108" y="37"/>
                  </a:cubicBezTo>
                  <a:cubicBezTo>
                    <a:pt x="87" y="27"/>
                    <a:pt x="67" y="14"/>
                    <a:pt x="49" y="0"/>
                  </a:cubicBezTo>
                  <a:cubicBezTo>
                    <a:pt x="46" y="1"/>
                    <a:pt x="42" y="1"/>
                    <a:pt x="38" y="2"/>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9" name="Freeform 1821"/>
            <p:cNvSpPr/>
            <p:nvPr/>
          </p:nvSpPr>
          <p:spPr bwMode="auto">
            <a:xfrm>
              <a:off x="3743" y="1318"/>
              <a:ext cx="36" cy="76"/>
            </a:xfrm>
            <a:custGeom>
              <a:avLst/>
              <a:gdLst>
                <a:gd name="T0" fmla="*/ 15 w 15"/>
                <a:gd name="T1" fmla="*/ 1 h 31"/>
                <a:gd name="T2" fmla="*/ 0 w 15"/>
                <a:gd name="T3" fmla="*/ 1 h 31"/>
                <a:gd name="T4" fmla="*/ 6 w 15"/>
                <a:gd name="T5" fmla="*/ 31 h 31"/>
                <a:gd name="T6" fmla="*/ 15 w 15"/>
                <a:gd name="T7" fmla="*/ 1 h 31"/>
              </a:gdLst>
              <a:ahLst/>
              <a:cxnLst>
                <a:cxn ang="0">
                  <a:pos x="T0" y="T1"/>
                </a:cxn>
                <a:cxn ang="0">
                  <a:pos x="T2" y="T3"/>
                </a:cxn>
                <a:cxn ang="0">
                  <a:pos x="T4" y="T5"/>
                </a:cxn>
                <a:cxn ang="0">
                  <a:pos x="T6" y="T7"/>
                </a:cxn>
              </a:cxnLst>
              <a:rect l="0" t="0" r="r" b="b"/>
              <a:pathLst>
                <a:path w="15" h="31">
                  <a:moveTo>
                    <a:pt x="15" y="1"/>
                  </a:moveTo>
                  <a:cubicBezTo>
                    <a:pt x="10" y="0"/>
                    <a:pt x="6" y="0"/>
                    <a:pt x="0" y="1"/>
                  </a:cubicBezTo>
                  <a:cubicBezTo>
                    <a:pt x="6" y="31"/>
                    <a:pt x="6" y="31"/>
                    <a:pt x="6" y="31"/>
                  </a:cubicBezTo>
                  <a:cubicBezTo>
                    <a:pt x="10" y="21"/>
                    <a:pt x="13" y="11"/>
                    <a:pt x="15" y="1"/>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0" name="Freeform 1822"/>
            <p:cNvSpPr/>
            <p:nvPr/>
          </p:nvSpPr>
          <p:spPr bwMode="auto">
            <a:xfrm>
              <a:off x="5459" y="3578"/>
              <a:ext cx="83" cy="78"/>
            </a:xfrm>
            <a:custGeom>
              <a:avLst/>
              <a:gdLst>
                <a:gd name="T0" fmla="*/ 19 w 34"/>
                <a:gd name="T1" fmla="*/ 0 h 32"/>
                <a:gd name="T2" fmla="*/ 0 w 34"/>
                <a:gd name="T3" fmla="*/ 32 h 32"/>
                <a:gd name="T4" fmla="*/ 34 w 34"/>
                <a:gd name="T5" fmla="*/ 30 h 32"/>
                <a:gd name="T6" fmla="*/ 19 w 34"/>
                <a:gd name="T7" fmla="*/ 0 h 32"/>
              </a:gdLst>
              <a:ahLst/>
              <a:cxnLst>
                <a:cxn ang="0">
                  <a:pos x="T0" y="T1"/>
                </a:cxn>
                <a:cxn ang="0">
                  <a:pos x="T2" y="T3"/>
                </a:cxn>
                <a:cxn ang="0">
                  <a:pos x="T4" y="T5"/>
                </a:cxn>
                <a:cxn ang="0">
                  <a:pos x="T6" y="T7"/>
                </a:cxn>
              </a:cxnLst>
              <a:rect l="0" t="0" r="r" b="b"/>
              <a:pathLst>
                <a:path w="34" h="32">
                  <a:moveTo>
                    <a:pt x="19" y="0"/>
                  </a:moveTo>
                  <a:cubicBezTo>
                    <a:pt x="13" y="11"/>
                    <a:pt x="6" y="22"/>
                    <a:pt x="0" y="32"/>
                  </a:cubicBezTo>
                  <a:cubicBezTo>
                    <a:pt x="11" y="32"/>
                    <a:pt x="23" y="31"/>
                    <a:pt x="34" y="30"/>
                  </a:cubicBezTo>
                  <a:cubicBezTo>
                    <a:pt x="29" y="20"/>
                    <a:pt x="23" y="10"/>
                    <a:pt x="19" y="0"/>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1" name="Freeform 1823"/>
            <p:cNvSpPr/>
            <p:nvPr/>
          </p:nvSpPr>
          <p:spPr bwMode="auto">
            <a:xfrm>
              <a:off x="4900" y="2829"/>
              <a:ext cx="66" cy="90"/>
            </a:xfrm>
            <a:custGeom>
              <a:avLst/>
              <a:gdLst>
                <a:gd name="T0" fmla="*/ 0 w 27"/>
                <a:gd name="T1" fmla="*/ 0 h 37"/>
                <a:gd name="T2" fmla="*/ 4 w 27"/>
                <a:gd name="T3" fmla="*/ 30 h 37"/>
                <a:gd name="T4" fmla="*/ 12 w 27"/>
                <a:gd name="T5" fmla="*/ 37 h 37"/>
                <a:gd name="T6" fmla="*/ 25 w 27"/>
                <a:gd name="T7" fmla="*/ 8 h 37"/>
                <a:gd name="T8" fmla="*/ 0 w 27"/>
                <a:gd name="T9" fmla="*/ 0 h 37"/>
              </a:gdLst>
              <a:ahLst/>
              <a:cxnLst>
                <a:cxn ang="0">
                  <a:pos x="T0" y="T1"/>
                </a:cxn>
                <a:cxn ang="0">
                  <a:pos x="T2" y="T3"/>
                </a:cxn>
                <a:cxn ang="0">
                  <a:pos x="T4" y="T5"/>
                </a:cxn>
                <a:cxn ang="0">
                  <a:pos x="T6" y="T7"/>
                </a:cxn>
                <a:cxn ang="0">
                  <a:pos x="T8" y="T9"/>
                </a:cxn>
              </a:cxnLst>
              <a:rect l="0" t="0" r="r" b="b"/>
              <a:pathLst>
                <a:path w="27" h="37">
                  <a:moveTo>
                    <a:pt x="0" y="0"/>
                  </a:moveTo>
                  <a:cubicBezTo>
                    <a:pt x="4" y="10"/>
                    <a:pt x="5" y="21"/>
                    <a:pt x="4" y="30"/>
                  </a:cubicBezTo>
                  <a:cubicBezTo>
                    <a:pt x="7" y="32"/>
                    <a:pt x="10" y="34"/>
                    <a:pt x="12" y="37"/>
                  </a:cubicBezTo>
                  <a:cubicBezTo>
                    <a:pt x="23" y="30"/>
                    <a:pt x="27" y="19"/>
                    <a:pt x="25" y="8"/>
                  </a:cubicBezTo>
                  <a:cubicBezTo>
                    <a:pt x="17" y="7"/>
                    <a:pt x="8" y="4"/>
                    <a:pt x="0" y="0"/>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2" name="Freeform 1824"/>
            <p:cNvSpPr/>
            <p:nvPr/>
          </p:nvSpPr>
          <p:spPr bwMode="auto">
            <a:xfrm>
              <a:off x="3714" y="1321"/>
              <a:ext cx="36" cy="117"/>
            </a:xfrm>
            <a:custGeom>
              <a:avLst/>
              <a:gdLst>
                <a:gd name="T0" fmla="*/ 15 w 15"/>
                <a:gd name="T1" fmla="*/ 36 h 48"/>
                <a:gd name="T2" fmla="*/ 8 w 15"/>
                <a:gd name="T3" fmla="*/ 0 h 48"/>
                <a:gd name="T4" fmla="*/ 0 w 15"/>
                <a:gd name="T5" fmla="*/ 1 h 48"/>
                <a:gd name="T6" fmla="*/ 8 w 15"/>
                <a:gd name="T7" fmla="*/ 48 h 48"/>
                <a:gd name="T8" fmla="*/ 15 w 15"/>
                <a:gd name="T9" fmla="*/ 36 h 48"/>
              </a:gdLst>
              <a:ahLst/>
              <a:cxnLst>
                <a:cxn ang="0">
                  <a:pos x="T0" y="T1"/>
                </a:cxn>
                <a:cxn ang="0">
                  <a:pos x="T2" y="T3"/>
                </a:cxn>
                <a:cxn ang="0">
                  <a:pos x="T4" y="T5"/>
                </a:cxn>
                <a:cxn ang="0">
                  <a:pos x="T6" y="T7"/>
                </a:cxn>
                <a:cxn ang="0">
                  <a:pos x="T8" y="T9"/>
                </a:cxn>
              </a:cxnLst>
              <a:rect l="0" t="0" r="r" b="b"/>
              <a:pathLst>
                <a:path w="15" h="48">
                  <a:moveTo>
                    <a:pt x="15" y="36"/>
                  </a:moveTo>
                  <a:cubicBezTo>
                    <a:pt x="8" y="0"/>
                    <a:pt x="8" y="0"/>
                    <a:pt x="8" y="0"/>
                  </a:cubicBezTo>
                  <a:cubicBezTo>
                    <a:pt x="6" y="0"/>
                    <a:pt x="3" y="1"/>
                    <a:pt x="0" y="1"/>
                  </a:cubicBezTo>
                  <a:cubicBezTo>
                    <a:pt x="8" y="48"/>
                    <a:pt x="8" y="48"/>
                    <a:pt x="8" y="48"/>
                  </a:cubicBezTo>
                  <a:cubicBezTo>
                    <a:pt x="10" y="45"/>
                    <a:pt x="12" y="40"/>
                    <a:pt x="15" y="36"/>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3" name="Freeform 1825"/>
            <p:cNvSpPr/>
            <p:nvPr/>
          </p:nvSpPr>
          <p:spPr bwMode="auto">
            <a:xfrm>
              <a:off x="2627" y="0"/>
              <a:ext cx="154" cy="316"/>
            </a:xfrm>
            <a:custGeom>
              <a:avLst/>
              <a:gdLst>
                <a:gd name="T0" fmla="*/ 43 w 63"/>
                <a:gd name="T1" fmla="*/ 76 h 130"/>
                <a:gd name="T2" fmla="*/ 1 w 63"/>
                <a:gd name="T3" fmla="*/ 115 h 130"/>
                <a:gd name="T4" fmla="*/ 0 w 63"/>
                <a:gd name="T5" fmla="*/ 130 h 130"/>
                <a:gd name="T6" fmla="*/ 57 w 63"/>
                <a:gd name="T7" fmla="*/ 74 h 130"/>
                <a:gd name="T8" fmla="*/ 28 w 63"/>
                <a:gd name="T9" fmla="*/ 0 h 130"/>
                <a:gd name="T10" fmla="*/ 8 w 63"/>
                <a:gd name="T11" fmla="*/ 0 h 130"/>
                <a:gd name="T12" fmla="*/ 43 w 63"/>
                <a:gd name="T13" fmla="*/ 76 h 130"/>
              </a:gdLst>
              <a:ahLst/>
              <a:cxnLst>
                <a:cxn ang="0">
                  <a:pos x="T0" y="T1"/>
                </a:cxn>
                <a:cxn ang="0">
                  <a:pos x="T2" y="T3"/>
                </a:cxn>
                <a:cxn ang="0">
                  <a:pos x="T4" y="T5"/>
                </a:cxn>
                <a:cxn ang="0">
                  <a:pos x="T6" y="T7"/>
                </a:cxn>
                <a:cxn ang="0">
                  <a:pos x="T8" y="T9"/>
                </a:cxn>
                <a:cxn ang="0">
                  <a:pos x="T10" y="T11"/>
                </a:cxn>
                <a:cxn ang="0">
                  <a:pos x="T12" y="T13"/>
                </a:cxn>
              </a:cxnLst>
              <a:rect l="0" t="0" r="r" b="b"/>
              <a:pathLst>
                <a:path w="63" h="130">
                  <a:moveTo>
                    <a:pt x="43" y="76"/>
                  </a:moveTo>
                  <a:cubicBezTo>
                    <a:pt x="41" y="84"/>
                    <a:pt x="25" y="98"/>
                    <a:pt x="1" y="115"/>
                  </a:cubicBezTo>
                  <a:cubicBezTo>
                    <a:pt x="1" y="120"/>
                    <a:pt x="0" y="125"/>
                    <a:pt x="0" y="130"/>
                  </a:cubicBezTo>
                  <a:cubicBezTo>
                    <a:pt x="30" y="109"/>
                    <a:pt x="52" y="89"/>
                    <a:pt x="57" y="74"/>
                  </a:cubicBezTo>
                  <a:cubicBezTo>
                    <a:pt x="63" y="54"/>
                    <a:pt x="47" y="24"/>
                    <a:pt x="28" y="0"/>
                  </a:cubicBezTo>
                  <a:cubicBezTo>
                    <a:pt x="8" y="0"/>
                    <a:pt x="8" y="0"/>
                    <a:pt x="8" y="0"/>
                  </a:cubicBezTo>
                  <a:cubicBezTo>
                    <a:pt x="27" y="23"/>
                    <a:pt x="47" y="57"/>
                    <a:pt x="43" y="76"/>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4" name="Freeform 1826"/>
            <p:cNvSpPr/>
            <p:nvPr/>
          </p:nvSpPr>
          <p:spPr bwMode="auto">
            <a:xfrm>
              <a:off x="2032" y="0"/>
              <a:ext cx="384" cy="224"/>
            </a:xfrm>
            <a:custGeom>
              <a:avLst/>
              <a:gdLst>
                <a:gd name="T0" fmla="*/ 0 w 158"/>
                <a:gd name="T1" fmla="*/ 92 h 92"/>
                <a:gd name="T2" fmla="*/ 158 w 158"/>
                <a:gd name="T3" fmla="*/ 0 h 92"/>
                <a:gd name="T4" fmla="*/ 127 w 158"/>
                <a:gd name="T5" fmla="*/ 0 h 92"/>
                <a:gd name="T6" fmla="*/ 4 w 158"/>
                <a:gd name="T7" fmla="*/ 75 h 92"/>
                <a:gd name="T8" fmla="*/ 0 w 158"/>
                <a:gd name="T9" fmla="*/ 92 h 92"/>
              </a:gdLst>
              <a:ahLst/>
              <a:cxnLst>
                <a:cxn ang="0">
                  <a:pos x="T0" y="T1"/>
                </a:cxn>
                <a:cxn ang="0">
                  <a:pos x="T2" y="T3"/>
                </a:cxn>
                <a:cxn ang="0">
                  <a:pos x="T4" y="T5"/>
                </a:cxn>
                <a:cxn ang="0">
                  <a:pos x="T6" y="T7"/>
                </a:cxn>
                <a:cxn ang="0">
                  <a:pos x="T8" y="T9"/>
                </a:cxn>
              </a:cxnLst>
              <a:rect l="0" t="0" r="r" b="b"/>
              <a:pathLst>
                <a:path w="158" h="92">
                  <a:moveTo>
                    <a:pt x="0" y="92"/>
                  </a:moveTo>
                  <a:cubicBezTo>
                    <a:pt x="49" y="61"/>
                    <a:pt x="111" y="24"/>
                    <a:pt x="158" y="0"/>
                  </a:cubicBezTo>
                  <a:cubicBezTo>
                    <a:pt x="127" y="0"/>
                    <a:pt x="127" y="0"/>
                    <a:pt x="127" y="0"/>
                  </a:cubicBezTo>
                  <a:cubicBezTo>
                    <a:pt x="87" y="21"/>
                    <a:pt x="42" y="49"/>
                    <a:pt x="4" y="75"/>
                  </a:cubicBezTo>
                  <a:lnTo>
                    <a:pt x="0" y="92"/>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5" name="Freeform 1827"/>
            <p:cNvSpPr/>
            <p:nvPr/>
          </p:nvSpPr>
          <p:spPr bwMode="auto">
            <a:xfrm>
              <a:off x="4990" y="3077"/>
              <a:ext cx="85" cy="83"/>
            </a:xfrm>
            <a:custGeom>
              <a:avLst/>
              <a:gdLst>
                <a:gd name="T0" fmla="*/ 35 w 35"/>
                <a:gd name="T1" fmla="*/ 28 h 34"/>
                <a:gd name="T2" fmla="*/ 33 w 35"/>
                <a:gd name="T3" fmla="*/ 1 h 34"/>
                <a:gd name="T4" fmla="*/ 5 w 35"/>
                <a:gd name="T5" fmla="*/ 0 h 34"/>
                <a:gd name="T6" fmla="*/ 0 w 35"/>
                <a:gd name="T7" fmla="*/ 24 h 34"/>
                <a:gd name="T8" fmla="*/ 35 w 35"/>
                <a:gd name="T9" fmla="*/ 28 h 34"/>
              </a:gdLst>
              <a:ahLst/>
              <a:cxnLst>
                <a:cxn ang="0">
                  <a:pos x="T0" y="T1"/>
                </a:cxn>
                <a:cxn ang="0">
                  <a:pos x="T2" y="T3"/>
                </a:cxn>
                <a:cxn ang="0">
                  <a:pos x="T4" y="T5"/>
                </a:cxn>
                <a:cxn ang="0">
                  <a:pos x="T6" y="T7"/>
                </a:cxn>
                <a:cxn ang="0">
                  <a:pos x="T8" y="T9"/>
                </a:cxn>
              </a:cxnLst>
              <a:rect l="0" t="0" r="r" b="b"/>
              <a:pathLst>
                <a:path w="35" h="34">
                  <a:moveTo>
                    <a:pt x="35" y="28"/>
                  </a:moveTo>
                  <a:cubicBezTo>
                    <a:pt x="33" y="19"/>
                    <a:pt x="33" y="10"/>
                    <a:pt x="33" y="1"/>
                  </a:cubicBezTo>
                  <a:cubicBezTo>
                    <a:pt x="25" y="8"/>
                    <a:pt x="15" y="6"/>
                    <a:pt x="5" y="0"/>
                  </a:cubicBezTo>
                  <a:cubicBezTo>
                    <a:pt x="4" y="8"/>
                    <a:pt x="3" y="16"/>
                    <a:pt x="0" y="24"/>
                  </a:cubicBezTo>
                  <a:cubicBezTo>
                    <a:pt x="11" y="33"/>
                    <a:pt x="23" y="34"/>
                    <a:pt x="35" y="28"/>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6" name="Freeform 1828"/>
            <p:cNvSpPr/>
            <p:nvPr/>
          </p:nvSpPr>
          <p:spPr bwMode="auto">
            <a:xfrm>
              <a:off x="5566" y="3846"/>
              <a:ext cx="153" cy="109"/>
            </a:xfrm>
            <a:custGeom>
              <a:avLst/>
              <a:gdLst>
                <a:gd name="T0" fmla="*/ 63 w 63"/>
                <a:gd name="T1" fmla="*/ 36 h 45"/>
                <a:gd name="T2" fmla="*/ 38 w 63"/>
                <a:gd name="T3" fmla="*/ 0 h 45"/>
                <a:gd name="T4" fmla="*/ 0 w 63"/>
                <a:gd name="T5" fmla="*/ 4 h 45"/>
                <a:gd name="T6" fmla="*/ 2 w 63"/>
                <a:gd name="T7" fmla="*/ 45 h 45"/>
                <a:gd name="T8" fmla="*/ 63 w 63"/>
                <a:gd name="T9" fmla="*/ 36 h 45"/>
              </a:gdLst>
              <a:ahLst/>
              <a:cxnLst>
                <a:cxn ang="0">
                  <a:pos x="T0" y="T1"/>
                </a:cxn>
                <a:cxn ang="0">
                  <a:pos x="T2" y="T3"/>
                </a:cxn>
                <a:cxn ang="0">
                  <a:pos x="T4" y="T5"/>
                </a:cxn>
                <a:cxn ang="0">
                  <a:pos x="T6" y="T7"/>
                </a:cxn>
                <a:cxn ang="0">
                  <a:pos x="T8" y="T9"/>
                </a:cxn>
              </a:cxnLst>
              <a:rect l="0" t="0" r="r" b="b"/>
              <a:pathLst>
                <a:path w="63" h="45">
                  <a:moveTo>
                    <a:pt x="63" y="36"/>
                  </a:moveTo>
                  <a:cubicBezTo>
                    <a:pt x="57" y="27"/>
                    <a:pt x="47" y="13"/>
                    <a:pt x="38" y="0"/>
                  </a:cubicBezTo>
                  <a:cubicBezTo>
                    <a:pt x="25" y="2"/>
                    <a:pt x="12" y="3"/>
                    <a:pt x="0" y="4"/>
                  </a:cubicBezTo>
                  <a:cubicBezTo>
                    <a:pt x="3" y="16"/>
                    <a:pt x="3" y="30"/>
                    <a:pt x="2" y="45"/>
                  </a:cubicBezTo>
                  <a:cubicBezTo>
                    <a:pt x="23" y="41"/>
                    <a:pt x="55" y="38"/>
                    <a:pt x="63" y="36"/>
                  </a:cubicBezTo>
                  <a:close/>
                </a:path>
              </a:pathLst>
            </a:custGeom>
            <a:solidFill>
              <a:srgbClr val="A076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7" name="Freeform 1829"/>
            <p:cNvSpPr/>
            <p:nvPr/>
          </p:nvSpPr>
          <p:spPr bwMode="auto">
            <a:xfrm>
              <a:off x="3682" y="1326"/>
              <a:ext cx="44" cy="150"/>
            </a:xfrm>
            <a:custGeom>
              <a:avLst/>
              <a:gdLst>
                <a:gd name="T0" fmla="*/ 0 w 18"/>
                <a:gd name="T1" fmla="*/ 3 h 62"/>
                <a:gd name="T2" fmla="*/ 10 w 18"/>
                <a:gd name="T3" fmla="*/ 62 h 62"/>
                <a:gd name="T4" fmla="*/ 18 w 18"/>
                <a:gd name="T5" fmla="*/ 52 h 62"/>
                <a:gd name="T6" fmla="*/ 9 w 18"/>
                <a:gd name="T7" fmla="*/ 0 h 62"/>
                <a:gd name="T8" fmla="*/ 0 w 18"/>
                <a:gd name="T9" fmla="*/ 3 h 62"/>
              </a:gdLst>
              <a:ahLst/>
              <a:cxnLst>
                <a:cxn ang="0">
                  <a:pos x="T0" y="T1"/>
                </a:cxn>
                <a:cxn ang="0">
                  <a:pos x="T2" y="T3"/>
                </a:cxn>
                <a:cxn ang="0">
                  <a:pos x="T4" y="T5"/>
                </a:cxn>
                <a:cxn ang="0">
                  <a:pos x="T6" y="T7"/>
                </a:cxn>
                <a:cxn ang="0">
                  <a:pos x="T8" y="T9"/>
                </a:cxn>
              </a:cxnLst>
              <a:rect l="0" t="0" r="r" b="b"/>
              <a:pathLst>
                <a:path w="18" h="62">
                  <a:moveTo>
                    <a:pt x="0" y="3"/>
                  </a:moveTo>
                  <a:cubicBezTo>
                    <a:pt x="10" y="62"/>
                    <a:pt x="10" y="62"/>
                    <a:pt x="10" y="62"/>
                  </a:cubicBezTo>
                  <a:cubicBezTo>
                    <a:pt x="13" y="59"/>
                    <a:pt x="15" y="55"/>
                    <a:pt x="18" y="52"/>
                  </a:cubicBezTo>
                  <a:cubicBezTo>
                    <a:pt x="9" y="0"/>
                    <a:pt x="9" y="0"/>
                    <a:pt x="9" y="0"/>
                  </a:cubicBezTo>
                  <a:cubicBezTo>
                    <a:pt x="6" y="1"/>
                    <a:pt x="3" y="2"/>
                    <a:pt x="0" y="3"/>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8" name="Freeform 1830"/>
            <p:cNvSpPr/>
            <p:nvPr/>
          </p:nvSpPr>
          <p:spPr bwMode="auto">
            <a:xfrm>
              <a:off x="5218" y="3439"/>
              <a:ext cx="141" cy="197"/>
            </a:xfrm>
            <a:custGeom>
              <a:avLst/>
              <a:gdLst>
                <a:gd name="T0" fmla="*/ 58 w 58"/>
                <a:gd name="T1" fmla="*/ 5 h 81"/>
                <a:gd name="T2" fmla="*/ 43 w 58"/>
                <a:gd name="T3" fmla="*/ 4 h 81"/>
                <a:gd name="T4" fmla="*/ 29 w 58"/>
                <a:gd name="T5" fmla="*/ 35 h 81"/>
                <a:gd name="T6" fmla="*/ 12 w 58"/>
                <a:gd name="T7" fmla="*/ 1 h 81"/>
                <a:gd name="T8" fmla="*/ 0 w 58"/>
                <a:gd name="T9" fmla="*/ 0 h 81"/>
                <a:gd name="T10" fmla="*/ 28 w 58"/>
                <a:gd name="T11" fmla="*/ 81 h 81"/>
                <a:gd name="T12" fmla="*/ 58 w 58"/>
                <a:gd name="T13" fmla="*/ 5 h 81"/>
              </a:gdLst>
              <a:ahLst/>
              <a:cxnLst>
                <a:cxn ang="0">
                  <a:pos x="T0" y="T1"/>
                </a:cxn>
                <a:cxn ang="0">
                  <a:pos x="T2" y="T3"/>
                </a:cxn>
                <a:cxn ang="0">
                  <a:pos x="T4" y="T5"/>
                </a:cxn>
                <a:cxn ang="0">
                  <a:pos x="T6" y="T7"/>
                </a:cxn>
                <a:cxn ang="0">
                  <a:pos x="T8" y="T9"/>
                </a:cxn>
                <a:cxn ang="0">
                  <a:pos x="T10" y="T11"/>
                </a:cxn>
                <a:cxn ang="0">
                  <a:pos x="T12" y="T13"/>
                </a:cxn>
              </a:cxnLst>
              <a:rect l="0" t="0" r="r" b="b"/>
              <a:pathLst>
                <a:path w="58" h="81">
                  <a:moveTo>
                    <a:pt x="58" y="5"/>
                  </a:moveTo>
                  <a:cubicBezTo>
                    <a:pt x="53" y="4"/>
                    <a:pt x="48" y="4"/>
                    <a:pt x="43" y="4"/>
                  </a:cubicBezTo>
                  <a:cubicBezTo>
                    <a:pt x="38" y="16"/>
                    <a:pt x="32" y="28"/>
                    <a:pt x="29" y="35"/>
                  </a:cubicBezTo>
                  <a:cubicBezTo>
                    <a:pt x="26" y="27"/>
                    <a:pt x="19" y="14"/>
                    <a:pt x="12" y="1"/>
                  </a:cubicBezTo>
                  <a:cubicBezTo>
                    <a:pt x="8" y="1"/>
                    <a:pt x="4" y="0"/>
                    <a:pt x="0" y="0"/>
                  </a:cubicBezTo>
                  <a:cubicBezTo>
                    <a:pt x="10" y="28"/>
                    <a:pt x="23" y="69"/>
                    <a:pt x="28" y="81"/>
                  </a:cubicBezTo>
                  <a:cubicBezTo>
                    <a:pt x="31" y="77"/>
                    <a:pt x="45" y="37"/>
                    <a:pt x="58" y="5"/>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9" name="Freeform 1831"/>
            <p:cNvSpPr/>
            <p:nvPr/>
          </p:nvSpPr>
          <p:spPr bwMode="auto">
            <a:xfrm>
              <a:off x="4844" y="2916"/>
              <a:ext cx="168" cy="307"/>
            </a:xfrm>
            <a:custGeom>
              <a:avLst/>
              <a:gdLst>
                <a:gd name="T0" fmla="*/ 0 w 69"/>
                <a:gd name="T1" fmla="*/ 104 h 126"/>
                <a:gd name="T2" fmla="*/ 4 w 69"/>
                <a:gd name="T3" fmla="*/ 112 h 126"/>
                <a:gd name="T4" fmla="*/ 19 w 69"/>
                <a:gd name="T5" fmla="*/ 126 h 126"/>
                <a:gd name="T6" fmla="*/ 25 w 69"/>
                <a:gd name="T7" fmla="*/ 0 h 126"/>
                <a:gd name="T8" fmla="*/ 14 w 69"/>
                <a:gd name="T9" fmla="*/ 22 h 126"/>
                <a:gd name="T10" fmla="*/ 0 w 69"/>
                <a:gd name="T11" fmla="*/ 104 h 126"/>
              </a:gdLst>
              <a:ahLst/>
              <a:cxnLst>
                <a:cxn ang="0">
                  <a:pos x="T0" y="T1"/>
                </a:cxn>
                <a:cxn ang="0">
                  <a:pos x="T2" y="T3"/>
                </a:cxn>
                <a:cxn ang="0">
                  <a:pos x="T4" y="T5"/>
                </a:cxn>
                <a:cxn ang="0">
                  <a:pos x="T6" y="T7"/>
                </a:cxn>
                <a:cxn ang="0">
                  <a:pos x="T8" y="T9"/>
                </a:cxn>
                <a:cxn ang="0">
                  <a:pos x="T10" y="T11"/>
                </a:cxn>
              </a:cxnLst>
              <a:rect l="0" t="0" r="r" b="b"/>
              <a:pathLst>
                <a:path w="69" h="126">
                  <a:moveTo>
                    <a:pt x="0" y="104"/>
                  </a:moveTo>
                  <a:cubicBezTo>
                    <a:pt x="1" y="107"/>
                    <a:pt x="3" y="109"/>
                    <a:pt x="4" y="112"/>
                  </a:cubicBezTo>
                  <a:cubicBezTo>
                    <a:pt x="9" y="116"/>
                    <a:pt x="14" y="121"/>
                    <a:pt x="19" y="126"/>
                  </a:cubicBezTo>
                  <a:cubicBezTo>
                    <a:pt x="69" y="96"/>
                    <a:pt x="69" y="32"/>
                    <a:pt x="25" y="0"/>
                  </a:cubicBezTo>
                  <a:cubicBezTo>
                    <a:pt x="23" y="8"/>
                    <a:pt x="19" y="16"/>
                    <a:pt x="14" y="22"/>
                  </a:cubicBezTo>
                  <a:cubicBezTo>
                    <a:pt x="40" y="45"/>
                    <a:pt x="34" y="93"/>
                    <a:pt x="0" y="104"/>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0" name="Freeform 1832"/>
            <p:cNvSpPr/>
            <p:nvPr/>
          </p:nvSpPr>
          <p:spPr bwMode="auto">
            <a:xfrm>
              <a:off x="5303" y="3469"/>
              <a:ext cx="129" cy="189"/>
            </a:xfrm>
            <a:custGeom>
              <a:avLst/>
              <a:gdLst>
                <a:gd name="T0" fmla="*/ 29 w 53"/>
                <a:gd name="T1" fmla="*/ 42 h 78"/>
                <a:gd name="T2" fmla="*/ 34 w 53"/>
                <a:gd name="T3" fmla="*/ 77 h 78"/>
                <a:gd name="T4" fmla="*/ 53 w 53"/>
                <a:gd name="T5" fmla="*/ 77 h 78"/>
                <a:gd name="T6" fmla="*/ 27 w 53"/>
                <a:gd name="T7" fmla="*/ 0 h 78"/>
                <a:gd name="T8" fmla="*/ 0 w 53"/>
                <a:gd name="T9" fmla="*/ 75 h 78"/>
                <a:gd name="T10" fmla="*/ 15 w 53"/>
                <a:gd name="T11" fmla="*/ 76 h 78"/>
                <a:gd name="T12" fmla="*/ 29 w 53"/>
                <a:gd name="T13" fmla="*/ 42 h 78"/>
              </a:gdLst>
              <a:ahLst/>
              <a:cxnLst>
                <a:cxn ang="0">
                  <a:pos x="T0" y="T1"/>
                </a:cxn>
                <a:cxn ang="0">
                  <a:pos x="T2" y="T3"/>
                </a:cxn>
                <a:cxn ang="0">
                  <a:pos x="T4" y="T5"/>
                </a:cxn>
                <a:cxn ang="0">
                  <a:pos x="T6" y="T7"/>
                </a:cxn>
                <a:cxn ang="0">
                  <a:pos x="T8" y="T9"/>
                </a:cxn>
                <a:cxn ang="0">
                  <a:pos x="T10" y="T11"/>
                </a:cxn>
                <a:cxn ang="0">
                  <a:pos x="T12" y="T13"/>
                </a:cxn>
              </a:cxnLst>
              <a:rect l="0" t="0" r="r" b="b"/>
              <a:pathLst>
                <a:path w="53" h="78">
                  <a:moveTo>
                    <a:pt x="29" y="42"/>
                  </a:moveTo>
                  <a:cubicBezTo>
                    <a:pt x="31" y="51"/>
                    <a:pt x="33" y="65"/>
                    <a:pt x="34" y="77"/>
                  </a:cubicBezTo>
                  <a:cubicBezTo>
                    <a:pt x="40" y="77"/>
                    <a:pt x="47" y="78"/>
                    <a:pt x="53" y="77"/>
                  </a:cubicBezTo>
                  <a:cubicBezTo>
                    <a:pt x="43" y="50"/>
                    <a:pt x="32" y="14"/>
                    <a:pt x="27" y="0"/>
                  </a:cubicBezTo>
                  <a:cubicBezTo>
                    <a:pt x="21" y="16"/>
                    <a:pt x="10" y="48"/>
                    <a:pt x="0" y="75"/>
                  </a:cubicBezTo>
                  <a:cubicBezTo>
                    <a:pt x="4" y="76"/>
                    <a:pt x="9" y="76"/>
                    <a:pt x="15" y="76"/>
                  </a:cubicBezTo>
                  <a:cubicBezTo>
                    <a:pt x="20" y="63"/>
                    <a:pt x="25" y="50"/>
                    <a:pt x="29" y="42"/>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1" name="Freeform 1833"/>
            <p:cNvSpPr/>
            <p:nvPr/>
          </p:nvSpPr>
          <p:spPr bwMode="auto">
            <a:xfrm>
              <a:off x="2654" y="216"/>
              <a:ext cx="231" cy="134"/>
            </a:xfrm>
            <a:custGeom>
              <a:avLst/>
              <a:gdLst>
                <a:gd name="T0" fmla="*/ 95 w 95"/>
                <a:gd name="T1" fmla="*/ 43 h 55"/>
                <a:gd name="T2" fmla="*/ 70 w 95"/>
                <a:gd name="T3" fmla="*/ 0 h 55"/>
                <a:gd name="T4" fmla="*/ 36 w 95"/>
                <a:gd name="T5" fmla="*/ 18 h 55"/>
                <a:gd name="T6" fmla="*/ 0 w 95"/>
                <a:gd name="T7" fmla="*/ 48 h 55"/>
                <a:gd name="T8" fmla="*/ 95 w 95"/>
                <a:gd name="T9" fmla="*/ 43 h 55"/>
              </a:gdLst>
              <a:ahLst/>
              <a:cxnLst>
                <a:cxn ang="0">
                  <a:pos x="T0" y="T1"/>
                </a:cxn>
                <a:cxn ang="0">
                  <a:pos x="T2" y="T3"/>
                </a:cxn>
                <a:cxn ang="0">
                  <a:pos x="T4" y="T5"/>
                </a:cxn>
                <a:cxn ang="0">
                  <a:pos x="T6" y="T7"/>
                </a:cxn>
                <a:cxn ang="0">
                  <a:pos x="T8" y="T9"/>
                </a:cxn>
              </a:cxnLst>
              <a:rect l="0" t="0" r="r" b="b"/>
              <a:pathLst>
                <a:path w="95" h="55">
                  <a:moveTo>
                    <a:pt x="95" y="43"/>
                  </a:moveTo>
                  <a:cubicBezTo>
                    <a:pt x="88" y="28"/>
                    <a:pt x="79" y="13"/>
                    <a:pt x="70" y="0"/>
                  </a:cubicBezTo>
                  <a:cubicBezTo>
                    <a:pt x="58" y="7"/>
                    <a:pt x="47" y="13"/>
                    <a:pt x="36" y="18"/>
                  </a:cubicBezTo>
                  <a:cubicBezTo>
                    <a:pt x="27" y="27"/>
                    <a:pt x="14" y="37"/>
                    <a:pt x="0" y="48"/>
                  </a:cubicBezTo>
                  <a:cubicBezTo>
                    <a:pt x="27" y="55"/>
                    <a:pt x="61" y="53"/>
                    <a:pt x="95" y="43"/>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2" name="Freeform 1834"/>
            <p:cNvSpPr/>
            <p:nvPr/>
          </p:nvSpPr>
          <p:spPr bwMode="auto">
            <a:xfrm>
              <a:off x="3641" y="1335"/>
              <a:ext cx="58" cy="176"/>
            </a:xfrm>
            <a:custGeom>
              <a:avLst/>
              <a:gdLst>
                <a:gd name="T0" fmla="*/ 7 w 24"/>
                <a:gd name="T1" fmla="*/ 22 h 72"/>
                <a:gd name="T2" fmla="*/ 16 w 24"/>
                <a:gd name="T3" fmla="*/ 72 h 72"/>
                <a:gd name="T4" fmla="*/ 24 w 24"/>
                <a:gd name="T5" fmla="*/ 62 h 72"/>
                <a:gd name="T6" fmla="*/ 13 w 24"/>
                <a:gd name="T7" fmla="*/ 0 h 72"/>
                <a:gd name="T8" fmla="*/ 0 w 24"/>
                <a:gd name="T9" fmla="*/ 6 h 72"/>
                <a:gd name="T10" fmla="*/ 11 w 24"/>
                <a:gd name="T11" fmla="*/ 19 h 72"/>
                <a:gd name="T12" fmla="*/ 7 w 24"/>
                <a:gd name="T13" fmla="*/ 22 h 72"/>
              </a:gdLst>
              <a:ahLst/>
              <a:cxnLst>
                <a:cxn ang="0">
                  <a:pos x="T0" y="T1"/>
                </a:cxn>
                <a:cxn ang="0">
                  <a:pos x="T2" y="T3"/>
                </a:cxn>
                <a:cxn ang="0">
                  <a:pos x="T4" y="T5"/>
                </a:cxn>
                <a:cxn ang="0">
                  <a:pos x="T6" y="T7"/>
                </a:cxn>
                <a:cxn ang="0">
                  <a:pos x="T8" y="T9"/>
                </a:cxn>
                <a:cxn ang="0">
                  <a:pos x="T10" y="T11"/>
                </a:cxn>
                <a:cxn ang="0">
                  <a:pos x="T12" y="T13"/>
                </a:cxn>
              </a:cxnLst>
              <a:rect l="0" t="0" r="r" b="b"/>
              <a:pathLst>
                <a:path w="24" h="72">
                  <a:moveTo>
                    <a:pt x="7" y="22"/>
                  </a:moveTo>
                  <a:cubicBezTo>
                    <a:pt x="16" y="72"/>
                    <a:pt x="16" y="72"/>
                    <a:pt x="16" y="72"/>
                  </a:cubicBezTo>
                  <a:cubicBezTo>
                    <a:pt x="18" y="69"/>
                    <a:pt x="21" y="66"/>
                    <a:pt x="24" y="62"/>
                  </a:cubicBezTo>
                  <a:cubicBezTo>
                    <a:pt x="13" y="0"/>
                    <a:pt x="13" y="0"/>
                    <a:pt x="13" y="0"/>
                  </a:cubicBezTo>
                  <a:cubicBezTo>
                    <a:pt x="9" y="2"/>
                    <a:pt x="4" y="4"/>
                    <a:pt x="0" y="6"/>
                  </a:cubicBezTo>
                  <a:cubicBezTo>
                    <a:pt x="11" y="19"/>
                    <a:pt x="11" y="19"/>
                    <a:pt x="11" y="19"/>
                  </a:cubicBezTo>
                  <a:lnTo>
                    <a:pt x="7" y="22"/>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3" name="Freeform 1835"/>
            <p:cNvSpPr/>
            <p:nvPr/>
          </p:nvSpPr>
          <p:spPr bwMode="auto">
            <a:xfrm>
              <a:off x="3250" y="966"/>
              <a:ext cx="187" cy="141"/>
            </a:xfrm>
            <a:custGeom>
              <a:avLst/>
              <a:gdLst>
                <a:gd name="T0" fmla="*/ 0 w 77"/>
                <a:gd name="T1" fmla="*/ 7 h 58"/>
                <a:gd name="T2" fmla="*/ 39 w 77"/>
                <a:gd name="T3" fmla="*/ 58 h 58"/>
                <a:gd name="T4" fmla="*/ 77 w 77"/>
                <a:gd name="T5" fmla="*/ 47 h 58"/>
                <a:gd name="T6" fmla="*/ 50 w 77"/>
                <a:gd name="T7" fmla="*/ 0 h 58"/>
                <a:gd name="T8" fmla="*/ 0 w 77"/>
                <a:gd name="T9" fmla="*/ 7 h 58"/>
              </a:gdLst>
              <a:ahLst/>
              <a:cxnLst>
                <a:cxn ang="0">
                  <a:pos x="T0" y="T1"/>
                </a:cxn>
                <a:cxn ang="0">
                  <a:pos x="T2" y="T3"/>
                </a:cxn>
                <a:cxn ang="0">
                  <a:pos x="T4" y="T5"/>
                </a:cxn>
                <a:cxn ang="0">
                  <a:pos x="T6" y="T7"/>
                </a:cxn>
                <a:cxn ang="0">
                  <a:pos x="T8" y="T9"/>
                </a:cxn>
              </a:cxnLst>
              <a:rect l="0" t="0" r="r" b="b"/>
              <a:pathLst>
                <a:path w="77" h="58">
                  <a:moveTo>
                    <a:pt x="0" y="7"/>
                  </a:moveTo>
                  <a:cubicBezTo>
                    <a:pt x="39" y="58"/>
                    <a:pt x="39" y="58"/>
                    <a:pt x="39" y="58"/>
                  </a:cubicBezTo>
                  <a:cubicBezTo>
                    <a:pt x="50" y="54"/>
                    <a:pt x="63" y="50"/>
                    <a:pt x="77" y="47"/>
                  </a:cubicBezTo>
                  <a:cubicBezTo>
                    <a:pt x="77" y="26"/>
                    <a:pt x="64" y="10"/>
                    <a:pt x="50" y="0"/>
                  </a:cubicBezTo>
                  <a:cubicBezTo>
                    <a:pt x="34" y="6"/>
                    <a:pt x="17" y="9"/>
                    <a:pt x="0" y="7"/>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4" name="Freeform 1836"/>
            <p:cNvSpPr/>
            <p:nvPr/>
          </p:nvSpPr>
          <p:spPr bwMode="auto">
            <a:xfrm>
              <a:off x="2700" y="338"/>
              <a:ext cx="204" cy="58"/>
            </a:xfrm>
            <a:custGeom>
              <a:avLst/>
              <a:gdLst>
                <a:gd name="T0" fmla="*/ 84 w 84"/>
                <a:gd name="T1" fmla="*/ 13 h 24"/>
                <a:gd name="T2" fmla="*/ 79 w 84"/>
                <a:gd name="T3" fmla="*/ 0 h 24"/>
                <a:gd name="T4" fmla="*/ 0 w 84"/>
                <a:gd name="T5" fmla="*/ 11 h 24"/>
                <a:gd name="T6" fmla="*/ 31 w 84"/>
                <a:gd name="T7" fmla="*/ 24 h 24"/>
                <a:gd name="T8" fmla="*/ 84 w 84"/>
                <a:gd name="T9" fmla="*/ 13 h 24"/>
              </a:gdLst>
              <a:ahLst/>
              <a:cxnLst>
                <a:cxn ang="0">
                  <a:pos x="T0" y="T1"/>
                </a:cxn>
                <a:cxn ang="0">
                  <a:pos x="T2" y="T3"/>
                </a:cxn>
                <a:cxn ang="0">
                  <a:pos x="T4" y="T5"/>
                </a:cxn>
                <a:cxn ang="0">
                  <a:pos x="T6" y="T7"/>
                </a:cxn>
                <a:cxn ang="0">
                  <a:pos x="T8" y="T9"/>
                </a:cxn>
              </a:cxnLst>
              <a:rect l="0" t="0" r="r" b="b"/>
              <a:pathLst>
                <a:path w="84" h="24">
                  <a:moveTo>
                    <a:pt x="84" y="13"/>
                  </a:moveTo>
                  <a:cubicBezTo>
                    <a:pt x="83" y="9"/>
                    <a:pt x="81" y="5"/>
                    <a:pt x="79" y="0"/>
                  </a:cubicBezTo>
                  <a:cubicBezTo>
                    <a:pt x="51" y="9"/>
                    <a:pt x="24" y="13"/>
                    <a:pt x="0" y="11"/>
                  </a:cubicBezTo>
                  <a:cubicBezTo>
                    <a:pt x="10" y="16"/>
                    <a:pt x="20" y="21"/>
                    <a:pt x="31" y="24"/>
                  </a:cubicBezTo>
                  <a:cubicBezTo>
                    <a:pt x="50" y="18"/>
                    <a:pt x="69" y="15"/>
                    <a:pt x="84" y="13"/>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5" name="Freeform 1837"/>
            <p:cNvSpPr/>
            <p:nvPr/>
          </p:nvSpPr>
          <p:spPr bwMode="auto">
            <a:xfrm>
              <a:off x="5265" y="3444"/>
              <a:ext cx="43" cy="47"/>
            </a:xfrm>
            <a:custGeom>
              <a:avLst/>
              <a:gdLst>
                <a:gd name="T0" fmla="*/ 18 w 18"/>
                <a:gd name="T1" fmla="*/ 1 h 19"/>
                <a:gd name="T2" fmla="*/ 0 w 18"/>
                <a:gd name="T3" fmla="*/ 0 h 19"/>
                <a:gd name="T4" fmla="*/ 11 w 18"/>
                <a:gd name="T5" fmla="*/ 19 h 19"/>
                <a:gd name="T6" fmla="*/ 18 w 18"/>
                <a:gd name="T7" fmla="*/ 1 h 19"/>
              </a:gdLst>
              <a:ahLst/>
              <a:cxnLst>
                <a:cxn ang="0">
                  <a:pos x="T0" y="T1"/>
                </a:cxn>
                <a:cxn ang="0">
                  <a:pos x="T2" y="T3"/>
                </a:cxn>
                <a:cxn ang="0">
                  <a:pos x="T4" y="T5"/>
                </a:cxn>
                <a:cxn ang="0">
                  <a:pos x="T6" y="T7"/>
                </a:cxn>
              </a:cxnLst>
              <a:rect l="0" t="0" r="r" b="b"/>
              <a:pathLst>
                <a:path w="18" h="19">
                  <a:moveTo>
                    <a:pt x="18" y="1"/>
                  </a:moveTo>
                  <a:cubicBezTo>
                    <a:pt x="12" y="1"/>
                    <a:pt x="6" y="0"/>
                    <a:pt x="0" y="0"/>
                  </a:cubicBezTo>
                  <a:cubicBezTo>
                    <a:pt x="5" y="9"/>
                    <a:pt x="9" y="16"/>
                    <a:pt x="11" y="19"/>
                  </a:cubicBezTo>
                  <a:cubicBezTo>
                    <a:pt x="12" y="17"/>
                    <a:pt x="14" y="11"/>
                    <a:pt x="18" y="1"/>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6" name="Freeform 1838"/>
            <p:cNvSpPr/>
            <p:nvPr/>
          </p:nvSpPr>
          <p:spPr bwMode="auto">
            <a:xfrm>
              <a:off x="4956" y="3152"/>
              <a:ext cx="138" cy="88"/>
            </a:xfrm>
            <a:custGeom>
              <a:avLst/>
              <a:gdLst>
                <a:gd name="T0" fmla="*/ 0 w 57"/>
                <a:gd name="T1" fmla="*/ 16 h 36"/>
                <a:gd name="T2" fmla="*/ 57 w 57"/>
                <a:gd name="T3" fmla="*/ 26 h 36"/>
                <a:gd name="T4" fmla="*/ 51 w 57"/>
                <a:gd name="T5" fmla="*/ 5 h 36"/>
                <a:gd name="T6" fmla="*/ 11 w 57"/>
                <a:gd name="T7" fmla="*/ 0 h 36"/>
                <a:gd name="T8" fmla="*/ 0 w 57"/>
                <a:gd name="T9" fmla="*/ 16 h 36"/>
              </a:gdLst>
              <a:ahLst/>
              <a:cxnLst>
                <a:cxn ang="0">
                  <a:pos x="T0" y="T1"/>
                </a:cxn>
                <a:cxn ang="0">
                  <a:pos x="T2" y="T3"/>
                </a:cxn>
                <a:cxn ang="0">
                  <a:pos x="T4" y="T5"/>
                </a:cxn>
                <a:cxn ang="0">
                  <a:pos x="T6" y="T7"/>
                </a:cxn>
                <a:cxn ang="0">
                  <a:pos x="T8" y="T9"/>
                </a:cxn>
              </a:cxnLst>
              <a:rect l="0" t="0" r="r" b="b"/>
              <a:pathLst>
                <a:path w="57" h="36">
                  <a:moveTo>
                    <a:pt x="0" y="16"/>
                  </a:moveTo>
                  <a:cubicBezTo>
                    <a:pt x="17" y="32"/>
                    <a:pt x="39" y="36"/>
                    <a:pt x="57" y="26"/>
                  </a:cubicBezTo>
                  <a:cubicBezTo>
                    <a:pt x="54" y="19"/>
                    <a:pt x="52" y="12"/>
                    <a:pt x="51" y="5"/>
                  </a:cubicBezTo>
                  <a:cubicBezTo>
                    <a:pt x="37" y="11"/>
                    <a:pt x="24" y="9"/>
                    <a:pt x="11" y="0"/>
                  </a:cubicBezTo>
                  <a:cubicBezTo>
                    <a:pt x="8" y="5"/>
                    <a:pt x="4" y="11"/>
                    <a:pt x="0" y="16"/>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7" name="Freeform 1839"/>
            <p:cNvSpPr/>
            <p:nvPr/>
          </p:nvSpPr>
          <p:spPr bwMode="auto">
            <a:xfrm>
              <a:off x="4351" y="2442"/>
              <a:ext cx="221" cy="299"/>
            </a:xfrm>
            <a:custGeom>
              <a:avLst/>
              <a:gdLst>
                <a:gd name="T0" fmla="*/ 91 w 91"/>
                <a:gd name="T1" fmla="*/ 7 h 123"/>
                <a:gd name="T2" fmla="*/ 50 w 91"/>
                <a:gd name="T3" fmla="*/ 0 h 123"/>
                <a:gd name="T4" fmla="*/ 16 w 91"/>
                <a:gd name="T5" fmla="*/ 111 h 123"/>
                <a:gd name="T6" fmla="*/ 37 w 91"/>
                <a:gd name="T7" fmla="*/ 123 h 123"/>
                <a:gd name="T8" fmla="*/ 91 w 91"/>
                <a:gd name="T9" fmla="*/ 7 h 123"/>
              </a:gdLst>
              <a:ahLst/>
              <a:cxnLst>
                <a:cxn ang="0">
                  <a:pos x="T0" y="T1"/>
                </a:cxn>
                <a:cxn ang="0">
                  <a:pos x="T2" y="T3"/>
                </a:cxn>
                <a:cxn ang="0">
                  <a:pos x="T4" y="T5"/>
                </a:cxn>
                <a:cxn ang="0">
                  <a:pos x="T6" y="T7"/>
                </a:cxn>
                <a:cxn ang="0">
                  <a:pos x="T8" y="T9"/>
                </a:cxn>
              </a:cxnLst>
              <a:rect l="0" t="0" r="r" b="b"/>
              <a:pathLst>
                <a:path w="91" h="123">
                  <a:moveTo>
                    <a:pt x="91" y="7"/>
                  </a:moveTo>
                  <a:cubicBezTo>
                    <a:pt x="78" y="5"/>
                    <a:pt x="64" y="3"/>
                    <a:pt x="50" y="0"/>
                  </a:cubicBezTo>
                  <a:cubicBezTo>
                    <a:pt x="19" y="20"/>
                    <a:pt x="0" y="66"/>
                    <a:pt x="16" y="111"/>
                  </a:cubicBezTo>
                  <a:cubicBezTo>
                    <a:pt x="23" y="114"/>
                    <a:pt x="30" y="118"/>
                    <a:pt x="37" y="123"/>
                  </a:cubicBezTo>
                  <a:cubicBezTo>
                    <a:pt x="27" y="87"/>
                    <a:pt x="33" y="26"/>
                    <a:pt x="91" y="7"/>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8" name="Freeform 1840"/>
            <p:cNvSpPr>
              <a:spLocks noEditPoints="1"/>
            </p:cNvSpPr>
            <p:nvPr/>
          </p:nvSpPr>
          <p:spPr bwMode="auto">
            <a:xfrm>
              <a:off x="1983" y="0"/>
              <a:ext cx="739" cy="501"/>
            </a:xfrm>
            <a:custGeom>
              <a:avLst/>
              <a:gdLst>
                <a:gd name="T0" fmla="*/ 0 w 304"/>
                <a:gd name="T1" fmla="*/ 162 h 206"/>
                <a:gd name="T2" fmla="*/ 104 w 304"/>
                <a:gd name="T3" fmla="*/ 202 h 206"/>
                <a:gd name="T4" fmla="*/ 102 w 304"/>
                <a:gd name="T5" fmla="*/ 202 h 206"/>
                <a:gd name="T6" fmla="*/ 104 w 304"/>
                <a:gd name="T7" fmla="*/ 206 h 206"/>
                <a:gd name="T8" fmla="*/ 151 w 304"/>
                <a:gd name="T9" fmla="*/ 180 h 206"/>
                <a:gd name="T10" fmla="*/ 269 w 304"/>
                <a:gd name="T11" fmla="*/ 76 h 206"/>
                <a:gd name="T12" fmla="*/ 267 w 304"/>
                <a:gd name="T13" fmla="*/ 107 h 206"/>
                <a:gd name="T14" fmla="*/ 300 w 304"/>
                <a:gd name="T15" fmla="*/ 75 h 206"/>
                <a:gd name="T16" fmla="*/ 264 w 304"/>
                <a:gd name="T17" fmla="*/ 0 h 206"/>
                <a:gd name="T18" fmla="*/ 194 w 304"/>
                <a:gd name="T19" fmla="*/ 0 h 206"/>
                <a:gd name="T20" fmla="*/ 16 w 304"/>
                <a:gd name="T21" fmla="*/ 104 h 206"/>
                <a:gd name="T22" fmla="*/ 0 w 304"/>
                <a:gd name="T23" fmla="*/ 162 h 206"/>
                <a:gd name="T24" fmla="*/ 202 w 304"/>
                <a:gd name="T25" fmla="*/ 74 h 206"/>
                <a:gd name="T26" fmla="*/ 189 w 304"/>
                <a:gd name="T27" fmla="*/ 101 h 206"/>
                <a:gd name="T28" fmla="*/ 199 w 304"/>
                <a:gd name="T29" fmla="*/ 119 h 206"/>
                <a:gd name="T30" fmla="*/ 193 w 304"/>
                <a:gd name="T31" fmla="*/ 123 h 206"/>
                <a:gd name="T32" fmla="*/ 166 w 304"/>
                <a:gd name="T33" fmla="*/ 74 h 206"/>
                <a:gd name="T34" fmla="*/ 202 w 304"/>
                <a:gd name="T35" fmla="*/ 74 h 206"/>
                <a:gd name="T36" fmla="*/ 137 w 304"/>
                <a:gd name="T37" fmla="*/ 65 h 206"/>
                <a:gd name="T38" fmla="*/ 147 w 304"/>
                <a:gd name="T39" fmla="*/ 80 h 206"/>
                <a:gd name="T40" fmla="*/ 154 w 304"/>
                <a:gd name="T41" fmla="*/ 75 h 206"/>
                <a:gd name="T42" fmla="*/ 158 w 304"/>
                <a:gd name="T43" fmla="*/ 81 h 206"/>
                <a:gd name="T44" fmla="*/ 150 w 304"/>
                <a:gd name="T45" fmla="*/ 85 h 206"/>
                <a:gd name="T46" fmla="*/ 170 w 304"/>
                <a:gd name="T47" fmla="*/ 116 h 206"/>
                <a:gd name="T48" fmla="*/ 164 w 304"/>
                <a:gd name="T49" fmla="*/ 120 h 206"/>
                <a:gd name="T50" fmla="*/ 144 w 304"/>
                <a:gd name="T51" fmla="*/ 89 h 206"/>
                <a:gd name="T52" fmla="*/ 137 w 304"/>
                <a:gd name="T53" fmla="*/ 94 h 206"/>
                <a:gd name="T54" fmla="*/ 133 w 304"/>
                <a:gd name="T55" fmla="*/ 88 h 206"/>
                <a:gd name="T56" fmla="*/ 140 w 304"/>
                <a:gd name="T57" fmla="*/ 84 h 206"/>
                <a:gd name="T58" fmla="*/ 131 w 304"/>
                <a:gd name="T59" fmla="*/ 69 h 206"/>
                <a:gd name="T60" fmla="*/ 137 w 304"/>
                <a:gd name="T61" fmla="*/ 65 h 206"/>
                <a:gd name="T62" fmla="*/ 102 w 304"/>
                <a:gd name="T63" fmla="*/ 86 h 206"/>
                <a:gd name="T64" fmla="*/ 108 w 304"/>
                <a:gd name="T65" fmla="*/ 83 h 206"/>
                <a:gd name="T66" fmla="*/ 116 w 304"/>
                <a:gd name="T67" fmla="*/ 96 h 206"/>
                <a:gd name="T68" fmla="*/ 124 w 304"/>
                <a:gd name="T69" fmla="*/ 91 h 206"/>
                <a:gd name="T70" fmla="*/ 127 w 304"/>
                <a:gd name="T71" fmla="*/ 97 h 206"/>
                <a:gd name="T72" fmla="*/ 120 w 304"/>
                <a:gd name="T73" fmla="*/ 101 h 206"/>
                <a:gd name="T74" fmla="*/ 139 w 304"/>
                <a:gd name="T75" fmla="*/ 135 h 206"/>
                <a:gd name="T76" fmla="*/ 133 w 304"/>
                <a:gd name="T77" fmla="*/ 138 h 206"/>
                <a:gd name="T78" fmla="*/ 114 w 304"/>
                <a:gd name="T79" fmla="*/ 105 h 206"/>
                <a:gd name="T80" fmla="*/ 103 w 304"/>
                <a:gd name="T81" fmla="*/ 111 h 206"/>
                <a:gd name="T82" fmla="*/ 100 w 304"/>
                <a:gd name="T83" fmla="*/ 106 h 206"/>
                <a:gd name="T84" fmla="*/ 110 w 304"/>
                <a:gd name="T85" fmla="*/ 100 h 206"/>
                <a:gd name="T86" fmla="*/ 102 w 304"/>
                <a:gd name="T87" fmla="*/ 86 h 206"/>
                <a:gd name="T88" fmla="*/ 68 w 304"/>
                <a:gd name="T89" fmla="*/ 104 h 206"/>
                <a:gd name="T90" fmla="*/ 85 w 304"/>
                <a:gd name="T91" fmla="*/ 132 h 206"/>
                <a:gd name="T92" fmla="*/ 85 w 304"/>
                <a:gd name="T93" fmla="*/ 132 h 206"/>
                <a:gd name="T94" fmla="*/ 102 w 304"/>
                <a:gd name="T95" fmla="*/ 121 h 206"/>
                <a:gd name="T96" fmla="*/ 114 w 304"/>
                <a:gd name="T97" fmla="*/ 130 h 206"/>
                <a:gd name="T98" fmla="*/ 124 w 304"/>
                <a:gd name="T99" fmla="*/ 146 h 206"/>
                <a:gd name="T100" fmla="*/ 117 w 304"/>
                <a:gd name="T101" fmla="*/ 150 h 206"/>
                <a:gd name="T102" fmla="*/ 109 w 304"/>
                <a:gd name="T103" fmla="*/ 135 h 206"/>
                <a:gd name="T104" fmla="*/ 95 w 304"/>
                <a:gd name="T105" fmla="*/ 129 h 206"/>
                <a:gd name="T106" fmla="*/ 92 w 304"/>
                <a:gd name="T107" fmla="*/ 146 h 206"/>
                <a:gd name="T108" fmla="*/ 100 w 304"/>
                <a:gd name="T109" fmla="*/ 160 h 206"/>
                <a:gd name="T110" fmla="*/ 94 w 304"/>
                <a:gd name="T111" fmla="*/ 163 h 206"/>
                <a:gd name="T112" fmla="*/ 62 w 304"/>
                <a:gd name="T113" fmla="*/ 107 h 206"/>
                <a:gd name="T114" fmla="*/ 68 w 304"/>
                <a:gd name="T115" fmla="*/ 104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4" h="206">
                  <a:moveTo>
                    <a:pt x="0" y="162"/>
                  </a:moveTo>
                  <a:cubicBezTo>
                    <a:pt x="44" y="171"/>
                    <a:pt x="84" y="184"/>
                    <a:pt x="104" y="202"/>
                  </a:cubicBezTo>
                  <a:cubicBezTo>
                    <a:pt x="104" y="202"/>
                    <a:pt x="103" y="202"/>
                    <a:pt x="102" y="202"/>
                  </a:cubicBezTo>
                  <a:cubicBezTo>
                    <a:pt x="104" y="206"/>
                    <a:pt x="104" y="206"/>
                    <a:pt x="104" y="206"/>
                  </a:cubicBezTo>
                  <a:cubicBezTo>
                    <a:pt x="119" y="198"/>
                    <a:pt x="135" y="189"/>
                    <a:pt x="151" y="180"/>
                  </a:cubicBezTo>
                  <a:cubicBezTo>
                    <a:pt x="206" y="131"/>
                    <a:pt x="261" y="82"/>
                    <a:pt x="269" y="76"/>
                  </a:cubicBezTo>
                  <a:cubicBezTo>
                    <a:pt x="268" y="85"/>
                    <a:pt x="267" y="96"/>
                    <a:pt x="267" y="107"/>
                  </a:cubicBezTo>
                  <a:cubicBezTo>
                    <a:pt x="285" y="93"/>
                    <a:pt x="298" y="82"/>
                    <a:pt x="300" y="75"/>
                  </a:cubicBezTo>
                  <a:cubicBezTo>
                    <a:pt x="304" y="54"/>
                    <a:pt x="283" y="20"/>
                    <a:pt x="264" y="0"/>
                  </a:cubicBezTo>
                  <a:cubicBezTo>
                    <a:pt x="194" y="0"/>
                    <a:pt x="194" y="0"/>
                    <a:pt x="194" y="0"/>
                  </a:cubicBezTo>
                  <a:cubicBezTo>
                    <a:pt x="145" y="24"/>
                    <a:pt x="70" y="70"/>
                    <a:pt x="16" y="104"/>
                  </a:cubicBezTo>
                  <a:lnTo>
                    <a:pt x="0" y="162"/>
                  </a:lnTo>
                  <a:close/>
                  <a:moveTo>
                    <a:pt x="202" y="74"/>
                  </a:moveTo>
                  <a:cubicBezTo>
                    <a:pt x="209" y="85"/>
                    <a:pt x="203" y="97"/>
                    <a:pt x="189" y="101"/>
                  </a:cubicBezTo>
                  <a:cubicBezTo>
                    <a:pt x="199" y="119"/>
                    <a:pt x="199" y="119"/>
                    <a:pt x="199" y="119"/>
                  </a:cubicBezTo>
                  <a:cubicBezTo>
                    <a:pt x="193" y="123"/>
                    <a:pt x="193" y="123"/>
                    <a:pt x="193" y="123"/>
                  </a:cubicBezTo>
                  <a:cubicBezTo>
                    <a:pt x="166" y="74"/>
                    <a:pt x="166" y="74"/>
                    <a:pt x="166" y="74"/>
                  </a:cubicBezTo>
                  <a:cubicBezTo>
                    <a:pt x="179" y="64"/>
                    <a:pt x="193" y="61"/>
                    <a:pt x="202" y="74"/>
                  </a:cubicBezTo>
                  <a:close/>
                  <a:moveTo>
                    <a:pt x="137" y="65"/>
                  </a:moveTo>
                  <a:cubicBezTo>
                    <a:pt x="147" y="80"/>
                    <a:pt x="147" y="80"/>
                    <a:pt x="147" y="80"/>
                  </a:cubicBezTo>
                  <a:cubicBezTo>
                    <a:pt x="154" y="75"/>
                    <a:pt x="154" y="75"/>
                    <a:pt x="154" y="75"/>
                  </a:cubicBezTo>
                  <a:cubicBezTo>
                    <a:pt x="158" y="81"/>
                    <a:pt x="158" y="81"/>
                    <a:pt x="158" y="81"/>
                  </a:cubicBezTo>
                  <a:cubicBezTo>
                    <a:pt x="150" y="85"/>
                    <a:pt x="150" y="85"/>
                    <a:pt x="150" y="85"/>
                  </a:cubicBezTo>
                  <a:cubicBezTo>
                    <a:pt x="170" y="116"/>
                    <a:pt x="170" y="116"/>
                    <a:pt x="170" y="116"/>
                  </a:cubicBezTo>
                  <a:cubicBezTo>
                    <a:pt x="164" y="120"/>
                    <a:pt x="164" y="120"/>
                    <a:pt x="164" y="120"/>
                  </a:cubicBezTo>
                  <a:cubicBezTo>
                    <a:pt x="144" y="89"/>
                    <a:pt x="144" y="89"/>
                    <a:pt x="144" y="89"/>
                  </a:cubicBezTo>
                  <a:cubicBezTo>
                    <a:pt x="137" y="94"/>
                    <a:pt x="137" y="94"/>
                    <a:pt x="137" y="94"/>
                  </a:cubicBezTo>
                  <a:cubicBezTo>
                    <a:pt x="133" y="88"/>
                    <a:pt x="133" y="88"/>
                    <a:pt x="133" y="88"/>
                  </a:cubicBezTo>
                  <a:cubicBezTo>
                    <a:pt x="140" y="84"/>
                    <a:pt x="140" y="84"/>
                    <a:pt x="140" y="84"/>
                  </a:cubicBezTo>
                  <a:cubicBezTo>
                    <a:pt x="131" y="69"/>
                    <a:pt x="131" y="69"/>
                    <a:pt x="131" y="69"/>
                  </a:cubicBezTo>
                  <a:lnTo>
                    <a:pt x="137" y="65"/>
                  </a:lnTo>
                  <a:close/>
                  <a:moveTo>
                    <a:pt x="102" y="86"/>
                  </a:moveTo>
                  <a:cubicBezTo>
                    <a:pt x="108" y="83"/>
                    <a:pt x="108" y="83"/>
                    <a:pt x="108" y="83"/>
                  </a:cubicBezTo>
                  <a:cubicBezTo>
                    <a:pt x="116" y="96"/>
                    <a:pt x="116" y="96"/>
                    <a:pt x="116" y="96"/>
                  </a:cubicBezTo>
                  <a:cubicBezTo>
                    <a:pt x="124" y="91"/>
                    <a:pt x="124" y="91"/>
                    <a:pt x="124" y="91"/>
                  </a:cubicBezTo>
                  <a:cubicBezTo>
                    <a:pt x="127" y="97"/>
                    <a:pt x="127" y="97"/>
                    <a:pt x="127" y="97"/>
                  </a:cubicBezTo>
                  <a:cubicBezTo>
                    <a:pt x="120" y="101"/>
                    <a:pt x="120" y="101"/>
                    <a:pt x="120" y="101"/>
                  </a:cubicBezTo>
                  <a:cubicBezTo>
                    <a:pt x="139" y="135"/>
                    <a:pt x="139" y="135"/>
                    <a:pt x="139" y="135"/>
                  </a:cubicBezTo>
                  <a:cubicBezTo>
                    <a:pt x="133" y="138"/>
                    <a:pt x="133" y="138"/>
                    <a:pt x="133" y="138"/>
                  </a:cubicBezTo>
                  <a:cubicBezTo>
                    <a:pt x="114" y="105"/>
                    <a:pt x="114" y="105"/>
                    <a:pt x="114" y="105"/>
                  </a:cubicBezTo>
                  <a:cubicBezTo>
                    <a:pt x="103" y="111"/>
                    <a:pt x="103" y="111"/>
                    <a:pt x="103" y="111"/>
                  </a:cubicBezTo>
                  <a:cubicBezTo>
                    <a:pt x="100" y="106"/>
                    <a:pt x="100" y="106"/>
                    <a:pt x="100" y="106"/>
                  </a:cubicBezTo>
                  <a:cubicBezTo>
                    <a:pt x="110" y="100"/>
                    <a:pt x="110" y="100"/>
                    <a:pt x="110" y="100"/>
                  </a:cubicBezTo>
                  <a:lnTo>
                    <a:pt x="102" y="86"/>
                  </a:lnTo>
                  <a:close/>
                  <a:moveTo>
                    <a:pt x="68" y="104"/>
                  </a:moveTo>
                  <a:cubicBezTo>
                    <a:pt x="85" y="132"/>
                    <a:pt x="85" y="132"/>
                    <a:pt x="85" y="132"/>
                  </a:cubicBezTo>
                  <a:cubicBezTo>
                    <a:pt x="85" y="132"/>
                    <a:pt x="85" y="132"/>
                    <a:pt x="85" y="132"/>
                  </a:cubicBezTo>
                  <a:cubicBezTo>
                    <a:pt x="86" y="125"/>
                    <a:pt x="95" y="120"/>
                    <a:pt x="102" y="121"/>
                  </a:cubicBezTo>
                  <a:cubicBezTo>
                    <a:pt x="108" y="121"/>
                    <a:pt x="112" y="126"/>
                    <a:pt x="114" y="130"/>
                  </a:cubicBezTo>
                  <a:cubicBezTo>
                    <a:pt x="124" y="146"/>
                    <a:pt x="124" y="146"/>
                    <a:pt x="124" y="146"/>
                  </a:cubicBezTo>
                  <a:cubicBezTo>
                    <a:pt x="117" y="150"/>
                    <a:pt x="117" y="150"/>
                    <a:pt x="117" y="150"/>
                  </a:cubicBezTo>
                  <a:cubicBezTo>
                    <a:pt x="109" y="135"/>
                    <a:pt x="109" y="135"/>
                    <a:pt x="109" y="135"/>
                  </a:cubicBezTo>
                  <a:cubicBezTo>
                    <a:pt x="106" y="130"/>
                    <a:pt x="102" y="125"/>
                    <a:pt x="95" y="129"/>
                  </a:cubicBezTo>
                  <a:cubicBezTo>
                    <a:pt x="87" y="134"/>
                    <a:pt x="89" y="140"/>
                    <a:pt x="92" y="146"/>
                  </a:cubicBezTo>
                  <a:cubicBezTo>
                    <a:pt x="100" y="160"/>
                    <a:pt x="100" y="160"/>
                    <a:pt x="100" y="160"/>
                  </a:cubicBezTo>
                  <a:cubicBezTo>
                    <a:pt x="94" y="163"/>
                    <a:pt x="94" y="163"/>
                    <a:pt x="94" y="163"/>
                  </a:cubicBezTo>
                  <a:cubicBezTo>
                    <a:pt x="62" y="107"/>
                    <a:pt x="62" y="107"/>
                    <a:pt x="62" y="107"/>
                  </a:cubicBezTo>
                  <a:lnTo>
                    <a:pt x="68" y="104"/>
                  </a:ln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9" name="Freeform 1841"/>
            <p:cNvSpPr/>
            <p:nvPr/>
          </p:nvSpPr>
          <p:spPr bwMode="auto">
            <a:xfrm>
              <a:off x="5530" y="4038"/>
              <a:ext cx="262" cy="148"/>
            </a:xfrm>
            <a:custGeom>
              <a:avLst/>
              <a:gdLst>
                <a:gd name="T0" fmla="*/ 106 w 108"/>
                <a:gd name="T1" fmla="*/ 11 h 61"/>
                <a:gd name="T2" fmla="*/ 45 w 108"/>
                <a:gd name="T3" fmla="*/ 0 h 61"/>
                <a:gd name="T4" fmla="*/ 68 w 108"/>
                <a:gd name="T5" fmla="*/ 32 h 61"/>
                <a:gd name="T6" fmla="*/ 0 w 108"/>
                <a:gd name="T7" fmla="*/ 45 h 61"/>
                <a:gd name="T8" fmla="*/ 9 w 108"/>
                <a:gd name="T9" fmla="*/ 61 h 61"/>
                <a:gd name="T10" fmla="*/ 108 w 108"/>
                <a:gd name="T11" fmla="*/ 60 h 61"/>
                <a:gd name="T12" fmla="*/ 106 w 108"/>
                <a:gd name="T13" fmla="*/ 11 h 61"/>
              </a:gdLst>
              <a:ahLst/>
              <a:cxnLst>
                <a:cxn ang="0">
                  <a:pos x="T0" y="T1"/>
                </a:cxn>
                <a:cxn ang="0">
                  <a:pos x="T2" y="T3"/>
                </a:cxn>
                <a:cxn ang="0">
                  <a:pos x="T4" y="T5"/>
                </a:cxn>
                <a:cxn ang="0">
                  <a:pos x="T6" y="T7"/>
                </a:cxn>
                <a:cxn ang="0">
                  <a:pos x="T8" y="T9"/>
                </a:cxn>
                <a:cxn ang="0">
                  <a:pos x="T10" y="T11"/>
                </a:cxn>
                <a:cxn ang="0">
                  <a:pos x="T12" y="T13"/>
                </a:cxn>
              </a:cxnLst>
              <a:rect l="0" t="0" r="r" b="b"/>
              <a:pathLst>
                <a:path w="108" h="61">
                  <a:moveTo>
                    <a:pt x="106" y="11"/>
                  </a:moveTo>
                  <a:cubicBezTo>
                    <a:pt x="90" y="5"/>
                    <a:pt x="67" y="0"/>
                    <a:pt x="45" y="0"/>
                  </a:cubicBezTo>
                  <a:cubicBezTo>
                    <a:pt x="54" y="12"/>
                    <a:pt x="62" y="23"/>
                    <a:pt x="68" y="32"/>
                  </a:cubicBezTo>
                  <a:cubicBezTo>
                    <a:pt x="57" y="33"/>
                    <a:pt x="25" y="40"/>
                    <a:pt x="0" y="45"/>
                  </a:cubicBezTo>
                  <a:cubicBezTo>
                    <a:pt x="3" y="50"/>
                    <a:pt x="6" y="56"/>
                    <a:pt x="9" y="61"/>
                  </a:cubicBezTo>
                  <a:cubicBezTo>
                    <a:pt x="35" y="52"/>
                    <a:pt x="78" y="53"/>
                    <a:pt x="108" y="60"/>
                  </a:cubicBezTo>
                  <a:cubicBezTo>
                    <a:pt x="104" y="42"/>
                    <a:pt x="104" y="26"/>
                    <a:pt x="106" y="11"/>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0" name="Freeform 1842"/>
            <p:cNvSpPr/>
            <p:nvPr/>
          </p:nvSpPr>
          <p:spPr bwMode="auto">
            <a:xfrm>
              <a:off x="4905" y="3206"/>
              <a:ext cx="223" cy="126"/>
            </a:xfrm>
            <a:custGeom>
              <a:avLst/>
              <a:gdLst>
                <a:gd name="T0" fmla="*/ 0 w 92"/>
                <a:gd name="T1" fmla="*/ 11 h 52"/>
                <a:gd name="T2" fmla="*/ 92 w 92"/>
                <a:gd name="T3" fmla="*/ 31 h 52"/>
                <a:gd name="T4" fmla="*/ 81 w 92"/>
                <a:gd name="T5" fmla="*/ 10 h 52"/>
                <a:gd name="T6" fmla="*/ 15 w 92"/>
                <a:gd name="T7" fmla="*/ 0 h 52"/>
                <a:gd name="T8" fmla="*/ 0 w 92"/>
                <a:gd name="T9" fmla="*/ 11 h 52"/>
              </a:gdLst>
              <a:ahLst/>
              <a:cxnLst>
                <a:cxn ang="0">
                  <a:pos x="T0" y="T1"/>
                </a:cxn>
                <a:cxn ang="0">
                  <a:pos x="T2" y="T3"/>
                </a:cxn>
                <a:cxn ang="0">
                  <a:pos x="T4" y="T5"/>
                </a:cxn>
                <a:cxn ang="0">
                  <a:pos x="T6" y="T7"/>
                </a:cxn>
                <a:cxn ang="0">
                  <a:pos x="T8" y="T9"/>
                </a:cxn>
              </a:cxnLst>
              <a:rect l="0" t="0" r="r" b="b"/>
              <a:pathLst>
                <a:path w="92" h="52">
                  <a:moveTo>
                    <a:pt x="0" y="11"/>
                  </a:moveTo>
                  <a:cubicBezTo>
                    <a:pt x="24" y="50"/>
                    <a:pt x="65" y="52"/>
                    <a:pt x="92" y="31"/>
                  </a:cubicBezTo>
                  <a:cubicBezTo>
                    <a:pt x="88" y="24"/>
                    <a:pt x="84" y="17"/>
                    <a:pt x="81" y="10"/>
                  </a:cubicBezTo>
                  <a:cubicBezTo>
                    <a:pt x="59" y="21"/>
                    <a:pt x="35" y="18"/>
                    <a:pt x="15" y="0"/>
                  </a:cubicBezTo>
                  <a:cubicBezTo>
                    <a:pt x="10" y="4"/>
                    <a:pt x="6" y="7"/>
                    <a:pt x="0" y="11"/>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1" name="Freeform 1843"/>
            <p:cNvSpPr/>
            <p:nvPr/>
          </p:nvSpPr>
          <p:spPr bwMode="auto">
            <a:xfrm>
              <a:off x="3104" y="968"/>
              <a:ext cx="535" cy="579"/>
            </a:xfrm>
            <a:custGeom>
              <a:avLst/>
              <a:gdLst>
                <a:gd name="T0" fmla="*/ 117 w 220"/>
                <a:gd name="T1" fmla="*/ 213 h 238"/>
                <a:gd name="T2" fmla="*/ 139 w 220"/>
                <a:gd name="T3" fmla="*/ 238 h 238"/>
                <a:gd name="T4" fmla="*/ 220 w 220"/>
                <a:gd name="T5" fmla="*/ 166 h 238"/>
                <a:gd name="T6" fmla="*/ 202 w 220"/>
                <a:gd name="T7" fmla="*/ 144 h 238"/>
                <a:gd name="T8" fmla="*/ 173 w 220"/>
                <a:gd name="T9" fmla="*/ 167 h 238"/>
                <a:gd name="T10" fmla="*/ 43 w 220"/>
                <a:gd name="T11" fmla="*/ 0 h 238"/>
                <a:gd name="T12" fmla="*/ 0 w 220"/>
                <a:gd name="T13" fmla="*/ 33 h 238"/>
                <a:gd name="T14" fmla="*/ 22 w 220"/>
                <a:gd name="T15" fmla="*/ 124 h 238"/>
                <a:gd name="T16" fmla="*/ 44 w 220"/>
                <a:gd name="T17" fmla="*/ 107 h 238"/>
                <a:gd name="T18" fmla="*/ 38 w 220"/>
                <a:gd name="T19" fmla="*/ 49 h 238"/>
                <a:gd name="T20" fmla="*/ 147 w 220"/>
                <a:gd name="T21" fmla="*/ 188 h 238"/>
                <a:gd name="T22" fmla="*/ 117 w 220"/>
                <a:gd name="T23" fmla="*/ 213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0" h="238">
                  <a:moveTo>
                    <a:pt x="117" y="213"/>
                  </a:moveTo>
                  <a:cubicBezTo>
                    <a:pt x="139" y="238"/>
                    <a:pt x="139" y="238"/>
                    <a:pt x="139" y="238"/>
                  </a:cubicBezTo>
                  <a:cubicBezTo>
                    <a:pt x="164" y="218"/>
                    <a:pt x="210" y="175"/>
                    <a:pt x="220" y="166"/>
                  </a:cubicBezTo>
                  <a:cubicBezTo>
                    <a:pt x="202" y="144"/>
                    <a:pt x="202" y="144"/>
                    <a:pt x="202" y="144"/>
                  </a:cubicBezTo>
                  <a:cubicBezTo>
                    <a:pt x="173" y="167"/>
                    <a:pt x="173" y="167"/>
                    <a:pt x="173" y="167"/>
                  </a:cubicBezTo>
                  <a:cubicBezTo>
                    <a:pt x="43" y="0"/>
                    <a:pt x="43" y="0"/>
                    <a:pt x="43" y="0"/>
                  </a:cubicBezTo>
                  <a:cubicBezTo>
                    <a:pt x="0" y="33"/>
                    <a:pt x="0" y="33"/>
                    <a:pt x="0" y="33"/>
                  </a:cubicBezTo>
                  <a:cubicBezTo>
                    <a:pt x="22" y="124"/>
                    <a:pt x="22" y="124"/>
                    <a:pt x="22" y="124"/>
                  </a:cubicBezTo>
                  <a:cubicBezTo>
                    <a:pt x="44" y="107"/>
                    <a:pt x="44" y="107"/>
                    <a:pt x="44" y="107"/>
                  </a:cubicBezTo>
                  <a:cubicBezTo>
                    <a:pt x="38" y="49"/>
                    <a:pt x="38" y="49"/>
                    <a:pt x="38" y="49"/>
                  </a:cubicBezTo>
                  <a:cubicBezTo>
                    <a:pt x="147" y="188"/>
                    <a:pt x="147" y="188"/>
                    <a:pt x="147" y="188"/>
                  </a:cubicBezTo>
                  <a:lnTo>
                    <a:pt x="117" y="213"/>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2" name="Freeform 1844"/>
            <p:cNvSpPr/>
            <p:nvPr/>
          </p:nvSpPr>
          <p:spPr bwMode="auto">
            <a:xfrm>
              <a:off x="3626" y="1396"/>
              <a:ext cx="44" cy="144"/>
            </a:xfrm>
            <a:custGeom>
              <a:avLst/>
              <a:gdLst>
                <a:gd name="T0" fmla="*/ 9 w 18"/>
                <a:gd name="T1" fmla="*/ 59 h 59"/>
                <a:gd name="T2" fmla="*/ 18 w 18"/>
                <a:gd name="T3" fmla="*/ 50 h 59"/>
                <a:gd name="T4" fmla="*/ 10 w 18"/>
                <a:gd name="T5" fmla="*/ 0 h 59"/>
                <a:gd name="T6" fmla="*/ 0 w 18"/>
                <a:gd name="T7" fmla="*/ 8 h 59"/>
                <a:gd name="T8" fmla="*/ 9 w 18"/>
                <a:gd name="T9" fmla="*/ 59 h 59"/>
              </a:gdLst>
              <a:ahLst/>
              <a:cxnLst>
                <a:cxn ang="0">
                  <a:pos x="T0" y="T1"/>
                </a:cxn>
                <a:cxn ang="0">
                  <a:pos x="T2" y="T3"/>
                </a:cxn>
                <a:cxn ang="0">
                  <a:pos x="T4" y="T5"/>
                </a:cxn>
                <a:cxn ang="0">
                  <a:pos x="T6" y="T7"/>
                </a:cxn>
                <a:cxn ang="0">
                  <a:pos x="T8" y="T9"/>
                </a:cxn>
              </a:cxnLst>
              <a:rect l="0" t="0" r="r" b="b"/>
              <a:pathLst>
                <a:path w="18" h="59">
                  <a:moveTo>
                    <a:pt x="9" y="59"/>
                  </a:moveTo>
                  <a:cubicBezTo>
                    <a:pt x="12" y="56"/>
                    <a:pt x="15" y="53"/>
                    <a:pt x="18" y="50"/>
                  </a:cubicBezTo>
                  <a:cubicBezTo>
                    <a:pt x="10" y="0"/>
                    <a:pt x="10" y="0"/>
                    <a:pt x="10" y="0"/>
                  </a:cubicBezTo>
                  <a:cubicBezTo>
                    <a:pt x="0" y="8"/>
                    <a:pt x="0" y="8"/>
                    <a:pt x="0" y="8"/>
                  </a:cubicBezTo>
                  <a:lnTo>
                    <a:pt x="9" y="59"/>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3" name="Freeform 1845"/>
            <p:cNvSpPr/>
            <p:nvPr/>
          </p:nvSpPr>
          <p:spPr bwMode="auto">
            <a:xfrm>
              <a:off x="4292" y="2425"/>
              <a:ext cx="158" cy="280"/>
            </a:xfrm>
            <a:custGeom>
              <a:avLst/>
              <a:gdLst>
                <a:gd name="T0" fmla="*/ 65 w 65"/>
                <a:gd name="T1" fmla="*/ 5 h 115"/>
                <a:gd name="T2" fmla="*/ 34 w 65"/>
                <a:gd name="T3" fmla="*/ 0 h 115"/>
                <a:gd name="T4" fmla="*/ 13 w 65"/>
                <a:gd name="T5" fmla="*/ 110 h 115"/>
                <a:gd name="T6" fmla="*/ 33 w 65"/>
                <a:gd name="T7" fmla="*/ 115 h 115"/>
                <a:gd name="T8" fmla="*/ 65 w 65"/>
                <a:gd name="T9" fmla="*/ 5 h 115"/>
              </a:gdLst>
              <a:ahLst/>
              <a:cxnLst>
                <a:cxn ang="0">
                  <a:pos x="T0" y="T1"/>
                </a:cxn>
                <a:cxn ang="0">
                  <a:pos x="T2" y="T3"/>
                </a:cxn>
                <a:cxn ang="0">
                  <a:pos x="T4" y="T5"/>
                </a:cxn>
                <a:cxn ang="0">
                  <a:pos x="T6" y="T7"/>
                </a:cxn>
                <a:cxn ang="0">
                  <a:pos x="T8" y="T9"/>
                </a:cxn>
              </a:cxnLst>
              <a:rect l="0" t="0" r="r" b="b"/>
              <a:pathLst>
                <a:path w="65" h="115">
                  <a:moveTo>
                    <a:pt x="65" y="5"/>
                  </a:moveTo>
                  <a:cubicBezTo>
                    <a:pt x="55" y="3"/>
                    <a:pt x="45" y="2"/>
                    <a:pt x="34" y="0"/>
                  </a:cubicBezTo>
                  <a:cubicBezTo>
                    <a:pt x="12" y="28"/>
                    <a:pt x="0" y="72"/>
                    <a:pt x="13" y="110"/>
                  </a:cubicBezTo>
                  <a:cubicBezTo>
                    <a:pt x="20" y="111"/>
                    <a:pt x="26" y="113"/>
                    <a:pt x="33" y="115"/>
                  </a:cubicBezTo>
                  <a:cubicBezTo>
                    <a:pt x="17" y="71"/>
                    <a:pt x="35" y="26"/>
                    <a:pt x="65" y="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4" name="Freeform 1846"/>
            <p:cNvSpPr/>
            <p:nvPr/>
          </p:nvSpPr>
          <p:spPr bwMode="auto">
            <a:xfrm>
              <a:off x="4813" y="2982"/>
              <a:ext cx="109" cy="173"/>
            </a:xfrm>
            <a:custGeom>
              <a:avLst/>
              <a:gdLst>
                <a:gd name="T0" fmla="*/ 23 w 45"/>
                <a:gd name="T1" fmla="*/ 0 h 71"/>
                <a:gd name="T2" fmla="*/ 7 w 45"/>
                <a:gd name="T3" fmla="*/ 14 h 71"/>
                <a:gd name="T4" fmla="*/ 0 w 45"/>
                <a:gd name="T5" fmla="*/ 56 h 71"/>
                <a:gd name="T6" fmla="*/ 10 w 45"/>
                <a:gd name="T7" fmla="*/ 71 h 71"/>
                <a:gd name="T8" fmla="*/ 23 w 45"/>
                <a:gd name="T9" fmla="*/ 0 h 71"/>
              </a:gdLst>
              <a:ahLst/>
              <a:cxnLst>
                <a:cxn ang="0">
                  <a:pos x="T0" y="T1"/>
                </a:cxn>
                <a:cxn ang="0">
                  <a:pos x="T2" y="T3"/>
                </a:cxn>
                <a:cxn ang="0">
                  <a:pos x="T4" y="T5"/>
                </a:cxn>
                <a:cxn ang="0">
                  <a:pos x="T6" y="T7"/>
                </a:cxn>
                <a:cxn ang="0">
                  <a:pos x="T8" y="T9"/>
                </a:cxn>
              </a:cxnLst>
              <a:rect l="0" t="0" r="r" b="b"/>
              <a:pathLst>
                <a:path w="45" h="71">
                  <a:moveTo>
                    <a:pt x="23" y="0"/>
                  </a:moveTo>
                  <a:cubicBezTo>
                    <a:pt x="18" y="5"/>
                    <a:pt x="13" y="10"/>
                    <a:pt x="7" y="14"/>
                  </a:cubicBezTo>
                  <a:cubicBezTo>
                    <a:pt x="17" y="32"/>
                    <a:pt x="15" y="47"/>
                    <a:pt x="0" y="56"/>
                  </a:cubicBezTo>
                  <a:cubicBezTo>
                    <a:pt x="3" y="61"/>
                    <a:pt x="6" y="65"/>
                    <a:pt x="10" y="71"/>
                  </a:cubicBezTo>
                  <a:cubicBezTo>
                    <a:pt x="39" y="63"/>
                    <a:pt x="45" y="22"/>
                    <a:pt x="23"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5" name="Freeform 1847"/>
            <p:cNvSpPr/>
            <p:nvPr/>
          </p:nvSpPr>
          <p:spPr bwMode="auto">
            <a:xfrm>
              <a:off x="3515" y="1807"/>
              <a:ext cx="525" cy="443"/>
            </a:xfrm>
            <a:custGeom>
              <a:avLst/>
              <a:gdLst>
                <a:gd name="T0" fmla="*/ 26 w 216"/>
                <a:gd name="T1" fmla="*/ 152 h 182"/>
                <a:gd name="T2" fmla="*/ 19 w 216"/>
                <a:gd name="T3" fmla="*/ 132 h 182"/>
                <a:gd name="T4" fmla="*/ 48 w 216"/>
                <a:gd name="T5" fmla="*/ 142 h 182"/>
                <a:gd name="T6" fmla="*/ 111 w 216"/>
                <a:gd name="T7" fmla="*/ 115 h 182"/>
                <a:gd name="T8" fmla="*/ 137 w 216"/>
                <a:gd name="T9" fmla="*/ 182 h 182"/>
                <a:gd name="T10" fmla="*/ 216 w 216"/>
                <a:gd name="T11" fmla="*/ 42 h 182"/>
                <a:gd name="T12" fmla="*/ 65 w 216"/>
                <a:gd name="T13" fmla="*/ 0 h 182"/>
                <a:gd name="T14" fmla="*/ 96 w 216"/>
                <a:gd name="T15" fmla="*/ 68 h 182"/>
                <a:gd name="T16" fmla="*/ 26 w 216"/>
                <a:gd name="T17" fmla="*/ 98 h 182"/>
                <a:gd name="T18" fmla="*/ 0 w 216"/>
                <a:gd name="T19" fmla="*/ 163 h 182"/>
                <a:gd name="T20" fmla="*/ 26 w 216"/>
                <a:gd name="T21" fmla="*/ 15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6" h="182">
                  <a:moveTo>
                    <a:pt x="26" y="152"/>
                  </a:moveTo>
                  <a:cubicBezTo>
                    <a:pt x="19" y="132"/>
                    <a:pt x="19" y="132"/>
                    <a:pt x="19" y="132"/>
                  </a:cubicBezTo>
                  <a:cubicBezTo>
                    <a:pt x="48" y="142"/>
                    <a:pt x="48" y="142"/>
                    <a:pt x="48" y="142"/>
                  </a:cubicBezTo>
                  <a:cubicBezTo>
                    <a:pt x="111" y="115"/>
                    <a:pt x="111" y="115"/>
                    <a:pt x="111" y="115"/>
                  </a:cubicBezTo>
                  <a:cubicBezTo>
                    <a:pt x="137" y="182"/>
                    <a:pt x="137" y="182"/>
                    <a:pt x="137" y="182"/>
                  </a:cubicBezTo>
                  <a:cubicBezTo>
                    <a:pt x="216" y="42"/>
                    <a:pt x="216" y="42"/>
                    <a:pt x="216" y="42"/>
                  </a:cubicBezTo>
                  <a:cubicBezTo>
                    <a:pt x="65" y="0"/>
                    <a:pt x="65" y="0"/>
                    <a:pt x="65" y="0"/>
                  </a:cubicBezTo>
                  <a:cubicBezTo>
                    <a:pt x="96" y="68"/>
                    <a:pt x="96" y="68"/>
                    <a:pt x="96" y="68"/>
                  </a:cubicBezTo>
                  <a:cubicBezTo>
                    <a:pt x="26" y="98"/>
                    <a:pt x="26" y="98"/>
                    <a:pt x="26" y="98"/>
                  </a:cubicBezTo>
                  <a:cubicBezTo>
                    <a:pt x="24" y="117"/>
                    <a:pt x="13" y="138"/>
                    <a:pt x="0" y="163"/>
                  </a:cubicBezTo>
                  <a:lnTo>
                    <a:pt x="26" y="152"/>
                  </a:ln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6" name="Freeform 1848"/>
            <p:cNvSpPr/>
            <p:nvPr/>
          </p:nvSpPr>
          <p:spPr bwMode="auto">
            <a:xfrm>
              <a:off x="5039" y="4318"/>
              <a:ext cx="4" cy="4"/>
            </a:xfrm>
            <a:custGeom>
              <a:avLst/>
              <a:gdLst>
                <a:gd name="T0" fmla="*/ 0 w 2"/>
                <a:gd name="T1" fmla="*/ 2 h 2"/>
                <a:gd name="T2" fmla="*/ 2 w 2"/>
                <a:gd name="T3" fmla="*/ 2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2" y="2"/>
                    <a:pt x="2" y="2"/>
                    <a:pt x="2" y="2"/>
                  </a:cubicBezTo>
                  <a:cubicBezTo>
                    <a:pt x="1" y="1"/>
                    <a:pt x="1" y="1"/>
                    <a:pt x="0" y="0"/>
                  </a:cubicBezTo>
                  <a:cubicBezTo>
                    <a:pt x="0" y="1"/>
                    <a:pt x="0" y="1"/>
                    <a:pt x="0" y="2"/>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7" name="Freeform 1849"/>
            <p:cNvSpPr/>
            <p:nvPr/>
          </p:nvSpPr>
          <p:spPr bwMode="auto">
            <a:xfrm>
              <a:off x="5357" y="3858"/>
              <a:ext cx="214" cy="464"/>
            </a:xfrm>
            <a:custGeom>
              <a:avLst/>
              <a:gdLst>
                <a:gd name="T0" fmla="*/ 76 w 88"/>
                <a:gd name="T1" fmla="*/ 0 h 191"/>
                <a:gd name="T2" fmla="*/ 58 w 88"/>
                <a:gd name="T3" fmla="*/ 0 h 191"/>
                <a:gd name="T4" fmla="*/ 0 w 88"/>
                <a:gd name="T5" fmla="*/ 191 h 191"/>
                <a:gd name="T6" fmla="*/ 18 w 88"/>
                <a:gd name="T7" fmla="*/ 191 h 191"/>
                <a:gd name="T8" fmla="*/ 76 w 88"/>
                <a:gd name="T9" fmla="*/ 0 h 191"/>
              </a:gdLst>
              <a:ahLst/>
              <a:cxnLst>
                <a:cxn ang="0">
                  <a:pos x="T0" y="T1"/>
                </a:cxn>
                <a:cxn ang="0">
                  <a:pos x="T2" y="T3"/>
                </a:cxn>
                <a:cxn ang="0">
                  <a:pos x="T4" y="T5"/>
                </a:cxn>
                <a:cxn ang="0">
                  <a:pos x="T6" y="T7"/>
                </a:cxn>
                <a:cxn ang="0">
                  <a:pos x="T8" y="T9"/>
                </a:cxn>
              </a:cxnLst>
              <a:rect l="0" t="0" r="r" b="b"/>
              <a:pathLst>
                <a:path w="88" h="191">
                  <a:moveTo>
                    <a:pt x="76" y="0"/>
                  </a:moveTo>
                  <a:cubicBezTo>
                    <a:pt x="70" y="0"/>
                    <a:pt x="64" y="0"/>
                    <a:pt x="58" y="0"/>
                  </a:cubicBezTo>
                  <a:cubicBezTo>
                    <a:pt x="76" y="51"/>
                    <a:pt x="45" y="141"/>
                    <a:pt x="0" y="191"/>
                  </a:cubicBezTo>
                  <a:cubicBezTo>
                    <a:pt x="18" y="191"/>
                    <a:pt x="18" y="191"/>
                    <a:pt x="18" y="191"/>
                  </a:cubicBezTo>
                  <a:cubicBezTo>
                    <a:pt x="60" y="135"/>
                    <a:pt x="88" y="49"/>
                    <a:pt x="76" y="0"/>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8" name="Freeform 1850"/>
            <p:cNvSpPr/>
            <p:nvPr/>
          </p:nvSpPr>
          <p:spPr bwMode="auto">
            <a:xfrm>
              <a:off x="5063" y="3410"/>
              <a:ext cx="141" cy="190"/>
            </a:xfrm>
            <a:custGeom>
              <a:avLst/>
              <a:gdLst>
                <a:gd name="T0" fmla="*/ 0 w 58"/>
                <a:gd name="T1" fmla="*/ 0 h 78"/>
                <a:gd name="T2" fmla="*/ 22 w 58"/>
                <a:gd name="T3" fmla="*/ 78 h 78"/>
                <a:gd name="T4" fmla="*/ 58 w 58"/>
                <a:gd name="T5" fmla="*/ 11 h 78"/>
                <a:gd name="T6" fmla="*/ 45 w 58"/>
                <a:gd name="T7" fmla="*/ 9 h 78"/>
                <a:gd name="T8" fmla="*/ 28 w 58"/>
                <a:gd name="T9" fmla="*/ 38 h 78"/>
                <a:gd name="T10" fmla="*/ 16 w 58"/>
                <a:gd name="T11" fmla="*/ 4 h 78"/>
                <a:gd name="T12" fmla="*/ 0 w 58"/>
                <a:gd name="T13" fmla="*/ 0 h 78"/>
              </a:gdLst>
              <a:ahLst/>
              <a:cxnLst>
                <a:cxn ang="0">
                  <a:pos x="T0" y="T1"/>
                </a:cxn>
                <a:cxn ang="0">
                  <a:pos x="T2" y="T3"/>
                </a:cxn>
                <a:cxn ang="0">
                  <a:pos x="T4" y="T5"/>
                </a:cxn>
                <a:cxn ang="0">
                  <a:pos x="T6" y="T7"/>
                </a:cxn>
                <a:cxn ang="0">
                  <a:pos x="T8" y="T9"/>
                </a:cxn>
                <a:cxn ang="0">
                  <a:pos x="T10" y="T11"/>
                </a:cxn>
                <a:cxn ang="0">
                  <a:pos x="T12" y="T13"/>
                </a:cxn>
              </a:cxnLst>
              <a:rect l="0" t="0" r="r" b="b"/>
              <a:pathLst>
                <a:path w="58" h="78">
                  <a:moveTo>
                    <a:pt x="0" y="0"/>
                  </a:moveTo>
                  <a:cubicBezTo>
                    <a:pt x="8" y="26"/>
                    <a:pt x="17" y="65"/>
                    <a:pt x="22" y="78"/>
                  </a:cubicBezTo>
                  <a:cubicBezTo>
                    <a:pt x="25" y="74"/>
                    <a:pt x="43" y="39"/>
                    <a:pt x="58" y="11"/>
                  </a:cubicBezTo>
                  <a:cubicBezTo>
                    <a:pt x="54" y="10"/>
                    <a:pt x="49" y="10"/>
                    <a:pt x="45" y="9"/>
                  </a:cubicBezTo>
                  <a:cubicBezTo>
                    <a:pt x="37" y="23"/>
                    <a:pt x="29" y="36"/>
                    <a:pt x="28" y="38"/>
                  </a:cubicBezTo>
                  <a:cubicBezTo>
                    <a:pt x="24" y="28"/>
                    <a:pt x="20" y="16"/>
                    <a:pt x="16" y="4"/>
                  </a:cubicBezTo>
                  <a:cubicBezTo>
                    <a:pt x="10" y="3"/>
                    <a:pt x="5" y="2"/>
                    <a:pt x="0" y="0"/>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9" name="Freeform 1851"/>
            <p:cNvSpPr/>
            <p:nvPr/>
          </p:nvSpPr>
          <p:spPr bwMode="auto">
            <a:xfrm>
              <a:off x="5554" y="4186"/>
              <a:ext cx="318" cy="136"/>
            </a:xfrm>
            <a:custGeom>
              <a:avLst/>
              <a:gdLst>
                <a:gd name="T0" fmla="*/ 100 w 131"/>
                <a:gd name="T1" fmla="*/ 8 h 56"/>
                <a:gd name="T2" fmla="*/ 4 w 131"/>
                <a:gd name="T3" fmla="*/ 11 h 56"/>
                <a:gd name="T4" fmla="*/ 25 w 131"/>
                <a:gd name="T5" fmla="*/ 52 h 56"/>
                <a:gd name="T6" fmla="*/ 0 w 131"/>
                <a:gd name="T7" fmla="*/ 50 h 56"/>
                <a:gd name="T8" fmla="*/ 9 w 131"/>
                <a:gd name="T9" fmla="*/ 56 h 56"/>
                <a:gd name="T10" fmla="*/ 60 w 131"/>
                <a:gd name="T11" fmla="*/ 56 h 56"/>
                <a:gd name="T12" fmla="*/ 61 w 131"/>
                <a:gd name="T13" fmla="*/ 20 h 56"/>
                <a:gd name="T14" fmla="*/ 104 w 131"/>
                <a:gd name="T15" fmla="*/ 56 h 56"/>
                <a:gd name="T16" fmla="*/ 131 w 131"/>
                <a:gd name="T17" fmla="*/ 56 h 56"/>
                <a:gd name="T18" fmla="*/ 100 w 131"/>
                <a:gd name="T19" fmla="*/ 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56">
                  <a:moveTo>
                    <a:pt x="100" y="8"/>
                  </a:moveTo>
                  <a:cubicBezTo>
                    <a:pt x="75" y="1"/>
                    <a:pt x="34" y="0"/>
                    <a:pt x="4" y="11"/>
                  </a:cubicBezTo>
                  <a:cubicBezTo>
                    <a:pt x="13" y="27"/>
                    <a:pt x="21" y="42"/>
                    <a:pt x="25" y="52"/>
                  </a:cubicBezTo>
                  <a:cubicBezTo>
                    <a:pt x="21" y="51"/>
                    <a:pt x="12" y="51"/>
                    <a:pt x="0" y="50"/>
                  </a:cubicBezTo>
                  <a:cubicBezTo>
                    <a:pt x="3" y="52"/>
                    <a:pt x="6" y="54"/>
                    <a:pt x="9" y="56"/>
                  </a:cubicBezTo>
                  <a:cubicBezTo>
                    <a:pt x="60" y="56"/>
                    <a:pt x="60" y="56"/>
                    <a:pt x="60" y="56"/>
                  </a:cubicBezTo>
                  <a:cubicBezTo>
                    <a:pt x="60" y="43"/>
                    <a:pt x="60" y="31"/>
                    <a:pt x="61" y="20"/>
                  </a:cubicBezTo>
                  <a:cubicBezTo>
                    <a:pt x="71" y="30"/>
                    <a:pt x="87" y="42"/>
                    <a:pt x="104" y="56"/>
                  </a:cubicBezTo>
                  <a:cubicBezTo>
                    <a:pt x="131" y="56"/>
                    <a:pt x="131" y="56"/>
                    <a:pt x="131" y="56"/>
                  </a:cubicBezTo>
                  <a:cubicBezTo>
                    <a:pt x="116" y="41"/>
                    <a:pt x="105" y="24"/>
                    <a:pt x="100" y="8"/>
                  </a:cubicBezTo>
                  <a:close/>
                </a:path>
              </a:pathLst>
            </a:custGeom>
            <a:solidFill>
              <a:srgbClr val="624B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0" name="Freeform 1852"/>
            <p:cNvSpPr/>
            <p:nvPr/>
          </p:nvSpPr>
          <p:spPr bwMode="auto">
            <a:xfrm>
              <a:off x="3595" y="1423"/>
              <a:ext cx="44" cy="143"/>
            </a:xfrm>
            <a:custGeom>
              <a:avLst/>
              <a:gdLst>
                <a:gd name="T0" fmla="*/ 0 w 18"/>
                <a:gd name="T1" fmla="*/ 9 h 59"/>
                <a:gd name="T2" fmla="*/ 8 w 18"/>
                <a:gd name="T3" fmla="*/ 59 h 59"/>
                <a:gd name="T4" fmla="*/ 18 w 18"/>
                <a:gd name="T5" fmla="*/ 51 h 59"/>
                <a:gd name="T6" fmla="*/ 9 w 18"/>
                <a:gd name="T7" fmla="*/ 0 h 59"/>
                <a:gd name="T8" fmla="*/ 0 w 18"/>
                <a:gd name="T9" fmla="*/ 9 h 59"/>
              </a:gdLst>
              <a:ahLst/>
              <a:cxnLst>
                <a:cxn ang="0">
                  <a:pos x="T0" y="T1"/>
                </a:cxn>
                <a:cxn ang="0">
                  <a:pos x="T2" y="T3"/>
                </a:cxn>
                <a:cxn ang="0">
                  <a:pos x="T4" y="T5"/>
                </a:cxn>
                <a:cxn ang="0">
                  <a:pos x="T6" y="T7"/>
                </a:cxn>
                <a:cxn ang="0">
                  <a:pos x="T8" y="T9"/>
                </a:cxn>
              </a:cxnLst>
              <a:rect l="0" t="0" r="r" b="b"/>
              <a:pathLst>
                <a:path w="18" h="59">
                  <a:moveTo>
                    <a:pt x="0" y="9"/>
                  </a:moveTo>
                  <a:cubicBezTo>
                    <a:pt x="8" y="59"/>
                    <a:pt x="8" y="59"/>
                    <a:pt x="8" y="59"/>
                  </a:cubicBezTo>
                  <a:cubicBezTo>
                    <a:pt x="12" y="57"/>
                    <a:pt x="15" y="54"/>
                    <a:pt x="18" y="51"/>
                  </a:cubicBezTo>
                  <a:cubicBezTo>
                    <a:pt x="9" y="0"/>
                    <a:pt x="9" y="0"/>
                    <a:pt x="9" y="0"/>
                  </a:cubicBezTo>
                  <a:lnTo>
                    <a:pt x="0" y="9"/>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1" name="Freeform 1853"/>
            <p:cNvSpPr/>
            <p:nvPr/>
          </p:nvSpPr>
          <p:spPr bwMode="auto">
            <a:xfrm>
              <a:off x="5128" y="3459"/>
              <a:ext cx="146" cy="190"/>
            </a:xfrm>
            <a:custGeom>
              <a:avLst/>
              <a:gdLst>
                <a:gd name="T0" fmla="*/ 31 w 60"/>
                <a:gd name="T1" fmla="*/ 42 h 78"/>
                <a:gd name="T2" fmla="*/ 39 w 60"/>
                <a:gd name="T3" fmla="*/ 76 h 78"/>
                <a:gd name="T4" fmla="*/ 60 w 60"/>
                <a:gd name="T5" fmla="*/ 78 h 78"/>
                <a:gd name="T6" fmla="*/ 33 w 60"/>
                <a:gd name="T7" fmla="*/ 0 h 78"/>
                <a:gd name="T8" fmla="*/ 0 w 60"/>
                <a:gd name="T9" fmla="*/ 70 h 78"/>
                <a:gd name="T10" fmla="*/ 15 w 60"/>
                <a:gd name="T11" fmla="*/ 72 h 78"/>
                <a:gd name="T12" fmla="*/ 31 w 60"/>
                <a:gd name="T13" fmla="*/ 42 h 78"/>
              </a:gdLst>
              <a:ahLst/>
              <a:cxnLst>
                <a:cxn ang="0">
                  <a:pos x="T0" y="T1"/>
                </a:cxn>
                <a:cxn ang="0">
                  <a:pos x="T2" y="T3"/>
                </a:cxn>
                <a:cxn ang="0">
                  <a:pos x="T4" y="T5"/>
                </a:cxn>
                <a:cxn ang="0">
                  <a:pos x="T6" y="T7"/>
                </a:cxn>
                <a:cxn ang="0">
                  <a:pos x="T8" y="T9"/>
                </a:cxn>
                <a:cxn ang="0">
                  <a:pos x="T10" y="T11"/>
                </a:cxn>
                <a:cxn ang="0">
                  <a:pos x="T12" y="T13"/>
                </a:cxn>
              </a:cxnLst>
              <a:rect l="0" t="0" r="r" b="b"/>
              <a:pathLst>
                <a:path w="60" h="78">
                  <a:moveTo>
                    <a:pt x="31" y="42"/>
                  </a:moveTo>
                  <a:cubicBezTo>
                    <a:pt x="34" y="52"/>
                    <a:pt x="37" y="64"/>
                    <a:pt x="39" y="76"/>
                  </a:cubicBezTo>
                  <a:cubicBezTo>
                    <a:pt x="46" y="77"/>
                    <a:pt x="53" y="77"/>
                    <a:pt x="60" y="78"/>
                  </a:cubicBezTo>
                  <a:cubicBezTo>
                    <a:pt x="51" y="53"/>
                    <a:pt x="39" y="16"/>
                    <a:pt x="33" y="0"/>
                  </a:cubicBezTo>
                  <a:cubicBezTo>
                    <a:pt x="31" y="6"/>
                    <a:pt x="12" y="43"/>
                    <a:pt x="0" y="70"/>
                  </a:cubicBezTo>
                  <a:cubicBezTo>
                    <a:pt x="5" y="71"/>
                    <a:pt x="10" y="72"/>
                    <a:pt x="15" y="72"/>
                  </a:cubicBezTo>
                  <a:cubicBezTo>
                    <a:pt x="21" y="60"/>
                    <a:pt x="27" y="48"/>
                    <a:pt x="31" y="42"/>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2" name="Freeform 1854"/>
            <p:cNvSpPr/>
            <p:nvPr/>
          </p:nvSpPr>
          <p:spPr bwMode="auto">
            <a:xfrm>
              <a:off x="5532" y="3982"/>
              <a:ext cx="126" cy="143"/>
            </a:xfrm>
            <a:custGeom>
              <a:avLst/>
              <a:gdLst>
                <a:gd name="T0" fmla="*/ 15 w 52"/>
                <a:gd name="T1" fmla="*/ 0 h 59"/>
                <a:gd name="T2" fmla="*/ 0 w 52"/>
                <a:gd name="T3" fmla="*/ 59 h 59"/>
                <a:gd name="T4" fmla="*/ 52 w 52"/>
                <a:gd name="T5" fmla="*/ 48 h 59"/>
                <a:gd name="T6" fmla="*/ 15 w 52"/>
                <a:gd name="T7" fmla="*/ 0 h 59"/>
              </a:gdLst>
              <a:ahLst/>
              <a:cxnLst>
                <a:cxn ang="0">
                  <a:pos x="T0" y="T1"/>
                </a:cxn>
                <a:cxn ang="0">
                  <a:pos x="T2" y="T3"/>
                </a:cxn>
                <a:cxn ang="0">
                  <a:pos x="T4" y="T5"/>
                </a:cxn>
                <a:cxn ang="0">
                  <a:pos x="T6" y="T7"/>
                </a:cxn>
              </a:cxnLst>
              <a:rect l="0" t="0" r="r" b="b"/>
              <a:pathLst>
                <a:path w="52" h="59">
                  <a:moveTo>
                    <a:pt x="15" y="0"/>
                  </a:moveTo>
                  <a:cubicBezTo>
                    <a:pt x="13" y="19"/>
                    <a:pt x="8" y="39"/>
                    <a:pt x="0" y="59"/>
                  </a:cubicBezTo>
                  <a:cubicBezTo>
                    <a:pt x="20" y="55"/>
                    <a:pt x="44" y="49"/>
                    <a:pt x="52" y="48"/>
                  </a:cubicBezTo>
                  <a:cubicBezTo>
                    <a:pt x="43" y="36"/>
                    <a:pt x="27" y="16"/>
                    <a:pt x="15" y="0"/>
                  </a:cubicBezTo>
                  <a:close/>
                </a:path>
              </a:pathLst>
            </a:custGeom>
            <a:solidFill>
              <a:srgbClr val="A076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3" name="Freeform 1855"/>
            <p:cNvSpPr/>
            <p:nvPr/>
          </p:nvSpPr>
          <p:spPr bwMode="auto">
            <a:xfrm>
              <a:off x="5119" y="3422"/>
              <a:ext cx="36" cy="42"/>
            </a:xfrm>
            <a:custGeom>
              <a:avLst/>
              <a:gdLst>
                <a:gd name="T0" fmla="*/ 15 w 15"/>
                <a:gd name="T1" fmla="*/ 3 h 17"/>
                <a:gd name="T2" fmla="*/ 0 w 15"/>
                <a:gd name="T3" fmla="*/ 0 h 17"/>
                <a:gd name="T4" fmla="*/ 7 w 15"/>
                <a:gd name="T5" fmla="*/ 17 h 17"/>
                <a:gd name="T6" fmla="*/ 15 w 15"/>
                <a:gd name="T7" fmla="*/ 3 h 17"/>
              </a:gdLst>
              <a:ahLst/>
              <a:cxnLst>
                <a:cxn ang="0">
                  <a:pos x="T0" y="T1"/>
                </a:cxn>
                <a:cxn ang="0">
                  <a:pos x="T2" y="T3"/>
                </a:cxn>
                <a:cxn ang="0">
                  <a:pos x="T4" y="T5"/>
                </a:cxn>
                <a:cxn ang="0">
                  <a:pos x="T6" y="T7"/>
                </a:cxn>
              </a:cxnLst>
              <a:rect l="0" t="0" r="r" b="b"/>
              <a:pathLst>
                <a:path w="15" h="17">
                  <a:moveTo>
                    <a:pt x="15" y="3"/>
                  </a:moveTo>
                  <a:cubicBezTo>
                    <a:pt x="10" y="2"/>
                    <a:pt x="5" y="1"/>
                    <a:pt x="0" y="0"/>
                  </a:cubicBezTo>
                  <a:cubicBezTo>
                    <a:pt x="3" y="8"/>
                    <a:pt x="5" y="14"/>
                    <a:pt x="7" y="17"/>
                  </a:cubicBezTo>
                  <a:cubicBezTo>
                    <a:pt x="8" y="16"/>
                    <a:pt x="11" y="11"/>
                    <a:pt x="15" y="3"/>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4" name="Freeform 1856"/>
            <p:cNvSpPr/>
            <p:nvPr/>
          </p:nvSpPr>
          <p:spPr bwMode="auto">
            <a:xfrm>
              <a:off x="2817" y="632"/>
              <a:ext cx="384" cy="358"/>
            </a:xfrm>
            <a:custGeom>
              <a:avLst/>
              <a:gdLst>
                <a:gd name="T0" fmla="*/ 0 w 158"/>
                <a:gd name="T1" fmla="*/ 43 h 147"/>
                <a:gd name="T2" fmla="*/ 133 w 158"/>
                <a:gd name="T3" fmla="*/ 147 h 147"/>
                <a:gd name="T4" fmla="*/ 158 w 158"/>
                <a:gd name="T5" fmla="*/ 127 h 147"/>
                <a:gd name="T6" fmla="*/ 14 w 158"/>
                <a:gd name="T7" fmla="*/ 15 h 147"/>
                <a:gd name="T8" fmla="*/ 0 w 158"/>
                <a:gd name="T9" fmla="*/ 43 h 147"/>
              </a:gdLst>
              <a:ahLst/>
              <a:cxnLst>
                <a:cxn ang="0">
                  <a:pos x="T0" y="T1"/>
                </a:cxn>
                <a:cxn ang="0">
                  <a:pos x="T2" y="T3"/>
                </a:cxn>
                <a:cxn ang="0">
                  <a:pos x="T4" y="T5"/>
                </a:cxn>
                <a:cxn ang="0">
                  <a:pos x="T6" y="T7"/>
                </a:cxn>
                <a:cxn ang="0">
                  <a:pos x="T8" y="T9"/>
                </a:cxn>
              </a:cxnLst>
              <a:rect l="0" t="0" r="r" b="b"/>
              <a:pathLst>
                <a:path w="158" h="147">
                  <a:moveTo>
                    <a:pt x="0" y="43"/>
                  </a:moveTo>
                  <a:cubicBezTo>
                    <a:pt x="70" y="28"/>
                    <a:pt x="126" y="76"/>
                    <a:pt x="133" y="147"/>
                  </a:cubicBezTo>
                  <a:cubicBezTo>
                    <a:pt x="158" y="127"/>
                    <a:pt x="158" y="127"/>
                    <a:pt x="158" y="127"/>
                  </a:cubicBezTo>
                  <a:cubicBezTo>
                    <a:pt x="154" y="58"/>
                    <a:pt x="95" y="0"/>
                    <a:pt x="14" y="15"/>
                  </a:cubicBezTo>
                  <a:cubicBezTo>
                    <a:pt x="10" y="24"/>
                    <a:pt x="5" y="33"/>
                    <a:pt x="0" y="43"/>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5" name="Freeform 1857"/>
            <p:cNvSpPr/>
            <p:nvPr/>
          </p:nvSpPr>
          <p:spPr bwMode="auto">
            <a:xfrm>
              <a:off x="4217" y="2408"/>
              <a:ext cx="136" cy="282"/>
            </a:xfrm>
            <a:custGeom>
              <a:avLst/>
              <a:gdLst>
                <a:gd name="T0" fmla="*/ 31 w 56"/>
                <a:gd name="T1" fmla="*/ 0 h 116"/>
                <a:gd name="T2" fmla="*/ 15 w 56"/>
                <a:gd name="T3" fmla="*/ 116 h 116"/>
                <a:gd name="T4" fmla="*/ 37 w 56"/>
                <a:gd name="T5" fmla="*/ 116 h 116"/>
                <a:gd name="T6" fmla="*/ 56 w 56"/>
                <a:gd name="T7" fmla="*/ 5 h 116"/>
                <a:gd name="T8" fmla="*/ 31 w 56"/>
                <a:gd name="T9" fmla="*/ 0 h 116"/>
              </a:gdLst>
              <a:ahLst/>
              <a:cxnLst>
                <a:cxn ang="0">
                  <a:pos x="T0" y="T1"/>
                </a:cxn>
                <a:cxn ang="0">
                  <a:pos x="T2" y="T3"/>
                </a:cxn>
                <a:cxn ang="0">
                  <a:pos x="T4" y="T5"/>
                </a:cxn>
                <a:cxn ang="0">
                  <a:pos x="T6" y="T7"/>
                </a:cxn>
                <a:cxn ang="0">
                  <a:pos x="T8" y="T9"/>
                </a:cxn>
              </a:cxnLst>
              <a:rect l="0" t="0" r="r" b="b"/>
              <a:pathLst>
                <a:path w="56" h="116">
                  <a:moveTo>
                    <a:pt x="31" y="0"/>
                  </a:moveTo>
                  <a:cubicBezTo>
                    <a:pt x="9" y="30"/>
                    <a:pt x="0" y="77"/>
                    <a:pt x="15" y="116"/>
                  </a:cubicBezTo>
                  <a:cubicBezTo>
                    <a:pt x="22" y="115"/>
                    <a:pt x="30" y="115"/>
                    <a:pt x="37" y="116"/>
                  </a:cubicBezTo>
                  <a:cubicBezTo>
                    <a:pt x="23" y="78"/>
                    <a:pt x="34" y="34"/>
                    <a:pt x="56" y="5"/>
                  </a:cubicBezTo>
                  <a:lnTo>
                    <a:pt x="31" y="0"/>
                  </a:ln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6" name="Freeform 1858"/>
            <p:cNvSpPr/>
            <p:nvPr/>
          </p:nvSpPr>
          <p:spPr bwMode="auto">
            <a:xfrm>
              <a:off x="3563" y="1452"/>
              <a:ext cx="44" cy="139"/>
            </a:xfrm>
            <a:custGeom>
              <a:avLst/>
              <a:gdLst>
                <a:gd name="T0" fmla="*/ 0 w 18"/>
                <a:gd name="T1" fmla="*/ 8 h 57"/>
                <a:gd name="T2" fmla="*/ 8 w 18"/>
                <a:gd name="T3" fmla="*/ 57 h 57"/>
                <a:gd name="T4" fmla="*/ 18 w 18"/>
                <a:gd name="T5" fmla="*/ 50 h 57"/>
                <a:gd name="T6" fmla="*/ 9 w 18"/>
                <a:gd name="T7" fmla="*/ 0 h 57"/>
                <a:gd name="T8" fmla="*/ 0 w 18"/>
                <a:gd name="T9" fmla="*/ 8 h 57"/>
              </a:gdLst>
              <a:ahLst/>
              <a:cxnLst>
                <a:cxn ang="0">
                  <a:pos x="T0" y="T1"/>
                </a:cxn>
                <a:cxn ang="0">
                  <a:pos x="T2" y="T3"/>
                </a:cxn>
                <a:cxn ang="0">
                  <a:pos x="T4" y="T5"/>
                </a:cxn>
                <a:cxn ang="0">
                  <a:pos x="T6" y="T7"/>
                </a:cxn>
                <a:cxn ang="0">
                  <a:pos x="T8" y="T9"/>
                </a:cxn>
              </a:cxnLst>
              <a:rect l="0" t="0" r="r" b="b"/>
              <a:pathLst>
                <a:path w="18" h="57">
                  <a:moveTo>
                    <a:pt x="0" y="8"/>
                  </a:moveTo>
                  <a:cubicBezTo>
                    <a:pt x="8" y="57"/>
                    <a:pt x="8" y="57"/>
                    <a:pt x="8" y="57"/>
                  </a:cubicBezTo>
                  <a:cubicBezTo>
                    <a:pt x="11" y="55"/>
                    <a:pt x="14" y="52"/>
                    <a:pt x="18" y="50"/>
                  </a:cubicBezTo>
                  <a:cubicBezTo>
                    <a:pt x="9" y="0"/>
                    <a:pt x="9" y="0"/>
                    <a:pt x="9" y="0"/>
                  </a:cubicBezTo>
                  <a:lnTo>
                    <a:pt x="0" y="8"/>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7" name="Freeform 1859"/>
            <p:cNvSpPr/>
            <p:nvPr/>
          </p:nvSpPr>
          <p:spPr bwMode="auto">
            <a:xfrm>
              <a:off x="5722" y="4283"/>
              <a:ext cx="46" cy="39"/>
            </a:xfrm>
            <a:custGeom>
              <a:avLst/>
              <a:gdLst>
                <a:gd name="T0" fmla="*/ 0 w 19"/>
                <a:gd name="T1" fmla="*/ 16 h 16"/>
                <a:gd name="T2" fmla="*/ 19 w 19"/>
                <a:gd name="T3" fmla="*/ 16 h 16"/>
                <a:gd name="T4" fmla="*/ 1 w 19"/>
                <a:gd name="T5" fmla="*/ 0 h 16"/>
                <a:gd name="T6" fmla="*/ 0 w 19"/>
                <a:gd name="T7" fmla="*/ 16 h 16"/>
              </a:gdLst>
              <a:ahLst/>
              <a:cxnLst>
                <a:cxn ang="0">
                  <a:pos x="T0" y="T1"/>
                </a:cxn>
                <a:cxn ang="0">
                  <a:pos x="T2" y="T3"/>
                </a:cxn>
                <a:cxn ang="0">
                  <a:pos x="T4" y="T5"/>
                </a:cxn>
                <a:cxn ang="0">
                  <a:pos x="T6" y="T7"/>
                </a:cxn>
              </a:cxnLst>
              <a:rect l="0" t="0" r="r" b="b"/>
              <a:pathLst>
                <a:path w="19" h="16">
                  <a:moveTo>
                    <a:pt x="0" y="16"/>
                  </a:moveTo>
                  <a:cubicBezTo>
                    <a:pt x="19" y="16"/>
                    <a:pt x="19" y="16"/>
                    <a:pt x="19" y="16"/>
                  </a:cubicBezTo>
                  <a:cubicBezTo>
                    <a:pt x="12" y="10"/>
                    <a:pt x="5" y="5"/>
                    <a:pt x="1" y="0"/>
                  </a:cubicBezTo>
                  <a:cubicBezTo>
                    <a:pt x="1" y="5"/>
                    <a:pt x="0" y="10"/>
                    <a:pt x="0" y="16"/>
                  </a:cubicBezTo>
                  <a:close/>
                </a:path>
              </a:pathLst>
            </a:custGeom>
            <a:solidFill>
              <a:srgbClr val="B87A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8" name="Freeform 1860"/>
            <p:cNvSpPr/>
            <p:nvPr/>
          </p:nvSpPr>
          <p:spPr bwMode="auto">
            <a:xfrm>
              <a:off x="2185" y="229"/>
              <a:ext cx="433" cy="447"/>
            </a:xfrm>
            <a:custGeom>
              <a:avLst/>
              <a:gdLst>
                <a:gd name="T0" fmla="*/ 12 w 178"/>
                <a:gd name="T1" fmla="*/ 182 h 184"/>
                <a:gd name="T2" fmla="*/ 156 w 178"/>
                <a:gd name="T3" fmla="*/ 42 h 184"/>
                <a:gd name="T4" fmla="*/ 133 w 178"/>
                <a:gd name="T5" fmla="*/ 184 h 184"/>
                <a:gd name="T6" fmla="*/ 164 w 178"/>
                <a:gd name="T7" fmla="*/ 171 h 184"/>
                <a:gd name="T8" fmla="*/ 178 w 178"/>
                <a:gd name="T9" fmla="*/ 0 h 184"/>
                <a:gd name="T10" fmla="*/ 0 w 178"/>
                <a:gd name="T11" fmla="*/ 165 h 184"/>
                <a:gd name="T12" fmla="*/ 12 w 178"/>
                <a:gd name="T13" fmla="*/ 182 h 184"/>
              </a:gdLst>
              <a:ahLst/>
              <a:cxnLst>
                <a:cxn ang="0">
                  <a:pos x="T0" y="T1"/>
                </a:cxn>
                <a:cxn ang="0">
                  <a:pos x="T2" y="T3"/>
                </a:cxn>
                <a:cxn ang="0">
                  <a:pos x="T4" y="T5"/>
                </a:cxn>
                <a:cxn ang="0">
                  <a:pos x="T6" y="T7"/>
                </a:cxn>
                <a:cxn ang="0">
                  <a:pos x="T8" y="T9"/>
                </a:cxn>
                <a:cxn ang="0">
                  <a:pos x="T10" y="T11"/>
                </a:cxn>
                <a:cxn ang="0">
                  <a:pos x="T12" y="T13"/>
                </a:cxn>
              </a:cxnLst>
              <a:rect l="0" t="0" r="r" b="b"/>
              <a:pathLst>
                <a:path w="178" h="184">
                  <a:moveTo>
                    <a:pt x="12" y="182"/>
                  </a:moveTo>
                  <a:cubicBezTo>
                    <a:pt x="60" y="136"/>
                    <a:pt x="132" y="64"/>
                    <a:pt x="156" y="42"/>
                  </a:cubicBezTo>
                  <a:cubicBezTo>
                    <a:pt x="153" y="69"/>
                    <a:pt x="141" y="135"/>
                    <a:pt x="133" y="184"/>
                  </a:cubicBezTo>
                  <a:cubicBezTo>
                    <a:pt x="142" y="180"/>
                    <a:pt x="153" y="176"/>
                    <a:pt x="164" y="171"/>
                  </a:cubicBezTo>
                  <a:cubicBezTo>
                    <a:pt x="169" y="115"/>
                    <a:pt x="174" y="47"/>
                    <a:pt x="178" y="0"/>
                  </a:cubicBezTo>
                  <a:cubicBezTo>
                    <a:pt x="166" y="9"/>
                    <a:pt x="57" y="114"/>
                    <a:pt x="0" y="165"/>
                  </a:cubicBezTo>
                  <a:cubicBezTo>
                    <a:pt x="4" y="170"/>
                    <a:pt x="8" y="176"/>
                    <a:pt x="12" y="182"/>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9" name="Freeform 1861"/>
            <p:cNvSpPr/>
            <p:nvPr/>
          </p:nvSpPr>
          <p:spPr bwMode="auto">
            <a:xfrm>
              <a:off x="1067" y="0"/>
              <a:ext cx="248" cy="92"/>
            </a:xfrm>
            <a:custGeom>
              <a:avLst/>
              <a:gdLst>
                <a:gd name="T0" fmla="*/ 0 w 102"/>
                <a:gd name="T1" fmla="*/ 38 h 38"/>
                <a:gd name="T2" fmla="*/ 102 w 102"/>
                <a:gd name="T3" fmla="*/ 0 h 38"/>
                <a:gd name="T4" fmla="*/ 67 w 102"/>
                <a:gd name="T5" fmla="*/ 0 h 38"/>
                <a:gd name="T6" fmla="*/ 19 w 102"/>
                <a:gd name="T7" fmla="*/ 17 h 38"/>
                <a:gd name="T8" fmla="*/ 0 w 102"/>
                <a:gd name="T9" fmla="*/ 38 h 38"/>
              </a:gdLst>
              <a:ahLst/>
              <a:cxnLst>
                <a:cxn ang="0">
                  <a:pos x="T0" y="T1"/>
                </a:cxn>
                <a:cxn ang="0">
                  <a:pos x="T2" y="T3"/>
                </a:cxn>
                <a:cxn ang="0">
                  <a:pos x="T4" y="T5"/>
                </a:cxn>
                <a:cxn ang="0">
                  <a:pos x="T6" y="T7"/>
                </a:cxn>
                <a:cxn ang="0">
                  <a:pos x="T8" y="T9"/>
                </a:cxn>
              </a:cxnLst>
              <a:rect l="0" t="0" r="r" b="b"/>
              <a:pathLst>
                <a:path w="102" h="38">
                  <a:moveTo>
                    <a:pt x="0" y="38"/>
                  </a:moveTo>
                  <a:cubicBezTo>
                    <a:pt x="32" y="34"/>
                    <a:pt x="69" y="18"/>
                    <a:pt x="102" y="0"/>
                  </a:cubicBezTo>
                  <a:cubicBezTo>
                    <a:pt x="67" y="0"/>
                    <a:pt x="67" y="0"/>
                    <a:pt x="67" y="0"/>
                  </a:cubicBezTo>
                  <a:cubicBezTo>
                    <a:pt x="50" y="8"/>
                    <a:pt x="34" y="14"/>
                    <a:pt x="19" y="17"/>
                  </a:cubicBezTo>
                  <a:cubicBezTo>
                    <a:pt x="13" y="24"/>
                    <a:pt x="6" y="31"/>
                    <a:pt x="0" y="38"/>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0" name="Freeform 1862"/>
            <p:cNvSpPr/>
            <p:nvPr/>
          </p:nvSpPr>
          <p:spPr bwMode="auto">
            <a:xfrm>
              <a:off x="4740" y="3023"/>
              <a:ext cx="97" cy="86"/>
            </a:xfrm>
            <a:custGeom>
              <a:avLst/>
              <a:gdLst>
                <a:gd name="T0" fmla="*/ 26 w 40"/>
                <a:gd name="T1" fmla="*/ 35 h 35"/>
                <a:gd name="T2" fmla="*/ 32 w 40"/>
                <a:gd name="T3" fmla="*/ 0 h 35"/>
                <a:gd name="T4" fmla="*/ 0 w 40"/>
                <a:gd name="T5" fmla="*/ 11 h 35"/>
                <a:gd name="T6" fmla="*/ 26 w 40"/>
                <a:gd name="T7" fmla="*/ 35 h 35"/>
              </a:gdLst>
              <a:ahLst/>
              <a:cxnLst>
                <a:cxn ang="0">
                  <a:pos x="T0" y="T1"/>
                </a:cxn>
                <a:cxn ang="0">
                  <a:pos x="T2" y="T3"/>
                </a:cxn>
                <a:cxn ang="0">
                  <a:pos x="T4" y="T5"/>
                </a:cxn>
                <a:cxn ang="0">
                  <a:pos x="T6" y="T7"/>
                </a:cxn>
              </a:cxnLst>
              <a:rect l="0" t="0" r="r" b="b"/>
              <a:pathLst>
                <a:path w="40" h="35">
                  <a:moveTo>
                    <a:pt x="26" y="35"/>
                  </a:moveTo>
                  <a:cubicBezTo>
                    <a:pt x="38" y="27"/>
                    <a:pt x="40" y="14"/>
                    <a:pt x="32" y="0"/>
                  </a:cubicBezTo>
                  <a:cubicBezTo>
                    <a:pt x="22" y="6"/>
                    <a:pt x="11" y="10"/>
                    <a:pt x="0" y="11"/>
                  </a:cubicBezTo>
                  <a:cubicBezTo>
                    <a:pt x="9" y="17"/>
                    <a:pt x="18" y="25"/>
                    <a:pt x="26" y="3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1" name="Freeform 1863"/>
            <p:cNvSpPr/>
            <p:nvPr/>
          </p:nvSpPr>
          <p:spPr bwMode="auto">
            <a:xfrm>
              <a:off x="3532" y="1479"/>
              <a:ext cx="41" cy="131"/>
            </a:xfrm>
            <a:custGeom>
              <a:avLst/>
              <a:gdLst>
                <a:gd name="T0" fmla="*/ 0 w 17"/>
                <a:gd name="T1" fmla="*/ 7 h 54"/>
                <a:gd name="T2" fmla="*/ 8 w 17"/>
                <a:gd name="T3" fmla="*/ 54 h 54"/>
                <a:gd name="T4" fmla="*/ 17 w 17"/>
                <a:gd name="T5" fmla="*/ 48 h 54"/>
                <a:gd name="T6" fmla="*/ 9 w 17"/>
                <a:gd name="T7" fmla="*/ 0 h 54"/>
                <a:gd name="T8" fmla="*/ 0 w 17"/>
                <a:gd name="T9" fmla="*/ 7 h 54"/>
              </a:gdLst>
              <a:ahLst/>
              <a:cxnLst>
                <a:cxn ang="0">
                  <a:pos x="T0" y="T1"/>
                </a:cxn>
                <a:cxn ang="0">
                  <a:pos x="T2" y="T3"/>
                </a:cxn>
                <a:cxn ang="0">
                  <a:pos x="T4" y="T5"/>
                </a:cxn>
                <a:cxn ang="0">
                  <a:pos x="T6" y="T7"/>
                </a:cxn>
                <a:cxn ang="0">
                  <a:pos x="T8" y="T9"/>
                </a:cxn>
              </a:cxnLst>
              <a:rect l="0" t="0" r="r" b="b"/>
              <a:pathLst>
                <a:path w="17" h="54">
                  <a:moveTo>
                    <a:pt x="0" y="7"/>
                  </a:moveTo>
                  <a:cubicBezTo>
                    <a:pt x="8" y="54"/>
                    <a:pt x="8" y="54"/>
                    <a:pt x="8" y="54"/>
                  </a:cubicBezTo>
                  <a:cubicBezTo>
                    <a:pt x="11" y="52"/>
                    <a:pt x="14" y="50"/>
                    <a:pt x="17" y="48"/>
                  </a:cubicBezTo>
                  <a:cubicBezTo>
                    <a:pt x="9" y="0"/>
                    <a:pt x="9" y="0"/>
                    <a:pt x="9" y="0"/>
                  </a:cubicBezTo>
                  <a:lnTo>
                    <a:pt x="0" y="7"/>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2" name="Freeform 1864"/>
            <p:cNvSpPr/>
            <p:nvPr/>
          </p:nvSpPr>
          <p:spPr bwMode="auto">
            <a:xfrm>
              <a:off x="2700" y="389"/>
              <a:ext cx="42" cy="34"/>
            </a:xfrm>
            <a:custGeom>
              <a:avLst/>
              <a:gdLst>
                <a:gd name="T0" fmla="*/ 0 w 17"/>
                <a:gd name="T1" fmla="*/ 14 h 14"/>
                <a:gd name="T2" fmla="*/ 17 w 17"/>
                <a:gd name="T3" fmla="*/ 7 h 14"/>
                <a:gd name="T4" fmla="*/ 0 w 17"/>
                <a:gd name="T5" fmla="*/ 0 h 14"/>
                <a:gd name="T6" fmla="*/ 0 w 17"/>
                <a:gd name="T7" fmla="*/ 14 h 14"/>
              </a:gdLst>
              <a:ahLst/>
              <a:cxnLst>
                <a:cxn ang="0">
                  <a:pos x="T0" y="T1"/>
                </a:cxn>
                <a:cxn ang="0">
                  <a:pos x="T2" y="T3"/>
                </a:cxn>
                <a:cxn ang="0">
                  <a:pos x="T4" y="T5"/>
                </a:cxn>
                <a:cxn ang="0">
                  <a:pos x="T6" y="T7"/>
                </a:cxn>
              </a:cxnLst>
              <a:rect l="0" t="0" r="r" b="b"/>
              <a:pathLst>
                <a:path w="17" h="14">
                  <a:moveTo>
                    <a:pt x="0" y="14"/>
                  </a:moveTo>
                  <a:cubicBezTo>
                    <a:pt x="5" y="12"/>
                    <a:pt x="11" y="9"/>
                    <a:pt x="17" y="7"/>
                  </a:cubicBezTo>
                  <a:cubicBezTo>
                    <a:pt x="11" y="5"/>
                    <a:pt x="5" y="3"/>
                    <a:pt x="0" y="0"/>
                  </a:cubicBezTo>
                  <a:lnTo>
                    <a:pt x="0" y="14"/>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3" name="Freeform 1865"/>
            <p:cNvSpPr/>
            <p:nvPr/>
          </p:nvSpPr>
          <p:spPr bwMode="auto">
            <a:xfrm>
              <a:off x="2674" y="375"/>
              <a:ext cx="21" cy="60"/>
            </a:xfrm>
            <a:custGeom>
              <a:avLst/>
              <a:gdLst>
                <a:gd name="T0" fmla="*/ 8 w 9"/>
                <a:gd name="T1" fmla="*/ 4 h 25"/>
                <a:gd name="T2" fmla="*/ 0 w 9"/>
                <a:gd name="T3" fmla="*/ 0 h 25"/>
                <a:gd name="T4" fmla="*/ 1 w 9"/>
                <a:gd name="T5" fmla="*/ 25 h 25"/>
                <a:gd name="T6" fmla="*/ 9 w 9"/>
                <a:gd name="T7" fmla="*/ 21 h 25"/>
                <a:gd name="T8" fmla="*/ 8 w 9"/>
                <a:gd name="T9" fmla="*/ 4 h 25"/>
              </a:gdLst>
              <a:ahLst/>
              <a:cxnLst>
                <a:cxn ang="0">
                  <a:pos x="T0" y="T1"/>
                </a:cxn>
                <a:cxn ang="0">
                  <a:pos x="T2" y="T3"/>
                </a:cxn>
                <a:cxn ang="0">
                  <a:pos x="T4" y="T5"/>
                </a:cxn>
                <a:cxn ang="0">
                  <a:pos x="T6" y="T7"/>
                </a:cxn>
                <a:cxn ang="0">
                  <a:pos x="T8" y="T9"/>
                </a:cxn>
              </a:cxnLst>
              <a:rect l="0" t="0" r="r" b="b"/>
              <a:pathLst>
                <a:path w="9" h="25">
                  <a:moveTo>
                    <a:pt x="8" y="4"/>
                  </a:moveTo>
                  <a:cubicBezTo>
                    <a:pt x="6" y="3"/>
                    <a:pt x="3" y="1"/>
                    <a:pt x="0" y="0"/>
                  </a:cubicBezTo>
                  <a:cubicBezTo>
                    <a:pt x="1" y="25"/>
                    <a:pt x="1" y="25"/>
                    <a:pt x="1" y="25"/>
                  </a:cubicBezTo>
                  <a:cubicBezTo>
                    <a:pt x="3" y="24"/>
                    <a:pt x="6" y="23"/>
                    <a:pt x="9" y="21"/>
                  </a:cubicBezTo>
                  <a:lnTo>
                    <a:pt x="8" y="4"/>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4" name="Freeform 1866"/>
            <p:cNvSpPr/>
            <p:nvPr/>
          </p:nvSpPr>
          <p:spPr bwMode="auto">
            <a:xfrm>
              <a:off x="4190" y="2393"/>
              <a:ext cx="85" cy="44"/>
            </a:xfrm>
            <a:custGeom>
              <a:avLst/>
              <a:gdLst>
                <a:gd name="T0" fmla="*/ 35 w 35"/>
                <a:gd name="T1" fmla="*/ 5 h 18"/>
                <a:gd name="T2" fmla="*/ 7 w 35"/>
                <a:gd name="T3" fmla="*/ 0 h 18"/>
                <a:gd name="T4" fmla="*/ 0 w 35"/>
                <a:gd name="T5" fmla="*/ 12 h 18"/>
                <a:gd name="T6" fmla="*/ 27 w 35"/>
                <a:gd name="T7" fmla="*/ 18 h 18"/>
                <a:gd name="T8" fmla="*/ 35 w 35"/>
                <a:gd name="T9" fmla="*/ 5 h 18"/>
              </a:gdLst>
              <a:ahLst/>
              <a:cxnLst>
                <a:cxn ang="0">
                  <a:pos x="T0" y="T1"/>
                </a:cxn>
                <a:cxn ang="0">
                  <a:pos x="T2" y="T3"/>
                </a:cxn>
                <a:cxn ang="0">
                  <a:pos x="T4" y="T5"/>
                </a:cxn>
                <a:cxn ang="0">
                  <a:pos x="T6" y="T7"/>
                </a:cxn>
                <a:cxn ang="0">
                  <a:pos x="T8" y="T9"/>
                </a:cxn>
              </a:cxnLst>
              <a:rect l="0" t="0" r="r" b="b"/>
              <a:pathLst>
                <a:path w="35" h="18">
                  <a:moveTo>
                    <a:pt x="35" y="5"/>
                  </a:moveTo>
                  <a:cubicBezTo>
                    <a:pt x="26" y="3"/>
                    <a:pt x="16" y="2"/>
                    <a:pt x="7" y="0"/>
                  </a:cubicBezTo>
                  <a:cubicBezTo>
                    <a:pt x="5" y="4"/>
                    <a:pt x="2" y="8"/>
                    <a:pt x="0" y="12"/>
                  </a:cubicBezTo>
                  <a:cubicBezTo>
                    <a:pt x="27" y="18"/>
                    <a:pt x="27" y="18"/>
                    <a:pt x="27" y="18"/>
                  </a:cubicBezTo>
                  <a:cubicBezTo>
                    <a:pt x="29" y="13"/>
                    <a:pt x="32" y="9"/>
                    <a:pt x="35" y="5"/>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5" name="Freeform 1867"/>
            <p:cNvSpPr/>
            <p:nvPr/>
          </p:nvSpPr>
          <p:spPr bwMode="auto">
            <a:xfrm>
              <a:off x="2649" y="360"/>
              <a:ext cx="20" cy="92"/>
            </a:xfrm>
            <a:custGeom>
              <a:avLst/>
              <a:gdLst>
                <a:gd name="T0" fmla="*/ 8 w 8"/>
                <a:gd name="T1" fmla="*/ 33 h 38"/>
                <a:gd name="T2" fmla="*/ 8 w 8"/>
                <a:gd name="T3" fmla="*/ 4 h 38"/>
                <a:gd name="T4" fmla="*/ 0 w 8"/>
                <a:gd name="T5" fmla="*/ 0 h 38"/>
                <a:gd name="T6" fmla="*/ 1 w 8"/>
                <a:gd name="T7" fmla="*/ 38 h 38"/>
                <a:gd name="T8" fmla="*/ 8 w 8"/>
                <a:gd name="T9" fmla="*/ 33 h 38"/>
              </a:gdLst>
              <a:ahLst/>
              <a:cxnLst>
                <a:cxn ang="0">
                  <a:pos x="T0" y="T1"/>
                </a:cxn>
                <a:cxn ang="0">
                  <a:pos x="T2" y="T3"/>
                </a:cxn>
                <a:cxn ang="0">
                  <a:pos x="T4" y="T5"/>
                </a:cxn>
                <a:cxn ang="0">
                  <a:pos x="T6" y="T7"/>
                </a:cxn>
                <a:cxn ang="0">
                  <a:pos x="T8" y="T9"/>
                </a:cxn>
              </a:cxnLst>
              <a:rect l="0" t="0" r="r" b="b"/>
              <a:pathLst>
                <a:path w="8" h="38">
                  <a:moveTo>
                    <a:pt x="8" y="33"/>
                  </a:moveTo>
                  <a:cubicBezTo>
                    <a:pt x="8" y="4"/>
                    <a:pt x="8" y="4"/>
                    <a:pt x="8" y="4"/>
                  </a:cubicBezTo>
                  <a:cubicBezTo>
                    <a:pt x="5" y="3"/>
                    <a:pt x="3" y="1"/>
                    <a:pt x="0" y="0"/>
                  </a:cubicBezTo>
                  <a:cubicBezTo>
                    <a:pt x="1" y="38"/>
                    <a:pt x="1" y="38"/>
                    <a:pt x="1" y="38"/>
                  </a:cubicBezTo>
                  <a:cubicBezTo>
                    <a:pt x="3" y="36"/>
                    <a:pt x="6" y="34"/>
                    <a:pt x="8" y="33"/>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6" name="Freeform 1868"/>
            <p:cNvSpPr/>
            <p:nvPr/>
          </p:nvSpPr>
          <p:spPr bwMode="auto">
            <a:xfrm>
              <a:off x="4509" y="3016"/>
              <a:ext cx="318" cy="153"/>
            </a:xfrm>
            <a:custGeom>
              <a:avLst/>
              <a:gdLst>
                <a:gd name="T0" fmla="*/ 15 w 131"/>
                <a:gd name="T1" fmla="*/ 7 h 63"/>
                <a:gd name="T2" fmla="*/ 0 w 131"/>
                <a:gd name="T3" fmla="*/ 43 h 63"/>
                <a:gd name="T4" fmla="*/ 131 w 131"/>
                <a:gd name="T5" fmla="*/ 63 h 63"/>
                <a:gd name="T6" fmla="*/ 15 w 131"/>
                <a:gd name="T7" fmla="*/ 7 h 63"/>
              </a:gdLst>
              <a:ahLst/>
              <a:cxnLst>
                <a:cxn ang="0">
                  <a:pos x="T0" y="T1"/>
                </a:cxn>
                <a:cxn ang="0">
                  <a:pos x="T2" y="T3"/>
                </a:cxn>
                <a:cxn ang="0">
                  <a:pos x="T4" y="T5"/>
                </a:cxn>
                <a:cxn ang="0">
                  <a:pos x="T6" y="T7"/>
                </a:cxn>
              </a:cxnLst>
              <a:rect l="0" t="0" r="r" b="b"/>
              <a:pathLst>
                <a:path w="131" h="63">
                  <a:moveTo>
                    <a:pt x="15" y="7"/>
                  </a:moveTo>
                  <a:cubicBezTo>
                    <a:pt x="12" y="19"/>
                    <a:pt x="8" y="31"/>
                    <a:pt x="0" y="43"/>
                  </a:cubicBezTo>
                  <a:cubicBezTo>
                    <a:pt x="41" y="33"/>
                    <a:pt x="91" y="39"/>
                    <a:pt x="131" y="63"/>
                  </a:cubicBezTo>
                  <a:cubicBezTo>
                    <a:pt x="96" y="4"/>
                    <a:pt x="44" y="0"/>
                    <a:pt x="15" y="7"/>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7" name="Freeform 1869"/>
            <p:cNvSpPr/>
            <p:nvPr/>
          </p:nvSpPr>
          <p:spPr bwMode="auto">
            <a:xfrm>
              <a:off x="4985" y="3391"/>
              <a:ext cx="51" cy="87"/>
            </a:xfrm>
            <a:custGeom>
              <a:avLst/>
              <a:gdLst>
                <a:gd name="T0" fmla="*/ 21 w 21"/>
                <a:gd name="T1" fmla="*/ 6 h 36"/>
                <a:gd name="T2" fmla="*/ 0 w 21"/>
                <a:gd name="T3" fmla="*/ 0 h 36"/>
                <a:gd name="T4" fmla="*/ 5 w 21"/>
                <a:gd name="T5" fmla="*/ 36 h 36"/>
                <a:gd name="T6" fmla="*/ 21 w 21"/>
                <a:gd name="T7" fmla="*/ 6 h 36"/>
              </a:gdLst>
              <a:ahLst/>
              <a:cxnLst>
                <a:cxn ang="0">
                  <a:pos x="T0" y="T1"/>
                </a:cxn>
                <a:cxn ang="0">
                  <a:pos x="T2" y="T3"/>
                </a:cxn>
                <a:cxn ang="0">
                  <a:pos x="T4" y="T5"/>
                </a:cxn>
                <a:cxn ang="0">
                  <a:pos x="T6" y="T7"/>
                </a:cxn>
              </a:cxnLst>
              <a:rect l="0" t="0" r="r" b="b"/>
              <a:pathLst>
                <a:path w="21" h="36">
                  <a:moveTo>
                    <a:pt x="21" y="6"/>
                  </a:moveTo>
                  <a:cubicBezTo>
                    <a:pt x="13" y="4"/>
                    <a:pt x="6" y="2"/>
                    <a:pt x="0" y="0"/>
                  </a:cubicBezTo>
                  <a:cubicBezTo>
                    <a:pt x="2" y="9"/>
                    <a:pt x="4" y="23"/>
                    <a:pt x="5" y="36"/>
                  </a:cubicBezTo>
                  <a:cubicBezTo>
                    <a:pt x="12" y="24"/>
                    <a:pt x="17" y="14"/>
                    <a:pt x="21" y="6"/>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8" name="Freeform 1870"/>
            <p:cNvSpPr/>
            <p:nvPr/>
          </p:nvSpPr>
          <p:spPr bwMode="auto">
            <a:xfrm>
              <a:off x="4122" y="3109"/>
              <a:ext cx="827" cy="238"/>
            </a:xfrm>
            <a:custGeom>
              <a:avLst/>
              <a:gdLst>
                <a:gd name="T0" fmla="*/ 232 w 340"/>
                <a:gd name="T1" fmla="*/ 46 h 98"/>
                <a:gd name="T2" fmla="*/ 340 w 340"/>
                <a:gd name="T3" fmla="*/ 95 h 98"/>
                <a:gd name="T4" fmla="*/ 153 w 340"/>
                <a:gd name="T5" fmla="*/ 15 h 98"/>
                <a:gd name="T6" fmla="*/ 0 w 340"/>
                <a:gd name="T7" fmla="*/ 66 h 98"/>
                <a:gd name="T8" fmla="*/ 10 w 340"/>
                <a:gd name="T9" fmla="*/ 79 h 98"/>
                <a:gd name="T10" fmla="*/ 232 w 340"/>
                <a:gd name="T11" fmla="*/ 46 h 98"/>
              </a:gdLst>
              <a:ahLst/>
              <a:cxnLst>
                <a:cxn ang="0">
                  <a:pos x="T0" y="T1"/>
                </a:cxn>
                <a:cxn ang="0">
                  <a:pos x="T2" y="T3"/>
                </a:cxn>
                <a:cxn ang="0">
                  <a:pos x="T4" y="T5"/>
                </a:cxn>
                <a:cxn ang="0">
                  <a:pos x="T6" y="T7"/>
                </a:cxn>
                <a:cxn ang="0">
                  <a:pos x="T8" y="T9"/>
                </a:cxn>
                <a:cxn ang="0">
                  <a:pos x="T10" y="T11"/>
                </a:cxn>
              </a:cxnLst>
              <a:rect l="0" t="0" r="r" b="b"/>
              <a:pathLst>
                <a:path w="340" h="98">
                  <a:moveTo>
                    <a:pt x="232" y="46"/>
                  </a:moveTo>
                  <a:cubicBezTo>
                    <a:pt x="278" y="44"/>
                    <a:pt x="318" y="66"/>
                    <a:pt x="340" y="95"/>
                  </a:cubicBezTo>
                  <a:cubicBezTo>
                    <a:pt x="315" y="21"/>
                    <a:pt x="221" y="0"/>
                    <a:pt x="153" y="15"/>
                  </a:cubicBezTo>
                  <a:cubicBezTo>
                    <a:pt x="119" y="64"/>
                    <a:pt x="58" y="84"/>
                    <a:pt x="0" y="66"/>
                  </a:cubicBezTo>
                  <a:cubicBezTo>
                    <a:pt x="4" y="70"/>
                    <a:pt x="7" y="74"/>
                    <a:pt x="10" y="79"/>
                  </a:cubicBezTo>
                  <a:cubicBezTo>
                    <a:pt x="104" y="98"/>
                    <a:pt x="166" y="49"/>
                    <a:pt x="232" y="46"/>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9" name="Freeform 1871"/>
            <p:cNvSpPr/>
            <p:nvPr/>
          </p:nvSpPr>
          <p:spPr bwMode="auto">
            <a:xfrm>
              <a:off x="2618" y="348"/>
              <a:ext cx="29" cy="131"/>
            </a:xfrm>
            <a:custGeom>
              <a:avLst/>
              <a:gdLst>
                <a:gd name="T0" fmla="*/ 11 w 12"/>
                <a:gd name="T1" fmla="*/ 3 h 54"/>
                <a:gd name="T2" fmla="*/ 7 w 12"/>
                <a:gd name="T3" fmla="*/ 0 h 54"/>
                <a:gd name="T4" fmla="*/ 3 w 12"/>
                <a:gd name="T5" fmla="*/ 3 h 54"/>
                <a:gd name="T6" fmla="*/ 0 w 12"/>
                <a:gd name="T7" fmla="*/ 54 h 54"/>
                <a:gd name="T8" fmla="*/ 12 w 12"/>
                <a:gd name="T9" fmla="*/ 44 h 54"/>
                <a:gd name="T10" fmla="*/ 11 w 12"/>
                <a:gd name="T11" fmla="*/ 3 h 54"/>
              </a:gdLst>
              <a:ahLst/>
              <a:cxnLst>
                <a:cxn ang="0">
                  <a:pos x="T0" y="T1"/>
                </a:cxn>
                <a:cxn ang="0">
                  <a:pos x="T2" y="T3"/>
                </a:cxn>
                <a:cxn ang="0">
                  <a:pos x="T4" y="T5"/>
                </a:cxn>
                <a:cxn ang="0">
                  <a:pos x="T6" y="T7"/>
                </a:cxn>
                <a:cxn ang="0">
                  <a:pos x="T8" y="T9"/>
                </a:cxn>
                <a:cxn ang="0">
                  <a:pos x="T10" y="T11"/>
                </a:cxn>
              </a:cxnLst>
              <a:rect l="0" t="0" r="r" b="b"/>
              <a:pathLst>
                <a:path w="12" h="54">
                  <a:moveTo>
                    <a:pt x="11" y="3"/>
                  </a:moveTo>
                  <a:cubicBezTo>
                    <a:pt x="10" y="2"/>
                    <a:pt x="8" y="1"/>
                    <a:pt x="7" y="0"/>
                  </a:cubicBezTo>
                  <a:cubicBezTo>
                    <a:pt x="6" y="1"/>
                    <a:pt x="4" y="2"/>
                    <a:pt x="3" y="3"/>
                  </a:cubicBezTo>
                  <a:cubicBezTo>
                    <a:pt x="2" y="20"/>
                    <a:pt x="1" y="37"/>
                    <a:pt x="0" y="54"/>
                  </a:cubicBezTo>
                  <a:cubicBezTo>
                    <a:pt x="4" y="50"/>
                    <a:pt x="7" y="47"/>
                    <a:pt x="12" y="44"/>
                  </a:cubicBezTo>
                  <a:lnTo>
                    <a:pt x="11" y="3"/>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0" name="Freeform 1872"/>
            <p:cNvSpPr>
              <a:spLocks noEditPoints="1"/>
            </p:cNvSpPr>
            <p:nvPr/>
          </p:nvSpPr>
          <p:spPr bwMode="auto">
            <a:xfrm>
              <a:off x="2618" y="722"/>
              <a:ext cx="510" cy="523"/>
            </a:xfrm>
            <a:custGeom>
              <a:avLst/>
              <a:gdLst>
                <a:gd name="T0" fmla="*/ 0 w 210"/>
                <a:gd name="T1" fmla="*/ 165 h 215"/>
                <a:gd name="T2" fmla="*/ 27 w 210"/>
                <a:gd name="T3" fmla="*/ 192 h 215"/>
                <a:gd name="T4" fmla="*/ 108 w 210"/>
                <a:gd name="T5" fmla="*/ 192 h 215"/>
                <a:gd name="T6" fmla="*/ 117 w 210"/>
                <a:gd name="T7" fmla="*/ 215 h 215"/>
                <a:gd name="T8" fmla="*/ 200 w 210"/>
                <a:gd name="T9" fmla="*/ 164 h 215"/>
                <a:gd name="T10" fmla="*/ 191 w 210"/>
                <a:gd name="T11" fmla="*/ 129 h 215"/>
                <a:gd name="T12" fmla="*/ 210 w 210"/>
                <a:gd name="T13" fmla="*/ 114 h 215"/>
                <a:gd name="T14" fmla="*/ 76 w 210"/>
                <a:gd name="T15" fmla="*/ 18 h 215"/>
                <a:gd name="T16" fmla="*/ 0 w 210"/>
                <a:gd name="T17" fmla="*/ 165 h 215"/>
                <a:gd name="T18" fmla="*/ 110 w 210"/>
                <a:gd name="T19" fmla="*/ 44 h 215"/>
                <a:gd name="T20" fmla="*/ 122 w 210"/>
                <a:gd name="T21" fmla="*/ 95 h 215"/>
                <a:gd name="T22" fmla="*/ 161 w 210"/>
                <a:gd name="T23" fmla="*/ 130 h 215"/>
                <a:gd name="T24" fmla="*/ 93 w 210"/>
                <a:gd name="T25" fmla="*/ 162 h 215"/>
                <a:gd name="T26" fmla="*/ 30 w 210"/>
                <a:gd name="T27" fmla="*/ 152 h 215"/>
                <a:gd name="T28" fmla="*/ 65 w 210"/>
                <a:gd name="T29" fmla="*/ 79 h 215"/>
                <a:gd name="T30" fmla="*/ 110 w 210"/>
                <a:gd name="T31" fmla="*/ 44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0" h="215">
                  <a:moveTo>
                    <a:pt x="0" y="165"/>
                  </a:moveTo>
                  <a:cubicBezTo>
                    <a:pt x="7" y="175"/>
                    <a:pt x="16" y="185"/>
                    <a:pt x="27" y="192"/>
                  </a:cubicBezTo>
                  <a:cubicBezTo>
                    <a:pt x="71" y="188"/>
                    <a:pt x="103" y="187"/>
                    <a:pt x="108" y="192"/>
                  </a:cubicBezTo>
                  <a:cubicBezTo>
                    <a:pt x="111" y="195"/>
                    <a:pt x="114" y="203"/>
                    <a:pt x="117" y="215"/>
                  </a:cubicBezTo>
                  <a:cubicBezTo>
                    <a:pt x="152" y="211"/>
                    <a:pt x="184" y="194"/>
                    <a:pt x="200" y="164"/>
                  </a:cubicBezTo>
                  <a:cubicBezTo>
                    <a:pt x="191" y="129"/>
                    <a:pt x="191" y="129"/>
                    <a:pt x="191" y="129"/>
                  </a:cubicBezTo>
                  <a:cubicBezTo>
                    <a:pt x="210" y="114"/>
                    <a:pt x="210" y="114"/>
                    <a:pt x="210" y="114"/>
                  </a:cubicBezTo>
                  <a:cubicBezTo>
                    <a:pt x="205" y="40"/>
                    <a:pt x="144" y="0"/>
                    <a:pt x="76" y="18"/>
                  </a:cubicBezTo>
                  <a:cubicBezTo>
                    <a:pt x="50" y="70"/>
                    <a:pt x="20" y="127"/>
                    <a:pt x="0" y="165"/>
                  </a:cubicBezTo>
                  <a:close/>
                  <a:moveTo>
                    <a:pt x="110" y="44"/>
                  </a:moveTo>
                  <a:cubicBezTo>
                    <a:pt x="129" y="49"/>
                    <a:pt x="136" y="76"/>
                    <a:pt x="122" y="95"/>
                  </a:cubicBezTo>
                  <a:cubicBezTo>
                    <a:pt x="144" y="96"/>
                    <a:pt x="162" y="106"/>
                    <a:pt x="161" y="130"/>
                  </a:cubicBezTo>
                  <a:cubicBezTo>
                    <a:pt x="161" y="149"/>
                    <a:pt x="138" y="168"/>
                    <a:pt x="93" y="162"/>
                  </a:cubicBezTo>
                  <a:cubicBezTo>
                    <a:pt x="75" y="159"/>
                    <a:pt x="53" y="153"/>
                    <a:pt x="30" y="152"/>
                  </a:cubicBezTo>
                  <a:cubicBezTo>
                    <a:pt x="45" y="130"/>
                    <a:pt x="57" y="101"/>
                    <a:pt x="65" y="79"/>
                  </a:cubicBezTo>
                  <a:cubicBezTo>
                    <a:pt x="76" y="50"/>
                    <a:pt x="93" y="39"/>
                    <a:pt x="110" y="44"/>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1" name="Freeform 1873"/>
            <p:cNvSpPr/>
            <p:nvPr/>
          </p:nvSpPr>
          <p:spPr bwMode="auto">
            <a:xfrm>
              <a:off x="3500" y="1503"/>
              <a:ext cx="41" cy="124"/>
            </a:xfrm>
            <a:custGeom>
              <a:avLst/>
              <a:gdLst>
                <a:gd name="T0" fmla="*/ 0 w 17"/>
                <a:gd name="T1" fmla="*/ 8 h 51"/>
                <a:gd name="T2" fmla="*/ 7 w 17"/>
                <a:gd name="T3" fmla="*/ 51 h 51"/>
                <a:gd name="T4" fmla="*/ 17 w 17"/>
                <a:gd name="T5" fmla="*/ 46 h 51"/>
                <a:gd name="T6" fmla="*/ 9 w 17"/>
                <a:gd name="T7" fmla="*/ 0 h 51"/>
                <a:gd name="T8" fmla="*/ 0 w 17"/>
                <a:gd name="T9" fmla="*/ 8 h 51"/>
              </a:gdLst>
              <a:ahLst/>
              <a:cxnLst>
                <a:cxn ang="0">
                  <a:pos x="T0" y="T1"/>
                </a:cxn>
                <a:cxn ang="0">
                  <a:pos x="T2" y="T3"/>
                </a:cxn>
                <a:cxn ang="0">
                  <a:pos x="T4" y="T5"/>
                </a:cxn>
                <a:cxn ang="0">
                  <a:pos x="T6" y="T7"/>
                </a:cxn>
                <a:cxn ang="0">
                  <a:pos x="T8" y="T9"/>
                </a:cxn>
              </a:cxnLst>
              <a:rect l="0" t="0" r="r" b="b"/>
              <a:pathLst>
                <a:path w="17" h="51">
                  <a:moveTo>
                    <a:pt x="0" y="8"/>
                  </a:moveTo>
                  <a:cubicBezTo>
                    <a:pt x="7" y="51"/>
                    <a:pt x="7" y="51"/>
                    <a:pt x="7" y="51"/>
                  </a:cubicBezTo>
                  <a:cubicBezTo>
                    <a:pt x="11" y="49"/>
                    <a:pt x="14" y="47"/>
                    <a:pt x="17" y="46"/>
                  </a:cubicBezTo>
                  <a:cubicBezTo>
                    <a:pt x="9" y="0"/>
                    <a:pt x="9" y="0"/>
                    <a:pt x="9" y="0"/>
                  </a:cubicBezTo>
                  <a:lnTo>
                    <a:pt x="0" y="8"/>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2" name="Freeform 1874"/>
            <p:cNvSpPr/>
            <p:nvPr/>
          </p:nvSpPr>
          <p:spPr bwMode="auto">
            <a:xfrm>
              <a:off x="4946" y="3427"/>
              <a:ext cx="163" cy="200"/>
            </a:xfrm>
            <a:custGeom>
              <a:avLst/>
              <a:gdLst>
                <a:gd name="T0" fmla="*/ 0 w 67"/>
                <a:gd name="T1" fmla="*/ 74 h 82"/>
                <a:gd name="T2" fmla="*/ 24 w 67"/>
                <a:gd name="T3" fmla="*/ 76 h 82"/>
                <a:gd name="T4" fmla="*/ 42 w 67"/>
                <a:gd name="T5" fmla="*/ 47 h 82"/>
                <a:gd name="T6" fmla="*/ 49 w 67"/>
                <a:gd name="T7" fmla="*/ 80 h 82"/>
                <a:gd name="T8" fmla="*/ 67 w 67"/>
                <a:gd name="T9" fmla="*/ 82 h 82"/>
                <a:gd name="T10" fmla="*/ 41 w 67"/>
                <a:gd name="T11" fmla="*/ 0 h 82"/>
                <a:gd name="T12" fmla="*/ 22 w 67"/>
                <a:gd name="T13" fmla="*/ 34 h 82"/>
                <a:gd name="T14" fmla="*/ 19 w 67"/>
                <a:gd name="T15" fmla="*/ 64 h 82"/>
                <a:gd name="T16" fmla="*/ 12 w 67"/>
                <a:gd name="T17" fmla="*/ 51 h 82"/>
                <a:gd name="T18" fmla="*/ 0 w 67"/>
                <a:gd name="T19" fmla="*/ 7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82">
                  <a:moveTo>
                    <a:pt x="0" y="74"/>
                  </a:moveTo>
                  <a:cubicBezTo>
                    <a:pt x="8" y="74"/>
                    <a:pt x="16" y="75"/>
                    <a:pt x="24" y="76"/>
                  </a:cubicBezTo>
                  <a:cubicBezTo>
                    <a:pt x="31" y="64"/>
                    <a:pt x="38" y="53"/>
                    <a:pt x="42" y="47"/>
                  </a:cubicBezTo>
                  <a:cubicBezTo>
                    <a:pt x="45" y="57"/>
                    <a:pt x="47" y="69"/>
                    <a:pt x="49" y="80"/>
                  </a:cubicBezTo>
                  <a:cubicBezTo>
                    <a:pt x="55" y="80"/>
                    <a:pt x="61" y="81"/>
                    <a:pt x="67" y="82"/>
                  </a:cubicBezTo>
                  <a:cubicBezTo>
                    <a:pt x="58" y="54"/>
                    <a:pt x="46" y="15"/>
                    <a:pt x="41" y="0"/>
                  </a:cubicBezTo>
                  <a:cubicBezTo>
                    <a:pt x="37" y="6"/>
                    <a:pt x="30" y="19"/>
                    <a:pt x="22" y="34"/>
                  </a:cubicBezTo>
                  <a:cubicBezTo>
                    <a:pt x="22" y="46"/>
                    <a:pt x="21" y="56"/>
                    <a:pt x="19" y="64"/>
                  </a:cubicBezTo>
                  <a:cubicBezTo>
                    <a:pt x="17" y="60"/>
                    <a:pt x="15" y="55"/>
                    <a:pt x="12" y="51"/>
                  </a:cubicBezTo>
                  <a:lnTo>
                    <a:pt x="0" y="74"/>
                  </a:ln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3" name="Freeform 1875"/>
            <p:cNvSpPr/>
            <p:nvPr/>
          </p:nvSpPr>
          <p:spPr bwMode="auto">
            <a:xfrm>
              <a:off x="4171" y="2432"/>
              <a:ext cx="78" cy="49"/>
            </a:xfrm>
            <a:custGeom>
              <a:avLst/>
              <a:gdLst>
                <a:gd name="T0" fmla="*/ 32 w 32"/>
                <a:gd name="T1" fmla="*/ 6 h 20"/>
                <a:gd name="T2" fmla="*/ 6 w 32"/>
                <a:gd name="T3" fmla="*/ 0 h 20"/>
                <a:gd name="T4" fmla="*/ 0 w 32"/>
                <a:gd name="T5" fmla="*/ 13 h 20"/>
                <a:gd name="T6" fmla="*/ 27 w 32"/>
                <a:gd name="T7" fmla="*/ 20 h 20"/>
                <a:gd name="T8" fmla="*/ 32 w 32"/>
                <a:gd name="T9" fmla="*/ 6 h 20"/>
              </a:gdLst>
              <a:ahLst/>
              <a:cxnLst>
                <a:cxn ang="0">
                  <a:pos x="T0" y="T1"/>
                </a:cxn>
                <a:cxn ang="0">
                  <a:pos x="T2" y="T3"/>
                </a:cxn>
                <a:cxn ang="0">
                  <a:pos x="T4" y="T5"/>
                </a:cxn>
                <a:cxn ang="0">
                  <a:pos x="T6" y="T7"/>
                </a:cxn>
                <a:cxn ang="0">
                  <a:pos x="T8" y="T9"/>
                </a:cxn>
              </a:cxnLst>
              <a:rect l="0" t="0" r="r" b="b"/>
              <a:pathLst>
                <a:path w="32" h="20">
                  <a:moveTo>
                    <a:pt x="32" y="6"/>
                  </a:moveTo>
                  <a:cubicBezTo>
                    <a:pt x="6" y="0"/>
                    <a:pt x="6" y="0"/>
                    <a:pt x="6" y="0"/>
                  </a:cubicBezTo>
                  <a:cubicBezTo>
                    <a:pt x="4" y="4"/>
                    <a:pt x="2" y="9"/>
                    <a:pt x="0" y="13"/>
                  </a:cubicBezTo>
                  <a:cubicBezTo>
                    <a:pt x="27" y="20"/>
                    <a:pt x="27" y="20"/>
                    <a:pt x="27" y="20"/>
                  </a:cubicBezTo>
                  <a:cubicBezTo>
                    <a:pt x="28" y="15"/>
                    <a:pt x="30" y="10"/>
                    <a:pt x="32" y="6"/>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4" name="Freeform 1876"/>
            <p:cNvSpPr/>
            <p:nvPr/>
          </p:nvSpPr>
          <p:spPr bwMode="auto">
            <a:xfrm>
              <a:off x="4154" y="3228"/>
              <a:ext cx="816" cy="211"/>
            </a:xfrm>
            <a:custGeom>
              <a:avLst/>
              <a:gdLst>
                <a:gd name="T0" fmla="*/ 251 w 336"/>
                <a:gd name="T1" fmla="*/ 25 h 87"/>
                <a:gd name="T2" fmla="*/ 336 w 336"/>
                <a:gd name="T3" fmla="*/ 76 h 87"/>
                <a:gd name="T4" fmla="*/ 219 w 336"/>
                <a:gd name="T5" fmla="*/ 3 h 87"/>
                <a:gd name="T6" fmla="*/ 0 w 336"/>
                <a:gd name="T7" fmla="*/ 36 h 87"/>
                <a:gd name="T8" fmla="*/ 6 w 336"/>
                <a:gd name="T9" fmla="*/ 63 h 87"/>
                <a:gd name="T10" fmla="*/ 251 w 336"/>
                <a:gd name="T11" fmla="*/ 25 h 87"/>
              </a:gdLst>
              <a:ahLst/>
              <a:cxnLst>
                <a:cxn ang="0">
                  <a:pos x="T0" y="T1"/>
                </a:cxn>
                <a:cxn ang="0">
                  <a:pos x="T2" y="T3"/>
                </a:cxn>
                <a:cxn ang="0">
                  <a:pos x="T4" y="T5"/>
                </a:cxn>
                <a:cxn ang="0">
                  <a:pos x="T6" y="T7"/>
                </a:cxn>
                <a:cxn ang="0">
                  <a:pos x="T8" y="T9"/>
                </a:cxn>
                <a:cxn ang="0">
                  <a:pos x="T10" y="T11"/>
                </a:cxn>
              </a:cxnLst>
              <a:rect l="0" t="0" r="r" b="b"/>
              <a:pathLst>
                <a:path w="336" h="87">
                  <a:moveTo>
                    <a:pt x="251" y="25"/>
                  </a:moveTo>
                  <a:cubicBezTo>
                    <a:pt x="284" y="25"/>
                    <a:pt x="320" y="45"/>
                    <a:pt x="336" y="76"/>
                  </a:cubicBezTo>
                  <a:cubicBezTo>
                    <a:pt x="327" y="35"/>
                    <a:pt x="272" y="0"/>
                    <a:pt x="219" y="3"/>
                  </a:cubicBezTo>
                  <a:cubicBezTo>
                    <a:pt x="155" y="7"/>
                    <a:pt x="90" y="54"/>
                    <a:pt x="0" y="36"/>
                  </a:cubicBezTo>
                  <a:cubicBezTo>
                    <a:pt x="3" y="44"/>
                    <a:pt x="5" y="53"/>
                    <a:pt x="6" y="63"/>
                  </a:cubicBezTo>
                  <a:cubicBezTo>
                    <a:pt x="78" y="87"/>
                    <a:pt x="171" y="24"/>
                    <a:pt x="251" y="25"/>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5" name="Freeform 1877"/>
            <p:cNvSpPr/>
            <p:nvPr/>
          </p:nvSpPr>
          <p:spPr bwMode="auto">
            <a:xfrm>
              <a:off x="3259" y="1299"/>
              <a:ext cx="175" cy="348"/>
            </a:xfrm>
            <a:custGeom>
              <a:avLst/>
              <a:gdLst>
                <a:gd name="T0" fmla="*/ 0 w 72"/>
                <a:gd name="T1" fmla="*/ 136 h 143"/>
                <a:gd name="T2" fmla="*/ 19 w 72"/>
                <a:gd name="T3" fmla="*/ 143 h 143"/>
                <a:gd name="T4" fmla="*/ 55 w 72"/>
                <a:gd name="T5" fmla="*/ 92 h 143"/>
                <a:gd name="T6" fmla="*/ 42 w 72"/>
                <a:gd name="T7" fmla="*/ 76 h 143"/>
                <a:gd name="T8" fmla="*/ 72 w 72"/>
                <a:gd name="T9" fmla="*/ 51 h 143"/>
                <a:gd name="T10" fmla="*/ 32 w 72"/>
                <a:gd name="T11" fmla="*/ 0 h 143"/>
                <a:gd name="T12" fmla="*/ 15 w 72"/>
                <a:gd name="T13" fmla="*/ 22 h 143"/>
                <a:gd name="T14" fmla="*/ 23 w 72"/>
                <a:gd name="T15" fmla="*/ 102 h 143"/>
                <a:gd name="T16" fmla="*/ 0 w 72"/>
                <a:gd name="T17" fmla="*/ 13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143">
                  <a:moveTo>
                    <a:pt x="0" y="136"/>
                  </a:moveTo>
                  <a:cubicBezTo>
                    <a:pt x="7" y="137"/>
                    <a:pt x="14" y="139"/>
                    <a:pt x="19" y="143"/>
                  </a:cubicBezTo>
                  <a:cubicBezTo>
                    <a:pt x="30" y="125"/>
                    <a:pt x="42" y="107"/>
                    <a:pt x="55" y="92"/>
                  </a:cubicBezTo>
                  <a:cubicBezTo>
                    <a:pt x="42" y="76"/>
                    <a:pt x="42" y="76"/>
                    <a:pt x="42" y="76"/>
                  </a:cubicBezTo>
                  <a:cubicBezTo>
                    <a:pt x="72" y="51"/>
                    <a:pt x="72" y="51"/>
                    <a:pt x="72" y="51"/>
                  </a:cubicBezTo>
                  <a:cubicBezTo>
                    <a:pt x="32" y="0"/>
                    <a:pt x="32" y="0"/>
                    <a:pt x="32" y="0"/>
                  </a:cubicBezTo>
                  <a:cubicBezTo>
                    <a:pt x="25" y="7"/>
                    <a:pt x="20" y="14"/>
                    <a:pt x="15" y="22"/>
                  </a:cubicBezTo>
                  <a:cubicBezTo>
                    <a:pt x="28" y="46"/>
                    <a:pt x="32" y="76"/>
                    <a:pt x="23" y="102"/>
                  </a:cubicBezTo>
                  <a:cubicBezTo>
                    <a:pt x="18" y="115"/>
                    <a:pt x="10" y="126"/>
                    <a:pt x="0" y="136"/>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6" name="Freeform 1878"/>
            <p:cNvSpPr/>
            <p:nvPr/>
          </p:nvSpPr>
          <p:spPr bwMode="auto">
            <a:xfrm>
              <a:off x="3213" y="1204"/>
              <a:ext cx="107" cy="124"/>
            </a:xfrm>
            <a:custGeom>
              <a:avLst/>
              <a:gdLst>
                <a:gd name="T0" fmla="*/ 28 w 44"/>
                <a:gd name="T1" fmla="*/ 51 h 51"/>
                <a:gd name="T2" fmla="*/ 44 w 44"/>
                <a:gd name="T3" fmla="*/ 30 h 51"/>
                <a:gd name="T4" fmla="*/ 21 w 44"/>
                <a:gd name="T5" fmla="*/ 0 h 51"/>
                <a:gd name="T6" fmla="*/ 0 w 44"/>
                <a:gd name="T7" fmla="*/ 26 h 51"/>
                <a:gd name="T8" fmla="*/ 28 w 44"/>
                <a:gd name="T9" fmla="*/ 51 h 51"/>
              </a:gdLst>
              <a:ahLst/>
              <a:cxnLst>
                <a:cxn ang="0">
                  <a:pos x="T0" y="T1"/>
                </a:cxn>
                <a:cxn ang="0">
                  <a:pos x="T2" y="T3"/>
                </a:cxn>
                <a:cxn ang="0">
                  <a:pos x="T4" y="T5"/>
                </a:cxn>
                <a:cxn ang="0">
                  <a:pos x="T6" y="T7"/>
                </a:cxn>
                <a:cxn ang="0">
                  <a:pos x="T8" y="T9"/>
                </a:cxn>
              </a:cxnLst>
              <a:rect l="0" t="0" r="r" b="b"/>
              <a:pathLst>
                <a:path w="44" h="51">
                  <a:moveTo>
                    <a:pt x="28" y="51"/>
                  </a:moveTo>
                  <a:cubicBezTo>
                    <a:pt x="32" y="44"/>
                    <a:pt x="38" y="37"/>
                    <a:pt x="44" y="30"/>
                  </a:cubicBezTo>
                  <a:cubicBezTo>
                    <a:pt x="21" y="0"/>
                    <a:pt x="21" y="0"/>
                    <a:pt x="21" y="0"/>
                  </a:cubicBezTo>
                  <a:cubicBezTo>
                    <a:pt x="12" y="8"/>
                    <a:pt x="5" y="17"/>
                    <a:pt x="0" y="26"/>
                  </a:cubicBezTo>
                  <a:cubicBezTo>
                    <a:pt x="11" y="31"/>
                    <a:pt x="20" y="40"/>
                    <a:pt x="28" y="51"/>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7" name="Freeform 1879"/>
            <p:cNvSpPr/>
            <p:nvPr/>
          </p:nvSpPr>
          <p:spPr bwMode="auto">
            <a:xfrm>
              <a:off x="2413" y="170"/>
              <a:ext cx="59" cy="59"/>
            </a:xfrm>
            <a:custGeom>
              <a:avLst/>
              <a:gdLst>
                <a:gd name="T0" fmla="*/ 19 w 24"/>
                <a:gd name="T1" fmla="*/ 7 h 24"/>
                <a:gd name="T2" fmla="*/ 0 w 24"/>
                <a:gd name="T3" fmla="*/ 7 h 24"/>
                <a:gd name="T4" fmla="*/ 9 w 24"/>
                <a:gd name="T5" fmla="*/ 24 h 24"/>
                <a:gd name="T6" fmla="*/ 19 w 24"/>
                <a:gd name="T7" fmla="*/ 7 h 24"/>
              </a:gdLst>
              <a:ahLst/>
              <a:cxnLst>
                <a:cxn ang="0">
                  <a:pos x="T0" y="T1"/>
                </a:cxn>
                <a:cxn ang="0">
                  <a:pos x="T2" y="T3"/>
                </a:cxn>
                <a:cxn ang="0">
                  <a:pos x="T4" y="T5"/>
                </a:cxn>
                <a:cxn ang="0">
                  <a:pos x="T6" y="T7"/>
                </a:cxn>
              </a:cxnLst>
              <a:rect l="0" t="0" r="r" b="b"/>
              <a:pathLst>
                <a:path w="24" h="24">
                  <a:moveTo>
                    <a:pt x="19" y="7"/>
                  </a:moveTo>
                  <a:cubicBezTo>
                    <a:pt x="14" y="0"/>
                    <a:pt x="5" y="0"/>
                    <a:pt x="0" y="7"/>
                  </a:cubicBezTo>
                  <a:cubicBezTo>
                    <a:pt x="1" y="10"/>
                    <a:pt x="7" y="21"/>
                    <a:pt x="9" y="24"/>
                  </a:cubicBezTo>
                  <a:cubicBezTo>
                    <a:pt x="20" y="24"/>
                    <a:pt x="24" y="14"/>
                    <a:pt x="19" y="7"/>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8" name="Freeform 1880"/>
            <p:cNvSpPr/>
            <p:nvPr/>
          </p:nvSpPr>
          <p:spPr bwMode="auto">
            <a:xfrm>
              <a:off x="3468" y="1530"/>
              <a:ext cx="39" cy="112"/>
            </a:xfrm>
            <a:custGeom>
              <a:avLst/>
              <a:gdLst>
                <a:gd name="T0" fmla="*/ 0 w 16"/>
                <a:gd name="T1" fmla="*/ 8 h 46"/>
                <a:gd name="T2" fmla="*/ 7 w 16"/>
                <a:gd name="T3" fmla="*/ 46 h 46"/>
                <a:gd name="T4" fmla="*/ 16 w 16"/>
                <a:gd name="T5" fmla="*/ 41 h 46"/>
                <a:gd name="T6" fmla="*/ 9 w 16"/>
                <a:gd name="T7" fmla="*/ 0 h 46"/>
                <a:gd name="T8" fmla="*/ 0 w 16"/>
                <a:gd name="T9" fmla="*/ 8 h 46"/>
              </a:gdLst>
              <a:ahLst/>
              <a:cxnLst>
                <a:cxn ang="0">
                  <a:pos x="T0" y="T1"/>
                </a:cxn>
                <a:cxn ang="0">
                  <a:pos x="T2" y="T3"/>
                </a:cxn>
                <a:cxn ang="0">
                  <a:pos x="T4" y="T5"/>
                </a:cxn>
                <a:cxn ang="0">
                  <a:pos x="T6" y="T7"/>
                </a:cxn>
                <a:cxn ang="0">
                  <a:pos x="T8" y="T9"/>
                </a:cxn>
              </a:cxnLst>
              <a:rect l="0" t="0" r="r" b="b"/>
              <a:pathLst>
                <a:path w="16" h="46">
                  <a:moveTo>
                    <a:pt x="0" y="8"/>
                  </a:moveTo>
                  <a:cubicBezTo>
                    <a:pt x="7" y="46"/>
                    <a:pt x="7" y="46"/>
                    <a:pt x="7" y="46"/>
                  </a:cubicBezTo>
                  <a:cubicBezTo>
                    <a:pt x="10" y="44"/>
                    <a:pt x="13" y="43"/>
                    <a:pt x="16" y="41"/>
                  </a:cubicBezTo>
                  <a:cubicBezTo>
                    <a:pt x="9" y="0"/>
                    <a:pt x="9" y="0"/>
                    <a:pt x="9" y="0"/>
                  </a:cubicBezTo>
                  <a:cubicBezTo>
                    <a:pt x="6" y="3"/>
                    <a:pt x="3" y="5"/>
                    <a:pt x="0" y="8"/>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9" name="Freeform 1881"/>
            <p:cNvSpPr/>
            <p:nvPr/>
          </p:nvSpPr>
          <p:spPr bwMode="auto">
            <a:xfrm>
              <a:off x="4159" y="2476"/>
              <a:ext cx="73" cy="42"/>
            </a:xfrm>
            <a:custGeom>
              <a:avLst/>
              <a:gdLst>
                <a:gd name="T0" fmla="*/ 30 w 30"/>
                <a:gd name="T1" fmla="*/ 6 h 17"/>
                <a:gd name="T2" fmla="*/ 3 w 30"/>
                <a:gd name="T3" fmla="*/ 0 h 17"/>
                <a:gd name="T4" fmla="*/ 0 w 30"/>
                <a:gd name="T5" fmla="*/ 12 h 17"/>
                <a:gd name="T6" fmla="*/ 27 w 30"/>
                <a:gd name="T7" fmla="*/ 17 h 17"/>
                <a:gd name="T8" fmla="*/ 30 w 30"/>
                <a:gd name="T9" fmla="*/ 6 h 17"/>
              </a:gdLst>
              <a:ahLst/>
              <a:cxnLst>
                <a:cxn ang="0">
                  <a:pos x="T0" y="T1"/>
                </a:cxn>
                <a:cxn ang="0">
                  <a:pos x="T2" y="T3"/>
                </a:cxn>
                <a:cxn ang="0">
                  <a:pos x="T4" y="T5"/>
                </a:cxn>
                <a:cxn ang="0">
                  <a:pos x="T6" y="T7"/>
                </a:cxn>
                <a:cxn ang="0">
                  <a:pos x="T8" y="T9"/>
                </a:cxn>
              </a:cxnLst>
              <a:rect l="0" t="0" r="r" b="b"/>
              <a:pathLst>
                <a:path w="30" h="17">
                  <a:moveTo>
                    <a:pt x="30" y="6"/>
                  </a:moveTo>
                  <a:cubicBezTo>
                    <a:pt x="3" y="0"/>
                    <a:pt x="3" y="0"/>
                    <a:pt x="3" y="0"/>
                  </a:cubicBezTo>
                  <a:cubicBezTo>
                    <a:pt x="2" y="4"/>
                    <a:pt x="1" y="8"/>
                    <a:pt x="0" y="12"/>
                  </a:cubicBezTo>
                  <a:cubicBezTo>
                    <a:pt x="27" y="17"/>
                    <a:pt x="27" y="17"/>
                    <a:pt x="27" y="17"/>
                  </a:cubicBezTo>
                  <a:cubicBezTo>
                    <a:pt x="28" y="13"/>
                    <a:pt x="29" y="10"/>
                    <a:pt x="30" y="6"/>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0" name="Freeform 1882"/>
            <p:cNvSpPr/>
            <p:nvPr/>
          </p:nvSpPr>
          <p:spPr bwMode="auto">
            <a:xfrm>
              <a:off x="3959" y="2350"/>
              <a:ext cx="231" cy="311"/>
            </a:xfrm>
            <a:custGeom>
              <a:avLst/>
              <a:gdLst>
                <a:gd name="T0" fmla="*/ 61 w 95"/>
                <a:gd name="T1" fmla="*/ 10 h 128"/>
                <a:gd name="T2" fmla="*/ 31 w 95"/>
                <a:gd name="T3" fmla="*/ 20 h 128"/>
                <a:gd name="T4" fmla="*/ 27 w 95"/>
                <a:gd name="T5" fmla="*/ 4 h 128"/>
                <a:gd name="T6" fmla="*/ 10 w 95"/>
                <a:gd name="T7" fmla="*/ 0 h 128"/>
                <a:gd name="T8" fmla="*/ 0 w 95"/>
                <a:gd name="T9" fmla="*/ 49 h 128"/>
                <a:gd name="T10" fmla="*/ 49 w 95"/>
                <a:gd name="T11" fmla="*/ 128 h 128"/>
                <a:gd name="T12" fmla="*/ 71 w 95"/>
                <a:gd name="T13" fmla="*/ 118 h 128"/>
                <a:gd name="T14" fmla="*/ 95 w 95"/>
                <a:gd name="T15" fmla="*/ 16 h 128"/>
                <a:gd name="T16" fmla="*/ 61 w 95"/>
                <a:gd name="T17" fmla="*/ 1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128">
                  <a:moveTo>
                    <a:pt x="61" y="10"/>
                  </a:moveTo>
                  <a:cubicBezTo>
                    <a:pt x="50" y="17"/>
                    <a:pt x="38" y="21"/>
                    <a:pt x="31" y="20"/>
                  </a:cubicBezTo>
                  <a:cubicBezTo>
                    <a:pt x="30" y="15"/>
                    <a:pt x="28" y="10"/>
                    <a:pt x="27" y="4"/>
                  </a:cubicBezTo>
                  <a:cubicBezTo>
                    <a:pt x="10" y="0"/>
                    <a:pt x="10" y="0"/>
                    <a:pt x="10" y="0"/>
                  </a:cubicBezTo>
                  <a:cubicBezTo>
                    <a:pt x="15" y="17"/>
                    <a:pt x="10" y="34"/>
                    <a:pt x="0" y="49"/>
                  </a:cubicBezTo>
                  <a:cubicBezTo>
                    <a:pt x="36" y="60"/>
                    <a:pt x="53" y="98"/>
                    <a:pt x="49" y="128"/>
                  </a:cubicBezTo>
                  <a:cubicBezTo>
                    <a:pt x="56" y="124"/>
                    <a:pt x="63" y="121"/>
                    <a:pt x="71" y="118"/>
                  </a:cubicBezTo>
                  <a:cubicBezTo>
                    <a:pt x="67" y="82"/>
                    <a:pt x="76" y="42"/>
                    <a:pt x="95" y="16"/>
                  </a:cubicBezTo>
                  <a:cubicBezTo>
                    <a:pt x="84" y="14"/>
                    <a:pt x="72" y="12"/>
                    <a:pt x="61" y="10"/>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1" name="Freeform 1883"/>
            <p:cNvSpPr>
              <a:spLocks noEditPoints="1"/>
            </p:cNvSpPr>
            <p:nvPr/>
          </p:nvSpPr>
          <p:spPr bwMode="auto">
            <a:xfrm>
              <a:off x="5043" y="3841"/>
              <a:ext cx="489" cy="481"/>
            </a:xfrm>
            <a:custGeom>
              <a:avLst/>
              <a:gdLst>
                <a:gd name="T0" fmla="*/ 84 w 201"/>
                <a:gd name="T1" fmla="*/ 0 h 198"/>
                <a:gd name="T2" fmla="*/ 54 w 201"/>
                <a:gd name="T3" fmla="*/ 61 h 198"/>
                <a:gd name="T4" fmla="*/ 1 w 201"/>
                <a:gd name="T5" fmla="*/ 178 h 198"/>
                <a:gd name="T6" fmla="*/ 116 w 201"/>
                <a:gd name="T7" fmla="*/ 198 h 198"/>
                <a:gd name="T8" fmla="*/ 90 w 201"/>
                <a:gd name="T9" fmla="*/ 47 h 198"/>
                <a:gd name="T10" fmla="*/ 106 w 201"/>
                <a:gd name="T11" fmla="*/ 18 h 198"/>
                <a:gd name="T12" fmla="*/ 111 w 201"/>
                <a:gd name="T13" fmla="*/ 24 h 198"/>
                <a:gd name="T14" fmla="*/ 100 w 201"/>
                <a:gd name="T15" fmla="*/ 48 h 198"/>
                <a:gd name="T16" fmla="*/ 125 w 201"/>
                <a:gd name="T17" fmla="*/ 33 h 198"/>
                <a:gd name="T18" fmla="*/ 132 w 201"/>
                <a:gd name="T19" fmla="*/ 36 h 198"/>
                <a:gd name="T20" fmla="*/ 139 w 201"/>
                <a:gd name="T21" fmla="*/ 68 h 198"/>
                <a:gd name="T22" fmla="*/ 151 w 201"/>
                <a:gd name="T23" fmla="*/ 47 h 198"/>
                <a:gd name="T24" fmla="*/ 158 w 201"/>
                <a:gd name="T25" fmla="*/ 50 h 198"/>
                <a:gd name="T26" fmla="*/ 142 w 201"/>
                <a:gd name="T27" fmla="*/ 75 h 198"/>
                <a:gd name="T28" fmla="*/ 96 w 201"/>
                <a:gd name="T29" fmla="*/ 54 h 198"/>
                <a:gd name="T30" fmla="*/ 71 w 201"/>
                <a:gd name="T31" fmla="*/ 87 h 198"/>
                <a:gd name="T32" fmla="*/ 96 w 201"/>
                <a:gd name="T33" fmla="*/ 96 h 198"/>
                <a:gd name="T34" fmla="*/ 90 w 201"/>
                <a:gd name="T35" fmla="*/ 61 h 198"/>
                <a:gd name="T36" fmla="*/ 103 w 201"/>
                <a:gd name="T37" fmla="*/ 94 h 198"/>
                <a:gd name="T38" fmla="*/ 131 w 201"/>
                <a:gd name="T39" fmla="*/ 83 h 198"/>
                <a:gd name="T40" fmla="*/ 137 w 201"/>
                <a:gd name="T41" fmla="*/ 87 h 198"/>
                <a:gd name="T42" fmla="*/ 106 w 201"/>
                <a:gd name="T43" fmla="*/ 101 h 198"/>
                <a:gd name="T44" fmla="*/ 125 w 201"/>
                <a:gd name="T45" fmla="*/ 115 h 198"/>
                <a:gd name="T46" fmla="*/ 73 w 201"/>
                <a:gd name="T47" fmla="*/ 92 h 198"/>
                <a:gd name="T48" fmla="*/ 91 w 201"/>
                <a:gd name="T49" fmla="*/ 177 h 198"/>
                <a:gd name="T50" fmla="*/ 76 w 201"/>
                <a:gd name="T51" fmla="*/ 194 h 198"/>
                <a:gd name="T52" fmla="*/ 31 w 201"/>
                <a:gd name="T53" fmla="*/ 164 h 198"/>
                <a:gd name="T54" fmla="*/ 69 w 201"/>
                <a:gd name="T55" fmla="*/ 181 h 198"/>
                <a:gd name="T56" fmla="*/ 86 w 201"/>
                <a:gd name="T57" fmla="*/ 163 h 198"/>
                <a:gd name="T58" fmla="*/ 94 w 201"/>
                <a:gd name="T59" fmla="*/ 164 h 198"/>
                <a:gd name="T60" fmla="*/ 113 w 201"/>
                <a:gd name="T61" fmla="*/ 131 h 198"/>
                <a:gd name="T62" fmla="*/ 101 w 201"/>
                <a:gd name="T63" fmla="*/ 156 h 198"/>
                <a:gd name="T64" fmla="*/ 95 w 201"/>
                <a:gd name="T65" fmla="*/ 152 h 198"/>
                <a:gd name="T66" fmla="*/ 86 w 201"/>
                <a:gd name="T67" fmla="*/ 138 h 198"/>
                <a:gd name="T68" fmla="*/ 57 w 201"/>
                <a:gd name="T69" fmla="*/ 134 h 198"/>
                <a:gd name="T70" fmla="*/ 50 w 201"/>
                <a:gd name="T71" fmla="*/ 130 h 198"/>
                <a:gd name="T72" fmla="*/ 65 w 201"/>
                <a:gd name="T73" fmla="*/ 104 h 198"/>
                <a:gd name="T74" fmla="*/ 72 w 201"/>
                <a:gd name="T75" fmla="*/ 108 h 198"/>
                <a:gd name="T76" fmla="*/ 89 w 201"/>
                <a:gd name="T77" fmla="*/ 131 h 198"/>
                <a:gd name="T78" fmla="*/ 106 w 201"/>
                <a:gd name="T79" fmla="*/ 127 h 198"/>
                <a:gd name="T80" fmla="*/ 113 w 201"/>
                <a:gd name="T81" fmla="*/ 131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1" h="198">
                  <a:moveTo>
                    <a:pt x="178" y="7"/>
                  </a:moveTo>
                  <a:cubicBezTo>
                    <a:pt x="145" y="7"/>
                    <a:pt x="114" y="4"/>
                    <a:pt x="84" y="0"/>
                  </a:cubicBezTo>
                  <a:cubicBezTo>
                    <a:pt x="74" y="10"/>
                    <a:pt x="62" y="27"/>
                    <a:pt x="51" y="47"/>
                  </a:cubicBezTo>
                  <a:cubicBezTo>
                    <a:pt x="53" y="52"/>
                    <a:pt x="54" y="57"/>
                    <a:pt x="54" y="61"/>
                  </a:cubicBezTo>
                  <a:cubicBezTo>
                    <a:pt x="55" y="97"/>
                    <a:pt x="39" y="128"/>
                    <a:pt x="9" y="142"/>
                  </a:cubicBezTo>
                  <a:cubicBezTo>
                    <a:pt x="3" y="160"/>
                    <a:pt x="0" y="174"/>
                    <a:pt x="1" y="178"/>
                  </a:cubicBezTo>
                  <a:cubicBezTo>
                    <a:pt x="3" y="185"/>
                    <a:pt x="7" y="192"/>
                    <a:pt x="13" y="198"/>
                  </a:cubicBezTo>
                  <a:cubicBezTo>
                    <a:pt x="116" y="198"/>
                    <a:pt x="116" y="198"/>
                    <a:pt x="116" y="198"/>
                  </a:cubicBezTo>
                  <a:cubicBezTo>
                    <a:pt x="165" y="153"/>
                    <a:pt x="201" y="54"/>
                    <a:pt x="178" y="7"/>
                  </a:cubicBezTo>
                  <a:close/>
                  <a:moveTo>
                    <a:pt x="90" y="47"/>
                  </a:moveTo>
                  <a:cubicBezTo>
                    <a:pt x="93" y="42"/>
                    <a:pt x="95" y="36"/>
                    <a:pt x="97" y="30"/>
                  </a:cubicBezTo>
                  <a:cubicBezTo>
                    <a:pt x="100" y="25"/>
                    <a:pt x="103" y="21"/>
                    <a:pt x="106" y="18"/>
                  </a:cubicBezTo>
                  <a:cubicBezTo>
                    <a:pt x="107" y="17"/>
                    <a:pt x="109" y="17"/>
                    <a:pt x="110" y="18"/>
                  </a:cubicBezTo>
                  <a:cubicBezTo>
                    <a:pt x="113" y="19"/>
                    <a:pt x="113" y="22"/>
                    <a:pt x="111" y="24"/>
                  </a:cubicBezTo>
                  <a:cubicBezTo>
                    <a:pt x="108" y="27"/>
                    <a:pt x="106" y="30"/>
                    <a:pt x="104" y="34"/>
                  </a:cubicBezTo>
                  <a:cubicBezTo>
                    <a:pt x="102" y="38"/>
                    <a:pt x="101" y="43"/>
                    <a:pt x="100" y="48"/>
                  </a:cubicBezTo>
                  <a:cubicBezTo>
                    <a:pt x="105" y="50"/>
                    <a:pt x="110" y="53"/>
                    <a:pt x="116" y="56"/>
                  </a:cubicBezTo>
                  <a:cubicBezTo>
                    <a:pt x="119" y="49"/>
                    <a:pt x="121" y="40"/>
                    <a:pt x="125" y="33"/>
                  </a:cubicBezTo>
                  <a:cubicBezTo>
                    <a:pt x="126" y="31"/>
                    <a:pt x="128" y="30"/>
                    <a:pt x="130" y="31"/>
                  </a:cubicBezTo>
                  <a:cubicBezTo>
                    <a:pt x="132" y="32"/>
                    <a:pt x="133" y="34"/>
                    <a:pt x="132" y="36"/>
                  </a:cubicBezTo>
                  <a:cubicBezTo>
                    <a:pt x="122" y="60"/>
                    <a:pt x="122" y="60"/>
                    <a:pt x="122" y="60"/>
                  </a:cubicBezTo>
                  <a:cubicBezTo>
                    <a:pt x="126" y="62"/>
                    <a:pt x="135" y="69"/>
                    <a:pt x="139" y="68"/>
                  </a:cubicBezTo>
                  <a:cubicBezTo>
                    <a:pt x="142" y="68"/>
                    <a:pt x="145" y="60"/>
                    <a:pt x="146" y="57"/>
                  </a:cubicBezTo>
                  <a:cubicBezTo>
                    <a:pt x="148" y="54"/>
                    <a:pt x="149" y="50"/>
                    <a:pt x="151" y="47"/>
                  </a:cubicBezTo>
                  <a:cubicBezTo>
                    <a:pt x="152" y="45"/>
                    <a:pt x="154" y="44"/>
                    <a:pt x="156" y="45"/>
                  </a:cubicBezTo>
                  <a:cubicBezTo>
                    <a:pt x="158" y="46"/>
                    <a:pt x="159" y="48"/>
                    <a:pt x="158" y="50"/>
                  </a:cubicBezTo>
                  <a:cubicBezTo>
                    <a:pt x="157" y="52"/>
                    <a:pt x="155" y="57"/>
                    <a:pt x="152" y="64"/>
                  </a:cubicBezTo>
                  <a:cubicBezTo>
                    <a:pt x="148" y="71"/>
                    <a:pt x="145" y="74"/>
                    <a:pt x="142" y="75"/>
                  </a:cubicBezTo>
                  <a:cubicBezTo>
                    <a:pt x="136" y="78"/>
                    <a:pt x="128" y="72"/>
                    <a:pt x="122" y="69"/>
                  </a:cubicBezTo>
                  <a:cubicBezTo>
                    <a:pt x="114" y="64"/>
                    <a:pt x="105" y="58"/>
                    <a:pt x="96" y="54"/>
                  </a:cubicBezTo>
                  <a:cubicBezTo>
                    <a:pt x="93" y="53"/>
                    <a:pt x="88" y="52"/>
                    <a:pt x="90" y="47"/>
                  </a:cubicBezTo>
                  <a:close/>
                  <a:moveTo>
                    <a:pt x="71" y="87"/>
                  </a:moveTo>
                  <a:cubicBezTo>
                    <a:pt x="72" y="85"/>
                    <a:pt x="74" y="84"/>
                    <a:pt x="76" y="85"/>
                  </a:cubicBezTo>
                  <a:cubicBezTo>
                    <a:pt x="83" y="89"/>
                    <a:pt x="89" y="93"/>
                    <a:pt x="96" y="96"/>
                  </a:cubicBezTo>
                  <a:cubicBezTo>
                    <a:pt x="93" y="86"/>
                    <a:pt x="89" y="76"/>
                    <a:pt x="85" y="66"/>
                  </a:cubicBezTo>
                  <a:cubicBezTo>
                    <a:pt x="83" y="62"/>
                    <a:pt x="87" y="59"/>
                    <a:pt x="90" y="61"/>
                  </a:cubicBezTo>
                  <a:cubicBezTo>
                    <a:pt x="91" y="62"/>
                    <a:pt x="94" y="66"/>
                    <a:pt x="97" y="75"/>
                  </a:cubicBezTo>
                  <a:cubicBezTo>
                    <a:pt x="99" y="82"/>
                    <a:pt x="101" y="88"/>
                    <a:pt x="103" y="94"/>
                  </a:cubicBezTo>
                  <a:cubicBezTo>
                    <a:pt x="107" y="93"/>
                    <a:pt x="114" y="91"/>
                    <a:pt x="122" y="88"/>
                  </a:cubicBezTo>
                  <a:cubicBezTo>
                    <a:pt x="125" y="87"/>
                    <a:pt x="128" y="86"/>
                    <a:pt x="131" y="83"/>
                  </a:cubicBezTo>
                  <a:cubicBezTo>
                    <a:pt x="132" y="82"/>
                    <a:pt x="134" y="81"/>
                    <a:pt x="135" y="82"/>
                  </a:cubicBezTo>
                  <a:cubicBezTo>
                    <a:pt x="137" y="83"/>
                    <a:pt x="138" y="85"/>
                    <a:pt x="137" y="87"/>
                  </a:cubicBezTo>
                  <a:cubicBezTo>
                    <a:pt x="135" y="90"/>
                    <a:pt x="130" y="94"/>
                    <a:pt x="121" y="97"/>
                  </a:cubicBezTo>
                  <a:cubicBezTo>
                    <a:pt x="106" y="101"/>
                    <a:pt x="106" y="101"/>
                    <a:pt x="106" y="101"/>
                  </a:cubicBezTo>
                  <a:cubicBezTo>
                    <a:pt x="124" y="111"/>
                    <a:pt x="124" y="111"/>
                    <a:pt x="124" y="111"/>
                  </a:cubicBezTo>
                  <a:cubicBezTo>
                    <a:pt x="126" y="112"/>
                    <a:pt x="126" y="113"/>
                    <a:pt x="125" y="115"/>
                  </a:cubicBezTo>
                  <a:cubicBezTo>
                    <a:pt x="124" y="118"/>
                    <a:pt x="121" y="118"/>
                    <a:pt x="119" y="117"/>
                  </a:cubicBezTo>
                  <a:cubicBezTo>
                    <a:pt x="103" y="109"/>
                    <a:pt x="88" y="100"/>
                    <a:pt x="73" y="92"/>
                  </a:cubicBezTo>
                  <a:cubicBezTo>
                    <a:pt x="71" y="91"/>
                    <a:pt x="70" y="89"/>
                    <a:pt x="71" y="87"/>
                  </a:cubicBezTo>
                  <a:close/>
                  <a:moveTo>
                    <a:pt x="91" y="177"/>
                  </a:moveTo>
                  <a:cubicBezTo>
                    <a:pt x="89" y="182"/>
                    <a:pt x="87" y="192"/>
                    <a:pt x="82" y="194"/>
                  </a:cubicBezTo>
                  <a:cubicBezTo>
                    <a:pt x="81" y="195"/>
                    <a:pt x="79" y="195"/>
                    <a:pt x="76" y="194"/>
                  </a:cubicBezTo>
                  <a:cubicBezTo>
                    <a:pt x="62" y="185"/>
                    <a:pt x="47" y="177"/>
                    <a:pt x="32" y="169"/>
                  </a:cubicBezTo>
                  <a:cubicBezTo>
                    <a:pt x="30" y="168"/>
                    <a:pt x="30" y="166"/>
                    <a:pt x="31" y="164"/>
                  </a:cubicBezTo>
                  <a:cubicBezTo>
                    <a:pt x="32" y="162"/>
                    <a:pt x="34" y="162"/>
                    <a:pt x="36" y="163"/>
                  </a:cubicBezTo>
                  <a:cubicBezTo>
                    <a:pt x="48" y="169"/>
                    <a:pt x="59" y="175"/>
                    <a:pt x="69" y="181"/>
                  </a:cubicBezTo>
                  <a:cubicBezTo>
                    <a:pt x="72" y="183"/>
                    <a:pt x="75" y="185"/>
                    <a:pt x="79" y="187"/>
                  </a:cubicBezTo>
                  <a:cubicBezTo>
                    <a:pt x="82" y="181"/>
                    <a:pt x="84" y="173"/>
                    <a:pt x="86" y="163"/>
                  </a:cubicBezTo>
                  <a:cubicBezTo>
                    <a:pt x="87" y="160"/>
                    <a:pt x="89" y="159"/>
                    <a:pt x="92" y="160"/>
                  </a:cubicBezTo>
                  <a:cubicBezTo>
                    <a:pt x="93" y="161"/>
                    <a:pt x="94" y="162"/>
                    <a:pt x="94" y="164"/>
                  </a:cubicBezTo>
                  <a:cubicBezTo>
                    <a:pt x="94" y="167"/>
                    <a:pt x="93" y="172"/>
                    <a:pt x="91" y="177"/>
                  </a:cubicBezTo>
                  <a:close/>
                  <a:moveTo>
                    <a:pt x="113" y="131"/>
                  </a:moveTo>
                  <a:cubicBezTo>
                    <a:pt x="111" y="134"/>
                    <a:pt x="109" y="138"/>
                    <a:pt x="107" y="142"/>
                  </a:cubicBezTo>
                  <a:cubicBezTo>
                    <a:pt x="105" y="146"/>
                    <a:pt x="104" y="151"/>
                    <a:pt x="101" y="156"/>
                  </a:cubicBezTo>
                  <a:cubicBezTo>
                    <a:pt x="100" y="157"/>
                    <a:pt x="98" y="158"/>
                    <a:pt x="96" y="157"/>
                  </a:cubicBezTo>
                  <a:cubicBezTo>
                    <a:pt x="94" y="156"/>
                    <a:pt x="94" y="154"/>
                    <a:pt x="95" y="152"/>
                  </a:cubicBezTo>
                  <a:cubicBezTo>
                    <a:pt x="95" y="151"/>
                    <a:pt x="96" y="148"/>
                    <a:pt x="98" y="144"/>
                  </a:cubicBezTo>
                  <a:cubicBezTo>
                    <a:pt x="94" y="142"/>
                    <a:pt x="90" y="140"/>
                    <a:pt x="86" y="138"/>
                  </a:cubicBezTo>
                  <a:cubicBezTo>
                    <a:pt x="77" y="135"/>
                    <a:pt x="69" y="130"/>
                    <a:pt x="62" y="125"/>
                  </a:cubicBezTo>
                  <a:cubicBezTo>
                    <a:pt x="57" y="134"/>
                    <a:pt x="57" y="134"/>
                    <a:pt x="57" y="134"/>
                  </a:cubicBezTo>
                  <a:cubicBezTo>
                    <a:pt x="56" y="135"/>
                    <a:pt x="54" y="136"/>
                    <a:pt x="52" y="135"/>
                  </a:cubicBezTo>
                  <a:cubicBezTo>
                    <a:pt x="50" y="134"/>
                    <a:pt x="50" y="132"/>
                    <a:pt x="50" y="130"/>
                  </a:cubicBezTo>
                  <a:cubicBezTo>
                    <a:pt x="51" y="128"/>
                    <a:pt x="53" y="125"/>
                    <a:pt x="55" y="120"/>
                  </a:cubicBezTo>
                  <a:cubicBezTo>
                    <a:pt x="58" y="116"/>
                    <a:pt x="61" y="110"/>
                    <a:pt x="65" y="104"/>
                  </a:cubicBezTo>
                  <a:cubicBezTo>
                    <a:pt x="67" y="102"/>
                    <a:pt x="68" y="102"/>
                    <a:pt x="71" y="103"/>
                  </a:cubicBezTo>
                  <a:cubicBezTo>
                    <a:pt x="72" y="104"/>
                    <a:pt x="73" y="106"/>
                    <a:pt x="72" y="108"/>
                  </a:cubicBezTo>
                  <a:cubicBezTo>
                    <a:pt x="70" y="112"/>
                    <a:pt x="68" y="115"/>
                    <a:pt x="65" y="118"/>
                  </a:cubicBezTo>
                  <a:cubicBezTo>
                    <a:pt x="73" y="123"/>
                    <a:pt x="81" y="128"/>
                    <a:pt x="89" y="131"/>
                  </a:cubicBezTo>
                  <a:cubicBezTo>
                    <a:pt x="93" y="133"/>
                    <a:pt x="97" y="135"/>
                    <a:pt x="100" y="138"/>
                  </a:cubicBezTo>
                  <a:cubicBezTo>
                    <a:pt x="106" y="127"/>
                    <a:pt x="106" y="127"/>
                    <a:pt x="106" y="127"/>
                  </a:cubicBezTo>
                  <a:cubicBezTo>
                    <a:pt x="107" y="125"/>
                    <a:pt x="109" y="125"/>
                    <a:pt x="111" y="125"/>
                  </a:cubicBezTo>
                  <a:cubicBezTo>
                    <a:pt x="113" y="127"/>
                    <a:pt x="113" y="129"/>
                    <a:pt x="113" y="131"/>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2" name="Freeform 1884"/>
            <p:cNvSpPr/>
            <p:nvPr/>
          </p:nvSpPr>
          <p:spPr bwMode="auto">
            <a:xfrm>
              <a:off x="3551" y="2668"/>
              <a:ext cx="1004" cy="611"/>
            </a:xfrm>
            <a:custGeom>
              <a:avLst/>
              <a:gdLst>
                <a:gd name="T0" fmla="*/ 334 w 413"/>
                <a:gd name="T1" fmla="*/ 233 h 251"/>
                <a:gd name="T2" fmla="*/ 401 w 413"/>
                <a:gd name="T3" fmla="*/ 91 h 251"/>
                <a:gd name="T4" fmla="*/ 239 w 413"/>
                <a:gd name="T5" fmla="*/ 37 h 251"/>
                <a:gd name="T6" fmla="*/ 263 w 413"/>
                <a:gd name="T7" fmla="*/ 180 h 251"/>
                <a:gd name="T8" fmla="*/ 349 w 413"/>
                <a:gd name="T9" fmla="*/ 139 h 251"/>
                <a:gd name="T10" fmla="*/ 318 w 413"/>
                <a:gd name="T11" fmla="*/ 67 h 251"/>
                <a:gd name="T12" fmla="*/ 250 w 413"/>
                <a:gd name="T13" fmla="*/ 84 h 251"/>
                <a:gd name="T14" fmla="*/ 274 w 413"/>
                <a:gd name="T15" fmla="*/ 143 h 251"/>
                <a:gd name="T16" fmla="*/ 320 w 413"/>
                <a:gd name="T17" fmla="*/ 115 h 251"/>
                <a:gd name="T18" fmla="*/ 288 w 413"/>
                <a:gd name="T19" fmla="*/ 84 h 251"/>
                <a:gd name="T20" fmla="*/ 273 w 413"/>
                <a:gd name="T21" fmla="*/ 106 h 251"/>
                <a:gd name="T22" fmla="*/ 289 w 413"/>
                <a:gd name="T23" fmla="*/ 108 h 251"/>
                <a:gd name="T24" fmla="*/ 295 w 413"/>
                <a:gd name="T25" fmla="*/ 110 h 251"/>
                <a:gd name="T26" fmla="*/ 267 w 413"/>
                <a:gd name="T27" fmla="*/ 112 h 251"/>
                <a:gd name="T28" fmla="*/ 285 w 413"/>
                <a:gd name="T29" fmla="*/ 78 h 251"/>
                <a:gd name="T30" fmla="*/ 328 w 413"/>
                <a:gd name="T31" fmla="*/ 119 h 251"/>
                <a:gd name="T32" fmla="*/ 273 w 413"/>
                <a:gd name="T33" fmla="*/ 151 h 251"/>
                <a:gd name="T34" fmla="*/ 256 w 413"/>
                <a:gd name="T35" fmla="*/ 65 h 251"/>
                <a:gd name="T36" fmla="*/ 358 w 413"/>
                <a:gd name="T37" fmla="*/ 120 h 251"/>
                <a:gd name="T38" fmla="*/ 235 w 413"/>
                <a:gd name="T39" fmla="*/ 189 h 251"/>
                <a:gd name="T40" fmla="*/ 0 w 413"/>
                <a:gd name="T41" fmla="*/ 141 h 251"/>
                <a:gd name="T42" fmla="*/ 2 w 413"/>
                <a:gd name="T43" fmla="*/ 171 h 251"/>
                <a:gd name="T44" fmla="*/ 225 w 413"/>
                <a:gd name="T45" fmla="*/ 237 h 251"/>
                <a:gd name="T46" fmla="*/ 334 w 413"/>
                <a:gd name="T47" fmla="*/ 233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3" h="251">
                  <a:moveTo>
                    <a:pt x="334" y="233"/>
                  </a:moveTo>
                  <a:cubicBezTo>
                    <a:pt x="401" y="194"/>
                    <a:pt x="413" y="136"/>
                    <a:pt x="401" y="91"/>
                  </a:cubicBezTo>
                  <a:cubicBezTo>
                    <a:pt x="380" y="11"/>
                    <a:pt x="283" y="0"/>
                    <a:pt x="239" y="37"/>
                  </a:cubicBezTo>
                  <a:cubicBezTo>
                    <a:pt x="187" y="81"/>
                    <a:pt x="204" y="159"/>
                    <a:pt x="263" y="180"/>
                  </a:cubicBezTo>
                  <a:cubicBezTo>
                    <a:pt x="304" y="194"/>
                    <a:pt x="341" y="170"/>
                    <a:pt x="349" y="139"/>
                  </a:cubicBezTo>
                  <a:cubicBezTo>
                    <a:pt x="357" y="109"/>
                    <a:pt x="342" y="81"/>
                    <a:pt x="318" y="67"/>
                  </a:cubicBezTo>
                  <a:cubicBezTo>
                    <a:pt x="293" y="53"/>
                    <a:pt x="261" y="63"/>
                    <a:pt x="250" y="84"/>
                  </a:cubicBezTo>
                  <a:cubicBezTo>
                    <a:pt x="236" y="110"/>
                    <a:pt x="254" y="136"/>
                    <a:pt x="274" y="143"/>
                  </a:cubicBezTo>
                  <a:cubicBezTo>
                    <a:pt x="296" y="151"/>
                    <a:pt x="319" y="136"/>
                    <a:pt x="320" y="115"/>
                  </a:cubicBezTo>
                  <a:cubicBezTo>
                    <a:pt x="321" y="98"/>
                    <a:pt x="305" y="83"/>
                    <a:pt x="288" y="84"/>
                  </a:cubicBezTo>
                  <a:cubicBezTo>
                    <a:pt x="274" y="85"/>
                    <a:pt x="269" y="98"/>
                    <a:pt x="273" y="106"/>
                  </a:cubicBezTo>
                  <a:cubicBezTo>
                    <a:pt x="277" y="114"/>
                    <a:pt x="286" y="113"/>
                    <a:pt x="289" y="108"/>
                  </a:cubicBezTo>
                  <a:cubicBezTo>
                    <a:pt x="292" y="104"/>
                    <a:pt x="295" y="105"/>
                    <a:pt x="295" y="110"/>
                  </a:cubicBezTo>
                  <a:cubicBezTo>
                    <a:pt x="290" y="122"/>
                    <a:pt x="275" y="125"/>
                    <a:pt x="267" y="112"/>
                  </a:cubicBezTo>
                  <a:cubicBezTo>
                    <a:pt x="258" y="97"/>
                    <a:pt x="268" y="79"/>
                    <a:pt x="285" y="78"/>
                  </a:cubicBezTo>
                  <a:cubicBezTo>
                    <a:pt x="313" y="74"/>
                    <a:pt x="330" y="97"/>
                    <a:pt x="328" y="119"/>
                  </a:cubicBezTo>
                  <a:cubicBezTo>
                    <a:pt x="327" y="141"/>
                    <a:pt x="297" y="159"/>
                    <a:pt x="273" y="151"/>
                  </a:cubicBezTo>
                  <a:cubicBezTo>
                    <a:pt x="238" y="141"/>
                    <a:pt x="220" y="97"/>
                    <a:pt x="256" y="65"/>
                  </a:cubicBezTo>
                  <a:cubicBezTo>
                    <a:pt x="282" y="43"/>
                    <a:pt x="353" y="49"/>
                    <a:pt x="358" y="120"/>
                  </a:cubicBezTo>
                  <a:cubicBezTo>
                    <a:pt x="361" y="167"/>
                    <a:pt x="312" y="214"/>
                    <a:pt x="235" y="189"/>
                  </a:cubicBezTo>
                  <a:cubicBezTo>
                    <a:pt x="140" y="158"/>
                    <a:pt x="87" y="97"/>
                    <a:pt x="0" y="141"/>
                  </a:cubicBezTo>
                  <a:cubicBezTo>
                    <a:pt x="2" y="151"/>
                    <a:pt x="2" y="161"/>
                    <a:pt x="2" y="171"/>
                  </a:cubicBezTo>
                  <a:cubicBezTo>
                    <a:pt x="72" y="172"/>
                    <a:pt x="171" y="191"/>
                    <a:pt x="225" y="237"/>
                  </a:cubicBezTo>
                  <a:cubicBezTo>
                    <a:pt x="269" y="251"/>
                    <a:pt x="319" y="241"/>
                    <a:pt x="334" y="233"/>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3" name="Freeform 1885"/>
            <p:cNvSpPr/>
            <p:nvPr/>
          </p:nvSpPr>
          <p:spPr bwMode="auto">
            <a:xfrm>
              <a:off x="2491" y="530"/>
              <a:ext cx="406" cy="582"/>
            </a:xfrm>
            <a:custGeom>
              <a:avLst/>
              <a:gdLst>
                <a:gd name="T0" fmla="*/ 0 w 167"/>
                <a:gd name="T1" fmla="*/ 99 h 239"/>
                <a:gd name="T2" fmla="*/ 120 w 167"/>
                <a:gd name="T3" fmla="*/ 47 h 239"/>
                <a:gd name="T4" fmla="*/ 32 w 167"/>
                <a:gd name="T5" fmla="*/ 202 h 239"/>
                <a:gd name="T6" fmla="*/ 43 w 167"/>
                <a:gd name="T7" fmla="*/ 239 h 239"/>
                <a:gd name="T8" fmla="*/ 167 w 167"/>
                <a:gd name="T9" fmla="*/ 0 h 239"/>
                <a:gd name="T10" fmla="*/ 4 w 167"/>
                <a:gd name="T11" fmla="*/ 73 h 239"/>
                <a:gd name="T12" fmla="*/ 0 w 167"/>
                <a:gd name="T13" fmla="*/ 99 h 239"/>
              </a:gdLst>
              <a:ahLst/>
              <a:cxnLst>
                <a:cxn ang="0">
                  <a:pos x="T0" y="T1"/>
                </a:cxn>
                <a:cxn ang="0">
                  <a:pos x="T2" y="T3"/>
                </a:cxn>
                <a:cxn ang="0">
                  <a:pos x="T4" y="T5"/>
                </a:cxn>
                <a:cxn ang="0">
                  <a:pos x="T6" y="T7"/>
                </a:cxn>
                <a:cxn ang="0">
                  <a:pos x="T8" y="T9"/>
                </a:cxn>
                <a:cxn ang="0">
                  <a:pos x="T10" y="T11"/>
                </a:cxn>
                <a:cxn ang="0">
                  <a:pos x="T12" y="T13"/>
                </a:cxn>
              </a:cxnLst>
              <a:rect l="0" t="0" r="r" b="b"/>
              <a:pathLst>
                <a:path w="167" h="239">
                  <a:moveTo>
                    <a:pt x="0" y="99"/>
                  </a:moveTo>
                  <a:cubicBezTo>
                    <a:pt x="39" y="82"/>
                    <a:pt x="98" y="55"/>
                    <a:pt x="120" y="47"/>
                  </a:cubicBezTo>
                  <a:cubicBezTo>
                    <a:pt x="113" y="61"/>
                    <a:pt x="64" y="147"/>
                    <a:pt x="32" y="202"/>
                  </a:cubicBezTo>
                  <a:cubicBezTo>
                    <a:pt x="38" y="213"/>
                    <a:pt x="41" y="226"/>
                    <a:pt x="43" y="239"/>
                  </a:cubicBezTo>
                  <a:cubicBezTo>
                    <a:pt x="79" y="171"/>
                    <a:pt x="154" y="27"/>
                    <a:pt x="167" y="0"/>
                  </a:cubicBezTo>
                  <a:cubicBezTo>
                    <a:pt x="157" y="5"/>
                    <a:pt x="59" y="48"/>
                    <a:pt x="4" y="73"/>
                  </a:cubicBezTo>
                  <a:cubicBezTo>
                    <a:pt x="2" y="81"/>
                    <a:pt x="1" y="90"/>
                    <a:pt x="0" y="99"/>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4" name="Freeform 1886"/>
            <p:cNvSpPr/>
            <p:nvPr/>
          </p:nvSpPr>
          <p:spPr bwMode="auto">
            <a:xfrm>
              <a:off x="5454" y="4162"/>
              <a:ext cx="134" cy="131"/>
            </a:xfrm>
            <a:custGeom>
              <a:avLst/>
              <a:gdLst>
                <a:gd name="T0" fmla="*/ 0 w 55"/>
                <a:gd name="T1" fmla="*/ 49 h 54"/>
                <a:gd name="T2" fmla="*/ 55 w 55"/>
                <a:gd name="T3" fmla="*/ 54 h 54"/>
                <a:gd name="T4" fmla="*/ 26 w 55"/>
                <a:gd name="T5" fmla="*/ 0 h 54"/>
                <a:gd name="T6" fmla="*/ 0 w 55"/>
                <a:gd name="T7" fmla="*/ 49 h 54"/>
              </a:gdLst>
              <a:ahLst/>
              <a:cxnLst>
                <a:cxn ang="0">
                  <a:pos x="T0" y="T1"/>
                </a:cxn>
                <a:cxn ang="0">
                  <a:pos x="T2" y="T3"/>
                </a:cxn>
                <a:cxn ang="0">
                  <a:pos x="T4" y="T5"/>
                </a:cxn>
                <a:cxn ang="0">
                  <a:pos x="T6" y="T7"/>
                </a:cxn>
              </a:cxnLst>
              <a:rect l="0" t="0" r="r" b="b"/>
              <a:pathLst>
                <a:path w="55" h="54">
                  <a:moveTo>
                    <a:pt x="0" y="49"/>
                  </a:moveTo>
                  <a:cubicBezTo>
                    <a:pt x="22" y="51"/>
                    <a:pt x="47" y="54"/>
                    <a:pt x="55" y="54"/>
                  </a:cubicBezTo>
                  <a:cubicBezTo>
                    <a:pt x="49" y="42"/>
                    <a:pt x="37" y="20"/>
                    <a:pt x="26" y="0"/>
                  </a:cubicBezTo>
                  <a:cubicBezTo>
                    <a:pt x="19" y="17"/>
                    <a:pt x="10" y="33"/>
                    <a:pt x="0" y="49"/>
                  </a:cubicBezTo>
                  <a:close/>
                </a:path>
              </a:pathLst>
            </a:custGeom>
            <a:solidFill>
              <a:srgbClr val="A076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5" name="Freeform 1887"/>
            <p:cNvSpPr/>
            <p:nvPr/>
          </p:nvSpPr>
          <p:spPr bwMode="auto">
            <a:xfrm>
              <a:off x="3872" y="2199"/>
              <a:ext cx="129" cy="70"/>
            </a:xfrm>
            <a:custGeom>
              <a:avLst/>
              <a:gdLst>
                <a:gd name="T0" fmla="*/ 11 w 53"/>
                <a:gd name="T1" fmla="*/ 0 h 29"/>
                <a:gd name="T2" fmla="*/ 0 w 53"/>
                <a:gd name="T3" fmla="*/ 19 h 29"/>
                <a:gd name="T4" fmla="*/ 53 w 53"/>
                <a:gd name="T5" fmla="*/ 29 h 29"/>
                <a:gd name="T6" fmla="*/ 46 w 53"/>
                <a:gd name="T7" fmla="*/ 7 h 29"/>
                <a:gd name="T8" fmla="*/ 11 w 53"/>
                <a:gd name="T9" fmla="*/ 0 h 29"/>
              </a:gdLst>
              <a:ahLst/>
              <a:cxnLst>
                <a:cxn ang="0">
                  <a:pos x="T0" y="T1"/>
                </a:cxn>
                <a:cxn ang="0">
                  <a:pos x="T2" y="T3"/>
                </a:cxn>
                <a:cxn ang="0">
                  <a:pos x="T4" y="T5"/>
                </a:cxn>
                <a:cxn ang="0">
                  <a:pos x="T6" y="T7"/>
                </a:cxn>
                <a:cxn ang="0">
                  <a:pos x="T8" y="T9"/>
                </a:cxn>
              </a:cxnLst>
              <a:rect l="0" t="0" r="r" b="b"/>
              <a:pathLst>
                <a:path w="53" h="29">
                  <a:moveTo>
                    <a:pt x="11" y="0"/>
                  </a:moveTo>
                  <a:cubicBezTo>
                    <a:pt x="0" y="19"/>
                    <a:pt x="0" y="19"/>
                    <a:pt x="0" y="19"/>
                  </a:cubicBezTo>
                  <a:cubicBezTo>
                    <a:pt x="53" y="29"/>
                    <a:pt x="53" y="29"/>
                    <a:pt x="53" y="29"/>
                  </a:cubicBezTo>
                  <a:cubicBezTo>
                    <a:pt x="51" y="22"/>
                    <a:pt x="48" y="15"/>
                    <a:pt x="46" y="7"/>
                  </a:cubicBezTo>
                  <a:cubicBezTo>
                    <a:pt x="35" y="5"/>
                    <a:pt x="23" y="2"/>
                    <a:pt x="11"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6" name="Freeform 1888"/>
            <p:cNvSpPr/>
            <p:nvPr/>
          </p:nvSpPr>
          <p:spPr bwMode="auto">
            <a:xfrm>
              <a:off x="4151" y="2518"/>
              <a:ext cx="73" cy="38"/>
            </a:xfrm>
            <a:custGeom>
              <a:avLst/>
              <a:gdLst>
                <a:gd name="T0" fmla="*/ 2 w 30"/>
                <a:gd name="T1" fmla="*/ 0 h 16"/>
                <a:gd name="T2" fmla="*/ 0 w 30"/>
                <a:gd name="T3" fmla="*/ 12 h 16"/>
                <a:gd name="T4" fmla="*/ 28 w 30"/>
                <a:gd name="T5" fmla="*/ 16 h 16"/>
                <a:gd name="T6" fmla="*/ 30 w 30"/>
                <a:gd name="T7" fmla="*/ 5 h 16"/>
                <a:gd name="T8" fmla="*/ 2 w 30"/>
                <a:gd name="T9" fmla="*/ 0 h 16"/>
              </a:gdLst>
              <a:ahLst/>
              <a:cxnLst>
                <a:cxn ang="0">
                  <a:pos x="T0" y="T1"/>
                </a:cxn>
                <a:cxn ang="0">
                  <a:pos x="T2" y="T3"/>
                </a:cxn>
                <a:cxn ang="0">
                  <a:pos x="T4" y="T5"/>
                </a:cxn>
                <a:cxn ang="0">
                  <a:pos x="T6" y="T7"/>
                </a:cxn>
                <a:cxn ang="0">
                  <a:pos x="T8" y="T9"/>
                </a:cxn>
              </a:cxnLst>
              <a:rect l="0" t="0" r="r" b="b"/>
              <a:pathLst>
                <a:path w="30" h="16">
                  <a:moveTo>
                    <a:pt x="2" y="0"/>
                  </a:moveTo>
                  <a:cubicBezTo>
                    <a:pt x="1" y="4"/>
                    <a:pt x="0" y="8"/>
                    <a:pt x="0" y="12"/>
                  </a:cubicBezTo>
                  <a:cubicBezTo>
                    <a:pt x="28" y="16"/>
                    <a:pt x="28" y="16"/>
                    <a:pt x="28" y="16"/>
                  </a:cubicBezTo>
                  <a:cubicBezTo>
                    <a:pt x="28" y="12"/>
                    <a:pt x="29" y="8"/>
                    <a:pt x="30" y="5"/>
                  </a:cubicBezTo>
                  <a:lnTo>
                    <a:pt x="2" y="0"/>
                  </a:ln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7" name="Freeform 1889"/>
            <p:cNvSpPr/>
            <p:nvPr/>
          </p:nvSpPr>
          <p:spPr bwMode="auto">
            <a:xfrm>
              <a:off x="4222" y="3306"/>
              <a:ext cx="780" cy="236"/>
            </a:xfrm>
            <a:custGeom>
              <a:avLst/>
              <a:gdLst>
                <a:gd name="T0" fmla="*/ 211 w 321"/>
                <a:gd name="T1" fmla="*/ 32 h 97"/>
                <a:gd name="T2" fmla="*/ 313 w 321"/>
                <a:gd name="T3" fmla="*/ 89 h 97"/>
                <a:gd name="T4" fmla="*/ 220 w 321"/>
                <a:gd name="T5" fmla="*/ 1 h 97"/>
                <a:gd name="T6" fmla="*/ 0 w 321"/>
                <a:gd name="T7" fmla="*/ 48 h 97"/>
                <a:gd name="T8" fmla="*/ 36 w 321"/>
                <a:gd name="T9" fmla="*/ 87 h 97"/>
                <a:gd name="T10" fmla="*/ 211 w 321"/>
                <a:gd name="T11" fmla="*/ 32 h 97"/>
              </a:gdLst>
              <a:ahLst/>
              <a:cxnLst>
                <a:cxn ang="0">
                  <a:pos x="T0" y="T1"/>
                </a:cxn>
                <a:cxn ang="0">
                  <a:pos x="T2" y="T3"/>
                </a:cxn>
                <a:cxn ang="0">
                  <a:pos x="T4" y="T5"/>
                </a:cxn>
                <a:cxn ang="0">
                  <a:pos x="T6" y="T7"/>
                </a:cxn>
                <a:cxn ang="0">
                  <a:pos x="T8" y="T9"/>
                </a:cxn>
                <a:cxn ang="0">
                  <a:pos x="T10" y="T11"/>
                </a:cxn>
              </a:cxnLst>
              <a:rect l="0" t="0" r="r" b="b"/>
              <a:pathLst>
                <a:path w="321" h="97">
                  <a:moveTo>
                    <a:pt x="211" y="32"/>
                  </a:moveTo>
                  <a:cubicBezTo>
                    <a:pt x="249" y="29"/>
                    <a:pt x="285" y="45"/>
                    <a:pt x="313" y="89"/>
                  </a:cubicBezTo>
                  <a:cubicBezTo>
                    <a:pt x="321" y="44"/>
                    <a:pt x="268" y="0"/>
                    <a:pt x="220" y="1"/>
                  </a:cubicBezTo>
                  <a:cubicBezTo>
                    <a:pt x="152" y="3"/>
                    <a:pt x="71" y="50"/>
                    <a:pt x="0" y="48"/>
                  </a:cubicBezTo>
                  <a:cubicBezTo>
                    <a:pt x="20" y="56"/>
                    <a:pt x="31" y="71"/>
                    <a:pt x="36" y="87"/>
                  </a:cubicBezTo>
                  <a:cubicBezTo>
                    <a:pt x="102" y="97"/>
                    <a:pt x="134" y="39"/>
                    <a:pt x="211" y="32"/>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8" name="Freeform 1890"/>
            <p:cNvSpPr/>
            <p:nvPr/>
          </p:nvSpPr>
          <p:spPr bwMode="auto">
            <a:xfrm>
              <a:off x="3442" y="1557"/>
              <a:ext cx="34" cy="95"/>
            </a:xfrm>
            <a:custGeom>
              <a:avLst/>
              <a:gdLst>
                <a:gd name="T0" fmla="*/ 0 w 14"/>
                <a:gd name="T1" fmla="*/ 6 h 39"/>
                <a:gd name="T2" fmla="*/ 6 w 14"/>
                <a:gd name="T3" fmla="*/ 39 h 39"/>
                <a:gd name="T4" fmla="*/ 14 w 14"/>
                <a:gd name="T5" fmla="*/ 36 h 39"/>
                <a:gd name="T6" fmla="*/ 8 w 14"/>
                <a:gd name="T7" fmla="*/ 0 h 39"/>
                <a:gd name="T8" fmla="*/ 0 w 14"/>
                <a:gd name="T9" fmla="*/ 6 h 39"/>
              </a:gdLst>
              <a:ahLst/>
              <a:cxnLst>
                <a:cxn ang="0">
                  <a:pos x="T0" y="T1"/>
                </a:cxn>
                <a:cxn ang="0">
                  <a:pos x="T2" y="T3"/>
                </a:cxn>
                <a:cxn ang="0">
                  <a:pos x="T4" y="T5"/>
                </a:cxn>
                <a:cxn ang="0">
                  <a:pos x="T6" y="T7"/>
                </a:cxn>
                <a:cxn ang="0">
                  <a:pos x="T8" y="T9"/>
                </a:cxn>
              </a:cxnLst>
              <a:rect l="0" t="0" r="r" b="b"/>
              <a:pathLst>
                <a:path w="14" h="39">
                  <a:moveTo>
                    <a:pt x="0" y="6"/>
                  </a:moveTo>
                  <a:cubicBezTo>
                    <a:pt x="6" y="39"/>
                    <a:pt x="6" y="39"/>
                    <a:pt x="6" y="39"/>
                  </a:cubicBezTo>
                  <a:cubicBezTo>
                    <a:pt x="8" y="38"/>
                    <a:pt x="11" y="37"/>
                    <a:pt x="14" y="36"/>
                  </a:cubicBezTo>
                  <a:cubicBezTo>
                    <a:pt x="8" y="0"/>
                    <a:pt x="8" y="0"/>
                    <a:pt x="8" y="0"/>
                  </a:cubicBezTo>
                  <a:cubicBezTo>
                    <a:pt x="5" y="2"/>
                    <a:pt x="2" y="4"/>
                    <a:pt x="0" y="6"/>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9" name="Freeform 1891"/>
            <p:cNvSpPr/>
            <p:nvPr/>
          </p:nvSpPr>
          <p:spPr bwMode="auto">
            <a:xfrm>
              <a:off x="2224" y="379"/>
              <a:ext cx="316" cy="514"/>
            </a:xfrm>
            <a:custGeom>
              <a:avLst/>
              <a:gdLst>
                <a:gd name="T0" fmla="*/ 0 w 130"/>
                <a:gd name="T1" fmla="*/ 128 h 211"/>
                <a:gd name="T2" fmla="*/ 9 w 130"/>
                <a:gd name="T3" fmla="*/ 146 h 211"/>
                <a:gd name="T4" fmla="*/ 105 w 130"/>
                <a:gd name="T5" fmla="*/ 48 h 211"/>
                <a:gd name="T6" fmla="*/ 76 w 130"/>
                <a:gd name="T7" fmla="*/ 203 h 211"/>
                <a:gd name="T8" fmla="*/ 95 w 130"/>
                <a:gd name="T9" fmla="*/ 211 h 211"/>
                <a:gd name="T10" fmla="*/ 130 w 130"/>
                <a:gd name="T11" fmla="*/ 0 h 211"/>
                <a:gd name="T12" fmla="*/ 0 w 130"/>
                <a:gd name="T13" fmla="*/ 128 h 211"/>
              </a:gdLst>
              <a:ahLst/>
              <a:cxnLst>
                <a:cxn ang="0">
                  <a:pos x="T0" y="T1"/>
                </a:cxn>
                <a:cxn ang="0">
                  <a:pos x="T2" y="T3"/>
                </a:cxn>
                <a:cxn ang="0">
                  <a:pos x="T4" y="T5"/>
                </a:cxn>
                <a:cxn ang="0">
                  <a:pos x="T6" y="T7"/>
                </a:cxn>
                <a:cxn ang="0">
                  <a:pos x="T8" y="T9"/>
                </a:cxn>
                <a:cxn ang="0">
                  <a:pos x="T10" y="T11"/>
                </a:cxn>
                <a:cxn ang="0">
                  <a:pos x="T12" y="T13"/>
                </a:cxn>
              </a:cxnLst>
              <a:rect l="0" t="0" r="r" b="b"/>
              <a:pathLst>
                <a:path w="130" h="211">
                  <a:moveTo>
                    <a:pt x="0" y="128"/>
                  </a:moveTo>
                  <a:cubicBezTo>
                    <a:pt x="4" y="133"/>
                    <a:pt x="6" y="139"/>
                    <a:pt x="9" y="146"/>
                  </a:cubicBezTo>
                  <a:cubicBezTo>
                    <a:pt x="45" y="110"/>
                    <a:pt x="84" y="67"/>
                    <a:pt x="105" y="48"/>
                  </a:cubicBezTo>
                  <a:cubicBezTo>
                    <a:pt x="101" y="77"/>
                    <a:pt x="85" y="154"/>
                    <a:pt x="76" y="203"/>
                  </a:cubicBezTo>
                  <a:cubicBezTo>
                    <a:pt x="83" y="205"/>
                    <a:pt x="89" y="208"/>
                    <a:pt x="95" y="211"/>
                  </a:cubicBezTo>
                  <a:cubicBezTo>
                    <a:pt x="105" y="144"/>
                    <a:pt x="123" y="44"/>
                    <a:pt x="130" y="0"/>
                  </a:cubicBezTo>
                  <a:cubicBezTo>
                    <a:pt x="120" y="7"/>
                    <a:pt x="52" y="78"/>
                    <a:pt x="0" y="128"/>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0" name="Freeform 1892"/>
            <p:cNvSpPr/>
            <p:nvPr/>
          </p:nvSpPr>
          <p:spPr bwMode="auto">
            <a:xfrm>
              <a:off x="5138" y="3833"/>
              <a:ext cx="90" cy="93"/>
            </a:xfrm>
            <a:custGeom>
              <a:avLst/>
              <a:gdLst>
                <a:gd name="T0" fmla="*/ 0 w 37"/>
                <a:gd name="T1" fmla="*/ 26 h 38"/>
                <a:gd name="T2" fmla="*/ 7 w 37"/>
                <a:gd name="T3" fmla="*/ 38 h 38"/>
                <a:gd name="T4" fmla="*/ 37 w 37"/>
                <a:gd name="T5" fmla="*/ 2 h 38"/>
                <a:gd name="T6" fmla="*/ 20 w 37"/>
                <a:gd name="T7" fmla="*/ 0 h 38"/>
                <a:gd name="T8" fmla="*/ 0 w 37"/>
                <a:gd name="T9" fmla="*/ 26 h 38"/>
              </a:gdLst>
              <a:ahLst/>
              <a:cxnLst>
                <a:cxn ang="0">
                  <a:pos x="T0" y="T1"/>
                </a:cxn>
                <a:cxn ang="0">
                  <a:pos x="T2" y="T3"/>
                </a:cxn>
                <a:cxn ang="0">
                  <a:pos x="T4" y="T5"/>
                </a:cxn>
                <a:cxn ang="0">
                  <a:pos x="T6" y="T7"/>
                </a:cxn>
                <a:cxn ang="0">
                  <a:pos x="T8" y="T9"/>
                </a:cxn>
              </a:cxnLst>
              <a:rect l="0" t="0" r="r" b="b"/>
              <a:pathLst>
                <a:path w="37" h="38">
                  <a:moveTo>
                    <a:pt x="0" y="26"/>
                  </a:moveTo>
                  <a:cubicBezTo>
                    <a:pt x="3" y="30"/>
                    <a:pt x="5" y="34"/>
                    <a:pt x="7" y="38"/>
                  </a:cubicBezTo>
                  <a:cubicBezTo>
                    <a:pt x="17" y="24"/>
                    <a:pt x="28" y="11"/>
                    <a:pt x="37" y="2"/>
                  </a:cubicBezTo>
                  <a:cubicBezTo>
                    <a:pt x="31" y="1"/>
                    <a:pt x="25" y="0"/>
                    <a:pt x="20" y="0"/>
                  </a:cubicBezTo>
                  <a:cubicBezTo>
                    <a:pt x="13" y="7"/>
                    <a:pt x="7" y="16"/>
                    <a:pt x="0" y="26"/>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1" name="Freeform 1893"/>
            <p:cNvSpPr/>
            <p:nvPr/>
          </p:nvSpPr>
          <p:spPr bwMode="auto">
            <a:xfrm>
              <a:off x="3753" y="2240"/>
              <a:ext cx="265" cy="98"/>
            </a:xfrm>
            <a:custGeom>
              <a:avLst/>
              <a:gdLst>
                <a:gd name="T0" fmla="*/ 109 w 109"/>
                <a:gd name="T1" fmla="*/ 40 h 40"/>
                <a:gd name="T2" fmla="*/ 103 w 109"/>
                <a:gd name="T3" fmla="*/ 18 h 40"/>
                <a:gd name="T4" fmla="*/ 46 w 109"/>
                <a:gd name="T5" fmla="*/ 7 h 40"/>
                <a:gd name="T6" fmla="*/ 38 w 109"/>
                <a:gd name="T7" fmla="*/ 20 h 40"/>
                <a:gd name="T8" fmla="*/ 31 w 109"/>
                <a:gd name="T9" fmla="*/ 4 h 40"/>
                <a:gd name="T10" fmla="*/ 11 w 109"/>
                <a:gd name="T11" fmla="*/ 0 h 40"/>
                <a:gd name="T12" fmla="*/ 0 w 109"/>
                <a:gd name="T13" fmla="*/ 19 h 40"/>
                <a:gd name="T14" fmla="*/ 109 w 109"/>
                <a:gd name="T15" fmla="*/ 4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0">
                  <a:moveTo>
                    <a:pt x="109" y="40"/>
                  </a:moveTo>
                  <a:cubicBezTo>
                    <a:pt x="103" y="18"/>
                    <a:pt x="103" y="18"/>
                    <a:pt x="103" y="18"/>
                  </a:cubicBezTo>
                  <a:cubicBezTo>
                    <a:pt x="84" y="14"/>
                    <a:pt x="64" y="11"/>
                    <a:pt x="46" y="7"/>
                  </a:cubicBezTo>
                  <a:cubicBezTo>
                    <a:pt x="38" y="20"/>
                    <a:pt x="38" y="20"/>
                    <a:pt x="38" y="20"/>
                  </a:cubicBezTo>
                  <a:cubicBezTo>
                    <a:pt x="31" y="4"/>
                    <a:pt x="31" y="4"/>
                    <a:pt x="31" y="4"/>
                  </a:cubicBezTo>
                  <a:cubicBezTo>
                    <a:pt x="11" y="0"/>
                    <a:pt x="11" y="0"/>
                    <a:pt x="11" y="0"/>
                  </a:cubicBezTo>
                  <a:cubicBezTo>
                    <a:pt x="0" y="19"/>
                    <a:pt x="0" y="19"/>
                    <a:pt x="0" y="19"/>
                  </a:cubicBezTo>
                  <a:cubicBezTo>
                    <a:pt x="32" y="25"/>
                    <a:pt x="70" y="32"/>
                    <a:pt x="109" y="40"/>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2" name="Freeform 1894"/>
            <p:cNvSpPr/>
            <p:nvPr/>
          </p:nvSpPr>
          <p:spPr bwMode="auto">
            <a:xfrm>
              <a:off x="4825" y="3410"/>
              <a:ext cx="143" cy="195"/>
            </a:xfrm>
            <a:custGeom>
              <a:avLst/>
              <a:gdLst>
                <a:gd name="T0" fmla="*/ 0 w 59"/>
                <a:gd name="T1" fmla="*/ 0 h 80"/>
                <a:gd name="T2" fmla="*/ 34 w 59"/>
                <a:gd name="T3" fmla="*/ 80 h 80"/>
                <a:gd name="T4" fmla="*/ 43 w 59"/>
                <a:gd name="T5" fmla="*/ 80 h 80"/>
                <a:gd name="T6" fmla="*/ 59 w 59"/>
                <a:gd name="T7" fmla="*/ 52 h 80"/>
                <a:gd name="T8" fmla="*/ 0 w 59"/>
                <a:gd name="T9" fmla="*/ 0 h 80"/>
              </a:gdLst>
              <a:ahLst/>
              <a:cxnLst>
                <a:cxn ang="0">
                  <a:pos x="T0" y="T1"/>
                </a:cxn>
                <a:cxn ang="0">
                  <a:pos x="T2" y="T3"/>
                </a:cxn>
                <a:cxn ang="0">
                  <a:pos x="T4" y="T5"/>
                </a:cxn>
                <a:cxn ang="0">
                  <a:pos x="T6" y="T7"/>
                </a:cxn>
                <a:cxn ang="0">
                  <a:pos x="T8" y="T9"/>
                </a:cxn>
              </a:cxnLst>
              <a:rect l="0" t="0" r="r" b="b"/>
              <a:pathLst>
                <a:path w="59" h="80">
                  <a:moveTo>
                    <a:pt x="0" y="0"/>
                  </a:moveTo>
                  <a:cubicBezTo>
                    <a:pt x="17" y="17"/>
                    <a:pt x="34" y="58"/>
                    <a:pt x="34" y="80"/>
                  </a:cubicBezTo>
                  <a:cubicBezTo>
                    <a:pt x="37" y="80"/>
                    <a:pt x="40" y="80"/>
                    <a:pt x="43" y="80"/>
                  </a:cubicBezTo>
                  <a:cubicBezTo>
                    <a:pt x="48" y="71"/>
                    <a:pt x="53" y="61"/>
                    <a:pt x="59" y="52"/>
                  </a:cubicBezTo>
                  <a:cubicBezTo>
                    <a:pt x="42" y="24"/>
                    <a:pt x="21" y="7"/>
                    <a:pt x="0" y="0"/>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3" name="Freeform 1895"/>
            <p:cNvSpPr/>
            <p:nvPr/>
          </p:nvSpPr>
          <p:spPr bwMode="auto">
            <a:xfrm>
              <a:off x="4149" y="2559"/>
              <a:ext cx="70" cy="34"/>
            </a:xfrm>
            <a:custGeom>
              <a:avLst/>
              <a:gdLst>
                <a:gd name="T0" fmla="*/ 0 w 29"/>
                <a:gd name="T1" fmla="*/ 0 h 14"/>
                <a:gd name="T2" fmla="*/ 0 w 29"/>
                <a:gd name="T3" fmla="*/ 12 h 14"/>
                <a:gd name="T4" fmla="*/ 28 w 29"/>
                <a:gd name="T5" fmla="*/ 14 h 14"/>
                <a:gd name="T6" fmla="*/ 29 w 29"/>
                <a:gd name="T7" fmla="*/ 3 h 14"/>
                <a:gd name="T8" fmla="*/ 0 w 29"/>
                <a:gd name="T9" fmla="*/ 0 h 14"/>
              </a:gdLst>
              <a:ahLst/>
              <a:cxnLst>
                <a:cxn ang="0">
                  <a:pos x="T0" y="T1"/>
                </a:cxn>
                <a:cxn ang="0">
                  <a:pos x="T2" y="T3"/>
                </a:cxn>
                <a:cxn ang="0">
                  <a:pos x="T4" y="T5"/>
                </a:cxn>
                <a:cxn ang="0">
                  <a:pos x="T6" y="T7"/>
                </a:cxn>
                <a:cxn ang="0">
                  <a:pos x="T8" y="T9"/>
                </a:cxn>
              </a:cxnLst>
              <a:rect l="0" t="0" r="r" b="b"/>
              <a:pathLst>
                <a:path w="29" h="14">
                  <a:moveTo>
                    <a:pt x="0" y="0"/>
                  </a:moveTo>
                  <a:cubicBezTo>
                    <a:pt x="0" y="4"/>
                    <a:pt x="0" y="8"/>
                    <a:pt x="0" y="12"/>
                  </a:cubicBezTo>
                  <a:cubicBezTo>
                    <a:pt x="28" y="14"/>
                    <a:pt x="28" y="14"/>
                    <a:pt x="28" y="14"/>
                  </a:cubicBezTo>
                  <a:cubicBezTo>
                    <a:pt x="28" y="10"/>
                    <a:pt x="28" y="7"/>
                    <a:pt x="29" y="3"/>
                  </a:cubicBezTo>
                  <a:lnTo>
                    <a:pt x="0" y="0"/>
                  </a:ln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4" name="Freeform 1896"/>
            <p:cNvSpPr/>
            <p:nvPr/>
          </p:nvSpPr>
          <p:spPr bwMode="auto">
            <a:xfrm>
              <a:off x="3570" y="1890"/>
              <a:ext cx="151" cy="134"/>
            </a:xfrm>
            <a:custGeom>
              <a:avLst/>
              <a:gdLst>
                <a:gd name="T0" fmla="*/ 62 w 62"/>
                <a:gd name="T1" fmla="*/ 29 h 55"/>
                <a:gd name="T2" fmla="*/ 50 w 62"/>
                <a:gd name="T3" fmla="*/ 0 h 55"/>
                <a:gd name="T4" fmla="*/ 0 w 62"/>
                <a:gd name="T5" fmla="*/ 36 h 55"/>
                <a:gd name="T6" fmla="*/ 3 w 62"/>
                <a:gd name="T7" fmla="*/ 55 h 55"/>
                <a:gd name="T8" fmla="*/ 62 w 62"/>
                <a:gd name="T9" fmla="*/ 29 h 55"/>
              </a:gdLst>
              <a:ahLst/>
              <a:cxnLst>
                <a:cxn ang="0">
                  <a:pos x="T0" y="T1"/>
                </a:cxn>
                <a:cxn ang="0">
                  <a:pos x="T2" y="T3"/>
                </a:cxn>
                <a:cxn ang="0">
                  <a:pos x="T4" y="T5"/>
                </a:cxn>
                <a:cxn ang="0">
                  <a:pos x="T6" y="T7"/>
                </a:cxn>
                <a:cxn ang="0">
                  <a:pos x="T8" y="T9"/>
                </a:cxn>
              </a:cxnLst>
              <a:rect l="0" t="0" r="r" b="b"/>
              <a:pathLst>
                <a:path w="62" h="55">
                  <a:moveTo>
                    <a:pt x="62" y="29"/>
                  </a:moveTo>
                  <a:cubicBezTo>
                    <a:pt x="50" y="0"/>
                    <a:pt x="50" y="0"/>
                    <a:pt x="50" y="0"/>
                  </a:cubicBezTo>
                  <a:cubicBezTo>
                    <a:pt x="34" y="14"/>
                    <a:pt x="17" y="26"/>
                    <a:pt x="0" y="36"/>
                  </a:cubicBezTo>
                  <a:cubicBezTo>
                    <a:pt x="2" y="42"/>
                    <a:pt x="3" y="49"/>
                    <a:pt x="3" y="55"/>
                  </a:cubicBezTo>
                  <a:lnTo>
                    <a:pt x="62" y="29"/>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5" name="Freeform 1897"/>
            <p:cNvSpPr/>
            <p:nvPr/>
          </p:nvSpPr>
          <p:spPr bwMode="auto">
            <a:xfrm>
              <a:off x="2720" y="842"/>
              <a:ext cx="272" cy="272"/>
            </a:xfrm>
            <a:custGeom>
              <a:avLst/>
              <a:gdLst>
                <a:gd name="T0" fmla="*/ 53 w 112"/>
                <a:gd name="T1" fmla="*/ 107 h 112"/>
                <a:gd name="T2" fmla="*/ 111 w 112"/>
                <a:gd name="T3" fmla="*/ 80 h 112"/>
                <a:gd name="T4" fmla="*/ 62 w 112"/>
                <a:gd name="T5" fmla="*/ 59 h 112"/>
                <a:gd name="T6" fmla="*/ 67 w 112"/>
                <a:gd name="T7" fmla="*/ 4 h 112"/>
                <a:gd name="T8" fmla="*/ 28 w 112"/>
                <a:gd name="T9" fmla="*/ 38 h 112"/>
                <a:gd name="T10" fmla="*/ 0 w 112"/>
                <a:gd name="T11" fmla="*/ 97 h 112"/>
                <a:gd name="T12" fmla="*/ 53 w 112"/>
                <a:gd name="T13" fmla="*/ 107 h 112"/>
              </a:gdLst>
              <a:ahLst/>
              <a:cxnLst>
                <a:cxn ang="0">
                  <a:pos x="T0" y="T1"/>
                </a:cxn>
                <a:cxn ang="0">
                  <a:pos x="T2" y="T3"/>
                </a:cxn>
                <a:cxn ang="0">
                  <a:pos x="T4" y="T5"/>
                </a:cxn>
                <a:cxn ang="0">
                  <a:pos x="T6" y="T7"/>
                </a:cxn>
                <a:cxn ang="0">
                  <a:pos x="T8" y="T9"/>
                </a:cxn>
                <a:cxn ang="0">
                  <a:pos x="T10" y="T11"/>
                </a:cxn>
                <a:cxn ang="0">
                  <a:pos x="T12" y="T13"/>
                </a:cxn>
              </a:cxnLst>
              <a:rect l="0" t="0" r="r" b="b"/>
              <a:pathLst>
                <a:path w="112" h="112">
                  <a:moveTo>
                    <a:pt x="53" y="107"/>
                  </a:moveTo>
                  <a:cubicBezTo>
                    <a:pt x="93" y="112"/>
                    <a:pt x="111" y="96"/>
                    <a:pt x="111" y="80"/>
                  </a:cubicBezTo>
                  <a:cubicBezTo>
                    <a:pt x="112" y="58"/>
                    <a:pt x="91" y="46"/>
                    <a:pt x="62" y="59"/>
                  </a:cubicBezTo>
                  <a:cubicBezTo>
                    <a:pt x="86" y="36"/>
                    <a:pt x="83" y="8"/>
                    <a:pt x="67" y="4"/>
                  </a:cubicBezTo>
                  <a:cubicBezTo>
                    <a:pt x="51" y="0"/>
                    <a:pt x="38" y="12"/>
                    <a:pt x="28" y="38"/>
                  </a:cubicBezTo>
                  <a:cubicBezTo>
                    <a:pt x="21" y="57"/>
                    <a:pt x="10" y="80"/>
                    <a:pt x="0" y="97"/>
                  </a:cubicBezTo>
                  <a:cubicBezTo>
                    <a:pt x="20" y="98"/>
                    <a:pt x="37" y="104"/>
                    <a:pt x="53" y="107"/>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6" name="Freeform 1898"/>
            <p:cNvSpPr/>
            <p:nvPr/>
          </p:nvSpPr>
          <p:spPr bwMode="auto">
            <a:xfrm>
              <a:off x="2907" y="1146"/>
              <a:ext cx="221" cy="163"/>
            </a:xfrm>
            <a:custGeom>
              <a:avLst/>
              <a:gdLst>
                <a:gd name="T0" fmla="*/ 91 w 91"/>
                <a:gd name="T1" fmla="*/ 31 h 67"/>
                <a:gd name="T2" fmla="*/ 83 w 91"/>
                <a:gd name="T3" fmla="*/ 0 h 67"/>
                <a:gd name="T4" fmla="*/ 0 w 91"/>
                <a:gd name="T5" fmla="*/ 49 h 67"/>
                <a:gd name="T6" fmla="*/ 4 w 91"/>
                <a:gd name="T7" fmla="*/ 67 h 67"/>
                <a:gd name="T8" fmla="*/ 91 w 91"/>
                <a:gd name="T9" fmla="*/ 31 h 67"/>
              </a:gdLst>
              <a:ahLst/>
              <a:cxnLst>
                <a:cxn ang="0">
                  <a:pos x="T0" y="T1"/>
                </a:cxn>
                <a:cxn ang="0">
                  <a:pos x="T2" y="T3"/>
                </a:cxn>
                <a:cxn ang="0">
                  <a:pos x="T4" y="T5"/>
                </a:cxn>
                <a:cxn ang="0">
                  <a:pos x="T6" y="T7"/>
                </a:cxn>
                <a:cxn ang="0">
                  <a:pos x="T8" y="T9"/>
                </a:cxn>
              </a:cxnLst>
              <a:rect l="0" t="0" r="r" b="b"/>
              <a:pathLst>
                <a:path w="91" h="67">
                  <a:moveTo>
                    <a:pt x="91" y="31"/>
                  </a:moveTo>
                  <a:cubicBezTo>
                    <a:pt x="83" y="0"/>
                    <a:pt x="83" y="0"/>
                    <a:pt x="83" y="0"/>
                  </a:cubicBezTo>
                  <a:cubicBezTo>
                    <a:pt x="65" y="28"/>
                    <a:pt x="35" y="45"/>
                    <a:pt x="0" y="49"/>
                  </a:cubicBezTo>
                  <a:cubicBezTo>
                    <a:pt x="1" y="54"/>
                    <a:pt x="2" y="60"/>
                    <a:pt x="4" y="67"/>
                  </a:cubicBezTo>
                  <a:cubicBezTo>
                    <a:pt x="38" y="65"/>
                    <a:pt x="69" y="53"/>
                    <a:pt x="91" y="31"/>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7" name="Freeform 1899"/>
            <p:cNvSpPr/>
            <p:nvPr/>
          </p:nvSpPr>
          <p:spPr bwMode="auto">
            <a:xfrm>
              <a:off x="3400" y="1537"/>
              <a:ext cx="46" cy="124"/>
            </a:xfrm>
            <a:custGeom>
              <a:avLst/>
              <a:gdLst>
                <a:gd name="T0" fmla="*/ 2 w 19"/>
                <a:gd name="T1" fmla="*/ 0 h 51"/>
                <a:gd name="T2" fmla="*/ 0 w 19"/>
                <a:gd name="T3" fmla="*/ 3 h 51"/>
                <a:gd name="T4" fmla="*/ 8 w 19"/>
                <a:gd name="T5" fmla="*/ 51 h 51"/>
                <a:gd name="T6" fmla="*/ 19 w 19"/>
                <a:gd name="T7" fmla="*/ 48 h 51"/>
                <a:gd name="T8" fmla="*/ 12 w 19"/>
                <a:gd name="T9" fmla="*/ 12 h 51"/>
                <a:gd name="T10" fmla="*/ 2 w 19"/>
                <a:gd name="T11" fmla="*/ 0 h 51"/>
              </a:gdLst>
              <a:ahLst/>
              <a:cxnLst>
                <a:cxn ang="0">
                  <a:pos x="T0" y="T1"/>
                </a:cxn>
                <a:cxn ang="0">
                  <a:pos x="T2" y="T3"/>
                </a:cxn>
                <a:cxn ang="0">
                  <a:pos x="T4" y="T5"/>
                </a:cxn>
                <a:cxn ang="0">
                  <a:pos x="T6" y="T7"/>
                </a:cxn>
                <a:cxn ang="0">
                  <a:pos x="T8" y="T9"/>
                </a:cxn>
                <a:cxn ang="0">
                  <a:pos x="T10" y="T11"/>
                </a:cxn>
              </a:cxnLst>
              <a:rect l="0" t="0" r="r" b="b"/>
              <a:pathLst>
                <a:path w="19" h="51">
                  <a:moveTo>
                    <a:pt x="2" y="0"/>
                  </a:moveTo>
                  <a:cubicBezTo>
                    <a:pt x="2" y="1"/>
                    <a:pt x="1" y="2"/>
                    <a:pt x="0" y="3"/>
                  </a:cubicBezTo>
                  <a:cubicBezTo>
                    <a:pt x="8" y="51"/>
                    <a:pt x="8" y="51"/>
                    <a:pt x="8" y="51"/>
                  </a:cubicBezTo>
                  <a:cubicBezTo>
                    <a:pt x="12" y="50"/>
                    <a:pt x="15" y="49"/>
                    <a:pt x="19" y="48"/>
                  </a:cubicBezTo>
                  <a:cubicBezTo>
                    <a:pt x="12" y="12"/>
                    <a:pt x="12" y="12"/>
                    <a:pt x="12" y="12"/>
                  </a:cubicBezTo>
                  <a:lnTo>
                    <a:pt x="2" y="0"/>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8" name="Freeform 1900"/>
            <p:cNvSpPr/>
            <p:nvPr/>
          </p:nvSpPr>
          <p:spPr bwMode="auto">
            <a:xfrm>
              <a:off x="4149" y="2600"/>
              <a:ext cx="70" cy="29"/>
            </a:xfrm>
            <a:custGeom>
              <a:avLst/>
              <a:gdLst>
                <a:gd name="T0" fmla="*/ 0 w 29"/>
                <a:gd name="T1" fmla="*/ 12 h 12"/>
                <a:gd name="T2" fmla="*/ 29 w 29"/>
                <a:gd name="T3" fmla="*/ 12 h 12"/>
                <a:gd name="T4" fmla="*/ 28 w 29"/>
                <a:gd name="T5" fmla="*/ 1 h 12"/>
                <a:gd name="T6" fmla="*/ 0 w 29"/>
                <a:gd name="T7" fmla="*/ 0 h 12"/>
                <a:gd name="T8" fmla="*/ 0 w 29"/>
                <a:gd name="T9" fmla="*/ 12 h 12"/>
              </a:gdLst>
              <a:ahLst/>
              <a:cxnLst>
                <a:cxn ang="0">
                  <a:pos x="T0" y="T1"/>
                </a:cxn>
                <a:cxn ang="0">
                  <a:pos x="T2" y="T3"/>
                </a:cxn>
                <a:cxn ang="0">
                  <a:pos x="T4" y="T5"/>
                </a:cxn>
                <a:cxn ang="0">
                  <a:pos x="T6" y="T7"/>
                </a:cxn>
                <a:cxn ang="0">
                  <a:pos x="T8" y="T9"/>
                </a:cxn>
              </a:cxnLst>
              <a:rect l="0" t="0" r="r" b="b"/>
              <a:pathLst>
                <a:path w="29" h="12">
                  <a:moveTo>
                    <a:pt x="0" y="12"/>
                  </a:moveTo>
                  <a:cubicBezTo>
                    <a:pt x="29" y="12"/>
                    <a:pt x="29" y="12"/>
                    <a:pt x="29" y="12"/>
                  </a:cubicBezTo>
                  <a:cubicBezTo>
                    <a:pt x="29" y="8"/>
                    <a:pt x="29" y="5"/>
                    <a:pt x="28" y="1"/>
                  </a:cubicBezTo>
                  <a:cubicBezTo>
                    <a:pt x="0" y="0"/>
                    <a:pt x="0" y="0"/>
                    <a:pt x="0" y="0"/>
                  </a:cubicBezTo>
                  <a:cubicBezTo>
                    <a:pt x="0" y="4"/>
                    <a:pt x="0" y="8"/>
                    <a:pt x="0" y="12"/>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9" name="Freeform 1901"/>
            <p:cNvSpPr/>
            <p:nvPr/>
          </p:nvSpPr>
          <p:spPr bwMode="auto">
            <a:xfrm>
              <a:off x="3062" y="1267"/>
              <a:ext cx="273" cy="360"/>
            </a:xfrm>
            <a:custGeom>
              <a:avLst/>
              <a:gdLst>
                <a:gd name="T0" fmla="*/ 28 w 112"/>
                <a:gd name="T1" fmla="*/ 52 h 148"/>
                <a:gd name="T2" fmla="*/ 54 w 112"/>
                <a:gd name="T3" fmla="*/ 31 h 148"/>
                <a:gd name="T4" fmla="*/ 82 w 112"/>
                <a:gd name="T5" fmla="*/ 66 h 148"/>
                <a:gd name="T6" fmla="*/ 57 w 112"/>
                <a:gd name="T7" fmla="*/ 88 h 148"/>
                <a:gd name="T8" fmla="*/ 78 w 112"/>
                <a:gd name="T9" fmla="*/ 116 h 148"/>
                <a:gd name="T10" fmla="*/ 50 w 112"/>
                <a:gd name="T11" fmla="*/ 139 h 148"/>
                <a:gd name="T12" fmla="*/ 58 w 112"/>
                <a:gd name="T13" fmla="*/ 148 h 148"/>
                <a:gd name="T14" fmla="*/ 69 w 112"/>
                <a:gd name="T15" fmla="*/ 147 h 148"/>
                <a:gd name="T16" fmla="*/ 96 w 112"/>
                <a:gd name="T17" fmla="*/ 112 h 148"/>
                <a:gd name="T18" fmla="*/ 47 w 112"/>
                <a:gd name="T19" fmla="*/ 2 h 148"/>
                <a:gd name="T20" fmla="*/ 35 w 112"/>
                <a:gd name="T21" fmla="*/ 11 h 148"/>
                <a:gd name="T22" fmla="*/ 32 w 112"/>
                <a:gd name="T23" fmla="*/ 0 h 148"/>
                <a:gd name="T24" fmla="*/ 20 w 112"/>
                <a:gd name="T25" fmla="*/ 0 h 148"/>
                <a:gd name="T26" fmla="*/ 0 w 112"/>
                <a:gd name="T27" fmla="*/ 12 h 148"/>
                <a:gd name="T28" fmla="*/ 7 w 112"/>
                <a:gd name="T29" fmla="*/ 26 h 148"/>
                <a:gd name="T30" fmla="*/ 28 w 112"/>
                <a:gd name="T31" fmla="*/ 5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148">
                  <a:moveTo>
                    <a:pt x="28" y="52"/>
                  </a:moveTo>
                  <a:cubicBezTo>
                    <a:pt x="54" y="31"/>
                    <a:pt x="54" y="31"/>
                    <a:pt x="54" y="31"/>
                  </a:cubicBezTo>
                  <a:cubicBezTo>
                    <a:pt x="82" y="66"/>
                    <a:pt x="82" y="66"/>
                    <a:pt x="82" y="66"/>
                  </a:cubicBezTo>
                  <a:cubicBezTo>
                    <a:pt x="57" y="88"/>
                    <a:pt x="57" y="88"/>
                    <a:pt x="57" y="88"/>
                  </a:cubicBezTo>
                  <a:cubicBezTo>
                    <a:pt x="78" y="116"/>
                    <a:pt x="78" y="116"/>
                    <a:pt x="78" y="116"/>
                  </a:cubicBezTo>
                  <a:cubicBezTo>
                    <a:pt x="50" y="139"/>
                    <a:pt x="50" y="139"/>
                    <a:pt x="50" y="139"/>
                  </a:cubicBezTo>
                  <a:cubicBezTo>
                    <a:pt x="58" y="148"/>
                    <a:pt x="58" y="148"/>
                    <a:pt x="58" y="148"/>
                  </a:cubicBezTo>
                  <a:cubicBezTo>
                    <a:pt x="61" y="147"/>
                    <a:pt x="65" y="147"/>
                    <a:pt x="69" y="147"/>
                  </a:cubicBezTo>
                  <a:cubicBezTo>
                    <a:pt x="81" y="138"/>
                    <a:pt x="91" y="126"/>
                    <a:pt x="96" y="112"/>
                  </a:cubicBezTo>
                  <a:cubicBezTo>
                    <a:pt x="112" y="68"/>
                    <a:pt x="85" y="14"/>
                    <a:pt x="47" y="2"/>
                  </a:cubicBezTo>
                  <a:cubicBezTo>
                    <a:pt x="35" y="11"/>
                    <a:pt x="35" y="11"/>
                    <a:pt x="35" y="11"/>
                  </a:cubicBezTo>
                  <a:cubicBezTo>
                    <a:pt x="32" y="0"/>
                    <a:pt x="32" y="0"/>
                    <a:pt x="32" y="0"/>
                  </a:cubicBezTo>
                  <a:cubicBezTo>
                    <a:pt x="28" y="0"/>
                    <a:pt x="24" y="0"/>
                    <a:pt x="20" y="0"/>
                  </a:cubicBezTo>
                  <a:cubicBezTo>
                    <a:pt x="13" y="5"/>
                    <a:pt x="7" y="9"/>
                    <a:pt x="0" y="12"/>
                  </a:cubicBezTo>
                  <a:cubicBezTo>
                    <a:pt x="7" y="26"/>
                    <a:pt x="7" y="26"/>
                    <a:pt x="7" y="26"/>
                  </a:cubicBezTo>
                  <a:lnTo>
                    <a:pt x="28" y="52"/>
                  </a:ln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0" name="Freeform 1902"/>
            <p:cNvSpPr/>
            <p:nvPr/>
          </p:nvSpPr>
          <p:spPr bwMode="auto">
            <a:xfrm>
              <a:off x="3369" y="1554"/>
              <a:ext cx="41" cy="115"/>
            </a:xfrm>
            <a:custGeom>
              <a:avLst/>
              <a:gdLst>
                <a:gd name="T0" fmla="*/ 0 w 17"/>
                <a:gd name="T1" fmla="*/ 13 h 47"/>
                <a:gd name="T2" fmla="*/ 6 w 17"/>
                <a:gd name="T3" fmla="*/ 47 h 47"/>
                <a:gd name="T4" fmla="*/ 17 w 17"/>
                <a:gd name="T5" fmla="*/ 45 h 47"/>
                <a:gd name="T6" fmla="*/ 9 w 17"/>
                <a:gd name="T7" fmla="*/ 0 h 47"/>
                <a:gd name="T8" fmla="*/ 0 w 17"/>
                <a:gd name="T9" fmla="*/ 13 h 47"/>
              </a:gdLst>
              <a:ahLst/>
              <a:cxnLst>
                <a:cxn ang="0">
                  <a:pos x="T0" y="T1"/>
                </a:cxn>
                <a:cxn ang="0">
                  <a:pos x="T2" y="T3"/>
                </a:cxn>
                <a:cxn ang="0">
                  <a:pos x="T4" y="T5"/>
                </a:cxn>
                <a:cxn ang="0">
                  <a:pos x="T6" y="T7"/>
                </a:cxn>
                <a:cxn ang="0">
                  <a:pos x="T8" y="T9"/>
                </a:cxn>
              </a:cxnLst>
              <a:rect l="0" t="0" r="r" b="b"/>
              <a:pathLst>
                <a:path w="17" h="47">
                  <a:moveTo>
                    <a:pt x="0" y="13"/>
                  </a:moveTo>
                  <a:cubicBezTo>
                    <a:pt x="6" y="47"/>
                    <a:pt x="6" y="47"/>
                    <a:pt x="6" y="47"/>
                  </a:cubicBezTo>
                  <a:cubicBezTo>
                    <a:pt x="9" y="47"/>
                    <a:pt x="13" y="46"/>
                    <a:pt x="17" y="45"/>
                  </a:cubicBezTo>
                  <a:cubicBezTo>
                    <a:pt x="9" y="0"/>
                    <a:pt x="9" y="0"/>
                    <a:pt x="9" y="0"/>
                  </a:cubicBezTo>
                  <a:cubicBezTo>
                    <a:pt x="6" y="4"/>
                    <a:pt x="3" y="8"/>
                    <a:pt x="0" y="13"/>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1" name="Freeform 1903"/>
            <p:cNvSpPr/>
            <p:nvPr/>
          </p:nvSpPr>
          <p:spPr bwMode="auto">
            <a:xfrm>
              <a:off x="4151" y="2639"/>
              <a:ext cx="73" cy="32"/>
            </a:xfrm>
            <a:custGeom>
              <a:avLst/>
              <a:gdLst>
                <a:gd name="T0" fmla="*/ 30 w 30"/>
                <a:gd name="T1" fmla="*/ 8 h 13"/>
                <a:gd name="T2" fmla="*/ 29 w 30"/>
                <a:gd name="T3" fmla="*/ 0 h 13"/>
                <a:gd name="T4" fmla="*/ 0 w 30"/>
                <a:gd name="T5" fmla="*/ 1 h 13"/>
                <a:gd name="T6" fmla="*/ 2 w 30"/>
                <a:gd name="T7" fmla="*/ 13 h 13"/>
                <a:gd name="T8" fmla="*/ 30 w 30"/>
                <a:gd name="T9" fmla="*/ 8 h 13"/>
              </a:gdLst>
              <a:ahLst/>
              <a:cxnLst>
                <a:cxn ang="0">
                  <a:pos x="T0" y="T1"/>
                </a:cxn>
                <a:cxn ang="0">
                  <a:pos x="T2" y="T3"/>
                </a:cxn>
                <a:cxn ang="0">
                  <a:pos x="T4" y="T5"/>
                </a:cxn>
                <a:cxn ang="0">
                  <a:pos x="T6" y="T7"/>
                </a:cxn>
                <a:cxn ang="0">
                  <a:pos x="T8" y="T9"/>
                </a:cxn>
              </a:cxnLst>
              <a:rect l="0" t="0" r="r" b="b"/>
              <a:pathLst>
                <a:path w="30" h="13">
                  <a:moveTo>
                    <a:pt x="30" y="8"/>
                  </a:moveTo>
                  <a:cubicBezTo>
                    <a:pt x="30" y="5"/>
                    <a:pt x="29" y="3"/>
                    <a:pt x="29" y="0"/>
                  </a:cubicBezTo>
                  <a:cubicBezTo>
                    <a:pt x="0" y="1"/>
                    <a:pt x="0" y="1"/>
                    <a:pt x="0" y="1"/>
                  </a:cubicBezTo>
                  <a:cubicBezTo>
                    <a:pt x="0" y="5"/>
                    <a:pt x="1" y="9"/>
                    <a:pt x="2" y="13"/>
                  </a:cubicBezTo>
                  <a:lnTo>
                    <a:pt x="30" y="8"/>
                  </a:ln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2" name="Freeform 1904"/>
            <p:cNvSpPr/>
            <p:nvPr/>
          </p:nvSpPr>
          <p:spPr bwMode="auto">
            <a:xfrm>
              <a:off x="5449" y="4303"/>
              <a:ext cx="83" cy="19"/>
            </a:xfrm>
            <a:custGeom>
              <a:avLst/>
              <a:gdLst>
                <a:gd name="T0" fmla="*/ 0 w 34"/>
                <a:gd name="T1" fmla="*/ 0 h 8"/>
                <a:gd name="T2" fmla="*/ 1 w 34"/>
                <a:gd name="T3" fmla="*/ 8 h 8"/>
                <a:gd name="T4" fmla="*/ 34 w 34"/>
                <a:gd name="T5" fmla="*/ 8 h 8"/>
                <a:gd name="T6" fmla="*/ 21 w 34"/>
                <a:gd name="T7" fmla="*/ 1 h 8"/>
                <a:gd name="T8" fmla="*/ 0 w 34"/>
                <a:gd name="T9" fmla="*/ 0 h 8"/>
              </a:gdLst>
              <a:ahLst/>
              <a:cxnLst>
                <a:cxn ang="0">
                  <a:pos x="T0" y="T1"/>
                </a:cxn>
                <a:cxn ang="0">
                  <a:pos x="T2" y="T3"/>
                </a:cxn>
                <a:cxn ang="0">
                  <a:pos x="T4" y="T5"/>
                </a:cxn>
                <a:cxn ang="0">
                  <a:pos x="T6" y="T7"/>
                </a:cxn>
                <a:cxn ang="0">
                  <a:pos x="T8" y="T9"/>
                </a:cxn>
              </a:cxnLst>
              <a:rect l="0" t="0" r="r" b="b"/>
              <a:pathLst>
                <a:path w="34" h="8">
                  <a:moveTo>
                    <a:pt x="0" y="0"/>
                  </a:moveTo>
                  <a:cubicBezTo>
                    <a:pt x="1" y="8"/>
                    <a:pt x="1" y="8"/>
                    <a:pt x="1" y="8"/>
                  </a:cubicBezTo>
                  <a:cubicBezTo>
                    <a:pt x="34" y="8"/>
                    <a:pt x="34" y="8"/>
                    <a:pt x="34" y="8"/>
                  </a:cubicBezTo>
                  <a:cubicBezTo>
                    <a:pt x="30" y="6"/>
                    <a:pt x="26" y="3"/>
                    <a:pt x="21" y="1"/>
                  </a:cubicBezTo>
                  <a:cubicBezTo>
                    <a:pt x="14" y="1"/>
                    <a:pt x="7" y="0"/>
                    <a:pt x="0" y="0"/>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3" name="Freeform 1905"/>
            <p:cNvSpPr/>
            <p:nvPr/>
          </p:nvSpPr>
          <p:spPr bwMode="auto">
            <a:xfrm>
              <a:off x="943" y="0"/>
              <a:ext cx="503" cy="265"/>
            </a:xfrm>
            <a:custGeom>
              <a:avLst/>
              <a:gdLst>
                <a:gd name="T0" fmla="*/ 0 w 207"/>
                <a:gd name="T1" fmla="*/ 75 h 109"/>
                <a:gd name="T2" fmla="*/ 207 w 207"/>
                <a:gd name="T3" fmla="*/ 0 h 109"/>
                <a:gd name="T4" fmla="*/ 171 w 207"/>
                <a:gd name="T5" fmla="*/ 0 h 109"/>
                <a:gd name="T6" fmla="*/ 40 w 207"/>
                <a:gd name="T7" fmla="*/ 47 h 109"/>
                <a:gd name="T8" fmla="*/ 0 w 207"/>
                <a:gd name="T9" fmla="*/ 75 h 109"/>
              </a:gdLst>
              <a:ahLst/>
              <a:cxnLst>
                <a:cxn ang="0">
                  <a:pos x="T0" y="T1"/>
                </a:cxn>
                <a:cxn ang="0">
                  <a:pos x="T2" y="T3"/>
                </a:cxn>
                <a:cxn ang="0">
                  <a:pos x="T4" y="T5"/>
                </a:cxn>
                <a:cxn ang="0">
                  <a:pos x="T6" y="T7"/>
                </a:cxn>
                <a:cxn ang="0">
                  <a:pos x="T8" y="T9"/>
                </a:cxn>
              </a:cxnLst>
              <a:rect l="0" t="0" r="r" b="b"/>
              <a:pathLst>
                <a:path w="207" h="109">
                  <a:moveTo>
                    <a:pt x="0" y="75"/>
                  </a:moveTo>
                  <a:cubicBezTo>
                    <a:pt x="60" y="109"/>
                    <a:pt x="136" y="45"/>
                    <a:pt x="207" y="0"/>
                  </a:cubicBezTo>
                  <a:cubicBezTo>
                    <a:pt x="171" y="0"/>
                    <a:pt x="171" y="0"/>
                    <a:pt x="171" y="0"/>
                  </a:cubicBezTo>
                  <a:cubicBezTo>
                    <a:pt x="130" y="24"/>
                    <a:pt x="81" y="46"/>
                    <a:pt x="40" y="47"/>
                  </a:cubicBezTo>
                  <a:cubicBezTo>
                    <a:pt x="28" y="58"/>
                    <a:pt x="15" y="68"/>
                    <a:pt x="0" y="75"/>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4" name="Freeform 1906"/>
            <p:cNvSpPr/>
            <p:nvPr/>
          </p:nvSpPr>
          <p:spPr bwMode="auto">
            <a:xfrm>
              <a:off x="2034" y="0"/>
              <a:ext cx="256" cy="105"/>
            </a:xfrm>
            <a:custGeom>
              <a:avLst/>
              <a:gdLst>
                <a:gd name="T0" fmla="*/ 36 w 105"/>
                <a:gd name="T1" fmla="*/ 43 h 43"/>
                <a:gd name="T2" fmla="*/ 105 w 105"/>
                <a:gd name="T3" fmla="*/ 4 h 43"/>
                <a:gd name="T4" fmla="*/ 102 w 105"/>
                <a:gd name="T5" fmla="*/ 0 h 43"/>
                <a:gd name="T6" fmla="*/ 0 w 105"/>
                <a:gd name="T7" fmla="*/ 0 h 43"/>
                <a:gd name="T8" fmla="*/ 36 w 105"/>
                <a:gd name="T9" fmla="*/ 43 h 43"/>
              </a:gdLst>
              <a:ahLst/>
              <a:cxnLst>
                <a:cxn ang="0">
                  <a:pos x="T0" y="T1"/>
                </a:cxn>
                <a:cxn ang="0">
                  <a:pos x="T2" y="T3"/>
                </a:cxn>
                <a:cxn ang="0">
                  <a:pos x="T4" y="T5"/>
                </a:cxn>
                <a:cxn ang="0">
                  <a:pos x="T6" y="T7"/>
                </a:cxn>
                <a:cxn ang="0">
                  <a:pos x="T8" y="T9"/>
                </a:cxn>
              </a:cxnLst>
              <a:rect l="0" t="0" r="r" b="b"/>
              <a:pathLst>
                <a:path w="105" h="43">
                  <a:moveTo>
                    <a:pt x="36" y="43"/>
                  </a:moveTo>
                  <a:cubicBezTo>
                    <a:pt x="52" y="32"/>
                    <a:pt x="90" y="12"/>
                    <a:pt x="105" y="4"/>
                  </a:cubicBezTo>
                  <a:cubicBezTo>
                    <a:pt x="104" y="3"/>
                    <a:pt x="103" y="1"/>
                    <a:pt x="102" y="0"/>
                  </a:cubicBezTo>
                  <a:cubicBezTo>
                    <a:pt x="0" y="0"/>
                    <a:pt x="0" y="0"/>
                    <a:pt x="0" y="0"/>
                  </a:cubicBezTo>
                  <a:cubicBezTo>
                    <a:pt x="13" y="12"/>
                    <a:pt x="25" y="26"/>
                    <a:pt x="36" y="43"/>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5" name="Freeform 1907"/>
            <p:cNvSpPr/>
            <p:nvPr/>
          </p:nvSpPr>
          <p:spPr bwMode="auto">
            <a:xfrm>
              <a:off x="4803" y="3422"/>
              <a:ext cx="90" cy="188"/>
            </a:xfrm>
            <a:custGeom>
              <a:avLst/>
              <a:gdLst>
                <a:gd name="T0" fmla="*/ 37 w 37"/>
                <a:gd name="T1" fmla="*/ 75 h 77"/>
                <a:gd name="T2" fmla="*/ 5 w 37"/>
                <a:gd name="T3" fmla="*/ 0 h 77"/>
                <a:gd name="T4" fmla="*/ 0 w 37"/>
                <a:gd name="T5" fmla="*/ 32 h 77"/>
                <a:gd name="T6" fmla="*/ 15 w 37"/>
                <a:gd name="T7" fmla="*/ 77 h 77"/>
                <a:gd name="T8" fmla="*/ 37 w 37"/>
                <a:gd name="T9" fmla="*/ 75 h 77"/>
              </a:gdLst>
              <a:ahLst/>
              <a:cxnLst>
                <a:cxn ang="0">
                  <a:pos x="T0" y="T1"/>
                </a:cxn>
                <a:cxn ang="0">
                  <a:pos x="T2" y="T3"/>
                </a:cxn>
                <a:cxn ang="0">
                  <a:pos x="T4" y="T5"/>
                </a:cxn>
                <a:cxn ang="0">
                  <a:pos x="T6" y="T7"/>
                </a:cxn>
                <a:cxn ang="0">
                  <a:pos x="T8" y="T9"/>
                </a:cxn>
              </a:cxnLst>
              <a:rect l="0" t="0" r="r" b="b"/>
              <a:pathLst>
                <a:path w="37" h="77">
                  <a:moveTo>
                    <a:pt x="37" y="75"/>
                  </a:moveTo>
                  <a:cubicBezTo>
                    <a:pt x="36" y="53"/>
                    <a:pt x="20" y="17"/>
                    <a:pt x="5" y="0"/>
                  </a:cubicBezTo>
                  <a:cubicBezTo>
                    <a:pt x="4" y="11"/>
                    <a:pt x="3" y="22"/>
                    <a:pt x="0" y="32"/>
                  </a:cubicBezTo>
                  <a:cubicBezTo>
                    <a:pt x="8" y="47"/>
                    <a:pt x="12" y="62"/>
                    <a:pt x="15" y="77"/>
                  </a:cubicBezTo>
                  <a:cubicBezTo>
                    <a:pt x="22" y="76"/>
                    <a:pt x="29" y="75"/>
                    <a:pt x="37" y="75"/>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6" name="Freeform 1908"/>
            <p:cNvSpPr/>
            <p:nvPr/>
          </p:nvSpPr>
          <p:spPr bwMode="auto">
            <a:xfrm>
              <a:off x="4159" y="2668"/>
              <a:ext cx="77" cy="42"/>
            </a:xfrm>
            <a:custGeom>
              <a:avLst/>
              <a:gdLst>
                <a:gd name="T0" fmla="*/ 32 w 32"/>
                <a:gd name="T1" fmla="*/ 9 h 17"/>
                <a:gd name="T2" fmla="*/ 29 w 32"/>
                <a:gd name="T3" fmla="*/ 0 h 17"/>
                <a:gd name="T4" fmla="*/ 0 w 32"/>
                <a:gd name="T5" fmla="*/ 5 h 17"/>
                <a:gd name="T6" fmla="*/ 4 w 32"/>
                <a:gd name="T7" fmla="*/ 17 h 17"/>
                <a:gd name="T8" fmla="*/ 32 w 32"/>
                <a:gd name="T9" fmla="*/ 9 h 17"/>
              </a:gdLst>
              <a:ahLst/>
              <a:cxnLst>
                <a:cxn ang="0">
                  <a:pos x="T0" y="T1"/>
                </a:cxn>
                <a:cxn ang="0">
                  <a:pos x="T2" y="T3"/>
                </a:cxn>
                <a:cxn ang="0">
                  <a:pos x="T4" y="T5"/>
                </a:cxn>
                <a:cxn ang="0">
                  <a:pos x="T6" y="T7"/>
                </a:cxn>
                <a:cxn ang="0">
                  <a:pos x="T8" y="T9"/>
                </a:cxn>
              </a:cxnLst>
              <a:rect l="0" t="0" r="r" b="b"/>
              <a:pathLst>
                <a:path w="32" h="17">
                  <a:moveTo>
                    <a:pt x="32" y="9"/>
                  </a:moveTo>
                  <a:cubicBezTo>
                    <a:pt x="30" y="6"/>
                    <a:pt x="29" y="3"/>
                    <a:pt x="29" y="0"/>
                  </a:cubicBezTo>
                  <a:cubicBezTo>
                    <a:pt x="0" y="5"/>
                    <a:pt x="0" y="5"/>
                    <a:pt x="0" y="5"/>
                  </a:cubicBezTo>
                  <a:cubicBezTo>
                    <a:pt x="1" y="9"/>
                    <a:pt x="3" y="13"/>
                    <a:pt x="4" y="17"/>
                  </a:cubicBezTo>
                  <a:cubicBezTo>
                    <a:pt x="13" y="13"/>
                    <a:pt x="22" y="11"/>
                    <a:pt x="32" y="9"/>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7" name="Freeform 1909"/>
            <p:cNvSpPr/>
            <p:nvPr/>
          </p:nvSpPr>
          <p:spPr bwMode="auto">
            <a:xfrm>
              <a:off x="3801" y="2340"/>
              <a:ext cx="202" cy="204"/>
            </a:xfrm>
            <a:custGeom>
              <a:avLst/>
              <a:gdLst>
                <a:gd name="T0" fmla="*/ 67 w 83"/>
                <a:gd name="T1" fmla="*/ 3 h 84"/>
                <a:gd name="T2" fmla="*/ 48 w 83"/>
                <a:gd name="T3" fmla="*/ 0 h 84"/>
                <a:gd name="T4" fmla="*/ 0 w 83"/>
                <a:gd name="T5" fmla="*/ 67 h 84"/>
                <a:gd name="T6" fmla="*/ 6 w 83"/>
                <a:gd name="T7" fmla="*/ 81 h 84"/>
                <a:gd name="T8" fmla="*/ 67 w 83"/>
                <a:gd name="T9" fmla="*/ 3 h 84"/>
              </a:gdLst>
              <a:ahLst/>
              <a:cxnLst>
                <a:cxn ang="0">
                  <a:pos x="T0" y="T1"/>
                </a:cxn>
                <a:cxn ang="0">
                  <a:pos x="T2" y="T3"/>
                </a:cxn>
                <a:cxn ang="0">
                  <a:pos x="T4" y="T5"/>
                </a:cxn>
                <a:cxn ang="0">
                  <a:pos x="T6" y="T7"/>
                </a:cxn>
                <a:cxn ang="0">
                  <a:pos x="T8" y="T9"/>
                </a:cxn>
              </a:cxnLst>
              <a:rect l="0" t="0" r="r" b="b"/>
              <a:pathLst>
                <a:path w="83" h="84">
                  <a:moveTo>
                    <a:pt x="67" y="3"/>
                  </a:moveTo>
                  <a:cubicBezTo>
                    <a:pt x="48" y="0"/>
                    <a:pt x="48" y="0"/>
                    <a:pt x="48" y="0"/>
                  </a:cubicBezTo>
                  <a:cubicBezTo>
                    <a:pt x="63" y="39"/>
                    <a:pt x="23" y="70"/>
                    <a:pt x="0" y="67"/>
                  </a:cubicBezTo>
                  <a:cubicBezTo>
                    <a:pt x="2" y="71"/>
                    <a:pt x="4" y="76"/>
                    <a:pt x="6" y="81"/>
                  </a:cubicBezTo>
                  <a:cubicBezTo>
                    <a:pt x="33" y="84"/>
                    <a:pt x="83" y="40"/>
                    <a:pt x="67" y="3"/>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8" name="Freeform 1910"/>
            <p:cNvSpPr/>
            <p:nvPr/>
          </p:nvSpPr>
          <p:spPr bwMode="auto">
            <a:xfrm>
              <a:off x="4856" y="3797"/>
              <a:ext cx="304" cy="326"/>
            </a:xfrm>
            <a:custGeom>
              <a:avLst/>
              <a:gdLst>
                <a:gd name="T0" fmla="*/ 47 w 125"/>
                <a:gd name="T1" fmla="*/ 18 h 134"/>
                <a:gd name="T2" fmla="*/ 110 w 125"/>
                <a:gd name="T3" fmla="*/ 34 h 134"/>
                <a:gd name="T4" fmla="*/ 125 w 125"/>
                <a:gd name="T5" fmla="*/ 13 h 134"/>
                <a:gd name="T6" fmla="*/ 28 w 125"/>
                <a:gd name="T7" fmla="*/ 0 h 134"/>
                <a:gd name="T8" fmla="*/ 28 w 125"/>
                <a:gd name="T9" fmla="*/ 112 h 134"/>
                <a:gd name="T10" fmla="*/ 79 w 125"/>
                <a:gd name="T11" fmla="*/ 102 h 134"/>
                <a:gd name="T12" fmla="*/ 67 w 125"/>
                <a:gd name="T13" fmla="*/ 56 h 134"/>
                <a:gd name="T14" fmla="*/ 52 w 125"/>
                <a:gd name="T15" fmla="*/ 87 h 134"/>
                <a:gd name="T16" fmla="*/ 47 w 125"/>
                <a:gd name="T17" fmla="*/ 1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5" h="134">
                  <a:moveTo>
                    <a:pt x="47" y="18"/>
                  </a:moveTo>
                  <a:cubicBezTo>
                    <a:pt x="74" y="7"/>
                    <a:pt x="96" y="18"/>
                    <a:pt x="110" y="34"/>
                  </a:cubicBezTo>
                  <a:cubicBezTo>
                    <a:pt x="115" y="26"/>
                    <a:pt x="120" y="19"/>
                    <a:pt x="125" y="13"/>
                  </a:cubicBezTo>
                  <a:cubicBezTo>
                    <a:pt x="89" y="7"/>
                    <a:pt x="56" y="1"/>
                    <a:pt x="28" y="0"/>
                  </a:cubicBezTo>
                  <a:cubicBezTo>
                    <a:pt x="20" y="22"/>
                    <a:pt x="0" y="70"/>
                    <a:pt x="28" y="112"/>
                  </a:cubicBezTo>
                  <a:cubicBezTo>
                    <a:pt x="43" y="134"/>
                    <a:pt x="70" y="123"/>
                    <a:pt x="79" y="102"/>
                  </a:cubicBezTo>
                  <a:cubicBezTo>
                    <a:pt x="86" y="85"/>
                    <a:pt x="90" y="60"/>
                    <a:pt x="67" y="56"/>
                  </a:cubicBezTo>
                  <a:cubicBezTo>
                    <a:pt x="54" y="54"/>
                    <a:pt x="44" y="66"/>
                    <a:pt x="52" y="87"/>
                  </a:cubicBezTo>
                  <a:cubicBezTo>
                    <a:pt x="4" y="64"/>
                    <a:pt x="32" y="24"/>
                    <a:pt x="47" y="18"/>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9" name="Freeform 1911"/>
            <p:cNvSpPr/>
            <p:nvPr/>
          </p:nvSpPr>
          <p:spPr bwMode="auto">
            <a:xfrm>
              <a:off x="3021" y="1360"/>
              <a:ext cx="212" cy="223"/>
            </a:xfrm>
            <a:custGeom>
              <a:avLst/>
              <a:gdLst>
                <a:gd name="T0" fmla="*/ 156 w 212"/>
                <a:gd name="T1" fmla="*/ 116 h 223"/>
                <a:gd name="T2" fmla="*/ 212 w 212"/>
                <a:gd name="T3" fmla="*/ 68 h 223"/>
                <a:gd name="T4" fmla="*/ 165 w 212"/>
                <a:gd name="T5" fmla="*/ 14 h 223"/>
                <a:gd name="T6" fmla="*/ 107 w 212"/>
                <a:gd name="T7" fmla="*/ 61 h 223"/>
                <a:gd name="T8" fmla="*/ 56 w 212"/>
                <a:gd name="T9" fmla="*/ 0 h 223"/>
                <a:gd name="T10" fmla="*/ 15 w 212"/>
                <a:gd name="T11" fmla="*/ 36 h 223"/>
                <a:gd name="T12" fmla="*/ 66 w 212"/>
                <a:gd name="T13" fmla="*/ 107 h 223"/>
                <a:gd name="T14" fmla="*/ 0 w 212"/>
                <a:gd name="T15" fmla="*/ 160 h 223"/>
                <a:gd name="T16" fmla="*/ 41 w 212"/>
                <a:gd name="T17" fmla="*/ 214 h 223"/>
                <a:gd name="T18" fmla="*/ 110 w 212"/>
                <a:gd name="T19" fmla="*/ 160 h 223"/>
                <a:gd name="T20" fmla="*/ 161 w 212"/>
                <a:gd name="T21" fmla="*/ 223 h 223"/>
                <a:gd name="T22" fmla="*/ 207 w 212"/>
                <a:gd name="T23" fmla="*/ 185 h 223"/>
                <a:gd name="T24" fmla="*/ 156 w 212"/>
                <a:gd name="T25" fmla="*/ 11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2" h="223">
                  <a:moveTo>
                    <a:pt x="156" y="116"/>
                  </a:moveTo>
                  <a:lnTo>
                    <a:pt x="212" y="68"/>
                  </a:lnTo>
                  <a:lnTo>
                    <a:pt x="165" y="14"/>
                  </a:lnTo>
                  <a:lnTo>
                    <a:pt x="107" y="61"/>
                  </a:lnTo>
                  <a:lnTo>
                    <a:pt x="56" y="0"/>
                  </a:lnTo>
                  <a:lnTo>
                    <a:pt x="15" y="36"/>
                  </a:lnTo>
                  <a:lnTo>
                    <a:pt x="66" y="107"/>
                  </a:lnTo>
                  <a:lnTo>
                    <a:pt x="0" y="160"/>
                  </a:lnTo>
                  <a:lnTo>
                    <a:pt x="41" y="214"/>
                  </a:lnTo>
                  <a:lnTo>
                    <a:pt x="110" y="160"/>
                  </a:lnTo>
                  <a:lnTo>
                    <a:pt x="161" y="223"/>
                  </a:lnTo>
                  <a:lnTo>
                    <a:pt x="207" y="185"/>
                  </a:lnTo>
                  <a:lnTo>
                    <a:pt x="156" y="116"/>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0" name="Freeform 1912"/>
            <p:cNvSpPr/>
            <p:nvPr/>
          </p:nvSpPr>
          <p:spPr bwMode="auto">
            <a:xfrm>
              <a:off x="3325" y="1598"/>
              <a:ext cx="49" cy="73"/>
            </a:xfrm>
            <a:custGeom>
              <a:avLst/>
              <a:gdLst>
                <a:gd name="T0" fmla="*/ 0 w 20"/>
                <a:gd name="T1" fmla="*/ 25 h 30"/>
                <a:gd name="T2" fmla="*/ 6 w 20"/>
                <a:gd name="T3" fmla="*/ 30 h 30"/>
                <a:gd name="T4" fmla="*/ 20 w 20"/>
                <a:gd name="T5" fmla="*/ 30 h 30"/>
                <a:gd name="T6" fmla="*/ 15 w 20"/>
                <a:gd name="T7" fmla="*/ 0 h 30"/>
                <a:gd name="T8" fmla="*/ 0 w 20"/>
                <a:gd name="T9" fmla="*/ 25 h 30"/>
              </a:gdLst>
              <a:ahLst/>
              <a:cxnLst>
                <a:cxn ang="0">
                  <a:pos x="T0" y="T1"/>
                </a:cxn>
                <a:cxn ang="0">
                  <a:pos x="T2" y="T3"/>
                </a:cxn>
                <a:cxn ang="0">
                  <a:pos x="T4" y="T5"/>
                </a:cxn>
                <a:cxn ang="0">
                  <a:pos x="T6" y="T7"/>
                </a:cxn>
                <a:cxn ang="0">
                  <a:pos x="T8" y="T9"/>
                </a:cxn>
              </a:cxnLst>
              <a:rect l="0" t="0" r="r" b="b"/>
              <a:pathLst>
                <a:path w="20" h="30">
                  <a:moveTo>
                    <a:pt x="0" y="25"/>
                  </a:moveTo>
                  <a:cubicBezTo>
                    <a:pt x="2" y="26"/>
                    <a:pt x="4" y="28"/>
                    <a:pt x="6" y="30"/>
                  </a:cubicBezTo>
                  <a:cubicBezTo>
                    <a:pt x="10" y="30"/>
                    <a:pt x="15" y="30"/>
                    <a:pt x="20" y="30"/>
                  </a:cubicBezTo>
                  <a:cubicBezTo>
                    <a:pt x="15" y="0"/>
                    <a:pt x="15" y="0"/>
                    <a:pt x="15" y="0"/>
                  </a:cubicBezTo>
                  <a:cubicBezTo>
                    <a:pt x="9" y="8"/>
                    <a:pt x="4" y="16"/>
                    <a:pt x="0" y="25"/>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1" name="Freeform 1913"/>
            <p:cNvSpPr/>
            <p:nvPr/>
          </p:nvSpPr>
          <p:spPr bwMode="auto">
            <a:xfrm>
              <a:off x="3660" y="2153"/>
              <a:ext cx="161" cy="82"/>
            </a:xfrm>
            <a:custGeom>
              <a:avLst/>
              <a:gdLst>
                <a:gd name="T0" fmla="*/ 66 w 66"/>
                <a:gd name="T1" fmla="*/ 34 h 34"/>
                <a:gd name="T2" fmla="*/ 56 w 66"/>
                <a:gd name="T3" fmla="*/ 10 h 34"/>
                <a:gd name="T4" fmla="*/ 10 w 66"/>
                <a:gd name="T5" fmla="*/ 0 h 34"/>
                <a:gd name="T6" fmla="*/ 0 w 66"/>
                <a:gd name="T7" fmla="*/ 4 h 34"/>
                <a:gd name="T8" fmla="*/ 56 w 66"/>
                <a:gd name="T9" fmla="*/ 24 h 34"/>
                <a:gd name="T10" fmla="*/ 52 w 66"/>
                <a:gd name="T11" fmla="*/ 31 h 34"/>
                <a:gd name="T12" fmla="*/ 66 w 66"/>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66" h="34">
                  <a:moveTo>
                    <a:pt x="66" y="34"/>
                  </a:moveTo>
                  <a:cubicBezTo>
                    <a:pt x="56" y="10"/>
                    <a:pt x="56" y="10"/>
                    <a:pt x="56" y="10"/>
                  </a:cubicBezTo>
                  <a:cubicBezTo>
                    <a:pt x="40" y="7"/>
                    <a:pt x="25" y="3"/>
                    <a:pt x="10" y="0"/>
                  </a:cubicBezTo>
                  <a:cubicBezTo>
                    <a:pt x="0" y="4"/>
                    <a:pt x="0" y="4"/>
                    <a:pt x="0" y="4"/>
                  </a:cubicBezTo>
                  <a:cubicBezTo>
                    <a:pt x="56" y="24"/>
                    <a:pt x="56" y="24"/>
                    <a:pt x="56" y="24"/>
                  </a:cubicBezTo>
                  <a:cubicBezTo>
                    <a:pt x="52" y="31"/>
                    <a:pt x="52" y="31"/>
                    <a:pt x="52" y="31"/>
                  </a:cubicBezTo>
                  <a:lnTo>
                    <a:pt x="66" y="3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2" name="Freeform 1914"/>
            <p:cNvSpPr/>
            <p:nvPr/>
          </p:nvSpPr>
          <p:spPr bwMode="auto">
            <a:xfrm>
              <a:off x="2479" y="679"/>
              <a:ext cx="260" cy="323"/>
            </a:xfrm>
            <a:custGeom>
              <a:avLst/>
              <a:gdLst>
                <a:gd name="T0" fmla="*/ 34 w 107"/>
                <a:gd name="T1" fmla="*/ 133 h 133"/>
                <a:gd name="T2" fmla="*/ 107 w 107"/>
                <a:gd name="T3" fmla="*/ 0 h 133"/>
                <a:gd name="T4" fmla="*/ 3 w 107"/>
                <a:gd name="T5" fmla="*/ 48 h 133"/>
                <a:gd name="T6" fmla="*/ 0 w 107"/>
                <a:gd name="T7" fmla="*/ 66 h 133"/>
                <a:gd name="T8" fmla="*/ 60 w 107"/>
                <a:gd name="T9" fmla="*/ 43 h 133"/>
                <a:gd name="T10" fmla="*/ 20 w 107"/>
                <a:gd name="T11" fmla="*/ 113 h 133"/>
                <a:gd name="T12" fmla="*/ 34 w 107"/>
                <a:gd name="T13" fmla="*/ 133 h 133"/>
              </a:gdLst>
              <a:ahLst/>
              <a:cxnLst>
                <a:cxn ang="0">
                  <a:pos x="T0" y="T1"/>
                </a:cxn>
                <a:cxn ang="0">
                  <a:pos x="T2" y="T3"/>
                </a:cxn>
                <a:cxn ang="0">
                  <a:pos x="T4" y="T5"/>
                </a:cxn>
                <a:cxn ang="0">
                  <a:pos x="T6" y="T7"/>
                </a:cxn>
                <a:cxn ang="0">
                  <a:pos x="T8" y="T9"/>
                </a:cxn>
                <a:cxn ang="0">
                  <a:pos x="T10" y="T11"/>
                </a:cxn>
                <a:cxn ang="0">
                  <a:pos x="T12" y="T13"/>
                </a:cxn>
              </a:cxnLst>
              <a:rect l="0" t="0" r="r" b="b"/>
              <a:pathLst>
                <a:path w="107" h="133">
                  <a:moveTo>
                    <a:pt x="34" y="133"/>
                  </a:moveTo>
                  <a:cubicBezTo>
                    <a:pt x="57" y="89"/>
                    <a:pt x="91" y="31"/>
                    <a:pt x="107" y="0"/>
                  </a:cubicBezTo>
                  <a:cubicBezTo>
                    <a:pt x="95" y="6"/>
                    <a:pt x="47" y="28"/>
                    <a:pt x="3" y="48"/>
                  </a:cubicBezTo>
                  <a:cubicBezTo>
                    <a:pt x="2" y="54"/>
                    <a:pt x="1" y="60"/>
                    <a:pt x="0" y="66"/>
                  </a:cubicBezTo>
                  <a:cubicBezTo>
                    <a:pt x="29" y="55"/>
                    <a:pt x="56" y="44"/>
                    <a:pt x="60" y="43"/>
                  </a:cubicBezTo>
                  <a:cubicBezTo>
                    <a:pt x="50" y="62"/>
                    <a:pt x="34" y="89"/>
                    <a:pt x="20" y="113"/>
                  </a:cubicBezTo>
                  <a:cubicBezTo>
                    <a:pt x="25" y="119"/>
                    <a:pt x="30" y="126"/>
                    <a:pt x="34" y="133"/>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3" name="Freeform 1915"/>
            <p:cNvSpPr/>
            <p:nvPr/>
          </p:nvSpPr>
          <p:spPr bwMode="auto">
            <a:xfrm>
              <a:off x="3711" y="2311"/>
              <a:ext cx="200" cy="182"/>
            </a:xfrm>
            <a:custGeom>
              <a:avLst/>
              <a:gdLst>
                <a:gd name="T0" fmla="*/ 31 w 82"/>
                <a:gd name="T1" fmla="*/ 71 h 75"/>
                <a:gd name="T2" fmla="*/ 78 w 82"/>
                <a:gd name="T3" fmla="*/ 40 h 75"/>
                <a:gd name="T4" fmla="*/ 76 w 82"/>
                <a:gd name="T5" fmla="*/ 10 h 75"/>
                <a:gd name="T6" fmla="*/ 57 w 82"/>
                <a:gd name="T7" fmla="*/ 6 h 75"/>
                <a:gd name="T8" fmla="*/ 60 w 82"/>
                <a:gd name="T9" fmla="*/ 35 h 75"/>
                <a:gd name="T10" fmla="*/ 25 w 82"/>
                <a:gd name="T11" fmla="*/ 46 h 75"/>
                <a:gd name="T12" fmla="*/ 27 w 82"/>
                <a:gd name="T13" fmla="*/ 16 h 75"/>
                <a:gd name="T14" fmla="*/ 43 w 82"/>
                <a:gd name="T15" fmla="*/ 28 h 75"/>
                <a:gd name="T16" fmla="*/ 38 w 82"/>
                <a:gd name="T17" fmla="*/ 28 h 75"/>
                <a:gd name="T18" fmla="*/ 28 w 82"/>
                <a:gd name="T19" fmla="*/ 23 h 75"/>
                <a:gd name="T20" fmla="*/ 30 w 82"/>
                <a:gd name="T21" fmla="*/ 41 h 75"/>
                <a:gd name="T22" fmla="*/ 55 w 82"/>
                <a:gd name="T23" fmla="*/ 33 h 75"/>
                <a:gd name="T24" fmla="*/ 40 w 82"/>
                <a:gd name="T25" fmla="*/ 4 h 75"/>
                <a:gd name="T26" fmla="*/ 0 w 82"/>
                <a:gd name="T27" fmla="*/ 31 h 75"/>
                <a:gd name="T28" fmla="*/ 5 w 82"/>
                <a:gd name="T29" fmla="*/ 50 h 75"/>
                <a:gd name="T30" fmla="*/ 31 w 82"/>
                <a:gd name="T31" fmla="*/ 7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2" h="75">
                  <a:moveTo>
                    <a:pt x="31" y="71"/>
                  </a:moveTo>
                  <a:cubicBezTo>
                    <a:pt x="51" y="75"/>
                    <a:pt x="72" y="57"/>
                    <a:pt x="78" y="40"/>
                  </a:cubicBezTo>
                  <a:cubicBezTo>
                    <a:pt x="82" y="30"/>
                    <a:pt x="81" y="20"/>
                    <a:pt x="76" y="10"/>
                  </a:cubicBezTo>
                  <a:cubicBezTo>
                    <a:pt x="57" y="6"/>
                    <a:pt x="57" y="6"/>
                    <a:pt x="57" y="6"/>
                  </a:cubicBezTo>
                  <a:cubicBezTo>
                    <a:pt x="63" y="15"/>
                    <a:pt x="64" y="26"/>
                    <a:pt x="60" y="35"/>
                  </a:cubicBezTo>
                  <a:cubicBezTo>
                    <a:pt x="54" y="48"/>
                    <a:pt x="37" y="56"/>
                    <a:pt x="25" y="46"/>
                  </a:cubicBezTo>
                  <a:cubicBezTo>
                    <a:pt x="16" y="38"/>
                    <a:pt x="15" y="22"/>
                    <a:pt x="27" y="16"/>
                  </a:cubicBezTo>
                  <a:cubicBezTo>
                    <a:pt x="36" y="11"/>
                    <a:pt x="46" y="20"/>
                    <a:pt x="43" y="28"/>
                  </a:cubicBezTo>
                  <a:cubicBezTo>
                    <a:pt x="41" y="31"/>
                    <a:pt x="38" y="31"/>
                    <a:pt x="38" y="28"/>
                  </a:cubicBezTo>
                  <a:cubicBezTo>
                    <a:pt x="39" y="23"/>
                    <a:pt x="33" y="20"/>
                    <a:pt x="28" y="23"/>
                  </a:cubicBezTo>
                  <a:cubicBezTo>
                    <a:pt x="23" y="26"/>
                    <a:pt x="24" y="36"/>
                    <a:pt x="30" y="41"/>
                  </a:cubicBezTo>
                  <a:cubicBezTo>
                    <a:pt x="38" y="49"/>
                    <a:pt x="49" y="43"/>
                    <a:pt x="55" y="33"/>
                  </a:cubicBezTo>
                  <a:cubicBezTo>
                    <a:pt x="62" y="21"/>
                    <a:pt x="52" y="8"/>
                    <a:pt x="40" y="4"/>
                  </a:cubicBezTo>
                  <a:cubicBezTo>
                    <a:pt x="24" y="0"/>
                    <a:pt x="3" y="7"/>
                    <a:pt x="0" y="31"/>
                  </a:cubicBezTo>
                  <a:cubicBezTo>
                    <a:pt x="0" y="36"/>
                    <a:pt x="2" y="43"/>
                    <a:pt x="5" y="50"/>
                  </a:cubicBezTo>
                  <a:cubicBezTo>
                    <a:pt x="16" y="55"/>
                    <a:pt x="24" y="63"/>
                    <a:pt x="31" y="71"/>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4" name="Freeform 1916"/>
            <p:cNvSpPr/>
            <p:nvPr/>
          </p:nvSpPr>
          <p:spPr bwMode="auto">
            <a:xfrm>
              <a:off x="4528" y="3449"/>
              <a:ext cx="630" cy="740"/>
            </a:xfrm>
            <a:custGeom>
              <a:avLst/>
              <a:gdLst>
                <a:gd name="T0" fmla="*/ 187 w 259"/>
                <a:gd name="T1" fmla="*/ 169 h 304"/>
                <a:gd name="T2" fmla="*/ 178 w 259"/>
                <a:gd name="T3" fmla="*/ 217 h 304"/>
                <a:gd name="T4" fmla="*/ 201 w 259"/>
                <a:gd name="T5" fmla="*/ 192 h 304"/>
                <a:gd name="T6" fmla="*/ 230 w 259"/>
                <a:gd name="T7" fmla="*/ 242 h 304"/>
                <a:gd name="T8" fmla="*/ 149 w 259"/>
                <a:gd name="T9" fmla="*/ 269 h 304"/>
                <a:gd name="T10" fmla="*/ 81 w 259"/>
                <a:gd name="T11" fmla="*/ 140 h 304"/>
                <a:gd name="T12" fmla="*/ 25 w 259"/>
                <a:gd name="T13" fmla="*/ 0 h 304"/>
                <a:gd name="T14" fmla="*/ 0 w 259"/>
                <a:gd name="T15" fmla="*/ 12 h 304"/>
                <a:gd name="T16" fmla="*/ 76 w 259"/>
                <a:gd name="T17" fmla="*/ 236 h 304"/>
                <a:gd name="T18" fmla="*/ 176 w 259"/>
                <a:gd name="T19" fmla="*/ 304 h 304"/>
                <a:gd name="T20" fmla="*/ 254 w 259"/>
                <a:gd name="T21" fmla="*/ 220 h 304"/>
                <a:gd name="T22" fmla="*/ 187 w 259"/>
                <a:gd name="T23" fmla="*/ 169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304">
                  <a:moveTo>
                    <a:pt x="187" y="169"/>
                  </a:moveTo>
                  <a:cubicBezTo>
                    <a:pt x="173" y="175"/>
                    <a:pt x="155" y="199"/>
                    <a:pt x="178" y="217"/>
                  </a:cubicBezTo>
                  <a:cubicBezTo>
                    <a:pt x="175" y="199"/>
                    <a:pt x="189" y="189"/>
                    <a:pt x="201" y="192"/>
                  </a:cubicBezTo>
                  <a:cubicBezTo>
                    <a:pt x="227" y="196"/>
                    <a:pt x="235" y="226"/>
                    <a:pt x="230" y="242"/>
                  </a:cubicBezTo>
                  <a:cubicBezTo>
                    <a:pt x="218" y="281"/>
                    <a:pt x="181" y="286"/>
                    <a:pt x="149" y="269"/>
                  </a:cubicBezTo>
                  <a:cubicBezTo>
                    <a:pt x="96" y="241"/>
                    <a:pt x="87" y="201"/>
                    <a:pt x="81" y="140"/>
                  </a:cubicBezTo>
                  <a:cubicBezTo>
                    <a:pt x="77" y="102"/>
                    <a:pt x="71" y="32"/>
                    <a:pt x="25" y="0"/>
                  </a:cubicBezTo>
                  <a:cubicBezTo>
                    <a:pt x="16" y="4"/>
                    <a:pt x="8" y="8"/>
                    <a:pt x="0" y="12"/>
                  </a:cubicBezTo>
                  <a:cubicBezTo>
                    <a:pt x="71" y="75"/>
                    <a:pt x="38" y="165"/>
                    <a:pt x="76" y="236"/>
                  </a:cubicBezTo>
                  <a:cubicBezTo>
                    <a:pt x="105" y="290"/>
                    <a:pt x="148" y="304"/>
                    <a:pt x="176" y="304"/>
                  </a:cubicBezTo>
                  <a:cubicBezTo>
                    <a:pt x="238" y="303"/>
                    <a:pt x="259" y="254"/>
                    <a:pt x="254" y="220"/>
                  </a:cubicBezTo>
                  <a:cubicBezTo>
                    <a:pt x="252" y="199"/>
                    <a:pt x="231" y="151"/>
                    <a:pt x="187" y="169"/>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5" name="Freeform 1917"/>
            <p:cNvSpPr/>
            <p:nvPr/>
          </p:nvSpPr>
          <p:spPr bwMode="auto">
            <a:xfrm>
              <a:off x="5427" y="4313"/>
              <a:ext cx="8" cy="9"/>
            </a:xfrm>
            <a:custGeom>
              <a:avLst/>
              <a:gdLst>
                <a:gd name="T0" fmla="*/ 0 w 3"/>
                <a:gd name="T1" fmla="*/ 4 h 4"/>
                <a:gd name="T2" fmla="*/ 3 w 3"/>
                <a:gd name="T3" fmla="*/ 4 h 4"/>
                <a:gd name="T4" fmla="*/ 3 w 3"/>
                <a:gd name="T5" fmla="*/ 0 h 4"/>
                <a:gd name="T6" fmla="*/ 0 w 3"/>
                <a:gd name="T7" fmla="*/ 4 h 4"/>
              </a:gdLst>
              <a:ahLst/>
              <a:cxnLst>
                <a:cxn ang="0">
                  <a:pos x="T0" y="T1"/>
                </a:cxn>
                <a:cxn ang="0">
                  <a:pos x="T2" y="T3"/>
                </a:cxn>
                <a:cxn ang="0">
                  <a:pos x="T4" y="T5"/>
                </a:cxn>
                <a:cxn ang="0">
                  <a:pos x="T6" y="T7"/>
                </a:cxn>
              </a:cxnLst>
              <a:rect l="0" t="0" r="r" b="b"/>
              <a:pathLst>
                <a:path w="3" h="4">
                  <a:moveTo>
                    <a:pt x="0" y="4"/>
                  </a:moveTo>
                  <a:cubicBezTo>
                    <a:pt x="3" y="4"/>
                    <a:pt x="3" y="4"/>
                    <a:pt x="3" y="4"/>
                  </a:cubicBezTo>
                  <a:cubicBezTo>
                    <a:pt x="3" y="3"/>
                    <a:pt x="3" y="1"/>
                    <a:pt x="3" y="0"/>
                  </a:cubicBezTo>
                  <a:cubicBezTo>
                    <a:pt x="2" y="1"/>
                    <a:pt x="1" y="3"/>
                    <a:pt x="0" y="4"/>
                  </a:cubicBezTo>
                  <a:close/>
                </a:path>
              </a:pathLst>
            </a:custGeom>
            <a:solidFill>
              <a:srgbClr val="A076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6" name="Freeform 1918"/>
            <p:cNvSpPr/>
            <p:nvPr/>
          </p:nvSpPr>
          <p:spPr bwMode="auto">
            <a:xfrm>
              <a:off x="4616" y="3410"/>
              <a:ext cx="313" cy="691"/>
            </a:xfrm>
            <a:custGeom>
              <a:avLst/>
              <a:gdLst>
                <a:gd name="T0" fmla="*/ 33 w 129"/>
                <a:gd name="T1" fmla="*/ 0 h 284"/>
                <a:gd name="T2" fmla="*/ 0 w 129"/>
                <a:gd name="T3" fmla="*/ 11 h 284"/>
                <a:gd name="T4" fmla="*/ 52 w 129"/>
                <a:gd name="T5" fmla="*/ 144 h 284"/>
                <a:gd name="T6" fmla="*/ 121 w 129"/>
                <a:gd name="T7" fmla="*/ 282 h 284"/>
                <a:gd name="T8" fmla="*/ 129 w 129"/>
                <a:gd name="T9" fmla="*/ 284 h 284"/>
                <a:gd name="T10" fmla="*/ 84 w 129"/>
                <a:gd name="T11" fmla="*/ 154 h 284"/>
                <a:gd name="T12" fmla="*/ 33 w 129"/>
                <a:gd name="T13" fmla="*/ 0 h 284"/>
              </a:gdLst>
              <a:ahLst/>
              <a:cxnLst>
                <a:cxn ang="0">
                  <a:pos x="T0" y="T1"/>
                </a:cxn>
                <a:cxn ang="0">
                  <a:pos x="T2" y="T3"/>
                </a:cxn>
                <a:cxn ang="0">
                  <a:pos x="T4" y="T5"/>
                </a:cxn>
                <a:cxn ang="0">
                  <a:pos x="T6" y="T7"/>
                </a:cxn>
                <a:cxn ang="0">
                  <a:pos x="T8" y="T9"/>
                </a:cxn>
                <a:cxn ang="0">
                  <a:pos x="T10" y="T11"/>
                </a:cxn>
                <a:cxn ang="0">
                  <a:pos x="T12" y="T13"/>
                </a:cxn>
              </a:cxnLst>
              <a:rect l="0" t="0" r="r" b="b"/>
              <a:pathLst>
                <a:path w="129" h="284">
                  <a:moveTo>
                    <a:pt x="33" y="0"/>
                  </a:moveTo>
                  <a:cubicBezTo>
                    <a:pt x="21" y="3"/>
                    <a:pt x="10" y="6"/>
                    <a:pt x="0" y="11"/>
                  </a:cubicBezTo>
                  <a:cubicBezTo>
                    <a:pt x="45" y="49"/>
                    <a:pt x="49" y="109"/>
                    <a:pt x="52" y="144"/>
                  </a:cubicBezTo>
                  <a:cubicBezTo>
                    <a:pt x="58" y="197"/>
                    <a:pt x="62" y="257"/>
                    <a:pt x="121" y="282"/>
                  </a:cubicBezTo>
                  <a:cubicBezTo>
                    <a:pt x="124" y="283"/>
                    <a:pt x="127" y="284"/>
                    <a:pt x="129" y="284"/>
                  </a:cubicBezTo>
                  <a:cubicBezTo>
                    <a:pt x="80" y="257"/>
                    <a:pt x="79" y="208"/>
                    <a:pt x="84" y="154"/>
                  </a:cubicBezTo>
                  <a:cubicBezTo>
                    <a:pt x="88" y="125"/>
                    <a:pt x="100" y="53"/>
                    <a:pt x="33" y="0"/>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7" name="Freeform 1919"/>
            <p:cNvSpPr/>
            <p:nvPr/>
          </p:nvSpPr>
          <p:spPr bwMode="auto">
            <a:xfrm>
              <a:off x="2936" y="1296"/>
              <a:ext cx="267" cy="370"/>
            </a:xfrm>
            <a:custGeom>
              <a:avLst/>
              <a:gdLst>
                <a:gd name="T0" fmla="*/ 65 w 110"/>
                <a:gd name="T1" fmla="*/ 152 h 152"/>
                <a:gd name="T2" fmla="*/ 110 w 110"/>
                <a:gd name="T3" fmla="*/ 136 h 152"/>
                <a:gd name="T4" fmla="*/ 102 w 110"/>
                <a:gd name="T5" fmla="*/ 127 h 152"/>
                <a:gd name="T6" fmla="*/ 101 w 110"/>
                <a:gd name="T7" fmla="*/ 129 h 152"/>
                <a:gd name="T8" fmla="*/ 79 w 110"/>
                <a:gd name="T9" fmla="*/ 103 h 152"/>
                <a:gd name="T10" fmla="*/ 50 w 110"/>
                <a:gd name="T11" fmla="*/ 125 h 152"/>
                <a:gd name="T12" fmla="*/ 23 w 110"/>
                <a:gd name="T13" fmla="*/ 91 h 152"/>
                <a:gd name="T14" fmla="*/ 50 w 110"/>
                <a:gd name="T15" fmla="*/ 69 h 152"/>
                <a:gd name="T16" fmla="*/ 28 w 110"/>
                <a:gd name="T17" fmla="*/ 40 h 152"/>
                <a:gd name="T18" fmla="*/ 59 w 110"/>
                <a:gd name="T19" fmla="*/ 14 h 152"/>
                <a:gd name="T20" fmla="*/ 52 w 110"/>
                <a:gd name="T21" fmla="*/ 0 h 152"/>
                <a:gd name="T22" fmla="*/ 22 w 110"/>
                <a:gd name="T23" fmla="*/ 10 h 152"/>
                <a:gd name="T24" fmla="*/ 0 w 110"/>
                <a:gd name="T25" fmla="*/ 58 h 152"/>
                <a:gd name="T26" fmla="*/ 4 w 110"/>
                <a:gd name="T27" fmla="*/ 98 h 152"/>
                <a:gd name="T28" fmla="*/ 65 w 110"/>
                <a:gd name="T29"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0" h="152">
                  <a:moveTo>
                    <a:pt x="65" y="152"/>
                  </a:moveTo>
                  <a:cubicBezTo>
                    <a:pt x="78" y="143"/>
                    <a:pt x="94" y="137"/>
                    <a:pt x="110" y="136"/>
                  </a:cubicBezTo>
                  <a:cubicBezTo>
                    <a:pt x="102" y="127"/>
                    <a:pt x="102" y="127"/>
                    <a:pt x="102" y="127"/>
                  </a:cubicBezTo>
                  <a:cubicBezTo>
                    <a:pt x="101" y="129"/>
                    <a:pt x="101" y="129"/>
                    <a:pt x="101" y="129"/>
                  </a:cubicBezTo>
                  <a:cubicBezTo>
                    <a:pt x="79" y="103"/>
                    <a:pt x="79" y="103"/>
                    <a:pt x="79" y="103"/>
                  </a:cubicBezTo>
                  <a:cubicBezTo>
                    <a:pt x="50" y="125"/>
                    <a:pt x="50" y="125"/>
                    <a:pt x="50" y="125"/>
                  </a:cubicBezTo>
                  <a:cubicBezTo>
                    <a:pt x="23" y="91"/>
                    <a:pt x="23" y="91"/>
                    <a:pt x="23" y="91"/>
                  </a:cubicBezTo>
                  <a:cubicBezTo>
                    <a:pt x="50" y="69"/>
                    <a:pt x="50" y="69"/>
                    <a:pt x="50" y="69"/>
                  </a:cubicBezTo>
                  <a:cubicBezTo>
                    <a:pt x="28" y="40"/>
                    <a:pt x="28" y="40"/>
                    <a:pt x="28" y="40"/>
                  </a:cubicBezTo>
                  <a:cubicBezTo>
                    <a:pt x="59" y="14"/>
                    <a:pt x="59" y="14"/>
                    <a:pt x="59" y="14"/>
                  </a:cubicBezTo>
                  <a:cubicBezTo>
                    <a:pt x="52" y="0"/>
                    <a:pt x="52" y="0"/>
                    <a:pt x="52" y="0"/>
                  </a:cubicBezTo>
                  <a:cubicBezTo>
                    <a:pt x="43" y="5"/>
                    <a:pt x="33" y="8"/>
                    <a:pt x="22" y="10"/>
                  </a:cubicBezTo>
                  <a:cubicBezTo>
                    <a:pt x="9" y="23"/>
                    <a:pt x="2" y="40"/>
                    <a:pt x="0" y="58"/>
                  </a:cubicBezTo>
                  <a:cubicBezTo>
                    <a:pt x="1" y="71"/>
                    <a:pt x="3" y="85"/>
                    <a:pt x="4" y="98"/>
                  </a:cubicBezTo>
                  <a:cubicBezTo>
                    <a:pt x="14" y="126"/>
                    <a:pt x="37" y="148"/>
                    <a:pt x="65" y="152"/>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8" name="Freeform 1920"/>
            <p:cNvSpPr/>
            <p:nvPr/>
          </p:nvSpPr>
          <p:spPr bwMode="auto">
            <a:xfrm>
              <a:off x="3969" y="2654"/>
              <a:ext cx="182" cy="207"/>
            </a:xfrm>
            <a:custGeom>
              <a:avLst/>
              <a:gdLst>
                <a:gd name="T0" fmla="*/ 75 w 75"/>
                <a:gd name="T1" fmla="*/ 26 h 85"/>
                <a:gd name="T2" fmla="*/ 68 w 75"/>
                <a:gd name="T3" fmla="*/ 0 h 85"/>
                <a:gd name="T4" fmla="*/ 0 w 75"/>
                <a:gd name="T5" fmla="*/ 71 h 85"/>
                <a:gd name="T6" fmla="*/ 29 w 75"/>
                <a:gd name="T7" fmla="*/ 85 h 85"/>
                <a:gd name="T8" fmla="*/ 75 w 75"/>
                <a:gd name="T9" fmla="*/ 26 h 85"/>
              </a:gdLst>
              <a:ahLst/>
              <a:cxnLst>
                <a:cxn ang="0">
                  <a:pos x="T0" y="T1"/>
                </a:cxn>
                <a:cxn ang="0">
                  <a:pos x="T2" y="T3"/>
                </a:cxn>
                <a:cxn ang="0">
                  <a:pos x="T4" y="T5"/>
                </a:cxn>
                <a:cxn ang="0">
                  <a:pos x="T6" y="T7"/>
                </a:cxn>
                <a:cxn ang="0">
                  <a:pos x="T8" y="T9"/>
                </a:cxn>
              </a:cxnLst>
              <a:rect l="0" t="0" r="r" b="b"/>
              <a:pathLst>
                <a:path w="75" h="85">
                  <a:moveTo>
                    <a:pt x="75" y="26"/>
                  </a:moveTo>
                  <a:cubicBezTo>
                    <a:pt x="72" y="18"/>
                    <a:pt x="69" y="9"/>
                    <a:pt x="68" y="0"/>
                  </a:cubicBezTo>
                  <a:cubicBezTo>
                    <a:pt x="38" y="15"/>
                    <a:pt x="11" y="42"/>
                    <a:pt x="0" y="71"/>
                  </a:cubicBezTo>
                  <a:cubicBezTo>
                    <a:pt x="10" y="75"/>
                    <a:pt x="20" y="79"/>
                    <a:pt x="29" y="85"/>
                  </a:cubicBezTo>
                  <a:cubicBezTo>
                    <a:pt x="35" y="57"/>
                    <a:pt x="53" y="37"/>
                    <a:pt x="75" y="26"/>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9" name="Freeform 1921"/>
            <p:cNvSpPr/>
            <p:nvPr/>
          </p:nvSpPr>
          <p:spPr bwMode="auto">
            <a:xfrm>
              <a:off x="3425" y="2158"/>
              <a:ext cx="342" cy="238"/>
            </a:xfrm>
            <a:custGeom>
              <a:avLst/>
              <a:gdLst>
                <a:gd name="T0" fmla="*/ 141 w 141"/>
                <a:gd name="T1" fmla="*/ 26 h 98"/>
                <a:gd name="T2" fmla="*/ 68 w 141"/>
                <a:gd name="T3" fmla="*/ 0 h 98"/>
                <a:gd name="T4" fmla="*/ 83 w 141"/>
                <a:gd name="T5" fmla="*/ 37 h 98"/>
                <a:gd name="T6" fmla="*/ 15 w 141"/>
                <a:gd name="T7" fmla="*/ 63 h 98"/>
                <a:gd name="T8" fmla="*/ 0 w 141"/>
                <a:gd name="T9" fmla="*/ 98 h 98"/>
                <a:gd name="T10" fmla="*/ 92 w 141"/>
                <a:gd name="T11" fmla="*/ 62 h 98"/>
                <a:gd name="T12" fmla="*/ 105 w 141"/>
                <a:gd name="T13" fmla="*/ 98 h 98"/>
                <a:gd name="T14" fmla="*/ 141 w 141"/>
                <a:gd name="T15" fmla="*/ 26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1" h="98">
                  <a:moveTo>
                    <a:pt x="141" y="26"/>
                  </a:moveTo>
                  <a:cubicBezTo>
                    <a:pt x="68" y="0"/>
                    <a:pt x="68" y="0"/>
                    <a:pt x="68" y="0"/>
                  </a:cubicBezTo>
                  <a:cubicBezTo>
                    <a:pt x="83" y="37"/>
                    <a:pt x="83" y="37"/>
                    <a:pt x="83" y="37"/>
                  </a:cubicBezTo>
                  <a:cubicBezTo>
                    <a:pt x="15" y="63"/>
                    <a:pt x="15" y="63"/>
                    <a:pt x="15" y="63"/>
                  </a:cubicBezTo>
                  <a:cubicBezTo>
                    <a:pt x="9" y="74"/>
                    <a:pt x="4" y="86"/>
                    <a:pt x="0" y="98"/>
                  </a:cubicBezTo>
                  <a:cubicBezTo>
                    <a:pt x="92" y="62"/>
                    <a:pt x="92" y="62"/>
                    <a:pt x="92" y="62"/>
                  </a:cubicBezTo>
                  <a:cubicBezTo>
                    <a:pt x="105" y="98"/>
                    <a:pt x="105" y="98"/>
                    <a:pt x="105" y="98"/>
                  </a:cubicBezTo>
                  <a:lnTo>
                    <a:pt x="141" y="26"/>
                  </a:ln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0" name="Freeform 1922"/>
            <p:cNvSpPr/>
            <p:nvPr/>
          </p:nvSpPr>
          <p:spPr bwMode="auto">
            <a:xfrm>
              <a:off x="3911" y="2483"/>
              <a:ext cx="160" cy="229"/>
            </a:xfrm>
            <a:custGeom>
              <a:avLst/>
              <a:gdLst>
                <a:gd name="T0" fmla="*/ 61 w 66"/>
                <a:gd name="T1" fmla="*/ 78 h 94"/>
                <a:gd name="T2" fmla="*/ 15 w 66"/>
                <a:gd name="T3" fmla="*/ 0 h 94"/>
                <a:gd name="T4" fmla="*/ 0 w 66"/>
                <a:gd name="T5" fmla="*/ 15 h 94"/>
                <a:gd name="T6" fmla="*/ 44 w 66"/>
                <a:gd name="T7" fmla="*/ 94 h 94"/>
                <a:gd name="T8" fmla="*/ 61 w 66"/>
                <a:gd name="T9" fmla="*/ 78 h 94"/>
              </a:gdLst>
              <a:ahLst/>
              <a:cxnLst>
                <a:cxn ang="0">
                  <a:pos x="T0" y="T1"/>
                </a:cxn>
                <a:cxn ang="0">
                  <a:pos x="T2" y="T3"/>
                </a:cxn>
                <a:cxn ang="0">
                  <a:pos x="T4" y="T5"/>
                </a:cxn>
                <a:cxn ang="0">
                  <a:pos x="T6" y="T7"/>
                </a:cxn>
                <a:cxn ang="0">
                  <a:pos x="T8" y="T9"/>
                </a:cxn>
              </a:cxnLst>
              <a:rect l="0" t="0" r="r" b="b"/>
              <a:pathLst>
                <a:path w="66" h="94">
                  <a:moveTo>
                    <a:pt x="61" y="78"/>
                  </a:moveTo>
                  <a:cubicBezTo>
                    <a:pt x="66" y="48"/>
                    <a:pt x="51" y="11"/>
                    <a:pt x="15" y="0"/>
                  </a:cubicBezTo>
                  <a:cubicBezTo>
                    <a:pt x="11" y="6"/>
                    <a:pt x="6" y="11"/>
                    <a:pt x="0" y="15"/>
                  </a:cubicBezTo>
                  <a:cubicBezTo>
                    <a:pt x="43" y="19"/>
                    <a:pt x="52" y="70"/>
                    <a:pt x="44" y="94"/>
                  </a:cubicBezTo>
                  <a:cubicBezTo>
                    <a:pt x="49" y="88"/>
                    <a:pt x="55" y="83"/>
                    <a:pt x="61" y="78"/>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1" name="Freeform 1923"/>
            <p:cNvSpPr/>
            <p:nvPr/>
          </p:nvSpPr>
          <p:spPr bwMode="auto">
            <a:xfrm>
              <a:off x="3014" y="1610"/>
              <a:ext cx="350" cy="263"/>
            </a:xfrm>
            <a:custGeom>
              <a:avLst/>
              <a:gdLst>
                <a:gd name="T0" fmla="*/ 60 w 144"/>
                <a:gd name="T1" fmla="*/ 35 h 108"/>
                <a:gd name="T2" fmla="*/ 124 w 144"/>
                <a:gd name="T3" fmla="*/ 56 h 108"/>
                <a:gd name="T4" fmla="*/ 94 w 144"/>
                <a:gd name="T5" fmla="*/ 94 h 108"/>
                <a:gd name="T6" fmla="*/ 76 w 144"/>
                <a:gd name="T7" fmla="*/ 70 h 108"/>
                <a:gd name="T8" fmla="*/ 114 w 144"/>
                <a:gd name="T9" fmla="*/ 72 h 108"/>
                <a:gd name="T10" fmla="*/ 117 w 144"/>
                <a:gd name="T11" fmla="*/ 61 h 108"/>
                <a:gd name="T12" fmla="*/ 66 w 144"/>
                <a:gd name="T13" fmla="*/ 64 h 108"/>
                <a:gd name="T14" fmla="*/ 98 w 144"/>
                <a:gd name="T15" fmla="*/ 102 h 108"/>
                <a:gd name="T16" fmla="*/ 141 w 144"/>
                <a:gd name="T17" fmla="*/ 52 h 108"/>
                <a:gd name="T18" fmla="*/ 52 w 144"/>
                <a:gd name="T19" fmla="*/ 21 h 108"/>
                <a:gd name="T20" fmla="*/ 0 w 144"/>
                <a:gd name="T21" fmla="*/ 74 h 108"/>
                <a:gd name="T22" fmla="*/ 9 w 144"/>
                <a:gd name="T23" fmla="*/ 83 h 108"/>
                <a:gd name="T24" fmla="*/ 60 w 144"/>
                <a:gd name="T25" fmla="*/ 3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4" h="108">
                  <a:moveTo>
                    <a:pt x="60" y="35"/>
                  </a:moveTo>
                  <a:cubicBezTo>
                    <a:pt x="97" y="18"/>
                    <a:pt x="120" y="35"/>
                    <a:pt x="124" y="56"/>
                  </a:cubicBezTo>
                  <a:cubicBezTo>
                    <a:pt x="127" y="76"/>
                    <a:pt x="113" y="92"/>
                    <a:pt x="94" y="94"/>
                  </a:cubicBezTo>
                  <a:cubicBezTo>
                    <a:pt x="80" y="96"/>
                    <a:pt x="64" y="82"/>
                    <a:pt x="76" y="70"/>
                  </a:cubicBezTo>
                  <a:cubicBezTo>
                    <a:pt x="83" y="63"/>
                    <a:pt x="100" y="61"/>
                    <a:pt x="114" y="72"/>
                  </a:cubicBezTo>
                  <a:cubicBezTo>
                    <a:pt x="116" y="69"/>
                    <a:pt x="117" y="64"/>
                    <a:pt x="117" y="61"/>
                  </a:cubicBezTo>
                  <a:cubicBezTo>
                    <a:pt x="107" y="53"/>
                    <a:pt x="79" y="53"/>
                    <a:pt x="66" y="64"/>
                  </a:cubicBezTo>
                  <a:cubicBezTo>
                    <a:pt x="49" y="80"/>
                    <a:pt x="67" y="108"/>
                    <a:pt x="98" y="102"/>
                  </a:cubicBezTo>
                  <a:cubicBezTo>
                    <a:pt x="123" y="97"/>
                    <a:pt x="144" y="78"/>
                    <a:pt x="141" y="52"/>
                  </a:cubicBezTo>
                  <a:cubicBezTo>
                    <a:pt x="139" y="28"/>
                    <a:pt x="103" y="0"/>
                    <a:pt x="52" y="21"/>
                  </a:cubicBezTo>
                  <a:cubicBezTo>
                    <a:pt x="30" y="29"/>
                    <a:pt x="9" y="55"/>
                    <a:pt x="0" y="74"/>
                  </a:cubicBezTo>
                  <a:cubicBezTo>
                    <a:pt x="9" y="83"/>
                    <a:pt x="9" y="83"/>
                    <a:pt x="9" y="83"/>
                  </a:cubicBezTo>
                  <a:cubicBezTo>
                    <a:pt x="15" y="73"/>
                    <a:pt x="33" y="47"/>
                    <a:pt x="60" y="35"/>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2" name="Freeform 1924"/>
            <p:cNvSpPr/>
            <p:nvPr/>
          </p:nvSpPr>
          <p:spPr bwMode="auto">
            <a:xfrm>
              <a:off x="1847" y="0"/>
              <a:ext cx="212" cy="389"/>
            </a:xfrm>
            <a:custGeom>
              <a:avLst/>
              <a:gdLst>
                <a:gd name="T0" fmla="*/ 48 w 87"/>
                <a:gd name="T1" fmla="*/ 160 h 160"/>
                <a:gd name="T2" fmla="*/ 87 w 87"/>
                <a:gd name="T3" fmla="*/ 23 h 160"/>
                <a:gd name="T4" fmla="*/ 71 w 87"/>
                <a:gd name="T5" fmla="*/ 6 h 160"/>
                <a:gd name="T6" fmla="*/ 48 w 87"/>
                <a:gd name="T7" fmla="*/ 76 h 160"/>
                <a:gd name="T8" fmla="*/ 65 w 87"/>
                <a:gd name="T9" fmla="*/ 1 h 160"/>
                <a:gd name="T10" fmla="*/ 63 w 87"/>
                <a:gd name="T11" fmla="*/ 0 h 160"/>
                <a:gd name="T12" fmla="*/ 47 w 87"/>
                <a:gd name="T13" fmla="*/ 0 h 160"/>
                <a:gd name="T14" fmla="*/ 0 w 87"/>
                <a:gd name="T15" fmla="*/ 152 h 160"/>
                <a:gd name="T16" fmla="*/ 48 w 87"/>
                <a:gd name="T17"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160">
                  <a:moveTo>
                    <a:pt x="48" y="160"/>
                  </a:moveTo>
                  <a:cubicBezTo>
                    <a:pt x="87" y="23"/>
                    <a:pt x="87" y="23"/>
                    <a:pt x="87" y="23"/>
                  </a:cubicBezTo>
                  <a:cubicBezTo>
                    <a:pt x="82" y="17"/>
                    <a:pt x="77" y="11"/>
                    <a:pt x="71" y="6"/>
                  </a:cubicBezTo>
                  <a:cubicBezTo>
                    <a:pt x="65" y="24"/>
                    <a:pt x="56" y="55"/>
                    <a:pt x="48" y="76"/>
                  </a:cubicBezTo>
                  <a:cubicBezTo>
                    <a:pt x="53" y="55"/>
                    <a:pt x="61" y="22"/>
                    <a:pt x="65" y="1"/>
                  </a:cubicBezTo>
                  <a:cubicBezTo>
                    <a:pt x="64" y="1"/>
                    <a:pt x="64" y="0"/>
                    <a:pt x="63" y="0"/>
                  </a:cubicBezTo>
                  <a:cubicBezTo>
                    <a:pt x="47" y="0"/>
                    <a:pt x="47" y="0"/>
                    <a:pt x="47" y="0"/>
                  </a:cubicBezTo>
                  <a:cubicBezTo>
                    <a:pt x="0" y="152"/>
                    <a:pt x="0" y="152"/>
                    <a:pt x="0" y="152"/>
                  </a:cubicBezTo>
                  <a:cubicBezTo>
                    <a:pt x="15" y="154"/>
                    <a:pt x="32" y="157"/>
                    <a:pt x="48" y="160"/>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3" name="Freeform 1925"/>
            <p:cNvSpPr/>
            <p:nvPr/>
          </p:nvSpPr>
          <p:spPr bwMode="auto">
            <a:xfrm>
              <a:off x="2426" y="547"/>
              <a:ext cx="29" cy="42"/>
            </a:xfrm>
            <a:custGeom>
              <a:avLst/>
              <a:gdLst>
                <a:gd name="T0" fmla="*/ 12 w 12"/>
                <a:gd name="T1" fmla="*/ 0 h 17"/>
                <a:gd name="T2" fmla="*/ 0 w 12"/>
                <a:gd name="T3" fmla="*/ 13 h 17"/>
                <a:gd name="T4" fmla="*/ 9 w 12"/>
                <a:gd name="T5" fmla="*/ 17 h 17"/>
                <a:gd name="T6" fmla="*/ 12 w 12"/>
                <a:gd name="T7" fmla="*/ 0 h 17"/>
              </a:gdLst>
              <a:ahLst/>
              <a:cxnLst>
                <a:cxn ang="0">
                  <a:pos x="T0" y="T1"/>
                </a:cxn>
                <a:cxn ang="0">
                  <a:pos x="T2" y="T3"/>
                </a:cxn>
                <a:cxn ang="0">
                  <a:pos x="T4" y="T5"/>
                </a:cxn>
                <a:cxn ang="0">
                  <a:pos x="T6" y="T7"/>
                </a:cxn>
              </a:cxnLst>
              <a:rect l="0" t="0" r="r" b="b"/>
              <a:pathLst>
                <a:path w="12" h="17">
                  <a:moveTo>
                    <a:pt x="12" y="0"/>
                  </a:moveTo>
                  <a:cubicBezTo>
                    <a:pt x="10" y="3"/>
                    <a:pt x="5" y="7"/>
                    <a:pt x="0" y="13"/>
                  </a:cubicBezTo>
                  <a:cubicBezTo>
                    <a:pt x="9" y="17"/>
                    <a:pt x="9" y="17"/>
                    <a:pt x="9" y="17"/>
                  </a:cubicBezTo>
                  <a:cubicBezTo>
                    <a:pt x="11" y="11"/>
                    <a:pt x="12" y="5"/>
                    <a:pt x="12"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4" name="Freeform 1926"/>
            <p:cNvSpPr/>
            <p:nvPr/>
          </p:nvSpPr>
          <p:spPr bwMode="auto">
            <a:xfrm>
              <a:off x="2406" y="584"/>
              <a:ext cx="42" cy="31"/>
            </a:xfrm>
            <a:custGeom>
              <a:avLst/>
              <a:gdLst>
                <a:gd name="T0" fmla="*/ 0 w 17"/>
                <a:gd name="T1" fmla="*/ 6 h 13"/>
                <a:gd name="T2" fmla="*/ 15 w 17"/>
                <a:gd name="T3" fmla="*/ 13 h 13"/>
                <a:gd name="T4" fmla="*/ 17 w 17"/>
                <a:gd name="T5" fmla="*/ 6 h 13"/>
                <a:gd name="T6" fmla="*/ 5 w 17"/>
                <a:gd name="T7" fmla="*/ 0 h 13"/>
                <a:gd name="T8" fmla="*/ 0 w 17"/>
                <a:gd name="T9" fmla="*/ 6 h 13"/>
              </a:gdLst>
              <a:ahLst/>
              <a:cxnLst>
                <a:cxn ang="0">
                  <a:pos x="T0" y="T1"/>
                </a:cxn>
                <a:cxn ang="0">
                  <a:pos x="T2" y="T3"/>
                </a:cxn>
                <a:cxn ang="0">
                  <a:pos x="T4" y="T5"/>
                </a:cxn>
                <a:cxn ang="0">
                  <a:pos x="T6" y="T7"/>
                </a:cxn>
                <a:cxn ang="0">
                  <a:pos x="T8" y="T9"/>
                </a:cxn>
              </a:cxnLst>
              <a:rect l="0" t="0" r="r" b="b"/>
              <a:pathLst>
                <a:path w="17" h="13">
                  <a:moveTo>
                    <a:pt x="0" y="6"/>
                  </a:moveTo>
                  <a:cubicBezTo>
                    <a:pt x="15" y="13"/>
                    <a:pt x="15" y="13"/>
                    <a:pt x="15" y="13"/>
                  </a:cubicBezTo>
                  <a:cubicBezTo>
                    <a:pt x="16" y="11"/>
                    <a:pt x="16" y="8"/>
                    <a:pt x="17" y="6"/>
                  </a:cubicBezTo>
                  <a:cubicBezTo>
                    <a:pt x="5" y="0"/>
                    <a:pt x="5" y="0"/>
                    <a:pt x="5" y="0"/>
                  </a:cubicBezTo>
                  <a:lnTo>
                    <a:pt x="0" y="6"/>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5" name="Freeform 1927"/>
            <p:cNvSpPr/>
            <p:nvPr/>
          </p:nvSpPr>
          <p:spPr bwMode="auto">
            <a:xfrm>
              <a:off x="3315" y="1873"/>
              <a:ext cx="567" cy="966"/>
            </a:xfrm>
            <a:custGeom>
              <a:avLst/>
              <a:gdLst>
                <a:gd name="T0" fmla="*/ 96 w 233"/>
                <a:gd name="T1" fmla="*/ 379 h 397"/>
                <a:gd name="T2" fmla="*/ 185 w 233"/>
                <a:gd name="T3" fmla="*/ 253 h 397"/>
                <a:gd name="T4" fmla="*/ 34 w 233"/>
                <a:gd name="T5" fmla="*/ 261 h 397"/>
                <a:gd name="T6" fmla="*/ 34 w 233"/>
                <a:gd name="T7" fmla="*/ 277 h 397"/>
                <a:gd name="T8" fmla="*/ 173 w 233"/>
                <a:gd name="T9" fmla="*/ 264 h 397"/>
                <a:gd name="T10" fmla="*/ 100 w 233"/>
                <a:gd name="T11" fmla="*/ 365 h 397"/>
                <a:gd name="T12" fmla="*/ 27 w 233"/>
                <a:gd name="T13" fmla="*/ 248 h 397"/>
                <a:gd name="T14" fmla="*/ 99 w 233"/>
                <a:gd name="T15" fmla="*/ 69 h 397"/>
                <a:gd name="T16" fmla="*/ 47 w 233"/>
                <a:gd name="T17" fmla="*/ 4 h 397"/>
                <a:gd name="T18" fmla="*/ 49 w 233"/>
                <a:gd name="T19" fmla="*/ 11 h 397"/>
                <a:gd name="T20" fmla="*/ 86 w 233"/>
                <a:gd name="T21" fmla="*/ 73 h 397"/>
                <a:gd name="T22" fmla="*/ 15 w 233"/>
                <a:gd name="T23" fmla="*/ 291 h 397"/>
                <a:gd name="T24" fmla="*/ 96 w 233"/>
                <a:gd name="T25" fmla="*/ 379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3" h="397">
                  <a:moveTo>
                    <a:pt x="96" y="379"/>
                  </a:moveTo>
                  <a:cubicBezTo>
                    <a:pt x="177" y="397"/>
                    <a:pt x="233" y="306"/>
                    <a:pt x="185" y="253"/>
                  </a:cubicBezTo>
                  <a:cubicBezTo>
                    <a:pt x="156" y="222"/>
                    <a:pt x="88" y="212"/>
                    <a:pt x="34" y="261"/>
                  </a:cubicBezTo>
                  <a:cubicBezTo>
                    <a:pt x="34" y="267"/>
                    <a:pt x="34" y="273"/>
                    <a:pt x="34" y="277"/>
                  </a:cubicBezTo>
                  <a:cubicBezTo>
                    <a:pt x="92" y="219"/>
                    <a:pt x="155" y="242"/>
                    <a:pt x="173" y="264"/>
                  </a:cubicBezTo>
                  <a:cubicBezTo>
                    <a:pt x="210" y="308"/>
                    <a:pt x="156" y="379"/>
                    <a:pt x="100" y="365"/>
                  </a:cubicBezTo>
                  <a:cubicBezTo>
                    <a:pt x="42" y="350"/>
                    <a:pt x="16" y="302"/>
                    <a:pt x="27" y="248"/>
                  </a:cubicBezTo>
                  <a:cubicBezTo>
                    <a:pt x="42" y="171"/>
                    <a:pt x="99" y="112"/>
                    <a:pt x="99" y="69"/>
                  </a:cubicBezTo>
                  <a:cubicBezTo>
                    <a:pt x="99" y="41"/>
                    <a:pt x="87" y="0"/>
                    <a:pt x="47" y="4"/>
                  </a:cubicBezTo>
                  <a:cubicBezTo>
                    <a:pt x="48" y="6"/>
                    <a:pt x="49" y="8"/>
                    <a:pt x="49" y="11"/>
                  </a:cubicBezTo>
                  <a:cubicBezTo>
                    <a:pt x="75" y="8"/>
                    <a:pt x="91" y="47"/>
                    <a:pt x="86" y="73"/>
                  </a:cubicBezTo>
                  <a:cubicBezTo>
                    <a:pt x="71" y="144"/>
                    <a:pt x="0" y="206"/>
                    <a:pt x="15" y="291"/>
                  </a:cubicBezTo>
                  <a:cubicBezTo>
                    <a:pt x="23" y="334"/>
                    <a:pt x="55" y="369"/>
                    <a:pt x="96" y="379"/>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6" name="Freeform 1928"/>
            <p:cNvSpPr/>
            <p:nvPr/>
          </p:nvSpPr>
          <p:spPr bwMode="auto">
            <a:xfrm>
              <a:off x="1726" y="0"/>
              <a:ext cx="214" cy="367"/>
            </a:xfrm>
            <a:custGeom>
              <a:avLst/>
              <a:gdLst>
                <a:gd name="T0" fmla="*/ 40 w 88"/>
                <a:gd name="T1" fmla="*/ 151 h 151"/>
                <a:gd name="T2" fmla="*/ 88 w 88"/>
                <a:gd name="T3" fmla="*/ 0 h 151"/>
                <a:gd name="T4" fmla="*/ 66 w 88"/>
                <a:gd name="T5" fmla="*/ 0 h 151"/>
                <a:gd name="T6" fmla="*/ 48 w 88"/>
                <a:gd name="T7" fmla="*/ 53 h 151"/>
                <a:gd name="T8" fmla="*/ 61 w 88"/>
                <a:gd name="T9" fmla="*/ 0 h 151"/>
                <a:gd name="T10" fmla="*/ 43 w 88"/>
                <a:gd name="T11" fmla="*/ 0 h 151"/>
                <a:gd name="T12" fmla="*/ 0 w 88"/>
                <a:gd name="T13" fmla="*/ 148 h 151"/>
                <a:gd name="T14" fmla="*/ 40 w 88"/>
                <a:gd name="T15" fmla="*/ 151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151">
                  <a:moveTo>
                    <a:pt x="40" y="151"/>
                  </a:moveTo>
                  <a:cubicBezTo>
                    <a:pt x="88" y="0"/>
                    <a:pt x="88" y="0"/>
                    <a:pt x="88" y="0"/>
                  </a:cubicBezTo>
                  <a:cubicBezTo>
                    <a:pt x="66" y="0"/>
                    <a:pt x="66" y="0"/>
                    <a:pt x="66" y="0"/>
                  </a:cubicBezTo>
                  <a:cubicBezTo>
                    <a:pt x="59" y="20"/>
                    <a:pt x="52" y="41"/>
                    <a:pt x="48" y="53"/>
                  </a:cubicBezTo>
                  <a:cubicBezTo>
                    <a:pt x="50" y="40"/>
                    <a:pt x="56" y="19"/>
                    <a:pt x="61" y="0"/>
                  </a:cubicBezTo>
                  <a:cubicBezTo>
                    <a:pt x="43" y="0"/>
                    <a:pt x="43" y="0"/>
                    <a:pt x="43" y="0"/>
                  </a:cubicBezTo>
                  <a:cubicBezTo>
                    <a:pt x="0" y="148"/>
                    <a:pt x="0" y="148"/>
                    <a:pt x="0" y="148"/>
                  </a:cubicBezTo>
                  <a:cubicBezTo>
                    <a:pt x="12" y="148"/>
                    <a:pt x="26" y="149"/>
                    <a:pt x="40" y="151"/>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7" name="Freeform 1929"/>
            <p:cNvSpPr/>
            <p:nvPr/>
          </p:nvSpPr>
          <p:spPr bwMode="auto">
            <a:xfrm>
              <a:off x="3794" y="2527"/>
              <a:ext cx="229" cy="292"/>
            </a:xfrm>
            <a:custGeom>
              <a:avLst/>
              <a:gdLst>
                <a:gd name="T0" fmla="*/ 66 w 94"/>
                <a:gd name="T1" fmla="*/ 103 h 120"/>
                <a:gd name="T2" fmla="*/ 84 w 94"/>
                <a:gd name="T3" fmla="*/ 36 h 120"/>
                <a:gd name="T4" fmla="*/ 37 w 94"/>
                <a:gd name="T5" fmla="*/ 4 h 120"/>
                <a:gd name="T6" fmla="*/ 20 w 94"/>
                <a:gd name="T7" fmla="*/ 11 h 120"/>
                <a:gd name="T8" fmla="*/ 13 w 94"/>
                <a:gd name="T9" fmla="*/ 20 h 120"/>
                <a:gd name="T10" fmla="*/ 13 w 94"/>
                <a:gd name="T11" fmla="*/ 33 h 120"/>
                <a:gd name="T12" fmla="*/ 31 w 94"/>
                <a:gd name="T13" fmla="*/ 22 h 120"/>
                <a:gd name="T14" fmla="*/ 73 w 94"/>
                <a:gd name="T15" fmla="*/ 49 h 120"/>
                <a:gd name="T16" fmla="*/ 44 w 94"/>
                <a:gd name="T17" fmla="*/ 92 h 120"/>
                <a:gd name="T18" fmla="*/ 23 w 94"/>
                <a:gd name="T19" fmla="*/ 63 h 120"/>
                <a:gd name="T20" fmla="*/ 53 w 94"/>
                <a:gd name="T21" fmla="*/ 60 h 120"/>
                <a:gd name="T22" fmla="*/ 47 w 94"/>
                <a:gd name="T23" fmla="*/ 63 h 120"/>
                <a:gd name="T24" fmla="*/ 30 w 94"/>
                <a:gd name="T25" fmla="*/ 64 h 120"/>
                <a:gd name="T26" fmla="*/ 44 w 94"/>
                <a:gd name="T27" fmla="*/ 85 h 120"/>
                <a:gd name="T28" fmla="*/ 66 w 94"/>
                <a:gd name="T29" fmla="*/ 54 h 120"/>
                <a:gd name="T30" fmla="*/ 28 w 94"/>
                <a:gd name="T31" fmla="*/ 32 h 120"/>
                <a:gd name="T32" fmla="*/ 11 w 94"/>
                <a:gd name="T33" fmla="*/ 91 h 120"/>
                <a:gd name="T34" fmla="*/ 66 w 94"/>
                <a:gd name="T35" fmla="*/ 10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4" h="120">
                  <a:moveTo>
                    <a:pt x="66" y="103"/>
                  </a:moveTo>
                  <a:cubicBezTo>
                    <a:pt x="87" y="87"/>
                    <a:pt x="94" y="59"/>
                    <a:pt x="84" y="36"/>
                  </a:cubicBezTo>
                  <a:cubicBezTo>
                    <a:pt x="76" y="15"/>
                    <a:pt x="59" y="0"/>
                    <a:pt x="37" y="4"/>
                  </a:cubicBezTo>
                  <a:cubicBezTo>
                    <a:pt x="31" y="7"/>
                    <a:pt x="25" y="10"/>
                    <a:pt x="20" y="11"/>
                  </a:cubicBezTo>
                  <a:cubicBezTo>
                    <a:pt x="17" y="14"/>
                    <a:pt x="15" y="17"/>
                    <a:pt x="13" y="20"/>
                  </a:cubicBezTo>
                  <a:cubicBezTo>
                    <a:pt x="13" y="24"/>
                    <a:pt x="13" y="29"/>
                    <a:pt x="13" y="33"/>
                  </a:cubicBezTo>
                  <a:cubicBezTo>
                    <a:pt x="18" y="28"/>
                    <a:pt x="25" y="23"/>
                    <a:pt x="31" y="22"/>
                  </a:cubicBezTo>
                  <a:cubicBezTo>
                    <a:pt x="50" y="18"/>
                    <a:pt x="69" y="31"/>
                    <a:pt x="73" y="49"/>
                  </a:cubicBezTo>
                  <a:cubicBezTo>
                    <a:pt x="76" y="67"/>
                    <a:pt x="65" y="91"/>
                    <a:pt x="44" y="92"/>
                  </a:cubicBezTo>
                  <a:cubicBezTo>
                    <a:pt x="29" y="92"/>
                    <a:pt x="15" y="79"/>
                    <a:pt x="23" y="63"/>
                  </a:cubicBezTo>
                  <a:cubicBezTo>
                    <a:pt x="29" y="51"/>
                    <a:pt x="46" y="47"/>
                    <a:pt x="53" y="60"/>
                  </a:cubicBezTo>
                  <a:cubicBezTo>
                    <a:pt x="53" y="64"/>
                    <a:pt x="50" y="66"/>
                    <a:pt x="47" y="63"/>
                  </a:cubicBezTo>
                  <a:cubicBezTo>
                    <a:pt x="46" y="56"/>
                    <a:pt x="33" y="57"/>
                    <a:pt x="30" y="64"/>
                  </a:cubicBezTo>
                  <a:cubicBezTo>
                    <a:pt x="27" y="72"/>
                    <a:pt x="33" y="85"/>
                    <a:pt x="44" y="85"/>
                  </a:cubicBezTo>
                  <a:cubicBezTo>
                    <a:pt x="58" y="84"/>
                    <a:pt x="68" y="68"/>
                    <a:pt x="66" y="54"/>
                  </a:cubicBezTo>
                  <a:cubicBezTo>
                    <a:pt x="63" y="38"/>
                    <a:pt x="46" y="24"/>
                    <a:pt x="28" y="32"/>
                  </a:cubicBezTo>
                  <a:cubicBezTo>
                    <a:pt x="8" y="42"/>
                    <a:pt x="0" y="70"/>
                    <a:pt x="11" y="91"/>
                  </a:cubicBezTo>
                  <a:cubicBezTo>
                    <a:pt x="20" y="109"/>
                    <a:pt x="45" y="120"/>
                    <a:pt x="66" y="103"/>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8" name="Freeform 1930"/>
            <p:cNvSpPr/>
            <p:nvPr/>
          </p:nvSpPr>
          <p:spPr bwMode="auto">
            <a:xfrm>
              <a:off x="3123" y="1858"/>
              <a:ext cx="379" cy="210"/>
            </a:xfrm>
            <a:custGeom>
              <a:avLst/>
              <a:gdLst>
                <a:gd name="T0" fmla="*/ 100 w 156"/>
                <a:gd name="T1" fmla="*/ 70 h 86"/>
                <a:gd name="T2" fmla="*/ 58 w 156"/>
                <a:gd name="T3" fmla="*/ 35 h 86"/>
                <a:gd name="T4" fmla="*/ 95 w 156"/>
                <a:gd name="T5" fmla="*/ 6 h 86"/>
                <a:gd name="T6" fmla="*/ 92 w 156"/>
                <a:gd name="T7" fmla="*/ 0 h 86"/>
                <a:gd name="T8" fmla="*/ 0 w 156"/>
                <a:gd name="T9" fmla="*/ 16 h 86"/>
                <a:gd name="T10" fmla="*/ 58 w 156"/>
                <a:gd name="T11" fmla="*/ 72 h 86"/>
                <a:gd name="T12" fmla="*/ 62 w 156"/>
                <a:gd name="T13" fmla="*/ 86 h 86"/>
                <a:gd name="T14" fmla="*/ 156 w 156"/>
                <a:gd name="T15" fmla="*/ 55 h 86"/>
                <a:gd name="T16" fmla="*/ 129 w 156"/>
                <a:gd name="T17" fmla="*/ 22 h 86"/>
                <a:gd name="T18" fmla="*/ 100 w 156"/>
                <a:gd name="T19" fmla="*/ 7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86">
                  <a:moveTo>
                    <a:pt x="100" y="70"/>
                  </a:moveTo>
                  <a:cubicBezTo>
                    <a:pt x="80" y="78"/>
                    <a:pt x="53" y="63"/>
                    <a:pt x="58" y="35"/>
                  </a:cubicBezTo>
                  <a:cubicBezTo>
                    <a:pt x="61" y="18"/>
                    <a:pt x="87" y="6"/>
                    <a:pt x="95" y="6"/>
                  </a:cubicBezTo>
                  <a:cubicBezTo>
                    <a:pt x="94" y="4"/>
                    <a:pt x="93" y="2"/>
                    <a:pt x="92" y="0"/>
                  </a:cubicBezTo>
                  <a:cubicBezTo>
                    <a:pt x="61" y="7"/>
                    <a:pt x="24" y="13"/>
                    <a:pt x="0" y="16"/>
                  </a:cubicBezTo>
                  <a:cubicBezTo>
                    <a:pt x="58" y="72"/>
                    <a:pt x="58" y="72"/>
                    <a:pt x="58" y="72"/>
                  </a:cubicBezTo>
                  <a:cubicBezTo>
                    <a:pt x="62" y="86"/>
                    <a:pt x="62" y="86"/>
                    <a:pt x="62" y="86"/>
                  </a:cubicBezTo>
                  <a:cubicBezTo>
                    <a:pt x="88" y="82"/>
                    <a:pt x="121" y="72"/>
                    <a:pt x="156" y="55"/>
                  </a:cubicBezTo>
                  <a:cubicBezTo>
                    <a:pt x="152" y="38"/>
                    <a:pt x="143" y="24"/>
                    <a:pt x="129" y="22"/>
                  </a:cubicBezTo>
                  <a:cubicBezTo>
                    <a:pt x="132" y="42"/>
                    <a:pt x="123" y="61"/>
                    <a:pt x="100" y="70"/>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9" name="Freeform 1931"/>
            <p:cNvSpPr/>
            <p:nvPr/>
          </p:nvSpPr>
          <p:spPr bwMode="auto">
            <a:xfrm>
              <a:off x="2384" y="606"/>
              <a:ext cx="59" cy="39"/>
            </a:xfrm>
            <a:custGeom>
              <a:avLst/>
              <a:gdLst>
                <a:gd name="T0" fmla="*/ 0 w 24"/>
                <a:gd name="T1" fmla="*/ 6 h 16"/>
                <a:gd name="T2" fmla="*/ 22 w 24"/>
                <a:gd name="T3" fmla="*/ 16 h 16"/>
                <a:gd name="T4" fmla="*/ 24 w 24"/>
                <a:gd name="T5" fmla="*/ 8 h 16"/>
                <a:gd name="T6" fmla="*/ 6 w 24"/>
                <a:gd name="T7" fmla="*/ 0 h 16"/>
                <a:gd name="T8" fmla="*/ 0 w 24"/>
                <a:gd name="T9" fmla="*/ 6 h 16"/>
              </a:gdLst>
              <a:ahLst/>
              <a:cxnLst>
                <a:cxn ang="0">
                  <a:pos x="T0" y="T1"/>
                </a:cxn>
                <a:cxn ang="0">
                  <a:pos x="T2" y="T3"/>
                </a:cxn>
                <a:cxn ang="0">
                  <a:pos x="T4" y="T5"/>
                </a:cxn>
                <a:cxn ang="0">
                  <a:pos x="T6" y="T7"/>
                </a:cxn>
                <a:cxn ang="0">
                  <a:pos x="T8" y="T9"/>
                </a:cxn>
              </a:cxnLst>
              <a:rect l="0" t="0" r="r" b="b"/>
              <a:pathLst>
                <a:path w="24" h="16">
                  <a:moveTo>
                    <a:pt x="0" y="6"/>
                  </a:moveTo>
                  <a:cubicBezTo>
                    <a:pt x="22" y="16"/>
                    <a:pt x="22" y="16"/>
                    <a:pt x="22" y="16"/>
                  </a:cubicBezTo>
                  <a:cubicBezTo>
                    <a:pt x="22" y="13"/>
                    <a:pt x="23" y="10"/>
                    <a:pt x="24" y="8"/>
                  </a:cubicBezTo>
                  <a:cubicBezTo>
                    <a:pt x="6" y="0"/>
                    <a:pt x="6" y="0"/>
                    <a:pt x="6" y="0"/>
                  </a:cubicBezTo>
                  <a:lnTo>
                    <a:pt x="0" y="6"/>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0" name="Freeform 1932"/>
            <p:cNvSpPr/>
            <p:nvPr/>
          </p:nvSpPr>
          <p:spPr bwMode="auto">
            <a:xfrm>
              <a:off x="3271" y="1810"/>
              <a:ext cx="154" cy="221"/>
            </a:xfrm>
            <a:custGeom>
              <a:avLst/>
              <a:gdLst>
                <a:gd name="T0" fmla="*/ 34 w 63"/>
                <a:gd name="T1" fmla="*/ 0 h 91"/>
                <a:gd name="T2" fmla="*/ 30 w 63"/>
                <a:gd name="T3" fmla="*/ 8 h 91"/>
                <a:gd name="T4" fmla="*/ 49 w 63"/>
                <a:gd name="T5" fmla="*/ 38 h 91"/>
                <a:gd name="T6" fmla="*/ 38 w 63"/>
                <a:gd name="T7" fmla="*/ 71 h 91"/>
                <a:gd name="T8" fmla="*/ 15 w 63"/>
                <a:gd name="T9" fmla="*/ 60 h 91"/>
                <a:gd name="T10" fmla="*/ 40 w 63"/>
                <a:gd name="T11" fmla="*/ 43 h 91"/>
                <a:gd name="T12" fmla="*/ 38 w 63"/>
                <a:gd name="T13" fmla="*/ 33 h 91"/>
                <a:gd name="T14" fmla="*/ 5 w 63"/>
                <a:gd name="T15" fmla="*/ 56 h 91"/>
                <a:gd name="T16" fmla="*/ 38 w 63"/>
                <a:gd name="T17" fmla="*/ 83 h 91"/>
                <a:gd name="T18" fmla="*/ 62 w 63"/>
                <a:gd name="T19" fmla="*/ 42 h 91"/>
                <a:gd name="T20" fmla="*/ 34 w 63"/>
                <a:gd name="T21"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91">
                  <a:moveTo>
                    <a:pt x="34" y="0"/>
                  </a:moveTo>
                  <a:cubicBezTo>
                    <a:pt x="32" y="2"/>
                    <a:pt x="32" y="5"/>
                    <a:pt x="30" y="8"/>
                  </a:cubicBezTo>
                  <a:cubicBezTo>
                    <a:pt x="37" y="14"/>
                    <a:pt x="46" y="25"/>
                    <a:pt x="49" y="38"/>
                  </a:cubicBezTo>
                  <a:cubicBezTo>
                    <a:pt x="51" y="50"/>
                    <a:pt x="47" y="63"/>
                    <a:pt x="38" y="71"/>
                  </a:cubicBezTo>
                  <a:cubicBezTo>
                    <a:pt x="29" y="79"/>
                    <a:pt x="13" y="75"/>
                    <a:pt x="15" y="60"/>
                  </a:cubicBezTo>
                  <a:cubicBezTo>
                    <a:pt x="15" y="51"/>
                    <a:pt x="28" y="41"/>
                    <a:pt x="40" y="43"/>
                  </a:cubicBezTo>
                  <a:cubicBezTo>
                    <a:pt x="41" y="39"/>
                    <a:pt x="39" y="36"/>
                    <a:pt x="38" y="33"/>
                  </a:cubicBezTo>
                  <a:cubicBezTo>
                    <a:pt x="30" y="32"/>
                    <a:pt x="9" y="42"/>
                    <a:pt x="5" y="56"/>
                  </a:cubicBezTo>
                  <a:cubicBezTo>
                    <a:pt x="0" y="72"/>
                    <a:pt x="18" y="91"/>
                    <a:pt x="38" y="83"/>
                  </a:cubicBezTo>
                  <a:cubicBezTo>
                    <a:pt x="54" y="76"/>
                    <a:pt x="63" y="56"/>
                    <a:pt x="62" y="42"/>
                  </a:cubicBezTo>
                  <a:cubicBezTo>
                    <a:pt x="60" y="24"/>
                    <a:pt x="45" y="6"/>
                    <a:pt x="34" y="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1" name="Freeform 1933"/>
            <p:cNvSpPr/>
            <p:nvPr/>
          </p:nvSpPr>
          <p:spPr bwMode="auto">
            <a:xfrm>
              <a:off x="3050" y="1693"/>
              <a:ext cx="236" cy="185"/>
            </a:xfrm>
            <a:custGeom>
              <a:avLst/>
              <a:gdLst>
                <a:gd name="T0" fmla="*/ 58 w 97"/>
                <a:gd name="T1" fmla="*/ 73 h 76"/>
                <a:gd name="T2" fmla="*/ 42 w 97"/>
                <a:gd name="T3" fmla="*/ 29 h 76"/>
                <a:gd name="T4" fmla="*/ 97 w 97"/>
                <a:gd name="T5" fmla="*/ 18 h 76"/>
                <a:gd name="T6" fmla="*/ 45 w 97"/>
                <a:gd name="T7" fmla="*/ 14 h 76"/>
                <a:gd name="T8" fmla="*/ 0 w 97"/>
                <a:gd name="T9" fmla="*/ 55 h 76"/>
                <a:gd name="T10" fmla="*/ 22 w 97"/>
                <a:gd name="T11" fmla="*/ 76 h 76"/>
                <a:gd name="T12" fmla="*/ 58 w 97"/>
                <a:gd name="T13" fmla="*/ 73 h 76"/>
              </a:gdLst>
              <a:ahLst/>
              <a:cxnLst>
                <a:cxn ang="0">
                  <a:pos x="T0" y="T1"/>
                </a:cxn>
                <a:cxn ang="0">
                  <a:pos x="T2" y="T3"/>
                </a:cxn>
                <a:cxn ang="0">
                  <a:pos x="T4" y="T5"/>
                </a:cxn>
                <a:cxn ang="0">
                  <a:pos x="T6" y="T7"/>
                </a:cxn>
                <a:cxn ang="0">
                  <a:pos x="T8" y="T9"/>
                </a:cxn>
                <a:cxn ang="0">
                  <a:pos x="T10" y="T11"/>
                </a:cxn>
                <a:cxn ang="0">
                  <a:pos x="T12" y="T13"/>
                </a:cxn>
              </a:cxnLst>
              <a:rect l="0" t="0" r="r" b="b"/>
              <a:pathLst>
                <a:path w="97" h="76">
                  <a:moveTo>
                    <a:pt x="58" y="73"/>
                  </a:moveTo>
                  <a:cubicBezTo>
                    <a:pt x="38" y="66"/>
                    <a:pt x="29" y="44"/>
                    <a:pt x="42" y="29"/>
                  </a:cubicBezTo>
                  <a:cubicBezTo>
                    <a:pt x="55" y="15"/>
                    <a:pt x="87" y="10"/>
                    <a:pt x="97" y="18"/>
                  </a:cubicBezTo>
                  <a:cubicBezTo>
                    <a:pt x="94" y="0"/>
                    <a:pt x="77" y="3"/>
                    <a:pt x="45" y="14"/>
                  </a:cubicBezTo>
                  <a:cubicBezTo>
                    <a:pt x="23" y="22"/>
                    <a:pt x="5" y="44"/>
                    <a:pt x="0" y="55"/>
                  </a:cubicBezTo>
                  <a:cubicBezTo>
                    <a:pt x="22" y="76"/>
                    <a:pt x="22" y="76"/>
                    <a:pt x="22" y="76"/>
                  </a:cubicBezTo>
                  <a:cubicBezTo>
                    <a:pt x="32" y="76"/>
                    <a:pt x="47" y="74"/>
                    <a:pt x="58" y="73"/>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2" name="Freeform 1934"/>
            <p:cNvSpPr/>
            <p:nvPr/>
          </p:nvSpPr>
          <p:spPr bwMode="auto">
            <a:xfrm>
              <a:off x="2365" y="628"/>
              <a:ext cx="70" cy="43"/>
            </a:xfrm>
            <a:custGeom>
              <a:avLst/>
              <a:gdLst>
                <a:gd name="T0" fmla="*/ 0 w 29"/>
                <a:gd name="T1" fmla="*/ 5 h 18"/>
                <a:gd name="T2" fmla="*/ 28 w 29"/>
                <a:gd name="T3" fmla="*/ 18 h 18"/>
                <a:gd name="T4" fmla="*/ 29 w 29"/>
                <a:gd name="T5" fmla="*/ 10 h 18"/>
                <a:gd name="T6" fmla="*/ 6 w 29"/>
                <a:gd name="T7" fmla="*/ 0 h 18"/>
                <a:gd name="T8" fmla="*/ 0 w 29"/>
                <a:gd name="T9" fmla="*/ 5 h 18"/>
              </a:gdLst>
              <a:ahLst/>
              <a:cxnLst>
                <a:cxn ang="0">
                  <a:pos x="T0" y="T1"/>
                </a:cxn>
                <a:cxn ang="0">
                  <a:pos x="T2" y="T3"/>
                </a:cxn>
                <a:cxn ang="0">
                  <a:pos x="T4" y="T5"/>
                </a:cxn>
                <a:cxn ang="0">
                  <a:pos x="T6" y="T7"/>
                </a:cxn>
                <a:cxn ang="0">
                  <a:pos x="T8" y="T9"/>
                </a:cxn>
              </a:cxnLst>
              <a:rect l="0" t="0" r="r" b="b"/>
              <a:pathLst>
                <a:path w="29" h="18">
                  <a:moveTo>
                    <a:pt x="0" y="5"/>
                  </a:moveTo>
                  <a:cubicBezTo>
                    <a:pt x="28" y="18"/>
                    <a:pt x="28" y="18"/>
                    <a:pt x="28" y="18"/>
                  </a:cubicBezTo>
                  <a:cubicBezTo>
                    <a:pt x="28" y="15"/>
                    <a:pt x="29" y="13"/>
                    <a:pt x="29" y="10"/>
                  </a:cubicBezTo>
                  <a:cubicBezTo>
                    <a:pt x="6" y="0"/>
                    <a:pt x="6" y="0"/>
                    <a:pt x="6" y="0"/>
                  </a:cubicBezTo>
                  <a:lnTo>
                    <a:pt x="0" y="5"/>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3" name="Freeform 1935"/>
            <p:cNvSpPr/>
            <p:nvPr/>
          </p:nvSpPr>
          <p:spPr bwMode="auto">
            <a:xfrm>
              <a:off x="1927" y="1192"/>
              <a:ext cx="1021" cy="676"/>
            </a:xfrm>
            <a:custGeom>
              <a:avLst/>
              <a:gdLst>
                <a:gd name="T0" fmla="*/ 29 w 420"/>
                <a:gd name="T1" fmla="*/ 235 h 278"/>
                <a:gd name="T2" fmla="*/ 47 w 420"/>
                <a:gd name="T3" fmla="*/ 232 h 278"/>
                <a:gd name="T4" fmla="*/ 31 w 420"/>
                <a:gd name="T5" fmla="*/ 80 h 278"/>
                <a:gd name="T6" fmla="*/ 364 w 420"/>
                <a:gd name="T7" fmla="*/ 30 h 278"/>
                <a:gd name="T8" fmla="*/ 388 w 420"/>
                <a:gd name="T9" fmla="*/ 205 h 278"/>
                <a:gd name="T10" fmla="*/ 129 w 420"/>
                <a:gd name="T11" fmla="*/ 260 h 278"/>
                <a:gd name="T12" fmla="*/ 133 w 420"/>
                <a:gd name="T13" fmla="*/ 278 h 278"/>
                <a:gd name="T14" fmla="*/ 417 w 420"/>
                <a:gd name="T15" fmla="*/ 226 h 278"/>
                <a:gd name="T16" fmla="*/ 384 w 420"/>
                <a:gd name="T17" fmla="*/ 8 h 278"/>
                <a:gd name="T18" fmla="*/ 201 w 420"/>
                <a:gd name="T19" fmla="*/ 21 h 278"/>
                <a:gd name="T20" fmla="*/ 12 w 420"/>
                <a:gd name="T21" fmla="*/ 57 h 278"/>
                <a:gd name="T22" fmla="*/ 29 w 420"/>
                <a:gd name="T23" fmla="*/ 235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0" h="278">
                  <a:moveTo>
                    <a:pt x="29" y="235"/>
                  </a:moveTo>
                  <a:cubicBezTo>
                    <a:pt x="35" y="234"/>
                    <a:pt x="41" y="233"/>
                    <a:pt x="47" y="232"/>
                  </a:cubicBezTo>
                  <a:cubicBezTo>
                    <a:pt x="36" y="177"/>
                    <a:pt x="17" y="94"/>
                    <a:pt x="31" y="80"/>
                  </a:cubicBezTo>
                  <a:cubicBezTo>
                    <a:pt x="45" y="60"/>
                    <a:pt x="350" y="15"/>
                    <a:pt x="364" y="30"/>
                  </a:cubicBezTo>
                  <a:cubicBezTo>
                    <a:pt x="378" y="43"/>
                    <a:pt x="400" y="190"/>
                    <a:pt x="388" y="205"/>
                  </a:cubicBezTo>
                  <a:cubicBezTo>
                    <a:pt x="376" y="217"/>
                    <a:pt x="227" y="245"/>
                    <a:pt x="129" y="260"/>
                  </a:cubicBezTo>
                  <a:cubicBezTo>
                    <a:pt x="131" y="266"/>
                    <a:pt x="132" y="271"/>
                    <a:pt x="133" y="278"/>
                  </a:cubicBezTo>
                  <a:cubicBezTo>
                    <a:pt x="417" y="226"/>
                    <a:pt x="417" y="226"/>
                    <a:pt x="417" y="226"/>
                  </a:cubicBezTo>
                  <a:cubicBezTo>
                    <a:pt x="420" y="173"/>
                    <a:pt x="400" y="19"/>
                    <a:pt x="384" y="8"/>
                  </a:cubicBezTo>
                  <a:cubicBezTo>
                    <a:pt x="377" y="0"/>
                    <a:pt x="290" y="9"/>
                    <a:pt x="201" y="21"/>
                  </a:cubicBezTo>
                  <a:cubicBezTo>
                    <a:pt x="111" y="32"/>
                    <a:pt x="20" y="46"/>
                    <a:pt x="12" y="57"/>
                  </a:cubicBezTo>
                  <a:cubicBezTo>
                    <a:pt x="0" y="66"/>
                    <a:pt x="17" y="164"/>
                    <a:pt x="29" y="235"/>
                  </a:cubicBezTo>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4" name="Freeform 1936"/>
            <p:cNvSpPr/>
            <p:nvPr/>
          </p:nvSpPr>
          <p:spPr bwMode="auto">
            <a:xfrm>
              <a:off x="3240" y="2012"/>
              <a:ext cx="267" cy="146"/>
            </a:xfrm>
            <a:custGeom>
              <a:avLst/>
              <a:gdLst>
                <a:gd name="T0" fmla="*/ 109 w 110"/>
                <a:gd name="T1" fmla="*/ 17 h 60"/>
                <a:gd name="T2" fmla="*/ 109 w 110"/>
                <a:gd name="T3" fmla="*/ 0 h 60"/>
                <a:gd name="T4" fmla="*/ 17 w 110"/>
                <a:gd name="T5" fmla="*/ 31 h 60"/>
                <a:gd name="T6" fmla="*/ 21 w 110"/>
                <a:gd name="T7" fmla="*/ 47 h 60"/>
                <a:gd name="T8" fmla="*/ 0 w 110"/>
                <a:gd name="T9" fmla="*/ 52 h 60"/>
                <a:gd name="T10" fmla="*/ 8 w 110"/>
                <a:gd name="T11" fmla="*/ 60 h 60"/>
                <a:gd name="T12" fmla="*/ 109 w 110"/>
                <a:gd name="T13" fmla="*/ 17 h 60"/>
              </a:gdLst>
              <a:ahLst/>
              <a:cxnLst>
                <a:cxn ang="0">
                  <a:pos x="T0" y="T1"/>
                </a:cxn>
                <a:cxn ang="0">
                  <a:pos x="T2" y="T3"/>
                </a:cxn>
                <a:cxn ang="0">
                  <a:pos x="T4" y="T5"/>
                </a:cxn>
                <a:cxn ang="0">
                  <a:pos x="T6" y="T7"/>
                </a:cxn>
                <a:cxn ang="0">
                  <a:pos x="T8" y="T9"/>
                </a:cxn>
                <a:cxn ang="0">
                  <a:pos x="T10" y="T11"/>
                </a:cxn>
                <a:cxn ang="0">
                  <a:pos x="T12" y="T13"/>
                </a:cxn>
              </a:cxnLst>
              <a:rect l="0" t="0" r="r" b="b"/>
              <a:pathLst>
                <a:path w="110" h="60">
                  <a:moveTo>
                    <a:pt x="109" y="17"/>
                  </a:moveTo>
                  <a:cubicBezTo>
                    <a:pt x="110" y="12"/>
                    <a:pt x="110" y="6"/>
                    <a:pt x="109" y="0"/>
                  </a:cubicBezTo>
                  <a:cubicBezTo>
                    <a:pt x="75" y="17"/>
                    <a:pt x="42" y="26"/>
                    <a:pt x="17" y="31"/>
                  </a:cubicBezTo>
                  <a:cubicBezTo>
                    <a:pt x="21" y="47"/>
                    <a:pt x="21" y="47"/>
                    <a:pt x="21" y="47"/>
                  </a:cubicBezTo>
                  <a:cubicBezTo>
                    <a:pt x="0" y="52"/>
                    <a:pt x="0" y="52"/>
                    <a:pt x="0" y="52"/>
                  </a:cubicBezTo>
                  <a:cubicBezTo>
                    <a:pt x="3" y="54"/>
                    <a:pt x="6" y="57"/>
                    <a:pt x="8" y="60"/>
                  </a:cubicBezTo>
                  <a:lnTo>
                    <a:pt x="109" y="17"/>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5" name="Freeform 1937"/>
            <p:cNvSpPr/>
            <p:nvPr/>
          </p:nvSpPr>
          <p:spPr bwMode="auto">
            <a:xfrm>
              <a:off x="2533" y="815"/>
              <a:ext cx="51" cy="36"/>
            </a:xfrm>
            <a:custGeom>
              <a:avLst/>
              <a:gdLst>
                <a:gd name="T0" fmla="*/ 21 w 21"/>
                <a:gd name="T1" fmla="*/ 0 h 15"/>
                <a:gd name="T2" fmla="*/ 0 w 21"/>
                <a:gd name="T3" fmla="*/ 9 h 15"/>
                <a:gd name="T4" fmla="*/ 13 w 21"/>
                <a:gd name="T5" fmla="*/ 15 h 15"/>
                <a:gd name="T6" fmla="*/ 21 w 21"/>
                <a:gd name="T7" fmla="*/ 0 h 15"/>
              </a:gdLst>
              <a:ahLst/>
              <a:cxnLst>
                <a:cxn ang="0">
                  <a:pos x="T0" y="T1"/>
                </a:cxn>
                <a:cxn ang="0">
                  <a:pos x="T2" y="T3"/>
                </a:cxn>
                <a:cxn ang="0">
                  <a:pos x="T4" y="T5"/>
                </a:cxn>
                <a:cxn ang="0">
                  <a:pos x="T6" y="T7"/>
                </a:cxn>
              </a:cxnLst>
              <a:rect l="0" t="0" r="r" b="b"/>
              <a:pathLst>
                <a:path w="21" h="15">
                  <a:moveTo>
                    <a:pt x="21" y="0"/>
                  </a:moveTo>
                  <a:cubicBezTo>
                    <a:pt x="17" y="2"/>
                    <a:pt x="10" y="5"/>
                    <a:pt x="0" y="9"/>
                  </a:cubicBezTo>
                  <a:cubicBezTo>
                    <a:pt x="13" y="15"/>
                    <a:pt x="13" y="15"/>
                    <a:pt x="13" y="15"/>
                  </a:cubicBezTo>
                  <a:cubicBezTo>
                    <a:pt x="16" y="9"/>
                    <a:pt x="19" y="4"/>
                    <a:pt x="21" y="0"/>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6" name="Freeform 1938"/>
            <p:cNvSpPr/>
            <p:nvPr/>
          </p:nvSpPr>
          <p:spPr bwMode="auto">
            <a:xfrm>
              <a:off x="2345" y="647"/>
              <a:ext cx="85" cy="51"/>
            </a:xfrm>
            <a:custGeom>
              <a:avLst/>
              <a:gdLst>
                <a:gd name="T0" fmla="*/ 0 w 35"/>
                <a:gd name="T1" fmla="*/ 6 h 21"/>
                <a:gd name="T2" fmla="*/ 33 w 35"/>
                <a:gd name="T3" fmla="*/ 21 h 21"/>
                <a:gd name="T4" fmla="*/ 35 w 35"/>
                <a:gd name="T5" fmla="*/ 13 h 21"/>
                <a:gd name="T6" fmla="*/ 6 w 35"/>
                <a:gd name="T7" fmla="*/ 0 h 21"/>
                <a:gd name="T8" fmla="*/ 0 w 35"/>
                <a:gd name="T9" fmla="*/ 6 h 21"/>
              </a:gdLst>
              <a:ahLst/>
              <a:cxnLst>
                <a:cxn ang="0">
                  <a:pos x="T0" y="T1"/>
                </a:cxn>
                <a:cxn ang="0">
                  <a:pos x="T2" y="T3"/>
                </a:cxn>
                <a:cxn ang="0">
                  <a:pos x="T4" y="T5"/>
                </a:cxn>
                <a:cxn ang="0">
                  <a:pos x="T6" y="T7"/>
                </a:cxn>
                <a:cxn ang="0">
                  <a:pos x="T8" y="T9"/>
                </a:cxn>
              </a:cxnLst>
              <a:rect l="0" t="0" r="r" b="b"/>
              <a:pathLst>
                <a:path w="35" h="21">
                  <a:moveTo>
                    <a:pt x="0" y="6"/>
                  </a:moveTo>
                  <a:cubicBezTo>
                    <a:pt x="33" y="21"/>
                    <a:pt x="33" y="21"/>
                    <a:pt x="33" y="21"/>
                  </a:cubicBezTo>
                  <a:cubicBezTo>
                    <a:pt x="34" y="18"/>
                    <a:pt x="34" y="16"/>
                    <a:pt x="35" y="13"/>
                  </a:cubicBezTo>
                  <a:cubicBezTo>
                    <a:pt x="6" y="0"/>
                    <a:pt x="6" y="0"/>
                    <a:pt x="6" y="0"/>
                  </a:cubicBezTo>
                  <a:lnTo>
                    <a:pt x="0" y="6"/>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7" name="Freeform 1939"/>
            <p:cNvSpPr/>
            <p:nvPr/>
          </p:nvSpPr>
          <p:spPr bwMode="auto">
            <a:xfrm>
              <a:off x="4822" y="3795"/>
              <a:ext cx="80" cy="250"/>
            </a:xfrm>
            <a:custGeom>
              <a:avLst/>
              <a:gdLst>
                <a:gd name="T0" fmla="*/ 24 w 33"/>
                <a:gd name="T1" fmla="*/ 101 h 103"/>
                <a:gd name="T2" fmla="*/ 26 w 33"/>
                <a:gd name="T3" fmla="*/ 103 h 103"/>
                <a:gd name="T4" fmla="*/ 33 w 33"/>
                <a:gd name="T5" fmla="*/ 0 h 103"/>
                <a:gd name="T6" fmla="*/ 5 w 33"/>
                <a:gd name="T7" fmla="*/ 2 h 103"/>
                <a:gd name="T8" fmla="*/ 24 w 33"/>
                <a:gd name="T9" fmla="*/ 101 h 103"/>
              </a:gdLst>
              <a:ahLst/>
              <a:cxnLst>
                <a:cxn ang="0">
                  <a:pos x="T0" y="T1"/>
                </a:cxn>
                <a:cxn ang="0">
                  <a:pos x="T2" y="T3"/>
                </a:cxn>
                <a:cxn ang="0">
                  <a:pos x="T4" y="T5"/>
                </a:cxn>
                <a:cxn ang="0">
                  <a:pos x="T6" y="T7"/>
                </a:cxn>
                <a:cxn ang="0">
                  <a:pos x="T8" y="T9"/>
                </a:cxn>
              </a:cxnLst>
              <a:rect l="0" t="0" r="r" b="b"/>
              <a:pathLst>
                <a:path w="33" h="103">
                  <a:moveTo>
                    <a:pt x="24" y="101"/>
                  </a:moveTo>
                  <a:cubicBezTo>
                    <a:pt x="26" y="103"/>
                    <a:pt x="26" y="103"/>
                    <a:pt x="26" y="103"/>
                  </a:cubicBezTo>
                  <a:cubicBezTo>
                    <a:pt x="10" y="62"/>
                    <a:pt x="26" y="19"/>
                    <a:pt x="33" y="0"/>
                  </a:cubicBezTo>
                  <a:cubicBezTo>
                    <a:pt x="23" y="0"/>
                    <a:pt x="13" y="0"/>
                    <a:pt x="5" y="2"/>
                  </a:cubicBezTo>
                  <a:cubicBezTo>
                    <a:pt x="1" y="40"/>
                    <a:pt x="0" y="74"/>
                    <a:pt x="24" y="101"/>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8" name="Freeform 1940"/>
            <p:cNvSpPr/>
            <p:nvPr/>
          </p:nvSpPr>
          <p:spPr bwMode="auto">
            <a:xfrm>
              <a:off x="2501" y="839"/>
              <a:ext cx="61" cy="34"/>
            </a:xfrm>
            <a:custGeom>
              <a:avLst/>
              <a:gdLst>
                <a:gd name="T0" fmla="*/ 0 w 25"/>
                <a:gd name="T1" fmla="*/ 4 h 14"/>
                <a:gd name="T2" fmla="*/ 21 w 25"/>
                <a:gd name="T3" fmla="*/ 14 h 14"/>
                <a:gd name="T4" fmla="*/ 25 w 25"/>
                <a:gd name="T5" fmla="*/ 7 h 14"/>
                <a:gd name="T6" fmla="*/ 9 w 25"/>
                <a:gd name="T7" fmla="*/ 0 h 14"/>
                <a:gd name="T8" fmla="*/ 0 w 25"/>
                <a:gd name="T9" fmla="*/ 4 h 14"/>
              </a:gdLst>
              <a:ahLst/>
              <a:cxnLst>
                <a:cxn ang="0">
                  <a:pos x="T0" y="T1"/>
                </a:cxn>
                <a:cxn ang="0">
                  <a:pos x="T2" y="T3"/>
                </a:cxn>
                <a:cxn ang="0">
                  <a:pos x="T4" y="T5"/>
                </a:cxn>
                <a:cxn ang="0">
                  <a:pos x="T6" y="T7"/>
                </a:cxn>
                <a:cxn ang="0">
                  <a:pos x="T8" y="T9"/>
                </a:cxn>
              </a:cxnLst>
              <a:rect l="0" t="0" r="r" b="b"/>
              <a:pathLst>
                <a:path w="25" h="14">
                  <a:moveTo>
                    <a:pt x="0" y="4"/>
                  </a:moveTo>
                  <a:cubicBezTo>
                    <a:pt x="21" y="14"/>
                    <a:pt x="21" y="14"/>
                    <a:pt x="21" y="14"/>
                  </a:cubicBezTo>
                  <a:cubicBezTo>
                    <a:pt x="22" y="11"/>
                    <a:pt x="24" y="9"/>
                    <a:pt x="25" y="7"/>
                  </a:cubicBezTo>
                  <a:cubicBezTo>
                    <a:pt x="9" y="0"/>
                    <a:pt x="9" y="0"/>
                    <a:pt x="9" y="0"/>
                  </a:cubicBezTo>
                  <a:cubicBezTo>
                    <a:pt x="7" y="1"/>
                    <a:pt x="4" y="3"/>
                    <a:pt x="0" y="4"/>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9" name="Freeform 1941"/>
            <p:cNvSpPr/>
            <p:nvPr/>
          </p:nvSpPr>
          <p:spPr bwMode="auto">
            <a:xfrm>
              <a:off x="3274" y="2080"/>
              <a:ext cx="224" cy="209"/>
            </a:xfrm>
            <a:custGeom>
              <a:avLst/>
              <a:gdLst>
                <a:gd name="T0" fmla="*/ 61 w 92"/>
                <a:gd name="T1" fmla="*/ 67 h 86"/>
                <a:gd name="T2" fmla="*/ 92 w 92"/>
                <a:gd name="T3" fmla="*/ 0 h 86"/>
                <a:gd name="T4" fmla="*/ 0 w 92"/>
                <a:gd name="T5" fmla="*/ 40 h 86"/>
                <a:gd name="T6" fmla="*/ 18 w 92"/>
                <a:gd name="T7" fmla="*/ 86 h 86"/>
                <a:gd name="T8" fmla="*/ 61 w 92"/>
                <a:gd name="T9" fmla="*/ 67 h 86"/>
              </a:gdLst>
              <a:ahLst/>
              <a:cxnLst>
                <a:cxn ang="0">
                  <a:pos x="T0" y="T1"/>
                </a:cxn>
                <a:cxn ang="0">
                  <a:pos x="T2" y="T3"/>
                </a:cxn>
                <a:cxn ang="0">
                  <a:pos x="T4" y="T5"/>
                </a:cxn>
                <a:cxn ang="0">
                  <a:pos x="T6" y="T7"/>
                </a:cxn>
                <a:cxn ang="0">
                  <a:pos x="T8" y="T9"/>
                </a:cxn>
              </a:cxnLst>
              <a:rect l="0" t="0" r="r" b="b"/>
              <a:pathLst>
                <a:path w="92" h="86">
                  <a:moveTo>
                    <a:pt x="61" y="67"/>
                  </a:moveTo>
                  <a:cubicBezTo>
                    <a:pt x="73" y="43"/>
                    <a:pt x="86" y="21"/>
                    <a:pt x="92" y="0"/>
                  </a:cubicBezTo>
                  <a:cubicBezTo>
                    <a:pt x="0" y="40"/>
                    <a:pt x="0" y="40"/>
                    <a:pt x="0" y="40"/>
                  </a:cubicBezTo>
                  <a:cubicBezTo>
                    <a:pt x="10" y="55"/>
                    <a:pt x="16" y="71"/>
                    <a:pt x="18" y="86"/>
                  </a:cubicBezTo>
                  <a:lnTo>
                    <a:pt x="61" y="67"/>
                  </a:ln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0" name="Freeform 1942"/>
            <p:cNvSpPr/>
            <p:nvPr/>
          </p:nvSpPr>
          <p:spPr bwMode="auto">
            <a:xfrm>
              <a:off x="3549" y="2194"/>
              <a:ext cx="53" cy="63"/>
            </a:xfrm>
            <a:custGeom>
              <a:avLst/>
              <a:gdLst>
                <a:gd name="T0" fmla="*/ 0 w 22"/>
                <a:gd name="T1" fmla="*/ 26 h 26"/>
                <a:gd name="T2" fmla="*/ 22 w 22"/>
                <a:gd name="T3" fmla="*/ 18 h 26"/>
                <a:gd name="T4" fmla="*/ 15 w 22"/>
                <a:gd name="T5" fmla="*/ 0 h 26"/>
                <a:gd name="T6" fmla="*/ 3 w 22"/>
                <a:gd name="T7" fmla="*/ 6 h 26"/>
                <a:gd name="T8" fmla="*/ 0 w 22"/>
                <a:gd name="T9" fmla="*/ 26 h 26"/>
              </a:gdLst>
              <a:ahLst/>
              <a:cxnLst>
                <a:cxn ang="0">
                  <a:pos x="T0" y="T1"/>
                </a:cxn>
                <a:cxn ang="0">
                  <a:pos x="T2" y="T3"/>
                </a:cxn>
                <a:cxn ang="0">
                  <a:pos x="T4" y="T5"/>
                </a:cxn>
                <a:cxn ang="0">
                  <a:pos x="T6" y="T7"/>
                </a:cxn>
                <a:cxn ang="0">
                  <a:pos x="T8" y="T9"/>
                </a:cxn>
              </a:cxnLst>
              <a:rect l="0" t="0" r="r" b="b"/>
              <a:pathLst>
                <a:path w="22" h="26">
                  <a:moveTo>
                    <a:pt x="0" y="26"/>
                  </a:moveTo>
                  <a:cubicBezTo>
                    <a:pt x="22" y="18"/>
                    <a:pt x="22" y="18"/>
                    <a:pt x="22" y="18"/>
                  </a:cubicBezTo>
                  <a:cubicBezTo>
                    <a:pt x="15" y="0"/>
                    <a:pt x="15" y="0"/>
                    <a:pt x="15" y="0"/>
                  </a:cubicBezTo>
                  <a:cubicBezTo>
                    <a:pt x="3" y="6"/>
                    <a:pt x="3" y="6"/>
                    <a:pt x="3" y="6"/>
                  </a:cubicBezTo>
                  <a:cubicBezTo>
                    <a:pt x="2" y="12"/>
                    <a:pt x="1" y="19"/>
                    <a:pt x="0" y="26"/>
                  </a:cubicBezTo>
                  <a:close/>
                </a:path>
              </a:pathLst>
            </a:custGeom>
            <a:solidFill>
              <a:srgbClr val="624B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1" name="Freeform 1943"/>
            <p:cNvSpPr/>
            <p:nvPr/>
          </p:nvSpPr>
          <p:spPr bwMode="auto">
            <a:xfrm>
              <a:off x="3196" y="1783"/>
              <a:ext cx="85" cy="44"/>
            </a:xfrm>
            <a:custGeom>
              <a:avLst/>
              <a:gdLst>
                <a:gd name="T0" fmla="*/ 10 w 35"/>
                <a:gd name="T1" fmla="*/ 15 h 18"/>
                <a:gd name="T2" fmla="*/ 35 w 35"/>
                <a:gd name="T3" fmla="*/ 7 h 18"/>
                <a:gd name="T4" fmla="*/ 14 w 35"/>
                <a:gd name="T5" fmla="*/ 1 h 18"/>
                <a:gd name="T6" fmla="*/ 10 w 35"/>
                <a:gd name="T7" fmla="*/ 15 h 18"/>
              </a:gdLst>
              <a:ahLst/>
              <a:cxnLst>
                <a:cxn ang="0">
                  <a:pos x="T0" y="T1"/>
                </a:cxn>
                <a:cxn ang="0">
                  <a:pos x="T2" y="T3"/>
                </a:cxn>
                <a:cxn ang="0">
                  <a:pos x="T4" y="T5"/>
                </a:cxn>
                <a:cxn ang="0">
                  <a:pos x="T6" y="T7"/>
                </a:cxn>
              </a:cxnLst>
              <a:rect l="0" t="0" r="r" b="b"/>
              <a:pathLst>
                <a:path w="35" h="18">
                  <a:moveTo>
                    <a:pt x="10" y="15"/>
                  </a:moveTo>
                  <a:cubicBezTo>
                    <a:pt x="17" y="18"/>
                    <a:pt x="31" y="13"/>
                    <a:pt x="35" y="7"/>
                  </a:cubicBezTo>
                  <a:cubicBezTo>
                    <a:pt x="28" y="2"/>
                    <a:pt x="21" y="0"/>
                    <a:pt x="14" y="1"/>
                  </a:cubicBezTo>
                  <a:cubicBezTo>
                    <a:pt x="5" y="2"/>
                    <a:pt x="0" y="10"/>
                    <a:pt x="10" y="15"/>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2" name="Freeform 1944"/>
            <p:cNvSpPr/>
            <p:nvPr/>
          </p:nvSpPr>
          <p:spPr bwMode="auto">
            <a:xfrm>
              <a:off x="2324" y="666"/>
              <a:ext cx="102" cy="61"/>
            </a:xfrm>
            <a:custGeom>
              <a:avLst/>
              <a:gdLst>
                <a:gd name="T0" fmla="*/ 0 w 42"/>
                <a:gd name="T1" fmla="*/ 7 h 25"/>
                <a:gd name="T2" fmla="*/ 40 w 42"/>
                <a:gd name="T3" fmla="*/ 25 h 25"/>
                <a:gd name="T4" fmla="*/ 42 w 42"/>
                <a:gd name="T5" fmla="*/ 17 h 25"/>
                <a:gd name="T6" fmla="*/ 7 w 42"/>
                <a:gd name="T7" fmla="*/ 0 h 25"/>
                <a:gd name="T8" fmla="*/ 0 w 42"/>
                <a:gd name="T9" fmla="*/ 7 h 25"/>
              </a:gdLst>
              <a:ahLst/>
              <a:cxnLst>
                <a:cxn ang="0">
                  <a:pos x="T0" y="T1"/>
                </a:cxn>
                <a:cxn ang="0">
                  <a:pos x="T2" y="T3"/>
                </a:cxn>
                <a:cxn ang="0">
                  <a:pos x="T4" y="T5"/>
                </a:cxn>
                <a:cxn ang="0">
                  <a:pos x="T6" y="T7"/>
                </a:cxn>
                <a:cxn ang="0">
                  <a:pos x="T8" y="T9"/>
                </a:cxn>
              </a:cxnLst>
              <a:rect l="0" t="0" r="r" b="b"/>
              <a:pathLst>
                <a:path w="42" h="25">
                  <a:moveTo>
                    <a:pt x="0" y="7"/>
                  </a:moveTo>
                  <a:cubicBezTo>
                    <a:pt x="40" y="25"/>
                    <a:pt x="40" y="25"/>
                    <a:pt x="40" y="25"/>
                  </a:cubicBezTo>
                  <a:cubicBezTo>
                    <a:pt x="40" y="22"/>
                    <a:pt x="41" y="19"/>
                    <a:pt x="42" y="17"/>
                  </a:cubicBezTo>
                  <a:cubicBezTo>
                    <a:pt x="7" y="0"/>
                    <a:pt x="7" y="0"/>
                    <a:pt x="7" y="0"/>
                  </a:cubicBezTo>
                  <a:lnTo>
                    <a:pt x="0" y="7"/>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3" name="Freeform 1945"/>
            <p:cNvSpPr/>
            <p:nvPr/>
          </p:nvSpPr>
          <p:spPr bwMode="auto">
            <a:xfrm>
              <a:off x="2477" y="851"/>
              <a:ext cx="73" cy="39"/>
            </a:xfrm>
            <a:custGeom>
              <a:avLst/>
              <a:gdLst>
                <a:gd name="T0" fmla="*/ 0 w 30"/>
                <a:gd name="T1" fmla="*/ 4 h 16"/>
                <a:gd name="T2" fmla="*/ 27 w 30"/>
                <a:gd name="T3" fmla="*/ 16 h 16"/>
                <a:gd name="T4" fmla="*/ 30 w 30"/>
                <a:gd name="T5" fmla="*/ 11 h 16"/>
                <a:gd name="T6" fmla="*/ 7 w 30"/>
                <a:gd name="T7" fmla="*/ 0 h 16"/>
                <a:gd name="T8" fmla="*/ 0 w 30"/>
                <a:gd name="T9" fmla="*/ 3 h 16"/>
                <a:gd name="T10" fmla="*/ 0 w 30"/>
                <a:gd name="T11" fmla="*/ 4 h 16"/>
              </a:gdLst>
              <a:ahLst/>
              <a:cxnLst>
                <a:cxn ang="0">
                  <a:pos x="T0" y="T1"/>
                </a:cxn>
                <a:cxn ang="0">
                  <a:pos x="T2" y="T3"/>
                </a:cxn>
                <a:cxn ang="0">
                  <a:pos x="T4" y="T5"/>
                </a:cxn>
                <a:cxn ang="0">
                  <a:pos x="T6" y="T7"/>
                </a:cxn>
                <a:cxn ang="0">
                  <a:pos x="T8" y="T9"/>
                </a:cxn>
                <a:cxn ang="0">
                  <a:pos x="T10" y="T11"/>
                </a:cxn>
              </a:cxnLst>
              <a:rect l="0" t="0" r="r" b="b"/>
              <a:pathLst>
                <a:path w="30" h="16">
                  <a:moveTo>
                    <a:pt x="0" y="4"/>
                  </a:moveTo>
                  <a:cubicBezTo>
                    <a:pt x="27" y="16"/>
                    <a:pt x="27" y="16"/>
                    <a:pt x="27" y="16"/>
                  </a:cubicBezTo>
                  <a:cubicBezTo>
                    <a:pt x="28" y="14"/>
                    <a:pt x="29" y="13"/>
                    <a:pt x="30" y="11"/>
                  </a:cubicBezTo>
                  <a:cubicBezTo>
                    <a:pt x="7" y="0"/>
                    <a:pt x="7" y="0"/>
                    <a:pt x="7" y="0"/>
                  </a:cubicBezTo>
                  <a:cubicBezTo>
                    <a:pt x="0" y="3"/>
                    <a:pt x="0" y="3"/>
                    <a:pt x="0" y="3"/>
                  </a:cubicBezTo>
                  <a:lnTo>
                    <a:pt x="0" y="4"/>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4" name="Freeform 1946"/>
            <p:cNvSpPr/>
            <p:nvPr/>
          </p:nvSpPr>
          <p:spPr bwMode="auto">
            <a:xfrm>
              <a:off x="2034" y="491"/>
              <a:ext cx="202" cy="71"/>
            </a:xfrm>
            <a:custGeom>
              <a:avLst/>
              <a:gdLst>
                <a:gd name="T0" fmla="*/ 0 w 83"/>
                <a:gd name="T1" fmla="*/ 8 h 29"/>
                <a:gd name="T2" fmla="*/ 35 w 83"/>
                <a:gd name="T3" fmla="*/ 29 h 29"/>
                <a:gd name="T4" fmla="*/ 83 w 83"/>
                <a:gd name="T5" fmla="*/ 4 h 29"/>
                <a:gd name="T6" fmla="*/ 81 w 83"/>
                <a:gd name="T7" fmla="*/ 0 h 29"/>
                <a:gd name="T8" fmla="*/ 0 w 83"/>
                <a:gd name="T9" fmla="*/ 8 h 29"/>
              </a:gdLst>
              <a:ahLst/>
              <a:cxnLst>
                <a:cxn ang="0">
                  <a:pos x="T0" y="T1"/>
                </a:cxn>
                <a:cxn ang="0">
                  <a:pos x="T2" y="T3"/>
                </a:cxn>
                <a:cxn ang="0">
                  <a:pos x="T4" y="T5"/>
                </a:cxn>
                <a:cxn ang="0">
                  <a:pos x="T6" y="T7"/>
                </a:cxn>
                <a:cxn ang="0">
                  <a:pos x="T8" y="T9"/>
                </a:cxn>
              </a:cxnLst>
              <a:rect l="0" t="0" r="r" b="b"/>
              <a:pathLst>
                <a:path w="83" h="29">
                  <a:moveTo>
                    <a:pt x="0" y="8"/>
                  </a:moveTo>
                  <a:cubicBezTo>
                    <a:pt x="13" y="14"/>
                    <a:pt x="25" y="21"/>
                    <a:pt x="35" y="29"/>
                  </a:cubicBezTo>
                  <a:cubicBezTo>
                    <a:pt x="49" y="22"/>
                    <a:pt x="65" y="14"/>
                    <a:pt x="83" y="4"/>
                  </a:cubicBezTo>
                  <a:cubicBezTo>
                    <a:pt x="81" y="0"/>
                    <a:pt x="81" y="0"/>
                    <a:pt x="81" y="0"/>
                  </a:cubicBezTo>
                  <a:cubicBezTo>
                    <a:pt x="63" y="2"/>
                    <a:pt x="16" y="1"/>
                    <a:pt x="0" y="8"/>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5" name="Freeform 1947"/>
            <p:cNvSpPr/>
            <p:nvPr/>
          </p:nvSpPr>
          <p:spPr bwMode="auto">
            <a:xfrm>
              <a:off x="2304" y="688"/>
              <a:ext cx="114" cy="66"/>
            </a:xfrm>
            <a:custGeom>
              <a:avLst/>
              <a:gdLst>
                <a:gd name="T0" fmla="*/ 0 w 114"/>
                <a:gd name="T1" fmla="*/ 15 h 66"/>
                <a:gd name="T2" fmla="*/ 109 w 114"/>
                <a:gd name="T3" fmla="*/ 66 h 66"/>
                <a:gd name="T4" fmla="*/ 114 w 114"/>
                <a:gd name="T5" fmla="*/ 47 h 66"/>
                <a:gd name="T6" fmla="*/ 15 w 114"/>
                <a:gd name="T7" fmla="*/ 0 h 66"/>
                <a:gd name="T8" fmla="*/ 0 w 114"/>
                <a:gd name="T9" fmla="*/ 15 h 66"/>
              </a:gdLst>
              <a:ahLst/>
              <a:cxnLst>
                <a:cxn ang="0">
                  <a:pos x="T0" y="T1"/>
                </a:cxn>
                <a:cxn ang="0">
                  <a:pos x="T2" y="T3"/>
                </a:cxn>
                <a:cxn ang="0">
                  <a:pos x="T4" y="T5"/>
                </a:cxn>
                <a:cxn ang="0">
                  <a:pos x="T6" y="T7"/>
                </a:cxn>
                <a:cxn ang="0">
                  <a:pos x="T8" y="T9"/>
                </a:cxn>
              </a:cxnLst>
              <a:rect l="0" t="0" r="r" b="b"/>
              <a:pathLst>
                <a:path w="114" h="66">
                  <a:moveTo>
                    <a:pt x="0" y="15"/>
                  </a:moveTo>
                  <a:lnTo>
                    <a:pt x="109" y="66"/>
                  </a:lnTo>
                  <a:lnTo>
                    <a:pt x="114" y="47"/>
                  </a:lnTo>
                  <a:lnTo>
                    <a:pt x="15" y="0"/>
                  </a:lnTo>
                  <a:lnTo>
                    <a:pt x="0" y="15"/>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6" name="Freeform 1948"/>
            <p:cNvSpPr/>
            <p:nvPr/>
          </p:nvSpPr>
          <p:spPr bwMode="auto">
            <a:xfrm>
              <a:off x="2474" y="866"/>
              <a:ext cx="66" cy="44"/>
            </a:xfrm>
            <a:custGeom>
              <a:avLst/>
              <a:gdLst>
                <a:gd name="T0" fmla="*/ 0 w 66"/>
                <a:gd name="T1" fmla="*/ 17 h 44"/>
                <a:gd name="T2" fmla="*/ 56 w 66"/>
                <a:gd name="T3" fmla="*/ 44 h 44"/>
                <a:gd name="T4" fmla="*/ 66 w 66"/>
                <a:gd name="T5" fmla="*/ 29 h 44"/>
                <a:gd name="T6" fmla="*/ 3 w 66"/>
                <a:gd name="T7" fmla="*/ 0 h 44"/>
                <a:gd name="T8" fmla="*/ 0 w 66"/>
                <a:gd name="T9" fmla="*/ 17 h 44"/>
              </a:gdLst>
              <a:ahLst/>
              <a:cxnLst>
                <a:cxn ang="0">
                  <a:pos x="T0" y="T1"/>
                </a:cxn>
                <a:cxn ang="0">
                  <a:pos x="T2" y="T3"/>
                </a:cxn>
                <a:cxn ang="0">
                  <a:pos x="T4" y="T5"/>
                </a:cxn>
                <a:cxn ang="0">
                  <a:pos x="T6" y="T7"/>
                </a:cxn>
                <a:cxn ang="0">
                  <a:pos x="T8" y="T9"/>
                </a:cxn>
              </a:cxnLst>
              <a:rect l="0" t="0" r="r" b="b"/>
              <a:pathLst>
                <a:path w="66" h="44">
                  <a:moveTo>
                    <a:pt x="0" y="17"/>
                  </a:moveTo>
                  <a:lnTo>
                    <a:pt x="56" y="44"/>
                  </a:lnTo>
                  <a:lnTo>
                    <a:pt x="66" y="29"/>
                  </a:lnTo>
                  <a:lnTo>
                    <a:pt x="3" y="0"/>
                  </a:lnTo>
                  <a:lnTo>
                    <a:pt x="0" y="17"/>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7" name="Freeform 1949"/>
            <p:cNvSpPr/>
            <p:nvPr/>
          </p:nvSpPr>
          <p:spPr bwMode="auto">
            <a:xfrm>
              <a:off x="3315" y="1929"/>
              <a:ext cx="56" cy="56"/>
            </a:xfrm>
            <a:custGeom>
              <a:avLst/>
              <a:gdLst>
                <a:gd name="T0" fmla="*/ 14 w 23"/>
                <a:gd name="T1" fmla="*/ 18 h 23"/>
                <a:gd name="T2" fmla="*/ 23 w 23"/>
                <a:gd name="T3" fmla="*/ 0 h 23"/>
                <a:gd name="T4" fmla="*/ 5 w 23"/>
                <a:gd name="T5" fmla="*/ 7 h 23"/>
                <a:gd name="T6" fmla="*/ 14 w 23"/>
                <a:gd name="T7" fmla="*/ 18 h 23"/>
              </a:gdLst>
              <a:ahLst/>
              <a:cxnLst>
                <a:cxn ang="0">
                  <a:pos x="T0" y="T1"/>
                </a:cxn>
                <a:cxn ang="0">
                  <a:pos x="T2" y="T3"/>
                </a:cxn>
                <a:cxn ang="0">
                  <a:pos x="T4" y="T5"/>
                </a:cxn>
                <a:cxn ang="0">
                  <a:pos x="T6" y="T7"/>
                </a:cxn>
              </a:cxnLst>
              <a:rect l="0" t="0" r="r" b="b"/>
              <a:pathLst>
                <a:path w="23" h="23">
                  <a:moveTo>
                    <a:pt x="14" y="18"/>
                  </a:moveTo>
                  <a:cubicBezTo>
                    <a:pt x="20" y="15"/>
                    <a:pt x="23" y="6"/>
                    <a:pt x="23" y="0"/>
                  </a:cubicBezTo>
                  <a:cubicBezTo>
                    <a:pt x="15" y="1"/>
                    <a:pt x="8" y="2"/>
                    <a:pt x="5" y="7"/>
                  </a:cubicBezTo>
                  <a:cubicBezTo>
                    <a:pt x="0" y="14"/>
                    <a:pt x="7" y="23"/>
                    <a:pt x="14" y="18"/>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8" name="Freeform 1950"/>
            <p:cNvSpPr/>
            <p:nvPr/>
          </p:nvSpPr>
          <p:spPr bwMode="auto">
            <a:xfrm>
              <a:off x="3549" y="2333"/>
              <a:ext cx="114" cy="75"/>
            </a:xfrm>
            <a:custGeom>
              <a:avLst/>
              <a:gdLst>
                <a:gd name="T0" fmla="*/ 0 w 47"/>
                <a:gd name="T1" fmla="*/ 14 h 31"/>
                <a:gd name="T2" fmla="*/ 2 w 47"/>
                <a:gd name="T3" fmla="*/ 29 h 31"/>
                <a:gd name="T4" fmla="*/ 47 w 47"/>
                <a:gd name="T5" fmla="*/ 31 h 31"/>
                <a:gd name="T6" fmla="*/ 36 w 47"/>
                <a:gd name="T7" fmla="*/ 0 h 31"/>
                <a:gd name="T8" fmla="*/ 0 w 47"/>
                <a:gd name="T9" fmla="*/ 14 h 31"/>
              </a:gdLst>
              <a:ahLst/>
              <a:cxnLst>
                <a:cxn ang="0">
                  <a:pos x="T0" y="T1"/>
                </a:cxn>
                <a:cxn ang="0">
                  <a:pos x="T2" y="T3"/>
                </a:cxn>
                <a:cxn ang="0">
                  <a:pos x="T4" y="T5"/>
                </a:cxn>
                <a:cxn ang="0">
                  <a:pos x="T6" y="T7"/>
                </a:cxn>
                <a:cxn ang="0">
                  <a:pos x="T8" y="T9"/>
                </a:cxn>
              </a:cxnLst>
              <a:rect l="0" t="0" r="r" b="b"/>
              <a:pathLst>
                <a:path w="47" h="31">
                  <a:moveTo>
                    <a:pt x="0" y="14"/>
                  </a:moveTo>
                  <a:cubicBezTo>
                    <a:pt x="1" y="19"/>
                    <a:pt x="1" y="24"/>
                    <a:pt x="2" y="29"/>
                  </a:cubicBezTo>
                  <a:cubicBezTo>
                    <a:pt x="18" y="27"/>
                    <a:pt x="33" y="28"/>
                    <a:pt x="47" y="31"/>
                  </a:cubicBezTo>
                  <a:cubicBezTo>
                    <a:pt x="36" y="0"/>
                    <a:pt x="36" y="0"/>
                    <a:pt x="36" y="0"/>
                  </a:cubicBezTo>
                  <a:lnTo>
                    <a:pt x="0" y="14"/>
                  </a:lnTo>
                  <a:close/>
                </a:path>
              </a:pathLst>
            </a:custGeom>
            <a:solidFill>
              <a:srgbClr val="624B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9" name="Freeform 1951"/>
            <p:cNvSpPr/>
            <p:nvPr/>
          </p:nvSpPr>
          <p:spPr bwMode="auto">
            <a:xfrm>
              <a:off x="2132" y="484"/>
              <a:ext cx="167" cy="105"/>
            </a:xfrm>
            <a:custGeom>
              <a:avLst/>
              <a:gdLst>
                <a:gd name="T0" fmla="*/ 37 w 69"/>
                <a:gd name="T1" fmla="*/ 28 h 43"/>
                <a:gd name="T2" fmla="*/ 69 w 69"/>
                <a:gd name="T3" fmla="*/ 0 h 43"/>
                <a:gd name="T4" fmla="*/ 0 w 69"/>
                <a:gd name="T5" fmla="*/ 37 h 43"/>
                <a:gd name="T6" fmla="*/ 7 w 69"/>
                <a:gd name="T7" fmla="*/ 43 h 43"/>
                <a:gd name="T8" fmla="*/ 37 w 69"/>
                <a:gd name="T9" fmla="*/ 28 h 43"/>
              </a:gdLst>
              <a:ahLst/>
              <a:cxnLst>
                <a:cxn ang="0">
                  <a:pos x="T0" y="T1"/>
                </a:cxn>
                <a:cxn ang="0">
                  <a:pos x="T2" y="T3"/>
                </a:cxn>
                <a:cxn ang="0">
                  <a:pos x="T4" y="T5"/>
                </a:cxn>
                <a:cxn ang="0">
                  <a:pos x="T6" y="T7"/>
                </a:cxn>
                <a:cxn ang="0">
                  <a:pos x="T8" y="T9"/>
                </a:cxn>
              </a:cxnLst>
              <a:rect l="0" t="0" r="r" b="b"/>
              <a:pathLst>
                <a:path w="69" h="43">
                  <a:moveTo>
                    <a:pt x="37" y="28"/>
                  </a:moveTo>
                  <a:cubicBezTo>
                    <a:pt x="47" y="19"/>
                    <a:pt x="57" y="10"/>
                    <a:pt x="69" y="0"/>
                  </a:cubicBezTo>
                  <a:cubicBezTo>
                    <a:pt x="44" y="14"/>
                    <a:pt x="20" y="27"/>
                    <a:pt x="0" y="37"/>
                  </a:cubicBezTo>
                  <a:cubicBezTo>
                    <a:pt x="3" y="39"/>
                    <a:pt x="5" y="41"/>
                    <a:pt x="7" y="43"/>
                  </a:cubicBezTo>
                  <a:cubicBezTo>
                    <a:pt x="16" y="38"/>
                    <a:pt x="26" y="33"/>
                    <a:pt x="37" y="28"/>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0" name="Freeform 1952"/>
            <p:cNvSpPr/>
            <p:nvPr/>
          </p:nvSpPr>
          <p:spPr bwMode="auto">
            <a:xfrm>
              <a:off x="2285" y="710"/>
              <a:ext cx="128" cy="71"/>
            </a:xfrm>
            <a:custGeom>
              <a:avLst/>
              <a:gdLst>
                <a:gd name="T0" fmla="*/ 0 w 128"/>
                <a:gd name="T1" fmla="*/ 15 h 71"/>
                <a:gd name="T2" fmla="*/ 124 w 128"/>
                <a:gd name="T3" fmla="*/ 71 h 71"/>
                <a:gd name="T4" fmla="*/ 128 w 128"/>
                <a:gd name="T5" fmla="*/ 54 h 71"/>
                <a:gd name="T6" fmla="*/ 14 w 128"/>
                <a:gd name="T7" fmla="*/ 0 h 71"/>
                <a:gd name="T8" fmla="*/ 0 w 128"/>
                <a:gd name="T9" fmla="*/ 15 h 71"/>
              </a:gdLst>
              <a:ahLst/>
              <a:cxnLst>
                <a:cxn ang="0">
                  <a:pos x="T0" y="T1"/>
                </a:cxn>
                <a:cxn ang="0">
                  <a:pos x="T2" y="T3"/>
                </a:cxn>
                <a:cxn ang="0">
                  <a:pos x="T4" y="T5"/>
                </a:cxn>
                <a:cxn ang="0">
                  <a:pos x="T6" y="T7"/>
                </a:cxn>
                <a:cxn ang="0">
                  <a:pos x="T8" y="T9"/>
                </a:cxn>
              </a:cxnLst>
              <a:rect l="0" t="0" r="r" b="b"/>
              <a:pathLst>
                <a:path w="128" h="71">
                  <a:moveTo>
                    <a:pt x="0" y="15"/>
                  </a:moveTo>
                  <a:lnTo>
                    <a:pt x="124" y="71"/>
                  </a:lnTo>
                  <a:lnTo>
                    <a:pt x="128" y="54"/>
                  </a:lnTo>
                  <a:lnTo>
                    <a:pt x="14" y="0"/>
                  </a:lnTo>
                  <a:lnTo>
                    <a:pt x="0" y="15"/>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1" name="Freeform 1953"/>
            <p:cNvSpPr/>
            <p:nvPr/>
          </p:nvSpPr>
          <p:spPr bwMode="auto">
            <a:xfrm>
              <a:off x="2472" y="890"/>
              <a:ext cx="56" cy="49"/>
            </a:xfrm>
            <a:custGeom>
              <a:avLst/>
              <a:gdLst>
                <a:gd name="T0" fmla="*/ 0 w 23"/>
                <a:gd name="T1" fmla="*/ 5 h 20"/>
                <a:gd name="T2" fmla="*/ 18 w 23"/>
                <a:gd name="T3" fmla="*/ 20 h 20"/>
                <a:gd name="T4" fmla="*/ 23 w 23"/>
                <a:gd name="T5" fmla="*/ 10 h 20"/>
                <a:gd name="T6" fmla="*/ 0 w 23"/>
                <a:gd name="T7" fmla="*/ 0 h 20"/>
                <a:gd name="T8" fmla="*/ 0 w 23"/>
                <a:gd name="T9" fmla="*/ 5 h 20"/>
              </a:gdLst>
              <a:ahLst/>
              <a:cxnLst>
                <a:cxn ang="0">
                  <a:pos x="T0" y="T1"/>
                </a:cxn>
                <a:cxn ang="0">
                  <a:pos x="T2" y="T3"/>
                </a:cxn>
                <a:cxn ang="0">
                  <a:pos x="T4" y="T5"/>
                </a:cxn>
                <a:cxn ang="0">
                  <a:pos x="T6" y="T7"/>
                </a:cxn>
                <a:cxn ang="0">
                  <a:pos x="T8" y="T9"/>
                </a:cxn>
              </a:cxnLst>
              <a:rect l="0" t="0" r="r" b="b"/>
              <a:pathLst>
                <a:path w="23" h="20">
                  <a:moveTo>
                    <a:pt x="0" y="5"/>
                  </a:moveTo>
                  <a:cubicBezTo>
                    <a:pt x="6" y="9"/>
                    <a:pt x="12" y="14"/>
                    <a:pt x="18" y="20"/>
                  </a:cubicBezTo>
                  <a:cubicBezTo>
                    <a:pt x="23" y="10"/>
                    <a:pt x="23" y="10"/>
                    <a:pt x="23" y="10"/>
                  </a:cubicBezTo>
                  <a:cubicBezTo>
                    <a:pt x="0" y="0"/>
                    <a:pt x="0" y="0"/>
                    <a:pt x="0" y="0"/>
                  </a:cubicBezTo>
                  <a:lnTo>
                    <a:pt x="0" y="5"/>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2" name="Freeform 1954"/>
            <p:cNvSpPr/>
            <p:nvPr/>
          </p:nvSpPr>
          <p:spPr bwMode="auto">
            <a:xfrm>
              <a:off x="3471" y="2216"/>
              <a:ext cx="63" cy="70"/>
            </a:xfrm>
            <a:custGeom>
              <a:avLst/>
              <a:gdLst>
                <a:gd name="T0" fmla="*/ 0 w 26"/>
                <a:gd name="T1" fmla="*/ 29 h 29"/>
                <a:gd name="T2" fmla="*/ 24 w 26"/>
                <a:gd name="T3" fmla="*/ 20 h 29"/>
                <a:gd name="T4" fmla="*/ 26 w 26"/>
                <a:gd name="T5" fmla="*/ 0 h 29"/>
                <a:gd name="T6" fmla="*/ 12 w 26"/>
                <a:gd name="T7" fmla="*/ 6 h 29"/>
                <a:gd name="T8" fmla="*/ 0 w 26"/>
                <a:gd name="T9" fmla="*/ 29 h 29"/>
              </a:gdLst>
              <a:ahLst/>
              <a:cxnLst>
                <a:cxn ang="0">
                  <a:pos x="T0" y="T1"/>
                </a:cxn>
                <a:cxn ang="0">
                  <a:pos x="T2" y="T3"/>
                </a:cxn>
                <a:cxn ang="0">
                  <a:pos x="T4" y="T5"/>
                </a:cxn>
                <a:cxn ang="0">
                  <a:pos x="T6" y="T7"/>
                </a:cxn>
                <a:cxn ang="0">
                  <a:pos x="T8" y="T9"/>
                </a:cxn>
              </a:cxnLst>
              <a:rect l="0" t="0" r="r" b="b"/>
              <a:pathLst>
                <a:path w="26" h="29">
                  <a:moveTo>
                    <a:pt x="0" y="29"/>
                  </a:moveTo>
                  <a:cubicBezTo>
                    <a:pt x="24" y="20"/>
                    <a:pt x="24" y="20"/>
                    <a:pt x="24" y="20"/>
                  </a:cubicBezTo>
                  <a:cubicBezTo>
                    <a:pt x="24" y="14"/>
                    <a:pt x="25" y="7"/>
                    <a:pt x="26" y="0"/>
                  </a:cubicBezTo>
                  <a:cubicBezTo>
                    <a:pt x="12" y="6"/>
                    <a:pt x="12" y="6"/>
                    <a:pt x="12" y="6"/>
                  </a:cubicBezTo>
                  <a:cubicBezTo>
                    <a:pt x="8" y="14"/>
                    <a:pt x="4" y="21"/>
                    <a:pt x="0" y="29"/>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3" name="Freeform 1955"/>
            <p:cNvSpPr/>
            <p:nvPr/>
          </p:nvSpPr>
          <p:spPr bwMode="auto">
            <a:xfrm>
              <a:off x="1762" y="0"/>
              <a:ext cx="41" cy="39"/>
            </a:xfrm>
            <a:custGeom>
              <a:avLst/>
              <a:gdLst>
                <a:gd name="T0" fmla="*/ 17 w 17"/>
                <a:gd name="T1" fmla="*/ 0 h 16"/>
                <a:gd name="T2" fmla="*/ 0 w 17"/>
                <a:gd name="T3" fmla="*/ 0 h 16"/>
                <a:gd name="T4" fmla="*/ 13 w 17"/>
                <a:gd name="T5" fmla="*/ 16 h 16"/>
                <a:gd name="T6" fmla="*/ 17 w 17"/>
                <a:gd name="T7" fmla="*/ 0 h 16"/>
              </a:gdLst>
              <a:ahLst/>
              <a:cxnLst>
                <a:cxn ang="0">
                  <a:pos x="T0" y="T1"/>
                </a:cxn>
                <a:cxn ang="0">
                  <a:pos x="T2" y="T3"/>
                </a:cxn>
                <a:cxn ang="0">
                  <a:pos x="T4" y="T5"/>
                </a:cxn>
                <a:cxn ang="0">
                  <a:pos x="T6" y="T7"/>
                </a:cxn>
              </a:cxnLst>
              <a:rect l="0" t="0" r="r" b="b"/>
              <a:pathLst>
                <a:path w="17" h="16">
                  <a:moveTo>
                    <a:pt x="17" y="0"/>
                  </a:moveTo>
                  <a:cubicBezTo>
                    <a:pt x="0" y="0"/>
                    <a:pt x="0" y="0"/>
                    <a:pt x="0" y="0"/>
                  </a:cubicBezTo>
                  <a:cubicBezTo>
                    <a:pt x="5" y="5"/>
                    <a:pt x="9" y="11"/>
                    <a:pt x="13" y="16"/>
                  </a:cubicBezTo>
                  <a:lnTo>
                    <a:pt x="17" y="0"/>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4" name="Freeform 1956"/>
            <p:cNvSpPr/>
            <p:nvPr/>
          </p:nvSpPr>
          <p:spPr bwMode="auto">
            <a:xfrm>
              <a:off x="4275" y="3488"/>
              <a:ext cx="294" cy="348"/>
            </a:xfrm>
            <a:custGeom>
              <a:avLst/>
              <a:gdLst>
                <a:gd name="T0" fmla="*/ 112 w 121"/>
                <a:gd name="T1" fmla="*/ 86 h 143"/>
                <a:gd name="T2" fmla="*/ 113 w 121"/>
                <a:gd name="T3" fmla="*/ 16 h 143"/>
                <a:gd name="T4" fmla="*/ 97 w 121"/>
                <a:gd name="T5" fmla="*/ 0 h 143"/>
                <a:gd name="T6" fmla="*/ 79 w 121"/>
                <a:gd name="T7" fmla="*/ 9 h 143"/>
                <a:gd name="T8" fmla="*/ 5 w 121"/>
                <a:gd name="T9" fmla="*/ 105 h 143"/>
                <a:gd name="T10" fmla="*/ 0 w 121"/>
                <a:gd name="T11" fmla="*/ 127 h 143"/>
                <a:gd name="T12" fmla="*/ 40 w 121"/>
                <a:gd name="T13" fmla="*/ 143 h 143"/>
                <a:gd name="T14" fmla="*/ 112 w 121"/>
                <a:gd name="T15" fmla="*/ 86 h 1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1" h="143">
                  <a:moveTo>
                    <a:pt x="112" y="86"/>
                  </a:moveTo>
                  <a:cubicBezTo>
                    <a:pt x="119" y="65"/>
                    <a:pt x="121" y="41"/>
                    <a:pt x="113" y="16"/>
                  </a:cubicBezTo>
                  <a:cubicBezTo>
                    <a:pt x="108" y="11"/>
                    <a:pt x="103" y="5"/>
                    <a:pt x="97" y="0"/>
                  </a:cubicBezTo>
                  <a:cubicBezTo>
                    <a:pt x="91" y="3"/>
                    <a:pt x="85" y="6"/>
                    <a:pt x="79" y="9"/>
                  </a:cubicBezTo>
                  <a:cubicBezTo>
                    <a:pt x="111" y="55"/>
                    <a:pt x="68" y="123"/>
                    <a:pt x="5" y="105"/>
                  </a:cubicBezTo>
                  <a:cubicBezTo>
                    <a:pt x="3" y="112"/>
                    <a:pt x="1" y="119"/>
                    <a:pt x="0" y="127"/>
                  </a:cubicBezTo>
                  <a:cubicBezTo>
                    <a:pt x="14" y="137"/>
                    <a:pt x="28" y="142"/>
                    <a:pt x="40" y="143"/>
                  </a:cubicBezTo>
                  <a:cubicBezTo>
                    <a:pt x="59" y="120"/>
                    <a:pt x="85" y="99"/>
                    <a:pt x="112" y="86"/>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5" name="Freeform 1957"/>
            <p:cNvSpPr>
              <a:spLocks noEditPoints="1"/>
            </p:cNvSpPr>
            <p:nvPr/>
          </p:nvSpPr>
          <p:spPr bwMode="auto">
            <a:xfrm>
              <a:off x="2012" y="1265"/>
              <a:ext cx="841" cy="540"/>
            </a:xfrm>
            <a:custGeom>
              <a:avLst/>
              <a:gdLst>
                <a:gd name="T0" fmla="*/ 86 w 346"/>
                <a:gd name="T1" fmla="*/ 205 h 222"/>
                <a:gd name="T2" fmla="*/ 260 w 346"/>
                <a:gd name="T3" fmla="*/ 192 h 222"/>
                <a:gd name="T4" fmla="*/ 268 w 346"/>
                <a:gd name="T5" fmla="*/ 191 h 222"/>
                <a:gd name="T6" fmla="*/ 237 w 346"/>
                <a:gd name="T7" fmla="*/ 157 h 222"/>
                <a:gd name="T8" fmla="*/ 307 w 346"/>
                <a:gd name="T9" fmla="*/ 181 h 222"/>
                <a:gd name="T10" fmla="*/ 313 w 346"/>
                <a:gd name="T11" fmla="*/ 180 h 222"/>
                <a:gd name="T12" fmla="*/ 244 w 346"/>
                <a:gd name="T13" fmla="*/ 130 h 222"/>
                <a:gd name="T14" fmla="*/ 343 w 346"/>
                <a:gd name="T15" fmla="*/ 168 h 222"/>
                <a:gd name="T16" fmla="*/ 259 w 346"/>
                <a:gd name="T17" fmla="*/ 119 h 222"/>
                <a:gd name="T18" fmla="*/ 346 w 346"/>
                <a:gd name="T19" fmla="*/ 150 h 222"/>
                <a:gd name="T20" fmla="*/ 346 w 346"/>
                <a:gd name="T21" fmla="*/ 144 h 222"/>
                <a:gd name="T22" fmla="*/ 258 w 346"/>
                <a:gd name="T23" fmla="*/ 83 h 222"/>
                <a:gd name="T24" fmla="*/ 344 w 346"/>
                <a:gd name="T25" fmla="*/ 112 h 222"/>
                <a:gd name="T26" fmla="*/ 343 w 346"/>
                <a:gd name="T27" fmla="*/ 106 h 222"/>
                <a:gd name="T28" fmla="*/ 286 w 346"/>
                <a:gd name="T29" fmla="*/ 61 h 222"/>
                <a:gd name="T30" fmla="*/ 339 w 346"/>
                <a:gd name="T31" fmla="*/ 73 h 222"/>
                <a:gd name="T32" fmla="*/ 338 w 346"/>
                <a:gd name="T33" fmla="*/ 67 h 222"/>
                <a:gd name="T34" fmla="*/ 291 w 346"/>
                <a:gd name="T35" fmla="*/ 27 h 222"/>
                <a:gd name="T36" fmla="*/ 331 w 346"/>
                <a:gd name="T37" fmla="*/ 33 h 222"/>
                <a:gd name="T38" fmla="*/ 330 w 346"/>
                <a:gd name="T39" fmla="*/ 28 h 222"/>
                <a:gd name="T40" fmla="*/ 166 w 346"/>
                <a:gd name="T41" fmla="*/ 21 h 222"/>
                <a:gd name="T42" fmla="*/ 64 w 346"/>
                <a:gd name="T43" fmla="*/ 60 h 222"/>
                <a:gd name="T44" fmla="*/ 16 w 346"/>
                <a:gd name="T45" fmla="*/ 48 h 222"/>
                <a:gd name="T46" fmla="*/ 10 w 346"/>
                <a:gd name="T47" fmla="*/ 50 h 222"/>
                <a:gd name="T48" fmla="*/ 1 w 346"/>
                <a:gd name="T49" fmla="*/ 61 h 222"/>
                <a:gd name="T50" fmla="*/ 0 w 346"/>
                <a:gd name="T51" fmla="*/ 67 h 222"/>
                <a:gd name="T52" fmla="*/ 69 w 346"/>
                <a:gd name="T53" fmla="*/ 131 h 222"/>
                <a:gd name="T54" fmla="*/ 4 w 346"/>
                <a:gd name="T55" fmla="*/ 109 h 222"/>
                <a:gd name="T56" fmla="*/ 5 w 346"/>
                <a:gd name="T57" fmla="*/ 115 h 222"/>
                <a:gd name="T58" fmla="*/ 59 w 346"/>
                <a:gd name="T59" fmla="*/ 170 h 222"/>
                <a:gd name="T60" fmla="*/ 12 w 346"/>
                <a:gd name="T61" fmla="*/ 158 h 222"/>
                <a:gd name="T62" fmla="*/ 14 w 346"/>
                <a:gd name="T63" fmla="*/ 164 h 222"/>
                <a:gd name="T64" fmla="*/ 208 w 346"/>
                <a:gd name="T65" fmla="*/ 68 h 222"/>
                <a:gd name="T66" fmla="*/ 235 w 346"/>
                <a:gd name="T67" fmla="*/ 118 h 222"/>
                <a:gd name="T68" fmla="*/ 173 w 346"/>
                <a:gd name="T69" fmla="*/ 135 h 222"/>
                <a:gd name="T70" fmla="*/ 85 w 346"/>
                <a:gd name="T71" fmla="*/ 94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6" h="222">
                  <a:moveTo>
                    <a:pt x="21" y="200"/>
                  </a:moveTo>
                  <a:cubicBezTo>
                    <a:pt x="57" y="194"/>
                    <a:pt x="82" y="193"/>
                    <a:pt x="86" y="205"/>
                  </a:cubicBezTo>
                  <a:cubicBezTo>
                    <a:pt x="88" y="208"/>
                    <a:pt x="90" y="214"/>
                    <a:pt x="92" y="222"/>
                  </a:cubicBezTo>
                  <a:cubicBezTo>
                    <a:pt x="143" y="214"/>
                    <a:pt x="209" y="203"/>
                    <a:pt x="260" y="192"/>
                  </a:cubicBezTo>
                  <a:cubicBezTo>
                    <a:pt x="241" y="181"/>
                    <a:pt x="223" y="171"/>
                    <a:pt x="210" y="163"/>
                  </a:cubicBezTo>
                  <a:cubicBezTo>
                    <a:pt x="224" y="169"/>
                    <a:pt x="245" y="179"/>
                    <a:pt x="268" y="191"/>
                  </a:cubicBezTo>
                  <a:cubicBezTo>
                    <a:pt x="275" y="189"/>
                    <a:pt x="281" y="188"/>
                    <a:pt x="288" y="186"/>
                  </a:cubicBezTo>
                  <a:cubicBezTo>
                    <a:pt x="268" y="175"/>
                    <a:pt x="250" y="166"/>
                    <a:pt x="237" y="157"/>
                  </a:cubicBezTo>
                  <a:cubicBezTo>
                    <a:pt x="251" y="163"/>
                    <a:pt x="272" y="174"/>
                    <a:pt x="294" y="185"/>
                  </a:cubicBezTo>
                  <a:cubicBezTo>
                    <a:pt x="299" y="184"/>
                    <a:pt x="303" y="182"/>
                    <a:pt x="307" y="181"/>
                  </a:cubicBezTo>
                  <a:cubicBezTo>
                    <a:pt x="291" y="173"/>
                    <a:pt x="277" y="165"/>
                    <a:pt x="266" y="158"/>
                  </a:cubicBezTo>
                  <a:cubicBezTo>
                    <a:pt x="278" y="163"/>
                    <a:pt x="295" y="171"/>
                    <a:pt x="313" y="180"/>
                  </a:cubicBezTo>
                  <a:cubicBezTo>
                    <a:pt x="318" y="179"/>
                    <a:pt x="322" y="177"/>
                    <a:pt x="326" y="176"/>
                  </a:cubicBezTo>
                  <a:cubicBezTo>
                    <a:pt x="294" y="159"/>
                    <a:pt x="263" y="142"/>
                    <a:pt x="244" y="130"/>
                  </a:cubicBezTo>
                  <a:cubicBezTo>
                    <a:pt x="265" y="139"/>
                    <a:pt x="301" y="157"/>
                    <a:pt x="333" y="173"/>
                  </a:cubicBezTo>
                  <a:cubicBezTo>
                    <a:pt x="338" y="171"/>
                    <a:pt x="341" y="170"/>
                    <a:pt x="343" y="168"/>
                  </a:cubicBezTo>
                  <a:cubicBezTo>
                    <a:pt x="343" y="168"/>
                    <a:pt x="343" y="167"/>
                    <a:pt x="344" y="166"/>
                  </a:cubicBezTo>
                  <a:cubicBezTo>
                    <a:pt x="311" y="149"/>
                    <a:pt x="279" y="132"/>
                    <a:pt x="259" y="119"/>
                  </a:cubicBezTo>
                  <a:cubicBezTo>
                    <a:pt x="279" y="127"/>
                    <a:pt x="314" y="145"/>
                    <a:pt x="345" y="161"/>
                  </a:cubicBezTo>
                  <a:cubicBezTo>
                    <a:pt x="346" y="158"/>
                    <a:pt x="346" y="154"/>
                    <a:pt x="346" y="150"/>
                  </a:cubicBezTo>
                  <a:cubicBezTo>
                    <a:pt x="311" y="131"/>
                    <a:pt x="277" y="113"/>
                    <a:pt x="256" y="100"/>
                  </a:cubicBezTo>
                  <a:cubicBezTo>
                    <a:pt x="277" y="109"/>
                    <a:pt x="314" y="127"/>
                    <a:pt x="346" y="144"/>
                  </a:cubicBezTo>
                  <a:cubicBezTo>
                    <a:pt x="346" y="140"/>
                    <a:pt x="346" y="136"/>
                    <a:pt x="346" y="132"/>
                  </a:cubicBezTo>
                  <a:cubicBezTo>
                    <a:pt x="312" y="114"/>
                    <a:pt x="279" y="97"/>
                    <a:pt x="258" y="83"/>
                  </a:cubicBezTo>
                  <a:cubicBezTo>
                    <a:pt x="278" y="92"/>
                    <a:pt x="314" y="110"/>
                    <a:pt x="345" y="126"/>
                  </a:cubicBezTo>
                  <a:cubicBezTo>
                    <a:pt x="345" y="122"/>
                    <a:pt x="345" y="117"/>
                    <a:pt x="344" y="112"/>
                  </a:cubicBezTo>
                  <a:cubicBezTo>
                    <a:pt x="312" y="95"/>
                    <a:pt x="281" y="79"/>
                    <a:pt x="261" y="66"/>
                  </a:cubicBezTo>
                  <a:cubicBezTo>
                    <a:pt x="280" y="74"/>
                    <a:pt x="313" y="90"/>
                    <a:pt x="343" y="106"/>
                  </a:cubicBezTo>
                  <a:cubicBezTo>
                    <a:pt x="343" y="102"/>
                    <a:pt x="342" y="97"/>
                    <a:pt x="342" y="93"/>
                  </a:cubicBezTo>
                  <a:cubicBezTo>
                    <a:pt x="320" y="81"/>
                    <a:pt x="300" y="70"/>
                    <a:pt x="286" y="61"/>
                  </a:cubicBezTo>
                  <a:cubicBezTo>
                    <a:pt x="299" y="67"/>
                    <a:pt x="320" y="77"/>
                    <a:pt x="341" y="88"/>
                  </a:cubicBezTo>
                  <a:cubicBezTo>
                    <a:pt x="340" y="83"/>
                    <a:pt x="340" y="77"/>
                    <a:pt x="339" y="73"/>
                  </a:cubicBezTo>
                  <a:cubicBezTo>
                    <a:pt x="316" y="60"/>
                    <a:pt x="295" y="49"/>
                    <a:pt x="280" y="39"/>
                  </a:cubicBezTo>
                  <a:cubicBezTo>
                    <a:pt x="294" y="45"/>
                    <a:pt x="316" y="56"/>
                    <a:pt x="338" y="67"/>
                  </a:cubicBezTo>
                  <a:cubicBezTo>
                    <a:pt x="337" y="62"/>
                    <a:pt x="336" y="57"/>
                    <a:pt x="335" y="52"/>
                  </a:cubicBezTo>
                  <a:cubicBezTo>
                    <a:pt x="318" y="43"/>
                    <a:pt x="303" y="34"/>
                    <a:pt x="291" y="27"/>
                  </a:cubicBezTo>
                  <a:cubicBezTo>
                    <a:pt x="302" y="32"/>
                    <a:pt x="318" y="39"/>
                    <a:pt x="334" y="47"/>
                  </a:cubicBezTo>
                  <a:cubicBezTo>
                    <a:pt x="333" y="42"/>
                    <a:pt x="332" y="37"/>
                    <a:pt x="331" y="33"/>
                  </a:cubicBezTo>
                  <a:cubicBezTo>
                    <a:pt x="319" y="26"/>
                    <a:pt x="309" y="20"/>
                    <a:pt x="300" y="14"/>
                  </a:cubicBezTo>
                  <a:cubicBezTo>
                    <a:pt x="308" y="18"/>
                    <a:pt x="318" y="23"/>
                    <a:pt x="330" y="28"/>
                  </a:cubicBezTo>
                  <a:cubicBezTo>
                    <a:pt x="327" y="17"/>
                    <a:pt x="324" y="8"/>
                    <a:pt x="321" y="6"/>
                  </a:cubicBezTo>
                  <a:cubicBezTo>
                    <a:pt x="309" y="0"/>
                    <a:pt x="239" y="10"/>
                    <a:pt x="166" y="21"/>
                  </a:cubicBezTo>
                  <a:cubicBezTo>
                    <a:pt x="119" y="28"/>
                    <a:pt x="70" y="34"/>
                    <a:pt x="38" y="42"/>
                  </a:cubicBezTo>
                  <a:cubicBezTo>
                    <a:pt x="48" y="49"/>
                    <a:pt x="57" y="55"/>
                    <a:pt x="64" y="60"/>
                  </a:cubicBezTo>
                  <a:cubicBezTo>
                    <a:pt x="56" y="56"/>
                    <a:pt x="46" y="50"/>
                    <a:pt x="34" y="43"/>
                  </a:cubicBezTo>
                  <a:cubicBezTo>
                    <a:pt x="27" y="45"/>
                    <a:pt x="20" y="47"/>
                    <a:pt x="16" y="48"/>
                  </a:cubicBezTo>
                  <a:cubicBezTo>
                    <a:pt x="34" y="60"/>
                    <a:pt x="51" y="72"/>
                    <a:pt x="64" y="81"/>
                  </a:cubicBezTo>
                  <a:cubicBezTo>
                    <a:pt x="50" y="74"/>
                    <a:pt x="31" y="63"/>
                    <a:pt x="10" y="50"/>
                  </a:cubicBezTo>
                  <a:cubicBezTo>
                    <a:pt x="8" y="51"/>
                    <a:pt x="6" y="52"/>
                    <a:pt x="4" y="53"/>
                  </a:cubicBezTo>
                  <a:cubicBezTo>
                    <a:pt x="3" y="55"/>
                    <a:pt x="2" y="58"/>
                    <a:pt x="1" y="61"/>
                  </a:cubicBezTo>
                  <a:cubicBezTo>
                    <a:pt x="23" y="76"/>
                    <a:pt x="44" y="89"/>
                    <a:pt x="58" y="100"/>
                  </a:cubicBezTo>
                  <a:cubicBezTo>
                    <a:pt x="44" y="92"/>
                    <a:pt x="22" y="80"/>
                    <a:pt x="0" y="67"/>
                  </a:cubicBezTo>
                  <a:cubicBezTo>
                    <a:pt x="0" y="72"/>
                    <a:pt x="0" y="78"/>
                    <a:pt x="1" y="85"/>
                  </a:cubicBezTo>
                  <a:cubicBezTo>
                    <a:pt x="28" y="102"/>
                    <a:pt x="53" y="118"/>
                    <a:pt x="69" y="131"/>
                  </a:cubicBezTo>
                  <a:cubicBezTo>
                    <a:pt x="53" y="122"/>
                    <a:pt x="27" y="107"/>
                    <a:pt x="1" y="91"/>
                  </a:cubicBezTo>
                  <a:cubicBezTo>
                    <a:pt x="2" y="97"/>
                    <a:pt x="3" y="103"/>
                    <a:pt x="4" y="109"/>
                  </a:cubicBezTo>
                  <a:cubicBezTo>
                    <a:pt x="27" y="124"/>
                    <a:pt x="48" y="138"/>
                    <a:pt x="63" y="149"/>
                  </a:cubicBezTo>
                  <a:cubicBezTo>
                    <a:pt x="48" y="142"/>
                    <a:pt x="27" y="129"/>
                    <a:pt x="5" y="115"/>
                  </a:cubicBezTo>
                  <a:cubicBezTo>
                    <a:pt x="6" y="122"/>
                    <a:pt x="7" y="129"/>
                    <a:pt x="8" y="136"/>
                  </a:cubicBezTo>
                  <a:cubicBezTo>
                    <a:pt x="28" y="148"/>
                    <a:pt x="46" y="160"/>
                    <a:pt x="59" y="170"/>
                  </a:cubicBezTo>
                  <a:cubicBezTo>
                    <a:pt x="46" y="164"/>
                    <a:pt x="28" y="153"/>
                    <a:pt x="9" y="142"/>
                  </a:cubicBezTo>
                  <a:cubicBezTo>
                    <a:pt x="10" y="147"/>
                    <a:pt x="11" y="152"/>
                    <a:pt x="12" y="158"/>
                  </a:cubicBezTo>
                  <a:cubicBezTo>
                    <a:pt x="30" y="169"/>
                    <a:pt x="46" y="180"/>
                    <a:pt x="57" y="189"/>
                  </a:cubicBezTo>
                  <a:cubicBezTo>
                    <a:pt x="46" y="183"/>
                    <a:pt x="30" y="174"/>
                    <a:pt x="14" y="164"/>
                  </a:cubicBezTo>
                  <a:cubicBezTo>
                    <a:pt x="16" y="176"/>
                    <a:pt x="19" y="189"/>
                    <a:pt x="21" y="200"/>
                  </a:cubicBezTo>
                  <a:moveTo>
                    <a:pt x="208" y="68"/>
                  </a:moveTo>
                  <a:cubicBezTo>
                    <a:pt x="180" y="103"/>
                    <a:pt x="180" y="103"/>
                    <a:pt x="180" y="103"/>
                  </a:cubicBezTo>
                  <a:cubicBezTo>
                    <a:pt x="235" y="118"/>
                    <a:pt x="235" y="118"/>
                    <a:pt x="235" y="118"/>
                  </a:cubicBezTo>
                  <a:cubicBezTo>
                    <a:pt x="227" y="148"/>
                    <a:pt x="227" y="148"/>
                    <a:pt x="227" y="148"/>
                  </a:cubicBezTo>
                  <a:cubicBezTo>
                    <a:pt x="173" y="135"/>
                    <a:pt x="173" y="135"/>
                    <a:pt x="173" y="135"/>
                  </a:cubicBezTo>
                  <a:cubicBezTo>
                    <a:pt x="179" y="180"/>
                    <a:pt x="179" y="180"/>
                    <a:pt x="179" y="180"/>
                  </a:cubicBezTo>
                  <a:cubicBezTo>
                    <a:pt x="85" y="94"/>
                    <a:pt x="85" y="94"/>
                    <a:pt x="85" y="94"/>
                  </a:cubicBezTo>
                  <a:cubicBezTo>
                    <a:pt x="208" y="68"/>
                    <a:pt x="208" y="68"/>
                    <a:pt x="208" y="68"/>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6" name="Freeform 1958"/>
            <p:cNvSpPr/>
            <p:nvPr/>
          </p:nvSpPr>
          <p:spPr bwMode="auto">
            <a:xfrm>
              <a:off x="2263" y="730"/>
              <a:ext cx="143" cy="82"/>
            </a:xfrm>
            <a:custGeom>
              <a:avLst/>
              <a:gdLst>
                <a:gd name="T0" fmla="*/ 0 w 143"/>
                <a:gd name="T1" fmla="*/ 17 h 82"/>
                <a:gd name="T2" fmla="*/ 138 w 143"/>
                <a:gd name="T3" fmla="*/ 82 h 82"/>
                <a:gd name="T4" fmla="*/ 143 w 143"/>
                <a:gd name="T5" fmla="*/ 58 h 82"/>
                <a:gd name="T6" fmla="*/ 17 w 143"/>
                <a:gd name="T7" fmla="*/ 0 h 82"/>
                <a:gd name="T8" fmla="*/ 0 w 143"/>
                <a:gd name="T9" fmla="*/ 17 h 82"/>
              </a:gdLst>
              <a:ahLst/>
              <a:cxnLst>
                <a:cxn ang="0">
                  <a:pos x="T0" y="T1"/>
                </a:cxn>
                <a:cxn ang="0">
                  <a:pos x="T2" y="T3"/>
                </a:cxn>
                <a:cxn ang="0">
                  <a:pos x="T4" y="T5"/>
                </a:cxn>
                <a:cxn ang="0">
                  <a:pos x="T6" y="T7"/>
                </a:cxn>
                <a:cxn ang="0">
                  <a:pos x="T8" y="T9"/>
                </a:cxn>
              </a:cxnLst>
              <a:rect l="0" t="0" r="r" b="b"/>
              <a:pathLst>
                <a:path w="143" h="82">
                  <a:moveTo>
                    <a:pt x="0" y="17"/>
                  </a:moveTo>
                  <a:lnTo>
                    <a:pt x="138" y="82"/>
                  </a:lnTo>
                  <a:lnTo>
                    <a:pt x="143" y="58"/>
                  </a:lnTo>
                  <a:lnTo>
                    <a:pt x="17" y="0"/>
                  </a:lnTo>
                  <a:lnTo>
                    <a:pt x="0" y="17"/>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7" name="Freeform 1959"/>
            <p:cNvSpPr/>
            <p:nvPr/>
          </p:nvSpPr>
          <p:spPr bwMode="auto">
            <a:xfrm>
              <a:off x="2255" y="752"/>
              <a:ext cx="146" cy="87"/>
            </a:xfrm>
            <a:custGeom>
              <a:avLst/>
              <a:gdLst>
                <a:gd name="T0" fmla="*/ 58 w 60"/>
                <a:gd name="T1" fmla="*/ 36 h 36"/>
                <a:gd name="T2" fmla="*/ 60 w 60"/>
                <a:gd name="T3" fmla="*/ 28 h 36"/>
                <a:gd name="T4" fmla="*/ 0 w 60"/>
                <a:gd name="T5" fmla="*/ 0 h 36"/>
                <a:gd name="T6" fmla="*/ 0 w 60"/>
                <a:gd name="T7" fmla="*/ 1 h 36"/>
                <a:gd name="T8" fmla="*/ 3 w 60"/>
                <a:gd name="T9" fmla="*/ 10 h 36"/>
                <a:gd name="T10" fmla="*/ 58 w 60"/>
                <a:gd name="T11" fmla="*/ 36 h 36"/>
              </a:gdLst>
              <a:ahLst/>
              <a:cxnLst>
                <a:cxn ang="0">
                  <a:pos x="T0" y="T1"/>
                </a:cxn>
                <a:cxn ang="0">
                  <a:pos x="T2" y="T3"/>
                </a:cxn>
                <a:cxn ang="0">
                  <a:pos x="T4" y="T5"/>
                </a:cxn>
                <a:cxn ang="0">
                  <a:pos x="T6" y="T7"/>
                </a:cxn>
                <a:cxn ang="0">
                  <a:pos x="T8" y="T9"/>
                </a:cxn>
                <a:cxn ang="0">
                  <a:pos x="T10" y="T11"/>
                </a:cxn>
              </a:cxnLst>
              <a:rect l="0" t="0" r="r" b="b"/>
              <a:pathLst>
                <a:path w="60" h="36">
                  <a:moveTo>
                    <a:pt x="58" y="36"/>
                  </a:moveTo>
                  <a:cubicBezTo>
                    <a:pt x="60" y="28"/>
                    <a:pt x="60" y="28"/>
                    <a:pt x="60" y="28"/>
                  </a:cubicBezTo>
                  <a:cubicBezTo>
                    <a:pt x="0" y="0"/>
                    <a:pt x="0" y="0"/>
                    <a:pt x="0" y="0"/>
                  </a:cubicBezTo>
                  <a:cubicBezTo>
                    <a:pt x="0" y="1"/>
                    <a:pt x="0" y="1"/>
                    <a:pt x="0" y="1"/>
                  </a:cubicBezTo>
                  <a:cubicBezTo>
                    <a:pt x="1" y="4"/>
                    <a:pt x="2" y="7"/>
                    <a:pt x="3" y="10"/>
                  </a:cubicBezTo>
                  <a:lnTo>
                    <a:pt x="58" y="36"/>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8" name="Freeform 1960"/>
            <p:cNvSpPr/>
            <p:nvPr/>
          </p:nvSpPr>
          <p:spPr bwMode="auto">
            <a:xfrm>
              <a:off x="3799" y="2814"/>
              <a:ext cx="241" cy="141"/>
            </a:xfrm>
            <a:custGeom>
              <a:avLst/>
              <a:gdLst>
                <a:gd name="T0" fmla="*/ 99 w 99"/>
                <a:gd name="T1" fmla="*/ 58 h 58"/>
                <a:gd name="T2" fmla="*/ 97 w 99"/>
                <a:gd name="T3" fmla="*/ 32 h 58"/>
                <a:gd name="T4" fmla="*/ 0 w 99"/>
                <a:gd name="T5" fmla="*/ 7 h 58"/>
                <a:gd name="T6" fmla="*/ 9 w 99"/>
                <a:gd name="T7" fmla="*/ 37 h 58"/>
                <a:gd name="T8" fmla="*/ 99 w 99"/>
                <a:gd name="T9" fmla="*/ 58 h 58"/>
              </a:gdLst>
              <a:ahLst/>
              <a:cxnLst>
                <a:cxn ang="0">
                  <a:pos x="T0" y="T1"/>
                </a:cxn>
                <a:cxn ang="0">
                  <a:pos x="T2" y="T3"/>
                </a:cxn>
                <a:cxn ang="0">
                  <a:pos x="T4" y="T5"/>
                </a:cxn>
                <a:cxn ang="0">
                  <a:pos x="T6" y="T7"/>
                </a:cxn>
                <a:cxn ang="0">
                  <a:pos x="T8" y="T9"/>
                </a:cxn>
              </a:cxnLst>
              <a:rect l="0" t="0" r="r" b="b"/>
              <a:pathLst>
                <a:path w="99" h="58">
                  <a:moveTo>
                    <a:pt x="99" y="58"/>
                  </a:moveTo>
                  <a:cubicBezTo>
                    <a:pt x="97" y="50"/>
                    <a:pt x="96" y="41"/>
                    <a:pt x="97" y="32"/>
                  </a:cubicBezTo>
                  <a:cubicBezTo>
                    <a:pt x="70" y="11"/>
                    <a:pt x="29" y="0"/>
                    <a:pt x="0" y="7"/>
                  </a:cubicBezTo>
                  <a:cubicBezTo>
                    <a:pt x="4" y="16"/>
                    <a:pt x="7" y="27"/>
                    <a:pt x="9" y="37"/>
                  </a:cubicBezTo>
                  <a:cubicBezTo>
                    <a:pt x="36" y="32"/>
                    <a:pt x="74" y="42"/>
                    <a:pt x="99" y="58"/>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9" name="Freeform 1961"/>
            <p:cNvSpPr/>
            <p:nvPr/>
          </p:nvSpPr>
          <p:spPr bwMode="auto">
            <a:xfrm>
              <a:off x="3573" y="2474"/>
              <a:ext cx="182" cy="219"/>
            </a:xfrm>
            <a:custGeom>
              <a:avLst/>
              <a:gdLst>
                <a:gd name="T0" fmla="*/ 40 w 75"/>
                <a:gd name="T1" fmla="*/ 9 h 90"/>
                <a:gd name="T2" fmla="*/ 0 w 75"/>
                <a:gd name="T3" fmla="*/ 3 h 90"/>
                <a:gd name="T4" fmla="*/ 53 w 75"/>
                <a:gd name="T5" fmla="*/ 90 h 90"/>
                <a:gd name="T6" fmla="*/ 40 w 75"/>
                <a:gd name="T7" fmla="*/ 9 h 90"/>
              </a:gdLst>
              <a:ahLst/>
              <a:cxnLst>
                <a:cxn ang="0">
                  <a:pos x="T0" y="T1"/>
                </a:cxn>
                <a:cxn ang="0">
                  <a:pos x="T2" y="T3"/>
                </a:cxn>
                <a:cxn ang="0">
                  <a:pos x="T4" y="T5"/>
                </a:cxn>
                <a:cxn ang="0">
                  <a:pos x="T6" y="T7"/>
                </a:cxn>
              </a:cxnLst>
              <a:rect l="0" t="0" r="r" b="b"/>
              <a:pathLst>
                <a:path w="75" h="90">
                  <a:moveTo>
                    <a:pt x="40" y="9"/>
                  </a:moveTo>
                  <a:cubicBezTo>
                    <a:pt x="29" y="2"/>
                    <a:pt x="15" y="0"/>
                    <a:pt x="0" y="3"/>
                  </a:cubicBezTo>
                  <a:cubicBezTo>
                    <a:pt x="7" y="39"/>
                    <a:pt x="30" y="64"/>
                    <a:pt x="53" y="90"/>
                  </a:cubicBezTo>
                  <a:cubicBezTo>
                    <a:pt x="74" y="67"/>
                    <a:pt x="75" y="31"/>
                    <a:pt x="40" y="9"/>
                  </a:cubicBezTo>
                  <a:close/>
                </a:path>
              </a:pathLst>
            </a:custGeom>
            <a:solidFill>
              <a:srgbClr val="624B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0" name="Freeform 1962"/>
            <p:cNvSpPr/>
            <p:nvPr/>
          </p:nvSpPr>
          <p:spPr bwMode="auto">
            <a:xfrm>
              <a:off x="4353" y="3690"/>
              <a:ext cx="287" cy="253"/>
            </a:xfrm>
            <a:custGeom>
              <a:avLst/>
              <a:gdLst>
                <a:gd name="T0" fmla="*/ 0 w 118"/>
                <a:gd name="T1" fmla="*/ 86 h 104"/>
                <a:gd name="T2" fmla="*/ 19 w 118"/>
                <a:gd name="T3" fmla="*/ 104 h 104"/>
                <a:gd name="T4" fmla="*/ 118 w 118"/>
                <a:gd name="T5" fmla="*/ 29 h 104"/>
                <a:gd name="T6" fmla="*/ 112 w 118"/>
                <a:gd name="T7" fmla="*/ 0 h 104"/>
                <a:gd name="T8" fmla="*/ 0 w 118"/>
                <a:gd name="T9" fmla="*/ 86 h 104"/>
              </a:gdLst>
              <a:ahLst/>
              <a:cxnLst>
                <a:cxn ang="0">
                  <a:pos x="T0" y="T1"/>
                </a:cxn>
                <a:cxn ang="0">
                  <a:pos x="T2" y="T3"/>
                </a:cxn>
                <a:cxn ang="0">
                  <a:pos x="T4" y="T5"/>
                </a:cxn>
                <a:cxn ang="0">
                  <a:pos x="T6" y="T7"/>
                </a:cxn>
                <a:cxn ang="0">
                  <a:pos x="T8" y="T9"/>
                </a:cxn>
              </a:cxnLst>
              <a:rect l="0" t="0" r="r" b="b"/>
              <a:pathLst>
                <a:path w="118" h="104">
                  <a:moveTo>
                    <a:pt x="0" y="86"/>
                  </a:moveTo>
                  <a:cubicBezTo>
                    <a:pt x="6" y="92"/>
                    <a:pt x="13" y="98"/>
                    <a:pt x="19" y="104"/>
                  </a:cubicBezTo>
                  <a:cubicBezTo>
                    <a:pt x="43" y="73"/>
                    <a:pt x="82" y="41"/>
                    <a:pt x="118" y="29"/>
                  </a:cubicBezTo>
                  <a:cubicBezTo>
                    <a:pt x="116" y="19"/>
                    <a:pt x="115" y="10"/>
                    <a:pt x="112" y="0"/>
                  </a:cubicBezTo>
                  <a:cubicBezTo>
                    <a:pt x="71" y="12"/>
                    <a:pt x="24" y="50"/>
                    <a:pt x="0" y="86"/>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1" name="Freeform 1963"/>
            <p:cNvSpPr/>
            <p:nvPr/>
          </p:nvSpPr>
          <p:spPr bwMode="auto">
            <a:xfrm>
              <a:off x="2265" y="786"/>
              <a:ext cx="129" cy="77"/>
            </a:xfrm>
            <a:custGeom>
              <a:avLst/>
              <a:gdLst>
                <a:gd name="T0" fmla="*/ 52 w 53"/>
                <a:gd name="T1" fmla="*/ 32 h 32"/>
                <a:gd name="T2" fmla="*/ 53 w 53"/>
                <a:gd name="T3" fmla="*/ 25 h 32"/>
                <a:gd name="T4" fmla="*/ 0 w 53"/>
                <a:gd name="T5" fmla="*/ 0 h 32"/>
                <a:gd name="T6" fmla="*/ 2 w 53"/>
                <a:gd name="T7" fmla="*/ 10 h 32"/>
                <a:gd name="T8" fmla="*/ 52 w 53"/>
                <a:gd name="T9" fmla="*/ 32 h 32"/>
              </a:gdLst>
              <a:ahLst/>
              <a:cxnLst>
                <a:cxn ang="0">
                  <a:pos x="T0" y="T1"/>
                </a:cxn>
                <a:cxn ang="0">
                  <a:pos x="T2" y="T3"/>
                </a:cxn>
                <a:cxn ang="0">
                  <a:pos x="T4" y="T5"/>
                </a:cxn>
                <a:cxn ang="0">
                  <a:pos x="T6" y="T7"/>
                </a:cxn>
                <a:cxn ang="0">
                  <a:pos x="T8" y="T9"/>
                </a:cxn>
              </a:cxnLst>
              <a:rect l="0" t="0" r="r" b="b"/>
              <a:pathLst>
                <a:path w="53" h="32">
                  <a:moveTo>
                    <a:pt x="52" y="32"/>
                  </a:moveTo>
                  <a:cubicBezTo>
                    <a:pt x="53" y="25"/>
                    <a:pt x="53" y="25"/>
                    <a:pt x="53" y="25"/>
                  </a:cubicBezTo>
                  <a:cubicBezTo>
                    <a:pt x="0" y="0"/>
                    <a:pt x="0" y="0"/>
                    <a:pt x="0" y="0"/>
                  </a:cubicBezTo>
                  <a:cubicBezTo>
                    <a:pt x="1" y="4"/>
                    <a:pt x="2" y="7"/>
                    <a:pt x="2" y="10"/>
                  </a:cubicBezTo>
                  <a:lnTo>
                    <a:pt x="52" y="32"/>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2" name="Freeform 1964"/>
            <p:cNvSpPr/>
            <p:nvPr/>
          </p:nvSpPr>
          <p:spPr bwMode="auto">
            <a:xfrm>
              <a:off x="1653" y="0"/>
              <a:ext cx="133" cy="107"/>
            </a:xfrm>
            <a:custGeom>
              <a:avLst/>
              <a:gdLst>
                <a:gd name="T0" fmla="*/ 50 w 55"/>
                <a:gd name="T1" fmla="*/ 44 h 44"/>
                <a:gd name="T2" fmla="*/ 55 w 55"/>
                <a:gd name="T3" fmla="*/ 27 h 44"/>
                <a:gd name="T4" fmla="*/ 34 w 55"/>
                <a:gd name="T5" fmla="*/ 0 h 44"/>
                <a:gd name="T6" fmla="*/ 0 w 55"/>
                <a:gd name="T7" fmla="*/ 0 h 44"/>
                <a:gd name="T8" fmla="*/ 50 w 55"/>
                <a:gd name="T9" fmla="*/ 44 h 44"/>
              </a:gdLst>
              <a:ahLst/>
              <a:cxnLst>
                <a:cxn ang="0">
                  <a:pos x="T0" y="T1"/>
                </a:cxn>
                <a:cxn ang="0">
                  <a:pos x="T2" y="T3"/>
                </a:cxn>
                <a:cxn ang="0">
                  <a:pos x="T4" y="T5"/>
                </a:cxn>
                <a:cxn ang="0">
                  <a:pos x="T6" y="T7"/>
                </a:cxn>
                <a:cxn ang="0">
                  <a:pos x="T8" y="T9"/>
                </a:cxn>
              </a:cxnLst>
              <a:rect l="0" t="0" r="r" b="b"/>
              <a:pathLst>
                <a:path w="55" h="44">
                  <a:moveTo>
                    <a:pt x="50" y="44"/>
                  </a:moveTo>
                  <a:cubicBezTo>
                    <a:pt x="55" y="27"/>
                    <a:pt x="55" y="27"/>
                    <a:pt x="55" y="27"/>
                  </a:cubicBezTo>
                  <a:cubicBezTo>
                    <a:pt x="49" y="17"/>
                    <a:pt x="42" y="8"/>
                    <a:pt x="34" y="0"/>
                  </a:cubicBezTo>
                  <a:cubicBezTo>
                    <a:pt x="0" y="0"/>
                    <a:pt x="0" y="0"/>
                    <a:pt x="0" y="0"/>
                  </a:cubicBezTo>
                  <a:cubicBezTo>
                    <a:pt x="20" y="11"/>
                    <a:pt x="37" y="27"/>
                    <a:pt x="50" y="44"/>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3" name="Freeform 1965"/>
            <p:cNvSpPr/>
            <p:nvPr/>
          </p:nvSpPr>
          <p:spPr bwMode="auto">
            <a:xfrm>
              <a:off x="3821" y="2912"/>
              <a:ext cx="313" cy="194"/>
            </a:xfrm>
            <a:custGeom>
              <a:avLst/>
              <a:gdLst>
                <a:gd name="T0" fmla="*/ 129 w 129"/>
                <a:gd name="T1" fmla="*/ 80 h 80"/>
                <a:gd name="T2" fmla="*/ 95 w 129"/>
                <a:gd name="T3" fmla="*/ 35 h 80"/>
                <a:gd name="T4" fmla="*/ 0 w 129"/>
                <a:gd name="T5" fmla="*/ 6 h 80"/>
                <a:gd name="T6" fmla="*/ 0 w 129"/>
                <a:gd name="T7" fmla="*/ 26 h 80"/>
                <a:gd name="T8" fmla="*/ 129 w 129"/>
                <a:gd name="T9" fmla="*/ 80 h 80"/>
              </a:gdLst>
              <a:ahLst/>
              <a:cxnLst>
                <a:cxn ang="0">
                  <a:pos x="T0" y="T1"/>
                </a:cxn>
                <a:cxn ang="0">
                  <a:pos x="T2" y="T3"/>
                </a:cxn>
                <a:cxn ang="0">
                  <a:pos x="T4" y="T5"/>
                </a:cxn>
                <a:cxn ang="0">
                  <a:pos x="T6" y="T7"/>
                </a:cxn>
                <a:cxn ang="0">
                  <a:pos x="T8" y="T9"/>
                </a:cxn>
              </a:cxnLst>
              <a:rect l="0" t="0" r="r" b="b"/>
              <a:pathLst>
                <a:path w="129" h="80">
                  <a:moveTo>
                    <a:pt x="129" y="80"/>
                  </a:moveTo>
                  <a:cubicBezTo>
                    <a:pt x="113" y="66"/>
                    <a:pt x="102" y="51"/>
                    <a:pt x="95" y="35"/>
                  </a:cubicBezTo>
                  <a:cubicBezTo>
                    <a:pt x="72" y="15"/>
                    <a:pt x="31" y="0"/>
                    <a:pt x="0" y="6"/>
                  </a:cubicBezTo>
                  <a:cubicBezTo>
                    <a:pt x="1" y="12"/>
                    <a:pt x="1" y="19"/>
                    <a:pt x="0" y="26"/>
                  </a:cubicBezTo>
                  <a:cubicBezTo>
                    <a:pt x="32" y="35"/>
                    <a:pt x="80" y="64"/>
                    <a:pt x="129" y="80"/>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4" name="Freeform 1966"/>
            <p:cNvSpPr/>
            <p:nvPr/>
          </p:nvSpPr>
          <p:spPr bwMode="auto">
            <a:xfrm>
              <a:off x="2951" y="1591"/>
              <a:ext cx="121" cy="129"/>
            </a:xfrm>
            <a:custGeom>
              <a:avLst/>
              <a:gdLst>
                <a:gd name="T0" fmla="*/ 50 w 50"/>
                <a:gd name="T1" fmla="*/ 38 h 53"/>
                <a:gd name="T2" fmla="*/ 0 w 50"/>
                <a:gd name="T3" fmla="*/ 0 h 53"/>
                <a:gd name="T4" fmla="*/ 3 w 50"/>
                <a:gd name="T5" fmla="*/ 33 h 53"/>
                <a:gd name="T6" fmla="*/ 34 w 50"/>
                <a:gd name="T7" fmla="*/ 53 h 53"/>
                <a:gd name="T8" fmla="*/ 50 w 50"/>
                <a:gd name="T9" fmla="*/ 38 h 53"/>
              </a:gdLst>
              <a:ahLst/>
              <a:cxnLst>
                <a:cxn ang="0">
                  <a:pos x="T0" y="T1"/>
                </a:cxn>
                <a:cxn ang="0">
                  <a:pos x="T2" y="T3"/>
                </a:cxn>
                <a:cxn ang="0">
                  <a:pos x="T4" y="T5"/>
                </a:cxn>
                <a:cxn ang="0">
                  <a:pos x="T6" y="T7"/>
                </a:cxn>
                <a:cxn ang="0">
                  <a:pos x="T8" y="T9"/>
                </a:cxn>
              </a:cxnLst>
              <a:rect l="0" t="0" r="r" b="b"/>
              <a:pathLst>
                <a:path w="50" h="53">
                  <a:moveTo>
                    <a:pt x="50" y="38"/>
                  </a:moveTo>
                  <a:cubicBezTo>
                    <a:pt x="29" y="33"/>
                    <a:pt x="12" y="19"/>
                    <a:pt x="0" y="0"/>
                  </a:cubicBezTo>
                  <a:cubicBezTo>
                    <a:pt x="1" y="12"/>
                    <a:pt x="2" y="23"/>
                    <a:pt x="3" y="33"/>
                  </a:cubicBezTo>
                  <a:cubicBezTo>
                    <a:pt x="12" y="42"/>
                    <a:pt x="23" y="49"/>
                    <a:pt x="34" y="53"/>
                  </a:cubicBezTo>
                  <a:cubicBezTo>
                    <a:pt x="39" y="47"/>
                    <a:pt x="44" y="42"/>
                    <a:pt x="50" y="38"/>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5" name="Freeform 1967"/>
            <p:cNvSpPr/>
            <p:nvPr/>
          </p:nvSpPr>
          <p:spPr bwMode="auto">
            <a:xfrm>
              <a:off x="4414" y="3780"/>
              <a:ext cx="233" cy="204"/>
            </a:xfrm>
            <a:custGeom>
              <a:avLst/>
              <a:gdLst>
                <a:gd name="T0" fmla="*/ 0 w 96"/>
                <a:gd name="T1" fmla="*/ 73 h 84"/>
                <a:gd name="T2" fmla="*/ 11 w 96"/>
                <a:gd name="T3" fmla="*/ 84 h 84"/>
                <a:gd name="T4" fmla="*/ 96 w 96"/>
                <a:gd name="T5" fmla="*/ 17 h 84"/>
                <a:gd name="T6" fmla="*/ 94 w 96"/>
                <a:gd name="T7" fmla="*/ 0 h 84"/>
                <a:gd name="T8" fmla="*/ 0 w 96"/>
                <a:gd name="T9" fmla="*/ 73 h 84"/>
              </a:gdLst>
              <a:ahLst/>
              <a:cxnLst>
                <a:cxn ang="0">
                  <a:pos x="T0" y="T1"/>
                </a:cxn>
                <a:cxn ang="0">
                  <a:pos x="T2" y="T3"/>
                </a:cxn>
                <a:cxn ang="0">
                  <a:pos x="T4" y="T5"/>
                </a:cxn>
                <a:cxn ang="0">
                  <a:pos x="T6" y="T7"/>
                </a:cxn>
                <a:cxn ang="0">
                  <a:pos x="T8" y="T9"/>
                </a:cxn>
              </a:cxnLst>
              <a:rect l="0" t="0" r="r" b="b"/>
              <a:pathLst>
                <a:path w="96" h="84">
                  <a:moveTo>
                    <a:pt x="0" y="73"/>
                  </a:moveTo>
                  <a:cubicBezTo>
                    <a:pt x="4" y="76"/>
                    <a:pt x="7" y="80"/>
                    <a:pt x="11" y="84"/>
                  </a:cubicBezTo>
                  <a:cubicBezTo>
                    <a:pt x="34" y="56"/>
                    <a:pt x="63" y="27"/>
                    <a:pt x="96" y="17"/>
                  </a:cubicBezTo>
                  <a:cubicBezTo>
                    <a:pt x="95" y="11"/>
                    <a:pt x="94" y="6"/>
                    <a:pt x="94" y="0"/>
                  </a:cubicBezTo>
                  <a:cubicBezTo>
                    <a:pt x="60" y="14"/>
                    <a:pt x="23" y="44"/>
                    <a:pt x="0" y="73"/>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547" name="Group 2169"/>
          <p:cNvGrpSpPr/>
          <p:nvPr/>
        </p:nvGrpSpPr>
        <p:grpSpPr bwMode="auto">
          <a:xfrm>
            <a:off x="512763" y="0"/>
            <a:ext cx="7470775" cy="6861175"/>
            <a:chOff x="323" y="0"/>
            <a:chExt cx="4706" cy="4322"/>
          </a:xfrm>
        </p:grpSpPr>
        <p:sp>
          <p:nvSpPr>
            <p:cNvPr id="4096" name="Freeform 1969"/>
            <p:cNvSpPr/>
            <p:nvPr/>
          </p:nvSpPr>
          <p:spPr bwMode="auto">
            <a:xfrm>
              <a:off x="4927" y="4203"/>
              <a:ext cx="102" cy="119"/>
            </a:xfrm>
            <a:custGeom>
              <a:avLst/>
              <a:gdLst>
                <a:gd name="T0" fmla="*/ 36 w 42"/>
                <a:gd name="T1" fmla="*/ 0 h 49"/>
                <a:gd name="T2" fmla="*/ 12 w 42"/>
                <a:gd name="T3" fmla="*/ 2 h 49"/>
                <a:gd name="T4" fmla="*/ 0 w 42"/>
                <a:gd name="T5" fmla="*/ 49 h 49"/>
                <a:gd name="T6" fmla="*/ 36 w 42"/>
                <a:gd name="T7" fmla="*/ 49 h 49"/>
                <a:gd name="T8" fmla="*/ 36 w 42"/>
                <a:gd name="T9" fmla="*/ 0 h 49"/>
              </a:gdLst>
              <a:ahLst/>
              <a:cxnLst>
                <a:cxn ang="0">
                  <a:pos x="T0" y="T1"/>
                </a:cxn>
                <a:cxn ang="0">
                  <a:pos x="T2" y="T3"/>
                </a:cxn>
                <a:cxn ang="0">
                  <a:pos x="T4" y="T5"/>
                </a:cxn>
                <a:cxn ang="0">
                  <a:pos x="T6" y="T7"/>
                </a:cxn>
                <a:cxn ang="0">
                  <a:pos x="T8" y="T9"/>
                </a:cxn>
              </a:cxnLst>
              <a:rect l="0" t="0" r="r" b="b"/>
              <a:pathLst>
                <a:path w="42" h="49">
                  <a:moveTo>
                    <a:pt x="36" y="0"/>
                  </a:moveTo>
                  <a:cubicBezTo>
                    <a:pt x="28" y="1"/>
                    <a:pt x="20" y="2"/>
                    <a:pt x="12" y="2"/>
                  </a:cubicBezTo>
                  <a:cubicBezTo>
                    <a:pt x="15" y="16"/>
                    <a:pt x="10" y="34"/>
                    <a:pt x="0" y="49"/>
                  </a:cubicBezTo>
                  <a:cubicBezTo>
                    <a:pt x="36" y="49"/>
                    <a:pt x="36" y="49"/>
                    <a:pt x="36" y="49"/>
                  </a:cubicBezTo>
                  <a:cubicBezTo>
                    <a:pt x="41" y="33"/>
                    <a:pt x="42" y="16"/>
                    <a:pt x="36" y="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7" name="Freeform 1970"/>
            <p:cNvSpPr/>
            <p:nvPr/>
          </p:nvSpPr>
          <p:spPr bwMode="auto">
            <a:xfrm>
              <a:off x="1689" y="379"/>
              <a:ext cx="673" cy="905"/>
            </a:xfrm>
            <a:custGeom>
              <a:avLst/>
              <a:gdLst>
                <a:gd name="T0" fmla="*/ 77 w 277"/>
                <a:gd name="T1" fmla="*/ 77 h 372"/>
                <a:gd name="T2" fmla="*/ 177 w 277"/>
                <a:gd name="T3" fmla="*/ 219 h 372"/>
                <a:gd name="T4" fmla="*/ 226 w 277"/>
                <a:gd name="T5" fmla="*/ 266 h 372"/>
                <a:gd name="T6" fmla="*/ 163 w 277"/>
                <a:gd name="T7" fmla="*/ 320 h 372"/>
                <a:gd name="T8" fmla="*/ 139 w 277"/>
                <a:gd name="T9" fmla="*/ 372 h 372"/>
                <a:gd name="T10" fmla="*/ 196 w 277"/>
                <a:gd name="T11" fmla="*/ 361 h 372"/>
                <a:gd name="T12" fmla="*/ 115 w 277"/>
                <a:gd name="T13" fmla="*/ 48 h 372"/>
                <a:gd name="T14" fmla="*/ 196 w 277"/>
                <a:gd name="T15" fmla="*/ 38 h 372"/>
                <a:gd name="T16" fmla="*/ 0 w 277"/>
                <a:gd name="T17" fmla="*/ 5 h 372"/>
                <a:gd name="T18" fmla="*/ 68 w 277"/>
                <a:gd name="T19" fmla="*/ 147 h 372"/>
                <a:gd name="T20" fmla="*/ 77 w 277"/>
                <a:gd name="T21" fmla="*/ 77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7" h="372">
                  <a:moveTo>
                    <a:pt x="77" y="77"/>
                  </a:moveTo>
                  <a:cubicBezTo>
                    <a:pt x="145" y="115"/>
                    <a:pt x="172" y="167"/>
                    <a:pt x="177" y="219"/>
                  </a:cubicBezTo>
                  <a:cubicBezTo>
                    <a:pt x="201" y="217"/>
                    <a:pt x="224" y="239"/>
                    <a:pt x="226" y="266"/>
                  </a:cubicBezTo>
                  <a:cubicBezTo>
                    <a:pt x="228" y="290"/>
                    <a:pt x="207" y="318"/>
                    <a:pt x="163" y="320"/>
                  </a:cubicBezTo>
                  <a:cubicBezTo>
                    <a:pt x="160" y="333"/>
                    <a:pt x="152" y="352"/>
                    <a:pt x="139" y="372"/>
                  </a:cubicBezTo>
                  <a:cubicBezTo>
                    <a:pt x="155" y="368"/>
                    <a:pt x="174" y="365"/>
                    <a:pt x="196" y="361"/>
                  </a:cubicBezTo>
                  <a:cubicBezTo>
                    <a:pt x="257" y="306"/>
                    <a:pt x="277" y="120"/>
                    <a:pt x="115" y="48"/>
                  </a:cubicBezTo>
                  <a:cubicBezTo>
                    <a:pt x="131" y="40"/>
                    <a:pt x="179" y="40"/>
                    <a:pt x="196" y="38"/>
                  </a:cubicBezTo>
                  <a:cubicBezTo>
                    <a:pt x="175" y="21"/>
                    <a:pt x="57" y="0"/>
                    <a:pt x="0" y="5"/>
                  </a:cubicBezTo>
                  <a:cubicBezTo>
                    <a:pt x="37" y="61"/>
                    <a:pt x="51" y="106"/>
                    <a:pt x="68" y="147"/>
                  </a:cubicBezTo>
                  <a:cubicBezTo>
                    <a:pt x="73" y="135"/>
                    <a:pt x="77" y="92"/>
                    <a:pt x="77" y="77"/>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8" name="Freeform 1971"/>
            <p:cNvSpPr/>
            <p:nvPr/>
          </p:nvSpPr>
          <p:spPr bwMode="auto">
            <a:xfrm>
              <a:off x="2273" y="820"/>
              <a:ext cx="97" cy="43"/>
            </a:xfrm>
            <a:custGeom>
              <a:avLst/>
              <a:gdLst>
                <a:gd name="T0" fmla="*/ 40 w 40"/>
                <a:gd name="T1" fmla="*/ 18 h 18"/>
                <a:gd name="T2" fmla="*/ 0 w 40"/>
                <a:gd name="T3" fmla="*/ 0 h 18"/>
                <a:gd name="T4" fmla="*/ 4 w 40"/>
                <a:gd name="T5" fmla="*/ 18 h 18"/>
                <a:gd name="T6" fmla="*/ 40 w 40"/>
                <a:gd name="T7" fmla="*/ 18 h 18"/>
              </a:gdLst>
              <a:ahLst/>
              <a:cxnLst>
                <a:cxn ang="0">
                  <a:pos x="T0" y="T1"/>
                </a:cxn>
                <a:cxn ang="0">
                  <a:pos x="T2" y="T3"/>
                </a:cxn>
                <a:cxn ang="0">
                  <a:pos x="T4" y="T5"/>
                </a:cxn>
                <a:cxn ang="0">
                  <a:pos x="T6" y="T7"/>
                </a:cxn>
              </a:cxnLst>
              <a:rect l="0" t="0" r="r" b="b"/>
              <a:pathLst>
                <a:path w="40" h="18">
                  <a:moveTo>
                    <a:pt x="40" y="18"/>
                  </a:moveTo>
                  <a:cubicBezTo>
                    <a:pt x="0" y="0"/>
                    <a:pt x="0" y="0"/>
                    <a:pt x="0" y="0"/>
                  </a:cubicBezTo>
                  <a:cubicBezTo>
                    <a:pt x="2" y="6"/>
                    <a:pt x="3" y="12"/>
                    <a:pt x="4" y="18"/>
                  </a:cubicBezTo>
                  <a:cubicBezTo>
                    <a:pt x="17" y="16"/>
                    <a:pt x="29" y="16"/>
                    <a:pt x="40" y="18"/>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9" name="Freeform 1972"/>
            <p:cNvSpPr/>
            <p:nvPr/>
          </p:nvSpPr>
          <p:spPr bwMode="auto">
            <a:xfrm>
              <a:off x="3451" y="2374"/>
              <a:ext cx="88" cy="63"/>
            </a:xfrm>
            <a:custGeom>
              <a:avLst/>
              <a:gdLst>
                <a:gd name="T0" fmla="*/ 3 w 36"/>
                <a:gd name="T1" fmla="*/ 26 h 26"/>
                <a:gd name="T2" fmla="*/ 36 w 36"/>
                <a:gd name="T3" fmla="*/ 14 h 26"/>
                <a:gd name="T4" fmla="*/ 33 w 36"/>
                <a:gd name="T5" fmla="*/ 0 h 26"/>
                <a:gd name="T6" fmla="*/ 0 w 36"/>
                <a:gd name="T7" fmla="*/ 12 h 26"/>
                <a:gd name="T8" fmla="*/ 3 w 36"/>
                <a:gd name="T9" fmla="*/ 26 h 26"/>
              </a:gdLst>
              <a:ahLst/>
              <a:cxnLst>
                <a:cxn ang="0">
                  <a:pos x="T0" y="T1"/>
                </a:cxn>
                <a:cxn ang="0">
                  <a:pos x="T2" y="T3"/>
                </a:cxn>
                <a:cxn ang="0">
                  <a:pos x="T4" y="T5"/>
                </a:cxn>
                <a:cxn ang="0">
                  <a:pos x="T6" y="T7"/>
                </a:cxn>
                <a:cxn ang="0">
                  <a:pos x="T8" y="T9"/>
                </a:cxn>
              </a:cxnLst>
              <a:rect l="0" t="0" r="r" b="b"/>
              <a:pathLst>
                <a:path w="36" h="26">
                  <a:moveTo>
                    <a:pt x="3" y="26"/>
                  </a:moveTo>
                  <a:cubicBezTo>
                    <a:pt x="14" y="20"/>
                    <a:pt x="25" y="16"/>
                    <a:pt x="36" y="14"/>
                  </a:cubicBezTo>
                  <a:cubicBezTo>
                    <a:pt x="35" y="9"/>
                    <a:pt x="34" y="4"/>
                    <a:pt x="33" y="0"/>
                  </a:cubicBezTo>
                  <a:cubicBezTo>
                    <a:pt x="0" y="12"/>
                    <a:pt x="0" y="12"/>
                    <a:pt x="0" y="12"/>
                  </a:cubicBezTo>
                  <a:cubicBezTo>
                    <a:pt x="0" y="17"/>
                    <a:pt x="1" y="21"/>
                    <a:pt x="3" y="26"/>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0" name="Freeform 1973"/>
            <p:cNvSpPr/>
            <p:nvPr/>
          </p:nvSpPr>
          <p:spPr bwMode="auto">
            <a:xfrm>
              <a:off x="3145" y="2043"/>
              <a:ext cx="124" cy="76"/>
            </a:xfrm>
            <a:custGeom>
              <a:avLst/>
              <a:gdLst>
                <a:gd name="T0" fmla="*/ 51 w 51"/>
                <a:gd name="T1" fmla="*/ 27 h 31"/>
                <a:gd name="T2" fmla="*/ 41 w 51"/>
                <a:gd name="T3" fmla="*/ 0 h 31"/>
                <a:gd name="T4" fmla="*/ 0 w 51"/>
                <a:gd name="T5" fmla="*/ 11 h 31"/>
                <a:gd name="T6" fmla="*/ 32 w 51"/>
                <a:gd name="T7" fmla="*/ 31 h 31"/>
                <a:gd name="T8" fmla="*/ 51 w 51"/>
                <a:gd name="T9" fmla="*/ 27 h 31"/>
              </a:gdLst>
              <a:ahLst/>
              <a:cxnLst>
                <a:cxn ang="0">
                  <a:pos x="T0" y="T1"/>
                </a:cxn>
                <a:cxn ang="0">
                  <a:pos x="T2" y="T3"/>
                </a:cxn>
                <a:cxn ang="0">
                  <a:pos x="T4" y="T5"/>
                </a:cxn>
                <a:cxn ang="0">
                  <a:pos x="T6" y="T7"/>
                </a:cxn>
                <a:cxn ang="0">
                  <a:pos x="T8" y="T9"/>
                </a:cxn>
              </a:cxnLst>
              <a:rect l="0" t="0" r="r" b="b"/>
              <a:pathLst>
                <a:path w="51" h="31">
                  <a:moveTo>
                    <a:pt x="51" y="27"/>
                  </a:moveTo>
                  <a:cubicBezTo>
                    <a:pt x="41" y="0"/>
                    <a:pt x="41" y="0"/>
                    <a:pt x="41" y="0"/>
                  </a:cubicBezTo>
                  <a:cubicBezTo>
                    <a:pt x="0" y="11"/>
                    <a:pt x="0" y="11"/>
                    <a:pt x="0" y="11"/>
                  </a:cubicBezTo>
                  <a:cubicBezTo>
                    <a:pt x="12" y="17"/>
                    <a:pt x="23" y="24"/>
                    <a:pt x="32" y="31"/>
                  </a:cubicBezTo>
                  <a:lnTo>
                    <a:pt x="51" y="27"/>
                  </a:ln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1" name="Freeform 1974"/>
            <p:cNvSpPr>
              <a:spLocks noEditPoints="1"/>
            </p:cNvSpPr>
            <p:nvPr/>
          </p:nvSpPr>
          <p:spPr bwMode="auto">
            <a:xfrm>
              <a:off x="2618" y="1776"/>
              <a:ext cx="612" cy="391"/>
            </a:xfrm>
            <a:custGeom>
              <a:avLst/>
              <a:gdLst>
                <a:gd name="T0" fmla="*/ 206 w 252"/>
                <a:gd name="T1" fmla="*/ 116 h 161"/>
                <a:gd name="T2" fmla="*/ 252 w 252"/>
                <a:gd name="T3" fmla="*/ 105 h 161"/>
                <a:gd name="T4" fmla="*/ 143 w 252"/>
                <a:gd name="T5" fmla="*/ 0 h 161"/>
                <a:gd name="T6" fmla="*/ 137 w 252"/>
                <a:gd name="T7" fmla="*/ 6 h 161"/>
                <a:gd name="T8" fmla="*/ 152 w 252"/>
                <a:gd name="T9" fmla="*/ 22 h 161"/>
                <a:gd name="T10" fmla="*/ 155 w 252"/>
                <a:gd name="T11" fmla="*/ 32 h 161"/>
                <a:gd name="T12" fmla="*/ 158 w 252"/>
                <a:gd name="T13" fmla="*/ 31 h 161"/>
                <a:gd name="T14" fmla="*/ 173 w 252"/>
                <a:gd name="T15" fmla="*/ 48 h 161"/>
                <a:gd name="T16" fmla="*/ 137 w 252"/>
                <a:gd name="T17" fmla="*/ 60 h 161"/>
                <a:gd name="T18" fmla="*/ 133 w 252"/>
                <a:gd name="T19" fmla="*/ 55 h 161"/>
                <a:gd name="T20" fmla="*/ 124 w 252"/>
                <a:gd name="T21" fmla="*/ 62 h 161"/>
                <a:gd name="T22" fmla="*/ 84 w 252"/>
                <a:gd name="T23" fmla="*/ 74 h 161"/>
                <a:gd name="T24" fmla="*/ 69 w 252"/>
                <a:gd name="T25" fmla="*/ 54 h 161"/>
                <a:gd name="T26" fmla="*/ 107 w 252"/>
                <a:gd name="T27" fmla="*/ 45 h 161"/>
                <a:gd name="T28" fmla="*/ 105 w 252"/>
                <a:gd name="T29" fmla="*/ 36 h 161"/>
                <a:gd name="T30" fmla="*/ 69 w 252"/>
                <a:gd name="T31" fmla="*/ 45 h 161"/>
                <a:gd name="T32" fmla="*/ 56 w 252"/>
                <a:gd name="T33" fmla="*/ 26 h 161"/>
                <a:gd name="T34" fmla="*/ 49 w 252"/>
                <a:gd name="T35" fmla="*/ 30 h 161"/>
                <a:gd name="T36" fmla="*/ 58 w 252"/>
                <a:gd name="T37" fmla="*/ 43 h 161"/>
                <a:gd name="T38" fmla="*/ 17 w 252"/>
                <a:gd name="T39" fmla="*/ 53 h 161"/>
                <a:gd name="T40" fmla="*/ 19 w 252"/>
                <a:gd name="T41" fmla="*/ 62 h 161"/>
                <a:gd name="T42" fmla="*/ 57 w 252"/>
                <a:gd name="T43" fmla="*/ 54 h 161"/>
                <a:gd name="T44" fmla="*/ 72 w 252"/>
                <a:gd name="T45" fmla="*/ 76 h 161"/>
                <a:gd name="T46" fmla="*/ 33 w 252"/>
                <a:gd name="T47" fmla="*/ 86 h 161"/>
                <a:gd name="T48" fmla="*/ 36 w 252"/>
                <a:gd name="T49" fmla="*/ 97 h 161"/>
                <a:gd name="T50" fmla="*/ 76 w 252"/>
                <a:gd name="T51" fmla="*/ 87 h 161"/>
                <a:gd name="T52" fmla="*/ 99 w 252"/>
                <a:gd name="T53" fmla="*/ 118 h 161"/>
                <a:gd name="T54" fmla="*/ 7 w 252"/>
                <a:gd name="T55" fmla="*/ 142 h 161"/>
                <a:gd name="T56" fmla="*/ 4 w 252"/>
                <a:gd name="T57" fmla="*/ 141 h 161"/>
                <a:gd name="T58" fmla="*/ 0 w 252"/>
                <a:gd name="T59" fmla="*/ 149 h 161"/>
                <a:gd name="T60" fmla="*/ 26 w 252"/>
                <a:gd name="T61" fmla="*/ 161 h 161"/>
                <a:gd name="T62" fmla="*/ 107 w 252"/>
                <a:gd name="T63" fmla="*/ 141 h 161"/>
                <a:gd name="T64" fmla="*/ 206 w 252"/>
                <a:gd name="T65" fmla="*/ 116 h 161"/>
                <a:gd name="T66" fmla="*/ 182 w 252"/>
                <a:gd name="T67" fmla="*/ 59 h 161"/>
                <a:gd name="T68" fmla="*/ 203 w 252"/>
                <a:gd name="T69" fmla="*/ 85 h 161"/>
                <a:gd name="T70" fmla="*/ 161 w 252"/>
                <a:gd name="T71" fmla="*/ 97 h 161"/>
                <a:gd name="T72" fmla="*/ 142 w 252"/>
                <a:gd name="T73" fmla="*/ 71 h 161"/>
                <a:gd name="T74" fmla="*/ 182 w 252"/>
                <a:gd name="T75" fmla="*/ 59 h 161"/>
                <a:gd name="T76" fmla="*/ 90 w 252"/>
                <a:gd name="T77" fmla="*/ 83 h 161"/>
                <a:gd name="T78" fmla="*/ 126 w 252"/>
                <a:gd name="T79" fmla="*/ 73 h 161"/>
                <a:gd name="T80" fmla="*/ 145 w 252"/>
                <a:gd name="T81" fmla="*/ 99 h 161"/>
                <a:gd name="T82" fmla="*/ 111 w 252"/>
                <a:gd name="T83" fmla="*/ 111 h 161"/>
                <a:gd name="T84" fmla="*/ 90 w 252"/>
                <a:gd name="T85" fmla="*/ 8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2" h="161">
                  <a:moveTo>
                    <a:pt x="206" y="116"/>
                  </a:moveTo>
                  <a:cubicBezTo>
                    <a:pt x="252" y="105"/>
                    <a:pt x="252" y="105"/>
                    <a:pt x="252" y="105"/>
                  </a:cubicBezTo>
                  <a:cubicBezTo>
                    <a:pt x="143" y="0"/>
                    <a:pt x="143" y="0"/>
                    <a:pt x="143" y="0"/>
                  </a:cubicBezTo>
                  <a:cubicBezTo>
                    <a:pt x="137" y="6"/>
                    <a:pt x="137" y="6"/>
                    <a:pt x="137" y="6"/>
                  </a:cubicBezTo>
                  <a:cubicBezTo>
                    <a:pt x="152" y="22"/>
                    <a:pt x="152" y="22"/>
                    <a:pt x="152" y="22"/>
                  </a:cubicBezTo>
                  <a:cubicBezTo>
                    <a:pt x="155" y="32"/>
                    <a:pt x="155" y="32"/>
                    <a:pt x="155" y="32"/>
                  </a:cubicBezTo>
                  <a:cubicBezTo>
                    <a:pt x="158" y="31"/>
                    <a:pt x="158" y="31"/>
                    <a:pt x="158" y="31"/>
                  </a:cubicBezTo>
                  <a:cubicBezTo>
                    <a:pt x="173" y="48"/>
                    <a:pt x="173" y="48"/>
                    <a:pt x="173" y="48"/>
                  </a:cubicBezTo>
                  <a:cubicBezTo>
                    <a:pt x="137" y="60"/>
                    <a:pt x="137" y="60"/>
                    <a:pt x="137" y="60"/>
                  </a:cubicBezTo>
                  <a:cubicBezTo>
                    <a:pt x="133" y="55"/>
                    <a:pt x="133" y="55"/>
                    <a:pt x="133" y="55"/>
                  </a:cubicBezTo>
                  <a:cubicBezTo>
                    <a:pt x="124" y="62"/>
                    <a:pt x="124" y="62"/>
                    <a:pt x="124" y="62"/>
                  </a:cubicBezTo>
                  <a:cubicBezTo>
                    <a:pt x="84" y="74"/>
                    <a:pt x="84" y="74"/>
                    <a:pt x="84" y="74"/>
                  </a:cubicBezTo>
                  <a:cubicBezTo>
                    <a:pt x="69" y="54"/>
                    <a:pt x="69" y="54"/>
                    <a:pt x="69" y="54"/>
                  </a:cubicBezTo>
                  <a:cubicBezTo>
                    <a:pt x="107" y="45"/>
                    <a:pt x="107" y="45"/>
                    <a:pt x="107" y="45"/>
                  </a:cubicBezTo>
                  <a:cubicBezTo>
                    <a:pt x="105" y="36"/>
                    <a:pt x="105" y="36"/>
                    <a:pt x="105" y="36"/>
                  </a:cubicBezTo>
                  <a:cubicBezTo>
                    <a:pt x="69" y="45"/>
                    <a:pt x="69" y="45"/>
                    <a:pt x="69" y="45"/>
                  </a:cubicBezTo>
                  <a:cubicBezTo>
                    <a:pt x="56" y="26"/>
                    <a:pt x="56" y="26"/>
                    <a:pt x="56" y="26"/>
                  </a:cubicBezTo>
                  <a:cubicBezTo>
                    <a:pt x="49" y="30"/>
                    <a:pt x="49" y="30"/>
                    <a:pt x="49" y="30"/>
                  </a:cubicBezTo>
                  <a:cubicBezTo>
                    <a:pt x="58" y="43"/>
                    <a:pt x="58" y="43"/>
                    <a:pt x="58" y="43"/>
                  </a:cubicBezTo>
                  <a:cubicBezTo>
                    <a:pt x="17" y="53"/>
                    <a:pt x="17" y="53"/>
                    <a:pt x="17" y="53"/>
                  </a:cubicBezTo>
                  <a:cubicBezTo>
                    <a:pt x="19" y="62"/>
                    <a:pt x="19" y="62"/>
                    <a:pt x="19" y="62"/>
                  </a:cubicBezTo>
                  <a:cubicBezTo>
                    <a:pt x="57" y="54"/>
                    <a:pt x="57" y="54"/>
                    <a:pt x="57" y="54"/>
                  </a:cubicBezTo>
                  <a:cubicBezTo>
                    <a:pt x="72" y="76"/>
                    <a:pt x="72" y="76"/>
                    <a:pt x="72" y="76"/>
                  </a:cubicBezTo>
                  <a:cubicBezTo>
                    <a:pt x="33" y="86"/>
                    <a:pt x="33" y="86"/>
                    <a:pt x="33" y="86"/>
                  </a:cubicBezTo>
                  <a:cubicBezTo>
                    <a:pt x="36" y="97"/>
                    <a:pt x="36" y="97"/>
                    <a:pt x="36" y="97"/>
                  </a:cubicBezTo>
                  <a:cubicBezTo>
                    <a:pt x="76" y="87"/>
                    <a:pt x="76" y="87"/>
                    <a:pt x="76" y="87"/>
                  </a:cubicBezTo>
                  <a:cubicBezTo>
                    <a:pt x="99" y="118"/>
                    <a:pt x="99" y="118"/>
                    <a:pt x="99" y="118"/>
                  </a:cubicBezTo>
                  <a:cubicBezTo>
                    <a:pt x="7" y="142"/>
                    <a:pt x="7" y="142"/>
                    <a:pt x="7" y="142"/>
                  </a:cubicBezTo>
                  <a:cubicBezTo>
                    <a:pt x="4" y="141"/>
                    <a:pt x="4" y="141"/>
                    <a:pt x="4" y="141"/>
                  </a:cubicBezTo>
                  <a:cubicBezTo>
                    <a:pt x="0" y="149"/>
                    <a:pt x="0" y="149"/>
                    <a:pt x="0" y="149"/>
                  </a:cubicBezTo>
                  <a:cubicBezTo>
                    <a:pt x="9" y="152"/>
                    <a:pt x="18" y="156"/>
                    <a:pt x="26" y="161"/>
                  </a:cubicBezTo>
                  <a:cubicBezTo>
                    <a:pt x="107" y="141"/>
                    <a:pt x="107" y="141"/>
                    <a:pt x="107" y="141"/>
                  </a:cubicBezTo>
                  <a:cubicBezTo>
                    <a:pt x="132" y="116"/>
                    <a:pt x="172" y="104"/>
                    <a:pt x="206" y="116"/>
                  </a:cubicBezTo>
                  <a:moveTo>
                    <a:pt x="182" y="59"/>
                  </a:moveTo>
                  <a:cubicBezTo>
                    <a:pt x="203" y="85"/>
                    <a:pt x="203" y="85"/>
                    <a:pt x="203" y="85"/>
                  </a:cubicBezTo>
                  <a:cubicBezTo>
                    <a:pt x="161" y="97"/>
                    <a:pt x="161" y="97"/>
                    <a:pt x="161" y="97"/>
                  </a:cubicBezTo>
                  <a:cubicBezTo>
                    <a:pt x="142" y="71"/>
                    <a:pt x="142" y="71"/>
                    <a:pt x="142" y="71"/>
                  </a:cubicBezTo>
                  <a:cubicBezTo>
                    <a:pt x="182" y="59"/>
                    <a:pt x="182" y="59"/>
                    <a:pt x="182" y="59"/>
                  </a:cubicBezTo>
                  <a:moveTo>
                    <a:pt x="90" y="83"/>
                  </a:moveTo>
                  <a:cubicBezTo>
                    <a:pt x="126" y="73"/>
                    <a:pt x="126" y="73"/>
                    <a:pt x="126" y="73"/>
                  </a:cubicBezTo>
                  <a:cubicBezTo>
                    <a:pt x="145" y="99"/>
                    <a:pt x="145" y="99"/>
                    <a:pt x="145" y="99"/>
                  </a:cubicBezTo>
                  <a:cubicBezTo>
                    <a:pt x="111" y="111"/>
                    <a:pt x="111" y="111"/>
                    <a:pt x="111" y="111"/>
                  </a:cubicBezTo>
                  <a:cubicBezTo>
                    <a:pt x="90" y="83"/>
                    <a:pt x="90" y="83"/>
                    <a:pt x="90" y="83"/>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2" name="Freeform 1975"/>
            <p:cNvSpPr/>
            <p:nvPr/>
          </p:nvSpPr>
          <p:spPr bwMode="auto">
            <a:xfrm>
              <a:off x="4290" y="3520"/>
              <a:ext cx="231" cy="248"/>
            </a:xfrm>
            <a:custGeom>
              <a:avLst/>
              <a:gdLst>
                <a:gd name="T0" fmla="*/ 65 w 95"/>
                <a:gd name="T1" fmla="*/ 0 h 102"/>
                <a:gd name="T2" fmla="*/ 38 w 95"/>
                <a:gd name="T3" fmla="*/ 11 h 102"/>
                <a:gd name="T4" fmla="*/ 5 w 95"/>
                <a:gd name="T5" fmla="*/ 67 h 102"/>
                <a:gd name="T6" fmla="*/ 0 w 95"/>
                <a:gd name="T7" fmla="*/ 86 h 102"/>
                <a:gd name="T8" fmla="*/ 65 w 95"/>
                <a:gd name="T9" fmla="*/ 0 h 102"/>
              </a:gdLst>
              <a:ahLst/>
              <a:cxnLst>
                <a:cxn ang="0">
                  <a:pos x="T0" y="T1"/>
                </a:cxn>
                <a:cxn ang="0">
                  <a:pos x="T2" y="T3"/>
                </a:cxn>
                <a:cxn ang="0">
                  <a:pos x="T4" y="T5"/>
                </a:cxn>
                <a:cxn ang="0">
                  <a:pos x="T6" y="T7"/>
                </a:cxn>
                <a:cxn ang="0">
                  <a:pos x="T8" y="T9"/>
                </a:cxn>
              </a:cxnLst>
              <a:rect l="0" t="0" r="r" b="b"/>
              <a:pathLst>
                <a:path w="95" h="102">
                  <a:moveTo>
                    <a:pt x="65" y="0"/>
                  </a:moveTo>
                  <a:cubicBezTo>
                    <a:pt x="56" y="5"/>
                    <a:pt x="47" y="8"/>
                    <a:pt x="38" y="11"/>
                  </a:cubicBezTo>
                  <a:cubicBezTo>
                    <a:pt x="54" y="36"/>
                    <a:pt x="36" y="70"/>
                    <a:pt x="5" y="67"/>
                  </a:cubicBezTo>
                  <a:cubicBezTo>
                    <a:pt x="3" y="73"/>
                    <a:pt x="2" y="80"/>
                    <a:pt x="0" y="86"/>
                  </a:cubicBezTo>
                  <a:cubicBezTo>
                    <a:pt x="56" y="102"/>
                    <a:pt x="95" y="41"/>
                    <a:pt x="65" y="0"/>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3" name="Freeform 1976"/>
            <p:cNvSpPr/>
            <p:nvPr/>
          </p:nvSpPr>
          <p:spPr bwMode="auto">
            <a:xfrm>
              <a:off x="2285" y="861"/>
              <a:ext cx="313" cy="350"/>
            </a:xfrm>
            <a:custGeom>
              <a:avLst/>
              <a:gdLst>
                <a:gd name="T0" fmla="*/ 120 w 129"/>
                <a:gd name="T1" fmla="*/ 140 h 144"/>
                <a:gd name="T2" fmla="*/ 0 w 129"/>
                <a:gd name="T3" fmla="*/ 10 h 144"/>
                <a:gd name="T4" fmla="*/ 2 w 129"/>
                <a:gd name="T5" fmla="*/ 45 h 144"/>
                <a:gd name="T6" fmla="*/ 90 w 129"/>
                <a:gd name="T7" fmla="*/ 144 h 144"/>
                <a:gd name="T8" fmla="*/ 120 w 129"/>
                <a:gd name="T9" fmla="*/ 140 h 144"/>
              </a:gdLst>
              <a:ahLst/>
              <a:cxnLst>
                <a:cxn ang="0">
                  <a:pos x="T0" y="T1"/>
                </a:cxn>
                <a:cxn ang="0">
                  <a:pos x="T2" y="T3"/>
                </a:cxn>
                <a:cxn ang="0">
                  <a:pos x="T4" y="T5"/>
                </a:cxn>
                <a:cxn ang="0">
                  <a:pos x="T6" y="T7"/>
                </a:cxn>
                <a:cxn ang="0">
                  <a:pos x="T8" y="T9"/>
                </a:cxn>
              </a:cxnLst>
              <a:rect l="0" t="0" r="r" b="b"/>
              <a:pathLst>
                <a:path w="129" h="144">
                  <a:moveTo>
                    <a:pt x="120" y="140"/>
                  </a:moveTo>
                  <a:cubicBezTo>
                    <a:pt x="129" y="70"/>
                    <a:pt x="82" y="0"/>
                    <a:pt x="0" y="10"/>
                  </a:cubicBezTo>
                  <a:cubicBezTo>
                    <a:pt x="1" y="22"/>
                    <a:pt x="2" y="33"/>
                    <a:pt x="2" y="45"/>
                  </a:cubicBezTo>
                  <a:cubicBezTo>
                    <a:pt x="55" y="43"/>
                    <a:pt x="97" y="92"/>
                    <a:pt x="90" y="144"/>
                  </a:cubicBezTo>
                  <a:cubicBezTo>
                    <a:pt x="100" y="142"/>
                    <a:pt x="110" y="141"/>
                    <a:pt x="120" y="14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4" name="Freeform 1977"/>
            <p:cNvSpPr/>
            <p:nvPr/>
          </p:nvSpPr>
          <p:spPr bwMode="auto">
            <a:xfrm>
              <a:off x="4834" y="4196"/>
              <a:ext cx="112" cy="126"/>
            </a:xfrm>
            <a:custGeom>
              <a:avLst/>
              <a:gdLst>
                <a:gd name="T0" fmla="*/ 44 w 46"/>
                <a:gd name="T1" fmla="*/ 4 h 52"/>
                <a:gd name="T2" fmla="*/ 24 w 46"/>
                <a:gd name="T3" fmla="*/ 0 h 52"/>
                <a:gd name="T4" fmla="*/ 0 w 46"/>
                <a:gd name="T5" fmla="*/ 40 h 52"/>
                <a:gd name="T6" fmla="*/ 4 w 46"/>
                <a:gd name="T7" fmla="*/ 52 h 52"/>
                <a:gd name="T8" fmla="*/ 29 w 46"/>
                <a:gd name="T9" fmla="*/ 52 h 52"/>
                <a:gd name="T10" fmla="*/ 44 w 46"/>
                <a:gd name="T11" fmla="*/ 4 h 52"/>
              </a:gdLst>
              <a:ahLst/>
              <a:cxnLst>
                <a:cxn ang="0">
                  <a:pos x="T0" y="T1"/>
                </a:cxn>
                <a:cxn ang="0">
                  <a:pos x="T2" y="T3"/>
                </a:cxn>
                <a:cxn ang="0">
                  <a:pos x="T4" y="T5"/>
                </a:cxn>
                <a:cxn ang="0">
                  <a:pos x="T6" y="T7"/>
                </a:cxn>
                <a:cxn ang="0">
                  <a:pos x="T8" y="T9"/>
                </a:cxn>
                <a:cxn ang="0">
                  <a:pos x="T10" y="T11"/>
                </a:cxn>
              </a:cxnLst>
              <a:rect l="0" t="0" r="r" b="b"/>
              <a:pathLst>
                <a:path w="46" h="52">
                  <a:moveTo>
                    <a:pt x="44" y="4"/>
                  </a:moveTo>
                  <a:cubicBezTo>
                    <a:pt x="37" y="4"/>
                    <a:pt x="30" y="2"/>
                    <a:pt x="24" y="0"/>
                  </a:cubicBezTo>
                  <a:cubicBezTo>
                    <a:pt x="24" y="16"/>
                    <a:pt x="16" y="33"/>
                    <a:pt x="0" y="40"/>
                  </a:cubicBezTo>
                  <a:cubicBezTo>
                    <a:pt x="1" y="44"/>
                    <a:pt x="3" y="48"/>
                    <a:pt x="4" y="52"/>
                  </a:cubicBezTo>
                  <a:cubicBezTo>
                    <a:pt x="29" y="52"/>
                    <a:pt x="29" y="52"/>
                    <a:pt x="29" y="52"/>
                  </a:cubicBezTo>
                  <a:cubicBezTo>
                    <a:pt x="40" y="39"/>
                    <a:pt x="46" y="21"/>
                    <a:pt x="44" y="4"/>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5" name="Freeform 1978"/>
            <p:cNvSpPr/>
            <p:nvPr/>
          </p:nvSpPr>
          <p:spPr bwMode="auto">
            <a:xfrm>
              <a:off x="4577" y="3846"/>
              <a:ext cx="85" cy="92"/>
            </a:xfrm>
            <a:custGeom>
              <a:avLst/>
              <a:gdLst>
                <a:gd name="T0" fmla="*/ 0 w 35"/>
                <a:gd name="T1" fmla="*/ 15 h 38"/>
                <a:gd name="T2" fmla="*/ 35 w 35"/>
                <a:gd name="T3" fmla="*/ 31 h 38"/>
                <a:gd name="T4" fmla="*/ 30 w 35"/>
                <a:gd name="T5" fmla="*/ 0 h 38"/>
                <a:gd name="T6" fmla="*/ 0 w 35"/>
                <a:gd name="T7" fmla="*/ 15 h 38"/>
              </a:gdLst>
              <a:ahLst/>
              <a:cxnLst>
                <a:cxn ang="0">
                  <a:pos x="T0" y="T1"/>
                </a:cxn>
                <a:cxn ang="0">
                  <a:pos x="T2" y="T3"/>
                </a:cxn>
                <a:cxn ang="0">
                  <a:pos x="T4" y="T5"/>
                </a:cxn>
                <a:cxn ang="0">
                  <a:pos x="T6" y="T7"/>
                </a:cxn>
              </a:cxnLst>
              <a:rect l="0" t="0" r="r" b="b"/>
              <a:pathLst>
                <a:path w="35" h="38">
                  <a:moveTo>
                    <a:pt x="0" y="15"/>
                  </a:moveTo>
                  <a:cubicBezTo>
                    <a:pt x="6" y="34"/>
                    <a:pt x="20" y="38"/>
                    <a:pt x="35" y="31"/>
                  </a:cubicBezTo>
                  <a:cubicBezTo>
                    <a:pt x="33" y="21"/>
                    <a:pt x="31" y="10"/>
                    <a:pt x="30" y="0"/>
                  </a:cubicBezTo>
                  <a:cubicBezTo>
                    <a:pt x="20" y="3"/>
                    <a:pt x="10" y="9"/>
                    <a:pt x="0" y="1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6" name="Freeform 1979"/>
            <p:cNvSpPr/>
            <p:nvPr/>
          </p:nvSpPr>
          <p:spPr bwMode="auto">
            <a:xfrm>
              <a:off x="4791" y="4167"/>
              <a:ext cx="87" cy="114"/>
            </a:xfrm>
            <a:custGeom>
              <a:avLst/>
              <a:gdLst>
                <a:gd name="T0" fmla="*/ 0 w 36"/>
                <a:gd name="T1" fmla="*/ 22 h 47"/>
                <a:gd name="T2" fmla="*/ 15 w 36"/>
                <a:gd name="T3" fmla="*/ 47 h 47"/>
                <a:gd name="T4" fmla="*/ 16 w 36"/>
                <a:gd name="T5" fmla="*/ 47 h 47"/>
                <a:gd name="T6" fmla="*/ 36 w 36"/>
                <a:gd name="T7" fmla="*/ 10 h 47"/>
                <a:gd name="T8" fmla="*/ 14 w 36"/>
                <a:gd name="T9" fmla="*/ 0 h 47"/>
                <a:gd name="T10" fmla="*/ 0 w 36"/>
                <a:gd name="T11" fmla="*/ 22 h 47"/>
              </a:gdLst>
              <a:ahLst/>
              <a:cxnLst>
                <a:cxn ang="0">
                  <a:pos x="T0" y="T1"/>
                </a:cxn>
                <a:cxn ang="0">
                  <a:pos x="T2" y="T3"/>
                </a:cxn>
                <a:cxn ang="0">
                  <a:pos x="T4" y="T5"/>
                </a:cxn>
                <a:cxn ang="0">
                  <a:pos x="T6" y="T7"/>
                </a:cxn>
                <a:cxn ang="0">
                  <a:pos x="T8" y="T9"/>
                </a:cxn>
                <a:cxn ang="0">
                  <a:pos x="T10" y="T11"/>
                </a:cxn>
              </a:cxnLst>
              <a:rect l="0" t="0" r="r" b="b"/>
              <a:pathLst>
                <a:path w="36" h="47">
                  <a:moveTo>
                    <a:pt x="0" y="22"/>
                  </a:moveTo>
                  <a:cubicBezTo>
                    <a:pt x="6" y="29"/>
                    <a:pt x="11" y="37"/>
                    <a:pt x="15" y="47"/>
                  </a:cubicBezTo>
                  <a:cubicBezTo>
                    <a:pt x="16" y="47"/>
                    <a:pt x="16" y="47"/>
                    <a:pt x="16" y="47"/>
                  </a:cubicBezTo>
                  <a:cubicBezTo>
                    <a:pt x="29" y="40"/>
                    <a:pt x="35" y="26"/>
                    <a:pt x="36" y="10"/>
                  </a:cubicBezTo>
                  <a:cubicBezTo>
                    <a:pt x="28" y="8"/>
                    <a:pt x="21" y="4"/>
                    <a:pt x="14" y="0"/>
                  </a:cubicBezTo>
                  <a:cubicBezTo>
                    <a:pt x="12" y="8"/>
                    <a:pt x="7" y="16"/>
                    <a:pt x="0" y="22"/>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7" name="Freeform 1980"/>
            <p:cNvSpPr/>
            <p:nvPr/>
          </p:nvSpPr>
          <p:spPr bwMode="auto">
            <a:xfrm>
              <a:off x="4317" y="3551"/>
              <a:ext cx="58" cy="34"/>
            </a:xfrm>
            <a:custGeom>
              <a:avLst/>
              <a:gdLst>
                <a:gd name="T0" fmla="*/ 24 w 24"/>
                <a:gd name="T1" fmla="*/ 14 h 14"/>
                <a:gd name="T2" fmla="*/ 19 w 24"/>
                <a:gd name="T3" fmla="*/ 0 h 14"/>
                <a:gd name="T4" fmla="*/ 0 w 24"/>
                <a:gd name="T5" fmla="*/ 2 h 14"/>
                <a:gd name="T6" fmla="*/ 0 w 24"/>
                <a:gd name="T7" fmla="*/ 6 h 14"/>
                <a:gd name="T8" fmla="*/ 24 w 24"/>
                <a:gd name="T9" fmla="*/ 14 h 14"/>
              </a:gdLst>
              <a:ahLst/>
              <a:cxnLst>
                <a:cxn ang="0">
                  <a:pos x="T0" y="T1"/>
                </a:cxn>
                <a:cxn ang="0">
                  <a:pos x="T2" y="T3"/>
                </a:cxn>
                <a:cxn ang="0">
                  <a:pos x="T4" y="T5"/>
                </a:cxn>
                <a:cxn ang="0">
                  <a:pos x="T6" y="T7"/>
                </a:cxn>
                <a:cxn ang="0">
                  <a:pos x="T8" y="T9"/>
                </a:cxn>
              </a:cxnLst>
              <a:rect l="0" t="0" r="r" b="b"/>
              <a:pathLst>
                <a:path w="24" h="14">
                  <a:moveTo>
                    <a:pt x="24" y="14"/>
                  </a:moveTo>
                  <a:cubicBezTo>
                    <a:pt x="24" y="9"/>
                    <a:pt x="22" y="4"/>
                    <a:pt x="19" y="0"/>
                  </a:cubicBezTo>
                  <a:cubicBezTo>
                    <a:pt x="12" y="1"/>
                    <a:pt x="6" y="2"/>
                    <a:pt x="0" y="2"/>
                  </a:cubicBezTo>
                  <a:cubicBezTo>
                    <a:pt x="0" y="3"/>
                    <a:pt x="0" y="5"/>
                    <a:pt x="0" y="6"/>
                  </a:cubicBezTo>
                  <a:lnTo>
                    <a:pt x="24" y="14"/>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8" name="Freeform 1981"/>
            <p:cNvSpPr/>
            <p:nvPr/>
          </p:nvSpPr>
          <p:spPr bwMode="auto">
            <a:xfrm>
              <a:off x="3682" y="2768"/>
              <a:ext cx="129" cy="202"/>
            </a:xfrm>
            <a:custGeom>
              <a:avLst/>
              <a:gdLst>
                <a:gd name="T0" fmla="*/ 49 w 53"/>
                <a:gd name="T1" fmla="*/ 83 h 83"/>
                <a:gd name="T2" fmla="*/ 25 w 53"/>
                <a:gd name="T3" fmla="*/ 0 h 83"/>
                <a:gd name="T4" fmla="*/ 0 w 53"/>
                <a:gd name="T5" fmla="*/ 14 h 83"/>
                <a:gd name="T6" fmla="*/ 11 w 53"/>
                <a:gd name="T7" fmla="*/ 76 h 83"/>
                <a:gd name="T8" fmla="*/ 49 w 53"/>
                <a:gd name="T9" fmla="*/ 83 h 83"/>
              </a:gdLst>
              <a:ahLst/>
              <a:cxnLst>
                <a:cxn ang="0">
                  <a:pos x="T0" y="T1"/>
                </a:cxn>
                <a:cxn ang="0">
                  <a:pos x="T2" y="T3"/>
                </a:cxn>
                <a:cxn ang="0">
                  <a:pos x="T4" y="T5"/>
                </a:cxn>
                <a:cxn ang="0">
                  <a:pos x="T6" y="T7"/>
                </a:cxn>
                <a:cxn ang="0">
                  <a:pos x="T8" y="T9"/>
                </a:cxn>
              </a:cxnLst>
              <a:rect l="0" t="0" r="r" b="b"/>
              <a:pathLst>
                <a:path w="53" h="83">
                  <a:moveTo>
                    <a:pt x="49" y="83"/>
                  </a:moveTo>
                  <a:cubicBezTo>
                    <a:pt x="53" y="49"/>
                    <a:pt x="39" y="20"/>
                    <a:pt x="25" y="0"/>
                  </a:cubicBezTo>
                  <a:cubicBezTo>
                    <a:pt x="18" y="6"/>
                    <a:pt x="9" y="11"/>
                    <a:pt x="0" y="14"/>
                  </a:cubicBezTo>
                  <a:cubicBezTo>
                    <a:pt x="8" y="31"/>
                    <a:pt x="13" y="51"/>
                    <a:pt x="11" y="76"/>
                  </a:cubicBezTo>
                  <a:cubicBezTo>
                    <a:pt x="24" y="78"/>
                    <a:pt x="37" y="81"/>
                    <a:pt x="49" y="83"/>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9" name="Freeform 1982"/>
            <p:cNvSpPr/>
            <p:nvPr/>
          </p:nvSpPr>
          <p:spPr bwMode="auto">
            <a:xfrm>
              <a:off x="3485" y="2483"/>
              <a:ext cx="205" cy="249"/>
            </a:xfrm>
            <a:custGeom>
              <a:avLst/>
              <a:gdLst>
                <a:gd name="T0" fmla="*/ 0 w 84"/>
                <a:gd name="T1" fmla="*/ 11 h 102"/>
                <a:gd name="T2" fmla="*/ 61 w 84"/>
                <a:gd name="T3" fmla="*/ 102 h 102"/>
                <a:gd name="T4" fmla="*/ 84 w 84"/>
                <a:gd name="T5" fmla="*/ 90 h 102"/>
                <a:gd name="T6" fmla="*/ 28 w 84"/>
                <a:gd name="T7" fmla="*/ 0 h 102"/>
                <a:gd name="T8" fmla="*/ 0 w 84"/>
                <a:gd name="T9" fmla="*/ 11 h 102"/>
              </a:gdLst>
              <a:ahLst/>
              <a:cxnLst>
                <a:cxn ang="0">
                  <a:pos x="T0" y="T1"/>
                </a:cxn>
                <a:cxn ang="0">
                  <a:pos x="T2" y="T3"/>
                </a:cxn>
                <a:cxn ang="0">
                  <a:pos x="T4" y="T5"/>
                </a:cxn>
                <a:cxn ang="0">
                  <a:pos x="T6" y="T7"/>
                </a:cxn>
                <a:cxn ang="0">
                  <a:pos x="T8" y="T9"/>
                </a:cxn>
              </a:cxnLst>
              <a:rect l="0" t="0" r="r" b="b"/>
              <a:pathLst>
                <a:path w="84" h="102">
                  <a:moveTo>
                    <a:pt x="0" y="11"/>
                  </a:moveTo>
                  <a:cubicBezTo>
                    <a:pt x="8" y="49"/>
                    <a:pt x="38" y="73"/>
                    <a:pt x="61" y="102"/>
                  </a:cubicBezTo>
                  <a:cubicBezTo>
                    <a:pt x="70" y="99"/>
                    <a:pt x="78" y="95"/>
                    <a:pt x="84" y="90"/>
                  </a:cubicBezTo>
                  <a:cubicBezTo>
                    <a:pt x="61" y="63"/>
                    <a:pt x="35" y="38"/>
                    <a:pt x="28" y="0"/>
                  </a:cubicBezTo>
                  <a:cubicBezTo>
                    <a:pt x="19" y="2"/>
                    <a:pt x="9" y="6"/>
                    <a:pt x="0" y="1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0" name="Freeform 1983"/>
            <p:cNvSpPr/>
            <p:nvPr/>
          </p:nvSpPr>
          <p:spPr bwMode="auto">
            <a:xfrm>
              <a:off x="4516" y="3892"/>
              <a:ext cx="168" cy="143"/>
            </a:xfrm>
            <a:custGeom>
              <a:avLst/>
              <a:gdLst>
                <a:gd name="T0" fmla="*/ 19 w 69"/>
                <a:gd name="T1" fmla="*/ 0 h 59"/>
                <a:gd name="T2" fmla="*/ 0 w 69"/>
                <a:gd name="T3" fmla="*/ 16 h 59"/>
                <a:gd name="T4" fmla="*/ 69 w 69"/>
                <a:gd name="T5" fmla="*/ 43 h 59"/>
                <a:gd name="T6" fmla="*/ 62 w 69"/>
                <a:gd name="T7" fmla="*/ 19 h 59"/>
                <a:gd name="T8" fmla="*/ 19 w 69"/>
                <a:gd name="T9" fmla="*/ 0 h 59"/>
              </a:gdLst>
              <a:ahLst/>
              <a:cxnLst>
                <a:cxn ang="0">
                  <a:pos x="T0" y="T1"/>
                </a:cxn>
                <a:cxn ang="0">
                  <a:pos x="T2" y="T3"/>
                </a:cxn>
                <a:cxn ang="0">
                  <a:pos x="T4" y="T5"/>
                </a:cxn>
                <a:cxn ang="0">
                  <a:pos x="T6" y="T7"/>
                </a:cxn>
                <a:cxn ang="0">
                  <a:pos x="T8" y="T9"/>
                </a:cxn>
              </a:cxnLst>
              <a:rect l="0" t="0" r="r" b="b"/>
              <a:pathLst>
                <a:path w="69" h="59">
                  <a:moveTo>
                    <a:pt x="19" y="0"/>
                  </a:moveTo>
                  <a:cubicBezTo>
                    <a:pt x="13" y="5"/>
                    <a:pt x="6" y="11"/>
                    <a:pt x="0" y="16"/>
                  </a:cubicBezTo>
                  <a:cubicBezTo>
                    <a:pt x="6" y="52"/>
                    <a:pt x="47" y="59"/>
                    <a:pt x="69" y="43"/>
                  </a:cubicBezTo>
                  <a:cubicBezTo>
                    <a:pt x="66" y="35"/>
                    <a:pt x="64" y="27"/>
                    <a:pt x="62" y="19"/>
                  </a:cubicBezTo>
                  <a:cubicBezTo>
                    <a:pt x="46" y="26"/>
                    <a:pt x="27" y="24"/>
                    <a:pt x="19"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1" name="Freeform 1984"/>
            <p:cNvSpPr/>
            <p:nvPr/>
          </p:nvSpPr>
          <p:spPr bwMode="auto">
            <a:xfrm>
              <a:off x="4317" y="3573"/>
              <a:ext cx="58" cy="34"/>
            </a:xfrm>
            <a:custGeom>
              <a:avLst/>
              <a:gdLst>
                <a:gd name="T0" fmla="*/ 24 w 24"/>
                <a:gd name="T1" fmla="*/ 8 h 14"/>
                <a:gd name="T2" fmla="*/ 0 w 24"/>
                <a:gd name="T3" fmla="*/ 0 h 14"/>
                <a:gd name="T4" fmla="*/ 0 w 24"/>
                <a:gd name="T5" fmla="*/ 5 h 14"/>
                <a:gd name="T6" fmla="*/ 24 w 24"/>
                <a:gd name="T7" fmla="*/ 14 h 14"/>
                <a:gd name="T8" fmla="*/ 24 w 24"/>
                <a:gd name="T9" fmla="*/ 8 h 14"/>
              </a:gdLst>
              <a:ahLst/>
              <a:cxnLst>
                <a:cxn ang="0">
                  <a:pos x="T0" y="T1"/>
                </a:cxn>
                <a:cxn ang="0">
                  <a:pos x="T2" y="T3"/>
                </a:cxn>
                <a:cxn ang="0">
                  <a:pos x="T4" y="T5"/>
                </a:cxn>
                <a:cxn ang="0">
                  <a:pos x="T6" y="T7"/>
                </a:cxn>
                <a:cxn ang="0">
                  <a:pos x="T8" y="T9"/>
                </a:cxn>
              </a:cxnLst>
              <a:rect l="0" t="0" r="r" b="b"/>
              <a:pathLst>
                <a:path w="24" h="14">
                  <a:moveTo>
                    <a:pt x="24" y="8"/>
                  </a:moveTo>
                  <a:cubicBezTo>
                    <a:pt x="0" y="0"/>
                    <a:pt x="0" y="0"/>
                    <a:pt x="0" y="0"/>
                  </a:cubicBezTo>
                  <a:cubicBezTo>
                    <a:pt x="0" y="1"/>
                    <a:pt x="0" y="3"/>
                    <a:pt x="0" y="5"/>
                  </a:cubicBezTo>
                  <a:cubicBezTo>
                    <a:pt x="24" y="14"/>
                    <a:pt x="24" y="14"/>
                    <a:pt x="24" y="14"/>
                  </a:cubicBezTo>
                  <a:cubicBezTo>
                    <a:pt x="24" y="12"/>
                    <a:pt x="24" y="10"/>
                    <a:pt x="24" y="8"/>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2" name="Freeform 1985"/>
            <p:cNvSpPr>
              <a:spLocks noEditPoints="1"/>
            </p:cNvSpPr>
            <p:nvPr/>
          </p:nvSpPr>
          <p:spPr bwMode="auto">
            <a:xfrm>
              <a:off x="2255" y="1759"/>
              <a:ext cx="739" cy="379"/>
            </a:xfrm>
            <a:custGeom>
              <a:avLst/>
              <a:gdLst>
                <a:gd name="T0" fmla="*/ 114 w 304"/>
                <a:gd name="T1" fmla="*/ 130 h 156"/>
                <a:gd name="T2" fmla="*/ 115 w 304"/>
                <a:gd name="T3" fmla="*/ 122 h 156"/>
                <a:gd name="T4" fmla="*/ 185 w 304"/>
                <a:gd name="T5" fmla="*/ 104 h 156"/>
                <a:gd name="T6" fmla="*/ 182 w 304"/>
                <a:gd name="T7" fmla="*/ 93 h 156"/>
                <a:gd name="T8" fmla="*/ 165 w 304"/>
                <a:gd name="T9" fmla="*/ 70 h 156"/>
                <a:gd name="T10" fmla="*/ 168 w 304"/>
                <a:gd name="T11" fmla="*/ 69 h 156"/>
                <a:gd name="T12" fmla="*/ 166 w 304"/>
                <a:gd name="T13" fmla="*/ 60 h 156"/>
                <a:gd name="T14" fmla="*/ 155 w 304"/>
                <a:gd name="T15" fmla="*/ 41 h 156"/>
                <a:gd name="T16" fmla="*/ 195 w 304"/>
                <a:gd name="T17" fmla="*/ 33 h 156"/>
                <a:gd name="T18" fmla="*/ 198 w 304"/>
                <a:gd name="T19" fmla="*/ 37 h 156"/>
                <a:gd name="T20" fmla="*/ 205 w 304"/>
                <a:gd name="T21" fmla="*/ 33 h 156"/>
                <a:gd name="T22" fmla="*/ 240 w 304"/>
                <a:gd name="T23" fmla="*/ 26 h 156"/>
                <a:gd name="T24" fmla="*/ 254 w 304"/>
                <a:gd name="T25" fmla="*/ 43 h 156"/>
                <a:gd name="T26" fmla="*/ 256 w 304"/>
                <a:gd name="T27" fmla="*/ 52 h 156"/>
                <a:gd name="T28" fmla="*/ 257 w 304"/>
                <a:gd name="T29" fmla="*/ 51 h 156"/>
                <a:gd name="T30" fmla="*/ 273 w 304"/>
                <a:gd name="T31" fmla="*/ 69 h 156"/>
                <a:gd name="T32" fmla="*/ 282 w 304"/>
                <a:gd name="T33" fmla="*/ 62 h 156"/>
                <a:gd name="T34" fmla="*/ 270 w 304"/>
                <a:gd name="T35" fmla="*/ 49 h 156"/>
                <a:gd name="T36" fmla="*/ 304 w 304"/>
                <a:gd name="T37" fmla="*/ 39 h 156"/>
                <a:gd name="T38" fmla="*/ 301 w 304"/>
                <a:gd name="T39" fmla="*/ 29 h 156"/>
                <a:gd name="T40" fmla="*/ 266 w 304"/>
                <a:gd name="T41" fmla="*/ 39 h 156"/>
                <a:gd name="T42" fmla="*/ 252 w 304"/>
                <a:gd name="T43" fmla="*/ 21 h 156"/>
                <a:gd name="T44" fmla="*/ 286 w 304"/>
                <a:gd name="T45" fmla="*/ 13 h 156"/>
                <a:gd name="T46" fmla="*/ 292 w 304"/>
                <a:gd name="T47" fmla="*/ 7 h 156"/>
                <a:gd name="T48" fmla="*/ 284 w 304"/>
                <a:gd name="T49" fmla="*/ 0 h 156"/>
                <a:gd name="T50" fmla="*/ 0 w 304"/>
                <a:gd name="T51" fmla="*/ 53 h 156"/>
                <a:gd name="T52" fmla="*/ 16 w 304"/>
                <a:gd name="T53" fmla="*/ 152 h 156"/>
                <a:gd name="T54" fmla="*/ 149 w 304"/>
                <a:gd name="T55" fmla="*/ 156 h 156"/>
                <a:gd name="T56" fmla="*/ 153 w 304"/>
                <a:gd name="T57" fmla="*/ 148 h 156"/>
                <a:gd name="T58" fmla="*/ 114 w 304"/>
                <a:gd name="T59" fmla="*/ 130 h 156"/>
                <a:gd name="T60" fmla="*/ 169 w 304"/>
                <a:gd name="T61" fmla="*/ 95 h 156"/>
                <a:gd name="T62" fmla="*/ 128 w 304"/>
                <a:gd name="T63" fmla="*/ 106 h 156"/>
                <a:gd name="T64" fmla="*/ 114 w 304"/>
                <a:gd name="T65" fmla="*/ 85 h 156"/>
                <a:gd name="T66" fmla="*/ 155 w 304"/>
                <a:gd name="T67" fmla="*/ 75 h 156"/>
                <a:gd name="T68" fmla="*/ 169 w 304"/>
                <a:gd name="T69" fmla="*/ 95 h 156"/>
                <a:gd name="T70" fmla="*/ 145 w 304"/>
                <a:gd name="T71" fmla="*/ 45 h 156"/>
                <a:gd name="T72" fmla="*/ 157 w 304"/>
                <a:gd name="T73" fmla="*/ 63 h 156"/>
                <a:gd name="T74" fmla="*/ 114 w 304"/>
                <a:gd name="T75" fmla="*/ 73 h 156"/>
                <a:gd name="T76" fmla="*/ 106 w 304"/>
                <a:gd name="T77" fmla="*/ 55 h 156"/>
                <a:gd name="T78" fmla="*/ 145 w 304"/>
                <a:gd name="T79" fmla="*/ 45 h 156"/>
                <a:gd name="T80" fmla="*/ 12 w 304"/>
                <a:gd name="T81" fmla="*/ 73 h 156"/>
                <a:gd name="T82" fmla="*/ 40 w 304"/>
                <a:gd name="T83" fmla="*/ 67 h 156"/>
                <a:gd name="T84" fmla="*/ 47 w 304"/>
                <a:gd name="T85" fmla="*/ 85 h 156"/>
                <a:gd name="T86" fmla="*/ 17 w 304"/>
                <a:gd name="T87" fmla="*/ 92 h 156"/>
                <a:gd name="T88" fmla="*/ 12 w 304"/>
                <a:gd name="T89" fmla="*/ 73 h 156"/>
                <a:gd name="T90" fmla="*/ 28 w 304"/>
                <a:gd name="T91" fmla="*/ 130 h 156"/>
                <a:gd name="T92" fmla="*/ 21 w 304"/>
                <a:gd name="T93" fmla="*/ 108 h 156"/>
                <a:gd name="T94" fmla="*/ 48 w 304"/>
                <a:gd name="T95" fmla="*/ 100 h 156"/>
                <a:gd name="T96" fmla="*/ 56 w 304"/>
                <a:gd name="T97" fmla="*/ 122 h 156"/>
                <a:gd name="T98" fmla="*/ 28 w 304"/>
                <a:gd name="T99" fmla="*/ 130 h 156"/>
                <a:gd name="T100" fmla="*/ 51 w 304"/>
                <a:gd name="T101" fmla="*/ 64 h 156"/>
                <a:gd name="T102" fmla="*/ 92 w 304"/>
                <a:gd name="T103" fmla="*/ 56 h 156"/>
                <a:gd name="T104" fmla="*/ 100 w 304"/>
                <a:gd name="T105" fmla="*/ 74 h 156"/>
                <a:gd name="T106" fmla="*/ 57 w 304"/>
                <a:gd name="T107" fmla="*/ 84 h 156"/>
                <a:gd name="T108" fmla="*/ 51 w 304"/>
                <a:gd name="T109" fmla="*/ 64 h 156"/>
                <a:gd name="T110" fmla="*/ 60 w 304"/>
                <a:gd name="T111" fmla="*/ 98 h 156"/>
                <a:gd name="T112" fmla="*/ 103 w 304"/>
                <a:gd name="T113" fmla="*/ 88 h 156"/>
                <a:gd name="T114" fmla="*/ 114 w 304"/>
                <a:gd name="T115" fmla="*/ 109 h 156"/>
                <a:gd name="T116" fmla="*/ 70 w 304"/>
                <a:gd name="T117" fmla="*/ 121 h 156"/>
                <a:gd name="T118" fmla="*/ 60 w 304"/>
                <a:gd name="T119" fmla="*/ 9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4" h="156">
                  <a:moveTo>
                    <a:pt x="114" y="130"/>
                  </a:moveTo>
                  <a:cubicBezTo>
                    <a:pt x="115" y="122"/>
                    <a:pt x="115" y="122"/>
                    <a:pt x="115" y="122"/>
                  </a:cubicBezTo>
                  <a:cubicBezTo>
                    <a:pt x="185" y="104"/>
                    <a:pt x="185" y="104"/>
                    <a:pt x="185" y="104"/>
                  </a:cubicBezTo>
                  <a:cubicBezTo>
                    <a:pt x="182" y="93"/>
                    <a:pt x="182" y="93"/>
                    <a:pt x="182" y="93"/>
                  </a:cubicBezTo>
                  <a:cubicBezTo>
                    <a:pt x="165" y="70"/>
                    <a:pt x="165" y="70"/>
                    <a:pt x="165" y="70"/>
                  </a:cubicBezTo>
                  <a:cubicBezTo>
                    <a:pt x="168" y="69"/>
                    <a:pt x="168" y="69"/>
                    <a:pt x="168" y="69"/>
                  </a:cubicBezTo>
                  <a:cubicBezTo>
                    <a:pt x="166" y="60"/>
                    <a:pt x="166" y="60"/>
                    <a:pt x="166" y="60"/>
                  </a:cubicBezTo>
                  <a:cubicBezTo>
                    <a:pt x="155" y="41"/>
                    <a:pt x="155" y="41"/>
                    <a:pt x="155" y="41"/>
                  </a:cubicBezTo>
                  <a:cubicBezTo>
                    <a:pt x="195" y="33"/>
                    <a:pt x="195" y="33"/>
                    <a:pt x="195" y="33"/>
                  </a:cubicBezTo>
                  <a:cubicBezTo>
                    <a:pt x="198" y="37"/>
                    <a:pt x="198" y="37"/>
                    <a:pt x="198" y="37"/>
                  </a:cubicBezTo>
                  <a:cubicBezTo>
                    <a:pt x="205" y="33"/>
                    <a:pt x="205" y="33"/>
                    <a:pt x="205" y="33"/>
                  </a:cubicBezTo>
                  <a:cubicBezTo>
                    <a:pt x="240" y="26"/>
                    <a:pt x="240" y="26"/>
                    <a:pt x="240" y="26"/>
                  </a:cubicBezTo>
                  <a:cubicBezTo>
                    <a:pt x="254" y="43"/>
                    <a:pt x="254" y="43"/>
                    <a:pt x="254" y="43"/>
                  </a:cubicBezTo>
                  <a:cubicBezTo>
                    <a:pt x="256" y="52"/>
                    <a:pt x="256" y="52"/>
                    <a:pt x="256" y="52"/>
                  </a:cubicBezTo>
                  <a:cubicBezTo>
                    <a:pt x="257" y="51"/>
                    <a:pt x="257" y="51"/>
                    <a:pt x="257" y="51"/>
                  </a:cubicBezTo>
                  <a:cubicBezTo>
                    <a:pt x="273" y="69"/>
                    <a:pt x="273" y="69"/>
                    <a:pt x="273" y="69"/>
                  </a:cubicBezTo>
                  <a:cubicBezTo>
                    <a:pt x="282" y="62"/>
                    <a:pt x="282" y="62"/>
                    <a:pt x="282" y="62"/>
                  </a:cubicBezTo>
                  <a:cubicBezTo>
                    <a:pt x="270" y="49"/>
                    <a:pt x="270" y="49"/>
                    <a:pt x="270" y="49"/>
                  </a:cubicBezTo>
                  <a:cubicBezTo>
                    <a:pt x="304" y="39"/>
                    <a:pt x="304" y="39"/>
                    <a:pt x="304" y="39"/>
                  </a:cubicBezTo>
                  <a:cubicBezTo>
                    <a:pt x="301" y="29"/>
                    <a:pt x="301" y="29"/>
                    <a:pt x="301" y="29"/>
                  </a:cubicBezTo>
                  <a:cubicBezTo>
                    <a:pt x="266" y="39"/>
                    <a:pt x="266" y="39"/>
                    <a:pt x="266" y="39"/>
                  </a:cubicBezTo>
                  <a:cubicBezTo>
                    <a:pt x="252" y="21"/>
                    <a:pt x="252" y="21"/>
                    <a:pt x="252" y="21"/>
                  </a:cubicBezTo>
                  <a:cubicBezTo>
                    <a:pt x="286" y="13"/>
                    <a:pt x="286" y="13"/>
                    <a:pt x="286" y="13"/>
                  </a:cubicBezTo>
                  <a:cubicBezTo>
                    <a:pt x="292" y="7"/>
                    <a:pt x="292" y="7"/>
                    <a:pt x="292" y="7"/>
                  </a:cubicBezTo>
                  <a:cubicBezTo>
                    <a:pt x="284" y="0"/>
                    <a:pt x="284" y="0"/>
                    <a:pt x="284" y="0"/>
                  </a:cubicBezTo>
                  <a:cubicBezTo>
                    <a:pt x="0" y="53"/>
                    <a:pt x="0" y="53"/>
                    <a:pt x="0" y="53"/>
                  </a:cubicBezTo>
                  <a:cubicBezTo>
                    <a:pt x="6" y="83"/>
                    <a:pt x="11" y="121"/>
                    <a:pt x="16" y="152"/>
                  </a:cubicBezTo>
                  <a:cubicBezTo>
                    <a:pt x="63" y="136"/>
                    <a:pt x="109" y="141"/>
                    <a:pt x="149" y="156"/>
                  </a:cubicBezTo>
                  <a:cubicBezTo>
                    <a:pt x="153" y="148"/>
                    <a:pt x="153" y="148"/>
                    <a:pt x="153" y="148"/>
                  </a:cubicBezTo>
                  <a:cubicBezTo>
                    <a:pt x="114" y="130"/>
                    <a:pt x="114" y="130"/>
                    <a:pt x="114" y="130"/>
                  </a:cubicBezTo>
                  <a:moveTo>
                    <a:pt x="169" y="95"/>
                  </a:moveTo>
                  <a:cubicBezTo>
                    <a:pt x="128" y="106"/>
                    <a:pt x="128" y="106"/>
                    <a:pt x="128" y="106"/>
                  </a:cubicBezTo>
                  <a:cubicBezTo>
                    <a:pt x="114" y="85"/>
                    <a:pt x="114" y="85"/>
                    <a:pt x="114" y="85"/>
                  </a:cubicBezTo>
                  <a:cubicBezTo>
                    <a:pt x="155" y="75"/>
                    <a:pt x="155" y="75"/>
                    <a:pt x="155" y="75"/>
                  </a:cubicBezTo>
                  <a:cubicBezTo>
                    <a:pt x="169" y="95"/>
                    <a:pt x="169" y="95"/>
                    <a:pt x="169" y="95"/>
                  </a:cubicBezTo>
                  <a:moveTo>
                    <a:pt x="145" y="45"/>
                  </a:moveTo>
                  <a:cubicBezTo>
                    <a:pt x="157" y="63"/>
                    <a:pt x="157" y="63"/>
                    <a:pt x="157" y="63"/>
                  </a:cubicBezTo>
                  <a:cubicBezTo>
                    <a:pt x="114" y="73"/>
                    <a:pt x="114" y="73"/>
                    <a:pt x="114" y="73"/>
                  </a:cubicBezTo>
                  <a:cubicBezTo>
                    <a:pt x="106" y="55"/>
                    <a:pt x="106" y="55"/>
                    <a:pt x="106" y="55"/>
                  </a:cubicBezTo>
                  <a:cubicBezTo>
                    <a:pt x="145" y="45"/>
                    <a:pt x="145" y="45"/>
                    <a:pt x="145" y="45"/>
                  </a:cubicBezTo>
                  <a:moveTo>
                    <a:pt x="12" y="73"/>
                  </a:moveTo>
                  <a:cubicBezTo>
                    <a:pt x="40" y="67"/>
                    <a:pt x="40" y="67"/>
                    <a:pt x="40" y="67"/>
                  </a:cubicBezTo>
                  <a:cubicBezTo>
                    <a:pt x="47" y="85"/>
                    <a:pt x="47" y="85"/>
                    <a:pt x="47" y="85"/>
                  </a:cubicBezTo>
                  <a:cubicBezTo>
                    <a:pt x="17" y="92"/>
                    <a:pt x="17" y="92"/>
                    <a:pt x="17" y="92"/>
                  </a:cubicBezTo>
                  <a:cubicBezTo>
                    <a:pt x="12" y="73"/>
                    <a:pt x="12" y="73"/>
                    <a:pt x="12" y="73"/>
                  </a:cubicBezTo>
                  <a:moveTo>
                    <a:pt x="28" y="130"/>
                  </a:moveTo>
                  <a:cubicBezTo>
                    <a:pt x="21" y="108"/>
                    <a:pt x="21" y="108"/>
                    <a:pt x="21" y="108"/>
                  </a:cubicBezTo>
                  <a:cubicBezTo>
                    <a:pt x="48" y="100"/>
                    <a:pt x="48" y="100"/>
                    <a:pt x="48" y="100"/>
                  </a:cubicBezTo>
                  <a:cubicBezTo>
                    <a:pt x="56" y="122"/>
                    <a:pt x="56" y="122"/>
                    <a:pt x="56" y="122"/>
                  </a:cubicBezTo>
                  <a:cubicBezTo>
                    <a:pt x="28" y="130"/>
                    <a:pt x="28" y="130"/>
                    <a:pt x="28" y="130"/>
                  </a:cubicBezTo>
                  <a:moveTo>
                    <a:pt x="51" y="64"/>
                  </a:moveTo>
                  <a:cubicBezTo>
                    <a:pt x="92" y="56"/>
                    <a:pt x="92" y="56"/>
                    <a:pt x="92" y="56"/>
                  </a:cubicBezTo>
                  <a:cubicBezTo>
                    <a:pt x="100" y="74"/>
                    <a:pt x="100" y="74"/>
                    <a:pt x="100" y="74"/>
                  </a:cubicBezTo>
                  <a:cubicBezTo>
                    <a:pt x="57" y="84"/>
                    <a:pt x="57" y="84"/>
                    <a:pt x="57" y="84"/>
                  </a:cubicBezTo>
                  <a:cubicBezTo>
                    <a:pt x="51" y="64"/>
                    <a:pt x="51" y="64"/>
                    <a:pt x="51" y="64"/>
                  </a:cubicBezTo>
                  <a:moveTo>
                    <a:pt x="60" y="98"/>
                  </a:moveTo>
                  <a:cubicBezTo>
                    <a:pt x="103" y="88"/>
                    <a:pt x="103" y="88"/>
                    <a:pt x="103" y="88"/>
                  </a:cubicBezTo>
                  <a:cubicBezTo>
                    <a:pt x="114" y="109"/>
                    <a:pt x="114" y="109"/>
                    <a:pt x="114" y="109"/>
                  </a:cubicBezTo>
                  <a:cubicBezTo>
                    <a:pt x="70" y="121"/>
                    <a:pt x="70" y="121"/>
                    <a:pt x="70" y="121"/>
                  </a:cubicBezTo>
                  <a:cubicBezTo>
                    <a:pt x="60" y="98"/>
                    <a:pt x="60" y="98"/>
                    <a:pt x="60" y="98"/>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3" name="Freeform 1986"/>
            <p:cNvSpPr/>
            <p:nvPr/>
          </p:nvSpPr>
          <p:spPr bwMode="auto">
            <a:xfrm>
              <a:off x="4453" y="3945"/>
              <a:ext cx="260" cy="156"/>
            </a:xfrm>
            <a:custGeom>
              <a:avLst/>
              <a:gdLst>
                <a:gd name="T0" fmla="*/ 107 w 107"/>
                <a:gd name="T1" fmla="*/ 44 h 64"/>
                <a:gd name="T2" fmla="*/ 102 w 107"/>
                <a:gd name="T3" fmla="*/ 36 h 64"/>
                <a:gd name="T4" fmla="*/ 98 w 107"/>
                <a:gd name="T5" fmla="*/ 27 h 64"/>
                <a:gd name="T6" fmla="*/ 21 w 107"/>
                <a:gd name="T7" fmla="*/ 0 h 64"/>
                <a:gd name="T8" fmla="*/ 0 w 107"/>
                <a:gd name="T9" fmla="*/ 21 h 64"/>
                <a:gd name="T10" fmla="*/ 30 w 107"/>
                <a:gd name="T11" fmla="*/ 55 h 64"/>
                <a:gd name="T12" fmla="*/ 70 w 107"/>
                <a:gd name="T13" fmla="*/ 64 h 64"/>
                <a:gd name="T14" fmla="*/ 107 w 107"/>
                <a:gd name="T15" fmla="*/ 44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64">
                  <a:moveTo>
                    <a:pt x="107" y="44"/>
                  </a:moveTo>
                  <a:cubicBezTo>
                    <a:pt x="105" y="42"/>
                    <a:pt x="104" y="39"/>
                    <a:pt x="102" y="36"/>
                  </a:cubicBezTo>
                  <a:cubicBezTo>
                    <a:pt x="101" y="33"/>
                    <a:pt x="99" y="30"/>
                    <a:pt x="98" y="27"/>
                  </a:cubicBezTo>
                  <a:cubicBezTo>
                    <a:pt x="79" y="45"/>
                    <a:pt x="27" y="38"/>
                    <a:pt x="21" y="0"/>
                  </a:cubicBezTo>
                  <a:cubicBezTo>
                    <a:pt x="13" y="7"/>
                    <a:pt x="7" y="14"/>
                    <a:pt x="0" y="21"/>
                  </a:cubicBezTo>
                  <a:cubicBezTo>
                    <a:pt x="12" y="33"/>
                    <a:pt x="22" y="44"/>
                    <a:pt x="30" y="55"/>
                  </a:cubicBezTo>
                  <a:cubicBezTo>
                    <a:pt x="43" y="57"/>
                    <a:pt x="57" y="60"/>
                    <a:pt x="70" y="64"/>
                  </a:cubicBezTo>
                  <a:cubicBezTo>
                    <a:pt x="86" y="64"/>
                    <a:pt x="99" y="56"/>
                    <a:pt x="107" y="44"/>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4" name="Freeform 1987"/>
            <p:cNvSpPr/>
            <p:nvPr/>
          </p:nvSpPr>
          <p:spPr bwMode="auto">
            <a:xfrm>
              <a:off x="4742" y="4128"/>
              <a:ext cx="71" cy="78"/>
            </a:xfrm>
            <a:custGeom>
              <a:avLst/>
              <a:gdLst>
                <a:gd name="T0" fmla="*/ 13 w 29"/>
                <a:gd name="T1" fmla="*/ 0 h 32"/>
                <a:gd name="T2" fmla="*/ 0 w 29"/>
                <a:gd name="T3" fmla="*/ 15 h 32"/>
                <a:gd name="T4" fmla="*/ 16 w 29"/>
                <a:gd name="T5" fmla="*/ 32 h 32"/>
                <a:gd name="T6" fmla="*/ 29 w 29"/>
                <a:gd name="T7" fmla="*/ 12 h 32"/>
                <a:gd name="T8" fmla="*/ 13 w 29"/>
                <a:gd name="T9" fmla="*/ 0 h 32"/>
              </a:gdLst>
              <a:ahLst/>
              <a:cxnLst>
                <a:cxn ang="0">
                  <a:pos x="T0" y="T1"/>
                </a:cxn>
                <a:cxn ang="0">
                  <a:pos x="T2" y="T3"/>
                </a:cxn>
                <a:cxn ang="0">
                  <a:pos x="T4" y="T5"/>
                </a:cxn>
                <a:cxn ang="0">
                  <a:pos x="T6" y="T7"/>
                </a:cxn>
                <a:cxn ang="0">
                  <a:pos x="T8" y="T9"/>
                </a:cxn>
              </a:cxnLst>
              <a:rect l="0" t="0" r="r" b="b"/>
              <a:pathLst>
                <a:path w="29" h="32">
                  <a:moveTo>
                    <a:pt x="13" y="0"/>
                  </a:moveTo>
                  <a:cubicBezTo>
                    <a:pt x="10" y="6"/>
                    <a:pt x="6" y="11"/>
                    <a:pt x="0" y="15"/>
                  </a:cubicBezTo>
                  <a:cubicBezTo>
                    <a:pt x="6" y="20"/>
                    <a:pt x="11" y="26"/>
                    <a:pt x="16" y="32"/>
                  </a:cubicBezTo>
                  <a:cubicBezTo>
                    <a:pt x="22" y="27"/>
                    <a:pt x="26" y="20"/>
                    <a:pt x="29" y="12"/>
                  </a:cubicBezTo>
                  <a:cubicBezTo>
                    <a:pt x="23" y="9"/>
                    <a:pt x="18" y="4"/>
                    <a:pt x="13"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5" name="Freeform 1988"/>
            <p:cNvSpPr/>
            <p:nvPr/>
          </p:nvSpPr>
          <p:spPr bwMode="auto">
            <a:xfrm>
              <a:off x="4314" y="3593"/>
              <a:ext cx="59" cy="31"/>
            </a:xfrm>
            <a:custGeom>
              <a:avLst/>
              <a:gdLst>
                <a:gd name="T0" fmla="*/ 24 w 24"/>
                <a:gd name="T1" fmla="*/ 8 h 13"/>
                <a:gd name="T2" fmla="*/ 1 w 24"/>
                <a:gd name="T3" fmla="*/ 0 h 13"/>
                <a:gd name="T4" fmla="*/ 0 w 24"/>
                <a:gd name="T5" fmla="*/ 6 h 13"/>
                <a:gd name="T6" fmla="*/ 22 w 24"/>
                <a:gd name="T7" fmla="*/ 13 h 13"/>
                <a:gd name="T8" fmla="*/ 24 w 24"/>
                <a:gd name="T9" fmla="*/ 8 h 13"/>
              </a:gdLst>
              <a:ahLst/>
              <a:cxnLst>
                <a:cxn ang="0">
                  <a:pos x="T0" y="T1"/>
                </a:cxn>
                <a:cxn ang="0">
                  <a:pos x="T2" y="T3"/>
                </a:cxn>
                <a:cxn ang="0">
                  <a:pos x="T4" y="T5"/>
                </a:cxn>
                <a:cxn ang="0">
                  <a:pos x="T6" y="T7"/>
                </a:cxn>
                <a:cxn ang="0">
                  <a:pos x="T8" y="T9"/>
                </a:cxn>
              </a:cxnLst>
              <a:rect l="0" t="0" r="r" b="b"/>
              <a:pathLst>
                <a:path w="24" h="13">
                  <a:moveTo>
                    <a:pt x="24" y="8"/>
                  </a:moveTo>
                  <a:cubicBezTo>
                    <a:pt x="1" y="0"/>
                    <a:pt x="1" y="0"/>
                    <a:pt x="1" y="0"/>
                  </a:cubicBezTo>
                  <a:cubicBezTo>
                    <a:pt x="1" y="2"/>
                    <a:pt x="0" y="4"/>
                    <a:pt x="0" y="6"/>
                  </a:cubicBezTo>
                  <a:cubicBezTo>
                    <a:pt x="22" y="13"/>
                    <a:pt x="22" y="13"/>
                    <a:pt x="22" y="13"/>
                  </a:cubicBezTo>
                  <a:cubicBezTo>
                    <a:pt x="23" y="12"/>
                    <a:pt x="24" y="10"/>
                    <a:pt x="24" y="8"/>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6" name="Freeform 1989"/>
            <p:cNvSpPr/>
            <p:nvPr/>
          </p:nvSpPr>
          <p:spPr bwMode="auto">
            <a:xfrm>
              <a:off x="4657" y="4069"/>
              <a:ext cx="104" cy="83"/>
            </a:xfrm>
            <a:custGeom>
              <a:avLst/>
              <a:gdLst>
                <a:gd name="T0" fmla="*/ 43 w 43"/>
                <a:gd name="T1" fmla="*/ 19 h 34"/>
                <a:gd name="T2" fmla="*/ 27 w 43"/>
                <a:gd name="T3" fmla="*/ 0 h 34"/>
                <a:gd name="T4" fmla="*/ 0 w 43"/>
                <a:gd name="T5" fmla="*/ 18 h 34"/>
                <a:gd name="T6" fmla="*/ 29 w 43"/>
                <a:gd name="T7" fmla="*/ 34 h 34"/>
                <a:gd name="T8" fmla="*/ 43 w 43"/>
                <a:gd name="T9" fmla="*/ 19 h 34"/>
              </a:gdLst>
              <a:ahLst/>
              <a:cxnLst>
                <a:cxn ang="0">
                  <a:pos x="T0" y="T1"/>
                </a:cxn>
                <a:cxn ang="0">
                  <a:pos x="T2" y="T3"/>
                </a:cxn>
                <a:cxn ang="0">
                  <a:pos x="T4" y="T5"/>
                </a:cxn>
                <a:cxn ang="0">
                  <a:pos x="T6" y="T7"/>
                </a:cxn>
                <a:cxn ang="0">
                  <a:pos x="T8" y="T9"/>
                </a:cxn>
              </a:cxnLst>
              <a:rect l="0" t="0" r="r" b="b"/>
              <a:pathLst>
                <a:path w="43" h="34">
                  <a:moveTo>
                    <a:pt x="43" y="19"/>
                  </a:moveTo>
                  <a:cubicBezTo>
                    <a:pt x="37" y="13"/>
                    <a:pt x="32" y="6"/>
                    <a:pt x="27" y="0"/>
                  </a:cubicBezTo>
                  <a:cubicBezTo>
                    <a:pt x="21" y="8"/>
                    <a:pt x="11" y="15"/>
                    <a:pt x="0" y="18"/>
                  </a:cubicBezTo>
                  <a:cubicBezTo>
                    <a:pt x="10" y="22"/>
                    <a:pt x="20" y="27"/>
                    <a:pt x="29" y="34"/>
                  </a:cubicBezTo>
                  <a:cubicBezTo>
                    <a:pt x="35" y="31"/>
                    <a:pt x="40" y="25"/>
                    <a:pt x="43" y="19"/>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7" name="Freeform 1990"/>
            <p:cNvSpPr/>
            <p:nvPr/>
          </p:nvSpPr>
          <p:spPr bwMode="auto">
            <a:xfrm>
              <a:off x="4144" y="3449"/>
              <a:ext cx="676" cy="873"/>
            </a:xfrm>
            <a:custGeom>
              <a:avLst/>
              <a:gdLst>
                <a:gd name="T0" fmla="*/ 50 w 278"/>
                <a:gd name="T1" fmla="*/ 220 h 359"/>
                <a:gd name="T2" fmla="*/ 61 w 278"/>
                <a:gd name="T3" fmla="*/ 36 h 359"/>
                <a:gd name="T4" fmla="*/ 35 w 278"/>
                <a:gd name="T5" fmla="*/ 0 h 359"/>
                <a:gd name="T6" fmla="*/ 33 w 278"/>
                <a:gd name="T7" fmla="*/ 11 h 359"/>
                <a:gd name="T8" fmla="*/ 51 w 278"/>
                <a:gd name="T9" fmla="*/ 47 h 359"/>
                <a:gd name="T10" fmla="*/ 38 w 278"/>
                <a:gd name="T11" fmla="*/ 249 h 359"/>
                <a:gd name="T12" fmla="*/ 255 w 278"/>
                <a:gd name="T13" fmla="*/ 359 h 359"/>
                <a:gd name="T14" fmla="*/ 278 w 278"/>
                <a:gd name="T15" fmla="*/ 359 h 359"/>
                <a:gd name="T16" fmla="*/ 275 w 278"/>
                <a:gd name="T17" fmla="*/ 351 h 359"/>
                <a:gd name="T18" fmla="*/ 50 w 278"/>
                <a:gd name="T19" fmla="*/ 220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8" h="359">
                  <a:moveTo>
                    <a:pt x="50" y="220"/>
                  </a:moveTo>
                  <a:cubicBezTo>
                    <a:pt x="18" y="174"/>
                    <a:pt x="72" y="90"/>
                    <a:pt x="61" y="36"/>
                  </a:cubicBezTo>
                  <a:cubicBezTo>
                    <a:pt x="58" y="22"/>
                    <a:pt x="50" y="9"/>
                    <a:pt x="35" y="0"/>
                  </a:cubicBezTo>
                  <a:cubicBezTo>
                    <a:pt x="34" y="4"/>
                    <a:pt x="34" y="7"/>
                    <a:pt x="33" y="11"/>
                  </a:cubicBezTo>
                  <a:cubicBezTo>
                    <a:pt x="44" y="20"/>
                    <a:pt x="50" y="33"/>
                    <a:pt x="51" y="47"/>
                  </a:cubicBezTo>
                  <a:cubicBezTo>
                    <a:pt x="60" y="107"/>
                    <a:pt x="0" y="201"/>
                    <a:pt x="38" y="249"/>
                  </a:cubicBezTo>
                  <a:cubicBezTo>
                    <a:pt x="84" y="310"/>
                    <a:pt x="217" y="265"/>
                    <a:pt x="255" y="359"/>
                  </a:cubicBezTo>
                  <a:cubicBezTo>
                    <a:pt x="278" y="359"/>
                    <a:pt x="278" y="359"/>
                    <a:pt x="278" y="359"/>
                  </a:cubicBezTo>
                  <a:cubicBezTo>
                    <a:pt x="277" y="356"/>
                    <a:pt x="276" y="354"/>
                    <a:pt x="275" y="351"/>
                  </a:cubicBezTo>
                  <a:cubicBezTo>
                    <a:pt x="229" y="233"/>
                    <a:pt x="108" y="300"/>
                    <a:pt x="50" y="22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8" name="Freeform 1991"/>
            <p:cNvSpPr/>
            <p:nvPr/>
          </p:nvSpPr>
          <p:spPr bwMode="auto">
            <a:xfrm>
              <a:off x="2987" y="1936"/>
              <a:ext cx="100" cy="59"/>
            </a:xfrm>
            <a:custGeom>
              <a:avLst/>
              <a:gdLst>
                <a:gd name="T0" fmla="*/ 100 w 100"/>
                <a:gd name="T1" fmla="*/ 39 h 59"/>
                <a:gd name="T2" fmla="*/ 68 w 100"/>
                <a:gd name="T3" fmla="*/ 0 h 59"/>
                <a:gd name="T4" fmla="*/ 0 w 100"/>
                <a:gd name="T5" fmla="*/ 20 h 59"/>
                <a:gd name="T6" fmla="*/ 32 w 100"/>
                <a:gd name="T7" fmla="*/ 59 h 59"/>
                <a:gd name="T8" fmla="*/ 100 w 100"/>
                <a:gd name="T9" fmla="*/ 39 h 59"/>
              </a:gdLst>
              <a:ahLst/>
              <a:cxnLst>
                <a:cxn ang="0">
                  <a:pos x="T0" y="T1"/>
                </a:cxn>
                <a:cxn ang="0">
                  <a:pos x="T2" y="T3"/>
                </a:cxn>
                <a:cxn ang="0">
                  <a:pos x="T4" y="T5"/>
                </a:cxn>
                <a:cxn ang="0">
                  <a:pos x="T6" y="T7"/>
                </a:cxn>
                <a:cxn ang="0">
                  <a:pos x="T8" y="T9"/>
                </a:cxn>
              </a:cxnLst>
              <a:rect l="0" t="0" r="r" b="b"/>
              <a:pathLst>
                <a:path w="100" h="59">
                  <a:moveTo>
                    <a:pt x="100" y="39"/>
                  </a:moveTo>
                  <a:lnTo>
                    <a:pt x="68" y="0"/>
                  </a:lnTo>
                  <a:lnTo>
                    <a:pt x="0" y="20"/>
                  </a:lnTo>
                  <a:lnTo>
                    <a:pt x="32" y="59"/>
                  </a:lnTo>
                  <a:lnTo>
                    <a:pt x="100" y="39"/>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9" name="Freeform 1992"/>
            <p:cNvSpPr/>
            <p:nvPr/>
          </p:nvSpPr>
          <p:spPr bwMode="auto">
            <a:xfrm>
              <a:off x="3284" y="2345"/>
              <a:ext cx="87" cy="104"/>
            </a:xfrm>
            <a:custGeom>
              <a:avLst/>
              <a:gdLst>
                <a:gd name="T0" fmla="*/ 24 w 36"/>
                <a:gd name="T1" fmla="*/ 34 h 43"/>
                <a:gd name="T2" fmla="*/ 36 w 36"/>
                <a:gd name="T3" fmla="*/ 0 h 43"/>
                <a:gd name="T4" fmla="*/ 14 w 36"/>
                <a:gd name="T5" fmla="*/ 8 h 43"/>
                <a:gd name="T6" fmla="*/ 0 w 36"/>
                <a:gd name="T7" fmla="*/ 43 h 43"/>
                <a:gd name="T8" fmla="*/ 24 w 36"/>
                <a:gd name="T9" fmla="*/ 34 h 43"/>
              </a:gdLst>
              <a:ahLst/>
              <a:cxnLst>
                <a:cxn ang="0">
                  <a:pos x="T0" y="T1"/>
                </a:cxn>
                <a:cxn ang="0">
                  <a:pos x="T2" y="T3"/>
                </a:cxn>
                <a:cxn ang="0">
                  <a:pos x="T4" y="T5"/>
                </a:cxn>
                <a:cxn ang="0">
                  <a:pos x="T6" y="T7"/>
                </a:cxn>
                <a:cxn ang="0">
                  <a:pos x="T8" y="T9"/>
                </a:cxn>
              </a:cxnLst>
              <a:rect l="0" t="0" r="r" b="b"/>
              <a:pathLst>
                <a:path w="36" h="43">
                  <a:moveTo>
                    <a:pt x="24" y="34"/>
                  </a:moveTo>
                  <a:cubicBezTo>
                    <a:pt x="27" y="22"/>
                    <a:pt x="31" y="11"/>
                    <a:pt x="36" y="0"/>
                  </a:cubicBezTo>
                  <a:cubicBezTo>
                    <a:pt x="14" y="8"/>
                    <a:pt x="14" y="8"/>
                    <a:pt x="14" y="8"/>
                  </a:cubicBezTo>
                  <a:cubicBezTo>
                    <a:pt x="11" y="20"/>
                    <a:pt x="7" y="32"/>
                    <a:pt x="0" y="43"/>
                  </a:cubicBezTo>
                  <a:lnTo>
                    <a:pt x="24" y="34"/>
                  </a:ln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0" name="Freeform 1993"/>
            <p:cNvSpPr/>
            <p:nvPr/>
          </p:nvSpPr>
          <p:spPr bwMode="auto">
            <a:xfrm>
              <a:off x="4312" y="3615"/>
              <a:ext cx="53" cy="29"/>
            </a:xfrm>
            <a:custGeom>
              <a:avLst/>
              <a:gdLst>
                <a:gd name="T0" fmla="*/ 22 w 22"/>
                <a:gd name="T1" fmla="*/ 7 h 12"/>
                <a:gd name="T2" fmla="*/ 1 w 22"/>
                <a:gd name="T3" fmla="*/ 0 h 12"/>
                <a:gd name="T4" fmla="*/ 0 w 22"/>
                <a:gd name="T5" fmla="*/ 5 h 12"/>
                <a:gd name="T6" fmla="*/ 18 w 22"/>
                <a:gd name="T7" fmla="*/ 12 h 12"/>
                <a:gd name="T8" fmla="*/ 22 w 22"/>
                <a:gd name="T9" fmla="*/ 7 h 12"/>
              </a:gdLst>
              <a:ahLst/>
              <a:cxnLst>
                <a:cxn ang="0">
                  <a:pos x="T0" y="T1"/>
                </a:cxn>
                <a:cxn ang="0">
                  <a:pos x="T2" y="T3"/>
                </a:cxn>
                <a:cxn ang="0">
                  <a:pos x="T4" y="T5"/>
                </a:cxn>
                <a:cxn ang="0">
                  <a:pos x="T6" y="T7"/>
                </a:cxn>
                <a:cxn ang="0">
                  <a:pos x="T8" y="T9"/>
                </a:cxn>
              </a:cxnLst>
              <a:rect l="0" t="0" r="r" b="b"/>
              <a:pathLst>
                <a:path w="22" h="12">
                  <a:moveTo>
                    <a:pt x="22" y="7"/>
                  </a:moveTo>
                  <a:cubicBezTo>
                    <a:pt x="1" y="0"/>
                    <a:pt x="1" y="0"/>
                    <a:pt x="1" y="0"/>
                  </a:cubicBezTo>
                  <a:cubicBezTo>
                    <a:pt x="1" y="2"/>
                    <a:pt x="0" y="3"/>
                    <a:pt x="0" y="5"/>
                  </a:cubicBezTo>
                  <a:cubicBezTo>
                    <a:pt x="18" y="12"/>
                    <a:pt x="18" y="12"/>
                    <a:pt x="18" y="12"/>
                  </a:cubicBezTo>
                  <a:cubicBezTo>
                    <a:pt x="20" y="10"/>
                    <a:pt x="21" y="8"/>
                    <a:pt x="22" y="7"/>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1" name="Freeform 1994"/>
            <p:cNvSpPr/>
            <p:nvPr/>
          </p:nvSpPr>
          <p:spPr bwMode="auto">
            <a:xfrm>
              <a:off x="2941" y="1868"/>
              <a:ext cx="73" cy="37"/>
            </a:xfrm>
            <a:custGeom>
              <a:avLst/>
              <a:gdLst>
                <a:gd name="T0" fmla="*/ 73 w 73"/>
                <a:gd name="T1" fmla="*/ 17 h 37"/>
                <a:gd name="T2" fmla="*/ 56 w 73"/>
                <a:gd name="T3" fmla="*/ 0 h 37"/>
                <a:gd name="T4" fmla="*/ 0 w 73"/>
                <a:gd name="T5" fmla="*/ 17 h 37"/>
                <a:gd name="T6" fmla="*/ 17 w 73"/>
                <a:gd name="T7" fmla="*/ 37 h 37"/>
                <a:gd name="T8" fmla="*/ 73 w 73"/>
                <a:gd name="T9" fmla="*/ 17 h 37"/>
              </a:gdLst>
              <a:ahLst/>
              <a:cxnLst>
                <a:cxn ang="0">
                  <a:pos x="T0" y="T1"/>
                </a:cxn>
                <a:cxn ang="0">
                  <a:pos x="T2" y="T3"/>
                </a:cxn>
                <a:cxn ang="0">
                  <a:pos x="T4" y="T5"/>
                </a:cxn>
                <a:cxn ang="0">
                  <a:pos x="T6" y="T7"/>
                </a:cxn>
                <a:cxn ang="0">
                  <a:pos x="T8" y="T9"/>
                </a:cxn>
              </a:cxnLst>
              <a:rect l="0" t="0" r="r" b="b"/>
              <a:pathLst>
                <a:path w="73" h="37">
                  <a:moveTo>
                    <a:pt x="73" y="17"/>
                  </a:moveTo>
                  <a:lnTo>
                    <a:pt x="56" y="0"/>
                  </a:lnTo>
                  <a:lnTo>
                    <a:pt x="0" y="17"/>
                  </a:lnTo>
                  <a:lnTo>
                    <a:pt x="17" y="37"/>
                  </a:lnTo>
                  <a:lnTo>
                    <a:pt x="73" y="17"/>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2" name="Freeform 1995"/>
            <p:cNvSpPr/>
            <p:nvPr/>
          </p:nvSpPr>
          <p:spPr bwMode="auto">
            <a:xfrm>
              <a:off x="2282" y="988"/>
              <a:ext cx="217" cy="233"/>
            </a:xfrm>
            <a:custGeom>
              <a:avLst/>
              <a:gdLst>
                <a:gd name="T0" fmla="*/ 3 w 89"/>
                <a:gd name="T1" fmla="*/ 2 h 96"/>
                <a:gd name="T2" fmla="*/ 0 w 89"/>
                <a:gd name="T3" fmla="*/ 31 h 96"/>
                <a:gd name="T4" fmla="*/ 58 w 89"/>
                <a:gd name="T5" fmla="*/ 96 h 96"/>
                <a:gd name="T6" fmla="*/ 83 w 89"/>
                <a:gd name="T7" fmla="*/ 93 h 96"/>
                <a:gd name="T8" fmla="*/ 3 w 89"/>
                <a:gd name="T9" fmla="*/ 2 h 96"/>
              </a:gdLst>
              <a:ahLst/>
              <a:cxnLst>
                <a:cxn ang="0">
                  <a:pos x="T0" y="T1"/>
                </a:cxn>
                <a:cxn ang="0">
                  <a:pos x="T2" y="T3"/>
                </a:cxn>
                <a:cxn ang="0">
                  <a:pos x="T4" y="T5"/>
                </a:cxn>
                <a:cxn ang="0">
                  <a:pos x="T6" y="T7"/>
                </a:cxn>
                <a:cxn ang="0">
                  <a:pos x="T8" y="T9"/>
                </a:cxn>
              </a:cxnLst>
              <a:rect l="0" t="0" r="r" b="b"/>
              <a:pathLst>
                <a:path w="89" h="96">
                  <a:moveTo>
                    <a:pt x="3" y="2"/>
                  </a:moveTo>
                  <a:cubicBezTo>
                    <a:pt x="2" y="12"/>
                    <a:pt x="1" y="22"/>
                    <a:pt x="0" y="31"/>
                  </a:cubicBezTo>
                  <a:cubicBezTo>
                    <a:pt x="30" y="34"/>
                    <a:pt x="58" y="66"/>
                    <a:pt x="58" y="96"/>
                  </a:cubicBezTo>
                  <a:cubicBezTo>
                    <a:pt x="66" y="95"/>
                    <a:pt x="75" y="94"/>
                    <a:pt x="83" y="93"/>
                  </a:cubicBezTo>
                  <a:cubicBezTo>
                    <a:pt x="89" y="46"/>
                    <a:pt x="50" y="0"/>
                    <a:pt x="3" y="2"/>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3" name="Freeform 1996"/>
            <p:cNvSpPr/>
            <p:nvPr/>
          </p:nvSpPr>
          <p:spPr bwMode="auto">
            <a:xfrm>
              <a:off x="2892" y="1807"/>
              <a:ext cx="71" cy="32"/>
            </a:xfrm>
            <a:custGeom>
              <a:avLst/>
              <a:gdLst>
                <a:gd name="T0" fmla="*/ 17 w 71"/>
                <a:gd name="T1" fmla="*/ 32 h 32"/>
                <a:gd name="T2" fmla="*/ 71 w 71"/>
                <a:gd name="T3" fmla="*/ 17 h 32"/>
                <a:gd name="T4" fmla="*/ 51 w 71"/>
                <a:gd name="T5" fmla="*/ 0 h 32"/>
                <a:gd name="T6" fmla="*/ 0 w 71"/>
                <a:gd name="T7" fmla="*/ 10 h 32"/>
                <a:gd name="T8" fmla="*/ 17 w 71"/>
                <a:gd name="T9" fmla="*/ 32 h 32"/>
              </a:gdLst>
              <a:ahLst/>
              <a:cxnLst>
                <a:cxn ang="0">
                  <a:pos x="T0" y="T1"/>
                </a:cxn>
                <a:cxn ang="0">
                  <a:pos x="T2" y="T3"/>
                </a:cxn>
                <a:cxn ang="0">
                  <a:pos x="T4" y="T5"/>
                </a:cxn>
                <a:cxn ang="0">
                  <a:pos x="T6" y="T7"/>
                </a:cxn>
                <a:cxn ang="0">
                  <a:pos x="T8" y="T9"/>
                </a:cxn>
              </a:cxnLst>
              <a:rect l="0" t="0" r="r" b="b"/>
              <a:pathLst>
                <a:path w="71" h="32">
                  <a:moveTo>
                    <a:pt x="17" y="32"/>
                  </a:moveTo>
                  <a:lnTo>
                    <a:pt x="71" y="17"/>
                  </a:lnTo>
                  <a:lnTo>
                    <a:pt x="51" y="0"/>
                  </a:lnTo>
                  <a:lnTo>
                    <a:pt x="0" y="10"/>
                  </a:lnTo>
                  <a:lnTo>
                    <a:pt x="17" y="32"/>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4" name="Freeform 1997"/>
            <p:cNvSpPr/>
            <p:nvPr/>
          </p:nvSpPr>
          <p:spPr bwMode="auto">
            <a:xfrm>
              <a:off x="2623" y="2012"/>
              <a:ext cx="816" cy="651"/>
            </a:xfrm>
            <a:custGeom>
              <a:avLst/>
              <a:gdLst>
                <a:gd name="T0" fmla="*/ 221 w 336"/>
                <a:gd name="T1" fmla="*/ 36 h 268"/>
                <a:gd name="T2" fmla="*/ 85 w 336"/>
                <a:gd name="T3" fmla="*/ 109 h 268"/>
                <a:gd name="T4" fmla="*/ 160 w 336"/>
                <a:gd name="T5" fmla="*/ 168 h 268"/>
                <a:gd name="T6" fmla="*/ 222 w 336"/>
                <a:gd name="T7" fmla="*/ 106 h 268"/>
                <a:gd name="T8" fmla="*/ 181 w 336"/>
                <a:gd name="T9" fmla="*/ 50 h 268"/>
                <a:gd name="T10" fmla="*/ 124 w 336"/>
                <a:gd name="T11" fmla="*/ 100 h 268"/>
                <a:gd name="T12" fmla="*/ 169 w 336"/>
                <a:gd name="T13" fmla="*/ 132 h 268"/>
                <a:gd name="T14" fmla="*/ 189 w 336"/>
                <a:gd name="T15" fmla="*/ 93 h 268"/>
                <a:gd name="T16" fmla="*/ 162 w 336"/>
                <a:gd name="T17" fmla="*/ 86 h 268"/>
                <a:gd name="T18" fmla="*/ 167 w 336"/>
                <a:gd name="T19" fmla="*/ 103 h 268"/>
                <a:gd name="T20" fmla="*/ 167 w 336"/>
                <a:gd name="T21" fmla="*/ 112 h 268"/>
                <a:gd name="T22" fmla="*/ 153 w 336"/>
                <a:gd name="T23" fmla="*/ 83 h 268"/>
                <a:gd name="T24" fmla="*/ 199 w 336"/>
                <a:gd name="T25" fmla="*/ 91 h 268"/>
                <a:gd name="T26" fmla="*/ 169 w 336"/>
                <a:gd name="T27" fmla="*/ 143 h 268"/>
                <a:gd name="T28" fmla="*/ 117 w 336"/>
                <a:gd name="T29" fmla="*/ 102 h 268"/>
                <a:gd name="T30" fmla="*/ 199 w 336"/>
                <a:gd name="T31" fmla="*/ 47 h 268"/>
                <a:gd name="T32" fmla="*/ 163 w 336"/>
                <a:gd name="T33" fmla="*/ 188 h 268"/>
                <a:gd name="T34" fmla="*/ 6 w 336"/>
                <a:gd name="T35" fmla="*/ 170 h 268"/>
                <a:gd name="T36" fmla="*/ 0 w 336"/>
                <a:gd name="T37" fmla="*/ 183 h 268"/>
                <a:gd name="T38" fmla="*/ 65 w 336"/>
                <a:gd name="T39" fmla="*/ 227 h 268"/>
                <a:gd name="T40" fmla="*/ 183 w 336"/>
                <a:gd name="T41" fmla="*/ 210 h 268"/>
                <a:gd name="T42" fmla="*/ 66 w 336"/>
                <a:gd name="T43" fmla="*/ 235 h 268"/>
                <a:gd name="T44" fmla="*/ 64 w 336"/>
                <a:gd name="T45" fmla="*/ 267 h 268"/>
                <a:gd name="T46" fmla="*/ 173 w 336"/>
                <a:gd name="T47" fmla="*/ 251 h 268"/>
                <a:gd name="T48" fmla="*/ 221 w 336"/>
                <a:gd name="T49" fmla="*/ 36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6" h="268">
                  <a:moveTo>
                    <a:pt x="221" y="36"/>
                  </a:moveTo>
                  <a:cubicBezTo>
                    <a:pt x="167" y="0"/>
                    <a:pt x="81" y="41"/>
                    <a:pt x="85" y="109"/>
                  </a:cubicBezTo>
                  <a:cubicBezTo>
                    <a:pt x="88" y="150"/>
                    <a:pt x="124" y="173"/>
                    <a:pt x="160" y="168"/>
                  </a:cubicBezTo>
                  <a:cubicBezTo>
                    <a:pt x="191" y="164"/>
                    <a:pt x="219" y="141"/>
                    <a:pt x="222" y="106"/>
                  </a:cubicBezTo>
                  <a:cubicBezTo>
                    <a:pt x="224" y="76"/>
                    <a:pt x="205" y="53"/>
                    <a:pt x="181" y="50"/>
                  </a:cubicBezTo>
                  <a:cubicBezTo>
                    <a:pt x="151" y="46"/>
                    <a:pt x="122" y="73"/>
                    <a:pt x="124" y="100"/>
                  </a:cubicBezTo>
                  <a:cubicBezTo>
                    <a:pt x="126" y="122"/>
                    <a:pt x="145" y="142"/>
                    <a:pt x="169" y="132"/>
                  </a:cubicBezTo>
                  <a:cubicBezTo>
                    <a:pt x="187" y="124"/>
                    <a:pt x="198" y="109"/>
                    <a:pt x="189" y="93"/>
                  </a:cubicBezTo>
                  <a:cubicBezTo>
                    <a:pt x="184" y="82"/>
                    <a:pt x="171" y="81"/>
                    <a:pt x="162" y="86"/>
                  </a:cubicBezTo>
                  <a:cubicBezTo>
                    <a:pt x="152" y="92"/>
                    <a:pt x="154" y="106"/>
                    <a:pt x="167" y="103"/>
                  </a:cubicBezTo>
                  <a:cubicBezTo>
                    <a:pt x="172" y="105"/>
                    <a:pt x="172" y="111"/>
                    <a:pt x="167" y="112"/>
                  </a:cubicBezTo>
                  <a:cubicBezTo>
                    <a:pt x="151" y="115"/>
                    <a:pt x="142" y="96"/>
                    <a:pt x="153" y="83"/>
                  </a:cubicBezTo>
                  <a:cubicBezTo>
                    <a:pt x="168" y="67"/>
                    <a:pt x="191" y="73"/>
                    <a:pt x="199" y="91"/>
                  </a:cubicBezTo>
                  <a:cubicBezTo>
                    <a:pt x="208" y="113"/>
                    <a:pt x="193" y="136"/>
                    <a:pt x="169" y="143"/>
                  </a:cubicBezTo>
                  <a:cubicBezTo>
                    <a:pt x="145" y="150"/>
                    <a:pt x="119" y="130"/>
                    <a:pt x="117" y="102"/>
                  </a:cubicBezTo>
                  <a:cubicBezTo>
                    <a:pt x="113" y="56"/>
                    <a:pt x="168" y="27"/>
                    <a:pt x="199" y="47"/>
                  </a:cubicBezTo>
                  <a:cubicBezTo>
                    <a:pt x="259" y="87"/>
                    <a:pt x="226" y="166"/>
                    <a:pt x="163" y="188"/>
                  </a:cubicBezTo>
                  <a:cubicBezTo>
                    <a:pt x="108" y="207"/>
                    <a:pt x="57" y="183"/>
                    <a:pt x="6" y="170"/>
                  </a:cubicBezTo>
                  <a:cubicBezTo>
                    <a:pt x="0" y="183"/>
                    <a:pt x="0" y="183"/>
                    <a:pt x="0" y="183"/>
                  </a:cubicBezTo>
                  <a:cubicBezTo>
                    <a:pt x="28" y="186"/>
                    <a:pt x="61" y="201"/>
                    <a:pt x="65" y="227"/>
                  </a:cubicBezTo>
                  <a:cubicBezTo>
                    <a:pt x="87" y="236"/>
                    <a:pt x="153" y="227"/>
                    <a:pt x="183" y="210"/>
                  </a:cubicBezTo>
                  <a:cubicBezTo>
                    <a:pt x="168" y="230"/>
                    <a:pt x="96" y="246"/>
                    <a:pt x="66" y="235"/>
                  </a:cubicBezTo>
                  <a:cubicBezTo>
                    <a:pt x="65" y="245"/>
                    <a:pt x="65" y="256"/>
                    <a:pt x="64" y="267"/>
                  </a:cubicBezTo>
                  <a:cubicBezTo>
                    <a:pt x="100" y="268"/>
                    <a:pt x="137" y="264"/>
                    <a:pt x="173" y="251"/>
                  </a:cubicBezTo>
                  <a:cubicBezTo>
                    <a:pt x="258" y="220"/>
                    <a:pt x="336" y="113"/>
                    <a:pt x="221" y="36"/>
                  </a:cubicBezTo>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5" name="Freeform 1998"/>
            <p:cNvSpPr/>
            <p:nvPr/>
          </p:nvSpPr>
          <p:spPr bwMode="auto">
            <a:xfrm>
              <a:off x="3719" y="3126"/>
              <a:ext cx="442" cy="510"/>
            </a:xfrm>
            <a:custGeom>
              <a:avLst/>
              <a:gdLst>
                <a:gd name="T0" fmla="*/ 173 w 182"/>
                <a:gd name="T1" fmla="*/ 142 h 210"/>
                <a:gd name="T2" fmla="*/ 128 w 182"/>
                <a:gd name="T3" fmla="*/ 42 h 210"/>
                <a:gd name="T4" fmla="*/ 14 w 182"/>
                <a:gd name="T5" fmla="*/ 0 h 210"/>
                <a:gd name="T6" fmla="*/ 12 w 182"/>
                <a:gd name="T7" fmla="*/ 65 h 210"/>
                <a:gd name="T8" fmla="*/ 0 w 182"/>
                <a:gd name="T9" fmla="*/ 92 h 210"/>
                <a:gd name="T10" fmla="*/ 6 w 182"/>
                <a:gd name="T11" fmla="*/ 153 h 210"/>
                <a:gd name="T12" fmla="*/ 82 w 182"/>
                <a:gd name="T13" fmla="*/ 210 h 210"/>
                <a:gd name="T14" fmla="*/ 173 w 182"/>
                <a:gd name="T15" fmla="*/ 142 h 2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2" h="210">
                  <a:moveTo>
                    <a:pt x="173" y="142"/>
                  </a:moveTo>
                  <a:cubicBezTo>
                    <a:pt x="182" y="106"/>
                    <a:pt x="167" y="67"/>
                    <a:pt x="128" y="42"/>
                  </a:cubicBezTo>
                  <a:cubicBezTo>
                    <a:pt x="99" y="23"/>
                    <a:pt x="47" y="6"/>
                    <a:pt x="14" y="0"/>
                  </a:cubicBezTo>
                  <a:cubicBezTo>
                    <a:pt x="14" y="14"/>
                    <a:pt x="13" y="45"/>
                    <a:pt x="12" y="65"/>
                  </a:cubicBezTo>
                  <a:cubicBezTo>
                    <a:pt x="12" y="76"/>
                    <a:pt x="8" y="86"/>
                    <a:pt x="0" y="92"/>
                  </a:cubicBezTo>
                  <a:cubicBezTo>
                    <a:pt x="16" y="104"/>
                    <a:pt x="11" y="128"/>
                    <a:pt x="6" y="153"/>
                  </a:cubicBezTo>
                  <a:cubicBezTo>
                    <a:pt x="36" y="165"/>
                    <a:pt x="62" y="185"/>
                    <a:pt x="82" y="210"/>
                  </a:cubicBezTo>
                  <a:cubicBezTo>
                    <a:pt x="129" y="208"/>
                    <a:pt x="161" y="191"/>
                    <a:pt x="173" y="142"/>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6" name="Freeform 1999"/>
            <p:cNvSpPr/>
            <p:nvPr/>
          </p:nvSpPr>
          <p:spPr bwMode="auto">
            <a:xfrm>
              <a:off x="4156" y="3408"/>
              <a:ext cx="51" cy="92"/>
            </a:xfrm>
            <a:custGeom>
              <a:avLst/>
              <a:gdLst>
                <a:gd name="T0" fmla="*/ 0 w 21"/>
                <a:gd name="T1" fmla="*/ 37 h 38"/>
                <a:gd name="T2" fmla="*/ 14 w 21"/>
                <a:gd name="T3" fmla="*/ 37 h 38"/>
                <a:gd name="T4" fmla="*/ 20 w 21"/>
                <a:gd name="T5" fmla="*/ 6 h 38"/>
                <a:gd name="T6" fmla="*/ 6 w 21"/>
                <a:gd name="T7" fmla="*/ 0 h 38"/>
                <a:gd name="T8" fmla="*/ 0 w 21"/>
                <a:gd name="T9" fmla="*/ 37 h 38"/>
              </a:gdLst>
              <a:ahLst/>
              <a:cxnLst>
                <a:cxn ang="0">
                  <a:pos x="T0" y="T1"/>
                </a:cxn>
                <a:cxn ang="0">
                  <a:pos x="T2" y="T3"/>
                </a:cxn>
                <a:cxn ang="0">
                  <a:pos x="T4" y="T5"/>
                </a:cxn>
                <a:cxn ang="0">
                  <a:pos x="T6" y="T7"/>
                </a:cxn>
                <a:cxn ang="0">
                  <a:pos x="T8" y="T9"/>
                </a:cxn>
              </a:cxnLst>
              <a:rect l="0" t="0" r="r" b="b"/>
              <a:pathLst>
                <a:path w="21" h="38">
                  <a:moveTo>
                    <a:pt x="0" y="37"/>
                  </a:moveTo>
                  <a:cubicBezTo>
                    <a:pt x="5" y="38"/>
                    <a:pt x="11" y="38"/>
                    <a:pt x="14" y="37"/>
                  </a:cubicBezTo>
                  <a:cubicBezTo>
                    <a:pt x="21" y="28"/>
                    <a:pt x="21" y="12"/>
                    <a:pt x="20" y="6"/>
                  </a:cubicBezTo>
                  <a:cubicBezTo>
                    <a:pt x="17" y="3"/>
                    <a:pt x="11" y="1"/>
                    <a:pt x="6" y="0"/>
                  </a:cubicBezTo>
                  <a:cubicBezTo>
                    <a:pt x="6" y="13"/>
                    <a:pt x="4" y="25"/>
                    <a:pt x="0" y="37"/>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7" name="Freeform 2000"/>
            <p:cNvSpPr/>
            <p:nvPr/>
          </p:nvSpPr>
          <p:spPr bwMode="auto">
            <a:xfrm>
              <a:off x="4307" y="3634"/>
              <a:ext cx="44" cy="29"/>
            </a:xfrm>
            <a:custGeom>
              <a:avLst/>
              <a:gdLst>
                <a:gd name="T0" fmla="*/ 0 w 18"/>
                <a:gd name="T1" fmla="*/ 11 h 12"/>
                <a:gd name="T2" fmla="*/ 18 w 18"/>
                <a:gd name="T3" fmla="*/ 5 h 12"/>
                <a:gd name="T4" fmla="*/ 2 w 18"/>
                <a:gd name="T5" fmla="*/ 0 h 12"/>
                <a:gd name="T6" fmla="*/ 0 w 18"/>
                <a:gd name="T7" fmla="*/ 11 h 12"/>
              </a:gdLst>
              <a:ahLst/>
              <a:cxnLst>
                <a:cxn ang="0">
                  <a:pos x="T0" y="T1"/>
                </a:cxn>
                <a:cxn ang="0">
                  <a:pos x="T2" y="T3"/>
                </a:cxn>
                <a:cxn ang="0">
                  <a:pos x="T4" y="T5"/>
                </a:cxn>
                <a:cxn ang="0">
                  <a:pos x="T6" y="T7"/>
                </a:cxn>
              </a:cxnLst>
              <a:rect l="0" t="0" r="r" b="b"/>
              <a:pathLst>
                <a:path w="18" h="12">
                  <a:moveTo>
                    <a:pt x="0" y="11"/>
                  </a:moveTo>
                  <a:cubicBezTo>
                    <a:pt x="7" y="12"/>
                    <a:pt x="13" y="9"/>
                    <a:pt x="18" y="5"/>
                  </a:cubicBezTo>
                  <a:cubicBezTo>
                    <a:pt x="2" y="0"/>
                    <a:pt x="2" y="0"/>
                    <a:pt x="2" y="0"/>
                  </a:cubicBezTo>
                  <a:cubicBezTo>
                    <a:pt x="1" y="4"/>
                    <a:pt x="0" y="7"/>
                    <a:pt x="0" y="11"/>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8" name="Freeform 2001"/>
            <p:cNvSpPr/>
            <p:nvPr/>
          </p:nvSpPr>
          <p:spPr bwMode="auto">
            <a:xfrm>
              <a:off x="4134" y="3500"/>
              <a:ext cx="107" cy="73"/>
            </a:xfrm>
            <a:custGeom>
              <a:avLst/>
              <a:gdLst>
                <a:gd name="T0" fmla="*/ 27 w 44"/>
                <a:gd name="T1" fmla="*/ 7 h 30"/>
                <a:gd name="T2" fmla="*/ 6 w 44"/>
                <a:gd name="T3" fmla="*/ 8 h 30"/>
                <a:gd name="T4" fmla="*/ 0 w 44"/>
                <a:gd name="T5" fmla="*/ 20 h 30"/>
                <a:gd name="T6" fmla="*/ 44 w 44"/>
                <a:gd name="T7" fmla="*/ 25 h 30"/>
                <a:gd name="T8" fmla="*/ 32 w 44"/>
                <a:gd name="T9" fmla="*/ 0 h 30"/>
                <a:gd name="T10" fmla="*/ 27 w 44"/>
                <a:gd name="T11" fmla="*/ 7 h 30"/>
              </a:gdLst>
              <a:ahLst/>
              <a:cxnLst>
                <a:cxn ang="0">
                  <a:pos x="T0" y="T1"/>
                </a:cxn>
                <a:cxn ang="0">
                  <a:pos x="T2" y="T3"/>
                </a:cxn>
                <a:cxn ang="0">
                  <a:pos x="T4" y="T5"/>
                </a:cxn>
                <a:cxn ang="0">
                  <a:pos x="T6" y="T7"/>
                </a:cxn>
                <a:cxn ang="0">
                  <a:pos x="T8" y="T9"/>
                </a:cxn>
                <a:cxn ang="0">
                  <a:pos x="T10" y="T11"/>
                </a:cxn>
              </a:cxnLst>
              <a:rect l="0" t="0" r="r" b="b"/>
              <a:pathLst>
                <a:path w="44" h="30">
                  <a:moveTo>
                    <a:pt x="27" y="7"/>
                  </a:moveTo>
                  <a:cubicBezTo>
                    <a:pt x="22" y="9"/>
                    <a:pt x="13" y="9"/>
                    <a:pt x="6" y="8"/>
                  </a:cubicBezTo>
                  <a:cubicBezTo>
                    <a:pt x="4" y="12"/>
                    <a:pt x="2" y="16"/>
                    <a:pt x="0" y="20"/>
                  </a:cubicBezTo>
                  <a:cubicBezTo>
                    <a:pt x="12" y="29"/>
                    <a:pt x="28" y="30"/>
                    <a:pt x="44" y="25"/>
                  </a:cubicBezTo>
                  <a:cubicBezTo>
                    <a:pt x="43" y="14"/>
                    <a:pt x="40" y="6"/>
                    <a:pt x="32" y="0"/>
                  </a:cubicBezTo>
                  <a:cubicBezTo>
                    <a:pt x="31" y="3"/>
                    <a:pt x="29" y="5"/>
                    <a:pt x="27" y="7"/>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9" name="Freeform 2002"/>
            <p:cNvSpPr/>
            <p:nvPr/>
          </p:nvSpPr>
          <p:spPr bwMode="auto">
            <a:xfrm>
              <a:off x="3400" y="2518"/>
              <a:ext cx="214" cy="231"/>
            </a:xfrm>
            <a:custGeom>
              <a:avLst/>
              <a:gdLst>
                <a:gd name="T0" fmla="*/ 0 w 88"/>
                <a:gd name="T1" fmla="*/ 23 h 95"/>
                <a:gd name="T2" fmla="*/ 88 w 88"/>
                <a:gd name="T3" fmla="*/ 90 h 95"/>
                <a:gd name="T4" fmla="*/ 28 w 88"/>
                <a:gd name="T5" fmla="*/ 0 h 95"/>
                <a:gd name="T6" fmla="*/ 0 w 88"/>
                <a:gd name="T7" fmla="*/ 23 h 95"/>
              </a:gdLst>
              <a:ahLst/>
              <a:cxnLst>
                <a:cxn ang="0">
                  <a:pos x="T0" y="T1"/>
                </a:cxn>
                <a:cxn ang="0">
                  <a:pos x="T2" y="T3"/>
                </a:cxn>
                <a:cxn ang="0">
                  <a:pos x="T4" y="T5"/>
                </a:cxn>
                <a:cxn ang="0">
                  <a:pos x="T6" y="T7"/>
                </a:cxn>
              </a:cxnLst>
              <a:rect l="0" t="0" r="r" b="b"/>
              <a:pathLst>
                <a:path w="88" h="95">
                  <a:moveTo>
                    <a:pt x="0" y="23"/>
                  </a:moveTo>
                  <a:cubicBezTo>
                    <a:pt x="15" y="82"/>
                    <a:pt x="52" y="95"/>
                    <a:pt x="88" y="90"/>
                  </a:cubicBezTo>
                  <a:cubicBezTo>
                    <a:pt x="65" y="62"/>
                    <a:pt x="36" y="39"/>
                    <a:pt x="28" y="0"/>
                  </a:cubicBezTo>
                  <a:cubicBezTo>
                    <a:pt x="18" y="7"/>
                    <a:pt x="9" y="14"/>
                    <a:pt x="0" y="23"/>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0" name="Freeform 2003"/>
            <p:cNvSpPr/>
            <p:nvPr/>
          </p:nvSpPr>
          <p:spPr bwMode="auto">
            <a:xfrm>
              <a:off x="3553" y="2807"/>
              <a:ext cx="141" cy="146"/>
            </a:xfrm>
            <a:custGeom>
              <a:avLst/>
              <a:gdLst>
                <a:gd name="T0" fmla="*/ 57 w 58"/>
                <a:gd name="T1" fmla="*/ 60 h 60"/>
                <a:gd name="T2" fmla="*/ 45 w 58"/>
                <a:gd name="T3" fmla="*/ 0 h 60"/>
                <a:gd name="T4" fmla="*/ 0 w 58"/>
                <a:gd name="T5" fmla="*/ 2 h 60"/>
                <a:gd name="T6" fmla="*/ 20 w 58"/>
                <a:gd name="T7" fmla="*/ 60 h 60"/>
                <a:gd name="T8" fmla="*/ 57 w 58"/>
                <a:gd name="T9" fmla="*/ 60 h 60"/>
              </a:gdLst>
              <a:ahLst/>
              <a:cxnLst>
                <a:cxn ang="0">
                  <a:pos x="T0" y="T1"/>
                </a:cxn>
                <a:cxn ang="0">
                  <a:pos x="T2" y="T3"/>
                </a:cxn>
                <a:cxn ang="0">
                  <a:pos x="T4" y="T5"/>
                </a:cxn>
                <a:cxn ang="0">
                  <a:pos x="T6" y="T7"/>
                </a:cxn>
                <a:cxn ang="0">
                  <a:pos x="T8" y="T9"/>
                </a:cxn>
              </a:cxnLst>
              <a:rect l="0" t="0" r="r" b="b"/>
              <a:pathLst>
                <a:path w="58" h="60">
                  <a:moveTo>
                    <a:pt x="57" y="60"/>
                  </a:moveTo>
                  <a:cubicBezTo>
                    <a:pt x="58" y="36"/>
                    <a:pt x="54" y="17"/>
                    <a:pt x="45" y="0"/>
                  </a:cubicBezTo>
                  <a:cubicBezTo>
                    <a:pt x="32" y="4"/>
                    <a:pt x="17" y="5"/>
                    <a:pt x="0" y="2"/>
                  </a:cubicBezTo>
                  <a:cubicBezTo>
                    <a:pt x="10" y="20"/>
                    <a:pt x="17" y="40"/>
                    <a:pt x="20" y="60"/>
                  </a:cubicBezTo>
                  <a:cubicBezTo>
                    <a:pt x="32" y="58"/>
                    <a:pt x="44" y="58"/>
                    <a:pt x="57" y="6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1" name="Freeform 2004"/>
            <p:cNvSpPr/>
            <p:nvPr/>
          </p:nvSpPr>
          <p:spPr bwMode="auto">
            <a:xfrm>
              <a:off x="1937" y="657"/>
              <a:ext cx="68" cy="136"/>
            </a:xfrm>
            <a:custGeom>
              <a:avLst/>
              <a:gdLst>
                <a:gd name="T0" fmla="*/ 28 w 28"/>
                <a:gd name="T1" fmla="*/ 16 h 56"/>
                <a:gd name="T2" fmla="*/ 14 w 28"/>
                <a:gd name="T3" fmla="*/ 0 h 56"/>
                <a:gd name="T4" fmla="*/ 0 w 28"/>
                <a:gd name="T5" fmla="*/ 56 h 56"/>
                <a:gd name="T6" fmla="*/ 19 w 28"/>
                <a:gd name="T7" fmla="*/ 50 h 56"/>
                <a:gd name="T8" fmla="*/ 28 w 28"/>
                <a:gd name="T9" fmla="*/ 16 h 56"/>
              </a:gdLst>
              <a:ahLst/>
              <a:cxnLst>
                <a:cxn ang="0">
                  <a:pos x="T0" y="T1"/>
                </a:cxn>
                <a:cxn ang="0">
                  <a:pos x="T2" y="T3"/>
                </a:cxn>
                <a:cxn ang="0">
                  <a:pos x="T4" y="T5"/>
                </a:cxn>
                <a:cxn ang="0">
                  <a:pos x="T6" y="T7"/>
                </a:cxn>
                <a:cxn ang="0">
                  <a:pos x="T8" y="T9"/>
                </a:cxn>
              </a:cxnLst>
              <a:rect l="0" t="0" r="r" b="b"/>
              <a:pathLst>
                <a:path w="28" h="56">
                  <a:moveTo>
                    <a:pt x="28" y="16"/>
                  </a:moveTo>
                  <a:cubicBezTo>
                    <a:pt x="24" y="10"/>
                    <a:pt x="19" y="5"/>
                    <a:pt x="14" y="0"/>
                  </a:cubicBezTo>
                  <a:cubicBezTo>
                    <a:pt x="0" y="56"/>
                    <a:pt x="0" y="56"/>
                    <a:pt x="0" y="56"/>
                  </a:cubicBezTo>
                  <a:cubicBezTo>
                    <a:pt x="6" y="53"/>
                    <a:pt x="13" y="51"/>
                    <a:pt x="19" y="50"/>
                  </a:cubicBezTo>
                  <a:lnTo>
                    <a:pt x="28" y="16"/>
                  </a:ln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2" name="Freeform 2005"/>
            <p:cNvSpPr/>
            <p:nvPr/>
          </p:nvSpPr>
          <p:spPr bwMode="auto">
            <a:xfrm>
              <a:off x="2260" y="1087"/>
              <a:ext cx="141" cy="144"/>
            </a:xfrm>
            <a:custGeom>
              <a:avLst/>
              <a:gdLst>
                <a:gd name="T0" fmla="*/ 36 w 58"/>
                <a:gd name="T1" fmla="*/ 59 h 59"/>
                <a:gd name="T2" fmla="*/ 57 w 58"/>
                <a:gd name="T3" fmla="*/ 56 h 59"/>
                <a:gd name="T4" fmla="*/ 7 w 58"/>
                <a:gd name="T5" fmla="*/ 0 h 59"/>
                <a:gd name="T6" fmla="*/ 0 w 58"/>
                <a:gd name="T7" fmla="*/ 26 h 59"/>
                <a:gd name="T8" fmla="*/ 36 w 58"/>
                <a:gd name="T9" fmla="*/ 59 h 59"/>
              </a:gdLst>
              <a:ahLst/>
              <a:cxnLst>
                <a:cxn ang="0">
                  <a:pos x="T0" y="T1"/>
                </a:cxn>
                <a:cxn ang="0">
                  <a:pos x="T2" y="T3"/>
                </a:cxn>
                <a:cxn ang="0">
                  <a:pos x="T4" y="T5"/>
                </a:cxn>
                <a:cxn ang="0">
                  <a:pos x="T6" y="T7"/>
                </a:cxn>
                <a:cxn ang="0">
                  <a:pos x="T8" y="T9"/>
                </a:cxn>
              </a:cxnLst>
              <a:rect l="0" t="0" r="r" b="b"/>
              <a:pathLst>
                <a:path w="58" h="59">
                  <a:moveTo>
                    <a:pt x="36" y="59"/>
                  </a:moveTo>
                  <a:cubicBezTo>
                    <a:pt x="43" y="58"/>
                    <a:pt x="50" y="57"/>
                    <a:pt x="57" y="56"/>
                  </a:cubicBezTo>
                  <a:cubicBezTo>
                    <a:pt x="58" y="30"/>
                    <a:pt x="34" y="1"/>
                    <a:pt x="7" y="0"/>
                  </a:cubicBezTo>
                  <a:cubicBezTo>
                    <a:pt x="5" y="9"/>
                    <a:pt x="3" y="18"/>
                    <a:pt x="0" y="26"/>
                  </a:cubicBezTo>
                  <a:cubicBezTo>
                    <a:pt x="17" y="28"/>
                    <a:pt x="32" y="42"/>
                    <a:pt x="36" y="59"/>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3" name="Freeform 2006"/>
            <p:cNvSpPr/>
            <p:nvPr/>
          </p:nvSpPr>
          <p:spPr bwMode="auto">
            <a:xfrm>
              <a:off x="1852" y="613"/>
              <a:ext cx="105" cy="248"/>
            </a:xfrm>
            <a:custGeom>
              <a:avLst/>
              <a:gdLst>
                <a:gd name="T0" fmla="*/ 0 w 43"/>
                <a:gd name="T1" fmla="*/ 102 h 102"/>
                <a:gd name="T2" fmla="*/ 28 w 43"/>
                <a:gd name="T3" fmla="*/ 77 h 102"/>
                <a:gd name="T4" fmla="*/ 43 w 43"/>
                <a:gd name="T5" fmla="*/ 13 h 102"/>
                <a:gd name="T6" fmla="*/ 25 w 43"/>
                <a:gd name="T7" fmla="*/ 0 h 102"/>
                <a:gd name="T8" fmla="*/ 0 w 43"/>
                <a:gd name="T9" fmla="*/ 102 h 102"/>
              </a:gdLst>
              <a:ahLst/>
              <a:cxnLst>
                <a:cxn ang="0">
                  <a:pos x="T0" y="T1"/>
                </a:cxn>
                <a:cxn ang="0">
                  <a:pos x="T2" y="T3"/>
                </a:cxn>
                <a:cxn ang="0">
                  <a:pos x="T4" y="T5"/>
                </a:cxn>
                <a:cxn ang="0">
                  <a:pos x="T6" y="T7"/>
                </a:cxn>
                <a:cxn ang="0">
                  <a:pos x="T8" y="T9"/>
                </a:cxn>
              </a:cxnLst>
              <a:rect l="0" t="0" r="r" b="b"/>
              <a:pathLst>
                <a:path w="43" h="102">
                  <a:moveTo>
                    <a:pt x="0" y="102"/>
                  </a:moveTo>
                  <a:cubicBezTo>
                    <a:pt x="8" y="91"/>
                    <a:pt x="18" y="83"/>
                    <a:pt x="28" y="77"/>
                  </a:cubicBezTo>
                  <a:cubicBezTo>
                    <a:pt x="43" y="13"/>
                    <a:pt x="43" y="13"/>
                    <a:pt x="43" y="13"/>
                  </a:cubicBezTo>
                  <a:cubicBezTo>
                    <a:pt x="37" y="8"/>
                    <a:pt x="31" y="4"/>
                    <a:pt x="25" y="0"/>
                  </a:cubicBezTo>
                  <a:lnTo>
                    <a:pt x="0" y="102"/>
                  </a:ln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4" name="Freeform 2007"/>
            <p:cNvSpPr/>
            <p:nvPr/>
          </p:nvSpPr>
          <p:spPr bwMode="auto">
            <a:xfrm>
              <a:off x="501" y="0"/>
              <a:ext cx="493" cy="136"/>
            </a:xfrm>
            <a:custGeom>
              <a:avLst/>
              <a:gdLst>
                <a:gd name="T0" fmla="*/ 0 w 203"/>
                <a:gd name="T1" fmla="*/ 21 h 56"/>
                <a:gd name="T2" fmla="*/ 30 w 203"/>
                <a:gd name="T3" fmla="*/ 53 h 56"/>
                <a:gd name="T4" fmla="*/ 203 w 203"/>
                <a:gd name="T5" fmla="*/ 0 h 56"/>
                <a:gd name="T6" fmla="*/ 136 w 203"/>
                <a:gd name="T7" fmla="*/ 0 h 56"/>
                <a:gd name="T8" fmla="*/ 0 w 203"/>
                <a:gd name="T9" fmla="*/ 21 h 56"/>
              </a:gdLst>
              <a:ahLst/>
              <a:cxnLst>
                <a:cxn ang="0">
                  <a:pos x="T0" y="T1"/>
                </a:cxn>
                <a:cxn ang="0">
                  <a:pos x="T2" y="T3"/>
                </a:cxn>
                <a:cxn ang="0">
                  <a:pos x="T4" y="T5"/>
                </a:cxn>
                <a:cxn ang="0">
                  <a:pos x="T6" y="T7"/>
                </a:cxn>
                <a:cxn ang="0">
                  <a:pos x="T8" y="T9"/>
                </a:cxn>
              </a:cxnLst>
              <a:rect l="0" t="0" r="r" b="b"/>
              <a:pathLst>
                <a:path w="203" h="56">
                  <a:moveTo>
                    <a:pt x="0" y="21"/>
                  </a:moveTo>
                  <a:cubicBezTo>
                    <a:pt x="10" y="31"/>
                    <a:pt x="20" y="42"/>
                    <a:pt x="30" y="53"/>
                  </a:cubicBezTo>
                  <a:cubicBezTo>
                    <a:pt x="94" y="56"/>
                    <a:pt x="155" y="32"/>
                    <a:pt x="203" y="0"/>
                  </a:cubicBezTo>
                  <a:cubicBezTo>
                    <a:pt x="136" y="0"/>
                    <a:pt x="136" y="0"/>
                    <a:pt x="136" y="0"/>
                  </a:cubicBezTo>
                  <a:cubicBezTo>
                    <a:pt x="86" y="22"/>
                    <a:pt x="38" y="26"/>
                    <a:pt x="0" y="21"/>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5" name="Freeform 2008"/>
            <p:cNvSpPr/>
            <p:nvPr/>
          </p:nvSpPr>
          <p:spPr bwMode="auto">
            <a:xfrm>
              <a:off x="593" y="0"/>
              <a:ext cx="527" cy="226"/>
            </a:xfrm>
            <a:custGeom>
              <a:avLst/>
              <a:gdLst>
                <a:gd name="T0" fmla="*/ 0 w 217"/>
                <a:gd name="T1" fmla="*/ 61 h 93"/>
                <a:gd name="T2" fmla="*/ 31 w 217"/>
                <a:gd name="T3" fmla="*/ 92 h 93"/>
                <a:gd name="T4" fmla="*/ 180 w 217"/>
                <a:gd name="T5" fmla="*/ 40 h 93"/>
                <a:gd name="T6" fmla="*/ 217 w 217"/>
                <a:gd name="T7" fmla="*/ 0 h 93"/>
                <a:gd name="T8" fmla="*/ 172 w 217"/>
                <a:gd name="T9" fmla="*/ 0 h 93"/>
                <a:gd name="T10" fmla="*/ 0 w 217"/>
                <a:gd name="T11" fmla="*/ 61 h 93"/>
              </a:gdLst>
              <a:ahLst/>
              <a:cxnLst>
                <a:cxn ang="0">
                  <a:pos x="T0" y="T1"/>
                </a:cxn>
                <a:cxn ang="0">
                  <a:pos x="T2" y="T3"/>
                </a:cxn>
                <a:cxn ang="0">
                  <a:pos x="T4" y="T5"/>
                </a:cxn>
                <a:cxn ang="0">
                  <a:pos x="T6" y="T7"/>
                </a:cxn>
                <a:cxn ang="0">
                  <a:pos x="T8" y="T9"/>
                </a:cxn>
                <a:cxn ang="0">
                  <a:pos x="T10" y="T11"/>
                </a:cxn>
              </a:cxnLst>
              <a:rect l="0" t="0" r="r" b="b"/>
              <a:pathLst>
                <a:path w="217" h="93">
                  <a:moveTo>
                    <a:pt x="0" y="61"/>
                  </a:moveTo>
                  <a:cubicBezTo>
                    <a:pt x="10" y="71"/>
                    <a:pt x="21" y="82"/>
                    <a:pt x="31" y="92"/>
                  </a:cubicBezTo>
                  <a:cubicBezTo>
                    <a:pt x="83" y="93"/>
                    <a:pt x="133" y="82"/>
                    <a:pt x="180" y="40"/>
                  </a:cubicBezTo>
                  <a:cubicBezTo>
                    <a:pt x="194" y="29"/>
                    <a:pt x="206" y="15"/>
                    <a:pt x="217" y="0"/>
                  </a:cubicBezTo>
                  <a:cubicBezTo>
                    <a:pt x="172" y="0"/>
                    <a:pt x="172" y="0"/>
                    <a:pt x="172" y="0"/>
                  </a:cubicBezTo>
                  <a:cubicBezTo>
                    <a:pt x="128" y="36"/>
                    <a:pt x="51" y="64"/>
                    <a:pt x="0" y="61"/>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6" name="Freeform 2009"/>
            <p:cNvSpPr/>
            <p:nvPr/>
          </p:nvSpPr>
          <p:spPr bwMode="auto">
            <a:xfrm>
              <a:off x="751" y="0"/>
              <a:ext cx="36" cy="12"/>
            </a:xfrm>
            <a:custGeom>
              <a:avLst/>
              <a:gdLst>
                <a:gd name="T0" fmla="*/ 15 w 15"/>
                <a:gd name="T1" fmla="*/ 0 h 5"/>
                <a:gd name="T2" fmla="*/ 0 w 15"/>
                <a:gd name="T3" fmla="*/ 0 h 5"/>
                <a:gd name="T4" fmla="*/ 5 w 15"/>
                <a:gd name="T5" fmla="*/ 5 h 5"/>
                <a:gd name="T6" fmla="*/ 15 w 15"/>
                <a:gd name="T7" fmla="*/ 0 h 5"/>
              </a:gdLst>
              <a:ahLst/>
              <a:cxnLst>
                <a:cxn ang="0">
                  <a:pos x="T0" y="T1"/>
                </a:cxn>
                <a:cxn ang="0">
                  <a:pos x="T2" y="T3"/>
                </a:cxn>
                <a:cxn ang="0">
                  <a:pos x="T4" y="T5"/>
                </a:cxn>
                <a:cxn ang="0">
                  <a:pos x="T6" y="T7"/>
                </a:cxn>
              </a:cxnLst>
              <a:rect l="0" t="0" r="r" b="b"/>
              <a:pathLst>
                <a:path w="15" h="5">
                  <a:moveTo>
                    <a:pt x="15" y="0"/>
                  </a:moveTo>
                  <a:cubicBezTo>
                    <a:pt x="0" y="0"/>
                    <a:pt x="0" y="0"/>
                    <a:pt x="0" y="0"/>
                  </a:cubicBezTo>
                  <a:cubicBezTo>
                    <a:pt x="2" y="1"/>
                    <a:pt x="3" y="3"/>
                    <a:pt x="5" y="5"/>
                  </a:cubicBezTo>
                  <a:cubicBezTo>
                    <a:pt x="8" y="3"/>
                    <a:pt x="12" y="2"/>
                    <a:pt x="15" y="0"/>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7" name="Freeform 2010"/>
            <p:cNvSpPr/>
            <p:nvPr/>
          </p:nvSpPr>
          <p:spPr bwMode="auto">
            <a:xfrm>
              <a:off x="3303" y="2447"/>
              <a:ext cx="34" cy="22"/>
            </a:xfrm>
            <a:custGeom>
              <a:avLst/>
              <a:gdLst>
                <a:gd name="T0" fmla="*/ 14 w 14"/>
                <a:gd name="T1" fmla="*/ 0 h 9"/>
                <a:gd name="T2" fmla="*/ 0 w 14"/>
                <a:gd name="T3" fmla="*/ 5 h 9"/>
                <a:gd name="T4" fmla="*/ 13 w 14"/>
                <a:gd name="T5" fmla="*/ 9 h 9"/>
                <a:gd name="T6" fmla="*/ 14 w 14"/>
                <a:gd name="T7" fmla="*/ 0 h 9"/>
              </a:gdLst>
              <a:ahLst/>
              <a:cxnLst>
                <a:cxn ang="0">
                  <a:pos x="T0" y="T1"/>
                </a:cxn>
                <a:cxn ang="0">
                  <a:pos x="T2" y="T3"/>
                </a:cxn>
                <a:cxn ang="0">
                  <a:pos x="T4" y="T5"/>
                </a:cxn>
                <a:cxn ang="0">
                  <a:pos x="T6" y="T7"/>
                </a:cxn>
              </a:cxnLst>
              <a:rect l="0" t="0" r="r" b="b"/>
              <a:pathLst>
                <a:path w="14" h="9">
                  <a:moveTo>
                    <a:pt x="14" y="0"/>
                  </a:moveTo>
                  <a:cubicBezTo>
                    <a:pt x="0" y="5"/>
                    <a:pt x="0" y="5"/>
                    <a:pt x="0" y="5"/>
                  </a:cubicBezTo>
                  <a:cubicBezTo>
                    <a:pt x="13" y="9"/>
                    <a:pt x="13" y="9"/>
                    <a:pt x="13" y="9"/>
                  </a:cubicBezTo>
                  <a:cubicBezTo>
                    <a:pt x="13" y="6"/>
                    <a:pt x="14" y="3"/>
                    <a:pt x="14"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8" name="Freeform 2011"/>
            <p:cNvSpPr/>
            <p:nvPr/>
          </p:nvSpPr>
          <p:spPr bwMode="auto">
            <a:xfrm>
              <a:off x="1133" y="0"/>
              <a:ext cx="41" cy="15"/>
            </a:xfrm>
            <a:custGeom>
              <a:avLst/>
              <a:gdLst>
                <a:gd name="T0" fmla="*/ 16 w 17"/>
                <a:gd name="T1" fmla="*/ 1 h 6"/>
                <a:gd name="T2" fmla="*/ 17 w 17"/>
                <a:gd name="T3" fmla="*/ 0 h 6"/>
                <a:gd name="T4" fmla="*/ 5 w 17"/>
                <a:gd name="T5" fmla="*/ 0 h 6"/>
                <a:gd name="T6" fmla="*/ 0 w 17"/>
                <a:gd name="T7" fmla="*/ 6 h 6"/>
                <a:gd name="T8" fmla="*/ 16 w 17"/>
                <a:gd name="T9" fmla="*/ 1 h 6"/>
              </a:gdLst>
              <a:ahLst/>
              <a:cxnLst>
                <a:cxn ang="0">
                  <a:pos x="T0" y="T1"/>
                </a:cxn>
                <a:cxn ang="0">
                  <a:pos x="T2" y="T3"/>
                </a:cxn>
                <a:cxn ang="0">
                  <a:pos x="T4" y="T5"/>
                </a:cxn>
                <a:cxn ang="0">
                  <a:pos x="T6" y="T7"/>
                </a:cxn>
                <a:cxn ang="0">
                  <a:pos x="T8" y="T9"/>
                </a:cxn>
              </a:cxnLst>
              <a:rect l="0" t="0" r="r" b="b"/>
              <a:pathLst>
                <a:path w="17" h="6">
                  <a:moveTo>
                    <a:pt x="16" y="1"/>
                  </a:moveTo>
                  <a:cubicBezTo>
                    <a:pt x="17" y="0"/>
                    <a:pt x="17" y="0"/>
                    <a:pt x="17" y="0"/>
                  </a:cubicBezTo>
                  <a:cubicBezTo>
                    <a:pt x="5" y="0"/>
                    <a:pt x="5" y="0"/>
                    <a:pt x="5" y="0"/>
                  </a:cubicBezTo>
                  <a:cubicBezTo>
                    <a:pt x="3" y="2"/>
                    <a:pt x="2" y="4"/>
                    <a:pt x="0" y="6"/>
                  </a:cubicBezTo>
                  <a:cubicBezTo>
                    <a:pt x="5" y="5"/>
                    <a:pt x="11" y="3"/>
                    <a:pt x="16" y="1"/>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9" name="Freeform 2012"/>
            <p:cNvSpPr>
              <a:spLocks noEditPoints="1"/>
            </p:cNvSpPr>
            <p:nvPr/>
          </p:nvSpPr>
          <p:spPr bwMode="auto">
            <a:xfrm>
              <a:off x="1303" y="693"/>
              <a:ext cx="914" cy="864"/>
            </a:xfrm>
            <a:custGeom>
              <a:avLst/>
              <a:gdLst>
                <a:gd name="T0" fmla="*/ 78 w 376"/>
                <a:gd name="T1" fmla="*/ 171 h 355"/>
                <a:gd name="T2" fmla="*/ 4 w 376"/>
                <a:gd name="T3" fmla="*/ 223 h 355"/>
                <a:gd name="T4" fmla="*/ 140 w 376"/>
                <a:gd name="T5" fmla="*/ 260 h 355"/>
                <a:gd name="T6" fmla="*/ 194 w 376"/>
                <a:gd name="T7" fmla="*/ 355 h 355"/>
                <a:gd name="T8" fmla="*/ 210 w 376"/>
                <a:gd name="T9" fmla="*/ 235 h 355"/>
                <a:gd name="T10" fmla="*/ 287 w 376"/>
                <a:gd name="T11" fmla="*/ 176 h 355"/>
                <a:gd name="T12" fmla="*/ 376 w 376"/>
                <a:gd name="T13" fmla="*/ 138 h 355"/>
                <a:gd name="T14" fmla="*/ 310 w 376"/>
                <a:gd name="T15" fmla="*/ 105 h 355"/>
                <a:gd name="T16" fmla="*/ 222 w 376"/>
                <a:gd name="T17" fmla="*/ 94 h 355"/>
                <a:gd name="T18" fmla="*/ 78 w 376"/>
                <a:gd name="T19" fmla="*/ 171 h 355"/>
                <a:gd name="T20" fmla="*/ 115 w 376"/>
                <a:gd name="T21" fmla="*/ 214 h 355"/>
                <a:gd name="T22" fmla="*/ 103 w 376"/>
                <a:gd name="T23" fmla="*/ 220 h 355"/>
                <a:gd name="T24" fmla="*/ 97 w 376"/>
                <a:gd name="T25" fmla="*/ 208 h 355"/>
                <a:gd name="T26" fmla="*/ 109 w 376"/>
                <a:gd name="T27" fmla="*/ 203 h 355"/>
                <a:gd name="T28" fmla="*/ 115 w 376"/>
                <a:gd name="T29" fmla="*/ 214 h 355"/>
                <a:gd name="T30" fmla="*/ 156 w 376"/>
                <a:gd name="T31" fmla="*/ 204 h 355"/>
                <a:gd name="T32" fmla="*/ 129 w 376"/>
                <a:gd name="T33" fmla="*/ 186 h 355"/>
                <a:gd name="T34" fmla="*/ 143 w 376"/>
                <a:gd name="T35" fmla="*/ 157 h 355"/>
                <a:gd name="T36" fmla="*/ 164 w 376"/>
                <a:gd name="T37" fmla="*/ 167 h 355"/>
                <a:gd name="T38" fmla="*/ 158 w 376"/>
                <a:gd name="T39" fmla="*/ 169 h 355"/>
                <a:gd name="T40" fmla="*/ 144 w 376"/>
                <a:gd name="T41" fmla="*/ 163 h 355"/>
                <a:gd name="T42" fmla="*/ 136 w 376"/>
                <a:gd name="T43" fmla="*/ 183 h 355"/>
                <a:gd name="T44" fmla="*/ 153 w 376"/>
                <a:gd name="T45" fmla="*/ 198 h 355"/>
                <a:gd name="T46" fmla="*/ 162 w 376"/>
                <a:gd name="T47" fmla="*/ 185 h 355"/>
                <a:gd name="T48" fmla="*/ 169 w 376"/>
                <a:gd name="T49" fmla="*/ 183 h 355"/>
                <a:gd name="T50" fmla="*/ 156 w 376"/>
                <a:gd name="T51" fmla="*/ 204 h 355"/>
                <a:gd name="T52" fmla="*/ 198 w 376"/>
                <a:gd name="T53" fmla="*/ 186 h 355"/>
                <a:gd name="T54" fmla="*/ 172 w 376"/>
                <a:gd name="T55" fmla="*/ 169 h 355"/>
                <a:gd name="T56" fmla="*/ 186 w 376"/>
                <a:gd name="T57" fmla="*/ 141 h 355"/>
                <a:gd name="T58" fmla="*/ 212 w 376"/>
                <a:gd name="T59" fmla="*/ 158 h 355"/>
                <a:gd name="T60" fmla="*/ 198 w 376"/>
                <a:gd name="T61" fmla="*/ 186 h 355"/>
                <a:gd name="T62" fmla="*/ 225 w 376"/>
                <a:gd name="T63" fmla="*/ 133 h 355"/>
                <a:gd name="T64" fmla="*/ 234 w 376"/>
                <a:gd name="T65" fmla="*/ 124 h 355"/>
                <a:gd name="T66" fmla="*/ 248 w 376"/>
                <a:gd name="T67" fmla="*/ 128 h 355"/>
                <a:gd name="T68" fmla="*/ 258 w 376"/>
                <a:gd name="T69" fmla="*/ 117 h 355"/>
                <a:gd name="T70" fmla="*/ 275 w 376"/>
                <a:gd name="T71" fmla="*/ 129 h 355"/>
                <a:gd name="T72" fmla="*/ 283 w 376"/>
                <a:gd name="T73" fmla="*/ 155 h 355"/>
                <a:gd name="T74" fmla="*/ 275 w 376"/>
                <a:gd name="T75" fmla="*/ 157 h 355"/>
                <a:gd name="T76" fmla="*/ 268 w 376"/>
                <a:gd name="T77" fmla="*/ 131 h 355"/>
                <a:gd name="T78" fmla="*/ 259 w 376"/>
                <a:gd name="T79" fmla="*/ 123 h 355"/>
                <a:gd name="T80" fmla="*/ 250 w 376"/>
                <a:gd name="T81" fmla="*/ 133 h 355"/>
                <a:gd name="T82" fmla="*/ 259 w 376"/>
                <a:gd name="T83" fmla="*/ 162 h 355"/>
                <a:gd name="T84" fmla="*/ 251 w 376"/>
                <a:gd name="T85" fmla="*/ 164 h 355"/>
                <a:gd name="T86" fmla="*/ 244 w 376"/>
                <a:gd name="T87" fmla="*/ 138 h 355"/>
                <a:gd name="T88" fmla="*/ 235 w 376"/>
                <a:gd name="T89" fmla="*/ 130 h 355"/>
                <a:gd name="T90" fmla="*/ 227 w 376"/>
                <a:gd name="T91" fmla="*/ 139 h 355"/>
                <a:gd name="T92" fmla="*/ 235 w 376"/>
                <a:gd name="T93" fmla="*/ 169 h 355"/>
                <a:gd name="T94" fmla="*/ 227 w 376"/>
                <a:gd name="T95" fmla="*/ 171 h 355"/>
                <a:gd name="T96" fmla="*/ 216 w 376"/>
                <a:gd name="T97" fmla="*/ 130 h 355"/>
                <a:gd name="T98" fmla="*/ 223 w 376"/>
                <a:gd name="T99" fmla="*/ 128 h 355"/>
                <a:gd name="T100" fmla="*/ 225 w 376"/>
                <a:gd name="T101" fmla="*/ 133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6" h="355">
                  <a:moveTo>
                    <a:pt x="78" y="171"/>
                  </a:moveTo>
                  <a:cubicBezTo>
                    <a:pt x="23" y="168"/>
                    <a:pt x="0" y="196"/>
                    <a:pt x="4" y="223"/>
                  </a:cubicBezTo>
                  <a:cubicBezTo>
                    <a:pt x="9" y="261"/>
                    <a:pt x="62" y="288"/>
                    <a:pt x="140" y="260"/>
                  </a:cubicBezTo>
                  <a:cubicBezTo>
                    <a:pt x="150" y="273"/>
                    <a:pt x="174" y="322"/>
                    <a:pt x="194" y="355"/>
                  </a:cubicBezTo>
                  <a:cubicBezTo>
                    <a:pt x="195" y="330"/>
                    <a:pt x="205" y="249"/>
                    <a:pt x="210" y="235"/>
                  </a:cubicBezTo>
                  <a:cubicBezTo>
                    <a:pt x="257" y="251"/>
                    <a:pt x="293" y="208"/>
                    <a:pt x="287" y="176"/>
                  </a:cubicBezTo>
                  <a:cubicBezTo>
                    <a:pt x="343" y="195"/>
                    <a:pt x="376" y="165"/>
                    <a:pt x="376" y="138"/>
                  </a:cubicBezTo>
                  <a:cubicBezTo>
                    <a:pt x="376" y="106"/>
                    <a:pt x="347" y="87"/>
                    <a:pt x="310" y="105"/>
                  </a:cubicBezTo>
                  <a:cubicBezTo>
                    <a:pt x="344" y="33"/>
                    <a:pt x="263" y="19"/>
                    <a:pt x="222" y="94"/>
                  </a:cubicBezTo>
                  <a:cubicBezTo>
                    <a:pt x="169" y="0"/>
                    <a:pt x="1" y="102"/>
                    <a:pt x="78" y="171"/>
                  </a:cubicBezTo>
                  <a:moveTo>
                    <a:pt x="115" y="214"/>
                  </a:moveTo>
                  <a:cubicBezTo>
                    <a:pt x="113" y="219"/>
                    <a:pt x="108" y="221"/>
                    <a:pt x="103" y="220"/>
                  </a:cubicBezTo>
                  <a:cubicBezTo>
                    <a:pt x="98" y="218"/>
                    <a:pt x="95" y="213"/>
                    <a:pt x="97" y="208"/>
                  </a:cubicBezTo>
                  <a:cubicBezTo>
                    <a:pt x="99" y="203"/>
                    <a:pt x="104" y="201"/>
                    <a:pt x="109" y="203"/>
                  </a:cubicBezTo>
                  <a:cubicBezTo>
                    <a:pt x="114" y="204"/>
                    <a:pt x="116" y="210"/>
                    <a:pt x="115" y="214"/>
                  </a:cubicBezTo>
                  <a:moveTo>
                    <a:pt x="156" y="204"/>
                  </a:moveTo>
                  <a:cubicBezTo>
                    <a:pt x="143" y="208"/>
                    <a:pt x="132" y="198"/>
                    <a:pt x="129" y="186"/>
                  </a:cubicBezTo>
                  <a:cubicBezTo>
                    <a:pt x="125" y="174"/>
                    <a:pt x="130" y="160"/>
                    <a:pt x="143" y="157"/>
                  </a:cubicBezTo>
                  <a:cubicBezTo>
                    <a:pt x="151" y="154"/>
                    <a:pt x="160" y="159"/>
                    <a:pt x="164" y="167"/>
                  </a:cubicBezTo>
                  <a:cubicBezTo>
                    <a:pt x="158" y="169"/>
                    <a:pt x="158" y="169"/>
                    <a:pt x="158" y="169"/>
                  </a:cubicBezTo>
                  <a:cubicBezTo>
                    <a:pt x="156" y="163"/>
                    <a:pt x="150" y="162"/>
                    <a:pt x="144" y="163"/>
                  </a:cubicBezTo>
                  <a:cubicBezTo>
                    <a:pt x="138" y="164"/>
                    <a:pt x="133" y="174"/>
                    <a:pt x="136" y="183"/>
                  </a:cubicBezTo>
                  <a:cubicBezTo>
                    <a:pt x="138" y="192"/>
                    <a:pt x="146" y="200"/>
                    <a:pt x="153" y="198"/>
                  </a:cubicBezTo>
                  <a:cubicBezTo>
                    <a:pt x="159" y="196"/>
                    <a:pt x="163" y="191"/>
                    <a:pt x="162" y="185"/>
                  </a:cubicBezTo>
                  <a:cubicBezTo>
                    <a:pt x="169" y="183"/>
                    <a:pt x="169" y="183"/>
                    <a:pt x="169" y="183"/>
                  </a:cubicBezTo>
                  <a:cubicBezTo>
                    <a:pt x="171" y="193"/>
                    <a:pt x="165" y="201"/>
                    <a:pt x="156" y="204"/>
                  </a:cubicBezTo>
                  <a:moveTo>
                    <a:pt x="198" y="186"/>
                  </a:moveTo>
                  <a:cubicBezTo>
                    <a:pt x="185" y="189"/>
                    <a:pt x="175" y="181"/>
                    <a:pt x="172" y="169"/>
                  </a:cubicBezTo>
                  <a:cubicBezTo>
                    <a:pt x="169" y="157"/>
                    <a:pt x="173" y="145"/>
                    <a:pt x="186" y="141"/>
                  </a:cubicBezTo>
                  <a:cubicBezTo>
                    <a:pt x="199" y="138"/>
                    <a:pt x="208" y="146"/>
                    <a:pt x="212" y="158"/>
                  </a:cubicBezTo>
                  <a:cubicBezTo>
                    <a:pt x="215" y="170"/>
                    <a:pt x="211" y="182"/>
                    <a:pt x="198" y="186"/>
                  </a:cubicBezTo>
                  <a:moveTo>
                    <a:pt x="225" y="133"/>
                  </a:moveTo>
                  <a:cubicBezTo>
                    <a:pt x="227" y="128"/>
                    <a:pt x="230" y="125"/>
                    <a:pt x="234" y="124"/>
                  </a:cubicBezTo>
                  <a:cubicBezTo>
                    <a:pt x="240" y="122"/>
                    <a:pt x="245" y="123"/>
                    <a:pt x="248" y="128"/>
                  </a:cubicBezTo>
                  <a:cubicBezTo>
                    <a:pt x="250" y="123"/>
                    <a:pt x="253" y="119"/>
                    <a:pt x="258" y="117"/>
                  </a:cubicBezTo>
                  <a:cubicBezTo>
                    <a:pt x="267" y="115"/>
                    <a:pt x="272" y="119"/>
                    <a:pt x="275" y="129"/>
                  </a:cubicBezTo>
                  <a:cubicBezTo>
                    <a:pt x="283" y="155"/>
                    <a:pt x="283" y="155"/>
                    <a:pt x="283" y="155"/>
                  </a:cubicBezTo>
                  <a:cubicBezTo>
                    <a:pt x="275" y="157"/>
                    <a:pt x="275" y="157"/>
                    <a:pt x="275" y="157"/>
                  </a:cubicBezTo>
                  <a:cubicBezTo>
                    <a:pt x="268" y="131"/>
                    <a:pt x="268" y="131"/>
                    <a:pt x="268" y="131"/>
                  </a:cubicBezTo>
                  <a:cubicBezTo>
                    <a:pt x="267" y="126"/>
                    <a:pt x="265" y="122"/>
                    <a:pt x="259" y="123"/>
                  </a:cubicBezTo>
                  <a:cubicBezTo>
                    <a:pt x="256" y="124"/>
                    <a:pt x="253" y="127"/>
                    <a:pt x="250" y="133"/>
                  </a:cubicBezTo>
                  <a:cubicBezTo>
                    <a:pt x="259" y="162"/>
                    <a:pt x="259" y="162"/>
                    <a:pt x="259" y="162"/>
                  </a:cubicBezTo>
                  <a:cubicBezTo>
                    <a:pt x="251" y="164"/>
                    <a:pt x="251" y="164"/>
                    <a:pt x="251" y="164"/>
                  </a:cubicBezTo>
                  <a:cubicBezTo>
                    <a:pt x="244" y="138"/>
                    <a:pt x="244" y="138"/>
                    <a:pt x="244" y="138"/>
                  </a:cubicBezTo>
                  <a:cubicBezTo>
                    <a:pt x="243" y="133"/>
                    <a:pt x="241" y="128"/>
                    <a:pt x="235" y="130"/>
                  </a:cubicBezTo>
                  <a:cubicBezTo>
                    <a:pt x="232" y="131"/>
                    <a:pt x="229" y="134"/>
                    <a:pt x="227" y="139"/>
                  </a:cubicBezTo>
                  <a:cubicBezTo>
                    <a:pt x="235" y="169"/>
                    <a:pt x="235" y="169"/>
                    <a:pt x="235" y="169"/>
                  </a:cubicBezTo>
                  <a:cubicBezTo>
                    <a:pt x="227" y="171"/>
                    <a:pt x="227" y="171"/>
                    <a:pt x="227" y="171"/>
                  </a:cubicBezTo>
                  <a:cubicBezTo>
                    <a:pt x="216" y="130"/>
                    <a:pt x="216" y="130"/>
                    <a:pt x="216" y="130"/>
                  </a:cubicBezTo>
                  <a:cubicBezTo>
                    <a:pt x="223" y="128"/>
                    <a:pt x="223" y="128"/>
                    <a:pt x="223" y="128"/>
                  </a:cubicBezTo>
                  <a:cubicBezTo>
                    <a:pt x="225" y="133"/>
                    <a:pt x="225" y="133"/>
                    <a:pt x="225" y="133"/>
                  </a:cubicBezTo>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0" name="Freeform 2013"/>
            <p:cNvSpPr/>
            <p:nvPr/>
          </p:nvSpPr>
          <p:spPr bwMode="auto">
            <a:xfrm>
              <a:off x="3274" y="2462"/>
              <a:ext cx="58" cy="26"/>
            </a:xfrm>
            <a:custGeom>
              <a:avLst/>
              <a:gdLst>
                <a:gd name="T0" fmla="*/ 24 w 24"/>
                <a:gd name="T1" fmla="*/ 5 h 11"/>
                <a:gd name="T2" fmla="*/ 9 w 24"/>
                <a:gd name="T3" fmla="*/ 0 h 11"/>
                <a:gd name="T4" fmla="*/ 0 w 24"/>
                <a:gd name="T5" fmla="*/ 4 h 11"/>
                <a:gd name="T6" fmla="*/ 24 w 24"/>
                <a:gd name="T7" fmla="*/ 11 h 11"/>
                <a:gd name="T8" fmla="*/ 24 w 24"/>
                <a:gd name="T9" fmla="*/ 5 h 11"/>
              </a:gdLst>
              <a:ahLst/>
              <a:cxnLst>
                <a:cxn ang="0">
                  <a:pos x="T0" y="T1"/>
                </a:cxn>
                <a:cxn ang="0">
                  <a:pos x="T2" y="T3"/>
                </a:cxn>
                <a:cxn ang="0">
                  <a:pos x="T4" y="T5"/>
                </a:cxn>
                <a:cxn ang="0">
                  <a:pos x="T6" y="T7"/>
                </a:cxn>
                <a:cxn ang="0">
                  <a:pos x="T8" y="T9"/>
                </a:cxn>
              </a:cxnLst>
              <a:rect l="0" t="0" r="r" b="b"/>
              <a:pathLst>
                <a:path w="24" h="11">
                  <a:moveTo>
                    <a:pt x="24" y="5"/>
                  </a:moveTo>
                  <a:cubicBezTo>
                    <a:pt x="9" y="0"/>
                    <a:pt x="9" y="0"/>
                    <a:pt x="9" y="0"/>
                  </a:cubicBezTo>
                  <a:cubicBezTo>
                    <a:pt x="0" y="4"/>
                    <a:pt x="0" y="4"/>
                    <a:pt x="0" y="4"/>
                  </a:cubicBezTo>
                  <a:cubicBezTo>
                    <a:pt x="24" y="11"/>
                    <a:pt x="24" y="11"/>
                    <a:pt x="24" y="11"/>
                  </a:cubicBezTo>
                  <a:cubicBezTo>
                    <a:pt x="24" y="9"/>
                    <a:pt x="24" y="7"/>
                    <a:pt x="24" y="5"/>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1" name="Freeform 2014"/>
            <p:cNvSpPr/>
            <p:nvPr/>
          </p:nvSpPr>
          <p:spPr bwMode="auto">
            <a:xfrm>
              <a:off x="2778" y="1836"/>
              <a:ext cx="71" cy="32"/>
            </a:xfrm>
            <a:custGeom>
              <a:avLst/>
              <a:gdLst>
                <a:gd name="T0" fmla="*/ 0 w 71"/>
                <a:gd name="T1" fmla="*/ 10 h 32"/>
                <a:gd name="T2" fmla="*/ 15 w 71"/>
                <a:gd name="T3" fmla="*/ 32 h 32"/>
                <a:gd name="T4" fmla="*/ 71 w 71"/>
                <a:gd name="T5" fmla="*/ 20 h 32"/>
                <a:gd name="T6" fmla="*/ 54 w 71"/>
                <a:gd name="T7" fmla="*/ 0 h 32"/>
                <a:gd name="T8" fmla="*/ 0 w 71"/>
                <a:gd name="T9" fmla="*/ 10 h 32"/>
              </a:gdLst>
              <a:ahLst/>
              <a:cxnLst>
                <a:cxn ang="0">
                  <a:pos x="T0" y="T1"/>
                </a:cxn>
                <a:cxn ang="0">
                  <a:pos x="T2" y="T3"/>
                </a:cxn>
                <a:cxn ang="0">
                  <a:pos x="T4" y="T5"/>
                </a:cxn>
                <a:cxn ang="0">
                  <a:pos x="T6" y="T7"/>
                </a:cxn>
                <a:cxn ang="0">
                  <a:pos x="T8" y="T9"/>
                </a:cxn>
              </a:cxnLst>
              <a:rect l="0" t="0" r="r" b="b"/>
              <a:pathLst>
                <a:path w="71" h="32">
                  <a:moveTo>
                    <a:pt x="0" y="10"/>
                  </a:moveTo>
                  <a:lnTo>
                    <a:pt x="15" y="32"/>
                  </a:lnTo>
                  <a:lnTo>
                    <a:pt x="71" y="20"/>
                  </a:lnTo>
                  <a:lnTo>
                    <a:pt x="54" y="0"/>
                  </a:lnTo>
                  <a:lnTo>
                    <a:pt x="0" y="10"/>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2" name="Freeform 2015"/>
            <p:cNvSpPr/>
            <p:nvPr/>
          </p:nvSpPr>
          <p:spPr bwMode="auto">
            <a:xfrm>
              <a:off x="4098" y="3566"/>
              <a:ext cx="148" cy="107"/>
            </a:xfrm>
            <a:custGeom>
              <a:avLst/>
              <a:gdLst>
                <a:gd name="T0" fmla="*/ 10 w 61"/>
                <a:gd name="T1" fmla="*/ 0 h 44"/>
                <a:gd name="T2" fmla="*/ 0 w 61"/>
                <a:gd name="T3" fmla="*/ 12 h 44"/>
                <a:gd name="T4" fmla="*/ 58 w 61"/>
                <a:gd name="T5" fmla="*/ 42 h 44"/>
                <a:gd name="T6" fmla="*/ 61 w 61"/>
                <a:gd name="T7" fmla="*/ 7 h 44"/>
                <a:gd name="T8" fmla="*/ 10 w 61"/>
                <a:gd name="T9" fmla="*/ 0 h 44"/>
              </a:gdLst>
              <a:ahLst/>
              <a:cxnLst>
                <a:cxn ang="0">
                  <a:pos x="T0" y="T1"/>
                </a:cxn>
                <a:cxn ang="0">
                  <a:pos x="T2" y="T3"/>
                </a:cxn>
                <a:cxn ang="0">
                  <a:pos x="T4" y="T5"/>
                </a:cxn>
                <a:cxn ang="0">
                  <a:pos x="T6" y="T7"/>
                </a:cxn>
                <a:cxn ang="0">
                  <a:pos x="T8" y="T9"/>
                </a:cxn>
              </a:cxnLst>
              <a:rect l="0" t="0" r="r" b="b"/>
              <a:pathLst>
                <a:path w="61" h="44">
                  <a:moveTo>
                    <a:pt x="10" y="0"/>
                  </a:moveTo>
                  <a:cubicBezTo>
                    <a:pt x="7" y="4"/>
                    <a:pt x="4" y="8"/>
                    <a:pt x="0" y="12"/>
                  </a:cubicBezTo>
                  <a:cubicBezTo>
                    <a:pt x="10" y="30"/>
                    <a:pt x="35" y="44"/>
                    <a:pt x="58" y="42"/>
                  </a:cubicBezTo>
                  <a:cubicBezTo>
                    <a:pt x="60" y="30"/>
                    <a:pt x="61" y="18"/>
                    <a:pt x="61" y="7"/>
                  </a:cubicBezTo>
                  <a:cubicBezTo>
                    <a:pt x="43" y="13"/>
                    <a:pt x="24" y="9"/>
                    <a:pt x="10"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3" name="Freeform 2016"/>
            <p:cNvSpPr/>
            <p:nvPr/>
          </p:nvSpPr>
          <p:spPr bwMode="auto">
            <a:xfrm>
              <a:off x="2807" y="1897"/>
              <a:ext cx="88" cy="39"/>
            </a:xfrm>
            <a:custGeom>
              <a:avLst/>
              <a:gdLst>
                <a:gd name="T0" fmla="*/ 0 w 88"/>
                <a:gd name="T1" fmla="*/ 17 h 39"/>
                <a:gd name="T2" fmla="*/ 20 w 88"/>
                <a:gd name="T3" fmla="*/ 39 h 39"/>
                <a:gd name="T4" fmla="*/ 88 w 88"/>
                <a:gd name="T5" fmla="*/ 22 h 39"/>
                <a:gd name="T6" fmla="*/ 68 w 88"/>
                <a:gd name="T7" fmla="*/ 0 h 39"/>
                <a:gd name="T8" fmla="*/ 0 w 88"/>
                <a:gd name="T9" fmla="*/ 17 h 39"/>
              </a:gdLst>
              <a:ahLst/>
              <a:cxnLst>
                <a:cxn ang="0">
                  <a:pos x="T0" y="T1"/>
                </a:cxn>
                <a:cxn ang="0">
                  <a:pos x="T2" y="T3"/>
                </a:cxn>
                <a:cxn ang="0">
                  <a:pos x="T4" y="T5"/>
                </a:cxn>
                <a:cxn ang="0">
                  <a:pos x="T6" y="T7"/>
                </a:cxn>
                <a:cxn ang="0">
                  <a:pos x="T8" y="T9"/>
                </a:cxn>
              </a:cxnLst>
              <a:rect l="0" t="0" r="r" b="b"/>
              <a:pathLst>
                <a:path w="88" h="39">
                  <a:moveTo>
                    <a:pt x="0" y="17"/>
                  </a:moveTo>
                  <a:lnTo>
                    <a:pt x="20" y="39"/>
                  </a:lnTo>
                  <a:lnTo>
                    <a:pt x="88" y="22"/>
                  </a:lnTo>
                  <a:lnTo>
                    <a:pt x="68" y="0"/>
                  </a:lnTo>
                  <a:lnTo>
                    <a:pt x="0" y="17"/>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4" name="Freeform 2017"/>
            <p:cNvSpPr/>
            <p:nvPr/>
          </p:nvSpPr>
          <p:spPr bwMode="auto">
            <a:xfrm>
              <a:off x="3259" y="2474"/>
              <a:ext cx="71" cy="34"/>
            </a:xfrm>
            <a:custGeom>
              <a:avLst/>
              <a:gdLst>
                <a:gd name="T0" fmla="*/ 29 w 29"/>
                <a:gd name="T1" fmla="*/ 8 h 14"/>
                <a:gd name="T2" fmla="*/ 4 w 29"/>
                <a:gd name="T3" fmla="*/ 0 h 14"/>
                <a:gd name="T4" fmla="*/ 0 w 29"/>
                <a:gd name="T5" fmla="*/ 5 h 14"/>
                <a:gd name="T6" fmla="*/ 29 w 29"/>
                <a:gd name="T7" fmla="*/ 14 h 14"/>
                <a:gd name="T8" fmla="*/ 29 w 29"/>
                <a:gd name="T9" fmla="*/ 8 h 14"/>
              </a:gdLst>
              <a:ahLst/>
              <a:cxnLst>
                <a:cxn ang="0">
                  <a:pos x="T0" y="T1"/>
                </a:cxn>
                <a:cxn ang="0">
                  <a:pos x="T2" y="T3"/>
                </a:cxn>
                <a:cxn ang="0">
                  <a:pos x="T4" y="T5"/>
                </a:cxn>
                <a:cxn ang="0">
                  <a:pos x="T6" y="T7"/>
                </a:cxn>
                <a:cxn ang="0">
                  <a:pos x="T8" y="T9"/>
                </a:cxn>
              </a:cxnLst>
              <a:rect l="0" t="0" r="r" b="b"/>
              <a:pathLst>
                <a:path w="29" h="14">
                  <a:moveTo>
                    <a:pt x="29" y="8"/>
                  </a:moveTo>
                  <a:cubicBezTo>
                    <a:pt x="4" y="0"/>
                    <a:pt x="4" y="0"/>
                    <a:pt x="4" y="0"/>
                  </a:cubicBezTo>
                  <a:cubicBezTo>
                    <a:pt x="3" y="2"/>
                    <a:pt x="1" y="3"/>
                    <a:pt x="0" y="5"/>
                  </a:cubicBezTo>
                  <a:cubicBezTo>
                    <a:pt x="29" y="14"/>
                    <a:pt x="29" y="14"/>
                    <a:pt x="29" y="14"/>
                  </a:cubicBezTo>
                  <a:cubicBezTo>
                    <a:pt x="29" y="12"/>
                    <a:pt x="29" y="10"/>
                    <a:pt x="29" y="8"/>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5" name="Freeform 2018"/>
            <p:cNvSpPr/>
            <p:nvPr/>
          </p:nvSpPr>
          <p:spPr bwMode="auto">
            <a:xfrm>
              <a:off x="4672" y="4264"/>
              <a:ext cx="60" cy="58"/>
            </a:xfrm>
            <a:custGeom>
              <a:avLst/>
              <a:gdLst>
                <a:gd name="T0" fmla="*/ 0 w 25"/>
                <a:gd name="T1" fmla="*/ 24 h 24"/>
                <a:gd name="T2" fmla="*/ 25 w 25"/>
                <a:gd name="T3" fmla="*/ 24 h 24"/>
                <a:gd name="T4" fmla="*/ 11 w 25"/>
                <a:gd name="T5" fmla="*/ 0 h 24"/>
                <a:gd name="T6" fmla="*/ 0 w 25"/>
                <a:gd name="T7" fmla="*/ 24 h 24"/>
              </a:gdLst>
              <a:ahLst/>
              <a:cxnLst>
                <a:cxn ang="0">
                  <a:pos x="T0" y="T1"/>
                </a:cxn>
                <a:cxn ang="0">
                  <a:pos x="T2" y="T3"/>
                </a:cxn>
                <a:cxn ang="0">
                  <a:pos x="T4" y="T5"/>
                </a:cxn>
                <a:cxn ang="0">
                  <a:pos x="T6" y="T7"/>
                </a:cxn>
              </a:cxnLst>
              <a:rect l="0" t="0" r="r" b="b"/>
              <a:pathLst>
                <a:path w="25" h="24">
                  <a:moveTo>
                    <a:pt x="0" y="24"/>
                  </a:moveTo>
                  <a:cubicBezTo>
                    <a:pt x="25" y="24"/>
                    <a:pt x="25" y="24"/>
                    <a:pt x="25" y="24"/>
                  </a:cubicBezTo>
                  <a:cubicBezTo>
                    <a:pt x="22" y="15"/>
                    <a:pt x="17" y="7"/>
                    <a:pt x="11" y="0"/>
                  </a:cubicBezTo>
                  <a:cubicBezTo>
                    <a:pt x="9" y="9"/>
                    <a:pt x="6" y="17"/>
                    <a:pt x="0" y="24"/>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6" name="Freeform 2019"/>
            <p:cNvSpPr/>
            <p:nvPr/>
          </p:nvSpPr>
          <p:spPr bwMode="auto">
            <a:xfrm>
              <a:off x="2863" y="1970"/>
              <a:ext cx="88" cy="56"/>
            </a:xfrm>
            <a:custGeom>
              <a:avLst/>
              <a:gdLst>
                <a:gd name="T0" fmla="*/ 88 w 88"/>
                <a:gd name="T1" fmla="*/ 39 h 56"/>
                <a:gd name="T2" fmla="*/ 58 w 88"/>
                <a:gd name="T3" fmla="*/ 0 h 56"/>
                <a:gd name="T4" fmla="*/ 0 w 88"/>
                <a:gd name="T5" fmla="*/ 17 h 56"/>
                <a:gd name="T6" fmla="*/ 29 w 88"/>
                <a:gd name="T7" fmla="*/ 56 h 56"/>
                <a:gd name="T8" fmla="*/ 88 w 88"/>
                <a:gd name="T9" fmla="*/ 39 h 56"/>
              </a:gdLst>
              <a:ahLst/>
              <a:cxnLst>
                <a:cxn ang="0">
                  <a:pos x="T0" y="T1"/>
                </a:cxn>
                <a:cxn ang="0">
                  <a:pos x="T2" y="T3"/>
                </a:cxn>
                <a:cxn ang="0">
                  <a:pos x="T4" y="T5"/>
                </a:cxn>
                <a:cxn ang="0">
                  <a:pos x="T6" y="T7"/>
                </a:cxn>
                <a:cxn ang="0">
                  <a:pos x="T8" y="T9"/>
                </a:cxn>
              </a:cxnLst>
              <a:rect l="0" t="0" r="r" b="b"/>
              <a:pathLst>
                <a:path w="88" h="56">
                  <a:moveTo>
                    <a:pt x="88" y="39"/>
                  </a:moveTo>
                  <a:lnTo>
                    <a:pt x="58" y="0"/>
                  </a:lnTo>
                  <a:lnTo>
                    <a:pt x="0" y="17"/>
                  </a:lnTo>
                  <a:lnTo>
                    <a:pt x="29" y="56"/>
                  </a:lnTo>
                  <a:lnTo>
                    <a:pt x="88" y="39"/>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7" name="Freeform 2020"/>
            <p:cNvSpPr/>
            <p:nvPr/>
          </p:nvSpPr>
          <p:spPr bwMode="auto">
            <a:xfrm>
              <a:off x="3247" y="2491"/>
              <a:ext cx="83" cy="34"/>
            </a:xfrm>
            <a:custGeom>
              <a:avLst/>
              <a:gdLst>
                <a:gd name="T0" fmla="*/ 34 w 34"/>
                <a:gd name="T1" fmla="*/ 11 h 14"/>
                <a:gd name="T2" fmla="*/ 34 w 34"/>
                <a:gd name="T3" fmla="*/ 10 h 14"/>
                <a:gd name="T4" fmla="*/ 4 w 34"/>
                <a:gd name="T5" fmla="*/ 0 h 14"/>
                <a:gd name="T6" fmla="*/ 0 w 34"/>
                <a:gd name="T7" fmla="*/ 4 h 14"/>
                <a:gd name="T8" fmla="*/ 31 w 34"/>
                <a:gd name="T9" fmla="*/ 14 h 14"/>
                <a:gd name="T10" fmla="*/ 34 w 34"/>
                <a:gd name="T11" fmla="*/ 11 h 14"/>
              </a:gdLst>
              <a:ahLst/>
              <a:cxnLst>
                <a:cxn ang="0">
                  <a:pos x="T0" y="T1"/>
                </a:cxn>
                <a:cxn ang="0">
                  <a:pos x="T2" y="T3"/>
                </a:cxn>
                <a:cxn ang="0">
                  <a:pos x="T4" y="T5"/>
                </a:cxn>
                <a:cxn ang="0">
                  <a:pos x="T6" y="T7"/>
                </a:cxn>
                <a:cxn ang="0">
                  <a:pos x="T8" y="T9"/>
                </a:cxn>
                <a:cxn ang="0">
                  <a:pos x="T10" y="T11"/>
                </a:cxn>
              </a:cxnLst>
              <a:rect l="0" t="0" r="r" b="b"/>
              <a:pathLst>
                <a:path w="34" h="14">
                  <a:moveTo>
                    <a:pt x="34" y="11"/>
                  </a:moveTo>
                  <a:cubicBezTo>
                    <a:pt x="34" y="10"/>
                    <a:pt x="34" y="10"/>
                    <a:pt x="34" y="10"/>
                  </a:cubicBezTo>
                  <a:cubicBezTo>
                    <a:pt x="4" y="0"/>
                    <a:pt x="4" y="0"/>
                    <a:pt x="4" y="0"/>
                  </a:cubicBezTo>
                  <a:cubicBezTo>
                    <a:pt x="2" y="1"/>
                    <a:pt x="1" y="3"/>
                    <a:pt x="0" y="4"/>
                  </a:cubicBezTo>
                  <a:cubicBezTo>
                    <a:pt x="31" y="14"/>
                    <a:pt x="31" y="14"/>
                    <a:pt x="31" y="14"/>
                  </a:cubicBezTo>
                  <a:cubicBezTo>
                    <a:pt x="32" y="13"/>
                    <a:pt x="33" y="12"/>
                    <a:pt x="34" y="11"/>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8" name="Freeform 2021"/>
            <p:cNvSpPr/>
            <p:nvPr/>
          </p:nvSpPr>
          <p:spPr bwMode="auto">
            <a:xfrm>
              <a:off x="4557" y="4215"/>
              <a:ext cx="127" cy="107"/>
            </a:xfrm>
            <a:custGeom>
              <a:avLst/>
              <a:gdLst>
                <a:gd name="T0" fmla="*/ 52 w 52"/>
                <a:gd name="T1" fmla="*/ 14 h 44"/>
                <a:gd name="T2" fmla="*/ 30 w 52"/>
                <a:gd name="T3" fmla="*/ 0 h 44"/>
                <a:gd name="T4" fmla="*/ 0 w 52"/>
                <a:gd name="T5" fmla="*/ 27 h 44"/>
                <a:gd name="T6" fmla="*/ 2 w 52"/>
                <a:gd name="T7" fmla="*/ 44 h 44"/>
                <a:gd name="T8" fmla="*/ 33 w 52"/>
                <a:gd name="T9" fmla="*/ 44 h 44"/>
                <a:gd name="T10" fmla="*/ 52 w 52"/>
                <a:gd name="T11" fmla="*/ 14 h 44"/>
              </a:gdLst>
              <a:ahLst/>
              <a:cxnLst>
                <a:cxn ang="0">
                  <a:pos x="T0" y="T1"/>
                </a:cxn>
                <a:cxn ang="0">
                  <a:pos x="T2" y="T3"/>
                </a:cxn>
                <a:cxn ang="0">
                  <a:pos x="T4" y="T5"/>
                </a:cxn>
                <a:cxn ang="0">
                  <a:pos x="T6" y="T7"/>
                </a:cxn>
                <a:cxn ang="0">
                  <a:pos x="T8" y="T9"/>
                </a:cxn>
                <a:cxn ang="0">
                  <a:pos x="T10" y="T11"/>
                </a:cxn>
              </a:cxnLst>
              <a:rect l="0" t="0" r="r" b="b"/>
              <a:pathLst>
                <a:path w="52" h="44">
                  <a:moveTo>
                    <a:pt x="52" y="14"/>
                  </a:moveTo>
                  <a:cubicBezTo>
                    <a:pt x="45" y="8"/>
                    <a:pt x="38" y="4"/>
                    <a:pt x="30" y="0"/>
                  </a:cubicBezTo>
                  <a:cubicBezTo>
                    <a:pt x="26" y="14"/>
                    <a:pt x="16" y="26"/>
                    <a:pt x="0" y="27"/>
                  </a:cubicBezTo>
                  <a:cubicBezTo>
                    <a:pt x="1" y="32"/>
                    <a:pt x="1" y="38"/>
                    <a:pt x="2" y="44"/>
                  </a:cubicBezTo>
                  <a:cubicBezTo>
                    <a:pt x="33" y="44"/>
                    <a:pt x="33" y="44"/>
                    <a:pt x="33" y="44"/>
                  </a:cubicBezTo>
                  <a:cubicBezTo>
                    <a:pt x="42" y="37"/>
                    <a:pt x="49" y="27"/>
                    <a:pt x="52" y="14"/>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9" name="Freeform 2022"/>
            <p:cNvSpPr/>
            <p:nvPr/>
          </p:nvSpPr>
          <p:spPr bwMode="auto">
            <a:xfrm>
              <a:off x="3233" y="2505"/>
              <a:ext cx="85" cy="37"/>
            </a:xfrm>
            <a:custGeom>
              <a:avLst/>
              <a:gdLst>
                <a:gd name="T0" fmla="*/ 35 w 35"/>
                <a:gd name="T1" fmla="*/ 10 h 15"/>
                <a:gd name="T2" fmla="*/ 4 w 35"/>
                <a:gd name="T3" fmla="*/ 0 h 15"/>
                <a:gd name="T4" fmla="*/ 0 w 35"/>
                <a:gd name="T5" fmla="*/ 4 h 15"/>
                <a:gd name="T6" fmla="*/ 32 w 35"/>
                <a:gd name="T7" fmla="*/ 15 h 15"/>
                <a:gd name="T8" fmla="*/ 35 w 35"/>
                <a:gd name="T9" fmla="*/ 10 h 15"/>
              </a:gdLst>
              <a:ahLst/>
              <a:cxnLst>
                <a:cxn ang="0">
                  <a:pos x="T0" y="T1"/>
                </a:cxn>
                <a:cxn ang="0">
                  <a:pos x="T2" y="T3"/>
                </a:cxn>
                <a:cxn ang="0">
                  <a:pos x="T4" y="T5"/>
                </a:cxn>
                <a:cxn ang="0">
                  <a:pos x="T6" y="T7"/>
                </a:cxn>
                <a:cxn ang="0">
                  <a:pos x="T8" y="T9"/>
                </a:cxn>
              </a:cxnLst>
              <a:rect l="0" t="0" r="r" b="b"/>
              <a:pathLst>
                <a:path w="35" h="15">
                  <a:moveTo>
                    <a:pt x="35" y="10"/>
                  </a:moveTo>
                  <a:cubicBezTo>
                    <a:pt x="4" y="0"/>
                    <a:pt x="4" y="0"/>
                    <a:pt x="4" y="0"/>
                  </a:cubicBezTo>
                  <a:cubicBezTo>
                    <a:pt x="3" y="1"/>
                    <a:pt x="1" y="3"/>
                    <a:pt x="0" y="4"/>
                  </a:cubicBezTo>
                  <a:cubicBezTo>
                    <a:pt x="32" y="15"/>
                    <a:pt x="32" y="15"/>
                    <a:pt x="32" y="15"/>
                  </a:cubicBezTo>
                  <a:cubicBezTo>
                    <a:pt x="33" y="13"/>
                    <a:pt x="34" y="12"/>
                    <a:pt x="35" y="1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0" name="Freeform 2023"/>
            <p:cNvSpPr/>
            <p:nvPr/>
          </p:nvSpPr>
          <p:spPr bwMode="auto">
            <a:xfrm>
              <a:off x="1089" y="0"/>
              <a:ext cx="676" cy="564"/>
            </a:xfrm>
            <a:custGeom>
              <a:avLst/>
              <a:gdLst>
                <a:gd name="T0" fmla="*/ 253 w 278"/>
                <a:gd name="T1" fmla="*/ 147 h 232"/>
                <a:gd name="T2" fmla="*/ 278 w 278"/>
                <a:gd name="T3" fmla="*/ 56 h 232"/>
                <a:gd name="T4" fmla="*/ 206 w 278"/>
                <a:gd name="T5" fmla="*/ 0 h 232"/>
                <a:gd name="T6" fmla="*/ 169 w 278"/>
                <a:gd name="T7" fmla="*/ 0 h 232"/>
                <a:gd name="T8" fmla="*/ 87 w 278"/>
                <a:gd name="T9" fmla="*/ 51 h 232"/>
                <a:gd name="T10" fmla="*/ 34 w 278"/>
                <a:gd name="T11" fmla="*/ 78 h 232"/>
                <a:gd name="T12" fmla="*/ 74 w 278"/>
                <a:gd name="T13" fmla="*/ 206 h 232"/>
                <a:gd name="T14" fmla="*/ 77 w 278"/>
                <a:gd name="T15" fmla="*/ 195 h 232"/>
                <a:gd name="T16" fmla="*/ 228 w 278"/>
                <a:gd name="T17" fmla="*/ 232 h 232"/>
                <a:gd name="T18" fmla="*/ 245 w 278"/>
                <a:gd name="T19" fmla="*/ 173 h 232"/>
                <a:gd name="T20" fmla="*/ 240 w 278"/>
                <a:gd name="T21" fmla="*/ 165 h 232"/>
                <a:gd name="T22" fmla="*/ 226 w 278"/>
                <a:gd name="T23" fmla="*/ 175 h 232"/>
                <a:gd name="T24" fmla="*/ 240 w 278"/>
                <a:gd name="T25" fmla="*/ 124 h 232"/>
                <a:gd name="T26" fmla="*/ 244 w 278"/>
                <a:gd name="T27" fmla="*/ 147 h 232"/>
                <a:gd name="T28" fmla="*/ 253 w 278"/>
                <a:gd name="T29" fmla="*/ 14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8" h="232">
                  <a:moveTo>
                    <a:pt x="253" y="147"/>
                  </a:moveTo>
                  <a:cubicBezTo>
                    <a:pt x="278" y="56"/>
                    <a:pt x="278" y="56"/>
                    <a:pt x="278" y="56"/>
                  </a:cubicBezTo>
                  <a:cubicBezTo>
                    <a:pt x="262" y="30"/>
                    <a:pt x="236" y="8"/>
                    <a:pt x="206" y="0"/>
                  </a:cubicBezTo>
                  <a:cubicBezTo>
                    <a:pt x="169" y="0"/>
                    <a:pt x="169" y="0"/>
                    <a:pt x="169" y="0"/>
                  </a:cubicBezTo>
                  <a:cubicBezTo>
                    <a:pt x="143" y="17"/>
                    <a:pt x="115" y="35"/>
                    <a:pt x="87" y="51"/>
                  </a:cubicBezTo>
                  <a:cubicBezTo>
                    <a:pt x="69" y="61"/>
                    <a:pt x="51" y="70"/>
                    <a:pt x="34" y="78"/>
                  </a:cubicBezTo>
                  <a:cubicBezTo>
                    <a:pt x="0" y="120"/>
                    <a:pt x="19" y="181"/>
                    <a:pt x="74" y="206"/>
                  </a:cubicBezTo>
                  <a:cubicBezTo>
                    <a:pt x="77" y="195"/>
                    <a:pt x="77" y="195"/>
                    <a:pt x="77" y="195"/>
                  </a:cubicBezTo>
                  <a:cubicBezTo>
                    <a:pt x="228" y="232"/>
                    <a:pt x="228" y="232"/>
                    <a:pt x="228" y="232"/>
                  </a:cubicBezTo>
                  <a:cubicBezTo>
                    <a:pt x="245" y="173"/>
                    <a:pt x="245" y="173"/>
                    <a:pt x="245" y="173"/>
                  </a:cubicBezTo>
                  <a:cubicBezTo>
                    <a:pt x="243" y="170"/>
                    <a:pt x="242" y="167"/>
                    <a:pt x="240" y="165"/>
                  </a:cubicBezTo>
                  <a:cubicBezTo>
                    <a:pt x="238" y="170"/>
                    <a:pt x="234" y="174"/>
                    <a:pt x="226" y="175"/>
                  </a:cubicBezTo>
                  <a:cubicBezTo>
                    <a:pt x="238" y="185"/>
                    <a:pt x="252" y="123"/>
                    <a:pt x="240" y="124"/>
                  </a:cubicBezTo>
                  <a:cubicBezTo>
                    <a:pt x="247" y="129"/>
                    <a:pt x="251" y="138"/>
                    <a:pt x="244" y="147"/>
                  </a:cubicBezTo>
                  <a:cubicBezTo>
                    <a:pt x="247" y="147"/>
                    <a:pt x="250" y="147"/>
                    <a:pt x="253" y="147"/>
                  </a:cubicBezTo>
                  <a:close/>
                </a:path>
              </a:pathLst>
            </a:custGeom>
            <a:solidFill>
              <a:srgbClr val="A98C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1" name="Freeform 2024"/>
            <p:cNvSpPr/>
            <p:nvPr/>
          </p:nvSpPr>
          <p:spPr bwMode="auto">
            <a:xfrm>
              <a:off x="1118" y="445"/>
              <a:ext cx="642" cy="742"/>
            </a:xfrm>
            <a:custGeom>
              <a:avLst/>
              <a:gdLst>
                <a:gd name="T0" fmla="*/ 26 w 264"/>
                <a:gd name="T1" fmla="*/ 292 h 305"/>
                <a:gd name="T2" fmla="*/ 88 w 264"/>
                <a:gd name="T3" fmla="*/ 65 h 305"/>
                <a:gd name="T4" fmla="*/ 248 w 264"/>
                <a:gd name="T5" fmla="*/ 98 h 305"/>
                <a:gd name="T6" fmla="*/ 264 w 264"/>
                <a:gd name="T7" fmla="*/ 47 h 305"/>
                <a:gd name="T8" fmla="*/ 240 w 264"/>
                <a:gd name="T9" fmla="*/ 0 h 305"/>
                <a:gd name="T10" fmla="*/ 222 w 264"/>
                <a:gd name="T11" fmla="*/ 61 h 305"/>
                <a:gd name="T12" fmla="*/ 71 w 264"/>
                <a:gd name="T13" fmla="*/ 27 h 305"/>
                <a:gd name="T14" fmla="*/ 0 w 264"/>
                <a:gd name="T15" fmla="*/ 305 h 305"/>
                <a:gd name="T16" fmla="*/ 26 w 264"/>
                <a:gd name="T17" fmla="*/ 29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4" h="305">
                  <a:moveTo>
                    <a:pt x="26" y="292"/>
                  </a:moveTo>
                  <a:cubicBezTo>
                    <a:pt x="88" y="65"/>
                    <a:pt x="88" y="65"/>
                    <a:pt x="88" y="65"/>
                  </a:cubicBezTo>
                  <a:cubicBezTo>
                    <a:pt x="248" y="98"/>
                    <a:pt x="248" y="98"/>
                    <a:pt x="248" y="98"/>
                  </a:cubicBezTo>
                  <a:cubicBezTo>
                    <a:pt x="264" y="47"/>
                    <a:pt x="264" y="47"/>
                    <a:pt x="264" y="47"/>
                  </a:cubicBezTo>
                  <a:cubicBezTo>
                    <a:pt x="257" y="32"/>
                    <a:pt x="249" y="16"/>
                    <a:pt x="240" y="0"/>
                  </a:cubicBezTo>
                  <a:cubicBezTo>
                    <a:pt x="222" y="61"/>
                    <a:pt x="222" y="61"/>
                    <a:pt x="222" y="61"/>
                  </a:cubicBezTo>
                  <a:cubicBezTo>
                    <a:pt x="71" y="27"/>
                    <a:pt x="71" y="27"/>
                    <a:pt x="71" y="27"/>
                  </a:cubicBezTo>
                  <a:cubicBezTo>
                    <a:pt x="0" y="305"/>
                    <a:pt x="0" y="305"/>
                    <a:pt x="0" y="305"/>
                  </a:cubicBezTo>
                  <a:cubicBezTo>
                    <a:pt x="8" y="300"/>
                    <a:pt x="16" y="296"/>
                    <a:pt x="26" y="292"/>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2" name="Freeform 2025"/>
            <p:cNvSpPr/>
            <p:nvPr/>
          </p:nvSpPr>
          <p:spPr bwMode="auto">
            <a:xfrm>
              <a:off x="2260" y="1459"/>
              <a:ext cx="302" cy="205"/>
            </a:xfrm>
            <a:custGeom>
              <a:avLst/>
              <a:gdLst>
                <a:gd name="T0" fmla="*/ 292 w 302"/>
                <a:gd name="T1" fmla="*/ 146 h 205"/>
                <a:gd name="T2" fmla="*/ 302 w 302"/>
                <a:gd name="T3" fmla="*/ 103 h 205"/>
                <a:gd name="T4" fmla="*/ 161 w 302"/>
                <a:gd name="T5" fmla="*/ 66 h 205"/>
                <a:gd name="T6" fmla="*/ 209 w 302"/>
                <a:gd name="T7" fmla="*/ 0 h 205"/>
                <a:gd name="T8" fmla="*/ 0 w 302"/>
                <a:gd name="T9" fmla="*/ 44 h 205"/>
                <a:gd name="T10" fmla="*/ 166 w 302"/>
                <a:gd name="T11" fmla="*/ 205 h 205"/>
                <a:gd name="T12" fmla="*/ 146 w 302"/>
                <a:gd name="T13" fmla="*/ 107 h 205"/>
                <a:gd name="T14" fmla="*/ 292 w 302"/>
                <a:gd name="T15" fmla="*/ 146 h 2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2" h="205">
                  <a:moveTo>
                    <a:pt x="292" y="146"/>
                  </a:moveTo>
                  <a:lnTo>
                    <a:pt x="302" y="103"/>
                  </a:lnTo>
                  <a:lnTo>
                    <a:pt x="161" y="66"/>
                  </a:lnTo>
                  <a:lnTo>
                    <a:pt x="209" y="0"/>
                  </a:lnTo>
                  <a:lnTo>
                    <a:pt x="0" y="44"/>
                  </a:lnTo>
                  <a:lnTo>
                    <a:pt x="166" y="205"/>
                  </a:lnTo>
                  <a:lnTo>
                    <a:pt x="146" y="107"/>
                  </a:lnTo>
                  <a:lnTo>
                    <a:pt x="292" y="146"/>
                  </a:ln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3" name="Freeform 2026"/>
            <p:cNvSpPr/>
            <p:nvPr/>
          </p:nvSpPr>
          <p:spPr bwMode="auto">
            <a:xfrm>
              <a:off x="2260" y="1459"/>
              <a:ext cx="302" cy="205"/>
            </a:xfrm>
            <a:custGeom>
              <a:avLst/>
              <a:gdLst>
                <a:gd name="T0" fmla="*/ 292 w 302"/>
                <a:gd name="T1" fmla="*/ 146 h 205"/>
                <a:gd name="T2" fmla="*/ 302 w 302"/>
                <a:gd name="T3" fmla="*/ 103 h 205"/>
                <a:gd name="T4" fmla="*/ 161 w 302"/>
                <a:gd name="T5" fmla="*/ 66 h 205"/>
                <a:gd name="T6" fmla="*/ 209 w 302"/>
                <a:gd name="T7" fmla="*/ 0 h 205"/>
                <a:gd name="T8" fmla="*/ 0 w 302"/>
                <a:gd name="T9" fmla="*/ 44 h 205"/>
                <a:gd name="T10" fmla="*/ 166 w 302"/>
                <a:gd name="T11" fmla="*/ 205 h 205"/>
                <a:gd name="T12" fmla="*/ 146 w 302"/>
                <a:gd name="T13" fmla="*/ 107 h 205"/>
                <a:gd name="T14" fmla="*/ 292 w 302"/>
                <a:gd name="T15" fmla="*/ 146 h 2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2" h="205">
                  <a:moveTo>
                    <a:pt x="292" y="146"/>
                  </a:moveTo>
                  <a:lnTo>
                    <a:pt x="302" y="103"/>
                  </a:lnTo>
                  <a:lnTo>
                    <a:pt x="161" y="66"/>
                  </a:lnTo>
                  <a:lnTo>
                    <a:pt x="209" y="0"/>
                  </a:lnTo>
                  <a:lnTo>
                    <a:pt x="0" y="44"/>
                  </a:lnTo>
                  <a:lnTo>
                    <a:pt x="166" y="205"/>
                  </a:lnTo>
                  <a:lnTo>
                    <a:pt x="146" y="107"/>
                  </a:lnTo>
                  <a:lnTo>
                    <a:pt x="292" y="1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4" name="Freeform 2027"/>
            <p:cNvSpPr/>
            <p:nvPr/>
          </p:nvSpPr>
          <p:spPr bwMode="auto">
            <a:xfrm>
              <a:off x="3264" y="2695"/>
              <a:ext cx="321" cy="275"/>
            </a:xfrm>
            <a:custGeom>
              <a:avLst/>
              <a:gdLst>
                <a:gd name="T0" fmla="*/ 0 w 132"/>
                <a:gd name="T1" fmla="*/ 44 h 113"/>
                <a:gd name="T2" fmla="*/ 112 w 132"/>
                <a:gd name="T3" fmla="*/ 113 h 113"/>
                <a:gd name="T4" fmla="*/ 132 w 132"/>
                <a:gd name="T5" fmla="*/ 108 h 113"/>
                <a:gd name="T6" fmla="*/ 109 w 132"/>
                <a:gd name="T7" fmla="*/ 46 h 113"/>
                <a:gd name="T8" fmla="*/ 48 w 132"/>
                <a:gd name="T9" fmla="*/ 2 h 113"/>
                <a:gd name="T10" fmla="*/ 14 w 132"/>
                <a:gd name="T11" fmla="*/ 3 h 113"/>
                <a:gd name="T12" fmla="*/ 0 w 132"/>
                <a:gd name="T13" fmla="*/ 44 h 113"/>
              </a:gdLst>
              <a:ahLst/>
              <a:cxnLst>
                <a:cxn ang="0">
                  <a:pos x="T0" y="T1"/>
                </a:cxn>
                <a:cxn ang="0">
                  <a:pos x="T2" y="T3"/>
                </a:cxn>
                <a:cxn ang="0">
                  <a:pos x="T4" y="T5"/>
                </a:cxn>
                <a:cxn ang="0">
                  <a:pos x="T6" y="T7"/>
                </a:cxn>
                <a:cxn ang="0">
                  <a:pos x="T8" y="T9"/>
                </a:cxn>
                <a:cxn ang="0">
                  <a:pos x="T10" y="T11"/>
                </a:cxn>
                <a:cxn ang="0">
                  <a:pos x="T12" y="T13"/>
                </a:cxn>
              </a:cxnLst>
              <a:rect l="0" t="0" r="r" b="b"/>
              <a:pathLst>
                <a:path w="132" h="113">
                  <a:moveTo>
                    <a:pt x="0" y="44"/>
                  </a:moveTo>
                  <a:cubicBezTo>
                    <a:pt x="53" y="40"/>
                    <a:pt x="96" y="71"/>
                    <a:pt x="112" y="113"/>
                  </a:cubicBezTo>
                  <a:cubicBezTo>
                    <a:pt x="119" y="111"/>
                    <a:pt x="125" y="109"/>
                    <a:pt x="132" y="108"/>
                  </a:cubicBezTo>
                  <a:cubicBezTo>
                    <a:pt x="129" y="86"/>
                    <a:pt x="121" y="64"/>
                    <a:pt x="109" y="46"/>
                  </a:cubicBezTo>
                  <a:cubicBezTo>
                    <a:pt x="84" y="40"/>
                    <a:pt x="63" y="23"/>
                    <a:pt x="48" y="2"/>
                  </a:cubicBezTo>
                  <a:cubicBezTo>
                    <a:pt x="37" y="0"/>
                    <a:pt x="26" y="0"/>
                    <a:pt x="14" y="3"/>
                  </a:cubicBezTo>
                  <a:cubicBezTo>
                    <a:pt x="8" y="16"/>
                    <a:pt x="3" y="30"/>
                    <a:pt x="0" y="44"/>
                  </a:cubicBezTo>
                  <a:close/>
                </a:path>
              </a:pathLst>
            </a:custGeom>
            <a:solidFill>
              <a:srgbClr val="624B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5" name="Freeform 2028"/>
            <p:cNvSpPr/>
            <p:nvPr/>
          </p:nvSpPr>
          <p:spPr bwMode="auto">
            <a:xfrm>
              <a:off x="3223" y="2520"/>
              <a:ext cx="83" cy="36"/>
            </a:xfrm>
            <a:custGeom>
              <a:avLst/>
              <a:gdLst>
                <a:gd name="T0" fmla="*/ 34 w 34"/>
                <a:gd name="T1" fmla="*/ 10 h 15"/>
                <a:gd name="T2" fmla="*/ 2 w 34"/>
                <a:gd name="T3" fmla="*/ 0 h 15"/>
                <a:gd name="T4" fmla="*/ 0 w 34"/>
                <a:gd name="T5" fmla="*/ 2 h 15"/>
                <a:gd name="T6" fmla="*/ 9 w 34"/>
                <a:gd name="T7" fmla="*/ 8 h 15"/>
                <a:gd name="T8" fmla="*/ 31 w 34"/>
                <a:gd name="T9" fmla="*/ 15 h 15"/>
                <a:gd name="T10" fmla="*/ 34 w 34"/>
                <a:gd name="T11" fmla="*/ 10 h 15"/>
              </a:gdLst>
              <a:ahLst/>
              <a:cxnLst>
                <a:cxn ang="0">
                  <a:pos x="T0" y="T1"/>
                </a:cxn>
                <a:cxn ang="0">
                  <a:pos x="T2" y="T3"/>
                </a:cxn>
                <a:cxn ang="0">
                  <a:pos x="T4" y="T5"/>
                </a:cxn>
                <a:cxn ang="0">
                  <a:pos x="T6" y="T7"/>
                </a:cxn>
                <a:cxn ang="0">
                  <a:pos x="T8" y="T9"/>
                </a:cxn>
                <a:cxn ang="0">
                  <a:pos x="T10" y="T11"/>
                </a:cxn>
              </a:cxnLst>
              <a:rect l="0" t="0" r="r" b="b"/>
              <a:pathLst>
                <a:path w="34" h="15">
                  <a:moveTo>
                    <a:pt x="34" y="10"/>
                  </a:moveTo>
                  <a:cubicBezTo>
                    <a:pt x="2" y="0"/>
                    <a:pt x="2" y="0"/>
                    <a:pt x="2" y="0"/>
                  </a:cubicBezTo>
                  <a:cubicBezTo>
                    <a:pt x="2" y="1"/>
                    <a:pt x="1" y="1"/>
                    <a:pt x="0" y="2"/>
                  </a:cubicBezTo>
                  <a:cubicBezTo>
                    <a:pt x="3" y="4"/>
                    <a:pt x="6" y="6"/>
                    <a:pt x="9" y="8"/>
                  </a:cubicBezTo>
                  <a:cubicBezTo>
                    <a:pt x="31" y="15"/>
                    <a:pt x="31" y="15"/>
                    <a:pt x="31" y="15"/>
                  </a:cubicBezTo>
                  <a:cubicBezTo>
                    <a:pt x="32" y="13"/>
                    <a:pt x="33" y="12"/>
                    <a:pt x="34" y="1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6" name="Freeform 2029"/>
            <p:cNvSpPr/>
            <p:nvPr/>
          </p:nvSpPr>
          <p:spPr bwMode="auto">
            <a:xfrm>
              <a:off x="3114" y="2552"/>
              <a:ext cx="264" cy="917"/>
            </a:xfrm>
            <a:custGeom>
              <a:avLst/>
              <a:gdLst>
                <a:gd name="T0" fmla="*/ 92 w 109"/>
                <a:gd name="T1" fmla="*/ 18 h 377"/>
                <a:gd name="T2" fmla="*/ 89 w 109"/>
                <a:gd name="T3" fmla="*/ 0 h 377"/>
                <a:gd name="T4" fmla="*/ 91 w 109"/>
                <a:gd name="T5" fmla="*/ 377 h 377"/>
                <a:gd name="T6" fmla="*/ 109 w 109"/>
                <a:gd name="T7" fmla="*/ 373 h 377"/>
                <a:gd name="T8" fmla="*/ 92 w 109"/>
                <a:gd name="T9" fmla="*/ 18 h 377"/>
              </a:gdLst>
              <a:ahLst/>
              <a:cxnLst>
                <a:cxn ang="0">
                  <a:pos x="T0" y="T1"/>
                </a:cxn>
                <a:cxn ang="0">
                  <a:pos x="T2" y="T3"/>
                </a:cxn>
                <a:cxn ang="0">
                  <a:pos x="T4" y="T5"/>
                </a:cxn>
                <a:cxn ang="0">
                  <a:pos x="T6" y="T7"/>
                </a:cxn>
                <a:cxn ang="0">
                  <a:pos x="T8" y="T9"/>
                </a:cxn>
              </a:cxnLst>
              <a:rect l="0" t="0" r="r" b="b"/>
              <a:pathLst>
                <a:path w="109" h="377">
                  <a:moveTo>
                    <a:pt x="92" y="18"/>
                  </a:moveTo>
                  <a:cubicBezTo>
                    <a:pt x="91" y="13"/>
                    <a:pt x="90" y="5"/>
                    <a:pt x="89" y="0"/>
                  </a:cubicBezTo>
                  <a:cubicBezTo>
                    <a:pt x="0" y="100"/>
                    <a:pt x="27" y="275"/>
                    <a:pt x="91" y="377"/>
                  </a:cubicBezTo>
                  <a:cubicBezTo>
                    <a:pt x="97" y="375"/>
                    <a:pt x="103" y="374"/>
                    <a:pt x="109" y="373"/>
                  </a:cubicBezTo>
                  <a:cubicBezTo>
                    <a:pt x="39" y="268"/>
                    <a:pt x="25" y="105"/>
                    <a:pt x="92" y="18"/>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7" name="Freeform 2030"/>
            <p:cNvSpPr/>
            <p:nvPr/>
          </p:nvSpPr>
          <p:spPr bwMode="auto">
            <a:xfrm>
              <a:off x="4263" y="3851"/>
              <a:ext cx="229" cy="221"/>
            </a:xfrm>
            <a:custGeom>
              <a:avLst/>
              <a:gdLst>
                <a:gd name="T0" fmla="*/ 2 w 94"/>
                <a:gd name="T1" fmla="*/ 0 h 91"/>
                <a:gd name="T2" fmla="*/ 13 w 94"/>
                <a:gd name="T3" fmla="*/ 52 h 91"/>
                <a:gd name="T4" fmla="*/ 94 w 94"/>
                <a:gd name="T5" fmla="*/ 91 h 91"/>
                <a:gd name="T6" fmla="*/ 2 w 94"/>
                <a:gd name="T7" fmla="*/ 0 h 91"/>
              </a:gdLst>
              <a:ahLst/>
              <a:cxnLst>
                <a:cxn ang="0">
                  <a:pos x="T0" y="T1"/>
                </a:cxn>
                <a:cxn ang="0">
                  <a:pos x="T2" y="T3"/>
                </a:cxn>
                <a:cxn ang="0">
                  <a:pos x="T4" y="T5"/>
                </a:cxn>
                <a:cxn ang="0">
                  <a:pos x="T6" y="T7"/>
                </a:cxn>
              </a:cxnLst>
              <a:rect l="0" t="0" r="r" b="b"/>
              <a:pathLst>
                <a:path w="94" h="91">
                  <a:moveTo>
                    <a:pt x="2" y="0"/>
                  </a:moveTo>
                  <a:cubicBezTo>
                    <a:pt x="0" y="20"/>
                    <a:pt x="2" y="38"/>
                    <a:pt x="13" y="52"/>
                  </a:cubicBezTo>
                  <a:cubicBezTo>
                    <a:pt x="33" y="79"/>
                    <a:pt x="62" y="86"/>
                    <a:pt x="94" y="91"/>
                  </a:cubicBezTo>
                  <a:cubicBezTo>
                    <a:pt x="73" y="67"/>
                    <a:pt x="33" y="29"/>
                    <a:pt x="2" y="0"/>
                  </a:cubicBezTo>
                  <a:close/>
                </a:path>
              </a:pathLst>
            </a:custGeom>
            <a:solidFill>
              <a:srgbClr val="C6D9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8" name="Freeform 2031"/>
            <p:cNvSpPr/>
            <p:nvPr/>
          </p:nvSpPr>
          <p:spPr bwMode="auto">
            <a:xfrm>
              <a:off x="4020" y="3607"/>
              <a:ext cx="214" cy="200"/>
            </a:xfrm>
            <a:custGeom>
              <a:avLst/>
              <a:gdLst>
                <a:gd name="T0" fmla="*/ 26 w 88"/>
                <a:gd name="T1" fmla="*/ 0 h 82"/>
                <a:gd name="T2" fmla="*/ 18 w 88"/>
                <a:gd name="T3" fmla="*/ 5 h 82"/>
                <a:gd name="T4" fmla="*/ 0 w 88"/>
                <a:gd name="T5" fmla="*/ 61 h 82"/>
                <a:gd name="T6" fmla="*/ 23 w 88"/>
                <a:gd name="T7" fmla="*/ 82 h 82"/>
                <a:gd name="T8" fmla="*/ 59 w 88"/>
                <a:gd name="T9" fmla="*/ 53 h 82"/>
                <a:gd name="T10" fmla="*/ 80 w 88"/>
                <a:gd name="T11" fmla="*/ 70 h 82"/>
                <a:gd name="T12" fmla="*/ 88 w 88"/>
                <a:gd name="T13" fmla="*/ 33 h 82"/>
                <a:gd name="T14" fmla="*/ 26 w 88"/>
                <a:gd name="T15" fmla="*/ 0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82">
                  <a:moveTo>
                    <a:pt x="26" y="0"/>
                  </a:moveTo>
                  <a:cubicBezTo>
                    <a:pt x="23" y="2"/>
                    <a:pt x="21" y="4"/>
                    <a:pt x="18" y="5"/>
                  </a:cubicBezTo>
                  <a:cubicBezTo>
                    <a:pt x="17" y="24"/>
                    <a:pt x="10" y="45"/>
                    <a:pt x="0" y="61"/>
                  </a:cubicBezTo>
                  <a:cubicBezTo>
                    <a:pt x="8" y="69"/>
                    <a:pt x="15" y="76"/>
                    <a:pt x="23" y="82"/>
                  </a:cubicBezTo>
                  <a:cubicBezTo>
                    <a:pt x="41" y="66"/>
                    <a:pt x="55" y="54"/>
                    <a:pt x="59" y="53"/>
                  </a:cubicBezTo>
                  <a:cubicBezTo>
                    <a:pt x="64" y="57"/>
                    <a:pt x="71" y="63"/>
                    <a:pt x="80" y="70"/>
                  </a:cubicBezTo>
                  <a:cubicBezTo>
                    <a:pt x="83" y="57"/>
                    <a:pt x="86" y="45"/>
                    <a:pt x="88" y="33"/>
                  </a:cubicBezTo>
                  <a:cubicBezTo>
                    <a:pt x="65" y="34"/>
                    <a:pt x="37" y="17"/>
                    <a:pt x="26" y="0"/>
                  </a:cubicBezTo>
                  <a:close/>
                </a:path>
              </a:pathLst>
            </a:custGeom>
            <a:solidFill>
              <a:srgbClr val="624B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9" name="Freeform 2032"/>
            <p:cNvSpPr/>
            <p:nvPr/>
          </p:nvSpPr>
          <p:spPr bwMode="auto">
            <a:xfrm>
              <a:off x="1213" y="596"/>
              <a:ext cx="627" cy="552"/>
            </a:xfrm>
            <a:custGeom>
              <a:avLst/>
              <a:gdLst>
                <a:gd name="T0" fmla="*/ 217 w 258"/>
                <a:gd name="T1" fmla="*/ 49 h 227"/>
                <a:gd name="T2" fmla="*/ 55 w 258"/>
                <a:gd name="T3" fmla="*/ 11 h 227"/>
                <a:gd name="T4" fmla="*/ 0 w 258"/>
                <a:gd name="T5" fmla="*/ 227 h 227"/>
                <a:gd name="T6" fmla="*/ 29 w 258"/>
                <a:gd name="T7" fmla="*/ 225 h 227"/>
                <a:gd name="T8" fmla="*/ 73 w 258"/>
                <a:gd name="T9" fmla="*/ 57 h 227"/>
                <a:gd name="T10" fmla="*/ 253 w 258"/>
                <a:gd name="T11" fmla="*/ 97 h 227"/>
                <a:gd name="T12" fmla="*/ 258 w 258"/>
                <a:gd name="T13" fmla="*/ 66 h 227"/>
                <a:gd name="T14" fmla="*/ 232 w 258"/>
                <a:gd name="T15" fmla="*/ 0 h 227"/>
                <a:gd name="T16" fmla="*/ 217 w 258"/>
                <a:gd name="T17" fmla="*/ 49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8" h="227">
                  <a:moveTo>
                    <a:pt x="217" y="49"/>
                  </a:moveTo>
                  <a:cubicBezTo>
                    <a:pt x="55" y="11"/>
                    <a:pt x="55" y="11"/>
                    <a:pt x="55" y="11"/>
                  </a:cubicBezTo>
                  <a:cubicBezTo>
                    <a:pt x="0" y="227"/>
                    <a:pt x="0" y="227"/>
                    <a:pt x="0" y="227"/>
                  </a:cubicBezTo>
                  <a:cubicBezTo>
                    <a:pt x="9" y="226"/>
                    <a:pt x="18" y="225"/>
                    <a:pt x="29" y="225"/>
                  </a:cubicBezTo>
                  <a:cubicBezTo>
                    <a:pt x="73" y="57"/>
                    <a:pt x="73" y="57"/>
                    <a:pt x="73" y="57"/>
                  </a:cubicBezTo>
                  <a:cubicBezTo>
                    <a:pt x="253" y="97"/>
                    <a:pt x="253" y="97"/>
                    <a:pt x="253" y="97"/>
                  </a:cubicBezTo>
                  <a:cubicBezTo>
                    <a:pt x="258" y="66"/>
                    <a:pt x="258" y="66"/>
                    <a:pt x="258" y="66"/>
                  </a:cubicBezTo>
                  <a:cubicBezTo>
                    <a:pt x="251" y="48"/>
                    <a:pt x="243" y="25"/>
                    <a:pt x="232" y="0"/>
                  </a:cubicBezTo>
                  <a:lnTo>
                    <a:pt x="217" y="49"/>
                  </a:ln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0" name="Freeform 2033"/>
            <p:cNvSpPr/>
            <p:nvPr/>
          </p:nvSpPr>
          <p:spPr bwMode="auto">
            <a:xfrm>
              <a:off x="3254" y="2547"/>
              <a:ext cx="39" cy="36"/>
            </a:xfrm>
            <a:custGeom>
              <a:avLst/>
              <a:gdLst>
                <a:gd name="T0" fmla="*/ 16 w 16"/>
                <a:gd name="T1" fmla="*/ 6 h 15"/>
                <a:gd name="T2" fmla="*/ 0 w 16"/>
                <a:gd name="T3" fmla="*/ 0 h 15"/>
                <a:gd name="T4" fmla="*/ 10 w 16"/>
                <a:gd name="T5" fmla="*/ 15 h 15"/>
                <a:gd name="T6" fmla="*/ 16 w 16"/>
                <a:gd name="T7" fmla="*/ 6 h 15"/>
              </a:gdLst>
              <a:ahLst/>
              <a:cxnLst>
                <a:cxn ang="0">
                  <a:pos x="T0" y="T1"/>
                </a:cxn>
                <a:cxn ang="0">
                  <a:pos x="T2" y="T3"/>
                </a:cxn>
                <a:cxn ang="0">
                  <a:pos x="T4" y="T5"/>
                </a:cxn>
                <a:cxn ang="0">
                  <a:pos x="T6" y="T7"/>
                </a:cxn>
              </a:cxnLst>
              <a:rect l="0" t="0" r="r" b="b"/>
              <a:pathLst>
                <a:path w="16" h="15">
                  <a:moveTo>
                    <a:pt x="16" y="6"/>
                  </a:moveTo>
                  <a:cubicBezTo>
                    <a:pt x="0" y="0"/>
                    <a:pt x="0" y="0"/>
                    <a:pt x="0" y="0"/>
                  </a:cubicBezTo>
                  <a:cubicBezTo>
                    <a:pt x="4" y="4"/>
                    <a:pt x="7" y="10"/>
                    <a:pt x="10" y="15"/>
                  </a:cubicBezTo>
                  <a:cubicBezTo>
                    <a:pt x="12" y="12"/>
                    <a:pt x="14" y="9"/>
                    <a:pt x="16" y="6"/>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1" name="Freeform 2034"/>
            <p:cNvSpPr/>
            <p:nvPr/>
          </p:nvSpPr>
          <p:spPr bwMode="auto">
            <a:xfrm>
              <a:off x="4543" y="4191"/>
              <a:ext cx="73" cy="73"/>
            </a:xfrm>
            <a:custGeom>
              <a:avLst/>
              <a:gdLst>
                <a:gd name="T0" fmla="*/ 30 w 30"/>
                <a:gd name="T1" fmla="*/ 8 h 30"/>
                <a:gd name="T2" fmla="*/ 0 w 30"/>
                <a:gd name="T3" fmla="*/ 0 h 30"/>
                <a:gd name="T4" fmla="*/ 5 w 30"/>
                <a:gd name="T5" fmla="*/ 30 h 30"/>
                <a:gd name="T6" fmla="*/ 30 w 30"/>
                <a:gd name="T7" fmla="*/ 8 h 30"/>
              </a:gdLst>
              <a:ahLst/>
              <a:cxnLst>
                <a:cxn ang="0">
                  <a:pos x="T0" y="T1"/>
                </a:cxn>
                <a:cxn ang="0">
                  <a:pos x="T2" y="T3"/>
                </a:cxn>
                <a:cxn ang="0">
                  <a:pos x="T4" y="T5"/>
                </a:cxn>
                <a:cxn ang="0">
                  <a:pos x="T6" y="T7"/>
                </a:cxn>
              </a:cxnLst>
              <a:rect l="0" t="0" r="r" b="b"/>
              <a:pathLst>
                <a:path w="30" h="30">
                  <a:moveTo>
                    <a:pt x="30" y="8"/>
                  </a:moveTo>
                  <a:cubicBezTo>
                    <a:pt x="21" y="4"/>
                    <a:pt x="10" y="2"/>
                    <a:pt x="0" y="0"/>
                  </a:cubicBezTo>
                  <a:cubicBezTo>
                    <a:pt x="2" y="9"/>
                    <a:pt x="3" y="19"/>
                    <a:pt x="5" y="30"/>
                  </a:cubicBezTo>
                  <a:cubicBezTo>
                    <a:pt x="17" y="29"/>
                    <a:pt x="26" y="20"/>
                    <a:pt x="30" y="8"/>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2" name="Freeform 2035"/>
            <p:cNvSpPr/>
            <p:nvPr/>
          </p:nvSpPr>
          <p:spPr bwMode="auto">
            <a:xfrm>
              <a:off x="2652" y="1853"/>
              <a:ext cx="82" cy="37"/>
            </a:xfrm>
            <a:custGeom>
              <a:avLst/>
              <a:gdLst>
                <a:gd name="T0" fmla="*/ 0 w 82"/>
                <a:gd name="T1" fmla="*/ 13 h 37"/>
                <a:gd name="T2" fmla="*/ 14 w 82"/>
                <a:gd name="T3" fmla="*/ 37 h 37"/>
                <a:gd name="T4" fmla="*/ 82 w 82"/>
                <a:gd name="T5" fmla="*/ 20 h 37"/>
                <a:gd name="T6" fmla="*/ 70 w 82"/>
                <a:gd name="T7" fmla="*/ 0 h 37"/>
                <a:gd name="T8" fmla="*/ 0 w 82"/>
                <a:gd name="T9" fmla="*/ 13 h 37"/>
              </a:gdLst>
              <a:ahLst/>
              <a:cxnLst>
                <a:cxn ang="0">
                  <a:pos x="T0" y="T1"/>
                </a:cxn>
                <a:cxn ang="0">
                  <a:pos x="T2" y="T3"/>
                </a:cxn>
                <a:cxn ang="0">
                  <a:pos x="T4" y="T5"/>
                </a:cxn>
                <a:cxn ang="0">
                  <a:pos x="T6" y="T7"/>
                </a:cxn>
                <a:cxn ang="0">
                  <a:pos x="T8" y="T9"/>
                </a:cxn>
              </a:cxnLst>
              <a:rect l="0" t="0" r="r" b="b"/>
              <a:pathLst>
                <a:path w="82" h="37">
                  <a:moveTo>
                    <a:pt x="0" y="13"/>
                  </a:moveTo>
                  <a:lnTo>
                    <a:pt x="14" y="37"/>
                  </a:lnTo>
                  <a:lnTo>
                    <a:pt x="82" y="20"/>
                  </a:lnTo>
                  <a:lnTo>
                    <a:pt x="70" y="0"/>
                  </a:lnTo>
                  <a:lnTo>
                    <a:pt x="0" y="13"/>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3" name="Freeform 2036"/>
            <p:cNvSpPr/>
            <p:nvPr/>
          </p:nvSpPr>
          <p:spPr bwMode="auto">
            <a:xfrm>
              <a:off x="2652" y="1853"/>
              <a:ext cx="82" cy="37"/>
            </a:xfrm>
            <a:custGeom>
              <a:avLst/>
              <a:gdLst>
                <a:gd name="T0" fmla="*/ 0 w 82"/>
                <a:gd name="T1" fmla="*/ 13 h 37"/>
                <a:gd name="T2" fmla="*/ 14 w 82"/>
                <a:gd name="T3" fmla="*/ 37 h 37"/>
                <a:gd name="T4" fmla="*/ 82 w 82"/>
                <a:gd name="T5" fmla="*/ 20 h 37"/>
                <a:gd name="T6" fmla="*/ 70 w 82"/>
                <a:gd name="T7" fmla="*/ 0 h 37"/>
                <a:gd name="T8" fmla="*/ 0 w 82"/>
                <a:gd name="T9" fmla="*/ 13 h 37"/>
              </a:gdLst>
              <a:ahLst/>
              <a:cxnLst>
                <a:cxn ang="0">
                  <a:pos x="T0" y="T1"/>
                </a:cxn>
                <a:cxn ang="0">
                  <a:pos x="T2" y="T3"/>
                </a:cxn>
                <a:cxn ang="0">
                  <a:pos x="T4" y="T5"/>
                </a:cxn>
                <a:cxn ang="0">
                  <a:pos x="T6" y="T7"/>
                </a:cxn>
                <a:cxn ang="0">
                  <a:pos x="T8" y="T9"/>
                </a:cxn>
              </a:cxnLst>
              <a:rect l="0" t="0" r="r" b="b"/>
              <a:pathLst>
                <a:path w="82" h="37">
                  <a:moveTo>
                    <a:pt x="0" y="13"/>
                  </a:moveTo>
                  <a:lnTo>
                    <a:pt x="14" y="37"/>
                  </a:lnTo>
                  <a:lnTo>
                    <a:pt x="82" y="20"/>
                  </a:lnTo>
                  <a:lnTo>
                    <a:pt x="70" y="0"/>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4" name="Freeform 2037"/>
            <p:cNvSpPr/>
            <p:nvPr/>
          </p:nvSpPr>
          <p:spPr bwMode="auto">
            <a:xfrm>
              <a:off x="3281" y="3079"/>
              <a:ext cx="447" cy="283"/>
            </a:xfrm>
            <a:custGeom>
              <a:avLst/>
              <a:gdLst>
                <a:gd name="T0" fmla="*/ 139 w 184"/>
                <a:gd name="T1" fmla="*/ 114 h 116"/>
                <a:gd name="T2" fmla="*/ 182 w 184"/>
                <a:gd name="T3" fmla="*/ 83 h 116"/>
                <a:gd name="T4" fmla="*/ 184 w 184"/>
                <a:gd name="T5" fmla="*/ 17 h 116"/>
                <a:gd name="T6" fmla="*/ 0 w 184"/>
                <a:gd name="T7" fmla="*/ 39 h 116"/>
                <a:gd name="T8" fmla="*/ 19 w 184"/>
                <a:gd name="T9" fmla="*/ 97 h 116"/>
                <a:gd name="T10" fmla="*/ 139 w 184"/>
                <a:gd name="T11" fmla="*/ 114 h 116"/>
              </a:gdLst>
              <a:ahLst/>
              <a:cxnLst>
                <a:cxn ang="0">
                  <a:pos x="T0" y="T1"/>
                </a:cxn>
                <a:cxn ang="0">
                  <a:pos x="T2" y="T3"/>
                </a:cxn>
                <a:cxn ang="0">
                  <a:pos x="T4" y="T5"/>
                </a:cxn>
                <a:cxn ang="0">
                  <a:pos x="T6" y="T7"/>
                </a:cxn>
                <a:cxn ang="0">
                  <a:pos x="T8" y="T9"/>
                </a:cxn>
                <a:cxn ang="0">
                  <a:pos x="T10" y="T11"/>
                </a:cxn>
              </a:cxnLst>
              <a:rect l="0" t="0" r="r" b="b"/>
              <a:pathLst>
                <a:path w="184" h="116">
                  <a:moveTo>
                    <a:pt x="139" y="114"/>
                  </a:moveTo>
                  <a:cubicBezTo>
                    <a:pt x="167" y="116"/>
                    <a:pt x="181" y="103"/>
                    <a:pt x="182" y="83"/>
                  </a:cubicBezTo>
                  <a:cubicBezTo>
                    <a:pt x="184" y="59"/>
                    <a:pt x="184" y="21"/>
                    <a:pt x="184" y="17"/>
                  </a:cubicBezTo>
                  <a:cubicBezTo>
                    <a:pt x="93" y="0"/>
                    <a:pt x="27" y="17"/>
                    <a:pt x="0" y="39"/>
                  </a:cubicBezTo>
                  <a:cubicBezTo>
                    <a:pt x="5" y="59"/>
                    <a:pt x="11" y="79"/>
                    <a:pt x="19" y="97"/>
                  </a:cubicBezTo>
                  <a:cubicBezTo>
                    <a:pt x="68" y="103"/>
                    <a:pt x="127" y="113"/>
                    <a:pt x="139" y="114"/>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5" name="Freeform 2038"/>
            <p:cNvSpPr/>
            <p:nvPr/>
          </p:nvSpPr>
          <p:spPr bwMode="auto">
            <a:xfrm>
              <a:off x="2683" y="1924"/>
              <a:ext cx="88" cy="41"/>
            </a:xfrm>
            <a:custGeom>
              <a:avLst/>
              <a:gdLst>
                <a:gd name="T0" fmla="*/ 88 w 88"/>
                <a:gd name="T1" fmla="*/ 27 h 41"/>
                <a:gd name="T2" fmla="*/ 68 w 88"/>
                <a:gd name="T3" fmla="*/ 0 h 41"/>
                <a:gd name="T4" fmla="*/ 0 w 88"/>
                <a:gd name="T5" fmla="*/ 15 h 41"/>
                <a:gd name="T6" fmla="*/ 20 w 88"/>
                <a:gd name="T7" fmla="*/ 41 h 41"/>
                <a:gd name="T8" fmla="*/ 88 w 88"/>
                <a:gd name="T9" fmla="*/ 27 h 41"/>
              </a:gdLst>
              <a:ahLst/>
              <a:cxnLst>
                <a:cxn ang="0">
                  <a:pos x="T0" y="T1"/>
                </a:cxn>
                <a:cxn ang="0">
                  <a:pos x="T2" y="T3"/>
                </a:cxn>
                <a:cxn ang="0">
                  <a:pos x="T4" y="T5"/>
                </a:cxn>
                <a:cxn ang="0">
                  <a:pos x="T6" y="T7"/>
                </a:cxn>
                <a:cxn ang="0">
                  <a:pos x="T8" y="T9"/>
                </a:cxn>
              </a:cxnLst>
              <a:rect l="0" t="0" r="r" b="b"/>
              <a:pathLst>
                <a:path w="88" h="41">
                  <a:moveTo>
                    <a:pt x="88" y="27"/>
                  </a:moveTo>
                  <a:lnTo>
                    <a:pt x="68" y="0"/>
                  </a:lnTo>
                  <a:lnTo>
                    <a:pt x="0" y="15"/>
                  </a:lnTo>
                  <a:lnTo>
                    <a:pt x="20" y="41"/>
                  </a:lnTo>
                  <a:lnTo>
                    <a:pt x="88" y="27"/>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6" name="Freeform 2039"/>
            <p:cNvSpPr/>
            <p:nvPr/>
          </p:nvSpPr>
          <p:spPr bwMode="auto">
            <a:xfrm>
              <a:off x="2683" y="1924"/>
              <a:ext cx="88" cy="41"/>
            </a:xfrm>
            <a:custGeom>
              <a:avLst/>
              <a:gdLst>
                <a:gd name="T0" fmla="*/ 88 w 88"/>
                <a:gd name="T1" fmla="*/ 27 h 41"/>
                <a:gd name="T2" fmla="*/ 68 w 88"/>
                <a:gd name="T3" fmla="*/ 0 h 41"/>
                <a:gd name="T4" fmla="*/ 0 w 88"/>
                <a:gd name="T5" fmla="*/ 15 h 41"/>
                <a:gd name="T6" fmla="*/ 20 w 88"/>
                <a:gd name="T7" fmla="*/ 41 h 41"/>
                <a:gd name="T8" fmla="*/ 88 w 88"/>
                <a:gd name="T9" fmla="*/ 27 h 41"/>
              </a:gdLst>
              <a:ahLst/>
              <a:cxnLst>
                <a:cxn ang="0">
                  <a:pos x="T0" y="T1"/>
                </a:cxn>
                <a:cxn ang="0">
                  <a:pos x="T2" y="T3"/>
                </a:cxn>
                <a:cxn ang="0">
                  <a:pos x="T4" y="T5"/>
                </a:cxn>
                <a:cxn ang="0">
                  <a:pos x="T6" y="T7"/>
                </a:cxn>
                <a:cxn ang="0">
                  <a:pos x="T8" y="T9"/>
                </a:cxn>
              </a:cxnLst>
              <a:rect l="0" t="0" r="r" b="b"/>
              <a:pathLst>
                <a:path w="88" h="41">
                  <a:moveTo>
                    <a:pt x="88" y="27"/>
                  </a:moveTo>
                  <a:lnTo>
                    <a:pt x="68" y="0"/>
                  </a:lnTo>
                  <a:lnTo>
                    <a:pt x="0" y="15"/>
                  </a:lnTo>
                  <a:lnTo>
                    <a:pt x="20" y="41"/>
                  </a:lnTo>
                  <a:lnTo>
                    <a:pt x="88" y="2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7" name="Freeform 2040"/>
            <p:cNvSpPr/>
            <p:nvPr/>
          </p:nvSpPr>
          <p:spPr bwMode="auto">
            <a:xfrm>
              <a:off x="4156" y="3763"/>
              <a:ext cx="85" cy="350"/>
            </a:xfrm>
            <a:custGeom>
              <a:avLst/>
              <a:gdLst>
                <a:gd name="T0" fmla="*/ 2 w 35"/>
                <a:gd name="T1" fmla="*/ 144 h 144"/>
                <a:gd name="T2" fmla="*/ 35 w 35"/>
                <a:gd name="T3" fmla="*/ 139 h 144"/>
                <a:gd name="T4" fmla="*/ 25 w 35"/>
                <a:gd name="T5" fmla="*/ 128 h 144"/>
                <a:gd name="T6" fmla="*/ 21 w 35"/>
                <a:gd name="T7" fmla="*/ 15 h 144"/>
                <a:gd name="T8" fmla="*/ 4 w 35"/>
                <a:gd name="T9" fmla="*/ 0 h 144"/>
                <a:gd name="T10" fmla="*/ 2 w 35"/>
                <a:gd name="T11" fmla="*/ 144 h 144"/>
              </a:gdLst>
              <a:ahLst/>
              <a:cxnLst>
                <a:cxn ang="0">
                  <a:pos x="T0" y="T1"/>
                </a:cxn>
                <a:cxn ang="0">
                  <a:pos x="T2" y="T3"/>
                </a:cxn>
                <a:cxn ang="0">
                  <a:pos x="T4" y="T5"/>
                </a:cxn>
                <a:cxn ang="0">
                  <a:pos x="T6" y="T7"/>
                </a:cxn>
                <a:cxn ang="0">
                  <a:pos x="T8" y="T9"/>
                </a:cxn>
                <a:cxn ang="0">
                  <a:pos x="T10" y="T11"/>
                </a:cxn>
              </a:cxnLst>
              <a:rect l="0" t="0" r="r" b="b"/>
              <a:pathLst>
                <a:path w="35" h="144">
                  <a:moveTo>
                    <a:pt x="2" y="144"/>
                  </a:moveTo>
                  <a:cubicBezTo>
                    <a:pt x="14" y="142"/>
                    <a:pt x="25" y="140"/>
                    <a:pt x="35" y="139"/>
                  </a:cubicBezTo>
                  <a:cubicBezTo>
                    <a:pt x="31" y="135"/>
                    <a:pt x="28" y="132"/>
                    <a:pt x="25" y="128"/>
                  </a:cubicBezTo>
                  <a:cubicBezTo>
                    <a:pt x="4" y="95"/>
                    <a:pt x="11" y="55"/>
                    <a:pt x="21" y="15"/>
                  </a:cubicBezTo>
                  <a:cubicBezTo>
                    <a:pt x="14" y="9"/>
                    <a:pt x="8" y="4"/>
                    <a:pt x="4" y="0"/>
                  </a:cubicBezTo>
                  <a:cubicBezTo>
                    <a:pt x="0" y="11"/>
                    <a:pt x="2" y="111"/>
                    <a:pt x="2" y="144"/>
                  </a:cubicBezTo>
                  <a:close/>
                </a:path>
              </a:pathLst>
            </a:custGeom>
            <a:solidFill>
              <a:srgbClr val="C6D9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8" name="Freeform 2041"/>
            <p:cNvSpPr/>
            <p:nvPr/>
          </p:nvSpPr>
          <p:spPr bwMode="auto">
            <a:xfrm>
              <a:off x="3182" y="2542"/>
              <a:ext cx="85" cy="102"/>
            </a:xfrm>
            <a:custGeom>
              <a:avLst/>
              <a:gdLst>
                <a:gd name="T0" fmla="*/ 35 w 35"/>
                <a:gd name="T1" fmla="*/ 26 h 42"/>
                <a:gd name="T2" fmla="*/ 10 w 35"/>
                <a:gd name="T3" fmla="*/ 0 h 42"/>
                <a:gd name="T4" fmla="*/ 0 w 35"/>
                <a:gd name="T5" fmla="*/ 8 h 42"/>
                <a:gd name="T6" fmla="*/ 26 w 35"/>
                <a:gd name="T7" fmla="*/ 42 h 42"/>
                <a:gd name="T8" fmla="*/ 35 w 35"/>
                <a:gd name="T9" fmla="*/ 26 h 42"/>
              </a:gdLst>
              <a:ahLst/>
              <a:cxnLst>
                <a:cxn ang="0">
                  <a:pos x="T0" y="T1"/>
                </a:cxn>
                <a:cxn ang="0">
                  <a:pos x="T2" y="T3"/>
                </a:cxn>
                <a:cxn ang="0">
                  <a:pos x="T4" y="T5"/>
                </a:cxn>
                <a:cxn ang="0">
                  <a:pos x="T6" y="T7"/>
                </a:cxn>
                <a:cxn ang="0">
                  <a:pos x="T8" y="T9"/>
                </a:cxn>
              </a:cxnLst>
              <a:rect l="0" t="0" r="r" b="b"/>
              <a:pathLst>
                <a:path w="35" h="42">
                  <a:moveTo>
                    <a:pt x="35" y="26"/>
                  </a:moveTo>
                  <a:cubicBezTo>
                    <a:pt x="31" y="13"/>
                    <a:pt x="23" y="3"/>
                    <a:pt x="10" y="0"/>
                  </a:cubicBezTo>
                  <a:cubicBezTo>
                    <a:pt x="7" y="3"/>
                    <a:pt x="3" y="5"/>
                    <a:pt x="0" y="8"/>
                  </a:cubicBezTo>
                  <a:cubicBezTo>
                    <a:pt x="12" y="16"/>
                    <a:pt x="22" y="28"/>
                    <a:pt x="26" y="42"/>
                  </a:cubicBezTo>
                  <a:cubicBezTo>
                    <a:pt x="28" y="36"/>
                    <a:pt x="31" y="31"/>
                    <a:pt x="35" y="2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9" name="Freeform 2042"/>
            <p:cNvSpPr/>
            <p:nvPr/>
          </p:nvSpPr>
          <p:spPr bwMode="auto">
            <a:xfrm>
              <a:off x="2552" y="2004"/>
              <a:ext cx="277" cy="98"/>
            </a:xfrm>
            <a:custGeom>
              <a:avLst/>
              <a:gdLst>
                <a:gd name="T0" fmla="*/ 277 w 277"/>
                <a:gd name="T1" fmla="*/ 47 h 98"/>
                <a:gd name="T2" fmla="*/ 241 w 277"/>
                <a:gd name="T3" fmla="*/ 0 h 98"/>
                <a:gd name="T4" fmla="*/ 0 w 277"/>
                <a:gd name="T5" fmla="*/ 64 h 98"/>
                <a:gd name="T6" fmla="*/ 88 w 277"/>
                <a:gd name="T7" fmla="*/ 98 h 98"/>
                <a:gd name="T8" fmla="*/ 277 w 277"/>
                <a:gd name="T9" fmla="*/ 47 h 98"/>
              </a:gdLst>
              <a:ahLst/>
              <a:cxnLst>
                <a:cxn ang="0">
                  <a:pos x="T0" y="T1"/>
                </a:cxn>
                <a:cxn ang="0">
                  <a:pos x="T2" y="T3"/>
                </a:cxn>
                <a:cxn ang="0">
                  <a:pos x="T4" y="T5"/>
                </a:cxn>
                <a:cxn ang="0">
                  <a:pos x="T6" y="T7"/>
                </a:cxn>
                <a:cxn ang="0">
                  <a:pos x="T8" y="T9"/>
                </a:cxn>
              </a:cxnLst>
              <a:rect l="0" t="0" r="r" b="b"/>
              <a:pathLst>
                <a:path w="277" h="98">
                  <a:moveTo>
                    <a:pt x="277" y="47"/>
                  </a:moveTo>
                  <a:lnTo>
                    <a:pt x="241" y="0"/>
                  </a:lnTo>
                  <a:lnTo>
                    <a:pt x="0" y="64"/>
                  </a:lnTo>
                  <a:lnTo>
                    <a:pt x="88" y="98"/>
                  </a:lnTo>
                  <a:lnTo>
                    <a:pt x="277" y="47"/>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0" name="Freeform 2043"/>
            <p:cNvSpPr/>
            <p:nvPr/>
          </p:nvSpPr>
          <p:spPr bwMode="auto">
            <a:xfrm>
              <a:off x="2552" y="2004"/>
              <a:ext cx="277" cy="98"/>
            </a:xfrm>
            <a:custGeom>
              <a:avLst/>
              <a:gdLst>
                <a:gd name="T0" fmla="*/ 277 w 277"/>
                <a:gd name="T1" fmla="*/ 47 h 98"/>
                <a:gd name="T2" fmla="*/ 241 w 277"/>
                <a:gd name="T3" fmla="*/ 0 h 98"/>
                <a:gd name="T4" fmla="*/ 0 w 277"/>
                <a:gd name="T5" fmla="*/ 64 h 98"/>
                <a:gd name="T6" fmla="*/ 88 w 277"/>
                <a:gd name="T7" fmla="*/ 98 h 98"/>
                <a:gd name="T8" fmla="*/ 277 w 277"/>
                <a:gd name="T9" fmla="*/ 47 h 98"/>
              </a:gdLst>
              <a:ahLst/>
              <a:cxnLst>
                <a:cxn ang="0">
                  <a:pos x="T0" y="T1"/>
                </a:cxn>
                <a:cxn ang="0">
                  <a:pos x="T2" y="T3"/>
                </a:cxn>
                <a:cxn ang="0">
                  <a:pos x="T4" y="T5"/>
                </a:cxn>
                <a:cxn ang="0">
                  <a:pos x="T6" y="T7"/>
                </a:cxn>
                <a:cxn ang="0">
                  <a:pos x="T8" y="T9"/>
                </a:cxn>
              </a:cxnLst>
              <a:rect l="0" t="0" r="r" b="b"/>
              <a:pathLst>
                <a:path w="277" h="98">
                  <a:moveTo>
                    <a:pt x="277" y="47"/>
                  </a:moveTo>
                  <a:lnTo>
                    <a:pt x="241" y="0"/>
                  </a:lnTo>
                  <a:lnTo>
                    <a:pt x="0" y="64"/>
                  </a:lnTo>
                  <a:lnTo>
                    <a:pt x="88" y="98"/>
                  </a:lnTo>
                  <a:lnTo>
                    <a:pt x="277" y="4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1" name="Freeform 2044"/>
            <p:cNvSpPr/>
            <p:nvPr/>
          </p:nvSpPr>
          <p:spPr bwMode="auto">
            <a:xfrm>
              <a:off x="4317" y="4174"/>
              <a:ext cx="221" cy="148"/>
            </a:xfrm>
            <a:custGeom>
              <a:avLst/>
              <a:gdLst>
                <a:gd name="T0" fmla="*/ 50 w 91"/>
                <a:gd name="T1" fmla="*/ 0 h 61"/>
                <a:gd name="T2" fmla="*/ 0 w 91"/>
                <a:gd name="T3" fmla="*/ 61 h 61"/>
                <a:gd name="T4" fmla="*/ 25 w 91"/>
                <a:gd name="T5" fmla="*/ 61 h 61"/>
                <a:gd name="T6" fmla="*/ 38 w 91"/>
                <a:gd name="T7" fmla="*/ 47 h 61"/>
                <a:gd name="T8" fmla="*/ 41 w 91"/>
                <a:gd name="T9" fmla="*/ 61 h 61"/>
                <a:gd name="T10" fmla="*/ 91 w 91"/>
                <a:gd name="T11" fmla="*/ 61 h 61"/>
                <a:gd name="T12" fmla="*/ 82 w 91"/>
                <a:gd name="T13" fmla="*/ 5 h 61"/>
                <a:gd name="T14" fmla="*/ 50 w 91"/>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1" h="61">
                  <a:moveTo>
                    <a:pt x="50" y="0"/>
                  </a:moveTo>
                  <a:cubicBezTo>
                    <a:pt x="38" y="14"/>
                    <a:pt x="20" y="36"/>
                    <a:pt x="0" y="61"/>
                  </a:cubicBezTo>
                  <a:cubicBezTo>
                    <a:pt x="25" y="61"/>
                    <a:pt x="25" y="61"/>
                    <a:pt x="25" y="61"/>
                  </a:cubicBezTo>
                  <a:cubicBezTo>
                    <a:pt x="38" y="47"/>
                    <a:pt x="38" y="47"/>
                    <a:pt x="38" y="47"/>
                  </a:cubicBezTo>
                  <a:cubicBezTo>
                    <a:pt x="41" y="61"/>
                    <a:pt x="41" y="61"/>
                    <a:pt x="41" y="61"/>
                  </a:cubicBezTo>
                  <a:cubicBezTo>
                    <a:pt x="91" y="61"/>
                    <a:pt x="91" y="61"/>
                    <a:pt x="91" y="61"/>
                  </a:cubicBezTo>
                  <a:cubicBezTo>
                    <a:pt x="88" y="41"/>
                    <a:pt x="85" y="21"/>
                    <a:pt x="82" y="5"/>
                  </a:cubicBezTo>
                  <a:cubicBezTo>
                    <a:pt x="72" y="3"/>
                    <a:pt x="61" y="1"/>
                    <a:pt x="50" y="0"/>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2" name="Freeform 2045"/>
            <p:cNvSpPr/>
            <p:nvPr/>
          </p:nvSpPr>
          <p:spPr bwMode="auto">
            <a:xfrm>
              <a:off x="2708" y="2143"/>
              <a:ext cx="148" cy="70"/>
            </a:xfrm>
            <a:custGeom>
              <a:avLst/>
              <a:gdLst>
                <a:gd name="T0" fmla="*/ 0 w 61"/>
                <a:gd name="T1" fmla="*/ 15 h 29"/>
                <a:gd name="T2" fmla="*/ 21 w 61"/>
                <a:gd name="T3" fmla="*/ 29 h 29"/>
                <a:gd name="T4" fmla="*/ 48 w 61"/>
                <a:gd name="T5" fmla="*/ 24 h 29"/>
                <a:gd name="T6" fmla="*/ 61 w 61"/>
                <a:gd name="T7" fmla="*/ 0 h 29"/>
                <a:gd name="T8" fmla="*/ 0 w 61"/>
                <a:gd name="T9" fmla="*/ 15 h 29"/>
              </a:gdLst>
              <a:ahLst/>
              <a:cxnLst>
                <a:cxn ang="0">
                  <a:pos x="T0" y="T1"/>
                </a:cxn>
                <a:cxn ang="0">
                  <a:pos x="T2" y="T3"/>
                </a:cxn>
                <a:cxn ang="0">
                  <a:pos x="T4" y="T5"/>
                </a:cxn>
                <a:cxn ang="0">
                  <a:pos x="T6" y="T7"/>
                </a:cxn>
                <a:cxn ang="0">
                  <a:pos x="T8" y="T9"/>
                </a:cxn>
              </a:cxnLst>
              <a:rect l="0" t="0" r="r" b="b"/>
              <a:pathLst>
                <a:path w="61" h="29">
                  <a:moveTo>
                    <a:pt x="0" y="15"/>
                  </a:moveTo>
                  <a:cubicBezTo>
                    <a:pt x="7" y="20"/>
                    <a:pt x="15" y="24"/>
                    <a:pt x="21" y="29"/>
                  </a:cubicBezTo>
                  <a:cubicBezTo>
                    <a:pt x="48" y="24"/>
                    <a:pt x="48" y="24"/>
                    <a:pt x="48" y="24"/>
                  </a:cubicBezTo>
                  <a:cubicBezTo>
                    <a:pt x="51" y="15"/>
                    <a:pt x="55" y="7"/>
                    <a:pt x="61" y="0"/>
                  </a:cubicBezTo>
                  <a:cubicBezTo>
                    <a:pt x="0" y="15"/>
                    <a:pt x="0" y="15"/>
                    <a:pt x="0" y="15"/>
                  </a:cubicBezTo>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3" name="Freeform 2046"/>
            <p:cNvSpPr/>
            <p:nvPr/>
          </p:nvSpPr>
          <p:spPr bwMode="auto">
            <a:xfrm>
              <a:off x="3972" y="3629"/>
              <a:ext cx="75" cy="132"/>
            </a:xfrm>
            <a:custGeom>
              <a:avLst/>
              <a:gdLst>
                <a:gd name="T0" fmla="*/ 10 w 31"/>
                <a:gd name="T1" fmla="*/ 6 h 54"/>
                <a:gd name="T2" fmla="*/ 0 w 31"/>
                <a:gd name="T3" fmla="*/ 35 h 54"/>
                <a:gd name="T4" fmla="*/ 10 w 31"/>
                <a:gd name="T5" fmla="*/ 54 h 54"/>
                <a:gd name="T6" fmla="*/ 31 w 31"/>
                <a:gd name="T7" fmla="*/ 0 h 54"/>
                <a:gd name="T8" fmla="*/ 10 w 31"/>
                <a:gd name="T9" fmla="*/ 6 h 54"/>
              </a:gdLst>
              <a:ahLst/>
              <a:cxnLst>
                <a:cxn ang="0">
                  <a:pos x="T0" y="T1"/>
                </a:cxn>
                <a:cxn ang="0">
                  <a:pos x="T2" y="T3"/>
                </a:cxn>
                <a:cxn ang="0">
                  <a:pos x="T4" y="T5"/>
                </a:cxn>
                <a:cxn ang="0">
                  <a:pos x="T6" y="T7"/>
                </a:cxn>
                <a:cxn ang="0">
                  <a:pos x="T8" y="T9"/>
                </a:cxn>
              </a:cxnLst>
              <a:rect l="0" t="0" r="r" b="b"/>
              <a:pathLst>
                <a:path w="31" h="54">
                  <a:moveTo>
                    <a:pt x="10" y="6"/>
                  </a:moveTo>
                  <a:cubicBezTo>
                    <a:pt x="8" y="16"/>
                    <a:pt x="4" y="26"/>
                    <a:pt x="0" y="35"/>
                  </a:cubicBezTo>
                  <a:cubicBezTo>
                    <a:pt x="3" y="41"/>
                    <a:pt x="7" y="48"/>
                    <a:pt x="10" y="54"/>
                  </a:cubicBezTo>
                  <a:cubicBezTo>
                    <a:pt x="21" y="40"/>
                    <a:pt x="28" y="19"/>
                    <a:pt x="31" y="0"/>
                  </a:cubicBezTo>
                  <a:cubicBezTo>
                    <a:pt x="24" y="3"/>
                    <a:pt x="18" y="5"/>
                    <a:pt x="10" y="6"/>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4" name="Freeform 2047"/>
            <p:cNvSpPr/>
            <p:nvPr/>
          </p:nvSpPr>
          <p:spPr bwMode="auto">
            <a:xfrm>
              <a:off x="3128" y="2576"/>
              <a:ext cx="105" cy="131"/>
            </a:xfrm>
            <a:custGeom>
              <a:avLst/>
              <a:gdLst>
                <a:gd name="T0" fmla="*/ 36 w 43"/>
                <a:gd name="T1" fmla="*/ 54 h 54"/>
                <a:gd name="T2" fmla="*/ 43 w 43"/>
                <a:gd name="T3" fmla="*/ 38 h 54"/>
                <a:gd name="T4" fmla="*/ 14 w 43"/>
                <a:gd name="T5" fmla="*/ 0 h 54"/>
                <a:gd name="T6" fmla="*/ 0 w 43"/>
                <a:gd name="T7" fmla="*/ 9 h 54"/>
                <a:gd name="T8" fmla="*/ 36 w 43"/>
                <a:gd name="T9" fmla="*/ 54 h 54"/>
              </a:gdLst>
              <a:ahLst/>
              <a:cxnLst>
                <a:cxn ang="0">
                  <a:pos x="T0" y="T1"/>
                </a:cxn>
                <a:cxn ang="0">
                  <a:pos x="T2" y="T3"/>
                </a:cxn>
                <a:cxn ang="0">
                  <a:pos x="T4" y="T5"/>
                </a:cxn>
                <a:cxn ang="0">
                  <a:pos x="T6" y="T7"/>
                </a:cxn>
                <a:cxn ang="0">
                  <a:pos x="T8" y="T9"/>
                </a:cxn>
              </a:cxnLst>
              <a:rect l="0" t="0" r="r" b="b"/>
              <a:pathLst>
                <a:path w="43" h="54">
                  <a:moveTo>
                    <a:pt x="36" y="54"/>
                  </a:moveTo>
                  <a:cubicBezTo>
                    <a:pt x="38" y="48"/>
                    <a:pt x="40" y="43"/>
                    <a:pt x="43" y="38"/>
                  </a:cubicBezTo>
                  <a:cubicBezTo>
                    <a:pt x="40" y="20"/>
                    <a:pt x="31" y="5"/>
                    <a:pt x="14" y="0"/>
                  </a:cubicBezTo>
                  <a:cubicBezTo>
                    <a:pt x="9" y="3"/>
                    <a:pt x="5" y="6"/>
                    <a:pt x="0" y="9"/>
                  </a:cubicBezTo>
                  <a:cubicBezTo>
                    <a:pt x="19" y="18"/>
                    <a:pt x="33" y="35"/>
                    <a:pt x="36" y="54"/>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5" name="Freeform 2048"/>
            <p:cNvSpPr/>
            <p:nvPr/>
          </p:nvSpPr>
          <p:spPr bwMode="auto">
            <a:xfrm>
              <a:off x="3250" y="2819"/>
              <a:ext cx="291" cy="268"/>
            </a:xfrm>
            <a:custGeom>
              <a:avLst/>
              <a:gdLst>
                <a:gd name="T0" fmla="*/ 0 w 120"/>
                <a:gd name="T1" fmla="*/ 46 h 110"/>
                <a:gd name="T2" fmla="*/ 94 w 120"/>
                <a:gd name="T3" fmla="*/ 110 h 110"/>
                <a:gd name="T4" fmla="*/ 118 w 120"/>
                <a:gd name="T5" fmla="*/ 109 h 110"/>
                <a:gd name="T6" fmla="*/ 3 w 120"/>
                <a:gd name="T7" fmla="*/ 12 h 110"/>
                <a:gd name="T8" fmla="*/ 0 w 120"/>
                <a:gd name="T9" fmla="*/ 46 h 110"/>
              </a:gdLst>
              <a:ahLst/>
              <a:cxnLst>
                <a:cxn ang="0">
                  <a:pos x="T0" y="T1"/>
                </a:cxn>
                <a:cxn ang="0">
                  <a:pos x="T2" y="T3"/>
                </a:cxn>
                <a:cxn ang="0">
                  <a:pos x="T4" y="T5"/>
                </a:cxn>
                <a:cxn ang="0">
                  <a:pos x="T6" y="T7"/>
                </a:cxn>
                <a:cxn ang="0">
                  <a:pos x="T8" y="T9"/>
                </a:cxn>
              </a:cxnLst>
              <a:rect l="0" t="0" r="r" b="b"/>
              <a:pathLst>
                <a:path w="120" h="110">
                  <a:moveTo>
                    <a:pt x="0" y="46"/>
                  </a:moveTo>
                  <a:cubicBezTo>
                    <a:pt x="49" y="36"/>
                    <a:pt x="86" y="70"/>
                    <a:pt x="94" y="110"/>
                  </a:cubicBezTo>
                  <a:cubicBezTo>
                    <a:pt x="102" y="109"/>
                    <a:pt x="110" y="109"/>
                    <a:pt x="118" y="109"/>
                  </a:cubicBezTo>
                  <a:cubicBezTo>
                    <a:pt x="120" y="49"/>
                    <a:pt x="70" y="0"/>
                    <a:pt x="3" y="12"/>
                  </a:cubicBezTo>
                  <a:cubicBezTo>
                    <a:pt x="1" y="23"/>
                    <a:pt x="1" y="34"/>
                    <a:pt x="0" y="46"/>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6" name="Freeform 2049"/>
            <p:cNvSpPr/>
            <p:nvPr/>
          </p:nvSpPr>
          <p:spPr bwMode="auto">
            <a:xfrm>
              <a:off x="2533" y="1885"/>
              <a:ext cx="77" cy="34"/>
            </a:xfrm>
            <a:custGeom>
              <a:avLst/>
              <a:gdLst>
                <a:gd name="T0" fmla="*/ 77 w 77"/>
                <a:gd name="T1" fmla="*/ 17 h 34"/>
                <a:gd name="T2" fmla="*/ 65 w 77"/>
                <a:gd name="T3" fmla="*/ 0 h 34"/>
                <a:gd name="T4" fmla="*/ 0 w 77"/>
                <a:gd name="T5" fmla="*/ 15 h 34"/>
                <a:gd name="T6" fmla="*/ 12 w 77"/>
                <a:gd name="T7" fmla="*/ 34 h 34"/>
                <a:gd name="T8" fmla="*/ 77 w 77"/>
                <a:gd name="T9" fmla="*/ 17 h 34"/>
              </a:gdLst>
              <a:ahLst/>
              <a:cxnLst>
                <a:cxn ang="0">
                  <a:pos x="T0" y="T1"/>
                </a:cxn>
                <a:cxn ang="0">
                  <a:pos x="T2" y="T3"/>
                </a:cxn>
                <a:cxn ang="0">
                  <a:pos x="T4" y="T5"/>
                </a:cxn>
                <a:cxn ang="0">
                  <a:pos x="T6" y="T7"/>
                </a:cxn>
                <a:cxn ang="0">
                  <a:pos x="T8" y="T9"/>
                </a:cxn>
              </a:cxnLst>
              <a:rect l="0" t="0" r="r" b="b"/>
              <a:pathLst>
                <a:path w="77" h="34">
                  <a:moveTo>
                    <a:pt x="77" y="17"/>
                  </a:moveTo>
                  <a:lnTo>
                    <a:pt x="65" y="0"/>
                  </a:lnTo>
                  <a:lnTo>
                    <a:pt x="0" y="15"/>
                  </a:lnTo>
                  <a:lnTo>
                    <a:pt x="12" y="34"/>
                  </a:lnTo>
                  <a:lnTo>
                    <a:pt x="77" y="17"/>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7" name="Freeform 2050"/>
            <p:cNvSpPr/>
            <p:nvPr/>
          </p:nvSpPr>
          <p:spPr bwMode="auto">
            <a:xfrm>
              <a:off x="2533" y="1885"/>
              <a:ext cx="77" cy="34"/>
            </a:xfrm>
            <a:custGeom>
              <a:avLst/>
              <a:gdLst>
                <a:gd name="T0" fmla="*/ 77 w 77"/>
                <a:gd name="T1" fmla="*/ 17 h 34"/>
                <a:gd name="T2" fmla="*/ 65 w 77"/>
                <a:gd name="T3" fmla="*/ 0 h 34"/>
                <a:gd name="T4" fmla="*/ 0 w 77"/>
                <a:gd name="T5" fmla="*/ 15 h 34"/>
                <a:gd name="T6" fmla="*/ 12 w 77"/>
                <a:gd name="T7" fmla="*/ 34 h 34"/>
                <a:gd name="T8" fmla="*/ 77 w 77"/>
                <a:gd name="T9" fmla="*/ 17 h 34"/>
              </a:gdLst>
              <a:ahLst/>
              <a:cxnLst>
                <a:cxn ang="0">
                  <a:pos x="T0" y="T1"/>
                </a:cxn>
                <a:cxn ang="0">
                  <a:pos x="T2" y="T3"/>
                </a:cxn>
                <a:cxn ang="0">
                  <a:pos x="T4" y="T5"/>
                </a:cxn>
                <a:cxn ang="0">
                  <a:pos x="T6" y="T7"/>
                </a:cxn>
                <a:cxn ang="0">
                  <a:pos x="T8" y="T9"/>
                </a:cxn>
              </a:cxnLst>
              <a:rect l="0" t="0" r="r" b="b"/>
              <a:pathLst>
                <a:path w="77" h="34">
                  <a:moveTo>
                    <a:pt x="77" y="17"/>
                  </a:moveTo>
                  <a:lnTo>
                    <a:pt x="65" y="0"/>
                  </a:lnTo>
                  <a:lnTo>
                    <a:pt x="0" y="15"/>
                  </a:lnTo>
                  <a:lnTo>
                    <a:pt x="12" y="34"/>
                  </a:lnTo>
                  <a:lnTo>
                    <a:pt x="77"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8" name="Freeform 2051"/>
            <p:cNvSpPr/>
            <p:nvPr/>
          </p:nvSpPr>
          <p:spPr bwMode="auto">
            <a:xfrm>
              <a:off x="1813" y="1153"/>
              <a:ext cx="253" cy="275"/>
            </a:xfrm>
            <a:custGeom>
              <a:avLst/>
              <a:gdLst>
                <a:gd name="T0" fmla="*/ 85 w 104"/>
                <a:gd name="T1" fmla="*/ 0 h 113"/>
                <a:gd name="T2" fmla="*/ 9 w 104"/>
                <a:gd name="T3" fmla="*/ 56 h 113"/>
                <a:gd name="T4" fmla="*/ 0 w 104"/>
                <a:gd name="T5" fmla="*/ 113 h 113"/>
                <a:gd name="T6" fmla="*/ 44 w 104"/>
                <a:gd name="T7" fmla="*/ 90 h 113"/>
                <a:gd name="T8" fmla="*/ 48 w 104"/>
                <a:gd name="T9" fmla="*/ 67 h 113"/>
                <a:gd name="T10" fmla="*/ 76 w 104"/>
                <a:gd name="T11" fmla="*/ 56 h 113"/>
                <a:gd name="T12" fmla="*/ 104 w 104"/>
                <a:gd name="T13" fmla="*/ 2 h 113"/>
                <a:gd name="T14" fmla="*/ 85 w 104"/>
                <a:gd name="T15" fmla="*/ 0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113">
                  <a:moveTo>
                    <a:pt x="85" y="0"/>
                  </a:moveTo>
                  <a:cubicBezTo>
                    <a:pt x="89" y="37"/>
                    <a:pt x="41" y="70"/>
                    <a:pt x="9" y="56"/>
                  </a:cubicBezTo>
                  <a:cubicBezTo>
                    <a:pt x="7" y="63"/>
                    <a:pt x="4" y="86"/>
                    <a:pt x="0" y="113"/>
                  </a:cubicBezTo>
                  <a:cubicBezTo>
                    <a:pt x="16" y="110"/>
                    <a:pt x="31" y="102"/>
                    <a:pt x="44" y="90"/>
                  </a:cubicBezTo>
                  <a:cubicBezTo>
                    <a:pt x="44" y="77"/>
                    <a:pt x="45" y="69"/>
                    <a:pt x="48" y="67"/>
                  </a:cubicBezTo>
                  <a:cubicBezTo>
                    <a:pt x="51" y="64"/>
                    <a:pt x="61" y="60"/>
                    <a:pt x="76" y="56"/>
                  </a:cubicBezTo>
                  <a:cubicBezTo>
                    <a:pt x="90" y="37"/>
                    <a:pt x="101" y="17"/>
                    <a:pt x="104" y="2"/>
                  </a:cubicBezTo>
                  <a:cubicBezTo>
                    <a:pt x="98" y="2"/>
                    <a:pt x="92" y="1"/>
                    <a:pt x="85" y="0"/>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9" name="Freeform 2052"/>
            <p:cNvSpPr/>
            <p:nvPr/>
          </p:nvSpPr>
          <p:spPr bwMode="auto">
            <a:xfrm>
              <a:off x="4040" y="3790"/>
              <a:ext cx="102" cy="340"/>
            </a:xfrm>
            <a:custGeom>
              <a:avLst/>
              <a:gdLst>
                <a:gd name="T0" fmla="*/ 0 w 42"/>
                <a:gd name="T1" fmla="*/ 39 h 140"/>
                <a:gd name="T2" fmla="*/ 6 w 42"/>
                <a:gd name="T3" fmla="*/ 140 h 140"/>
                <a:gd name="T4" fmla="*/ 41 w 42"/>
                <a:gd name="T5" fmla="*/ 134 h 140"/>
                <a:gd name="T6" fmla="*/ 39 w 42"/>
                <a:gd name="T7" fmla="*/ 0 h 140"/>
                <a:gd name="T8" fmla="*/ 0 w 42"/>
                <a:gd name="T9" fmla="*/ 39 h 140"/>
              </a:gdLst>
              <a:ahLst/>
              <a:cxnLst>
                <a:cxn ang="0">
                  <a:pos x="T0" y="T1"/>
                </a:cxn>
                <a:cxn ang="0">
                  <a:pos x="T2" y="T3"/>
                </a:cxn>
                <a:cxn ang="0">
                  <a:pos x="T4" y="T5"/>
                </a:cxn>
                <a:cxn ang="0">
                  <a:pos x="T6" y="T7"/>
                </a:cxn>
                <a:cxn ang="0">
                  <a:pos x="T8" y="T9"/>
                </a:cxn>
              </a:cxnLst>
              <a:rect l="0" t="0" r="r" b="b"/>
              <a:pathLst>
                <a:path w="42" h="140">
                  <a:moveTo>
                    <a:pt x="0" y="39"/>
                  </a:moveTo>
                  <a:cubicBezTo>
                    <a:pt x="8" y="72"/>
                    <a:pt x="10" y="106"/>
                    <a:pt x="6" y="140"/>
                  </a:cubicBezTo>
                  <a:cubicBezTo>
                    <a:pt x="17" y="138"/>
                    <a:pt x="29" y="136"/>
                    <a:pt x="41" y="134"/>
                  </a:cubicBezTo>
                  <a:cubicBezTo>
                    <a:pt x="42" y="84"/>
                    <a:pt x="40" y="20"/>
                    <a:pt x="39" y="0"/>
                  </a:cubicBezTo>
                  <a:cubicBezTo>
                    <a:pt x="31" y="9"/>
                    <a:pt x="14" y="25"/>
                    <a:pt x="0" y="39"/>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0" name="Freeform 2053"/>
            <p:cNvSpPr/>
            <p:nvPr/>
          </p:nvSpPr>
          <p:spPr bwMode="auto">
            <a:xfrm>
              <a:off x="4047" y="4116"/>
              <a:ext cx="369" cy="199"/>
            </a:xfrm>
            <a:custGeom>
              <a:avLst/>
              <a:gdLst>
                <a:gd name="T0" fmla="*/ 42 w 152"/>
                <a:gd name="T1" fmla="*/ 27 h 82"/>
                <a:gd name="T2" fmla="*/ 104 w 152"/>
                <a:gd name="T3" fmla="*/ 82 h 82"/>
                <a:gd name="T4" fmla="*/ 152 w 152"/>
                <a:gd name="T5" fmla="*/ 22 h 82"/>
                <a:gd name="T6" fmla="*/ 87 w 152"/>
                <a:gd name="T7" fmla="*/ 0 h 82"/>
                <a:gd name="T8" fmla="*/ 2 w 152"/>
                <a:gd name="T9" fmla="*/ 14 h 82"/>
                <a:gd name="T10" fmla="*/ 0 w 152"/>
                <a:gd name="T11" fmla="*/ 27 h 82"/>
                <a:gd name="T12" fmla="*/ 1 w 152"/>
                <a:gd name="T13" fmla="*/ 66 h 82"/>
                <a:gd name="T14" fmla="*/ 15 w 152"/>
                <a:gd name="T15" fmla="*/ 63 h 82"/>
                <a:gd name="T16" fmla="*/ 42 w 152"/>
                <a:gd name="T17" fmla="*/ 2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82">
                  <a:moveTo>
                    <a:pt x="42" y="27"/>
                  </a:moveTo>
                  <a:cubicBezTo>
                    <a:pt x="104" y="82"/>
                    <a:pt x="104" y="82"/>
                    <a:pt x="104" y="82"/>
                  </a:cubicBezTo>
                  <a:cubicBezTo>
                    <a:pt x="123" y="57"/>
                    <a:pt x="140" y="36"/>
                    <a:pt x="152" y="22"/>
                  </a:cubicBezTo>
                  <a:cubicBezTo>
                    <a:pt x="128" y="18"/>
                    <a:pt x="105" y="13"/>
                    <a:pt x="87" y="0"/>
                  </a:cubicBezTo>
                  <a:cubicBezTo>
                    <a:pt x="65" y="3"/>
                    <a:pt x="29" y="10"/>
                    <a:pt x="2" y="14"/>
                  </a:cubicBezTo>
                  <a:cubicBezTo>
                    <a:pt x="2" y="19"/>
                    <a:pt x="1" y="23"/>
                    <a:pt x="0" y="27"/>
                  </a:cubicBezTo>
                  <a:cubicBezTo>
                    <a:pt x="0" y="39"/>
                    <a:pt x="0" y="52"/>
                    <a:pt x="1" y="66"/>
                  </a:cubicBezTo>
                  <a:cubicBezTo>
                    <a:pt x="15" y="63"/>
                    <a:pt x="15" y="63"/>
                    <a:pt x="15" y="63"/>
                  </a:cubicBezTo>
                  <a:lnTo>
                    <a:pt x="42" y="27"/>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1" name="Freeform 2054"/>
            <p:cNvSpPr/>
            <p:nvPr/>
          </p:nvSpPr>
          <p:spPr bwMode="auto">
            <a:xfrm>
              <a:off x="2557" y="1956"/>
              <a:ext cx="87" cy="43"/>
            </a:xfrm>
            <a:custGeom>
              <a:avLst/>
              <a:gdLst>
                <a:gd name="T0" fmla="*/ 0 w 87"/>
                <a:gd name="T1" fmla="*/ 17 h 43"/>
                <a:gd name="T2" fmla="*/ 19 w 87"/>
                <a:gd name="T3" fmla="*/ 43 h 43"/>
                <a:gd name="T4" fmla="*/ 87 w 87"/>
                <a:gd name="T5" fmla="*/ 26 h 43"/>
                <a:gd name="T6" fmla="*/ 66 w 87"/>
                <a:gd name="T7" fmla="*/ 0 h 43"/>
                <a:gd name="T8" fmla="*/ 0 w 87"/>
                <a:gd name="T9" fmla="*/ 17 h 43"/>
              </a:gdLst>
              <a:ahLst/>
              <a:cxnLst>
                <a:cxn ang="0">
                  <a:pos x="T0" y="T1"/>
                </a:cxn>
                <a:cxn ang="0">
                  <a:pos x="T2" y="T3"/>
                </a:cxn>
                <a:cxn ang="0">
                  <a:pos x="T4" y="T5"/>
                </a:cxn>
                <a:cxn ang="0">
                  <a:pos x="T6" y="T7"/>
                </a:cxn>
                <a:cxn ang="0">
                  <a:pos x="T8" y="T9"/>
                </a:cxn>
              </a:cxnLst>
              <a:rect l="0" t="0" r="r" b="b"/>
              <a:pathLst>
                <a:path w="87" h="43">
                  <a:moveTo>
                    <a:pt x="0" y="17"/>
                  </a:moveTo>
                  <a:lnTo>
                    <a:pt x="19" y="43"/>
                  </a:lnTo>
                  <a:lnTo>
                    <a:pt x="87" y="26"/>
                  </a:lnTo>
                  <a:lnTo>
                    <a:pt x="66" y="0"/>
                  </a:lnTo>
                  <a:lnTo>
                    <a:pt x="0" y="17"/>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2" name="Freeform 2055"/>
            <p:cNvSpPr/>
            <p:nvPr/>
          </p:nvSpPr>
          <p:spPr bwMode="auto">
            <a:xfrm>
              <a:off x="2557" y="1956"/>
              <a:ext cx="87" cy="43"/>
            </a:xfrm>
            <a:custGeom>
              <a:avLst/>
              <a:gdLst>
                <a:gd name="T0" fmla="*/ 0 w 87"/>
                <a:gd name="T1" fmla="*/ 17 h 43"/>
                <a:gd name="T2" fmla="*/ 19 w 87"/>
                <a:gd name="T3" fmla="*/ 43 h 43"/>
                <a:gd name="T4" fmla="*/ 87 w 87"/>
                <a:gd name="T5" fmla="*/ 26 h 43"/>
                <a:gd name="T6" fmla="*/ 66 w 87"/>
                <a:gd name="T7" fmla="*/ 0 h 43"/>
                <a:gd name="T8" fmla="*/ 0 w 87"/>
                <a:gd name="T9" fmla="*/ 17 h 43"/>
              </a:gdLst>
              <a:ahLst/>
              <a:cxnLst>
                <a:cxn ang="0">
                  <a:pos x="T0" y="T1"/>
                </a:cxn>
                <a:cxn ang="0">
                  <a:pos x="T2" y="T3"/>
                </a:cxn>
                <a:cxn ang="0">
                  <a:pos x="T4" y="T5"/>
                </a:cxn>
                <a:cxn ang="0">
                  <a:pos x="T6" y="T7"/>
                </a:cxn>
                <a:cxn ang="0">
                  <a:pos x="T8" y="T9"/>
                </a:cxn>
              </a:cxnLst>
              <a:rect l="0" t="0" r="r" b="b"/>
              <a:pathLst>
                <a:path w="87" h="43">
                  <a:moveTo>
                    <a:pt x="0" y="17"/>
                  </a:moveTo>
                  <a:lnTo>
                    <a:pt x="19" y="43"/>
                  </a:lnTo>
                  <a:lnTo>
                    <a:pt x="87" y="26"/>
                  </a:lnTo>
                  <a:lnTo>
                    <a:pt x="66" y="0"/>
                  </a:lnTo>
                  <a:lnTo>
                    <a:pt x="0"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3" name="Freeform 2056"/>
            <p:cNvSpPr>
              <a:spLocks noEditPoints="1"/>
            </p:cNvSpPr>
            <p:nvPr/>
          </p:nvSpPr>
          <p:spPr bwMode="auto">
            <a:xfrm>
              <a:off x="2943" y="2615"/>
              <a:ext cx="258" cy="258"/>
            </a:xfrm>
            <a:custGeom>
              <a:avLst/>
              <a:gdLst>
                <a:gd name="T0" fmla="*/ 48 w 106"/>
                <a:gd name="T1" fmla="*/ 97 h 106"/>
                <a:gd name="T2" fmla="*/ 76 w 106"/>
                <a:gd name="T3" fmla="*/ 83 h 106"/>
                <a:gd name="T4" fmla="*/ 91 w 106"/>
                <a:gd name="T5" fmla="*/ 106 h 106"/>
                <a:gd name="T6" fmla="*/ 96 w 106"/>
                <a:gd name="T7" fmla="*/ 106 h 106"/>
                <a:gd name="T8" fmla="*/ 105 w 106"/>
                <a:gd name="T9" fmla="*/ 59 h 106"/>
                <a:gd name="T10" fmla="*/ 63 w 106"/>
                <a:gd name="T11" fmla="*/ 0 h 106"/>
                <a:gd name="T12" fmla="*/ 0 w 106"/>
                <a:gd name="T13" fmla="*/ 23 h 106"/>
                <a:gd name="T14" fmla="*/ 39 w 106"/>
                <a:gd name="T15" fmla="*/ 68 h 106"/>
                <a:gd name="T16" fmla="*/ 38 w 106"/>
                <a:gd name="T17" fmla="*/ 101 h 106"/>
                <a:gd name="T18" fmla="*/ 47 w 106"/>
                <a:gd name="T19" fmla="*/ 99 h 106"/>
                <a:gd name="T20" fmla="*/ 48 w 106"/>
                <a:gd name="T21" fmla="*/ 97 h 106"/>
                <a:gd name="T22" fmla="*/ 44 w 106"/>
                <a:gd name="T23" fmla="*/ 33 h 106"/>
                <a:gd name="T24" fmla="*/ 72 w 106"/>
                <a:gd name="T25" fmla="*/ 20 h 106"/>
                <a:gd name="T26" fmla="*/ 86 w 106"/>
                <a:gd name="T27" fmla="*/ 48 h 106"/>
                <a:gd name="T28" fmla="*/ 57 w 106"/>
                <a:gd name="T29" fmla="*/ 61 h 106"/>
                <a:gd name="T30" fmla="*/ 44 w 106"/>
                <a:gd name="T31" fmla="*/ 3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6" h="106">
                  <a:moveTo>
                    <a:pt x="48" y="97"/>
                  </a:moveTo>
                  <a:cubicBezTo>
                    <a:pt x="52" y="85"/>
                    <a:pt x="65" y="79"/>
                    <a:pt x="76" y="83"/>
                  </a:cubicBezTo>
                  <a:cubicBezTo>
                    <a:pt x="86" y="87"/>
                    <a:pt x="92" y="96"/>
                    <a:pt x="91" y="106"/>
                  </a:cubicBezTo>
                  <a:cubicBezTo>
                    <a:pt x="96" y="106"/>
                    <a:pt x="96" y="106"/>
                    <a:pt x="96" y="106"/>
                  </a:cubicBezTo>
                  <a:cubicBezTo>
                    <a:pt x="98" y="90"/>
                    <a:pt x="101" y="74"/>
                    <a:pt x="105" y="59"/>
                  </a:cubicBezTo>
                  <a:cubicBezTo>
                    <a:pt x="106" y="31"/>
                    <a:pt x="94" y="2"/>
                    <a:pt x="63" y="0"/>
                  </a:cubicBezTo>
                  <a:cubicBezTo>
                    <a:pt x="44" y="10"/>
                    <a:pt x="22" y="18"/>
                    <a:pt x="0" y="23"/>
                  </a:cubicBezTo>
                  <a:cubicBezTo>
                    <a:pt x="23" y="30"/>
                    <a:pt x="38" y="45"/>
                    <a:pt x="39" y="68"/>
                  </a:cubicBezTo>
                  <a:cubicBezTo>
                    <a:pt x="39" y="78"/>
                    <a:pt x="39" y="89"/>
                    <a:pt x="38" y="101"/>
                  </a:cubicBezTo>
                  <a:cubicBezTo>
                    <a:pt x="47" y="99"/>
                    <a:pt x="47" y="99"/>
                    <a:pt x="47" y="99"/>
                  </a:cubicBezTo>
                  <a:cubicBezTo>
                    <a:pt x="48" y="98"/>
                    <a:pt x="48" y="97"/>
                    <a:pt x="48" y="97"/>
                  </a:cubicBezTo>
                  <a:close/>
                  <a:moveTo>
                    <a:pt x="44" y="33"/>
                  </a:moveTo>
                  <a:cubicBezTo>
                    <a:pt x="48" y="22"/>
                    <a:pt x="61" y="16"/>
                    <a:pt x="72" y="20"/>
                  </a:cubicBezTo>
                  <a:cubicBezTo>
                    <a:pt x="84" y="24"/>
                    <a:pt x="90" y="36"/>
                    <a:pt x="86" y="48"/>
                  </a:cubicBezTo>
                  <a:cubicBezTo>
                    <a:pt x="82" y="59"/>
                    <a:pt x="69" y="65"/>
                    <a:pt x="57" y="61"/>
                  </a:cubicBezTo>
                  <a:cubicBezTo>
                    <a:pt x="46" y="57"/>
                    <a:pt x="40" y="44"/>
                    <a:pt x="44" y="33"/>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4" name="Freeform 2057"/>
            <p:cNvSpPr/>
            <p:nvPr/>
          </p:nvSpPr>
          <p:spPr bwMode="auto">
            <a:xfrm>
              <a:off x="3250" y="2926"/>
              <a:ext cx="214" cy="178"/>
            </a:xfrm>
            <a:custGeom>
              <a:avLst/>
              <a:gdLst>
                <a:gd name="T0" fmla="*/ 2 w 88"/>
                <a:gd name="T1" fmla="*/ 41 h 73"/>
                <a:gd name="T2" fmla="*/ 50 w 88"/>
                <a:gd name="T3" fmla="*/ 73 h 73"/>
                <a:gd name="T4" fmla="*/ 88 w 88"/>
                <a:gd name="T5" fmla="*/ 66 h 73"/>
                <a:gd name="T6" fmla="*/ 0 w 88"/>
                <a:gd name="T7" fmla="*/ 10 h 73"/>
                <a:gd name="T8" fmla="*/ 2 w 88"/>
                <a:gd name="T9" fmla="*/ 41 h 73"/>
              </a:gdLst>
              <a:ahLst/>
              <a:cxnLst>
                <a:cxn ang="0">
                  <a:pos x="T0" y="T1"/>
                </a:cxn>
                <a:cxn ang="0">
                  <a:pos x="T2" y="T3"/>
                </a:cxn>
                <a:cxn ang="0">
                  <a:pos x="T4" y="T5"/>
                </a:cxn>
                <a:cxn ang="0">
                  <a:pos x="T6" y="T7"/>
                </a:cxn>
                <a:cxn ang="0">
                  <a:pos x="T8" y="T9"/>
                </a:cxn>
              </a:cxnLst>
              <a:rect l="0" t="0" r="r" b="b"/>
              <a:pathLst>
                <a:path w="88" h="73">
                  <a:moveTo>
                    <a:pt x="2" y="41"/>
                  </a:moveTo>
                  <a:cubicBezTo>
                    <a:pt x="26" y="36"/>
                    <a:pt x="45" y="53"/>
                    <a:pt x="50" y="73"/>
                  </a:cubicBezTo>
                  <a:cubicBezTo>
                    <a:pt x="61" y="70"/>
                    <a:pt x="74" y="68"/>
                    <a:pt x="88" y="66"/>
                  </a:cubicBezTo>
                  <a:cubicBezTo>
                    <a:pt x="79" y="31"/>
                    <a:pt x="45" y="0"/>
                    <a:pt x="0" y="10"/>
                  </a:cubicBezTo>
                  <a:cubicBezTo>
                    <a:pt x="0" y="20"/>
                    <a:pt x="1" y="31"/>
                    <a:pt x="2" y="41"/>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5" name="Freeform 2058"/>
            <p:cNvSpPr/>
            <p:nvPr/>
          </p:nvSpPr>
          <p:spPr bwMode="auto">
            <a:xfrm>
              <a:off x="2299" y="2089"/>
              <a:ext cx="513" cy="197"/>
            </a:xfrm>
            <a:custGeom>
              <a:avLst/>
              <a:gdLst>
                <a:gd name="T0" fmla="*/ 211 w 211"/>
                <a:gd name="T1" fmla="*/ 81 h 81"/>
                <a:gd name="T2" fmla="*/ 211 w 211"/>
                <a:gd name="T3" fmla="*/ 77 h 81"/>
                <a:gd name="T4" fmla="*/ 0 w 211"/>
                <a:gd name="T5" fmla="*/ 34 h 81"/>
                <a:gd name="T6" fmla="*/ 2 w 211"/>
                <a:gd name="T7" fmla="*/ 55 h 81"/>
                <a:gd name="T8" fmla="*/ 211 w 211"/>
                <a:gd name="T9" fmla="*/ 81 h 81"/>
              </a:gdLst>
              <a:ahLst/>
              <a:cxnLst>
                <a:cxn ang="0">
                  <a:pos x="T0" y="T1"/>
                </a:cxn>
                <a:cxn ang="0">
                  <a:pos x="T2" y="T3"/>
                </a:cxn>
                <a:cxn ang="0">
                  <a:pos x="T4" y="T5"/>
                </a:cxn>
                <a:cxn ang="0">
                  <a:pos x="T6" y="T7"/>
                </a:cxn>
                <a:cxn ang="0">
                  <a:pos x="T8" y="T9"/>
                </a:cxn>
              </a:cxnLst>
              <a:rect l="0" t="0" r="r" b="b"/>
              <a:pathLst>
                <a:path w="211" h="81">
                  <a:moveTo>
                    <a:pt x="211" y="81"/>
                  </a:moveTo>
                  <a:cubicBezTo>
                    <a:pt x="211" y="80"/>
                    <a:pt x="211" y="78"/>
                    <a:pt x="211" y="77"/>
                  </a:cubicBezTo>
                  <a:cubicBezTo>
                    <a:pt x="162" y="35"/>
                    <a:pt x="82" y="0"/>
                    <a:pt x="0" y="34"/>
                  </a:cubicBezTo>
                  <a:cubicBezTo>
                    <a:pt x="1" y="42"/>
                    <a:pt x="2" y="49"/>
                    <a:pt x="2" y="55"/>
                  </a:cubicBezTo>
                  <a:cubicBezTo>
                    <a:pt x="70" y="31"/>
                    <a:pt x="153" y="44"/>
                    <a:pt x="211" y="81"/>
                  </a:cubicBezTo>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6" name="Freeform 2059"/>
            <p:cNvSpPr/>
            <p:nvPr/>
          </p:nvSpPr>
          <p:spPr bwMode="auto">
            <a:xfrm>
              <a:off x="4115" y="4213"/>
              <a:ext cx="165" cy="109"/>
            </a:xfrm>
            <a:custGeom>
              <a:avLst/>
              <a:gdLst>
                <a:gd name="T0" fmla="*/ 0 w 165"/>
                <a:gd name="T1" fmla="*/ 56 h 109"/>
                <a:gd name="T2" fmla="*/ 63 w 165"/>
                <a:gd name="T3" fmla="*/ 109 h 109"/>
                <a:gd name="T4" fmla="*/ 165 w 165"/>
                <a:gd name="T5" fmla="*/ 109 h 109"/>
                <a:gd name="T6" fmla="*/ 41 w 165"/>
                <a:gd name="T7" fmla="*/ 0 h 109"/>
                <a:gd name="T8" fmla="*/ 0 w 165"/>
                <a:gd name="T9" fmla="*/ 56 h 109"/>
              </a:gdLst>
              <a:ahLst/>
              <a:cxnLst>
                <a:cxn ang="0">
                  <a:pos x="T0" y="T1"/>
                </a:cxn>
                <a:cxn ang="0">
                  <a:pos x="T2" y="T3"/>
                </a:cxn>
                <a:cxn ang="0">
                  <a:pos x="T4" y="T5"/>
                </a:cxn>
                <a:cxn ang="0">
                  <a:pos x="T6" y="T7"/>
                </a:cxn>
                <a:cxn ang="0">
                  <a:pos x="T8" y="T9"/>
                </a:cxn>
              </a:cxnLst>
              <a:rect l="0" t="0" r="r" b="b"/>
              <a:pathLst>
                <a:path w="165" h="109">
                  <a:moveTo>
                    <a:pt x="0" y="56"/>
                  </a:moveTo>
                  <a:lnTo>
                    <a:pt x="63" y="109"/>
                  </a:lnTo>
                  <a:lnTo>
                    <a:pt x="165" y="109"/>
                  </a:lnTo>
                  <a:lnTo>
                    <a:pt x="41" y="0"/>
                  </a:lnTo>
                  <a:lnTo>
                    <a:pt x="0" y="56"/>
                  </a:ln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7" name="Freeform 2060"/>
            <p:cNvSpPr/>
            <p:nvPr/>
          </p:nvSpPr>
          <p:spPr bwMode="auto">
            <a:xfrm>
              <a:off x="3067" y="2678"/>
              <a:ext cx="66" cy="68"/>
            </a:xfrm>
            <a:custGeom>
              <a:avLst/>
              <a:gdLst>
                <a:gd name="T0" fmla="*/ 23 w 27"/>
                <a:gd name="T1" fmla="*/ 23 h 28"/>
                <a:gd name="T2" fmla="*/ 22 w 27"/>
                <a:gd name="T3" fmla="*/ 5 h 28"/>
                <a:gd name="T4" fmla="*/ 5 w 27"/>
                <a:gd name="T5" fmla="*/ 5 h 28"/>
                <a:gd name="T6" fmla="*/ 6 w 27"/>
                <a:gd name="T7" fmla="*/ 23 h 28"/>
                <a:gd name="T8" fmla="*/ 23 w 27"/>
                <a:gd name="T9" fmla="*/ 23 h 28"/>
              </a:gdLst>
              <a:ahLst/>
              <a:cxnLst>
                <a:cxn ang="0">
                  <a:pos x="T0" y="T1"/>
                </a:cxn>
                <a:cxn ang="0">
                  <a:pos x="T2" y="T3"/>
                </a:cxn>
                <a:cxn ang="0">
                  <a:pos x="T4" y="T5"/>
                </a:cxn>
                <a:cxn ang="0">
                  <a:pos x="T6" y="T7"/>
                </a:cxn>
                <a:cxn ang="0">
                  <a:pos x="T8" y="T9"/>
                </a:cxn>
              </a:cxnLst>
              <a:rect l="0" t="0" r="r" b="b"/>
              <a:pathLst>
                <a:path w="27" h="28">
                  <a:moveTo>
                    <a:pt x="23" y="23"/>
                  </a:moveTo>
                  <a:cubicBezTo>
                    <a:pt x="27" y="18"/>
                    <a:pt x="27" y="10"/>
                    <a:pt x="22" y="5"/>
                  </a:cubicBezTo>
                  <a:cubicBezTo>
                    <a:pt x="17" y="0"/>
                    <a:pt x="9" y="0"/>
                    <a:pt x="5" y="5"/>
                  </a:cubicBezTo>
                  <a:cubicBezTo>
                    <a:pt x="0" y="10"/>
                    <a:pt x="1" y="18"/>
                    <a:pt x="6" y="23"/>
                  </a:cubicBezTo>
                  <a:cubicBezTo>
                    <a:pt x="11" y="28"/>
                    <a:pt x="19" y="28"/>
                    <a:pt x="23" y="23"/>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8" name="Freeform 2061"/>
            <p:cNvSpPr/>
            <p:nvPr/>
          </p:nvSpPr>
          <p:spPr bwMode="auto">
            <a:xfrm>
              <a:off x="3340" y="3342"/>
              <a:ext cx="391" cy="149"/>
            </a:xfrm>
            <a:custGeom>
              <a:avLst/>
              <a:gdLst>
                <a:gd name="T0" fmla="*/ 122 w 161"/>
                <a:gd name="T1" fmla="*/ 14 h 61"/>
                <a:gd name="T2" fmla="*/ 0 w 161"/>
                <a:gd name="T3" fmla="*/ 0 h 61"/>
                <a:gd name="T4" fmla="*/ 25 w 161"/>
                <a:gd name="T5" fmla="*/ 46 h 61"/>
                <a:gd name="T6" fmla="*/ 116 w 161"/>
                <a:gd name="T7" fmla="*/ 53 h 61"/>
                <a:gd name="T8" fmla="*/ 139 w 161"/>
                <a:gd name="T9" fmla="*/ 56 h 61"/>
                <a:gd name="T10" fmla="*/ 155 w 161"/>
                <a:gd name="T11" fmla="*/ 61 h 61"/>
                <a:gd name="T12" fmla="*/ 122 w 161"/>
                <a:gd name="T13" fmla="*/ 14 h 61"/>
              </a:gdLst>
              <a:ahLst/>
              <a:cxnLst>
                <a:cxn ang="0">
                  <a:pos x="T0" y="T1"/>
                </a:cxn>
                <a:cxn ang="0">
                  <a:pos x="T2" y="T3"/>
                </a:cxn>
                <a:cxn ang="0">
                  <a:pos x="T4" y="T5"/>
                </a:cxn>
                <a:cxn ang="0">
                  <a:pos x="T6" y="T7"/>
                </a:cxn>
                <a:cxn ang="0">
                  <a:pos x="T8" y="T9"/>
                </a:cxn>
                <a:cxn ang="0">
                  <a:pos x="T10" y="T11"/>
                </a:cxn>
                <a:cxn ang="0">
                  <a:pos x="T12" y="T13"/>
                </a:cxn>
              </a:cxnLst>
              <a:rect l="0" t="0" r="r" b="b"/>
              <a:pathLst>
                <a:path w="161" h="61">
                  <a:moveTo>
                    <a:pt x="122" y="14"/>
                  </a:moveTo>
                  <a:cubicBezTo>
                    <a:pt x="111" y="14"/>
                    <a:pt x="50" y="5"/>
                    <a:pt x="0" y="0"/>
                  </a:cubicBezTo>
                  <a:cubicBezTo>
                    <a:pt x="7" y="16"/>
                    <a:pt x="16" y="32"/>
                    <a:pt x="25" y="46"/>
                  </a:cubicBezTo>
                  <a:cubicBezTo>
                    <a:pt x="57" y="40"/>
                    <a:pt x="88" y="43"/>
                    <a:pt x="116" y="53"/>
                  </a:cubicBezTo>
                  <a:cubicBezTo>
                    <a:pt x="125" y="54"/>
                    <a:pt x="132" y="54"/>
                    <a:pt x="139" y="56"/>
                  </a:cubicBezTo>
                  <a:cubicBezTo>
                    <a:pt x="144" y="58"/>
                    <a:pt x="150" y="59"/>
                    <a:pt x="155" y="61"/>
                  </a:cubicBezTo>
                  <a:cubicBezTo>
                    <a:pt x="161" y="37"/>
                    <a:pt x="159" y="14"/>
                    <a:pt x="122" y="14"/>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9" name="Freeform 2062"/>
            <p:cNvSpPr/>
            <p:nvPr/>
          </p:nvSpPr>
          <p:spPr bwMode="auto">
            <a:xfrm>
              <a:off x="2224" y="2182"/>
              <a:ext cx="600" cy="182"/>
            </a:xfrm>
            <a:custGeom>
              <a:avLst/>
              <a:gdLst>
                <a:gd name="T0" fmla="*/ 25 w 247"/>
                <a:gd name="T1" fmla="*/ 42 h 75"/>
                <a:gd name="T2" fmla="*/ 0 w 247"/>
                <a:gd name="T3" fmla="*/ 49 h 75"/>
                <a:gd name="T4" fmla="*/ 22 w 247"/>
                <a:gd name="T5" fmla="*/ 75 h 75"/>
                <a:gd name="T6" fmla="*/ 247 w 247"/>
                <a:gd name="T7" fmla="*/ 60 h 75"/>
                <a:gd name="T8" fmla="*/ 244 w 247"/>
                <a:gd name="T9" fmla="*/ 51 h 75"/>
                <a:gd name="T10" fmla="*/ 32 w 247"/>
                <a:gd name="T11" fmla="*/ 26 h 75"/>
                <a:gd name="T12" fmla="*/ 25 w 247"/>
                <a:gd name="T13" fmla="*/ 42 h 75"/>
              </a:gdLst>
              <a:ahLst/>
              <a:cxnLst>
                <a:cxn ang="0">
                  <a:pos x="T0" y="T1"/>
                </a:cxn>
                <a:cxn ang="0">
                  <a:pos x="T2" y="T3"/>
                </a:cxn>
                <a:cxn ang="0">
                  <a:pos x="T4" y="T5"/>
                </a:cxn>
                <a:cxn ang="0">
                  <a:pos x="T6" y="T7"/>
                </a:cxn>
                <a:cxn ang="0">
                  <a:pos x="T8" y="T9"/>
                </a:cxn>
                <a:cxn ang="0">
                  <a:pos x="T10" y="T11"/>
                </a:cxn>
                <a:cxn ang="0">
                  <a:pos x="T12" y="T13"/>
                </a:cxn>
              </a:cxnLst>
              <a:rect l="0" t="0" r="r" b="b"/>
              <a:pathLst>
                <a:path w="247" h="75">
                  <a:moveTo>
                    <a:pt x="25" y="42"/>
                  </a:moveTo>
                  <a:cubicBezTo>
                    <a:pt x="23" y="43"/>
                    <a:pt x="14" y="45"/>
                    <a:pt x="0" y="49"/>
                  </a:cubicBezTo>
                  <a:cubicBezTo>
                    <a:pt x="9" y="56"/>
                    <a:pt x="16" y="65"/>
                    <a:pt x="22" y="75"/>
                  </a:cubicBezTo>
                  <a:cubicBezTo>
                    <a:pt x="91" y="23"/>
                    <a:pt x="177" y="20"/>
                    <a:pt x="247" y="60"/>
                  </a:cubicBezTo>
                  <a:cubicBezTo>
                    <a:pt x="245" y="57"/>
                    <a:pt x="245" y="54"/>
                    <a:pt x="244" y="51"/>
                  </a:cubicBezTo>
                  <a:cubicBezTo>
                    <a:pt x="184" y="13"/>
                    <a:pt x="100" y="0"/>
                    <a:pt x="32" y="26"/>
                  </a:cubicBezTo>
                  <a:cubicBezTo>
                    <a:pt x="31" y="34"/>
                    <a:pt x="29" y="40"/>
                    <a:pt x="25" y="42"/>
                  </a:cubicBezTo>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0" name="Freeform 2063"/>
            <p:cNvSpPr/>
            <p:nvPr/>
          </p:nvSpPr>
          <p:spPr bwMode="auto">
            <a:xfrm>
              <a:off x="1395" y="759"/>
              <a:ext cx="253" cy="70"/>
            </a:xfrm>
            <a:custGeom>
              <a:avLst/>
              <a:gdLst>
                <a:gd name="T0" fmla="*/ 104 w 104"/>
                <a:gd name="T1" fmla="*/ 22 h 29"/>
                <a:gd name="T2" fmla="*/ 3 w 104"/>
                <a:gd name="T3" fmla="*/ 0 h 29"/>
                <a:gd name="T4" fmla="*/ 0 w 104"/>
                <a:gd name="T5" fmla="*/ 12 h 29"/>
                <a:gd name="T6" fmla="*/ 77 w 104"/>
                <a:gd name="T7" fmla="*/ 29 h 29"/>
                <a:gd name="T8" fmla="*/ 104 w 104"/>
                <a:gd name="T9" fmla="*/ 22 h 29"/>
              </a:gdLst>
              <a:ahLst/>
              <a:cxnLst>
                <a:cxn ang="0">
                  <a:pos x="T0" y="T1"/>
                </a:cxn>
                <a:cxn ang="0">
                  <a:pos x="T2" y="T3"/>
                </a:cxn>
                <a:cxn ang="0">
                  <a:pos x="T4" y="T5"/>
                </a:cxn>
                <a:cxn ang="0">
                  <a:pos x="T6" y="T7"/>
                </a:cxn>
                <a:cxn ang="0">
                  <a:pos x="T8" y="T9"/>
                </a:cxn>
              </a:cxnLst>
              <a:rect l="0" t="0" r="r" b="b"/>
              <a:pathLst>
                <a:path w="104" h="29">
                  <a:moveTo>
                    <a:pt x="104" y="22"/>
                  </a:moveTo>
                  <a:cubicBezTo>
                    <a:pt x="3" y="0"/>
                    <a:pt x="3" y="0"/>
                    <a:pt x="3" y="0"/>
                  </a:cubicBezTo>
                  <a:cubicBezTo>
                    <a:pt x="0" y="12"/>
                    <a:pt x="0" y="12"/>
                    <a:pt x="0" y="12"/>
                  </a:cubicBezTo>
                  <a:cubicBezTo>
                    <a:pt x="77" y="29"/>
                    <a:pt x="77" y="29"/>
                    <a:pt x="77" y="29"/>
                  </a:cubicBezTo>
                  <a:cubicBezTo>
                    <a:pt x="86" y="25"/>
                    <a:pt x="95" y="23"/>
                    <a:pt x="104" y="22"/>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1" name="Freeform 2064"/>
            <p:cNvSpPr/>
            <p:nvPr/>
          </p:nvSpPr>
          <p:spPr bwMode="auto">
            <a:xfrm>
              <a:off x="2287" y="2252"/>
              <a:ext cx="739" cy="246"/>
            </a:xfrm>
            <a:custGeom>
              <a:avLst/>
              <a:gdLst>
                <a:gd name="T0" fmla="*/ 304 w 304"/>
                <a:gd name="T1" fmla="*/ 77 h 101"/>
                <a:gd name="T2" fmla="*/ 227 w 304"/>
                <a:gd name="T3" fmla="*/ 44 h 101"/>
                <a:gd name="T4" fmla="*/ 0 w 304"/>
                <a:gd name="T5" fmla="*/ 54 h 101"/>
                <a:gd name="T6" fmla="*/ 8 w 304"/>
                <a:gd name="T7" fmla="*/ 75 h 101"/>
                <a:gd name="T8" fmla="*/ 178 w 304"/>
                <a:gd name="T9" fmla="*/ 70 h 101"/>
                <a:gd name="T10" fmla="*/ 304 w 304"/>
                <a:gd name="T11" fmla="*/ 77 h 101"/>
              </a:gdLst>
              <a:ahLst/>
              <a:cxnLst>
                <a:cxn ang="0">
                  <a:pos x="T0" y="T1"/>
                </a:cxn>
                <a:cxn ang="0">
                  <a:pos x="T2" y="T3"/>
                </a:cxn>
                <a:cxn ang="0">
                  <a:pos x="T4" y="T5"/>
                </a:cxn>
                <a:cxn ang="0">
                  <a:pos x="T6" y="T7"/>
                </a:cxn>
                <a:cxn ang="0">
                  <a:pos x="T8" y="T9"/>
                </a:cxn>
                <a:cxn ang="0">
                  <a:pos x="T10" y="T11"/>
                </a:cxn>
              </a:cxnLst>
              <a:rect l="0" t="0" r="r" b="b"/>
              <a:pathLst>
                <a:path w="304" h="101">
                  <a:moveTo>
                    <a:pt x="304" y="77"/>
                  </a:moveTo>
                  <a:cubicBezTo>
                    <a:pt x="273" y="83"/>
                    <a:pt x="243" y="69"/>
                    <a:pt x="227" y="44"/>
                  </a:cubicBezTo>
                  <a:cubicBezTo>
                    <a:pt x="156" y="0"/>
                    <a:pt x="71" y="0"/>
                    <a:pt x="0" y="54"/>
                  </a:cubicBezTo>
                  <a:cubicBezTo>
                    <a:pt x="4" y="61"/>
                    <a:pt x="6" y="68"/>
                    <a:pt x="8" y="75"/>
                  </a:cubicBezTo>
                  <a:cubicBezTo>
                    <a:pt x="68" y="33"/>
                    <a:pt x="125" y="52"/>
                    <a:pt x="178" y="70"/>
                  </a:cubicBezTo>
                  <a:cubicBezTo>
                    <a:pt x="224" y="85"/>
                    <a:pt x="267" y="101"/>
                    <a:pt x="304" y="77"/>
                  </a:cubicBezTo>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2" name="Freeform 2065"/>
            <p:cNvSpPr/>
            <p:nvPr/>
          </p:nvSpPr>
          <p:spPr bwMode="auto">
            <a:xfrm>
              <a:off x="2394" y="1909"/>
              <a:ext cx="83" cy="37"/>
            </a:xfrm>
            <a:custGeom>
              <a:avLst/>
              <a:gdLst>
                <a:gd name="T0" fmla="*/ 0 w 83"/>
                <a:gd name="T1" fmla="*/ 15 h 37"/>
                <a:gd name="T2" fmla="*/ 12 w 83"/>
                <a:gd name="T3" fmla="*/ 37 h 37"/>
                <a:gd name="T4" fmla="*/ 83 w 83"/>
                <a:gd name="T5" fmla="*/ 22 h 37"/>
                <a:gd name="T6" fmla="*/ 71 w 83"/>
                <a:gd name="T7" fmla="*/ 0 h 37"/>
                <a:gd name="T8" fmla="*/ 0 w 83"/>
                <a:gd name="T9" fmla="*/ 15 h 37"/>
              </a:gdLst>
              <a:ahLst/>
              <a:cxnLst>
                <a:cxn ang="0">
                  <a:pos x="T0" y="T1"/>
                </a:cxn>
                <a:cxn ang="0">
                  <a:pos x="T2" y="T3"/>
                </a:cxn>
                <a:cxn ang="0">
                  <a:pos x="T4" y="T5"/>
                </a:cxn>
                <a:cxn ang="0">
                  <a:pos x="T6" y="T7"/>
                </a:cxn>
                <a:cxn ang="0">
                  <a:pos x="T8" y="T9"/>
                </a:cxn>
              </a:cxnLst>
              <a:rect l="0" t="0" r="r" b="b"/>
              <a:pathLst>
                <a:path w="83" h="37">
                  <a:moveTo>
                    <a:pt x="0" y="15"/>
                  </a:moveTo>
                  <a:lnTo>
                    <a:pt x="12" y="37"/>
                  </a:lnTo>
                  <a:lnTo>
                    <a:pt x="83" y="22"/>
                  </a:lnTo>
                  <a:lnTo>
                    <a:pt x="71" y="0"/>
                  </a:lnTo>
                  <a:lnTo>
                    <a:pt x="0" y="15"/>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3" name="Freeform 2066"/>
            <p:cNvSpPr/>
            <p:nvPr/>
          </p:nvSpPr>
          <p:spPr bwMode="auto">
            <a:xfrm>
              <a:off x="2394" y="1909"/>
              <a:ext cx="83" cy="37"/>
            </a:xfrm>
            <a:custGeom>
              <a:avLst/>
              <a:gdLst>
                <a:gd name="T0" fmla="*/ 0 w 83"/>
                <a:gd name="T1" fmla="*/ 15 h 37"/>
                <a:gd name="T2" fmla="*/ 12 w 83"/>
                <a:gd name="T3" fmla="*/ 37 h 37"/>
                <a:gd name="T4" fmla="*/ 83 w 83"/>
                <a:gd name="T5" fmla="*/ 22 h 37"/>
                <a:gd name="T6" fmla="*/ 71 w 83"/>
                <a:gd name="T7" fmla="*/ 0 h 37"/>
                <a:gd name="T8" fmla="*/ 0 w 83"/>
                <a:gd name="T9" fmla="*/ 15 h 37"/>
              </a:gdLst>
              <a:ahLst/>
              <a:cxnLst>
                <a:cxn ang="0">
                  <a:pos x="T0" y="T1"/>
                </a:cxn>
                <a:cxn ang="0">
                  <a:pos x="T2" y="T3"/>
                </a:cxn>
                <a:cxn ang="0">
                  <a:pos x="T4" y="T5"/>
                </a:cxn>
                <a:cxn ang="0">
                  <a:pos x="T6" y="T7"/>
                </a:cxn>
                <a:cxn ang="0">
                  <a:pos x="T8" y="T9"/>
                </a:cxn>
              </a:cxnLst>
              <a:rect l="0" t="0" r="r" b="b"/>
              <a:pathLst>
                <a:path w="83" h="37">
                  <a:moveTo>
                    <a:pt x="0" y="15"/>
                  </a:moveTo>
                  <a:lnTo>
                    <a:pt x="12" y="37"/>
                  </a:lnTo>
                  <a:lnTo>
                    <a:pt x="83" y="22"/>
                  </a:lnTo>
                  <a:lnTo>
                    <a:pt x="71" y="0"/>
                  </a:lnTo>
                  <a:lnTo>
                    <a:pt x="0"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4" name="Freeform 2067"/>
            <p:cNvSpPr/>
            <p:nvPr/>
          </p:nvSpPr>
          <p:spPr bwMode="auto">
            <a:xfrm>
              <a:off x="2066" y="4228"/>
              <a:ext cx="83" cy="94"/>
            </a:xfrm>
            <a:custGeom>
              <a:avLst/>
              <a:gdLst>
                <a:gd name="T0" fmla="*/ 14 w 34"/>
                <a:gd name="T1" fmla="*/ 0 h 39"/>
                <a:gd name="T2" fmla="*/ 0 w 34"/>
                <a:gd name="T3" fmla="*/ 39 h 39"/>
                <a:gd name="T4" fmla="*/ 20 w 34"/>
                <a:gd name="T5" fmla="*/ 39 h 39"/>
                <a:gd name="T6" fmla="*/ 34 w 34"/>
                <a:gd name="T7" fmla="*/ 3 h 39"/>
                <a:gd name="T8" fmla="*/ 14 w 34"/>
                <a:gd name="T9" fmla="*/ 0 h 39"/>
              </a:gdLst>
              <a:ahLst/>
              <a:cxnLst>
                <a:cxn ang="0">
                  <a:pos x="T0" y="T1"/>
                </a:cxn>
                <a:cxn ang="0">
                  <a:pos x="T2" y="T3"/>
                </a:cxn>
                <a:cxn ang="0">
                  <a:pos x="T4" y="T5"/>
                </a:cxn>
                <a:cxn ang="0">
                  <a:pos x="T6" y="T7"/>
                </a:cxn>
                <a:cxn ang="0">
                  <a:pos x="T8" y="T9"/>
                </a:cxn>
              </a:cxnLst>
              <a:rect l="0" t="0" r="r" b="b"/>
              <a:pathLst>
                <a:path w="34" h="39">
                  <a:moveTo>
                    <a:pt x="14" y="0"/>
                  </a:moveTo>
                  <a:cubicBezTo>
                    <a:pt x="8" y="14"/>
                    <a:pt x="4" y="26"/>
                    <a:pt x="0" y="39"/>
                  </a:cubicBezTo>
                  <a:cubicBezTo>
                    <a:pt x="20" y="39"/>
                    <a:pt x="20" y="39"/>
                    <a:pt x="20" y="39"/>
                  </a:cubicBezTo>
                  <a:cubicBezTo>
                    <a:pt x="23" y="27"/>
                    <a:pt x="28" y="15"/>
                    <a:pt x="34" y="3"/>
                  </a:cubicBezTo>
                  <a:cubicBezTo>
                    <a:pt x="28" y="4"/>
                    <a:pt x="21" y="3"/>
                    <a:pt x="14" y="0"/>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5" name="Freeform 2068"/>
            <p:cNvSpPr/>
            <p:nvPr/>
          </p:nvSpPr>
          <p:spPr bwMode="auto">
            <a:xfrm>
              <a:off x="1993" y="4208"/>
              <a:ext cx="90" cy="114"/>
            </a:xfrm>
            <a:custGeom>
              <a:avLst/>
              <a:gdLst>
                <a:gd name="T0" fmla="*/ 21 w 37"/>
                <a:gd name="T1" fmla="*/ 0 h 47"/>
                <a:gd name="T2" fmla="*/ 0 w 37"/>
                <a:gd name="T3" fmla="*/ 47 h 47"/>
                <a:gd name="T4" fmla="*/ 21 w 37"/>
                <a:gd name="T5" fmla="*/ 47 h 47"/>
                <a:gd name="T6" fmla="*/ 37 w 37"/>
                <a:gd name="T7" fmla="*/ 6 h 47"/>
                <a:gd name="T8" fmla="*/ 21 w 37"/>
                <a:gd name="T9" fmla="*/ 0 h 47"/>
              </a:gdLst>
              <a:ahLst/>
              <a:cxnLst>
                <a:cxn ang="0">
                  <a:pos x="T0" y="T1"/>
                </a:cxn>
                <a:cxn ang="0">
                  <a:pos x="T2" y="T3"/>
                </a:cxn>
                <a:cxn ang="0">
                  <a:pos x="T4" y="T5"/>
                </a:cxn>
                <a:cxn ang="0">
                  <a:pos x="T6" y="T7"/>
                </a:cxn>
                <a:cxn ang="0">
                  <a:pos x="T8" y="T9"/>
                </a:cxn>
              </a:cxnLst>
              <a:rect l="0" t="0" r="r" b="b"/>
              <a:pathLst>
                <a:path w="37" h="47">
                  <a:moveTo>
                    <a:pt x="21" y="0"/>
                  </a:moveTo>
                  <a:cubicBezTo>
                    <a:pt x="12" y="15"/>
                    <a:pt x="5" y="31"/>
                    <a:pt x="0" y="47"/>
                  </a:cubicBezTo>
                  <a:cubicBezTo>
                    <a:pt x="21" y="47"/>
                    <a:pt x="21" y="47"/>
                    <a:pt x="21" y="47"/>
                  </a:cubicBezTo>
                  <a:cubicBezTo>
                    <a:pt x="26" y="33"/>
                    <a:pt x="31" y="20"/>
                    <a:pt x="37" y="6"/>
                  </a:cubicBezTo>
                  <a:cubicBezTo>
                    <a:pt x="31" y="4"/>
                    <a:pt x="25" y="2"/>
                    <a:pt x="21" y="0"/>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6" name="Freeform 2069"/>
            <p:cNvSpPr/>
            <p:nvPr/>
          </p:nvSpPr>
          <p:spPr bwMode="auto">
            <a:xfrm>
              <a:off x="2953" y="3469"/>
              <a:ext cx="1157" cy="853"/>
            </a:xfrm>
            <a:custGeom>
              <a:avLst/>
              <a:gdLst>
                <a:gd name="T0" fmla="*/ 293 w 476"/>
                <a:gd name="T1" fmla="*/ 14 h 351"/>
                <a:gd name="T2" fmla="*/ 22 w 476"/>
                <a:gd name="T3" fmla="*/ 232 h 351"/>
                <a:gd name="T4" fmla="*/ 0 w 476"/>
                <a:gd name="T5" fmla="*/ 351 h 351"/>
                <a:gd name="T6" fmla="*/ 44 w 476"/>
                <a:gd name="T7" fmla="*/ 351 h 351"/>
                <a:gd name="T8" fmla="*/ 47 w 476"/>
                <a:gd name="T9" fmla="*/ 342 h 351"/>
                <a:gd name="T10" fmla="*/ 152 w 476"/>
                <a:gd name="T11" fmla="*/ 105 h 351"/>
                <a:gd name="T12" fmla="*/ 345 w 476"/>
                <a:gd name="T13" fmla="*/ 94 h 351"/>
                <a:gd name="T14" fmla="*/ 354 w 476"/>
                <a:gd name="T15" fmla="*/ 351 h 351"/>
                <a:gd name="T16" fmla="*/ 422 w 476"/>
                <a:gd name="T17" fmla="*/ 351 h 351"/>
                <a:gd name="T18" fmla="*/ 293 w 476"/>
                <a:gd name="T19" fmla="*/ 1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6" h="351">
                  <a:moveTo>
                    <a:pt x="293" y="14"/>
                  </a:moveTo>
                  <a:cubicBezTo>
                    <a:pt x="229" y="0"/>
                    <a:pt x="63" y="48"/>
                    <a:pt x="22" y="232"/>
                  </a:cubicBezTo>
                  <a:cubicBezTo>
                    <a:pt x="12" y="273"/>
                    <a:pt x="8" y="313"/>
                    <a:pt x="0" y="351"/>
                  </a:cubicBezTo>
                  <a:cubicBezTo>
                    <a:pt x="44" y="351"/>
                    <a:pt x="44" y="351"/>
                    <a:pt x="44" y="351"/>
                  </a:cubicBezTo>
                  <a:cubicBezTo>
                    <a:pt x="45" y="348"/>
                    <a:pt x="46" y="345"/>
                    <a:pt x="47" y="342"/>
                  </a:cubicBezTo>
                  <a:cubicBezTo>
                    <a:pt x="67" y="282"/>
                    <a:pt x="92" y="168"/>
                    <a:pt x="152" y="105"/>
                  </a:cubicBezTo>
                  <a:cubicBezTo>
                    <a:pt x="215" y="38"/>
                    <a:pt x="286" y="29"/>
                    <a:pt x="345" y="94"/>
                  </a:cubicBezTo>
                  <a:cubicBezTo>
                    <a:pt x="403" y="158"/>
                    <a:pt x="408" y="279"/>
                    <a:pt x="354" y="351"/>
                  </a:cubicBezTo>
                  <a:cubicBezTo>
                    <a:pt x="422" y="351"/>
                    <a:pt x="422" y="351"/>
                    <a:pt x="422" y="351"/>
                  </a:cubicBezTo>
                  <a:cubicBezTo>
                    <a:pt x="476" y="226"/>
                    <a:pt x="422" y="41"/>
                    <a:pt x="293" y="14"/>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7" name="Freeform 2070"/>
            <p:cNvSpPr/>
            <p:nvPr/>
          </p:nvSpPr>
          <p:spPr bwMode="auto">
            <a:xfrm>
              <a:off x="3342" y="3636"/>
              <a:ext cx="367" cy="686"/>
            </a:xfrm>
            <a:custGeom>
              <a:avLst/>
              <a:gdLst>
                <a:gd name="T0" fmla="*/ 38 w 151"/>
                <a:gd name="T1" fmla="*/ 213 h 282"/>
                <a:gd name="T2" fmla="*/ 151 w 151"/>
                <a:gd name="T3" fmla="*/ 12 h 282"/>
                <a:gd name="T4" fmla="*/ 134 w 151"/>
                <a:gd name="T5" fmla="*/ 0 h 282"/>
                <a:gd name="T6" fmla="*/ 5 w 151"/>
                <a:gd name="T7" fmla="*/ 202 h 282"/>
                <a:gd name="T8" fmla="*/ 7 w 151"/>
                <a:gd name="T9" fmla="*/ 282 h 282"/>
                <a:gd name="T10" fmla="*/ 47 w 151"/>
                <a:gd name="T11" fmla="*/ 282 h 282"/>
                <a:gd name="T12" fmla="*/ 38 w 151"/>
                <a:gd name="T13" fmla="*/ 213 h 282"/>
              </a:gdLst>
              <a:ahLst/>
              <a:cxnLst>
                <a:cxn ang="0">
                  <a:pos x="T0" y="T1"/>
                </a:cxn>
                <a:cxn ang="0">
                  <a:pos x="T2" y="T3"/>
                </a:cxn>
                <a:cxn ang="0">
                  <a:pos x="T4" y="T5"/>
                </a:cxn>
                <a:cxn ang="0">
                  <a:pos x="T6" y="T7"/>
                </a:cxn>
                <a:cxn ang="0">
                  <a:pos x="T8" y="T9"/>
                </a:cxn>
                <a:cxn ang="0">
                  <a:pos x="T10" y="T11"/>
                </a:cxn>
                <a:cxn ang="0">
                  <a:pos x="T12" y="T13"/>
                </a:cxn>
              </a:cxnLst>
              <a:rect l="0" t="0" r="r" b="b"/>
              <a:pathLst>
                <a:path w="151" h="282">
                  <a:moveTo>
                    <a:pt x="38" y="213"/>
                  </a:moveTo>
                  <a:cubicBezTo>
                    <a:pt x="45" y="163"/>
                    <a:pt x="81" y="68"/>
                    <a:pt x="151" y="12"/>
                  </a:cubicBezTo>
                  <a:cubicBezTo>
                    <a:pt x="145" y="7"/>
                    <a:pt x="139" y="3"/>
                    <a:pt x="134" y="0"/>
                  </a:cubicBezTo>
                  <a:cubicBezTo>
                    <a:pt x="73" y="40"/>
                    <a:pt x="18" y="120"/>
                    <a:pt x="5" y="202"/>
                  </a:cubicBezTo>
                  <a:cubicBezTo>
                    <a:pt x="0" y="230"/>
                    <a:pt x="1" y="257"/>
                    <a:pt x="7" y="282"/>
                  </a:cubicBezTo>
                  <a:cubicBezTo>
                    <a:pt x="47" y="282"/>
                    <a:pt x="47" y="282"/>
                    <a:pt x="47" y="282"/>
                  </a:cubicBezTo>
                  <a:cubicBezTo>
                    <a:pt x="38" y="263"/>
                    <a:pt x="34" y="239"/>
                    <a:pt x="38" y="213"/>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8" name="Freeform 2071"/>
            <p:cNvSpPr/>
            <p:nvPr/>
          </p:nvSpPr>
          <p:spPr bwMode="auto">
            <a:xfrm>
              <a:off x="1735" y="1046"/>
              <a:ext cx="68" cy="90"/>
            </a:xfrm>
            <a:custGeom>
              <a:avLst/>
              <a:gdLst>
                <a:gd name="T0" fmla="*/ 9 w 28"/>
                <a:gd name="T1" fmla="*/ 2 h 37"/>
                <a:gd name="T2" fmla="*/ 2 w 28"/>
                <a:gd name="T3" fmla="*/ 22 h 37"/>
                <a:gd name="T4" fmla="*/ 18 w 28"/>
                <a:gd name="T5" fmla="*/ 35 h 37"/>
                <a:gd name="T6" fmla="*/ 26 w 28"/>
                <a:gd name="T7" fmla="*/ 15 h 37"/>
                <a:gd name="T8" fmla="*/ 9 w 28"/>
                <a:gd name="T9" fmla="*/ 2 h 37"/>
              </a:gdLst>
              <a:ahLst/>
              <a:cxnLst>
                <a:cxn ang="0">
                  <a:pos x="T0" y="T1"/>
                </a:cxn>
                <a:cxn ang="0">
                  <a:pos x="T2" y="T3"/>
                </a:cxn>
                <a:cxn ang="0">
                  <a:pos x="T4" y="T5"/>
                </a:cxn>
                <a:cxn ang="0">
                  <a:pos x="T6" y="T7"/>
                </a:cxn>
                <a:cxn ang="0">
                  <a:pos x="T8" y="T9"/>
                </a:cxn>
              </a:cxnLst>
              <a:rect l="0" t="0" r="r" b="b"/>
              <a:pathLst>
                <a:path w="28" h="37">
                  <a:moveTo>
                    <a:pt x="9" y="2"/>
                  </a:moveTo>
                  <a:cubicBezTo>
                    <a:pt x="0" y="5"/>
                    <a:pt x="0" y="14"/>
                    <a:pt x="2" y="22"/>
                  </a:cubicBezTo>
                  <a:cubicBezTo>
                    <a:pt x="4" y="30"/>
                    <a:pt x="9" y="37"/>
                    <a:pt x="18" y="35"/>
                  </a:cubicBezTo>
                  <a:cubicBezTo>
                    <a:pt x="28" y="32"/>
                    <a:pt x="28" y="23"/>
                    <a:pt x="26" y="15"/>
                  </a:cubicBezTo>
                  <a:cubicBezTo>
                    <a:pt x="24" y="7"/>
                    <a:pt x="19" y="0"/>
                    <a:pt x="9" y="2"/>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9" name="Freeform 2072"/>
            <p:cNvSpPr/>
            <p:nvPr/>
          </p:nvSpPr>
          <p:spPr bwMode="auto">
            <a:xfrm>
              <a:off x="3259" y="3062"/>
              <a:ext cx="78" cy="25"/>
            </a:xfrm>
            <a:custGeom>
              <a:avLst/>
              <a:gdLst>
                <a:gd name="T0" fmla="*/ 32 w 32"/>
                <a:gd name="T1" fmla="*/ 6 h 10"/>
                <a:gd name="T2" fmla="*/ 27 w 32"/>
                <a:gd name="T3" fmla="*/ 0 h 10"/>
                <a:gd name="T4" fmla="*/ 0 w 32"/>
                <a:gd name="T5" fmla="*/ 4 h 10"/>
                <a:gd name="T6" fmla="*/ 1 w 32"/>
                <a:gd name="T7" fmla="*/ 10 h 10"/>
                <a:gd name="T8" fmla="*/ 32 w 32"/>
                <a:gd name="T9" fmla="*/ 6 h 10"/>
              </a:gdLst>
              <a:ahLst/>
              <a:cxnLst>
                <a:cxn ang="0">
                  <a:pos x="T0" y="T1"/>
                </a:cxn>
                <a:cxn ang="0">
                  <a:pos x="T2" y="T3"/>
                </a:cxn>
                <a:cxn ang="0">
                  <a:pos x="T4" y="T5"/>
                </a:cxn>
                <a:cxn ang="0">
                  <a:pos x="T6" y="T7"/>
                </a:cxn>
                <a:cxn ang="0">
                  <a:pos x="T8" y="T9"/>
                </a:cxn>
              </a:cxnLst>
              <a:rect l="0" t="0" r="r" b="b"/>
              <a:pathLst>
                <a:path w="32" h="10">
                  <a:moveTo>
                    <a:pt x="32" y="6"/>
                  </a:moveTo>
                  <a:cubicBezTo>
                    <a:pt x="31" y="4"/>
                    <a:pt x="29" y="2"/>
                    <a:pt x="27" y="0"/>
                  </a:cubicBezTo>
                  <a:cubicBezTo>
                    <a:pt x="0" y="4"/>
                    <a:pt x="0" y="4"/>
                    <a:pt x="0" y="4"/>
                  </a:cubicBezTo>
                  <a:cubicBezTo>
                    <a:pt x="1" y="6"/>
                    <a:pt x="1" y="8"/>
                    <a:pt x="1" y="10"/>
                  </a:cubicBezTo>
                  <a:lnTo>
                    <a:pt x="32" y="6"/>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0" name="Freeform 2073"/>
            <p:cNvSpPr/>
            <p:nvPr/>
          </p:nvSpPr>
          <p:spPr bwMode="auto">
            <a:xfrm>
              <a:off x="3264" y="3082"/>
              <a:ext cx="85" cy="29"/>
            </a:xfrm>
            <a:custGeom>
              <a:avLst/>
              <a:gdLst>
                <a:gd name="T0" fmla="*/ 35 w 35"/>
                <a:gd name="T1" fmla="*/ 7 h 12"/>
                <a:gd name="T2" fmla="*/ 32 w 35"/>
                <a:gd name="T3" fmla="*/ 0 h 12"/>
                <a:gd name="T4" fmla="*/ 0 w 35"/>
                <a:gd name="T5" fmla="*/ 4 h 12"/>
                <a:gd name="T6" fmla="*/ 1 w 35"/>
                <a:gd name="T7" fmla="*/ 12 h 12"/>
                <a:gd name="T8" fmla="*/ 35 w 35"/>
                <a:gd name="T9" fmla="*/ 7 h 12"/>
              </a:gdLst>
              <a:ahLst/>
              <a:cxnLst>
                <a:cxn ang="0">
                  <a:pos x="T0" y="T1"/>
                </a:cxn>
                <a:cxn ang="0">
                  <a:pos x="T2" y="T3"/>
                </a:cxn>
                <a:cxn ang="0">
                  <a:pos x="T4" y="T5"/>
                </a:cxn>
                <a:cxn ang="0">
                  <a:pos x="T6" y="T7"/>
                </a:cxn>
                <a:cxn ang="0">
                  <a:pos x="T8" y="T9"/>
                </a:cxn>
              </a:cxnLst>
              <a:rect l="0" t="0" r="r" b="b"/>
              <a:pathLst>
                <a:path w="35" h="12">
                  <a:moveTo>
                    <a:pt x="35" y="7"/>
                  </a:moveTo>
                  <a:cubicBezTo>
                    <a:pt x="34" y="5"/>
                    <a:pt x="33" y="2"/>
                    <a:pt x="32" y="0"/>
                  </a:cubicBezTo>
                  <a:cubicBezTo>
                    <a:pt x="0" y="4"/>
                    <a:pt x="0" y="4"/>
                    <a:pt x="0" y="4"/>
                  </a:cubicBezTo>
                  <a:cubicBezTo>
                    <a:pt x="0" y="7"/>
                    <a:pt x="0" y="9"/>
                    <a:pt x="1" y="12"/>
                  </a:cubicBezTo>
                  <a:lnTo>
                    <a:pt x="35" y="7"/>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1" name="Freeform 2074"/>
            <p:cNvSpPr/>
            <p:nvPr/>
          </p:nvSpPr>
          <p:spPr bwMode="auto">
            <a:xfrm>
              <a:off x="2421" y="1990"/>
              <a:ext cx="90" cy="46"/>
            </a:xfrm>
            <a:custGeom>
              <a:avLst/>
              <a:gdLst>
                <a:gd name="T0" fmla="*/ 75 w 90"/>
                <a:gd name="T1" fmla="*/ 0 h 46"/>
                <a:gd name="T2" fmla="*/ 0 w 90"/>
                <a:gd name="T3" fmla="*/ 17 h 46"/>
                <a:gd name="T4" fmla="*/ 17 w 90"/>
                <a:gd name="T5" fmla="*/ 46 h 46"/>
                <a:gd name="T6" fmla="*/ 90 w 90"/>
                <a:gd name="T7" fmla="*/ 26 h 46"/>
                <a:gd name="T8" fmla="*/ 75 w 90"/>
                <a:gd name="T9" fmla="*/ 0 h 46"/>
              </a:gdLst>
              <a:ahLst/>
              <a:cxnLst>
                <a:cxn ang="0">
                  <a:pos x="T0" y="T1"/>
                </a:cxn>
                <a:cxn ang="0">
                  <a:pos x="T2" y="T3"/>
                </a:cxn>
                <a:cxn ang="0">
                  <a:pos x="T4" y="T5"/>
                </a:cxn>
                <a:cxn ang="0">
                  <a:pos x="T6" y="T7"/>
                </a:cxn>
                <a:cxn ang="0">
                  <a:pos x="T8" y="T9"/>
                </a:cxn>
              </a:cxnLst>
              <a:rect l="0" t="0" r="r" b="b"/>
              <a:pathLst>
                <a:path w="90" h="46">
                  <a:moveTo>
                    <a:pt x="75" y="0"/>
                  </a:moveTo>
                  <a:lnTo>
                    <a:pt x="0" y="17"/>
                  </a:lnTo>
                  <a:lnTo>
                    <a:pt x="17" y="46"/>
                  </a:lnTo>
                  <a:lnTo>
                    <a:pt x="90" y="26"/>
                  </a:lnTo>
                  <a:lnTo>
                    <a:pt x="75" y="0"/>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2" name="Freeform 2075"/>
            <p:cNvSpPr/>
            <p:nvPr/>
          </p:nvSpPr>
          <p:spPr bwMode="auto">
            <a:xfrm>
              <a:off x="2421" y="1990"/>
              <a:ext cx="90" cy="46"/>
            </a:xfrm>
            <a:custGeom>
              <a:avLst/>
              <a:gdLst>
                <a:gd name="T0" fmla="*/ 75 w 90"/>
                <a:gd name="T1" fmla="*/ 0 h 46"/>
                <a:gd name="T2" fmla="*/ 0 w 90"/>
                <a:gd name="T3" fmla="*/ 17 h 46"/>
                <a:gd name="T4" fmla="*/ 17 w 90"/>
                <a:gd name="T5" fmla="*/ 46 h 46"/>
                <a:gd name="T6" fmla="*/ 90 w 90"/>
                <a:gd name="T7" fmla="*/ 26 h 46"/>
                <a:gd name="T8" fmla="*/ 75 w 90"/>
                <a:gd name="T9" fmla="*/ 0 h 46"/>
              </a:gdLst>
              <a:ahLst/>
              <a:cxnLst>
                <a:cxn ang="0">
                  <a:pos x="T0" y="T1"/>
                </a:cxn>
                <a:cxn ang="0">
                  <a:pos x="T2" y="T3"/>
                </a:cxn>
                <a:cxn ang="0">
                  <a:pos x="T4" y="T5"/>
                </a:cxn>
                <a:cxn ang="0">
                  <a:pos x="T6" y="T7"/>
                </a:cxn>
                <a:cxn ang="0">
                  <a:pos x="T8" y="T9"/>
                </a:cxn>
              </a:cxnLst>
              <a:rect l="0" t="0" r="r" b="b"/>
              <a:pathLst>
                <a:path w="90" h="46">
                  <a:moveTo>
                    <a:pt x="75" y="0"/>
                  </a:moveTo>
                  <a:lnTo>
                    <a:pt x="0" y="17"/>
                  </a:lnTo>
                  <a:lnTo>
                    <a:pt x="17" y="46"/>
                  </a:lnTo>
                  <a:lnTo>
                    <a:pt x="90" y="26"/>
                  </a:lnTo>
                  <a:lnTo>
                    <a:pt x="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3" name="Freeform 2076"/>
            <p:cNvSpPr>
              <a:spLocks noEditPoints="1"/>
            </p:cNvSpPr>
            <p:nvPr/>
          </p:nvSpPr>
          <p:spPr bwMode="auto">
            <a:xfrm>
              <a:off x="2960" y="2856"/>
              <a:ext cx="231" cy="464"/>
            </a:xfrm>
            <a:custGeom>
              <a:avLst/>
              <a:gdLst>
                <a:gd name="T0" fmla="*/ 12 w 95"/>
                <a:gd name="T1" fmla="*/ 184 h 191"/>
                <a:gd name="T2" fmla="*/ 43 w 95"/>
                <a:gd name="T3" fmla="*/ 169 h 191"/>
                <a:gd name="T4" fmla="*/ 60 w 95"/>
                <a:gd name="T5" fmla="*/ 191 h 191"/>
                <a:gd name="T6" fmla="*/ 72 w 95"/>
                <a:gd name="T7" fmla="*/ 183 h 191"/>
                <a:gd name="T8" fmla="*/ 95 w 95"/>
                <a:gd name="T9" fmla="*/ 121 h 191"/>
                <a:gd name="T10" fmla="*/ 89 w 95"/>
                <a:gd name="T11" fmla="*/ 7 h 191"/>
                <a:gd name="T12" fmla="*/ 84 w 95"/>
                <a:gd name="T13" fmla="*/ 7 h 191"/>
                <a:gd name="T14" fmla="*/ 83 w 95"/>
                <a:gd name="T15" fmla="*/ 12 h 191"/>
                <a:gd name="T16" fmla="*/ 55 w 95"/>
                <a:gd name="T17" fmla="*/ 25 h 191"/>
                <a:gd name="T18" fmla="*/ 40 w 95"/>
                <a:gd name="T19" fmla="*/ 0 h 191"/>
                <a:gd name="T20" fmla="*/ 31 w 95"/>
                <a:gd name="T21" fmla="*/ 2 h 191"/>
                <a:gd name="T22" fmla="*/ 0 w 95"/>
                <a:gd name="T23" fmla="*/ 188 h 191"/>
                <a:gd name="T24" fmla="*/ 11 w 95"/>
                <a:gd name="T25" fmla="*/ 187 h 191"/>
                <a:gd name="T26" fmla="*/ 12 w 95"/>
                <a:gd name="T27" fmla="*/ 184 h 191"/>
                <a:gd name="T28" fmla="*/ 41 w 95"/>
                <a:gd name="T29" fmla="*/ 50 h 191"/>
                <a:gd name="T30" fmla="*/ 72 w 95"/>
                <a:gd name="T31" fmla="*/ 54 h 191"/>
                <a:gd name="T32" fmla="*/ 68 w 95"/>
                <a:gd name="T33" fmla="*/ 88 h 191"/>
                <a:gd name="T34" fmla="*/ 37 w 95"/>
                <a:gd name="T35" fmla="*/ 84 h 191"/>
                <a:gd name="T36" fmla="*/ 41 w 95"/>
                <a:gd name="T37" fmla="*/ 50 h 191"/>
                <a:gd name="T38" fmla="*/ 25 w 95"/>
                <a:gd name="T39" fmla="*/ 126 h 191"/>
                <a:gd name="T40" fmla="*/ 53 w 95"/>
                <a:gd name="T41" fmla="*/ 113 h 191"/>
                <a:gd name="T42" fmla="*/ 66 w 95"/>
                <a:gd name="T43" fmla="*/ 140 h 191"/>
                <a:gd name="T44" fmla="*/ 38 w 95"/>
                <a:gd name="T45" fmla="*/ 153 h 191"/>
                <a:gd name="T46" fmla="*/ 25 w 95"/>
                <a:gd name="T47" fmla="*/ 126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5" h="191">
                  <a:moveTo>
                    <a:pt x="12" y="184"/>
                  </a:moveTo>
                  <a:cubicBezTo>
                    <a:pt x="16" y="171"/>
                    <a:pt x="30" y="164"/>
                    <a:pt x="43" y="169"/>
                  </a:cubicBezTo>
                  <a:cubicBezTo>
                    <a:pt x="53" y="172"/>
                    <a:pt x="60" y="181"/>
                    <a:pt x="60" y="191"/>
                  </a:cubicBezTo>
                  <a:cubicBezTo>
                    <a:pt x="72" y="183"/>
                    <a:pt x="72" y="183"/>
                    <a:pt x="72" y="183"/>
                  </a:cubicBezTo>
                  <a:cubicBezTo>
                    <a:pt x="75" y="159"/>
                    <a:pt x="83" y="138"/>
                    <a:pt x="95" y="121"/>
                  </a:cubicBezTo>
                  <a:cubicBezTo>
                    <a:pt x="87" y="84"/>
                    <a:pt x="85" y="45"/>
                    <a:pt x="89" y="7"/>
                  </a:cubicBezTo>
                  <a:cubicBezTo>
                    <a:pt x="84" y="7"/>
                    <a:pt x="84" y="7"/>
                    <a:pt x="84" y="7"/>
                  </a:cubicBezTo>
                  <a:cubicBezTo>
                    <a:pt x="84" y="9"/>
                    <a:pt x="84" y="10"/>
                    <a:pt x="83" y="12"/>
                  </a:cubicBezTo>
                  <a:cubicBezTo>
                    <a:pt x="79" y="23"/>
                    <a:pt x="66" y="29"/>
                    <a:pt x="55" y="25"/>
                  </a:cubicBezTo>
                  <a:cubicBezTo>
                    <a:pt x="44" y="22"/>
                    <a:pt x="38" y="11"/>
                    <a:pt x="40" y="0"/>
                  </a:cubicBezTo>
                  <a:cubicBezTo>
                    <a:pt x="31" y="2"/>
                    <a:pt x="31" y="2"/>
                    <a:pt x="31" y="2"/>
                  </a:cubicBezTo>
                  <a:cubicBezTo>
                    <a:pt x="27" y="55"/>
                    <a:pt x="13" y="127"/>
                    <a:pt x="0" y="188"/>
                  </a:cubicBezTo>
                  <a:cubicBezTo>
                    <a:pt x="11" y="187"/>
                    <a:pt x="11" y="187"/>
                    <a:pt x="11" y="187"/>
                  </a:cubicBezTo>
                  <a:cubicBezTo>
                    <a:pt x="11" y="186"/>
                    <a:pt x="11" y="185"/>
                    <a:pt x="12" y="184"/>
                  </a:cubicBezTo>
                  <a:close/>
                  <a:moveTo>
                    <a:pt x="41" y="50"/>
                  </a:moveTo>
                  <a:cubicBezTo>
                    <a:pt x="50" y="42"/>
                    <a:pt x="64" y="43"/>
                    <a:pt x="72" y="54"/>
                  </a:cubicBezTo>
                  <a:cubicBezTo>
                    <a:pt x="79" y="64"/>
                    <a:pt x="78" y="80"/>
                    <a:pt x="68" y="88"/>
                  </a:cubicBezTo>
                  <a:cubicBezTo>
                    <a:pt x="59" y="96"/>
                    <a:pt x="45" y="95"/>
                    <a:pt x="37" y="84"/>
                  </a:cubicBezTo>
                  <a:cubicBezTo>
                    <a:pt x="30" y="74"/>
                    <a:pt x="31" y="59"/>
                    <a:pt x="41" y="50"/>
                  </a:cubicBezTo>
                  <a:close/>
                  <a:moveTo>
                    <a:pt x="25" y="126"/>
                  </a:moveTo>
                  <a:cubicBezTo>
                    <a:pt x="29" y="115"/>
                    <a:pt x="41" y="109"/>
                    <a:pt x="53" y="113"/>
                  </a:cubicBezTo>
                  <a:cubicBezTo>
                    <a:pt x="64" y="117"/>
                    <a:pt x="70" y="129"/>
                    <a:pt x="66" y="140"/>
                  </a:cubicBezTo>
                  <a:cubicBezTo>
                    <a:pt x="62" y="151"/>
                    <a:pt x="50" y="157"/>
                    <a:pt x="38" y="153"/>
                  </a:cubicBezTo>
                  <a:cubicBezTo>
                    <a:pt x="27" y="149"/>
                    <a:pt x="21" y="137"/>
                    <a:pt x="25" y="12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4" name="Freeform 2077"/>
            <p:cNvSpPr/>
            <p:nvPr/>
          </p:nvSpPr>
          <p:spPr bwMode="auto">
            <a:xfrm>
              <a:off x="3257" y="3041"/>
              <a:ext cx="63" cy="24"/>
            </a:xfrm>
            <a:custGeom>
              <a:avLst/>
              <a:gdLst>
                <a:gd name="T0" fmla="*/ 26 w 26"/>
                <a:gd name="T1" fmla="*/ 7 h 10"/>
                <a:gd name="T2" fmla="*/ 0 w 26"/>
                <a:gd name="T3" fmla="*/ 3 h 10"/>
                <a:gd name="T4" fmla="*/ 1 w 26"/>
                <a:gd name="T5" fmla="*/ 10 h 10"/>
                <a:gd name="T6" fmla="*/ 26 w 26"/>
                <a:gd name="T7" fmla="*/ 7 h 10"/>
              </a:gdLst>
              <a:ahLst/>
              <a:cxnLst>
                <a:cxn ang="0">
                  <a:pos x="T0" y="T1"/>
                </a:cxn>
                <a:cxn ang="0">
                  <a:pos x="T2" y="T3"/>
                </a:cxn>
                <a:cxn ang="0">
                  <a:pos x="T4" y="T5"/>
                </a:cxn>
                <a:cxn ang="0">
                  <a:pos x="T6" y="T7"/>
                </a:cxn>
              </a:cxnLst>
              <a:rect l="0" t="0" r="r" b="b"/>
              <a:pathLst>
                <a:path w="26" h="10">
                  <a:moveTo>
                    <a:pt x="26" y="7"/>
                  </a:moveTo>
                  <a:cubicBezTo>
                    <a:pt x="19" y="2"/>
                    <a:pt x="10" y="0"/>
                    <a:pt x="0" y="3"/>
                  </a:cubicBezTo>
                  <a:cubicBezTo>
                    <a:pt x="0" y="5"/>
                    <a:pt x="1" y="8"/>
                    <a:pt x="1" y="10"/>
                  </a:cubicBezTo>
                  <a:lnTo>
                    <a:pt x="26" y="7"/>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5" name="Freeform 2078"/>
            <p:cNvSpPr/>
            <p:nvPr/>
          </p:nvSpPr>
          <p:spPr bwMode="auto">
            <a:xfrm>
              <a:off x="3267" y="3104"/>
              <a:ext cx="85" cy="41"/>
            </a:xfrm>
            <a:custGeom>
              <a:avLst/>
              <a:gdLst>
                <a:gd name="T0" fmla="*/ 35 w 35"/>
                <a:gd name="T1" fmla="*/ 2 h 17"/>
                <a:gd name="T2" fmla="*/ 35 w 35"/>
                <a:gd name="T3" fmla="*/ 0 h 17"/>
                <a:gd name="T4" fmla="*/ 0 w 35"/>
                <a:gd name="T5" fmla="*/ 5 h 17"/>
                <a:gd name="T6" fmla="*/ 3 w 35"/>
                <a:gd name="T7" fmla="*/ 17 h 17"/>
                <a:gd name="T8" fmla="*/ 35 w 35"/>
                <a:gd name="T9" fmla="*/ 2 h 17"/>
              </a:gdLst>
              <a:ahLst/>
              <a:cxnLst>
                <a:cxn ang="0">
                  <a:pos x="T0" y="T1"/>
                </a:cxn>
                <a:cxn ang="0">
                  <a:pos x="T2" y="T3"/>
                </a:cxn>
                <a:cxn ang="0">
                  <a:pos x="T4" y="T5"/>
                </a:cxn>
                <a:cxn ang="0">
                  <a:pos x="T6" y="T7"/>
                </a:cxn>
                <a:cxn ang="0">
                  <a:pos x="T8" y="T9"/>
                </a:cxn>
              </a:cxnLst>
              <a:rect l="0" t="0" r="r" b="b"/>
              <a:pathLst>
                <a:path w="35" h="17">
                  <a:moveTo>
                    <a:pt x="35" y="2"/>
                  </a:moveTo>
                  <a:cubicBezTo>
                    <a:pt x="35" y="2"/>
                    <a:pt x="35" y="1"/>
                    <a:pt x="35" y="0"/>
                  </a:cubicBezTo>
                  <a:cubicBezTo>
                    <a:pt x="0" y="5"/>
                    <a:pt x="0" y="5"/>
                    <a:pt x="0" y="5"/>
                  </a:cubicBezTo>
                  <a:cubicBezTo>
                    <a:pt x="1" y="9"/>
                    <a:pt x="2" y="13"/>
                    <a:pt x="3" y="17"/>
                  </a:cubicBezTo>
                  <a:cubicBezTo>
                    <a:pt x="11" y="11"/>
                    <a:pt x="22" y="6"/>
                    <a:pt x="35" y="2"/>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6" name="Freeform 2079"/>
            <p:cNvSpPr/>
            <p:nvPr/>
          </p:nvSpPr>
          <p:spPr bwMode="auto">
            <a:xfrm>
              <a:off x="3077" y="2831"/>
              <a:ext cx="66" cy="76"/>
            </a:xfrm>
            <a:custGeom>
              <a:avLst/>
              <a:gdLst>
                <a:gd name="T0" fmla="*/ 10 w 27"/>
                <a:gd name="T1" fmla="*/ 3 h 31"/>
                <a:gd name="T2" fmla="*/ 1 w 27"/>
                <a:gd name="T3" fmla="*/ 20 h 31"/>
                <a:gd name="T4" fmla="*/ 16 w 27"/>
                <a:gd name="T5" fmla="*/ 28 h 31"/>
                <a:gd name="T6" fmla="*/ 25 w 27"/>
                <a:gd name="T7" fmla="*/ 11 h 31"/>
                <a:gd name="T8" fmla="*/ 10 w 27"/>
                <a:gd name="T9" fmla="*/ 3 h 31"/>
              </a:gdLst>
              <a:ahLst/>
              <a:cxnLst>
                <a:cxn ang="0">
                  <a:pos x="T0" y="T1"/>
                </a:cxn>
                <a:cxn ang="0">
                  <a:pos x="T2" y="T3"/>
                </a:cxn>
                <a:cxn ang="0">
                  <a:pos x="T4" y="T5"/>
                </a:cxn>
                <a:cxn ang="0">
                  <a:pos x="T6" y="T7"/>
                </a:cxn>
                <a:cxn ang="0">
                  <a:pos x="T8" y="T9"/>
                </a:cxn>
              </a:cxnLst>
              <a:rect l="0" t="0" r="r" b="b"/>
              <a:pathLst>
                <a:path w="27" h="31">
                  <a:moveTo>
                    <a:pt x="10" y="3"/>
                  </a:moveTo>
                  <a:cubicBezTo>
                    <a:pt x="4" y="5"/>
                    <a:pt x="0" y="13"/>
                    <a:pt x="1" y="20"/>
                  </a:cubicBezTo>
                  <a:cubicBezTo>
                    <a:pt x="3" y="27"/>
                    <a:pt x="10" y="31"/>
                    <a:pt x="16" y="28"/>
                  </a:cubicBezTo>
                  <a:cubicBezTo>
                    <a:pt x="23" y="26"/>
                    <a:pt x="27" y="18"/>
                    <a:pt x="25" y="11"/>
                  </a:cubicBezTo>
                  <a:cubicBezTo>
                    <a:pt x="24" y="4"/>
                    <a:pt x="17" y="0"/>
                    <a:pt x="10" y="3"/>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7" name="Freeform 2080"/>
            <p:cNvSpPr/>
            <p:nvPr/>
          </p:nvSpPr>
          <p:spPr bwMode="auto">
            <a:xfrm>
              <a:off x="1385" y="795"/>
              <a:ext cx="183" cy="61"/>
            </a:xfrm>
            <a:custGeom>
              <a:avLst/>
              <a:gdLst>
                <a:gd name="T0" fmla="*/ 0 w 75"/>
                <a:gd name="T1" fmla="*/ 12 h 25"/>
                <a:gd name="T2" fmla="*/ 59 w 75"/>
                <a:gd name="T3" fmla="*/ 25 h 25"/>
                <a:gd name="T4" fmla="*/ 75 w 75"/>
                <a:gd name="T5" fmla="*/ 16 h 25"/>
                <a:gd name="T6" fmla="*/ 3 w 75"/>
                <a:gd name="T7" fmla="*/ 0 h 25"/>
                <a:gd name="T8" fmla="*/ 0 w 75"/>
                <a:gd name="T9" fmla="*/ 12 h 25"/>
              </a:gdLst>
              <a:ahLst/>
              <a:cxnLst>
                <a:cxn ang="0">
                  <a:pos x="T0" y="T1"/>
                </a:cxn>
                <a:cxn ang="0">
                  <a:pos x="T2" y="T3"/>
                </a:cxn>
                <a:cxn ang="0">
                  <a:pos x="T4" y="T5"/>
                </a:cxn>
                <a:cxn ang="0">
                  <a:pos x="T6" y="T7"/>
                </a:cxn>
                <a:cxn ang="0">
                  <a:pos x="T8" y="T9"/>
                </a:cxn>
              </a:cxnLst>
              <a:rect l="0" t="0" r="r" b="b"/>
              <a:pathLst>
                <a:path w="75" h="25">
                  <a:moveTo>
                    <a:pt x="0" y="12"/>
                  </a:moveTo>
                  <a:cubicBezTo>
                    <a:pt x="59" y="25"/>
                    <a:pt x="59" y="25"/>
                    <a:pt x="59" y="25"/>
                  </a:cubicBezTo>
                  <a:cubicBezTo>
                    <a:pt x="64" y="22"/>
                    <a:pt x="70" y="19"/>
                    <a:pt x="75" y="16"/>
                  </a:cubicBezTo>
                  <a:cubicBezTo>
                    <a:pt x="3" y="0"/>
                    <a:pt x="3" y="0"/>
                    <a:pt x="3" y="0"/>
                  </a:cubicBezTo>
                  <a:lnTo>
                    <a:pt x="0" y="12"/>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8" name="Freeform 2081"/>
            <p:cNvSpPr/>
            <p:nvPr/>
          </p:nvSpPr>
          <p:spPr bwMode="auto">
            <a:xfrm>
              <a:off x="1013" y="207"/>
              <a:ext cx="251" cy="367"/>
            </a:xfrm>
            <a:custGeom>
              <a:avLst/>
              <a:gdLst>
                <a:gd name="T0" fmla="*/ 98 w 103"/>
                <a:gd name="T1" fmla="*/ 151 h 151"/>
                <a:gd name="T2" fmla="*/ 103 w 103"/>
                <a:gd name="T3" fmla="*/ 131 h 151"/>
                <a:gd name="T4" fmla="*/ 46 w 103"/>
                <a:gd name="T5" fmla="*/ 0 h 151"/>
                <a:gd name="T6" fmla="*/ 19 w 103"/>
                <a:gd name="T7" fmla="*/ 6 h 151"/>
                <a:gd name="T8" fmla="*/ 98 w 103"/>
                <a:gd name="T9" fmla="*/ 151 h 151"/>
              </a:gdLst>
              <a:ahLst/>
              <a:cxnLst>
                <a:cxn ang="0">
                  <a:pos x="T0" y="T1"/>
                </a:cxn>
                <a:cxn ang="0">
                  <a:pos x="T2" y="T3"/>
                </a:cxn>
                <a:cxn ang="0">
                  <a:pos x="T4" y="T5"/>
                </a:cxn>
                <a:cxn ang="0">
                  <a:pos x="T6" y="T7"/>
                </a:cxn>
                <a:cxn ang="0">
                  <a:pos x="T8" y="T9"/>
                </a:cxn>
              </a:cxnLst>
              <a:rect l="0" t="0" r="r" b="b"/>
              <a:pathLst>
                <a:path w="103" h="151">
                  <a:moveTo>
                    <a:pt x="98" y="151"/>
                  </a:moveTo>
                  <a:cubicBezTo>
                    <a:pt x="103" y="131"/>
                    <a:pt x="103" y="131"/>
                    <a:pt x="103" y="131"/>
                  </a:cubicBezTo>
                  <a:cubicBezTo>
                    <a:pt x="52" y="110"/>
                    <a:pt x="26" y="46"/>
                    <a:pt x="46" y="0"/>
                  </a:cubicBezTo>
                  <a:cubicBezTo>
                    <a:pt x="37" y="3"/>
                    <a:pt x="28" y="5"/>
                    <a:pt x="19" y="6"/>
                  </a:cubicBezTo>
                  <a:cubicBezTo>
                    <a:pt x="0" y="60"/>
                    <a:pt x="23" y="132"/>
                    <a:pt x="98" y="151"/>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9" name="Freeform 2082"/>
            <p:cNvSpPr/>
            <p:nvPr/>
          </p:nvSpPr>
          <p:spPr bwMode="auto">
            <a:xfrm>
              <a:off x="3607" y="3726"/>
              <a:ext cx="194" cy="88"/>
            </a:xfrm>
            <a:custGeom>
              <a:avLst/>
              <a:gdLst>
                <a:gd name="T0" fmla="*/ 69 w 80"/>
                <a:gd name="T1" fmla="*/ 0 h 36"/>
                <a:gd name="T2" fmla="*/ 15 w 80"/>
                <a:gd name="T3" fmla="*/ 16 h 36"/>
                <a:gd name="T4" fmla="*/ 0 w 80"/>
                <a:gd name="T5" fmla="*/ 35 h 36"/>
                <a:gd name="T6" fmla="*/ 80 w 80"/>
                <a:gd name="T7" fmla="*/ 14 h 36"/>
                <a:gd name="T8" fmla="*/ 69 w 80"/>
                <a:gd name="T9" fmla="*/ 0 h 36"/>
              </a:gdLst>
              <a:ahLst/>
              <a:cxnLst>
                <a:cxn ang="0">
                  <a:pos x="T0" y="T1"/>
                </a:cxn>
                <a:cxn ang="0">
                  <a:pos x="T2" y="T3"/>
                </a:cxn>
                <a:cxn ang="0">
                  <a:pos x="T4" y="T5"/>
                </a:cxn>
                <a:cxn ang="0">
                  <a:pos x="T6" y="T7"/>
                </a:cxn>
                <a:cxn ang="0">
                  <a:pos x="T8" y="T9"/>
                </a:cxn>
              </a:cxnLst>
              <a:rect l="0" t="0" r="r" b="b"/>
              <a:pathLst>
                <a:path w="80" h="36">
                  <a:moveTo>
                    <a:pt x="69" y="0"/>
                  </a:moveTo>
                  <a:cubicBezTo>
                    <a:pt x="54" y="9"/>
                    <a:pt x="34" y="16"/>
                    <a:pt x="15" y="16"/>
                  </a:cubicBezTo>
                  <a:cubicBezTo>
                    <a:pt x="10" y="22"/>
                    <a:pt x="5" y="29"/>
                    <a:pt x="0" y="35"/>
                  </a:cubicBezTo>
                  <a:cubicBezTo>
                    <a:pt x="28" y="36"/>
                    <a:pt x="63" y="26"/>
                    <a:pt x="80" y="14"/>
                  </a:cubicBezTo>
                  <a:cubicBezTo>
                    <a:pt x="77" y="9"/>
                    <a:pt x="73" y="5"/>
                    <a:pt x="69"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0" name="Freeform 2083"/>
            <p:cNvSpPr/>
            <p:nvPr/>
          </p:nvSpPr>
          <p:spPr bwMode="auto">
            <a:xfrm>
              <a:off x="3561" y="3775"/>
              <a:ext cx="277" cy="122"/>
            </a:xfrm>
            <a:custGeom>
              <a:avLst/>
              <a:gdLst>
                <a:gd name="T0" fmla="*/ 114 w 114"/>
                <a:gd name="T1" fmla="*/ 19 h 50"/>
                <a:gd name="T2" fmla="*/ 104 w 114"/>
                <a:gd name="T3" fmla="*/ 0 h 50"/>
                <a:gd name="T4" fmla="*/ 12 w 114"/>
                <a:gd name="T5" fmla="*/ 25 h 50"/>
                <a:gd name="T6" fmla="*/ 0 w 114"/>
                <a:gd name="T7" fmla="*/ 45 h 50"/>
                <a:gd name="T8" fmla="*/ 114 w 114"/>
                <a:gd name="T9" fmla="*/ 19 h 50"/>
              </a:gdLst>
              <a:ahLst/>
              <a:cxnLst>
                <a:cxn ang="0">
                  <a:pos x="T0" y="T1"/>
                </a:cxn>
                <a:cxn ang="0">
                  <a:pos x="T2" y="T3"/>
                </a:cxn>
                <a:cxn ang="0">
                  <a:pos x="T4" y="T5"/>
                </a:cxn>
                <a:cxn ang="0">
                  <a:pos x="T6" y="T7"/>
                </a:cxn>
                <a:cxn ang="0">
                  <a:pos x="T8" y="T9"/>
                </a:cxn>
              </a:cxnLst>
              <a:rect l="0" t="0" r="r" b="b"/>
              <a:pathLst>
                <a:path w="114" h="50">
                  <a:moveTo>
                    <a:pt x="114" y="19"/>
                  </a:moveTo>
                  <a:cubicBezTo>
                    <a:pt x="111" y="12"/>
                    <a:pt x="107" y="6"/>
                    <a:pt x="104" y="0"/>
                  </a:cubicBezTo>
                  <a:cubicBezTo>
                    <a:pt x="83" y="16"/>
                    <a:pt x="41" y="28"/>
                    <a:pt x="12" y="25"/>
                  </a:cubicBezTo>
                  <a:cubicBezTo>
                    <a:pt x="8" y="31"/>
                    <a:pt x="3" y="38"/>
                    <a:pt x="0" y="45"/>
                  </a:cubicBezTo>
                  <a:cubicBezTo>
                    <a:pt x="31" y="50"/>
                    <a:pt x="88" y="38"/>
                    <a:pt x="114" y="19"/>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1" name="Freeform 2084"/>
            <p:cNvSpPr/>
            <p:nvPr/>
          </p:nvSpPr>
          <p:spPr bwMode="auto">
            <a:xfrm>
              <a:off x="3660" y="3683"/>
              <a:ext cx="105" cy="63"/>
            </a:xfrm>
            <a:custGeom>
              <a:avLst/>
              <a:gdLst>
                <a:gd name="T0" fmla="*/ 29 w 43"/>
                <a:gd name="T1" fmla="*/ 0 h 26"/>
                <a:gd name="T2" fmla="*/ 0 w 43"/>
                <a:gd name="T3" fmla="*/ 26 h 26"/>
                <a:gd name="T4" fmla="*/ 43 w 43"/>
                <a:gd name="T5" fmla="*/ 14 h 26"/>
                <a:gd name="T6" fmla="*/ 29 w 43"/>
                <a:gd name="T7" fmla="*/ 0 h 26"/>
              </a:gdLst>
              <a:ahLst/>
              <a:cxnLst>
                <a:cxn ang="0">
                  <a:pos x="T0" y="T1"/>
                </a:cxn>
                <a:cxn ang="0">
                  <a:pos x="T2" y="T3"/>
                </a:cxn>
                <a:cxn ang="0">
                  <a:pos x="T4" y="T5"/>
                </a:cxn>
                <a:cxn ang="0">
                  <a:pos x="T6" y="T7"/>
                </a:cxn>
              </a:cxnLst>
              <a:rect l="0" t="0" r="r" b="b"/>
              <a:pathLst>
                <a:path w="43" h="26">
                  <a:moveTo>
                    <a:pt x="29" y="0"/>
                  </a:moveTo>
                  <a:cubicBezTo>
                    <a:pt x="18" y="8"/>
                    <a:pt x="9" y="17"/>
                    <a:pt x="0" y="26"/>
                  </a:cubicBezTo>
                  <a:cubicBezTo>
                    <a:pt x="15" y="25"/>
                    <a:pt x="31" y="20"/>
                    <a:pt x="43" y="14"/>
                  </a:cubicBezTo>
                  <a:cubicBezTo>
                    <a:pt x="38" y="9"/>
                    <a:pt x="33" y="4"/>
                    <a:pt x="29" y="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2" name="Freeform 2085"/>
            <p:cNvSpPr/>
            <p:nvPr/>
          </p:nvSpPr>
          <p:spPr bwMode="auto">
            <a:xfrm>
              <a:off x="3524" y="3833"/>
              <a:ext cx="336" cy="137"/>
            </a:xfrm>
            <a:custGeom>
              <a:avLst/>
              <a:gdLst>
                <a:gd name="T0" fmla="*/ 11 w 138"/>
                <a:gd name="T1" fmla="*/ 26 h 56"/>
                <a:gd name="T2" fmla="*/ 0 w 138"/>
                <a:gd name="T3" fmla="*/ 47 h 56"/>
                <a:gd name="T4" fmla="*/ 138 w 138"/>
                <a:gd name="T5" fmla="*/ 17 h 56"/>
                <a:gd name="T6" fmla="*/ 132 w 138"/>
                <a:gd name="T7" fmla="*/ 0 h 56"/>
                <a:gd name="T8" fmla="*/ 11 w 138"/>
                <a:gd name="T9" fmla="*/ 26 h 56"/>
              </a:gdLst>
              <a:ahLst/>
              <a:cxnLst>
                <a:cxn ang="0">
                  <a:pos x="T0" y="T1"/>
                </a:cxn>
                <a:cxn ang="0">
                  <a:pos x="T2" y="T3"/>
                </a:cxn>
                <a:cxn ang="0">
                  <a:pos x="T4" y="T5"/>
                </a:cxn>
                <a:cxn ang="0">
                  <a:pos x="T6" y="T7"/>
                </a:cxn>
                <a:cxn ang="0">
                  <a:pos x="T8" y="T9"/>
                </a:cxn>
              </a:cxnLst>
              <a:rect l="0" t="0" r="r" b="b"/>
              <a:pathLst>
                <a:path w="138" h="56">
                  <a:moveTo>
                    <a:pt x="11" y="26"/>
                  </a:moveTo>
                  <a:cubicBezTo>
                    <a:pt x="7" y="33"/>
                    <a:pt x="4" y="40"/>
                    <a:pt x="0" y="47"/>
                  </a:cubicBezTo>
                  <a:cubicBezTo>
                    <a:pt x="33" y="56"/>
                    <a:pt x="102" y="49"/>
                    <a:pt x="138" y="17"/>
                  </a:cubicBezTo>
                  <a:cubicBezTo>
                    <a:pt x="136" y="12"/>
                    <a:pt x="134" y="6"/>
                    <a:pt x="132" y="0"/>
                  </a:cubicBezTo>
                  <a:cubicBezTo>
                    <a:pt x="105" y="21"/>
                    <a:pt x="42" y="35"/>
                    <a:pt x="11" y="26"/>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3" name="Freeform 2086"/>
            <p:cNvSpPr/>
            <p:nvPr/>
          </p:nvSpPr>
          <p:spPr bwMode="auto">
            <a:xfrm>
              <a:off x="2771" y="2681"/>
              <a:ext cx="250" cy="754"/>
            </a:xfrm>
            <a:custGeom>
              <a:avLst/>
              <a:gdLst>
                <a:gd name="T0" fmla="*/ 26 w 103"/>
                <a:gd name="T1" fmla="*/ 3 h 310"/>
                <a:gd name="T2" fmla="*/ 2 w 103"/>
                <a:gd name="T3" fmla="*/ 4 h 310"/>
                <a:gd name="T4" fmla="*/ 0 w 103"/>
                <a:gd name="T5" fmla="*/ 16 h 310"/>
                <a:gd name="T6" fmla="*/ 24 w 103"/>
                <a:gd name="T7" fmla="*/ 16 h 310"/>
                <a:gd name="T8" fmla="*/ 88 w 103"/>
                <a:gd name="T9" fmla="*/ 62 h 310"/>
                <a:gd name="T10" fmla="*/ 54 w 103"/>
                <a:gd name="T11" fmla="*/ 304 h 310"/>
                <a:gd name="T12" fmla="*/ 58 w 103"/>
                <a:gd name="T13" fmla="*/ 310 h 310"/>
                <a:gd name="T14" fmla="*/ 101 w 103"/>
                <a:gd name="T15" fmla="*/ 50 h 310"/>
                <a:gd name="T16" fmla="*/ 26 w 103"/>
                <a:gd name="T17" fmla="*/ 3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 h="310">
                  <a:moveTo>
                    <a:pt x="26" y="3"/>
                  </a:moveTo>
                  <a:cubicBezTo>
                    <a:pt x="16" y="4"/>
                    <a:pt x="9" y="4"/>
                    <a:pt x="2" y="4"/>
                  </a:cubicBezTo>
                  <a:cubicBezTo>
                    <a:pt x="1" y="8"/>
                    <a:pt x="1" y="12"/>
                    <a:pt x="0" y="16"/>
                  </a:cubicBezTo>
                  <a:cubicBezTo>
                    <a:pt x="7" y="16"/>
                    <a:pt x="15" y="16"/>
                    <a:pt x="24" y="16"/>
                  </a:cubicBezTo>
                  <a:cubicBezTo>
                    <a:pt x="63" y="16"/>
                    <a:pt x="87" y="28"/>
                    <a:pt x="88" y="62"/>
                  </a:cubicBezTo>
                  <a:cubicBezTo>
                    <a:pt x="89" y="132"/>
                    <a:pt x="69" y="235"/>
                    <a:pt x="54" y="304"/>
                  </a:cubicBezTo>
                  <a:cubicBezTo>
                    <a:pt x="58" y="310"/>
                    <a:pt x="58" y="310"/>
                    <a:pt x="58" y="310"/>
                  </a:cubicBezTo>
                  <a:cubicBezTo>
                    <a:pt x="75" y="235"/>
                    <a:pt x="103" y="115"/>
                    <a:pt x="101" y="50"/>
                  </a:cubicBezTo>
                  <a:cubicBezTo>
                    <a:pt x="101" y="16"/>
                    <a:pt x="71" y="0"/>
                    <a:pt x="26" y="3"/>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4" name="Freeform 2087"/>
            <p:cNvSpPr/>
            <p:nvPr/>
          </p:nvSpPr>
          <p:spPr bwMode="auto">
            <a:xfrm>
              <a:off x="1376" y="832"/>
              <a:ext cx="143" cy="53"/>
            </a:xfrm>
            <a:custGeom>
              <a:avLst/>
              <a:gdLst>
                <a:gd name="T0" fmla="*/ 0 w 59"/>
                <a:gd name="T1" fmla="*/ 12 h 22"/>
                <a:gd name="T2" fmla="*/ 47 w 59"/>
                <a:gd name="T3" fmla="*/ 22 h 22"/>
                <a:gd name="T4" fmla="*/ 59 w 59"/>
                <a:gd name="T5" fmla="*/ 13 h 22"/>
                <a:gd name="T6" fmla="*/ 3 w 59"/>
                <a:gd name="T7" fmla="*/ 0 h 22"/>
                <a:gd name="T8" fmla="*/ 0 w 59"/>
                <a:gd name="T9" fmla="*/ 12 h 22"/>
              </a:gdLst>
              <a:ahLst/>
              <a:cxnLst>
                <a:cxn ang="0">
                  <a:pos x="T0" y="T1"/>
                </a:cxn>
                <a:cxn ang="0">
                  <a:pos x="T2" y="T3"/>
                </a:cxn>
                <a:cxn ang="0">
                  <a:pos x="T4" y="T5"/>
                </a:cxn>
                <a:cxn ang="0">
                  <a:pos x="T6" y="T7"/>
                </a:cxn>
                <a:cxn ang="0">
                  <a:pos x="T8" y="T9"/>
                </a:cxn>
              </a:cxnLst>
              <a:rect l="0" t="0" r="r" b="b"/>
              <a:pathLst>
                <a:path w="59" h="22">
                  <a:moveTo>
                    <a:pt x="0" y="12"/>
                  </a:moveTo>
                  <a:cubicBezTo>
                    <a:pt x="47" y="22"/>
                    <a:pt x="47" y="22"/>
                    <a:pt x="47" y="22"/>
                  </a:cubicBezTo>
                  <a:cubicBezTo>
                    <a:pt x="51" y="19"/>
                    <a:pt x="55" y="16"/>
                    <a:pt x="59" y="13"/>
                  </a:cubicBezTo>
                  <a:cubicBezTo>
                    <a:pt x="3" y="0"/>
                    <a:pt x="3" y="0"/>
                    <a:pt x="3" y="0"/>
                  </a:cubicBezTo>
                  <a:lnTo>
                    <a:pt x="0" y="12"/>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5" name="Freeform 2088"/>
            <p:cNvSpPr/>
            <p:nvPr/>
          </p:nvSpPr>
          <p:spPr bwMode="auto">
            <a:xfrm>
              <a:off x="2304" y="1939"/>
              <a:ext cx="49" cy="26"/>
            </a:xfrm>
            <a:custGeom>
              <a:avLst/>
              <a:gdLst>
                <a:gd name="T0" fmla="*/ 39 w 49"/>
                <a:gd name="T1" fmla="*/ 0 h 26"/>
                <a:gd name="T2" fmla="*/ 0 w 49"/>
                <a:gd name="T3" fmla="*/ 7 h 26"/>
                <a:gd name="T4" fmla="*/ 7 w 49"/>
                <a:gd name="T5" fmla="*/ 26 h 26"/>
                <a:gd name="T6" fmla="*/ 49 w 49"/>
                <a:gd name="T7" fmla="*/ 17 h 26"/>
                <a:gd name="T8" fmla="*/ 39 w 49"/>
                <a:gd name="T9" fmla="*/ 0 h 26"/>
              </a:gdLst>
              <a:ahLst/>
              <a:cxnLst>
                <a:cxn ang="0">
                  <a:pos x="T0" y="T1"/>
                </a:cxn>
                <a:cxn ang="0">
                  <a:pos x="T2" y="T3"/>
                </a:cxn>
                <a:cxn ang="0">
                  <a:pos x="T4" y="T5"/>
                </a:cxn>
                <a:cxn ang="0">
                  <a:pos x="T6" y="T7"/>
                </a:cxn>
                <a:cxn ang="0">
                  <a:pos x="T8" y="T9"/>
                </a:cxn>
              </a:cxnLst>
              <a:rect l="0" t="0" r="r" b="b"/>
              <a:pathLst>
                <a:path w="49" h="26">
                  <a:moveTo>
                    <a:pt x="39" y="0"/>
                  </a:moveTo>
                  <a:lnTo>
                    <a:pt x="0" y="7"/>
                  </a:lnTo>
                  <a:lnTo>
                    <a:pt x="7" y="26"/>
                  </a:lnTo>
                  <a:lnTo>
                    <a:pt x="49" y="17"/>
                  </a:lnTo>
                  <a:lnTo>
                    <a:pt x="39" y="0"/>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6" name="Freeform 2089"/>
            <p:cNvSpPr/>
            <p:nvPr/>
          </p:nvSpPr>
          <p:spPr bwMode="auto">
            <a:xfrm>
              <a:off x="2304" y="1939"/>
              <a:ext cx="49" cy="26"/>
            </a:xfrm>
            <a:custGeom>
              <a:avLst/>
              <a:gdLst>
                <a:gd name="T0" fmla="*/ 39 w 49"/>
                <a:gd name="T1" fmla="*/ 0 h 26"/>
                <a:gd name="T2" fmla="*/ 0 w 49"/>
                <a:gd name="T3" fmla="*/ 7 h 26"/>
                <a:gd name="T4" fmla="*/ 7 w 49"/>
                <a:gd name="T5" fmla="*/ 26 h 26"/>
                <a:gd name="T6" fmla="*/ 49 w 49"/>
                <a:gd name="T7" fmla="*/ 17 h 26"/>
                <a:gd name="T8" fmla="*/ 39 w 49"/>
                <a:gd name="T9" fmla="*/ 0 h 26"/>
              </a:gdLst>
              <a:ahLst/>
              <a:cxnLst>
                <a:cxn ang="0">
                  <a:pos x="T0" y="T1"/>
                </a:cxn>
                <a:cxn ang="0">
                  <a:pos x="T2" y="T3"/>
                </a:cxn>
                <a:cxn ang="0">
                  <a:pos x="T4" y="T5"/>
                </a:cxn>
                <a:cxn ang="0">
                  <a:pos x="T6" y="T7"/>
                </a:cxn>
                <a:cxn ang="0">
                  <a:pos x="T8" y="T9"/>
                </a:cxn>
              </a:cxnLst>
              <a:rect l="0" t="0" r="r" b="b"/>
              <a:pathLst>
                <a:path w="49" h="26">
                  <a:moveTo>
                    <a:pt x="39" y="0"/>
                  </a:moveTo>
                  <a:lnTo>
                    <a:pt x="0" y="7"/>
                  </a:lnTo>
                  <a:lnTo>
                    <a:pt x="7" y="26"/>
                  </a:lnTo>
                  <a:lnTo>
                    <a:pt x="49" y="17"/>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7" name="Freeform 2090"/>
            <p:cNvSpPr/>
            <p:nvPr/>
          </p:nvSpPr>
          <p:spPr bwMode="auto">
            <a:xfrm>
              <a:off x="3519" y="3897"/>
              <a:ext cx="358" cy="425"/>
            </a:xfrm>
            <a:custGeom>
              <a:avLst/>
              <a:gdLst>
                <a:gd name="T0" fmla="*/ 147 w 147"/>
                <a:gd name="T1" fmla="*/ 16 h 175"/>
                <a:gd name="T2" fmla="*/ 143 w 147"/>
                <a:gd name="T3" fmla="*/ 0 h 175"/>
                <a:gd name="T4" fmla="*/ 121 w 147"/>
                <a:gd name="T5" fmla="*/ 16 h 175"/>
                <a:gd name="T6" fmla="*/ 11 w 147"/>
                <a:gd name="T7" fmla="*/ 146 h 175"/>
                <a:gd name="T8" fmla="*/ 7 w 147"/>
                <a:gd name="T9" fmla="*/ 175 h 175"/>
                <a:gd name="T10" fmla="*/ 32 w 147"/>
                <a:gd name="T11" fmla="*/ 175 h 175"/>
                <a:gd name="T12" fmla="*/ 28 w 147"/>
                <a:gd name="T13" fmla="*/ 163 h 175"/>
                <a:gd name="T14" fmla="*/ 147 w 147"/>
                <a:gd name="T15" fmla="*/ 16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175">
                  <a:moveTo>
                    <a:pt x="147" y="16"/>
                  </a:moveTo>
                  <a:cubicBezTo>
                    <a:pt x="146" y="11"/>
                    <a:pt x="144" y="5"/>
                    <a:pt x="143" y="0"/>
                  </a:cubicBezTo>
                  <a:cubicBezTo>
                    <a:pt x="137" y="5"/>
                    <a:pt x="130" y="12"/>
                    <a:pt x="121" y="16"/>
                  </a:cubicBezTo>
                  <a:cubicBezTo>
                    <a:pt x="85" y="60"/>
                    <a:pt x="46" y="101"/>
                    <a:pt x="11" y="146"/>
                  </a:cubicBezTo>
                  <a:cubicBezTo>
                    <a:pt x="2" y="158"/>
                    <a:pt x="0" y="163"/>
                    <a:pt x="7" y="175"/>
                  </a:cubicBezTo>
                  <a:cubicBezTo>
                    <a:pt x="32" y="175"/>
                    <a:pt x="32" y="175"/>
                    <a:pt x="32" y="175"/>
                  </a:cubicBezTo>
                  <a:cubicBezTo>
                    <a:pt x="29" y="170"/>
                    <a:pt x="28" y="166"/>
                    <a:pt x="28" y="163"/>
                  </a:cubicBezTo>
                  <a:cubicBezTo>
                    <a:pt x="29" y="149"/>
                    <a:pt x="106" y="59"/>
                    <a:pt x="147" y="16"/>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8" name="Freeform 2091"/>
            <p:cNvSpPr/>
            <p:nvPr/>
          </p:nvSpPr>
          <p:spPr bwMode="auto">
            <a:xfrm>
              <a:off x="1803" y="1399"/>
              <a:ext cx="124" cy="119"/>
            </a:xfrm>
            <a:custGeom>
              <a:avLst/>
              <a:gdLst>
                <a:gd name="T0" fmla="*/ 3 w 51"/>
                <a:gd name="T1" fmla="*/ 21 h 49"/>
                <a:gd name="T2" fmla="*/ 0 w 51"/>
                <a:gd name="T3" fmla="*/ 49 h 49"/>
                <a:gd name="T4" fmla="*/ 51 w 51"/>
                <a:gd name="T5" fmla="*/ 21 h 49"/>
                <a:gd name="T6" fmla="*/ 49 w 51"/>
                <a:gd name="T7" fmla="*/ 0 h 49"/>
                <a:gd name="T8" fmla="*/ 3 w 51"/>
                <a:gd name="T9" fmla="*/ 21 h 49"/>
              </a:gdLst>
              <a:ahLst/>
              <a:cxnLst>
                <a:cxn ang="0">
                  <a:pos x="T0" y="T1"/>
                </a:cxn>
                <a:cxn ang="0">
                  <a:pos x="T2" y="T3"/>
                </a:cxn>
                <a:cxn ang="0">
                  <a:pos x="T4" y="T5"/>
                </a:cxn>
                <a:cxn ang="0">
                  <a:pos x="T6" y="T7"/>
                </a:cxn>
                <a:cxn ang="0">
                  <a:pos x="T8" y="T9"/>
                </a:cxn>
              </a:cxnLst>
              <a:rect l="0" t="0" r="r" b="b"/>
              <a:pathLst>
                <a:path w="51" h="49">
                  <a:moveTo>
                    <a:pt x="3" y="21"/>
                  </a:moveTo>
                  <a:cubicBezTo>
                    <a:pt x="2" y="31"/>
                    <a:pt x="1" y="40"/>
                    <a:pt x="0" y="49"/>
                  </a:cubicBezTo>
                  <a:cubicBezTo>
                    <a:pt x="18" y="44"/>
                    <a:pt x="36" y="35"/>
                    <a:pt x="51" y="21"/>
                  </a:cubicBezTo>
                  <a:cubicBezTo>
                    <a:pt x="50" y="13"/>
                    <a:pt x="49" y="6"/>
                    <a:pt x="49" y="0"/>
                  </a:cubicBezTo>
                  <a:cubicBezTo>
                    <a:pt x="35" y="11"/>
                    <a:pt x="19" y="20"/>
                    <a:pt x="3" y="21"/>
                  </a:cubicBezTo>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9" name="Freeform 2092"/>
            <p:cNvSpPr/>
            <p:nvPr/>
          </p:nvSpPr>
          <p:spPr bwMode="auto">
            <a:xfrm>
              <a:off x="4049" y="4269"/>
              <a:ext cx="95" cy="53"/>
            </a:xfrm>
            <a:custGeom>
              <a:avLst/>
              <a:gdLst>
                <a:gd name="T0" fmla="*/ 0 w 39"/>
                <a:gd name="T1" fmla="*/ 3 h 22"/>
                <a:gd name="T2" fmla="*/ 0 w 39"/>
                <a:gd name="T3" fmla="*/ 22 h 22"/>
                <a:gd name="T4" fmla="*/ 39 w 39"/>
                <a:gd name="T5" fmla="*/ 22 h 22"/>
                <a:gd name="T6" fmla="*/ 14 w 39"/>
                <a:gd name="T7" fmla="*/ 0 h 22"/>
                <a:gd name="T8" fmla="*/ 0 w 39"/>
                <a:gd name="T9" fmla="*/ 3 h 22"/>
              </a:gdLst>
              <a:ahLst/>
              <a:cxnLst>
                <a:cxn ang="0">
                  <a:pos x="T0" y="T1"/>
                </a:cxn>
                <a:cxn ang="0">
                  <a:pos x="T2" y="T3"/>
                </a:cxn>
                <a:cxn ang="0">
                  <a:pos x="T4" y="T5"/>
                </a:cxn>
                <a:cxn ang="0">
                  <a:pos x="T6" y="T7"/>
                </a:cxn>
                <a:cxn ang="0">
                  <a:pos x="T8" y="T9"/>
                </a:cxn>
              </a:cxnLst>
              <a:rect l="0" t="0" r="r" b="b"/>
              <a:pathLst>
                <a:path w="39" h="22">
                  <a:moveTo>
                    <a:pt x="0" y="3"/>
                  </a:moveTo>
                  <a:cubicBezTo>
                    <a:pt x="0" y="9"/>
                    <a:pt x="0" y="15"/>
                    <a:pt x="0" y="22"/>
                  </a:cubicBezTo>
                  <a:cubicBezTo>
                    <a:pt x="39" y="22"/>
                    <a:pt x="39" y="22"/>
                    <a:pt x="39" y="22"/>
                  </a:cubicBezTo>
                  <a:cubicBezTo>
                    <a:pt x="14" y="0"/>
                    <a:pt x="14" y="0"/>
                    <a:pt x="14" y="0"/>
                  </a:cubicBezTo>
                  <a:lnTo>
                    <a:pt x="0" y="3"/>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0" name="Freeform 2093"/>
            <p:cNvSpPr/>
            <p:nvPr/>
          </p:nvSpPr>
          <p:spPr bwMode="auto">
            <a:xfrm>
              <a:off x="1504" y="1744"/>
              <a:ext cx="696" cy="384"/>
            </a:xfrm>
            <a:custGeom>
              <a:avLst/>
              <a:gdLst>
                <a:gd name="T0" fmla="*/ 0 w 286"/>
                <a:gd name="T1" fmla="*/ 75 h 158"/>
                <a:gd name="T2" fmla="*/ 159 w 286"/>
                <a:gd name="T3" fmla="*/ 147 h 158"/>
                <a:gd name="T4" fmla="*/ 286 w 286"/>
                <a:gd name="T5" fmla="*/ 11 h 158"/>
                <a:gd name="T6" fmla="*/ 124 w 286"/>
                <a:gd name="T7" fmla="*/ 37 h 158"/>
                <a:gd name="T8" fmla="*/ 0 w 286"/>
                <a:gd name="T9" fmla="*/ 75 h 158"/>
              </a:gdLst>
              <a:ahLst/>
              <a:cxnLst>
                <a:cxn ang="0">
                  <a:pos x="T0" y="T1"/>
                </a:cxn>
                <a:cxn ang="0">
                  <a:pos x="T2" y="T3"/>
                </a:cxn>
                <a:cxn ang="0">
                  <a:pos x="T4" y="T5"/>
                </a:cxn>
                <a:cxn ang="0">
                  <a:pos x="T6" y="T7"/>
                </a:cxn>
                <a:cxn ang="0">
                  <a:pos x="T8" y="T9"/>
                </a:cxn>
              </a:cxnLst>
              <a:rect l="0" t="0" r="r" b="b"/>
              <a:pathLst>
                <a:path w="286" h="158">
                  <a:moveTo>
                    <a:pt x="0" y="75"/>
                  </a:moveTo>
                  <a:cubicBezTo>
                    <a:pt x="2" y="83"/>
                    <a:pt x="130" y="158"/>
                    <a:pt x="159" y="147"/>
                  </a:cubicBezTo>
                  <a:cubicBezTo>
                    <a:pt x="181" y="139"/>
                    <a:pt x="245" y="68"/>
                    <a:pt x="286" y="11"/>
                  </a:cubicBezTo>
                  <a:cubicBezTo>
                    <a:pt x="282" y="0"/>
                    <a:pt x="199" y="14"/>
                    <a:pt x="124" y="37"/>
                  </a:cubicBezTo>
                  <a:cubicBezTo>
                    <a:pt x="90" y="47"/>
                    <a:pt x="4" y="57"/>
                    <a:pt x="0" y="75"/>
                  </a:cubicBezTo>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1" name="Freeform 2094"/>
            <p:cNvSpPr/>
            <p:nvPr/>
          </p:nvSpPr>
          <p:spPr bwMode="auto">
            <a:xfrm>
              <a:off x="865" y="224"/>
              <a:ext cx="382" cy="462"/>
            </a:xfrm>
            <a:custGeom>
              <a:avLst/>
              <a:gdLst>
                <a:gd name="T0" fmla="*/ 147 w 157"/>
                <a:gd name="T1" fmla="*/ 190 h 190"/>
                <a:gd name="T2" fmla="*/ 157 w 157"/>
                <a:gd name="T3" fmla="*/ 152 h 190"/>
                <a:gd name="T4" fmla="*/ 70 w 157"/>
                <a:gd name="T5" fmla="*/ 1 h 190"/>
                <a:gd name="T6" fmla="*/ 48 w 157"/>
                <a:gd name="T7" fmla="*/ 0 h 190"/>
                <a:gd name="T8" fmla="*/ 147 w 157"/>
                <a:gd name="T9" fmla="*/ 190 h 190"/>
              </a:gdLst>
              <a:ahLst/>
              <a:cxnLst>
                <a:cxn ang="0">
                  <a:pos x="T0" y="T1"/>
                </a:cxn>
                <a:cxn ang="0">
                  <a:pos x="T2" y="T3"/>
                </a:cxn>
                <a:cxn ang="0">
                  <a:pos x="T4" y="T5"/>
                </a:cxn>
                <a:cxn ang="0">
                  <a:pos x="T6" y="T7"/>
                </a:cxn>
                <a:cxn ang="0">
                  <a:pos x="T8" y="T9"/>
                </a:cxn>
              </a:cxnLst>
              <a:rect l="0" t="0" r="r" b="b"/>
              <a:pathLst>
                <a:path w="157" h="190">
                  <a:moveTo>
                    <a:pt x="147" y="190"/>
                  </a:moveTo>
                  <a:cubicBezTo>
                    <a:pt x="157" y="152"/>
                    <a:pt x="157" y="152"/>
                    <a:pt x="157" y="152"/>
                  </a:cubicBezTo>
                  <a:cubicBezTo>
                    <a:pt x="78" y="133"/>
                    <a:pt x="52" y="57"/>
                    <a:pt x="70" y="1"/>
                  </a:cubicBezTo>
                  <a:cubicBezTo>
                    <a:pt x="62" y="1"/>
                    <a:pt x="55" y="1"/>
                    <a:pt x="48" y="0"/>
                  </a:cubicBezTo>
                  <a:cubicBezTo>
                    <a:pt x="0" y="76"/>
                    <a:pt x="57" y="170"/>
                    <a:pt x="147" y="19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2" name="Freeform 2095"/>
            <p:cNvSpPr/>
            <p:nvPr/>
          </p:nvSpPr>
          <p:spPr bwMode="auto">
            <a:xfrm>
              <a:off x="2326" y="2019"/>
              <a:ext cx="49" cy="39"/>
            </a:xfrm>
            <a:custGeom>
              <a:avLst/>
              <a:gdLst>
                <a:gd name="T0" fmla="*/ 0 w 49"/>
                <a:gd name="T1" fmla="*/ 10 h 39"/>
                <a:gd name="T2" fmla="*/ 10 w 49"/>
                <a:gd name="T3" fmla="*/ 39 h 39"/>
                <a:gd name="T4" fmla="*/ 49 w 49"/>
                <a:gd name="T5" fmla="*/ 29 h 39"/>
                <a:gd name="T6" fmla="*/ 36 w 49"/>
                <a:gd name="T7" fmla="*/ 0 h 39"/>
                <a:gd name="T8" fmla="*/ 0 w 49"/>
                <a:gd name="T9" fmla="*/ 10 h 39"/>
              </a:gdLst>
              <a:ahLst/>
              <a:cxnLst>
                <a:cxn ang="0">
                  <a:pos x="T0" y="T1"/>
                </a:cxn>
                <a:cxn ang="0">
                  <a:pos x="T2" y="T3"/>
                </a:cxn>
                <a:cxn ang="0">
                  <a:pos x="T4" y="T5"/>
                </a:cxn>
                <a:cxn ang="0">
                  <a:pos x="T6" y="T7"/>
                </a:cxn>
                <a:cxn ang="0">
                  <a:pos x="T8" y="T9"/>
                </a:cxn>
              </a:cxnLst>
              <a:rect l="0" t="0" r="r" b="b"/>
              <a:pathLst>
                <a:path w="49" h="39">
                  <a:moveTo>
                    <a:pt x="0" y="10"/>
                  </a:moveTo>
                  <a:lnTo>
                    <a:pt x="10" y="39"/>
                  </a:lnTo>
                  <a:lnTo>
                    <a:pt x="49" y="29"/>
                  </a:lnTo>
                  <a:lnTo>
                    <a:pt x="36" y="0"/>
                  </a:lnTo>
                  <a:lnTo>
                    <a:pt x="0" y="10"/>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3" name="Freeform 2096"/>
            <p:cNvSpPr/>
            <p:nvPr/>
          </p:nvSpPr>
          <p:spPr bwMode="auto">
            <a:xfrm>
              <a:off x="2326" y="2019"/>
              <a:ext cx="49" cy="39"/>
            </a:xfrm>
            <a:custGeom>
              <a:avLst/>
              <a:gdLst>
                <a:gd name="T0" fmla="*/ 0 w 49"/>
                <a:gd name="T1" fmla="*/ 10 h 39"/>
                <a:gd name="T2" fmla="*/ 10 w 49"/>
                <a:gd name="T3" fmla="*/ 39 h 39"/>
                <a:gd name="T4" fmla="*/ 49 w 49"/>
                <a:gd name="T5" fmla="*/ 29 h 39"/>
                <a:gd name="T6" fmla="*/ 36 w 49"/>
                <a:gd name="T7" fmla="*/ 0 h 39"/>
                <a:gd name="T8" fmla="*/ 0 w 49"/>
                <a:gd name="T9" fmla="*/ 10 h 39"/>
              </a:gdLst>
              <a:ahLst/>
              <a:cxnLst>
                <a:cxn ang="0">
                  <a:pos x="T0" y="T1"/>
                </a:cxn>
                <a:cxn ang="0">
                  <a:pos x="T2" y="T3"/>
                </a:cxn>
                <a:cxn ang="0">
                  <a:pos x="T4" y="T5"/>
                </a:cxn>
                <a:cxn ang="0">
                  <a:pos x="T6" y="T7"/>
                </a:cxn>
                <a:cxn ang="0">
                  <a:pos x="T8" y="T9"/>
                </a:cxn>
              </a:cxnLst>
              <a:rect l="0" t="0" r="r" b="b"/>
              <a:pathLst>
                <a:path w="49" h="39">
                  <a:moveTo>
                    <a:pt x="0" y="10"/>
                  </a:moveTo>
                  <a:lnTo>
                    <a:pt x="10" y="39"/>
                  </a:lnTo>
                  <a:lnTo>
                    <a:pt x="49" y="29"/>
                  </a:lnTo>
                  <a:lnTo>
                    <a:pt x="36" y="0"/>
                  </a:lnTo>
                  <a:lnTo>
                    <a:pt x="0"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4" name="Freeform 2097"/>
            <p:cNvSpPr/>
            <p:nvPr/>
          </p:nvSpPr>
          <p:spPr bwMode="auto">
            <a:xfrm>
              <a:off x="3058" y="2987"/>
              <a:ext cx="70" cy="80"/>
            </a:xfrm>
            <a:custGeom>
              <a:avLst/>
              <a:gdLst>
                <a:gd name="T0" fmla="*/ 23 w 29"/>
                <a:gd name="T1" fmla="*/ 29 h 33"/>
                <a:gd name="T2" fmla="*/ 25 w 29"/>
                <a:gd name="T3" fmla="*/ 8 h 33"/>
                <a:gd name="T4" fmla="*/ 6 w 29"/>
                <a:gd name="T5" fmla="*/ 5 h 33"/>
                <a:gd name="T6" fmla="*/ 5 w 29"/>
                <a:gd name="T7" fmla="*/ 26 h 33"/>
                <a:gd name="T8" fmla="*/ 23 w 29"/>
                <a:gd name="T9" fmla="*/ 29 h 33"/>
              </a:gdLst>
              <a:ahLst/>
              <a:cxnLst>
                <a:cxn ang="0">
                  <a:pos x="T0" y="T1"/>
                </a:cxn>
                <a:cxn ang="0">
                  <a:pos x="T2" y="T3"/>
                </a:cxn>
                <a:cxn ang="0">
                  <a:pos x="T4" y="T5"/>
                </a:cxn>
                <a:cxn ang="0">
                  <a:pos x="T6" y="T7"/>
                </a:cxn>
                <a:cxn ang="0">
                  <a:pos x="T8" y="T9"/>
                </a:cxn>
              </a:cxnLst>
              <a:rect l="0" t="0" r="r" b="b"/>
              <a:pathLst>
                <a:path w="29" h="33">
                  <a:moveTo>
                    <a:pt x="23" y="29"/>
                  </a:moveTo>
                  <a:cubicBezTo>
                    <a:pt x="29" y="24"/>
                    <a:pt x="29" y="14"/>
                    <a:pt x="25" y="8"/>
                  </a:cubicBezTo>
                  <a:cubicBezTo>
                    <a:pt x="20" y="1"/>
                    <a:pt x="12" y="0"/>
                    <a:pt x="6" y="5"/>
                  </a:cubicBezTo>
                  <a:cubicBezTo>
                    <a:pt x="1" y="10"/>
                    <a:pt x="0" y="19"/>
                    <a:pt x="5" y="26"/>
                  </a:cubicBezTo>
                  <a:cubicBezTo>
                    <a:pt x="10" y="32"/>
                    <a:pt x="18" y="33"/>
                    <a:pt x="23" y="29"/>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5" name="Freeform 2098"/>
            <p:cNvSpPr/>
            <p:nvPr/>
          </p:nvSpPr>
          <p:spPr bwMode="auto">
            <a:xfrm>
              <a:off x="1368" y="868"/>
              <a:ext cx="115" cy="49"/>
            </a:xfrm>
            <a:custGeom>
              <a:avLst/>
              <a:gdLst>
                <a:gd name="T0" fmla="*/ 0 w 47"/>
                <a:gd name="T1" fmla="*/ 11 h 20"/>
                <a:gd name="T2" fmla="*/ 38 w 47"/>
                <a:gd name="T3" fmla="*/ 20 h 20"/>
                <a:gd name="T4" fmla="*/ 47 w 47"/>
                <a:gd name="T5" fmla="*/ 10 h 20"/>
                <a:gd name="T6" fmla="*/ 2 w 47"/>
                <a:gd name="T7" fmla="*/ 0 h 20"/>
                <a:gd name="T8" fmla="*/ 0 w 47"/>
                <a:gd name="T9" fmla="*/ 11 h 20"/>
              </a:gdLst>
              <a:ahLst/>
              <a:cxnLst>
                <a:cxn ang="0">
                  <a:pos x="T0" y="T1"/>
                </a:cxn>
                <a:cxn ang="0">
                  <a:pos x="T2" y="T3"/>
                </a:cxn>
                <a:cxn ang="0">
                  <a:pos x="T4" y="T5"/>
                </a:cxn>
                <a:cxn ang="0">
                  <a:pos x="T6" y="T7"/>
                </a:cxn>
                <a:cxn ang="0">
                  <a:pos x="T8" y="T9"/>
                </a:cxn>
              </a:cxnLst>
              <a:rect l="0" t="0" r="r" b="b"/>
              <a:pathLst>
                <a:path w="47" h="20">
                  <a:moveTo>
                    <a:pt x="0" y="11"/>
                  </a:moveTo>
                  <a:cubicBezTo>
                    <a:pt x="38" y="20"/>
                    <a:pt x="38" y="20"/>
                    <a:pt x="38" y="20"/>
                  </a:cubicBezTo>
                  <a:cubicBezTo>
                    <a:pt x="41" y="16"/>
                    <a:pt x="44" y="13"/>
                    <a:pt x="47" y="10"/>
                  </a:cubicBezTo>
                  <a:cubicBezTo>
                    <a:pt x="2" y="0"/>
                    <a:pt x="2" y="0"/>
                    <a:pt x="2" y="0"/>
                  </a:cubicBezTo>
                  <a:lnTo>
                    <a:pt x="0" y="11"/>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6" name="Freeform 2099"/>
            <p:cNvSpPr/>
            <p:nvPr/>
          </p:nvSpPr>
          <p:spPr bwMode="auto">
            <a:xfrm>
              <a:off x="3602" y="3958"/>
              <a:ext cx="282" cy="364"/>
            </a:xfrm>
            <a:custGeom>
              <a:avLst/>
              <a:gdLst>
                <a:gd name="T0" fmla="*/ 116 w 116"/>
                <a:gd name="T1" fmla="*/ 28 h 150"/>
                <a:gd name="T2" fmla="*/ 114 w 116"/>
                <a:gd name="T3" fmla="*/ 0 h 150"/>
                <a:gd name="T4" fmla="*/ 3 w 116"/>
                <a:gd name="T5" fmla="*/ 141 h 150"/>
                <a:gd name="T6" fmla="*/ 7 w 116"/>
                <a:gd name="T7" fmla="*/ 150 h 150"/>
                <a:gd name="T8" fmla="*/ 38 w 116"/>
                <a:gd name="T9" fmla="*/ 150 h 150"/>
                <a:gd name="T10" fmla="*/ 28 w 116"/>
                <a:gd name="T11" fmla="*/ 132 h 150"/>
                <a:gd name="T12" fmla="*/ 116 w 116"/>
                <a:gd name="T13" fmla="*/ 28 h 150"/>
              </a:gdLst>
              <a:ahLst/>
              <a:cxnLst>
                <a:cxn ang="0">
                  <a:pos x="T0" y="T1"/>
                </a:cxn>
                <a:cxn ang="0">
                  <a:pos x="T2" y="T3"/>
                </a:cxn>
                <a:cxn ang="0">
                  <a:pos x="T4" y="T5"/>
                </a:cxn>
                <a:cxn ang="0">
                  <a:pos x="T6" y="T7"/>
                </a:cxn>
                <a:cxn ang="0">
                  <a:pos x="T8" y="T9"/>
                </a:cxn>
                <a:cxn ang="0">
                  <a:pos x="T10" y="T11"/>
                </a:cxn>
                <a:cxn ang="0">
                  <a:pos x="T12" y="T13"/>
                </a:cxn>
              </a:cxnLst>
              <a:rect l="0" t="0" r="r" b="b"/>
              <a:pathLst>
                <a:path w="116" h="150">
                  <a:moveTo>
                    <a:pt x="116" y="28"/>
                  </a:moveTo>
                  <a:cubicBezTo>
                    <a:pt x="116" y="18"/>
                    <a:pt x="115" y="9"/>
                    <a:pt x="114" y="0"/>
                  </a:cubicBezTo>
                  <a:cubicBezTo>
                    <a:pt x="71" y="52"/>
                    <a:pt x="0" y="125"/>
                    <a:pt x="3" y="141"/>
                  </a:cubicBezTo>
                  <a:cubicBezTo>
                    <a:pt x="3" y="143"/>
                    <a:pt x="5" y="146"/>
                    <a:pt x="7" y="150"/>
                  </a:cubicBezTo>
                  <a:cubicBezTo>
                    <a:pt x="38" y="150"/>
                    <a:pt x="38" y="150"/>
                    <a:pt x="38" y="150"/>
                  </a:cubicBezTo>
                  <a:cubicBezTo>
                    <a:pt x="32" y="143"/>
                    <a:pt x="28" y="137"/>
                    <a:pt x="28" y="132"/>
                  </a:cubicBezTo>
                  <a:cubicBezTo>
                    <a:pt x="29" y="123"/>
                    <a:pt x="71" y="76"/>
                    <a:pt x="116" y="28"/>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7" name="Freeform 2100"/>
            <p:cNvSpPr/>
            <p:nvPr/>
          </p:nvSpPr>
          <p:spPr bwMode="auto">
            <a:xfrm>
              <a:off x="1580" y="1469"/>
              <a:ext cx="367" cy="217"/>
            </a:xfrm>
            <a:custGeom>
              <a:avLst/>
              <a:gdLst>
                <a:gd name="T0" fmla="*/ 151 w 151"/>
                <a:gd name="T1" fmla="*/ 49 h 89"/>
                <a:gd name="T2" fmla="*/ 144 w 151"/>
                <a:gd name="T3" fmla="*/ 0 h 89"/>
                <a:gd name="T4" fmla="*/ 91 w 151"/>
                <a:gd name="T5" fmla="*/ 27 h 89"/>
                <a:gd name="T6" fmla="*/ 86 w 151"/>
                <a:gd name="T7" fmla="*/ 66 h 89"/>
                <a:gd name="T8" fmla="*/ 66 w 151"/>
                <a:gd name="T9" fmla="*/ 31 h 89"/>
                <a:gd name="T10" fmla="*/ 0 w 151"/>
                <a:gd name="T11" fmla="*/ 21 h 89"/>
                <a:gd name="T12" fmla="*/ 41 w 151"/>
                <a:gd name="T13" fmla="*/ 82 h 89"/>
                <a:gd name="T14" fmla="*/ 151 w 151"/>
                <a:gd name="T15" fmla="*/ 49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1" h="89">
                  <a:moveTo>
                    <a:pt x="151" y="49"/>
                  </a:moveTo>
                  <a:cubicBezTo>
                    <a:pt x="148" y="32"/>
                    <a:pt x="146" y="15"/>
                    <a:pt x="144" y="0"/>
                  </a:cubicBezTo>
                  <a:cubicBezTo>
                    <a:pt x="129" y="14"/>
                    <a:pt x="111" y="22"/>
                    <a:pt x="91" y="27"/>
                  </a:cubicBezTo>
                  <a:cubicBezTo>
                    <a:pt x="89" y="44"/>
                    <a:pt x="87" y="58"/>
                    <a:pt x="86" y="66"/>
                  </a:cubicBezTo>
                  <a:cubicBezTo>
                    <a:pt x="80" y="56"/>
                    <a:pt x="73" y="44"/>
                    <a:pt x="66" y="31"/>
                  </a:cubicBezTo>
                  <a:cubicBezTo>
                    <a:pt x="42" y="32"/>
                    <a:pt x="18" y="29"/>
                    <a:pt x="0" y="21"/>
                  </a:cubicBezTo>
                  <a:cubicBezTo>
                    <a:pt x="14" y="34"/>
                    <a:pt x="29" y="57"/>
                    <a:pt x="41" y="82"/>
                  </a:cubicBezTo>
                  <a:cubicBezTo>
                    <a:pt x="76" y="89"/>
                    <a:pt x="121" y="77"/>
                    <a:pt x="151" y="49"/>
                  </a:cubicBezTo>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8" name="Freeform 2101"/>
            <p:cNvSpPr>
              <a:spLocks noEditPoints="1"/>
            </p:cNvSpPr>
            <p:nvPr/>
          </p:nvSpPr>
          <p:spPr bwMode="auto">
            <a:xfrm>
              <a:off x="2686" y="2741"/>
              <a:ext cx="284" cy="660"/>
            </a:xfrm>
            <a:custGeom>
              <a:avLst/>
              <a:gdLst>
                <a:gd name="T0" fmla="*/ 116 w 117"/>
                <a:gd name="T1" fmla="*/ 44 h 271"/>
                <a:gd name="T2" fmla="*/ 34 w 117"/>
                <a:gd name="T3" fmla="*/ 0 h 271"/>
                <a:gd name="T4" fmla="*/ 26 w 117"/>
                <a:gd name="T5" fmla="*/ 196 h 271"/>
                <a:gd name="T6" fmla="*/ 96 w 117"/>
                <a:gd name="T7" fmla="*/ 69 h 271"/>
                <a:gd name="T8" fmla="*/ 101 w 117"/>
                <a:gd name="T9" fmla="*/ 71 h 271"/>
                <a:gd name="T10" fmla="*/ 96 w 117"/>
                <a:gd name="T11" fmla="*/ 76 h 271"/>
                <a:gd name="T12" fmla="*/ 96 w 117"/>
                <a:gd name="T13" fmla="*/ 69 h 271"/>
                <a:gd name="T14" fmla="*/ 41 w 117"/>
                <a:gd name="T15" fmla="*/ 62 h 271"/>
                <a:gd name="T16" fmla="*/ 50 w 117"/>
                <a:gd name="T17" fmla="*/ 64 h 271"/>
                <a:gd name="T18" fmla="*/ 61 w 117"/>
                <a:gd name="T19" fmla="*/ 66 h 271"/>
                <a:gd name="T20" fmla="*/ 77 w 117"/>
                <a:gd name="T21" fmla="*/ 68 h 271"/>
                <a:gd name="T22" fmla="*/ 79 w 117"/>
                <a:gd name="T23" fmla="*/ 65 h 271"/>
                <a:gd name="T24" fmla="*/ 84 w 117"/>
                <a:gd name="T25" fmla="*/ 68 h 271"/>
                <a:gd name="T26" fmla="*/ 81 w 117"/>
                <a:gd name="T27" fmla="*/ 72 h 271"/>
                <a:gd name="T28" fmla="*/ 48 w 117"/>
                <a:gd name="T29" fmla="*/ 68 h 271"/>
                <a:gd name="T30" fmla="*/ 38 w 117"/>
                <a:gd name="T31" fmla="*/ 63 h 271"/>
                <a:gd name="T32" fmla="*/ 39 w 117"/>
                <a:gd name="T33" fmla="*/ 99 h 271"/>
                <a:gd name="T34" fmla="*/ 48 w 117"/>
                <a:gd name="T35" fmla="*/ 100 h 271"/>
                <a:gd name="T36" fmla="*/ 66 w 117"/>
                <a:gd name="T37" fmla="*/ 102 h 271"/>
                <a:gd name="T38" fmla="*/ 77 w 117"/>
                <a:gd name="T39" fmla="*/ 101 h 271"/>
                <a:gd name="T40" fmla="*/ 77 w 117"/>
                <a:gd name="T41" fmla="*/ 91 h 271"/>
                <a:gd name="T42" fmla="*/ 46 w 117"/>
                <a:gd name="T43" fmla="*/ 87 h 271"/>
                <a:gd name="T44" fmla="*/ 46 w 117"/>
                <a:gd name="T45" fmla="*/ 83 h 271"/>
                <a:gd name="T46" fmla="*/ 68 w 117"/>
                <a:gd name="T47" fmla="*/ 86 h 271"/>
                <a:gd name="T48" fmla="*/ 84 w 117"/>
                <a:gd name="T49" fmla="*/ 85 h 271"/>
                <a:gd name="T50" fmla="*/ 87 w 117"/>
                <a:gd name="T51" fmla="*/ 85 h 271"/>
                <a:gd name="T52" fmla="*/ 84 w 117"/>
                <a:gd name="T53" fmla="*/ 94 h 271"/>
                <a:gd name="T54" fmla="*/ 71 w 117"/>
                <a:gd name="T55" fmla="*/ 106 h 271"/>
                <a:gd name="T56" fmla="*/ 61 w 117"/>
                <a:gd name="T57" fmla="*/ 105 h 271"/>
                <a:gd name="T58" fmla="*/ 38 w 117"/>
                <a:gd name="T59" fmla="*/ 102 h 271"/>
                <a:gd name="T60" fmla="*/ 32 w 117"/>
                <a:gd name="T61" fmla="*/ 104 h 271"/>
                <a:gd name="T62" fmla="*/ 30 w 117"/>
                <a:gd name="T63" fmla="*/ 118 h 271"/>
                <a:gd name="T64" fmla="*/ 40 w 117"/>
                <a:gd name="T65" fmla="*/ 119 h 271"/>
                <a:gd name="T66" fmla="*/ 60 w 117"/>
                <a:gd name="T67" fmla="*/ 122 h 271"/>
                <a:gd name="T68" fmla="*/ 74 w 117"/>
                <a:gd name="T69" fmla="*/ 124 h 271"/>
                <a:gd name="T70" fmla="*/ 76 w 117"/>
                <a:gd name="T71" fmla="*/ 118 h 271"/>
                <a:gd name="T72" fmla="*/ 79 w 117"/>
                <a:gd name="T73" fmla="*/ 126 h 271"/>
                <a:gd name="T74" fmla="*/ 96 w 117"/>
                <a:gd name="T75" fmla="*/ 134 h 271"/>
                <a:gd name="T76" fmla="*/ 89 w 117"/>
                <a:gd name="T77" fmla="*/ 146 h 271"/>
                <a:gd name="T78" fmla="*/ 87 w 117"/>
                <a:gd name="T79" fmla="*/ 142 h 271"/>
                <a:gd name="T80" fmla="*/ 92 w 117"/>
                <a:gd name="T81" fmla="*/ 133 h 271"/>
                <a:gd name="T82" fmla="*/ 78 w 117"/>
                <a:gd name="T83" fmla="*/ 129 h 271"/>
                <a:gd name="T84" fmla="*/ 75 w 117"/>
                <a:gd name="T85" fmla="*/ 140 h 271"/>
                <a:gd name="T86" fmla="*/ 72 w 117"/>
                <a:gd name="T87" fmla="*/ 138 h 271"/>
                <a:gd name="T88" fmla="*/ 73 w 117"/>
                <a:gd name="T89" fmla="*/ 129 h 271"/>
                <a:gd name="T90" fmla="*/ 70 w 117"/>
                <a:gd name="T91" fmla="*/ 127 h 271"/>
                <a:gd name="T92" fmla="*/ 55 w 117"/>
                <a:gd name="T93" fmla="*/ 124 h 271"/>
                <a:gd name="T94" fmla="*/ 44 w 117"/>
                <a:gd name="T95" fmla="*/ 123 h 271"/>
                <a:gd name="T96" fmla="*/ 33 w 117"/>
                <a:gd name="T97" fmla="*/ 122 h 271"/>
                <a:gd name="T98" fmla="*/ 30 w 117"/>
                <a:gd name="T99" fmla="*/ 118 h 271"/>
                <a:gd name="T100" fmla="*/ 28 w 117"/>
                <a:gd name="T101" fmla="*/ 150 h 271"/>
                <a:gd name="T102" fmla="*/ 55 w 117"/>
                <a:gd name="T103" fmla="*/ 149 h 271"/>
                <a:gd name="T104" fmla="*/ 76 w 117"/>
                <a:gd name="T105" fmla="*/ 156 h 271"/>
                <a:gd name="T106" fmla="*/ 75 w 117"/>
                <a:gd name="T107" fmla="*/ 164 h 271"/>
                <a:gd name="T108" fmla="*/ 54 w 117"/>
                <a:gd name="T109" fmla="*/ 170 h 271"/>
                <a:gd name="T110" fmla="*/ 45 w 117"/>
                <a:gd name="T111" fmla="*/ 169 h 271"/>
                <a:gd name="T112" fmla="*/ 24 w 117"/>
                <a:gd name="T113" fmla="*/ 158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 h="271">
                  <a:moveTo>
                    <a:pt x="83" y="271"/>
                  </a:moveTo>
                  <a:cubicBezTo>
                    <a:pt x="98" y="206"/>
                    <a:pt x="117" y="111"/>
                    <a:pt x="116" y="44"/>
                  </a:cubicBezTo>
                  <a:cubicBezTo>
                    <a:pt x="115" y="12"/>
                    <a:pt x="95" y="0"/>
                    <a:pt x="57" y="0"/>
                  </a:cubicBezTo>
                  <a:cubicBezTo>
                    <a:pt x="48" y="0"/>
                    <a:pt x="41" y="0"/>
                    <a:pt x="34" y="0"/>
                  </a:cubicBezTo>
                  <a:cubicBezTo>
                    <a:pt x="25" y="66"/>
                    <a:pt x="7" y="146"/>
                    <a:pt x="0" y="193"/>
                  </a:cubicBezTo>
                  <a:cubicBezTo>
                    <a:pt x="12" y="194"/>
                    <a:pt x="22" y="195"/>
                    <a:pt x="26" y="196"/>
                  </a:cubicBezTo>
                  <a:cubicBezTo>
                    <a:pt x="35" y="207"/>
                    <a:pt x="63" y="245"/>
                    <a:pt x="83" y="271"/>
                  </a:cubicBezTo>
                  <a:moveTo>
                    <a:pt x="96" y="69"/>
                  </a:moveTo>
                  <a:cubicBezTo>
                    <a:pt x="97" y="69"/>
                    <a:pt x="98" y="69"/>
                    <a:pt x="98" y="69"/>
                  </a:cubicBezTo>
                  <a:cubicBezTo>
                    <a:pt x="100" y="69"/>
                    <a:pt x="100" y="70"/>
                    <a:pt x="101" y="71"/>
                  </a:cubicBezTo>
                  <a:cubicBezTo>
                    <a:pt x="101" y="72"/>
                    <a:pt x="101" y="74"/>
                    <a:pt x="100" y="75"/>
                  </a:cubicBezTo>
                  <a:cubicBezTo>
                    <a:pt x="99" y="77"/>
                    <a:pt x="98" y="77"/>
                    <a:pt x="96" y="76"/>
                  </a:cubicBezTo>
                  <a:cubicBezTo>
                    <a:pt x="95" y="76"/>
                    <a:pt x="94" y="75"/>
                    <a:pt x="94" y="73"/>
                  </a:cubicBezTo>
                  <a:cubicBezTo>
                    <a:pt x="94" y="71"/>
                    <a:pt x="94" y="70"/>
                    <a:pt x="96" y="69"/>
                  </a:cubicBezTo>
                  <a:moveTo>
                    <a:pt x="38" y="63"/>
                  </a:moveTo>
                  <a:cubicBezTo>
                    <a:pt x="39" y="62"/>
                    <a:pt x="40" y="62"/>
                    <a:pt x="41" y="62"/>
                  </a:cubicBezTo>
                  <a:cubicBezTo>
                    <a:pt x="42" y="62"/>
                    <a:pt x="44" y="62"/>
                    <a:pt x="46" y="63"/>
                  </a:cubicBezTo>
                  <a:cubicBezTo>
                    <a:pt x="48" y="63"/>
                    <a:pt x="50" y="64"/>
                    <a:pt x="50" y="64"/>
                  </a:cubicBezTo>
                  <a:cubicBezTo>
                    <a:pt x="51" y="64"/>
                    <a:pt x="53" y="64"/>
                    <a:pt x="56" y="65"/>
                  </a:cubicBezTo>
                  <a:cubicBezTo>
                    <a:pt x="58" y="65"/>
                    <a:pt x="60" y="66"/>
                    <a:pt x="61" y="66"/>
                  </a:cubicBezTo>
                  <a:cubicBezTo>
                    <a:pt x="66" y="67"/>
                    <a:pt x="70" y="68"/>
                    <a:pt x="70" y="68"/>
                  </a:cubicBezTo>
                  <a:cubicBezTo>
                    <a:pt x="74" y="69"/>
                    <a:pt x="76" y="69"/>
                    <a:pt x="77" y="68"/>
                  </a:cubicBezTo>
                  <a:cubicBezTo>
                    <a:pt x="77" y="68"/>
                    <a:pt x="78" y="67"/>
                    <a:pt x="78" y="66"/>
                  </a:cubicBezTo>
                  <a:cubicBezTo>
                    <a:pt x="78" y="66"/>
                    <a:pt x="78" y="65"/>
                    <a:pt x="79" y="65"/>
                  </a:cubicBezTo>
                  <a:cubicBezTo>
                    <a:pt x="80" y="65"/>
                    <a:pt x="81" y="66"/>
                    <a:pt x="82" y="67"/>
                  </a:cubicBezTo>
                  <a:cubicBezTo>
                    <a:pt x="84" y="68"/>
                    <a:pt x="84" y="68"/>
                    <a:pt x="84" y="68"/>
                  </a:cubicBezTo>
                  <a:cubicBezTo>
                    <a:pt x="84" y="68"/>
                    <a:pt x="84" y="69"/>
                    <a:pt x="84" y="70"/>
                  </a:cubicBezTo>
                  <a:cubicBezTo>
                    <a:pt x="84" y="72"/>
                    <a:pt x="83" y="72"/>
                    <a:pt x="81" y="72"/>
                  </a:cubicBezTo>
                  <a:cubicBezTo>
                    <a:pt x="81" y="72"/>
                    <a:pt x="72" y="71"/>
                    <a:pt x="54" y="69"/>
                  </a:cubicBezTo>
                  <a:cubicBezTo>
                    <a:pt x="48" y="68"/>
                    <a:pt x="48" y="68"/>
                    <a:pt x="48" y="68"/>
                  </a:cubicBezTo>
                  <a:cubicBezTo>
                    <a:pt x="44" y="67"/>
                    <a:pt x="41" y="67"/>
                    <a:pt x="38" y="65"/>
                  </a:cubicBezTo>
                  <a:cubicBezTo>
                    <a:pt x="37" y="64"/>
                    <a:pt x="37" y="63"/>
                    <a:pt x="38" y="63"/>
                  </a:cubicBezTo>
                  <a:moveTo>
                    <a:pt x="32" y="100"/>
                  </a:moveTo>
                  <a:cubicBezTo>
                    <a:pt x="33" y="99"/>
                    <a:pt x="35" y="98"/>
                    <a:pt x="39" y="99"/>
                  </a:cubicBezTo>
                  <a:cubicBezTo>
                    <a:pt x="40" y="99"/>
                    <a:pt x="41" y="99"/>
                    <a:pt x="43" y="99"/>
                  </a:cubicBezTo>
                  <a:cubicBezTo>
                    <a:pt x="45" y="100"/>
                    <a:pt x="47" y="100"/>
                    <a:pt x="48" y="100"/>
                  </a:cubicBezTo>
                  <a:cubicBezTo>
                    <a:pt x="56" y="101"/>
                    <a:pt x="61" y="102"/>
                    <a:pt x="62" y="102"/>
                  </a:cubicBezTo>
                  <a:cubicBezTo>
                    <a:pt x="63" y="102"/>
                    <a:pt x="64" y="102"/>
                    <a:pt x="66" y="102"/>
                  </a:cubicBezTo>
                  <a:cubicBezTo>
                    <a:pt x="67" y="102"/>
                    <a:pt x="69" y="102"/>
                    <a:pt x="69" y="102"/>
                  </a:cubicBezTo>
                  <a:cubicBezTo>
                    <a:pt x="72" y="103"/>
                    <a:pt x="75" y="102"/>
                    <a:pt x="77" y="101"/>
                  </a:cubicBezTo>
                  <a:cubicBezTo>
                    <a:pt x="78" y="100"/>
                    <a:pt x="79" y="98"/>
                    <a:pt x="79" y="96"/>
                  </a:cubicBezTo>
                  <a:cubicBezTo>
                    <a:pt x="79" y="94"/>
                    <a:pt x="78" y="92"/>
                    <a:pt x="77" y="91"/>
                  </a:cubicBezTo>
                  <a:cubicBezTo>
                    <a:pt x="76" y="90"/>
                    <a:pt x="72" y="90"/>
                    <a:pt x="65" y="89"/>
                  </a:cubicBezTo>
                  <a:cubicBezTo>
                    <a:pt x="58" y="89"/>
                    <a:pt x="51" y="88"/>
                    <a:pt x="46" y="87"/>
                  </a:cubicBezTo>
                  <a:cubicBezTo>
                    <a:pt x="37" y="86"/>
                    <a:pt x="34" y="84"/>
                    <a:pt x="36" y="83"/>
                  </a:cubicBezTo>
                  <a:cubicBezTo>
                    <a:pt x="37" y="82"/>
                    <a:pt x="40" y="82"/>
                    <a:pt x="46" y="83"/>
                  </a:cubicBezTo>
                  <a:cubicBezTo>
                    <a:pt x="45" y="83"/>
                    <a:pt x="50" y="84"/>
                    <a:pt x="60" y="85"/>
                  </a:cubicBezTo>
                  <a:cubicBezTo>
                    <a:pt x="61" y="85"/>
                    <a:pt x="64" y="86"/>
                    <a:pt x="68" y="86"/>
                  </a:cubicBezTo>
                  <a:cubicBezTo>
                    <a:pt x="71" y="87"/>
                    <a:pt x="73" y="87"/>
                    <a:pt x="75" y="87"/>
                  </a:cubicBezTo>
                  <a:cubicBezTo>
                    <a:pt x="79" y="88"/>
                    <a:pt x="82" y="87"/>
                    <a:pt x="84" y="85"/>
                  </a:cubicBezTo>
                  <a:cubicBezTo>
                    <a:pt x="85" y="84"/>
                    <a:pt x="86" y="84"/>
                    <a:pt x="87" y="84"/>
                  </a:cubicBezTo>
                  <a:cubicBezTo>
                    <a:pt x="87" y="85"/>
                    <a:pt x="87" y="85"/>
                    <a:pt x="87" y="85"/>
                  </a:cubicBezTo>
                  <a:cubicBezTo>
                    <a:pt x="88" y="86"/>
                    <a:pt x="87" y="88"/>
                    <a:pt x="86" y="90"/>
                  </a:cubicBezTo>
                  <a:cubicBezTo>
                    <a:pt x="85" y="92"/>
                    <a:pt x="84" y="93"/>
                    <a:pt x="84" y="94"/>
                  </a:cubicBezTo>
                  <a:cubicBezTo>
                    <a:pt x="83" y="99"/>
                    <a:pt x="82" y="103"/>
                    <a:pt x="80" y="104"/>
                  </a:cubicBezTo>
                  <a:cubicBezTo>
                    <a:pt x="78" y="105"/>
                    <a:pt x="76" y="106"/>
                    <a:pt x="71" y="106"/>
                  </a:cubicBezTo>
                  <a:cubicBezTo>
                    <a:pt x="70" y="106"/>
                    <a:pt x="68" y="106"/>
                    <a:pt x="66" y="105"/>
                  </a:cubicBezTo>
                  <a:cubicBezTo>
                    <a:pt x="64" y="105"/>
                    <a:pt x="62" y="105"/>
                    <a:pt x="61" y="105"/>
                  </a:cubicBezTo>
                  <a:cubicBezTo>
                    <a:pt x="56" y="105"/>
                    <a:pt x="50" y="104"/>
                    <a:pt x="44" y="102"/>
                  </a:cubicBezTo>
                  <a:cubicBezTo>
                    <a:pt x="41" y="101"/>
                    <a:pt x="40" y="101"/>
                    <a:pt x="38" y="102"/>
                  </a:cubicBezTo>
                  <a:cubicBezTo>
                    <a:pt x="38" y="102"/>
                    <a:pt x="37" y="102"/>
                    <a:pt x="35" y="104"/>
                  </a:cubicBezTo>
                  <a:cubicBezTo>
                    <a:pt x="34" y="105"/>
                    <a:pt x="32" y="105"/>
                    <a:pt x="32" y="104"/>
                  </a:cubicBezTo>
                  <a:cubicBezTo>
                    <a:pt x="31" y="103"/>
                    <a:pt x="31" y="102"/>
                    <a:pt x="32" y="100"/>
                  </a:cubicBezTo>
                  <a:moveTo>
                    <a:pt x="30" y="118"/>
                  </a:moveTo>
                  <a:cubicBezTo>
                    <a:pt x="31" y="118"/>
                    <a:pt x="32" y="117"/>
                    <a:pt x="33" y="118"/>
                  </a:cubicBezTo>
                  <a:cubicBezTo>
                    <a:pt x="34" y="118"/>
                    <a:pt x="36" y="118"/>
                    <a:pt x="40" y="119"/>
                  </a:cubicBezTo>
                  <a:cubicBezTo>
                    <a:pt x="41" y="119"/>
                    <a:pt x="44" y="119"/>
                    <a:pt x="50" y="120"/>
                  </a:cubicBezTo>
                  <a:cubicBezTo>
                    <a:pt x="54" y="121"/>
                    <a:pt x="58" y="122"/>
                    <a:pt x="60" y="122"/>
                  </a:cubicBezTo>
                  <a:cubicBezTo>
                    <a:pt x="69" y="123"/>
                    <a:pt x="73" y="124"/>
                    <a:pt x="72" y="124"/>
                  </a:cubicBezTo>
                  <a:cubicBezTo>
                    <a:pt x="74" y="124"/>
                    <a:pt x="74" y="124"/>
                    <a:pt x="74" y="124"/>
                  </a:cubicBezTo>
                  <a:cubicBezTo>
                    <a:pt x="75" y="124"/>
                    <a:pt x="75" y="123"/>
                    <a:pt x="75" y="121"/>
                  </a:cubicBezTo>
                  <a:cubicBezTo>
                    <a:pt x="75" y="119"/>
                    <a:pt x="75" y="118"/>
                    <a:pt x="76" y="118"/>
                  </a:cubicBezTo>
                  <a:cubicBezTo>
                    <a:pt x="78" y="117"/>
                    <a:pt x="79" y="118"/>
                    <a:pt x="79" y="121"/>
                  </a:cubicBezTo>
                  <a:cubicBezTo>
                    <a:pt x="79" y="121"/>
                    <a:pt x="79" y="123"/>
                    <a:pt x="79" y="126"/>
                  </a:cubicBezTo>
                  <a:cubicBezTo>
                    <a:pt x="86" y="127"/>
                    <a:pt x="90" y="128"/>
                    <a:pt x="91" y="128"/>
                  </a:cubicBezTo>
                  <a:cubicBezTo>
                    <a:pt x="94" y="129"/>
                    <a:pt x="96" y="131"/>
                    <a:pt x="96" y="134"/>
                  </a:cubicBezTo>
                  <a:cubicBezTo>
                    <a:pt x="96" y="138"/>
                    <a:pt x="95" y="141"/>
                    <a:pt x="93" y="143"/>
                  </a:cubicBezTo>
                  <a:cubicBezTo>
                    <a:pt x="92" y="145"/>
                    <a:pt x="91" y="146"/>
                    <a:pt x="89" y="146"/>
                  </a:cubicBezTo>
                  <a:cubicBezTo>
                    <a:pt x="87" y="147"/>
                    <a:pt x="86" y="146"/>
                    <a:pt x="85" y="144"/>
                  </a:cubicBezTo>
                  <a:cubicBezTo>
                    <a:pt x="84" y="143"/>
                    <a:pt x="85" y="142"/>
                    <a:pt x="87" y="142"/>
                  </a:cubicBezTo>
                  <a:cubicBezTo>
                    <a:pt x="89" y="142"/>
                    <a:pt x="91" y="141"/>
                    <a:pt x="92" y="139"/>
                  </a:cubicBezTo>
                  <a:cubicBezTo>
                    <a:pt x="93" y="136"/>
                    <a:pt x="93" y="134"/>
                    <a:pt x="92" y="133"/>
                  </a:cubicBezTo>
                  <a:cubicBezTo>
                    <a:pt x="90" y="131"/>
                    <a:pt x="88" y="130"/>
                    <a:pt x="85" y="130"/>
                  </a:cubicBezTo>
                  <a:cubicBezTo>
                    <a:pt x="81" y="129"/>
                    <a:pt x="79" y="128"/>
                    <a:pt x="78" y="129"/>
                  </a:cubicBezTo>
                  <a:cubicBezTo>
                    <a:pt x="77" y="129"/>
                    <a:pt x="76" y="131"/>
                    <a:pt x="76" y="134"/>
                  </a:cubicBezTo>
                  <a:cubicBezTo>
                    <a:pt x="76" y="137"/>
                    <a:pt x="76" y="139"/>
                    <a:pt x="75" y="140"/>
                  </a:cubicBezTo>
                  <a:cubicBezTo>
                    <a:pt x="74" y="141"/>
                    <a:pt x="73" y="141"/>
                    <a:pt x="72" y="141"/>
                  </a:cubicBezTo>
                  <a:cubicBezTo>
                    <a:pt x="72" y="140"/>
                    <a:pt x="71" y="139"/>
                    <a:pt x="72" y="138"/>
                  </a:cubicBezTo>
                  <a:cubicBezTo>
                    <a:pt x="72" y="137"/>
                    <a:pt x="72" y="135"/>
                    <a:pt x="73" y="133"/>
                  </a:cubicBezTo>
                  <a:cubicBezTo>
                    <a:pt x="73" y="131"/>
                    <a:pt x="73" y="130"/>
                    <a:pt x="73" y="129"/>
                  </a:cubicBezTo>
                  <a:cubicBezTo>
                    <a:pt x="74" y="128"/>
                    <a:pt x="73" y="128"/>
                    <a:pt x="73" y="127"/>
                  </a:cubicBezTo>
                  <a:cubicBezTo>
                    <a:pt x="73" y="127"/>
                    <a:pt x="72" y="127"/>
                    <a:pt x="70" y="127"/>
                  </a:cubicBezTo>
                  <a:cubicBezTo>
                    <a:pt x="63" y="126"/>
                    <a:pt x="60" y="125"/>
                    <a:pt x="61" y="125"/>
                  </a:cubicBezTo>
                  <a:cubicBezTo>
                    <a:pt x="59" y="125"/>
                    <a:pt x="58" y="125"/>
                    <a:pt x="55" y="124"/>
                  </a:cubicBezTo>
                  <a:cubicBezTo>
                    <a:pt x="52" y="124"/>
                    <a:pt x="51" y="124"/>
                    <a:pt x="49" y="123"/>
                  </a:cubicBezTo>
                  <a:cubicBezTo>
                    <a:pt x="48" y="123"/>
                    <a:pt x="47" y="123"/>
                    <a:pt x="44" y="123"/>
                  </a:cubicBezTo>
                  <a:cubicBezTo>
                    <a:pt x="42" y="123"/>
                    <a:pt x="41" y="123"/>
                    <a:pt x="39" y="123"/>
                  </a:cubicBezTo>
                  <a:cubicBezTo>
                    <a:pt x="36" y="122"/>
                    <a:pt x="34" y="122"/>
                    <a:pt x="33" y="122"/>
                  </a:cubicBezTo>
                  <a:cubicBezTo>
                    <a:pt x="31" y="122"/>
                    <a:pt x="29" y="122"/>
                    <a:pt x="29" y="120"/>
                  </a:cubicBezTo>
                  <a:cubicBezTo>
                    <a:pt x="29" y="120"/>
                    <a:pt x="29" y="119"/>
                    <a:pt x="30" y="118"/>
                  </a:cubicBezTo>
                  <a:moveTo>
                    <a:pt x="24" y="158"/>
                  </a:moveTo>
                  <a:cubicBezTo>
                    <a:pt x="24" y="154"/>
                    <a:pt x="25" y="152"/>
                    <a:pt x="28" y="150"/>
                  </a:cubicBezTo>
                  <a:cubicBezTo>
                    <a:pt x="30" y="148"/>
                    <a:pt x="34" y="147"/>
                    <a:pt x="39" y="147"/>
                  </a:cubicBezTo>
                  <a:cubicBezTo>
                    <a:pt x="43" y="148"/>
                    <a:pt x="48" y="148"/>
                    <a:pt x="55" y="149"/>
                  </a:cubicBezTo>
                  <a:cubicBezTo>
                    <a:pt x="58" y="150"/>
                    <a:pt x="63" y="151"/>
                    <a:pt x="69" y="152"/>
                  </a:cubicBezTo>
                  <a:cubicBezTo>
                    <a:pt x="73" y="153"/>
                    <a:pt x="76" y="154"/>
                    <a:pt x="76" y="156"/>
                  </a:cubicBezTo>
                  <a:cubicBezTo>
                    <a:pt x="77" y="157"/>
                    <a:pt x="77" y="159"/>
                    <a:pt x="76" y="161"/>
                  </a:cubicBezTo>
                  <a:cubicBezTo>
                    <a:pt x="76" y="162"/>
                    <a:pt x="75" y="163"/>
                    <a:pt x="75" y="164"/>
                  </a:cubicBezTo>
                  <a:cubicBezTo>
                    <a:pt x="73" y="167"/>
                    <a:pt x="71" y="169"/>
                    <a:pt x="71" y="169"/>
                  </a:cubicBezTo>
                  <a:cubicBezTo>
                    <a:pt x="68" y="171"/>
                    <a:pt x="62" y="172"/>
                    <a:pt x="54" y="170"/>
                  </a:cubicBezTo>
                  <a:cubicBezTo>
                    <a:pt x="53" y="170"/>
                    <a:pt x="52" y="170"/>
                    <a:pt x="50" y="170"/>
                  </a:cubicBezTo>
                  <a:cubicBezTo>
                    <a:pt x="48" y="169"/>
                    <a:pt x="46" y="169"/>
                    <a:pt x="45" y="169"/>
                  </a:cubicBezTo>
                  <a:cubicBezTo>
                    <a:pt x="41" y="168"/>
                    <a:pt x="36" y="167"/>
                    <a:pt x="31" y="165"/>
                  </a:cubicBezTo>
                  <a:cubicBezTo>
                    <a:pt x="26" y="163"/>
                    <a:pt x="24" y="160"/>
                    <a:pt x="24" y="158"/>
                  </a:cubicBezTo>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9" name="Freeform 2102"/>
            <p:cNvSpPr/>
            <p:nvPr/>
          </p:nvSpPr>
          <p:spPr bwMode="auto">
            <a:xfrm>
              <a:off x="2754" y="3106"/>
              <a:ext cx="112" cy="49"/>
            </a:xfrm>
            <a:custGeom>
              <a:avLst/>
              <a:gdLst>
                <a:gd name="T0" fmla="*/ 21 w 46"/>
                <a:gd name="T1" fmla="*/ 17 h 20"/>
                <a:gd name="T2" fmla="*/ 45 w 46"/>
                <a:gd name="T3" fmla="*/ 12 h 20"/>
                <a:gd name="T4" fmla="*/ 45 w 46"/>
                <a:gd name="T5" fmla="*/ 7 h 20"/>
                <a:gd name="T6" fmla="*/ 44 w 46"/>
                <a:gd name="T7" fmla="*/ 6 h 20"/>
                <a:gd name="T8" fmla="*/ 38 w 46"/>
                <a:gd name="T9" fmla="*/ 4 h 20"/>
                <a:gd name="T10" fmla="*/ 34 w 46"/>
                <a:gd name="T11" fmla="*/ 3 h 20"/>
                <a:gd name="T12" fmla="*/ 20 w 46"/>
                <a:gd name="T13" fmla="*/ 1 h 20"/>
                <a:gd name="T14" fmla="*/ 17 w 46"/>
                <a:gd name="T15" fmla="*/ 1 h 20"/>
                <a:gd name="T16" fmla="*/ 15 w 46"/>
                <a:gd name="T17" fmla="*/ 0 h 20"/>
                <a:gd name="T18" fmla="*/ 5 w 46"/>
                <a:gd name="T19" fmla="*/ 1 h 20"/>
                <a:gd name="T20" fmla="*/ 1 w 46"/>
                <a:gd name="T21" fmla="*/ 7 h 20"/>
                <a:gd name="T22" fmla="*/ 10 w 46"/>
                <a:gd name="T23" fmla="*/ 14 h 20"/>
                <a:gd name="T24" fmla="*/ 21 w 46"/>
                <a:gd name="T25"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20">
                  <a:moveTo>
                    <a:pt x="21" y="17"/>
                  </a:moveTo>
                  <a:cubicBezTo>
                    <a:pt x="35" y="20"/>
                    <a:pt x="43" y="18"/>
                    <a:pt x="45" y="12"/>
                  </a:cubicBezTo>
                  <a:cubicBezTo>
                    <a:pt x="46" y="9"/>
                    <a:pt x="46" y="8"/>
                    <a:pt x="45" y="7"/>
                  </a:cubicBezTo>
                  <a:cubicBezTo>
                    <a:pt x="44" y="6"/>
                    <a:pt x="44" y="6"/>
                    <a:pt x="44" y="6"/>
                  </a:cubicBezTo>
                  <a:cubicBezTo>
                    <a:pt x="43" y="5"/>
                    <a:pt x="41" y="4"/>
                    <a:pt x="38" y="4"/>
                  </a:cubicBezTo>
                  <a:cubicBezTo>
                    <a:pt x="34" y="3"/>
                    <a:pt x="34" y="3"/>
                    <a:pt x="34" y="3"/>
                  </a:cubicBezTo>
                  <a:cubicBezTo>
                    <a:pt x="25" y="2"/>
                    <a:pt x="20" y="1"/>
                    <a:pt x="20" y="1"/>
                  </a:cubicBezTo>
                  <a:cubicBezTo>
                    <a:pt x="19" y="1"/>
                    <a:pt x="18" y="1"/>
                    <a:pt x="17" y="1"/>
                  </a:cubicBezTo>
                  <a:cubicBezTo>
                    <a:pt x="16" y="1"/>
                    <a:pt x="15" y="0"/>
                    <a:pt x="15" y="0"/>
                  </a:cubicBezTo>
                  <a:cubicBezTo>
                    <a:pt x="11" y="0"/>
                    <a:pt x="8" y="0"/>
                    <a:pt x="5" y="1"/>
                  </a:cubicBezTo>
                  <a:cubicBezTo>
                    <a:pt x="3" y="1"/>
                    <a:pt x="1" y="3"/>
                    <a:pt x="1" y="7"/>
                  </a:cubicBezTo>
                  <a:cubicBezTo>
                    <a:pt x="0" y="10"/>
                    <a:pt x="3" y="12"/>
                    <a:pt x="10" y="14"/>
                  </a:cubicBezTo>
                  <a:cubicBezTo>
                    <a:pt x="15" y="16"/>
                    <a:pt x="19" y="17"/>
                    <a:pt x="21" y="17"/>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0" name="Freeform 2103"/>
            <p:cNvSpPr/>
            <p:nvPr/>
          </p:nvSpPr>
          <p:spPr bwMode="auto">
            <a:xfrm>
              <a:off x="2302" y="2386"/>
              <a:ext cx="335" cy="268"/>
            </a:xfrm>
            <a:custGeom>
              <a:avLst/>
              <a:gdLst>
                <a:gd name="T0" fmla="*/ 6 w 138"/>
                <a:gd name="T1" fmla="*/ 38 h 110"/>
                <a:gd name="T2" fmla="*/ 0 w 138"/>
                <a:gd name="T3" fmla="*/ 94 h 110"/>
                <a:gd name="T4" fmla="*/ 24 w 138"/>
                <a:gd name="T5" fmla="*/ 110 h 110"/>
                <a:gd name="T6" fmla="*/ 50 w 138"/>
                <a:gd name="T7" fmla="*/ 104 h 110"/>
                <a:gd name="T8" fmla="*/ 58 w 138"/>
                <a:gd name="T9" fmla="*/ 66 h 110"/>
                <a:gd name="T10" fmla="*/ 128 w 138"/>
                <a:gd name="T11" fmla="*/ 28 h 110"/>
                <a:gd name="T12" fmla="*/ 132 w 138"/>
                <a:gd name="T13" fmla="*/ 29 h 110"/>
                <a:gd name="T14" fmla="*/ 138 w 138"/>
                <a:gd name="T15" fmla="*/ 16 h 110"/>
                <a:gd name="T16" fmla="*/ 6 w 138"/>
                <a:gd name="T17" fmla="*/ 38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8" h="110">
                  <a:moveTo>
                    <a:pt x="6" y="38"/>
                  </a:moveTo>
                  <a:cubicBezTo>
                    <a:pt x="8" y="56"/>
                    <a:pt x="6" y="75"/>
                    <a:pt x="0" y="94"/>
                  </a:cubicBezTo>
                  <a:cubicBezTo>
                    <a:pt x="9" y="99"/>
                    <a:pt x="17" y="104"/>
                    <a:pt x="24" y="110"/>
                  </a:cubicBezTo>
                  <a:cubicBezTo>
                    <a:pt x="32" y="107"/>
                    <a:pt x="41" y="105"/>
                    <a:pt x="50" y="104"/>
                  </a:cubicBezTo>
                  <a:cubicBezTo>
                    <a:pt x="52" y="90"/>
                    <a:pt x="55" y="78"/>
                    <a:pt x="58" y="66"/>
                  </a:cubicBezTo>
                  <a:cubicBezTo>
                    <a:pt x="67" y="30"/>
                    <a:pt x="106" y="26"/>
                    <a:pt x="128" y="28"/>
                  </a:cubicBezTo>
                  <a:cubicBezTo>
                    <a:pt x="130" y="28"/>
                    <a:pt x="131" y="28"/>
                    <a:pt x="132" y="29"/>
                  </a:cubicBezTo>
                  <a:cubicBezTo>
                    <a:pt x="138" y="16"/>
                    <a:pt x="138" y="16"/>
                    <a:pt x="138" y="16"/>
                  </a:cubicBezTo>
                  <a:cubicBezTo>
                    <a:pt x="94" y="4"/>
                    <a:pt x="51" y="0"/>
                    <a:pt x="6" y="38"/>
                  </a:cubicBezTo>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1" name="Freeform 2104"/>
            <p:cNvSpPr/>
            <p:nvPr/>
          </p:nvSpPr>
          <p:spPr bwMode="auto">
            <a:xfrm>
              <a:off x="846" y="199"/>
              <a:ext cx="114" cy="64"/>
            </a:xfrm>
            <a:custGeom>
              <a:avLst/>
              <a:gdLst>
                <a:gd name="T0" fmla="*/ 47 w 47"/>
                <a:gd name="T1" fmla="*/ 9 h 26"/>
                <a:gd name="T2" fmla="*/ 26 w 47"/>
                <a:gd name="T3" fmla="*/ 0 h 26"/>
                <a:gd name="T4" fmla="*/ 0 w 47"/>
                <a:gd name="T5" fmla="*/ 10 h 26"/>
                <a:gd name="T6" fmla="*/ 38 w 47"/>
                <a:gd name="T7" fmla="*/ 26 h 26"/>
                <a:gd name="T8" fmla="*/ 47 w 47"/>
                <a:gd name="T9" fmla="*/ 9 h 26"/>
              </a:gdLst>
              <a:ahLst/>
              <a:cxnLst>
                <a:cxn ang="0">
                  <a:pos x="T0" y="T1"/>
                </a:cxn>
                <a:cxn ang="0">
                  <a:pos x="T2" y="T3"/>
                </a:cxn>
                <a:cxn ang="0">
                  <a:pos x="T4" y="T5"/>
                </a:cxn>
                <a:cxn ang="0">
                  <a:pos x="T6" y="T7"/>
                </a:cxn>
                <a:cxn ang="0">
                  <a:pos x="T8" y="T9"/>
                </a:cxn>
              </a:cxnLst>
              <a:rect l="0" t="0" r="r" b="b"/>
              <a:pathLst>
                <a:path w="47" h="26">
                  <a:moveTo>
                    <a:pt x="47" y="9"/>
                  </a:moveTo>
                  <a:cubicBezTo>
                    <a:pt x="40" y="7"/>
                    <a:pt x="33" y="4"/>
                    <a:pt x="26" y="0"/>
                  </a:cubicBezTo>
                  <a:cubicBezTo>
                    <a:pt x="18" y="4"/>
                    <a:pt x="9" y="8"/>
                    <a:pt x="0" y="10"/>
                  </a:cubicBezTo>
                  <a:cubicBezTo>
                    <a:pt x="11" y="18"/>
                    <a:pt x="24" y="23"/>
                    <a:pt x="38" y="26"/>
                  </a:cubicBezTo>
                  <a:cubicBezTo>
                    <a:pt x="41" y="20"/>
                    <a:pt x="44" y="14"/>
                    <a:pt x="47" y="9"/>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2" name="Freeform 2105"/>
            <p:cNvSpPr/>
            <p:nvPr/>
          </p:nvSpPr>
          <p:spPr bwMode="auto">
            <a:xfrm>
              <a:off x="2343" y="2469"/>
              <a:ext cx="416" cy="810"/>
            </a:xfrm>
            <a:custGeom>
              <a:avLst/>
              <a:gdLst>
                <a:gd name="T0" fmla="*/ 55 w 171"/>
                <a:gd name="T1" fmla="*/ 323 h 333"/>
                <a:gd name="T2" fmla="*/ 132 w 171"/>
                <a:gd name="T3" fmla="*/ 287 h 333"/>
                <a:gd name="T4" fmla="*/ 170 w 171"/>
                <a:gd name="T5" fmla="*/ 49 h 333"/>
                <a:gd name="T6" fmla="*/ 110 w 171"/>
                <a:gd name="T7" fmla="*/ 2 h 333"/>
                <a:gd name="T8" fmla="*/ 50 w 171"/>
                <a:gd name="T9" fmla="*/ 35 h 333"/>
                <a:gd name="T10" fmla="*/ 35 w 171"/>
                <a:gd name="T11" fmla="*/ 106 h 333"/>
                <a:gd name="T12" fmla="*/ 43 w 171"/>
                <a:gd name="T13" fmla="*/ 118 h 333"/>
                <a:gd name="T14" fmla="*/ 54 w 171"/>
                <a:gd name="T15" fmla="*/ 43 h 333"/>
                <a:gd name="T16" fmla="*/ 109 w 171"/>
                <a:gd name="T17" fmla="*/ 10 h 333"/>
                <a:gd name="T18" fmla="*/ 158 w 171"/>
                <a:gd name="T19" fmla="*/ 56 h 333"/>
                <a:gd name="T20" fmla="*/ 120 w 171"/>
                <a:gd name="T21" fmla="*/ 290 h 333"/>
                <a:gd name="T22" fmla="*/ 59 w 171"/>
                <a:gd name="T23" fmla="*/ 312 h 333"/>
                <a:gd name="T24" fmla="*/ 19 w 171"/>
                <a:gd name="T25" fmla="*/ 279 h 333"/>
                <a:gd name="T26" fmla="*/ 23 w 171"/>
                <a:gd name="T27" fmla="*/ 262 h 333"/>
                <a:gd name="T28" fmla="*/ 12 w 171"/>
                <a:gd name="T29" fmla="*/ 273 h 333"/>
                <a:gd name="T30" fmla="*/ 55 w 171"/>
                <a:gd name="T31" fmla="*/ 32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1" h="333">
                  <a:moveTo>
                    <a:pt x="55" y="323"/>
                  </a:moveTo>
                  <a:cubicBezTo>
                    <a:pt x="94" y="327"/>
                    <a:pt x="124" y="333"/>
                    <a:pt x="132" y="287"/>
                  </a:cubicBezTo>
                  <a:cubicBezTo>
                    <a:pt x="142" y="228"/>
                    <a:pt x="168" y="122"/>
                    <a:pt x="170" y="49"/>
                  </a:cubicBezTo>
                  <a:cubicBezTo>
                    <a:pt x="171" y="16"/>
                    <a:pt x="139" y="5"/>
                    <a:pt x="110" y="2"/>
                  </a:cubicBezTo>
                  <a:cubicBezTo>
                    <a:pt x="89" y="1"/>
                    <a:pt x="59" y="0"/>
                    <a:pt x="50" y="35"/>
                  </a:cubicBezTo>
                  <a:cubicBezTo>
                    <a:pt x="45" y="55"/>
                    <a:pt x="40" y="79"/>
                    <a:pt x="35" y="106"/>
                  </a:cubicBezTo>
                  <a:cubicBezTo>
                    <a:pt x="38" y="110"/>
                    <a:pt x="41" y="114"/>
                    <a:pt x="43" y="118"/>
                  </a:cubicBezTo>
                  <a:cubicBezTo>
                    <a:pt x="46" y="90"/>
                    <a:pt x="49" y="65"/>
                    <a:pt x="54" y="43"/>
                  </a:cubicBezTo>
                  <a:cubicBezTo>
                    <a:pt x="61" y="9"/>
                    <a:pt x="89" y="9"/>
                    <a:pt x="109" y="10"/>
                  </a:cubicBezTo>
                  <a:cubicBezTo>
                    <a:pt x="136" y="13"/>
                    <a:pt x="159" y="25"/>
                    <a:pt x="158" y="56"/>
                  </a:cubicBezTo>
                  <a:cubicBezTo>
                    <a:pt x="156" y="125"/>
                    <a:pt x="137" y="234"/>
                    <a:pt x="120" y="290"/>
                  </a:cubicBezTo>
                  <a:cubicBezTo>
                    <a:pt x="112" y="314"/>
                    <a:pt x="101" y="319"/>
                    <a:pt x="59" y="312"/>
                  </a:cubicBezTo>
                  <a:cubicBezTo>
                    <a:pt x="26" y="307"/>
                    <a:pt x="14" y="301"/>
                    <a:pt x="19" y="279"/>
                  </a:cubicBezTo>
                  <a:cubicBezTo>
                    <a:pt x="21" y="274"/>
                    <a:pt x="22" y="268"/>
                    <a:pt x="23" y="262"/>
                  </a:cubicBezTo>
                  <a:cubicBezTo>
                    <a:pt x="19" y="266"/>
                    <a:pt x="16" y="270"/>
                    <a:pt x="12" y="273"/>
                  </a:cubicBezTo>
                  <a:cubicBezTo>
                    <a:pt x="0" y="316"/>
                    <a:pt x="8" y="319"/>
                    <a:pt x="55" y="323"/>
                  </a:cubicBezTo>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3" name="Freeform 2106"/>
            <p:cNvSpPr/>
            <p:nvPr/>
          </p:nvSpPr>
          <p:spPr bwMode="auto">
            <a:xfrm>
              <a:off x="1356" y="902"/>
              <a:ext cx="97" cy="49"/>
            </a:xfrm>
            <a:custGeom>
              <a:avLst/>
              <a:gdLst>
                <a:gd name="T0" fmla="*/ 0 w 40"/>
                <a:gd name="T1" fmla="*/ 13 h 20"/>
                <a:gd name="T2" fmla="*/ 32 w 40"/>
                <a:gd name="T3" fmla="*/ 20 h 20"/>
                <a:gd name="T4" fmla="*/ 40 w 40"/>
                <a:gd name="T5" fmla="*/ 9 h 20"/>
                <a:gd name="T6" fmla="*/ 4 w 40"/>
                <a:gd name="T7" fmla="*/ 0 h 20"/>
                <a:gd name="T8" fmla="*/ 0 w 40"/>
                <a:gd name="T9" fmla="*/ 13 h 20"/>
              </a:gdLst>
              <a:ahLst/>
              <a:cxnLst>
                <a:cxn ang="0">
                  <a:pos x="T0" y="T1"/>
                </a:cxn>
                <a:cxn ang="0">
                  <a:pos x="T2" y="T3"/>
                </a:cxn>
                <a:cxn ang="0">
                  <a:pos x="T4" y="T5"/>
                </a:cxn>
                <a:cxn ang="0">
                  <a:pos x="T6" y="T7"/>
                </a:cxn>
                <a:cxn ang="0">
                  <a:pos x="T8" y="T9"/>
                </a:cxn>
              </a:cxnLst>
              <a:rect l="0" t="0" r="r" b="b"/>
              <a:pathLst>
                <a:path w="40" h="20">
                  <a:moveTo>
                    <a:pt x="0" y="13"/>
                  </a:moveTo>
                  <a:cubicBezTo>
                    <a:pt x="32" y="20"/>
                    <a:pt x="32" y="20"/>
                    <a:pt x="32" y="20"/>
                  </a:cubicBezTo>
                  <a:cubicBezTo>
                    <a:pt x="35" y="16"/>
                    <a:pt x="37" y="12"/>
                    <a:pt x="40" y="9"/>
                  </a:cubicBezTo>
                  <a:cubicBezTo>
                    <a:pt x="4" y="0"/>
                    <a:pt x="4" y="0"/>
                    <a:pt x="4" y="0"/>
                  </a:cubicBezTo>
                  <a:lnTo>
                    <a:pt x="0" y="13"/>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4" name="Freeform 2107"/>
            <p:cNvSpPr/>
            <p:nvPr/>
          </p:nvSpPr>
          <p:spPr bwMode="auto">
            <a:xfrm>
              <a:off x="3478" y="3619"/>
              <a:ext cx="114" cy="76"/>
            </a:xfrm>
            <a:custGeom>
              <a:avLst/>
              <a:gdLst>
                <a:gd name="T0" fmla="*/ 0 w 47"/>
                <a:gd name="T1" fmla="*/ 7 h 31"/>
                <a:gd name="T2" fmla="*/ 32 w 47"/>
                <a:gd name="T3" fmla="*/ 31 h 31"/>
                <a:gd name="T4" fmla="*/ 47 w 47"/>
                <a:gd name="T5" fmla="*/ 18 h 31"/>
                <a:gd name="T6" fmla="*/ 20 w 47"/>
                <a:gd name="T7" fmla="*/ 0 h 31"/>
                <a:gd name="T8" fmla="*/ 0 w 47"/>
                <a:gd name="T9" fmla="*/ 7 h 31"/>
              </a:gdLst>
              <a:ahLst/>
              <a:cxnLst>
                <a:cxn ang="0">
                  <a:pos x="T0" y="T1"/>
                </a:cxn>
                <a:cxn ang="0">
                  <a:pos x="T2" y="T3"/>
                </a:cxn>
                <a:cxn ang="0">
                  <a:pos x="T4" y="T5"/>
                </a:cxn>
                <a:cxn ang="0">
                  <a:pos x="T6" y="T7"/>
                </a:cxn>
                <a:cxn ang="0">
                  <a:pos x="T8" y="T9"/>
                </a:cxn>
              </a:cxnLst>
              <a:rect l="0" t="0" r="r" b="b"/>
              <a:pathLst>
                <a:path w="47" h="31">
                  <a:moveTo>
                    <a:pt x="0" y="7"/>
                  </a:moveTo>
                  <a:cubicBezTo>
                    <a:pt x="9" y="17"/>
                    <a:pt x="21" y="25"/>
                    <a:pt x="32" y="31"/>
                  </a:cubicBezTo>
                  <a:cubicBezTo>
                    <a:pt x="37" y="26"/>
                    <a:pt x="42" y="22"/>
                    <a:pt x="47" y="18"/>
                  </a:cubicBezTo>
                  <a:cubicBezTo>
                    <a:pt x="38" y="14"/>
                    <a:pt x="29" y="8"/>
                    <a:pt x="20" y="0"/>
                  </a:cubicBezTo>
                  <a:cubicBezTo>
                    <a:pt x="13" y="2"/>
                    <a:pt x="7" y="4"/>
                    <a:pt x="0" y="7"/>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5" name="Freeform 2108"/>
            <p:cNvSpPr/>
            <p:nvPr/>
          </p:nvSpPr>
          <p:spPr bwMode="auto">
            <a:xfrm>
              <a:off x="1988" y="1795"/>
              <a:ext cx="297" cy="433"/>
            </a:xfrm>
            <a:custGeom>
              <a:avLst/>
              <a:gdLst>
                <a:gd name="T0" fmla="*/ 0 w 122"/>
                <a:gd name="T1" fmla="*/ 106 h 178"/>
                <a:gd name="T2" fmla="*/ 122 w 122"/>
                <a:gd name="T3" fmla="*/ 178 h 178"/>
                <a:gd name="T4" fmla="*/ 93 w 122"/>
                <a:gd name="T5" fmla="*/ 0 h 178"/>
                <a:gd name="T6" fmla="*/ 0 w 122"/>
                <a:gd name="T7" fmla="*/ 106 h 178"/>
              </a:gdLst>
              <a:ahLst/>
              <a:cxnLst>
                <a:cxn ang="0">
                  <a:pos x="T0" y="T1"/>
                </a:cxn>
                <a:cxn ang="0">
                  <a:pos x="T2" y="T3"/>
                </a:cxn>
                <a:cxn ang="0">
                  <a:pos x="T4" y="T5"/>
                </a:cxn>
                <a:cxn ang="0">
                  <a:pos x="T6" y="T7"/>
                </a:cxn>
              </a:cxnLst>
              <a:rect l="0" t="0" r="r" b="b"/>
              <a:pathLst>
                <a:path w="122" h="178">
                  <a:moveTo>
                    <a:pt x="0" y="106"/>
                  </a:moveTo>
                  <a:cubicBezTo>
                    <a:pt x="27" y="125"/>
                    <a:pt x="77" y="148"/>
                    <a:pt x="122" y="178"/>
                  </a:cubicBezTo>
                  <a:cubicBezTo>
                    <a:pt x="116" y="124"/>
                    <a:pt x="104" y="48"/>
                    <a:pt x="93" y="0"/>
                  </a:cubicBezTo>
                  <a:cubicBezTo>
                    <a:pt x="74" y="26"/>
                    <a:pt x="22" y="84"/>
                    <a:pt x="0" y="106"/>
                  </a:cubicBezTo>
                </a:path>
              </a:pathLst>
            </a:custGeom>
            <a:solidFill>
              <a:srgbClr val="C6D9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6" name="Freeform 2109"/>
            <p:cNvSpPr/>
            <p:nvPr/>
          </p:nvSpPr>
          <p:spPr bwMode="auto">
            <a:xfrm>
              <a:off x="663" y="0"/>
              <a:ext cx="56" cy="22"/>
            </a:xfrm>
            <a:custGeom>
              <a:avLst/>
              <a:gdLst>
                <a:gd name="T0" fmla="*/ 23 w 23"/>
                <a:gd name="T1" fmla="*/ 6 h 9"/>
                <a:gd name="T2" fmla="*/ 20 w 23"/>
                <a:gd name="T3" fmla="*/ 0 h 9"/>
                <a:gd name="T4" fmla="*/ 0 w 23"/>
                <a:gd name="T5" fmla="*/ 0 h 9"/>
                <a:gd name="T6" fmla="*/ 5 w 23"/>
                <a:gd name="T7" fmla="*/ 9 h 9"/>
                <a:gd name="T8" fmla="*/ 23 w 23"/>
                <a:gd name="T9" fmla="*/ 6 h 9"/>
              </a:gdLst>
              <a:ahLst/>
              <a:cxnLst>
                <a:cxn ang="0">
                  <a:pos x="T0" y="T1"/>
                </a:cxn>
                <a:cxn ang="0">
                  <a:pos x="T2" y="T3"/>
                </a:cxn>
                <a:cxn ang="0">
                  <a:pos x="T4" y="T5"/>
                </a:cxn>
                <a:cxn ang="0">
                  <a:pos x="T6" y="T7"/>
                </a:cxn>
                <a:cxn ang="0">
                  <a:pos x="T8" y="T9"/>
                </a:cxn>
              </a:cxnLst>
              <a:rect l="0" t="0" r="r" b="b"/>
              <a:pathLst>
                <a:path w="23" h="9">
                  <a:moveTo>
                    <a:pt x="23" y="6"/>
                  </a:moveTo>
                  <a:cubicBezTo>
                    <a:pt x="22" y="4"/>
                    <a:pt x="21" y="2"/>
                    <a:pt x="20" y="0"/>
                  </a:cubicBezTo>
                  <a:cubicBezTo>
                    <a:pt x="0" y="0"/>
                    <a:pt x="0" y="0"/>
                    <a:pt x="0" y="0"/>
                  </a:cubicBezTo>
                  <a:cubicBezTo>
                    <a:pt x="1" y="3"/>
                    <a:pt x="3" y="6"/>
                    <a:pt x="5" y="9"/>
                  </a:cubicBezTo>
                  <a:cubicBezTo>
                    <a:pt x="11" y="8"/>
                    <a:pt x="17" y="7"/>
                    <a:pt x="23" y="6"/>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7" name="Freeform 2110"/>
            <p:cNvSpPr/>
            <p:nvPr/>
          </p:nvSpPr>
          <p:spPr bwMode="auto">
            <a:xfrm>
              <a:off x="3133" y="3194"/>
              <a:ext cx="102" cy="338"/>
            </a:xfrm>
            <a:custGeom>
              <a:avLst/>
              <a:gdLst>
                <a:gd name="T0" fmla="*/ 27 w 42"/>
                <a:gd name="T1" fmla="*/ 17 h 139"/>
                <a:gd name="T2" fmla="*/ 25 w 42"/>
                <a:gd name="T3" fmla="*/ 0 h 139"/>
                <a:gd name="T4" fmla="*/ 29 w 42"/>
                <a:gd name="T5" fmla="*/ 139 h 139"/>
                <a:gd name="T6" fmla="*/ 42 w 42"/>
                <a:gd name="T7" fmla="*/ 131 h 139"/>
                <a:gd name="T8" fmla="*/ 27 w 42"/>
                <a:gd name="T9" fmla="*/ 17 h 139"/>
              </a:gdLst>
              <a:ahLst/>
              <a:cxnLst>
                <a:cxn ang="0">
                  <a:pos x="T0" y="T1"/>
                </a:cxn>
                <a:cxn ang="0">
                  <a:pos x="T2" y="T3"/>
                </a:cxn>
                <a:cxn ang="0">
                  <a:pos x="T4" y="T5"/>
                </a:cxn>
                <a:cxn ang="0">
                  <a:pos x="T6" y="T7"/>
                </a:cxn>
                <a:cxn ang="0">
                  <a:pos x="T8" y="T9"/>
                </a:cxn>
              </a:cxnLst>
              <a:rect l="0" t="0" r="r" b="b"/>
              <a:pathLst>
                <a:path w="42" h="139">
                  <a:moveTo>
                    <a:pt x="27" y="17"/>
                  </a:moveTo>
                  <a:cubicBezTo>
                    <a:pt x="28" y="12"/>
                    <a:pt x="26" y="4"/>
                    <a:pt x="25" y="0"/>
                  </a:cubicBezTo>
                  <a:cubicBezTo>
                    <a:pt x="0" y="38"/>
                    <a:pt x="1" y="98"/>
                    <a:pt x="29" y="139"/>
                  </a:cubicBezTo>
                  <a:cubicBezTo>
                    <a:pt x="34" y="136"/>
                    <a:pt x="38" y="134"/>
                    <a:pt x="42" y="131"/>
                  </a:cubicBezTo>
                  <a:cubicBezTo>
                    <a:pt x="21" y="102"/>
                    <a:pt x="11" y="51"/>
                    <a:pt x="27" y="17"/>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8" name="Freeform 2111"/>
            <p:cNvSpPr/>
            <p:nvPr/>
          </p:nvSpPr>
          <p:spPr bwMode="auto">
            <a:xfrm>
              <a:off x="1346" y="941"/>
              <a:ext cx="86" cy="44"/>
            </a:xfrm>
            <a:custGeom>
              <a:avLst/>
              <a:gdLst>
                <a:gd name="T0" fmla="*/ 0 w 35"/>
                <a:gd name="T1" fmla="*/ 12 h 18"/>
                <a:gd name="T2" fmla="*/ 29 w 35"/>
                <a:gd name="T3" fmla="*/ 18 h 18"/>
                <a:gd name="T4" fmla="*/ 35 w 35"/>
                <a:gd name="T5" fmla="*/ 7 h 18"/>
                <a:gd name="T6" fmla="*/ 4 w 35"/>
                <a:gd name="T7" fmla="*/ 0 h 18"/>
                <a:gd name="T8" fmla="*/ 0 w 35"/>
                <a:gd name="T9" fmla="*/ 12 h 18"/>
              </a:gdLst>
              <a:ahLst/>
              <a:cxnLst>
                <a:cxn ang="0">
                  <a:pos x="T0" y="T1"/>
                </a:cxn>
                <a:cxn ang="0">
                  <a:pos x="T2" y="T3"/>
                </a:cxn>
                <a:cxn ang="0">
                  <a:pos x="T4" y="T5"/>
                </a:cxn>
                <a:cxn ang="0">
                  <a:pos x="T6" y="T7"/>
                </a:cxn>
                <a:cxn ang="0">
                  <a:pos x="T8" y="T9"/>
                </a:cxn>
              </a:cxnLst>
              <a:rect l="0" t="0" r="r" b="b"/>
              <a:pathLst>
                <a:path w="35" h="18">
                  <a:moveTo>
                    <a:pt x="0" y="12"/>
                  </a:moveTo>
                  <a:cubicBezTo>
                    <a:pt x="29" y="18"/>
                    <a:pt x="29" y="18"/>
                    <a:pt x="29" y="18"/>
                  </a:cubicBezTo>
                  <a:cubicBezTo>
                    <a:pt x="31" y="15"/>
                    <a:pt x="33" y="11"/>
                    <a:pt x="35" y="7"/>
                  </a:cubicBezTo>
                  <a:cubicBezTo>
                    <a:pt x="4" y="0"/>
                    <a:pt x="4" y="0"/>
                    <a:pt x="4" y="0"/>
                  </a:cubicBezTo>
                  <a:lnTo>
                    <a:pt x="0" y="12"/>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9" name="Freeform 2112"/>
            <p:cNvSpPr/>
            <p:nvPr/>
          </p:nvSpPr>
          <p:spPr bwMode="auto">
            <a:xfrm>
              <a:off x="1687" y="1615"/>
              <a:ext cx="274" cy="163"/>
            </a:xfrm>
            <a:custGeom>
              <a:avLst/>
              <a:gdLst>
                <a:gd name="T0" fmla="*/ 113 w 113"/>
                <a:gd name="T1" fmla="*/ 26 h 67"/>
                <a:gd name="T2" fmla="*/ 108 w 113"/>
                <a:gd name="T3" fmla="*/ 0 h 67"/>
                <a:gd name="T4" fmla="*/ 0 w 113"/>
                <a:gd name="T5" fmla="*/ 31 h 67"/>
                <a:gd name="T6" fmla="*/ 10 w 113"/>
                <a:gd name="T7" fmla="*/ 61 h 67"/>
                <a:gd name="T8" fmla="*/ 113 w 113"/>
                <a:gd name="T9" fmla="*/ 26 h 67"/>
              </a:gdLst>
              <a:ahLst/>
              <a:cxnLst>
                <a:cxn ang="0">
                  <a:pos x="T0" y="T1"/>
                </a:cxn>
                <a:cxn ang="0">
                  <a:pos x="T2" y="T3"/>
                </a:cxn>
                <a:cxn ang="0">
                  <a:pos x="T4" y="T5"/>
                </a:cxn>
                <a:cxn ang="0">
                  <a:pos x="T6" y="T7"/>
                </a:cxn>
                <a:cxn ang="0">
                  <a:pos x="T8" y="T9"/>
                </a:cxn>
              </a:cxnLst>
              <a:rect l="0" t="0" r="r" b="b"/>
              <a:pathLst>
                <a:path w="113" h="67">
                  <a:moveTo>
                    <a:pt x="113" y="26"/>
                  </a:moveTo>
                  <a:cubicBezTo>
                    <a:pt x="111" y="17"/>
                    <a:pt x="110" y="9"/>
                    <a:pt x="108" y="0"/>
                  </a:cubicBezTo>
                  <a:cubicBezTo>
                    <a:pt x="79" y="26"/>
                    <a:pt x="35" y="38"/>
                    <a:pt x="0" y="31"/>
                  </a:cubicBezTo>
                  <a:cubicBezTo>
                    <a:pt x="4" y="41"/>
                    <a:pt x="8" y="51"/>
                    <a:pt x="10" y="61"/>
                  </a:cubicBezTo>
                  <a:cubicBezTo>
                    <a:pt x="45" y="67"/>
                    <a:pt x="88" y="54"/>
                    <a:pt x="113" y="26"/>
                  </a:cubicBezTo>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0" name="Freeform 2113"/>
            <p:cNvSpPr>
              <a:spLocks noEditPoints="1"/>
            </p:cNvSpPr>
            <p:nvPr/>
          </p:nvSpPr>
          <p:spPr bwMode="auto">
            <a:xfrm>
              <a:off x="2396" y="2508"/>
              <a:ext cx="309" cy="705"/>
            </a:xfrm>
            <a:custGeom>
              <a:avLst/>
              <a:gdLst>
                <a:gd name="T0" fmla="*/ 90 w 127"/>
                <a:gd name="T1" fmla="*/ 265 h 290"/>
                <a:gd name="T2" fmla="*/ 39 w 127"/>
                <a:gd name="T3" fmla="*/ 32 h 290"/>
                <a:gd name="T4" fmla="*/ 5 w 127"/>
                <a:gd name="T5" fmla="*/ 259 h 290"/>
                <a:gd name="T6" fmla="*/ 63 w 127"/>
                <a:gd name="T7" fmla="*/ 78 h 290"/>
                <a:gd name="T8" fmla="*/ 60 w 127"/>
                <a:gd name="T9" fmla="*/ 81 h 290"/>
                <a:gd name="T10" fmla="*/ 72 w 127"/>
                <a:gd name="T11" fmla="*/ 88 h 290"/>
                <a:gd name="T12" fmla="*/ 85 w 127"/>
                <a:gd name="T13" fmla="*/ 81 h 290"/>
                <a:gd name="T14" fmla="*/ 95 w 127"/>
                <a:gd name="T15" fmla="*/ 96 h 290"/>
                <a:gd name="T16" fmla="*/ 83 w 127"/>
                <a:gd name="T17" fmla="*/ 99 h 290"/>
                <a:gd name="T18" fmla="*/ 81 w 127"/>
                <a:gd name="T19" fmla="*/ 95 h 290"/>
                <a:gd name="T20" fmla="*/ 94 w 127"/>
                <a:gd name="T21" fmla="*/ 90 h 290"/>
                <a:gd name="T22" fmla="*/ 80 w 127"/>
                <a:gd name="T23" fmla="*/ 86 h 290"/>
                <a:gd name="T24" fmla="*/ 61 w 127"/>
                <a:gd name="T25" fmla="*/ 93 h 290"/>
                <a:gd name="T26" fmla="*/ 55 w 127"/>
                <a:gd name="T27" fmla="*/ 116 h 290"/>
                <a:gd name="T28" fmla="*/ 93 w 127"/>
                <a:gd name="T29" fmla="*/ 118 h 290"/>
                <a:gd name="T30" fmla="*/ 86 w 127"/>
                <a:gd name="T31" fmla="*/ 111 h 290"/>
                <a:gd name="T32" fmla="*/ 53 w 127"/>
                <a:gd name="T33" fmla="*/ 106 h 290"/>
                <a:gd name="T34" fmla="*/ 51 w 127"/>
                <a:gd name="T35" fmla="*/ 105 h 290"/>
                <a:gd name="T36" fmla="*/ 72 w 127"/>
                <a:gd name="T37" fmla="*/ 107 h 290"/>
                <a:gd name="T38" fmla="*/ 85 w 127"/>
                <a:gd name="T39" fmla="*/ 108 h 290"/>
                <a:gd name="T40" fmla="*/ 98 w 127"/>
                <a:gd name="T41" fmla="*/ 110 h 290"/>
                <a:gd name="T42" fmla="*/ 115 w 127"/>
                <a:gd name="T43" fmla="*/ 112 h 290"/>
                <a:gd name="T44" fmla="*/ 116 w 127"/>
                <a:gd name="T45" fmla="*/ 115 h 290"/>
                <a:gd name="T46" fmla="*/ 99 w 127"/>
                <a:gd name="T47" fmla="*/ 113 h 290"/>
                <a:gd name="T48" fmla="*/ 85 w 127"/>
                <a:gd name="T49" fmla="*/ 124 h 290"/>
                <a:gd name="T50" fmla="*/ 56 w 127"/>
                <a:gd name="T51" fmla="*/ 120 h 290"/>
                <a:gd name="T52" fmla="*/ 55 w 127"/>
                <a:gd name="T53" fmla="*/ 116 h 290"/>
                <a:gd name="T54" fmla="*/ 50 w 127"/>
                <a:gd name="T55" fmla="*/ 133 h 290"/>
                <a:gd name="T56" fmla="*/ 71 w 127"/>
                <a:gd name="T57" fmla="*/ 140 h 290"/>
                <a:gd name="T58" fmla="*/ 80 w 127"/>
                <a:gd name="T59" fmla="*/ 149 h 290"/>
                <a:gd name="T60" fmla="*/ 87 w 127"/>
                <a:gd name="T61" fmla="*/ 138 h 290"/>
                <a:gd name="T62" fmla="*/ 84 w 127"/>
                <a:gd name="T63" fmla="*/ 132 h 290"/>
                <a:gd name="T64" fmla="*/ 91 w 127"/>
                <a:gd name="T65" fmla="*/ 145 h 290"/>
                <a:gd name="T66" fmla="*/ 68 w 127"/>
                <a:gd name="T67" fmla="*/ 150 h 290"/>
                <a:gd name="T68" fmla="*/ 51 w 127"/>
                <a:gd name="T69" fmla="*/ 151 h 290"/>
                <a:gd name="T70" fmla="*/ 46 w 127"/>
                <a:gd name="T71" fmla="*/ 161 h 290"/>
                <a:gd name="T72" fmla="*/ 68 w 127"/>
                <a:gd name="T73" fmla="*/ 163 h 290"/>
                <a:gd name="T74" fmla="*/ 86 w 127"/>
                <a:gd name="T75" fmla="*/ 163 h 290"/>
                <a:gd name="T76" fmla="*/ 89 w 127"/>
                <a:gd name="T77" fmla="*/ 163 h 290"/>
                <a:gd name="T78" fmla="*/ 87 w 127"/>
                <a:gd name="T79" fmla="*/ 169 h 290"/>
                <a:gd name="T80" fmla="*/ 80 w 127"/>
                <a:gd name="T81" fmla="*/ 185 h 290"/>
                <a:gd name="T82" fmla="*/ 82 w 127"/>
                <a:gd name="T83" fmla="*/ 182 h 290"/>
                <a:gd name="T84" fmla="*/ 75 w 127"/>
                <a:gd name="T85" fmla="*/ 166 h 290"/>
                <a:gd name="T86" fmla="*/ 53 w 127"/>
                <a:gd name="T87" fmla="*/ 163 h 290"/>
                <a:gd name="T88" fmla="*/ 41 w 127"/>
                <a:gd name="T89" fmla="*/ 198 h 290"/>
                <a:gd name="T90" fmla="*/ 70 w 127"/>
                <a:gd name="T91" fmla="*/ 191 h 290"/>
                <a:gd name="T92" fmla="*/ 86 w 127"/>
                <a:gd name="T93" fmla="*/ 203 h 290"/>
                <a:gd name="T94" fmla="*/ 61 w 127"/>
                <a:gd name="T95" fmla="*/ 205 h 290"/>
                <a:gd name="T96" fmla="*/ 57 w 127"/>
                <a:gd name="T97" fmla="*/ 192 h 290"/>
                <a:gd name="T98" fmla="*/ 45 w 127"/>
                <a:gd name="T99" fmla="*/ 200 h 290"/>
                <a:gd name="T100" fmla="*/ 41 w 127"/>
                <a:gd name="T101" fmla="*/ 198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7" h="290">
                  <a:moveTo>
                    <a:pt x="5" y="259"/>
                  </a:moveTo>
                  <a:cubicBezTo>
                    <a:pt x="0" y="280"/>
                    <a:pt x="8" y="282"/>
                    <a:pt x="39" y="286"/>
                  </a:cubicBezTo>
                  <a:cubicBezTo>
                    <a:pt x="71" y="290"/>
                    <a:pt x="83" y="289"/>
                    <a:pt x="90" y="265"/>
                  </a:cubicBezTo>
                  <a:cubicBezTo>
                    <a:pt x="106" y="212"/>
                    <a:pt x="125" y="113"/>
                    <a:pt x="127" y="47"/>
                  </a:cubicBezTo>
                  <a:cubicBezTo>
                    <a:pt x="127" y="17"/>
                    <a:pt x="109" y="8"/>
                    <a:pt x="83" y="6"/>
                  </a:cubicBezTo>
                  <a:cubicBezTo>
                    <a:pt x="64" y="4"/>
                    <a:pt x="46" y="0"/>
                    <a:pt x="39" y="32"/>
                  </a:cubicBezTo>
                  <a:cubicBezTo>
                    <a:pt x="33" y="56"/>
                    <a:pt x="30" y="84"/>
                    <a:pt x="27" y="115"/>
                  </a:cubicBezTo>
                  <a:cubicBezTo>
                    <a:pt x="42" y="155"/>
                    <a:pt x="35" y="201"/>
                    <a:pt x="10" y="235"/>
                  </a:cubicBezTo>
                  <a:cubicBezTo>
                    <a:pt x="8" y="243"/>
                    <a:pt x="7" y="251"/>
                    <a:pt x="5" y="259"/>
                  </a:cubicBezTo>
                  <a:moveTo>
                    <a:pt x="56" y="81"/>
                  </a:moveTo>
                  <a:cubicBezTo>
                    <a:pt x="57" y="79"/>
                    <a:pt x="58" y="78"/>
                    <a:pt x="61" y="78"/>
                  </a:cubicBezTo>
                  <a:cubicBezTo>
                    <a:pt x="62" y="78"/>
                    <a:pt x="63" y="78"/>
                    <a:pt x="63" y="78"/>
                  </a:cubicBezTo>
                  <a:cubicBezTo>
                    <a:pt x="64" y="78"/>
                    <a:pt x="64" y="79"/>
                    <a:pt x="64" y="80"/>
                  </a:cubicBezTo>
                  <a:cubicBezTo>
                    <a:pt x="64" y="80"/>
                    <a:pt x="63" y="80"/>
                    <a:pt x="62" y="80"/>
                  </a:cubicBezTo>
                  <a:cubicBezTo>
                    <a:pt x="61" y="81"/>
                    <a:pt x="60" y="81"/>
                    <a:pt x="60" y="81"/>
                  </a:cubicBezTo>
                  <a:cubicBezTo>
                    <a:pt x="58" y="83"/>
                    <a:pt x="58" y="84"/>
                    <a:pt x="59" y="86"/>
                  </a:cubicBezTo>
                  <a:cubicBezTo>
                    <a:pt x="60" y="88"/>
                    <a:pt x="61" y="90"/>
                    <a:pt x="63" y="90"/>
                  </a:cubicBezTo>
                  <a:cubicBezTo>
                    <a:pt x="66" y="91"/>
                    <a:pt x="69" y="90"/>
                    <a:pt x="72" y="88"/>
                  </a:cubicBezTo>
                  <a:cubicBezTo>
                    <a:pt x="73" y="88"/>
                    <a:pt x="73" y="88"/>
                    <a:pt x="74" y="87"/>
                  </a:cubicBezTo>
                  <a:cubicBezTo>
                    <a:pt x="75" y="86"/>
                    <a:pt x="76" y="85"/>
                    <a:pt x="76" y="85"/>
                  </a:cubicBezTo>
                  <a:cubicBezTo>
                    <a:pt x="79" y="83"/>
                    <a:pt x="82" y="81"/>
                    <a:pt x="85" y="81"/>
                  </a:cubicBezTo>
                  <a:cubicBezTo>
                    <a:pt x="88" y="80"/>
                    <a:pt x="91" y="80"/>
                    <a:pt x="93" y="82"/>
                  </a:cubicBezTo>
                  <a:cubicBezTo>
                    <a:pt x="95" y="83"/>
                    <a:pt x="96" y="85"/>
                    <a:pt x="97" y="86"/>
                  </a:cubicBezTo>
                  <a:cubicBezTo>
                    <a:pt x="98" y="90"/>
                    <a:pt x="98" y="93"/>
                    <a:pt x="95" y="96"/>
                  </a:cubicBezTo>
                  <a:cubicBezTo>
                    <a:pt x="93" y="99"/>
                    <a:pt x="90" y="100"/>
                    <a:pt x="87" y="99"/>
                  </a:cubicBezTo>
                  <a:cubicBezTo>
                    <a:pt x="86" y="99"/>
                    <a:pt x="85" y="99"/>
                    <a:pt x="84" y="99"/>
                  </a:cubicBezTo>
                  <a:cubicBezTo>
                    <a:pt x="83" y="99"/>
                    <a:pt x="83" y="99"/>
                    <a:pt x="83" y="99"/>
                  </a:cubicBezTo>
                  <a:cubicBezTo>
                    <a:pt x="83" y="99"/>
                    <a:pt x="82" y="98"/>
                    <a:pt x="82" y="98"/>
                  </a:cubicBezTo>
                  <a:cubicBezTo>
                    <a:pt x="80" y="97"/>
                    <a:pt x="80" y="97"/>
                    <a:pt x="80" y="96"/>
                  </a:cubicBezTo>
                  <a:cubicBezTo>
                    <a:pt x="80" y="95"/>
                    <a:pt x="80" y="95"/>
                    <a:pt x="81" y="95"/>
                  </a:cubicBezTo>
                  <a:cubicBezTo>
                    <a:pt x="81" y="95"/>
                    <a:pt x="82" y="95"/>
                    <a:pt x="82" y="95"/>
                  </a:cubicBezTo>
                  <a:cubicBezTo>
                    <a:pt x="85" y="96"/>
                    <a:pt x="87" y="96"/>
                    <a:pt x="90" y="95"/>
                  </a:cubicBezTo>
                  <a:cubicBezTo>
                    <a:pt x="92" y="94"/>
                    <a:pt x="93" y="93"/>
                    <a:pt x="94" y="90"/>
                  </a:cubicBezTo>
                  <a:cubicBezTo>
                    <a:pt x="94" y="88"/>
                    <a:pt x="94" y="88"/>
                    <a:pt x="94" y="88"/>
                  </a:cubicBezTo>
                  <a:cubicBezTo>
                    <a:pt x="94" y="86"/>
                    <a:pt x="93" y="84"/>
                    <a:pt x="92" y="84"/>
                  </a:cubicBezTo>
                  <a:cubicBezTo>
                    <a:pt x="90" y="82"/>
                    <a:pt x="85" y="83"/>
                    <a:pt x="80" y="86"/>
                  </a:cubicBezTo>
                  <a:cubicBezTo>
                    <a:pt x="79" y="86"/>
                    <a:pt x="78" y="87"/>
                    <a:pt x="76" y="88"/>
                  </a:cubicBezTo>
                  <a:cubicBezTo>
                    <a:pt x="75" y="90"/>
                    <a:pt x="74" y="90"/>
                    <a:pt x="73" y="91"/>
                  </a:cubicBezTo>
                  <a:cubicBezTo>
                    <a:pt x="69" y="93"/>
                    <a:pt x="65" y="94"/>
                    <a:pt x="61" y="93"/>
                  </a:cubicBezTo>
                  <a:cubicBezTo>
                    <a:pt x="57" y="92"/>
                    <a:pt x="55" y="90"/>
                    <a:pt x="55" y="87"/>
                  </a:cubicBezTo>
                  <a:cubicBezTo>
                    <a:pt x="55" y="85"/>
                    <a:pt x="55" y="83"/>
                    <a:pt x="56" y="81"/>
                  </a:cubicBezTo>
                  <a:moveTo>
                    <a:pt x="55" y="116"/>
                  </a:moveTo>
                  <a:cubicBezTo>
                    <a:pt x="59" y="116"/>
                    <a:pt x="64" y="117"/>
                    <a:pt x="70" y="118"/>
                  </a:cubicBezTo>
                  <a:cubicBezTo>
                    <a:pt x="77" y="119"/>
                    <a:pt x="82" y="120"/>
                    <a:pt x="85" y="121"/>
                  </a:cubicBezTo>
                  <a:cubicBezTo>
                    <a:pt x="88" y="121"/>
                    <a:pt x="91" y="120"/>
                    <a:pt x="93" y="118"/>
                  </a:cubicBezTo>
                  <a:cubicBezTo>
                    <a:pt x="94" y="117"/>
                    <a:pt x="94" y="116"/>
                    <a:pt x="94" y="115"/>
                  </a:cubicBezTo>
                  <a:cubicBezTo>
                    <a:pt x="94" y="114"/>
                    <a:pt x="94" y="113"/>
                    <a:pt x="92" y="112"/>
                  </a:cubicBezTo>
                  <a:cubicBezTo>
                    <a:pt x="92" y="112"/>
                    <a:pt x="90" y="112"/>
                    <a:pt x="86" y="111"/>
                  </a:cubicBezTo>
                  <a:cubicBezTo>
                    <a:pt x="85" y="111"/>
                    <a:pt x="84" y="111"/>
                    <a:pt x="82" y="110"/>
                  </a:cubicBezTo>
                  <a:cubicBezTo>
                    <a:pt x="81" y="110"/>
                    <a:pt x="80" y="110"/>
                    <a:pt x="79" y="110"/>
                  </a:cubicBezTo>
                  <a:cubicBezTo>
                    <a:pt x="70" y="109"/>
                    <a:pt x="62" y="108"/>
                    <a:pt x="53" y="106"/>
                  </a:cubicBezTo>
                  <a:cubicBezTo>
                    <a:pt x="52" y="106"/>
                    <a:pt x="52" y="106"/>
                    <a:pt x="52" y="106"/>
                  </a:cubicBezTo>
                  <a:cubicBezTo>
                    <a:pt x="52" y="106"/>
                    <a:pt x="52" y="106"/>
                    <a:pt x="52" y="106"/>
                  </a:cubicBezTo>
                  <a:cubicBezTo>
                    <a:pt x="51" y="105"/>
                    <a:pt x="51" y="105"/>
                    <a:pt x="51" y="105"/>
                  </a:cubicBezTo>
                  <a:cubicBezTo>
                    <a:pt x="51" y="104"/>
                    <a:pt x="52" y="103"/>
                    <a:pt x="54" y="103"/>
                  </a:cubicBezTo>
                  <a:cubicBezTo>
                    <a:pt x="53" y="103"/>
                    <a:pt x="56" y="104"/>
                    <a:pt x="61" y="104"/>
                  </a:cubicBezTo>
                  <a:cubicBezTo>
                    <a:pt x="62" y="105"/>
                    <a:pt x="66" y="105"/>
                    <a:pt x="72" y="107"/>
                  </a:cubicBezTo>
                  <a:cubicBezTo>
                    <a:pt x="73" y="107"/>
                    <a:pt x="74" y="107"/>
                    <a:pt x="77" y="107"/>
                  </a:cubicBezTo>
                  <a:cubicBezTo>
                    <a:pt x="78" y="107"/>
                    <a:pt x="80" y="108"/>
                    <a:pt x="81" y="108"/>
                  </a:cubicBezTo>
                  <a:cubicBezTo>
                    <a:pt x="82" y="108"/>
                    <a:pt x="83" y="108"/>
                    <a:pt x="85" y="108"/>
                  </a:cubicBezTo>
                  <a:cubicBezTo>
                    <a:pt x="87" y="108"/>
                    <a:pt x="88" y="109"/>
                    <a:pt x="89" y="109"/>
                  </a:cubicBezTo>
                  <a:cubicBezTo>
                    <a:pt x="90" y="109"/>
                    <a:pt x="91" y="109"/>
                    <a:pt x="94" y="109"/>
                  </a:cubicBezTo>
                  <a:cubicBezTo>
                    <a:pt x="96" y="110"/>
                    <a:pt x="98" y="110"/>
                    <a:pt x="98" y="110"/>
                  </a:cubicBezTo>
                  <a:cubicBezTo>
                    <a:pt x="100" y="110"/>
                    <a:pt x="102" y="111"/>
                    <a:pt x="105" y="111"/>
                  </a:cubicBezTo>
                  <a:cubicBezTo>
                    <a:pt x="108" y="111"/>
                    <a:pt x="110" y="111"/>
                    <a:pt x="112" y="111"/>
                  </a:cubicBezTo>
                  <a:cubicBezTo>
                    <a:pt x="114" y="112"/>
                    <a:pt x="116" y="112"/>
                    <a:pt x="115" y="112"/>
                  </a:cubicBezTo>
                  <a:cubicBezTo>
                    <a:pt x="116" y="112"/>
                    <a:pt x="116" y="112"/>
                    <a:pt x="117" y="113"/>
                  </a:cubicBezTo>
                  <a:cubicBezTo>
                    <a:pt x="117" y="114"/>
                    <a:pt x="117" y="114"/>
                    <a:pt x="116" y="115"/>
                  </a:cubicBezTo>
                  <a:cubicBezTo>
                    <a:pt x="116" y="115"/>
                    <a:pt x="116" y="115"/>
                    <a:pt x="116" y="115"/>
                  </a:cubicBezTo>
                  <a:cubicBezTo>
                    <a:pt x="116" y="115"/>
                    <a:pt x="115" y="115"/>
                    <a:pt x="113" y="115"/>
                  </a:cubicBezTo>
                  <a:cubicBezTo>
                    <a:pt x="111" y="114"/>
                    <a:pt x="110" y="114"/>
                    <a:pt x="110" y="114"/>
                  </a:cubicBezTo>
                  <a:cubicBezTo>
                    <a:pt x="103" y="113"/>
                    <a:pt x="99" y="113"/>
                    <a:pt x="99" y="113"/>
                  </a:cubicBezTo>
                  <a:cubicBezTo>
                    <a:pt x="98" y="113"/>
                    <a:pt x="97" y="114"/>
                    <a:pt x="97" y="116"/>
                  </a:cubicBezTo>
                  <a:cubicBezTo>
                    <a:pt x="97" y="118"/>
                    <a:pt x="97" y="120"/>
                    <a:pt x="96" y="121"/>
                  </a:cubicBezTo>
                  <a:cubicBezTo>
                    <a:pt x="95" y="123"/>
                    <a:pt x="91" y="124"/>
                    <a:pt x="85" y="124"/>
                  </a:cubicBezTo>
                  <a:cubicBezTo>
                    <a:pt x="86" y="124"/>
                    <a:pt x="80" y="123"/>
                    <a:pt x="67" y="121"/>
                  </a:cubicBezTo>
                  <a:cubicBezTo>
                    <a:pt x="64" y="121"/>
                    <a:pt x="61" y="120"/>
                    <a:pt x="58" y="120"/>
                  </a:cubicBezTo>
                  <a:cubicBezTo>
                    <a:pt x="58" y="120"/>
                    <a:pt x="57" y="120"/>
                    <a:pt x="56" y="120"/>
                  </a:cubicBezTo>
                  <a:cubicBezTo>
                    <a:pt x="55" y="120"/>
                    <a:pt x="54" y="120"/>
                    <a:pt x="54" y="120"/>
                  </a:cubicBezTo>
                  <a:cubicBezTo>
                    <a:pt x="52" y="120"/>
                    <a:pt x="51" y="120"/>
                    <a:pt x="50" y="119"/>
                  </a:cubicBezTo>
                  <a:cubicBezTo>
                    <a:pt x="50" y="117"/>
                    <a:pt x="51" y="116"/>
                    <a:pt x="55" y="116"/>
                  </a:cubicBezTo>
                  <a:moveTo>
                    <a:pt x="52" y="146"/>
                  </a:moveTo>
                  <a:cubicBezTo>
                    <a:pt x="50" y="144"/>
                    <a:pt x="49" y="142"/>
                    <a:pt x="49" y="140"/>
                  </a:cubicBezTo>
                  <a:cubicBezTo>
                    <a:pt x="48" y="137"/>
                    <a:pt x="48" y="134"/>
                    <a:pt x="50" y="133"/>
                  </a:cubicBezTo>
                  <a:cubicBezTo>
                    <a:pt x="51" y="130"/>
                    <a:pt x="55" y="129"/>
                    <a:pt x="59" y="130"/>
                  </a:cubicBezTo>
                  <a:cubicBezTo>
                    <a:pt x="64" y="130"/>
                    <a:pt x="67" y="132"/>
                    <a:pt x="69" y="134"/>
                  </a:cubicBezTo>
                  <a:cubicBezTo>
                    <a:pt x="71" y="135"/>
                    <a:pt x="72" y="137"/>
                    <a:pt x="71" y="140"/>
                  </a:cubicBezTo>
                  <a:cubicBezTo>
                    <a:pt x="71" y="141"/>
                    <a:pt x="71" y="142"/>
                    <a:pt x="70" y="144"/>
                  </a:cubicBezTo>
                  <a:cubicBezTo>
                    <a:pt x="69" y="146"/>
                    <a:pt x="68" y="147"/>
                    <a:pt x="68" y="147"/>
                  </a:cubicBezTo>
                  <a:cubicBezTo>
                    <a:pt x="71" y="147"/>
                    <a:pt x="76" y="148"/>
                    <a:pt x="80" y="149"/>
                  </a:cubicBezTo>
                  <a:cubicBezTo>
                    <a:pt x="82" y="149"/>
                    <a:pt x="84" y="149"/>
                    <a:pt x="85" y="148"/>
                  </a:cubicBezTo>
                  <a:cubicBezTo>
                    <a:pt x="86" y="147"/>
                    <a:pt x="87" y="146"/>
                    <a:pt x="88" y="144"/>
                  </a:cubicBezTo>
                  <a:cubicBezTo>
                    <a:pt x="88" y="142"/>
                    <a:pt x="88" y="140"/>
                    <a:pt x="87" y="138"/>
                  </a:cubicBezTo>
                  <a:cubicBezTo>
                    <a:pt x="87" y="138"/>
                    <a:pt x="87" y="138"/>
                    <a:pt x="86" y="137"/>
                  </a:cubicBezTo>
                  <a:cubicBezTo>
                    <a:pt x="86" y="136"/>
                    <a:pt x="85" y="136"/>
                    <a:pt x="85" y="135"/>
                  </a:cubicBezTo>
                  <a:cubicBezTo>
                    <a:pt x="83" y="134"/>
                    <a:pt x="83" y="133"/>
                    <a:pt x="84" y="132"/>
                  </a:cubicBezTo>
                  <a:cubicBezTo>
                    <a:pt x="85" y="132"/>
                    <a:pt x="85" y="132"/>
                    <a:pt x="85" y="132"/>
                  </a:cubicBezTo>
                  <a:cubicBezTo>
                    <a:pt x="87" y="131"/>
                    <a:pt x="89" y="133"/>
                    <a:pt x="90" y="136"/>
                  </a:cubicBezTo>
                  <a:cubicBezTo>
                    <a:pt x="91" y="139"/>
                    <a:pt x="91" y="142"/>
                    <a:pt x="91" y="145"/>
                  </a:cubicBezTo>
                  <a:cubicBezTo>
                    <a:pt x="90" y="149"/>
                    <a:pt x="88" y="151"/>
                    <a:pt x="85" y="151"/>
                  </a:cubicBezTo>
                  <a:cubicBezTo>
                    <a:pt x="83" y="152"/>
                    <a:pt x="80" y="151"/>
                    <a:pt x="76" y="151"/>
                  </a:cubicBezTo>
                  <a:cubicBezTo>
                    <a:pt x="74" y="151"/>
                    <a:pt x="71" y="150"/>
                    <a:pt x="68" y="150"/>
                  </a:cubicBezTo>
                  <a:cubicBezTo>
                    <a:pt x="64" y="149"/>
                    <a:pt x="61" y="149"/>
                    <a:pt x="59" y="149"/>
                  </a:cubicBezTo>
                  <a:cubicBezTo>
                    <a:pt x="56" y="148"/>
                    <a:pt x="53" y="148"/>
                    <a:pt x="53" y="149"/>
                  </a:cubicBezTo>
                  <a:cubicBezTo>
                    <a:pt x="52" y="149"/>
                    <a:pt x="52" y="149"/>
                    <a:pt x="51" y="151"/>
                  </a:cubicBezTo>
                  <a:cubicBezTo>
                    <a:pt x="50" y="151"/>
                    <a:pt x="49" y="152"/>
                    <a:pt x="49" y="151"/>
                  </a:cubicBezTo>
                  <a:cubicBezTo>
                    <a:pt x="46" y="150"/>
                    <a:pt x="47" y="148"/>
                    <a:pt x="52" y="146"/>
                  </a:cubicBezTo>
                  <a:moveTo>
                    <a:pt x="46" y="161"/>
                  </a:moveTo>
                  <a:cubicBezTo>
                    <a:pt x="46" y="160"/>
                    <a:pt x="47" y="160"/>
                    <a:pt x="48" y="159"/>
                  </a:cubicBezTo>
                  <a:cubicBezTo>
                    <a:pt x="48" y="159"/>
                    <a:pt x="52" y="160"/>
                    <a:pt x="61" y="162"/>
                  </a:cubicBezTo>
                  <a:cubicBezTo>
                    <a:pt x="63" y="162"/>
                    <a:pt x="65" y="162"/>
                    <a:pt x="68" y="163"/>
                  </a:cubicBezTo>
                  <a:cubicBezTo>
                    <a:pt x="71" y="163"/>
                    <a:pt x="73" y="163"/>
                    <a:pt x="75" y="164"/>
                  </a:cubicBezTo>
                  <a:cubicBezTo>
                    <a:pt x="80" y="164"/>
                    <a:pt x="83" y="164"/>
                    <a:pt x="85" y="163"/>
                  </a:cubicBezTo>
                  <a:cubicBezTo>
                    <a:pt x="85" y="163"/>
                    <a:pt x="85" y="163"/>
                    <a:pt x="86" y="163"/>
                  </a:cubicBezTo>
                  <a:cubicBezTo>
                    <a:pt x="87" y="162"/>
                    <a:pt x="87" y="162"/>
                    <a:pt x="87" y="162"/>
                  </a:cubicBezTo>
                  <a:cubicBezTo>
                    <a:pt x="89" y="161"/>
                    <a:pt x="89" y="161"/>
                    <a:pt x="89" y="163"/>
                  </a:cubicBezTo>
                  <a:cubicBezTo>
                    <a:pt x="89" y="163"/>
                    <a:pt x="89" y="163"/>
                    <a:pt x="89" y="163"/>
                  </a:cubicBezTo>
                  <a:cubicBezTo>
                    <a:pt x="89" y="164"/>
                    <a:pt x="88" y="165"/>
                    <a:pt x="87" y="166"/>
                  </a:cubicBezTo>
                  <a:cubicBezTo>
                    <a:pt x="86" y="167"/>
                    <a:pt x="86" y="167"/>
                    <a:pt x="86" y="167"/>
                  </a:cubicBezTo>
                  <a:cubicBezTo>
                    <a:pt x="86" y="167"/>
                    <a:pt x="86" y="168"/>
                    <a:pt x="87" y="169"/>
                  </a:cubicBezTo>
                  <a:cubicBezTo>
                    <a:pt x="88" y="173"/>
                    <a:pt x="89" y="176"/>
                    <a:pt x="89" y="178"/>
                  </a:cubicBezTo>
                  <a:cubicBezTo>
                    <a:pt x="88" y="181"/>
                    <a:pt x="87" y="183"/>
                    <a:pt x="86" y="185"/>
                  </a:cubicBezTo>
                  <a:cubicBezTo>
                    <a:pt x="84" y="186"/>
                    <a:pt x="82" y="186"/>
                    <a:pt x="80" y="185"/>
                  </a:cubicBezTo>
                  <a:cubicBezTo>
                    <a:pt x="78" y="184"/>
                    <a:pt x="77" y="184"/>
                    <a:pt x="77" y="183"/>
                  </a:cubicBezTo>
                  <a:cubicBezTo>
                    <a:pt x="78" y="182"/>
                    <a:pt x="78" y="182"/>
                    <a:pt x="79" y="182"/>
                  </a:cubicBezTo>
                  <a:cubicBezTo>
                    <a:pt x="81" y="182"/>
                    <a:pt x="82" y="182"/>
                    <a:pt x="82" y="182"/>
                  </a:cubicBezTo>
                  <a:cubicBezTo>
                    <a:pt x="83" y="182"/>
                    <a:pt x="84" y="181"/>
                    <a:pt x="85" y="179"/>
                  </a:cubicBezTo>
                  <a:cubicBezTo>
                    <a:pt x="86" y="176"/>
                    <a:pt x="85" y="173"/>
                    <a:pt x="83" y="170"/>
                  </a:cubicBezTo>
                  <a:cubicBezTo>
                    <a:pt x="82" y="168"/>
                    <a:pt x="79" y="166"/>
                    <a:pt x="75" y="166"/>
                  </a:cubicBezTo>
                  <a:cubicBezTo>
                    <a:pt x="70" y="165"/>
                    <a:pt x="65" y="164"/>
                    <a:pt x="62" y="164"/>
                  </a:cubicBezTo>
                  <a:cubicBezTo>
                    <a:pt x="61" y="164"/>
                    <a:pt x="60" y="164"/>
                    <a:pt x="58" y="164"/>
                  </a:cubicBezTo>
                  <a:cubicBezTo>
                    <a:pt x="56" y="164"/>
                    <a:pt x="54" y="164"/>
                    <a:pt x="53" y="163"/>
                  </a:cubicBezTo>
                  <a:cubicBezTo>
                    <a:pt x="49" y="163"/>
                    <a:pt x="46" y="163"/>
                    <a:pt x="46" y="163"/>
                  </a:cubicBezTo>
                  <a:cubicBezTo>
                    <a:pt x="45" y="162"/>
                    <a:pt x="45" y="161"/>
                    <a:pt x="46" y="161"/>
                  </a:cubicBezTo>
                  <a:moveTo>
                    <a:pt x="41" y="198"/>
                  </a:moveTo>
                  <a:cubicBezTo>
                    <a:pt x="42" y="193"/>
                    <a:pt x="44" y="190"/>
                    <a:pt x="47" y="189"/>
                  </a:cubicBezTo>
                  <a:cubicBezTo>
                    <a:pt x="49" y="189"/>
                    <a:pt x="52" y="189"/>
                    <a:pt x="56" y="189"/>
                  </a:cubicBezTo>
                  <a:cubicBezTo>
                    <a:pt x="64" y="190"/>
                    <a:pt x="68" y="191"/>
                    <a:pt x="70" y="191"/>
                  </a:cubicBezTo>
                  <a:cubicBezTo>
                    <a:pt x="76" y="192"/>
                    <a:pt x="79" y="193"/>
                    <a:pt x="78" y="193"/>
                  </a:cubicBezTo>
                  <a:cubicBezTo>
                    <a:pt x="81" y="193"/>
                    <a:pt x="83" y="194"/>
                    <a:pt x="83" y="195"/>
                  </a:cubicBezTo>
                  <a:cubicBezTo>
                    <a:pt x="85" y="197"/>
                    <a:pt x="86" y="199"/>
                    <a:pt x="86" y="203"/>
                  </a:cubicBezTo>
                  <a:cubicBezTo>
                    <a:pt x="86" y="206"/>
                    <a:pt x="83" y="208"/>
                    <a:pt x="78" y="208"/>
                  </a:cubicBezTo>
                  <a:cubicBezTo>
                    <a:pt x="77" y="208"/>
                    <a:pt x="73" y="208"/>
                    <a:pt x="67" y="207"/>
                  </a:cubicBezTo>
                  <a:cubicBezTo>
                    <a:pt x="63" y="207"/>
                    <a:pt x="61" y="206"/>
                    <a:pt x="61" y="205"/>
                  </a:cubicBezTo>
                  <a:cubicBezTo>
                    <a:pt x="61" y="204"/>
                    <a:pt x="61" y="204"/>
                    <a:pt x="61" y="203"/>
                  </a:cubicBezTo>
                  <a:cubicBezTo>
                    <a:pt x="60" y="201"/>
                    <a:pt x="60" y="199"/>
                    <a:pt x="61" y="197"/>
                  </a:cubicBezTo>
                  <a:cubicBezTo>
                    <a:pt x="61" y="194"/>
                    <a:pt x="60" y="192"/>
                    <a:pt x="57" y="192"/>
                  </a:cubicBezTo>
                  <a:cubicBezTo>
                    <a:pt x="51" y="191"/>
                    <a:pt x="47" y="191"/>
                    <a:pt x="45" y="194"/>
                  </a:cubicBezTo>
                  <a:cubicBezTo>
                    <a:pt x="44" y="195"/>
                    <a:pt x="44" y="196"/>
                    <a:pt x="44" y="197"/>
                  </a:cubicBezTo>
                  <a:cubicBezTo>
                    <a:pt x="45" y="199"/>
                    <a:pt x="45" y="200"/>
                    <a:pt x="45" y="200"/>
                  </a:cubicBezTo>
                  <a:cubicBezTo>
                    <a:pt x="45" y="201"/>
                    <a:pt x="45" y="202"/>
                    <a:pt x="44" y="203"/>
                  </a:cubicBezTo>
                  <a:cubicBezTo>
                    <a:pt x="43" y="204"/>
                    <a:pt x="42" y="204"/>
                    <a:pt x="42" y="202"/>
                  </a:cubicBezTo>
                  <a:cubicBezTo>
                    <a:pt x="41" y="201"/>
                    <a:pt x="41" y="199"/>
                    <a:pt x="41" y="198"/>
                  </a:cubicBezTo>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1" name="Freeform 2114"/>
            <p:cNvSpPr/>
            <p:nvPr/>
          </p:nvSpPr>
          <p:spPr bwMode="auto">
            <a:xfrm>
              <a:off x="2550" y="2977"/>
              <a:ext cx="51" cy="29"/>
            </a:xfrm>
            <a:custGeom>
              <a:avLst/>
              <a:gdLst>
                <a:gd name="T0" fmla="*/ 6 w 21"/>
                <a:gd name="T1" fmla="*/ 11 h 12"/>
                <a:gd name="T2" fmla="*/ 17 w 21"/>
                <a:gd name="T3" fmla="*/ 12 h 12"/>
                <a:gd name="T4" fmla="*/ 20 w 21"/>
                <a:gd name="T5" fmla="*/ 9 h 12"/>
                <a:gd name="T6" fmla="*/ 16 w 21"/>
                <a:gd name="T7" fmla="*/ 3 h 12"/>
                <a:gd name="T8" fmla="*/ 7 w 21"/>
                <a:gd name="T9" fmla="*/ 1 h 12"/>
                <a:gd name="T10" fmla="*/ 1 w 21"/>
                <a:gd name="T11" fmla="*/ 0 h 12"/>
                <a:gd name="T12" fmla="*/ 0 w 21"/>
                <a:gd name="T13" fmla="*/ 4 h 12"/>
                <a:gd name="T14" fmla="*/ 0 w 21"/>
                <a:gd name="T15" fmla="*/ 4 h 12"/>
                <a:gd name="T16" fmla="*/ 1 w 21"/>
                <a:gd name="T17" fmla="*/ 10 h 12"/>
                <a:gd name="T18" fmla="*/ 6 w 21"/>
                <a:gd name="T19"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2">
                  <a:moveTo>
                    <a:pt x="6" y="11"/>
                  </a:moveTo>
                  <a:cubicBezTo>
                    <a:pt x="13" y="12"/>
                    <a:pt x="17" y="12"/>
                    <a:pt x="17" y="12"/>
                  </a:cubicBezTo>
                  <a:cubicBezTo>
                    <a:pt x="19" y="12"/>
                    <a:pt x="20" y="11"/>
                    <a:pt x="20" y="9"/>
                  </a:cubicBezTo>
                  <a:cubicBezTo>
                    <a:pt x="21" y="7"/>
                    <a:pt x="20" y="5"/>
                    <a:pt x="16" y="3"/>
                  </a:cubicBezTo>
                  <a:cubicBezTo>
                    <a:pt x="12" y="2"/>
                    <a:pt x="9" y="1"/>
                    <a:pt x="7" y="1"/>
                  </a:cubicBezTo>
                  <a:cubicBezTo>
                    <a:pt x="3" y="0"/>
                    <a:pt x="1" y="0"/>
                    <a:pt x="1" y="0"/>
                  </a:cubicBezTo>
                  <a:cubicBezTo>
                    <a:pt x="0" y="1"/>
                    <a:pt x="0" y="2"/>
                    <a:pt x="0" y="4"/>
                  </a:cubicBezTo>
                  <a:cubicBezTo>
                    <a:pt x="0" y="4"/>
                    <a:pt x="0" y="4"/>
                    <a:pt x="0" y="4"/>
                  </a:cubicBezTo>
                  <a:cubicBezTo>
                    <a:pt x="0" y="8"/>
                    <a:pt x="1" y="10"/>
                    <a:pt x="1" y="10"/>
                  </a:cubicBezTo>
                  <a:cubicBezTo>
                    <a:pt x="2" y="11"/>
                    <a:pt x="3" y="11"/>
                    <a:pt x="6" y="11"/>
                  </a:cubicBezTo>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2" name="Freeform 2115"/>
            <p:cNvSpPr/>
            <p:nvPr/>
          </p:nvSpPr>
          <p:spPr bwMode="auto">
            <a:xfrm>
              <a:off x="2520" y="2829"/>
              <a:ext cx="42" cy="36"/>
            </a:xfrm>
            <a:custGeom>
              <a:avLst/>
              <a:gdLst>
                <a:gd name="T0" fmla="*/ 9 w 17"/>
                <a:gd name="T1" fmla="*/ 14 h 15"/>
                <a:gd name="T2" fmla="*/ 17 w 17"/>
                <a:gd name="T3" fmla="*/ 10 h 15"/>
                <a:gd name="T4" fmla="*/ 14 w 17"/>
                <a:gd name="T5" fmla="*/ 3 h 15"/>
                <a:gd name="T6" fmla="*/ 8 w 17"/>
                <a:gd name="T7" fmla="*/ 0 h 15"/>
                <a:gd name="T8" fmla="*/ 2 w 17"/>
                <a:gd name="T9" fmla="*/ 2 h 15"/>
                <a:gd name="T10" fmla="*/ 1 w 17"/>
                <a:gd name="T11" fmla="*/ 8 h 15"/>
                <a:gd name="T12" fmla="*/ 9 w 17"/>
                <a:gd name="T13" fmla="*/ 14 h 15"/>
              </a:gdLst>
              <a:ahLst/>
              <a:cxnLst>
                <a:cxn ang="0">
                  <a:pos x="T0" y="T1"/>
                </a:cxn>
                <a:cxn ang="0">
                  <a:pos x="T2" y="T3"/>
                </a:cxn>
                <a:cxn ang="0">
                  <a:pos x="T4" y="T5"/>
                </a:cxn>
                <a:cxn ang="0">
                  <a:pos x="T6" y="T7"/>
                </a:cxn>
                <a:cxn ang="0">
                  <a:pos x="T8" y="T9"/>
                </a:cxn>
                <a:cxn ang="0">
                  <a:pos x="T10" y="T11"/>
                </a:cxn>
                <a:cxn ang="0">
                  <a:pos x="T12" y="T13"/>
                </a:cxn>
              </a:cxnLst>
              <a:rect l="0" t="0" r="r" b="b"/>
              <a:pathLst>
                <a:path w="17" h="15">
                  <a:moveTo>
                    <a:pt x="9" y="14"/>
                  </a:moveTo>
                  <a:cubicBezTo>
                    <a:pt x="14" y="15"/>
                    <a:pt x="16" y="14"/>
                    <a:pt x="17" y="10"/>
                  </a:cubicBezTo>
                  <a:cubicBezTo>
                    <a:pt x="17" y="7"/>
                    <a:pt x="16" y="5"/>
                    <a:pt x="14" y="3"/>
                  </a:cubicBezTo>
                  <a:cubicBezTo>
                    <a:pt x="12" y="1"/>
                    <a:pt x="10" y="0"/>
                    <a:pt x="8" y="0"/>
                  </a:cubicBezTo>
                  <a:cubicBezTo>
                    <a:pt x="6" y="0"/>
                    <a:pt x="4" y="1"/>
                    <a:pt x="2" y="2"/>
                  </a:cubicBezTo>
                  <a:cubicBezTo>
                    <a:pt x="1" y="3"/>
                    <a:pt x="0" y="5"/>
                    <a:pt x="1" y="8"/>
                  </a:cubicBezTo>
                  <a:cubicBezTo>
                    <a:pt x="2" y="11"/>
                    <a:pt x="5" y="13"/>
                    <a:pt x="9" y="14"/>
                  </a:cubicBezTo>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3" name="Freeform 2116"/>
            <p:cNvSpPr/>
            <p:nvPr/>
          </p:nvSpPr>
          <p:spPr bwMode="auto">
            <a:xfrm>
              <a:off x="3201" y="3250"/>
              <a:ext cx="34" cy="58"/>
            </a:xfrm>
            <a:custGeom>
              <a:avLst/>
              <a:gdLst>
                <a:gd name="T0" fmla="*/ 0 w 14"/>
                <a:gd name="T1" fmla="*/ 23 h 24"/>
                <a:gd name="T2" fmla="*/ 14 w 14"/>
                <a:gd name="T3" fmla="*/ 24 h 24"/>
                <a:gd name="T4" fmla="*/ 6 w 14"/>
                <a:gd name="T5" fmla="*/ 0 h 24"/>
                <a:gd name="T6" fmla="*/ 0 w 14"/>
                <a:gd name="T7" fmla="*/ 23 h 24"/>
              </a:gdLst>
              <a:ahLst/>
              <a:cxnLst>
                <a:cxn ang="0">
                  <a:pos x="T0" y="T1"/>
                </a:cxn>
                <a:cxn ang="0">
                  <a:pos x="T2" y="T3"/>
                </a:cxn>
                <a:cxn ang="0">
                  <a:pos x="T4" y="T5"/>
                </a:cxn>
                <a:cxn ang="0">
                  <a:pos x="T6" y="T7"/>
                </a:cxn>
              </a:cxnLst>
              <a:rect l="0" t="0" r="r" b="b"/>
              <a:pathLst>
                <a:path w="14" h="24">
                  <a:moveTo>
                    <a:pt x="0" y="23"/>
                  </a:moveTo>
                  <a:cubicBezTo>
                    <a:pt x="4" y="23"/>
                    <a:pt x="9" y="23"/>
                    <a:pt x="14" y="24"/>
                  </a:cubicBezTo>
                  <a:cubicBezTo>
                    <a:pt x="11" y="16"/>
                    <a:pt x="9" y="8"/>
                    <a:pt x="6" y="0"/>
                  </a:cubicBezTo>
                  <a:cubicBezTo>
                    <a:pt x="3" y="8"/>
                    <a:pt x="1" y="15"/>
                    <a:pt x="0" y="23"/>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4" name="Freeform 2117"/>
            <p:cNvSpPr/>
            <p:nvPr/>
          </p:nvSpPr>
          <p:spPr bwMode="auto">
            <a:xfrm>
              <a:off x="3699" y="4055"/>
              <a:ext cx="185" cy="214"/>
            </a:xfrm>
            <a:custGeom>
              <a:avLst/>
              <a:gdLst>
                <a:gd name="T0" fmla="*/ 55 w 76"/>
                <a:gd name="T1" fmla="*/ 79 h 88"/>
                <a:gd name="T2" fmla="*/ 76 w 76"/>
                <a:gd name="T3" fmla="*/ 0 h 88"/>
                <a:gd name="T4" fmla="*/ 0 w 76"/>
                <a:gd name="T5" fmla="*/ 88 h 88"/>
                <a:gd name="T6" fmla="*/ 55 w 76"/>
                <a:gd name="T7" fmla="*/ 79 h 88"/>
              </a:gdLst>
              <a:ahLst/>
              <a:cxnLst>
                <a:cxn ang="0">
                  <a:pos x="T0" y="T1"/>
                </a:cxn>
                <a:cxn ang="0">
                  <a:pos x="T2" y="T3"/>
                </a:cxn>
                <a:cxn ang="0">
                  <a:pos x="T4" y="T5"/>
                </a:cxn>
                <a:cxn ang="0">
                  <a:pos x="T6" y="T7"/>
                </a:cxn>
              </a:cxnLst>
              <a:rect l="0" t="0" r="r" b="b"/>
              <a:pathLst>
                <a:path w="76" h="88">
                  <a:moveTo>
                    <a:pt x="55" y="79"/>
                  </a:moveTo>
                  <a:cubicBezTo>
                    <a:pt x="66" y="56"/>
                    <a:pt x="74" y="29"/>
                    <a:pt x="76" y="0"/>
                  </a:cubicBezTo>
                  <a:cubicBezTo>
                    <a:pt x="41" y="38"/>
                    <a:pt x="9" y="73"/>
                    <a:pt x="0" y="88"/>
                  </a:cubicBezTo>
                  <a:cubicBezTo>
                    <a:pt x="18" y="85"/>
                    <a:pt x="37" y="82"/>
                    <a:pt x="55" y="79"/>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5" name="Freeform 2118"/>
            <p:cNvSpPr/>
            <p:nvPr/>
          </p:nvSpPr>
          <p:spPr bwMode="auto">
            <a:xfrm>
              <a:off x="3033" y="3143"/>
              <a:ext cx="76" cy="75"/>
            </a:xfrm>
            <a:custGeom>
              <a:avLst/>
              <a:gdLst>
                <a:gd name="T0" fmla="*/ 12 w 31"/>
                <a:gd name="T1" fmla="*/ 28 h 31"/>
                <a:gd name="T2" fmla="*/ 29 w 31"/>
                <a:gd name="T3" fmla="*/ 21 h 31"/>
                <a:gd name="T4" fmla="*/ 20 w 31"/>
                <a:gd name="T5" fmla="*/ 3 h 31"/>
                <a:gd name="T6" fmla="*/ 2 w 31"/>
                <a:gd name="T7" fmla="*/ 10 h 31"/>
                <a:gd name="T8" fmla="*/ 12 w 31"/>
                <a:gd name="T9" fmla="*/ 28 h 31"/>
              </a:gdLst>
              <a:ahLst/>
              <a:cxnLst>
                <a:cxn ang="0">
                  <a:pos x="T0" y="T1"/>
                </a:cxn>
                <a:cxn ang="0">
                  <a:pos x="T2" y="T3"/>
                </a:cxn>
                <a:cxn ang="0">
                  <a:pos x="T4" y="T5"/>
                </a:cxn>
                <a:cxn ang="0">
                  <a:pos x="T6" y="T7"/>
                </a:cxn>
                <a:cxn ang="0">
                  <a:pos x="T8" y="T9"/>
                </a:cxn>
              </a:cxnLst>
              <a:rect l="0" t="0" r="r" b="b"/>
              <a:pathLst>
                <a:path w="31" h="31">
                  <a:moveTo>
                    <a:pt x="12" y="28"/>
                  </a:moveTo>
                  <a:cubicBezTo>
                    <a:pt x="19" y="31"/>
                    <a:pt x="26" y="28"/>
                    <a:pt x="29" y="21"/>
                  </a:cubicBezTo>
                  <a:cubicBezTo>
                    <a:pt x="31" y="14"/>
                    <a:pt x="27" y="6"/>
                    <a:pt x="20" y="3"/>
                  </a:cubicBezTo>
                  <a:cubicBezTo>
                    <a:pt x="12" y="0"/>
                    <a:pt x="5" y="3"/>
                    <a:pt x="2" y="10"/>
                  </a:cubicBezTo>
                  <a:cubicBezTo>
                    <a:pt x="0" y="17"/>
                    <a:pt x="4" y="25"/>
                    <a:pt x="12" y="28"/>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6" name="Freeform 2119"/>
            <p:cNvSpPr/>
            <p:nvPr/>
          </p:nvSpPr>
          <p:spPr bwMode="auto">
            <a:xfrm>
              <a:off x="1339" y="978"/>
              <a:ext cx="76" cy="44"/>
            </a:xfrm>
            <a:custGeom>
              <a:avLst/>
              <a:gdLst>
                <a:gd name="T0" fmla="*/ 0 w 31"/>
                <a:gd name="T1" fmla="*/ 12 h 18"/>
                <a:gd name="T2" fmla="*/ 29 w 31"/>
                <a:gd name="T3" fmla="*/ 18 h 18"/>
                <a:gd name="T4" fmla="*/ 31 w 31"/>
                <a:gd name="T5" fmla="*/ 7 h 18"/>
                <a:gd name="T6" fmla="*/ 3 w 31"/>
                <a:gd name="T7" fmla="*/ 0 h 18"/>
                <a:gd name="T8" fmla="*/ 0 w 31"/>
                <a:gd name="T9" fmla="*/ 12 h 18"/>
              </a:gdLst>
              <a:ahLst/>
              <a:cxnLst>
                <a:cxn ang="0">
                  <a:pos x="T0" y="T1"/>
                </a:cxn>
                <a:cxn ang="0">
                  <a:pos x="T2" y="T3"/>
                </a:cxn>
                <a:cxn ang="0">
                  <a:pos x="T4" y="T5"/>
                </a:cxn>
                <a:cxn ang="0">
                  <a:pos x="T6" y="T7"/>
                </a:cxn>
                <a:cxn ang="0">
                  <a:pos x="T8" y="T9"/>
                </a:cxn>
              </a:cxnLst>
              <a:rect l="0" t="0" r="r" b="b"/>
              <a:pathLst>
                <a:path w="31" h="18">
                  <a:moveTo>
                    <a:pt x="0" y="12"/>
                  </a:moveTo>
                  <a:cubicBezTo>
                    <a:pt x="29" y="18"/>
                    <a:pt x="29" y="18"/>
                    <a:pt x="29" y="18"/>
                  </a:cubicBezTo>
                  <a:cubicBezTo>
                    <a:pt x="29" y="14"/>
                    <a:pt x="30" y="11"/>
                    <a:pt x="31" y="7"/>
                  </a:cubicBezTo>
                  <a:cubicBezTo>
                    <a:pt x="3" y="0"/>
                    <a:pt x="3" y="0"/>
                    <a:pt x="3" y="0"/>
                  </a:cubicBezTo>
                  <a:lnTo>
                    <a:pt x="0" y="12"/>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7" name="Freeform 2120"/>
            <p:cNvSpPr/>
            <p:nvPr/>
          </p:nvSpPr>
          <p:spPr bwMode="auto">
            <a:xfrm>
              <a:off x="3376" y="3644"/>
              <a:ext cx="170" cy="109"/>
            </a:xfrm>
            <a:custGeom>
              <a:avLst/>
              <a:gdLst>
                <a:gd name="T0" fmla="*/ 0 w 70"/>
                <a:gd name="T1" fmla="*/ 26 h 45"/>
                <a:gd name="T2" fmla="*/ 52 w 70"/>
                <a:gd name="T3" fmla="*/ 45 h 45"/>
                <a:gd name="T4" fmla="*/ 70 w 70"/>
                <a:gd name="T5" fmla="*/ 26 h 45"/>
                <a:gd name="T6" fmla="*/ 35 w 70"/>
                <a:gd name="T7" fmla="*/ 0 h 45"/>
                <a:gd name="T8" fmla="*/ 0 w 70"/>
                <a:gd name="T9" fmla="*/ 26 h 45"/>
              </a:gdLst>
              <a:ahLst/>
              <a:cxnLst>
                <a:cxn ang="0">
                  <a:pos x="T0" y="T1"/>
                </a:cxn>
                <a:cxn ang="0">
                  <a:pos x="T2" y="T3"/>
                </a:cxn>
                <a:cxn ang="0">
                  <a:pos x="T4" y="T5"/>
                </a:cxn>
                <a:cxn ang="0">
                  <a:pos x="T6" y="T7"/>
                </a:cxn>
                <a:cxn ang="0">
                  <a:pos x="T8" y="T9"/>
                </a:cxn>
              </a:cxnLst>
              <a:rect l="0" t="0" r="r" b="b"/>
              <a:pathLst>
                <a:path w="70" h="45">
                  <a:moveTo>
                    <a:pt x="0" y="26"/>
                  </a:moveTo>
                  <a:cubicBezTo>
                    <a:pt x="15" y="36"/>
                    <a:pt x="34" y="43"/>
                    <a:pt x="52" y="45"/>
                  </a:cubicBezTo>
                  <a:cubicBezTo>
                    <a:pt x="58" y="38"/>
                    <a:pt x="64" y="32"/>
                    <a:pt x="70" y="26"/>
                  </a:cubicBezTo>
                  <a:cubicBezTo>
                    <a:pt x="57" y="20"/>
                    <a:pt x="44" y="11"/>
                    <a:pt x="35" y="0"/>
                  </a:cubicBezTo>
                  <a:cubicBezTo>
                    <a:pt x="23" y="6"/>
                    <a:pt x="12" y="15"/>
                    <a:pt x="0" y="26"/>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8" name="Freeform 2121"/>
            <p:cNvSpPr/>
            <p:nvPr/>
          </p:nvSpPr>
          <p:spPr bwMode="auto">
            <a:xfrm>
              <a:off x="1949" y="1700"/>
              <a:ext cx="27" cy="73"/>
            </a:xfrm>
            <a:custGeom>
              <a:avLst/>
              <a:gdLst>
                <a:gd name="T0" fmla="*/ 11 w 11"/>
                <a:gd name="T1" fmla="*/ 28 h 30"/>
                <a:gd name="T2" fmla="*/ 6 w 11"/>
                <a:gd name="T3" fmla="*/ 0 h 30"/>
                <a:gd name="T4" fmla="*/ 0 w 11"/>
                <a:gd name="T5" fmla="*/ 6 h 30"/>
                <a:gd name="T6" fmla="*/ 3 w 11"/>
                <a:gd name="T7" fmla="*/ 30 h 30"/>
                <a:gd name="T8" fmla="*/ 11 w 11"/>
                <a:gd name="T9" fmla="*/ 28 h 30"/>
              </a:gdLst>
              <a:ahLst/>
              <a:cxnLst>
                <a:cxn ang="0">
                  <a:pos x="T0" y="T1"/>
                </a:cxn>
                <a:cxn ang="0">
                  <a:pos x="T2" y="T3"/>
                </a:cxn>
                <a:cxn ang="0">
                  <a:pos x="T4" y="T5"/>
                </a:cxn>
                <a:cxn ang="0">
                  <a:pos x="T6" y="T7"/>
                </a:cxn>
                <a:cxn ang="0">
                  <a:pos x="T8" y="T9"/>
                </a:cxn>
              </a:cxnLst>
              <a:rect l="0" t="0" r="r" b="b"/>
              <a:pathLst>
                <a:path w="11" h="30">
                  <a:moveTo>
                    <a:pt x="11" y="28"/>
                  </a:moveTo>
                  <a:cubicBezTo>
                    <a:pt x="9" y="19"/>
                    <a:pt x="8" y="10"/>
                    <a:pt x="6" y="0"/>
                  </a:cubicBezTo>
                  <a:cubicBezTo>
                    <a:pt x="4" y="2"/>
                    <a:pt x="2" y="4"/>
                    <a:pt x="0" y="6"/>
                  </a:cubicBezTo>
                  <a:cubicBezTo>
                    <a:pt x="3" y="30"/>
                    <a:pt x="3" y="30"/>
                    <a:pt x="3" y="30"/>
                  </a:cubicBezTo>
                  <a:cubicBezTo>
                    <a:pt x="5" y="29"/>
                    <a:pt x="8" y="28"/>
                    <a:pt x="11" y="28"/>
                  </a:cubicBezTo>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9" name="Freeform 2122"/>
            <p:cNvSpPr/>
            <p:nvPr/>
          </p:nvSpPr>
          <p:spPr bwMode="auto">
            <a:xfrm>
              <a:off x="3196" y="3328"/>
              <a:ext cx="124" cy="175"/>
            </a:xfrm>
            <a:custGeom>
              <a:avLst/>
              <a:gdLst>
                <a:gd name="T0" fmla="*/ 1 w 51"/>
                <a:gd name="T1" fmla="*/ 0 h 72"/>
                <a:gd name="T2" fmla="*/ 24 w 51"/>
                <a:gd name="T3" fmla="*/ 72 h 72"/>
                <a:gd name="T4" fmla="*/ 51 w 51"/>
                <a:gd name="T5" fmla="*/ 60 h 72"/>
                <a:gd name="T6" fmla="*/ 20 w 51"/>
                <a:gd name="T7" fmla="*/ 1 h 72"/>
                <a:gd name="T8" fmla="*/ 1 w 51"/>
                <a:gd name="T9" fmla="*/ 0 h 72"/>
              </a:gdLst>
              <a:ahLst/>
              <a:cxnLst>
                <a:cxn ang="0">
                  <a:pos x="T0" y="T1"/>
                </a:cxn>
                <a:cxn ang="0">
                  <a:pos x="T2" y="T3"/>
                </a:cxn>
                <a:cxn ang="0">
                  <a:pos x="T4" y="T5"/>
                </a:cxn>
                <a:cxn ang="0">
                  <a:pos x="T6" y="T7"/>
                </a:cxn>
                <a:cxn ang="0">
                  <a:pos x="T8" y="T9"/>
                </a:cxn>
              </a:cxnLst>
              <a:rect l="0" t="0" r="r" b="b"/>
              <a:pathLst>
                <a:path w="51" h="72">
                  <a:moveTo>
                    <a:pt x="1" y="0"/>
                  </a:moveTo>
                  <a:cubicBezTo>
                    <a:pt x="0" y="26"/>
                    <a:pt x="9" y="51"/>
                    <a:pt x="24" y="72"/>
                  </a:cubicBezTo>
                  <a:cubicBezTo>
                    <a:pt x="33" y="67"/>
                    <a:pt x="42" y="64"/>
                    <a:pt x="51" y="60"/>
                  </a:cubicBezTo>
                  <a:cubicBezTo>
                    <a:pt x="39" y="43"/>
                    <a:pt x="29" y="23"/>
                    <a:pt x="20" y="1"/>
                  </a:cubicBezTo>
                  <a:cubicBezTo>
                    <a:pt x="13" y="1"/>
                    <a:pt x="6" y="0"/>
                    <a:pt x="1" y="0"/>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0" name="Freeform 2123"/>
            <p:cNvSpPr/>
            <p:nvPr/>
          </p:nvSpPr>
          <p:spPr bwMode="auto">
            <a:xfrm>
              <a:off x="603" y="0"/>
              <a:ext cx="48" cy="29"/>
            </a:xfrm>
            <a:custGeom>
              <a:avLst/>
              <a:gdLst>
                <a:gd name="T0" fmla="*/ 20 w 20"/>
                <a:gd name="T1" fmla="*/ 11 h 12"/>
                <a:gd name="T2" fmla="*/ 14 w 20"/>
                <a:gd name="T3" fmla="*/ 0 h 12"/>
                <a:gd name="T4" fmla="*/ 0 w 20"/>
                <a:gd name="T5" fmla="*/ 0 h 12"/>
                <a:gd name="T6" fmla="*/ 11 w 20"/>
                <a:gd name="T7" fmla="*/ 12 h 12"/>
                <a:gd name="T8" fmla="*/ 20 w 20"/>
                <a:gd name="T9" fmla="*/ 11 h 12"/>
              </a:gdLst>
              <a:ahLst/>
              <a:cxnLst>
                <a:cxn ang="0">
                  <a:pos x="T0" y="T1"/>
                </a:cxn>
                <a:cxn ang="0">
                  <a:pos x="T2" y="T3"/>
                </a:cxn>
                <a:cxn ang="0">
                  <a:pos x="T4" y="T5"/>
                </a:cxn>
                <a:cxn ang="0">
                  <a:pos x="T6" y="T7"/>
                </a:cxn>
                <a:cxn ang="0">
                  <a:pos x="T8" y="T9"/>
                </a:cxn>
              </a:cxnLst>
              <a:rect l="0" t="0" r="r" b="b"/>
              <a:pathLst>
                <a:path w="20" h="12">
                  <a:moveTo>
                    <a:pt x="20" y="11"/>
                  </a:moveTo>
                  <a:cubicBezTo>
                    <a:pt x="17" y="7"/>
                    <a:pt x="16" y="3"/>
                    <a:pt x="14" y="0"/>
                  </a:cubicBezTo>
                  <a:cubicBezTo>
                    <a:pt x="0" y="0"/>
                    <a:pt x="0" y="0"/>
                    <a:pt x="0" y="0"/>
                  </a:cubicBezTo>
                  <a:cubicBezTo>
                    <a:pt x="4" y="4"/>
                    <a:pt x="8" y="8"/>
                    <a:pt x="11" y="12"/>
                  </a:cubicBezTo>
                  <a:cubicBezTo>
                    <a:pt x="14" y="11"/>
                    <a:pt x="16" y="11"/>
                    <a:pt x="20" y="11"/>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1" name="Freeform 2124"/>
            <p:cNvSpPr/>
            <p:nvPr/>
          </p:nvSpPr>
          <p:spPr bwMode="auto">
            <a:xfrm>
              <a:off x="693" y="238"/>
              <a:ext cx="248" cy="265"/>
            </a:xfrm>
            <a:custGeom>
              <a:avLst/>
              <a:gdLst>
                <a:gd name="T0" fmla="*/ 93 w 102"/>
                <a:gd name="T1" fmla="*/ 51 h 109"/>
                <a:gd name="T2" fmla="*/ 41 w 102"/>
                <a:gd name="T3" fmla="*/ 0 h 109"/>
                <a:gd name="T4" fmla="*/ 0 w 102"/>
                <a:gd name="T5" fmla="*/ 4 h 109"/>
                <a:gd name="T6" fmla="*/ 102 w 102"/>
                <a:gd name="T7" fmla="*/ 109 h 109"/>
                <a:gd name="T8" fmla="*/ 93 w 102"/>
                <a:gd name="T9" fmla="*/ 51 h 109"/>
              </a:gdLst>
              <a:ahLst/>
              <a:cxnLst>
                <a:cxn ang="0">
                  <a:pos x="T0" y="T1"/>
                </a:cxn>
                <a:cxn ang="0">
                  <a:pos x="T2" y="T3"/>
                </a:cxn>
                <a:cxn ang="0">
                  <a:pos x="T4" y="T5"/>
                </a:cxn>
                <a:cxn ang="0">
                  <a:pos x="T6" y="T7"/>
                </a:cxn>
                <a:cxn ang="0">
                  <a:pos x="T8" y="T9"/>
                </a:cxn>
              </a:cxnLst>
              <a:rect l="0" t="0" r="r" b="b"/>
              <a:pathLst>
                <a:path w="102" h="109">
                  <a:moveTo>
                    <a:pt x="93" y="51"/>
                  </a:moveTo>
                  <a:cubicBezTo>
                    <a:pt x="78" y="36"/>
                    <a:pt x="61" y="20"/>
                    <a:pt x="41" y="0"/>
                  </a:cubicBezTo>
                  <a:cubicBezTo>
                    <a:pt x="27" y="3"/>
                    <a:pt x="13" y="4"/>
                    <a:pt x="0" y="4"/>
                  </a:cubicBezTo>
                  <a:cubicBezTo>
                    <a:pt x="36" y="42"/>
                    <a:pt x="73" y="79"/>
                    <a:pt x="102" y="109"/>
                  </a:cubicBezTo>
                  <a:cubicBezTo>
                    <a:pt x="93" y="88"/>
                    <a:pt x="91" y="60"/>
                    <a:pt x="93" y="51"/>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2" name="Freeform 2125"/>
            <p:cNvSpPr/>
            <p:nvPr/>
          </p:nvSpPr>
          <p:spPr bwMode="auto">
            <a:xfrm>
              <a:off x="1930" y="1720"/>
              <a:ext cx="19" cy="58"/>
            </a:xfrm>
            <a:custGeom>
              <a:avLst/>
              <a:gdLst>
                <a:gd name="T0" fmla="*/ 0 w 8"/>
                <a:gd name="T1" fmla="*/ 5 h 24"/>
                <a:gd name="T2" fmla="*/ 2 w 8"/>
                <a:gd name="T3" fmla="*/ 24 h 24"/>
                <a:gd name="T4" fmla="*/ 8 w 8"/>
                <a:gd name="T5" fmla="*/ 22 h 24"/>
                <a:gd name="T6" fmla="*/ 6 w 8"/>
                <a:gd name="T7" fmla="*/ 0 h 24"/>
                <a:gd name="T8" fmla="*/ 0 w 8"/>
                <a:gd name="T9" fmla="*/ 5 h 24"/>
              </a:gdLst>
              <a:ahLst/>
              <a:cxnLst>
                <a:cxn ang="0">
                  <a:pos x="T0" y="T1"/>
                </a:cxn>
                <a:cxn ang="0">
                  <a:pos x="T2" y="T3"/>
                </a:cxn>
                <a:cxn ang="0">
                  <a:pos x="T4" y="T5"/>
                </a:cxn>
                <a:cxn ang="0">
                  <a:pos x="T6" y="T7"/>
                </a:cxn>
                <a:cxn ang="0">
                  <a:pos x="T8" y="T9"/>
                </a:cxn>
              </a:cxnLst>
              <a:rect l="0" t="0" r="r" b="b"/>
              <a:pathLst>
                <a:path w="8" h="24">
                  <a:moveTo>
                    <a:pt x="0" y="5"/>
                  </a:moveTo>
                  <a:cubicBezTo>
                    <a:pt x="2" y="24"/>
                    <a:pt x="2" y="24"/>
                    <a:pt x="2" y="24"/>
                  </a:cubicBezTo>
                  <a:cubicBezTo>
                    <a:pt x="4" y="23"/>
                    <a:pt x="6" y="23"/>
                    <a:pt x="8" y="22"/>
                  </a:cubicBezTo>
                  <a:cubicBezTo>
                    <a:pt x="6" y="0"/>
                    <a:pt x="6" y="0"/>
                    <a:pt x="6" y="0"/>
                  </a:cubicBezTo>
                  <a:cubicBezTo>
                    <a:pt x="4" y="2"/>
                    <a:pt x="2" y="3"/>
                    <a:pt x="0" y="5"/>
                  </a:cubicBezTo>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3" name="Freeform 2126"/>
            <p:cNvSpPr/>
            <p:nvPr/>
          </p:nvSpPr>
          <p:spPr bwMode="auto">
            <a:xfrm>
              <a:off x="4003" y="4247"/>
              <a:ext cx="29" cy="75"/>
            </a:xfrm>
            <a:custGeom>
              <a:avLst/>
              <a:gdLst>
                <a:gd name="T0" fmla="*/ 0 w 12"/>
                <a:gd name="T1" fmla="*/ 31 h 31"/>
                <a:gd name="T2" fmla="*/ 12 w 12"/>
                <a:gd name="T3" fmla="*/ 31 h 31"/>
                <a:gd name="T4" fmla="*/ 11 w 12"/>
                <a:gd name="T5" fmla="*/ 0 h 31"/>
                <a:gd name="T6" fmla="*/ 0 w 12"/>
                <a:gd name="T7" fmla="*/ 31 h 31"/>
              </a:gdLst>
              <a:ahLst/>
              <a:cxnLst>
                <a:cxn ang="0">
                  <a:pos x="T0" y="T1"/>
                </a:cxn>
                <a:cxn ang="0">
                  <a:pos x="T2" y="T3"/>
                </a:cxn>
                <a:cxn ang="0">
                  <a:pos x="T4" y="T5"/>
                </a:cxn>
                <a:cxn ang="0">
                  <a:pos x="T6" y="T7"/>
                </a:cxn>
              </a:cxnLst>
              <a:rect l="0" t="0" r="r" b="b"/>
              <a:pathLst>
                <a:path w="12" h="31">
                  <a:moveTo>
                    <a:pt x="0" y="31"/>
                  </a:moveTo>
                  <a:cubicBezTo>
                    <a:pt x="12" y="31"/>
                    <a:pt x="12" y="31"/>
                    <a:pt x="12" y="31"/>
                  </a:cubicBezTo>
                  <a:cubicBezTo>
                    <a:pt x="12" y="20"/>
                    <a:pt x="12" y="10"/>
                    <a:pt x="11" y="0"/>
                  </a:cubicBezTo>
                  <a:cubicBezTo>
                    <a:pt x="8" y="10"/>
                    <a:pt x="4" y="21"/>
                    <a:pt x="0" y="31"/>
                  </a:cubicBezTo>
                  <a:close/>
                </a:path>
              </a:pathLst>
            </a:custGeom>
            <a:solidFill>
              <a:srgbClr val="C6D9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4" name="Freeform 2127"/>
            <p:cNvSpPr/>
            <p:nvPr/>
          </p:nvSpPr>
          <p:spPr bwMode="auto">
            <a:xfrm>
              <a:off x="1329" y="1014"/>
              <a:ext cx="81" cy="44"/>
            </a:xfrm>
            <a:custGeom>
              <a:avLst/>
              <a:gdLst>
                <a:gd name="T0" fmla="*/ 0 w 33"/>
                <a:gd name="T1" fmla="*/ 11 h 18"/>
                <a:gd name="T2" fmla="*/ 33 w 33"/>
                <a:gd name="T3" fmla="*/ 18 h 18"/>
                <a:gd name="T4" fmla="*/ 32 w 33"/>
                <a:gd name="T5" fmla="*/ 7 h 18"/>
                <a:gd name="T6" fmla="*/ 3 w 33"/>
                <a:gd name="T7" fmla="*/ 0 h 18"/>
                <a:gd name="T8" fmla="*/ 0 w 33"/>
                <a:gd name="T9" fmla="*/ 11 h 18"/>
              </a:gdLst>
              <a:ahLst/>
              <a:cxnLst>
                <a:cxn ang="0">
                  <a:pos x="T0" y="T1"/>
                </a:cxn>
                <a:cxn ang="0">
                  <a:pos x="T2" y="T3"/>
                </a:cxn>
                <a:cxn ang="0">
                  <a:pos x="T4" y="T5"/>
                </a:cxn>
                <a:cxn ang="0">
                  <a:pos x="T6" y="T7"/>
                </a:cxn>
                <a:cxn ang="0">
                  <a:pos x="T8" y="T9"/>
                </a:cxn>
              </a:cxnLst>
              <a:rect l="0" t="0" r="r" b="b"/>
              <a:pathLst>
                <a:path w="33" h="18">
                  <a:moveTo>
                    <a:pt x="0" y="11"/>
                  </a:moveTo>
                  <a:cubicBezTo>
                    <a:pt x="33" y="18"/>
                    <a:pt x="33" y="18"/>
                    <a:pt x="33" y="18"/>
                  </a:cubicBezTo>
                  <a:cubicBezTo>
                    <a:pt x="32" y="14"/>
                    <a:pt x="32" y="11"/>
                    <a:pt x="32" y="7"/>
                  </a:cubicBezTo>
                  <a:cubicBezTo>
                    <a:pt x="3" y="0"/>
                    <a:pt x="3" y="0"/>
                    <a:pt x="3" y="0"/>
                  </a:cubicBezTo>
                  <a:lnTo>
                    <a:pt x="0" y="11"/>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5" name="Freeform 2128"/>
            <p:cNvSpPr/>
            <p:nvPr/>
          </p:nvSpPr>
          <p:spPr bwMode="auto">
            <a:xfrm>
              <a:off x="1320" y="1048"/>
              <a:ext cx="97" cy="44"/>
            </a:xfrm>
            <a:custGeom>
              <a:avLst/>
              <a:gdLst>
                <a:gd name="T0" fmla="*/ 0 w 40"/>
                <a:gd name="T1" fmla="*/ 10 h 18"/>
                <a:gd name="T2" fmla="*/ 33 w 40"/>
                <a:gd name="T3" fmla="*/ 18 h 18"/>
                <a:gd name="T4" fmla="*/ 40 w 40"/>
                <a:gd name="T5" fmla="*/ 16 h 18"/>
                <a:gd name="T6" fmla="*/ 38 w 40"/>
                <a:gd name="T7" fmla="*/ 8 h 18"/>
                <a:gd name="T8" fmla="*/ 3 w 40"/>
                <a:gd name="T9" fmla="*/ 0 h 18"/>
                <a:gd name="T10" fmla="*/ 0 w 40"/>
                <a:gd name="T11" fmla="*/ 10 h 18"/>
              </a:gdLst>
              <a:ahLst/>
              <a:cxnLst>
                <a:cxn ang="0">
                  <a:pos x="T0" y="T1"/>
                </a:cxn>
                <a:cxn ang="0">
                  <a:pos x="T2" y="T3"/>
                </a:cxn>
                <a:cxn ang="0">
                  <a:pos x="T4" y="T5"/>
                </a:cxn>
                <a:cxn ang="0">
                  <a:pos x="T6" y="T7"/>
                </a:cxn>
                <a:cxn ang="0">
                  <a:pos x="T8" y="T9"/>
                </a:cxn>
                <a:cxn ang="0">
                  <a:pos x="T10" y="T11"/>
                </a:cxn>
              </a:cxnLst>
              <a:rect l="0" t="0" r="r" b="b"/>
              <a:pathLst>
                <a:path w="40" h="18">
                  <a:moveTo>
                    <a:pt x="0" y="10"/>
                  </a:moveTo>
                  <a:cubicBezTo>
                    <a:pt x="33" y="18"/>
                    <a:pt x="33" y="18"/>
                    <a:pt x="33" y="18"/>
                  </a:cubicBezTo>
                  <a:cubicBezTo>
                    <a:pt x="35" y="17"/>
                    <a:pt x="38" y="16"/>
                    <a:pt x="40" y="16"/>
                  </a:cubicBezTo>
                  <a:cubicBezTo>
                    <a:pt x="39" y="13"/>
                    <a:pt x="38" y="11"/>
                    <a:pt x="38" y="8"/>
                  </a:cubicBezTo>
                  <a:cubicBezTo>
                    <a:pt x="3" y="0"/>
                    <a:pt x="3" y="0"/>
                    <a:pt x="3" y="0"/>
                  </a:cubicBezTo>
                  <a:lnTo>
                    <a:pt x="0" y="10"/>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6" name="Freeform 2129"/>
            <p:cNvSpPr/>
            <p:nvPr/>
          </p:nvSpPr>
          <p:spPr bwMode="auto">
            <a:xfrm>
              <a:off x="911" y="669"/>
              <a:ext cx="285" cy="243"/>
            </a:xfrm>
            <a:custGeom>
              <a:avLst/>
              <a:gdLst>
                <a:gd name="T0" fmla="*/ 117 w 117"/>
                <a:gd name="T1" fmla="*/ 50 h 100"/>
                <a:gd name="T2" fmla="*/ 0 w 117"/>
                <a:gd name="T3" fmla="*/ 96 h 100"/>
                <a:gd name="T4" fmla="*/ 22 w 117"/>
                <a:gd name="T5" fmla="*/ 100 h 100"/>
                <a:gd name="T6" fmla="*/ 115 w 117"/>
                <a:gd name="T7" fmla="*/ 56 h 100"/>
                <a:gd name="T8" fmla="*/ 117 w 117"/>
                <a:gd name="T9" fmla="*/ 50 h 100"/>
              </a:gdLst>
              <a:ahLst/>
              <a:cxnLst>
                <a:cxn ang="0">
                  <a:pos x="T0" y="T1"/>
                </a:cxn>
                <a:cxn ang="0">
                  <a:pos x="T2" y="T3"/>
                </a:cxn>
                <a:cxn ang="0">
                  <a:pos x="T4" y="T5"/>
                </a:cxn>
                <a:cxn ang="0">
                  <a:pos x="T6" y="T7"/>
                </a:cxn>
                <a:cxn ang="0">
                  <a:pos x="T8" y="T9"/>
                </a:cxn>
              </a:cxnLst>
              <a:rect l="0" t="0" r="r" b="b"/>
              <a:pathLst>
                <a:path w="117" h="100">
                  <a:moveTo>
                    <a:pt x="117" y="50"/>
                  </a:moveTo>
                  <a:cubicBezTo>
                    <a:pt x="61" y="0"/>
                    <a:pt x="0" y="47"/>
                    <a:pt x="0" y="96"/>
                  </a:cubicBezTo>
                  <a:cubicBezTo>
                    <a:pt x="7" y="97"/>
                    <a:pt x="15" y="98"/>
                    <a:pt x="22" y="100"/>
                  </a:cubicBezTo>
                  <a:cubicBezTo>
                    <a:pt x="27" y="62"/>
                    <a:pt x="70" y="37"/>
                    <a:pt x="115" y="56"/>
                  </a:cubicBezTo>
                  <a:lnTo>
                    <a:pt x="117" y="50"/>
                  </a:ln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7" name="Freeform 2130"/>
            <p:cNvSpPr/>
            <p:nvPr/>
          </p:nvSpPr>
          <p:spPr bwMode="auto">
            <a:xfrm>
              <a:off x="3502" y="3948"/>
              <a:ext cx="268" cy="92"/>
            </a:xfrm>
            <a:custGeom>
              <a:avLst/>
              <a:gdLst>
                <a:gd name="T0" fmla="*/ 6 w 110"/>
                <a:gd name="T1" fmla="*/ 8 h 38"/>
                <a:gd name="T2" fmla="*/ 0 w 110"/>
                <a:gd name="T3" fmla="*/ 23 h 38"/>
                <a:gd name="T4" fmla="*/ 76 w 110"/>
                <a:gd name="T5" fmla="*/ 38 h 38"/>
                <a:gd name="T6" fmla="*/ 110 w 110"/>
                <a:gd name="T7" fmla="*/ 0 h 38"/>
                <a:gd name="T8" fmla="*/ 6 w 110"/>
                <a:gd name="T9" fmla="*/ 8 h 38"/>
              </a:gdLst>
              <a:ahLst/>
              <a:cxnLst>
                <a:cxn ang="0">
                  <a:pos x="T0" y="T1"/>
                </a:cxn>
                <a:cxn ang="0">
                  <a:pos x="T2" y="T3"/>
                </a:cxn>
                <a:cxn ang="0">
                  <a:pos x="T4" y="T5"/>
                </a:cxn>
                <a:cxn ang="0">
                  <a:pos x="T6" y="T7"/>
                </a:cxn>
                <a:cxn ang="0">
                  <a:pos x="T8" y="T9"/>
                </a:cxn>
              </a:cxnLst>
              <a:rect l="0" t="0" r="r" b="b"/>
              <a:pathLst>
                <a:path w="110" h="38">
                  <a:moveTo>
                    <a:pt x="6" y="8"/>
                  </a:moveTo>
                  <a:cubicBezTo>
                    <a:pt x="4" y="13"/>
                    <a:pt x="1" y="18"/>
                    <a:pt x="0" y="23"/>
                  </a:cubicBezTo>
                  <a:cubicBezTo>
                    <a:pt x="13" y="26"/>
                    <a:pt x="48" y="33"/>
                    <a:pt x="76" y="38"/>
                  </a:cubicBezTo>
                  <a:cubicBezTo>
                    <a:pt x="88" y="25"/>
                    <a:pt x="100" y="12"/>
                    <a:pt x="110" y="0"/>
                  </a:cubicBezTo>
                  <a:cubicBezTo>
                    <a:pt x="73" y="13"/>
                    <a:pt x="28" y="15"/>
                    <a:pt x="6" y="8"/>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8" name="Freeform 2131"/>
            <p:cNvSpPr/>
            <p:nvPr/>
          </p:nvSpPr>
          <p:spPr bwMode="auto">
            <a:xfrm>
              <a:off x="2941" y="3301"/>
              <a:ext cx="248" cy="284"/>
            </a:xfrm>
            <a:custGeom>
              <a:avLst/>
              <a:gdLst>
                <a:gd name="T0" fmla="*/ 80 w 102"/>
                <a:gd name="T1" fmla="*/ 0 h 117"/>
                <a:gd name="T2" fmla="*/ 68 w 102"/>
                <a:gd name="T3" fmla="*/ 8 h 117"/>
                <a:gd name="T4" fmla="*/ 67 w 102"/>
                <a:gd name="T5" fmla="*/ 17 h 117"/>
                <a:gd name="T6" fmla="*/ 35 w 102"/>
                <a:gd name="T7" fmla="*/ 32 h 117"/>
                <a:gd name="T8" fmla="*/ 19 w 102"/>
                <a:gd name="T9" fmla="*/ 4 h 117"/>
                <a:gd name="T10" fmla="*/ 8 w 102"/>
                <a:gd name="T11" fmla="*/ 5 h 117"/>
                <a:gd name="T12" fmla="*/ 0 w 102"/>
                <a:gd name="T13" fmla="*/ 45 h 117"/>
                <a:gd name="T14" fmla="*/ 17 w 102"/>
                <a:gd name="T15" fmla="*/ 54 h 117"/>
                <a:gd name="T16" fmla="*/ 29 w 102"/>
                <a:gd name="T17" fmla="*/ 48 h 117"/>
                <a:gd name="T18" fmla="*/ 52 w 102"/>
                <a:gd name="T19" fmla="*/ 64 h 117"/>
                <a:gd name="T20" fmla="*/ 48 w 102"/>
                <a:gd name="T21" fmla="*/ 79 h 117"/>
                <a:gd name="T22" fmla="*/ 80 w 102"/>
                <a:gd name="T23" fmla="*/ 117 h 117"/>
                <a:gd name="T24" fmla="*/ 102 w 102"/>
                <a:gd name="T25" fmla="*/ 99 h 117"/>
                <a:gd name="T26" fmla="*/ 80 w 102"/>
                <a:gd name="T27"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 h="117">
                  <a:moveTo>
                    <a:pt x="80" y="0"/>
                  </a:moveTo>
                  <a:cubicBezTo>
                    <a:pt x="68" y="8"/>
                    <a:pt x="68" y="8"/>
                    <a:pt x="68" y="8"/>
                  </a:cubicBezTo>
                  <a:cubicBezTo>
                    <a:pt x="68" y="11"/>
                    <a:pt x="68" y="14"/>
                    <a:pt x="67" y="17"/>
                  </a:cubicBezTo>
                  <a:cubicBezTo>
                    <a:pt x="62" y="30"/>
                    <a:pt x="48" y="36"/>
                    <a:pt x="35" y="32"/>
                  </a:cubicBezTo>
                  <a:cubicBezTo>
                    <a:pt x="23" y="27"/>
                    <a:pt x="16" y="15"/>
                    <a:pt x="19" y="4"/>
                  </a:cubicBezTo>
                  <a:cubicBezTo>
                    <a:pt x="8" y="5"/>
                    <a:pt x="8" y="5"/>
                    <a:pt x="8" y="5"/>
                  </a:cubicBezTo>
                  <a:cubicBezTo>
                    <a:pt x="5" y="19"/>
                    <a:pt x="2" y="32"/>
                    <a:pt x="0" y="45"/>
                  </a:cubicBezTo>
                  <a:cubicBezTo>
                    <a:pt x="5" y="47"/>
                    <a:pt x="11" y="50"/>
                    <a:pt x="17" y="54"/>
                  </a:cubicBezTo>
                  <a:cubicBezTo>
                    <a:pt x="20" y="51"/>
                    <a:pt x="24" y="49"/>
                    <a:pt x="29" y="48"/>
                  </a:cubicBezTo>
                  <a:cubicBezTo>
                    <a:pt x="40" y="45"/>
                    <a:pt x="50" y="52"/>
                    <a:pt x="52" y="64"/>
                  </a:cubicBezTo>
                  <a:cubicBezTo>
                    <a:pt x="53" y="69"/>
                    <a:pt x="51" y="74"/>
                    <a:pt x="48" y="79"/>
                  </a:cubicBezTo>
                  <a:cubicBezTo>
                    <a:pt x="62" y="92"/>
                    <a:pt x="74" y="106"/>
                    <a:pt x="80" y="117"/>
                  </a:cubicBezTo>
                  <a:cubicBezTo>
                    <a:pt x="87" y="110"/>
                    <a:pt x="95" y="104"/>
                    <a:pt x="102" y="99"/>
                  </a:cubicBezTo>
                  <a:cubicBezTo>
                    <a:pt x="82" y="64"/>
                    <a:pt x="76" y="30"/>
                    <a:pt x="80"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9" name="Freeform 2132"/>
            <p:cNvSpPr/>
            <p:nvPr/>
          </p:nvSpPr>
          <p:spPr bwMode="auto">
            <a:xfrm>
              <a:off x="1908" y="1737"/>
              <a:ext cx="19" cy="46"/>
            </a:xfrm>
            <a:custGeom>
              <a:avLst/>
              <a:gdLst>
                <a:gd name="T0" fmla="*/ 2 w 8"/>
                <a:gd name="T1" fmla="*/ 19 h 19"/>
                <a:gd name="T2" fmla="*/ 8 w 8"/>
                <a:gd name="T3" fmla="*/ 17 h 19"/>
                <a:gd name="T4" fmla="*/ 6 w 8"/>
                <a:gd name="T5" fmla="*/ 0 h 19"/>
                <a:gd name="T6" fmla="*/ 0 w 8"/>
                <a:gd name="T7" fmla="*/ 3 h 19"/>
                <a:gd name="T8" fmla="*/ 2 w 8"/>
                <a:gd name="T9" fmla="*/ 19 h 19"/>
              </a:gdLst>
              <a:ahLst/>
              <a:cxnLst>
                <a:cxn ang="0">
                  <a:pos x="T0" y="T1"/>
                </a:cxn>
                <a:cxn ang="0">
                  <a:pos x="T2" y="T3"/>
                </a:cxn>
                <a:cxn ang="0">
                  <a:pos x="T4" y="T5"/>
                </a:cxn>
                <a:cxn ang="0">
                  <a:pos x="T6" y="T7"/>
                </a:cxn>
                <a:cxn ang="0">
                  <a:pos x="T8" y="T9"/>
                </a:cxn>
              </a:cxnLst>
              <a:rect l="0" t="0" r="r" b="b"/>
              <a:pathLst>
                <a:path w="8" h="19">
                  <a:moveTo>
                    <a:pt x="2" y="19"/>
                  </a:moveTo>
                  <a:cubicBezTo>
                    <a:pt x="4" y="18"/>
                    <a:pt x="6" y="18"/>
                    <a:pt x="8" y="17"/>
                  </a:cubicBezTo>
                  <a:cubicBezTo>
                    <a:pt x="6" y="0"/>
                    <a:pt x="6" y="0"/>
                    <a:pt x="6" y="0"/>
                  </a:cubicBezTo>
                  <a:cubicBezTo>
                    <a:pt x="4" y="1"/>
                    <a:pt x="2" y="2"/>
                    <a:pt x="0" y="3"/>
                  </a:cubicBezTo>
                  <a:cubicBezTo>
                    <a:pt x="2" y="19"/>
                    <a:pt x="2" y="19"/>
                    <a:pt x="2" y="19"/>
                  </a:cubicBezTo>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0" name="Freeform 2133"/>
            <p:cNvSpPr/>
            <p:nvPr/>
          </p:nvSpPr>
          <p:spPr bwMode="auto">
            <a:xfrm>
              <a:off x="1607" y="1365"/>
              <a:ext cx="43" cy="150"/>
            </a:xfrm>
            <a:custGeom>
              <a:avLst/>
              <a:gdLst>
                <a:gd name="T0" fmla="*/ 0 w 18"/>
                <a:gd name="T1" fmla="*/ 61 h 62"/>
                <a:gd name="T2" fmla="*/ 7 w 18"/>
                <a:gd name="T3" fmla="*/ 62 h 62"/>
                <a:gd name="T4" fmla="*/ 18 w 18"/>
                <a:gd name="T5" fmla="*/ 8 h 62"/>
                <a:gd name="T6" fmla="*/ 12 w 18"/>
                <a:gd name="T7" fmla="*/ 0 h 62"/>
                <a:gd name="T8" fmla="*/ 0 w 18"/>
                <a:gd name="T9" fmla="*/ 61 h 62"/>
              </a:gdLst>
              <a:ahLst/>
              <a:cxnLst>
                <a:cxn ang="0">
                  <a:pos x="T0" y="T1"/>
                </a:cxn>
                <a:cxn ang="0">
                  <a:pos x="T2" y="T3"/>
                </a:cxn>
                <a:cxn ang="0">
                  <a:pos x="T4" y="T5"/>
                </a:cxn>
                <a:cxn ang="0">
                  <a:pos x="T6" y="T7"/>
                </a:cxn>
                <a:cxn ang="0">
                  <a:pos x="T8" y="T9"/>
                </a:cxn>
              </a:cxnLst>
              <a:rect l="0" t="0" r="r" b="b"/>
              <a:pathLst>
                <a:path w="18" h="62">
                  <a:moveTo>
                    <a:pt x="0" y="61"/>
                  </a:moveTo>
                  <a:cubicBezTo>
                    <a:pt x="3" y="61"/>
                    <a:pt x="5" y="62"/>
                    <a:pt x="7" y="62"/>
                  </a:cubicBezTo>
                  <a:cubicBezTo>
                    <a:pt x="18" y="8"/>
                    <a:pt x="18" y="8"/>
                    <a:pt x="18" y="8"/>
                  </a:cubicBezTo>
                  <a:cubicBezTo>
                    <a:pt x="15" y="5"/>
                    <a:pt x="13" y="2"/>
                    <a:pt x="12" y="0"/>
                  </a:cubicBezTo>
                  <a:cubicBezTo>
                    <a:pt x="0" y="61"/>
                    <a:pt x="0" y="61"/>
                    <a:pt x="0" y="61"/>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1" name="Freeform 2134"/>
            <p:cNvSpPr/>
            <p:nvPr/>
          </p:nvSpPr>
          <p:spPr bwMode="auto">
            <a:xfrm>
              <a:off x="1633" y="1396"/>
              <a:ext cx="34" cy="124"/>
            </a:xfrm>
            <a:custGeom>
              <a:avLst/>
              <a:gdLst>
                <a:gd name="T0" fmla="*/ 0 w 14"/>
                <a:gd name="T1" fmla="*/ 50 h 51"/>
                <a:gd name="T2" fmla="*/ 6 w 14"/>
                <a:gd name="T3" fmla="*/ 51 h 51"/>
                <a:gd name="T4" fmla="*/ 14 w 14"/>
                <a:gd name="T5" fmla="*/ 8 h 51"/>
                <a:gd name="T6" fmla="*/ 9 w 14"/>
                <a:gd name="T7" fmla="*/ 0 h 51"/>
                <a:gd name="T8" fmla="*/ 0 w 14"/>
                <a:gd name="T9" fmla="*/ 50 h 51"/>
              </a:gdLst>
              <a:ahLst/>
              <a:cxnLst>
                <a:cxn ang="0">
                  <a:pos x="T0" y="T1"/>
                </a:cxn>
                <a:cxn ang="0">
                  <a:pos x="T2" y="T3"/>
                </a:cxn>
                <a:cxn ang="0">
                  <a:pos x="T4" y="T5"/>
                </a:cxn>
                <a:cxn ang="0">
                  <a:pos x="T6" y="T7"/>
                </a:cxn>
                <a:cxn ang="0">
                  <a:pos x="T8" y="T9"/>
                </a:cxn>
              </a:cxnLst>
              <a:rect l="0" t="0" r="r" b="b"/>
              <a:pathLst>
                <a:path w="14" h="51">
                  <a:moveTo>
                    <a:pt x="0" y="50"/>
                  </a:moveTo>
                  <a:cubicBezTo>
                    <a:pt x="2" y="50"/>
                    <a:pt x="4" y="51"/>
                    <a:pt x="6" y="51"/>
                  </a:cubicBezTo>
                  <a:cubicBezTo>
                    <a:pt x="14" y="8"/>
                    <a:pt x="14" y="8"/>
                    <a:pt x="14" y="8"/>
                  </a:cubicBezTo>
                  <a:cubicBezTo>
                    <a:pt x="12" y="5"/>
                    <a:pt x="11" y="2"/>
                    <a:pt x="9" y="0"/>
                  </a:cubicBezTo>
                  <a:cubicBezTo>
                    <a:pt x="0" y="50"/>
                    <a:pt x="0" y="50"/>
                    <a:pt x="0" y="50"/>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2" name="Freeform 2135"/>
            <p:cNvSpPr/>
            <p:nvPr/>
          </p:nvSpPr>
          <p:spPr bwMode="auto">
            <a:xfrm>
              <a:off x="1585" y="1362"/>
              <a:ext cx="43" cy="149"/>
            </a:xfrm>
            <a:custGeom>
              <a:avLst/>
              <a:gdLst>
                <a:gd name="T0" fmla="*/ 0 w 18"/>
                <a:gd name="T1" fmla="*/ 59 h 61"/>
                <a:gd name="T2" fmla="*/ 6 w 18"/>
                <a:gd name="T3" fmla="*/ 61 h 61"/>
                <a:gd name="T4" fmla="*/ 18 w 18"/>
                <a:gd name="T5" fmla="*/ 0 h 61"/>
                <a:gd name="T6" fmla="*/ 11 w 18"/>
                <a:gd name="T7" fmla="*/ 1 h 61"/>
                <a:gd name="T8" fmla="*/ 0 w 18"/>
                <a:gd name="T9" fmla="*/ 59 h 61"/>
              </a:gdLst>
              <a:ahLst/>
              <a:cxnLst>
                <a:cxn ang="0">
                  <a:pos x="T0" y="T1"/>
                </a:cxn>
                <a:cxn ang="0">
                  <a:pos x="T2" y="T3"/>
                </a:cxn>
                <a:cxn ang="0">
                  <a:pos x="T4" y="T5"/>
                </a:cxn>
                <a:cxn ang="0">
                  <a:pos x="T6" y="T7"/>
                </a:cxn>
                <a:cxn ang="0">
                  <a:pos x="T8" y="T9"/>
                </a:cxn>
              </a:cxnLst>
              <a:rect l="0" t="0" r="r" b="b"/>
              <a:pathLst>
                <a:path w="18" h="61">
                  <a:moveTo>
                    <a:pt x="0" y="59"/>
                  </a:moveTo>
                  <a:cubicBezTo>
                    <a:pt x="2" y="59"/>
                    <a:pt x="4" y="60"/>
                    <a:pt x="6" y="61"/>
                  </a:cubicBezTo>
                  <a:cubicBezTo>
                    <a:pt x="18" y="0"/>
                    <a:pt x="18" y="0"/>
                    <a:pt x="18" y="0"/>
                  </a:cubicBezTo>
                  <a:cubicBezTo>
                    <a:pt x="15" y="0"/>
                    <a:pt x="13" y="1"/>
                    <a:pt x="11" y="1"/>
                  </a:cubicBezTo>
                  <a:cubicBezTo>
                    <a:pt x="0" y="59"/>
                    <a:pt x="0" y="59"/>
                    <a:pt x="0" y="59"/>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3" name="Freeform 2136"/>
            <p:cNvSpPr/>
            <p:nvPr/>
          </p:nvSpPr>
          <p:spPr bwMode="auto">
            <a:xfrm>
              <a:off x="1655" y="1425"/>
              <a:ext cx="32" cy="100"/>
            </a:xfrm>
            <a:custGeom>
              <a:avLst/>
              <a:gdLst>
                <a:gd name="T0" fmla="*/ 0 w 13"/>
                <a:gd name="T1" fmla="*/ 40 h 41"/>
                <a:gd name="T2" fmla="*/ 7 w 13"/>
                <a:gd name="T3" fmla="*/ 41 h 41"/>
                <a:gd name="T4" fmla="*/ 13 w 13"/>
                <a:gd name="T5" fmla="*/ 9 h 41"/>
                <a:gd name="T6" fmla="*/ 8 w 13"/>
                <a:gd name="T7" fmla="*/ 0 h 41"/>
                <a:gd name="T8" fmla="*/ 0 w 13"/>
                <a:gd name="T9" fmla="*/ 40 h 41"/>
              </a:gdLst>
              <a:ahLst/>
              <a:cxnLst>
                <a:cxn ang="0">
                  <a:pos x="T0" y="T1"/>
                </a:cxn>
                <a:cxn ang="0">
                  <a:pos x="T2" y="T3"/>
                </a:cxn>
                <a:cxn ang="0">
                  <a:pos x="T4" y="T5"/>
                </a:cxn>
                <a:cxn ang="0">
                  <a:pos x="T6" y="T7"/>
                </a:cxn>
                <a:cxn ang="0">
                  <a:pos x="T8" y="T9"/>
                </a:cxn>
              </a:cxnLst>
              <a:rect l="0" t="0" r="r" b="b"/>
              <a:pathLst>
                <a:path w="13" h="41">
                  <a:moveTo>
                    <a:pt x="0" y="40"/>
                  </a:moveTo>
                  <a:cubicBezTo>
                    <a:pt x="2" y="40"/>
                    <a:pt x="5" y="40"/>
                    <a:pt x="7" y="41"/>
                  </a:cubicBezTo>
                  <a:cubicBezTo>
                    <a:pt x="13" y="9"/>
                    <a:pt x="13" y="9"/>
                    <a:pt x="13" y="9"/>
                  </a:cubicBezTo>
                  <a:cubicBezTo>
                    <a:pt x="11" y="6"/>
                    <a:pt x="9" y="3"/>
                    <a:pt x="8" y="0"/>
                  </a:cubicBezTo>
                  <a:cubicBezTo>
                    <a:pt x="0" y="40"/>
                    <a:pt x="0" y="40"/>
                    <a:pt x="0" y="40"/>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4" name="Freeform 2137"/>
            <p:cNvSpPr/>
            <p:nvPr/>
          </p:nvSpPr>
          <p:spPr bwMode="auto">
            <a:xfrm>
              <a:off x="1679" y="1459"/>
              <a:ext cx="25" cy="66"/>
            </a:xfrm>
            <a:custGeom>
              <a:avLst/>
              <a:gdLst>
                <a:gd name="T0" fmla="*/ 0 w 10"/>
                <a:gd name="T1" fmla="*/ 27 h 27"/>
                <a:gd name="T2" fmla="*/ 7 w 10"/>
                <a:gd name="T3" fmla="*/ 27 h 27"/>
                <a:gd name="T4" fmla="*/ 10 w 10"/>
                <a:gd name="T5" fmla="*/ 9 h 27"/>
                <a:gd name="T6" fmla="*/ 5 w 10"/>
                <a:gd name="T7" fmla="*/ 0 h 27"/>
                <a:gd name="T8" fmla="*/ 0 w 10"/>
                <a:gd name="T9" fmla="*/ 27 h 27"/>
              </a:gdLst>
              <a:ahLst/>
              <a:cxnLst>
                <a:cxn ang="0">
                  <a:pos x="T0" y="T1"/>
                </a:cxn>
                <a:cxn ang="0">
                  <a:pos x="T2" y="T3"/>
                </a:cxn>
                <a:cxn ang="0">
                  <a:pos x="T4" y="T5"/>
                </a:cxn>
                <a:cxn ang="0">
                  <a:pos x="T6" y="T7"/>
                </a:cxn>
                <a:cxn ang="0">
                  <a:pos x="T8" y="T9"/>
                </a:cxn>
              </a:cxnLst>
              <a:rect l="0" t="0" r="r" b="b"/>
              <a:pathLst>
                <a:path w="10" h="27">
                  <a:moveTo>
                    <a:pt x="0" y="27"/>
                  </a:moveTo>
                  <a:cubicBezTo>
                    <a:pt x="2" y="27"/>
                    <a:pt x="5" y="27"/>
                    <a:pt x="7" y="27"/>
                  </a:cubicBezTo>
                  <a:cubicBezTo>
                    <a:pt x="10" y="9"/>
                    <a:pt x="10" y="9"/>
                    <a:pt x="10" y="9"/>
                  </a:cubicBezTo>
                  <a:cubicBezTo>
                    <a:pt x="9" y="6"/>
                    <a:pt x="7" y="3"/>
                    <a:pt x="5" y="0"/>
                  </a:cubicBezTo>
                  <a:cubicBezTo>
                    <a:pt x="0" y="27"/>
                    <a:pt x="0" y="27"/>
                    <a:pt x="0" y="27"/>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5" name="Freeform 2138"/>
            <p:cNvSpPr/>
            <p:nvPr/>
          </p:nvSpPr>
          <p:spPr bwMode="auto">
            <a:xfrm>
              <a:off x="1704" y="1491"/>
              <a:ext cx="26" cy="37"/>
            </a:xfrm>
            <a:custGeom>
              <a:avLst/>
              <a:gdLst>
                <a:gd name="T0" fmla="*/ 3 w 11"/>
                <a:gd name="T1" fmla="*/ 0 h 15"/>
                <a:gd name="T2" fmla="*/ 0 w 11"/>
                <a:gd name="T3" fmla="*/ 15 h 15"/>
                <a:gd name="T4" fmla="*/ 11 w 11"/>
                <a:gd name="T5" fmla="*/ 15 h 15"/>
                <a:gd name="T6" fmla="*/ 3 w 11"/>
                <a:gd name="T7" fmla="*/ 0 h 15"/>
              </a:gdLst>
              <a:ahLst/>
              <a:cxnLst>
                <a:cxn ang="0">
                  <a:pos x="T0" y="T1"/>
                </a:cxn>
                <a:cxn ang="0">
                  <a:pos x="T2" y="T3"/>
                </a:cxn>
                <a:cxn ang="0">
                  <a:pos x="T4" y="T5"/>
                </a:cxn>
                <a:cxn ang="0">
                  <a:pos x="T6" y="T7"/>
                </a:cxn>
              </a:cxnLst>
              <a:rect l="0" t="0" r="r" b="b"/>
              <a:pathLst>
                <a:path w="11" h="15">
                  <a:moveTo>
                    <a:pt x="3" y="0"/>
                  </a:moveTo>
                  <a:cubicBezTo>
                    <a:pt x="0" y="15"/>
                    <a:pt x="0" y="15"/>
                    <a:pt x="0" y="15"/>
                  </a:cubicBezTo>
                  <a:cubicBezTo>
                    <a:pt x="4" y="15"/>
                    <a:pt x="8" y="15"/>
                    <a:pt x="11" y="15"/>
                  </a:cubicBezTo>
                  <a:cubicBezTo>
                    <a:pt x="8" y="10"/>
                    <a:pt x="6" y="5"/>
                    <a:pt x="3" y="0"/>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6" name="Freeform 2139"/>
            <p:cNvSpPr/>
            <p:nvPr/>
          </p:nvSpPr>
          <p:spPr bwMode="auto">
            <a:xfrm>
              <a:off x="323" y="0"/>
              <a:ext cx="73" cy="34"/>
            </a:xfrm>
            <a:custGeom>
              <a:avLst/>
              <a:gdLst>
                <a:gd name="T0" fmla="*/ 29 w 30"/>
                <a:gd name="T1" fmla="*/ 14 h 14"/>
                <a:gd name="T2" fmla="*/ 30 w 30"/>
                <a:gd name="T3" fmla="*/ 0 h 14"/>
                <a:gd name="T4" fmla="*/ 1 w 30"/>
                <a:gd name="T5" fmla="*/ 4 h 14"/>
                <a:gd name="T6" fmla="*/ 0 w 30"/>
                <a:gd name="T7" fmla="*/ 14 h 14"/>
                <a:gd name="T8" fmla="*/ 29 w 30"/>
                <a:gd name="T9" fmla="*/ 14 h 14"/>
              </a:gdLst>
              <a:ahLst/>
              <a:cxnLst>
                <a:cxn ang="0">
                  <a:pos x="T0" y="T1"/>
                </a:cxn>
                <a:cxn ang="0">
                  <a:pos x="T2" y="T3"/>
                </a:cxn>
                <a:cxn ang="0">
                  <a:pos x="T4" y="T5"/>
                </a:cxn>
                <a:cxn ang="0">
                  <a:pos x="T6" y="T7"/>
                </a:cxn>
                <a:cxn ang="0">
                  <a:pos x="T8" y="T9"/>
                </a:cxn>
              </a:cxnLst>
              <a:rect l="0" t="0" r="r" b="b"/>
              <a:pathLst>
                <a:path w="30" h="14">
                  <a:moveTo>
                    <a:pt x="29" y="14"/>
                  </a:moveTo>
                  <a:cubicBezTo>
                    <a:pt x="29" y="9"/>
                    <a:pt x="30" y="5"/>
                    <a:pt x="30" y="0"/>
                  </a:cubicBezTo>
                  <a:cubicBezTo>
                    <a:pt x="20" y="1"/>
                    <a:pt x="10" y="2"/>
                    <a:pt x="1" y="4"/>
                  </a:cubicBezTo>
                  <a:cubicBezTo>
                    <a:pt x="0" y="8"/>
                    <a:pt x="0" y="12"/>
                    <a:pt x="0" y="14"/>
                  </a:cubicBezTo>
                  <a:cubicBezTo>
                    <a:pt x="7" y="13"/>
                    <a:pt x="20" y="13"/>
                    <a:pt x="29" y="14"/>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7" name="Freeform 2140"/>
            <p:cNvSpPr/>
            <p:nvPr/>
          </p:nvSpPr>
          <p:spPr bwMode="auto">
            <a:xfrm>
              <a:off x="452" y="0"/>
              <a:ext cx="143" cy="34"/>
            </a:xfrm>
            <a:custGeom>
              <a:avLst/>
              <a:gdLst>
                <a:gd name="T0" fmla="*/ 59 w 59"/>
                <a:gd name="T1" fmla="*/ 13 h 14"/>
                <a:gd name="T2" fmla="*/ 47 w 59"/>
                <a:gd name="T3" fmla="*/ 0 h 14"/>
                <a:gd name="T4" fmla="*/ 0 w 59"/>
                <a:gd name="T5" fmla="*/ 0 h 14"/>
                <a:gd name="T6" fmla="*/ 12 w 59"/>
                <a:gd name="T7" fmla="*/ 12 h 14"/>
                <a:gd name="T8" fmla="*/ 59 w 59"/>
                <a:gd name="T9" fmla="*/ 13 h 14"/>
              </a:gdLst>
              <a:ahLst/>
              <a:cxnLst>
                <a:cxn ang="0">
                  <a:pos x="T0" y="T1"/>
                </a:cxn>
                <a:cxn ang="0">
                  <a:pos x="T2" y="T3"/>
                </a:cxn>
                <a:cxn ang="0">
                  <a:pos x="T4" y="T5"/>
                </a:cxn>
                <a:cxn ang="0">
                  <a:pos x="T6" y="T7"/>
                </a:cxn>
                <a:cxn ang="0">
                  <a:pos x="T8" y="T9"/>
                </a:cxn>
              </a:cxnLst>
              <a:rect l="0" t="0" r="r" b="b"/>
              <a:pathLst>
                <a:path w="59" h="14">
                  <a:moveTo>
                    <a:pt x="59" y="13"/>
                  </a:moveTo>
                  <a:cubicBezTo>
                    <a:pt x="56" y="9"/>
                    <a:pt x="52" y="5"/>
                    <a:pt x="47" y="0"/>
                  </a:cubicBezTo>
                  <a:cubicBezTo>
                    <a:pt x="0" y="0"/>
                    <a:pt x="0" y="0"/>
                    <a:pt x="0" y="0"/>
                  </a:cubicBezTo>
                  <a:cubicBezTo>
                    <a:pt x="4" y="4"/>
                    <a:pt x="7" y="8"/>
                    <a:pt x="12" y="12"/>
                  </a:cubicBezTo>
                  <a:cubicBezTo>
                    <a:pt x="26" y="14"/>
                    <a:pt x="42" y="14"/>
                    <a:pt x="59" y="13"/>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8" name="Freeform 2141"/>
            <p:cNvSpPr/>
            <p:nvPr/>
          </p:nvSpPr>
          <p:spPr bwMode="auto">
            <a:xfrm>
              <a:off x="1888" y="1749"/>
              <a:ext cx="17" cy="39"/>
            </a:xfrm>
            <a:custGeom>
              <a:avLst/>
              <a:gdLst>
                <a:gd name="T0" fmla="*/ 2 w 7"/>
                <a:gd name="T1" fmla="*/ 16 h 16"/>
                <a:gd name="T2" fmla="*/ 7 w 7"/>
                <a:gd name="T3" fmla="*/ 14 h 16"/>
                <a:gd name="T4" fmla="*/ 6 w 7"/>
                <a:gd name="T5" fmla="*/ 0 h 16"/>
                <a:gd name="T6" fmla="*/ 0 w 7"/>
                <a:gd name="T7" fmla="*/ 3 h 16"/>
                <a:gd name="T8" fmla="*/ 2 w 7"/>
                <a:gd name="T9" fmla="*/ 16 h 16"/>
              </a:gdLst>
              <a:ahLst/>
              <a:cxnLst>
                <a:cxn ang="0">
                  <a:pos x="T0" y="T1"/>
                </a:cxn>
                <a:cxn ang="0">
                  <a:pos x="T2" y="T3"/>
                </a:cxn>
                <a:cxn ang="0">
                  <a:pos x="T4" y="T5"/>
                </a:cxn>
                <a:cxn ang="0">
                  <a:pos x="T6" y="T7"/>
                </a:cxn>
                <a:cxn ang="0">
                  <a:pos x="T8" y="T9"/>
                </a:cxn>
              </a:cxnLst>
              <a:rect l="0" t="0" r="r" b="b"/>
              <a:pathLst>
                <a:path w="7" h="16">
                  <a:moveTo>
                    <a:pt x="2" y="16"/>
                  </a:moveTo>
                  <a:cubicBezTo>
                    <a:pt x="3" y="15"/>
                    <a:pt x="5" y="15"/>
                    <a:pt x="7" y="14"/>
                  </a:cubicBezTo>
                  <a:cubicBezTo>
                    <a:pt x="6" y="0"/>
                    <a:pt x="6" y="0"/>
                    <a:pt x="6" y="0"/>
                  </a:cubicBezTo>
                  <a:cubicBezTo>
                    <a:pt x="4" y="1"/>
                    <a:pt x="2" y="2"/>
                    <a:pt x="0" y="3"/>
                  </a:cubicBezTo>
                  <a:cubicBezTo>
                    <a:pt x="2" y="16"/>
                    <a:pt x="2" y="16"/>
                    <a:pt x="2" y="16"/>
                  </a:cubicBezTo>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9" name="Freeform 2142"/>
            <p:cNvSpPr/>
            <p:nvPr/>
          </p:nvSpPr>
          <p:spPr bwMode="auto">
            <a:xfrm>
              <a:off x="989" y="783"/>
              <a:ext cx="197" cy="163"/>
            </a:xfrm>
            <a:custGeom>
              <a:avLst/>
              <a:gdLst>
                <a:gd name="T0" fmla="*/ 81 w 81"/>
                <a:gd name="T1" fmla="*/ 17 h 67"/>
                <a:gd name="T2" fmla="*/ 0 w 81"/>
                <a:gd name="T3" fmla="*/ 57 h 67"/>
                <a:gd name="T4" fmla="*/ 22 w 81"/>
                <a:gd name="T5" fmla="*/ 67 h 67"/>
                <a:gd name="T6" fmla="*/ 75 w 81"/>
                <a:gd name="T7" fmla="*/ 42 h 67"/>
                <a:gd name="T8" fmla="*/ 81 w 81"/>
                <a:gd name="T9" fmla="*/ 17 h 67"/>
              </a:gdLst>
              <a:ahLst/>
              <a:cxnLst>
                <a:cxn ang="0">
                  <a:pos x="T0" y="T1"/>
                </a:cxn>
                <a:cxn ang="0">
                  <a:pos x="T2" y="T3"/>
                </a:cxn>
                <a:cxn ang="0">
                  <a:pos x="T4" y="T5"/>
                </a:cxn>
                <a:cxn ang="0">
                  <a:pos x="T6" y="T7"/>
                </a:cxn>
                <a:cxn ang="0">
                  <a:pos x="T8" y="T9"/>
                </a:cxn>
              </a:cxnLst>
              <a:rect l="0" t="0" r="r" b="b"/>
              <a:pathLst>
                <a:path w="81" h="67">
                  <a:moveTo>
                    <a:pt x="81" y="17"/>
                  </a:moveTo>
                  <a:cubicBezTo>
                    <a:pt x="41" y="0"/>
                    <a:pt x="4" y="22"/>
                    <a:pt x="0" y="57"/>
                  </a:cubicBezTo>
                  <a:cubicBezTo>
                    <a:pt x="8" y="60"/>
                    <a:pt x="15" y="63"/>
                    <a:pt x="22" y="67"/>
                  </a:cubicBezTo>
                  <a:cubicBezTo>
                    <a:pt x="34" y="44"/>
                    <a:pt x="51" y="34"/>
                    <a:pt x="75" y="42"/>
                  </a:cubicBezTo>
                  <a:lnTo>
                    <a:pt x="81" y="17"/>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0" name="Freeform 2143"/>
            <p:cNvSpPr/>
            <p:nvPr/>
          </p:nvSpPr>
          <p:spPr bwMode="auto">
            <a:xfrm>
              <a:off x="1560" y="1367"/>
              <a:ext cx="42" cy="136"/>
            </a:xfrm>
            <a:custGeom>
              <a:avLst/>
              <a:gdLst>
                <a:gd name="T0" fmla="*/ 17 w 17"/>
                <a:gd name="T1" fmla="*/ 0 h 56"/>
                <a:gd name="T2" fmla="*/ 10 w 17"/>
                <a:gd name="T3" fmla="*/ 2 h 56"/>
                <a:gd name="T4" fmla="*/ 0 w 17"/>
                <a:gd name="T5" fmla="*/ 53 h 56"/>
                <a:gd name="T6" fmla="*/ 7 w 17"/>
                <a:gd name="T7" fmla="*/ 56 h 56"/>
                <a:gd name="T8" fmla="*/ 17 w 17"/>
                <a:gd name="T9" fmla="*/ 0 h 56"/>
              </a:gdLst>
              <a:ahLst/>
              <a:cxnLst>
                <a:cxn ang="0">
                  <a:pos x="T0" y="T1"/>
                </a:cxn>
                <a:cxn ang="0">
                  <a:pos x="T2" y="T3"/>
                </a:cxn>
                <a:cxn ang="0">
                  <a:pos x="T4" y="T5"/>
                </a:cxn>
                <a:cxn ang="0">
                  <a:pos x="T6" y="T7"/>
                </a:cxn>
                <a:cxn ang="0">
                  <a:pos x="T8" y="T9"/>
                </a:cxn>
              </a:cxnLst>
              <a:rect l="0" t="0" r="r" b="b"/>
              <a:pathLst>
                <a:path w="17" h="56">
                  <a:moveTo>
                    <a:pt x="17" y="0"/>
                  </a:moveTo>
                  <a:cubicBezTo>
                    <a:pt x="15" y="1"/>
                    <a:pt x="12" y="1"/>
                    <a:pt x="10" y="2"/>
                  </a:cubicBezTo>
                  <a:cubicBezTo>
                    <a:pt x="0" y="53"/>
                    <a:pt x="0" y="53"/>
                    <a:pt x="0" y="53"/>
                  </a:cubicBezTo>
                  <a:cubicBezTo>
                    <a:pt x="2" y="54"/>
                    <a:pt x="4" y="55"/>
                    <a:pt x="7" y="56"/>
                  </a:cubicBezTo>
                  <a:cubicBezTo>
                    <a:pt x="17" y="0"/>
                    <a:pt x="17" y="0"/>
                    <a:pt x="17" y="0"/>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1" name="Freeform 2144"/>
            <p:cNvSpPr/>
            <p:nvPr/>
          </p:nvSpPr>
          <p:spPr bwMode="auto">
            <a:xfrm>
              <a:off x="751" y="550"/>
              <a:ext cx="345" cy="170"/>
            </a:xfrm>
            <a:custGeom>
              <a:avLst/>
              <a:gdLst>
                <a:gd name="T0" fmla="*/ 19 w 142"/>
                <a:gd name="T1" fmla="*/ 51 h 70"/>
                <a:gd name="T2" fmla="*/ 117 w 142"/>
                <a:gd name="T3" fmla="*/ 70 h 70"/>
                <a:gd name="T4" fmla="*/ 142 w 142"/>
                <a:gd name="T5" fmla="*/ 69 h 70"/>
                <a:gd name="T6" fmla="*/ 0 w 142"/>
                <a:gd name="T7" fmla="*/ 35 h 70"/>
                <a:gd name="T8" fmla="*/ 19 w 142"/>
                <a:gd name="T9" fmla="*/ 51 h 70"/>
              </a:gdLst>
              <a:ahLst/>
              <a:cxnLst>
                <a:cxn ang="0">
                  <a:pos x="T0" y="T1"/>
                </a:cxn>
                <a:cxn ang="0">
                  <a:pos x="T2" y="T3"/>
                </a:cxn>
                <a:cxn ang="0">
                  <a:pos x="T4" y="T5"/>
                </a:cxn>
                <a:cxn ang="0">
                  <a:pos x="T6" y="T7"/>
                </a:cxn>
                <a:cxn ang="0">
                  <a:pos x="T8" y="T9"/>
                </a:cxn>
              </a:cxnLst>
              <a:rect l="0" t="0" r="r" b="b"/>
              <a:pathLst>
                <a:path w="142" h="70">
                  <a:moveTo>
                    <a:pt x="19" y="51"/>
                  </a:moveTo>
                  <a:cubicBezTo>
                    <a:pt x="49" y="32"/>
                    <a:pt x="97" y="34"/>
                    <a:pt x="117" y="70"/>
                  </a:cubicBezTo>
                  <a:cubicBezTo>
                    <a:pt x="125" y="69"/>
                    <a:pt x="133" y="68"/>
                    <a:pt x="142" y="69"/>
                  </a:cubicBezTo>
                  <a:cubicBezTo>
                    <a:pt x="119" y="3"/>
                    <a:pt x="33" y="0"/>
                    <a:pt x="0" y="35"/>
                  </a:cubicBezTo>
                  <a:cubicBezTo>
                    <a:pt x="7" y="40"/>
                    <a:pt x="14" y="45"/>
                    <a:pt x="19" y="51"/>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2" name="Freeform 2145"/>
            <p:cNvSpPr/>
            <p:nvPr/>
          </p:nvSpPr>
          <p:spPr bwMode="auto">
            <a:xfrm>
              <a:off x="1312" y="1080"/>
              <a:ext cx="71" cy="34"/>
            </a:xfrm>
            <a:custGeom>
              <a:avLst/>
              <a:gdLst>
                <a:gd name="T0" fmla="*/ 0 w 29"/>
                <a:gd name="T1" fmla="*/ 10 h 14"/>
                <a:gd name="T2" fmla="*/ 15 w 29"/>
                <a:gd name="T3" fmla="*/ 14 h 14"/>
                <a:gd name="T4" fmla="*/ 29 w 29"/>
                <a:gd name="T5" fmla="*/ 7 h 14"/>
                <a:gd name="T6" fmla="*/ 2 w 29"/>
                <a:gd name="T7" fmla="*/ 0 h 14"/>
                <a:gd name="T8" fmla="*/ 0 w 29"/>
                <a:gd name="T9" fmla="*/ 10 h 14"/>
              </a:gdLst>
              <a:ahLst/>
              <a:cxnLst>
                <a:cxn ang="0">
                  <a:pos x="T0" y="T1"/>
                </a:cxn>
                <a:cxn ang="0">
                  <a:pos x="T2" y="T3"/>
                </a:cxn>
                <a:cxn ang="0">
                  <a:pos x="T4" y="T5"/>
                </a:cxn>
                <a:cxn ang="0">
                  <a:pos x="T6" y="T7"/>
                </a:cxn>
                <a:cxn ang="0">
                  <a:pos x="T8" y="T9"/>
                </a:cxn>
              </a:cxnLst>
              <a:rect l="0" t="0" r="r" b="b"/>
              <a:pathLst>
                <a:path w="29" h="14">
                  <a:moveTo>
                    <a:pt x="0" y="10"/>
                  </a:moveTo>
                  <a:cubicBezTo>
                    <a:pt x="15" y="14"/>
                    <a:pt x="15" y="14"/>
                    <a:pt x="15" y="14"/>
                  </a:cubicBezTo>
                  <a:cubicBezTo>
                    <a:pt x="19" y="11"/>
                    <a:pt x="24" y="9"/>
                    <a:pt x="29" y="7"/>
                  </a:cubicBezTo>
                  <a:cubicBezTo>
                    <a:pt x="2" y="0"/>
                    <a:pt x="2" y="0"/>
                    <a:pt x="2" y="0"/>
                  </a:cubicBezTo>
                  <a:lnTo>
                    <a:pt x="0" y="10"/>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3" name="Freeform 2146"/>
            <p:cNvSpPr/>
            <p:nvPr/>
          </p:nvSpPr>
          <p:spPr bwMode="auto">
            <a:xfrm>
              <a:off x="3330" y="3722"/>
              <a:ext cx="160" cy="94"/>
            </a:xfrm>
            <a:custGeom>
              <a:avLst/>
              <a:gdLst>
                <a:gd name="T0" fmla="*/ 0 w 66"/>
                <a:gd name="T1" fmla="*/ 14 h 39"/>
                <a:gd name="T2" fmla="*/ 51 w 66"/>
                <a:gd name="T3" fmla="*/ 39 h 39"/>
                <a:gd name="T4" fmla="*/ 66 w 66"/>
                <a:gd name="T5" fmla="*/ 19 h 39"/>
                <a:gd name="T6" fmla="*/ 13 w 66"/>
                <a:gd name="T7" fmla="*/ 0 h 39"/>
                <a:gd name="T8" fmla="*/ 0 w 66"/>
                <a:gd name="T9" fmla="*/ 14 h 39"/>
              </a:gdLst>
              <a:ahLst/>
              <a:cxnLst>
                <a:cxn ang="0">
                  <a:pos x="T0" y="T1"/>
                </a:cxn>
                <a:cxn ang="0">
                  <a:pos x="T2" y="T3"/>
                </a:cxn>
                <a:cxn ang="0">
                  <a:pos x="T4" y="T5"/>
                </a:cxn>
                <a:cxn ang="0">
                  <a:pos x="T6" y="T7"/>
                </a:cxn>
                <a:cxn ang="0">
                  <a:pos x="T8" y="T9"/>
                </a:cxn>
              </a:cxnLst>
              <a:rect l="0" t="0" r="r" b="b"/>
              <a:pathLst>
                <a:path w="66" h="39">
                  <a:moveTo>
                    <a:pt x="0" y="14"/>
                  </a:moveTo>
                  <a:cubicBezTo>
                    <a:pt x="14" y="26"/>
                    <a:pt x="33" y="34"/>
                    <a:pt x="51" y="39"/>
                  </a:cubicBezTo>
                  <a:cubicBezTo>
                    <a:pt x="56" y="32"/>
                    <a:pt x="61" y="25"/>
                    <a:pt x="66" y="19"/>
                  </a:cubicBezTo>
                  <a:cubicBezTo>
                    <a:pt x="48" y="17"/>
                    <a:pt x="28" y="10"/>
                    <a:pt x="13" y="0"/>
                  </a:cubicBezTo>
                  <a:cubicBezTo>
                    <a:pt x="9" y="5"/>
                    <a:pt x="4" y="9"/>
                    <a:pt x="0" y="14"/>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4" name="Freeform 2147"/>
            <p:cNvSpPr/>
            <p:nvPr/>
          </p:nvSpPr>
          <p:spPr bwMode="auto">
            <a:xfrm>
              <a:off x="1582" y="2072"/>
              <a:ext cx="698" cy="290"/>
            </a:xfrm>
            <a:custGeom>
              <a:avLst/>
              <a:gdLst>
                <a:gd name="T0" fmla="*/ 219 w 287"/>
                <a:gd name="T1" fmla="*/ 67 h 119"/>
                <a:gd name="T2" fmla="*/ 257 w 287"/>
                <a:gd name="T3" fmla="*/ 88 h 119"/>
                <a:gd name="T4" fmla="*/ 287 w 287"/>
                <a:gd name="T5" fmla="*/ 78 h 119"/>
                <a:gd name="T6" fmla="*/ 160 w 287"/>
                <a:gd name="T7" fmla="*/ 0 h 119"/>
                <a:gd name="T8" fmla="*/ 97 w 287"/>
                <a:gd name="T9" fmla="*/ 18 h 119"/>
                <a:gd name="T10" fmla="*/ 0 w 287"/>
                <a:gd name="T11" fmla="*/ 108 h 119"/>
                <a:gd name="T12" fmla="*/ 4 w 287"/>
                <a:gd name="T13" fmla="*/ 119 h 119"/>
                <a:gd name="T14" fmla="*/ 34 w 287"/>
                <a:gd name="T15" fmla="*/ 113 h 119"/>
                <a:gd name="T16" fmla="*/ 36 w 287"/>
                <a:gd name="T17" fmla="*/ 104 h 119"/>
                <a:gd name="T18" fmla="*/ 43 w 287"/>
                <a:gd name="T19" fmla="*/ 112 h 119"/>
                <a:gd name="T20" fmla="*/ 71 w 287"/>
                <a:gd name="T21" fmla="*/ 107 h 119"/>
                <a:gd name="T22" fmla="*/ 70 w 287"/>
                <a:gd name="T23" fmla="*/ 71 h 119"/>
                <a:gd name="T24" fmla="*/ 115 w 287"/>
                <a:gd name="T25" fmla="*/ 59 h 119"/>
                <a:gd name="T26" fmla="*/ 115 w 287"/>
                <a:gd name="T27" fmla="*/ 81 h 119"/>
                <a:gd name="T28" fmla="*/ 219 w 287"/>
                <a:gd name="T29" fmla="*/ 67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7" h="119">
                  <a:moveTo>
                    <a:pt x="219" y="67"/>
                  </a:moveTo>
                  <a:cubicBezTo>
                    <a:pt x="233" y="72"/>
                    <a:pt x="246" y="79"/>
                    <a:pt x="257" y="88"/>
                  </a:cubicBezTo>
                  <a:cubicBezTo>
                    <a:pt x="273" y="84"/>
                    <a:pt x="283" y="80"/>
                    <a:pt x="287" y="78"/>
                  </a:cubicBezTo>
                  <a:cubicBezTo>
                    <a:pt x="283" y="64"/>
                    <a:pt x="186" y="14"/>
                    <a:pt x="160" y="0"/>
                  </a:cubicBezTo>
                  <a:cubicBezTo>
                    <a:pt x="137" y="21"/>
                    <a:pt x="125" y="28"/>
                    <a:pt x="97" y="18"/>
                  </a:cubicBezTo>
                  <a:cubicBezTo>
                    <a:pt x="69" y="39"/>
                    <a:pt x="24" y="84"/>
                    <a:pt x="0" y="108"/>
                  </a:cubicBezTo>
                  <a:cubicBezTo>
                    <a:pt x="4" y="119"/>
                    <a:pt x="4" y="119"/>
                    <a:pt x="4" y="119"/>
                  </a:cubicBezTo>
                  <a:cubicBezTo>
                    <a:pt x="11" y="117"/>
                    <a:pt x="22" y="115"/>
                    <a:pt x="34" y="113"/>
                  </a:cubicBezTo>
                  <a:cubicBezTo>
                    <a:pt x="36" y="104"/>
                    <a:pt x="36" y="104"/>
                    <a:pt x="36" y="104"/>
                  </a:cubicBezTo>
                  <a:cubicBezTo>
                    <a:pt x="43" y="112"/>
                    <a:pt x="43" y="112"/>
                    <a:pt x="43" y="112"/>
                  </a:cubicBezTo>
                  <a:cubicBezTo>
                    <a:pt x="53" y="110"/>
                    <a:pt x="64" y="108"/>
                    <a:pt x="71" y="107"/>
                  </a:cubicBezTo>
                  <a:cubicBezTo>
                    <a:pt x="70" y="71"/>
                    <a:pt x="70" y="71"/>
                    <a:pt x="70" y="71"/>
                  </a:cubicBezTo>
                  <a:cubicBezTo>
                    <a:pt x="115" y="59"/>
                    <a:pt x="115" y="59"/>
                    <a:pt x="115" y="59"/>
                  </a:cubicBezTo>
                  <a:cubicBezTo>
                    <a:pt x="115" y="81"/>
                    <a:pt x="115" y="81"/>
                    <a:pt x="115" y="81"/>
                  </a:cubicBezTo>
                  <a:cubicBezTo>
                    <a:pt x="145" y="62"/>
                    <a:pt x="182" y="55"/>
                    <a:pt x="219" y="67"/>
                  </a:cubicBezTo>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5" name="Freeform 2148"/>
            <p:cNvSpPr/>
            <p:nvPr/>
          </p:nvSpPr>
          <p:spPr bwMode="auto">
            <a:xfrm>
              <a:off x="1867" y="1759"/>
              <a:ext cx="19" cy="34"/>
            </a:xfrm>
            <a:custGeom>
              <a:avLst/>
              <a:gdLst>
                <a:gd name="T0" fmla="*/ 2 w 8"/>
                <a:gd name="T1" fmla="*/ 14 h 14"/>
                <a:gd name="T2" fmla="*/ 8 w 8"/>
                <a:gd name="T3" fmla="*/ 13 h 14"/>
                <a:gd name="T4" fmla="*/ 7 w 8"/>
                <a:gd name="T5" fmla="*/ 0 h 14"/>
                <a:gd name="T6" fmla="*/ 0 w 8"/>
                <a:gd name="T7" fmla="*/ 2 h 14"/>
                <a:gd name="T8" fmla="*/ 2 w 8"/>
                <a:gd name="T9" fmla="*/ 14 h 14"/>
              </a:gdLst>
              <a:ahLst/>
              <a:cxnLst>
                <a:cxn ang="0">
                  <a:pos x="T0" y="T1"/>
                </a:cxn>
                <a:cxn ang="0">
                  <a:pos x="T2" y="T3"/>
                </a:cxn>
                <a:cxn ang="0">
                  <a:pos x="T4" y="T5"/>
                </a:cxn>
                <a:cxn ang="0">
                  <a:pos x="T6" y="T7"/>
                </a:cxn>
                <a:cxn ang="0">
                  <a:pos x="T8" y="T9"/>
                </a:cxn>
              </a:cxnLst>
              <a:rect l="0" t="0" r="r" b="b"/>
              <a:pathLst>
                <a:path w="8" h="14">
                  <a:moveTo>
                    <a:pt x="2" y="14"/>
                  </a:moveTo>
                  <a:cubicBezTo>
                    <a:pt x="4" y="14"/>
                    <a:pt x="6" y="13"/>
                    <a:pt x="8" y="13"/>
                  </a:cubicBezTo>
                  <a:cubicBezTo>
                    <a:pt x="7" y="0"/>
                    <a:pt x="7" y="0"/>
                    <a:pt x="7" y="0"/>
                  </a:cubicBezTo>
                  <a:cubicBezTo>
                    <a:pt x="5" y="1"/>
                    <a:pt x="3" y="2"/>
                    <a:pt x="0" y="2"/>
                  </a:cubicBezTo>
                  <a:cubicBezTo>
                    <a:pt x="2" y="14"/>
                    <a:pt x="2" y="14"/>
                    <a:pt x="2" y="14"/>
                  </a:cubicBezTo>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6" name="Freeform 2149"/>
            <p:cNvSpPr/>
            <p:nvPr/>
          </p:nvSpPr>
          <p:spPr bwMode="auto">
            <a:xfrm>
              <a:off x="3004" y="3279"/>
              <a:ext cx="88" cy="90"/>
            </a:xfrm>
            <a:custGeom>
              <a:avLst/>
              <a:gdLst>
                <a:gd name="T0" fmla="*/ 22 w 36"/>
                <a:gd name="T1" fmla="*/ 3 h 37"/>
                <a:gd name="T2" fmla="*/ 2 w 36"/>
                <a:gd name="T3" fmla="*/ 12 h 37"/>
                <a:gd name="T4" fmla="*/ 13 w 36"/>
                <a:gd name="T5" fmla="*/ 33 h 37"/>
                <a:gd name="T6" fmla="*/ 33 w 36"/>
                <a:gd name="T7" fmla="*/ 25 h 37"/>
                <a:gd name="T8" fmla="*/ 22 w 36"/>
                <a:gd name="T9" fmla="*/ 3 h 37"/>
              </a:gdLst>
              <a:ahLst/>
              <a:cxnLst>
                <a:cxn ang="0">
                  <a:pos x="T0" y="T1"/>
                </a:cxn>
                <a:cxn ang="0">
                  <a:pos x="T2" y="T3"/>
                </a:cxn>
                <a:cxn ang="0">
                  <a:pos x="T4" y="T5"/>
                </a:cxn>
                <a:cxn ang="0">
                  <a:pos x="T6" y="T7"/>
                </a:cxn>
                <a:cxn ang="0">
                  <a:pos x="T8" y="T9"/>
                </a:cxn>
              </a:cxnLst>
              <a:rect l="0" t="0" r="r" b="b"/>
              <a:pathLst>
                <a:path w="36" h="37">
                  <a:moveTo>
                    <a:pt x="22" y="3"/>
                  </a:moveTo>
                  <a:cubicBezTo>
                    <a:pt x="14" y="0"/>
                    <a:pt x="5" y="4"/>
                    <a:pt x="2" y="12"/>
                  </a:cubicBezTo>
                  <a:cubicBezTo>
                    <a:pt x="0" y="21"/>
                    <a:pt x="4" y="30"/>
                    <a:pt x="13" y="33"/>
                  </a:cubicBezTo>
                  <a:cubicBezTo>
                    <a:pt x="22" y="37"/>
                    <a:pt x="31" y="33"/>
                    <a:pt x="33" y="25"/>
                  </a:cubicBezTo>
                  <a:cubicBezTo>
                    <a:pt x="36" y="16"/>
                    <a:pt x="31" y="7"/>
                    <a:pt x="22" y="3"/>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7" name="Freeform 2150"/>
            <p:cNvSpPr/>
            <p:nvPr/>
          </p:nvSpPr>
          <p:spPr bwMode="auto">
            <a:xfrm>
              <a:off x="1541" y="1372"/>
              <a:ext cx="34" cy="121"/>
            </a:xfrm>
            <a:custGeom>
              <a:avLst/>
              <a:gdLst>
                <a:gd name="T0" fmla="*/ 5 w 14"/>
                <a:gd name="T1" fmla="*/ 50 h 50"/>
                <a:gd name="T2" fmla="*/ 14 w 14"/>
                <a:gd name="T3" fmla="*/ 0 h 50"/>
                <a:gd name="T4" fmla="*/ 8 w 14"/>
                <a:gd name="T5" fmla="*/ 1 h 50"/>
                <a:gd name="T6" fmla="*/ 0 w 14"/>
                <a:gd name="T7" fmla="*/ 47 h 50"/>
                <a:gd name="T8" fmla="*/ 2 w 14"/>
                <a:gd name="T9" fmla="*/ 48 h 50"/>
                <a:gd name="T10" fmla="*/ 5 w 14"/>
                <a:gd name="T11" fmla="*/ 50 h 50"/>
              </a:gdLst>
              <a:ahLst/>
              <a:cxnLst>
                <a:cxn ang="0">
                  <a:pos x="T0" y="T1"/>
                </a:cxn>
                <a:cxn ang="0">
                  <a:pos x="T2" y="T3"/>
                </a:cxn>
                <a:cxn ang="0">
                  <a:pos x="T4" y="T5"/>
                </a:cxn>
                <a:cxn ang="0">
                  <a:pos x="T6" y="T7"/>
                </a:cxn>
                <a:cxn ang="0">
                  <a:pos x="T8" y="T9"/>
                </a:cxn>
                <a:cxn ang="0">
                  <a:pos x="T10" y="T11"/>
                </a:cxn>
              </a:cxnLst>
              <a:rect l="0" t="0" r="r" b="b"/>
              <a:pathLst>
                <a:path w="14" h="50">
                  <a:moveTo>
                    <a:pt x="5" y="50"/>
                  </a:moveTo>
                  <a:cubicBezTo>
                    <a:pt x="14" y="0"/>
                    <a:pt x="14" y="0"/>
                    <a:pt x="14" y="0"/>
                  </a:cubicBezTo>
                  <a:cubicBezTo>
                    <a:pt x="12" y="1"/>
                    <a:pt x="10" y="1"/>
                    <a:pt x="8" y="1"/>
                  </a:cubicBezTo>
                  <a:cubicBezTo>
                    <a:pt x="0" y="47"/>
                    <a:pt x="0" y="47"/>
                    <a:pt x="0" y="47"/>
                  </a:cubicBezTo>
                  <a:cubicBezTo>
                    <a:pt x="0" y="47"/>
                    <a:pt x="1" y="48"/>
                    <a:pt x="2" y="48"/>
                  </a:cubicBezTo>
                  <a:cubicBezTo>
                    <a:pt x="3" y="49"/>
                    <a:pt x="4" y="49"/>
                    <a:pt x="5" y="5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8" name="Freeform 2151"/>
            <p:cNvSpPr/>
            <p:nvPr/>
          </p:nvSpPr>
          <p:spPr bwMode="auto">
            <a:xfrm>
              <a:off x="1845" y="1766"/>
              <a:ext cx="19" cy="32"/>
            </a:xfrm>
            <a:custGeom>
              <a:avLst/>
              <a:gdLst>
                <a:gd name="T0" fmla="*/ 2 w 8"/>
                <a:gd name="T1" fmla="*/ 13 h 13"/>
                <a:gd name="T2" fmla="*/ 8 w 8"/>
                <a:gd name="T3" fmla="*/ 12 h 13"/>
                <a:gd name="T4" fmla="*/ 7 w 8"/>
                <a:gd name="T5" fmla="*/ 0 h 13"/>
                <a:gd name="T6" fmla="*/ 0 w 8"/>
                <a:gd name="T7" fmla="*/ 2 h 13"/>
                <a:gd name="T8" fmla="*/ 2 w 8"/>
                <a:gd name="T9" fmla="*/ 13 h 13"/>
              </a:gdLst>
              <a:ahLst/>
              <a:cxnLst>
                <a:cxn ang="0">
                  <a:pos x="T0" y="T1"/>
                </a:cxn>
                <a:cxn ang="0">
                  <a:pos x="T2" y="T3"/>
                </a:cxn>
                <a:cxn ang="0">
                  <a:pos x="T4" y="T5"/>
                </a:cxn>
                <a:cxn ang="0">
                  <a:pos x="T6" y="T7"/>
                </a:cxn>
                <a:cxn ang="0">
                  <a:pos x="T8" y="T9"/>
                </a:cxn>
              </a:cxnLst>
              <a:rect l="0" t="0" r="r" b="b"/>
              <a:pathLst>
                <a:path w="8" h="13">
                  <a:moveTo>
                    <a:pt x="2" y="13"/>
                  </a:moveTo>
                  <a:cubicBezTo>
                    <a:pt x="4" y="13"/>
                    <a:pt x="6" y="12"/>
                    <a:pt x="8" y="12"/>
                  </a:cubicBezTo>
                  <a:cubicBezTo>
                    <a:pt x="7" y="0"/>
                    <a:pt x="7" y="0"/>
                    <a:pt x="7" y="0"/>
                  </a:cubicBezTo>
                  <a:cubicBezTo>
                    <a:pt x="5" y="1"/>
                    <a:pt x="3" y="2"/>
                    <a:pt x="0" y="2"/>
                  </a:cubicBezTo>
                  <a:cubicBezTo>
                    <a:pt x="2" y="13"/>
                    <a:pt x="2" y="13"/>
                    <a:pt x="2" y="13"/>
                  </a:cubicBezTo>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9" name="Freeform 2152"/>
            <p:cNvSpPr/>
            <p:nvPr/>
          </p:nvSpPr>
          <p:spPr bwMode="auto">
            <a:xfrm>
              <a:off x="3461" y="4026"/>
              <a:ext cx="221" cy="143"/>
            </a:xfrm>
            <a:custGeom>
              <a:avLst/>
              <a:gdLst>
                <a:gd name="T0" fmla="*/ 0 w 91"/>
                <a:gd name="T1" fmla="*/ 51 h 59"/>
                <a:gd name="T2" fmla="*/ 51 w 91"/>
                <a:gd name="T3" fmla="*/ 59 h 59"/>
                <a:gd name="T4" fmla="*/ 91 w 91"/>
                <a:gd name="T5" fmla="*/ 14 h 59"/>
                <a:gd name="T6" fmla="*/ 13 w 91"/>
                <a:gd name="T7" fmla="*/ 0 h 59"/>
                <a:gd name="T8" fmla="*/ 0 w 91"/>
                <a:gd name="T9" fmla="*/ 51 h 59"/>
              </a:gdLst>
              <a:ahLst/>
              <a:cxnLst>
                <a:cxn ang="0">
                  <a:pos x="T0" y="T1"/>
                </a:cxn>
                <a:cxn ang="0">
                  <a:pos x="T2" y="T3"/>
                </a:cxn>
                <a:cxn ang="0">
                  <a:pos x="T4" y="T5"/>
                </a:cxn>
                <a:cxn ang="0">
                  <a:pos x="T6" y="T7"/>
                </a:cxn>
                <a:cxn ang="0">
                  <a:pos x="T8" y="T9"/>
                </a:cxn>
              </a:cxnLst>
              <a:rect l="0" t="0" r="r" b="b"/>
              <a:pathLst>
                <a:path w="91" h="59">
                  <a:moveTo>
                    <a:pt x="0" y="51"/>
                  </a:moveTo>
                  <a:cubicBezTo>
                    <a:pt x="22" y="55"/>
                    <a:pt x="40" y="57"/>
                    <a:pt x="51" y="59"/>
                  </a:cubicBezTo>
                  <a:cubicBezTo>
                    <a:pt x="62" y="45"/>
                    <a:pt x="78" y="27"/>
                    <a:pt x="91" y="14"/>
                  </a:cubicBezTo>
                  <a:cubicBezTo>
                    <a:pt x="78" y="12"/>
                    <a:pt x="50" y="7"/>
                    <a:pt x="13" y="0"/>
                  </a:cubicBezTo>
                  <a:cubicBezTo>
                    <a:pt x="6" y="19"/>
                    <a:pt x="2" y="37"/>
                    <a:pt x="0" y="51"/>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0" name="Freeform 2153"/>
            <p:cNvSpPr/>
            <p:nvPr/>
          </p:nvSpPr>
          <p:spPr bwMode="auto">
            <a:xfrm>
              <a:off x="1519" y="1377"/>
              <a:ext cx="34" cy="102"/>
            </a:xfrm>
            <a:custGeom>
              <a:avLst/>
              <a:gdLst>
                <a:gd name="T0" fmla="*/ 14 w 14"/>
                <a:gd name="T1" fmla="*/ 0 h 42"/>
                <a:gd name="T2" fmla="*/ 7 w 14"/>
                <a:gd name="T3" fmla="*/ 0 h 42"/>
                <a:gd name="T4" fmla="*/ 0 w 14"/>
                <a:gd name="T5" fmla="*/ 38 h 42"/>
                <a:gd name="T6" fmla="*/ 6 w 14"/>
                <a:gd name="T7" fmla="*/ 42 h 42"/>
                <a:gd name="T8" fmla="*/ 14 w 14"/>
                <a:gd name="T9" fmla="*/ 0 h 42"/>
              </a:gdLst>
              <a:ahLst/>
              <a:cxnLst>
                <a:cxn ang="0">
                  <a:pos x="T0" y="T1"/>
                </a:cxn>
                <a:cxn ang="0">
                  <a:pos x="T2" y="T3"/>
                </a:cxn>
                <a:cxn ang="0">
                  <a:pos x="T4" y="T5"/>
                </a:cxn>
                <a:cxn ang="0">
                  <a:pos x="T6" y="T7"/>
                </a:cxn>
                <a:cxn ang="0">
                  <a:pos x="T8" y="T9"/>
                </a:cxn>
              </a:cxnLst>
              <a:rect l="0" t="0" r="r" b="b"/>
              <a:pathLst>
                <a:path w="14" h="42">
                  <a:moveTo>
                    <a:pt x="14" y="0"/>
                  </a:moveTo>
                  <a:cubicBezTo>
                    <a:pt x="11" y="0"/>
                    <a:pt x="9" y="0"/>
                    <a:pt x="7" y="0"/>
                  </a:cubicBezTo>
                  <a:cubicBezTo>
                    <a:pt x="0" y="38"/>
                    <a:pt x="0" y="38"/>
                    <a:pt x="0" y="38"/>
                  </a:cubicBezTo>
                  <a:cubicBezTo>
                    <a:pt x="2" y="39"/>
                    <a:pt x="4" y="41"/>
                    <a:pt x="6" y="42"/>
                  </a:cubicBezTo>
                  <a:lnTo>
                    <a:pt x="14"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1" name="Freeform 2154"/>
            <p:cNvSpPr/>
            <p:nvPr/>
          </p:nvSpPr>
          <p:spPr bwMode="auto">
            <a:xfrm>
              <a:off x="381" y="0"/>
              <a:ext cx="594" cy="569"/>
            </a:xfrm>
            <a:custGeom>
              <a:avLst/>
              <a:gdLst>
                <a:gd name="T0" fmla="*/ 21 w 244"/>
                <a:gd name="T1" fmla="*/ 162 h 234"/>
                <a:gd name="T2" fmla="*/ 34 w 244"/>
                <a:gd name="T3" fmla="*/ 55 h 234"/>
                <a:gd name="T4" fmla="*/ 191 w 244"/>
                <a:gd name="T5" fmla="*/ 231 h 234"/>
                <a:gd name="T6" fmla="*/ 244 w 244"/>
                <a:gd name="T7" fmla="*/ 234 h 234"/>
                <a:gd name="T8" fmla="*/ 19 w 244"/>
                <a:gd name="T9" fmla="*/ 0 h 234"/>
                <a:gd name="T10" fmla="*/ 16 w 244"/>
                <a:gd name="T11" fmla="*/ 0 h 234"/>
                <a:gd name="T12" fmla="*/ 0 w 244"/>
                <a:gd name="T13" fmla="*/ 154 h 234"/>
                <a:gd name="T14" fmla="*/ 21 w 244"/>
                <a:gd name="T15" fmla="*/ 162 h 2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4" h="234">
                  <a:moveTo>
                    <a:pt x="21" y="162"/>
                  </a:moveTo>
                  <a:cubicBezTo>
                    <a:pt x="24" y="123"/>
                    <a:pt x="29" y="80"/>
                    <a:pt x="34" y="55"/>
                  </a:cubicBezTo>
                  <a:cubicBezTo>
                    <a:pt x="51" y="73"/>
                    <a:pt x="143" y="178"/>
                    <a:pt x="191" y="231"/>
                  </a:cubicBezTo>
                  <a:cubicBezTo>
                    <a:pt x="208" y="228"/>
                    <a:pt x="226" y="229"/>
                    <a:pt x="244" y="234"/>
                  </a:cubicBezTo>
                  <a:cubicBezTo>
                    <a:pt x="188" y="176"/>
                    <a:pt x="85" y="71"/>
                    <a:pt x="19" y="0"/>
                  </a:cubicBezTo>
                  <a:cubicBezTo>
                    <a:pt x="16" y="0"/>
                    <a:pt x="16" y="0"/>
                    <a:pt x="16" y="0"/>
                  </a:cubicBezTo>
                  <a:cubicBezTo>
                    <a:pt x="12" y="29"/>
                    <a:pt x="6" y="95"/>
                    <a:pt x="0" y="154"/>
                  </a:cubicBezTo>
                  <a:cubicBezTo>
                    <a:pt x="7" y="156"/>
                    <a:pt x="14" y="158"/>
                    <a:pt x="21" y="162"/>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2" name="Freeform 2155"/>
            <p:cNvSpPr/>
            <p:nvPr/>
          </p:nvSpPr>
          <p:spPr bwMode="auto">
            <a:xfrm>
              <a:off x="2849" y="3439"/>
              <a:ext cx="714" cy="883"/>
            </a:xfrm>
            <a:custGeom>
              <a:avLst/>
              <a:gdLst>
                <a:gd name="T0" fmla="*/ 294 w 294"/>
                <a:gd name="T1" fmla="*/ 15 h 363"/>
                <a:gd name="T2" fmla="*/ 21 w 294"/>
                <a:gd name="T3" fmla="*/ 227 h 363"/>
                <a:gd name="T4" fmla="*/ 0 w 294"/>
                <a:gd name="T5" fmla="*/ 363 h 363"/>
                <a:gd name="T6" fmla="*/ 32 w 294"/>
                <a:gd name="T7" fmla="*/ 363 h 363"/>
                <a:gd name="T8" fmla="*/ 52 w 294"/>
                <a:gd name="T9" fmla="*/ 244 h 363"/>
                <a:gd name="T10" fmla="*/ 294 w 294"/>
                <a:gd name="T11" fmla="*/ 15 h 363"/>
              </a:gdLst>
              <a:ahLst/>
              <a:cxnLst>
                <a:cxn ang="0">
                  <a:pos x="T0" y="T1"/>
                </a:cxn>
                <a:cxn ang="0">
                  <a:pos x="T2" y="T3"/>
                </a:cxn>
                <a:cxn ang="0">
                  <a:pos x="T4" y="T5"/>
                </a:cxn>
                <a:cxn ang="0">
                  <a:pos x="T6" y="T7"/>
                </a:cxn>
                <a:cxn ang="0">
                  <a:pos x="T8" y="T9"/>
                </a:cxn>
                <a:cxn ang="0">
                  <a:pos x="T10" y="T11"/>
                </a:cxn>
              </a:cxnLst>
              <a:rect l="0" t="0" r="r" b="b"/>
              <a:pathLst>
                <a:path w="294" h="363">
                  <a:moveTo>
                    <a:pt x="294" y="15"/>
                  </a:moveTo>
                  <a:cubicBezTo>
                    <a:pt x="199" y="0"/>
                    <a:pt x="72" y="65"/>
                    <a:pt x="21" y="227"/>
                  </a:cubicBezTo>
                  <a:cubicBezTo>
                    <a:pt x="6" y="276"/>
                    <a:pt x="5" y="321"/>
                    <a:pt x="0" y="363"/>
                  </a:cubicBezTo>
                  <a:cubicBezTo>
                    <a:pt x="32" y="363"/>
                    <a:pt x="32" y="363"/>
                    <a:pt x="32" y="363"/>
                  </a:cubicBezTo>
                  <a:cubicBezTo>
                    <a:pt x="38" y="326"/>
                    <a:pt x="43" y="286"/>
                    <a:pt x="52" y="244"/>
                  </a:cubicBezTo>
                  <a:cubicBezTo>
                    <a:pt x="86" y="95"/>
                    <a:pt x="212" y="26"/>
                    <a:pt x="294" y="15"/>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3" name="Freeform 2156"/>
            <p:cNvSpPr/>
            <p:nvPr/>
          </p:nvSpPr>
          <p:spPr bwMode="auto">
            <a:xfrm>
              <a:off x="2134" y="4230"/>
              <a:ext cx="83" cy="92"/>
            </a:xfrm>
            <a:custGeom>
              <a:avLst/>
              <a:gdLst>
                <a:gd name="T0" fmla="*/ 12 w 34"/>
                <a:gd name="T1" fmla="*/ 3 h 38"/>
                <a:gd name="T2" fmla="*/ 0 w 34"/>
                <a:gd name="T3" fmla="*/ 38 h 38"/>
                <a:gd name="T4" fmla="*/ 21 w 34"/>
                <a:gd name="T5" fmla="*/ 38 h 38"/>
                <a:gd name="T6" fmla="*/ 34 w 34"/>
                <a:gd name="T7" fmla="*/ 0 h 38"/>
                <a:gd name="T8" fmla="*/ 12 w 34"/>
                <a:gd name="T9" fmla="*/ 3 h 38"/>
              </a:gdLst>
              <a:ahLst/>
              <a:cxnLst>
                <a:cxn ang="0">
                  <a:pos x="T0" y="T1"/>
                </a:cxn>
                <a:cxn ang="0">
                  <a:pos x="T2" y="T3"/>
                </a:cxn>
                <a:cxn ang="0">
                  <a:pos x="T4" y="T5"/>
                </a:cxn>
                <a:cxn ang="0">
                  <a:pos x="T6" y="T7"/>
                </a:cxn>
                <a:cxn ang="0">
                  <a:pos x="T8" y="T9"/>
                </a:cxn>
              </a:cxnLst>
              <a:rect l="0" t="0" r="r" b="b"/>
              <a:pathLst>
                <a:path w="34" h="38">
                  <a:moveTo>
                    <a:pt x="12" y="3"/>
                  </a:moveTo>
                  <a:cubicBezTo>
                    <a:pt x="7" y="15"/>
                    <a:pt x="3" y="27"/>
                    <a:pt x="0" y="38"/>
                  </a:cubicBezTo>
                  <a:cubicBezTo>
                    <a:pt x="21" y="38"/>
                    <a:pt x="21" y="38"/>
                    <a:pt x="21" y="38"/>
                  </a:cubicBezTo>
                  <a:cubicBezTo>
                    <a:pt x="24" y="26"/>
                    <a:pt x="28" y="14"/>
                    <a:pt x="34" y="0"/>
                  </a:cubicBezTo>
                  <a:cubicBezTo>
                    <a:pt x="26" y="2"/>
                    <a:pt x="19" y="3"/>
                    <a:pt x="12" y="3"/>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4" name="Freeform 2157"/>
            <p:cNvSpPr/>
            <p:nvPr/>
          </p:nvSpPr>
          <p:spPr bwMode="auto">
            <a:xfrm>
              <a:off x="1300" y="1114"/>
              <a:ext cx="39" cy="32"/>
            </a:xfrm>
            <a:custGeom>
              <a:avLst/>
              <a:gdLst>
                <a:gd name="T0" fmla="*/ 0 w 16"/>
                <a:gd name="T1" fmla="*/ 13 h 13"/>
                <a:gd name="T2" fmla="*/ 6 w 16"/>
                <a:gd name="T3" fmla="*/ 13 h 13"/>
                <a:gd name="T4" fmla="*/ 16 w 16"/>
                <a:gd name="T5" fmla="*/ 2 h 13"/>
                <a:gd name="T6" fmla="*/ 4 w 16"/>
                <a:gd name="T7" fmla="*/ 0 h 13"/>
                <a:gd name="T8" fmla="*/ 0 w 16"/>
                <a:gd name="T9" fmla="*/ 13 h 13"/>
              </a:gdLst>
              <a:ahLst/>
              <a:cxnLst>
                <a:cxn ang="0">
                  <a:pos x="T0" y="T1"/>
                </a:cxn>
                <a:cxn ang="0">
                  <a:pos x="T2" y="T3"/>
                </a:cxn>
                <a:cxn ang="0">
                  <a:pos x="T4" y="T5"/>
                </a:cxn>
                <a:cxn ang="0">
                  <a:pos x="T6" y="T7"/>
                </a:cxn>
                <a:cxn ang="0">
                  <a:pos x="T8" y="T9"/>
                </a:cxn>
              </a:cxnLst>
              <a:rect l="0" t="0" r="r" b="b"/>
              <a:pathLst>
                <a:path w="16" h="13">
                  <a:moveTo>
                    <a:pt x="0" y="13"/>
                  </a:moveTo>
                  <a:cubicBezTo>
                    <a:pt x="2" y="13"/>
                    <a:pt x="4" y="13"/>
                    <a:pt x="6" y="13"/>
                  </a:cubicBezTo>
                  <a:cubicBezTo>
                    <a:pt x="8" y="9"/>
                    <a:pt x="12" y="6"/>
                    <a:pt x="16" y="2"/>
                  </a:cubicBezTo>
                  <a:cubicBezTo>
                    <a:pt x="4" y="0"/>
                    <a:pt x="4" y="0"/>
                    <a:pt x="4" y="0"/>
                  </a:cubicBezTo>
                  <a:lnTo>
                    <a:pt x="0" y="13"/>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5" name="Freeform 2158"/>
            <p:cNvSpPr/>
            <p:nvPr/>
          </p:nvSpPr>
          <p:spPr bwMode="auto">
            <a:xfrm>
              <a:off x="1825" y="1773"/>
              <a:ext cx="17" cy="32"/>
            </a:xfrm>
            <a:custGeom>
              <a:avLst/>
              <a:gdLst>
                <a:gd name="T0" fmla="*/ 1 w 7"/>
                <a:gd name="T1" fmla="*/ 13 h 13"/>
                <a:gd name="T2" fmla="*/ 7 w 7"/>
                <a:gd name="T3" fmla="*/ 11 h 13"/>
                <a:gd name="T4" fmla="*/ 6 w 7"/>
                <a:gd name="T5" fmla="*/ 0 h 13"/>
                <a:gd name="T6" fmla="*/ 0 w 7"/>
                <a:gd name="T7" fmla="*/ 2 h 13"/>
                <a:gd name="T8" fmla="*/ 1 w 7"/>
                <a:gd name="T9" fmla="*/ 13 h 13"/>
              </a:gdLst>
              <a:ahLst/>
              <a:cxnLst>
                <a:cxn ang="0">
                  <a:pos x="T0" y="T1"/>
                </a:cxn>
                <a:cxn ang="0">
                  <a:pos x="T2" y="T3"/>
                </a:cxn>
                <a:cxn ang="0">
                  <a:pos x="T4" y="T5"/>
                </a:cxn>
                <a:cxn ang="0">
                  <a:pos x="T6" y="T7"/>
                </a:cxn>
                <a:cxn ang="0">
                  <a:pos x="T8" y="T9"/>
                </a:cxn>
              </a:cxnLst>
              <a:rect l="0" t="0" r="r" b="b"/>
              <a:pathLst>
                <a:path w="7" h="13">
                  <a:moveTo>
                    <a:pt x="1" y="13"/>
                  </a:moveTo>
                  <a:cubicBezTo>
                    <a:pt x="7" y="11"/>
                    <a:pt x="7" y="11"/>
                    <a:pt x="7" y="11"/>
                  </a:cubicBezTo>
                  <a:cubicBezTo>
                    <a:pt x="6" y="0"/>
                    <a:pt x="6" y="0"/>
                    <a:pt x="6" y="0"/>
                  </a:cubicBezTo>
                  <a:cubicBezTo>
                    <a:pt x="4" y="1"/>
                    <a:pt x="2" y="1"/>
                    <a:pt x="0" y="2"/>
                  </a:cubicBezTo>
                  <a:cubicBezTo>
                    <a:pt x="1" y="13"/>
                    <a:pt x="1" y="13"/>
                    <a:pt x="1" y="13"/>
                  </a:cubicBezTo>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6" name="Freeform 2159"/>
            <p:cNvSpPr/>
            <p:nvPr/>
          </p:nvSpPr>
          <p:spPr bwMode="auto">
            <a:xfrm>
              <a:off x="1060" y="890"/>
              <a:ext cx="107" cy="136"/>
            </a:xfrm>
            <a:custGeom>
              <a:avLst/>
              <a:gdLst>
                <a:gd name="T0" fmla="*/ 0 w 44"/>
                <a:gd name="T1" fmla="*/ 27 h 56"/>
                <a:gd name="T2" fmla="*/ 31 w 44"/>
                <a:gd name="T3" fmla="*/ 56 h 56"/>
                <a:gd name="T4" fmla="*/ 44 w 44"/>
                <a:gd name="T5" fmla="*/ 6 h 56"/>
                <a:gd name="T6" fmla="*/ 0 w 44"/>
                <a:gd name="T7" fmla="*/ 27 h 56"/>
              </a:gdLst>
              <a:ahLst/>
              <a:cxnLst>
                <a:cxn ang="0">
                  <a:pos x="T0" y="T1"/>
                </a:cxn>
                <a:cxn ang="0">
                  <a:pos x="T2" y="T3"/>
                </a:cxn>
                <a:cxn ang="0">
                  <a:pos x="T4" y="T5"/>
                </a:cxn>
                <a:cxn ang="0">
                  <a:pos x="T6" y="T7"/>
                </a:cxn>
              </a:cxnLst>
              <a:rect l="0" t="0" r="r" b="b"/>
              <a:pathLst>
                <a:path w="44" h="56">
                  <a:moveTo>
                    <a:pt x="0" y="27"/>
                  </a:moveTo>
                  <a:cubicBezTo>
                    <a:pt x="12" y="35"/>
                    <a:pt x="22" y="45"/>
                    <a:pt x="31" y="56"/>
                  </a:cubicBezTo>
                  <a:cubicBezTo>
                    <a:pt x="44" y="6"/>
                    <a:pt x="44" y="6"/>
                    <a:pt x="44" y="6"/>
                  </a:cubicBezTo>
                  <a:cubicBezTo>
                    <a:pt x="25" y="0"/>
                    <a:pt x="10" y="9"/>
                    <a:pt x="0" y="27"/>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7" name="Freeform 2160"/>
            <p:cNvSpPr/>
            <p:nvPr/>
          </p:nvSpPr>
          <p:spPr bwMode="auto">
            <a:xfrm>
              <a:off x="1497" y="1379"/>
              <a:ext cx="29" cy="85"/>
            </a:xfrm>
            <a:custGeom>
              <a:avLst/>
              <a:gdLst>
                <a:gd name="T0" fmla="*/ 12 w 12"/>
                <a:gd name="T1" fmla="*/ 0 h 35"/>
                <a:gd name="T2" fmla="*/ 6 w 12"/>
                <a:gd name="T3" fmla="*/ 0 h 35"/>
                <a:gd name="T4" fmla="*/ 0 w 12"/>
                <a:gd name="T5" fmla="*/ 31 h 35"/>
                <a:gd name="T6" fmla="*/ 6 w 12"/>
                <a:gd name="T7" fmla="*/ 35 h 35"/>
                <a:gd name="T8" fmla="*/ 12 w 12"/>
                <a:gd name="T9" fmla="*/ 0 h 35"/>
              </a:gdLst>
              <a:ahLst/>
              <a:cxnLst>
                <a:cxn ang="0">
                  <a:pos x="T0" y="T1"/>
                </a:cxn>
                <a:cxn ang="0">
                  <a:pos x="T2" y="T3"/>
                </a:cxn>
                <a:cxn ang="0">
                  <a:pos x="T4" y="T5"/>
                </a:cxn>
                <a:cxn ang="0">
                  <a:pos x="T6" y="T7"/>
                </a:cxn>
                <a:cxn ang="0">
                  <a:pos x="T8" y="T9"/>
                </a:cxn>
              </a:cxnLst>
              <a:rect l="0" t="0" r="r" b="b"/>
              <a:pathLst>
                <a:path w="12" h="35">
                  <a:moveTo>
                    <a:pt x="12" y="0"/>
                  </a:moveTo>
                  <a:cubicBezTo>
                    <a:pt x="10" y="0"/>
                    <a:pt x="8" y="0"/>
                    <a:pt x="6" y="0"/>
                  </a:cubicBezTo>
                  <a:cubicBezTo>
                    <a:pt x="0" y="31"/>
                    <a:pt x="0" y="31"/>
                    <a:pt x="0" y="31"/>
                  </a:cubicBezTo>
                  <a:cubicBezTo>
                    <a:pt x="2" y="32"/>
                    <a:pt x="4" y="34"/>
                    <a:pt x="6" y="35"/>
                  </a:cubicBezTo>
                  <a:lnTo>
                    <a:pt x="12"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8" name="Freeform 2161"/>
            <p:cNvSpPr/>
            <p:nvPr/>
          </p:nvSpPr>
          <p:spPr bwMode="auto">
            <a:xfrm>
              <a:off x="814" y="657"/>
              <a:ext cx="204" cy="99"/>
            </a:xfrm>
            <a:custGeom>
              <a:avLst/>
              <a:gdLst>
                <a:gd name="T0" fmla="*/ 0 w 84"/>
                <a:gd name="T1" fmla="*/ 13 h 41"/>
                <a:gd name="T2" fmla="*/ 11 w 84"/>
                <a:gd name="T3" fmla="*/ 30 h 41"/>
                <a:gd name="T4" fmla="*/ 60 w 84"/>
                <a:gd name="T5" fmla="*/ 41 h 41"/>
                <a:gd name="T6" fmla="*/ 84 w 84"/>
                <a:gd name="T7" fmla="*/ 29 h 41"/>
                <a:gd name="T8" fmla="*/ 0 w 84"/>
                <a:gd name="T9" fmla="*/ 13 h 41"/>
              </a:gdLst>
              <a:ahLst/>
              <a:cxnLst>
                <a:cxn ang="0">
                  <a:pos x="T0" y="T1"/>
                </a:cxn>
                <a:cxn ang="0">
                  <a:pos x="T2" y="T3"/>
                </a:cxn>
                <a:cxn ang="0">
                  <a:pos x="T4" y="T5"/>
                </a:cxn>
                <a:cxn ang="0">
                  <a:pos x="T6" y="T7"/>
                </a:cxn>
                <a:cxn ang="0">
                  <a:pos x="T8" y="T9"/>
                </a:cxn>
              </a:cxnLst>
              <a:rect l="0" t="0" r="r" b="b"/>
              <a:pathLst>
                <a:path w="84" h="41">
                  <a:moveTo>
                    <a:pt x="0" y="13"/>
                  </a:moveTo>
                  <a:cubicBezTo>
                    <a:pt x="4" y="19"/>
                    <a:pt x="8" y="25"/>
                    <a:pt x="11" y="30"/>
                  </a:cubicBezTo>
                  <a:cubicBezTo>
                    <a:pt x="28" y="25"/>
                    <a:pt x="48" y="27"/>
                    <a:pt x="60" y="41"/>
                  </a:cubicBezTo>
                  <a:cubicBezTo>
                    <a:pt x="67" y="36"/>
                    <a:pt x="75" y="31"/>
                    <a:pt x="84" y="29"/>
                  </a:cubicBezTo>
                  <a:cubicBezTo>
                    <a:pt x="63" y="2"/>
                    <a:pt x="26" y="0"/>
                    <a:pt x="0" y="13"/>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9" name="Freeform 2162"/>
            <p:cNvSpPr/>
            <p:nvPr/>
          </p:nvSpPr>
          <p:spPr bwMode="auto">
            <a:xfrm>
              <a:off x="3289" y="3770"/>
              <a:ext cx="155" cy="107"/>
            </a:xfrm>
            <a:custGeom>
              <a:avLst/>
              <a:gdLst>
                <a:gd name="T0" fmla="*/ 0 w 64"/>
                <a:gd name="T1" fmla="*/ 17 h 44"/>
                <a:gd name="T2" fmla="*/ 52 w 64"/>
                <a:gd name="T3" fmla="*/ 44 h 44"/>
                <a:gd name="T4" fmla="*/ 64 w 64"/>
                <a:gd name="T5" fmla="*/ 24 h 44"/>
                <a:gd name="T6" fmla="*/ 12 w 64"/>
                <a:gd name="T7" fmla="*/ 0 h 44"/>
                <a:gd name="T8" fmla="*/ 0 w 64"/>
                <a:gd name="T9" fmla="*/ 17 h 44"/>
              </a:gdLst>
              <a:ahLst/>
              <a:cxnLst>
                <a:cxn ang="0">
                  <a:pos x="T0" y="T1"/>
                </a:cxn>
                <a:cxn ang="0">
                  <a:pos x="T2" y="T3"/>
                </a:cxn>
                <a:cxn ang="0">
                  <a:pos x="T4" y="T5"/>
                </a:cxn>
                <a:cxn ang="0">
                  <a:pos x="T6" y="T7"/>
                </a:cxn>
                <a:cxn ang="0">
                  <a:pos x="T8" y="T9"/>
                </a:cxn>
              </a:cxnLst>
              <a:rect l="0" t="0" r="r" b="b"/>
              <a:pathLst>
                <a:path w="64" h="44">
                  <a:moveTo>
                    <a:pt x="0" y="17"/>
                  </a:moveTo>
                  <a:cubicBezTo>
                    <a:pt x="14" y="29"/>
                    <a:pt x="34" y="39"/>
                    <a:pt x="52" y="44"/>
                  </a:cubicBezTo>
                  <a:cubicBezTo>
                    <a:pt x="56" y="37"/>
                    <a:pt x="60" y="31"/>
                    <a:pt x="64" y="24"/>
                  </a:cubicBezTo>
                  <a:cubicBezTo>
                    <a:pt x="46" y="20"/>
                    <a:pt x="26" y="12"/>
                    <a:pt x="12" y="0"/>
                  </a:cubicBezTo>
                  <a:cubicBezTo>
                    <a:pt x="8" y="6"/>
                    <a:pt x="4" y="11"/>
                    <a:pt x="0" y="17"/>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0" name="Freeform 2163"/>
            <p:cNvSpPr/>
            <p:nvPr/>
          </p:nvSpPr>
          <p:spPr bwMode="auto">
            <a:xfrm>
              <a:off x="1803" y="1778"/>
              <a:ext cx="17" cy="32"/>
            </a:xfrm>
            <a:custGeom>
              <a:avLst/>
              <a:gdLst>
                <a:gd name="T0" fmla="*/ 1 w 7"/>
                <a:gd name="T1" fmla="*/ 13 h 13"/>
                <a:gd name="T2" fmla="*/ 7 w 7"/>
                <a:gd name="T3" fmla="*/ 12 h 13"/>
                <a:gd name="T4" fmla="*/ 6 w 7"/>
                <a:gd name="T5" fmla="*/ 0 h 13"/>
                <a:gd name="T6" fmla="*/ 0 w 7"/>
                <a:gd name="T7" fmla="*/ 1 h 13"/>
                <a:gd name="T8" fmla="*/ 1 w 7"/>
                <a:gd name="T9" fmla="*/ 13 h 13"/>
              </a:gdLst>
              <a:ahLst/>
              <a:cxnLst>
                <a:cxn ang="0">
                  <a:pos x="T0" y="T1"/>
                </a:cxn>
                <a:cxn ang="0">
                  <a:pos x="T2" y="T3"/>
                </a:cxn>
                <a:cxn ang="0">
                  <a:pos x="T4" y="T5"/>
                </a:cxn>
                <a:cxn ang="0">
                  <a:pos x="T6" y="T7"/>
                </a:cxn>
                <a:cxn ang="0">
                  <a:pos x="T8" y="T9"/>
                </a:cxn>
              </a:cxnLst>
              <a:rect l="0" t="0" r="r" b="b"/>
              <a:pathLst>
                <a:path w="7" h="13">
                  <a:moveTo>
                    <a:pt x="1" y="13"/>
                  </a:moveTo>
                  <a:cubicBezTo>
                    <a:pt x="7" y="12"/>
                    <a:pt x="7" y="12"/>
                    <a:pt x="7" y="12"/>
                  </a:cubicBezTo>
                  <a:cubicBezTo>
                    <a:pt x="6" y="0"/>
                    <a:pt x="6" y="0"/>
                    <a:pt x="6" y="0"/>
                  </a:cubicBezTo>
                  <a:cubicBezTo>
                    <a:pt x="4" y="1"/>
                    <a:pt x="2" y="1"/>
                    <a:pt x="0" y="1"/>
                  </a:cubicBezTo>
                  <a:cubicBezTo>
                    <a:pt x="1" y="13"/>
                    <a:pt x="1" y="13"/>
                    <a:pt x="1" y="13"/>
                  </a:cubicBezTo>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1" name="Freeform 2164"/>
            <p:cNvSpPr/>
            <p:nvPr/>
          </p:nvSpPr>
          <p:spPr bwMode="auto">
            <a:xfrm>
              <a:off x="1475" y="1377"/>
              <a:ext cx="27" cy="73"/>
            </a:xfrm>
            <a:custGeom>
              <a:avLst/>
              <a:gdLst>
                <a:gd name="T0" fmla="*/ 11 w 11"/>
                <a:gd name="T1" fmla="*/ 1 h 30"/>
                <a:gd name="T2" fmla="*/ 6 w 11"/>
                <a:gd name="T3" fmla="*/ 0 h 30"/>
                <a:gd name="T4" fmla="*/ 0 w 11"/>
                <a:gd name="T5" fmla="*/ 27 h 30"/>
                <a:gd name="T6" fmla="*/ 6 w 11"/>
                <a:gd name="T7" fmla="*/ 30 h 30"/>
                <a:gd name="T8" fmla="*/ 11 w 11"/>
                <a:gd name="T9" fmla="*/ 1 h 30"/>
              </a:gdLst>
              <a:ahLst/>
              <a:cxnLst>
                <a:cxn ang="0">
                  <a:pos x="T0" y="T1"/>
                </a:cxn>
                <a:cxn ang="0">
                  <a:pos x="T2" y="T3"/>
                </a:cxn>
                <a:cxn ang="0">
                  <a:pos x="T4" y="T5"/>
                </a:cxn>
                <a:cxn ang="0">
                  <a:pos x="T6" y="T7"/>
                </a:cxn>
                <a:cxn ang="0">
                  <a:pos x="T8" y="T9"/>
                </a:cxn>
              </a:cxnLst>
              <a:rect l="0" t="0" r="r" b="b"/>
              <a:pathLst>
                <a:path w="11" h="30">
                  <a:moveTo>
                    <a:pt x="11" y="1"/>
                  </a:moveTo>
                  <a:cubicBezTo>
                    <a:pt x="9" y="1"/>
                    <a:pt x="7" y="1"/>
                    <a:pt x="6" y="0"/>
                  </a:cubicBezTo>
                  <a:cubicBezTo>
                    <a:pt x="0" y="27"/>
                    <a:pt x="0" y="27"/>
                    <a:pt x="0" y="27"/>
                  </a:cubicBezTo>
                  <a:cubicBezTo>
                    <a:pt x="2" y="28"/>
                    <a:pt x="4" y="29"/>
                    <a:pt x="6" y="30"/>
                  </a:cubicBezTo>
                  <a:cubicBezTo>
                    <a:pt x="11" y="1"/>
                    <a:pt x="11" y="1"/>
                    <a:pt x="11" y="1"/>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2" name="Freeform 2165"/>
            <p:cNvSpPr/>
            <p:nvPr/>
          </p:nvSpPr>
          <p:spPr bwMode="auto">
            <a:xfrm>
              <a:off x="1782" y="1783"/>
              <a:ext cx="19" cy="34"/>
            </a:xfrm>
            <a:custGeom>
              <a:avLst/>
              <a:gdLst>
                <a:gd name="T0" fmla="*/ 2 w 8"/>
                <a:gd name="T1" fmla="*/ 14 h 14"/>
                <a:gd name="T2" fmla="*/ 8 w 8"/>
                <a:gd name="T3" fmla="*/ 12 h 14"/>
                <a:gd name="T4" fmla="*/ 6 w 8"/>
                <a:gd name="T5" fmla="*/ 0 h 14"/>
                <a:gd name="T6" fmla="*/ 0 w 8"/>
                <a:gd name="T7" fmla="*/ 0 h 14"/>
                <a:gd name="T8" fmla="*/ 2 w 8"/>
                <a:gd name="T9" fmla="*/ 14 h 14"/>
              </a:gdLst>
              <a:ahLst/>
              <a:cxnLst>
                <a:cxn ang="0">
                  <a:pos x="T0" y="T1"/>
                </a:cxn>
                <a:cxn ang="0">
                  <a:pos x="T2" y="T3"/>
                </a:cxn>
                <a:cxn ang="0">
                  <a:pos x="T4" y="T5"/>
                </a:cxn>
                <a:cxn ang="0">
                  <a:pos x="T6" y="T7"/>
                </a:cxn>
                <a:cxn ang="0">
                  <a:pos x="T8" y="T9"/>
                </a:cxn>
              </a:cxnLst>
              <a:rect l="0" t="0" r="r" b="b"/>
              <a:pathLst>
                <a:path w="8" h="14">
                  <a:moveTo>
                    <a:pt x="2" y="14"/>
                  </a:moveTo>
                  <a:cubicBezTo>
                    <a:pt x="8" y="12"/>
                    <a:pt x="8" y="12"/>
                    <a:pt x="8" y="12"/>
                  </a:cubicBezTo>
                  <a:cubicBezTo>
                    <a:pt x="6" y="0"/>
                    <a:pt x="6" y="0"/>
                    <a:pt x="6" y="0"/>
                  </a:cubicBezTo>
                  <a:cubicBezTo>
                    <a:pt x="4" y="0"/>
                    <a:pt x="2" y="0"/>
                    <a:pt x="0" y="0"/>
                  </a:cubicBezTo>
                  <a:cubicBezTo>
                    <a:pt x="2" y="14"/>
                    <a:pt x="2" y="14"/>
                    <a:pt x="2" y="14"/>
                  </a:cubicBezTo>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3" name="Freeform 2166"/>
            <p:cNvSpPr/>
            <p:nvPr/>
          </p:nvSpPr>
          <p:spPr bwMode="auto">
            <a:xfrm>
              <a:off x="1456" y="1377"/>
              <a:ext cx="24" cy="63"/>
            </a:xfrm>
            <a:custGeom>
              <a:avLst/>
              <a:gdLst>
                <a:gd name="T0" fmla="*/ 10 w 10"/>
                <a:gd name="T1" fmla="*/ 0 h 26"/>
                <a:gd name="T2" fmla="*/ 4 w 10"/>
                <a:gd name="T3" fmla="*/ 0 h 26"/>
                <a:gd name="T4" fmla="*/ 0 w 10"/>
                <a:gd name="T5" fmla="*/ 23 h 26"/>
                <a:gd name="T6" fmla="*/ 5 w 10"/>
                <a:gd name="T7" fmla="*/ 26 h 26"/>
                <a:gd name="T8" fmla="*/ 10 w 10"/>
                <a:gd name="T9" fmla="*/ 0 h 26"/>
              </a:gdLst>
              <a:ahLst/>
              <a:cxnLst>
                <a:cxn ang="0">
                  <a:pos x="T0" y="T1"/>
                </a:cxn>
                <a:cxn ang="0">
                  <a:pos x="T2" y="T3"/>
                </a:cxn>
                <a:cxn ang="0">
                  <a:pos x="T4" y="T5"/>
                </a:cxn>
                <a:cxn ang="0">
                  <a:pos x="T6" y="T7"/>
                </a:cxn>
                <a:cxn ang="0">
                  <a:pos x="T8" y="T9"/>
                </a:cxn>
              </a:cxnLst>
              <a:rect l="0" t="0" r="r" b="b"/>
              <a:pathLst>
                <a:path w="10" h="26">
                  <a:moveTo>
                    <a:pt x="10" y="0"/>
                  </a:moveTo>
                  <a:cubicBezTo>
                    <a:pt x="8" y="0"/>
                    <a:pt x="6" y="0"/>
                    <a:pt x="4" y="0"/>
                  </a:cubicBezTo>
                  <a:cubicBezTo>
                    <a:pt x="0" y="23"/>
                    <a:pt x="0" y="23"/>
                    <a:pt x="0" y="23"/>
                  </a:cubicBezTo>
                  <a:cubicBezTo>
                    <a:pt x="2" y="24"/>
                    <a:pt x="4" y="25"/>
                    <a:pt x="5" y="26"/>
                  </a:cubicBezTo>
                  <a:cubicBezTo>
                    <a:pt x="10" y="0"/>
                    <a:pt x="10" y="0"/>
                    <a:pt x="10" y="0"/>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4" name="Freeform 2167"/>
            <p:cNvSpPr/>
            <p:nvPr/>
          </p:nvSpPr>
          <p:spPr bwMode="auto">
            <a:xfrm>
              <a:off x="3694" y="4266"/>
              <a:ext cx="129" cy="56"/>
            </a:xfrm>
            <a:custGeom>
              <a:avLst/>
              <a:gdLst>
                <a:gd name="T0" fmla="*/ 0 w 53"/>
                <a:gd name="T1" fmla="*/ 9 h 23"/>
                <a:gd name="T2" fmla="*/ 10 w 53"/>
                <a:gd name="T3" fmla="*/ 23 h 23"/>
                <a:gd name="T4" fmla="*/ 38 w 53"/>
                <a:gd name="T5" fmla="*/ 23 h 23"/>
                <a:gd name="T6" fmla="*/ 53 w 53"/>
                <a:gd name="T7" fmla="*/ 0 h 23"/>
                <a:gd name="T8" fmla="*/ 0 w 53"/>
                <a:gd name="T9" fmla="*/ 9 h 23"/>
              </a:gdLst>
              <a:ahLst/>
              <a:cxnLst>
                <a:cxn ang="0">
                  <a:pos x="T0" y="T1"/>
                </a:cxn>
                <a:cxn ang="0">
                  <a:pos x="T2" y="T3"/>
                </a:cxn>
                <a:cxn ang="0">
                  <a:pos x="T4" y="T5"/>
                </a:cxn>
                <a:cxn ang="0">
                  <a:pos x="T6" y="T7"/>
                </a:cxn>
                <a:cxn ang="0">
                  <a:pos x="T8" y="T9"/>
                </a:cxn>
              </a:cxnLst>
              <a:rect l="0" t="0" r="r" b="b"/>
              <a:pathLst>
                <a:path w="53" h="23">
                  <a:moveTo>
                    <a:pt x="0" y="9"/>
                  </a:moveTo>
                  <a:cubicBezTo>
                    <a:pt x="1" y="12"/>
                    <a:pt x="5" y="17"/>
                    <a:pt x="10" y="23"/>
                  </a:cubicBezTo>
                  <a:cubicBezTo>
                    <a:pt x="38" y="23"/>
                    <a:pt x="38" y="23"/>
                    <a:pt x="38" y="23"/>
                  </a:cubicBezTo>
                  <a:cubicBezTo>
                    <a:pt x="43" y="16"/>
                    <a:pt x="48" y="8"/>
                    <a:pt x="53" y="0"/>
                  </a:cubicBezTo>
                  <a:cubicBezTo>
                    <a:pt x="35" y="3"/>
                    <a:pt x="17" y="6"/>
                    <a:pt x="0" y="9"/>
                  </a:cubicBezTo>
                  <a:close/>
                </a:path>
              </a:pathLst>
            </a:custGeom>
            <a:solidFill>
              <a:srgbClr val="C6D9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5" name="Freeform 2168"/>
            <p:cNvSpPr/>
            <p:nvPr/>
          </p:nvSpPr>
          <p:spPr bwMode="auto">
            <a:xfrm>
              <a:off x="1760" y="1783"/>
              <a:ext cx="19" cy="39"/>
            </a:xfrm>
            <a:custGeom>
              <a:avLst/>
              <a:gdLst>
                <a:gd name="T0" fmla="*/ 2 w 8"/>
                <a:gd name="T1" fmla="*/ 16 h 16"/>
                <a:gd name="T2" fmla="*/ 8 w 8"/>
                <a:gd name="T3" fmla="*/ 14 h 16"/>
                <a:gd name="T4" fmla="*/ 6 w 8"/>
                <a:gd name="T5" fmla="*/ 0 h 16"/>
                <a:gd name="T6" fmla="*/ 0 w 8"/>
                <a:gd name="T7" fmla="*/ 0 h 16"/>
                <a:gd name="T8" fmla="*/ 2 w 8"/>
                <a:gd name="T9" fmla="*/ 16 h 16"/>
              </a:gdLst>
              <a:ahLst/>
              <a:cxnLst>
                <a:cxn ang="0">
                  <a:pos x="T0" y="T1"/>
                </a:cxn>
                <a:cxn ang="0">
                  <a:pos x="T2" y="T3"/>
                </a:cxn>
                <a:cxn ang="0">
                  <a:pos x="T4" y="T5"/>
                </a:cxn>
                <a:cxn ang="0">
                  <a:pos x="T6" y="T7"/>
                </a:cxn>
                <a:cxn ang="0">
                  <a:pos x="T8" y="T9"/>
                </a:cxn>
              </a:cxnLst>
              <a:rect l="0" t="0" r="r" b="b"/>
              <a:pathLst>
                <a:path w="8" h="16">
                  <a:moveTo>
                    <a:pt x="2" y="16"/>
                  </a:moveTo>
                  <a:cubicBezTo>
                    <a:pt x="8" y="14"/>
                    <a:pt x="8" y="14"/>
                    <a:pt x="8" y="14"/>
                  </a:cubicBezTo>
                  <a:cubicBezTo>
                    <a:pt x="6" y="0"/>
                    <a:pt x="6" y="0"/>
                    <a:pt x="6" y="0"/>
                  </a:cubicBezTo>
                  <a:cubicBezTo>
                    <a:pt x="4" y="0"/>
                    <a:pt x="2" y="0"/>
                    <a:pt x="0" y="0"/>
                  </a:cubicBezTo>
                  <a:cubicBezTo>
                    <a:pt x="2" y="16"/>
                    <a:pt x="2" y="16"/>
                    <a:pt x="2" y="16"/>
                  </a:cubicBezTo>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548" name="Group 2370"/>
          <p:cNvGrpSpPr/>
          <p:nvPr/>
        </p:nvGrpSpPr>
        <p:grpSpPr bwMode="auto">
          <a:xfrm>
            <a:off x="-4763" y="26988"/>
            <a:ext cx="5672138" cy="6834188"/>
            <a:chOff x="-3" y="17"/>
            <a:chExt cx="3573" cy="4305"/>
          </a:xfrm>
        </p:grpSpPr>
        <p:sp>
          <p:nvSpPr>
            <p:cNvPr id="3896" name="Freeform 2170"/>
            <p:cNvSpPr/>
            <p:nvPr/>
          </p:nvSpPr>
          <p:spPr bwMode="auto">
            <a:xfrm>
              <a:off x="1434" y="1372"/>
              <a:ext cx="24" cy="56"/>
            </a:xfrm>
            <a:custGeom>
              <a:avLst/>
              <a:gdLst>
                <a:gd name="T0" fmla="*/ 10 w 10"/>
                <a:gd name="T1" fmla="*/ 1 h 23"/>
                <a:gd name="T2" fmla="*/ 4 w 10"/>
                <a:gd name="T3" fmla="*/ 0 h 23"/>
                <a:gd name="T4" fmla="*/ 0 w 10"/>
                <a:gd name="T5" fmla="*/ 21 h 23"/>
                <a:gd name="T6" fmla="*/ 6 w 10"/>
                <a:gd name="T7" fmla="*/ 23 h 23"/>
                <a:gd name="T8" fmla="*/ 10 w 10"/>
                <a:gd name="T9" fmla="*/ 1 h 23"/>
              </a:gdLst>
              <a:ahLst/>
              <a:cxnLst>
                <a:cxn ang="0">
                  <a:pos x="T0" y="T1"/>
                </a:cxn>
                <a:cxn ang="0">
                  <a:pos x="T2" y="T3"/>
                </a:cxn>
                <a:cxn ang="0">
                  <a:pos x="T4" y="T5"/>
                </a:cxn>
                <a:cxn ang="0">
                  <a:pos x="T6" y="T7"/>
                </a:cxn>
                <a:cxn ang="0">
                  <a:pos x="T8" y="T9"/>
                </a:cxn>
              </a:cxnLst>
              <a:rect l="0" t="0" r="r" b="b"/>
              <a:pathLst>
                <a:path w="10" h="23">
                  <a:moveTo>
                    <a:pt x="10" y="1"/>
                  </a:moveTo>
                  <a:cubicBezTo>
                    <a:pt x="8" y="1"/>
                    <a:pt x="6" y="0"/>
                    <a:pt x="4" y="0"/>
                  </a:cubicBezTo>
                  <a:cubicBezTo>
                    <a:pt x="0" y="21"/>
                    <a:pt x="0" y="21"/>
                    <a:pt x="0" y="21"/>
                  </a:cubicBezTo>
                  <a:cubicBezTo>
                    <a:pt x="2" y="22"/>
                    <a:pt x="4" y="23"/>
                    <a:pt x="6" y="23"/>
                  </a:cubicBezTo>
                  <a:cubicBezTo>
                    <a:pt x="10" y="1"/>
                    <a:pt x="10" y="1"/>
                    <a:pt x="10" y="1"/>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7" name="Freeform 2171"/>
            <p:cNvSpPr/>
            <p:nvPr/>
          </p:nvSpPr>
          <p:spPr bwMode="auto">
            <a:xfrm>
              <a:off x="870" y="1357"/>
              <a:ext cx="829" cy="784"/>
            </a:xfrm>
            <a:custGeom>
              <a:avLst/>
              <a:gdLst>
                <a:gd name="T0" fmla="*/ 197 w 341"/>
                <a:gd name="T1" fmla="*/ 268 h 322"/>
                <a:gd name="T2" fmla="*/ 202 w 341"/>
                <a:gd name="T3" fmla="*/ 222 h 322"/>
                <a:gd name="T4" fmla="*/ 49 w 341"/>
                <a:gd name="T5" fmla="*/ 214 h 322"/>
                <a:gd name="T6" fmla="*/ 95 w 341"/>
                <a:gd name="T7" fmla="*/ 85 h 322"/>
                <a:gd name="T8" fmla="*/ 251 w 341"/>
                <a:gd name="T9" fmla="*/ 116 h 322"/>
                <a:gd name="T10" fmla="*/ 287 w 341"/>
                <a:gd name="T11" fmla="*/ 210 h 322"/>
                <a:gd name="T12" fmla="*/ 312 w 341"/>
                <a:gd name="T13" fmla="*/ 204 h 322"/>
                <a:gd name="T14" fmla="*/ 244 w 341"/>
                <a:gd name="T15" fmla="*/ 75 h 322"/>
                <a:gd name="T16" fmla="*/ 320 w 341"/>
                <a:gd name="T17" fmla="*/ 203 h 322"/>
                <a:gd name="T18" fmla="*/ 341 w 341"/>
                <a:gd name="T19" fmla="*/ 198 h 322"/>
                <a:gd name="T20" fmla="*/ 279 w 341"/>
                <a:gd name="T21" fmla="*/ 64 h 322"/>
                <a:gd name="T22" fmla="*/ 85 w 341"/>
                <a:gd name="T23" fmla="*/ 62 h 322"/>
                <a:gd name="T24" fmla="*/ 29 w 341"/>
                <a:gd name="T25" fmla="*/ 227 h 322"/>
                <a:gd name="T26" fmla="*/ 197 w 341"/>
                <a:gd name="T27" fmla="*/ 268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1" h="322">
                  <a:moveTo>
                    <a:pt x="197" y="268"/>
                  </a:moveTo>
                  <a:cubicBezTo>
                    <a:pt x="199" y="252"/>
                    <a:pt x="201" y="237"/>
                    <a:pt x="202" y="222"/>
                  </a:cubicBezTo>
                  <a:cubicBezTo>
                    <a:pt x="166" y="272"/>
                    <a:pt x="81" y="286"/>
                    <a:pt x="49" y="214"/>
                  </a:cubicBezTo>
                  <a:cubicBezTo>
                    <a:pt x="31" y="174"/>
                    <a:pt x="50" y="116"/>
                    <a:pt x="95" y="85"/>
                  </a:cubicBezTo>
                  <a:cubicBezTo>
                    <a:pt x="138" y="55"/>
                    <a:pt x="209" y="57"/>
                    <a:pt x="251" y="116"/>
                  </a:cubicBezTo>
                  <a:cubicBezTo>
                    <a:pt x="273" y="147"/>
                    <a:pt x="285" y="180"/>
                    <a:pt x="287" y="210"/>
                  </a:cubicBezTo>
                  <a:cubicBezTo>
                    <a:pt x="295" y="208"/>
                    <a:pt x="304" y="206"/>
                    <a:pt x="312" y="204"/>
                  </a:cubicBezTo>
                  <a:cubicBezTo>
                    <a:pt x="311" y="167"/>
                    <a:pt x="281" y="113"/>
                    <a:pt x="244" y="75"/>
                  </a:cubicBezTo>
                  <a:cubicBezTo>
                    <a:pt x="274" y="96"/>
                    <a:pt x="316" y="154"/>
                    <a:pt x="320" y="203"/>
                  </a:cubicBezTo>
                  <a:cubicBezTo>
                    <a:pt x="327" y="201"/>
                    <a:pt x="334" y="199"/>
                    <a:pt x="341" y="198"/>
                  </a:cubicBezTo>
                  <a:cubicBezTo>
                    <a:pt x="336" y="149"/>
                    <a:pt x="304" y="87"/>
                    <a:pt x="279" y="64"/>
                  </a:cubicBezTo>
                  <a:cubicBezTo>
                    <a:pt x="206" y="0"/>
                    <a:pt x="132" y="23"/>
                    <a:pt x="85" y="62"/>
                  </a:cubicBezTo>
                  <a:cubicBezTo>
                    <a:pt x="44" y="95"/>
                    <a:pt x="0" y="153"/>
                    <a:pt x="29" y="227"/>
                  </a:cubicBezTo>
                  <a:cubicBezTo>
                    <a:pt x="59" y="304"/>
                    <a:pt x="144" y="322"/>
                    <a:pt x="197" y="268"/>
                  </a:cubicBezTo>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8" name="Freeform 2172"/>
            <p:cNvSpPr/>
            <p:nvPr/>
          </p:nvSpPr>
          <p:spPr bwMode="auto">
            <a:xfrm>
              <a:off x="999" y="1136"/>
              <a:ext cx="304" cy="355"/>
            </a:xfrm>
            <a:custGeom>
              <a:avLst/>
              <a:gdLst>
                <a:gd name="T0" fmla="*/ 25 w 125"/>
                <a:gd name="T1" fmla="*/ 146 h 146"/>
                <a:gd name="T2" fmla="*/ 58 w 125"/>
                <a:gd name="T3" fmla="*/ 125 h 146"/>
                <a:gd name="T4" fmla="*/ 121 w 125"/>
                <a:gd name="T5" fmla="*/ 23 h 146"/>
                <a:gd name="T6" fmla="*/ 125 w 125"/>
                <a:gd name="T7" fmla="*/ 13 h 146"/>
                <a:gd name="T8" fmla="*/ 25 w 125"/>
                <a:gd name="T9" fmla="*/ 146 h 146"/>
              </a:gdLst>
              <a:ahLst/>
              <a:cxnLst>
                <a:cxn ang="0">
                  <a:pos x="T0" y="T1"/>
                </a:cxn>
                <a:cxn ang="0">
                  <a:pos x="T2" y="T3"/>
                </a:cxn>
                <a:cxn ang="0">
                  <a:pos x="T4" y="T5"/>
                </a:cxn>
                <a:cxn ang="0">
                  <a:pos x="T6" y="T7"/>
                </a:cxn>
                <a:cxn ang="0">
                  <a:pos x="T8" y="T9"/>
                </a:cxn>
              </a:cxnLst>
              <a:rect l="0" t="0" r="r" b="b"/>
              <a:pathLst>
                <a:path w="125" h="146">
                  <a:moveTo>
                    <a:pt x="25" y="146"/>
                  </a:moveTo>
                  <a:cubicBezTo>
                    <a:pt x="35" y="138"/>
                    <a:pt x="46" y="131"/>
                    <a:pt x="58" y="125"/>
                  </a:cubicBezTo>
                  <a:cubicBezTo>
                    <a:pt x="35" y="100"/>
                    <a:pt x="54" y="27"/>
                    <a:pt x="121" y="23"/>
                  </a:cubicBezTo>
                  <a:cubicBezTo>
                    <a:pt x="122" y="20"/>
                    <a:pt x="123" y="16"/>
                    <a:pt x="125" y="13"/>
                  </a:cubicBezTo>
                  <a:cubicBezTo>
                    <a:pt x="23" y="0"/>
                    <a:pt x="0" y="111"/>
                    <a:pt x="25" y="146"/>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9" name="Freeform 2173"/>
            <p:cNvSpPr/>
            <p:nvPr/>
          </p:nvSpPr>
          <p:spPr bwMode="auto">
            <a:xfrm>
              <a:off x="1726" y="2223"/>
              <a:ext cx="624" cy="606"/>
            </a:xfrm>
            <a:custGeom>
              <a:avLst/>
              <a:gdLst>
                <a:gd name="T0" fmla="*/ 158 w 257"/>
                <a:gd name="T1" fmla="*/ 12 h 249"/>
                <a:gd name="T2" fmla="*/ 56 w 257"/>
                <a:gd name="T3" fmla="*/ 26 h 249"/>
                <a:gd name="T4" fmla="*/ 56 w 257"/>
                <a:gd name="T5" fmla="*/ 53 h 249"/>
                <a:gd name="T6" fmla="*/ 146 w 257"/>
                <a:gd name="T7" fmla="*/ 39 h 249"/>
                <a:gd name="T8" fmla="*/ 204 w 257"/>
                <a:gd name="T9" fmla="*/ 158 h 249"/>
                <a:gd name="T10" fmla="*/ 83 w 257"/>
                <a:gd name="T11" fmla="*/ 215 h 249"/>
                <a:gd name="T12" fmla="*/ 23 w 257"/>
                <a:gd name="T13" fmla="*/ 153 h 249"/>
                <a:gd name="T14" fmla="*/ 22 w 257"/>
                <a:gd name="T15" fmla="*/ 153 h 249"/>
                <a:gd name="T16" fmla="*/ 0 w 257"/>
                <a:gd name="T17" fmla="*/ 127 h 249"/>
                <a:gd name="T18" fmla="*/ 78 w 257"/>
                <a:gd name="T19" fmla="*/ 239 h 249"/>
                <a:gd name="T20" fmla="*/ 136 w 257"/>
                <a:gd name="T21" fmla="*/ 249 h 249"/>
                <a:gd name="T22" fmla="*/ 229 w 257"/>
                <a:gd name="T23" fmla="*/ 166 h 249"/>
                <a:gd name="T24" fmla="*/ 158 w 257"/>
                <a:gd name="T25"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7" h="249">
                  <a:moveTo>
                    <a:pt x="158" y="12"/>
                  </a:moveTo>
                  <a:cubicBezTo>
                    <a:pt x="123" y="0"/>
                    <a:pt x="85" y="7"/>
                    <a:pt x="56" y="26"/>
                  </a:cubicBezTo>
                  <a:cubicBezTo>
                    <a:pt x="56" y="53"/>
                    <a:pt x="56" y="53"/>
                    <a:pt x="56" y="53"/>
                  </a:cubicBezTo>
                  <a:cubicBezTo>
                    <a:pt x="80" y="34"/>
                    <a:pt x="114" y="28"/>
                    <a:pt x="146" y="39"/>
                  </a:cubicBezTo>
                  <a:cubicBezTo>
                    <a:pt x="195" y="56"/>
                    <a:pt x="221" y="110"/>
                    <a:pt x="204" y="158"/>
                  </a:cubicBezTo>
                  <a:cubicBezTo>
                    <a:pt x="187" y="207"/>
                    <a:pt x="132" y="232"/>
                    <a:pt x="83" y="215"/>
                  </a:cubicBezTo>
                  <a:cubicBezTo>
                    <a:pt x="53" y="204"/>
                    <a:pt x="31" y="181"/>
                    <a:pt x="23" y="153"/>
                  </a:cubicBezTo>
                  <a:cubicBezTo>
                    <a:pt x="22" y="153"/>
                    <a:pt x="22" y="153"/>
                    <a:pt x="22" y="153"/>
                  </a:cubicBezTo>
                  <a:cubicBezTo>
                    <a:pt x="0" y="127"/>
                    <a:pt x="0" y="127"/>
                    <a:pt x="0" y="127"/>
                  </a:cubicBezTo>
                  <a:cubicBezTo>
                    <a:pt x="1" y="175"/>
                    <a:pt x="32" y="220"/>
                    <a:pt x="78" y="239"/>
                  </a:cubicBezTo>
                  <a:cubicBezTo>
                    <a:pt x="101" y="237"/>
                    <a:pt x="121" y="240"/>
                    <a:pt x="136" y="249"/>
                  </a:cubicBezTo>
                  <a:cubicBezTo>
                    <a:pt x="180" y="247"/>
                    <a:pt x="207" y="216"/>
                    <a:pt x="229" y="166"/>
                  </a:cubicBezTo>
                  <a:cubicBezTo>
                    <a:pt x="257" y="100"/>
                    <a:pt x="221" y="33"/>
                    <a:pt x="158" y="12"/>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0" name="Freeform 2174"/>
            <p:cNvSpPr/>
            <p:nvPr/>
          </p:nvSpPr>
          <p:spPr bwMode="auto">
            <a:xfrm>
              <a:off x="1410" y="1365"/>
              <a:ext cx="24" cy="56"/>
            </a:xfrm>
            <a:custGeom>
              <a:avLst/>
              <a:gdLst>
                <a:gd name="T0" fmla="*/ 3 w 10"/>
                <a:gd name="T1" fmla="*/ 21 h 23"/>
                <a:gd name="T2" fmla="*/ 7 w 10"/>
                <a:gd name="T3" fmla="*/ 23 h 23"/>
                <a:gd name="T4" fmla="*/ 10 w 10"/>
                <a:gd name="T5" fmla="*/ 2 h 23"/>
                <a:gd name="T6" fmla="*/ 3 w 10"/>
                <a:gd name="T7" fmla="*/ 0 h 23"/>
                <a:gd name="T8" fmla="*/ 3 w 10"/>
                <a:gd name="T9" fmla="*/ 21 h 23"/>
              </a:gdLst>
              <a:ahLst/>
              <a:cxnLst>
                <a:cxn ang="0">
                  <a:pos x="T0" y="T1"/>
                </a:cxn>
                <a:cxn ang="0">
                  <a:pos x="T2" y="T3"/>
                </a:cxn>
                <a:cxn ang="0">
                  <a:pos x="T4" y="T5"/>
                </a:cxn>
                <a:cxn ang="0">
                  <a:pos x="T6" y="T7"/>
                </a:cxn>
                <a:cxn ang="0">
                  <a:pos x="T8" y="T9"/>
                </a:cxn>
              </a:cxnLst>
              <a:rect l="0" t="0" r="r" b="b"/>
              <a:pathLst>
                <a:path w="10" h="23">
                  <a:moveTo>
                    <a:pt x="3" y="21"/>
                  </a:moveTo>
                  <a:cubicBezTo>
                    <a:pt x="4" y="22"/>
                    <a:pt x="5" y="22"/>
                    <a:pt x="7" y="23"/>
                  </a:cubicBezTo>
                  <a:cubicBezTo>
                    <a:pt x="10" y="2"/>
                    <a:pt x="10" y="2"/>
                    <a:pt x="10" y="2"/>
                  </a:cubicBezTo>
                  <a:cubicBezTo>
                    <a:pt x="8" y="2"/>
                    <a:pt x="6" y="1"/>
                    <a:pt x="3" y="0"/>
                  </a:cubicBezTo>
                  <a:cubicBezTo>
                    <a:pt x="1" y="6"/>
                    <a:pt x="0" y="13"/>
                    <a:pt x="3" y="21"/>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1" name="Freeform 2175"/>
            <p:cNvSpPr/>
            <p:nvPr/>
          </p:nvSpPr>
          <p:spPr bwMode="auto">
            <a:xfrm>
              <a:off x="1740" y="1783"/>
              <a:ext cx="20" cy="44"/>
            </a:xfrm>
            <a:custGeom>
              <a:avLst/>
              <a:gdLst>
                <a:gd name="T0" fmla="*/ 2 w 8"/>
                <a:gd name="T1" fmla="*/ 18 h 18"/>
                <a:gd name="T2" fmla="*/ 8 w 8"/>
                <a:gd name="T3" fmla="*/ 16 h 18"/>
                <a:gd name="T4" fmla="*/ 6 w 8"/>
                <a:gd name="T5" fmla="*/ 0 h 18"/>
                <a:gd name="T6" fmla="*/ 0 w 8"/>
                <a:gd name="T7" fmla="*/ 0 h 18"/>
                <a:gd name="T8" fmla="*/ 2 w 8"/>
                <a:gd name="T9" fmla="*/ 18 h 18"/>
              </a:gdLst>
              <a:ahLst/>
              <a:cxnLst>
                <a:cxn ang="0">
                  <a:pos x="T0" y="T1"/>
                </a:cxn>
                <a:cxn ang="0">
                  <a:pos x="T2" y="T3"/>
                </a:cxn>
                <a:cxn ang="0">
                  <a:pos x="T4" y="T5"/>
                </a:cxn>
                <a:cxn ang="0">
                  <a:pos x="T6" y="T7"/>
                </a:cxn>
                <a:cxn ang="0">
                  <a:pos x="T8" y="T9"/>
                </a:cxn>
              </a:cxnLst>
              <a:rect l="0" t="0" r="r" b="b"/>
              <a:pathLst>
                <a:path w="8" h="18">
                  <a:moveTo>
                    <a:pt x="2" y="18"/>
                  </a:moveTo>
                  <a:cubicBezTo>
                    <a:pt x="8" y="16"/>
                    <a:pt x="8" y="16"/>
                    <a:pt x="8" y="16"/>
                  </a:cubicBezTo>
                  <a:cubicBezTo>
                    <a:pt x="6" y="0"/>
                    <a:pt x="6" y="0"/>
                    <a:pt x="6" y="0"/>
                  </a:cubicBezTo>
                  <a:cubicBezTo>
                    <a:pt x="4" y="0"/>
                    <a:pt x="2" y="0"/>
                    <a:pt x="0" y="0"/>
                  </a:cubicBezTo>
                  <a:cubicBezTo>
                    <a:pt x="2" y="18"/>
                    <a:pt x="2" y="18"/>
                    <a:pt x="2" y="18"/>
                  </a:cubicBezTo>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2" name="Freeform 2176"/>
            <p:cNvSpPr/>
            <p:nvPr/>
          </p:nvSpPr>
          <p:spPr bwMode="auto">
            <a:xfrm>
              <a:off x="3254" y="3826"/>
              <a:ext cx="154" cy="105"/>
            </a:xfrm>
            <a:custGeom>
              <a:avLst/>
              <a:gdLst>
                <a:gd name="T0" fmla="*/ 0 w 63"/>
                <a:gd name="T1" fmla="*/ 17 h 43"/>
                <a:gd name="T2" fmla="*/ 55 w 63"/>
                <a:gd name="T3" fmla="*/ 43 h 43"/>
                <a:gd name="T4" fmla="*/ 63 w 63"/>
                <a:gd name="T5" fmla="*/ 27 h 43"/>
                <a:gd name="T6" fmla="*/ 10 w 63"/>
                <a:gd name="T7" fmla="*/ 0 h 43"/>
                <a:gd name="T8" fmla="*/ 0 w 63"/>
                <a:gd name="T9" fmla="*/ 17 h 43"/>
              </a:gdLst>
              <a:ahLst/>
              <a:cxnLst>
                <a:cxn ang="0">
                  <a:pos x="T0" y="T1"/>
                </a:cxn>
                <a:cxn ang="0">
                  <a:pos x="T2" y="T3"/>
                </a:cxn>
                <a:cxn ang="0">
                  <a:pos x="T4" y="T5"/>
                </a:cxn>
                <a:cxn ang="0">
                  <a:pos x="T6" y="T7"/>
                </a:cxn>
                <a:cxn ang="0">
                  <a:pos x="T8" y="T9"/>
                </a:cxn>
              </a:cxnLst>
              <a:rect l="0" t="0" r="r" b="b"/>
              <a:pathLst>
                <a:path w="63" h="43">
                  <a:moveTo>
                    <a:pt x="0" y="17"/>
                  </a:moveTo>
                  <a:cubicBezTo>
                    <a:pt x="16" y="30"/>
                    <a:pt x="37" y="39"/>
                    <a:pt x="55" y="43"/>
                  </a:cubicBezTo>
                  <a:cubicBezTo>
                    <a:pt x="57" y="38"/>
                    <a:pt x="60" y="32"/>
                    <a:pt x="63" y="27"/>
                  </a:cubicBezTo>
                  <a:cubicBezTo>
                    <a:pt x="45" y="22"/>
                    <a:pt x="25" y="12"/>
                    <a:pt x="10" y="0"/>
                  </a:cubicBezTo>
                  <a:cubicBezTo>
                    <a:pt x="7" y="6"/>
                    <a:pt x="3" y="12"/>
                    <a:pt x="0" y="17"/>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3" name="Freeform 2177"/>
            <p:cNvSpPr/>
            <p:nvPr/>
          </p:nvSpPr>
          <p:spPr bwMode="auto">
            <a:xfrm>
              <a:off x="2987" y="3437"/>
              <a:ext cx="63" cy="66"/>
            </a:xfrm>
            <a:custGeom>
              <a:avLst/>
              <a:gdLst>
                <a:gd name="T0" fmla="*/ 22 w 26"/>
                <a:gd name="T1" fmla="*/ 20 h 27"/>
                <a:gd name="T2" fmla="*/ 20 w 26"/>
                <a:gd name="T3" fmla="*/ 3 h 27"/>
                <a:gd name="T4" fmla="*/ 4 w 26"/>
                <a:gd name="T5" fmla="*/ 5 h 27"/>
                <a:gd name="T6" fmla="*/ 6 w 26"/>
                <a:gd name="T7" fmla="*/ 23 h 27"/>
                <a:gd name="T8" fmla="*/ 22 w 26"/>
                <a:gd name="T9" fmla="*/ 20 h 27"/>
              </a:gdLst>
              <a:ahLst/>
              <a:cxnLst>
                <a:cxn ang="0">
                  <a:pos x="T0" y="T1"/>
                </a:cxn>
                <a:cxn ang="0">
                  <a:pos x="T2" y="T3"/>
                </a:cxn>
                <a:cxn ang="0">
                  <a:pos x="T4" y="T5"/>
                </a:cxn>
                <a:cxn ang="0">
                  <a:pos x="T6" y="T7"/>
                </a:cxn>
                <a:cxn ang="0">
                  <a:pos x="T8" y="T9"/>
                </a:cxn>
              </a:cxnLst>
              <a:rect l="0" t="0" r="r" b="b"/>
              <a:pathLst>
                <a:path w="26" h="27">
                  <a:moveTo>
                    <a:pt x="22" y="20"/>
                  </a:moveTo>
                  <a:cubicBezTo>
                    <a:pt x="26" y="14"/>
                    <a:pt x="25" y="6"/>
                    <a:pt x="20" y="3"/>
                  </a:cubicBezTo>
                  <a:cubicBezTo>
                    <a:pt x="15" y="0"/>
                    <a:pt x="8" y="1"/>
                    <a:pt x="4" y="5"/>
                  </a:cubicBezTo>
                  <a:cubicBezTo>
                    <a:pt x="0" y="11"/>
                    <a:pt x="0" y="19"/>
                    <a:pt x="6" y="23"/>
                  </a:cubicBezTo>
                  <a:cubicBezTo>
                    <a:pt x="11" y="27"/>
                    <a:pt x="18" y="25"/>
                    <a:pt x="22" y="20"/>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4" name="Freeform 2178"/>
            <p:cNvSpPr/>
            <p:nvPr/>
          </p:nvSpPr>
          <p:spPr bwMode="auto">
            <a:xfrm>
              <a:off x="452" y="182"/>
              <a:ext cx="374" cy="407"/>
            </a:xfrm>
            <a:custGeom>
              <a:avLst/>
              <a:gdLst>
                <a:gd name="T0" fmla="*/ 19 w 154"/>
                <a:gd name="T1" fmla="*/ 109 h 167"/>
                <a:gd name="T2" fmla="*/ 27 w 154"/>
                <a:gd name="T3" fmla="*/ 58 h 167"/>
                <a:gd name="T4" fmla="*/ 130 w 154"/>
                <a:gd name="T5" fmla="*/ 167 h 167"/>
                <a:gd name="T6" fmla="*/ 154 w 154"/>
                <a:gd name="T7" fmla="*/ 157 h 167"/>
                <a:gd name="T8" fmla="*/ 10 w 154"/>
                <a:gd name="T9" fmla="*/ 0 h 167"/>
                <a:gd name="T10" fmla="*/ 0 w 154"/>
                <a:gd name="T11" fmla="*/ 92 h 167"/>
                <a:gd name="T12" fmla="*/ 19 w 154"/>
                <a:gd name="T13" fmla="*/ 109 h 167"/>
              </a:gdLst>
              <a:ahLst/>
              <a:cxnLst>
                <a:cxn ang="0">
                  <a:pos x="T0" y="T1"/>
                </a:cxn>
                <a:cxn ang="0">
                  <a:pos x="T2" y="T3"/>
                </a:cxn>
                <a:cxn ang="0">
                  <a:pos x="T4" y="T5"/>
                </a:cxn>
                <a:cxn ang="0">
                  <a:pos x="T6" y="T7"/>
                </a:cxn>
                <a:cxn ang="0">
                  <a:pos x="T8" y="T9"/>
                </a:cxn>
                <a:cxn ang="0">
                  <a:pos x="T10" y="T11"/>
                </a:cxn>
                <a:cxn ang="0">
                  <a:pos x="T12" y="T13"/>
                </a:cxn>
              </a:cxnLst>
              <a:rect l="0" t="0" r="r" b="b"/>
              <a:pathLst>
                <a:path w="154" h="167">
                  <a:moveTo>
                    <a:pt x="19" y="109"/>
                  </a:moveTo>
                  <a:cubicBezTo>
                    <a:pt x="21" y="89"/>
                    <a:pt x="24" y="71"/>
                    <a:pt x="27" y="58"/>
                  </a:cubicBezTo>
                  <a:cubicBezTo>
                    <a:pt x="45" y="77"/>
                    <a:pt x="92" y="128"/>
                    <a:pt x="130" y="167"/>
                  </a:cubicBezTo>
                  <a:cubicBezTo>
                    <a:pt x="137" y="163"/>
                    <a:pt x="145" y="159"/>
                    <a:pt x="154" y="157"/>
                  </a:cubicBezTo>
                  <a:cubicBezTo>
                    <a:pt x="104" y="103"/>
                    <a:pt x="22" y="11"/>
                    <a:pt x="10" y="0"/>
                  </a:cubicBezTo>
                  <a:cubicBezTo>
                    <a:pt x="8" y="18"/>
                    <a:pt x="4" y="53"/>
                    <a:pt x="0" y="92"/>
                  </a:cubicBezTo>
                  <a:cubicBezTo>
                    <a:pt x="6" y="96"/>
                    <a:pt x="12" y="102"/>
                    <a:pt x="19" y="109"/>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5" name="Freeform 2179"/>
            <p:cNvSpPr/>
            <p:nvPr/>
          </p:nvSpPr>
          <p:spPr bwMode="auto">
            <a:xfrm>
              <a:off x="1716" y="1781"/>
              <a:ext cx="24" cy="51"/>
            </a:xfrm>
            <a:custGeom>
              <a:avLst/>
              <a:gdLst>
                <a:gd name="T0" fmla="*/ 3 w 10"/>
                <a:gd name="T1" fmla="*/ 21 h 21"/>
                <a:gd name="T2" fmla="*/ 10 w 10"/>
                <a:gd name="T3" fmla="*/ 20 h 21"/>
                <a:gd name="T4" fmla="*/ 8 w 10"/>
                <a:gd name="T5" fmla="*/ 1 h 21"/>
                <a:gd name="T6" fmla="*/ 0 w 10"/>
                <a:gd name="T7" fmla="*/ 0 h 21"/>
                <a:gd name="T8" fmla="*/ 3 w 10"/>
                <a:gd name="T9" fmla="*/ 21 h 21"/>
              </a:gdLst>
              <a:ahLst/>
              <a:cxnLst>
                <a:cxn ang="0">
                  <a:pos x="T0" y="T1"/>
                </a:cxn>
                <a:cxn ang="0">
                  <a:pos x="T2" y="T3"/>
                </a:cxn>
                <a:cxn ang="0">
                  <a:pos x="T4" y="T5"/>
                </a:cxn>
                <a:cxn ang="0">
                  <a:pos x="T6" y="T7"/>
                </a:cxn>
                <a:cxn ang="0">
                  <a:pos x="T8" y="T9"/>
                </a:cxn>
              </a:cxnLst>
              <a:rect l="0" t="0" r="r" b="b"/>
              <a:pathLst>
                <a:path w="10" h="21">
                  <a:moveTo>
                    <a:pt x="3" y="21"/>
                  </a:moveTo>
                  <a:cubicBezTo>
                    <a:pt x="5" y="21"/>
                    <a:pt x="8" y="20"/>
                    <a:pt x="10" y="20"/>
                  </a:cubicBezTo>
                  <a:cubicBezTo>
                    <a:pt x="8" y="1"/>
                    <a:pt x="8" y="1"/>
                    <a:pt x="8" y="1"/>
                  </a:cubicBezTo>
                  <a:cubicBezTo>
                    <a:pt x="5" y="0"/>
                    <a:pt x="2" y="0"/>
                    <a:pt x="0" y="0"/>
                  </a:cubicBezTo>
                  <a:cubicBezTo>
                    <a:pt x="1" y="7"/>
                    <a:pt x="3" y="14"/>
                    <a:pt x="3" y="21"/>
                  </a:cubicBezTo>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6" name="Freeform 2180"/>
            <p:cNvSpPr/>
            <p:nvPr/>
          </p:nvSpPr>
          <p:spPr bwMode="auto">
            <a:xfrm>
              <a:off x="2929" y="3425"/>
              <a:ext cx="194" cy="207"/>
            </a:xfrm>
            <a:custGeom>
              <a:avLst/>
              <a:gdLst>
                <a:gd name="T0" fmla="*/ 39 w 80"/>
                <a:gd name="T1" fmla="*/ 38 h 85"/>
                <a:gd name="T2" fmla="*/ 17 w 80"/>
                <a:gd name="T3" fmla="*/ 21 h 85"/>
                <a:gd name="T4" fmla="*/ 19 w 80"/>
                <a:gd name="T5" fmla="*/ 8 h 85"/>
                <a:gd name="T6" fmla="*/ 3 w 80"/>
                <a:gd name="T7" fmla="*/ 0 h 85"/>
                <a:gd name="T8" fmla="*/ 0 w 80"/>
                <a:gd name="T9" fmla="*/ 13 h 85"/>
                <a:gd name="T10" fmla="*/ 4 w 80"/>
                <a:gd name="T11" fmla="*/ 17 h 85"/>
                <a:gd name="T12" fmla="*/ 0 w 80"/>
                <a:gd name="T13" fmla="*/ 30 h 85"/>
                <a:gd name="T14" fmla="*/ 64 w 80"/>
                <a:gd name="T15" fmla="*/ 85 h 85"/>
                <a:gd name="T16" fmla="*/ 80 w 80"/>
                <a:gd name="T17" fmla="*/ 70 h 85"/>
                <a:gd name="T18" fmla="*/ 50 w 80"/>
                <a:gd name="T19" fmla="*/ 32 h 85"/>
                <a:gd name="T20" fmla="*/ 39 w 80"/>
                <a:gd name="T21" fmla="*/ 3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85">
                  <a:moveTo>
                    <a:pt x="39" y="38"/>
                  </a:moveTo>
                  <a:cubicBezTo>
                    <a:pt x="28" y="40"/>
                    <a:pt x="18" y="33"/>
                    <a:pt x="17" y="21"/>
                  </a:cubicBezTo>
                  <a:cubicBezTo>
                    <a:pt x="16" y="17"/>
                    <a:pt x="17" y="12"/>
                    <a:pt x="19" y="8"/>
                  </a:cubicBezTo>
                  <a:cubicBezTo>
                    <a:pt x="14" y="5"/>
                    <a:pt x="8" y="2"/>
                    <a:pt x="3" y="0"/>
                  </a:cubicBezTo>
                  <a:cubicBezTo>
                    <a:pt x="0" y="13"/>
                    <a:pt x="0" y="13"/>
                    <a:pt x="0" y="13"/>
                  </a:cubicBezTo>
                  <a:cubicBezTo>
                    <a:pt x="2" y="15"/>
                    <a:pt x="3" y="16"/>
                    <a:pt x="4" y="17"/>
                  </a:cubicBezTo>
                  <a:cubicBezTo>
                    <a:pt x="2" y="21"/>
                    <a:pt x="1" y="25"/>
                    <a:pt x="0" y="30"/>
                  </a:cubicBezTo>
                  <a:cubicBezTo>
                    <a:pt x="23" y="38"/>
                    <a:pt x="50" y="64"/>
                    <a:pt x="64" y="85"/>
                  </a:cubicBezTo>
                  <a:cubicBezTo>
                    <a:pt x="69" y="80"/>
                    <a:pt x="74" y="75"/>
                    <a:pt x="80" y="70"/>
                  </a:cubicBezTo>
                  <a:cubicBezTo>
                    <a:pt x="74" y="59"/>
                    <a:pt x="63" y="45"/>
                    <a:pt x="50" y="32"/>
                  </a:cubicBezTo>
                  <a:cubicBezTo>
                    <a:pt x="47" y="35"/>
                    <a:pt x="43" y="37"/>
                    <a:pt x="39" y="38"/>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7" name="Freeform 2181"/>
            <p:cNvSpPr/>
            <p:nvPr/>
          </p:nvSpPr>
          <p:spPr bwMode="auto">
            <a:xfrm>
              <a:off x="1344" y="1340"/>
              <a:ext cx="53" cy="71"/>
            </a:xfrm>
            <a:custGeom>
              <a:avLst/>
              <a:gdLst>
                <a:gd name="T0" fmla="*/ 8 w 22"/>
                <a:gd name="T1" fmla="*/ 0 h 29"/>
                <a:gd name="T2" fmla="*/ 4 w 22"/>
                <a:gd name="T3" fmla="*/ 25 h 29"/>
                <a:gd name="T4" fmla="*/ 22 w 22"/>
                <a:gd name="T5" fmla="*/ 29 h 29"/>
                <a:gd name="T6" fmla="*/ 21 w 22"/>
                <a:gd name="T7" fmla="*/ 7 h 29"/>
                <a:gd name="T8" fmla="*/ 8 w 22"/>
                <a:gd name="T9" fmla="*/ 0 h 29"/>
              </a:gdLst>
              <a:ahLst/>
              <a:cxnLst>
                <a:cxn ang="0">
                  <a:pos x="T0" y="T1"/>
                </a:cxn>
                <a:cxn ang="0">
                  <a:pos x="T2" y="T3"/>
                </a:cxn>
                <a:cxn ang="0">
                  <a:pos x="T4" y="T5"/>
                </a:cxn>
                <a:cxn ang="0">
                  <a:pos x="T6" y="T7"/>
                </a:cxn>
                <a:cxn ang="0">
                  <a:pos x="T8" y="T9"/>
                </a:cxn>
              </a:cxnLst>
              <a:rect l="0" t="0" r="r" b="b"/>
              <a:pathLst>
                <a:path w="22" h="29">
                  <a:moveTo>
                    <a:pt x="8" y="0"/>
                  </a:moveTo>
                  <a:cubicBezTo>
                    <a:pt x="3" y="4"/>
                    <a:pt x="0" y="14"/>
                    <a:pt x="4" y="25"/>
                  </a:cubicBezTo>
                  <a:cubicBezTo>
                    <a:pt x="10" y="26"/>
                    <a:pt x="16" y="27"/>
                    <a:pt x="22" y="29"/>
                  </a:cubicBezTo>
                  <a:cubicBezTo>
                    <a:pt x="19" y="21"/>
                    <a:pt x="19" y="13"/>
                    <a:pt x="21" y="7"/>
                  </a:cubicBezTo>
                  <a:cubicBezTo>
                    <a:pt x="17" y="5"/>
                    <a:pt x="12" y="3"/>
                    <a:pt x="8" y="0"/>
                  </a:cubicBezTo>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8" name="Freeform 2182"/>
            <p:cNvSpPr/>
            <p:nvPr/>
          </p:nvSpPr>
          <p:spPr bwMode="auto">
            <a:xfrm>
              <a:off x="1113" y="1214"/>
              <a:ext cx="187" cy="219"/>
            </a:xfrm>
            <a:custGeom>
              <a:avLst/>
              <a:gdLst>
                <a:gd name="T0" fmla="*/ 77 w 77"/>
                <a:gd name="T1" fmla="*/ 21 h 90"/>
                <a:gd name="T2" fmla="*/ 73 w 77"/>
                <a:gd name="T3" fmla="*/ 0 h 90"/>
                <a:gd name="T4" fmla="*/ 18 w 77"/>
                <a:gd name="T5" fmla="*/ 90 h 90"/>
                <a:gd name="T6" fmla="*/ 55 w 77"/>
                <a:gd name="T7" fmla="*/ 78 h 90"/>
                <a:gd name="T8" fmla="*/ 77 w 77"/>
                <a:gd name="T9" fmla="*/ 21 h 90"/>
              </a:gdLst>
              <a:ahLst/>
              <a:cxnLst>
                <a:cxn ang="0">
                  <a:pos x="T0" y="T1"/>
                </a:cxn>
                <a:cxn ang="0">
                  <a:pos x="T2" y="T3"/>
                </a:cxn>
                <a:cxn ang="0">
                  <a:pos x="T4" y="T5"/>
                </a:cxn>
                <a:cxn ang="0">
                  <a:pos x="T6" y="T7"/>
                </a:cxn>
                <a:cxn ang="0">
                  <a:pos x="T8" y="T9"/>
                </a:cxn>
              </a:cxnLst>
              <a:rect l="0" t="0" r="r" b="b"/>
              <a:pathLst>
                <a:path w="77" h="90">
                  <a:moveTo>
                    <a:pt x="77" y="21"/>
                  </a:moveTo>
                  <a:cubicBezTo>
                    <a:pt x="75" y="14"/>
                    <a:pt x="73" y="7"/>
                    <a:pt x="73" y="0"/>
                  </a:cubicBezTo>
                  <a:cubicBezTo>
                    <a:pt x="15" y="6"/>
                    <a:pt x="0" y="66"/>
                    <a:pt x="18" y="90"/>
                  </a:cubicBezTo>
                  <a:cubicBezTo>
                    <a:pt x="30" y="84"/>
                    <a:pt x="42" y="80"/>
                    <a:pt x="55" y="78"/>
                  </a:cubicBezTo>
                  <a:cubicBezTo>
                    <a:pt x="44" y="59"/>
                    <a:pt x="52" y="30"/>
                    <a:pt x="77" y="21"/>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9" name="Freeform 2183"/>
            <p:cNvSpPr/>
            <p:nvPr/>
          </p:nvSpPr>
          <p:spPr bwMode="auto">
            <a:xfrm>
              <a:off x="851" y="742"/>
              <a:ext cx="92" cy="158"/>
            </a:xfrm>
            <a:custGeom>
              <a:avLst/>
              <a:gdLst>
                <a:gd name="T0" fmla="*/ 15 w 38"/>
                <a:gd name="T1" fmla="*/ 65 h 65"/>
                <a:gd name="T2" fmla="*/ 38 w 38"/>
                <a:gd name="T3" fmla="*/ 13 h 65"/>
                <a:gd name="T4" fmla="*/ 0 w 38"/>
                <a:gd name="T5" fmla="*/ 4 h 65"/>
                <a:gd name="T6" fmla="*/ 2 w 38"/>
                <a:gd name="T7" fmla="*/ 65 h 65"/>
                <a:gd name="T8" fmla="*/ 15 w 38"/>
                <a:gd name="T9" fmla="*/ 65 h 65"/>
              </a:gdLst>
              <a:ahLst/>
              <a:cxnLst>
                <a:cxn ang="0">
                  <a:pos x="T0" y="T1"/>
                </a:cxn>
                <a:cxn ang="0">
                  <a:pos x="T2" y="T3"/>
                </a:cxn>
                <a:cxn ang="0">
                  <a:pos x="T4" y="T5"/>
                </a:cxn>
                <a:cxn ang="0">
                  <a:pos x="T6" y="T7"/>
                </a:cxn>
                <a:cxn ang="0">
                  <a:pos x="T8" y="T9"/>
                </a:cxn>
              </a:cxnLst>
              <a:rect l="0" t="0" r="r" b="b"/>
              <a:pathLst>
                <a:path w="38" h="65">
                  <a:moveTo>
                    <a:pt x="15" y="65"/>
                  </a:moveTo>
                  <a:cubicBezTo>
                    <a:pt x="14" y="46"/>
                    <a:pt x="23" y="27"/>
                    <a:pt x="38" y="13"/>
                  </a:cubicBezTo>
                  <a:cubicBezTo>
                    <a:pt x="28" y="2"/>
                    <a:pt x="13" y="0"/>
                    <a:pt x="0" y="4"/>
                  </a:cubicBezTo>
                  <a:cubicBezTo>
                    <a:pt x="8" y="24"/>
                    <a:pt x="8" y="45"/>
                    <a:pt x="2" y="65"/>
                  </a:cubicBezTo>
                  <a:cubicBezTo>
                    <a:pt x="7" y="65"/>
                    <a:pt x="11" y="65"/>
                    <a:pt x="15" y="6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0" name="Freeform 2184"/>
            <p:cNvSpPr/>
            <p:nvPr/>
          </p:nvSpPr>
          <p:spPr bwMode="auto">
            <a:xfrm>
              <a:off x="515" y="876"/>
              <a:ext cx="613" cy="639"/>
            </a:xfrm>
            <a:custGeom>
              <a:avLst/>
              <a:gdLst>
                <a:gd name="T0" fmla="*/ 18 w 252"/>
                <a:gd name="T1" fmla="*/ 111 h 263"/>
                <a:gd name="T2" fmla="*/ 39 w 252"/>
                <a:gd name="T3" fmla="*/ 263 h 263"/>
                <a:gd name="T4" fmla="*/ 51 w 252"/>
                <a:gd name="T5" fmla="*/ 259 h 263"/>
                <a:gd name="T6" fmla="*/ 31 w 252"/>
                <a:gd name="T7" fmla="*/ 117 h 263"/>
                <a:gd name="T8" fmla="*/ 193 w 252"/>
                <a:gd name="T9" fmla="*/ 44 h 263"/>
                <a:gd name="T10" fmla="*/ 249 w 252"/>
                <a:gd name="T11" fmla="*/ 87 h 263"/>
                <a:gd name="T12" fmla="*/ 252 w 252"/>
                <a:gd name="T13" fmla="*/ 72 h 263"/>
                <a:gd name="T14" fmla="*/ 197 w 252"/>
                <a:gd name="T15" fmla="*/ 29 h 263"/>
                <a:gd name="T16" fmla="*/ 18 w 252"/>
                <a:gd name="T17" fmla="*/ 111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2" h="263">
                  <a:moveTo>
                    <a:pt x="18" y="111"/>
                  </a:moveTo>
                  <a:cubicBezTo>
                    <a:pt x="0" y="161"/>
                    <a:pt x="9" y="221"/>
                    <a:pt x="39" y="263"/>
                  </a:cubicBezTo>
                  <a:cubicBezTo>
                    <a:pt x="51" y="259"/>
                    <a:pt x="51" y="259"/>
                    <a:pt x="51" y="259"/>
                  </a:cubicBezTo>
                  <a:cubicBezTo>
                    <a:pt x="22" y="220"/>
                    <a:pt x="15" y="163"/>
                    <a:pt x="31" y="117"/>
                  </a:cubicBezTo>
                  <a:cubicBezTo>
                    <a:pt x="55" y="51"/>
                    <a:pt x="128" y="19"/>
                    <a:pt x="193" y="44"/>
                  </a:cubicBezTo>
                  <a:cubicBezTo>
                    <a:pt x="216" y="53"/>
                    <a:pt x="235" y="68"/>
                    <a:pt x="249" y="87"/>
                  </a:cubicBezTo>
                  <a:cubicBezTo>
                    <a:pt x="252" y="72"/>
                    <a:pt x="252" y="72"/>
                    <a:pt x="252" y="72"/>
                  </a:cubicBezTo>
                  <a:cubicBezTo>
                    <a:pt x="239" y="53"/>
                    <a:pt x="220" y="38"/>
                    <a:pt x="197" y="29"/>
                  </a:cubicBezTo>
                  <a:cubicBezTo>
                    <a:pt x="125" y="0"/>
                    <a:pt x="44" y="37"/>
                    <a:pt x="18" y="111"/>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1" name="Freeform 2185"/>
            <p:cNvSpPr/>
            <p:nvPr/>
          </p:nvSpPr>
          <p:spPr bwMode="auto">
            <a:xfrm>
              <a:off x="1247" y="1284"/>
              <a:ext cx="90" cy="117"/>
            </a:xfrm>
            <a:custGeom>
              <a:avLst/>
              <a:gdLst>
                <a:gd name="T0" fmla="*/ 26 w 37"/>
                <a:gd name="T1" fmla="*/ 0 h 48"/>
                <a:gd name="T2" fmla="*/ 7 w 37"/>
                <a:gd name="T3" fmla="*/ 48 h 48"/>
                <a:gd name="T4" fmla="*/ 30 w 37"/>
                <a:gd name="T5" fmla="*/ 47 h 48"/>
                <a:gd name="T6" fmla="*/ 37 w 37"/>
                <a:gd name="T7" fmla="*/ 15 h 48"/>
                <a:gd name="T8" fmla="*/ 26 w 37"/>
                <a:gd name="T9" fmla="*/ 0 h 48"/>
              </a:gdLst>
              <a:ahLst/>
              <a:cxnLst>
                <a:cxn ang="0">
                  <a:pos x="T0" y="T1"/>
                </a:cxn>
                <a:cxn ang="0">
                  <a:pos x="T2" y="T3"/>
                </a:cxn>
                <a:cxn ang="0">
                  <a:pos x="T4" y="T5"/>
                </a:cxn>
                <a:cxn ang="0">
                  <a:pos x="T6" y="T7"/>
                </a:cxn>
                <a:cxn ang="0">
                  <a:pos x="T8" y="T9"/>
                </a:cxn>
              </a:cxnLst>
              <a:rect l="0" t="0" r="r" b="b"/>
              <a:pathLst>
                <a:path w="37" h="48">
                  <a:moveTo>
                    <a:pt x="26" y="0"/>
                  </a:moveTo>
                  <a:cubicBezTo>
                    <a:pt x="5" y="9"/>
                    <a:pt x="0" y="31"/>
                    <a:pt x="7" y="48"/>
                  </a:cubicBezTo>
                  <a:cubicBezTo>
                    <a:pt x="15" y="47"/>
                    <a:pt x="22" y="47"/>
                    <a:pt x="30" y="47"/>
                  </a:cubicBezTo>
                  <a:cubicBezTo>
                    <a:pt x="28" y="34"/>
                    <a:pt x="32" y="21"/>
                    <a:pt x="37" y="15"/>
                  </a:cubicBezTo>
                  <a:cubicBezTo>
                    <a:pt x="33" y="10"/>
                    <a:pt x="29" y="5"/>
                    <a:pt x="26" y="0"/>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2" name="Freeform 2186"/>
            <p:cNvSpPr/>
            <p:nvPr/>
          </p:nvSpPr>
          <p:spPr bwMode="auto">
            <a:xfrm>
              <a:off x="3211" y="3889"/>
              <a:ext cx="170" cy="93"/>
            </a:xfrm>
            <a:custGeom>
              <a:avLst/>
              <a:gdLst>
                <a:gd name="T0" fmla="*/ 0 w 70"/>
                <a:gd name="T1" fmla="*/ 26 h 38"/>
                <a:gd name="T2" fmla="*/ 64 w 70"/>
                <a:gd name="T3" fmla="*/ 38 h 38"/>
                <a:gd name="T4" fmla="*/ 70 w 70"/>
                <a:gd name="T5" fmla="*/ 24 h 38"/>
                <a:gd name="T6" fmla="*/ 13 w 70"/>
                <a:gd name="T7" fmla="*/ 0 h 38"/>
                <a:gd name="T8" fmla="*/ 0 w 70"/>
                <a:gd name="T9" fmla="*/ 26 h 38"/>
              </a:gdLst>
              <a:ahLst/>
              <a:cxnLst>
                <a:cxn ang="0">
                  <a:pos x="T0" y="T1"/>
                </a:cxn>
                <a:cxn ang="0">
                  <a:pos x="T2" y="T3"/>
                </a:cxn>
                <a:cxn ang="0">
                  <a:pos x="T4" y="T5"/>
                </a:cxn>
                <a:cxn ang="0">
                  <a:pos x="T6" y="T7"/>
                </a:cxn>
                <a:cxn ang="0">
                  <a:pos x="T8" y="T9"/>
                </a:cxn>
              </a:cxnLst>
              <a:rect l="0" t="0" r="r" b="b"/>
              <a:pathLst>
                <a:path w="70" h="38">
                  <a:moveTo>
                    <a:pt x="0" y="26"/>
                  </a:moveTo>
                  <a:cubicBezTo>
                    <a:pt x="22" y="30"/>
                    <a:pt x="44" y="34"/>
                    <a:pt x="64" y="38"/>
                  </a:cubicBezTo>
                  <a:cubicBezTo>
                    <a:pt x="66" y="34"/>
                    <a:pt x="68" y="29"/>
                    <a:pt x="70" y="24"/>
                  </a:cubicBezTo>
                  <a:cubicBezTo>
                    <a:pt x="51" y="20"/>
                    <a:pt x="30" y="12"/>
                    <a:pt x="13" y="0"/>
                  </a:cubicBezTo>
                  <a:cubicBezTo>
                    <a:pt x="9" y="9"/>
                    <a:pt x="4" y="17"/>
                    <a:pt x="0" y="26"/>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3" name="Freeform 2187"/>
            <p:cNvSpPr/>
            <p:nvPr/>
          </p:nvSpPr>
          <p:spPr bwMode="auto">
            <a:xfrm>
              <a:off x="2071" y="2376"/>
              <a:ext cx="109" cy="98"/>
            </a:xfrm>
            <a:custGeom>
              <a:avLst/>
              <a:gdLst>
                <a:gd name="T0" fmla="*/ 0 w 45"/>
                <a:gd name="T1" fmla="*/ 25 h 40"/>
                <a:gd name="T2" fmla="*/ 9 w 45"/>
                <a:gd name="T3" fmla="*/ 40 h 40"/>
                <a:gd name="T4" fmla="*/ 45 w 45"/>
                <a:gd name="T5" fmla="*/ 21 h 40"/>
                <a:gd name="T6" fmla="*/ 27 w 45"/>
                <a:gd name="T7" fmla="*/ 0 h 40"/>
                <a:gd name="T8" fmla="*/ 0 w 45"/>
                <a:gd name="T9" fmla="*/ 25 h 40"/>
              </a:gdLst>
              <a:ahLst/>
              <a:cxnLst>
                <a:cxn ang="0">
                  <a:pos x="T0" y="T1"/>
                </a:cxn>
                <a:cxn ang="0">
                  <a:pos x="T2" y="T3"/>
                </a:cxn>
                <a:cxn ang="0">
                  <a:pos x="T4" y="T5"/>
                </a:cxn>
                <a:cxn ang="0">
                  <a:pos x="T6" y="T7"/>
                </a:cxn>
                <a:cxn ang="0">
                  <a:pos x="T8" y="T9"/>
                </a:cxn>
              </a:cxnLst>
              <a:rect l="0" t="0" r="r" b="b"/>
              <a:pathLst>
                <a:path w="45" h="40">
                  <a:moveTo>
                    <a:pt x="0" y="25"/>
                  </a:moveTo>
                  <a:cubicBezTo>
                    <a:pt x="4" y="29"/>
                    <a:pt x="7" y="34"/>
                    <a:pt x="9" y="40"/>
                  </a:cubicBezTo>
                  <a:cubicBezTo>
                    <a:pt x="45" y="21"/>
                    <a:pt x="45" y="21"/>
                    <a:pt x="45" y="21"/>
                  </a:cubicBezTo>
                  <a:cubicBezTo>
                    <a:pt x="40" y="13"/>
                    <a:pt x="34" y="6"/>
                    <a:pt x="27" y="0"/>
                  </a:cubicBezTo>
                  <a:cubicBezTo>
                    <a:pt x="0" y="25"/>
                    <a:pt x="0" y="25"/>
                    <a:pt x="0" y="25"/>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4" name="Freeform 2188"/>
            <p:cNvSpPr/>
            <p:nvPr/>
          </p:nvSpPr>
          <p:spPr bwMode="auto">
            <a:xfrm>
              <a:off x="2098" y="2437"/>
              <a:ext cx="109" cy="73"/>
            </a:xfrm>
            <a:custGeom>
              <a:avLst/>
              <a:gdLst>
                <a:gd name="T0" fmla="*/ 0 w 45"/>
                <a:gd name="T1" fmla="*/ 18 h 30"/>
                <a:gd name="T2" fmla="*/ 3 w 45"/>
                <a:gd name="T3" fmla="*/ 30 h 30"/>
                <a:gd name="T4" fmla="*/ 45 w 45"/>
                <a:gd name="T5" fmla="*/ 24 h 30"/>
                <a:gd name="T6" fmla="*/ 36 w 45"/>
                <a:gd name="T7" fmla="*/ 0 h 30"/>
                <a:gd name="T8" fmla="*/ 0 w 45"/>
                <a:gd name="T9" fmla="*/ 18 h 30"/>
              </a:gdLst>
              <a:ahLst/>
              <a:cxnLst>
                <a:cxn ang="0">
                  <a:pos x="T0" y="T1"/>
                </a:cxn>
                <a:cxn ang="0">
                  <a:pos x="T2" y="T3"/>
                </a:cxn>
                <a:cxn ang="0">
                  <a:pos x="T4" y="T5"/>
                </a:cxn>
                <a:cxn ang="0">
                  <a:pos x="T6" y="T7"/>
                </a:cxn>
                <a:cxn ang="0">
                  <a:pos x="T8" y="T9"/>
                </a:cxn>
              </a:cxnLst>
              <a:rect l="0" t="0" r="r" b="b"/>
              <a:pathLst>
                <a:path w="45" h="30">
                  <a:moveTo>
                    <a:pt x="0" y="18"/>
                  </a:moveTo>
                  <a:cubicBezTo>
                    <a:pt x="1" y="22"/>
                    <a:pt x="3" y="26"/>
                    <a:pt x="3" y="30"/>
                  </a:cubicBezTo>
                  <a:cubicBezTo>
                    <a:pt x="45" y="24"/>
                    <a:pt x="45" y="24"/>
                    <a:pt x="45" y="24"/>
                  </a:cubicBezTo>
                  <a:cubicBezTo>
                    <a:pt x="43" y="16"/>
                    <a:pt x="40" y="7"/>
                    <a:pt x="36" y="0"/>
                  </a:cubicBezTo>
                  <a:cubicBezTo>
                    <a:pt x="0" y="18"/>
                    <a:pt x="0" y="18"/>
                    <a:pt x="0" y="18"/>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5" name="Freeform 2189"/>
            <p:cNvSpPr/>
            <p:nvPr/>
          </p:nvSpPr>
          <p:spPr bwMode="auto">
            <a:xfrm>
              <a:off x="7" y="41"/>
              <a:ext cx="384" cy="261"/>
            </a:xfrm>
            <a:custGeom>
              <a:avLst/>
              <a:gdLst>
                <a:gd name="T0" fmla="*/ 154 w 158"/>
                <a:gd name="T1" fmla="*/ 38 h 107"/>
                <a:gd name="T2" fmla="*/ 158 w 158"/>
                <a:gd name="T3" fmla="*/ 4 h 107"/>
                <a:gd name="T4" fmla="*/ 54 w 158"/>
                <a:gd name="T5" fmla="*/ 22 h 107"/>
                <a:gd name="T6" fmla="*/ 0 w 158"/>
                <a:gd name="T7" fmla="*/ 107 h 107"/>
                <a:gd name="T8" fmla="*/ 154 w 158"/>
                <a:gd name="T9" fmla="*/ 38 h 107"/>
              </a:gdLst>
              <a:ahLst/>
              <a:cxnLst>
                <a:cxn ang="0">
                  <a:pos x="T0" y="T1"/>
                </a:cxn>
                <a:cxn ang="0">
                  <a:pos x="T2" y="T3"/>
                </a:cxn>
                <a:cxn ang="0">
                  <a:pos x="T4" y="T5"/>
                </a:cxn>
                <a:cxn ang="0">
                  <a:pos x="T6" y="T7"/>
                </a:cxn>
                <a:cxn ang="0">
                  <a:pos x="T8" y="T9"/>
                </a:cxn>
              </a:cxnLst>
              <a:rect l="0" t="0" r="r" b="b"/>
              <a:pathLst>
                <a:path w="158" h="107">
                  <a:moveTo>
                    <a:pt x="154" y="38"/>
                  </a:moveTo>
                  <a:cubicBezTo>
                    <a:pt x="155" y="26"/>
                    <a:pt x="157" y="14"/>
                    <a:pt x="158" y="4"/>
                  </a:cubicBezTo>
                  <a:cubicBezTo>
                    <a:pt x="123" y="0"/>
                    <a:pt x="88" y="7"/>
                    <a:pt x="54" y="22"/>
                  </a:cubicBezTo>
                  <a:cubicBezTo>
                    <a:pt x="27" y="44"/>
                    <a:pt x="7" y="73"/>
                    <a:pt x="0" y="107"/>
                  </a:cubicBezTo>
                  <a:cubicBezTo>
                    <a:pt x="47" y="58"/>
                    <a:pt x="118" y="40"/>
                    <a:pt x="154" y="38"/>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6" name="Freeform 2190"/>
            <p:cNvSpPr/>
            <p:nvPr/>
          </p:nvSpPr>
          <p:spPr bwMode="auto">
            <a:xfrm>
              <a:off x="-3" y="153"/>
              <a:ext cx="382" cy="314"/>
            </a:xfrm>
            <a:custGeom>
              <a:avLst/>
              <a:gdLst>
                <a:gd name="T0" fmla="*/ 153 w 157"/>
                <a:gd name="T1" fmla="*/ 35 h 129"/>
                <a:gd name="T2" fmla="*/ 157 w 157"/>
                <a:gd name="T3" fmla="*/ 0 h 129"/>
                <a:gd name="T4" fmla="*/ 2 w 157"/>
                <a:gd name="T5" fmla="*/ 70 h 129"/>
                <a:gd name="T6" fmla="*/ 0 w 157"/>
                <a:gd name="T7" fmla="*/ 92 h 129"/>
                <a:gd name="T8" fmla="*/ 0 w 157"/>
                <a:gd name="T9" fmla="*/ 129 h 129"/>
                <a:gd name="T10" fmla="*/ 153 w 157"/>
                <a:gd name="T11" fmla="*/ 35 h 129"/>
              </a:gdLst>
              <a:ahLst/>
              <a:cxnLst>
                <a:cxn ang="0">
                  <a:pos x="T0" y="T1"/>
                </a:cxn>
                <a:cxn ang="0">
                  <a:pos x="T2" y="T3"/>
                </a:cxn>
                <a:cxn ang="0">
                  <a:pos x="T4" y="T5"/>
                </a:cxn>
                <a:cxn ang="0">
                  <a:pos x="T6" y="T7"/>
                </a:cxn>
                <a:cxn ang="0">
                  <a:pos x="T8" y="T9"/>
                </a:cxn>
                <a:cxn ang="0">
                  <a:pos x="T10" y="T11"/>
                </a:cxn>
              </a:cxnLst>
              <a:rect l="0" t="0" r="r" b="b"/>
              <a:pathLst>
                <a:path w="157" h="129">
                  <a:moveTo>
                    <a:pt x="153" y="35"/>
                  </a:moveTo>
                  <a:cubicBezTo>
                    <a:pt x="154" y="23"/>
                    <a:pt x="156" y="12"/>
                    <a:pt x="157" y="0"/>
                  </a:cubicBezTo>
                  <a:cubicBezTo>
                    <a:pt x="87" y="8"/>
                    <a:pt x="38" y="36"/>
                    <a:pt x="2" y="70"/>
                  </a:cubicBezTo>
                  <a:cubicBezTo>
                    <a:pt x="1" y="77"/>
                    <a:pt x="0" y="85"/>
                    <a:pt x="0" y="92"/>
                  </a:cubicBezTo>
                  <a:cubicBezTo>
                    <a:pt x="0" y="129"/>
                    <a:pt x="0" y="129"/>
                    <a:pt x="0" y="129"/>
                  </a:cubicBezTo>
                  <a:cubicBezTo>
                    <a:pt x="24" y="73"/>
                    <a:pt x="82" y="34"/>
                    <a:pt x="153" y="35"/>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7" name="Freeform 2191"/>
            <p:cNvSpPr/>
            <p:nvPr/>
          </p:nvSpPr>
          <p:spPr bwMode="auto">
            <a:xfrm>
              <a:off x="-3" y="735"/>
              <a:ext cx="83" cy="167"/>
            </a:xfrm>
            <a:custGeom>
              <a:avLst/>
              <a:gdLst>
                <a:gd name="T0" fmla="*/ 0 w 34"/>
                <a:gd name="T1" fmla="*/ 0 h 69"/>
                <a:gd name="T2" fmla="*/ 0 w 34"/>
                <a:gd name="T3" fmla="*/ 69 h 69"/>
                <a:gd name="T4" fmla="*/ 34 w 34"/>
                <a:gd name="T5" fmla="*/ 56 h 69"/>
                <a:gd name="T6" fmla="*/ 0 w 34"/>
                <a:gd name="T7" fmla="*/ 0 h 69"/>
              </a:gdLst>
              <a:ahLst/>
              <a:cxnLst>
                <a:cxn ang="0">
                  <a:pos x="T0" y="T1"/>
                </a:cxn>
                <a:cxn ang="0">
                  <a:pos x="T2" y="T3"/>
                </a:cxn>
                <a:cxn ang="0">
                  <a:pos x="T4" y="T5"/>
                </a:cxn>
                <a:cxn ang="0">
                  <a:pos x="T6" y="T7"/>
                </a:cxn>
              </a:cxnLst>
              <a:rect l="0" t="0" r="r" b="b"/>
              <a:pathLst>
                <a:path w="34" h="69">
                  <a:moveTo>
                    <a:pt x="0" y="0"/>
                  </a:moveTo>
                  <a:cubicBezTo>
                    <a:pt x="0" y="69"/>
                    <a:pt x="0" y="69"/>
                    <a:pt x="0" y="69"/>
                  </a:cubicBezTo>
                  <a:cubicBezTo>
                    <a:pt x="11" y="63"/>
                    <a:pt x="22" y="58"/>
                    <a:pt x="34" y="56"/>
                  </a:cubicBezTo>
                  <a:cubicBezTo>
                    <a:pt x="18" y="38"/>
                    <a:pt x="7" y="19"/>
                    <a:pt x="0" y="0"/>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8" name="Freeform 2192"/>
            <p:cNvSpPr/>
            <p:nvPr/>
          </p:nvSpPr>
          <p:spPr bwMode="auto">
            <a:xfrm>
              <a:off x="2037" y="2340"/>
              <a:ext cx="92" cy="90"/>
            </a:xfrm>
            <a:custGeom>
              <a:avLst/>
              <a:gdLst>
                <a:gd name="T0" fmla="*/ 0 w 38"/>
                <a:gd name="T1" fmla="*/ 28 h 37"/>
                <a:gd name="T2" fmla="*/ 11 w 38"/>
                <a:gd name="T3" fmla="*/ 37 h 37"/>
                <a:gd name="T4" fmla="*/ 38 w 38"/>
                <a:gd name="T5" fmla="*/ 12 h 37"/>
                <a:gd name="T6" fmla="*/ 17 w 38"/>
                <a:gd name="T7" fmla="*/ 0 h 37"/>
                <a:gd name="T8" fmla="*/ 0 w 38"/>
                <a:gd name="T9" fmla="*/ 28 h 37"/>
              </a:gdLst>
              <a:ahLst/>
              <a:cxnLst>
                <a:cxn ang="0">
                  <a:pos x="T0" y="T1"/>
                </a:cxn>
                <a:cxn ang="0">
                  <a:pos x="T2" y="T3"/>
                </a:cxn>
                <a:cxn ang="0">
                  <a:pos x="T4" y="T5"/>
                </a:cxn>
                <a:cxn ang="0">
                  <a:pos x="T6" y="T7"/>
                </a:cxn>
                <a:cxn ang="0">
                  <a:pos x="T8" y="T9"/>
                </a:cxn>
              </a:cxnLst>
              <a:rect l="0" t="0" r="r" b="b"/>
              <a:pathLst>
                <a:path w="38" h="37">
                  <a:moveTo>
                    <a:pt x="0" y="28"/>
                  </a:moveTo>
                  <a:cubicBezTo>
                    <a:pt x="4" y="30"/>
                    <a:pt x="8" y="33"/>
                    <a:pt x="11" y="37"/>
                  </a:cubicBezTo>
                  <a:cubicBezTo>
                    <a:pt x="38" y="12"/>
                    <a:pt x="38" y="12"/>
                    <a:pt x="38" y="12"/>
                  </a:cubicBezTo>
                  <a:cubicBezTo>
                    <a:pt x="32" y="7"/>
                    <a:pt x="24" y="3"/>
                    <a:pt x="17" y="0"/>
                  </a:cubicBezTo>
                  <a:cubicBezTo>
                    <a:pt x="0" y="28"/>
                    <a:pt x="0" y="28"/>
                    <a:pt x="0" y="28"/>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9" name="Freeform 2193"/>
            <p:cNvSpPr/>
            <p:nvPr/>
          </p:nvSpPr>
          <p:spPr bwMode="auto">
            <a:xfrm>
              <a:off x="3510" y="4179"/>
              <a:ext cx="60" cy="41"/>
            </a:xfrm>
            <a:custGeom>
              <a:avLst/>
              <a:gdLst>
                <a:gd name="T0" fmla="*/ 13 w 25"/>
                <a:gd name="T1" fmla="*/ 17 h 17"/>
                <a:gd name="T2" fmla="*/ 25 w 25"/>
                <a:gd name="T3" fmla="*/ 4 h 17"/>
                <a:gd name="T4" fmla="*/ 0 w 25"/>
                <a:gd name="T5" fmla="*/ 0 h 17"/>
                <a:gd name="T6" fmla="*/ 13 w 25"/>
                <a:gd name="T7" fmla="*/ 17 h 17"/>
              </a:gdLst>
              <a:ahLst/>
              <a:cxnLst>
                <a:cxn ang="0">
                  <a:pos x="T0" y="T1"/>
                </a:cxn>
                <a:cxn ang="0">
                  <a:pos x="T2" y="T3"/>
                </a:cxn>
                <a:cxn ang="0">
                  <a:pos x="T4" y="T5"/>
                </a:cxn>
                <a:cxn ang="0">
                  <a:pos x="T6" y="T7"/>
                </a:cxn>
              </a:cxnLst>
              <a:rect l="0" t="0" r="r" b="b"/>
              <a:pathLst>
                <a:path w="25" h="17">
                  <a:moveTo>
                    <a:pt x="13" y="17"/>
                  </a:moveTo>
                  <a:cubicBezTo>
                    <a:pt x="17" y="12"/>
                    <a:pt x="21" y="8"/>
                    <a:pt x="25" y="4"/>
                  </a:cubicBezTo>
                  <a:cubicBezTo>
                    <a:pt x="19" y="3"/>
                    <a:pt x="11" y="1"/>
                    <a:pt x="0" y="0"/>
                  </a:cubicBezTo>
                  <a:lnTo>
                    <a:pt x="13" y="17"/>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0" name="Freeform 2194"/>
            <p:cNvSpPr/>
            <p:nvPr/>
          </p:nvSpPr>
          <p:spPr bwMode="auto">
            <a:xfrm>
              <a:off x="714" y="574"/>
              <a:ext cx="39" cy="49"/>
            </a:xfrm>
            <a:custGeom>
              <a:avLst/>
              <a:gdLst>
                <a:gd name="T0" fmla="*/ 6 w 16"/>
                <a:gd name="T1" fmla="*/ 0 h 20"/>
                <a:gd name="T2" fmla="*/ 0 w 16"/>
                <a:gd name="T3" fmla="*/ 17 h 20"/>
                <a:gd name="T4" fmla="*/ 6 w 16"/>
                <a:gd name="T5" fmla="*/ 20 h 20"/>
                <a:gd name="T6" fmla="*/ 16 w 16"/>
                <a:gd name="T7" fmla="*/ 11 h 20"/>
                <a:gd name="T8" fmla="*/ 6 w 16"/>
                <a:gd name="T9" fmla="*/ 0 h 20"/>
              </a:gdLst>
              <a:ahLst/>
              <a:cxnLst>
                <a:cxn ang="0">
                  <a:pos x="T0" y="T1"/>
                </a:cxn>
                <a:cxn ang="0">
                  <a:pos x="T2" y="T3"/>
                </a:cxn>
                <a:cxn ang="0">
                  <a:pos x="T4" y="T5"/>
                </a:cxn>
                <a:cxn ang="0">
                  <a:pos x="T6" y="T7"/>
                </a:cxn>
                <a:cxn ang="0">
                  <a:pos x="T8" y="T9"/>
                </a:cxn>
              </a:cxnLst>
              <a:rect l="0" t="0" r="r" b="b"/>
              <a:pathLst>
                <a:path w="16" h="20">
                  <a:moveTo>
                    <a:pt x="6" y="0"/>
                  </a:moveTo>
                  <a:cubicBezTo>
                    <a:pt x="0" y="17"/>
                    <a:pt x="0" y="17"/>
                    <a:pt x="0" y="17"/>
                  </a:cubicBezTo>
                  <a:cubicBezTo>
                    <a:pt x="2" y="18"/>
                    <a:pt x="4" y="19"/>
                    <a:pt x="6" y="20"/>
                  </a:cubicBezTo>
                  <a:cubicBezTo>
                    <a:pt x="9" y="17"/>
                    <a:pt x="12" y="13"/>
                    <a:pt x="16" y="11"/>
                  </a:cubicBezTo>
                  <a:cubicBezTo>
                    <a:pt x="13" y="7"/>
                    <a:pt x="10" y="4"/>
                    <a:pt x="6"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1" name="Freeform 2195"/>
            <p:cNvSpPr/>
            <p:nvPr/>
          </p:nvSpPr>
          <p:spPr bwMode="auto">
            <a:xfrm>
              <a:off x="2307" y="2695"/>
              <a:ext cx="133" cy="102"/>
            </a:xfrm>
            <a:custGeom>
              <a:avLst/>
              <a:gdLst>
                <a:gd name="T0" fmla="*/ 0 w 55"/>
                <a:gd name="T1" fmla="*/ 35 h 42"/>
                <a:gd name="T2" fmla="*/ 55 w 55"/>
                <a:gd name="T3" fmla="*/ 42 h 42"/>
                <a:gd name="T4" fmla="*/ 26 w 55"/>
                <a:gd name="T5" fmla="*/ 0 h 42"/>
                <a:gd name="T6" fmla="*/ 0 w 55"/>
                <a:gd name="T7" fmla="*/ 35 h 42"/>
              </a:gdLst>
              <a:ahLst/>
              <a:cxnLst>
                <a:cxn ang="0">
                  <a:pos x="T0" y="T1"/>
                </a:cxn>
                <a:cxn ang="0">
                  <a:pos x="T2" y="T3"/>
                </a:cxn>
                <a:cxn ang="0">
                  <a:pos x="T4" y="T5"/>
                </a:cxn>
                <a:cxn ang="0">
                  <a:pos x="T6" y="T7"/>
                </a:cxn>
              </a:cxnLst>
              <a:rect l="0" t="0" r="r" b="b"/>
              <a:pathLst>
                <a:path w="55" h="42">
                  <a:moveTo>
                    <a:pt x="0" y="35"/>
                  </a:moveTo>
                  <a:cubicBezTo>
                    <a:pt x="55" y="42"/>
                    <a:pt x="55" y="42"/>
                    <a:pt x="55" y="42"/>
                  </a:cubicBezTo>
                  <a:cubicBezTo>
                    <a:pt x="48" y="26"/>
                    <a:pt x="39" y="12"/>
                    <a:pt x="26" y="0"/>
                  </a:cubicBezTo>
                  <a:cubicBezTo>
                    <a:pt x="0" y="35"/>
                    <a:pt x="0" y="35"/>
                    <a:pt x="0" y="35"/>
                  </a:cubicBezTo>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2" name="Freeform 2196"/>
            <p:cNvSpPr/>
            <p:nvPr/>
          </p:nvSpPr>
          <p:spPr bwMode="auto">
            <a:xfrm>
              <a:off x="695" y="557"/>
              <a:ext cx="32" cy="56"/>
            </a:xfrm>
            <a:custGeom>
              <a:avLst/>
              <a:gdLst>
                <a:gd name="T0" fmla="*/ 0 w 13"/>
                <a:gd name="T1" fmla="*/ 20 h 23"/>
                <a:gd name="T2" fmla="*/ 6 w 13"/>
                <a:gd name="T3" fmla="*/ 23 h 23"/>
                <a:gd name="T4" fmla="*/ 13 w 13"/>
                <a:gd name="T5" fmla="*/ 5 h 23"/>
                <a:gd name="T6" fmla="*/ 7 w 13"/>
                <a:gd name="T7" fmla="*/ 0 h 23"/>
                <a:gd name="T8" fmla="*/ 0 w 13"/>
                <a:gd name="T9" fmla="*/ 20 h 23"/>
              </a:gdLst>
              <a:ahLst/>
              <a:cxnLst>
                <a:cxn ang="0">
                  <a:pos x="T0" y="T1"/>
                </a:cxn>
                <a:cxn ang="0">
                  <a:pos x="T2" y="T3"/>
                </a:cxn>
                <a:cxn ang="0">
                  <a:pos x="T4" y="T5"/>
                </a:cxn>
                <a:cxn ang="0">
                  <a:pos x="T6" y="T7"/>
                </a:cxn>
                <a:cxn ang="0">
                  <a:pos x="T8" y="T9"/>
                </a:cxn>
              </a:cxnLst>
              <a:rect l="0" t="0" r="r" b="b"/>
              <a:pathLst>
                <a:path w="13" h="23">
                  <a:moveTo>
                    <a:pt x="0" y="20"/>
                  </a:moveTo>
                  <a:cubicBezTo>
                    <a:pt x="2" y="21"/>
                    <a:pt x="4" y="22"/>
                    <a:pt x="6" y="23"/>
                  </a:cubicBezTo>
                  <a:cubicBezTo>
                    <a:pt x="13" y="5"/>
                    <a:pt x="13" y="5"/>
                    <a:pt x="13" y="5"/>
                  </a:cubicBezTo>
                  <a:cubicBezTo>
                    <a:pt x="7" y="0"/>
                    <a:pt x="7" y="0"/>
                    <a:pt x="7" y="0"/>
                  </a:cubicBezTo>
                  <a:lnTo>
                    <a:pt x="0" y="2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3" name="Freeform 2197"/>
            <p:cNvSpPr/>
            <p:nvPr/>
          </p:nvSpPr>
          <p:spPr bwMode="auto">
            <a:xfrm>
              <a:off x="673" y="538"/>
              <a:ext cx="37" cy="65"/>
            </a:xfrm>
            <a:custGeom>
              <a:avLst/>
              <a:gdLst>
                <a:gd name="T0" fmla="*/ 0 w 15"/>
                <a:gd name="T1" fmla="*/ 25 h 27"/>
                <a:gd name="T2" fmla="*/ 6 w 15"/>
                <a:gd name="T3" fmla="*/ 27 h 27"/>
                <a:gd name="T4" fmla="*/ 15 w 15"/>
                <a:gd name="T5" fmla="*/ 6 h 27"/>
                <a:gd name="T6" fmla="*/ 9 w 15"/>
                <a:gd name="T7" fmla="*/ 0 h 27"/>
                <a:gd name="T8" fmla="*/ 0 w 15"/>
                <a:gd name="T9" fmla="*/ 25 h 27"/>
              </a:gdLst>
              <a:ahLst/>
              <a:cxnLst>
                <a:cxn ang="0">
                  <a:pos x="T0" y="T1"/>
                </a:cxn>
                <a:cxn ang="0">
                  <a:pos x="T2" y="T3"/>
                </a:cxn>
                <a:cxn ang="0">
                  <a:pos x="T4" y="T5"/>
                </a:cxn>
                <a:cxn ang="0">
                  <a:pos x="T6" y="T7"/>
                </a:cxn>
                <a:cxn ang="0">
                  <a:pos x="T8" y="T9"/>
                </a:cxn>
              </a:cxnLst>
              <a:rect l="0" t="0" r="r" b="b"/>
              <a:pathLst>
                <a:path w="15" h="27">
                  <a:moveTo>
                    <a:pt x="0" y="25"/>
                  </a:moveTo>
                  <a:cubicBezTo>
                    <a:pt x="2" y="26"/>
                    <a:pt x="4" y="26"/>
                    <a:pt x="6" y="27"/>
                  </a:cubicBezTo>
                  <a:cubicBezTo>
                    <a:pt x="15" y="6"/>
                    <a:pt x="15" y="6"/>
                    <a:pt x="15" y="6"/>
                  </a:cubicBezTo>
                  <a:cubicBezTo>
                    <a:pt x="9" y="0"/>
                    <a:pt x="9" y="0"/>
                    <a:pt x="9" y="0"/>
                  </a:cubicBezTo>
                  <a:lnTo>
                    <a:pt x="0" y="2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4" name="Freeform 2198"/>
            <p:cNvSpPr/>
            <p:nvPr/>
          </p:nvSpPr>
          <p:spPr bwMode="auto">
            <a:xfrm>
              <a:off x="2275" y="2642"/>
              <a:ext cx="78" cy="43"/>
            </a:xfrm>
            <a:custGeom>
              <a:avLst/>
              <a:gdLst>
                <a:gd name="T0" fmla="*/ 0 w 32"/>
                <a:gd name="T1" fmla="*/ 18 h 18"/>
                <a:gd name="T2" fmla="*/ 32 w 32"/>
                <a:gd name="T3" fmla="*/ 16 h 18"/>
                <a:gd name="T4" fmla="*/ 8 w 32"/>
                <a:gd name="T5" fmla="*/ 0 h 18"/>
                <a:gd name="T6" fmla="*/ 0 w 32"/>
                <a:gd name="T7" fmla="*/ 18 h 18"/>
              </a:gdLst>
              <a:ahLst/>
              <a:cxnLst>
                <a:cxn ang="0">
                  <a:pos x="T0" y="T1"/>
                </a:cxn>
                <a:cxn ang="0">
                  <a:pos x="T2" y="T3"/>
                </a:cxn>
                <a:cxn ang="0">
                  <a:pos x="T4" y="T5"/>
                </a:cxn>
                <a:cxn ang="0">
                  <a:pos x="T6" y="T7"/>
                </a:cxn>
              </a:cxnLst>
              <a:rect l="0" t="0" r="r" b="b"/>
              <a:pathLst>
                <a:path w="32" h="18">
                  <a:moveTo>
                    <a:pt x="0" y="18"/>
                  </a:moveTo>
                  <a:cubicBezTo>
                    <a:pt x="32" y="16"/>
                    <a:pt x="32" y="16"/>
                    <a:pt x="32" y="16"/>
                  </a:cubicBezTo>
                  <a:cubicBezTo>
                    <a:pt x="25" y="10"/>
                    <a:pt x="17" y="4"/>
                    <a:pt x="8" y="0"/>
                  </a:cubicBezTo>
                  <a:cubicBezTo>
                    <a:pt x="5" y="6"/>
                    <a:pt x="3" y="12"/>
                    <a:pt x="0" y="18"/>
                  </a:cubicBezTo>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5" name="Freeform 2199"/>
            <p:cNvSpPr/>
            <p:nvPr/>
          </p:nvSpPr>
          <p:spPr bwMode="auto">
            <a:xfrm>
              <a:off x="654" y="518"/>
              <a:ext cx="36" cy="75"/>
            </a:xfrm>
            <a:custGeom>
              <a:avLst/>
              <a:gdLst>
                <a:gd name="T0" fmla="*/ 0 w 15"/>
                <a:gd name="T1" fmla="*/ 24 h 31"/>
                <a:gd name="T2" fmla="*/ 6 w 15"/>
                <a:gd name="T3" fmla="*/ 31 h 31"/>
                <a:gd name="T4" fmla="*/ 15 w 15"/>
                <a:gd name="T5" fmla="*/ 6 h 31"/>
                <a:gd name="T6" fmla="*/ 10 w 15"/>
                <a:gd name="T7" fmla="*/ 0 h 31"/>
                <a:gd name="T8" fmla="*/ 0 w 15"/>
                <a:gd name="T9" fmla="*/ 24 h 31"/>
              </a:gdLst>
              <a:ahLst/>
              <a:cxnLst>
                <a:cxn ang="0">
                  <a:pos x="T0" y="T1"/>
                </a:cxn>
                <a:cxn ang="0">
                  <a:pos x="T2" y="T3"/>
                </a:cxn>
                <a:cxn ang="0">
                  <a:pos x="T4" y="T5"/>
                </a:cxn>
                <a:cxn ang="0">
                  <a:pos x="T6" y="T7"/>
                </a:cxn>
                <a:cxn ang="0">
                  <a:pos x="T8" y="T9"/>
                </a:cxn>
              </a:cxnLst>
              <a:rect l="0" t="0" r="r" b="b"/>
              <a:pathLst>
                <a:path w="15" h="31">
                  <a:moveTo>
                    <a:pt x="0" y="24"/>
                  </a:moveTo>
                  <a:cubicBezTo>
                    <a:pt x="2" y="27"/>
                    <a:pt x="4" y="29"/>
                    <a:pt x="6" y="31"/>
                  </a:cubicBezTo>
                  <a:cubicBezTo>
                    <a:pt x="15" y="6"/>
                    <a:pt x="15" y="6"/>
                    <a:pt x="15" y="6"/>
                  </a:cubicBezTo>
                  <a:cubicBezTo>
                    <a:pt x="10" y="0"/>
                    <a:pt x="10" y="0"/>
                    <a:pt x="10" y="0"/>
                  </a:cubicBezTo>
                  <a:lnTo>
                    <a:pt x="0" y="24"/>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6" name="Freeform 2200"/>
            <p:cNvSpPr/>
            <p:nvPr/>
          </p:nvSpPr>
          <p:spPr bwMode="auto">
            <a:xfrm>
              <a:off x="2253" y="2690"/>
              <a:ext cx="105" cy="85"/>
            </a:xfrm>
            <a:custGeom>
              <a:avLst/>
              <a:gdLst>
                <a:gd name="T0" fmla="*/ 0 w 43"/>
                <a:gd name="T1" fmla="*/ 17 h 35"/>
                <a:gd name="T2" fmla="*/ 18 w 43"/>
                <a:gd name="T3" fmla="*/ 35 h 35"/>
                <a:gd name="T4" fmla="*/ 43 w 43"/>
                <a:gd name="T5" fmla="*/ 0 h 35"/>
                <a:gd name="T6" fmla="*/ 7 w 43"/>
                <a:gd name="T7" fmla="*/ 3 h 35"/>
                <a:gd name="T8" fmla="*/ 0 w 43"/>
                <a:gd name="T9" fmla="*/ 17 h 35"/>
              </a:gdLst>
              <a:ahLst/>
              <a:cxnLst>
                <a:cxn ang="0">
                  <a:pos x="T0" y="T1"/>
                </a:cxn>
                <a:cxn ang="0">
                  <a:pos x="T2" y="T3"/>
                </a:cxn>
                <a:cxn ang="0">
                  <a:pos x="T4" y="T5"/>
                </a:cxn>
                <a:cxn ang="0">
                  <a:pos x="T6" y="T7"/>
                </a:cxn>
                <a:cxn ang="0">
                  <a:pos x="T8" y="T9"/>
                </a:cxn>
              </a:cxnLst>
              <a:rect l="0" t="0" r="r" b="b"/>
              <a:pathLst>
                <a:path w="43" h="35">
                  <a:moveTo>
                    <a:pt x="0" y="17"/>
                  </a:moveTo>
                  <a:cubicBezTo>
                    <a:pt x="7" y="22"/>
                    <a:pt x="13" y="28"/>
                    <a:pt x="18" y="35"/>
                  </a:cubicBezTo>
                  <a:cubicBezTo>
                    <a:pt x="43" y="0"/>
                    <a:pt x="43" y="0"/>
                    <a:pt x="43" y="0"/>
                  </a:cubicBezTo>
                  <a:cubicBezTo>
                    <a:pt x="7" y="3"/>
                    <a:pt x="7" y="3"/>
                    <a:pt x="7" y="3"/>
                  </a:cubicBezTo>
                  <a:cubicBezTo>
                    <a:pt x="5" y="8"/>
                    <a:pt x="2" y="13"/>
                    <a:pt x="0" y="17"/>
                  </a:cubicBezTo>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7" name="Freeform 2201"/>
            <p:cNvSpPr/>
            <p:nvPr/>
          </p:nvSpPr>
          <p:spPr bwMode="auto">
            <a:xfrm>
              <a:off x="637" y="499"/>
              <a:ext cx="36" cy="73"/>
            </a:xfrm>
            <a:custGeom>
              <a:avLst/>
              <a:gdLst>
                <a:gd name="T0" fmla="*/ 0 w 15"/>
                <a:gd name="T1" fmla="*/ 25 h 30"/>
                <a:gd name="T2" fmla="*/ 6 w 15"/>
                <a:gd name="T3" fmla="*/ 30 h 30"/>
                <a:gd name="T4" fmla="*/ 15 w 15"/>
                <a:gd name="T5" fmla="*/ 6 h 30"/>
                <a:gd name="T6" fmla="*/ 9 w 15"/>
                <a:gd name="T7" fmla="*/ 0 h 30"/>
                <a:gd name="T8" fmla="*/ 0 w 15"/>
                <a:gd name="T9" fmla="*/ 25 h 30"/>
              </a:gdLst>
              <a:ahLst/>
              <a:cxnLst>
                <a:cxn ang="0">
                  <a:pos x="T0" y="T1"/>
                </a:cxn>
                <a:cxn ang="0">
                  <a:pos x="T2" y="T3"/>
                </a:cxn>
                <a:cxn ang="0">
                  <a:pos x="T4" y="T5"/>
                </a:cxn>
                <a:cxn ang="0">
                  <a:pos x="T6" y="T7"/>
                </a:cxn>
                <a:cxn ang="0">
                  <a:pos x="T8" y="T9"/>
                </a:cxn>
              </a:cxnLst>
              <a:rect l="0" t="0" r="r" b="b"/>
              <a:pathLst>
                <a:path w="15" h="30">
                  <a:moveTo>
                    <a:pt x="0" y="25"/>
                  </a:moveTo>
                  <a:cubicBezTo>
                    <a:pt x="2" y="26"/>
                    <a:pt x="4" y="28"/>
                    <a:pt x="6" y="30"/>
                  </a:cubicBezTo>
                  <a:cubicBezTo>
                    <a:pt x="15" y="6"/>
                    <a:pt x="15" y="6"/>
                    <a:pt x="15" y="6"/>
                  </a:cubicBezTo>
                  <a:cubicBezTo>
                    <a:pt x="9" y="0"/>
                    <a:pt x="9" y="0"/>
                    <a:pt x="9" y="0"/>
                  </a:cubicBezTo>
                  <a:lnTo>
                    <a:pt x="0" y="2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8" name="Freeform 2202"/>
            <p:cNvSpPr/>
            <p:nvPr/>
          </p:nvSpPr>
          <p:spPr bwMode="auto">
            <a:xfrm>
              <a:off x="214" y="17"/>
              <a:ext cx="82" cy="32"/>
            </a:xfrm>
            <a:custGeom>
              <a:avLst/>
              <a:gdLst>
                <a:gd name="T0" fmla="*/ 34 w 34"/>
                <a:gd name="T1" fmla="*/ 0 h 13"/>
                <a:gd name="T2" fmla="*/ 0 w 34"/>
                <a:gd name="T3" fmla="*/ 13 h 13"/>
                <a:gd name="T4" fmla="*/ 33 w 34"/>
                <a:gd name="T5" fmla="*/ 7 h 13"/>
                <a:gd name="T6" fmla="*/ 34 w 34"/>
                <a:gd name="T7" fmla="*/ 0 h 13"/>
              </a:gdLst>
              <a:ahLst/>
              <a:cxnLst>
                <a:cxn ang="0">
                  <a:pos x="T0" y="T1"/>
                </a:cxn>
                <a:cxn ang="0">
                  <a:pos x="T2" y="T3"/>
                </a:cxn>
                <a:cxn ang="0">
                  <a:pos x="T4" y="T5"/>
                </a:cxn>
                <a:cxn ang="0">
                  <a:pos x="T6" y="T7"/>
                </a:cxn>
              </a:cxnLst>
              <a:rect l="0" t="0" r="r" b="b"/>
              <a:pathLst>
                <a:path w="34" h="13">
                  <a:moveTo>
                    <a:pt x="34" y="0"/>
                  </a:moveTo>
                  <a:cubicBezTo>
                    <a:pt x="22" y="3"/>
                    <a:pt x="11" y="7"/>
                    <a:pt x="0" y="13"/>
                  </a:cubicBezTo>
                  <a:cubicBezTo>
                    <a:pt x="11" y="10"/>
                    <a:pt x="22" y="8"/>
                    <a:pt x="33" y="7"/>
                  </a:cubicBezTo>
                  <a:cubicBezTo>
                    <a:pt x="34" y="5"/>
                    <a:pt x="34" y="2"/>
                    <a:pt x="34" y="0"/>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9" name="Freeform 2203"/>
            <p:cNvSpPr/>
            <p:nvPr/>
          </p:nvSpPr>
          <p:spPr bwMode="auto">
            <a:xfrm>
              <a:off x="617" y="479"/>
              <a:ext cx="37" cy="76"/>
            </a:xfrm>
            <a:custGeom>
              <a:avLst/>
              <a:gdLst>
                <a:gd name="T0" fmla="*/ 0 w 15"/>
                <a:gd name="T1" fmla="*/ 26 h 31"/>
                <a:gd name="T2" fmla="*/ 6 w 15"/>
                <a:gd name="T3" fmla="*/ 31 h 31"/>
                <a:gd name="T4" fmla="*/ 15 w 15"/>
                <a:gd name="T5" fmla="*/ 6 h 31"/>
                <a:gd name="T6" fmla="*/ 10 w 15"/>
                <a:gd name="T7" fmla="*/ 0 h 31"/>
                <a:gd name="T8" fmla="*/ 0 w 15"/>
                <a:gd name="T9" fmla="*/ 26 h 31"/>
              </a:gdLst>
              <a:ahLst/>
              <a:cxnLst>
                <a:cxn ang="0">
                  <a:pos x="T0" y="T1"/>
                </a:cxn>
                <a:cxn ang="0">
                  <a:pos x="T2" y="T3"/>
                </a:cxn>
                <a:cxn ang="0">
                  <a:pos x="T4" y="T5"/>
                </a:cxn>
                <a:cxn ang="0">
                  <a:pos x="T6" y="T7"/>
                </a:cxn>
                <a:cxn ang="0">
                  <a:pos x="T8" y="T9"/>
                </a:cxn>
              </a:cxnLst>
              <a:rect l="0" t="0" r="r" b="b"/>
              <a:pathLst>
                <a:path w="15" h="31">
                  <a:moveTo>
                    <a:pt x="0" y="26"/>
                  </a:moveTo>
                  <a:cubicBezTo>
                    <a:pt x="2" y="28"/>
                    <a:pt x="4" y="29"/>
                    <a:pt x="6" y="31"/>
                  </a:cubicBezTo>
                  <a:cubicBezTo>
                    <a:pt x="15" y="6"/>
                    <a:pt x="15" y="6"/>
                    <a:pt x="15" y="6"/>
                  </a:cubicBezTo>
                  <a:cubicBezTo>
                    <a:pt x="10" y="0"/>
                    <a:pt x="10" y="0"/>
                    <a:pt x="10" y="0"/>
                  </a:cubicBezTo>
                  <a:lnTo>
                    <a:pt x="0" y="26"/>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0" name="Freeform 2204"/>
            <p:cNvSpPr/>
            <p:nvPr/>
          </p:nvSpPr>
          <p:spPr bwMode="auto">
            <a:xfrm>
              <a:off x="600" y="462"/>
              <a:ext cx="37" cy="76"/>
            </a:xfrm>
            <a:custGeom>
              <a:avLst/>
              <a:gdLst>
                <a:gd name="T0" fmla="*/ 0 w 15"/>
                <a:gd name="T1" fmla="*/ 28 h 31"/>
                <a:gd name="T2" fmla="*/ 5 w 15"/>
                <a:gd name="T3" fmla="*/ 31 h 31"/>
                <a:gd name="T4" fmla="*/ 15 w 15"/>
                <a:gd name="T5" fmla="*/ 5 h 31"/>
                <a:gd name="T6" fmla="*/ 10 w 15"/>
                <a:gd name="T7" fmla="*/ 0 h 31"/>
                <a:gd name="T8" fmla="*/ 0 w 15"/>
                <a:gd name="T9" fmla="*/ 28 h 31"/>
              </a:gdLst>
              <a:ahLst/>
              <a:cxnLst>
                <a:cxn ang="0">
                  <a:pos x="T0" y="T1"/>
                </a:cxn>
                <a:cxn ang="0">
                  <a:pos x="T2" y="T3"/>
                </a:cxn>
                <a:cxn ang="0">
                  <a:pos x="T4" y="T5"/>
                </a:cxn>
                <a:cxn ang="0">
                  <a:pos x="T6" y="T7"/>
                </a:cxn>
                <a:cxn ang="0">
                  <a:pos x="T8" y="T9"/>
                </a:cxn>
              </a:cxnLst>
              <a:rect l="0" t="0" r="r" b="b"/>
              <a:pathLst>
                <a:path w="15" h="31">
                  <a:moveTo>
                    <a:pt x="0" y="28"/>
                  </a:moveTo>
                  <a:cubicBezTo>
                    <a:pt x="2" y="29"/>
                    <a:pt x="3" y="30"/>
                    <a:pt x="5" y="31"/>
                  </a:cubicBezTo>
                  <a:cubicBezTo>
                    <a:pt x="15" y="5"/>
                    <a:pt x="15" y="5"/>
                    <a:pt x="15" y="5"/>
                  </a:cubicBezTo>
                  <a:cubicBezTo>
                    <a:pt x="10" y="0"/>
                    <a:pt x="10" y="0"/>
                    <a:pt x="10" y="0"/>
                  </a:cubicBezTo>
                  <a:lnTo>
                    <a:pt x="0" y="28"/>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1" name="Freeform 2205"/>
            <p:cNvSpPr/>
            <p:nvPr/>
          </p:nvSpPr>
          <p:spPr bwMode="auto">
            <a:xfrm>
              <a:off x="2338" y="2814"/>
              <a:ext cx="129" cy="161"/>
            </a:xfrm>
            <a:custGeom>
              <a:avLst/>
              <a:gdLst>
                <a:gd name="T0" fmla="*/ 0 w 53"/>
                <a:gd name="T1" fmla="*/ 24 h 66"/>
                <a:gd name="T2" fmla="*/ 47 w 53"/>
                <a:gd name="T3" fmla="*/ 66 h 66"/>
                <a:gd name="T4" fmla="*/ 45 w 53"/>
                <a:gd name="T5" fmla="*/ 0 h 66"/>
                <a:gd name="T6" fmla="*/ 0 w 53"/>
                <a:gd name="T7" fmla="*/ 24 h 66"/>
              </a:gdLst>
              <a:ahLst/>
              <a:cxnLst>
                <a:cxn ang="0">
                  <a:pos x="T0" y="T1"/>
                </a:cxn>
                <a:cxn ang="0">
                  <a:pos x="T2" y="T3"/>
                </a:cxn>
                <a:cxn ang="0">
                  <a:pos x="T4" y="T5"/>
                </a:cxn>
                <a:cxn ang="0">
                  <a:pos x="T6" y="T7"/>
                </a:cxn>
              </a:cxnLst>
              <a:rect l="0" t="0" r="r" b="b"/>
              <a:pathLst>
                <a:path w="53" h="66">
                  <a:moveTo>
                    <a:pt x="0" y="24"/>
                  </a:moveTo>
                  <a:cubicBezTo>
                    <a:pt x="47" y="66"/>
                    <a:pt x="47" y="66"/>
                    <a:pt x="47" y="66"/>
                  </a:cubicBezTo>
                  <a:cubicBezTo>
                    <a:pt x="53" y="43"/>
                    <a:pt x="51" y="21"/>
                    <a:pt x="45" y="0"/>
                  </a:cubicBezTo>
                  <a:cubicBezTo>
                    <a:pt x="0" y="24"/>
                    <a:pt x="0" y="24"/>
                    <a:pt x="0" y="24"/>
                  </a:cubicBezTo>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2" name="Freeform 2206"/>
            <p:cNvSpPr/>
            <p:nvPr/>
          </p:nvSpPr>
          <p:spPr bwMode="auto">
            <a:xfrm>
              <a:off x="2105" y="2508"/>
              <a:ext cx="104" cy="56"/>
            </a:xfrm>
            <a:custGeom>
              <a:avLst/>
              <a:gdLst>
                <a:gd name="T0" fmla="*/ 42 w 43"/>
                <a:gd name="T1" fmla="*/ 0 h 23"/>
                <a:gd name="T2" fmla="*/ 1 w 43"/>
                <a:gd name="T3" fmla="*/ 6 h 23"/>
                <a:gd name="T4" fmla="*/ 0 w 43"/>
                <a:gd name="T5" fmla="*/ 17 h 23"/>
                <a:gd name="T6" fmla="*/ 42 w 43"/>
                <a:gd name="T7" fmla="*/ 23 h 23"/>
                <a:gd name="T8" fmla="*/ 42 w 43"/>
                <a:gd name="T9" fmla="*/ 0 h 23"/>
              </a:gdLst>
              <a:ahLst/>
              <a:cxnLst>
                <a:cxn ang="0">
                  <a:pos x="T0" y="T1"/>
                </a:cxn>
                <a:cxn ang="0">
                  <a:pos x="T2" y="T3"/>
                </a:cxn>
                <a:cxn ang="0">
                  <a:pos x="T4" y="T5"/>
                </a:cxn>
                <a:cxn ang="0">
                  <a:pos x="T6" y="T7"/>
                </a:cxn>
                <a:cxn ang="0">
                  <a:pos x="T8" y="T9"/>
                </a:cxn>
              </a:cxnLst>
              <a:rect l="0" t="0" r="r" b="b"/>
              <a:pathLst>
                <a:path w="43" h="23">
                  <a:moveTo>
                    <a:pt x="42" y="0"/>
                  </a:moveTo>
                  <a:cubicBezTo>
                    <a:pt x="1" y="6"/>
                    <a:pt x="1" y="6"/>
                    <a:pt x="1" y="6"/>
                  </a:cubicBezTo>
                  <a:cubicBezTo>
                    <a:pt x="1" y="9"/>
                    <a:pt x="1" y="13"/>
                    <a:pt x="0" y="17"/>
                  </a:cubicBezTo>
                  <a:cubicBezTo>
                    <a:pt x="42" y="23"/>
                    <a:pt x="42" y="23"/>
                    <a:pt x="42" y="23"/>
                  </a:cubicBezTo>
                  <a:cubicBezTo>
                    <a:pt x="43" y="15"/>
                    <a:pt x="43" y="7"/>
                    <a:pt x="42" y="0"/>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3" name="Freeform 2207"/>
            <p:cNvSpPr/>
            <p:nvPr/>
          </p:nvSpPr>
          <p:spPr bwMode="auto">
            <a:xfrm>
              <a:off x="581" y="445"/>
              <a:ext cx="39" cy="80"/>
            </a:xfrm>
            <a:custGeom>
              <a:avLst/>
              <a:gdLst>
                <a:gd name="T0" fmla="*/ 0 w 16"/>
                <a:gd name="T1" fmla="*/ 30 h 33"/>
                <a:gd name="T2" fmla="*/ 6 w 16"/>
                <a:gd name="T3" fmla="*/ 33 h 33"/>
                <a:gd name="T4" fmla="*/ 16 w 16"/>
                <a:gd name="T5" fmla="*/ 5 h 33"/>
                <a:gd name="T6" fmla="*/ 12 w 16"/>
                <a:gd name="T7" fmla="*/ 0 h 33"/>
                <a:gd name="T8" fmla="*/ 0 w 16"/>
                <a:gd name="T9" fmla="*/ 30 h 33"/>
              </a:gdLst>
              <a:ahLst/>
              <a:cxnLst>
                <a:cxn ang="0">
                  <a:pos x="T0" y="T1"/>
                </a:cxn>
                <a:cxn ang="0">
                  <a:pos x="T2" y="T3"/>
                </a:cxn>
                <a:cxn ang="0">
                  <a:pos x="T4" y="T5"/>
                </a:cxn>
                <a:cxn ang="0">
                  <a:pos x="T6" y="T7"/>
                </a:cxn>
                <a:cxn ang="0">
                  <a:pos x="T8" y="T9"/>
                </a:cxn>
              </a:cxnLst>
              <a:rect l="0" t="0" r="r" b="b"/>
              <a:pathLst>
                <a:path w="16" h="33">
                  <a:moveTo>
                    <a:pt x="0" y="30"/>
                  </a:moveTo>
                  <a:cubicBezTo>
                    <a:pt x="2" y="31"/>
                    <a:pt x="4" y="32"/>
                    <a:pt x="6" y="33"/>
                  </a:cubicBezTo>
                  <a:cubicBezTo>
                    <a:pt x="16" y="5"/>
                    <a:pt x="16" y="5"/>
                    <a:pt x="16" y="5"/>
                  </a:cubicBezTo>
                  <a:cubicBezTo>
                    <a:pt x="12" y="0"/>
                    <a:pt x="12" y="0"/>
                    <a:pt x="12" y="0"/>
                  </a:cubicBezTo>
                  <a:lnTo>
                    <a:pt x="0" y="3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4" name="Freeform 2208"/>
            <p:cNvSpPr/>
            <p:nvPr/>
          </p:nvSpPr>
          <p:spPr bwMode="auto">
            <a:xfrm>
              <a:off x="3464" y="4169"/>
              <a:ext cx="70" cy="78"/>
            </a:xfrm>
            <a:custGeom>
              <a:avLst/>
              <a:gdLst>
                <a:gd name="T0" fmla="*/ 0 w 29"/>
                <a:gd name="T1" fmla="*/ 0 h 32"/>
                <a:gd name="T2" fmla="*/ 23 w 29"/>
                <a:gd name="T3" fmla="*/ 32 h 32"/>
                <a:gd name="T4" fmla="*/ 29 w 29"/>
                <a:gd name="T5" fmla="*/ 24 h 32"/>
                <a:gd name="T6" fmla="*/ 14 w 29"/>
                <a:gd name="T7" fmla="*/ 3 h 32"/>
                <a:gd name="T8" fmla="*/ 0 w 29"/>
                <a:gd name="T9" fmla="*/ 0 h 32"/>
              </a:gdLst>
              <a:ahLst/>
              <a:cxnLst>
                <a:cxn ang="0">
                  <a:pos x="T0" y="T1"/>
                </a:cxn>
                <a:cxn ang="0">
                  <a:pos x="T2" y="T3"/>
                </a:cxn>
                <a:cxn ang="0">
                  <a:pos x="T4" y="T5"/>
                </a:cxn>
                <a:cxn ang="0">
                  <a:pos x="T6" y="T7"/>
                </a:cxn>
                <a:cxn ang="0">
                  <a:pos x="T8" y="T9"/>
                </a:cxn>
              </a:cxnLst>
              <a:rect l="0" t="0" r="r" b="b"/>
              <a:pathLst>
                <a:path w="29" h="32">
                  <a:moveTo>
                    <a:pt x="0" y="0"/>
                  </a:moveTo>
                  <a:cubicBezTo>
                    <a:pt x="23" y="32"/>
                    <a:pt x="23" y="32"/>
                    <a:pt x="23" y="32"/>
                  </a:cubicBezTo>
                  <a:cubicBezTo>
                    <a:pt x="24" y="29"/>
                    <a:pt x="27" y="26"/>
                    <a:pt x="29" y="24"/>
                  </a:cubicBezTo>
                  <a:cubicBezTo>
                    <a:pt x="14" y="3"/>
                    <a:pt x="14" y="3"/>
                    <a:pt x="14" y="3"/>
                  </a:cubicBezTo>
                  <a:lnTo>
                    <a:pt x="0"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5" name="Freeform 2209"/>
            <p:cNvSpPr/>
            <p:nvPr/>
          </p:nvSpPr>
          <p:spPr bwMode="auto">
            <a:xfrm>
              <a:off x="561" y="426"/>
              <a:ext cx="44" cy="90"/>
            </a:xfrm>
            <a:custGeom>
              <a:avLst/>
              <a:gdLst>
                <a:gd name="T0" fmla="*/ 0 w 18"/>
                <a:gd name="T1" fmla="*/ 34 h 37"/>
                <a:gd name="T2" fmla="*/ 6 w 18"/>
                <a:gd name="T3" fmla="*/ 37 h 37"/>
                <a:gd name="T4" fmla="*/ 18 w 18"/>
                <a:gd name="T5" fmla="*/ 6 h 37"/>
                <a:gd name="T6" fmla="*/ 13 w 18"/>
                <a:gd name="T7" fmla="*/ 0 h 37"/>
                <a:gd name="T8" fmla="*/ 0 w 18"/>
                <a:gd name="T9" fmla="*/ 34 h 37"/>
              </a:gdLst>
              <a:ahLst/>
              <a:cxnLst>
                <a:cxn ang="0">
                  <a:pos x="T0" y="T1"/>
                </a:cxn>
                <a:cxn ang="0">
                  <a:pos x="T2" y="T3"/>
                </a:cxn>
                <a:cxn ang="0">
                  <a:pos x="T4" y="T5"/>
                </a:cxn>
                <a:cxn ang="0">
                  <a:pos x="T6" y="T7"/>
                </a:cxn>
                <a:cxn ang="0">
                  <a:pos x="T8" y="T9"/>
                </a:cxn>
              </a:cxnLst>
              <a:rect l="0" t="0" r="r" b="b"/>
              <a:pathLst>
                <a:path w="18" h="37">
                  <a:moveTo>
                    <a:pt x="0" y="34"/>
                  </a:moveTo>
                  <a:cubicBezTo>
                    <a:pt x="2" y="35"/>
                    <a:pt x="4" y="36"/>
                    <a:pt x="6" y="37"/>
                  </a:cubicBezTo>
                  <a:cubicBezTo>
                    <a:pt x="18" y="6"/>
                    <a:pt x="18" y="6"/>
                    <a:pt x="18" y="6"/>
                  </a:cubicBezTo>
                  <a:cubicBezTo>
                    <a:pt x="13" y="0"/>
                    <a:pt x="13" y="0"/>
                    <a:pt x="13" y="0"/>
                  </a:cubicBezTo>
                  <a:lnTo>
                    <a:pt x="0" y="34"/>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6" name="Freeform 2210"/>
            <p:cNvSpPr/>
            <p:nvPr/>
          </p:nvSpPr>
          <p:spPr bwMode="auto">
            <a:xfrm>
              <a:off x="2307" y="2792"/>
              <a:ext cx="126" cy="71"/>
            </a:xfrm>
            <a:custGeom>
              <a:avLst/>
              <a:gdLst>
                <a:gd name="T0" fmla="*/ 0 w 52"/>
                <a:gd name="T1" fmla="*/ 0 h 29"/>
                <a:gd name="T2" fmla="*/ 10 w 52"/>
                <a:gd name="T3" fmla="*/ 29 h 29"/>
                <a:gd name="T4" fmla="*/ 52 w 52"/>
                <a:gd name="T5" fmla="*/ 6 h 29"/>
                <a:gd name="T6" fmla="*/ 0 w 52"/>
                <a:gd name="T7" fmla="*/ 0 h 29"/>
              </a:gdLst>
              <a:ahLst/>
              <a:cxnLst>
                <a:cxn ang="0">
                  <a:pos x="T0" y="T1"/>
                </a:cxn>
                <a:cxn ang="0">
                  <a:pos x="T2" y="T3"/>
                </a:cxn>
                <a:cxn ang="0">
                  <a:pos x="T4" y="T5"/>
                </a:cxn>
                <a:cxn ang="0">
                  <a:pos x="T6" y="T7"/>
                </a:cxn>
              </a:cxnLst>
              <a:rect l="0" t="0" r="r" b="b"/>
              <a:pathLst>
                <a:path w="52" h="29">
                  <a:moveTo>
                    <a:pt x="0" y="0"/>
                  </a:moveTo>
                  <a:cubicBezTo>
                    <a:pt x="5" y="9"/>
                    <a:pt x="9" y="19"/>
                    <a:pt x="10" y="29"/>
                  </a:cubicBezTo>
                  <a:cubicBezTo>
                    <a:pt x="52" y="6"/>
                    <a:pt x="52" y="6"/>
                    <a:pt x="52" y="6"/>
                  </a:cubicBezTo>
                  <a:cubicBezTo>
                    <a:pt x="0" y="0"/>
                    <a:pt x="0" y="0"/>
                    <a:pt x="0" y="0"/>
                  </a:cubicBezTo>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7" name="Freeform 2211"/>
            <p:cNvSpPr/>
            <p:nvPr/>
          </p:nvSpPr>
          <p:spPr bwMode="auto">
            <a:xfrm>
              <a:off x="542" y="409"/>
              <a:ext cx="46" cy="97"/>
            </a:xfrm>
            <a:custGeom>
              <a:avLst/>
              <a:gdLst>
                <a:gd name="T0" fmla="*/ 19 w 19"/>
                <a:gd name="T1" fmla="*/ 5 h 40"/>
                <a:gd name="T2" fmla="*/ 14 w 19"/>
                <a:gd name="T3" fmla="*/ 0 h 40"/>
                <a:gd name="T4" fmla="*/ 0 w 19"/>
                <a:gd name="T5" fmla="*/ 38 h 40"/>
                <a:gd name="T6" fmla="*/ 5 w 19"/>
                <a:gd name="T7" fmla="*/ 40 h 40"/>
                <a:gd name="T8" fmla="*/ 19 w 19"/>
                <a:gd name="T9" fmla="*/ 5 h 40"/>
              </a:gdLst>
              <a:ahLst/>
              <a:cxnLst>
                <a:cxn ang="0">
                  <a:pos x="T0" y="T1"/>
                </a:cxn>
                <a:cxn ang="0">
                  <a:pos x="T2" y="T3"/>
                </a:cxn>
                <a:cxn ang="0">
                  <a:pos x="T4" y="T5"/>
                </a:cxn>
                <a:cxn ang="0">
                  <a:pos x="T6" y="T7"/>
                </a:cxn>
                <a:cxn ang="0">
                  <a:pos x="T8" y="T9"/>
                </a:cxn>
              </a:cxnLst>
              <a:rect l="0" t="0" r="r" b="b"/>
              <a:pathLst>
                <a:path w="19" h="40">
                  <a:moveTo>
                    <a:pt x="19" y="5"/>
                  </a:moveTo>
                  <a:cubicBezTo>
                    <a:pt x="14" y="0"/>
                    <a:pt x="14" y="0"/>
                    <a:pt x="14" y="0"/>
                  </a:cubicBezTo>
                  <a:cubicBezTo>
                    <a:pt x="0" y="38"/>
                    <a:pt x="0" y="38"/>
                    <a:pt x="0" y="38"/>
                  </a:cubicBezTo>
                  <a:cubicBezTo>
                    <a:pt x="2" y="39"/>
                    <a:pt x="4" y="39"/>
                    <a:pt x="5" y="40"/>
                  </a:cubicBezTo>
                  <a:lnTo>
                    <a:pt x="19" y="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8" name="Freeform 2212"/>
            <p:cNvSpPr/>
            <p:nvPr/>
          </p:nvSpPr>
          <p:spPr bwMode="auto">
            <a:xfrm>
              <a:off x="2003" y="2325"/>
              <a:ext cx="63" cy="78"/>
            </a:xfrm>
            <a:custGeom>
              <a:avLst/>
              <a:gdLst>
                <a:gd name="T0" fmla="*/ 0 w 26"/>
                <a:gd name="T1" fmla="*/ 28 h 32"/>
                <a:gd name="T2" fmla="*/ 1 w 26"/>
                <a:gd name="T3" fmla="*/ 28 h 32"/>
                <a:gd name="T4" fmla="*/ 10 w 26"/>
                <a:gd name="T5" fmla="*/ 32 h 32"/>
                <a:gd name="T6" fmla="*/ 26 w 26"/>
                <a:gd name="T7" fmla="*/ 5 h 32"/>
                <a:gd name="T8" fmla="*/ 5 w 26"/>
                <a:gd name="T9" fmla="*/ 0 h 32"/>
                <a:gd name="T10" fmla="*/ 0 w 26"/>
                <a:gd name="T11" fmla="*/ 28 h 32"/>
              </a:gdLst>
              <a:ahLst/>
              <a:cxnLst>
                <a:cxn ang="0">
                  <a:pos x="T0" y="T1"/>
                </a:cxn>
                <a:cxn ang="0">
                  <a:pos x="T2" y="T3"/>
                </a:cxn>
                <a:cxn ang="0">
                  <a:pos x="T4" y="T5"/>
                </a:cxn>
                <a:cxn ang="0">
                  <a:pos x="T6" y="T7"/>
                </a:cxn>
                <a:cxn ang="0">
                  <a:pos x="T8" y="T9"/>
                </a:cxn>
                <a:cxn ang="0">
                  <a:pos x="T10" y="T11"/>
                </a:cxn>
              </a:cxnLst>
              <a:rect l="0" t="0" r="r" b="b"/>
              <a:pathLst>
                <a:path w="26" h="32">
                  <a:moveTo>
                    <a:pt x="0" y="28"/>
                  </a:moveTo>
                  <a:cubicBezTo>
                    <a:pt x="1" y="28"/>
                    <a:pt x="1" y="28"/>
                    <a:pt x="1" y="28"/>
                  </a:cubicBezTo>
                  <a:cubicBezTo>
                    <a:pt x="4" y="29"/>
                    <a:pt x="7" y="30"/>
                    <a:pt x="10" y="32"/>
                  </a:cubicBezTo>
                  <a:cubicBezTo>
                    <a:pt x="26" y="5"/>
                    <a:pt x="26" y="5"/>
                    <a:pt x="26" y="5"/>
                  </a:cubicBezTo>
                  <a:cubicBezTo>
                    <a:pt x="19" y="2"/>
                    <a:pt x="12" y="1"/>
                    <a:pt x="5" y="0"/>
                  </a:cubicBezTo>
                  <a:cubicBezTo>
                    <a:pt x="0" y="28"/>
                    <a:pt x="0" y="28"/>
                    <a:pt x="0" y="28"/>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9" name="Freeform 2213"/>
            <p:cNvSpPr/>
            <p:nvPr/>
          </p:nvSpPr>
          <p:spPr bwMode="auto">
            <a:xfrm>
              <a:off x="520" y="387"/>
              <a:ext cx="51" cy="109"/>
            </a:xfrm>
            <a:custGeom>
              <a:avLst/>
              <a:gdLst>
                <a:gd name="T0" fmla="*/ 21 w 21"/>
                <a:gd name="T1" fmla="*/ 7 h 45"/>
                <a:gd name="T2" fmla="*/ 15 w 21"/>
                <a:gd name="T3" fmla="*/ 0 h 45"/>
                <a:gd name="T4" fmla="*/ 0 w 21"/>
                <a:gd name="T5" fmla="*/ 37 h 45"/>
                <a:gd name="T6" fmla="*/ 7 w 21"/>
                <a:gd name="T7" fmla="*/ 45 h 45"/>
                <a:gd name="T8" fmla="*/ 21 w 21"/>
                <a:gd name="T9" fmla="*/ 7 h 45"/>
              </a:gdLst>
              <a:ahLst/>
              <a:cxnLst>
                <a:cxn ang="0">
                  <a:pos x="T0" y="T1"/>
                </a:cxn>
                <a:cxn ang="0">
                  <a:pos x="T2" y="T3"/>
                </a:cxn>
                <a:cxn ang="0">
                  <a:pos x="T4" y="T5"/>
                </a:cxn>
                <a:cxn ang="0">
                  <a:pos x="T6" y="T7"/>
                </a:cxn>
                <a:cxn ang="0">
                  <a:pos x="T8" y="T9"/>
                </a:cxn>
              </a:cxnLst>
              <a:rect l="0" t="0" r="r" b="b"/>
              <a:pathLst>
                <a:path w="21" h="45">
                  <a:moveTo>
                    <a:pt x="21" y="7"/>
                  </a:moveTo>
                  <a:cubicBezTo>
                    <a:pt x="19" y="5"/>
                    <a:pt x="16" y="2"/>
                    <a:pt x="15" y="0"/>
                  </a:cubicBezTo>
                  <a:cubicBezTo>
                    <a:pt x="0" y="37"/>
                    <a:pt x="0" y="37"/>
                    <a:pt x="0" y="37"/>
                  </a:cubicBezTo>
                  <a:cubicBezTo>
                    <a:pt x="3" y="40"/>
                    <a:pt x="5" y="42"/>
                    <a:pt x="7" y="45"/>
                  </a:cubicBezTo>
                  <a:lnTo>
                    <a:pt x="21" y="7"/>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0" name="Freeform 2214"/>
            <p:cNvSpPr/>
            <p:nvPr/>
          </p:nvSpPr>
          <p:spPr bwMode="auto">
            <a:xfrm>
              <a:off x="2907" y="3512"/>
              <a:ext cx="168" cy="171"/>
            </a:xfrm>
            <a:custGeom>
              <a:avLst/>
              <a:gdLst>
                <a:gd name="T0" fmla="*/ 7 w 69"/>
                <a:gd name="T1" fmla="*/ 0 h 70"/>
                <a:gd name="T2" fmla="*/ 0 w 69"/>
                <a:gd name="T3" fmla="*/ 26 h 70"/>
                <a:gd name="T4" fmla="*/ 12 w 69"/>
                <a:gd name="T5" fmla="*/ 32 h 70"/>
                <a:gd name="T6" fmla="*/ 37 w 69"/>
                <a:gd name="T7" fmla="*/ 25 h 70"/>
                <a:gd name="T8" fmla="*/ 42 w 69"/>
                <a:gd name="T9" fmla="*/ 56 h 70"/>
                <a:gd name="T10" fmla="*/ 55 w 69"/>
                <a:gd name="T11" fmla="*/ 70 h 70"/>
                <a:gd name="T12" fmla="*/ 69 w 69"/>
                <a:gd name="T13" fmla="*/ 54 h 70"/>
                <a:gd name="T14" fmla="*/ 7 w 69"/>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70">
                  <a:moveTo>
                    <a:pt x="7" y="0"/>
                  </a:moveTo>
                  <a:cubicBezTo>
                    <a:pt x="5" y="8"/>
                    <a:pt x="2" y="16"/>
                    <a:pt x="0" y="26"/>
                  </a:cubicBezTo>
                  <a:cubicBezTo>
                    <a:pt x="4" y="27"/>
                    <a:pt x="8" y="29"/>
                    <a:pt x="12" y="32"/>
                  </a:cubicBezTo>
                  <a:cubicBezTo>
                    <a:pt x="17" y="23"/>
                    <a:pt x="28" y="20"/>
                    <a:pt x="37" y="25"/>
                  </a:cubicBezTo>
                  <a:cubicBezTo>
                    <a:pt x="47" y="30"/>
                    <a:pt x="50" y="46"/>
                    <a:pt x="42" y="56"/>
                  </a:cubicBezTo>
                  <a:cubicBezTo>
                    <a:pt x="47" y="60"/>
                    <a:pt x="51" y="65"/>
                    <a:pt x="55" y="70"/>
                  </a:cubicBezTo>
                  <a:cubicBezTo>
                    <a:pt x="59" y="64"/>
                    <a:pt x="64" y="59"/>
                    <a:pt x="69" y="54"/>
                  </a:cubicBezTo>
                  <a:cubicBezTo>
                    <a:pt x="55" y="32"/>
                    <a:pt x="30" y="8"/>
                    <a:pt x="7"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1" name="Freeform 2215"/>
            <p:cNvSpPr/>
            <p:nvPr/>
          </p:nvSpPr>
          <p:spPr bwMode="auto">
            <a:xfrm>
              <a:off x="518" y="362"/>
              <a:ext cx="34" cy="105"/>
            </a:xfrm>
            <a:custGeom>
              <a:avLst/>
              <a:gdLst>
                <a:gd name="T0" fmla="*/ 0 w 14"/>
                <a:gd name="T1" fmla="*/ 43 h 43"/>
                <a:gd name="T2" fmla="*/ 14 w 14"/>
                <a:gd name="T3" fmla="*/ 8 h 43"/>
                <a:gd name="T4" fmla="*/ 6 w 14"/>
                <a:gd name="T5" fmla="*/ 0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14" y="8"/>
                    <a:pt x="14" y="8"/>
                    <a:pt x="14" y="8"/>
                  </a:cubicBezTo>
                  <a:cubicBezTo>
                    <a:pt x="10" y="4"/>
                    <a:pt x="7" y="1"/>
                    <a:pt x="6" y="0"/>
                  </a:cubicBezTo>
                  <a:cubicBezTo>
                    <a:pt x="4" y="10"/>
                    <a:pt x="2" y="25"/>
                    <a:pt x="0" y="43"/>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2" name="Freeform 2216"/>
            <p:cNvSpPr>
              <a:spLocks noEditPoints="1"/>
            </p:cNvSpPr>
            <p:nvPr/>
          </p:nvSpPr>
          <p:spPr bwMode="auto">
            <a:xfrm>
              <a:off x="571" y="944"/>
              <a:ext cx="542" cy="644"/>
            </a:xfrm>
            <a:custGeom>
              <a:avLst/>
              <a:gdLst>
                <a:gd name="T0" fmla="*/ 128 w 223"/>
                <a:gd name="T1" fmla="*/ 189 h 265"/>
                <a:gd name="T2" fmla="*/ 155 w 223"/>
                <a:gd name="T3" fmla="*/ 253 h 265"/>
                <a:gd name="T4" fmla="*/ 134 w 223"/>
                <a:gd name="T5" fmla="*/ 263 h 265"/>
                <a:gd name="T6" fmla="*/ 139 w 223"/>
                <a:gd name="T7" fmla="*/ 265 h 265"/>
                <a:gd name="T8" fmla="*/ 172 w 223"/>
                <a:gd name="T9" fmla="*/ 253 h 265"/>
                <a:gd name="T10" fmla="*/ 192 w 223"/>
                <a:gd name="T11" fmla="*/ 233 h 265"/>
                <a:gd name="T12" fmla="*/ 212 w 223"/>
                <a:gd name="T13" fmla="*/ 111 h 265"/>
                <a:gd name="T14" fmla="*/ 223 w 223"/>
                <a:gd name="T15" fmla="*/ 70 h 265"/>
                <a:gd name="T16" fmla="*/ 167 w 223"/>
                <a:gd name="T17" fmla="*/ 24 h 265"/>
                <a:gd name="T18" fmla="*/ 16 w 223"/>
                <a:gd name="T19" fmla="*/ 93 h 265"/>
                <a:gd name="T20" fmla="*/ 36 w 223"/>
                <a:gd name="T21" fmla="*/ 227 h 265"/>
                <a:gd name="T22" fmla="*/ 128 w 223"/>
                <a:gd name="T23" fmla="*/ 189 h 265"/>
                <a:gd name="T24" fmla="*/ 105 w 223"/>
                <a:gd name="T25" fmla="*/ 44 h 265"/>
                <a:gd name="T26" fmla="*/ 120 w 223"/>
                <a:gd name="T27" fmla="*/ 107 h 265"/>
                <a:gd name="T28" fmla="*/ 105 w 223"/>
                <a:gd name="T29" fmla="*/ 112 h 265"/>
                <a:gd name="T30" fmla="*/ 100 w 223"/>
                <a:gd name="T31" fmla="*/ 108 h 265"/>
                <a:gd name="T32" fmla="*/ 90 w 223"/>
                <a:gd name="T33" fmla="*/ 66 h 265"/>
                <a:gd name="T34" fmla="*/ 86 w 223"/>
                <a:gd name="T35" fmla="*/ 52 h 265"/>
                <a:gd name="T36" fmla="*/ 105 w 223"/>
                <a:gd name="T37" fmla="*/ 44 h 265"/>
                <a:gd name="T38" fmla="*/ 61 w 223"/>
                <a:gd name="T39" fmla="*/ 76 h 265"/>
                <a:gd name="T40" fmla="*/ 82 w 223"/>
                <a:gd name="T41" fmla="*/ 64 h 265"/>
                <a:gd name="T42" fmla="*/ 91 w 223"/>
                <a:gd name="T43" fmla="*/ 90 h 265"/>
                <a:gd name="T44" fmla="*/ 86 w 223"/>
                <a:gd name="T45" fmla="*/ 95 h 265"/>
                <a:gd name="T46" fmla="*/ 78 w 223"/>
                <a:gd name="T47" fmla="*/ 118 h 265"/>
                <a:gd name="T48" fmla="*/ 106 w 223"/>
                <a:gd name="T49" fmla="*/ 149 h 265"/>
                <a:gd name="T50" fmla="*/ 131 w 223"/>
                <a:gd name="T51" fmla="*/ 143 h 265"/>
                <a:gd name="T52" fmla="*/ 149 w 223"/>
                <a:gd name="T53" fmla="*/ 106 h 265"/>
                <a:gd name="T54" fmla="*/ 128 w 223"/>
                <a:gd name="T55" fmla="*/ 82 h 265"/>
                <a:gd name="T56" fmla="*/ 123 w 223"/>
                <a:gd name="T57" fmla="*/ 81 h 265"/>
                <a:gd name="T58" fmla="*/ 115 w 223"/>
                <a:gd name="T59" fmla="*/ 53 h 265"/>
                <a:gd name="T60" fmla="*/ 146 w 223"/>
                <a:gd name="T61" fmla="*/ 54 h 265"/>
                <a:gd name="T62" fmla="*/ 172 w 223"/>
                <a:gd name="T63" fmla="*/ 73 h 265"/>
                <a:gd name="T64" fmla="*/ 183 w 223"/>
                <a:gd name="T65" fmla="*/ 109 h 265"/>
                <a:gd name="T66" fmla="*/ 178 w 223"/>
                <a:gd name="T67" fmla="*/ 138 h 265"/>
                <a:gd name="T68" fmla="*/ 137 w 223"/>
                <a:gd name="T69" fmla="*/ 172 h 265"/>
                <a:gd name="T70" fmla="*/ 105 w 223"/>
                <a:gd name="T71" fmla="*/ 175 h 265"/>
                <a:gd name="T72" fmla="*/ 70 w 223"/>
                <a:gd name="T73" fmla="*/ 160 h 265"/>
                <a:gd name="T74" fmla="*/ 44 w 223"/>
                <a:gd name="T75" fmla="*/ 114 h 265"/>
                <a:gd name="T76" fmla="*/ 61 w 223"/>
                <a:gd name="T77" fmla="*/ 76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3" h="265">
                  <a:moveTo>
                    <a:pt x="128" y="189"/>
                  </a:moveTo>
                  <a:cubicBezTo>
                    <a:pt x="135" y="206"/>
                    <a:pt x="150" y="243"/>
                    <a:pt x="155" y="253"/>
                  </a:cubicBezTo>
                  <a:cubicBezTo>
                    <a:pt x="151" y="255"/>
                    <a:pt x="144" y="258"/>
                    <a:pt x="134" y="263"/>
                  </a:cubicBezTo>
                  <a:cubicBezTo>
                    <a:pt x="139" y="265"/>
                    <a:pt x="139" y="265"/>
                    <a:pt x="139" y="265"/>
                  </a:cubicBezTo>
                  <a:cubicBezTo>
                    <a:pt x="151" y="262"/>
                    <a:pt x="162" y="258"/>
                    <a:pt x="172" y="253"/>
                  </a:cubicBezTo>
                  <a:cubicBezTo>
                    <a:pt x="179" y="245"/>
                    <a:pt x="185" y="239"/>
                    <a:pt x="192" y="233"/>
                  </a:cubicBezTo>
                  <a:cubicBezTo>
                    <a:pt x="171" y="209"/>
                    <a:pt x="175" y="148"/>
                    <a:pt x="212" y="111"/>
                  </a:cubicBezTo>
                  <a:cubicBezTo>
                    <a:pt x="223" y="70"/>
                    <a:pt x="223" y="70"/>
                    <a:pt x="223" y="70"/>
                  </a:cubicBezTo>
                  <a:cubicBezTo>
                    <a:pt x="209" y="50"/>
                    <a:pt x="191" y="34"/>
                    <a:pt x="167" y="24"/>
                  </a:cubicBezTo>
                  <a:cubicBezTo>
                    <a:pt x="106" y="0"/>
                    <a:pt x="38" y="31"/>
                    <a:pt x="16" y="93"/>
                  </a:cubicBezTo>
                  <a:cubicBezTo>
                    <a:pt x="0" y="137"/>
                    <a:pt x="8" y="191"/>
                    <a:pt x="36" y="227"/>
                  </a:cubicBezTo>
                  <a:cubicBezTo>
                    <a:pt x="75" y="211"/>
                    <a:pt x="110" y="197"/>
                    <a:pt x="128" y="189"/>
                  </a:cubicBezTo>
                  <a:close/>
                  <a:moveTo>
                    <a:pt x="105" y="44"/>
                  </a:moveTo>
                  <a:cubicBezTo>
                    <a:pt x="110" y="66"/>
                    <a:pt x="115" y="86"/>
                    <a:pt x="120" y="107"/>
                  </a:cubicBezTo>
                  <a:cubicBezTo>
                    <a:pt x="115" y="111"/>
                    <a:pt x="110" y="112"/>
                    <a:pt x="105" y="112"/>
                  </a:cubicBezTo>
                  <a:cubicBezTo>
                    <a:pt x="103" y="112"/>
                    <a:pt x="101" y="110"/>
                    <a:pt x="100" y="108"/>
                  </a:cubicBezTo>
                  <a:cubicBezTo>
                    <a:pt x="97" y="94"/>
                    <a:pt x="93" y="80"/>
                    <a:pt x="90" y="66"/>
                  </a:cubicBezTo>
                  <a:cubicBezTo>
                    <a:pt x="89" y="62"/>
                    <a:pt x="88" y="57"/>
                    <a:pt x="86" y="52"/>
                  </a:cubicBezTo>
                  <a:cubicBezTo>
                    <a:pt x="90" y="45"/>
                    <a:pt x="99" y="48"/>
                    <a:pt x="105" y="44"/>
                  </a:cubicBezTo>
                  <a:close/>
                  <a:moveTo>
                    <a:pt x="61" y="76"/>
                  </a:moveTo>
                  <a:cubicBezTo>
                    <a:pt x="67" y="71"/>
                    <a:pt x="74" y="67"/>
                    <a:pt x="82" y="64"/>
                  </a:cubicBezTo>
                  <a:cubicBezTo>
                    <a:pt x="87" y="72"/>
                    <a:pt x="88" y="81"/>
                    <a:pt x="91" y="90"/>
                  </a:cubicBezTo>
                  <a:cubicBezTo>
                    <a:pt x="89" y="92"/>
                    <a:pt x="87" y="94"/>
                    <a:pt x="86" y="95"/>
                  </a:cubicBezTo>
                  <a:cubicBezTo>
                    <a:pt x="79" y="102"/>
                    <a:pt x="77" y="109"/>
                    <a:pt x="78" y="118"/>
                  </a:cubicBezTo>
                  <a:cubicBezTo>
                    <a:pt x="81" y="134"/>
                    <a:pt x="90" y="145"/>
                    <a:pt x="106" y="149"/>
                  </a:cubicBezTo>
                  <a:cubicBezTo>
                    <a:pt x="115" y="151"/>
                    <a:pt x="123" y="148"/>
                    <a:pt x="131" y="143"/>
                  </a:cubicBezTo>
                  <a:cubicBezTo>
                    <a:pt x="144" y="135"/>
                    <a:pt x="150" y="122"/>
                    <a:pt x="149" y="106"/>
                  </a:cubicBezTo>
                  <a:cubicBezTo>
                    <a:pt x="148" y="95"/>
                    <a:pt x="139" y="84"/>
                    <a:pt x="128" y="82"/>
                  </a:cubicBezTo>
                  <a:cubicBezTo>
                    <a:pt x="126" y="82"/>
                    <a:pt x="125" y="81"/>
                    <a:pt x="123" y="81"/>
                  </a:cubicBezTo>
                  <a:cubicBezTo>
                    <a:pt x="118" y="73"/>
                    <a:pt x="119" y="63"/>
                    <a:pt x="115" y="53"/>
                  </a:cubicBezTo>
                  <a:cubicBezTo>
                    <a:pt x="126" y="49"/>
                    <a:pt x="136" y="50"/>
                    <a:pt x="146" y="54"/>
                  </a:cubicBezTo>
                  <a:cubicBezTo>
                    <a:pt x="156" y="58"/>
                    <a:pt x="166" y="64"/>
                    <a:pt x="172" y="73"/>
                  </a:cubicBezTo>
                  <a:cubicBezTo>
                    <a:pt x="179" y="84"/>
                    <a:pt x="183" y="96"/>
                    <a:pt x="183" y="109"/>
                  </a:cubicBezTo>
                  <a:cubicBezTo>
                    <a:pt x="184" y="119"/>
                    <a:pt x="183" y="129"/>
                    <a:pt x="178" y="138"/>
                  </a:cubicBezTo>
                  <a:cubicBezTo>
                    <a:pt x="169" y="155"/>
                    <a:pt x="155" y="167"/>
                    <a:pt x="137" y="172"/>
                  </a:cubicBezTo>
                  <a:cubicBezTo>
                    <a:pt x="127" y="175"/>
                    <a:pt x="116" y="177"/>
                    <a:pt x="105" y="175"/>
                  </a:cubicBezTo>
                  <a:cubicBezTo>
                    <a:pt x="92" y="174"/>
                    <a:pt x="80" y="168"/>
                    <a:pt x="70" y="160"/>
                  </a:cubicBezTo>
                  <a:cubicBezTo>
                    <a:pt x="55" y="148"/>
                    <a:pt x="46" y="133"/>
                    <a:pt x="44" y="114"/>
                  </a:cubicBezTo>
                  <a:cubicBezTo>
                    <a:pt x="43" y="99"/>
                    <a:pt x="48" y="86"/>
                    <a:pt x="61" y="76"/>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3" name="Freeform 2217"/>
            <p:cNvSpPr/>
            <p:nvPr/>
          </p:nvSpPr>
          <p:spPr bwMode="auto">
            <a:xfrm>
              <a:off x="2751" y="3269"/>
              <a:ext cx="163" cy="226"/>
            </a:xfrm>
            <a:custGeom>
              <a:avLst/>
              <a:gdLst>
                <a:gd name="T0" fmla="*/ 67 w 67"/>
                <a:gd name="T1" fmla="*/ 82 h 93"/>
                <a:gd name="T2" fmla="*/ 3 w 67"/>
                <a:gd name="T3" fmla="*/ 0 h 93"/>
                <a:gd name="T4" fmla="*/ 0 w 67"/>
                <a:gd name="T5" fmla="*/ 9 h 93"/>
                <a:gd name="T6" fmla="*/ 64 w 67"/>
                <a:gd name="T7" fmla="*/ 93 h 93"/>
                <a:gd name="T8" fmla="*/ 67 w 67"/>
                <a:gd name="T9" fmla="*/ 82 h 93"/>
              </a:gdLst>
              <a:ahLst/>
              <a:cxnLst>
                <a:cxn ang="0">
                  <a:pos x="T0" y="T1"/>
                </a:cxn>
                <a:cxn ang="0">
                  <a:pos x="T2" y="T3"/>
                </a:cxn>
                <a:cxn ang="0">
                  <a:pos x="T4" y="T5"/>
                </a:cxn>
                <a:cxn ang="0">
                  <a:pos x="T6" y="T7"/>
                </a:cxn>
                <a:cxn ang="0">
                  <a:pos x="T8" y="T9"/>
                </a:cxn>
              </a:cxnLst>
              <a:rect l="0" t="0" r="r" b="b"/>
              <a:pathLst>
                <a:path w="67" h="93">
                  <a:moveTo>
                    <a:pt x="67" y="82"/>
                  </a:moveTo>
                  <a:cubicBezTo>
                    <a:pt x="56" y="69"/>
                    <a:pt x="24" y="27"/>
                    <a:pt x="3" y="0"/>
                  </a:cubicBezTo>
                  <a:cubicBezTo>
                    <a:pt x="2" y="3"/>
                    <a:pt x="1" y="6"/>
                    <a:pt x="0" y="9"/>
                  </a:cubicBezTo>
                  <a:cubicBezTo>
                    <a:pt x="64" y="93"/>
                    <a:pt x="64" y="93"/>
                    <a:pt x="64" y="93"/>
                  </a:cubicBezTo>
                  <a:cubicBezTo>
                    <a:pt x="65" y="89"/>
                    <a:pt x="66" y="86"/>
                    <a:pt x="67" y="82"/>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4" name="Freeform 2218"/>
            <p:cNvSpPr/>
            <p:nvPr/>
          </p:nvSpPr>
          <p:spPr bwMode="auto">
            <a:xfrm>
              <a:off x="3456" y="4181"/>
              <a:ext cx="56" cy="100"/>
            </a:xfrm>
            <a:custGeom>
              <a:avLst/>
              <a:gdLst>
                <a:gd name="T0" fmla="*/ 1 w 23"/>
                <a:gd name="T1" fmla="*/ 15 h 41"/>
                <a:gd name="T2" fmla="*/ 20 w 23"/>
                <a:gd name="T3" fmla="*/ 41 h 41"/>
                <a:gd name="T4" fmla="*/ 23 w 23"/>
                <a:gd name="T5" fmla="*/ 31 h 41"/>
                <a:gd name="T6" fmla="*/ 1 w 23"/>
                <a:gd name="T7" fmla="*/ 0 h 41"/>
                <a:gd name="T8" fmla="*/ 1 w 23"/>
                <a:gd name="T9" fmla="*/ 15 h 41"/>
              </a:gdLst>
              <a:ahLst/>
              <a:cxnLst>
                <a:cxn ang="0">
                  <a:pos x="T0" y="T1"/>
                </a:cxn>
                <a:cxn ang="0">
                  <a:pos x="T2" y="T3"/>
                </a:cxn>
                <a:cxn ang="0">
                  <a:pos x="T4" y="T5"/>
                </a:cxn>
                <a:cxn ang="0">
                  <a:pos x="T6" y="T7"/>
                </a:cxn>
                <a:cxn ang="0">
                  <a:pos x="T8" y="T9"/>
                </a:cxn>
              </a:cxnLst>
              <a:rect l="0" t="0" r="r" b="b"/>
              <a:pathLst>
                <a:path w="23" h="41">
                  <a:moveTo>
                    <a:pt x="1" y="15"/>
                  </a:moveTo>
                  <a:cubicBezTo>
                    <a:pt x="20" y="41"/>
                    <a:pt x="20" y="41"/>
                    <a:pt x="20" y="41"/>
                  </a:cubicBezTo>
                  <a:cubicBezTo>
                    <a:pt x="20" y="37"/>
                    <a:pt x="21" y="34"/>
                    <a:pt x="23" y="31"/>
                  </a:cubicBezTo>
                  <a:cubicBezTo>
                    <a:pt x="1" y="0"/>
                    <a:pt x="1" y="0"/>
                    <a:pt x="1" y="0"/>
                  </a:cubicBezTo>
                  <a:cubicBezTo>
                    <a:pt x="0" y="5"/>
                    <a:pt x="0" y="10"/>
                    <a:pt x="1" y="15"/>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5" name="Freeform 2219"/>
            <p:cNvSpPr/>
            <p:nvPr/>
          </p:nvSpPr>
          <p:spPr bwMode="auto">
            <a:xfrm>
              <a:off x="1915" y="3191"/>
              <a:ext cx="985" cy="852"/>
            </a:xfrm>
            <a:custGeom>
              <a:avLst/>
              <a:gdLst>
                <a:gd name="T0" fmla="*/ 339 w 405"/>
                <a:gd name="T1" fmla="*/ 20 h 350"/>
                <a:gd name="T2" fmla="*/ 308 w 405"/>
                <a:gd name="T3" fmla="*/ 14 h 350"/>
                <a:gd name="T4" fmla="*/ 231 w 405"/>
                <a:gd name="T5" fmla="*/ 34 h 350"/>
                <a:gd name="T6" fmla="*/ 175 w 405"/>
                <a:gd name="T7" fmla="*/ 2 h 350"/>
                <a:gd name="T8" fmla="*/ 155 w 405"/>
                <a:gd name="T9" fmla="*/ 0 h 350"/>
                <a:gd name="T10" fmla="*/ 60 w 405"/>
                <a:gd name="T11" fmla="*/ 5 h 350"/>
                <a:gd name="T12" fmla="*/ 0 w 405"/>
                <a:gd name="T13" fmla="*/ 56 h 350"/>
                <a:gd name="T14" fmla="*/ 268 w 405"/>
                <a:gd name="T15" fmla="*/ 68 h 350"/>
                <a:gd name="T16" fmla="*/ 198 w 405"/>
                <a:gd name="T17" fmla="*/ 318 h 350"/>
                <a:gd name="T18" fmla="*/ 389 w 405"/>
                <a:gd name="T19" fmla="*/ 350 h 350"/>
                <a:gd name="T20" fmla="*/ 405 w 405"/>
                <a:gd name="T21" fmla="*/ 300 h 350"/>
                <a:gd name="T22" fmla="*/ 263 w 405"/>
                <a:gd name="T23" fmla="*/ 277 h 350"/>
                <a:gd name="T24" fmla="*/ 339 w 405"/>
                <a:gd name="T25" fmla="*/ 2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5" h="350">
                  <a:moveTo>
                    <a:pt x="339" y="20"/>
                  </a:moveTo>
                  <a:cubicBezTo>
                    <a:pt x="334" y="18"/>
                    <a:pt x="323" y="16"/>
                    <a:pt x="308" y="14"/>
                  </a:cubicBezTo>
                  <a:cubicBezTo>
                    <a:pt x="302" y="36"/>
                    <a:pt x="282" y="41"/>
                    <a:pt x="231" y="34"/>
                  </a:cubicBezTo>
                  <a:cubicBezTo>
                    <a:pt x="182" y="28"/>
                    <a:pt x="167" y="19"/>
                    <a:pt x="175" y="2"/>
                  </a:cubicBezTo>
                  <a:cubicBezTo>
                    <a:pt x="168" y="1"/>
                    <a:pt x="162" y="1"/>
                    <a:pt x="155" y="0"/>
                  </a:cubicBezTo>
                  <a:cubicBezTo>
                    <a:pt x="116" y="15"/>
                    <a:pt x="82" y="14"/>
                    <a:pt x="60" y="5"/>
                  </a:cubicBezTo>
                  <a:cubicBezTo>
                    <a:pt x="45" y="24"/>
                    <a:pt x="25" y="42"/>
                    <a:pt x="0" y="56"/>
                  </a:cubicBezTo>
                  <a:cubicBezTo>
                    <a:pt x="63" y="61"/>
                    <a:pt x="211" y="65"/>
                    <a:pt x="268" y="68"/>
                  </a:cubicBezTo>
                  <a:cubicBezTo>
                    <a:pt x="259" y="107"/>
                    <a:pt x="213" y="261"/>
                    <a:pt x="198" y="318"/>
                  </a:cubicBezTo>
                  <a:cubicBezTo>
                    <a:pt x="238" y="324"/>
                    <a:pt x="311" y="337"/>
                    <a:pt x="389" y="350"/>
                  </a:cubicBezTo>
                  <a:cubicBezTo>
                    <a:pt x="393" y="333"/>
                    <a:pt x="398" y="316"/>
                    <a:pt x="405" y="300"/>
                  </a:cubicBezTo>
                  <a:cubicBezTo>
                    <a:pt x="352" y="291"/>
                    <a:pt x="303" y="283"/>
                    <a:pt x="263" y="277"/>
                  </a:cubicBezTo>
                  <a:cubicBezTo>
                    <a:pt x="280" y="213"/>
                    <a:pt x="329" y="69"/>
                    <a:pt x="339" y="20"/>
                  </a:cubicBezTo>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6" name="Freeform 2220"/>
            <p:cNvSpPr/>
            <p:nvPr/>
          </p:nvSpPr>
          <p:spPr bwMode="auto">
            <a:xfrm>
              <a:off x="2098" y="2559"/>
              <a:ext cx="106" cy="70"/>
            </a:xfrm>
            <a:custGeom>
              <a:avLst/>
              <a:gdLst>
                <a:gd name="T0" fmla="*/ 41 w 44"/>
                <a:gd name="T1" fmla="*/ 17 h 29"/>
                <a:gd name="T2" fmla="*/ 44 w 44"/>
                <a:gd name="T3" fmla="*/ 6 h 29"/>
                <a:gd name="T4" fmla="*/ 3 w 44"/>
                <a:gd name="T5" fmla="*/ 0 h 29"/>
                <a:gd name="T6" fmla="*/ 0 w 44"/>
                <a:gd name="T7" fmla="*/ 9 h 29"/>
                <a:gd name="T8" fmla="*/ 0 w 44"/>
                <a:gd name="T9" fmla="*/ 11 h 29"/>
                <a:gd name="T10" fmla="*/ 36 w 44"/>
                <a:gd name="T11" fmla="*/ 29 h 29"/>
                <a:gd name="T12" fmla="*/ 41 w 44"/>
                <a:gd name="T13" fmla="*/ 17 h 29"/>
              </a:gdLst>
              <a:ahLst/>
              <a:cxnLst>
                <a:cxn ang="0">
                  <a:pos x="T0" y="T1"/>
                </a:cxn>
                <a:cxn ang="0">
                  <a:pos x="T2" y="T3"/>
                </a:cxn>
                <a:cxn ang="0">
                  <a:pos x="T4" y="T5"/>
                </a:cxn>
                <a:cxn ang="0">
                  <a:pos x="T6" y="T7"/>
                </a:cxn>
                <a:cxn ang="0">
                  <a:pos x="T8" y="T9"/>
                </a:cxn>
                <a:cxn ang="0">
                  <a:pos x="T10" y="T11"/>
                </a:cxn>
                <a:cxn ang="0">
                  <a:pos x="T12" y="T13"/>
                </a:cxn>
              </a:cxnLst>
              <a:rect l="0" t="0" r="r" b="b"/>
              <a:pathLst>
                <a:path w="44" h="29">
                  <a:moveTo>
                    <a:pt x="41" y="17"/>
                  </a:moveTo>
                  <a:cubicBezTo>
                    <a:pt x="42" y="13"/>
                    <a:pt x="43" y="10"/>
                    <a:pt x="44" y="6"/>
                  </a:cubicBezTo>
                  <a:cubicBezTo>
                    <a:pt x="3" y="0"/>
                    <a:pt x="3" y="0"/>
                    <a:pt x="3" y="0"/>
                  </a:cubicBezTo>
                  <a:cubicBezTo>
                    <a:pt x="2" y="3"/>
                    <a:pt x="1" y="6"/>
                    <a:pt x="0" y="9"/>
                  </a:cubicBezTo>
                  <a:cubicBezTo>
                    <a:pt x="0" y="10"/>
                    <a:pt x="0" y="10"/>
                    <a:pt x="0" y="11"/>
                  </a:cubicBezTo>
                  <a:cubicBezTo>
                    <a:pt x="36" y="29"/>
                    <a:pt x="36" y="29"/>
                    <a:pt x="36" y="29"/>
                  </a:cubicBezTo>
                  <a:cubicBezTo>
                    <a:pt x="38" y="25"/>
                    <a:pt x="40" y="21"/>
                    <a:pt x="41" y="17"/>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7" name="Freeform 2221"/>
            <p:cNvSpPr/>
            <p:nvPr/>
          </p:nvSpPr>
          <p:spPr bwMode="auto">
            <a:xfrm>
              <a:off x="2941" y="3578"/>
              <a:ext cx="66" cy="78"/>
            </a:xfrm>
            <a:custGeom>
              <a:avLst/>
              <a:gdLst>
                <a:gd name="T0" fmla="*/ 24 w 27"/>
                <a:gd name="T1" fmla="*/ 25 h 32"/>
                <a:gd name="T2" fmla="*/ 20 w 27"/>
                <a:gd name="T3" fmla="*/ 5 h 32"/>
                <a:gd name="T4" fmla="*/ 4 w 27"/>
                <a:gd name="T5" fmla="*/ 7 h 32"/>
                <a:gd name="T6" fmla="*/ 7 w 27"/>
                <a:gd name="T7" fmla="*/ 27 h 32"/>
                <a:gd name="T8" fmla="*/ 24 w 27"/>
                <a:gd name="T9" fmla="*/ 25 h 32"/>
              </a:gdLst>
              <a:ahLst/>
              <a:cxnLst>
                <a:cxn ang="0">
                  <a:pos x="T0" y="T1"/>
                </a:cxn>
                <a:cxn ang="0">
                  <a:pos x="T2" y="T3"/>
                </a:cxn>
                <a:cxn ang="0">
                  <a:pos x="T4" y="T5"/>
                </a:cxn>
                <a:cxn ang="0">
                  <a:pos x="T6" y="T7"/>
                </a:cxn>
                <a:cxn ang="0">
                  <a:pos x="T8" y="T9"/>
                </a:cxn>
              </a:cxnLst>
              <a:rect l="0" t="0" r="r" b="b"/>
              <a:pathLst>
                <a:path w="27" h="32">
                  <a:moveTo>
                    <a:pt x="24" y="25"/>
                  </a:moveTo>
                  <a:cubicBezTo>
                    <a:pt x="27" y="19"/>
                    <a:pt x="26" y="10"/>
                    <a:pt x="20" y="5"/>
                  </a:cubicBezTo>
                  <a:cubicBezTo>
                    <a:pt x="15" y="0"/>
                    <a:pt x="7" y="1"/>
                    <a:pt x="4" y="7"/>
                  </a:cubicBezTo>
                  <a:cubicBezTo>
                    <a:pt x="0" y="13"/>
                    <a:pt x="1" y="22"/>
                    <a:pt x="7" y="27"/>
                  </a:cubicBezTo>
                  <a:cubicBezTo>
                    <a:pt x="12" y="32"/>
                    <a:pt x="20" y="31"/>
                    <a:pt x="24" y="25"/>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8" name="Freeform 2222"/>
            <p:cNvSpPr/>
            <p:nvPr/>
          </p:nvSpPr>
          <p:spPr bwMode="auto">
            <a:xfrm>
              <a:off x="693" y="630"/>
              <a:ext cx="155" cy="292"/>
            </a:xfrm>
            <a:custGeom>
              <a:avLst/>
              <a:gdLst>
                <a:gd name="T0" fmla="*/ 0 w 64"/>
                <a:gd name="T1" fmla="*/ 0 h 120"/>
                <a:gd name="T2" fmla="*/ 26 w 64"/>
                <a:gd name="T3" fmla="*/ 120 h 120"/>
                <a:gd name="T4" fmla="*/ 56 w 64"/>
                <a:gd name="T5" fmla="*/ 112 h 120"/>
                <a:gd name="T6" fmla="*/ 0 w 64"/>
                <a:gd name="T7" fmla="*/ 0 h 120"/>
              </a:gdLst>
              <a:ahLst/>
              <a:cxnLst>
                <a:cxn ang="0">
                  <a:pos x="T0" y="T1"/>
                </a:cxn>
                <a:cxn ang="0">
                  <a:pos x="T2" y="T3"/>
                </a:cxn>
                <a:cxn ang="0">
                  <a:pos x="T4" y="T5"/>
                </a:cxn>
                <a:cxn ang="0">
                  <a:pos x="T6" y="T7"/>
                </a:cxn>
              </a:cxnLst>
              <a:rect l="0" t="0" r="r" b="b"/>
              <a:pathLst>
                <a:path w="64" h="120">
                  <a:moveTo>
                    <a:pt x="0" y="0"/>
                  </a:moveTo>
                  <a:cubicBezTo>
                    <a:pt x="21" y="37"/>
                    <a:pt x="27" y="85"/>
                    <a:pt x="26" y="120"/>
                  </a:cubicBezTo>
                  <a:cubicBezTo>
                    <a:pt x="36" y="116"/>
                    <a:pt x="46" y="114"/>
                    <a:pt x="56" y="112"/>
                  </a:cubicBezTo>
                  <a:cubicBezTo>
                    <a:pt x="64" y="74"/>
                    <a:pt x="61" y="23"/>
                    <a:pt x="0" y="0"/>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9" name="Freeform 2223"/>
            <p:cNvSpPr/>
            <p:nvPr/>
          </p:nvSpPr>
          <p:spPr bwMode="auto">
            <a:xfrm>
              <a:off x="1966" y="2325"/>
              <a:ext cx="37" cy="66"/>
            </a:xfrm>
            <a:custGeom>
              <a:avLst/>
              <a:gdLst>
                <a:gd name="T0" fmla="*/ 15 w 15"/>
                <a:gd name="T1" fmla="*/ 0 h 27"/>
                <a:gd name="T2" fmla="*/ 0 w 15"/>
                <a:gd name="T3" fmla="*/ 1 h 27"/>
                <a:gd name="T4" fmla="*/ 0 w 15"/>
                <a:gd name="T5" fmla="*/ 25 h 27"/>
                <a:gd name="T6" fmla="*/ 11 w 15"/>
                <a:gd name="T7" fmla="*/ 27 h 27"/>
                <a:gd name="T8" fmla="*/ 15 w 15"/>
                <a:gd name="T9" fmla="*/ 0 h 27"/>
              </a:gdLst>
              <a:ahLst/>
              <a:cxnLst>
                <a:cxn ang="0">
                  <a:pos x="T0" y="T1"/>
                </a:cxn>
                <a:cxn ang="0">
                  <a:pos x="T2" y="T3"/>
                </a:cxn>
                <a:cxn ang="0">
                  <a:pos x="T4" y="T5"/>
                </a:cxn>
                <a:cxn ang="0">
                  <a:pos x="T6" y="T7"/>
                </a:cxn>
                <a:cxn ang="0">
                  <a:pos x="T8" y="T9"/>
                </a:cxn>
              </a:cxnLst>
              <a:rect l="0" t="0" r="r" b="b"/>
              <a:pathLst>
                <a:path w="15" h="27">
                  <a:moveTo>
                    <a:pt x="15" y="0"/>
                  </a:moveTo>
                  <a:cubicBezTo>
                    <a:pt x="10" y="0"/>
                    <a:pt x="5" y="0"/>
                    <a:pt x="0" y="1"/>
                  </a:cubicBezTo>
                  <a:cubicBezTo>
                    <a:pt x="0" y="25"/>
                    <a:pt x="0" y="25"/>
                    <a:pt x="0" y="25"/>
                  </a:cubicBezTo>
                  <a:cubicBezTo>
                    <a:pt x="4" y="25"/>
                    <a:pt x="8" y="26"/>
                    <a:pt x="11" y="27"/>
                  </a:cubicBezTo>
                  <a:cubicBezTo>
                    <a:pt x="15" y="0"/>
                    <a:pt x="15" y="0"/>
                    <a:pt x="15" y="0"/>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0" name="Freeform 2224"/>
            <p:cNvSpPr/>
            <p:nvPr/>
          </p:nvSpPr>
          <p:spPr bwMode="auto">
            <a:xfrm>
              <a:off x="2742" y="3303"/>
              <a:ext cx="162" cy="224"/>
            </a:xfrm>
            <a:custGeom>
              <a:avLst/>
              <a:gdLst>
                <a:gd name="T0" fmla="*/ 67 w 67"/>
                <a:gd name="T1" fmla="*/ 83 h 92"/>
                <a:gd name="T2" fmla="*/ 3 w 67"/>
                <a:gd name="T3" fmla="*/ 0 h 92"/>
                <a:gd name="T4" fmla="*/ 0 w 67"/>
                <a:gd name="T5" fmla="*/ 9 h 92"/>
                <a:gd name="T6" fmla="*/ 64 w 67"/>
                <a:gd name="T7" fmla="*/ 92 h 92"/>
                <a:gd name="T8" fmla="*/ 67 w 67"/>
                <a:gd name="T9" fmla="*/ 83 h 92"/>
              </a:gdLst>
              <a:ahLst/>
              <a:cxnLst>
                <a:cxn ang="0">
                  <a:pos x="T0" y="T1"/>
                </a:cxn>
                <a:cxn ang="0">
                  <a:pos x="T2" y="T3"/>
                </a:cxn>
                <a:cxn ang="0">
                  <a:pos x="T4" y="T5"/>
                </a:cxn>
                <a:cxn ang="0">
                  <a:pos x="T6" y="T7"/>
                </a:cxn>
                <a:cxn ang="0">
                  <a:pos x="T8" y="T9"/>
                </a:cxn>
              </a:cxnLst>
              <a:rect l="0" t="0" r="r" b="b"/>
              <a:pathLst>
                <a:path w="67" h="92">
                  <a:moveTo>
                    <a:pt x="67" y="83"/>
                  </a:moveTo>
                  <a:cubicBezTo>
                    <a:pt x="3" y="0"/>
                    <a:pt x="3" y="0"/>
                    <a:pt x="3" y="0"/>
                  </a:cubicBezTo>
                  <a:cubicBezTo>
                    <a:pt x="2" y="3"/>
                    <a:pt x="1" y="6"/>
                    <a:pt x="0" y="9"/>
                  </a:cubicBezTo>
                  <a:cubicBezTo>
                    <a:pt x="64" y="92"/>
                    <a:pt x="64" y="92"/>
                    <a:pt x="64" y="92"/>
                  </a:cubicBezTo>
                  <a:lnTo>
                    <a:pt x="67" y="83"/>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1" name="Freeform 2225"/>
            <p:cNvSpPr/>
            <p:nvPr/>
          </p:nvSpPr>
          <p:spPr bwMode="auto">
            <a:xfrm>
              <a:off x="965" y="1515"/>
              <a:ext cx="588" cy="1029"/>
            </a:xfrm>
            <a:custGeom>
              <a:avLst/>
              <a:gdLst>
                <a:gd name="T0" fmla="*/ 213 w 242"/>
                <a:gd name="T1" fmla="*/ 377 h 423"/>
                <a:gd name="T2" fmla="*/ 221 w 242"/>
                <a:gd name="T3" fmla="*/ 373 h 423"/>
                <a:gd name="T4" fmla="*/ 205 w 242"/>
                <a:gd name="T5" fmla="*/ 337 h 423"/>
                <a:gd name="T6" fmla="*/ 229 w 242"/>
                <a:gd name="T7" fmla="*/ 326 h 423"/>
                <a:gd name="T8" fmla="*/ 205 w 242"/>
                <a:gd name="T9" fmla="*/ 164 h 423"/>
                <a:gd name="T10" fmla="*/ 242 w 242"/>
                <a:gd name="T11" fmla="*/ 146 h 423"/>
                <a:gd name="T12" fmla="*/ 205 w 242"/>
                <a:gd name="T13" fmla="*/ 57 h 423"/>
                <a:gd name="T14" fmla="*/ 60 w 242"/>
                <a:gd name="T15" fmla="*/ 29 h 423"/>
                <a:gd name="T16" fmla="*/ 16 w 242"/>
                <a:gd name="T17" fmla="*/ 143 h 423"/>
                <a:gd name="T18" fmla="*/ 140 w 242"/>
                <a:gd name="T19" fmla="*/ 170 h 423"/>
                <a:gd name="T20" fmla="*/ 148 w 242"/>
                <a:gd name="T21" fmla="*/ 83 h 423"/>
                <a:gd name="T22" fmla="*/ 73 w 242"/>
                <a:gd name="T23" fmla="*/ 65 h 423"/>
                <a:gd name="T24" fmla="*/ 54 w 242"/>
                <a:gd name="T25" fmla="*/ 137 h 423"/>
                <a:gd name="T26" fmla="*/ 114 w 242"/>
                <a:gd name="T27" fmla="*/ 142 h 423"/>
                <a:gd name="T28" fmla="*/ 108 w 242"/>
                <a:gd name="T29" fmla="*/ 96 h 423"/>
                <a:gd name="T30" fmla="*/ 80 w 242"/>
                <a:gd name="T31" fmla="*/ 103 h 423"/>
                <a:gd name="T32" fmla="*/ 88 w 242"/>
                <a:gd name="T33" fmla="*/ 126 h 423"/>
                <a:gd name="T34" fmla="*/ 92 w 242"/>
                <a:gd name="T35" fmla="*/ 114 h 423"/>
                <a:gd name="T36" fmla="*/ 96 w 242"/>
                <a:gd name="T37" fmla="*/ 109 h 423"/>
                <a:gd name="T38" fmla="*/ 91 w 242"/>
                <a:gd name="T39" fmla="*/ 132 h 423"/>
                <a:gd name="T40" fmla="*/ 69 w 242"/>
                <a:gd name="T41" fmla="*/ 107 h 423"/>
                <a:gd name="T42" fmla="*/ 112 w 242"/>
                <a:gd name="T43" fmla="*/ 89 h 423"/>
                <a:gd name="T44" fmla="*/ 124 w 242"/>
                <a:gd name="T45" fmla="*/ 144 h 423"/>
                <a:gd name="T46" fmla="*/ 42 w 242"/>
                <a:gd name="T47" fmla="*/ 126 h 423"/>
                <a:gd name="T48" fmla="*/ 71 w 242"/>
                <a:gd name="T49" fmla="*/ 55 h 423"/>
                <a:gd name="T50" fmla="*/ 153 w 242"/>
                <a:gd name="T51" fmla="*/ 77 h 423"/>
                <a:gd name="T52" fmla="*/ 145 w 242"/>
                <a:gd name="T53" fmla="*/ 310 h 423"/>
                <a:gd name="T54" fmla="*/ 205 w 242"/>
                <a:gd name="T55" fmla="*/ 423 h 423"/>
                <a:gd name="T56" fmla="*/ 188 w 242"/>
                <a:gd name="T57" fmla="*/ 389 h 423"/>
                <a:gd name="T58" fmla="*/ 205 w 242"/>
                <a:gd name="T59" fmla="*/ 381 h 423"/>
                <a:gd name="T60" fmla="*/ 187 w 242"/>
                <a:gd name="T61" fmla="*/ 215 h 423"/>
                <a:gd name="T62" fmla="*/ 213 w 242"/>
                <a:gd name="T63" fmla="*/ 377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2" h="423">
                  <a:moveTo>
                    <a:pt x="213" y="377"/>
                  </a:moveTo>
                  <a:cubicBezTo>
                    <a:pt x="221" y="373"/>
                    <a:pt x="221" y="373"/>
                    <a:pt x="221" y="373"/>
                  </a:cubicBezTo>
                  <a:cubicBezTo>
                    <a:pt x="205" y="337"/>
                    <a:pt x="205" y="337"/>
                    <a:pt x="205" y="337"/>
                  </a:cubicBezTo>
                  <a:cubicBezTo>
                    <a:pt x="229" y="326"/>
                    <a:pt x="229" y="326"/>
                    <a:pt x="229" y="326"/>
                  </a:cubicBezTo>
                  <a:cubicBezTo>
                    <a:pt x="217" y="267"/>
                    <a:pt x="199" y="178"/>
                    <a:pt x="205" y="164"/>
                  </a:cubicBezTo>
                  <a:cubicBezTo>
                    <a:pt x="207" y="157"/>
                    <a:pt x="222" y="151"/>
                    <a:pt x="242" y="146"/>
                  </a:cubicBezTo>
                  <a:cubicBezTo>
                    <a:pt x="241" y="118"/>
                    <a:pt x="228" y="88"/>
                    <a:pt x="205" y="57"/>
                  </a:cubicBezTo>
                  <a:cubicBezTo>
                    <a:pt x="167" y="4"/>
                    <a:pt x="104" y="0"/>
                    <a:pt x="60" y="29"/>
                  </a:cubicBezTo>
                  <a:cubicBezTo>
                    <a:pt x="24" y="53"/>
                    <a:pt x="0" y="103"/>
                    <a:pt x="16" y="143"/>
                  </a:cubicBezTo>
                  <a:cubicBezTo>
                    <a:pt x="39" y="205"/>
                    <a:pt x="111" y="201"/>
                    <a:pt x="140" y="170"/>
                  </a:cubicBezTo>
                  <a:cubicBezTo>
                    <a:pt x="171" y="137"/>
                    <a:pt x="160" y="103"/>
                    <a:pt x="148" y="83"/>
                  </a:cubicBezTo>
                  <a:cubicBezTo>
                    <a:pt x="133" y="58"/>
                    <a:pt x="108" y="45"/>
                    <a:pt x="73" y="65"/>
                  </a:cubicBezTo>
                  <a:cubicBezTo>
                    <a:pt x="54" y="76"/>
                    <a:pt x="38" y="110"/>
                    <a:pt x="54" y="137"/>
                  </a:cubicBezTo>
                  <a:cubicBezTo>
                    <a:pt x="71" y="167"/>
                    <a:pt x="103" y="157"/>
                    <a:pt x="114" y="142"/>
                  </a:cubicBezTo>
                  <a:cubicBezTo>
                    <a:pt x="126" y="126"/>
                    <a:pt x="121" y="104"/>
                    <a:pt x="108" y="96"/>
                  </a:cubicBezTo>
                  <a:cubicBezTo>
                    <a:pt x="97" y="90"/>
                    <a:pt x="83" y="93"/>
                    <a:pt x="80" y="103"/>
                  </a:cubicBezTo>
                  <a:cubicBezTo>
                    <a:pt x="76" y="113"/>
                    <a:pt x="81" y="127"/>
                    <a:pt x="88" y="126"/>
                  </a:cubicBezTo>
                  <a:cubicBezTo>
                    <a:pt x="94" y="126"/>
                    <a:pt x="97" y="117"/>
                    <a:pt x="92" y="114"/>
                  </a:cubicBezTo>
                  <a:cubicBezTo>
                    <a:pt x="90" y="111"/>
                    <a:pt x="93" y="108"/>
                    <a:pt x="96" y="109"/>
                  </a:cubicBezTo>
                  <a:cubicBezTo>
                    <a:pt x="106" y="115"/>
                    <a:pt x="102" y="130"/>
                    <a:pt x="91" y="132"/>
                  </a:cubicBezTo>
                  <a:cubicBezTo>
                    <a:pt x="76" y="134"/>
                    <a:pt x="65" y="120"/>
                    <a:pt x="69" y="107"/>
                  </a:cubicBezTo>
                  <a:cubicBezTo>
                    <a:pt x="74" y="86"/>
                    <a:pt x="96" y="81"/>
                    <a:pt x="112" y="89"/>
                  </a:cubicBezTo>
                  <a:cubicBezTo>
                    <a:pt x="133" y="101"/>
                    <a:pt x="134" y="130"/>
                    <a:pt x="124" y="144"/>
                  </a:cubicBezTo>
                  <a:cubicBezTo>
                    <a:pt x="97" y="183"/>
                    <a:pt x="49" y="167"/>
                    <a:pt x="42" y="126"/>
                  </a:cubicBezTo>
                  <a:cubicBezTo>
                    <a:pt x="36" y="98"/>
                    <a:pt x="46" y="69"/>
                    <a:pt x="71" y="55"/>
                  </a:cubicBezTo>
                  <a:cubicBezTo>
                    <a:pt x="98" y="39"/>
                    <a:pt x="133" y="49"/>
                    <a:pt x="153" y="77"/>
                  </a:cubicBezTo>
                  <a:cubicBezTo>
                    <a:pt x="197" y="138"/>
                    <a:pt x="151" y="236"/>
                    <a:pt x="145" y="310"/>
                  </a:cubicBezTo>
                  <a:cubicBezTo>
                    <a:pt x="141" y="350"/>
                    <a:pt x="151" y="394"/>
                    <a:pt x="205" y="423"/>
                  </a:cubicBezTo>
                  <a:cubicBezTo>
                    <a:pt x="188" y="389"/>
                    <a:pt x="188" y="389"/>
                    <a:pt x="188" y="389"/>
                  </a:cubicBezTo>
                  <a:cubicBezTo>
                    <a:pt x="205" y="381"/>
                    <a:pt x="205" y="381"/>
                    <a:pt x="205" y="381"/>
                  </a:cubicBezTo>
                  <a:cubicBezTo>
                    <a:pt x="172" y="346"/>
                    <a:pt x="188" y="254"/>
                    <a:pt x="187" y="215"/>
                  </a:cubicBezTo>
                  <a:cubicBezTo>
                    <a:pt x="190" y="271"/>
                    <a:pt x="181" y="341"/>
                    <a:pt x="213" y="377"/>
                  </a:cubicBezTo>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2" name="Freeform 2226"/>
            <p:cNvSpPr/>
            <p:nvPr/>
          </p:nvSpPr>
          <p:spPr bwMode="auto">
            <a:xfrm>
              <a:off x="3461" y="4237"/>
              <a:ext cx="54" cy="85"/>
            </a:xfrm>
            <a:custGeom>
              <a:avLst/>
              <a:gdLst>
                <a:gd name="T0" fmla="*/ 0 w 22"/>
                <a:gd name="T1" fmla="*/ 0 h 35"/>
                <a:gd name="T2" fmla="*/ 12 w 22"/>
                <a:gd name="T3" fmla="*/ 35 h 35"/>
                <a:gd name="T4" fmla="*/ 22 w 22"/>
                <a:gd name="T5" fmla="*/ 35 h 35"/>
                <a:gd name="T6" fmla="*/ 18 w 22"/>
                <a:gd name="T7" fmla="*/ 25 h 35"/>
                <a:gd name="T8" fmla="*/ 0 w 22"/>
                <a:gd name="T9" fmla="*/ 0 h 35"/>
              </a:gdLst>
              <a:ahLst/>
              <a:cxnLst>
                <a:cxn ang="0">
                  <a:pos x="T0" y="T1"/>
                </a:cxn>
                <a:cxn ang="0">
                  <a:pos x="T2" y="T3"/>
                </a:cxn>
                <a:cxn ang="0">
                  <a:pos x="T4" y="T5"/>
                </a:cxn>
                <a:cxn ang="0">
                  <a:pos x="T6" y="T7"/>
                </a:cxn>
                <a:cxn ang="0">
                  <a:pos x="T8" y="T9"/>
                </a:cxn>
              </a:cxnLst>
              <a:rect l="0" t="0" r="r" b="b"/>
              <a:pathLst>
                <a:path w="22" h="35">
                  <a:moveTo>
                    <a:pt x="0" y="0"/>
                  </a:moveTo>
                  <a:cubicBezTo>
                    <a:pt x="2" y="13"/>
                    <a:pt x="6" y="25"/>
                    <a:pt x="12" y="35"/>
                  </a:cubicBezTo>
                  <a:cubicBezTo>
                    <a:pt x="22" y="35"/>
                    <a:pt x="22" y="35"/>
                    <a:pt x="22" y="35"/>
                  </a:cubicBezTo>
                  <a:cubicBezTo>
                    <a:pt x="20" y="32"/>
                    <a:pt x="19" y="29"/>
                    <a:pt x="18" y="25"/>
                  </a:cubicBezTo>
                  <a:lnTo>
                    <a:pt x="0"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3" name="Freeform 2227"/>
            <p:cNvSpPr>
              <a:spLocks noEditPoints="1"/>
            </p:cNvSpPr>
            <p:nvPr/>
          </p:nvSpPr>
          <p:spPr bwMode="auto">
            <a:xfrm>
              <a:off x="2812" y="3590"/>
              <a:ext cx="219" cy="309"/>
            </a:xfrm>
            <a:custGeom>
              <a:avLst/>
              <a:gdLst>
                <a:gd name="T0" fmla="*/ 56 w 90"/>
                <a:gd name="T1" fmla="*/ 29 h 127"/>
                <a:gd name="T2" fmla="*/ 48 w 90"/>
                <a:gd name="T3" fmla="*/ 5 h 127"/>
                <a:gd name="T4" fmla="*/ 37 w 90"/>
                <a:gd name="T5" fmla="*/ 0 h 127"/>
                <a:gd name="T6" fmla="*/ 0 w 90"/>
                <a:gd name="T7" fmla="*/ 120 h 127"/>
                <a:gd name="T8" fmla="*/ 40 w 90"/>
                <a:gd name="T9" fmla="*/ 127 h 127"/>
                <a:gd name="T10" fmla="*/ 90 w 90"/>
                <a:gd name="T11" fmla="*/ 42 h 127"/>
                <a:gd name="T12" fmla="*/ 77 w 90"/>
                <a:gd name="T13" fmla="*/ 28 h 127"/>
                <a:gd name="T14" fmla="*/ 56 w 90"/>
                <a:gd name="T15" fmla="*/ 29 h 127"/>
                <a:gd name="T16" fmla="*/ 50 w 90"/>
                <a:gd name="T17" fmla="*/ 81 h 127"/>
                <a:gd name="T18" fmla="*/ 28 w 90"/>
                <a:gd name="T19" fmla="*/ 75 h 127"/>
                <a:gd name="T20" fmla="*/ 35 w 90"/>
                <a:gd name="T21" fmla="*/ 50 h 127"/>
                <a:gd name="T22" fmla="*/ 58 w 90"/>
                <a:gd name="T23" fmla="*/ 57 h 127"/>
                <a:gd name="T24" fmla="*/ 50 w 90"/>
                <a:gd name="T25" fmla="*/ 8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127">
                  <a:moveTo>
                    <a:pt x="56" y="29"/>
                  </a:moveTo>
                  <a:cubicBezTo>
                    <a:pt x="49" y="24"/>
                    <a:pt x="46" y="14"/>
                    <a:pt x="48" y="5"/>
                  </a:cubicBezTo>
                  <a:cubicBezTo>
                    <a:pt x="45" y="3"/>
                    <a:pt x="41" y="1"/>
                    <a:pt x="37" y="0"/>
                  </a:cubicBezTo>
                  <a:cubicBezTo>
                    <a:pt x="25" y="41"/>
                    <a:pt x="10" y="91"/>
                    <a:pt x="0" y="120"/>
                  </a:cubicBezTo>
                  <a:cubicBezTo>
                    <a:pt x="13" y="122"/>
                    <a:pt x="26" y="124"/>
                    <a:pt x="40" y="127"/>
                  </a:cubicBezTo>
                  <a:cubicBezTo>
                    <a:pt x="55" y="94"/>
                    <a:pt x="72" y="66"/>
                    <a:pt x="90" y="42"/>
                  </a:cubicBezTo>
                  <a:cubicBezTo>
                    <a:pt x="86" y="38"/>
                    <a:pt x="82" y="33"/>
                    <a:pt x="77" y="28"/>
                  </a:cubicBezTo>
                  <a:cubicBezTo>
                    <a:pt x="71" y="32"/>
                    <a:pt x="63" y="32"/>
                    <a:pt x="56" y="29"/>
                  </a:cubicBezTo>
                  <a:close/>
                  <a:moveTo>
                    <a:pt x="50" y="81"/>
                  </a:moveTo>
                  <a:cubicBezTo>
                    <a:pt x="42" y="86"/>
                    <a:pt x="32" y="83"/>
                    <a:pt x="28" y="75"/>
                  </a:cubicBezTo>
                  <a:cubicBezTo>
                    <a:pt x="23" y="66"/>
                    <a:pt x="27" y="55"/>
                    <a:pt x="35" y="50"/>
                  </a:cubicBezTo>
                  <a:cubicBezTo>
                    <a:pt x="43" y="45"/>
                    <a:pt x="53" y="48"/>
                    <a:pt x="58" y="57"/>
                  </a:cubicBezTo>
                  <a:cubicBezTo>
                    <a:pt x="62" y="66"/>
                    <a:pt x="59" y="77"/>
                    <a:pt x="50" y="81"/>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4" name="Freeform 2228"/>
            <p:cNvSpPr/>
            <p:nvPr/>
          </p:nvSpPr>
          <p:spPr bwMode="auto">
            <a:xfrm>
              <a:off x="3157" y="3975"/>
              <a:ext cx="202" cy="150"/>
            </a:xfrm>
            <a:custGeom>
              <a:avLst/>
              <a:gdLst>
                <a:gd name="T0" fmla="*/ 0 w 83"/>
                <a:gd name="T1" fmla="*/ 50 h 62"/>
                <a:gd name="T2" fmla="*/ 71 w 83"/>
                <a:gd name="T3" fmla="*/ 62 h 62"/>
                <a:gd name="T4" fmla="*/ 83 w 83"/>
                <a:gd name="T5" fmla="*/ 11 h 62"/>
                <a:gd name="T6" fmla="*/ 19 w 83"/>
                <a:gd name="T7" fmla="*/ 0 h 62"/>
                <a:gd name="T8" fmla="*/ 0 w 83"/>
                <a:gd name="T9" fmla="*/ 50 h 62"/>
              </a:gdLst>
              <a:ahLst/>
              <a:cxnLst>
                <a:cxn ang="0">
                  <a:pos x="T0" y="T1"/>
                </a:cxn>
                <a:cxn ang="0">
                  <a:pos x="T2" y="T3"/>
                </a:cxn>
                <a:cxn ang="0">
                  <a:pos x="T4" y="T5"/>
                </a:cxn>
                <a:cxn ang="0">
                  <a:pos x="T6" y="T7"/>
                </a:cxn>
                <a:cxn ang="0">
                  <a:pos x="T8" y="T9"/>
                </a:cxn>
              </a:cxnLst>
              <a:rect l="0" t="0" r="r" b="b"/>
              <a:pathLst>
                <a:path w="83" h="62">
                  <a:moveTo>
                    <a:pt x="0" y="50"/>
                  </a:moveTo>
                  <a:cubicBezTo>
                    <a:pt x="25" y="54"/>
                    <a:pt x="49" y="58"/>
                    <a:pt x="71" y="62"/>
                  </a:cubicBezTo>
                  <a:cubicBezTo>
                    <a:pt x="73" y="45"/>
                    <a:pt x="77" y="28"/>
                    <a:pt x="83" y="11"/>
                  </a:cubicBezTo>
                  <a:cubicBezTo>
                    <a:pt x="63" y="7"/>
                    <a:pt x="41" y="4"/>
                    <a:pt x="19" y="0"/>
                  </a:cubicBezTo>
                  <a:cubicBezTo>
                    <a:pt x="11" y="16"/>
                    <a:pt x="5" y="33"/>
                    <a:pt x="0" y="50"/>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5" name="Freeform 2229"/>
            <p:cNvSpPr/>
            <p:nvPr/>
          </p:nvSpPr>
          <p:spPr bwMode="auto">
            <a:xfrm>
              <a:off x="2732" y="3335"/>
              <a:ext cx="163" cy="221"/>
            </a:xfrm>
            <a:custGeom>
              <a:avLst/>
              <a:gdLst>
                <a:gd name="T0" fmla="*/ 163 w 163"/>
                <a:gd name="T1" fmla="*/ 204 h 221"/>
                <a:gd name="T2" fmla="*/ 7 w 163"/>
                <a:gd name="T3" fmla="*/ 0 h 221"/>
                <a:gd name="T4" fmla="*/ 0 w 163"/>
                <a:gd name="T5" fmla="*/ 19 h 221"/>
                <a:gd name="T6" fmla="*/ 158 w 163"/>
                <a:gd name="T7" fmla="*/ 221 h 221"/>
                <a:gd name="T8" fmla="*/ 163 w 163"/>
                <a:gd name="T9" fmla="*/ 204 h 221"/>
              </a:gdLst>
              <a:ahLst/>
              <a:cxnLst>
                <a:cxn ang="0">
                  <a:pos x="T0" y="T1"/>
                </a:cxn>
                <a:cxn ang="0">
                  <a:pos x="T2" y="T3"/>
                </a:cxn>
                <a:cxn ang="0">
                  <a:pos x="T4" y="T5"/>
                </a:cxn>
                <a:cxn ang="0">
                  <a:pos x="T6" y="T7"/>
                </a:cxn>
                <a:cxn ang="0">
                  <a:pos x="T8" y="T9"/>
                </a:cxn>
              </a:cxnLst>
              <a:rect l="0" t="0" r="r" b="b"/>
              <a:pathLst>
                <a:path w="163" h="221">
                  <a:moveTo>
                    <a:pt x="163" y="204"/>
                  </a:moveTo>
                  <a:lnTo>
                    <a:pt x="7" y="0"/>
                  </a:lnTo>
                  <a:lnTo>
                    <a:pt x="0" y="19"/>
                  </a:lnTo>
                  <a:lnTo>
                    <a:pt x="158" y="221"/>
                  </a:lnTo>
                  <a:lnTo>
                    <a:pt x="163" y="20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6" name="Freeform 2230"/>
            <p:cNvSpPr/>
            <p:nvPr/>
          </p:nvSpPr>
          <p:spPr bwMode="auto">
            <a:xfrm>
              <a:off x="556" y="525"/>
              <a:ext cx="185" cy="441"/>
            </a:xfrm>
            <a:custGeom>
              <a:avLst/>
              <a:gdLst>
                <a:gd name="T0" fmla="*/ 74 w 76"/>
                <a:gd name="T1" fmla="*/ 166 h 181"/>
                <a:gd name="T2" fmla="*/ 0 w 76"/>
                <a:gd name="T3" fmla="*/ 0 h 181"/>
                <a:gd name="T4" fmla="*/ 47 w 76"/>
                <a:gd name="T5" fmla="*/ 181 h 181"/>
                <a:gd name="T6" fmla="*/ 74 w 76"/>
                <a:gd name="T7" fmla="*/ 166 h 181"/>
              </a:gdLst>
              <a:ahLst/>
              <a:cxnLst>
                <a:cxn ang="0">
                  <a:pos x="T0" y="T1"/>
                </a:cxn>
                <a:cxn ang="0">
                  <a:pos x="T2" y="T3"/>
                </a:cxn>
                <a:cxn ang="0">
                  <a:pos x="T4" y="T5"/>
                </a:cxn>
                <a:cxn ang="0">
                  <a:pos x="T6" y="T7"/>
                </a:cxn>
              </a:cxnLst>
              <a:rect l="0" t="0" r="r" b="b"/>
              <a:pathLst>
                <a:path w="76" h="181">
                  <a:moveTo>
                    <a:pt x="74" y="166"/>
                  </a:moveTo>
                  <a:cubicBezTo>
                    <a:pt x="76" y="112"/>
                    <a:pt x="59" y="24"/>
                    <a:pt x="0" y="0"/>
                  </a:cubicBezTo>
                  <a:cubicBezTo>
                    <a:pt x="32" y="51"/>
                    <a:pt x="56" y="120"/>
                    <a:pt x="47" y="181"/>
                  </a:cubicBezTo>
                  <a:cubicBezTo>
                    <a:pt x="56" y="175"/>
                    <a:pt x="64" y="170"/>
                    <a:pt x="74" y="166"/>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7" name="Freeform 2231"/>
            <p:cNvSpPr/>
            <p:nvPr/>
          </p:nvSpPr>
          <p:spPr bwMode="auto">
            <a:xfrm>
              <a:off x="1925" y="2330"/>
              <a:ext cx="32" cy="56"/>
            </a:xfrm>
            <a:custGeom>
              <a:avLst/>
              <a:gdLst>
                <a:gd name="T0" fmla="*/ 12 w 13"/>
                <a:gd name="T1" fmla="*/ 0 h 23"/>
                <a:gd name="T2" fmla="*/ 0 w 13"/>
                <a:gd name="T3" fmla="*/ 3 h 23"/>
                <a:gd name="T4" fmla="*/ 3 w 13"/>
                <a:gd name="T5" fmla="*/ 23 h 23"/>
                <a:gd name="T6" fmla="*/ 13 w 13"/>
                <a:gd name="T7" fmla="*/ 23 h 23"/>
                <a:gd name="T8" fmla="*/ 12 w 13"/>
                <a:gd name="T9" fmla="*/ 0 h 23"/>
              </a:gdLst>
              <a:ahLst/>
              <a:cxnLst>
                <a:cxn ang="0">
                  <a:pos x="T0" y="T1"/>
                </a:cxn>
                <a:cxn ang="0">
                  <a:pos x="T2" y="T3"/>
                </a:cxn>
                <a:cxn ang="0">
                  <a:pos x="T4" y="T5"/>
                </a:cxn>
                <a:cxn ang="0">
                  <a:pos x="T6" y="T7"/>
                </a:cxn>
                <a:cxn ang="0">
                  <a:pos x="T8" y="T9"/>
                </a:cxn>
              </a:cxnLst>
              <a:rect l="0" t="0" r="r" b="b"/>
              <a:pathLst>
                <a:path w="13" h="23">
                  <a:moveTo>
                    <a:pt x="12" y="0"/>
                  </a:moveTo>
                  <a:cubicBezTo>
                    <a:pt x="8" y="1"/>
                    <a:pt x="4" y="2"/>
                    <a:pt x="0" y="3"/>
                  </a:cubicBezTo>
                  <a:cubicBezTo>
                    <a:pt x="3" y="23"/>
                    <a:pt x="3" y="23"/>
                    <a:pt x="3" y="23"/>
                  </a:cubicBezTo>
                  <a:cubicBezTo>
                    <a:pt x="7" y="23"/>
                    <a:pt x="10" y="22"/>
                    <a:pt x="13" y="23"/>
                  </a:cubicBezTo>
                  <a:cubicBezTo>
                    <a:pt x="12" y="0"/>
                    <a:pt x="12" y="0"/>
                    <a:pt x="12" y="0"/>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8" name="Freeform 2232"/>
            <p:cNvSpPr/>
            <p:nvPr/>
          </p:nvSpPr>
          <p:spPr bwMode="auto">
            <a:xfrm>
              <a:off x="1837" y="2393"/>
              <a:ext cx="265" cy="283"/>
            </a:xfrm>
            <a:custGeom>
              <a:avLst/>
              <a:gdLst>
                <a:gd name="T0" fmla="*/ 8 w 109"/>
                <a:gd name="T1" fmla="*/ 74 h 116"/>
                <a:gd name="T2" fmla="*/ 0 w 109"/>
                <a:gd name="T3" fmla="*/ 76 h 116"/>
                <a:gd name="T4" fmla="*/ 31 w 109"/>
                <a:gd name="T5" fmla="*/ 106 h 116"/>
                <a:gd name="T6" fmla="*/ 99 w 109"/>
                <a:gd name="T7" fmla="*/ 74 h 116"/>
                <a:gd name="T8" fmla="*/ 67 w 109"/>
                <a:gd name="T9" fmla="*/ 8 h 116"/>
                <a:gd name="T10" fmla="*/ 9 w 109"/>
                <a:gd name="T11" fmla="*/ 22 h 116"/>
                <a:gd name="T12" fmla="*/ 8 w 109"/>
                <a:gd name="T13" fmla="*/ 74 h 116"/>
              </a:gdLst>
              <a:ahLst/>
              <a:cxnLst>
                <a:cxn ang="0">
                  <a:pos x="T0" y="T1"/>
                </a:cxn>
                <a:cxn ang="0">
                  <a:pos x="T2" y="T3"/>
                </a:cxn>
                <a:cxn ang="0">
                  <a:pos x="T4" y="T5"/>
                </a:cxn>
                <a:cxn ang="0">
                  <a:pos x="T6" y="T7"/>
                </a:cxn>
                <a:cxn ang="0">
                  <a:pos x="T8" y="T9"/>
                </a:cxn>
                <a:cxn ang="0">
                  <a:pos x="T10" y="T11"/>
                </a:cxn>
                <a:cxn ang="0">
                  <a:pos x="T12" y="T13"/>
                </a:cxn>
              </a:cxnLst>
              <a:rect l="0" t="0" r="r" b="b"/>
              <a:pathLst>
                <a:path w="109" h="116">
                  <a:moveTo>
                    <a:pt x="8" y="74"/>
                  </a:moveTo>
                  <a:cubicBezTo>
                    <a:pt x="0" y="76"/>
                    <a:pt x="0" y="76"/>
                    <a:pt x="0" y="76"/>
                  </a:cubicBezTo>
                  <a:cubicBezTo>
                    <a:pt x="5" y="90"/>
                    <a:pt x="16" y="101"/>
                    <a:pt x="31" y="106"/>
                  </a:cubicBezTo>
                  <a:cubicBezTo>
                    <a:pt x="59" y="116"/>
                    <a:pt x="90" y="101"/>
                    <a:pt x="99" y="74"/>
                  </a:cubicBezTo>
                  <a:cubicBezTo>
                    <a:pt x="109" y="47"/>
                    <a:pt x="95" y="17"/>
                    <a:pt x="67" y="8"/>
                  </a:cubicBezTo>
                  <a:cubicBezTo>
                    <a:pt x="46" y="0"/>
                    <a:pt x="23" y="7"/>
                    <a:pt x="9" y="22"/>
                  </a:cubicBezTo>
                  <a:cubicBezTo>
                    <a:pt x="8" y="74"/>
                    <a:pt x="8" y="74"/>
                    <a:pt x="8" y="74"/>
                  </a:cubicBezTo>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9" name="Freeform 2233"/>
            <p:cNvSpPr/>
            <p:nvPr/>
          </p:nvSpPr>
          <p:spPr bwMode="auto">
            <a:xfrm>
              <a:off x="2080" y="2595"/>
              <a:ext cx="100" cy="83"/>
            </a:xfrm>
            <a:custGeom>
              <a:avLst/>
              <a:gdLst>
                <a:gd name="T0" fmla="*/ 41 w 41"/>
                <a:gd name="T1" fmla="*/ 17 h 34"/>
                <a:gd name="T2" fmla="*/ 5 w 41"/>
                <a:gd name="T3" fmla="*/ 0 h 34"/>
                <a:gd name="T4" fmla="*/ 0 w 41"/>
                <a:gd name="T5" fmla="*/ 9 h 34"/>
                <a:gd name="T6" fmla="*/ 27 w 41"/>
                <a:gd name="T7" fmla="*/ 34 h 34"/>
                <a:gd name="T8" fmla="*/ 41 w 41"/>
                <a:gd name="T9" fmla="*/ 17 h 34"/>
              </a:gdLst>
              <a:ahLst/>
              <a:cxnLst>
                <a:cxn ang="0">
                  <a:pos x="T0" y="T1"/>
                </a:cxn>
                <a:cxn ang="0">
                  <a:pos x="T2" y="T3"/>
                </a:cxn>
                <a:cxn ang="0">
                  <a:pos x="T4" y="T5"/>
                </a:cxn>
                <a:cxn ang="0">
                  <a:pos x="T6" y="T7"/>
                </a:cxn>
                <a:cxn ang="0">
                  <a:pos x="T8" y="T9"/>
                </a:cxn>
              </a:cxnLst>
              <a:rect l="0" t="0" r="r" b="b"/>
              <a:pathLst>
                <a:path w="41" h="34">
                  <a:moveTo>
                    <a:pt x="41" y="17"/>
                  </a:moveTo>
                  <a:cubicBezTo>
                    <a:pt x="5" y="0"/>
                    <a:pt x="5" y="0"/>
                    <a:pt x="5" y="0"/>
                  </a:cubicBezTo>
                  <a:cubicBezTo>
                    <a:pt x="3" y="3"/>
                    <a:pt x="2" y="6"/>
                    <a:pt x="0" y="9"/>
                  </a:cubicBezTo>
                  <a:cubicBezTo>
                    <a:pt x="27" y="34"/>
                    <a:pt x="27" y="34"/>
                    <a:pt x="27" y="34"/>
                  </a:cubicBezTo>
                  <a:cubicBezTo>
                    <a:pt x="32" y="29"/>
                    <a:pt x="37" y="23"/>
                    <a:pt x="41" y="17"/>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0" name="Freeform 2234"/>
            <p:cNvSpPr/>
            <p:nvPr/>
          </p:nvSpPr>
          <p:spPr bwMode="auto">
            <a:xfrm>
              <a:off x="2314" y="2885"/>
              <a:ext cx="131" cy="100"/>
            </a:xfrm>
            <a:custGeom>
              <a:avLst/>
              <a:gdLst>
                <a:gd name="T0" fmla="*/ 8 w 54"/>
                <a:gd name="T1" fmla="*/ 0 h 41"/>
                <a:gd name="T2" fmla="*/ 0 w 54"/>
                <a:gd name="T3" fmla="*/ 38 h 41"/>
                <a:gd name="T4" fmla="*/ 54 w 54"/>
                <a:gd name="T5" fmla="*/ 41 h 41"/>
                <a:gd name="T6" fmla="*/ 8 w 54"/>
                <a:gd name="T7" fmla="*/ 0 h 41"/>
              </a:gdLst>
              <a:ahLst/>
              <a:cxnLst>
                <a:cxn ang="0">
                  <a:pos x="T0" y="T1"/>
                </a:cxn>
                <a:cxn ang="0">
                  <a:pos x="T2" y="T3"/>
                </a:cxn>
                <a:cxn ang="0">
                  <a:pos x="T4" y="T5"/>
                </a:cxn>
                <a:cxn ang="0">
                  <a:pos x="T6" y="T7"/>
                </a:cxn>
              </a:cxnLst>
              <a:rect l="0" t="0" r="r" b="b"/>
              <a:pathLst>
                <a:path w="54" h="41">
                  <a:moveTo>
                    <a:pt x="8" y="0"/>
                  </a:moveTo>
                  <a:cubicBezTo>
                    <a:pt x="8" y="13"/>
                    <a:pt x="6" y="26"/>
                    <a:pt x="0" y="38"/>
                  </a:cubicBezTo>
                  <a:cubicBezTo>
                    <a:pt x="54" y="41"/>
                    <a:pt x="54" y="41"/>
                    <a:pt x="54" y="41"/>
                  </a:cubicBezTo>
                  <a:cubicBezTo>
                    <a:pt x="8" y="0"/>
                    <a:pt x="8" y="0"/>
                    <a:pt x="8" y="0"/>
                  </a:cubicBezTo>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1" name="Freeform 2235"/>
            <p:cNvSpPr/>
            <p:nvPr/>
          </p:nvSpPr>
          <p:spPr bwMode="auto">
            <a:xfrm>
              <a:off x="294" y="263"/>
              <a:ext cx="73" cy="104"/>
            </a:xfrm>
            <a:custGeom>
              <a:avLst/>
              <a:gdLst>
                <a:gd name="T0" fmla="*/ 30 w 30"/>
                <a:gd name="T1" fmla="*/ 0 h 43"/>
                <a:gd name="T2" fmla="*/ 3 w 30"/>
                <a:gd name="T3" fmla="*/ 2 h 43"/>
                <a:gd name="T4" fmla="*/ 0 w 30"/>
                <a:gd name="T5" fmla="*/ 41 h 43"/>
                <a:gd name="T6" fmla="*/ 26 w 30"/>
                <a:gd name="T7" fmla="*/ 43 h 43"/>
                <a:gd name="T8" fmla="*/ 30 w 30"/>
                <a:gd name="T9" fmla="*/ 0 h 43"/>
              </a:gdLst>
              <a:ahLst/>
              <a:cxnLst>
                <a:cxn ang="0">
                  <a:pos x="T0" y="T1"/>
                </a:cxn>
                <a:cxn ang="0">
                  <a:pos x="T2" y="T3"/>
                </a:cxn>
                <a:cxn ang="0">
                  <a:pos x="T4" y="T5"/>
                </a:cxn>
                <a:cxn ang="0">
                  <a:pos x="T6" y="T7"/>
                </a:cxn>
                <a:cxn ang="0">
                  <a:pos x="T8" y="T9"/>
                </a:cxn>
              </a:cxnLst>
              <a:rect l="0" t="0" r="r" b="b"/>
              <a:pathLst>
                <a:path w="30" h="43">
                  <a:moveTo>
                    <a:pt x="30" y="0"/>
                  </a:moveTo>
                  <a:cubicBezTo>
                    <a:pt x="20" y="0"/>
                    <a:pt x="9" y="2"/>
                    <a:pt x="3" y="2"/>
                  </a:cubicBezTo>
                  <a:cubicBezTo>
                    <a:pt x="2" y="15"/>
                    <a:pt x="1" y="28"/>
                    <a:pt x="0" y="41"/>
                  </a:cubicBezTo>
                  <a:cubicBezTo>
                    <a:pt x="8" y="41"/>
                    <a:pt x="17" y="42"/>
                    <a:pt x="26" y="43"/>
                  </a:cubicBezTo>
                  <a:cubicBezTo>
                    <a:pt x="27" y="29"/>
                    <a:pt x="29" y="15"/>
                    <a:pt x="30" y="0"/>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2" name="Freeform 2236"/>
            <p:cNvSpPr/>
            <p:nvPr/>
          </p:nvSpPr>
          <p:spPr bwMode="auto">
            <a:xfrm>
              <a:off x="2311" y="2989"/>
              <a:ext cx="134" cy="129"/>
            </a:xfrm>
            <a:custGeom>
              <a:avLst/>
              <a:gdLst>
                <a:gd name="T0" fmla="*/ 55 w 55"/>
                <a:gd name="T1" fmla="*/ 3 h 53"/>
                <a:gd name="T2" fmla="*/ 0 w 55"/>
                <a:gd name="T3" fmla="*/ 0 h 53"/>
                <a:gd name="T4" fmla="*/ 21 w 55"/>
                <a:gd name="T5" fmla="*/ 53 h 53"/>
                <a:gd name="T6" fmla="*/ 55 w 55"/>
                <a:gd name="T7" fmla="*/ 3 h 53"/>
              </a:gdLst>
              <a:ahLst/>
              <a:cxnLst>
                <a:cxn ang="0">
                  <a:pos x="T0" y="T1"/>
                </a:cxn>
                <a:cxn ang="0">
                  <a:pos x="T2" y="T3"/>
                </a:cxn>
                <a:cxn ang="0">
                  <a:pos x="T4" y="T5"/>
                </a:cxn>
                <a:cxn ang="0">
                  <a:pos x="T6" y="T7"/>
                </a:cxn>
              </a:cxnLst>
              <a:rect l="0" t="0" r="r" b="b"/>
              <a:pathLst>
                <a:path w="55" h="53">
                  <a:moveTo>
                    <a:pt x="55" y="3"/>
                  </a:moveTo>
                  <a:cubicBezTo>
                    <a:pt x="0" y="0"/>
                    <a:pt x="0" y="0"/>
                    <a:pt x="0" y="0"/>
                  </a:cubicBezTo>
                  <a:cubicBezTo>
                    <a:pt x="21" y="53"/>
                    <a:pt x="21" y="53"/>
                    <a:pt x="21" y="53"/>
                  </a:cubicBezTo>
                  <a:cubicBezTo>
                    <a:pt x="36" y="39"/>
                    <a:pt x="48" y="22"/>
                    <a:pt x="55" y="3"/>
                  </a:cubicBezTo>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3" name="Freeform 2237"/>
            <p:cNvSpPr/>
            <p:nvPr/>
          </p:nvSpPr>
          <p:spPr bwMode="auto">
            <a:xfrm>
              <a:off x="2725" y="3364"/>
              <a:ext cx="160" cy="224"/>
            </a:xfrm>
            <a:custGeom>
              <a:avLst/>
              <a:gdLst>
                <a:gd name="T0" fmla="*/ 160 w 160"/>
                <a:gd name="T1" fmla="*/ 204 h 224"/>
                <a:gd name="T2" fmla="*/ 4 w 160"/>
                <a:gd name="T3" fmla="*/ 0 h 224"/>
                <a:gd name="T4" fmla="*/ 0 w 160"/>
                <a:gd name="T5" fmla="*/ 19 h 224"/>
                <a:gd name="T6" fmla="*/ 155 w 160"/>
                <a:gd name="T7" fmla="*/ 224 h 224"/>
                <a:gd name="T8" fmla="*/ 160 w 160"/>
                <a:gd name="T9" fmla="*/ 204 h 224"/>
              </a:gdLst>
              <a:ahLst/>
              <a:cxnLst>
                <a:cxn ang="0">
                  <a:pos x="T0" y="T1"/>
                </a:cxn>
                <a:cxn ang="0">
                  <a:pos x="T2" y="T3"/>
                </a:cxn>
                <a:cxn ang="0">
                  <a:pos x="T4" y="T5"/>
                </a:cxn>
                <a:cxn ang="0">
                  <a:pos x="T6" y="T7"/>
                </a:cxn>
                <a:cxn ang="0">
                  <a:pos x="T8" y="T9"/>
                </a:cxn>
              </a:cxnLst>
              <a:rect l="0" t="0" r="r" b="b"/>
              <a:pathLst>
                <a:path w="160" h="224">
                  <a:moveTo>
                    <a:pt x="160" y="204"/>
                  </a:moveTo>
                  <a:lnTo>
                    <a:pt x="4" y="0"/>
                  </a:lnTo>
                  <a:lnTo>
                    <a:pt x="0" y="19"/>
                  </a:lnTo>
                  <a:lnTo>
                    <a:pt x="155" y="224"/>
                  </a:lnTo>
                  <a:lnTo>
                    <a:pt x="160" y="20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4" name="Freeform 2238"/>
            <p:cNvSpPr/>
            <p:nvPr/>
          </p:nvSpPr>
          <p:spPr bwMode="auto">
            <a:xfrm>
              <a:off x="3276" y="4138"/>
              <a:ext cx="51" cy="65"/>
            </a:xfrm>
            <a:custGeom>
              <a:avLst/>
              <a:gdLst>
                <a:gd name="T0" fmla="*/ 20 w 21"/>
                <a:gd name="T1" fmla="*/ 27 h 27"/>
                <a:gd name="T2" fmla="*/ 21 w 21"/>
                <a:gd name="T3" fmla="*/ 4 h 27"/>
                <a:gd name="T4" fmla="*/ 0 w 21"/>
                <a:gd name="T5" fmla="*/ 0 h 27"/>
                <a:gd name="T6" fmla="*/ 20 w 21"/>
                <a:gd name="T7" fmla="*/ 27 h 27"/>
              </a:gdLst>
              <a:ahLst/>
              <a:cxnLst>
                <a:cxn ang="0">
                  <a:pos x="T0" y="T1"/>
                </a:cxn>
                <a:cxn ang="0">
                  <a:pos x="T2" y="T3"/>
                </a:cxn>
                <a:cxn ang="0">
                  <a:pos x="T4" y="T5"/>
                </a:cxn>
                <a:cxn ang="0">
                  <a:pos x="T6" y="T7"/>
                </a:cxn>
              </a:cxnLst>
              <a:rect l="0" t="0" r="r" b="b"/>
              <a:pathLst>
                <a:path w="21" h="27">
                  <a:moveTo>
                    <a:pt x="20" y="27"/>
                  </a:moveTo>
                  <a:cubicBezTo>
                    <a:pt x="20" y="20"/>
                    <a:pt x="20" y="12"/>
                    <a:pt x="21" y="4"/>
                  </a:cubicBezTo>
                  <a:cubicBezTo>
                    <a:pt x="0" y="0"/>
                    <a:pt x="0" y="0"/>
                    <a:pt x="0" y="0"/>
                  </a:cubicBezTo>
                  <a:lnTo>
                    <a:pt x="20" y="27"/>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5" name="Freeform 2239"/>
            <p:cNvSpPr/>
            <p:nvPr/>
          </p:nvSpPr>
          <p:spPr bwMode="auto">
            <a:xfrm>
              <a:off x="1485" y="2238"/>
              <a:ext cx="365" cy="396"/>
            </a:xfrm>
            <a:custGeom>
              <a:avLst/>
              <a:gdLst>
                <a:gd name="T0" fmla="*/ 199 w 365"/>
                <a:gd name="T1" fmla="*/ 374 h 396"/>
                <a:gd name="T2" fmla="*/ 219 w 365"/>
                <a:gd name="T3" fmla="*/ 245 h 396"/>
                <a:gd name="T4" fmla="*/ 299 w 365"/>
                <a:gd name="T5" fmla="*/ 340 h 396"/>
                <a:gd name="T6" fmla="*/ 360 w 365"/>
                <a:gd name="T7" fmla="*/ 323 h 396"/>
                <a:gd name="T8" fmla="*/ 365 w 365"/>
                <a:gd name="T9" fmla="*/ 0 h 396"/>
                <a:gd name="T10" fmla="*/ 284 w 365"/>
                <a:gd name="T11" fmla="*/ 17 h 396"/>
                <a:gd name="T12" fmla="*/ 294 w 365"/>
                <a:gd name="T13" fmla="*/ 233 h 396"/>
                <a:gd name="T14" fmla="*/ 190 w 365"/>
                <a:gd name="T15" fmla="*/ 124 h 396"/>
                <a:gd name="T16" fmla="*/ 153 w 365"/>
                <a:gd name="T17" fmla="*/ 275 h 396"/>
                <a:gd name="T18" fmla="*/ 66 w 365"/>
                <a:gd name="T19" fmla="*/ 75 h 396"/>
                <a:gd name="T20" fmla="*/ 0 w 365"/>
                <a:gd name="T21" fmla="*/ 104 h 396"/>
                <a:gd name="T22" fmla="*/ 129 w 365"/>
                <a:gd name="T23" fmla="*/ 396 h 396"/>
                <a:gd name="T24" fmla="*/ 199 w 365"/>
                <a:gd name="T25" fmla="*/ 374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5" h="396">
                  <a:moveTo>
                    <a:pt x="199" y="374"/>
                  </a:moveTo>
                  <a:lnTo>
                    <a:pt x="219" y="245"/>
                  </a:lnTo>
                  <a:lnTo>
                    <a:pt x="299" y="340"/>
                  </a:lnTo>
                  <a:lnTo>
                    <a:pt x="360" y="323"/>
                  </a:lnTo>
                  <a:lnTo>
                    <a:pt x="365" y="0"/>
                  </a:lnTo>
                  <a:lnTo>
                    <a:pt x="284" y="17"/>
                  </a:lnTo>
                  <a:lnTo>
                    <a:pt x="294" y="233"/>
                  </a:lnTo>
                  <a:lnTo>
                    <a:pt x="190" y="124"/>
                  </a:lnTo>
                  <a:lnTo>
                    <a:pt x="153" y="275"/>
                  </a:lnTo>
                  <a:lnTo>
                    <a:pt x="66" y="75"/>
                  </a:lnTo>
                  <a:lnTo>
                    <a:pt x="0" y="104"/>
                  </a:lnTo>
                  <a:lnTo>
                    <a:pt x="129" y="396"/>
                  </a:lnTo>
                  <a:lnTo>
                    <a:pt x="199" y="374"/>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6" name="Freeform 2240"/>
            <p:cNvSpPr/>
            <p:nvPr/>
          </p:nvSpPr>
          <p:spPr bwMode="auto">
            <a:xfrm>
              <a:off x="1485" y="2238"/>
              <a:ext cx="365" cy="396"/>
            </a:xfrm>
            <a:custGeom>
              <a:avLst/>
              <a:gdLst>
                <a:gd name="T0" fmla="*/ 199 w 365"/>
                <a:gd name="T1" fmla="*/ 374 h 396"/>
                <a:gd name="T2" fmla="*/ 219 w 365"/>
                <a:gd name="T3" fmla="*/ 245 h 396"/>
                <a:gd name="T4" fmla="*/ 299 w 365"/>
                <a:gd name="T5" fmla="*/ 340 h 396"/>
                <a:gd name="T6" fmla="*/ 360 w 365"/>
                <a:gd name="T7" fmla="*/ 323 h 396"/>
                <a:gd name="T8" fmla="*/ 365 w 365"/>
                <a:gd name="T9" fmla="*/ 0 h 396"/>
                <a:gd name="T10" fmla="*/ 284 w 365"/>
                <a:gd name="T11" fmla="*/ 17 h 396"/>
                <a:gd name="T12" fmla="*/ 294 w 365"/>
                <a:gd name="T13" fmla="*/ 233 h 396"/>
                <a:gd name="T14" fmla="*/ 190 w 365"/>
                <a:gd name="T15" fmla="*/ 124 h 396"/>
                <a:gd name="T16" fmla="*/ 153 w 365"/>
                <a:gd name="T17" fmla="*/ 275 h 396"/>
                <a:gd name="T18" fmla="*/ 66 w 365"/>
                <a:gd name="T19" fmla="*/ 75 h 396"/>
                <a:gd name="T20" fmla="*/ 0 w 365"/>
                <a:gd name="T21" fmla="*/ 104 h 396"/>
                <a:gd name="T22" fmla="*/ 129 w 365"/>
                <a:gd name="T23" fmla="*/ 396 h 396"/>
                <a:gd name="T24" fmla="*/ 199 w 365"/>
                <a:gd name="T25" fmla="*/ 374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5" h="396">
                  <a:moveTo>
                    <a:pt x="199" y="374"/>
                  </a:moveTo>
                  <a:lnTo>
                    <a:pt x="219" y="245"/>
                  </a:lnTo>
                  <a:lnTo>
                    <a:pt x="299" y="340"/>
                  </a:lnTo>
                  <a:lnTo>
                    <a:pt x="360" y="323"/>
                  </a:lnTo>
                  <a:lnTo>
                    <a:pt x="365" y="0"/>
                  </a:lnTo>
                  <a:lnTo>
                    <a:pt x="284" y="17"/>
                  </a:lnTo>
                  <a:lnTo>
                    <a:pt x="294" y="233"/>
                  </a:lnTo>
                  <a:lnTo>
                    <a:pt x="190" y="124"/>
                  </a:lnTo>
                  <a:lnTo>
                    <a:pt x="153" y="275"/>
                  </a:lnTo>
                  <a:lnTo>
                    <a:pt x="66" y="75"/>
                  </a:lnTo>
                  <a:lnTo>
                    <a:pt x="0" y="104"/>
                  </a:lnTo>
                  <a:lnTo>
                    <a:pt x="129" y="396"/>
                  </a:lnTo>
                  <a:lnTo>
                    <a:pt x="199" y="37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7" name="Freeform 2241"/>
            <p:cNvSpPr/>
            <p:nvPr/>
          </p:nvSpPr>
          <p:spPr bwMode="auto">
            <a:xfrm>
              <a:off x="2141" y="2751"/>
              <a:ext cx="226" cy="302"/>
            </a:xfrm>
            <a:custGeom>
              <a:avLst/>
              <a:gdLst>
                <a:gd name="T0" fmla="*/ 41 w 93"/>
                <a:gd name="T1" fmla="*/ 0 h 124"/>
                <a:gd name="T2" fmla="*/ 34 w 93"/>
                <a:gd name="T3" fmla="*/ 10 h 124"/>
                <a:gd name="T4" fmla="*/ 1 w 93"/>
                <a:gd name="T5" fmla="*/ 107 h 124"/>
                <a:gd name="T6" fmla="*/ 0 w 93"/>
                <a:gd name="T7" fmla="*/ 119 h 124"/>
                <a:gd name="T8" fmla="*/ 41 w 93"/>
                <a:gd name="T9" fmla="*/ 0 h 124"/>
              </a:gdLst>
              <a:ahLst/>
              <a:cxnLst>
                <a:cxn ang="0">
                  <a:pos x="T0" y="T1"/>
                </a:cxn>
                <a:cxn ang="0">
                  <a:pos x="T2" y="T3"/>
                </a:cxn>
                <a:cxn ang="0">
                  <a:pos x="T4" y="T5"/>
                </a:cxn>
                <a:cxn ang="0">
                  <a:pos x="T6" y="T7"/>
                </a:cxn>
                <a:cxn ang="0">
                  <a:pos x="T8" y="T9"/>
                </a:cxn>
              </a:cxnLst>
              <a:rect l="0" t="0" r="r" b="b"/>
              <a:pathLst>
                <a:path w="93" h="124">
                  <a:moveTo>
                    <a:pt x="41" y="0"/>
                  </a:moveTo>
                  <a:cubicBezTo>
                    <a:pt x="39" y="3"/>
                    <a:pt x="36" y="7"/>
                    <a:pt x="34" y="10"/>
                  </a:cubicBezTo>
                  <a:cubicBezTo>
                    <a:pt x="62" y="43"/>
                    <a:pt x="46" y="101"/>
                    <a:pt x="1" y="107"/>
                  </a:cubicBezTo>
                  <a:cubicBezTo>
                    <a:pt x="1" y="111"/>
                    <a:pt x="1" y="115"/>
                    <a:pt x="0" y="119"/>
                  </a:cubicBezTo>
                  <a:cubicBezTo>
                    <a:pt x="69" y="124"/>
                    <a:pt x="93" y="34"/>
                    <a:pt x="41" y="0"/>
                  </a:cubicBezTo>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8" name="Freeform 2242"/>
            <p:cNvSpPr/>
            <p:nvPr/>
          </p:nvSpPr>
          <p:spPr bwMode="auto">
            <a:xfrm>
              <a:off x="51" y="336"/>
              <a:ext cx="610" cy="1223"/>
            </a:xfrm>
            <a:custGeom>
              <a:avLst/>
              <a:gdLst>
                <a:gd name="T0" fmla="*/ 199 w 251"/>
                <a:gd name="T1" fmla="*/ 498 h 503"/>
                <a:gd name="T2" fmla="*/ 209 w 251"/>
                <a:gd name="T3" fmla="*/ 210 h 503"/>
                <a:gd name="T4" fmla="*/ 207 w 251"/>
                <a:gd name="T5" fmla="*/ 495 h 503"/>
                <a:gd name="T6" fmla="*/ 220 w 251"/>
                <a:gd name="T7" fmla="*/ 490 h 503"/>
                <a:gd name="T8" fmla="*/ 201 w 251"/>
                <a:gd name="T9" fmla="*/ 330 h 503"/>
                <a:gd name="T10" fmla="*/ 229 w 251"/>
                <a:gd name="T11" fmla="*/ 283 h 503"/>
                <a:gd name="T12" fmla="*/ 244 w 251"/>
                <a:gd name="T13" fmla="*/ 192 h 503"/>
                <a:gd name="T14" fmla="*/ 157 w 251"/>
                <a:gd name="T15" fmla="*/ 35 h 503"/>
                <a:gd name="T16" fmla="*/ 20 w 251"/>
                <a:gd name="T17" fmla="*/ 72 h 503"/>
                <a:gd name="T18" fmla="*/ 59 w 251"/>
                <a:gd name="T19" fmla="*/ 169 h 503"/>
                <a:gd name="T20" fmla="*/ 36 w 251"/>
                <a:gd name="T21" fmla="*/ 88 h 503"/>
                <a:gd name="T22" fmla="*/ 150 w 251"/>
                <a:gd name="T23" fmla="*/ 85 h 503"/>
                <a:gd name="T24" fmla="*/ 162 w 251"/>
                <a:gd name="T25" fmla="*/ 285 h 503"/>
                <a:gd name="T26" fmla="*/ 145 w 251"/>
                <a:gd name="T27" fmla="*/ 422 h 503"/>
                <a:gd name="T28" fmla="*/ 187 w 251"/>
                <a:gd name="T29" fmla="*/ 503 h 503"/>
                <a:gd name="T30" fmla="*/ 199 w 251"/>
                <a:gd name="T31" fmla="*/ 498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1" h="503">
                  <a:moveTo>
                    <a:pt x="199" y="498"/>
                  </a:moveTo>
                  <a:cubicBezTo>
                    <a:pt x="120" y="392"/>
                    <a:pt x="197" y="304"/>
                    <a:pt x="209" y="210"/>
                  </a:cubicBezTo>
                  <a:cubicBezTo>
                    <a:pt x="211" y="297"/>
                    <a:pt x="121" y="390"/>
                    <a:pt x="207" y="495"/>
                  </a:cubicBezTo>
                  <a:cubicBezTo>
                    <a:pt x="220" y="490"/>
                    <a:pt x="220" y="490"/>
                    <a:pt x="220" y="490"/>
                  </a:cubicBezTo>
                  <a:cubicBezTo>
                    <a:pt x="189" y="446"/>
                    <a:pt x="182" y="383"/>
                    <a:pt x="201" y="330"/>
                  </a:cubicBezTo>
                  <a:cubicBezTo>
                    <a:pt x="208" y="312"/>
                    <a:pt x="217" y="296"/>
                    <a:pt x="229" y="283"/>
                  </a:cubicBezTo>
                  <a:cubicBezTo>
                    <a:pt x="239" y="261"/>
                    <a:pt x="251" y="237"/>
                    <a:pt x="244" y="192"/>
                  </a:cubicBezTo>
                  <a:cubicBezTo>
                    <a:pt x="234" y="124"/>
                    <a:pt x="183" y="49"/>
                    <a:pt x="157" y="35"/>
                  </a:cubicBezTo>
                  <a:cubicBezTo>
                    <a:pt x="95" y="0"/>
                    <a:pt x="40" y="40"/>
                    <a:pt x="20" y="72"/>
                  </a:cubicBezTo>
                  <a:cubicBezTo>
                    <a:pt x="0" y="104"/>
                    <a:pt x="10" y="162"/>
                    <a:pt x="59" y="169"/>
                  </a:cubicBezTo>
                  <a:cubicBezTo>
                    <a:pt x="23" y="149"/>
                    <a:pt x="24" y="106"/>
                    <a:pt x="36" y="88"/>
                  </a:cubicBezTo>
                  <a:cubicBezTo>
                    <a:pt x="54" y="60"/>
                    <a:pt x="104" y="41"/>
                    <a:pt x="150" y="85"/>
                  </a:cubicBezTo>
                  <a:cubicBezTo>
                    <a:pt x="202" y="135"/>
                    <a:pt x="183" y="212"/>
                    <a:pt x="162" y="285"/>
                  </a:cubicBezTo>
                  <a:cubicBezTo>
                    <a:pt x="148" y="330"/>
                    <a:pt x="139" y="376"/>
                    <a:pt x="145" y="422"/>
                  </a:cubicBezTo>
                  <a:cubicBezTo>
                    <a:pt x="149" y="451"/>
                    <a:pt x="159" y="478"/>
                    <a:pt x="187" y="503"/>
                  </a:cubicBezTo>
                  <a:lnTo>
                    <a:pt x="199" y="498"/>
                  </a:ln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9" name="Freeform 2243"/>
            <p:cNvSpPr/>
            <p:nvPr/>
          </p:nvSpPr>
          <p:spPr bwMode="auto">
            <a:xfrm>
              <a:off x="1891" y="2342"/>
              <a:ext cx="31" cy="54"/>
            </a:xfrm>
            <a:custGeom>
              <a:avLst/>
              <a:gdLst>
                <a:gd name="T0" fmla="*/ 0 w 13"/>
                <a:gd name="T1" fmla="*/ 5 h 22"/>
                <a:gd name="T2" fmla="*/ 4 w 13"/>
                <a:gd name="T3" fmla="*/ 22 h 22"/>
                <a:gd name="T4" fmla="*/ 13 w 13"/>
                <a:gd name="T5" fmla="*/ 19 h 22"/>
                <a:gd name="T6" fmla="*/ 10 w 13"/>
                <a:gd name="T7" fmla="*/ 0 h 22"/>
                <a:gd name="T8" fmla="*/ 0 w 13"/>
                <a:gd name="T9" fmla="*/ 5 h 22"/>
              </a:gdLst>
              <a:ahLst/>
              <a:cxnLst>
                <a:cxn ang="0">
                  <a:pos x="T0" y="T1"/>
                </a:cxn>
                <a:cxn ang="0">
                  <a:pos x="T2" y="T3"/>
                </a:cxn>
                <a:cxn ang="0">
                  <a:pos x="T4" y="T5"/>
                </a:cxn>
                <a:cxn ang="0">
                  <a:pos x="T6" y="T7"/>
                </a:cxn>
                <a:cxn ang="0">
                  <a:pos x="T8" y="T9"/>
                </a:cxn>
              </a:cxnLst>
              <a:rect l="0" t="0" r="r" b="b"/>
              <a:pathLst>
                <a:path w="13" h="22">
                  <a:moveTo>
                    <a:pt x="0" y="5"/>
                  </a:moveTo>
                  <a:cubicBezTo>
                    <a:pt x="4" y="22"/>
                    <a:pt x="4" y="22"/>
                    <a:pt x="4" y="22"/>
                  </a:cubicBezTo>
                  <a:cubicBezTo>
                    <a:pt x="7" y="21"/>
                    <a:pt x="10" y="20"/>
                    <a:pt x="13" y="19"/>
                  </a:cubicBezTo>
                  <a:cubicBezTo>
                    <a:pt x="10" y="0"/>
                    <a:pt x="10" y="0"/>
                    <a:pt x="10" y="0"/>
                  </a:cubicBezTo>
                  <a:cubicBezTo>
                    <a:pt x="7" y="1"/>
                    <a:pt x="3" y="3"/>
                    <a:pt x="0" y="5"/>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0" name="Freeform 2244"/>
            <p:cNvSpPr/>
            <p:nvPr/>
          </p:nvSpPr>
          <p:spPr bwMode="auto">
            <a:xfrm>
              <a:off x="2712" y="3393"/>
              <a:ext cx="166" cy="226"/>
            </a:xfrm>
            <a:custGeom>
              <a:avLst/>
              <a:gdLst>
                <a:gd name="T0" fmla="*/ 166 w 166"/>
                <a:gd name="T1" fmla="*/ 205 h 226"/>
                <a:gd name="T2" fmla="*/ 8 w 166"/>
                <a:gd name="T3" fmla="*/ 0 h 226"/>
                <a:gd name="T4" fmla="*/ 0 w 166"/>
                <a:gd name="T5" fmla="*/ 22 h 226"/>
                <a:gd name="T6" fmla="*/ 158 w 166"/>
                <a:gd name="T7" fmla="*/ 226 h 226"/>
                <a:gd name="T8" fmla="*/ 166 w 166"/>
                <a:gd name="T9" fmla="*/ 205 h 226"/>
              </a:gdLst>
              <a:ahLst/>
              <a:cxnLst>
                <a:cxn ang="0">
                  <a:pos x="T0" y="T1"/>
                </a:cxn>
                <a:cxn ang="0">
                  <a:pos x="T2" y="T3"/>
                </a:cxn>
                <a:cxn ang="0">
                  <a:pos x="T4" y="T5"/>
                </a:cxn>
                <a:cxn ang="0">
                  <a:pos x="T6" y="T7"/>
                </a:cxn>
                <a:cxn ang="0">
                  <a:pos x="T8" y="T9"/>
                </a:cxn>
              </a:cxnLst>
              <a:rect l="0" t="0" r="r" b="b"/>
              <a:pathLst>
                <a:path w="166" h="226">
                  <a:moveTo>
                    <a:pt x="166" y="205"/>
                  </a:moveTo>
                  <a:lnTo>
                    <a:pt x="8" y="0"/>
                  </a:lnTo>
                  <a:lnTo>
                    <a:pt x="0" y="22"/>
                  </a:lnTo>
                  <a:lnTo>
                    <a:pt x="158" y="226"/>
                  </a:lnTo>
                  <a:lnTo>
                    <a:pt x="166" y="205"/>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1" name="Freeform 2245"/>
            <p:cNvSpPr/>
            <p:nvPr/>
          </p:nvSpPr>
          <p:spPr bwMode="auto">
            <a:xfrm>
              <a:off x="1485" y="1948"/>
              <a:ext cx="314" cy="365"/>
            </a:xfrm>
            <a:custGeom>
              <a:avLst/>
              <a:gdLst>
                <a:gd name="T0" fmla="*/ 0 w 129"/>
                <a:gd name="T1" fmla="*/ 0 h 150"/>
                <a:gd name="T2" fmla="*/ 24 w 129"/>
                <a:gd name="T3" fmla="*/ 144 h 150"/>
                <a:gd name="T4" fmla="*/ 31 w 129"/>
                <a:gd name="T5" fmla="*/ 140 h 150"/>
                <a:gd name="T6" fmla="*/ 36 w 129"/>
                <a:gd name="T7" fmla="*/ 150 h 150"/>
                <a:gd name="T8" fmla="*/ 129 w 129"/>
                <a:gd name="T9" fmla="*/ 67 h 150"/>
                <a:gd name="T10" fmla="*/ 0 w 129"/>
                <a:gd name="T11" fmla="*/ 0 h 150"/>
              </a:gdLst>
              <a:ahLst/>
              <a:cxnLst>
                <a:cxn ang="0">
                  <a:pos x="T0" y="T1"/>
                </a:cxn>
                <a:cxn ang="0">
                  <a:pos x="T2" y="T3"/>
                </a:cxn>
                <a:cxn ang="0">
                  <a:pos x="T4" y="T5"/>
                </a:cxn>
                <a:cxn ang="0">
                  <a:pos x="T6" y="T7"/>
                </a:cxn>
                <a:cxn ang="0">
                  <a:pos x="T8" y="T9"/>
                </a:cxn>
                <a:cxn ang="0">
                  <a:pos x="T10" y="T11"/>
                </a:cxn>
              </a:cxnLst>
              <a:rect l="0" t="0" r="r" b="b"/>
              <a:pathLst>
                <a:path w="129" h="150">
                  <a:moveTo>
                    <a:pt x="0" y="0"/>
                  </a:moveTo>
                  <a:cubicBezTo>
                    <a:pt x="8" y="47"/>
                    <a:pt x="15" y="100"/>
                    <a:pt x="24" y="144"/>
                  </a:cubicBezTo>
                  <a:cubicBezTo>
                    <a:pt x="31" y="140"/>
                    <a:pt x="31" y="140"/>
                    <a:pt x="31" y="140"/>
                  </a:cubicBezTo>
                  <a:cubicBezTo>
                    <a:pt x="36" y="150"/>
                    <a:pt x="36" y="150"/>
                    <a:pt x="36" y="150"/>
                  </a:cubicBezTo>
                  <a:cubicBezTo>
                    <a:pt x="60" y="124"/>
                    <a:pt x="110" y="85"/>
                    <a:pt x="129" y="67"/>
                  </a:cubicBezTo>
                  <a:cubicBezTo>
                    <a:pt x="103" y="55"/>
                    <a:pt x="41" y="26"/>
                    <a:pt x="0" y="0"/>
                  </a:cubicBezTo>
                </a:path>
              </a:pathLst>
            </a:custGeom>
            <a:solidFill>
              <a:srgbClr val="C6D9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2" name="Freeform 2246"/>
            <p:cNvSpPr/>
            <p:nvPr/>
          </p:nvSpPr>
          <p:spPr bwMode="auto">
            <a:xfrm>
              <a:off x="3230" y="4130"/>
              <a:ext cx="95" cy="134"/>
            </a:xfrm>
            <a:custGeom>
              <a:avLst/>
              <a:gdLst>
                <a:gd name="T0" fmla="*/ 14 w 39"/>
                <a:gd name="T1" fmla="*/ 2 h 55"/>
                <a:gd name="T2" fmla="*/ 0 w 39"/>
                <a:gd name="T3" fmla="*/ 0 h 55"/>
                <a:gd name="T4" fmla="*/ 39 w 39"/>
                <a:gd name="T5" fmla="*/ 55 h 55"/>
                <a:gd name="T6" fmla="*/ 39 w 39"/>
                <a:gd name="T7" fmla="*/ 37 h 55"/>
                <a:gd name="T8" fmla="*/ 14 w 39"/>
                <a:gd name="T9" fmla="*/ 2 h 55"/>
              </a:gdLst>
              <a:ahLst/>
              <a:cxnLst>
                <a:cxn ang="0">
                  <a:pos x="T0" y="T1"/>
                </a:cxn>
                <a:cxn ang="0">
                  <a:pos x="T2" y="T3"/>
                </a:cxn>
                <a:cxn ang="0">
                  <a:pos x="T4" y="T5"/>
                </a:cxn>
                <a:cxn ang="0">
                  <a:pos x="T6" y="T7"/>
                </a:cxn>
                <a:cxn ang="0">
                  <a:pos x="T8" y="T9"/>
                </a:cxn>
              </a:cxnLst>
              <a:rect l="0" t="0" r="r" b="b"/>
              <a:pathLst>
                <a:path w="39" h="55">
                  <a:moveTo>
                    <a:pt x="14" y="2"/>
                  </a:moveTo>
                  <a:cubicBezTo>
                    <a:pt x="0" y="0"/>
                    <a:pt x="0" y="0"/>
                    <a:pt x="0" y="0"/>
                  </a:cubicBezTo>
                  <a:cubicBezTo>
                    <a:pt x="39" y="55"/>
                    <a:pt x="39" y="55"/>
                    <a:pt x="39" y="55"/>
                  </a:cubicBezTo>
                  <a:cubicBezTo>
                    <a:pt x="39" y="49"/>
                    <a:pt x="39" y="43"/>
                    <a:pt x="39" y="37"/>
                  </a:cubicBezTo>
                  <a:lnTo>
                    <a:pt x="14" y="2"/>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3" name="Freeform 2247"/>
            <p:cNvSpPr/>
            <p:nvPr/>
          </p:nvSpPr>
          <p:spPr bwMode="auto">
            <a:xfrm>
              <a:off x="2051" y="2625"/>
              <a:ext cx="88" cy="85"/>
            </a:xfrm>
            <a:custGeom>
              <a:avLst/>
              <a:gdLst>
                <a:gd name="T0" fmla="*/ 36 w 36"/>
                <a:gd name="T1" fmla="*/ 24 h 35"/>
                <a:gd name="T2" fmla="*/ 9 w 36"/>
                <a:gd name="T3" fmla="*/ 0 h 35"/>
                <a:gd name="T4" fmla="*/ 0 w 36"/>
                <a:gd name="T5" fmla="*/ 8 h 35"/>
                <a:gd name="T6" fmla="*/ 20 w 36"/>
                <a:gd name="T7" fmla="*/ 35 h 35"/>
                <a:gd name="T8" fmla="*/ 36 w 36"/>
                <a:gd name="T9" fmla="*/ 24 h 35"/>
              </a:gdLst>
              <a:ahLst/>
              <a:cxnLst>
                <a:cxn ang="0">
                  <a:pos x="T0" y="T1"/>
                </a:cxn>
                <a:cxn ang="0">
                  <a:pos x="T2" y="T3"/>
                </a:cxn>
                <a:cxn ang="0">
                  <a:pos x="T4" y="T5"/>
                </a:cxn>
                <a:cxn ang="0">
                  <a:pos x="T6" y="T7"/>
                </a:cxn>
                <a:cxn ang="0">
                  <a:pos x="T8" y="T9"/>
                </a:cxn>
              </a:cxnLst>
              <a:rect l="0" t="0" r="r" b="b"/>
              <a:pathLst>
                <a:path w="36" h="35">
                  <a:moveTo>
                    <a:pt x="36" y="24"/>
                  </a:moveTo>
                  <a:cubicBezTo>
                    <a:pt x="9" y="0"/>
                    <a:pt x="9" y="0"/>
                    <a:pt x="9" y="0"/>
                  </a:cubicBezTo>
                  <a:cubicBezTo>
                    <a:pt x="6" y="3"/>
                    <a:pt x="4" y="6"/>
                    <a:pt x="0" y="8"/>
                  </a:cubicBezTo>
                  <a:cubicBezTo>
                    <a:pt x="20" y="35"/>
                    <a:pt x="20" y="35"/>
                    <a:pt x="20" y="35"/>
                  </a:cubicBezTo>
                  <a:cubicBezTo>
                    <a:pt x="26" y="32"/>
                    <a:pt x="31" y="29"/>
                    <a:pt x="36" y="24"/>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4" name="Freeform 2248"/>
            <p:cNvSpPr/>
            <p:nvPr/>
          </p:nvSpPr>
          <p:spPr bwMode="auto">
            <a:xfrm>
              <a:off x="2703" y="3427"/>
              <a:ext cx="165" cy="229"/>
            </a:xfrm>
            <a:custGeom>
              <a:avLst/>
              <a:gdLst>
                <a:gd name="T0" fmla="*/ 165 w 165"/>
                <a:gd name="T1" fmla="*/ 205 h 229"/>
                <a:gd name="T2" fmla="*/ 7 w 165"/>
                <a:gd name="T3" fmla="*/ 0 h 229"/>
                <a:gd name="T4" fmla="*/ 0 w 165"/>
                <a:gd name="T5" fmla="*/ 22 h 229"/>
                <a:gd name="T6" fmla="*/ 158 w 165"/>
                <a:gd name="T7" fmla="*/ 229 h 229"/>
                <a:gd name="T8" fmla="*/ 165 w 165"/>
                <a:gd name="T9" fmla="*/ 205 h 229"/>
              </a:gdLst>
              <a:ahLst/>
              <a:cxnLst>
                <a:cxn ang="0">
                  <a:pos x="T0" y="T1"/>
                </a:cxn>
                <a:cxn ang="0">
                  <a:pos x="T2" y="T3"/>
                </a:cxn>
                <a:cxn ang="0">
                  <a:pos x="T4" y="T5"/>
                </a:cxn>
                <a:cxn ang="0">
                  <a:pos x="T6" y="T7"/>
                </a:cxn>
                <a:cxn ang="0">
                  <a:pos x="T8" y="T9"/>
                </a:cxn>
              </a:cxnLst>
              <a:rect l="0" t="0" r="r" b="b"/>
              <a:pathLst>
                <a:path w="165" h="229">
                  <a:moveTo>
                    <a:pt x="165" y="205"/>
                  </a:moveTo>
                  <a:lnTo>
                    <a:pt x="7" y="0"/>
                  </a:lnTo>
                  <a:lnTo>
                    <a:pt x="0" y="22"/>
                  </a:lnTo>
                  <a:lnTo>
                    <a:pt x="158" y="229"/>
                  </a:lnTo>
                  <a:lnTo>
                    <a:pt x="165" y="205"/>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5" name="Freeform 2249"/>
            <p:cNvSpPr/>
            <p:nvPr/>
          </p:nvSpPr>
          <p:spPr bwMode="auto">
            <a:xfrm>
              <a:off x="1859" y="2362"/>
              <a:ext cx="32" cy="58"/>
            </a:xfrm>
            <a:custGeom>
              <a:avLst/>
              <a:gdLst>
                <a:gd name="T0" fmla="*/ 1 w 13"/>
                <a:gd name="T1" fmla="*/ 6 h 24"/>
                <a:gd name="T2" fmla="*/ 0 w 13"/>
                <a:gd name="T3" fmla="*/ 24 h 24"/>
                <a:gd name="T4" fmla="*/ 13 w 13"/>
                <a:gd name="T5" fmla="*/ 16 h 24"/>
                <a:gd name="T6" fmla="*/ 9 w 13"/>
                <a:gd name="T7" fmla="*/ 0 h 24"/>
                <a:gd name="T8" fmla="*/ 1 w 13"/>
                <a:gd name="T9" fmla="*/ 6 h 24"/>
              </a:gdLst>
              <a:ahLst/>
              <a:cxnLst>
                <a:cxn ang="0">
                  <a:pos x="T0" y="T1"/>
                </a:cxn>
                <a:cxn ang="0">
                  <a:pos x="T2" y="T3"/>
                </a:cxn>
                <a:cxn ang="0">
                  <a:pos x="T4" y="T5"/>
                </a:cxn>
                <a:cxn ang="0">
                  <a:pos x="T6" y="T7"/>
                </a:cxn>
                <a:cxn ang="0">
                  <a:pos x="T8" y="T9"/>
                </a:cxn>
              </a:cxnLst>
              <a:rect l="0" t="0" r="r" b="b"/>
              <a:pathLst>
                <a:path w="13" h="24">
                  <a:moveTo>
                    <a:pt x="1" y="6"/>
                  </a:moveTo>
                  <a:cubicBezTo>
                    <a:pt x="0" y="24"/>
                    <a:pt x="0" y="24"/>
                    <a:pt x="0" y="24"/>
                  </a:cubicBezTo>
                  <a:cubicBezTo>
                    <a:pt x="4" y="20"/>
                    <a:pt x="8" y="18"/>
                    <a:pt x="13" y="16"/>
                  </a:cubicBezTo>
                  <a:cubicBezTo>
                    <a:pt x="9" y="0"/>
                    <a:pt x="9" y="0"/>
                    <a:pt x="9" y="0"/>
                  </a:cubicBezTo>
                  <a:cubicBezTo>
                    <a:pt x="6" y="2"/>
                    <a:pt x="3" y="4"/>
                    <a:pt x="1" y="6"/>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6" name="Freeform 2250"/>
            <p:cNvSpPr/>
            <p:nvPr/>
          </p:nvSpPr>
          <p:spPr bwMode="auto">
            <a:xfrm>
              <a:off x="2895" y="3729"/>
              <a:ext cx="46" cy="49"/>
            </a:xfrm>
            <a:custGeom>
              <a:avLst/>
              <a:gdLst>
                <a:gd name="T0" fmla="*/ 5 w 19"/>
                <a:gd name="T1" fmla="*/ 2 h 20"/>
                <a:gd name="T2" fmla="*/ 2 w 19"/>
                <a:gd name="T3" fmla="*/ 14 h 20"/>
                <a:gd name="T4" fmla="*/ 13 w 19"/>
                <a:gd name="T5" fmla="*/ 18 h 20"/>
                <a:gd name="T6" fmla="*/ 17 w 19"/>
                <a:gd name="T7" fmla="*/ 6 h 20"/>
                <a:gd name="T8" fmla="*/ 5 w 19"/>
                <a:gd name="T9" fmla="*/ 2 h 20"/>
              </a:gdLst>
              <a:ahLst/>
              <a:cxnLst>
                <a:cxn ang="0">
                  <a:pos x="T0" y="T1"/>
                </a:cxn>
                <a:cxn ang="0">
                  <a:pos x="T2" y="T3"/>
                </a:cxn>
                <a:cxn ang="0">
                  <a:pos x="T4" y="T5"/>
                </a:cxn>
                <a:cxn ang="0">
                  <a:pos x="T6" y="T7"/>
                </a:cxn>
                <a:cxn ang="0">
                  <a:pos x="T8" y="T9"/>
                </a:cxn>
              </a:cxnLst>
              <a:rect l="0" t="0" r="r" b="b"/>
              <a:pathLst>
                <a:path w="19" h="20">
                  <a:moveTo>
                    <a:pt x="5" y="2"/>
                  </a:moveTo>
                  <a:cubicBezTo>
                    <a:pt x="1" y="5"/>
                    <a:pt x="0" y="10"/>
                    <a:pt x="2" y="14"/>
                  </a:cubicBezTo>
                  <a:cubicBezTo>
                    <a:pt x="4" y="18"/>
                    <a:pt x="9" y="20"/>
                    <a:pt x="13" y="18"/>
                  </a:cubicBezTo>
                  <a:cubicBezTo>
                    <a:pt x="17" y="15"/>
                    <a:pt x="19" y="10"/>
                    <a:pt x="17" y="6"/>
                  </a:cubicBezTo>
                  <a:cubicBezTo>
                    <a:pt x="14" y="1"/>
                    <a:pt x="9" y="0"/>
                    <a:pt x="5" y="2"/>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7" name="Freeform 2251"/>
            <p:cNvSpPr/>
            <p:nvPr/>
          </p:nvSpPr>
          <p:spPr bwMode="auto">
            <a:xfrm>
              <a:off x="197" y="275"/>
              <a:ext cx="78" cy="114"/>
            </a:xfrm>
            <a:custGeom>
              <a:avLst/>
              <a:gdLst>
                <a:gd name="T0" fmla="*/ 32 w 32"/>
                <a:gd name="T1" fmla="*/ 0 h 47"/>
                <a:gd name="T2" fmla="*/ 3 w 32"/>
                <a:gd name="T3" fmla="*/ 10 h 47"/>
                <a:gd name="T4" fmla="*/ 0 w 32"/>
                <a:gd name="T5" fmla="*/ 47 h 47"/>
                <a:gd name="T6" fmla="*/ 30 w 32"/>
                <a:gd name="T7" fmla="*/ 38 h 47"/>
                <a:gd name="T8" fmla="*/ 32 w 32"/>
                <a:gd name="T9" fmla="*/ 0 h 47"/>
              </a:gdLst>
              <a:ahLst/>
              <a:cxnLst>
                <a:cxn ang="0">
                  <a:pos x="T0" y="T1"/>
                </a:cxn>
                <a:cxn ang="0">
                  <a:pos x="T2" y="T3"/>
                </a:cxn>
                <a:cxn ang="0">
                  <a:pos x="T4" y="T5"/>
                </a:cxn>
                <a:cxn ang="0">
                  <a:pos x="T6" y="T7"/>
                </a:cxn>
                <a:cxn ang="0">
                  <a:pos x="T8" y="T9"/>
                </a:cxn>
              </a:cxnLst>
              <a:rect l="0" t="0" r="r" b="b"/>
              <a:pathLst>
                <a:path w="32" h="47">
                  <a:moveTo>
                    <a:pt x="32" y="0"/>
                  </a:moveTo>
                  <a:cubicBezTo>
                    <a:pt x="22" y="1"/>
                    <a:pt x="12" y="4"/>
                    <a:pt x="3" y="10"/>
                  </a:cubicBezTo>
                  <a:cubicBezTo>
                    <a:pt x="2" y="18"/>
                    <a:pt x="1" y="31"/>
                    <a:pt x="0" y="47"/>
                  </a:cubicBezTo>
                  <a:cubicBezTo>
                    <a:pt x="9" y="42"/>
                    <a:pt x="19" y="39"/>
                    <a:pt x="30" y="38"/>
                  </a:cubicBezTo>
                  <a:cubicBezTo>
                    <a:pt x="30" y="25"/>
                    <a:pt x="31" y="12"/>
                    <a:pt x="32" y="0"/>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8" name="Freeform 2252"/>
            <p:cNvSpPr/>
            <p:nvPr/>
          </p:nvSpPr>
          <p:spPr bwMode="auto">
            <a:xfrm>
              <a:off x="3182" y="4123"/>
              <a:ext cx="153" cy="199"/>
            </a:xfrm>
            <a:custGeom>
              <a:avLst/>
              <a:gdLst>
                <a:gd name="T0" fmla="*/ 14 w 63"/>
                <a:gd name="T1" fmla="*/ 2 h 82"/>
                <a:gd name="T2" fmla="*/ 0 w 63"/>
                <a:gd name="T3" fmla="*/ 0 h 82"/>
                <a:gd name="T4" fmla="*/ 60 w 63"/>
                <a:gd name="T5" fmla="*/ 82 h 82"/>
                <a:gd name="T6" fmla="*/ 63 w 63"/>
                <a:gd name="T7" fmla="*/ 82 h 82"/>
                <a:gd name="T8" fmla="*/ 60 w 63"/>
                <a:gd name="T9" fmla="*/ 65 h 82"/>
                <a:gd name="T10" fmla="*/ 14 w 63"/>
                <a:gd name="T11" fmla="*/ 2 h 82"/>
              </a:gdLst>
              <a:ahLst/>
              <a:cxnLst>
                <a:cxn ang="0">
                  <a:pos x="T0" y="T1"/>
                </a:cxn>
                <a:cxn ang="0">
                  <a:pos x="T2" y="T3"/>
                </a:cxn>
                <a:cxn ang="0">
                  <a:pos x="T4" y="T5"/>
                </a:cxn>
                <a:cxn ang="0">
                  <a:pos x="T6" y="T7"/>
                </a:cxn>
                <a:cxn ang="0">
                  <a:pos x="T8" y="T9"/>
                </a:cxn>
                <a:cxn ang="0">
                  <a:pos x="T10" y="T11"/>
                </a:cxn>
              </a:cxnLst>
              <a:rect l="0" t="0" r="r" b="b"/>
              <a:pathLst>
                <a:path w="63" h="82">
                  <a:moveTo>
                    <a:pt x="14" y="2"/>
                  </a:moveTo>
                  <a:cubicBezTo>
                    <a:pt x="0" y="0"/>
                    <a:pt x="0" y="0"/>
                    <a:pt x="0" y="0"/>
                  </a:cubicBezTo>
                  <a:cubicBezTo>
                    <a:pt x="60" y="82"/>
                    <a:pt x="60" y="82"/>
                    <a:pt x="60" y="82"/>
                  </a:cubicBezTo>
                  <a:cubicBezTo>
                    <a:pt x="63" y="82"/>
                    <a:pt x="63" y="82"/>
                    <a:pt x="63" y="82"/>
                  </a:cubicBezTo>
                  <a:cubicBezTo>
                    <a:pt x="62" y="77"/>
                    <a:pt x="61" y="71"/>
                    <a:pt x="60" y="65"/>
                  </a:cubicBezTo>
                  <a:lnTo>
                    <a:pt x="14" y="2"/>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9" name="Freeform 2253"/>
            <p:cNvSpPr/>
            <p:nvPr/>
          </p:nvSpPr>
          <p:spPr bwMode="auto">
            <a:xfrm>
              <a:off x="2691" y="3464"/>
              <a:ext cx="165" cy="233"/>
            </a:xfrm>
            <a:custGeom>
              <a:avLst/>
              <a:gdLst>
                <a:gd name="T0" fmla="*/ 68 w 68"/>
                <a:gd name="T1" fmla="*/ 84 h 96"/>
                <a:gd name="T2" fmla="*/ 3 w 68"/>
                <a:gd name="T3" fmla="*/ 0 h 96"/>
                <a:gd name="T4" fmla="*/ 0 w 68"/>
                <a:gd name="T5" fmla="*/ 11 h 96"/>
                <a:gd name="T6" fmla="*/ 65 w 68"/>
                <a:gd name="T7" fmla="*/ 96 h 96"/>
                <a:gd name="T8" fmla="*/ 68 w 68"/>
                <a:gd name="T9" fmla="*/ 84 h 96"/>
              </a:gdLst>
              <a:ahLst/>
              <a:cxnLst>
                <a:cxn ang="0">
                  <a:pos x="T0" y="T1"/>
                </a:cxn>
                <a:cxn ang="0">
                  <a:pos x="T2" y="T3"/>
                </a:cxn>
                <a:cxn ang="0">
                  <a:pos x="T4" y="T5"/>
                </a:cxn>
                <a:cxn ang="0">
                  <a:pos x="T6" y="T7"/>
                </a:cxn>
                <a:cxn ang="0">
                  <a:pos x="T8" y="T9"/>
                </a:cxn>
              </a:cxnLst>
              <a:rect l="0" t="0" r="r" b="b"/>
              <a:pathLst>
                <a:path w="68" h="96">
                  <a:moveTo>
                    <a:pt x="68" y="84"/>
                  </a:moveTo>
                  <a:cubicBezTo>
                    <a:pt x="3" y="0"/>
                    <a:pt x="3" y="0"/>
                    <a:pt x="3" y="0"/>
                  </a:cubicBezTo>
                  <a:cubicBezTo>
                    <a:pt x="0" y="11"/>
                    <a:pt x="0" y="11"/>
                    <a:pt x="0" y="11"/>
                  </a:cubicBezTo>
                  <a:cubicBezTo>
                    <a:pt x="65" y="96"/>
                    <a:pt x="65" y="96"/>
                    <a:pt x="65" y="96"/>
                  </a:cubicBezTo>
                  <a:cubicBezTo>
                    <a:pt x="66" y="92"/>
                    <a:pt x="67" y="88"/>
                    <a:pt x="68" y="84"/>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0" name="Freeform 2254"/>
            <p:cNvSpPr/>
            <p:nvPr/>
          </p:nvSpPr>
          <p:spPr bwMode="auto">
            <a:xfrm>
              <a:off x="2134" y="2792"/>
              <a:ext cx="124" cy="197"/>
            </a:xfrm>
            <a:custGeom>
              <a:avLst/>
              <a:gdLst>
                <a:gd name="T0" fmla="*/ 0 w 51"/>
                <a:gd name="T1" fmla="*/ 63 h 81"/>
                <a:gd name="T2" fmla="*/ 3 w 51"/>
                <a:gd name="T3" fmla="*/ 81 h 81"/>
                <a:gd name="T4" fmla="*/ 30 w 51"/>
                <a:gd name="T5" fmla="*/ 0 h 81"/>
                <a:gd name="T6" fmla="*/ 13 w 51"/>
                <a:gd name="T7" fmla="*/ 15 h 81"/>
                <a:gd name="T8" fmla="*/ 0 w 51"/>
                <a:gd name="T9" fmla="*/ 63 h 81"/>
              </a:gdLst>
              <a:ahLst/>
              <a:cxnLst>
                <a:cxn ang="0">
                  <a:pos x="T0" y="T1"/>
                </a:cxn>
                <a:cxn ang="0">
                  <a:pos x="T2" y="T3"/>
                </a:cxn>
                <a:cxn ang="0">
                  <a:pos x="T4" y="T5"/>
                </a:cxn>
                <a:cxn ang="0">
                  <a:pos x="T6" y="T7"/>
                </a:cxn>
                <a:cxn ang="0">
                  <a:pos x="T8" y="T9"/>
                </a:cxn>
              </a:cxnLst>
              <a:rect l="0" t="0" r="r" b="b"/>
              <a:pathLst>
                <a:path w="51" h="81">
                  <a:moveTo>
                    <a:pt x="0" y="63"/>
                  </a:moveTo>
                  <a:cubicBezTo>
                    <a:pt x="1" y="68"/>
                    <a:pt x="2" y="74"/>
                    <a:pt x="3" y="81"/>
                  </a:cubicBezTo>
                  <a:cubicBezTo>
                    <a:pt x="38" y="73"/>
                    <a:pt x="51" y="29"/>
                    <a:pt x="30" y="0"/>
                  </a:cubicBezTo>
                  <a:cubicBezTo>
                    <a:pt x="25" y="6"/>
                    <a:pt x="19" y="11"/>
                    <a:pt x="13" y="15"/>
                  </a:cubicBezTo>
                  <a:cubicBezTo>
                    <a:pt x="21" y="32"/>
                    <a:pt x="16" y="54"/>
                    <a:pt x="0" y="63"/>
                  </a:cubicBezTo>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1" name="Freeform 2255"/>
            <p:cNvSpPr/>
            <p:nvPr/>
          </p:nvSpPr>
          <p:spPr bwMode="auto">
            <a:xfrm>
              <a:off x="2027" y="2651"/>
              <a:ext cx="66" cy="78"/>
            </a:xfrm>
            <a:custGeom>
              <a:avLst/>
              <a:gdLst>
                <a:gd name="T0" fmla="*/ 27 w 27"/>
                <a:gd name="T1" fmla="*/ 26 h 32"/>
                <a:gd name="T2" fmla="*/ 7 w 27"/>
                <a:gd name="T3" fmla="*/ 0 h 32"/>
                <a:gd name="T4" fmla="*/ 0 w 27"/>
                <a:gd name="T5" fmla="*/ 4 h 32"/>
                <a:gd name="T6" fmla="*/ 11 w 27"/>
                <a:gd name="T7" fmla="*/ 32 h 32"/>
                <a:gd name="T8" fmla="*/ 27 w 27"/>
                <a:gd name="T9" fmla="*/ 26 h 32"/>
              </a:gdLst>
              <a:ahLst/>
              <a:cxnLst>
                <a:cxn ang="0">
                  <a:pos x="T0" y="T1"/>
                </a:cxn>
                <a:cxn ang="0">
                  <a:pos x="T2" y="T3"/>
                </a:cxn>
                <a:cxn ang="0">
                  <a:pos x="T4" y="T5"/>
                </a:cxn>
                <a:cxn ang="0">
                  <a:pos x="T6" y="T7"/>
                </a:cxn>
                <a:cxn ang="0">
                  <a:pos x="T8" y="T9"/>
                </a:cxn>
              </a:cxnLst>
              <a:rect l="0" t="0" r="r" b="b"/>
              <a:pathLst>
                <a:path w="27" h="32">
                  <a:moveTo>
                    <a:pt x="27" y="26"/>
                  </a:moveTo>
                  <a:cubicBezTo>
                    <a:pt x="7" y="0"/>
                    <a:pt x="7" y="0"/>
                    <a:pt x="7" y="0"/>
                  </a:cubicBezTo>
                  <a:cubicBezTo>
                    <a:pt x="5" y="2"/>
                    <a:pt x="2" y="3"/>
                    <a:pt x="0" y="4"/>
                  </a:cubicBezTo>
                  <a:cubicBezTo>
                    <a:pt x="11" y="32"/>
                    <a:pt x="11" y="32"/>
                    <a:pt x="11" y="32"/>
                  </a:cubicBezTo>
                  <a:cubicBezTo>
                    <a:pt x="16" y="30"/>
                    <a:pt x="22" y="29"/>
                    <a:pt x="27" y="26"/>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2" name="Freeform 2256"/>
            <p:cNvSpPr/>
            <p:nvPr/>
          </p:nvSpPr>
          <p:spPr bwMode="auto">
            <a:xfrm>
              <a:off x="2231" y="2999"/>
              <a:ext cx="119" cy="122"/>
            </a:xfrm>
            <a:custGeom>
              <a:avLst/>
              <a:gdLst>
                <a:gd name="T0" fmla="*/ 29 w 49"/>
                <a:gd name="T1" fmla="*/ 0 h 50"/>
                <a:gd name="T2" fmla="*/ 0 w 49"/>
                <a:gd name="T3" fmla="*/ 23 h 50"/>
                <a:gd name="T4" fmla="*/ 49 w 49"/>
                <a:gd name="T5" fmla="*/ 50 h 50"/>
                <a:gd name="T6" fmla="*/ 29 w 49"/>
                <a:gd name="T7" fmla="*/ 0 h 50"/>
              </a:gdLst>
              <a:ahLst/>
              <a:cxnLst>
                <a:cxn ang="0">
                  <a:pos x="T0" y="T1"/>
                </a:cxn>
                <a:cxn ang="0">
                  <a:pos x="T2" y="T3"/>
                </a:cxn>
                <a:cxn ang="0">
                  <a:pos x="T4" y="T5"/>
                </a:cxn>
                <a:cxn ang="0">
                  <a:pos x="T6" y="T7"/>
                </a:cxn>
              </a:cxnLst>
              <a:rect l="0" t="0" r="r" b="b"/>
              <a:pathLst>
                <a:path w="49" h="50">
                  <a:moveTo>
                    <a:pt x="29" y="0"/>
                  </a:moveTo>
                  <a:cubicBezTo>
                    <a:pt x="22" y="11"/>
                    <a:pt x="12" y="19"/>
                    <a:pt x="0" y="23"/>
                  </a:cubicBezTo>
                  <a:cubicBezTo>
                    <a:pt x="49" y="50"/>
                    <a:pt x="49" y="50"/>
                    <a:pt x="49" y="50"/>
                  </a:cubicBezTo>
                  <a:cubicBezTo>
                    <a:pt x="29" y="0"/>
                    <a:pt x="29" y="0"/>
                    <a:pt x="29" y="0"/>
                  </a:cubicBezTo>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3" name="Freeform 2257"/>
            <p:cNvSpPr/>
            <p:nvPr/>
          </p:nvSpPr>
          <p:spPr bwMode="auto">
            <a:xfrm>
              <a:off x="3145" y="4116"/>
              <a:ext cx="170" cy="206"/>
            </a:xfrm>
            <a:custGeom>
              <a:avLst/>
              <a:gdLst>
                <a:gd name="T0" fmla="*/ 2 w 70"/>
                <a:gd name="T1" fmla="*/ 0 h 85"/>
                <a:gd name="T2" fmla="*/ 0 w 70"/>
                <a:gd name="T3" fmla="*/ 5 h 85"/>
                <a:gd name="T4" fmla="*/ 58 w 70"/>
                <a:gd name="T5" fmla="*/ 85 h 85"/>
                <a:gd name="T6" fmla="*/ 70 w 70"/>
                <a:gd name="T7" fmla="*/ 85 h 85"/>
                <a:gd name="T8" fmla="*/ 9 w 70"/>
                <a:gd name="T9" fmla="*/ 2 h 85"/>
                <a:gd name="T10" fmla="*/ 2 w 70"/>
                <a:gd name="T11" fmla="*/ 0 h 85"/>
              </a:gdLst>
              <a:ahLst/>
              <a:cxnLst>
                <a:cxn ang="0">
                  <a:pos x="T0" y="T1"/>
                </a:cxn>
                <a:cxn ang="0">
                  <a:pos x="T2" y="T3"/>
                </a:cxn>
                <a:cxn ang="0">
                  <a:pos x="T4" y="T5"/>
                </a:cxn>
                <a:cxn ang="0">
                  <a:pos x="T6" y="T7"/>
                </a:cxn>
                <a:cxn ang="0">
                  <a:pos x="T8" y="T9"/>
                </a:cxn>
                <a:cxn ang="0">
                  <a:pos x="T10" y="T11"/>
                </a:cxn>
              </a:cxnLst>
              <a:rect l="0" t="0" r="r" b="b"/>
              <a:pathLst>
                <a:path w="70" h="85">
                  <a:moveTo>
                    <a:pt x="2" y="0"/>
                  </a:moveTo>
                  <a:cubicBezTo>
                    <a:pt x="1" y="2"/>
                    <a:pt x="1" y="4"/>
                    <a:pt x="0" y="5"/>
                  </a:cubicBezTo>
                  <a:cubicBezTo>
                    <a:pt x="58" y="85"/>
                    <a:pt x="58" y="85"/>
                    <a:pt x="58" y="85"/>
                  </a:cubicBezTo>
                  <a:cubicBezTo>
                    <a:pt x="70" y="85"/>
                    <a:pt x="70" y="85"/>
                    <a:pt x="70" y="85"/>
                  </a:cubicBezTo>
                  <a:cubicBezTo>
                    <a:pt x="9" y="2"/>
                    <a:pt x="9" y="2"/>
                    <a:pt x="9" y="2"/>
                  </a:cubicBezTo>
                  <a:lnTo>
                    <a:pt x="2"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4" name="Freeform 2258"/>
            <p:cNvSpPr/>
            <p:nvPr/>
          </p:nvSpPr>
          <p:spPr bwMode="auto">
            <a:xfrm>
              <a:off x="2676" y="3503"/>
              <a:ext cx="168" cy="233"/>
            </a:xfrm>
            <a:custGeom>
              <a:avLst/>
              <a:gdLst>
                <a:gd name="T0" fmla="*/ 69 w 69"/>
                <a:gd name="T1" fmla="*/ 85 h 96"/>
                <a:gd name="T2" fmla="*/ 4 w 69"/>
                <a:gd name="T3" fmla="*/ 0 h 96"/>
                <a:gd name="T4" fmla="*/ 0 w 69"/>
                <a:gd name="T5" fmla="*/ 11 h 96"/>
                <a:gd name="T6" fmla="*/ 66 w 69"/>
                <a:gd name="T7" fmla="*/ 96 h 96"/>
                <a:gd name="T8" fmla="*/ 69 w 69"/>
                <a:gd name="T9" fmla="*/ 85 h 96"/>
              </a:gdLst>
              <a:ahLst/>
              <a:cxnLst>
                <a:cxn ang="0">
                  <a:pos x="T0" y="T1"/>
                </a:cxn>
                <a:cxn ang="0">
                  <a:pos x="T2" y="T3"/>
                </a:cxn>
                <a:cxn ang="0">
                  <a:pos x="T4" y="T5"/>
                </a:cxn>
                <a:cxn ang="0">
                  <a:pos x="T6" y="T7"/>
                </a:cxn>
                <a:cxn ang="0">
                  <a:pos x="T8" y="T9"/>
                </a:cxn>
              </a:cxnLst>
              <a:rect l="0" t="0" r="r" b="b"/>
              <a:pathLst>
                <a:path w="69" h="96">
                  <a:moveTo>
                    <a:pt x="69" y="85"/>
                  </a:moveTo>
                  <a:cubicBezTo>
                    <a:pt x="4" y="0"/>
                    <a:pt x="4" y="0"/>
                    <a:pt x="4" y="0"/>
                  </a:cubicBezTo>
                  <a:cubicBezTo>
                    <a:pt x="0" y="11"/>
                    <a:pt x="0" y="11"/>
                    <a:pt x="0" y="11"/>
                  </a:cubicBezTo>
                  <a:cubicBezTo>
                    <a:pt x="66" y="96"/>
                    <a:pt x="66" y="96"/>
                    <a:pt x="66" y="96"/>
                  </a:cubicBezTo>
                  <a:cubicBezTo>
                    <a:pt x="67" y="92"/>
                    <a:pt x="68" y="89"/>
                    <a:pt x="69" y="85"/>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5" name="Freeform 2259"/>
            <p:cNvSpPr/>
            <p:nvPr/>
          </p:nvSpPr>
          <p:spPr bwMode="auto">
            <a:xfrm>
              <a:off x="134" y="467"/>
              <a:ext cx="398" cy="584"/>
            </a:xfrm>
            <a:custGeom>
              <a:avLst/>
              <a:gdLst>
                <a:gd name="T0" fmla="*/ 109 w 164"/>
                <a:gd name="T1" fmla="*/ 35 h 240"/>
                <a:gd name="T2" fmla="*/ 10 w 164"/>
                <a:gd name="T3" fmla="*/ 37 h 240"/>
                <a:gd name="T4" fmla="*/ 31 w 164"/>
                <a:gd name="T5" fmla="*/ 109 h 240"/>
                <a:gd name="T6" fmla="*/ 34 w 164"/>
                <a:gd name="T7" fmla="*/ 56 h 240"/>
                <a:gd name="T8" fmla="*/ 106 w 164"/>
                <a:gd name="T9" fmla="*/ 88 h 240"/>
                <a:gd name="T10" fmla="*/ 94 w 164"/>
                <a:gd name="T11" fmla="*/ 199 h 240"/>
                <a:gd name="T12" fmla="*/ 114 w 164"/>
                <a:gd name="T13" fmla="*/ 240 h 240"/>
                <a:gd name="T14" fmla="*/ 109 w 164"/>
                <a:gd name="T15" fmla="*/ 35 h 2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240">
                  <a:moveTo>
                    <a:pt x="109" y="35"/>
                  </a:moveTo>
                  <a:cubicBezTo>
                    <a:pt x="74" y="0"/>
                    <a:pt x="27" y="12"/>
                    <a:pt x="10" y="37"/>
                  </a:cubicBezTo>
                  <a:cubicBezTo>
                    <a:pt x="1" y="51"/>
                    <a:pt x="0" y="96"/>
                    <a:pt x="31" y="109"/>
                  </a:cubicBezTo>
                  <a:cubicBezTo>
                    <a:pt x="14" y="87"/>
                    <a:pt x="20" y="68"/>
                    <a:pt x="34" y="56"/>
                  </a:cubicBezTo>
                  <a:cubicBezTo>
                    <a:pt x="59" y="35"/>
                    <a:pt x="96" y="57"/>
                    <a:pt x="106" y="88"/>
                  </a:cubicBezTo>
                  <a:cubicBezTo>
                    <a:pt x="122" y="138"/>
                    <a:pt x="105" y="166"/>
                    <a:pt x="94" y="199"/>
                  </a:cubicBezTo>
                  <a:cubicBezTo>
                    <a:pt x="105" y="213"/>
                    <a:pt x="111" y="227"/>
                    <a:pt x="114" y="240"/>
                  </a:cubicBezTo>
                  <a:cubicBezTo>
                    <a:pt x="134" y="169"/>
                    <a:pt x="164" y="92"/>
                    <a:pt x="109" y="35"/>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6" name="Freeform 2260"/>
            <p:cNvSpPr/>
            <p:nvPr/>
          </p:nvSpPr>
          <p:spPr bwMode="auto">
            <a:xfrm>
              <a:off x="1991" y="2666"/>
              <a:ext cx="51" cy="68"/>
            </a:xfrm>
            <a:custGeom>
              <a:avLst/>
              <a:gdLst>
                <a:gd name="T0" fmla="*/ 21 w 21"/>
                <a:gd name="T1" fmla="*/ 27 h 28"/>
                <a:gd name="T2" fmla="*/ 11 w 21"/>
                <a:gd name="T3" fmla="*/ 0 h 28"/>
                <a:gd name="T4" fmla="*/ 0 w 21"/>
                <a:gd name="T5" fmla="*/ 4 h 28"/>
                <a:gd name="T6" fmla="*/ 5 w 21"/>
                <a:gd name="T7" fmla="*/ 28 h 28"/>
                <a:gd name="T8" fmla="*/ 21 w 21"/>
                <a:gd name="T9" fmla="*/ 27 h 28"/>
              </a:gdLst>
              <a:ahLst/>
              <a:cxnLst>
                <a:cxn ang="0">
                  <a:pos x="T0" y="T1"/>
                </a:cxn>
                <a:cxn ang="0">
                  <a:pos x="T2" y="T3"/>
                </a:cxn>
                <a:cxn ang="0">
                  <a:pos x="T4" y="T5"/>
                </a:cxn>
                <a:cxn ang="0">
                  <a:pos x="T6" y="T7"/>
                </a:cxn>
                <a:cxn ang="0">
                  <a:pos x="T8" y="T9"/>
                </a:cxn>
              </a:cxnLst>
              <a:rect l="0" t="0" r="r" b="b"/>
              <a:pathLst>
                <a:path w="21" h="28">
                  <a:moveTo>
                    <a:pt x="21" y="27"/>
                  </a:moveTo>
                  <a:cubicBezTo>
                    <a:pt x="11" y="0"/>
                    <a:pt x="11" y="0"/>
                    <a:pt x="11" y="0"/>
                  </a:cubicBezTo>
                  <a:cubicBezTo>
                    <a:pt x="7" y="2"/>
                    <a:pt x="3" y="3"/>
                    <a:pt x="0" y="4"/>
                  </a:cubicBezTo>
                  <a:cubicBezTo>
                    <a:pt x="5" y="28"/>
                    <a:pt x="5" y="28"/>
                    <a:pt x="5" y="28"/>
                  </a:cubicBezTo>
                  <a:cubicBezTo>
                    <a:pt x="10" y="28"/>
                    <a:pt x="16" y="28"/>
                    <a:pt x="21" y="27"/>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7" name="Freeform 2261"/>
            <p:cNvSpPr/>
            <p:nvPr/>
          </p:nvSpPr>
          <p:spPr bwMode="auto">
            <a:xfrm>
              <a:off x="3133" y="4140"/>
              <a:ext cx="141" cy="182"/>
            </a:xfrm>
            <a:custGeom>
              <a:avLst/>
              <a:gdLst>
                <a:gd name="T0" fmla="*/ 0 w 58"/>
                <a:gd name="T1" fmla="*/ 11 h 75"/>
                <a:gd name="T2" fmla="*/ 47 w 58"/>
                <a:gd name="T3" fmla="*/ 75 h 75"/>
                <a:gd name="T4" fmla="*/ 58 w 58"/>
                <a:gd name="T5" fmla="*/ 75 h 75"/>
                <a:gd name="T6" fmla="*/ 4 w 58"/>
                <a:gd name="T7" fmla="*/ 0 h 75"/>
                <a:gd name="T8" fmla="*/ 0 w 58"/>
                <a:gd name="T9" fmla="*/ 11 h 75"/>
              </a:gdLst>
              <a:ahLst/>
              <a:cxnLst>
                <a:cxn ang="0">
                  <a:pos x="T0" y="T1"/>
                </a:cxn>
                <a:cxn ang="0">
                  <a:pos x="T2" y="T3"/>
                </a:cxn>
                <a:cxn ang="0">
                  <a:pos x="T4" y="T5"/>
                </a:cxn>
                <a:cxn ang="0">
                  <a:pos x="T6" y="T7"/>
                </a:cxn>
                <a:cxn ang="0">
                  <a:pos x="T8" y="T9"/>
                </a:cxn>
              </a:cxnLst>
              <a:rect l="0" t="0" r="r" b="b"/>
              <a:pathLst>
                <a:path w="58" h="75">
                  <a:moveTo>
                    <a:pt x="0" y="11"/>
                  </a:moveTo>
                  <a:cubicBezTo>
                    <a:pt x="47" y="75"/>
                    <a:pt x="47" y="75"/>
                    <a:pt x="47" y="75"/>
                  </a:cubicBezTo>
                  <a:cubicBezTo>
                    <a:pt x="58" y="75"/>
                    <a:pt x="58" y="75"/>
                    <a:pt x="58" y="75"/>
                  </a:cubicBezTo>
                  <a:cubicBezTo>
                    <a:pt x="4" y="0"/>
                    <a:pt x="4" y="0"/>
                    <a:pt x="4" y="0"/>
                  </a:cubicBezTo>
                  <a:cubicBezTo>
                    <a:pt x="3" y="4"/>
                    <a:pt x="1" y="7"/>
                    <a:pt x="0" y="11"/>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8" name="Freeform 2262"/>
            <p:cNvSpPr/>
            <p:nvPr/>
          </p:nvSpPr>
          <p:spPr bwMode="auto">
            <a:xfrm>
              <a:off x="1701" y="2352"/>
              <a:ext cx="56" cy="22"/>
            </a:xfrm>
            <a:custGeom>
              <a:avLst/>
              <a:gdLst>
                <a:gd name="T0" fmla="*/ 0 w 23"/>
                <a:gd name="T1" fmla="*/ 3 h 9"/>
                <a:gd name="T2" fmla="*/ 3 w 23"/>
                <a:gd name="T3" fmla="*/ 7 h 9"/>
                <a:gd name="T4" fmla="*/ 23 w 23"/>
                <a:gd name="T5" fmla="*/ 9 h 9"/>
                <a:gd name="T6" fmla="*/ 23 w 23"/>
                <a:gd name="T7" fmla="*/ 0 h 9"/>
                <a:gd name="T8" fmla="*/ 0 w 23"/>
                <a:gd name="T9" fmla="*/ 3 h 9"/>
              </a:gdLst>
              <a:ahLst/>
              <a:cxnLst>
                <a:cxn ang="0">
                  <a:pos x="T0" y="T1"/>
                </a:cxn>
                <a:cxn ang="0">
                  <a:pos x="T2" y="T3"/>
                </a:cxn>
                <a:cxn ang="0">
                  <a:pos x="T4" y="T5"/>
                </a:cxn>
                <a:cxn ang="0">
                  <a:pos x="T6" y="T7"/>
                </a:cxn>
                <a:cxn ang="0">
                  <a:pos x="T8" y="T9"/>
                </a:cxn>
              </a:cxnLst>
              <a:rect l="0" t="0" r="r" b="b"/>
              <a:pathLst>
                <a:path w="23" h="9">
                  <a:moveTo>
                    <a:pt x="0" y="3"/>
                  </a:moveTo>
                  <a:cubicBezTo>
                    <a:pt x="3" y="7"/>
                    <a:pt x="3" y="7"/>
                    <a:pt x="3" y="7"/>
                  </a:cubicBezTo>
                  <a:cubicBezTo>
                    <a:pt x="23" y="9"/>
                    <a:pt x="23" y="9"/>
                    <a:pt x="23" y="9"/>
                  </a:cubicBezTo>
                  <a:cubicBezTo>
                    <a:pt x="23" y="0"/>
                    <a:pt x="23" y="0"/>
                    <a:pt x="23" y="0"/>
                  </a:cubicBezTo>
                  <a:cubicBezTo>
                    <a:pt x="16" y="1"/>
                    <a:pt x="8" y="2"/>
                    <a:pt x="0" y="3"/>
                  </a:cubicBezTo>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9" name="Freeform 2263"/>
            <p:cNvSpPr/>
            <p:nvPr/>
          </p:nvSpPr>
          <p:spPr bwMode="auto">
            <a:xfrm>
              <a:off x="2664" y="3542"/>
              <a:ext cx="168" cy="233"/>
            </a:xfrm>
            <a:custGeom>
              <a:avLst/>
              <a:gdLst>
                <a:gd name="T0" fmla="*/ 69 w 69"/>
                <a:gd name="T1" fmla="*/ 85 h 96"/>
                <a:gd name="T2" fmla="*/ 4 w 69"/>
                <a:gd name="T3" fmla="*/ 0 h 96"/>
                <a:gd name="T4" fmla="*/ 0 w 69"/>
                <a:gd name="T5" fmla="*/ 11 h 96"/>
                <a:gd name="T6" fmla="*/ 66 w 69"/>
                <a:gd name="T7" fmla="*/ 96 h 96"/>
                <a:gd name="T8" fmla="*/ 69 w 69"/>
                <a:gd name="T9" fmla="*/ 85 h 96"/>
              </a:gdLst>
              <a:ahLst/>
              <a:cxnLst>
                <a:cxn ang="0">
                  <a:pos x="T0" y="T1"/>
                </a:cxn>
                <a:cxn ang="0">
                  <a:pos x="T2" y="T3"/>
                </a:cxn>
                <a:cxn ang="0">
                  <a:pos x="T4" y="T5"/>
                </a:cxn>
                <a:cxn ang="0">
                  <a:pos x="T6" y="T7"/>
                </a:cxn>
                <a:cxn ang="0">
                  <a:pos x="T8" y="T9"/>
                </a:cxn>
              </a:cxnLst>
              <a:rect l="0" t="0" r="r" b="b"/>
              <a:pathLst>
                <a:path w="69" h="96">
                  <a:moveTo>
                    <a:pt x="69" y="85"/>
                  </a:moveTo>
                  <a:cubicBezTo>
                    <a:pt x="4" y="0"/>
                    <a:pt x="4" y="0"/>
                    <a:pt x="4" y="0"/>
                  </a:cubicBezTo>
                  <a:cubicBezTo>
                    <a:pt x="0" y="11"/>
                    <a:pt x="0" y="11"/>
                    <a:pt x="0" y="11"/>
                  </a:cubicBezTo>
                  <a:cubicBezTo>
                    <a:pt x="66" y="96"/>
                    <a:pt x="66" y="96"/>
                    <a:pt x="66" y="96"/>
                  </a:cubicBezTo>
                  <a:cubicBezTo>
                    <a:pt x="67" y="93"/>
                    <a:pt x="68" y="89"/>
                    <a:pt x="69" y="85"/>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0" name="Freeform 2264"/>
            <p:cNvSpPr/>
            <p:nvPr/>
          </p:nvSpPr>
          <p:spPr bwMode="auto">
            <a:xfrm>
              <a:off x="2219" y="3065"/>
              <a:ext cx="129" cy="124"/>
            </a:xfrm>
            <a:custGeom>
              <a:avLst/>
              <a:gdLst>
                <a:gd name="T0" fmla="*/ 3 w 53"/>
                <a:gd name="T1" fmla="*/ 0 h 51"/>
                <a:gd name="T2" fmla="*/ 0 w 53"/>
                <a:gd name="T3" fmla="*/ 51 h 51"/>
                <a:gd name="T4" fmla="*/ 53 w 53"/>
                <a:gd name="T5" fmla="*/ 28 h 51"/>
                <a:gd name="T6" fmla="*/ 3 w 53"/>
                <a:gd name="T7" fmla="*/ 0 h 51"/>
              </a:gdLst>
              <a:ahLst/>
              <a:cxnLst>
                <a:cxn ang="0">
                  <a:pos x="T0" y="T1"/>
                </a:cxn>
                <a:cxn ang="0">
                  <a:pos x="T2" y="T3"/>
                </a:cxn>
                <a:cxn ang="0">
                  <a:pos x="T4" y="T5"/>
                </a:cxn>
                <a:cxn ang="0">
                  <a:pos x="T6" y="T7"/>
                </a:cxn>
              </a:cxnLst>
              <a:rect l="0" t="0" r="r" b="b"/>
              <a:pathLst>
                <a:path w="53" h="51">
                  <a:moveTo>
                    <a:pt x="3" y="0"/>
                  </a:moveTo>
                  <a:cubicBezTo>
                    <a:pt x="0" y="51"/>
                    <a:pt x="0" y="51"/>
                    <a:pt x="0" y="51"/>
                  </a:cubicBezTo>
                  <a:cubicBezTo>
                    <a:pt x="19" y="48"/>
                    <a:pt x="37" y="40"/>
                    <a:pt x="53" y="28"/>
                  </a:cubicBezTo>
                  <a:cubicBezTo>
                    <a:pt x="3" y="0"/>
                    <a:pt x="3" y="0"/>
                    <a:pt x="3" y="0"/>
                  </a:cubicBezTo>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1" name="Freeform 2265"/>
            <p:cNvSpPr/>
            <p:nvPr/>
          </p:nvSpPr>
          <p:spPr bwMode="auto">
            <a:xfrm>
              <a:off x="1716" y="2376"/>
              <a:ext cx="44" cy="17"/>
            </a:xfrm>
            <a:custGeom>
              <a:avLst/>
              <a:gdLst>
                <a:gd name="T0" fmla="*/ 44 w 44"/>
                <a:gd name="T1" fmla="*/ 17 h 17"/>
                <a:gd name="T2" fmla="*/ 41 w 44"/>
                <a:gd name="T3" fmla="*/ 5 h 17"/>
                <a:gd name="T4" fmla="*/ 0 w 44"/>
                <a:gd name="T5" fmla="*/ 0 h 17"/>
                <a:gd name="T6" fmla="*/ 12 w 44"/>
                <a:gd name="T7" fmla="*/ 15 h 17"/>
                <a:gd name="T8" fmla="*/ 44 w 44"/>
                <a:gd name="T9" fmla="*/ 17 h 17"/>
              </a:gdLst>
              <a:ahLst/>
              <a:cxnLst>
                <a:cxn ang="0">
                  <a:pos x="T0" y="T1"/>
                </a:cxn>
                <a:cxn ang="0">
                  <a:pos x="T2" y="T3"/>
                </a:cxn>
                <a:cxn ang="0">
                  <a:pos x="T4" y="T5"/>
                </a:cxn>
                <a:cxn ang="0">
                  <a:pos x="T6" y="T7"/>
                </a:cxn>
                <a:cxn ang="0">
                  <a:pos x="T8" y="T9"/>
                </a:cxn>
              </a:cxnLst>
              <a:rect l="0" t="0" r="r" b="b"/>
              <a:pathLst>
                <a:path w="44" h="17">
                  <a:moveTo>
                    <a:pt x="44" y="17"/>
                  </a:moveTo>
                  <a:lnTo>
                    <a:pt x="41" y="5"/>
                  </a:lnTo>
                  <a:lnTo>
                    <a:pt x="0" y="0"/>
                  </a:lnTo>
                  <a:lnTo>
                    <a:pt x="12" y="15"/>
                  </a:lnTo>
                  <a:lnTo>
                    <a:pt x="44" y="17"/>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2" name="Freeform 2266"/>
            <p:cNvSpPr/>
            <p:nvPr/>
          </p:nvSpPr>
          <p:spPr bwMode="auto">
            <a:xfrm>
              <a:off x="1716" y="2376"/>
              <a:ext cx="44" cy="17"/>
            </a:xfrm>
            <a:custGeom>
              <a:avLst/>
              <a:gdLst>
                <a:gd name="T0" fmla="*/ 44 w 44"/>
                <a:gd name="T1" fmla="*/ 17 h 17"/>
                <a:gd name="T2" fmla="*/ 41 w 44"/>
                <a:gd name="T3" fmla="*/ 5 h 17"/>
                <a:gd name="T4" fmla="*/ 0 w 44"/>
                <a:gd name="T5" fmla="*/ 0 h 17"/>
                <a:gd name="T6" fmla="*/ 12 w 44"/>
                <a:gd name="T7" fmla="*/ 15 h 17"/>
                <a:gd name="T8" fmla="*/ 44 w 44"/>
                <a:gd name="T9" fmla="*/ 17 h 17"/>
              </a:gdLst>
              <a:ahLst/>
              <a:cxnLst>
                <a:cxn ang="0">
                  <a:pos x="T0" y="T1"/>
                </a:cxn>
                <a:cxn ang="0">
                  <a:pos x="T2" y="T3"/>
                </a:cxn>
                <a:cxn ang="0">
                  <a:pos x="T4" y="T5"/>
                </a:cxn>
                <a:cxn ang="0">
                  <a:pos x="T6" y="T7"/>
                </a:cxn>
                <a:cxn ang="0">
                  <a:pos x="T8" y="T9"/>
                </a:cxn>
              </a:cxnLst>
              <a:rect l="0" t="0" r="r" b="b"/>
              <a:pathLst>
                <a:path w="44" h="17">
                  <a:moveTo>
                    <a:pt x="44" y="17"/>
                  </a:moveTo>
                  <a:lnTo>
                    <a:pt x="41" y="5"/>
                  </a:lnTo>
                  <a:lnTo>
                    <a:pt x="0" y="0"/>
                  </a:lnTo>
                  <a:lnTo>
                    <a:pt x="12" y="15"/>
                  </a:lnTo>
                  <a:lnTo>
                    <a:pt x="44"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3" name="Freeform 2267"/>
            <p:cNvSpPr/>
            <p:nvPr/>
          </p:nvSpPr>
          <p:spPr bwMode="auto">
            <a:xfrm>
              <a:off x="1949" y="2676"/>
              <a:ext cx="44" cy="58"/>
            </a:xfrm>
            <a:custGeom>
              <a:avLst/>
              <a:gdLst>
                <a:gd name="T0" fmla="*/ 0 w 18"/>
                <a:gd name="T1" fmla="*/ 1 h 24"/>
                <a:gd name="T2" fmla="*/ 1 w 18"/>
                <a:gd name="T3" fmla="*/ 22 h 24"/>
                <a:gd name="T4" fmla="*/ 18 w 18"/>
                <a:gd name="T5" fmla="*/ 24 h 24"/>
                <a:gd name="T6" fmla="*/ 13 w 18"/>
                <a:gd name="T7" fmla="*/ 0 h 24"/>
                <a:gd name="T8" fmla="*/ 0 w 18"/>
                <a:gd name="T9" fmla="*/ 1 h 24"/>
              </a:gdLst>
              <a:ahLst/>
              <a:cxnLst>
                <a:cxn ang="0">
                  <a:pos x="T0" y="T1"/>
                </a:cxn>
                <a:cxn ang="0">
                  <a:pos x="T2" y="T3"/>
                </a:cxn>
                <a:cxn ang="0">
                  <a:pos x="T4" y="T5"/>
                </a:cxn>
                <a:cxn ang="0">
                  <a:pos x="T6" y="T7"/>
                </a:cxn>
                <a:cxn ang="0">
                  <a:pos x="T8" y="T9"/>
                </a:cxn>
              </a:cxnLst>
              <a:rect l="0" t="0" r="r" b="b"/>
              <a:pathLst>
                <a:path w="18" h="24">
                  <a:moveTo>
                    <a:pt x="0" y="1"/>
                  </a:moveTo>
                  <a:cubicBezTo>
                    <a:pt x="1" y="22"/>
                    <a:pt x="1" y="22"/>
                    <a:pt x="1" y="22"/>
                  </a:cubicBezTo>
                  <a:cubicBezTo>
                    <a:pt x="6" y="23"/>
                    <a:pt x="12" y="24"/>
                    <a:pt x="18" y="24"/>
                  </a:cubicBezTo>
                  <a:cubicBezTo>
                    <a:pt x="13" y="0"/>
                    <a:pt x="13" y="0"/>
                    <a:pt x="13" y="0"/>
                  </a:cubicBezTo>
                  <a:cubicBezTo>
                    <a:pt x="8" y="1"/>
                    <a:pt x="4" y="1"/>
                    <a:pt x="0" y="1"/>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4" name="Freeform 2268"/>
            <p:cNvSpPr/>
            <p:nvPr/>
          </p:nvSpPr>
          <p:spPr bwMode="auto">
            <a:xfrm>
              <a:off x="2506" y="3374"/>
              <a:ext cx="39" cy="39"/>
            </a:xfrm>
            <a:custGeom>
              <a:avLst/>
              <a:gdLst>
                <a:gd name="T0" fmla="*/ 16 w 16"/>
                <a:gd name="T1" fmla="*/ 0 h 16"/>
                <a:gd name="T2" fmla="*/ 0 w 16"/>
                <a:gd name="T3" fmla="*/ 0 h 16"/>
                <a:gd name="T4" fmla="*/ 11 w 16"/>
                <a:gd name="T5" fmla="*/ 16 h 16"/>
                <a:gd name="T6" fmla="*/ 16 w 16"/>
                <a:gd name="T7" fmla="*/ 0 h 16"/>
              </a:gdLst>
              <a:ahLst/>
              <a:cxnLst>
                <a:cxn ang="0">
                  <a:pos x="T0" y="T1"/>
                </a:cxn>
                <a:cxn ang="0">
                  <a:pos x="T2" y="T3"/>
                </a:cxn>
                <a:cxn ang="0">
                  <a:pos x="T4" y="T5"/>
                </a:cxn>
                <a:cxn ang="0">
                  <a:pos x="T6" y="T7"/>
                </a:cxn>
              </a:cxnLst>
              <a:rect l="0" t="0" r="r" b="b"/>
              <a:pathLst>
                <a:path w="16" h="16">
                  <a:moveTo>
                    <a:pt x="16" y="0"/>
                  </a:moveTo>
                  <a:cubicBezTo>
                    <a:pt x="11" y="0"/>
                    <a:pt x="6" y="0"/>
                    <a:pt x="0" y="0"/>
                  </a:cubicBezTo>
                  <a:cubicBezTo>
                    <a:pt x="11" y="16"/>
                    <a:pt x="11" y="16"/>
                    <a:pt x="11" y="16"/>
                  </a:cubicBezTo>
                  <a:cubicBezTo>
                    <a:pt x="13" y="10"/>
                    <a:pt x="15" y="4"/>
                    <a:pt x="16"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5" name="Freeform 2269"/>
            <p:cNvSpPr/>
            <p:nvPr/>
          </p:nvSpPr>
          <p:spPr bwMode="auto">
            <a:xfrm>
              <a:off x="1735" y="2398"/>
              <a:ext cx="25" cy="30"/>
            </a:xfrm>
            <a:custGeom>
              <a:avLst/>
              <a:gdLst>
                <a:gd name="T0" fmla="*/ 25 w 25"/>
                <a:gd name="T1" fmla="*/ 3 h 30"/>
                <a:gd name="T2" fmla="*/ 0 w 25"/>
                <a:gd name="T3" fmla="*/ 0 h 30"/>
                <a:gd name="T4" fmla="*/ 25 w 25"/>
                <a:gd name="T5" fmla="*/ 30 h 30"/>
                <a:gd name="T6" fmla="*/ 25 w 25"/>
                <a:gd name="T7" fmla="*/ 3 h 30"/>
              </a:gdLst>
              <a:ahLst/>
              <a:cxnLst>
                <a:cxn ang="0">
                  <a:pos x="T0" y="T1"/>
                </a:cxn>
                <a:cxn ang="0">
                  <a:pos x="T2" y="T3"/>
                </a:cxn>
                <a:cxn ang="0">
                  <a:pos x="T4" y="T5"/>
                </a:cxn>
                <a:cxn ang="0">
                  <a:pos x="T6" y="T7"/>
                </a:cxn>
              </a:cxnLst>
              <a:rect l="0" t="0" r="r" b="b"/>
              <a:pathLst>
                <a:path w="25" h="30">
                  <a:moveTo>
                    <a:pt x="25" y="3"/>
                  </a:moveTo>
                  <a:lnTo>
                    <a:pt x="0" y="0"/>
                  </a:lnTo>
                  <a:lnTo>
                    <a:pt x="25" y="30"/>
                  </a:lnTo>
                  <a:lnTo>
                    <a:pt x="25" y="3"/>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6" name="Freeform 2270"/>
            <p:cNvSpPr/>
            <p:nvPr/>
          </p:nvSpPr>
          <p:spPr bwMode="auto">
            <a:xfrm>
              <a:off x="1735" y="2398"/>
              <a:ext cx="25" cy="30"/>
            </a:xfrm>
            <a:custGeom>
              <a:avLst/>
              <a:gdLst>
                <a:gd name="T0" fmla="*/ 25 w 25"/>
                <a:gd name="T1" fmla="*/ 3 h 30"/>
                <a:gd name="T2" fmla="*/ 0 w 25"/>
                <a:gd name="T3" fmla="*/ 0 h 30"/>
                <a:gd name="T4" fmla="*/ 25 w 25"/>
                <a:gd name="T5" fmla="*/ 30 h 30"/>
                <a:gd name="T6" fmla="*/ 25 w 25"/>
                <a:gd name="T7" fmla="*/ 3 h 30"/>
              </a:gdLst>
              <a:ahLst/>
              <a:cxnLst>
                <a:cxn ang="0">
                  <a:pos x="T0" y="T1"/>
                </a:cxn>
                <a:cxn ang="0">
                  <a:pos x="T2" y="T3"/>
                </a:cxn>
                <a:cxn ang="0">
                  <a:pos x="T4" y="T5"/>
                </a:cxn>
                <a:cxn ang="0">
                  <a:pos x="T6" y="T7"/>
                </a:cxn>
              </a:cxnLst>
              <a:rect l="0" t="0" r="r" b="b"/>
              <a:pathLst>
                <a:path w="25" h="30">
                  <a:moveTo>
                    <a:pt x="25" y="3"/>
                  </a:moveTo>
                  <a:lnTo>
                    <a:pt x="0" y="0"/>
                  </a:lnTo>
                  <a:lnTo>
                    <a:pt x="25" y="30"/>
                  </a:lnTo>
                  <a:lnTo>
                    <a:pt x="25"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7" name="Freeform 2271"/>
            <p:cNvSpPr/>
            <p:nvPr/>
          </p:nvSpPr>
          <p:spPr bwMode="auto">
            <a:xfrm>
              <a:off x="3123" y="4179"/>
              <a:ext cx="112" cy="143"/>
            </a:xfrm>
            <a:custGeom>
              <a:avLst/>
              <a:gdLst>
                <a:gd name="T0" fmla="*/ 0 w 46"/>
                <a:gd name="T1" fmla="*/ 10 h 59"/>
                <a:gd name="T2" fmla="*/ 34 w 46"/>
                <a:gd name="T3" fmla="*/ 57 h 59"/>
                <a:gd name="T4" fmla="*/ 42 w 46"/>
                <a:gd name="T5" fmla="*/ 59 h 59"/>
                <a:gd name="T6" fmla="*/ 46 w 46"/>
                <a:gd name="T7" fmla="*/ 59 h 59"/>
                <a:gd name="T8" fmla="*/ 3 w 46"/>
                <a:gd name="T9" fmla="*/ 0 h 59"/>
                <a:gd name="T10" fmla="*/ 0 w 46"/>
                <a:gd name="T11" fmla="*/ 10 h 59"/>
              </a:gdLst>
              <a:ahLst/>
              <a:cxnLst>
                <a:cxn ang="0">
                  <a:pos x="T0" y="T1"/>
                </a:cxn>
                <a:cxn ang="0">
                  <a:pos x="T2" y="T3"/>
                </a:cxn>
                <a:cxn ang="0">
                  <a:pos x="T4" y="T5"/>
                </a:cxn>
                <a:cxn ang="0">
                  <a:pos x="T6" y="T7"/>
                </a:cxn>
                <a:cxn ang="0">
                  <a:pos x="T8" y="T9"/>
                </a:cxn>
                <a:cxn ang="0">
                  <a:pos x="T10" y="T11"/>
                </a:cxn>
              </a:cxnLst>
              <a:rect l="0" t="0" r="r" b="b"/>
              <a:pathLst>
                <a:path w="46" h="59">
                  <a:moveTo>
                    <a:pt x="0" y="10"/>
                  </a:moveTo>
                  <a:cubicBezTo>
                    <a:pt x="34" y="57"/>
                    <a:pt x="34" y="57"/>
                    <a:pt x="34" y="57"/>
                  </a:cubicBezTo>
                  <a:cubicBezTo>
                    <a:pt x="42" y="59"/>
                    <a:pt x="42" y="59"/>
                    <a:pt x="42" y="59"/>
                  </a:cubicBezTo>
                  <a:cubicBezTo>
                    <a:pt x="46" y="59"/>
                    <a:pt x="46" y="59"/>
                    <a:pt x="46" y="59"/>
                  </a:cubicBezTo>
                  <a:cubicBezTo>
                    <a:pt x="3" y="0"/>
                    <a:pt x="3" y="0"/>
                    <a:pt x="3" y="0"/>
                  </a:cubicBezTo>
                  <a:cubicBezTo>
                    <a:pt x="2" y="3"/>
                    <a:pt x="1" y="7"/>
                    <a:pt x="0" y="1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8" name="Freeform 2272"/>
            <p:cNvSpPr/>
            <p:nvPr/>
          </p:nvSpPr>
          <p:spPr bwMode="auto">
            <a:xfrm>
              <a:off x="2652" y="3581"/>
              <a:ext cx="167" cy="238"/>
            </a:xfrm>
            <a:custGeom>
              <a:avLst/>
              <a:gdLst>
                <a:gd name="T0" fmla="*/ 69 w 69"/>
                <a:gd name="T1" fmla="*/ 86 h 98"/>
                <a:gd name="T2" fmla="*/ 4 w 69"/>
                <a:gd name="T3" fmla="*/ 0 h 98"/>
                <a:gd name="T4" fmla="*/ 0 w 69"/>
                <a:gd name="T5" fmla="*/ 11 h 98"/>
                <a:gd name="T6" fmla="*/ 65 w 69"/>
                <a:gd name="T7" fmla="*/ 98 h 98"/>
                <a:gd name="T8" fmla="*/ 69 w 69"/>
                <a:gd name="T9" fmla="*/ 86 h 98"/>
              </a:gdLst>
              <a:ahLst/>
              <a:cxnLst>
                <a:cxn ang="0">
                  <a:pos x="T0" y="T1"/>
                </a:cxn>
                <a:cxn ang="0">
                  <a:pos x="T2" y="T3"/>
                </a:cxn>
                <a:cxn ang="0">
                  <a:pos x="T4" y="T5"/>
                </a:cxn>
                <a:cxn ang="0">
                  <a:pos x="T6" y="T7"/>
                </a:cxn>
                <a:cxn ang="0">
                  <a:pos x="T8" y="T9"/>
                </a:cxn>
              </a:cxnLst>
              <a:rect l="0" t="0" r="r" b="b"/>
              <a:pathLst>
                <a:path w="69" h="98">
                  <a:moveTo>
                    <a:pt x="69" y="86"/>
                  </a:moveTo>
                  <a:cubicBezTo>
                    <a:pt x="4" y="0"/>
                    <a:pt x="4" y="0"/>
                    <a:pt x="4" y="0"/>
                  </a:cubicBezTo>
                  <a:cubicBezTo>
                    <a:pt x="0" y="11"/>
                    <a:pt x="0" y="11"/>
                    <a:pt x="0" y="11"/>
                  </a:cubicBezTo>
                  <a:cubicBezTo>
                    <a:pt x="65" y="98"/>
                    <a:pt x="65" y="98"/>
                    <a:pt x="65" y="98"/>
                  </a:cubicBezTo>
                  <a:cubicBezTo>
                    <a:pt x="66" y="94"/>
                    <a:pt x="68" y="90"/>
                    <a:pt x="69" y="86"/>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9" name="Freeform 2273"/>
            <p:cNvSpPr/>
            <p:nvPr/>
          </p:nvSpPr>
          <p:spPr bwMode="auto">
            <a:xfrm>
              <a:off x="2469" y="3371"/>
              <a:ext cx="61" cy="78"/>
            </a:xfrm>
            <a:custGeom>
              <a:avLst/>
              <a:gdLst>
                <a:gd name="T0" fmla="*/ 0 w 25"/>
                <a:gd name="T1" fmla="*/ 0 h 32"/>
                <a:gd name="T2" fmla="*/ 22 w 25"/>
                <a:gd name="T3" fmla="*/ 32 h 32"/>
                <a:gd name="T4" fmla="*/ 25 w 25"/>
                <a:gd name="T5" fmla="*/ 22 h 32"/>
                <a:gd name="T6" fmla="*/ 10 w 25"/>
                <a:gd name="T7" fmla="*/ 1 h 32"/>
                <a:gd name="T8" fmla="*/ 0 w 25"/>
                <a:gd name="T9" fmla="*/ 0 h 32"/>
              </a:gdLst>
              <a:ahLst/>
              <a:cxnLst>
                <a:cxn ang="0">
                  <a:pos x="T0" y="T1"/>
                </a:cxn>
                <a:cxn ang="0">
                  <a:pos x="T2" y="T3"/>
                </a:cxn>
                <a:cxn ang="0">
                  <a:pos x="T4" y="T5"/>
                </a:cxn>
                <a:cxn ang="0">
                  <a:pos x="T6" y="T7"/>
                </a:cxn>
                <a:cxn ang="0">
                  <a:pos x="T8" y="T9"/>
                </a:cxn>
              </a:cxnLst>
              <a:rect l="0" t="0" r="r" b="b"/>
              <a:pathLst>
                <a:path w="25" h="32">
                  <a:moveTo>
                    <a:pt x="0" y="0"/>
                  </a:moveTo>
                  <a:cubicBezTo>
                    <a:pt x="22" y="32"/>
                    <a:pt x="22" y="32"/>
                    <a:pt x="22" y="32"/>
                  </a:cubicBezTo>
                  <a:cubicBezTo>
                    <a:pt x="23" y="29"/>
                    <a:pt x="24" y="25"/>
                    <a:pt x="25" y="22"/>
                  </a:cubicBezTo>
                  <a:cubicBezTo>
                    <a:pt x="10" y="1"/>
                    <a:pt x="10" y="1"/>
                    <a:pt x="10" y="1"/>
                  </a:cubicBezTo>
                  <a:lnTo>
                    <a:pt x="0"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0" name="Freeform 2274"/>
            <p:cNvSpPr/>
            <p:nvPr/>
          </p:nvSpPr>
          <p:spPr bwMode="auto">
            <a:xfrm>
              <a:off x="-3" y="306"/>
              <a:ext cx="188" cy="553"/>
            </a:xfrm>
            <a:custGeom>
              <a:avLst/>
              <a:gdLst>
                <a:gd name="T0" fmla="*/ 54 w 77"/>
                <a:gd name="T1" fmla="*/ 227 h 227"/>
                <a:gd name="T2" fmla="*/ 58 w 77"/>
                <a:gd name="T3" fmla="*/ 184 h 227"/>
                <a:gd name="T4" fmla="*/ 32 w 77"/>
                <a:gd name="T5" fmla="*/ 80 h 227"/>
                <a:gd name="T6" fmla="*/ 73 w 77"/>
                <a:gd name="T7" fmla="*/ 38 h 227"/>
                <a:gd name="T8" fmla="*/ 77 w 77"/>
                <a:gd name="T9" fmla="*/ 0 h 227"/>
                <a:gd name="T10" fmla="*/ 0 w 77"/>
                <a:gd name="T11" fmla="*/ 96 h 227"/>
                <a:gd name="T12" fmla="*/ 0 w 77"/>
                <a:gd name="T13" fmla="*/ 151 h 227"/>
                <a:gd name="T14" fmla="*/ 54 w 77"/>
                <a:gd name="T15" fmla="*/ 227 h 2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227">
                  <a:moveTo>
                    <a:pt x="54" y="227"/>
                  </a:moveTo>
                  <a:cubicBezTo>
                    <a:pt x="55" y="214"/>
                    <a:pt x="57" y="200"/>
                    <a:pt x="58" y="184"/>
                  </a:cubicBezTo>
                  <a:cubicBezTo>
                    <a:pt x="11" y="160"/>
                    <a:pt x="18" y="107"/>
                    <a:pt x="32" y="80"/>
                  </a:cubicBezTo>
                  <a:cubicBezTo>
                    <a:pt x="41" y="64"/>
                    <a:pt x="55" y="49"/>
                    <a:pt x="73" y="38"/>
                  </a:cubicBezTo>
                  <a:cubicBezTo>
                    <a:pt x="75" y="23"/>
                    <a:pt x="76" y="9"/>
                    <a:pt x="77" y="0"/>
                  </a:cubicBezTo>
                  <a:cubicBezTo>
                    <a:pt x="34" y="20"/>
                    <a:pt x="8" y="57"/>
                    <a:pt x="0" y="96"/>
                  </a:cubicBezTo>
                  <a:cubicBezTo>
                    <a:pt x="0" y="151"/>
                    <a:pt x="0" y="151"/>
                    <a:pt x="0" y="151"/>
                  </a:cubicBezTo>
                  <a:cubicBezTo>
                    <a:pt x="7" y="182"/>
                    <a:pt x="24" y="210"/>
                    <a:pt x="54" y="227"/>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1" name="Freeform 2275"/>
            <p:cNvSpPr/>
            <p:nvPr/>
          </p:nvSpPr>
          <p:spPr bwMode="auto">
            <a:xfrm>
              <a:off x="1901" y="2671"/>
              <a:ext cx="39" cy="56"/>
            </a:xfrm>
            <a:custGeom>
              <a:avLst/>
              <a:gdLst>
                <a:gd name="T0" fmla="*/ 0 w 16"/>
                <a:gd name="T1" fmla="*/ 16 h 23"/>
                <a:gd name="T2" fmla="*/ 12 w 16"/>
                <a:gd name="T3" fmla="*/ 22 h 23"/>
                <a:gd name="T4" fmla="*/ 16 w 16"/>
                <a:gd name="T5" fmla="*/ 23 h 23"/>
                <a:gd name="T6" fmla="*/ 16 w 16"/>
                <a:gd name="T7" fmla="*/ 3 h 23"/>
                <a:gd name="T8" fmla="*/ 4 w 16"/>
                <a:gd name="T9" fmla="*/ 0 h 23"/>
                <a:gd name="T10" fmla="*/ 0 w 16"/>
                <a:gd name="T11" fmla="*/ 16 h 23"/>
              </a:gdLst>
              <a:ahLst/>
              <a:cxnLst>
                <a:cxn ang="0">
                  <a:pos x="T0" y="T1"/>
                </a:cxn>
                <a:cxn ang="0">
                  <a:pos x="T2" y="T3"/>
                </a:cxn>
                <a:cxn ang="0">
                  <a:pos x="T4" y="T5"/>
                </a:cxn>
                <a:cxn ang="0">
                  <a:pos x="T6" y="T7"/>
                </a:cxn>
                <a:cxn ang="0">
                  <a:pos x="T8" y="T9"/>
                </a:cxn>
                <a:cxn ang="0">
                  <a:pos x="T10" y="T11"/>
                </a:cxn>
              </a:cxnLst>
              <a:rect l="0" t="0" r="r" b="b"/>
              <a:pathLst>
                <a:path w="16" h="23">
                  <a:moveTo>
                    <a:pt x="0" y="16"/>
                  </a:moveTo>
                  <a:cubicBezTo>
                    <a:pt x="4" y="18"/>
                    <a:pt x="8" y="20"/>
                    <a:pt x="12" y="22"/>
                  </a:cubicBezTo>
                  <a:cubicBezTo>
                    <a:pt x="14" y="22"/>
                    <a:pt x="15" y="22"/>
                    <a:pt x="16" y="23"/>
                  </a:cubicBezTo>
                  <a:cubicBezTo>
                    <a:pt x="16" y="3"/>
                    <a:pt x="16" y="3"/>
                    <a:pt x="16" y="3"/>
                  </a:cubicBezTo>
                  <a:cubicBezTo>
                    <a:pt x="12" y="2"/>
                    <a:pt x="8" y="1"/>
                    <a:pt x="4" y="0"/>
                  </a:cubicBezTo>
                  <a:cubicBezTo>
                    <a:pt x="0" y="16"/>
                    <a:pt x="0" y="16"/>
                    <a:pt x="0" y="16"/>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2" name="Freeform 2276"/>
            <p:cNvSpPr/>
            <p:nvPr/>
          </p:nvSpPr>
          <p:spPr bwMode="auto">
            <a:xfrm>
              <a:off x="3111" y="4215"/>
              <a:ext cx="80" cy="100"/>
            </a:xfrm>
            <a:custGeom>
              <a:avLst/>
              <a:gdLst>
                <a:gd name="T0" fmla="*/ 0 w 33"/>
                <a:gd name="T1" fmla="*/ 11 h 41"/>
                <a:gd name="T2" fmla="*/ 20 w 33"/>
                <a:gd name="T3" fmla="*/ 39 h 41"/>
                <a:gd name="T4" fmla="*/ 33 w 33"/>
                <a:gd name="T5" fmla="*/ 41 h 41"/>
                <a:gd name="T6" fmla="*/ 3 w 33"/>
                <a:gd name="T7" fmla="*/ 0 h 41"/>
                <a:gd name="T8" fmla="*/ 0 w 33"/>
                <a:gd name="T9" fmla="*/ 11 h 41"/>
              </a:gdLst>
              <a:ahLst/>
              <a:cxnLst>
                <a:cxn ang="0">
                  <a:pos x="T0" y="T1"/>
                </a:cxn>
                <a:cxn ang="0">
                  <a:pos x="T2" y="T3"/>
                </a:cxn>
                <a:cxn ang="0">
                  <a:pos x="T4" y="T5"/>
                </a:cxn>
                <a:cxn ang="0">
                  <a:pos x="T6" y="T7"/>
                </a:cxn>
                <a:cxn ang="0">
                  <a:pos x="T8" y="T9"/>
                </a:cxn>
              </a:cxnLst>
              <a:rect l="0" t="0" r="r" b="b"/>
              <a:pathLst>
                <a:path w="33" h="41">
                  <a:moveTo>
                    <a:pt x="0" y="11"/>
                  </a:moveTo>
                  <a:cubicBezTo>
                    <a:pt x="20" y="39"/>
                    <a:pt x="20" y="39"/>
                    <a:pt x="20" y="39"/>
                  </a:cubicBezTo>
                  <a:cubicBezTo>
                    <a:pt x="33" y="41"/>
                    <a:pt x="33" y="41"/>
                    <a:pt x="33" y="41"/>
                  </a:cubicBezTo>
                  <a:cubicBezTo>
                    <a:pt x="3" y="0"/>
                    <a:pt x="3" y="0"/>
                    <a:pt x="3" y="0"/>
                  </a:cubicBezTo>
                  <a:cubicBezTo>
                    <a:pt x="2" y="4"/>
                    <a:pt x="1" y="8"/>
                    <a:pt x="0" y="11"/>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3" name="Freeform 2277"/>
            <p:cNvSpPr/>
            <p:nvPr/>
          </p:nvSpPr>
          <p:spPr bwMode="auto">
            <a:xfrm>
              <a:off x="2640" y="3619"/>
              <a:ext cx="167" cy="239"/>
            </a:xfrm>
            <a:custGeom>
              <a:avLst/>
              <a:gdLst>
                <a:gd name="T0" fmla="*/ 69 w 69"/>
                <a:gd name="T1" fmla="*/ 87 h 98"/>
                <a:gd name="T2" fmla="*/ 4 w 69"/>
                <a:gd name="T3" fmla="*/ 0 h 98"/>
                <a:gd name="T4" fmla="*/ 0 w 69"/>
                <a:gd name="T5" fmla="*/ 10 h 98"/>
                <a:gd name="T6" fmla="*/ 65 w 69"/>
                <a:gd name="T7" fmla="*/ 98 h 98"/>
                <a:gd name="T8" fmla="*/ 69 w 69"/>
                <a:gd name="T9" fmla="*/ 87 h 98"/>
              </a:gdLst>
              <a:ahLst/>
              <a:cxnLst>
                <a:cxn ang="0">
                  <a:pos x="T0" y="T1"/>
                </a:cxn>
                <a:cxn ang="0">
                  <a:pos x="T2" y="T3"/>
                </a:cxn>
                <a:cxn ang="0">
                  <a:pos x="T4" y="T5"/>
                </a:cxn>
                <a:cxn ang="0">
                  <a:pos x="T6" y="T7"/>
                </a:cxn>
                <a:cxn ang="0">
                  <a:pos x="T8" y="T9"/>
                </a:cxn>
              </a:cxnLst>
              <a:rect l="0" t="0" r="r" b="b"/>
              <a:pathLst>
                <a:path w="69" h="98">
                  <a:moveTo>
                    <a:pt x="69" y="87"/>
                  </a:moveTo>
                  <a:cubicBezTo>
                    <a:pt x="4" y="0"/>
                    <a:pt x="4" y="0"/>
                    <a:pt x="4" y="0"/>
                  </a:cubicBezTo>
                  <a:cubicBezTo>
                    <a:pt x="0" y="10"/>
                    <a:pt x="0" y="10"/>
                    <a:pt x="0" y="10"/>
                  </a:cubicBezTo>
                  <a:cubicBezTo>
                    <a:pt x="65" y="98"/>
                    <a:pt x="65" y="98"/>
                    <a:pt x="65" y="98"/>
                  </a:cubicBezTo>
                  <a:cubicBezTo>
                    <a:pt x="66" y="95"/>
                    <a:pt x="67" y="91"/>
                    <a:pt x="69" y="87"/>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4" name="Freeform 2278"/>
            <p:cNvSpPr/>
            <p:nvPr/>
          </p:nvSpPr>
          <p:spPr bwMode="auto">
            <a:xfrm>
              <a:off x="2433" y="3371"/>
              <a:ext cx="85" cy="115"/>
            </a:xfrm>
            <a:custGeom>
              <a:avLst/>
              <a:gdLst>
                <a:gd name="T0" fmla="*/ 0 w 35"/>
                <a:gd name="T1" fmla="*/ 0 h 47"/>
                <a:gd name="T2" fmla="*/ 32 w 35"/>
                <a:gd name="T3" fmla="*/ 47 h 47"/>
                <a:gd name="T4" fmla="*/ 35 w 35"/>
                <a:gd name="T5" fmla="*/ 37 h 47"/>
                <a:gd name="T6" fmla="*/ 10 w 35"/>
                <a:gd name="T7" fmla="*/ 0 h 47"/>
                <a:gd name="T8" fmla="*/ 0 w 35"/>
                <a:gd name="T9" fmla="*/ 0 h 47"/>
              </a:gdLst>
              <a:ahLst/>
              <a:cxnLst>
                <a:cxn ang="0">
                  <a:pos x="T0" y="T1"/>
                </a:cxn>
                <a:cxn ang="0">
                  <a:pos x="T2" y="T3"/>
                </a:cxn>
                <a:cxn ang="0">
                  <a:pos x="T4" y="T5"/>
                </a:cxn>
                <a:cxn ang="0">
                  <a:pos x="T6" y="T7"/>
                </a:cxn>
                <a:cxn ang="0">
                  <a:pos x="T8" y="T9"/>
                </a:cxn>
              </a:cxnLst>
              <a:rect l="0" t="0" r="r" b="b"/>
              <a:pathLst>
                <a:path w="35" h="47">
                  <a:moveTo>
                    <a:pt x="0" y="0"/>
                  </a:moveTo>
                  <a:cubicBezTo>
                    <a:pt x="32" y="47"/>
                    <a:pt x="32" y="47"/>
                    <a:pt x="32" y="47"/>
                  </a:cubicBezTo>
                  <a:cubicBezTo>
                    <a:pt x="33" y="43"/>
                    <a:pt x="34" y="40"/>
                    <a:pt x="35" y="37"/>
                  </a:cubicBezTo>
                  <a:cubicBezTo>
                    <a:pt x="10" y="0"/>
                    <a:pt x="10" y="0"/>
                    <a:pt x="10" y="0"/>
                  </a:cubicBezTo>
                  <a:lnTo>
                    <a:pt x="0"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5" name="Freeform 2279"/>
            <p:cNvSpPr/>
            <p:nvPr/>
          </p:nvSpPr>
          <p:spPr bwMode="auto">
            <a:xfrm>
              <a:off x="2129" y="3060"/>
              <a:ext cx="85" cy="122"/>
            </a:xfrm>
            <a:custGeom>
              <a:avLst/>
              <a:gdLst>
                <a:gd name="T0" fmla="*/ 35 w 35"/>
                <a:gd name="T1" fmla="*/ 0 h 50"/>
                <a:gd name="T2" fmla="*/ 3 w 35"/>
                <a:gd name="T3" fmla="*/ 1 h 50"/>
                <a:gd name="T4" fmla="*/ 0 w 35"/>
                <a:gd name="T5" fmla="*/ 11 h 50"/>
                <a:gd name="T6" fmla="*/ 32 w 35"/>
                <a:gd name="T7" fmla="*/ 50 h 50"/>
                <a:gd name="T8" fmla="*/ 35 w 35"/>
                <a:gd name="T9" fmla="*/ 0 h 50"/>
              </a:gdLst>
              <a:ahLst/>
              <a:cxnLst>
                <a:cxn ang="0">
                  <a:pos x="T0" y="T1"/>
                </a:cxn>
                <a:cxn ang="0">
                  <a:pos x="T2" y="T3"/>
                </a:cxn>
                <a:cxn ang="0">
                  <a:pos x="T4" y="T5"/>
                </a:cxn>
                <a:cxn ang="0">
                  <a:pos x="T6" y="T7"/>
                </a:cxn>
                <a:cxn ang="0">
                  <a:pos x="T8" y="T9"/>
                </a:cxn>
              </a:cxnLst>
              <a:rect l="0" t="0" r="r" b="b"/>
              <a:pathLst>
                <a:path w="35" h="50">
                  <a:moveTo>
                    <a:pt x="35" y="0"/>
                  </a:moveTo>
                  <a:cubicBezTo>
                    <a:pt x="25" y="2"/>
                    <a:pt x="14" y="3"/>
                    <a:pt x="3" y="1"/>
                  </a:cubicBezTo>
                  <a:cubicBezTo>
                    <a:pt x="2" y="4"/>
                    <a:pt x="1" y="8"/>
                    <a:pt x="0" y="11"/>
                  </a:cubicBezTo>
                  <a:cubicBezTo>
                    <a:pt x="32" y="50"/>
                    <a:pt x="32" y="50"/>
                    <a:pt x="32" y="50"/>
                  </a:cubicBezTo>
                  <a:cubicBezTo>
                    <a:pt x="35" y="0"/>
                    <a:pt x="35" y="0"/>
                    <a:pt x="35" y="0"/>
                  </a:cubicBezTo>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6" name="Freeform 2280"/>
            <p:cNvSpPr/>
            <p:nvPr/>
          </p:nvSpPr>
          <p:spPr bwMode="auto">
            <a:xfrm>
              <a:off x="236" y="601"/>
              <a:ext cx="97" cy="299"/>
            </a:xfrm>
            <a:custGeom>
              <a:avLst/>
              <a:gdLst>
                <a:gd name="T0" fmla="*/ 14 w 40"/>
                <a:gd name="T1" fmla="*/ 0 h 123"/>
                <a:gd name="T2" fmla="*/ 7 w 40"/>
                <a:gd name="T3" fmla="*/ 53 h 123"/>
                <a:gd name="T4" fmla="*/ 20 w 40"/>
                <a:gd name="T5" fmla="*/ 56 h 123"/>
                <a:gd name="T6" fmla="*/ 5 w 40"/>
                <a:gd name="T7" fmla="*/ 66 h 123"/>
                <a:gd name="T8" fmla="*/ 0 w 40"/>
                <a:gd name="T9" fmla="*/ 112 h 123"/>
                <a:gd name="T10" fmla="*/ 28 w 40"/>
                <a:gd name="T11" fmla="*/ 123 h 123"/>
                <a:gd name="T12" fmla="*/ 40 w 40"/>
                <a:gd name="T13" fmla="*/ 12 h 123"/>
                <a:gd name="T14" fmla="*/ 14 w 40"/>
                <a:gd name="T15" fmla="*/ 0 h 1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123">
                  <a:moveTo>
                    <a:pt x="14" y="0"/>
                  </a:moveTo>
                  <a:cubicBezTo>
                    <a:pt x="11" y="19"/>
                    <a:pt x="9" y="37"/>
                    <a:pt x="7" y="53"/>
                  </a:cubicBezTo>
                  <a:cubicBezTo>
                    <a:pt x="11" y="55"/>
                    <a:pt x="15" y="56"/>
                    <a:pt x="20" y="56"/>
                  </a:cubicBezTo>
                  <a:cubicBezTo>
                    <a:pt x="16" y="61"/>
                    <a:pt x="11" y="64"/>
                    <a:pt x="5" y="66"/>
                  </a:cubicBezTo>
                  <a:cubicBezTo>
                    <a:pt x="3" y="85"/>
                    <a:pt x="1" y="100"/>
                    <a:pt x="0" y="112"/>
                  </a:cubicBezTo>
                  <a:cubicBezTo>
                    <a:pt x="10" y="115"/>
                    <a:pt x="20" y="119"/>
                    <a:pt x="28" y="123"/>
                  </a:cubicBezTo>
                  <a:cubicBezTo>
                    <a:pt x="31" y="89"/>
                    <a:pt x="37" y="38"/>
                    <a:pt x="40" y="12"/>
                  </a:cubicBezTo>
                  <a:cubicBezTo>
                    <a:pt x="33" y="4"/>
                    <a:pt x="24" y="0"/>
                    <a:pt x="14" y="0"/>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7" name="Freeform 2281"/>
            <p:cNvSpPr/>
            <p:nvPr/>
          </p:nvSpPr>
          <p:spPr bwMode="auto">
            <a:xfrm>
              <a:off x="1859" y="2654"/>
              <a:ext cx="42" cy="51"/>
            </a:xfrm>
            <a:custGeom>
              <a:avLst/>
              <a:gdLst>
                <a:gd name="T0" fmla="*/ 17 w 17"/>
                <a:gd name="T1" fmla="*/ 6 h 21"/>
                <a:gd name="T2" fmla="*/ 6 w 17"/>
                <a:gd name="T3" fmla="*/ 0 h 21"/>
                <a:gd name="T4" fmla="*/ 0 w 17"/>
                <a:gd name="T5" fmla="*/ 11 h 21"/>
                <a:gd name="T6" fmla="*/ 13 w 17"/>
                <a:gd name="T7" fmla="*/ 21 h 21"/>
                <a:gd name="T8" fmla="*/ 17 w 17"/>
                <a:gd name="T9" fmla="*/ 6 h 21"/>
              </a:gdLst>
              <a:ahLst/>
              <a:cxnLst>
                <a:cxn ang="0">
                  <a:pos x="T0" y="T1"/>
                </a:cxn>
                <a:cxn ang="0">
                  <a:pos x="T2" y="T3"/>
                </a:cxn>
                <a:cxn ang="0">
                  <a:pos x="T4" y="T5"/>
                </a:cxn>
                <a:cxn ang="0">
                  <a:pos x="T6" y="T7"/>
                </a:cxn>
                <a:cxn ang="0">
                  <a:pos x="T8" y="T9"/>
                </a:cxn>
              </a:cxnLst>
              <a:rect l="0" t="0" r="r" b="b"/>
              <a:pathLst>
                <a:path w="17" h="21">
                  <a:moveTo>
                    <a:pt x="17" y="6"/>
                  </a:moveTo>
                  <a:cubicBezTo>
                    <a:pt x="13" y="4"/>
                    <a:pt x="9" y="2"/>
                    <a:pt x="6" y="0"/>
                  </a:cubicBezTo>
                  <a:cubicBezTo>
                    <a:pt x="0" y="11"/>
                    <a:pt x="0" y="11"/>
                    <a:pt x="0" y="11"/>
                  </a:cubicBezTo>
                  <a:cubicBezTo>
                    <a:pt x="4" y="15"/>
                    <a:pt x="8" y="18"/>
                    <a:pt x="13" y="21"/>
                  </a:cubicBezTo>
                  <a:cubicBezTo>
                    <a:pt x="17" y="6"/>
                    <a:pt x="17" y="6"/>
                    <a:pt x="17" y="6"/>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8" name="Freeform 2282"/>
            <p:cNvSpPr/>
            <p:nvPr/>
          </p:nvSpPr>
          <p:spPr bwMode="auto">
            <a:xfrm>
              <a:off x="1599" y="2367"/>
              <a:ext cx="59" cy="22"/>
            </a:xfrm>
            <a:custGeom>
              <a:avLst/>
              <a:gdLst>
                <a:gd name="T0" fmla="*/ 24 w 24"/>
                <a:gd name="T1" fmla="*/ 0 h 9"/>
                <a:gd name="T2" fmla="*/ 0 w 24"/>
                <a:gd name="T3" fmla="*/ 5 h 9"/>
                <a:gd name="T4" fmla="*/ 1 w 24"/>
                <a:gd name="T5" fmla="*/ 7 h 9"/>
                <a:gd name="T6" fmla="*/ 22 w 24"/>
                <a:gd name="T7" fmla="*/ 9 h 9"/>
                <a:gd name="T8" fmla="*/ 24 w 24"/>
                <a:gd name="T9" fmla="*/ 0 h 9"/>
              </a:gdLst>
              <a:ahLst/>
              <a:cxnLst>
                <a:cxn ang="0">
                  <a:pos x="T0" y="T1"/>
                </a:cxn>
                <a:cxn ang="0">
                  <a:pos x="T2" y="T3"/>
                </a:cxn>
                <a:cxn ang="0">
                  <a:pos x="T4" y="T5"/>
                </a:cxn>
                <a:cxn ang="0">
                  <a:pos x="T6" y="T7"/>
                </a:cxn>
                <a:cxn ang="0">
                  <a:pos x="T8" y="T9"/>
                </a:cxn>
              </a:cxnLst>
              <a:rect l="0" t="0" r="r" b="b"/>
              <a:pathLst>
                <a:path w="24" h="9">
                  <a:moveTo>
                    <a:pt x="24" y="0"/>
                  </a:moveTo>
                  <a:cubicBezTo>
                    <a:pt x="15" y="2"/>
                    <a:pt x="6" y="4"/>
                    <a:pt x="0" y="5"/>
                  </a:cubicBezTo>
                  <a:cubicBezTo>
                    <a:pt x="1" y="7"/>
                    <a:pt x="1" y="7"/>
                    <a:pt x="1" y="7"/>
                  </a:cubicBezTo>
                  <a:cubicBezTo>
                    <a:pt x="22" y="9"/>
                    <a:pt x="22" y="9"/>
                    <a:pt x="22" y="9"/>
                  </a:cubicBezTo>
                  <a:cubicBezTo>
                    <a:pt x="24" y="0"/>
                    <a:pt x="24" y="0"/>
                    <a:pt x="24" y="0"/>
                  </a:cubicBezTo>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9" name="Freeform 2283"/>
            <p:cNvSpPr/>
            <p:nvPr/>
          </p:nvSpPr>
          <p:spPr bwMode="auto">
            <a:xfrm>
              <a:off x="1799" y="2586"/>
              <a:ext cx="38" cy="51"/>
            </a:xfrm>
            <a:custGeom>
              <a:avLst/>
              <a:gdLst>
                <a:gd name="T0" fmla="*/ 0 w 16"/>
                <a:gd name="T1" fmla="*/ 2 h 21"/>
                <a:gd name="T2" fmla="*/ 9 w 16"/>
                <a:gd name="T3" fmla="*/ 21 h 21"/>
                <a:gd name="T4" fmla="*/ 16 w 16"/>
                <a:gd name="T5" fmla="*/ 14 h 21"/>
                <a:gd name="T6" fmla="*/ 8 w 16"/>
                <a:gd name="T7" fmla="*/ 0 h 21"/>
                <a:gd name="T8" fmla="*/ 0 w 16"/>
                <a:gd name="T9" fmla="*/ 2 h 21"/>
              </a:gdLst>
              <a:ahLst/>
              <a:cxnLst>
                <a:cxn ang="0">
                  <a:pos x="T0" y="T1"/>
                </a:cxn>
                <a:cxn ang="0">
                  <a:pos x="T2" y="T3"/>
                </a:cxn>
                <a:cxn ang="0">
                  <a:pos x="T4" y="T5"/>
                </a:cxn>
                <a:cxn ang="0">
                  <a:pos x="T6" y="T7"/>
                </a:cxn>
                <a:cxn ang="0">
                  <a:pos x="T8" y="T9"/>
                </a:cxn>
              </a:cxnLst>
              <a:rect l="0" t="0" r="r" b="b"/>
              <a:pathLst>
                <a:path w="16" h="21">
                  <a:moveTo>
                    <a:pt x="0" y="2"/>
                  </a:moveTo>
                  <a:cubicBezTo>
                    <a:pt x="3" y="9"/>
                    <a:pt x="5" y="15"/>
                    <a:pt x="9" y="21"/>
                  </a:cubicBezTo>
                  <a:cubicBezTo>
                    <a:pt x="16" y="14"/>
                    <a:pt x="16" y="14"/>
                    <a:pt x="16" y="14"/>
                  </a:cubicBezTo>
                  <a:cubicBezTo>
                    <a:pt x="13" y="10"/>
                    <a:pt x="10" y="5"/>
                    <a:pt x="8" y="0"/>
                  </a:cubicBezTo>
                  <a:cubicBezTo>
                    <a:pt x="0" y="2"/>
                    <a:pt x="0" y="2"/>
                    <a:pt x="0" y="2"/>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0" name="Freeform 2284"/>
            <p:cNvSpPr/>
            <p:nvPr/>
          </p:nvSpPr>
          <p:spPr bwMode="auto">
            <a:xfrm>
              <a:off x="1828" y="2627"/>
              <a:ext cx="39" cy="46"/>
            </a:xfrm>
            <a:custGeom>
              <a:avLst/>
              <a:gdLst>
                <a:gd name="T0" fmla="*/ 16 w 16"/>
                <a:gd name="T1" fmla="*/ 8 h 19"/>
                <a:gd name="T2" fmla="*/ 7 w 16"/>
                <a:gd name="T3" fmla="*/ 0 h 19"/>
                <a:gd name="T4" fmla="*/ 0 w 16"/>
                <a:gd name="T5" fmla="*/ 7 h 19"/>
                <a:gd name="T6" fmla="*/ 10 w 16"/>
                <a:gd name="T7" fmla="*/ 19 h 19"/>
                <a:gd name="T8" fmla="*/ 16 w 16"/>
                <a:gd name="T9" fmla="*/ 8 h 19"/>
              </a:gdLst>
              <a:ahLst/>
              <a:cxnLst>
                <a:cxn ang="0">
                  <a:pos x="T0" y="T1"/>
                </a:cxn>
                <a:cxn ang="0">
                  <a:pos x="T2" y="T3"/>
                </a:cxn>
                <a:cxn ang="0">
                  <a:pos x="T4" y="T5"/>
                </a:cxn>
                <a:cxn ang="0">
                  <a:pos x="T6" y="T7"/>
                </a:cxn>
                <a:cxn ang="0">
                  <a:pos x="T8" y="T9"/>
                </a:cxn>
              </a:cxnLst>
              <a:rect l="0" t="0" r="r" b="b"/>
              <a:pathLst>
                <a:path w="16" h="19">
                  <a:moveTo>
                    <a:pt x="16" y="8"/>
                  </a:moveTo>
                  <a:cubicBezTo>
                    <a:pt x="12" y="6"/>
                    <a:pt x="9" y="3"/>
                    <a:pt x="7" y="0"/>
                  </a:cubicBezTo>
                  <a:cubicBezTo>
                    <a:pt x="0" y="7"/>
                    <a:pt x="0" y="7"/>
                    <a:pt x="0" y="7"/>
                  </a:cubicBezTo>
                  <a:cubicBezTo>
                    <a:pt x="3" y="12"/>
                    <a:pt x="6" y="16"/>
                    <a:pt x="10" y="19"/>
                  </a:cubicBezTo>
                  <a:cubicBezTo>
                    <a:pt x="16" y="8"/>
                    <a:pt x="16" y="8"/>
                    <a:pt x="16" y="8"/>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1" name="Freeform 2285"/>
            <p:cNvSpPr/>
            <p:nvPr/>
          </p:nvSpPr>
          <p:spPr bwMode="auto">
            <a:xfrm>
              <a:off x="3094" y="4254"/>
              <a:ext cx="51" cy="54"/>
            </a:xfrm>
            <a:custGeom>
              <a:avLst/>
              <a:gdLst>
                <a:gd name="T0" fmla="*/ 0 w 21"/>
                <a:gd name="T1" fmla="*/ 18 h 22"/>
                <a:gd name="T2" fmla="*/ 21 w 21"/>
                <a:gd name="T3" fmla="*/ 22 h 22"/>
                <a:gd name="T4" fmla="*/ 5 w 21"/>
                <a:gd name="T5" fmla="*/ 0 h 22"/>
                <a:gd name="T6" fmla="*/ 0 w 21"/>
                <a:gd name="T7" fmla="*/ 18 h 22"/>
              </a:gdLst>
              <a:ahLst/>
              <a:cxnLst>
                <a:cxn ang="0">
                  <a:pos x="T0" y="T1"/>
                </a:cxn>
                <a:cxn ang="0">
                  <a:pos x="T2" y="T3"/>
                </a:cxn>
                <a:cxn ang="0">
                  <a:pos x="T4" y="T5"/>
                </a:cxn>
                <a:cxn ang="0">
                  <a:pos x="T6" y="T7"/>
                </a:cxn>
              </a:cxnLst>
              <a:rect l="0" t="0" r="r" b="b"/>
              <a:pathLst>
                <a:path w="21" h="22">
                  <a:moveTo>
                    <a:pt x="0" y="18"/>
                  </a:moveTo>
                  <a:cubicBezTo>
                    <a:pt x="21" y="22"/>
                    <a:pt x="21" y="22"/>
                    <a:pt x="21" y="22"/>
                  </a:cubicBezTo>
                  <a:cubicBezTo>
                    <a:pt x="5" y="0"/>
                    <a:pt x="5" y="0"/>
                    <a:pt x="5" y="0"/>
                  </a:cubicBezTo>
                  <a:cubicBezTo>
                    <a:pt x="3" y="7"/>
                    <a:pt x="2" y="13"/>
                    <a:pt x="0" y="18"/>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2" name="Freeform 2286"/>
            <p:cNvSpPr/>
            <p:nvPr/>
          </p:nvSpPr>
          <p:spPr bwMode="auto">
            <a:xfrm>
              <a:off x="3084" y="4318"/>
              <a:ext cx="32" cy="4"/>
            </a:xfrm>
            <a:custGeom>
              <a:avLst/>
              <a:gdLst>
                <a:gd name="T0" fmla="*/ 0 w 13"/>
                <a:gd name="T1" fmla="*/ 2 h 2"/>
                <a:gd name="T2" fmla="*/ 13 w 13"/>
                <a:gd name="T3" fmla="*/ 2 h 2"/>
                <a:gd name="T4" fmla="*/ 1 w 13"/>
                <a:gd name="T5" fmla="*/ 0 h 2"/>
                <a:gd name="T6" fmla="*/ 0 w 13"/>
                <a:gd name="T7" fmla="*/ 2 h 2"/>
              </a:gdLst>
              <a:ahLst/>
              <a:cxnLst>
                <a:cxn ang="0">
                  <a:pos x="T0" y="T1"/>
                </a:cxn>
                <a:cxn ang="0">
                  <a:pos x="T2" y="T3"/>
                </a:cxn>
                <a:cxn ang="0">
                  <a:pos x="T4" y="T5"/>
                </a:cxn>
                <a:cxn ang="0">
                  <a:pos x="T6" y="T7"/>
                </a:cxn>
              </a:cxnLst>
              <a:rect l="0" t="0" r="r" b="b"/>
              <a:pathLst>
                <a:path w="13" h="2">
                  <a:moveTo>
                    <a:pt x="0" y="2"/>
                  </a:moveTo>
                  <a:cubicBezTo>
                    <a:pt x="13" y="2"/>
                    <a:pt x="13" y="2"/>
                    <a:pt x="13" y="2"/>
                  </a:cubicBezTo>
                  <a:cubicBezTo>
                    <a:pt x="1" y="0"/>
                    <a:pt x="1" y="0"/>
                    <a:pt x="1" y="0"/>
                  </a:cubicBezTo>
                  <a:cubicBezTo>
                    <a:pt x="1" y="0"/>
                    <a:pt x="1" y="1"/>
                    <a:pt x="0" y="2"/>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3" name="Freeform 2287"/>
            <p:cNvSpPr/>
            <p:nvPr/>
          </p:nvSpPr>
          <p:spPr bwMode="auto">
            <a:xfrm>
              <a:off x="2396" y="3371"/>
              <a:ext cx="112" cy="151"/>
            </a:xfrm>
            <a:custGeom>
              <a:avLst/>
              <a:gdLst>
                <a:gd name="T0" fmla="*/ 0 w 46"/>
                <a:gd name="T1" fmla="*/ 0 h 62"/>
                <a:gd name="T2" fmla="*/ 43 w 46"/>
                <a:gd name="T3" fmla="*/ 62 h 62"/>
                <a:gd name="T4" fmla="*/ 46 w 46"/>
                <a:gd name="T5" fmla="*/ 52 h 62"/>
                <a:gd name="T6" fmla="*/ 10 w 46"/>
                <a:gd name="T7" fmla="*/ 0 h 62"/>
                <a:gd name="T8" fmla="*/ 0 w 46"/>
                <a:gd name="T9" fmla="*/ 0 h 62"/>
              </a:gdLst>
              <a:ahLst/>
              <a:cxnLst>
                <a:cxn ang="0">
                  <a:pos x="T0" y="T1"/>
                </a:cxn>
                <a:cxn ang="0">
                  <a:pos x="T2" y="T3"/>
                </a:cxn>
                <a:cxn ang="0">
                  <a:pos x="T4" y="T5"/>
                </a:cxn>
                <a:cxn ang="0">
                  <a:pos x="T6" y="T7"/>
                </a:cxn>
                <a:cxn ang="0">
                  <a:pos x="T8" y="T9"/>
                </a:cxn>
              </a:cxnLst>
              <a:rect l="0" t="0" r="r" b="b"/>
              <a:pathLst>
                <a:path w="46" h="62">
                  <a:moveTo>
                    <a:pt x="0" y="0"/>
                  </a:moveTo>
                  <a:cubicBezTo>
                    <a:pt x="43" y="62"/>
                    <a:pt x="43" y="62"/>
                    <a:pt x="43" y="62"/>
                  </a:cubicBezTo>
                  <a:cubicBezTo>
                    <a:pt x="44" y="59"/>
                    <a:pt x="45" y="55"/>
                    <a:pt x="46" y="52"/>
                  </a:cubicBezTo>
                  <a:cubicBezTo>
                    <a:pt x="10" y="0"/>
                    <a:pt x="10" y="0"/>
                    <a:pt x="10" y="0"/>
                  </a:cubicBezTo>
                  <a:lnTo>
                    <a:pt x="0"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4" name="Freeform 2288"/>
            <p:cNvSpPr/>
            <p:nvPr/>
          </p:nvSpPr>
          <p:spPr bwMode="auto">
            <a:xfrm>
              <a:off x="2627" y="3656"/>
              <a:ext cx="166" cy="221"/>
            </a:xfrm>
            <a:custGeom>
              <a:avLst/>
              <a:gdLst>
                <a:gd name="T0" fmla="*/ 67 w 68"/>
                <a:gd name="T1" fmla="*/ 91 h 91"/>
                <a:gd name="T2" fmla="*/ 68 w 68"/>
                <a:gd name="T3" fmla="*/ 88 h 91"/>
                <a:gd name="T4" fmla="*/ 4 w 68"/>
                <a:gd name="T5" fmla="*/ 0 h 91"/>
                <a:gd name="T6" fmla="*/ 0 w 68"/>
                <a:gd name="T7" fmla="*/ 11 h 91"/>
                <a:gd name="T8" fmla="*/ 57 w 68"/>
                <a:gd name="T9" fmla="*/ 89 h 91"/>
                <a:gd name="T10" fmla="*/ 67 w 68"/>
                <a:gd name="T11" fmla="*/ 91 h 91"/>
              </a:gdLst>
              <a:ahLst/>
              <a:cxnLst>
                <a:cxn ang="0">
                  <a:pos x="T0" y="T1"/>
                </a:cxn>
                <a:cxn ang="0">
                  <a:pos x="T2" y="T3"/>
                </a:cxn>
                <a:cxn ang="0">
                  <a:pos x="T4" y="T5"/>
                </a:cxn>
                <a:cxn ang="0">
                  <a:pos x="T6" y="T7"/>
                </a:cxn>
                <a:cxn ang="0">
                  <a:pos x="T8" y="T9"/>
                </a:cxn>
                <a:cxn ang="0">
                  <a:pos x="T10" y="T11"/>
                </a:cxn>
              </a:cxnLst>
              <a:rect l="0" t="0" r="r" b="b"/>
              <a:pathLst>
                <a:path w="68" h="91">
                  <a:moveTo>
                    <a:pt x="67" y="91"/>
                  </a:moveTo>
                  <a:cubicBezTo>
                    <a:pt x="68" y="88"/>
                    <a:pt x="68" y="88"/>
                    <a:pt x="68" y="88"/>
                  </a:cubicBezTo>
                  <a:cubicBezTo>
                    <a:pt x="4" y="0"/>
                    <a:pt x="4" y="0"/>
                    <a:pt x="4" y="0"/>
                  </a:cubicBezTo>
                  <a:cubicBezTo>
                    <a:pt x="3" y="4"/>
                    <a:pt x="1" y="8"/>
                    <a:pt x="0" y="11"/>
                  </a:cubicBezTo>
                  <a:cubicBezTo>
                    <a:pt x="57" y="89"/>
                    <a:pt x="57" y="89"/>
                    <a:pt x="57" y="89"/>
                  </a:cubicBezTo>
                  <a:lnTo>
                    <a:pt x="67" y="91"/>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5" name="Freeform 2289"/>
            <p:cNvSpPr>
              <a:spLocks noEditPoints="1"/>
            </p:cNvSpPr>
            <p:nvPr/>
          </p:nvSpPr>
          <p:spPr bwMode="auto">
            <a:xfrm>
              <a:off x="1269" y="2717"/>
              <a:ext cx="865" cy="713"/>
            </a:xfrm>
            <a:custGeom>
              <a:avLst/>
              <a:gdLst>
                <a:gd name="T0" fmla="*/ 351 w 356"/>
                <a:gd name="T1" fmla="*/ 119 h 293"/>
                <a:gd name="T2" fmla="*/ 219 w 356"/>
                <a:gd name="T3" fmla="*/ 57 h 293"/>
                <a:gd name="T4" fmla="*/ 183 w 356"/>
                <a:gd name="T5" fmla="*/ 0 h 293"/>
                <a:gd name="T6" fmla="*/ 154 w 356"/>
                <a:gd name="T7" fmla="*/ 70 h 293"/>
                <a:gd name="T8" fmla="*/ 2 w 356"/>
                <a:gd name="T9" fmla="*/ 190 h 293"/>
                <a:gd name="T10" fmla="*/ 196 w 356"/>
                <a:gd name="T11" fmla="*/ 267 h 293"/>
                <a:gd name="T12" fmla="*/ 351 w 356"/>
                <a:gd name="T13" fmla="*/ 119 h 293"/>
                <a:gd name="T14" fmla="*/ 116 w 356"/>
                <a:gd name="T15" fmla="*/ 180 h 293"/>
                <a:gd name="T16" fmla="*/ 89 w 356"/>
                <a:gd name="T17" fmla="*/ 192 h 293"/>
                <a:gd name="T18" fmla="*/ 76 w 356"/>
                <a:gd name="T19" fmla="*/ 166 h 293"/>
                <a:gd name="T20" fmla="*/ 103 w 356"/>
                <a:gd name="T21" fmla="*/ 153 h 293"/>
                <a:gd name="T22" fmla="*/ 116 w 356"/>
                <a:gd name="T23" fmla="*/ 180 h 293"/>
                <a:gd name="T24" fmla="*/ 184 w 356"/>
                <a:gd name="T25" fmla="*/ 167 h 293"/>
                <a:gd name="T26" fmla="*/ 156 w 356"/>
                <a:gd name="T27" fmla="*/ 180 h 293"/>
                <a:gd name="T28" fmla="*/ 143 w 356"/>
                <a:gd name="T29" fmla="*/ 152 h 293"/>
                <a:gd name="T30" fmla="*/ 171 w 356"/>
                <a:gd name="T31" fmla="*/ 139 h 293"/>
                <a:gd name="T32" fmla="*/ 184 w 356"/>
                <a:gd name="T33" fmla="*/ 167 h 293"/>
                <a:gd name="T34" fmla="*/ 246 w 356"/>
                <a:gd name="T35" fmla="*/ 151 h 293"/>
                <a:gd name="T36" fmla="*/ 218 w 356"/>
                <a:gd name="T37" fmla="*/ 164 h 293"/>
                <a:gd name="T38" fmla="*/ 204 w 356"/>
                <a:gd name="T39" fmla="*/ 136 h 293"/>
                <a:gd name="T40" fmla="*/ 232 w 356"/>
                <a:gd name="T41" fmla="*/ 123 h 293"/>
                <a:gd name="T42" fmla="*/ 246 w 356"/>
                <a:gd name="T43" fmla="*/ 15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6" h="293">
                  <a:moveTo>
                    <a:pt x="351" y="119"/>
                  </a:moveTo>
                  <a:cubicBezTo>
                    <a:pt x="345" y="46"/>
                    <a:pt x="296" y="26"/>
                    <a:pt x="219" y="57"/>
                  </a:cubicBezTo>
                  <a:cubicBezTo>
                    <a:pt x="207" y="41"/>
                    <a:pt x="191" y="10"/>
                    <a:pt x="183" y="0"/>
                  </a:cubicBezTo>
                  <a:cubicBezTo>
                    <a:pt x="175" y="19"/>
                    <a:pt x="163" y="55"/>
                    <a:pt x="154" y="70"/>
                  </a:cubicBezTo>
                  <a:cubicBezTo>
                    <a:pt x="65" y="90"/>
                    <a:pt x="0" y="132"/>
                    <a:pt x="2" y="190"/>
                  </a:cubicBezTo>
                  <a:cubicBezTo>
                    <a:pt x="4" y="251"/>
                    <a:pt x="77" y="293"/>
                    <a:pt x="196" y="267"/>
                  </a:cubicBezTo>
                  <a:cubicBezTo>
                    <a:pt x="293" y="245"/>
                    <a:pt x="356" y="170"/>
                    <a:pt x="351" y="119"/>
                  </a:cubicBezTo>
                  <a:moveTo>
                    <a:pt x="116" y="180"/>
                  </a:moveTo>
                  <a:cubicBezTo>
                    <a:pt x="112" y="191"/>
                    <a:pt x="100" y="196"/>
                    <a:pt x="89" y="192"/>
                  </a:cubicBezTo>
                  <a:cubicBezTo>
                    <a:pt x="78" y="189"/>
                    <a:pt x="72" y="177"/>
                    <a:pt x="76" y="166"/>
                  </a:cubicBezTo>
                  <a:cubicBezTo>
                    <a:pt x="80" y="155"/>
                    <a:pt x="92" y="150"/>
                    <a:pt x="103" y="153"/>
                  </a:cubicBezTo>
                  <a:cubicBezTo>
                    <a:pt x="114" y="157"/>
                    <a:pt x="120" y="169"/>
                    <a:pt x="116" y="180"/>
                  </a:cubicBezTo>
                  <a:moveTo>
                    <a:pt x="184" y="167"/>
                  </a:moveTo>
                  <a:cubicBezTo>
                    <a:pt x="180" y="178"/>
                    <a:pt x="168" y="184"/>
                    <a:pt x="156" y="180"/>
                  </a:cubicBezTo>
                  <a:cubicBezTo>
                    <a:pt x="145" y="176"/>
                    <a:pt x="139" y="164"/>
                    <a:pt x="143" y="152"/>
                  </a:cubicBezTo>
                  <a:cubicBezTo>
                    <a:pt x="147" y="141"/>
                    <a:pt x="159" y="135"/>
                    <a:pt x="171" y="139"/>
                  </a:cubicBezTo>
                  <a:cubicBezTo>
                    <a:pt x="182" y="143"/>
                    <a:pt x="188" y="156"/>
                    <a:pt x="184" y="167"/>
                  </a:cubicBezTo>
                  <a:moveTo>
                    <a:pt x="246" y="151"/>
                  </a:moveTo>
                  <a:cubicBezTo>
                    <a:pt x="242" y="162"/>
                    <a:pt x="229" y="168"/>
                    <a:pt x="218" y="164"/>
                  </a:cubicBezTo>
                  <a:cubicBezTo>
                    <a:pt x="206" y="160"/>
                    <a:pt x="200" y="147"/>
                    <a:pt x="204" y="136"/>
                  </a:cubicBezTo>
                  <a:cubicBezTo>
                    <a:pt x="208" y="125"/>
                    <a:pt x="221" y="119"/>
                    <a:pt x="232" y="123"/>
                  </a:cubicBezTo>
                  <a:cubicBezTo>
                    <a:pt x="244" y="127"/>
                    <a:pt x="250" y="139"/>
                    <a:pt x="246" y="151"/>
                  </a:cubicBezTo>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6" name="Freeform 2290"/>
            <p:cNvSpPr/>
            <p:nvPr/>
          </p:nvSpPr>
          <p:spPr bwMode="auto">
            <a:xfrm>
              <a:off x="1607" y="2391"/>
              <a:ext cx="43" cy="20"/>
            </a:xfrm>
            <a:custGeom>
              <a:avLst/>
              <a:gdLst>
                <a:gd name="T0" fmla="*/ 43 w 43"/>
                <a:gd name="T1" fmla="*/ 5 h 20"/>
                <a:gd name="T2" fmla="*/ 0 w 43"/>
                <a:gd name="T3" fmla="*/ 0 h 20"/>
                <a:gd name="T4" fmla="*/ 7 w 43"/>
                <a:gd name="T5" fmla="*/ 17 h 20"/>
                <a:gd name="T6" fmla="*/ 38 w 43"/>
                <a:gd name="T7" fmla="*/ 20 h 20"/>
                <a:gd name="T8" fmla="*/ 43 w 43"/>
                <a:gd name="T9" fmla="*/ 5 h 20"/>
              </a:gdLst>
              <a:ahLst/>
              <a:cxnLst>
                <a:cxn ang="0">
                  <a:pos x="T0" y="T1"/>
                </a:cxn>
                <a:cxn ang="0">
                  <a:pos x="T2" y="T3"/>
                </a:cxn>
                <a:cxn ang="0">
                  <a:pos x="T4" y="T5"/>
                </a:cxn>
                <a:cxn ang="0">
                  <a:pos x="T6" y="T7"/>
                </a:cxn>
                <a:cxn ang="0">
                  <a:pos x="T8" y="T9"/>
                </a:cxn>
              </a:cxnLst>
              <a:rect l="0" t="0" r="r" b="b"/>
              <a:pathLst>
                <a:path w="43" h="20">
                  <a:moveTo>
                    <a:pt x="43" y="5"/>
                  </a:moveTo>
                  <a:lnTo>
                    <a:pt x="0" y="0"/>
                  </a:lnTo>
                  <a:lnTo>
                    <a:pt x="7" y="17"/>
                  </a:lnTo>
                  <a:lnTo>
                    <a:pt x="38" y="20"/>
                  </a:lnTo>
                  <a:lnTo>
                    <a:pt x="43" y="5"/>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7" name="Freeform 2291"/>
            <p:cNvSpPr/>
            <p:nvPr/>
          </p:nvSpPr>
          <p:spPr bwMode="auto">
            <a:xfrm>
              <a:off x="1607" y="2391"/>
              <a:ext cx="43" cy="20"/>
            </a:xfrm>
            <a:custGeom>
              <a:avLst/>
              <a:gdLst>
                <a:gd name="T0" fmla="*/ 43 w 43"/>
                <a:gd name="T1" fmla="*/ 5 h 20"/>
                <a:gd name="T2" fmla="*/ 0 w 43"/>
                <a:gd name="T3" fmla="*/ 0 h 20"/>
                <a:gd name="T4" fmla="*/ 7 w 43"/>
                <a:gd name="T5" fmla="*/ 17 h 20"/>
                <a:gd name="T6" fmla="*/ 38 w 43"/>
                <a:gd name="T7" fmla="*/ 20 h 20"/>
                <a:gd name="T8" fmla="*/ 43 w 43"/>
                <a:gd name="T9" fmla="*/ 5 h 20"/>
              </a:gdLst>
              <a:ahLst/>
              <a:cxnLst>
                <a:cxn ang="0">
                  <a:pos x="T0" y="T1"/>
                </a:cxn>
                <a:cxn ang="0">
                  <a:pos x="T2" y="T3"/>
                </a:cxn>
                <a:cxn ang="0">
                  <a:pos x="T4" y="T5"/>
                </a:cxn>
                <a:cxn ang="0">
                  <a:pos x="T6" y="T7"/>
                </a:cxn>
                <a:cxn ang="0">
                  <a:pos x="T8" y="T9"/>
                </a:cxn>
              </a:cxnLst>
              <a:rect l="0" t="0" r="r" b="b"/>
              <a:pathLst>
                <a:path w="43" h="20">
                  <a:moveTo>
                    <a:pt x="43" y="5"/>
                  </a:moveTo>
                  <a:lnTo>
                    <a:pt x="0" y="0"/>
                  </a:lnTo>
                  <a:lnTo>
                    <a:pt x="7" y="17"/>
                  </a:lnTo>
                  <a:lnTo>
                    <a:pt x="38" y="20"/>
                  </a:lnTo>
                  <a:lnTo>
                    <a:pt x="43"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8" name="Freeform 2292"/>
            <p:cNvSpPr/>
            <p:nvPr/>
          </p:nvSpPr>
          <p:spPr bwMode="auto">
            <a:xfrm>
              <a:off x="2355" y="3369"/>
              <a:ext cx="141" cy="180"/>
            </a:xfrm>
            <a:custGeom>
              <a:avLst/>
              <a:gdLst>
                <a:gd name="T0" fmla="*/ 0 w 141"/>
                <a:gd name="T1" fmla="*/ 0 h 180"/>
                <a:gd name="T2" fmla="*/ 124 w 141"/>
                <a:gd name="T3" fmla="*/ 180 h 180"/>
                <a:gd name="T4" fmla="*/ 136 w 141"/>
                <a:gd name="T5" fmla="*/ 180 h 180"/>
                <a:gd name="T6" fmla="*/ 141 w 141"/>
                <a:gd name="T7" fmla="*/ 165 h 180"/>
                <a:gd name="T8" fmla="*/ 27 w 141"/>
                <a:gd name="T9" fmla="*/ 0 h 180"/>
                <a:gd name="T10" fmla="*/ 0 w 141"/>
                <a:gd name="T11" fmla="*/ 0 h 180"/>
              </a:gdLst>
              <a:ahLst/>
              <a:cxnLst>
                <a:cxn ang="0">
                  <a:pos x="T0" y="T1"/>
                </a:cxn>
                <a:cxn ang="0">
                  <a:pos x="T2" y="T3"/>
                </a:cxn>
                <a:cxn ang="0">
                  <a:pos x="T4" y="T5"/>
                </a:cxn>
                <a:cxn ang="0">
                  <a:pos x="T6" y="T7"/>
                </a:cxn>
                <a:cxn ang="0">
                  <a:pos x="T8" y="T9"/>
                </a:cxn>
                <a:cxn ang="0">
                  <a:pos x="T10" y="T11"/>
                </a:cxn>
              </a:cxnLst>
              <a:rect l="0" t="0" r="r" b="b"/>
              <a:pathLst>
                <a:path w="141" h="180">
                  <a:moveTo>
                    <a:pt x="0" y="0"/>
                  </a:moveTo>
                  <a:lnTo>
                    <a:pt x="124" y="180"/>
                  </a:lnTo>
                  <a:lnTo>
                    <a:pt x="136" y="180"/>
                  </a:lnTo>
                  <a:lnTo>
                    <a:pt x="141" y="165"/>
                  </a:lnTo>
                  <a:lnTo>
                    <a:pt x="27" y="0"/>
                  </a:lnTo>
                  <a:lnTo>
                    <a:pt x="0"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9" name="Freeform 2293"/>
            <p:cNvSpPr/>
            <p:nvPr/>
          </p:nvSpPr>
          <p:spPr bwMode="auto">
            <a:xfrm>
              <a:off x="1616" y="2415"/>
              <a:ext cx="29" cy="42"/>
            </a:xfrm>
            <a:custGeom>
              <a:avLst/>
              <a:gdLst>
                <a:gd name="T0" fmla="*/ 29 w 29"/>
                <a:gd name="T1" fmla="*/ 3 h 42"/>
                <a:gd name="T2" fmla="*/ 0 w 29"/>
                <a:gd name="T3" fmla="*/ 0 h 42"/>
                <a:gd name="T4" fmla="*/ 17 w 29"/>
                <a:gd name="T5" fmla="*/ 42 h 42"/>
                <a:gd name="T6" fmla="*/ 29 w 29"/>
                <a:gd name="T7" fmla="*/ 3 h 42"/>
              </a:gdLst>
              <a:ahLst/>
              <a:cxnLst>
                <a:cxn ang="0">
                  <a:pos x="T0" y="T1"/>
                </a:cxn>
                <a:cxn ang="0">
                  <a:pos x="T2" y="T3"/>
                </a:cxn>
                <a:cxn ang="0">
                  <a:pos x="T4" y="T5"/>
                </a:cxn>
                <a:cxn ang="0">
                  <a:pos x="T6" y="T7"/>
                </a:cxn>
              </a:cxnLst>
              <a:rect l="0" t="0" r="r" b="b"/>
              <a:pathLst>
                <a:path w="29" h="42">
                  <a:moveTo>
                    <a:pt x="29" y="3"/>
                  </a:moveTo>
                  <a:lnTo>
                    <a:pt x="0" y="0"/>
                  </a:lnTo>
                  <a:lnTo>
                    <a:pt x="17" y="42"/>
                  </a:lnTo>
                  <a:lnTo>
                    <a:pt x="29" y="3"/>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0" name="Freeform 2294"/>
            <p:cNvSpPr/>
            <p:nvPr/>
          </p:nvSpPr>
          <p:spPr bwMode="auto">
            <a:xfrm>
              <a:off x="1616" y="2415"/>
              <a:ext cx="29" cy="42"/>
            </a:xfrm>
            <a:custGeom>
              <a:avLst/>
              <a:gdLst>
                <a:gd name="T0" fmla="*/ 29 w 29"/>
                <a:gd name="T1" fmla="*/ 3 h 42"/>
                <a:gd name="T2" fmla="*/ 0 w 29"/>
                <a:gd name="T3" fmla="*/ 0 h 42"/>
                <a:gd name="T4" fmla="*/ 17 w 29"/>
                <a:gd name="T5" fmla="*/ 42 h 42"/>
                <a:gd name="T6" fmla="*/ 29 w 29"/>
                <a:gd name="T7" fmla="*/ 3 h 42"/>
              </a:gdLst>
              <a:ahLst/>
              <a:cxnLst>
                <a:cxn ang="0">
                  <a:pos x="T0" y="T1"/>
                </a:cxn>
                <a:cxn ang="0">
                  <a:pos x="T2" y="T3"/>
                </a:cxn>
                <a:cxn ang="0">
                  <a:pos x="T4" y="T5"/>
                </a:cxn>
                <a:cxn ang="0">
                  <a:pos x="T6" y="T7"/>
                </a:cxn>
              </a:cxnLst>
              <a:rect l="0" t="0" r="r" b="b"/>
              <a:pathLst>
                <a:path w="29" h="42">
                  <a:moveTo>
                    <a:pt x="29" y="3"/>
                  </a:moveTo>
                  <a:lnTo>
                    <a:pt x="0" y="0"/>
                  </a:lnTo>
                  <a:lnTo>
                    <a:pt x="17" y="42"/>
                  </a:lnTo>
                  <a:lnTo>
                    <a:pt x="29"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1" name="Freeform 2295"/>
            <p:cNvSpPr/>
            <p:nvPr/>
          </p:nvSpPr>
          <p:spPr bwMode="auto">
            <a:xfrm>
              <a:off x="328" y="664"/>
              <a:ext cx="71" cy="263"/>
            </a:xfrm>
            <a:custGeom>
              <a:avLst/>
              <a:gdLst>
                <a:gd name="T0" fmla="*/ 11 w 29"/>
                <a:gd name="T1" fmla="*/ 0 h 108"/>
                <a:gd name="T2" fmla="*/ 0 w 29"/>
                <a:gd name="T3" fmla="*/ 104 h 108"/>
                <a:gd name="T4" fmla="*/ 5 w 29"/>
                <a:gd name="T5" fmla="*/ 108 h 108"/>
                <a:gd name="T6" fmla="*/ 11 w 29"/>
                <a:gd name="T7" fmla="*/ 0 h 108"/>
              </a:gdLst>
              <a:ahLst/>
              <a:cxnLst>
                <a:cxn ang="0">
                  <a:pos x="T0" y="T1"/>
                </a:cxn>
                <a:cxn ang="0">
                  <a:pos x="T2" y="T3"/>
                </a:cxn>
                <a:cxn ang="0">
                  <a:pos x="T4" y="T5"/>
                </a:cxn>
                <a:cxn ang="0">
                  <a:pos x="T6" y="T7"/>
                </a:cxn>
              </a:cxnLst>
              <a:rect l="0" t="0" r="r" b="b"/>
              <a:pathLst>
                <a:path w="29" h="108">
                  <a:moveTo>
                    <a:pt x="11" y="0"/>
                  </a:moveTo>
                  <a:cubicBezTo>
                    <a:pt x="8" y="29"/>
                    <a:pt x="2" y="77"/>
                    <a:pt x="0" y="104"/>
                  </a:cubicBezTo>
                  <a:cubicBezTo>
                    <a:pt x="2" y="105"/>
                    <a:pt x="3" y="107"/>
                    <a:pt x="5" y="108"/>
                  </a:cubicBezTo>
                  <a:cubicBezTo>
                    <a:pt x="19" y="75"/>
                    <a:pt x="29" y="34"/>
                    <a:pt x="11" y="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2" name="Freeform 2296"/>
            <p:cNvSpPr/>
            <p:nvPr/>
          </p:nvSpPr>
          <p:spPr bwMode="auto">
            <a:xfrm>
              <a:off x="2618" y="3697"/>
              <a:ext cx="133" cy="173"/>
            </a:xfrm>
            <a:custGeom>
              <a:avLst/>
              <a:gdLst>
                <a:gd name="T0" fmla="*/ 55 w 55"/>
                <a:gd name="T1" fmla="*/ 71 h 71"/>
                <a:gd name="T2" fmla="*/ 3 w 55"/>
                <a:gd name="T3" fmla="*/ 0 h 71"/>
                <a:gd name="T4" fmla="*/ 0 w 55"/>
                <a:gd name="T5" fmla="*/ 10 h 71"/>
                <a:gd name="T6" fmla="*/ 43 w 55"/>
                <a:gd name="T7" fmla="*/ 69 h 71"/>
                <a:gd name="T8" fmla="*/ 55 w 55"/>
                <a:gd name="T9" fmla="*/ 71 h 71"/>
              </a:gdLst>
              <a:ahLst/>
              <a:cxnLst>
                <a:cxn ang="0">
                  <a:pos x="T0" y="T1"/>
                </a:cxn>
                <a:cxn ang="0">
                  <a:pos x="T2" y="T3"/>
                </a:cxn>
                <a:cxn ang="0">
                  <a:pos x="T4" y="T5"/>
                </a:cxn>
                <a:cxn ang="0">
                  <a:pos x="T6" y="T7"/>
                </a:cxn>
                <a:cxn ang="0">
                  <a:pos x="T8" y="T9"/>
                </a:cxn>
              </a:cxnLst>
              <a:rect l="0" t="0" r="r" b="b"/>
              <a:pathLst>
                <a:path w="55" h="71">
                  <a:moveTo>
                    <a:pt x="55" y="71"/>
                  </a:moveTo>
                  <a:cubicBezTo>
                    <a:pt x="3" y="0"/>
                    <a:pt x="3" y="0"/>
                    <a:pt x="3" y="0"/>
                  </a:cubicBezTo>
                  <a:cubicBezTo>
                    <a:pt x="2" y="3"/>
                    <a:pt x="1" y="6"/>
                    <a:pt x="0" y="10"/>
                  </a:cubicBezTo>
                  <a:cubicBezTo>
                    <a:pt x="43" y="69"/>
                    <a:pt x="43" y="69"/>
                    <a:pt x="43" y="69"/>
                  </a:cubicBezTo>
                  <a:lnTo>
                    <a:pt x="55" y="71"/>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3" name="Freeform 2297"/>
            <p:cNvSpPr/>
            <p:nvPr/>
          </p:nvSpPr>
          <p:spPr bwMode="auto">
            <a:xfrm>
              <a:off x="189" y="603"/>
              <a:ext cx="61" cy="119"/>
            </a:xfrm>
            <a:custGeom>
              <a:avLst/>
              <a:gdLst>
                <a:gd name="T0" fmla="*/ 25 w 25"/>
                <a:gd name="T1" fmla="*/ 0 h 49"/>
                <a:gd name="T2" fmla="*/ 20 w 25"/>
                <a:gd name="T3" fmla="*/ 49 h 49"/>
                <a:gd name="T4" fmla="*/ 25 w 25"/>
                <a:gd name="T5" fmla="*/ 0 h 49"/>
              </a:gdLst>
              <a:ahLst/>
              <a:cxnLst>
                <a:cxn ang="0">
                  <a:pos x="T0" y="T1"/>
                </a:cxn>
                <a:cxn ang="0">
                  <a:pos x="T2" y="T3"/>
                </a:cxn>
                <a:cxn ang="0">
                  <a:pos x="T4" y="T5"/>
                </a:cxn>
              </a:cxnLst>
              <a:rect l="0" t="0" r="r" b="b"/>
              <a:pathLst>
                <a:path w="25" h="49">
                  <a:moveTo>
                    <a:pt x="25" y="0"/>
                  </a:moveTo>
                  <a:cubicBezTo>
                    <a:pt x="4" y="7"/>
                    <a:pt x="0" y="38"/>
                    <a:pt x="20" y="49"/>
                  </a:cubicBezTo>
                  <a:cubicBezTo>
                    <a:pt x="21" y="34"/>
                    <a:pt x="23" y="17"/>
                    <a:pt x="25" y="0"/>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4" name="Freeform 2298"/>
            <p:cNvSpPr/>
            <p:nvPr/>
          </p:nvSpPr>
          <p:spPr bwMode="auto">
            <a:xfrm>
              <a:off x="357" y="1430"/>
              <a:ext cx="564" cy="737"/>
            </a:xfrm>
            <a:custGeom>
              <a:avLst/>
              <a:gdLst>
                <a:gd name="T0" fmla="*/ 108 w 232"/>
                <a:gd name="T1" fmla="*/ 295 h 303"/>
                <a:gd name="T2" fmla="*/ 53 w 232"/>
                <a:gd name="T3" fmla="*/ 142 h 303"/>
                <a:gd name="T4" fmla="*/ 116 w 232"/>
                <a:gd name="T5" fmla="*/ 293 h 303"/>
                <a:gd name="T6" fmla="*/ 139 w 232"/>
                <a:gd name="T7" fmla="*/ 285 h 303"/>
                <a:gd name="T8" fmla="*/ 69 w 232"/>
                <a:gd name="T9" fmla="*/ 120 h 303"/>
                <a:gd name="T10" fmla="*/ 232 w 232"/>
                <a:gd name="T11" fmla="*/ 48 h 303"/>
                <a:gd name="T12" fmla="*/ 223 w 232"/>
                <a:gd name="T13" fmla="*/ 29 h 303"/>
                <a:gd name="T14" fmla="*/ 95 w 232"/>
                <a:gd name="T15" fmla="*/ 81 h 303"/>
                <a:gd name="T16" fmla="*/ 220 w 232"/>
                <a:gd name="T17" fmla="*/ 22 h 303"/>
                <a:gd name="T18" fmla="*/ 211 w 232"/>
                <a:gd name="T19" fmla="*/ 0 h 303"/>
                <a:gd name="T20" fmla="*/ 0 w 232"/>
                <a:gd name="T21" fmla="*/ 89 h 303"/>
                <a:gd name="T22" fmla="*/ 85 w 232"/>
                <a:gd name="T23" fmla="*/ 303 h 303"/>
                <a:gd name="T24" fmla="*/ 108 w 232"/>
                <a:gd name="T25" fmla="*/ 295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2" h="303">
                  <a:moveTo>
                    <a:pt x="108" y="295"/>
                  </a:moveTo>
                  <a:cubicBezTo>
                    <a:pt x="89" y="243"/>
                    <a:pt x="62" y="179"/>
                    <a:pt x="53" y="142"/>
                  </a:cubicBezTo>
                  <a:cubicBezTo>
                    <a:pt x="70" y="177"/>
                    <a:pt x="106" y="265"/>
                    <a:pt x="116" y="293"/>
                  </a:cubicBezTo>
                  <a:cubicBezTo>
                    <a:pt x="126" y="289"/>
                    <a:pt x="136" y="286"/>
                    <a:pt x="139" y="285"/>
                  </a:cubicBezTo>
                  <a:cubicBezTo>
                    <a:pt x="131" y="263"/>
                    <a:pt x="80" y="150"/>
                    <a:pt x="69" y="120"/>
                  </a:cubicBezTo>
                  <a:cubicBezTo>
                    <a:pt x="96" y="107"/>
                    <a:pt x="214" y="58"/>
                    <a:pt x="232" y="48"/>
                  </a:cubicBezTo>
                  <a:cubicBezTo>
                    <a:pt x="230" y="44"/>
                    <a:pt x="227" y="37"/>
                    <a:pt x="223" y="29"/>
                  </a:cubicBezTo>
                  <a:cubicBezTo>
                    <a:pt x="177" y="48"/>
                    <a:pt x="126" y="71"/>
                    <a:pt x="95" y="81"/>
                  </a:cubicBezTo>
                  <a:cubicBezTo>
                    <a:pt x="123" y="65"/>
                    <a:pt x="183" y="38"/>
                    <a:pt x="220" y="22"/>
                  </a:cubicBezTo>
                  <a:cubicBezTo>
                    <a:pt x="217" y="14"/>
                    <a:pt x="213" y="6"/>
                    <a:pt x="211" y="0"/>
                  </a:cubicBezTo>
                  <a:cubicBezTo>
                    <a:pt x="174" y="16"/>
                    <a:pt x="56" y="67"/>
                    <a:pt x="0" y="89"/>
                  </a:cubicBezTo>
                  <a:cubicBezTo>
                    <a:pt x="8" y="107"/>
                    <a:pt x="61" y="242"/>
                    <a:pt x="85" y="303"/>
                  </a:cubicBezTo>
                  <a:cubicBezTo>
                    <a:pt x="89" y="302"/>
                    <a:pt x="98" y="299"/>
                    <a:pt x="108" y="295"/>
                  </a:cubicBezTo>
                  <a:close/>
                </a:path>
              </a:pathLst>
            </a:custGeom>
            <a:solidFill>
              <a:srgbClr val="7A5C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5" name="Freeform 2299"/>
            <p:cNvSpPr/>
            <p:nvPr/>
          </p:nvSpPr>
          <p:spPr bwMode="auto">
            <a:xfrm>
              <a:off x="1699" y="2539"/>
              <a:ext cx="17" cy="61"/>
            </a:xfrm>
            <a:custGeom>
              <a:avLst/>
              <a:gdLst>
                <a:gd name="T0" fmla="*/ 0 w 7"/>
                <a:gd name="T1" fmla="*/ 24 h 25"/>
                <a:gd name="T2" fmla="*/ 7 w 7"/>
                <a:gd name="T3" fmla="*/ 25 h 25"/>
                <a:gd name="T4" fmla="*/ 4 w 7"/>
                <a:gd name="T5" fmla="*/ 0 h 25"/>
                <a:gd name="T6" fmla="*/ 0 w 7"/>
                <a:gd name="T7" fmla="*/ 24 h 25"/>
              </a:gdLst>
              <a:ahLst/>
              <a:cxnLst>
                <a:cxn ang="0">
                  <a:pos x="T0" y="T1"/>
                </a:cxn>
                <a:cxn ang="0">
                  <a:pos x="T2" y="T3"/>
                </a:cxn>
                <a:cxn ang="0">
                  <a:pos x="T4" y="T5"/>
                </a:cxn>
                <a:cxn ang="0">
                  <a:pos x="T6" y="T7"/>
                </a:cxn>
              </a:cxnLst>
              <a:rect l="0" t="0" r="r" b="b"/>
              <a:pathLst>
                <a:path w="7" h="25">
                  <a:moveTo>
                    <a:pt x="0" y="24"/>
                  </a:moveTo>
                  <a:cubicBezTo>
                    <a:pt x="7" y="25"/>
                    <a:pt x="7" y="25"/>
                    <a:pt x="7" y="25"/>
                  </a:cubicBezTo>
                  <a:cubicBezTo>
                    <a:pt x="5" y="17"/>
                    <a:pt x="4" y="8"/>
                    <a:pt x="4" y="0"/>
                  </a:cubicBezTo>
                  <a:cubicBezTo>
                    <a:pt x="0" y="24"/>
                    <a:pt x="0" y="24"/>
                    <a:pt x="0" y="24"/>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6" name="Freeform 2300"/>
            <p:cNvSpPr/>
            <p:nvPr/>
          </p:nvSpPr>
          <p:spPr bwMode="auto">
            <a:xfrm>
              <a:off x="1308" y="2031"/>
              <a:ext cx="36" cy="124"/>
            </a:xfrm>
            <a:custGeom>
              <a:avLst/>
              <a:gdLst>
                <a:gd name="T0" fmla="*/ 5 w 15"/>
                <a:gd name="T1" fmla="*/ 48 h 51"/>
                <a:gd name="T2" fmla="*/ 15 w 15"/>
                <a:gd name="T3" fmla="*/ 0 h 51"/>
                <a:gd name="T4" fmla="*/ 1 w 15"/>
                <a:gd name="T5" fmla="*/ 12 h 51"/>
                <a:gd name="T6" fmla="*/ 0 w 15"/>
                <a:gd name="T7" fmla="*/ 51 h 51"/>
                <a:gd name="T8" fmla="*/ 5 w 15"/>
                <a:gd name="T9" fmla="*/ 48 h 51"/>
              </a:gdLst>
              <a:ahLst/>
              <a:cxnLst>
                <a:cxn ang="0">
                  <a:pos x="T0" y="T1"/>
                </a:cxn>
                <a:cxn ang="0">
                  <a:pos x="T2" y="T3"/>
                </a:cxn>
                <a:cxn ang="0">
                  <a:pos x="T4" y="T5"/>
                </a:cxn>
                <a:cxn ang="0">
                  <a:pos x="T6" y="T7"/>
                </a:cxn>
                <a:cxn ang="0">
                  <a:pos x="T8" y="T9"/>
                </a:cxn>
              </a:cxnLst>
              <a:rect l="0" t="0" r="r" b="b"/>
              <a:pathLst>
                <a:path w="15" h="51">
                  <a:moveTo>
                    <a:pt x="5" y="48"/>
                  </a:moveTo>
                  <a:cubicBezTo>
                    <a:pt x="9" y="32"/>
                    <a:pt x="12" y="16"/>
                    <a:pt x="15" y="0"/>
                  </a:cubicBezTo>
                  <a:cubicBezTo>
                    <a:pt x="11" y="5"/>
                    <a:pt x="6" y="9"/>
                    <a:pt x="1" y="12"/>
                  </a:cubicBezTo>
                  <a:cubicBezTo>
                    <a:pt x="2" y="26"/>
                    <a:pt x="1" y="40"/>
                    <a:pt x="0" y="51"/>
                  </a:cubicBezTo>
                  <a:cubicBezTo>
                    <a:pt x="2" y="50"/>
                    <a:pt x="4" y="49"/>
                    <a:pt x="5" y="48"/>
                  </a:cubicBezTo>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7" name="Freeform 2301"/>
            <p:cNvSpPr/>
            <p:nvPr/>
          </p:nvSpPr>
          <p:spPr bwMode="auto">
            <a:xfrm>
              <a:off x="2314" y="3369"/>
              <a:ext cx="151" cy="177"/>
            </a:xfrm>
            <a:custGeom>
              <a:avLst/>
              <a:gdLst>
                <a:gd name="T0" fmla="*/ 0 w 62"/>
                <a:gd name="T1" fmla="*/ 0 h 73"/>
                <a:gd name="T2" fmla="*/ 50 w 62"/>
                <a:gd name="T3" fmla="*/ 72 h 73"/>
                <a:gd name="T4" fmla="*/ 62 w 62"/>
                <a:gd name="T5" fmla="*/ 73 h 73"/>
                <a:gd name="T6" fmla="*/ 11 w 62"/>
                <a:gd name="T7" fmla="*/ 0 h 73"/>
                <a:gd name="T8" fmla="*/ 0 w 62"/>
                <a:gd name="T9" fmla="*/ 0 h 73"/>
              </a:gdLst>
              <a:ahLst/>
              <a:cxnLst>
                <a:cxn ang="0">
                  <a:pos x="T0" y="T1"/>
                </a:cxn>
                <a:cxn ang="0">
                  <a:pos x="T2" y="T3"/>
                </a:cxn>
                <a:cxn ang="0">
                  <a:pos x="T4" y="T5"/>
                </a:cxn>
                <a:cxn ang="0">
                  <a:pos x="T6" y="T7"/>
                </a:cxn>
                <a:cxn ang="0">
                  <a:pos x="T8" y="T9"/>
                </a:cxn>
              </a:cxnLst>
              <a:rect l="0" t="0" r="r" b="b"/>
              <a:pathLst>
                <a:path w="62" h="73">
                  <a:moveTo>
                    <a:pt x="0" y="0"/>
                  </a:moveTo>
                  <a:cubicBezTo>
                    <a:pt x="50" y="72"/>
                    <a:pt x="50" y="72"/>
                    <a:pt x="50" y="72"/>
                  </a:cubicBezTo>
                  <a:cubicBezTo>
                    <a:pt x="54" y="73"/>
                    <a:pt x="58" y="73"/>
                    <a:pt x="62" y="73"/>
                  </a:cubicBezTo>
                  <a:cubicBezTo>
                    <a:pt x="11" y="0"/>
                    <a:pt x="11" y="0"/>
                    <a:pt x="11" y="0"/>
                  </a:cubicBezTo>
                  <a:lnTo>
                    <a:pt x="0"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8" name="Freeform 2302"/>
            <p:cNvSpPr/>
            <p:nvPr/>
          </p:nvSpPr>
          <p:spPr bwMode="auto">
            <a:xfrm>
              <a:off x="2080" y="3101"/>
              <a:ext cx="120" cy="95"/>
            </a:xfrm>
            <a:custGeom>
              <a:avLst/>
              <a:gdLst>
                <a:gd name="T0" fmla="*/ 49 w 49"/>
                <a:gd name="T1" fmla="*/ 37 h 39"/>
                <a:gd name="T2" fmla="*/ 18 w 49"/>
                <a:gd name="T3" fmla="*/ 0 h 39"/>
                <a:gd name="T4" fmla="*/ 0 w 49"/>
                <a:gd name="T5" fmla="*/ 32 h 39"/>
                <a:gd name="T6" fmla="*/ 49 w 49"/>
                <a:gd name="T7" fmla="*/ 37 h 39"/>
              </a:gdLst>
              <a:ahLst/>
              <a:cxnLst>
                <a:cxn ang="0">
                  <a:pos x="T0" y="T1"/>
                </a:cxn>
                <a:cxn ang="0">
                  <a:pos x="T2" y="T3"/>
                </a:cxn>
                <a:cxn ang="0">
                  <a:pos x="T4" y="T5"/>
                </a:cxn>
                <a:cxn ang="0">
                  <a:pos x="T6" y="T7"/>
                </a:cxn>
              </a:cxnLst>
              <a:rect l="0" t="0" r="r" b="b"/>
              <a:pathLst>
                <a:path w="49" h="39">
                  <a:moveTo>
                    <a:pt x="49" y="37"/>
                  </a:moveTo>
                  <a:cubicBezTo>
                    <a:pt x="18" y="0"/>
                    <a:pt x="18" y="0"/>
                    <a:pt x="18" y="0"/>
                  </a:cubicBezTo>
                  <a:cubicBezTo>
                    <a:pt x="14" y="10"/>
                    <a:pt x="8" y="21"/>
                    <a:pt x="0" y="32"/>
                  </a:cubicBezTo>
                  <a:cubicBezTo>
                    <a:pt x="13" y="37"/>
                    <a:pt x="30" y="39"/>
                    <a:pt x="49" y="37"/>
                  </a:cubicBezTo>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9" name="Freeform 2303"/>
            <p:cNvSpPr/>
            <p:nvPr/>
          </p:nvSpPr>
          <p:spPr bwMode="auto">
            <a:xfrm>
              <a:off x="2606" y="3734"/>
              <a:ext cx="102" cy="129"/>
            </a:xfrm>
            <a:custGeom>
              <a:avLst/>
              <a:gdLst>
                <a:gd name="T0" fmla="*/ 42 w 42"/>
                <a:gd name="T1" fmla="*/ 53 h 53"/>
                <a:gd name="T2" fmla="*/ 3 w 42"/>
                <a:gd name="T3" fmla="*/ 0 h 53"/>
                <a:gd name="T4" fmla="*/ 0 w 42"/>
                <a:gd name="T5" fmla="*/ 10 h 53"/>
                <a:gd name="T6" fmla="*/ 30 w 42"/>
                <a:gd name="T7" fmla="*/ 51 h 53"/>
                <a:gd name="T8" fmla="*/ 42 w 42"/>
                <a:gd name="T9" fmla="*/ 53 h 53"/>
              </a:gdLst>
              <a:ahLst/>
              <a:cxnLst>
                <a:cxn ang="0">
                  <a:pos x="T0" y="T1"/>
                </a:cxn>
                <a:cxn ang="0">
                  <a:pos x="T2" y="T3"/>
                </a:cxn>
                <a:cxn ang="0">
                  <a:pos x="T4" y="T5"/>
                </a:cxn>
                <a:cxn ang="0">
                  <a:pos x="T6" y="T7"/>
                </a:cxn>
                <a:cxn ang="0">
                  <a:pos x="T8" y="T9"/>
                </a:cxn>
              </a:cxnLst>
              <a:rect l="0" t="0" r="r" b="b"/>
              <a:pathLst>
                <a:path w="42" h="53">
                  <a:moveTo>
                    <a:pt x="42" y="53"/>
                  </a:moveTo>
                  <a:cubicBezTo>
                    <a:pt x="3" y="0"/>
                    <a:pt x="3" y="0"/>
                    <a:pt x="3" y="0"/>
                  </a:cubicBezTo>
                  <a:cubicBezTo>
                    <a:pt x="2" y="3"/>
                    <a:pt x="1" y="7"/>
                    <a:pt x="0" y="10"/>
                  </a:cubicBezTo>
                  <a:cubicBezTo>
                    <a:pt x="30" y="51"/>
                    <a:pt x="30" y="51"/>
                    <a:pt x="30" y="51"/>
                  </a:cubicBezTo>
                  <a:lnTo>
                    <a:pt x="42" y="53"/>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0" name="Freeform 2304"/>
            <p:cNvSpPr/>
            <p:nvPr/>
          </p:nvSpPr>
          <p:spPr bwMode="auto">
            <a:xfrm>
              <a:off x="2807" y="4057"/>
              <a:ext cx="49" cy="56"/>
            </a:xfrm>
            <a:custGeom>
              <a:avLst/>
              <a:gdLst>
                <a:gd name="T0" fmla="*/ 16 w 20"/>
                <a:gd name="T1" fmla="*/ 23 h 23"/>
                <a:gd name="T2" fmla="*/ 20 w 20"/>
                <a:gd name="T3" fmla="*/ 4 h 23"/>
                <a:gd name="T4" fmla="*/ 0 w 20"/>
                <a:gd name="T5" fmla="*/ 0 h 23"/>
                <a:gd name="T6" fmla="*/ 16 w 20"/>
                <a:gd name="T7" fmla="*/ 23 h 23"/>
              </a:gdLst>
              <a:ahLst/>
              <a:cxnLst>
                <a:cxn ang="0">
                  <a:pos x="T0" y="T1"/>
                </a:cxn>
                <a:cxn ang="0">
                  <a:pos x="T2" y="T3"/>
                </a:cxn>
                <a:cxn ang="0">
                  <a:pos x="T4" y="T5"/>
                </a:cxn>
                <a:cxn ang="0">
                  <a:pos x="T6" y="T7"/>
                </a:cxn>
              </a:cxnLst>
              <a:rect l="0" t="0" r="r" b="b"/>
              <a:pathLst>
                <a:path w="20" h="23">
                  <a:moveTo>
                    <a:pt x="16" y="23"/>
                  </a:moveTo>
                  <a:cubicBezTo>
                    <a:pt x="17" y="17"/>
                    <a:pt x="19" y="10"/>
                    <a:pt x="20" y="4"/>
                  </a:cubicBezTo>
                  <a:cubicBezTo>
                    <a:pt x="0" y="0"/>
                    <a:pt x="0" y="0"/>
                    <a:pt x="0" y="0"/>
                  </a:cubicBezTo>
                  <a:lnTo>
                    <a:pt x="16" y="23"/>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1" name="Freeform 2305"/>
            <p:cNvSpPr/>
            <p:nvPr/>
          </p:nvSpPr>
          <p:spPr bwMode="auto">
            <a:xfrm>
              <a:off x="1696" y="2605"/>
              <a:ext cx="25" cy="20"/>
            </a:xfrm>
            <a:custGeom>
              <a:avLst/>
              <a:gdLst>
                <a:gd name="T0" fmla="*/ 0 w 10"/>
                <a:gd name="T1" fmla="*/ 7 h 8"/>
                <a:gd name="T2" fmla="*/ 10 w 10"/>
                <a:gd name="T3" fmla="*/ 8 h 8"/>
                <a:gd name="T4" fmla="*/ 9 w 10"/>
                <a:gd name="T5" fmla="*/ 1 h 8"/>
                <a:gd name="T6" fmla="*/ 1 w 10"/>
                <a:gd name="T7" fmla="*/ 0 h 8"/>
                <a:gd name="T8" fmla="*/ 0 w 10"/>
                <a:gd name="T9" fmla="*/ 7 h 8"/>
              </a:gdLst>
              <a:ahLst/>
              <a:cxnLst>
                <a:cxn ang="0">
                  <a:pos x="T0" y="T1"/>
                </a:cxn>
                <a:cxn ang="0">
                  <a:pos x="T2" y="T3"/>
                </a:cxn>
                <a:cxn ang="0">
                  <a:pos x="T4" y="T5"/>
                </a:cxn>
                <a:cxn ang="0">
                  <a:pos x="T6" y="T7"/>
                </a:cxn>
                <a:cxn ang="0">
                  <a:pos x="T8" y="T9"/>
                </a:cxn>
              </a:cxnLst>
              <a:rect l="0" t="0" r="r" b="b"/>
              <a:pathLst>
                <a:path w="10" h="8">
                  <a:moveTo>
                    <a:pt x="0" y="7"/>
                  </a:moveTo>
                  <a:cubicBezTo>
                    <a:pt x="10" y="8"/>
                    <a:pt x="10" y="8"/>
                    <a:pt x="10" y="8"/>
                  </a:cubicBezTo>
                  <a:cubicBezTo>
                    <a:pt x="10" y="6"/>
                    <a:pt x="9" y="4"/>
                    <a:pt x="9" y="1"/>
                  </a:cubicBezTo>
                  <a:cubicBezTo>
                    <a:pt x="1" y="0"/>
                    <a:pt x="1" y="0"/>
                    <a:pt x="1" y="0"/>
                  </a:cubicBezTo>
                  <a:cubicBezTo>
                    <a:pt x="0" y="7"/>
                    <a:pt x="0" y="7"/>
                    <a:pt x="0" y="7"/>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2" name="Freeform 2306"/>
            <p:cNvSpPr/>
            <p:nvPr/>
          </p:nvSpPr>
          <p:spPr bwMode="auto">
            <a:xfrm>
              <a:off x="2273" y="3366"/>
              <a:ext cx="150" cy="178"/>
            </a:xfrm>
            <a:custGeom>
              <a:avLst/>
              <a:gdLst>
                <a:gd name="T0" fmla="*/ 0 w 62"/>
                <a:gd name="T1" fmla="*/ 0 h 73"/>
                <a:gd name="T2" fmla="*/ 50 w 62"/>
                <a:gd name="T3" fmla="*/ 72 h 73"/>
                <a:gd name="T4" fmla="*/ 62 w 62"/>
                <a:gd name="T5" fmla="*/ 73 h 73"/>
                <a:gd name="T6" fmla="*/ 11 w 62"/>
                <a:gd name="T7" fmla="*/ 0 h 73"/>
                <a:gd name="T8" fmla="*/ 0 w 62"/>
                <a:gd name="T9" fmla="*/ 0 h 73"/>
              </a:gdLst>
              <a:ahLst/>
              <a:cxnLst>
                <a:cxn ang="0">
                  <a:pos x="T0" y="T1"/>
                </a:cxn>
                <a:cxn ang="0">
                  <a:pos x="T2" y="T3"/>
                </a:cxn>
                <a:cxn ang="0">
                  <a:pos x="T4" y="T5"/>
                </a:cxn>
                <a:cxn ang="0">
                  <a:pos x="T6" y="T7"/>
                </a:cxn>
                <a:cxn ang="0">
                  <a:pos x="T8" y="T9"/>
                </a:cxn>
              </a:cxnLst>
              <a:rect l="0" t="0" r="r" b="b"/>
              <a:pathLst>
                <a:path w="62" h="73">
                  <a:moveTo>
                    <a:pt x="0" y="0"/>
                  </a:moveTo>
                  <a:cubicBezTo>
                    <a:pt x="50" y="72"/>
                    <a:pt x="50" y="72"/>
                    <a:pt x="50" y="72"/>
                  </a:cubicBezTo>
                  <a:cubicBezTo>
                    <a:pt x="54" y="73"/>
                    <a:pt x="58" y="73"/>
                    <a:pt x="62" y="73"/>
                  </a:cubicBezTo>
                  <a:cubicBezTo>
                    <a:pt x="11" y="0"/>
                    <a:pt x="11" y="0"/>
                    <a:pt x="11" y="0"/>
                  </a:cubicBezTo>
                  <a:lnTo>
                    <a:pt x="0"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3" name="Freeform 2307"/>
            <p:cNvSpPr/>
            <p:nvPr/>
          </p:nvSpPr>
          <p:spPr bwMode="auto">
            <a:xfrm>
              <a:off x="1786" y="2792"/>
              <a:ext cx="85" cy="37"/>
            </a:xfrm>
            <a:custGeom>
              <a:avLst/>
              <a:gdLst>
                <a:gd name="T0" fmla="*/ 35 w 35"/>
                <a:gd name="T1" fmla="*/ 8 h 15"/>
                <a:gd name="T2" fmla="*/ 28 w 35"/>
                <a:gd name="T3" fmla="*/ 3 h 15"/>
                <a:gd name="T4" fmla="*/ 0 w 35"/>
                <a:gd name="T5" fmla="*/ 0 h 15"/>
                <a:gd name="T6" fmla="*/ 8 w 35"/>
                <a:gd name="T7" fmla="*/ 15 h 15"/>
                <a:gd name="T8" fmla="*/ 35 w 35"/>
                <a:gd name="T9" fmla="*/ 8 h 15"/>
              </a:gdLst>
              <a:ahLst/>
              <a:cxnLst>
                <a:cxn ang="0">
                  <a:pos x="T0" y="T1"/>
                </a:cxn>
                <a:cxn ang="0">
                  <a:pos x="T2" y="T3"/>
                </a:cxn>
                <a:cxn ang="0">
                  <a:pos x="T4" y="T5"/>
                </a:cxn>
                <a:cxn ang="0">
                  <a:pos x="T6" y="T7"/>
                </a:cxn>
                <a:cxn ang="0">
                  <a:pos x="T8" y="T9"/>
                </a:cxn>
              </a:cxnLst>
              <a:rect l="0" t="0" r="r" b="b"/>
              <a:pathLst>
                <a:path w="35" h="15">
                  <a:moveTo>
                    <a:pt x="35" y="8"/>
                  </a:moveTo>
                  <a:cubicBezTo>
                    <a:pt x="33" y="6"/>
                    <a:pt x="31" y="5"/>
                    <a:pt x="28" y="3"/>
                  </a:cubicBezTo>
                  <a:cubicBezTo>
                    <a:pt x="0" y="0"/>
                    <a:pt x="0" y="0"/>
                    <a:pt x="0" y="0"/>
                  </a:cubicBezTo>
                  <a:cubicBezTo>
                    <a:pt x="3" y="6"/>
                    <a:pt x="6" y="11"/>
                    <a:pt x="8" y="15"/>
                  </a:cubicBezTo>
                  <a:cubicBezTo>
                    <a:pt x="18" y="12"/>
                    <a:pt x="27" y="9"/>
                    <a:pt x="35" y="8"/>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4" name="Freeform 2308"/>
            <p:cNvSpPr/>
            <p:nvPr/>
          </p:nvSpPr>
          <p:spPr bwMode="auto">
            <a:xfrm>
              <a:off x="1281" y="2065"/>
              <a:ext cx="24" cy="102"/>
            </a:xfrm>
            <a:custGeom>
              <a:avLst/>
              <a:gdLst>
                <a:gd name="T0" fmla="*/ 9 w 10"/>
                <a:gd name="T1" fmla="*/ 0 h 42"/>
                <a:gd name="T2" fmla="*/ 0 w 10"/>
                <a:gd name="T3" fmla="*/ 5 h 42"/>
                <a:gd name="T4" fmla="*/ 2 w 10"/>
                <a:gd name="T5" fmla="*/ 42 h 42"/>
                <a:gd name="T6" fmla="*/ 7 w 10"/>
                <a:gd name="T7" fmla="*/ 39 h 42"/>
                <a:gd name="T8" fmla="*/ 9 w 10"/>
                <a:gd name="T9" fmla="*/ 0 h 42"/>
              </a:gdLst>
              <a:ahLst/>
              <a:cxnLst>
                <a:cxn ang="0">
                  <a:pos x="T0" y="T1"/>
                </a:cxn>
                <a:cxn ang="0">
                  <a:pos x="T2" y="T3"/>
                </a:cxn>
                <a:cxn ang="0">
                  <a:pos x="T4" y="T5"/>
                </a:cxn>
                <a:cxn ang="0">
                  <a:pos x="T6" y="T7"/>
                </a:cxn>
                <a:cxn ang="0">
                  <a:pos x="T8" y="T9"/>
                </a:cxn>
              </a:cxnLst>
              <a:rect l="0" t="0" r="r" b="b"/>
              <a:pathLst>
                <a:path w="10" h="42">
                  <a:moveTo>
                    <a:pt x="9" y="0"/>
                  </a:moveTo>
                  <a:cubicBezTo>
                    <a:pt x="6" y="2"/>
                    <a:pt x="3" y="4"/>
                    <a:pt x="0" y="5"/>
                  </a:cubicBezTo>
                  <a:cubicBezTo>
                    <a:pt x="2" y="18"/>
                    <a:pt x="3" y="31"/>
                    <a:pt x="2" y="42"/>
                  </a:cubicBezTo>
                  <a:cubicBezTo>
                    <a:pt x="4" y="41"/>
                    <a:pt x="6" y="40"/>
                    <a:pt x="7" y="39"/>
                  </a:cubicBezTo>
                  <a:cubicBezTo>
                    <a:pt x="9" y="27"/>
                    <a:pt x="10" y="14"/>
                    <a:pt x="9" y="0"/>
                  </a:cubicBezTo>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5" name="Freeform 2309"/>
            <p:cNvSpPr/>
            <p:nvPr/>
          </p:nvSpPr>
          <p:spPr bwMode="auto">
            <a:xfrm>
              <a:off x="1638" y="2629"/>
              <a:ext cx="92" cy="22"/>
            </a:xfrm>
            <a:custGeom>
              <a:avLst/>
              <a:gdLst>
                <a:gd name="T0" fmla="*/ 0 w 38"/>
                <a:gd name="T1" fmla="*/ 5 h 9"/>
                <a:gd name="T2" fmla="*/ 38 w 38"/>
                <a:gd name="T3" fmla="*/ 9 h 9"/>
                <a:gd name="T4" fmla="*/ 35 w 38"/>
                <a:gd name="T5" fmla="*/ 1 h 9"/>
                <a:gd name="T6" fmla="*/ 20 w 38"/>
                <a:gd name="T7" fmla="*/ 0 h 9"/>
                <a:gd name="T8" fmla="*/ 0 w 38"/>
                <a:gd name="T9" fmla="*/ 5 h 9"/>
              </a:gdLst>
              <a:ahLst/>
              <a:cxnLst>
                <a:cxn ang="0">
                  <a:pos x="T0" y="T1"/>
                </a:cxn>
                <a:cxn ang="0">
                  <a:pos x="T2" y="T3"/>
                </a:cxn>
                <a:cxn ang="0">
                  <a:pos x="T4" y="T5"/>
                </a:cxn>
                <a:cxn ang="0">
                  <a:pos x="T6" y="T7"/>
                </a:cxn>
                <a:cxn ang="0">
                  <a:pos x="T8" y="T9"/>
                </a:cxn>
              </a:cxnLst>
              <a:rect l="0" t="0" r="r" b="b"/>
              <a:pathLst>
                <a:path w="38" h="9">
                  <a:moveTo>
                    <a:pt x="0" y="5"/>
                  </a:moveTo>
                  <a:cubicBezTo>
                    <a:pt x="38" y="9"/>
                    <a:pt x="38" y="9"/>
                    <a:pt x="38" y="9"/>
                  </a:cubicBezTo>
                  <a:cubicBezTo>
                    <a:pt x="37" y="7"/>
                    <a:pt x="36" y="4"/>
                    <a:pt x="35" y="1"/>
                  </a:cubicBezTo>
                  <a:cubicBezTo>
                    <a:pt x="20" y="0"/>
                    <a:pt x="20" y="0"/>
                    <a:pt x="20" y="0"/>
                  </a:cubicBezTo>
                  <a:cubicBezTo>
                    <a:pt x="0" y="5"/>
                    <a:pt x="0" y="5"/>
                    <a:pt x="0" y="5"/>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6" name="Freeform 2310"/>
            <p:cNvSpPr/>
            <p:nvPr/>
          </p:nvSpPr>
          <p:spPr bwMode="auto">
            <a:xfrm>
              <a:off x="2596" y="3770"/>
              <a:ext cx="70" cy="85"/>
            </a:xfrm>
            <a:custGeom>
              <a:avLst/>
              <a:gdLst>
                <a:gd name="T0" fmla="*/ 29 w 29"/>
                <a:gd name="T1" fmla="*/ 35 h 35"/>
                <a:gd name="T2" fmla="*/ 3 w 29"/>
                <a:gd name="T3" fmla="*/ 0 h 35"/>
                <a:gd name="T4" fmla="*/ 0 w 29"/>
                <a:gd name="T5" fmla="*/ 9 h 35"/>
                <a:gd name="T6" fmla="*/ 17 w 29"/>
                <a:gd name="T7" fmla="*/ 33 h 35"/>
                <a:gd name="T8" fmla="*/ 29 w 29"/>
                <a:gd name="T9" fmla="*/ 35 h 35"/>
              </a:gdLst>
              <a:ahLst/>
              <a:cxnLst>
                <a:cxn ang="0">
                  <a:pos x="T0" y="T1"/>
                </a:cxn>
                <a:cxn ang="0">
                  <a:pos x="T2" y="T3"/>
                </a:cxn>
                <a:cxn ang="0">
                  <a:pos x="T4" y="T5"/>
                </a:cxn>
                <a:cxn ang="0">
                  <a:pos x="T6" y="T7"/>
                </a:cxn>
                <a:cxn ang="0">
                  <a:pos x="T8" y="T9"/>
                </a:cxn>
              </a:cxnLst>
              <a:rect l="0" t="0" r="r" b="b"/>
              <a:pathLst>
                <a:path w="29" h="35">
                  <a:moveTo>
                    <a:pt x="29" y="35"/>
                  </a:moveTo>
                  <a:cubicBezTo>
                    <a:pt x="3" y="0"/>
                    <a:pt x="3" y="0"/>
                    <a:pt x="3" y="0"/>
                  </a:cubicBezTo>
                  <a:cubicBezTo>
                    <a:pt x="2" y="3"/>
                    <a:pt x="1" y="6"/>
                    <a:pt x="0" y="9"/>
                  </a:cubicBezTo>
                  <a:cubicBezTo>
                    <a:pt x="17" y="33"/>
                    <a:pt x="17" y="33"/>
                    <a:pt x="17" y="33"/>
                  </a:cubicBezTo>
                  <a:cubicBezTo>
                    <a:pt x="21" y="34"/>
                    <a:pt x="25" y="35"/>
                    <a:pt x="29" y="35"/>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7" name="Freeform 2311"/>
            <p:cNvSpPr/>
            <p:nvPr/>
          </p:nvSpPr>
          <p:spPr bwMode="auto">
            <a:xfrm>
              <a:off x="1769" y="2763"/>
              <a:ext cx="73" cy="29"/>
            </a:xfrm>
            <a:custGeom>
              <a:avLst/>
              <a:gdLst>
                <a:gd name="T0" fmla="*/ 30 w 30"/>
                <a:gd name="T1" fmla="*/ 12 h 12"/>
                <a:gd name="T2" fmla="*/ 18 w 30"/>
                <a:gd name="T3" fmla="*/ 2 h 12"/>
                <a:gd name="T4" fmla="*/ 0 w 30"/>
                <a:gd name="T5" fmla="*/ 0 h 12"/>
                <a:gd name="T6" fmla="*/ 5 w 30"/>
                <a:gd name="T7" fmla="*/ 9 h 12"/>
                <a:gd name="T8" fmla="*/ 30 w 30"/>
                <a:gd name="T9" fmla="*/ 12 h 12"/>
              </a:gdLst>
              <a:ahLst/>
              <a:cxnLst>
                <a:cxn ang="0">
                  <a:pos x="T0" y="T1"/>
                </a:cxn>
                <a:cxn ang="0">
                  <a:pos x="T2" y="T3"/>
                </a:cxn>
                <a:cxn ang="0">
                  <a:pos x="T4" y="T5"/>
                </a:cxn>
                <a:cxn ang="0">
                  <a:pos x="T6" y="T7"/>
                </a:cxn>
                <a:cxn ang="0">
                  <a:pos x="T8" y="T9"/>
                </a:cxn>
              </a:cxnLst>
              <a:rect l="0" t="0" r="r" b="b"/>
              <a:pathLst>
                <a:path w="30" h="12">
                  <a:moveTo>
                    <a:pt x="30" y="12"/>
                  </a:moveTo>
                  <a:cubicBezTo>
                    <a:pt x="26" y="9"/>
                    <a:pt x="22" y="5"/>
                    <a:pt x="18" y="2"/>
                  </a:cubicBezTo>
                  <a:cubicBezTo>
                    <a:pt x="0" y="0"/>
                    <a:pt x="0" y="0"/>
                    <a:pt x="0" y="0"/>
                  </a:cubicBezTo>
                  <a:cubicBezTo>
                    <a:pt x="5" y="9"/>
                    <a:pt x="5" y="9"/>
                    <a:pt x="5" y="9"/>
                  </a:cubicBezTo>
                  <a:cubicBezTo>
                    <a:pt x="30" y="12"/>
                    <a:pt x="30" y="12"/>
                    <a:pt x="30" y="12"/>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8" name="Freeform 2312"/>
            <p:cNvSpPr/>
            <p:nvPr/>
          </p:nvSpPr>
          <p:spPr bwMode="auto">
            <a:xfrm>
              <a:off x="1619" y="2646"/>
              <a:ext cx="124" cy="30"/>
            </a:xfrm>
            <a:custGeom>
              <a:avLst/>
              <a:gdLst>
                <a:gd name="T0" fmla="*/ 39 w 51"/>
                <a:gd name="T1" fmla="*/ 9 h 12"/>
                <a:gd name="T2" fmla="*/ 41 w 51"/>
                <a:gd name="T3" fmla="*/ 11 h 12"/>
                <a:gd name="T4" fmla="*/ 51 w 51"/>
                <a:gd name="T5" fmla="*/ 12 h 12"/>
                <a:gd name="T6" fmla="*/ 48 w 51"/>
                <a:gd name="T7" fmla="*/ 6 h 12"/>
                <a:gd name="T8" fmla="*/ 1 w 51"/>
                <a:gd name="T9" fmla="*/ 0 h 12"/>
                <a:gd name="T10" fmla="*/ 0 w 51"/>
                <a:gd name="T11" fmla="*/ 1 h 12"/>
                <a:gd name="T12" fmla="*/ 3 w 51"/>
                <a:gd name="T13" fmla="*/ 7 h 12"/>
                <a:gd name="T14" fmla="*/ 38 w 51"/>
                <a:gd name="T15" fmla="*/ 11 h 12"/>
                <a:gd name="T16" fmla="*/ 39 w 51"/>
                <a:gd name="T17"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12">
                  <a:moveTo>
                    <a:pt x="39" y="9"/>
                  </a:moveTo>
                  <a:cubicBezTo>
                    <a:pt x="40" y="10"/>
                    <a:pt x="40" y="10"/>
                    <a:pt x="41" y="11"/>
                  </a:cubicBezTo>
                  <a:cubicBezTo>
                    <a:pt x="51" y="12"/>
                    <a:pt x="51" y="12"/>
                    <a:pt x="51" y="12"/>
                  </a:cubicBezTo>
                  <a:cubicBezTo>
                    <a:pt x="50" y="10"/>
                    <a:pt x="49" y="8"/>
                    <a:pt x="48" y="6"/>
                  </a:cubicBezTo>
                  <a:cubicBezTo>
                    <a:pt x="1" y="0"/>
                    <a:pt x="1" y="0"/>
                    <a:pt x="1" y="0"/>
                  </a:cubicBezTo>
                  <a:cubicBezTo>
                    <a:pt x="0" y="1"/>
                    <a:pt x="0" y="1"/>
                    <a:pt x="0" y="1"/>
                  </a:cubicBezTo>
                  <a:cubicBezTo>
                    <a:pt x="3" y="7"/>
                    <a:pt x="3" y="7"/>
                    <a:pt x="3" y="7"/>
                  </a:cubicBezTo>
                  <a:cubicBezTo>
                    <a:pt x="38" y="11"/>
                    <a:pt x="38" y="11"/>
                    <a:pt x="38" y="11"/>
                  </a:cubicBezTo>
                  <a:cubicBezTo>
                    <a:pt x="39" y="9"/>
                    <a:pt x="39" y="9"/>
                    <a:pt x="39" y="9"/>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9" name="Freeform 2313"/>
            <p:cNvSpPr/>
            <p:nvPr/>
          </p:nvSpPr>
          <p:spPr bwMode="auto">
            <a:xfrm>
              <a:off x="1723" y="2681"/>
              <a:ext cx="34" cy="21"/>
            </a:xfrm>
            <a:custGeom>
              <a:avLst/>
              <a:gdLst>
                <a:gd name="T0" fmla="*/ 14 w 14"/>
                <a:gd name="T1" fmla="*/ 9 h 9"/>
                <a:gd name="T2" fmla="*/ 10 w 14"/>
                <a:gd name="T3" fmla="*/ 2 h 9"/>
                <a:gd name="T4" fmla="*/ 0 w 14"/>
                <a:gd name="T5" fmla="*/ 0 h 9"/>
                <a:gd name="T6" fmla="*/ 4 w 14"/>
                <a:gd name="T7" fmla="*/ 8 h 9"/>
                <a:gd name="T8" fmla="*/ 14 w 14"/>
                <a:gd name="T9" fmla="*/ 9 h 9"/>
              </a:gdLst>
              <a:ahLst/>
              <a:cxnLst>
                <a:cxn ang="0">
                  <a:pos x="T0" y="T1"/>
                </a:cxn>
                <a:cxn ang="0">
                  <a:pos x="T2" y="T3"/>
                </a:cxn>
                <a:cxn ang="0">
                  <a:pos x="T4" y="T5"/>
                </a:cxn>
                <a:cxn ang="0">
                  <a:pos x="T6" y="T7"/>
                </a:cxn>
                <a:cxn ang="0">
                  <a:pos x="T8" y="T9"/>
                </a:cxn>
              </a:cxnLst>
              <a:rect l="0" t="0" r="r" b="b"/>
              <a:pathLst>
                <a:path w="14" h="9">
                  <a:moveTo>
                    <a:pt x="14" y="9"/>
                  </a:moveTo>
                  <a:cubicBezTo>
                    <a:pt x="13" y="6"/>
                    <a:pt x="11" y="4"/>
                    <a:pt x="10" y="2"/>
                  </a:cubicBezTo>
                  <a:cubicBezTo>
                    <a:pt x="0" y="0"/>
                    <a:pt x="0" y="0"/>
                    <a:pt x="0" y="0"/>
                  </a:cubicBezTo>
                  <a:cubicBezTo>
                    <a:pt x="1" y="3"/>
                    <a:pt x="3" y="5"/>
                    <a:pt x="4" y="8"/>
                  </a:cubicBezTo>
                  <a:cubicBezTo>
                    <a:pt x="14" y="9"/>
                    <a:pt x="14" y="9"/>
                    <a:pt x="14" y="9"/>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0" name="Freeform 2314"/>
            <p:cNvSpPr/>
            <p:nvPr/>
          </p:nvSpPr>
          <p:spPr bwMode="auto">
            <a:xfrm>
              <a:off x="1752" y="2734"/>
              <a:ext cx="51" cy="24"/>
            </a:xfrm>
            <a:custGeom>
              <a:avLst/>
              <a:gdLst>
                <a:gd name="T0" fmla="*/ 21 w 21"/>
                <a:gd name="T1" fmla="*/ 10 h 10"/>
                <a:gd name="T2" fmla="*/ 13 w 21"/>
                <a:gd name="T3" fmla="*/ 1 h 10"/>
                <a:gd name="T4" fmla="*/ 0 w 21"/>
                <a:gd name="T5" fmla="*/ 0 h 10"/>
                <a:gd name="T6" fmla="*/ 5 w 21"/>
                <a:gd name="T7" fmla="*/ 9 h 10"/>
                <a:gd name="T8" fmla="*/ 21 w 21"/>
                <a:gd name="T9" fmla="*/ 10 h 10"/>
              </a:gdLst>
              <a:ahLst/>
              <a:cxnLst>
                <a:cxn ang="0">
                  <a:pos x="T0" y="T1"/>
                </a:cxn>
                <a:cxn ang="0">
                  <a:pos x="T2" y="T3"/>
                </a:cxn>
                <a:cxn ang="0">
                  <a:pos x="T4" y="T5"/>
                </a:cxn>
                <a:cxn ang="0">
                  <a:pos x="T6" y="T7"/>
                </a:cxn>
                <a:cxn ang="0">
                  <a:pos x="T8" y="T9"/>
                </a:cxn>
              </a:cxnLst>
              <a:rect l="0" t="0" r="r" b="b"/>
              <a:pathLst>
                <a:path w="21" h="10">
                  <a:moveTo>
                    <a:pt x="21" y="10"/>
                  </a:moveTo>
                  <a:cubicBezTo>
                    <a:pt x="18" y="7"/>
                    <a:pt x="15" y="4"/>
                    <a:pt x="13" y="1"/>
                  </a:cubicBezTo>
                  <a:cubicBezTo>
                    <a:pt x="0" y="0"/>
                    <a:pt x="0" y="0"/>
                    <a:pt x="0" y="0"/>
                  </a:cubicBezTo>
                  <a:cubicBezTo>
                    <a:pt x="2" y="3"/>
                    <a:pt x="3" y="6"/>
                    <a:pt x="5" y="9"/>
                  </a:cubicBezTo>
                  <a:cubicBezTo>
                    <a:pt x="21" y="10"/>
                    <a:pt x="21" y="10"/>
                    <a:pt x="21" y="10"/>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1" name="Freeform 2315"/>
            <p:cNvSpPr/>
            <p:nvPr/>
          </p:nvSpPr>
          <p:spPr bwMode="auto">
            <a:xfrm>
              <a:off x="1738" y="2707"/>
              <a:ext cx="39" cy="22"/>
            </a:xfrm>
            <a:custGeom>
              <a:avLst/>
              <a:gdLst>
                <a:gd name="T0" fmla="*/ 16 w 16"/>
                <a:gd name="T1" fmla="*/ 9 h 9"/>
                <a:gd name="T2" fmla="*/ 10 w 16"/>
                <a:gd name="T3" fmla="*/ 1 h 9"/>
                <a:gd name="T4" fmla="*/ 0 w 16"/>
                <a:gd name="T5" fmla="*/ 0 h 9"/>
                <a:gd name="T6" fmla="*/ 4 w 16"/>
                <a:gd name="T7" fmla="*/ 7 h 9"/>
                <a:gd name="T8" fmla="*/ 16 w 16"/>
                <a:gd name="T9" fmla="*/ 9 h 9"/>
              </a:gdLst>
              <a:ahLst/>
              <a:cxnLst>
                <a:cxn ang="0">
                  <a:pos x="T0" y="T1"/>
                </a:cxn>
                <a:cxn ang="0">
                  <a:pos x="T2" y="T3"/>
                </a:cxn>
                <a:cxn ang="0">
                  <a:pos x="T4" y="T5"/>
                </a:cxn>
                <a:cxn ang="0">
                  <a:pos x="T6" y="T7"/>
                </a:cxn>
                <a:cxn ang="0">
                  <a:pos x="T8" y="T9"/>
                </a:cxn>
              </a:cxnLst>
              <a:rect l="0" t="0" r="r" b="b"/>
              <a:pathLst>
                <a:path w="16" h="9">
                  <a:moveTo>
                    <a:pt x="16" y="9"/>
                  </a:moveTo>
                  <a:cubicBezTo>
                    <a:pt x="14" y="6"/>
                    <a:pt x="12" y="4"/>
                    <a:pt x="10" y="1"/>
                  </a:cubicBezTo>
                  <a:cubicBezTo>
                    <a:pt x="0" y="0"/>
                    <a:pt x="0" y="0"/>
                    <a:pt x="0" y="0"/>
                  </a:cubicBezTo>
                  <a:cubicBezTo>
                    <a:pt x="1" y="2"/>
                    <a:pt x="3" y="5"/>
                    <a:pt x="4" y="7"/>
                  </a:cubicBezTo>
                  <a:cubicBezTo>
                    <a:pt x="16" y="9"/>
                    <a:pt x="16" y="9"/>
                    <a:pt x="16" y="9"/>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2" name="Freeform 2316"/>
            <p:cNvSpPr/>
            <p:nvPr/>
          </p:nvSpPr>
          <p:spPr bwMode="auto">
            <a:xfrm>
              <a:off x="556" y="1601"/>
              <a:ext cx="496" cy="583"/>
            </a:xfrm>
            <a:custGeom>
              <a:avLst/>
              <a:gdLst>
                <a:gd name="T0" fmla="*/ 203 w 204"/>
                <a:gd name="T1" fmla="*/ 196 h 240"/>
                <a:gd name="T2" fmla="*/ 186 w 204"/>
                <a:gd name="T3" fmla="*/ 185 h 240"/>
                <a:gd name="T4" fmla="*/ 68 w 204"/>
                <a:gd name="T5" fmla="*/ 132 h 240"/>
                <a:gd name="T6" fmla="*/ 104 w 204"/>
                <a:gd name="T7" fmla="*/ 37 h 240"/>
                <a:gd name="T8" fmla="*/ 143 w 204"/>
                <a:gd name="T9" fmla="*/ 52 h 240"/>
                <a:gd name="T10" fmla="*/ 159 w 204"/>
                <a:gd name="T11" fmla="*/ 11 h 240"/>
                <a:gd name="T12" fmla="*/ 128 w 204"/>
                <a:gd name="T13" fmla="*/ 0 h 240"/>
                <a:gd name="T14" fmla="*/ 0 w 204"/>
                <a:gd name="T15" fmla="*/ 57 h 240"/>
                <a:gd name="T16" fmla="*/ 54 w 204"/>
                <a:gd name="T17" fmla="*/ 184 h 240"/>
                <a:gd name="T18" fmla="*/ 198 w 204"/>
                <a:gd name="T19" fmla="*/ 240 h 240"/>
                <a:gd name="T20" fmla="*/ 203 w 204"/>
                <a:gd name="T21" fmla="*/ 196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4" h="240">
                  <a:moveTo>
                    <a:pt x="203" y="196"/>
                  </a:moveTo>
                  <a:cubicBezTo>
                    <a:pt x="198" y="193"/>
                    <a:pt x="192" y="189"/>
                    <a:pt x="186" y="185"/>
                  </a:cubicBezTo>
                  <a:cubicBezTo>
                    <a:pt x="146" y="167"/>
                    <a:pt x="95" y="145"/>
                    <a:pt x="68" y="132"/>
                  </a:cubicBezTo>
                  <a:cubicBezTo>
                    <a:pt x="77" y="106"/>
                    <a:pt x="98" y="56"/>
                    <a:pt x="104" y="37"/>
                  </a:cubicBezTo>
                  <a:cubicBezTo>
                    <a:pt x="118" y="42"/>
                    <a:pt x="131" y="47"/>
                    <a:pt x="143" y="52"/>
                  </a:cubicBezTo>
                  <a:cubicBezTo>
                    <a:pt x="147" y="37"/>
                    <a:pt x="152" y="23"/>
                    <a:pt x="159" y="11"/>
                  </a:cubicBezTo>
                  <a:cubicBezTo>
                    <a:pt x="149" y="7"/>
                    <a:pt x="138" y="4"/>
                    <a:pt x="128" y="0"/>
                  </a:cubicBezTo>
                  <a:cubicBezTo>
                    <a:pt x="104" y="10"/>
                    <a:pt x="25" y="43"/>
                    <a:pt x="0" y="57"/>
                  </a:cubicBezTo>
                  <a:cubicBezTo>
                    <a:pt x="7" y="74"/>
                    <a:pt x="46" y="165"/>
                    <a:pt x="54" y="184"/>
                  </a:cubicBezTo>
                  <a:cubicBezTo>
                    <a:pt x="82" y="195"/>
                    <a:pt x="147" y="220"/>
                    <a:pt x="198" y="240"/>
                  </a:cubicBezTo>
                  <a:cubicBezTo>
                    <a:pt x="202" y="226"/>
                    <a:pt x="204" y="211"/>
                    <a:pt x="203" y="196"/>
                  </a:cubicBezTo>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3" name="Freeform 2317"/>
            <p:cNvSpPr/>
            <p:nvPr/>
          </p:nvSpPr>
          <p:spPr bwMode="auto">
            <a:xfrm>
              <a:off x="2231" y="3366"/>
              <a:ext cx="151" cy="176"/>
            </a:xfrm>
            <a:custGeom>
              <a:avLst/>
              <a:gdLst>
                <a:gd name="T0" fmla="*/ 0 w 151"/>
                <a:gd name="T1" fmla="*/ 0 h 176"/>
                <a:gd name="T2" fmla="*/ 119 w 151"/>
                <a:gd name="T3" fmla="*/ 173 h 176"/>
                <a:gd name="T4" fmla="*/ 151 w 151"/>
                <a:gd name="T5" fmla="*/ 176 h 176"/>
                <a:gd name="T6" fmla="*/ 29 w 151"/>
                <a:gd name="T7" fmla="*/ 0 h 176"/>
                <a:gd name="T8" fmla="*/ 0 w 151"/>
                <a:gd name="T9" fmla="*/ 0 h 176"/>
              </a:gdLst>
              <a:ahLst/>
              <a:cxnLst>
                <a:cxn ang="0">
                  <a:pos x="T0" y="T1"/>
                </a:cxn>
                <a:cxn ang="0">
                  <a:pos x="T2" y="T3"/>
                </a:cxn>
                <a:cxn ang="0">
                  <a:pos x="T4" y="T5"/>
                </a:cxn>
                <a:cxn ang="0">
                  <a:pos x="T6" y="T7"/>
                </a:cxn>
                <a:cxn ang="0">
                  <a:pos x="T8" y="T9"/>
                </a:cxn>
              </a:cxnLst>
              <a:rect l="0" t="0" r="r" b="b"/>
              <a:pathLst>
                <a:path w="151" h="176">
                  <a:moveTo>
                    <a:pt x="0" y="0"/>
                  </a:moveTo>
                  <a:lnTo>
                    <a:pt x="119" y="173"/>
                  </a:lnTo>
                  <a:lnTo>
                    <a:pt x="151" y="176"/>
                  </a:lnTo>
                  <a:lnTo>
                    <a:pt x="29" y="0"/>
                  </a:lnTo>
                  <a:lnTo>
                    <a:pt x="0"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4" name="Freeform 2318"/>
            <p:cNvSpPr/>
            <p:nvPr/>
          </p:nvSpPr>
          <p:spPr bwMode="auto">
            <a:xfrm>
              <a:off x="2759" y="4050"/>
              <a:ext cx="85" cy="112"/>
            </a:xfrm>
            <a:custGeom>
              <a:avLst/>
              <a:gdLst>
                <a:gd name="T0" fmla="*/ 0 w 35"/>
                <a:gd name="T1" fmla="*/ 0 h 46"/>
                <a:gd name="T2" fmla="*/ 34 w 35"/>
                <a:gd name="T3" fmla="*/ 46 h 46"/>
                <a:gd name="T4" fmla="*/ 35 w 35"/>
                <a:gd name="T5" fmla="*/ 32 h 46"/>
                <a:gd name="T6" fmla="*/ 14 w 35"/>
                <a:gd name="T7" fmla="*/ 2 h 46"/>
                <a:gd name="T8" fmla="*/ 0 w 35"/>
                <a:gd name="T9" fmla="*/ 0 h 46"/>
              </a:gdLst>
              <a:ahLst/>
              <a:cxnLst>
                <a:cxn ang="0">
                  <a:pos x="T0" y="T1"/>
                </a:cxn>
                <a:cxn ang="0">
                  <a:pos x="T2" y="T3"/>
                </a:cxn>
                <a:cxn ang="0">
                  <a:pos x="T4" y="T5"/>
                </a:cxn>
                <a:cxn ang="0">
                  <a:pos x="T6" y="T7"/>
                </a:cxn>
                <a:cxn ang="0">
                  <a:pos x="T8" y="T9"/>
                </a:cxn>
              </a:cxnLst>
              <a:rect l="0" t="0" r="r" b="b"/>
              <a:pathLst>
                <a:path w="35" h="46">
                  <a:moveTo>
                    <a:pt x="0" y="0"/>
                  </a:moveTo>
                  <a:cubicBezTo>
                    <a:pt x="34" y="46"/>
                    <a:pt x="34" y="46"/>
                    <a:pt x="34" y="46"/>
                  </a:cubicBezTo>
                  <a:cubicBezTo>
                    <a:pt x="34" y="42"/>
                    <a:pt x="35" y="37"/>
                    <a:pt x="35" y="32"/>
                  </a:cubicBezTo>
                  <a:cubicBezTo>
                    <a:pt x="14" y="2"/>
                    <a:pt x="14" y="2"/>
                    <a:pt x="14" y="2"/>
                  </a:cubicBezTo>
                  <a:lnTo>
                    <a:pt x="0"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5" name="Freeform 2319"/>
            <p:cNvSpPr/>
            <p:nvPr/>
          </p:nvSpPr>
          <p:spPr bwMode="auto">
            <a:xfrm>
              <a:off x="1257" y="2082"/>
              <a:ext cx="24" cy="95"/>
            </a:xfrm>
            <a:custGeom>
              <a:avLst/>
              <a:gdLst>
                <a:gd name="T0" fmla="*/ 9 w 10"/>
                <a:gd name="T1" fmla="*/ 37 h 39"/>
                <a:gd name="T2" fmla="*/ 8 w 10"/>
                <a:gd name="T3" fmla="*/ 0 h 39"/>
                <a:gd name="T4" fmla="*/ 0 w 10"/>
                <a:gd name="T5" fmla="*/ 3 h 39"/>
                <a:gd name="T6" fmla="*/ 3 w 10"/>
                <a:gd name="T7" fmla="*/ 39 h 39"/>
                <a:gd name="T8" fmla="*/ 9 w 10"/>
                <a:gd name="T9" fmla="*/ 37 h 39"/>
              </a:gdLst>
              <a:ahLst/>
              <a:cxnLst>
                <a:cxn ang="0">
                  <a:pos x="T0" y="T1"/>
                </a:cxn>
                <a:cxn ang="0">
                  <a:pos x="T2" y="T3"/>
                </a:cxn>
                <a:cxn ang="0">
                  <a:pos x="T4" y="T5"/>
                </a:cxn>
                <a:cxn ang="0">
                  <a:pos x="T6" y="T7"/>
                </a:cxn>
                <a:cxn ang="0">
                  <a:pos x="T8" y="T9"/>
                </a:cxn>
              </a:cxnLst>
              <a:rect l="0" t="0" r="r" b="b"/>
              <a:pathLst>
                <a:path w="10" h="39">
                  <a:moveTo>
                    <a:pt x="9" y="37"/>
                  </a:moveTo>
                  <a:cubicBezTo>
                    <a:pt x="10" y="25"/>
                    <a:pt x="9" y="13"/>
                    <a:pt x="8" y="0"/>
                  </a:cubicBezTo>
                  <a:cubicBezTo>
                    <a:pt x="5" y="1"/>
                    <a:pt x="3" y="2"/>
                    <a:pt x="0" y="3"/>
                  </a:cubicBezTo>
                  <a:cubicBezTo>
                    <a:pt x="2" y="16"/>
                    <a:pt x="3" y="29"/>
                    <a:pt x="3" y="39"/>
                  </a:cubicBezTo>
                  <a:cubicBezTo>
                    <a:pt x="5" y="39"/>
                    <a:pt x="7" y="38"/>
                    <a:pt x="9" y="37"/>
                  </a:cubicBezTo>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6" name="Freeform 2320"/>
            <p:cNvSpPr/>
            <p:nvPr/>
          </p:nvSpPr>
          <p:spPr bwMode="auto">
            <a:xfrm>
              <a:off x="2581" y="3804"/>
              <a:ext cx="44" cy="44"/>
            </a:xfrm>
            <a:custGeom>
              <a:avLst/>
              <a:gdLst>
                <a:gd name="T0" fmla="*/ 0 w 18"/>
                <a:gd name="T1" fmla="*/ 16 h 18"/>
                <a:gd name="T2" fmla="*/ 18 w 18"/>
                <a:gd name="T3" fmla="*/ 18 h 18"/>
                <a:gd name="T4" fmla="*/ 4 w 18"/>
                <a:gd name="T5" fmla="*/ 0 h 18"/>
                <a:gd name="T6" fmla="*/ 0 w 18"/>
                <a:gd name="T7" fmla="*/ 16 h 18"/>
              </a:gdLst>
              <a:ahLst/>
              <a:cxnLst>
                <a:cxn ang="0">
                  <a:pos x="T0" y="T1"/>
                </a:cxn>
                <a:cxn ang="0">
                  <a:pos x="T2" y="T3"/>
                </a:cxn>
                <a:cxn ang="0">
                  <a:pos x="T4" y="T5"/>
                </a:cxn>
                <a:cxn ang="0">
                  <a:pos x="T6" y="T7"/>
                </a:cxn>
              </a:cxnLst>
              <a:rect l="0" t="0" r="r" b="b"/>
              <a:pathLst>
                <a:path w="18" h="18">
                  <a:moveTo>
                    <a:pt x="0" y="16"/>
                  </a:moveTo>
                  <a:cubicBezTo>
                    <a:pt x="6" y="17"/>
                    <a:pt x="12" y="18"/>
                    <a:pt x="18" y="18"/>
                  </a:cubicBezTo>
                  <a:cubicBezTo>
                    <a:pt x="4" y="0"/>
                    <a:pt x="4" y="0"/>
                    <a:pt x="4" y="0"/>
                  </a:cubicBezTo>
                  <a:cubicBezTo>
                    <a:pt x="3" y="6"/>
                    <a:pt x="1" y="11"/>
                    <a:pt x="0" y="16"/>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7" name="Freeform 2321"/>
            <p:cNvSpPr/>
            <p:nvPr/>
          </p:nvSpPr>
          <p:spPr bwMode="auto">
            <a:xfrm>
              <a:off x="1628" y="2671"/>
              <a:ext cx="81" cy="24"/>
            </a:xfrm>
            <a:custGeom>
              <a:avLst/>
              <a:gdLst>
                <a:gd name="T0" fmla="*/ 81 w 81"/>
                <a:gd name="T1" fmla="*/ 10 h 24"/>
                <a:gd name="T2" fmla="*/ 0 w 81"/>
                <a:gd name="T3" fmla="*/ 0 h 24"/>
                <a:gd name="T4" fmla="*/ 10 w 81"/>
                <a:gd name="T5" fmla="*/ 17 h 24"/>
                <a:gd name="T6" fmla="*/ 73 w 81"/>
                <a:gd name="T7" fmla="*/ 24 h 24"/>
                <a:gd name="T8" fmla="*/ 81 w 81"/>
                <a:gd name="T9" fmla="*/ 10 h 24"/>
              </a:gdLst>
              <a:ahLst/>
              <a:cxnLst>
                <a:cxn ang="0">
                  <a:pos x="T0" y="T1"/>
                </a:cxn>
                <a:cxn ang="0">
                  <a:pos x="T2" y="T3"/>
                </a:cxn>
                <a:cxn ang="0">
                  <a:pos x="T4" y="T5"/>
                </a:cxn>
                <a:cxn ang="0">
                  <a:pos x="T6" y="T7"/>
                </a:cxn>
                <a:cxn ang="0">
                  <a:pos x="T8" y="T9"/>
                </a:cxn>
              </a:cxnLst>
              <a:rect l="0" t="0" r="r" b="b"/>
              <a:pathLst>
                <a:path w="81" h="24">
                  <a:moveTo>
                    <a:pt x="81" y="10"/>
                  </a:moveTo>
                  <a:lnTo>
                    <a:pt x="0" y="0"/>
                  </a:lnTo>
                  <a:lnTo>
                    <a:pt x="10" y="17"/>
                  </a:lnTo>
                  <a:lnTo>
                    <a:pt x="73" y="24"/>
                  </a:lnTo>
                  <a:lnTo>
                    <a:pt x="81" y="1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8" name="Freeform 2322"/>
            <p:cNvSpPr/>
            <p:nvPr/>
          </p:nvSpPr>
          <p:spPr bwMode="auto">
            <a:xfrm>
              <a:off x="1628" y="2671"/>
              <a:ext cx="81" cy="24"/>
            </a:xfrm>
            <a:custGeom>
              <a:avLst/>
              <a:gdLst>
                <a:gd name="T0" fmla="*/ 81 w 81"/>
                <a:gd name="T1" fmla="*/ 10 h 24"/>
                <a:gd name="T2" fmla="*/ 0 w 81"/>
                <a:gd name="T3" fmla="*/ 0 h 24"/>
                <a:gd name="T4" fmla="*/ 10 w 81"/>
                <a:gd name="T5" fmla="*/ 17 h 24"/>
                <a:gd name="T6" fmla="*/ 73 w 81"/>
                <a:gd name="T7" fmla="*/ 24 h 24"/>
                <a:gd name="T8" fmla="*/ 81 w 81"/>
                <a:gd name="T9" fmla="*/ 10 h 24"/>
              </a:gdLst>
              <a:ahLst/>
              <a:cxnLst>
                <a:cxn ang="0">
                  <a:pos x="T0" y="T1"/>
                </a:cxn>
                <a:cxn ang="0">
                  <a:pos x="T2" y="T3"/>
                </a:cxn>
                <a:cxn ang="0">
                  <a:pos x="T4" y="T5"/>
                </a:cxn>
                <a:cxn ang="0">
                  <a:pos x="T6" y="T7"/>
                </a:cxn>
                <a:cxn ang="0">
                  <a:pos x="T8" y="T9"/>
                </a:cxn>
              </a:cxnLst>
              <a:rect l="0" t="0" r="r" b="b"/>
              <a:pathLst>
                <a:path w="81" h="24">
                  <a:moveTo>
                    <a:pt x="81" y="10"/>
                  </a:moveTo>
                  <a:lnTo>
                    <a:pt x="0" y="0"/>
                  </a:lnTo>
                  <a:lnTo>
                    <a:pt x="10" y="17"/>
                  </a:lnTo>
                  <a:lnTo>
                    <a:pt x="73" y="24"/>
                  </a:lnTo>
                  <a:lnTo>
                    <a:pt x="81"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9" name="Freeform 2323"/>
            <p:cNvSpPr/>
            <p:nvPr/>
          </p:nvSpPr>
          <p:spPr bwMode="auto">
            <a:xfrm>
              <a:off x="2127" y="3551"/>
              <a:ext cx="355" cy="287"/>
            </a:xfrm>
            <a:custGeom>
              <a:avLst/>
              <a:gdLst>
                <a:gd name="T0" fmla="*/ 44 w 146"/>
                <a:gd name="T1" fmla="*/ 0 h 118"/>
                <a:gd name="T2" fmla="*/ 22 w 146"/>
                <a:gd name="T3" fmla="*/ 42 h 118"/>
                <a:gd name="T4" fmla="*/ 20 w 146"/>
                <a:gd name="T5" fmla="*/ 57 h 118"/>
                <a:gd name="T6" fmla="*/ 13 w 146"/>
                <a:gd name="T7" fmla="*/ 112 h 118"/>
                <a:gd name="T8" fmla="*/ 17 w 146"/>
                <a:gd name="T9" fmla="*/ 118 h 118"/>
                <a:gd name="T10" fmla="*/ 40 w 146"/>
                <a:gd name="T11" fmla="*/ 94 h 118"/>
                <a:gd name="T12" fmla="*/ 34 w 146"/>
                <a:gd name="T13" fmla="*/ 61 h 118"/>
                <a:gd name="T14" fmla="*/ 78 w 146"/>
                <a:gd name="T15" fmla="*/ 40 h 118"/>
                <a:gd name="T16" fmla="*/ 92 w 146"/>
                <a:gd name="T17" fmla="*/ 46 h 118"/>
                <a:gd name="T18" fmla="*/ 146 w 146"/>
                <a:gd name="T19" fmla="*/ 6 h 118"/>
                <a:gd name="T20" fmla="*/ 44 w 146"/>
                <a:gd name="T21"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6" h="118">
                  <a:moveTo>
                    <a:pt x="44" y="0"/>
                  </a:moveTo>
                  <a:cubicBezTo>
                    <a:pt x="40" y="13"/>
                    <a:pt x="33" y="28"/>
                    <a:pt x="22" y="42"/>
                  </a:cubicBezTo>
                  <a:cubicBezTo>
                    <a:pt x="22" y="47"/>
                    <a:pt x="22" y="51"/>
                    <a:pt x="20" y="57"/>
                  </a:cubicBezTo>
                  <a:cubicBezTo>
                    <a:pt x="13" y="74"/>
                    <a:pt x="0" y="89"/>
                    <a:pt x="13" y="112"/>
                  </a:cubicBezTo>
                  <a:cubicBezTo>
                    <a:pt x="14" y="114"/>
                    <a:pt x="15" y="116"/>
                    <a:pt x="17" y="118"/>
                  </a:cubicBezTo>
                  <a:cubicBezTo>
                    <a:pt x="24" y="110"/>
                    <a:pt x="32" y="101"/>
                    <a:pt x="40" y="94"/>
                  </a:cubicBezTo>
                  <a:cubicBezTo>
                    <a:pt x="32" y="85"/>
                    <a:pt x="30" y="72"/>
                    <a:pt x="34" y="61"/>
                  </a:cubicBezTo>
                  <a:cubicBezTo>
                    <a:pt x="41" y="43"/>
                    <a:pt x="58" y="35"/>
                    <a:pt x="78" y="40"/>
                  </a:cubicBezTo>
                  <a:cubicBezTo>
                    <a:pt x="83" y="41"/>
                    <a:pt x="88" y="43"/>
                    <a:pt x="92" y="46"/>
                  </a:cubicBezTo>
                  <a:cubicBezTo>
                    <a:pt x="112" y="29"/>
                    <a:pt x="131" y="15"/>
                    <a:pt x="146" y="6"/>
                  </a:cubicBezTo>
                  <a:cubicBezTo>
                    <a:pt x="118" y="4"/>
                    <a:pt x="80" y="2"/>
                    <a:pt x="44"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0" name="Freeform 2324"/>
            <p:cNvSpPr/>
            <p:nvPr/>
          </p:nvSpPr>
          <p:spPr bwMode="auto">
            <a:xfrm>
              <a:off x="1218" y="2437"/>
              <a:ext cx="410" cy="426"/>
            </a:xfrm>
            <a:custGeom>
              <a:avLst/>
              <a:gdLst>
                <a:gd name="T0" fmla="*/ 277 w 410"/>
                <a:gd name="T1" fmla="*/ 375 h 426"/>
                <a:gd name="T2" fmla="*/ 243 w 410"/>
                <a:gd name="T3" fmla="*/ 246 h 426"/>
                <a:gd name="T4" fmla="*/ 357 w 410"/>
                <a:gd name="T5" fmla="*/ 307 h 426"/>
                <a:gd name="T6" fmla="*/ 410 w 410"/>
                <a:gd name="T7" fmla="*/ 265 h 426"/>
                <a:gd name="T8" fmla="*/ 291 w 410"/>
                <a:gd name="T9" fmla="*/ 0 h 426"/>
                <a:gd name="T10" fmla="*/ 231 w 410"/>
                <a:gd name="T11" fmla="*/ 25 h 426"/>
                <a:gd name="T12" fmla="*/ 313 w 410"/>
                <a:gd name="T13" fmla="*/ 212 h 426"/>
                <a:gd name="T14" fmla="*/ 175 w 410"/>
                <a:gd name="T15" fmla="*/ 154 h 426"/>
                <a:gd name="T16" fmla="*/ 192 w 410"/>
                <a:gd name="T17" fmla="*/ 307 h 426"/>
                <a:gd name="T18" fmla="*/ 46 w 410"/>
                <a:gd name="T19" fmla="*/ 166 h 426"/>
                <a:gd name="T20" fmla="*/ 0 w 410"/>
                <a:gd name="T21" fmla="*/ 212 h 426"/>
                <a:gd name="T22" fmla="*/ 216 w 410"/>
                <a:gd name="T23" fmla="*/ 426 h 426"/>
                <a:gd name="T24" fmla="*/ 277 w 410"/>
                <a:gd name="T25" fmla="*/ 375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0" h="426">
                  <a:moveTo>
                    <a:pt x="277" y="375"/>
                  </a:moveTo>
                  <a:lnTo>
                    <a:pt x="243" y="246"/>
                  </a:lnTo>
                  <a:lnTo>
                    <a:pt x="357" y="307"/>
                  </a:lnTo>
                  <a:lnTo>
                    <a:pt x="410" y="265"/>
                  </a:lnTo>
                  <a:lnTo>
                    <a:pt x="291" y="0"/>
                  </a:lnTo>
                  <a:lnTo>
                    <a:pt x="231" y="25"/>
                  </a:lnTo>
                  <a:lnTo>
                    <a:pt x="313" y="212"/>
                  </a:lnTo>
                  <a:lnTo>
                    <a:pt x="175" y="154"/>
                  </a:lnTo>
                  <a:lnTo>
                    <a:pt x="192" y="307"/>
                  </a:lnTo>
                  <a:lnTo>
                    <a:pt x="46" y="166"/>
                  </a:lnTo>
                  <a:lnTo>
                    <a:pt x="0" y="212"/>
                  </a:lnTo>
                  <a:lnTo>
                    <a:pt x="216" y="426"/>
                  </a:lnTo>
                  <a:lnTo>
                    <a:pt x="277" y="375"/>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1" name="Freeform 2325"/>
            <p:cNvSpPr/>
            <p:nvPr/>
          </p:nvSpPr>
          <p:spPr bwMode="auto">
            <a:xfrm>
              <a:off x="1218" y="2437"/>
              <a:ext cx="410" cy="426"/>
            </a:xfrm>
            <a:custGeom>
              <a:avLst/>
              <a:gdLst>
                <a:gd name="T0" fmla="*/ 277 w 410"/>
                <a:gd name="T1" fmla="*/ 375 h 426"/>
                <a:gd name="T2" fmla="*/ 243 w 410"/>
                <a:gd name="T3" fmla="*/ 246 h 426"/>
                <a:gd name="T4" fmla="*/ 357 w 410"/>
                <a:gd name="T5" fmla="*/ 307 h 426"/>
                <a:gd name="T6" fmla="*/ 410 w 410"/>
                <a:gd name="T7" fmla="*/ 265 h 426"/>
                <a:gd name="T8" fmla="*/ 291 w 410"/>
                <a:gd name="T9" fmla="*/ 0 h 426"/>
                <a:gd name="T10" fmla="*/ 231 w 410"/>
                <a:gd name="T11" fmla="*/ 25 h 426"/>
                <a:gd name="T12" fmla="*/ 313 w 410"/>
                <a:gd name="T13" fmla="*/ 212 h 426"/>
                <a:gd name="T14" fmla="*/ 175 w 410"/>
                <a:gd name="T15" fmla="*/ 154 h 426"/>
                <a:gd name="T16" fmla="*/ 192 w 410"/>
                <a:gd name="T17" fmla="*/ 307 h 426"/>
                <a:gd name="T18" fmla="*/ 46 w 410"/>
                <a:gd name="T19" fmla="*/ 166 h 426"/>
                <a:gd name="T20" fmla="*/ 0 w 410"/>
                <a:gd name="T21" fmla="*/ 212 h 426"/>
                <a:gd name="T22" fmla="*/ 216 w 410"/>
                <a:gd name="T23" fmla="*/ 426 h 426"/>
                <a:gd name="T24" fmla="*/ 277 w 410"/>
                <a:gd name="T25" fmla="*/ 375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0" h="426">
                  <a:moveTo>
                    <a:pt x="277" y="375"/>
                  </a:moveTo>
                  <a:lnTo>
                    <a:pt x="243" y="246"/>
                  </a:lnTo>
                  <a:lnTo>
                    <a:pt x="357" y="307"/>
                  </a:lnTo>
                  <a:lnTo>
                    <a:pt x="410" y="265"/>
                  </a:lnTo>
                  <a:lnTo>
                    <a:pt x="291" y="0"/>
                  </a:lnTo>
                  <a:lnTo>
                    <a:pt x="231" y="25"/>
                  </a:lnTo>
                  <a:lnTo>
                    <a:pt x="313" y="212"/>
                  </a:lnTo>
                  <a:lnTo>
                    <a:pt x="175" y="154"/>
                  </a:lnTo>
                  <a:lnTo>
                    <a:pt x="192" y="307"/>
                  </a:lnTo>
                  <a:lnTo>
                    <a:pt x="46" y="166"/>
                  </a:lnTo>
                  <a:lnTo>
                    <a:pt x="0" y="212"/>
                  </a:lnTo>
                  <a:lnTo>
                    <a:pt x="216" y="426"/>
                  </a:lnTo>
                  <a:lnTo>
                    <a:pt x="277" y="37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2" name="Freeform 2326"/>
            <p:cNvSpPr/>
            <p:nvPr/>
          </p:nvSpPr>
          <p:spPr bwMode="auto">
            <a:xfrm>
              <a:off x="1232" y="2092"/>
              <a:ext cx="25" cy="95"/>
            </a:xfrm>
            <a:custGeom>
              <a:avLst/>
              <a:gdLst>
                <a:gd name="T0" fmla="*/ 9 w 10"/>
                <a:gd name="T1" fmla="*/ 37 h 39"/>
                <a:gd name="T2" fmla="*/ 7 w 10"/>
                <a:gd name="T3" fmla="*/ 0 h 39"/>
                <a:gd name="T4" fmla="*/ 0 w 10"/>
                <a:gd name="T5" fmla="*/ 2 h 39"/>
                <a:gd name="T6" fmla="*/ 3 w 10"/>
                <a:gd name="T7" fmla="*/ 39 h 39"/>
                <a:gd name="T8" fmla="*/ 9 w 10"/>
                <a:gd name="T9" fmla="*/ 37 h 39"/>
              </a:gdLst>
              <a:ahLst/>
              <a:cxnLst>
                <a:cxn ang="0">
                  <a:pos x="T0" y="T1"/>
                </a:cxn>
                <a:cxn ang="0">
                  <a:pos x="T2" y="T3"/>
                </a:cxn>
                <a:cxn ang="0">
                  <a:pos x="T4" y="T5"/>
                </a:cxn>
                <a:cxn ang="0">
                  <a:pos x="T6" y="T7"/>
                </a:cxn>
                <a:cxn ang="0">
                  <a:pos x="T8" y="T9"/>
                </a:cxn>
              </a:cxnLst>
              <a:rect l="0" t="0" r="r" b="b"/>
              <a:pathLst>
                <a:path w="10" h="39">
                  <a:moveTo>
                    <a:pt x="9" y="37"/>
                  </a:moveTo>
                  <a:cubicBezTo>
                    <a:pt x="10" y="26"/>
                    <a:pt x="9" y="13"/>
                    <a:pt x="7" y="0"/>
                  </a:cubicBezTo>
                  <a:cubicBezTo>
                    <a:pt x="5" y="1"/>
                    <a:pt x="3" y="2"/>
                    <a:pt x="0" y="2"/>
                  </a:cubicBezTo>
                  <a:cubicBezTo>
                    <a:pt x="2" y="16"/>
                    <a:pt x="3" y="28"/>
                    <a:pt x="3" y="39"/>
                  </a:cubicBezTo>
                  <a:cubicBezTo>
                    <a:pt x="5" y="38"/>
                    <a:pt x="7" y="38"/>
                    <a:pt x="9" y="37"/>
                  </a:cubicBezTo>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3" name="Freeform 2327"/>
            <p:cNvSpPr/>
            <p:nvPr/>
          </p:nvSpPr>
          <p:spPr bwMode="auto">
            <a:xfrm>
              <a:off x="2180" y="3593"/>
              <a:ext cx="299" cy="296"/>
            </a:xfrm>
            <a:custGeom>
              <a:avLst/>
              <a:gdLst>
                <a:gd name="T0" fmla="*/ 123 w 123"/>
                <a:gd name="T1" fmla="*/ 0 h 122"/>
                <a:gd name="T2" fmla="*/ 75 w 123"/>
                <a:gd name="T3" fmla="*/ 36 h 122"/>
                <a:gd name="T4" fmla="*/ 79 w 123"/>
                <a:gd name="T5" fmla="*/ 66 h 122"/>
                <a:gd name="T6" fmla="*/ 24 w 123"/>
                <a:gd name="T7" fmla="*/ 82 h 122"/>
                <a:gd name="T8" fmla="*/ 0 w 123"/>
                <a:gd name="T9" fmla="*/ 107 h 122"/>
                <a:gd name="T10" fmla="*/ 43 w 123"/>
                <a:gd name="T11" fmla="*/ 116 h 122"/>
                <a:gd name="T12" fmla="*/ 60 w 123"/>
                <a:gd name="T13" fmla="*/ 122 h 122"/>
                <a:gd name="T14" fmla="*/ 88 w 123"/>
                <a:gd name="T15" fmla="*/ 107 h 122"/>
                <a:gd name="T16" fmla="*/ 123 w 123"/>
                <a:gd name="T17"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122">
                  <a:moveTo>
                    <a:pt x="123" y="0"/>
                  </a:moveTo>
                  <a:cubicBezTo>
                    <a:pt x="109" y="9"/>
                    <a:pt x="93" y="21"/>
                    <a:pt x="75" y="36"/>
                  </a:cubicBezTo>
                  <a:cubicBezTo>
                    <a:pt x="81" y="44"/>
                    <a:pt x="82" y="55"/>
                    <a:pt x="79" y="66"/>
                  </a:cubicBezTo>
                  <a:cubicBezTo>
                    <a:pt x="71" y="88"/>
                    <a:pt x="42" y="95"/>
                    <a:pt x="24" y="82"/>
                  </a:cubicBezTo>
                  <a:cubicBezTo>
                    <a:pt x="16" y="90"/>
                    <a:pt x="8" y="99"/>
                    <a:pt x="0" y="107"/>
                  </a:cubicBezTo>
                  <a:cubicBezTo>
                    <a:pt x="11" y="119"/>
                    <a:pt x="24" y="115"/>
                    <a:pt x="43" y="116"/>
                  </a:cubicBezTo>
                  <a:cubicBezTo>
                    <a:pt x="50" y="116"/>
                    <a:pt x="56" y="119"/>
                    <a:pt x="60" y="122"/>
                  </a:cubicBezTo>
                  <a:cubicBezTo>
                    <a:pt x="70" y="116"/>
                    <a:pt x="79" y="111"/>
                    <a:pt x="88" y="107"/>
                  </a:cubicBezTo>
                  <a:cubicBezTo>
                    <a:pt x="99" y="74"/>
                    <a:pt x="111" y="35"/>
                    <a:pt x="123" y="0"/>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4" name="Freeform 2328"/>
            <p:cNvSpPr/>
            <p:nvPr/>
          </p:nvSpPr>
          <p:spPr bwMode="auto">
            <a:xfrm>
              <a:off x="2192" y="3364"/>
              <a:ext cx="146" cy="175"/>
            </a:xfrm>
            <a:custGeom>
              <a:avLst/>
              <a:gdLst>
                <a:gd name="T0" fmla="*/ 0 w 146"/>
                <a:gd name="T1" fmla="*/ 0 h 175"/>
                <a:gd name="T2" fmla="*/ 122 w 146"/>
                <a:gd name="T3" fmla="*/ 173 h 175"/>
                <a:gd name="T4" fmla="*/ 146 w 146"/>
                <a:gd name="T5" fmla="*/ 175 h 175"/>
                <a:gd name="T6" fmla="*/ 27 w 146"/>
                <a:gd name="T7" fmla="*/ 0 h 175"/>
                <a:gd name="T8" fmla="*/ 0 w 146"/>
                <a:gd name="T9" fmla="*/ 0 h 175"/>
              </a:gdLst>
              <a:ahLst/>
              <a:cxnLst>
                <a:cxn ang="0">
                  <a:pos x="T0" y="T1"/>
                </a:cxn>
                <a:cxn ang="0">
                  <a:pos x="T2" y="T3"/>
                </a:cxn>
                <a:cxn ang="0">
                  <a:pos x="T4" y="T5"/>
                </a:cxn>
                <a:cxn ang="0">
                  <a:pos x="T6" y="T7"/>
                </a:cxn>
                <a:cxn ang="0">
                  <a:pos x="T8" y="T9"/>
                </a:cxn>
              </a:cxnLst>
              <a:rect l="0" t="0" r="r" b="b"/>
              <a:pathLst>
                <a:path w="146" h="175">
                  <a:moveTo>
                    <a:pt x="0" y="0"/>
                  </a:moveTo>
                  <a:lnTo>
                    <a:pt x="122" y="173"/>
                  </a:lnTo>
                  <a:lnTo>
                    <a:pt x="146" y="175"/>
                  </a:lnTo>
                  <a:lnTo>
                    <a:pt x="27" y="0"/>
                  </a:lnTo>
                  <a:lnTo>
                    <a:pt x="0"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5" name="Freeform 2329"/>
            <p:cNvSpPr/>
            <p:nvPr/>
          </p:nvSpPr>
          <p:spPr bwMode="auto">
            <a:xfrm>
              <a:off x="2712" y="4043"/>
              <a:ext cx="127" cy="168"/>
            </a:xfrm>
            <a:custGeom>
              <a:avLst/>
              <a:gdLst>
                <a:gd name="T0" fmla="*/ 0 w 52"/>
                <a:gd name="T1" fmla="*/ 0 h 69"/>
                <a:gd name="T2" fmla="*/ 50 w 52"/>
                <a:gd name="T3" fmla="*/ 69 h 69"/>
                <a:gd name="T4" fmla="*/ 52 w 52"/>
                <a:gd name="T5" fmla="*/ 56 h 69"/>
                <a:gd name="T6" fmla="*/ 13 w 52"/>
                <a:gd name="T7" fmla="*/ 2 h 69"/>
                <a:gd name="T8" fmla="*/ 0 w 52"/>
                <a:gd name="T9" fmla="*/ 0 h 69"/>
              </a:gdLst>
              <a:ahLst/>
              <a:cxnLst>
                <a:cxn ang="0">
                  <a:pos x="T0" y="T1"/>
                </a:cxn>
                <a:cxn ang="0">
                  <a:pos x="T2" y="T3"/>
                </a:cxn>
                <a:cxn ang="0">
                  <a:pos x="T4" y="T5"/>
                </a:cxn>
                <a:cxn ang="0">
                  <a:pos x="T6" y="T7"/>
                </a:cxn>
                <a:cxn ang="0">
                  <a:pos x="T8" y="T9"/>
                </a:cxn>
              </a:cxnLst>
              <a:rect l="0" t="0" r="r" b="b"/>
              <a:pathLst>
                <a:path w="52" h="69">
                  <a:moveTo>
                    <a:pt x="0" y="0"/>
                  </a:moveTo>
                  <a:cubicBezTo>
                    <a:pt x="50" y="69"/>
                    <a:pt x="50" y="69"/>
                    <a:pt x="50" y="69"/>
                  </a:cubicBezTo>
                  <a:cubicBezTo>
                    <a:pt x="51" y="65"/>
                    <a:pt x="51" y="60"/>
                    <a:pt x="52" y="56"/>
                  </a:cubicBezTo>
                  <a:cubicBezTo>
                    <a:pt x="13" y="2"/>
                    <a:pt x="13" y="2"/>
                    <a:pt x="13" y="2"/>
                  </a:cubicBezTo>
                  <a:lnTo>
                    <a:pt x="0"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6" name="Freeform 2330"/>
            <p:cNvSpPr/>
            <p:nvPr/>
          </p:nvSpPr>
          <p:spPr bwMode="auto">
            <a:xfrm>
              <a:off x="1638" y="2698"/>
              <a:ext cx="61" cy="21"/>
            </a:xfrm>
            <a:custGeom>
              <a:avLst/>
              <a:gdLst>
                <a:gd name="T0" fmla="*/ 61 w 61"/>
                <a:gd name="T1" fmla="*/ 4 h 21"/>
                <a:gd name="T2" fmla="*/ 3 w 61"/>
                <a:gd name="T3" fmla="*/ 0 h 21"/>
                <a:gd name="T4" fmla="*/ 7 w 61"/>
                <a:gd name="T5" fmla="*/ 9 h 21"/>
                <a:gd name="T6" fmla="*/ 0 w 61"/>
                <a:gd name="T7" fmla="*/ 14 h 21"/>
                <a:gd name="T8" fmla="*/ 54 w 61"/>
                <a:gd name="T9" fmla="*/ 21 h 21"/>
                <a:gd name="T10" fmla="*/ 61 w 61"/>
                <a:gd name="T11" fmla="*/ 4 h 21"/>
              </a:gdLst>
              <a:ahLst/>
              <a:cxnLst>
                <a:cxn ang="0">
                  <a:pos x="T0" y="T1"/>
                </a:cxn>
                <a:cxn ang="0">
                  <a:pos x="T2" y="T3"/>
                </a:cxn>
                <a:cxn ang="0">
                  <a:pos x="T4" y="T5"/>
                </a:cxn>
                <a:cxn ang="0">
                  <a:pos x="T6" y="T7"/>
                </a:cxn>
                <a:cxn ang="0">
                  <a:pos x="T8" y="T9"/>
                </a:cxn>
                <a:cxn ang="0">
                  <a:pos x="T10" y="T11"/>
                </a:cxn>
              </a:cxnLst>
              <a:rect l="0" t="0" r="r" b="b"/>
              <a:pathLst>
                <a:path w="61" h="21">
                  <a:moveTo>
                    <a:pt x="61" y="4"/>
                  </a:moveTo>
                  <a:lnTo>
                    <a:pt x="3" y="0"/>
                  </a:lnTo>
                  <a:lnTo>
                    <a:pt x="7" y="9"/>
                  </a:lnTo>
                  <a:lnTo>
                    <a:pt x="0" y="14"/>
                  </a:lnTo>
                  <a:lnTo>
                    <a:pt x="54" y="21"/>
                  </a:lnTo>
                  <a:lnTo>
                    <a:pt x="61" y="4"/>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7" name="Freeform 2331"/>
            <p:cNvSpPr/>
            <p:nvPr/>
          </p:nvSpPr>
          <p:spPr bwMode="auto">
            <a:xfrm>
              <a:off x="1638" y="2698"/>
              <a:ext cx="61" cy="21"/>
            </a:xfrm>
            <a:custGeom>
              <a:avLst/>
              <a:gdLst>
                <a:gd name="T0" fmla="*/ 61 w 61"/>
                <a:gd name="T1" fmla="*/ 4 h 21"/>
                <a:gd name="T2" fmla="*/ 3 w 61"/>
                <a:gd name="T3" fmla="*/ 0 h 21"/>
                <a:gd name="T4" fmla="*/ 7 w 61"/>
                <a:gd name="T5" fmla="*/ 9 h 21"/>
                <a:gd name="T6" fmla="*/ 0 w 61"/>
                <a:gd name="T7" fmla="*/ 14 h 21"/>
                <a:gd name="T8" fmla="*/ 54 w 61"/>
                <a:gd name="T9" fmla="*/ 21 h 21"/>
                <a:gd name="T10" fmla="*/ 61 w 61"/>
                <a:gd name="T11" fmla="*/ 4 h 21"/>
              </a:gdLst>
              <a:ahLst/>
              <a:cxnLst>
                <a:cxn ang="0">
                  <a:pos x="T0" y="T1"/>
                </a:cxn>
                <a:cxn ang="0">
                  <a:pos x="T2" y="T3"/>
                </a:cxn>
                <a:cxn ang="0">
                  <a:pos x="T4" y="T5"/>
                </a:cxn>
                <a:cxn ang="0">
                  <a:pos x="T6" y="T7"/>
                </a:cxn>
                <a:cxn ang="0">
                  <a:pos x="T8" y="T9"/>
                </a:cxn>
                <a:cxn ang="0">
                  <a:pos x="T10" y="T11"/>
                </a:cxn>
              </a:cxnLst>
              <a:rect l="0" t="0" r="r" b="b"/>
              <a:pathLst>
                <a:path w="61" h="21">
                  <a:moveTo>
                    <a:pt x="61" y="4"/>
                  </a:moveTo>
                  <a:lnTo>
                    <a:pt x="3" y="0"/>
                  </a:lnTo>
                  <a:lnTo>
                    <a:pt x="7" y="9"/>
                  </a:lnTo>
                  <a:lnTo>
                    <a:pt x="0" y="14"/>
                  </a:lnTo>
                  <a:lnTo>
                    <a:pt x="54" y="21"/>
                  </a:lnTo>
                  <a:lnTo>
                    <a:pt x="61"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8" name="Freeform 2332"/>
            <p:cNvSpPr/>
            <p:nvPr/>
          </p:nvSpPr>
          <p:spPr bwMode="auto">
            <a:xfrm>
              <a:off x="-3" y="961"/>
              <a:ext cx="299" cy="484"/>
            </a:xfrm>
            <a:custGeom>
              <a:avLst/>
              <a:gdLst>
                <a:gd name="T0" fmla="*/ 110 w 123"/>
                <a:gd name="T1" fmla="*/ 160 h 199"/>
                <a:gd name="T2" fmla="*/ 97 w 123"/>
                <a:gd name="T3" fmla="*/ 38 h 199"/>
                <a:gd name="T4" fmla="*/ 2 w 123"/>
                <a:gd name="T5" fmla="*/ 32 h 199"/>
                <a:gd name="T6" fmla="*/ 0 w 123"/>
                <a:gd name="T7" fmla="*/ 34 h 199"/>
                <a:gd name="T8" fmla="*/ 0 w 123"/>
                <a:gd name="T9" fmla="*/ 131 h 199"/>
                <a:gd name="T10" fmla="*/ 83 w 123"/>
                <a:gd name="T11" fmla="*/ 129 h 199"/>
                <a:gd name="T12" fmla="*/ 68 w 123"/>
                <a:gd name="T13" fmla="*/ 62 h 199"/>
                <a:gd name="T14" fmla="*/ 30 w 123"/>
                <a:gd name="T15" fmla="*/ 80 h 199"/>
                <a:gd name="T16" fmla="*/ 45 w 123"/>
                <a:gd name="T17" fmla="*/ 105 h 199"/>
                <a:gd name="T18" fmla="*/ 52 w 123"/>
                <a:gd name="T19" fmla="*/ 86 h 199"/>
                <a:gd name="T20" fmla="*/ 57 w 123"/>
                <a:gd name="T21" fmla="*/ 81 h 199"/>
                <a:gd name="T22" fmla="*/ 50 w 123"/>
                <a:gd name="T23" fmla="*/ 112 h 199"/>
                <a:gd name="T24" fmla="*/ 19 w 123"/>
                <a:gd name="T25" fmla="*/ 81 h 199"/>
                <a:gd name="T26" fmla="*/ 73 w 123"/>
                <a:gd name="T27" fmla="*/ 55 h 199"/>
                <a:gd name="T28" fmla="*/ 91 w 123"/>
                <a:gd name="T29" fmla="*/ 131 h 199"/>
                <a:gd name="T30" fmla="*/ 0 w 123"/>
                <a:gd name="T31" fmla="*/ 141 h 199"/>
                <a:gd name="T32" fmla="*/ 0 w 123"/>
                <a:gd name="T33" fmla="*/ 177 h 199"/>
                <a:gd name="T34" fmla="*/ 110 w 123"/>
                <a:gd name="T35" fmla="*/ 16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 h="199">
                  <a:moveTo>
                    <a:pt x="110" y="160"/>
                  </a:moveTo>
                  <a:cubicBezTo>
                    <a:pt x="121" y="145"/>
                    <a:pt x="123" y="71"/>
                    <a:pt x="97" y="38"/>
                  </a:cubicBezTo>
                  <a:cubicBezTo>
                    <a:pt x="67" y="0"/>
                    <a:pt x="27" y="8"/>
                    <a:pt x="2" y="32"/>
                  </a:cubicBezTo>
                  <a:cubicBezTo>
                    <a:pt x="2" y="32"/>
                    <a:pt x="1" y="33"/>
                    <a:pt x="0" y="34"/>
                  </a:cubicBezTo>
                  <a:cubicBezTo>
                    <a:pt x="0" y="131"/>
                    <a:pt x="0" y="131"/>
                    <a:pt x="0" y="131"/>
                  </a:cubicBezTo>
                  <a:cubicBezTo>
                    <a:pt x="24" y="154"/>
                    <a:pt x="61" y="158"/>
                    <a:pt x="83" y="129"/>
                  </a:cubicBezTo>
                  <a:cubicBezTo>
                    <a:pt x="100" y="106"/>
                    <a:pt x="90" y="71"/>
                    <a:pt x="68" y="62"/>
                  </a:cubicBezTo>
                  <a:cubicBezTo>
                    <a:pt x="50" y="55"/>
                    <a:pt x="31" y="64"/>
                    <a:pt x="30" y="80"/>
                  </a:cubicBezTo>
                  <a:cubicBezTo>
                    <a:pt x="28" y="92"/>
                    <a:pt x="35" y="106"/>
                    <a:pt x="45" y="105"/>
                  </a:cubicBezTo>
                  <a:cubicBezTo>
                    <a:pt x="54" y="103"/>
                    <a:pt x="61" y="90"/>
                    <a:pt x="52" y="86"/>
                  </a:cubicBezTo>
                  <a:cubicBezTo>
                    <a:pt x="49" y="81"/>
                    <a:pt x="51" y="79"/>
                    <a:pt x="57" y="81"/>
                  </a:cubicBezTo>
                  <a:cubicBezTo>
                    <a:pt x="72" y="88"/>
                    <a:pt x="66" y="109"/>
                    <a:pt x="50" y="112"/>
                  </a:cubicBezTo>
                  <a:cubicBezTo>
                    <a:pt x="28" y="116"/>
                    <a:pt x="16" y="100"/>
                    <a:pt x="19" y="81"/>
                  </a:cubicBezTo>
                  <a:cubicBezTo>
                    <a:pt x="24" y="55"/>
                    <a:pt x="50" y="44"/>
                    <a:pt x="73" y="55"/>
                  </a:cubicBezTo>
                  <a:cubicBezTo>
                    <a:pt x="95" y="65"/>
                    <a:pt x="109" y="101"/>
                    <a:pt x="91" y="131"/>
                  </a:cubicBezTo>
                  <a:cubicBezTo>
                    <a:pt x="71" y="165"/>
                    <a:pt x="29" y="165"/>
                    <a:pt x="0" y="141"/>
                  </a:cubicBezTo>
                  <a:cubicBezTo>
                    <a:pt x="0" y="177"/>
                    <a:pt x="0" y="177"/>
                    <a:pt x="0" y="177"/>
                  </a:cubicBezTo>
                  <a:cubicBezTo>
                    <a:pt x="36" y="199"/>
                    <a:pt x="81" y="197"/>
                    <a:pt x="110" y="160"/>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9" name="Freeform 2333"/>
            <p:cNvSpPr/>
            <p:nvPr/>
          </p:nvSpPr>
          <p:spPr bwMode="auto">
            <a:xfrm>
              <a:off x="-3" y="842"/>
              <a:ext cx="494" cy="744"/>
            </a:xfrm>
            <a:custGeom>
              <a:avLst/>
              <a:gdLst>
                <a:gd name="T0" fmla="*/ 100 w 203"/>
                <a:gd name="T1" fmla="*/ 74 h 306"/>
                <a:gd name="T2" fmla="*/ 130 w 203"/>
                <a:gd name="T3" fmla="*/ 235 h 306"/>
                <a:gd name="T4" fmla="*/ 183 w 203"/>
                <a:gd name="T5" fmla="*/ 306 h 306"/>
                <a:gd name="T6" fmla="*/ 203 w 203"/>
                <a:gd name="T7" fmla="*/ 298 h 306"/>
                <a:gd name="T8" fmla="*/ 158 w 203"/>
                <a:gd name="T9" fmla="*/ 220 h 306"/>
                <a:gd name="T10" fmla="*/ 140 w 203"/>
                <a:gd name="T11" fmla="*/ 48 h 306"/>
                <a:gd name="T12" fmla="*/ 0 w 203"/>
                <a:gd name="T13" fmla="*/ 36 h 306"/>
                <a:gd name="T14" fmla="*/ 0 w 203"/>
                <a:gd name="T15" fmla="*/ 67 h 306"/>
                <a:gd name="T16" fmla="*/ 100 w 203"/>
                <a:gd name="T17" fmla="*/ 74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306">
                  <a:moveTo>
                    <a:pt x="100" y="74"/>
                  </a:moveTo>
                  <a:cubicBezTo>
                    <a:pt x="136" y="115"/>
                    <a:pt x="120" y="189"/>
                    <a:pt x="130" y="235"/>
                  </a:cubicBezTo>
                  <a:cubicBezTo>
                    <a:pt x="139" y="276"/>
                    <a:pt x="167" y="296"/>
                    <a:pt x="183" y="306"/>
                  </a:cubicBezTo>
                  <a:cubicBezTo>
                    <a:pt x="190" y="303"/>
                    <a:pt x="196" y="301"/>
                    <a:pt x="203" y="298"/>
                  </a:cubicBezTo>
                  <a:cubicBezTo>
                    <a:pt x="175" y="273"/>
                    <a:pt x="163" y="248"/>
                    <a:pt x="158" y="220"/>
                  </a:cubicBezTo>
                  <a:cubicBezTo>
                    <a:pt x="144" y="151"/>
                    <a:pt x="190" y="107"/>
                    <a:pt x="140" y="48"/>
                  </a:cubicBezTo>
                  <a:cubicBezTo>
                    <a:pt x="116" y="20"/>
                    <a:pt x="54" y="0"/>
                    <a:pt x="0" y="36"/>
                  </a:cubicBezTo>
                  <a:cubicBezTo>
                    <a:pt x="0" y="67"/>
                    <a:pt x="0" y="67"/>
                    <a:pt x="0" y="67"/>
                  </a:cubicBezTo>
                  <a:cubicBezTo>
                    <a:pt x="40" y="34"/>
                    <a:pt x="82" y="54"/>
                    <a:pt x="100" y="74"/>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0" name="Freeform 2334"/>
            <p:cNvSpPr/>
            <p:nvPr/>
          </p:nvSpPr>
          <p:spPr bwMode="auto">
            <a:xfrm>
              <a:off x="1205" y="2099"/>
              <a:ext cx="27" cy="95"/>
            </a:xfrm>
            <a:custGeom>
              <a:avLst/>
              <a:gdLst>
                <a:gd name="T0" fmla="*/ 11 w 11"/>
                <a:gd name="T1" fmla="*/ 37 h 39"/>
                <a:gd name="T2" fmla="*/ 8 w 11"/>
                <a:gd name="T3" fmla="*/ 0 h 39"/>
                <a:gd name="T4" fmla="*/ 0 w 11"/>
                <a:gd name="T5" fmla="*/ 2 h 39"/>
                <a:gd name="T6" fmla="*/ 3 w 11"/>
                <a:gd name="T7" fmla="*/ 39 h 39"/>
                <a:gd name="T8" fmla="*/ 11 w 11"/>
                <a:gd name="T9" fmla="*/ 37 h 39"/>
              </a:gdLst>
              <a:ahLst/>
              <a:cxnLst>
                <a:cxn ang="0">
                  <a:pos x="T0" y="T1"/>
                </a:cxn>
                <a:cxn ang="0">
                  <a:pos x="T2" y="T3"/>
                </a:cxn>
                <a:cxn ang="0">
                  <a:pos x="T4" y="T5"/>
                </a:cxn>
                <a:cxn ang="0">
                  <a:pos x="T6" y="T7"/>
                </a:cxn>
                <a:cxn ang="0">
                  <a:pos x="T8" y="T9"/>
                </a:cxn>
              </a:cxnLst>
              <a:rect l="0" t="0" r="r" b="b"/>
              <a:pathLst>
                <a:path w="11" h="39">
                  <a:moveTo>
                    <a:pt x="11" y="37"/>
                  </a:moveTo>
                  <a:cubicBezTo>
                    <a:pt x="11" y="26"/>
                    <a:pt x="10" y="13"/>
                    <a:pt x="8" y="0"/>
                  </a:cubicBezTo>
                  <a:cubicBezTo>
                    <a:pt x="6" y="1"/>
                    <a:pt x="3" y="1"/>
                    <a:pt x="0" y="2"/>
                  </a:cubicBezTo>
                  <a:cubicBezTo>
                    <a:pt x="3" y="15"/>
                    <a:pt x="3" y="29"/>
                    <a:pt x="3" y="39"/>
                  </a:cubicBezTo>
                  <a:cubicBezTo>
                    <a:pt x="5" y="39"/>
                    <a:pt x="8" y="38"/>
                    <a:pt x="11" y="37"/>
                  </a:cubicBezTo>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1" name="Freeform 2335"/>
            <p:cNvSpPr/>
            <p:nvPr/>
          </p:nvSpPr>
          <p:spPr bwMode="auto">
            <a:xfrm>
              <a:off x="1624" y="2719"/>
              <a:ext cx="65" cy="27"/>
            </a:xfrm>
            <a:custGeom>
              <a:avLst/>
              <a:gdLst>
                <a:gd name="T0" fmla="*/ 27 w 27"/>
                <a:gd name="T1" fmla="*/ 3 h 11"/>
                <a:gd name="T2" fmla="*/ 2 w 27"/>
                <a:gd name="T3" fmla="*/ 0 h 11"/>
                <a:gd name="T4" fmla="*/ 0 w 27"/>
                <a:gd name="T5" fmla="*/ 2 h 11"/>
                <a:gd name="T6" fmla="*/ 4 w 27"/>
                <a:gd name="T7" fmla="*/ 9 h 11"/>
                <a:gd name="T8" fmla="*/ 23 w 27"/>
                <a:gd name="T9" fmla="*/ 11 h 11"/>
                <a:gd name="T10" fmla="*/ 27 w 27"/>
                <a:gd name="T11" fmla="*/ 3 h 11"/>
              </a:gdLst>
              <a:ahLst/>
              <a:cxnLst>
                <a:cxn ang="0">
                  <a:pos x="T0" y="T1"/>
                </a:cxn>
                <a:cxn ang="0">
                  <a:pos x="T2" y="T3"/>
                </a:cxn>
                <a:cxn ang="0">
                  <a:pos x="T4" y="T5"/>
                </a:cxn>
                <a:cxn ang="0">
                  <a:pos x="T6" y="T7"/>
                </a:cxn>
                <a:cxn ang="0">
                  <a:pos x="T8" y="T9"/>
                </a:cxn>
                <a:cxn ang="0">
                  <a:pos x="T10" y="T11"/>
                </a:cxn>
              </a:cxnLst>
              <a:rect l="0" t="0" r="r" b="b"/>
              <a:pathLst>
                <a:path w="27" h="11">
                  <a:moveTo>
                    <a:pt x="27" y="3"/>
                  </a:moveTo>
                  <a:cubicBezTo>
                    <a:pt x="2" y="0"/>
                    <a:pt x="2" y="0"/>
                    <a:pt x="2" y="0"/>
                  </a:cubicBezTo>
                  <a:cubicBezTo>
                    <a:pt x="0" y="2"/>
                    <a:pt x="0" y="2"/>
                    <a:pt x="0" y="2"/>
                  </a:cubicBezTo>
                  <a:cubicBezTo>
                    <a:pt x="1" y="4"/>
                    <a:pt x="2" y="7"/>
                    <a:pt x="4" y="9"/>
                  </a:cubicBezTo>
                  <a:cubicBezTo>
                    <a:pt x="23" y="11"/>
                    <a:pt x="23" y="11"/>
                    <a:pt x="23" y="11"/>
                  </a:cubicBezTo>
                  <a:cubicBezTo>
                    <a:pt x="24" y="8"/>
                    <a:pt x="26" y="5"/>
                    <a:pt x="27" y="3"/>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2" name="Freeform 2336"/>
            <p:cNvSpPr/>
            <p:nvPr/>
          </p:nvSpPr>
          <p:spPr bwMode="auto">
            <a:xfrm>
              <a:off x="2153" y="3362"/>
              <a:ext cx="149" cy="175"/>
            </a:xfrm>
            <a:custGeom>
              <a:avLst/>
              <a:gdLst>
                <a:gd name="T0" fmla="*/ 0 w 149"/>
                <a:gd name="T1" fmla="*/ 0 h 175"/>
                <a:gd name="T2" fmla="*/ 120 w 149"/>
                <a:gd name="T3" fmla="*/ 175 h 175"/>
                <a:gd name="T4" fmla="*/ 149 w 149"/>
                <a:gd name="T5" fmla="*/ 175 h 175"/>
                <a:gd name="T6" fmla="*/ 27 w 149"/>
                <a:gd name="T7" fmla="*/ 2 h 175"/>
                <a:gd name="T8" fmla="*/ 0 w 149"/>
                <a:gd name="T9" fmla="*/ 0 h 175"/>
              </a:gdLst>
              <a:ahLst/>
              <a:cxnLst>
                <a:cxn ang="0">
                  <a:pos x="T0" y="T1"/>
                </a:cxn>
                <a:cxn ang="0">
                  <a:pos x="T2" y="T3"/>
                </a:cxn>
                <a:cxn ang="0">
                  <a:pos x="T4" y="T5"/>
                </a:cxn>
                <a:cxn ang="0">
                  <a:pos x="T6" y="T7"/>
                </a:cxn>
                <a:cxn ang="0">
                  <a:pos x="T8" y="T9"/>
                </a:cxn>
              </a:cxnLst>
              <a:rect l="0" t="0" r="r" b="b"/>
              <a:pathLst>
                <a:path w="149" h="175">
                  <a:moveTo>
                    <a:pt x="0" y="0"/>
                  </a:moveTo>
                  <a:lnTo>
                    <a:pt x="120" y="175"/>
                  </a:lnTo>
                  <a:lnTo>
                    <a:pt x="149" y="175"/>
                  </a:lnTo>
                  <a:lnTo>
                    <a:pt x="27" y="2"/>
                  </a:lnTo>
                  <a:lnTo>
                    <a:pt x="0"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3" name="Freeform 2337"/>
            <p:cNvSpPr/>
            <p:nvPr/>
          </p:nvSpPr>
          <p:spPr bwMode="auto">
            <a:xfrm>
              <a:off x="146" y="761"/>
              <a:ext cx="87" cy="110"/>
            </a:xfrm>
            <a:custGeom>
              <a:avLst/>
              <a:gdLst>
                <a:gd name="T0" fmla="*/ 4 w 36"/>
                <a:gd name="T1" fmla="*/ 0 h 45"/>
                <a:gd name="T2" fmla="*/ 0 w 36"/>
                <a:gd name="T3" fmla="*/ 42 h 45"/>
                <a:gd name="T4" fmla="*/ 30 w 36"/>
                <a:gd name="T5" fmla="*/ 45 h 45"/>
                <a:gd name="T6" fmla="*/ 36 w 36"/>
                <a:gd name="T7" fmla="*/ 2 h 45"/>
                <a:gd name="T8" fmla="*/ 4 w 36"/>
                <a:gd name="T9" fmla="*/ 0 h 45"/>
              </a:gdLst>
              <a:ahLst/>
              <a:cxnLst>
                <a:cxn ang="0">
                  <a:pos x="T0" y="T1"/>
                </a:cxn>
                <a:cxn ang="0">
                  <a:pos x="T2" y="T3"/>
                </a:cxn>
                <a:cxn ang="0">
                  <a:pos x="T4" y="T5"/>
                </a:cxn>
                <a:cxn ang="0">
                  <a:pos x="T6" y="T7"/>
                </a:cxn>
                <a:cxn ang="0">
                  <a:pos x="T8" y="T9"/>
                </a:cxn>
              </a:cxnLst>
              <a:rect l="0" t="0" r="r" b="b"/>
              <a:pathLst>
                <a:path w="36" h="45">
                  <a:moveTo>
                    <a:pt x="4" y="0"/>
                  </a:moveTo>
                  <a:cubicBezTo>
                    <a:pt x="0" y="42"/>
                    <a:pt x="0" y="42"/>
                    <a:pt x="0" y="42"/>
                  </a:cubicBezTo>
                  <a:cubicBezTo>
                    <a:pt x="10" y="41"/>
                    <a:pt x="21" y="43"/>
                    <a:pt x="30" y="45"/>
                  </a:cubicBezTo>
                  <a:cubicBezTo>
                    <a:pt x="32" y="31"/>
                    <a:pt x="34" y="17"/>
                    <a:pt x="36" y="2"/>
                  </a:cubicBezTo>
                  <a:cubicBezTo>
                    <a:pt x="23" y="5"/>
                    <a:pt x="12" y="2"/>
                    <a:pt x="4" y="0"/>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4" name="Freeform 2338"/>
            <p:cNvSpPr/>
            <p:nvPr/>
          </p:nvSpPr>
          <p:spPr bwMode="auto">
            <a:xfrm>
              <a:off x="1181" y="2170"/>
              <a:ext cx="136" cy="136"/>
            </a:xfrm>
            <a:custGeom>
              <a:avLst/>
              <a:gdLst>
                <a:gd name="T0" fmla="*/ 56 w 56"/>
                <a:gd name="T1" fmla="*/ 0 h 56"/>
                <a:gd name="T2" fmla="*/ 3 w 56"/>
                <a:gd name="T3" fmla="*/ 20 h 56"/>
                <a:gd name="T4" fmla="*/ 0 w 56"/>
                <a:gd name="T5" fmla="*/ 56 h 56"/>
                <a:gd name="T6" fmla="*/ 50 w 56"/>
                <a:gd name="T7" fmla="*/ 38 h 56"/>
                <a:gd name="T8" fmla="*/ 56 w 56"/>
                <a:gd name="T9" fmla="*/ 0 h 56"/>
              </a:gdLst>
              <a:ahLst/>
              <a:cxnLst>
                <a:cxn ang="0">
                  <a:pos x="T0" y="T1"/>
                </a:cxn>
                <a:cxn ang="0">
                  <a:pos x="T2" y="T3"/>
                </a:cxn>
                <a:cxn ang="0">
                  <a:pos x="T4" y="T5"/>
                </a:cxn>
                <a:cxn ang="0">
                  <a:pos x="T6" y="T7"/>
                </a:cxn>
                <a:cxn ang="0">
                  <a:pos x="T8" y="T9"/>
                </a:cxn>
              </a:cxnLst>
              <a:rect l="0" t="0" r="r" b="b"/>
              <a:pathLst>
                <a:path w="56" h="56">
                  <a:moveTo>
                    <a:pt x="56" y="0"/>
                  </a:moveTo>
                  <a:cubicBezTo>
                    <a:pt x="41" y="9"/>
                    <a:pt x="21" y="18"/>
                    <a:pt x="3" y="20"/>
                  </a:cubicBezTo>
                  <a:cubicBezTo>
                    <a:pt x="3" y="33"/>
                    <a:pt x="2" y="45"/>
                    <a:pt x="0" y="56"/>
                  </a:cubicBezTo>
                  <a:cubicBezTo>
                    <a:pt x="17" y="54"/>
                    <a:pt x="35" y="46"/>
                    <a:pt x="50" y="38"/>
                  </a:cubicBezTo>
                  <a:cubicBezTo>
                    <a:pt x="51" y="25"/>
                    <a:pt x="53" y="13"/>
                    <a:pt x="56" y="0"/>
                  </a:cubicBezTo>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5" name="Freeform 2339"/>
            <p:cNvSpPr/>
            <p:nvPr/>
          </p:nvSpPr>
          <p:spPr bwMode="auto">
            <a:xfrm>
              <a:off x="2664" y="4035"/>
              <a:ext cx="168" cy="217"/>
            </a:xfrm>
            <a:custGeom>
              <a:avLst/>
              <a:gdLst>
                <a:gd name="T0" fmla="*/ 0 w 168"/>
                <a:gd name="T1" fmla="*/ 0 h 217"/>
                <a:gd name="T2" fmla="*/ 155 w 168"/>
                <a:gd name="T3" fmla="*/ 214 h 217"/>
                <a:gd name="T4" fmla="*/ 165 w 168"/>
                <a:gd name="T5" fmla="*/ 217 h 217"/>
                <a:gd name="T6" fmla="*/ 168 w 168"/>
                <a:gd name="T7" fmla="*/ 193 h 217"/>
                <a:gd name="T8" fmla="*/ 31 w 168"/>
                <a:gd name="T9" fmla="*/ 5 h 217"/>
                <a:gd name="T10" fmla="*/ 0 w 168"/>
                <a:gd name="T11" fmla="*/ 0 h 217"/>
              </a:gdLst>
              <a:ahLst/>
              <a:cxnLst>
                <a:cxn ang="0">
                  <a:pos x="T0" y="T1"/>
                </a:cxn>
                <a:cxn ang="0">
                  <a:pos x="T2" y="T3"/>
                </a:cxn>
                <a:cxn ang="0">
                  <a:pos x="T4" y="T5"/>
                </a:cxn>
                <a:cxn ang="0">
                  <a:pos x="T6" y="T7"/>
                </a:cxn>
                <a:cxn ang="0">
                  <a:pos x="T8" y="T9"/>
                </a:cxn>
                <a:cxn ang="0">
                  <a:pos x="T10" y="T11"/>
                </a:cxn>
              </a:cxnLst>
              <a:rect l="0" t="0" r="r" b="b"/>
              <a:pathLst>
                <a:path w="168" h="217">
                  <a:moveTo>
                    <a:pt x="0" y="0"/>
                  </a:moveTo>
                  <a:lnTo>
                    <a:pt x="155" y="214"/>
                  </a:lnTo>
                  <a:lnTo>
                    <a:pt x="165" y="217"/>
                  </a:lnTo>
                  <a:lnTo>
                    <a:pt x="168" y="193"/>
                  </a:lnTo>
                  <a:lnTo>
                    <a:pt x="31" y="5"/>
                  </a:lnTo>
                  <a:lnTo>
                    <a:pt x="0"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6" name="Freeform 2340"/>
            <p:cNvSpPr/>
            <p:nvPr/>
          </p:nvSpPr>
          <p:spPr bwMode="auto">
            <a:xfrm>
              <a:off x="1181" y="2104"/>
              <a:ext cx="24" cy="95"/>
            </a:xfrm>
            <a:custGeom>
              <a:avLst/>
              <a:gdLst>
                <a:gd name="T0" fmla="*/ 7 w 10"/>
                <a:gd name="T1" fmla="*/ 0 h 39"/>
                <a:gd name="T2" fmla="*/ 0 w 10"/>
                <a:gd name="T3" fmla="*/ 1 h 39"/>
                <a:gd name="T4" fmla="*/ 3 w 10"/>
                <a:gd name="T5" fmla="*/ 39 h 39"/>
                <a:gd name="T6" fmla="*/ 10 w 10"/>
                <a:gd name="T7" fmla="*/ 38 h 39"/>
                <a:gd name="T8" fmla="*/ 7 w 10"/>
                <a:gd name="T9" fmla="*/ 0 h 39"/>
              </a:gdLst>
              <a:ahLst/>
              <a:cxnLst>
                <a:cxn ang="0">
                  <a:pos x="T0" y="T1"/>
                </a:cxn>
                <a:cxn ang="0">
                  <a:pos x="T2" y="T3"/>
                </a:cxn>
                <a:cxn ang="0">
                  <a:pos x="T4" y="T5"/>
                </a:cxn>
                <a:cxn ang="0">
                  <a:pos x="T6" y="T7"/>
                </a:cxn>
                <a:cxn ang="0">
                  <a:pos x="T8" y="T9"/>
                </a:cxn>
              </a:cxnLst>
              <a:rect l="0" t="0" r="r" b="b"/>
              <a:pathLst>
                <a:path w="10" h="39">
                  <a:moveTo>
                    <a:pt x="7" y="0"/>
                  </a:moveTo>
                  <a:cubicBezTo>
                    <a:pt x="5" y="0"/>
                    <a:pt x="2" y="1"/>
                    <a:pt x="0" y="1"/>
                  </a:cubicBezTo>
                  <a:cubicBezTo>
                    <a:pt x="2" y="14"/>
                    <a:pt x="3" y="27"/>
                    <a:pt x="3" y="39"/>
                  </a:cubicBezTo>
                  <a:cubicBezTo>
                    <a:pt x="5" y="39"/>
                    <a:pt x="7" y="38"/>
                    <a:pt x="10" y="38"/>
                  </a:cubicBezTo>
                  <a:cubicBezTo>
                    <a:pt x="10" y="27"/>
                    <a:pt x="10" y="14"/>
                    <a:pt x="7" y="0"/>
                  </a:cubicBezTo>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7" name="Freeform 2341"/>
            <p:cNvSpPr/>
            <p:nvPr/>
          </p:nvSpPr>
          <p:spPr bwMode="auto">
            <a:xfrm>
              <a:off x="807" y="1739"/>
              <a:ext cx="92" cy="204"/>
            </a:xfrm>
            <a:custGeom>
              <a:avLst/>
              <a:gdLst>
                <a:gd name="T0" fmla="*/ 92 w 92"/>
                <a:gd name="T1" fmla="*/ 5 h 204"/>
                <a:gd name="T2" fmla="*/ 78 w 92"/>
                <a:gd name="T3" fmla="*/ 0 h 204"/>
                <a:gd name="T4" fmla="*/ 0 w 92"/>
                <a:gd name="T5" fmla="*/ 200 h 204"/>
                <a:gd name="T6" fmla="*/ 14 w 92"/>
                <a:gd name="T7" fmla="*/ 204 h 204"/>
                <a:gd name="T8" fmla="*/ 92 w 92"/>
                <a:gd name="T9" fmla="*/ 5 h 204"/>
              </a:gdLst>
              <a:ahLst/>
              <a:cxnLst>
                <a:cxn ang="0">
                  <a:pos x="T0" y="T1"/>
                </a:cxn>
                <a:cxn ang="0">
                  <a:pos x="T2" y="T3"/>
                </a:cxn>
                <a:cxn ang="0">
                  <a:pos x="T4" y="T5"/>
                </a:cxn>
                <a:cxn ang="0">
                  <a:pos x="T6" y="T7"/>
                </a:cxn>
                <a:cxn ang="0">
                  <a:pos x="T8" y="T9"/>
                </a:cxn>
              </a:cxnLst>
              <a:rect l="0" t="0" r="r" b="b"/>
              <a:pathLst>
                <a:path w="92" h="204">
                  <a:moveTo>
                    <a:pt x="92" y="5"/>
                  </a:moveTo>
                  <a:lnTo>
                    <a:pt x="78" y="0"/>
                  </a:lnTo>
                  <a:lnTo>
                    <a:pt x="0" y="200"/>
                  </a:lnTo>
                  <a:lnTo>
                    <a:pt x="14" y="204"/>
                  </a:lnTo>
                  <a:lnTo>
                    <a:pt x="92" y="5"/>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8" name="Freeform 2342"/>
            <p:cNvSpPr/>
            <p:nvPr/>
          </p:nvSpPr>
          <p:spPr bwMode="auto">
            <a:xfrm>
              <a:off x="1638" y="2749"/>
              <a:ext cx="39" cy="31"/>
            </a:xfrm>
            <a:custGeom>
              <a:avLst/>
              <a:gdLst>
                <a:gd name="T0" fmla="*/ 16 w 16"/>
                <a:gd name="T1" fmla="*/ 2 h 13"/>
                <a:gd name="T2" fmla="*/ 0 w 16"/>
                <a:gd name="T3" fmla="*/ 0 h 13"/>
                <a:gd name="T4" fmla="*/ 11 w 16"/>
                <a:gd name="T5" fmla="*/ 13 h 13"/>
                <a:gd name="T6" fmla="*/ 16 w 16"/>
                <a:gd name="T7" fmla="*/ 2 h 13"/>
              </a:gdLst>
              <a:ahLst/>
              <a:cxnLst>
                <a:cxn ang="0">
                  <a:pos x="T0" y="T1"/>
                </a:cxn>
                <a:cxn ang="0">
                  <a:pos x="T2" y="T3"/>
                </a:cxn>
                <a:cxn ang="0">
                  <a:pos x="T4" y="T5"/>
                </a:cxn>
                <a:cxn ang="0">
                  <a:pos x="T6" y="T7"/>
                </a:cxn>
              </a:cxnLst>
              <a:rect l="0" t="0" r="r" b="b"/>
              <a:pathLst>
                <a:path w="16" h="13">
                  <a:moveTo>
                    <a:pt x="16" y="2"/>
                  </a:moveTo>
                  <a:cubicBezTo>
                    <a:pt x="0" y="0"/>
                    <a:pt x="0" y="0"/>
                    <a:pt x="0" y="0"/>
                  </a:cubicBezTo>
                  <a:cubicBezTo>
                    <a:pt x="3" y="5"/>
                    <a:pt x="7" y="9"/>
                    <a:pt x="11" y="13"/>
                  </a:cubicBezTo>
                  <a:cubicBezTo>
                    <a:pt x="13" y="10"/>
                    <a:pt x="14" y="6"/>
                    <a:pt x="16" y="2"/>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9" name="Freeform 2343"/>
            <p:cNvSpPr/>
            <p:nvPr/>
          </p:nvSpPr>
          <p:spPr bwMode="auto">
            <a:xfrm>
              <a:off x="2115" y="3362"/>
              <a:ext cx="145" cy="172"/>
            </a:xfrm>
            <a:custGeom>
              <a:avLst/>
              <a:gdLst>
                <a:gd name="T0" fmla="*/ 0 w 145"/>
                <a:gd name="T1" fmla="*/ 0 h 172"/>
                <a:gd name="T2" fmla="*/ 114 w 145"/>
                <a:gd name="T3" fmla="*/ 172 h 172"/>
                <a:gd name="T4" fmla="*/ 145 w 145"/>
                <a:gd name="T5" fmla="*/ 172 h 172"/>
                <a:gd name="T6" fmla="*/ 26 w 145"/>
                <a:gd name="T7" fmla="*/ 0 h 172"/>
                <a:gd name="T8" fmla="*/ 0 w 145"/>
                <a:gd name="T9" fmla="*/ 0 h 172"/>
              </a:gdLst>
              <a:ahLst/>
              <a:cxnLst>
                <a:cxn ang="0">
                  <a:pos x="T0" y="T1"/>
                </a:cxn>
                <a:cxn ang="0">
                  <a:pos x="T2" y="T3"/>
                </a:cxn>
                <a:cxn ang="0">
                  <a:pos x="T4" y="T5"/>
                </a:cxn>
                <a:cxn ang="0">
                  <a:pos x="T6" y="T7"/>
                </a:cxn>
                <a:cxn ang="0">
                  <a:pos x="T8" y="T9"/>
                </a:cxn>
              </a:cxnLst>
              <a:rect l="0" t="0" r="r" b="b"/>
              <a:pathLst>
                <a:path w="145" h="172">
                  <a:moveTo>
                    <a:pt x="0" y="0"/>
                  </a:moveTo>
                  <a:lnTo>
                    <a:pt x="114" y="172"/>
                  </a:lnTo>
                  <a:lnTo>
                    <a:pt x="145" y="172"/>
                  </a:lnTo>
                  <a:lnTo>
                    <a:pt x="26" y="0"/>
                  </a:lnTo>
                  <a:lnTo>
                    <a:pt x="0"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0" name="Freeform 2344"/>
            <p:cNvSpPr/>
            <p:nvPr/>
          </p:nvSpPr>
          <p:spPr bwMode="auto">
            <a:xfrm>
              <a:off x="826" y="1761"/>
              <a:ext cx="73" cy="192"/>
            </a:xfrm>
            <a:custGeom>
              <a:avLst/>
              <a:gdLst>
                <a:gd name="T0" fmla="*/ 29 w 30"/>
                <a:gd name="T1" fmla="*/ 19 h 79"/>
                <a:gd name="T2" fmla="*/ 30 w 30"/>
                <a:gd name="T3" fmla="*/ 0 h 79"/>
                <a:gd name="T4" fmla="*/ 0 w 30"/>
                <a:gd name="T5" fmla="*/ 76 h 79"/>
                <a:gd name="T6" fmla="*/ 6 w 30"/>
                <a:gd name="T7" fmla="*/ 79 h 79"/>
                <a:gd name="T8" fmla="*/ 29 w 30"/>
                <a:gd name="T9" fmla="*/ 19 h 79"/>
              </a:gdLst>
              <a:ahLst/>
              <a:cxnLst>
                <a:cxn ang="0">
                  <a:pos x="T0" y="T1"/>
                </a:cxn>
                <a:cxn ang="0">
                  <a:pos x="T2" y="T3"/>
                </a:cxn>
                <a:cxn ang="0">
                  <a:pos x="T4" y="T5"/>
                </a:cxn>
                <a:cxn ang="0">
                  <a:pos x="T6" y="T7"/>
                </a:cxn>
                <a:cxn ang="0">
                  <a:pos x="T8" y="T9"/>
                </a:cxn>
              </a:cxnLst>
              <a:rect l="0" t="0" r="r" b="b"/>
              <a:pathLst>
                <a:path w="30" h="79">
                  <a:moveTo>
                    <a:pt x="29" y="19"/>
                  </a:moveTo>
                  <a:cubicBezTo>
                    <a:pt x="29" y="13"/>
                    <a:pt x="29" y="6"/>
                    <a:pt x="30" y="0"/>
                  </a:cubicBezTo>
                  <a:cubicBezTo>
                    <a:pt x="0" y="76"/>
                    <a:pt x="0" y="76"/>
                    <a:pt x="0" y="76"/>
                  </a:cubicBezTo>
                  <a:cubicBezTo>
                    <a:pt x="6" y="79"/>
                    <a:pt x="6" y="79"/>
                    <a:pt x="6" y="79"/>
                  </a:cubicBezTo>
                  <a:lnTo>
                    <a:pt x="29" y="19"/>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1" name="Freeform 2345"/>
            <p:cNvSpPr/>
            <p:nvPr/>
          </p:nvSpPr>
          <p:spPr bwMode="auto">
            <a:xfrm>
              <a:off x="787" y="1732"/>
              <a:ext cx="93" cy="204"/>
            </a:xfrm>
            <a:custGeom>
              <a:avLst/>
              <a:gdLst>
                <a:gd name="T0" fmla="*/ 93 w 93"/>
                <a:gd name="T1" fmla="*/ 5 h 204"/>
                <a:gd name="T2" fmla="*/ 78 w 93"/>
                <a:gd name="T3" fmla="*/ 0 h 204"/>
                <a:gd name="T4" fmla="*/ 0 w 93"/>
                <a:gd name="T5" fmla="*/ 197 h 204"/>
                <a:gd name="T6" fmla="*/ 15 w 93"/>
                <a:gd name="T7" fmla="*/ 204 h 204"/>
                <a:gd name="T8" fmla="*/ 93 w 93"/>
                <a:gd name="T9" fmla="*/ 5 h 204"/>
              </a:gdLst>
              <a:ahLst/>
              <a:cxnLst>
                <a:cxn ang="0">
                  <a:pos x="T0" y="T1"/>
                </a:cxn>
                <a:cxn ang="0">
                  <a:pos x="T2" y="T3"/>
                </a:cxn>
                <a:cxn ang="0">
                  <a:pos x="T4" y="T5"/>
                </a:cxn>
                <a:cxn ang="0">
                  <a:pos x="T6" y="T7"/>
                </a:cxn>
                <a:cxn ang="0">
                  <a:pos x="T8" y="T9"/>
                </a:cxn>
              </a:cxnLst>
              <a:rect l="0" t="0" r="r" b="b"/>
              <a:pathLst>
                <a:path w="93" h="204">
                  <a:moveTo>
                    <a:pt x="93" y="5"/>
                  </a:moveTo>
                  <a:lnTo>
                    <a:pt x="78" y="0"/>
                  </a:lnTo>
                  <a:lnTo>
                    <a:pt x="0" y="197"/>
                  </a:lnTo>
                  <a:lnTo>
                    <a:pt x="15" y="204"/>
                  </a:lnTo>
                  <a:lnTo>
                    <a:pt x="93" y="5"/>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2" name="Freeform 2346"/>
            <p:cNvSpPr/>
            <p:nvPr/>
          </p:nvSpPr>
          <p:spPr bwMode="auto">
            <a:xfrm>
              <a:off x="2618" y="4026"/>
              <a:ext cx="187" cy="221"/>
            </a:xfrm>
            <a:custGeom>
              <a:avLst/>
              <a:gdLst>
                <a:gd name="T0" fmla="*/ 77 w 77"/>
                <a:gd name="T1" fmla="*/ 91 h 91"/>
                <a:gd name="T2" fmla="*/ 13 w 77"/>
                <a:gd name="T3" fmla="*/ 3 h 91"/>
                <a:gd name="T4" fmla="*/ 0 w 77"/>
                <a:gd name="T5" fmla="*/ 0 h 91"/>
                <a:gd name="T6" fmla="*/ 64 w 77"/>
                <a:gd name="T7" fmla="*/ 88 h 91"/>
                <a:gd name="T8" fmla="*/ 77 w 77"/>
                <a:gd name="T9" fmla="*/ 91 h 91"/>
              </a:gdLst>
              <a:ahLst/>
              <a:cxnLst>
                <a:cxn ang="0">
                  <a:pos x="T0" y="T1"/>
                </a:cxn>
                <a:cxn ang="0">
                  <a:pos x="T2" y="T3"/>
                </a:cxn>
                <a:cxn ang="0">
                  <a:pos x="T4" y="T5"/>
                </a:cxn>
                <a:cxn ang="0">
                  <a:pos x="T6" y="T7"/>
                </a:cxn>
                <a:cxn ang="0">
                  <a:pos x="T8" y="T9"/>
                </a:cxn>
              </a:cxnLst>
              <a:rect l="0" t="0" r="r" b="b"/>
              <a:pathLst>
                <a:path w="77" h="91">
                  <a:moveTo>
                    <a:pt x="77" y="91"/>
                  </a:moveTo>
                  <a:cubicBezTo>
                    <a:pt x="13" y="3"/>
                    <a:pt x="13" y="3"/>
                    <a:pt x="13" y="3"/>
                  </a:cubicBezTo>
                  <a:cubicBezTo>
                    <a:pt x="0" y="0"/>
                    <a:pt x="0" y="0"/>
                    <a:pt x="0" y="0"/>
                  </a:cubicBezTo>
                  <a:cubicBezTo>
                    <a:pt x="64" y="88"/>
                    <a:pt x="64" y="88"/>
                    <a:pt x="64" y="88"/>
                  </a:cubicBezTo>
                  <a:cubicBezTo>
                    <a:pt x="68" y="89"/>
                    <a:pt x="72" y="90"/>
                    <a:pt x="77" y="91"/>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3" name="Freeform 2347"/>
            <p:cNvSpPr/>
            <p:nvPr/>
          </p:nvSpPr>
          <p:spPr bwMode="auto">
            <a:xfrm>
              <a:off x="770" y="1725"/>
              <a:ext cx="88" cy="201"/>
            </a:xfrm>
            <a:custGeom>
              <a:avLst/>
              <a:gdLst>
                <a:gd name="T0" fmla="*/ 88 w 88"/>
                <a:gd name="T1" fmla="*/ 4 h 201"/>
                <a:gd name="T2" fmla="*/ 76 w 88"/>
                <a:gd name="T3" fmla="*/ 0 h 201"/>
                <a:gd name="T4" fmla="*/ 0 w 88"/>
                <a:gd name="T5" fmla="*/ 194 h 201"/>
                <a:gd name="T6" fmla="*/ 13 w 88"/>
                <a:gd name="T7" fmla="*/ 201 h 201"/>
                <a:gd name="T8" fmla="*/ 88 w 88"/>
                <a:gd name="T9" fmla="*/ 4 h 201"/>
              </a:gdLst>
              <a:ahLst/>
              <a:cxnLst>
                <a:cxn ang="0">
                  <a:pos x="T0" y="T1"/>
                </a:cxn>
                <a:cxn ang="0">
                  <a:pos x="T2" y="T3"/>
                </a:cxn>
                <a:cxn ang="0">
                  <a:pos x="T4" y="T5"/>
                </a:cxn>
                <a:cxn ang="0">
                  <a:pos x="T6" y="T7"/>
                </a:cxn>
                <a:cxn ang="0">
                  <a:pos x="T8" y="T9"/>
                </a:cxn>
              </a:cxnLst>
              <a:rect l="0" t="0" r="r" b="b"/>
              <a:pathLst>
                <a:path w="88" h="201">
                  <a:moveTo>
                    <a:pt x="88" y="4"/>
                  </a:moveTo>
                  <a:lnTo>
                    <a:pt x="76" y="0"/>
                  </a:lnTo>
                  <a:lnTo>
                    <a:pt x="0" y="194"/>
                  </a:lnTo>
                  <a:lnTo>
                    <a:pt x="13" y="201"/>
                  </a:lnTo>
                  <a:lnTo>
                    <a:pt x="88" y="4"/>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4" name="Freeform 2348"/>
            <p:cNvSpPr/>
            <p:nvPr/>
          </p:nvSpPr>
          <p:spPr bwMode="auto">
            <a:xfrm>
              <a:off x="785" y="2087"/>
              <a:ext cx="440" cy="951"/>
            </a:xfrm>
            <a:custGeom>
              <a:avLst/>
              <a:gdLst>
                <a:gd name="T0" fmla="*/ 31 w 181"/>
                <a:gd name="T1" fmla="*/ 321 h 391"/>
                <a:gd name="T2" fmla="*/ 154 w 181"/>
                <a:gd name="T3" fmla="*/ 8 h 391"/>
                <a:gd name="T4" fmla="*/ 143 w 181"/>
                <a:gd name="T5" fmla="*/ 7 h 391"/>
                <a:gd name="T6" fmla="*/ 41 w 181"/>
                <a:gd name="T7" fmla="*/ 224 h 391"/>
                <a:gd name="T8" fmla="*/ 134 w 181"/>
                <a:gd name="T9" fmla="*/ 5 h 391"/>
                <a:gd name="T10" fmla="*/ 118 w 181"/>
                <a:gd name="T11" fmla="*/ 0 h 391"/>
                <a:gd name="T12" fmla="*/ 74 w 181"/>
                <a:gd name="T13" fmla="*/ 130 h 391"/>
                <a:gd name="T14" fmla="*/ 0 w 181"/>
                <a:gd name="T15" fmla="*/ 239 h 391"/>
                <a:gd name="T16" fmla="*/ 18 w 181"/>
                <a:gd name="T17" fmla="*/ 309 h 391"/>
                <a:gd name="T18" fmla="*/ 8 w 181"/>
                <a:gd name="T19" fmla="*/ 339 h 391"/>
                <a:gd name="T20" fmla="*/ 48 w 181"/>
                <a:gd name="T21" fmla="*/ 391 h 391"/>
                <a:gd name="T22" fmla="*/ 64 w 181"/>
                <a:gd name="T23" fmla="*/ 363 h 391"/>
                <a:gd name="T24" fmla="*/ 31 w 181"/>
                <a:gd name="T25" fmla="*/ 321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1" h="391">
                  <a:moveTo>
                    <a:pt x="31" y="321"/>
                  </a:moveTo>
                  <a:cubicBezTo>
                    <a:pt x="40" y="241"/>
                    <a:pt x="181" y="180"/>
                    <a:pt x="154" y="8"/>
                  </a:cubicBezTo>
                  <a:cubicBezTo>
                    <a:pt x="150" y="8"/>
                    <a:pt x="147" y="7"/>
                    <a:pt x="143" y="7"/>
                  </a:cubicBezTo>
                  <a:cubicBezTo>
                    <a:pt x="149" y="114"/>
                    <a:pt x="79" y="173"/>
                    <a:pt x="41" y="224"/>
                  </a:cubicBezTo>
                  <a:cubicBezTo>
                    <a:pt x="46" y="201"/>
                    <a:pt x="154" y="107"/>
                    <a:pt x="134" y="5"/>
                  </a:cubicBezTo>
                  <a:cubicBezTo>
                    <a:pt x="129" y="4"/>
                    <a:pt x="123" y="2"/>
                    <a:pt x="118" y="0"/>
                  </a:cubicBezTo>
                  <a:cubicBezTo>
                    <a:pt x="121" y="53"/>
                    <a:pt x="94" y="98"/>
                    <a:pt x="74" y="130"/>
                  </a:cubicBezTo>
                  <a:cubicBezTo>
                    <a:pt x="45" y="174"/>
                    <a:pt x="4" y="208"/>
                    <a:pt x="0" y="239"/>
                  </a:cubicBezTo>
                  <a:cubicBezTo>
                    <a:pt x="15" y="258"/>
                    <a:pt x="24" y="282"/>
                    <a:pt x="18" y="309"/>
                  </a:cubicBezTo>
                  <a:cubicBezTo>
                    <a:pt x="16" y="319"/>
                    <a:pt x="13" y="330"/>
                    <a:pt x="8" y="339"/>
                  </a:cubicBezTo>
                  <a:cubicBezTo>
                    <a:pt x="12" y="357"/>
                    <a:pt x="28" y="381"/>
                    <a:pt x="48" y="391"/>
                  </a:cubicBezTo>
                  <a:cubicBezTo>
                    <a:pt x="52" y="381"/>
                    <a:pt x="57" y="372"/>
                    <a:pt x="64" y="363"/>
                  </a:cubicBezTo>
                  <a:cubicBezTo>
                    <a:pt x="42" y="361"/>
                    <a:pt x="28" y="344"/>
                    <a:pt x="31" y="321"/>
                  </a:cubicBezTo>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5" name="Freeform 2349"/>
            <p:cNvSpPr/>
            <p:nvPr/>
          </p:nvSpPr>
          <p:spPr bwMode="auto">
            <a:xfrm>
              <a:off x="2715" y="4254"/>
              <a:ext cx="112" cy="54"/>
            </a:xfrm>
            <a:custGeom>
              <a:avLst/>
              <a:gdLst>
                <a:gd name="T0" fmla="*/ 10 w 46"/>
                <a:gd name="T1" fmla="*/ 18 h 22"/>
                <a:gd name="T2" fmla="*/ 44 w 46"/>
                <a:gd name="T3" fmla="*/ 22 h 22"/>
                <a:gd name="T4" fmla="*/ 46 w 46"/>
                <a:gd name="T5" fmla="*/ 7 h 22"/>
                <a:gd name="T6" fmla="*/ 0 w 46"/>
                <a:gd name="T7" fmla="*/ 0 h 22"/>
                <a:gd name="T8" fmla="*/ 10 w 46"/>
                <a:gd name="T9" fmla="*/ 18 h 22"/>
              </a:gdLst>
              <a:ahLst/>
              <a:cxnLst>
                <a:cxn ang="0">
                  <a:pos x="T0" y="T1"/>
                </a:cxn>
                <a:cxn ang="0">
                  <a:pos x="T2" y="T3"/>
                </a:cxn>
                <a:cxn ang="0">
                  <a:pos x="T4" y="T5"/>
                </a:cxn>
                <a:cxn ang="0">
                  <a:pos x="T6" y="T7"/>
                </a:cxn>
                <a:cxn ang="0">
                  <a:pos x="T8" y="T9"/>
                </a:cxn>
              </a:cxnLst>
              <a:rect l="0" t="0" r="r" b="b"/>
              <a:pathLst>
                <a:path w="46" h="22">
                  <a:moveTo>
                    <a:pt x="10" y="18"/>
                  </a:moveTo>
                  <a:cubicBezTo>
                    <a:pt x="44" y="22"/>
                    <a:pt x="44" y="22"/>
                    <a:pt x="44" y="22"/>
                  </a:cubicBezTo>
                  <a:cubicBezTo>
                    <a:pt x="45" y="17"/>
                    <a:pt x="46" y="12"/>
                    <a:pt x="46" y="7"/>
                  </a:cubicBezTo>
                  <a:cubicBezTo>
                    <a:pt x="30" y="4"/>
                    <a:pt x="14" y="2"/>
                    <a:pt x="0" y="0"/>
                  </a:cubicBezTo>
                  <a:cubicBezTo>
                    <a:pt x="4" y="5"/>
                    <a:pt x="8" y="12"/>
                    <a:pt x="10" y="18"/>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6" name="Freeform 2350"/>
            <p:cNvSpPr/>
            <p:nvPr/>
          </p:nvSpPr>
          <p:spPr bwMode="auto">
            <a:xfrm>
              <a:off x="749" y="1717"/>
              <a:ext cx="89" cy="200"/>
            </a:xfrm>
            <a:custGeom>
              <a:avLst/>
              <a:gdLst>
                <a:gd name="T0" fmla="*/ 0 w 37"/>
                <a:gd name="T1" fmla="*/ 79 h 82"/>
                <a:gd name="T2" fmla="*/ 6 w 37"/>
                <a:gd name="T3" fmla="*/ 82 h 82"/>
                <a:gd name="T4" fmla="*/ 37 w 37"/>
                <a:gd name="T5" fmla="*/ 2 h 82"/>
                <a:gd name="T6" fmla="*/ 30 w 37"/>
                <a:gd name="T7" fmla="*/ 0 h 82"/>
                <a:gd name="T8" fmla="*/ 0 w 37"/>
                <a:gd name="T9" fmla="*/ 79 h 82"/>
              </a:gdLst>
              <a:ahLst/>
              <a:cxnLst>
                <a:cxn ang="0">
                  <a:pos x="T0" y="T1"/>
                </a:cxn>
                <a:cxn ang="0">
                  <a:pos x="T2" y="T3"/>
                </a:cxn>
                <a:cxn ang="0">
                  <a:pos x="T4" y="T5"/>
                </a:cxn>
                <a:cxn ang="0">
                  <a:pos x="T6" y="T7"/>
                </a:cxn>
                <a:cxn ang="0">
                  <a:pos x="T8" y="T9"/>
                </a:cxn>
              </a:cxnLst>
              <a:rect l="0" t="0" r="r" b="b"/>
              <a:pathLst>
                <a:path w="37" h="82">
                  <a:moveTo>
                    <a:pt x="0" y="79"/>
                  </a:moveTo>
                  <a:cubicBezTo>
                    <a:pt x="2" y="80"/>
                    <a:pt x="4" y="81"/>
                    <a:pt x="6" y="82"/>
                  </a:cubicBezTo>
                  <a:cubicBezTo>
                    <a:pt x="37" y="2"/>
                    <a:pt x="37" y="2"/>
                    <a:pt x="37" y="2"/>
                  </a:cubicBezTo>
                  <a:cubicBezTo>
                    <a:pt x="30" y="0"/>
                    <a:pt x="30" y="0"/>
                    <a:pt x="30" y="0"/>
                  </a:cubicBezTo>
                  <a:cubicBezTo>
                    <a:pt x="25" y="16"/>
                    <a:pt x="8" y="57"/>
                    <a:pt x="0" y="79"/>
                  </a:cubicBez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7" name="Freeform 2351"/>
            <p:cNvSpPr/>
            <p:nvPr/>
          </p:nvSpPr>
          <p:spPr bwMode="auto">
            <a:xfrm>
              <a:off x="2066" y="3359"/>
              <a:ext cx="148" cy="173"/>
            </a:xfrm>
            <a:custGeom>
              <a:avLst/>
              <a:gdLst>
                <a:gd name="T0" fmla="*/ 0 w 148"/>
                <a:gd name="T1" fmla="*/ 0 h 173"/>
                <a:gd name="T2" fmla="*/ 114 w 148"/>
                <a:gd name="T3" fmla="*/ 170 h 173"/>
                <a:gd name="T4" fmla="*/ 148 w 148"/>
                <a:gd name="T5" fmla="*/ 173 h 173"/>
                <a:gd name="T6" fmla="*/ 36 w 148"/>
                <a:gd name="T7" fmla="*/ 3 h 173"/>
                <a:gd name="T8" fmla="*/ 0 w 148"/>
                <a:gd name="T9" fmla="*/ 0 h 173"/>
              </a:gdLst>
              <a:ahLst/>
              <a:cxnLst>
                <a:cxn ang="0">
                  <a:pos x="T0" y="T1"/>
                </a:cxn>
                <a:cxn ang="0">
                  <a:pos x="T2" y="T3"/>
                </a:cxn>
                <a:cxn ang="0">
                  <a:pos x="T4" y="T5"/>
                </a:cxn>
                <a:cxn ang="0">
                  <a:pos x="T6" y="T7"/>
                </a:cxn>
                <a:cxn ang="0">
                  <a:pos x="T8" y="T9"/>
                </a:cxn>
              </a:cxnLst>
              <a:rect l="0" t="0" r="r" b="b"/>
              <a:pathLst>
                <a:path w="148" h="173">
                  <a:moveTo>
                    <a:pt x="0" y="0"/>
                  </a:moveTo>
                  <a:lnTo>
                    <a:pt x="114" y="170"/>
                  </a:lnTo>
                  <a:lnTo>
                    <a:pt x="148" y="173"/>
                  </a:lnTo>
                  <a:lnTo>
                    <a:pt x="36" y="3"/>
                  </a:lnTo>
                  <a:lnTo>
                    <a:pt x="0"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8" name="Freeform 2352"/>
            <p:cNvSpPr/>
            <p:nvPr/>
          </p:nvSpPr>
          <p:spPr bwMode="auto">
            <a:xfrm>
              <a:off x="2066" y="3359"/>
              <a:ext cx="148" cy="173"/>
            </a:xfrm>
            <a:custGeom>
              <a:avLst/>
              <a:gdLst>
                <a:gd name="T0" fmla="*/ 0 w 148"/>
                <a:gd name="T1" fmla="*/ 0 h 173"/>
                <a:gd name="T2" fmla="*/ 114 w 148"/>
                <a:gd name="T3" fmla="*/ 170 h 173"/>
                <a:gd name="T4" fmla="*/ 148 w 148"/>
                <a:gd name="T5" fmla="*/ 173 h 173"/>
                <a:gd name="T6" fmla="*/ 36 w 148"/>
                <a:gd name="T7" fmla="*/ 3 h 173"/>
                <a:gd name="T8" fmla="*/ 0 w 148"/>
                <a:gd name="T9" fmla="*/ 0 h 173"/>
              </a:gdLst>
              <a:ahLst/>
              <a:cxnLst>
                <a:cxn ang="0">
                  <a:pos x="T0" y="T1"/>
                </a:cxn>
                <a:cxn ang="0">
                  <a:pos x="T2" y="T3"/>
                </a:cxn>
                <a:cxn ang="0">
                  <a:pos x="T4" y="T5"/>
                </a:cxn>
                <a:cxn ang="0">
                  <a:pos x="T6" y="T7"/>
                </a:cxn>
                <a:cxn ang="0">
                  <a:pos x="T8" y="T9"/>
                </a:cxn>
              </a:cxnLst>
              <a:rect l="0" t="0" r="r" b="b"/>
              <a:pathLst>
                <a:path w="148" h="173">
                  <a:moveTo>
                    <a:pt x="0" y="0"/>
                  </a:moveTo>
                  <a:lnTo>
                    <a:pt x="114" y="170"/>
                  </a:lnTo>
                  <a:lnTo>
                    <a:pt x="148" y="173"/>
                  </a:lnTo>
                  <a:lnTo>
                    <a:pt x="36"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9" name="Freeform 2353"/>
            <p:cNvSpPr/>
            <p:nvPr/>
          </p:nvSpPr>
          <p:spPr bwMode="auto">
            <a:xfrm>
              <a:off x="2569" y="4018"/>
              <a:ext cx="190" cy="219"/>
            </a:xfrm>
            <a:custGeom>
              <a:avLst/>
              <a:gdLst>
                <a:gd name="T0" fmla="*/ 0 w 78"/>
                <a:gd name="T1" fmla="*/ 0 h 90"/>
                <a:gd name="T2" fmla="*/ 64 w 78"/>
                <a:gd name="T3" fmla="*/ 88 h 90"/>
                <a:gd name="T4" fmla="*/ 78 w 78"/>
                <a:gd name="T5" fmla="*/ 90 h 90"/>
                <a:gd name="T6" fmla="*/ 13 w 78"/>
                <a:gd name="T7" fmla="*/ 2 h 90"/>
                <a:gd name="T8" fmla="*/ 0 w 78"/>
                <a:gd name="T9" fmla="*/ 0 h 90"/>
              </a:gdLst>
              <a:ahLst/>
              <a:cxnLst>
                <a:cxn ang="0">
                  <a:pos x="T0" y="T1"/>
                </a:cxn>
                <a:cxn ang="0">
                  <a:pos x="T2" y="T3"/>
                </a:cxn>
                <a:cxn ang="0">
                  <a:pos x="T4" y="T5"/>
                </a:cxn>
                <a:cxn ang="0">
                  <a:pos x="T6" y="T7"/>
                </a:cxn>
                <a:cxn ang="0">
                  <a:pos x="T8" y="T9"/>
                </a:cxn>
              </a:cxnLst>
              <a:rect l="0" t="0" r="r" b="b"/>
              <a:pathLst>
                <a:path w="78" h="90">
                  <a:moveTo>
                    <a:pt x="0" y="0"/>
                  </a:moveTo>
                  <a:cubicBezTo>
                    <a:pt x="64" y="88"/>
                    <a:pt x="64" y="88"/>
                    <a:pt x="64" y="88"/>
                  </a:cubicBezTo>
                  <a:cubicBezTo>
                    <a:pt x="69" y="89"/>
                    <a:pt x="73" y="90"/>
                    <a:pt x="78" y="90"/>
                  </a:cubicBezTo>
                  <a:cubicBezTo>
                    <a:pt x="13" y="2"/>
                    <a:pt x="13" y="2"/>
                    <a:pt x="13" y="2"/>
                  </a:cubicBezTo>
                  <a:lnTo>
                    <a:pt x="0"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0" name="Freeform 2354"/>
            <p:cNvSpPr/>
            <p:nvPr/>
          </p:nvSpPr>
          <p:spPr bwMode="auto">
            <a:xfrm>
              <a:off x="848" y="1824"/>
              <a:ext cx="54" cy="139"/>
            </a:xfrm>
            <a:custGeom>
              <a:avLst/>
              <a:gdLst>
                <a:gd name="T0" fmla="*/ 22 w 22"/>
                <a:gd name="T1" fmla="*/ 14 h 57"/>
                <a:gd name="T2" fmla="*/ 21 w 22"/>
                <a:gd name="T3" fmla="*/ 0 h 57"/>
                <a:gd name="T4" fmla="*/ 0 w 22"/>
                <a:gd name="T5" fmla="*/ 54 h 57"/>
                <a:gd name="T6" fmla="*/ 6 w 22"/>
                <a:gd name="T7" fmla="*/ 57 h 57"/>
                <a:gd name="T8" fmla="*/ 22 w 22"/>
                <a:gd name="T9" fmla="*/ 14 h 57"/>
              </a:gdLst>
              <a:ahLst/>
              <a:cxnLst>
                <a:cxn ang="0">
                  <a:pos x="T0" y="T1"/>
                </a:cxn>
                <a:cxn ang="0">
                  <a:pos x="T2" y="T3"/>
                </a:cxn>
                <a:cxn ang="0">
                  <a:pos x="T4" y="T5"/>
                </a:cxn>
                <a:cxn ang="0">
                  <a:pos x="T6" y="T7"/>
                </a:cxn>
                <a:cxn ang="0">
                  <a:pos x="T8" y="T9"/>
                </a:cxn>
              </a:cxnLst>
              <a:rect l="0" t="0" r="r" b="b"/>
              <a:pathLst>
                <a:path w="22" h="57">
                  <a:moveTo>
                    <a:pt x="22" y="14"/>
                  </a:moveTo>
                  <a:cubicBezTo>
                    <a:pt x="22" y="9"/>
                    <a:pt x="21" y="5"/>
                    <a:pt x="21" y="0"/>
                  </a:cubicBezTo>
                  <a:cubicBezTo>
                    <a:pt x="0" y="54"/>
                    <a:pt x="0" y="54"/>
                    <a:pt x="0" y="54"/>
                  </a:cubicBezTo>
                  <a:cubicBezTo>
                    <a:pt x="6" y="57"/>
                    <a:pt x="6" y="57"/>
                    <a:pt x="6" y="57"/>
                  </a:cubicBezTo>
                  <a:lnTo>
                    <a:pt x="22" y="14"/>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1" name="Freeform 2355"/>
            <p:cNvSpPr/>
            <p:nvPr/>
          </p:nvSpPr>
          <p:spPr bwMode="auto">
            <a:xfrm>
              <a:off x="1303" y="2491"/>
              <a:ext cx="199" cy="141"/>
            </a:xfrm>
            <a:custGeom>
              <a:avLst/>
              <a:gdLst>
                <a:gd name="T0" fmla="*/ 74 w 82"/>
                <a:gd name="T1" fmla="*/ 37 h 58"/>
                <a:gd name="T2" fmla="*/ 21 w 82"/>
                <a:gd name="T3" fmla="*/ 0 h 58"/>
                <a:gd name="T4" fmla="*/ 0 w 82"/>
                <a:gd name="T5" fmla="*/ 12 h 58"/>
                <a:gd name="T6" fmla="*/ 33 w 82"/>
                <a:gd name="T7" fmla="*/ 58 h 58"/>
                <a:gd name="T8" fmla="*/ 29 w 82"/>
                <a:gd name="T9" fmla="*/ 31 h 58"/>
                <a:gd name="T10" fmla="*/ 82 w 82"/>
                <a:gd name="T11" fmla="*/ 54 h 58"/>
                <a:gd name="T12" fmla="*/ 74 w 82"/>
                <a:gd name="T13" fmla="*/ 37 h 58"/>
              </a:gdLst>
              <a:ahLst/>
              <a:cxnLst>
                <a:cxn ang="0">
                  <a:pos x="T0" y="T1"/>
                </a:cxn>
                <a:cxn ang="0">
                  <a:pos x="T2" y="T3"/>
                </a:cxn>
                <a:cxn ang="0">
                  <a:pos x="T4" y="T5"/>
                </a:cxn>
                <a:cxn ang="0">
                  <a:pos x="T6" y="T7"/>
                </a:cxn>
                <a:cxn ang="0">
                  <a:pos x="T8" y="T9"/>
                </a:cxn>
                <a:cxn ang="0">
                  <a:pos x="T10" y="T11"/>
                </a:cxn>
                <a:cxn ang="0">
                  <a:pos x="T12" y="T13"/>
                </a:cxn>
              </a:cxnLst>
              <a:rect l="0" t="0" r="r" b="b"/>
              <a:pathLst>
                <a:path w="82" h="58">
                  <a:moveTo>
                    <a:pt x="74" y="37"/>
                  </a:moveTo>
                  <a:cubicBezTo>
                    <a:pt x="49" y="27"/>
                    <a:pt x="33" y="14"/>
                    <a:pt x="21" y="0"/>
                  </a:cubicBezTo>
                  <a:cubicBezTo>
                    <a:pt x="15" y="4"/>
                    <a:pt x="8" y="8"/>
                    <a:pt x="0" y="12"/>
                  </a:cubicBezTo>
                  <a:cubicBezTo>
                    <a:pt x="6" y="29"/>
                    <a:pt x="17" y="45"/>
                    <a:pt x="33" y="58"/>
                  </a:cubicBezTo>
                  <a:cubicBezTo>
                    <a:pt x="29" y="31"/>
                    <a:pt x="29" y="31"/>
                    <a:pt x="29" y="31"/>
                  </a:cubicBezTo>
                  <a:cubicBezTo>
                    <a:pt x="82" y="54"/>
                    <a:pt x="82" y="54"/>
                    <a:pt x="82" y="54"/>
                  </a:cubicBezTo>
                  <a:cubicBezTo>
                    <a:pt x="74" y="37"/>
                    <a:pt x="74" y="37"/>
                    <a:pt x="74" y="37"/>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2" name="Freeform 2356"/>
            <p:cNvSpPr/>
            <p:nvPr/>
          </p:nvSpPr>
          <p:spPr bwMode="auto">
            <a:xfrm>
              <a:off x="1480" y="2736"/>
              <a:ext cx="175" cy="151"/>
            </a:xfrm>
            <a:custGeom>
              <a:avLst/>
              <a:gdLst>
                <a:gd name="T0" fmla="*/ 24 w 72"/>
                <a:gd name="T1" fmla="*/ 62 h 62"/>
                <a:gd name="T2" fmla="*/ 59 w 72"/>
                <a:gd name="T3" fmla="*/ 52 h 62"/>
                <a:gd name="T4" fmla="*/ 72 w 72"/>
                <a:gd name="T5" fmla="*/ 26 h 62"/>
                <a:gd name="T6" fmla="*/ 51 w 72"/>
                <a:gd name="T7" fmla="*/ 2 h 62"/>
                <a:gd name="T8" fmla="*/ 40 w 72"/>
                <a:gd name="T9" fmla="*/ 11 h 62"/>
                <a:gd name="T10" fmla="*/ 21 w 72"/>
                <a:gd name="T11" fmla="*/ 0 h 62"/>
                <a:gd name="T12" fmla="*/ 6 w 72"/>
                <a:gd name="T13" fmla="*/ 9 h 62"/>
                <a:gd name="T14" fmla="*/ 12 w 72"/>
                <a:gd name="T15" fmla="*/ 34 h 62"/>
                <a:gd name="T16" fmla="*/ 0 w 72"/>
                <a:gd name="T17" fmla="*/ 44 h 62"/>
                <a:gd name="T18" fmla="*/ 24 w 72"/>
                <a:gd name="T19"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62">
                  <a:moveTo>
                    <a:pt x="24" y="62"/>
                  </a:moveTo>
                  <a:cubicBezTo>
                    <a:pt x="35" y="58"/>
                    <a:pt x="47" y="55"/>
                    <a:pt x="59" y="52"/>
                  </a:cubicBezTo>
                  <a:cubicBezTo>
                    <a:pt x="62" y="47"/>
                    <a:pt x="67" y="37"/>
                    <a:pt x="72" y="26"/>
                  </a:cubicBezTo>
                  <a:cubicBezTo>
                    <a:pt x="65" y="20"/>
                    <a:pt x="56" y="11"/>
                    <a:pt x="51" y="2"/>
                  </a:cubicBezTo>
                  <a:cubicBezTo>
                    <a:pt x="40" y="11"/>
                    <a:pt x="40" y="11"/>
                    <a:pt x="40" y="11"/>
                  </a:cubicBezTo>
                  <a:cubicBezTo>
                    <a:pt x="21" y="0"/>
                    <a:pt x="21" y="0"/>
                    <a:pt x="21" y="0"/>
                  </a:cubicBezTo>
                  <a:cubicBezTo>
                    <a:pt x="16" y="3"/>
                    <a:pt x="11" y="6"/>
                    <a:pt x="6" y="9"/>
                  </a:cubicBezTo>
                  <a:cubicBezTo>
                    <a:pt x="12" y="34"/>
                    <a:pt x="12" y="34"/>
                    <a:pt x="12" y="34"/>
                  </a:cubicBezTo>
                  <a:cubicBezTo>
                    <a:pt x="0" y="44"/>
                    <a:pt x="0" y="44"/>
                    <a:pt x="0" y="44"/>
                  </a:cubicBezTo>
                  <a:cubicBezTo>
                    <a:pt x="7" y="51"/>
                    <a:pt x="15" y="57"/>
                    <a:pt x="24" y="62"/>
                  </a:cubicBezTo>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3" name="Freeform 2357"/>
            <p:cNvSpPr/>
            <p:nvPr/>
          </p:nvSpPr>
          <p:spPr bwMode="auto">
            <a:xfrm>
              <a:off x="1779" y="3028"/>
              <a:ext cx="73" cy="73"/>
            </a:xfrm>
            <a:custGeom>
              <a:avLst/>
              <a:gdLst>
                <a:gd name="T0" fmla="*/ 19 w 30"/>
                <a:gd name="T1" fmla="*/ 3 h 30"/>
                <a:gd name="T2" fmla="*/ 2 w 30"/>
                <a:gd name="T3" fmla="*/ 11 h 30"/>
                <a:gd name="T4" fmla="*/ 11 w 30"/>
                <a:gd name="T5" fmla="*/ 28 h 30"/>
                <a:gd name="T6" fmla="*/ 28 w 30"/>
                <a:gd name="T7" fmla="*/ 20 h 30"/>
                <a:gd name="T8" fmla="*/ 19 w 30"/>
                <a:gd name="T9" fmla="*/ 3 h 30"/>
              </a:gdLst>
              <a:ahLst/>
              <a:cxnLst>
                <a:cxn ang="0">
                  <a:pos x="T0" y="T1"/>
                </a:cxn>
                <a:cxn ang="0">
                  <a:pos x="T2" y="T3"/>
                </a:cxn>
                <a:cxn ang="0">
                  <a:pos x="T4" y="T5"/>
                </a:cxn>
                <a:cxn ang="0">
                  <a:pos x="T6" y="T7"/>
                </a:cxn>
                <a:cxn ang="0">
                  <a:pos x="T8" y="T9"/>
                </a:cxn>
              </a:cxnLst>
              <a:rect l="0" t="0" r="r" b="b"/>
              <a:pathLst>
                <a:path w="30" h="30">
                  <a:moveTo>
                    <a:pt x="19" y="3"/>
                  </a:moveTo>
                  <a:cubicBezTo>
                    <a:pt x="12" y="0"/>
                    <a:pt x="5" y="4"/>
                    <a:pt x="2" y="11"/>
                  </a:cubicBezTo>
                  <a:cubicBezTo>
                    <a:pt x="0" y="18"/>
                    <a:pt x="3" y="25"/>
                    <a:pt x="11" y="28"/>
                  </a:cubicBezTo>
                  <a:cubicBezTo>
                    <a:pt x="18" y="30"/>
                    <a:pt x="25" y="27"/>
                    <a:pt x="28" y="20"/>
                  </a:cubicBezTo>
                  <a:cubicBezTo>
                    <a:pt x="30" y="13"/>
                    <a:pt x="26" y="5"/>
                    <a:pt x="19" y="3"/>
                  </a:cubicBezTo>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4" name="Freeform 2358"/>
            <p:cNvSpPr/>
            <p:nvPr/>
          </p:nvSpPr>
          <p:spPr bwMode="auto">
            <a:xfrm>
              <a:off x="2744" y="4310"/>
              <a:ext cx="75" cy="12"/>
            </a:xfrm>
            <a:custGeom>
              <a:avLst/>
              <a:gdLst>
                <a:gd name="T0" fmla="*/ 0 w 31"/>
                <a:gd name="T1" fmla="*/ 0 h 5"/>
                <a:gd name="T2" fmla="*/ 2 w 31"/>
                <a:gd name="T3" fmla="*/ 5 h 5"/>
                <a:gd name="T4" fmla="*/ 31 w 31"/>
                <a:gd name="T5" fmla="*/ 5 h 5"/>
                <a:gd name="T6" fmla="*/ 31 w 31"/>
                <a:gd name="T7" fmla="*/ 4 h 5"/>
                <a:gd name="T8" fmla="*/ 0 w 31"/>
                <a:gd name="T9" fmla="*/ 0 h 5"/>
              </a:gdLst>
              <a:ahLst/>
              <a:cxnLst>
                <a:cxn ang="0">
                  <a:pos x="T0" y="T1"/>
                </a:cxn>
                <a:cxn ang="0">
                  <a:pos x="T2" y="T3"/>
                </a:cxn>
                <a:cxn ang="0">
                  <a:pos x="T4" y="T5"/>
                </a:cxn>
                <a:cxn ang="0">
                  <a:pos x="T6" y="T7"/>
                </a:cxn>
                <a:cxn ang="0">
                  <a:pos x="T8" y="T9"/>
                </a:cxn>
              </a:cxnLst>
              <a:rect l="0" t="0" r="r" b="b"/>
              <a:pathLst>
                <a:path w="31" h="5">
                  <a:moveTo>
                    <a:pt x="0" y="0"/>
                  </a:moveTo>
                  <a:cubicBezTo>
                    <a:pt x="1" y="2"/>
                    <a:pt x="1" y="3"/>
                    <a:pt x="2" y="5"/>
                  </a:cubicBezTo>
                  <a:cubicBezTo>
                    <a:pt x="31" y="5"/>
                    <a:pt x="31" y="5"/>
                    <a:pt x="31" y="5"/>
                  </a:cubicBezTo>
                  <a:cubicBezTo>
                    <a:pt x="31" y="5"/>
                    <a:pt x="31" y="4"/>
                    <a:pt x="31" y="4"/>
                  </a:cubicBezTo>
                  <a:lnTo>
                    <a:pt x="0" y="0"/>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5" name="Freeform 2359"/>
            <p:cNvSpPr/>
            <p:nvPr/>
          </p:nvSpPr>
          <p:spPr bwMode="auto">
            <a:xfrm>
              <a:off x="2214" y="3656"/>
              <a:ext cx="151" cy="143"/>
            </a:xfrm>
            <a:custGeom>
              <a:avLst/>
              <a:gdLst>
                <a:gd name="T0" fmla="*/ 57 w 62"/>
                <a:gd name="T1" fmla="*/ 38 h 59"/>
                <a:gd name="T2" fmla="*/ 40 w 62"/>
                <a:gd name="T3" fmla="*/ 5 h 59"/>
                <a:gd name="T4" fmla="*/ 5 w 62"/>
                <a:gd name="T5" fmla="*/ 21 h 59"/>
                <a:gd name="T6" fmla="*/ 22 w 62"/>
                <a:gd name="T7" fmla="*/ 54 h 59"/>
                <a:gd name="T8" fmla="*/ 57 w 62"/>
                <a:gd name="T9" fmla="*/ 38 h 59"/>
              </a:gdLst>
              <a:ahLst/>
              <a:cxnLst>
                <a:cxn ang="0">
                  <a:pos x="T0" y="T1"/>
                </a:cxn>
                <a:cxn ang="0">
                  <a:pos x="T2" y="T3"/>
                </a:cxn>
                <a:cxn ang="0">
                  <a:pos x="T4" y="T5"/>
                </a:cxn>
                <a:cxn ang="0">
                  <a:pos x="T6" y="T7"/>
                </a:cxn>
                <a:cxn ang="0">
                  <a:pos x="T8" y="T9"/>
                </a:cxn>
              </a:cxnLst>
              <a:rect l="0" t="0" r="r" b="b"/>
              <a:pathLst>
                <a:path w="62" h="59">
                  <a:moveTo>
                    <a:pt x="57" y="38"/>
                  </a:moveTo>
                  <a:cubicBezTo>
                    <a:pt x="62" y="24"/>
                    <a:pt x="54" y="9"/>
                    <a:pt x="40" y="5"/>
                  </a:cubicBezTo>
                  <a:cubicBezTo>
                    <a:pt x="25" y="0"/>
                    <a:pt x="10" y="7"/>
                    <a:pt x="5" y="21"/>
                  </a:cubicBezTo>
                  <a:cubicBezTo>
                    <a:pt x="0" y="34"/>
                    <a:pt x="8" y="49"/>
                    <a:pt x="22" y="54"/>
                  </a:cubicBezTo>
                  <a:cubicBezTo>
                    <a:pt x="37" y="59"/>
                    <a:pt x="52" y="51"/>
                    <a:pt x="57" y="38"/>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6" name="Freeform 2360"/>
            <p:cNvSpPr/>
            <p:nvPr/>
          </p:nvSpPr>
          <p:spPr bwMode="auto">
            <a:xfrm>
              <a:off x="1154" y="2279"/>
              <a:ext cx="149" cy="136"/>
            </a:xfrm>
            <a:custGeom>
              <a:avLst/>
              <a:gdLst>
                <a:gd name="T0" fmla="*/ 61 w 61"/>
                <a:gd name="T1" fmla="*/ 40 h 56"/>
                <a:gd name="T2" fmla="*/ 60 w 61"/>
                <a:gd name="T3" fmla="*/ 0 h 56"/>
                <a:gd name="T4" fmla="*/ 10 w 61"/>
                <a:gd name="T5" fmla="*/ 18 h 56"/>
                <a:gd name="T6" fmla="*/ 0 w 61"/>
                <a:gd name="T7" fmla="*/ 56 h 56"/>
                <a:gd name="T8" fmla="*/ 61 w 61"/>
                <a:gd name="T9" fmla="*/ 40 h 56"/>
              </a:gdLst>
              <a:ahLst/>
              <a:cxnLst>
                <a:cxn ang="0">
                  <a:pos x="T0" y="T1"/>
                </a:cxn>
                <a:cxn ang="0">
                  <a:pos x="T2" y="T3"/>
                </a:cxn>
                <a:cxn ang="0">
                  <a:pos x="T4" y="T5"/>
                </a:cxn>
                <a:cxn ang="0">
                  <a:pos x="T6" y="T7"/>
                </a:cxn>
                <a:cxn ang="0">
                  <a:pos x="T8" y="T9"/>
                </a:cxn>
              </a:cxnLst>
              <a:rect l="0" t="0" r="r" b="b"/>
              <a:pathLst>
                <a:path w="61" h="56">
                  <a:moveTo>
                    <a:pt x="61" y="40"/>
                  </a:moveTo>
                  <a:cubicBezTo>
                    <a:pt x="59" y="27"/>
                    <a:pt x="59" y="13"/>
                    <a:pt x="60" y="0"/>
                  </a:cubicBezTo>
                  <a:cubicBezTo>
                    <a:pt x="45" y="9"/>
                    <a:pt x="27" y="17"/>
                    <a:pt x="10" y="18"/>
                  </a:cubicBezTo>
                  <a:cubicBezTo>
                    <a:pt x="8" y="32"/>
                    <a:pt x="4" y="45"/>
                    <a:pt x="0" y="56"/>
                  </a:cubicBezTo>
                  <a:cubicBezTo>
                    <a:pt x="19" y="55"/>
                    <a:pt x="45" y="49"/>
                    <a:pt x="61" y="40"/>
                  </a:cubicBezTo>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7" name="Freeform 2361"/>
            <p:cNvSpPr/>
            <p:nvPr/>
          </p:nvSpPr>
          <p:spPr bwMode="auto">
            <a:xfrm>
              <a:off x="868" y="1871"/>
              <a:ext cx="43" cy="102"/>
            </a:xfrm>
            <a:custGeom>
              <a:avLst/>
              <a:gdLst>
                <a:gd name="T0" fmla="*/ 18 w 18"/>
                <a:gd name="T1" fmla="*/ 12 h 42"/>
                <a:gd name="T2" fmla="*/ 15 w 18"/>
                <a:gd name="T3" fmla="*/ 0 h 42"/>
                <a:gd name="T4" fmla="*/ 0 w 18"/>
                <a:gd name="T5" fmla="*/ 39 h 42"/>
                <a:gd name="T6" fmla="*/ 7 w 18"/>
                <a:gd name="T7" fmla="*/ 42 h 42"/>
                <a:gd name="T8" fmla="*/ 18 w 18"/>
                <a:gd name="T9" fmla="*/ 12 h 42"/>
              </a:gdLst>
              <a:ahLst/>
              <a:cxnLst>
                <a:cxn ang="0">
                  <a:pos x="T0" y="T1"/>
                </a:cxn>
                <a:cxn ang="0">
                  <a:pos x="T2" y="T3"/>
                </a:cxn>
                <a:cxn ang="0">
                  <a:pos x="T4" y="T5"/>
                </a:cxn>
                <a:cxn ang="0">
                  <a:pos x="T6" y="T7"/>
                </a:cxn>
                <a:cxn ang="0">
                  <a:pos x="T8" y="T9"/>
                </a:cxn>
              </a:cxnLst>
              <a:rect l="0" t="0" r="r" b="b"/>
              <a:pathLst>
                <a:path w="18" h="42">
                  <a:moveTo>
                    <a:pt x="18" y="12"/>
                  </a:moveTo>
                  <a:cubicBezTo>
                    <a:pt x="17" y="8"/>
                    <a:pt x="16" y="4"/>
                    <a:pt x="15" y="0"/>
                  </a:cubicBezTo>
                  <a:cubicBezTo>
                    <a:pt x="0" y="39"/>
                    <a:pt x="0" y="39"/>
                    <a:pt x="0" y="39"/>
                  </a:cubicBezTo>
                  <a:cubicBezTo>
                    <a:pt x="7" y="42"/>
                    <a:pt x="7" y="42"/>
                    <a:pt x="7" y="42"/>
                  </a:cubicBezTo>
                  <a:cubicBezTo>
                    <a:pt x="18" y="12"/>
                    <a:pt x="18" y="12"/>
                    <a:pt x="18" y="12"/>
                  </a:cubicBezTo>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8" name="Freeform 2362"/>
            <p:cNvSpPr/>
            <p:nvPr/>
          </p:nvSpPr>
          <p:spPr bwMode="auto">
            <a:xfrm>
              <a:off x="2025" y="3357"/>
              <a:ext cx="143" cy="172"/>
            </a:xfrm>
            <a:custGeom>
              <a:avLst/>
              <a:gdLst>
                <a:gd name="T0" fmla="*/ 0 w 143"/>
                <a:gd name="T1" fmla="*/ 0 h 172"/>
                <a:gd name="T2" fmla="*/ 111 w 143"/>
                <a:gd name="T3" fmla="*/ 170 h 172"/>
                <a:gd name="T4" fmla="*/ 143 w 143"/>
                <a:gd name="T5" fmla="*/ 172 h 172"/>
                <a:gd name="T6" fmla="*/ 29 w 143"/>
                <a:gd name="T7" fmla="*/ 2 h 172"/>
                <a:gd name="T8" fmla="*/ 0 w 143"/>
                <a:gd name="T9" fmla="*/ 0 h 172"/>
              </a:gdLst>
              <a:ahLst/>
              <a:cxnLst>
                <a:cxn ang="0">
                  <a:pos x="T0" y="T1"/>
                </a:cxn>
                <a:cxn ang="0">
                  <a:pos x="T2" y="T3"/>
                </a:cxn>
                <a:cxn ang="0">
                  <a:pos x="T4" y="T5"/>
                </a:cxn>
                <a:cxn ang="0">
                  <a:pos x="T6" y="T7"/>
                </a:cxn>
                <a:cxn ang="0">
                  <a:pos x="T8" y="T9"/>
                </a:cxn>
              </a:cxnLst>
              <a:rect l="0" t="0" r="r" b="b"/>
              <a:pathLst>
                <a:path w="143" h="172">
                  <a:moveTo>
                    <a:pt x="0" y="0"/>
                  </a:moveTo>
                  <a:lnTo>
                    <a:pt x="111" y="170"/>
                  </a:lnTo>
                  <a:lnTo>
                    <a:pt x="143" y="172"/>
                  </a:lnTo>
                  <a:lnTo>
                    <a:pt x="29" y="2"/>
                  </a:lnTo>
                  <a:lnTo>
                    <a:pt x="0"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9" name="Freeform 2363"/>
            <p:cNvSpPr/>
            <p:nvPr/>
          </p:nvSpPr>
          <p:spPr bwMode="auto">
            <a:xfrm>
              <a:off x="2525" y="4011"/>
              <a:ext cx="185" cy="219"/>
            </a:xfrm>
            <a:custGeom>
              <a:avLst/>
              <a:gdLst>
                <a:gd name="T0" fmla="*/ 0 w 76"/>
                <a:gd name="T1" fmla="*/ 0 h 90"/>
                <a:gd name="T2" fmla="*/ 64 w 76"/>
                <a:gd name="T3" fmla="*/ 88 h 90"/>
                <a:gd name="T4" fmla="*/ 76 w 76"/>
                <a:gd name="T5" fmla="*/ 90 h 90"/>
                <a:gd name="T6" fmla="*/ 12 w 76"/>
                <a:gd name="T7" fmla="*/ 2 h 90"/>
                <a:gd name="T8" fmla="*/ 0 w 76"/>
                <a:gd name="T9" fmla="*/ 0 h 90"/>
              </a:gdLst>
              <a:ahLst/>
              <a:cxnLst>
                <a:cxn ang="0">
                  <a:pos x="T0" y="T1"/>
                </a:cxn>
                <a:cxn ang="0">
                  <a:pos x="T2" y="T3"/>
                </a:cxn>
                <a:cxn ang="0">
                  <a:pos x="T4" y="T5"/>
                </a:cxn>
                <a:cxn ang="0">
                  <a:pos x="T6" y="T7"/>
                </a:cxn>
                <a:cxn ang="0">
                  <a:pos x="T8" y="T9"/>
                </a:cxn>
              </a:cxnLst>
              <a:rect l="0" t="0" r="r" b="b"/>
              <a:pathLst>
                <a:path w="76" h="90">
                  <a:moveTo>
                    <a:pt x="0" y="0"/>
                  </a:moveTo>
                  <a:cubicBezTo>
                    <a:pt x="64" y="88"/>
                    <a:pt x="64" y="88"/>
                    <a:pt x="64" y="88"/>
                  </a:cubicBezTo>
                  <a:cubicBezTo>
                    <a:pt x="68" y="89"/>
                    <a:pt x="72" y="90"/>
                    <a:pt x="76" y="90"/>
                  </a:cubicBezTo>
                  <a:cubicBezTo>
                    <a:pt x="12" y="2"/>
                    <a:pt x="12" y="2"/>
                    <a:pt x="12" y="2"/>
                  </a:cubicBezTo>
                  <a:lnTo>
                    <a:pt x="0"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0" name="Freeform 2364"/>
            <p:cNvSpPr/>
            <p:nvPr/>
          </p:nvSpPr>
          <p:spPr bwMode="auto">
            <a:xfrm>
              <a:off x="889" y="1909"/>
              <a:ext cx="35" cy="73"/>
            </a:xfrm>
            <a:custGeom>
              <a:avLst/>
              <a:gdLst>
                <a:gd name="T0" fmla="*/ 11 w 14"/>
                <a:gd name="T1" fmla="*/ 0 h 30"/>
                <a:gd name="T2" fmla="*/ 0 w 14"/>
                <a:gd name="T3" fmla="*/ 27 h 30"/>
                <a:gd name="T4" fmla="*/ 6 w 14"/>
                <a:gd name="T5" fmla="*/ 30 h 30"/>
                <a:gd name="T6" fmla="*/ 14 w 14"/>
                <a:gd name="T7" fmla="*/ 10 h 30"/>
                <a:gd name="T8" fmla="*/ 11 w 14"/>
                <a:gd name="T9" fmla="*/ 2 h 30"/>
                <a:gd name="T10" fmla="*/ 11 w 14"/>
                <a:gd name="T11" fmla="*/ 0 h 30"/>
              </a:gdLst>
              <a:ahLst/>
              <a:cxnLst>
                <a:cxn ang="0">
                  <a:pos x="T0" y="T1"/>
                </a:cxn>
                <a:cxn ang="0">
                  <a:pos x="T2" y="T3"/>
                </a:cxn>
                <a:cxn ang="0">
                  <a:pos x="T4" y="T5"/>
                </a:cxn>
                <a:cxn ang="0">
                  <a:pos x="T6" y="T7"/>
                </a:cxn>
                <a:cxn ang="0">
                  <a:pos x="T8" y="T9"/>
                </a:cxn>
                <a:cxn ang="0">
                  <a:pos x="T10" y="T11"/>
                </a:cxn>
              </a:cxnLst>
              <a:rect l="0" t="0" r="r" b="b"/>
              <a:pathLst>
                <a:path w="14" h="30">
                  <a:moveTo>
                    <a:pt x="11" y="0"/>
                  </a:moveTo>
                  <a:cubicBezTo>
                    <a:pt x="0" y="27"/>
                    <a:pt x="0" y="27"/>
                    <a:pt x="0" y="27"/>
                  </a:cubicBezTo>
                  <a:cubicBezTo>
                    <a:pt x="6" y="30"/>
                    <a:pt x="6" y="30"/>
                    <a:pt x="6" y="30"/>
                  </a:cubicBezTo>
                  <a:cubicBezTo>
                    <a:pt x="14" y="10"/>
                    <a:pt x="14" y="10"/>
                    <a:pt x="14" y="10"/>
                  </a:cubicBezTo>
                  <a:cubicBezTo>
                    <a:pt x="13" y="7"/>
                    <a:pt x="12" y="4"/>
                    <a:pt x="11" y="2"/>
                  </a:cubicBezTo>
                  <a:cubicBezTo>
                    <a:pt x="11" y="0"/>
                    <a:pt x="11" y="0"/>
                    <a:pt x="11" y="0"/>
                  </a:cubicBezTo>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1" name="Freeform 2365"/>
            <p:cNvSpPr/>
            <p:nvPr/>
          </p:nvSpPr>
          <p:spPr bwMode="auto">
            <a:xfrm>
              <a:off x="1089" y="2393"/>
              <a:ext cx="250" cy="151"/>
            </a:xfrm>
            <a:custGeom>
              <a:avLst/>
              <a:gdLst>
                <a:gd name="T0" fmla="*/ 0 w 103"/>
                <a:gd name="T1" fmla="*/ 62 h 62"/>
                <a:gd name="T2" fmla="*/ 103 w 103"/>
                <a:gd name="T3" fmla="*/ 32 h 62"/>
                <a:gd name="T4" fmla="*/ 90 w 103"/>
                <a:gd name="T5" fmla="*/ 0 h 62"/>
                <a:gd name="T6" fmla="*/ 24 w 103"/>
                <a:gd name="T7" fmla="*/ 17 h 62"/>
                <a:gd name="T8" fmla="*/ 0 w 103"/>
                <a:gd name="T9" fmla="*/ 62 h 62"/>
              </a:gdLst>
              <a:ahLst/>
              <a:cxnLst>
                <a:cxn ang="0">
                  <a:pos x="T0" y="T1"/>
                </a:cxn>
                <a:cxn ang="0">
                  <a:pos x="T2" y="T3"/>
                </a:cxn>
                <a:cxn ang="0">
                  <a:pos x="T4" y="T5"/>
                </a:cxn>
                <a:cxn ang="0">
                  <a:pos x="T6" y="T7"/>
                </a:cxn>
                <a:cxn ang="0">
                  <a:pos x="T8" y="T9"/>
                </a:cxn>
              </a:cxnLst>
              <a:rect l="0" t="0" r="r" b="b"/>
              <a:pathLst>
                <a:path w="103" h="62">
                  <a:moveTo>
                    <a:pt x="0" y="62"/>
                  </a:moveTo>
                  <a:cubicBezTo>
                    <a:pt x="26" y="61"/>
                    <a:pt x="81" y="52"/>
                    <a:pt x="103" y="32"/>
                  </a:cubicBezTo>
                  <a:cubicBezTo>
                    <a:pt x="97" y="22"/>
                    <a:pt x="92" y="11"/>
                    <a:pt x="90" y="0"/>
                  </a:cubicBezTo>
                  <a:cubicBezTo>
                    <a:pt x="72" y="10"/>
                    <a:pt x="44" y="17"/>
                    <a:pt x="24" y="17"/>
                  </a:cubicBezTo>
                  <a:cubicBezTo>
                    <a:pt x="17" y="34"/>
                    <a:pt x="9" y="48"/>
                    <a:pt x="0" y="62"/>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2" name="Freeform 2366"/>
            <p:cNvSpPr/>
            <p:nvPr/>
          </p:nvSpPr>
          <p:spPr bwMode="auto">
            <a:xfrm>
              <a:off x="911" y="1941"/>
              <a:ext cx="27" cy="51"/>
            </a:xfrm>
            <a:custGeom>
              <a:avLst/>
              <a:gdLst>
                <a:gd name="T0" fmla="*/ 0 w 11"/>
                <a:gd name="T1" fmla="*/ 18 h 21"/>
                <a:gd name="T2" fmla="*/ 6 w 11"/>
                <a:gd name="T3" fmla="*/ 21 h 21"/>
                <a:gd name="T4" fmla="*/ 11 w 11"/>
                <a:gd name="T5" fmla="*/ 9 h 21"/>
                <a:gd name="T6" fmla="*/ 7 w 11"/>
                <a:gd name="T7" fmla="*/ 0 h 21"/>
                <a:gd name="T8" fmla="*/ 0 w 11"/>
                <a:gd name="T9" fmla="*/ 18 h 21"/>
              </a:gdLst>
              <a:ahLst/>
              <a:cxnLst>
                <a:cxn ang="0">
                  <a:pos x="T0" y="T1"/>
                </a:cxn>
                <a:cxn ang="0">
                  <a:pos x="T2" y="T3"/>
                </a:cxn>
                <a:cxn ang="0">
                  <a:pos x="T4" y="T5"/>
                </a:cxn>
                <a:cxn ang="0">
                  <a:pos x="T6" y="T7"/>
                </a:cxn>
                <a:cxn ang="0">
                  <a:pos x="T8" y="T9"/>
                </a:cxn>
              </a:cxnLst>
              <a:rect l="0" t="0" r="r" b="b"/>
              <a:pathLst>
                <a:path w="11" h="21">
                  <a:moveTo>
                    <a:pt x="0" y="18"/>
                  </a:moveTo>
                  <a:cubicBezTo>
                    <a:pt x="6" y="21"/>
                    <a:pt x="6" y="21"/>
                    <a:pt x="6" y="21"/>
                  </a:cubicBezTo>
                  <a:cubicBezTo>
                    <a:pt x="11" y="9"/>
                    <a:pt x="11" y="9"/>
                    <a:pt x="11" y="9"/>
                  </a:cubicBezTo>
                  <a:cubicBezTo>
                    <a:pt x="9" y="6"/>
                    <a:pt x="8" y="3"/>
                    <a:pt x="7" y="0"/>
                  </a:cubicBezTo>
                  <a:cubicBezTo>
                    <a:pt x="0" y="18"/>
                    <a:pt x="0" y="18"/>
                    <a:pt x="0" y="18"/>
                  </a:cubicBezTo>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3" name="Freeform 2367"/>
            <p:cNvSpPr/>
            <p:nvPr/>
          </p:nvSpPr>
          <p:spPr bwMode="auto">
            <a:xfrm>
              <a:off x="931" y="1970"/>
              <a:ext cx="39" cy="42"/>
            </a:xfrm>
            <a:custGeom>
              <a:avLst/>
              <a:gdLst>
                <a:gd name="T0" fmla="*/ 4 w 16"/>
                <a:gd name="T1" fmla="*/ 0 h 17"/>
                <a:gd name="T2" fmla="*/ 0 w 16"/>
                <a:gd name="T3" fmla="*/ 10 h 17"/>
                <a:gd name="T4" fmla="*/ 16 w 16"/>
                <a:gd name="T5" fmla="*/ 17 h 17"/>
                <a:gd name="T6" fmla="*/ 4 w 16"/>
                <a:gd name="T7" fmla="*/ 0 h 17"/>
              </a:gdLst>
              <a:ahLst/>
              <a:cxnLst>
                <a:cxn ang="0">
                  <a:pos x="T0" y="T1"/>
                </a:cxn>
                <a:cxn ang="0">
                  <a:pos x="T2" y="T3"/>
                </a:cxn>
                <a:cxn ang="0">
                  <a:pos x="T4" y="T5"/>
                </a:cxn>
                <a:cxn ang="0">
                  <a:pos x="T6" y="T7"/>
                </a:cxn>
              </a:cxnLst>
              <a:rect l="0" t="0" r="r" b="b"/>
              <a:pathLst>
                <a:path w="16" h="17">
                  <a:moveTo>
                    <a:pt x="4" y="0"/>
                  </a:moveTo>
                  <a:cubicBezTo>
                    <a:pt x="0" y="10"/>
                    <a:pt x="0" y="10"/>
                    <a:pt x="0" y="10"/>
                  </a:cubicBezTo>
                  <a:cubicBezTo>
                    <a:pt x="6" y="12"/>
                    <a:pt x="11" y="15"/>
                    <a:pt x="16" y="17"/>
                  </a:cubicBezTo>
                  <a:cubicBezTo>
                    <a:pt x="12" y="12"/>
                    <a:pt x="8" y="6"/>
                    <a:pt x="4" y="0"/>
                  </a:cubicBezTo>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4" name="Freeform 2368"/>
            <p:cNvSpPr/>
            <p:nvPr/>
          </p:nvSpPr>
          <p:spPr bwMode="auto">
            <a:xfrm>
              <a:off x="1986" y="3357"/>
              <a:ext cx="138" cy="170"/>
            </a:xfrm>
            <a:custGeom>
              <a:avLst/>
              <a:gdLst>
                <a:gd name="T0" fmla="*/ 0 w 138"/>
                <a:gd name="T1" fmla="*/ 0 h 170"/>
                <a:gd name="T2" fmla="*/ 114 w 138"/>
                <a:gd name="T3" fmla="*/ 170 h 170"/>
                <a:gd name="T4" fmla="*/ 138 w 138"/>
                <a:gd name="T5" fmla="*/ 170 h 170"/>
                <a:gd name="T6" fmla="*/ 26 w 138"/>
                <a:gd name="T7" fmla="*/ 0 h 170"/>
                <a:gd name="T8" fmla="*/ 0 w 138"/>
                <a:gd name="T9" fmla="*/ 0 h 170"/>
              </a:gdLst>
              <a:ahLst/>
              <a:cxnLst>
                <a:cxn ang="0">
                  <a:pos x="T0" y="T1"/>
                </a:cxn>
                <a:cxn ang="0">
                  <a:pos x="T2" y="T3"/>
                </a:cxn>
                <a:cxn ang="0">
                  <a:pos x="T4" y="T5"/>
                </a:cxn>
                <a:cxn ang="0">
                  <a:pos x="T6" y="T7"/>
                </a:cxn>
                <a:cxn ang="0">
                  <a:pos x="T8" y="T9"/>
                </a:cxn>
              </a:cxnLst>
              <a:rect l="0" t="0" r="r" b="b"/>
              <a:pathLst>
                <a:path w="138" h="170">
                  <a:moveTo>
                    <a:pt x="0" y="0"/>
                  </a:moveTo>
                  <a:lnTo>
                    <a:pt x="114" y="170"/>
                  </a:lnTo>
                  <a:lnTo>
                    <a:pt x="138" y="170"/>
                  </a:lnTo>
                  <a:lnTo>
                    <a:pt x="26" y="0"/>
                  </a:lnTo>
                  <a:lnTo>
                    <a:pt x="0"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5" name="Freeform 2369"/>
            <p:cNvSpPr/>
            <p:nvPr/>
          </p:nvSpPr>
          <p:spPr bwMode="auto">
            <a:xfrm>
              <a:off x="2477" y="4004"/>
              <a:ext cx="189" cy="219"/>
            </a:xfrm>
            <a:custGeom>
              <a:avLst/>
              <a:gdLst>
                <a:gd name="T0" fmla="*/ 0 w 78"/>
                <a:gd name="T1" fmla="*/ 0 h 90"/>
                <a:gd name="T2" fmla="*/ 65 w 78"/>
                <a:gd name="T3" fmla="*/ 89 h 90"/>
                <a:gd name="T4" fmla="*/ 78 w 78"/>
                <a:gd name="T5" fmla="*/ 90 h 90"/>
                <a:gd name="T6" fmla="*/ 14 w 78"/>
                <a:gd name="T7" fmla="*/ 2 h 90"/>
                <a:gd name="T8" fmla="*/ 0 w 78"/>
                <a:gd name="T9" fmla="*/ 0 h 90"/>
              </a:gdLst>
              <a:ahLst/>
              <a:cxnLst>
                <a:cxn ang="0">
                  <a:pos x="T0" y="T1"/>
                </a:cxn>
                <a:cxn ang="0">
                  <a:pos x="T2" y="T3"/>
                </a:cxn>
                <a:cxn ang="0">
                  <a:pos x="T4" y="T5"/>
                </a:cxn>
                <a:cxn ang="0">
                  <a:pos x="T6" y="T7"/>
                </a:cxn>
                <a:cxn ang="0">
                  <a:pos x="T8" y="T9"/>
                </a:cxn>
              </a:cxnLst>
              <a:rect l="0" t="0" r="r" b="b"/>
              <a:pathLst>
                <a:path w="78" h="90">
                  <a:moveTo>
                    <a:pt x="0" y="0"/>
                  </a:moveTo>
                  <a:cubicBezTo>
                    <a:pt x="65" y="89"/>
                    <a:pt x="65" y="89"/>
                    <a:pt x="65" y="89"/>
                  </a:cubicBezTo>
                  <a:cubicBezTo>
                    <a:pt x="69" y="89"/>
                    <a:pt x="73" y="90"/>
                    <a:pt x="78" y="90"/>
                  </a:cubicBezTo>
                  <a:cubicBezTo>
                    <a:pt x="14" y="2"/>
                    <a:pt x="14" y="2"/>
                    <a:pt x="14" y="2"/>
                  </a:cubicBezTo>
                  <a:cubicBezTo>
                    <a:pt x="9" y="2"/>
                    <a:pt x="5" y="1"/>
                    <a:pt x="0"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549" name="Group 2571"/>
          <p:cNvGrpSpPr/>
          <p:nvPr/>
        </p:nvGrpSpPr>
        <p:grpSpPr bwMode="auto">
          <a:xfrm>
            <a:off x="-4763" y="2162175"/>
            <a:ext cx="4341813" cy="4699000"/>
            <a:chOff x="-3" y="1362"/>
            <a:chExt cx="2735" cy="2960"/>
          </a:xfrm>
        </p:grpSpPr>
        <p:sp>
          <p:nvSpPr>
            <p:cNvPr id="3696" name="Freeform 2371"/>
            <p:cNvSpPr/>
            <p:nvPr/>
          </p:nvSpPr>
          <p:spPr bwMode="auto">
            <a:xfrm>
              <a:off x="2338" y="4179"/>
              <a:ext cx="394" cy="143"/>
            </a:xfrm>
            <a:custGeom>
              <a:avLst/>
              <a:gdLst>
                <a:gd name="T0" fmla="*/ 81 w 162"/>
                <a:gd name="T1" fmla="*/ 22 h 59"/>
                <a:gd name="T2" fmla="*/ 64 w 162"/>
                <a:gd name="T3" fmla="*/ 0 h 59"/>
                <a:gd name="T4" fmla="*/ 2 w 162"/>
                <a:gd name="T5" fmla="*/ 53 h 59"/>
                <a:gd name="T6" fmla="*/ 0 w 162"/>
                <a:gd name="T7" fmla="*/ 59 h 59"/>
                <a:gd name="T8" fmla="*/ 28 w 162"/>
                <a:gd name="T9" fmla="*/ 59 h 59"/>
                <a:gd name="T10" fmla="*/ 25 w 162"/>
                <a:gd name="T11" fmla="*/ 45 h 59"/>
                <a:gd name="T12" fmla="*/ 60 w 162"/>
                <a:gd name="T13" fmla="*/ 38 h 59"/>
                <a:gd name="T14" fmla="*/ 66 w 162"/>
                <a:gd name="T15" fmla="*/ 59 h 59"/>
                <a:gd name="T16" fmla="*/ 87 w 162"/>
                <a:gd name="T17" fmla="*/ 59 h 59"/>
                <a:gd name="T18" fmla="*/ 81 w 162"/>
                <a:gd name="T19" fmla="*/ 39 h 59"/>
                <a:gd name="T20" fmla="*/ 115 w 162"/>
                <a:gd name="T21" fmla="*/ 29 h 59"/>
                <a:gd name="T22" fmla="*/ 123 w 162"/>
                <a:gd name="T23" fmla="*/ 59 h 59"/>
                <a:gd name="T24" fmla="*/ 162 w 162"/>
                <a:gd name="T25" fmla="*/ 59 h 59"/>
                <a:gd name="T26" fmla="*/ 145 w 162"/>
                <a:gd name="T27" fmla="*/ 29 h 59"/>
                <a:gd name="T28" fmla="*/ 81 w 162"/>
                <a:gd name="T29" fmla="*/ 2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2" h="59">
                  <a:moveTo>
                    <a:pt x="81" y="22"/>
                  </a:moveTo>
                  <a:cubicBezTo>
                    <a:pt x="76" y="16"/>
                    <a:pt x="71" y="9"/>
                    <a:pt x="64" y="0"/>
                  </a:cubicBezTo>
                  <a:cubicBezTo>
                    <a:pt x="36" y="5"/>
                    <a:pt x="11" y="24"/>
                    <a:pt x="2" y="53"/>
                  </a:cubicBezTo>
                  <a:cubicBezTo>
                    <a:pt x="1" y="55"/>
                    <a:pt x="0" y="57"/>
                    <a:pt x="0" y="59"/>
                  </a:cubicBezTo>
                  <a:cubicBezTo>
                    <a:pt x="28" y="59"/>
                    <a:pt x="28" y="59"/>
                    <a:pt x="28" y="59"/>
                  </a:cubicBezTo>
                  <a:cubicBezTo>
                    <a:pt x="25" y="45"/>
                    <a:pt x="25" y="45"/>
                    <a:pt x="25" y="45"/>
                  </a:cubicBezTo>
                  <a:cubicBezTo>
                    <a:pt x="60" y="38"/>
                    <a:pt x="60" y="38"/>
                    <a:pt x="60" y="38"/>
                  </a:cubicBezTo>
                  <a:cubicBezTo>
                    <a:pt x="66" y="59"/>
                    <a:pt x="66" y="59"/>
                    <a:pt x="66" y="59"/>
                  </a:cubicBezTo>
                  <a:cubicBezTo>
                    <a:pt x="87" y="59"/>
                    <a:pt x="87" y="59"/>
                    <a:pt x="87" y="59"/>
                  </a:cubicBezTo>
                  <a:cubicBezTo>
                    <a:pt x="81" y="39"/>
                    <a:pt x="81" y="39"/>
                    <a:pt x="81" y="39"/>
                  </a:cubicBezTo>
                  <a:cubicBezTo>
                    <a:pt x="115" y="29"/>
                    <a:pt x="115" y="29"/>
                    <a:pt x="115" y="29"/>
                  </a:cubicBezTo>
                  <a:cubicBezTo>
                    <a:pt x="123" y="59"/>
                    <a:pt x="123" y="59"/>
                    <a:pt x="123" y="59"/>
                  </a:cubicBezTo>
                  <a:cubicBezTo>
                    <a:pt x="162" y="59"/>
                    <a:pt x="162" y="59"/>
                    <a:pt x="162" y="59"/>
                  </a:cubicBezTo>
                  <a:cubicBezTo>
                    <a:pt x="159" y="48"/>
                    <a:pt x="153" y="38"/>
                    <a:pt x="145" y="29"/>
                  </a:cubicBezTo>
                  <a:cubicBezTo>
                    <a:pt x="115" y="24"/>
                    <a:pt x="92" y="22"/>
                    <a:pt x="81" y="22"/>
                  </a:cubicBezTo>
                  <a:close/>
                </a:path>
              </a:pathLst>
            </a:custGeom>
            <a:solidFill>
              <a:srgbClr val="B87A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7" name="Freeform 2372"/>
            <p:cNvSpPr/>
            <p:nvPr/>
          </p:nvSpPr>
          <p:spPr bwMode="auto">
            <a:xfrm>
              <a:off x="1976" y="3544"/>
              <a:ext cx="241" cy="272"/>
            </a:xfrm>
            <a:custGeom>
              <a:avLst/>
              <a:gdLst>
                <a:gd name="T0" fmla="*/ 16 w 99"/>
                <a:gd name="T1" fmla="*/ 103 h 112"/>
                <a:gd name="T2" fmla="*/ 34 w 99"/>
                <a:gd name="T3" fmla="*/ 37 h 112"/>
                <a:gd name="T4" fmla="*/ 82 w 99"/>
                <a:gd name="T5" fmla="*/ 36 h 112"/>
                <a:gd name="T6" fmla="*/ 99 w 99"/>
                <a:gd name="T7" fmla="*/ 3 h 112"/>
                <a:gd name="T8" fmla="*/ 44 w 99"/>
                <a:gd name="T9" fmla="*/ 0 h 112"/>
                <a:gd name="T10" fmla="*/ 12 w 99"/>
                <a:gd name="T11" fmla="*/ 37 h 112"/>
                <a:gd name="T12" fmla="*/ 10 w 99"/>
                <a:gd name="T13" fmla="*/ 66 h 112"/>
                <a:gd name="T14" fmla="*/ 0 w 99"/>
                <a:gd name="T15" fmla="*/ 112 h 112"/>
                <a:gd name="T16" fmla="*/ 16 w 99"/>
                <a:gd name="T17" fmla="*/ 10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112">
                  <a:moveTo>
                    <a:pt x="16" y="103"/>
                  </a:moveTo>
                  <a:cubicBezTo>
                    <a:pt x="14" y="79"/>
                    <a:pt x="21" y="56"/>
                    <a:pt x="34" y="37"/>
                  </a:cubicBezTo>
                  <a:cubicBezTo>
                    <a:pt x="48" y="18"/>
                    <a:pt x="74" y="20"/>
                    <a:pt x="82" y="36"/>
                  </a:cubicBezTo>
                  <a:cubicBezTo>
                    <a:pt x="90" y="25"/>
                    <a:pt x="96" y="13"/>
                    <a:pt x="99" y="3"/>
                  </a:cubicBezTo>
                  <a:cubicBezTo>
                    <a:pt x="79" y="2"/>
                    <a:pt x="60" y="1"/>
                    <a:pt x="44" y="0"/>
                  </a:cubicBezTo>
                  <a:cubicBezTo>
                    <a:pt x="36" y="14"/>
                    <a:pt x="25" y="26"/>
                    <a:pt x="12" y="37"/>
                  </a:cubicBezTo>
                  <a:cubicBezTo>
                    <a:pt x="15" y="45"/>
                    <a:pt x="15" y="55"/>
                    <a:pt x="10" y="66"/>
                  </a:cubicBezTo>
                  <a:cubicBezTo>
                    <a:pt x="5" y="80"/>
                    <a:pt x="1" y="96"/>
                    <a:pt x="0" y="112"/>
                  </a:cubicBezTo>
                  <a:cubicBezTo>
                    <a:pt x="5" y="110"/>
                    <a:pt x="11" y="107"/>
                    <a:pt x="16" y="103"/>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8" name="Freeform 2373"/>
            <p:cNvSpPr/>
            <p:nvPr/>
          </p:nvSpPr>
          <p:spPr bwMode="auto">
            <a:xfrm>
              <a:off x="1952" y="3354"/>
              <a:ext cx="136" cy="171"/>
            </a:xfrm>
            <a:custGeom>
              <a:avLst/>
              <a:gdLst>
                <a:gd name="T0" fmla="*/ 0 w 136"/>
                <a:gd name="T1" fmla="*/ 0 h 171"/>
                <a:gd name="T2" fmla="*/ 111 w 136"/>
                <a:gd name="T3" fmla="*/ 171 h 171"/>
                <a:gd name="T4" fmla="*/ 136 w 136"/>
                <a:gd name="T5" fmla="*/ 171 h 171"/>
                <a:gd name="T6" fmla="*/ 22 w 136"/>
                <a:gd name="T7" fmla="*/ 3 h 171"/>
                <a:gd name="T8" fmla="*/ 0 w 136"/>
                <a:gd name="T9" fmla="*/ 0 h 171"/>
              </a:gdLst>
              <a:ahLst/>
              <a:cxnLst>
                <a:cxn ang="0">
                  <a:pos x="T0" y="T1"/>
                </a:cxn>
                <a:cxn ang="0">
                  <a:pos x="T2" y="T3"/>
                </a:cxn>
                <a:cxn ang="0">
                  <a:pos x="T4" y="T5"/>
                </a:cxn>
                <a:cxn ang="0">
                  <a:pos x="T6" y="T7"/>
                </a:cxn>
                <a:cxn ang="0">
                  <a:pos x="T8" y="T9"/>
                </a:cxn>
              </a:cxnLst>
              <a:rect l="0" t="0" r="r" b="b"/>
              <a:pathLst>
                <a:path w="136" h="171">
                  <a:moveTo>
                    <a:pt x="0" y="0"/>
                  </a:moveTo>
                  <a:lnTo>
                    <a:pt x="111" y="171"/>
                  </a:lnTo>
                  <a:lnTo>
                    <a:pt x="136" y="171"/>
                  </a:lnTo>
                  <a:lnTo>
                    <a:pt x="22" y="3"/>
                  </a:lnTo>
                  <a:lnTo>
                    <a:pt x="0"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9" name="Freeform 2374"/>
            <p:cNvSpPr/>
            <p:nvPr/>
          </p:nvSpPr>
          <p:spPr bwMode="auto">
            <a:xfrm>
              <a:off x="2430" y="3996"/>
              <a:ext cx="190" cy="222"/>
            </a:xfrm>
            <a:custGeom>
              <a:avLst/>
              <a:gdLst>
                <a:gd name="T0" fmla="*/ 0 w 78"/>
                <a:gd name="T1" fmla="*/ 0 h 91"/>
                <a:gd name="T2" fmla="*/ 65 w 78"/>
                <a:gd name="T3" fmla="*/ 89 h 91"/>
                <a:gd name="T4" fmla="*/ 78 w 78"/>
                <a:gd name="T5" fmla="*/ 91 h 91"/>
                <a:gd name="T6" fmla="*/ 13 w 78"/>
                <a:gd name="T7" fmla="*/ 2 h 91"/>
                <a:gd name="T8" fmla="*/ 0 w 78"/>
                <a:gd name="T9" fmla="*/ 0 h 91"/>
              </a:gdLst>
              <a:ahLst/>
              <a:cxnLst>
                <a:cxn ang="0">
                  <a:pos x="T0" y="T1"/>
                </a:cxn>
                <a:cxn ang="0">
                  <a:pos x="T2" y="T3"/>
                </a:cxn>
                <a:cxn ang="0">
                  <a:pos x="T4" y="T5"/>
                </a:cxn>
                <a:cxn ang="0">
                  <a:pos x="T6" y="T7"/>
                </a:cxn>
                <a:cxn ang="0">
                  <a:pos x="T8" y="T9"/>
                </a:cxn>
              </a:cxnLst>
              <a:rect l="0" t="0" r="r" b="b"/>
              <a:pathLst>
                <a:path w="78" h="91">
                  <a:moveTo>
                    <a:pt x="0" y="0"/>
                  </a:moveTo>
                  <a:cubicBezTo>
                    <a:pt x="65" y="89"/>
                    <a:pt x="65" y="89"/>
                    <a:pt x="65" y="89"/>
                  </a:cubicBezTo>
                  <a:cubicBezTo>
                    <a:pt x="69" y="90"/>
                    <a:pt x="73" y="90"/>
                    <a:pt x="78" y="91"/>
                  </a:cubicBezTo>
                  <a:cubicBezTo>
                    <a:pt x="13" y="2"/>
                    <a:pt x="13" y="2"/>
                    <a:pt x="13" y="2"/>
                  </a:cubicBezTo>
                  <a:cubicBezTo>
                    <a:pt x="9" y="2"/>
                    <a:pt x="4" y="1"/>
                    <a:pt x="0"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0" name="Freeform 2375"/>
            <p:cNvSpPr/>
            <p:nvPr/>
          </p:nvSpPr>
          <p:spPr bwMode="auto">
            <a:xfrm>
              <a:off x="1918" y="3352"/>
              <a:ext cx="133" cy="173"/>
            </a:xfrm>
            <a:custGeom>
              <a:avLst/>
              <a:gdLst>
                <a:gd name="T0" fmla="*/ 0 w 55"/>
                <a:gd name="T1" fmla="*/ 0 h 71"/>
                <a:gd name="T2" fmla="*/ 46 w 55"/>
                <a:gd name="T3" fmla="*/ 70 h 71"/>
                <a:gd name="T4" fmla="*/ 55 w 55"/>
                <a:gd name="T5" fmla="*/ 71 h 71"/>
                <a:gd name="T6" fmla="*/ 9 w 55"/>
                <a:gd name="T7" fmla="*/ 1 h 71"/>
                <a:gd name="T8" fmla="*/ 0 w 55"/>
                <a:gd name="T9" fmla="*/ 0 h 71"/>
              </a:gdLst>
              <a:ahLst/>
              <a:cxnLst>
                <a:cxn ang="0">
                  <a:pos x="T0" y="T1"/>
                </a:cxn>
                <a:cxn ang="0">
                  <a:pos x="T2" y="T3"/>
                </a:cxn>
                <a:cxn ang="0">
                  <a:pos x="T4" y="T5"/>
                </a:cxn>
                <a:cxn ang="0">
                  <a:pos x="T6" y="T7"/>
                </a:cxn>
                <a:cxn ang="0">
                  <a:pos x="T8" y="T9"/>
                </a:cxn>
              </a:cxnLst>
              <a:rect l="0" t="0" r="r" b="b"/>
              <a:pathLst>
                <a:path w="55" h="71">
                  <a:moveTo>
                    <a:pt x="0" y="0"/>
                  </a:moveTo>
                  <a:cubicBezTo>
                    <a:pt x="46" y="70"/>
                    <a:pt x="46" y="70"/>
                    <a:pt x="46" y="70"/>
                  </a:cubicBezTo>
                  <a:cubicBezTo>
                    <a:pt x="55" y="71"/>
                    <a:pt x="55" y="71"/>
                    <a:pt x="55" y="71"/>
                  </a:cubicBezTo>
                  <a:cubicBezTo>
                    <a:pt x="9" y="1"/>
                    <a:pt x="9" y="1"/>
                    <a:pt x="9" y="1"/>
                  </a:cubicBezTo>
                  <a:cubicBezTo>
                    <a:pt x="6" y="1"/>
                    <a:pt x="3" y="1"/>
                    <a:pt x="0" y="0"/>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1" name="Freeform 2376"/>
            <p:cNvSpPr/>
            <p:nvPr/>
          </p:nvSpPr>
          <p:spPr bwMode="auto">
            <a:xfrm>
              <a:off x="1210" y="2525"/>
              <a:ext cx="185" cy="182"/>
            </a:xfrm>
            <a:custGeom>
              <a:avLst/>
              <a:gdLst>
                <a:gd name="T0" fmla="*/ 32 w 76"/>
                <a:gd name="T1" fmla="*/ 0 h 75"/>
                <a:gd name="T2" fmla="*/ 0 w 76"/>
                <a:gd name="T3" fmla="*/ 9 h 75"/>
                <a:gd name="T4" fmla="*/ 12 w 76"/>
                <a:gd name="T5" fmla="*/ 33 h 75"/>
                <a:gd name="T6" fmla="*/ 22 w 76"/>
                <a:gd name="T7" fmla="*/ 22 h 75"/>
                <a:gd name="T8" fmla="*/ 76 w 76"/>
                <a:gd name="T9" fmla="*/ 75 h 75"/>
                <a:gd name="T10" fmla="*/ 72 w 76"/>
                <a:gd name="T11" fmla="*/ 51 h 75"/>
                <a:gd name="T12" fmla="*/ 32 w 76"/>
                <a:gd name="T13" fmla="*/ 0 h 75"/>
              </a:gdLst>
              <a:ahLst/>
              <a:cxnLst>
                <a:cxn ang="0">
                  <a:pos x="T0" y="T1"/>
                </a:cxn>
                <a:cxn ang="0">
                  <a:pos x="T2" y="T3"/>
                </a:cxn>
                <a:cxn ang="0">
                  <a:pos x="T4" y="T5"/>
                </a:cxn>
                <a:cxn ang="0">
                  <a:pos x="T6" y="T7"/>
                </a:cxn>
                <a:cxn ang="0">
                  <a:pos x="T8" y="T9"/>
                </a:cxn>
                <a:cxn ang="0">
                  <a:pos x="T10" y="T11"/>
                </a:cxn>
                <a:cxn ang="0">
                  <a:pos x="T12" y="T13"/>
                </a:cxn>
              </a:cxnLst>
              <a:rect l="0" t="0" r="r" b="b"/>
              <a:pathLst>
                <a:path w="76" h="75">
                  <a:moveTo>
                    <a:pt x="32" y="0"/>
                  </a:moveTo>
                  <a:cubicBezTo>
                    <a:pt x="22" y="3"/>
                    <a:pt x="11" y="6"/>
                    <a:pt x="0" y="9"/>
                  </a:cubicBezTo>
                  <a:cubicBezTo>
                    <a:pt x="3" y="17"/>
                    <a:pt x="7" y="25"/>
                    <a:pt x="12" y="33"/>
                  </a:cubicBezTo>
                  <a:cubicBezTo>
                    <a:pt x="22" y="22"/>
                    <a:pt x="22" y="22"/>
                    <a:pt x="22" y="22"/>
                  </a:cubicBezTo>
                  <a:cubicBezTo>
                    <a:pt x="76" y="75"/>
                    <a:pt x="76" y="75"/>
                    <a:pt x="76" y="75"/>
                  </a:cubicBezTo>
                  <a:cubicBezTo>
                    <a:pt x="72" y="51"/>
                    <a:pt x="72" y="51"/>
                    <a:pt x="72" y="51"/>
                  </a:cubicBezTo>
                  <a:cubicBezTo>
                    <a:pt x="53" y="38"/>
                    <a:pt x="40" y="18"/>
                    <a:pt x="32" y="0"/>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2" name="Freeform 2377"/>
            <p:cNvSpPr/>
            <p:nvPr/>
          </p:nvSpPr>
          <p:spPr bwMode="auto">
            <a:xfrm>
              <a:off x="2149" y="3875"/>
              <a:ext cx="238" cy="192"/>
            </a:xfrm>
            <a:custGeom>
              <a:avLst/>
              <a:gdLst>
                <a:gd name="T0" fmla="*/ 53 w 98"/>
                <a:gd name="T1" fmla="*/ 74 h 79"/>
                <a:gd name="T2" fmla="*/ 79 w 98"/>
                <a:gd name="T3" fmla="*/ 75 h 79"/>
                <a:gd name="T4" fmla="*/ 98 w 98"/>
                <a:gd name="T5" fmla="*/ 62 h 79"/>
                <a:gd name="T6" fmla="*/ 85 w 98"/>
                <a:gd name="T7" fmla="*/ 42 h 79"/>
                <a:gd name="T8" fmla="*/ 98 w 98"/>
                <a:gd name="T9" fmla="*/ 0 h 79"/>
                <a:gd name="T10" fmla="*/ 77 w 98"/>
                <a:gd name="T11" fmla="*/ 12 h 79"/>
                <a:gd name="T12" fmla="*/ 60 w 98"/>
                <a:gd name="T13" fmla="*/ 51 h 79"/>
                <a:gd name="T14" fmla="*/ 21 w 98"/>
                <a:gd name="T15" fmla="*/ 53 h 79"/>
                <a:gd name="T16" fmla="*/ 0 w 98"/>
                <a:gd name="T17" fmla="*/ 75 h 79"/>
                <a:gd name="T18" fmla="*/ 53 w 98"/>
                <a:gd name="T19" fmla="*/ 7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79">
                  <a:moveTo>
                    <a:pt x="53" y="74"/>
                  </a:moveTo>
                  <a:cubicBezTo>
                    <a:pt x="64" y="71"/>
                    <a:pt x="72" y="71"/>
                    <a:pt x="79" y="75"/>
                  </a:cubicBezTo>
                  <a:cubicBezTo>
                    <a:pt x="85" y="69"/>
                    <a:pt x="92" y="65"/>
                    <a:pt x="98" y="62"/>
                  </a:cubicBezTo>
                  <a:cubicBezTo>
                    <a:pt x="93" y="54"/>
                    <a:pt x="88" y="48"/>
                    <a:pt x="85" y="42"/>
                  </a:cubicBezTo>
                  <a:cubicBezTo>
                    <a:pt x="88" y="31"/>
                    <a:pt x="93" y="16"/>
                    <a:pt x="98" y="0"/>
                  </a:cubicBezTo>
                  <a:cubicBezTo>
                    <a:pt x="91" y="4"/>
                    <a:pt x="84" y="8"/>
                    <a:pt x="77" y="12"/>
                  </a:cubicBezTo>
                  <a:cubicBezTo>
                    <a:pt x="84" y="26"/>
                    <a:pt x="76" y="48"/>
                    <a:pt x="60" y="51"/>
                  </a:cubicBezTo>
                  <a:cubicBezTo>
                    <a:pt x="46" y="54"/>
                    <a:pt x="33" y="55"/>
                    <a:pt x="21" y="53"/>
                  </a:cubicBezTo>
                  <a:cubicBezTo>
                    <a:pt x="14" y="60"/>
                    <a:pt x="7" y="67"/>
                    <a:pt x="0" y="75"/>
                  </a:cubicBezTo>
                  <a:cubicBezTo>
                    <a:pt x="18" y="79"/>
                    <a:pt x="36" y="79"/>
                    <a:pt x="53" y="74"/>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3" name="Freeform 2378"/>
            <p:cNvSpPr/>
            <p:nvPr/>
          </p:nvSpPr>
          <p:spPr bwMode="auto">
            <a:xfrm>
              <a:off x="2389" y="3992"/>
              <a:ext cx="187" cy="221"/>
            </a:xfrm>
            <a:custGeom>
              <a:avLst/>
              <a:gdLst>
                <a:gd name="T0" fmla="*/ 0 w 77"/>
                <a:gd name="T1" fmla="*/ 0 h 91"/>
                <a:gd name="T2" fmla="*/ 66 w 77"/>
                <a:gd name="T3" fmla="*/ 90 h 91"/>
                <a:gd name="T4" fmla="*/ 77 w 77"/>
                <a:gd name="T5" fmla="*/ 91 h 91"/>
                <a:gd name="T6" fmla="*/ 11 w 77"/>
                <a:gd name="T7" fmla="*/ 1 h 91"/>
                <a:gd name="T8" fmla="*/ 0 w 77"/>
                <a:gd name="T9" fmla="*/ 0 h 91"/>
              </a:gdLst>
              <a:ahLst/>
              <a:cxnLst>
                <a:cxn ang="0">
                  <a:pos x="T0" y="T1"/>
                </a:cxn>
                <a:cxn ang="0">
                  <a:pos x="T2" y="T3"/>
                </a:cxn>
                <a:cxn ang="0">
                  <a:pos x="T4" y="T5"/>
                </a:cxn>
                <a:cxn ang="0">
                  <a:pos x="T6" y="T7"/>
                </a:cxn>
                <a:cxn ang="0">
                  <a:pos x="T8" y="T9"/>
                </a:cxn>
              </a:cxnLst>
              <a:rect l="0" t="0" r="r" b="b"/>
              <a:pathLst>
                <a:path w="77" h="91">
                  <a:moveTo>
                    <a:pt x="0" y="0"/>
                  </a:moveTo>
                  <a:cubicBezTo>
                    <a:pt x="17" y="26"/>
                    <a:pt x="49" y="69"/>
                    <a:pt x="66" y="90"/>
                  </a:cubicBezTo>
                  <a:cubicBezTo>
                    <a:pt x="68" y="90"/>
                    <a:pt x="72" y="91"/>
                    <a:pt x="77" y="91"/>
                  </a:cubicBezTo>
                  <a:cubicBezTo>
                    <a:pt x="11" y="1"/>
                    <a:pt x="11" y="1"/>
                    <a:pt x="11" y="1"/>
                  </a:cubicBezTo>
                  <a:cubicBezTo>
                    <a:pt x="7" y="1"/>
                    <a:pt x="3" y="0"/>
                    <a:pt x="0"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4" name="Freeform 2379"/>
            <p:cNvSpPr/>
            <p:nvPr/>
          </p:nvSpPr>
          <p:spPr bwMode="auto">
            <a:xfrm>
              <a:off x="1879" y="3352"/>
              <a:ext cx="138" cy="170"/>
            </a:xfrm>
            <a:custGeom>
              <a:avLst/>
              <a:gdLst>
                <a:gd name="T0" fmla="*/ 0 w 57"/>
                <a:gd name="T1" fmla="*/ 0 h 70"/>
                <a:gd name="T2" fmla="*/ 46 w 57"/>
                <a:gd name="T3" fmla="*/ 69 h 70"/>
                <a:gd name="T4" fmla="*/ 57 w 57"/>
                <a:gd name="T5" fmla="*/ 70 h 70"/>
                <a:gd name="T6" fmla="*/ 11 w 57"/>
                <a:gd name="T7" fmla="*/ 0 h 70"/>
                <a:gd name="T8" fmla="*/ 0 w 57"/>
                <a:gd name="T9" fmla="*/ 0 h 70"/>
              </a:gdLst>
              <a:ahLst/>
              <a:cxnLst>
                <a:cxn ang="0">
                  <a:pos x="T0" y="T1"/>
                </a:cxn>
                <a:cxn ang="0">
                  <a:pos x="T2" y="T3"/>
                </a:cxn>
                <a:cxn ang="0">
                  <a:pos x="T4" y="T5"/>
                </a:cxn>
                <a:cxn ang="0">
                  <a:pos x="T6" y="T7"/>
                </a:cxn>
                <a:cxn ang="0">
                  <a:pos x="T8" y="T9"/>
                </a:cxn>
              </a:cxnLst>
              <a:rect l="0" t="0" r="r" b="b"/>
              <a:pathLst>
                <a:path w="57" h="70">
                  <a:moveTo>
                    <a:pt x="0" y="0"/>
                  </a:moveTo>
                  <a:cubicBezTo>
                    <a:pt x="14" y="21"/>
                    <a:pt x="40" y="60"/>
                    <a:pt x="46" y="69"/>
                  </a:cubicBezTo>
                  <a:cubicBezTo>
                    <a:pt x="49" y="69"/>
                    <a:pt x="53" y="70"/>
                    <a:pt x="57" y="70"/>
                  </a:cubicBezTo>
                  <a:cubicBezTo>
                    <a:pt x="11" y="0"/>
                    <a:pt x="11" y="0"/>
                    <a:pt x="11" y="0"/>
                  </a:cubicBezTo>
                  <a:cubicBezTo>
                    <a:pt x="7" y="0"/>
                    <a:pt x="4" y="0"/>
                    <a:pt x="0" y="0"/>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5" name="Freeform 2380"/>
            <p:cNvSpPr/>
            <p:nvPr/>
          </p:nvSpPr>
          <p:spPr bwMode="auto">
            <a:xfrm>
              <a:off x="2557" y="4269"/>
              <a:ext cx="66" cy="53"/>
            </a:xfrm>
            <a:custGeom>
              <a:avLst/>
              <a:gdLst>
                <a:gd name="T0" fmla="*/ 0 w 66"/>
                <a:gd name="T1" fmla="*/ 14 h 53"/>
                <a:gd name="T2" fmla="*/ 12 w 66"/>
                <a:gd name="T3" fmla="*/ 53 h 53"/>
                <a:gd name="T4" fmla="*/ 66 w 66"/>
                <a:gd name="T5" fmla="*/ 53 h 53"/>
                <a:gd name="T6" fmla="*/ 51 w 66"/>
                <a:gd name="T7" fmla="*/ 0 h 53"/>
                <a:gd name="T8" fmla="*/ 0 w 66"/>
                <a:gd name="T9" fmla="*/ 14 h 53"/>
              </a:gdLst>
              <a:ahLst/>
              <a:cxnLst>
                <a:cxn ang="0">
                  <a:pos x="T0" y="T1"/>
                </a:cxn>
                <a:cxn ang="0">
                  <a:pos x="T2" y="T3"/>
                </a:cxn>
                <a:cxn ang="0">
                  <a:pos x="T4" y="T5"/>
                </a:cxn>
                <a:cxn ang="0">
                  <a:pos x="T6" y="T7"/>
                </a:cxn>
                <a:cxn ang="0">
                  <a:pos x="T8" y="T9"/>
                </a:cxn>
              </a:cxnLst>
              <a:rect l="0" t="0" r="r" b="b"/>
              <a:pathLst>
                <a:path w="66" h="53">
                  <a:moveTo>
                    <a:pt x="0" y="14"/>
                  </a:moveTo>
                  <a:lnTo>
                    <a:pt x="12" y="53"/>
                  </a:lnTo>
                  <a:lnTo>
                    <a:pt x="66" y="53"/>
                  </a:lnTo>
                  <a:lnTo>
                    <a:pt x="51" y="0"/>
                  </a:lnTo>
                  <a:lnTo>
                    <a:pt x="0" y="14"/>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6" name="Freeform 2381"/>
            <p:cNvSpPr/>
            <p:nvPr/>
          </p:nvSpPr>
          <p:spPr bwMode="auto">
            <a:xfrm>
              <a:off x="1628" y="3067"/>
              <a:ext cx="76" cy="76"/>
            </a:xfrm>
            <a:custGeom>
              <a:avLst/>
              <a:gdLst>
                <a:gd name="T0" fmla="*/ 20 w 31"/>
                <a:gd name="T1" fmla="*/ 3 h 31"/>
                <a:gd name="T2" fmla="*/ 2 w 31"/>
                <a:gd name="T3" fmla="*/ 11 h 31"/>
                <a:gd name="T4" fmla="*/ 11 w 31"/>
                <a:gd name="T5" fmla="*/ 28 h 31"/>
                <a:gd name="T6" fmla="*/ 29 w 31"/>
                <a:gd name="T7" fmla="*/ 20 h 31"/>
                <a:gd name="T8" fmla="*/ 20 w 31"/>
                <a:gd name="T9" fmla="*/ 3 h 31"/>
              </a:gdLst>
              <a:ahLst/>
              <a:cxnLst>
                <a:cxn ang="0">
                  <a:pos x="T0" y="T1"/>
                </a:cxn>
                <a:cxn ang="0">
                  <a:pos x="T2" y="T3"/>
                </a:cxn>
                <a:cxn ang="0">
                  <a:pos x="T4" y="T5"/>
                </a:cxn>
                <a:cxn ang="0">
                  <a:pos x="T6" y="T7"/>
                </a:cxn>
                <a:cxn ang="0">
                  <a:pos x="T8" y="T9"/>
                </a:cxn>
              </a:cxnLst>
              <a:rect l="0" t="0" r="r" b="b"/>
              <a:pathLst>
                <a:path w="31" h="31">
                  <a:moveTo>
                    <a:pt x="20" y="3"/>
                  </a:moveTo>
                  <a:cubicBezTo>
                    <a:pt x="13" y="0"/>
                    <a:pt x="5" y="4"/>
                    <a:pt x="2" y="11"/>
                  </a:cubicBezTo>
                  <a:cubicBezTo>
                    <a:pt x="0" y="18"/>
                    <a:pt x="3" y="26"/>
                    <a:pt x="11" y="28"/>
                  </a:cubicBezTo>
                  <a:cubicBezTo>
                    <a:pt x="18" y="31"/>
                    <a:pt x="26" y="27"/>
                    <a:pt x="29" y="20"/>
                  </a:cubicBezTo>
                  <a:cubicBezTo>
                    <a:pt x="31" y="13"/>
                    <a:pt x="27" y="5"/>
                    <a:pt x="20" y="3"/>
                  </a:cubicBezTo>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7" name="Freeform 2382"/>
            <p:cNvSpPr/>
            <p:nvPr/>
          </p:nvSpPr>
          <p:spPr bwMode="auto">
            <a:xfrm>
              <a:off x="773" y="2177"/>
              <a:ext cx="260" cy="358"/>
            </a:xfrm>
            <a:custGeom>
              <a:avLst/>
              <a:gdLst>
                <a:gd name="T0" fmla="*/ 107 w 107"/>
                <a:gd name="T1" fmla="*/ 10 h 147"/>
                <a:gd name="T2" fmla="*/ 82 w 107"/>
                <a:gd name="T3" fmla="*/ 0 h 147"/>
                <a:gd name="T4" fmla="*/ 0 w 107"/>
                <a:gd name="T5" fmla="*/ 117 h 147"/>
                <a:gd name="T6" fmla="*/ 28 w 107"/>
                <a:gd name="T7" fmla="*/ 147 h 147"/>
                <a:gd name="T8" fmla="*/ 107 w 107"/>
                <a:gd name="T9" fmla="*/ 10 h 147"/>
              </a:gdLst>
              <a:ahLst/>
              <a:cxnLst>
                <a:cxn ang="0">
                  <a:pos x="T0" y="T1"/>
                </a:cxn>
                <a:cxn ang="0">
                  <a:pos x="T2" y="T3"/>
                </a:cxn>
                <a:cxn ang="0">
                  <a:pos x="T4" y="T5"/>
                </a:cxn>
                <a:cxn ang="0">
                  <a:pos x="T6" y="T7"/>
                </a:cxn>
                <a:cxn ang="0">
                  <a:pos x="T8" y="T9"/>
                </a:cxn>
              </a:cxnLst>
              <a:rect l="0" t="0" r="r" b="b"/>
              <a:pathLst>
                <a:path w="107" h="147">
                  <a:moveTo>
                    <a:pt x="107" y="10"/>
                  </a:moveTo>
                  <a:cubicBezTo>
                    <a:pt x="99" y="7"/>
                    <a:pt x="90" y="4"/>
                    <a:pt x="82" y="0"/>
                  </a:cubicBezTo>
                  <a:cubicBezTo>
                    <a:pt x="71" y="38"/>
                    <a:pt x="28" y="77"/>
                    <a:pt x="0" y="117"/>
                  </a:cubicBezTo>
                  <a:cubicBezTo>
                    <a:pt x="10" y="125"/>
                    <a:pt x="19" y="135"/>
                    <a:pt x="28" y="147"/>
                  </a:cubicBezTo>
                  <a:cubicBezTo>
                    <a:pt x="54" y="111"/>
                    <a:pt x="92" y="63"/>
                    <a:pt x="107" y="10"/>
                  </a:cubicBezTo>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8" name="Freeform 2383"/>
            <p:cNvSpPr/>
            <p:nvPr/>
          </p:nvSpPr>
          <p:spPr bwMode="auto">
            <a:xfrm>
              <a:off x="2022" y="3595"/>
              <a:ext cx="309" cy="409"/>
            </a:xfrm>
            <a:custGeom>
              <a:avLst/>
              <a:gdLst>
                <a:gd name="T0" fmla="*/ 19 w 127"/>
                <a:gd name="T1" fmla="*/ 23 h 168"/>
                <a:gd name="T2" fmla="*/ 18 w 127"/>
                <a:gd name="T3" fmla="*/ 115 h 168"/>
                <a:gd name="T4" fmla="*/ 107 w 127"/>
                <a:gd name="T5" fmla="*/ 160 h 168"/>
                <a:gd name="T6" fmla="*/ 100 w 127"/>
                <a:gd name="T7" fmla="*/ 125 h 168"/>
                <a:gd name="T8" fmla="*/ 47 w 127"/>
                <a:gd name="T9" fmla="*/ 96 h 168"/>
                <a:gd name="T10" fmla="*/ 52 w 127"/>
                <a:gd name="T11" fmla="*/ 40 h 168"/>
                <a:gd name="T12" fmla="*/ 19 w 127"/>
                <a:gd name="T13" fmla="*/ 23 h 168"/>
              </a:gdLst>
              <a:ahLst/>
              <a:cxnLst>
                <a:cxn ang="0">
                  <a:pos x="T0" y="T1"/>
                </a:cxn>
                <a:cxn ang="0">
                  <a:pos x="T2" y="T3"/>
                </a:cxn>
                <a:cxn ang="0">
                  <a:pos x="T4" y="T5"/>
                </a:cxn>
                <a:cxn ang="0">
                  <a:pos x="T6" y="T7"/>
                </a:cxn>
                <a:cxn ang="0">
                  <a:pos x="T8" y="T9"/>
                </a:cxn>
                <a:cxn ang="0">
                  <a:pos x="T10" y="T11"/>
                </a:cxn>
                <a:cxn ang="0">
                  <a:pos x="T12" y="T13"/>
                </a:cxn>
              </a:cxnLst>
              <a:rect l="0" t="0" r="r" b="b"/>
              <a:pathLst>
                <a:path w="127" h="168">
                  <a:moveTo>
                    <a:pt x="19" y="23"/>
                  </a:moveTo>
                  <a:cubicBezTo>
                    <a:pt x="0" y="51"/>
                    <a:pt x="4" y="89"/>
                    <a:pt x="18" y="115"/>
                  </a:cubicBezTo>
                  <a:cubicBezTo>
                    <a:pt x="35" y="148"/>
                    <a:pt x="69" y="168"/>
                    <a:pt x="107" y="160"/>
                  </a:cubicBezTo>
                  <a:cubicBezTo>
                    <a:pt x="125" y="157"/>
                    <a:pt x="127" y="125"/>
                    <a:pt x="100" y="125"/>
                  </a:cubicBezTo>
                  <a:cubicBezTo>
                    <a:pt x="78" y="125"/>
                    <a:pt x="61" y="121"/>
                    <a:pt x="47" y="96"/>
                  </a:cubicBezTo>
                  <a:cubicBezTo>
                    <a:pt x="36" y="75"/>
                    <a:pt x="46" y="56"/>
                    <a:pt x="52" y="40"/>
                  </a:cubicBezTo>
                  <a:cubicBezTo>
                    <a:pt x="65" y="7"/>
                    <a:pt x="35" y="0"/>
                    <a:pt x="19" y="23"/>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9" name="Freeform 2384"/>
            <p:cNvSpPr/>
            <p:nvPr/>
          </p:nvSpPr>
          <p:spPr bwMode="auto">
            <a:xfrm>
              <a:off x="2379" y="4045"/>
              <a:ext cx="66" cy="73"/>
            </a:xfrm>
            <a:custGeom>
              <a:avLst/>
              <a:gdLst>
                <a:gd name="T0" fmla="*/ 0 w 27"/>
                <a:gd name="T1" fmla="*/ 5 h 30"/>
                <a:gd name="T2" fmla="*/ 20 w 27"/>
                <a:gd name="T3" fmla="*/ 30 h 30"/>
                <a:gd name="T4" fmla="*/ 27 w 27"/>
                <a:gd name="T5" fmla="*/ 26 h 30"/>
                <a:gd name="T6" fmla="*/ 9 w 27"/>
                <a:gd name="T7" fmla="*/ 0 h 30"/>
                <a:gd name="T8" fmla="*/ 0 w 27"/>
                <a:gd name="T9" fmla="*/ 5 h 30"/>
              </a:gdLst>
              <a:ahLst/>
              <a:cxnLst>
                <a:cxn ang="0">
                  <a:pos x="T0" y="T1"/>
                </a:cxn>
                <a:cxn ang="0">
                  <a:pos x="T2" y="T3"/>
                </a:cxn>
                <a:cxn ang="0">
                  <a:pos x="T4" y="T5"/>
                </a:cxn>
                <a:cxn ang="0">
                  <a:pos x="T6" y="T7"/>
                </a:cxn>
                <a:cxn ang="0">
                  <a:pos x="T8" y="T9"/>
                </a:cxn>
              </a:cxnLst>
              <a:rect l="0" t="0" r="r" b="b"/>
              <a:pathLst>
                <a:path w="27" h="30">
                  <a:moveTo>
                    <a:pt x="0" y="5"/>
                  </a:moveTo>
                  <a:cubicBezTo>
                    <a:pt x="20" y="30"/>
                    <a:pt x="20" y="30"/>
                    <a:pt x="20" y="30"/>
                  </a:cubicBezTo>
                  <a:cubicBezTo>
                    <a:pt x="23" y="28"/>
                    <a:pt x="25" y="27"/>
                    <a:pt x="27" y="26"/>
                  </a:cubicBezTo>
                  <a:cubicBezTo>
                    <a:pt x="21" y="17"/>
                    <a:pt x="14" y="8"/>
                    <a:pt x="9" y="0"/>
                  </a:cubicBezTo>
                  <a:cubicBezTo>
                    <a:pt x="6" y="1"/>
                    <a:pt x="3" y="3"/>
                    <a:pt x="0" y="5"/>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0" name="Freeform 2385"/>
            <p:cNvSpPr/>
            <p:nvPr/>
          </p:nvSpPr>
          <p:spPr bwMode="auto">
            <a:xfrm>
              <a:off x="2292" y="4125"/>
              <a:ext cx="190" cy="197"/>
            </a:xfrm>
            <a:custGeom>
              <a:avLst/>
              <a:gdLst>
                <a:gd name="T0" fmla="*/ 78 w 78"/>
                <a:gd name="T1" fmla="*/ 15 h 81"/>
                <a:gd name="T2" fmla="*/ 68 w 78"/>
                <a:gd name="T3" fmla="*/ 0 h 81"/>
                <a:gd name="T4" fmla="*/ 0 w 78"/>
                <a:gd name="T5" fmla="*/ 81 h 81"/>
                <a:gd name="T6" fmla="*/ 10 w 78"/>
                <a:gd name="T7" fmla="*/ 81 h 81"/>
                <a:gd name="T8" fmla="*/ 12 w 78"/>
                <a:gd name="T9" fmla="*/ 72 h 81"/>
                <a:gd name="T10" fmla="*/ 78 w 78"/>
                <a:gd name="T11" fmla="*/ 15 h 81"/>
              </a:gdLst>
              <a:ahLst/>
              <a:cxnLst>
                <a:cxn ang="0">
                  <a:pos x="T0" y="T1"/>
                </a:cxn>
                <a:cxn ang="0">
                  <a:pos x="T2" y="T3"/>
                </a:cxn>
                <a:cxn ang="0">
                  <a:pos x="T4" y="T5"/>
                </a:cxn>
                <a:cxn ang="0">
                  <a:pos x="T6" y="T7"/>
                </a:cxn>
                <a:cxn ang="0">
                  <a:pos x="T8" y="T9"/>
                </a:cxn>
                <a:cxn ang="0">
                  <a:pos x="T10" y="T11"/>
                </a:cxn>
              </a:cxnLst>
              <a:rect l="0" t="0" r="r" b="b"/>
              <a:pathLst>
                <a:path w="78" h="81">
                  <a:moveTo>
                    <a:pt x="78" y="15"/>
                  </a:moveTo>
                  <a:cubicBezTo>
                    <a:pt x="75" y="10"/>
                    <a:pt x="71" y="5"/>
                    <a:pt x="68" y="0"/>
                  </a:cubicBezTo>
                  <a:cubicBezTo>
                    <a:pt x="34" y="16"/>
                    <a:pt x="9" y="46"/>
                    <a:pt x="0" y="81"/>
                  </a:cubicBezTo>
                  <a:cubicBezTo>
                    <a:pt x="10" y="81"/>
                    <a:pt x="10" y="81"/>
                    <a:pt x="10" y="81"/>
                  </a:cubicBezTo>
                  <a:cubicBezTo>
                    <a:pt x="10" y="78"/>
                    <a:pt x="11" y="75"/>
                    <a:pt x="12" y="72"/>
                  </a:cubicBezTo>
                  <a:cubicBezTo>
                    <a:pt x="23" y="41"/>
                    <a:pt x="48" y="21"/>
                    <a:pt x="78" y="1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1" name="Freeform 2386"/>
            <p:cNvSpPr/>
            <p:nvPr/>
          </p:nvSpPr>
          <p:spPr bwMode="auto">
            <a:xfrm>
              <a:off x="1244" y="2824"/>
              <a:ext cx="273" cy="221"/>
            </a:xfrm>
            <a:custGeom>
              <a:avLst/>
              <a:gdLst>
                <a:gd name="T0" fmla="*/ 24 w 112"/>
                <a:gd name="T1" fmla="*/ 91 h 91"/>
                <a:gd name="T2" fmla="*/ 112 w 112"/>
                <a:gd name="T3" fmla="*/ 29 h 91"/>
                <a:gd name="T4" fmla="*/ 92 w 112"/>
                <a:gd name="T5" fmla="*/ 13 h 91"/>
                <a:gd name="T6" fmla="*/ 79 w 112"/>
                <a:gd name="T7" fmla="*/ 24 h 91"/>
                <a:gd name="T8" fmla="*/ 53 w 112"/>
                <a:gd name="T9" fmla="*/ 0 h 91"/>
                <a:gd name="T10" fmla="*/ 32 w 112"/>
                <a:gd name="T11" fmla="*/ 29 h 91"/>
                <a:gd name="T12" fmla="*/ 19 w 112"/>
                <a:gd name="T13" fmla="*/ 26 h 91"/>
                <a:gd name="T14" fmla="*/ 0 w 112"/>
                <a:gd name="T15" fmla="*/ 51 h 91"/>
                <a:gd name="T16" fmla="*/ 7 w 112"/>
                <a:gd name="T17" fmla="*/ 63 h 91"/>
                <a:gd name="T18" fmla="*/ 0 w 112"/>
                <a:gd name="T19" fmla="*/ 72 h 91"/>
                <a:gd name="T20" fmla="*/ 24 w 112"/>
                <a:gd name="T2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91">
                  <a:moveTo>
                    <a:pt x="24" y="91"/>
                  </a:moveTo>
                  <a:cubicBezTo>
                    <a:pt x="42" y="66"/>
                    <a:pt x="72" y="45"/>
                    <a:pt x="112" y="29"/>
                  </a:cubicBezTo>
                  <a:cubicBezTo>
                    <a:pt x="105" y="25"/>
                    <a:pt x="98" y="19"/>
                    <a:pt x="92" y="13"/>
                  </a:cubicBezTo>
                  <a:cubicBezTo>
                    <a:pt x="79" y="24"/>
                    <a:pt x="79" y="24"/>
                    <a:pt x="79" y="24"/>
                  </a:cubicBezTo>
                  <a:cubicBezTo>
                    <a:pt x="53" y="0"/>
                    <a:pt x="53" y="0"/>
                    <a:pt x="53" y="0"/>
                  </a:cubicBezTo>
                  <a:cubicBezTo>
                    <a:pt x="32" y="29"/>
                    <a:pt x="32" y="29"/>
                    <a:pt x="32" y="29"/>
                  </a:cubicBezTo>
                  <a:cubicBezTo>
                    <a:pt x="19" y="26"/>
                    <a:pt x="19" y="26"/>
                    <a:pt x="19" y="26"/>
                  </a:cubicBezTo>
                  <a:cubicBezTo>
                    <a:pt x="11" y="34"/>
                    <a:pt x="5" y="43"/>
                    <a:pt x="0" y="51"/>
                  </a:cubicBezTo>
                  <a:cubicBezTo>
                    <a:pt x="7" y="63"/>
                    <a:pt x="7" y="63"/>
                    <a:pt x="7" y="63"/>
                  </a:cubicBezTo>
                  <a:cubicBezTo>
                    <a:pt x="0" y="72"/>
                    <a:pt x="0" y="72"/>
                    <a:pt x="0" y="72"/>
                  </a:cubicBezTo>
                  <a:cubicBezTo>
                    <a:pt x="7" y="75"/>
                    <a:pt x="16" y="82"/>
                    <a:pt x="24" y="91"/>
                  </a:cubicBezTo>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2" name="Freeform 2387"/>
            <p:cNvSpPr/>
            <p:nvPr/>
          </p:nvSpPr>
          <p:spPr bwMode="auto">
            <a:xfrm>
              <a:off x="702" y="2153"/>
              <a:ext cx="251" cy="299"/>
            </a:xfrm>
            <a:custGeom>
              <a:avLst/>
              <a:gdLst>
                <a:gd name="T0" fmla="*/ 85 w 103"/>
                <a:gd name="T1" fmla="*/ 0 h 123"/>
                <a:gd name="T2" fmla="*/ 0 w 103"/>
                <a:gd name="T3" fmla="*/ 107 h 123"/>
                <a:gd name="T4" fmla="*/ 24 w 103"/>
                <a:gd name="T5" fmla="*/ 123 h 123"/>
                <a:gd name="T6" fmla="*/ 103 w 103"/>
                <a:gd name="T7" fmla="*/ 7 h 123"/>
                <a:gd name="T8" fmla="*/ 85 w 103"/>
                <a:gd name="T9" fmla="*/ 0 h 123"/>
              </a:gdLst>
              <a:ahLst/>
              <a:cxnLst>
                <a:cxn ang="0">
                  <a:pos x="T0" y="T1"/>
                </a:cxn>
                <a:cxn ang="0">
                  <a:pos x="T2" y="T3"/>
                </a:cxn>
                <a:cxn ang="0">
                  <a:pos x="T4" y="T5"/>
                </a:cxn>
                <a:cxn ang="0">
                  <a:pos x="T6" y="T7"/>
                </a:cxn>
                <a:cxn ang="0">
                  <a:pos x="T8" y="T9"/>
                </a:cxn>
              </a:cxnLst>
              <a:rect l="0" t="0" r="r" b="b"/>
              <a:pathLst>
                <a:path w="103" h="123">
                  <a:moveTo>
                    <a:pt x="85" y="0"/>
                  </a:moveTo>
                  <a:cubicBezTo>
                    <a:pt x="72" y="36"/>
                    <a:pt x="29" y="63"/>
                    <a:pt x="0" y="107"/>
                  </a:cubicBezTo>
                  <a:cubicBezTo>
                    <a:pt x="8" y="111"/>
                    <a:pt x="16" y="116"/>
                    <a:pt x="24" y="123"/>
                  </a:cubicBezTo>
                  <a:cubicBezTo>
                    <a:pt x="51" y="82"/>
                    <a:pt x="92" y="45"/>
                    <a:pt x="103" y="7"/>
                  </a:cubicBezTo>
                  <a:cubicBezTo>
                    <a:pt x="97" y="5"/>
                    <a:pt x="91" y="2"/>
                    <a:pt x="85" y="0"/>
                  </a:cubicBezTo>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3" name="Freeform 2388"/>
            <p:cNvSpPr/>
            <p:nvPr/>
          </p:nvSpPr>
          <p:spPr bwMode="auto">
            <a:xfrm>
              <a:off x="1621" y="3357"/>
              <a:ext cx="277" cy="116"/>
            </a:xfrm>
            <a:custGeom>
              <a:avLst/>
              <a:gdLst>
                <a:gd name="T0" fmla="*/ 55 w 114"/>
                <a:gd name="T1" fmla="*/ 14 h 48"/>
                <a:gd name="T2" fmla="*/ 0 w 114"/>
                <a:gd name="T3" fmla="*/ 22 h 48"/>
                <a:gd name="T4" fmla="*/ 37 w 114"/>
                <a:gd name="T5" fmla="*/ 48 h 48"/>
                <a:gd name="T6" fmla="*/ 114 w 114"/>
                <a:gd name="T7" fmla="*/ 23 h 48"/>
                <a:gd name="T8" fmla="*/ 99 w 114"/>
                <a:gd name="T9" fmla="*/ 0 h 48"/>
                <a:gd name="T10" fmla="*/ 55 w 114"/>
                <a:gd name="T11" fmla="*/ 14 h 48"/>
              </a:gdLst>
              <a:ahLst/>
              <a:cxnLst>
                <a:cxn ang="0">
                  <a:pos x="T0" y="T1"/>
                </a:cxn>
                <a:cxn ang="0">
                  <a:pos x="T2" y="T3"/>
                </a:cxn>
                <a:cxn ang="0">
                  <a:pos x="T4" y="T5"/>
                </a:cxn>
                <a:cxn ang="0">
                  <a:pos x="T6" y="T7"/>
                </a:cxn>
                <a:cxn ang="0">
                  <a:pos x="T8" y="T9"/>
                </a:cxn>
                <a:cxn ang="0">
                  <a:pos x="T10" y="T11"/>
                </a:cxn>
              </a:cxnLst>
              <a:rect l="0" t="0" r="r" b="b"/>
              <a:pathLst>
                <a:path w="114" h="48">
                  <a:moveTo>
                    <a:pt x="55" y="14"/>
                  </a:moveTo>
                  <a:cubicBezTo>
                    <a:pt x="35" y="18"/>
                    <a:pt x="17" y="21"/>
                    <a:pt x="0" y="22"/>
                  </a:cubicBezTo>
                  <a:cubicBezTo>
                    <a:pt x="12" y="29"/>
                    <a:pt x="25" y="38"/>
                    <a:pt x="37" y="48"/>
                  </a:cubicBezTo>
                  <a:cubicBezTo>
                    <a:pt x="62" y="46"/>
                    <a:pt x="90" y="41"/>
                    <a:pt x="114" y="23"/>
                  </a:cubicBezTo>
                  <a:cubicBezTo>
                    <a:pt x="108" y="15"/>
                    <a:pt x="103" y="6"/>
                    <a:pt x="99" y="0"/>
                  </a:cubicBezTo>
                  <a:cubicBezTo>
                    <a:pt x="85" y="6"/>
                    <a:pt x="71" y="10"/>
                    <a:pt x="55" y="14"/>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4" name="Freeform 2389"/>
            <p:cNvSpPr/>
            <p:nvPr/>
          </p:nvSpPr>
          <p:spPr bwMode="auto">
            <a:xfrm>
              <a:off x="1733" y="3425"/>
              <a:ext cx="202" cy="124"/>
            </a:xfrm>
            <a:custGeom>
              <a:avLst/>
              <a:gdLst>
                <a:gd name="T0" fmla="*/ 24 w 83"/>
                <a:gd name="T1" fmla="*/ 51 h 51"/>
                <a:gd name="T2" fmla="*/ 83 w 83"/>
                <a:gd name="T3" fmla="*/ 19 h 51"/>
                <a:gd name="T4" fmla="*/ 71 w 83"/>
                <a:gd name="T5" fmla="*/ 0 h 51"/>
                <a:gd name="T6" fmla="*/ 0 w 83"/>
                <a:gd name="T7" fmla="*/ 28 h 51"/>
                <a:gd name="T8" fmla="*/ 24 w 83"/>
                <a:gd name="T9" fmla="*/ 51 h 51"/>
              </a:gdLst>
              <a:ahLst/>
              <a:cxnLst>
                <a:cxn ang="0">
                  <a:pos x="T0" y="T1"/>
                </a:cxn>
                <a:cxn ang="0">
                  <a:pos x="T2" y="T3"/>
                </a:cxn>
                <a:cxn ang="0">
                  <a:pos x="T4" y="T5"/>
                </a:cxn>
                <a:cxn ang="0">
                  <a:pos x="T6" y="T7"/>
                </a:cxn>
                <a:cxn ang="0">
                  <a:pos x="T8" y="T9"/>
                </a:cxn>
              </a:cxnLst>
              <a:rect l="0" t="0" r="r" b="b"/>
              <a:pathLst>
                <a:path w="83" h="51">
                  <a:moveTo>
                    <a:pt x="24" y="51"/>
                  </a:moveTo>
                  <a:cubicBezTo>
                    <a:pt x="46" y="45"/>
                    <a:pt x="64" y="35"/>
                    <a:pt x="83" y="19"/>
                  </a:cubicBezTo>
                  <a:cubicBezTo>
                    <a:pt x="71" y="0"/>
                    <a:pt x="71" y="0"/>
                    <a:pt x="71" y="0"/>
                  </a:cubicBezTo>
                  <a:cubicBezTo>
                    <a:pt x="49" y="17"/>
                    <a:pt x="24" y="24"/>
                    <a:pt x="0" y="28"/>
                  </a:cubicBezTo>
                  <a:cubicBezTo>
                    <a:pt x="8" y="35"/>
                    <a:pt x="17" y="43"/>
                    <a:pt x="24" y="51"/>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5" name="Freeform 2390"/>
            <p:cNvSpPr/>
            <p:nvPr/>
          </p:nvSpPr>
          <p:spPr bwMode="auto">
            <a:xfrm>
              <a:off x="1803" y="3483"/>
              <a:ext cx="260" cy="156"/>
            </a:xfrm>
            <a:custGeom>
              <a:avLst/>
              <a:gdLst>
                <a:gd name="T0" fmla="*/ 79 w 107"/>
                <a:gd name="T1" fmla="*/ 55 h 64"/>
                <a:gd name="T2" fmla="*/ 107 w 107"/>
                <a:gd name="T3" fmla="*/ 24 h 64"/>
                <a:gd name="T4" fmla="*/ 72 w 107"/>
                <a:gd name="T5" fmla="*/ 22 h 64"/>
                <a:gd name="T6" fmla="*/ 58 w 107"/>
                <a:gd name="T7" fmla="*/ 0 h 64"/>
                <a:gd name="T8" fmla="*/ 0 w 107"/>
                <a:gd name="T9" fmla="*/ 33 h 64"/>
                <a:gd name="T10" fmla="*/ 22 w 107"/>
                <a:gd name="T11" fmla="*/ 64 h 64"/>
                <a:gd name="T12" fmla="*/ 79 w 107"/>
                <a:gd name="T13" fmla="*/ 55 h 64"/>
              </a:gdLst>
              <a:ahLst/>
              <a:cxnLst>
                <a:cxn ang="0">
                  <a:pos x="T0" y="T1"/>
                </a:cxn>
                <a:cxn ang="0">
                  <a:pos x="T2" y="T3"/>
                </a:cxn>
                <a:cxn ang="0">
                  <a:pos x="T4" y="T5"/>
                </a:cxn>
                <a:cxn ang="0">
                  <a:pos x="T6" y="T7"/>
                </a:cxn>
                <a:cxn ang="0">
                  <a:pos x="T8" y="T9"/>
                </a:cxn>
                <a:cxn ang="0">
                  <a:pos x="T10" y="T11"/>
                </a:cxn>
                <a:cxn ang="0">
                  <a:pos x="T12" y="T13"/>
                </a:cxn>
              </a:cxnLst>
              <a:rect l="0" t="0" r="r" b="b"/>
              <a:pathLst>
                <a:path w="107" h="64">
                  <a:moveTo>
                    <a:pt x="79" y="55"/>
                  </a:moveTo>
                  <a:cubicBezTo>
                    <a:pt x="89" y="48"/>
                    <a:pt x="100" y="37"/>
                    <a:pt x="107" y="24"/>
                  </a:cubicBezTo>
                  <a:cubicBezTo>
                    <a:pt x="92" y="24"/>
                    <a:pt x="79" y="23"/>
                    <a:pt x="72" y="22"/>
                  </a:cubicBezTo>
                  <a:cubicBezTo>
                    <a:pt x="69" y="19"/>
                    <a:pt x="64" y="11"/>
                    <a:pt x="58" y="0"/>
                  </a:cubicBezTo>
                  <a:cubicBezTo>
                    <a:pt x="41" y="17"/>
                    <a:pt x="21" y="28"/>
                    <a:pt x="0" y="33"/>
                  </a:cubicBezTo>
                  <a:cubicBezTo>
                    <a:pt x="9" y="43"/>
                    <a:pt x="16" y="53"/>
                    <a:pt x="22" y="64"/>
                  </a:cubicBezTo>
                  <a:cubicBezTo>
                    <a:pt x="39" y="42"/>
                    <a:pt x="66" y="41"/>
                    <a:pt x="79" y="55"/>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6" name="Freeform 2391"/>
            <p:cNvSpPr/>
            <p:nvPr/>
          </p:nvSpPr>
          <p:spPr bwMode="auto">
            <a:xfrm>
              <a:off x="2358" y="4062"/>
              <a:ext cx="63" cy="71"/>
            </a:xfrm>
            <a:custGeom>
              <a:avLst/>
              <a:gdLst>
                <a:gd name="T0" fmla="*/ 0 w 26"/>
                <a:gd name="T1" fmla="*/ 4 h 29"/>
                <a:gd name="T2" fmla="*/ 5 w 26"/>
                <a:gd name="T3" fmla="*/ 14 h 29"/>
                <a:gd name="T4" fmla="*/ 19 w 26"/>
                <a:gd name="T5" fmla="*/ 29 h 29"/>
                <a:gd name="T6" fmla="*/ 26 w 26"/>
                <a:gd name="T7" fmla="*/ 24 h 29"/>
                <a:gd name="T8" fmla="*/ 6 w 26"/>
                <a:gd name="T9" fmla="*/ 0 h 29"/>
                <a:gd name="T10" fmla="*/ 0 w 26"/>
                <a:gd name="T11" fmla="*/ 4 h 29"/>
              </a:gdLst>
              <a:ahLst/>
              <a:cxnLst>
                <a:cxn ang="0">
                  <a:pos x="T0" y="T1"/>
                </a:cxn>
                <a:cxn ang="0">
                  <a:pos x="T2" y="T3"/>
                </a:cxn>
                <a:cxn ang="0">
                  <a:pos x="T4" y="T5"/>
                </a:cxn>
                <a:cxn ang="0">
                  <a:pos x="T6" y="T7"/>
                </a:cxn>
                <a:cxn ang="0">
                  <a:pos x="T8" y="T9"/>
                </a:cxn>
                <a:cxn ang="0">
                  <a:pos x="T10" y="T11"/>
                </a:cxn>
              </a:cxnLst>
              <a:rect l="0" t="0" r="r" b="b"/>
              <a:pathLst>
                <a:path w="26" h="29">
                  <a:moveTo>
                    <a:pt x="0" y="4"/>
                  </a:moveTo>
                  <a:cubicBezTo>
                    <a:pt x="3" y="7"/>
                    <a:pt x="4" y="10"/>
                    <a:pt x="5" y="14"/>
                  </a:cubicBezTo>
                  <a:cubicBezTo>
                    <a:pt x="19" y="29"/>
                    <a:pt x="19" y="29"/>
                    <a:pt x="19" y="29"/>
                  </a:cubicBezTo>
                  <a:cubicBezTo>
                    <a:pt x="21" y="28"/>
                    <a:pt x="24" y="26"/>
                    <a:pt x="26" y="24"/>
                  </a:cubicBezTo>
                  <a:cubicBezTo>
                    <a:pt x="6" y="0"/>
                    <a:pt x="6" y="0"/>
                    <a:pt x="6" y="0"/>
                  </a:cubicBezTo>
                  <a:cubicBezTo>
                    <a:pt x="4" y="1"/>
                    <a:pt x="2" y="2"/>
                    <a:pt x="0" y="4"/>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7" name="Freeform 2392"/>
            <p:cNvSpPr/>
            <p:nvPr/>
          </p:nvSpPr>
          <p:spPr bwMode="auto">
            <a:xfrm>
              <a:off x="868" y="2138"/>
              <a:ext cx="21" cy="51"/>
            </a:xfrm>
            <a:custGeom>
              <a:avLst/>
              <a:gdLst>
                <a:gd name="T0" fmla="*/ 9 w 9"/>
                <a:gd name="T1" fmla="*/ 3 h 21"/>
                <a:gd name="T2" fmla="*/ 0 w 9"/>
                <a:gd name="T3" fmla="*/ 0 h 21"/>
                <a:gd name="T4" fmla="*/ 0 w 9"/>
                <a:gd name="T5" fmla="*/ 21 h 21"/>
                <a:gd name="T6" fmla="*/ 9 w 9"/>
                <a:gd name="T7" fmla="*/ 3 h 21"/>
              </a:gdLst>
              <a:ahLst/>
              <a:cxnLst>
                <a:cxn ang="0">
                  <a:pos x="T0" y="T1"/>
                </a:cxn>
                <a:cxn ang="0">
                  <a:pos x="T2" y="T3"/>
                </a:cxn>
                <a:cxn ang="0">
                  <a:pos x="T4" y="T5"/>
                </a:cxn>
                <a:cxn ang="0">
                  <a:pos x="T6" y="T7"/>
                </a:cxn>
              </a:cxnLst>
              <a:rect l="0" t="0" r="r" b="b"/>
              <a:pathLst>
                <a:path w="9" h="21">
                  <a:moveTo>
                    <a:pt x="9" y="3"/>
                  </a:moveTo>
                  <a:cubicBezTo>
                    <a:pt x="0" y="0"/>
                    <a:pt x="0" y="0"/>
                    <a:pt x="0" y="0"/>
                  </a:cubicBezTo>
                  <a:cubicBezTo>
                    <a:pt x="0" y="21"/>
                    <a:pt x="0" y="21"/>
                    <a:pt x="0" y="21"/>
                  </a:cubicBezTo>
                  <a:cubicBezTo>
                    <a:pt x="4" y="15"/>
                    <a:pt x="7" y="9"/>
                    <a:pt x="9" y="3"/>
                  </a:cubicBezTo>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8" name="Freeform 2393"/>
            <p:cNvSpPr/>
            <p:nvPr/>
          </p:nvSpPr>
          <p:spPr bwMode="auto">
            <a:xfrm>
              <a:off x="848" y="2131"/>
              <a:ext cx="15" cy="82"/>
            </a:xfrm>
            <a:custGeom>
              <a:avLst/>
              <a:gdLst>
                <a:gd name="T0" fmla="*/ 0 w 6"/>
                <a:gd name="T1" fmla="*/ 34 h 34"/>
                <a:gd name="T2" fmla="*/ 6 w 6"/>
                <a:gd name="T3" fmla="*/ 27 h 34"/>
                <a:gd name="T4" fmla="*/ 5 w 6"/>
                <a:gd name="T5" fmla="*/ 2 h 34"/>
                <a:gd name="T6" fmla="*/ 0 w 6"/>
                <a:gd name="T7" fmla="*/ 0 h 34"/>
                <a:gd name="T8" fmla="*/ 0 w 6"/>
                <a:gd name="T9" fmla="*/ 34 h 34"/>
              </a:gdLst>
              <a:ahLst/>
              <a:cxnLst>
                <a:cxn ang="0">
                  <a:pos x="T0" y="T1"/>
                </a:cxn>
                <a:cxn ang="0">
                  <a:pos x="T2" y="T3"/>
                </a:cxn>
                <a:cxn ang="0">
                  <a:pos x="T4" y="T5"/>
                </a:cxn>
                <a:cxn ang="0">
                  <a:pos x="T6" y="T7"/>
                </a:cxn>
                <a:cxn ang="0">
                  <a:pos x="T8" y="T9"/>
                </a:cxn>
              </a:cxnLst>
              <a:rect l="0" t="0" r="r" b="b"/>
              <a:pathLst>
                <a:path w="6" h="34">
                  <a:moveTo>
                    <a:pt x="0" y="34"/>
                  </a:moveTo>
                  <a:cubicBezTo>
                    <a:pt x="2" y="32"/>
                    <a:pt x="4" y="29"/>
                    <a:pt x="6" y="27"/>
                  </a:cubicBezTo>
                  <a:cubicBezTo>
                    <a:pt x="5" y="2"/>
                    <a:pt x="5" y="2"/>
                    <a:pt x="5" y="2"/>
                  </a:cubicBezTo>
                  <a:cubicBezTo>
                    <a:pt x="0" y="0"/>
                    <a:pt x="0" y="0"/>
                    <a:pt x="0" y="0"/>
                  </a:cubicBezTo>
                  <a:cubicBezTo>
                    <a:pt x="0" y="34"/>
                    <a:pt x="0" y="34"/>
                    <a:pt x="0" y="34"/>
                  </a:cubicBezTo>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9" name="Freeform 2394"/>
            <p:cNvSpPr/>
            <p:nvPr/>
          </p:nvSpPr>
          <p:spPr bwMode="auto">
            <a:xfrm>
              <a:off x="253" y="1362"/>
              <a:ext cx="34" cy="41"/>
            </a:xfrm>
            <a:custGeom>
              <a:avLst/>
              <a:gdLst>
                <a:gd name="T0" fmla="*/ 13 w 14"/>
                <a:gd name="T1" fmla="*/ 0 h 17"/>
                <a:gd name="T2" fmla="*/ 0 w 14"/>
                <a:gd name="T3" fmla="*/ 13 h 17"/>
                <a:gd name="T4" fmla="*/ 14 w 14"/>
                <a:gd name="T5" fmla="*/ 17 h 17"/>
                <a:gd name="T6" fmla="*/ 13 w 14"/>
                <a:gd name="T7" fmla="*/ 0 h 17"/>
              </a:gdLst>
              <a:ahLst/>
              <a:cxnLst>
                <a:cxn ang="0">
                  <a:pos x="T0" y="T1"/>
                </a:cxn>
                <a:cxn ang="0">
                  <a:pos x="T2" y="T3"/>
                </a:cxn>
                <a:cxn ang="0">
                  <a:pos x="T4" y="T5"/>
                </a:cxn>
                <a:cxn ang="0">
                  <a:pos x="T6" y="T7"/>
                </a:cxn>
              </a:cxnLst>
              <a:rect l="0" t="0" r="r" b="b"/>
              <a:pathLst>
                <a:path w="14" h="17">
                  <a:moveTo>
                    <a:pt x="13" y="0"/>
                  </a:moveTo>
                  <a:cubicBezTo>
                    <a:pt x="8" y="5"/>
                    <a:pt x="4" y="9"/>
                    <a:pt x="0" y="13"/>
                  </a:cubicBezTo>
                  <a:cubicBezTo>
                    <a:pt x="14" y="17"/>
                    <a:pt x="14" y="17"/>
                    <a:pt x="14" y="17"/>
                  </a:cubicBezTo>
                  <a:cubicBezTo>
                    <a:pt x="14" y="11"/>
                    <a:pt x="13" y="6"/>
                    <a:pt x="13" y="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0" name="Freeform 2395"/>
            <p:cNvSpPr/>
            <p:nvPr/>
          </p:nvSpPr>
          <p:spPr bwMode="auto">
            <a:xfrm>
              <a:off x="1116" y="2549"/>
              <a:ext cx="111" cy="90"/>
            </a:xfrm>
            <a:custGeom>
              <a:avLst/>
              <a:gdLst>
                <a:gd name="T0" fmla="*/ 20 w 46"/>
                <a:gd name="T1" fmla="*/ 18 h 37"/>
                <a:gd name="T2" fmla="*/ 38 w 46"/>
                <a:gd name="T3" fmla="*/ 37 h 37"/>
                <a:gd name="T4" fmla="*/ 46 w 46"/>
                <a:gd name="T5" fmla="*/ 28 h 37"/>
                <a:gd name="T6" fmla="*/ 33 w 46"/>
                <a:gd name="T7" fmla="*/ 0 h 37"/>
                <a:gd name="T8" fmla="*/ 0 w 46"/>
                <a:gd name="T9" fmla="*/ 5 h 37"/>
                <a:gd name="T10" fmla="*/ 11 w 46"/>
                <a:gd name="T11" fmla="*/ 29 h 37"/>
                <a:gd name="T12" fmla="*/ 20 w 46"/>
                <a:gd name="T13" fmla="*/ 18 h 37"/>
              </a:gdLst>
              <a:ahLst/>
              <a:cxnLst>
                <a:cxn ang="0">
                  <a:pos x="T0" y="T1"/>
                </a:cxn>
                <a:cxn ang="0">
                  <a:pos x="T2" y="T3"/>
                </a:cxn>
                <a:cxn ang="0">
                  <a:pos x="T4" y="T5"/>
                </a:cxn>
                <a:cxn ang="0">
                  <a:pos x="T6" y="T7"/>
                </a:cxn>
                <a:cxn ang="0">
                  <a:pos x="T8" y="T9"/>
                </a:cxn>
                <a:cxn ang="0">
                  <a:pos x="T10" y="T11"/>
                </a:cxn>
                <a:cxn ang="0">
                  <a:pos x="T12" y="T13"/>
                </a:cxn>
              </a:cxnLst>
              <a:rect l="0" t="0" r="r" b="b"/>
              <a:pathLst>
                <a:path w="46" h="37">
                  <a:moveTo>
                    <a:pt x="20" y="18"/>
                  </a:moveTo>
                  <a:cubicBezTo>
                    <a:pt x="38" y="37"/>
                    <a:pt x="38" y="37"/>
                    <a:pt x="38" y="37"/>
                  </a:cubicBezTo>
                  <a:cubicBezTo>
                    <a:pt x="46" y="28"/>
                    <a:pt x="46" y="28"/>
                    <a:pt x="46" y="28"/>
                  </a:cubicBezTo>
                  <a:cubicBezTo>
                    <a:pt x="40" y="19"/>
                    <a:pt x="36" y="10"/>
                    <a:pt x="33" y="0"/>
                  </a:cubicBezTo>
                  <a:cubicBezTo>
                    <a:pt x="21" y="3"/>
                    <a:pt x="10" y="4"/>
                    <a:pt x="0" y="5"/>
                  </a:cubicBezTo>
                  <a:cubicBezTo>
                    <a:pt x="2" y="14"/>
                    <a:pt x="6" y="22"/>
                    <a:pt x="11" y="29"/>
                  </a:cubicBezTo>
                  <a:cubicBezTo>
                    <a:pt x="20" y="18"/>
                    <a:pt x="20" y="18"/>
                    <a:pt x="20" y="18"/>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1" name="Freeform 2396"/>
            <p:cNvSpPr/>
            <p:nvPr/>
          </p:nvSpPr>
          <p:spPr bwMode="auto">
            <a:xfrm>
              <a:off x="829" y="2123"/>
              <a:ext cx="14" cy="115"/>
            </a:xfrm>
            <a:custGeom>
              <a:avLst/>
              <a:gdLst>
                <a:gd name="T0" fmla="*/ 0 w 6"/>
                <a:gd name="T1" fmla="*/ 47 h 47"/>
                <a:gd name="T2" fmla="*/ 6 w 6"/>
                <a:gd name="T3" fmla="*/ 40 h 47"/>
                <a:gd name="T4" fmla="*/ 6 w 6"/>
                <a:gd name="T5" fmla="*/ 2 h 47"/>
                <a:gd name="T6" fmla="*/ 0 w 6"/>
                <a:gd name="T7" fmla="*/ 0 h 47"/>
                <a:gd name="T8" fmla="*/ 0 w 6"/>
                <a:gd name="T9" fmla="*/ 47 h 47"/>
              </a:gdLst>
              <a:ahLst/>
              <a:cxnLst>
                <a:cxn ang="0">
                  <a:pos x="T0" y="T1"/>
                </a:cxn>
                <a:cxn ang="0">
                  <a:pos x="T2" y="T3"/>
                </a:cxn>
                <a:cxn ang="0">
                  <a:pos x="T4" y="T5"/>
                </a:cxn>
                <a:cxn ang="0">
                  <a:pos x="T6" y="T7"/>
                </a:cxn>
                <a:cxn ang="0">
                  <a:pos x="T8" y="T9"/>
                </a:cxn>
              </a:cxnLst>
              <a:rect l="0" t="0" r="r" b="b"/>
              <a:pathLst>
                <a:path w="6" h="47">
                  <a:moveTo>
                    <a:pt x="0" y="47"/>
                  </a:moveTo>
                  <a:cubicBezTo>
                    <a:pt x="2" y="44"/>
                    <a:pt x="4" y="42"/>
                    <a:pt x="6" y="40"/>
                  </a:cubicBezTo>
                  <a:cubicBezTo>
                    <a:pt x="6" y="2"/>
                    <a:pt x="6" y="2"/>
                    <a:pt x="6" y="2"/>
                  </a:cubicBezTo>
                  <a:cubicBezTo>
                    <a:pt x="0" y="0"/>
                    <a:pt x="0" y="0"/>
                    <a:pt x="0" y="0"/>
                  </a:cubicBezTo>
                  <a:cubicBezTo>
                    <a:pt x="0" y="47"/>
                    <a:pt x="0" y="47"/>
                    <a:pt x="0" y="47"/>
                  </a:cubicBezTo>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2" name="Freeform 2397"/>
            <p:cNvSpPr/>
            <p:nvPr/>
          </p:nvSpPr>
          <p:spPr bwMode="auto">
            <a:xfrm>
              <a:off x="219" y="1401"/>
              <a:ext cx="75" cy="32"/>
            </a:xfrm>
            <a:custGeom>
              <a:avLst/>
              <a:gdLst>
                <a:gd name="T0" fmla="*/ 29 w 31"/>
                <a:gd name="T1" fmla="*/ 5 h 13"/>
                <a:gd name="T2" fmla="*/ 9 w 31"/>
                <a:gd name="T3" fmla="*/ 0 h 13"/>
                <a:gd name="T4" fmla="*/ 0 w 31"/>
                <a:gd name="T5" fmla="*/ 6 h 13"/>
                <a:gd name="T6" fmla="*/ 31 w 31"/>
                <a:gd name="T7" fmla="*/ 13 h 13"/>
                <a:gd name="T8" fmla="*/ 29 w 31"/>
                <a:gd name="T9" fmla="*/ 5 h 13"/>
              </a:gdLst>
              <a:ahLst/>
              <a:cxnLst>
                <a:cxn ang="0">
                  <a:pos x="T0" y="T1"/>
                </a:cxn>
                <a:cxn ang="0">
                  <a:pos x="T2" y="T3"/>
                </a:cxn>
                <a:cxn ang="0">
                  <a:pos x="T4" y="T5"/>
                </a:cxn>
                <a:cxn ang="0">
                  <a:pos x="T6" y="T7"/>
                </a:cxn>
                <a:cxn ang="0">
                  <a:pos x="T8" y="T9"/>
                </a:cxn>
              </a:cxnLst>
              <a:rect l="0" t="0" r="r" b="b"/>
              <a:pathLst>
                <a:path w="31" h="13">
                  <a:moveTo>
                    <a:pt x="29" y="5"/>
                  </a:moveTo>
                  <a:cubicBezTo>
                    <a:pt x="9" y="0"/>
                    <a:pt x="9" y="0"/>
                    <a:pt x="9" y="0"/>
                  </a:cubicBezTo>
                  <a:cubicBezTo>
                    <a:pt x="6" y="2"/>
                    <a:pt x="3" y="4"/>
                    <a:pt x="0" y="6"/>
                  </a:cubicBezTo>
                  <a:cubicBezTo>
                    <a:pt x="31" y="13"/>
                    <a:pt x="31" y="13"/>
                    <a:pt x="31" y="13"/>
                  </a:cubicBezTo>
                  <a:cubicBezTo>
                    <a:pt x="30" y="10"/>
                    <a:pt x="30" y="8"/>
                    <a:pt x="29" y="5"/>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3" name="Freeform 2398"/>
            <p:cNvSpPr/>
            <p:nvPr/>
          </p:nvSpPr>
          <p:spPr bwMode="auto">
            <a:xfrm>
              <a:off x="2365" y="4111"/>
              <a:ext cx="31" cy="46"/>
            </a:xfrm>
            <a:custGeom>
              <a:avLst/>
              <a:gdLst>
                <a:gd name="T0" fmla="*/ 0 w 13"/>
                <a:gd name="T1" fmla="*/ 14 h 19"/>
                <a:gd name="T2" fmla="*/ 4 w 13"/>
                <a:gd name="T3" fmla="*/ 19 h 19"/>
                <a:gd name="T4" fmla="*/ 13 w 13"/>
                <a:gd name="T5" fmla="*/ 12 h 19"/>
                <a:gd name="T6" fmla="*/ 3 w 13"/>
                <a:gd name="T7" fmla="*/ 0 h 19"/>
                <a:gd name="T8" fmla="*/ 0 w 13"/>
                <a:gd name="T9" fmla="*/ 14 h 19"/>
              </a:gdLst>
              <a:ahLst/>
              <a:cxnLst>
                <a:cxn ang="0">
                  <a:pos x="T0" y="T1"/>
                </a:cxn>
                <a:cxn ang="0">
                  <a:pos x="T2" y="T3"/>
                </a:cxn>
                <a:cxn ang="0">
                  <a:pos x="T4" y="T5"/>
                </a:cxn>
                <a:cxn ang="0">
                  <a:pos x="T6" y="T7"/>
                </a:cxn>
                <a:cxn ang="0">
                  <a:pos x="T8" y="T9"/>
                </a:cxn>
              </a:cxnLst>
              <a:rect l="0" t="0" r="r" b="b"/>
              <a:pathLst>
                <a:path w="13" h="19">
                  <a:moveTo>
                    <a:pt x="0" y="14"/>
                  </a:moveTo>
                  <a:cubicBezTo>
                    <a:pt x="4" y="19"/>
                    <a:pt x="4" y="19"/>
                    <a:pt x="4" y="19"/>
                  </a:cubicBezTo>
                  <a:cubicBezTo>
                    <a:pt x="7" y="16"/>
                    <a:pt x="10" y="14"/>
                    <a:pt x="13" y="12"/>
                  </a:cubicBezTo>
                  <a:cubicBezTo>
                    <a:pt x="3" y="0"/>
                    <a:pt x="3" y="0"/>
                    <a:pt x="3" y="0"/>
                  </a:cubicBezTo>
                  <a:cubicBezTo>
                    <a:pt x="3" y="5"/>
                    <a:pt x="2" y="10"/>
                    <a:pt x="0" y="14"/>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4" name="Freeform 2399"/>
            <p:cNvSpPr/>
            <p:nvPr/>
          </p:nvSpPr>
          <p:spPr bwMode="auto">
            <a:xfrm>
              <a:off x="807" y="2114"/>
              <a:ext cx="17" cy="121"/>
            </a:xfrm>
            <a:custGeom>
              <a:avLst/>
              <a:gdLst>
                <a:gd name="T0" fmla="*/ 6 w 7"/>
                <a:gd name="T1" fmla="*/ 3 h 50"/>
                <a:gd name="T2" fmla="*/ 0 w 7"/>
                <a:gd name="T3" fmla="*/ 0 h 50"/>
                <a:gd name="T4" fmla="*/ 0 w 7"/>
                <a:gd name="T5" fmla="*/ 40 h 50"/>
                <a:gd name="T6" fmla="*/ 7 w 7"/>
                <a:gd name="T7" fmla="*/ 50 h 50"/>
                <a:gd name="T8" fmla="*/ 6 w 7"/>
                <a:gd name="T9" fmla="*/ 3 h 50"/>
              </a:gdLst>
              <a:ahLst/>
              <a:cxnLst>
                <a:cxn ang="0">
                  <a:pos x="T0" y="T1"/>
                </a:cxn>
                <a:cxn ang="0">
                  <a:pos x="T2" y="T3"/>
                </a:cxn>
                <a:cxn ang="0">
                  <a:pos x="T4" y="T5"/>
                </a:cxn>
                <a:cxn ang="0">
                  <a:pos x="T6" y="T7"/>
                </a:cxn>
                <a:cxn ang="0">
                  <a:pos x="T8" y="T9"/>
                </a:cxn>
              </a:cxnLst>
              <a:rect l="0" t="0" r="r" b="b"/>
              <a:pathLst>
                <a:path w="7" h="50">
                  <a:moveTo>
                    <a:pt x="6" y="3"/>
                  </a:moveTo>
                  <a:cubicBezTo>
                    <a:pt x="0" y="0"/>
                    <a:pt x="0" y="0"/>
                    <a:pt x="0" y="0"/>
                  </a:cubicBezTo>
                  <a:cubicBezTo>
                    <a:pt x="0" y="40"/>
                    <a:pt x="0" y="40"/>
                    <a:pt x="0" y="40"/>
                  </a:cubicBezTo>
                  <a:cubicBezTo>
                    <a:pt x="2" y="43"/>
                    <a:pt x="4" y="47"/>
                    <a:pt x="7" y="50"/>
                  </a:cubicBezTo>
                  <a:cubicBezTo>
                    <a:pt x="6" y="3"/>
                    <a:pt x="6" y="3"/>
                    <a:pt x="6" y="3"/>
                  </a:cubicBezTo>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5" name="Freeform 2400"/>
            <p:cNvSpPr/>
            <p:nvPr/>
          </p:nvSpPr>
          <p:spPr bwMode="auto">
            <a:xfrm>
              <a:off x="170" y="1423"/>
              <a:ext cx="134" cy="39"/>
            </a:xfrm>
            <a:custGeom>
              <a:avLst/>
              <a:gdLst>
                <a:gd name="T0" fmla="*/ 14 w 55"/>
                <a:gd name="T1" fmla="*/ 0 h 16"/>
                <a:gd name="T2" fmla="*/ 0 w 55"/>
                <a:gd name="T3" fmla="*/ 6 h 16"/>
                <a:gd name="T4" fmla="*/ 55 w 55"/>
                <a:gd name="T5" fmla="*/ 16 h 16"/>
                <a:gd name="T6" fmla="*/ 52 w 55"/>
                <a:gd name="T7" fmla="*/ 8 h 16"/>
                <a:gd name="T8" fmla="*/ 14 w 55"/>
                <a:gd name="T9" fmla="*/ 0 h 16"/>
              </a:gdLst>
              <a:ahLst/>
              <a:cxnLst>
                <a:cxn ang="0">
                  <a:pos x="T0" y="T1"/>
                </a:cxn>
                <a:cxn ang="0">
                  <a:pos x="T2" y="T3"/>
                </a:cxn>
                <a:cxn ang="0">
                  <a:pos x="T4" y="T5"/>
                </a:cxn>
                <a:cxn ang="0">
                  <a:pos x="T6" y="T7"/>
                </a:cxn>
                <a:cxn ang="0">
                  <a:pos x="T8" y="T9"/>
                </a:cxn>
              </a:cxnLst>
              <a:rect l="0" t="0" r="r" b="b"/>
              <a:pathLst>
                <a:path w="55" h="16">
                  <a:moveTo>
                    <a:pt x="14" y="0"/>
                  </a:moveTo>
                  <a:cubicBezTo>
                    <a:pt x="10" y="3"/>
                    <a:pt x="5" y="5"/>
                    <a:pt x="0" y="6"/>
                  </a:cubicBezTo>
                  <a:cubicBezTo>
                    <a:pt x="55" y="16"/>
                    <a:pt x="55" y="16"/>
                    <a:pt x="55" y="16"/>
                  </a:cubicBezTo>
                  <a:cubicBezTo>
                    <a:pt x="54" y="13"/>
                    <a:pt x="53" y="11"/>
                    <a:pt x="52" y="8"/>
                  </a:cubicBezTo>
                  <a:lnTo>
                    <a:pt x="14" y="0"/>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6" name="Freeform 2401"/>
            <p:cNvSpPr/>
            <p:nvPr/>
          </p:nvSpPr>
          <p:spPr bwMode="auto">
            <a:xfrm>
              <a:off x="-3" y="1549"/>
              <a:ext cx="416" cy="54"/>
            </a:xfrm>
            <a:custGeom>
              <a:avLst/>
              <a:gdLst>
                <a:gd name="T0" fmla="*/ 171 w 171"/>
                <a:gd name="T1" fmla="*/ 21 h 22"/>
                <a:gd name="T2" fmla="*/ 160 w 171"/>
                <a:gd name="T3" fmla="*/ 12 h 22"/>
                <a:gd name="T4" fmla="*/ 0 w 171"/>
                <a:gd name="T5" fmla="*/ 0 h 22"/>
                <a:gd name="T6" fmla="*/ 0 w 171"/>
                <a:gd name="T7" fmla="*/ 17 h 22"/>
                <a:gd name="T8" fmla="*/ 167 w 171"/>
                <a:gd name="T9" fmla="*/ 22 h 22"/>
                <a:gd name="T10" fmla="*/ 171 w 171"/>
                <a:gd name="T11" fmla="*/ 21 h 22"/>
              </a:gdLst>
              <a:ahLst/>
              <a:cxnLst>
                <a:cxn ang="0">
                  <a:pos x="T0" y="T1"/>
                </a:cxn>
                <a:cxn ang="0">
                  <a:pos x="T2" y="T3"/>
                </a:cxn>
                <a:cxn ang="0">
                  <a:pos x="T4" y="T5"/>
                </a:cxn>
                <a:cxn ang="0">
                  <a:pos x="T6" y="T7"/>
                </a:cxn>
                <a:cxn ang="0">
                  <a:pos x="T8" y="T9"/>
                </a:cxn>
                <a:cxn ang="0">
                  <a:pos x="T10" y="T11"/>
                </a:cxn>
              </a:cxnLst>
              <a:rect l="0" t="0" r="r" b="b"/>
              <a:pathLst>
                <a:path w="171" h="22">
                  <a:moveTo>
                    <a:pt x="171" y="21"/>
                  </a:moveTo>
                  <a:cubicBezTo>
                    <a:pt x="167" y="18"/>
                    <a:pt x="163" y="15"/>
                    <a:pt x="160" y="12"/>
                  </a:cubicBezTo>
                  <a:cubicBezTo>
                    <a:pt x="0" y="0"/>
                    <a:pt x="0" y="0"/>
                    <a:pt x="0" y="0"/>
                  </a:cubicBezTo>
                  <a:cubicBezTo>
                    <a:pt x="0" y="17"/>
                    <a:pt x="0" y="17"/>
                    <a:pt x="0" y="17"/>
                  </a:cubicBezTo>
                  <a:cubicBezTo>
                    <a:pt x="167" y="22"/>
                    <a:pt x="167" y="22"/>
                    <a:pt x="167" y="22"/>
                  </a:cubicBezTo>
                  <a:lnTo>
                    <a:pt x="171" y="21"/>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7" name="Freeform 2402"/>
            <p:cNvSpPr/>
            <p:nvPr/>
          </p:nvSpPr>
          <p:spPr bwMode="auto">
            <a:xfrm>
              <a:off x="955" y="2620"/>
              <a:ext cx="399" cy="396"/>
            </a:xfrm>
            <a:custGeom>
              <a:avLst/>
              <a:gdLst>
                <a:gd name="T0" fmla="*/ 287 w 399"/>
                <a:gd name="T1" fmla="*/ 355 h 396"/>
                <a:gd name="T2" fmla="*/ 209 w 399"/>
                <a:gd name="T3" fmla="*/ 228 h 396"/>
                <a:gd name="T4" fmla="*/ 360 w 399"/>
                <a:gd name="T5" fmla="*/ 258 h 396"/>
                <a:gd name="T6" fmla="*/ 399 w 399"/>
                <a:gd name="T7" fmla="*/ 202 h 396"/>
                <a:gd name="T8" fmla="*/ 214 w 399"/>
                <a:gd name="T9" fmla="*/ 0 h 396"/>
                <a:gd name="T10" fmla="*/ 170 w 399"/>
                <a:gd name="T11" fmla="*/ 48 h 396"/>
                <a:gd name="T12" fmla="*/ 289 w 399"/>
                <a:gd name="T13" fmla="*/ 170 h 396"/>
                <a:gd name="T14" fmla="*/ 134 w 399"/>
                <a:gd name="T15" fmla="*/ 160 h 396"/>
                <a:gd name="T16" fmla="*/ 187 w 399"/>
                <a:gd name="T17" fmla="*/ 287 h 396"/>
                <a:gd name="T18" fmla="*/ 39 w 399"/>
                <a:gd name="T19" fmla="*/ 219 h 396"/>
                <a:gd name="T20" fmla="*/ 0 w 399"/>
                <a:gd name="T21" fmla="*/ 270 h 396"/>
                <a:gd name="T22" fmla="*/ 253 w 399"/>
                <a:gd name="T23" fmla="*/ 396 h 396"/>
                <a:gd name="T24" fmla="*/ 287 w 399"/>
                <a:gd name="T25" fmla="*/ 355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9" h="396">
                  <a:moveTo>
                    <a:pt x="287" y="355"/>
                  </a:moveTo>
                  <a:lnTo>
                    <a:pt x="209" y="228"/>
                  </a:lnTo>
                  <a:lnTo>
                    <a:pt x="360" y="258"/>
                  </a:lnTo>
                  <a:lnTo>
                    <a:pt x="399" y="202"/>
                  </a:lnTo>
                  <a:lnTo>
                    <a:pt x="214" y="0"/>
                  </a:lnTo>
                  <a:lnTo>
                    <a:pt x="170" y="48"/>
                  </a:lnTo>
                  <a:lnTo>
                    <a:pt x="289" y="170"/>
                  </a:lnTo>
                  <a:lnTo>
                    <a:pt x="134" y="160"/>
                  </a:lnTo>
                  <a:lnTo>
                    <a:pt x="187" y="287"/>
                  </a:lnTo>
                  <a:lnTo>
                    <a:pt x="39" y="219"/>
                  </a:lnTo>
                  <a:lnTo>
                    <a:pt x="0" y="270"/>
                  </a:lnTo>
                  <a:lnTo>
                    <a:pt x="253" y="396"/>
                  </a:lnTo>
                  <a:lnTo>
                    <a:pt x="287" y="355"/>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8" name="Freeform 2403"/>
            <p:cNvSpPr/>
            <p:nvPr/>
          </p:nvSpPr>
          <p:spPr bwMode="auto">
            <a:xfrm>
              <a:off x="955" y="2620"/>
              <a:ext cx="399" cy="396"/>
            </a:xfrm>
            <a:custGeom>
              <a:avLst/>
              <a:gdLst>
                <a:gd name="T0" fmla="*/ 287 w 399"/>
                <a:gd name="T1" fmla="*/ 355 h 396"/>
                <a:gd name="T2" fmla="*/ 209 w 399"/>
                <a:gd name="T3" fmla="*/ 228 h 396"/>
                <a:gd name="T4" fmla="*/ 360 w 399"/>
                <a:gd name="T5" fmla="*/ 258 h 396"/>
                <a:gd name="T6" fmla="*/ 399 w 399"/>
                <a:gd name="T7" fmla="*/ 202 h 396"/>
                <a:gd name="T8" fmla="*/ 214 w 399"/>
                <a:gd name="T9" fmla="*/ 0 h 396"/>
                <a:gd name="T10" fmla="*/ 170 w 399"/>
                <a:gd name="T11" fmla="*/ 48 h 396"/>
                <a:gd name="T12" fmla="*/ 289 w 399"/>
                <a:gd name="T13" fmla="*/ 170 h 396"/>
                <a:gd name="T14" fmla="*/ 134 w 399"/>
                <a:gd name="T15" fmla="*/ 160 h 396"/>
                <a:gd name="T16" fmla="*/ 187 w 399"/>
                <a:gd name="T17" fmla="*/ 287 h 396"/>
                <a:gd name="T18" fmla="*/ 39 w 399"/>
                <a:gd name="T19" fmla="*/ 219 h 396"/>
                <a:gd name="T20" fmla="*/ 0 w 399"/>
                <a:gd name="T21" fmla="*/ 270 h 396"/>
                <a:gd name="T22" fmla="*/ 253 w 399"/>
                <a:gd name="T23" fmla="*/ 396 h 396"/>
                <a:gd name="T24" fmla="*/ 287 w 399"/>
                <a:gd name="T25" fmla="*/ 355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9" h="396">
                  <a:moveTo>
                    <a:pt x="287" y="355"/>
                  </a:moveTo>
                  <a:lnTo>
                    <a:pt x="209" y="228"/>
                  </a:lnTo>
                  <a:lnTo>
                    <a:pt x="360" y="258"/>
                  </a:lnTo>
                  <a:lnTo>
                    <a:pt x="399" y="202"/>
                  </a:lnTo>
                  <a:lnTo>
                    <a:pt x="214" y="0"/>
                  </a:lnTo>
                  <a:lnTo>
                    <a:pt x="170" y="48"/>
                  </a:lnTo>
                  <a:lnTo>
                    <a:pt x="289" y="170"/>
                  </a:lnTo>
                  <a:lnTo>
                    <a:pt x="134" y="160"/>
                  </a:lnTo>
                  <a:lnTo>
                    <a:pt x="187" y="287"/>
                  </a:lnTo>
                  <a:lnTo>
                    <a:pt x="39" y="219"/>
                  </a:lnTo>
                  <a:lnTo>
                    <a:pt x="0" y="270"/>
                  </a:lnTo>
                  <a:lnTo>
                    <a:pt x="253" y="396"/>
                  </a:lnTo>
                  <a:lnTo>
                    <a:pt x="287" y="35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9" name="Freeform 2404"/>
            <p:cNvSpPr/>
            <p:nvPr/>
          </p:nvSpPr>
          <p:spPr bwMode="auto">
            <a:xfrm>
              <a:off x="-3" y="1418"/>
              <a:ext cx="321" cy="78"/>
            </a:xfrm>
            <a:custGeom>
              <a:avLst/>
              <a:gdLst>
                <a:gd name="T0" fmla="*/ 128 w 132"/>
                <a:gd name="T1" fmla="*/ 23 h 32"/>
                <a:gd name="T2" fmla="*/ 58 w 132"/>
                <a:gd name="T3" fmla="*/ 11 h 32"/>
                <a:gd name="T4" fmla="*/ 1 w 132"/>
                <a:gd name="T5" fmla="*/ 0 h 32"/>
                <a:gd name="T6" fmla="*/ 0 w 132"/>
                <a:gd name="T7" fmla="*/ 2 h 32"/>
                <a:gd name="T8" fmla="*/ 0 w 132"/>
                <a:gd name="T9" fmla="*/ 12 h 32"/>
                <a:gd name="T10" fmla="*/ 132 w 132"/>
                <a:gd name="T11" fmla="*/ 32 h 32"/>
                <a:gd name="T12" fmla="*/ 128 w 132"/>
                <a:gd name="T13" fmla="*/ 23 h 32"/>
              </a:gdLst>
              <a:ahLst/>
              <a:cxnLst>
                <a:cxn ang="0">
                  <a:pos x="T0" y="T1"/>
                </a:cxn>
                <a:cxn ang="0">
                  <a:pos x="T2" y="T3"/>
                </a:cxn>
                <a:cxn ang="0">
                  <a:pos x="T4" y="T5"/>
                </a:cxn>
                <a:cxn ang="0">
                  <a:pos x="T6" y="T7"/>
                </a:cxn>
                <a:cxn ang="0">
                  <a:pos x="T8" y="T9"/>
                </a:cxn>
                <a:cxn ang="0">
                  <a:pos x="T10" y="T11"/>
                </a:cxn>
                <a:cxn ang="0">
                  <a:pos x="T12" y="T13"/>
                </a:cxn>
              </a:cxnLst>
              <a:rect l="0" t="0" r="r" b="b"/>
              <a:pathLst>
                <a:path w="132" h="32">
                  <a:moveTo>
                    <a:pt x="128" y="23"/>
                  </a:moveTo>
                  <a:cubicBezTo>
                    <a:pt x="58" y="11"/>
                    <a:pt x="58" y="11"/>
                    <a:pt x="58" y="11"/>
                  </a:cubicBezTo>
                  <a:cubicBezTo>
                    <a:pt x="38" y="13"/>
                    <a:pt x="19" y="9"/>
                    <a:pt x="1" y="0"/>
                  </a:cubicBezTo>
                  <a:cubicBezTo>
                    <a:pt x="1" y="1"/>
                    <a:pt x="0" y="1"/>
                    <a:pt x="0" y="2"/>
                  </a:cubicBezTo>
                  <a:cubicBezTo>
                    <a:pt x="0" y="12"/>
                    <a:pt x="0" y="12"/>
                    <a:pt x="0" y="12"/>
                  </a:cubicBezTo>
                  <a:cubicBezTo>
                    <a:pt x="132" y="32"/>
                    <a:pt x="132" y="32"/>
                    <a:pt x="132" y="32"/>
                  </a:cubicBezTo>
                  <a:cubicBezTo>
                    <a:pt x="130" y="29"/>
                    <a:pt x="129" y="26"/>
                    <a:pt x="128" y="23"/>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0" name="Freeform 2405"/>
            <p:cNvSpPr/>
            <p:nvPr/>
          </p:nvSpPr>
          <p:spPr bwMode="auto">
            <a:xfrm>
              <a:off x="780" y="2106"/>
              <a:ext cx="22" cy="93"/>
            </a:xfrm>
            <a:custGeom>
              <a:avLst/>
              <a:gdLst>
                <a:gd name="T0" fmla="*/ 2 w 9"/>
                <a:gd name="T1" fmla="*/ 0 h 38"/>
                <a:gd name="T2" fmla="*/ 9 w 9"/>
                <a:gd name="T3" fmla="*/ 38 h 38"/>
                <a:gd name="T4" fmla="*/ 8 w 9"/>
                <a:gd name="T5" fmla="*/ 2 h 38"/>
                <a:gd name="T6" fmla="*/ 2 w 9"/>
                <a:gd name="T7" fmla="*/ 0 h 38"/>
              </a:gdLst>
              <a:ahLst/>
              <a:cxnLst>
                <a:cxn ang="0">
                  <a:pos x="T0" y="T1"/>
                </a:cxn>
                <a:cxn ang="0">
                  <a:pos x="T2" y="T3"/>
                </a:cxn>
                <a:cxn ang="0">
                  <a:pos x="T4" y="T5"/>
                </a:cxn>
                <a:cxn ang="0">
                  <a:pos x="T6" y="T7"/>
                </a:cxn>
              </a:cxnLst>
              <a:rect l="0" t="0" r="r" b="b"/>
              <a:pathLst>
                <a:path w="9" h="38">
                  <a:moveTo>
                    <a:pt x="2" y="0"/>
                  </a:moveTo>
                  <a:cubicBezTo>
                    <a:pt x="0" y="10"/>
                    <a:pt x="3" y="25"/>
                    <a:pt x="9" y="38"/>
                  </a:cubicBezTo>
                  <a:cubicBezTo>
                    <a:pt x="8" y="2"/>
                    <a:pt x="8" y="2"/>
                    <a:pt x="8" y="2"/>
                  </a:cubicBezTo>
                  <a:lnTo>
                    <a:pt x="2" y="0"/>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1" name="Freeform 2406"/>
            <p:cNvSpPr/>
            <p:nvPr/>
          </p:nvSpPr>
          <p:spPr bwMode="auto">
            <a:xfrm>
              <a:off x="-3" y="1501"/>
              <a:ext cx="377" cy="65"/>
            </a:xfrm>
            <a:custGeom>
              <a:avLst/>
              <a:gdLst>
                <a:gd name="T0" fmla="*/ 146 w 155"/>
                <a:gd name="T1" fmla="*/ 18 h 27"/>
                <a:gd name="T2" fmla="*/ 0 w 155"/>
                <a:gd name="T3" fmla="*/ 0 h 27"/>
                <a:gd name="T4" fmla="*/ 0 w 155"/>
                <a:gd name="T5" fmla="*/ 14 h 27"/>
                <a:gd name="T6" fmla="*/ 155 w 155"/>
                <a:gd name="T7" fmla="*/ 27 h 27"/>
                <a:gd name="T8" fmla="*/ 146 w 155"/>
                <a:gd name="T9" fmla="*/ 18 h 27"/>
              </a:gdLst>
              <a:ahLst/>
              <a:cxnLst>
                <a:cxn ang="0">
                  <a:pos x="T0" y="T1"/>
                </a:cxn>
                <a:cxn ang="0">
                  <a:pos x="T2" y="T3"/>
                </a:cxn>
                <a:cxn ang="0">
                  <a:pos x="T4" y="T5"/>
                </a:cxn>
                <a:cxn ang="0">
                  <a:pos x="T6" y="T7"/>
                </a:cxn>
                <a:cxn ang="0">
                  <a:pos x="T8" y="T9"/>
                </a:cxn>
              </a:cxnLst>
              <a:rect l="0" t="0" r="r" b="b"/>
              <a:pathLst>
                <a:path w="155" h="27">
                  <a:moveTo>
                    <a:pt x="146" y="18"/>
                  </a:moveTo>
                  <a:cubicBezTo>
                    <a:pt x="0" y="0"/>
                    <a:pt x="0" y="0"/>
                    <a:pt x="0" y="0"/>
                  </a:cubicBezTo>
                  <a:cubicBezTo>
                    <a:pt x="0" y="14"/>
                    <a:pt x="0" y="14"/>
                    <a:pt x="0" y="14"/>
                  </a:cubicBezTo>
                  <a:cubicBezTo>
                    <a:pt x="155" y="27"/>
                    <a:pt x="155" y="27"/>
                    <a:pt x="155" y="27"/>
                  </a:cubicBezTo>
                  <a:cubicBezTo>
                    <a:pt x="151" y="24"/>
                    <a:pt x="148" y="21"/>
                    <a:pt x="146" y="18"/>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2" name="Freeform 2407"/>
            <p:cNvSpPr/>
            <p:nvPr/>
          </p:nvSpPr>
          <p:spPr bwMode="auto">
            <a:xfrm>
              <a:off x="-3" y="1459"/>
              <a:ext cx="346" cy="73"/>
            </a:xfrm>
            <a:custGeom>
              <a:avLst/>
              <a:gdLst>
                <a:gd name="T0" fmla="*/ 135 w 142"/>
                <a:gd name="T1" fmla="*/ 20 h 30"/>
                <a:gd name="T2" fmla="*/ 0 w 142"/>
                <a:gd name="T3" fmla="*/ 0 h 30"/>
                <a:gd name="T4" fmla="*/ 0 w 142"/>
                <a:gd name="T5" fmla="*/ 12 h 30"/>
                <a:gd name="T6" fmla="*/ 142 w 142"/>
                <a:gd name="T7" fmla="*/ 30 h 30"/>
                <a:gd name="T8" fmla="*/ 135 w 142"/>
                <a:gd name="T9" fmla="*/ 20 h 30"/>
              </a:gdLst>
              <a:ahLst/>
              <a:cxnLst>
                <a:cxn ang="0">
                  <a:pos x="T0" y="T1"/>
                </a:cxn>
                <a:cxn ang="0">
                  <a:pos x="T2" y="T3"/>
                </a:cxn>
                <a:cxn ang="0">
                  <a:pos x="T4" y="T5"/>
                </a:cxn>
                <a:cxn ang="0">
                  <a:pos x="T6" y="T7"/>
                </a:cxn>
                <a:cxn ang="0">
                  <a:pos x="T8" y="T9"/>
                </a:cxn>
              </a:cxnLst>
              <a:rect l="0" t="0" r="r" b="b"/>
              <a:pathLst>
                <a:path w="142" h="30">
                  <a:moveTo>
                    <a:pt x="135" y="20"/>
                  </a:moveTo>
                  <a:cubicBezTo>
                    <a:pt x="0" y="0"/>
                    <a:pt x="0" y="0"/>
                    <a:pt x="0" y="0"/>
                  </a:cubicBezTo>
                  <a:cubicBezTo>
                    <a:pt x="0" y="12"/>
                    <a:pt x="0" y="12"/>
                    <a:pt x="0" y="12"/>
                  </a:cubicBezTo>
                  <a:cubicBezTo>
                    <a:pt x="142" y="30"/>
                    <a:pt x="142" y="30"/>
                    <a:pt x="142" y="30"/>
                  </a:cubicBezTo>
                  <a:cubicBezTo>
                    <a:pt x="139" y="27"/>
                    <a:pt x="137" y="23"/>
                    <a:pt x="135" y="2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3" name="Freeform 2408"/>
            <p:cNvSpPr/>
            <p:nvPr/>
          </p:nvSpPr>
          <p:spPr bwMode="auto">
            <a:xfrm>
              <a:off x="2418" y="4291"/>
              <a:ext cx="64" cy="31"/>
            </a:xfrm>
            <a:custGeom>
              <a:avLst/>
              <a:gdLst>
                <a:gd name="T0" fmla="*/ 0 w 64"/>
                <a:gd name="T1" fmla="*/ 10 h 31"/>
                <a:gd name="T2" fmla="*/ 5 w 64"/>
                <a:gd name="T3" fmla="*/ 31 h 31"/>
                <a:gd name="T4" fmla="*/ 64 w 64"/>
                <a:gd name="T5" fmla="*/ 31 h 31"/>
                <a:gd name="T6" fmla="*/ 56 w 64"/>
                <a:gd name="T7" fmla="*/ 0 h 31"/>
                <a:gd name="T8" fmla="*/ 0 w 64"/>
                <a:gd name="T9" fmla="*/ 10 h 31"/>
              </a:gdLst>
              <a:ahLst/>
              <a:cxnLst>
                <a:cxn ang="0">
                  <a:pos x="T0" y="T1"/>
                </a:cxn>
                <a:cxn ang="0">
                  <a:pos x="T2" y="T3"/>
                </a:cxn>
                <a:cxn ang="0">
                  <a:pos x="T4" y="T5"/>
                </a:cxn>
                <a:cxn ang="0">
                  <a:pos x="T6" y="T7"/>
                </a:cxn>
                <a:cxn ang="0">
                  <a:pos x="T8" y="T9"/>
                </a:cxn>
              </a:cxnLst>
              <a:rect l="0" t="0" r="r" b="b"/>
              <a:pathLst>
                <a:path w="64" h="31">
                  <a:moveTo>
                    <a:pt x="0" y="10"/>
                  </a:moveTo>
                  <a:lnTo>
                    <a:pt x="5" y="31"/>
                  </a:lnTo>
                  <a:lnTo>
                    <a:pt x="64" y="31"/>
                  </a:lnTo>
                  <a:lnTo>
                    <a:pt x="56" y="0"/>
                  </a:lnTo>
                  <a:lnTo>
                    <a:pt x="0" y="10"/>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4" name="Freeform 2409"/>
            <p:cNvSpPr/>
            <p:nvPr/>
          </p:nvSpPr>
          <p:spPr bwMode="auto">
            <a:xfrm>
              <a:off x="2338" y="4155"/>
              <a:ext cx="32" cy="31"/>
            </a:xfrm>
            <a:custGeom>
              <a:avLst/>
              <a:gdLst>
                <a:gd name="T0" fmla="*/ 0 w 13"/>
                <a:gd name="T1" fmla="*/ 11 h 13"/>
                <a:gd name="T2" fmla="*/ 3 w 13"/>
                <a:gd name="T3" fmla="*/ 13 h 13"/>
                <a:gd name="T4" fmla="*/ 13 w 13"/>
                <a:gd name="T5" fmla="*/ 3 h 13"/>
                <a:gd name="T6" fmla="*/ 9 w 13"/>
                <a:gd name="T7" fmla="*/ 0 h 13"/>
                <a:gd name="T8" fmla="*/ 0 w 13"/>
                <a:gd name="T9" fmla="*/ 11 h 13"/>
              </a:gdLst>
              <a:ahLst/>
              <a:cxnLst>
                <a:cxn ang="0">
                  <a:pos x="T0" y="T1"/>
                </a:cxn>
                <a:cxn ang="0">
                  <a:pos x="T2" y="T3"/>
                </a:cxn>
                <a:cxn ang="0">
                  <a:pos x="T4" y="T5"/>
                </a:cxn>
                <a:cxn ang="0">
                  <a:pos x="T6" y="T7"/>
                </a:cxn>
                <a:cxn ang="0">
                  <a:pos x="T8" y="T9"/>
                </a:cxn>
              </a:cxnLst>
              <a:rect l="0" t="0" r="r" b="b"/>
              <a:pathLst>
                <a:path w="13" h="13">
                  <a:moveTo>
                    <a:pt x="0" y="11"/>
                  </a:moveTo>
                  <a:cubicBezTo>
                    <a:pt x="3" y="13"/>
                    <a:pt x="3" y="13"/>
                    <a:pt x="3" y="13"/>
                  </a:cubicBezTo>
                  <a:cubicBezTo>
                    <a:pt x="6" y="10"/>
                    <a:pt x="9" y="7"/>
                    <a:pt x="13" y="3"/>
                  </a:cubicBezTo>
                  <a:cubicBezTo>
                    <a:pt x="9" y="0"/>
                    <a:pt x="9" y="0"/>
                    <a:pt x="9" y="0"/>
                  </a:cubicBezTo>
                  <a:cubicBezTo>
                    <a:pt x="7" y="4"/>
                    <a:pt x="4" y="8"/>
                    <a:pt x="0" y="11"/>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5" name="Freeform 2410"/>
            <p:cNvSpPr/>
            <p:nvPr/>
          </p:nvSpPr>
          <p:spPr bwMode="auto">
            <a:xfrm>
              <a:off x="-3" y="1603"/>
              <a:ext cx="384" cy="44"/>
            </a:xfrm>
            <a:custGeom>
              <a:avLst/>
              <a:gdLst>
                <a:gd name="T0" fmla="*/ 136 w 158"/>
                <a:gd name="T1" fmla="*/ 14 h 18"/>
                <a:gd name="T2" fmla="*/ 135 w 158"/>
                <a:gd name="T3" fmla="*/ 14 h 18"/>
                <a:gd name="T4" fmla="*/ 158 w 158"/>
                <a:gd name="T5" fmla="*/ 4 h 18"/>
                <a:gd name="T6" fmla="*/ 0 w 158"/>
                <a:gd name="T7" fmla="*/ 0 h 18"/>
                <a:gd name="T8" fmla="*/ 0 w 158"/>
                <a:gd name="T9" fmla="*/ 3 h 18"/>
                <a:gd name="T10" fmla="*/ 10 w 158"/>
                <a:gd name="T11" fmla="*/ 18 h 18"/>
                <a:gd name="T12" fmla="*/ 136 w 158"/>
                <a:gd name="T13" fmla="*/ 14 h 18"/>
              </a:gdLst>
              <a:ahLst/>
              <a:cxnLst>
                <a:cxn ang="0">
                  <a:pos x="T0" y="T1"/>
                </a:cxn>
                <a:cxn ang="0">
                  <a:pos x="T2" y="T3"/>
                </a:cxn>
                <a:cxn ang="0">
                  <a:pos x="T4" y="T5"/>
                </a:cxn>
                <a:cxn ang="0">
                  <a:pos x="T6" y="T7"/>
                </a:cxn>
                <a:cxn ang="0">
                  <a:pos x="T8" y="T9"/>
                </a:cxn>
                <a:cxn ang="0">
                  <a:pos x="T10" y="T11"/>
                </a:cxn>
                <a:cxn ang="0">
                  <a:pos x="T12" y="T13"/>
                </a:cxn>
              </a:cxnLst>
              <a:rect l="0" t="0" r="r" b="b"/>
              <a:pathLst>
                <a:path w="158" h="18">
                  <a:moveTo>
                    <a:pt x="136" y="14"/>
                  </a:moveTo>
                  <a:cubicBezTo>
                    <a:pt x="135" y="14"/>
                    <a:pt x="135" y="14"/>
                    <a:pt x="135" y="14"/>
                  </a:cubicBezTo>
                  <a:cubicBezTo>
                    <a:pt x="142" y="11"/>
                    <a:pt x="150" y="8"/>
                    <a:pt x="158" y="4"/>
                  </a:cubicBezTo>
                  <a:cubicBezTo>
                    <a:pt x="0" y="0"/>
                    <a:pt x="0" y="0"/>
                    <a:pt x="0" y="0"/>
                  </a:cubicBezTo>
                  <a:cubicBezTo>
                    <a:pt x="0" y="3"/>
                    <a:pt x="0" y="3"/>
                    <a:pt x="0" y="3"/>
                  </a:cubicBezTo>
                  <a:cubicBezTo>
                    <a:pt x="3" y="8"/>
                    <a:pt x="6" y="13"/>
                    <a:pt x="10" y="18"/>
                  </a:cubicBezTo>
                  <a:lnTo>
                    <a:pt x="136" y="14"/>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6" name="Freeform 2411"/>
            <p:cNvSpPr/>
            <p:nvPr/>
          </p:nvSpPr>
          <p:spPr bwMode="auto">
            <a:xfrm>
              <a:off x="1796" y="3598"/>
              <a:ext cx="579" cy="659"/>
            </a:xfrm>
            <a:custGeom>
              <a:avLst/>
              <a:gdLst>
                <a:gd name="T0" fmla="*/ 194 w 238"/>
                <a:gd name="T1" fmla="*/ 199 h 271"/>
                <a:gd name="T2" fmla="*/ 87 w 238"/>
                <a:gd name="T3" fmla="*/ 160 h 271"/>
                <a:gd name="T4" fmla="*/ 72 w 238"/>
                <a:gd name="T5" fmla="*/ 50 h 271"/>
                <a:gd name="T6" fmla="*/ 24 w 238"/>
                <a:gd name="T7" fmla="*/ 37 h 271"/>
                <a:gd name="T8" fmla="*/ 48 w 238"/>
                <a:gd name="T9" fmla="*/ 192 h 271"/>
                <a:gd name="T10" fmla="*/ 204 w 238"/>
                <a:gd name="T11" fmla="*/ 242 h 271"/>
                <a:gd name="T12" fmla="*/ 194 w 238"/>
                <a:gd name="T13" fmla="*/ 199 h 271"/>
              </a:gdLst>
              <a:ahLst/>
              <a:cxnLst>
                <a:cxn ang="0">
                  <a:pos x="T0" y="T1"/>
                </a:cxn>
                <a:cxn ang="0">
                  <a:pos x="T2" y="T3"/>
                </a:cxn>
                <a:cxn ang="0">
                  <a:pos x="T4" y="T5"/>
                </a:cxn>
                <a:cxn ang="0">
                  <a:pos x="T6" y="T7"/>
                </a:cxn>
                <a:cxn ang="0">
                  <a:pos x="T8" y="T9"/>
                </a:cxn>
                <a:cxn ang="0">
                  <a:pos x="T10" y="T11"/>
                </a:cxn>
                <a:cxn ang="0">
                  <a:pos x="T12" y="T13"/>
                </a:cxn>
              </a:cxnLst>
              <a:rect l="0" t="0" r="r" b="b"/>
              <a:pathLst>
                <a:path w="238" h="271">
                  <a:moveTo>
                    <a:pt x="194" y="199"/>
                  </a:moveTo>
                  <a:cubicBezTo>
                    <a:pt x="160" y="209"/>
                    <a:pt x="116" y="199"/>
                    <a:pt x="87" y="160"/>
                  </a:cubicBezTo>
                  <a:cubicBezTo>
                    <a:pt x="56" y="118"/>
                    <a:pt x="62" y="76"/>
                    <a:pt x="72" y="50"/>
                  </a:cubicBezTo>
                  <a:cubicBezTo>
                    <a:pt x="93" y="0"/>
                    <a:pt x="39" y="3"/>
                    <a:pt x="24" y="37"/>
                  </a:cubicBezTo>
                  <a:cubicBezTo>
                    <a:pt x="0" y="89"/>
                    <a:pt x="15" y="149"/>
                    <a:pt x="48" y="192"/>
                  </a:cubicBezTo>
                  <a:cubicBezTo>
                    <a:pt x="85" y="240"/>
                    <a:pt x="135" y="271"/>
                    <a:pt x="204" y="242"/>
                  </a:cubicBezTo>
                  <a:cubicBezTo>
                    <a:pt x="233" y="230"/>
                    <a:pt x="238" y="186"/>
                    <a:pt x="194" y="199"/>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7" name="Freeform 2412"/>
            <p:cNvSpPr/>
            <p:nvPr/>
          </p:nvSpPr>
          <p:spPr bwMode="auto">
            <a:xfrm>
              <a:off x="1468" y="3104"/>
              <a:ext cx="70" cy="68"/>
            </a:xfrm>
            <a:custGeom>
              <a:avLst/>
              <a:gdLst>
                <a:gd name="T0" fmla="*/ 19 w 29"/>
                <a:gd name="T1" fmla="*/ 2 h 28"/>
                <a:gd name="T2" fmla="*/ 2 w 29"/>
                <a:gd name="T3" fmla="*/ 10 h 28"/>
                <a:gd name="T4" fmla="*/ 10 w 29"/>
                <a:gd name="T5" fmla="*/ 26 h 28"/>
                <a:gd name="T6" fmla="*/ 27 w 29"/>
                <a:gd name="T7" fmla="*/ 18 h 28"/>
                <a:gd name="T8" fmla="*/ 19 w 29"/>
                <a:gd name="T9" fmla="*/ 2 h 28"/>
              </a:gdLst>
              <a:ahLst/>
              <a:cxnLst>
                <a:cxn ang="0">
                  <a:pos x="T0" y="T1"/>
                </a:cxn>
                <a:cxn ang="0">
                  <a:pos x="T2" y="T3"/>
                </a:cxn>
                <a:cxn ang="0">
                  <a:pos x="T4" y="T5"/>
                </a:cxn>
                <a:cxn ang="0">
                  <a:pos x="T6" y="T7"/>
                </a:cxn>
                <a:cxn ang="0">
                  <a:pos x="T8" y="T9"/>
                </a:cxn>
              </a:cxnLst>
              <a:rect l="0" t="0" r="r" b="b"/>
              <a:pathLst>
                <a:path w="29" h="28">
                  <a:moveTo>
                    <a:pt x="19" y="2"/>
                  </a:moveTo>
                  <a:cubicBezTo>
                    <a:pt x="12" y="0"/>
                    <a:pt x="4" y="3"/>
                    <a:pt x="2" y="10"/>
                  </a:cubicBezTo>
                  <a:cubicBezTo>
                    <a:pt x="0" y="16"/>
                    <a:pt x="3" y="24"/>
                    <a:pt x="10" y="26"/>
                  </a:cubicBezTo>
                  <a:cubicBezTo>
                    <a:pt x="17" y="28"/>
                    <a:pt x="24" y="25"/>
                    <a:pt x="27" y="18"/>
                  </a:cubicBezTo>
                  <a:cubicBezTo>
                    <a:pt x="29" y="12"/>
                    <a:pt x="25" y="4"/>
                    <a:pt x="19" y="2"/>
                  </a:cubicBezTo>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8" name="Freeform 2413"/>
            <p:cNvSpPr/>
            <p:nvPr/>
          </p:nvSpPr>
          <p:spPr bwMode="auto">
            <a:xfrm>
              <a:off x="680" y="2072"/>
              <a:ext cx="137" cy="224"/>
            </a:xfrm>
            <a:custGeom>
              <a:avLst/>
              <a:gdLst>
                <a:gd name="T0" fmla="*/ 37 w 56"/>
                <a:gd name="T1" fmla="*/ 92 h 92"/>
                <a:gd name="T2" fmla="*/ 56 w 56"/>
                <a:gd name="T3" fmla="*/ 74 h 92"/>
                <a:gd name="T4" fmla="*/ 35 w 56"/>
                <a:gd name="T5" fmla="*/ 11 h 92"/>
                <a:gd name="T6" fmla="*/ 5 w 56"/>
                <a:gd name="T7" fmla="*/ 0 h 92"/>
                <a:gd name="T8" fmla="*/ 17 w 56"/>
                <a:gd name="T9" fmla="*/ 27 h 92"/>
                <a:gd name="T10" fmla="*/ 0 w 56"/>
                <a:gd name="T11" fmla="*/ 33 h 92"/>
                <a:gd name="T12" fmla="*/ 37 w 56"/>
                <a:gd name="T13" fmla="*/ 92 h 92"/>
              </a:gdLst>
              <a:ahLst/>
              <a:cxnLst>
                <a:cxn ang="0">
                  <a:pos x="T0" y="T1"/>
                </a:cxn>
                <a:cxn ang="0">
                  <a:pos x="T2" y="T3"/>
                </a:cxn>
                <a:cxn ang="0">
                  <a:pos x="T4" y="T5"/>
                </a:cxn>
                <a:cxn ang="0">
                  <a:pos x="T6" y="T7"/>
                </a:cxn>
                <a:cxn ang="0">
                  <a:pos x="T8" y="T9"/>
                </a:cxn>
                <a:cxn ang="0">
                  <a:pos x="T10" y="T11"/>
                </a:cxn>
                <a:cxn ang="0">
                  <a:pos x="T12" y="T13"/>
                </a:cxn>
              </a:cxnLst>
              <a:rect l="0" t="0" r="r" b="b"/>
              <a:pathLst>
                <a:path w="56" h="92">
                  <a:moveTo>
                    <a:pt x="37" y="92"/>
                  </a:moveTo>
                  <a:cubicBezTo>
                    <a:pt x="44" y="86"/>
                    <a:pt x="50" y="80"/>
                    <a:pt x="56" y="74"/>
                  </a:cubicBezTo>
                  <a:cubicBezTo>
                    <a:pt x="43" y="62"/>
                    <a:pt x="31" y="28"/>
                    <a:pt x="35" y="11"/>
                  </a:cubicBezTo>
                  <a:cubicBezTo>
                    <a:pt x="23" y="6"/>
                    <a:pt x="13" y="3"/>
                    <a:pt x="5" y="0"/>
                  </a:cubicBezTo>
                  <a:cubicBezTo>
                    <a:pt x="10" y="12"/>
                    <a:pt x="14" y="21"/>
                    <a:pt x="17" y="27"/>
                  </a:cubicBezTo>
                  <a:cubicBezTo>
                    <a:pt x="14" y="28"/>
                    <a:pt x="8" y="30"/>
                    <a:pt x="0" y="33"/>
                  </a:cubicBezTo>
                  <a:cubicBezTo>
                    <a:pt x="5" y="58"/>
                    <a:pt x="23" y="81"/>
                    <a:pt x="37" y="92"/>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9" name="Freeform 2414"/>
            <p:cNvSpPr/>
            <p:nvPr/>
          </p:nvSpPr>
          <p:spPr bwMode="auto">
            <a:xfrm>
              <a:off x="2294" y="4186"/>
              <a:ext cx="47" cy="34"/>
            </a:xfrm>
            <a:custGeom>
              <a:avLst/>
              <a:gdLst>
                <a:gd name="T0" fmla="*/ 5 w 19"/>
                <a:gd name="T1" fmla="*/ 5 h 14"/>
                <a:gd name="T2" fmla="*/ 0 w 19"/>
                <a:gd name="T3" fmla="*/ 7 h 14"/>
                <a:gd name="T4" fmla="*/ 11 w 19"/>
                <a:gd name="T5" fmla="*/ 14 h 14"/>
                <a:gd name="T6" fmla="*/ 19 w 19"/>
                <a:gd name="T7" fmla="*/ 3 h 14"/>
                <a:gd name="T8" fmla="*/ 15 w 19"/>
                <a:gd name="T9" fmla="*/ 0 h 14"/>
                <a:gd name="T10" fmla="*/ 5 w 19"/>
                <a:gd name="T11" fmla="*/ 5 h 14"/>
              </a:gdLst>
              <a:ahLst/>
              <a:cxnLst>
                <a:cxn ang="0">
                  <a:pos x="T0" y="T1"/>
                </a:cxn>
                <a:cxn ang="0">
                  <a:pos x="T2" y="T3"/>
                </a:cxn>
                <a:cxn ang="0">
                  <a:pos x="T4" y="T5"/>
                </a:cxn>
                <a:cxn ang="0">
                  <a:pos x="T6" y="T7"/>
                </a:cxn>
                <a:cxn ang="0">
                  <a:pos x="T8" y="T9"/>
                </a:cxn>
                <a:cxn ang="0">
                  <a:pos x="T10" y="T11"/>
                </a:cxn>
              </a:cxnLst>
              <a:rect l="0" t="0" r="r" b="b"/>
              <a:pathLst>
                <a:path w="19" h="14">
                  <a:moveTo>
                    <a:pt x="5" y="5"/>
                  </a:moveTo>
                  <a:cubicBezTo>
                    <a:pt x="4" y="6"/>
                    <a:pt x="2" y="6"/>
                    <a:pt x="0" y="7"/>
                  </a:cubicBezTo>
                  <a:cubicBezTo>
                    <a:pt x="11" y="14"/>
                    <a:pt x="11" y="14"/>
                    <a:pt x="11" y="14"/>
                  </a:cubicBezTo>
                  <a:cubicBezTo>
                    <a:pt x="13" y="10"/>
                    <a:pt x="16" y="7"/>
                    <a:pt x="19" y="3"/>
                  </a:cubicBezTo>
                  <a:cubicBezTo>
                    <a:pt x="15" y="0"/>
                    <a:pt x="15" y="0"/>
                    <a:pt x="15" y="0"/>
                  </a:cubicBezTo>
                  <a:cubicBezTo>
                    <a:pt x="12" y="2"/>
                    <a:pt x="9" y="4"/>
                    <a:pt x="5" y="5"/>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0" name="Freeform 2415"/>
            <p:cNvSpPr/>
            <p:nvPr/>
          </p:nvSpPr>
          <p:spPr bwMode="auto">
            <a:xfrm>
              <a:off x="999" y="2564"/>
              <a:ext cx="204" cy="311"/>
            </a:xfrm>
            <a:custGeom>
              <a:avLst/>
              <a:gdLst>
                <a:gd name="T0" fmla="*/ 48 w 84"/>
                <a:gd name="T1" fmla="*/ 128 h 128"/>
                <a:gd name="T2" fmla="*/ 27 w 84"/>
                <a:gd name="T3" fmla="*/ 81 h 128"/>
                <a:gd name="T4" fmla="*/ 84 w 84"/>
                <a:gd name="T5" fmla="*/ 85 h 128"/>
                <a:gd name="T6" fmla="*/ 43 w 84"/>
                <a:gd name="T7" fmla="*/ 43 h 128"/>
                <a:gd name="T8" fmla="*/ 54 w 84"/>
                <a:gd name="T9" fmla="*/ 29 h 128"/>
                <a:gd name="T10" fmla="*/ 41 w 84"/>
                <a:gd name="T11" fmla="*/ 0 h 128"/>
                <a:gd name="T12" fmla="*/ 31 w 84"/>
                <a:gd name="T13" fmla="*/ 0 h 128"/>
                <a:gd name="T14" fmla="*/ 0 w 84"/>
                <a:gd name="T15" fmla="*/ 39 h 128"/>
                <a:gd name="T16" fmla="*/ 25 w 84"/>
                <a:gd name="T17" fmla="*/ 118 h 128"/>
                <a:gd name="T18" fmla="*/ 48 w 84"/>
                <a:gd name="T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128">
                  <a:moveTo>
                    <a:pt x="48" y="128"/>
                  </a:moveTo>
                  <a:cubicBezTo>
                    <a:pt x="27" y="81"/>
                    <a:pt x="27" y="81"/>
                    <a:pt x="27" y="81"/>
                  </a:cubicBezTo>
                  <a:cubicBezTo>
                    <a:pt x="84" y="85"/>
                    <a:pt x="84" y="85"/>
                    <a:pt x="84" y="85"/>
                  </a:cubicBezTo>
                  <a:cubicBezTo>
                    <a:pt x="43" y="43"/>
                    <a:pt x="43" y="43"/>
                    <a:pt x="43" y="43"/>
                  </a:cubicBezTo>
                  <a:cubicBezTo>
                    <a:pt x="54" y="29"/>
                    <a:pt x="54" y="29"/>
                    <a:pt x="54" y="29"/>
                  </a:cubicBezTo>
                  <a:cubicBezTo>
                    <a:pt x="48" y="20"/>
                    <a:pt x="43" y="10"/>
                    <a:pt x="41" y="0"/>
                  </a:cubicBezTo>
                  <a:cubicBezTo>
                    <a:pt x="37" y="0"/>
                    <a:pt x="34" y="0"/>
                    <a:pt x="31" y="0"/>
                  </a:cubicBezTo>
                  <a:cubicBezTo>
                    <a:pt x="21" y="14"/>
                    <a:pt x="10" y="27"/>
                    <a:pt x="0" y="39"/>
                  </a:cubicBezTo>
                  <a:cubicBezTo>
                    <a:pt x="16" y="61"/>
                    <a:pt x="25" y="93"/>
                    <a:pt x="25" y="118"/>
                  </a:cubicBezTo>
                  <a:cubicBezTo>
                    <a:pt x="48" y="128"/>
                    <a:pt x="48" y="128"/>
                    <a:pt x="48" y="128"/>
                  </a:cubicBezTo>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1" name="Freeform 2416"/>
            <p:cNvSpPr/>
            <p:nvPr/>
          </p:nvSpPr>
          <p:spPr bwMode="auto">
            <a:xfrm>
              <a:off x="31" y="1649"/>
              <a:ext cx="314" cy="49"/>
            </a:xfrm>
            <a:custGeom>
              <a:avLst/>
              <a:gdLst>
                <a:gd name="T0" fmla="*/ 124 w 129"/>
                <a:gd name="T1" fmla="*/ 0 h 20"/>
                <a:gd name="T2" fmla="*/ 0 w 129"/>
                <a:gd name="T3" fmla="*/ 4 h 20"/>
                <a:gd name="T4" fmla="*/ 14 w 129"/>
                <a:gd name="T5" fmla="*/ 20 h 20"/>
                <a:gd name="T6" fmla="*/ 129 w 129"/>
                <a:gd name="T7" fmla="*/ 11 h 20"/>
                <a:gd name="T8" fmla="*/ 124 w 129"/>
                <a:gd name="T9" fmla="*/ 0 h 20"/>
              </a:gdLst>
              <a:ahLst/>
              <a:cxnLst>
                <a:cxn ang="0">
                  <a:pos x="T0" y="T1"/>
                </a:cxn>
                <a:cxn ang="0">
                  <a:pos x="T2" y="T3"/>
                </a:cxn>
                <a:cxn ang="0">
                  <a:pos x="T4" y="T5"/>
                </a:cxn>
                <a:cxn ang="0">
                  <a:pos x="T6" y="T7"/>
                </a:cxn>
                <a:cxn ang="0">
                  <a:pos x="T8" y="T9"/>
                </a:cxn>
              </a:cxnLst>
              <a:rect l="0" t="0" r="r" b="b"/>
              <a:pathLst>
                <a:path w="129" h="20">
                  <a:moveTo>
                    <a:pt x="124" y="0"/>
                  </a:moveTo>
                  <a:cubicBezTo>
                    <a:pt x="0" y="4"/>
                    <a:pt x="0" y="4"/>
                    <a:pt x="0" y="4"/>
                  </a:cubicBezTo>
                  <a:cubicBezTo>
                    <a:pt x="5" y="9"/>
                    <a:pt x="10" y="14"/>
                    <a:pt x="14" y="20"/>
                  </a:cubicBezTo>
                  <a:cubicBezTo>
                    <a:pt x="129" y="11"/>
                    <a:pt x="129" y="11"/>
                    <a:pt x="129" y="11"/>
                  </a:cubicBezTo>
                  <a:cubicBezTo>
                    <a:pt x="127" y="7"/>
                    <a:pt x="125" y="3"/>
                    <a:pt x="124" y="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2" name="Freeform 2417"/>
            <p:cNvSpPr/>
            <p:nvPr/>
          </p:nvSpPr>
          <p:spPr bwMode="auto">
            <a:xfrm>
              <a:off x="2241" y="4206"/>
              <a:ext cx="75" cy="46"/>
            </a:xfrm>
            <a:custGeom>
              <a:avLst/>
              <a:gdLst>
                <a:gd name="T0" fmla="*/ 2 w 31"/>
                <a:gd name="T1" fmla="*/ 5 h 19"/>
                <a:gd name="T2" fmla="*/ 0 w 31"/>
                <a:gd name="T3" fmla="*/ 9 h 19"/>
                <a:gd name="T4" fmla="*/ 25 w 31"/>
                <a:gd name="T5" fmla="*/ 19 h 19"/>
                <a:gd name="T6" fmla="*/ 31 w 31"/>
                <a:gd name="T7" fmla="*/ 9 h 19"/>
                <a:gd name="T8" fmla="*/ 18 w 31"/>
                <a:gd name="T9" fmla="*/ 0 h 19"/>
                <a:gd name="T10" fmla="*/ 2 w 31"/>
                <a:gd name="T11" fmla="*/ 5 h 19"/>
              </a:gdLst>
              <a:ahLst/>
              <a:cxnLst>
                <a:cxn ang="0">
                  <a:pos x="T0" y="T1"/>
                </a:cxn>
                <a:cxn ang="0">
                  <a:pos x="T2" y="T3"/>
                </a:cxn>
                <a:cxn ang="0">
                  <a:pos x="T4" y="T5"/>
                </a:cxn>
                <a:cxn ang="0">
                  <a:pos x="T6" y="T7"/>
                </a:cxn>
                <a:cxn ang="0">
                  <a:pos x="T8" y="T9"/>
                </a:cxn>
                <a:cxn ang="0">
                  <a:pos x="T10" y="T11"/>
                </a:cxn>
              </a:cxnLst>
              <a:rect l="0" t="0" r="r" b="b"/>
              <a:pathLst>
                <a:path w="31" h="19">
                  <a:moveTo>
                    <a:pt x="2" y="5"/>
                  </a:moveTo>
                  <a:cubicBezTo>
                    <a:pt x="2" y="6"/>
                    <a:pt x="1" y="8"/>
                    <a:pt x="0" y="9"/>
                  </a:cubicBezTo>
                  <a:cubicBezTo>
                    <a:pt x="25" y="19"/>
                    <a:pt x="25" y="19"/>
                    <a:pt x="25" y="19"/>
                  </a:cubicBezTo>
                  <a:cubicBezTo>
                    <a:pt x="27" y="16"/>
                    <a:pt x="29" y="12"/>
                    <a:pt x="31" y="9"/>
                  </a:cubicBezTo>
                  <a:cubicBezTo>
                    <a:pt x="18" y="0"/>
                    <a:pt x="18" y="0"/>
                    <a:pt x="18" y="0"/>
                  </a:cubicBezTo>
                  <a:cubicBezTo>
                    <a:pt x="13" y="2"/>
                    <a:pt x="7" y="3"/>
                    <a:pt x="2" y="5"/>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3" name="Freeform 2418"/>
            <p:cNvSpPr/>
            <p:nvPr/>
          </p:nvSpPr>
          <p:spPr bwMode="auto">
            <a:xfrm>
              <a:off x="75" y="1686"/>
              <a:ext cx="282" cy="63"/>
            </a:xfrm>
            <a:custGeom>
              <a:avLst/>
              <a:gdLst>
                <a:gd name="T0" fmla="*/ 113 w 116"/>
                <a:gd name="T1" fmla="*/ 0 h 26"/>
                <a:gd name="T2" fmla="*/ 0 w 116"/>
                <a:gd name="T3" fmla="*/ 9 h 26"/>
                <a:gd name="T4" fmla="*/ 13 w 116"/>
                <a:gd name="T5" fmla="*/ 26 h 26"/>
                <a:gd name="T6" fmla="*/ 116 w 116"/>
                <a:gd name="T7" fmla="*/ 9 h 26"/>
                <a:gd name="T8" fmla="*/ 113 w 116"/>
                <a:gd name="T9" fmla="*/ 0 h 26"/>
              </a:gdLst>
              <a:ahLst/>
              <a:cxnLst>
                <a:cxn ang="0">
                  <a:pos x="T0" y="T1"/>
                </a:cxn>
                <a:cxn ang="0">
                  <a:pos x="T2" y="T3"/>
                </a:cxn>
                <a:cxn ang="0">
                  <a:pos x="T4" y="T5"/>
                </a:cxn>
                <a:cxn ang="0">
                  <a:pos x="T6" y="T7"/>
                </a:cxn>
                <a:cxn ang="0">
                  <a:pos x="T8" y="T9"/>
                </a:cxn>
              </a:cxnLst>
              <a:rect l="0" t="0" r="r" b="b"/>
              <a:pathLst>
                <a:path w="116" h="26">
                  <a:moveTo>
                    <a:pt x="113" y="0"/>
                  </a:moveTo>
                  <a:cubicBezTo>
                    <a:pt x="0" y="9"/>
                    <a:pt x="0" y="9"/>
                    <a:pt x="0" y="9"/>
                  </a:cubicBezTo>
                  <a:cubicBezTo>
                    <a:pt x="5" y="15"/>
                    <a:pt x="9" y="20"/>
                    <a:pt x="13" y="26"/>
                  </a:cubicBezTo>
                  <a:cubicBezTo>
                    <a:pt x="116" y="9"/>
                    <a:pt x="116" y="9"/>
                    <a:pt x="116" y="9"/>
                  </a:cubicBezTo>
                  <a:cubicBezTo>
                    <a:pt x="115" y="6"/>
                    <a:pt x="114" y="3"/>
                    <a:pt x="113" y="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4" name="Freeform 2419"/>
            <p:cNvSpPr/>
            <p:nvPr/>
          </p:nvSpPr>
          <p:spPr bwMode="auto">
            <a:xfrm>
              <a:off x="114" y="1717"/>
              <a:ext cx="258" cy="73"/>
            </a:xfrm>
            <a:custGeom>
              <a:avLst/>
              <a:gdLst>
                <a:gd name="T0" fmla="*/ 106 w 106"/>
                <a:gd name="T1" fmla="*/ 9 h 30"/>
                <a:gd name="T2" fmla="*/ 102 w 106"/>
                <a:gd name="T3" fmla="*/ 0 h 30"/>
                <a:gd name="T4" fmla="*/ 0 w 106"/>
                <a:gd name="T5" fmla="*/ 18 h 30"/>
                <a:gd name="T6" fmla="*/ 6 w 106"/>
                <a:gd name="T7" fmla="*/ 30 h 30"/>
                <a:gd name="T8" fmla="*/ 106 w 106"/>
                <a:gd name="T9" fmla="*/ 9 h 30"/>
              </a:gdLst>
              <a:ahLst/>
              <a:cxnLst>
                <a:cxn ang="0">
                  <a:pos x="T0" y="T1"/>
                </a:cxn>
                <a:cxn ang="0">
                  <a:pos x="T2" y="T3"/>
                </a:cxn>
                <a:cxn ang="0">
                  <a:pos x="T4" y="T5"/>
                </a:cxn>
                <a:cxn ang="0">
                  <a:pos x="T6" y="T7"/>
                </a:cxn>
                <a:cxn ang="0">
                  <a:pos x="T8" y="T9"/>
                </a:cxn>
              </a:cxnLst>
              <a:rect l="0" t="0" r="r" b="b"/>
              <a:pathLst>
                <a:path w="106" h="30">
                  <a:moveTo>
                    <a:pt x="106" y="9"/>
                  </a:moveTo>
                  <a:cubicBezTo>
                    <a:pt x="105" y="6"/>
                    <a:pt x="103" y="3"/>
                    <a:pt x="102" y="0"/>
                  </a:cubicBezTo>
                  <a:cubicBezTo>
                    <a:pt x="0" y="18"/>
                    <a:pt x="0" y="18"/>
                    <a:pt x="0" y="18"/>
                  </a:cubicBezTo>
                  <a:cubicBezTo>
                    <a:pt x="2" y="21"/>
                    <a:pt x="4" y="25"/>
                    <a:pt x="6" y="30"/>
                  </a:cubicBezTo>
                  <a:lnTo>
                    <a:pt x="106" y="9"/>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5" name="Freeform 2420"/>
            <p:cNvSpPr/>
            <p:nvPr/>
          </p:nvSpPr>
          <p:spPr bwMode="auto">
            <a:xfrm>
              <a:off x="1976" y="3816"/>
              <a:ext cx="102" cy="183"/>
            </a:xfrm>
            <a:custGeom>
              <a:avLst/>
              <a:gdLst>
                <a:gd name="T0" fmla="*/ 29 w 42"/>
                <a:gd name="T1" fmla="*/ 75 h 75"/>
                <a:gd name="T2" fmla="*/ 42 w 42"/>
                <a:gd name="T3" fmla="*/ 55 h 75"/>
                <a:gd name="T4" fmla="*/ 28 w 42"/>
                <a:gd name="T5" fmla="*/ 33 h 75"/>
                <a:gd name="T6" fmla="*/ 17 w 42"/>
                <a:gd name="T7" fmla="*/ 0 h 75"/>
                <a:gd name="T8" fmla="*/ 0 w 42"/>
                <a:gd name="T9" fmla="*/ 8 h 75"/>
                <a:gd name="T10" fmla="*/ 29 w 42"/>
                <a:gd name="T11" fmla="*/ 75 h 75"/>
              </a:gdLst>
              <a:ahLst/>
              <a:cxnLst>
                <a:cxn ang="0">
                  <a:pos x="T0" y="T1"/>
                </a:cxn>
                <a:cxn ang="0">
                  <a:pos x="T2" y="T3"/>
                </a:cxn>
                <a:cxn ang="0">
                  <a:pos x="T4" y="T5"/>
                </a:cxn>
                <a:cxn ang="0">
                  <a:pos x="T6" y="T7"/>
                </a:cxn>
                <a:cxn ang="0">
                  <a:pos x="T8" y="T9"/>
                </a:cxn>
                <a:cxn ang="0">
                  <a:pos x="T10" y="T11"/>
                </a:cxn>
              </a:cxnLst>
              <a:rect l="0" t="0" r="r" b="b"/>
              <a:pathLst>
                <a:path w="42" h="75">
                  <a:moveTo>
                    <a:pt x="29" y="75"/>
                  </a:moveTo>
                  <a:cubicBezTo>
                    <a:pt x="33" y="68"/>
                    <a:pt x="38" y="61"/>
                    <a:pt x="42" y="55"/>
                  </a:cubicBezTo>
                  <a:cubicBezTo>
                    <a:pt x="37" y="49"/>
                    <a:pt x="32" y="42"/>
                    <a:pt x="28" y="33"/>
                  </a:cubicBezTo>
                  <a:cubicBezTo>
                    <a:pt x="22" y="22"/>
                    <a:pt x="19" y="11"/>
                    <a:pt x="17" y="0"/>
                  </a:cubicBezTo>
                  <a:cubicBezTo>
                    <a:pt x="11" y="3"/>
                    <a:pt x="6" y="6"/>
                    <a:pt x="0" y="8"/>
                  </a:cubicBezTo>
                  <a:cubicBezTo>
                    <a:pt x="1" y="31"/>
                    <a:pt x="9" y="54"/>
                    <a:pt x="29" y="7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6" name="Freeform 2421"/>
            <p:cNvSpPr/>
            <p:nvPr/>
          </p:nvSpPr>
          <p:spPr bwMode="auto">
            <a:xfrm>
              <a:off x="2059" y="3962"/>
              <a:ext cx="119" cy="88"/>
            </a:xfrm>
            <a:custGeom>
              <a:avLst/>
              <a:gdLst>
                <a:gd name="T0" fmla="*/ 49 w 49"/>
                <a:gd name="T1" fmla="*/ 16 h 36"/>
                <a:gd name="T2" fmla="*/ 14 w 49"/>
                <a:gd name="T3" fmla="*/ 0 h 36"/>
                <a:gd name="T4" fmla="*/ 0 w 49"/>
                <a:gd name="T5" fmla="*/ 20 h 36"/>
                <a:gd name="T6" fmla="*/ 30 w 49"/>
                <a:gd name="T7" fmla="*/ 36 h 36"/>
                <a:gd name="T8" fmla="*/ 49 w 49"/>
                <a:gd name="T9" fmla="*/ 16 h 36"/>
              </a:gdLst>
              <a:ahLst/>
              <a:cxnLst>
                <a:cxn ang="0">
                  <a:pos x="T0" y="T1"/>
                </a:cxn>
                <a:cxn ang="0">
                  <a:pos x="T2" y="T3"/>
                </a:cxn>
                <a:cxn ang="0">
                  <a:pos x="T4" y="T5"/>
                </a:cxn>
                <a:cxn ang="0">
                  <a:pos x="T6" y="T7"/>
                </a:cxn>
                <a:cxn ang="0">
                  <a:pos x="T8" y="T9"/>
                </a:cxn>
              </a:cxnLst>
              <a:rect l="0" t="0" r="r" b="b"/>
              <a:pathLst>
                <a:path w="49" h="36">
                  <a:moveTo>
                    <a:pt x="49" y="16"/>
                  </a:moveTo>
                  <a:cubicBezTo>
                    <a:pt x="35" y="14"/>
                    <a:pt x="24" y="8"/>
                    <a:pt x="14" y="0"/>
                  </a:cubicBezTo>
                  <a:cubicBezTo>
                    <a:pt x="9" y="6"/>
                    <a:pt x="5" y="13"/>
                    <a:pt x="0" y="20"/>
                  </a:cubicBezTo>
                  <a:cubicBezTo>
                    <a:pt x="9" y="27"/>
                    <a:pt x="19" y="33"/>
                    <a:pt x="30" y="36"/>
                  </a:cubicBezTo>
                  <a:cubicBezTo>
                    <a:pt x="36" y="29"/>
                    <a:pt x="42" y="23"/>
                    <a:pt x="49" y="16"/>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7" name="Freeform 2422"/>
            <p:cNvSpPr/>
            <p:nvPr/>
          </p:nvSpPr>
          <p:spPr bwMode="auto">
            <a:xfrm>
              <a:off x="131" y="1749"/>
              <a:ext cx="253" cy="75"/>
            </a:xfrm>
            <a:custGeom>
              <a:avLst/>
              <a:gdLst>
                <a:gd name="T0" fmla="*/ 0 w 104"/>
                <a:gd name="T1" fmla="*/ 21 h 31"/>
                <a:gd name="T2" fmla="*/ 3 w 104"/>
                <a:gd name="T3" fmla="*/ 31 h 31"/>
                <a:gd name="T4" fmla="*/ 104 w 104"/>
                <a:gd name="T5" fmla="*/ 8 h 31"/>
                <a:gd name="T6" fmla="*/ 101 w 104"/>
                <a:gd name="T7" fmla="*/ 0 h 31"/>
                <a:gd name="T8" fmla="*/ 0 w 104"/>
                <a:gd name="T9" fmla="*/ 21 h 31"/>
              </a:gdLst>
              <a:ahLst/>
              <a:cxnLst>
                <a:cxn ang="0">
                  <a:pos x="T0" y="T1"/>
                </a:cxn>
                <a:cxn ang="0">
                  <a:pos x="T2" y="T3"/>
                </a:cxn>
                <a:cxn ang="0">
                  <a:pos x="T4" y="T5"/>
                </a:cxn>
                <a:cxn ang="0">
                  <a:pos x="T6" y="T7"/>
                </a:cxn>
                <a:cxn ang="0">
                  <a:pos x="T8" y="T9"/>
                </a:cxn>
              </a:cxnLst>
              <a:rect l="0" t="0" r="r" b="b"/>
              <a:pathLst>
                <a:path w="104" h="31">
                  <a:moveTo>
                    <a:pt x="0" y="21"/>
                  </a:moveTo>
                  <a:cubicBezTo>
                    <a:pt x="1" y="25"/>
                    <a:pt x="2" y="28"/>
                    <a:pt x="3" y="31"/>
                  </a:cubicBezTo>
                  <a:cubicBezTo>
                    <a:pt x="104" y="8"/>
                    <a:pt x="104" y="8"/>
                    <a:pt x="104" y="8"/>
                  </a:cubicBezTo>
                  <a:cubicBezTo>
                    <a:pt x="103" y="6"/>
                    <a:pt x="102" y="3"/>
                    <a:pt x="101" y="0"/>
                  </a:cubicBezTo>
                  <a:lnTo>
                    <a:pt x="0" y="21"/>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8" name="Freeform 2423"/>
            <p:cNvSpPr/>
            <p:nvPr/>
          </p:nvSpPr>
          <p:spPr bwMode="auto">
            <a:xfrm>
              <a:off x="1368" y="3386"/>
              <a:ext cx="477" cy="377"/>
            </a:xfrm>
            <a:custGeom>
              <a:avLst/>
              <a:gdLst>
                <a:gd name="T0" fmla="*/ 80 w 196"/>
                <a:gd name="T1" fmla="*/ 10 h 155"/>
                <a:gd name="T2" fmla="*/ 25 w 196"/>
                <a:gd name="T3" fmla="*/ 0 h 155"/>
                <a:gd name="T4" fmla="*/ 0 w 196"/>
                <a:gd name="T5" fmla="*/ 56 h 155"/>
                <a:gd name="T6" fmla="*/ 180 w 196"/>
                <a:gd name="T7" fmla="*/ 155 h 155"/>
                <a:gd name="T8" fmla="*/ 196 w 196"/>
                <a:gd name="T9" fmla="*/ 111 h 155"/>
                <a:gd name="T10" fmla="*/ 80 w 196"/>
                <a:gd name="T11" fmla="*/ 10 h 155"/>
              </a:gdLst>
              <a:ahLst/>
              <a:cxnLst>
                <a:cxn ang="0">
                  <a:pos x="T0" y="T1"/>
                </a:cxn>
                <a:cxn ang="0">
                  <a:pos x="T2" y="T3"/>
                </a:cxn>
                <a:cxn ang="0">
                  <a:pos x="T4" y="T5"/>
                </a:cxn>
                <a:cxn ang="0">
                  <a:pos x="T6" y="T7"/>
                </a:cxn>
                <a:cxn ang="0">
                  <a:pos x="T8" y="T9"/>
                </a:cxn>
                <a:cxn ang="0">
                  <a:pos x="T10" y="T11"/>
                </a:cxn>
              </a:cxnLst>
              <a:rect l="0" t="0" r="r" b="b"/>
              <a:pathLst>
                <a:path w="196" h="155">
                  <a:moveTo>
                    <a:pt x="80" y="10"/>
                  </a:moveTo>
                  <a:cubicBezTo>
                    <a:pt x="59" y="9"/>
                    <a:pt x="41" y="6"/>
                    <a:pt x="25" y="0"/>
                  </a:cubicBezTo>
                  <a:cubicBezTo>
                    <a:pt x="10" y="13"/>
                    <a:pt x="0" y="32"/>
                    <a:pt x="0" y="56"/>
                  </a:cubicBezTo>
                  <a:cubicBezTo>
                    <a:pt x="102" y="86"/>
                    <a:pt x="153" y="115"/>
                    <a:pt x="180" y="155"/>
                  </a:cubicBezTo>
                  <a:cubicBezTo>
                    <a:pt x="183" y="139"/>
                    <a:pt x="188" y="124"/>
                    <a:pt x="196" y="111"/>
                  </a:cubicBezTo>
                  <a:cubicBezTo>
                    <a:pt x="172" y="69"/>
                    <a:pt x="125" y="30"/>
                    <a:pt x="80" y="1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9" name="Freeform 2424"/>
            <p:cNvSpPr/>
            <p:nvPr/>
          </p:nvSpPr>
          <p:spPr bwMode="auto">
            <a:xfrm>
              <a:off x="141" y="1781"/>
              <a:ext cx="255" cy="80"/>
            </a:xfrm>
            <a:custGeom>
              <a:avLst/>
              <a:gdLst>
                <a:gd name="T0" fmla="*/ 0 w 105"/>
                <a:gd name="T1" fmla="*/ 23 h 33"/>
                <a:gd name="T2" fmla="*/ 0 w 105"/>
                <a:gd name="T3" fmla="*/ 33 h 33"/>
                <a:gd name="T4" fmla="*/ 69 w 105"/>
                <a:gd name="T5" fmla="*/ 16 h 33"/>
                <a:gd name="T6" fmla="*/ 71 w 105"/>
                <a:gd name="T7" fmla="*/ 9 h 33"/>
                <a:gd name="T8" fmla="*/ 81 w 105"/>
                <a:gd name="T9" fmla="*/ 13 h 33"/>
                <a:gd name="T10" fmla="*/ 105 w 105"/>
                <a:gd name="T11" fmla="*/ 7 h 33"/>
                <a:gd name="T12" fmla="*/ 102 w 105"/>
                <a:gd name="T13" fmla="*/ 0 h 33"/>
                <a:gd name="T14" fmla="*/ 0 w 105"/>
                <a:gd name="T15" fmla="*/ 23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0" y="23"/>
                  </a:moveTo>
                  <a:cubicBezTo>
                    <a:pt x="0" y="26"/>
                    <a:pt x="0" y="30"/>
                    <a:pt x="0" y="33"/>
                  </a:cubicBezTo>
                  <a:cubicBezTo>
                    <a:pt x="69" y="16"/>
                    <a:pt x="69" y="16"/>
                    <a:pt x="69" y="16"/>
                  </a:cubicBezTo>
                  <a:cubicBezTo>
                    <a:pt x="70" y="13"/>
                    <a:pt x="71" y="10"/>
                    <a:pt x="71" y="9"/>
                  </a:cubicBezTo>
                  <a:cubicBezTo>
                    <a:pt x="74" y="10"/>
                    <a:pt x="77" y="11"/>
                    <a:pt x="81" y="13"/>
                  </a:cubicBezTo>
                  <a:cubicBezTo>
                    <a:pt x="105" y="7"/>
                    <a:pt x="105" y="7"/>
                    <a:pt x="105" y="7"/>
                  </a:cubicBezTo>
                  <a:cubicBezTo>
                    <a:pt x="102" y="0"/>
                    <a:pt x="102" y="0"/>
                    <a:pt x="102" y="0"/>
                  </a:cubicBezTo>
                  <a:lnTo>
                    <a:pt x="0" y="23"/>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0" name="Freeform 2425"/>
            <p:cNvSpPr/>
            <p:nvPr/>
          </p:nvSpPr>
          <p:spPr bwMode="auto">
            <a:xfrm>
              <a:off x="2224" y="4237"/>
              <a:ext cx="75" cy="49"/>
            </a:xfrm>
            <a:custGeom>
              <a:avLst/>
              <a:gdLst>
                <a:gd name="T0" fmla="*/ 0 w 31"/>
                <a:gd name="T1" fmla="*/ 14 h 20"/>
                <a:gd name="T2" fmla="*/ 26 w 31"/>
                <a:gd name="T3" fmla="*/ 20 h 20"/>
                <a:gd name="T4" fmla="*/ 31 w 31"/>
                <a:gd name="T5" fmla="*/ 9 h 20"/>
                <a:gd name="T6" fmla="*/ 6 w 31"/>
                <a:gd name="T7" fmla="*/ 0 h 20"/>
                <a:gd name="T8" fmla="*/ 0 w 31"/>
                <a:gd name="T9" fmla="*/ 14 h 20"/>
              </a:gdLst>
              <a:ahLst/>
              <a:cxnLst>
                <a:cxn ang="0">
                  <a:pos x="T0" y="T1"/>
                </a:cxn>
                <a:cxn ang="0">
                  <a:pos x="T2" y="T3"/>
                </a:cxn>
                <a:cxn ang="0">
                  <a:pos x="T4" y="T5"/>
                </a:cxn>
                <a:cxn ang="0">
                  <a:pos x="T6" y="T7"/>
                </a:cxn>
                <a:cxn ang="0">
                  <a:pos x="T8" y="T9"/>
                </a:cxn>
              </a:cxnLst>
              <a:rect l="0" t="0" r="r" b="b"/>
              <a:pathLst>
                <a:path w="31" h="20">
                  <a:moveTo>
                    <a:pt x="0" y="14"/>
                  </a:moveTo>
                  <a:cubicBezTo>
                    <a:pt x="26" y="20"/>
                    <a:pt x="26" y="20"/>
                    <a:pt x="26" y="20"/>
                  </a:cubicBezTo>
                  <a:cubicBezTo>
                    <a:pt x="27" y="17"/>
                    <a:pt x="29" y="13"/>
                    <a:pt x="31" y="9"/>
                  </a:cubicBezTo>
                  <a:cubicBezTo>
                    <a:pt x="6" y="0"/>
                    <a:pt x="6" y="0"/>
                    <a:pt x="6" y="0"/>
                  </a:cubicBezTo>
                  <a:cubicBezTo>
                    <a:pt x="4" y="5"/>
                    <a:pt x="2" y="9"/>
                    <a:pt x="0" y="14"/>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1" name="Freeform 2426"/>
            <p:cNvSpPr/>
            <p:nvPr/>
          </p:nvSpPr>
          <p:spPr bwMode="auto">
            <a:xfrm>
              <a:off x="357" y="1807"/>
              <a:ext cx="51" cy="25"/>
            </a:xfrm>
            <a:custGeom>
              <a:avLst/>
              <a:gdLst>
                <a:gd name="T0" fmla="*/ 17 w 21"/>
                <a:gd name="T1" fmla="*/ 0 h 10"/>
                <a:gd name="T2" fmla="*/ 0 w 21"/>
                <a:gd name="T3" fmla="*/ 4 h 10"/>
                <a:gd name="T4" fmla="*/ 21 w 21"/>
                <a:gd name="T5" fmla="*/ 10 h 10"/>
                <a:gd name="T6" fmla="*/ 17 w 21"/>
                <a:gd name="T7" fmla="*/ 0 h 10"/>
              </a:gdLst>
              <a:ahLst/>
              <a:cxnLst>
                <a:cxn ang="0">
                  <a:pos x="T0" y="T1"/>
                </a:cxn>
                <a:cxn ang="0">
                  <a:pos x="T2" y="T3"/>
                </a:cxn>
                <a:cxn ang="0">
                  <a:pos x="T4" y="T5"/>
                </a:cxn>
                <a:cxn ang="0">
                  <a:pos x="T6" y="T7"/>
                </a:cxn>
              </a:cxnLst>
              <a:rect l="0" t="0" r="r" b="b"/>
              <a:pathLst>
                <a:path w="21" h="10">
                  <a:moveTo>
                    <a:pt x="17" y="0"/>
                  </a:moveTo>
                  <a:cubicBezTo>
                    <a:pt x="0" y="4"/>
                    <a:pt x="0" y="4"/>
                    <a:pt x="0" y="4"/>
                  </a:cubicBezTo>
                  <a:cubicBezTo>
                    <a:pt x="7" y="6"/>
                    <a:pt x="14" y="8"/>
                    <a:pt x="21" y="10"/>
                  </a:cubicBezTo>
                  <a:cubicBezTo>
                    <a:pt x="20" y="7"/>
                    <a:pt x="19" y="3"/>
                    <a:pt x="17" y="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2" name="Freeform 2427"/>
            <p:cNvSpPr/>
            <p:nvPr/>
          </p:nvSpPr>
          <p:spPr bwMode="auto">
            <a:xfrm>
              <a:off x="608" y="2158"/>
              <a:ext cx="150" cy="201"/>
            </a:xfrm>
            <a:custGeom>
              <a:avLst/>
              <a:gdLst>
                <a:gd name="T0" fmla="*/ 44 w 62"/>
                <a:gd name="T1" fmla="*/ 83 h 83"/>
                <a:gd name="T2" fmla="*/ 62 w 62"/>
                <a:gd name="T3" fmla="*/ 64 h 83"/>
                <a:gd name="T4" fmla="*/ 23 w 62"/>
                <a:gd name="T5" fmla="*/ 0 h 83"/>
                <a:gd name="T6" fmla="*/ 0 w 62"/>
                <a:gd name="T7" fmla="*/ 8 h 83"/>
                <a:gd name="T8" fmla="*/ 44 w 62"/>
                <a:gd name="T9" fmla="*/ 83 h 83"/>
              </a:gdLst>
              <a:ahLst/>
              <a:cxnLst>
                <a:cxn ang="0">
                  <a:pos x="T0" y="T1"/>
                </a:cxn>
                <a:cxn ang="0">
                  <a:pos x="T2" y="T3"/>
                </a:cxn>
                <a:cxn ang="0">
                  <a:pos x="T4" y="T5"/>
                </a:cxn>
                <a:cxn ang="0">
                  <a:pos x="T6" y="T7"/>
                </a:cxn>
                <a:cxn ang="0">
                  <a:pos x="T8" y="T9"/>
                </a:cxn>
              </a:cxnLst>
              <a:rect l="0" t="0" r="r" b="b"/>
              <a:pathLst>
                <a:path w="62" h="83">
                  <a:moveTo>
                    <a:pt x="44" y="83"/>
                  </a:moveTo>
                  <a:cubicBezTo>
                    <a:pt x="50" y="76"/>
                    <a:pt x="56" y="70"/>
                    <a:pt x="62" y="64"/>
                  </a:cubicBezTo>
                  <a:cubicBezTo>
                    <a:pt x="46" y="52"/>
                    <a:pt x="28" y="27"/>
                    <a:pt x="23" y="0"/>
                  </a:cubicBezTo>
                  <a:cubicBezTo>
                    <a:pt x="16" y="3"/>
                    <a:pt x="7" y="6"/>
                    <a:pt x="0" y="8"/>
                  </a:cubicBezTo>
                  <a:cubicBezTo>
                    <a:pt x="1" y="46"/>
                    <a:pt x="27" y="71"/>
                    <a:pt x="44" y="83"/>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3" name="Freeform 2428"/>
            <p:cNvSpPr/>
            <p:nvPr/>
          </p:nvSpPr>
          <p:spPr bwMode="auto">
            <a:xfrm>
              <a:off x="2246" y="4291"/>
              <a:ext cx="36" cy="31"/>
            </a:xfrm>
            <a:custGeom>
              <a:avLst/>
              <a:gdLst>
                <a:gd name="T0" fmla="*/ 5 w 15"/>
                <a:gd name="T1" fmla="*/ 0 h 13"/>
                <a:gd name="T2" fmla="*/ 0 w 15"/>
                <a:gd name="T3" fmla="*/ 13 h 13"/>
                <a:gd name="T4" fmla="*/ 13 w 15"/>
                <a:gd name="T5" fmla="*/ 13 h 13"/>
                <a:gd name="T6" fmla="*/ 15 w 15"/>
                <a:gd name="T7" fmla="*/ 3 h 13"/>
                <a:gd name="T8" fmla="*/ 5 w 15"/>
                <a:gd name="T9" fmla="*/ 0 h 13"/>
              </a:gdLst>
              <a:ahLst/>
              <a:cxnLst>
                <a:cxn ang="0">
                  <a:pos x="T0" y="T1"/>
                </a:cxn>
                <a:cxn ang="0">
                  <a:pos x="T2" y="T3"/>
                </a:cxn>
                <a:cxn ang="0">
                  <a:pos x="T4" y="T5"/>
                </a:cxn>
                <a:cxn ang="0">
                  <a:pos x="T6" y="T7"/>
                </a:cxn>
                <a:cxn ang="0">
                  <a:pos x="T8" y="T9"/>
                </a:cxn>
              </a:cxnLst>
              <a:rect l="0" t="0" r="r" b="b"/>
              <a:pathLst>
                <a:path w="15" h="13">
                  <a:moveTo>
                    <a:pt x="5" y="0"/>
                  </a:moveTo>
                  <a:cubicBezTo>
                    <a:pt x="3" y="4"/>
                    <a:pt x="2" y="9"/>
                    <a:pt x="0" y="13"/>
                  </a:cubicBezTo>
                  <a:cubicBezTo>
                    <a:pt x="13" y="13"/>
                    <a:pt x="13" y="13"/>
                    <a:pt x="13" y="13"/>
                  </a:cubicBezTo>
                  <a:cubicBezTo>
                    <a:pt x="13" y="10"/>
                    <a:pt x="14" y="6"/>
                    <a:pt x="15" y="3"/>
                  </a:cubicBezTo>
                  <a:lnTo>
                    <a:pt x="5"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4" name="Freeform 2429"/>
            <p:cNvSpPr/>
            <p:nvPr/>
          </p:nvSpPr>
          <p:spPr bwMode="auto">
            <a:xfrm>
              <a:off x="299" y="1827"/>
              <a:ext cx="158" cy="126"/>
            </a:xfrm>
            <a:custGeom>
              <a:avLst/>
              <a:gdLst>
                <a:gd name="T0" fmla="*/ 49 w 65"/>
                <a:gd name="T1" fmla="*/ 12 h 52"/>
                <a:gd name="T2" fmla="*/ 10 w 65"/>
                <a:gd name="T3" fmla="*/ 0 h 52"/>
                <a:gd name="T4" fmla="*/ 0 w 65"/>
                <a:gd name="T5" fmla="*/ 30 h 52"/>
                <a:gd name="T6" fmla="*/ 65 w 65"/>
                <a:gd name="T7" fmla="*/ 52 h 52"/>
                <a:gd name="T8" fmla="*/ 49 w 65"/>
                <a:gd name="T9" fmla="*/ 12 h 52"/>
              </a:gdLst>
              <a:ahLst/>
              <a:cxnLst>
                <a:cxn ang="0">
                  <a:pos x="T0" y="T1"/>
                </a:cxn>
                <a:cxn ang="0">
                  <a:pos x="T2" y="T3"/>
                </a:cxn>
                <a:cxn ang="0">
                  <a:pos x="T4" y="T5"/>
                </a:cxn>
                <a:cxn ang="0">
                  <a:pos x="T6" y="T7"/>
                </a:cxn>
                <a:cxn ang="0">
                  <a:pos x="T8" y="T9"/>
                </a:cxn>
              </a:cxnLst>
              <a:rect l="0" t="0" r="r" b="b"/>
              <a:pathLst>
                <a:path w="65" h="52">
                  <a:moveTo>
                    <a:pt x="49" y="12"/>
                  </a:moveTo>
                  <a:cubicBezTo>
                    <a:pt x="33" y="8"/>
                    <a:pt x="17" y="3"/>
                    <a:pt x="10" y="0"/>
                  </a:cubicBezTo>
                  <a:cubicBezTo>
                    <a:pt x="8" y="5"/>
                    <a:pt x="2" y="22"/>
                    <a:pt x="0" y="30"/>
                  </a:cubicBezTo>
                  <a:cubicBezTo>
                    <a:pt x="9" y="33"/>
                    <a:pt x="47" y="45"/>
                    <a:pt x="65" y="52"/>
                  </a:cubicBezTo>
                  <a:cubicBezTo>
                    <a:pt x="59" y="38"/>
                    <a:pt x="54" y="25"/>
                    <a:pt x="49" y="12"/>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5" name="Freeform 2430"/>
            <p:cNvSpPr/>
            <p:nvPr/>
          </p:nvSpPr>
          <p:spPr bwMode="auto">
            <a:xfrm>
              <a:off x="107" y="1982"/>
              <a:ext cx="369" cy="171"/>
            </a:xfrm>
            <a:custGeom>
              <a:avLst/>
              <a:gdLst>
                <a:gd name="T0" fmla="*/ 148 w 152"/>
                <a:gd name="T1" fmla="*/ 0 h 70"/>
                <a:gd name="T2" fmla="*/ 0 w 152"/>
                <a:gd name="T3" fmla="*/ 52 h 70"/>
                <a:gd name="T4" fmla="*/ 1 w 152"/>
                <a:gd name="T5" fmla="*/ 70 h 70"/>
                <a:gd name="T6" fmla="*/ 152 w 152"/>
                <a:gd name="T7" fmla="*/ 11 h 70"/>
                <a:gd name="T8" fmla="*/ 148 w 152"/>
                <a:gd name="T9" fmla="*/ 0 h 70"/>
              </a:gdLst>
              <a:ahLst/>
              <a:cxnLst>
                <a:cxn ang="0">
                  <a:pos x="T0" y="T1"/>
                </a:cxn>
                <a:cxn ang="0">
                  <a:pos x="T2" y="T3"/>
                </a:cxn>
                <a:cxn ang="0">
                  <a:pos x="T4" y="T5"/>
                </a:cxn>
                <a:cxn ang="0">
                  <a:pos x="T6" y="T7"/>
                </a:cxn>
                <a:cxn ang="0">
                  <a:pos x="T8" y="T9"/>
                </a:cxn>
              </a:cxnLst>
              <a:rect l="0" t="0" r="r" b="b"/>
              <a:pathLst>
                <a:path w="152" h="70">
                  <a:moveTo>
                    <a:pt x="148" y="0"/>
                  </a:moveTo>
                  <a:cubicBezTo>
                    <a:pt x="0" y="52"/>
                    <a:pt x="0" y="52"/>
                    <a:pt x="0" y="52"/>
                  </a:cubicBezTo>
                  <a:cubicBezTo>
                    <a:pt x="0" y="58"/>
                    <a:pt x="1" y="64"/>
                    <a:pt x="1" y="70"/>
                  </a:cubicBezTo>
                  <a:cubicBezTo>
                    <a:pt x="152" y="11"/>
                    <a:pt x="152" y="11"/>
                    <a:pt x="152" y="11"/>
                  </a:cubicBezTo>
                  <a:lnTo>
                    <a:pt x="148" y="0"/>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6" name="Freeform 2431"/>
            <p:cNvSpPr/>
            <p:nvPr/>
          </p:nvSpPr>
          <p:spPr bwMode="auto">
            <a:xfrm>
              <a:off x="2207" y="4283"/>
              <a:ext cx="39" cy="39"/>
            </a:xfrm>
            <a:custGeom>
              <a:avLst/>
              <a:gdLst>
                <a:gd name="T0" fmla="*/ 5 w 16"/>
                <a:gd name="T1" fmla="*/ 0 h 16"/>
                <a:gd name="T2" fmla="*/ 0 w 16"/>
                <a:gd name="T3" fmla="*/ 16 h 16"/>
                <a:gd name="T4" fmla="*/ 11 w 16"/>
                <a:gd name="T5" fmla="*/ 16 h 16"/>
                <a:gd name="T6" fmla="*/ 16 w 16"/>
                <a:gd name="T7" fmla="*/ 2 h 16"/>
                <a:gd name="T8" fmla="*/ 5 w 16"/>
                <a:gd name="T9" fmla="*/ 0 h 16"/>
              </a:gdLst>
              <a:ahLst/>
              <a:cxnLst>
                <a:cxn ang="0">
                  <a:pos x="T0" y="T1"/>
                </a:cxn>
                <a:cxn ang="0">
                  <a:pos x="T2" y="T3"/>
                </a:cxn>
                <a:cxn ang="0">
                  <a:pos x="T4" y="T5"/>
                </a:cxn>
                <a:cxn ang="0">
                  <a:pos x="T6" y="T7"/>
                </a:cxn>
                <a:cxn ang="0">
                  <a:pos x="T8" y="T9"/>
                </a:cxn>
              </a:cxnLst>
              <a:rect l="0" t="0" r="r" b="b"/>
              <a:pathLst>
                <a:path w="16" h="16">
                  <a:moveTo>
                    <a:pt x="5" y="0"/>
                  </a:moveTo>
                  <a:cubicBezTo>
                    <a:pt x="3" y="5"/>
                    <a:pt x="2" y="11"/>
                    <a:pt x="0" y="16"/>
                  </a:cubicBezTo>
                  <a:cubicBezTo>
                    <a:pt x="11" y="16"/>
                    <a:pt x="11" y="16"/>
                    <a:pt x="11" y="16"/>
                  </a:cubicBezTo>
                  <a:cubicBezTo>
                    <a:pt x="13" y="11"/>
                    <a:pt x="14" y="7"/>
                    <a:pt x="16" y="2"/>
                  </a:cubicBezTo>
                  <a:lnTo>
                    <a:pt x="5" y="0"/>
                  </a:ln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7" name="Freeform 2432"/>
            <p:cNvSpPr/>
            <p:nvPr/>
          </p:nvSpPr>
          <p:spPr bwMode="auto">
            <a:xfrm>
              <a:off x="107" y="1961"/>
              <a:ext cx="347" cy="133"/>
            </a:xfrm>
            <a:custGeom>
              <a:avLst/>
              <a:gdLst>
                <a:gd name="T0" fmla="*/ 124 w 143"/>
                <a:gd name="T1" fmla="*/ 0 h 55"/>
                <a:gd name="T2" fmla="*/ 2 w 143"/>
                <a:gd name="T3" fmla="*/ 38 h 55"/>
                <a:gd name="T4" fmla="*/ 0 w 143"/>
                <a:gd name="T5" fmla="*/ 55 h 55"/>
                <a:gd name="T6" fmla="*/ 143 w 143"/>
                <a:gd name="T7" fmla="*/ 6 h 55"/>
                <a:gd name="T8" fmla="*/ 124 w 143"/>
                <a:gd name="T9" fmla="*/ 0 h 55"/>
              </a:gdLst>
              <a:ahLst/>
              <a:cxnLst>
                <a:cxn ang="0">
                  <a:pos x="T0" y="T1"/>
                </a:cxn>
                <a:cxn ang="0">
                  <a:pos x="T2" y="T3"/>
                </a:cxn>
                <a:cxn ang="0">
                  <a:pos x="T4" y="T5"/>
                </a:cxn>
                <a:cxn ang="0">
                  <a:pos x="T6" y="T7"/>
                </a:cxn>
                <a:cxn ang="0">
                  <a:pos x="T8" y="T9"/>
                </a:cxn>
              </a:cxnLst>
              <a:rect l="0" t="0" r="r" b="b"/>
              <a:pathLst>
                <a:path w="143" h="55">
                  <a:moveTo>
                    <a:pt x="124" y="0"/>
                  </a:moveTo>
                  <a:cubicBezTo>
                    <a:pt x="2" y="38"/>
                    <a:pt x="2" y="38"/>
                    <a:pt x="2" y="38"/>
                  </a:cubicBezTo>
                  <a:cubicBezTo>
                    <a:pt x="1" y="44"/>
                    <a:pt x="1" y="49"/>
                    <a:pt x="0" y="55"/>
                  </a:cubicBezTo>
                  <a:cubicBezTo>
                    <a:pt x="143" y="6"/>
                    <a:pt x="143" y="6"/>
                    <a:pt x="143" y="6"/>
                  </a:cubicBezTo>
                  <a:cubicBezTo>
                    <a:pt x="138" y="4"/>
                    <a:pt x="131" y="2"/>
                    <a:pt x="124" y="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8" name="Freeform 2433"/>
            <p:cNvSpPr/>
            <p:nvPr/>
          </p:nvSpPr>
          <p:spPr bwMode="auto">
            <a:xfrm>
              <a:off x="112" y="2019"/>
              <a:ext cx="379" cy="185"/>
            </a:xfrm>
            <a:custGeom>
              <a:avLst/>
              <a:gdLst>
                <a:gd name="T0" fmla="*/ 152 w 156"/>
                <a:gd name="T1" fmla="*/ 0 h 76"/>
                <a:gd name="T2" fmla="*/ 0 w 156"/>
                <a:gd name="T3" fmla="*/ 61 h 76"/>
                <a:gd name="T4" fmla="*/ 5 w 156"/>
                <a:gd name="T5" fmla="*/ 76 h 76"/>
                <a:gd name="T6" fmla="*/ 156 w 156"/>
                <a:gd name="T7" fmla="*/ 10 h 76"/>
                <a:gd name="T8" fmla="*/ 152 w 156"/>
                <a:gd name="T9" fmla="*/ 0 h 76"/>
              </a:gdLst>
              <a:ahLst/>
              <a:cxnLst>
                <a:cxn ang="0">
                  <a:pos x="T0" y="T1"/>
                </a:cxn>
                <a:cxn ang="0">
                  <a:pos x="T2" y="T3"/>
                </a:cxn>
                <a:cxn ang="0">
                  <a:pos x="T4" y="T5"/>
                </a:cxn>
                <a:cxn ang="0">
                  <a:pos x="T6" y="T7"/>
                </a:cxn>
                <a:cxn ang="0">
                  <a:pos x="T8" y="T9"/>
                </a:cxn>
              </a:cxnLst>
              <a:rect l="0" t="0" r="r" b="b"/>
              <a:pathLst>
                <a:path w="156" h="76">
                  <a:moveTo>
                    <a:pt x="152" y="0"/>
                  </a:moveTo>
                  <a:cubicBezTo>
                    <a:pt x="0" y="61"/>
                    <a:pt x="0" y="61"/>
                    <a:pt x="0" y="61"/>
                  </a:cubicBezTo>
                  <a:cubicBezTo>
                    <a:pt x="1" y="66"/>
                    <a:pt x="3" y="71"/>
                    <a:pt x="5" y="76"/>
                  </a:cubicBezTo>
                  <a:cubicBezTo>
                    <a:pt x="156" y="10"/>
                    <a:pt x="156" y="10"/>
                    <a:pt x="156" y="10"/>
                  </a:cubicBezTo>
                  <a:lnTo>
                    <a:pt x="152" y="0"/>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9" name="Freeform 2434"/>
            <p:cNvSpPr/>
            <p:nvPr/>
          </p:nvSpPr>
          <p:spPr bwMode="auto">
            <a:xfrm>
              <a:off x="953" y="2678"/>
              <a:ext cx="85" cy="163"/>
            </a:xfrm>
            <a:custGeom>
              <a:avLst/>
              <a:gdLst>
                <a:gd name="T0" fmla="*/ 0 w 35"/>
                <a:gd name="T1" fmla="*/ 16 h 67"/>
                <a:gd name="T2" fmla="*/ 15 w 35"/>
                <a:gd name="T3" fmla="*/ 59 h 67"/>
                <a:gd name="T4" fmla="*/ 34 w 35"/>
                <a:gd name="T5" fmla="*/ 67 h 67"/>
                <a:gd name="T6" fmla="*/ 13 w 35"/>
                <a:gd name="T7" fmla="*/ 0 h 67"/>
                <a:gd name="T8" fmla="*/ 0 w 35"/>
                <a:gd name="T9" fmla="*/ 16 h 67"/>
              </a:gdLst>
              <a:ahLst/>
              <a:cxnLst>
                <a:cxn ang="0">
                  <a:pos x="T0" y="T1"/>
                </a:cxn>
                <a:cxn ang="0">
                  <a:pos x="T2" y="T3"/>
                </a:cxn>
                <a:cxn ang="0">
                  <a:pos x="T4" y="T5"/>
                </a:cxn>
                <a:cxn ang="0">
                  <a:pos x="T6" y="T7"/>
                </a:cxn>
                <a:cxn ang="0">
                  <a:pos x="T8" y="T9"/>
                </a:cxn>
              </a:cxnLst>
              <a:rect l="0" t="0" r="r" b="b"/>
              <a:pathLst>
                <a:path w="35" h="67">
                  <a:moveTo>
                    <a:pt x="0" y="16"/>
                  </a:moveTo>
                  <a:cubicBezTo>
                    <a:pt x="7" y="29"/>
                    <a:pt x="12" y="44"/>
                    <a:pt x="15" y="59"/>
                  </a:cubicBezTo>
                  <a:cubicBezTo>
                    <a:pt x="34" y="67"/>
                    <a:pt x="34" y="67"/>
                    <a:pt x="34" y="67"/>
                  </a:cubicBezTo>
                  <a:cubicBezTo>
                    <a:pt x="35" y="44"/>
                    <a:pt x="28" y="19"/>
                    <a:pt x="13" y="0"/>
                  </a:cubicBezTo>
                  <a:cubicBezTo>
                    <a:pt x="8" y="5"/>
                    <a:pt x="4" y="11"/>
                    <a:pt x="0" y="16"/>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0" name="Freeform 2435"/>
            <p:cNvSpPr/>
            <p:nvPr/>
          </p:nvSpPr>
          <p:spPr bwMode="auto">
            <a:xfrm>
              <a:off x="1147" y="3011"/>
              <a:ext cx="146" cy="95"/>
            </a:xfrm>
            <a:custGeom>
              <a:avLst/>
              <a:gdLst>
                <a:gd name="T0" fmla="*/ 50 w 60"/>
                <a:gd name="T1" fmla="*/ 39 h 39"/>
                <a:gd name="T2" fmla="*/ 60 w 60"/>
                <a:gd name="T3" fmla="*/ 19 h 39"/>
                <a:gd name="T4" fmla="*/ 34 w 60"/>
                <a:gd name="T5" fmla="*/ 0 h 39"/>
                <a:gd name="T6" fmla="*/ 26 w 60"/>
                <a:gd name="T7" fmla="*/ 13 h 39"/>
                <a:gd name="T8" fmla="*/ 14 w 60"/>
                <a:gd name="T9" fmla="*/ 7 h 39"/>
                <a:gd name="T10" fmla="*/ 0 w 60"/>
                <a:gd name="T11" fmla="*/ 35 h 39"/>
                <a:gd name="T12" fmla="*/ 50 w 60"/>
                <a:gd name="T13" fmla="*/ 39 h 39"/>
              </a:gdLst>
              <a:ahLst/>
              <a:cxnLst>
                <a:cxn ang="0">
                  <a:pos x="T0" y="T1"/>
                </a:cxn>
                <a:cxn ang="0">
                  <a:pos x="T2" y="T3"/>
                </a:cxn>
                <a:cxn ang="0">
                  <a:pos x="T4" y="T5"/>
                </a:cxn>
                <a:cxn ang="0">
                  <a:pos x="T6" y="T7"/>
                </a:cxn>
                <a:cxn ang="0">
                  <a:pos x="T8" y="T9"/>
                </a:cxn>
                <a:cxn ang="0">
                  <a:pos x="T10" y="T11"/>
                </a:cxn>
                <a:cxn ang="0">
                  <a:pos x="T12" y="T13"/>
                </a:cxn>
              </a:cxnLst>
              <a:rect l="0" t="0" r="r" b="b"/>
              <a:pathLst>
                <a:path w="60" h="39">
                  <a:moveTo>
                    <a:pt x="50" y="39"/>
                  </a:moveTo>
                  <a:cubicBezTo>
                    <a:pt x="53" y="32"/>
                    <a:pt x="56" y="26"/>
                    <a:pt x="60" y="19"/>
                  </a:cubicBezTo>
                  <a:cubicBezTo>
                    <a:pt x="53" y="10"/>
                    <a:pt x="44" y="4"/>
                    <a:pt x="34" y="0"/>
                  </a:cubicBezTo>
                  <a:cubicBezTo>
                    <a:pt x="32" y="5"/>
                    <a:pt x="28" y="10"/>
                    <a:pt x="26" y="13"/>
                  </a:cubicBezTo>
                  <a:cubicBezTo>
                    <a:pt x="23" y="11"/>
                    <a:pt x="19" y="9"/>
                    <a:pt x="14" y="7"/>
                  </a:cubicBezTo>
                  <a:cubicBezTo>
                    <a:pt x="9" y="16"/>
                    <a:pt x="4" y="25"/>
                    <a:pt x="0" y="35"/>
                  </a:cubicBezTo>
                  <a:cubicBezTo>
                    <a:pt x="19" y="29"/>
                    <a:pt x="36" y="32"/>
                    <a:pt x="50" y="39"/>
                  </a:cubicBezTo>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1" name="Freeform 2436"/>
            <p:cNvSpPr/>
            <p:nvPr/>
          </p:nvSpPr>
          <p:spPr bwMode="auto">
            <a:xfrm>
              <a:off x="129" y="2053"/>
              <a:ext cx="367" cy="195"/>
            </a:xfrm>
            <a:custGeom>
              <a:avLst/>
              <a:gdLst>
                <a:gd name="T0" fmla="*/ 151 w 151"/>
                <a:gd name="T1" fmla="*/ 2 h 80"/>
                <a:gd name="T2" fmla="*/ 151 w 151"/>
                <a:gd name="T3" fmla="*/ 0 h 80"/>
                <a:gd name="T4" fmla="*/ 0 w 151"/>
                <a:gd name="T5" fmla="*/ 67 h 80"/>
                <a:gd name="T6" fmla="*/ 7 w 151"/>
                <a:gd name="T7" fmla="*/ 80 h 80"/>
                <a:gd name="T8" fmla="*/ 120 w 151"/>
                <a:gd name="T9" fmla="*/ 24 h 80"/>
                <a:gd name="T10" fmla="*/ 151 w 151"/>
                <a:gd name="T11" fmla="*/ 2 h 80"/>
              </a:gdLst>
              <a:ahLst/>
              <a:cxnLst>
                <a:cxn ang="0">
                  <a:pos x="T0" y="T1"/>
                </a:cxn>
                <a:cxn ang="0">
                  <a:pos x="T2" y="T3"/>
                </a:cxn>
                <a:cxn ang="0">
                  <a:pos x="T4" y="T5"/>
                </a:cxn>
                <a:cxn ang="0">
                  <a:pos x="T6" y="T7"/>
                </a:cxn>
                <a:cxn ang="0">
                  <a:pos x="T8" y="T9"/>
                </a:cxn>
                <a:cxn ang="0">
                  <a:pos x="T10" y="T11"/>
                </a:cxn>
              </a:cxnLst>
              <a:rect l="0" t="0" r="r" b="b"/>
              <a:pathLst>
                <a:path w="151" h="80">
                  <a:moveTo>
                    <a:pt x="151" y="2"/>
                  </a:moveTo>
                  <a:cubicBezTo>
                    <a:pt x="151" y="0"/>
                    <a:pt x="151" y="0"/>
                    <a:pt x="151" y="0"/>
                  </a:cubicBezTo>
                  <a:cubicBezTo>
                    <a:pt x="0" y="67"/>
                    <a:pt x="0" y="67"/>
                    <a:pt x="0" y="67"/>
                  </a:cubicBezTo>
                  <a:cubicBezTo>
                    <a:pt x="2" y="71"/>
                    <a:pt x="4" y="75"/>
                    <a:pt x="7" y="80"/>
                  </a:cubicBezTo>
                  <a:cubicBezTo>
                    <a:pt x="120" y="24"/>
                    <a:pt x="120" y="24"/>
                    <a:pt x="120" y="24"/>
                  </a:cubicBezTo>
                  <a:cubicBezTo>
                    <a:pt x="129" y="16"/>
                    <a:pt x="140" y="8"/>
                    <a:pt x="151" y="2"/>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2" name="Freeform 2437"/>
            <p:cNvSpPr/>
            <p:nvPr/>
          </p:nvSpPr>
          <p:spPr bwMode="auto">
            <a:xfrm>
              <a:off x="408" y="2150"/>
              <a:ext cx="185" cy="268"/>
            </a:xfrm>
            <a:custGeom>
              <a:avLst/>
              <a:gdLst>
                <a:gd name="T0" fmla="*/ 76 w 76"/>
                <a:gd name="T1" fmla="*/ 23 h 110"/>
                <a:gd name="T2" fmla="*/ 75 w 76"/>
                <a:gd name="T3" fmla="*/ 14 h 110"/>
                <a:gd name="T4" fmla="*/ 59 w 76"/>
                <a:gd name="T5" fmla="*/ 19 h 110"/>
                <a:gd name="T6" fmla="*/ 51 w 76"/>
                <a:gd name="T7" fmla="*/ 0 h 110"/>
                <a:gd name="T8" fmla="*/ 6 w 76"/>
                <a:gd name="T9" fmla="*/ 110 h 110"/>
                <a:gd name="T10" fmla="*/ 38 w 76"/>
                <a:gd name="T11" fmla="*/ 98 h 110"/>
                <a:gd name="T12" fmla="*/ 76 w 76"/>
                <a:gd name="T13" fmla="*/ 23 h 110"/>
              </a:gdLst>
              <a:ahLst/>
              <a:cxnLst>
                <a:cxn ang="0">
                  <a:pos x="T0" y="T1"/>
                </a:cxn>
                <a:cxn ang="0">
                  <a:pos x="T2" y="T3"/>
                </a:cxn>
                <a:cxn ang="0">
                  <a:pos x="T4" y="T5"/>
                </a:cxn>
                <a:cxn ang="0">
                  <a:pos x="T6" y="T7"/>
                </a:cxn>
                <a:cxn ang="0">
                  <a:pos x="T8" y="T9"/>
                </a:cxn>
                <a:cxn ang="0">
                  <a:pos x="T10" y="T11"/>
                </a:cxn>
                <a:cxn ang="0">
                  <a:pos x="T12" y="T13"/>
                </a:cxn>
              </a:cxnLst>
              <a:rect l="0" t="0" r="r" b="b"/>
              <a:pathLst>
                <a:path w="76" h="110">
                  <a:moveTo>
                    <a:pt x="76" y="23"/>
                  </a:moveTo>
                  <a:cubicBezTo>
                    <a:pt x="75" y="20"/>
                    <a:pt x="75" y="17"/>
                    <a:pt x="75" y="14"/>
                  </a:cubicBezTo>
                  <a:cubicBezTo>
                    <a:pt x="67" y="16"/>
                    <a:pt x="61" y="19"/>
                    <a:pt x="59" y="19"/>
                  </a:cubicBezTo>
                  <a:cubicBezTo>
                    <a:pt x="56" y="14"/>
                    <a:pt x="54" y="7"/>
                    <a:pt x="51" y="0"/>
                  </a:cubicBezTo>
                  <a:cubicBezTo>
                    <a:pt x="10" y="27"/>
                    <a:pt x="0" y="71"/>
                    <a:pt x="6" y="110"/>
                  </a:cubicBezTo>
                  <a:cubicBezTo>
                    <a:pt x="17" y="105"/>
                    <a:pt x="28" y="100"/>
                    <a:pt x="38" y="98"/>
                  </a:cubicBezTo>
                  <a:cubicBezTo>
                    <a:pt x="40" y="67"/>
                    <a:pt x="51" y="38"/>
                    <a:pt x="76" y="23"/>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3" name="Freeform 2438"/>
            <p:cNvSpPr/>
            <p:nvPr/>
          </p:nvSpPr>
          <p:spPr bwMode="auto">
            <a:xfrm>
              <a:off x="138" y="1832"/>
              <a:ext cx="166" cy="65"/>
            </a:xfrm>
            <a:custGeom>
              <a:avLst/>
              <a:gdLst>
                <a:gd name="T0" fmla="*/ 68 w 68"/>
                <a:gd name="T1" fmla="*/ 0 h 27"/>
                <a:gd name="T2" fmla="*/ 1 w 68"/>
                <a:gd name="T3" fmla="*/ 17 h 27"/>
                <a:gd name="T4" fmla="*/ 0 w 68"/>
                <a:gd name="T5" fmla="*/ 27 h 27"/>
                <a:gd name="T6" fmla="*/ 64 w 68"/>
                <a:gd name="T7" fmla="*/ 11 h 27"/>
                <a:gd name="T8" fmla="*/ 68 w 68"/>
                <a:gd name="T9" fmla="*/ 0 h 27"/>
              </a:gdLst>
              <a:ahLst/>
              <a:cxnLst>
                <a:cxn ang="0">
                  <a:pos x="T0" y="T1"/>
                </a:cxn>
                <a:cxn ang="0">
                  <a:pos x="T2" y="T3"/>
                </a:cxn>
                <a:cxn ang="0">
                  <a:pos x="T4" y="T5"/>
                </a:cxn>
                <a:cxn ang="0">
                  <a:pos x="T6" y="T7"/>
                </a:cxn>
                <a:cxn ang="0">
                  <a:pos x="T8" y="T9"/>
                </a:cxn>
              </a:cxnLst>
              <a:rect l="0" t="0" r="r" b="b"/>
              <a:pathLst>
                <a:path w="68" h="27">
                  <a:moveTo>
                    <a:pt x="68" y="0"/>
                  </a:moveTo>
                  <a:cubicBezTo>
                    <a:pt x="1" y="17"/>
                    <a:pt x="1" y="17"/>
                    <a:pt x="1" y="17"/>
                  </a:cubicBezTo>
                  <a:cubicBezTo>
                    <a:pt x="1" y="21"/>
                    <a:pt x="0" y="24"/>
                    <a:pt x="0" y="27"/>
                  </a:cubicBezTo>
                  <a:cubicBezTo>
                    <a:pt x="64" y="11"/>
                    <a:pt x="64" y="11"/>
                    <a:pt x="64" y="11"/>
                  </a:cubicBezTo>
                  <a:cubicBezTo>
                    <a:pt x="66" y="7"/>
                    <a:pt x="67" y="3"/>
                    <a:pt x="68" y="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4" name="Freeform 2439"/>
            <p:cNvSpPr/>
            <p:nvPr/>
          </p:nvSpPr>
          <p:spPr bwMode="auto">
            <a:xfrm>
              <a:off x="277" y="2082"/>
              <a:ext cx="245" cy="392"/>
            </a:xfrm>
            <a:custGeom>
              <a:avLst/>
              <a:gdLst>
                <a:gd name="T0" fmla="*/ 101 w 101"/>
                <a:gd name="T1" fmla="*/ 19 h 161"/>
                <a:gd name="T2" fmla="*/ 94 w 101"/>
                <a:gd name="T3" fmla="*/ 0 h 161"/>
                <a:gd name="T4" fmla="*/ 15 w 101"/>
                <a:gd name="T5" fmla="*/ 161 h 161"/>
                <a:gd name="T6" fmla="*/ 53 w 101"/>
                <a:gd name="T7" fmla="*/ 141 h 161"/>
                <a:gd name="T8" fmla="*/ 101 w 101"/>
                <a:gd name="T9" fmla="*/ 19 h 161"/>
              </a:gdLst>
              <a:ahLst/>
              <a:cxnLst>
                <a:cxn ang="0">
                  <a:pos x="T0" y="T1"/>
                </a:cxn>
                <a:cxn ang="0">
                  <a:pos x="T2" y="T3"/>
                </a:cxn>
                <a:cxn ang="0">
                  <a:pos x="T4" y="T5"/>
                </a:cxn>
                <a:cxn ang="0">
                  <a:pos x="T6" y="T7"/>
                </a:cxn>
                <a:cxn ang="0">
                  <a:pos x="T8" y="T9"/>
                </a:cxn>
              </a:cxnLst>
              <a:rect l="0" t="0" r="r" b="b"/>
              <a:pathLst>
                <a:path w="101" h="161">
                  <a:moveTo>
                    <a:pt x="101" y="19"/>
                  </a:moveTo>
                  <a:cubicBezTo>
                    <a:pt x="99" y="12"/>
                    <a:pt x="97" y="6"/>
                    <a:pt x="94" y="0"/>
                  </a:cubicBezTo>
                  <a:cubicBezTo>
                    <a:pt x="27" y="37"/>
                    <a:pt x="0" y="101"/>
                    <a:pt x="15" y="161"/>
                  </a:cubicBezTo>
                  <a:cubicBezTo>
                    <a:pt x="28" y="154"/>
                    <a:pt x="41" y="147"/>
                    <a:pt x="53" y="141"/>
                  </a:cubicBezTo>
                  <a:cubicBezTo>
                    <a:pt x="46" y="98"/>
                    <a:pt x="56" y="48"/>
                    <a:pt x="101" y="19"/>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5" name="Freeform 2440"/>
            <p:cNvSpPr/>
            <p:nvPr/>
          </p:nvSpPr>
          <p:spPr bwMode="auto">
            <a:xfrm>
              <a:off x="114" y="1936"/>
              <a:ext cx="277" cy="102"/>
            </a:xfrm>
            <a:custGeom>
              <a:avLst/>
              <a:gdLst>
                <a:gd name="T0" fmla="*/ 92 w 114"/>
                <a:gd name="T1" fmla="*/ 0 h 42"/>
                <a:gd name="T2" fmla="*/ 2 w 114"/>
                <a:gd name="T3" fmla="*/ 28 h 42"/>
                <a:gd name="T4" fmla="*/ 0 w 114"/>
                <a:gd name="T5" fmla="*/ 42 h 42"/>
                <a:gd name="T6" fmla="*/ 114 w 114"/>
                <a:gd name="T7" fmla="*/ 7 h 42"/>
                <a:gd name="T8" fmla="*/ 92 w 114"/>
                <a:gd name="T9" fmla="*/ 0 h 42"/>
              </a:gdLst>
              <a:ahLst/>
              <a:cxnLst>
                <a:cxn ang="0">
                  <a:pos x="T0" y="T1"/>
                </a:cxn>
                <a:cxn ang="0">
                  <a:pos x="T2" y="T3"/>
                </a:cxn>
                <a:cxn ang="0">
                  <a:pos x="T4" y="T5"/>
                </a:cxn>
                <a:cxn ang="0">
                  <a:pos x="T6" y="T7"/>
                </a:cxn>
                <a:cxn ang="0">
                  <a:pos x="T8" y="T9"/>
                </a:cxn>
              </a:cxnLst>
              <a:rect l="0" t="0" r="r" b="b"/>
              <a:pathLst>
                <a:path w="114" h="42">
                  <a:moveTo>
                    <a:pt x="92" y="0"/>
                  </a:moveTo>
                  <a:cubicBezTo>
                    <a:pt x="2" y="28"/>
                    <a:pt x="2" y="28"/>
                    <a:pt x="2" y="28"/>
                  </a:cubicBezTo>
                  <a:cubicBezTo>
                    <a:pt x="1" y="33"/>
                    <a:pt x="0" y="38"/>
                    <a:pt x="0" y="42"/>
                  </a:cubicBezTo>
                  <a:cubicBezTo>
                    <a:pt x="114" y="7"/>
                    <a:pt x="114" y="7"/>
                    <a:pt x="114" y="7"/>
                  </a:cubicBezTo>
                  <a:cubicBezTo>
                    <a:pt x="106" y="5"/>
                    <a:pt x="99" y="2"/>
                    <a:pt x="92" y="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6" name="Freeform 2441"/>
            <p:cNvSpPr/>
            <p:nvPr/>
          </p:nvSpPr>
          <p:spPr bwMode="auto">
            <a:xfrm>
              <a:off x="-3" y="1649"/>
              <a:ext cx="290" cy="771"/>
            </a:xfrm>
            <a:custGeom>
              <a:avLst/>
              <a:gdLst>
                <a:gd name="T0" fmla="*/ 27 w 119"/>
                <a:gd name="T1" fmla="*/ 256 h 317"/>
                <a:gd name="T2" fmla="*/ 119 w 119"/>
                <a:gd name="T3" fmla="*/ 317 h 317"/>
                <a:gd name="T4" fmla="*/ 118 w 119"/>
                <a:gd name="T5" fmla="*/ 294 h 317"/>
                <a:gd name="T6" fmla="*/ 45 w 119"/>
                <a:gd name="T7" fmla="*/ 236 h 317"/>
                <a:gd name="T8" fmla="*/ 51 w 119"/>
                <a:gd name="T9" fmla="*/ 80 h 317"/>
                <a:gd name="T10" fmla="*/ 0 w 119"/>
                <a:gd name="T11" fmla="*/ 0 h 317"/>
                <a:gd name="T12" fmla="*/ 0 w 119"/>
                <a:gd name="T13" fmla="*/ 26 h 317"/>
                <a:gd name="T14" fmla="*/ 24 w 119"/>
                <a:gd name="T15" fmla="*/ 83 h 317"/>
                <a:gd name="T16" fmla="*/ 27 w 119"/>
                <a:gd name="T17" fmla="*/ 256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317">
                  <a:moveTo>
                    <a:pt x="27" y="256"/>
                  </a:moveTo>
                  <a:cubicBezTo>
                    <a:pt x="38" y="282"/>
                    <a:pt x="62" y="314"/>
                    <a:pt x="119" y="317"/>
                  </a:cubicBezTo>
                  <a:cubicBezTo>
                    <a:pt x="118" y="310"/>
                    <a:pt x="118" y="302"/>
                    <a:pt x="118" y="294"/>
                  </a:cubicBezTo>
                  <a:cubicBezTo>
                    <a:pt x="78" y="286"/>
                    <a:pt x="56" y="260"/>
                    <a:pt x="45" y="236"/>
                  </a:cubicBezTo>
                  <a:cubicBezTo>
                    <a:pt x="21" y="181"/>
                    <a:pt x="56" y="121"/>
                    <a:pt x="51" y="80"/>
                  </a:cubicBezTo>
                  <a:cubicBezTo>
                    <a:pt x="46" y="43"/>
                    <a:pt x="19" y="24"/>
                    <a:pt x="0" y="0"/>
                  </a:cubicBezTo>
                  <a:cubicBezTo>
                    <a:pt x="0" y="26"/>
                    <a:pt x="0" y="26"/>
                    <a:pt x="0" y="26"/>
                  </a:cubicBezTo>
                  <a:cubicBezTo>
                    <a:pt x="11" y="39"/>
                    <a:pt x="20" y="56"/>
                    <a:pt x="24" y="83"/>
                  </a:cubicBezTo>
                  <a:cubicBezTo>
                    <a:pt x="34" y="150"/>
                    <a:pt x="4" y="201"/>
                    <a:pt x="27" y="256"/>
                  </a:cubicBezTo>
                  <a:close/>
                </a:path>
              </a:pathLst>
            </a:custGeom>
            <a:solidFill>
              <a:srgbClr val="A98C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7" name="Freeform 2442"/>
            <p:cNvSpPr/>
            <p:nvPr/>
          </p:nvSpPr>
          <p:spPr bwMode="auto">
            <a:xfrm>
              <a:off x="520" y="2221"/>
              <a:ext cx="97" cy="163"/>
            </a:xfrm>
            <a:custGeom>
              <a:avLst/>
              <a:gdLst>
                <a:gd name="T0" fmla="*/ 31 w 40"/>
                <a:gd name="T1" fmla="*/ 0 h 67"/>
                <a:gd name="T2" fmla="*/ 0 w 40"/>
                <a:gd name="T3" fmla="*/ 67 h 67"/>
                <a:gd name="T4" fmla="*/ 23 w 40"/>
                <a:gd name="T5" fmla="*/ 65 h 67"/>
                <a:gd name="T6" fmla="*/ 40 w 40"/>
                <a:gd name="T7" fmla="*/ 24 h 67"/>
                <a:gd name="T8" fmla="*/ 31 w 40"/>
                <a:gd name="T9" fmla="*/ 0 h 67"/>
              </a:gdLst>
              <a:ahLst/>
              <a:cxnLst>
                <a:cxn ang="0">
                  <a:pos x="T0" y="T1"/>
                </a:cxn>
                <a:cxn ang="0">
                  <a:pos x="T2" y="T3"/>
                </a:cxn>
                <a:cxn ang="0">
                  <a:pos x="T4" y="T5"/>
                </a:cxn>
                <a:cxn ang="0">
                  <a:pos x="T6" y="T7"/>
                </a:cxn>
                <a:cxn ang="0">
                  <a:pos x="T8" y="T9"/>
                </a:cxn>
              </a:cxnLst>
              <a:rect l="0" t="0" r="r" b="b"/>
              <a:pathLst>
                <a:path w="40" h="67">
                  <a:moveTo>
                    <a:pt x="31" y="0"/>
                  </a:moveTo>
                  <a:cubicBezTo>
                    <a:pt x="9" y="16"/>
                    <a:pt x="0" y="41"/>
                    <a:pt x="0" y="67"/>
                  </a:cubicBezTo>
                  <a:cubicBezTo>
                    <a:pt x="7" y="66"/>
                    <a:pt x="15" y="65"/>
                    <a:pt x="23" y="65"/>
                  </a:cubicBezTo>
                  <a:cubicBezTo>
                    <a:pt x="25" y="50"/>
                    <a:pt x="31" y="36"/>
                    <a:pt x="40" y="24"/>
                  </a:cubicBezTo>
                  <a:cubicBezTo>
                    <a:pt x="36" y="17"/>
                    <a:pt x="33" y="9"/>
                    <a:pt x="31" y="0"/>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8" name="Freeform 2443"/>
            <p:cNvSpPr/>
            <p:nvPr/>
          </p:nvSpPr>
          <p:spPr bwMode="auto">
            <a:xfrm>
              <a:off x="651" y="2364"/>
              <a:ext cx="54" cy="39"/>
            </a:xfrm>
            <a:custGeom>
              <a:avLst/>
              <a:gdLst>
                <a:gd name="T0" fmla="*/ 16 w 22"/>
                <a:gd name="T1" fmla="*/ 0 h 16"/>
                <a:gd name="T2" fmla="*/ 0 w 22"/>
                <a:gd name="T3" fmla="*/ 11 h 16"/>
                <a:gd name="T4" fmla="*/ 13 w 22"/>
                <a:gd name="T5" fmla="*/ 16 h 16"/>
                <a:gd name="T6" fmla="*/ 22 w 22"/>
                <a:gd name="T7" fmla="*/ 4 h 16"/>
                <a:gd name="T8" fmla="*/ 16 w 22"/>
                <a:gd name="T9" fmla="*/ 0 h 16"/>
              </a:gdLst>
              <a:ahLst/>
              <a:cxnLst>
                <a:cxn ang="0">
                  <a:pos x="T0" y="T1"/>
                </a:cxn>
                <a:cxn ang="0">
                  <a:pos x="T2" y="T3"/>
                </a:cxn>
                <a:cxn ang="0">
                  <a:pos x="T4" y="T5"/>
                </a:cxn>
                <a:cxn ang="0">
                  <a:pos x="T6" y="T7"/>
                </a:cxn>
                <a:cxn ang="0">
                  <a:pos x="T8" y="T9"/>
                </a:cxn>
              </a:cxnLst>
              <a:rect l="0" t="0" r="r" b="b"/>
              <a:pathLst>
                <a:path w="22" h="16">
                  <a:moveTo>
                    <a:pt x="16" y="0"/>
                  </a:moveTo>
                  <a:cubicBezTo>
                    <a:pt x="0" y="11"/>
                    <a:pt x="0" y="11"/>
                    <a:pt x="0" y="11"/>
                  </a:cubicBezTo>
                  <a:cubicBezTo>
                    <a:pt x="5" y="13"/>
                    <a:pt x="9" y="14"/>
                    <a:pt x="13" y="16"/>
                  </a:cubicBezTo>
                  <a:cubicBezTo>
                    <a:pt x="16" y="12"/>
                    <a:pt x="19" y="8"/>
                    <a:pt x="22" y="4"/>
                  </a:cubicBezTo>
                  <a:cubicBezTo>
                    <a:pt x="20" y="3"/>
                    <a:pt x="18" y="1"/>
                    <a:pt x="16" y="0"/>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9" name="Freeform 2444"/>
            <p:cNvSpPr/>
            <p:nvPr/>
          </p:nvSpPr>
          <p:spPr bwMode="auto">
            <a:xfrm>
              <a:off x="625" y="2350"/>
              <a:ext cx="60" cy="39"/>
            </a:xfrm>
            <a:custGeom>
              <a:avLst/>
              <a:gdLst>
                <a:gd name="T0" fmla="*/ 20 w 25"/>
                <a:gd name="T1" fmla="*/ 0 h 16"/>
                <a:gd name="T2" fmla="*/ 0 w 25"/>
                <a:gd name="T3" fmla="*/ 15 h 16"/>
                <a:gd name="T4" fmla="*/ 8 w 25"/>
                <a:gd name="T5" fmla="*/ 16 h 16"/>
                <a:gd name="T6" fmla="*/ 25 w 25"/>
                <a:gd name="T7" fmla="*/ 4 h 16"/>
                <a:gd name="T8" fmla="*/ 20 w 25"/>
                <a:gd name="T9" fmla="*/ 0 h 16"/>
              </a:gdLst>
              <a:ahLst/>
              <a:cxnLst>
                <a:cxn ang="0">
                  <a:pos x="T0" y="T1"/>
                </a:cxn>
                <a:cxn ang="0">
                  <a:pos x="T2" y="T3"/>
                </a:cxn>
                <a:cxn ang="0">
                  <a:pos x="T4" y="T5"/>
                </a:cxn>
                <a:cxn ang="0">
                  <a:pos x="T6" y="T7"/>
                </a:cxn>
                <a:cxn ang="0">
                  <a:pos x="T8" y="T9"/>
                </a:cxn>
              </a:cxnLst>
              <a:rect l="0" t="0" r="r" b="b"/>
              <a:pathLst>
                <a:path w="25" h="16">
                  <a:moveTo>
                    <a:pt x="20" y="0"/>
                  </a:moveTo>
                  <a:cubicBezTo>
                    <a:pt x="0" y="15"/>
                    <a:pt x="0" y="15"/>
                    <a:pt x="0" y="15"/>
                  </a:cubicBezTo>
                  <a:cubicBezTo>
                    <a:pt x="3" y="15"/>
                    <a:pt x="6" y="16"/>
                    <a:pt x="8" y="16"/>
                  </a:cubicBezTo>
                  <a:cubicBezTo>
                    <a:pt x="25" y="4"/>
                    <a:pt x="25" y="4"/>
                    <a:pt x="25" y="4"/>
                  </a:cubicBezTo>
                  <a:cubicBezTo>
                    <a:pt x="23" y="3"/>
                    <a:pt x="22" y="1"/>
                    <a:pt x="20" y="0"/>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0" name="Freeform 2445"/>
            <p:cNvSpPr/>
            <p:nvPr/>
          </p:nvSpPr>
          <p:spPr bwMode="auto">
            <a:xfrm>
              <a:off x="595" y="2333"/>
              <a:ext cx="73" cy="51"/>
            </a:xfrm>
            <a:custGeom>
              <a:avLst/>
              <a:gdLst>
                <a:gd name="T0" fmla="*/ 26 w 30"/>
                <a:gd name="T1" fmla="*/ 0 h 21"/>
                <a:gd name="T2" fmla="*/ 0 w 30"/>
                <a:gd name="T3" fmla="*/ 20 h 21"/>
                <a:gd name="T4" fmla="*/ 9 w 30"/>
                <a:gd name="T5" fmla="*/ 21 h 21"/>
                <a:gd name="T6" fmla="*/ 30 w 30"/>
                <a:gd name="T7" fmla="*/ 5 h 21"/>
                <a:gd name="T8" fmla="*/ 26 w 30"/>
                <a:gd name="T9" fmla="*/ 0 h 21"/>
              </a:gdLst>
              <a:ahLst/>
              <a:cxnLst>
                <a:cxn ang="0">
                  <a:pos x="T0" y="T1"/>
                </a:cxn>
                <a:cxn ang="0">
                  <a:pos x="T2" y="T3"/>
                </a:cxn>
                <a:cxn ang="0">
                  <a:pos x="T4" y="T5"/>
                </a:cxn>
                <a:cxn ang="0">
                  <a:pos x="T6" y="T7"/>
                </a:cxn>
                <a:cxn ang="0">
                  <a:pos x="T8" y="T9"/>
                </a:cxn>
              </a:cxnLst>
              <a:rect l="0" t="0" r="r" b="b"/>
              <a:pathLst>
                <a:path w="30" h="21">
                  <a:moveTo>
                    <a:pt x="26" y="0"/>
                  </a:moveTo>
                  <a:cubicBezTo>
                    <a:pt x="0" y="20"/>
                    <a:pt x="0" y="20"/>
                    <a:pt x="0" y="20"/>
                  </a:cubicBezTo>
                  <a:cubicBezTo>
                    <a:pt x="3" y="20"/>
                    <a:pt x="6" y="20"/>
                    <a:pt x="9" y="21"/>
                  </a:cubicBezTo>
                  <a:cubicBezTo>
                    <a:pt x="30" y="5"/>
                    <a:pt x="30" y="5"/>
                    <a:pt x="30" y="5"/>
                  </a:cubicBezTo>
                  <a:cubicBezTo>
                    <a:pt x="28" y="3"/>
                    <a:pt x="27" y="2"/>
                    <a:pt x="26" y="0"/>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1" name="Freeform 2446"/>
            <p:cNvSpPr/>
            <p:nvPr/>
          </p:nvSpPr>
          <p:spPr bwMode="auto">
            <a:xfrm>
              <a:off x="-3" y="2359"/>
              <a:ext cx="134" cy="200"/>
            </a:xfrm>
            <a:custGeom>
              <a:avLst/>
              <a:gdLst>
                <a:gd name="T0" fmla="*/ 38 w 55"/>
                <a:gd name="T1" fmla="*/ 82 h 82"/>
                <a:gd name="T2" fmla="*/ 55 w 55"/>
                <a:gd name="T3" fmla="*/ 77 h 82"/>
                <a:gd name="T4" fmla="*/ 7 w 55"/>
                <a:gd name="T5" fmla="*/ 4 h 82"/>
                <a:gd name="T6" fmla="*/ 0 w 55"/>
                <a:gd name="T7" fmla="*/ 0 h 82"/>
                <a:gd name="T8" fmla="*/ 0 w 55"/>
                <a:gd name="T9" fmla="*/ 21 h 82"/>
                <a:gd name="T10" fmla="*/ 38 w 55"/>
                <a:gd name="T11" fmla="*/ 82 h 82"/>
              </a:gdLst>
              <a:ahLst/>
              <a:cxnLst>
                <a:cxn ang="0">
                  <a:pos x="T0" y="T1"/>
                </a:cxn>
                <a:cxn ang="0">
                  <a:pos x="T2" y="T3"/>
                </a:cxn>
                <a:cxn ang="0">
                  <a:pos x="T4" y="T5"/>
                </a:cxn>
                <a:cxn ang="0">
                  <a:pos x="T6" y="T7"/>
                </a:cxn>
                <a:cxn ang="0">
                  <a:pos x="T8" y="T9"/>
                </a:cxn>
                <a:cxn ang="0">
                  <a:pos x="T10" y="T11"/>
                </a:cxn>
              </a:cxnLst>
              <a:rect l="0" t="0" r="r" b="b"/>
              <a:pathLst>
                <a:path w="55" h="82">
                  <a:moveTo>
                    <a:pt x="38" y="82"/>
                  </a:moveTo>
                  <a:cubicBezTo>
                    <a:pt x="44" y="82"/>
                    <a:pt x="49" y="79"/>
                    <a:pt x="55" y="77"/>
                  </a:cubicBezTo>
                  <a:cubicBezTo>
                    <a:pt x="54" y="60"/>
                    <a:pt x="36" y="22"/>
                    <a:pt x="7" y="4"/>
                  </a:cubicBezTo>
                  <a:cubicBezTo>
                    <a:pt x="5" y="2"/>
                    <a:pt x="2" y="1"/>
                    <a:pt x="0" y="0"/>
                  </a:cubicBezTo>
                  <a:cubicBezTo>
                    <a:pt x="0" y="21"/>
                    <a:pt x="0" y="21"/>
                    <a:pt x="0" y="21"/>
                  </a:cubicBezTo>
                  <a:cubicBezTo>
                    <a:pt x="18" y="32"/>
                    <a:pt x="35" y="59"/>
                    <a:pt x="38" y="82"/>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2" name="Freeform 2447"/>
            <p:cNvSpPr/>
            <p:nvPr/>
          </p:nvSpPr>
          <p:spPr bwMode="auto">
            <a:xfrm>
              <a:off x="-3" y="2389"/>
              <a:ext cx="829" cy="253"/>
            </a:xfrm>
            <a:custGeom>
              <a:avLst/>
              <a:gdLst>
                <a:gd name="T0" fmla="*/ 61 w 341"/>
                <a:gd name="T1" fmla="*/ 95 h 104"/>
                <a:gd name="T2" fmla="*/ 226 w 341"/>
                <a:gd name="T3" fmla="*/ 31 h 104"/>
                <a:gd name="T4" fmla="*/ 330 w 341"/>
                <a:gd name="T5" fmla="*/ 82 h 104"/>
                <a:gd name="T6" fmla="*/ 341 w 341"/>
                <a:gd name="T7" fmla="*/ 68 h 104"/>
                <a:gd name="T8" fmla="*/ 213 w 341"/>
                <a:gd name="T9" fmla="*/ 9 h 104"/>
                <a:gd name="T10" fmla="*/ 60 w 341"/>
                <a:gd name="T11" fmla="*/ 74 h 104"/>
                <a:gd name="T12" fmla="*/ 0 w 341"/>
                <a:gd name="T13" fmla="*/ 78 h 104"/>
                <a:gd name="T14" fmla="*/ 0 w 341"/>
                <a:gd name="T15" fmla="*/ 100 h 104"/>
                <a:gd name="T16" fmla="*/ 61 w 341"/>
                <a:gd name="T17" fmla="*/ 9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1" h="104">
                  <a:moveTo>
                    <a:pt x="61" y="95"/>
                  </a:moveTo>
                  <a:cubicBezTo>
                    <a:pt x="105" y="78"/>
                    <a:pt x="176" y="39"/>
                    <a:pt x="226" y="31"/>
                  </a:cubicBezTo>
                  <a:cubicBezTo>
                    <a:pt x="255" y="26"/>
                    <a:pt x="307" y="41"/>
                    <a:pt x="330" y="82"/>
                  </a:cubicBezTo>
                  <a:cubicBezTo>
                    <a:pt x="334" y="78"/>
                    <a:pt x="337" y="73"/>
                    <a:pt x="341" y="68"/>
                  </a:cubicBezTo>
                  <a:cubicBezTo>
                    <a:pt x="309" y="20"/>
                    <a:pt x="260" y="0"/>
                    <a:pt x="213" y="9"/>
                  </a:cubicBezTo>
                  <a:cubicBezTo>
                    <a:pt x="184" y="14"/>
                    <a:pt x="112" y="58"/>
                    <a:pt x="60" y="74"/>
                  </a:cubicBezTo>
                  <a:cubicBezTo>
                    <a:pt x="42" y="80"/>
                    <a:pt x="20" y="83"/>
                    <a:pt x="0" y="78"/>
                  </a:cubicBezTo>
                  <a:cubicBezTo>
                    <a:pt x="0" y="100"/>
                    <a:pt x="0" y="100"/>
                    <a:pt x="0" y="100"/>
                  </a:cubicBezTo>
                  <a:cubicBezTo>
                    <a:pt x="20" y="104"/>
                    <a:pt x="42" y="102"/>
                    <a:pt x="61" y="95"/>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3" name="Freeform 2448"/>
            <p:cNvSpPr/>
            <p:nvPr/>
          </p:nvSpPr>
          <p:spPr bwMode="auto">
            <a:xfrm>
              <a:off x="595" y="2316"/>
              <a:ext cx="59" cy="58"/>
            </a:xfrm>
            <a:custGeom>
              <a:avLst/>
              <a:gdLst>
                <a:gd name="T0" fmla="*/ 19 w 24"/>
                <a:gd name="T1" fmla="*/ 0 h 24"/>
                <a:gd name="T2" fmla="*/ 2 w 24"/>
                <a:gd name="T3" fmla="*/ 13 h 24"/>
                <a:gd name="T4" fmla="*/ 0 w 24"/>
                <a:gd name="T5" fmla="*/ 24 h 24"/>
                <a:gd name="T6" fmla="*/ 24 w 24"/>
                <a:gd name="T7" fmla="*/ 6 h 24"/>
                <a:gd name="T8" fmla="*/ 19 w 24"/>
                <a:gd name="T9" fmla="*/ 0 h 24"/>
              </a:gdLst>
              <a:ahLst/>
              <a:cxnLst>
                <a:cxn ang="0">
                  <a:pos x="T0" y="T1"/>
                </a:cxn>
                <a:cxn ang="0">
                  <a:pos x="T2" y="T3"/>
                </a:cxn>
                <a:cxn ang="0">
                  <a:pos x="T4" y="T5"/>
                </a:cxn>
                <a:cxn ang="0">
                  <a:pos x="T6" y="T7"/>
                </a:cxn>
                <a:cxn ang="0">
                  <a:pos x="T8" y="T9"/>
                </a:cxn>
              </a:cxnLst>
              <a:rect l="0" t="0" r="r" b="b"/>
              <a:pathLst>
                <a:path w="24" h="24">
                  <a:moveTo>
                    <a:pt x="19" y="0"/>
                  </a:moveTo>
                  <a:cubicBezTo>
                    <a:pt x="2" y="13"/>
                    <a:pt x="2" y="13"/>
                    <a:pt x="2" y="13"/>
                  </a:cubicBezTo>
                  <a:cubicBezTo>
                    <a:pt x="1" y="16"/>
                    <a:pt x="0" y="20"/>
                    <a:pt x="0" y="24"/>
                  </a:cubicBezTo>
                  <a:cubicBezTo>
                    <a:pt x="24" y="6"/>
                    <a:pt x="24" y="6"/>
                    <a:pt x="24" y="6"/>
                  </a:cubicBezTo>
                  <a:cubicBezTo>
                    <a:pt x="22" y="4"/>
                    <a:pt x="21" y="2"/>
                    <a:pt x="19" y="0"/>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4" name="Freeform 2449"/>
            <p:cNvSpPr/>
            <p:nvPr/>
          </p:nvSpPr>
          <p:spPr bwMode="auto">
            <a:xfrm>
              <a:off x="603" y="2294"/>
              <a:ext cx="34" cy="44"/>
            </a:xfrm>
            <a:custGeom>
              <a:avLst/>
              <a:gdLst>
                <a:gd name="T0" fmla="*/ 14 w 14"/>
                <a:gd name="T1" fmla="*/ 7 h 18"/>
                <a:gd name="T2" fmla="*/ 10 w 14"/>
                <a:gd name="T3" fmla="*/ 0 h 18"/>
                <a:gd name="T4" fmla="*/ 0 w 14"/>
                <a:gd name="T5" fmla="*/ 18 h 18"/>
                <a:gd name="T6" fmla="*/ 14 w 14"/>
                <a:gd name="T7" fmla="*/ 7 h 18"/>
              </a:gdLst>
              <a:ahLst/>
              <a:cxnLst>
                <a:cxn ang="0">
                  <a:pos x="T0" y="T1"/>
                </a:cxn>
                <a:cxn ang="0">
                  <a:pos x="T2" y="T3"/>
                </a:cxn>
                <a:cxn ang="0">
                  <a:pos x="T4" y="T5"/>
                </a:cxn>
                <a:cxn ang="0">
                  <a:pos x="T6" y="T7"/>
                </a:cxn>
              </a:cxnLst>
              <a:rect l="0" t="0" r="r" b="b"/>
              <a:pathLst>
                <a:path w="14" h="18">
                  <a:moveTo>
                    <a:pt x="14" y="7"/>
                  </a:moveTo>
                  <a:cubicBezTo>
                    <a:pt x="13" y="5"/>
                    <a:pt x="11" y="3"/>
                    <a:pt x="10" y="0"/>
                  </a:cubicBezTo>
                  <a:cubicBezTo>
                    <a:pt x="5" y="6"/>
                    <a:pt x="2" y="11"/>
                    <a:pt x="0" y="18"/>
                  </a:cubicBezTo>
                  <a:lnTo>
                    <a:pt x="14" y="7"/>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5" name="Freeform 2450"/>
            <p:cNvSpPr/>
            <p:nvPr/>
          </p:nvSpPr>
          <p:spPr bwMode="auto">
            <a:xfrm>
              <a:off x="996" y="2977"/>
              <a:ext cx="871" cy="1345"/>
            </a:xfrm>
            <a:custGeom>
              <a:avLst/>
              <a:gdLst>
                <a:gd name="T0" fmla="*/ 352 w 358"/>
                <a:gd name="T1" fmla="*/ 419 h 553"/>
                <a:gd name="T2" fmla="*/ 332 w 358"/>
                <a:gd name="T3" fmla="*/ 348 h 553"/>
                <a:gd name="T4" fmla="*/ 151 w 358"/>
                <a:gd name="T5" fmla="*/ 231 h 553"/>
                <a:gd name="T6" fmla="*/ 68 w 358"/>
                <a:gd name="T7" fmla="*/ 16 h 553"/>
                <a:gd name="T8" fmla="*/ 34 w 358"/>
                <a:gd name="T9" fmla="*/ 0 h 553"/>
                <a:gd name="T10" fmla="*/ 15 w 358"/>
                <a:gd name="T11" fmla="*/ 164 h 553"/>
                <a:gd name="T12" fmla="*/ 160 w 358"/>
                <a:gd name="T13" fmla="*/ 265 h 553"/>
                <a:gd name="T14" fmla="*/ 306 w 358"/>
                <a:gd name="T15" fmla="*/ 403 h 553"/>
                <a:gd name="T16" fmla="*/ 245 w 358"/>
                <a:gd name="T17" fmla="*/ 553 h 553"/>
                <a:gd name="T18" fmla="*/ 317 w 358"/>
                <a:gd name="T19" fmla="*/ 553 h 553"/>
                <a:gd name="T20" fmla="*/ 352 w 358"/>
                <a:gd name="T21" fmla="*/ 419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8" h="553">
                  <a:moveTo>
                    <a:pt x="352" y="419"/>
                  </a:moveTo>
                  <a:cubicBezTo>
                    <a:pt x="339" y="395"/>
                    <a:pt x="333" y="370"/>
                    <a:pt x="332" y="348"/>
                  </a:cubicBezTo>
                  <a:cubicBezTo>
                    <a:pt x="311" y="302"/>
                    <a:pt x="266" y="258"/>
                    <a:pt x="151" y="231"/>
                  </a:cubicBezTo>
                  <a:cubicBezTo>
                    <a:pt x="46" y="206"/>
                    <a:pt x="23" y="83"/>
                    <a:pt x="68" y="16"/>
                  </a:cubicBezTo>
                  <a:cubicBezTo>
                    <a:pt x="56" y="11"/>
                    <a:pt x="44" y="4"/>
                    <a:pt x="34" y="0"/>
                  </a:cubicBezTo>
                  <a:cubicBezTo>
                    <a:pt x="0" y="53"/>
                    <a:pt x="0" y="118"/>
                    <a:pt x="15" y="164"/>
                  </a:cubicBezTo>
                  <a:cubicBezTo>
                    <a:pt x="37" y="233"/>
                    <a:pt x="77" y="252"/>
                    <a:pt x="160" y="265"/>
                  </a:cubicBezTo>
                  <a:cubicBezTo>
                    <a:pt x="253" y="280"/>
                    <a:pt x="294" y="340"/>
                    <a:pt x="306" y="403"/>
                  </a:cubicBezTo>
                  <a:cubicBezTo>
                    <a:pt x="317" y="462"/>
                    <a:pt x="289" y="519"/>
                    <a:pt x="245" y="553"/>
                  </a:cubicBezTo>
                  <a:cubicBezTo>
                    <a:pt x="317" y="553"/>
                    <a:pt x="317" y="553"/>
                    <a:pt x="317" y="553"/>
                  </a:cubicBezTo>
                  <a:cubicBezTo>
                    <a:pt x="343" y="516"/>
                    <a:pt x="358" y="471"/>
                    <a:pt x="352" y="419"/>
                  </a:cubicBezTo>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6" name="Freeform 2451"/>
            <p:cNvSpPr/>
            <p:nvPr/>
          </p:nvSpPr>
          <p:spPr bwMode="auto">
            <a:xfrm>
              <a:off x="965" y="3814"/>
              <a:ext cx="690" cy="508"/>
            </a:xfrm>
            <a:custGeom>
              <a:avLst/>
              <a:gdLst>
                <a:gd name="T0" fmla="*/ 98 w 284"/>
                <a:gd name="T1" fmla="*/ 79 h 209"/>
                <a:gd name="T2" fmla="*/ 277 w 284"/>
                <a:gd name="T3" fmla="*/ 107 h 209"/>
                <a:gd name="T4" fmla="*/ 284 w 284"/>
                <a:gd name="T5" fmla="*/ 72 h 209"/>
                <a:gd name="T6" fmla="*/ 59 w 284"/>
                <a:gd name="T7" fmla="*/ 53 h 209"/>
                <a:gd name="T8" fmla="*/ 20 w 284"/>
                <a:gd name="T9" fmla="*/ 209 h 209"/>
                <a:gd name="T10" fmla="*/ 89 w 284"/>
                <a:gd name="T11" fmla="*/ 209 h 209"/>
                <a:gd name="T12" fmla="*/ 98 w 284"/>
                <a:gd name="T13" fmla="*/ 79 h 209"/>
              </a:gdLst>
              <a:ahLst/>
              <a:cxnLst>
                <a:cxn ang="0">
                  <a:pos x="T0" y="T1"/>
                </a:cxn>
                <a:cxn ang="0">
                  <a:pos x="T2" y="T3"/>
                </a:cxn>
                <a:cxn ang="0">
                  <a:pos x="T4" y="T5"/>
                </a:cxn>
                <a:cxn ang="0">
                  <a:pos x="T6" y="T7"/>
                </a:cxn>
                <a:cxn ang="0">
                  <a:pos x="T8" y="T9"/>
                </a:cxn>
                <a:cxn ang="0">
                  <a:pos x="T10" y="T11"/>
                </a:cxn>
                <a:cxn ang="0">
                  <a:pos x="T12" y="T13"/>
                </a:cxn>
              </a:cxnLst>
              <a:rect l="0" t="0" r="r" b="b"/>
              <a:pathLst>
                <a:path w="284" h="209">
                  <a:moveTo>
                    <a:pt x="98" y="79"/>
                  </a:moveTo>
                  <a:cubicBezTo>
                    <a:pt x="146" y="33"/>
                    <a:pt x="218" y="26"/>
                    <a:pt x="277" y="107"/>
                  </a:cubicBezTo>
                  <a:cubicBezTo>
                    <a:pt x="280" y="95"/>
                    <a:pt x="283" y="82"/>
                    <a:pt x="284" y="72"/>
                  </a:cubicBezTo>
                  <a:cubicBezTo>
                    <a:pt x="238" y="2"/>
                    <a:pt x="119" y="0"/>
                    <a:pt x="59" y="53"/>
                  </a:cubicBezTo>
                  <a:cubicBezTo>
                    <a:pt x="16" y="91"/>
                    <a:pt x="0" y="156"/>
                    <a:pt x="20" y="209"/>
                  </a:cubicBezTo>
                  <a:cubicBezTo>
                    <a:pt x="89" y="209"/>
                    <a:pt x="89" y="209"/>
                    <a:pt x="89" y="209"/>
                  </a:cubicBezTo>
                  <a:cubicBezTo>
                    <a:pt x="58" y="175"/>
                    <a:pt x="54" y="122"/>
                    <a:pt x="98" y="79"/>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7" name="Freeform 2452"/>
            <p:cNvSpPr/>
            <p:nvPr/>
          </p:nvSpPr>
          <p:spPr bwMode="auto">
            <a:xfrm>
              <a:off x="131" y="1871"/>
              <a:ext cx="161" cy="70"/>
            </a:xfrm>
            <a:custGeom>
              <a:avLst/>
              <a:gdLst>
                <a:gd name="T0" fmla="*/ 62 w 66"/>
                <a:gd name="T1" fmla="*/ 12 h 29"/>
                <a:gd name="T2" fmla="*/ 66 w 66"/>
                <a:gd name="T3" fmla="*/ 0 h 29"/>
                <a:gd name="T4" fmla="*/ 2 w 66"/>
                <a:gd name="T5" fmla="*/ 17 h 29"/>
                <a:gd name="T6" fmla="*/ 0 w 66"/>
                <a:gd name="T7" fmla="*/ 29 h 29"/>
                <a:gd name="T8" fmla="*/ 62 w 66"/>
                <a:gd name="T9" fmla="*/ 12 h 29"/>
              </a:gdLst>
              <a:ahLst/>
              <a:cxnLst>
                <a:cxn ang="0">
                  <a:pos x="T0" y="T1"/>
                </a:cxn>
                <a:cxn ang="0">
                  <a:pos x="T2" y="T3"/>
                </a:cxn>
                <a:cxn ang="0">
                  <a:pos x="T4" y="T5"/>
                </a:cxn>
                <a:cxn ang="0">
                  <a:pos x="T6" y="T7"/>
                </a:cxn>
                <a:cxn ang="0">
                  <a:pos x="T8" y="T9"/>
                </a:cxn>
              </a:cxnLst>
              <a:rect l="0" t="0" r="r" b="b"/>
              <a:pathLst>
                <a:path w="66" h="29">
                  <a:moveTo>
                    <a:pt x="62" y="12"/>
                  </a:moveTo>
                  <a:cubicBezTo>
                    <a:pt x="63" y="9"/>
                    <a:pt x="64" y="5"/>
                    <a:pt x="66" y="0"/>
                  </a:cubicBezTo>
                  <a:cubicBezTo>
                    <a:pt x="2" y="17"/>
                    <a:pt x="2" y="17"/>
                    <a:pt x="2" y="17"/>
                  </a:cubicBezTo>
                  <a:cubicBezTo>
                    <a:pt x="2" y="21"/>
                    <a:pt x="1" y="25"/>
                    <a:pt x="0" y="29"/>
                  </a:cubicBezTo>
                  <a:lnTo>
                    <a:pt x="62" y="12"/>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8" name="Freeform 2453"/>
            <p:cNvSpPr/>
            <p:nvPr/>
          </p:nvSpPr>
          <p:spPr bwMode="auto">
            <a:xfrm>
              <a:off x="121" y="1914"/>
              <a:ext cx="197" cy="78"/>
            </a:xfrm>
            <a:custGeom>
              <a:avLst/>
              <a:gdLst>
                <a:gd name="T0" fmla="*/ 64 w 81"/>
                <a:gd name="T1" fmla="*/ 1 h 32"/>
                <a:gd name="T2" fmla="*/ 64 w 81"/>
                <a:gd name="T3" fmla="*/ 0 h 32"/>
                <a:gd name="T4" fmla="*/ 3 w 81"/>
                <a:gd name="T5" fmla="*/ 16 h 32"/>
                <a:gd name="T6" fmla="*/ 0 w 81"/>
                <a:gd name="T7" fmla="*/ 32 h 32"/>
                <a:gd name="T8" fmla="*/ 81 w 81"/>
                <a:gd name="T9" fmla="*/ 7 h 32"/>
                <a:gd name="T10" fmla="*/ 64 w 81"/>
                <a:gd name="T11" fmla="*/ 1 h 32"/>
              </a:gdLst>
              <a:ahLst/>
              <a:cxnLst>
                <a:cxn ang="0">
                  <a:pos x="T0" y="T1"/>
                </a:cxn>
                <a:cxn ang="0">
                  <a:pos x="T2" y="T3"/>
                </a:cxn>
                <a:cxn ang="0">
                  <a:pos x="T4" y="T5"/>
                </a:cxn>
                <a:cxn ang="0">
                  <a:pos x="T6" y="T7"/>
                </a:cxn>
                <a:cxn ang="0">
                  <a:pos x="T8" y="T9"/>
                </a:cxn>
                <a:cxn ang="0">
                  <a:pos x="T10" y="T11"/>
                </a:cxn>
              </a:cxnLst>
              <a:rect l="0" t="0" r="r" b="b"/>
              <a:pathLst>
                <a:path w="81" h="32">
                  <a:moveTo>
                    <a:pt x="64" y="1"/>
                  </a:moveTo>
                  <a:cubicBezTo>
                    <a:pt x="64" y="0"/>
                    <a:pt x="64" y="0"/>
                    <a:pt x="64" y="0"/>
                  </a:cubicBezTo>
                  <a:cubicBezTo>
                    <a:pt x="3" y="16"/>
                    <a:pt x="3" y="16"/>
                    <a:pt x="3" y="16"/>
                  </a:cubicBezTo>
                  <a:cubicBezTo>
                    <a:pt x="2" y="21"/>
                    <a:pt x="1" y="26"/>
                    <a:pt x="0" y="32"/>
                  </a:cubicBezTo>
                  <a:cubicBezTo>
                    <a:pt x="81" y="7"/>
                    <a:pt x="81" y="7"/>
                    <a:pt x="81" y="7"/>
                  </a:cubicBezTo>
                  <a:cubicBezTo>
                    <a:pt x="73" y="4"/>
                    <a:pt x="67" y="2"/>
                    <a:pt x="64" y="1"/>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9" name="Freeform 2454"/>
            <p:cNvSpPr/>
            <p:nvPr/>
          </p:nvSpPr>
          <p:spPr bwMode="auto">
            <a:xfrm>
              <a:off x="1128" y="3099"/>
              <a:ext cx="136" cy="131"/>
            </a:xfrm>
            <a:custGeom>
              <a:avLst/>
              <a:gdLst>
                <a:gd name="T0" fmla="*/ 53 w 56"/>
                <a:gd name="T1" fmla="*/ 37 h 54"/>
                <a:gd name="T2" fmla="*/ 56 w 56"/>
                <a:gd name="T3" fmla="*/ 10 h 54"/>
                <a:gd name="T4" fmla="*/ 6 w 56"/>
                <a:gd name="T5" fmla="*/ 5 h 54"/>
                <a:gd name="T6" fmla="*/ 1 w 56"/>
                <a:gd name="T7" fmla="*/ 54 h 54"/>
                <a:gd name="T8" fmla="*/ 53 w 56"/>
                <a:gd name="T9" fmla="*/ 37 h 54"/>
              </a:gdLst>
              <a:ahLst/>
              <a:cxnLst>
                <a:cxn ang="0">
                  <a:pos x="T0" y="T1"/>
                </a:cxn>
                <a:cxn ang="0">
                  <a:pos x="T2" y="T3"/>
                </a:cxn>
                <a:cxn ang="0">
                  <a:pos x="T4" y="T5"/>
                </a:cxn>
                <a:cxn ang="0">
                  <a:pos x="T6" y="T7"/>
                </a:cxn>
                <a:cxn ang="0">
                  <a:pos x="T8" y="T9"/>
                </a:cxn>
              </a:cxnLst>
              <a:rect l="0" t="0" r="r" b="b"/>
              <a:pathLst>
                <a:path w="56" h="54">
                  <a:moveTo>
                    <a:pt x="53" y="37"/>
                  </a:moveTo>
                  <a:cubicBezTo>
                    <a:pt x="53" y="28"/>
                    <a:pt x="54" y="19"/>
                    <a:pt x="56" y="10"/>
                  </a:cubicBezTo>
                  <a:cubicBezTo>
                    <a:pt x="41" y="3"/>
                    <a:pt x="24" y="0"/>
                    <a:pt x="6" y="5"/>
                  </a:cubicBezTo>
                  <a:cubicBezTo>
                    <a:pt x="2" y="21"/>
                    <a:pt x="0" y="38"/>
                    <a:pt x="1" y="54"/>
                  </a:cubicBezTo>
                  <a:cubicBezTo>
                    <a:pt x="16" y="41"/>
                    <a:pt x="35" y="36"/>
                    <a:pt x="53" y="37"/>
                  </a:cubicBezTo>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0" name="Freeform 2455"/>
            <p:cNvSpPr/>
            <p:nvPr/>
          </p:nvSpPr>
          <p:spPr bwMode="auto">
            <a:xfrm>
              <a:off x="914" y="2734"/>
              <a:ext cx="58" cy="134"/>
            </a:xfrm>
            <a:custGeom>
              <a:avLst/>
              <a:gdLst>
                <a:gd name="T0" fmla="*/ 11 w 24"/>
                <a:gd name="T1" fmla="*/ 0 h 55"/>
                <a:gd name="T2" fmla="*/ 0 w 24"/>
                <a:gd name="T3" fmla="*/ 17 h 55"/>
                <a:gd name="T4" fmla="*/ 17 w 24"/>
                <a:gd name="T5" fmla="*/ 55 h 55"/>
                <a:gd name="T6" fmla="*/ 24 w 24"/>
                <a:gd name="T7" fmla="*/ 44 h 55"/>
                <a:gd name="T8" fmla="*/ 11 w 24"/>
                <a:gd name="T9" fmla="*/ 0 h 55"/>
              </a:gdLst>
              <a:ahLst/>
              <a:cxnLst>
                <a:cxn ang="0">
                  <a:pos x="T0" y="T1"/>
                </a:cxn>
                <a:cxn ang="0">
                  <a:pos x="T2" y="T3"/>
                </a:cxn>
                <a:cxn ang="0">
                  <a:pos x="T4" y="T5"/>
                </a:cxn>
                <a:cxn ang="0">
                  <a:pos x="T6" y="T7"/>
                </a:cxn>
                <a:cxn ang="0">
                  <a:pos x="T8" y="T9"/>
                </a:cxn>
              </a:cxnLst>
              <a:rect l="0" t="0" r="r" b="b"/>
              <a:pathLst>
                <a:path w="24" h="55">
                  <a:moveTo>
                    <a:pt x="11" y="0"/>
                  </a:moveTo>
                  <a:cubicBezTo>
                    <a:pt x="6" y="6"/>
                    <a:pt x="3" y="11"/>
                    <a:pt x="0" y="17"/>
                  </a:cubicBezTo>
                  <a:cubicBezTo>
                    <a:pt x="7" y="28"/>
                    <a:pt x="13" y="42"/>
                    <a:pt x="17" y="55"/>
                  </a:cubicBezTo>
                  <a:cubicBezTo>
                    <a:pt x="24" y="44"/>
                    <a:pt x="24" y="44"/>
                    <a:pt x="24" y="44"/>
                  </a:cubicBezTo>
                  <a:cubicBezTo>
                    <a:pt x="23" y="29"/>
                    <a:pt x="19" y="13"/>
                    <a:pt x="11" y="0"/>
                  </a:cubicBezTo>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1" name="Freeform 2456"/>
            <p:cNvSpPr/>
            <p:nvPr/>
          </p:nvSpPr>
          <p:spPr bwMode="auto">
            <a:xfrm>
              <a:off x="714" y="2542"/>
              <a:ext cx="71" cy="109"/>
            </a:xfrm>
            <a:custGeom>
              <a:avLst/>
              <a:gdLst>
                <a:gd name="T0" fmla="*/ 22 w 29"/>
                <a:gd name="T1" fmla="*/ 45 h 45"/>
                <a:gd name="T2" fmla="*/ 29 w 29"/>
                <a:gd name="T3" fmla="*/ 29 h 45"/>
                <a:gd name="T4" fmla="*/ 6 w 29"/>
                <a:gd name="T5" fmla="*/ 0 h 45"/>
                <a:gd name="T6" fmla="*/ 0 w 29"/>
                <a:gd name="T7" fmla="*/ 28 h 45"/>
                <a:gd name="T8" fmla="*/ 22 w 29"/>
                <a:gd name="T9" fmla="*/ 45 h 45"/>
              </a:gdLst>
              <a:ahLst/>
              <a:cxnLst>
                <a:cxn ang="0">
                  <a:pos x="T0" y="T1"/>
                </a:cxn>
                <a:cxn ang="0">
                  <a:pos x="T2" y="T3"/>
                </a:cxn>
                <a:cxn ang="0">
                  <a:pos x="T4" y="T5"/>
                </a:cxn>
                <a:cxn ang="0">
                  <a:pos x="T6" y="T7"/>
                </a:cxn>
                <a:cxn ang="0">
                  <a:pos x="T8" y="T9"/>
                </a:cxn>
              </a:cxnLst>
              <a:rect l="0" t="0" r="r" b="b"/>
              <a:pathLst>
                <a:path w="29" h="45">
                  <a:moveTo>
                    <a:pt x="22" y="45"/>
                  </a:moveTo>
                  <a:cubicBezTo>
                    <a:pt x="23" y="40"/>
                    <a:pt x="26" y="35"/>
                    <a:pt x="29" y="29"/>
                  </a:cubicBezTo>
                  <a:cubicBezTo>
                    <a:pt x="22" y="17"/>
                    <a:pt x="14" y="7"/>
                    <a:pt x="6" y="0"/>
                  </a:cubicBezTo>
                  <a:cubicBezTo>
                    <a:pt x="2" y="9"/>
                    <a:pt x="0" y="19"/>
                    <a:pt x="0" y="28"/>
                  </a:cubicBezTo>
                  <a:cubicBezTo>
                    <a:pt x="8" y="33"/>
                    <a:pt x="16" y="39"/>
                    <a:pt x="22" y="45"/>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2" name="Freeform 2457"/>
            <p:cNvSpPr/>
            <p:nvPr/>
          </p:nvSpPr>
          <p:spPr bwMode="auto">
            <a:xfrm>
              <a:off x="1252" y="3347"/>
              <a:ext cx="163" cy="170"/>
            </a:xfrm>
            <a:custGeom>
              <a:avLst/>
              <a:gdLst>
                <a:gd name="T0" fmla="*/ 41 w 67"/>
                <a:gd name="T1" fmla="*/ 0 h 70"/>
                <a:gd name="T2" fmla="*/ 0 w 67"/>
                <a:gd name="T3" fmla="*/ 49 h 70"/>
                <a:gd name="T4" fmla="*/ 41 w 67"/>
                <a:gd name="T5" fmla="*/ 70 h 70"/>
                <a:gd name="T6" fmla="*/ 67 w 67"/>
                <a:gd name="T7" fmla="*/ 14 h 70"/>
                <a:gd name="T8" fmla="*/ 41 w 67"/>
                <a:gd name="T9" fmla="*/ 0 h 70"/>
              </a:gdLst>
              <a:ahLst/>
              <a:cxnLst>
                <a:cxn ang="0">
                  <a:pos x="T0" y="T1"/>
                </a:cxn>
                <a:cxn ang="0">
                  <a:pos x="T2" y="T3"/>
                </a:cxn>
                <a:cxn ang="0">
                  <a:pos x="T4" y="T5"/>
                </a:cxn>
                <a:cxn ang="0">
                  <a:pos x="T6" y="T7"/>
                </a:cxn>
                <a:cxn ang="0">
                  <a:pos x="T8" y="T9"/>
                </a:cxn>
              </a:cxnLst>
              <a:rect l="0" t="0" r="r" b="b"/>
              <a:pathLst>
                <a:path w="67" h="70">
                  <a:moveTo>
                    <a:pt x="41" y="0"/>
                  </a:moveTo>
                  <a:cubicBezTo>
                    <a:pt x="22" y="9"/>
                    <a:pt x="6" y="26"/>
                    <a:pt x="0" y="49"/>
                  </a:cubicBezTo>
                  <a:cubicBezTo>
                    <a:pt x="11" y="57"/>
                    <a:pt x="25" y="65"/>
                    <a:pt x="41" y="70"/>
                  </a:cubicBezTo>
                  <a:cubicBezTo>
                    <a:pt x="42" y="47"/>
                    <a:pt x="53" y="27"/>
                    <a:pt x="67" y="14"/>
                  </a:cubicBezTo>
                  <a:cubicBezTo>
                    <a:pt x="57" y="10"/>
                    <a:pt x="49" y="5"/>
                    <a:pt x="41" y="0"/>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3" name="Freeform 2458"/>
            <p:cNvSpPr/>
            <p:nvPr/>
          </p:nvSpPr>
          <p:spPr bwMode="auto">
            <a:xfrm>
              <a:off x="1910" y="4155"/>
              <a:ext cx="119" cy="167"/>
            </a:xfrm>
            <a:custGeom>
              <a:avLst/>
              <a:gdLst>
                <a:gd name="T0" fmla="*/ 26 w 49"/>
                <a:gd name="T1" fmla="*/ 0 h 69"/>
                <a:gd name="T2" fmla="*/ 0 w 49"/>
                <a:gd name="T3" fmla="*/ 69 h 69"/>
                <a:gd name="T4" fmla="*/ 24 w 49"/>
                <a:gd name="T5" fmla="*/ 69 h 69"/>
                <a:gd name="T6" fmla="*/ 49 w 49"/>
                <a:gd name="T7" fmla="*/ 17 h 69"/>
                <a:gd name="T8" fmla="*/ 26 w 49"/>
                <a:gd name="T9" fmla="*/ 0 h 69"/>
              </a:gdLst>
              <a:ahLst/>
              <a:cxnLst>
                <a:cxn ang="0">
                  <a:pos x="T0" y="T1"/>
                </a:cxn>
                <a:cxn ang="0">
                  <a:pos x="T2" y="T3"/>
                </a:cxn>
                <a:cxn ang="0">
                  <a:pos x="T4" y="T5"/>
                </a:cxn>
                <a:cxn ang="0">
                  <a:pos x="T6" y="T7"/>
                </a:cxn>
                <a:cxn ang="0">
                  <a:pos x="T8" y="T9"/>
                </a:cxn>
              </a:cxnLst>
              <a:rect l="0" t="0" r="r" b="b"/>
              <a:pathLst>
                <a:path w="49" h="69">
                  <a:moveTo>
                    <a:pt x="26" y="0"/>
                  </a:moveTo>
                  <a:cubicBezTo>
                    <a:pt x="18" y="20"/>
                    <a:pt x="8" y="45"/>
                    <a:pt x="0" y="69"/>
                  </a:cubicBezTo>
                  <a:cubicBezTo>
                    <a:pt x="24" y="69"/>
                    <a:pt x="24" y="69"/>
                    <a:pt x="24" y="69"/>
                  </a:cubicBezTo>
                  <a:cubicBezTo>
                    <a:pt x="31" y="51"/>
                    <a:pt x="39" y="34"/>
                    <a:pt x="49" y="17"/>
                  </a:cubicBezTo>
                  <a:cubicBezTo>
                    <a:pt x="41" y="12"/>
                    <a:pt x="33" y="7"/>
                    <a:pt x="26" y="0"/>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4" name="Freeform 2459"/>
            <p:cNvSpPr/>
            <p:nvPr/>
          </p:nvSpPr>
          <p:spPr bwMode="auto">
            <a:xfrm>
              <a:off x="1130" y="3201"/>
              <a:ext cx="148" cy="141"/>
            </a:xfrm>
            <a:custGeom>
              <a:avLst/>
              <a:gdLst>
                <a:gd name="T0" fmla="*/ 61 w 61"/>
                <a:gd name="T1" fmla="*/ 26 h 58"/>
                <a:gd name="T2" fmla="*/ 53 w 61"/>
                <a:gd name="T3" fmla="*/ 1 h 58"/>
                <a:gd name="T4" fmla="*/ 0 w 61"/>
                <a:gd name="T5" fmla="*/ 20 h 58"/>
                <a:gd name="T6" fmla="*/ 10 w 61"/>
                <a:gd name="T7" fmla="*/ 58 h 58"/>
                <a:gd name="T8" fmla="*/ 61 w 61"/>
                <a:gd name="T9" fmla="*/ 26 h 58"/>
              </a:gdLst>
              <a:ahLst/>
              <a:cxnLst>
                <a:cxn ang="0">
                  <a:pos x="T0" y="T1"/>
                </a:cxn>
                <a:cxn ang="0">
                  <a:pos x="T2" y="T3"/>
                </a:cxn>
                <a:cxn ang="0">
                  <a:pos x="T4" y="T5"/>
                </a:cxn>
                <a:cxn ang="0">
                  <a:pos x="T6" y="T7"/>
                </a:cxn>
                <a:cxn ang="0">
                  <a:pos x="T8" y="T9"/>
                </a:cxn>
              </a:cxnLst>
              <a:rect l="0" t="0" r="r" b="b"/>
              <a:pathLst>
                <a:path w="61" h="58">
                  <a:moveTo>
                    <a:pt x="61" y="26"/>
                  </a:moveTo>
                  <a:cubicBezTo>
                    <a:pt x="57" y="18"/>
                    <a:pt x="54" y="9"/>
                    <a:pt x="53" y="1"/>
                  </a:cubicBezTo>
                  <a:cubicBezTo>
                    <a:pt x="34" y="0"/>
                    <a:pt x="15" y="6"/>
                    <a:pt x="0" y="20"/>
                  </a:cubicBezTo>
                  <a:cubicBezTo>
                    <a:pt x="2" y="33"/>
                    <a:pt x="5" y="46"/>
                    <a:pt x="10" y="58"/>
                  </a:cubicBezTo>
                  <a:cubicBezTo>
                    <a:pt x="23" y="40"/>
                    <a:pt x="42" y="30"/>
                    <a:pt x="61" y="26"/>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5" name="Freeform 2460"/>
            <p:cNvSpPr/>
            <p:nvPr/>
          </p:nvSpPr>
          <p:spPr bwMode="auto">
            <a:xfrm>
              <a:off x="1120" y="3904"/>
              <a:ext cx="508" cy="418"/>
            </a:xfrm>
            <a:custGeom>
              <a:avLst/>
              <a:gdLst>
                <a:gd name="T0" fmla="*/ 52 w 209"/>
                <a:gd name="T1" fmla="*/ 59 h 172"/>
                <a:gd name="T2" fmla="*/ 199 w 209"/>
                <a:gd name="T3" fmla="*/ 100 h 172"/>
                <a:gd name="T4" fmla="*/ 209 w 209"/>
                <a:gd name="T5" fmla="*/ 80 h 172"/>
                <a:gd name="T6" fmla="*/ 42 w 209"/>
                <a:gd name="T7" fmla="*/ 46 h 172"/>
                <a:gd name="T8" fmla="*/ 36 w 209"/>
                <a:gd name="T9" fmla="*/ 172 h 172"/>
                <a:gd name="T10" fmla="*/ 93 w 209"/>
                <a:gd name="T11" fmla="*/ 172 h 172"/>
                <a:gd name="T12" fmla="*/ 52 w 209"/>
                <a:gd name="T13" fmla="*/ 59 h 172"/>
              </a:gdLst>
              <a:ahLst/>
              <a:cxnLst>
                <a:cxn ang="0">
                  <a:pos x="T0" y="T1"/>
                </a:cxn>
                <a:cxn ang="0">
                  <a:pos x="T2" y="T3"/>
                </a:cxn>
                <a:cxn ang="0">
                  <a:pos x="T4" y="T5"/>
                </a:cxn>
                <a:cxn ang="0">
                  <a:pos x="T6" y="T7"/>
                </a:cxn>
                <a:cxn ang="0">
                  <a:pos x="T8" y="T9"/>
                </a:cxn>
                <a:cxn ang="0">
                  <a:pos x="T10" y="T11"/>
                </a:cxn>
                <a:cxn ang="0">
                  <a:pos x="T12" y="T13"/>
                </a:cxn>
              </a:cxnLst>
              <a:rect l="0" t="0" r="r" b="b"/>
              <a:pathLst>
                <a:path w="209" h="172">
                  <a:moveTo>
                    <a:pt x="52" y="59"/>
                  </a:moveTo>
                  <a:cubicBezTo>
                    <a:pt x="97" y="11"/>
                    <a:pt x="164" y="27"/>
                    <a:pt x="199" y="100"/>
                  </a:cubicBezTo>
                  <a:cubicBezTo>
                    <a:pt x="203" y="95"/>
                    <a:pt x="206" y="88"/>
                    <a:pt x="209" y="80"/>
                  </a:cubicBezTo>
                  <a:cubicBezTo>
                    <a:pt x="165" y="5"/>
                    <a:pt x="87" y="0"/>
                    <a:pt x="42" y="46"/>
                  </a:cubicBezTo>
                  <a:cubicBezTo>
                    <a:pt x="0" y="89"/>
                    <a:pt x="2" y="142"/>
                    <a:pt x="36" y="172"/>
                  </a:cubicBezTo>
                  <a:cubicBezTo>
                    <a:pt x="93" y="172"/>
                    <a:pt x="93" y="172"/>
                    <a:pt x="93" y="172"/>
                  </a:cubicBezTo>
                  <a:cubicBezTo>
                    <a:pt x="34" y="163"/>
                    <a:pt x="16" y="98"/>
                    <a:pt x="52" y="59"/>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6" name="Freeform 2461"/>
            <p:cNvSpPr/>
            <p:nvPr/>
          </p:nvSpPr>
          <p:spPr bwMode="auto">
            <a:xfrm>
              <a:off x="846" y="2933"/>
              <a:ext cx="906" cy="1389"/>
            </a:xfrm>
            <a:custGeom>
              <a:avLst/>
              <a:gdLst>
                <a:gd name="T0" fmla="*/ 362 w 373"/>
                <a:gd name="T1" fmla="*/ 421 h 571"/>
                <a:gd name="T2" fmla="*/ 212 w 373"/>
                <a:gd name="T3" fmla="*/ 291 h 571"/>
                <a:gd name="T4" fmla="*/ 67 w 373"/>
                <a:gd name="T5" fmla="*/ 183 h 571"/>
                <a:gd name="T6" fmla="*/ 90 w 373"/>
                <a:gd name="T7" fmla="*/ 13 h 571"/>
                <a:gd name="T8" fmla="*/ 65 w 373"/>
                <a:gd name="T9" fmla="*/ 0 h 571"/>
                <a:gd name="T10" fmla="*/ 11 w 373"/>
                <a:gd name="T11" fmla="*/ 192 h 571"/>
                <a:gd name="T12" fmla="*/ 184 w 373"/>
                <a:gd name="T13" fmla="*/ 318 h 571"/>
                <a:gd name="T14" fmla="*/ 338 w 373"/>
                <a:gd name="T15" fmla="*/ 414 h 571"/>
                <a:gd name="T16" fmla="*/ 232 w 373"/>
                <a:gd name="T17" fmla="*/ 571 h 571"/>
                <a:gd name="T18" fmla="*/ 292 w 373"/>
                <a:gd name="T19" fmla="*/ 571 h 571"/>
                <a:gd name="T20" fmla="*/ 362 w 373"/>
                <a:gd name="T21" fmla="*/ 421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3" h="571">
                  <a:moveTo>
                    <a:pt x="362" y="421"/>
                  </a:moveTo>
                  <a:cubicBezTo>
                    <a:pt x="352" y="363"/>
                    <a:pt x="306" y="306"/>
                    <a:pt x="212" y="291"/>
                  </a:cubicBezTo>
                  <a:cubicBezTo>
                    <a:pt x="130" y="277"/>
                    <a:pt x="90" y="251"/>
                    <a:pt x="67" y="183"/>
                  </a:cubicBezTo>
                  <a:cubicBezTo>
                    <a:pt x="53" y="138"/>
                    <a:pt x="56" y="65"/>
                    <a:pt x="90" y="13"/>
                  </a:cubicBezTo>
                  <a:cubicBezTo>
                    <a:pt x="79" y="7"/>
                    <a:pt x="69" y="2"/>
                    <a:pt x="65" y="0"/>
                  </a:cubicBezTo>
                  <a:cubicBezTo>
                    <a:pt x="12" y="47"/>
                    <a:pt x="0" y="145"/>
                    <a:pt x="11" y="192"/>
                  </a:cubicBezTo>
                  <a:cubicBezTo>
                    <a:pt x="34" y="281"/>
                    <a:pt x="102" y="304"/>
                    <a:pt x="184" y="318"/>
                  </a:cubicBezTo>
                  <a:cubicBezTo>
                    <a:pt x="278" y="333"/>
                    <a:pt x="322" y="365"/>
                    <a:pt x="338" y="414"/>
                  </a:cubicBezTo>
                  <a:cubicBezTo>
                    <a:pt x="358" y="476"/>
                    <a:pt x="292" y="562"/>
                    <a:pt x="232" y="571"/>
                  </a:cubicBezTo>
                  <a:cubicBezTo>
                    <a:pt x="292" y="571"/>
                    <a:pt x="292" y="571"/>
                    <a:pt x="292" y="571"/>
                  </a:cubicBezTo>
                  <a:cubicBezTo>
                    <a:pt x="338" y="540"/>
                    <a:pt x="373" y="482"/>
                    <a:pt x="362" y="421"/>
                  </a:cubicBezTo>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7" name="Freeform 2462"/>
            <p:cNvSpPr/>
            <p:nvPr/>
          </p:nvSpPr>
          <p:spPr bwMode="auto">
            <a:xfrm>
              <a:off x="1881" y="4052"/>
              <a:ext cx="80" cy="110"/>
            </a:xfrm>
            <a:custGeom>
              <a:avLst/>
              <a:gdLst>
                <a:gd name="T0" fmla="*/ 1 w 33"/>
                <a:gd name="T1" fmla="*/ 0 h 45"/>
                <a:gd name="T2" fmla="*/ 0 w 33"/>
                <a:gd name="T3" fmla="*/ 14 h 45"/>
                <a:gd name="T4" fmla="*/ 30 w 33"/>
                <a:gd name="T5" fmla="*/ 45 h 45"/>
                <a:gd name="T6" fmla="*/ 33 w 33"/>
                <a:gd name="T7" fmla="*/ 38 h 45"/>
                <a:gd name="T8" fmla="*/ 8 w 33"/>
                <a:gd name="T9" fmla="*/ 9 h 45"/>
                <a:gd name="T10" fmla="*/ 1 w 33"/>
                <a:gd name="T11" fmla="*/ 0 h 45"/>
              </a:gdLst>
              <a:ahLst/>
              <a:cxnLst>
                <a:cxn ang="0">
                  <a:pos x="T0" y="T1"/>
                </a:cxn>
                <a:cxn ang="0">
                  <a:pos x="T2" y="T3"/>
                </a:cxn>
                <a:cxn ang="0">
                  <a:pos x="T4" y="T5"/>
                </a:cxn>
                <a:cxn ang="0">
                  <a:pos x="T6" y="T7"/>
                </a:cxn>
                <a:cxn ang="0">
                  <a:pos x="T8" y="T9"/>
                </a:cxn>
                <a:cxn ang="0">
                  <a:pos x="T10" y="T11"/>
                </a:cxn>
              </a:cxnLst>
              <a:rect l="0" t="0" r="r" b="b"/>
              <a:pathLst>
                <a:path w="33" h="45">
                  <a:moveTo>
                    <a:pt x="1" y="0"/>
                  </a:moveTo>
                  <a:cubicBezTo>
                    <a:pt x="1" y="5"/>
                    <a:pt x="1" y="10"/>
                    <a:pt x="0" y="14"/>
                  </a:cubicBezTo>
                  <a:cubicBezTo>
                    <a:pt x="30" y="45"/>
                    <a:pt x="30" y="45"/>
                    <a:pt x="30" y="45"/>
                  </a:cubicBezTo>
                  <a:cubicBezTo>
                    <a:pt x="31" y="42"/>
                    <a:pt x="32" y="40"/>
                    <a:pt x="33" y="38"/>
                  </a:cubicBezTo>
                  <a:cubicBezTo>
                    <a:pt x="24" y="29"/>
                    <a:pt x="16" y="19"/>
                    <a:pt x="8" y="9"/>
                  </a:cubicBezTo>
                  <a:cubicBezTo>
                    <a:pt x="5" y="6"/>
                    <a:pt x="3" y="3"/>
                    <a:pt x="1"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8" name="Freeform 2463"/>
            <p:cNvSpPr/>
            <p:nvPr/>
          </p:nvSpPr>
          <p:spPr bwMode="auto">
            <a:xfrm>
              <a:off x="1162" y="3279"/>
              <a:ext cx="175" cy="177"/>
            </a:xfrm>
            <a:custGeom>
              <a:avLst/>
              <a:gdLst>
                <a:gd name="T0" fmla="*/ 72 w 72"/>
                <a:gd name="T1" fmla="*/ 24 h 73"/>
                <a:gd name="T2" fmla="*/ 51 w 72"/>
                <a:gd name="T3" fmla="*/ 0 h 73"/>
                <a:gd name="T4" fmla="*/ 0 w 72"/>
                <a:gd name="T5" fmla="*/ 33 h 73"/>
                <a:gd name="T6" fmla="*/ 32 w 72"/>
                <a:gd name="T7" fmla="*/ 73 h 73"/>
                <a:gd name="T8" fmla="*/ 72 w 72"/>
                <a:gd name="T9" fmla="*/ 24 h 73"/>
              </a:gdLst>
              <a:ahLst/>
              <a:cxnLst>
                <a:cxn ang="0">
                  <a:pos x="T0" y="T1"/>
                </a:cxn>
                <a:cxn ang="0">
                  <a:pos x="T2" y="T3"/>
                </a:cxn>
                <a:cxn ang="0">
                  <a:pos x="T4" y="T5"/>
                </a:cxn>
                <a:cxn ang="0">
                  <a:pos x="T6" y="T7"/>
                </a:cxn>
                <a:cxn ang="0">
                  <a:pos x="T8" y="T9"/>
                </a:cxn>
              </a:cxnLst>
              <a:rect l="0" t="0" r="r" b="b"/>
              <a:pathLst>
                <a:path w="72" h="73">
                  <a:moveTo>
                    <a:pt x="72" y="24"/>
                  </a:moveTo>
                  <a:cubicBezTo>
                    <a:pt x="64" y="17"/>
                    <a:pt x="57" y="9"/>
                    <a:pt x="51" y="0"/>
                  </a:cubicBezTo>
                  <a:cubicBezTo>
                    <a:pt x="31" y="4"/>
                    <a:pt x="12" y="14"/>
                    <a:pt x="0" y="33"/>
                  </a:cubicBezTo>
                  <a:cubicBezTo>
                    <a:pt x="8" y="48"/>
                    <a:pt x="18" y="61"/>
                    <a:pt x="32" y="73"/>
                  </a:cubicBezTo>
                  <a:cubicBezTo>
                    <a:pt x="38" y="50"/>
                    <a:pt x="55" y="33"/>
                    <a:pt x="72" y="24"/>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9" name="Freeform 2464"/>
            <p:cNvSpPr/>
            <p:nvPr/>
          </p:nvSpPr>
          <p:spPr bwMode="auto">
            <a:xfrm>
              <a:off x="153" y="2138"/>
              <a:ext cx="238" cy="139"/>
            </a:xfrm>
            <a:custGeom>
              <a:avLst/>
              <a:gdLst>
                <a:gd name="T0" fmla="*/ 98 w 98"/>
                <a:gd name="T1" fmla="*/ 0 h 57"/>
                <a:gd name="T2" fmla="*/ 0 w 98"/>
                <a:gd name="T3" fmla="*/ 49 h 57"/>
                <a:gd name="T4" fmla="*/ 7 w 98"/>
                <a:gd name="T5" fmla="*/ 57 h 57"/>
                <a:gd name="T6" fmla="*/ 84 w 98"/>
                <a:gd name="T7" fmla="*/ 17 h 57"/>
                <a:gd name="T8" fmla="*/ 98 w 98"/>
                <a:gd name="T9" fmla="*/ 0 h 57"/>
              </a:gdLst>
              <a:ahLst/>
              <a:cxnLst>
                <a:cxn ang="0">
                  <a:pos x="T0" y="T1"/>
                </a:cxn>
                <a:cxn ang="0">
                  <a:pos x="T2" y="T3"/>
                </a:cxn>
                <a:cxn ang="0">
                  <a:pos x="T4" y="T5"/>
                </a:cxn>
                <a:cxn ang="0">
                  <a:pos x="T6" y="T7"/>
                </a:cxn>
                <a:cxn ang="0">
                  <a:pos x="T8" y="T9"/>
                </a:cxn>
              </a:cxnLst>
              <a:rect l="0" t="0" r="r" b="b"/>
              <a:pathLst>
                <a:path w="98" h="57">
                  <a:moveTo>
                    <a:pt x="98" y="0"/>
                  </a:moveTo>
                  <a:cubicBezTo>
                    <a:pt x="0" y="49"/>
                    <a:pt x="0" y="49"/>
                    <a:pt x="0" y="49"/>
                  </a:cubicBezTo>
                  <a:cubicBezTo>
                    <a:pt x="2" y="52"/>
                    <a:pt x="4" y="54"/>
                    <a:pt x="7" y="57"/>
                  </a:cubicBezTo>
                  <a:cubicBezTo>
                    <a:pt x="84" y="17"/>
                    <a:pt x="84" y="17"/>
                    <a:pt x="84" y="17"/>
                  </a:cubicBezTo>
                  <a:cubicBezTo>
                    <a:pt x="88" y="11"/>
                    <a:pt x="93" y="6"/>
                    <a:pt x="98" y="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0" name="Freeform 2465"/>
            <p:cNvSpPr/>
            <p:nvPr/>
          </p:nvSpPr>
          <p:spPr bwMode="auto">
            <a:xfrm>
              <a:off x="637" y="2498"/>
              <a:ext cx="80" cy="105"/>
            </a:xfrm>
            <a:custGeom>
              <a:avLst/>
              <a:gdLst>
                <a:gd name="T0" fmla="*/ 33 w 33"/>
                <a:gd name="T1" fmla="*/ 13 h 43"/>
                <a:gd name="T2" fmla="*/ 8 w 33"/>
                <a:gd name="T3" fmla="*/ 0 h 43"/>
                <a:gd name="T4" fmla="*/ 0 w 33"/>
                <a:gd name="T5" fmla="*/ 33 h 43"/>
                <a:gd name="T6" fmla="*/ 26 w 33"/>
                <a:gd name="T7" fmla="*/ 43 h 43"/>
                <a:gd name="T8" fmla="*/ 33 w 33"/>
                <a:gd name="T9" fmla="*/ 13 h 43"/>
              </a:gdLst>
              <a:ahLst/>
              <a:cxnLst>
                <a:cxn ang="0">
                  <a:pos x="T0" y="T1"/>
                </a:cxn>
                <a:cxn ang="0">
                  <a:pos x="T2" y="T3"/>
                </a:cxn>
                <a:cxn ang="0">
                  <a:pos x="T4" y="T5"/>
                </a:cxn>
                <a:cxn ang="0">
                  <a:pos x="T6" y="T7"/>
                </a:cxn>
                <a:cxn ang="0">
                  <a:pos x="T8" y="T9"/>
                </a:cxn>
              </a:cxnLst>
              <a:rect l="0" t="0" r="r" b="b"/>
              <a:pathLst>
                <a:path w="33" h="43">
                  <a:moveTo>
                    <a:pt x="33" y="13"/>
                  </a:moveTo>
                  <a:cubicBezTo>
                    <a:pt x="25" y="7"/>
                    <a:pt x="16" y="3"/>
                    <a:pt x="8" y="0"/>
                  </a:cubicBezTo>
                  <a:cubicBezTo>
                    <a:pt x="4" y="10"/>
                    <a:pt x="1" y="21"/>
                    <a:pt x="0" y="33"/>
                  </a:cubicBezTo>
                  <a:cubicBezTo>
                    <a:pt x="8" y="35"/>
                    <a:pt x="17" y="38"/>
                    <a:pt x="26" y="43"/>
                  </a:cubicBezTo>
                  <a:cubicBezTo>
                    <a:pt x="26" y="33"/>
                    <a:pt x="29" y="23"/>
                    <a:pt x="33" y="13"/>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1" name="Freeform 2466"/>
            <p:cNvSpPr/>
            <p:nvPr/>
          </p:nvSpPr>
          <p:spPr bwMode="auto">
            <a:xfrm>
              <a:off x="1879" y="4096"/>
              <a:ext cx="73" cy="88"/>
            </a:xfrm>
            <a:custGeom>
              <a:avLst/>
              <a:gdLst>
                <a:gd name="T0" fmla="*/ 0 w 30"/>
                <a:gd name="T1" fmla="*/ 8 h 36"/>
                <a:gd name="T2" fmla="*/ 27 w 30"/>
                <a:gd name="T3" fmla="*/ 36 h 36"/>
                <a:gd name="T4" fmla="*/ 30 w 30"/>
                <a:gd name="T5" fmla="*/ 29 h 36"/>
                <a:gd name="T6" fmla="*/ 1 w 30"/>
                <a:gd name="T7" fmla="*/ 0 h 36"/>
                <a:gd name="T8" fmla="*/ 0 w 30"/>
                <a:gd name="T9" fmla="*/ 8 h 36"/>
              </a:gdLst>
              <a:ahLst/>
              <a:cxnLst>
                <a:cxn ang="0">
                  <a:pos x="T0" y="T1"/>
                </a:cxn>
                <a:cxn ang="0">
                  <a:pos x="T2" y="T3"/>
                </a:cxn>
                <a:cxn ang="0">
                  <a:pos x="T4" y="T5"/>
                </a:cxn>
                <a:cxn ang="0">
                  <a:pos x="T6" y="T7"/>
                </a:cxn>
                <a:cxn ang="0">
                  <a:pos x="T8" y="T9"/>
                </a:cxn>
              </a:cxnLst>
              <a:rect l="0" t="0" r="r" b="b"/>
              <a:pathLst>
                <a:path w="30" h="36">
                  <a:moveTo>
                    <a:pt x="0" y="8"/>
                  </a:moveTo>
                  <a:cubicBezTo>
                    <a:pt x="27" y="36"/>
                    <a:pt x="27" y="36"/>
                    <a:pt x="27" y="36"/>
                  </a:cubicBezTo>
                  <a:cubicBezTo>
                    <a:pt x="28" y="34"/>
                    <a:pt x="29" y="32"/>
                    <a:pt x="30" y="29"/>
                  </a:cubicBezTo>
                  <a:cubicBezTo>
                    <a:pt x="1" y="0"/>
                    <a:pt x="1" y="0"/>
                    <a:pt x="1" y="0"/>
                  </a:cubicBezTo>
                  <a:cubicBezTo>
                    <a:pt x="1" y="2"/>
                    <a:pt x="0" y="5"/>
                    <a:pt x="0" y="8"/>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2" name="Freeform 2467"/>
            <p:cNvSpPr/>
            <p:nvPr/>
          </p:nvSpPr>
          <p:spPr bwMode="auto">
            <a:xfrm>
              <a:off x="877" y="2800"/>
              <a:ext cx="66" cy="143"/>
            </a:xfrm>
            <a:custGeom>
              <a:avLst/>
              <a:gdLst>
                <a:gd name="T0" fmla="*/ 26 w 27"/>
                <a:gd name="T1" fmla="*/ 59 h 59"/>
                <a:gd name="T2" fmla="*/ 10 w 27"/>
                <a:gd name="T3" fmla="*/ 0 h 59"/>
                <a:gd name="T4" fmla="*/ 26 w 27"/>
                <a:gd name="T5" fmla="*/ 59 h 59"/>
              </a:gdLst>
              <a:ahLst/>
              <a:cxnLst>
                <a:cxn ang="0">
                  <a:pos x="T0" y="T1"/>
                </a:cxn>
                <a:cxn ang="0">
                  <a:pos x="T2" y="T3"/>
                </a:cxn>
                <a:cxn ang="0">
                  <a:pos x="T4" y="T5"/>
                </a:cxn>
              </a:cxnLst>
              <a:rect l="0" t="0" r="r" b="b"/>
              <a:pathLst>
                <a:path w="27" h="59">
                  <a:moveTo>
                    <a:pt x="26" y="59"/>
                  </a:moveTo>
                  <a:cubicBezTo>
                    <a:pt x="27" y="39"/>
                    <a:pt x="22" y="17"/>
                    <a:pt x="10" y="0"/>
                  </a:cubicBezTo>
                  <a:cubicBezTo>
                    <a:pt x="0" y="24"/>
                    <a:pt x="2" y="53"/>
                    <a:pt x="26" y="59"/>
                  </a:cubicBezTo>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3" name="Freeform 2468"/>
            <p:cNvSpPr/>
            <p:nvPr/>
          </p:nvSpPr>
          <p:spPr bwMode="auto">
            <a:xfrm>
              <a:off x="1874" y="4123"/>
              <a:ext cx="68" cy="85"/>
            </a:xfrm>
            <a:custGeom>
              <a:avLst/>
              <a:gdLst>
                <a:gd name="T0" fmla="*/ 0 w 28"/>
                <a:gd name="T1" fmla="*/ 8 h 35"/>
                <a:gd name="T2" fmla="*/ 25 w 28"/>
                <a:gd name="T3" fmla="*/ 35 h 35"/>
                <a:gd name="T4" fmla="*/ 28 w 28"/>
                <a:gd name="T5" fmla="*/ 28 h 35"/>
                <a:gd name="T6" fmla="*/ 1 w 28"/>
                <a:gd name="T7" fmla="*/ 0 h 35"/>
                <a:gd name="T8" fmla="*/ 0 w 28"/>
                <a:gd name="T9" fmla="*/ 8 h 35"/>
              </a:gdLst>
              <a:ahLst/>
              <a:cxnLst>
                <a:cxn ang="0">
                  <a:pos x="T0" y="T1"/>
                </a:cxn>
                <a:cxn ang="0">
                  <a:pos x="T2" y="T3"/>
                </a:cxn>
                <a:cxn ang="0">
                  <a:pos x="T4" y="T5"/>
                </a:cxn>
                <a:cxn ang="0">
                  <a:pos x="T6" y="T7"/>
                </a:cxn>
                <a:cxn ang="0">
                  <a:pos x="T8" y="T9"/>
                </a:cxn>
              </a:cxnLst>
              <a:rect l="0" t="0" r="r" b="b"/>
              <a:pathLst>
                <a:path w="28" h="35">
                  <a:moveTo>
                    <a:pt x="0" y="8"/>
                  </a:moveTo>
                  <a:cubicBezTo>
                    <a:pt x="25" y="35"/>
                    <a:pt x="25" y="35"/>
                    <a:pt x="25" y="35"/>
                  </a:cubicBezTo>
                  <a:cubicBezTo>
                    <a:pt x="26" y="32"/>
                    <a:pt x="27" y="30"/>
                    <a:pt x="28" y="28"/>
                  </a:cubicBezTo>
                  <a:cubicBezTo>
                    <a:pt x="1" y="0"/>
                    <a:pt x="1" y="0"/>
                    <a:pt x="1" y="0"/>
                  </a:cubicBezTo>
                  <a:cubicBezTo>
                    <a:pt x="1" y="3"/>
                    <a:pt x="0" y="6"/>
                    <a:pt x="0" y="8"/>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4" name="Freeform 2469"/>
            <p:cNvSpPr/>
            <p:nvPr/>
          </p:nvSpPr>
          <p:spPr bwMode="auto">
            <a:xfrm>
              <a:off x="1867" y="4150"/>
              <a:ext cx="65" cy="80"/>
            </a:xfrm>
            <a:custGeom>
              <a:avLst/>
              <a:gdLst>
                <a:gd name="T0" fmla="*/ 0 w 27"/>
                <a:gd name="T1" fmla="*/ 8 h 33"/>
                <a:gd name="T2" fmla="*/ 25 w 27"/>
                <a:gd name="T3" fmla="*/ 33 h 33"/>
                <a:gd name="T4" fmla="*/ 27 w 27"/>
                <a:gd name="T5" fmla="*/ 26 h 33"/>
                <a:gd name="T6" fmla="*/ 2 w 27"/>
                <a:gd name="T7" fmla="*/ 0 h 33"/>
                <a:gd name="T8" fmla="*/ 0 w 27"/>
                <a:gd name="T9" fmla="*/ 8 h 33"/>
              </a:gdLst>
              <a:ahLst/>
              <a:cxnLst>
                <a:cxn ang="0">
                  <a:pos x="T0" y="T1"/>
                </a:cxn>
                <a:cxn ang="0">
                  <a:pos x="T2" y="T3"/>
                </a:cxn>
                <a:cxn ang="0">
                  <a:pos x="T4" y="T5"/>
                </a:cxn>
                <a:cxn ang="0">
                  <a:pos x="T6" y="T7"/>
                </a:cxn>
                <a:cxn ang="0">
                  <a:pos x="T8" y="T9"/>
                </a:cxn>
              </a:cxnLst>
              <a:rect l="0" t="0" r="r" b="b"/>
              <a:pathLst>
                <a:path w="27" h="33">
                  <a:moveTo>
                    <a:pt x="0" y="8"/>
                  </a:moveTo>
                  <a:cubicBezTo>
                    <a:pt x="25" y="33"/>
                    <a:pt x="25" y="33"/>
                    <a:pt x="25" y="33"/>
                  </a:cubicBezTo>
                  <a:cubicBezTo>
                    <a:pt x="26" y="31"/>
                    <a:pt x="26" y="29"/>
                    <a:pt x="27" y="26"/>
                  </a:cubicBezTo>
                  <a:cubicBezTo>
                    <a:pt x="2" y="0"/>
                    <a:pt x="2" y="0"/>
                    <a:pt x="2" y="0"/>
                  </a:cubicBezTo>
                  <a:cubicBezTo>
                    <a:pt x="2" y="3"/>
                    <a:pt x="1" y="5"/>
                    <a:pt x="0" y="8"/>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5" name="Freeform 2470"/>
            <p:cNvSpPr/>
            <p:nvPr/>
          </p:nvSpPr>
          <p:spPr bwMode="auto">
            <a:xfrm>
              <a:off x="1859" y="4174"/>
              <a:ext cx="66" cy="80"/>
            </a:xfrm>
            <a:custGeom>
              <a:avLst/>
              <a:gdLst>
                <a:gd name="T0" fmla="*/ 0 w 27"/>
                <a:gd name="T1" fmla="*/ 7 h 33"/>
                <a:gd name="T2" fmla="*/ 24 w 27"/>
                <a:gd name="T3" fmla="*/ 33 h 33"/>
                <a:gd name="T4" fmla="*/ 27 w 27"/>
                <a:gd name="T5" fmla="*/ 26 h 33"/>
                <a:gd name="T6" fmla="*/ 2 w 27"/>
                <a:gd name="T7" fmla="*/ 0 h 33"/>
                <a:gd name="T8" fmla="*/ 0 w 27"/>
                <a:gd name="T9" fmla="*/ 7 h 33"/>
              </a:gdLst>
              <a:ahLst/>
              <a:cxnLst>
                <a:cxn ang="0">
                  <a:pos x="T0" y="T1"/>
                </a:cxn>
                <a:cxn ang="0">
                  <a:pos x="T2" y="T3"/>
                </a:cxn>
                <a:cxn ang="0">
                  <a:pos x="T4" y="T5"/>
                </a:cxn>
                <a:cxn ang="0">
                  <a:pos x="T6" y="T7"/>
                </a:cxn>
                <a:cxn ang="0">
                  <a:pos x="T8" y="T9"/>
                </a:cxn>
              </a:cxnLst>
              <a:rect l="0" t="0" r="r" b="b"/>
              <a:pathLst>
                <a:path w="27" h="33">
                  <a:moveTo>
                    <a:pt x="0" y="7"/>
                  </a:moveTo>
                  <a:cubicBezTo>
                    <a:pt x="24" y="33"/>
                    <a:pt x="24" y="33"/>
                    <a:pt x="24" y="33"/>
                  </a:cubicBezTo>
                  <a:cubicBezTo>
                    <a:pt x="25" y="30"/>
                    <a:pt x="26" y="28"/>
                    <a:pt x="27" y="26"/>
                  </a:cubicBezTo>
                  <a:cubicBezTo>
                    <a:pt x="2" y="0"/>
                    <a:pt x="2" y="0"/>
                    <a:pt x="2" y="0"/>
                  </a:cubicBezTo>
                  <a:cubicBezTo>
                    <a:pt x="2" y="3"/>
                    <a:pt x="1" y="5"/>
                    <a:pt x="0" y="7"/>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6" name="Freeform 2471"/>
            <p:cNvSpPr/>
            <p:nvPr/>
          </p:nvSpPr>
          <p:spPr bwMode="auto">
            <a:xfrm>
              <a:off x="180" y="2201"/>
              <a:ext cx="163" cy="105"/>
            </a:xfrm>
            <a:custGeom>
              <a:avLst/>
              <a:gdLst>
                <a:gd name="T0" fmla="*/ 67 w 67"/>
                <a:gd name="T1" fmla="*/ 0 h 43"/>
                <a:gd name="T2" fmla="*/ 0 w 67"/>
                <a:gd name="T3" fmla="*/ 35 h 43"/>
                <a:gd name="T4" fmla="*/ 9 w 67"/>
                <a:gd name="T5" fmla="*/ 43 h 43"/>
                <a:gd name="T6" fmla="*/ 58 w 67"/>
                <a:gd name="T7" fmla="*/ 16 h 43"/>
                <a:gd name="T8" fmla="*/ 67 w 67"/>
                <a:gd name="T9" fmla="*/ 0 h 43"/>
              </a:gdLst>
              <a:ahLst/>
              <a:cxnLst>
                <a:cxn ang="0">
                  <a:pos x="T0" y="T1"/>
                </a:cxn>
                <a:cxn ang="0">
                  <a:pos x="T2" y="T3"/>
                </a:cxn>
                <a:cxn ang="0">
                  <a:pos x="T4" y="T5"/>
                </a:cxn>
                <a:cxn ang="0">
                  <a:pos x="T6" y="T7"/>
                </a:cxn>
                <a:cxn ang="0">
                  <a:pos x="T8" y="T9"/>
                </a:cxn>
              </a:cxnLst>
              <a:rect l="0" t="0" r="r" b="b"/>
              <a:pathLst>
                <a:path w="67" h="43">
                  <a:moveTo>
                    <a:pt x="67" y="0"/>
                  </a:moveTo>
                  <a:cubicBezTo>
                    <a:pt x="0" y="35"/>
                    <a:pt x="0" y="35"/>
                    <a:pt x="0" y="35"/>
                  </a:cubicBezTo>
                  <a:cubicBezTo>
                    <a:pt x="3" y="38"/>
                    <a:pt x="6" y="40"/>
                    <a:pt x="9" y="43"/>
                  </a:cubicBezTo>
                  <a:cubicBezTo>
                    <a:pt x="58" y="16"/>
                    <a:pt x="58" y="16"/>
                    <a:pt x="58" y="16"/>
                  </a:cubicBezTo>
                  <a:cubicBezTo>
                    <a:pt x="60" y="10"/>
                    <a:pt x="63" y="5"/>
                    <a:pt x="67" y="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7" name="Freeform 2472"/>
            <p:cNvSpPr/>
            <p:nvPr/>
          </p:nvSpPr>
          <p:spPr bwMode="auto">
            <a:xfrm>
              <a:off x="-3" y="1759"/>
              <a:ext cx="42" cy="214"/>
            </a:xfrm>
            <a:custGeom>
              <a:avLst/>
              <a:gdLst>
                <a:gd name="T0" fmla="*/ 15 w 17"/>
                <a:gd name="T1" fmla="*/ 46 h 88"/>
                <a:gd name="T2" fmla="*/ 0 w 17"/>
                <a:gd name="T3" fmla="*/ 0 h 88"/>
                <a:gd name="T4" fmla="*/ 0 w 17"/>
                <a:gd name="T5" fmla="*/ 87 h 88"/>
                <a:gd name="T6" fmla="*/ 16 w 17"/>
                <a:gd name="T7" fmla="*/ 88 h 88"/>
                <a:gd name="T8" fmla="*/ 15 w 17"/>
                <a:gd name="T9" fmla="*/ 46 h 88"/>
              </a:gdLst>
              <a:ahLst/>
              <a:cxnLst>
                <a:cxn ang="0">
                  <a:pos x="T0" y="T1"/>
                </a:cxn>
                <a:cxn ang="0">
                  <a:pos x="T2" y="T3"/>
                </a:cxn>
                <a:cxn ang="0">
                  <a:pos x="T4" y="T5"/>
                </a:cxn>
                <a:cxn ang="0">
                  <a:pos x="T6" y="T7"/>
                </a:cxn>
                <a:cxn ang="0">
                  <a:pos x="T8" y="T9"/>
                </a:cxn>
              </a:cxnLst>
              <a:rect l="0" t="0" r="r" b="b"/>
              <a:pathLst>
                <a:path w="17" h="88">
                  <a:moveTo>
                    <a:pt x="15" y="46"/>
                  </a:moveTo>
                  <a:cubicBezTo>
                    <a:pt x="12" y="27"/>
                    <a:pt x="6" y="12"/>
                    <a:pt x="0" y="0"/>
                  </a:cubicBezTo>
                  <a:cubicBezTo>
                    <a:pt x="0" y="87"/>
                    <a:pt x="0" y="87"/>
                    <a:pt x="0" y="87"/>
                  </a:cubicBezTo>
                  <a:cubicBezTo>
                    <a:pt x="5" y="88"/>
                    <a:pt x="11" y="88"/>
                    <a:pt x="16" y="88"/>
                  </a:cubicBezTo>
                  <a:cubicBezTo>
                    <a:pt x="17" y="75"/>
                    <a:pt x="17" y="61"/>
                    <a:pt x="15" y="46"/>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8" name="Freeform 2473"/>
            <p:cNvSpPr>
              <a:spLocks noEditPoints="1"/>
            </p:cNvSpPr>
            <p:nvPr/>
          </p:nvSpPr>
          <p:spPr bwMode="auto">
            <a:xfrm>
              <a:off x="194" y="2554"/>
              <a:ext cx="627" cy="739"/>
            </a:xfrm>
            <a:custGeom>
              <a:avLst/>
              <a:gdLst>
                <a:gd name="T0" fmla="*/ 67 w 258"/>
                <a:gd name="T1" fmla="*/ 301 h 304"/>
                <a:gd name="T2" fmla="*/ 91 w 258"/>
                <a:gd name="T3" fmla="*/ 300 h 304"/>
                <a:gd name="T4" fmla="*/ 132 w 258"/>
                <a:gd name="T5" fmla="*/ 304 h 304"/>
                <a:gd name="T6" fmla="*/ 132 w 258"/>
                <a:gd name="T7" fmla="*/ 301 h 304"/>
                <a:gd name="T8" fmla="*/ 53 w 258"/>
                <a:gd name="T9" fmla="*/ 237 h 304"/>
                <a:gd name="T10" fmla="*/ 100 w 258"/>
                <a:gd name="T11" fmla="*/ 56 h 304"/>
                <a:gd name="T12" fmla="*/ 223 w 258"/>
                <a:gd name="T13" fmla="*/ 82 h 304"/>
                <a:gd name="T14" fmla="*/ 191 w 258"/>
                <a:gd name="T15" fmla="*/ 146 h 304"/>
                <a:gd name="T16" fmla="*/ 125 w 258"/>
                <a:gd name="T17" fmla="*/ 109 h 304"/>
                <a:gd name="T18" fmla="*/ 118 w 258"/>
                <a:gd name="T19" fmla="*/ 125 h 304"/>
                <a:gd name="T20" fmla="*/ 138 w 258"/>
                <a:gd name="T21" fmla="*/ 148 h 304"/>
                <a:gd name="T22" fmla="*/ 115 w 258"/>
                <a:gd name="T23" fmla="*/ 233 h 304"/>
                <a:gd name="T24" fmla="*/ 192 w 258"/>
                <a:gd name="T25" fmla="*/ 225 h 304"/>
                <a:gd name="T26" fmla="*/ 201 w 258"/>
                <a:gd name="T27" fmla="*/ 177 h 304"/>
                <a:gd name="T28" fmla="*/ 254 w 258"/>
                <a:gd name="T29" fmla="*/ 114 h 304"/>
                <a:gd name="T30" fmla="*/ 185 w 258"/>
                <a:gd name="T31" fmla="*/ 21 h 304"/>
                <a:gd name="T32" fmla="*/ 18 w 258"/>
                <a:gd name="T33" fmla="*/ 130 h 304"/>
                <a:gd name="T34" fmla="*/ 67 w 258"/>
                <a:gd name="T35" fmla="*/ 301 h 304"/>
                <a:gd name="T36" fmla="*/ 171 w 258"/>
                <a:gd name="T37" fmla="*/ 222 h 304"/>
                <a:gd name="T38" fmla="*/ 122 w 258"/>
                <a:gd name="T39" fmla="*/ 201 h 304"/>
                <a:gd name="T40" fmla="*/ 148 w 258"/>
                <a:gd name="T41" fmla="*/ 158 h 304"/>
                <a:gd name="T42" fmla="*/ 183 w 258"/>
                <a:gd name="T43" fmla="*/ 174 h 304"/>
                <a:gd name="T44" fmla="*/ 171 w 258"/>
                <a:gd name="T45" fmla="*/ 22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8" h="304">
                  <a:moveTo>
                    <a:pt x="67" y="301"/>
                  </a:moveTo>
                  <a:cubicBezTo>
                    <a:pt x="74" y="300"/>
                    <a:pt x="82" y="299"/>
                    <a:pt x="91" y="300"/>
                  </a:cubicBezTo>
                  <a:cubicBezTo>
                    <a:pt x="132" y="304"/>
                    <a:pt x="132" y="304"/>
                    <a:pt x="132" y="304"/>
                  </a:cubicBezTo>
                  <a:cubicBezTo>
                    <a:pt x="132" y="301"/>
                    <a:pt x="132" y="301"/>
                    <a:pt x="132" y="301"/>
                  </a:cubicBezTo>
                  <a:cubicBezTo>
                    <a:pt x="94" y="297"/>
                    <a:pt x="69" y="263"/>
                    <a:pt x="53" y="237"/>
                  </a:cubicBezTo>
                  <a:cubicBezTo>
                    <a:pt x="9" y="164"/>
                    <a:pt x="55" y="79"/>
                    <a:pt x="100" y="56"/>
                  </a:cubicBezTo>
                  <a:cubicBezTo>
                    <a:pt x="149" y="31"/>
                    <a:pt x="200" y="36"/>
                    <a:pt x="223" y="82"/>
                  </a:cubicBezTo>
                  <a:cubicBezTo>
                    <a:pt x="240" y="115"/>
                    <a:pt x="224" y="145"/>
                    <a:pt x="191" y="146"/>
                  </a:cubicBezTo>
                  <a:cubicBezTo>
                    <a:pt x="162" y="146"/>
                    <a:pt x="138" y="124"/>
                    <a:pt x="125" y="109"/>
                  </a:cubicBezTo>
                  <a:cubicBezTo>
                    <a:pt x="118" y="125"/>
                    <a:pt x="118" y="125"/>
                    <a:pt x="118" y="125"/>
                  </a:cubicBezTo>
                  <a:cubicBezTo>
                    <a:pt x="138" y="148"/>
                    <a:pt x="138" y="148"/>
                    <a:pt x="138" y="148"/>
                  </a:cubicBezTo>
                  <a:cubicBezTo>
                    <a:pt x="105" y="166"/>
                    <a:pt x="93" y="202"/>
                    <a:pt x="115" y="233"/>
                  </a:cubicBezTo>
                  <a:cubicBezTo>
                    <a:pt x="132" y="258"/>
                    <a:pt x="173" y="264"/>
                    <a:pt x="192" y="225"/>
                  </a:cubicBezTo>
                  <a:cubicBezTo>
                    <a:pt x="201" y="207"/>
                    <a:pt x="202" y="187"/>
                    <a:pt x="201" y="177"/>
                  </a:cubicBezTo>
                  <a:cubicBezTo>
                    <a:pt x="228" y="170"/>
                    <a:pt x="252" y="140"/>
                    <a:pt x="254" y="114"/>
                  </a:cubicBezTo>
                  <a:cubicBezTo>
                    <a:pt x="258" y="74"/>
                    <a:pt x="234" y="33"/>
                    <a:pt x="185" y="21"/>
                  </a:cubicBezTo>
                  <a:cubicBezTo>
                    <a:pt x="103" y="0"/>
                    <a:pt x="39" y="58"/>
                    <a:pt x="18" y="130"/>
                  </a:cubicBezTo>
                  <a:cubicBezTo>
                    <a:pt x="0" y="193"/>
                    <a:pt x="19" y="257"/>
                    <a:pt x="67" y="301"/>
                  </a:cubicBezTo>
                  <a:close/>
                  <a:moveTo>
                    <a:pt x="171" y="222"/>
                  </a:moveTo>
                  <a:cubicBezTo>
                    <a:pt x="147" y="238"/>
                    <a:pt x="125" y="218"/>
                    <a:pt x="122" y="201"/>
                  </a:cubicBezTo>
                  <a:cubicBezTo>
                    <a:pt x="120" y="187"/>
                    <a:pt x="134" y="165"/>
                    <a:pt x="148" y="158"/>
                  </a:cubicBezTo>
                  <a:cubicBezTo>
                    <a:pt x="183" y="174"/>
                    <a:pt x="183" y="174"/>
                    <a:pt x="183" y="174"/>
                  </a:cubicBezTo>
                  <a:cubicBezTo>
                    <a:pt x="189" y="183"/>
                    <a:pt x="190" y="210"/>
                    <a:pt x="171" y="222"/>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9" name="Freeform 2474"/>
            <p:cNvSpPr/>
            <p:nvPr/>
          </p:nvSpPr>
          <p:spPr bwMode="auto">
            <a:xfrm>
              <a:off x="532" y="2483"/>
              <a:ext cx="88" cy="90"/>
            </a:xfrm>
            <a:custGeom>
              <a:avLst/>
              <a:gdLst>
                <a:gd name="T0" fmla="*/ 35 w 36"/>
                <a:gd name="T1" fmla="*/ 37 h 37"/>
                <a:gd name="T2" fmla="*/ 36 w 36"/>
                <a:gd name="T3" fmla="*/ 34 h 37"/>
                <a:gd name="T4" fmla="*/ 21 w 36"/>
                <a:gd name="T5" fmla="*/ 0 h 37"/>
                <a:gd name="T6" fmla="*/ 0 w 36"/>
                <a:gd name="T7" fmla="*/ 3 h 37"/>
                <a:gd name="T8" fmla="*/ 15 w 36"/>
                <a:gd name="T9" fmla="*/ 35 h 37"/>
                <a:gd name="T10" fmla="*/ 35 w 36"/>
                <a:gd name="T11" fmla="*/ 37 h 37"/>
              </a:gdLst>
              <a:ahLst/>
              <a:cxnLst>
                <a:cxn ang="0">
                  <a:pos x="T0" y="T1"/>
                </a:cxn>
                <a:cxn ang="0">
                  <a:pos x="T2" y="T3"/>
                </a:cxn>
                <a:cxn ang="0">
                  <a:pos x="T4" y="T5"/>
                </a:cxn>
                <a:cxn ang="0">
                  <a:pos x="T6" y="T7"/>
                </a:cxn>
                <a:cxn ang="0">
                  <a:pos x="T8" y="T9"/>
                </a:cxn>
                <a:cxn ang="0">
                  <a:pos x="T10" y="T11"/>
                </a:cxn>
              </a:cxnLst>
              <a:rect l="0" t="0" r="r" b="b"/>
              <a:pathLst>
                <a:path w="36" h="37">
                  <a:moveTo>
                    <a:pt x="35" y="37"/>
                  </a:moveTo>
                  <a:cubicBezTo>
                    <a:pt x="36" y="36"/>
                    <a:pt x="36" y="35"/>
                    <a:pt x="36" y="34"/>
                  </a:cubicBezTo>
                  <a:cubicBezTo>
                    <a:pt x="29" y="25"/>
                    <a:pt x="24" y="13"/>
                    <a:pt x="21" y="0"/>
                  </a:cubicBezTo>
                  <a:cubicBezTo>
                    <a:pt x="13" y="0"/>
                    <a:pt x="6" y="1"/>
                    <a:pt x="0" y="3"/>
                  </a:cubicBezTo>
                  <a:cubicBezTo>
                    <a:pt x="4" y="15"/>
                    <a:pt x="9" y="26"/>
                    <a:pt x="15" y="35"/>
                  </a:cubicBezTo>
                  <a:cubicBezTo>
                    <a:pt x="22" y="35"/>
                    <a:pt x="29" y="36"/>
                    <a:pt x="35" y="37"/>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0" name="Freeform 2475"/>
            <p:cNvSpPr/>
            <p:nvPr/>
          </p:nvSpPr>
          <p:spPr bwMode="auto">
            <a:xfrm>
              <a:off x="1852" y="4198"/>
              <a:ext cx="63" cy="78"/>
            </a:xfrm>
            <a:custGeom>
              <a:avLst/>
              <a:gdLst>
                <a:gd name="T0" fmla="*/ 0 w 26"/>
                <a:gd name="T1" fmla="*/ 7 h 32"/>
                <a:gd name="T2" fmla="*/ 24 w 26"/>
                <a:gd name="T3" fmla="*/ 32 h 32"/>
                <a:gd name="T4" fmla="*/ 26 w 26"/>
                <a:gd name="T5" fmla="*/ 25 h 32"/>
                <a:gd name="T6" fmla="*/ 2 w 26"/>
                <a:gd name="T7" fmla="*/ 0 h 32"/>
                <a:gd name="T8" fmla="*/ 0 w 26"/>
                <a:gd name="T9" fmla="*/ 7 h 32"/>
              </a:gdLst>
              <a:ahLst/>
              <a:cxnLst>
                <a:cxn ang="0">
                  <a:pos x="T0" y="T1"/>
                </a:cxn>
                <a:cxn ang="0">
                  <a:pos x="T2" y="T3"/>
                </a:cxn>
                <a:cxn ang="0">
                  <a:pos x="T4" y="T5"/>
                </a:cxn>
                <a:cxn ang="0">
                  <a:pos x="T6" y="T7"/>
                </a:cxn>
                <a:cxn ang="0">
                  <a:pos x="T8" y="T9"/>
                </a:cxn>
              </a:cxnLst>
              <a:rect l="0" t="0" r="r" b="b"/>
              <a:pathLst>
                <a:path w="26" h="32">
                  <a:moveTo>
                    <a:pt x="0" y="7"/>
                  </a:moveTo>
                  <a:cubicBezTo>
                    <a:pt x="24" y="32"/>
                    <a:pt x="24" y="32"/>
                    <a:pt x="24" y="32"/>
                  </a:cubicBezTo>
                  <a:cubicBezTo>
                    <a:pt x="25" y="30"/>
                    <a:pt x="25" y="28"/>
                    <a:pt x="26" y="25"/>
                  </a:cubicBezTo>
                  <a:cubicBezTo>
                    <a:pt x="2" y="0"/>
                    <a:pt x="2" y="0"/>
                    <a:pt x="2" y="0"/>
                  </a:cubicBezTo>
                  <a:cubicBezTo>
                    <a:pt x="1" y="2"/>
                    <a:pt x="1" y="5"/>
                    <a:pt x="0" y="7"/>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1" name="Freeform 2476"/>
            <p:cNvSpPr/>
            <p:nvPr/>
          </p:nvSpPr>
          <p:spPr bwMode="auto">
            <a:xfrm>
              <a:off x="1602" y="3865"/>
              <a:ext cx="41" cy="76"/>
            </a:xfrm>
            <a:custGeom>
              <a:avLst/>
              <a:gdLst>
                <a:gd name="T0" fmla="*/ 1 w 17"/>
                <a:gd name="T1" fmla="*/ 0 h 31"/>
                <a:gd name="T2" fmla="*/ 0 w 17"/>
                <a:gd name="T3" fmla="*/ 16 h 31"/>
                <a:gd name="T4" fmla="*/ 17 w 17"/>
                <a:gd name="T5" fmla="*/ 31 h 31"/>
                <a:gd name="T6" fmla="*/ 1 w 17"/>
                <a:gd name="T7" fmla="*/ 0 h 31"/>
              </a:gdLst>
              <a:ahLst/>
              <a:cxnLst>
                <a:cxn ang="0">
                  <a:pos x="T0" y="T1"/>
                </a:cxn>
                <a:cxn ang="0">
                  <a:pos x="T2" y="T3"/>
                </a:cxn>
                <a:cxn ang="0">
                  <a:pos x="T4" y="T5"/>
                </a:cxn>
                <a:cxn ang="0">
                  <a:pos x="T6" y="T7"/>
                </a:cxn>
              </a:cxnLst>
              <a:rect l="0" t="0" r="r" b="b"/>
              <a:pathLst>
                <a:path w="17" h="31">
                  <a:moveTo>
                    <a:pt x="1" y="0"/>
                  </a:moveTo>
                  <a:cubicBezTo>
                    <a:pt x="0" y="16"/>
                    <a:pt x="0" y="16"/>
                    <a:pt x="0" y="16"/>
                  </a:cubicBezTo>
                  <a:cubicBezTo>
                    <a:pt x="6" y="21"/>
                    <a:pt x="12" y="26"/>
                    <a:pt x="17" y="31"/>
                  </a:cubicBezTo>
                  <a:cubicBezTo>
                    <a:pt x="14" y="20"/>
                    <a:pt x="9" y="10"/>
                    <a:pt x="1"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2" name="Freeform 2477"/>
            <p:cNvSpPr/>
            <p:nvPr/>
          </p:nvSpPr>
          <p:spPr bwMode="auto">
            <a:xfrm>
              <a:off x="1580" y="3843"/>
              <a:ext cx="17" cy="56"/>
            </a:xfrm>
            <a:custGeom>
              <a:avLst/>
              <a:gdLst>
                <a:gd name="T0" fmla="*/ 7 w 7"/>
                <a:gd name="T1" fmla="*/ 7 h 23"/>
                <a:gd name="T2" fmla="*/ 1 w 7"/>
                <a:gd name="T3" fmla="*/ 0 h 23"/>
                <a:gd name="T4" fmla="*/ 0 w 7"/>
                <a:gd name="T5" fmla="*/ 19 h 23"/>
                <a:gd name="T6" fmla="*/ 7 w 7"/>
                <a:gd name="T7" fmla="*/ 23 h 23"/>
                <a:gd name="T8" fmla="*/ 7 w 7"/>
                <a:gd name="T9" fmla="*/ 7 h 23"/>
              </a:gdLst>
              <a:ahLst/>
              <a:cxnLst>
                <a:cxn ang="0">
                  <a:pos x="T0" y="T1"/>
                </a:cxn>
                <a:cxn ang="0">
                  <a:pos x="T2" y="T3"/>
                </a:cxn>
                <a:cxn ang="0">
                  <a:pos x="T4" y="T5"/>
                </a:cxn>
                <a:cxn ang="0">
                  <a:pos x="T6" y="T7"/>
                </a:cxn>
                <a:cxn ang="0">
                  <a:pos x="T8" y="T9"/>
                </a:cxn>
              </a:cxnLst>
              <a:rect l="0" t="0" r="r" b="b"/>
              <a:pathLst>
                <a:path w="7" h="23">
                  <a:moveTo>
                    <a:pt x="7" y="7"/>
                  </a:moveTo>
                  <a:cubicBezTo>
                    <a:pt x="5" y="4"/>
                    <a:pt x="3" y="2"/>
                    <a:pt x="1" y="0"/>
                  </a:cubicBezTo>
                  <a:cubicBezTo>
                    <a:pt x="0" y="19"/>
                    <a:pt x="0" y="19"/>
                    <a:pt x="0" y="19"/>
                  </a:cubicBezTo>
                  <a:cubicBezTo>
                    <a:pt x="2" y="20"/>
                    <a:pt x="4" y="22"/>
                    <a:pt x="7" y="23"/>
                  </a:cubicBezTo>
                  <a:lnTo>
                    <a:pt x="7" y="7"/>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3" name="Freeform 2478"/>
            <p:cNvSpPr/>
            <p:nvPr/>
          </p:nvSpPr>
          <p:spPr bwMode="auto">
            <a:xfrm>
              <a:off x="1558" y="3824"/>
              <a:ext cx="17" cy="61"/>
            </a:xfrm>
            <a:custGeom>
              <a:avLst/>
              <a:gdLst>
                <a:gd name="T0" fmla="*/ 7 w 7"/>
                <a:gd name="T1" fmla="*/ 6 h 25"/>
                <a:gd name="T2" fmla="*/ 0 w 7"/>
                <a:gd name="T3" fmla="*/ 0 h 25"/>
                <a:gd name="T4" fmla="*/ 0 w 7"/>
                <a:gd name="T5" fmla="*/ 21 h 25"/>
                <a:gd name="T6" fmla="*/ 7 w 7"/>
                <a:gd name="T7" fmla="*/ 25 h 25"/>
                <a:gd name="T8" fmla="*/ 7 w 7"/>
                <a:gd name="T9" fmla="*/ 6 h 25"/>
              </a:gdLst>
              <a:ahLst/>
              <a:cxnLst>
                <a:cxn ang="0">
                  <a:pos x="T0" y="T1"/>
                </a:cxn>
                <a:cxn ang="0">
                  <a:pos x="T2" y="T3"/>
                </a:cxn>
                <a:cxn ang="0">
                  <a:pos x="T4" y="T5"/>
                </a:cxn>
                <a:cxn ang="0">
                  <a:pos x="T6" y="T7"/>
                </a:cxn>
                <a:cxn ang="0">
                  <a:pos x="T8" y="T9"/>
                </a:cxn>
              </a:cxnLst>
              <a:rect l="0" t="0" r="r" b="b"/>
              <a:pathLst>
                <a:path w="7" h="25">
                  <a:moveTo>
                    <a:pt x="7" y="6"/>
                  </a:moveTo>
                  <a:cubicBezTo>
                    <a:pt x="5" y="4"/>
                    <a:pt x="3" y="2"/>
                    <a:pt x="0" y="0"/>
                  </a:cubicBezTo>
                  <a:cubicBezTo>
                    <a:pt x="0" y="21"/>
                    <a:pt x="0" y="21"/>
                    <a:pt x="0" y="21"/>
                  </a:cubicBezTo>
                  <a:cubicBezTo>
                    <a:pt x="2" y="23"/>
                    <a:pt x="4" y="24"/>
                    <a:pt x="7" y="25"/>
                  </a:cubicBezTo>
                  <a:lnTo>
                    <a:pt x="7" y="6"/>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4" name="Freeform 2479"/>
            <p:cNvSpPr/>
            <p:nvPr/>
          </p:nvSpPr>
          <p:spPr bwMode="auto">
            <a:xfrm>
              <a:off x="1534" y="3809"/>
              <a:ext cx="19" cy="63"/>
            </a:xfrm>
            <a:custGeom>
              <a:avLst/>
              <a:gdLst>
                <a:gd name="T0" fmla="*/ 8 w 8"/>
                <a:gd name="T1" fmla="*/ 4 h 26"/>
                <a:gd name="T2" fmla="*/ 1 w 8"/>
                <a:gd name="T3" fmla="*/ 0 h 26"/>
                <a:gd name="T4" fmla="*/ 0 w 8"/>
                <a:gd name="T5" fmla="*/ 23 h 26"/>
                <a:gd name="T6" fmla="*/ 7 w 8"/>
                <a:gd name="T7" fmla="*/ 26 h 26"/>
                <a:gd name="T8" fmla="*/ 8 w 8"/>
                <a:gd name="T9" fmla="*/ 4 h 26"/>
              </a:gdLst>
              <a:ahLst/>
              <a:cxnLst>
                <a:cxn ang="0">
                  <a:pos x="T0" y="T1"/>
                </a:cxn>
                <a:cxn ang="0">
                  <a:pos x="T2" y="T3"/>
                </a:cxn>
                <a:cxn ang="0">
                  <a:pos x="T4" y="T5"/>
                </a:cxn>
                <a:cxn ang="0">
                  <a:pos x="T6" y="T7"/>
                </a:cxn>
                <a:cxn ang="0">
                  <a:pos x="T8" y="T9"/>
                </a:cxn>
              </a:cxnLst>
              <a:rect l="0" t="0" r="r" b="b"/>
              <a:pathLst>
                <a:path w="8" h="26">
                  <a:moveTo>
                    <a:pt x="8" y="4"/>
                  </a:moveTo>
                  <a:cubicBezTo>
                    <a:pt x="6" y="3"/>
                    <a:pt x="4" y="1"/>
                    <a:pt x="1" y="0"/>
                  </a:cubicBezTo>
                  <a:cubicBezTo>
                    <a:pt x="0" y="23"/>
                    <a:pt x="0" y="23"/>
                    <a:pt x="0" y="23"/>
                  </a:cubicBezTo>
                  <a:cubicBezTo>
                    <a:pt x="3" y="24"/>
                    <a:pt x="5" y="25"/>
                    <a:pt x="7" y="26"/>
                  </a:cubicBezTo>
                  <a:lnTo>
                    <a:pt x="8" y="4"/>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5" name="Freeform 2480"/>
            <p:cNvSpPr/>
            <p:nvPr/>
          </p:nvSpPr>
          <p:spPr bwMode="auto">
            <a:xfrm>
              <a:off x="1845" y="4220"/>
              <a:ext cx="63" cy="81"/>
            </a:xfrm>
            <a:custGeom>
              <a:avLst/>
              <a:gdLst>
                <a:gd name="T0" fmla="*/ 0 w 26"/>
                <a:gd name="T1" fmla="*/ 4 h 33"/>
                <a:gd name="T2" fmla="*/ 1 w 26"/>
                <a:gd name="T3" fmla="*/ 9 h 33"/>
                <a:gd name="T4" fmla="*/ 23 w 26"/>
                <a:gd name="T5" fmla="*/ 33 h 33"/>
                <a:gd name="T6" fmla="*/ 26 w 26"/>
                <a:gd name="T7" fmla="*/ 26 h 33"/>
                <a:gd name="T8" fmla="*/ 2 w 26"/>
                <a:gd name="T9" fmla="*/ 0 h 33"/>
                <a:gd name="T10" fmla="*/ 0 w 26"/>
                <a:gd name="T11" fmla="*/ 4 h 33"/>
              </a:gdLst>
              <a:ahLst/>
              <a:cxnLst>
                <a:cxn ang="0">
                  <a:pos x="T0" y="T1"/>
                </a:cxn>
                <a:cxn ang="0">
                  <a:pos x="T2" y="T3"/>
                </a:cxn>
                <a:cxn ang="0">
                  <a:pos x="T4" y="T5"/>
                </a:cxn>
                <a:cxn ang="0">
                  <a:pos x="T6" y="T7"/>
                </a:cxn>
                <a:cxn ang="0">
                  <a:pos x="T8" y="T9"/>
                </a:cxn>
                <a:cxn ang="0">
                  <a:pos x="T10" y="T11"/>
                </a:cxn>
              </a:cxnLst>
              <a:rect l="0" t="0" r="r" b="b"/>
              <a:pathLst>
                <a:path w="26" h="33">
                  <a:moveTo>
                    <a:pt x="0" y="4"/>
                  </a:moveTo>
                  <a:cubicBezTo>
                    <a:pt x="1" y="9"/>
                    <a:pt x="1" y="9"/>
                    <a:pt x="1" y="9"/>
                  </a:cubicBezTo>
                  <a:cubicBezTo>
                    <a:pt x="23" y="33"/>
                    <a:pt x="23" y="33"/>
                    <a:pt x="23" y="33"/>
                  </a:cubicBezTo>
                  <a:cubicBezTo>
                    <a:pt x="24" y="31"/>
                    <a:pt x="25" y="28"/>
                    <a:pt x="26" y="26"/>
                  </a:cubicBezTo>
                  <a:cubicBezTo>
                    <a:pt x="2" y="0"/>
                    <a:pt x="2" y="0"/>
                    <a:pt x="2" y="0"/>
                  </a:cubicBezTo>
                  <a:cubicBezTo>
                    <a:pt x="1" y="2"/>
                    <a:pt x="0" y="3"/>
                    <a:pt x="0" y="4"/>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6" name="Freeform 2481"/>
            <p:cNvSpPr/>
            <p:nvPr/>
          </p:nvSpPr>
          <p:spPr bwMode="auto">
            <a:xfrm>
              <a:off x="1512" y="3795"/>
              <a:ext cx="19" cy="68"/>
            </a:xfrm>
            <a:custGeom>
              <a:avLst/>
              <a:gdLst>
                <a:gd name="T0" fmla="*/ 8 w 8"/>
                <a:gd name="T1" fmla="*/ 4 h 28"/>
                <a:gd name="T2" fmla="*/ 1 w 8"/>
                <a:gd name="T3" fmla="*/ 0 h 28"/>
                <a:gd name="T4" fmla="*/ 0 w 8"/>
                <a:gd name="T5" fmla="*/ 25 h 28"/>
                <a:gd name="T6" fmla="*/ 7 w 8"/>
                <a:gd name="T7" fmla="*/ 28 h 28"/>
                <a:gd name="T8" fmla="*/ 8 w 8"/>
                <a:gd name="T9" fmla="*/ 4 h 28"/>
              </a:gdLst>
              <a:ahLst/>
              <a:cxnLst>
                <a:cxn ang="0">
                  <a:pos x="T0" y="T1"/>
                </a:cxn>
                <a:cxn ang="0">
                  <a:pos x="T2" y="T3"/>
                </a:cxn>
                <a:cxn ang="0">
                  <a:pos x="T4" y="T5"/>
                </a:cxn>
                <a:cxn ang="0">
                  <a:pos x="T6" y="T7"/>
                </a:cxn>
                <a:cxn ang="0">
                  <a:pos x="T8" y="T9"/>
                </a:cxn>
              </a:cxnLst>
              <a:rect l="0" t="0" r="r" b="b"/>
              <a:pathLst>
                <a:path w="8" h="28">
                  <a:moveTo>
                    <a:pt x="8" y="4"/>
                  </a:moveTo>
                  <a:cubicBezTo>
                    <a:pt x="6" y="3"/>
                    <a:pt x="3" y="1"/>
                    <a:pt x="1" y="0"/>
                  </a:cubicBezTo>
                  <a:cubicBezTo>
                    <a:pt x="0" y="25"/>
                    <a:pt x="0" y="25"/>
                    <a:pt x="0" y="25"/>
                  </a:cubicBezTo>
                  <a:cubicBezTo>
                    <a:pt x="2" y="26"/>
                    <a:pt x="5" y="27"/>
                    <a:pt x="7" y="28"/>
                  </a:cubicBezTo>
                  <a:lnTo>
                    <a:pt x="8" y="4"/>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7" name="Freeform 2482"/>
            <p:cNvSpPr/>
            <p:nvPr/>
          </p:nvSpPr>
          <p:spPr bwMode="auto">
            <a:xfrm>
              <a:off x="554" y="2671"/>
              <a:ext cx="197" cy="214"/>
            </a:xfrm>
            <a:custGeom>
              <a:avLst/>
              <a:gdLst>
                <a:gd name="T0" fmla="*/ 68 w 81"/>
                <a:gd name="T1" fmla="*/ 36 h 88"/>
                <a:gd name="T2" fmla="*/ 0 w 81"/>
                <a:gd name="T3" fmla="*/ 3 h 88"/>
                <a:gd name="T4" fmla="*/ 56 w 81"/>
                <a:gd name="T5" fmla="*/ 88 h 88"/>
                <a:gd name="T6" fmla="*/ 68 w 81"/>
                <a:gd name="T7" fmla="*/ 36 h 88"/>
              </a:gdLst>
              <a:ahLst/>
              <a:cxnLst>
                <a:cxn ang="0">
                  <a:pos x="T0" y="T1"/>
                </a:cxn>
                <a:cxn ang="0">
                  <a:pos x="T2" y="T3"/>
                </a:cxn>
                <a:cxn ang="0">
                  <a:pos x="T4" y="T5"/>
                </a:cxn>
                <a:cxn ang="0">
                  <a:pos x="T6" y="T7"/>
                </a:cxn>
              </a:cxnLst>
              <a:rect l="0" t="0" r="r" b="b"/>
              <a:pathLst>
                <a:path w="81" h="88">
                  <a:moveTo>
                    <a:pt x="68" y="36"/>
                  </a:moveTo>
                  <a:cubicBezTo>
                    <a:pt x="57" y="16"/>
                    <a:pt x="32" y="0"/>
                    <a:pt x="0" y="3"/>
                  </a:cubicBezTo>
                  <a:cubicBezTo>
                    <a:pt x="26" y="21"/>
                    <a:pt x="53" y="61"/>
                    <a:pt x="56" y="88"/>
                  </a:cubicBezTo>
                  <a:cubicBezTo>
                    <a:pt x="73" y="80"/>
                    <a:pt x="81" y="60"/>
                    <a:pt x="68" y="36"/>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8" name="Freeform 2483"/>
            <p:cNvSpPr/>
            <p:nvPr/>
          </p:nvSpPr>
          <p:spPr bwMode="auto">
            <a:xfrm>
              <a:off x="1487" y="3782"/>
              <a:ext cx="22" cy="71"/>
            </a:xfrm>
            <a:custGeom>
              <a:avLst/>
              <a:gdLst>
                <a:gd name="T0" fmla="*/ 9 w 9"/>
                <a:gd name="T1" fmla="*/ 4 h 29"/>
                <a:gd name="T2" fmla="*/ 1 w 9"/>
                <a:gd name="T3" fmla="*/ 0 h 29"/>
                <a:gd name="T4" fmla="*/ 0 w 9"/>
                <a:gd name="T5" fmla="*/ 27 h 29"/>
                <a:gd name="T6" fmla="*/ 8 w 9"/>
                <a:gd name="T7" fmla="*/ 29 h 29"/>
                <a:gd name="T8" fmla="*/ 9 w 9"/>
                <a:gd name="T9" fmla="*/ 4 h 29"/>
              </a:gdLst>
              <a:ahLst/>
              <a:cxnLst>
                <a:cxn ang="0">
                  <a:pos x="T0" y="T1"/>
                </a:cxn>
                <a:cxn ang="0">
                  <a:pos x="T2" y="T3"/>
                </a:cxn>
                <a:cxn ang="0">
                  <a:pos x="T4" y="T5"/>
                </a:cxn>
                <a:cxn ang="0">
                  <a:pos x="T6" y="T7"/>
                </a:cxn>
                <a:cxn ang="0">
                  <a:pos x="T8" y="T9"/>
                </a:cxn>
              </a:cxnLst>
              <a:rect l="0" t="0" r="r" b="b"/>
              <a:pathLst>
                <a:path w="9" h="29">
                  <a:moveTo>
                    <a:pt x="9" y="4"/>
                  </a:moveTo>
                  <a:cubicBezTo>
                    <a:pt x="6" y="3"/>
                    <a:pt x="4" y="1"/>
                    <a:pt x="1" y="0"/>
                  </a:cubicBezTo>
                  <a:cubicBezTo>
                    <a:pt x="0" y="27"/>
                    <a:pt x="0" y="27"/>
                    <a:pt x="0" y="27"/>
                  </a:cubicBezTo>
                  <a:cubicBezTo>
                    <a:pt x="3" y="27"/>
                    <a:pt x="5" y="28"/>
                    <a:pt x="8" y="29"/>
                  </a:cubicBezTo>
                  <a:lnTo>
                    <a:pt x="9" y="4"/>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9" name="Freeform 2484"/>
            <p:cNvSpPr/>
            <p:nvPr/>
          </p:nvSpPr>
          <p:spPr bwMode="auto">
            <a:xfrm>
              <a:off x="1850" y="4254"/>
              <a:ext cx="48" cy="68"/>
            </a:xfrm>
            <a:custGeom>
              <a:avLst/>
              <a:gdLst>
                <a:gd name="T0" fmla="*/ 0 w 20"/>
                <a:gd name="T1" fmla="*/ 0 h 28"/>
                <a:gd name="T2" fmla="*/ 2 w 20"/>
                <a:gd name="T3" fmla="*/ 13 h 28"/>
                <a:gd name="T4" fmla="*/ 17 w 20"/>
                <a:gd name="T5" fmla="*/ 28 h 28"/>
                <a:gd name="T6" fmla="*/ 18 w 20"/>
                <a:gd name="T7" fmla="*/ 28 h 28"/>
                <a:gd name="T8" fmla="*/ 20 w 20"/>
                <a:gd name="T9" fmla="*/ 22 h 28"/>
                <a:gd name="T10" fmla="*/ 0 w 20"/>
                <a:gd name="T11" fmla="*/ 0 h 28"/>
              </a:gdLst>
              <a:ahLst/>
              <a:cxnLst>
                <a:cxn ang="0">
                  <a:pos x="T0" y="T1"/>
                </a:cxn>
                <a:cxn ang="0">
                  <a:pos x="T2" y="T3"/>
                </a:cxn>
                <a:cxn ang="0">
                  <a:pos x="T4" y="T5"/>
                </a:cxn>
                <a:cxn ang="0">
                  <a:pos x="T6" y="T7"/>
                </a:cxn>
                <a:cxn ang="0">
                  <a:pos x="T8" y="T9"/>
                </a:cxn>
                <a:cxn ang="0">
                  <a:pos x="T10" y="T11"/>
                </a:cxn>
              </a:cxnLst>
              <a:rect l="0" t="0" r="r" b="b"/>
              <a:pathLst>
                <a:path w="20" h="28">
                  <a:moveTo>
                    <a:pt x="0" y="0"/>
                  </a:moveTo>
                  <a:cubicBezTo>
                    <a:pt x="1" y="4"/>
                    <a:pt x="1" y="9"/>
                    <a:pt x="2" y="13"/>
                  </a:cubicBezTo>
                  <a:cubicBezTo>
                    <a:pt x="17" y="28"/>
                    <a:pt x="17" y="28"/>
                    <a:pt x="17" y="28"/>
                  </a:cubicBezTo>
                  <a:cubicBezTo>
                    <a:pt x="18" y="28"/>
                    <a:pt x="18" y="28"/>
                    <a:pt x="18" y="28"/>
                  </a:cubicBezTo>
                  <a:cubicBezTo>
                    <a:pt x="19" y="26"/>
                    <a:pt x="20" y="24"/>
                    <a:pt x="20" y="22"/>
                  </a:cubicBezTo>
                  <a:lnTo>
                    <a:pt x="0" y="0"/>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0" name="Freeform 2485"/>
            <p:cNvSpPr/>
            <p:nvPr/>
          </p:nvSpPr>
          <p:spPr bwMode="auto">
            <a:xfrm>
              <a:off x="216" y="2260"/>
              <a:ext cx="95" cy="65"/>
            </a:xfrm>
            <a:custGeom>
              <a:avLst/>
              <a:gdLst>
                <a:gd name="T0" fmla="*/ 0 w 39"/>
                <a:gd name="T1" fmla="*/ 22 h 27"/>
                <a:gd name="T2" fmla="*/ 8 w 39"/>
                <a:gd name="T3" fmla="*/ 27 h 27"/>
                <a:gd name="T4" fmla="*/ 35 w 39"/>
                <a:gd name="T5" fmla="*/ 12 h 27"/>
                <a:gd name="T6" fmla="*/ 39 w 39"/>
                <a:gd name="T7" fmla="*/ 0 h 27"/>
                <a:gd name="T8" fmla="*/ 0 w 39"/>
                <a:gd name="T9" fmla="*/ 22 h 27"/>
              </a:gdLst>
              <a:ahLst/>
              <a:cxnLst>
                <a:cxn ang="0">
                  <a:pos x="T0" y="T1"/>
                </a:cxn>
                <a:cxn ang="0">
                  <a:pos x="T2" y="T3"/>
                </a:cxn>
                <a:cxn ang="0">
                  <a:pos x="T4" y="T5"/>
                </a:cxn>
                <a:cxn ang="0">
                  <a:pos x="T6" y="T7"/>
                </a:cxn>
                <a:cxn ang="0">
                  <a:pos x="T8" y="T9"/>
                </a:cxn>
              </a:cxnLst>
              <a:rect l="0" t="0" r="r" b="b"/>
              <a:pathLst>
                <a:path w="39" h="27">
                  <a:moveTo>
                    <a:pt x="0" y="22"/>
                  </a:moveTo>
                  <a:cubicBezTo>
                    <a:pt x="2" y="24"/>
                    <a:pt x="5" y="25"/>
                    <a:pt x="8" y="27"/>
                  </a:cubicBezTo>
                  <a:cubicBezTo>
                    <a:pt x="35" y="12"/>
                    <a:pt x="35" y="12"/>
                    <a:pt x="35" y="12"/>
                  </a:cubicBezTo>
                  <a:cubicBezTo>
                    <a:pt x="36" y="8"/>
                    <a:pt x="37" y="4"/>
                    <a:pt x="39" y="0"/>
                  </a:cubicBezTo>
                  <a:lnTo>
                    <a:pt x="0" y="22"/>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1" name="Freeform 2486"/>
            <p:cNvSpPr/>
            <p:nvPr/>
          </p:nvSpPr>
          <p:spPr bwMode="auto">
            <a:xfrm>
              <a:off x="454" y="2496"/>
              <a:ext cx="95" cy="80"/>
            </a:xfrm>
            <a:custGeom>
              <a:avLst/>
              <a:gdLst>
                <a:gd name="T0" fmla="*/ 39 w 39"/>
                <a:gd name="T1" fmla="*/ 30 h 33"/>
                <a:gd name="T2" fmla="*/ 25 w 39"/>
                <a:gd name="T3" fmla="*/ 0 h 33"/>
                <a:gd name="T4" fmla="*/ 0 w 39"/>
                <a:gd name="T5" fmla="*/ 9 h 33"/>
                <a:gd name="T6" fmla="*/ 15 w 39"/>
                <a:gd name="T7" fmla="*/ 33 h 33"/>
                <a:gd name="T8" fmla="*/ 39 w 39"/>
                <a:gd name="T9" fmla="*/ 30 h 33"/>
              </a:gdLst>
              <a:ahLst/>
              <a:cxnLst>
                <a:cxn ang="0">
                  <a:pos x="T0" y="T1"/>
                </a:cxn>
                <a:cxn ang="0">
                  <a:pos x="T2" y="T3"/>
                </a:cxn>
                <a:cxn ang="0">
                  <a:pos x="T4" y="T5"/>
                </a:cxn>
                <a:cxn ang="0">
                  <a:pos x="T6" y="T7"/>
                </a:cxn>
                <a:cxn ang="0">
                  <a:pos x="T8" y="T9"/>
                </a:cxn>
              </a:cxnLst>
              <a:rect l="0" t="0" r="r" b="b"/>
              <a:pathLst>
                <a:path w="39" h="33">
                  <a:moveTo>
                    <a:pt x="39" y="30"/>
                  </a:moveTo>
                  <a:cubicBezTo>
                    <a:pt x="33" y="22"/>
                    <a:pt x="28" y="12"/>
                    <a:pt x="25" y="0"/>
                  </a:cubicBezTo>
                  <a:cubicBezTo>
                    <a:pt x="17" y="2"/>
                    <a:pt x="9" y="5"/>
                    <a:pt x="0" y="9"/>
                  </a:cubicBezTo>
                  <a:cubicBezTo>
                    <a:pt x="4" y="18"/>
                    <a:pt x="10" y="26"/>
                    <a:pt x="15" y="33"/>
                  </a:cubicBezTo>
                  <a:cubicBezTo>
                    <a:pt x="23" y="31"/>
                    <a:pt x="31" y="30"/>
                    <a:pt x="39" y="3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2" name="Freeform 2487"/>
            <p:cNvSpPr/>
            <p:nvPr/>
          </p:nvSpPr>
          <p:spPr bwMode="auto">
            <a:xfrm>
              <a:off x="1463" y="3773"/>
              <a:ext cx="22" cy="73"/>
            </a:xfrm>
            <a:custGeom>
              <a:avLst/>
              <a:gdLst>
                <a:gd name="T0" fmla="*/ 9 w 9"/>
                <a:gd name="T1" fmla="*/ 3 h 30"/>
                <a:gd name="T2" fmla="*/ 1 w 9"/>
                <a:gd name="T3" fmla="*/ 0 h 30"/>
                <a:gd name="T4" fmla="*/ 0 w 9"/>
                <a:gd name="T5" fmla="*/ 28 h 30"/>
                <a:gd name="T6" fmla="*/ 8 w 9"/>
                <a:gd name="T7" fmla="*/ 30 h 30"/>
                <a:gd name="T8" fmla="*/ 9 w 9"/>
                <a:gd name="T9" fmla="*/ 3 h 30"/>
              </a:gdLst>
              <a:ahLst/>
              <a:cxnLst>
                <a:cxn ang="0">
                  <a:pos x="T0" y="T1"/>
                </a:cxn>
                <a:cxn ang="0">
                  <a:pos x="T2" y="T3"/>
                </a:cxn>
                <a:cxn ang="0">
                  <a:pos x="T4" y="T5"/>
                </a:cxn>
                <a:cxn ang="0">
                  <a:pos x="T6" y="T7"/>
                </a:cxn>
                <a:cxn ang="0">
                  <a:pos x="T8" y="T9"/>
                </a:cxn>
              </a:cxnLst>
              <a:rect l="0" t="0" r="r" b="b"/>
              <a:pathLst>
                <a:path w="9" h="30">
                  <a:moveTo>
                    <a:pt x="9" y="3"/>
                  </a:moveTo>
                  <a:cubicBezTo>
                    <a:pt x="6" y="2"/>
                    <a:pt x="4" y="1"/>
                    <a:pt x="1" y="0"/>
                  </a:cubicBezTo>
                  <a:cubicBezTo>
                    <a:pt x="0" y="28"/>
                    <a:pt x="0" y="28"/>
                    <a:pt x="0" y="28"/>
                  </a:cubicBezTo>
                  <a:cubicBezTo>
                    <a:pt x="3" y="29"/>
                    <a:pt x="5" y="29"/>
                    <a:pt x="8" y="30"/>
                  </a:cubicBezTo>
                  <a:lnTo>
                    <a:pt x="9" y="3"/>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3" name="Freeform 2488"/>
            <p:cNvSpPr/>
            <p:nvPr/>
          </p:nvSpPr>
          <p:spPr bwMode="auto">
            <a:xfrm>
              <a:off x="1441" y="3763"/>
              <a:ext cx="20" cy="78"/>
            </a:xfrm>
            <a:custGeom>
              <a:avLst/>
              <a:gdLst>
                <a:gd name="T0" fmla="*/ 8 w 8"/>
                <a:gd name="T1" fmla="*/ 3 h 32"/>
                <a:gd name="T2" fmla="*/ 1 w 8"/>
                <a:gd name="T3" fmla="*/ 0 h 32"/>
                <a:gd name="T4" fmla="*/ 0 w 8"/>
                <a:gd name="T5" fmla="*/ 30 h 32"/>
                <a:gd name="T6" fmla="*/ 7 w 8"/>
                <a:gd name="T7" fmla="*/ 32 h 32"/>
                <a:gd name="T8" fmla="*/ 8 w 8"/>
                <a:gd name="T9" fmla="*/ 3 h 32"/>
              </a:gdLst>
              <a:ahLst/>
              <a:cxnLst>
                <a:cxn ang="0">
                  <a:pos x="T0" y="T1"/>
                </a:cxn>
                <a:cxn ang="0">
                  <a:pos x="T2" y="T3"/>
                </a:cxn>
                <a:cxn ang="0">
                  <a:pos x="T4" y="T5"/>
                </a:cxn>
                <a:cxn ang="0">
                  <a:pos x="T6" y="T7"/>
                </a:cxn>
                <a:cxn ang="0">
                  <a:pos x="T8" y="T9"/>
                </a:cxn>
              </a:cxnLst>
              <a:rect l="0" t="0" r="r" b="b"/>
              <a:pathLst>
                <a:path w="8" h="32">
                  <a:moveTo>
                    <a:pt x="8" y="3"/>
                  </a:moveTo>
                  <a:cubicBezTo>
                    <a:pt x="6" y="2"/>
                    <a:pt x="4" y="1"/>
                    <a:pt x="1" y="0"/>
                  </a:cubicBezTo>
                  <a:cubicBezTo>
                    <a:pt x="0" y="30"/>
                    <a:pt x="0" y="30"/>
                    <a:pt x="0" y="30"/>
                  </a:cubicBezTo>
                  <a:cubicBezTo>
                    <a:pt x="2" y="31"/>
                    <a:pt x="5" y="31"/>
                    <a:pt x="7" y="32"/>
                  </a:cubicBezTo>
                  <a:lnTo>
                    <a:pt x="8" y="3"/>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4" name="Freeform 2489"/>
            <p:cNvSpPr/>
            <p:nvPr/>
          </p:nvSpPr>
          <p:spPr bwMode="auto">
            <a:xfrm>
              <a:off x="1857" y="4296"/>
              <a:ext cx="24" cy="26"/>
            </a:xfrm>
            <a:custGeom>
              <a:avLst/>
              <a:gdLst>
                <a:gd name="T0" fmla="*/ 2 w 10"/>
                <a:gd name="T1" fmla="*/ 11 h 11"/>
                <a:gd name="T2" fmla="*/ 10 w 10"/>
                <a:gd name="T3" fmla="*/ 11 h 11"/>
                <a:gd name="T4" fmla="*/ 0 w 10"/>
                <a:gd name="T5" fmla="*/ 0 h 11"/>
                <a:gd name="T6" fmla="*/ 2 w 10"/>
                <a:gd name="T7" fmla="*/ 11 h 11"/>
              </a:gdLst>
              <a:ahLst/>
              <a:cxnLst>
                <a:cxn ang="0">
                  <a:pos x="T0" y="T1"/>
                </a:cxn>
                <a:cxn ang="0">
                  <a:pos x="T2" y="T3"/>
                </a:cxn>
                <a:cxn ang="0">
                  <a:pos x="T4" y="T5"/>
                </a:cxn>
                <a:cxn ang="0">
                  <a:pos x="T6" y="T7"/>
                </a:cxn>
              </a:cxnLst>
              <a:rect l="0" t="0" r="r" b="b"/>
              <a:pathLst>
                <a:path w="10" h="11">
                  <a:moveTo>
                    <a:pt x="2" y="11"/>
                  </a:moveTo>
                  <a:cubicBezTo>
                    <a:pt x="10" y="11"/>
                    <a:pt x="10" y="11"/>
                    <a:pt x="10" y="11"/>
                  </a:cubicBezTo>
                  <a:cubicBezTo>
                    <a:pt x="0" y="0"/>
                    <a:pt x="0" y="0"/>
                    <a:pt x="0" y="0"/>
                  </a:cubicBezTo>
                  <a:cubicBezTo>
                    <a:pt x="1" y="4"/>
                    <a:pt x="2" y="8"/>
                    <a:pt x="2" y="11"/>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5" name="Freeform 2490"/>
            <p:cNvSpPr/>
            <p:nvPr/>
          </p:nvSpPr>
          <p:spPr bwMode="auto">
            <a:xfrm>
              <a:off x="1419" y="3756"/>
              <a:ext cx="20" cy="80"/>
            </a:xfrm>
            <a:custGeom>
              <a:avLst/>
              <a:gdLst>
                <a:gd name="T0" fmla="*/ 8 w 8"/>
                <a:gd name="T1" fmla="*/ 3 h 33"/>
                <a:gd name="T2" fmla="*/ 1 w 8"/>
                <a:gd name="T3" fmla="*/ 0 h 33"/>
                <a:gd name="T4" fmla="*/ 0 w 8"/>
                <a:gd name="T5" fmla="*/ 32 h 33"/>
                <a:gd name="T6" fmla="*/ 7 w 8"/>
                <a:gd name="T7" fmla="*/ 33 h 33"/>
                <a:gd name="T8" fmla="*/ 8 w 8"/>
                <a:gd name="T9" fmla="*/ 3 h 33"/>
              </a:gdLst>
              <a:ahLst/>
              <a:cxnLst>
                <a:cxn ang="0">
                  <a:pos x="T0" y="T1"/>
                </a:cxn>
                <a:cxn ang="0">
                  <a:pos x="T2" y="T3"/>
                </a:cxn>
                <a:cxn ang="0">
                  <a:pos x="T4" y="T5"/>
                </a:cxn>
                <a:cxn ang="0">
                  <a:pos x="T6" y="T7"/>
                </a:cxn>
                <a:cxn ang="0">
                  <a:pos x="T8" y="T9"/>
                </a:cxn>
              </a:cxnLst>
              <a:rect l="0" t="0" r="r" b="b"/>
              <a:pathLst>
                <a:path w="8" h="33">
                  <a:moveTo>
                    <a:pt x="8" y="3"/>
                  </a:moveTo>
                  <a:cubicBezTo>
                    <a:pt x="6" y="2"/>
                    <a:pt x="4" y="1"/>
                    <a:pt x="1" y="0"/>
                  </a:cubicBezTo>
                  <a:cubicBezTo>
                    <a:pt x="0" y="32"/>
                    <a:pt x="0" y="32"/>
                    <a:pt x="0" y="32"/>
                  </a:cubicBezTo>
                  <a:cubicBezTo>
                    <a:pt x="2" y="32"/>
                    <a:pt x="5" y="33"/>
                    <a:pt x="7" y="33"/>
                  </a:cubicBezTo>
                  <a:lnTo>
                    <a:pt x="8" y="3"/>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6" name="Freeform 2491"/>
            <p:cNvSpPr/>
            <p:nvPr/>
          </p:nvSpPr>
          <p:spPr bwMode="auto">
            <a:xfrm>
              <a:off x="250" y="2303"/>
              <a:ext cx="46" cy="39"/>
            </a:xfrm>
            <a:custGeom>
              <a:avLst/>
              <a:gdLst>
                <a:gd name="T0" fmla="*/ 19 w 19"/>
                <a:gd name="T1" fmla="*/ 0 h 16"/>
                <a:gd name="T2" fmla="*/ 0 w 19"/>
                <a:gd name="T3" fmla="*/ 11 h 16"/>
                <a:gd name="T4" fmla="*/ 15 w 19"/>
                <a:gd name="T5" fmla="*/ 16 h 16"/>
                <a:gd name="T6" fmla="*/ 19 w 19"/>
                <a:gd name="T7" fmla="*/ 0 h 16"/>
              </a:gdLst>
              <a:ahLst/>
              <a:cxnLst>
                <a:cxn ang="0">
                  <a:pos x="T0" y="T1"/>
                </a:cxn>
                <a:cxn ang="0">
                  <a:pos x="T2" y="T3"/>
                </a:cxn>
                <a:cxn ang="0">
                  <a:pos x="T4" y="T5"/>
                </a:cxn>
                <a:cxn ang="0">
                  <a:pos x="T6" y="T7"/>
                </a:cxn>
              </a:cxnLst>
              <a:rect l="0" t="0" r="r" b="b"/>
              <a:pathLst>
                <a:path w="19" h="16">
                  <a:moveTo>
                    <a:pt x="19" y="0"/>
                  </a:moveTo>
                  <a:cubicBezTo>
                    <a:pt x="0" y="11"/>
                    <a:pt x="0" y="11"/>
                    <a:pt x="0" y="11"/>
                  </a:cubicBezTo>
                  <a:cubicBezTo>
                    <a:pt x="5" y="13"/>
                    <a:pt x="10" y="15"/>
                    <a:pt x="15" y="16"/>
                  </a:cubicBezTo>
                  <a:cubicBezTo>
                    <a:pt x="16" y="11"/>
                    <a:pt x="17" y="6"/>
                    <a:pt x="19" y="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7" name="Freeform 2492"/>
            <p:cNvSpPr/>
            <p:nvPr/>
          </p:nvSpPr>
          <p:spPr bwMode="auto">
            <a:xfrm>
              <a:off x="1397" y="3751"/>
              <a:ext cx="20" cy="82"/>
            </a:xfrm>
            <a:custGeom>
              <a:avLst/>
              <a:gdLst>
                <a:gd name="T0" fmla="*/ 8 w 8"/>
                <a:gd name="T1" fmla="*/ 2 h 34"/>
                <a:gd name="T2" fmla="*/ 1 w 8"/>
                <a:gd name="T3" fmla="*/ 0 h 34"/>
                <a:gd name="T4" fmla="*/ 0 w 8"/>
                <a:gd name="T5" fmla="*/ 33 h 34"/>
                <a:gd name="T6" fmla="*/ 7 w 8"/>
                <a:gd name="T7" fmla="*/ 34 h 34"/>
                <a:gd name="T8" fmla="*/ 8 w 8"/>
                <a:gd name="T9" fmla="*/ 2 h 34"/>
              </a:gdLst>
              <a:ahLst/>
              <a:cxnLst>
                <a:cxn ang="0">
                  <a:pos x="T0" y="T1"/>
                </a:cxn>
                <a:cxn ang="0">
                  <a:pos x="T2" y="T3"/>
                </a:cxn>
                <a:cxn ang="0">
                  <a:pos x="T4" y="T5"/>
                </a:cxn>
                <a:cxn ang="0">
                  <a:pos x="T6" y="T7"/>
                </a:cxn>
                <a:cxn ang="0">
                  <a:pos x="T8" y="T9"/>
                </a:cxn>
              </a:cxnLst>
              <a:rect l="0" t="0" r="r" b="b"/>
              <a:pathLst>
                <a:path w="8" h="34">
                  <a:moveTo>
                    <a:pt x="8" y="2"/>
                  </a:moveTo>
                  <a:cubicBezTo>
                    <a:pt x="6" y="1"/>
                    <a:pt x="4" y="0"/>
                    <a:pt x="1" y="0"/>
                  </a:cubicBezTo>
                  <a:cubicBezTo>
                    <a:pt x="0" y="33"/>
                    <a:pt x="0" y="33"/>
                    <a:pt x="0" y="33"/>
                  </a:cubicBezTo>
                  <a:cubicBezTo>
                    <a:pt x="2" y="34"/>
                    <a:pt x="4" y="34"/>
                    <a:pt x="7" y="34"/>
                  </a:cubicBezTo>
                  <a:lnTo>
                    <a:pt x="8" y="2"/>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8" name="Freeform 2493"/>
            <p:cNvSpPr/>
            <p:nvPr/>
          </p:nvSpPr>
          <p:spPr bwMode="auto">
            <a:xfrm>
              <a:off x="676" y="2931"/>
              <a:ext cx="216" cy="387"/>
            </a:xfrm>
            <a:custGeom>
              <a:avLst/>
              <a:gdLst>
                <a:gd name="T0" fmla="*/ 48 w 89"/>
                <a:gd name="T1" fmla="*/ 0 h 159"/>
                <a:gd name="T2" fmla="*/ 13 w 89"/>
                <a:gd name="T3" fmla="*/ 29 h 159"/>
                <a:gd name="T4" fmla="*/ 0 w 89"/>
                <a:gd name="T5" fmla="*/ 87 h 159"/>
                <a:gd name="T6" fmla="*/ 16 w 89"/>
                <a:gd name="T7" fmla="*/ 106 h 159"/>
                <a:gd name="T8" fmla="*/ 38 w 89"/>
                <a:gd name="T9" fmla="*/ 46 h 159"/>
                <a:gd name="T10" fmla="*/ 66 w 89"/>
                <a:gd name="T11" fmla="*/ 56 h 159"/>
                <a:gd name="T12" fmla="*/ 26 w 89"/>
                <a:gd name="T13" fmla="*/ 156 h 159"/>
                <a:gd name="T14" fmla="*/ 56 w 89"/>
                <a:gd name="T15" fmla="*/ 159 h 159"/>
                <a:gd name="T16" fmla="*/ 71 w 89"/>
                <a:gd name="T17" fmla="*/ 132 h 159"/>
                <a:gd name="T18" fmla="*/ 89 w 89"/>
                <a:gd name="T19" fmla="*/ 51 h 159"/>
                <a:gd name="T20" fmla="*/ 48 w 89"/>
                <a:gd name="T21"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159">
                  <a:moveTo>
                    <a:pt x="48" y="0"/>
                  </a:moveTo>
                  <a:cubicBezTo>
                    <a:pt x="40" y="12"/>
                    <a:pt x="28" y="22"/>
                    <a:pt x="13" y="29"/>
                  </a:cubicBezTo>
                  <a:cubicBezTo>
                    <a:pt x="21" y="49"/>
                    <a:pt x="14" y="72"/>
                    <a:pt x="0" y="87"/>
                  </a:cubicBezTo>
                  <a:cubicBezTo>
                    <a:pt x="3" y="95"/>
                    <a:pt x="8" y="101"/>
                    <a:pt x="16" y="106"/>
                  </a:cubicBezTo>
                  <a:cubicBezTo>
                    <a:pt x="33" y="85"/>
                    <a:pt x="39" y="60"/>
                    <a:pt x="38" y="46"/>
                  </a:cubicBezTo>
                  <a:cubicBezTo>
                    <a:pt x="66" y="56"/>
                    <a:pt x="66" y="56"/>
                    <a:pt x="66" y="56"/>
                  </a:cubicBezTo>
                  <a:cubicBezTo>
                    <a:pt x="73" y="87"/>
                    <a:pt x="55" y="128"/>
                    <a:pt x="26" y="156"/>
                  </a:cubicBezTo>
                  <a:cubicBezTo>
                    <a:pt x="56" y="159"/>
                    <a:pt x="56" y="159"/>
                    <a:pt x="56" y="159"/>
                  </a:cubicBezTo>
                  <a:cubicBezTo>
                    <a:pt x="62" y="151"/>
                    <a:pt x="67" y="142"/>
                    <a:pt x="71" y="132"/>
                  </a:cubicBezTo>
                  <a:cubicBezTo>
                    <a:pt x="73" y="106"/>
                    <a:pt x="79" y="77"/>
                    <a:pt x="89" y="51"/>
                  </a:cubicBezTo>
                  <a:cubicBezTo>
                    <a:pt x="71" y="42"/>
                    <a:pt x="54" y="23"/>
                    <a:pt x="48" y="0"/>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9" name="Freeform 2494"/>
            <p:cNvSpPr/>
            <p:nvPr/>
          </p:nvSpPr>
          <p:spPr bwMode="auto">
            <a:xfrm>
              <a:off x="-3" y="1985"/>
              <a:ext cx="39" cy="24"/>
            </a:xfrm>
            <a:custGeom>
              <a:avLst/>
              <a:gdLst>
                <a:gd name="T0" fmla="*/ 16 w 16"/>
                <a:gd name="T1" fmla="*/ 1 h 10"/>
                <a:gd name="T2" fmla="*/ 0 w 16"/>
                <a:gd name="T3" fmla="*/ 0 h 10"/>
                <a:gd name="T4" fmla="*/ 0 w 16"/>
                <a:gd name="T5" fmla="*/ 10 h 10"/>
                <a:gd name="T6" fmla="*/ 15 w 16"/>
                <a:gd name="T7" fmla="*/ 10 h 10"/>
                <a:gd name="T8" fmla="*/ 16 w 16"/>
                <a:gd name="T9" fmla="*/ 1 h 10"/>
              </a:gdLst>
              <a:ahLst/>
              <a:cxnLst>
                <a:cxn ang="0">
                  <a:pos x="T0" y="T1"/>
                </a:cxn>
                <a:cxn ang="0">
                  <a:pos x="T2" y="T3"/>
                </a:cxn>
                <a:cxn ang="0">
                  <a:pos x="T4" y="T5"/>
                </a:cxn>
                <a:cxn ang="0">
                  <a:pos x="T6" y="T7"/>
                </a:cxn>
                <a:cxn ang="0">
                  <a:pos x="T8" y="T9"/>
                </a:cxn>
              </a:cxnLst>
              <a:rect l="0" t="0" r="r" b="b"/>
              <a:pathLst>
                <a:path w="16" h="10">
                  <a:moveTo>
                    <a:pt x="16" y="1"/>
                  </a:moveTo>
                  <a:cubicBezTo>
                    <a:pt x="10" y="1"/>
                    <a:pt x="5" y="1"/>
                    <a:pt x="0" y="0"/>
                  </a:cubicBezTo>
                  <a:cubicBezTo>
                    <a:pt x="0" y="10"/>
                    <a:pt x="0" y="10"/>
                    <a:pt x="0" y="10"/>
                  </a:cubicBezTo>
                  <a:cubicBezTo>
                    <a:pt x="5" y="10"/>
                    <a:pt x="10" y="10"/>
                    <a:pt x="15" y="10"/>
                  </a:cubicBezTo>
                  <a:cubicBezTo>
                    <a:pt x="15" y="7"/>
                    <a:pt x="15" y="4"/>
                    <a:pt x="16" y="1"/>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0" name="Freeform 2495"/>
            <p:cNvSpPr/>
            <p:nvPr/>
          </p:nvSpPr>
          <p:spPr bwMode="auto">
            <a:xfrm>
              <a:off x="1373" y="3743"/>
              <a:ext cx="22" cy="88"/>
            </a:xfrm>
            <a:custGeom>
              <a:avLst/>
              <a:gdLst>
                <a:gd name="T0" fmla="*/ 9 w 9"/>
                <a:gd name="T1" fmla="*/ 2 h 36"/>
                <a:gd name="T2" fmla="*/ 0 w 9"/>
                <a:gd name="T3" fmla="*/ 0 h 36"/>
                <a:gd name="T4" fmla="*/ 0 w 9"/>
                <a:gd name="T5" fmla="*/ 36 h 36"/>
                <a:gd name="T6" fmla="*/ 8 w 9"/>
                <a:gd name="T7" fmla="*/ 36 h 36"/>
                <a:gd name="T8" fmla="*/ 9 w 9"/>
                <a:gd name="T9" fmla="*/ 2 h 36"/>
              </a:gdLst>
              <a:ahLst/>
              <a:cxnLst>
                <a:cxn ang="0">
                  <a:pos x="T0" y="T1"/>
                </a:cxn>
                <a:cxn ang="0">
                  <a:pos x="T2" y="T3"/>
                </a:cxn>
                <a:cxn ang="0">
                  <a:pos x="T4" y="T5"/>
                </a:cxn>
                <a:cxn ang="0">
                  <a:pos x="T6" y="T7"/>
                </a:cxn>
                <a:cxn ang="0">
                  <a:pos x="T8" y="T9"/>
                </a:cxn>
              </a:cxnLst>
              <a:rect l="0" t="0" r="r" b="b"/>
              <a:pathLst>
                <a:path w="9" h="36">
                  <a:moveTo>
                    <a:pt x="9" y="2"/>
                  </a:moveTo>
                  <a:cubicBezTo>
                    <a:pt x="6" y="1"/>
                    <a:pt x="3" y="0"/>
                    <a:pt x="0" y="0"/>
                  </a:cubicBezTo>
                  <a:cubicBezTo>
                    <a:pt x="0" y="36"/>
                    <a:pt x="0" y="36"/>
                    <a:pt x="0" y="36"/>
                  </a:cubicBezTo>
                  <a:cubicBezTo>
                    <a:pt x="2" y="36"/>
                    <a:pt x="5" y="36"/>
                    <a:pt x="8" y="36"/>
                  </a:cubicBezTo>
                  <a:lnTo>
                    <a:pt x="9" y="2"/>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1" name="Freeform 2496"/>
            <p:cNvSpPr/>
            <p:nvPr/>
          </p:nvSpPr>
          <p:spPr bwMode="auto">
            <a:xfrm>
              <a:off x="1794" y="4254"/>
              <a:ext cx="53" cy="68"/>
            </a:xfrm>
            <a:custGeom>
              <a:avLst/>
              <a:gdLst>
                <a:gd name="T0" fmla="*/ 0 w 22"/>
                <a:gd name="T1" fmla="*/ 27 h 28"/>
                <a:gd name="T2" fmla="*/ 0 w 22"/>
                <a:gd name="T3" fmla="*/ 28 h 28"/>
                <a:gd name="T4" fmla="*/ 22 w 22"/>
                <a:gd name="T5" fmla="*/ 28 h 28"/>
                <a:gd name="T6" fmla="*/ 16 w 22"/>
                <a:gd name="T7" fmla="*/ 0 h 28"/>
                <a:gd name="T8" fmla="*/ 0 w 22"/>
                <a:gd name="T9" fmla="*/ 27 h 28"/>
              </a:gdLst>
              <a:ahLst/>
              <a:cxnLst>
                <a:cxn ang="0">
                  <a:pos x="T0" y="T1"/>
                </a:cxn>
                <a:cxn ang="0">
                  <a:pos x="T2" y="T3"/>
                </a:cxn>
                <a:cxn ang="0">
                  <a:pos x="T4" y="T5"/>
                </a:cxn>
                <a:cxn ang="0">
                  <a:pos x="T6" y="T7"/>
                </a:cxn>
                <a:cxn ang="0">
                  <a:pos x="T8" y="T9"/>
                </a:cxn>
              </a:cxnLst>
              <a:rect l="0" t="0" r="r" b="b"/>
              <a:pathLst>
                <a:path w="22" h="28">
                  <a:moveTo>
                    <a:pt x="0" y="27"/>
                  </a:moveTo>
                  <a:cubicBezTo>
                    <a:pt x="0" y="28"/>
                    <a:pt x="0" y="28"/>
                    <a:pt x="0" y="28"/>
                  </a:cubicBezTo>
                  <a:cubicBezTo>
                    <a:pt x="22" y="28"/>
                    <a:pt x="22" y="28"/>
                    <a:pt x="22" y="28"/>
                  </a:cubicBezTo>
                  <a:cubicBezTo>
                    <a:pt x="20" y="19"/>
                    <a:pt x="18" y="9"/>
                    <a:pt x="16" y="0"/>
                  </a:cubicBezTo>
                  <a:cubicBezTo>
                    <a:pt x="12" y="9"/>
                    <a:pt x="6" y="18"/>
                    <a:pt x="0" y="27"/>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2" name="Freeform 2497"/>
            <p:cNvSpPr/>
            <p:nvPr/>
          </p:nvSpPr>
          <p:spPr bwMode="auto">
            <a:xfrm>
              <a:off x="350" y="2525"/>
              <a:ext cx="121" cy="66"/>
            </a:xfrm>
            <a:custGeom>
              <a:avLst/>
              <a:gdLst>
                <a:gd name="T0" fmla="*/ 40 w 50"/>
                <a:gd name="T1" fmla="*/ 27 h 27"/>
                <a:gd name="T2" fmla="*/ 50 w 50"/>
                <a:gd name="T3" fmla="*/ 23 h 27"/>
                <a:gd name="T4" fmla="*/ 36 w 50"/>
                <a:gd name="T5" fmla="*/ 0 h 27"/>
                <a:gd name="T6" fmla="*/ 0 w 50"/>
                <a:gd name="T7" fmla="*/ 14 h 27"/>
                <a:gd name="T8" fmla="*/ 5 w 50"/>
                <a:gd name="T9" fmla="*/ 22 h 27"/>
                <a:gd name="T10" fmla="*/ 40 w 50"/>
                <a:gd name="T11" fmla="*/ 27 h 27"/>
              </a:gdLst>
              <a:ahLst/>
              <a:cxnLst>
                <a:cxn ang="0">
                  <a:pos x="T0" y="T1"/>
                </a:cxn>
                <a:cxn ang="0">
                  <a:pos x="T2" y="T3"/>
                </a:cxn>
                <a:cxn ang="0">
                  <a:pos x="T4" y="T5"/>
                </a:cxn>
                <a:cxn ang="0">
                  <a:pos x="T6" y="T7"/>
                </a:cxn>
                <a:cxn ang="0">
                  <a:pos x="T8" y="T9"/>
                </a:cxn>
                <a:cxn ang="0">
                  <a:pos x="T10" y="T11"/>
                </a:cxn>
              </a:cxnLst>
              <a:rect l="0" t="0" r="r" b="b"/>
              <a:pathLst>
                <a:path w="50" h="27">
                  <a:moveTo>
                    <a:pt x="40" y="27"/>
                  </a:moveTo>
                  <a:cubicBezTo>
                    <a:pt x="43" y="26"/>
                    <a:pt x="47" y="24"/>
                    <a:pt x="50" y="23"/>
                  </a:cubicBezTo>
                  <a:cubicBezTo>
                    <a:pt x="45" y="16"/>
                    <a:pt x="40" y="8"/>
                    <a:pt x="36" y="0"/>
                  </a:cubicBezTo>
                  <a:cubicBezTo>
                    <a:pt x="24" y="4"/>
                    <a:pt x="12" y="9"/>
                    <a:pt x="0" y="14"/>
                  </a:cubicBezTo>
                  <a:cubicBezTo>
                    <a:pt x="1" y="17"/>
                    <a:pt x="3" y="19"/>
                    <a:pt x="5" y="22"/>
                  </a:cubicBezTo>
                  <a:cubicBezTo>
                    <a:pt x="15" y="21"/>
                    <a:pt x="27" y="23"/>
                    <a:pt x="40" y="27"/>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3" name="Freeform 2498"/>
            <p:cNvSpPr/>
            <p:nvPr/>
          </p:nvSpPr>
          <p:spPr bwMode="auto">
            <a:xfrm>
              <a:off x="467" y="2681"/>
              <a:ext cx="209" cy="214"/>
            </a:xfrm>
            <a:custGeom>
              <a:avLst/>
              <a:gdLst>
                <a:gd name="T0" fmla="*/ 0 w 86"/>
                <a:gd name="T1" fmla="*/ 9 h 88"/>
                <a:gd name="T2" fmla="*/ 58 w 86"/>
                <a:gd name="T3" fmla="*/ 82 h 88"/>
                <a:gd name="T4" fmla="*/ 86 w 86"/>
                <a:gd name="T5" fmla="*/ 85 h 88"/>
                <a:gd name="T6" fmla="*/ 27 w 86"/>
                <a:gd name="T7" fmla="*/ 0 h 88"/>
                <a:gd name="T8" fmla="*/ 0 w 86"/>
                <a:gd name="T9" fmla="*/ 9 h 88"/>
              </a:gdLst>
              <a:ahLst/>
              <a:cxnLst>
                <a:cxn ang="0">
                  <a:pos x="T0" y="T1"/>
                </a:cxn>
                <a:cxn ang="0">
                  <a:pos x="T2" y="T3"/>
                </a:cxn>
                <a:cxn ang="0">
                  <a:pos x="T4" y="T5"/>
                </a:cxn>
                <a:cxn ang="0">
                  <a:pos x="T6" y="T7"/>
                </a:cxn>
                <a:cxn ang="0">
                  <a:pos x="T8" y="T9"/>
                </a:cxn>
              </a:cxnLst>
              <a:rect l="0" t="0" r="r" b="b"/>
              <a:pathLst>
                <a:path w="86" h="88">
                  <a:moveTo>
                    <a:pt x="0" y="9"/>
                  </a:moveTo>
                  <a:cubicBezTo>
                    <a:pt x="28" y="21"/>
                    <a:pt x="57" y="54"/>
                    <a:pt x="58" y="82"/>
                  </a:cubicBezTo>
                  <a:cubicBezTo>
                    <a:pt x="67" y="86"/>
                    <a:pt x="77" y="88"/>
                    <a:pt x="86" y="85"/>
                  </a:cubicBezTo>
                  <a:cubicBezTo>
                    <a:pt x="84" y="60"/>
                    <a:pt x="54" y="16"/>
                    <a:pt x="27" y="0"/>
                  </a:cubicBezTo>
                  <a:cubicBezTo>
                    <a:pt x="18" y="1"/>
                    <a:pt x="9" y="4"/>
                    <a:pt x="0" y="9"/>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4" name="Freeform 2499"/>
            <p:cNvSpPr/>
            <p:nvPr/>
          </p:nvSpPr>
          <p:spPr bwMode="auto">
            <a:xfrm>
              <a:off x="299" y="3293"/>
              <a:ext cx="1055" cy="618"/>
            </a:xfrm>
            <a:custGeom>
              <a:avLst/>
              <a:gdLst>
                <a:gd name="T0" fmla="*/ 294 w 434"/>
                <a:gd name="T1" fmla="*/ 227 h 254"/>
                <a:gd name="T2" fmla="*/ 55 w 434"/>
                <a:gd name="T3" fmla="*/ 197 h 254"/>
                <a:gd name="T4" fmla="*/ 22 w 434"/>
                <a:gd name="T5" fmla="*/ 168 h 254"/>
                <a:gd name="T6" fmla="*/ 22 w 434"/>
                <a:gd name="T7" fmla="*/ 57 h 254"/>
                <a:gd name="T8" fmla="*/ 64 w 434"/>
                <a:gd name="T9" fmla="*/ 19 h 254"/>
                <a:gd name="T10" fmla="*/ 228 w 434"/>
                <a:gd name="T11" fmla="*/ 39 h 254"/>
                <a:gd name="T12" fmla="*/ 225 w 434"/>
                <a:gd name="T13" fmla="*/ 19 h 254"/>
                <a:gd name="T14" fmla="*/ 52 w 434"/>
                <a:gd name="T15" fmla="*/ 3 h 254"/>
                <a:gd name="T16" fmla="*/ 5 w 434"/>
                <a:gd name="T17" fmla="*/ 46 h 254"/>
                <a:gd name="T18" fmla="*/ 1 w 434"/>
                <a:gd name="T19" fmla="*/ 177 h 254"/>
                <a:gd name="T20" fmla="*/ 41 w 434"/>
                <a:gd name="T21" fmla="*/ 216 h 254"/>
                <a:gd name="T22" fmla="*/ 338 w 434"/>
                <a:gd name="T23" fmla="*/ 254 h 254"/>
                <a:gd name="T24" fmla="*/ 433 w 434"/>
                <a:gd name="T25" fmla="*/ 221 h 254"/>
                <a:gd name="T26" fmla="*/ 434 w 434"/>
                <a:gd name="T27" fmla="*/ 183 h 254"/>
                <a:gd name="T28" fmla="*/ 414 w 434"/>
                <a:gd name="T29" fmla="*/ 179 h 254"/>
                <a:gd name="T30" fmla="*/ 374 w 434"/>
                <a:gd name="T31" fmla="*/ 207 h 254"/>
                <a:gd name="T32" fmla="*/ 348 w 434"/>
                <a:gd name="T33" fmla="*/ 165 h 254"/>
                <a:gd name="T34" fmla="*/ 336 w 434"/>
                <a:gd name="T35" fmla="*/ 161 h 254"/>
                <a:gd name="T36" fmla="*/ 334 w 434"/>
                <a:gd name="T37" fmla="*/ 195 h 254"/>
                <a:gd name="T38" fmla="*/ 294 w 434"/>
                <a:gd name="T39" fmla="*/ 227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4" h="254">
                  <a:moveTo>
                    <a:pt x="294" y="227"/>
                  </a:moveTo>
                  <a:cubicBezTo>
                    <a:pt x="55" y="197"/>
                    <a:pt x="55" y="197"/>
                    <a:pt x="55" y="197"/>
                  </a:cubicBezTo>
                  <a:cubicBezTo>
                    <a:pt x="36" y="195"/>
                    <a:pt x="23" y="192"/>
                    <a:pt x="22" y="168"/>
                  </a:cubicBezTo>
                  <a:cubicBezTo>
                    <a:pt x="22" y="57"/>
                    <a:pt x="22" y="57"/>
                    <a:pt x="22" y="57"/>
                  </a:cubicBezTo>
                  <a:cubicBezTo>
                    <a:pt x="22" y="32"/>
                    <a:pt x="32" y="16"/>
                    <a:pt x="64" y="19"/>
                  </a:cubicBezTo>
                  <a:cubicBezTo>
                    <a:pt x="228" y="39"/>
                    <a:pt x="228" y="39"/>
                    <a:pt x="228" y="39"/>
                  </a:cubicBezTo>
                  <a:cubicBezTo>
                    <a:pt x="227" y="33"/>
                    <a:pt x="226" y="26"/>
                    <a:pt x="225" y="19"/>
                  </a:cubicBezTo>
                  <a:cubicBezTo>
                    <a:pt x="52" y="3"/>
                    <a:pt x="52" y="3"/>
                    <a:pt x="52" y="3"/>
                  </a:cubicBezTo>
                  <a:cubicBezTo>
                    <a:pt x="14" y="0"/>
                    <a:pt x="6" y="17"/>
                    <a:pt x="5" y="46"/>
                  </a:cubicBezTo>
                  <a:cubicBezTo>
                    <a:pt x="1" y="177"/>
                    <a:pt x="1" y="177"/>
                    <a:pt x="1" y="177"/>
                  </a:cubicBezTo>
                  <a:cubicBezTo>
                    <a:pt x="0" y="206"/>
                    <a:pt x="19" y="213"/>
                    <a:pt x="41" y="216"/>
                  </a:cubicBezTo>
                  <a:cubicBezTo>
                    <a:pt x="338" y="254"/>
                    <a:pt x="338" y="254"/>
                    <a:pt x="338" y="254"/>
                  </a:cubicBezTo>
                  <a:cubicBezTo>
                    <a:pt x="366" y="234"/>
                    <a:pt x="400" y="223"/>
                    <a:pt x="433" y="221"/>
                  </a:cubicBezTo>
                  <a:cubicBezTo>
                    <a:pt x="434" y="183"/>
                    <a:pt x="434" y="183"/>
                    <a:pt x="434" y="183"/>
                  </a:cubicBezTo>
                  <a:cubicBezTo>
                    <a:pt x="427" y="181"/>
                    <a:pt x="421" y="180"/>
                    <a:pt x="414" y="179"/>
                  </a:cubicBezTo>
                  <a:cubicBezTo>
                    <a:pt x="411" y="197"/>
                    <a:pt x="392" y="211"/>
                    <a:pt x="374" y="207"/>
                  </a:cubicBezTo>
                  <a:cubicBezTo>
                    <a:pt x="357" y="203"/>
                    <a:pt x="344" y="182"/>
                    <a:pt x="348" y="165"/>
                  </a:cubicBezTo>
                  <a:cubicBezTo>
                    <a:pt x="344" y="164"/>
                    <a:pt x="340" y="162"/>
                    <a:pt x="336" y="161"/>
                  </a:cubicBezTo>
                  <a:cubicBezTo>
                    <a:pt x="334" y="195"/>
                    <a:pt x="334" y="195"/>
                    <a:pt x="334" y="195"/>
                  </a:cubicBezTo>
                  <a:cubicBezTo>
                    <a:pt x="332" y="220"/>
                    <a:pt x="313" y="230"/>
                    <a:pt x="294" y="227"/>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5" name="Freeform 2500"/>
            <p:cNvSpPr/>
            <p:nvPr/>
          </p:nvSpPr>
          <p:spPr bwMode="auto">
            <a:xfrm>
              <a:off x="515" y="3067"/>
              <a:ext cx="311" cy="241"/>
            </a:xfrm>
            <a:custGeom>
              <a:avLst/>
              <a:gdLst>
                <a:gd name="T0" fmla="*/ 79 w 128"/>
                <a:gd name="T1" fmla="*/ 99 h 99"/>
                <a:gd name="T2" fmla="*/ 126 w 128"/>
                <a:gd name="T3" fmla="*/ 6 h 99"/>
                <a:gd name="T4" fmla="*/ 112 w 128"/>
                <a:gd name="T5" fmla="*/ 0 h 99"/>
                <a:gd name="T6" fmla="*/ 0 w 128"/>
                <a:gd name="T7" fmla="*/ 90 h 99"/>
                <a:gd name="T8" fmla="*/ 0 w 128"/>
                <a:gd name="T9" fmla="*/ 93 h 99"/>
                <a:gd name="T10" fmla="*/ 79 w 128"/>
                <a:gd name="T11" fmla="*/ 99 h 99"/>
              </a:gdLst>
              <a:ahLst/>
              <a:cxnLst>
                <a:cxn ang="0">
                  <a:pos x="T0" y="T1"/>
                </a:cxn>
                <a:cxn ang="0">
                  <a:pos x="T2" y="T3"/>
                </a:cxn>
                <a:cxn ang="0">
                  <a:pos x="T4" y="T5"/>
                </a:cxn>
                <a:cxn ang="0">
                  <a:pos x="T6" y="T7"/>
                </a:cxn>
                <a:cxn ang="0">
                  <a:pos x="T8" y="T9"/>
                </a:cxn>
                <a:cxn ang="0">
                  <a:pos x="T10" y="T11"/>
                </a:cxn>
              </a:cxnLst>
              <a:rect l="0" t="0" r="r" b="b"/>
              <a:pathLst>
                <a:path w="128" h="99">
                  <a:moveTo>
                    <a:pt x="79" y="99"/>
                  </a:moveTo>
                  <a:cubicBezTo>
                    <a:pt x="108" y="76"/>
                    <a:pt x="128" y="40"/>
                    <a:pt x="126" y="6"/>
                  </a:cubicBezTo>
                  <a:cubicBezTo>
                    <a:pt x="112" y="0"/>
                    <a:pt x="112" y="0"/>
                    <a:pt x="112" y="0"/>
                  </a:cubicBezTo>
                  <a:cubicBezTo>
                    <a:pt x="112" y="27"/>
                    <a:pt x="79" y="99"/>
                    <a:pt x="0" y="90"/>
                  </a:cubicBezTo>
                  <a:cubicBezTo>
                    <a:pt x="0" y="93"/>
                    <a:pt x="0" y="93"/>
                    <a:pt x="0" y="93"/>
                  </a:cubicBezTo>
                  <a:lnTo>
                    <a:pt x="79" y="99"/>
                  </a:ln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6" name="Freeform 2501"/>
            <p:cNvSpPr/>
            <p:nvPr/>
          </p:nvSpPr>
          <p:spPr bwMode="auto">
            <a:xfrm>
              <a:off x="1266" y="3722"/>
              <a:ext cx="22" cy="36"/>
            </a:xfrm>
            <a:custGeom>
              <a:avLst/>
              <a:gdLst>
                <a:gd name="T0" fmla="*/ 0 w 9"/>
                <a:gd name="T1" fmla="*/ 0 h 15"/>
                <a:gd name="T2" fmla="*/ 0 w 9"/>
                <a:gd name="T3" fmla="*/ 15 h 15"/>
                <a:gd name="T4" fmla="*/ 9 w 9"/>
                <a:gd name="T5" fmla="*/ 2 h 15"/>
                <a:gd name="T6" fmla="*/ 0 w 9"/>
                <a:gd name="T7" fmla="*/ 0 h 15"/>
              </a:gdLst>
              <a:ahLst/>
              <a:cxnLst>
                <a:cxn ang="0">
                  <a:pos x="T0" y="T1"/>
                </a:cxn>
                <a:cxn ang="0">
                  <a:pos x="T2" y="T3"/>
                </a:cxn>
                <a:cxn ang="0">
                  <a:pos x="T4" y="T5"/>
                </a:cxn>
                <a:cxn ang="0">
                  <a:pos x="T6" y="T7"/>
                </a:cxn>
              </a:cxnLst>
              <a:rect l="0" t="0" r="r" b="b"/>
              <a:pathLst>
                <a:path w="9" h="15">
                  <a:moveTo>
                    <a:pt x="0" y="0"/>
                  </a:moveTo>
                  <a:cubicBezTo>
                    <a:pt x="0" y="15"/>
                    <a:pt x="0" y="15"/>
                    <a:pt x="0" y="15"/>
                  </a:cubicBezTo>
                  <a:cubicBezTo>
                    <a:pt x="4" y="12"/>
                    <a:pt x="8" y="7"/>
                    <a:pt x="9" y="2"/>
                  </a:cubicBezTo>
                  <a:cubicBezTo>
                    <a:pt x="6" y="1"/>
                    <a:pt x="3" y="1"/>
                    <a:pt x="0" y="0"/>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7" name="Freeform 2502"/>
            <p:cNvSpPr/>
            <p:nvPr/>
          </p:nvSpPr>
          <p:spPr bwMode="auto">
            <a:xfrm>
              <a:off x="265" y="2452"/>
              <a:ext cx="31" cy="46"/>
            </a:xfrm>
            <a:custGeom>
              <a:avLst/>
              <a:gdLst>
                <a:gd name="T0" fmla="*/ 6 w 13"/>
                <a:gd name="T1" fmla="*/ 0 h 19"/>
                <a:gd name="T2" fmla="*/ 0 w 13"/>
                <a:gd name="T3" fmla="*/ 19 h 19"/>
                <a:gd name="T4" fmla="*/ 13 w 13"/>
                <a:gd name="T5" fmla="*/ 12 h 19"/>
                <a:gd name="T6" fmla="*/ 10 w 13"/>
                <a:gd name="T7" fmla="*/ 0 h 19"/>
                <a:gd name="T8" fmla="*/ 6 w 13"/>
                <a:gd name="T9" fmla="*/ 0 h 19"/>
              </a:gdLst>
              <a:ahLst/>
              <a:cxnLst>
                <a:cxn ang="0">
                  <a:pos x="T0" y="T1"/>
                </a:cxn>
                <a:cxn ang="0">
                  <a:pos x="T2" y="T3"/>
                </a:cxn>
                <a:cxn ang="0">
                  <a:pos x="T4" y="T5"/>
                </a:cxn>
                <a:cxn ang="0">
                  <a:pos x="T6" y="T7"/>
                </a:cxn>
                <a:cxn ang="0">
                  <a:pos x="T8" y="T9"/>
                </a:cxn>
              </a:cxnLst>
              <a:rect l="0" t="0" r="r" b="b"/>
              <a:pathLst>
                <a:path w="13" h="19">
                  <a:moveTo>
                    <a:pt x="6" y="0"/>
                  </a:moveTo>
                  <a:cubicBezTo>
                    <a:pt x="0" y="19"/>
                    <a:pt x="0" y="19"/>
                    <a:pt x="0" y="19"/>
                  </a:cubicBezTo>
                  <a:cubicBezTo>
                    <a:pt x="4" y="17"/>
                    <a:pt x="9" y="15"/>
                    <a:pt x="13" y="12"/>
                  </a:cubicBezTo>
                  <a:cubicBezTo>
                    <a:pt x="12" y="8"/>
                    <a:pt x="11" y="4"/>
                    <a:pt x="10" y="0"/>
                  </a:cubicBezTo>
                  <a:cubicBezTo>
                    <a:pt x="9" y="0"/>
                    <a:pt x="8" y="0"/>
                    <a:pt x="6" y="0"/>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8" name="Freeform 2503"/>
            <p:cNvSpPr/>
            <p:nvPr/>
          </p:nvSpPr>
          <p:spPr bwMode="auto">
            <a:xfrm>
              <a:off x="1466" y="4028"/>
              <a:ext cx="97" cy="95"/>
            </a:xfrm>
            <a:custGeom>
              <a:avLst/>
              <a:gdLst>
                <a:gd name="T0" fmla="*/ 40 w 40"/>
                <a:gd name="T1" fmla="*/ 34 h 39"/>
                <a:gd name="T2" fmla="*/ 2 w 40"/>
                <a:gd name="T3" fmla="*/ 0 h 39"/>
                <a:gd name="T4" fmla="*/ 40 w 40"/>
                <a:gd name="T5" fmla="*/ 34 h 39"/>
              </a:gdLst>
              <a:ahLst/>
              <a:cxnLst>
                <a:cxn ang="0">
                  <a:pos x="T0" y="T1"/>
                </a:cxn>
                <a:cxn ang="0">
                  <a:pos x="T2" y="T3"/>
                </a:cxn>
                <a:cxn ang="0">
                  <a:pos x="T4" y="T5"/>
                </a:cxn>
              </a:cxnLst>
              <a:rect l="0" t="0" r="r" b="b"/>
              <a:pathLst>
                <a:path w="40" h="39">
                  <a:moveTo>
                    <a:pt x="40" y="34"/>
                  </a:moveTo>
                  <a:cubicBezTo>
                    <a:pt x="30" y="17"/>
                    <a:pt x="17" y="6"/>
                    <a:pt x="2" y="0"/>
                  </a:cubicBezTo>
                  <a:cubicBezTo>
                    <a:pt x="0" y="20"/>
                    <a:pt x="17" y="39"/>
                    <a:pt x="40" y="34"/>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9" name="Freeform 2504"/>
            <p:cNvSpPr/>
            <p:nvPr/>
          </p:nvSpPr>
          <p:spPr bwMode="auto">
            <a:xfrm>
              <a:off x="1244" y="3719"/>
              <a:ext cx="17" cy="51"/>
            </a:xfrm>
            <a:custGeom>
              <a:avLst/>
              <a:gdLst>
                <a:gd name="T0" fmla="*/ 7 w 7"/>
                <a:gd name="T1" fmla="*/ 1 h 21"/>
                <a:gd name="T2" fmla="*/ 1 w 7"/>
                <a:gd name="T3" fmla="*/ 0 h 21"/>
                <a:gd name="T4" fmla="*/ 0 w 7"/>
                <a:gd name="T5" fmla="*/ 21 h 21"/>
                <a:gd name="T6" fmla="*/ 6 w 7"/>
                <a:gd name="T7" fmla="*/ 18 h 21"/>
                <a:gd name="T8" fmla="*/ 7 w 7"/>
                <a:gd name="T9" fmla="*/ 1 h 21"/>
              </a:gdLst>
              <a:ahLst/>
              <a:cxnLst>
                <a:cxn ang="0">
                  <a:pos x="T0" y="T1"/>
                </a:cxn>
                <a:cxn ang="0">
                  <a:pos x="T2" y="T3"/>
                </a:cxn>
                <a:cxn ang="0">
                  <a:pos x="T4" y="T5"/>
                </a:cxn>
                <a:cxn ang="0">
                  <a:pos x="T6" y="T7"/>
                </a:cxn>
                <a:cxn ang="0">
                  <a:pos x="T8" y="T9"/>
                </a:cxn>
              </a:cxnLst>
              <a:rect l="0" t="0" r="r" b="b"/>
              <a:pathLst>
                <a:path w="7" h="21">
                  <a:moveTo>
                    <a:pt x="7" y="1"/>
                  </a:moveTo>
                  <a:cubicBezTo>
                    <a:pt x="5" y="0"/>
                    <a:pt x="3" y="0"/>
                    <a:pt x="1" y="0"/>
                  </a:cubicBezTo>
                  <a:cubicBezTo>
                    <a:pt x="0" y="21"/>
                    <a:pt x="0" y="21"/>
                    <a:pt x="0" y="21"/>
                  </a:cubicBezTo>
                  <a:cubicBezTo>
                    <a:pt x="2" y="20"/>
                    <a:pt x="4" y="19"/>
                    <a:pt x="6" y="18"/>
                  </a:cubicBezTo>
                  <a:lnTo>
                    <a:pt x="7" y="1"/>
                  </a:ln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0" name="Freeform 2505"/>
            <p:cNvSpPr/>
            <p:nvPr/>
          </p:nvSpPr>
          <p:spPr bwMode="auto">
            <a:xfrm>
              <a:off x="238" y="2452"/>
              <a:ext cx="37" cy="58"/>
            </a:xfrm>
            <a:custGeom>
              <a:avLst/>
              <a:gdLst>
                <a:gd name="T0" fmla="*/ 8 w 15"/>
                <a:gd name="T1" fmla="*/ 0 h 24"/>
                <a:gd name="T2" fmla="*/ 0 w 15"/>
                <a:gd name="T3" fmla="*/ 24 h 24"/>
                <a:gd name="T4" fmla="*/ 8 w 15"/>
                <a:gd name="T5" fmla="*/ 20 h 24"/>
                <a:gd name="T6" fmla="*/ 15 w 15"/>
                <a:gd name="T7" fmla="*/ 0 h 24"/>
                <a:gd name="T8" fmla="*/ 8 w 15"/>
                <a:gd name="T9" fmla="*/ 0 h 24"/>
              </a:gdLst>
              <a:ahLst/>
              <a:cxnLst>
                <a:cxn ang="0">
                  <a:pos x="T0" y="T1"/>
                </a:cxn>
                <a:cxn ang="0">
                  <a:pos x="T2" y="T3"/>
                </a:cxn>
                <a:cxn ang="0">
                  <a:pos x="T4" y="T5"/>
                </a:cxn>
                <a:cxn ang="0">
                  <a:pos x="T6" y="T7"/>
                </a:cxn>
                <a:cxn ang="0">
                  <a:pos x="T8" y="T9"/>
                </a:cxn>
              </a:cxnLst>
              <a:rect l="0" t="0" r="r" b="b"/>
              <a:pathLst>
                <a:path w="15" h="24">
                  <a:moveTo>
                    <a:pt x="8" y="0"/>
                  </a:moveTo>
                  <a:cubicBezTo>
                    <a:pt x="0" y="24"/>
                    <a:pt x="0" y="24"/>
                    <a:pt x="0" y="24"/>
                  </a:cubicBezTo>
                  <a:cubicBezTo>
                    <a:pt x="3" y="23"/>
                    <a:pt x="5" y="22"/>
                    <a:pt x="8" y="20"/>
                  </a:cubicBezTo>
                  <a:cubicBezTo>
                    <a:pt x="15" y="0"/>
                    <a:pt x="15" y="0"/>
                    <a:pt x="15" y="0"/>
                  </a:cubicBezTo>
                  <a:cubicBezTo>
                    <a:pt x="13" y="0"/>
                    <a:pt x="10" y="0"/>
                    <a:pt x="8" y="0"/>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1" name="Freeform 2506"/>
            <p:cNvSpPr/>
            <p:nvPr/>
          </p:nvSpPr>
          <p:spPr bwMode="auto">
            <a:xfrm>
              <a:off x="328" y="2710"/>
              <a:ext cx="263" cy="245"/>
            </a:xfrm>
            <a:custGeom>
              <a:avLst/>
              <a:gdLst>
                <a:gd name="T0" fmla="*/ 0 w 108"/>
                <a:gd name="T1" fmla="*/ 57 h 101"/>
                <a:gd name="T2" fmla="*/ 52 w 108"/>
                <a:gd name="T3" fmla="*/ 101 h 101"/>
                <a:gd name="T4" fmla="*/ 71 w 108"/>
                <a:gd name="T5" fmla="*/ 83 h 101"/>
                <a:gd name="T6" fmla="*/ 53 w 108"/>
                <a:gd name="T7" fmla="*/ 64 h 101"/>
                <a:gd name="T8" fmla="*/ 69 w 108"/>
                <a:gd name="T9" fmla="*/ 33 h 101"/>
                <a:gd name="T10" fmla="*/ 108 w 108"/>
                <a:gd name="T11" fmla="*/ 67 h 101"/>
                <a:gd name="T12" fmla="*/ 51 w 108"/>
                <a:gd name="T13" fmla="*/ 0 h 101"/>
                <a:gd name="T14" fmla="*/ 0 w 108"/>
                <a:gd name="T15" fmla="*/ 57 h 1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101">
                  <a:moveTo>
                    <a:pt x="0" y="57"/>
                  </a:moveTo>
                  <a:cubicBezTo>
                    <a:pt x="21" y="65"/>
                    <a:pt x="41" y="83"/>
                    <a:pt x="52" y="101"/>
                  </a:cubicBezTo>
                  <a:cubicBezTo>
                    <a:pt x="57" y="93"/>
                    <a:pt x="63" y="87"/>
                    <a:pt x="71" y="83"/>
                  </a:cubicBezTo>
                  <a:cubicBezTo>
                    <a:pt x="53" y="64"/>
                    <a:pt x="53" y="64"/>
                    <a:pt x="53" y="64"/>
                  </a:cubicBezTo>
                  <a:cubicBezTo>
                    <a:pt x="69" y="33"/>
                    <a:pt x="69" y="33"/>
                    <a:pt x="69" y="33"/>
                  </a:cubicBezTo>
                  <a:cubicBezTo>
                    <a:pt x="79" y="44"/>
                    <a:pt x="93" y="58"/>
                    <a:pt x="108" y="67"/>
                  </a:cubicBezTo>
                  <a:cubicBezTo>
                    <a:pt x="102" y="42"/>
                    <a:pt x="77" y="11"/>
                    <a:pt x="51" y="0"/>
                  </a:cubicBezTo>
                  <a:cubicBezTo>
                    <a:pt x="30" y="12"/>
                    <a:pt x="11" y="32"/>
                    <a:pt x="0" y="57"/>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2" name="Freeform 2507"/>
            <p:cNvSpPr/>
            <p:nvPr/>
          </p:nvSpPr>
          <p:spPr bwMode="auto">
            <a:xfrm>
              <a:off x="1397" y="4011"/>
              <a:ext cx="195" cy="200"/>
            </a:xfrm>
            <a:custGeom>
              <a:avLst/>
              <a:gdLst>
                <a:gd name="T0" fmla="*/ 24 w 80"/>
                <a:gd name="T1" fmla="*/ 4 h 82"/>
                <a:gd name="T2" fmla="*/ 5 w 80"/>
                <a:gd name="T3" fmla="*/ 0 h 82"/>
                <a:gd name="T4" fmla="*/ 80 w 80"/>
                <a:gd name="T5" fmla="*/ 66 h 82"/>
                <a:gd name="T6" fmla="*/ 72 w 80"/>
                <a:gd name="T7" fmla="*/ 49 h 82"/>
                <a:gd name="T8" fmla="*/ 24 w 80"/>
                <a:gd name="T9" fmla="*/ 4 h 82"/>
              </a:gdLst>
              <a:ahLst/>
              <a:cxnLst>
                <a:cxn ang="0">
                  <a:pos x="T0" y="T1"/>
                </a:cxn>
                <a:cxn ang="0">
                  <a:pos x="T2" y="T3"/>
                </a:cxn>
                <a:cxn ang="0">
                  <a:pos x="T4" y="T5"/>
                </a:cxn>
                <a:cxn ang="0">
                  <a:pos x="T6" y="T7"/>
                </a:cxn>
                <a:cxn ang="0">
                  <a:pos x="T8" y="T9"/>
                </a:cxn>
              </a:cxnLst>
              <a:rect l="0" t="0" r="r" b="b"/>
              <a:pathLst>
                <a:path w="80" h="82">
                  <a:moveTo>
                    <a:pt x="24" y="4"/>
                  </a:moveTo>
                  <a:cubicBezTo>
                    <a:pt x="18" y="2"/>
                    <a:pt x="11" y="1"/>
                    <a:pt x="5" y="0"/>
                  </a:cubicBezTo>
                  <a:cubicBezTo>
                    <a:pt x="0" y="42"/>
                    <a:pt x="34" y="82"/>
                    <a:pt x="80" y="66"/>
                  </a:cubicBezTo>
                  <a:cubicBezTo>
                    <a:pt x="77" y="60"/>
                    <a:pt x="75" y="54"/>
                    <a:pt x="72" y="49"/>
                  </a:cubicBezTo>
                  <a:cubicBezTo>
                    <a:pt x="43" y="56"/>
                    <a:pt x="20" y="29"/>
                    <a:pt x="24" y="4"/>
                  </a:cubicBezTo>
                  <a:close/>
                </a:path>
              </a:pathLst>
            </a:custGeom>
            <a:solidFill>
              <a:srgbClr val="8E71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3" name="Freeform 2508"/>
            <p:cNvSpPr/>
            <p:nvPr/>
          </p:nvSpPr>
          <p:spPr bwMode="auto">
            <a:xfrm>
              <a:off x="1222" y="3714"/>
              <a:ext cx="20" cy="59"/>
            </a:xfrm>
            <a:custGeom>
              <a:avLst/>
              <a:gdLst>
                <a:gd name="T0" fmla="*/ 8 w 8"/>
                <a:gd name="T1" fmla="*/ 1 h 24"/>
                <a:gd name="T2" fmla="*/ 1 w 8"/>
                <a:gd name="T3" fmla="*/ 0 h 24"/>
                <a:gd name="T4" fmla="*/ 0 w 8"/>
                <a:gd name="T5" fmla="*/ 24 h 24"/>
                <a:gd name="T6" fmla="*/ 7 w 8"/>
                <a:gd name="T7" fmla="*/ 23 h 24"/>
                <a:gd name="T8" fmla="*/ 8 w 8"/>
                <a:gd name="T9" fmla="*/ 1 h 24"/>
              </a:gdLst>
              <a:ahLst/>
              <a:cxnLst>
                <a:cxn ang="0">
                  <a:pos x="T0" y="T1"/>
                </a:cxn>
                <a:cxn ang="0">
                  <a:pos x="T2" y="T3"/>
                </a:cxn>
                <a:cxn ang="0">
                  <a:pos x="T4" y="T5"/>
                </a:cxn>
                <a:cxn ang="0">
                  <a:pos x="T6" y="T7"/>
                </a:cxn>
                <a:cxn ang="0">
                  <a:pos x="T8" y="T9"/>
                </a:cxn>
              </a:cxnLst>
              <a:rect l="0" t="0" r="r" b="b"/>
              <a:pathLst>
                <a:path w="8" h="24">
                  <a:moveTo>
                    <a:pt x="8" y="1"/>
                  </a:moveTo>
                  <a:cubicBezTo>
                    <a:pt x="6" y="1"/>
                    <a:pt x="3" y="0"/>
                    <a:pt x="1" y="0"/>
                  </a:cubicBezTo>
                  <a:cubicBezTo>
                    <a:pt x="0" y="24"/>
                    <a:pt x="0" y="24"/>
                    <a:pt x="0" y="24"/>
                  </a:cubicBezTo>
                  <a:cubicBezTo>
                    <a:pt x="3" y="24"/>
                    <a:pt x="5" y="24"/>
                    <a:pt x="7" y="23"/>
                  </a:cubicBezTo>
                  <a:lnTo>
                    <a:pt x="8" y="1"/>
                  </a:ln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4" name="Freeform 2509"/>
            <p:cNvSpPr/>
            <p:nvPr/>
          </p:nvSpPr>
          <p:spPr bwMode="auto">
            <a:xfrm>
              <a:off x="214" y="2449"/>
              <a:ext cx="39" cy="73"/>
            </a:xfrm>
            <a:custGeom>
              <a:avLst/>
              <a:gdLst>
                <a:gd name="T0" fmla="*/ 10 w 16"/>
                <a:gd name="T1" fmla="*/ 0 h 30"/>
                <a:gd name="T2" fmla="*/ 0 w 16"/>
                <a:gd name="T3" fmla="*/ 30 h 30"/>
                <a:gd name="T4" fmla="*/ 7 w 16"/>
                <a:gd name="T5" fmla="*/ 26 h 30"/>
                <a:gd name="T6" fmla="*/ 16 w 16"/>
                <a:gd name="T7" fmla="*/ 0 h 30"/>
                <a:gd name="T8" fmla="*/ 10 w 16"/>
                <a:gd name="T9" fmla="*/ 0 h 30"/>
              </a:gdLst>
              <a:ahLst/>
              <a:cxnLst>
                <a:cxn ang="0">
                  <a:pos x="T0" y="T1"/>
                </a:cxn>
                <a:cxn ang="0">
                  <a:pos x="T2" y="T3"/>
                </a:cxn>
                <a:cxn ang="0">
                  <a:pos x="T4" y="T5"/>
                </a:cxn>
                <a:cxn ang="0">
                  <a:pos x="T6" y="T7"/>
                </a:cxn>
                <a:cxn ang="0">
                  <a:pos x="T8" y="T9"/>
                </a:cxn>
              </a:cxnLst>
              <a:rect l="0" t="0" r="r" b="b"/>
              <a:pathLst>
                <a:path w="16" h="30">
                  <a:moveTo>
                    <a:pt x="10" y="0"/>
                  </a:moveTo>
                  <a:cubicBezTo>
                    <a:pt x="0" y="30"/>
                    <a:pt x="0" y="30"/>
                    <a:pt x="0" y="30"/>
                  </a:cubicBezTo>
                  <a:cubicBezTo>
                    <a:pt x="3" y="29"/>
                    <a:pt x="5" y="27"/>
                    <a:pt x="7" y="26"/>
                  </a:cubicBezTo>
                  <a:cubicBezTo>
                    <a:pt x="16" y="0"/>
                    <a:pt x="16" y="0"/>
                    <a:pt x="16" y="0"/>
                  </a:cubicBezTo>
                  <a:cubicBezTo>
                    <a:pt x="14" y="0"/>
                    <a:pt x="12" y="0"/>
                    <a:pt x="10" y="0"/>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5" name="Freeform 2510"/>
            <p:cNvSpPr/>
            <p:nvPr/>
          </p:nvSpPr>
          <p:spPr bwMode="auto">
            <a:xfrm>
              <a:off x="-3" y="2031"/>
              <a:ext cx="34" cy="136"/>
            </a:xfrm>
            <a:custGeom>
              <a:avLst/>
              <a:gdLst>
                <a:gd name="T0" fmla="*/ 14 w 14"/>
                <a:gd name="T1" fmla="*/ 0 h 56"/>
                <a:gd name="T2" fmla="*/ 0 w 14"/>
                <a:gd name="T3" fmla="*/ 0 h 56"/>
                <a:gd name="T4" fmla="*/ 0 w 14"/>
                <a:gd name="T5" fmla="*/ 56 h 56"/>
                <a:gd name="T6" fmla="*/ 8 w 14"/>
                <a:gd name="T7" fmla="*/ 56 h 56"/>
                <a:gd name="T8" fmla="*/ 14 w 14"/>
                <a:gd name="T9" fmla="*/ 0 h 56"/>
              </a:gdLst>
              <a:ahLst/>
              <a:cxnLst>
                <a:cxn ang="0">
                  <a:pos x="T0" y="T1"/>
                </a:cxn>
                <a:cxn ang="0">
                  <a:pos x="T2" y="T3"/>
                </a:cxn>
                <a:cxn ang="0">
                  <a:pos x="T4" y="T5"/>
                </a:cxn>
                <a:cxn ang="0">
                  <a:pos x="T6" y="T7"/>
                </a:cxn>
                <a:cxn ang="0">
                  <a:pos x="T8" y="T9"/>
                </a:cxn>
              </a:cxnLst>
              <a:rect l="0" t="0" r="r" b="b"/>
              <a:pathLst>
                <a:path w="14" h="56">
                  <a:moveTo>
                    <a:pt x="14" y="0"/>
                  </a:moveTo>
                  <a:cubicBezTo>
                    <a:pt x="9" y="0"/>
                    <a:pt x="4" y="0"/>
                    <a:pt x="0" y="0"/>
                  </a:cubicBezTo>
                  <a:cubicBezTo>
                    <a:pt x="0" y="56"/>
                    <a:pt x="0" y="56"/>
                    <a:pt x="0" y="56"/>
                  </a:cubicBezTo>
                  <a:cubicBezTo>
                    <a:pt x="3" y="56"/>
                    <a:pt x="6" y="56"/>
                    <a:pt x="8" y="56"/>
                  </a:cubicBezTo>
                  <a:cubicBezTo>
                    <a:pt x="8" y="37"/>
                    <a:pt x="11" y="19"/>
                    <a:pt x="14"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6" name="Freeform 2511"/>
            <p:cNvSpPr/>
            <p:nvPr/>
          </p:nvSpPr>
          <p:spPr bwMode="auto">
            <a:xfrm>
              <a:off x="102" y="2556"/>
              <a:ext cx="316" cy="409"/>
            </a:xfrm>
            <a:custGeom>
              <a:avLst/>
              <a:gdLst>
                <a:gd name="T0" fmla="*/ 130 w 130"/>
                <a:gd name="T1" fmla="*/ 19 h 168"/>
                <a:gd name="T2" fmla="*/ 0 w 130"/>
                <a:gd name="T3" fmla="*/ 168 h 168"/>
                <a:gd name="T4" fmla="*/ 43 w 130"/>
                <a:gd name="T5" fmla="*/ 153 h 168"/>
                <a:gd name="T6" fmla="*/ 130 w 130"/>
                <a:gd name="T7" fmla="*/ 19 h 168"/>
              </a:gdLst>
              <a:ahLst/>
              <a:cxnLst>
                <a:cxn ang="0">
                  <a:pos x="T0" y="T1"/>
                </a:cxn>
                <a:cxn ang="0">
                  <a:pos x="T2" y="T3"/>
                </a:cxn>
                <a:cxn ang="0">
                  <a:pos x="T4" y="T5"/>
                </a:cxn>
                <a:cxn ang="0">
                  <a:pos x="T6" y="T7"/>
                </a:cxn>
              </a:cxnLst>
              <a:rect l="0" t="0" r="r" b="b"/>
              <a:pathLst>
                <a:path w="130" h="168">
                  <a:moveTo>
                    <a:pt x="130" y="19"/>
                  </a:moveTo>
                  <a:cubicBezTo>
                    <a:pt x="48" y="0"/>
                    <a:pt x="20" y="118"/>
                    <a:pt x="0" y="168"/>
                  </a:cubicBezTo>
                  <a:cubicBezTo>
                    <a:pt x="15" y="163"/>
                    <a:pt x="30" y="158"/>
                    <a:pt x="43" y="153"/>
                  </a:cubicBezTo>
                  <a:cubicBezTo>
                    <a:pt x="50" y="100"/>
                    <a:pt x="82" y="45"/>
                    <a:pt x="130" y="19"/>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7" name="Freeform 2512"/>
            <p:cNvSpPr/>
            <p:nvPr/>
          </p:nvSpPr>
          <p:spPr bwMode="auto">
            <a:xfrm>
              <a:off x="1203" y="3709"/>
              <a:ext cx="17" cy="64"/>
            </a:xfrm>
            <a:custGeom>
              <a:avLst/>
              <a:gdLst>
                <a:gd name="T0" fmla="*/ 6 w 7"/>
                <a:gd name="T1" fmla="*/ 26 h 26"/>
                <a:gd name="T2" fmla="*/ 7 w 7"/>
                <a:gd name="T3" fmla="*/ 1 h 26"/>
                <a:gd name="T4" fmla="*/ 1 w 7"/>
                <a:gd name="T5" fmla="*/ 0 h 26"/>
                <a:gd name="T6" fmla="*/ 0 w 7"/>
                <a:gd name="T7" fmla="*/ 24 h 26"/>
                <a:gd name="T8" fmla="*/ 3 w 7"/>
                <a:gd name="T9" fmla="*/ 25 h 26"/>
                <a:gd name="T10" fmla="*/ 6 w 7"/>
                <a:gd name="T11" fmla="*/ 26 h 26"/>
              </a:gdLst>
              <a:ahLst/>
              <a:cxnLst>
                <a:cxn ang="0">
                  <a:pos x="T0" y="T1"/>
                </a:cxn>
                <a:cxn ang="0">
                  <a:pos x="T2" y="T3"/>
                </a:cxn>
                <a:cxn ang="0">
                  <a:pos x="T4" y="T5"/>
                </a:cxn>
                <a:cxn ang="0">
                  <a:pos x="T6" y="T7"/>
                </a:cxn>
                <a:cxn ang="0">
                  <a:pos x="T8" y="T9"/>
                </a:cxn>
                <a:cxn ang="0">
                  <a:pos x="T10" y="T11"/>
                </a:cxn>
              </a:cxnLst>
              <a:rect l="0" t="0" r="r" b="b"/>
              <a:pathLst>
                <a:path w="7" h="26">
                  <a:moveTo>
                    <a:pt x="6" y="26"/>
                  </a:moveTo>
                  <a:cubicBezTo>
                    <a:pt x="7" y="1"/>
                    <a:pt x="7" y="1"/>
                    <a:pt x="7" y="1"/>
                  </a:cubicBezTo>
                  <a:cubicBezTo>
                    <a:pt x="5" y="1"/>
                    <a:pt x="3" y="1"/>
                    <a:pt x="1" y="0"/>
                  </a:cubicBezTo>
                  <a:cubicBezTo>
                    <a:pt x="0" y="24"/>
                    <a:pt x="0" y="24"/>
                    <a:pt x="0" y="24"/>
                  </a:cubicBezTo>
                  <a:cubicBezTo>
                    <a:pt x="1" y="25"/>
                    <a:pt x="2" y="25"/>
                    <a:pt x="3" y="25"/>
                  </a:cubicBezTo>
                  <a:cubicBezTo>
                    <a:pt x="4" y="25"/>
                    <a:pt x="5" y="26"/>
                    <a:pt x="6" y="26"/>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8" name="Freeform 2513"/>
            <p:cNvSpPr/>
            <p:nvPr/>
          </p:nvSpPr>
          <p:spPr bwMode="auto">
            <a:xfrm>
              <a:off x="199" y="2445"/>
              <a:ext cx="34" cy="75"/>
            </a:xfrm>
            <a:custGeom>
              <a:avLst/>
              <a:gdLst>
                <a:gd name="T0" fmla="*/ 7 w 14"/>
                <a:gd name="T1" fmla="*/ 0 h 31"/>
                <a:gd name="T2" fmla="*/ 0 w 14"/>
                <a:gd name="T3" fmla="*/ 22 h 31"/>
                <a:gd name="T4" fmla="*/ 4 w 14"/>
                <a:gd name="T5" fmla="*/ 31 h 31"/>
                <a:gd name="T6" fmla="*/ 14 w 14"/>
                <a:gd name="T7" fmla="*/ 1 h 31"/>
                <a:gd name="T8" fmla="*/ 7 w 14"/>
                <a:gd name="T9" fmla="*/ 0 h 31"/>
              </a:gdLst>
              <a:ahLst/>
              <a:cxnLst>
                <a:cxn ang="0">
                  <a:pos x="T0" y="T1"/>
                </a:cxn>
                <a:cxn ang="0">
                  <a:pos x="T2" y="T3"/>
                </a:cxn>
                <a:cxn ang="0">
                  <a:pos x="T4" y="T5"/>
                </a:cxn>
                <a:cxn ang="0">
                  <a:pos x="T6" y="T7"/>
                </a:cxn>
                <a:cxn ang="0">
                  <a:pos x="T8" y="T9"/>
                </a:cxn>
              </a:cxnLst>
              <a:rect l="0" t="0" r="r" b="b"/>
              <a:pathLst>
                <a:path w="14" h="31">
                  <a:moveTo>
                    <a:pt x="7" y="0"/>
                  </a:moveTo>
                  <a:cubicBezTo>
                    <a:pt x="0" y="22"/>
                    <a:pt x="0" y="22"/>
                    <a:pt x="0" y="22"/>
                  </a:cubicBezTo>
                  <a:cubicBezTo>
                    <a:pt x="1" y="25"/>
                    <a:pt x="3" y="28"/>
                    <a:pt x="4" y="31"/>
                  </a:cubicBezTo>
                  <a:cubicBezTo>
                    <a:pt x="14" y="1"/>
                    <a:pt x="14" y="1"/>
                    <a:pt x="14" y="1"/>
                  </a:cubicBezTo>
                  <a:cubicBezTo>
                    <a:pt x="12" y="1"/>
                    <a:pt x="10" y="1"/>
                    <a:pt x="7" y="0"/>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9" name="Freeform 2514"/>
            <p:cNvSpPr/>
            <p:nvPr/>
          </p:nvSpPr>
          <p:spPr bwMode="auto">
            <a:xfrm>
              <a:off x="1184" y="3705"/>
              <a:ext cx="17" cy="60"/>
            </a:xfrm>
            <a:custGeom>
              <a:avLst/>
              <a:gdLst>
                <a:gd name="T0" fmla="*/ 7 w 7"/>
                <a:gd name="T1" fmla="*/ 2 h 25"/>
                <a:gd name="T2" fmla="*/ 0 w 7"/>
                <a:gd name="T3" fmla="*/ 0 h 25"/>
                <a:gd name="T4" fmla="*/ 0 w 7"/>
                <a:gd name="T5" fmla="*/ 21 h 25"/>
                <a:gd name="T6" fmla="*/ 6 w 7"/>
                <a:gd name="T7" fmla="*/ 25 h 25"/>
                <a:gd name="T8" fmla="*/ 7 w 7"/>
                <a:gd name="T9" fmla="*/ 2 h 25"/>
              </a:gdLst>
              <a:ahLst/>
              <a:cxnLst>
                <a:cxn ang="0">
                  <a:pos x="T0" y="T1"/>
                </a:cxn>
                <a:cxn ang="0">
                  <a:pos x="T2" y="T3"/>
                </a:cxn>
                <a:cxn ang="0">
                  <a:pos x="T4" y="T5"/>
                </a:cxn>
                <a:cxn ang="0">
                  <a:pos x="T6" y="T7"/>
                </a:cxn>
                <a:cxn ang="0">
                  <a:pos x="T8" y="T9"/>
                </a:cxn>
              </a:cxnLst>
              <a:rect l="0" t="0" r="r" b="b"/>
              <a:pathLst>
                <a:path w="7" h="25">
                  <a:moveTo>
                    <a:pt x="7" y="2"/>
                  </a:moveTo>
                  <a:cubicBezTo>
                    <a:pt x="4" y="1"/>
                    <a:pt x="2" y="1"/>
                    <a:pt x="0" y="0"/>
                  </a:cubicBezTo>
                  <a:cubicBezTo>
                    <a:pt x="0" y="21"/>
                    <a:pt x="0" y="21"/>
                    <a:pt x="0" y="21"/>
                  </a:cubicBezTo>
                  <a:cubicBezTo>
                    <a:pt x="1" y="23"/>
                    <a:pt x="3" y="24"/>
                    <a:pt x="6" y="25"/>
                  </a:cubicBezTo>
                  <a:lnTo>
                    <a:pt x="7" y="2"/>
                  </a:ln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0" name="Freeform 2515"/>
            <p:cNvSpPr/>
            <p:nvPr/>
          </p:nvSpPr>
          <p:spPr bwMode="auto">
            <a:xfrm>
              <a:off x="182" y="2435"/>
              <a:ext cx="29" cy="56"/>
            </a:xfrm>
            <a:custGeom>
              <a:avLst/>
              <a:gdLst>
                <a:gd name="T0" fmla="*/ 0 w 12"/>
                <a:gd name="T1" fmla="*/ 0 h 23"/>
                <a:gd name="T2" fmla="*/ 6 w 12"/>
                <a:gd name="T3" fmla="*/ 23 h 23"/>
                <a:gd name="T4" fmla="*/ 12 w 12"/>
                <a:gd name="T5" fmla="*/ 3 h 23"/>
                <a:gd name="T6" fmla="*/ 0 w 12"/>
                <a:gd name="T7" fmla="*/ 0 h 23"/>
              </a:gdLst>
              <a:ahLst/>
              <a:cxnLst>
                <a:cxn ang="0">
                  <a:pos x="T0" y="T1"/>
                </a:cxn>
                <a:cxn ang="0">
                  <a:pos x="T2" y="T3"/>
                </a:cxn>
                <a:cxn ang="0">
                  <a:pos x="T4" y="T5"/>
                </a:cxn>
                <a:cxn ang="0">
                  <a:pos x="T6" y="T7"/>
                </a:cxn>
              </a:cxnLst>
              <a:rect l="0" t="0" r="r" b="b"/>
              <a:pathLst>
                <a:path w="12" h="23">
                  <a:moveTo>
                    <a:pt x="0" y="0"/>
                  </a:moveTo>
                  <a:cubicBezTo>
                    <a:pt x="1" y="7"/>
                    <a:pt x="3" y="15"/>
                    <a:pt x="6" y="23"/>
                  </a:cubicBezTo>
                  <a:cubicBezTo>
                    <a:pt x="12" y="3"/>
                    <a:pt x="12" y="3"/>
                    <a:pt x="12" y="3"/>
                  </a:cubicBezTo>
                  <a:cubicBezTo>
                    <a:pt x="8" y="2"/>
                    <a:pt x="4" y="1"/>
                    <a:pt x="0" y="0"/>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1" name="Freeform 2516"/>
            <p:cNvSpPr/>
            <p:nvPr/>
          </p:nvSpPr>
          <p:spPr bwMode="auto">
            <a:xfrm>
              <a:off x="1157" y="3700"/>
              <a:ext cx="22" cy="51"/>
            </a:xfrm>
            <a:custGeom>
              <a:avLst/>
              <a:gdLst>
                <a:gd name="T0" fmla="*/ 9 w 9"/>
                <a:gd name="T1" fmla="*/ 2 h 21"/>
                <a:gd name="T2" fmla="*/ 2 w 9"/>
                <a:gd name="T3" fmla="*/ 0 h 21"/>
                <a:gd name="T4" fmla="*/ 8 w 9"/>
                <a:gd name="T5" fmla="*/ 21 h 21"/>
                <a:gd name="T6" fmla="*/ 9 w 9"/>
                <a:gd name="T7" fmla="*/ 2 h 21"/>
              </a:gdLst>
              <a:ahLst/>
              <a:cxnLst>
                <a:cxn ang="0">
                  <a:pos x="T0" y="T1"/>
                </a:cxn>
                <a:cxn ang="0">
                  <a:pos x="T2" y="T3"/>
                </a:cxn>
                <a:cxn ang="0">
                  <a:pos x="T4" y="T5"/>
                </a:cxn>
                <a:cxn ang="0">
                  <a:pos x="T6" y="T7"/>
                </a:cxn>
              </a:cxnLst>
              <a:rect l="0" t="0" r="r" b="b"/>
              <a:pathLst>
                <a:path w="9" h="21">
                  <a:moveTo>
                    <a:pt x="9" y="2"/>
                  </a:moveTo>
                  <a:cubicBezTo>
                    <a:pt x="7" y="1"/>
                    <a:pt x="4" y="0"/>
                    <a:pt x="2" y="0"/>
                  </a:cubicBezTo>
                  <a:cubicBezTo>
                    <a:pt x="0" y="8"/>
                    <a:pt x="3" y="16"/>
                    <a:pt x="8" y="21"/>
                  </a:cubicBezTo>
                  <a:lnTo>
                    <a:pt x="9" y="2"/>
                  </a:ln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2" name="Freeform 2517"/>
            <p:cNvSpPr/>
            <p:nvPr/>
          </p:nvSpPr>
          <p:spPr bwMode="auto">
            <a:xfrm>
              <a:off x="513" y="2958"/>
              <a:ext cx="126" cy="151"/>
            </a:xfrm>
            <a:custGeom>
              <a:avLst/>
              <a:gdLst>
                <a:gd name="T0" fmla="*/ 19 w 52"/>
                <a:gd name="T1" fmla="*/ 0 h 62"/>
                <a:gd name="T2" fmla="*/ 1 w 52"/>
                <a:gd name="T3" fmla="*/ 36 h 62"/>
                <a:gd name="T4" fmla="*/ 37 w 52"/>
                <a:gd name="T5" fmla="*/ 50 h 62"/>
                <a:gd name="T6" fmla="*/ 45 w 52"/>
                <a:gd name="T7" fmla="*/ 13 h 62"/>
                <a:gd name="T8" fmla="*/ 19 w 52"/>
                <a:gd name="T9" fmla="*/ 0 h 62"/>
              </a:gdLst>
              <a:ahLst/>
              <a:cxnLst>
                <a:cxn ang="0">
                  <a:pos x="T0" y="T1"/>
                </a:cxn>
                <a:cxn ang="0">
                  <a:pos x="T2" y="T3"/>
                </a:cxn>
                <a:cxn ang="0">
                  <a:pos x="T4" y="T5"/>
                </a:cxn>
                <a:cxn ang="0">
                  <a:pos x="T6" y="T7"/>
                </a:cxn>
                <a:cxn ang="0">
                  <a:pos x="T8" y="T9"/>
                </a:cxn>
              </a:cxnLst>
              <a:rect l="0" t="0" r="r" b="b"/>
              <a:pathLst>
                <a:path w="52" h="62">
                  <a:moveTo>
                    <a:pt x="19" y="0"/>
                  </a:moveTo>
                  <a:cubicBezTo>
                    <a:pt x="8" y="6"/>
                    <a:pt x="0" y="25"/>
                    <a:pt x="1" y="36"/>
                  </a:cubicBezTo>
                  <a:cubicBezTo>
                    <a:pt x="4" y="49"/>
                    <a:pt x="18" y="62"/>
                    <a:pt x="37" y="50"/>
                  </a:cubicBezTo>
                  <a:cubicBezTo>
                    <a:pt x="52" y="41"/>
                    <a:pt x="50" y="20"/>
                    <a:pt x="45" y="13"/>
                  </a:cubicBezTo>
                  <a:lnTo>
                    <a:pt x="19" y="0"/>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3" name="Freeform 2518"/>
            <p:cNvSpPr/>
            <p:nvPr/>
          </p:nvSpPr>
          <p:spPr bwMode="auto">
            <a:xfrm>
              <a:off x="-3" y="2184"/>
              <a:ext cx="8" cy="27"/>
            </a:xfrm>
            <a:custGeom>
              <a:avLst/>
              <a:gdLst>
                <a:gd name="T0" fmla="*/ 0 w 3"/>
                <a:gd name="T1" fmla="*/ 0 h 11"/>
                <a:gd name="T2" fmla="*/ 0 w 3"/>
                <a:gd name="T3" fmla="*/ 11 h 11"/>
                <a:gd name="T4" fmla="*/ 3 w 3"/>
                <a:gd name="T5" fmla="*/ 0 h 11"/>
                <a:gd name="T6" fmla="*/ 0 w 3"/>
                <a:gd name="T7" fmla="*/ 0 h 11"/>
              </a:gdLst>
              <a:ahLst/>
              <a:cxnLst>
                <a:cxn ang="0">
                  <a:pos x="T0" y="T1"/>
                </a:cxn>
                <a:cxn ang="0">
                  <a:pos x="T2" y="T3"/>
                </a:cxn>
                <a:cxn ang="0">
                  <a:pos x="T4" y="T5"/>
                </a:cxn>
                <a:cxn ang="0">
                  <a:pos x="T6" y="T7"/>
                </a:cxn>
              </a:cxnLst>
              <a:rect l="0" t="0" r="r" b="b"/>
              <a:pathLst>
                <a:path w="3" h="11">
                  <a:moveTo>
                    <a:pt x="0" y="0"/>
                  </a:moveTo>
                  <a:cubicBezTo>
                    <a:pt x="0" y="11"/>
                    <a:pt x="0" y="11"/>
                    <a:pt x="0" y="11"/>
                  </a:cubicBezTo>
                  <a:cubicBezTo>
                    <a:pt x="1" y="7"/>
                    <a:pt x="2" y="4"/>
                    <a:pt x="3" y="0"/>
                  </a:cubicBezTo>
                  <a:cubicBezTo>
                    <a:pt x="2" y="0"/>
                    <a:pt x="1" y="0"/>
                    <a:pt x="0" y="0"/>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4" name="Freeform 2519"/>
            <p:cNvSpPr/>
            <p:nvPr/>
          </p:nvSpPr>
          <p:spPr bwMode="auto">
            <a:xfrm>
              <a:off x="-3" y="2211"/>
              <a:ext cx="192" cy="333"/>
            </a:xfrm>
            <a:custGeom>
              <a:avLst/>
              <a:gdLst>
                <a:gd name="T0" fmla="*/ 63 w 79"/>
                <a:gd name="T1" fmla="*/ 137 h 137"/>
                <a:gd name="T2" fmla="*/ 79 w 79"/>
                <a:gd name="T3" fmla="*/ 132 h 137"/>
                <a:gd name="T4" fmla="*/ 70 w 79"/>
                <a:gd name="T5" fmla="*/ 89 h 137"/>
                <a:gd name="T6" fmla="*/ 19 w 79"/>
                <a:gd name="T7" fmla="*/ 32 h 137"/>
                <a:gd name="T8" fmla="*/ 10 w 79"/>
                <a:gd name="T9" fmla="*/ 0 h 137"/>
                <a:gd name="T10" fmla="*/ 0 w 79"/>
                <a:gd name="T11" fmla="*/ 25 h 137"/>
                <a:gd name="T12" fmla="*/ 0 w 79"/>
                <a:gd name="T13" fmla="*/ 51 h 137"/>
                <a:gd name="T14" fmla="*/ 10 w 79"/>
                <a:gd name="T15" fmla="*/ 55 h 137"/>
                <a:gd name="T16" fmla="*/ 63 w 79"/>
                <a:gd name="T1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37">
                  <a:moveTo>
                    <a:pt x="63" y="137"/>
                  </a:moveTo>
                  <a:cubicBezTo>
                    <a:pt x="69" y="135"/>
                    <a:pt x="74" y="134"/>
                    <a:pt x="79" y="132"/>
                  </a:cubicBezTo>
                  <a:cubicBezTo>
                    <a:pt x="74" y="117"/>
                    <a:pt x="71" y="102"/>
                    <a:pt x="70" y="89"/>
                  </a:cubicBezTo>
                  <a:cubicBezTo>
                    <a:pt x="42" y="75"/>
                    <a:pt x="27" y="49"/>
                    <a:pt x="19" y="32"/>
                  </a:cubicBezTo>
                  <a:cubicBezTo>
                    <a:pt x="14" y="21"/>
                    <a:pt x="11" y="10"/>
                    <a:pt x="10" y="0"/>
                  </a:cubicBezTo>
                  <a:cubicBezTo>
                    <a:pt x="7" y="9"/>
                    <a:pt x="4" y="17"/>
                    <a:pt x="0" y="25"/>
                  </a:cubicBezTo>
                  <a:cubicBezTo>
                    <a:pt x="0" y="51"/>
                    <a:pt x="0" y="51"/>
                    <a:pt x="0" y="51"/>
                  </a:cubicBezTo>
                  <a:cubicBezTo>
                    <a:pt x="3" y="52"/>
                    <a:pt x="7" y="54"/>
                    <a:pt x="10" y="55"/>
                  </a:cubicBezTo>
                  <a:cubicBezTo>
                    <a:pt x="46" y="77"/>
                    <a:pt x="62" y="120"/>
                    <a:pt x="63" y="137"/>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5" name="Freeform 2520"/>
            <p:cNvSpPr/>
            <p:nvPr/>
          </p:nvSpPr>
          <p:spPr bwMode="auto">
            <a:xfrm>
              <a:off x="1312" y="4011"/>
              <a:ext cx="260" cy="255"/>
            </a:xfrm>
            <a:custGeom>
              <a:avLst/>
              <a:gdLst>
                <a:gd name="T0" fmla="*/ 33 w 107"/>
                <a:gd name="T1" fmla="*/ 0 h 105"/>
                <a:gd name="T2" fmla="*/ 11 w 107"/>
                <a:gd name="T3" fmla="*/ 2 h 105"/>
                <a:gd name="T4" fmla="*/ 76 w 107"/>
                <a:gd name="T5" fmla="*/ 105 h 105"/>
                <a:gd name="T6" fmla="*/ 107 w 107"/>
                <a:gd name="T7" fmla="*/ 77 h 105"/>
                <a:gd name="T8" fmla="*/ 33 w 107"/>
                <a:gd name="T9" fmla="*/ 0 h 105"/>
              </a:gdLst>
              <a:ahLst/>
              <a:cxnLst>
                <a:cxn ang="0">
                  <a:pos x="T0" y="T1"/>
                </a:cxn>
                <a:cxn ang="0">
                  <a:pos x="T2" y="T3"/>
                </a:cxn>
                <a:cxn ang="0">
                  <a:pos x="T4" y="T5"/>
                </a:cxn>
                <a:cxn ang="0">
                  <a:pos x="T6" y="T7"/>
                </a:cxn>
                <a:cxn ang="0">
                  <a:pos x="T8" y="T9"/>
                </a:cxn>
              </a:cxnLst>
              <a:rect l="0" t="0" r="r" b="b"/>
              <a:pathLst>
                <a:path w="107" h="105">
                  <a:moveTo>
                    <a:pt x="33" y="0"/>
                  </a:moveTo>
                  <a:cubicBezTo>
                    <a:pt x="26" y="0"/>
                    <a:pt x="18" y="1"/>
                    <a:pt x="11" y="2"/>
                  </a:cubicBezTo>
                  <a:cubicBezTo>
                    <a:pt x="0" y="49"/>
                    <a:pt x="25" y="91"/>
                    <a:pt x="76" y="105"/>
                  </a:cubicBezTo>
                  <a:cubicBezTo>
                    <a:pt x="88" y="97"/>
                    <a:pt x="99" y="87"/>
                    <a:pt x="107" y="77"/>
                  </a:cubicBezTo>
                  <a:cubicBezTo>
                    <a:pt x="61" y="86"/>
                    <a:pt x="27" y="43"/>
                    <a:pt x="33" y="0"/>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6" name="Freeform 2521"/>
            <p:cNvSpPr/>
            <p:nvPr/>
          </p:nvSpPr>
          <p:spPr bwMode="auto">
            <a:xfrm>
              <a:off x="651" y="3527"/>
              <a:ext cx="433" cy="302"/>
            </a:xfrm>
            <a:custGeom>
              <a:avLst/>
              <a:gdLst>
                <a:gd name="T0" fmla="*/ 12 w 178"/>
                <a:gd name="T1" fmla="*/ 38 h 124"/>
                <a:gd name="T2" fmla="*/ 0 w 178"/>
                <a:gd name="T3" fmla="*/ 71 h 124"/>
                <a:gd name="T4" fmla="*/ 8 w 178"/>
                <a:gd name="T5" fmla="*/ 74 h 124"/>
                <a:gd name="T6" fmla="*/ 31 w 178"/>
                <a:gd name="T7" fmla="*/ 110 h 124"/>
                <a:gd name="T8" fmla="*/ 47 w 178"/>
                <a:gd name="T9" fmla="*/ 112 h 124"/>
                <a:gd name="T10" fmla="*/ 30 w 178"/>
                <a:gd name="T11" fmla="*/ 79 h 124"/>
                <a:gd name="T12" fmla="*/ 52 w 178"/>
                <a:gd name="T13" fmla="*/ 112 h 124"/>
                <a:gd name="T14" fmla="*/ 69 w 178"/>
                <a:gd name="T15" fmla="*/ 115 h 124"/>
                <a:gd name="T16" fmla="*/ 50 w 178"/>
                <a:gd name="T17" fmla="*/ 79 h 124"/>
                <a:gd name="T18" fmla="*/ 73 w 178"/>
                <a:gd name="T19" fmla="*/ 115 h 124"/>
                <a:gd name="T20" fmla="*/ 92 w 178"/>
                <a:gd name="T21" fmla="*/ 118 h 124"/>
                <a:gd name="T22" fmla="*/ 72 w 178"/>
                <a:gd name="T23" fmla="*/ 80 h 124"/>
                <a:gd name="T24" fmla="*/ 97 w 178"/>
                <a:gd name="T25" fmla="*/ 118 h 124"/>
                <a:gd name="T26" fmla="*/ 115 w 178"/>
                <a:gd name="T27" fmla="*/ 120 h 124"/>
                <a:gd name="T28" fmla="*/ 90 w 178"/>
                <a:gd name="T29" fmla="*/ 74 h 124"/>
                <a:gd name="T30" fmla="*/ 120 w 178"/>
                <a:gd name="T31" fmla="*/ 121 h 124"/>
                <a:gd name="T32" fmla="*/ 139 w 178"/>
                <a:gd name="T33" fmla="*/ 124 h 124"/>
                <a:gd name="T34" fmla="*/ 111 w 178"/>
                <a:gd name="T35" fmla="*/ 73 h 124"/>
                <a:gd name="T36" fmla="*/ 145 w 178"/>
                <a:gd name="T37" fmla="*/ 124 h 124"/>
                <a:gd name="T38" fmla="*/ 158 w 178"/>
                <a:gd name="T39" fmla="*/ 123 h 124"/>
                <a:gd name="T40" fmla="*/ 131 w 178"/>
                <a:gd name="T41" fmla="*/ 75 h 124"/>
                <a:gd name="T42" fmla="*/ 162 w 178"/>
                <a:gd name="T43" fmla="*/ 121 h 124"/>
                <a:gd name="T44" fmla="*/ 171 w 178"/>
                <a:gd name="T45" fmla="*/ 114 h 124"/>
                <a:gd name="T46" fmla="*/ 150 w 178"/>
                <a:gd name="T47" fmla="*/ 75 h 124"/>
                <a:gd name="T48" fmla="*/ 174 w 178"/>
                <a:gd name="T49" fmla="*/ 110 h 124"/>
                <a:gd name="T50" fmla="*/ 178 w 178"/>
                <a:gd name="T51" fmla="*/ 95 h 124"/>
                <a:gd name="T52" fmla="*/ 178 w 178"/>
                <a:gd name="T53" fmla="*/ 60 h 124"/>
                <a:gd name="T54" fmla="*/ 105 w 178"/>
                <a:gd name="T55" fmla="*/ 0 h 124"/>
                <a:gd name="T56" fmla="*/ 91 w 178"/>
                <a:gd name="T57" fmla="*/ 8 h 124"/>
                <a:gd name="T58" fmla="*/ 12 w 178"/>
                <a:gd name="T59" fmla="*/ 3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8" h="124">
                  <a:moveTo>
                    <a:pt x="12" y="38"/>
                  </a:moveTo>
                  <a:cubicBezTo>
                    <a:pt x="0" y="71"/>
                    <a:pt x="0" y="71"/>
                    <a:pt x="0" y="71"/>
                  </a:cubicBezTo>
                  <a:cubicBezTo>
                    <a:pt x="8" y="74"/>
                    <a:pt x="8" y="74"/>
                    <a:pt x="8" y="74"/>
                  </a:cubicBezTo>
                  <a:cubicBezTo>
                    <a:pt x="14" y="83"/>
                    <a:pt x="22" y="96"/>
                    <a:pt x="31" y="110"/>
                  </a:cubicBezTo>
                  <a:cubicBezTo>
                    <a:pt x="47" y="112"/>
                    <a:pt x="47" y="112"/>
                    <a:pt x="47" y="112"/>
                  </a:cubicBezTo>
                  <a:cubicBezTo>
                    <a:pt x="40" y="99"/>
                    <a:pt x="34" y="88"/>
                    <a:pt x="30" y="79"/>
                  </a:cubicBezTo>
                  <a:cubicBezTo>
                    <a:pt x="35" y="87"/>
                    <a:pt x="43" y="99"/>
                    <a:pt x="52" y="112"/>
                  </a:cubicBezTo>
                  <a:cubicBezTo>
                    <a:pt x="69" y="115"/>
                    <a:pt x="69" y="115"/>
                    <a:pt x="69" y="115"/>
                  </a:cubicBezTo>
                  <a:cubicBezTo>
                    <a:pt x="61" y="101"/>
                    <a:pt x="54" y="89"/>
                    <a:pt x="50" y="79"/>
                  </a:cubicBezTo>
                  <a:cubicBezTo>
                    <a:pt x="56" y="88"/>
                    <a:pt x="64" y="101"/>
                    <a:pt x="73" y="115"/>
                  </a:cubicBezTo>
                  <a:cubicBezTo>
                    <a:pt x="92" y="118"/>
                    <a:pt x="92" y="118"/>
                    <a:pt x="92" y="118"/>
                  </a:cubicBezTo>
                  <a:cubicBezTo>
                    <a:pt x="84" y="103"/>
                    <a:pt x="77" y="90"/>
                    <a:pt x="72" y="80"/>
                  </a:cubicBezTo>
                  <a:cubicBezTo>
                    <a:pt x="78" y="89"/>
                    <a:pt x="88" y="103"/>
                    <a:pt x="97" y="118"/>
                  </a:cubicBezTo>
                  <a:cubicBezTo>
                    <a:pt x="115" y="120"/>
                    <a:pt x="115" y="120"/>
                    <a:pt x="115" y="120"/>
                  </a:cubicBezTo>
                  <a:cubicBezTo>
                    <a:pt x="105" y="103"/>
                    <a:pt x="96" y="86"/>
                    <a:pt x="90" y="74"/>
                  </a:cubicBezTo>
                  <a:cubicBezTo>
                    <a:pt x="97" y="85"/>
                    <a:pt x="109" y="103"/>
                    <a:pt x="120" y="121"/>
                  </a:cubicBezTo>
                  <a:cubicBezTo>
                    <a:pt x="139" y="124"/>
                    <a:pt x="139" y="124"/>
                    <a:pt x="139" y="124"/>
                  </a:cubicBezTo>
                  <a:cubicBezTo>
                    <a:pt x="128" y="104"/>
                    <a:pt x="118" y="86"/>
                    <a:pt x="111" y="73"/>
                  </a:cubicBezTo>
                  <a:cubicBezTo>
                    <a:pt x="120" y="84"/>
                    <a:pt x="133" y="105"/>
                    <a:pt x="145" y="124"/>
                  </a:cubicBezTo>
                  <a:cubicBezTo>
                    <a:pt x="149" y="124"/>
                    <a:pt x="153" y="124"/>
                    <a:pt x="158" y="123"/>
                  </a:cubicBezTo>
                  <a:cubicBezTo>
                    <a:pt x="147" y="104"/>
                    <a:pt x="138" y="87"/>
                    <a:pt x="131" y="75"/>
                  </a:cubicBezTo>
                  <a:cubicBezTo>
                    <a:pt x="139" y="85"/>
                    <a:pt x="151" y="103"/>
                    <a:pt x="162" y="121"/>
                  </a:cubicBezTo>
                  <a:cubicBezTo>
                    <a:pt x="165" y="119"/>
                    <a:pt x="169" y="117"/>
                    <a:pt x="171" y="114"/>
                  </a:cubicBezTo>
                  <a:cubicBezTo>
                    <a:pt x="163" y="99"/>
                    <a:pt x="155" y="85"/>
                    <a:pt x="150" y="75"/>
                  </a:cubicBezTo>
                  <a:cubicBezTo>
                    <a:pt x="156" y="83"/>
                    <a:pt x="165" y="96"/>
                    <a:pt x="174" y="110"/>
                  </a:cubicBezTo>
                  <a:cubicBezTo>
                    <a:pt x="176" y="106"/>
                    <a:pt x="178" y="101"/>
                    <a:pt x="178" y="95"/>
                  </a:cubicBezTo>
                  <a:cubicBezTo>
                    <a:pt x="178" y="60"/>
                    <a:pt x="178" y="60"/>
                    <a:pt x="178" y="60"/>
                  </a:cubicBezTo>
                  <a:cubicBezTo>
                    <a:pt x="148" y="47"/>
                    <a:pt x="122" y="29"/>
                    <a:pt x="105" y="0"/>
                  </a:cubicBezTo>
                  <a:cubicBezTo>
                    <a:pt x="91" y="8"/>
                    <a:pt x="91" y="8"/>
                    <a:pt x="91" y="8"/>
                  </a:cubicBezTo>
                  <a:lnTo>
                    <a:pt x="12" y="38"/>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7" name="Freeform 2522"/>
            <p:cNvSpPr/>
            <p:nvPr/>
          </p:nvSpPr>
          <p:spPr bwMode="auto">
            <a:xfrm>
              <a:off x="629" y="3152"/>
              <a:ext cx="76" cy="86"/>
            </a:xfrm>
            <a:custGeom>
              <a:avLst/>
              <a:gdLst>
                <a:gd name="T0" fmla="*/ 31 w 31"/>
                <a:gd name="T1" fmla="*/ 18 h 35"/>
                <a:gd name="T2" fmla="*/ 15 w 31"/>
                <a:gd name="T3" fmla="*/ 0 h 35"/>
                <a:gd name="T4" fmla="*/ 0 w 31"/>
                <a:gd name="T5" fmla="*/ 11 h 35"/>
                <a:gd name="T6" fmla="*/ 12 w 31"/>
                <a:gd name="T7" fmla="*/ 35 h 35"/>
                <a:gd name="T8" fmla="*/ 31 w 31"/>
                <a:gd name="T9" fmla="*/ 18 h 35"/>
              </a:gdLst>
              <a:ahLst/>
              <a:cxnLst>
                <a:cxn ang="0">
                  <a:pos x="T0" y="T1"/>
                </a:cxn>
                <a:cxn ang="0">
                  <a:pos x="T2" y="T3"/>
                </a:cxn>
                <a:cxn ang="0">
                  <a:pos x="T4" y="T5"/>
                </a:cxn>
                <a:cxn ang="0">
                  <a:pos x="T6" y="T7"/>
                </a:cxn>
                <a:cxn ang="0">
                  <a:pos x="T8" y="T9"/>
                </a:cxn>
              </a:cxnLst>
              <a:rect l="0" t="0" r="r" b="b"/>
              <a:pathLst>
                <a:path w="31" h="35">
                  <a:moveTo>
                    <a:pt x="31" y="18"/>
                  </a:moveTo>
                  <a:cubicBezTo>
                    <a:pt x="24" y="14"/>
                    <a:pt x="19" y="7"/>
                    <a:pt x="15" y="0"/>
                  </a:cubicBezTo>
                  <a:cubicBezTo>
                    <a:pt x="10" y="5"/>
                    <a:pt x="5" y="8"/>
                    <a:pt x="0" y="11"/>
                  </a:cubicBezTo>
                  <a:cubicBezTo>
                    <a:pt x="1" y="20"/>
                    <a:pt x="4" y="28"/>
                    <a:pt x="12" y="35"/>
                  </a:cubicBezTo>
                  <a:cubicBezTo>
                    <a:pt x="19" y="30"/>
                    <a:pt x="26" y="25"/>
                    <a:pt x="31" y="18"/>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8" name="Freeform 2523"/>
            <p:cNvSpPr/>
            <p:nvPr/>
          </p:nvSpPr>
          <p:spPr bwMode="auto">
            <a:xfrm>
              <a:off x="372" y="3359"/>
              <a:ext cx="535" cy="433"/>
            </a:xfrm>
            <a:custGeom>
              <a:avLst/>
              <a:gdLst>
                <a:gd name="T0" fmla="*/ 39 w 220"/>
                <a:gd name="T1" fmla="*/ 3 h 178"/>
                <a:gd name="T2" fmla="*/ 0 w 220"/>
                <a:gd name="T3" fmla="*/ 38 h 178"/>
                <a:gd name="T4" fmla="*/ 2 w 220"/>
                <a:gd name="T5" fmla="*/ 137 h 178"/>
                <a:gd name="T6" fmla="*/ 31 w 220"/>
                <a:gd name="T7" fmla="*/ 164 h 178"/>
                <a:gd name="T8" fmla="*/ 47 w 220"/>
                <a:gd name="T9" fmla="*/ 166 h 178"/>
                <a:gd name="T10" fmla="*/ 23 w 220"/>
                <a:gd name="T11" fmla="*/ 121 h 178"/>
                <a:gd name="T12" fmla="*/ 53 w 220"/>
                <a:gd name="T13" fmla="*/ 167 h 178"/>
                <a:gd name="T14" fmla="*/ 71 w 220"/>
                <a:gd name="T15" fmla="*/ 169 h 178"/>
                <a:gd name="T16" fmla="*/ 48 w 220"/>
                <a:gd name="T17" fmla="*/ 128 h 178"/>
                <a:gd name="T18" fmla="*/ 76 w 220"/>
                <a:gd name="T19" fmla="*/ 170 h 178"/>
                <a:gd name="T20" fmla="*/ 94 w 220"/>
                <a:gd name="T21" fmla="*/ 172 h 178"/>
                <a:gd name="T22" fmla="*/ 72 w 220"/>
                <a:gd name="T23" fmla="*/ 132 h 178"/>
                <a:gd name="T24" fmla="*/ 99 w 220"/>
                <a:gd name="T25" fmla="*/ 173 h 178"/>
                <a:gd name="T26" fmla="*/ 141 w 220"/>
                <a:gd name="T27" fmla="*/ 178 h 178"/>
                <a:gd name="T28" fmla="*/ 123 w 220"/>
                <a:gd name="T29" fmla="*/ 143 h 178"/>
                <a:gd name="T30" fmla="*/ 115 w 220"/>
                <a:gd name="T31" fmla="*/ 140 h 178"/>
                <a:gd name="T32" fmla="*/ 109 w 220"/>
                <a:gd name="T33" fmla="*/ 154 h 178"/>
                <a:gd name="T34" fmla="*/ 53 w 220"/>
                <a:gd name="T35" fmla="*/ 49 h 178"/>
                <a:gd name="T36" fmla="*/ 206 w 220"/>
                <a:gd name="T37" fmla="*/ 77 h 178"/>
                <a:gd name="T38" fmla="*/ 220 w 220"/>
                <a:gd name="T39" fmla="*/ 69 h 178"/>
                <a:gd name="T40" fmla="*/ 200 w 220"/>
                <a:gd name="T41" fmla="*/ 23 h 178"/>
                <a:gd name="T42" fmla="*/ 39 w 220"/>
                <a:gd name="T43" fmla="*/ 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0" h="178">
                  <a:moveTo>
                    <a:pt x="39" y="3"/>
                  </a:moveTo>
                  <a:cubicBezTo>
                    <a:pt x="11" y="0"/>
                    <a:pt x="0" y="15"/>
                    <a:pt x="0" y="38"/>
                  </a:cubicBezTo>
                  <a:cubicBezTo>
                    <a:pt x="2" y="137"/>
                    <a:pt x="2" y="137"/>
                    <a:pt x="2" y="137"/>
                  </a:cubicBezTo>
                  <a:cubicBezTo>
                    <a:pt x="2" y="159"/>
                    <a:pt x="14" y="162"/>
                    <a:pt x="31" y="164"/>
                  </a:cubicBezTo>
                  <a:cubicBezTo>
                    <a:pt x="47" y="166"/>
                    <a:pt x="47" y="166"/>
                    <a:pt x="47" y="166"/>
                  </a:cubicBezTo>
                  <a:cubicBezTo>
                    <a:pt x="38" y="149"/>
                    <a:pt x="29" y="133"/>
                    <a:pt x="23" y="121"/>
                  </a:cubicBezTo>
                  <a:cubicBezTo>
                    <a:pt x="30" y="131"/>
                    <a:pt x="42" y="149"/>
                    <a:pt x="53" y="167"/>
                  </a:cubicBezTo>
                  <a:cubicBezTo>
                    <a:pt x="71" y="169"/>
                    <a:pt x="71" y="169"/>
                    <a:pt x="71" y="169"/>
                  </a:cubicBezTo>
                  <a:cubicBezTo>
                    <a:pt x="62" y="153"/>
                    <a:pt x="54" y="139"/>
                    <a:pt x="48" y="128"/>
                  </a:cubicBezTo>
                  <a:cubicBezTo>
                    <a:pt x="55" y="137"/>
                    <a:pt x="66" y="153"/>
                    <a:pt x="76" y="170"/>
                  </a:cubicBezTo>
                  <a:cubicBezTo>
                    <a:pt x="94" y="172"/>
                    <a:pt x="94" y="172"/>
                    <a:pt x="94" y="172"/>
                  </a:cubicBezTo>
                  <a:cubicBezTo>
                    <a:pt x="85" y="157"/>
                    <a:pt x="77" y="142"/>
                    <a:pt x="72" y="132"/>
                  </a:cubicBezTo>
                  <a:cubicBezTo>
                    <a:pt x="79" y="141"/>
                    <a:pt x="89" y="157"/>
                    <a:pt x="99" y="173"/>
                  </a:cubicBezTo>
                  <a:cubicBezTo>
                    <a:pt x="141" y="178"/>
                    <a:pt x="141" y="178"/>
                    <a:pt x="141" y="178"/>
                  </a:cubicBezTo>
                  <a:cubicBezTo>
                    <a:pt x="134" y="165"/>
                    <a:pt x="127" y="153"/>
                    <a:pt x="123" y="143"/>
                  </a:cubicBezTo>
                  <a:cubicBezTo>
                    <a:pt x="115" y="140"/>
                    <a:pt x="115" y="140"/>
                    <a:pt x="115" y="140"/>
                  </a:cubicBezTo>
                  <a:cubicBezTo>
                    <a:pt x="109" y="154"/>
                    <a:pt x="109" y="154"/>
                    <a:pt x="109" y="154"/>
                  </a:cubicBezTo>
                  <a:cubicBezTo>
                    <a:pt x="53" y="49"/>
                    <a:pt x="53" y="49"/>
                    <a:pt x="53" y="49"/>
                  </a:cubicBezTo>
                  <a:cubicBezTo>
                    <a:pt x="206" y="77"/>
                    <a:pt x="206" y="77"/>
                    <a:pt x="206" y="77"/>
                  </a:cubicBezTo>
                  <a:cubicBezTo>
                    <a:pt x="220" y="69"/>
                    <a:pt x="220" y="69"/>
                    <a:pt x="220" y="69"/>
                  </a:cubicBezTo>
                  <a:cubicBezTo>
                    <a:pt x="212" y="56"/>
                    <a:pt x="205" y="40"/>
                    <a:pt x="200" y="23"/>
                  </a:cubicBezTo>
                  <a:lnTo>
                    <a:pt x="39" y="3"/>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9" name="Freeform 2524"/>
            <p:cNvSpPr/>
            <p:nvPr/>
          </p:nvSpPr>
          <p:spPr bwMode="auto">
            <a:xfrm>
              <a:off x="143" y="2610"/>
              <a:ext cx="100" cy="66"/>
            </a:xfrm>
            <a:custGeom>
              <a:avLst/>
              <a:gdLst>
                <a:gd name="T0" fmla="*/ 41 w 41"/>
                <a:gd name="T1" fmla="*/ 11 h 27"/>
                <a:gd name="T2" fmla="*/ 34 w 41"/>
                <a:gd name="T3" fmla="*/ 0 h 27"/>
                <a:gd name="T4" fmla="*/ 0 w 41"/>
                <a:gd name="T5" fmla="*/ 12 h 27"/>
                <a:gd name="T6" fmla="*/ 27 w 41"/>
                <a:gd name="T7" fmla="*/ 27 h 27"/>
                <a:gd name="T8" fmla="*/ 41 w 41"/>
                <a:gd name="T9" fmla="*/ 11 h 27"/>
              </a:gdLst>
              <a:ahLst/>
              <a:cxnLst>
                <a:cxn ang="0">
                  <a:pos x="T0" y="T1"/>
                </a:cxn>
                <a:cxn ang="0">
                  <a:pos x="T2" y="T3"/>
                </a:cxn>
                <a:cxn ang="0">
                  <a:pos x="T4" y="T5"/>
                </a:cxn>
                <a:cxn ang="0">
                  <a:pos x="T6" y="T7"/>
                </a:cxn>
                <a:cxn ang="0">
                  <a:pos x="T8" y="T9"/>
                </a:cxn>
              </a:cxnLst>
              <a:rect l="0" t="0" r="r" b="b"/>
              <a:pathLst>
                <a:path w="41" h="27">
                  <a:moveTo>
                    <a:pt x="41" y="11"/>
                  </a:moveTo>
                  <a:cubicBezTo>
                    <a:pt x="38" y="7"/>
                    <a:pt x="36" y="3"/>
                    <a:pt x="34" y="0"/>
                  </a:cubicBezTo>
                  <a:cubicBezTo>
                    <a:pt x="22" y="4"/>
                    <a:pt x="10" y="9"/>
                    <a:pt x="0" y="12"/>
                  </a:cubicBezTo>
                  <a:cubicBezTo>
                    <a:pt x="27" y="27"/>
                    <a:pt x="27" y="27"/>
                    <a:pt x="27" y="27"/>
                  </a:cubicBezTo>
                  <a:cubicBezTo>
                    <a:pt x="31" y="21"/>
                    <a:pt x="36" y="16"/>
                    <a:pt x="41" y="11"/>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0" name="Freeform 2525"/>
            <p:cNvSpPr/>
            <p:nvPr/>
          </p:nvSpPr>
          <p:spPr bwMode="auto">
            <a:xfrm>
              <a:off x="1244" y="4023"/>
              <a:ext cx="234" cy="280"/>
            </a:xfrm>
            <a:custGeom>
              <a:avLst/>
              <a:gdLst>
                <a:gd name="T0" fmla="*/ 30 w 96"/>
                <a:gd name="T1" fmla="*/ 0 h 115"/>
                <a:gd name="T2" fmla="*/ 10 w 96"/>
                <a:gd name="T3" fmla="*/ 13 h 115"/>
                <a:gd name="T4" fmla="*/ 62 w 96"/>
                <a:gd name="T5" fmla="*/ 115 h 115"/>
                <a:gd name="T6" fmla="*/ 96 w 96"/>
                <a:gd name="T7" fmla="*/ 105 h 115"/>
                <a:gd name="T8" fmla="*/ 30 w 96"/>
                <a:gd name="T9" fmla="*/ 0 h 115"/>
              </a:gdLst>
              <a:ahLst/>
              <a:cxnLst>
                <a:cxn ang="0">
                  <a:pos x="T0" y="T1"/>
                </a:cxn>
                <a:cxn ang="0">
                  <a:pos x="T2" y="T3"/>
                </a:cxn>
                <a:cxn ang="0">
                  <a:pos x="T4" y="T5"/>
                </a:cxn>
                <a:cxn ang="0">
                  <a:pos x="T6" y="T7"/>
                </a:cxn>
                <a:cxn ang="0">
                  <a:pos x="T8" y="T9"/>
                </a:cxn>
              </a:cxnLst>
              <a:rect l="0" t="0" r="r" b="b"/>
              <a:pathLst>
                <a:path w="96" h="115">
                  <a:moveTo>
                    <a:pt x="30" y="0"/>
                  </a:moveTo>
                  <a:cubicBezTo>
                    <a:pt x="22" y="4"/>
                    <a:pt x="15" y="8"/>
                    <a:pt x="10" y="13"/>
                  </a:cubicBezTo>
                  <a:cubicBezTo>
                    <a:pt x="0" y="56"/>
                    <a:pt x="19" y="97"/>
                    <a:pt x="62" y="115"/>
                  </a:cubicBezTo>
                  <a:cubicBezTo>
                    <a:pt x="74" y="114"/>
                    <a:pt x="86" y="110"/>
                    <a:pt x="96" y="105"/>
                  </a:cubicBezTo>
                  <a:cubicBezTo>
                    <a:pt x="45" y="90"/>
                    <a:pt x="20" y="47"/>
                    <a:pt x="30" y="0"/>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1" name="Freeform 2526"/>
            <p:cNvSpPr/>
            <p:nvPr/>
          </p:nvSpPr>
          <p:spPr bwMode="auto">
            <a:xfrm>
              <a:off x="304" y="2863"/>
              <a:ext cx="143" cy="170"/>
            </a:xfrm>
            <a:custGeom>
              <a:avLst/>
              <a:gdLst>
                <a:gd name="T0" fmla="*/ 1 w 59"/>
                <a:gd name="T1" fmla="*/ 47 h 70"/>
                <a:gd name="T2" fmla="*/ 51 w 59"/>
                <a:gd name="T3" fmla="*/ 70 h 70"/>
                <a:gd name="T4" fmla="*/ 59 w 59"/>
                <a:gd name="T5" fmla="*/ 43 h 70"/>
                <a:gd name="T6" fmla="*/ 8 w 59"/>
                <a:gd name="T7" fmla="*/ 0 h 70"/>
                <a:gd name="T8" fmla="*/ 1 w 59"/>
                <a:gd name="T9" fmla="*/ 47 h 70"/>
              </a:gdLst>
              <a:ahLst/>
              <a:cxnLst>
                <a:cxn ang="0">
                  <a:pos x="T0" y="T1"/>
                </a:cxn>
                <a:cxn ang="0">
                  <a:pos x="T2" y="T3"/>
                </a:cxn>
                <a:cxn ang="0">
                  <a:pos x="T4" y="T5"/>
                </a:cxn>
                <a:cxn ang="0">
                  <a:pos x="T6" y="T7"/>
                </a:cxn>
                <a:cxn ang="0">
                  <a:pos x="T8" y="T9"/>
                </a:cxn>
              </a:cxnLst>
              <a:rect l="0" t="0" r="r" b="b"/>
              <a:pathLst>
                <a:path w="59" h="70">
                  <a:moveTo>
                    <a:pt x="1" y="47"/>
                  </a:moveTo>
                  <a:cubicBezTo>
                    <a:pt x="22" y="48"/>
                    <a:pt x="39" y="56"/>
                    <a:pt x="51" y="70"/>
                  </a:cubicBezTo>
                  <a:cubicBezTo>
                    <a:pt x="52" y="60"/>
                    <a:pt x="55" y="51"/>
                    <a:pt x="59" y="43"/>
                  </a:cubicBezTo>
                  <a:cubicBezTo>
                    <a:pt x="48" y="25"/>
                    <a:pt x="29" y="8"/>
                    <a:pt x="8" y="0"/>
                  </a:cubicBezTo>
                  <a:cubicBezTo>
                    <a:pt x="3" y="14"/>
                    <a:pt x="0" y="30"/>
                    <a:pt x="1" y="47"/>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2" name="Freeform 2527"/>
            <p:cNvSpPr/>
            <p:nvPr/>
          </p:nvSpPr>
          <p:spPr bwMode="auto">
            <a:xfrm>
              <a:off x="566" y="3184"/>
              <a:ext cx="80" cy="80"/>
            </a:xfrm>
            <a:custGeom>
              <a:avLst/>
              <a:gdLst>
                <a:gd name="T0" fmla="*/ 33 w 33"/>
                <a:gd name="T1" fmla="*/ 24 h 33"/>
                <a:gd name="T2" fmla="*/ 21 w 33"/>
                <a:gd name="T3" fmla="*/ 0 h 33"/>
                <a:gd name="T4" fmla="*/ 1 w 33"/>
                <a:gd name="T5" fmla="*/ 3 h 33"/>
                <a:gd name="T6" fmla="*/ 8 w 33"/>
                <a:gd name="T7" fmla="*/ 33 h 33"/>
                <a:gd name="T8" fmla="*/ 33 w 33"/>
                <a:gd name="T9" fmla="*/ 24 h 33"/>
              </a:gdLst>
              <a:ahLst/>
              <a:cxnLst>
                <a:cxn ang="0">
                  <a:pos x="T0" y="T1"/>
                </a:cxn>
                <a:cxn ang="0">
                  <a:pos x="T2" y="T3"/>
                </a:cxn>
                <a:cxn ang="0">
                  <a:pos x="T4" y="T5"/>
                </a:cxn>
                <a:cxn ang="0">
                  <a:pos x="T6" y="T7"/>
                </a:cxn>
                <a:cxn ang="0">
                  <a:pos x="T8" y="T9"/>
                </a:cxn>
              </a:cxnLst>
              <a:rect l="0" t="0" r="r" b="b"/>
              <a:pathLst>
                <a:path w="33" h="33">
                  <a:moveTo>
                    <a:pt x="33" y="24"/>
                  </a:moveTo>
                  <a:cubicBezTo>
                    <a:pt x="26" y="17"/>
                    <a:pt x="22" y="9"/>
                    <a:pt x="21" y="0"/>
                  </a:cubicBezTo>
                  <a:cubicBezTo>
                    <a:pt x="15" y="2"/>
                    <a:pt x="8" y="3"/>
                    <a:pt x="1" y="3"/>
                  </a:cubicBezTo>
                  <a:cubicBezTo>
                    <a:pt x="0" y="13"/>
                    <a:pt x="2" y="23"/>
                    <a:pt x="8" y="33"/>
                  </a:cubicBezTo>
                  <a:cubicBezTo>
                    <a:pt x="18" y="31"/>
                    <a:pt x="26" y="28"/>
                    <a:pt x="33" y="24"/>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3" name="Freeform 2528"/>
            <p:cNvSpPr/>
            <p:nvPr/>
          </p:nvSpPr>
          <p:spPr bwMode="auto">
            <a:xfrm>
              <a:off x="126" y="2656"/>
              <a:ext cx="73" cy="78"/>
            </a:xfrm>
            <a:custGeom>
              <a:avLst/>
              <a:gdLst>
                <a:gd name="T0" fmla="*/ 30 w 30"/>
                <a:gd name="T1" fmla="*/ 14 h 32"/>
                <a:gd name="T2" fmla="*/ 6 w 30"/>
                <a:gd name="T3" fmla="*/ 0 h 32"/>
                <a:gd name="T4" fmla="*/ 0 w 30"/>
                <a:gd name="T5" fmla="*/ 20 h 32"/>
                <a:gd name="T6" fmla="*/ 20 w 30"/>
                <a:gd name="T7" fmla="*/ 32 h 32"/>
                <a:gd name="T8" fmla="*/ 30 w 30"/>
                <a:gd name="T9" fmla="*/ 14 h 32"/>
              </a:gdLst>
              <a:ahLst/>
              <a:cxnLst>
                <a:cxn ang="0">
                  <a:pos x="T0" y="T1"/>
                </a:cxn>
                <a:cxn ang="0">
                  <a:pos x="T2" y="T3"/>
                </a:cxn>
                <a:cxn ang="0">
                  <a:pos x="T4" y="T5"/>
                </a:cxn>
                <a:cxn ang="0">
                  <a:pos x="T6" y="T7"/>
                </a:cxn>
                <a:cxn ang="0">
                  <a:pos x="T8" y="T9"/>
                </a:cxn>
              </a:cxnLst>
              <a:rect l="0" t="0" r="r" b="b"/>
              <a:pathLst>
                <a:path w="30" h="32">
                  <a:moveTo>
                    <a:pt x="30" y="14"/>
                  </a:moveTo>
                  <a:cubicBezTo>
                    <a:pt x="6" y="0"/>
                    <a:pt x="6" y="0"/>
                    <a:pt x="6" y="0"/>
                  </a:cubicBezTo>
                  <a:cubicBezTo>
                    <a:pt x="4" y="7"/>
                    <a:pt x="3" y="14"/>
                    <a:pt x="0" y="20"/>
                  </a:cubicBezTo>
                  <a:cubicBezTo>
                    <a:pt x="20" y="32"/>
                    <a:pt x="20" y="32"/>
                    <a:pt x="20" y="32"/>
                  </a:cubicBezTo>
                  <a:cubicBezTo>
                    <a:pt x="23" y="26"/>
                    <a:pt x="27" y="20"/>
                    <a:pt x="30" y="14"/>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4" name="Freeform 2529"/>
            <p:cNvSpPr/>
            <p:nvPr/>
          </p:nvSpPr>
          <p:spPr bwMode="auto">
            <a:xfrm>
              <a:off x="-3" y="2437"/>
              <a:ext cx="73" cy="127"/>
            </a:xfrm>
            <a:custGeom>
              <a:avLst/>
              <a:gdLst>
                <a:gd name="T0" fmla="*/ 30 w 30"/>
                <a:gd name="T1" fmla="*/ 51 h 52"/>
                <a:gd name="T2" fmla="*/ 3 w 30"/>
                <a:gd name="T3" fmla="*/ 2 h 52"/>
                <a:gd name="T4" fmla="*/ 0 w 30"/>
                <a:gd name="T5" fmla="*/ 0 h 52"/>
                <a:gd name="T6" fmla="*/ 0 w 30"/>
                <a:gd name="T7" fmla="*/ 47 h 52"/>
                <a:gd name="T8" fmla="*/ 30 w 30"/>
                <a:gd name="T9" fmla="*/ 51 h 52"/>
              </a:gdLst>
              <a:ahLst/>
              <a:cxnLst>
                <a:cxn ang="0">
                  <a:pos x="T0" y="T1"/>
                </a:cxn>
                <a:cxn ang="0">
                  <a:pos x="T2" y="T3"/>
                </a:cxn>
                <a:cxn ang="0">
                  <a:pos x="T4" y="T5"/>
                </a:cxn>
                <a:cxn ang="0">
                  <a:pos x="T6" y="T7"/>
                </a:cxn>
                <a:cxn ang="0">
                  <a:pos x="T8" y="T9"/>
                </a:cxn>
              </a:cxnLst>
              <a:rect l="0" t="0" r="r" b="b"/>
              <a:pathLst>
                <a:path w="30" h="52">
                  <a:moveTo>
                    <a:pt x="30" y="51"/>
                  </a:moveTo>
                  <a:cubicBezTo>
                    <a:pt x="26" y="33"/>
                    <a:pt x="15" y="11"/>
                    <a:pt x="3" y="2"/>
                  </a:cubicBezTo>
                  <a:cubicBezTo>
                    <a:pt x="2" y="1"/>
                    <a:pt x="1" y="0"/>
                    <a:pt x="0" y="0"/>
                  </a:cubicBezTo>
                  <a:cubicBezTo>
                    <a:pt x="0" y="47"/>
                    <a:pt x="0" y="47"/>
                    <a:pt x="0" y="47"/>
                  </a:cubicBezTo>
                  <a:cubicBezTo>
                    <a:pt x="10" y="51"/>
                    <a:pt x="21" y="52"/>
                    <a:pt x="30" y="51"/>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5" name="Freeform 2530"/>
            <p:cNvSpPr/>
            <p:nvPr/>
          </p:nvSpPr>
          <p:spPr bwMode="auto">
            <a:xfrm>
              <a:off x="1230" y="4077"/>
              <a:ext cx="19" cy="46"/>
            </a:xfrm>
            <a:custGeom>
              <a:avLst/>
              <a:gdLst>
                <a:gd name="T0" fmla="*/ 8 w 8"/>
                <a:gd name="T1" fmla="*/ 0 h 19"/>
                <a:gd name="T2" fmla="*/ 0 w 8"/>
                <a:gd name="T3" fmla="*/ 18 h 19"/>
                <a:gd name="T4" fmla="*/ 7 w 8"/>
                <a:gd name="T5" fmla="*/ 19 h 19"/>
                <a:gd name="T6" fmla="*/ 8 w 8"/>
                <a:gd name="T7" fmla="*/ 0 h 19"/>
              </a:gdLst>
              <a:ahLst/>
              <a:cxnLst>
                <a:cxn ang="0">
                  <a:pos x="T0" y="T1"/>
                </a:cxn>
                <a:cxn ang="0">
                  <a:pos x="T2" y="T3"/>
                </a:cxn>
                <a:cxn ang="0">
                  <a:pos x="T4" y="T5"/>
                </a:cxn>
                <a:cxn ang="0">
                  <a:pos x="T6" y="T7"/>
                </a:cxn>
              </a:cxnLst>
              <a:rect l="0" t="0" r="r" b="b"/>
              <a:pathLst>
                <a:path w="8" h="19">
                  <a:moveTo>
                    <a:pt x="8" y="0"/>
                  </a:moveTo>
                  <a:cubicBezTo>
                    <a:pt x="4" y="6"/>
                    <a:pt x="1" y="12"/>
                    <a:pt x="0" y="18"/>
                  </a:cubicBezTo>
                  <a:cubicBezTo>
                    <a:pt x="7" y="19"/>
                    <a:pt x="7" y="19"/>
                    <a:pt x="7" y="19"/>
                  </a:cubicBezTo>
                  <a:cubicBezTo>
                    <a:pt x="7" y="13"/>
                    <a:pt x="7" y="6"/>
                    <a:pt x="8"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6" name="Freeform 2531"/>
            <p:cNvSpPr/>
            <p:nvPr/>
          </p:nvSpPr>
          <p:spPr bwMode="auto">
            <a:xfrm>
              <a:off x="488" y="3184"/>
              <a:ext cx="86" cy="85"/>
            </a:xfrm>
            <a:custGeom>
              <a:avLst/>
              <a:gdLst>
                <a:gd name="T0" fmla="*/ 35 w 35"/>
                <a:gd name="T1" fmla="*/ 34 h 35"/>
                <a:gd name="T2" fmla="*/ 29 w 35"/>
                <a:gd name="T3" fmla="*/ 3 h 35"/>
                <a:gd name="T4" fmla="*/ 13 w 35"/>
                <a:gd name="T5" fmla="*/ 0 h 35"/>
                <a:gd name="T6" fmla="*/ 0 w 35"/>
                <a:gd name="T7" fmla="*/ 31 h 35"/>
                <a:gd name="T8" fmla="*/ 22 w 35"/>
                <a:gd name="T9" fmla="*/ 35 h 35"/>
                <a:gd name="T10" fmla="*/ 35 w 35"/>
                <a:gd name="T11" fmla="*/ 34 h 35"/>
              </a:gdLst>
              <a:ahLst/>
              <a:cxnLst>
                <a:cxn ang="0">
                  <a:pos x="T0" y="T1"/>
                </a:cxn>
                <a:cxn ang="0">
                  <a:pos x="T2" y="T3"/>
                </a:cxn>
                <a:cxn ang="0">
                  <a:pos x="T4" y="T5"/>
                </a:cxn>
                <a:cxn ang="0">
                  <a:pos x="T6" y="T7"/>
                </a:cxn>
                <a:cxn ang="0">
                  <a:pos x="T8" y="T9"/>
                </a:cxn>
                <a:cxn ang="0">
                  <a:pos x="T10" y="T11"/>
                </a:cxn>
              </a:cxnLst>
              <a:rect l="0" t="0" r="r" b="b"/>
              <a:pathLst>
                <a:path w="35" h="35">
                  <a:moveTo>
                    <a:pt x="35" y="34"/>
                  </a:moveTo>
                  <a:cubicBezTo>
                    <a:pt x="29" y="23"/>
                    <a:pt x="27" y="13"/>
                    <a:pt x="29" y="3"/>
                  </a:cubicBezTo>
                  <a:cubicBezTo>
                    <a:pt x="23" y="2"/>
                    <a:pt x="18" y="1"/>
                    <a:pt x="13" y="0"/>
                  </a:cubicBezTo>
                  <a:cubicBezTo>
                    <a:pt x="4" y="7"/>
                    <a:pt x="0" y="18"/>
                    <a:pt x="0" y="31"/>
                  </a:cubicBezTo>
                  <a:cubicBezTo>
                    <a:pt x="7" y="34"/>
                    <a:pt x="14" y="35"/>
                    <a:pt x="22" y="35"/>
                  </a:cubicBezTo>
                  <a:cubicBezTo>
                    <a:pt x="27" y="35"/>
                    <a:pt x="31" y="34"/>
                    <a:pt x="35" y="34"/>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7" name="Freeform 2532"/>
            <p:cNvSpPr/>
            <p:nvPr/>
          </p:nvSpPr>
          <p:spPr bwMode="auto">
            <a:xfrm>
              <a:off x="535" y="3505"/>
              <a:ext cx="272" cy="187"/>
            </a:xfrm>
            <a:custGeom>
              <a:avLst/>
              <a:gdLst>
                <a:gd name="T0" fmla="*/ 0 w 272"/>
                <a:gd name="T1" fmla="*/ 0 h 187"/>
                <a:gd name="T2" fmla="*/ 102 w 272"/>
                <a:gd name="T3" fmla="*/ 187 h 187"/>
                <a:gd name="T4" fmla="*/ 133 w 272"/>
                <a:gd name="T5" fmla="*/ 97 h 187"/>
                <a:gd name="T6" fmla="*/ 272 w 272"/>
                <a:gd name="T7" fmla="*/ 49 h 187"/>
                <a:gd name="T8" fmla="*/ 0 w 272"/>
                <a:gd name="T9" fmla="*/ 0 h 187"/>
              </a:gdLst>
              <a:ahLst/>
              <a:cxnLst>
                <a:cxn ang="0">
                  <a:pos x="T0" y="T1"/>
                </a:cxn>
                <a:cxn ang="0">
                  <a:pos x="T2" y="T3"/>
                </a:cxn>
                <a:cxn ang="0">
                  <a:pos x="T4" y="T5"/>
                </a:cxn>
                <a:cxn ang="0">
                  <a:pos x="T6" y="T7"/>
                </a:cxn>
                <a:cxn ang="0">
                  <a:pos x="T8" y="T9"/>
                </a:cxn>
              </a:cxnLst>
              <a:rect l="0" t="0" r="r" b="b"/>
              <a:pathLst>
                <a:path w="272" h="187">
                  <a:moveTo>
                    <a:pt x="0" y="0"/>
                  </a:moveTo>
                  <a:lnTo>
                    <a:pt x="102" y="187"/>
                  </a:lnTo>
                  <a:lnTo>
                    <a:pt x="133" y="97"/>
                  </a:lnTo>
                  <a:lnTo>
                    <a:pt x="272" y="49"/>
                  </a:lnTo>
                  <a:lnTo>
                    <a:pt x="0" y="0"/>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8" name="Freeform 2533"/>
            <p:cNvSpPr/>
            <p:nvPr/>
          </p:nvSpPr>
          <p:spPr bwMode="auto">
            <a:xfrm>
              <a:off x="306" y="2989"/>
              <a:ext cx="127" cy="115"/>
            </a:xfrm>
            <a:custGeom>
              <a:avLst/>
              <a:gdLst>
                <a:gd name="T0" fmla="*/ 52 w 52"/>
                <a:gd name="T1" fmla="*/ 37 h 47"/>
                <a:gd name="T2" fmla="*/ 50 w 52"/>
                <a:gd name="T3" fmla="*/ 24 h 47"/>
                <a:gd name="T4" fmla="*/ 0 w 52"/>
                <a:gd name="T5" fmla="*/ 0 h 47"/>
                <a:gd name="T6" fmla="*/ 12 w 52"/>
                <a:gd name="T7" fmla="*/ 47 h 47"/>
                <a:gd name="T8" fmla="*/ 52 w 52"/>
                <a:gd name="T9" fmla="*/ 37 h 47"/>
              </a:gdLst>
              <a:ahLst/>
              <a:cxnLst>
                <a:cxn ang="0">
                  <a:pos x="T0" y="T1"/>
                </a:cxn>
                <a:cxn ang="0">
                  <a:pos x="T2" y="T3"/>
                </a:cxn>
                <a:cxn ang="0">
                  <a:pos x="T4" y="T5"/>
                </a:cxn>
                <a:cxn ang="0">
                  <a:pos x="T6" y="T7"/>
                </a:cxn>
                <a:cxn ang="0">
                  <a:pos x="T8" y="T9"/>
                </a:cxn>
              </a:cxnLst>
              <a:rect l="0" t="0" r="r" b="b"/>
              <a:pathLst>
                <a:path w="52" h="47">
                  <a:moveTo>
                    <a:pt x="52" y="37"/>
                  </a:moveTo>
                  <a:cubicBezTo>
                    <a:pt x="51" y="33"/>
                    <a:pt x="50" y="28"/>
                    <a:pt x="50" y="24"/>
                  </a:cubicBezTo>
                  <a:cubicBezTo>
                    <a:pt x="38" y="9"/>
                    <a:pt x="22" y="1"/>
                    <a:pt x="0" y="0"/>
                  </a:cubicBezTo>
                  <a:cubicBezTo>
                    <a:pt x="2" y="15"/>
                    <a:pt x="5" y="31"/>
                    <a:pt x="12" y="47"/>
                  </a:cubicBezTo>
                  <a:cubicBezTo>
                    <a:pt x="25" y="39"/>
                    <a:pt x="38" y="36"/>
                    <a:pt x="52" y="37"/>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9" name="Freeform 2534"/>
            <p:cNvSpPr/>
            <p:nvPr/>
          </p:nvSpPr>
          <p:spPr bwMode="auto">
            <a:xfrm>
              <a:off x="1225" y="4128"/>
              <a:ext cx="24" cy="17"/>
            </a:xfrm>
            <a:custGeom>
              <a:avLst/>
              <a:gdLst>
                <a:gd name="T0" fmla="*/ 9 w 10"/>
                <a:gd name="T1" fmla="*/ 0 h 7"/>
                <a:gd name="T2" fmla="*/ 1 w 10"/>
                <a:gd name="T3" fmla="*/ 0 h 7"/>
                <a:gd name="T4" fmla="*/ 0 w 10"/>
                <a:gd name="T5" fmla="*/ 7 h 7"/>
                <a:gd name="T6" fmla="*/ 10 w 10"/>
                <a:gd name="T7" fmla="*/ 7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1" y="0"/>
                    <a:pt x="1" y="0"/>
                    <a:pt x="1" y="0"/>
                  </a:cubicBezTo>
                  <a:cubicBezTo>
                    <a:pt x="1" y="2"/>
                    <a:pt x="0" y="4"/>
                    <a:pt x="0" y="7"/>
                  </a:cubicBezTo>
                  <a:cubicBezTo>
                    <a:pt x="10" y="7"/>
                    <a:pt x="10" y="7"/>
                    <a:pt x="10" y="7"/>
                  </a:cubicBezTo>
                  <a:cubicBezTo>
                    <a:pt x="10" y="5"/>
                    <a:pt x="9" y="3"/>
                    <a:pt x="9"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0" name="Freeform 2535"/>
            <p:cNvSpPr/>
            <p:nvPr/>
          </p:nvSpPr>
          <p:spPr bwMode="auto">
            <a:xfrm>
              <a:off x="909" y="3923"/>
              <a:ext cx="182" cy="399"/>
            </a:xfrm>
            <a:custGeom>
              <a:avLst/>
              <a:gdLst>
                <a:gd name="T0" fmla="*/ 75 w 75"/>
                <a:gd name="T1" fmla="*/ 3 h 164"/>
                <a:gd name="T2" fmla="*/ 50 w 75"/>
                <a:gd name="T3" fmla="*/ 0 h 164"/>
                <a:gd name="T4" fmla="*/ 14 w 75"/>
                <a:gd name="T5" fmla="*/ 164 h 164"/>
                <a:gd name="T6" fmla="*/ 35 w 75"/>
                <a:gd name="T7" fmla="*/ 164 h 164"/>
                <a:gd name="T8" fmla="*/ 75 w 75"/>
                <a:gd name="T9" fmla="*/ 3 h 164"/>
              </a:gdLst>
              <a:ahLst/>
              <a:cxnLst>
                <a:cxn ang="0">
                  <a:pos x="T0" y="T1"/>
                </a:cxn>
                <a:cxn ang="0">
                  <a:pos x="T2" y="T3"/>
                </a:cxn>
                <a:cxn ang="0">
                  <a:pos x="T4" y="T5"/>
                </a:cxn>
                <a:cxn ang="0">
                  <a:pos x="T6" y="T7"/>
                </a:cxn>
                <a:cxn ang="0">
                  <a:pos x="T8" y="T9"/>
                </a:cxn>
              </a:cxnLst>
              <a:rect l="0" t="0" r="r" b="b"/>
              <a:pathLst>
                <a:path w="75" h="164">
                  <a:moveTo>
                    <a:pt x="75" y="3"/>
                  </a:moveTo>
                  <a:cubicBezTo>
                    <a:pt x="50" y="0"/>
                    <a:pt x="50" y="0"/>
                    <a:pt x="50" y="0"/>
                  </a:cubicBezTo>
                  <a:cubicBezTo>
                    <a:pt x="0" y="35"/>
                    <a:pt x="4" y="99"/>
                    <a:pt x="14" y="164"/>
                  </a:cubicBezTo>
                  <a:cubicBezTo>
                    <a:pt x="35" y="164"/>
                    <a:pt x="35" y="164"/>
                    <a:pt x="35" y="164"/>
                  </a:cubicBezTo>
                  <a:cubicBezTo>
                    <a:pt x="15" y="108"/>
                    <a:pt x="29" y="42"/>
                    <a:pt x="75" y="3"/>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1" name="Freeform 2536"/>
            <p:cNvSpPr/>
            <p:nvPr/>
          </p:nvSpPr>
          <p:spPr bwMode="auto">
            <a:xfrm>
              <a:off x="-3" y="2646"/>
              <a:ext cx="124" cy="212"/>
            </a:xfrm>
            <a:custGeom>
              <a:avLst/>
              <a:gdLst>
                <a:gd name="T0" fmla="*/ 51 w 51"/>
                <a:gd name="T1" fmla="*/ 0 h 87"/>
                <a:gd name="T2" fmla="*/ 36 w 51"/>
                <a:gd name="T3" fmla="*/ 3 h 87"/>
                <a:gd name="T4" fmla="*/ 0 w 51"/>
                <a:gd name="T5" fmla="*/ 68 h 87"/>
                <a:gd name="T6" fmla="*/ 0 w 51"/>
                <a:gd name="T7" fmla="*/ 87 h 87"/>
                <a:gd name="T8" fmla="*/ 51 w 51"/>
                <a:gd name="T9" fmla="*/ 0 h 87"/>
              </a:gdLst>
              <a:ahLst/>
              <a:cxnLst>
                <a:cxn ang="0">
                  <a:pos x="T0" y="T1"/>
                </a:cxn>
                <a:cxn ang="0">
                  <a:pos x="T2" y="T3"/>
                </a:cxn>
                <a:cxn ang="0">
                  <a:pos x="T4" y="T5"/>
                </a:cxn>
                <a:cxn ang="0">
                  <a:pos x="T6" y="T7"/>
                </a:cxn>
                <a:cxn ang="0">
                  <a:pos x="T8" y="T9"/>
                </a:cxn>
              </a:cxnLst>
              <a:rect l="0" t="0" r="r" b="b"/>
              <a:pathLst>
                <a:path w="51" h="87">
                  <a:moveTo>
                    <a:pt x="51" y="0"/>
                  </a:moveTo>
                  <a:cubicBezTo>
                    <a:pt x="46" y="1"/>
                    <a:pt x="41" y="2"/>
                    <a:pt x="36" y="3"/>
                  </a:cubicBezTo>
                  <a:cubicBezTo>
                    <a:pt x="32" y="29"/>
                    <a:pt x="17" y="51"/>
                    <a:pt x="0" y="68"/>
                  </a:cubicBezTo>
                  <a:cubicBezTo>
                    <a:pt x="0" y="87"/>
                    <a:pt x="0" y="87"/>
                    <a:pt x="0" y="87"/>
                  </a:cubicBezTo>
                  <a:cubicBezTo>
                    <a:pt x="25" y="67"/>
                    <a:pt x="46" y="37"/>
                    <a:pt x="51" y="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2" name="Freeform 2537"/>
            <p:cNvSpPr/>
            <p:nvPr/>
          </p:nvSpPr>
          <p:spPr bwMode="auto">
            <a:xfrm>
              <a:off x="104" y="2722"/>
              <a:ext cx="64" cy="66"/>
            </a:xfrm>
            <a:custGeom>
              <a:avLst/>
              <a:gdLst>
                <a:gd name="T0" fmla="*/ 26 w 26"/>
                <a:gd name="T1" fmla="*/ 11 h 27"/>
                <a:gd name="T2" fmla="*/ 7 w 26"/>
                <a:gd name="T3" fmla="*/ 0 h 27"/>
                <a:gd name="T4" fmla="*/ 0 w 26"/>
                <a:gd name="T5" fmla="*/ 15 h 27"/>
                <a:gd name="T6" fmla="*/ 18 w 26"/>
                <a:gd name="T7" fmla="*/ 27 h 27"/>
                <a:gd name="T8" fmla="*/ 26 w 26"/>
                <a:gd name="T9" fmla="*/ 11 h 27"/>
              </a:gdLst>
              <a:ahLst/>
              <a:cxnLst>
                <a:cxn ang="0">
                  <a:pos x="T0" y="T1"/>
                </a:cxn>
                <a:cxn ang="0">
                  <a:pos x="T2" y="T3"/>
                </a:cxn>
                <a:cxn ang="0">
                  <a:pos x="T4" y="T5"/>
                </a:cxn>
                <a:cxn ang="0">
                  <a:pos x="T6" y="T7"/>
                </a:cxn>
                <a:cxn ang="0">
                  <a:pos x="T8" y="T9"/>
                </a:cxn>
              </a:cxnLst>
              <a:rect l="0" t="0" r="r" b="b"/>
              <a:pathLst>
                <a:path w="26" h="27">
                  <a:moveTo>
                    <a:pt x="26" y="11"/>
                  </a:moveTo>
                  <a:cubicBezTo>
                    <a:pt x="7" y="0"/>
                    <a:pt x="7" y="0"/>
                    <a:pt x="7" y="0"/>
                  </a:cubicBezTo>
                  <a:cubicBezTo>
                    <a:pt x="5" y="5"/>
                    <a:pt x="2" y="10"/>
                    <a:pt x="0" y="15"/>
                  </a:cubicBezTo>
                  <a:cubicBezTo>
                    <a:pt x="18" y="27"/>
                    <a:pt x="18" y="27"/>
                    <a:pt x="18" y="27"/>
                  </a:cubicBezTo>
                  <a:cubicBezTo>
                    <a:pt x="21" y="22"/>
                    <a:pt x="23" y="16"/>
                    <a:pt x="26" y="11"/>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3" name="Freeform 2538"/>
            <p:cNvSpPr/>
            <p:nvPr/>
          </p:nvSpPr>
          <p:spPr bwMode="auto">
            <a:xfrm>
              <a:off x="1225" y="4150"/>
              <a:ext cx="29" cy="17"/>
            </a:xfrm>
            <a:custGeom>
              <a:avLst/>
              <a:gdLst>
                <a:gd name="T0" fmla="*/ 11 w 12"/>
                <a:gd name="T1" fmla="*/ 1 h 7"/>
                <a:gd name="T2" fmla="*/ 0 w 12"/>
                <a:gd name="T3" fmla="*/ 0 h 7"/>
                <a:gd name="T4" fmla="*/ 0 w 12"/>
                <a:gd name="T5" fmla="*/ 6 h 7"/>
                <a:gd name="T6" fmla="*/ 12 w 12"/>
                <a:gd name="T7" fmla="*/ 7 h 7"/>
                <a:gd name="T8" fmla="*/ 11 w 12"/>
                <a:gd name="T9" fmla="*/ 1 h 7"/>
              </a:gdLst>
              <a:ahLst/>
              <a:cxnLst>
                <a:cxn ang="0">
                  <a:pos x="T0" y="T1"/>
                </a:cxn>
                <a:cxn ang="0">
                  <a:pos x="T2" y="T3"/>
                </a:cxn>
                <a:cxn ang="0">
                  <a:pos x="T4" y="T5"/>
                </a:cxn>
                <a:cxn ang="0">
                  <a:pos x="T6" y="T7"/>
                </a:cxn>
                <a:cxn ang="0">
                  <a:pos x="T8" y="T9"/>
                </a:cxn>
              </a:cxnLst>
              <a:rect l="0" t="0" r="r" b="b"/>
              <a:pathLst>
                <a:path w="12" h="7">
                  <a:moveTo>
                    <a:pt x="11" y="1"/>
                  </a:moveTo>
                  <a:cubicBezTo>
                    <a:pt x="0" y="0"/>
                    <a:pt x="0" y="0"/>
                    <a:pt x="0" y="0"/>
                  </a:cubicBezTo>
                  <a:cubicBezTo>
                    <a:pt x="0" y="2"/>
                    <a:pt x="0" y="4"/>
                    <a:pt x="0" y="6"/>
                  </a:cubicBezTo>
                  <a:cubicBezTo>
                    <a:pt x="12" y="7"/>
                    <a:pt x="12" y="7"/>
                    <a:pt x="12" y="7"/>
                  </a:cubicBezTo>
                  <a:cubicBezTo>
                    <a:pt x="11" y="5"/>
                    <a:pt x="11" y="3"/>
                    <a:pt x="11" y="1"/>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4" name="Freeform 2539"/>
            <p:cNvSpPr/>
            <p:nvPr/>
          </p:nvSpPr>
          <p:spPr bwMode="auto">
            <a:xfrm>
              <a:off x="343" y="3089"/>
              <a:ext cx="114" cy="107"/>
            </a:xfrm>
            <a:custGeom>
              <a:avLst/>
              <a:gdLst>
                <a:gd name="T0" fmla="*/ 47 w 47"/>
                <a:gd name="T1" fmla="*/ 19 h 44"/>
                <a:gd name="T2" fmla="*/ 38 w 47"/>
                <a:gd name="T3" fmla="*/ 2 h 44"/>
                <a:gd name="T4" fmla="*/ 0 w 47"/>
                <a:gd name="T5" fmla="*/ 12 h 44"/>
                <a:gd name="T6" fmla="*/ 22 w 47"/>
                <a:gd name="T7" fmla="*/ 44 h 44"/>
                <a:gd name="T8" fmla="*/ 47 w 47"/>
                <a:gd name="T9" fmla="*/ 19 h 44"/>
              </a:gdLst>
              <a:ahLst/>
              <a:cxnLst>
                <a:cxn ang="0">
                  <a:pos x="T0" y="T1"/>
                </a:cxn>
                <a:cxn ang="0">
                  <a:pos x="T2" y="T3"/>
                </a:cxn>
                <a:cxn ang="0">
                  <a:pos x="T4" y="T5"/>
                </a:cxn>
                <a:cxn ang="0">
                  <a:pos x="T6" y="T7"/>
                </a:cxn>
                <a:cxn ang="0">
                  <a:pos x="T8" y="T9"/>
                </a:cxn>
              </a:cxnLst>
              <a:rect l="0" t="0" r="r" b="b"/>
              <a:pathLst>
                <a:path w="47" h="44">
                  <a:moveTo>
                    <a:pt x="47" y="19"/>
                  </a:moveTo>
                  <a:cubicBezTo>
                    <a:pt x="43" y="13"/>
                    <a:pt x="40" y="8"/>
                    <a:pt x="38" y="2"/>
                  </a:cubicBezTo>
                  <a:cubicBezTo>
                    <a:pt x="24" y="0"/>
                    <a:pt x="12" y="3"/>
                    <a:pt x="0" y="12"/>
                  </a:cubicBezTo>
                  <a:cubicBezTo>
                    <a:pt x="5" y="22"/>
                    <a:pt x="12" y="34"/>
                    <a:pt x="22" y="44"/>
                  </a:cubicBezTo>
                  <a:cubicBezTo>
                    <a:pt x="27" y="32"/>
                    <a:pt x="36" y="23"/>
                    <a:pt x="47" y="19"/>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5" name="Freeform 2540"/>
            <p:cNvSpPr/>
            <p:nvPr/>
          </p:nvSpPr>
          <p:spPr bwMode="auto">
            <a:xfrm>
              <a:off x="1283" y="4276"/>
              <a:ext cx="78" cy="27"/>
            </a:xfrm>
            <a:custGeom>
              <a:avLst/>
              <a:gdLst>
                <a:gd name="T0" fmla="*/ 0 w 32"/>
                <a:gd name="T1" fmla="*/ 0 h 11"/>
                <a:gd name="T2" fmla="*/ 32 w 32"/>
                <a:gd name="T3" fmla="*/ 11 h 11"/>
                <a:gd name="T4" fmla="*/ 32 w 32"/>
                <a:gd name="T5" fmla="*/ 11 h 11"/>
                <a:gd name="T6" fmla="*/ 18 w 32"/>
                <a:gd name="T7" fmla="*/ 1 h 11"/>
                <a:gd name="T8" fmla="*/ 0 w 32"/>
                <a:gd name="T9" fmla="*/ 0 h 11"/>
              </a:gdLst>
              <a:ahLst/>
              <a:cxnLst>
                <a:cxn ang="0">
                  <a:pos x="T0" y="T1"/>
                </a:cxn>
                <a:cxn ang="0">
                  <a:pos x="T2" y="T3"/>
                </a:cxn>
                <a:cxn ang="0">
                  <a:pos x="T4" y="T5"/>
                </a:cxn>
                <a:cxn ang="0">
                  <a:pos x="T6" y="T7"/>
                </a:cxn>
                <a:cxn ang="0">
                  <a:pos x="T8" y="T9"/>
                </a:cxn>
              </a:cxnLst>
              <a:rect l="0" t="0" r="r" b="b"/>
              <a:pathLst>
                <a:path w="32" h="11">
                  <a:moveTo>
                    <a:pt x="0" y="0"/>
                  </a:moveTo>
                  <a:cubicBezTo>
                    <a:pt x="9" y="6"/>
                    <a:pt x="19" y="10"/>
                    <a:pt x="32" y="11"/>
                  </a:cubicBezTo>
                  <a:cubicBezTo>
                    <a:pt x="32" y="11"/>
                    <a:pt x="32" y="11"/>
                    <a:pt x="32" y="11"/>
                  </a:cubicBezTo>
                  <a:cubicBezTo>
                    <a:pt x="27" y="8"/>
                    <a:pt x="22" y="5"/>
                    <a:pt x="18" y="1"/>
                  </a:cubicBezTo>
                  <a:lnTo>
                    <a:pt x="0"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6" name="Freeform 2541"/>
            <p:cNvSpPr/>
            <p:nvPr/>
          </p:nvSpPr>
          <p:spPr bwMode="auto">
            <a:xfrm>
              <a:off x="406" y="3145"/>
              <a:ext cx="102" cy="112"/>
            </a:xfrm>
            <a:custGeom>
              <a:avLst/>
              <a:gdLst>
                <a:gd name="T0" fmla="*/ 42 w 42"/>
                <a:gd name="T1" fmla="*/ 14 h 46"/>
                <a:gd name="T2" fmla="*/ 24 w 42"/>
                <a:gd name="T3" fmla="*/ 0 h 46"/>
                <a:gd name="T4" fmla="*/ 0 w 42"/>
                <a:gd name="T5" fmla="*/ 26 h 46"/>
                <a:gd name="T6" fmla="*/ 29 w 42"/>
                <a:gd name="T7" fmla="*/ 46 h 46"/>
                <a:gd name="T8" fmla="*/ 42 w 42"/>
                <a:gd name="T9" fmla="*/ 14 h 46"/>
              </a:gdLst>
              <a:ahLst/>
              <a:cxnLst>
                <a:cxn ang="0">
                  <a:pos x="T0" y="T1"/>
                </a:cxn>
                <a:cxn ang="0">
                  <a:pos x="T2" y="T3"/>
                </a:cxn>
                <a:cxn ang="0">
                  <a:pos x="T4" y="T5"/>
                </a:cxn>
                <a:cxn ang="0">
                  <a:pos x="T6" y="T7"/>
                </a:cxn>
                <a:cxn ang="0">
                  <a:pos x="T8" y="T9"/>
                </a:cxn>
              </a:cxnLst>
              <a:rect l="0" t="0" r="r" b="b"/>
              <a:pathLst>
                <a:path w="42" h="46">
                  <a:moveTo>
                    <a:pt x="42" y="14"/>
                  </a:moveTo>
                  <a:cubicBezTo>
                    <a:pt x="35" y="10"/>
                    <a:pt x="29" y="6"/>
                    <a:pt x="24" y="0"/>
                  </a:cubicBezTo>
                  <a:cubicBezTo>
                    <a:pt x="13" y="4"/>
                    <a:pt x="5" y="12"/>
                    <a:pt x="0" y="26"/>
                  </a:cubicBezTo>
                  <a:cubicBezTo>
                    <a:pt x="8" y="34"/>
                    <a:pt x="18" y="41"/>
                    <a:pt x="29" y="46"/>
                  </a:cubicBezTo>
                  <a:cubicBezTo>
                    <a:pt x="29" y="32"/>
                    <a:pt x="34" y="21"/>
                    <a:pt x="42" y="14"/>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7" name="Freeform 2542"/>
            <p:cNvSpPr/>
            <p:nvPr/>
          </p:nvSpPr>
          <p:spPr bwMode="auto">
            <a:xfrm>
              <a:off x="1225" y="4172"/>
              <a:ext cx="34" cy="14"/>
            </a:xfrm>
            <a:custGeom>
              <a:avLst/>
              <a:gdLst>
                <a:gd name="T0" fmla="*/ 12 w 14"/>
                <a:gd name="T1" fmla="*/ 0 h 6"/>
                <a:gd name="T2" fmla="*/ 0 w 14"/>
                <a:gd name="T3" fmla="*/ 0 h 6"/>
                <a:gd name="T4" fmla="*/ 1 w 14"/>
                <a:gd name="T5" fmla="*/ 5 h 6"/>
                <a:gd name="T6" fmla="*/ 14 w 14"/>
                <a:gd name="T7" fmla="*/ 6 h 6"/>
                <a:gd name="T8" fmla="*/ 12 w 14"/>
                <a:gd name="T9" fmla="*/ 0 h 6"/>
              </a:gdLst>
              <a:ahLst/>
              <a:cxnLst>
                <a:cxn ang="0">
                  <a:pos x="T0" y="T1"/>
                </a:cxn>
                <a:cxn ang="0">
                  <a:pos x="T2" y="T3"/>
                </a:cxn>
                <a:cxn ang="0">
                  <a:pos x="T4" y="T5"/>
                </a:cxn>
                <a:cxn ang="0">
                  <a:pos x="T6" y="T7"/>
                </a:cxn>
                <a:cxn ang="0">
                  <a:pos x="T8" y="T9"/>
                </a:cxn>
              </a:cxnLst>
              <a:rect l="0" t="0" r="r" b="b"/>
              <a:pathLst>
                <a:path w="14" h="6">
                  <a:moveTo>
                    <a:pt x="12" y="0"/>
                  </a:moveTo>
                  <a:cubicBezTo>
                    <a:pt x="0" y="0"/>
                    <a:pt x="0" y="0"/>
                    <a:pt x="0" y="0"/>
                  </a:cubicBezTo>
                  <a:cubicBezTo>
                    <a:pt x="0" y="1"/>
                    <a:pt x="0" y="3"/>
                    <a:pt x="1" y="5"/>
                  </a:cubicBezTo>
                  <a:cubicBezTo>
                    <a:pt x="14" y="6"/>
                    <a:pt x="14" y="6"/>
                    <a:pt x="14" y="6"/>
                  </a:cubicBezTo>
                  <a:cubicBezTo>
                    <a:pt x="14" y="4"/>
                    <a:pt x="13" y="2"/>
                    <a:pt x="12"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8" name="Freeform 2543"/>
            <p:cNvSpPr/>
            <p:nvPr/>
          </p:nvSpPr>
          <p:spPr bwMode="auto">
            <a:xfrm>
              <a:off x="1227" y="4191"/>
              <a:ext cx="42" cy="15"/>
            </a:xfrm>
            <a:custGeom>
              <a:avLst/>
              <a:gdLst>
                <a:gd name="T0" fmla="*/ 14 w 17"/>
                <a:gd name="T1" fmla="*/ 0 h 6"/>
                <a:gd name="T2" fmla="*/ 0 w 17"/>
                <a:gd name="T3" fmla="*/ 0 h 6"/>
                <a:gd name="T4" fmla="*/ 2 w 17"/>
                <a:gd name="T5" fmla="*/ 5 h 6"/>
                <a:gd name="T6" fmla="*/ 17 w 17"/>
                <a:gd name="T7" fmla="*/ 6 h 6"/>
                <a:gd name="T8" fmla="*/ 14 w 17"/>
                <a:gd name="T9" fmla="*/ 0 h 6"/>
              </a:gdLst>
              <a:ahLst/>
              <a:cxnLst>
                <a:cxn ang="0">
                  <a:pos x="T0" y="T1"/>
                </a:cxn>
                <a:cxn ang="0">
                  <a:pos x="T2" y="T3"/>
                </a:cxn>
                <a:cxn ang="0">
                  <a:pos x="T4" y="T5"/>
                </a:cxn>
                <a:cxn ang="0">
                  <a:pos x="T6" y="T7"/>
                </a:cxn>
                <a:cxn ang="0">
                  <a:pos x="T8" y="T9"/>
                </a:cxn>
              </a:cxnLst>
              <a:rect l="0" t="0" r="r" b="b"/>
              <a:pathLst>
                <a:path w="17" h="6">
                  <a:moveTo>
                    <a:pt x="14" y="0"/>
                  </a:moveTo>
                  <a:cubicBezTo>
                    <a:pt x="0" y="0"/>
                    <a:pt x="0" y="0"/>
                    <a:pt x="0" y="0"/>
                  </a:cubicBezTo>
                  <a:cubicBezTo>
                    <a:pt x="1" y="1"/>
                    <a:pt x="1" y="3"/>
                    <a:pt x="2" y="5"/>
                  </a:cubicBezTo>
                  <a:cubicBezTo>
                    <a:pt x="17" y="6"/>
                    <a:pt x="17" y="6"/>
                    <a:pt x="17" y="6"/>
                  </a:cubicBezTo>
                  <a:cubicBezTo>
                    <a:pt x="16" y="4"/>
                    <a:pt x="15" y="2"/>
                    <a:pt x="14"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9" name="Freeform 2544"/>
            <p:cNvSpPr/>
            <p:nvPr/>
          </p:nvSpPr>
          <p:spPr bwMode="auto">
            <a:xfrm>
              <a:off x="1259" y="4254"/>
              <a:ext cx="61" cy="20"/>
            </a:xfrm>
            <a:custGeom>
              <a:avLst/>
              <a:gdLst>
                <a:gd name="T0" fmla="*/ 18 w 25"/>
                <a:gd name="T1" fmla="*/ 1 h 8"/>
                <a:gd name="T2" fmla="*/ 0 w 25"/>
                <a:gd name="T3" fmla="*/ 0 h 8"/>
                <a:gd name="T4" fmla="*/ 7 w 25"/>
                <a:gd name="T5" fmla="*/ 7 h 8"/>
                <a:gd name="T6" fmla="*/ 25 w 25"/>
                <a:gd name="T7" fmla="*/ 8 h 8"/>
                <a:gd name="T8" fmla="*/ 18 w 25"/>
                <a:gd name="T9" fmla="*/ 1 h 8"/>
              </a:gdLst>
              <a:ahLst/>
              <a:cxnLst>
                <a:cxn ang="0">
                  <a:pos x="T0" y="T1"/>
                </a:cxn>
                <a:cxn ang="0">
                  <a:pos x="T2" y="T3"/>
                </a:cxn>
                <a:cxn ang="0">
                  <a:pos x="T4" y="T5"/>
                </a:cxn>
                <a:cxn ang="0">
                  <a:pos x="T6" y="T7"/>
                </a:cxn>
                <a:cxn ang="0">
                  <a:pos x="T8" y="T9"/>
                </a:cxn>
              </a:cxnLst>
              <a:rect l="0" t="0" r="r" b="b"/>
              <a:pathLst>
                <a:path w="25" h="8">
                  <a:moveTo>
                    <a:pt x="18" y="1"/>
                  </a:moveTo>
                  <a:cubicBezTo>
                    <a:pt x="0" y="0"/>
                    <a:pt x="0" y="0"/>
                    <a:pt x="0" y="0"/>
                  </a:cubicBezTo>
                  <a:cubicBezTo>
                    <a:pt x="2" y="3"/>
                    <a:pt x="5" y="5"/>
                    <a:pt x="7" y="7"/>
                  </a:cubicBezTo>
                  <a:cubicBezTo>
                    <a:pt x="25" y="8"/>
                    <a:pt x="25" y="8"/>
                    <a:pt x="25" y="8"/>
                  </a:cubicBezTo>
                  <a:cubicBezTo>
                    <a:pt x="22" y="6"/>
                    <a:pt x="20" y="3"/>
                    <a:pt x="18" y="1"/>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0" name="Freeform 2545"/>
            <p:cNvSpPr/>
            <p:nvPr/>
          </p:nvSpPr>
          <p:spPr bwMode="auto">
            <a:xfrm>
              <a:off x="1235" y="4211"/>
              <a:ext cx="46" cy="17"/>
            </a:xfrm>
            <a:custGeom>
              <a:avLst/>
              <a:gdLst>
                <a:gd name="T0" fmla="*/ 15 w 19"/>
                <a:gd name="T1" fmla="*/ 1 h 7"/>
                <a:gd name="T2" fmla="*/ 0 w 19"/>
                <a:gd name="T3" fmla="*/ 0 h 7"/>
                <a:gd name="T4" fmla="*/ 2 w 19"/>
                <a:gd name="T5" fmla="*/ 6 h 7"/>
                <a:gd name="T6" fmla="*/ 19 w 19"/>
                <a:gd name="T7" fmla="*/ 7 h 7"/>
                <a:gd name="T8" fmla="*/ 15 w 19"/>
                <a:gd name="T9" fmla="*/ 1 h 7"/>
              </a:gdLst>
              <a:ahLst/>
              <a:cxnLst>
                <a:cxn ang="0">
                  <a:pos x="T0" y="T1"/>
                </a:cxn>
                <a:cxn ang="0">
                  <a:pos x="T2" y="T3"/>
                </a:cxn>
                <a:cxn ang="0">
                  <a:pos x="T4" y="T5"/>
                </a:cxn>
                <a:cxn ang="0">
                  <a:pos x="T6" y="T7"/>
                </a:cxn>
                <a:cxn ang="0">
                  <a:pos x="T8" y="T9"/>
                </a:cxn>
              </a:cxnLst>
              <a:rect l="0" t="0" r="r" b="b"/>
              <a:pathLst>
                <a:path w="19" h="7">
                  <a:moveTo>
                    <a:pt x="15" y="1"/>
                  </a:moveTo>
                  <a:cubicBezTo>
                    <a:pt x="0" y="0"/>
                    <a:pt x="0" y="0"/>
                    <a:pt x="0" y="0"/>
                  </a:cubicBezTo>
                  <a:cubicBezTo>
                    <a:pt x="0" y="2"/>
                    <a:pt x="1" y="4"/>
                    <a:pt x="2" y="6"/>
                  </a:cubicBezTo>
                  <a:cubicBezTo>
                    <a:pt x="19" y="7"/>
                    <a:pt x="19" y="7"/>
                    <a:pt x="19" y="7"/>
                  </a:cubicBezTo>
                  <a:cubicBezTo>
                    <a:pt x="17" y="5"/>
                    <a:pt x="16" y="3"/>
                    <a:pt x="15" y="1"/>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1" name="Freeform 2546"/>
            <p:cNvSpPr/>
            <p:nvPr/>
          </p:nvSpPr>
          <p:spPr bwMode="auto">
            <a:xfrm>
              <a:off x="1244" y="4232"/>
              <a:ext cx="54" cy="20"/>
            </a:xfrm>
            <a:custGeom>
              <a:avLst/>
              <a:gdLst>
                <a:gd name="T0" fmla="*/ 16 w 22"/>
                <a:gd name="T1" fmla="*/ 1 h 8"/>
                <a:gd name="T2" fmla="*/ 0 w 22"/>
                <a:gd name="T3" fmla="*/ 0 h 8"/>
                <a:gd name="T4" fmla="*/ 4 w 22"/>
                <a:gd name="T5" fmla="*/ 7 h 8"/>
                <a:gd name="T6" fmla="*/ 22 w 22"/>
                <a:gd name="T7" fmla="*/ 8 h 8"/>
                <a:gd name="T8" fmla="*/ 16 w 22"/>
                <a:gd name="T9" fmla="*/ 1 h 8"/>
              </a:gdLst>
              <a:ahLst/>
              <a:cxnLst>
                <a:cxn ang="0">
                  <a:pos x="T0" y="T1"/>
                </a:cxn>
                <a:cxn ang="0">
                  <a:pos x="T2" y="T3"/>
                </a:cxn>
                <a:cxn ang="0">
                  <a:pos x="T4" y="T5"/>
                </a:cxn>
                <a:cxn ang="0">
                  <a:pos x="T6" y="T7"/>
                </a:cxn>
                <a:cxn ang="0">
                  <a:pos x="T8" y="T9"/>
                </a:cxn>
              </a:cxnLst>
              <a:rect l="0" t="0" r="r" b="b"/>
              <a:pathLst>
                <a:path w="22" h="8">
                  <a:moveTo>
                    <a:pt x="16" y="1"/>
                  </a:moveTo>
                  <a:cubicBezTo>
                    <a:pt x="0" y="0"/>
                    <a:pt x="0" y="0"/>
                    <a:pt x="0" y="0"/>
                  </a:cubicBezTo>
                  <a:cubicBezTo>
                    <a:pt x="1" y="2"/>
                    <a:pt x="3" y="4"/>
                    <a:pt x="4" y="7"/>
                  </a:cubicBezTo>
                  <a:cubicBezTo>
                    <a:pt x="22" y="8"/>
                    <a:pt x="22" y="8"/>
                    <a:pt x="22" y="8"/>
                  </a:cubicBezTo>
                  <a:cubicBezTo>
                    <a:pt x="20" y="5"/>
                    <a:pt x="18" y="3"/>
                    <a:pt x="16" y="1"/>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2" name="Freeform 2547"/>
            <p:cNvSpPr/>
            <p:nvPr/>
          </p:nvSpPr>
          <p:spPr bwMode="auto">
            <a:xfrm>
              <a:off x="824" y="3916"/>
              <a:ext cx="185" cy="406"/>
            </a:xfrm>
            <a:custGeom>
              <a:avLst/>
              <a:gdLst>
                <a:gd name="T0" fmla="*/ 76 w 76"/>
                <a:gd name="T1" fmla="*/ 2 h 167"/>
                <a:gd name="T2" fmla="*/ 66 w 76"/>
                <a:gd name="T3" fmla="*/ 0 h 167"/>
                <a:gd name="T4" fmla="*/ 5 w 76"/>
                <a:gd name="T5" fmla="*/ 69 h 167"/>
                <a:gd name="T6" fmla="*/ 12 w 76"/>
                <a:gd name="T7" fmla="*/ 167 h 167"/>
                <a:gd name="T8" fmla="*/ 44 w 76"/>
                <a:gd name="T9" fmla="*/ 167 h 167"/>
                <a:gd name="T10" fmla="*/ 76 w 76"/>
                <a:gd name="T11" fmla="*/ 2 h 167"/>
              </a:gdLst>
              <a:ahLst/>
              <a:cxnLst>
                <a:cxn ang="0">
                  <a:pos x="T0" y="T1"/>
                </a:cxn>
                <a:cxn ang="0">
                  <a:pos x="T2" y="T3"/>
                </a:cxn>
                <a:cxn ang="0">
                  <a:pos x="T4" y="T5"/>
                </a:cxn>
                <a:cxn ang="0">
                  <a:pos x="T6" y="T7"/>
                </a:cxn>
                <a:cxn ang="0">
                  <a:pos x="T8" y="T9"/>
                </a:cxn>
                <a:cxn ang="0">
                  <a:pos x="T10" y="T11"/>
                </a:cxn>
              </a:cxnLst>
              <a:rect l="0" t="0" r="r" b="b"/>
              <a:pathLst>
                <a:path w="76" h="167">
                  <a:moveTo>
                    <a:pt x="76" y="2"/>
                  </a:moveTo>
                  <a:cubicBezTo>
                    <a:pt x="66" y="0"/>
                    <a:pt x="66" y="0"/>
                    <a:pt x="66" y="0"/>
                  </a:cubicBezTo>
                  <a:cubicBezTo>
                    <a:pt x="26" y="11"/>
                    <a:pt x="8" y="41"/>
                    <a:pt x="5" y="69"/>
                  </a:cubicBezTo>
                  <a:cubicBezTo>
                    <a:pt x="0" y="103"/>
                    <a:pt x="5" y="136"/>
                    <a:pt x="12" y="167"/>
                  </a:cubicBezTo>
                  <a:cubicBezTo>
                    <a:pt x="44" y="167"/>
                    <a:pt x="44" y="167"/>
                    <a:pt x="44" y="167"/>
                  </a:cubicBezTo>
                  <a:cubicBezTo>
                    <a:pt x="33" y="103"/>
                    <a:pt x="27" y="41"/>
                    <a:pt x="76" y="2"/>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3" name="Freeform 2548"/>
            <p:cNvSpPr/>
            <p:nvPr/>
          </p:nvSpPr>
          <p:spPr bwMode="auto">
            <a:xfrm>
              <a:off x="63" y="2773"/>
              <a:ext cx="80" cy="88"/>
            </a:xfrm>
            <a:custGeom>
              <a:avLst/>
              <a:gdLst>
                <a:gd name="T0" fmla="*/ 33 w 33"/>
                <a:gd name="T1" fmla="*/ 13 h 36"/>
                <a:gd name="T2" fmla="*/ 13 w 33"/>
                <a:gd name="T3" fmla="*/ 0 h 36"/>
                <a:gd name="T4" fmla="*/ 0 w 33"/>
                <a:gd name="T5" fmla="*/ 18 h 36"/>
                <a:gd name="T6" fmla="*/ 24 w 33"/>
                <a:gd name="T7" fmla="*/ 36 h 36"/>
                <a:gd name="T8" fmla="*/ 33 w 33"/>
                <a:gd name="T9" fmla="*/ 13 h 36"/>
              </a:gdLst>
              <a:ahLst/>
              <a:cxnLst>
                <a:cxn ang="0">
                  <a:pos x="T0" y="T1"/>
                </a:cxn>
                <a:cxn ang="0">
                  <a:pos x="T2" y="T3"/>
                </a:cxn>
                <a:cxn ang="0">
                  <a:pos x="T4" y="T5"/>
                </a:cxn>
                <a:cxn ang="0">
                  <a:pos x="T6" y="T7"/>
                </a:cxn>
                <a:cxn ang="0">
                  <a:pos x="T8" y="T9"/>
                </a:cxn>
              </a:cxnLst>
              <a:rect l="0" t="0" r="r" b="b"/>
              <a:pathLst>
                <a:path w="33" h="36">
                  <a:moveTo>
                    <a:pt x="33" y="13"/>
                  </a:moveTo>
                  <a:cubicBezTo>
                    <a:pt x="13" y="0"/>
                    <a:pt x="13" y="0"/>
                    <a:pt x="13" y="0"/>
                  </a:cubicBezTo>
                  <a:cubicBezTo>
                    <a:pt x="9" y="7"/>
                    <a:pt x="5" y="13"/>
                    <a:pt x="0" y="18"/>
                  </a:cubicBezTo>
                  <a:cubicBezTo>
                    <a:pt x="24" y="36"/>
                    <a:pt x="24" y="36"/>
                    <a:pt x="24" y="36"/>
                  </a:cubicBezTo>
                  <a:cubicBezTo>
                    <a:pt x="27" y="29"/>
                    <a:pt x="30" y="21"/>
                    <a:pt x="33" y="13"/>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4" name="Freeform 2549"/>
            <p:cNvSpPr/>
            <p:nvPr/>
          </p:nvSpPr>
          <p:spPr bwMode="auto">
            <a:xfrm>
              <a:off x="-3" y="2651"/>
              <a:ext cx="66" cy="59"/>
            </a:xfrm>
            <a:custGeom>
              <a:avLst/>
              <a:gdLst>
                <a:gd name="T0" fmla="*/ 21 w 27"/>
                <a:gd name="T1" fmla="*/ 23 h 24"/>
                <a:gd name="T2" fmla="*/ 27 w 27"/>
                <a:gd name="T3" fmla="*/ 2 h 24"/>
                <a:gd name="T4" fmla="*/ 0 w 27"/>
                <a:gd name="T5" fmla="*/ 0 h 24"/>
                <a:gd name="T6" fmla="*/ 0 w 27"/>
                <a:gd name="T7" fmla="*/ 22 h 24"/>
                <a:gd name="T8" fmla="*/ 21 w 27"/>
                <a:gd name="T9" fmla="*/ 23 h 24"/>
              </a:gdLst>
              <a:ahLst/>
              <a:cxnLst>
                <a:cxn ang="0">
                  <a:pos x="T0" y="T1"/>
                </a:cxn>
                <a:cxn ang="0">
                  <a:pos x="T2" y="T3"/>
                </a:cxn>
                <a:cxn ang="0">
                  <a:pos x="T4" y="T5"/>
                </a:cxn>
                <a:cxn ang="0">
                  <a:pos x="T6" y="T7"/>
                </a:cxn>
                <a:cxn ang="0">
                  <a:pos x="T8" y="T9"/>
                </a:cxn>
              </a:cxnLst>
              <a:rect l="0" t="0" r="r" b="b"/>
              <a:pathLst>
                <a:path w="27" h="24">
                  <a:moveTo>
                    <a:pt x="21" y="23"/>
                  </a:moveTo>
                  <a:cubicBezTo>
                    <a:pt x="23" y="17"/>
                    <a:pt x="25" y="10"/>
                    <a:pt x="27" y="2"/>
                  </a:cubicBezTo>
                  <a:cubicBezTo>
                    <a:pt x="18" y="3"/>
                    <a:pt x="9" y="2"/>
                    <a:pt x="0" y="0"/>
                  </a:cubicBezTo>
                  <a:cubicBezTo>
                    <a:pt x="0" y="22"/>
                    <a:pt x="0" y="22"/>
                    <a:pt x="0" y="22"/>
                  </a:cubicBezTo>
                  <a:cubicBezTo>
                    <a:pt x="7" y="23"/>
                    <a:pt x="15" y="24"/>
                    <a:pt x="21" y="23"/>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5" name="Freeform 2550"/>
            <p:cNvSpPr/>
            <p:nvPr/>
          </p:nvSpPr>
          <p:spPr bwMode="auto">
            <a:xfrm>
              <a:off x="-3" y="3133"/>
              <a:ext cx="110" cy="119"/>
            </a:xfrm>
            <a:custGeom>
              <a:avLst/>
              <a:gdLst>
                <a:gd name="T0" fmla="*/ 45 w 45"/>
                <a:gd name="T1" fmla="*/ 41 h 49"/>
                <a:gd name="T2" fmla="*/ 0 w 45"/>
                <a:gd name="T3" fmla="*/ 0 h 49"/>
                <a:gd name="T4" fmla="*/ 0 w 45"/>
                <a:gd name="T5" fmla="*/ 23 h 49"/>
                <a:gd name="T6" fmla="*/ 33 w 45"/>
                <a:gd name="T7" fmla="*/ 49 h 49"/>
                <a:gd name="T8" fmla="*/ 45 w 45"/>
                <a:gd name="T9" fmla="*/ 41 h 49"/>
              </a:gdLst>
              <a:ahLst/>
              <a:cxnLst>
                <a:cxn ang="0">
                  <a:pos x="T0" y="T1"/>
                </a:cxn>
                <a:cxn ang="0">
                  <a:pos x="T2" y="T3"/>
                </a:cxn>
                <a:cxn ang="0">
                  <a:pos x="T4" y="T5"/>
                </a:cxn>
                <a:cxn ang="0">
                  <a:pos x="T6" y="T7"/>
                </a:cxn>
                <a:cxn ang="0">
                  <a:pos x="T8" y="T9"/>
                </a:cxn>
              </a:cxnLst>
              <a:rect l="0" t="0" r="r" b="b"/>
              <a:pathLst>
                <a:path w="45" h="49">
                  <a:moveTo>
                    <a:pt x="45" y="41"/>
                  </a:moveTo>
                  <a:cubicBezTo>
                    <a:pt x="28" y="27"/>
                    <a:pt x="12" y="11"/>
                    <a:pt x="0" y="0"/>
                  </a:cubicBezTo>
                  <a:cubicBezTo>
                    <a:pt x="0" y="23"/>
                    <a:pt x="0" y="23"/>
                    <a:pt x="0" y="23"/>
                  </a:cubicBezTo>
                  <a:cubicBezTo>
                    <a:pt x="11" y="32"/>
                    <a:pt x="22" y="41"/>
                    <a:pt x="33" y="49"/>
                  </a:cubicBezTo>
                  <a:cubicBezTo>
                    <a:pt x="37" y="47"/>
                    <a:pt x="41" y="44"/>
                    <a:pt x="45" y="41"/>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6" name="Freeform 2551"/>
            <p:cNvSpPr/>
            <p:nvPr/>
          </p:nvSpPr>
          <p:spPr bwMode="auto">
            <a:xfrm>
              <a:off x="-3" y="2955"/>
              <a:ext cx="205" cy="122"/>
            </a:xfrm>
            <a:custGeom>
              <a:avLst/>
              <a:gdLst>
                <a:gd name="T0" fmla="*/ 84 w 84"/>
                <a:gd name="T1" fmla="*/ 0 h 50"/>
                <a:gd name="T2" fmla="*/ 0 w 84"/>
                <a:gd name="T3" fmla="*/ 30 h 50"/>
                <a:gd name="T4" fmla="*/ 0 w 84"/>
                <a:gd name="T5" fmla="*/ 50 h 50"/>
                <a:gd name="T6" fmla="*/ 84 w 84"/>
                <a:gd name="T7" fmla="*/ 15 h 50"/>
                <a:gd name="T8" fmla="*/ 84 w 84"/>
                <a:gd name="T9" fmla="*/ 0 h 50"/>
              </a:gdLst>
              <a:ahLst/>
              <a:cxnLst>
                <a:cxn ang="0">
                  <a:pos x="T0" y="T1"/>
                </a:cxn>
                <a:cxn ang="0">
                  <a:pos x="T2" y="T3"/>
                </a:cxn>
                <a:cxn ang="0">
                  <a:pos x="T4" y="T5"/>
                </a:cxn>
                <a:cxn ang="0">
                  <a:pos x="T6" y="T7"/>
                </a:cxn>
                <a:cxn ang="0">
                  <a:pos x="T8" y="T9"/>
                </a:cxn>
              </a:cxnLst>
              <a:rect l="0" t="0" r="r" b="b"/>
              <a:pathLst>
                <a:path w="84" h="50">
                  <a:moveTo>
                    <a:pt x="84" y="0"/>
                  </a:moveTo>
                  <a:cubicBezTo>
                    <a:pt x="59" y="10"/>
                    <a:pt x="28" y="21"/>
                    <a:pt x="0" y="30"/>
                  </a:cubicBezTo>
                  <a:cubicBezTo>
                    <a:pt x="0" y="50"/>
                    <a:pt x="0" y="50"/>
                    <a:pt x="0" y="50"/>
                  </a:cubicBezTo>
                  <a:cubicBezTo>
                    <a:pt x="22" y="41"/>
                    <a:pt x="55" y="26"/>
                    <a:pt x="84" y="15"/>
                  </a:cubicBezTo>
                  <a:cubicBezTo>
                    <a:pt x="84" y="10"/>
                    <a:pt x="84" y="5"/>
                    <a:pt x="84" y="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7" name="Freeform 2552"/>
            <p:cNvSpPr/>
            <p:nvPr/>
          </p:nvSpPr>
          <p:spPr bwMode="auto">
            <a:xfrm>
              <a:off x="736" y="3899"/>
              <a:ext cx="183" cy="423"/>
            </a:xfrm>
            <a:custGeom>
              <a:avLst/>
              <a:gdLst>
                <a:gd name="T0" fmla="*/ 32 w 75"/>
                <a:gd name="T1" fmla="*/ 73 h 174"/>
                <a:gd name="T2" fmla="*/ 75 w 75"/>
                <a:gd name="T3" fmla="*/ 4 h 174"/>
                <a:gd name="T4" fmla="*/ 46 w 75"/>
                <a:gd name="T5" fmla="*/ 0 h 174"/>
                <a:gd name="T6" fmla="*/ 28 w 75"/>
                <a:gd name="T7" fmla="*/ 21 h 174"/>
                <a:gd name="T8" fmla="*/ 0 w 75"/>
                <a:gd name="T9" fmla="*/ 143 h 174"/>
                <a:gd name="T10" fmla="*/ 6 w 75"/>
                <a:gd name="T11" fmla="*/ 174 h 174"/>
                <a:gd name="T12" fmla="*/ 40 w 75"/>
                <a:gd name="T13" fmla="*/ 174 h 174"/>
                <a:gd name="T14" fmla="*/ 32 w 75"/>
                <a:gd name="T15" fmla="*/ 73 h 1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174">
                  <a:moveTo>
                    <a:pt x="32" y="73"/>
                  </a:moveTo>
                  <a:cubicBezTo>
                    <a:pt x="35" y="50"/>
                    <a:pt x="48" y="21"/>
                    <a:pt x="75" y="4"/>
                  </a:cubicBezTo>
                  <a:cubicBezTo>
                    <a:pt x="46" y="0"/>
                    <a:pt x="46" y="0"/>
                    <a:pt x="46" y="0"/>
                  </a:cubicBezTo>
                  <a:cubicBezTo>
                    <a:pt x="39" y="7"/>
                    <a:pt x="33" y="14"/>
                    <a:pt x="28" y="21"/>
                  </a:cubicBezTo>
                  <a:cubicBezTo>
                    <a:pt x="29" y="62"/>
                    <a:pt x="22" y="107"/>
                    <a:pt x="0" y="143"/>
                  </a:cubicBezTo>
                  <a:cubicBezTo>
                    <a:pt x="1" y="154"/>
                    <a:pt x="3" y="165"/>
                    <a:pt x="6" y="174"/>
                  </a:cubicBezTo>
                  <a:cubicBezTo>
                    <a:pt x="40" y="174"/>
                    <a:pt x="40" y="174"/>
                    <a:pt x="40" y="174"/>
                  </a:cubicBezTo>
                  <a:cubicBezTo>
                    <a:pt x="33" y="143"/>
                    <a:pt x="27" y="110"/>
                    <a:pt x="32" y="73"/>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8" name="Freeform 2553"/>
            <p:cNvSpPr/>
            <p:nvPr/>
          </p:nvSpPr>
          <p:spPr bwMode="auto">
            <a:xfrm>
              <a:off x="17" y="2831"/>
              <a:ext cx="100" cy="115"/>
            </a:xfrm>
            <a:custGeom>
              <a:avLst/>
              <a:gdLst>
                <a:gd name="T0" fmla="*/ 15 w 41"/>
                <a:gd name="T1" fmla="*/ 0 h 47"/>
                <a:gd name="T2" fmla="*/ 0 w 41"/>
                <a:gd name="T3" fmla="*/ 14 h 47"/>
                <a:gd name="T4" fmla="*/ 31 w 41"/>
                <a:gd name="T5" fmla="*/ 47 h 47"/>
                <a:gd name="T6" fmla="*/ 41 w 41"/>
                <a:gd name="T7" fmla="*/ 19 h 47"/>
                <a:gd name="T8" fmla="*/ 15 w 41"/>
                <a:gd name="T9" fmla="*/ 0 h 47"/>
              </a:gdLst>
              <a:ahLst/>
              <a:cxnLst>
                <a:cxn ang="0">
                  <a:pos x="T0" y="T1"/>
                </a:cxn>
                <a:cxn ang="0">
                  <a:pos x="T2" y="T3"/>
                </a:cxn>
                <a:cxn ang="0">
                  <a:pos x="T4" y="T5"/>
                </a:cxn>
                <a:cxn ang="0">
                  <a:pos x="T6" y="T7"/>
                </a:cxn>
                <a:cxn ang="0">
                  <a:pos x="T8" y="T9"/>
                </a:cxn>
              </a:cxnLst>
              <a:rect l="0" t="0" r="r" b="b"/>
              <a:pathLst>
                <a:path w="41" h="47">
                  <a:moveTo>
                    <a:pt x="15" y="0"/>
                  </a:moveTo>
                  <a:cubicBezTo>
                    <a:pt x="10" y="5"/>
                    <a:pt x="5" y="10"/>
                    <a:pt x="0" y="14"/>
                  </a:cubicBezTo>
                  <a:cubicBezTo>
                    <a:pt x="31" y="47"/>
                    <a:pt x="31" y="47"/>
                    <a:pt x="31" y="47"/>
                  </a:cubicBezTo>
                  <a:cubicBezTo>
                    <a:pt x="34" y="39"/>
                    <a:pt x="37" y="29"/>
                    <a:pt x="41" y="19"/>
                  </a:cubicBezTo>
                  <a:lnTo>
                    <a:pt x="15" y="0"/>
                  </a:ln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9" name="Freeform 2554"/>
            <p:cNvSpPr/>
            <p:nvPr/>
          </p:nvSpPr>
          <p:spPr bwMode="auto">
            <a:xfrm>
              <a:off x="-3" y="3009"/>
              <a:ext cx="209" cy="214"/>
            </a:xfrm>
            <a:custGeom>
              <a:avLst/>
              <a:gdLst>
                <a:gd name="T0" fmla="*/ 64 w 86"/>
                <a:gd name="T1" fmla="*/ 78 h 88"/>
                <a:gd name="T2" fmla="*/ 35 w 86"/>
                <a:gd name="T3" fmla="*/ 45 h 88"/>
                <a:gd name="T4" fmla="*/ 86 w 86"/>
                <a:gd name="T5" fmla="*/ 18 h 88"/>
                <a:gd name="T6" fmla="*/ 84 w 86"/>
                <a:gd name="T7" fmla="*/ 0 h 88"/>
                <a:gd name="T8" fmla="*/ 0 w 86"/>
                <a:gd name="T9" fmla="*/ 38 h 88"/>
                <a:gd name="T10" fmla="*/ 0 w 86"/>
                <a:gd name="T11" fmla="*/ 40 h 88"/>
                <a:gd name="T12" fmla="*/ 51 w 86"/>
                <a:gd name="T13" fmla="*/ 88 h 88"/>
                <a:gd name="T14" fmla="*/ 64 w 86"/>
                <a:gd name="T15" fmla="*/ 78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8">
                  <a:moveTo>
                    <a:pt x="64" y="78"/>
                  </a:moveTo>
                  <a:cubicBezTo>
                    <a:pt x="50" y="63"/>
                    <a:pt x="39" y="50"/>
                    <a:pt x="35" y="45"/>
                  </a:cubicBezTo>
                  <a:cubicBezTo>
                    <a:pt x="44" y="40"/>
                    <a:pt x="64" y="29"/>
                    <a:pt x="86" y="18"/>
                  </a:cubicBezTo>
                  <a:cubicBezTo>
                    <a:pt x="85" y="12"/>
                    <a:pt x="85" y="6"/>
                    <a:pt x="84" y="0"/>
                  </a:cubicBezTo>
                  <a:cubicBezTo>
                    <a:pt x="49" y="17"/>
                    <a:pt x="16" y="34"/>
                    <a:pt x="0" y="38"/>
                  </a:cubicBezTo>
                  <a:cubicBezTo>
                    <a:pt x="0" y="40"/>
                    <a:pt x="0" y="40"/>
                    <a:pt x="0" y="40"/>
                  </a:cubicBezTo>
                  <a:cubicBezTo>
                    <a:pt x="12" y="51"/>
                    <a:pt x="31" y="69"/>
                    <a:pt x="51" y="88"/>
                  </a:cubicBezTo>
                  <a:cubicBezTo>
                    <a:pt x="55" y="84"/>
                    <a:pt x="60" y="81"/>
                    <a:pt x="64" y="78"/>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0" name="Freeform 2555"/>
            <p:cNvSpPr/>
            <p:nvPr/>
          </p:nvSpPr>
          <p:spPr bwMode="auto">
            <a:xfrm>
              <a:off x="168" y="3070"/>
              <a:ext cx="48" cy="31"/>
            </a:xfrm>
            <a:custGeom>
              <a:avLst/>
              <a:gdLst>
                <a:gd name="T0" fmla="*/ 17 w 20"/>
                <a:gd name="T1" fmla="*/ 0 h 13"/>
                <a:gd name="T2" fmla="*/ 0 w 20"/>
                <a:gd name="T3" fmla="*/ 9 h 13"/>
                <a:gd name="T4" fmla="*/ 20 w 20"/>
                <a:gd name="T5" fmla="*/ 13 h 13"/>
                <a:gd name="T6" fmla="*/ 17 w 20"/>
                <a:gd name="T7" fmla="*/ 0 h 13"/>
              </a:gdLst>
              <a:ahLst/>
              <a:cxnLst>
                <a:cxn ang="0">
                  <a:pos x="T0" y="T1"/>
                </a:cxn>
                <a:cxn ang="0">
                  <a:pos x="T2" y="T3"/>
                </a:cxn>
                <a:cxn ang="0">
                  <a:pos x="T4" y="T5"/>
                </a:cxn>
                <a:cxn ang="0">
                  <a:pos x="T6" y="T7"/>
                </a:cxn>
              </a:cxnLst>
              <a:rect l="0" t="0" r="r" b="b"/>
              <a:pathLst>
                <a:path w="20" h="13">
                  <a:moveTo>
                    <a:pt x="17" y="0"/>
                  </a:moveTo>
                  <a:cubicBezTo>
                    <a:pt x="0" y="9"/>
                    <a:pt x="0" y="9"/>
                    <a:pt x="0" y="9"/>
                  </a:cubicBezTo>
                  <a:cubicBezTo>
                    <a:pt x="20" y="13"/>
                    <a:pt x="20" y="13"/>
                    <a:pt x="20" y="13"/>
                  </a:cubicBezTo>
                  <a:cubicBezTo>
                    <a:pt x="19" y="9"/>
                    <a:pt x="18" y="4"/>
                    <a:pt x="17"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1" name="Freeform 2556"/>
            <p:cNvSpPr/>
            <p:nvPr/>
          </p:nvSpPr>
          <p:spPr bwMode="auto">
            <a:xfrm>
              <a:off x="138" y="3096"/>
              <a:ext cx="85" cy="30"/>
            </a:xfrm>
            <a:custGeom>
              <a:avLst/>
              <a:gdLst>
                <a:gd name="T0" fmla="*/ 33 w 35"/>
                <a:gd name="T1" fmla="*/ 5 h 12"/>
                <a:gd name="T2" fmla="*/ 9 w 35"/>
                <a:gd name="T3" fmla="*/ 0 h 12"/>
                <a:gd name="T4" fmla="*/ 0 w 35"/>
                <a:gd name="T5" fmla="*/ 5 h 12"/>
                <a:gd name="T6" fmla="*/ 35 w 35"/>
                <a:gd name="T7" fmla="*/ 12 h 12"/>
                <a:gd name="T8" fmla="*/ 33 w 35"/>
                <a:gd name="T9" fmla="*/ 5 h 12"/>
              </a:gdLst>
              <a:ahLst/>
              <a:cxnLst>
                <a:cxn ang="0">
                  <a:pos x="T0" y="T1"/>
                </a:cxn>
                <a:cxn ang="0">
                  <a:pos x="T2" y="T3"/>
                </a:cxn>
                <a:cxn ang="0">
                  <a:pos x="T4" y="T5"/>
                </a:cxn>
                <a:cxn ang="0">
                  <a:pos x="T6" y="T7"/>
                </a:cxn>
                <a:cxn ang="0">
                  <a:pos x="T8" y="T9"/>
                </a:cxn>
              </a:cxnLst>
              <a:rect l="0" t="0" r="r" b="b"/>
              <a:pathLst>
                <a:path w="35" h="12">
                  <a:moveTo>
                    <a:pt x="33" y="5"/>
                  </a:moveTo>
                  <a:cubicBezTo>
                    <a:pt x="9" y="0"/>
                    <a:pt x="9" y="0"/>
                    <a:pt x="9" y="0"/>
                  </a:cubicBezTo>
                  <a:cubicBezTo>
                    <a:pt x="6" y="1"/>
                    <a:pt x="3" y="3"/>
                    <a:pt x="0" y="5"/>
                  </a:cubicBezTo>
                  <a:cubicBezTo>
                    <a:pt x="35" y="12"/>
                    <a:pt x="35" y="12"/>
                    <a:pt x="35" y="12"/>
                  </a:cubicBezTo>
                  <a:cubicBezTo>
                    <a:pt x="34" y="9"/>
                    <a:pt x="34" y="7"/>
                    <a:pt x="33" y="5"/>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2" name="Freeform 2557"/>
            <p:cNvSpPr/>
            <p:nvPr/>
          </p:nvSpPr>
          <p:spPr bwMode="auto">
            <a:xfrm>
              <a:off x="112" y="3111"/>
              <a:ext cx="116" cy="34"/>
            </a:xfrm>
            <a:custGeom>
              <a:avLst/>
              <a:gdLst>
                <a:gd name="T0" fmla="*/ 8 w 48"/>
                <a:gd name="T1" fmla="*/ 0 h 14"/>
                <a:gd name="T2" fmla="*/ 0 w 48"/>
                <a:gd name="T3" fmla="*/ 5 h 14"/>
                <a:gd name="T4" fmla="*/ 46 w 48"/>
                <a:gd name="T5" fmla="*/ 14 h 14"/>
                <a:gd name="T6" fmla="*/ 48 w 48"/>
                <a:gd name="T7" fmla="*/ 12 h 14"/>
                <a:gd name="T8" fmla="*/ 47 w 48"/>
                <a:gd name="T9" fmla="*/ 8 h 14"/>
                <a:gd name="T10" fmla="*/ 8 w 48"/>
                <a:gd name="T11" fmla="*/ 0 h 14"/>
              </a:gdLst>
              <a:ahLst/>
              <a:cxnLst>
                <a:cxn ang="0">
                  <a:pos x="T0" y="T1"/>
                </a:cxn>
                <a:cxn ang="0">
                  <a:pos x="T2" y="T3"/>
                </a:cxn>
                <a:cxn ang="0">
                  <a:pos x="T4" y="T5"/>
                </a:cxn>
                <a:cxn ang="0">
                  <a:pos x="T6" y="T7"/>
                </a:cxn>
                <a:cxn ang="0">
                  <a:pos x="T8" y="T9"/>
                </a:cxn>
                <a:cxn ang="0">
                  <a:pos x="T10" y="T11"/>
                </a:cxn>
              </a:cxnLst>
              <a:rect l="0" t="0" r="r" b="b"/>
              <a:pathLst>
                <a:path w="48" h="14">
                  <a:moveTo>
                    <a:pt x="8" y="0"/>
                  </a:moveTo>
                  <a:cubicBezTo>
                    <a:pt x="5" y="2"/>
                    <a:pt x="3" y="3"/>
                    <a:pt x="0" y="5"/>
                  </a:cubicBezTo>
                  <a:cubicBezTo>
                    <a:pt x="46" y="14"/>
                    <a:pt x="46" y="14"/>
                    <a:pt x="46" y="14"/>
                  </a:cubicBezTo>
                  <a:cubicBezTo>
                    <a:pt x="48" y="12"/>
                    <a:pt x="48" y="12"/>
                    <a:pt x="48" y="12"/>
                  </a:cubicBezTo>
                  <a:cubicBezTo>
                    <a:pt x="48" y="11"/>
                    <a:pt x="47" y="9"/>
                    <a:pt x="47" y="8"/>
                  </a:cubicBezTo>
                  <a:lnTo>
                    <a:pt x="8"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3" name="Freeform 2558"/>
            <p:cNvSpPr/>
            <p:nvPr/>
          </p:nvSpPr>
          <p:spPr bwMode="auto">
            <a:xfrm>
              <a:off x="-3" y="2878"/>
              <a:ext cx="90" cy="116"/>
            </a:xfrm>
            <a:custGeom>
              <a:avLst/>
              <a:gdLst>
                <a:gd name="T0" fmla="*/ 35 w 37"/>
                <a:gd name="T1" fmla="*/ 39 h 48"/>
                <a:gd name="T2" fmla="*/ 37 w 37"/>
                <a:gd name="T3" fmla="*/ 35 h 48"/>
                <a:gd name="T4" fmla="*/ 2 w 37"/>
                <a:gd name="T5" fmla="*/ 0 h 48"/>
                <a:gd name="T6" fmla="*/ 0 w 37"/>
                <a:gd name="T7" fmla="*/ 1 h 48"/>
                <a:gd name="T8" fmla="*/ 0 w 37"/>
                <a:gd name="T9" fmla="*/ 33 h 48"/>
                <a:gd name="T10" fmla="*/ 12 w 37"/>
                <a:gd name="T11" fmla="*/ 48 h 48"/>
                <a:gd name="T12" fmla="*/ 35 w 37"/>
                <a:gd name="T13" fmla="*/ 39 h 48"/>
              </a:gdLst>
              <a:ahLst/>
              <a:cxnLst>
                <a:cxn ang="0">
                  <a:pos x="T0" y="T1"/>
                </a:cxn>
                <a:cxn ang="0">
                  <a:pos x="T2" y="T3"/>
                </a:cxn>
                <a:cxn ang="0">
                  <a:pos x="T4" y="T5"/>
                </a:cxn>
                <a:cxn ang="0">
                  <a:pos x="T6" y="T7"/>
                </a:cxn>
                <a:cxn ang="0">
                  <a:pos x="T8" y="T9"/>
                </a:cxn>
                <a:cxn ang="0">
                  <a:pos x="T10" y="T11"/>
                </a:cxn>
                <a:cxn ang="0">
                  <a:pos x="T12" y="T13"/>
                </a:cxn>
              </a:cxnLst>
              <a:rect l="0" t="0" r="r" b="b"/>
              <a:pathLst>
                <a:path w="37" h="48">
                  <a:moveTo>
                    <a:pt x="35" y="39"/>
                  </a:moveTo>
                  <a:cubicBezTo>
                    <a:pt x="36" y="38"/>
                    <a:pt x="36" y="37"/>
                    <a:pt x="37" y="35"/>
                  </a:cubicBezTo>
                  <a:cubicBezTo>
                    <a:pt x="2" y="0"/>
                    <a:pt x="2" y="0"/>
                    <a:pt x="2" y="0"/>
                  </a:cubicBezTo>
                  <a:cubicBezTo>
                    <a:pt x="2" y="0"/>
                    <a:pt x="1" y="1"/>
                    <a:pt x="0" y="1"/>
                  </a:cubicBezTo>
                  <a:cubicBezTo>
                    <a:pt x="0" y="33"/>
                    <a:pt x="0" y="33"/>
                    <a:pt x="0" y="33"/>
                  </a:cubicBezTo>
                  <a:cubicBezTo>
                    <a:pt x="12" y="48"/>
                    <a:pt x="12" y="48"/>
                    <a:pt x="12" y="48"/>
                  </a:cubicBezTo>
                  <a:cubicBezTo>
                    <a:pt x="19" y="45"/>
                    <a:pt x="27" y="42"/>
                    <a:pt x="35" y="39"/>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4" name="Freeform 2559"/>
            <p:cNvSpPr/>
            <p:nvPr/>
          </p:nvSpPr>
          <p:spPr bwMode="auto">
            <a:xfrm>
              <a:off x="109" y="3128"/>
              <a:ext cx="110" cy="32"/>
            </a:xfrm>
            <a:custGeom>
              <a:avLst/>
              <a:gdLst>
                <a:gd name="T0" fmla="*/ 9 w 45"/>
                <a:gd name="T1" fmla="*/ 7 h 13"/>
                <a:gd name="T2" fmla="*/ 39 w 45"/>
                <a:gd name="T3" fmla="*/ 13 h 13"/>
                <a:gd name="T4" fmla="*/ 45 w 45"/>
                <a:gd name="T5" fmla="*/ 9 h 13"/>
                <a:gd name="T6" fmla="*/ 0 w 45"/>
                <a:gd name="T7" fmla="*/ 0 h 13"/>
                <a:gd name="T8" fmla="*/ 9 w 45"/>
                <a:gd name="T9" fmla="*/ 7 h 13"/>
              </a:gdLst>
              <a:ahLst/>
              <a:cxnLst>
                <a:cxn ang="0">
                  <a:pos x="T0" y="T1"/>
                </a:cxn>
                <a:cxn ang="0">
                  <a:pos x="T2" y="T3"/>
                </a:cxn>
                <a:cxn ang="0">
                  <a:pos x="T4" y="T5"/>
                </a:cxn>
                <a:cxn ang="0">
                  <a:pos x="T6" y="T7"/>
                </a:cxn>
                <a:cxn ang="0">
                  <a:pos x="T8" y="T9"/>
                </a:cxn>
              </a:cxnLst>
              <a:rect l="0" t="0" r="r" b="b"/>
              <a:pathLst>
                <a:path w="45" h="13">
                  <a:moveTo>
                    <a:pt x="9" y="7"/>
                  </a:moveTo>
                  <a:cubicBezTo>
                    <a:pt x="39" y="13"/>
                    <a:pt x="39" y="13"/>
                    <a:pt x="39" y="13"/>
                  </a:cubicBezTo>
                  <a:cubicBezTo>
                    <a:pt x="45" y="9"/>
                    <a:pt x="45" y="9"/>
                    <a:pt x="45" y="9"/>
                  </a:cubicBezTo>
                  <a:cubicBezTo>
                    <a:pt x="0" y="0"/>
                    <a:pt x="0" y="0"/>
                    <a:pt x="0" y="0"/>
                  </a:cubicBezTo>
                  <a:cubicBezTo>
                    <a:pt x="3" y="2"/>
                    <a:pt x="6" y="4"/>
                    <a:pt x="9" y="7"/>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5" name="Freeform 2560"/>
            <p:cNvSpPr/>
            <p:nvPr/>
          </p:nvSpPr>
          <p:spPr bwMode="auto">
            <a:xfrm>
              <a:off x="-3" y="3447"/>
              <a:ext cx="285" cy="189"/>
            </a:xfrm>
            <a:custGeom>
              <a:avLst/>
              <a:gdLst>
                <a:gd name="T0" fmla="*/ 117 w 117"/>
                <a:gd name="T1" fmla="*/ 46 h 78"/>
                <a:gd name="T2" fmla="*/ 0 w 117"/>
                <a:gd name="T3" fmla="*/ 0 h 78"/>
                <a:gd name="T4" fmla="*/ 0 w 117"/>
                <a:gd name="T5" fmla="*/ 34 h 78"/>
                <a:gd name="T6" fmla="*/ 117 w 117"/>
                <a:gd name="T7" fmla="*/ 78 h 78"/>
                <a:gd name="T8" fmla="*/ 117 w 117"/>
                <a:gd name="T9" fmla="*/ 46 h 78"/>
              </a:gdLst>
              <a:ahLst/>
              <a:cxnLst>
                <a:cxn ang="0">
                  <a:pos x="T0" y="T1"/>
                </a:cxn>
                <a:cxn ang="0">
                  <a:pos x="T2" y="T3"/>
                </a:cxn>
                <a:cxn ang="0">
                  <a:pos x="T4" y="T5"/>
                </a:cxn>
                <a:cxn ang="0">
                  <a:pos x="T6" y="T7"/>
                </a:cxn>
                <a:cxn ang="0">
                  <a:pos x="T8" y="T9"/>
                </a:cxn>
              </a:cxnLst>
              <a:rect l="0" t="0" r="r" b="b"/>
              <a:pathLst>
                <a:path w="117" h="78">
                  <a:moveTo>
                    <a:pt x="117" y="46"/>
                  </a:moveTo>
                  <a:cubicBezTo>
                    <a:pt x="75" y="31"/>
                    <a:pt x="27" y="10"/>
                    <a:pt x="0" y="0"/>
                  </a:cubicBezTo>
                  <a:cubicBezTo>
                    <a:pt x="0" y="34"/>
                    <a:pt x="0" y="34"/>
                    <a:pt x="0" y="34"/>
                  </a:cubicBezTo>
                  <a:cubicBezTo>
                    <a:pt x="37" y="49"/>
                    <a:pt x="81" y="66"/>
                    <a:pt x="117" y="78"/>
                  </a:cubicBezTo>
                  <a:lnTo>
                    <a:pt x="117" y="46"/>
                  </a:ln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6" name="Freeform 2561"/>
            <p:cNvSpPr/>
            <p:nvPr/>
          </p:nvSpPr>
          <p:spPr bwMode="auto">
            <a:xfrm>
              <a:off x="-3" y="3162"/>
              <a:ext cx="263" cy="248"/>
            </a:xfrm>
            <a:custGeom>
              <a:avLst/>
              <a:gdLst>
                <a:gd name="T0" fmla="*/ 99 w 108"/>
                <a:gd name="T1" fmla="*/ 0 h 102"/>
                <a:gd name="T2" fmla="*/ 0 w 108"/>
                <a:gd name="T3" fmla="*/ 73 h 102"/>
                <a:gd name="T4" fmla="*/ 0 w 108"/>
                <a:gd name="T5" fmla="*/ 102 h 102"/>
                <a:gd name="T6" fmla="*/ 108 w 108"/>
                <a:gd name="T7" fmla="*/ 19 h 102"/>
                <a:gd name="T8" fmla="*/ 99 w 108"/>
                <a:gd name="T9" fmla="*/ 0 h 102"/>
              </a:gdLst>
              <a:ahLst/>
              <a:cxnLst>
                <a:cxn ang="0">
                  <a:pos x="T0" y="T1"/>
                </a:cxn>
                <a:cxn ang="0">
                  <a:pos x="T2" y="T3"/>
                </a:cxn>
                <a:cxn ang="0">
                  <a:pos x="T4" y="T5"/>
                </a:cxn>
                <a:cxn ang="0">
                  <a:pos x="T6" y="T7"/>
                </a:cxn>
                <a:cxn ang="0">
                  <a:pos x="T8" y="T9"/>
                </a:cxn>
              </a:cxnLst>
              <a:rect l="0" t="0" r="r" b="b"/>
              <a:pathLst>
                <a:path w="108" h="102">
                  <a:moveTo>
                    <a:pt x="99" y="0"/>
                  </a:moveTo>
                  <a:cubicBezTo>
                    <a:pt x="69" y="23"/>
                    <a:pt x="33" y="50"/>
                    <a:pt x="0" y="73"/>
                  </a:cubicBezTo>
                  <a:cubicBezTo>
                    <a:pt x="0" y="102"/>
                    <a:pt x="0" y="102"/>
                    <a:pt x="0" y="102"/>
                  </a:cubicBezTo>
                  <a:cubicBezTo>
                    <a:pt x="28" y="80"/>
                    <a:pt x="72" y="45"/>
                    <a:pt x="108" y="19"/>
                  </a:cubicBezTo>
                  <a:cubicBezTo>
                    <a:pt x="105" y="13"/>
                    <a:pt x="102" y="7"/>
                    <a:pt x="99" y="0"/>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7" name="Freeform 2562"/>
            <p:cNvSpPr/>
            <p:nvPr/>
          </p:nvSpPr>
          <p:spPr bwMode="auto">
            <a:xfrm>
              <a:off x="292" y="3279"/>
              <a:ext cx="38" cy="27"/>
            </a:xfrm>
            <a:custGeom>
              <a:avLst/>
              <a:gdLst>
                <a:gd name="T0" fmla="*/ 16 w 16"/>
                <a:gd name="T1" fmla="*/ 7 h 11"/>
                <a:gd name="T2" fmla="*/ 8 w 16"/>
                <a:gd name="T3" fmla="*/ 0 h 11"/>
                <a:gd name="T4" fmla="*/ 0 w 16"/>
                <a:gd name="T5" fmla="*/ 6 h 11"/>
                <a:gd name="T6" fmla="*/ 10 w 16"/>
                <a:gd name="T7" fmla="*/ 11 h 11"/>
                <a:gd name="T8" fmla="*/ 16 w 16"/>
                <a:gd name="T9" fmla="*/ 7 h 11"/>
              </a:gdLst>
              <a:ahLst/>
              <a:cxnLst>
                <a:cxn ang="0">
                  <a:pos x="T0" y="T1"/>
                </a:cxn>
                <a:cxn ang="0">
                  <a:pos x="T2" y="T3"/>
                </a:cxn>
                <a:cxn ang="0">
                  <a:pos x="T4" y="T5"/>
                </a:cxn>
                <a:cxn ang="0">
                  <a:pos x="T6" y="T7"/>
                </a:cxn>
                <a:cxn ang="0">
                  <a:pos x="T8" y="T9"/>
                </a:cxn>
              </a:cxnLst>
              <a:rect l="0" t="0" r="r" b="b"/>
              <a:pathLst>
                <a:path w="16" h="11">
                  <a:moveTo>
                    <a:pt x="16" y="7"/>
                  </a:moveTo>
                  <a:cubicBezTo>
                    <a:pt x="13" y="5"/>
                    <a:pt x="11" y="2"/>
                    <a:pt x="8" y="0"/>
                  </a:cubicBezTo>
                  <a:cubicBezTo>
                    <a:pt x="5" y="2"/>
                    <a:pt x="3" y="4"/>
                    <a:pt x="0" y="6"/>
                  </a:cubicBezTo>
                  <a:cubicBezTo>
                    <a:pt x="10" y="11"/>
                    <a:pt x="10" y="11"/>
                    <a:pt x="10" y="11"/>
                  </a:cubicBezTo>
                  <a:cubicBezTo>
                    <a:pt x="12" y="10"/>
                    <a:pt x="14" y="8"/>
                    <a:pt x="16" y="7"/>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8" name="Freeform 2563"/>
            <p:cNvSpPr/>
            <p:nvPr/>
          </p:nvSpPr>
          <p:spPr bwMode="auto">
            <a:xfrm>
              <a:off x="12" y="3225"/>
              <a:ext cx="287" cy="314"/>
            </a:xfrm>
            <a:custGeom>
              <a:avLst/>
              <a:gdLst>
                <a:gd name="T0" fmla="*/ 112 w 118"/>
                <a:gd name="T1" fmla="*/ 110 h 129"/>
                <a:gd name="T2" fmla="*/ 94 w 118"/>
                <a:gd name="T3" fmla="*/ 105 h 129"/>
                <a:gd name="T4" fmla="*/ 92 w 118"/>
                <a:gd name="T5" fmla="*/ 89 h 129"/>
                <a:gd name="T6" fmla="*/ 46 w 118"/>
                <a:gd name="T7" fmla="*/ 69 h 129"/>
                <a:gd name="T8" fmla="*/ 118 w 118"/>
                <a:gd name="T9" fmla="*/ 16 h 129"/>
                <a:gd name="T10" fmla="*/ 107 w 118"/>
                <a:gd name="T11" fmla="*/ 0 h 129"/>
                <a:gd name="T12" fmla="*/ 0 w 118"/>
                <a:gd name="T13" fmla="*/ 83 h 129"/>
                <a:gd name="T14" fmla="*/ 111 w 118"/>
                <a:gd name="T15" fmla="*/ 129 h 129"/>
                <a:gd name="T16" fmla="*/ 112 w 118"/>
                <a:gd name="T17" fmla="*/ 11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 h="129">
                  <a:moveTo>
                    <a:pt x="112" y="110"/>
                  </a:moveTo>
                  <a:cubicBezTo>
                    <a:pt x="105" y="110"/>
                    <a:pt x="98" y="108"/>
                    <a:pt x="94" y="105"/>
                  </a:cubicBezTo>
                  <a:cubicBezTo>
                    <a:pt x="92" y="100"/>
                    <a:pt x="92" y="95"/>
                    <a:pt x="92" y="89"/>
                  </a:cubicBezTo>
                  <a:cubicBezTo>
                    <a:pt x="71" y="80"/>
                    <a:pt x="53" y="72"/>
                    <a:pt x="46" y="69"/>
                  </a:cubicBezTo>
                  <a:cubicBezTo>
                    <a:pt x="60" y="58"/>
                    <a:pt x="89" y="37"/>
                    <a:pt x="118" y="16"/>
                  </a:cubicBezTo>
                  <a:cubicBezTo>
                    <a:pt x="114" y="11"/>
                    <a:pt x="110" y="6"/>
                    <a:pt x="107" y="0"/>
                  </a:cubicBezTo>
                  <a:cubicBezTo>
                    <a:pt x="67" y="32"/>
                    <a:pt x="24" y="66"/>
                    <a:pt x="0" y="83"/>
                  </a:cubicBezTo>
                  <a:cubicBezTo>
                    <a:pt x="8" y="86"/>
                    <a:pt x="60" y="109"/>
                    <a:pt x="111" y="129"/>
                  </a:cubicBezTo>
                  <a:lnTo>
                    <a:pt x="112" y="110"/>
                  </a:ln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9" name="Freeform 2564"/>
            <p:cNvSpPr/>
            <p:nvPr/>
          </p:nvSpPr>
          <p:spPr bwMode="auto">
            <a:xfrm>
              <a:off x="702" y="3880"/>
              <a:ext cx="76" cy="109"/>
            </a:xfrm>
            <a:custGeom>
              <a:avLst/>
              <a:gdLst>
                <a:gd name="T0" fmla="*/ 0 w 31"/>
                <a:gd name="T1" fmla="*/ 0 h 45"/>
                <a:gd name="T2" fmla="*/ 2 w 31"/>
                <a:gd name="T3" fmla="*/ 41 h 45"/>
                <a:gd name="T4" fmla="*/ 31 w 31"/>
                <a:gd name="T5" fmla="*/ 45 h 45"/>
                <a:gd name="T6" fmla="*/ 28 w 31"/>
                <a:gd name="T7" fmla="*/ 4 h 45"/>
                <a:gd name="T8" fmla="*/ 0 w 31"/>
                <a:gd name="T9" fmla="*/ 0 h 45"/>
              </a:gdLst>
              <a:ahLst/>
              <a:cxnLst>
                <a:cxn ang="0">
                  <a:pos x="T0" y="T1"/>
                </a:cxn>
                <a:cxn ang="0">
                  <a:pos x="T2" y="T3"/>
                </a:cxn>
                <a:cxn ang="0">
                  <a:pos x="T4" y="T5"/>
                </a:cxn>
                <a:cxn ang="0">
                  <a:pos x="T6" y="T7"/>
                </a:cxn>
                <a:cxn ang="0">
                  <a:pos x="T8" y="T9"/>
                </a:cxn>
              </a:cxnLst>
              <a:rect l="0" t="0" r="r" b="b"/>
              <a:pathLst>
                <a:path w="31" h="45">
                  <a:moveTo>
                    <a:pt x="0" y="0"/>
                  </a:moveTo>
                  <a:cubicBezTo>
                    <a:pt x="2" y="13"/>
                    <a:pt x="2" y="27"/>
                    <a:pt x="2" y="41"/>
                  </a:cubicBezTo>
                  <a:cubicBezTo>
                    <a:pt x="31" y="45"/>
                    <a:pt x="31" y="45"/>
                    <a:pt x="31" y="45"/>
                  </a:cubicBezTo>
                  <a:cubicBezTo>
                    <a:pt x="31" y="31"/>
                    <a:pt x="30" y="17"/>
                    <a:pt x="28" y="4"/>
                  </a:cubicBezTo>
                  <a:lnTo>
                    <a:pt x="0" y="0"/>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0" name="Freeform 2565"/>
            <p:cNvSpPr/>
            <p:nvPr/>
          </p:nvSpPr>
          <p:spPr bwMode="auto">
            <a:xfrm>
              <a:off x="272" y="3298"/>
              <a:ext cx="39" cy="27"/>
            </a:xfrm>
            <a:custGeom>
              <a:avLst/>
              <a:gdLst>
                <a:gd name="T0" fmla="*/ 16 w 16"/>
                <a:gd name="T1" fmla="*/ 5 h 11"/>
                <a:gd name="T2" fmla="*/ 6 w 16"/>
                <a:gd name="T3" fmla="*/ 0 h 11"/>
                <a:gd name="T4" fmla="*/ 0 w 16"/>
                <a:gd name="T5" fmla="*/ 4 h 11"/>
                <a:gd name="T6" fmla="*/ 12 w 16"/>
                <a:gd name="T7" fmla="*/ 11 h 11"/>
                <a:gd name="T8" fmla="*/ 16 w 16"/>
                <a:gd name="T9" fmla="*/ 5 h 11"/>
              </a:gdLst>
              <a:ahLst/>
              <a:cxnLst>
                <a:cxn ang="0">
                  <a:pos x="T0" y="T1"/>
                </a:cxn>
                <a:cxn ang="0">
                  <a:pos x="T2" y="T3"/>
                </a:cxn>
                <a:cxn ang="0">
                  <a:pos x="T4" y="T5"/>
                </a:cxn>
                <a:cxn ang="0">
                  <a:pos x="T6" y="T7"/>
                </a:cxn>
                <a:cxn ang="0">
                  <a:pos x="T8" y="T9"/>
                </a:cxn>
              </a:cxnLst>
              <a:rect l="0" t="0" r="r" b="b"/>
              <a:pathLst>
                <a:path w="16" h="11">
                  <a:moveTo>
                    <a:pt x="16" y="5"/>
                  </a:moveTo>
                  <a:cubicBezTo>
                    <a:pt x="6" y="0"/>
                    <a:pt x="6" y="0"/>
                    <a:pt x="6" y="0"/>
                  </a:cubicBezTo>
                  <a:cubicBezTo>
                    <a:pt x="0" y="4"/>
                    <a:pt x="0" y="4"/>
                    <a:pt x="0" y="4"/>
                  </a:cubicBezTo>
                  <a:cubicBezTo>
                    <a:pt x="12" y="11"/>
                    <a:pt x="12" y="11"/>
                    <a:pt x="12" y="11"/>
                  </a:cubicBezTo>
                  <a:cubicBezTo>
                    <a:pt x="13" y="9"/>
                    <a:pt x="15" y="7"/>
                    <a:pt x="16" y="5"/>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1" name="Freeform 2566"/>
            <p:cNvSpPr/>
            <p:nvPr/>
          </p:nvSpPr>
          <p:spPr bwMode="auto">
            <a:xfrm>
              <a:off x="138" y="3152"/>
              <a:ext cx="59" cy="32"/>
            </a:xfrm>
            <a:custGeom>
              <a:avLst/>
              <a:gdLst>
                <a:gd name="T0" fmla="*/ 14 w 24"/>
                <a:gd name="T1" fmla="*/ 13 h 13"/>
                <a:gd name="T2" fmla="*/ 24 w 24"/>
                <a:gd name="T3" fmla="*/ 5 h 13"/>
                <a:gd name="T4" fmla="*/ 0 w 24"/>
                <a:gd name="T5" fmla="*/ 0 h 13"/>
                <a:gd name="T6" fmla="*/ 14 w 24"/>
                <a:gd name="T7" fmla="*/ 13 h 13"/>
              </a:gdLst>
              <a:ahLst/>
              <a:cxnLst>
                <a:cxn ang="0">
                  <a:pos x="T0" y="T1"/>
                </a:cxn>
                <a:cxn ang="0">
                  <a:pos x="T2" y="T3"/>
                </a:cxn>
                <a:cxn ang="0">
                  <a:pos x="T4" y="T5"/>
                </a:cxn>
                <a:cxn ang="0">
                  <a:pos x="T6" y="T7"/>
                </a:cxn>
              </a:cxnLst>
              <a:rect l="0" t="0" r="r" b="b"/>
              <a:pathLst>
                <a:path w="24" h="13">
                  <a:moveTo>
                    <a:pt x="14" y="13"/>
                  </a:moveTo>
                  <a:cubicBezTo>
                    <a:pt x="17" y="10"/>
                    <a:pt x="21" y="8"/>
                    <a:pt x="24" y="5"/>
                  </a:cubicBezTo>
                  <a:cubicBezTo>
                    <a:pt x="0" y="0"/>
                    <a:pt x="0" y="0"/>
                    <a:pt x="0" y="0"/>
                  </a:cubicBezTo>
                  <a:cubicBezTo>
                    <a:pt x="4" y="4"/>
                    <a:pt x="9" y="8"/>
                    <a:pt x="14" y="13"/>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2" name="Freeform 2567"/>
            <p:cNvSpPr/>
            <p:nvPr/>
          </p:nvSpPr>
          <p:spPr bwMode="auto">
            <a:xfrm>
              <a:off x="253" y="3313"/>
              <a:ext cx="46" cy="32"/>
            </a:xfrm>
            <a:custGeom>
              <a:avLst/>
              <a:gdLst>
                <a:gd name="T0" fmla="*/ 19 w 19"/>
                <a:gd name="T1" fmla="*/ 7 h 13"/>
                <a:gd name="T2" fmla="*/ 6 w 19"/>
                <a:gd name="T3" fmla="*/ 0 h 13"/>
                <a:gd name="T4" fmla="*/ 0 w 19"/>
                <a:gd name="T5" fmla="*/ 4 h 13"/>
                <a:gd name="T6" fmla="*/ 16 w 19"/>
                <a:gd name="T7" fmla="*/ 13 h 13"/>
                <a:gd name="T8" fmla="*/ 19 w 19"/>
                <a:gd name="T9" fmla="*/ 7 h 13"/>
              </a:gdLst>
              <a:ahLst/>
              <a:cxnLst>
                <a:cxn ang="0">
                  <a:pos x="T0" y="T1"/>
                </a:cxn>
                <a:cxn ang="0">
                  <a:pos x="T2" y="T3"/>
                </a:cxn>
                <a:cxn ang="0">
                  <a:pos x="T4" y="T5"/>
                </a:cxn>
                <a:cxn ang="0">
                  <a:pos x="T6" y="T7"/>
                </a:cxn>
                <a:cxn ang="0">
                  <a:pos x="T8" y="T9"/>
                </a:cxn>
              </a:cxnLst>
              <a:rect l="0" t="0" r="r" b="b"/>
              <a:pathLst>
                <a:path w="19" h="13">
                  <a:moveTo>
                    <a:pt x="19" y="7"/>
                  </a:moveTo>
                  <a:cubicBezTo>
                    <a:pt x="6" y="0"/>
                    <a:pt x="6" y="0"/>
                    <a:pt x="6" y="0"/>
                  </a:cubicBezTo>
                  <a:cubicBezTo>
                    <a:pt x="0" y="4"/>
                    <a:pt x="0" y="4"/>
                    <a:pt x="0" y="4"/>
                  </a:cubicBezTo>
                  <a:cubicBezTo>
                    <a:pt x="16" y="13"/>
                    <a:pt x="16" y="13"/>
                    <a:pt x="16" y="13"/>
                  </a:cubicBezTo>
                  <a:cubicBezTo>
                    <a:pt x="17" y="11"/>
                    <a:pt x="18" y="9"/>
                    <a:pt x="19" y="7"/>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3" name="Freeform 2568"/>
            <p:cNvSpPr/>
            <p:nvPr/>
          </p:nvSpPr>
          <p:spPr bwMode="auto">
            <a:xfrm>
              <a:off x="233" y="3328"/>
              <a:ext cx="59" cy="29"/>
            </a:xfrm>
            <a:custGeom>
              <a:avLst/>
              <a:gdLst>
                <a:gd name="T0" fmla="*/ 24 w 24"/>
                <a:gd name="T1" fmla="*/ 10 h 12"/>
                <a:gd name="T2" fmla="*/ 6 w 24"/>
                <a:gd name="T3" fmla="*/ 0 h 12"/>
                <a:gd name="T4" fmla="*/ 0 w 24"/>
                <a:gd name="T5" fmla="*/ 5 h 12"/>
                <a:gd name="T6" fmla="*/ 10 w 24"/>
                <a:gd name="T7" fmla="*/ 11 h 12"/>
                <a:gd name="T8" fmla="*/ 23 w 24"/>
                <a:gd name="T9" fmla="*/ 12 h 12"/>
                <a:gd name="T10" fmla="*/ 24 w 24"/>
                <a:gd name="T11" fmla="*/ 10 h 12"/>
              </a:gdLst>
              <a:ahLst/>
              <a:cxnLst>
                <a:cxn ang="0">
                  <a:pos x="T0" y="T1"/>
                </a:cxn>
                <a:cxn ang="0">
                  <a:pos x="T2" y="T3"/>
                </a:cxn>
                <a:cxn ang="0">
                  <a:pos x="T4" y="T5"/>
                </a:cxn>
                <a:cxn ang="0">
                  <a:pos x="T6" y="T7"/>
                </a:cxn>
                <a:cxn ang="0">
                  <a:pos x="T8" y="T9"/>
                </a:cxn>
                <a:cxn ang="0">
                  <a:pos x="T10" y="T11"/>
                </a:cxn>
              </a:cxnLst>
              <a:rect l="0" t="0" r="r" b="b"/>
              <a:pathLst>
                <a:path w="24" h="12">
                  <a:moveTo>
                    <a:pt x="24" y="10"/>
                  </a:moveTo>
                  <a:cubicBezTo>
                    <a:pt x="6" y="0"/>
                    <a:pt x="6" y="0"/>
                    <a:pt x="6" y="0"/>
                  </a:cubicBezTo>
                  <a:cubicBezTo>
                    <a:pt x="4" y="2"/>
                    <a:pt x="2" y="3"/>
                    <a:pt x="0" y="5"/>
                  </a:cubicBezTo>
                  <a:cubicBezTo>
                    <a:pt x="10" y="11"/>
                    <a:pt x="10" y="11"/>
                    <a:pt x="10" y="11"/>
                  </a:cubicBezTo>
                  <a:cubicBezTo>
                    <a:pt x="14" y="10"/>
                    <a:pt x="19" y="11"/>
                    <a:pt x="23" y="12"/>
                  </a:cubicBezTo>
                  <a:cubicBezTo>
                    <a:pt x="23" y="11"/>
                    <a:pt x="23" y="10"/>
                    <a:pt x="24" y="1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4" name="Freeform 2569"/>
            <p:cNvSpPr/>
            <p:nvPr/>
          </p:nvSpPr>
          <p:spPr bwMode="auto">
            <a:xfrm>
              <a:off x="-3" y="2987"/>
              <a:ext cx="10" cy="17"/>
            </a:xfrm>
            <a:custGeom>
              <a:avLst/>
              <a:gdLst>
                <a:gd name="T0" fmla="*/ 0 w 10"/>
                <a:gd name="T1" fmla="*/ 0 h 17"/>
                <a:gd name="T2" fmla="*/ 0 w 10"/>
                <a:gd name="T3" fmla="*/ 17 h 17"/>
                <a:gd name="T4" fmla="*/ 10 w 10"/>
                <a:gd name="T5" fmla="*/ 12 h 17"/>
                <a:gd name="T6" fmla="*/ 0 w 10"/>
                <a:gd name="T7" fmla="*/ 0 h 17"/>
              </a:gdLst>
              <a:ahLst/>
              <a:cxnLst>
                <a:cxn ang="0">
                  <a:pos x="T0" y="T1"/>
                </a:cxn>
                <a:cxn ang="0">
                  <a:pos x="T2" y="T3"/>
                </a:cxn>
                <a:cxn ang="0">
                  <a:pos x="T4" y="T5"/>
                </a:cxn>
                <a:cxn ang="0">
                  <a:pos x="T6" y="T7"/>
                </a:cxn>
              </a:cxnLst>
              <a:rect l="0" t="0" r="r" b="b"/>
              <a:pathLst>
                <a:path w="10" h="17">
                  <a:moveTo>
                    <a:pt x="0" y="0"/>
                  </a:moveTo>
                  <a:lnTo>
                    <a:pt x="0" y="17"/>
                  </a:lnTo>
                  <a:lnTo>
                    <a:pt x="10" y="12"/>
                  </a:lnTo>
                  <a:lnTo>
                    <a:pt x="0" y="0"/>
                  </a:ln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5" name="Freeform 2570"/>
            <p:cNvSpPr/>
            <p:nvPr/>
          </p:nvSpPr>
          <p:spPr bwMode="auto">
            <a:xfrm>
              <a:off x="603" y="3870"/>
              <a:ext cx="87" cy="109"/>
            </a:xfrm>
            <a:custGeom>
              <a:avLst/>
              <a:gdLst>
                <a:gd name="T0" fmla="*/ 36 w 36"/>
                <a:gd name="T1" fmla="*/ 45 h 45"/>
                <a:gd name="T2" fmla="*/ 35 w 36"/>
                <a:gd name="T3" fmla="*/ 4 h 45"/>
                <a:gd name="T4" fmla="*/ 0 w 36"/>
                <a:gd name="T5" fmla="*/ 0 h 45"/>
                <a:gd name="T6" fmla="*/ 0 w 36"/>
                <a:gd name="T7" fmla="*/ 40 h 45"/>
                <a:gd name="T8" fmla="*/ 36 w 36"/>
                <a:gd name="T9" fmla="*/ 45 h 45"/>
              </a:gdLst>
              <a:ahLst/>
              <a:cxnLst>
                <a:cxn ang="0">
                  <a:pos x="T0" y="T1"/>
                </a:cxn>
                <a:cxn ang="0">
                  <a:pos x="T2" y="T3"/>
                </a:cxn>
                <a:cxn ang="0">
                  <a:pos x="T4" y="T5"/>
                </a:cxn>
                <a:cxn ang="0">
                  <a:pos x="T6" y="T7"/>
                </a:cxn>
                <a:cxn ang="0">
                  <a:pos x="T8" y="T9"/>
                </a:cxn>
              </a:cxnLst>
              <a:rect l="0" t="0" r="r" b="b"/>
              <a:pathLst>
                <a:path w="36" h="45">
                  <a:moveTo>
                    <a:pt x="36" y="45"/>
                  </a:moveTo>
                  <a:cubicBezTo>
                    <a:pt x="36" y="30"/>
                    <a:pt x="36" y="16"/>
                    <a:pt x="35" y="4"/>
                  </a:cubicBezTo>
                  <a:cubicBezTo>
                    <a:pt x="0" y="0"/>
                    <a:pt x="0" y="0"/>
                    <a:pt x="0" y="0"/>
                  </a:cubicBezTo>
                  <a:cubicBezTo>
                    <a:pt x="1" y="12"/>
                    <a:pt x="1" y="26"/>
                    <a:pt x="0" y="40"/>
                  </a:cubicBezTo>
                  <a:lnTo>
                    <a:pt x="36" y="45"/>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550" name="Freeform 2572"/>
          <p:cNvSpPr/>
          <p:nvPr/>
        </p:nvSpPr>
        <p:spPr bwMode="auto">
          <a:xfrm>
            <a:off x="1111250" y="6340475"/>
            <a:ext cx="123825" cy="139700"/>
          </a:xfrm>
          <a:custGeom>
            <a:avLst/>
            <a:gdLst>
              <a:gd name="T0" fmla="*/ 0 w 32"/>
              <a:gd name="T1" fmla="*/ 34 h 36"/>
              <a:gd name="T2" fmla="*/ 29 w 32"/>
              <a:gd name="T3" fmla="*/ 36 h 36"/>
              <a:gd name="T4" fmla="*/ 32 w 32"/>
              <a:gd name="T5" fmla="*/ 3 h 36"/>
              <a:gd name="T6" fmla="*/ 2 w 32"/>
              <a:gd name="T7" fmla="*/ 0 h 36"/>
              <a:gd name="T8" fmla="*/ 0 w 32"/>
              <a:gd name="T9" fmla="*/ 34 h 36"/>
            </a:gdLst>
            <a:ahLst/>
            <a:cxnLst>
              <a:cxn ang="0">
                <a:pos x="T0" y="T1"/>
              </a:cxn>
              <a:cxn ang="0">
                <a:pos x="T2" y="T3"/>
              </a:cxn>
              <a:cxn ang="0">
                <a:pos x="T4" y="T5"/>
              </a:cxn>
              <a:cxn ang="0">
                <a:pos x="T6" y="T7"/>
              </a:cxn>
              <a:cxn ang="0">
                <a:pos x="T8" y="T9"/>
              </a:cxn>
            </a:cxnLst>
            <a:rect l="0" t="0" r="r" b="b"/>
            <a:pathLst>
              <a:path w="32" h="36">
                <a:moveTo>
                  <a:pt x="0" y="34"/>
                </a:moveTo>
                <a:cubicBezTo>
                  <a:pt x="29" y="36"/>
                  <a:pt x="29" y="36"/>
                  <a:pt x="29" y="36"/>
                </a:cubicBezTo>
                <a:cubicBezTo>
                  <a:pt x="30" y="25"/>
                  <a:pt x="31" y="14"/>
                  <a:pt x="32" y="3"/>
                </a:cubicBezTo>
                <a:cubicBezTo>
                  <a:pt x="2" y="0"/>
                  <a:pt x="2" y="0"/>
                  <a:pt x="2" y="0"/>
                </a:cubicBezTo>
                <a:cubicBezTo>
                  <a:pt x="2" y="11"/>
                  <a:pt x="1" y="23"/>
                  <a:pt x="0" y="34"/>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1" name="Freeform 2573"/>
          <p:cNvSpPr/>
          <p:nvPr/>
        </p:nvSpPr>
        <p:spPr bwMode="auto">
          <a:xfrm>
            <a:off x="334963" y="5310188"/>
            <a:ext cx="61913" cy="46038"/>
          </a:xfrm>
          <a:custGeom>
            <a:avLst/>
            <a:gdLst>
              <a:gd name="T0" fmla="*/ 16 w 16"/>
              <a:gd name="T1" fmla="*/ 5 h 12"/>
              <a:gd name="T2" fmla="*/ 6 w 16"/>
              <a:gd name="T3" fmla="*/ 0 h 12"/>
              <a:gd name="T4" fmla="*/ 0 w 16"/>
              <a:gd name="T5" fmla="*/ 4 h 12"/>
              <a:gd name="T6" fmla="*/ 14 w 16"/>
              <a:gd name="T7" fmla="*/ 12 h 12"/>
              <a:gd name="T8" fmla="*/ 16 w 16"/>
              <a:gd name="T9" fmla="*/ 5 h 12"/>
            </a:gdLst>
            <a:ahLst/>
            <a:cxnLst>
              <a:cxn ang="0">
                <a:pos x="T0" y="T1"/>
              </a:cxn>
              <a:cxn ang="0">
                <a:pos x="T2" y="T3"/>
              </a:cxn>
              <a:cxn ang="0">
                <a:pos x="T4" y="T5"/>
              </a:cxn>
              <a:cxn ang="0">
                <a:pos x="T6" y="T7"/>
              </a:cxn>
              <a:cxn ang="0">
                <a:pos x="T8" y="T9"/>
              </a:cxn>
            </a:cxnLst>
            <a:rect l="0" t="0" r="r" b="b"/>
            <a:pathLst>
              <a:path w="16" h="12">
                <a:moveTo>
                  <a:pt x="16" y="5"/>
                </a:moveTo>
                <a:cubicBezTo>
                  <a:pt x="6" y="0"/>
                  <a:pt x="6" y="0"/>
                  <a:pt x="6" y="0"/>
                </a:cubicBezTo>
                <a:cubicBezTo>
                  <a:pt x="4" y="1"/>
                  <a:pt x="2" y="3"/>
                  <a:pt x="0" y="4"/>
                </a:cubicBezTo>
                <a:cubicBezTo>
                  <a:pt x="14" y="12"/>
                  <a:pt x="14" y="12"/>
                  <a:pt x="14" y="12"/>
                </a:cubicBezTo>
                <a:cubicBezTo>
                  <a:pt x="15" y="9"/>
                  <a:pt x="15" y="7"/>
                  <a:pt x="16" y="5"/>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2" name="Freeform 2574"/>
          <p:cNvSpPr/>
          <p:nvPr/>
        </p:nvSpPr>
        <p:spPr bwMode="auto">
          <a:xfrm>
            <a:off x="388938" y="5348288"/>
            <a:ext cx="66675" cy="173038"/>
          </a:xfrm>
          <a:custGeom>
            <a:avLst/>
            <a:gdLst>
              <a:gd name="T0" fmla="*/ 16 w 17"/>
              <a:gd name="T1" fmla="*/ 45 h 45"/>
              <a:gd name="T2" fmla="*/ 17 w 17"/>
              <a:gd name="T3" fmla="*/ 2 h 45"/>
              <a:gd name="T4" fmla="*/ 6 w 17"/>
              <a:gd name="T5" fmla="*/ 2 h 45"/>
              <a:gd name="T6" fmla="*/ 3 w 17"/>
              <a:gd name="T7" fmla="*/ 41 h 45"/>
              <a:gd name="T8" fmla="*/ 16 w 17"/>
              <a:gd name="T9" fmla="*/ 45 h 45"/>
            </a:gdLst>
            <a:ahLst/>
            <a:cxnLst>
              <a:cxn ang="0">
                <a:pos x="T0" y="T1"/>
              </a:cxn>
              <a:cxn ang="0">
                <a:pos x="T2" y="T3"/>
              </a:cxn>
              <a:cxn ang="0">
                <a:pos x="T4" y="T5"/>
              </a:cxn>
              <a:cxn ang="0">
                <a:pos x="T6" y="T7"/>
              </a:cxn>
              <a:cxn ang="0">
                <a:pos x="T8" y="T9"/>
              </a:cxn>
            </a:cxnLst>
            <a:rect l="0" t="0" r="r" b="b"/>
            <a:pathLst>
              <a:path w="17" h="45">
                <a:moveTo>
                  <a:pt x="16" y="45"/>
                </a:moveTo>
                <a:cubicBezTo>
                  <a:pt x="16" y="30"/>
                  <a:pt x="15" y="16"/>
                  <a:pt x="17" y="2"/>
                </a:cubicBezTo>
                <a:cubicBezTo>
                  <a:pt x="13" y="1"/>
                  <a:pt x="8" y="0"/>
                  <a:pt x="6" y="2"/>
                </a:cubicBezTo>
                <a:cubicBezTo>
                  <a:pt x="0" y="12"/>
                  <a:pt x="1" y="27"/>
                  <a:pt x="3" y="41"/>
                </a:cubicBezTo>
                <a:cubicBezTo>
                  <a:pt x="5" y="42"/>
                  <a:pt x="11" y="44"/>
                  <a:pt x="16" y="45"/>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3" name="Freeform 2575"/>
          <p:cNvSpPr/>
          <p:nvPr/>
        </p:nvSpPr>
        <p:spPr bwMode="auto">
          <a:xfrm>
            <a:off x="300038" y="5332413"/>
            <a:ext cx="85725" cy="61913"/>
          </a:xfrm>
          <a:custGeom>
            <a:avLst/>
            <a:gdLst>
              <a:gd name="T0" fmla="*/ 22 w 22"/>
              <a:gd name="T1" fmla="*/ 8 h 16"/>
              <a:gd name="T2" fmla="*/ 7 w 22"/>
              <a:gd name="T3" fmla="*/ 0 h 16"/>
              <a:gd name="T4" fmla="*/ 0 w 22"/>
              <a:gd name="T5" fmla="*/ 5 h 16"/>
              <a:gd name="T6" fmla="*/ 20 w 22"/>
              <a:gd name="T7" fmla="*/ 16 h 16"/>
              <a:gd name="T8" fmla="*/ 22 w 22"/>
              <a:gd name="T9" fmla="*/ 8 h 16"/>
            </a:gdLst>
            <a:ahLst/>
            <a:cxnLst>
              <a:cxn ang="0">
                <a:pos x="T0" y="T1"/>
              </a:cxn>
              <a:cxn ang="0">
                <a:pos x="T2" y="T3"/>
              </a:cxn>
              <a:cxn ang="0">
                <a:pos x="T4" y="T5"/>
              </a:cxn>
              <a:cxn ang="0">
                <a:pos x="T6" y="T7"/>
              </a:cxn>
              <a:cxn ang="0">
                <a:pos x="T8" y="T9"/>
              </a:cxn>
            </a:cxnLst>
            <a:rect l="0" t="0" r="r" b="b"/>
            <a:pathLst>
              <a:path w="22" h="16">
                <a:moveTo>
                  <a:pt x="22" y="8"/>
                </a:moveTo>
                <a:cubicBezTo>
                  <a:pt x="7" y="0"/>
                  <a:pt x="7" y="0"/>
                  <a:pt x="7" y="0"/>
                </a:cubicBezTo>
                <a:cubicBezTo>
                  <a:pt x="5" y="2"/>
                  <a:pt x="2" y="4"/>
                  <a:pt x="0" y="5"/>
                </a:cubicBezTo>
                <a:cubicBezTo>
                  <a:pt x="20" y="16"/>
                  <a:pt x="20" y="16"/>
                  <a:pt x="20" y="16"/>
                </a:cubicBezTo>
                <a:cubicBezTo>
                  <a:pt x="21" y="13"/>
                  <a:pt x="21" y="11"/>
                  <a:pt x="22" y="8"/>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4" name="Freeform 2576"/>
          <p:cNvSpPr/>
          <p:nvPr/>
        </p:nvSpPr>
        <p:spPr bwMode="auto">
          <a:xfrm>
            <a:off x="258763" y="5359400"/>
            <a:ext cx="119063" cy="69850"/>
          </a:xfrm>
          <a:custGeom>
            <a:avLst/>
            <a:gdLst>
              <a:gd name="T0" fmla="*/ 0 w 31"/>
              <a:gd name="T1" fmla="*/ 6 h 18"/>
              <a:gd name="T2" fmla="*/ 30 w 31"/>
              <a:gd name="T3" fmla="*/ 18 h 18"/>
              <a:gd name="T4" fmla="*/ 31 w 31"/>
              <a:gd name="T5" fmla="*/ 12 h 18"/>
              <a:gd name="T6" fmla="*/ 9 w 31"/>
              <a:gd name="T7" fmla="*/ 0 h 18"/>
              <a:gd name="T8" fmla="*/ 0 w 31"/>
              <a:gd name="T9" fmla="*/ 6 h 18"/>
            </a:gdLst>
            <a:ahLst/>
            <a:cxnLst>
              <a:cxn ang="0">
                <a:pos x="T0" y="T1"/>
              </a:cxn>
              <a:cxn ang="0">
                <a:pos x="T2" y="T3"/>
              </a:cxn>
              <a:cxn ang="0">
                <a:pos x="T4" y="T5"/>
              </a:cxn>
              <a:cxn ang="0">
                <a:pos x="T6" y="T7"/>
              </a:cxn>
              <a:cxn ang="0">
                <a:pos x="T8" y="T9"/>
              </a:cxn>
            </a:cxnLst>
            <a:rect l="0" t="0" r="r" b="b"/>
            <a:pathLst>
              <a:path w="31" h="18">
                <a:moveTo>
                  <a:pt x="0" y="6"/>
                </a:moveTo>
                <a:cubicBezTo>
                  <a:pt x="4" y="7"/>
                  <a:pt x="15" y="12"/>
                  <a:pt x="30" y="18"/>
                </a:cubicBezTo>
                <a:cubicBezTo>
                  <a:pt x="30" y="16"/>
                  <a:pt x="30" y="14"/>
                  <a:pt x="31" y="12"/>
                </a:cubicBezTo>
                <a:cubicBezTo>
                  <a:pt x="9" y="0"/>
                  <a:pt x="9" y="0"/>
                  <a:pt x="9" y="0"/>
                </a:cubicBezTo>
                <a:cubicBezTo>
                  <a:pt x="6" y="2"/>
                  <a:pt x="3" y="4"/>
                  <a:pt x="0" y="6"/>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5" name="Freeform 2577"/>
          <p:cNvSpPr/>
          <p:nvPr/>
        </p:nvSpPr>
        <p:spPr bwMode="auto">
          <a:xfrm>
            <a:off x="941388" y="6321425"/>
            <a:ext cx="153988" cy="150813"/>
          </a:xfrm>
          <a:custGeom>
            <a:avLst/>
            <a:gdLst>
              <a:gd name="T0" fmla="*/ 0 w 40"/>
              <a:gd name="T1" fmla="*/ 36 h 39"/>
              <a:gd name="T2" fmla="*/ 37 w 40"/>
              <a:gd name="T3" fmla="*/ 39 h 39"/>
              <a:gd name="T4" fmla="*/ 40 w 40"/>
              <a:gd name="T5" fmla="*/ 4 h 39"/>
              <a:gd name="T6" fmla="*/ 3 w 40"/>
              <a:gd name="T7" fmla="*/ 0 h 39"/>
              <a:gd name="T8" fmla="*/ 0 w 40"/>
              <a:gd name="T9" fmla="*/ 36 h 39"/>
            </a:gdLst>
            <a:ahLst/>
            <a:cxnLst>
              <a:cxn ang="0">
                <a:pos x="T0" y="T1"/>
              </a:cxn>
              <a:cxn ang="0">
                <a:pos x="T2" y="T3"/>
              </a:cxn>
              <a:cxn ang="0">
                <a:pos x="T4" y="T5"/>
              </a:cxn>
              <a:cxn ang="0">
                <a:pos x="T6" y="T7"/>
              </a:cxn>
              <a:cxn ang="0">
                <a:pos x="T8" y="T9"/>
              </a:cxn>
            </a:cxnLst>
            <a:rect l="0" t="0" r="r" b="b"/>
            <a:pathLst>
              <a:path w="40" h="39">
                <a:moveTo>
                  <a:pt x="0" y="36"/>
                </a:moveTo>
                <a:cubicBezTo>
                  <a:pt x="37" y="39"/>
                  <a:pt x="37" y="39"/>
                  <a:pt x="37" y="39"/>
                </a:cubicBezTo>
                <a:cubicBezTo>
                  <a:pt x="39" y="27"/>
                  <a:pt x="39" y="15"/>
                  <a:pt x="40" y="4"/>
                </a:cubicBezTo>
                <a:cubicBezTo>
                  <a:pt x="3" y="0"/>
                  <a:pt x="3" y="0"/>
                  <a:pt x="3" y="0"/>
                </a:cubicBezTo>
                <a:cubicBezTo>
                  <a:pt x="3" y="12"/>
                  <a:pt x="1" y="24"/>
                  <a:pt x="0" y="36"/>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6" name="Freeform 2578"/>
          <p:cNvSpPr/>
          <p:nvPr/>
        </p:nvSpPr>
        <p:spPr bwMode="auto">
          <a:xfrm>
            <a:off x="1084263" y="6491288"/>
            <a:ext cx="134938" cy="131763"/>
          </a:xfrm>
          <a:custGeom>
            <a:avLst/>
            <a:gdLst>
              <a:gd name="T0" fmla="*/ 0 w 35"/>
              <a:gd name="T1" fmla="*/ 34 h 34"/>
              <a:gd name="T2" fmla="*/ 26 w 35"/>
              <a:gd name="T3" fmla="*/ 34 h 34"/>
              <a:gd name="T4" fmla="*/ 35 w 35"/>
              <a:gd name="T5" fmla="*/ 2 h 34"/>
              <a:gd name="T6" fmla="*/ 6 w 35"/>
              <a:gd name="T7" fmla="*/ 0 h 34"/>
              <a:gd name="T8" fmla="*/ 0 w 35"/>
              <a:gd name="T9" fmla="*/ 34 h 34"/>
            </a:gdLst>
            <a:ahLst/>
            <a:cxnLst>
              <a:cxn ang="0">
                <a:pos x="T0" y="T1"/>
              </a:cxn>
              <a:cxn ang="0">
                <a:pos x="T2" y="T3"/>
              </a:cxn>
              <a:cxn ang="0">
                <a:pos x="T4" y="T5"/>
              </a:cxn>
              <a:cxn ang="0">
                <a:pos x="T6" y="T7"/>
              </a:cxn>
              <a:cxn ang="0">
                <a:pos x="T8" y="T9"/>
              </a:cxn>
            </a:cxnLst>
            <a:rect l="0" t="0" r="r" b="b"/>
            <a:pathLst>
              <a:path w="35" h="34">
                <a:moveTo>
                  <a:pt x="0" y="34"/>
                </a:moveTo>
                <a:cubicBezTo>
                  <a:pt x="26" y="34"/>
                  <a:pt x="26" y="34"/>
                  <a:pt x="26" y="34"/>
                </a:cubicBezTo>
                <a:cubicBezTo>
                  <a:pt x="30" y="24"/>
                  <a:pt x="33" y="13"/>
                  <a:pt x="35" y="2"/>
                </a:cubicBezTo>
                <a:cubicBezTo>
                  <a:pt x="6" y="0"/>
                  <a:pt x="6" y="0"/>
                  <a:pt x="6" y="0"/>
                </a:cubicBezTo>
                <a:cubicBezTo>
                  <a:pt x="5" y="12"/>
                  <a:pt x="3" y="23"/>
                  <a:pt x="0" y="34"/>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7" name="Freeform 2579"/>
          <p:cNvSpPr/>
          <p:nvPr/>
        </p:nvSpPr>
        <p:spPr bwMode="auto">
          <a:xfrm>
            <a:off x="747713" y="6113463"/>
            <a:ext cx="185738" cy="180975"/>
          </a:xfrm>
          <a:custGeom>
            <a:avLst/>
            <a:gdLst>
              <a:gd name="T0" fmla="*/ 1 w 48"/>
              <a:gd name="T1" fmla="*/ 0 h 47"/>
              <a:gd name="T2" fmla="*/ 0 w 48"/>
              <a:gd name="T3" fmla="*/ 42 h 47"/>
              <a:gd name="T4" fmla="*/ 47 w 48"/>
              <a:gd name="T5" fmla="*/ 47 h 47"/>
              <a:gd name="T6" fmla="*/ 47 w 48"/>
              <a:gd name="T7" fmla="*/ 7 h 47"/>
              <a:gd name="T8" fmla="*/ 1 w 48"/>
              <a:gd name="T9" fmla="*/ 0 h 47"/>
            </a:gdLst>
            <a:ahLst/>
            <a:cxnLst>
              <a:cxn ang="0">
                <a:pos x="T0" y="T1"/>
              </a:cxn>
              <a:cxn ang="0">
                <a:pos x="T2" y="T3"/>
              </a:cxn>
              <a:cxn ang="0">
                <a:pos x="T4" y="T5"/>
              </a:cxn>
              <a:cxn ang="0">
                <a:pos x="T6" y="T7"/>
              </a:cxn>
              <a:cxn ang="0">
                <a:pos x="T8" y="T9"/>
              </a:cxn>
            </a:cxnLst>
            <a:rect l="0" t="0" r="r" b="b"/>
            <a:pathLst>
              <a:path w="48" h="47">
                <a:moveTo>
                  <a:pt x="1" y="0"/>
                </a:moveTo>
                <a:cubicBezTo>
                  <a:pt x="1" y="13"/>
                  <a:pt x="1" y="27"/>
                  <a:pt x="0" y="42"/>
                </a:cubicBezTo>
                <a:cubicBezTo>
                  <a:pt x="47" y="47"/>
                  <a:pt x="47" y="47"/>
                  <a:pt x="47" y="47"/>
                </a:cubicBezTo>
                <a:cubicBezTo>
                  <a:pt x="48" y="33"/>
                  <a:pt x="48" y="19"/>
                  <a:pt x="47" y="7"/>
                </a:cubicBezTo>
                <a:cubicBezTo>
                  <a:pt x="32" y="5"/>
                  <a:pt x="16" y="2"/>
                  <a:pt x="1" y="0"/>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8" name="Freeform 2580"/>
          <p:cNvSpPr/>
          <p:nvPr/>
        </p:nvSpPr>
        <p:spPr bwMode="auto">
          <a:xfrm>
            <a:off x="914400" y="6483350"/>
            <a:ext cx="165100" cy="139700"/>
          </a:xfrm>
          <a:custGeom>
            <a:avLst/>
            <a:gdLst>
              <a:gd name="T0" fmla="*/ 0 w 43"/>
              <a:gd name="T1" fmla="*/ 35 h 36"/>
              <a:gd name="T2" fmla="*/ 37 w 43"/>
              <a:gd name="T3" fmla="*/ 36 h 36"/>
              <a:gd name="T4" fmla="*/ 43 w 43"/>
              <a:gd name="T5" fmla="*/ 2 h 36"/>
              <a:gd name="T6" fmla="*/ 6 w 43"/>
              <a:gd name="T7" fmla="*/ 0 h 36"/>
              <a:gd name="T8" fmla="*/ 0 w 43"/>
              <a:gd name="T9" fmla="*/ 35 h 36"/>
            </a:gdLst>
            <a:ahLst/>
            <a:cxnLst>
              <a:cxn ang="0">
                <a:pos x="T0" y="T1"/>
              </a:cxn>
              <a:cxn ang="0">
                <a:pos x="T2" y="T3"/>
              </a:cxn>
              <a:cxn ang="0">
                <a:pos x="T4" y="T5"/>
              </a:cxn>
              <a:cxn ang="0">
                <a:pos x="T6" y="T7"/>
              </a:cxn>
              <a:cxn ang="0">
                <a:pos x="T8" y="T9"/>
              </a:cxn>
            </a:cxnLst>
            <a:rect l="0" t="0" r="r" b="b"/>
            <a:pathLst>
              <a:path w="43" h="36">
                <a:moveTo>
                  <a:pt x="0" y="35"/>
                </a:moveTo>
                <a:cubicBezTo>
                  <a:pt x="37" y="36"/>
                  <a:pt x="37" y="36"/>
                  <a:pt x="37" y="36"/>
                </a:cubicBezTo>
                <a:cubicBezTo>
                  <a:pt x="40" y="25"/>
                  <a:pt x="42" y="13"/>
                  <a:pt x="43" y="2"/>
                </a:cubicBezTo>
                <a:cubicBezTo>
                  <a:pt x="6" y="0"/>
                  <a:pt x="6" y="0"/>
                  <a:pt x="6" y="0"/>
                </a:cubicBezTo>
                <a:cubicBezTo>
                  <a:pt x="4" y="12"/>
                  <a:pt x="2" y="24"/>
                  <a:pt x="0" y="35"/>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9" name="Freeform 2581"/>
          <p:cNvSpPr/>
          <p:nvPr/>
        </p:nvSpPr>
        <p:spPr bwMode="auto">
          <a:xfrm>
            <a:off x="-4763" y="5135563"/>
            <a:ext cx="96838" cy="120650"/>
          </a:xfrm>
          <a:custGeom>
            <a:avLst/>
            <a:gdLst>
              <a:gd name="T0" fmla="*/ 7 w 25"/>
              <a:gd name="T1" fmla="*/ 0 h 31"/>
              <a:gd name="T2" fmla="*/ 0 w 25"/>
              <a:gd name="T3" fmla="*/ 6 h 31"/>
              <a:gd name="T4" fmla="*/ 0 w 25"/>
              <a:gd name="T5" fmla="*/ 31 h 31"/>
              <a:gd name="T6" fmla="*/ 25 w 25"/>
              <a:gd name="T7" fmla="*/ 13 h 31"/>
              <a:gd name="T8" fmla="*/ 7 w 25"/>
              <a:gd name="T9" fmla="*/ 0 h 31"/>
            </a:gdLst>
            <a:ahLst/>
            <a:cxnLst>
              <a:cxn ang="0">
                <a:pos x="T0" y="T1"/>
              </a:cxn>
              <a:cxn ang="0">
                <a:pos x="T2" y="T3"/>
              </a:cxn>
              <a:cxn ang="0">
                <a:pos x="T4" y="T5"/>
              </a:cxn>
              <a:cxn ang="0">
                <a:pos x="T6" y="T7"/>
              </a:cxn>
              <a:cxn ang="0">
                <a:pos x="T8" y="T9"/>
              </a:cxn>
            </a:cxnLst>
            <a:rect l="0" t="0" r="r" b="b"/>
            <a:pathLst>
              <a:path w="25" h="31">
                <a:moveTo>
                  <a:pt x="7" y="0"/>
                </a:moveTo>
                <a:cubicBezTo>
                  <a:pt x="5" y="2"/>
                  <a:pt x="3" y="4"/>
                  <a:pt x="0" y="6"/>
                </a:cubicBezTo>
                <a:cubicBezTo>
                  <a:pt x="0" y="31"/>
                  <a:pt x="0" y="31"/>
                  <a:pt x="0" y="31"/>
                </a:cubicBezTo>
                <a:cubicBezTo>
                  <a:pt x="8" y="25"/>
                  <a:pt x="17" y="19"/>
                  <a:pt x="25" y="13"/>
                </a:cubicBezTo>
                <a:cubicBezTo>
                  <a:pt x="19" y="9"/>
                  <a:pt x="13" y="5"/>
                  <a:pt x="7" y="0"/>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0" name="Freeform 2582"/>
          <p:cNvSpPr/>
          <p:nvPr/>
        </p:nvSpPr>
        <p:spPr bwMode="auto">
          <a:xfrm>
            <a:off x="728663" y="6297613"/>
            <a:ext cx="201613" cy="161925"/>
          </a:xfrm>
          <a:custGeom>
            <a:avLst/>
            <a:gdLst>
              <a:gd name="T0" fmla="*/ 0 w 52"/>
              <a:gd name="T1" fmla="*/ 38 h 42"/>
              <a:gd name="T2" fmla="*/ 48 w 52"/>
              <a:gd name="T3" fmla="*/ 42 h 42"/>
              <a:gd name="T4" fmla="*/ 52 w 52"/>
              <a:gd name="T5" fmla="*/ 5 h 42"/>
              <a:gd name="T6" fmla="*/ 4 w 52"/>
              <a:gd name="T7" fmla="*/ 0 h 42"/>
              <a:gd name="T8" fmla="*/ 0 w 52"/>
              <a:gd name="T9" fmla="*/ 38 h 42"/>
            </a:gdLst>
            <a:ahLst/>
            <a:cxnLst>
              <a:cxn ang="0">
                <a:pos x="T0" y="T1"/>
              </a:cxn>
              <a:cxn ang="0">
                <a:pos x="T2" y="T3"/>
              </a:cxn>
              <a:cxn ang="0">
                <a:pos x="T4" y="T5"/>
              </a:cxn>
              <a:cxn ang="0">
                <a:pos x="T6" y="T7"/>
              </a:cxn>
              <a:cxn ang="0">
                <a:pos x="T8" y="T9"/>
              </a:cxn>
            </a:cxnLst>
            <a:rect l="0" t="0" r="r" b="b"/>
            <a:pathLst>
              <a:path w="52" h="42">
                <a:moveTo>
                  <a:pt x="0" y="38"/>
                </a:moveTo>
                <a:cubicBezTo>
                  <a:pt x="48" y="42"/>
                  <a:pt x="48" y="42"/>
                  <a:pt x="48" y="42"/>
                </a:cubicBezTo>
                <a:cubicBezTo>
                  <a:pt x="50" y="29"/>
                  <a:pt x="51" y="17"/>
                  <a:pt x="52" y="5"/>
                </a:cubicBezTo>
                <a:cubicBezTo>
                  <a:pt x="4" y="0"/>
                  <a:pt x="4" y="0"/>
                  <a:pt x="4" y="0"/>
                </a:cubicBezTo>
                <a:cubicBezTo>
                  <a:pt x="3" y="13"/>
                  <a:pt x="2" y="26"/>
                  <a:pt x="0" y="38"/>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1" name="Freeform 2583"/>
          <p:cNvSpPr/>
          <p:nvPr/>
        </p:nvSpPr>
        <p:spPr bwMode="auto">
          <a:xfrm>
            <a:off x="1052513" y="6642100"/>
            <a:ext cx="123825" cy="100013"/>
          </a:xfrm>
          <a:custGeom>
            <a:avLst/>
            <a:gdLst>
              <a:gd name="T0" fmla="*/ 0 w 32"/>
              <a:gd name="T1" fmla="*/ 26 h 26"/>
              <a:gd name="T2" fmla="*/ 17 w 32"/>
              <a:gd name="T3" fmla="*/ 26 h 26"/>
              <a:gd name="T4" fmla="*/ 32 w 32"/>
              <a:gd name="T5" fmla="*/ 0 h 26"/>
              <a:gd name="T6" fmla="*/ 7 w 32"/>
              <a:gd name="T7" fmla="*/ 0 h 26"/>
              <a:gd name="T8" fmla="*/ 0 w 32"/>
              <a:gd name="T9" fmla="*/ 26 h 26"/>
            </a:gdLst>
            <a:ahLst/>
            <a:cxnLst>
              <a:cxn ang="0">
                <a:pos x="T0" y="T1"/>
              </a:cxn>
              <a:cxn ang="0">
                <a:pos x="T2" y="T3"/>
              </a:cxn>
              <a:cxn ang="0">
                <a:pos x="T4" y="T5"/>
              </a:cxn>
              <a:cxn ang="0">
                <a:pos x="T6" y="T7"/>
              </a:cxn>
              <a:cxn ang="0">
                <a:pos x="T8" y="T9"/>
              </a:cxn>
            </a:cxnLst>
            <a:rect l="0" t="0" r="r" b="b"/>
            <a:pathLst>
              <a:path w="32" h="26">
                <a:moveTo>
                  <a:pt x="0" y="26"/>
                </a:moveTo>
                <a:cubicBezTo>
                  <a:pt x="7" y="26"/>
                  <a:pt x="12" y="26"/>
                  <a:pt x="17" y="26"/>
                </a:cubicBezTo>
                <a:cubicBezTo>
                  <a:pt x="23" y="18"/>
                  <a:pt x="28" y="9"/>
                  <a:pt x="32" y="0"/>
                </a:cubicBezTo>
                <a:cubicBezTo>
                  <a:pt x="7" y="0"/>
                  <a:pt x="7" y="0"/>
                  <a:pt x="7" y="0"/>
                </a:cubicBezTo>
                <a:cubicBezTo>
                  <a:pt x="5" y="9"/>
                  <a:pt x="2" y="18"/>
                  <a:pt x="0" y="26"/>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2" name="Freeform 2584"/>
          <p:cNvSpPr/>
          <p:nvPr/>
        </p:nvSpPr>
        <p:spPr bwMode="auto">
          <a:xfrm>
            <a:off x="304800" y="5768975"/>
            <a:ext cx="138113" cy="127000"/>
          </a:xfrm>
          <a:custGeom>
            <a:avLst/>
            <a:gdLst>
              <a:gd name="T0" fmla="*/ 36 w 36"/>
              <a:gd name="T1" fmla="*/ 33 h 33"/>
              <a:gd name="T2" fmla="*/ 36 w 36"/>
              <a:gd name="T3" fmla="*/ 14 h 33"/>
              <a:gd name="T4" fmla="*/ 0 w 36"/>
              <a:gd name="T5" fmla="*/ 0 h 33"/>
              <a:gd name="T6" fmla="*/ 4 w 36"/>
              <a:gd name="T7" fmla="*/ 24 h 33"/>
              <a:gd name="T8" fmla="*/ 36 w 36"/>
              <a:gd name="T9" fmla="*/ 33 h 33"/>
            </a:gdLst>
            <a:ahLst/>
            <a:cxnLst>
              <a:cxn ang="0">
                <a:pos x="T0" y="T1"/>
              </a:cxn>
              <a:cxn ang="0">
                <a:pos x="T2" y="T3"/>
              </a:cxn>
              <a:cxn ang="0">
                <a:pos x="T4" y="T5"/>
              </a:cxn>
              <a:cxn ang="0">
                <a:pos x="T6" y="T7"/>
              </a:cxn>
              <a:cxn ang="0">
                <a:pos x="T8" y="T9"/>
              </a:cxn>
            </a:cxnLst>
            <a:rect l="0" t="0" r="r" b="b"/>
            <a:pathLst>
              <a:path w="36" h="33">
                <a:moveTo>
                  <a:pt x="36" y="33"/>
                </a:moveTo>
                <a:cubicBezTo>
                  <a:pt x="36" y="14"/>
                  <a:pt x="36" y="14"/>
                  <a:pt x="36" y="14"/>
                </a:cubicBezTo>
                <a:cubicBezTo>
                  <a:pt x="24" y="9"/>
                  <a:pt x="11" y="5"/>
                  <a:pt x="0" y="0"/>
                </a:cubicBezTo>
                <a:cubicBezTo>
                  <a:pt x="2" y="7"/>
                  <a:pt x="3" y="15"/>
                  <a:pt x="4" y="24"/>
                </a:cubicBezTo>
                <a:lnTo>
                  <a:pt x="36" y="33"/>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3" name="Freeform 2585"/>
          <p:cNvSpPr/>
          <p:nvPr/>
        </p:nvSpPr>
        <p:spPr bwMode="auto">
          <a:xfrm>
            <a:off x="531813" y="6078538"/>
            <a:ext cx="196850" cy="192088"/>
          </a:xfrm>
          <a:custGeom>
            <a:avLst/>
            <a:gdLst>
              <a:gd name="T0" fmla="*/ 2 w 51"/>
              <a:gd name="T1" fmla="*/ 0 h 50"/>
              <a:gd name="T2" fmla="*/ 0 w 51"/>
              <a:gd name="T3" fmla="*/ 44 h 50"/>
              <a:gd name="T4" fmla="*/ 49 w 51"/>
              <a:gd name="T5" fmla="*/ 50 h 50"/>
              <a:gd name="T6" fmla="*/ 50 w 51"/>
              <a:gd name="T7" fmla="*/ 8 h 50"/>
              <a:gd name="T8" fmla="*/ 2 w 51"/>
              <a:gd name="T9" fmla="*/ 0 h 50"/>
            </a:gdLst>
            <a:ahLst/>
            <a:cxnLst>
              <a:cxn ang="0">
                <a:pos x="T0" y="T1"/>
              </a:cxn>
              <a:cxn ang="0">
                <a:pos x="T2" y="T3"/>
              </a:cxn>
              <a:cxn ang="0">
                <a:pos x="T4" y="T5"/>
              </a:cxn>
              <a:cxn ang="0">
                <a:pos x="T6" y="T7"/>
              </a:cxn>
              <a:cxn ang="0">
                <a:pos x="T8" y="T9"/>
              </a:cxn>
            </a:cxnLst>
            <a:rect l="0" t="0" r="r" b="b"/>
            <a:pathLst>
              <a:path w="51" h="50">
                <a:moveTo>
                  <a:pt x="2" y="0"/>
                </a:moveTo>
                <a:cubicBezTo>
                  <a:pt x="2" y="14"/>
                  <a:pt x="2" y="29"/>
                  <a:pt x="0" y="44"/>
                </a:cubicBezTo>
                <a:cubicBezTo>
                  <a:pt x="49" y="50"/>
                  <a:pt x="49" y="50"/>
                  <a:pt x="49" y="50"/>
                </a:cubicBezTo>
                <a:cubicBezTo>
                  <a:pt x="50" y="35"/>
                  <a:pt x="51" y="21"/>
                  <a:pt x="50" y="8"/>
                </a:cubicBezTo>
                <a:cubicBezTo>
                  <a:pt x="34" y="5"/>
                  <a:pt x="18" y="3"/>
                  <a:pt x="2" y="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4" name="Freeform 2586"/>
          <p:cNvSpPr/>
          <p:nvPr/>
        </p:nvSpPr>
        <p:spPr bwMode="auto">
          <a:xfrm>
            <a:off x="879475" y="6642100"/>
            <a:ext cx="173038" cy="103188"/>
          </a:xfrm>
          <a:custGeom>
            <a:avLst/>
            <a:gdLst>
              <a:gd name="T0" fmla="*/ 7 w 45"/>
              <a:gd name="T1" fmla="*/ 0 h 27"/>
              <a:gd name="T2" fmla="*/ 0 w 45"/>
              <a:gd name="T3" fmla="*/ 27 h 27"/>
              <a:gd name="T4" fmla="*/ 37 w 45"/>
              <a:gd name="T5" fmla="*/ 27 h 27"/>
              <a:gd name="T6" fmla="*/ 45 w 45"/>
              <a:gd name="T7" fmla="*/ 0 h 27"/>
              <a:gd name="T8" fmla="*/ 7 w 45"/>
              <a:gd name="T9" fmla="*/ 0 h 27"/>
            </a:gdLst>
            <a:ahLst/>
            <a:cxnLst>
              <a:cxn ang="0">
                <a:pos x="T0" y="T1"/>
              </a:cxn>
              <a:cxn ang="0">
                <a:pos x="T2" y="T3"/>
              </a:cxn>
              <a:cxn ang="0">
                <a:pos x="T4" y="T5"/>
              </a:cxn>
              <a:cxn ang="0">
                <a:pos x="T6" y="T7"/>
              </a:cxn>
              <a:cxn ang="0">
                <a:pos x="T8" y="T9"/>
              </a:cxn>
            </a:cxnLst>
            <a:rect l="0" t="0" r="r" b="b"/>
            <a:pathLst>
              <a:path w="45" h="27">
                <a:moveTo>
                  <a:pt x="7" y="0"/>
                </a:moveTo>
                <a:cubicBezTo>
                  <a:pt x="5" y="9"/>
                  <a:pt x="3" y="18"/>
                  <a:pt x="0" y="27"/>
                </a:cubicBezTo>
                <a:cubicBezTo>
                  <a:pt x="14" y="27"/>
                  <a:pt x="27" y="27"/>
                  <a:pt x="37" y="27"/>
                </a:cubicBezTo>
                <a:cubicBezTo>
                  <a:pt x="40" y="18"/>
                  <a:pt x="43" y="9"/>
                  <a:pt x="45" y="0"/>
                </a:cubicBezTo>
                <a:lnTo>
                  <a:pt x="7" y="0"/>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5" name="Freeform 2587"/>
          <p:cNvSpPr/>
          <p:nvPr/>
        </p:nvSpPr>
        <p:spPr bwMode="auto">
          <a:xfrm>
            <a:off x="693738" y="6467475"/>
            <a:ext cx="217488" cy="150813"/>
          </a:xfrm>
          <a:custGeom>
            <a:avLst/>
            <a:gdLst>
              <a:gd name="T0" fmla="*/ 0 w 56"/>
              <a:gd name="T1" fmla="*/ 39 h 39"/>
              <a:gd name="T2" fmla="*/ 50 w 56"/>
              <a:gd name="T3" fmla="*/ 39 h 39"/>
              <a:gd name="T4" fmla="*/ 56 w 56"/>
              <a:gd name="T5" fmla="*/ 3 h 39"/>
              <a:gd name="T6" fmla="*/ 8 w 56"/>
              <a:gd name="T7" fmla="*/ 0 h 39"/>
              <a:gd name="T8" fmla="*/ 0 w 56"/>
              <a:gd name="T9" fmla="*/ 39 h 39"/>
            </a:gdLst>
            <a:ahLst/>
            <a:cxnLst>
              <a:cxn ang="0">
                <a:pos x="T0" y="T1"/>
              </a:cxn>
              <a:cxn ang="0">
                <a:pos x="T2" y="T3"/>
              </a:cxn>
              <a:cxn ang="0">
                <a:pos x="T4" y="T5"/>
              </a:cxn>
              <a:cxn ang="0">
                <a:pos x="T6" y="T7"/>
              </a:cxn>
              <a:cxn ang="0">
                <a:pos x="T8" y="T9"/>
              </a:cxn>
            </a:cxnLst>
            <a:rect l="0" t="0" r="r" b="b"/>
            <a:pathLst>
              <a:path w="56" h="39">
                <a:moveTo>
                  <a:pt x="0" y="39"/>
                </a:moveTo>
                <a:cubicBezTo>
                  <a:pt x="50" y="39"/>
                  <a:pt x="50" y="39"/>
                  <a:pt x="50" y="39"/>
                </a:cubicBezTo>
                <a:cubicBezTo>
                  <a:pt x="52" y="28"/>
                  <a:pt x="55" y="16"/>
                  <a:pt x="56" y="3"/>
                </a:cubicBezTo>
                <a:cubicBezTo>
                  <a:pt x="8" y="0"/>
                  <a:pt x="8" y="0"/>
                  <a:pt x="8" y="0"/>
                </a:cubicBezTo>
                <a:cubicBezTo>
                  <a:pt x="5" y="14"/>
                  <a:pt x="3" y="27"/>
                  <a:pt x="0" y="39"/>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6" name="Freeform 2588"/>
          <p:cNvSpPr/>
          <p:nvPr/>
        </p:nvSpPr>
        <p:spPr bwMode="auto">
          <a:xfrm>
            <a:off x="1084263" y="6769100"/>
            <a:ext cx="76200" cy="92075"/>
          </a:xfrm>
          <a:custGeom>
            <a:avLst/>
            <a:gdLst>
              <a:gd name="T0" fmla="*/ 0 w 20"/>
              <a:gd name="T1" fmla="*/ 1 h 24"/>
              <a:gd name="T2" fmla="*/ 16 w 20"/>
              <a:gd name="T3" fmla="*/ 24 h 24"/>
              <a:gd name="T4" fmla="*/ 20 w 20"/>
              <a:gd name="T5" fmla="*/ 24 h 24"/>
              <a:gd name="T6" fmla="*/ 15 w 20"/>
              <a:gd name="T7" fmla="*/ 0 h 24"/>
              <a:gd name="T8" fmla="*/ 0 w 20"/>
              <a:gd name="T9" fmla="*/ 1 h 24"/>
            </a:gdLst>
            <a:ahLst/>
            <a:cxnLst>
              <a:cxn ang="0">
                <a:pos x="T0" y="T1"/>
              </a:cxn>
              <a:cxn ang="0">
                <a:pos x="T2" y="T3"/>
              </a:cxn>
              <a:cxn ang="0">
                <a:pos x="T4" y="T5"/>
              </a:cxn>
              <a:cxn ang="0">
                <a:pos x="T6" y="T7"/>
              </a:cxn>
              <a:cxn ang="0">
                <a:pos x="T8" y="T9"/>
              </a:cxn>
            </a:cxnLst>
            <a:rect l="0" t="0" r="r" b="b"/>
            <a:pathLst>
              <a:path w="20" h="24">
                <a:moveTo>
                  <a:pt x="0" y="1"/>
                </a:moveTo>
                <a:cubicBezTo>
                  <a:pt x="16" y="24"/>
                  <a:pt x="16" y="24"/>
                  <a:pt x="16" y="24"/>
                </a:cubicBezTo>
                <a:cubicBezTo>
                  <a:pt x="20" y="24"/>
                  <a:pt x="20" y="24"/>
                  <a:pt x="20" y="24"/>
                </a:cubicBezTo>
                <a:cubicBezTo>
                  <a:pt x="18" y="16"/>
                  <a:pt x="16" y="8"/>
                  <a:pt x="15" y="0"/>
                </a:cubicBezTo>
                <a:cubicBezTo>
                  <a:pt x="11" y="0"/>
                  <a:pt x="6" y="1"/>
                  <a:pt x="0" y="1"/>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7" name="Freeform 2589"/>
          <p:cNvSpPr/>
          <p:nvPr/>
        </p:nvSpPr>
        <p:spPr bwMode="auto">
          <a:xfrm>
            <a:off x="320675" y="5888038"/>
            <a:ext cx="165100" cy="155575"/>
          </a:xfrm>
          <a:custGeom>
            <a:avLst/>
            <a:gdLst>
              <a:gd name="T0" fmla="*/ 32 w 43"/>
              <a:gd name="T1" fmla="*/ 9 h 40"/>
              <a:gd name="T2" fmla="*/ 0 w 43"/>
              <a:gd name="T3" fmla="*/ 0 h 40"/>
              <a:gd name="T4" fmla="*/ 1 w 43"/>
              <a:gd name="T5" fmla="*/ 33 h 40"/>
              <a:gd name="T6" fmla="*/ 43 w 43"/>
              <a:gd name="T7" fmla="*/ 40 h 40"/>
              <a:gd name="T8" fmla="*/ 32 w 43"/>
              <a:gd name="T9" fmla="*/ 9 h 40"/>
            </a:gdLst>
            <a:ahLst/>
            <a:cxnLst>
              <a:cxn ang="0">
                <a:pos x="T0" y="T1"/>
              </a:cxn>
              <a:cxn ang="0">
                <a:pos x="T2" y="T3"/>
              </a:cxn>
              <a:cxn ang="0">
                <a:pos x="T4" y="T5"/>
              </a:cxn>
              <a:cxn ang="0">
                <a:pos x="T6" y="T7"/>
              </a:cxn>
              <a:cxn ang="0">
                <a:pos x="T8" y="T9"/>
              </a:cxn>
            </a:cxnLst>
            <a:rect l="0" t="0" r="r" b="b"/>
            <a:pathLst>
              <a:path w="43" h="40">
                <a:moveTo>
                  <a:pt x="32" y="9"/>
                </a:moveTo>
                <a:cubicBezTo>
                  <a:pt x="0" y="0"/>
                  <a:pt x="0" y="0"/>
                  <a:pt x="0" y="0"/>
                </a:cubicBezTo>
                <a:cubicBezTo>
                  <a:pt x="1" y="10"/>
                  <a:pt x="1" y="21"/>
                  <a:pt x="1" y="33"/>
                </a:cubicBezTo>
                <a:cubicBezTo>
                  <a:pt x="43" y="40"/>
                  <a:pt x="43" y="40"/>
                  <a:pt x="43" y="40"/>
                </a:cubicBezTo>
                <a:cubicBezTo>
                  <a:pt x="36" y="34"/>
                  <a:pt x="31" y="24"/>
                  <a:pt x="32" y="9"/>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8" name="Freeform 2590"/>
          <p:cNvSpPr/>
          <p:nvPr/>
        </p:nvSpPr>
        <p:spPr bwMode="auto">
          <a:xfrm>
            <a:off x="509588" y="6275388"/>
            <a:ext cx="211138" cy="169863"/>
          </a:xfrm>
          <a:custGeom>
            <a:avLst/>
            <a:gdLst>
              <a:gd name="T0" fmla="*/ 0 w 55"/>
              <a:gd name="T1" fmla="*/ 40 h 44"/>
              <a:gd name="T2" fmla="*/ 50 w 55"/>
              <a:gd name="T3" fmla="*/ 44 h 44"/>
              <a:gd name="T4" fmla="*/ 55 w 55"/>
              <a:gd name="T5" fmla="*/ 5 h 44"/>
              <a:gd name="T6" fmla="*/ 6 w 55"/>
              <a:gd name="T7" fmla="*/ 0 h 44"/>
              <a:gd name="T8" fmla="*/ 0 w 55"/>
              <a:gd name="T9" fmla="*/ 40 h 44"/>
            </a:gdLst>
            <a:ahLst/>
            <a:cxnLst>
              <a:cxn ang="0">
                <a:pos x="T0" y="T1"/>
              </a:cxn>
              <a:cxn ang="0">
                <a:pos x="T2" y="T3"/>
              </a:cxn>
              <a:cxn ang="0">
                <a:pos x="T4" y="T5"/>
              </a:cxn>
              <a:cxn ang="0">
                <a:pos x="T6" y="T7"/>
              </a:cxn>
              <a:cxn ang="0">
                <a:pos x="T8" y="T9"/>
              </a:cxn>
            </a:cxnLst>
            <a:rect l="0" t="0" r="r" b="b"/>
            <a:pathLst>
              <a:path w="55" h="44">
                <a:moveTo>
                  <a:pt x="0" y="40"/>
                </a:moveTo>
                <a:cubicBezTo>
                  <a:pt x="50" y="44"/>
                  <a:pt x="50" y="44"/>
                  <a:pt x="50" y="44"/>
                </a:cubicBezTo>
                <a:cubicBezTo>
                  <a:pt x="52" y="31"/>
                  <a:pt x="54" y="18"/>
                  <a:pt x="55" y="5"/>
                </a:cubicBezTo>
                <a:cubicBezTo>
                  <a:pt x="6" y="0"/>
                  <a:pt x="6" y="0"/>
                  <a:pt x="6" y="0"/>
                </a:cubicBezTo>
                <a:cubicBezTo>
                  <a:pt x="4" y="13"/>
                  <a:pt x="3" y="27"/>
                  <a:pt x="0" y="4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9" name="Freeform 2591"/>
          <p:cNvSpPr/>
          <p:nvPr/>
        </p:nvSpPr>
        <p:spPr bwMode="auto">
          <a:xfrm>
            <a:off x="1041400" y="6772275"/>
            <a:ext cx="92075" cy="88900"/>
          </a:xfrm>
          <a:custGeom>
            <a:avLst/>
            <a:gdLst>
              <a:gd name="T0" fmla="*/ 0 w 24"/>
              <a:gd name="T1" fmla="*/ 0 h 23"/>
              <a:gd name="T2" fmla="*/ 16 w 24"/>
              <a:gd name="T3" fmla="*/ 23 h 23"/>
              <a:gd name="T4" fmla="*/ 24 w 24"/>
              <a:gd name="T5" fmla="*/ 23 h 23"/>
              <a:gd name="T6" fmla="*/ 8 w 24"/>
              <a:gd name="T7" fmla="*/ 0 h 23"/>
              <a:gd name="T8" fmla="*/ 0 w 24"/>
              <a:gd name="T9" fmla="*/ 0 h 23"/>
            </a:gdLst>
            <a:ahLst/>
            <a:cxnLst>
              <a:cxn ang="0">
                <a:pos x="T0" y="T1"/>
              </a:cxn>
              <a:cxn ang="0">
                <a:pos x="T2" y="T3"/>
              </a:cxn>
              <a:cxn ang="0">
                <a:pos x="T4" y="T5"/>
              </a:cxn>
              <a:cxn ang="0">
                <a:pos x="T6" y="T7"/>
              </a:cxn>
              <a:cxn ang="0">
                <a:pos x="T8" y="T9"/>
              </a:cxn>
            </a:cxnLst>
            <a:rect l="0" t="0" r="r" b="b"/>
            <a:pathLst>
              <a:path w="24" h="23">
                <a:moveTo>
                  <a:pt x="0" y="0"/>
                </a:moveTo>
                <a:cubicBezTo>
                  <a:pt x="16" y="23"/>
                  <a:pt x="16" y="23"/>
                  <a:pt x="16" y="23"/>
                </a:cubicBezTo>
                <a:cubicBezTo>
                  <a:pt x="24" y="23"/>
                  <a:pt x="24" y="23"/>
                  <a:pt x="24" y="23"/>
                </a:cubicBezTo>
                <a:cubicBezTo>
                  <a:pt x="8" y="0"/>
                  <a:pt x="8" y="0"/>
                  <a:pt x="8" y="0"/>
                </a:cubicBezTo>
                <a:cubicBezTo>
                  <a:pt x="5" y="0"/>
                  <a:pt x="3" y="0"/>
                  <a:pt x="0"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0" name="Freeform 2592"/>
          <p:cNvSpPr/>
          <p:nvPr/>
        </p:nvSpPr>
        <p:spPr bwMode="auto">
          <a:xfrm>
            <a:off x="744538" y="6780213"/>
            <a:ext cx="188913" cy="80963"/>
          </a:xfrm>
          <a:custGeom>
            <a:avLst/>
            <a:gdLst>
              <a:gd name="T0" fmla="*/ 29 w 49"/>
              <a:gd name="T1" fmla="*/ 0 h 21"/>
              <a:gd name="T2" fmla="*/ 0 w 49"/>
              <a:gd name="T3" fmla="*/ 1 h 21"/>
              <a:gd name="T4" fmla="*/ 17 w 49"/>
              <a:gd name="T5" fmla="*/ 21 h 21"/>
              <a:gd name="T6" fmla="*/ 49 w 49"/>
              <a:gd name="T7" fmla="*/ 21 h 21"/>
              <a:gd name="T8" fmla="*/ 29 w 49"/>
              <a:gd name="T9" fmla="*/ 0 h 21"/>
            </a:gdLst>
            <a:ahLst/>
            <a:cxnLst>
              <a:cxn ang="0">
                <a:pos x="T0" y="T1"/>
              </a:cxn>
              <a:cxn ang="0">
                <a:pos x="T2" y="T3"/>
              </a:cxn>
              <a:cxn ang="0">
                <a:pos x="T4" y="T5"/>
              </a:cxn>
              <a:cxn ang="0">
                <a:pos x="T6" y="T7"/>
              </a:cxn>
              <a:cxn ang="0">
                <a:pos x="T8" y="T9"/>
              </a:cxn>
            </a:cxnLst>
            <a:rect l="0" t="0" r="r" b="b"/>
            <a:pathLst>
              <a:path w="49" h="21">
                <a:moveTo>
                  <a:pt x="29" y="0"/>
                </a:moveTo>
                <a:cubicBezTo>
                  <a:pt x="20" y="0"/>
                  <a:pt x="10" y="0"/>
                  <a:pt x="0" y="1"/>
                </a:cubicBezTo>
                <a:cubicBezTo>
                  <a:pt x="4" y="8"/>
                  <a:pt x="10" y="15"/>
                  <a:pt x="17" y="21"/>
                </a:cubicBezTo>
                <a:cubicBezTo>
                  <a:pt x="49" y="21"/>
                  <a:pt x="49" y="21"/>
                  <a:pt x="49" y="21"/>
                </a:cubicBezTo>
                <a:cubicBezTo>
                  <a:pt x="41" y="16"/>
                  <a:pt x="35" y="9"/>
                  <a:pt x="29" y="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1" name="Freeform 2593"/>
          <p:cNvSpPr/>
          <p:nvPr/>
        </p:nvSpPr>
        <p:spPr bwMode="auto">
          <a:xfrm>
            <a:off x="639763" y="6784975"/>
            <a:ext cx="131763" cy="76200"/>
          </a:xfrm>
          <a:custGeom>
            <a:avLst/>
            <a:gdLst>
              <a:gd name="T0" fmla="*/ 0 w 34"/>
              <a:gd name="T1" fmla="*/ 0 h 20"/>
              <a:gd name="T2" fmla="*/ 12 w 34"/>
              <a:gd name="T3" fmla="*/ 20 h 20"/>
              <a:gd name="T4" fmla="*/ 34 w 34"/>
              <a:gd name="T5" fmla="*/ 20 h 20"/>
              <a:gd name="T6" fmla="*/ 19 w 34"/>
              <a:gd name="T7" fmla="*/ 0 h 20"/>
              <a:gd name="T8" fmla="*/ 0 w 34"/>
              <a:gd name="T9" fmla="*/ 0 h 20"/>
            </a:gdLst>
            <a:ahLst/>
            <a:cxnLst>
              <a:cxn ang="0">
                <a:pos x="T0" y="T1"/>
              </a:cxn>
              <a:cxn ang="0">
                <a:pos x="T2" y="T3"/>
              </a:cxn>
              <a:cxn ang="0">
                <a:pos x="T4" y="T5"/>
              </a:cxn>
              <a:cxn ang="0">
                <a:pos x="T6" y="T7"/>
              </a:cxn>
              <a:cxn ang="0">
                <a:pos x="T8" y="T9"/>
              </a:cxn>
            </a:cxnLst>
            <a:rect l="0" t="0" r="r" b="b"/>
            <a:pathLst>
              <a:path w="34" h="20">
                <a:moveTo>
                  <a:pt x="0" y="0"/>
                </a:moveTo>
                <a:cubicBezTo>
                  <a:pt x="3" y="8"/>
                  <a:pt x="7" y="14"/>
                  <a:pt x="12" y="20"/>
                </a:cubicBezTo>
                <a:cubicBezTo>
                  <a:pt x="34" y="20"/>
                  <a:pt x="34" y="20"/>
                  <a:pt x="34" y="20"/>
                </a:cubicBezTo>
                <a:cubicBezTo>
                  <a:pt x="28" y="14"/>
                  <a:pt x="22" y="8"/>
                  <a:pt x="19" y="0"/>
                </a:cubicBezTo>
                <a:cubicBezTo>
                  <a:pt x="12" y="0"/>
                  <a:pt x="6" y="0"/>
                  <a:pt x="0" y="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2" name="Freeform 2594"/>
          <p:cNvSpPr/>
          <p:nvPr/>
        </p:nvSpPr>
        <p:spPr bwMode="auto">
          <a:xfrm>
            <a:off x="304800" y="6038850"/>
            <a:ext cx="212725" cy="204788"/>
          </a:xfrm>
          <a:custGeom>
            <a:avLst/>
            <a:gdLst>
              <a:gd name="T0" fmla="*/ 55 w 55"/>
              <a:gd name="T1" fmla="*/ 9 h 53"/>
              <a:gd name="T2" fmla="*/ 4 w 55"/>
              <a:gd name="T3" fmla="*/ 0 h 53"/>
              <a:gd name="T4" fmla="*/ 0 w 55"/>
              <a:gd name="T5" fmla="*/ 47 h 53"/>
              <a:gd name="T6" fmla="*/ 53 w 55"/>
              <a:gd name="T7" fmla="*/ 53 h 53"/>
              <a:gd name="T8" fmla="*/ 55 w 55"/>
              <a:gd name="T9" fmla="*/ 9 h 53"/>
            </a:gdLst>
            <a:ahLst/>
            <a:cxnLst>
              <a:cxn ang="0">
                <a:pos x="T0" y="T1"/>
              </a:cxn>
              <a:cxn ang="0">
                <a:pos x="T2" y="T3"/>
              </a:cxn>
              <a:cxn ang="0">
                <a:pos x="T4" y="T5"/>
              </a:cxn>
              <a:cxn ang="0">
                <a:pos x="T6" y="T7"/>
              </a:cxn>
              <a:cxn ang="0">
                <a:pos x="T8" y="T9"/>
              </a:cxn>
            </a:cxnLst>
            <a:rect l="0" t="0" r="r" b="b"/>
            <a:pathLst>
              <a:path w="55" h="53">
                <a:moveTo>
                  <a:pt x="55" y="9"/>
                </a:moveTo>
                <a:cubicBezTo>
                  <a:pt x="38" y="6"/>
                  <a:pt x="21" y="3"/>
                  <a:pt x="4" y="0"/>
                </a:cubicBezTo>
                <a:cubicBezTo>
                  <a:pt x="4" y="15"/>
                  <a:pt x="2" y="31"/>
                  <a:pt x="0" y="47"/>
                </a:cubicBezTo>
                <a:cubicBezTo>
                  <a:pt x="53" y="53"/>
                  <a:pt x="53" y="53"/>
                  <a:pt x="53" y="53"/>
                </a:cubicBezTo>
                <a:cubicBezTo>
                  <a:pt x="54" y="38"/>
                  <a:pt x="55" y="23"/>
                  <a:pt x="55" y="9"/>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3" name="Freeform 2595"/>
          <p:cNvSpPr/>
          <p:nvPr/>
        </p:nvSpPr>
        <p:spPr bwMode="auto">
          <a:xfrm>
            <a:off x="998538" y="6777038"/>
            <a:ext cx="93663" cy="84138"/>
          </a:xfrm>
          <a:custGeom>
            <a:avLst/>
            <a:gdLst>
              <a:gd name="T0" fmla="*/ 0 w 24"/>
              <a:gd name="T1" fmla="*/ 0 h 22"/>
              <a:gd name="T2" fmla="*/ 16 w 24"/>
              <a:gd name="T3" fmla="*/ 22 h 22"/>
              <a:gd name="T4" fmla="*/ 24 w 24"/>
              <a:gd name="T5" fmla="*/ 22 h 22"/>
              <a:gd name="T6" fmla="*/ 8 w 24"/>
              <a:gd name="T7" fmla="*/ 0 h 22"/>
              <a:gd name="T8" fmla="*/ 0 w 24"/>
              <a:gd name="T9" fmla="*/ 0 h 22"/>
            </a:gdLst>
            <a:ahLst/>
            <a:cxnLst>
              <a:cxn ang="0">
                <a:pos x="T0" y="T1"/>
              </a:cxn>
              <a:cxn ang="0">
                <a:pos x="T2" y="T3"/>
              </a:cxn>
              <a:cxn ang="0">
                <a:pos x="T4" y="T5"/>
              </a:cxn>
              <a:cxn ang="0">
                <a:pos x="T6" y="T7"/>
              </a:cxn>
              <a:cxn ang="0">
                <a:pos x="T8" y="T9"/>
              </a:cxn>
            </a:cxnLst>
            <a:rect l="0" t="0" r="r" b="b"/>
            <a:pathLst>
              <a:path w="24" h="22">
                <a:moveTo>
                  <a:pt x="0" y="0"/>
                </a:moveTo>
                <a:cubicBezTo>
                  <a:pt x="16" y="22"/>
                  <a:pt x="16" y="22"/>
                  <a:pt x="16" y="22"/>
                </a:cubicBezTo>
                <a:cubicBezTo>
                  <a:pt x="24" y="22"/>
                  <a:pt x="24" y="22"/>
                  <a:pt x="24" y="22"/>
                </a:cubicBezTo>
                <a:cubicBezTo>
                  <a:pt x="8" y="0"/>
                  <a:pt x="8" y="0"/>
                  <a:pt x="8" y="0"/>
                </a:cubicBezTo>
                <a:cubicBezTo>
                  <a:pt x="6" y="0"/>
                  <a:pt x="3" y="0"/>
                  <a:pt x="0"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4" name="Freeform 2596"/>
          <p:cNvSpPr/>
          <p:nvPr/>
        </p:nvSpPr>
        <p:spPr bwMode="auto">
          <a:xfrm>
            <a:off x="127000" y="5699125"/>
            <a:ext cx="166688" cy="155575"/>
          </a:xfrm>
          <a:custGeom>
            <a:avLst/>
            <a:gdLst>
              <a:gd name="T0" fmla="*/ 43 w 43"/>
              <a:gd name="T1" fmla="*/ 40 h 40"/>
              <a:gd name="T2" fmla="*/ 39 w 43"/>
              <a:gd name="T3" fmla="*/ 15 h 40"/>
              <a:gd name="T4" fmla="*/ 0 w 43"/>
              <a:gd name="T5" fmla="*/ 0 h 40"/>
              <a:gd name="T6" fmla="*/ 6 w 43"/>
              <a:gd name="T7" fmla="*/ 29 h 40"/>
              <a:gd name="T8" fmla="*/ 43 w 43"/>
              <a:gd name="T9" fmla="*/ 40 h 40"/>
            </a:gdLst>
            <a:ahLst/>
            <a:cxnLst>
              <a:cxn ang="0">
                <a:pos x="T0" y="T1"/>
              </a:cxn>
              <a:cxn ang="0">
                <a:pos x="T2" y="T3"/>
              </a:cxn>
              <a:cxn ang="0">
                <a:pos x="T4" y="T5"/>
              </a:cxn>
              <a:cxn ang="0">
                <a:pos x="T6" y="T7"/>
              </a:cxn>
              <a:cxn ang="0">
                <a:pos x="T8" y="T9"/>
              </a:cxn>
            </a:cxnLst>
            <a:rect l="0" t="0" r="r" b="b"/>
            <a:pathLst>
              <a:path w="43" h="40">
                <a:moveTo>
                  <a:pt x="43" y="40"/>
                </a:moveTo>
                <a:cubicBezTo>
                  <a:pt x="42" y="31"/>
                  <a:pt x="40" y="22"/>
                  <a:pt x="39" y="15"/>
                </a:cubicBezTo>
                <a:cubicBezTo>
                  <a:pt x="23" y="9"/>
                  <a:pt x="10" y="4"/>
                  <a:pt x="0" y="0"/>
                </a:cubicBezTo>
                <a:cubicBezTo>
                  <a:pt x="3" y="7"/>
                  <a:pt x="4" y="17"/>
                  <a:pt x="6" y="29"/>
                </a:cubicBezTo>
                <a:lnTo>
                  <a:pt x="43" y="40"/>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5" name="Freeform 2597"/>
          <p:cNvSpPr/>
          <p:nvPr/>
        </p:nvSpPr>
        <p:spPr bwMode="auto">
          <a:xfrm>
            <a:off x="957263" y="6777038"/>
            <a:ext cx="92075" cy="84138"/>
          </a:xfrm>
          <a:custGeom>
            <a:avLst/>
            <a:gdLst>
              <a:gd name="T0" fmla="*/ 0 w 24"/>
              <a:gd name="T1" fmla="*/ 0 h 22"/>
              <a:gd name="T2" fmla="*/ 15 w 24"/>
              <a:gd name="T3" fmla="*/ 22 h 22"/>
              <a:gd name="T4" fmla="*/ 24 w 24"/>
              <a:gd name="T5" fmla="*/ 22 h 22"/>
              <a:gd name="T6" fmla="*/ 8 w 24"/>
              <a:gd name="T7" fmla="*/ 0 h 22"/>
              <a:gd name="T8" fmla="*/ 0 w 24"/>
              <a:gd name="T9" fmla="*/ 0 h 22"/>
            </a:gdLst>
            <a:ahLst/>
            <a:cxnLst>
              <a:cxn ang="0">
                <a:pos x="T0" y="T1"/>
              </a:cxn>
              <a:cxn ang="0">
                <a:pos x="T2" y="T3"/>
              </a:cxn>
              <a:cxn ang="0">
                <a:pos x="T4" y="T5"/>
              </a:cxn>
              <a:cxn ang="0">
                <a:pos x="T6" y="T7"/>
              </a:cxn>
              <a:cxn ang="0">
                <a:pos x="T8" y="T9"/>
              </a:cxn>
            </a:cxnLst>
            <a:rect l="0" t="0" r="r" b="b"/>
            <a:pathLst>
              <a:path w="24" h="22">
                <a:moveTo>
                  <a:pt x="0" y="0"/>
                </a:moveTo>
                <a:cubicBezTo>
                  <a:pt x="15" y="22"/>
                  <a:pt x="15" y="22"/>
                  <a:pt x="15" y="22"/>
                </a:cubicBezTo>
                <a:cubicBezTo>
                  <a:pt x="24" y="22"/>
                  <a:pt x="24" y="22"/>
                  <a:pt x="24" y="22"/>
                </a:cubicBezTo>
                <a:cubicBezTo>
                  <a:pt x="8" y="0"/>
                  <a:pt x="8" y="0"/>
                  <a:pt x="8" y="0"/>
                </a:cubicBezTo>
                <a:cubicBezTo>
                  <a:pt x="6" y="0"/>
                  <a:pt x="3" y="0"/>
                  <a:pt x="0"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6" name="Freeform 2598"/>
          <p:cNvSpPr/>
          <p:nvPr/>
        </p:nvSpPr>
        <p:spPr bwMode="auto">
          <a:xfrm>
            <a:off x="153988" y="5842000"/>
            <a:ext cx="142875" cy="169863"/>
          </a:xfrm>
          <a:custGeom>
            <a:avLst/>
            <a:gdLst>
              <a:gd name="T0" fmla="*/ 1 w 37"/>
              <a:gd name="T1" fmla="*/ 38 h 44"/>
              <a:gd name="T2" fmla="*/ 37 w 37"/>
              <a:gd name="T3" fmla="*/ 44 h 44"/>
              <a:gd name="T4" fmla="*/ 37 w 37"/>
              <a:gd name="T5" fmla="*/ 10 h 44"/>
              <a:gd name="T6" fmla="*/ 0 w 37"/>
              <a:gd name="T7" fmla="*/ 0 h 44"/>
              <a:gd name="T8" fmla="*/ 1 w 37"/>
              <a:gd name="T9" fmla="*/ 38 h 44"/>
            </a:gdLst>
            <a:ahLst/>
            <a:cxnLst>
              <a:cxn ang="0">
                <a:pos x="T0" y="T1"/>
              </a:cxn>
              <a:cxn ang="0">
                <a:pos x="T2" y="T3"/>
              </a:cxn>
              <a:cxn ang="0">
                <a:pos x="T4" y="T5"/>
              </a:cxn>
              <a:cxn ang="0">
                <a:pos x="T6" y="T7"/>
              </a:cxn>
              <a:cxn ang="0">
                <a:pos x="T8" y="T9"/>
              </a:cxn>
            </a:cxnLst>
            <a:rect l="0" t="0" r="r" b="b"/>
            <a:pathLst>
              <a:path w="37" h="44">
                <a:moveTo>
                  <a:pt x="1" y="38"/>
                </a:moveTo>
                <a:cubicBezTo>
                  <a:pt x="37" y="44"/>
                  <a:pt x="37" y="44"/>
                  <a:pt x="37" y="44"/>
                </a:cubicBezTo>
                <a:cubicBezTo>
                  <a:pt x="37" y="32"/>
                  <a:pt x="37" y="21"/>
                  <a:pt x="37" y="10"/>
                </a:cubicBezTo>
                <a:cubicBezTo>
                  <a:pt x="0" y="0"/>
                  <a:pt x="0" y="0"/>
                  <a:pt x="0" y="0"/>
                </a:cubicBezTo>
                <a:cubicBezTo>
                  <a:pt x="0" y="11"/>
                  <a:pt x="1" y="24"/>
                  <a:pt x="1" y="38"/>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7" name="Freeform 2599"/>
          <p:cNvSpPr/>
          <p:nvPr/>
        </p:nvSpPr>
        <p:spPr bwMode="auto">
          <a:xfrm>
            <a:off x="655638" y="6642100"/>
            <a:ext cx="223838" cy="107950"/>
          </a:xfrm>
          <a:custGeom>
            <a:avLst/>
            <a:gdLst>
              <a:gd name="T0" fmla="*/ 8 w 58"/>
              <a:gd name="T1" fmla="*/ 0 h 28"/>
              <a:gd name="T2" fmla="*/ 0 w 58"/>
              <a:gd name="T3" fmla="*/ 28 h 28"/>
              <a:gd name="T4" fmla="*/ 51 w 58"/>
              <a:gd name="T5" fmla="*/ 27 h 28"/>
              <a:gd name="T6" fmla="*/ 58 w 58"/>
              <a:gd name="T7" fmla="*/ 0 h 28"/>
              <a:gd name="T8" fmla="*/ 8 w 58"/>
              <a:gd name="T9" fmla="*/ 0 h 28"/>
            </a:gdLst>
            <a:ahLst/>
            <a:cxnLst>
              <a:cxn ang="0">
                <a:pos x="T0" y="T1"/>
              </a:cxn>
              <a:cxn ang="0">
                <a:pos x="T2" y="T3"/>
              </a:cxn>
              <a:cxn ang="0">
                <a:pos x="T4" y="T5"/>
              </a:cxn>
              <a:cxn ang="0">
                <a:pos x="T6" y="T7"/>
              </a:cxn>
              <a:cxn ang="0">
                <a:pos x="T8" y="T9"/>
              </a:cxn>
            </a:cxnLst>
            <a:rect l="0" t="0" r="r" b="b"/>
            <a:pathLst>
              <a:path w="58" h="28">
                <a:moveTo>
                  <a:pt x="8" y="0"/>
                </a:moveTo>
                <a:cubicBezTo>
                  <a:pt x="6" y="9"/>
                  <a:pt x="3" y="19"/>
                  <a:pt x="0" y="28"/>
                </a:cubicBezTo>
                <a:cubicBezTo>
                  <a:pt x="18" y="28"/>
                  <a:pt x="35" y="27"/>
                  <a:pt x="51" y="27"/>
                </a:cubicBezTo>
                <a:cubicBezTo>
                  <a:pt x="54" y="18"/>
                  <a:pt x="56" y="9"/>
                  <a:pt x="58" y="0"/>
                </a:cubicBezTo>
                <a:lnTo>
                  <a:pt x="8" y="0"/>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8" name="Freeform 2600"/>
          <p:cNvSpPr/>
          <p:nvPr/>
        </p:nvSpPr>
        <p:spPr bwMode="auto">
          <a:xfrm>
            <a:off x="428625" y="6784975"/>
            <a:ext cx="80963" cy="61913"/>
          </a:xfrm>
          <a:custGeom>
            <a:avLst/>
            <a:gdLst>
              <a:gd name="T0" fmla="*/ 0 w 21"/>
              <a:gd name="T1" fmla="*/ 0 h 16"/>
              <a:gd name="T2" fmla="*/ 3 w 21"/>
              <a:gd name="T3" fmla="*/ 11 h 16"/>
              <a:gd name="T4" fmla="*/ 21 w 21"/>
              <a:gd name="T5" fmla="*/ 16 h 16"/>
              <a:gd name="T6" fmla="*/ 17 w 21"/>
              <a:gd name="T7" fmla="*/ 0 h 16"/>
              <a:gd name="T8" fmla="*/ 0 w 21"/>
              <a:gd name="T9" fmla="*/ 0 h 16"/>
            </a:gdLst>
            <a:ahLst/>
            <a:cxnLst>
              <a:cxn ang="0">
                <a:pos x="T0" y="T1"/>
              </a:cxn>
              <a:cxn ang="0">
                <a:pos x="T2" y="T3"/>
              </a:cxn>
              <a:cxn ang="0">
                <a:pos x="T4" y="T5"/>
              </a:cxn>
              <a:cxn ang="0">
                <a:pos x="T6" y="T7"/>
              </a:cxn>
              <a:cxn ang="0">
                <a:pos x="T8" y="T9"/>
              </a:cxn>
            </a:cxnLst>
            <a:rect l="0" t="0" r="r" b="b"/>
            <a:pathLst>
              <a:path w="21" h="16">
                <a:moveTo>
                  <a:pt x="0" y="0"/>
                </a:moveTo>
                <a:cubicBezTo>
                  <a:pt x="1" y="4"/>
                  <a:pt x="2" y="7"/>
                  <a:pt x="3" y="11"/>
                </a:cubicBezTo>
                <a:cubicBezTo>
                  <a:pt x="9" y="13"/>
                  <a:pt x="15" y="14"/>
                  <a:pt x="21" y="16"/>
                </a:cubicBezTo>
                <a:cubicBezTo>
                  <a:pt x="19" y="10"/>
                  <a:pt x="17" y="5"/>
                  <a:pt x="17" y="0"/>
                </a:cubicBezTo>
                <a:cubicBezTo>
                  <a:pt x="12" y="0"/>
                  <a:pt x="6" y="0"/>
                  <a:pt x="0" y="0"/>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9" name="Freeform 2601"/>
          <p:cNvSpPr/>
          <p:nvPr/>
        </p:nvSpPr>
        <p:spPr bwMode="auto">
          <a:xfrm>
            <a:off x="520700" y="6784975"/>
            <a:ext cx="127000" cy="76200"/>
          </a:xfrm>
          <a:custGeom>
            <a:avLst/>
            <a:gdLst>
              <a:gd name="T0" fmla="*/ 0 w 33"/>
              <a:gd name="T1" fmla="*/ 0 h 20"/>
              <a:gd name="T2" fmla="*/ 5 w 33"/>
              <a:gd name="T3" fmla="*/ 17 h 20"/>
              <a:gd name="T4" fmla="*/ 33 w 33"/>
              <a:gd name="T5" fmla="*/ 20 h 20"/>
              <a:gd name="T6" fmla="*/ 22 w 33"/>
              <a:gd name="T7" fmla="*/ 0 h 20"/>
              <a:gd name="T8" fmla="*/ 0 w 33"/>
              <a:gd name="T9" fmla="*/ 0 h 20"/>
            </a:gdLst>
            <a:ahLst/>
            <a:cxnLst>
              <a:cxn ang="0">
                <a:pos x="T0" y="T1"/>
              </a:cxn>
              <a:cxn ang="0">
                <a:pos x="T2" y="T3"/>
              </a:cxn>
              <a:cxn ang="0">
                <a:pos x="T4" y="T5"/>
              </a:cxn>
              <a:cxn ang="0">
                <a:pos x="T6" y="T7"/>
              </a:cxn>
              <a:cxn ang="0">
                <a:pos x="T8" y="T9"/>
              </a:cxn>
            </a:cxnLst>
            <a:rect l="0" t="0" r="r" b="b"/>
            <a:pathLst>
              <a:path w="33" h="20">
                <a:moveTo>
                  <a:pt x="0" y="0"/>
                </a:moveTo>
                <a:cubicBezTo>
                  <a:pt x="1" y="6"/>
                  <a:pt x="2" y="11"/>
                  <a:pt x="5" y="17"/>
                </a:cubicBezTo>
                <a:cubicBezTo>
                  <a:pt x="14" y="19"/>
                  <a:pt x="24" y="20"/>
                  <a:pt x="33" y="20"/>
                </a:cubicBezTo>
                <a:cubicBezTo>
                  <a:pt x="29" y="14"/>
                  <a:pt x="25" y="7"/>
                  <a:pt x="22" y="0"/>
                </a:cubicBezTo>
                <a:cubicBezTo>
                  <a:pt x="15" y="0"/>
                  <a:pt x="7" y="0"/>
                  <a:pt x="0" y="0"/>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0" name="Freeform 2602"/>
          <p:cNvSpPr/>
          <p:nvPr/>
        </p:nvSpPr>
        <p:spPr bwMode="auto">
          <a:xfrm>
            <a:off x="898525" y="6777038"/>
            <a:ext cx="104775" cy="80963"/>
          </a:xfrm>
          <a:custGeom>
            <a:avLst/>
            <a:gdLst>
              <a:gd name="T0" fmla="*/ 0 w 27"/>
              <a:gd name="T1" fmla="*/ 1 h 21"/>
              <a:gd name="T2" fmla="*/ 27 w 27"/>
              <a:gd name="T3" fmla="*/ 21 h 21"/>
              <a:gd name="T4" fmla="*/ 12 w 27"/>
              <a:gd name="T5" fmla="*/ 0 h 21"/>
              <a:gd name="T6" fmla="*/ 0 w 27"/>
              <a:gd name="T7" fmla="*/ 1 h 21"/>
            </a:gdLst>
            <a:ahLst/>
            <a:cxnLst>
              <a:cxn ang="0">
                <a:pos x="T0" y="T1"/>
              </a:cxn>
              <a:cxn ang="0">
                <a:pos x="T2" y="T3"/>
              </a:cxn>
              <a:cxn ang="0">
                <a:pos x="T4" y="T5"/>
              </a:cxn>
              <a:cxn ang="0">
                <a:pos x="T6" y="T7"/>
              </a:cxn>
            </a:cxnLst>
            <a:rect l="0" t="0" r="r" b="b"/>
            <a:pathLst>
              <a:path w="27" h="21">
                <a:moveTo>
                  <a:pt x="0" y="1"/>
                </a:moveTo>
                <a:cubicBezTo>
                  <a:pt x="8" y="10"/>
                  <a:pt x="17" y="16"/>
                  <a:pt x="27" y="21"/>
                </a:cubicBezTo>
                <a:cubicBezTo>
                  <a:pt x="12" y="0"/>
                  <a:pt x="12" y="0"/>
                  <a:pt x="12" y="0"/>
                </a:cubicBezTo>
                <a:cubicBezTo>
                  <a:pt x="8" y="1"/>
                  <a:pt x="4" y="1"/>
                  <a:pt x="0" y="1"/>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1" name="Freeform 2603"/>
          <p:cNvSpPr/>
          <p:nvPr/>
        </p:nvSpPr>
        <p:spPr bwMode="auto">
          <a:xfrm>
            <a:off x="466725" y="6456363"/>
            <a:ext cx="231775" cy="161925"/>
          </a:xfrm>
          <a:custGeom>
            <a:avLst/>
            <a:gdLst>
              <a:gd name="T0" fmla="*/ 0 w 60"/>
              <a:gd name="T1" fmla="*/ 42 h 42"/>
              <a:gd name="T2" fmla="*/ 52 w 60"/>
              <a:gd name="T3" fmla="*/ 42 h 42"/>
              <a:gd name="T4" fmla="*/ 60 w 60"/>
              <a:gd name="T5" fmla="*/ 3 h 42"/>
              <a:gd name="T6" fmla="*/ 10 w 60"/>
              <a:gd name="T7" fmla="*/ 0 h 42"/>
              <a:gd name="T8" fmla="*/ 0 w 60"/>
              <a:gd name="T9" fmla="*/ 42 h 42"/>
            </a:gdLst>
            <a:ahLst/>
            <a:cxnLst>
              <a:cxn ang="0">
                <a:pos x="T0" y="T1"/>
              </a:cxn>
              <a:cxn ang="0">
                <a:pos x="T2" y="T3"/>
              </a:cxn>
              <a:cxn ang="0">
                <a:pos x="T4" y="T5"/>
              </a:cxn>
              <a:cxn ang="0">
                <a:pos x="T6" y="T7"/>
              </a:cxn>
              <a:cxn ang="0">
                <a:pos x="T8" y="T9"/>
              </a:cxn>
            </a:cxnLst>
            <a:rect l="0" t="0" r="r" b="b"/>
            <a:pathLst>
              <a:path w="60" h="42">
                <a:moveTo>
                  <a:pt x="0" y="42"/>
                </a:moveTo>
                <a:cubicBezTo>
                  <a:pt x="52" y="42"/>
                  <a:pt x="52" y="42"/>
                  <a:pt x="52" y="42"/>
                </a:cubicBezTo>
                <a:cubicBezTo>
                  <a:pt x="55" y="30"/>
                  <a:pt x="58" y="16"/>
                  <a:pt x="60" y="3"/>
                </a:cubicBezTo>
                <a:cubicBezTo>
                  <a:pt x="10" y="0"/>
                  <a:pt x="10" y="0"/>
                  <a:pt x="10" y="0"/>
                </a:cubicBezTo>
                <a:cubicBezTo>
                  <a:pt x="7" y="15"/>
                  <a:pt x="4" y="29"/>
                  <a:pt x="0" y="42"/>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2" name="Freeform 2604"/>
          <p:cNvSpPr/>
          <p:nvPr/>
        </p:nvSpPr>
        <p:spPr bwMode="auto">
          <a:xfrm>
            <a:off x="-4763" y="5661025"/>
            <a:ext cx="142875" cy="830263"/>
          </a:xfrm>
          <a:custGeom>
            <a:avLst/>
            <a:gdLst>
              <a:gd name="T0" fmla="*/ 21 w 37"/>
              <a:gd name="T1" fmla="*/ 4 h 215"/>
              <a:gd name="T2" fmla="*/ 0 w 37"/>
              <a:gd name="T3" fmla="*/ 27 h 215"/>
              <a:gd name="T4" fmla="*/ 0 w 37"/>
              <a:gd name="T5" fmla="*/ 155 h 215"/>
              <a:gd name="T6" fmla="*/ 13 w 37"/>
              <a:gd name="T7" fmla="*/ 215 h 215"/>
              <a:gd name="T8" fmla="*/ 27 w 37"/>
              <a:gd name="T9" fmla="*/ 152 h 215"/>
              <a:gd name="T10" fmla="*/ 21 w 37"/>
              <a:gd name="T11" fmla="*/ 4 h 215"/>
            </a:gdLst>
            <a:ahLst/>
            <a:cxnLst>
              <a:cxn ang="0">
                <a:pos x="T0" y="T1"/>
              </a:cxn>
              <a:cxn ang="0">
                <a:pos x="T2" y="T3"/>
              </a:cxn>
              <a:cxn ang="0">
                <a:pos x="T4" y="T5"/>
              </a:cxn>
              <a:cxn ang="0">
                <a:pos x="T6" y="T7"/>
              </a:cxn>
              <a:cxn ang="0">
                <a:pos x="T8" y="T9"/>
              </a:cxn>
              <a:cxn ang="0">
                <a:pos x="T10" y="T11"/>
              </a:cxn>
            </a:cxnLst>
            <a:rect l="0" t="0" r="r" b="b"/>
            <a:pathLst>
              <a:path w="37" h="215">
                <a:moveTo>
                  <a:pt x="21" y="4"/>
                </a:moveTo>
                <a:cubicBezTo>
                  <a:pt x="14" y="0"/>
                  <a:pt x="7" y="9"/>
                  <a:pt x="0" y="27"/>
                </a:cubicBezTo>
                <a:cubicBezTo>
                  <a:pt x="0" y="155"/>
                  <a:pt x="0" y="155"/>
                  <a:pt x="0" y="155"/>
                </a:cubicBezTo>
                <a:cubicBezTo>
                  <a:pt x="0" y="177"/>
                  <a:pt x="5" y="197"/>
                  <a:pt x="13" y="215"/>
                </a:cubicBezTo>
                <a:cubicBezTo>
                  <a:pt x="19" y="197"/>
                  <a:pt x="24" y="175"/>
                  <a:pt x="27" y="152"/>
                </a:cubicBezTo>
                <a:cubicBezTo>
                  <a:pt x="37" y="81"/>
                  <a:pt x="32" y="11"/>
                  <a:pt x="21" y="4"/>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3" name="Freeform 2605"/>
          <p:cNvSpPr/>
          <p:nvPr/>
        </p:nvSpPr>
        <p:spPr bwMode="auto">
          <a:xfrm>
            <a:off x="269875" y="6248400"/>
            <a:ext cx="234950" cy="180975"/>
          </a:xfrm>
          <a:custGeom>
            <a:avLst/>
            <a:gdLst>
              <a:gd name="T0" fmla="*/ 56 w 61"/>
              <a:gd name="T1" fmla="*/ 47 h 47"/>
              <a:gd name="T2" fmla="*/ 61 w 61"/>
              <a:gd name="T3" fmla="*/ 6 h 47"/>
              <a:gd name="T4" fmla="*/ 8 w 61"/>
              <a:gd name="T5" fmla="*/ 0 h 47"/>
              <a:gd name="T6" fmla="*/ 0 w 61"/>
              <a:gd name="T7" fmla="*/ 43 h 47"/>
              <a:gd name="T8" fmla="*/ 56 w 61"/>
              <a:gd name="T9" fmla="*/ 47 h 47"/>
            </a:gdLst>
            <a:ahLst/>
            <a:cxnLst>
              <a:cxn ang="0">
                <a:pos x="T0" y="T1"/>
              </a:cxn>
              <a:cxn ang="0">
                <a:pos x="T2" y="T3"/>
              </a:cxn>
              <a:cxn ang="0">
                <a:pos x="T4" y="T5"/>
              </a:cxn>
              <a:cxn ang="0">
                <a:pos x="T6" y="T7"/>
              </a:cxn>
              <a:cxn ang="0">
                <a:pos x="T8" y="T9"/>
              </a:cxn>
            </a:cxnLst>
            <a:rect l="0" t="0" r="r" b="b"/>
            <a:pathLst>
              <a:path w="61" h="47">
                <a:moveTo>
                  <a:pt x="56" y="47"/>
                </a:moveTo>
                <a:cubicBezTo>
                  <a:pt x="58" y="33"/>
                  <a:pt x="60" y="20"/>
                  <a:pt x="61" y="6"/>
                </a:cubicBezTo>
                <a:cubicBezTo>
                  <a:pt x="8" y="0"/>
                  <a:pt x="8" y="0"/>
                  <a:pt x="8" y="0"/>
                </a:cubicBezTo>
                <a:cubicBezTo>
                  <a:pt x="6" y="15"/>
                  <a:pt x="3" y="29"/>
                  <a:pt x="0" y="43"/>
                </a:cubicBezTo>
                <a:lnTo>
                  <a:pt x="56" y="47"/>
                </a:ln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4" name="Freeform 2606"/>
          <p:cNvSpPr/>
          <p:nvPr/>
        </p:nvSpPr>
        <p:spPr bwMode="auto">
          <a:xfrm>
            <a:off x="146050" y="6011863"/>
            <a:ext cx="150813" cy="204788"/>
          </a:xfrm>
          <a:custGeom>
            <a:avLst/>
            <a:gdLst>
              <a:gd name="T0" fmla="*/ 0 w 39"/>
              <a:gd name="T1" fmla="*/ 49 h 53"/>
              <a:gd name="T2" fmla="*/ 34 w 39"/>
              <a:gd name="T3" fmla="*/ 53 h 53"/>
              <a:gd name="T4" fmla="*/ 39 w 39"/>
              <a:gd name="T5" fmla="*/ 6 h 53"/>
              <a:gd name="T6" fmla="*/ 3 w 39"/>
              <a:gd name="T7" fmla="*/ 0 h 53"/>
              <a:gd name="T8" fmla="*/ 0 w 39"/>
              <a:gd name="T9" fmla="*/ 49 h 53"/>
            </a:gdLst>
            <a:ahLst/>
            <a:cxnLst>
              <a:cxn ang="0">
                <a:pos x="T0" y="T1"/>
              </a:cxn>
              <a:cxn ang="0">
                <a:pos x="T2" y="T3"/>
              </a:cxn>
              <a:cxn ang="0">
                <a:pos x="T4" y="T5"/>
              </a:cxn>
              <a:cxn ang="0">
                <a:pos x="T6" y="T7"/>
              </a:cxn>
              <a:cxn ang="0">
                <a:pos x="T8" y="T9"/>
              </a:cxn>
            </a:cxnLst>
            <a:rect l="0" t="0" r="r" b="b"/>
            <a:pathLst>
              <a:path w="39" h="53">
                <a:moveTo>
                  <a:pt x="0" y="49"/>
                </a:moveTo>
                <a:cubicBezTo>
                  <a:pt x="34" y="53"/>
                  <a:pt x="34" y="53"/>
                  <a:pt x="34" y="53"/>
                </a:cubicBezTo>
                <a:cubicBezTo>
                  <a:pt x="37" y="37"/>
                  <a:pt x="38" y="21"/>
                  <a:pt x="39" y="6"/>
                </a:cubicBezTo>
                <a:cubicBezTo>
                  <a:pt x="27" y="4"/>
                  <a:pt x="15" y="2"/>
                  <a:pt x="3" y="0"/>
                </a:cubicBezTo>
                <a:cubicBezTo>
                  <a:pt x="3" y="16"/>
                  <a:pt x="2" y="32"/>
                  <a:pt x="0" y="49"/>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5" name="Freeform 2607"/>
          <p:cNvSpPr/>
          <p:nvPr/>
        </p:nvSpPr>
        <p:spPr bwMode="auto">
          <a:xfrm>
            <a:off x="-4763" y="5645150"/>
            <a:ext cx="4763" cy="0"/>
          </a:xfrm>
          <a:custGeom>
            <a:avLst/>
            <a:gdLst>
              <a:gd name="T0" fmla="*/ 0 w 3"/>
              <a:gd name="T1" fmla="*/ 0 w 3"/>
              <a:gd name="T2" fmla="*/ 3 w 3"/>
              <a:gd name="T3" fmla="*/ 0 w 3"/>
            </a:gdLst>
            <a:ahLst/>
            <a:cxnLst>
              <a:cxn ang="0">
                <a:pos x="T0" y="0"/>
              </a:cxn>
              <a:cxn ang="0">
                <a:pos x="T1" y="0"/>
              </a:cxn>
              <a:cxn ang="0">
                <a:pos x="T2" y="0"/>
              </a:cxn>
              <a:cxn ang="0">
                <a:pos x="T3" y="0"/>
              </a:cxn>
            </a:cxnLst>
            <a:rect l="0" t="0" r="r" b="b"/>
            <a:pathLst>
              <a:path w="3">
                <a:moveTo>
                  <a:pt x="0" y="0"/>
                </a:moveTo>
                <a:lnTo>
                  <a:pt x="0" y="0"/>
                </a:lnTo>
                <a:lnTo>
                  <a:pt x="3" y="0"/>
                </a:lnTo>
                <a:lnTo>
                  <a:pt x="0" y="0"/>
                </a:ln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6" name="Freeform 2608"/>
          <p:cNvSpPr/>
          <p:nvPr/>
        </p:nvSpPr>
        <p:spPr bwMode="auto">
          <a:xfrm>
            <a:off x="423863" y="6637338"/>
            <a:ext cx="236538" cy="112713"/>
          </a:xfrm>
          <a:custGeom>
            <a:avLst/>
            <a:gdLst>
              <a:gd name="T0" fmla="*/ 10 w 61"/>
              <a:gd name="T1" fmla="*/ 0 h 29"/>
              <a:gd name="T2" fmla="*/ 0 w 61"/>
              <a:gd name="T3" fmla="*/ 29 h 29"/>
              <a:gd name="T4" fmla="*/ 52 w 61"/>
              <a:gd name="T5" fmla="*/ 29 h 29"/>
              <a:gd name="T6" fmla="*/ 61 w 61"/>
              <a:gd name="T7" fmla="*/ 0 h 29"/>
              <a:gd name="T8" fmla="*/ 10 w 61"/>
              <a:gd name="T9" fmla="*/ 0 h 29"/>
            </a:gdLst>
            <a:ahLst/>
            <a:cxnLst>
              <a:cxn ang="0">
                <a:pos x="T0" y="T1"/>
              </a:cxn>
              <a:cxn ang="0">
                <a:pos x="T2" y="T3"/>
              </a:cxn>
              <a:cxn ang="0">
                <a:pos x="T4" y="T5"/>
              </a:cxn>
              <a:cxn ang="0">
                <a:pos x="T6" y="T7"/>
              </a:cxn>
              <a:cxn ang="0">
                <a:pos x="T8" y="T9"/>
              </a:cxn>
            </a:cxnLst>
            <a:rect l="0" t="0" r="r" b="b"/>
            <a:pathLst>
              <a:path w="61" h="29">
                <a:moveTo>
                  <a:pt x="10" y="0"/>
                </a:moveTo>
                <a:cubicBezTo>
                  <a:pt x="7" y="11"/>
                  <a:pt x="3" y="20"/>
                  <a:pt x="0" y="29"/>
                </a:cubicBezTo>
                <a:cubicBezTo>
                  <a:pt x="17" y="29"/>
                  <a:pt x="34" y="29"/>
                  <a:pt x="52" y="29"/>
                </a:cubicBezTo>
                <a:cubicBezTo>
                  <a:pt x="55" y="20"/>
                  <a:pt x="58" y="10"/>
                  <a:pt x="61" y="0"/>
                </a:cubicBezTo>
                <a:lnTo>
                  <a:pt x="10" y="0"/>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7" name="Freeform 2609"/>
          <p:cNvSpPr/>
          <p:nvPr/>
        </p:nvSpPr>
        <p:spPr bwMode="auto">
          <a:xfrm>
            <a:off x="212725" y="6440488"/>
            <a:ext cx="265113" cy="177800"/>
          </a:xfrm>
          <a:custGeom>
            <a:avLst/>
            <a:gdLst>
              <a:gd name="T0" fmla="*/ 69 w 69"/>
              <a:gd name="T1" fmla="*/ 4 h 46"/>
              <a:gd name="T2" fmla="*/ 13 w 69"/>
              <a:gd name="T3" fmla="*/ 0 h 46"/>
              <a:gd name="T4" fmla="*/ 0 w 69"/>
              <a:gd name="T5" fmla="*/ 45 h 46"/>
              <a:gd name="T6" fmla="*/ 59 w 69"/>
              <a:gd name="T7" fmla="*/ 46 h 46"/>
              <a:gd name="T8" fmla="*/ 69 w 69"/>
              <a:gd name="T9" fmla="*/ 4 h 46"/>
            </a:gdLst>
            <a:ahLst/>
            <a:cxnLst>
              <a:cxn ang="0">
                <a:pos x="T0" y="T1"/>
              </a:cxn>
              <a:cxn ang="0">
                <a:pos x="T2" y="T3"/>
              </a:cxn>
              <a:cxn ang="0">
                <a:pos x="T4" y="T5"/>
              </a:cxn>
              <a:cxn ang="0">
                <a:pos x="T6" y="T7"/>
              </a:cxn>
              <a:cxn ang="0">
                <a:pos x="T8" y="T9"/>
              </a:cxn>
            </a:cxnLst>
            <a:rect l="0" t="0" r="r" b="b"/>
            <a:pathLst>
              <a:path w="69" h="46">
                <a:moveTo>
                  <a:pt x="69" y="4"/>
                </a:moveTo>
                <a:cubicBezTo>
                  <a:pt x="13" y="0"/>
                  <a:pt x="13" y="0"/>
                  <a:pt x="13" y="0"/>
                </a:cubicBezTo>
                <a:cubicBezTo>
                  <a:pt x="9" y="17"/>
                  <a:pt x="5" y="32"/>
                  <a:pt x="0" y="45"/>
                </a:cubicBezTo>
                <a:cubicBezTo>
                  <a:pt x="59" y="46"/>
                  <a:pt x="59" y="46"/>
                  <a:pt x="59" y="46"/>
                </a:cubicBezTo>
                <a:cubicBezTo>
                  <a:pt x="63" y="32"/>
                  <a:pt x="66" y="18"/>
                  <a:pt x="69" y="4"/>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8" name="Freeform 2610"/>
          <p:cNvSpPr/>
          <p:nvPr/>
        </p:nvSpPr>
        <p:spPr bwMode="auto">
          <a:xfrm>
            <a:off x="115888" y="6232525"/>
            <a:ext cx="157163" cy="180975"/>
          </a:xfrm>
          <a:custGeom>
            <a:avLst/>
            <a:gdLst>
              <a:gd name="T0" fmla="*/ 41 w 41"/>
              <a:gd name="T1" fmla="*/ 3 h 47"/>
              <a:gd name="T2" fmla="*/ 7 w 41"/>
              <a:gd name="T3" fmla="*/ 0 h 47"/>
              <a:gd name="T4" fmla="*/ 0 w 41"/>
              <a:gd name="T5" fmla="*/ 44 h 47"/>
              <a:gd name="T6" fmla="*/ 33 w 41"/>
              <a:gd name="T7" fmla="*/ 47 h 47"/>
              <a:gd name="T8" fmla="*/ 41 w 41"/>
              <a:gd name="T9" fmla="*/ 3 h 47"/>
            </a:gdLst>
            <a:ahLst/>
            <a:cxnLst>
              <a:cxn ang="0">
                <a:pos x="T0" y="T1"/>
              </a:cxn>
              <a:cxn ang="0">
                <a:pos x="T2" y="T3"/>
              </a:cxn>
              <a:cxn ang="0">
                <a:pos x="T4" y="T5"/>
              </a:cxn>
              <a:cxn ang="0">
                <a:pos x="T6" y="T7"/>
              </a:cxn>
              <a:cxn ang="0">
                <a:pos x="T8" y="T9"/>
              </a:cxn>
            </a:cxnLst>
            <a:rect l="0" t="0" r="r" b="b"/>
            <a:pathLst>
              <a:path w="41" h="47">
                <a:moveTo>
                  <a:pt x="41" y="3"/>
                </a:moveTo>
                <a:cubicBezTo>
                  <a:pt x="7" y="0"/>
                  <a:pt x="7" y="0"/>
                  <a:pt x="7" y="0"/>
                </a:cubicBezTo>
                <a:cubicBezTo>
                  <a:pt x="5" y="15"/>
                  <a:pt x="3" y="30"/>
                  <a:pt x="0" y="44"/>
                </a:cubicBezTo>
                <a:cubicBezTo>
                  <a:pt x="33" y="47"/>
                  <a:pt x="33" y="47"/>
                  <a:pt x="33" y="47"/>
                </a:cubicBezTo>
                <a:cubicBezTo>
                  <a:pt x="36" y="33"/>
                  <a:pt x="39" y="18"/>
                  <a:pt x="41" y="3"/>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9" name="Freeform 2611"/>
          <p:cNvSpPr/>
          <p:nvPr/>
        </p:nvSpPr>
        <p:spPr bwMode="auto">
          <a:xfrm>
            <a:off x="185738" y="6637338"/>
            <a:ext cx="246063" cy="112713"/>
          </a:xfrm>
          <a:custGeom>
            <a:avLst/>
            <a:gdLst>
              <a:gd name="T0" fmla="*/ 64 w 64"/>
              <a:gd name="T1" fmla="*/ 0 h 29"/>
              <a:gd name="T2" fmla="*/ 4 w 64"/>
              <a:gd name="T3" fmla="*/ 0 h 29"/>
              <a:gd name="T4" fmla="*/ 0 w 64"/>
              <a:gd name="T5" fmla="*/ 10 h 29"/>
              <a:gd name="T6" fmla="*/ 23 w 64"/>
              <a:gd name="T7" fmla="*/ 28 h 29"/>
              <a:gd name="T8" fmla="*/ 53 w 64"/>
              <a:gd name="T9" fmla="*/ 29 h 29"/>
              <a:gd name="T10" fmla="*/ 64 w 64"/>
              <a:gd name="T11" fmla="*/ 0 h 29"/>
            </a:gdLst>
            <a:ahLst/>
            <a:cxnLst>
              <a:cxn ang="0">
                <a:pos x="T0" y="T1"/>
              </a:cxn>
              <a:cxn ang="0">
                <a:pos x="T2" y="T3"/>
              </a:cxn>
              <a:cxn ang="0">
                <a:pos x="T4" y="T5"/>
              </a:cxn>
              <a:cxn ang="0">
                <a:pos x="T6" y="T7"/>
              </a:cxn>
              <a:cxn ang="0">
                <a:pos x="T8" y="T9"/>
              </a:cxn>
              <a:cxn ang="0">
                <a:pos x="T10" y="T11"/>
              </a:cxn>
            </a:cxnLst>
            <a:rect l="0" t="0" r="r" b="b"/>
            <a:pathLst>
              <a:path w="64" h="29">
                <a:moveTo>
                  <a:pt x="64" y="0"/>
                </a:moveTo>
                <a:cubicBezTo>
                  <a:pt x="4" y="0"/>
                  <a:pt x="4" y="0"/>
                  <a:pt x="4" y="0"/>
                </a:cubicBezTo>
                <a:cubicBezTo>
                  <a:pt x="3" y="4"/>
                  <a:pt x="1" y="7"/>
                  <a:pt x="0" y="10"/>
                </a:cubicBezTo>
                <a:cubicBezTo>
                  <a:pt x="7" y="17"/>
                  <a:pt x="15" y="23"/>
                  <a:pt x="23" y="28"/>
                </a:cubicBezTo>
                <a:cubicBezTo>
                  <a:pt x="33" y="28"/>
                  <a:pt x="43" y="29"/>
                  <a:pt x="53" y="29"/>
                </a:cubicBezTo>
                <a:cubicBezTo>
                  <a:pt x="57" y="20"/>
                  <a:pt x="61" y="10"/>
                  <a:pt x="64" y="0"/>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0" name="Freeform 2612"/>
          <p:cNvSpPr/>
          <p:nvPr/>
        </p:nvSpPr>
        <p:spPr bwMode="auto">
          <a:xfrm>
            <a:off x="73025" y="6432550"/>
            <a:ext cx="161925" cy="182563"/>
          </a:xfrm>
          <a:custGeom>
            <a:avLst/>
            <a:gdLst>
              <a:gd name="T0" fmla="*/ 42 w 42"/>
              <a:gd name="T1" fmla="*/ 2 h 47"/>
              <a:gd name="T2" fmla="*/ 9 w 42"/>
              <a:gd name="T3" fmla="*/ 0 h 47"/>
              <a:gd name="T4" fmla="*/ 0 w 42"/>
              <a:gd name="T5" fmla="*/ 28 h 47"/>
              <a:gd name="T6" fmla="*/ 14 w 42"/>
              <a:gd name="T7" fmla="*/ 47 h 47"/>
              <a:gd name="T8" fmla="*/ 28 w 42"/>
              <a:gd name="T9" fmla="*/ 47 h 47"/>
              <a:gd name="T10" fmla="*/ 42 w 42"/>
              <a:gd name="T11" fmla="*/ 2 h 47"/>
            </a:gdLst>
            <a:ahLst/>
            <a:cxnLst>
              <a:cxn ang="0">
                <a:pos x="T0" y="T1"/>
              </a:cxn>
              <a:cxn ang="0">
                <a:pos x="T2" y="T3"/>
              </a:cxn>
              <a:cxn ang="0">
                <a:pos x="T4" y="T5"/>
              </a:cxn>
              <a:cxn ang="0">
                <a:pos x="T6" y="T7"/>
              </a:cxn>
              <a:cxn ang="0">
                <a:pos x="T8" y="T9"/>
              </a:cxn>
              <a:cxn ang="0">
                <a:pos x="T10" y="T11"/>
              </a:cxn>
            </a:cxnLst>
            <a:rect l="0" t="0" r="r" b="b"/>
            <a:pathLst>
              <a:path w="42" h="47">
                <a:moveTo>
                  <a:pt x="42" y="2"/>
                </a:moveTo>
                <a:cubicBezTo>
                  <a:pt x="9" y="0"/>
                  <a:pt x="9" y="0"/>
                  <a:pt x="9" y="0"/>
                </a:cubicBezTo>
                <a:cubicBezTo>
                  <a:pt x="6" y="10"/>
                  <a:pt x="3" y="19"/>
                  <a:pt x="0" y="28"/>
                </a:cubicBezTo>
                <a:cubicBezTo>
                  <a:pt x="4" y="35"/>
                  <a:pt x="9" y="41"/>
                  <a:pt x="14" y="47"/>
                </a:cubicBezTo>
                <a:cubicBezTo>
                  <a:pt x="28" y="47"/>
                  <a:pt x="28" y="47"/>
                  <a:pt x="28" y="47"/>
                </a:cubicBezTo>
                <a:cubicBezTo>
                  <a:pt x="33" y="34"/>
                  <a:pt x="38" y="18"/>
                  <a:pt x="42" y="2"/>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1" name="Freeform 2613"/>
          <p:cNvSpPr/>
          <p:nvPr/>
        </p:nvSpPr>
        <p:spPr bwMode="auto">
          <a:xfrm>
            <a:off x="342900" y="6784975"/>
            <a:ext cx="61913" cy="30163"/>
          </a:xfrm>
          <a:custGeom>
            <a:avLst/>
            <a:gdLst>
              <a:gd name="T0" fmla="*/ 0 w 16"/>
              <a:gd name="T1" fmla="*/ 0 h 8"/>
              <a:gd name="T2" fmla="*/ 16 w 16"/>
              <a:gd name="T3" fmla="*/ 8 h 8"/>
              <a:gd name="T4" fmla="*/ 14 w 16"/>
              <a:gd name="T5" fmla="*/ 0 h 8"/>
              <a:gd name="T6" fmla="*/ 0 w 16"/>
              <a:gd name="T7" fmla="*/ 0 h 8"/>
            </a:gdLst>
            <a:ahLst/>
            <a:cxnLst>
              <a:cxn ang="0">
                <a:pos x="T0" y="T1"/>
              </a:cxn>
              <a:cxn ang="0">
                <a:pos x="T2" y="T3"/>
              </a:cxn>
              <a:cxn ang="0">
                <a:pos x="T4" y="T5"/>
              </a:cxn>
              <a:cxn ang="0">
                <a:pos x="T6" y="T7"/>
              </a:cxn>
            </a:cxnLst>
            <a:rect l="0" t="0" r="r" b="b"/>
            <a:pathLst>
              <a:path w="16" h="8">
                <a:moveTo>
                  <a:pt x="0" y="0"/>
                </a:moveTo>
                <a:cubicBezTo>
                  <a:pt x="5" y="3"/>
                  <a:pt x="10" y="6"/>
                  <a:pt x="16" y="8"/>
                </a:cubicBezTo>
                <a:cubicBezTo>
                  <a:pt x="15" y="5"/>
                  <a:pt x="15" y="3"/>
                  <a:pt x="14" y="0"/>
                </a:cubicBezTo>
                <a:cubicBezTo>
                  <a:pt x="9" y="0"/>
                  <a:pt x="4" y="0"/>
                  <a:pt x="0" y="0"/>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2" name="Freeform 2614"/>
          <p:cNvSpPr/>
          <p:nvPr/>
        </p:nvSpPr>
        <p:spPr bwMode="auto">
          <a:xfrm>
            <a:off x="142875" y="6637338"/>
            <a:ext cx="26988" cy="19050"/>
          </a:xfrm>
          <a:custGeom>
            <a:avLst/>
            <a:gdLst>
              <a:gd name="T0" fmla="*/ 0 w 7"/>
              <a:gd name="T1" fmla="*/ 0 h 5"/>
              <a:gd name="T2" fmla="*/ 5 w 7"/>
              <a:gd name="T3" fmla="*/ 5 h 5"/>
              <a:gd name="T4" fmla="*/ 7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2" y="2"/>
                  <a:pt x="3" y="3"/>
                  <a:pt x="5" y="5"/>
                </a:cubicBezTo>
                <a:cubicBezTo>
                  <a:pt x="6" y="3"/>
                  <a:pt x="6" y="2"/>
                  <a:pt x="7" y="0"/>
                </a:cubicBezTo>
                <a:lnTo>
                  <a:pt x="0" y="0"/>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3" name="Freeform 2615"/>
          <p:cNvSpPr/>
          <p:nvPr/>
        </p:nvSpPr>
        <p:spPr bwMode="auto">
          <a:xfrm>
            <a:off x="4625975" y="4618038"/>
            <a:ext cx="26988" cy="31750"/>
          </a:xfrm>
          <a:custGeom>
            <a:avLst/>
            <a:gdLst>
              <a:gd name="T0" fmla="*/ 2 w 7"/>
              <a:gd name="T1" fmla="*/ 7 h 8"/>
              <a:gd name="T2" fmla="*/ 6 w 7"/>
              <a:gd name="T3" fmla="*/ 6 h 8"/>
              <a:gd name="T4" fmla="*/ 7 w 7"/>
              <a:gd name="T5" fmla="*/ 2 h 8"/>
              <a:gd name="T6" fmla="*/ 4 w 7"/>
              <a:gd name="T7" fmla="*/ 0 h 8"/>
              <a:gd name="T8" fmla="*/ 2 w 7"/>
              <a:gd name="T9" fmla="*/ 0 h 8"/>
              <a:gd name="T10" fmla="*/ 0 w 7"/>
              <a:gd name="T11" fmla="*/ 4 h 8"/>
              <a:gd name="T12" fmla="*/ 2 w 7"/>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2" y="7"/>
                </a:moveTo>
                <a:cubicBezTo>
                  <a:pt x="4" y="8"/>
                  <a:pt x="5" y="8"/>
                  <a:pt x="6" y="6"/>
                </a:cubicBezTo>
                <a:cubicBezTo>
                  <a:pt x="7" y="5"/>
                  <a:pt x="7" y="3"/>
                  <a:pt x="7" y="2"/>
                </a:cubicBezTo>
                <a:cubicBezTo>
                  <a:pt x="6" y="1"/>
                  <a:pt x="6" y="0"/>
                  <a:pt x="4" y="0"/>
                </a:cubicBezTo>
                <a:cubicBezTo>
                  <a:pt x="4" y="0"/>
                  <a:pt x="3" y="0"/>
                  <a:pt x="2" y="0"/>
                </a:cubicBezTo>
                <a:cubicBezTo>
                  <a:pt x="0" y="1"/>
                  <a:pt x="0" y="2"/>
                  <a:pt x="0" y="4"/>
                </a:cubicBezTo>
                <a:cubicBezTo>
                  <a:pt x="0" y="6"/>
                  <a:pt x="1" y="7"/>
                  <a:pt x="2" y="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4" name="Freeform 2616"/>
          <p:cNvSpPr/>
          <p:nvPr/>
        </p:nvSpPr>
        <p:spPr bwMode="auto">
          <a:xfrm>
            <a:off x="4406900" y="4591050"/>
            <a:ext cx="180975" cy="38100"/>
          </a:xfrm>
          <a:custGeom>
            <a:avLst/>
            <a:gdLst>
              <a:gd name="T0" fmla="*/ 11 w 47"/>
              <a:gd name="T1" fmla="*/ 6 h 10"/>
              <a:gd name="T2" fmla="*/ 17 w 47"/>
              <a:gd name="T3" fmla="*/ 7 h 10"/>
              <a:gd name="T4" fmla="*/ 44 w 47"/>
              <a:gd name="T5" fmla="*/ 10 h 10"/>
              <a:gd name="T6" fmla="*/ 47 w 47"/>
              <a:gd name="T7" fmla="*/ 8 h 10"/>
              <a:gd name="T8" fmla="*/ 47 w 47"/>
              <a:gd name="T9" fmla="*/ 6 h 10"/>
              <a:gd name="T10" fmla="*/ 45 w 47"/>
              <a:gd name="T11" fmla="*/ 5 h 10"/>
              <a:gd name="T12" fmla="*/ 42 w 47"/>
              <a:gd name="T13" fmla="*/ 3 h 10"/>
              <a:gd name="T14" fmla="*/ 41 w 47"/>
              <a:gd name="T15" fmla="*/ 4 h 10"/>
              <a:gd name="T16" fmla="*/ 40 w 47"/>
              <a:gd name="T17" fmla="*/ 6 h 10"/>
              <a:gd name="T18" fmla="*/ 33 w 47"/>
              <a:gd name="T19" fmla="*/ 6 h 10"/>
              <a:gd name="T20" fmla="*/ 24 w 47"/>
              <a:gd name="T21" fmla="*/ 4 h 10"/>
              <a:gd name="T22" fmla="*/ 19 w 47"/>
              <a:gd name="T23" fmla="*/ 3 h 10"/>
              <a:gd name="T24" fmla="*/ 13 w 47"/>
              <a:gd name="T25" fmla="*/ 2 h 10"/>
              <a:gd name="T26" fmla="*/ 9 w 47"/>
              <a:gd name="T27" fmla="*/ 1 h 10"/>
              <a:gd name="T28" fmla="*/ 4 w 47"/>
              <a:gd name="T29" fmla="*/ 0 h 10"/>
              <a:gd name="T30" fmla="*/ 1 w 47"/>
              <a:gd name="T31" fmla="*/ 1 h 10"/>
              <a:gd name="T32" fmla="*/ 1 w 47"/>
              <a:gd name="T33" fmla="*/ 3 h 10"/>
              <a:gd name="T34" fmla="*/ 11 w 47"/>
              <a:gd name="T35"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10">
                <a:moveTo>
                  <a:pt x="11" y="6"/>
                </a:moveTo>
                <a:cubicBezTo>
                  <a:pt x="17" y="7"/>
                  <a:pt x="17" y="7"/>
                  <a:pt x="17" y="7"/>
                </a:cubicBezTo>
                <a:cubicBezTo>
                  <a:pt x="35" y="9"/>
                  <a:pt x="44" y="10"/>
                  <a:pt x="44" y="10"/>
                </a:cubicBezTo>
                <a:cubicBezTo>
                  <a:pt x="46" y="10"/>
                  <a:pt x="47" y="10"/>
                  <a:pt x="47" y="8"/>
                </a:cubicBezTo>
                <a:cubicBezTo>
                  <a:pt x="47" y="7"/>
                  <a:pt x="47" y="6"/>
                  <a:pt x="47" y="6"/>
                </a:cubicBezTo>
                <a:cubicBezTo>
                  <a:pt x="47" y="6"/>
                  <a:pt x="47" y="6"/>
                  <a:pt x="45" y="5"/>
                </a:cubicBezTo>
                <a:cubicBezTo>
                  <a:pt x="44" y="4"/>
                  <a:pt x="43" y="3"/>
                  <a:pt x="42" y="3"/>
                </a:cubicBezTo>
                <a:cubicBezTo>
                  <a:pt x="41" y="3"/>
                  <a:pt x="41" y="4"/>
                  <a:pt x="41" y="4"/>
                </a:cubicBezTo>
                <a:cubicBezTo>
                  <a:pt x="41" y="5"/>
                  <a:pt x="40" y="6"/>
                  <a:pt x="40" y="6"/>
                </a:cubicBezTo>
                <a:cubicBezTo>
                  <a:pt x="39" y="7"/>
                  <a:pt x="37" y="7"/>
                  <a:pt x="33" y="6"/>
                </a:cubicBezTo>
                <a:cubicBezTo>
                  <a:pt x="33" y="6"/>
                  <a:pt x="29" y="5"/>
                  <a:pt x="24" y="4"/>
                </a:cubicBezTo>
                <a:cubicBezTo>
                  <a:pt x="23" y="4"/>
                  <a:pt x="21" y="3"/>
                  <a:pt x="19" y="3"/>
                </a:cubicBezTo>
                <a:cubicBezTo>
                  <a:pt x="16" y="2"/>
                  <a:pt x="14" y="2"/>
                  <a:pt x="13" y="2"/>
                </a:cubicBezTo>
                <a:cubicBezTo>
                  <a:pt x="13" y="2"/>
                  <a:pt x="11" y="1"/>
                  <a:pt x="9" y="1"/>
                </a:cubicBezTo>
                <a:cubicBezTo>
                  <a:pt x="7" y="0"/>
                  <a:pt x="5" y="0"/>
                  <a:pt x="4" y="0"/>
                </a:cubicBezTo>
                <a:cubicBezTo>
                  <a:pt x="3" y="0"/>
                  <a:pt x="2" y="0"/>
                  <a:pt x="1" y="1"/>
                </a:cubicBezTo>
                <a:cubicBezTo>
                  <a:pt x="0" y="1"/>
                  <a:pt x="0" y="2"/>
                  <a:pt x="1" y="3"/>
                </a:cubicBezTo>
                <a:cubicBezTo>
                  <a:pt x="4" y="5"/>
                  <a:pt x="7" y="5"/>
                  <a:pt x="11" y="6"/>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5" name="Freeform 2617"/>
          <p:cNvSpPr/>
          <p:nvPr/>
        </p:nvSpPr>
        <p:spPr bwMode="auto">
          <a:xfrm>
            <a:off x="4383088" y="4668838"/>
            <a:ext cx="220663" cy="92075"/>
          </a:xfrm>
          <a:custGeom>
            <a:avLst/>
            <a:gdLst>
              <a:gd name="T0" fmla="*/ 4 w 57"/>
              <a:gd name="T1" fmla="*/ 22 h 24"/>
              <a:gd name="T2" fmla="*/ 7 w 57"/>
              <a:gd name="T3" fmla="*/ 20 h 24"/>
              <a:gd name="T4" fmla="*/ 13 w 57"/>
              <a:gd name="T5" fmla="*/ 20 h 24"/>
              <a:gd name="T6" fmla="*/ 30 w 57"/>
              <a:gd name="T7" fmla="*/ 23 h 24"/>
              <a:gd name="T8" fmla="*/ 35 w 57"/>
              <a:gd name="T9" fmla="*/ 23 h 24"/>
              <a:gd name="T10" fmla="*/ 40 w 57"/>
              <a:gd name="T11" fmla="*/ 24 h 24"/>
              <a:gd name="T12" fmla="*/ 49 w 57"/>
              <a:gd name="T13" fmla="*/ 22 h 24"/>
              <a:gd name="T14" fmla="*/ 53 w 57"/>
              <a:gd name="T15" fmla="*/ 12 h 24"/>
              <a:gd name="T16" fmla="*/ 55 w 57"/>
              <a:gd name="T17" fmla="*/ 8 h 24"/>
              <a:gd name="T18" fmla="*/ 56 w 57"/>
              <a:gd name="T19" fmla="*/ 3 h 24"/>
              <a:gd name="T20" fmla="*/ 56 w 57"/>
              <a:gd name="T21" fmla="*/ 2 h 24"/>
              <a:gd name="T22" fmla="*/ 53 w 57"/>
              <a:gd name="T23" fmla="*/ 3 h 24"/>
              <a:gd name="T24" fmla="*/ 44 w 57"/>
              <a:gd name="T25" fmla="*/ 5 h 24"/>
              <a:gd name="T26" fmla="*/ 37 w 57"/>
              <a:gd name="T27" fmla="*/ 4 h 24"/>
              <a:gd name="T28" fmla="*/ 29 w 57"/>
              <a:gd name="T29" fmla="*/ 3 h 24"/>
              <a:gd name="T30" fmla="*/ 15 w 57"/>
              <a:gd name="T31" fmla="*/ 1 h 24"/>
              <a:gd name="T32" fmla="*/ 5 w 57"/>
              <a:gd name="T33" fmla="*/ 1 h 24"/>
              <a:gd name="T34" fmla="*/ 15 w 57"/>
              <a:gd name="T35" fmla="*/ 5 h 24"/>
              <a:gd name="T36" fmla="*/ 34 w 57"/>
              <a:gd name="T37" fmla="*/ 7 h 24"/>
              <a:gd name="T38" fmla="*/ 46 w 57"/>
              <a:gd name="T39" fmla="*/ 9 h 24"/>
              <a:gd name="T40" fmla="*/ 48 w 57"/>
              <a:gd name="T41" fmla="*/ 14 h 24"/>
              <a:gd name="T42" fmla="*/ 46 w 57"/>
              <a:gd name="T43" fmla="*/ 19 h 24"/>
              <a:gd name="T44" fmla="*/ 38 w 57"/>
              <a:gd name="T45" fmla="*/ 20 h 24"/>
              <a:gd name="T46" fmla="*/ 35 w 57"/>
              <a:gd name="T47" fmla="*/ 20 h 24"/>
              <a:gd name="T48" fmla="*/ 31 w 57"/>
              <a:gd name="T49" fmla="*/ 20 h 24"/>
              <a:gd name="T50" fmla="*/ 17 w 57"/>
              <a:gd name="T51" fmla="*/ 18 h 24"/>
              <a:gd name="T52" fmla="*/ 12 w 57"/>
              <a:gd name="T53" fmla="*/ 17 h 24"/>
              <a:gd name="T54" fmla="*/ 8 w 57"/>
              <a:gd name="T55" fmla="*/ 17 h 24"/>
              <a:gd name="T56" fmla="*/ 1 w 57"/>
              <a:gd name="T57" fmla="*/ 18 h 24"/>
              <a:gd name="T58" fmla="*/ 1 w 57"/>
              <a:gd name="T59" fmla="*/ 22 h 24"/>
              <a:gd name="T60" fmla="*/ 4 w 57"/>
              <a:gd name="T61"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7" h="24">
                <a:moveTo>
                  <a:pt x="4" y="22"/>
                </a:moveTo>
                <a:cubicBezTo>
                  <a:pt x="6" y="20"/>
                  <a:pt x="7" y="20"/>
                  <a:pt x="7" y="20"/>
                </a:cubicBezTo>
                <a:cubicBezTo>
                  <a:pt x="9" y="19"/>
                  <a:pt x="10" y="19"/>
                  <a:pt x="13" y="20"/>
                </a:cubicBezTo>
                <a:cubicBezTo>
                  <a:pt x="19" y="22"/>
                  <a:pt x="25" y="23"/>
                  <a:pt x="30" y="23"/>
                </a:cubicBezTo>
                <a:cubicBezTo>
                  <a:pt x="31" y="23"/>
                  <a:pt x="33" y="23"/>
                  <a:pt x="35" y="23"/>
                </a:cubicBezTo>
                <a:cubicBezTo>
                  <a:pt x="37" y="24"/>
                  <a:pt x="39" y="24"/>
                  <a:pt x="40" y="24"/>
                </a:cubicBezTo>
                <a:cubicBezTo>
                  <a:pt x="45" y="24"/>
                  <a:pt x="47" y="23"/>
                  <a:pt x="49" y="22"/>
                </a:cubicBezTo>
                <a:cubicBezTo>
                  <a:pt x="51" y="21"/>
                  <a:pt x="52" y="17"/>
                  <a:pt x="53" y="12"/>
                </a:cubicBezTo>
                <a:cubicBezTo>
                  <a:pt x="53" y="11"/>
                  <a:pt x="54" y="10"/>
                  <a:pt x="55" y="8"/>
                </a:cubicBezTo>
                <a:cubicBezTo>
                  <a:pt x="56" y="6"/>
                  <a:pt x="57" y="4"/>
                  <a:pt x="56" y="3"/>
                </a:cubicBezTo>
                <a:cubicBezTo>
                  <a:pt x="56" y="2"/>
                  <a:pt x="56" y="2"/>
                  <a:pt x="56" y="2"/>
                </a:cubicBezTo>
                <a:cubicBezTo>
                  <a:pt x="55" y="2"/>
                  <a:pt x="54" y="2"/>
                  <a:pt x="53" y="3"/>
                </a:cubicBezTo>
                <a:cubicBezTo>
                  <a:pt x="51" y="5"/>
                  <a:pt x="48" y="6"/>
                  <a:pt x="44" y="5"/>
                </a:cubicBezTo>
                <a:cubicBezTo>
                  <a:pt x="42" y="5"/>
                  <a:pt x="40" y="5"/>
                  <a:pt x="37" y="4"/>
                </a:cubicBezTo>
                <a:cubicBezTo>
                  <a:pt x="33" y="4"/>
                  <a:pt x="30" y="3"/>
                  <a:pt x="29" y="3"/>
                </a:cubicBezTo>
                <a:cubicBezTo>
                  <a:pt x="19" y="2"/>
                  <a:pt x="14" y="1"/>
                  <a:pt x="15" y="1"/>
                </a:cubicBezTo>
                <a:cubicBezTo>
                  <a:pt x="9" y="0"/>
                  <a:pt x="6" y="0"/>
                  <a:pt x="5" y="1"/>
                </a:cubicBezTo>
                <a:cubicBezTo>
                  <a:pt x="3" y="2"/>
                  <a:pt x="6" y="4"/>
                  <a:pt x="15" y="5"/>
                </a:cubicBezTo>
                <a:cubicBezTo>
                  <a:pt x="20" y="6"/>
                  <a:pt x="27" y="7"/>
                  <a:pt x="34" y="7"/>
                </a:cubicBezTo>
                <a:cubicBezTo>
                  <a:pt x="41" y="8"/>
                  <a:pt x="45" y="8"/>
                  <a:pt x="46" y="9"/>
                </a:cubicBezTo>
                <a:cubicBezTo>
                  <a:pt x="47" y="10"/>
                  <a:pt x="48" y="12"/>
                  <a:pt x="48" y="14"/>
                </a:cubicBezTo>
                <a:cubicBezTo>
                  <a:pt x="48" y="16"/>
                  <a:pt x="47" y="18"/>
                  <a:pt x="46" y="19"/>
                </a:cubicBezTo>
                <a:cubicBezTo>
                  <a:pt x="44" y="20"/>
                  <a:pt x="41" y="21"/>
                  <a:pt x="38" y="20"/>
                </a:cubicBezTo>
                <a:cubicBezTo>
                  <a:pt x="38" y="20"/>
                  <a:pt x="36" y="20"/>
                  <a:pt x="35" y="20"/>
                </a:cubicBezTo>
                <a:cubicBezTo>
                  <a:pt x="33" y="20"/>
                  <a:pt x="32" y="20"/>
                  <a:pt x="31" y="20"/>
                </a:cubicBezTo>
                <a:cubicBezTo>
                  <a:pt x="30" y="20"/>
                  <a:pt x="25" y="19"/>
                  <a:pt x="17" y="18"/>
                </a:cubicBezTo>
                <a:cubicBezTo>
                  <a:pt x="16" y="18"/>
                  <a:pt x="14" y="18"/>
                  <a:pt x="12" y="17"/>
                </a:cubicBezTo>
                <a:cubicBezTo>
                  <a:pt x="10" y="17"/>
                  <a:pt x="9" y="17"/>
                  <a:pt x="8" y="17"/>
                </a:cubicBezTo>
                <a:cubicBezTo>
                  <a:pt x="4" y="16"/>
                  <a:pt x="2" y="17"/>
                  <a:pt x="1" y="18"/>
                </a:cubicBezTo>
                <a:cubicBezTo>
                  <a:pt x="0" y="20"/>
                  <a:pt x="0" y="21"/>
                  <a:pt x="1" y="22"/>
                </a:cubicBezTo>
                <a:cubicBezTo>
                  <a:pt x="1" y="23"/>
                  <a:pt x="3" y="23"/>
                  <a:pt x="4" y="2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6" name="Freeform 2618"/>
          <p:cNvSpPr/>
          <p:nvPr/>
        </p:nvSpPr>
        <p:spPr bwMode="auto">
          <a:xfrm>
            <a:off x="4375150" y="4803775"/>
            <a:ext cx="258763" cy="115888"/>
          </a:xfrm>
          <a:custGeom>
            <a:avLst/>
            <a:gdLst>
              <a:gd name="T0" fmla="*/ 4 w 67"/>
              <a:gd name="T1" fmla="*/ 5 h 30"/>
              <a:gd name="T2" fmla="*/ 10 w 67"/>
              <a:gd name="T3" fmla="*/ 6 h 30"/>
              <a:gd name="T4" fmla="*/ 15 w 67"/>
              <a:gd name="T5" fmla="*/ 6 h 30"/>
              <a:gd name="T6" fmla="*/ 20 w 67"/>
              <a:gd name="T7" fmla="*/ 6 h 30"/>
              <a:gd name="T8" fmla="*/ 26 w 67"/>
              <a:gd name="T9" fmla="*/ 7 h 30"/>
              <a:gd name="T10" fmla="*/ 32 w 67"/>
              <a:gd name="T11" fmla="*/ 8 h 30"/>
              <a:gd name="T12" fmla="*/ 41 w 67"/>
              <a:gd name="T13" fmla="*/ 10 h 30"/>
              <a:gd name="T14" fmla="*/ 44 w 67"/>
              <a:gd name="T15" fmla="*/ 10 h 30"/>
              <a:gd name="T16" fmla="*/ 44 w 67"/>
              <a:gd name="T17" fmla="*/ 10 h 30"/>
              <a:gd name="T18" fmla="*/ 44 w 67"/>
              <a:gd name="T19" fmla="*/ 10 h 30"/>
              <a:gd name="T20" fmla="*/ 44 w 67"/>
              <a:gd name="T21" fmla="*/ 12 h 30"/>
              <a:gd name="T22" fmla="*/ 44 w 67"/>
              <a:gd name="T23" fmla="*/ 16 h 30"/>
              <a:gd name="T24" fmla="*/ 43 w 67"/>
              <a:gd name="T25" fmla="*/ 21 h 30"/>
              <a:gd name="T26" fmla="*/ 43 w 67"/>
              <a:gd name="T27" fmla="*/ 24 h 30"/>
              <a:gd name="T28" fmla="*/ 46 w 67"/>
              <a:gd name="T29" fmla="*/ 23 h 30"/>
              <a:gd name="T30" fmla="*/ 47 w 67"/>
              <a:gd name="T31" fmla="*/ 17 h 30"/>
              <a:gd name="T32" fmla="*/ 49 w 67"/>
              <a:gd name="T33" fmla="*/ 12 h 30"/>
              <a:gd name="T34" fmla="*/ 56 w 67"/>
              <a:gd name="T35" fmla="*/ 13 h 30"/>
              <a:gd name="T36" fmla="*/ 63 w 67"/>
              <a:gd name="T37" fmla="*/ 16 h 30"/>
              <a:gd name="T38" fmla="*/ 63 w 67"/>
              <a:gd name="T39" fmla="*/ 22 h 30"/>
              <a:gd name="T40" fmla="*/ 58 w 67"/>
              <a:gd name="T41" fmla="*/ 25 h 30"/>
              <a:gd name="T42" fmla="*/ 56 w 67"/>
              <a:gd name="T43" fmla="*/ 27 h 30"/>
              <a:gd name="T44" fmla="*/ 60 w 67"/>
              <a:gd name="T45" fmla="*/ 29 h 30"/>
              <a:gd name="T46" fmla="*/ 64 w 67"/>
              <a:gd name="T47" fmla="*/ 26 h 30"/>
              <a:gd name="T48" fmla="*/ 67 w 67"/>
              <a:gd name="T49" fmla="*/ 17 h 30"/>
              <a:gd name="T50" fmla="*/ 62 w 67"/>
              <a:gd name="T51" fmla="*/ 11 h 30"/>
              <a:gd name="T52" fmla="*/ 50 w 67"/>
              <a:gd name="T53" fmla="*/ 9 h 30"/>
              <a:gd name="T54" fmla="*/ 50 w 67"/>
              <a:gd name="T55" fmla="*/ 4 h 30"/>
              <a:gd name="T56" fmla="*/ 47 w 67"/>
              <a:gd name="T57" fmla="*/ 1 h 30"/>
              <a:gd name="T58" fmla="*/ 46 w 67"/>
              <a:gd name="T59" fmla="*/ 4 h 30"/>
              <a:gd name="T60" fmla="*/ 45 w 67"/>
              <a:gd name="T61" fmla="*/ 7 h 30"/>
              <a:gd name="T62" fmla="*/ 43 w 67"/>
              <a:gd name="T63" fmla="*/ 7 h 30"/>
              <a:gd name="T64" fmla="*/ 31 w 67"/>
              <a:gd name="T65" fmla="*/ 5 h 30"/>
              <a:gd name="T66" fmla="*/ 21 w 67"/>
              <a:gd name="T67" fmla="*/ 3 h 30"/>
              <a:gd name="T68" fmla="*/ 11 w 67"/>
              <a:gd name="T69" fmla="*/ 2 h 30"/>
              <a:gd name="T70" fmla="*/ 4 w 67"/>
              <a:gd name="T71" fmla="*/ 1 h 30"/>
              <a:gd name="T72" fmla="*/ 1 w 67"/>
              <a:gd name="T73" fmla="*/ 1 h 30"/>
              <a:gd name="T74" fmla="*/ 0 w 67"/>
              <a:gd name="T75" fmla="*/ 3 h 30"/>
              <a:gd name="T76" fmla="*/ 4 w 67"/>
              <a:gd name="T77"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7" h="30">
                <a:moveTo>
                  <a:pt x="4" y="5"/>
                </a:moveTo>
                <a:cubicBezTo>
                  <a:pt x="5" y="5"/>
                  <a:pt x="7" y="5"/>
                  <a:pt x="10" y="6"/>
                </a:cubicBezTo>
                <a:cubicBezTo>
                  <a:pt x="12" y="6"/>
                  <a:pt x="13" y="6"/>
                  <a:pt x="15" y="6"/>
                </a:cubicBezTo>
                <a:cubicBezTo>
                  <a:pt x="18" y="6"/>
                  <a:pt x="19" y="6"/>
                  <a:pt x="20" y="6"/>
                </a:cubicBezTo>
                <a:cubicBezTo>
                  <a:pt x="22" y="7"/>
                  <a:pt x="23" y="7"/>
                  <a:pt x="26" y="7"/>
                </a:cubicBezTo>
                <a:cubicBezTo>
                  <a:pt x="29" y="8"/>
                  <a:pt x="30" y="8"/>
                  <a:pt x="32" y="8"/>
                </a:cubicBezTo>
                <a:cubicBezTo>
                  <a:pt x="31" y="8"/>
                  <a:pt x="34" y="9"/>
                  <a:pt x="41" y="10"/>
                </a:cubicBezTo>
                <a:cubicBezTo>
                  <a:pt x="43" y="10"/>
                  <a:pt x="44" y="10"/>
                  <a:pt x="44" y="10"/>
                </a:cubicBezTo>
                <a:cubicBezTo>
                  <a:pt x="44" y="10"/>
                  <a:pt x="44" y="10"/>
                  <a:pt x="44" y="10"/>
                </a:cubicBezTo>
                <a:cubicBezTo>
                  <a:pt x="44" y="10"/>
                  <a:pt x="44" y="10"/>
                  <a:pt x="44" y="10"/>
                </a:cubicBezTo>
                <a:cubicBezTo>
                  <a:pt x="44" y="11"/>
                  <a:pt x="45" y="11"/>
                  <a:pt x="44" y="12"/>
                </a:cubicBezTo>
                <a:cubicBezTo>
                  <a:pt x="44" y="13"/>
                  <a:pt x="44" y="14"/>
                  <a:pt x="44" y="16"/>
                </a:cubicBezTo>
                <a:cubicBezTo>
                  <a:pt x="43" y="18"/>
                  <a:pt x="43" y="20"/>
                  <a:pt x="43" y="21"/>
                </a:cubicBezTo>
                <a:cubicBezTo>
                  <a:pt x="42" y="22"/>
                  <a:pt x="43" y="23"/>
                  <a:pt x="43" y="24"/>
                </a:cubicBezTo>
                <a:cubicBezTo>
                  <a:pt x="44" y="24"/>
                  <a:pt x="45" y="24"/>
                  <a:pt x="46" y="23"/>
                </a:cubicBezTo>
                <a:cubicBezTo>
                  <a:pt x="47" y="22"/>
                  <a:pt x="47" y="20"/>
                  <a:pt x="47" y="17"/>
                </a:cubicBezTo>
                <a:cubicBezTo>
                  <a:pt x="47" y="14"/>
                  <a:pt x="48" y="12"/>
                  <a:pt x="49" y="12"/>
                </a:cubicBezTo>
                <a:cubicBezTo>
                  <a:pt x="50" y="11"/>
                  <a:pt x="52" y="12"/>
                  <a:pt x="56" y="13"/>
                </a:cubicBezTo>
                <a:cubicBezTo>
                  <a:pt x="59" y="13"/>
                  <a:pt x="61" y="14"/>
                  <a:pt x="63" y="16"/>
                </a:cubicBezTo>
                <a:cubicBezTo>
                  <a:pt x="64" y="17"/>
                  <a:pt x="64" y="19"/>
                  <a:pt x="63" y="22"/>
                </a:cubicBezTo>
                <a:cubicBezTo>
                  <a:pt x="62" y="24"/>
                  <a:pt x="60" y="25"/>
                  <a:pt x="58" y="25"/>
                </a:cubicBezTo>
                <a:cubicBezTo>
                  <a:pt x="56" y="25"/>
                  <a:pt x="55" y="26"/>
                  <a:pt x="56" y="27"/>
                </a:cubicBezTo>
                <a:cubicBezTo>
                  <a:pt x="57" y="29"/>
                  <a:pt x="58" y="30"/>
                  <a:pt x="60" y="29"/>
                </a:cubicBezTo>
                <a:cubicBezTo>
                  <a:pt x="62" y="29"/>
                  <a:pt x="63" y="28"/>
                  <a:pt x="64" y="26"/>
                </a:cubicBezTo>
                <a:cubicBezTo>
                  <a:pt x="66" y="24"/>
                  <a:pt x="67" y="21"/>
                  <a:pt x="67" y="17"/>
                </a:cubicBezTo>
                <a:cubicBezTo>
                  <a:pt x="67" y="14"/>
                  <a:pt x="65" y="12"/>
                  <a:pt x="62" y="11"/>
                </a:cubicBezTo>
                <a:cubicBezTo>
                  <a:pt x="61" y="11"/>
                  <a:pt x="57" y="10"/>
                  <a:pt x="50" y="9"/>
                </a:cubicBezTo>
                <a:cubicBezTo>
                  <a:pt x="50" y="6"/>
                  <a:pt x="50" y="4"/>
                  <a:pt x="50" y="4"/>
                </a:cubicBezTo>
                <a:cubicBezTo>
                  <a:pt x="50" y="1"/>
                  <a:pt x="49" y="0"/>
                  <a:pt x="47" y="1"/>
                </a:cubicBezTo>
                <a:cubicBezTo>
                  <a:pt x="46" y="1"/>
                  <a:pt x="46" y="2"/>
                  <a:pt x="46" y="4"/>
                </a:cubicBezTo>
                <a:cubicBezTo>
                  <a:pt x="46" y="6"/>
                  <a:pt x="46" y="7"/>
                  <a:pt x="45" y="7"/>
                </a:cubicBezTo>
                <a:cubicBezTo>
                  <a:pt x="45" y="7"/>
                  <a:pt x="45" y="7"/>
                  <a:pt x="43" y="7"/>
                </a:cubicBezTo>
                <a:cubicBezTo>
                  <a:pt x="44" y="7"/>
                  <a:pt x="40" y="6"/>
                  <a:pt x="31" y="5"/>
                </a:cubicBezTo>
                <a:cubicBezTo>
                  <a:pt x="29" y="5"/>
                  <a:pt x="25" y="4"/>
                  <a:pt x="21" y="3"/>
                </a:cubicBezTo>
                <a:cubicBezTo>
                  <a:pt x="15" y="2"/>
                  <a:pt x="12" y="2"/>
                  <a:pt x="11" y="2"/>
                </a:cubicBezTo>
                <a:cubicBezTo>
                  <a:pt x="7" y="1"/>
                  <a:pt x="5" y="1"/>
                  <a:pt x="4" y="1"/>
                </a:cubicBezTo>
                <a:cubicBezTo>
                  <a:pt x="3" y="0"/>
                  <a:pt x="2" y="1"/>
                  <a:pt x="1" y="1"/>
                </a:cubicBezTo>
                <a:cubicBezTo>
                  <a:pt x="0" y="2"/>
                  <a:pt x="0" y="3"/>
                  <a:pt x="0" y="3"/>
                </a:cubicBezTo>
                <a:cubicBezTo>
                  <a:pt x="0" y="5"/>
                  <a:pt x="2" y="5"/>
                  <a:pt x="4" y="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7" name="Freeform 2619"/>
          <p:cNvSpPr>
            <a:spLocks noEditPoints="1"/>
          </p:cNvSpPr>
          <p:nvPr/>
        </p:nvSpPr>
        <p:spPr bwMode="auto">
          <a:xfrm>
            <a:off x="4356100" y="4919663"/>
            <a:ext cx="204788" cy="96838"/>
          </a:xfrm>
          <a:custGeom>
            <a:avLst/>
            <a:gdLst>
              <a:gd name="T0" fmla="*/ 21 w 53"/>
              <a:gd name="T1" fmla="*/ 22 h 25"/>
              <a:gd name="T2" fmla="*/ 26 w 53"/>
              <a:gd name="T3" fmla="*/ 23 h 25"/>
              <a:gd name="T4" fmla="*/ 30 w 53"/>
              <a:gd name="T5" fmla="*/ 23 h 25"/>
              <a:gd name="T6" fmla="*/ 47 w 53"/>
              <a:gd name="T7" fmla="*/ 22 h 25"/>
              <a:gd name="T8" fmla="*/ 51 w 53"/>
              <a:gd name="T9" fmla="*/ 17 h 25"/>
              <a:gd name="T10" fmla="*/ 52 w 53"/>
              <a:gd name="T11" fmla="*/ 14 h 25"/>
              <a:gd name="T12" fmla="*/ 52 w 53"/>
              <a:gd name="T13" fmla="*/ 9 h 25"/>
              <a:gd name="T14" fmla="*/ 45 w 53"/>
              <a:gd name="T15" fmla="*/ 5 h 25"/>
              <a:gd name="T16" fmla="*/ 31 w 53"/>
              <a:gd name="T17" fmla="*/ 2 h 25"/>
              <a:gd name="T18" fmla="*/ 15 w 53"/>
              <a:gd name="T19" fmla="*/ 0 h 25"/>
              <a:gd name="T20" fmla="*/ 4 w 53"/>
              <a:gd name="T21" fmla="*/ 3 h 25"/>
              <a:gd name="T22" fmla="*/ 0 w 53"/>
              <a:gd name="T23" fmla="*/ 11 h 25"/>
              <a:gd name="T24" fmla="*/ 7 w 53"/>
              <a:gd name="T25" fmla="*/ 18 h 25"/>
              <a:gd name="T26" fmla="*/ 21 w 53"/>
              <a:gd name="T27" fmla="*/ 22 h 25"/>
              <a:gd name="T28" fmla="*/ 5 w 53"/>
              <a:gd name="T29" fmla="*/ 10 h 25"/>
              <a:gd name="T30" fmla="*/ 9 w 53"/>
              <a:gd name="T31" fmla="*/ 4 h 25"/>
              <a:gd name="T32" fmla="*/ 19 w 53"/>
              <a:gd name="T33" fmla="*/ 3 h 25"/>
              <a:gd name="T34" fmla="*/ 21 w 53"/>
              <a:gd name="T35" fmla="*/ 4 h 25"/>
              <a:gd name="T36" fmla="*/ 24 w 53"/>
              <a:gd name="T37" fmla="*/ 4 h 25"/>
              <a:gd name="T38" fmla="*/ 38 w 53"/>
              <a:gd name="T39" fmla="*/ 6 h 25"/>
              <a:gd name="T40" fmla="*/ 42 w 53"/>
              <a:gd name="T41" fmla="*/ 7 h 25"/>
              <a:gd name="T42" fmla="*/ 48 w 53"/>
              <a:gd name="T43" fmla="*/ 9 h 25"/>
              <a:gd name="T44" fmla="*/ 49 w 53"/>
              <a:gd name="T45" fmla="*/ 10 h 25"/>
              <a:gd name="T46" fmla="*/ 49 w 53"/>
              <a:gd name="T47" fmla="*/ 15 h 25"/>
              <a:gd name="T48" fmla="*/ 25 w 53"/>
              <a:gd name="T49" fmla="*/ 20 h 25"/>
              <a:gd name="T50" fmla="*/ 14 w 53"/>
              <a:gd name="T51" fmla="*/ 17 h 25"/>
              <a:gd name="T52" fmla="*/ 5 w 53"/>
              <a:gd name="T53"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 h="25">
                <a:moveTo>
                  <a:pt x="21" y="22"/>
                </a:moveTo>
                <a:cubicBezTo>
                  <a:pt x="22" y="22"/>
                  <a:pt x="24" y="22"/>
                  <a:pt x="26" y="23"/>
                </a:cubicBezTo>
                <a:cubicBezTo>
                  <a:pt x="28" y="23"/>
                  <a:pt x="29" y="23"/>
                  <a:pt x="30" y="23"/>
                </a:cubicBezTo>
                <a:cubicBezTo>
                  <a:pt x="38" y="25"/>
                  <a:pt x="44" y="24"/>
                  <a:pt x="47" y="22"/>
                </a:cubicBezTo>
                <a:cubicBezTo>
                  <a:pt x="47" y="22"/>
                  <a:pt x="49" y="20"/>
                  <a:pt x="51" y="17"/>
                </a:cubicBezTo>
                <a:cubicBezTo>
                  <a:pt x="51" y="16"/>
                  <a:pt x="52" y="15"/>
                  <a:pt x="52" y="14"/>
                </a:cubicBezTo>
                <a:cubicBezTo>
                  <a:pt x="53" y="12"/>
                  <a:pt x="53" y="10"/>
                  <a:pt x="52" y="9"/>
                </a:cubicBezTo>
                <a:cubicBezTo>
                  <a:pt x="52" y="7"/>
                  <a:pt x="49" y="6"/>
                  <a:pt x="45" y="5"/>
                </a:cubicBezTo>
                <a:cubicBezTo>
                  <a:pt x="39" y="4"/>
                  <a:pt x="34" y="3"/>
                  <a:pt x="31" y="2"/>
                </a:cubicBezTo>
                <a:cubicBezTo>
                  <a:pt x="24" y="1"/>
                  <a:pt x="19" y="1"/>
                  <a:pt x="15" y="0"/>
                </a:cubicBezTo>
                <a:cubicBezTo>
                  <a:pt x="10" y="0"/>
                  <a:pt x="6" y="1"/>
                  <a:pt x="4" y="3"/>
                </a:cubicBezTo>
                <a:cubicBezTo>
                  <a:pt x="1" y="5"/>
                  <a:pt x="0" y="7"/>
                  <a:pt x="0" y="11"/>
                </a:cubicBezTo>
                <a:cubicBezTo>
                  <a:pt x="0" y="13"/>
                  <a:pt x="2" y="16"/>
                  <a:pt x="7" y="18"/>
                </a:cubicBezTo>
                <a:cubicBezTo>
                  <a:pt x="12" y="20"/>
                  <a:pt x="17" y="21"/>
                  <a:pt x="21" y="22"/>
                </a:cubicBezTo>
                <a:close/>
                <a:moveTo>
                  <a:pt x="5" y="10"/>
                </a:moveTo>
                <a:cubicBezTo>
                  <a:pt x="5" y="6"/>
                  <a:pt x="7" y="4"/>
                  <a:pt x="9" y="4"/>
                </a:cubicBezTo>
                <a:cubicBezTo>
                  <a:pt x="12" y="3"/>
                  <a:pt x="15" y="3"/>
                  <a:pt x="19" y="3"/>
                </a:cubicBezTo>
                <a:cubicBezTo>
                  <a:pt x="19" y="3"/>
                  <a:pt x="20" y="4"/>
                  <a:pt x="21" y="4"/>
                </a:cubicBezTo>
                <a:cubicBezTo>
                  <a:pt x="22" y="4"/>
                  <a:pt x="23" y="4"/>
                  <a:pt x="24" y="4"/>
                </a:cubicBezTo>
                <a:cubicBezTo>
                  <a:pt x="24" y="4"/>
                  <a:pt x="29" y="5"/>
                  <a:pt x="38" y="6"/>
                </a:cubicBezTo>
                <a:cubicBezTo>
                  <a:pt x="42" y="7"/>
                  <a:pt x="42" y="7"/>
                  <a:pt x="42" y="7"/>
                </a:cubicBezTo>
                <a:cubicBezTo>
                  <a:pt x="45" y="7"/>
                  <a:pt x="47" y="8"/>
                  <a:pt x="48" y="9"/>
                </a:cubicBezTo>
                <a:cubicBezTo>
                  <a:pt x="49" y="10"/>
                  <a:pt x="49" y="10"/>
                  <a:pt x="49" y="10"/>
                </a:cubicBezTo>
                <a:cubicBezTo>
                  <a:pt x="50" y="11"/>
                  <a:pt x="50" y="12"/>
                  <a:pt x="49" y="15"/>
                </a:cubicBezTo>
                <a:cubicBezTo>
                  <a:pt x="47" y="21"/>
                  <a:pt x="39" y="23"/>
                  <a:pt x="25" y="20"/>
                </a:cubicBezTo>
                <a:cubicBezTo>
                  <a:pt x="23" y="20"/>
                  <a:pt x="19" y="19"/>
                  <a:pt x="14" y="17"/>
                </a:cubicBezTo>
                <a:cubicBezTo>
                  <a:pt x="7" y="15"/>
                  <a:pt x="4" y="13"/>
                  <a:pt x="5" y="1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8" name="Freeform 2620"/>
          <p:cNvSpPr/>
          <p:nvPr/>
        </p:nvSpPr>
        <p:spPr bwMode="auto">
          <a:xfrm>
            <a:off x="4016375" y="4283075"/>
            <a:ext cx="166688" cy="84138"/>
          </a:xfrm>
          <a:custGeom>
            <a:avLst/>
            <a:gdLst>
              <a:gd name="T0" fmla="*/ 6 w 43"/>
              <a:gd name="T1" fmla="*/ 15 h 22"/>
              <a:gd name="T2" fmla="*/ 18 w 43"/>
              <a:gd name="T3" fmla="*/ 13 h 22"/>
              <a:gd name="T4" fmla="*/ 21 w 43"/>
              <a:gd name="T5" fmla="*/ 10 h 22"/>
              <a:gd name="T6" fmla="*/ 25 w 43"/>
              <a:gd name="T7" fmla="*/ 8 h 22"/>
              <a:gd name="T8" fmla="*/ 37 w 43"/>
              <a:gd name="T9" fmla="*/ 6 h 22"/>
              <a:gd name="T10" fmla="*/ 39 w 43"/>
              <a:gd name="T11" fmla="*/ 10 h 22"/>
              <a:gd name="T12" fmla="*/ 39 w 43"/>
              <a:gd name="T13" fmla="*/ 12 h 22"/>
              <a:gd name="T14" fmla="*/ 35 w 43"/>
              <a:gd name="T15" fmla="*/ 17 h 22"/>
              <a:gd name="T16" fmla="*/ 27 w 43"/>
              <a:gd name="T17" fmla="*/ 17 h 22"/>
              <a:gd name="T18" fmla="*/ 26 w 43"/>
              <a:gd name="T19" fmla="*/ 17 h 22"/>
              <a:gd name="T20" fmla="*/ 25 w 43"/>
              <a:gd name="T21" fmla="*/ 18 h 22"/>
              <a:gd name="T22" fmla="*/ 27 w 43"/>
              <a:gd name="T23" fmla="*/ 20 h 22"/>
              <a:gd name="T24" fmla="*/ 28 w 43"/>
              <a:gd name="T25" fmla="*/ 21 h 22"/>
              <a:gd name="T26" fmla="*/ 29 w 43"/>
              <a:gd name="T27" fmla="*/ 21 h 22"/>
              <a:gd name="T28" fmla="*/ 32 w 43"/>
              <a:gd name="T29" fmla="*/ 21 h 22"/>
              <a:gd name="T30" fmla="*/ 40 w 43"/>
              <a:gd name="T31" fmla="*/ 18 h 22"/>
              <a:gd name="T32" fmla="*/ 42 w 43"/>
              <a:gd name="T33" fmla="*/ 8 h 22"/>
              <a:gd name="T34" fmla="*/ 38 w 43"/>
              <a:gd name="T35" fmla="*/ 4 h 22"/>
              <a:gd name="T36" fmla="*/ 30 w 43"/>
              <a:gd name="T37" fmla="*/ 3 h 22"/>
              <a:gd name="T38" fmla="*/ 21 w 43"/>
              <a:gd name="T39" fmla="*/ 7 h 22"/>
              <a:gd name="T40" fmla="*/ 19 w 43"/>
              <a:gd name="T41" fmla="*/ 9 h 22"/>
              <a:gd name="T42" fmla="*/ 17 w 43"/>
              <a:gd name="T43" fmla="*/ 10 h 22"/>
              <a:gd name="T44" fmla="*/ 8 w 43"/>
              <a:gd name="T45" fmla="*/ 12 h 22"/>
              <a:gd name="T46" fmla="*/ 4 w 43"/>
              <a:gd name="T47" fmla="*/ 8 h 22"/>
              <a:gd name="T48" fmla="*/ 5 w 43"/>
              <a:gd name="T49" fmla="*/ 3 h 22"/>
              <a:gd name="T50" fmla="*/ 7 w 43"/>
              <a:gd name="T51" fmla="*/ 2 h 22"/>
              <a:gd name="T52" fmla="*/ 9 w 43"/>
              <a:gd name="T53" fmla="*/ 2 h 22"/>
              <a:gd name="T54" fmla="*/ 8 w 43"/>
              <a:gd name="T55" fmla="*/ 0 h 22"/>
              <a:gd name="T56" fmla="*/ 6 w 43"/>
              <a:gd name="T57" fmla="*/ 0 h 22"/>
              <a:gd name="T58" fmla="*/ 1 w 43"/>
              <a:gd name="T59" fmla="*/ 3 h 22"/>
              <a:gd name="T60" fmla="*/ 0 w 43"/>
              <a:gd name="T61" fmla="*/ 9 h 22"/>
              <a:gd name="T62" fmla="*/ 6 w 43"/>
              <a:gd name="T63" fmla="*/ 1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22">
                <a:moveTo>
                  <a:pt x="6" y="15"/>
                </a:moveTo>
                <a:cubicBezTo>
                  <a:pt x="10" y="16"/>
                  <a:pt x="14" y="15"/>
                  <a:pt x="18" y="13"/>
                </a:cubicBezTo>
                <a:cubicBezTo>
                  <a:pt x="19" y="12"/>
                  <a:pt x="20" y="12"/>
                  <a:pt x="21" y="10"/>
                </a:cubicBezTo>
                <a:cubicBezTo>
                  <a:pt x="23" y="9"/>
                  <a:pt x="24" y="8"/>
                  <a:pt x="25" y="8"/>
                </a:cubicBezTo>
                <a:cubicBezTo>
                  <a:pt x="30" y="5"/>
                  <a:pt x="35" y="4"/>
                  <a:pt x="37" y="6"/>
                </a:cubicBezTo>
                <a:cubicBezTo>
                  <a:pt x="38" y="6"/>
                  <a:pt x="39" y="8"/>
                  <a:pt x="39" y="10"/>
                </a:cubicBezTo>
                <a:cubicBezTo>
                  <a:pt x="39" y="12"/>
                  <a:pt x="39" y="12"/>
                  <a:pt x="39" y="12"/>
                </a:cubicBezTo>
                <a:cubicBezTo>
                  <a:pt x="38" y="15"/>
                  <a:pt x="37" y="16"/>
                  <a:pt x="35" y="17"/>
                </a:cubicBezTo>
                <a:cubicBezTo>
                  <a:pt x="32" y="18"/>
                  <a:pt x="30" y="18"/>
                  <a:pt x="27" y="17"/>
                </a:cubicBezTo>
                <a:cubicBezTo>
                  <a:pt x="27" y="17"/>
                  <a:pt x="26" y="17"/>
                  <a:pt x="26" y="17"/>
                </a:cubicBezTo>
                <a:cubicBezTo>
                  <a:pt x="25" y="17"/>
                  <a:pt x="25" y="17"/>
                  <a:pt x="25" y="18"/>
                </a:cubicBezTo>
                <a:cubicBezTo>
                  <a:pt x="25" y="19"/>
                  <a:pt x="25" y="19"/>
                  <a:pt x="27" y="20"/>
                </a:cubicBezTo>
                <a:cubicBezTo>
                  <a:pt x="27" y="20"/>
                  <a:pt x="28" y="21"/>
                  <a:pt x="28" y="21"/>
                </a:cubicBezTo>
                <a:cubicBezTo>
                  <a:pt x="28" y="21"/>
                  <a:pt x="28" y="21"/>
                  <a:pt x="29" y="21"/>
                </a:cubicBezTo>
                <a:cubicBezTo>
                  <a:pt x="30" y="21"/>
                  <a:pt x="31" y="21"/>
                  <a:pt x="32" y="21"/>
                </a:cubicBezTo>
                <a:cubicBezTo>
                  <a:pt x="35" y="22"/>
                  <a:pt x="38" y="21"/>
                  <a:pt x="40" y="18"/>
                </a:cubicBezTo>
                <a:cubicBezTo>
                  <a:pt x="43" y="15"/>
                  <a:pt x="43" y="12"/>
                  <a:pt x="42" y="8"/>
                </a:cubicBezTo>
                <a:cubicBezTo>
                  <a:pt x="41" y="7"/>
                  <a:pt x="40" y="5"/>
                  <a:pt x="38" y="4"/>
                </a:cubicBezTo>
                <a:cubicBezTo>
                  <a:pt x="36" y="2"/>
                  <a:pt x="33" y="2"/>
                  <a:pt x="30" y="3"/>
                </a:cubicBezTo>
                <a:cubicBezTo>
                  <a:pt x="27" y="3"/>
                  <a:pt x="24" y="5"/>
                  <a:pt x="21" y="7"/>
                </a:cubicBezTo>
                <a:cubicBezTo>
                  <a:pt x="21" y="7"/>
                  <a:pt x="20" y="8"/>
                  <a:pt x="19" y="9"/>
                </a:cubicBezTo>
                <a:cubicBezTo>
                  <a:pt x="18" y="10"/>
                  <a:pt x="18" y="10"/>
                  <a:pt x="17" y="10"/>
                </a:cubicBezTo>
                <a:cubicBezTo>
                  <a:pt x="14" y="12"/>
                  <a:pt x="11" y="13"/>
                  <a:pt x="8" y="12"/>
                </a:cubicBezTo>
                <a:cubicBezTo>
                  <a:pt x="6" y="12"/>
                  <a:pt x="5" y="10"/>
                  <a:pt x="4" y="8"/>
                </a:cubicBezTo>
                <a:cubicBezTo>
                  <a:pt x="3" y="6"/>
                  <a:pt x="3" y="5"/>
                  <a:pt x="5" y="3"/>
                </a:cubicBezTo>
                <a:cubicBezTo>
                  <a:pt x="5" y="3"/>
                  <a:pt x="6" y="3"/>
                  <a:pt x="7" y="2"/>
                </a:cubicBezTo>
                <a:cubicBezTo>
                  <a:pt x="8" y="2"/>
                  <a:pt x="9" y="2"/>
                  <a:pt x="9" y="2"/>
                </a:cubicBezTo>
                <a:cubicBezTo>
                  <a:pt x="9" y="1"/>
                  <a:pt x="9" y="0"/>
                  <a:pt x="8" y="0"/>
                </a:cubicBezTo>
                <a:cubicBezTo>
                  <a:pt x="8" y="0"/>
                  <a:pt x="7" y="0"/>
                  <a:pt x="6" y="0"/>
                </a:cubicBezTo>
                <a:cubicBezTo>
                  <a:pt x="3" y="0"/>
                  <a:pt x="2" y="1"/>
                  <a:pt x="1" y="3"/>
                </a:cubicBezTo>
                <a:cubicBezTo>
                  <a:pt x="0" y="5"/>
                  <a:pt x="0" y="7"/>
                  <a:pt x="0" y="9"/>
                </a:cubicBezTo>
                <a:cubicBezTo>
                  <a:pt x="0" y="12"/>
                  <a:pt x="2" y="14"/>
                  <a:pt x="6" y="15"/>
                </a:cubicBezTo>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9" name="Freeform 2621"/>
          <p:cNvSpPr/>
          <p:nvPr/>
        </p:nvSpPr>
        <p:spPr bwMode="auto">
          <a:xfrm>
            <a:off x="3997325" y="4378325"/>
            <a:ext cx="258763" cy="80963"/>
          </a:xfrm>
          <a:custGeom>
            <a:avLst/>
            <a:gdLst>
              <a:gd name="T0" fmla="*/ 4 w 67"/>
              <a:gd name="T1" fmla="*/ 17 h 21"/>
              <a:gd name="T2" fmla="*/ 6 w 67"/>
              <a:gd name="T3" fmla="*/ 17 h 21"/>
              <a:gd name="T4" fmla="*/ 8 w 67"/>
              <a:gd name="T5" fmla="*/ 17 h 21"/>
              <a:gd name="T6" fmla="*/ 17 w 67"/>
              <a:gd name="T7" fmla="*/ 18 h 21"/>
              <a:gd name="T8" fmla="*/ 35 w 67"/>
              <a:gd name="T9" fmla="*/ 21 h 21"/>
              <a:gd name="T10" fmla="*/ 46 w 67"/>
              <a:gd name="T11" fmla="*/ 18 h 21"/>
              <a:gd name="T12" fmla="*/ 47 w 67"/>
              <a:gd name="T13" fmla="*/ 13 h 21"/>
              <a:gd name="T14" fmla="*/ 49 w 67"/>
              <a:gd name="T15" fmla="*/ 10 h 21"/>
              <a:gd name="T16" fmla="*/ 60 w 67"/>
              <a:gd name="T17" fmla="*/ 11 h 21"/>
              <a:gd name="T18" fmla="*/ 63 w 67"/>
              <a:gd name="T19" fmla="*/ 12 h 21"/>
              <a:gd name="T20" fmla="*/ 66 w 67"/>
              <a:gd name="T21" fmla="*/ 12 h 21"/>
              <a:gd name="T22" fmla="*/ 66 w 67"/>
              <a:gd name="T23" fmla="*/ 12 h 21"/>
              <a:gd name="T24" fmla="*/ 67 w 67"/>
              <a:gd name="T25" fmla="*/ 10 h 21"/>
              <a:gd name="T26" fmla="*/ 65 w 67"/>
              <a:gd name="T27" fmla="*/ 9 h 21"/>
              <a:gd name="T28" fmla="*/ 62 w 67"/>
              <a:gd name="T29" fmla="*/ 8 h 21"/>
              <a:gd name="T30" fmla="*/ 55 w 67"/>
              <a:gd name="T31" fmla="*/ 8 h 21"/>
              <a:gd name="T32" fmla="*/ 48 w 67"/>
              <a:gd name="T33" fmla="*/ 7 h 21"/>
              <a:gd name="T34" fmla="*/ 44 w 67"/>
              <a:gd name="T35" fmla="*/ 6 h 21"/>
              <a:gd name="T36" fmla="*/ 39 w 67"/>
              <a:gd name="T37" fmla="*/ 6 h 21"/>
              <a:gd name="T38" fmla="*/ 35 w 67"/>
              <a:gd name="T39" fmla="*/ 5 h 21"/>
              <a:gd name="T40" fmla="*/ 31 w 67"/>
              <a:gd name="T41" fmla="*/ 5 h 21"/>
              <a:gd name="T42" fmla="*/ 27 w 67"/>
              <a:gd name="T43" fmla="*/ 4 h 21"/>
              <a:gd name="T44" fmla="*/ 22 w 67"/>
              <a:gd name="T45" fmla="*/ 4 h 21"/>
              <a:gd name="T46" fmla="*/ 11 w 67"/>
              <a:gd name="T47" fmla="*/ 1 h 21"/>
              <a:gd name="T48" fmla="*/ 4 w 67"/>
              <a:gd name="T49" fmla="*/ 0 h 21"/>
              <a:gd name="T50" fmla="*/ 1 w 67"/>
              <a:gd name="T51" fmla="*/ 2 h 21"/>
              <a:gd name="T52" fmla="*/ 2 w 67"/>
              <a:gd name="T53" fmla="*/ 3 h 21"/>
              <a:gd name="T54" fmla="*/ 2 w 67"/>
              <a:gd name="T55" fmla="*/ 3 h 21"/>
              <a:gd name="T56" fmla="*/ 3 w 67"/>
              <a:gd name="T57" fmla="*/ 3 h 21"/>
              <a:gd name="T58" fmla="*/ 29 w 67"/>
              <a:gd name="T59" fmla="*/ 7 h 21"/>
              <a:gd name="T60" fmla="*/ 32 w 67"/>
              <a:gd name="T61" fmla="*/ 7 h 21"/>
              <a:gd name="T62" fmla="*/ 36 w 67"/>
              <a:gd name="T63" fmla="*/ 8 h 21"/>
              <a:gd name="T64" fmla="*/ 42 w 67"/>
              <a:gd name="T65" fmla="*/ 9 h 21"/>
              <a:gd name="T66" fmla="*/ 44 w 67"/>
              <a:gd name="T67" fmla="*/ 12 h 21"/>
              <a:gd name="T68" fmla="*/ 43 w 67"/>
              <a:gd name="T69" fmla="*/ 15 h 21"/>
              <a:gd name="T70" fmla="*/ 35 w 67"/>
              <a:gd name="T71" fmla="*/ 18 h 21"/>
              <a:gd name="T72" fmla="*/ 20 w 67"/>
              <a:gd name="T73" fmla="*/ 15 h 21"/>
              <a:gd name="T74" fmla="*/ 5 w 67"/>
              <a:gd name="T75" fmla="*/ 13 h 21"/>
              <a:gd name="T76" fmla="*/ 0 w 67"/>
              <a:gd name="T77" fmla="*/ 16 h 21"/>
              <a:gd name="T78" fmla="*/ 4 w 67"/>
              <a:gd name="T7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7" h="21">
                <a:moveTo>
                  <a:pt x="4" y="17"/>
                </a:moveTo>
                <a:cubicBezTo>
                  <a:pt x="4" y="17"/>
                  <a:pt x="5" y="17"/>
                  <a:pt x="6" y="17"/>
                </a:cubicBezTo>
                <a:cubicBezTo>
                  <a:pt x="7" y="17"/>
                  <a:pt x="8" y="17"/>
                  <a:pt x="8" y="17"/>
                </a:cubicBezTo>
                <a:cubicBezTo>
                  <a:pt x="11" y="17"/>
                  <a:pt x="14" y="18"/>
                  <a:pt x="17" y="18"/>
                </a:cubicBezTo>
                <a:cubicBezTo>
                  <a:pt x="30" y="20"/>
                  <a:pt x="36" y="21"/>
                  <a:pt x="35" y="21"/>
                </a:cubicBezTo>
                <a:cubicBezTo>
                  <a:pt x="41" y="21"/>
                  <a:pt x="45" y="20"/>
                  <a:pt x="46" y="18"/>
                </a:cubicBezTo>
                <a:cubicBezTo>
                  <a:pt x="47" y="17"/>
                  <a:pt x="47" y="15"/>
                  <a:pt x="47" y="13"/>
                </a:cubicBezTo>
                <a:cubicBezTo>
                  <a:pt x="47" y="11"/>
                  <a:pt x="48" y="10"/>
                  <a:pt x="49" y="10"/>
                </a:cubicBezTo>
                <a:cubicBezTo>
                  <a:pt x="49" y="10"/>
                  <a:pt x="53" y="10"/>
                  <a:pt x="60" y="11"/>
                </a:cubicBezTo>
                <a:cubicBezTo>
                  <a:pt x="60" y="11"/>
                  <a:pt x="61" y="11"/>
                  <a:pt x="63" y="12"/>
                </a:cubicBezTo>
                <a:cubicBezTo>
                  <a:pt x="65" y="12"/>
                  <a:pt x="66" y="12"/>
                  <a:pt x="66" y="12"/>
                </a:cubicBezTo>
                <a:cubicBezTo>
                  <a:pt x="66" y="12"/>
                  <a:pt x="66" y="12"/>
                  <a:pt x="66" y="12"/>
                </a:cubicBezTo>
                <a:cubicBezTo>
                  <a:pt x="67" y="11"/>
                  <a:pt x="67" y="11"/>
                  <a:pt x="67" y="10"/>
                </a:cubicBezTo>
                <a:cubicBezTo>
                  <a:pt x="66" y="9"/>
                  <a:pt x="66" y="9"/>
                  <a:pt x="65" y="9"/>
                </a:cubicBezTo>
                <a:cubicBezTo>
                  <a:pt x="66" y="9"/>
                  <a:pt x="64" y="9"/>
                  <a:pt x="62" y="8"/>
                </a:cubicBezTo>
                <a:cubicBezTo>
                  <a:pt x="60" y="8"/>
                  <a:pt x="58" y="8"/>
                  <a:pt x="55" y="8"/>
                </a:cubicBezTo>
                <a:cubicBezTo>
                  <a:pt x="52" y="8"/>
                  <a:pt x="50" y="7"/>
                  <a:pt x="48" y="7"/>
                </a:cubicBezTo>
                <a:cubicBezTo>
                  <a:pt x="48" y="7"/>
                  <a:pt x="46" y="7"/>
                  <a:pt x="44" y="6"/>
                </a:cubicBezTo>
                <a:cubicBezTo>
                  <a:pt x="41" y="6"/>
                  <a:pt x="40" y="6"/>
                  <a:pt x="39" y="6"/>
                </a:cubicBezTo>
                <a:cubicBezTo>
                  <a:pt x="38" y="6"/>
                  <a:pt x="37" y="5"/>
                  <a:pt x="35" y="5"/>
                </a:cubicBezTo>
                <a:cubicBezTo>
                  <a:pt x="33" y="5"/>
                  <a:pt x="32" y="5"/>
                  <a:pt x="31" y="5"/>
                </a:cubicBezTo>
                <a:cubicBezTo>
                  <a:pt x="30" y="5"/>
                  <a:pt x="28" y="4"/>
                  <a:pt x="27" y="4"/>
                </a:cubicBezTo>
                <a:cubicBezTo>
                  <a:pt x="24" y="4"/>
                  <a:pt x="23" y="4"/>
                  <a:pt x="22" y="4"/>
                </a:cubicBezTo>
                <a:cubicBezTo>
                  <a:pt x="16" y="2"/>
                  <a:pt x="12" y="2"/>
                  <a:pt x="11" y="1"/>
                </a:cubicBezTo>
                <a:cubicBezTo>
                  <a:pt x="6" y="1"/>
                  <a:pt x="3" y="0"/>
                  <a:pt x="4" y="0"/>
                </a:cubicBezTo>
                <a:cubicBezTo>
                  <a:pt x="2" y="0"/>
                  <a:pt x="1" y="1"/>
                  <a:pt x="1" y="2"/>
                </a:cubicBezTo>
                <a:cubicBezTo>
                  <a:pt x="1" y="2"/>
                  <a:pt x="1" y="2"/>
                  <a:pt x="2" y="3"/>
                </a:cubicBezTo>
                <a:cubicBezTo>
                  <a:pt x="2" y="3"/>
                  <a:pt x="2" y="3"/>
                  <a:pt x="2" y="3"/>
                </a:cubicBezTo>
                <a:cubicBezTo>
                  <a:pt x="3" y="3"/>
                  <a:pt x="3" y="3"/>
                  <a:pt x="3" y="3"/>
                </a:cubicBezTo>
                <a:cubicBezTo>
                  <a:pt x="12" y="5"/>
                  <a:pt x="20" y="6"/>
                  <a:pt x="29" y="7"/>
                </a:cubicBezTo>
                <a:cubicBezTo>
                  <a:pt x="30" y="7"/>
                  <a:pt x="31" y="7"/>
                  <a:pt x="32" y="7"/>
                </a:cubicBezTo>
                <a:cubicBezTo>
                  <a:pt x="34" y="8"/>
                  <a:pt x="35" y="8"/>
                  <a:pt x="36" y="8"/>
                </a:cubicBezTo>
                <a:cubicBezTo>
                  <a:pt x="40" y="9"/>
                  <a:pt x="42" y="9"/>
                  <a:pt x="42" y="9"/>
                </a:cubicBezTo>
                <a:cubicBezTo>
                  <a:pt x="44" y="10"/>
                  <a:pt x="44" y="11"/>
                  <a:pt x="44" y="12"/>
                </a:cubicBezTo>
                <a:cubicBezTo>
                  <a:pt x="44" y="13"/>
                  <a:pt x="44" y="14"/>
                  <a:pt x="43" y="15"/>
                </a:cubicBezTo>
                <a:cubicBezTo>
                  <a:pt x="41" y="17"/>
                  <a:pt x="38" y="18"/>
                  <a:pt x="35" y="18"/>
                </a:cubicBezTo>
                <a:cubicBezTo>
                  <a:pt x="32" y="17"/>
                  <a:pt x="27" y="16"/>
                  <a:pt x="20" y="15"/>
                </a:cubicBezTo>
                <a:cubicBezTo>
                  <a:pt x="14" y="14"/>
                  <a:pt x="9" y="13"/>
                  <a:pt x="5" y="13"/>
                </a:cubicBezTo>
                <a:cubicBezTo>
                  <a:pt x="1" y="13"/>
                  <a:pt x="0" y="14"/>
                  <a:pt x="0" y="16"/>
                </a:cubicBezTo>
                <a:cubicBezTo>
                  <a:pt x="1" y="17"/>
                  <a:pt x="2" y="17"/>
                  <a:pt x="4" y="17"/>
                </a:cubicBezTo>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0" name="Freeform 2622"/>
          <p:cNvSpPr>
            <a:spLocks noEditPoints="1"/>
          </p:cNvSpPr>
          <p:nvPr/>
        </p:nvSpPr>
        <p:spPr bwMode="auto">
          <a:xfrm>
            <a:off x="3981450" y="4479925"/>
            <a:ext cx="174625" cy="88900"/>
          </a:xfrm>
          <a:custGeom>
            <a:avLst/>
            <a:gdLst>
              <a:gd name="T0" fmla="*/ 5 w 45"/>
              <a:gd name="T1" fmla="*/ 22 h 23"/>
              <a:gd name="T2" fmla="*/ 7 w 45"/>
              <a:gd name="T3" fmla="*/ 20 h 23"/>
              <a:gd name="T4" fmla="*/ 13 w 45"/>
              <a:gd name="T5" fmla="*/ 20 h 23"/>
              <a:gd name="T6" fmla="*/ 22 w 45"/>
              <a:gd name="T7" fmla="*/ 21 h 23"/>
              <a:gd name="T8" fmla="*/ 30 w 45"/>
              <a:gd name="T9" fmla="*/ 22 h 23"/>
              <a:gd name="T10" fmla="*/ 39 w 45"/>
              <a:gd name="T11" fmla="*/ 22 h 23"/>
              <a:gd name="T12" fmla="*/ 45 w 45"/>
              <a:gd name="T13" fmla="*/ 16 h 23"/>
              <a:gd name="T14" fmla="*/ 44 w 45"/>
              <a:gd name="T15" fmla="*/ 7 h 23"/>
              <a:gd name="T16" fmla="*/ 39 w 45"/>
              <a:gd name="T17" fmla="*/ 3 h 23"/>
              <a:gd name="T18" fmla="*/ 38 w 45"/>
              <a:gd name="T19" fmla="*/ 3 h 23"/>
              <a:gd name="T20" fmla="*/ 39 w 45"/>
              <a:gd name="T21" fmla="*/ 6 h 23"/>
              <a:gd name="T22" fmla="*/ 40 w 45"/>
              <a:gd name="T23" fmla="*/ 8 h 23"/>
              <a:gd name="T24" fmla="*/ 41 w 45"/>
              <a:gd name="T25" fmla="*/ 9 h 23"/>
              <a:gd name="T26" fmla="*/ 42 w 45"/>
              <a:gd name="T27" fmla="*/ 15 h 23"/>
              <a:gd name="T28" fmla="*/ 39 w 45"/>
              <a:gd name="T29" fmla="*/ 19 h 23"/>
              <a:gd name="T30" fmla="*/ 34 w 45"/>
              <a:gd name="T31" fmla="*/ 20 h 23"/>
              <a:gd name="T32" fmla="*/ 22 w 45"/>
              <a:gd name="T33" fmla="*/ 18 h 23"/>
              <a:gd name="T34" fmla="*/ 24 w 45"/>
              <a:gd name="T35" fmla="*/ 15 h 23"/>
              <a:gd name="T36" fmla="*/ 25 w 45"/>
              <a:gd name="T37" fmla="*/ 11 h 23"/>
              <a:gd name="T38" fmla="*/ 23 w 45"/>
              <a:gd name="T39" fmla="*/ 5 h 23"/>
              <a:gd name="T40" fmla="*/ 13 w 45"/>
              <a:gd name="T41" fmla="*/ 1 h 23"/>
              <a:gd name="T42" fmla="*/ 4 w 45"/>
              <a:gd name="T43" fmla="*/ 4 h 23"/>
              <a:gd name="T44" fmla="*/ 3 w 45"/>
              <a:gd name="T45" fmla="*/ 11 h 23"/>
              <a:gd name="T46" fmla="*/ 6 w 45"/>
              <a:gd name="T47" fmla="*/ 17 h 23"/>
              <a:gd name="T48" fmla="*/ 3 w 45"/>
              <a:gd name="T49" fmla="*/ 22 h 23"/>
              <a:gd name="T50" fmla="*/ 5 w 45"/>
              <a:gd name="T51" fmla="*/ 22 h 23"/>
              <a:gd name="T52" fmla="*/ 6 w 45"/>
              <a:gd name="T53" fmla="*/ 11 h 23"/>
              <a:gd name="T54" fmla="*/ 7 w 45"/>
              <a:gd name="T55" fmla="*/ 5 h 23"/>
              <a:gd name="T56" fmla="*/ 13 w 45"/>
              <a:gd name="T57" fmla="*/ 3 h 23"/>
              <a:gd name="T58" fmla="*/ 19 w 45"/>
              <a:gd name="T59" fmla="*/ 6 h 23"/>
              <a:gd name="T60" fmla="*/ 22 w 45"/>
              <a:gd name="T61" fmla="*/ 13 h 23"/>
              <a:gd name="T62" fmla="*/ 14 w 45"/>
              <a:gd name="T63" fmla="*/ 17 h 23"/>
              <a:gd name="T64" fmla="*/ 6 w 45"/>
              <a:gd name="T65"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 h="23">
                <a:moveTo>
                  <a:pt x="5" y="22"/>
                </a:moveTo>
                <a:cubicBezTo>
                  <a:pt x="6" y="20"/>
                  <a:pt x="6" y="20"/>
                  <a:pt x="7" y="20"/>
                </a:cubicBezTo>
                <a:cubicBezTo>
                  <a:pt x="7" y="19"/>
                  <a:pt x="10" y="19"/>
                  <a:pt x="13" y="20"/>
                </a:cubicBezTo>
                <a:cubicBezTo>
                  <a:pt x="15" y="20"/>
                  <a:pt x="18" y="20"/>
                  <a:pt x="22" y="21"/>
                </a:cubicBezTo>
                <a:cubicBezTo>
                  <a:pt x="25" y="21"/>
                  <a:pt x="28" y="22"/>
                  <a:pt x="30" y="22"/>
                </a:cubicBezTo>
                <a:cubicBezTo>
                  <a:pt x="34" y="22"/>
                  <a:pt x="37" y="23"/>
                  <a:pt x="39" y="22"/>
                </a:cubicBezTo>
                <a:cubicBezTo>
                  <a:pt x="42" y="22"/>
                  <a:pt x="44" y="20"/>
                  <a:pt x="45" y="16"/>
                </a:cubicBezTo>
                <a:cubicBezTo>
                  <a:pt x="45" y="13"/>
                  <a:pt x="45" y="10"/>
                  <a:pt x="44" y="7"/>
                </a:cubicBezTo>
                <a:cubicBezTo>
                  <a:pt x="43" y="4"/>
                  <a:pt x="41" y="2"/>
                  <a:pt x="39" y="3"/>
                </a:cubicBezTo>
                <a:cubicBezTo>
                  <a:pt x="38" y="3"/>
                  <a:pt x="38" y="3"/>
                  <a:pt x="38" y="3"/>
                </a:cubicBezTo>
                <a:cubicBezTo>
                  <a:pt x="37" y="4"/>
                  <a:pt x="37" y="5"/>
                  <a:pt x="39" y="6"/>
                </a:cubicBezTo>
                <a:cubicBezTo>
                  <a:pt x="39" y="7"/>
                  <a:pt x="40" y="7"/>
                  <a:pt x="40" y="8"/>
                </a:cubicBezTo>
                <a:cubicBezTo>
                  <a:pt x="41" y="9"/>
                  <a:pt x="41" y="9"/>
                  <a:pt x="41" y="9"/>
                </a:cubicBezTo>
                <a:cubicBezTo>
                  <a:pt x="42" y="11"/>
                  <a:pt x="42" y="13"/>
                  <a:pt x="42" y="15"/>
                </a:cubicBezTo>
                <a:cubicBezTo>
                  <a:pt x="41" y="17"/>
                  <a:pt x="40" y="18"/>
                  <a:pt x="39" y="19"/>
                </a:cubicBezTo>
                <a:cubicBezTo>
                  <a:pt x="38" y="20"/>
                  <a:pt x="36" y="20"/>
                  <a:pt x="34" y="20"/>
                </a:cubicBezTo>
                <a:cubicBezTo>
                  <a:pt x="30" y="19"/>
                  <a:pt x="25" y="18"/>
                  <a:pt x="22" y="18"/>
                </a:cubicBezTo>
                <a:cubicBezTo>
                  <a:pt x="22" y="18"/>
                  <a:pt x="23" y="17"/>
                  <a:pt x="24" y="15"/>
                </a:cubicBezTo>
                <a:cubicBezTo>
                  <a:pt x="25" y="13"/>
                  <a:pt x="25" y="12"/>
                  <a:pt x="25" y="11"/>
                </a:cubicBezTo>
                <a:cubicBezTo>
                  <a:pt x="26" y="8"/>
                  <a:pt x="25" y="6"/>
                  <a:pt x="23" y="5"/>
                </a:cubicBezTo>
                <a:cubicBezTo>
                  <a:pt x="21" y="3"/>
                  <a:pt x="18" y="1"/>
                  <a:pt x="13" y="1"/>
                </a:cubicBezTo>
                <a:cubicBezTo>
                  <a:pt x="9" y="0"/>
                  <a:pt x="5" y="1"/>
                  <a:pt x="4" y="4"/>
                </a:cubicBezTo>
                <a:cubicBezTo>
                  <a:pt x="2" y="5"/>
                  <a:pt x="2" y="8"/>
                  <a:pt x="3" y="11"/>
                </a:cubicBezTo>
                <a:cubicBezTo>
                  <a:pt x="3" y="13"/>
                  <a:pt x="4" y="15"/>
                  <a:pt x="6" y="17"/>
                </a:cubicBezTo>
                <a:cubicBezTo>
                  <a:pt x="1" y="19"/>
                  <a:pt x="0" y="21"/>
                  <a:pt x="3" y="22"/>
                </a:cubicBezTo>
                <a:cubicBezTo>
                  <a:pt x="3" y="23"/>
                  <a:pt x="4" y="22"/>
                  <a:pt x="5" y="22"/>
                </a:cubicBezTo>
                <a:moveTo>
                  <a:pt x="6" y="11"/>
                </a:moveTo>
                <a:cubicBezTo>
                  <a:pt x="5" y="8"/>
                  <a:pt x="6" y="6"/>
                  <a:pt x="7" y="5"/>
                </a:cubicBezTo>
                <a:cubicBezTo>
                  <a:pt x="9" y="4"/>
                  <a:pt x="11" y="3"/>
                  <a:pt x="13" y="3"/>
                </a:cubicBezTo>
                <a:cubicBezTo>
                  <a:pt x="15" y="3"/>
                  <a:pt x="17" y="4"/>
                  <a:pt x="19" y="6"/>
                </a:cubicBezTo>
                <a:cubicBezTo>
                  <a:pt x="21" y="8"/>
                  <a:pt x="22" y="10"/>
                  <a:pt x="22" y="13"/>
                </a:cubicBezTo>
                <a:cubicBezTo>
                  <a:pt x="21" y="17"/>
                  <a:pt x="19" y="18"/>
                  <a:pt x="14" y="17"/>
                </a:cubicBezTo>
                <a:cubicBezTo>
                  <a:pt x="10" y="16"/>
                  <a:pt x="7" y="14"/>
                  <a:pt x="6" y="11"/>
                </a:cubicBezTo>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1" name="Freeform 2623"/>
          <p:cNvSpPr/>
          <p:nvPr/>
        </p:nvSpPr>
        <p:spPr bwMode="auto">
          <a:xfrm>
            <a:off x="3978275" y="4595813"/>
            <a:ext cx="169863" cy="103188"/>
          </a:xfrm>
          <a:custGeom>
            <a:avLst/>
            <a:gdLst>
              <a:gd name="T0" fmla="*/ 8 w 44"/>
              <a:gd name="T1" fmla="*/ 4 h 27"/>
              <a:gd name="T2" fmla="*/ 13 w 44"/>
              <a:gd name="T3" fmla="*/ 5 h 27"/>
              <a:gd name="T4" fmla="*/ 17 w 44"/>
              <a:gd name="T5" fmla="*/ 5 h 27"/>
              <a:gd name="T6" fmla="*/ 30 w 44"/>
              <a:gd name="T7" fmla="*/ 7 h 27"/>
              <a:gd name="T8" fmla="*/ 38 w 44"/>
              <a:gd name="T9" fmla="*/ 11 h 27"/>
              <a:gd name="T10" fmla="*/ 40 w 44"/>
              <a:gd name="T11" fmla="*/ 20 h 27"/>
              <a:gd name="T12" fmla="*/ 37 w 44"/>
              <a:gd name="T13" fmla="*/ 23 h 27"/>
              <a:gd name="T14" fmla="*/ 34 w 44"/>
              <a:gd name="T15" fmla="*/ 23 h 27"/>
              <a:gd name="T16" fmla="*/ 32 w 44"/>
              <a:gd name="T17" fmla="*/ 24 h 27"/>
              <a:gd name="T18" fmla="*/ 35 w 44"/>
              <a:gd name="T19" fmla="*/ 26 h 27"/>
              <a:gd name="T20" fmla="*/ 41 w 44"/>
              <a:gd name="T21" fmla="*/ 26 h 27"/>
              <a:gd name="T22" fmla="*/ 44 w 44"/>
              <a:gd name="T23" fmla="*/ 19 h 27"/>
              <a:gd name="T24" fmla="*/ 42 w 44"/>
              <a:gd name="T25" fmla="*/ 10 h 27"/>
              <a:gd name="T26" fmla="*/ 41 w 44"/>
              <a:gd name="T27" fmla="*/ 8 h 27"/>
              <a:gd name="T28" fmla="*/ 42 w 44"/>
              <a:gd name="T29" fmla="*/ 7 h 27"/>
              <a:gd name="T30" fmla="*/ 44 w 44"/>
              <a:gd name="T31" fmla="*/ 4 h 27"/>
              <a:gd name="T32" fmla="*/ 44 w 44"/>
              <a:gd name="T33" fmla="*/ 4 h 27"/>
              <a:gd name="T34" fmla="*/ 42 w 44"/>
              <a:gd name="T35" fmla="*/ 3 h 27"/>
              <a:gd name="T36" fmla="*/ 41 w 44"/>
              <a:gd name="T37" fmla="*/ 4 h 27"/>
              <a:gd name="T38" fmla="*/ 40 w 44"/>
              <a:gd name="T39" fmla="*/ 4 h 27"/>
              <a:gd name="T40" fmla="*/ 30 w 44"/>
              <a:gd name="T41" fmla="*/ 5 h 27"/>
              <a:gd name="T42" fmla="*/ 23 w 44"/>
              <a:gd name="T43" fmla="*/ 4 h 27"/>
              <a:gd name="T44" fmla="*/ 16 w 44"/>
              <a:gd name="T45" fmla="*/ 3 h 27"/>
              <a:gd name="T46" fmla="*/ 3 w 44"/>
              <a:gd name="T47" fmla="*/ 0 h 27"/>
              <a:gd name="T48" fmla="*/ 1 w 44"/>
              <a:gd name="T49" fmla="*/ 2 h 27"/>
              <a:gd name="T50" fmla="*/ 1 w 44"/>
              <a:gd name="T51" fmla="*/ 4 h 27"/>
              <a:gd name="T52" fmla="*/ 8 w 44"/>
              <a:gd name="T5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27">
                <a:moveTo>
                  <a:pt x="8" y="4"/>
                </a:moveTo>
                <a:cubicBezTo>
                  <a:pt x="9" y="5"/>
                  <a:pt x="11" y="5"/>
                  <a:pt x="13" y="5"/>
                </a:cubicBezTo>
                <a:cubicBezTo>
                  <a:pt x="15" y="5"/>
                  <a:pt x="16" y="5"/>
                  <a:pt x="17" y="5"/>
                </a:cubicBezTo>
                <a:cubicBezTo>
                  <a:pt x="20" y="5"/>
                  <a:pt x="25" y="6"/>
                  <a:pt x="30" y="7"/>
                </a:cubicBezTo>
                <a:cubicBezTo>
                  <a:pt x="34" y="7"/>
                  <a:pt x="37" y="9"/>
                  <a:pt x="38" y="11"/>
                </a:cubicBezTo>
                <a:cubicBezTo>
                  <a:pt x="40" y="14"/>
                  <a:pt x="41" y="17"/>
                  <a:pt x="40" y="20"/>
                </a:cubicBezTo>
                <a:cubicBezTo>
                  <a:pt x="39" y="22"/>
                  <a:pt x="38" y="23"/>
                  <a:pt x="37" y="23"/>
                </a:cubicBezTo>
                <a:cubicBezTo>
                  <a:pt x="37" y="23"/>
                  <a:pt x="36" y="23"/>
                  <a:pt x="34" y="23"/>
                </a:cubicBezTo>
                <a:cubicBezTo>
                  <a:pt x="33" y="23"/>
                  <a:pt x="33" y="23"/>
                  <a:pt x="32" y="24"/>
                </a:cubicBezTo>
                <a:cubicBezTo>
                  <a:pt x="32" y="25"/>
                  <a:pt x="33" y="25"/>
                  <a:pt x="35" y="26"/>
                </a:cubicBezTo>
                <a:cubicBezTo>
                  <a:pt x="37" y="27"/>
                  <a:pt x="39" y="27"/>
                  <a:pt x="41" y="26"/>
                </a:cubicBezTo>
                <a:cubicBezTo>
                  <a:pt x="42" y="24"/>
                  <a:pt x="43" y="22"/>
                  <a:pt x="44" y="19"/>
                </a:cubicBezTo>
                <a:cubicBezTo>
                  <a:pt x="44" y="17"/>
                  <a:pt x="43" y="14"/>
                  <a:pt x="42" y="10"/>
                </a:cubicBezTo>
                <a:cubicBezTo>
                  <a:pt x="41" y="9"/>
                  <a:pt x="41" y="8"/>
                  <a:pt x="41" y="8"/>
                </a:cubicBezTo>
                <a:cubicBezTo>
                  <a:pt x="41" y="8"/>
                  <a:pt x="41" y="8"/>
                  <a:pt x="42" y="7"/>
                </a:cubicBezTo>
                <a:cubicBezTo>
                  <a:pt x="43" y="6"/>
                  <a:pt x="44" y="5"/>
                  <a:pt x="44" y="4"/>
                </a:cubicBezTo>
                <a:cubicBezTo>
                  <a:pt x="44" y="4"/>
                  <a:pt x="44" y="4"/>
                  <a:pt x="44" y="4"/>
                </a:cubicBezTo>
                <a:cubicBezTo>
                  <a:pt x="44" y="2"/>
                  <a:pt x="44" y="2"/>
                  <a:pt x="42" y="3"/>
                </a:cubicBezTo>
                <a:cubicBezTo>
                  <a:pt x="42" y="3"/>
                  <a:pt x="42" y="3"/>
                  <a:pt x="41" y="4"/>
                </a:cubicBezTo>
                <a:cubicBezTo>
                  <a:pt x="40" y="4"/>
                  <a:pt x="40" y="4"/>
                  <a:pt x="40" y="4"/>
                </a:cubicBezTo>
                <a:cubicBezTo>
                  <a:pt x="38" y="5"/>
                  <a:pt x="35" y="5"/>
                  <a:pt x="30" y="5"/>
                </a:cubicBezTo>
                <a:cubicBezTo>
                  <a:pt x="28" y="4"/>
                  <a:pt x="26" y="4"/>
                  <a:pt x="23" y="4"/>
                </a:cubicBezTo>
                <a:cubicBezTo>
                  <a:pt x="20" y="3"/>
                  <a:pt x="18" y="3"/>
                  <a:pt x="16" y="3"/>
                </a:cubicBezTo>
                <a:cubicBezTo>
                  <a:pt x="7" y="1"/>
                  <a:pt x="3" y="0"/>
                  <a:pt x="3" y="0"/>
                </a:cubicBezTo>
                <a:cubicBezTo>
                  <a:pt x="2" y="1"/>
                  <a:pt x="1" y="1"/>
                  <a:pt x="1" y="2"/>
                </a:cubicBezTo>
                <a:cubicBezTo>
                  <a:pt x="0" y="2"/>
                  <a:pt x="0" y="3"/>
                  <a:pt x="1" y="4"/>
                </a:cubicBezTo>
                <a:cubicBezTo>
                  <a:pt x="1" y="4"/>
                  <a:pt x="4" y="4"/>
                  <a:pt x="8" y="4"/>
                </a:cubicBezTo>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2" name="Freeform 2624"/>
          <p:cNvSpPr>
            <a:spLocks noEditPoints="1"/>
          </p:cNvSpPr>
          <p:nvPr/>
        </p:nvSpPr>
        <p:spPr bwMode="auto">
          <a:xfrm>
            <a:off x="3962400" y="4711700"/>
            <a:ext cx="174625" cy="73025"/>
          </a:xfrm>
          <a:custGeom>
            <a:avLst/>
            <a:gdLst>
              <a:gd name="T0" fmla="*/ 3 w 45"/>
              <a:gd name="T1" fmla="*/ 14 h 19"/>
              <a:gd name="T2" fmla="*/ 4 w 45"/>
              <a:gd name="T3" fmla="*/ 11 h 19"/>
              <a:gd name="T4" fmla="*/ 3 w 45"/>
              <a:gd name="T5" fmla="*/ 8 h 19"/>
              <a:gd name="T6" fmla="*/ 4 w 45"/>
              <a:gd name="T7" fmla="*/ 5 h 19"/>
              <a:gd name="T8" fmla="*/ 16 w 45"/>
              <a:gd name="T9" fmla="*/ 3 h 19"/>
              <a:gd name="T10" fmla="*/ 20 w 45"/>
              <a:gd name="T11" fmla="*/ 8 h 19"/>
              <a:gd name="T12" fmla="*/ 20 w 45"/>
              <a:gd name="T13" fmla="*/ 14 h 19"/>
              <a:gd name="T14" fmla="*/ 20 w 45"/>
              <a:gd name="T15" fmla="*/ 16 h 19"/>
              <a:gd name="T16" fmla="*/ 26 w 45"/>
              <a:gd name="T17" fmla="*/ 18 h 19"/>
              <a:gd name="T18" fmla="*/ 37 w 45"/>
              <a:gd name="T19" fmla="*/ 19 h 19"/>
              <a:gd name="T20" fmla="*/ 45 w 45"/>
              <a:gd name="T21" fmla="*/ 14 h 19"/>
              <a:gd name="T22" fmla="*/ 42 w 45"/>
              <a:gd name="T23" fmla="*/ 6 h 19"/>
              <a:gd name="T24" fmla="*/ 37 w 45"/>
              <a:gd name="T25" fmla="*/ 4 h 19"/>
              <a:gd name="T26" fmla="*/ 29 w 45"/>
              <a:gd name="T27" fmla="*/ 2 h 19"/>
              <a:gd name="T28" fmla="*/ 15 w 45"/>
              <a:gd name="T29" fmla="*/ 0 h 19"/>
              <a:gd name="T30" fmla="*/ 6 w 45"/>
              <a:gd name="T31" fmla="*/ 0 h 19"/>
              <a:gd name="T32" fmla="*/ 0 w 45"/>
              <a:gd name="T33" fmla="*/ 9 h 19"/>
              <a:gd name="T34" fmla="*/ 1 w 45"/>
              <a:gd name="T35" fmla="*/ 13 h 19"/>
              <a:gd name="T36" fmla="*/ 3 w 45"/>
              <a:gd name="T37" fmla="*/ 14 h 19"/>
              <a:gd name="T38" fmla="*/ 22 w 45"/>
              <a:gd name="T39" fmla="*/ 8 h 19"/>
              <a:gd name="T40" fmla="*/ 23 w 45"/>
              <a:gd name="T41" fmla="*/ 4 h 19"/>
              <a:gd name="T42" fmla="*/ 29 w 45"/>
              <a:gd name="T43" fmla="*/ 5 h 19"/>
              <a:gd name="T44" fmla="*/ 38 w 45"/>
              <a:gd name="T45" fmla="*/ 7 h 19"/>
              <a:gd name="T46" fmla="*/ 42 w 45"/>
              <a:gd name="T47" fmla="*/ 13 h 19"/>
              <a:gd name="T48" fmla="*/ 39 w 45"/>
              <a:gd name="T49" fmla="*/ 16 h 19"/>
              <a:gd name="T50" fmla="*/ 28 w 45"/>
              <a:gd name="T51" fmla="*/ 15 h 19"/>
              <a:gd name="T52" fmla="*/ 23 w 45"/>
              <a:gd name="T53" fmla="*/ 14 h 19"/>
              <a:gd name="T54" fmla="*/ 22 w 45"/>
              <a:gd name="T55" fmla="*/ 8 h 19"/>
              <a:gd name="T56" fmla="*/ 22 w 45"/>
              <a:gd name="T57"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5" h="19">
                <a:moveTo>
                  <a:pt x="3" y="14"/>
                </a:moveTo>
                <a:cubicBezTo>
                  <a:pt x="4" y="13"/>
                  <a:pt x="4" y="12"/>
                  <a:pt x="4" y="11"/>
                </a:cubicBezTo>
                <a:cubicBezTo>
                  <a:pt x="4" y="11"/>
                  <a:pt x="4" y="10"/>
                  <a:pt x="3" y="8"/>
                </a:cubicBezTo>
                <a:cubicBezTo>
                  <a:pt x="3" y="7"/>
                  <a:pt x="3" y="6"/>
                  <a:pt x="4" y="5"/>
                </a:cubicBezTo>
                <a:cubicBezTo>
                  <a:pt x="6" y="2"/>
                  <a:pt x="10" y="2"/>
                  <a:pt x="16" y="3"/>
                </a:cubicBezTo>
                <a:cubicBezTo>
                  <a:pt x="19" y="3"/>
                  <a:pt x="20" y="5"/>
                  <a:pt x="20" y="8"/>
                </a:cubicBezTo>
                <a:cubicBezTo>
                  <a:pt x="19" y="10"/>
                  <a:pt x="19" y="12"/>
                  <a:pt x="20" y="14"/>
                </a:cubicBezTo>
                <a:cubicBezTo>
                  <a:pt x="20" y="15"/>
                  <a:pt x="20" y="15"/>
                  <a:pt x="20" y="16"/>
                </a:cubicBezTo>
                <a:cubicBezTo>
                  <a:pt x="20" y="17"/>
                  <a:pt x="22" y="18"/>
                  <a:pt x="26" y="18"/>
                </a:cubicBezTo>
                <a:cubicBezTo>
                  <a:pt x="32" y="19"/>
                  <a:pt x="36" y="19"/>
                  <a:pt x="37" y="19"/>
                </a:cubicBezTo>
                <a:cubicBezTo>
                  <a:pt x="42" y="19"/>
                  <a:pt x="45" y="17"/>
                  <a:pt x="45" y="14"/>
                </a:cubicBezTo>
                <a:cubicBezTo>
                  <a:pt x="45" y="10"/>
                  <a:pt x="44" y="8"/>
                  <a:pt x="42" y="6"/>
                </a:cubicBezTo>
                <a:cubicBezTo>
                  <a:pt x="42" y="5"/>
                  <a:pt x="40" y="4"/>
                  <a:pt x="37" y="4"/>
                </a:cubicBezTo>
                <a:cubicBezTo>
                  <a:pt x="38" y="4"/>
                  <a:pt x="35" y="3"/>
                  <a:pt x="29" y="2"/>
                </a:cubicBezTo>
                <a:cubicBezTo>
                  <a:pt x="27" y="2"/>
                  <a:pt x="23" y="1"/>
                  <a:pt x="15" y="0"/>
                </a:cubicBezTo>
                <a:cubicBezTo>
                  <a:pt x="11" y="0"/>
                  <a:pt x="8" y="0"/>
                  <a:pt x="6" y="0"/>
                </a:cubicBezTo>
                <a:cubicBezTo>
                  <a:pt x="3" y="1"/>
                  <a:pt x="1" y="4"/>
                  <a:pt x="0" y="9"/>
                </a:cubicBezTo>
                <a:cubicBezTo>
                  <a:pt x="0" y="10"/>
                  <a:pt x="0" y="12"/>
                  <a:pt x="1" y="13"/>
                </a:cubicBezTo>
                <a:cubicBezTo>
                  <a:pt x="1" y="15"/>
                  <a:pt x="2" y="15"/>
                  <a:pt x="3" y="14"/>
                </a:cubicBezTo>
                <a:moveTo>
                  <a:pt x="22" y="8"/>
                </a:moveTo>
                <a:cubicBezTo>
                  <a:pt x="22" y="6"/>
                  <a:pt x="22" y="5"/>
                  <a:pt x="23" y="4"/>
                </a:cubicBezTo>
                <a:cubicBezTo>
                  <a:pt x="23" y="4"/>
                  <a:pt x="25" y="4"/>
                  <a:pt x="29" y="5"/>
                </a:cubicBezTo>
                <a:cubicBezTo>
                  <a:pt x="31" y="5"/>
                  <a:pt x="34" y="6"/>
                  <a:pt x="38" y="7"/>
                </a:cubicBezTo>
                <a:cubicBezTo>
                  <a:pt x="42" y="9"/>
                  <a:pt x="43" y="11"/>
                  <a:pt x="42" y="13"/>
                </a:cubicBezTo>
                <a:cubicBezTo>
                  <a:pt x="42" y="15"/>
                  <a:pt x="41" y="16"/>
                  <a:pt x="39" y="16"/>
                </a:cubicBezTo>
                <a:cubicBezTo>
                  <a:pt x="39" y="16"/>
                  <a:pt x="35" y="16"/>
                  <a:pt x="28" y="15"/>
                </a:cubicBezTo>
                <a:cubicBezTo>
                  <a:pt x="25" y="15"/>
                  <a:pt x="24" y="15"/>
                  <a:pt x="23" y="14"/>
                </a:cubicBezTo>
                <a:cubicBezTo>
                  <a:pt x="23" y="14"/>
                  <a:pt x="22" y="12"/>
                  <a:pt x="22" y="8"/>
                </a:cubicBezTo>
                <a:cubicBezTo>
                  <a:pt x="22" y="8"/>
                  <a:pt x="22" y="8"/>
                  <a:pt x="22" y="8"/>
                </a:cubicBezTo>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3" name="Freeform 2625"/>
          <p:cNvSpPr/>
          <p:nvPr/>
        </p:nvSpPr>
        <p:spPr bwMode="auto">
          <a:xfrm>
            <a:off x="6230938" y="2235200"/>
            <a:ext cx="26988" cy="74613"/>
          </a:xfrm>
          <a:custGeom>
            <a:avLst/>
            <a:gdLst>
              <a:gd name="T0" fmla="*/ 5 w 7"/>
              <a:gd name="T1" fmla="*/ 19 h 19"/>
              <a:gd name="T2" fmla="*/ 7 w 7"/>
              <a:gd name="T3" fmla="*/ 7 h 19"/>
              <a:gd name="T4" fmla="*/ 1 w 7"/>
              <a:gd name="T5" fmla="*/ 0 h 19"/>
              <a:gd name="T6" fmla="*/ 0 w 7"/>
              <a:gd name="T7" fmla="*/ 10 h 19"/>
              <a:gd name="T8" fmla="*/ 5 w 7"/>
              <a:gd name="T9" fmla="*/ 19 h 19"/>
            </a:gdLst>
            <a:ahLst/>
            <a:cxnLst>
              <a:cxn ang="0">
                <a:pos x="T0" y="T1"/>
              </a:cxn>
              <a:cxn ang="0">
                <a:pos x="T2" y="T3"/>
              </a:cxn>
              <a:cxn ang="0">
                <a:pos x="T4" y="T5"/>
              </a:cxn>
              <a:cxn ang="0">
                <a:pos x="T6" y="T7"/>
              </a:cxn>
              <a:cxn ang="0">
                <a:pos x="T8" y="T9"/>
              </a:cxn>
            </a:cxnLst>
            <a:rect l="0" t="0" r="r" b="b"/>
            <a:pathLst>
              <a:path w="7" h="19">
                <a:moveTo>
                  <a:pt x="5" y="19"/>
                </a:moveTo>
                <a:cubicBezTo>
                  <a:pt x="6" y="15"/>
                  <a:pt x="6" y="11"/>
                  <a:pt x="7" y="7"/>
                </a:cubicBezTo>
                <a:cubicBezTo>
                  <a:pt x="5" y="5"/>
                  <a:pt x="3" y="3"/>
                  <a:pt x="1" y="0"/>
                </a:cubicBezTo>
                <a:cubicBezTo>
                  <a:pt x="1" y="4"/>
                  <a:pt x="0" y="7"/>
                  <a:pt x="0" y="10"/>
                </a:cubicBezTo>
                <a:cubicBezTo>
                  <a:pt x="2" y="13"/>
                  <a:pt x="4" y="16"/>
                  <a:pt x="5" y="1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4" name="Freeform 2626"/>
          <p:cNvSpPr/>
          <p:nvPr/>
        </p:nvSpPr>
        <p:spPr bwMode="auto">
          <a:xfrm>
            <a:off x="6292850" y="2633663"/>
            <a:ext cx="46038" cy="34925"/>
          </a:xfrm>
          <a:custGeom>
            <a:avLst/>
            <a:gdLst>
              <a:gd name="T0" fmla="*/ 1 w 12"/>
              <a:gd name="T1" fmla="*/ 2 h 9"/>
              <a:gd name="T2" fmla="*/ 0 w 12"/>
              <a:gd name="T3" fmla="*/ 9 h 9"/>
              <a:gd name="T4" fmla="*/ 10 w 12"/>
              <a:gd name="T5" fmla="*/ 8 h 9"/>
              <a:gd name="T6" fmla="*/ 12 w 12"/>
              <a:gd name="T7" fmla="*/ 0 h 9"/>
              <a:gd name="T8" fmla="*/ 1 w 12"/>
              <a:gd name="T9" fmla="*/ 2 h 9"/>
            </a:gdLst>
            <a:ahLst/>
            <a:cxnLst>
              <a:cxn ang="0">
                <a:pos x="T0" y="T1"/>
              </a:cxn>
              <a:cxn ang="0">
                <a:pos x="T2" y="T3"/>
              </a:cxn>
              <a:cxn ang="0">
                <a:pos x="T4" y="T5"/>
              </a:cxn>
              <a:cxn ang="0">
                <a:pos x="T6" y="T7"/>
              </a:cxn>
              <a:cxn ang="0">
                <a:pos x="T8" y="T9"/>
              </a:cxn>
            </a:cxnLst>
            <a:rect l="0" t="0" r="r" b="b"/>
            <a:pathLst>
              <a:path w="12" h="9">
                <a:moveTo>
                  <a:pt x="1" y="2"/>
                </a:moveTo>
                <a:cubicBezTo>
                  <a:pt x="1" y="4"/>
                  <a:pt x="0" y="7"/>
                  <a:pt x="0" y="9"/>
                </a:cubicBezTo>
                <a:cubicBezTo>
                  <a:pt x="3" y="9"/>
                  <a:pt x="7" y="8"/>
                  <a:pt x="10" y="8"/>
                </a:cubicBezTo>
                <a:cubicBezTo>
                  <a:pt x="11" y="5"/>
                  <a:pt x="11" y="3"/>
                  <a:pt x="12" y="0"/>
                </a:cubicBezTo>
                <a:cubicBezTo>
                  <a:pt x="8" y="1"/>
                  <a:pt x="5" y="1"/>
                  <a:pt x="1" y="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5" name="Freeform 2627"/>
          <p:cNvSpPr/>
          <p:nvPr/>
        </p:nvSpPr>
        <p:spPr bwMode="auto">
          <a:xfrm>
            <a:off x="6088063" y="2649538"/>
            <a:ext cx="42863" cy="38100"/>
          </a:xfrm>
          <a:custGeom>
            <a:avLst/>
            <a:gdLst>
              <a:gd name="T0" fmla="*/ 5 w 11"/>
              <a:gd name="T1" fmla="*/ 3 h 10"/>
              <a:gd name="T2" fmla="*/ 4 w 11"/>
              <a:gd name="T3" fmla="*/ 0 h 10"/>
              <a:gd name="T4" fmla="*/ 0 w 11"/>
              <a:gd name="T5" fmla="*/ 7 h 10"/>
              <a:gd name="T6" fmla="*/ 1 w 11"/>
              <a:gd name="T7" fmla="*/ 10 h 10"/>
              <a:gd name="T8" fmla="*/ 8 w 11"/>
              <a:gd name="T9" fmla="*/ 9 h 10"/>
              <a:gd name="T10" fmla="*/ 11 w 11"/>
              <a:gd name="T11" fmla="*/ 3 h 10"/>
              <a:gd name="T12" fmla="*/ 5 w 11"/>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3"/>
                </a:moveTo>
                <a:cubicBezTo>
                  <a:pt x="5" y="2"/>
                  <a:pt x="4" y="1"/>
                  <a:pt x="4" y="0"/>
                </a:cubicBezTo>
                <a:cubicBezTo>
                  <a:pt x="3" y="3"/>
                  <a:pt x="1" y="5"/>
                  <a:pt x="0" y="7"/>
                </a:cubicBezTo>
                <a:cubicBezTo>
                  <a:pt x="0" y="8"/>
                  <a:pt x="1" y="9"/>
                  <a:pt x="1" y="10"/>
                </a:cubicBezTo>
                <a:cubicBezTo>
                  <a:pt x="3" y="10"/>
                  <a:pt x="6" y="10"/>
                  <a:pt x="8" y="9"/>
                </a:cubicBezTo>
                <a:cubicBezTo>
                  <a:pt x="9" y="7"/>
                  <a:pt x="10" y="5"/>
                  <a:pt x="11" y="3"/>
                </a:cubicBezTo>
                <a:cubicBezTo>
                  <a:pt x="9" y="3"/>
                  <a:pt x="6" y="3"/>
                  <a:pt x="5" y="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6" name="Freeform 2628"/>
          <p:cNvSpPr/>
          <p:nvPr/>
        </p:nvSpPr>
        <p:spPr bwMode="auto">
          <a:xfrm>
            <a:off x="6305550" y="2579688"/>
            <a:ext cx="41275" cy="26988"/>
          </a:xfrm>
          <a:custGeom>
            <a:avLst/>
            <a:gdLst>
              <a:gd name="T0" fmla="*/ 10 w 11"/>
              <a:gd name="T1" fmla="*/ 7 h 7"/>
              <a:gd name="T2" fmla="*/ 11 w 11"/>
              <a:gd name="T3" fmla="*/ 0 h 7"/>
              <a:gd name="T4" fmla="*/ 1 w 11"/>
              <a:gd name="T5" fmla="*/ 1 h 7"/>
              <a:gd name="T6" fmla="*/ 0 w 11"/>
              <a:gd name="T7" fmla="*/ 7 h 7"/>
              <a:gd name="T8" fmla="*/ 10 w 11"/>
              <a:gd name="T9" fmla="*/ 7 h 7"/>
            </a:gdLst>
            <a:ahLst/>
            <a:cxnLst>
              <a:cxn ang="0">
                <a:pos x="T0" y="T1"/>
              </a:cxn>
              <a:cxn ang="0">
                <a:pos x="T2" y="T3"/>
              </a:cxn>
              <a:cxn ang="0">
                <a:pos x="T4" y="T5"/>
              </a:cxn>
              <a:cxn ang="0">
                <a:pos x="T6" y="T7"/>
              </a:cxn>
              <a:cxn ang="0">
                <a:pos x="T8" y="T9"/>
              </a:cxn>
            </a:cxnLst>
            <a:rect l="0" t="0" r="r" b="b"/>
            <a:pathLst>
              <a:path w="11" h="7">
                <a:moveTo>
                  <a:pt x="10" y="7"/>
                </a:moveTo>
                <a:cubicBezTo>
                  <a:pt x="10" y="5"/>
                  <a:pt x="11" y="2"/>
                  <a:pt x="11" y="0"/>
                </a:cubicBezTo>
                <a:cubicBezTo>
                  <a:pt x="7" y="1"/>
                  <a:pt x="4" y="1"/>
                  <a:pt x="1" y="1"/>
                </a:cubicBezTo>
                <a:cubicBezTo>
                  <a:pt x="1" y="3"/>
                  <a:pt x="0" y="5"/>
                  <a:pt x="0" y="7"/>
                </a:cubicBezTo>
                <a:cubicBezTo>
                  <a:pt x="3" y="7"/>
                  <a:pt x="7" y="7"/>
                  <a:pt x="10" y="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7" name="Freeform 2629"/>
          <p:cNvSpPr/>
          <p:nvPr/>
        </p:nvSpPr>
        <p:spPr bwMode="auto">
          <a:xfrm>
            <a:off x="6332538" y="2560638"/>
            <a:ext cx="331788" cy="423863"/>
          </a:xfrm>
          <a:custGeom>
            <a:avLst/>
            <a:gdLst>
              <a:gd name="T0" fmla="*/ 52 w 86"/>
              <a:gd name="T1" fmla="*/ 7 h 110"/>
              <a:gd name="T2" fmla="*/ 74 w 86"/>
              <a:gd name="T3" fmla="*/ 60 h 110"/>
              <a:gd name="T4" fmla="*/ 26 w 86"/>
              <a:gd name="T5" fmla="*/ 70 h 110"/>
              <a:gd name="T6" fmla="*/ 40 w 86"/>
              <a:gd name="T7" fmla="*/ 15 h 110"/>
              <a:gd name="T8" fmla="*/ 2 w 86"/>
              <a:gd name="T9" fmla="*/ 19 h 110"/>
              <a:gd name="T10" fmla="*/ 0 w 86"/>
              <a:gd name="T11" fmla="*/ 27 h 110"/>
              <a:gd name="T12" fmla="*/ 19 w 86"/>
              <a:gd name="T13" fmla="*/ 25 h 110"/>
              <a:gd name="T14" fmla="*/ 23 w 86"/>
              <a:gd name="T15" fmla="*/ 80 h 110"/>
              <a:gd name="T16" fmla="*/ 81 w 86"/>
              <a:gd name="T17" fmla="*/ 63 h 110"/>
              <a:gd name="T18" fmla="*/ 57 w 86"/>
              <a:gd name="T19" fmla="*/ 0 h 110"/>
              <a:gd name="T20" fmla="*/ 4 w 86"/>
              <a:gd name="T21" fmla="*/ 5 h 110"/>
              <a:gd name="T22" fmla="*/ 3 w 86"/>
              <a:gd name="T23" fmla="*/ 12 h 110"/>
              <a:gd name="T24" fmla="*/ 52 w 86"/>
              <a:gd name="T25" fmla="*/ 7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 h="110">
                <a:moveTo>
                  <a:pt x="52" y="7"/>
                </a:moveTo>
                <a:cubicBezTo>
                  <a:pt x="64" y="15"/>
                  <a:pt x="76" y="37"/>
                  <a:pt x="74" y="60"/>
                </a:cubicBezTo>
                <a:cubicBezTo>
                  <a:pt x="70" y="88"/>
                  <a:pt x="39" y="100"/>
                  <a:pt x="26" y="70"/>
                </a:cubicBezTo>
                <a:cubicBezTo>
                  <a:pt x="19" y="53"/>
                  <a:pt x="28" y="34"/>
                  <a:pt x="40" y="15"/>
                </a:cubicBezTo>
                <a:cubicBezTo>
                  <a:pt x="31" y="16"/>
                  <a:pt x="17" y="17"/>
                  <a:pt x="2" y="19"/>
                </a:cubicBezTo>
                <a:cubicBezTo>
                  <a:pt x="1" y="22"/>
                  <a:pt x="1" y="24"/>
                  <a:pt x="0" y="27"/>
                </a:cubicBezTo>
                <a:cubicBezTo>
                  <a:pt x="7" y="26"/>
                  <a:pt x="13" y="26"/>
                  <a:pt x="19" y="25"/>
                </a:cubicBezTo>
                <a:cubicBezTo>
                  <a:pt x="13" y="40"/>
                  <a:pt x="13" y="63"/>
                  <a:pt x="23" y="80"/>
                </a:cubicBezTo>
                <a:cubicBezTo>
                  <a:pt x="41" y="110"/>
                  <a:pt x="75" y="95"/>
                  <a:pt x="81" y="63"/>
                </a:cubicBezTo>
                <a:cubicBezTo>
                  <a:pt x="86" y="38"/>
                  <a:pt x="80" y="12"/>
                  <a:pt x="57" y="0"/>
                </a:cubicBezTo>
                <a:cubicBezTo>
                  <a:pt x="50" y="1"/>
                  <a:pt x="26" y="3"/>
                  <a:pt x="4" y="5"/>
                </a:cubicBezTo>
                <a:cubicBezTo>
                  <a:pt x="4" y="7"/>
                  <a:pt x="3" y="10"/>
                  <a:pt x="3" y="12"/>
                </a:cubicBezTo>
                <a:cubicBezTo>
                  <a:pt x="24" y="10"/>
                  <a:pt x="46" y="8"/>
                  <a:pt x="52" y="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8" name="Freeform 2630"/>
          <p:cNvSpPr/>
          <p:nvPr/>
        </p:nvSpPr>
        <p:spPr bwMode="auto">
          <a:xfrm>
            <a:off x="5969000" y="2185988"/>
            <a:ext cx="301625" cy="490538"/>
          </a:xfrm>
          <a:custGeom>
            <a:avLst/>
            <a:gdLst>
              <a:gd name="T0" fmla="*/ 31 w 78"/>
              <a:gd name="T1" fmla="*/ 127 h 127"/>
              <a:gd name="T2" fmla="*/ 35 w 78"/>
              <a:gd name="T3" fmla="*/ 120 h 127"/>
              <a:gd name="T4" fmla="*/ 63 w 78"/>
              <a:gd name="T5" fmla="*/ 16 h 127"/>
              <a:gd name="T6" fmla="*/ 68 w 78"/>
              <a:gd name="T7" fmla="*/ 23 h 127"/>
              <a:gd name="T8" fmla="*/ 69 w 78"/>
              <a:gd name="T9" fmla="*/ 13 h 127"/>
              <a:gd name="T10" fmla="*/ 52 w 78"/>
              <a:gd name="T11" fmla="*/ 0 h 127"/>
              <a:gd name="T12" fmla="*/ 31 w 78"/>
              <a:gd name="T13" fmla="*/ 127 h 127"/>
            </a:gdLst>
            <a:ahLst/>
            <a:cxnLst>
              <a:cxn ang="0">
                <a:pos x="T0" y="T1"/>
              </a:cxn>
              <a:cxn ang="0">
                <a:pos x="T2" y="T3"/>
              </a:cxn>
              <a:cxn ang="0">
                <a:pos x="T4" y="T5"/>
              </a:cxn>
              <a:cxn ang="0">
                <a:pos x="T6" y="T7"/>
              </a:cxn>
              <a:cxn ang="0">
                <a:pos x="T8" y="T9"/>
              </a:cxn>
              <a:cxn ang="0">
                <a:pos x="T10" y="T11"/>
              </a:cxn>
              <a:cxn ang="0">
                <a:pos x="T12" y="T13"/>
              </a:cxn>
            </a:cxnLst>
            <a:rect l="0" t="0" r="r" b="b"/>
            <a:pathLst>
              <a:path w="78" h="127">
                <a:moveTo>
                  <a:pt x="31" y="127"/>
                </a:moveTo>
                <a:cubicBezTo>
                  <a:pt x="32" y="125"/>
                  <a:pt x="34" y="123"/>
                  <a:pt x="35" y="120"/>
                </a:cubicBezTo>
                <a:cubicBezTo>
                  <a:pt x="13" y="70"/>
                  <a:pt x="72" y="71"/>
                  <a:pt x="63" y="16"/>
                </a:cubicBezTo>
                <a:cubicBezTo>
                  <a:pt x="65" y="18"/>
                  <a:pt x="66" y="20"/>
                  <a:pt x="68" y="23"/>
                </a:cubicBezTo>
                <a:cubicBezTo>
                  <a:pt x="68" y="20"/>
                  <a:pt x="69" y="17"/>
                  <a:pt x="69" y="13"/>
                </a:cubicBezTo>
                <a:cubicBezTo>
                  <a:pt x="65" y="9"/>
                  <a:pt x="59" y="4"/>
                  <a:pt x="52" y="0"/>
                </a:cubicBezTo>
                <a:cubicBezTo>
                  <a:pt x="78" y="68"/>
                  <a:pt x="0" y="65"/>
                  <a:pt x="31" y="12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9" name="Freeform 2631"/>
          <p:cNvSpPr/>
          <p:nvPr/>
        </p:nvSpPr>
        <p:spPr bwMode="auto">
          <a:xfrm>
            <a:off x="6173788" y="2262188"/>
            <a:ext cx="185738" cy="352425"/>
          </a:xfrm>
          <a:custGeom>
            <a:avLst/>
            <a:gdLst>
              <a:gd name="T0" fmla="*/ 7 w 48"/>
              <a:gd name="T1" fmla="*/ 91 h 91"/>
              <a:gd name="T2" fmla="*/ 34 w 48"/>
              <a:gd name="T3" fmla="*/ 89 h 91"/>
              <a:gd name="T4" fmla="*/ 35 w 48"/>
              <a:gd name="T5" fmla="*/ 83 h 91"/>
              <a:gd name="T6" fmla="*/ 15 w 48"/>
              <a:gd name="T7" fmla="*/ 84 h 91"/>
              <a:gd name="T8" fmla="*/ 22 w 48"/>
              <a:gd name="T9" fmla="*/ 0 h 91"/>
              <a:gd name="T10" fmla="*/ 20 w 48"/>
              <a:gd name="T11" fmla="*/ 12 h 91"/>
              <a:gd name="T12" fmla="*/ 7 w 48"/>
              <a:gd name="T13" fmla="*/ 91 h 91"/>
            </a:gdLst>
            <a:ahLst/>
            <a:cxnLst>
              <a:cxn ang="0">
                <a:pos x="T0" y="T1"/>
              </a:cxn>
              <a:cxn ang="0">
                <a:pos x="T2" y="T3"/>
              </a:cxn>
              <a:cxn ang="0">
                <a:pos x="T4" y="T5"/>
              </a:cxn>
              <a:cxn ang="0">
                <a:pos x="T6" y="T7"/>
              </a:cxn>
              <a:cxn ang="0">
                <a:pos x="T8" y="T9"/>
              </a:cxn>
              <a:cxn ang="0">
                <a:pos x="T10" y="T11"/>
              </a:cxn>
              <a:cxn ang="0">
                <a:pos x="T12" y="T13"/>
              </a:cxn>
            </a:cxnLst>
            <a:rect l="0" t="0" r="r" b="b"/>
            <a:pathLst>
              <a:path w="48" h="91">
                <a:moveTo>
                  <a:pt x="7" y="91"/>
                </a:moveTo>
                <a:cubicBezTo>
                  <a:pt x="14" y="91"/>
                  <a:pt x="24" y="90"/>
                  <a:pt x="34" y="89"/>
                </a:cubicBezTo>
                <a:cubicBezTo>
                  <a:pt x="34" y="87"/>
                  <a:pt x="35" y="85"/>
                  <a:pt x="35" y="83"/>
                </a:cubicBezTo>
                <a:cubicBezTo>
                  <a:pt x="28" y="84"/>
                  <a:pt x="21" y="84"/>
                  <a:pt x="15" y="84"/>
                </a:cubicBezTo>
                <a:cubicBezTo>
                  <a:pt x="13" y="75"/>
                  <a:pt x="48" y="37"/>
                  <a:pt x="22" y="0"/>
                </a:cubicBezTo>
                <a:cubicBezTo>
                  <a:pt x="21" y="4"/>
                  <a:pt x="21" y="8"/>
                  <a:pt x="20" y="12"/>
                </a:cubicBezTo>
                <a:cubicBezTo>
                  <a:pt x="38" y="51"/>
                  <a:pt x="0" y="79"/>
                  <a:pt x="7" y="9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0" name="Freeform 2632"/>
          <p:cNvSpPr/>
          <p:nvPr/>
        </p:nvSpPr>
        <p:spPr bwMode="auto">
          <a:xfrm>
            <a:off x="6119813" y="2641600"/>
            <a:ext cx="177800" cy="42863"/>
          </a:xfrm>
          <a:custGeom>
            <a:avLst/>
            <a:gdLst>
              <a:gd name="T0" fmla="*/ 3 w 46"/>
              <a:gd name="T1" fmla="*/ 5 h 11"/>
              <a:gd name="T2" fmla="*/ 0 w 46"/>
              <a:gd name="T3" fmla="*/ 11 h 11"/>
              <a:gd name="T4" fmla="*/ 45 w 46"/>
              <a:gd name="T5" fmla="*/ 7 h 11"/>
              <a:gd name="T6" fmla="*/ 46 w 46"/>
              <a:gd name="T7" fmla="*/ 0 h 11"/>
              <a:gd name="T8" fmla="*/ 3 w 46"/>
              <a:gd name="T9" fmla="*/ 5 h 11"/>
            </a:gdLst>
            <a:ahLst/>
            <a:cxnLst>
              <a:cxn ang="0">
                <a:pos x="T0" y="T1"/>
              </a:cxn>
              <a:cxn ang="0">
                <a:pos x="T2" y="T3"/>
              </a:cxn>
              <a:cxn ang="0">
                <a:pos x="T4" y="T5"/>
              </a:cxn>
              <a:cxn ang="0">
                <a:pos x="T6" y="T7"/>
              </a:cxn>
              <a:cxn ang="0">
                <a:pos x="T8" y="T9"/>
              </a:cxn>
            </a:cxnLst>
            <a:rect l="0" t="0" r="r" b="b"/>
            <a:pathLst>
              <a:path w="46" h="11">
                <a:moveTo>
                  <a:pt x="3" y="5"/>
                </a:moveTo>
                <a:cubicBezTo>
                  <a:pt x="2" y="7"/>
                  <a:pt x="1" y="9"/>
                  <a:pt x="0" y="11"/>
                </a:cubicBezTo>
                <a:cubicBezTo>
                  <a:pt x="12" y="10"/>
                  <a:pt x="28" y="8"/>
                  <a:pt x="45" y="7"/>
                </a:cubicBezTo>
                <a:cubicBezTo>
                  <a:pt x="45" y="5"/>
                  <a:pt x="46" y="2"/>
                  <a:pt x="46" y="0"/>
                </a:cubicBezTo>
                <a:cubicBezTo>
                  <a:pt x="29" y="2"/>
                  <a:pt x="13" y="4"/>
                  <a:pt x="3" y="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1" name="Freeform 2633"/>
          <p:cNvSpPr/>
          <p:nvPr/>
        </p:nvSpPr>
        <p:spPr bwMode="auto">
          <a:xfrm>
            <a:off x="6103938" y="2274888"/>
            <a:ext cx="146050" cy="385763"/>
          </a:xfrm>
          <a:custGeom>
            <a:avLst/>
            <a:gdLst>
              <a:gd name="T0" fmla="*/ 7 w 38"/>
              <a:gd name="T1" fmla="*/ 100 h 100"/>
              <a:gd name="T2" fmla="*/ 13 w 38"/>
              <a:gd name="T3" fmla="*/ 90 h 100"/>
              <a:gd name="T4" fmla="*/ 38 w 38"/>
              <a:gd name="T5" fmla="*/ 9 h 100"/>
              <a:gd name="T6" fmla="*/ 33 w 38"/>
              <a:gd name="T7" fmla="*/ 0 h 100"/>
              <a:gd name="T8" fmla="*/ 7 w 38"/>
              <a:gd name="T9" fmla="*/ 85 h 100"/>
              <a:gd name="T10" fmla="*/ 0 w 38"/>
              <a:gd name="T11" fmla="*/ 97 h 100"/>
              <a:gd name="T12" fmla="*/ 1 w 38"/>
              <a:gd name="T13" fmla="*/ 100 h 100"/>
              <a:gd name="T14" fmla="*/ 7 w 38"/>
              <a:gd name="T15" fmla="*/ 100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00">
                <a:moveTo>
                  <a:pt x="7" y="100"/>
                </a:moveTo>
                <a:cubicBezTo>
                  <a:pt x="9" y="97"/>
                  <a:pt x="11" y="93"/>
                  <a:pt x="13" y="90"/>
                </a:cubicBezTo>
                <a:cubicBezTo>
                  <a:pt x="21" y="72"/>
                  <a:pt x="32" y="42"/>
                  <a:pt x="38" y="9"/>
                </a:cubicBezTo>
                <a:cubicBezTo>
                  <a:pt x="37" y="6"/>
                  <a:pt x="35" y="3"/>
                  <a:pt x="33" y="0"/>
                </a:cubicBezTo>
                <a:cubicBezTo>
                  <a:pt x="27" y="33"/>
                  <a:pt x="16" y="64"/>
                  <a:pt x="7" y="85"/>
                </a:cubicBezTo>
                <a:cubicBezTo>
                  <a:pt x="4" y="89"/>
                  <a:pt x="2" y="93"/>
                  <a:pt x="0" y="97"/>
                </a:cubicBezTo>
                <a:cubicBezTo>
                  <a:pt x="0" y="98"/>
                  <a:pt x="1" y="99"/>
                  <a:pt x="1" y="100"/>
                </a:cubicBezTo>
                <a:cubicBezTo>
                  <a:pt x="2" y="100"/>
                  <a:pt x="5" y="100"/>
                  <a:pt x="7" y="100"/>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2" name="Freeform 2634"/>
          <p:cNvSpPr/>
          <p:nvPr/>
        </p:nvSpPr>
        <p:spPr bwMode="auto">
          <a:xfrm>
            <a:off x="6297613" y="2606675"/>
            <a:ext cx="46038" cy="34925"/>
          </a:xfrm>
          <a:custGeom>
            <a:avLst/>
            <a:gdLst>
              <a:gd name="T0" fmla="*/ 11 w 12"/>
              <a:gd name="T1" fmla="*/ 7 h 9"/>
              <a:gd name="T2" fmla="*/ 12 w 12"/>
              <a:gd name="T3" fmla="*/ 0 h 9"/>
              <a:gd name="T4" fmla="*/ 2 w 12"/>
              <a:gd name="T5" fmla="*/ 0 h 9"/>
              <a:gd name="T6" fmla="*/ 0 w 12"/>
              <a:gd name="T7" fmla="*/ 9 h 9"/>
              <a:gd name="T8" fmla="*/ 11 w 12"/>
              <a:gd name="T9" fmla="*/ 7 h 9"/>
            </a:gdLst>
            <a:ahLst/>
            <a:cxnLst>
              <a:cxn ang="0">
                <a:pos x="T0" y="T1"/>
              </a:cxn>
              <a:cxn ang="0">
                <a:pos x="T2" y="T3"/>
              </a:cxn>
              <a:cxn ang="0">
                <a:pos x="T4" y="T5"/>
              </a:cxn>
              <a:cxn ang="0">
                <a:pos x="T6" y="T7"/>
              </a:cxn>
              <a:cxn ang="0">
                <a:pos x="T8" y="T9"/>
              </a:cxn>
            </a:cxnLst>
            <a:rect l="0" t="0" r="r" b="b"/>
            <a:pathLst>
              <a:path w="12" h="9">
                <a:moveTo>
                  <a:pt x="11" y="7"/>
                </a:moveTo>
                <a:cubicBezTo>
                  <a:pt x="11" y="5"/>
                  <a:pt x="12" y="2"/>
                  <a:pt x="12" y="0"/>
                </a:cubicBezTo>
                <a:cubicBezTo>
                  <a:pt x="9" y="0"/>
                  <a:pt x="5" y="0"/>
                  <a:pt x="2" y="0"/>
                </a:cubicBezTo>
                <a:cubicBezTo>
                  <a:pt x="1" y="3"/>
                  <a:pt x="1" y="6"/>
                  <a:pt x="0" y="9"/>
                </a:cubicBezTo>
                <a:cubicBezTo>
                  <a:pt x="4" y="8"/>
                  <a:pt x="7" y="8"/>
                  <a:pt x="11" y="7"/>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3" name="Freeform 2635"/>
          <p:cNvSpPr/>
          <p:nvPr/>
        </p:nvSpPr>
        <p:spPr bwMode="auto">
          <a:xfrm>
            <a:off x="6338888" y="2587625"/>
            <a:ext cx="285750" cy="358775"/>
          </a:xfrm>
          <a:custGeom>
            <a:avLst/>
            <a:gdLst>
              <a:gd name="T0" fmla="*/ 38 w 74"/>
              <a:gd name="T1" fmla="*/ 8 h 93"/>
              <a:gd name="T2" fmla="*/ 24 w 74"/>
              <a:gd name="T3" fmla="*/ 63 h 93"/>
              <a:gd name="T4" fmla="*/ 72 w 74"/>
              <a:gd name="T5" fmla="*/ 53 h 93"/>
              <a:gd name="T6" fmla="*/ 50 w 74"/>
              <a:gd name="T7" fmla="*/ 0 h 93"/>
              <a:gd name="T8" fmla="*/ 1 w 74"/>
              <a:gd name="T9" fmla="*/ 5 h 93"/>
              <a:gd name="T10" fmla="*/ 0 w 74"/>
              <a:gd name="T11" fmla="*/ 12 h 93"/>
              <a:gd name="T12" fmla="*/ 38 w 74"/>
              <a:gd name="T13" fmla="*/ 8 h 93"/>
            </a:gdLst>
            <a:ahLst/>
            <a:cxnLst>
              <a:cxn ang="0">
                <a:pos x="T0" y="T1"/>
              </a:cxn>
              <a:cxn ang="0">
                <a:pos x="T2" y="T3"/>
              </a:cxn>
              <a:cxn ang="0">
                <a:pos x="T4" y="T5"/>
              </a:cxn>
              <a:cxn ang="0">
                <a:pos x="T6" y="T7"/>
              </a:cxn>
              <a:cxn ang="0">
                <a:pos x="T8" y="T9"/>
              </a:cxn>
              <a:cxn ang="0">
                <a:pos x="T10" y="T11"/>
              </a:cxn>
              <a:cxn ang="0">
                <a:pos x="T12" y="T13"/>
              </a:cxn>
            </a:cxnLst>
            <a:rect l="0" t="0" r="r" b="b"/>
            <a:pathLst>
              <a:path w="74" h="93">
                <a:moveTo>
                  <a:pt x="38" y="8"/>
                </a:moveTo>
                <a:cubicBezTo>
                  <a:pt x="26" y="27"/>
                  <a:pt x="17" y="46"/>
                  <a:pt x="24" y="63"/>
                </a:cubicBezTo>
                <a:cubicBezTo>
                  <a:pt x="37" y="93"/>
                  <a:pt x="68" y="81"/>
                  <a:pt x="72" y="53"/>
                </a:cubicBezTo>
                <a:cubicBezTo>
                  <a:pt x="74" y="30"/>
                  <a:pt x="62" y="8"/>
                  <a:pt x="50" y="0"/>
                </a:cubicBezTo>
                <a:cubicBezTo>
                  <a:pt x="44" y="1"/>
                  <a:pt x="22" y="3"/>
                  <a:pt x="1" y="5"/>
                </a:cubicBezTo>
                <a:cubicBezTo>
                  <a:pt x="1" y="7"/>
                  <a:pt x="0" y="10"/>
                  <a:pt x="0" y="12"/>
                </a:cubicBezTo>
                <a:cubicBezTo>
                  <a:pt x="15" y="10"/>
                  <a:pt x="29" y="9"/>
                  <a:pt x="38" y="8"/>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4" name="Freeform 2636"/>
          <p:cNvSpPr/>
          <p:nvPr/>
        </p:nvSpPr>
        <p:spPr bwMode="auto">
          <a:xfrm>
            <a:off x="6019800" y="2247900"/>
            <a:ext cx="227013" cy="401638"/>
          </a:xfrm>
          <a:custGeom>
            <a:avLst/>
            <a:gdLst>
              <a:gd name="T0" fmla="*/ 55 w 59"/>
              <a:gd name="T1" fmla="*/ 7 h 104"/>
              <a:gd name="T2" fmla="*/ 50 w 59"/>
              <a:gd name="T3" fmla="*/ 0 h 104"/>
              <a:gd name="T4" fmla="*/ 22 w 59"/>
              <a:gd name="T5" fmla="*/ 104 h 104"/>
              <a:gd name="T6" fmla="*/ 29 w 59"/>
              <a:gd name="T7" fmla="*/ 92 h 104"/>
              <a:gd name="T8" fmla="*/ 55 w 59"/>
              <a:gd name="T9" fmla="*/ 7 h 104"/>
            </a:gdLst>
            <a:ahLst/>
            <a:cxnLst>
              <a:cxn ang="0">
                <a:pos x="T0" y="T1"/>
              </a:cxn>
              <a:cxn ang="0">
                <a:pos x="T2" y="T3"/>
              </a:cxn>
              <a:cxn ang="0">
                <a:pos x="T4" y="T5"/>
              </a:cxn>
              <a:cxn ang="0">
                <a:pos x="T6" y="T7"/>
              </a:cxn>
              <a:cxn ang="0">
                <a:pos x="T8" y="T9"/>
              </a:cxn>
            </a:cxnLst>
            <a:rect l="0" t="0" r="r" b="b"/>
            <a:pathLst>
              <a:path w="59" h="104">
                <a:moveTo>
                  <a:pt x="55" y="7"/>
                </a:moveTo>
                <a:cubicBezTo>
                  <a:pt x="53" y="4"/>
                  <a:pt x="52" y="2"/>
                  <a:pt x="50" y="0"/>
                </a:cubicBezTo>
                <a:cubicBezTo>
                  <a:pt x="59" y="55"/>
                  <a:pt x="0" y="54"/>
                  <a:pt x="22" y="104"/>
                </a:cubicBezTo>
                <a:cubicBezTo>
                  <a:pt x="24" y="100"/>
                  <a:pt x="26" y="96"/>
                  <a:pt x="29" y="92"/>
                </a:cubicBezTo>
                <a:cubicBezTo>
                  <a:pt x="38" y="71"/>
                  <a:pt x="49" y="40"/>
                  <a:pt x="55" y="7"/>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5" name="Freeform 2637"/>
          <p:cNvSpPr/>
          <p:nvPr/>
        </p:nvSpPr>
        <p:spPr bwMode="auto">
          <a:xfrm>
            <a:off x="6130925" y="2309813"/>
            <a:ext cx="188913" cy="350838"/>
          </a:xfrm>
          <a:custGeom>
            <a:avLst/>
            <a:gdLst>
              <a:gd name="T0" fmla="*/ 0 w 49"/>
              <a:gd name="T1" fmla="*/ 91 h 91"/>
              <a:gd name="T2" fmla="*/ 43 w 49"/>
              <a:gd name="T3" fmla="*/ 86 h 91"/>
              <a:gd name="T4" fmla="*/ 45 w 49"/>
              <a:gd name="T5" fmla="*/ 77 h 91"/>
              <a:gd name="T6" fmla="*/ 18 w 49"/>
              <a:gd name="T7" fmla="*/ 79 h 91"/>
              <a:gd name="T8" fmla="*/ 31 w 49"/>
              <a:gd name="T9" fmla="*/ 0 h 91"/>
              <a:gd name="T10" fmla="*/ 6 w 49"/>
              <a:gd name="T11" fmla="*/ 81 h 91"/>
              <a:gd name="T12" fmla="*/ 0 w 49"/>
              <a:gd name="T13" fmla="*/ 91 h 91"/>
            </a:gdLst>
            <a:ahLst/>
            <a:cxnLst>
              <a:cxn ang="0">
                <a:pos x="T0" y="T1"/>
              </a:cxn>
              <a:cxn ang="0">
                <a:pos x="T2" y="T3"/>
              </a:cxn>
              <a:cxn ang="0">
                <a:pos x="T4" y="T5"/>
              </a:cxn>
              <a:cxn ang="0">
                <a:pos x="T6" y="T7"/>
              </a:cxn>
              <a:cxn ang="0">
                <a:pos x="T8" y="T9"/>
              </a:cxn>
              <a:cxn ang="0">
                <a:pos x="T10" y="T11"/>
              </a:cxn>
              <a:cxn ang="0">
                <a:pos x="T12" y="T13"/>
              </a:cxn>
            </a:cxnLst>
            <a:rect l="0" t="0" r="r" b="b"/>
            <a:pathLst>
              <a:path w="49" h="91">
                <a:moveTo>
                  <a:pt x="0" y="91"/>
                </a:moveTo>
                <a:cubicBezTo>
                  <a:pt x="10" y="90"/>
                  <a:pt x="26" y="88"/>
                  <a:pt x="43" y="86"/>
                </a:cubicBezTo>
                <a:cubicBezTo>
                  <a:pt x="44" y="83"/>
                  <a:pt x="44" y="80"/>
                  <a:pt x="45" y="77"/>
                </a:cubicBezTo>
                <a:cubicBezTo>
                  <a:pt x="35" y="78"/>
                  <a:pt x="25" y="79"/>
                  <a:pt x="18" y="79"/>
                </a:cubicBezTo>
                <a:cubicBezTo>
                  <a:pt x="11" y="67"/>
                  <a:pt x="49" y="39"/>
                  <a:pt x="31" y="0"/>
                </a:cubicBezTo>
                <a:cubicBezTo>
                  <a:pt x="25" y="33"/>
                  <a:pt x="14" y="63"/>
                  <a:pt x="6" y="81"/>
                </a:cubicBezTo>
                <a:cubicBezTo>
                  <a:pt x="4" y="84"/>
                  <a:pt x="2" y="88"/>
                  <a:pt x="0" y="91"/>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6" name="Freeform 2638"/>
          <p:cNvSpPr/>
          <p:nvPr/>
        </p:nvSpPr>
        <p:spPr bwMode="auto">
          <a:xfrm>
            <a:off x="8391525" y="4930775"/>
            <a:ext cx="247650" cy="204788"/>
          </a:xfrm>
          <a:custGeom>
            <a:avLst/>
            <a:gdLst>
              <a:gd name="T0" fmla="*/ 2 w 64"/>
              <a:gd name="T1" fmla="*/ 23 h 53"/>
              <a:gd name="T2" fmla="*/ 2 w 64"/>
              <a:gd name="T3" fmla="*/ 30 h 53"/>
              <a:gd name="T4" fmla="*/ 3 w 64"/>
              <a:gd name="T5" fmla="*/ 37 h 53"/>
              <a:gd name="T6" fmla="*/ 4 w 64"/>
              <a:gd name="T7" fmla="*/ 44 h 53"/>
              <a:gd name="T8" fmla="*/ 9 w 64"/>
              <a:gd name="T9" fmla="*/ 46 h 53"/>
              <a:gd name="T10" fmla="*/ 14 w 64"/>
              <a:gd name="T11" fmla="*/ 43 h 53"/>
              <a:gd name="T12" fmla="*/ 20 w 64"/>
              <a:gd name="T13" fmla="*/ 32 h 53"/>
              <a:gd name="T14" fmla="*/ 25 w 64"/>
              <a:gd name="T15" fmla="*/ 20 h 53"/>
              <a:gd name="T16" fmla="*/ 26 w 64"/>
              <a:gd name="T17" fmla="*/ 24 h 53"/>
              <a:gd name="T18" fmla="*/ 25 w 64"/>
              <a:gd name="T19" fmla="*/ 31 h 53"/>
              <a:gd name="T20" fmla="*/ 25 w 64"/>
              <a:gd name="T21" fmla="*/ 37 h 53"/>
              <a:gd name="T22" fmla="*/ 27 w 64"/>
              <a:gd name="T23" fmla="*/ 43 h 53"/>
              <a:gd name="T24" fmla="*/ 31 w 64"/>
              <a:gd name="T25" fmla="*/ 45 h 53"/>
              <a:gd name="T26" fmla="*/ 35 w 64"/>
              <a:gd name="T27" fmla="*/ 43 h 53"/>
              <a:gd name="T28" fmla="*/ 38 w 64"/>
              <a:gd name="T29" fmla="*/ 40 h 53"/>
              <a:gd name="T30" fmla="*/ 47 w 64"/>
              <a:gd name="T31" fmla="*/ 17 h 53"/>
              <a:gd name="T32" fmla="*/ 49 w 64"/>
              <a:gd name="T33" fmla="*/ 14 h 53"/>
              <a:gd name="T34" fmla="*/ 50 w 64"/>
              <a:gd name="T35" fmla="*/ 15 h 53"/>
              <a:gd name="T36" fmla="*/ 52 w 64"/>
              <a:gd name="T37" fmla="*/ 28 h 53"/>
              <a:gd name="T38" fmla="*/ 50 w 64"/>
              <a:gd name="T39" fmla="*/ 49 h 53"/>
              <a:gd name="T40" fmla="*/ 50 w 64"/>
              <a:gd name="T41" fmla="*/ 51 h 53"/>
              <a:gd name="T42" fmla="*/ 50 w 64"/>
              <a:gd name="T43" fmla="*/ 52 h 53"/>
              <a:gd name="T44" fmla="*/ 55 w 64"/>
              <a:gd name="T45" fmla="*/ 53 h 53"/>
              <a:gd name="T46" fmla="*/ 61 w 64"/>
              <a:gd name="T47" fmla="*/ 50 h 53"/>
              <a:gd name="T48" fmla="*/ 63 w 64"/>
              <a:gd name="T49" fmla="*/ 26 h 53"/>
              <a:gd name="T50" fmla="*/ 61 w 64"/>
              <a:gd name="T51" fmla="*/ 10 h 53"/>
              <a:gd name="T52" fmla="*/ 61 w 64"/>
              <a:gd name="T53" fmla="*/ 6 h 53"/>
              <a:gd name="T54" fmla="*/ 59 w 64"/>
              <a:gd name="T55" fmla="*/ 2 h 53"/>
              <a:gd name="T56" fmla="*/ 54 w 64"/>
              <a:gd name="T57" fmla="*/ 1 h 53"/>
              <a:gd name="T58" fmla="*/ 45 w 64"/>
              <a:gd name="T59" fmla="*/ 6 h 53"/>
              <a:gd name="T60" fmla="*/ 38 w 64"/>
              <a:gd name="T61" fmla="*/ 15 h 53"/>
              <a:gd name="T62" fmla="*/ 37 w 64"/>
              <a:gd name="T63" fmla="*/ 9 h 53"/>
              <a:gd name="T64" fmla="*/ 35 w 64"/>
              <a:gd name="T65" fmla="*/ 3 h 53"/>
              <a:gd name="T66" fmla="*/ 33 w 64"/>
              <a:gd name="T67" fmla="*/ 1 h 53"/>
              <a:gd name="T68" fmla="*/ 29 w 64"/>
              <a:gd name="T69" fmla="*/ 0 h 53"/>
              <a:gd name="T70" fmla="*/ 23 w 64"/>
              <a:gd name="T71" fmla="*/ 4 h 53"/>
              <a:gd name="T72" fmla="*/ 19 w 64"/>
              <a:gd name="T73" fmla="*/ 11 h 53"/>
              <a:gd name="T74" fmla="*/ 15 w 64"/>
              <a:gd name="T75" fmla="*/ 18 h 53"/>
              <a:gd name="T76" fmla="*/ 13 w 64"/>
              <a:gd name="T77" fmla="*/ 15 h 53"/>
              <a:gd name="T78" fmla="*/ 14 w 64"/>
              <a:gd name="T79" fmla="*/ 11 h 53"/>
              <a:gd name="T80" fmla="*/ 14 w 64"/>
              <a:gd name="T81" fmla="*/ 8 h 53"/>
              <a:gd name="T82" fmla="*/ 10 w 64"/>
              <a:gd name="T83" fmla="*/ 4 h 53"/>
              <a:gd name="T84" fmla="*/ 7 w 64"/>
              <a:gd name="T85" fmla="*/ 3 h 53"/>
              <a:gd name="T86" fmla="*/ 1 w 64"/>
              <a:gd name="T87" fmla="*/ 15 h 53"/>
              <a:gd name="T88" fmla="*/ 1 w 64"/>
              <a:gd name="T89" fmla="*/ 19 h 53"/>
              <a:gd name="T90" fmla="*/ 2 w 64"/>
              <a:gd name="T91" fmla="*/ 2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4" h="53">
                <a:moveTo>
                  <a:pt x="2" y="23"/>
                </a:moveTo>
                <a:cubicBezTo>
                  <a:pt x="2" y="24"/>
                  <a:pt x="2" y="26"/>
                  <a:pt x="2" y="30"/>
                </a:cubicBezTo>
                <a:cubicBezTo>
                  <a:pt x="2" y="33"/>
                  <a:pt x="2" y="36"/>
                  <a:pt x="3" y="37"/>
                </a:cubicBezTo>
                <a:cubicBezTo>
                  <a:pt x="3" y="40"/>
                  <a:pt x="4" y="42"/>
                  <a:pt x="4" y="44"/>
                </a:cubicBezTo>
                <a:cubicBezTo>
                  <a:pt x="5" y="45"/>
                  <a:pt x="7" y="46"/>
                  <a:pt x="9" y="46"/>
                </a:cubicBezTo>
                <a:cubicBezTo>
                  <a:pt x="12" y="46"/>
                  <a:pt x="13" y="45"/>
                  <a:pt x="14" y="43"/>
                </a:cubicBezTo>
                <a:cubicBezTo>
                  <a:pt x="16" y="41"/>
                  <a:pt x="18" y="37"/>
                  <a:pt x="20" y="32"/>
                </a:cubicBezTo>
                <a:cubicBezTo>
                  <a:pt x="22" y="26"/>
                  <a:pt x="24" y="22"/>
                  <a:pt x="25" y="20"/>
                </a:cubicBezTo>
                <a:cubicBezTo>
                  <a:pt x="25" y="21"/>
                  <a:pt x="26" y="23"/>
                  <a:pt x="26" y="24"/>
                </a:cubicBezTo>
                <a:cubicBezTo>
                  <a:pt x="26" y="26"/>
                  <a:pt x="26" y="28"/>
                  <a:pt x="25" y="31"/>
                </a:cubicBezTo>
                <a:cubicBezTo>
                  <a:pt x="25" y="34"/>
                  <a:pt x="25" y="36"/>
                  <a:pt x="25" y="37"/>
                </a:cubicBezTo>
                <a:cubicBezTo>
                  <a:pt x="25" y="39"/>
                  <a:pt x="26" y="41"/>
                  <a:pt x="27" y="43"/>
                </a:cubicBezTo>
                <a:cubicBezTo>
                  <a:pt x="28" y="44"/>
                  <a:pt x="29" y="45"/>
                  <a:pt x="31" y="45"/>
                </a:cubicBezTo>
                <a:cubicBezTo>
                  <a:pt x="32" y="44"/>
                  <a:pt x="34" y="44"/>
                  <a:pt x="35" y="43"/>
                </a:cubicBezTo>
                <a:cubicBezTo>
                  <a:pt x="37" y="42"/>
                  <a:pt x="38" y="41"/>
                  <a:pt x="38" y="40"/>
                </a:cubicBezTo>
                <a:cubicBezTo>
                  <a:pt x="41" y="31"/>
                  <a:pt x="44" y="23"/>
                  <a:pt x="47" y="17"/>
                </a:cubicBezTo>
                <a:cubicBezTo>
                  <a:pt x="48" y="15"/>
                  <a:pt x="48" y="15"/>
                  <a:pt x="49" y="14"/>
                </a:cubicBezTo>
                <a:cubicBezTo>
                  <a:pt x="50" y="14"/>
                  <a:pt x="50" y="15"/>
                  <a:pt x="50" y="15"/>
                </a:cubicBezTo>
                <a:cubicBezTo>
                  <a:pt x="51" y="20"/>
                  <a:pt x="51" y="24"/>
                  <a:pt x="52" y="28"/>
                </a:cubicBezTo>
                <a:cubicBezTo>
                  <a:pt x="52" y="36"/>
                  <a:pt x="51" y="42"/>
                  <a:pt x="50" y="49"/>
                </a:cubicBezTo>
                <a:cubicBezTo>
                  <a:pt x="49" y="49"/>
                  <a:pt x="49" y="50"/>
                  <a:pt x="50" y="51"/>
                </a:cubicBezTo>
                <a:cubicBezTo>
                  <a:pt x="50" y="52"/>
                  <a:pt x="50" y="52"/>
                  <a:pt x="50" y="52"/>
                </a:cubicBezTo>
                <a:cubicBezTo>
                  <a:pt x="52" y="53"/>
                  <a:pt x="54" y="53"/>
                  <a:pt x="55" y="53"/>
                </a:cubicBezTo>
                <a:cubicBezTo>
                  <a:pt x="58" y="53"/>
                  <a:pt x="60" y="52"/>
                  <a:pt x="61" y="50"/>
                </a:cubicBezTo>
                <a:cubicBezTo>
                  <a:pt x="63" y="43"/>
                  <a:pt x="64" y="35"/>
                  <a:pt x="63" y="26"/>
                </a:cubicBezTo>
                <a:cubicBezTo>
                  <a:pt x="63" y="21"/>
                  <a:pt x="62" y="16"/>
                  <a:pt x="61" y="10"/>
                </a:cubicBezTo>
                <a:cubicBezTo>
                  <a:pt x="61" y="9"/>
                  <a:pt x="61" y="7"/>
                  <a:pt x="61" y="6"/>
                </a:cubicBezTo>
                <a:cubicBezTo>
                  <a:pt x="60" y="4"/>
                  <a:pt x="60" y="3"/>
                  <a:pt x="59" y="2"/>
                </a:cubicBezTo>
                <a:cubicBezTo>
                  <a:pt x="57" y="1"/>
                  <a:pt x="56" y="1"/>
                  <a:pt x="54" y="1"/>
                </a:cubicBezTo>
                <a:cubicBezTo>
                  <a:pt x="51" y="2"/>
                  <a:pt x="48" y="3"/>
                  <a:pt x="45" y="6"/>
                </a:cubicBezTo>
                <a:cubicBezTo>
                  <a:pt x="43" y="9"/>
                  <a:pt x="41" y="12"/>
                  <a:pt x="38" y="15"/>
                </a:cubicBezTo>
                <a:cubicBezTo>
                  <a:pt x="38" y="14"/>
                  <a:pt x="37" y="12"/>
                  <a:pt x="37" y="9"/>
                </a:cubicBezTo>
                <a:cubicBezTo>
                  <a:pt x="36" y="6"/>
                  <a:pt x="36" y="4"/>
                  <a:pt x="35" y="3"/>
                </a:cubicBezTo>
                <a:cubicBezTo>
                  <a:pt x="33" y="1"/>
                  <a:pt x="33" y="1"/>
                  <a:pt x="33" y="1"/>
                </a:cubicBezTo>
                <a:cubicBezTo>
                  <a:pt x="31" y="0"/>
                  <a:pt x="30" y="0"/>
                  <a:pt x="29" y="0"/>
                </a:cubicBezTo>
                <a:cubicBezTo>
                  <a:pt x="27" y="0"/>
                  <a:pt x="25" y="1"/>
                  <a:pt x="23" y="4"/>
                </a:cubicBezTo>
                <a:cubicBezTo>
                  <a:pt x="22" y="5"/>
                  <a:pt x="21" y="7"/>
                  <a:pt x="19" y="11"/>
                </a:cubicBezTo>
                <a:cubicBezTo>
                  <a:pt x="17" y="15"/>
                  <a:pt x="16" y="17"/>
                  <a:pt x="15" y="18"/>
                </a:cubicBezTo>
                <a:cubicBezTo>
                  <a:pt x="14" y="18"/>
                  <a:pt x="13" y="16"/>
                  <a:pt x="13" y="15"/>
                </a:cubicBezTo>
                <a:cubicBezTo>
                  <a:pt x="13" y="14"/>
                  <a:pt x="13" y="13"/>
                  <a:pt x="14" y="11"/>
                </a:cubicBezTo>
                <a:cubicBezTo>
                  <a:pt x="14" y="10"/>
                  <a:pt x="14" y="9"/>
                  <a:pt x="14" y="8"/>
                </a:cubicBezTo>
                <a:cubicBezTo>
                  <a:pt x="14" y="6"/>
                  <a:pt x="12" y="4"/>
                  <a:pt x="10" y="4"/>
                </a:cubicBezTo>
                <a:cubicBezTo>
                  <a:pt x="9" y="3"/>
                  <a:pt x="8" y="3"/>
                  <a:pt x="7" y="3"/>
                </a:cubicBezTo>
                <a:cubicBezTo>
                  <a:pt x="3" y="4"/>
                  <a:pt x="0" y="7"/>
                  <a:pt x="1" y="15"/>
                </a:cubicBezTo>
                <a:cubicBezTo>
                  <a:pt x="1" y="15"/>
                  <a:pt x="1" y="17"/>
                  <a:pt x="1" y="19"/>
                </a:cubicBezTo>
                <a:cubicBezTo>
                  <a:pt x="2" y="21"/>
                  <a:pt x="2" y="22"/>
                  <a:pt x="2" y="2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7" name="Freeform 2639"/>
          <p:cNvSpPr>
            <a:spLocks noEditPoints="1"/>
          </p:cNvSpPr>
          <p:nvPr/>
        </p:nvSpPr>
        <p:spPr bwMode="auto">
          <a:xfrm>
            <a:off x="8658225" y="4914900"/>
            <a:ext cx="139700" cy="185738"/>
          </a:xfrm>
          <a:custGeom>
            <a:avLst/>
            <a:gdLst>
              <a:gd name="T0" fmla="*/ 15 w 36"/>
              <a:gd name="T1" fmla="*/ 47 h 48"/>
              <a:gd name="T2" fmla="*/ 22 w 36"/>
              <a:gd name="T3" fmla="*/ 48 h 48"/>
              <a:gd name="T4" fmla="*/ 31 w 36"/>
              <a:gd name="T5" fmla="*/ 46 h 48"/>
              <a:gd name="T6" fmla="*/ 35 w 36"/>
              <a:gd name="T7" fmla="*/ 44 h 48"/>
              <a:gd name="T8" fmla="*/ 36 w 36"/>
              <a:gd name="T9" fmla="*/ 40 h 48"/>
              <a:gd name="T10" fmla="*/ 33 w 36"/>
              <a:gd name="T11" fmla="*/ 35 h 48"/>
              <a:gd name="T12" fmla="*/ 23 w 36"/>
              <a:gd name="T13" fmla="*/ 40 h 48"/>
              <a:gd name="T14" fmla="*/ 18 w 36"/>
              <a:gd name="T15" fmla="*/ 39 h 48"/>
              <a:gd name="T16" fmla="*/ 16 w 36"/>
              <a:gd name="T17" fmla="*/ 35 h 48"/>
              <a:gd name="T18" fmla="*/ 18 w 36"/>
              <a:gd name="T19" fmla="*/ 33 h 48"/>
              <a:gd name="T20" fmla="*/ 27 w 36"/>
              <a:gd name="T21" fmla="*/ 26 h 48"/>
              <a:gd name="T22" fmla="*/ 35 w 36"/>
              <a:gd name="T23" fmla="*/ 18 h 48"/>
              <a:gd name="T24" fmla="*/ 29 w 36"/>
              <a:gd name="T25" fmla="*/ 5 h 48"/>
              <a:gd name="T26" fmla="*/ 15 w 36"/>
              <a:gd name="T27" fmla="*/ 0 h 48"/>
              <a:gd name="T28" fmla="*/ 4 w 36"/>
              <a:gd name="T29" fmla="*/ 6 h 48"/>
              <a:gd name="T30" fmla="*/ 0 w 36"/>
              <a:gd name="T31" fmla="*/ 19 h 48"/>
              <a:gd name="T32" fmla="*/ 15 w 36"/>
              <a:gd name="T33" fmla="*/ 47 h 48"/>
              <a:gd name="T34" fmla="*/ 12 w 36"/>
              <a:gd name="T35" fmla="*/ 11 h 48"/>
              <a:gd name="T36" fmla="*/ 16 w 36"/>
              <a:gd name="T37" fmla="*/ 10 h 48"/>
              <a:gd name="T38" fmla="*/ 22 w 36"/>
              <a:gd name="T39" fmla="*/ 11 h 48"/>
              <a:gd name="T40" fmla="*/ 24 w 36"/>
              <a:gd name="T41" fmla="*/ 15 h 48"/>
              <a:gd name="T42" fmla="*/ 24 w 36"/>
              <a:gd name="T43" fmla="*/ 16 h 48"/>
              <a:gd name="T44" fmla="*/ 12 w 36"/>
              <a:gd name="T45" fmla="*/ 24 h 48"/>
              <a:gd name="T46" fmla="*/ 10 w 36"/>
              <a:gd name="T47" fmla="*/ 18 h 48"/>
              <a:gd name="T48" fmla="*/ 12 w 36"/>
              <a:gd name="T49" fmla="*/ 1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 h="48">
                <a:moveTo>
                  <a:pt x="15" y="47"/>
                </a:moveTo>
                <a:cubicBezTo>
                  <a:pt x="17" y="47"/>
                  <a:pt x="20" y="48"/>
                  <a:pt x="22" y="48"/>
                </a:cubicBezTo>
                <a:cubicBezTo>
                  <a:pt x="24" y="47"/>
                  <a:pt x="27" y="47"/>
                  <a:pt x="31" y="46"/>
                </a:cubicBezTo>
                <a:cubicBezTo>
                  <a:pt x="33" y="46"/>
                  <a:pt x="34" y="45"/>
                  <a:pt x="35" y="44"/>
                </a:cubicBezTo>
                <a:cubicBezTo>
                  <a:pt x="35" y="42"/>
                  <a:pt x="36" y="41"/>
                  <a:pt x="36" y="40"/>
                </a:cubicBezTo>
                <a:cubicBezTo>
                  <a:pt x="36" y="38"/>
                  <a:pt x="35" y="36"/>
                  <a:pt x="33" y="35"/>
                </a:cubicBezTo>
                <a:cubicBezTo>
                  <a:pt x="29" y="38"/>
                  <a:pt x="25" y="40"/>
                  <a:pt x="23" y="40"/>
                </a:cubicBezTo>
                <a:cubicBezTo>
                  <a:pt x="22" y="40"/>
                  <a:pt x="20" y="39"/>
                  <a:pt x="18" y="39"/>
                </a:cubicBezTo>
                <a:cubicBezTo>
                  <a:pt x="17" y="38"/>
                  <a:pt x="16" y="37"/>
                  <a:pt x="16" y="35"/>
                </a:cubicBezTo>
                <a:cubicBezTo>
                  <a:pt x="16" y="35"/>
                  <a:pt x="16" y="34"/>
                  <a:pt x="18" y="33"/>
                </a:cubicBezTo>
                <a:cubicBezTo>
                  <a:pt x="18" y="33"/>
                  <a:pt x="22" y="30"/>
                  <a:pt x="27" y="26"/>
                </a:cubicBezTo>
                <a:cubicBezTo>
                  <a:pt x="32" y="23"/>
                  <a:pt x="35" y="21"/>
                  <a:pt x="35" y="18"/>
                </a:cubicBezTo>
                <a:cubicBezTo>
                  <a:pt x="35" y="13"/>
                  <a:pt x="33" y="9"/>
                  <a:pt x="29" y="5"/>
                </a:cubicBezTo>
                <a:cubicBezTo>
                  <a:pt x="25" y="2"/>
                  <a:pt x="20" y="0"/>
                  <a:pt x="15" y="0"/>
                </a:cubicBezTo>
                <a:cubicBezTo>
                  <a:pt x="10" y="1"/>
                  <a:pt x="6" y="3"/>
                  <a:pt x="4" y="6"/>
                </a:cubicBezTo>
                <a:cubicBezTo>
                  <a:pt x="1" y="10"/>
                  <a:pt x="0" y="14"/>
                  <a:pt x="0" y="19"/>
                </a:cubicBezTo>
                <a:cubicBezTo>
                  <a:pt x="1" y="34"/>
                  <a:pt x="6" y="43"/>
                  <a:pt x="15" y="47"/>
                </a:cubicBezTo>
                <a:close/>
                <a:moveTo>
                  <a:pt x="12" y="11"/>
                </a:moveTo>
                <a:cubicBezTo>
                  <a:pt x="13" y="10"/>
                  <a:pt x="15" y="10"/>
                  <a:pt x="16" y="10"/>
                </a:cubicBezTo>
                <a:cubicBezTo>
                  <a:pt x="18" y="10"/>
                  <a:pt x="20" y="10"/>
                  <a:pt x="22" y="11"/>
                </a:cubicBezTo>
                <a:cubicBezTo>
                  <a:pt x="23" y="12"/>
                  <a:pt x="24" y="13"/>
                  <a:pt x="24" y="15"/>
                </a:cubicBezTo>
                <a:cubicBezTo>
                  <a:pt x="24" y="15"/>
                  <a:pt x="24" y="16"/>
                  <a:pt x="24" y="16"/>
                </a:cubicBezTo>
                <a:cubicBezTo>
                  <a:pt x="23" y="21"/>
                  <a:pt x="19" y="23"/>
                  <a:pt x="12" y="24"/>
                </a:cubicBezTo>
                <a:cubicBezTo>
                  <a:pt x="11" y="24"/>
                  <a:pt x="10" y="22"/>
                  <a:pt x="10" y="18"/>
                </a:cubicBezTo>
                <a:cubicBezTo>
                  <a:pt x="9" y="15"/>
                  <a:pt x="10" y="12"/>
                  <a:pt x="12" y="1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8" name="Freeform 2640"/>
          <p:cNvSpPr>
            <a:spLocks noEditPoints="1"/>
          </p:cNvSpPr>
          <p:nvPr/>
        </p:nvSpPr>
        <p:spPr bwMode="auto">
          <a:xfrm>
            <a:off x="8801100" y="4849813"/>
            <a:ext cx="146050" cy="242888"/>
          </a:xfrm>
          <a:custGeom>
            <a:avLst/>
            <a:gdLst>
              <a:gd name="T0" fmla="*/ 13 w 38"/>
              <a:gd name="T1" fmla="*/ 55 h 63"/>
              <a:gd name="T2" fmla="*/ 20 w 38"/>
              <a:gd name="T3" fmla="*/ 57 h 63"/>
              <a:gd name="T4" fmla="*/ 23 w 38"/>
              <a:gd name="T5" fmla="*/ 56 h 63"/>
              <a:gd name="T6" fmla="*/ 26 w 38"/>
              <a:gd name="T7" fmla="*/ 56 h 63"/>
              <a:gd name="T8" fmla="*/ 29 w 38"/>
              <a:gd name="T9" fmla="*/ 60 h 63"/>
              <a:gd name="T10" fmla="*/ 34 w 38"/>
              <a:gd name="T11" fmla="*/ 63 h 63"/>
              <a:gd name="T12" fmla="*/ 37 w 38"/>
              <a:gd name="T13" fmla="*/ 62 h 63"/>
              <a:gd name="T14" fmla="*/ 38 w 38"/>
              <a:gd name="T15" fmla="*/ 60 h 63"/>
              <a:gd name="T16" fmla="*/ 35 w 38"/>
              <a:gd name="T17" fmla="*/ 35 h 63"/>
              <a:gd name="T18" fmla="*/ 38 w 38"/>
              <a:gd name="T19" fmla="*/ 4 h 63"/>
              <a:gd name="T20" fmla="*/ 34 w 38"/>
              <a:gd name="T21" fmla="*/ 0 h 63"/>
              <a:gd name="T22" fmla="*/ 33 w 38"/>
              <a:gd name="T23" fmla="*/ 0 h 63"/>
              <a:gd name="T24" fmla="*/ 27 w 38"/>
              <a:gd name="T25" fmla="*/ 4 h 63"/>
              <a:gd name="T26" fmla="*/ 26 w 38"/>
              <a:gd name="T27" fmla="*/ 11 h 63"/>
              <a:gd name="T28" fmla="*/ 25 w 38"/>
              <a:gd name="T29" fmla="*/ 16 h 63"/>
              <a:gd name="T30" fmla="*/ 15 w 38"/>
              <a:gd name="T31" fmla="*/ 22 h 63"/>
              <a:gd name="T32" fmla="*/ 4 w 38"/>
              <a:gd name="T33" fmla="*/ 30 h 63"/>
              <a:gd name="T34" fmla="*/ 0 w 38"/>
              <a:gd name="T35" fmla="*/ 40 h 63"/>
              <a:gd name="T36" fmla="*/ 5 w 38"/>
              <a:gd name="T37" fmla="*/ 50 h 63"/>
              <a:gd name="T38" fmla="*/ 13 w 38"/>
              <a:gd name="T39" fmla="*/ 55 h 63"/>
              <a:gd name="T40" fmla="*/ 15 w 38"/>
              <a:gd name="T41" fmla="*/ 30 h 63"/>
              <a:gd name="T42" fmla="*/ 25 w 38"/>
              <a:gd name="T43" fmla="*/ 27 h 63"/>
              <a:gd name="T44" fmla="*/ 24 w 38"/>
              <a:gd name="T45" fmla="*/ 35 h 63"/>
              <a:gd name="T46" fmla="*/ 24 w 38"/>
              <a:gd name="T47" fmla="*/ 42 h 63"/>
              <a:gd name="T48" fmla="*/ 24 w 38"/>
              <a:gd name="T49" fmla="*/ 46 h 63"/>
              <a:gd name="T50" fmla="*/ 22 w 38"/>
              <a:gd name="T51" fmla="*/ 47 h 63"/>
              <a:gd name="T52" fmla="*/ 15 w 38"/>
              <a:gd name="T53" fmla="*/ 44 h 63"/>
              <a:gd name="T54" fmla="*/ 11 w 38"/>
              <a:gd name="T55" fmla="*/ 38 h 63"/>
              <a:gd name="T56" fmla="*/ 15 w 38"/>
              <a:gd name="T57" fmla="*/ 3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63">
                <a:moveTo>
                  <a:pt x="13" y="55"/>
                </a:moveTo>
                <a:cubicBezTo>
                  <a:pt x="15" y="56"/>
                  <a:pt x="18" y="57"/>
                  <a:pt x="20" y="57"/>
                </a:cubicBezTo>
                <a:cubicBezTo>
                  <a:pt x="21" y="57"/>
                  <a:pt x="22" y="57"/>
                  <a:pt x="23" y="56"/>
                </a:cubicBezTo>
                <a:cubicBezTo>
                  <a:pt x="25" y="56"/>
                  <a:pt x="26" y="56"/>
                  <a:pt x="26" y="56"/>
                </a:cubicBezTo>
                <a:cubicBezTo>
                  <a:pt x="27" y="56"/>
                  <a:pt x="28" y="57"/>
                  <a:pt x="29" y="60"/>
                </a:cubicBezTo>
                <a:cubicBezTo>
                  <a:pt x="31" y="62"/>
                  <a:pt x="32" y="63"/>
                  <a:pt x="34" y="63"/>
                </a:cubicBezTo>
                <a:cubicBezTo>
                  <a:pt x="35" y="63"/>
                  <a:pt x="36" y="62"/>
                  <a:pt x="37" y="62"/>
                </a:cubicBezTo>
                <a:cubicBezTo>
                  <a:pt x="38" y="61"/>
                  <a:pt x="38" y="60"/>
                  <a:pt x="38" y="60"/>
                </a:cubicBezTo>
                <a:cubicBezTo>
                  <a:pt x="36" y="51"/>
                  <a:pt x="35" y="42"/>
                  <a:pt x="35" y="35"/>
                </a:cubicBezTo>
                <a:cubicBezTo>
                  <a:pt x="34" y="24"/>
                  <a:pt x="35" y="13"/>
                  <a:pt x="38" y="4"/>
                </a:cubicBezTo>
                <a:cubicBezTo>
                  <a:pt x="38" y="2"/>
                  <a:pt x="37" y="1"/>
                  <a:pt x="34" y="0"/>
                </a:cubicBezTo>
                <a:cubicBezTo>
                  <a:pt x="34" y="0"/>
                  <a:pt x="33" y="0"/>
                  <a:pt x="33" y="0"/>
                </a:cubicBezTo>
                <a:cubicBezTo>
                  <a:pt x="30" y="0"/>
                  <a:pt x="28" y="1"/>
                  <a:pt x="27" y="4"/>
                </a:cubicBezTo>
                <a:cubicBezTo>
                  <a:pt x="27" y="5"/>
                  <a:pt x="26" y="7"/>
                  <a:pt x="26" y="11"/>
                </a:cubicBezTo>
                <a:cubicBezTo>
                  <a:pt x="26" y="13"/>
                  <a:pt x="25" y="15"/>
                  <a:pt x="25" y="16"/>
                </a:cubicBezTo>
                <a:cubicBezTo>
                  <a:pt x="23" y="17"/>
                  <a:pt x="19" y="20"/>
                  <a:pt x="15" y="22"/>
                </a:cubicBezTo>
                <a:cubicBezTo>
                  <a:pt x="10" y="25"/>
                  <a:pt x="6" y="28"/>
                  <a:pt x="4" y="30"/>
                </a:cubicBezTo>
                <a:cubicBezTo>
                  <a:pt x="1" y="33"/>
                  <a:pt x="0" y="36"/>
                  <a:pt x="0" y="40"/>
                </a:cubicBezTo>
                <a:cubicBezTo>
                  <a:pt x="0" y="44"/>
                  <a:pt x="2" y="47"/>
                  <a:pt x="5" y="50"/>
                </a:cubicBezTo>
                <a:cubicBezTo>
                  <a:pt x="6" y="51"/>
                  <a:pt x="9" y="53"/>
                  <a:pt x="13" y="55"/>
                </a:cubicBezTo>
                <a:close/>
                <a:moveTo>
                  <a:pt x="15" y="30"/>
                </a:moveTo>
                <a:cubicBezTo>
                  <a:pt x="18" y="28"/>
                  <a:pt x="21" y="27"/>
                  <a:pt x="25" y="27"/>
                </a:cubicBezTo>
                <a:cubicBezTo>
                  <a:pt x="25" y="29"/>
                  <a:pt x="25" y="31"/>
                  <a:pt x="24" y="35"/>
                </a:cubicBezTo>
                <a:cubicBezTo>
                  <a:pt x="24" y="38"/>
                  <a:pt x="24" y="41"/>
                  <a:pt x="24" y="42"/>
                </a:cubicBezTo>
                <a:cubicBezTo>
                  <a:pt x="24" y="44"/>
                  <a:pt x="24" y="45"/>
                  <a:pt x="24" y="46"/>
                </a:cubicBezTo>
                <a:cubicBezTo>
                  <a:pt x="24" y="46"/>
                  <a:pt x="23" y="47"/>
                  <a:pt x="22" y="47"/>
                </a:cubicBezTo>
                <a:cubicBezTo>
                  <a:pt x="19" y="47"/>
                  <a:pt x="17" y="46"/>
                  <a:pt x="15" y="44"/>
                </a:cubicBezTo>
                <a:cubicBezTo>
                  <a:pt x="13" y="42"/>
                  <a:pt x="12" y="40"/>
                  <a:pt x="11" y="38"/>
                </a:cubicBezTo>
                <a:cubicBezTo>
                  <a:pt x="11" y="35"/>
                  <a:pt x="12" y="32"/>
                  <a:pt x="15" y="3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9" name="Freeform 2641"/>
          <p:cNvSpPr/>
          <p:nvPr/>
        </p:nvSpPr>
        <p:spPr bwMode="auto">
          <a:xfrm>
            <a:off x="8970963" y="4846638"/>
            <a:ext cx="53975" cy="49213"/>
          </a:xfrm>
          <a:custGeom>
            <a:avLst/>
            <a:gdLst>
              <a:gd name="T0" fmla="*/ 7 w 14"/>
              <a:gd name="T1" fmla="*/ 13 h 13"/>
              <a:gd name="T2" fmla="*/ 10 w 14"/>
              <a:gd name="T3" fmla="*/ 12 h 13"/>
              <a:gd name="T4" fmla="*/ 13 w 14"/>
              <a:gd name="T5" fmla="*/ 9 h 13"/>
              <a:gd name="T6" fmla="*/ 14 w 14"/>
              <a:gd name="T7" fmla="*/ 5 h 13"/>
              <a:gd name="T8" fmla="*/ 12 w 14"/>
              <a:gd name="T9" fmla="*/ 1 h 13"/>
              <a:gd name="T10" fmla="*/ 8 w 14"/>
              <a:gd name="T11" fmla="*/ 0 h 13"/>
              <a:gd name="T12" fmla="*/ 3 w 14"/>
              <a:gd name="T13" fmla="*/ 2 h 13"/>
              <a:gd name="T14" fmla="*/ 1 w 14"/>
              <a:gd name="T15" fmla="*/ 8 h 13"/>
              <a:gd name="T16" fmla="*/ 2 w 14"/>
              <a:gd name="T17" fmla="*/ 10 h 13"/>
              <a:gd name="T18" fmla="*/ 7 w 14"/>
              <a:gd name="T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3">
                <a:moveTo>
                  <a:pt x="7" y="13"/>
                </a:moveTo>
                <a:cubicBezTo>
                  <a:pt x="8" y="13"/>
                  <a:pt x="9" y="12"/>
                  <a:pt x="10" y="12"/>
                </a:cubicBezTo>
                <a:cubicBezTo>
                  <a:pt x="11" y="11"/>
                  <a:pt x="12" y="10"/>
                  <a:pt x="13" y="9"/>
                </a:cubicBezTo>
                <a:cubicBezTo>
                  <a:pt x="13" y="7"/>
                  <a:pt x="14" y="6"/>
                  <a:pt x="14" y="5"/>
                </a:cubicBezTo>
                <a:cubicBezTo>
                  <a:pt x="13" y="3"/>
                  <a:pt x="13" y="2"/>
                  <a:pt x="12" y="1"/>
                </a:cubicBezTo>
                <a:cubicBezTo>
                  <a:pt x="10" y="1"/>
                  <a:pt x="9" y="0"/>
                  <a:pt x="8" y="0"/>
                </a:cubicBezTo>
                <a:cubicBezTo>
                  <a:pt x="6" y="1"/>
                  <a:pt x="4" y="1"/>
                  <a:pt x="3" y="2"/>
                </a:cubicBezTo>
                <a:cubicBezTo>
                  <a:pt x="1" y="3"/>
                  <a:pt x="0" y="5"/>
                  <a:pt x="1" y="8"/>
                </a:cubicBezTo>
                <a:cubicBezTo>
                  <a:pt x="1" y="9"/>
                  <a:pt x="1" y="10"/>
                  <a:pt x="2" y="10"/>
                </a:cubicBezTo>
                <a:cubicBezTo>
                  <a:pt x="3" y="12"/>
                  <a:pt x="5" y="13"/>
                  <a:pt x="7" y="1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0" name="Freeform 2642"/>
          <p:cNvSpPr/>
          <p:nvPr/>
        </p:nvSpPr>
        <p:spPr bwMode="auto">
          <a:xfrm>
            <a:off x="8970963" y="4919663"/>
            <a:ext cx="50800" cy="146050"/>
          </a:xfrm>
          <a:custGeom>
            <a:avLst/>
            <a:gdLst>
              <a:gd name="T0" fmla="*/ 1 w 13"/>
              <a:gd name="T1" fmla="*/ 28 h 38"/>
              <a:gd name="T2" fmla="*/ 2 w 13"/>
              <a:gd name="T3" fmla="*/ 36 h 38"/>
              <a:gd name="T4" fmla="*/ 6 w 13"/>
              <a:gd name="T5" fmla="*/ 38 h 38"/>
              <a:gd name="T6" fmla="*/ 11 w 13"/>
              <a:gd name="T7" fmla="*/ 37 h 38"/>
              <a:gd name="T8" fmla="*/ 12 w 13"/>
              <a:gd name="T9" fmla="*/ 36 h 38"/>
              <a:gd name="T10" fmla="*/ 12 w 13"/>
              <a:gd name="T11" fmla="*/ 33 h 38"/>
              <a:gd name="T12" fmla="*/ 11 w 13"/>
              <a:gd name="T13" fmla="*/ 28 h 38"/>
              <a:gd name="T14" fmla="*/ 10 w 13"/>
              <a:gd name="T15" fmla="*/ 24 h 38"/>
              <a:gd name="T16" fmla="*/ 11 w 13"/>
              <a:gd name="T17" fmla="*/ 20 h 38"/>
              <a:gd name="T18" fmla="*/ 11 w 13"/>
              <a:gd name="T19" fmla="*/ 13 h 38"/>
              <a:gd name="T20" fmla="*/ 13 w 13"/>
              <a:gd name="T21" fmla="*/ 6 h 38"/>
              <a:gd name="T22" fmla="*/ 13 w 13"/>
              <a:gd name="T23" fmla="*/ 4 h 38"/>
              <a:gd name="T24" fmla="*/ 10 w 13"/>
              <a:gd name="T25" fmla="*/ 1 h 38"/>
              <a:gd name="T26" fmla="*/ 7 w 13"/>
              <a:gd name="T27" fmla="*/ 0 h 38"/>
              <a:gd name="T28" fmla="*/ 2 w 13"/>
              <a:gd name="T29" fmla="*/ 4 h 38"/>
              <a:gd name="T30" fmla="*/ 0 w 13"/>
              <a:gd name="T31" fmla="*/ 17 h 38"/>
              <a:gd name="T32" fmla="*/ 0 w 13"/>
              <a:gd name="T33" fmla="*/ 22 h 38"/>
              <a:gd name="T34" fmla="*/ 1 w 13"/>
              <a:gd name="T35" fmla="*/ 2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38">
                <a:moveTo>
                  <a:pt x="1" y="28"/>
                </a:moveTo>
                <a:cubicBezTo>
                  <a:pt x="1" y="31"/>
                  <a:pt x="1" y="34"/>
                  <a:pt x="2" y="36"/>
                </a:cubicBezTo>
                <a:cubicBezTo>
                  <a:pt x="3" y="38"/>
                  <a:pt x="4" y="38"/>
                  <a:pt x="6" y="38"/>
                </a:cubicBezTo>
                <a:cubicBezTo>
                  <a:pt x="8" y="38"/>
                  <a:pt x="9" y="38"/>
                  <a:pt x="11" y="37"/>
                </a:cubicBezTo>
                <a:cubicBezTo>
                  <a:pt x="11" y="37"/>
                  <a:pt x="12" y="37"/>
                  <a:pt x="12" y="36"/>
                </a:cubicBezTo>
                <a:cubicBezTo>
                  <a:pt x="12" y="35"/>
                  <a:pt x="12" y="34"/>
                  <a:pt x="12" y="33"/>
                </a:cubicBezTo>
                <a:cubicBezTo>
                  <a:pt x="12" y="32"/>
                  <a:pt x="12" y="30"/>
                  <a:pt x="11" y="28"/>
                </a:cubicBezTo>
                <a:cubicBezTo>
                  <a:pt x="11" y="26"/>
                  <a:pt x="10" y="25"/>
                  <a:pt x="10" y="24"/>
                </a:cubicBezTo>
                <a:cubicBezTo>
                  <a:pt x="10" y="23"/>
                  <a:pt x="10" y="21"/>
                  <a:pt x="11" y="20"/>
                </a:cubicBezTo>
                <a:cubicBezTo>
                  <a:pt x="11" y="19"/>
                  <a:pt x="11" y="17"/>
                  <a:pt x="11" y="13"/>
                </a:cubicBezTo>
                <a:cubicBezTo>
                  <a:pt x="11" y="10"/>
                  <a:pt x="12" y="8"/>
                  <a:pt x="13" y="6"/>
                </a:cubicBezTo>
                <a:cubicBezTo>
                  <a:pt x="13" y="6"/>
                  <a:pt x="13" y="5"/>
                  <a:pt x="13" y="4"/>
                </a:cubicBezTo>
                <a:cubicBezTo>
                  <a:pt x="13" y="3"/>
                  <a:pt x="12" y="2"/>
                  <a:pt x="10" y="1"/>
                </a:cubicBezTo>
                <a:cubicBezTo>
                  <a:pt x="9" y="0"/>
                  <a:pt x="8" y="0"/>
                  <a:pt x="7" y="0"/>
                </a:cubicBezTo>
                <a:cubicBezTo>
                  <a:pt x="4" y="0"/>
                  <a:pt x="2" y="2"/>
                  <a:pt x="2" y="4"/>
                </a:cubicBezTo>
                <a:cubicBezTo>
                  <a:pt x="0" y="6"/>
                  <a:pt x="0" y="11"/>
                  <a:pt x="0" y="17"/>
                </a:cubicBezTo>
                <a:cubicBezTo>
                  <a:pt x="0" y="18"/>
                  <a:pt x="0" y="20"/>
                  <a:pt x="0" y="22"/>
                </a:cubicBezTo>
                <a:cubicBezTo>
                  <a:pt x="0" y="25"/>
                  <a:pt x="0" y="27"/>
                  <a:pt x="1" y="2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1" name="Freeform 2643"/>
          <p:cNvSpPr>
            <a:spLocks noEditPoints="1"/>
          </p:cNvSpPr>
          <p:nvPr/>
        </p:nvSpPr>
        <p:spPr bwMode="auto">
          <a:xfrm>
            <a:off x="9043988" y="4884738"/>
            <a:ext cx="139700" cy="207963"/>
          </a:xfrm>
          <a:custGeom>
            <a:avLst/>
            <a:gdLst>
              <a:gd name="T0" fmla="*/ 12 w 36"/>
              <a:gd name="T1" fmla="*/ 48 h 54"/>
              <a:gd name="T2" fmla="*/ 24 w 36"/>
              <a:gd name="T3" fmla="*/ 50 h 54"/>
              <a:gd name="T4" fmla="*/ 26 w 36"/>
              <a:gd name="T5" fmla="*/ 51 h 54"/>
              <a:gd name="T6" fmla="*/ 28 w 36"/>
              <a:gd name="T7" fmla="*/ 53 h 54"/>
              <a:gd name="T8" fmla="*/ 30 w 36"/>
              <a:gd name="T9" fmla="*/ 54 h 54"/>
              <a:gd name="T10" fmla="*/ 33 w 36"/>
              <a:gd name="T11" fmla="*/ 47 h 54"/>
              <a:gd name="T12" fmla="*/ 34 w 36"/>
              <a:gd name="T13" fmla="*/ 36 h 54"/>
              <a:gd name="T14" fmla="*/ 35 w 36"/>
              <a:gd name="T15" fmla="*/ 25 h 54"/>
              <a:gd name="T16" fmla="*/ 36 w 36"/>
              <a:gd name="T17" fmla="*/ 14 h 54"/>
              <a:gd name="T18" fmla="*/ 34 w 36"/>
              <a:gd name="T19" fmla="*/ 6 h 54"/>
              <a:gd name="T20" fmla="*/ 20 w 36"/>
              <a:gd name="T21" fmla="*/ 0 h 54"/>
              <a:gd name="T22" fmla="*/ 4 w 36"/>
              <a:gd name="T23" fmla="*/ 6 h 54"/>
              <a:gd name="T24" fmla="*/ 4 w 36"/>
              <a:gd name="T25" fmla="*/ 8 h 54"/>
              <a:gd name="T26" fmla="*/ 5 w 36"/>
              <a:gd name="T27" fmla="*/ 12 h 54"/>
              <a:gd name="T28" fmla="*/ 8 w 36"/>
              <a:gd name="T29" fmla="*/ 15 h 54"/>
              <a:gd name="T30" fmla="*/ 9 w 36"/>
              <a:gd name="T31" fmla="*/ 14 h 54"/>
              <a:gd name="T32" fmla="*/ 16 w 36"/>
              <a:gd name="T33" fmla="*/ 11 h 54"/>
              <a:gd name="T34" fmla="*/ 22 w 36"/>
              <a:gd name="T35" fmla="*/ 9 h 54"/>
              <a:gd name="T36" fmla="*/ 25 w 36"/>
              <a:gd name="T37" fmla="*/ 10 h 54"/>
              <a:gd name="T38" fmla="*/ 27 w 36"/>
              <a:gd name="T39" fmla="*/ 13 h 54"/>
              <a:gd name="T40" fmla="*/ 27 w 36"/>
              <a:gd name="T41" fmla="*/ 17 h 54"/>
              <a:gd name="T42" fmla="*/ 21 w 36"/>
              <a:gd name="T43" fmla="*/ 17 h 54"/>
              <a:gd name="T44" fmla="*/ 2 w 36"/>
              <a:gd name="T45" fmla="*/ 27 h 54"/>
              <a:gd name="T46" fmla="*/ 0 w 36"/>
              <a:gd name="T47" fmla="*/ 36 h 54"/>
              <a:gd name="T48" fmla="*/ 2 w 36"/>
              <a:gd name="T49" fmla="*/ 42 h 54"/>
              <a:gd name="T50" fmla="*/ 12 w 36"/>
              <a:gd name="T51" fmla="*/ 48 h 54"/>
              <a:gd name="T52" fmla="*/ 14 w 36"/>
              <a:gd name="T53" fmla="*/ 28 h 54"/>
              <a:gd name="T54" fmla="*/ 25 w 36"/>
              <a:gd name="T55" fmla="*/ 25 h 54"/>
              <a:gd name="T56" fmla="*/ 27 w 36"/>
              <a:gd name="T57" fmla="*/ 29 h 54"/>
              <a:gd name="T58" fmla="*/ 26 w 36"/>
              <a:gd name="T59" fmla="*/ 34 h 54"/>
              <a:gd name="T60" fmla="*/ 25 w 36"/>
              <a:gd name="T61" fmla="*/ 40 h 54"/>
              <a:gd name="T62" fmla="*/ 22 w 36"/>
              <a:gd name="T63" fmla="*/ 41 h 54"/>
              <a:gd name="T64" fmla="*/ 13 w 36"/>
              <a:gd name="T65" fmla="*/ 40 h 54"/>
              <a:gd name="T66" fmla="*/ 8 w 36"/>
              <a:gd name="T67" fmla="*/ 36 h 54"/>
              <a:gd name="T68" fmla="*/ 14 w 36"/>
              <a:gd name="T69"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54">
                <a:moveTo>
                  <a:pt x="12" y="48"/>
                </a:moveTo>
                <a:cubicBezTo>
                  <a:pt x="16" y="49"/>
                  <a:pt x="20" y="49"/>
                  <a:pt x="24" y="50"/>
                </a:cubicBezTo>
                <a:cubicBezTo>
                  <a:pt x="24" y="50"/>
                  <a:pt x="25" y="50"/>
                  <a:pt x="26" y="51"/>
                </a:cubicBezTo>
                <a:cubicBezTo>
                  <a:pt x="26" y="52"/>
                  <a:pt x="27" y="53"/>
                  <a:pt x="28" y="53"/>
                </a:cubicBezTo>
                <a:cubicBezTo>
                  <a:pt x="28" y="54"/>
                  <a:pt x="29" y="54"/>
                  <a:pt x="30" y="54"/>
                </a:cubicBezTo>
                <a:cubicBezTo>
                  <a:pt x="32" y="54"/>
                  <a:pt x="33" y="52"/>
                  <a:pt x="33" y="47"/>
                </a:cubicBezTo>
                <a:cubicBezTo>
                  <a:pt x="34" y="45"/>
                  <a:pt x="34" y="41"/>
                  <a:pt x="34" y="36"/>
                </a:cubicBezTo>
                <a:cubicBezTo>
                  <a:pt x="34" y="33"/>
                  <a:pt x="34" y="30"/>
                  <a:pt x="35" y="25"/>
                </a:cubicBezTo>
                <a:cubicBezTo>
                  <a:pt x="36" y="20"/>
                  <a:pt x="36" y="17"/>
                  <a:pt x="36" y="14"/>
                </a:cubicBezTo>
                <a:cubicBezTo>
                  <a:pt x="36" y="11"/>
                  <a:pt x="35" y="9"/>
                  <a:pt x="34" y="6"/>
                </a:cubicBezTo>
                <a:cubicBezTo>
                  <a:pt x="31" y="2"/>
                  <a:pt x="27" y="0"/>
                  <a:pt x="20" y="0"/>
                </a:cubicBezTo>
                <a:cubicBezTo>
                  <a:pt x="14" y="0"/>
                  <a:pt x="9" y="2"/>
                  <a:pt x="4" y="6"/>
                </a:cubicBezTo>
                <a:cubicBezTo>
                  <a:pt x="4" y="6"/>
                  <a:pt x="4" y="7"/>
                  <a:pt x="4" y="8"/>
                </a:cubicBezTo>
                <a:cubicBezTo>
                  <a:pt x="4" y="9"/>
                  <a:pt x="4" y="11"/>
                  <a:pt x="5" y="12"/>
                </a:cubicBezTo>
                <a:cubicBezTo>
                  <a:pt x="6" y="14"/>
                  <a:pt x="7" y="15"/>
                  <a:pt x="8" y="15"/>
                </a:cubicBezTo>
                <a:cubicBezTo>
                  <a:pt x="9" y="14"/>
                  <a:pt x="9" y="14"/>
                  <a:pt x="9" y="14"/>
                </a:cubicBezTo>
                <a:cubicBezTo>
                  <a:pt x="11" y="13"/>
                  <a:pt x="14" y="12"/>
                  <a:pt x="16" y="11"/>
                </a:cubicBezTo>
                <a:cubicBezTo>
                  <a:pt x="18" y="10"/>
                  <a:pt x="20" y="10"/>
                  <a:pt x="22" y="9"/>
                </a:cubicBezTo>
                <a:cubicBezTo>
                  <a:pt x="23" y="9"/>
                  <a:pt x="24" y="9"/>
                  <a:pt x="25" y="10"/>
                </a:cubicBezTo>
                <a:cubicBezTo>
                  <a:pt x="27" y="10"/>
                  <a:pt x="27" y="11"/>
                  <a:pt x="27" y="13"/>
                </a:cubicBezTo>
                <a:cubicBezTo>
                  <a:pt x="27" y="14"/>
                  <a:pt x="27" y="16"/>
                  <a:pt x="27" y="17"/>
                </a:cubicBezTo>
                <a:cubicBezTo>
                  <a:pt x="27" y="16"/>
                  <a:pt x="25" y="16"/>
                  <a:pt x="21" y="17"/>
                </a:cubicBezTo>
                <a:cubicBezTo>
                  <a:pt x="13" y="17"/>
                  <a:pt x="6" y="21"/>
                  <a:pt x="2" y="27"/>
                </a:cubicBezTo>
                <a:cubicBezTo>
                  <a:pt x="1" y="29"/>
                  <a:pt x="0" y="33"/>
                  <a:pt x="0" y="36"/>
                </a:cubicBezTo>
                <a:cubicBezTo>
                  <a:pt x="0" y="39"/>
                  <a:pt x="1" y="41"/>
                  <a:pt x="2" y="42"/>
                </a:cubicBezTo>
                <a:cubicBezTo>
                  <a:pt x="4" y="46"/>
                  <a:pt x="7" y="47"/>
                  <a:pt x="12" y="48"/>
                </a:cubicBezTo>
                <a:close/>
                <a:moveTo>
                  <a:pt x="14" y="28"/>
                </a:moveTo>
                <a:cubicBezTo>
                  <a:pt x="18" y="27"/>
                  <a:pt x="22" y="26"/>
                  <a:pt x="25" y="25"/>
                </a:cubicBezTo>
                <a:cubicBezTo>
                  <a:pt x="26" y="26"/>
                  <a:pt x="27" y="28"/>
                  <a:pt x="27" y="29"/>
                </a:cubicBezTo>
                <a:cubicBezTo>
                  <a:pt x="27" y="31"/>
                  <a:pt x="27" y="32"/>
                  <a:pt x="26" y="34"/>
                </a:cubicBezTo>
                <a:cubicBezTo>
                  <a:pt x="25" y="37"/>
                  <a:pt x="25" y="39"/>
                  <a:pt x="25" y="40"/>
                </a:cubicBezTo>
                <a:cubicBezTo>
                  <a:pt x="25" y="41"/>
                  <a:pt x="24" y="41"/>
                  <a:pt x="22" y="41"/>
                </a:cubicBezTo>
                <a:cubicBezTo>
                  <a:pt x="19" y="41"/>
                  <a:pt x="16" y="41"/>
                  <a:pt x="13" y="40"/>
                </a:cubicBezTo>
                <a:cubicBezTo>
                  <a:pt x="10" y="39"/>
                  <a:pt x="8" y="38"/>
                  <a:pt x="8" y="36"/>
                </a:cubicBezTo>
                <a:cubicBezTo>
                  <a:pt x="8" y="32"/>
                  <a:pt x="10" y="29"/>
                  <a:pt x="14" y="2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2" name="Freeform 2644"/>
          <p:cNvSpPr>
            <a:spLocks noEditPoints="1"/>
          </p:cNvSpPr>
          <p:nvPr/>
        </p:nvSpPr>
        <p:spPr bwMode="auto">
          <a:xfrm>
            <a:off x="8928100" y="536575"/>
            <a:ext cx="490538" cy="822325"/>
          </a:xfrm>
          <a:custGeom>
            <a:avLst/>
            <a:gdLst>
              <a:gd name="T0" fmla="*/ 108 w 127"/>
              <a:gd name="T1" fmla="*/ 74 h 213"/>
              <a:gd name="T2" fmla="*/ 67 w 127"/>
              <a:gd name="T3" fmla="*/ 25 h 213"/>
              <a:gd name="T4" fmla="*/ 6 w 127"/>
              <a:gd name="T5" fmla="*/ 0 h 213"/>
              <a:gd name="T6" fmla="*/ 0 w 127"/>
              <a:gd name="T7" fmla="*/ 45 h 213"/>
              <a:gd name="T8" fmla="*/ 3 w 127"/>
              <a:gd name="T9" fmla="*/ 47 h 213"/>
              <a:gd name="T10" fmla="*/ 16 w 127"/>
              <a:gd name="T11" fmla="*/ 51 h 213"/>
              <a:gd name="T12" fmla="*/ 46 w 127"/>
              <a:gd name="T13" fmla="*/ 68 h 213"/>
              <a:gd name="T14" fmla="*/ 82 w 127"/>
              <a:gd name="T15" fmla="*/ 122 h 213"/>
              <a:gd name="T16" fmla="*/ 77 w 127"/>
              <a:gd name="T17" fmla="*/ 180 h 213"/>
              <a:gd name="T18" fmla="*/ 68 w 127"/>
              <a:gd name="T19" fmla="*/ 195 h 213"/>
              <a:gd name="T20" fmla="*/ 72 w 127"/>
              <a:gd name="T21" fmla="*/ 198 h 213"/>
              <a:gd name="T22" fmla="*/ 102 w 127"/>
              <a:gd name="T23" fmla="*/ 210 h 213"/>
              <a:gd name="T24" fmla="*/ 113 w 127"/>
              <a:gd name="T25" fmla="*/ 205 h 213"/>
              <a:gd name="T26" fmla="*/ 122 w 127"/>
              <a:gd name="T27" fmla="*/ 178 h 213"/>
              <a:gd name="T28" fmla="*/ 126 w 127"/>
              <a:gd name="T29" fmla="*/ 139 h 213"/>
              <a:gd name="T30" fmla="*/ 108 w 127"/>
              <a:gd name="T31" fmla="*/ 74 h 213"/>
              <a:gd name="T32" fmla="*/ 111 w 127"/>
              <a:gd name="T33" fmla="*/ 196 h 213"/>
              <a:gd name="T34" fmla="*/ 106 w 127"/>
              <a:gd name="T35" fmla="*/ 205 h 213"/>
              <a:gd name="T36" fmla="*/ 78 w 127"/>
              <a:gd name="T37" fmla="*/ 194 h 213"/>
              <a:gd name="T38" fmla="*/ 80 w 127"/>
              <a:gd name="T39" fmla="*/ 99 h 213"/>
              <a:gd name="T40" fmla="*/ 7 w 127"/>
              <a:gd name="T41" fmla="*/ 37 h 213"/>
              <a:gd name="T42" fmla="*/ 11 w 127"/>
              <a:gd name="T43" fmla="*/ 10 h 213"/>
              <a:gd name="T44" fmla="*/ 34 w 127"/>
              <a:gd name="T45" fmla="*/ 14 h 213"/>
              <a:gd name="T46" fmla="*/ 65 w 127"/>
              <a:gd name="T47" fmla="*/ 31 h 213"/>
              <a:gd name="T48" fmla="*/ 85 w 127"/>
              <a:gd name="T49" fmla="*/ 51 h 213"/>
              <a:gd name="T50" fmla="*/ 111 w 127"/>
              <a:gd name="T51" fmla="*/ 93 h 213"/>
              <a:gd name="T52" fmla="*/ 118 w 127"/>
              <a:gd name="T53" fmla="*/ 117 h 213"/>
              <a:gd name="T54" fmla="*/ 111 w 127"/>
              <a:gd name="T55" fmla="*/ 196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7" h="213">
                <a:moveTo>
                  <a:pt x="108" y="74"/>
                </a:moveTo>
                <a:cubicBezTo>
                  <a:pt x="99" y="54"/>
                  <a:pt x="85" y="38"/>
                  <a:pt x="67" y="25"/>
                </a:cubicBezTo>
                <a:cubicBezTo>
                  <a:pt x="50" y="12"/>
                  <a:pt x="30" y="3"/>
                  <a:pt x="6" y="0"/>
                </a:cubicBezTo>
                <a:cubicBezTo>
                  <a:pt x="4" y="15"/>
                  <a:pt x="2" y="30"/>
                  <a:pt x="0" y="45"/>
                </a:cubicBezTo>
                <a:cubicBezTo>
                  <a:pt x="1" y="46"/>
                  <a:pt x="2" y="46"/>
                  <a:pt x="3" y="47"/>
                </a:cubicBezTo>
                <a:cubicBezTo>
                  <a:pt x="7" y="48"/>
                  <a:pt x="12" y="49"/>
                  <a:pt x="16" y="51"/>
                </a:cubicBezTo>
                <a:cubicBezTo>
                  <a:pt x="26" y="55"/>
                  <a:pt x="37" y="61"/>
                  <a:pt x="46" y="68"/>
                </a:cubicBezTo>
                <a:cubicBezTo>
                  <a:pt x="64" y="82"/>
                  <a:pt x="77" y="99"/>
                  <a:pt x="82" y="122"/>
                </a:cubicBezTo>
                <a:cubicBezTo>
                  <a:pt x="86" y="142"/>
                  <a:pt x="84" y="161"/>
                  <a:pt x="77" y="180"/>
                </a:cubicBezTo>
                <a:cubicBezTo>
                  <a:pt x="75" y="185"/>
                  <a:pt x="71" y="189"/>
                  <a:pt x="68" y="195"/>
                </a:cubicBezTo>
                <a:cubicBezTo>
                  <a:pt x="69" y="196"/>
                  <a:pt x="70" y="198"/>
                  <a:pt x="72" y="198"/>
                </a:cubicBezTo>
                <a:cubicBezTo>
                  <a:pt x="82" y="202"/>
                  <a:pt x="92" y="206"/>
                  <a:pt x="102" y="210"/>
                </a:cubicBezTo>
                <a:cubicBezTo>
                  <a:pt x="108" y="213"/>
                  <a:pt x="111" y="212"/>
                  <a:pt x="113" y="205"/>
                </a:cubicBezTo>
                <a:cubicBezTo>
                  <a:pt x="117" y="196"/>
                  <a:pt x="119" y="187"/>
                  <a:pt x="122" y="178"/>
                </a:cubicBezTo>
                <a:cubicBezTo>
                  <a:pt x="125" y="165"/>
                  <a:pt x="127" y="152"/>
                  <a:pt x="126" y="139"/>
                </a:cubicBezTo>
                <a:cubicBezTo>
                  <a:pt x="124" y="116"/>
                  <a:pt x="118" y="95"/>
                  <a:pt x="108" y="74"/>
                </a:cubicBezTo>
                <a:close/>
                <a:moveTo>
                  <a:pt x="111" y="196"/>
                </a:moveTo>
                <a:cubicBezTo>
                  <a:pt x="110" y="199"/>
                  <a:pt x="108" y="202"/>
                  <a:pt x="106" y="205"/>
                </a:cubicBezTo>
                <a:cubicBezTo>
                  <a:pt x="96" y="201"/>
                  <a:pt x="87" y="198"/>
                  <a:pt x="78" y="194"/>
                </a:cubicBezTo>
                <a:cubicBezTo>
                  <a:pt x="92" y="162"/>
                  <a:pt x="94" y="130"/>
                  <a:pt x="80" y="99"/>
                </a:cubicBezTo>
                <a:cubicBezTo>
                  <a:pt x="66" y="67"/>
                  <a:pt x="40" y="48"/>
                  <a:pt x="7" y="37"/>
                </a:cubicBezTo>
                <a:cubicBezTo>
                  <a:pt x="8" y="28"/>
                  <a:pt x="9" y="19"/>
                  <a:pt x="11" y="10"/>
                </a:cubicBezTo>
                <a:cubicBezTo>
                  <a:pt x="20" y="9"/>
                  <a:pt x="27" y="12"/>
                  <a:pt x="34" y="14"/>
                </a:cubicBezTo>
                <a:cubicBezTo>
                  <a:pt x="45" y="19"/>
                  <a:pt x="56" y="23"/>
                  <a:pt x="65" y="31"/>
                </a:cubicBezTo>
                <a:cubicBezTo>
                  <a:pt x="72" y="38"/>
                  <a:pt x="79" y="44"/>
                  <a:pt x="85" y="51"/>
                </a:cubicBezTo>
                <a:cubicBezTo>
                  <a:pt x="96" y="63"/>
                  <a:pt x="106" y="77"/>
                  <a:pt x="111" y="93"/>
                </a:cubicBezTo>
                <a:cubicBezTo>
                  <a:pt x="114" y="101"/>
                  <a:pt x="116" y="109"/>
                  <a:pt x="118" y="117"/>
                </a:cubicBezTo>
                <a:cubicBezTo>
                  <a:pt x="123" y="144"/>
                  <a:pt x="121" y="170"/>
                  <a:pt x="111" y="196"/>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3" name="Freeform 2645"/>
          <p:cNvSpPr>
            <a:spLocks noEditPoints="1"/>
          </p:cNvSpPr>
          <p:nvPr/>
        </p:nvSpPr>
        <p:spPr bwMode="auto">
          <a:xfrm>
            <a:off x="8893175" y="792163"/>
            <a:ext cx="304800" cy="490538"/>
          </a:xfrm>
          <a:custGeom>
            <a:avLst/>
            <a:gdLst>
              <a:gd name="T0" fmla="*/ 64 w 79"/>
              <a:gd name="T1" fmla="*/ 32 h 127"/>
              <a:gd name="T2" fmla="*/ 29 w 79"/>
              <a:gd name="T3" fmla="*/ 5 h 127"/>
              <a:gd name="T4" fmla="*/ 6 w 79"/>
              <a:gd name="T5" fmla="*/ 0 h 127"/>
              <a:gd name="T6" fmla="*/ 0 w 79"/>
              <a:gd name="T7" fmla="*/ 36 h 127"/>
              <a:gd name="T8" fmla="*/ 49 w 79"/>
              <a:gd name="T9" fmla="*/ 67 h 127"/>
              <a:gd name="T10" fmla="*/ 34 w 79"/>
              <a:gd name="T11" fmla="*/ 112 h 127"/>
              <a:gd name="T12" fmla="*/ 36 w 79"/>
              <a:gd name="T13" fmla="*/ 114 h 127"/>
              <a:gd name="T14" fmla="*/ 61 w 79"/>
              <a:gd name="T15" fmla="*/ 125 h 127"/>
              <a:gd name="T16" fmla="*/ 68 w 79"/>
              <a:gd name="T17" fmla="*/ 123 h 127"/>
              <a:gd name="T18" fmla="*/ 79 w 79"/>
              <a:gd name="T19" fmla="*/ 85 h 127"/>
              <a:gd name="T20" fmla="*/ 64 w 79"/>
              <a:gd name="T21" fmla="*/ 32 h 127"/>
              <a:gd name="T22" fmla="*/ 61 w 79"/>
              <a:gd name="T23" fmla="*/ 119 h 127"/>
              <a:gd name="T24" fmla="*/ 43 w 79"/>
              <a:gd name="T25" fmla="*/ 111 h 127"/>
              <a:gd name="T26" fmla="*/ 51 w 79"/>
              <a:gd name="T27" fmla="*/ 57 h 127"/>
              <a:gd name="T28" fmla="*/ 6 w 79"/>
              <a:gd name="T29" fmla="*/ 28 h 127"/>
              <a:gd name="T30" fmla="*/ 10 w 79"/>
              <a:gd name="T31" fmla="*/ 8 h 127"/>
              <a:gd name="T32" fmla="*/ 63 w 79"/>
              <a:gd name="T33" fmla="*/ 41 h 127"/>
              <a:gd name="T34" fmla="*/ 61 w 79"/>
              <a:gd name="T35" fmla="*/ 11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127">
                <a:moveTo>
                  <a:pt x="64" y="32"/>
                </a:moveTo>
                <a:cubicBezTo>
                  <a:pt x="54" y="20"/>
                  <a:pt x="43" y="11"/>
                  <a:pt x="29" y="5"/>
                </a:cubicBezTo>
                <a:cubicBezTo>
                  <a:pt x="22" y="2"/>
                  <a:pt x="14" y="1"/>
                  <a:pt x="6" y="0"/>
                </a:cubicBezTo>
                <a:cubicBezTo>
                  <a:pt x="2" y="12"/>
                  <a:pt x="0" y="24"/>
                  <a:pt x="0" y="36"/>
                </a:cubicBezTo>
                <a:cubicBezTo>
                  <a:pt x="25" y="34"/>
                  <a:pt x="43" y="42"/>
                  <a:pt x="49" y="67"/>
                </a:cubicBezTo>
                <a:cubicBezTo>
                  <a:pt x="53" y="85"/>
                  <a:pt x="48" y="99"/>
                  <a:pt x="34" y="112"/>
                </a:cubicBezTo>
                <a:cubicBezTo>
                  <a:pt x="35" y="113"/>
                  <a:pt x="35" y="114"/>
                  <a:pt x="36" y="114"/>
                </a:cubicBezTo>
                <a:cubicBezTo>
                  <a:pt x="44" y="118"/>
                  <a:pt x="53" y="122"/>
                  <a:pt x="61" y="125"/>
                </a:cubicBezTo>
                <a:cubicBezTo>
                  <a:pt x="64" y="127"/>
                  <a:pt x="66" y="126"/>
                  <a:pt x="68" y="123"/>
                </a:cubicBezTo>
                <a:cubicBezTo>
                  <a:pt x="73" y="111"/>
                  <a:pt x="79" y="99"/>
                  <a:pt x="79" y="85"/>
                </a:cubicBezTo>
                <a:cubicBezTo>
                  <a:pt x="79" y="66"/>
                  <a:pt x="76" y="48"/>
                  <a:pt x="64" y="32"/>
                </a:cubicBezTo>
                <a:close/>
                <a:moveTo>
                  <a:pt x="61" y="119"/>
                </a:moveTo>
                <a:cubicBezTo>
                  <a:pt x="56" y="117"/>
                  <a:pt x="50" y="114"/>
                  <a:pt x="43" y="111"/>
                </a:cubicBezTo>
                <a:cubicBezTo>
                  <a:pt x="57" y="94"/>
                  <a:pt x="59" y="76"/>
                  <a:pt x="51" y="57"/>
                </a:cubicBezTo>
                <a:cubicBezTo>
                  <a:pt x="43" y="38"/>
                  <a:pt x="27" y="29"/>
                  <a:pt x="6" y="28"/>
                </a:cubicBezTo>
                <a:cubicBezTo>
                  <a:pt x="7" y="21"/>
                  <a:pt x="9" y="14"/>
                  <a:pt x="10" y="8"/>
                </a:cubicBezTo>
                <a:cubicBezTo>
                  <a:pt x="25" y="5"/>
                  <a:pt x="52" y="22"/>
                  <a:pt x="63" y="41"/>
                </a:cubicBezTo>
                <a:cubicBezTo>
                  <a:pt x="76" y="64"/>
                  <a:pt x="75" y="100"/>
                  <a:pt x="61" y="11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4" name="Freeform 2646"/>
          <p:cNvSpPr>
            <a:spLocks noEditPoints="1"/>
          </p:cNvSpPr>
          <p:nvPr/>
        </p:nvSpPr>
        <p:spPr bwMode="auto">
          <a:xfrm>
            <a:off x="8824913" y="984250"/>
            <a:ext cx="200025" cy="201613"/>
          </a:xfrm>
          <a:custGeom>
            <a:avLst/>
            <a:gdLst>
              <a:gd name="T0" fmla="*/ 24 w 52"/>
              <a:gd name="T1" fmla="*/ 2 h 52"/>
              <a:gd name="T2" fmla="*/ 2 w 52"/>
              <a:gd name="T3" fmla="*/ 32 h 52"/>
              <a:gd name="T4" fmla="*/ 29 w 52"/>
              <a:gd name="T5" fmla="*/ 50 h 52"/>
              <a:gd name="T6" fmla="*/ 50 w 52"/>
              <a:gd name="T7" fmla="*/ 25 h 52"/>
              <a:gd name="T8" fmla="*/ 24 w 52"/>
              <a:gd name="T9" fmla="*/ 2 h 52"/>
              <a:gd name="T10" fmla="*/ 25 w 52"/>
              <a:gd name="T11" fmla="*/ 44 h 52"/>
              <a:gd name="T12" fmla="*/ 6 w 52"/>
              <a:gd name="T13" fmla="*/ 31 h 52"/>
              <a:gd name="T14" fmla="*/ 24 w 52"/>
              <a:gd name="T15" fmla="*/ 9 h 52"/>
              <a:gd name="T16" fmla="*/ 41 w 52"/>
              <a:gd name="T17" fmla="*/ 26 h 52"/>
              <a:gd name="T18" fmla="*/ 25 w 52"/>
              <a:gd name="T19" fmla="*/ 4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2">
                <a:moveTo>
                  <a:pt x="24" y="2"/>
                </a:moveTo>
                <a:cubicBezTo>
                  <a:pt x="9" y="5"/>
                  <a:pt x="0" y="16"/>
                  <a:pt x="2" y="32"/>
                </a:cubicBezTo>
                <a:cubicBezTo>
                  <a:pt x="4" y="45"/>
                  <a:pt x="16" y="52"/>
                  <a:pt x="29" y="50"/>
                </a:cubicBezTo>
                <a:cubicBezTo>
                  <a:pt x="42" y="49"/>
                  <a:pt x="52" y="38"/>
                  <a:pt x="50" y="25"/>
                </a:cubicBezTo>
                <a:cubicBezTo>
                  <a:pt x="48" y="11"/>
                  <a:pt x="36" y="0"/>
                  <a:pt x="24" y="2"/>
                </a:cubicBezTo>
                <a:close/>
                <a:moveTo>
                  <a:pt x="25" y="44"/>
                </a:moveTo>
                <a:cubicBezTo>
                  <a:pt x="15" y="46"/>
                  <a:pt x="7" y="40"/>
                  <a:pt x="6" y="31"/>
                </a:cubicBezTo>
                <a:cubicBezTo>
                  <a:pt x="5" y="23"/>
                  <a:pt x="14" y="9"/>
                  <a:pt x="24" y="9"/>
                </a:cubicBezTo>
                <a:cubicBezTo>
                  <a:pt x="32" y="8"/>
                  <a:pt x="39" y="15"/>
                  <a:pt x="41" y="26"/>
                </a:cubicBezTo>
                <a:cubicBezTo>
                  <a:pt x="42" y="37"/>
                  <a:pt x="34" y="44"/>
                  <a:pt x="25" y="4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5" name="Freeform 2647"/>
          <p:cNvSpPr/>
          <p:nvPr/>
        </p:nvSpPr>
        <p:spPr bwMode="auto">
          <a:xfrm>
            <a:off x="8955088" y="571500"/>
            <a:ext cx="447675" cy="757238"/>
          </a:xfrm>
          <a:custGeom>
            <a:avLst/>
            <a:gdLst>
              <a:gd name="T0" fmla="*/ 104 w 116"/>
              <a:gd name="T1" fmla="*/ 84 h 196"/>
              <a:gd name="T2" fmla="*/ 78 w 116"/>
              <a:gd name="T3" fmla="*/ 42 h 196"/>
              <a:gd name="T4" fmla="*/ 58 w 116"/>
              <a:gd name="T5" fmla="*/ 22 h 196"/>
              <a:gd name="T6" fmla="*/ 27 w 116"/>
              <a:gd name="T7" fmla="*/ 5 h 196"/>
              <a:gd name="T8" fmla="*/ 4 w 116"/>
              <a:gd name="T9" fmla="*/ 1 h 196"/>
              <a:gd name="T10" fmla="*/ 0 w 116"/>
              <a:gd name="T11" fmla="*/ 28 h 196"/>
              <a:gd name="T12" fmla="*/ 73 w 116"/>
              <a:gd name="T13" fmla="*/ 90 h 196"/>
              <a:gd name="T14" fmla="*/ 71 w 116"/>
              <a:gd name="T15" fmla="*/ 185 h 196"/>
              <a:gd name="T16" fmla="*/ 99 w 116"/>
              <a:gd name="T17" fmla="*/ 196 h 196"/>
              <a:gd name="T18" fmla="*/ 104 w 116"/>
              <a:gd name="T19" fmla="*/ 187 h 196"/>
              <a:gd name="T20" fmla="*/ 111 w 116"/>
              <a:gd name="T21" fmla="*/ 108 h 196"/>
              <a:gd name="T22" fmla="*/ 104 w 116"/>
              <a:gd name="T23" fmla="*/ 8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96">
                <a:moveTo>
                  <a:pt x="104" y="84"/>
                </a:moveTo>
                <a:cubicBezTo>
                  <a:pt x="99" y="68"/>
                  <a:pt x="89" y="54"/>
                  <a:pt x="78" y="42"/>
                </a:cubicBezTo>
                <a:cubicBezTo>
                  <a:pt x="72" y="35"/>
                  <a:pt x="65" y="29"/>
                  <a:pt x="58" y="22"/>
                </a:cubicBezTo>
                <a:cubicBezTo>
                  <a:pt x="49" y="14"/>
                  <a:pt x="38" y="10"/>
                  <a:pt x="27" y="5"/>
                </a:cubicBezTo>
                <a:cubicBezTo>
                  <a:pt x="20" y="3"/>
                  <a:pt x="13" y="0"/>
                  <a:pt x="4" y="1"/>
                </a:cubicBezTo>
                <a:cubicBezTo>
                  <a:pt x="2" y="10"/>
                  <a:pt x="1" y="19"/>
                  <a:pt x="0" y="28"/>
                </a:cubicBezTo>
                <a:cubicBezTo>
                  <a:pt x="33" y="39"/>
                  <a:pt x="59" y="58"/>
                  <a:pt x="73" y="90"/>
                </a:cubicBezTo>
                <a:cubicBezTo>
                  <a:pt x="87" y="121"/>
                  <a:pt x="85" y="153"/>
                  <a:pt x="71" y="185"/>
                </a:cubicBezTo>
                <a:cubicBezTo>
                  <a:pt x="80" y="189"/>
                  <a:pt x="89" y="192"/>
                  <a:pt x="99" y="196"/>
                </a:cubicBezTo>
                <a:cubicBezTo>
                  <a:pt x="101" y="193"/>
                  <a:pt x="103" y="190"/>
                  <a:pt x="104" y="187"/>
                </a:cubicBezTo>
                <a:cubicBezTo>
                  <a:pt x="114" y="161"/>
                  <a:pt x="116" y="135"/>
                  <a:pt x="111" y="108"/>
                </a:cubicBezTo>
                <a:cubicBezTo>
                  <a:pt x="109" y="100"/>
                  <a:pt x="107" y="92"/>
                  <a:pt x="104" y="84"/>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6" name="Freeform 2648"/>
          <p:cNvSpPr/>
          <p:nvPr/>
        </p:nvSpPr>
        <p:spPr bwMode="auto">
          <a:xfrm>
            <a:off x="8916988" y="811213"/>
            <a:ext cx="269875" cy="439738"/>
          </a:xfrm>
          <a:custGeom>
            <a:avLst/>
            <a:gdLst>
              <a:gd name="T0" fmla="*/ 57 w 70"/>
              <a:gd name="T1" fmla="*/ 36 h 114"/>
              <a:gd name="T2" fmla="*/ 4 w 70"/>
              <a:gd name="T3" fmla="*/ 3 h 114"/>
              <a:gd name="T4" fmla="*/ 0 w 70"/>
              <a:gd name="T5" fmla="*/ 23 h 114"/>
              <a:gd name="T6" fmla="*/ 45 w 70"/>
              <a:gd name="T7" fmla="*/ 52 h 114"/>
              <a:gd name="T8" fmla="*/ 37 w 70"/>
              <a:gd name="T9" fmla="*/ 106 h 114"/>
              <a:gd name="T10" fmla="*/ 55 w 70"/>
              <a:gd name="T11" fmla="*/ 114 h 114"/>
              <a:gd name="T12" fmla="*/ 57 w 70"/>
              <a:gd name="T13" fmla="*/ 36 h 114"/>
            </a:gdLst>
            <a:ahLst/>
            <a:cxnLst>
              <a:cxn ang="0">
                <a:pos x="T0" y="T1"/>
              </a:cxn>
              <a:cxn ang="0">
                <a:pos x="T2" y="T3"/>
              </a:cxn>
              <a:cxn ang="0">
                <a:pos x="T4" y="T5"/>
              </a:cxn>
              <a:cxn ang="0">
                <a:pos x="T6" y="T7"/>
              </a:cxn>
              <a:cxn ang="0">
                <a:pos x="T8" y="T9"/>
              </a:cxn>
              <a:cxn ang="0">
                <a:pos x="T10" y="T11"/>
              </a:cxn>
              <a:cxn ang="0">
                <a:pos x="T12" y="T13"/>
              </a:cxn>
            </a:cxnLst>
            <a:rect l="0" t="0" r="r" b="b"/>
            <a:pathLst>
              <a:path w="70" h="114">
                <a:moveTo>
                  <a:pt x="57" y="36"/>
                </a:moveTo>
                <a:cubicBezTo>
                  <a:pt x="46" y="17"/>
                  <a:pt x="19" y="0"/>
                  <a:pt x="4" y="3"/>
                </a:cubicBezTo>
                <a:cubicBezTo>
                  <a:pt x="3" y="9"/>
                  <a:pt x="1" y="16"/>
                  <a:pt x="0" y="23"/>
                </a:cubicBezTo>
                <a:cubicBezTo>
                  <a:pt x="21" y="24"/>
                  <a:pt x="37" y="33"/>
                  <a:pt x="45" y="52"/>
                </a:cubicBezTo>
                <a:cubicBezTo>
                  <a:pt x="53" y="71"/>
                  <a:pt x="51" y="89"/>
                  <a:pt x="37" y="106"/>
                </a:cubicBezTo>
                <a:cubicBezTo>
                  <a:pt x="44" y="109"/>
                  <a:pt x="50" y="112"/>
                  <a:pt x="55" y="114"/>
                </a:cubicBezTo>
                <a:cubicBezTo>
                  <a:pt x="69" y="95"/>
                  <a:pt x="70" y="59"/>
                  <a:pt x="57" y="36"/>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7" name="Freeform 2649"/>
          <p:cNvSpPr/>
          <p:nvPr/>
        </p:nvSpPr>
        <p:spPr bwMode="auto">
          <a:xfrm>
            <a:off x="8843963" y="1016000"/>
            <a:ext cx="142875" cy="146050"/>
          </a:xfrm>
          <a:custGeom>
            <a:avLst/>
            <a:gdLst>
              <a:gd name="T0" fmla="*/ 19 w 37"/>
              <a:gd name="T1" fmla="*/ 1 h 38"/>
              <a:gd name="T2" fmla="*/ 1 w 37"/>
              <a:gd name="T3" fmla="*/ 23 h 38"/>
              <a:gd name="T4" fmla="*/ 20 w 37"/>
              <a:gd name="T5" fmla="*/ 36 h 38"/>
              <a:gd name="T6" fmla="*/ 36 w 37"/>
              <a:gd name="T7" fmla="*/ 18 h 38"/>
              <a:gd name="T8" fmla="*/ 19 w 37"/>
              <a:gd name="T9" fmla="*/ 1 h 38"/>
            </a:gdLst>
            <a:ahLst/>
            <a:cxnLst>
              <a:cxn ang="0">
                <a:pos x="T0" y="T1"/>
              </a:cxn>
              <a:cxn ang="0">
                <a:pos x="T2" y="T3"/>
              </a:cxn>
              <a:cxn ang="0">
                <a:pos x="T4" y="T5"/>
              </a:cxn>
              <a:cxn ang="0">
                <a:pos x="T6" y="T7"/>
              </a:cxn>
              <a:cxn ang="0">
                <a:pos x="T8" y="T9"/>
              </a:cxn>
            </a:cxnLst>
            <a:rect l="0" t="0" r="r" b="b"/>
            <a:pathLst>
              <a:path w="37" h="38">
                <a:moveTo>
                  <a:pt x="19" y="1"/>
                </a:moveTo>
                <a:cubicBezTo>
                  <a:pt x="9" y="1"/>
                  <a:pt x="0" y="15"/>
                  <a:pt x="1" y="23"/>
                </a:cubicBezTo>
                <a:cubicBezTo>
                  <a:pt x="2" y="32"/>
                  <a:pt x="10" y="38"/>
                  <a:pt x="20" y="36"/>
                </a:cubicBezTo>
                <a:cubicBezTo>
                  <a:pt x="29" y="36"/>
                  <a:pt x="37" y="29"/>
                  <a:pt x="36" y="18"/>
                </a:cubicBezTo>
                <a:cubicBezTo>
                  <a:pt x="34" y="7"/>
                  <a:pt x="27" y="0"/>
                  <a:pt x="19" y="1"/>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8" name="Freeform 2650"/>
          <p:cNvSpPr>
            <a:spLocks noEditPoints="1"/>
          </p:cNvSpPr>
          <p:nvPr/>
        </p:nvSpPr>
        <p:spPr bwMode="auto">
          <a:xfrm>
            <a:off x="1073150" y="1687513"/>
            <a:ext cx="542925" cy="493713"/>
          </a:xfrm>
          <a:custGeom>
            <a:avLst/>
            <a:gdLst>
              <a:gd name="T0" fmla="*/ 27 w 141"/>
              <a:gd name="T1" fmla="*/ 111 h 128"/>
              <a:gd name="T2" fmla="*/ 62 w 141"/>
              <a:gd name="T3" fmla="*/ 126 h 128"/>
              <a:gd name="T4" fmla="*/ 94 w 141"/>
              <a:gd name="T5" fmla="*/ 123 h 128"/>
              <a:gd name="T6" fmla="*/ 135 w 141"/>
              <a:gd name="T7" fmla="*/ 89 h 128"/>
              <a:gd name="T8" fmla="*/ 140 w 141"/>
              <a:gd name="T9" fmla="*/ 60 h 128"/>
              <a:gd name="T10" fmla="*/ 129 w 141"/>
              <a:gd name="T11" fmla="*/ 24 h 128"/>
              <a:gd name="T12" fmla="*/ 103 w 141"/>
              <a:gd name="T13" fmla="*/ 5 h 128"/>
              <a:gd name="T14" fmla="*/ 72 w 141"/>
              <a:gd name="T15" fmla="*/ 4 h 128"/>
              <a:gd name="T16" fmla="*/ 80 w 141"/>
              <a:gd name="T17" fmla="*/ 32 h 128"/>
              <a:gd name="T18" fmla="*/ 85 w 141"/>
              <a:gd name="T19" fmla="*/ 33 h 128"/>
              <a:gd name="T20" fmla="*/ 106 w 141"/>
              <a:gd name="T21" fmla="*/ 57 h 128"/>
              <a:gd name="T22" fmla="*/ 88 w 141"/>
              <a:gd name="T23" fmla="*/ 94 h 128"/>
              <a:gd name="T24" fmla="*/ 63 w 141"/>
              <a:gd name="T25" fmla="*/ 100 h 128"/>
              <a:gd name="T26" fmla="*/ 35 w 141"/>
              <a:gd name="T27" fmla="*/ 69 h 128"/>
              <a:gd name="T28" fmla="*/ 43 w 141"/>
              <a:gd name="T29" fmla="*/ 46 h 128"/>
              <a:gd name="T30" fmla="*/ 48 w 141"/>
              <a:gd name="T31" fmla="*/ 41 h 128"/>
              <a:gd name="T32" fmla="*/ 39 w 141"/>
              <a:gd name="T33" fmla="*/ 15 h 128"/>
              <a:gd name="T34" fmla="*/ 18 w 141"/>
              <a:gd name="T35" fmla="*/ 27 h 128"/>
              <a:gd name="T36" fmla="*/ 1 w 141"/>
              <a:gd name="T37" fmla="*/ 65 h 128"/>
              <a:gd name="T38" fmla="*/ 27 w 141"/>
              <a:gd name="T39" fmla="*/ 111 h 128"/>
              <a:gd name="T40" fmla="*/ 8 w 141"/>
              <a:gd name="T41" fmla="*/ 54 h 128"/>
              <a:gd name="T42" fmla="*/ 33 w 141"/>
              <a:gd name="T43" fmla="*/ 24 h 128"/>
              <a:gd name="T44" fmla="*/ 35 w 141"/>
              <a:gd name="T45" fmla="*/ 24 h 128"/>
              <a:gd name="T46" fmla="*/ 38 w 141"/>
              <a:gd name="T47" fmla="*/ 24 h 128"/>
              <a:gd name="T48" fmla="*/ 41 w 141"/>
              <a:gd name="T49" fmla="*/ 33 h 128"/>
              <a:gd name="T50" fmla="*/ 32 w 141"/>
              <a:gd name="T51" fmla="*/ 42 h 128"/>
              <a:gd name="T52" fmla="*/ 26 w 141"/>
              <a:gd name="T53" fmla="*/ 60 h 128"/>
              <a:gd name="T54" fmla="*/ 42 w 141"/>
              <a:gd name="T55" fmla="*/ 96 h 128"/>
              <a:gd name="T56" fmla="*/ 66 w 141"/>
              <a:gd name="T57" fmla="*/ 105 h 128"/>
              <a:gd name="T58" fmla="*/ 95 w 141"/>
              <a:gd name="T59" fmla="*/ 96 h 128"/>
              <a:gd name="T60" fmla="*/ 107 w 141"/>
              <a:gd name="T61" fmla="*/ 80 h 128"/>
              <a:gd name="T62" fmla="*/ 101 w 141"/>
              <a:gd name="T63" fmla="*/ 33 h 128"/>
              <a:gd name="T64" fmla="*/ 87 w 141"/>
              <a:gd name="T65" fmla="*/ 26 h 128"/>
              <a:gd name="T66" fmla="*/ 82 w 141"/>
              <a:gd name="T67" fmla="*/ 25 h 128"/>
              <a:gd name="T68" fmla="*/ 79 w 141"/>
              <a:gd name="T69" fmla="*/ 8 h 128"/>
              <a:gd name="T70" fmla="*/ 86 w 141"/>
              <a:gd name="T71" fmla="*/ 7 h 128"/>
              <a:gd name="T72" fmla="*/ 129 w 141"/>
              <a:gd name="T73" fmla="*/ 37 h 128"/>
              <a:gd name="T74" fmla="*/ 135 w 141"/>
              <a:gd name="T75" fmla="*/ 77 h 128"/>
              <a:gd name="T76" fmla="*/ 119 w 141"/>
              <a:gd name="T77" fmla="*/ 103 h 128"/>
              <a:gd name="T78" fmla="*/ 86 w 141"/>
              <a:gd name="T79" fmla="*/ 121 h 128"/>
              <a:gd name="T80" fmla="*/ 49 w 141"/>
              <a:gd name="T81" fmla="*/ 119 h 128"/>
              <a:gd name="T82" fmla="*/ 8 w 141"/>
              <a:gd name="T83" fmla="*/ 5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1" h="128">
                <a:moveTo>
                  <a:pt x="27" y="111"/>
                </a:moveTo>
                <a:cubicBezTo>
                  <a:pt x="37" y="119"/>
                  <a:pt x="49" y="125"/>
                  <a:pt x="62" y="126"/>
                </a:cubicBezTo>
                <a:cubicBezTo>
                  <a:pt x="73" y="128"/>
                  <a:pt x="84" y="126"/>
                  <a:pt x="94" y="123"/>
                </a:cubicBezTo>
                <a:cubicBezTo>
                  <a:pt x="112" y="118"/>
                  <a:pt x="126" y="106"/>
                  <a:pt x="135" y="89"/>
                </a:cubicBezTo>
                <a:cubicBezTo>
                  <a:pt x="140" y="80"/>
                  <a:pt x="141" y="70"/>
                  <a:pt x="140" y="60"/>
                </a:cubicBezTo>
                <a:cubicBezTo>
                  <a:pt x="140" y="47"/>
                  <a:pt x="136" y="35"/>
                  <a:pt x="129" y="24"/>
                </a:cubicBezTo>
                <a:cubicBezTo>
                  <a:pt x="123" y="15"/>
                  <a:pt x="113" y="9"/>
                  <a:pt x="103" y="5"/>
                </a:cubicBezTo>
                <a:cubicBezTo>
                  <a:pt x="93" y="1"/>
                  <a:pt x="83" y="0"/>
                  <a:pt x="72" y="4"/>
                </a:cubicBezTo>
                <a:cubicBezTo>
                  <a:pt x="76" y="14"/>
                  <a:pt x="75" y="24"/>
                  <a:pt x="80" y="32"/>
                </a:cubicBezTo>
                <a:cubicBezTo>
                  <a:pt x="82" y="32"/>
                  <a:pt x="83" y="33"/>
                  <a:pt x="85" y="33"/>
                </a:cubicBezTo>
                <a:cubicBezTo>
                  <a:pt x="96" y="35"/>
                  <a:pt x="105" y="46"/>
                  <a:pt x="106" y="57"/>
                </a:cubicBezTo>
                <a:cubicBezTo>
                  <a:pt x="107" y="73"/>
                  <a:pt x="101" y="86"/>
                  <a:pt x="88" y="94"/>
                </a:cubicBezTo>
                <a:cubicBezTo>
                  <a:pt x="80" y="99"/>
                  <a:pt x="72" y="102"/>
                  <a:pt x="63" y="100"/>
                </a:cubicBezTo>
                <a:cubicBezTo>
                  <a:pt x="47" y="96"/>
                  <a:pt x="38" y="85"/>
                  <a:pt x="35" y="69"/>
                </a:cubicBezTo>
                <a:cubicBezTo>
                  <a:pt x="34" y="60"/>
                  <a:pt x="36" y="53"/>
                  <a:pt x="43" y="46"/>
                </a:cubicBezTo>
                <a:cubicBezTo>
                  <a:pt x="44" y="45"/>
                  <a:pt x="46" y="43"/>
                  <a:pt x="48" y="41"/>
                </a:cubicBezTo>
                <a:cubicBezTo>
                  <a:pt x="45" y="32"/>
                  <a:pt x="44" y="23"/>
                  <a:pt x="39" y="15"/>
                </a:cubicBezTo>
                <a:cubicBezTo>
                  <a:pt x="31" y="18"/>
                  <a:pt x="24" y="22"/>
                  <a:pt x="18" y="27"/>
                </a:cubicBezTo>
                <a:cubicBezTo>
                  <a:pt x="5" y="37"/>
                  <a:pt x="0" y="50"/>
                  <a:pt x="1" y="65"/>
                </a:cubicBezTo>
                <a:cubicBezTo>
                  <a:pt x="3" y="84"/>
                  <a:pt x="12" y="99"/>
                  <a:pt x="27" y="111"/>
                </a:cubicBezTo>
                <a:close/>
                <a:moveTo>
                  <a:pt x="8" y="54"/>
                </a:moveTo>
                <a:cubicBezTo>
                  <a:pt x="10" y="40"/>
                  <a:pt x="18" y="29"/>
                  <a:pt x="33" y="24"/>
                </a:cubicBezTo>
                <a:cubicBezTo>
                  <a:pt x="33" y="24"/>
                  <a:pt x="34" y="24"/>
                  <a:pt x="35" y="24"/>
                </a:cubicBezTo>
                <a:cubicBezTo>
                  <a:pt x="36" y="24"/>
                  <a:pt x="36" y="24"/>
                  <a:pt x="38" y="24"/>
                </a:cubicBezTo>
                <a:cubicBezTo>
                  <a:pt x="39" y="27"/>
                  <a:pt x="40" y="30"/>
                  <a:pt x="41" y="33"/>
                </a:cubicBezTo>
                <a:cubicBezTo>
                  <a:pt x="37" y="37"/>
                  <a:pt x="35" y="40"/>
                  <a:pt x="32" y="42"/>
                </a:cubicBezTo>
                <a:cubicBezTo>
                  <a:pt x="26" y="47"/>
                  <a:pt x="25" y="54"/>
                  <a:pt x="26" y="60"/>
                </a:cubicBezTo>
                <a:cubicBezTo>
                  <a:pt x="28" y="74"/>
                  <a:pt x="32" y="86"/>
                  <a:pt x="42" y="96"/>
                </a:cubicBezTo>
                <a:cubicBezTo>
                  <a:pt x="48" y="103"/>
                  <a:pt x="57" y="105"/>
                  <a:pt x="66" y="105"/>
                </a:cubicBezTo>
                <a:cubicBezTo>
                  <a:pt x="77" y="106"/>
                  <a:pt x="87" y="102"/>
                  <a:pt x="95" y="96"/>
                </a:cubicBezTo>
                <a:cubicBezTo>
                  <a:pt x="100" y="92"/>
                  <a:pt x="105" y="86"/>
                  <a:pt x="107" y="80"/>
                </a:cubicBezTo>
                <a:cubicBezTo>
                  <a:pt x="114" y="67"/>
                  <a:pt x="113" y="45"/>
                  <a:pt x="101" y="33"/>
                </a:cubicBezTo>
                <a:cubicBezTo>
                  <a:pt x="97" y="29"/>
                  <a:pt x="92" y="27"/>
                  <a:pt x="87" y="26"/>
                </a:cubicBezTo>
                <a:cubicBezTo>
                  <a:pt x="86" y="25"/>
                  <a:pt x="84" y="25"/>
                  <a:pt x="82" y="25"/>
                </a:cubicBezTo>
                <a:cubicBezTo>
                  <a:pt x="81" y="19"/>
                  <a:pt x="80" y="14"/>
                  <a:pt x="79" y="8"/>
                </a:cubicBezTo>
                <a:cubicBezTo>
                  <a:pt x="81" y="7"/>
                  <a:pt x="84" y="7"/>
                  <a:pt x="86" y="7"/>
                </a:cubicBezTo>
                <a:cubicBezTo>
                  <a:pt x="107" y="7"/>
                  <a:pt x="120" y="20"/>
                  <a:pt x="129" y="37"/>
                </a:cubicBezTo>
                <a:cubicBezTo>
                  <a:pt x="135" y="50"/>
                  <a:pt x="138" y="63"/>
                  <a:pt x="135" y="77"/>
                </a:cubicBezTo>
                <a:cubicBezTo>
                  <a:pt x="132" y="87"/>
                  <a:pt x="127" y="96"/>
                  <a:pt x="119" y="103"/>
                </a:cubicBezTo>
                <a:cubicBezTo>
                  <a:pt x="109" y="112"/>
                  <a:pt x="98" y="118"/>
                  <a:pt x="86" y="121"/>
                </a:cubicBezTo>
                <a:cubicBezTo>
                  <a:pt x="73" y="124"/>
                  <a:pt x="61" y="124"/>
                  <a:pt x="49" y="119"/>
                </a:cubicBezTo>
                <a:cubicBezTo>
                  <a:pt x="22" y="108"/>
                  <a:pt x="3" y="87"/>
                  <a:pt x="8" y="5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9" name="Freeform 2651"/>
          <p:cNvSpPr>
            <a:spLocks noEditPoints="1"/>
          </p:cNvSpPr>
          <p:nvPr/>
        </p:nvSpPr>
        <p:spPr bwMode="auto">
          <a:xfrm>
            <a:off x="1238250" y="1668463"/>
            <a:ext cx="131763" cy="261938"/>
          </a:xfrm>
          <a:custGeom>
            <a:avLst/>
            <a:gdLst>
              <a:gd name="T0" fmla="*/ 14 w 34"/>
              <a:gd name="T1" fmla="*/ 64 h 68"/>
              <a:gd name="T2" fmla="*/ 19 w 34"/>
              <a:gd name="T3" fmla="*/ 68 h 68"/>
              <a:gd name="T4" fmla="*/ 34 w 34"/>
              <a:gd name="T5" fmla="*/ 63 h 68"/>
              <a:gd name="T6" fmla="*/ 19 w 34"/>
              <a:gd name="T7" fmla="*/ 0 h 68"/>
              <a:gd name="T8" fmla="*/ 0 w 34"/>
              <a:gd name="T9" fmla="*/ 8 h 68"/>
              <a:gd name="T10" fmla="*/ 4 w 34"/>
              <a:gd name="T11" fmla="*/ 22 h 68"/>
              <a:gd name="T12" fmla="*/ 14 w 34"/>
              <a:gd name="T13" fmla="*/ 64 h 68"/>
              <a:gd name="T14" fmla="*/ 15 w 34"/>
              <a:gd name="T15" fmla="*/ 9 h 68"/>
              <a:gd name="T16" fmla="*/ 29 w 34"/>
              <a:gd name="T17" fmla="*/ 62 h 68"/>
              <a:gd name="T18" fmla="*/ 20 w 34"/>
              <a:gd name="T19" fmla="*/ 64 h 68"/>
              <a:gd name="T20" fmla="*/ 6 w 34"/>
              <a:gd name="T21" fmla="*/ 11 h 68"/>
              <a:gd name="T22" fmla="*/ 15 w 34"/>
              <a:gd name="T23" fmla="*/ 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68">
                <a:moveTo>
                  <a:pt x="14" y="64"/>
                </a:moveTo>
                <a:cubicBezTo>
                  <a:pt x="15" y="66"/>
                  <a:pt x="17" y="68"/>
                  <a:pt x="19" y="68"/>
                </a:cubicBezTo>
                <a:cubicBezTo>
                  <a:pt x="24" y="68"/>
                  <a:pt x="29" y="67"/>
                  <a:pt x="34" y="63"/>
                </a:cubicBezTo>
                <a:cubicBezTo>
                  <a:pt x="29" y="42"/>
                  <a:pt x="24" y="22"/>
                  <a:pt x="19" y="0"/>
                </a:cubicBezTo>
                <a:cubicBezTo>
                  <a:pt x="13" y="4"/>
                  <a:pt x="4" y="1"/>
                  <a:pt x="0" y="8"/>
                </a:cubicBezTo>
                <a:cubicBezTo>
                  <a:pt x="2" y="13"/>
                  <a:pt x="3" y="18"/>
                  <a:pt x="4" y="22"/>
                </a:cubicBezTo>
                <a:cubicBezTo>
                  <a:pt x="7" y="36"/>
                  <a:pt x="11" y="50"/>
                  <a:pt x="14" y="64"/>
                </a:cubicBezTo>
                <a:close/>
                <a:moveTo>
                  <a:pt x="15" y="9"/>
                </a:moveTo>
                <a:cubicBezTo>
                  <a:pt x="22" y="26"/>
                  <a:pt x="26" y="43"/>
                  <a:pt x="29" y="62"/>
                </a:cubicBezTo>
                <a:cubicBezTo>
                  <a:pt x="26" y="62"/>
                  <a:pt x="23" y="63"/>
                  <a:pt x="20" y="64"/>
                </a:cubicBezTo>
                <a:cubicBezTo>
                  <a:pt x="15" y="46"/>
                  <a:pt x="11" y="29"/>
                  <a:pt x="6" y="11"/>
                </a:cubicBezTo>
                <a:cubicBezTo>
                  <a:pt x="9" y="10"/>
                  <a:pt x="12" y="10"/>
                  <a:pt x="15" y="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0" name="Freeform 2652"/>
          <p:cNvSpPr/>
          <p:nvPr/>
        </p:nvSpPr>
        <p:spPr bwMode="auto">
          <a:xfrm>
            <a:off x="1084263" y="1714500"/>
            <a:ext cx="520700" cy="452438"/>
          </a:xfrm>
          <a:custGeom>
            <a:avLst/>
            <a:gdLst>
              <a:gd name="T0" fmla="*/ 46 w 135"/>
              <a:gd name="T1" fmla="*/ 112 h 117"/>
              <a:gd name="T2" fmla="*/ 83 w 135"/>
              <a:gd name="T3" fmla="*/ 114 h 117"/>
              <a:gd name="T4" fmla="*/ 116 w 135"/>
              <a:gd name="T5" fmla="*/ 96 h 117"/>
              <a:gd name="T6" fmla="*/ 132 w 135"/>
              <a:gd name="T7" fmla="*/ 70 h 117"/>
              <a:gd name="T8" fmla="*/ 126 w 135"/>
              <a:gd name="T9" fmla="*/ 30 h 117"/>
              <a:gd name="T10" fmla="*/ 83 w 135"/>
              <a:gd name="T11" fmla="*/ 0 h 117"/>
              <a:gd name="T12" fmla="*/ 76 w 135"/>
              <a:gd name="T13" fmla="*/ 1 h 117"/>
              <a:gd name="T14" fmla="*/ 79 w 135"/>
              <a:gd name="T15" fmla="*/ 18 h 117"/>
              <a:gd name="T16" fmla="*/ 84 w 135"/>
              <a:gd name="T17" fmla="*/ 19 h 117"/>
              <a:gd name="T18" fmla="*/ 98 w 135"/>
              <a:gd name="T19" fmla="*/ 26 h 117"/>
              <a:gd name="T20" fmla="*/ 104 w 135"/>
              <a:gd name="T21" fmla="*/ 73 h 117"/>
              <a:gd name="T22" fmla="*/ 92 w 135"/>
              <a:gd name="T23" fmla="*/ 89 h 117"/>
              <a:gd name="T24" fmla="*/ 63 w 135"/>
              <a:gd name="T25" fmla="*/ 98 h 117"/>
              <a:gd name="T26" fmla="*/ 39 w 135"/>
              <a:gd name="T27" fmla="*/ 89 h 117"/>
              <a:gd name="T28" fmla="*/ 23 w 135"/>
              <a:gd name="T29" fmla="*/ 53 h 117"/>
              <a:gd name="T30" fmla="*/ 29 w 135"/>
              <a:gd name="T31" fmla="*/ 35 h 117"/>
              <a:gd name="T32" fmla="*/ 38 w 135"/>
              <a:gd name="T33" fmla="*/ 26 h 117"/>
              <a:gd name="T34" fmla="*/ 35 w 135"/>
              <a:gd name="T35" fmla="*/ 17 h 117"/>
              <a:gd name="T36" fmla="*/ 32 w 135"/>
              <a:gd name="T37" fmla="*/ 17 h 117"/>
              <a:gd name="T38" fmla="*/ 30 w 135"/>
              <a:gd name="T39" fmla="*/ 17 h 117"/>
              <a:gd name="T40" fmla="*/ 5 w 135"/>
              <a:gd name="T41" fmla="*/ 47 h 117"/>
              <a:gd name="T42" fmla="*/ 46 w 135"/>
              <a:gd name="T43" fmla="*/ 11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5" h="117">
                <a:moveTo>
                  <a:pt x="46" y="112"/>
                </a:moveTo>
                <a:cubicBezTo>
                  <a:pt x="58" y="117"/>
                  <a:pt x="70" y="117"/>
                  <a:pt x="83" y="114"/>
                </a:cubicBezTo>
                <a:cubicBezTo>
                  <a:pt x="95" y="111"/>
                  <a:pt x="106" y="105"/>
                  <a:pt x="116" y="96"/>
                </a:cubicBezTo>
                <a:cubicBezTo>
                  <a:pt x="124" y="89"/>
                  <a:pt x="129" y="80"/>
                  <a:pt x="132" y="70"/>
                </a:cubicBezTo>
                <a:cubicBezTo>
                  <a:pt x="135" y="56"/>
                  <a:pt x="132" y="43"/>
                  <a:pt x="126" y="30"/>
                </a:cubicBezTo>
                <a:cubicBezTo>
                  <a:pt x="117" y="13"/>
                  <a:pt x="104" y="0"/>
                  <a:pt x="83" y="0"/>
                </a:cubicBezTo>
                <a:cubicBezTo>
                  <a:pt x="81" y="0"/>
                  <a:pt x="78" y="0"/>
                  <a:pt x="76" y="1"/>
                </a:cubicBezTo>
                <a:cubicBezTo>
                  <a:pt x="77" y="7"/>
                  <a:pt x="78" y="12"/>
                  <a:pt x="79" y="18"/>
                </a:cubicBezTo>
                <a:cubicBezTo>
                  <a:pt x="81" y="18"/>
                  <a:pt x="83" y="18"/>
                  <a:pt x="84" y="19"/>
                </a:cubicBezTo>
                <a:cubicBezTo>
                  <a:pt x="89" y="20"/>
                  <a:pt x="94" y="22"/>
                  <a:pt x="98" y="26"/>
                </a:cubicBezTo>
                <a:cubicBezTo>
                  <a:pt x="110" y="38"/>
                  <a:pt x="111" y="60"/>
                  <a:pt x="104" y="73"/>
                </a:cubicBezTo>
                <a:cubicBezTo>
                  <a:pt x="102" y="79"/>
                  <a:pt x="97" y="85"/>
                  <a:pt x="92" y="89"/>
                </a:cubicBezTo>
                <a:cubicBezTo>
                  <a:pt x="84" y="95"/>
                  <a:pt x="74" y="99"/>
                  <a:pt x="63" y="98"/>
                </a:cubicBezTo>
                <a:cubicBezTo>
                  <a:pt x="54" y="98"/>
                  <a:pt x="45" y="96"/>
                  <a:pt x="39" y="89"/>
                </a:cubicBezTo>
                <a:cubicBezTo>
                  <a:pt x="29" y="79"/>
                  <a:pt x="25" y="67"/>
                  <a:pt x="23" y="53"/>
                </a:cubicBezTo>
                <a:cubicBezTo>
                  <a:pt x="22" y="47"/>
                  <a:pt x="23" y="40"/>
                  <a:pt x="29" y="35"/>
                </a:cubicBezTo>
                <a:cubicBezTo>
                  <a:pt x="32" y="33"/>
                  <a:pt x="34" y="30"/>
                  <a:pt x="38" y="26"/>
                </a:cubicBezTo>
                <a:cubicBezTo>
                  <a:pt x="37" y="23"/>
                  <a:pt x="36" y="20"/>
                  <a:pt x="35" y="17"/>
                </a:cubicBezTo>
                <a:cubicBezTo>
                  <a:pt x="33" y="17"/>
                  <a:pt x="33" y="17"/>
                  <a:pt x="32" y="17"/>
                </a:cubicBezTo>
                <a:cubicBezTo>
                  <a:pt x="31" y="17"/>
                  <a:pt x="30" y="17"/>
                  <a:pt x="30" y="17"/>
                </a:cubicBezTo>
                <a:cubicBezTo>
                  <a:pt x="15" y="22"/>
                  <a:pt x="7" y="33"/>
                  <a:pt x="5" y="47"/>
                </a:cubicBezTo>
                <a:cubicBezTo>
                  <a:pt x="0" y="80"/>
                  <a:pt x="19" y="101"/>
                  <a:pt x="46" y="112"/>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1" name="Freeform 2653"/>
          <p:cNvSpPr/>
          <p:nvPr/>
        </p:nvSpPr>
        <p:spPr bwMode="auto">
          <a:xfrm>
            <a:off x="1262063" y="1703388"/>
            <a:ext cx="88900" cy="211138"/>
          </a:xfrm>
          <a:custGeom>
            <a:avLst/>
            <a:gdLst>
              <a:gd name="T0" fmla="*/ 23 w 23"/>
              <a:gd name="T1" fmla="*/ 53 h 55"/>
              <a:gd name="T2" fmla="*/ 9 w 23"/>
              <a:gd name="T3" fmla="*/ 0 h 55"/>
              <a:gd name="T4" fmla="*/ 0 w 23"/>
              <a:gd name="T5" fmla="*/ 2 h 55"/>
              <a:gd name="T6" fmla="*/ 14 w 23"/>
              <a:gd name="T7" fmla="*/ 55 h 55"/>
              <a:gd name="T8" fmla="*/ 23 w 23"/>
              <a:gd name="T9" fmla="*/ 53 h 55"/>
            </a:gdLst>
            <a:ahLst/>
            <a:cxnLst>
              <a:cxn ang="0">
                <a:pos x="T0" y="T1"/>
              </a:cxn>
              <a:cxn ang="0">
                <a:pos x="T2" y="T3"/>
              </a:cxn>
              <a:cxn ang="0">
                <a:pos x="T4" y="T5"/>
              </a:cxn>
              <a:cxn ang="0">
                <a:pos x="T6" y="T7"/>
              </a:cxn>
              <a:cxn ang="0">
                <a:pos x="T8" y="T9"/>
              </a:cxn>
            </a:cxnLst>
            <a:rect l="0" t="0" r="r" b="b"/>
            <a:pathLst>
              <a:path w="23" h="55">
                <a:moveTo>
                  <a:pt x="23" y="53"/>
                </a:moveTo>
                <a:cubicBezTo>
                  <a:pt x="20" y="34"/>
                  <a:pt x="16" y="17"/>
                  <a:pt x="9" y="0"/>
                </a:cubicBezTo>
                <a:cubicBezTo>
                  <a:pt x="6" y="1"/>
                  <a:pt x="3" y="1"/>
                  <a:pt x="0" y="2"/>
                </a:cubicBezTo>
                <a:cubicBezTo>
                  <a:pt x="5" y="20"/>
                  <a:pt x="9" y="37"/>
                  <a:pt x="14" y="55"/>
                </a:cubicBezTo>
                <a:cubicBezTo>
                  <a:pt x="17" y="54"/>
                  <a:pt x="20" y="53"/>
                  <a:pt x="23" y="53"/>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2" name="Rectangle 2654"/>
          <p:cNvSpPr>
            <a:spLocks noChangeArrowheads="1"/>
          </p:cNvSpPr>
          <p:nvPr/>
        </p:nvSpPr>
        <p:spPr bwMode="auto">
          <a:xfrm>
            <a:off x="3592513" y="2776538"/>
            <a:ext cx="8599487" cy="2173288"/>
          </a:xfrm>
          <a:prstGeom prst="rect">
            <a:avLst/>
          </a:prstGeom>
          <a:solidFill>
            <a:srgbClr val="2D333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633" name="Rectangle 2655"/>
          <p:cNvSpPr>
            <a:spLocks noChangeArrowheads="1"/>
          </p:cNvSpPr>
          <p:nvPr/>
        </p:nvSpPr>
        <p:spPr bwMode="auto">
          <a:xfrm>
            <a:off x="3592513" y="2776538"/>
            <a:ext cx="8747125" cy="2173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634" name="Rectangle 2656"/>
          <p:cNvSpPr>
            <a:spLocks noChangeArrowheads="1"/>
          </p:cNvSpPr>
          <p:nvPr/>
        </p:nvSpPr>
        <p:spPr bwMode="auto">
          <a:xfrm>
            <a:off x="3592512" y="2097088"/>
            <a:ext cx="8599487" cy="682625"/>
          </a:xfrm>
          <a:prstGeom prst="rect">
            <a:avLst/>
          </a:prstGeom>
          <a:solidFill>
            <a:srgbClr val="E5E5E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635" name="Rectangle 2657"/>
          <p:cNvSpPr>
            <a:spLocks noChangeArrowheads="1"/>
          </p:cNvSpPr>
          <p:nvPr/>
        </p:nvSpPr>
        <p:spPr bwMode="auto">
          <a:xfrm>
            <a:off x="3530600" y="2097088"/>
            <a:ext cx="8661400" cy="682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636" name="Freeform 2658"/>
          <p:cNvSpPr/>
          <p:nvPr/>
        </p:nvSpPr>
        <p:spPr bwMode="auto">
          <a:xfrm>
            <a:off x="10054395" y="2247900"/>
            <a:ext cx="1397000" cy="381000"/>
          </a:xfrm>
          <a:custGeom>
            <a:avLst/>
            <a:gdLst>
              <a:gd name="T0" fmla="*/ 362 w 362"/>
              <a:gd name="T1" fmla="*/ 88 h 99"/>
              <a:gd name="T2" fmla="*/ 352 w 362"/>
              <a:gd name="T3" fmla="*/ 99 h 99"/>
              <a:gd name="T4" fmla="*/ 10 w 362"/>
              <a:gd name="T5" fmla="*/ 99 h 99"/>
              <a:gd name="T6" fmla="*/ 0 w 362"/>
              <a:gd name="T7" fmla="*/ 88 h 99"/>
              <a:gd name="T8" fmla="*/ 0 w 362"/>
              <a:gd name="T9" fmla="*/ 10 h 99"/>
              <a:gd name="T10" fmla="*/ 10 w 362"/>
              <a:gd name="T11" fmla="*/ 0 h 99"/>
              <a:gd name="T12" fmla="*/ 352 w 362"/>
              <a:gd name="T13" fmla="*/ 0 h 99"/>
              <a:gd name="T14" fmla="*/ 362 w 362"/>
              <a:gd name="T15" fmla="*/ 10 h 99"/>
              <a:gd name="T16" fmla="*/ 362 w 362"/>
              <a:gd name="T17" fmla="*/ 8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2" h="99">
                <a:moveTo>
                  <a:pt x="362" y="88"/>
                </a:moveTo>
                <a:cubicBezTo>
                  <a:pt x="362" y="94"/>
                  <a:pt x="358" y="99"/>
                  <a:pt x="352" y="99"/>
                </a:cubicBezTo>
                <a:cubicBezTo>
                  <a:pt x="10" y="99"/>
                  <a:pt x="10" y="99"/>
                  <a:pt x="10" y="99"/>
                </a:cubicBezTo>
                <a:cubicBezTo>
                  <a:pt x="4" y="99"/>
                  <a:pt x="0" y="94"/>
                  <a:pt x="0" y="88"/>
                </a:cubicBezTo>
                <a:cubicBezTo>
                  <a:pt x="0" y="10"/>
                  <a:pt x="0" y="10"/>
                  <a:pt x="0" y="10"/>
                </a:cubicBezTo>
                <a:cubicBezTo>
                  <a:pt x="0" y="4"/>
                  <a:pt x="4" y="0"/>
                  <a:pt x="10" y="0"/>
                </a:cubicBezTo>
                <a:cubicBezTo>
                  <a:pt x="352" y="0"/>
                  <a:pt x="352" y="0"/>
                  <a:pt x="352" y="0"/>
                </a:cubicBezTo>
                <a:cubicBezTo>
                  <a:pt x="358" y="0"/>
                  <a:pt x="362" y="4"/>
                  <a:pt x="362" y="10"/>
                </a:cubicBezTo>
                <a:lnTo>
                  <a:pt x="362" y="88"/>
                </a:ln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4914" name="组合 4913"/>
          <p:cNvGrpSpPr>
            <a:grpSpLocks noChangeAspect="1"/>
          </p:cNvGrpSpPr>
          <p:nvPr/>
        </p:nvGrpSpPr>
        <p:grpSpPr>
          <a:xfrm>
            <a:off x="5155547" y="2242942"/>
            <a:ext cx="390917" cy="390917"/>
            <a:chOff x="5729288" y="3595688"/>
            <a:chExt cx="698500" cy="698500"/>
          </a:xfrm>
        </p:grpSpPr>
        <p:sp>
          <p:nvSpPr>
            <p:cNvPr id="3685" name="Oval 2675"/>
            <p:cNvSpPr>
              <a:spLocks noChangeArrowheads="1"/>
            </p:cNvSpPr>
            <p:nvPr/>
          </p:nvSpPr>
          <p:spPr bwMode="auto">
            <a:xfrm>
              <a:off x="5729288" y="3595688"/>
              <a:ext cx="698500" cy="698500"/>
            </a:xfrm>
            <a:prstGeom prst="ellipse">
              <a:avLst/>
            </a:prstGeom>
            <a:solidFill>
              <a:srgbClr val="F2B0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6" name="Freeform 2676"/>
            <p:cNvSpPr>
              <a:spLocks noEditPoints="1"/>
            </p:cNvSpPr>
            <p:nvPr/>
          </p:nvSpPr>
          <p:spPr bwMode="auto">
            <a:xfrm>
              <a:off x="5849938" y="3722688"/>
              <a:ext cx="447675" cy="447675"/>
            </a:xfrm>
            <a:custGeom>
              <a:avLst/>
              <a:gdLst>
                <a:gd name="T0" fmla="*/ 58 w 116"/>
                <a:gd name="T1" fmla="*/ 0 h 116"/>
                <a:gd name="T2" fmla="*/ 99 w 116"/>
                <a:gd name="T3" fmla="*/ 17 h 116"/>
                <a:gd name="T4" fmla="*/ 99 w 116"/>
                <a:gd name="T5" fmla="*/ 17 h 116"/>
                <a:gd name="T6" fmla="*/ 116 w 116"/>
                <a:gd name="T7" fmla="*/ 58 h 116"/>
                <a:gd name="T8" fmla="*/ 113 w 116"/>
                <a:gd name="T9" fmla="*/ 76 h 116"/>
                <a:gd name="T10" fmla="*/ 106 w 116"/>
                <a:gd name="T11" fmla="*/ 91 h 116"/>
                <a:gd name="T12" fmla="*/ 106 w 116"/>
                <a:gd name="T13" fmla="*/ 112 h 116"/>
                <a:gd name="T14" fmla="*/ 101 w 116"/>
                <a:gd name="T15" fmla="*/ 116 h 116"/>
                <a:gd name="T16" fmla="*/ 101 w 116"/>
                <a:gd name="T17" fmla="*/ 116 h 116"/>
                <a:gd name="T18" fmla="*/ 58 w 116"/>
                <a:gd name="T19" fmla="*/ 116 h 116"/>
                <a:gd name="T20" fmla="*/ 17 w 116"/>
                <a:gd name="T21" fmla="*/ 99 h 116"/>
                <a:gd name="T22" fmla="*/ 17 w 116"/>
                <a:gd name="T23" fmla="*/ 99 h 116"/>
                <a:gd name="T24" fmla="*/ 17 w 116"/>
                <a:gd name="T25" fmla="*/ 99 h 116"/>
                <a:gd name="T26" fmla="*/ 0 w 116"/>
                <a:gd name="T27" fmla="*/ 58 h 116"/>
                <a:gd name="T28" fmla="*/ 17 w 116"/>
                <a:gd name="T29" fmla="*/ 17 h 116"/>
                <a:gd name="T30" fmla="*/ 17 w 116"/>
                <a:gd name="T31" fmla="*/ 17 h 116"/>
                <a:gd name="T32" fmla="*/ 58 w 116"/>
                <a:gd name="T33" fmla="*/ 0 h 116"/>
                <a:gd name="T34" fmla="*/ 29 w 116"/>
                <a:gd name="T35" fmla="*/ 47 h 116"/>
                <a:gd name="T36" fmla="*/ 87 w 116"/>
                <a:gd name="T37" fmla="*/ 47 h 116"/>
                <a:gd name="T38" fmla="*/ 89 w 116"/>
                <a:gd name="T39" fmla="*/ 44 h 116"/>
                <a:gd name="T40" fmla="*/ 87 w 116"/>
                <a:gd name="T41" fmla="*/ 41 h 116"/>
                <a:gd name="T42" fmla="*/ 29 w 116"/>
                <a:gd name="T43" fmla="*/ 41 h 116"/>
                <a:gd name="T44" fmla="*/ 26 w 116"/>
                <a:gd name="T45" fmla="*/ 44 h 116"/>
                <a:gd name="T46" fmla="*/ 29 w 116"/>
                <a:gd name="T47" fmla="*/ 47 h 116"/>
                <a:gd name="T48" fmla="*/ 29 w 116"/>
                <a:gd name="T49" fmla="*/ 61 h 116"/>
                <a:gd name="T50" fmla="*/ 87 w 116"/>
                <a:gd name="T51" fmla="*/ 61 h 116"/>
                <a:gd name="T52" fmla="*/ 89 w 116"/>
                <a:gd name="T53" fmla="*/ 58 h 116"/>
                <a:gd name="T54" fmla="*/ 87 w 116"/>
                <a:gd name="T55" fmla="*/ 55 h 116"/>
                <a:gd name="T56" fmla="*/ 29 w 116"/>
                <a:gd name="T57" fmla="*/ 55 h 116"/>
                <a:gd name="T58" fmla="*/ 26 w 116"/>
                <a:gd name="T59" fmla="*/ 58 h 116"/>
                <a:gd name="T60" fmla="*/ 29 w 116"/>
                <a:gd name="T61" fmla="*/ 61 h 116"/>
                <a:gd name="T62" fmla="*/ 29 w 116"/>
                <a:gd name="T63" fmla="*/ 75 h 116"/>
                <a:gd name="T64" fmla="*/ 87 w 116"/>
                <a:gd name="T65" fmla="*/ 75 h 116"/>
                <a:gd name="T66" fmla="*/ 89 w 116"/>
                <a:gd name="T67" fmla="*/ 72 h 116"/>
                <a:gd name="T68" fmla="*/ 87 w 116"/>
                <a:gd name="T69" fmla="*/ 70 h 116"/>
                <a:gd name="T70" fmla="*/ 29 w 116"/>
                <a:gd name="T71" fmla="*/ 70 h 116"/>
                <a:gd name="T72" fmla="*/ 26 w 116"/>
                <a:gd name="T73" fmla="*/ 72 h 116"/>
                <a:gd name="T74" fmla="*/ 29 w 116"/>
                <a:gd name="T75" fmla="*/ 75 h 116"/>
                <a:gd name="T76" fmla="*/ 93 w 116"/>
                <a:gd name="T77" fmla="*/ 23 h 116"/>
                <a:gd name="T78" fmla="*/ 58 w 116"/>
                <a:gd name="T79" fmla="*/ 9 h 116"/>
                <a:gd name="T80" fmla="*/ 23 w 116"/>
                <a:gd name="T81" fmla="*/ 23 h 116"/>
                <a:gd name="T82" fmla="*/ 23 w 116"/>
                <a:gd name="T83" fmla="*/ 23 h 116"/>
                <a:gd name="T84" fmla="*/ 9 w 116"/>
                <a:gd name="T85" fmla="*/ 58 h 116"/>
                <a:gd name="T86" fmla="*/ 23 w 116"/>
                <a:gd name="T87" fmla="*/ 93 h 116"/>
                <a:gd name="T88" fmla="*/ 23 w 116"/>
                <a:gd name="T89" fmla="*/ 93 h 116"/>
                <a:gd name="T90" fmla="*/ 58 w 116"/>
                <a:gd name="T91" fmla="*/ 107 h 116"/>
                <a:gd name="T92" fmla="*/ 97 w 116"/>
                <a:gd name="T93" fmla="*/ 107 h 116"/>
                <a:gd name="T94" fmla="*/ 97 w 116"/>
                <a:gd name="T95" fmla="*/ 90 h 116"/>
                <a:gd name="T96" fmla="*/ 98 w 116"/>
                <a:gd name="T97" fmla="*/ 87 h 116"/>
                <a:gd name="T98" fmla="*/ 105 w 116"/>
                <a:gd name="T99" fmla="*/ 73 h 116"/>
                <a:gd name="T100" fmla="*/ 107 w 116"/>
                <a:gd name="T101" fmla="*/ 58 h 116"/>
                <a:gd name="T102" fmla="*/ 93 w 116"/>
                <a:gd name="T103" fmla="*/ 24 h 116"/>
                <a:gd name="T104" fmla="*/ 93 w 116"/>
                <a:gd name="T105" fmla="*/ 2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6" h="116">
                  <a:moveTo>
                    <a:pt x="58" y="0"/>
                  </a:moveTo>
                  <a:cubicBezTo>
                    <a:pt x="74" y="0"/>
                    <a:pt x="88" y="7"/>
                    <a:pt x="99" y="17"/>
                  </a:cubicBezTo>
                  <a:cubicBezTo>
                    <a:pt x="99" y="17"/>
                    <a:pt x="99" y="17"/>
                    <a:pt x="99" y="17"/>
                  </a:cubicBezTo>
                  <a:cubicBezTo>
                    <a:pt x="109" y="28"/>
                    <a:pt x="116" y="42"/>
                    <a:pt x="116" y="58"/>
                  </a:cubicBezTo>
                  <a:cubicBezTo>
                    <a:pt x="116" y="64"/>
                    <a:pt x="115" y="70"/>
                    <a:pt x="113" y="76"/>
                  </a:cubicBezTo>
                  <a:cubicBezTo>
                    <a:pt x="111" y="81"/>
                    <a:pt x="109" y="86"/>
                    <a:pt x="106" y="91"/>
                  </a:cubicBezTo>
                  <a:cubicBezTo>
                    <a:pt x="106" y="112"/>
                    <a:pt x="106" y="112"/>
                    <a:pt x="106" y="112"/>
                  </a:cubicBezTo>
                  <a:cubicBezTo>
                    <a:pt x="106" y="114"/>
                    <a:pt x="104" y="116"/>
                    <a:pt x="101" y="116"/>
                  </a:cubicBezTo>
                  <a:cubicBezTo>
                    <a:pt x="101" y="116"/>
                    <a:pt x="101" y="116"/>
                    <a:pt x="101" y="116"/>
                  </a:cubicBezTo>
                  <a:cubicBezTo>
                    <a:pt x="58" y="116"/>
                    <a:pt x="58" y="116"/>
                    <a:pt x="58" y="116"/>
                  </a:cubicBezTo>
                  <a:cubicBezTo>
                    <a:pt x="42" y="116"/>
                    <a:pt x="27" y="110"/>
                    <a:pt x="17" y="99"/>
                  </a:cubicBezTo>
                  <a:cubicBezTo>
                    <a:pt x="17" y="99"/>
                    <a:pt x="17" y="99"/>
                    <a:pt x="17" y="99"/>
                  </a:cubicBezTo>
                  <a:cubicBezTo>
                    <a:pt x="17" y="99"/>
                    <a:pt x="17" y="99"/>
                    <a:pt x="17" y="99"/>
                  </a:cubicBezTo>
                  <a:cubicBezTo>
                    <a:pt x="7" y="89"/>
                    <a:pt x="0" y="74"/>
                    <a:pt x="0" y="58"/>
                  </a:cubicBezTo>
                  <a:cubicBezTo>
                    <a:pt x="0" y="42"/>
                    <a:pt x="7" y="28"/>
                    <a:pt x="17" y="17"/>
                  </a:cubicBezTo>
                  <a:cubicBezTo>
                    <a:pt x="17" y="17"/>
                    <a:pt x="17" y="17"/>
                    <a:pt x="17" y="17"/>
                  </a:cubicBezTo>
                  <a:cubicBezTo>
                    <a:pt x="27" y="7"/>
                    <a:pt x="42" y="0"/>
                    <a:pt x="58" y="0"/>
                  </a:cubicBezTo>
                  <a:close/>
                  <a:moveTo>
                    <a:pt x="29" y="47"/>
                  </a:moveTo>
                  <a:cubicBezTo>
                    <a:pt x="87" y="47"/>
                    <a:pt x="87" y="47"/>
                    <a:pt x="87" y="47"/>
                  </a:cubicBezTo>
                  <a:cubicBezTo>
                    <a:pt x="88" y="47"/>
                    <a:pt x="89" y="45"/>
                    <a:pt x="89" y="44"/>
                  </a:cubicBezTo>
                  <a:cubicBezTo>
                    <a:pt x="89" y="42"/>
                    <a:pt x="88" y="41"/>
                    <a:pt x="87" y="41"/>
                  </a:cubicBezTo>
                  <a:cubicBezTo>
                    <a:pt x="29" y="41"/>
                    <a:pt x="29" y="41"/>
                    <a:pt x="29" y="41"/>
                  </a:cubicBezTo>
                  <a:cubicBezTo>
                    <a:pt x="28" y="41"/>
                    <a:pt x="26" y="42"/>
                    <a:pt x="26" y="44"/>
                  </a:cubicBezTo>
                  <a:cubicBezTo>
                    <a:pt x="26" y="45"/>
                    <a:pt x="28" y="47"/>
                    <a:pt x="29" y="47"/>
                  </a:cubicBezTo>
                  <a:close/>
                  <a:moveTo>
                    <a:pt x="29" y="61"/>
                  </a:moveTo>
                  <a:cubicBezTo>
                    <a:pt x="87" y="61"/>
                    <a:pt x="87" y="61"/>
                    <a:pt x="87" y="61"/>
                  </a:cubicBezTo>
                  <a:cubicBezTo>
                    <a:pt x="88" y="61"/>
                    <a:pt x="89" y="60"/>
                    <a:pt x="89" y="58"/>
                  </a:cubicBezTo>
                  <a:cubicBezTo>
                    <a:pt x="89" y="57"/>
                    <a:pt x="88" y="55"/>
                    <a:pt x="87" y="55"/>
                  </a:cubicBezTo>
                  <a:cubicBezTo>
                    <a:pt x="29" y="55"/>
                    <a:pt x="29" y="55"/>
                    <a:pt x="29" y="55"/>
                  </a:cubicBezTo>
                  <a:cubicBezTo>
                    <a:pt x="28" y="55"/>
                    <a:pt x="26" y="57"/>
                    <a:pt x="26" y="58"/>
                  </a:cubicBezTo>
                  <a:cubicBezTo>
                    <a:pt x="26" y="60"/>
                    <a:pt x="28" y="61"/>
                    <a:pt x="29" y="61"/>
                  </a:cubicBezTo>
                  <a:close/>
                  <a:moveTo>
                    <a:pt x="29" y="75"/>
                  </a:moveTo>
                  <a:cubicBezTo>
                    <a:pt x="87" y="75"/>
                    <a:pt x="87" y="75"/>
                    <a:pt x="87" y="75"/>
                  </a:cubicBezTo>
                  <a:cubicBezTo>
                    <a:pt x="88" y="75"/>
                    <a:pt x="89" y="74"/>
                    <a:pt x="89" y="72"/>
                  </a:cubicBezTo>
                  <a:cubicBezTo>
                    <a:pt x="89" y="71"/>
                    <a:pt x="88" y="70"/>
                    <a:pt x="87" y="70"/>
                  </a:cubicBezTo>
                  <a:cubicBezTo>
                    <a:pt x="29" y="70"/>
                    <a:pt x="29" y="70"/>
                    <a:pt x="29" y="70"/>
                  </a:cubicBezTo>
                  <a:cubicBezTo>
                    <a:pt x="28" y="70"/>
                    <a:pt x="26" y="71"/>
                    <a:pt x="26" y="72"/>
                  </a:cubicBezTo>
                  <a:cubicBezTo>
                    <a:pt x="26" y="74"/>
                    <a:pt x="28" y="75"/>
                    <a:pt x="29" y="75"/>
                  </a:cubicBezTo>
                  <a:close/>
                  <a:moveTo>
                    <a:pt x="93" y="23"/>
                  </a:moveTo>
                  <a:cubicBezTo>
                    <a:pt x="84" y="15"/>
                    <a:pt x="71" y="9"/>
                    <a:pt x="58" y="9"/>
                  </a:cubicBezTo>
                  <a:cubicBezTo>
                    <a:pt x="44" y="9"/>
                    <a:pt x="32" y="15"/>
                    <a:pt x="23" y="23"/>
                  </a:cubicBezTo>
                  <a:cubicBezTo>
                    <a:pt x="23" y="23"/>
                    <a:pt x="23" y="23"/>
                    <a:pt x="23" y="23"/>
                  </a:cubicBezTo>
                  <a:cubicBezTo>
                    <a:pt x="14" y="32"/>
                    <a:pt x="9" y="45"/>
                    <a:pt x="9" y="58"/>
                  </a:cubicBezTo>
                  <a:cubicBezTo>
                    <a:pt x="9" y="72"/>
                    <a:pt x="14" y="84"/>
                    <a:pt x="23" y="93"/>
                  </a:cubicBezTo>
                  <a:cubicBezTo>
                    <a:pt x="23" y="93"/>
                    <a:pt x="23" y="93"/>
                    <a:pt x="23" y="93"/>
                  </a:cubicBezTo>
                  <a:cubicBezTo>
                    <a:pt x="32" y="102"/>
                    <a:pt x="44" y="107"/>
                    <a:pt x="58" y="107"/>
                  </a:cubicBezTo>
                  <a:cubicBezTo>
                    <a:pt x="97" y="107"/>
                    <a:pt x="97" y="107"/>
                    <a:pt x="97" y="107"/>
                  </a:cubicBezTo>
                  <a:cubicBezTo>
                    <a:pt x="97" y="90"/>
                    <a:pt x="97" y="90"/>
                    <a:pt x="97" y="90"/>
                  </a:cubicBezTo>
                  <a:cubicBezTo>
                    <a:pt x="97" y="89"/>
                    <a:pt x="97" y="88"/>
                    <a:pt x="98" y="87"/>
                  </a:cubicBezTo>
                  <a:cubicBezTo>
                    <a:pt x="101" y="83"/>
                    <a:pt x="103" y="78"/>
                    <a:pt x="105" y="73"/>
                  </a:cubicBezTo>
                  <a:cubicBezTo>
                    <a:pt x="106" y="69"/>
                    <a:pt x="107" y="63"/>
                    <a:pt x="107" y="58"/>
                  </a:cubicBezTo>
                  <a:cubicBezTo>
                    <a:pt x="107" y="45"/>
                    <a:pt x="102" y="32"/>
                    <a:pt x="93" y="24"/>
                  </a:cubicBezTo>
                  <a:lnTo>
                    <a:pt x="93" y="2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687" name="Freeform 2677"/>
          <p:cNvSpPr/>
          <p:nvPr/>
        </p:nvSpPr>
        <p:spPr bwMode="auto">
          <a:xfrm>
            <a:off x="5580063" y="5208588"/>
            <a:ext cx="3808413" cy="541338"/>
          </a:xfrm>
          <a:custGeom>
            <a:avLst/>
            <a:gdLst>
              <a:gd name="T0" fmla="*/ 987 w 987"/>
              <a:gd name="T1" fmla="*/ 114 h 140"/>
              <a:gd name="T2" fmla="*/ 987 w 987"/>
              <a:gd name="T3" fmla="*/ 25 h 140"/>
              <a:gd name="T4" fmla="*/ 962 w 987"/>
              <a:gd name="T5" fmla="*/ 0 h 140"/>
              <a:gd name="T6" fmla="*/ 25 w 987"/>
              <a:gd name="T7" fmla="*/ 0 h 140"/>
              <a:gd name="T8" fmla="*/ 0 w 987"/>
              <a:gd name="T9" fmla="*/ 25 h 140"/>
              <a:gd name="T10" fmla="*/ 0 w 987"/>
              <a:gd name="T11" fmla="*/ 114 h 140"/>
              <a:gd name="T12" fmla="*/ 25 w 987"/>
              <a:gd name="T13" fmla="*/ 140 h 140"/>
              <a:gd name="T14" fmla="*/ 962 w 987"/>
              <a:gd name="T15" fmla="*/ 140 h 140"/>
              <a:gd name="T16" fmla="*/ 987 w 987"/>
              <a:gd name="T17" fmla="*/ 11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7" h="140">
                <a:moveTo>
                  <a:pt x="987" y="114"/>
                </a:moveTo>
                <a:cubicBezTo>
                  <a:pt x="987" y="25"/>
                  <a:pt x="987" y="25"/>
                  <a:pt x="987" y="25"/>
                </a:cubicBezTo>
                <a:cubicBezTo>
                  <a:pt x="987" y="11"/>
                  <a:pt x="976" y="0"/>
                  <a:pt x="962" y="0"/>
                </a:cubicBezTo>
                <a:cubicBezTo>
                  <a:pt x="25" y="0"/>
                  <a:pt x="25" y="0"/>
                  <a:pt x="25" y="0"/>
                </a:cubicBezTo>
                <a:cubicBezTo>
                  <a:pt x="11" y="0"/>
                  <a:pt x="0" y="11"/>
                  <a:pt x="0" y="25"/>
                </a:cubicBezTo>
                <a:cubicBezTo>
                  <a:pt x="0" y="114"/>
                  <a:pt x="0" y="114"/>
                  <a:pt x="0" y="114"/>
                </a:cubicBezTo>
                <a:cubicBezTo>
                  <a:pt x="0" y="128"/>
                  <a:pt x="11" y="140"/>
                  <a:pt x="25" y="140"/>
                </a:cubicBezTo>
                <a:cubicBezTo>
                  <a:pt x="962" y="140"/>
                  <a:pt x="962" y="140"/>
                  <a:pt x="962" y="140"/>
                </a:cubicBezTo>
                <a:cubicBezTo>
                  <a:pt x="976" y="140"/>
                  <a:pt x="987" y="128"/>
                  <a:pt x="987" y="114"/>
                </a:cubicBezTo>
                <a:close/>
              </a:path>
            </a:pathLst>
          </a:custGeom>
          <a:solidFill>
            <a:srgbClr val="E5E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8" name="Freeform 2678"/>
          <p:cNvSpPr>
            <a:spLocks noEditPoints="1"/>
          </p:cNvSpPr>
          <p:nvPr/>
        </p:nvSpPr>
        <p:spPr bwMode="auto">
          <a:xfrm>
            <a:off x="5580063" y="5208588"/>
            <a:ext cx="3808413" cy="541338"/>
          </a:xfrm>
          <a:custGeom>
            <a:avLst/>
            <a:gdLst>
              <a:gd name="T0" fmla="*/ 987 w 987"/>
              <a:gd name="T1" fmla="*/ 114 h 140"/>
              <a:gd name="T2" fmla="*/ 962 w 987"/>
              <a:gd name="T3" fmla="*/ 140 h 140"/>
              <a:gd name="T4" fmla="*/ 25 w 987"/>
              <a:gd name="T5" fmla="*/ 140 h 140"/>
              <a:gd name="T6" fmla="*/ 0 w 987"/>
              <a:gd name="T7" fmla="*/ 114 h 140"/>
              <a:gd name="T8" fmla="*/ 0 w 987"/>
              <a:gd name="T9" fmla="*/ 25 h 140"/>
              <a:gd name="T10" fmla="*/ 25 w 987"/>
              <a:gd name="T11" fmla="*/ 0 h 140"/>
              <a:gd name="T12" fmla="*/ 962 w 987"/>
              <a:gd name="T13" fmla="*/ 0 h 140"/>
              <a:gd name="T14" fmla="*/ 987 w 987"/>
              <a:gd name="T15" fmla="*/ 25 h 140"/>
              <a:gd name="T16" fmla="*/ 987 w 987"/>
              <a:gd name="T17" fmla="*/ 114 h 140"/>
              <a:gd name="T18" fmla="*/ 987 w 987"/>
              <a:gd name="T19" fmla="*/ 114 h 140"/>
              <a:gd name="T20" fmla="*/ 987 w 987"/>
              <a:gd name="T21" fmla="*/ 25 h 140"/>
              <a:gd name="T22" fmla="*/ 962 w 987"/>
              <a:gd name="T23" fmla="*/ 0 h 140"/>
              <a:gd name="T24" fmla="*/ 25 w 987"/>
              <a:gd name="T25" fmla="*/ 0 h 140"/>
              <a:gd name="T26" fmla="*/ 0 w 987"/>
              <a:gd name="T27" fmla="*/ 25 h 140"/>
              <a:gd name="T28" fmla="*/ 0 w 987"/>
              <a:gd name="T29" fmla="*/ 114 h 140"/>
              <a:gd name="T30" fmla="*/ 25 w 987"/>
              <a:gd name="T31" fmla="*/ 140 h 140"/>
              <a:gd name="T32" fmla="*/ 962 w 987"/>
              <a:gd name="T33" fmla="*/ 140 h 140"/>
              <a:gd name="T34" fmla="*/ 987 w 987"/>
              <a:gd name="T35" fmla="*/ 114 h 140"/>
              <a:gd name="T36" fmla="*/ 95 w 987"/>
              <a:gd name="T37" fmla="*/ 101 h 140"/>
              <a:gd name="T38" fmla="*/ 90 w 987"/>
              <a:gd name="T39" fmla="*/ 106 h 140"/>
              <a:gd name="T40" fmla="*/ 89 w 987"/>
              <a:gd name="T41" fmla="*/ 106 h 140"/>
              <a:gd name="T42" fmla="*/ 87 w 987"/>
              <a:gd name="T43" fmla="*/ 106 h 140"/>
              <a:gd name="T44" fmla="*/ 72 w 987"/>
              <a:gd name="T45" fmla="*/ 91 h 140"/>
              <a:gd name="T46" fmla="*/ 72 w 987"/>
              <a:gd name="T47" fmla="*/ 89 h 140"/>
              <a:gd name="T48" fmla="*/ 72 w 987"/>
              <a:gd name="T49" fmla="*/ 88 h 140"/>
              <a:gd name="T50" fmla="*/ 73 w 987"/>
              <a:gd name="T51" fmla="*/ 87 h 140"/>
              <a:gd name="T52" fmla="*/ 70 w 987"/>
              <a:gd name="T53" fmla="*/ 84 h 140"/>
              <a:gd name="T54" fmla="*/ 56 w 987"/>
              <a:gd name="T55" fmla="*/ 89 h 140"/>
              <a:gd name="T56" fmla="*/ 40 w 987"/>
              <a:gd name="T57" fmla="*/ 82 h 140"/>
              <a:gd name="T58" fmla="*/ 40 w 987"/>
              <a:gd name="T59" fmla="*/ 51 h 140"/>
              <a:gd name="T60" fmla="*/ 56 w 987"/>
              <a:gd name="T61" fmla="*/ 44 h 140"/>
              <a:gd name="T62" fmla="*/ 72 w 987"/>
              <a:gd name="T63" fmla="*/ 51 h 140"/>
              <a:gd name="T64" fmla="*/ 73 w 987"/>
              <a:gd name="T65" fmla="*/ 81 h 140"/>
              <a:gd name="T66" fmla="*/ 76 w 987"/>
              <a:gd name="T67" fmla="*/ 84 h 140"/>
              <a:gd name="T68" fmla="*/ 77 w 987"/>
              <a:gd name="T69" fmla="*/ 83 h 140"/>
              <a:gd name="T70" fmla="*/ 80 w 987"/>
              <a:gd name="T71" fmla="*/ 83 h 140"/>
              <a:gd name="T72" fmla="*/ 95 w 987"/>
              <a:gd name="T73" fmla="*/ 98 h 140"/>
              <a:gd name="T74" fmla="*/ 96 w 987"/>
              <a:gd name="T75" fmla="*/ 99 h 140"/>
              <a:gd name="T76" fmla="*/ 95 w 987"/>
              <a:gd name="T77" fmla="*/ 101 h 140"/>
              <a:gd name="T78" fmla="*/ 127 w 987"/>
              <a:gd name="T79" fmla="*/ 120 h 140"/>
              <a:gd name="T80" fmla="*/ 122 w 987"/>
              <a:gd name="T81" fmla="*/ 120 h 140"/>
              <a:gd name="T82" fmla="*/ 122 w 987"/>
              <a:gd name="T83" fmla="*/ 19 h 140"/>
              <a:gd name="T84" fmla="*/ 127 w 987"/>
              <a:gd name="T85" fmla="*/ 19 h 140"/>
              <a:gd name="T86" fmla="*/ 127 w 987"/>
              <a:gd name="T87" fmla="*/ 12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87" h="140">
                <a:moveTo>
                  <a:pt x="987" y="114"/>
                </a:moveTo>
                <a:cubicBezTo>
                  <a:pt x="987" y="128"/>
                  <a:pt x="976" y="140"/>
                  <a:pt x="962" y="140"/>
                </a:cubicBezTo>
                <a:cubicBezTo>
                  <a:pt x="25" y="140"/>
                  <a:pt x="25" y="140"/>
                  <a:pt x="25" y="140"/>
                </a:cubicBezTo>
                <a:cubicBezTo>
                  <a:pt x="11" y="140"/>
                  <a:pt x="0" y="128"/>
                  <a:pt x="0" y="114"/>
                </a:cubicBezTo>
                <a:cubicBezTo>
                  <a:pt x="0" y="25"/>
                  <a:pt x="0" y="25"/>
                  <a:pt x="0" y="25"/>
                </a:cubicBezTo>
                <a:cubicBezTo>
                  <a:pt x="0" y="11"/>
                  <a:pt x="11" y="0"/>
                  <a:pt x="25" y="0"/>
                </a:cubicBezTo>
                <a:cubicBezTo>
                  <a:pt x="962" y="0"/>
                  <a:pt x="962" y="0"/>
                  <a:pt x="962" y="0"/>
                </a:cubicBezTo>
                <a:cubicBezTo>
                  <a:pt x="976" y="0"/>
                  <a:pt x="987" y="11"/>
                  <a:pt x="987" y="25"/>
                </a:cubicBezTo>
                <a:lnTo>
                  <a:pt x="987" y="114"/>
                </a:lnTo>
                <a:close/>
                <a:moveTo>
                  <a:pt x="987" y="114"/>
                </a:moveTo>
                <a:cubicBezTo>
                  <a:pt x="987" y="25"/>
                  <a:pt x="987" y="25"/>
                  <a:pt x="987" y="25"/>
                </a:cubicBezTo>
                <a:cubicBezTo>
                  <a:pt x="987" y="11"/>
                  <a:pt x="976" y="0"/>
                  <a:pt x="962" y="0"/>
                </a:cubicBezTo>
                <a:cubicBezTo>
                  <a:pt x="25" y="0"/>
                  <a:pt x="25" y="0"/>
                  <a:pt x="25" y="0"/>
                </a:cubicBezTo>
                <a:cubicBezTo>
                  <a:pt x="11" y="0"/>
                  <a:pt x="0" y="11"/>
                  <a:pt x="0" y="25"/>
                </a:cubicBezTo>
                <a:cubicBezTo>
                  <a:pt x="0" y="114"/>
                  <a:pt x="0" y="114"/>
                  <a:pt x="0" y="114"/>
                </a:cubicBezTo>
                <a:cubicBezTo>
                  <a:pt x="0" y="128"/>
                  <a:pt x="11" y="140"/>
                  <a:pt x="25" y="140"/>
                </a:cubicBezTo>
                <a:cubicBezTo>
                  <a:pt x="962" y="140"/>
                  <a:pt x="962" y="140"/>
                  <a:pt x="962" y="140"/>
                </a:cubicBezTo>
                <a:cubicBezTo>
                  <a:pt x="976" y="140"/>
                  <a:pt x="987" y="128"/>
                  <a:pt x="987" y="114"/>
                </a:cubicBezTo>
                <a:close/>
                <a:moveTo>
                  <a:pt x="95" y="101"/>
                </a:moveTo>
                <a:cubicBezTo>
                  <a:pt x="90" y="106"/>
                  <a:pt x="90" y="106"/>
                  <a:pt x="90" y="106"/>
                </a:cubicBezTo>
                <a:cubicBezTo>
                  <a:pt x="90" y="106"/>
                  <a:pt x="89" y="106"/>
                  <a:pt x="89" y="106"/>
                </a:cubicBezTo>
                <a:cubicBezTo>
                  <a:pt x="88" y="106"/>
                  <a:pt x="88" y="106"/>
                  <a:pt x="87" y="106"/>
                </a:cubicBezTo>
                <a:cubicBezTo>
                  <a:pt x="72" y="91"/>
                  <a:pt x="72" y="91"/>
                  <a:pt x="72" y="91"/>
                </a:cubicBezTo>
                <a:cubicBezTo>
                  <a:pt x="72" y="90"/>
                  <a:pt x="72" y="90"/>
                  <a:pt x="72" y="89"/>
                </a:cubicBezTo>
                <a:cubicBezTo>
                  <a:pt x="72" y="89"/>
                  <a:pt x="72" y="88"/>
                  <a:pt x="72" y="88"/>
                </a:cubicBezTo>
                <a:cubicBezTo>
                  <a:pt x="73" y="87"/>
                  <a:pt x="73" y="87"/>
                  <a:pt x="73" y="87"/>
                </a:cubicBezTo>
                <a:cubicBezTo>
                  <a:pt x="70" y="84"/>
                  <a:pt x="70" y="84"/>
                  <a:pt x="70" y="84"/>
                </a:cubicBezTo>
                <a:cubicBezTo>
                  <a:pt x="66" y="87"/>
                  <a:pt x="61" y="89"/>
                  <a:pt x="56" y="89"/>
                </a:cubicBezTo>
                <a:cubicBezTo>
                  <a:pt x="50" y="89"/>
                  <a:pt x="44" y="87"/>
                  <a:pt x="40" y="82"/>
                </a:cubicBezTo>
                <a:cubicBezTo>
                  <a:pt x="31" y="74"/>
                  <a:pt x="31" y="59"/>
                  <a:pt x="40" y="51"/>
                </a:cubicBezTo>
                <a:cubicBezTo>
                  <a:pt x="44" y="46"/>
                  <a:pt x="50" y="44"/>
                  <a:pt x="56" y="44"/>
                </a:cubicBezTo>
                <a:cubicBezTo>
                  <a:pt x="62" y="44"/>
                  <a:pt x="68" y="46"/>
                  <a:pt x="72" y="51"/>
                </a:cubicBezTo>
                <a:cubicBezTo>
                  <a:pt x="80" y="59"/>
                  <a:pt x="80" y="72"/>
                  <a:pt x="73" y="81"/>
                </a:cubicBezTo>
                <a:cubicBezTo>
                  <a:pt x="76" y="84"/>
                  <a:pt x="76" y="84"/>
                  <a:pt x="76" y="84"/>
                </a:cubicBezTo>
                <a:cubicBezTo>
                  <a:pt x="77" y="83"/>
                  <a:pt x="77" y="83"/>
                  <a:pt x="77" y="83"/>
                </a:cubicBezTo>
                <a:cubicBezTo>
                  <a:pt x="78" y="82"/>
                  <a:pt x="79" y="82"/>
                  <a:pt x="80" y="83"/>
                </a:cubicBezTo>
                <a:cubicBezTo>
                  <a:pt x="95" y="98"/>
                  <a:pt x="95" y="98"/>
                  <a:pt x="95" y="98"/>
                </a:cubicBezTo>
                <a:cubicBezTo>
                  <a:pt x="95" y="98"/>
                  <a:pt x="96" y="99"/>
                  <a:pt x="96" y="99"/>
                </a:cubicBezTo>
                <a:cubicBezTo>
                  <a:pt x="96" y="100"/>
                  <a:pt x="95" y="100"/>
                  <a:pt x="95" y="101"/>
                </a:cubicBezTo>
                <a:close/>
                <a:moveTo>
                  <a:pt x="127" y="120"/>
                </a:moveTo>
                <a:cubicBezTo>
                  <a:pt x="122" y="120"/>
                  <a:pt x="122" y="120"/>
                  <a:pt x="122" y="120"/>
                </a:cubicBezTo>
                <a:cubicBezTo>
                  <a:pt x="122" y="19"/>
                  <a:pt x="122" y="19"/>
                  <a:pt x="122" y="19"/>
                </a:cubicBezTo>
                <a:cubicBezTo>
                  <a:pt x="127" y="19"/>
                  <a:pt x="127" y="19"/>
                  <a:pt x="127" y="19"/>
                </a:cubicBezTo>
                <a:lnTo>
                  <a:pt x="127" y="120"/>
                </a:lnTo>
                <a:close/>
              </a:path>
            </a:pathLst>
          </a:custGeom>
          <a:solidFill>
            <a:srgbClr val="E5E5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9" name="Rectangle 2679"/>
          <p:cNvSpPr>
            <a:spLocks noChangeArrowheads="1"/>
          </p:cNvSpPr>
          <p:nvPr/>
        </p:nvSpPr>
        <p:spPr bwMode="auto">
          <a:xfrm>
            <a:off x="6049963" y="5283200"/>
            <a:ext cx="19050" cy="388938"/>
          </a:xfrm>
          <a:prstGeom prst="rect">
            <a:avLst/>
          </a:prstGeom>
          <a:solidFill>
            <a:srgbClr val="3F3F3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690" name="Freeform 2680"/>
          <p:cNvSpPr>
            <a:spLocks noEditPoints="1"/>
          </p:cNvSpPr>
          <p:nvPr/>
        </p:nvSpPr>
        <p:spPr bwMode="auto">
          <a:xfrm>
            <a:off x="5567363" y="5197475"/>
            <a:ext cx="3832225" cy="563563"/>
          </a:xfrm>
          <a:custGeom>
            <a:avLst/>
            <a:gdLst>
              <a:gd name="T0" fmla="*/ 965 w 993"/>
              <a:gd name="T1" fmla="*/ 0 h 146"/>
              <a:gd name="T2" fmla="*/ 28 w 993"/>
              <a:gd name="T3" fmla="*/ 0 h 146"/>
              <a:gd name="T4" fmla="*/ 0 w 993"/>
              <a:gd name="T5" fmla="*/ 28 h 146"/>
              <a:gd name="T6" fmla="*/ 0 w 993"/>
              <a:gd name="T7" fmla="*/ 117 h 146"/>
              <a:gd name="T8" fmla="*/ 28 w 993"/>
              <a:gd name="T9" fmla="*/ 146 h 146"/>
              <a:gd name="T10" fmla="*/ 965 w 993"/>
              <a:gd name="T11" fmla="*/ 146 h 146"/>
              <a:gd name="T12" fmla="*/ 993 w 993"/>
              <a:gd name="T13" fmla="*/ 117 h 146"/>
              <a:gd name="T14" fmla="*/ 993 w 993"/>
              <a:gd name="T15" fmla="*/ 28 h 146"/>
              <a:gd name="T16" fmla="*/ 965 w 993"/>
              <a:gd name="T17" fmla="*/ 0 h 146"/>
              <a:gd name="T18" fmla="*/ 990 w 993"/>
              <a:gd name="T19" fmla="*/ 117 h 146"/>
              <a:gd name="T20" fmla="*/ 965 w 993"/>
              <a:gd name="T21" fmla="*/ 143 h 146"/>
              <a:gd name="T22" fmla="*/ 28 w 993"/>
              <a:gd name="T23" fmla="*/ 143 h 146"/>
              <a:gd name="T24" fmla="*/ 3 w 993"/>
              <a:gd name="T25" fmla="*/ 117 h 146"/>
              <a:gd name="T26" fmla="*/ 3 w 993"/>
              <a:gd name="T27" fmla="*/ 28 h 146"/>
              <a:gd name="T28" fmla="*/ 28 w 993"/>
              <a:gd name="T29" fmla="*/ 3 h 146"/>
              <a:gd name="T30" fmla="*/ 965 w 993"/>
              <a:gd name="T31" fmla="*/ 3 h 146"/>
              <a:gd name="T32" fmla="*/ 990 w 993"/>
              <a:gd name="T33" fmla="*/ 28 h 146"/>
              <a:gd name="T34" fmla="*/ 990 w 993"/>
              <a:gd name="T35" fmla="*/ 11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3" h="146">
                <a:moveTo>
                  <a:pt x="965" y="0"/>
                </a:moveTo>
                <a:cubicBezTo>
                  <a:pt x="28" y="0"/>
                  <a:pt x="28" y="0"/>
                  <a:pt x="28" y="0"/>
                </a:cubicBezTo>
                <a:cubicBezTo>
                  <a:pt x="12" y="0"/>
                  <a:pt x="0" y="12"/>
                  <a:pt x="0" y="28"/>
                </a:cubicBezTo>
                <a:cubicBezTo>
                  <a:pt x="0" y="117"/>
                  <a:pt x="0" y="117"/>
                  <a:pt x="0" y="117"/>
                </a:cubicBezTo>
                <a:cubicBezTo>
                  <a:pt x="0" y="133"/>
                  <a:pt x="12" y="146"/>
                  <a:pt x="28" y="146"/>
                </a:cubicBezTo>
                <a:cubicBezTo>
                  <a:pt x="965" y="146"/>
                  <a:pt x="965" y="146"/>
                  <a:pt x="965" y="146"/>
                </a:cubicBezTo>
                <a:cubicBezTo>
                  <a:pt x="981" y="146"/>
                  <a:pt x="993" y="133"/>
                  <a:pt x="993" y="117"/>
                </a:cubicBezTo>
                <a:cubicBezTo>
                  <a:pt x="993" y="28"/>
                  <a:pt x="993" y="28"/>
                  <a:pt x="993" y="28"/>
                </a:cubicBezTo>
                <a:cubicBezTo>
                  <a:pt x="993" y="12"/>
                  <a:pt x="981" y="0"/>
                  <a:pt x="965" y="0"/>
                </a:cubicBezTo>
                <a:close/>
                <a:moveTo>
                  <a:pt x="990" y="117"/>
                </a:moveTo>
                <a:cubicBezTo>
                  <a:pt x="990" y="131"/>
                  <a:pt x="979" y="143"/>
                  <a:pt x="965" y="143"/>
                </a:cubicBezTo>
                <a:cubicBezTo>
                  <a:pt x="28" y="143"/>
                  <a:pt x="28" y="143"/>
                  <a:pt x="28" y="143"/>
                </a:cubicBezTo>
                <a:cubicBezTo>
                  <a:pt x="14" y="143"/>
                  <a:pt x="3" y="131"/>
                  <a:pt x="3" y="117"/>
                </a:cubicBezTo>
                <a:cubicBezTo>
                  <a:pt x="3" y="28"/>
                  <a:pt x="3" y="28"/>
                  <a:pt x="3" y="28"/>
                </a:cubicBezTo>
                <a:cubicBezTo>
                  <a:pt x="3" y="14"/>
                  <a:pt x="14" y="3"/>
                  <a:pt x="28" y="3"/>
                </a:cubicBezTo>
                <a:cubicBezTo>
                  <a:pt x="965" y="3"/>
                  <a:pt x="965" y="3"/>
                  <a:pt x="965" y="3"/>
                </a:cubicBezTo>
                <a:cubicBezTo>
                  <a:pt x="979" y="3"/>
                  <a:pt x="990" y="14"/>
                  <a:pt x="990" y="28"/>
                </a:cubicBezTo>
                <a:lnTo>
                  <a:pt x="990" y="117"/>
                </a:lnTo>
                <a:close/>
              </a:path>
            </a:pathLst>
          </a:custGeom>
          <a:solidFill>
            <a:srgbClr val="2D33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1" name="Freeform 2681"/>
          <p:cNvSpPr>
            <a:spLocks noEditPoints="1"/>
          </p:cNvSpPr>
          <p:nvPr/>
        </p:nvSpPr>
        <p:spPr bwMode="auto">
          <a:xfrm>
            <a:off x="5699125" y="5378450"/>
            <a:ext cx="188913" cy="174625"/>
          </a:xfrm>
          <a:custGeom>
            <a:avLst/>
            <a:gdLst>
              <a:gd name="T0" fmla="*/ 41 w 49"/>
              <a:gd name="T1" fmla="*/ 36 h 45"/>
              <a:gd name="T2" fmla="*/ 42 w 49"/>
              <a:gd name="T3" fmla="*/ 37 h 45"/>
              <a:gd name="T4" fmla="*/ 41 w 49"/>
              <a:gd name="T5" fmla="*/ 7 h 45"/>
              <a:gd name="T6" fmla="*/ 25 w 49"/>
              <a:gd name="T7" fmla="*/ 0 h 45"/>
              <a:gd name="T8" fmla="*/ 9 w 49"/>
              <a:gd name="T9" fmla="*/ 7 h 45"/>
              <a:gd name="T10" fmla="*/ 9 w 49"/>
              <a:gd name="T11" fmla="*/ 38 h 45"/>
              <a:gd name="T12" fmla="*/ 25 w 49"/>
              <a:gd name="T13" fmla="*/ 45 h 45"/>
              <a:gd name="T14" fmla="*/ 39 w 49"/>
              <a:gd name="T15" fmla="*/ 40 h 45"/>
              <a:gd name="T16" fmla="*/ 38 w 49"/>
              <a:gd name="T17" fmla="*/ 38 h 45"/>
              <a:gd name="T18" fmla="*/ 41 w 49"/>
              <a:gd name="T19" fmla="*/ 36 h 45"/>
              <a:gd name="T20" fmla="*/ 12 w 49"/>
              <a:gd name="T21" fmla="*/ 36 h 45"/>
              <a:gd name="T22" fmla="*/ 12 w 49"/>
              <a:gd name="T23" fmla="*/ 9 h 45"/>
              <a:gd name="T24" fmla="*/ 25 w 49"/>
              <a:gd name="T25" fmla="*/ 4 h 45"/>
              <a:gd name="T26" fmla="*/ 38 w 49"/>
              <a:gd name="T27" fmla="*/ 9 h 45"/>
              <a:gd name="T28" fmla="*/ 38 w 49"/>
              <a:gd name="T29" fmla="*/ 36 h 45"/>
              <a:gd name="T30" fmla="*/ 12 w 49"/>
              <a:gd name="T31"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 h="45">
                <a:moveTo>
                  <a:pt x="41" y="36"/>
                </a:moveTo>
                <a:cubicBezTo>
                  <a:pt x="42" y="37"/>
                  <a:pt x="42" y="37"/>
                  <a:pt x="42" y="37"/>
                </a:cubicBezTo>
                <a:cubicBezTo>
                  <a:pt x="49" y="28"/>
                  <a:pt x="49" y="15"/>
                  <a:pt x="41" y="7"/>
                </a:cubicBezTo>
                <a:cubicBezTo>
                  <a:pt x="37" y="2"/>
                  <a:pt x="31" y="0"/>
                  <a:pt x="25" y="0"/>
                </a:cubicBezTo>
                <a:cubicBezTo>
                  <a:pt x="19" y="0"/>
                  <a:pt x="13" y="2"/>
                  <a:pt x="9" y="7"/>
                </a:cubicBezTo>
                <a:cubicBezTo>
                  <a:pt x="0" y="15"/>
                  <a:pt x="0" y="30"/>
                  <a:pt x="9" y="38"/>
                </a:cubicBezTo>
                <a:cubicBezTo>
                  <a:pt x="13" y="43"/>
                  <a:pt x="19" y="45"/>
                  <a:pt x="25" y="45"/>
                </a:cubicBezTo>
                <a:cubicBezTo>
                  <a:pt x="30" y="45"/>
                  <a:pt x="35" y="43"/>
                  <a:pt x="39" y="40"/>
                </a:cubicBezTo>
                <a:cubicBezTo>
                  <a:pt x="38" y="38"/>
                  <a:pt x="38" y="38"/>
                  <a:pt x="38" y="38"/>
                </a:cubicBezTo>
                <a:lnTo>
                  <a:pt x="41" y="36"/>
                </a:lnTo>
                <a:close/>
                <a:moveTo>
                  <a:pt x="12" y="36"/>
                </a:moveTo>
                <a:cubicBezTo>
                  <a:pt x="4" y="28"/>
                  <a:pt x="4" y="17"/>
                  <a:pt x="12" y="9"/>
                </a:cubicBezTo>
                <a:cubicBezTo>
                  <a:pt x="15" y="6"/>
                  <a:pt x="20" y="4"/>
                  <a:pt x="25" y="4"/>
                </a:cubicBezTo>
                <a:cubicBezTo>
                  <a:pt x="30" y="4"/>
                  <a:pt x="34" y="6"/>
                  <a:pt x="38" y="9"/>
                </a:cubicBezTo>
                <a:cubicBezTo>
                  <a:pt x="45" y="17"/>
                  <a:pt x="45" y="28"/>
                  <a:pt x="38" y="36"/>
                </a:cubicBezTo>
                <a:cubicBezTo>
                  <a:pt x="31" y="43"/>
                  <a:pt x="19" y="43"/>
                  <a:pt x="12" y="36"/>
                </a:cubicBezTo>
                <a:close/>
              </a:path>
            </a:pathLst>
          </a:custGeom>
          <a:solidFill>
            <a:srgbClr val="3F3F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2" name="Freeform 2682"/>
          <p:cNvSpPr/>
          <p:nvPr/>
        </p:nvSpPr>
        <p:spPr bwMode="auto">
          <a:xfrm>
            <a:off x="5849938" y="5521325"/>
            <a:ext cx="22225" cy="23813"/>
          </a:xfrm>
          <a:custGeom>
            <a:avLst/>
            <a:gdLst>
              <a:gd name="T0" fmla="*/ 3 w 6"/>
              <a:gd name="T1" fmla="*/ 0 h 6"/>
              <a:gd name="T2" fmla="*/ 2 w 6"/>
              <a:gd name="T3" fmla="*/ 1 h 6"/>
              <a:gd name="T4" fmla="*/ 0 w 6"/>
              <a:gd name="T5" fmla="*/ 3 h 6"/>
              <a:gd name="T6" fmla="*/ 3 w 6"/>
              <a:gd name="T7" fmla="*/ 6 h 6"/>
              <a:gd name="T8" fmla="*/ 6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cubicBezTo>
                  <a:pt x="3" y="0"/>
                  <a:pt x="2" y="1"/>
                  <a:pt x="2" y="1"/>
                </a:cubicBezTo>
                <a:cubicBezTo>
                  <a:pt x="1" y="2"/>
                  <a:pt x="1" y="2"/>
                  <a:pt x="0" y="3"/>
                </a:cubicBezTo>
                <a:cubicBezTo>
                  <a:pt x="3" y="6"/>
                  <a:pt x="3" y="6"/>
                  <a:pt x="3" y="6"/>
                </a:cubicBezTo>
                <a:cubicBezTo>
                  <a:pt x="6" y="3"/>
                  <a:pt x="6" y="3"/>
                  <a:pt x="6" y="3"/>
                </a:cubicBezTo>
                <a:lnTo>
                  <a:pt x="3" y="0"/>
                </a:lnTo>
                <a:close/>
              </a:path>
            </a:pathLst>
          </a:custGeom>
          <a:solidFill>
            <a:srgbClr val="3F3F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3" name="Freeform 2683"/>
          <p:cNvSpPr/>
          <p:nvPr/>
        </p:nvSpPr>
        <p:spPr bwMode="auto">
          <a:xfrm>
            <a:off x="5845175" y="5518150"/>
            <a:ext cx="15875" cy="15875"/>
          </a:xfrm>
          <a:custGeom>
            <a:avLst/>
            <a:gdLst>
              <a:gd name="T0" fmla="*/ 4 w 4"/>
              <a:gd name="T1" fmla="*/ 1 h 4"/>
              <a:gd name="T2" fmla="*/ 3 w 4"/>
              <a:gd name="T3" fmla="*/ 0 h 4"/>
              <a:gd name="T4" fmla="*/ 0 w 4"/>
              <a:gd name="T5" fmla="*/ 2 h 4"/>
              <a:gd name="T6" fmla="*/ 1 w 4"/>
              <a:gd name="T7" fmla="*/ 4 h 4"/>
              <a:gd name="T8" fmla="*/ 3 w 4"/>
              <a:gd name="T9" fmla="*/ 2 h 4"/>
              <a:gd name="T10" fmla="*/ 4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4" y="1"/>
                </a:moveTo>
                <a:cubicBezTo>
                  <a:pt x="3" y="0"/>
                  <a:pt x="3" y="0"/>
                  <a:pt x="3" y="0"/>
                </a:cubicBezTo>
                <a:cubicBezTo>
                  <a:pt x="0" y="2"/>
                  <a:pt x="0" y="2"/>
                  <a:pt x="0" y="2"/>
                </a:cubicBezTo>
                <a:cubicBezTo>
                  <a:pt x="1" y="4"/>
                  <a:pt x="1" y="4"/>
                  <a:pt x="1" y="4"/>
                </a:cubicBezTo>
                <a:cubicBezTo>
                  <a:pt x="2" y="3"/>
                  <a:pt x="2" y="3"/>
                  <a:pt x="3" y="2"/>
                </a:cubicBezTo>
                <a:cubicBezTo>
                  <a:pt x="3" y="2"/>
                  <a:pt x="4" y="1"/>
                  <a:pt x="4" y="1"/>
                </a:cubicBezTo>
                <a:close/>
              </a:path>
            </a:pathLst>
          </a:custGeom>
          <a:solidFill>
            <a:srgbClr val="3F3F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4" name="Freeform 2684"/>
          <p:cNvSpPr>
            <a:spLocks noEditPoints="1"/>
          </p:cNvSpPr>
          <p:nvPr/>
        </p:nvSpPr>
        <p:spPr bwMode="auto">
          <a:xfrm>
            <a:off x="5857875" y="5526088"/>
            <a:ext cx="92075" cy="92075"/>
          </a:xfrm>
          <a:custGeom>
            <a:avLst/>
            <a:gdLst>
              <a:gd name="T0" fmla="*/ 8 w 24"/>
              <a:gd name="T1" fmla="*/ 1 h 24"/>
              <a:gd name="T2" fmla="*/ 5 w 24"/>
              <a:gd name="T3" fmla="*/ 1 h 24"/>
              <a:gd name="T4" fmla="*/ 4 w 24"/>
              <a:gd name="T5" fmla="*/ 2 h 24"/>
              <a:gd name="T6" fmla="*/ 6 w 24"/>
              <a:gd name="T7" fmla="*/ 3 h 24"/>
              <a:gd name="T8" fmla="*/ 3 w 24"/>
              <a:gd name="T9" fmla="*/ 6 h 24"/>
              <a:gd name="T10" fmla="*/ 1 w 24"/>
              <a:gd name="T11" fmla="*/ 5 h 24"/>
              <a:gd name="T12" fmla="*/ 0 w 24"/>
              <a:gd name="T13" fmla="*/ 6 h 24"/>
              <a:gd name="T14" fmla="*/ 0 w 24"/>
              <a:gd name="T15" fmla="*/ 7 h 24"/>
              <a:gd name="T16" fmla="*/ 0 w 24"/>
              <a:gd name="T17" fmla="*/ 9 h 24"/>
              <a:gd name="T18" fmla="*/ 15 w 24"/>
              <a:gd name="T19" fmla="*/ 24 h 24"/>
              <a:gd name="T20" fmla="*/ 17 w 24"/>
              <a:gd name="T21" fmla="*/ 24 h 24"/>
              <a:gd name="T22" fmla="*/ 18 w 24"/>
              <a:gd name="T23" fmla="*/ 24 h 24"/>
              <a:gd name="T24" fmla="*/ 23 w 24"/>
              <a:gd name="T25" fmla="*/ 19 h 24"/>
              <a:gd name="T26" fmla="*/ 24 w 24"/>
              <a:gd name="T27" fmla="*/ 17 h 24"/>
              <a:gd name="T28" fmla="*/ 23 w 24"/>
              <a:gd name="T29" fmla="*/ 16 h 24"/>
              <a:gd name="T30" fmla="*/ 8 w 24"/>
              <a:gd name="T31" fmla="*/ 1 h 24"/>
              <a:gd name="T32" fmla="*/ 17 w 24"/>
              <a:gd name="T33" fmla="*/ 19 h 24"/>
              <a:gd name="T34" fmla="*/ 5 w 24"/>
              <a:gd name="T35" fmla="*/ 7 h 24"/>
              <a:gd name="T36" fmla="*/ 7 w 24"/>
              <a:gd name="T37" fmla="*/ 5 h 24"/>
              <a:gd name="T38" fmla="*/ 19 w 24"/>
              <a:gd name="T39" fmla="*/ 17 h 24"/>
              <a:gd name="T40" fmla="*/ 17 w 24"/>
              <a:gd name="T41"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24">
                <a:moveTo>
                  <a:pt x="8" y="1"/>
                </a:moveTo>
                <a:cubicBezTo>
                  <a:pt x="7" y="0"/>
                  <a:pt x="6" y="0"/>
                  <a:pt x="5" y="1"/>
                </a:cubicBezTo>
                <a:cubicBezTo>
                  <a:pt x="4" y="2"/>
                  <a:pt x="4" y="2"/>
                  <a:pt x="4" y="2"/>
                </a:cubicBezTo>
                <a:cubicBezTo>
                  <a:pt x="6" y="3"/>
                  <a:pt x="6" y="3"/>
                  <a:pt x="6" y="3"/>
                </a:cubicBezTo>
                <a:cubicBezTo>
                  <a:pt x="3" y="6"/>
                  <a:pt x="3" y="6"/>
                  <a:pt x="3" y="6"/>
                </a:cubicBezTo>
                <a:cubicBezTo>
                  <a:pt x="1" y="5"/>
                  <a:pt x="1" y="5"/>
                  <a:pt x="1" y="5"/>
                </a:cubicBezTo>
                <a:cubicBezTo>
                  <a:pt x="0" y="6"/>
                  <a:pt x="0" y="6"/>
                  <a:pt x="0" y="6"/>
                </a:cubicBezTo>
                <a:cubicBezTo>
                  <a:pt x="0" y="6"/>
                  <a:pt x="0" y="7"/>
                  <a:pt x="0" y="7"/>
                </a:cubicBezTo>
                <a:cubicBezTo>
                  <a:pt x="0" y="8"/>
                  <a:pt x="0" y="8"/>
                  <a:pt x="0" y="9"/>
                </a:cubicBezTo>
                <a:cubicBezTo>
                  <a:pt x="15" y="24"/>
                  <a:pt x="15" y="24"/>
                  <a:pt x="15" y="24"/>
                </a:cubicBezTo>
                <a:cubicBezTo>
                  <a:pt x="16" y="24"/>
                  <a:pt x="16" y="24"/>
                  <a:pt x="17" y="24"/>
                </a:cubicBezTo>
                <a:cubicBezTo>
                  <a:pt x="17" y="24"/>
                  <a:pt x="18" y="24"/>
                  <a:pt x="18" y="24"/>
                </a:cubicBezTo>
                <a:cubicBezTo>
                  <a:pt x="23" y="19"/>
                  <a:pt x="23" y="19"/>
                  <a:pt x="23" y="19"/>
                </a:cubicBezTo>
                <a:cubicBezTo>
                  <a:pt x="23" y="18"/>
                  <a:pt x="24" y="18"/>
                  <a:pt x="24" y="17"/>
                </a:cubicBezTo>
                <a:cubicBezTo>
                  <a:pt x="24" y="17"/>
                  <a:pt x="23" y="16"/>
                  <a:pt x="23" y="16"/>
                </a:cubicBezTo>
                <a:lnTo>
                  <a:pt x="8" y="1"/>
                </a:lnTo>
                <a:close/>
                <a:moveTo>
                  <a:pt x="17" y="19"/>
                </a:moveTo>
                <a:cubicBezTo>
                  <a:pt x="5" y="7"/>
                  <a:pt x="5" y="7"/>
                  <a:pt x="5" y="7"/>
                </a:cubicBezTo>
                <a:cubicBezTo>
                  <a:pt x="7" y="5"/>
                  <a:pt x="7" y="5"/>
                  <a:pt x="7" y="5"/>
                </a:cubicBezTo>
                <a:cubicBezTo>
                  <a:pt x="19" y="17"/>
                  <a:pt x="19" y="17"/>
                  <a:pt x="19" y="17"/>
                </a:cubicBezTo>
                <a:lnTo>
                  <a:pt x="17" y="19"/>
                </a:lnTo>
                <a:close/>
              </a:path>
            </a:pathLst>
          </a:custGeom>
          <a:solidFill>
            <a:srgbClr val="3F3F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5" name="Freeform 2685"/>
          <p:cNvSpPr/>
          <p:nvPr/>
        </p:nvSpPr>
        <p:spPr bwMode="auto">
          <a:xfrm>
            <a:off x="5861050" y="5534025"/>
            <a:ext cx="19050" cy="14288"/>
          </a:xfrm>
          <a:custGeom>
            <a:avLst/>
            <a:gdLst>
              <a:gd name="T0" fmla="*/ 12 w 12"/>
              <a:gd name="T1" fmla="*/ 2 h 9"/>
              <a:gd name="T2" fmla="*/ 7 w 12"/>
              <a:gd name="T3" fmla="*/ 0 h 9"/>
              <a:gd name="T4" fmla="*/ 0 w 12"/>
              <a:gd name="T5" fmla="*/ 7 h 9"/>
              <a:gd name="T6" fmla="*/ 5 w 12"/>
              <a:gd name="T7" fmla="*/ 9 h 9"/>
              <a:gd name="T8" fmla="*/ 12 w 12"/>
              <a:gd name="T9" fmla="*/ 2 h 9"/>
            </a:gdLst>
            <a:ahLst/>
            <a:cxnLst>
              <a:cxn ang="0">
                <a:pos x="T0" y="T1"/>
              </a:cxn>
              <a:cxn ang="0">
                <a:pos x="T2" y="T3"/>
              </a:cxn>
              <a:cxn ang="0">
                <a:pos x="T4" y="T5"/>
              </a:cxn>
              <a:cxn ang="0">
                <a:pos x="T6" y="T7"/>
              </a:cxn>
              <a:cxn ang="0">
                <a:pos x="T8" y="T9"/>
              </a:cxn>
            </a:cxnLst>
            <a:rect l="0" t="0" r="r" b="b"/>
            <a:pathLst>
              <a:path w="12" h="9">
                <a:moveTo>
                  <a:pt x="12" y="2"/>
                </a:moveTo>
                <a:lnTo>
                  <a:pt x="7" y="0"/>
                </a:lnTo>
                <a:lnTo>
                  <a:pt x="0" y="7"/>
                </a:lnTo>
                <a:lnTo>
                  <a:pt x="5" y="9"/>
                </a:lnTo>
                <a:lnTo>
                  <a:pt x="12" y="2"/>
                </a:lnTo>
                <a:close/>
              </a:path>
            </a:pathLst>
          </a:custGeom>
          <a:solidFill>
            <a:srgbClr val="3F3F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2" name="组合 1"/>
          <p:cNvGrpSpPr/>
          <p:nvPr/>
        </p:nvGrpSpPr>
        <p:grpSpPr>
          <a:xfrm>
            <a:off x="928295" y="893762"/>
            <a:ext cx="4125913" cy="781051"/>
            <a:chOff x="928295" y="893762"/>
            <a:chExt cx="4125913" cy="781051"/>
          </a:xfrm>
        </p:grpSpPr>
        <p:grpSp>
          <p:nvGrpSpPr>
            <p:cNvPr id="4910" name="组合 4909"/>
            <p:cNvGrpSpPr/>
            <p:nvPr/>
          </p:nvGrpSpPr>
          <p:grpSpPr>
            <a:xfrm>
              <a:off x="928295" y="893762"/>
              <a:ext cx="4125913" cy="781051"/>
              <a:chOff x="733425" y="893762"/>
              <a:chExt cx="4125913" cy="781051"/>
            </a:xfrm>
          </p:grpSpPr>
          <p:sp>
            <p:nvSpPr>
              <p:cNvPr id="4904" name="Freeform 2689"/>
              <p:cNvSpPr/>
              <p:nvPr/>
            </p:nvSpPr>
            <p:spPr bwMode="auto">
              <a:xfrm>
                <a:off x="733425" y="1100137"/>
                <a:ext cx="874713" cy="574675"/>
              </a:xfrm>
              <a:custGeom>
                <a:avLst/>
                <a:gdLst>
                  <a:gd name="T0" fmla="*/ 551 w 551"/>
                  <a:gd name="T1" fmla="*/ 0 h 362"/>
                  <a:gd name="T2" fmla="*/ 0 w 551"/>
                  <a:gd name="T3" fmla="*/ 0 h 362"/>
                  <a:gd name="T4" fmla="*/ 173 w 551"/>
                  <a:gd name="T5" fmla="*/ 180 h 362"/>
                  <a:gd name="T6" fmla="*/ 0 w 551"/>
                  <a:gd name="T7" fmla="*/ 362 h 362"/>
                  <a:gd name="T8" fmla="*/ 551 w 551"/>
                  <a:gd name="T9" fmla="*/ 362 h 362"/>
                  <a:gd name="T10" fmla="*/ 551 w 551"/>
                  <a:gd name="T11" fmla="*/ 0 h 362"/>
                </a:gdLst>
                <a:ahLst/>
                <a:cxnLst>
                  <a:cxn ang="0">
                    <a:pos x="T0" y="T1"/>
                  </a:cxn>
                  <a:cxn ang="0">
                    <a:pos x="T2" y="T3"/>
                  </a:cxn>
                  <a:cxn ang="0">
                    <a:pos x="T4" y="T5"/>
                  </a:cxn>
                  <a:cxn ang="0">
                    <a:pos x="T6" y="T7"/>
                  </a:cxn>
                  <a:cxn ang="0">
                    <a:pos x="T8" y="T9"/>
                  </a:cxn>
                  <a:cxn ang="0">
                    <a:pos x="T10" y="T11"/>
                  </a:cxn>
                </a:cxnLst>
                <a:rect l="0" t="0" r="r" b="b"/>
                <a:pathLst>
                  <a:path w="551" h="362">
                    <a:moveTo>
                      <a:pt x="551" y="0"/>
                    </a:moveTo>
                    <a:lnTo>
                      <a:pt x="0" y="0"/>
                    </a:lnTo>
                    <a:lnTo>
                      <a:pt x="173" y="180"/>
                    </a:lnTo>
                    <a:lnTo>
                      <a:pt x="0" y="362"/>
                    </a:lnTo>
                    <a:lnTo>
                      <a:pt x="551" y="362"/>
                    </a:lnTo>
                    <a:lnTo>
                      <a:pt x="551" y="0"/>
                    </a:lnTo>
                    <a:close/>
                  </a:path>
                </a:pathLst>
              </a:custGeom>
              <a:solidFill>
                <a:srgbClr val="E7A7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5" name="Freeform 2690"/>
              <p:cNvSpPr/>
              <p:nvPr/>
            </p:nvSpPr>
            <p:spPr bwMode="auto">
              <a:xfrm>
                <a:off x="3984625" y="1100137"/>
                <a:ext cx="874713" cy="574675"/>
              </a:xfrm>
              <a:custGeom>
                <a:avLst/>
                <a:gdLst>
                  <a:gd name="T0" fmla="*/ 0 w 551"/>
                  <a:gd name="T1" fmla="*/ 0 h 362"/>
                  <a:gd name="T2" fmla="*/ 551 w 551"/>
                  <a:gd name="T3" fmla="*/ 0 h 362"/>
                  <a:gd name="T4" fmla="*/ 378 w 551"/>
                  <a:gd name="T5" fmla="*/ 180 h 362"/>
                  <a:gd name="T6" fmla="*/ 551 w 551"/>
                  <a:gd name="T7" fmla="*/ 362 h 362"/>
                  <a:gd name="T8" fmla="*/ 0 w 551"/>
                  <a:gd name="T9" fmla="*/ 362 h 362"/>
                  <a:gd name="T10" fmla="*/ 0 w 551"/>
                  <a:gd name="T11" fmla="*/ 0 h 362"/>
                </a:gdLst>
                <a:ahLst/>
                <a:cxnLst>
                  <a:cxn ang="0">
                    <a:pos x="T0" y="T1"/>
                  </a:cxn>
                  <a:cxn ang="0">
                    <a:pos x="T2" y="T3"/>
                  </a:cxn>
                  <a:cxn ang="0">
                    <a:pos x="T4" y="T5"/>
                  </a:cxn>
                  <a:cxn ang="0">
                    <a:pos x="T6" y="T7"/>
                  </a:cxn>
                  <a:cxn ang="0">
                    <a:pos x="T8" y="T9"/>
                  </a:cxn>
                  <a:cxn ang="0">
                    <a:pos x="T10" y="T11"/>
                  </a:cxn>
                </a:cxnLst>
                <a:rect l="0" t="0" r="r" b="b"/>
                <a:pathLst>
                  <a:path w="551" h="362">
                    <a:moveTo>
                      <a:pt x="0" y="0"/>
                    </a:moveTo>
                    <a:lnTo>
                      <a:pt x="551" y="0"/>
                    </a:lnTo>
                    <a:lnTo>
                      <a:pt x="378" y="180"/>
                    </a:lnTo>
                    <a:lnTo>
                      <a:pt x="551" y="362"/>
                    </a:lnTo>
                    <a:lnTo>
                      <a:pt x="0" y="362"/>
                    </a:lnTo>
                    <a:lnTo>
                      <a:pt x="0" y="0"/>
                    </a:lnTo>
                    <a:close/>
                  </a:path>
                </a:pathLst>
              </a:custGeom>
              <a:solidFill>
                <a:srgbClr val="E7A74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6" name="Freeform 2691"/>
              <p:cNvSpPr/>
              <p:nvPr/>
            </p:nvSpPr>
            <p:spPr bwMode="auto">
              <a:xfrm>
                <a:off x="1247775" y="1047750"/>
                <a:ext cx="360363" cy="627063"/>
              </a:xfrm>
              <a:custGeom>
                <a:avLst/>
                <a:gdLst>
                  <a:gd name="T0" fmla="*/ 0 w 227"/>
                  <a:gd name="T1" fmla="*/ 0 h 395"/>
                  <a:gd name="T2" fmla="*/ 0 w 227"/>
                  <a:gd name="T3" fmla="*/ 265 h 395"/>
                  <a:gd name="T4" fmla="*/ 227 w 227"/>
                  <a:gd name="T5" fmla="*/ 395 h 395"/>
                  <a:gd name="T6" fmla="*/ 227 w 227"/>
                  <a:gd name="T7" fmla="*/ 0 h 395"/>
                  <a:gd name="T8" fmla="*/ 0 w 227"/>
                  <a:gd name="T9" fmla="*/ 0 h 395"/>
                </a:gdLst>
                <a:ahLst/>
                <a:cxnLst>
                  <a:cxn ang="0">
                    <a:pos x="T0" y="T1"/>
                  </a:cxn>
                  <a:cxn ang="0">
                    <a:pos x="T2" y="T3"/>
                  </a:cxn>
                  <a:cxn ang="0">
                    <a:pos x="T4" y="T5"/>
                  </a:cxn>
                  <a:cxn ang="0">
                    <a:pos x="T6" y="T7"/>
                  </a:cxn>
                  <a:cxn ang="0">
                    <a:pos x="T8" y="T9"/>
                  </a:cxn>
                </a:cxnLst>
                <a:rect l="0" t="0" r="r" b="b"/>
                <a:pathLst>
                  <a:path w="227" h="395">
                    <a:moveTo>
                      <a:pt x="0" y="0"/>
                    </a:moveTo>
                    <a:lnTo>
                      <a:pt x="0" y="265"/>
                    </a:lnTo>
                    <a:lnTo>
                      <a:pt x="227" y="395"/>
                    </a:lnTo>
                    <a:lnTo>
                      <a:pt x="227" y="0"/>
                    </a:lnTo>
                    <a:lnTo>
                      <a:pt x="0" y="0"/>
                    </a:lnTo>
                    <a:close/>
                  </a:path>
                </a:pathLst>
              </a:custGeom>
              <a:solidFill>
                <a:srgbClr val="9651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7" name="Freeform 2692"/>
              <p:cNvSpPr/>
              <p:nvPr/>
            </p:nvSpPr>
            <p:spPr bwMode="auto">
              <a:xfrm>
                <a:off x="3984625" y="1047750"/>
                <a:ext cx="360363" cy="627063"/>
              </a:xfrm>
              <a:custGeom>
                <a:avLst/>
                <a:gdLst>
                  <a:gd name="T0" fmla="*/ 227 w 227"/>
                  <a:gd name="T1" fmla="*/ 0 h 395"/>
                  <a:gd name="T2" fmla="*/ 227 w 227"/>
                  <a:gd name="T3" fmla="*/ 265 h 395"/>
                  <a:gd name="T4" fmla="*/ 0 w 227"/>
                  <a:gd name="T5" fmla="*/ 395 h 395"/>
                  <a:gd name="T6" fmla="*/ 0 w 227"/>
                  <a:gd name="T7" fmla="*/ 0 h 395"/>
                  <a:gd name="T8" fmla="*/ 227 w 227"/>
                  <a:gd name="T9" fmla="*/ 0 h 395"/>
                </a:gdLst>
                <a:ahLst/>
                <a:cxnLst>
                  <a:cxn ang="0">
                    <a:pos x="T0" y="T1"/>
                  </a:cxn>
                  <a:cxn ang="0">
                    <a:pos x="T2" y="T3"/>
                  </a:cxn>
                  <a:cxn ang="0">
                    <a:pos x="T4" y="T5"/>
                  </a:cxn>
                  <a:cxn ang="0">
                    <a:pos x="T6" y="T7"/>
                  </a:cxn>
                  <a:cxn ang="0">
                    <a:pos x="T8" y="T9"/>
                  </a:cxn>
                </a:cxnLst>
                <a:rect l="0" t="0" r="r" b="b"/>
                <a:pathLst>
                  <a:path w="227" h="395">
                    <a:moveTo>
                      <a:pt x="227" y="0"/>
                    </a:moveTo>
                    <a:lnTo>
                      <a:pt x="227" y="265"/>
                    </a:lnTo>
                    <a:lnTo>
                      <a:pt x="0" y="395"/>
                    </a:lnTo>
                    <a:lnTo>
                      <a:pt x="0" y="0"/>
                    </a:lnTo>
                    <a:lnTo>
                      <a:pt x="227" y="0"/>
                    </a:lnTo>
                    <a:close/>
                  </a:path>
                </a:pathLst>
              </a:custGeom>
              <a:solidFill>
                <a:srgbClr val="96512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8" name="Rectangle 2693"/>
              <p:cNvSpPr>
                <a:spLocks noChangeArrowheads="1"/>
              </p:cNvSpPr>
              <p:nvPr/>
            </p:nvSpPr>
            <p:spPr bwMode="auto">
              <a:xfrm>
                <a:off x="1247775" y="893762"/>
                <a:ext cx="3097213" cy="574675"/>
              </a:xfrm>
              <a:prstGeom prst="rect">
                <a:avLst/>
              </a:prstGeom>
              <a:solidFill>
                <a:srgbClr val="F6B84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909" name="Rectangle 2694"/>
              <p:cNvSpPr>
                <a:spLocks noChangeArrowheads="1"/>
              </p:cNvSpPr>
              <p:nvPr/>
            </p:nvSpPr>
            <p:spPr bwMode="auto">
              <a:xfrm>
                <a:off x="1304925" y="954087"/>
                <a:ext cx="2984500" cy="457200"/>
              </a:xfrm>
              <a:prstGeom prst="rect">
                <a:avLst/>
              </a:prstGeom>
              <a:solidFill>
                <a:srgbClr val="EBBE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grpSp>
        <p:sp>
          <p:nvSpPr>
            <p:cNvPr id="4912" name="矩形 4911"/>
            <p:cNvSpPr/>
            <p:nvPr/>
          </p:nvSpPr>
          <p:spPr>
            <a:xfrm>
              <a:off x="2469313" y="993373"/>
              <a:ext cx="1043876" cy="369332"/>
            </a:xfrm>
            <a:prstGeom prst="rect">
              <a:avLst/>
            </a:prstGeom>
          </p:spPr>
          <p:txBody>
            <a:bodyPr wrap="none">
              <a:spAutoFit/>
            </a:bodyPr>
            <a:lstStyle/>
            <a:p>
              <a:pPr algn="ctr"/>
              <a:r>
                <a:rPr lang="en-US" altLang="zh-CN" b="1" dirty="0">
                  <a:solidFill>
                    <a:srgbClr val="2E343F"/>
                  </a:solidFill>
                  <a:latin typeface="Arial" panose="020B0604020202020204" pitchFamily="34" charset="0"/>
                  <a:ea typeface="Microsoft JhengHei" panose="020B0604030504040204" pitchFamily="34" charset="-120"/>
                  <a:cs typeface="Arial" panose="020B0604020202020204" pitchFamily="34" charset="0"/>
                </a:rPr>
                <a:t>A</a:t>
              </a:r>
              <a:r>
                <a:rPr lang="zh-CN" altLang="en-US" b="1" dirty="0">
                  <a:solidFill>
                    <a:srgbClr val="2E343F"/>
                  </a:solidFill>
                  <a:latin typeface="Arial" panose="020B0604020202020204" pitchFamily="34" charset="0"/>
                  <a:ea typeface="Microsoft JhengHei" panose="020B0604030504040204" pitchFamily="34" charset="-120"/>
                  <a:cs typeface="Arial" panose="020B0604020202020204" pitchFamily="34" charset="0"/>
                </a:rPr>
                <a:t>尚设计</a:t>
              </a:r>
              <a:endParaRPr lang="en-US" altLang="zh-CN" b="1" dirty="0">
                <a:solidFill>
                  <a:srgbClr val="2E343F"/>
                </a:solidFill>
                <a:latin typeface="Arial" panose="020B0604020202020204" pitchFamily="34" charset="0"/>
                <a:ea typeface="Microsoft JhengHei" panose="020B0604030504040204" pitchFamily="34" charset="-120"/>
                <a:cs typeface="Arial" panose="020B0604020202020204" pitchFamily="34" charset="0"/>
              </a:endParaRPr>
            </a:p>
          </p:txBody>
        </p:sp>
      </p:grpSp>
      <p:sp>
        <p:nvSpPr>
          <p:cNvPr id="4913" name="矩形 4912"/>
          <p:cNvSpPr/>
          <p:nvPr/>
        </p:nvSpPr>
        <p:spPr>
          <a:xfrm>
            <a:off x="5560795" y="3062963"/>
            <a:ext cx="4283545" cy="1600438"/>
          </a:xfrm>
          <a:prstGeom prst="rect">
            <a:avLst/>
          </a:prstGeom>
        </p:spPr>
        <p:txBody>
          <a:bodyPr wrap="none" anchor="ctr">
            <a:spAutoFit/>
          </a:bodyPr>
          <a:lstStyle/>
          <a:p>
            <a:r>
              <a:rPr lang="en-US" altLang="zh-CN" sz="9800" b="1" dirty="0">
                <a:solidFill>
                  <a:srgbClr val="E8E8E7"/>
                </a:solidFill>
                <a:latin typeface="Caledo" panose="0200080F080000000000" pitchFamily="2" charset="0"/>
                <a:ea typeface="Roboto" pitchFamily="2" charset="0"/>
              </a:rPr>
              <a:t>THANK YOU</a:t>
            </a:r>
            <a:endParaRPr lang="zh-CN" altLang="en-US" sz="9800" b="1" dirty="0">
              <a:solidFill>
                <a:srgbClr val="E8E8E7"/>
              </a:solidFill>
              <a:latin typeface="Caledo" panose="0200080F080000000000" pitchFamily="2" charset="0"/>
              <a:ea typeface="Microsoft JhengHei" panose="020B0604030504040204" pitchFamily="34" charset="-120"/>
            </a:endParaRPr>
          </a:p>
        </p:txBody>
      </p:sp>
      <p:sp>
        <p:nvSpPr>
          <p:cNvPr id="4915" name="矩形 4914"/>
          <p:cNvSpPr/>
          <p:nvPr/>
        </p:nvSpPr>
        <p:spPr>
          <a:xfrm>
            <a:off x="5567363" y="2238345"/>
            <a:ext cx="4250010" cy="400110"/>
          </a:xfrm>
          <a:prstGeom prst="rect">
            <a:avLst/>
          </a:prstGeom>
        </p:spPr>
        <p:txBody>
          <a:bodyPr wrap="none">
            <a:spAutoFit/>
          </a:bodyPr>
          <a:lstStyle/>
          <a:p>
            <a:r>
              <a:rPr lang="da-DK" altLang="zh-CN" sz="2000" b="1" dirty="0">
                <a:solidFill>
                  <a:srgbClr val="2C333F"/>
                </a:solidFill>
                <a:latin typeface="Arial" panose="020B0604020202020204" pitchFamily="34" charset="0"/>
                <a:cs typeface="Arial" panose="020B0604020202020204" pitchFamily="34" charset="0"/>
              </a:rPr>
              <a:t>LOREM IPSUM DOLOR SIT AMET</a:t>
            </a:r>
            <a:endParaRPr lang="zh-CN" altLang="en-US" sz="2000" b="1" dirty="0">
              <a:solidFill>
                <a:srgbClr val="2C333F"/>
              </a:solidFill>
              <a:latin typeface="Arial" panose="020B0604020202020204" pitchFamily="34" charset="0"/>
              <a:cs typeface="Arial" panose="020B0604020202020204" pitchFamily="34" charset="0"/>
            </a:endParaRPr>
          </a:p>
        </p:txBody>
      </p:sp>
      <p:sp>
        <p:nvSpPr>
          <p:cNvPr id="4918" name="文本框 4917"/>
          <p:cNvSpPr txBox="1"/>
          <p:nvPr/>
        </p:nvSpPr>
        <p:spPr>
          <a:xfrm>
            <a:off x="10416906" y="2254805"/>
            <a:ext cx="671979" cy="369332"/>
          </a:xfrm>
          <a:prstGeom prst="rect">
            <a:avLst/>
          </a:prstGeom>
          <a:noFill/>
        </p:spPr>
        <p:txBody>
          <a:bodyPr wrap="none" rtlCol="0">
            <a:spAutoFit/>
          </a:bodyPr>
          <a:lstStyle/>
          <a:p>
            <a:r>
              <a:rPr lang="en-US" altLang="zh-CN" b="1" dirty="0">
                <a:solidFill>
                  <a:srgbClr val="FDFCFC"/>
                </a:solidFill>
                <a:latin typeface="Arial" panose="020B0604020202020204" pitchFamily="34" charset="0"/>
                <a:cs typeface="Arial" panose="020B0604020202020204" pitchFamily="34" charset="0"/>
              </a:rPr>
              <a:t>END</a:t>
            </a:r>
            <a:endParaRPr lang="zh-CN" altLang="en-US" b="1" dirty="0">
              <a:solidFill>
                <a:srgbClr val="FDFCFC"/>
              </a:solidFill>
              <a:latin typeface="Arial" panose="020B0604020202020204" pitchFamily="34" charset="0"/>
              <a:cs typeface="Arial" panose="020B0604020202020204" pitchFamily="34" charset="0"/>
            </a:endParaRPr>
          </a:p>
        </p:txBody>
      </p:sp>
      <p:grpSp>
        <p:nvGrpSpPr>
          <p:cNvPr id="1335" name="组合 1334"/>
          <p:cNvGrpSpPr/>
          <p:nvPr/>
        </p:nvGrpSpPr>
        <p:grpSpPr>
          <a:xfrm>
            <a:off x="1203325" y="1970088"/>
            <a:ext cx="3573463" cy="3578225"/>
            <a:chOff x="1203325" y="1970088"/>
            <a:chExt cx="3573463" cy="3578225"/>
          </a:xfrm>
        </p:grpSpPr>
        <p:sp>
          <p:nvSpPr>
            <p:cNvPr id="1336" name="Oval 2665"/>
            <p:cNvSpPr>
              <a:spLocks noChangeArrowheads="1"/>
            </p:cNvSpPr>
            <p:nvPr/>
          </p:nvSpPr>
          <p:spPr bwMode="auto">
            <a:xfrm>
              <a:off x="1203325" y="1970088"/>
              <a:ext cx="3573463" cy="3578225"/>
            </a:xfrm>
            <a:prstGeom prst="ellipse">
              <a:avLst/>
            </a:prstGeom>
            <a:solidFill>
              <a:srgbClr val="E5E5E4"/>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algn="ctr"/>
              <a:endParaRPr lang="zh-CN" altLang="en-US"/>
            </a:p>
          </p:txBody>
        </p:sp>
        <p:sp>
          <p:nvSpPr>
            <p:cNvPr id="1337" name="Freeform 2666"/>
            <p:cNvSpPr>
              <a:spLocks noEditPoints="1"/>
            </p:cNvSpPr>
            <p:nvPr/>
          </p:nvSpPr>
          <p:spPr bwMode="auto">
            <a:xfrm>
              <a:off x="1303655" y="2077403"/>
              <a:ext cx="3357563" cy="3359150"/>
            </a:xfrm>
            <a:custGeom>
              <a:avLst/>
              <a:gdLst>
                <a:gd name="T0" fmla="*/ 221 w 870"/>
                <a:gd name="T1" fmla="*/ 221 h 870"/>
                <a:gd name="T2" fmla="*/ 221 w 870"/>
                <a:gd name="T3" fmla="*/ 650 h 870"/>
                <a:gd name="T4" fmla="*/ 650 w 870"/>
                <a:gd name="T5" fmla="*/ 650 h 870"/>
                <a:gd name="T6" fmla="*/ 650 w 870"/>
                <a:gd name="T7" fmla="*/ 221 h 870"/>
                <a:gd name="T8" fmla="*/ 435 w 870"/>
                <a:gd name="T9" fmla="*/ 753 h 870"/>
                <a:gd name="T10" fmla="*/ 117 w 870"/>
                <a:gd name="T11" fmla="*/ 435 h 870"/>
                <a:gd name="T12" fmla="*/ 435 w 870"/>
                <a:gd name="T13" fmla="*/ 117 h 870"/>
                <a:gd name="T14" fmla="*/ 753 w 870"/>
                <a:gd name="T15" fmla="*/ 435 h 870"/>
                <a:gd name="T16" fmla="*/ 435 w 870"/>
                <a:gd name="T17" fmla="*/ 753 h 870"/>
                <a:gd name="T18" fmla="*/ 391 w 870"/>
                <a:gd name="T19" fmla="*/ 66 h 870"/>
                <a:gd name="T20" fmla="*/ 310 w 870"/>
                <a:gd name="T21" fmla="*/ 86 h 870"/>
                <a:gd name="T22" fmla="*/ 236 w 870"/>
                <a:gd name="T23" fmla="*/ 122 h 870"/>
                <a:gd name="T24" fmla="*/ 171 w 870"/>
                <a:gd name="T25" fmla="*/ 174 h 870"/>
                <a:gd name="T26" fmla="*/ 119 w 870"/>
                <a:gd name="T27" fmla="*/ 240 h 870"/>
                <a:gd name="T28" fmla="*/ 84 w 870"/>
                <a:gd name="T29" fmla="*/ 315 h 870"/>
                <a:gd name="T30" fmla="*/ 66 w 870"/>
                <a:gd name="T31" fmla="*/ 396 h 870"/>
                <a:gd name="T32" fmla="*/ 66 w 870"/>
                <a:gd name="T33" fmla="*/ 479 h 870"/>
                <a:gd name="T34" fmla="*/ 85 w 870"/>
                <a:gd name="T35" fmla="*/ 560 h 870"/>
                <a:gd name="T36" fmla="*/ 122 w 870"/>
                <a:gd name="T37" fmla="*/ 635 h 870"/>
                <a:gd name="T38" fmla="*/ 174 w 870"/>
                <a:gd name="T39" fmla="*/ 700 h 870"/>
                <a:gd name="T40" fmla="*/ 240 w 870"/>
                <a:gd name="T41" fmla="*/ 751 h 870"/>
                <a:gd name="T42" fmla="*/ 315 w 870"/>
                <a:gd name="T43" fmla="*/ 787 h 870"/>
                <a:gd name="T44" fmla="*/ 396 w 870"/>
                <a:gd name="T45" fmla="*/ 805 h 870"/>
                <a:gd name="T46" fmla="*/ 479 w 870"/>
                <a:gd name="T47" fmla="*/ 804 h 870"/>
                <a:gd name="T48" fmla="*/ 560 w 870"/>
                <a:gd name="T49" fmla="*/ 785 h 870"/>
                <a:gd name="T50" fmla="*/ 635 w 870"/>
                <a:gd name="T51" fmla="*/ 748 h 870"/>
                <a:gd name="T52" fmla="*/ 700 w 870"/>
                <a:gd name="T53" fmla="*/ 696 h 870"/>
                <a:gd name="T54" fmla="*/ 751 w 870"/>
                <a:gd name="T55" fmla="*/ 631 h 870"/>
                <a:gd name="T56" fmla="*/ 787 w 870"/>
                <a:gd name="T57" fmla="*/ 556 h 870"/>
                <a:gd name="T58" fmla="*/ 805 w 870"/>
                <a:gd name="T59" fmla="*/ 474 h 870"/>
                <a:gd name="T60" fmla="*/ 804 w 870"/>
                <a:gd name="T61" fmla="*/ 391 h 870"/>
                <a:gd name="T62" fmla="*/ 785 w 870"/>
                <a:gd name="T63" fmla="*/ 310 h 870"/>
                <a:gd name="T64" fmla="*/ 748 w 870"/>
                <a:gd name="T65" fmla="*/ 236 h 870"/>
                <a:gd name="T66" fmla="*/ 696 w 870"/>
                <a:gd name="T67" fmla="*/ 171 h 870"/>
                <a:gd name="T68" fmla="*/ 631 w 870"/>
                <a:gd name="T69" fmla="*/ 119 h 870"/>
                <a:gd name="T70" fmla="*/ 556 w 870"/>
                <a:gd name="T71" fmla="*/ 84 h 870"/>
                <a:gd name="T72" fmla="*/ 474 w 870"/>
                <a:gd name="T73" fmla="*/ 66 h 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0" h="870">
                  <a:moveTo>
                    <a:pt x="435" y="132"/>
                  </a:moveTo>
                  <a:cubicBezTo>
                    <a:pt x="352" y="132"/>
                    <a:pt x="276" y="166"/>
                    <a:pt x="221" y="221"/>
                  </a:cubicBezTo>
                  <a:cubicBezTo>
                    <a:pt x="166" y="276"/>
                    <a:pt x="132" y="352"/>
                    <a:pt x="132" y="435"/>
                  </a:cubicBezTo>
                  <a:cubicBezTo>
                    <a:pt x="132" y="519"/>
                    <a:pt x="166" y="595"/>
                    <a:pt x="221" y="650"/>
                  </a:cubicBezTo>
                  <a:cubicBezTo>
                    <a:pt x="276" y="704"/>
                    <a:pt x="352" y="738"/>
                    <a:pt x="435" y="738"/>
                  </a:cubicBezTo>
                  <a:cubicBezTo>
                    <a:pt x="519" y="738"/>
                    <a:pt x="595" y="704"/>
                    <a:pt x="650" y="650"/>
                  </a:cubicBezTo>
                  <a:cubicBezTo>
                    <a:pt x="704" y="595"/>
                    <a:pt x="738" y="519"/>
                    <a:pt x="738" y="435"/>
                  </a:cubicBezTo>
                  <a:cubicBezTo>
                    <a:pt x="738" y="352"/>
                    <a:pt x="704" y="276"/>
                    <a:pt x="650" y="221"/>
                  </a:cubicBezTo>
                  <a:cubicBezTo>
                    <a:pt x="595" y="166"/>
                    <a:pt x="519" y="132"/>
                    <a:pt x="435" y="132"/>
                  </a:cubicBezTo>
                  <a:moveTo>
                    <a:pt x="435" y="753"/>
                  </a:moveTo>
                  <a:cubicBezTo>
                    <a:pt x="347" y="753"/>
                    <a:pt x="268" y="718"/>
                    <a:pt x="210" y="660"/>
                  </a:cubicBezTo>
                  <a:cubicBezTo>
                    <a:pt x="153" y="603"/>
                    <a:pt x="117" y="523"/>
                    <a:pt x="117" y="435"/>
                  </a:cubicBezTo>
                  <a:cubicBezTo>
                    <a:pt x="117" y="347"/>
                    <a:pt x="153" y="268"/>
                    <a:pt x="210" y="210"/>
                  </a:cubicBezTo>
                  <a:cubicBezTo>
                    <a:pt x="268" y="153"/>
                    <a:pt x="347" y="117"/>
                    <a:pt x="435" y="117"/>
                  </a:cubicBezTo>
                  <a:cubicBezTo>
                    <a:pt x="523" y="117"/>
                    <a:pt x="603" y="153"/>
                    <a:pt x="660" y="210"/>
                  </a:cubicBezTo>
                  <a:cubicBezTo>
                    <a:pt x="718" y="268"/>
                    <a:pt x="753" y="347"/>
                    <a:pt x="753" y="435"/>
                  </a:cubicBezTo>
                  <a:cubicBezTo>
                    <a:pt x="753" y="523"/>
                    <a:pt x="718" y="603"/>
                    <a:pt x="660" y="660"/>
                  </a:cubicBezTo>
                  <a:cubicBezTo>
                    <a:pt x="603" y="718"/>
                    <a:pt x="523" y="753"/>
                    <a:pt x="435" y="753"/>
                  </a:cubicBezTo>
                  <a:moveTo>
                    <a:pt x="433" y="0"/>
                  </a:moveTo>
                  <a:cubicBezTo>
                    <a:pt x="391" y="66"/>
                    <a:pt x="391" y="66"/>
                    <a:pt x="391" y="66"/>
                  </a:cubicBezTo>
                  <a:cubicBezTo>
                    <a:pt x="336" y="12"/>
                    <a:pt x="336" y="12"/>
                    <a:pt x="336" y="12"/>
                  </a:cubicBezTo>
                  <a:cubicBezTo>
                    <a:pt x="310" y="86"/>
                    <a:pt x="310" y="86"/>
                    <a:pt x="310" y="86"/>
                  </a:cubicBezTo>
                  <a:cubicBezTo>
                    <a:pt x="244" y="44"/>
                    <a:pt x="244" y="44"/>
                    <a:pt x="244" y="44"/>
                  </a:cubicBezTo>
                  <a:cubicBezTo>
                    <a:pt x="236" y="122"/>
                    <a:pt x="236" y="122"/>
                    <a:pt x="236" y="122"/>
                  </a:cubicBezTo>
                  <a:cubicBezTo>
                    <a:pt x="162" y="97"/>
                    <a:pt x="162" y="97"/>
                    <a:pt x="162" y="97"/>
                  </a:cubicBezTo>
                  <a:cubicBezTo>
                    <a:pt x="171" y="174"/>
                    <a:pt x="171" y="174"/>
                    <a:pt x="171" y="174"/>
                  </a:cubicBezTo>
                  <a:cubicBezTo>
                    <a:pt x="93" y="166"/>
                    <a:pt x="93" y="166"/>
                    <a:pt x="93" y="166"/>
                  </a:cubicBezTo>
                  <a:cubicBezTo>
                    <a:pt x="119" y="240"/>
                    <a:pt x="119" y="240"/>
                    <a:pt x="119" y="240"/>
                  </a:cubicBezTo>
                  <a:cubicBezTo>
                    <a:pt x="42" y="249"/>
                    <a:pt x="42" y="249"/>
                    <a:pt x="42" y="249"/>
                  </a:cubicBezTo>
                  <a:cubicBezTo>
                    <a:pt x="84" y="315"/>
                    <a:pt x="84" y="315"/>
                    <a:pt x="84" y="315"/>
                  </a:cubicBezTo>
                  <a:cubicBezTo>
                    <a:pt x="10" y="341"/>
                    <a:pt x="10" y="341"/>
                    <a:pt x="10" y="341"/>
                  </a:cubicBezTo>
                  <a:cubicBezTo>
                    <a:pt x="66" y="396"/>
                    <a:pt x="66" y="396"/>
                    <a:pt x="66" y="396"/>
                  </a:cubicBezTo>
                  <a:cubicBezTo>
                    <a:pt x="0" y="438"/>
                    <a:pt x="0" y="438"/>
                    <a:pt x="0" y="438"/>
                  </a:cubicBezTo>
                  <a:cubicBezTo>
                    <a:pt x="66" y="479"/>
                    <a:pt x="66" y="479"/>
                    <a:pt x="66" y="479"/>
                  </a:cubicBezTo>
                  <a:cubicBezTo>
                    <a:pt x="12" y="535"/>
                    <a:pt x="12" y="535"/>
                    <a:pt x="12" y="535"/>
                  </a:cubicBezTo>
                  <a:cubicBezTo>
                    <a:pt x="85" y="560"/>
                    <a:pt x="85" y="560"/>
                    <a:pt x="85" y="560"/>
                  </a:cubicBezTo>
                  <a:cubicBezTo>
                    <a:pt x="44" y="626"/>
                    <a:pt x="44" y="626"/>
                    <a:pt x="44" y="626"/>
                  </a:cubicBezTo>
                  <a:cubicBezTo>
                    <a:pt x="122" y="635"/>
                    <a:pt x="122" y="635"/>
                    <a:pt x="122" y="635"/>
                  </a:cubicBezTo>
                  <a:cubicBezTo>
                    <a:pt x="97" y="709"/>
                    <a:pt x="97" y="709"/>
                    <a:pt x="97" y="709"/>
                  </a:cubicBezTo>
                  <a:cubicBezTo>
                    <a:pt x="174" y="700"/>
                    <a:pt x="174" y="700"/>
                    <a:pt x="174" y="700"/>
                  </a:cubicBezTo>
                  <a:cubicBezTo>
                    <a:pt x="166" y="777"/>
                    <a:pt x="166" y="777"/>
                    <a:pt x="166" y="777"/>
                  </a:cubicBezTo>
                  <a:cubicBezTo>
                    <a:pt x="240" y="751"/>
                    <a:pt x="240" y="751"/>
                    <a:pt x="240" y="751"/>
                  </a:cubicBezTo>
                  <a:cubicBezTo>
                    <a:pt x="249" y="828"/>
                    <a:pt x="249" y="828"/>
                    <a:pt x="249" y="828"/>
                  </a:cubicBezTo>
                  <a:cubicBezTo>
                    <a:pt x="315" y="787"/>
                    <a:pt x="315" y="787"/>
                    <a:pt x="315" y="787"/>
                  </a:cubicBezTo>
                  <a:cubicBezTo>
                    <a:pt x="341" y="860"/>
                    <a:pt x="341" y="860"/>
                    <a:pt x="341" y="860"/>
                  </a:cubicBezTo>
                  <a:cubicBezTo>
                    <a:pt x="396" y="805"/>
                    <a:pt x="396" y="805"/>
                    <a:pt x="396" y="805"/>
                  </a:cubicBezTo>
                  <a:cubicBezTo>
                    <a:pt x="438" y="870"/>
                    <a:pt x="438" y="870"/>
                    <a:pt x="438" y="870"/>
                  </a:cubicBezTo>
                  <a:cubicBezTo>
                    <a:pt x="479" y="804"/>
                    <a:pt x="479" y="804"/>
                    <a:pt x="479" y="804"/>
                  </a:cubicBezTo>
                  <a:cubicBezTo>
                    <a:pt x="534" y="859"/>
                    <a:pt x="534" y="859"/>
                    <a:pt x="534" y="859"/>
                  </a:cubicBezTo>
                  <a:cubicBezTo>
                    <a:pt x="560" y="785"/>
                    <a:pt x="560" y="785"/>
                    <a:pt x="560" y="785"/>
                  </a:cubicBezTo>
                  <a:cubicBezTo>
                    <a:pt x="626" y="826"/>
                    <a:pt x="626" y="826"/>
                    <a:pt x="626" y="826"/>
                  </a:cubicBezTo>
                  <a:cubicBezTo>
                    <a:pt x="635" y="748"/>
                    <a:pt x="635" y="748"/>
                    <a:pt x="635" y="748"/>
                  </a:cubicBezTo>
                  <a:cubicBezTo>
                    <a:pt x="708" y="774"/>
                    <a:pt x="708" y="774"/>
                    <a:pt x="708" y="774"/>
                  </a:cubicBezTo>
                  <a:cubicBezTo>
                    <a:pt x="700" y="696"/>
                    <a:pt x="700" y="696"/>
                    <a:pt x="700" y="696"/>
                  </a:cubicBezTo>
                  <a:cubicBezTo>
                    <a:pt x="777" y="705"/>
                    <a:pt x="777" y="705"/>
                    <a:pt x="777" y="705"/>
                  </a:cubicBezTo>
                  <a:cubicBezTo>
                    <a:pt x="751" y="631"/>
                    <a:pt x="751" y="631"/>
                    <a:pt x="751" y="631"/>
                  </a:cubicBezTo>
                  <a:cubicBezTo>
                    <a:pt x="828" y="622"/>
                    <a:pt x="828" y="622"/>
                    <a:pt x="828" y="622"/>
                  </a:cubicBezTo>
                  <a:cubicBezTo>
                    <a:pt x="787" y="556"/>
                    <a:pt x="787" y="556"/>
                    <a:pt x="787" y="556"/>
                  </a:cubicBezTo>
                  <a:cubicBezTo>
                    <a:pt x="860" y="530"/>
                    <a:pt x="860" y="530"/>
                    <a:pt x="860" y="530"/>
                  </a:cubicBezTo>
                  <a:cubicBezTo>
                    <a:pt x="805" y="474"/>
                    <a:pt x="805" y="474"/>
                    <a:pt x="805" y="474"/>
                  </a:cubicBezTo>
                  <a:cubicBezTo>
                    <a:pt x="870" y="433"/>
                    <a:pt x="870" y="433"/>
                    <a:pt x="870" y="433"/>
                  </a:cubicBezTo>
                  <a:cubicBezTo>
                    <a:pt x="804" y="391"/>
                    <a:pt x="804" y="391"/>
                    <a:pt x="804" y="391"/>
                  </a:cubicBezTo>
                  <a:cubicBezTo>
                    <a:pt x="859" y="336"/>
                    <a:pt x="859" y="336"/>
                    <a:pt x="859" y="336"/>
                  </a:cubicBezTo>
                  <a:cubicBezTo>
                    <a:pt x="785" y="310"/>
                    <a:pt x="785" y="310"/>
                    <a:pt x="785" y="310"/>
                  </a:cubicBezTo>
                  <a:cubicBezTo>
                    <a:pt x="826" y="244"/>
                    <a:pt x="826" y="244"/>
                    <a:pt x="826" y="244"/>
                  </a:cubicBezTo>
                  <a:cubicBezTo>
                    <a:pt x="748" y="236"/>
                    <a:pt x="748" y="236"/>
                    <a:pt x="748" y="236"/>
                  </a:cubicBezTo>
                  <a:cubicBezTo>
                    <a:pt x="774" y="162"/>
                    <a:pt x="774" y="162"/>
                    <a:pt x="774" y="162"/>
                  </a:cubicBezTo>
                  <a:cubicBezTo>
                    <a:pt x="696" y="171"/>
                    <a:pt x="696" y="171"/>
                    <a:pt x="696" y="171"/>
                  </a:cubicBezTo>
                  <a:cubicBezTo>
                    <a:pt x="705" y="93"/>
                    <a:pt x="705" y="93"/>
                    <a:pt x="705" y="93"/>
                  </a:cubicBezTo>
                  <a:cubicBezTo>
                    <a:pt x="631" y="119"/>
                    <a:pt x="631" y="119"/>
                    <a:pt x="631" y="119"/>
                  </a:cubicBezTo>
                  <a:cubicBezTo>
                    <a:pt x="622" y="42"/>
                    <a:pt x="622" y="42"/>
                    <a:pt x="622" y="42"/>
                  </a:cubicBezTo>
                  <a:cubicBezTo>
                    <a:pt x="556" y="84"/>
                    <a:pt x="556" y="84"/>
                    <a:pt x="556" y="84"/>
                  </a:cubicBezTo>
                  <a:cubicBezTo>
                    <a:pt x="530" y="10"/>
                    <a:pt x="530" y="10"/>
                    <a:pt x="530" y="10"/>
                  </a:cubicBezTo>
                  <a:cubicBezTo>
                    <a:pt x="474" y="66"/>
                    <a:pt x="474" y="66"/>
                    <a:pt x="474" y="66"/>
                  </a:cubicBezTo>
                  <a:cubicBezTo>
                    <a:pt x="433" y="0"/>
                    <a:pt x="433" y="0"/>
                    <a:pt x="433" y="0"/>
                  </a:cubicBezTo>
                </a:path>
              </a:pathLst>
            </a:custGeom>
            <a:solidFill>
              <a:srgbClr val="2931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8" name="Oval 2667"/>
            <p:cNvSpPr>
              <a:spLocks noChangeArrowheads="1"/>
            </p:cNvSpPr>
            <p:nvPr/>
          </p:nvSpPr>
          <p:spPr bwMode="auto">
            <a:xfrm>
              <a:off x="3221355" y="4563428"/>
              <a:ext cx="134938" cy="136525"/>
            </a:xfrm>
            <a:prstGeom prst="ellipse">
              <a:avLst/>
            </a:prstGeom>
            <a:solidFill>
              <a:srgbClr val="A4A4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9" name="Oval 2668"/>
            <p:cNvSpPr>
              <a:spLocks noChangeArrowheads="1"/>
            </p:cNvSpPr>
            <p:nvPr/>
          </p:nvSpPr>
          <p:spPr bwMode="auto">
            <a:xfrm>
              <a:off x="3016568" y="4563428"/>
              <a:ext cx="139700" cy="136525"/>
            </a:xfrm>
            <a:prstGeom prst="ellipse">
              <a:avLst/>
            </a:prstGeom>
            <a:solidFill>
              <a:srgbClr val="A4A4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0" name="Oval 2669"/>
            <p:cNvSpPr>
              <a:spLocks noChangeArrowheads="1"/>
            </p:cNvSpPr>
            <p:nvPr/>
          </p:nvSpPr>
          <p:spPr bwMode="auto">
            <a:xfrm>
              <a:off x="2797493" y="4563428"/>
              <a:ext cx="134938" cy="136525"/>
            </a:xfrm>
            <a:prstGeom prst="ellipse">
              <a:avLst/>
            </a:prstGeom>
            <a:solidFill>
              <a:srgbClr val="A4A4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1" name="Oval 2670"/>
            <p:cNvSpPr>
              <a:spLocks noChangeArrowheads="1"/>
            </p:cNvSpPr>
            <p:nvPr/>
          </p:nvSpPr>
          <p:spPr bwMode="auto">
            <a:xfrm>
              <a:off x="2595880" y="4563428"/>
              <a:ext cx="134938" cy="136525"/>
            </a:xfrm>
            <a:prstGeom prst="ellipse">
              <a:avLst/>
            </a:prstGeom>
            <a:solidFill>
              <a:srgbClr val="A4A4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2" name="Freeform 2671"/>
            <p:cNvSpPr/>
            <p:nvPr/>
          </p:nvSpPr>
          <p:spPr bwMode="auto">
            <a:xfrm>
              <a:off x="2865755" y="2687003"/>
              <a:ext cx="174625" cy="166688"/>
            </a:xfrm>
            <a:custGeom>
              <a:avLst/>
              <a:gdLst>
                <a:gd name="T0" fmla="*/ 0 w 110"/>
                <a:gd name="T1" fmla="*/ 42 h 105"/>
                <a:gd name="T2" fmla="*/ 37 w 110"/>
                <a:gd name="T3" fmla="*/ 34 h 105"/>
                <a:gd name="T4" fmla="*/ 54 w 110"/>
                <a:gd name="T5" fmla="*/ 0 h 105"/>
                <a:gd name="T6" fmla="*/ 71 w 110"/>
                <a:gd name="T7" fmla="*/ 34 h 105"/>
                <a:gd name="T8" fmla="*/ 110 w 110"/>
                <a:gd name="T9" fmla="*/ 39 h 105"/>
                <a:gd name="T10" fmla="*/ 83 w 110"/>
                <a:gd name="T11" fmla="*/ 66 h 105"/>
                <a:gd name="T12" fmla="*/ 90 w 110"/>
                <a:gd name="T13" fmla="*/ 102 h 105"/>
                <a:gd name="T14" fmla="*/ 56 w 110"/>
                <a:gd name="T15" fmla="*/ 85 h 105"/>
                <a:gd name="T16" fmla="*/ 22 w 110"/>
                <a:gd name="T17" fmla="*/ 105 h 105"/>
                <a:gd name="T18" fmla="*/ 27 w 110"/>
                <a:gd name="T19" fmla="*/ 68 h 105"/>
                <a:gd name="T20" fmla="*/ 0 w 110"/>
                <a:gd name="T21" fmla="*/ 4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 h="105">
                  <a:moveTo>
                    <a:pt x="0" y="42"/>
                  </a:moveTo>
                  <a:lnTo>
                    <a:pt x="37" y="34"/>
                  </a:lnTo>
                  <a:lnTo>
                    <a:pt x="54" y="0"/>
                  </a:lnTo>
                  <a:lnTo>
                    <a:pt x="71" y="34"/>
                  </a:lnTo>
                  <a:lnTo>
                    <a:pt x="110" y="39"/>
                  </a:lnTo>
                  <a:lnTo>
                    <a:pt x="83" y="66"/>
                  </a:lnTo>
                  <a:lnTo>
                    <a:pt x="90" y="102"/>
                  </a:lnTo>
                  <a:lnTo>
                    <a:pt x="56" y="85"/>
                  </a:lnTo>
                  <a:lnTo>
                    <a:pt x="22" y="105"/>
                  </a:lnTo>
                  <a:lnTo>
                    <a:pt x="27" y="68"/>
                  </a:lnTo>
                  <a:lnTo>
                    <a:pt x="0" y="42"/>
                  </a:lnTo>
                  <a:close/>
                </a:path>
              </a:pathLst>
            </a:custGeom>
            <a:solidFill>
              <a:srgbClr val="F5CF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3" name="Freeform 2672"/>
            <p:cNvSpPr/>
            <p:nvPr/>
          </p:nvSpPr>
          <p:spPr bwMode="auto">
            <a:xfrm>
              <a:off x="2492693" y="2764790"/>
              <a:ext cx="153988" cy="146050"/>
            </a:xfrm>
            <a:custGeom>
              <a:avLst/>
              <a:gdLst>
                <a:gd name="T0" fmla="*/ 0 w 97"/>
                <a:gd name="T1" fmla="*/ 36 h 92"/>
                <a:gd name="T2" fmla="*/ 34 w 97"/>
                <a:gd name="T3" fmla="*/ 31 h 92"/>
                <a:gd name="T4" fmla="*/ 48 w 97"/>
                <a:gd name="T5" fmla="*/ 0 h 92"/>
                <a:gd name="T6" fmla="*/ 65 w 97"/>
                <a:gd name="T7" fmla="*/ 29 h 92"/>
                <a:gd name="T8" fmla="*/ 97 w 97"/>
                <a:gd name="T9" fmla="*/ 34 h 92"/>
                <a:gd name="T10" fmla="*/ 75 w 97"/>
                <a:gd name="T11" fmla="*/ 58 h 92"/>
                <a:gd name="T12" fmla="*/ 80 w 97"/>
                <a:gd name="T13" fmla="*/ 92 h 92"/>
                <a:gd name="T14" fmla="*/ 51 w 97"/>
                <a:gd name="T15" fmla="*/ 78 h 92"/>
                <a:gd name="T16" fmla="*/ 21 w 97"/>
                <a:gd name="T17" fmla="*/ 92 h 92"/>
                <a:gd name="T18" fmla="*/ 26 w 97"/>
                <a:gd name="T19" fmla="*/ 61 h 92"/>
                <a:gd name="T20" fmla="*/ 0 w 97"/>
                <a:gd name="T21" fmla="*/ 3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7" h="92">
                  <a:moveTo>
                    <a:pt x="0" y="36"/>
                  </a:moveTo>
                  <a:lnTo>
                    <a:pt x="34" y="31"/>
                  </a:lnTo>
                  <a:lnTo>
                    <a:pt x="48" y="0"/>
                  </a:lnTo>
                  <a:lnTo>
                    <a:pt x="65" y="29"/>
                  </a:lnTo>
                  <a:lnTo>
                    <a:pt x="97" y="34"/>
                  </a:lnTo>
                  <a:lnTo>
                    <a:pt x="75" y="58"/>
                  </a:lnTo>
                  <a:lnTo>
                    <a:pt x="80" y="92"/>
                  </a:lnTo>
                  <a:lnTo>
                    <a:pt x="51" y="78"/>
                  </a:lnTo>
                  <a:lnTo>
                    <a:pt x="21" y="92"/>
                  </a:lnTo>
                  <a:lnTo>
                    <a:pt x="26" y="61"/>
                  </a:lnTo>
                  <a:lnTo>
                    <a:pt x="0" y="36"/>
                  </a:lnTo>
                  <a:close/>
                </a:path>
              </a:pathLst>
            </a:custGeom>
            <a:solidFill>
              <a:srgbClr val="F5CF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4" name="Freeform 2673"/>
            <p:cNvSpPr/>
            <p:nvPr/>
          </p:nvSpPr>
          <p:spPr bwMode="auto">
            <a:xfrm>
              <a:off x="3259455" y="2764790"/>
              <a:ext cx="155575" cy="146050"/>
            </a:xfrm>
            <a:custGeom>
              <a:avLst/>
              <a:gdLst>
                <a:gd name="T0" fmla="*/ 98 w 98"/>
                <a:gd name="T1" fmla="*/ 36 h 92"/>
                <a:gd name="T2" fmla="*/ 66 w 98"/>
                <a:gd name="T3" fmla="*/ 31 h 92"/>
                <a:gd name="T4" fmla="*/ 51 w 98"/>
                <a:gd name="T5" fmla="*/ 0 h 92"/>
                <a:gd name="T6" fmla="*/ 34 w 98"/>
                <a:gd name="T7" fmla="*/ 29 h 92"/>
                <a:gd name="T8" fmla="*/ 0 w 98"/>
                <a:gd name="T9" fmla="*/ 34 h 92"/>
                <a:gd name="T10" fmla="*/ 25 w 98"/>
                <a:gd name="T11" fmla="*/ 58 h 92"/>
                <a:gd name="T12" fmla="*/ 17 w 98"/>
                <a:gd name="T13" fmla="*/ 92 h 92"/>
                <a:gd name="T14" fmla="*/ 49 w 98"/>
                <a:gd name="T15" fmla="*/ 78 h 92"/>
                <a:gd name="T16" fmla="*/ 78 w 98"/>
                <a:gd name="T17" fmla="*/ 92 h 92"/>
                <a:gd name="T18" fmla="*/ 73 w 98"/>
                <a:gd name="T19" fmla="*/ 61 h 92"/>
                <a:gd name="T20" fmla="*/ 98 w 98"/>
                <a:gd name="T21" fmla="*/ 3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8" h="92">
                  <a:moveTo>
                    <a:pt x="98" y="36"/>
                  </a:moveTo>
                  <a:lnTo>
                    <a:pt x="66" y="31"/>
                  </a:lnTo>
                  <a:lnTo>
                    <a:pt x="51" y="0"/>
                  </a:lnTo>
                  <a:lnTo>
                    <a:pt x="34" y="29"/>
                  </a:lnTo>
                  <a:lnTo>
                    <a:pt x="0" y="34"/>
                  </a:lnTo>
                  <a:lnTo>
                    <a:pt x="25" y="58"/>
                  </a:lnTo>
                  <a:lnTo>
                    <a:pt x="17" y="92"/>
                  </a:lnTo>
                  <a:lnTo>
                    <a:pt x="49" y="78"/>
                  </a:lnTo>
                  <a:lnTo>
                    <a:pt x="78" y="92"/>
                  </a:lnTo>
                  <a:lnTo>
                    <a:pt x="73" y="61"/>
                  </a:lnTo>
                  <a:lnTo>
                    <a:pt x="98" y="36"/>
                  </a:lnTo>
                  <a:close/>
                </a:path>
              </a:pathLst>
            </a:custGeom>
            <a:solidFill>
              <a:srgbClr val="F5CF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5" name="文本框 1344"/>
            <p:cNvSpPr txBox="1"/>
            <p:nvPr/>
          </p:nvSpPr>
          <p:spPr>
            <a:xfrm>
              <a:off x="2055281" y="3357598"/>
              <a:ext cx="1822935" cy="1323439"/>
            </a:xfrm>
            <a:prstGeom prst="rect">
              <a:avLst/>
            </a:prstGeom>
            <a:noFill/>
          </p:spPr>
          <p:txBody>
            <a:bodyPr wrap="none" rtlCol="0" anchor="ctr">
              <a:spAutoFit/>
            </a:bodyPr>
            <a:lstStyle/>
            <a:p>
              <a:pPr algn="ctr"/>
              <a:r>
                <a:rPr lang="en-US" altLang="zh-CN" sz="8000" b="1" dirty="0">
                  <a:solidFill>
                    <a:srgbClr val="C09A57"/>
                  </a:solidFill>
                  <a:latin typeface="Agency FB" panose="020B0503020202020204" pitchFamily="34" charset="0"/>
                </a:rPr>
                <a:t>201X</a:t>
              </a:r>
              <a:endParaRPr lang="zh-CN" altLang="en-US" sz="8000" b="1" dirty="0">
                <a:solidFill>
                  <a:srgbClr val="C09A57"/>
                </a:solidFill>
                <a:latin typeface="Agency FB" panose="020B0503020202020204" pitchFamily="34" charset="0"/>
              </a:endParaRPr>
            </a:p>
          </p:txBody>
        </p:sp>
        <p:sp>
          <p:nvSpPr>
            <p:cNvPr id="1346" name="文本框 1345"/>
            <p:cNvSpPr txBox="1"/>
            <p:nvPr/>
          </p:nvSpPr>
          <p:spPr>
            <a:xfrm>
              <a:off x="2426376" y="2900796"/>
              <a:ext cx="1080745" cy="369332"/>
            </a:xfrm>
            <a:prstGeom prst="rect">
              <a:avLst/>
            </a:prstGeom>
            <a:noFill/>
          </p:spPr>
          <p:txBody>
            <a:bodyPr wrap="none" rtlCol="0">
              <a:spAutoFit/>
            </a:bodyPr>
            <a:lstStyle/>
            <a:p>
              <a:pPr algn="ctr"/>
              <a:r>
                <a:rPr lang="en-US" altLang="zh-CN" dirty="0">
                  <a:solidFill>
                    <a:srgbClr val="CFCACB"/>
                  </a:solidFill>
                  <a:latin typeface="Agency FB" panose="020B0503020202020204" pitchFamily="34" charset="0"/>
                  <a:cs typeface="Arial" panose="020B0604020202020204" pitchFamily="34" charset="0"/>
                </a:rPr>
                <a:t>THE YEAR OF</a:t>
              </a:r>
              <a:endParaRPr lang="zh-CN" altLang="en-US" dirty="0">
                <a:solidFill>
                  <a:srgbClr val="CFCACB"/>
                </a:solidFill>
                <a:latin typeface="Agency FB" panose="020B0503020202020204" pitchFamily="34" charset="0"/>
                <a:cs typeface="Arial" panose="020B0604020202020204" pitchFamily="34" charset="0"/>
              </a:endParaRPr>
            </a:p>
          </p:txBody>
        </p:sp>
        <p:sp>
          <p:nvSpPr>
            <p:cNvPr id="1347" name="矩形 1346"/>
            <p:cNvSpPr/>
            <p:nvPr/>
          </p:nvSpPr>
          <p:spPr>
            <a:xfrm>
              <a:off x="2068425" y="3181418"/>
              <a:ext cx="1796647" cy="523220"/>
            </a:xfrm>
            <a:prstGeom prst="rect">
              <a:avLst/>
            </a:prstGeom>
          </p:spPr>
          <p:txBody>
            <a:bodyPr wrap="none">
              <a:spAutoFit/>
            </a:bodyPr>
            <a:lstStyle/>
            <a:p>
              <a:pPr algn="ctr"/>
              <a:r>
                <a:rPr lang="en-US" altLang="zh-CN" sz="2700" dirty="0">
                  <a:solidFill>
                    <a:srgbClr val="CFCACB"/>
                  </a:solidFill>
                  <a:latin typeface="Roboto" pitchFamily="2" charset="0"/>
                  <a:ea typeface="Roboto" pitchFamily="2" charset="0"/>
                  <a:cs typeface="Arial" panose="020B0604020202020204" pitchFamily="34" charset="0"/>
                </a:rPr>
                <a:t>LITERARY</a:t>
              </a:r>
              <a:endParaRPr lang="zh-CN" altLang="en-US" sz="2700" dirty="0">
                <a:solidFill>
                  <a:srgbClr val="CFCACB"/>
                </a:solidFill>
                <a:latin typeface="Roboto" pitchFamily="2" charset="0"/>
                <a:cs typeface="Arial" panose="020B0604020202020204" pitchFamily="34" charset="0"/>
              </a:endParaRPr>
            </a:p>
          </p:txBody>
        </p:sp>
      </p:grpSp>
    </p:spTree>
  </p:cSld>
  <p:clrMapOvr>
    <a:masterClrMapping/>
  </p:clrMapOvr>
  <mc:AlternateContent xmlns:mc="http://schemas.openxmlformats.org/markup-compatibility/2006" xmlns:p14="http://schemas.microsoft.com/office/powerpoint/2010/main">
    <mc:Choice Requires="p14">
      <p:transition spd="slow">
        <p14:fla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36" fill="hold" grpId="0" nodeType="withEffect">
                                  <p:stCondLst>
                                    <p:cond delay="0"/>
                                  </p:stCondLst>
                                  <p:childTnLst>
                                    <p:set>
                                      <p:cBhvr>
                                        <p:cTn id="6" dur="1" fill="hold">
                                          <p:stCondLst>
                                            <p:cond delay="0"/>
                                          </p:stCondLst>
                                        </p:cTn>
                                        <p:tgtEl>
                                          <p:spTgt spid="4913"/>
                                        </p:tgtEl>
                                        <p:attrNameLst>
                                          <p:attrName>style.visibility</p:attrName>
                                        </p:attrNameLst>
                                      </p:cBhvr>
                                      <p:to>
                                        <p:strVal val="visible"/>
                                      </p:to>
                                    </p:set>
                                    <p:anim calcmode="lin" valueType="num">
                                      <p:cBhvr>
                                        <p:cTn id="7" dur="250" fill="hold"/>
                                        <p:tgtEl>
                                          <p:spTgt spid="4913"/>
                                        </p:tgtEl>
                                        <p:attrNameLst>
                                          <p:attrName>ppt_w</p:attrName>
                                        </p:attrNameLst>
                                      </p:cBhvr>
                                      <p:tavLst>
                                        <p:tav tm="0">
                                          <p:val>
                                            <p:strVal val="(6*min(max(#ppt_w*#ppt_h,.3),1)-7.4)/-.7*#ppt_w"/>
                                          </p:val>
                                        </p:tav>
                                        <p:tav tm="100000">
                                          <p:val>
                                            <p:strVal val="#ppt_w"/>
                                          </p:val>
                                        </p:tav>
                                      </p:tavLst>
                                    </p:anim>
                                    <p:anim calcmode="lin" valueType="num">
                                      <p:cBhvr>
                                        <p:cTn id="8" dur="250" fill="hold"/>
                                        <p:tgtEl>
                                          <p:spTgt spid="4913"/>
                                        </p:tgtEl>
                                        <p:attrNameLst>
                                          <p:attrName>ppt_h</p:attrName>
                                        </p:attrNameLst>
                                      </p:cBhvr>
                                      <p:tavLst>
                                        <p:tav tm="0">
                                          <p:val>
                                            <p:strVal val="(6*min(max(#ppt_w*#ppt_h,.3),1)-7.4)/-.7*#ppt_h"/>
                                          </p:val>
                                        </p:tav>
                                        <p:tav tm="100000">
                                          <p:val>
                                            <p:strVal val="#ppt_h"/>
                                          </p:val>
                                        </p:tav>
                                      </p:tavLst>
                                    </p:anim>
                                    <p:anim calcmode="lin" valueType="num">
                                      <p:cBhvr>
                                        <p:cTn id="9" dur="250" fill="hold"/>
                                        <p:tgtEl>
                                          <p:spTgt spid="4913"/>
                                        </p:tgtEl>
                                        <p:attrNameLst>
                                          <p:attrName>ppt_x</p:attrName>
                                        </p:attrNameLst>
                                      </p:cBhvr>
                                      <p:tavLst>
                                        <p:tav tm="0">
                                          <p:val>
                                            <p:fltVal val="0.5"/>
                                          </p:val>
                                        </p:tav>
                                        <p:tav tm="100000">
                                          <p:val>
                                            <p:strVal val="#ppt_x"/>
                                          </p:val>
                                        </p:tav>
                                      </p:tavLst>
                                    </p:anim>
                                    <p:anim calcmode="lin" valueType="num">
                                      <p:cBhvr>
                                        <p:cTn id="10" dur="250" fill="hold"/>
                                        <p:tgtEl>
                                          <p:spTgt spid="4913"/>
                                        </p:tgtEl>
                                        <p:attrNameLst>
                                          <p:attrName>ppt_y</p:attrName>
                                        </p:attrNameLst>
                                      </p:cBhvr>
                                      <p:tavLst>
                                        <p:tav tm="0">
                                          <p:val>
                                            <p:strVal val="1+(6*min(max(#ppt_w*#ppt_h,.3),1)-7.4)/-.7*#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AutoShape 3"/>
          <p:cNvSpPr>
            <a:spLocks noChangeAspect="1" noChangeArrowheads="1" noTextEdit="1"/>
          </p:cNvSpPr>
          <p:nvPr/>
        </p:nvSpPr>
        <p:spPr bwMode="auto">
          <a:xfrm flipH="1">
            <a:off x="0" y="0"/>
            <a:ext cx="8009754" cy="68668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grpSp>
        <p:nvGrpSpPr>
          <p:cNvPr id="2" name="组合 1"/>
          <p:cNvGrpSpPr/>
          <p:nvPr/>
        </p:nvGrpSpPr>
        <p:grpSpPr>
          <a:xfrm flipH="1">
            <a:off x="5235270" y="-59494"/>
            <a:ext cx="6970177" cy="6926340"/>
            <a:chOff x="-7828" y="-59494"/>
            <a:chExt cx="6970177" cy="6926340"/>
          </a:xfrm>
        </p:grpSpPr>
        <p:sp>
          <p:nvSpPr>
            <p:cNvPr id="1729" name="矩形 1728"/>
            <p:cNvSpPr/>
            <p:nvPr/>
          </p:nvSpPr>
          <p:spPr>
            <a:xfrm>
              <a:off x="0" y="0"/>
              <a:ext cx="6096000" cy="6858000"/>
            </a:xfrm>
            <a:prstGeom prst="rect">
              <a:avLst/>
            </a:prstGeom>
            <a:solidFill>
              <a:srgbClr val="2D333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4" name="组合 73"/>
            <p:cNvGrpSpPr/>
            <p:nvPr/>
          </p:nvGrpSpPr>
          <p:grpSpPr>
            <a:xfrm>
              <a:off x="-7828" y="-59494"/>
              <a:ext cx="6970177" cy="6926340"/>
              <a:chOff x="-7828" y="-59494"/>
              <a:chExt cx="6970177" cy="6926340"/>
            </a:xfrm>
          </p:grpSpPr>
          <p:grpSp>
            <p:nvGrpSpPr>
              <p:cNvPr id="7" name="Group 205"/>
              <p:cNvGrpSpPr/>
              <p:nvPr/>
            </p:nvGrpSpPr>
            <p:grpSpPr bwMode="auto">
              <a:xfrm flipH="1">
                <a:off x="-7828" y="-3131"/>
                <a:ext cx="6970177" cy="6869977"/>
                <a:chOff x="1951" y="-35"/>
                <a:chExt cx="4452" cy="4388"/>
              </a:xfrm>
            </p:grpSpPr>
            <p:sp>
              <p:nvSpPr>
                <p:cNvPr id="1510" name="Freeform 5"/>
                <p:cNvSpPr>
                  <a:spLocks noEditPoints="1"/>
                </p:cNvSpPr>
                <p:nvPr/>
              </p:nvSpPr>
              <p:spPr bwMode="auto">
                <a:xfrm>
                  <a:off x="3640" y="95"/>
                  <a:ext cx="109" cy="125"/>
                </a:xfrm>
                <a:custGeom>
                  <a:avLst/>
                  <a:gdLst>
                    <a:gd name="T0" fmla="*/ 7 w 46"/>
                    <a:gd name="T1" fmla="*/ 38 h 53"/>
                    <a:gd name="T2" fmla="*/ 30 w 46"/>
                    <a:gd name="T3" fmla="*/ 50 h 53"/>
                    <a:gd name="T4" fmla="*/ 40 w 46"/>
                    <a:gd name="T5" fmla="*/ 26 h 53"/>
                    <a:gd name="T6" fmla="*/ 46 w 46"/>
                    <a:gd name="T7" fmla="*/ 22 h 53"/>
                    <a:gd name="T8" fmla="*/ 40 w 46"/>
                    <a:gd name="T9" fmla="*/ 11 h 53"/>
                    <a:gd name="T10" fmla="*/ 23 w 46"/>
                    <a:gd name="T11" fmla="*/ 23 h 53"/>
                    <a:gd name="T12" fmla="*/ 19 w 46"/>
                    <a:gd name="T13" fmla="*/ 26 h 53"/>
                    <a:gd name="T14" fmla="*/ 27 w 46"/>
                    <a:gd name="T15" fmla="*/ 11 h 53"/>
                    <a:gd name="T16" fmla="*/ 22 w 46"/>
                    <a:gd name="T17" fmla="*/ 2 h 53"/>
                    <a:gd name="T18" fmla="*/ 7 w 46"/>
                    <a:gd name="T19" fmla="*/ 6 h 53"/>
                    <a:gd name="T20" fmla="*/ 7 w 46"/>
                    <a:gd name="T21" fmla="*/ 38 h 53"/>
                    <a:gd name="T22" fmla="*/ 17 w 46"/>
                    <a:gd name="T23" fmla="*/ 5 h 53"/>
                    <a:gd name="T24" fmla="*/ 21 w 46"/>
                    <a:gd name="T25" fmla="*/ 9 h 53"/>
                    <a:gd name="T26" fmla="*/ 15 w 46"/>
                    <a:gd name="T27" fmla="*/ 28 h 53"/>
                    <a:gd name="T28" fmla="*/ 26 w 46"/>
                    <a:gd name="T29" fmla="*/ 33 h 53"/>
                    <a:gd name="T30" fmla="*/ 28 w 46"/>
                    <a:gd name="T31" fmla="*/ 24 h 53"/>
                    <a:gd name="T32" fmla="*/ 38 w 46"/>
                    <a:gd name="T33" fmla="*/ 16 h 53"/>
                    <a:gd name="T34" fmla="*/ 41 w 46"/>
                    <a:gd name="T35" fmla="*/ 21 h 53"/>
                    <a:gd name="T36" fmla="*/ 35 w 46"/>
                    <a:gd name="T37" fmla="*/ 26 h 53"/>
                    <a:gd name="T38" fmla="*/ 29 w 46"/>
                    <a:gd name="T39" fmla="*/ 46 h 53"/>
                    <a:gd name="T40" fmla="*/ 11 w 46"/>
                    <a:gd name="T41" fmla="*/ 36 h 53"/>
                    <a:gd name="T42" fmla="*/ 17 w 46"/>
                    <a:gd name="T43" fmla="*/ 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53">
                      <a:moveTo>
                        <a:pt x="7" y="38"/>
                      </a:moveTo>
                      <a:cubicBezTo>
                        <a:pt x="12" y="47"/>
                        <a:pt x="19" y="53"/>
                        <a:pt x="30" y="50"/>
                      </a:cubicBezTo>
                      <a:cubicBezTo>
                        <a:pt x="38" y="47"/>
                        <a:pt x="42" y="34"/>
                        <a:pt x="40" y="26"/>
                      </a:cubicBezTo>
                      <a:cubicBezTo>
                        <a:pt x="46" y="22"/>
                        <a:pt x="46" y="22"/>
                        <a:pt x="46" y="22"/>
                      </a:cubicBezTo>
                      <a:cubicBezTo>
                        <a:pt x="40" y="11"/>
                        <a:pt x="40" y="11"/>
                        <a:pt x="40" y="11"/>
                      </a:cubicBezTo>
                      <a:cubicBezTo>
                        <a:pt x="23" y="23"/>
                        <a:pt x="23" y="23"/>
                        <a:pt x="23" y="23"/>
                      </a:cubicBezTo>
                      <a:cubicBezTo>
                        <a:pt x="27" y="30"/>
                        <a:pt x="21" y="32"/>
                        <a:pt x="19" y="26"/>
                      </a:cubicBezTo>
                      <a:cubicBezTo>
                        <a:pt x="17" y="20"/>
                        <a:pt x="21" y="14"/>
                        <a:pt x="27" y="11"/>
                      </a:cubicBezTo>
                      <a:cubicBezTo>
                        <a:pt x="22" y="2"/>
                        <a:pt x="22" y="2"/>
                        <a:pt x="22" y="2"/>
                      </a:cubicBezTo>
                      <a:cubicBezTo>
                        <a:pt x="16" y="0"/>
                        <a:pt x="10" y="3"/>
                        <a:pt x="7" y="6"/>
                      </a:cubicBezTo>
                      <a:cubicBezTo>
                        <a:pt x="0" y="14"/>
                        <a:pt x="1" y="28"/>
                        <a:pt x="7" y="38"/>
                      </a:cubicBezTo>
                      <a:close/>
                      <a:moveTo>
                        <a:pt x="17" y="5"/>
                      </a:moveTo>
                      <a:cubicBezTo>
                        <a:pt x="21" y="9"/>
                        <a:pt x="21" y="9"/>
                        <a:pt x="21" y="9"/>
                      </a:cubicBezTo>
                      <a:cubicBezTo>
                        <a:pt x="15" y="12"/>
                        <a:pt x="12" y="22"/>
                        <a:pt x="15" y="28"/>
                      </a:cubicBezTo>
                      <a:cubicBezTo>
                        <a:pt x="18" y="33"/>
                        <a:pt x="22" y="35"/>
                        <a:pt x="26" y="33"/>
                      </a:cubicBezTo>
                      <a:cubicBezTo>
                        <a:pt x="29" y="32"/>
                        <a:pt x="29" y="26"/>
                        <a:pt x="28" y="24"/>
                      </a:cubicBezTo>
                      <a:cubicBezTo>
                        <a:pt x="38" y="16"/>
                        <a:pt x="38" y="16"/>
                        <a:pt x="38" y="16"/>
                      </a:cubicBezTo>
                      <a:cubicBezTo>
                        <a:pt x="41" y="21"/>
                        <a:pt x="41" y="21"/>
                        <a:pt x="41" y="21"/>
                      </a:cubicBezTo>
                      <a:cubicBezTo>
                        <a:pt x="35" y="26"/>
                        <a:pt x="35" y="26"/>
                        <a:pt x="35" y="26"/>
                      </a:cubicBezTo>
                      <a:cubicBezTo>
                        <a:pt x="37" y="30"/>
                        <a:pt x="36" y="44"/>
                        <a:pt x="29" y="46"/>
                      </a:cubicBezTo>
                      <a:cubicBezTo>
                        <a:pt x="22" y="48"/>
                        <a:pt x="15" y="44"/>
                        <a:pt x="11" y="36"/>
                      </a:cubicBezTo>
                      <a:cubicBezTo>
                        <a:pt x="4" y="25"/>
                        <a:pt x="5" y="10"/>
                        <a:pt x="17" y="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1" name="Freeform 6"/>
                <p:cNvSpPr/>
                <p:nvPr/>
              </p:nvSpPr>
              <p:spPr bwMode="auto">
                <a:xfrm>
                  <a:off x="4527" y="-35"/>
                  <a:ext cx="52" cy="7"/>
                </a:xfrm>
                <a:custGeom>
                  <a:avLst/>
                  <a:gdLst>
                    <a:gd name="T0" fmla="*/ 52 w 52"/>
                    <a:gd name="T1" fmla="*/ 7 h 7"/>
                    <a:gd name="T2" fmla="*/ 52 w 52"/>
                    <a:gd name="T3" fmla="*/ 0 h 7"/>
                    <a:gd name="T4" fmla="*/ 0 w 52"/>
                    <a:gd name="T5" fmla="*/ 0 h 7"/>
                    <a:gd name="T6" fmla="*/ 0 w 52"/>
                    <a:gd name="T7" fmla="*/ 2 h 7"/>
                    <a:gd name="T8" fmla="*/ 52 w 52"/>
                    <a:gd name="T9" fmla="*/ 7 h 7"/>
                  </a:gdLst>
                  <a:ahLst/>
                  <a:cxnLst>
                    <a:cxn ang="0">
                      <a:pos x="T0" y="T1"/>
                    </a:cxn>
                    <a:cxn ang="0">
                      <a:pos x="T2" y="T3"/>
                    </a:cxn>
                    <a:cxn ang="0">
                      <a:pos x="T4" y="T5"/>
                    </a:cxn>
                    <a:cxn ang="0">
                      <a:pos x="T6" y="T7"/>
                    </a:cxn>
                    <a:cxn ang="0">
                      <a:pos x="T8" y="T9"/>
                    </a:cxn>
                  </a:cxnLst>
                  <a:rect l="0" t="0" r="r" b="b"/>
                  <a:pathLst>
                    <a:path w="52" h="7">
                      <a:moveTo>
                        <a:pt x="52" y="7"/>
                      </a:moveTo>
                      <a:lnTo>
                        <a:pt x="52" y="0"/>
                      </a:lnTo>
                      <a:lnTo>
                        <a:pt x="0" y="0"/>
                      </a:lnTo>
                      <a:lnTo>
                        <a:pt x="0" y="2"/>
                      </a:lnTo>
                      <a:lnTo>
                        <a:pt x="52" y="7"/>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2" name="Freeform 7"/>
                <p:cNvSpPr/>
                <p:nvPr/>
              </p:nvSpPr>
              <p:spPr bwMode="auto">
                <a:xfrm>
                  <a:off x="3430" y="291"/>
                  <a:ext cx="37" cy="54"/>
                </a:xfrm>
                <a:custGeom>
                  <a:avLst/>
                  <a:gdLst>
                    <a:gd name="T0" fmla="*/ 0 w 16"/>
                    <a:gd name="T1" fmla="*/ 1 h 23"/>
                    <a:gd name="T2" fmla="*/ 12 w 16"/>
                    <a:gd name="T3" fmla="*/ 23 h 23"/>
                    <a:gd name="T4" fmla="*/ 16 w 16"/>
                    <a:gd name="T5" fmla="*/ 20 h 23"/>
                    <a:gd name="T6" fmla="*/ 5 w 16"/>
                    <a:gd name="T7" fmla="*/ 0 h 23"/>
                    <a:gd name="T8" fmla="*/ 0 w 16"/>
                    <a:gd name="T9" fmla="*/ 1 h 23"/>
                  </a:gdLst>
                  <a:ahLst/>
                  <a:cxnLst>
                    <a:cxn ang="0">
                      <a:pos x="T0" y="T1"/>
                    </a:cxn>
                    <a:cxn ang="0">
                      <a:pos x="T2" y="T3"/>
                    </a:cxn>
                    <a:cxn ang="0">
                      <a:pos x="T4" y="T5"/>
                    </a:cxn>
                    <a:cxn ang="0">
                      <a:pos x="T6" y="T7"/>
                    </a:cxn>
                    <a:cxn ang="0">
                      <a:pos x="T8" y="T9"/>
                    </a:cxn>
                  </a:cxnLst>
                  <a:rect l="0" t="0" r="r" b="b"/>
                  <a:pathLst>
                    <a:path w="16" h="23">
                      <a:moveTo>
                        <a:pt x="0" y="1"/>
                      </a:moveTo>
                      <a:cubicBezTo>
                        <a:pt x="3" y="11"/>
                        <a:pt x="8" y="20"/>
                        <a:pt x="12" y="23"/>
                      </a:cubicBezTo>
                      <a:cubicBezTo>
                        <a:pt x="16" y="20"/>
                        <a:pt x="16" y="20"/>
                        <a:pt x="16" y="20"/>
                      </a:cubicBezTo>
                      <a:cubicBezTo>
                        <a:pt x="9" y="14"/>
                        <a:pt x="6" y="4"/>
                        <a:pt x="5" y="0"/>
                      </a:cubicBezTo>
                      <a:lnTo>
                        <a:pt x="0" y="1"/>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3" name="Freeform 8"/>
                <p:cNvSpPr/>
                <p:nvPr/>
              </p:nvSpPr>
              <p:spPr bwMode="auto">
                <a:xfrm>
                  <a:off x="3463" y="123"/>
                  <a:ext cx="47" cy="50"/>
                </a:xfrm>
                <a:custGeom>
                  <a:avLst/>
                  <a:gdLst>
                    <a:gd name="T0" fmla="*/ 3 w 20"/>
                    <a:gd name="T1" fmla="*/ 21 h 21"/>
                    <a:gd name="T2" fmla="*/ 20 w 20"/>
                    <a:gd name="T3" fmla="*/ 4 h 21"/>
                    <a:gd name="T4" fmla="*/ 17 w 20"/>
                    <a:gd name="T5" fmla="*/ 0 h 21"/>
                    <a:gd name="T6" fmla="*/ 0 w 20"/>
                    <a:gd name="T7" fmla="*/ 19 h 21"/>
                    <a:gd name="T8" fmla="*/ 3 w 20"/>
                    <a:gd name="T9" fmla="*/ 21 h 21"/>
                  </a:gdLst>
                  <a:ahLst/>
                  <a:cxnLst>
                    <a:cxn ang="0">
                      <a:pos x="T0" y="T1"/>
                    </a:cxn>
                    <a:cxn ang="0">
                      <a:pos x="T2" y="T3"/>
                    </a:cxn>
                    <a:cxn ang="0">
                      <a:pos x="T4" y="T5"/>
                    </a:cxn>
                    <a:cxn ang="0">
                      <a:pos x="T6" y="T7"/>
                    </a:cxn>
                    <a:cxn ang="0">
                      <a:pos x="T8" y="T9"/>
                    </a:cxn>
                  </a:cxnLst>
                  <a:rect l="0" t="0" r="r" b="b"/>
                  <a:pathLst>
                    <a:path w="20" h="21">
                      <a:moveTo>
                        <a:pt x="3" y="21"/>
                      </a:moveTo>
                      <a:cubicBezTo>
                        <a:pt x="8" y="14"/>
                        <a:pt x="16" y="6"/>
                        <a:pt x="20" y="4"/>
                      </a:cubicBezTo>
                      <a:cubicBezTo>
                        <a:pt x="17" y="0"/>
                        <a:pt x="17" y="0"/>
                        <a:pt x="17" y="0"/>
                      </a:cubicBezTo>
                      <a:cubicBezTo>
                        <a:pt x="10" y="5"/>
                        <a:pt x="2" y="14"/>
                        <a:pt x="0" y="19"/>
                      </a:cubicBezTo>
                      <a:lnTo>
                        <a:pt x="3" y="21"/>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4" name="Freeform 9"/>
                <p:cNvSpPr/>
                <p:nvPr/>
              </p:nvSpPr>
              <p:spPr bwMode="auto">
                <a:xfrm>
                  <a:off x="3046" y="3624"/>
                  <a:ext cx="38" cy="88"/>
                </a:xfrm>
                <a:custGeom>
                  <a:avLst/>
                  <a:gdLst>
                    <a:gd name="T0" fmla="*/ 16 w 16"/>
                    <a:gd name="T1" fmla="*/ 37 h 37"/>
                    <a:gd name="T2" fmla="*/ 0 w 16"/>
                    <a:gd name="T3" fmla="*/ 0 h 37"/>
                    <a:gd name="T4" fmla="*/ 16 w 16"/>
                    <a:gd name="T5" fmla="*/ 37 h 37"/>
                  </a:gdLst>
                  <a:ahLst/>
                  <a:cxnLst>
                    <a:cxn ang="0">
                      <a:pos x="T0" y="T1"/>
                    </a:cxn>
                    <a:cxn ang="0">
                      <a:pos x="T2" y="T3"/>
                    </a:cxn>
                    <a:cxn ang="0">
                      <a:pos x="T4" y="T5"/>
                    </a:cxn>
                  </a:cxnLst>
                  <a:rect l="0" t="0" r="r" b="b"/>
                  <a:pathLst>
                    <a:path w="16" h="37">
                      <a:moveTo>
                        <a:pt x="16" y="37"/>
                      </a:moveTo>
                      <a:cubicBezTo>
                        <a:pt x="12" y="27"/>
                        <a:pt x="5" y="9"/>
                        <a:pt x="0" y="0"/>
                      </a:cubicBezTo>
                      <a:cubicBezTo>
                        <a:pt x="2" y="8"/>
                        <a:pt x="13" y="33"/>
                        <a:pt x="16" y="3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5" name="Freeform 10"/>
                <p:cNvSpPr>
                  <a:spLocks noEditPoints="1"/>
                </p:cNvSpPr>
                <p:nvPr/>
              </p:nvSpPr>
              <p:spPr bwMode="auto">
                <a:xfrm>
                  <a:off x="3496" y="220"/>
                  <a:ext cx="101" cy="130"/>
                </a:xfrm>
                <a:custGeom>
                  <a:avLst/>
                  <a:gdLst>
                    <a:gd name="T0" fmla="*/ 47 w 101"/>
                    <a:gd name="T1" fmla="*/ 130 h 130"/>
                    <a:gd name="T2" fmla="*/ 101 w 101"/>
                    <a:gd name="T3" fmla="*/ 69 h 130"/>
                    <a:gd name="T4" fmla="*/ 75 w 101"/>
                    <a:gd name="T5" fmla="*/ 28 h 130"/>
                    <a:gd name="T6" fmla="*/ 52 w 101"/>
                    <a:gd name="T7" fmla="*/ 50 h 130"/>
                    <a:gd name="T8" fmla="*/ 31 w 101"/>
                    <a:gd name="T9" fmla="*/ 0 h 130"/>
                    <a:gd name="T10" fmla="*/ 0 w 101"/>
                    <a:gd name="T11" fmla="*/ 26 h 130"/>
                    <a:gd name="T12" fmla="*/ 47 w 101"/>
                    <a:gd name="T13" fmla="*/ 130 h 130"/>
                    <a:gd name="T14" fmla="*/ 49 w 101"/>
                    <a:gd name="T15" fmla="*/ 66 h 130"/>
                    <a:gd name="T16" fmla="*/ 73 w 101"/>
                    <a:gd name="T17" fmla="*/ 45 h 130"/>
                    <a:gd name="T18" fmla="*/ 90 w 101"/>
                    <a:gd name="T19" fmla="*/ 69 h 130"/>
                    <a:gd name="T20" fmla="*/ 52 w 101"/>
                    <a:gd name="T21" fmla="*/ 109 h 130"/>
                    <a:gd name="T22" fmla="*/ 12 w 101"/>
                    <a:gd name="T23" fmla="*/ 28 h 130"/>
                    <a:gd name="T24" fmla="*/ 26 w 101"/>
                    <a:gd name="T25" fmla="*/ 17 h 130"/>
                    <a:gd name="T26" fmla="*/ 49 w 101"/>
                    <a:gd name="T27" fmla="*/ 6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1" h="130">
                      <a:moveTo>
                        <a:pt x="47" y="130"/>
                      </a:moveTo>
                      <a:lnTo>
                        <a:pt x="101" y="69"/>
                      </a:lnTo>
                      <a:lnTo>
                        <a:pt x="75" y="28"/>
                      </a:lnTo>
                      <a:lnTo>
                        <a:pt x="52" y="50"/>
                      </a:lnTo>
                      <a:lnTo>
                        <a:pt x="31" y="0"/>
                      </a:lnTo>
                      <a:lnTo>
                        <a:pt x="0" y="26"/>
                      </a:lnTo>
                      <a:lnTo>
                        <a:pt x="47" y="130"/>
                      </a:lnTo>
                      <a:close/>
                      <a:moveTo>
                        <a:pt x="49" y="66"/>
                      </a:moveTo>
                      <a:lnTo>
                        <a:pt x="73" y="45"/>
                      </a:lnTo>
                      <a:lnTo>
                        <a:pt x="90" y="69"/>
                      </a:lnTo>
                      <a:lnTo>
                        <a:pt x="52" y="109"/>
                      </a:lnTo>
                      <a:lnTo>
                        <a:pt x="12" y="28"/>
                      </a:lnTo>
                      <a:lnTo>
                        <a:pt x="26" y="17"/>
                      </a:lnTo>
                      <a:lnTo>
                        <a:pt x="49" y="66"/>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6" name="Freeform 11"/>
                <p:cNvSpPr>
                  <a:spLocks noEditPoints="1"/>
                </p:cNvSpPr>
                <p:nvPr/>
              </p:nvSpPr>
              <p:spPr bwMode="auto">
                <a:xfrm>
                  <a:off x="3597" y="189"/>
                  <a:ext cx="41" cy="57"/>
                </a:xfrm>
                <a:custGeom>
                  <a:avLst/>
                  <a:gdLst>
                    <a:gd name="T0" fmla="*/ 12 w 17"/>
                    <a:gd name="T1" fmla="*/ 21 h 24"/>
                    <a:gd name="T2" fmla="*/ 14 w 17"/>
                    <a:gd name="T3" fmla="*/ 8 h 24"/>
                    <a:gd name="T4" fmla="*/ 4 w 17"/>
                    <a:gd name="T5" fmla="*/ 4 h 24"/>
                    <a:gd name="T6" fmla="*/ 1 w 17"/>
                    <a:gd name="T7" fmla="*/ 16 h 24"/>
                    <a:gd name="T8" fmla="*/ 12 w 17"/>
                    <a:gd name="T9" fmla="*/ 21 h 24"/>
                    <a:gd name="T10" fmla="*/ 6 w 17"/>
                    <a:gd name="T11" fmla="*/ 8 h 24"/>
                    <a:gd name="T12" fmla="*/ 11 w 17"/>
                    <a:gd name="T13" fmla="*/ 11 h 24"/>
                    <a:gd name="T14" fmla="*/ 10 w 17"/>
                    <a:gd name="T15" fmla="*/ 17 h 24"/>
                    <a:gd name="T16" fmla="*/ 5 w 17"/>
                    <a:gd name="T17" fmla="*/ 15 h 24"/>
                    <a:gd name="T18" fmla="*/ 6 w 17"/>
                    <a:gd name="T19"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4">
                      <a:moveTo>
                        <a:pt x="12" y="21"/>
                      </a:moveTo>
                      <a:cubicBezTo>
                        <a:pt x="17" y="18"/>
                        <a:pt x="16" y="12"/>
                        <a:pt x="14" y="8"/>
                      </a:cubicBezTo>
                      <a:cubicBezTo>
                        <a:pt x="12" y="4"/>
                        <a:pt x="8" y="0"/>
                        <a:pt x="4" y="4"/>
                      </a:cubicBezTo>
                      <a:cubicBezTo>
                        <a:pt x="0" y="7"/>
                        <a:pt x="0" y="12"/>
                        <a:pt x="1" y="16"/>
                      </a:cubicBezTo>
                      <a:cubicBezTo>
                        <a:pt x="2" y="21"/>
                        <a:pt x="8" y="24"/>
                        <a:pt x="12" y="21"/>
                      </a:cubicBezTo>
                      <a:close/>
                      <a:moveTo>
                        <a:pt x="6" y="8"/>
                      </a:moveTo>
                      <a:cubicBezTo>
                        <a:pt x="8" y="6"/>
                        <a:pt x="10" y="8"/>
                        <a:pt x="11" y="11"/>
                      </a:cubicBezTo>
                      <a:cubicBezTo>
                        <a:pt x="12" y="13"/>
                        <a:pt x="13" y="16"/>
                        <a:pt x="10" y="17"/>
                      </a:cubicBezTo>
                      <a:cubicBezTo>
                        <a:pt x="8" y="19"/>
                        <a:pt x="6" y="17"/>
                        <a:pt x="5" y="15"/>
                      </a:cubicBezTo>
                      <a:cubicBezTo>
                        <a:pt x="3" y="12"/>
                        <a:pt x="3" y="9"/>
                        <a:pt x="6" y="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7" name="Freeform 12"/>
                <p:cNvSpPr/>
                <p:nvPr/>
              </p:nvSpPr>
              <p:spPr bwMode="auto">
                <a:xfrm>
                  <a:off x="3626" y="-9"/>
                  <a:ext cx="54" cy="47"/>
                </a:xfrm>
                <a:custGeom>
                  <a:avLst/>
                  <a:gdLst>
                    <a:gd name="T0" fmla="*/ 54 w 54"/>
                    <a:gd name="T1" fmla="*/ 9 h 47"/>
                    <a:gd name="T2" fmla="*/ 47 w 54"/>
                    <a:gd name="T3" fmla="*/ 0 h 47"/>
                    <a:gd name="T4" fmla="*/ 0 w 54"/>
                    <a:gd name="T5" fmla="*/ 40 h 47"/>
                    <a:gd name="T6" fmla="*/ 7 w 54"/>
                    <a:gd name="T7" fmla="*/ 47 h 47"/>
                    <a:gd name="T8" fmla="*/ 54 w 54"/>
                    <a:gd name="T9" fmla="*/ 9 h 47"/>
                  </a:gdLst>
                  <a:ahLst/>
                  <a:cxnLst>
                    <a:cxn ang="0">
                      <a:pos x="T0" y="T1"/>
                    </a:cxn>
                    <a:cxn ang="0">
                      <a:pos x="T2" y="T3"/>
                    </a:cxn>
                    <a:cxn ang="0">
                      <a:pos x="T4" y="T5"/>
                    </a:cxn>
                    <a:cxn ang="0">
                      <a:pos x="T6" y="T7"/>
                    </a:cxn>
                    <a:cxn ang="0">
                      <a:pos x="T8" y="T9"/>
                    </a:cxn>
                  </a:cxnLst>
                  <a:rect l="0" t="0" r="r" b="b"/>
                  <a:pathLst>
                    <a:path w="54" h="47">
                      <a:moveTo>
                        <a:pt x="54" y="9"/>
                      </a:moveTo>
                      <a:lnTo>
                        <a:pt x="47" y="0"/>
                      </a:lnTo>
                      <a:lnTo>
                        <a:pt x="0" y="40"/>
                      </a:lnTo>
                      <a:lnTo>
                        <a:pt x="7" y="47"/>
                      </a:lnTo>
                      <a:lnTo>
                        <a:pt x="54" y="9"/>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8" name="Freeform 13"/>
                <p:cNvSpPr/>
                <p:nvPr/>
              </p:nvSpPr>
              <p:spPr bwMode="auto">
                <a:xfrm>
                  <a:off x="3543" y="52"/>
                  <a:ext cx="54" cy="47"/>
                </a:xfrm>
                <a:custGeom>
                  <a:avLst/>
                  <a:gdLst>
                    <a:gd name="T0" fmla="*/ 54 w 54"/>
                    <a:gd name="T1" fmla="*/ 10 h 47"/>
                    <a:gd name="T2" fmla="*/ 47 w 54"/>
                    <a:gd name="T3" fmla="*/ 0 h 47"/>
                    <a:gd name="T4" fmla="*/ 0 w 54"/>
                    <a:gd name="T5" fmla="*/ 38 h 47"/>
                    <a:gd name="T6" fmla="*/ 7 w 54"/>
                    <a:gd name="T7" fmla="*/ 47 h 47"/>
                    <a:gd name="T8" fmla="*/ 54 w 54"/>
                    <a:gd name="T9" fmla="*/ 10 h 47"/>
                  </a:gdLst>
                  <a:ahLst/>
                  <a:cxnLst>
                    <a:cxn ang="0">
                      <a:pos x="T0" y="T1"/>
                    </a:cxn>
                    <a:cxn ang="0">
                      <a:pos x="T2" y="T3"/>
                    </a:cxn>
                    <a:cxn ang="0">
                      <a:pos x="T4" y="T5"/>
                    </a:cxn>
                    <a:cxn ang="0">
                      <a:pos x="T6" y="T7"/>
                    </a:cxn>
                    <a:cxn ang="0">
                      <a:pos x="T8" y="T9"/>
                    </a:cxn>
                  </a:cxnLst>
                  <a:rect l="0" t="0" r="r" b="b"/>
                  <a:pathLst>
                    <a:path w="54" h="47">
                      <a:moveTo>
                        <a:pt x="54" y="10"/>
                      </a:moveTo>
                      <a:lnTo>
                        <a:pt x="47" y="0"/>
                      </a:lnTo>
                      <a:lnTo>
                        <a:pt x="0" y="38"/>
                      </a:lnTo>
                      <a:lnTo>
                        <a:pt x="7" y="47"/>
                      </a:lnTo>
                      <a:lnTo>
                        <a:pt x="54" y="1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9" name="Freeform 14"/>
                <p:cNvSpPr/>
                <p:nvPr/>
              </p:nvSpPr>
              <p:spPr bwMode="auto">
                <a:xfrm>
                  <a:off x="3124" y="3572"/>
                  <a:ext cx="52" cy="128"/>
                </a:xfrm>
                <a:custGeom>
                  <a:avLst/>
                  <a:gdLst>
                    <a:gd name="T0" fmla="*/ 0 w 22"/>
                    <a:gd name="T1" fmla="*/ 0 h 54"/>
                    <a:gd name="T2" fmla="*/ 22 w 22"/>
                    <a:gd name="T3" fmla="*/ 54 h 54"/>
                    <a:gd name="T4" fmla="*/ 0 w 22"/>
                    <a:gd name="T5" fmla="*/ 0 h 54"/>
                  </a:gdLst>
                  <a:ahLst/>
                  <a:cxnLst>
                    <a:cxn ang="0">
                      <a:pos x="T0" y="T1"/>
                    </a:cxn>
                    <a:cxn ang="0">
                      <a:pos x="T2" y="T3"/>
                    </a:cxn>
                    <a:cxn ang="0">
                      <a:pos x="T4" y="T5"/>
                    </a:cxn>
                  </a:cxnLst>
                  <a:rect l="0" t="0" r="r" b="b"/>
                  <a:pathLst>
                    <a:path w="22" h="54">
                      <a:moveTo>
                        <a:pt x="0" y="0"/>
                      </a:moveTo>
                      <a:cubicBezTo>
                        <a:pt x="2" y="12"/>
                        <a:pt x="18" y="49"/>
                        <a:pt x="22" y="54"/>
                      </a:cubicBezTo>
                      <a:cubicBezTo>
                        <a:pt x="17" y="39"/>
                        <a:pt x="7" y="13"/>
                        <a:pt x="0" y="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0" name="Freeform 15"/>
                <p:cNvSpPr>
                  <a:spLocks noEditPoints="1"/>
                </p:cNvSpPr>
                <p:nvPr/>
              </p:nvSpPr>
              <p:spPr bwMode="auto">
                <a:xfrm>
                  <a:off x="3569" y="161"/>
                  <a:ext cx="99" cy="113"/>
                </a:xfrm>
                <a:custGeom>
                  <a:avLst/>
                  <a:gdLst>
                    <a:gd name="T0" fmla="*/ 6 w 42"/>
                    <a:gd name="T1" fmla="*/ 37 h 48"/>
                    <a:gd name="T2" fmla="*/ 32 w 42"/>
                    <a:gd name="T3" fmla="*/ 42 h 48"/>
                    <a:gd name="T4" fmla="*/ 35 w 42"/>
                    <a:gd name="T5" fmla="*/ 13 h 48"/>
                    <a:gd name="T6" fmla="*/ 9 w 42"/>
                    <a:gd name="T7" fmla="*/ 7 h 48"/>
                    <a:gd name="T8" fmla="*/ 6 w 42"/>
                    <a:gd name="T9" fmla="*/ 37 h 48"/>
                    <a:gd name="T10" fmla="*/ 32 w 42"/>
                    <a:gd name="T11" fmla="*/ 16 h 48"/>
                    <a:gd name="T12" fmla="*/ 29 w 42"/>
                    <a:gd name="T13" fmla="*/ 38 h 48"/>
                    <a:gd name="T14" fmla="*/ 10 w 42"/>
                    <a:gd name="T15" fmla="*/ 34 h 48"/>
                    <a:gd name="T16" fmla="*/ 12 w 42"/>
                    <a:gd name="T17" fmla="*/ 12 h 48"/>
                    <a:gd name="T18" fmla="*/ 32 w 42"/>
                    <a:gd name="T19"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8">
                      <a:moveTo>
                        <a:pt x="6" y="37"/>
                      </a:moveTo>
                      <a:cubicBezTo>
                        <a:pt x="12" y="48"/>
                        <a:pt x="23" y="48"/>
                        <a:pt x="32" y="42"/>
                      </a:cubicBezTo>
                      <a:cubicBezTo>
                        <a:pt x="42" y="34"/>
                        <a:pt x="42" y="25"/>
                        <a:pt x="35" y="13"/>
                      </a:cubicBezTo>
                      <a:cubicBezTo>
                        <a:pt x="29" y="2"/>
                        <a:pt x="18" y="0"/>
                        <a:pt x="9" y="7"/>
                      </a:cubicBezTo>
                      <a:cubicBezTo>
                        <a:pt x="0" y="13"/>
                        <a:pt x="0" y="26"/>
                        <a:pt x="6" y="37"/>
                      </a:cubicBezTo>
                      <a:close/>
                      <a:moveTo>
                        <a:pt x="32" y="16"/>
                      </a:moveTo>
                      <a:cubicBezTo>
                        <a:pt x="37" y="25"/>
                        <a:pt x="36" y="32"/>
                        <a:pt x="29" y="38"/>
                      </a:cubicBezTo>
                      <a:cubicBezTo>
                        <a:pt x="21" y="45"/>
                        <a:pt x="14" y="42"/>
                        <a:pt x="10" y="34"/>
                      </a:cubicBezTo>
                      <a:cubicBezTo>
                        <a:pt x="5" y="26"/>
                        <a:pt x="6" y="16"/>
                        <a:pt x="12" y="12"/>
                      </a:cubicBezTo>
                      <a:cubicBezTo>
                        <a:pt x="19" y="6"/>
                        <a:pt x="28" y="8"/>
                        <a:pt x="32" y="16"/>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1" name="Freeform 16"/>
                <p:cNvSpPr/>
                <p:nvPr/>
              </p:nvSpPr>
              <p:spPr bwMode="auto">
                <a:xfrm>
                  <a:off x="3079" y="3582"/>
                  <a:ext cx="53" cy="128"/>
                </a:xfrm>
                <a:custGeom>
                  <a:avLst/>
                  <a:gdLst>
                    <a:gd name="T0" fmla="*/ 0 w 22"/>
                    <a:gd name="T1" fmla="*/ 0 h 54"/>
                    <a:gd name="T2" fmla="*/ 22 w 22"/>
                    <a:gd name="T3" fmla="*/ 54 h 54"/>
                    <a:gd name="T4" fmla="*/ 0 w 22"/>
                    <a:gd name="T5" fmla="*/ 0 h 54"/>
                  </a:gdLst>
                  <a:ahLst/>
                  <a:cxnLst>
                    <a:cxn ang="0">
                      <a:pos x="T0" y="T1"/>
                    </a:cxn>
                    <a:cxn ang="0">
                      <a:pos x="T2" y="T3"/>
                    </a:cxn>
                    <a:cxn ang="0">
                      <a:pos x="T4" y="T5"/>
                    </a:cxn>
                  </a:cxnLst>
                  <a:rect l="0" t="0" r="r" b="b"/>
                  <a:pathLst>
                    <a:path w="22" h="54">
                      <a:moveTo>
                        <a:pt x="0" y="0"/>
                      </a:moveTo>
                      <a:cubicBezTo>
                        <a:pt x="2" y="12"/>
                        <a:pt x="18" y="48"/>
                        <a:pt x="22" y="54"/>
                      </a:cubicBezTo>
                      <a:cubicBezTo>
                        <a:pt x="18" y="39"/>
                        <a:pt x="7" y="13"/>
                        <a:pt x="0" y="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2" name="Freeform 17"/>
                <p:cNvSpPr>
                  <a:spLocks noEditPoints="1"/>
                </p:cNvSpPr>
                <p:nvPr/>
              </p:nvSpPr>
              <p:spPr bwMode="auto">
                <a:xfrm>
                  <a:off x="3342" y="3979"/>
                  <a:ext cx="199" cy="163"/>
                </a:xfrm>
                <a:custGeom>
                  <a:avLst/>
                  <a:gdLst>
                    <a:gd name="T0" fmla="*/ 48 w 84"/>
                    <a:gd name="T1" fmla="*/ 14 h 69"/>
                    <a:gd name="T2" fmla="*/ 46 w 84"/>
                    <a:gd name="T3" fmla="*/ 40 h 69"/>
                    <a:gd name="T4" fmla="*/ 19 w 84"/>
                    <a:gd name="T5" fmla="*/ 26 h 69"/>
                    <a:gd name="T6" fmla="*/ 0 w 84"/>
                    <a:gd name="T7" fmla="*/ 35 h 69"/>
                    <a:gd name="T8" fmla="*/ 57 w 84"/>
                    <a:gd name="T9" fmla="*/ 58 h 69"/>
                    <a:gd name="T10" fmla="*/ 67 w 84"/>
                    <a:gd name="T11" fmla="*/ 0 h 69"/>
                    <a:gd name="T12" fmla="*/ 48 w 84"/>
                    <a:gd name="T13" fmla="*/ 14 h 69"/>
                    <a:gd name="T14" fmla="*/ 54 w 84"/>
                    <a:gd name="T15" fmla="*/ 54 h 69"/>
                    <a:gd name="T16" fmla="*/ 6 w 84"/>
                    <a:gd name="T17" fmla="*/ 37 h 69"/>
                    <a:gd name="T18" fmla="*/ 16 w 84"/>
                    <a:gd name="T19" fmla="*/ 32 h 69"/>
                    <a:gd name="T20" fmla="*/ 49 w 84"/>
                    <a:gd name="T21" fmla="*/ 45 h 69"/>
                    <a:gd name="T22" fmla="*/ 55 w 84"/>
                    <a:gd name="T23" fmla="*/ 14 h 69"/>
                    <a:gd name="T24" fmla="*/ 66 w 84"/>
                    <a:gd name="T25" fmla="*/ 7 h 69"/>
                    <a:gd name="T26" fmla="*/ 54 w 84"/>
                    <a:gd name="T27" fmla="*/ 5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4" h="69">
                      <a:moveTo>
                        <a:pt x="48" y="14"/>
                      </a:moveTo>
                      <a:cubicBezTo>
                        <a:pt x="55" y="26"/>
                        <a:pt x="55" y="36"/>
                        <a:pt x="46" y="40"/>
                      </a:cubicBezTo>
                      <a:cubicBezTo>
                        <a:pt x="37" y="44"/>
                        <a:pt x="26" y="39"/>
                        <a:pt x="19" y="26"/>
                      </a:cubicBezTo>
                      <a:cubicBezTo>
                        <a:pt x="17" y="27"/>
                        <a:pt x="4" y="32"/>
                        <a:pt x="0" y="35"/>
                      </a:cubicBezTo>
                      <a:cubicBezTo>
                        <a:pt x="9" y="62"/>
                        <a:pt x="37" y="69"/>
                        <a:pt x="57" y="58"/>
                      </a:cubicBezTo>
                      <a:cubicBezTo>
                        <a:pt x="76" y="48"/>
                        <a:pt x="84" y="22"/>
                        <a:pt x="67" y="0"/>
                      </a:cubicBezTo>
                      <a:cubicBezTo>
                        <a:pt x="64" y="2"/>
                        <a:pt x="51" y="12"/>
                        <a:pt x="48" y="14"/>
                      </a:cubicBezTo>
                      <a:close/>
                      <a:moveTo>
                        <a:pt x="54" y="54"/>
                      </a:moveTo>
                      <a:cubicBezTo>
                        <a:pt x="36" y="64"/>
                        <a:pt x="14" y="56"/>
                        <a:pt x="6" y="37"/>
                      </a:cubicBezTo>
                      <a:cubicBezTo>
                        <a:pt x="10" y="35"/>
                        <a:pt x="14" y="33"/>
                        <a:pt x="16" y="32"/>
                      </a:cubicBezTo>
                      <a:cubicBezTo>
                        <a:pt x="22" y="45"/>
                        <a:pt x="38" y="51"/>
                        <a:pt x="49" y="45"/>
                      </a:cubicBezTo>
                      <a:cubicBezTo>
                        <a:pt x="61" y="39"/>
                        <a:pt x="60" y="25"/>
                        <a:pt x="55" y="14"/>
                      </a:cubicBezTo>
                      <a:cubicBezTo>
                        <a:pt x="58" y="13"/>
                        <a:pt x="64" y="9"/>
                        <a:pt x="66" y="7"/>
                      </a:cubicBezTo>
                      <a:cubicBezTo>
                        <a:pt x="76" y="24"/>
                        <a:pt x="70" y="44"/>
                        <a:pt x="54" y="5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3" name="Freeform 18"/>
                <p:cNvSpPr>
                  <a:spLocks noEditPoints="1"/>
                </p:cNvSpPr>
                <p:nvPr/>
              </p:nvSpPr>
              <p:spPr bwMode="auto">
                <a:xfrm>
                  <a:off x="5714" y="3357"/>
                  <a:ext cx="294" cy="263"/>
                </a:xfrm>
                <a:custGeom>
                  <a:avLst/>
                  <a:gdLst>
                    <a:gd name="T0" fmla="*/ 30 w 124"/>
                    <a:gd name="T1" fmla="*/ 0 h 111"/>
                    <a:gd name="T2" fmla="*/ 24 w 124"/>
                    <a:gd name="T3" fmla="*/ 99 h 111"/>
                    <a:gd name="T4" fmla="*/ 67 w 124"/>
                    <a:gd name="T5" fmla="*/ 65 h 111"/>
                    <a:gd name="T6" fmla="*/ 115 w 124"/>
                    <a:gd name="T7" fmla="*/ 52 h 111"/>
                    <a:gd name="T8" fmla="*/ 30 w 124"/>
                    <a:gd name="T9" fmla="*/ 0 h 111"/>
                    <a:gd name="T10" fmla="*/ 108 w 124"/>
                    <a:gd name="T11" fmla="*/ 51 h 111"/>
                    <a:gd name="T12" fmla="*/ 63 w 124"/>
                    <a:gd name="T13" fmla="*/ 55 h 111"/>
                    <a:gd name="T14" fmla="*/ 28 w 124"/>
                    <a:gd name="T15" fmla="*/ 94 h 111"/>
                    <a:gd name="T16" fmla="*/ 33 w 124"/>
                    <a:gd name="T17" fmla="*/ 8 h 111"/>
                    <a:gd name="T18" fmla="*/ 108 w 124"/>
                    <a:gd name="T19" fmla="*/ 5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111">
                      <a:moveTo>
                        <a:pt x="30" y="0"/>
                      </a:moveTo>
                      <a:cubicBezTo>
                        <a:pt x="15" y="41"/>
                        <a:pt x="0" y="84"/>
                        <a:pt x="24" y="99"/>
                      </a:cubicBezTo>
                      <a:cubicBezTo>
                        <a:pt x="42" y="111"/>
                        <a:pt x="62" y="100"/>
                        <a:pt x="67" y="65"/>
                      </a:cubicBezTo>
                      <a:cubicBezTo>
                        <a:pt x="86" y="77"/>
                        <a:pt x="109" y="70"/>
                        <a:pt x="115" y="52"/>
                      </a:cubicBezTo>
                      <a:cubicBezTo>
                        <a:pt x="124" y="24"/>
                        <a:pt x="83" y="12"/>
                        <a:pt x="30" y="0"/>
                      </a:cubicBezTo>
                      <a:close/>
                      <a:moveTo>
                        <a:pt x="108" y="51"/>
                      </a:moveTo>
                      <a:cubicBezTo>
                        <a:pt x="103" y="67"/>
                        <a:pt x="79" y="70"/>
                        <a:pt x="63" y="55"/>
                      </a:cubicBezTo>
                      <a:cubicBezTo>
                        <a:pt x="61" y="87"/>
                        <a:pt x="45" y="104"/>
                        <a:pt x="28" y="94"/>
                      </a:cubicBezTo>
                      <a:cubicBezTo>
                        <a:pt x="5" y="81"/>
                        <a:pt x="20" y="44"/>
                        <a:pt x="33" y="8"/>
                      </a:cubicBezTo>
                      <a:cubicBezTo>
                        <a:pt x="79" y="19"/>
                        <a:pt x="117" y="26"/>
                        <a:pt x="108" y="5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4" name="Freeform 19"/>
                <p:cNvSpPr/>
                <p:nvPr/>
              </p:nvSpPr>
              <p:spPr bwMode="auto">
                <a:xfrm>
                  <a:off x="3711" y="-35"/>
                  <a:ext cx="28" cy="14"/>
                </a:xfrm>
                <a:custGeom>
                  <a:avLst/>
                  <a:gdLst>
                    <a:gd name="T0" fmla="*/ 3 w 12"/>
                    <a:gd name="T1" fmla="*/ 6 h 6"/>
                    <a:gd name="T2" fmla="*/ 12 w 12"/>
                    <a:gd name="T3" fmla="*/ 0 h 6"/>
                    <a:gd name="T4" fmla="*/ 3 w 12"/>
                    <a:gd name="T5" fmla="*/ 0 h 6"/>
                    <a:gd name="T6" fmla="*/ 0 w 12"/>
                    <a:gd name="T7" fmla="*/ 3 h 6"/>
                    <a:gd name="T8" fmla="*/ 3 w 12"/>
                    <a:gd name="T9" fmla="*/ 6 h 6"/>
                  </a:gdLst>
                  <a:ahLst/>
                  <a:cxnLst>
                    <a:cxn ang="0">
                      <a:pos x="T0" y="T1"/>
                    </a:cxn>
                    <a:cxn ang="0">
                      <a:pos x="T2" y="T3"/>
                    </a:cxn>
                    <a:cxn ang="0">
                      <a:pos x="T4" y="T5"/>
                    </a:cxn>
                    <a:cxn ang="0">
                      <a:pos x="T6" y="T7"/>
                    </a:cxn>
                    <a:cxn ang="0">
                      <a:pos x="T8" y="T9"/>
                    </a:cxn>
                  </a:cxnLst>
                  <a:rect l="0" t="0" r="r" b="b"/>
                  <a:pathLst>
                    <a:path w="12" h="6">
                      <a:moveTo>
                        <a:pt x="3" y="6"/>
                      </a:moveTo>
                      <a:cubicBezTo>
                        <a:pt x="5" y="4"/>
                        <a:pt x="9" y="2"/>
                        <a:pt x="12" y="0"/>
                      </a:cubicBezTo>
                      <a:cubicBezTo>
                        <a:pt x="3" y="0"/>
                        <a:pt x="3" y="0"/>
                        <a:pt x="3" y="0"/>
                      </a:cubicBezTo>
                      <a:cubicBezTo>
                        <a:pt x="2" y="1"/>
                        <a:pt x="1" y="2"/>
                        <a:pt x="0" y="3"/>
                      </a:cubicBezTo>
                      <a:lnTo>
                        <a:pt x="3" y="6"/>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5" name="Freeform 20"/>
                <p:cNvSpPr/>
                <p:nvPr/>
              </p:nvSpPr>
              <p:spPr bwMode="auto">
                <a:xfrm>
                  <a:off x="3101" y="3577"/>
                  <a:ext cx="49" cy="128"/>
                </a:xfrm>
                <a:custGeom>
                  <a:avLst/>
                  <a:gdLst>
                    <a:gd name="T0" fmla="*/ 0 w 21"/>
                    <a:gd name="T1" fmla="*/ 0 h 54"/>
                    <a:gd name="T2" fmla="*/ 21 w 21"/>
                    <a:gd name="T3" fmla="*/ 54 h 54"/>
                    <a:gd name="T4" fmla="*/ 0 w 21"/>
                    <a:gd name="T5" fmla="*/ 0 h 54"/>
                  </a:gdLst>
                  <a:ahLst/>
                  <a:cxnLst>
                    <a:cxn ang="0">
                      <a:pos x="T0" y="T1"/>
                    </a:cxn>
                    <a:cxn ang="0">
                      <a:pos x="T2" y="T3"/>
                    </a:cxn>
                    <a:cxn ang="0">
                      <a:pos x="T4" y="T5"/>
                    </a:cxn>
                  </a:cxnLst>
                  <a:rect l="0" t="0" r="r" b="b"/>
                  <a:pathLst>
                    <a:path w="21" h="54">
                      <a:moveTo>
                        <a:pt x="0" y="0"/>
                      </a:moveTo>
                      <a:cubicBezTo>
                        <a:pt x="2" y="12"/>
                        <a:pt x="17" y="48"/>
                        <a:pt x="21" y="54"/>
                      </a:cubicBezTo>
                      <a:cubicBezTo>
                        <a:pt x="17" y="39"/>
                        <a:pt x="6" y="13"/>
                        <a:pt x="0" y="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6" name="Freeform 21"/>
                <p:cNvSpPr>
                  <a:spLocks noEditPoints="1"/>
                </p:cNvSpPr>
                <p:nvPr/>
              </p:nvSpPr>
              <p:spPr bwMode="auto">
                <a:xfrm>
                  <a:off x="3321" y="3960"/>
                  <a:ext cx="56" cy="64"/>
                </a:xfrm>
                <a:custGeom>
                  <a:avLst/>
                  <a:gdLst>
                    <a:gd name="T0" fmla="*/ 19 w 24"/>
                    <a:gd name="T1" fmla="*/ 23 h 27"/>
                    <a:gd name="T2" fmla="*/ 21 w 24"/>
                    <a:gd name="T3" fmla="*/ 7 h 27"/>
                    <a:gd name="T4" fmla="*/ 6 w 24"/>
                    <a:gd name="T5" fmla="*/ 4 h 27"/>
                    <a:gd name="T6" fmla="*/ 4 w 24"/>
                    <a:gd name="T7" fmla="*/ 20 h 27"/>
                    <a:gd name="T8" fmla="*/ 19 w 24"/>
                    <a:gd name="T9" fmla="*/ 23 h 27"/>
                    <a:gd name="T10" fmla="*/ 8 w 24"/>
                    <a:gd name="T11" fmla="*/ 17 h 27"/>
                    <a:gd name="T12" fmla="*/ 9 w 24"/>
                    <a:gd name="T13" fmla="*/ 8 h 27"/>
                    <a:gd name="T14" fmla="*/ 17 w 24"/>
                    <a:gd name="T15" fmla="*/ 10 h 27"/>
                    <a:gd name="T16" fmla="*/ 16 w 24"/>
                    <a:gd name="T17" fmla="*/ 19 h 27"/>
                    <a:gd name="T18" fmla="*/ 8 w 24"/>
                    <a:gd name="T19" fmla="*/ 1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7">
                      <a:moveTo>
                        <a:pt x="19" y="23"/>
                      </a:moveTo>
                      <a:cubicBezTo>
                        <a:pt x="23" y="19"/>
                        <a:pt x="24" y="12"/>
                        <a:pt x="21" y="7"/>
                      </a:cubicBezTo>
                      <a:cubicBezTo>
                        <a:pt x="17" y="2"/>
                        <a:pt x="10" y="0"/>
                        <a:pt x="6" y="4"/>
                      </a:cubicBezTo>
                      <a:cubicBezTo>
                        <a:pt x="1" y="8"/>
                        <a:pt x="0" y="15"/>
                        <a:pt x="4" y="20"/>
                      </a:cubicBezTo>
                      <a:cubicBezTo>
                        <a:pt x="7" y="25"/>
                        <a:pt x="14" y="27"/>
                        <a:pt x="19" y="23"/>
                      </a:cubicBezTo>
                      <a:close/>
                      <a:moveTo>
                        <a:pt x="8" y="17"/>
                      </a:moveTo>
                      <a:cubicBezTo>
                        <a:pt x="6" y="14"/>
                        <a:pt x="7" y="10"/>
                        <a:pt x="9" y="8"/>
                      </a:cubicBezTo>
                      <a:cubicBezTo>
                        <a:pt x="12" y="6"/>
                        <a:pt x="15" y="7"/>
                        <a:pt x="17" y="10"/>
                      </a:cubicBezTo>
                      <a:cubicBezTo>
                        <a:pt x="19" y="13"/>
                        <a:pt x="18" y="17"/>
                        <a:pt x="16" y="19"/>
                      </a:cubicBezTo>
                      <a:cubicBezTo>
                        <a:pt x="14" y="21"/>
                        <a:pt x="10" y="20"/>
                        <a:pt x="8" y="1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7" name="Freeform 22"/>
                <p:cNvSpPr/>
                <p:nvPr/>
              </p:nvSpPr>
              <p:spPr bwMode="auto">
                <a:xfrm>
                  <a:off x="3063" y="3605"/>
                  <a:ext cx="42" cy="102"/>
                </a:xfrm>
                <a:custGeom>
                  <a:avLst/>
                  <a:gdLst>
                    <a:gd name="T0" fmla="*/ 0 w 18"/>
                    <a:gd name="T1" fmla="*/ 0 h 43"/>
                    <a:gd name="T2" fmla="*/ 18 w 18"/>
                    <a:gd name="T3" fmla="*/ 43 h 43"/>
                    <a:gd name="T4" fmla="*/ 0 w 18"/>
                    <a:gd name="T5" fmla="*/ 0 h 43"/>
                  </a:gdLst>
                  <a:ahLst/>
                  <a:cxnLst>
                    <a:cxn ang="0">
                      <a:pos x="T0" y="T1"/>
                    </a:cxn>
                    <a:cxn ang="0">
                      <a:pos x="T2" y="T3"/>
                    </a:cxn>
                    <a:cxn ang="0">
                      <a:pos x="T4" y="T5"/>
                    </a:cxn>
                  </a:cxnLst>
                  <a:rect l="0" t="0" r="r" b="b"/>
                  <a:pathLst>
                    <a:path w="18" h="43">
                      <a:moveTo>
                        <a:pt x="0" y="0"/>
                      </a:moveTo>
                      <a:cubicBezTo>
                        <a:pt x="2" y="9"/>
                        <a:pt x="14" y="39"/>
                        <a:pt x="18" y="43"/>
                      </a:cubicBezTo>
                      <a:cubicBezTo>
                        <a:pt x="14" y="31"/>
                        <a:pt x="6" y="10"/>
                        <a:pt x="0" y="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8" name="Freeform 23"/>
                <p:cNvSpPr>
                  <a:spLocks noEditPoints="1"/>
                </p:cNvSpPr>
                <p:nvPr/>
              </p:nvSpPr>
              <p:spPr bwMode="auto">
                <a:xfrm>
                  <a:off x="3413" y="3913"/>
                  <a:ext cx="61" cy="66"/>
                </a:xfrm>
                <a:custGeom>
                  <a:avLst/>
                  <a:gdLst>
                    <a:gd name="T0" fmla="*/ 20 w 26"/>
                    <a:gd name="T1" fmla="*/ 24 h 28"/>
                    <a:gd name="T2" fmla="*/ 22 w 26"/>
                    <a:gd name="T3" fmla="*/ 7 h 28"/>
                    <a:gd name="T4" fmla="*/ 6 w 26"/>
                    <a:gd name="T5" fmla="*/ 4 h 28"/>
                    <a:gd name="T6" fmla="*/ 4 w 26"/>
                    <a:gd name="T7" fmla="*/ 21 h 28"/>
                    <a:gd name="T8" fmla="*/ 20 w 26"/>
                    <a:gd name="T9" fmla="*/ 24 h 28"/>
                    <a:gd name="T10" fmla="*/ 9 w 26"/>
                    <a:gd name="T11" fmla="*/ 8 h 28"/>
                    <a:gd name="T12" fmla="*/ 18 w 26"/>
                    <a:gd name="T13" fmla="*/ 10 h 28"/>
                    <a:gd name="T14" fmla="*/ 17 w 26"/>
                    <a:gd name="T15" fmla="*/ 19 h 28"/>
                    <a:gd name="T16" fmla="*/ 8 w 26"/>
                    <a:gd name="T17" fmla="*/ 17 h 28"/>
                    <a:gd name="T18" fmla="*/ 9 w 26"/>
                    <a:gd name="T19" fmla="*/ 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8">
                      <a:moveTo>
                        <a:pt x="20" y="24"/>
                      </a:moveTo>
                      <a:cubicBezTo>
                        <a:pt x="25" y="20"/>
                        <a:pt x="26" y="12"/>
                        <a:pt x="22" y="7"/>
                      </a:cubicBezTo>
                      <a:cubicBezTo>
                        <a:pt x="18" y="1"/>
                        <a:pt x="11" y="0"/>
                        <a:pt x="6" y="4"/>
                      </a:cubicBezTo>
                      <a:cubicBezTo>
                        <a:pt x="1" y="8"/>
                        <a:pt x="0" y="15"/>
                        <a:pt x="4" y="21"/>
                      </a:cubicBezTo>
                      <a:cubicBezTo>
                        <a:pt x="8" y="27"/>
                        <a:pt x="15" y="28"/>
                        <a:pt x="20" y="24"/>
                      </a:cubicBezTo>
                      <a:close/>
                      <a:moveTo>
                        <a:pt x="9" y="8"/>
                      </a:moveTo>
                      <a:cubicBezTo>
                        <a:pt x="12" y="6"/>
                        <a:pt x="16" y="7"/>
                        <a:pt x="18" y="10"/>
                      </a:cubicBezTo>
                      <a:cubicBezTo>
                        <a:pt x="20" y="13"/>
                        <a:pt x="20" y="17"/>
                        <a:pt x="17" y="19"/>
                      </a:cubicBezTo>
                      <a:cubicBezTo>
                        <a:pt x="14" y="21"/>
                        <a:pt x="10" y="20"/>
                        <a:pt x="8" y="17"/>
                      </a:cubicBezTo>
                      <a:cubicBezTo>
                        <a:pt x="6" y="14"/>
                        <a:pt x="7" y="10"/>
                        <a:pt x="9" y="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9" name="Freeform 24"/>
                <p:cNvSpPr/>
                <p:nvPr/>
              </p:nvSpPr>
              <p:spPr bwMode="auto">
                <a:xfrm>
                  <a:off x="2784" y="-35"/>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0" name="Freeform 25"/>
                <p:cNvSpPr/>
                <p:nvPr/>
              </p:nvSpPr>
              <p:spPr bwMode="auto">
                <a:xfrm>
                  <a:off x="2703" y="-35"/>
                  <a:ext cx="388" cy="134"/>
                </a:xfrm>
                <a:custGeom>
                  <a:avLst/>
                  <a:gdLst>
                    <a:gd name="T0" fmla="*/ 32 w 164"/>
                    <a:gd name="T1" fmla="*/ 55 h 57"/>
                    <a:gd name="T2" fmla="*/ 141 w 164"/>
                    <a:gd name="T3" fmla="*/ 10 h 57"/>
                    <a:gd name="T4" fmla="*/ 164 w 164"/>
                    <a:gd name="T5" fmla="*/ 0 h 57"/>
                    <a:gd name="T6" fmla="*/ 151 w 164"/>
                    <a:gd name="T7" fmla="*/ 0 h 57"/>
                    <a:gd name="T8" fmla="*/ 140 w 164"/>
                    <a:gd name="T9" fmla="*/ 5 h 57"/>
                    <a:gd name="T10" fmla="*/ 34 w 164"/>
                    <a:gd name="T11" fmla="*/ 47 h 57"/>
                    <a:gd name="T12" fmla="*/ 7 w 164"/>
                    <a:gd name="T13" fmla="*/ 0 h 57"/>
                    <a:gd name="T14" fmla="*/ 0 w 164"/>
                    <a:gd name="T15" fmla="*/ 0 h 57"/>
                    <a:gd name="T16" fmla="*/ 32 w 164"/>
                    <a:gd name="T17"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4" h="57">
                      <a:moveTo>
                        <a:pt x="32" y="55"/>
                      </a:moveTo>
                      <a:cubicBezTo>
                        <a:pt x="38" y="57"/>
                        <a:pt x="89" y="33"/>
                        <a:pt x="141" y="10"/>
                      </a:cubicBezTo>
                      <a:cubicBezTo>
                        <a:pt x="149" y="7"/>
                        <a:pt x="156" y="3"/>
                        <a:pt x="164" y="0"/>
                      </a:cubicBezTo>
                      <a:cubicBezTo>
                        <a:pt x="151" y="0"/>
                        <a:pt x="151" y="0"/>
                        <a:pt x="151" y="0"/>
                      </a:cubicBezTo>
                      <a:cubicBezTo>
                        <a:pt x="148" y="2"/>
                        <a:pt x="144" y="3"/>
                        <a:pt x="140" y="5"/>
                      </a:cubicBezTo>
                      <a:cubicBezTo>
                        <a:pt x="90" y="28"/>
                        <a:pt x="40" y="49"/>
                        <a:pt x="34" y="47"/>
                      </a:cubicBezTo>
                      <a:cubicBezTo>
                        <a:pt x="31" y="46"/>
                        <a:pt x="18" y="23"/>
                        <a:pt x="7" y="0"/>
                      </a:cubicBezTo>
                      <a:cubicBezTo>
                        <a:pt x="0" y="0"/>
                        <a:pt x="0" y="0"/>
                        <a:pt x="0" y="0"/>
                      </a:cubicBezTo>
                      <a:cubicBezTo>
                        <a:pt x="13" y="26"/>
                        <a:pt x="28" y="54"/>
                        <a:pt x="32" y="5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1" name="Freeform 26"/>
                <p:cNvSpPr>
                  <a:spLocks noEditPoints="1"/>
                </p:cNvSpPr>
                <p:nvPr/>
              </p:nvSpPr>
              <p:spPr bwMode="auto">
                <a:xfrm>
                  <a:off x="6145" y="2188"/>
                  <a:ext cx="57" cy="55"/>
                </a:xfrm>
                <a:custGeom>
                  <a:avLst/>
                  <a:gdLst>
                    <a:gd name="T0" fmla="*/ 6 w 24"/>
                    <a:gd name="T1" fmla="*/ 3 h 23"/>
                    <a:gd name="T2" fmla="*/ 4 w 24"/>
                    <a:gd name="T3" fmla="*/ 18 h 23"/>
                    <a:gd name="T4" fmla="*/ 19 w 24"/>
                    <a:gd name="T5" fmla="*/ 20 h 23"/>
                    <a:gd name="T6" fmla="*/ 21 w 24"/>
                    <a:gd name="T7" fmla="*/ 5 h 23"/>
                    <a:gd name="T8" fmla="*/ 6 w 24"/>
                    <a:gd name="T9" fmla="*/ 3 h 23"/>
                    <a:gd name="T10" fmla="*/ 17 w 24"/>
                    <a:gd name="T11" fmla="*/ 13 h 23"/>
                    <a:gd name="T12" fmla="*/ 8 w 24"/>
                    <a:gd name="T13" fmla="*/ 16 h 23"/>
                    <a:gd name="T14" fmla="*/ 7 w 24"/>
                    <a:gd name="T15" fmla="*/ 9 h 23"/>
                    <a:gd name="T16" fmla="*/ 16 w 24"/>
                    <a:gd name="T17" fmla="*/ 6 h 23"/>
                    <a:gd name="T18" fmla="*/ 17 w 24"/>
                    <a:gd name="T19"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3">
                      <a:moveTo>
                        <a:pt x="6" y="3"/>
                      </a:moveTo>
                      <a:cubicBezTo>
                        <a:pt x="1" y="6"/>
                        <a:pt x="0" y="13"/>
                        <a:pt x="4" y="18"/>
                      </a:cubicBezTo>
                      <a:cubicBezTo>
                        <a:pt x="7" y="22"/>
                        <a:pt x="14" y="23"/>
                        <a:pt x="19" y="20"/>
                      </a:cubicBezTo>
                      <a:cubicBezTo>
                        <a:pt x="23" y="17"/>
                        <a:pt x="24" y="10"/>
                        <a:pt x="21" y="5"/>
                      </a:cubicBezTo>
                      <a:cubicBezTo>
                        <a:pt x="17" y="1"/>
                        <a:pt x="11" y="0"/>
                        <a:pt x="6" y="3"/>
                      </a:cubicBezTo>
                      <a:close/>
                      <a:moveTo>
                        <a:pt x="17" y="13"/>
                      </a:moveTo>
                      <a:cubicBezTo>
                        <a:pt x="15" y="16"/>
                        <a:pt x="11" y="17"/>
                        <a:pt x="8" y="16"/>
                      </a:cubicBezTo>
                      <a:cubicBezTo>
                        <a:pt x="5" y="14"/>
                        <a:pt x="5" y="11"/>
                        <a:pt x="7" y="9"/>
                      </a:cubicBezTo>
                      <a:cubicBezTo>
                        <a:pt x="9" y="6"/>
                        <a:pt x="13" y="5"/>
                        <a:pt x="16" y="6"/>
                      </a:cubicBezTo>
                      <a:cubicBezTo>
                        <a:pt x="19" y="7"/>
                        <a:pt x="20" y="10"/>
                        <a:pt x="17" y="1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2" name="Freeform 27"/>
                <p:cNvSpPr>
                  <a:spLocks noEditPoints="1"/>
                </p:cNvSpPr>
                <p:nvPr/>
              </p:nvSpPr>
              <p:spPr bwMode="auto">
                <a:xfrm>
                  <a:off x="3799" y="3485"/>
                  <a:ext cx="118" cy="184"/>
                </a:xfrm>
                <a:custGeom>
                  <a:avLst/>
                  <a:gdLst>
                    <a:gd name="T0" fmla="*/ 61 w 118"/>
                    <a:gd name="T1" fmla="*/ 0 h 184"/>
                    <a:gd name="T2" fmla="*/ 0 w 118"/>
                    <a:gd name="T3" fmla="*/ 156 h 184"/>
                    <a:gd name="T4" fmla="*/ 61 w 118"/>
                    <a:gd name="T5" fmla="*/ 184 h 184"/>
                    <a:gd name="T6" fmla="*/ 118 w 118"/>
                    <a:gd name="T7" fmla="*/ 23 h 184"/>
                    <a:gd name="T8" fmla="*/ 61 w 118"/>
                    <a:gd name="T9" fmla="*/ 0 h 184"/>
                    <a:gd name="T10" fmla="*/ 56 w 118"/>
                    <a:gd name="T11" fmla="*/ 172 h 184"/>
                    <a:gd name="T12" fmla="*/ 14 w 118"/>
                    <a:gd name="T13" fmla="*/ 151 h 184"/>
                    <a:gd name="T14" fmla="*/ 68 w 118"/>
                    <a:gd name="T15" fmla="*/ 14 h 184"/>
                    <a:gd name="T16" fmla="*/ 106 w 118"/>
                    <a:gd name="T17" fmla="*/ 31 h 184"/>
                    <a:gd name="T18" fmla="*/ 56 w 118"/>
                    <a:gd name="T19" fmla="*/ 17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 h="184">
                      <a:moveTo>
                        <a:pt x="61" y="0"/>
                      </a:moveTo>
                      <a:lnTo>
                        <a:pt x="0" y="156"/>
                      </a:lnTo>
                      <a:lnTo>
                        <a:pt x="61" y="184"/>
                      </a:lnTo>
                      <a:lnTo>
                        <a:pt x="118" y="23"/>
                      </a:lnTo>
                      <a:lnTo>
                        <a:pt x="61" y="0"/>
                      </a:lnTo>
                      <a:close/>
                      <a:moveTo>
                        <a:pt x="56" y="172"/>
                      </a:moveTo>
                      <a:lnTo>
                        <a:pt x="14" y="151"/>
                      </a:lnTo>
                      <a:lnTo>
                        <a:pt x="68" y="14"/>
                      </a:lnTo>
                      <a:lnTo>
                        <a:pt x="106" y="31"/>
                      </a:lnTo>
                      <a:lnTo>
                        <a:pt x="56" y="172"/>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3" name="Freeform 28"/>
                <p:cNvSpPr>
                  <a:spLocks noEditPoints="1"/>
                </p:cNvSpPr>
                <p:nvPr/>
              </p:nvSpPr>
              <p:spPr bwMode="auto">
                <a:xfrm>
                  <a:off x="4664" y="3059"/>
                  <a:ext cx="83" cy="85"/>
                </a:xfrm>
                <a:custGeom>
                  <a:avLst/>
                  <a:gdLst>
                    <a:gd name="T0" fmla="*/ 27 w 35"/>
                    <a:gd name="T1" fmla="*/ 31 h 36"/>
                    <a:gd name="T2" fmla="*/ 30 w 35"/>
                    <a:gd name="T3" fmla="*/ 9 h 36"/>
                    <a:gd name="T4" fmla="*/ 8 w 35"/>
                    <a:gd name="T5" fmla="*/ 6 h 36"/>
                    <a:gd name="T6" fmla="*/ 5 w 35"/>
                    <a:gd name="T7" fmla="*/ 27 h 36"/>
                    <a:gd name="T8" fmla="*/ 27 w 35"/>
                    <a:gd name="T9" fmla="*/ 31 h 36"/>
                    <a:gd name="T10" fmla="*/ 11 w 35"/>
                    <a:gd name="T11" fmla="*/ 10 h 36"/>
                    <a:gd name="T12" fmla="*/ 25 w 35"/>
                    <a:gd name="T13" fmla="*/ 12 h 36"/>
                    <a:gd name="T14" fmla="*/ 23 w 35"/>
                    <a:gd name="T15" fmla="*/ 27 h 36"/>
                    <a:gd name="T16" fmla="*/ 9 w 35"/>
                    <a:gd name="T17" fmla="*/ 25 h 36"/>
                    <a:gd name="T18" fmla="*/ 11 w 35"/>
                    <a:gd name="T19" fmla="*/ 1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6">
                      <a:moveTo>
                        <a:pt x="27" y="31"/>
                      </a:moveTo>
                      <a:cubicBezTo>
                        <a:pt x="34" y="26"/>
                        <a:pt x="35" y="16"/>
                        <a:pt x="30" y="9"/>
                      </a:cubicBezTo>
                      <a:cubicBezTo>
                        <a:pt x="25" y="2"/>
                        <a:pt x="15" y="0"/>
                        <a:pt x="8" y="6"/>
                      </a:cubicBezTo>
                      <a:cubicBezTo>
                        <a:pt x="1" y="11"/>
                        <a:pt x="0" y="20"/>
                        <a:pt x="5" y="27"/>
                      </a:cubicBezTo>
                      <a:cubicBezTo>
                        <a:pt x="10" y="35"/>
                        <a:pt x="20" y="36"/>
                        <a:pt x="27" y="31"/>
                      </a:cubicBezTo>
                      <a:close/>
                      <a:moveTo>
                        <a:pt x="11" y="10"/>
                      </a:moveTo>
                      <a:cubicBezTo>
                        <a:pt x="16" y="7"/>
                        <a:pt x="22" y="8"/>
                        <a:pt x="25" y="12"/>
                      </a:cubicBezTo>
                      <a:cubicBezTo>
                        <a:pt x="28" y="17"/>
                        <a:pt x="27" y="24"/>
                        <a:pt x="23" y="27"/>
                      </a:cubicBezTo>
                      <a:cubicBezTo>
                        <a:pt x="19" y="31"/>
                        <a:pt x="13" y="29"/>
                        <a:pt x="9" y="25"/>
                      </a:cubicBezTo>
                      <a:cubicBezTo>
                        <a:pt x="6" y="20"/>
                        <a:pt x="7" y="13"/>
                        <a:pt x="11" y="1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4" name="Freeform 29"/>
                <p:cNvSpPr/>
                <p:nvPr/>
              </p:nvSpPr>
              <p:spPr bwMode="auto">
                <a:xfrm>
                  <a:off x="5388" y="1013"/>
                  <a:ext cx="50" cy="104"/>
                </a:xfrm>
                <a:custGeom>
                  <a:avLst/>
                  <a:gdLst>
                    <a:gd name="T0" fmla="*/ 17 w 50"/>
                    <a:gd name="T1" fmla="*/ 104 h 104"/>
                    <a:gd name="T2" fmla="*/ 28 w 50"/>
                    <a:gd name="T3" fmla="*/ 104 h 104"/>
                    <a:gd name="T4" fmla="*/ 33 w 50"/>
                    <a:gd name="T5" fmla="*/ 37 h 104"/>
                    <a:gd name="T6" fmla="*/ 47 w 50"/>
                    <a:gd name="T7" fmla="*/ 40 h 104"/>
                    <a:gd name="T8" fmla="*/ 50 w 50"/>
                    <a:gd name="T9" fmla="*/ 28 h 104"/>
                    <a:gd name="T10" fmla="*/ 33 w 50"/>
                    <a:gd name="T11" fmla="*/ 26 h 104"/>
                    <a:gd name="T12" fmla="*/ 35 w 50"/>
                    <a:gd name="T13" fmla="*/ 0 h 104"/>
                    <a:gd name="T14" fmla="*/ 24 w 50"/>
                    <a:gd name="T15" fmla="*/ 0 h 104"/>
                    <a:gd name="T16" fmla="*/ 21 w 50"/>
                    <a:gd name="T17" fmla="*/ 26 h 104"/>
                    <a:gd name="T18" fmla="*/ 0 w 50"/>
                    <a:gd name="T19" fmla="*/ 23 h 104"/>
                    <a:gd name="T20" fmla="*/ 0 w 50"/>
                    <a:gd name="T21" fmla="*/ 35 h 104"/>
                    <a:gd name="T22" fmla="*/ 21 w 50"/>
                    <a:gd name="T23" fmla="*/ 37 h 104"/>
                    <a:gd name="T24" fmla="*/ 17 w 50"/>
                    <a:gd name="T25"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104">
                      <a:moveTo>
                        <a:pt x="17" y="104"/>
                      </a:moveTo>
                      <a:lnTo>
                        <a:pt x="28" y="104"/>
                      </a:lnTo>
                      <a:lnTo>
                        <a:pt x="33" y="37"/>
                      </a:lnTo>
                      <a:lnTo>
                        <a:pt x="47" y="40"/>
                      </a:lnTo>
                      <a:lnTo>
                        <a:pt x="50" y="28"/>
                      </a:lnTo>
                      <a:lnTo>
                        <a:pt x="33" y="26"/>
                      </a:lnTo>
                      <a:lnTo>
                        <a:pt x="35" y="0"/>
                      </a:lnTo>
                      <a:lnTo>
                        <a:pt x="24" y="0"/>
                      </a:lnTo>
                      <a:lnTo>
                        <a:pt x="21" y="26"/>
                      </a:lnTo>
                      <a:lnTo>
                        <a:pt x="0" y="23"/>
                      </a:lnTo>
                      <a:lnTo>
                        <a:pt x="0" y="35"/>
                      </a:lnTo>
                      <a:lnTo>
                        <a:pt x="21" y="37"/>
                      </a:lnTo>
                      <a:lnTo>
                        <a:pt x="17" y="104"/>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5" name="Freeform 30"/>
                <p:cNvSpPr>
                  <a:spLocks noEditPoints="1"/>
                </p:cNvSpPr>
                <p:nvPr/>
              </p:nvSpPr>
              <p:spPr bwMode="auto">
                <a:xfrm>
                  <a:off x="4742" y="2976"/>
                  <a:ext cx="78" cy="88"/>
                </a:xfrm>
                <a:custGeom>
                  <a:avLst/>
                  <a:gdLst>
                    <a:gd name="T0" fmla="*/ 17 w 33"/>
                    <a:gd name="T1" fmla="*/ 35 h 37"/>
                    <a:gd name="T2" fmla="*/ 33 w 33"/>
                    <a:gd name="T3" fmla="*/ 16 h 37"/>
                    <a:gd name="T4" fmla="*/ 16 w 33"/>
                    <a:gd name="T5" fmla="*/ 1 h 37"/>
                    <a:gd name="T6" fmla="*/ 0 w 33"/>
                    <a:gd name="T7" fmla="*/ 20 h 37"/>
                    <a:gd name="T8" fmla="*/ 17 w 33"/>
                    <a:gd name="T9" fmla="*/ 35 h 37"/>
                    <a:gd name="T10" fmla="*/ 16 w 33"/>
                    <a:gd name="T11" fmla="*/ 9 h 37"/>
                    <a:gd name="T12" fmla="*/ 26 w 33"/>
                    <a:gd name="T13" fmla="*/ 18 h 37"/>
                    <a:gd name="T14" fmla="*/ 16 w 33"/>
                    <a:gd name="T15" fmla="*/ 30 h 37"/>
                    <a:gd name="T16" fmla="*/ 6 w 33"/>
                    <a:gd name="T17" fmla="*/ 21 h 37"/>
                    <a:gd name="T18" fmla="*/ 16 w 33"/>
                    <a:gd name="T19" fmla="*/ 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7">
                      <a:moveTo>
                        <a:pt x="17" y="35"/>
                      </a:moveTo>
                      <a:cubicBezTo>
                        <a:pt x="26" y="34"/>
                        <a:pt x="33" y="26"/>
                        <a:pt x="33" y="16"/>
                      </a:cubicBezTo>
                      <a:cubicBezTo>
                        <a:pt x="33" y="7"/>
                        <a:pt x="25" y="0"/>
                        <a:pt x="16" y="1"/>
                      </a:cubicBezTo>
                      <a:cubicBezTo>
                        <a:pt x="7" y="2"/>
                        <a:pt x="0" y="11"/>
                        <a:pt x="0" y="20"/>
                      </a:cubicBezTo>
                      <a:cubicBezTo>
                        <a:pt x="0" y="30"/>
                        <a:pt x="8" y="37"/>
                        <a:pt x="17" y="35"/>
                      </a:cubicBezTo>
                      <a:close/>
                      <a:moveTo>
                        <a:pt x="16" y="9"/>
                      </a:moveTo>
                      <a:cubicBezTo>
                        <a:pt x="21" y="8"/>
                        <a:pt x="25" y="12"/>
                        <a:pt x="26" y="18"/>
                      </a:cubicBezTo>
                      <a:cubicBezTo>
                        <a:pt x="26" y="24"/>
                        <a:pt x="22" y="29"/>
                        <a:pt x="16" y="30"/>
                      </a:cubicBezTo>
                      <a:cubicBezTo>
                        <a:pt x="11" y="31"/>
                        <a:pt x="6" y="27"/>
                        <a:pt x="6" y="21"/>
                      </a:cubicBezTo>
                      <a:cubicBezTo>
                        <a:pt x="6" y="15"/>
                        <a:pt x="10" y="9"/>
                        <a:pt x="16" y="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6" name="Freeform 31"/>
                <p:cNvSpPr/>
                <p:nvPr/>
              </p:nvSpPr>
              <p:spPr bwMode="auto">
                <a:xfrm>
                  <a:off x="5324" y="1003"/>
                  <a:ext cx="62" cy="116"/>
                </a:xfrm>
                <a:custGeom>
                  <a:avLst/>
                  <a:gdLst>
                    <a:gd name="T0" fmla="*/ 7 w 26"/>
                    <a:gd name="T1" fmla="*/ 24 h 49"/>
                    <a:gd name="T2" fmla="*/ 7 w 26"/>
                    <a:gd name="T3" fmla="*/ 24 h 49"/>
                    <a:gd name="T4" fmla="*/ 9 w 26"/>
                    <a:gd name="T5" fmla="*/ 0 h 49"/>
                    <a:gd name="T6" fmla="*/ 4 w 26"/>
                    <a:gd name="T7" fmla="*/ 0 h 49"/>
                    <a:gd name="T8" fmla="*/ 0 w 26"/>
                    <a:gd name="T9" fmla="*/ 47 h 49"/>
                    <a:gd name="T10" fmla="*/ 5 w 26"/>
                    <a:gd name="T11" fmla="*/ 47 h 49"/>
                    <a:gd name="T12" fmla="*/ 6 w 26"/>
                    <a:gd name="T13" fmla="*/ 36 h 49"/>
                    <a:gd name="T14" fmla="*/ 15 w 26"/>
                    <a:gd name="T15" fmla="*/ 27 h 49"/>
                    <a:gd name="T16" fmla="*/ 20 w 26"/>
                    <a:gd name="T17" fmla="*/ 36 h 49"/>
                    <a:gd name="T18" fmla="*/ 19 w 26"/>
                    <a:gd name="T19" fmla="*/ 49 h 49"/>
                    <a:gd name="T20" fmla="*/ 25 w 26"/>
                    <a:gd name="T21" fmla="*/ 49 h 49"/>
                    <a:gd name="T22" fmla="*/ 26 w 26"/>
                    <a:gd name="T23" fmla="*/ 35 h 49"/>
                    <a:gd name="T24" fmla="*/ 22 w 26"/>
                    <a:gd name="T25" fmla="*/ 25 h 49"/>
                    <a:gd name="T26" fmla="*/ 7 w 26"/>
                    <a:gd name="T27" fmla="*/ 2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49">
                      <a:moveTo>
                        <a:pt x="7" y="24"/>
                      </a:moveTo>
                      <a:cubicBezTo>
                        <a:pt x="7" y="24"/>
                        <a:pt x="7" y="24"/>
                        <a:pt x="7" y="24"/>
                      </a:cubicBezTo>
                      <a:cubicBezTo>
                        <a:pt x="9" y="0"/>
                        <a:pt x="9" y="0"/>
                        <a:pt x="9" y="0"/>
                      </a:cubicBezTo>
                      <a:cubicBezTo>
                        <a:pt x="4" y="0"/>
                        <a:pt x="4" y="0"/>
                        <a:pt x="4" y="0"/>
                      </a:cubicBezTo>
                      <a:cubicBezTo>
                        <a:pt x="0" y="47"/>
                        <a:pt x="0" y="47"/>
                        <a:pt x="0" y="47"/>
                      </a:cubicBezTo>
                      <a:cubicBezTo>
                        <a:pt x="5" y="47"/>
                        <a:pt x="5" y="47"/>
                        <a:pt x="5" y="47"/>
                      </a:cubicBezTo>
                      <a:cubicBezTo>
                        <a:pt x="6" y="36"/>
                        <a:pt x="6" y="36"/>
                        <a:pt x="6" y="36"/>
                      </a:cubicBezTo>
                      <a:cubicBezTo>
                        <a:pt x="6" y="31"/>
                        <a:pt x="7" y="26"/>
                        <a:pt x="15" y="27"/>
                      </a:cubicBezTo>
                      <a:cubicBezTo>
                        <a:pt x="21" y="27"/>
                        <a:pt x="21" y="31"/>
                        <a:pt x="20" y="36"/>
                      </a:cubicBezTo>
                      <a:cubicBezTo>
                        <a:pt x="19" y="49"/>
                        <a:pt x="19" y="49"/>
                        <a:pt x="19" y="49"/>
                      </a:cubicBezTo>
                      <a:cubicBezTo>
                        <a:pt x="25" y="49"/>
                        <a:pt x="25" y="49"/>
                        <a:pt x="25" y="49"/>
                      </a:cubicBezTo>
                      <a:cubicBezTo>
                        <a:pt x="26" y="35"/>
                        <a:pt x="26" y="35"/>
                        <a:pt x="26" y="35"/>
                      </a:cubicBezTo>
                      <a:cubicBezTo>
                        <a:pt x="26" y="32"/>
                        <a:pt x="26" y="27"/>
                        <a:pt x="22" y="25"/>
                      </a:cubicBezTo>
                      <a:cubicBezTo>
                        <a:pt x="18" y="21"/>
                        <a:pt x="11" y="21"/>
                        <a:pt x="7" y="2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7" name="Freeform 32"/>
                <p:cNvSpPr>
                  <a:spLocks noEditPoints="1"/>
                </p:cNvSpPr>
                <p:nvPr/>
              </p:nvSpPr>
              <p:spPr bwMode="auto">
                <a:xfrm>
                  <a:off x="3895" y="3530"/>
                  <a:ext cx="112" cy="172"/>
                </a:xfrm>
                <a:custGeom>
                  <a:avLst/>
                  <a:gdLst>
                    <a:gd name="T0" fmla="*/ 53 w 112"/>
                    <a:gd name="T1" fmla="*/ 0 h 172"/>
                    <a:gd name="T2" fmla="*/ 0 w 112"/>
                    <a:gd name="T3" fmla="*/ 151 h 172"/>
                    <a:gd name="T4" fmla="*/ 55 w 112"/>
                    <a:gd name="T5" fmla="*/ 172 h 172"/>
                    <a:gd name="T6" fmla="*/ 112 w 112"/>
                    <a:gd name="T7" fmla="*/ 21 h 172"/>
                    <a:gd name="T8" fmla="*/ 53 w 112"/>
                    <a:gd name="T9" fmla="*/ 0 h 172"/>
                    <a:gd name="T10" fmla="*/ 50 w 112"/>
                    <a:gd name="T11" fmla="*/ 158 h 172"/>
                    <a:gd name="T12" fmla="*/ 15 w 112"/>
                    <a:gd name="T13" fmla="*/ 144 h 172"/>
                    <a:gd name="T14" fmla="*/ 62 w 112"/>
                    <a:gd name="T15" fmla="*/ 16 h 172"/>
                    <a:gd name="T16" fmla="*/ 97 w 112"/>
                    <a:gd name="T17" fmla="*/ 28 h 172"/>
                    <a:gd name="T18" fmla="*/ 50 w 112"/>
                    <a:gd name="T19" fmla="*/ 158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 h="172">
                      <a:moveTo>
                        <a:pt x="53" y="0"/>
                      </a:moveTo>
                      <a:lnTo>
                        <a:pt x="0" y="151"/>
                      </a:lnTo>
                      <a:lnTo>
                        <a:pt x="55" y="172"/>
                      </a:lnTo>
                      <a:lnTo>
                        <a:pt x="112" y="21"/>
                      </a:lnTo>
                      <a:lnTo>
                        <a:pt x="53" y="0"/>
                      </a:lnTo>
                      <a:close/>
                      <a:moveTo>
                        <a:pt x="50" y="158"/>
                      </a:moveTo>
                      <a:lnTo>
                        <a:pt x="15" y="144"/>
                      </a:lnTo>
                      <a:lnTo>
                        <a:pt x="62" y="16"/>
                      </a:lnTo>
                      <a:lnTo>
                        <a:pt x="97" y="28"/>
                      </a:lnTo>
                      <a:lnTo>
                        <a:pt x="50" y="158"/>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8" name="Freeform 33"/>
                <p:cNvSpPr/>
                <p:nvPr/>
              </p:nvSpPr>
              <p:spPr bwMode="auto">
                <a:xfrm>
                  <a:off x="5149" y="239"/>
                  <a:ext cx="12" cy="9"/>
                </a:xfrm>
                <a:custGeom>
                  <a:avLst/>
                  <a:gdLst>
                    <a:gd name="T0" fmla="*/ 1 w 5"/>
                    <a:gd name="T1" fmla="*/ 0 h 4"/>
                    <a:gd name="T2" fmla="*/ 0 w 5"/>
                    <a:gd name="T3" fmla="*/ 1 h 4"/>
                    <a:gd name="T4" fmla="*/ 4 w 5"/>
                    <a:gd name="T5" fmla="*/ 4 h 4"/>
                    <a:gd name="T6" fmla="*/ 5 w 5"/>
                    <a:gd name="T7" fmla="*/ 4 h 4"/>
                    <a:gd name="T8" fmla="*/ 1 w 5"/>
                    <a:gd name="T9" fmla="*/ 0 h 4"/>
                  </a:gdLst>
                  <a:ahLst/>
                  <a:cxnLst>
                    <a:cxn ang="0">
                      <a:pos x="T0" y="T1"/>
                    </a:cxn>
                    <a:cxn ang="0">
                      <a:pos x="T2" y="T3"/>
                    </a:cxn>
                    <a:cxn ang="0">
                      <a:pos x="T4" y="T5"/>
                    </a:cxn>
                    <a:cxn ang="0">
                      <a:pos x="T6" y="T7"/>
                    </a:cxn>
                    <a:cxn ang="0">
                      <a:pos x="T8" y="T9"/>
                    </a:cxn>
                  </a:cxnLst>
                  <a:rect l="0" t="0" r="r" b="b"/>
                  <a:pathLst>
                    <a:path w="5" h="4">
                      <a:moveTo>
                        <a:pt x="1" y="0"/>
                      </a:moveTo>
                      <a:cubicBezTo>
                        <a:pt x="0" y="1"/>
                        <a:pt x="0" y="1"/>
                        <a:pt x="0" y="1"/>
                      </a:cubicBezTo>
                      <a:cubicBezTo>
                        <a:pt x="2" y="2"/>
                        <a:pt x="3" y="3"/>
                        <a:pt x="4" y="4"/>
                      </a:cubicBezTo>
                      <a:cubicBezTo>
                        <a:pt x="5" y="4"/>
                        <a:pt x="5" y="4"/>
                        <a:pt x="5" y="4"/>
                      </a:cubicBezTo>
                      <a:cubicBezTo>
                        <a:pt x="4" y="3"/>
                        <a:pt x="2" y="1"/>
                        <a:pt x="1" y="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9" name="Freeform 34"/>
                <p:cNvSpPr>
                  <a:spLocks noEditPoints="1"/>
                </p:cNvSpPr>
                <p:nvPr/>
              </p:nvSpPr>
              <p:spPr bwMode="auto">
                <a:xfrm>
                  <a:off x="4586" y="3128"/>
                  <a:ext cx="92" cy="97"/>
                </a:xfrm>
                <a:custGeom>
                  <a:avLst/>
                  <a:gdLst>
                    <a:gd name="T0" fmla="*/ 34 w 39"/>
                    <a:gd name="T1" fmla="*/ 10 h 41"/>
                    <a:gd name="T2" fmla="*/ 9 w 39"/>
                    <a:gd name="T3" fmla="*/ 6 h 41"/>
                    <a:gd name="T4" fmla="*/ 7 w 39"/>
                    <a:gd name="T5" fmla="*/ 7 h 41"/>
                    <a:gd name="T6" fmla="*/ 5 w 39"/>
                    <a:gd name="T7" fmla="*/ 31 h 41"/>
                    <a:gd name="T8" fmla="*/ 31 w 39"/>
                    <a:gd name="T9" fmla="*/ 35 h 41"/>
                    <a:gd name="T10" fmla="*/ 35 w 39"/>
                    <a:gd name="T11" fmla="*/ 30 h 41"/>
                    <a:gd name="T12" fmla="*/ 34 w 39"/>
                    <a:gd name="T13" fmla="*/ 10 h 41"/>
                    <a:gd name="T14" fmla="*/ 27 w 39"/>
                    <a:gd name="T15" fmla="*/ 31 h 41"/>
                    <a:gd name="T16" fmla="*/ 11 w 39"/>
                    <a:gd name="T17" fmla="*/ 28 h 41"/>
                    <a:gd name="T18" fmla="*/ 13 w 39"/>
                    <a:gd name="T19" fmla="*/ 11 h 41"/>
                    <a:gd name="T20" fmla="*/ 29 w 39"/>
                    <a:gd name="T21" fmla="*/ 14 h 41"/>
                    <a:gd name="T22" fmla="*/ 27 w 39"/>
                    <a:gd name="T23" fmla="*/ 3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41">
                      <a:moveTo>
                        <a:pt x="34" y="10"/>
                      </a:moveTo>
                      <a:cubicBezTo>
                        <a:pt x="28" y="2"/>
                        <a:pt x="17" y="0"/>
                        <a:pt x="9" y="6"/>
                      </a:cubicBezTo>
                      <a:cubicBezTo>
                        <a:pt x="8" y="6"/>
                        <a:pt x="8" y="7"/>
                        <a:pt x="7" y="7"/>
                      </a:cubicBezTo>
                      <a:cubicBezTo>
                        <a:pt x="1" y="13"/>
                        <a:pt x="0" y="24"/>
                        <a:pt x="5" y="31"/>
                      </a:cubicBezTo>
                      <a:cubicBezTo>
                        <a:pt x="11" y="39"/>
                        <a:pt x="23" y="41"/>
                        <a:pt x="31" y="35"/>
                      </a:cubicBezTo>
                      <a:cubicBezTo>
                        <a:pt x="32" y="34"/>
                        <a:pt x="34" y="32"/>
                        <a:pt x="35" y="30"/>
                      </a:cubicBezTo>
                      <a:cubicBezTo>
                        <a:pt x="39" y="24"/>
                        <a:pt x="39" y="16"/>
                        <a:pt x="34" y="10"/>
                      </a:cubicBezTo>
                      <a:close/>
                      <a:moveTo>
                        <a:pt x="27" y="31"/>
                      </a:moveTo>
                      <a:cubicBezTo>
                        <a:pt x="22" y="35"/>
                        <a:pt x="14" y="34"/>
                        <a:pt x="11" y="28"/>
                      </a:cubicBezTo>
                      <a:cubicBezTo>
                        <a:pt x="7" y="23"/>
                        <a:pt x="8" y="15"/>
                        <a:pt x="13" y="11"/>
                      </a:cubicBezTo>
                      <a:cubicBezTo>
                        <a:pt x="18" y="7"/>
                        <a:pt x="25" y="9"/>
                        <a:pt x="29" y="14"/>
                      </a:cubicBezTo>
                      <a:cubicBezTo>
                        <a:pt x="33" y="20"/>
                        <a:pt x="32" y="27"/>
                        <a:pt x="27" y="3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0" name="Freeform 35"/>
                <p:cNvSpPr>
                  <a:spLocks noEditPoints="1"/>
                </p:cNvSpPr>
                <p:nvPr/>
              </p:nvSpPr>
              <p:spPr bwMode="auto">
                <a:xfrm>
                  <a:off x="4813" y="2891"/>
                  <a:ext cx="83" cy="88"/>
                </a:xfrm>
                <a:custGeom>
                  <a:avLst/>
                  <a:gdLst>
                    <a:gd name="T0" fmla="*/ 31 w 35"/>
                    <a:gd name="T1" fmla="*/ 9 h 37"/>
                    <a:gd name="T2" fmla="*/ 8 w 35"/>
                    <a:gd name="T3" fmla="*/ 5 h 37"/>
                    <a:gd name="T4" fmla="*/ 6 w 35"/>
                    <a:gd name="T5" fmla="*/ 7 h 37"/>
                    <a:gd name="T6" fmla="*/ 5 w 35"/>
                    <a:gd name="T7" fmla="*/ 28 h 37"/>
                    <a:gd name="T8" fmla="*/ 27 w 35"/>
                    <a:gd name="T9" fmla="*/ 32 h 37"/>
                    <a:gd name="T10" fmla="*/ 30 w 35"/>
                    <a:gd name="T11" fmla="*/ 29 h 37"/>
                    <a:gd name="T12" fmla="*/ 31 w 35"/>
                    <a:gd name="T13" fmla="*/ 9 h 37"/>
                    <a:gd name="T14" fmla="*/ 26 w 35"/>
                    <a:gd name="T15" fmla="*/ 21 h 37"/>
                    <a:gd name="T16" fmla="*/ 14 w 35"/>
                    <a:gd name="T17" fmla="*/ 27 h 37"/>
                    <a:gd name="T18" fmla="*/ 8 w 35"/>
                    <a:gd name="T19" fmla="*/ 16 h 37"/>
                    <a:gd name="T20" fmla="*/ 21 w 35"/>
                    <a:gd name="T21" fmla="*/ 9 h 37"/>
                    <a:gd name="T22" fmla="*/ 26 w 35"/>
                    <a:gd name="T23"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7">
                      <a:moveTo>
                        <a:pt x="31" y="9"/>
                      </a:moveTo>
                      <a:cubicBezTo>
                        <a:pt x="25" y="2"/>
                        <a:pt x="15" y="0"/>
                        <a:pt x="8" y="5"/>
                      </a:cubicBezTo>
                      <a:cubicBezTo>
                        <a:pt x="8" y="6"/>
                        <a:pt x="7" y="6"/>
                        <a:pt x="6" y="7"/>
                      </a:cubicBezTo>
                      <a:cubicBezTo>
                        <a:pt x="1" y="12"/>
                        <a:pt x="0" y="21"/>
                        <a:pt x="5" y="28"/>
                      </a:cubicBezTo>
                      <a:cubicBezTo>
                        <a:pt x="10" y="35"/>
                        <a:pt x="20" y="37"/>
                        <a:pt x="27" y="32"/>
                      </a:cubicBezTo>
                      <a:cubicBezTo>
                        <a:pt x="29" y="31"/>
                        <a:pt x="30" y="30"/>
                        <a:pt x="30" y="29"/>
                      </a:cubicBezTo>
                      <a:cubicBezTo>
                        <a:pt x="35" y="23"/>
                        <a:pt x="35" y="15"/>
                        <a:pt x="31" y="9"/>
                      </a:cubicBezTo>
                      <a:close/>
                      <a:moveTo>
                        <a:pt x="26" y="21"/>
                      </a:moveTo>
                      <a:cubicBezTo>
                        <a:pt x="24" y="26"/>
                        <a:pt x="19" y="29"/>
                        <a:pt x="14" y="27"/>
                      </a:cubicBezTo>
                      <a:cubicBezTo>
                        <a:pt x="9" y="26"/>
                        <a:pt x="6" y="21"/>
                        <a:pt x="8" y="16"/>
                      </a:cubicBezTo>
                      <a:cubicBezTo>
                        <a:pt x="10" y="11"/>
                        <a:pt x="16" y="8"/>
                        <a:pt x="21" y="9"/>
                      </a:cubicBezTo>
                      <a:cubicBezTo>
                        <a:pt x="26" y="11"/>
                        <a:pt x="28" y="16"/>
                        <a:pt x="26" y="2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1" name="Freeform 36"/>
                <p:cNvSpPr>
                  <a:spLocks noEditPoints="1"/>
                </p:cNvSpPr>
                <p:nvPr/>
              </p:nvSpPr>
              <p:spPr bwMode="auto">
                <a:xfrm>
                  <a:off x="4868" y="2796"/>
                  <a:ext cx="87" cy="86"/>
                </a:xfrm>
                <a:custGeom>
                  <a:avLst/>
                  <a:gdLst>
                    <a:gd name="T0" fmla="*/ 28 w 37"/>
                    <a:gd name="T1" fmla="*/ 31 h 36"/>
                    <a:gd name="T2" fmla="*/ 32 w 37"/>
                    <a:gd name="T3" fmla="*/ 9 h 36"/>
                    <a:gd name="T4" fmla="*/ 9 w 37"/>
                    <a:gd name="T5" fmla="*/ 5 h 36"/>
                    <a:gd name="T6" fmla="*/ 6 w 37"/>
                    <a:gd name="T7" fmla="*/ 27 h 36"/>
                    <a:gd name="T8" fmla="*/ 28 w 37"/>
                    <a:gd name="T9" fmla="*/ 31 h 36"/>
                    <a:gd name="T10" fmla="*/ 17 w 37"/>
                    <a:gd name="T11" fmla="*/ 9 h 36"/>
                    <a:gd name="T12" fmla="*/ 27 w 37"/>
                    <a:gd name="T13" fmla="*/ 16 h 36"/>
                    <a:gd name="T14" fmla="*/ 21 w 37"/>
                    <a:gd name="T15" fmla="*/ 27 h 36"/>
                    <a:gd name="T16" fmla="*/ 10 w 37"/>
                    <a:gd name="T17" fmla="*/ 20 h 36"/>
                    <a:gd name="T18" fmla="*/ 17 w 37"/>
                    <a:gd name="T19" fmla="*/ 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6">
                      <a:moveTo>
                        <a:pt x="28" y="31"/>
                      </a:moveTo>
                      <a:cubicBezTo>
                        <a:pt x="35" y="26"/>
                        <a:pt x="37" y="16"/>
                        <a:pt x="32" y="9"/>
                      </a:cubicBezTo>
                      <a:cubicBezTo>
                        <a:pt x="26" y="2"/>
                        <a:pt x="16" y="0"/>
                        <a:pt x="9" y="5"/>
                      </a:cubicBezTo>
                      <a:cubicBezTo>
                        <a:pt x="2" y="10"/>
                        <a:pt x="0" y="20"/>
                        <a:pt x="6" y="27"/>
                      </a:cubicBezTo>
                      <a:cubicBezTo>
                        <a:pt x="11" y="35"/>
                        <a:pt x="21" y="36"/>
                        <a:pt x="28" y="31"/>
                      </a:cubicBezTo>
                      <a:close/>
                      <a:moveTo>
                        <a:pt x="17" y="9"/>
                      </a:moveTo>
                      <a:cubicBezTo>
                        <a:pt x="22" y="8"/>
                        <a:pt x="26" y="11"/>
                        <a:pt x="27" y="16"/>
                      </a:cubicBezTo>
                      <a:cubicBezTo>
                        <a:pt x="28" y="21"/>
                        <a:pt x="25" y="26"/>
                        <a:pt x="21" y="27"/>
                      </a:cubicBezTo>
                      <a:cubicBezTo>
                        <a:pt x="16" y="29"/>
                        <a:pt x="11" y="26"/>
                        <a:pt x="10" y="20"/>
                      </a:cubicBezTo>
                      <a:cubicBezTo>
                        <a:pt x="9" y="15"/>
                        <a:pt x="12" y="10"/>
                        <a:pt x="17" y="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2" name="Freeform 37"/>
                <p:cNvSpPr>
                  <a:spLocks noEditPoints="1"/>
                </p:cNvSpPr>
                <p:nvPr/>
              </p:nvSpPr>
              <p:spPr bwMode="auto">
                <a:xfrm>
                  <a:off x="4967" y="2198"/>
                  <a:ext cx="66" cy="73"/>
                </a:xfrm>
                <a:custGeom>
                  <a:avLst/>
                  <a:gdLst>
                    <a:gd name="T0" fmla="*/ 2 w 66"/>
                    <a:gd name="T1" fmla="*/ 50 h 73"/>
                    <a:gd name="T2" fmla="*/ 66 w 66"/>
                    <a:gd name="T3" fmla="*/ 73 h 73"/>
                    <a:gd name="T4" fmla="*/ 66 w 66"/>
                    <a:gd name="T5" fmla="*/ 28 h 73"/>
                    <a:gd name="T6" fmla="*/ 5 w 66"/>
                    <a:gd name="T7" fmla="*/ 2 h 73"/>
                    <a:gd name="T8" fmla="*/ 0 w 66"/>
                    <a:gd name="T9" fmla="*/ 0 h 73"/>
                    <a:gd name="T10" fmla="*/ 2 w 66"/>
                    <a:gd name="T11" fmla="*/ 50 h 73"/>
                    <a:gd name="T12" fmla="*/ 57 w 66"/>
                    <a:gd name="T13" fmla="*/ 35 h 73"/>
                    <a:gd name="T14" fmla="*/ 59 w 66"/>
                    <a:gd name="T15" fmla="*/ 59 h 73"/>
                    <a:gd name="T16" fmla="*/ 12 w 66"/>
                    <a:gd name="T17" fmla="*/ 40 h 73"/>
                    <a:gd name="T18" fmla="*/ 12 w 66"/>
                    <a:gd name="T19" fmla="*/ 16 h 73"/>
                    <a:gd name="T20" fmla="*/ 57 w 66"/>
                    <a:gd name="T21" fmla="*/ 3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73">
                      <a:moveTo>
                        <a:pt x="2" y="50"/>
                      </a:moveTo>
                      <a:lnTo>
                        <a:pt x="66" y="73"/>
                      </a:lnTo>
                      <a:lnTo>
                        <a:pt x="66" y="28"/>
                      </a:lnTo>
                      <a:lnTo>
                        <a:pt x="5" y="2"/>
                      </a:lnTo>
                      <a:lnTo>
                        <a:pt x="0" y="0"/>
                      </a:lnTo>
                      <a:lnTo>
                        <a:pt x="2" y="50"/>
                      </a:lnTo>
                      <a:close/>
                      <a:moveTo>
                        <a:pt x="57" y="35"/>
                      </a:moveTo>
                      <a:lnTo>
                        <a:pt x="59" y="59"/>
                      </a:lnTo>
                      <a:lnTo>
                        <a:pt x="12" y="40"/>
                      </a:lnTo>
                      <a:lnTo>
                        <a:pt x="12" y="16"/>
                      </a:lnTo>
                      <a:lnTo>
                        <a:pt x="57" y="35"/>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3" name="Freeform 38"/>
                <p:cNvSpPr>
                  <a:spLocks noEditPoints="1"/>
                </p:cNvSpPr>
                <p:nvPr/>
              </p:nvSpPr>
              <p:spPr bwMode="auto">
                <a:xfrm>
                  <a:off x="4834" y="2221"/>
                  <a:ext cx="197" cy="135"/>
                </a:xfrm>
                <a:custGeom>
                  <a:avLst/>
                  <a:gdLst>
                    <a:gd name="T0" fmla="*/ 0 w 197"/>
                    <a:gd name="T1" fmla="*/ 12 h 135"/>
                    <a:gd name="T2" fmla="*/ 38 w 197"/>
                    <a:gd name="T3" fmla="*/ 76 h 135"/>
                    <a:gd name="T4" fmla="*/ 43 w 197"/>
                    <a:gd name="T5" fmla="*/ 81 h 135"/>
                    <a:gd name="T6" fmla="*/ 197 w 197"/>
                    <a:gd name="T7" fmla="*/ 135 h 135"/>
                    <a:gd name="T8" fmla="*/ 194 w 197"/>
                    <a:gd name="T9" fmla="*/ 69 h 135"/>
                    <a:gd name="T10" fmla="*/ 128 w 197"/>
                    <a:gd name="T11" fmla="*/ 45 h 135"/>
                    <a:gd name="T12" fmla="*/ 10 w 197"/>
                    <a:gd name="T13" fmla="*/ 0 h 135"/>
                    <a:gd name="T14" fmla="*/ 0 w 197"/>
                    <a:gd name="T15" fmla="*/ 12 h 135"/>
                    <a:gd name="T16" fmla="*/ 183 w 197"/>
                    <a:gd name="T17" fmla="*/ 76 h 135"/>
                    <a:gd name="T18" fmla="*/ 185 w 197"/>
                    <a:gd name="T19" fmla="*/ 116 h 135"/>
                    <a:gd name="T20" fmla="*/ 53 w 197"/>
                    <a:gd name="T21" fmla="*/ 71 h 135"/>
                    <a:gd name="T22" fmla="*/ 15 w 197"/>
                    <a:gd name="T23" fmla="*/ 17 h 135"/>
                    <a:gd name="T24" fmla="*/ 183 w 197"/>
                    <a:gd name="T25" fmla="*/ 7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7" h="135">
                      <a:moveTo>
                        <a:pt x="0" y="12"/>
                      </a:moveTo>
                      <a:lnTo>
                        <a:pt x="38" y="76"/>
                      </a:lnTo>
                      <a:lnTo>
                        <a:pt x="43" y="81"/>
                      </a:lnTo>
                      <a:lnTo>
                        <a:pt x="197" y="135"/>
                      </a:lnTo>
                      <a:lnTo>
                        <a:pt x="194" y="69"/>
                      </a:lnTo>
                      <a:lnTo>
                        <a:pt x="128" y="45"/>
                      </a:lnTo>
                      <a:lnTo>
                        <a:pt x="10" y="0"/>
                      </a:lnTo>
                      <a:lnTo>
                        <a:pt x="0" y="12"/>
                      </a:lnTo>
                      <a:close/>
                      <a:moveTo>
                        <a:pt x="183" y="76"/>
                      </a:moveTo>
                      <a:lnTo>
                        <a:pt x="185" y="116"/>
                      </a:lnTo>
                      <a:lnTo>
                        <a:pt x="53" y="71"/>
                      </a:lnTo>
                      <a:lnTo>
                        <a:pt x="15" y="17"/>
                      </a:lnTo>
                      <a:lnTo>
                        <a:pt x="183" y="76"/>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4" name="Freeform 39"/>
                <p:cNvSpPr/>
                <p:nvPr/>
              </p:nvSpPr>
              <p:spPr bwMode="auto">
                <a:xfrm>
                  <a:off x="5173" y="218"/>
                  <a:ext cx="2" cy="2"/>
                </a:xfrm>
                <a:custGeom>
                  <a:avLst/>
                  <a:gdLst>
                    <a:gd name="T0" fmla="*/ 0 w 2"/>
                    <a:gd name="T1" fmla="*/ 0 h 2"/>
                    <a:gd name="T2" fmla="*/ 0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0"/>
                      </a:lnTo>
                      <a:lnTo>
                        <a:pt x="2" y="2"/>
                      </a:lnTo>
                      <a:lnTo>
                        <a:pt x="0" y="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5" name="Freeform 40"/>
                <p:cNvSpPr>
                  <a:spLocks noEditPoints="1"/>
                </p:cNvSpPr>
                <p:nvPr/>
              </p:nvSpPr>
              <p:spPr bwMode="auto">
                <a:xfrm>
                  <a:off x="4976" y="2146"/>
                  <a:ext cx="71" cy="64"/>
                </a:xfrm>
                <a:custGeom>
                  <a:avLst/>
                  <a:gdLst>
                    <a:gd name="T0" fmla="*/ 5 w 71"/>
                    <a:gd name="T1" fmla="*/ 0 h 64"/>
                    <a:gd name="T2" fmla="*/ 0 w 71"/>
                    <a:gd name="T3" fmla="*/ 38 h 64"/>
                    <a:gd name="T4" fmla="*/ 69 w 71"/>
                    <a:gd name="T5" fmla="*/ 64 h 64"/>
                    <a:gd name="T6" fmla="*/ 69 w 71"/>
                    <a:gd name="T7" fmla="*/ 38 h 64"/>
                    <a:gd name="T8" fmla="*/ 71 w 71"/>
                    <a:gd name="T9" fmla="*/ 28 h 64"/>
                    <a:gd name="T10" fmla="*/ 5 w 71"/>
                    <a:gd name="T11" fmla="*/ 0 h 64"/>
                    <a:gd name="T12" fmla="*/ 60 w 71"/>
                    <a:gd name="T13" fmla="*/ 52 h 64"/>
                    <a:gd name="T14" fmla="*/ 12 w 71"/>
                    <a:gd name="T15" fmla="*/ 33 h 64"/>
                    <a:gd name="T16" fmla="*/ 12 w 71"/>
                    <a:gd name="T17" fmla="*/ 12 h 64"/>
                    <a:gd name="T18" fmla="*/ 60 w 71"/>
                    <a:gd name="T19" fmla="*/ 33 h 64"/>
                    <a:gd name="T20" fmla="*/ 60 w 71"/>
                    <a:gd name="T21" fmla="*/ 5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64">
                      <a:moveTo>
                        <a:pt x="5" y="0"/>
                      </a:moveTo>
                      <a:lnTo>
                        <a:pt x="0" y="38"/>
                      </a:lnTo>
                      <a:lnTo>
                        <a:pt x="69" y="64"/>
                      </a:lnTo>
                      <a:lnTo>
                        <a:pt x="69" y="38"/>
                      </a:lnTo>
                      <a:lnTo>
                        <a:pt x="71" y="28"/>
                      </a:lnTo>
                      <a:lnTo>
                        <a:pt x="5" y="0"/>
                      </a:lnTo>
                      <a:close/>
                      <a:moveTo>
                        <a:pt x="60" y="52"/>
                      </a:moveTo>
                      <a:lnTo>
                        <a:pt x="12" y="33"/>
                      </a:lnTo>
                      <a:lnTo>
                        <a:pt x="12" y="12"/>
                      </a:lnTo>
                      <a:lnTo>
                        <a:pt x="60" y="33"/>
                      </a:lnTo>
                      <a:lnTo>
                        <a:pt x="60" y="52"/>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6" name="Freeform 41"/>
                <p:cNvSpPr>
                  <a:spLocks noEditPoints="1"/>
                </p:cNvSpPr>
                <p:nvPr/>
              </p:nvSpPr>
              <p:spPr bwMode="auto">
                <a:xfrm>
                  <a:off x="4884" y="1763"/>
                  <a:ext cx="201" cy="217"/>
                </a:xfrm>
                <a:custGeom>
                  <a:avLst/>
                  <a:gdLst>
                    <a:gd name="T0" fmla="*/ 85 w 201"/>
                    <a:gd name="T1" fmla="*/ 146 h 217"/>
                    <a:gd name="T2" fmla="*/ 152 w 201"/>
                    <a:gd name="T3" fmla="*/ 217 h 217"/>
                    <a:gd name="T4" fmla="*/ 192 w 201"/>
                    <a:gd name="T5" fmla="*/ 182 h 217"/>
                    <a:gd name="T6" fmla="*/ 128 w 201"/>
                    <a:gd name="T7" fmla="*/ 108 h 217"/>
                    <a:gd name="T8" fmla="*/ 201 w 201"/>
                    <a:gd name="T9" fmla="*/ 85 h 217"/>
                    <a:gd name="T10" fmla="*/ 0 w 201"/>
                    <a:gd name="T11" fmla="*/ 0 h 217"/>
                    <a:gd name="T12" fmla="*/ 50 w 201"/>
                    <a:gd name="T13" fmla="*/ 217 h 217"/>
                    <a:gd name="T14" fmla="*/ 85 w 201"/>
                    <a:gd name="T15" fmla="*/ 146 h 217"/>
                    <a:gd name="T16" fmla="*/ 161 w 201"/>
                    <a:gd name="T17" fmla="*/ 82 h 217"/>
                    <a:gd name="T18" fmla="*/ 107 w 201"/>
                    <a:gd name="T19" fmla="*/ 99 h 217"/>
                    <a:gd name="T20" fmla="*/ 175 w 201"/>
                    <a:gd name="T21" fmla="*/ 179 h 217"/>
                    <a:gd name="T22" fmla="*/ 152 w 201"/>
                    <a:gd name="T23" fmla="*/ 203 h 217"/>
                    <a:gd name="T24" fmla="*/ 81 w 201"/>
                    <a:gd name="T25" fmla="*/ 118 h 217"/>
                    <a:gd name="T26" fmla="*/ 55 w 201"/>
                    <a:gd name="T27" fmla="*/ 184 h 217"/>
                    <a:gd name="T28" fmla="*/ 21 w 201"/>
                    <a:gd name="T29" fmla="*/ 23 h 217"/>
                    <a:gd name="T30" fmla="*/ 161 w 201"/>
                    <a:gd name="T31" fmla="*/ 82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1" h="217">
                      <a:moveTo>
                        <a:pt x="85" y="146"/>
                      </a:moveTo>
                      <a:lnTo>
                        <a:pt x="152" y="217"/>
                      </a:lnTo>
                      <a:lnTo>
                        <a:pt x="192" y="182"/>
                      </a:lnTo>
                      <a:lnTo>
                        <a:pt x="128" y="108"/>
                      </a:lnTo>
                      <a:lnTo>
                        <a:pt x="201" y="85"/>
                      </a:lnTo>
                      <a:lnTo>
                        <a:pt x="0" y="0"/>
                      </a:lnTo>
                      <a:lnTo>
                        <a:pt x="50" y="217"/>
                      </a:lnTo>
                      <a:lnTo>
                        <a:pt x="85" y="146"/>
                      </a:lnTo>
                      <a:close/>
                      <a:moveTo>
                        <a:pt x="161" y="82"/>
                      </a:moveTo>
                      <a:lnTo>
                        <a:pt x="107" y="99"/>
                      </a:lnTo>
                      <a:lnTo>
                        <a:pt x="175" y="179"/>
                      </a:lnTo>
                      <a:lnTo>
                        <a:pt x="152" y="203"/>
                      </a:lnTo>
                      <a:lnTo>
                        <a:pt x="81" y="118"/>
                      </a:lnTo>
                      <a:lnTo>
                        <a:pt x="55" y="184"/>
                      </a:lnTo>
                      <a:lnTo>
                        <a:pt x="21" y="23"/>
                      </a:lnTo>
                      <a:lnTo>
                        <a:pt x="161" y="82"/>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7" name="Freeform 42"/>
                <p:cNvSpPr>
                  <a:spLocks noEditPoints="1"/>
                </p:cNvSpPr>
                <p:nvPr/>
              </p:nvSpPr>
              <p:spPr bwMode="auto">
                <a:xfrm>
                  <a:off x="3862" y="2446"/>
                  <a:ext cx="88" cy="88"/>
                </a:xfrm>
                <a:custGeom>
                  <a:avLst/>
                  <a:gdLst>
                    <a:gd name="T0" fmla="*/ 9 w 37"/>
                    <a:gd name="T1" fmla="*/ 5 h 37"/>
                    <a:gd name="T2" fmla="*/ 6 w 37"/>
                    <a:gd name="T3" fmla="*/ 28 h 37"/>
                    <a:gd name="T4" fmla="*/ 28 w 37"/>
                    <a:gd name="T5" fmla="*/ 31 h 37"/>
                    <a:gd name="T6" fmla="*/ 31 w 37"/>
                    <a:gd name="T7" fmla="*/ 9 h 37"/>
                    <a:gd name="T8" fmla="*/ 9 w 37"/>
                    <a:gd name="T9" fmla="*/ 5 h 37"/>
                    <a:gd name="T10" fmla="*/ 25 w 37"/>
                    <a:gd name="T11" fmla="*/ 27 h 37"/>
                    <a:gd name="T12" fmla="*/ 10 w 37"/>
                    <a:gd name="T13" fmla="*/ 24 h 37"/>
                    <a:gd name="T14" fmla="*/ 12 w 37"/>
                    <a:gd name="T15" fmla="*/ 10 h 37"/>
                    <a:gd name="T16" fmla="*/ 27 w 37"/>
                    <a:gd name="T17" fmla="*/ 13 h 37"/>
                    <a:gd name="T18" fmla="*/ 25 w 37"/>
                    <a:gd name="T19"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7">
                      <a:moveTo>
                        <a:pt x="9" y="5"/>
                      </a:moveTo>
                      <a:cubicBezTo>
                        <a:pt x="2" y="10"/>
                        <a:pt x="0" y="20"/>
                        <a:pt x="6" y="28"/>
                      </a:cubicBezTo>
                      <a:cubicBezTo>
                        <a:pt x="11" y="35"/>
                        <a:pt x="21" y="37"/>
                        <a:pt x="28" y="31"/>
                      </a:cubicBezTo>
                      <a:cubicBezTo>
                        <a:pt x="35" y="26"/>
                        <a:pt x="37" y="16"/>
                        <a:pt x="31" y="9"/>
                      </a:cubicBezTo>
                      <a:cubicBezTo>
                        <a:pt x="26" y="2"/>
                        <a:pt x="16" y="0"/>
                        <a:pt x="9" y="5"/>
                      </a:cubicBezTo>
                      <a:close/>
                      <a:moveTo>
                        <a:pt x="25" y="27"/>
                      </a:moveTo>
                      <a:cubicBezTo>
                        <a:pt x="20" y="30"/>
                        <a:pt x="14" y="29"/>
                        <a:pt x="10" y="24"/>
                      </a:cubicBezTo>
                      <a:cubicBezTo>
                        <a:pt x="7" y="20"/>
                        <a:pt x="8" y="13"/>
                        <a:pt x="12" y="10"/>
                      </a:cubicBezTo>
                      <a:cubicBezTo>
                        <a:pt x="17" y="7"/>
                        <a:pt x="23" y="8"/>
                        <a:pt x="27" y="13"/>
                      </a:cubicBezTo>
                      <a:cubicBezTo>
                        <a:pt x="30" y="17"/>
                        <a:pt x="29" y="23"/>
                        <a:pt x="25" y="2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8" name="Freeform 43"/>
                <p:cNvSpPr>
                  <a:spLocks noEditPoints="1"/>
                </p:cNvSpPr>
                <p:nvPr/>
              </p:nvSpPr>
              <p:spPr bwMode="auto">
                <a:xfrm>
                  <a:off x="5506" y="1055"/>
                  <a:ext cx="62" cy="100"/>
                </a:xfrm>
                <a:custGeom>
                  <a:avLst/>
                  <a:gdLst>
                    <a:gd name="T0" fmla="*/ 6 w 26"/>
                    <a:gd name="T1" fmla="*/ 27 h 42"/>
                    <a:gd name="T2" fmla="*/ 25 w 26"/>
                    <a:gd name="T3" fmla="*/ 15 h 42"/>
                    <a:gd name="T4" fmla="*/ 4 w 26"/>
                    <a:gd name="T5" fmla="*/ 1 h 42"/>
                    <a:gd name="T6" fmla="*/ 0 w 26"/>
                    <a:gd name="T7" fmla="*/ 42 h 42"/>
                    <a:gd name="T8" fmla="*/ 5 w 26"/>
                    <a:gd name="T9" fmla="*/ 42 h 42"/>
                    <a:gd name="T10" fmla="*/ 6 w 26"/>
                    <a:gd name="T11" fmla="*/ 27 h 42"/>
                    <a:gd name="T12" fmla="*/ 9 w 26"/>
                    <a:gd name="T13" fmla="*/ 7 h 42"/>
                    <a:gd name="T14" fmla="*/ 20 w 26"/>
                    <a:gd name="T15" fmla="*/ 15 h 42"/>
                    <a:gd name="T16" fmla="*/ 8 w 26"/>
                    <a:gd name="T17" fmla="*/ 21 h 42"/>
                    <a:gd name="T18" fmla="*/ 9 w 26"/>
                    <a:gd name="T19" fmla="*/ 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42">
                      <a:moveTo>
                        <a:pt x="6" y="27"/>
                      </a:moveTo>
                      <a:cubicBezTo>
                        <a:pt x="17" y="30"/>
                        <a:pt x="25" y="26"/>
                        <a:pt x="25" y="15"/>
                      </a:cubicBezTo>
                      <a:cubicBezTo>
                        <a:pt x="26" y="4"/>
                        <a:pt x="16" y="0"/>
                        <a:pt x="4" y="1"/>
                      </a:cubicBezTo>
                      <a:cubicBezTo>
                        <a:pt x="0" y="42"/>
                        <a:pt x="0" y="42"/>
                        <a:pt x="0" y="42"/>
                      </a:cubicBezTo>
                      <a:cubicBezTo>
                        <a:pt x="5" y="42"/>
                        <a:pt x="5" y="42"/>
                        <a:pt x="5" y="42"/>
                      </a:cubicBezTo>
                      <a:lnTo>
                        <a:pt x="6" y="27"/>
                      </a:lnTo>
                      <a:close/>
                      <a:moveTo>
                        <a:pt x="9" y="7"/>
                      </a:moveTo>
                      <a:cubicBezTo>
                        <a:pt x="15" y="5"/>
                        <a:pt x="20" y="9"/>
                        <a:pt x="20" y="15"/>
                      </a:cubicBezTo>
                      <a:cubicBezTo>
                        <a:pt x="21" y="21"/>
                        <a:pt x="14" y="26"/>
                        <a:pt x="8" y="21"/>
                      </a:cubicBezTo>
                      <a:cubicBezTo>
                        <a:pt x="8" y="19"/>
                        <a:pt x="9" y="10"/>
                        <a:pt x="9" y="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9" name="Freeform 44"/>
                <p:cNvSpPr>
                  <a:spLocks noEditPoints="1"/>
                </p:cNvSpPr>
                <p:nvPr/>
              </p:nvSpPr>
              <p:spPr bwMode="auto">
                <a:xfrm>
                  <a:off x="3756" y="2401"/>
                  <a:ext cx="83" cy="83"/>
                </a:xfrm>
                <a:custGeom>
                  <a:avLst/>
                  <a:gdLst>
                    <a:gd name="T0" fmla="*/ 8 w 35"/>
                    <a:gd name="T1" fmla="*/ 5 h 35"/>
                    <a:gd name="T2" fmla="*/ 5 w 35"/>
                    <a:gd name="T3" fmla="*/ 27 h 35"/>
                    <a:gd name="T4" fmla="*/ 27 w 35"/>
                    <a:gd name="T5" fmla="*/ 30 h 35"/>
                    <a:gd name="T6" fmla="*/ 30 w 35"/>
                    <a:gd name="T7" fmla="*/ 9 h 35"/>
                    <a:gd name="T8" fmla="*/ 8 w 35"/>
                    <a:gd name="T9" fmla="*/ 5 h 35"/>
                    <a:gd name="T10" fmla="*/ 23 w 35"/>
                    <a:gd name="T11" fmla="*/ 25 h 35"/>
                    <a:gd name="T12" fmla="*/ 10 w 35"/>
                    <a:gd name="T13" fmla="*/ 23 h 35"/>
                    <a:gd name="T14" fmla="*/ 12 w 35"/>
                    <a:gd name="T15" fmla="*/ 10 h 35"/>
                    <a:gd name="T16" fmla="*/ 25 w 35"/>
                    <a:gd name="T17" fmla="*/ 12 h 35"/>
                    <a:gd name="T18" fmla="*/ 23 w 35"/>
                    <a:gd name="T19" fmla="*/ 2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8" y="5"/>
                      </a:moveTo>
                      <a:cubicBezTo>
                        <a:pt x="1" y="10"/>
                        <a:pt x="0" y="20"/>
                        <a:pt x="5" y="27"/>
                      </a:cubicBezTo>
                      <a:cubicBezTo>
                        <a:pt x="10" y="33"/>
                        <a:pt x="20" y="35"/>
                        <a:pt x="27" y="30"/>
                      </a:cubicBezTo>
                      <a:cubicBezTo>
                        <a:pt x="33" y="25"/>
                        <a:pt x="35" y="16"/>
                        <a:pt x="30" y="9"/>
                      </a:cubicBezTo>
                      <a:cubicBezTo>
                        <a:pt x="25" y="2"/>
                        <a:pt x="15" y="0"/>
                        <a:pt x="8" y="5"/>
                      </a:cubicBezTo>
                      <a:close/>
                      <a:moveTo>
                        <a:pt x="23" y="25"/>
                      </a:moveTo>
                      <a:cubicBezTo>
                        <a:pt x="19" y="28"/>
                        <a:pt x="13" y="27"/>
                        <a:pt x="10" y="23"/>
                      </a:cubicBezTo>
                      <a:cubicBezTo>
                        <a:pt x="7" y="19"/>
                        <a:pt x="8" y="13"/>
                        <a:pt x="12" y="10"/>
                      </a:cubicBezTo>
                      <a:cubicBezTo>
                        <a:pt x="16" y="7"/>
                        <a:pt x="22" y="8"/>
                        <a:pt x="25" y="12"/>
                      </a:cubicBezTo>
                      <a:cubicBezTo>
                        <a:pt x="28" y="16"/>
                        <a:pt x="27" y="22"/>
                        <a:pt x="23" y="2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0" name="Freeform 45"/>
                <p:cNvSpPr/>
                <p:nvPr/>
              </p:nvSpPr>
              <p:spPr bwMode="auto">
                <a:xfrm>
                  <a:off x="5454" y="1015"/>
                  <a:ext cx="43" cy="106"/>
                </a:xfrm>
                <a:custGeom>
                  <a:avLst/>
                  <a:gdLst>
                    <a:gd name="T0" fmla="*/ 14 w 43"/>
                    <a:gd name="T1" fmla="*/ 106 h 106"/>
                    <a:gd name="T2" fmla="*/ 26 w 43"/>
                    <a:gd name="T3" fmla="*/ 106 h 106"/>
                    <a:gd name="T4" fmla="*/ 26 w 43"/>
                    <a:gd name="T5" fmla="*/ 43 h 106"/>
                    <a:gd name="T6" fmla="*/ 43 w 43"/>
                    <a:gd name="T7" fmla="*/ 43 h 106"/>
                    <a:gd name="T8" fmla="*/ 43 w 43"/>
                    <a:gd name="T9" fmla="*/ 31 h 106"/>
                    <a:gd name="T10" fmla="*/ 26 w 43"/>
                    <a:gd name="T11" fmla="*/ 31 h 106"/>
                    <a:gd name="T12" fmla="*/ 26 w 43"/>
                    <a:gd name="T13" fmla="*/ 0 h 106"/>
                    <a:gd name="T14" fmla="*/ 14 w 43"/>
                    <a:gd name="T15" fmla="*/ 0 h 106"/>
                    <a:gd name="T16" fmla="*/ 14 w 43"/>
                    <a:gd name="T17" fmla="*/ 31 h 106"/>
                    <a:gd name="T18" fmla="*/ 0 w 43"/>
                    <a:gd name="T19" fmla="*/ 31 h 106"/>
                    <a:gd name="T20" fmla="*/ 0 w 43"/>
                    <a:gd name="T21" fmla="*/ 43 h 106"/>
                    <a:gd name="T22" fmla="*/ 14 w 43"/>
                    <a:gd name="T23" fmla="*/ 43 h 106"/>
                    <a:gd name="T24" fmla="*/ 14 w 43"/>
                    <a:gd name="T25"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06">
                      <a:moveTo>
                        <a:pt x="14" y="106"/>
                      </a:moveTo>
                      <a:lnTo>
                        <a:pt x="26" y="106"/>
                      </a:lnTo>
                      <a:lnTo>
                        <a:pt x="26" y="43"/>
                      </a:lnTo>
                      <a:lnTo>
                        <a:pt x="43" y="43"/>
                      </a:lnTo>
                      <a:lnTo>
                        <a:pt x="43" y="31"/>
                      </a:lnTo>
                      <a:lnTo>
                        <a:pt x="26" y="31"/>
                      </a:lnTo>
                      <a:lnTo>
                        <a:pt x="26" y="0"/>
                      </a:lnTo>
                      <a:lnTo>
                        <a:pt x="14" y="0"/>
                      </a:lnTo>
                      <a:lnTo>
                        <a:pt x="14" y="31"/>
                      </a:lnTo>
                      <a:lnTo>
                        <a:pt x="0" y="31"/>
                      </a:lnTo>
                      <a:lnTo>
                        <a:pt x="0" y="43"/>
                      </a:lnTo>
                      <a:lnTo>
                        <a:pt x="14" y="43"/>
                      </a:lnTo>
                      <a:lnTo>
                        <a:pt x="14" y="106"/>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1" name="Freeform 46"/>
                <p:cNvSpPr>
                  <a:spLocks noEditPoints="1"/>
                </p:cNvSpPr>
                <p:nvPr/>
              </p:nvSpPr>
              <p:spPr bwMode="auto">
                <a:xfrm>
                  <a:off x="3969" y="2484"/>
                  <a:ext cx="85" cy="85"/>
                </a:xfrm>
                <a:custGeom>
                  <a:avLst/>
                  <a:gdLst>
                    <a:gd name="T0" fmla="*/ 8 w 36"/>
                    <a:gd name="T1" fmla="*/ 5 h 36"/>
                    <a:gd name="T2" fmla="*/ 5 w 36"/>
                    <a:gd name="T3" fmla="*/ 27 h 36"/>
                    <a:gd name="T4" fmla="*/ 27 w 36"/>
                    <a:gd name="T5" fmla="*/ 31 h 36"/>
                    <a:gd name="T6" fmla="*/ 31 w 36"/>
                    <a:gd name="T7" fmla="*/ 9 h 36"/>
                    <a:gd name="T8" fmla="*/ 8 w 36"/>
                    <a:gd name="T9" fmla="*/ 5 h 36"/>
                    <a:gd name="T10" fmla="*/ 24 w 36"/>
                    <a:gd name="T11" fmla="*/ 26 h 36"/>
                    <a:gd name="T12" fmla="*/ 10 w 36"/>
                    <a:gd name="T13" fmla="*/ 24 h 36"/>
                    <a:gd name="T14" fmla="*/ 12 w 36"/>
                    <a:gd name="T15" fmla="*/ 10 h 36"/>
                    <a:gd name="T16" fmla="*/ 26 w 36"/>
                    <a:gd name="T17" fmla="*/ 12 h 36"/>
                    <a:gd name="T18" fmla="*/ 24 w 36"/>
                    <a:gd name="T19"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8" y="5"/>
                      </a:moveTo>
                      <a:cubicBezTo>
                        <a:pt x="1" y="10"/>
                        <a:pt x="0" y="20"/>
                        <a:pt x="5" y="27"/>
                      </a:cubicBezTo>
                      <a:cubicBezTo>
                        <a:pt x="10" y="35"/>
                        <a:pt x="20" y="36"/>
                        <a:pt x="27" y="31"/>
                      </a:cubicBezTo>
                      <a:cubicBezTo>
                        <a:pt x="34" y="26"/>
                        <a:pt x="36" y="16"/>
                        <a:pt x="31" y="9"/>
                      </a:cubicBezTo>
                      <a:cubicBezTo>
                        <a:pt x="25" y="2"/>
                        <a:pt x="15" y="0"/>
                        <a:pt x="8" y="5"/>
                      </a:cubicBezTo>
                      <a:close/>
                      <a:moveTo>
                        <a:pt x="24" y="26"/>
                      </a:moveTo>
                      <a:cubicBezTo>
                        <a:pt x="19" y="29"/>
                        <a:pt x="13" y="28"/>
                        <a:pt x="10" y="24"/>
                      </a:cubicBezTo>
                      <a:cubicBezTo>
                        <a:pt x="7" y="19"/>
                        <a:pt x="7" y="13"/>
                        <a:pt x="12" y="10"/>
                      </a:cubicBezTo>
                      <a:cubicBezTo>
                        <a:pt x="16" y="7"/>
                        <a:pt x="22" y="8"/>
                        <a:pt x="26" y="12"/>
                      </a:cubicBezTo>
                      <a:cubicBezTo>
                        <a:pt x="29" y="17"/>
                        <a:pt x="28" y="23"/>
                        <a:pt x="24" y="26"/>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2" name="Freeform 47"/>
                <p:cNvSpPr>
                  <a:spLocks noEditPoints="1"/>
                </p:cNvSpPr>
                <p:nvPr/>
              </p:nvSpPr>
              <p:spPr bwMode="auto">
                <a:xfrm>
                  <a:off x="3030" y="3982"/>
                  <a:ext cx="224" cy="321"/>
                </a:xfrm>
                <a:custGeom>
                  <a:avLst/>
                  <a:gdLst>
                    <a:gd name="T0" fmla="*/ 38 w 95"/>
                    <a:gd name="T1" fmla="*/ 21 h 136"/>
                    <a:gd name="T2" fmla="*/ 52 w 95"/>
                    <a:gd name="T3" fmla="*/ 5 h 136"/>
                    <a:gd name="T4" fmla="*/ 0 w 95"/>
                    <a:gd name="T5" fmla="*/ 0 h 136"/>
                    <a:gd name="T6" fmla="*/ 11 w 95"/>
                    <a:gd name="T7" fmla="*/ 50 h 136"/>
                    <a:gd name="T8" fmla="*/ 23 w 95"/>
                    <a:gd name="T9" fmla="*/ 38 h 136"/>
                    <a:gd name="T10" fmla="*/ 63 w 95"/>
                    <a:gd name="T11" fmla="*/ 87 h 136"/>
                    <a:gd name="T12" fmla="*/ 47 w 95"/>
                    <a:gd name="T13" fmla="*/ 122 h 136"/>
                    <a:gd name="T14" fmla="*/ 63 w 95"/>
                    <a:gd name="T15" fmla="*/ 136 h 136"/>
                    <a:gd name="T16" fmla="*/ 93 w 95"/>
                    <a:gd name="T17" fmla="*/ 85 h 136"/>
                    <a:gd name="T18" fmla="*/ 38 w 95"/>
                    <a:gd name="T19" fmla="*/ 21 h 136"/>
                    <a:gd name="T20" fmla="*/ 63 w 95"/>
                    <a:gd name="T21" fmla="*/ 129 h 136"/>
                    <a:gd name="T22" fmla="*/ 54 w 95"/>
                    <a:gd name="T23" fmla="*/ 122 h 136"/>
                    <a:gd name="T24" fmla="*/ 68 w 95"/>
                    <a:gd name="T25" fmla="*/ 87 h 136"/>
                    <a:gd name="T26" fmla="*/ 22 w 95"/>
                    <a:gd name="T27" fmla="*/ 32 h 136"/>
                    <a:gd name="T28" fmla="*/ 15 w 95"/>
                    <a:gd name="T29" fmla="*/ 39 h 136"/>
                    <a:gd name="T30" fmla="*/ 8 w 95"/>
                    <a:gd name="T31" fmla="*/ 9 h 136"/>
                    <a:gd name="T32" fmla="*/ 39 w 95"/>
                    <a:gd name="T33" fmla="*/ 11 h 136"/>
                    <a:gd name="T34" fmla="*/ 30 w 95"/>
                    <a:gd name="T35" fmla="*/ 21 h 136"/>
                    <a:gd name="T36" fmla="*/ 87 w 95"/>
                    <a:gd name="T37" fmla="*/ 86 h 136"/>
                    <a:gd name="T38" fmla="*/ 63 w 95"/>
                    <a:gd name="T39" fmla="*/ 129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36">
                      <a:moveTo>
                        <a:pt x="38" y="21"/>
                      </a:moveTo>
                      <a:cubicBezTo>
                        <a:pt x="43" y="18"/>
                        <a:pt x="51" y="8"/>
                        <a:pt x="52" y="5"/>
                      </a:cubicBezTo>
                      <a:cubicBezTo>
                        <a:pt x="45" y="5"/>
                        <a:pt x="6" y="3"/>
                        <a:pt x="0" y="0"/>
                      </a:cubicBezTo>
                      <a:cubicBezTo>
                        <a:pt x="2" y="7"/>
                        <a:pt x="12" y="40"/>
                        <a:pt x="11" y="50"/>
                      </a:cubicBezTo>
                      <a:cubicBezTo>
                        <a:pt x="13" y="48"/>
                        <a:pt x="20" y="41"/>
                        <a:pt x="23" y="38"/>
                      </a:cubicBezTo>
                      <a:cubicBezTo>
                        <a:pt x="34" y="47"/>
                        <a:pt x="60" y="71"/>
                        <a:pt x="63" y="87"/>
                      </a:cubicBezTo>
                      <a:cubicBezTo>
                        <a:pt x="64" y="96"/>
                        <a:pt x="54" y="110"/>
                        <a:pt x="47" y="122"/>
                      </a:cubicBezTo>
                      <a:cubicBezTo>
                        <a:pt x="49" y="124"/>
                        <a:pt x="60" y="134"/>
                        <a:pt x="63" y="136"/>
                      </a:cubicBezTo>
                      <a:cubicBezTo>
                        <a:pt x="74" y="122"/>
                        <a:pt x="95" y="99"/>
                        <a:pt x="93" y="85"/>
                      </a:cubicBezTo>
                      <a:cubicBezTo>
                        <a:pt x="90" y="64"/>
                        <a:pt x="67" y="48"/>
                        <a:pt x="38" y="21"/>
                      </a:cubicBezTo>
                      <a:close/>
                      <a:moveTo>
                        <a:pt x="63" y="129"/>
                      </a:moveTo>
                      <a:cubicBezTo>
                        <a:pt x="59" y="127"/>
                        <a:pt x="56" y="124"/>
                        <a:pt x="54" y="122"/>
                      </a:cubicBezTo>
                      <a:cubicBezTo>
                        <a:pt x="61" y="110"/>
                        <a:pt x="69" y="96"/>
                        <a:pt x="68" y="87"/>
                      </a:cubicBezTo>
                      <a:cubicBezTo>
                        <a:pt x="66" y="71"/>
                        <a:pt x="38" y="45"/>
                        <a:pt x="22" y="32"/>
                      </a:cubicBezTo>
                      <a:cubicBezTo>
                        <a:pt x="20" y="34"/>
                        <a:pt x="17" y="37"/>
                        <a:pt x="15" y="39"/>
                      </a:cubicBezTo>
                      <a:cubicBezTo>
                        <a:pt x="13" y="29"/>
                        <a:pt x="10" y="17"/>
                        <a:pt x="8" y="9"/>
                      </a:cubicBezTo>
                      <a:cubicBezTo>
                        <a:pt x="14" y="11"/>
                        <a:pt x="32" y="12"/>
                        <a:pt x="39" y="11"/>
                      </a:cubicBezTo>
                      <a:cubicBezTo>
                        <a:pt x="38" y="15"/>
                        <a:pt x="34" y="18"/>
                        <a:pt x="30" y="21"/>
                      </a:cubicBezTo>
                      <a:cubicBezTo>
                        <a:pt x="58" y="46"/>
                        <a:pt x="85" y="70"/>
                        <a:pt x="87" y="86"/>
                      </a:cubicBezTo>
                      <a:cubicBezTo>
                        <a:pt x="88" y="99"/>
                        <a:pt x="74" y="114"/>
                        <a:pt x="63" y="12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3" name="Freeform 48"/>
                <p:cNvSpPr>
                  <a:spLocks noEditPoints="1"/>
                </p:cNvSpPr>
                <p:nvPr/>
              </p:nvSpPr>
              <p:spPr bwMode="auto">
                <a:xfrm>
                  <a:off x="3772" y="14"/>
                  <a:ext cx="107" cy="116"/>
                </a:xfrm>
                <a:custGeom>
                  <a:avLst/>
                  <a:gdLst>
                    <a:gd name="T0" fmla="*/ 27 w 45"/>
                    <a:gd name="T1" fmla="*/ 42 h 49"/>
                    <a:gd name="T2" fmla="*/ 22 w 45"/>
                    <a:gd name="T3" fmla="*/ 26 h 49"/>
                    <a:gd name="T4" fmla="*/ 34 w 45"/>
                    <a:gd name="T5" fmla="*/ 38 h 49"/>
                    <a:gd name="T6" fmla="*/ 45 w 45"/>
                    <a:gd name="T7" fmla="*/ 31 h 49"/>
                    <a:gd name="T8" fmla="*/ 35 w 45"/>
                    <a:gd name="T9" fmla="*/ 0 h 49"/>
                    <a:gd name="T10" fmla="*/ 24 w 45"/>
                    <a:gd name="T11" fmla="*/ 3 h 49"/>
                    <a:gd name="T12" fmla="*/ 25 w 45"/>
                    <a:gd name="T13" fmla="*/ 12 h 49"/>
                    <a:gd name="T14" fmla="*/ 13 w 45"/>
                    <a:gd name="T15" fmla="*/ 1 h 49"/>
                    <a:gd name="T16" fmla="*/ 0 w 45"/>
                    <a:gd name="T17" fmla="*/ 6 h 49"/>
                    <a:gd name="T18" fmla="*/ 13 w 45"/>
                    <a:gd name="T19" fmla="*/ 49 h 49"/>
                    <a:gd name="T20" fmla="*/ 27 w 45"/>
                    <a:gd name="T21" fmla="*/ 42 h 49"/>
                    <a:gd name="T22" fmla="*/ 12 w 45"/>
                    <a:gd name="T23" fmla="*/ 6 h 49"/>
                    <a:gd name="T24" fmla="*/ 33 w 45"/>
                    <a:gd name="T25" fmla="*/ 23 h 49"/>
                    <a:gd name="T26" fmla="*/ 29 w 45"/>
                    <a:gd name="T27" fmla="*/ 8 h 49"/>
                    <a:gd name="T28" fmla="*/ 34 w 45"/>
                    <a:gd name="T29" fmla="*/ 6 h 49"/>
                    <a:gd name="T30" fmla="*/ 41 w 45"/>
                    <a:gd name="T31" fmla="*/ 29 h 49"/>
                    <a:gd name="T32" fmla="*/ 34 w 45"/>
                    <a:gd name="T33" fmla="*/ 33 h 49"/>
                    <a:gd name="T34" fmla="*/ 15 w 45"/>
                    <a:gd name="T35" fmla="*/ 16 h 49"/>
                    <a:gd name="T36" fmla="*/ 22 w 45"/>
                    <a:gd name="T37" fmla="*/ 42 h 49"/>
                    <a:gd name="T38" fmla="*/ 15 w 45"/>
                    <a:gd name="T39" fmla="*/ 45 h 49"/>
                    <a:gd name="T40" fmla="*/ 5 w 45"/>
                    <a:gd name="T41" fmla="*/ 9 h 49"/>
                    <a:gd name="T42" fmla="*/ 12 w 45"/>
                    <a:gd name="T43" fmla="*/ 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49">
                      <a:moveTo>
                        <a:pt x="27" y="42"/>
                      </a:moveTo>
                      <a:cubicBezTo>
                        <a:pt x="22" y="26"/>
                        <a:pt x="22" y="26"/>
                        <a:pt x="22" y="26"/>
                      </a:cubicBezTo>
                      <a:cubicBezTo>
                        <a:pt x="25" y="30"/>
                        <a:pt x="31" y="35"/>
                        <a:pt x="34" y="38"/>
                      </a:cubicBezTo>
                      <a:cubicBezTo>
                        <a:pt x="45" y="31"/>
                        <a:pt x="45" y="31"/>
                        <a:pt x="45" y="31"/>
                      </a:cubicBezTo>
                      <a:cubicBezTo>
                        <a:pt x="35" y="0"/>
                        <a:pt x="35" y="0"/>
                        <a:pt x="35" y="0"/>
                      </a:cubicBezTo>
                      <a:cubicBezTo>
                        <a:pt x="24" y="3"/>
                        <a:pt x="24" y="3"/>
                        <a:pt x="24" y="3"/>
                      </a:cubicBezTo>
                      <a:cubicBezTo>
                        <a:pt x="25" y="12"/>
                        <a:pt x="25" y="12"/>
                        <a:pt x="25" y="12"/>
                      </a:cubicBezTo>
                      <a:cubicBezTo>
                        <a:pt x="22" y="9"/>
                        <a:pt x="16" y="3"/>
                        <a:pt x="13" y="1"/>
                      </a:cubicBezTo>
                      <a:cubicBezTo>
                        <a:pt x="0" y="6"/>
                        <a:pt x="0" y="6"/>
                        <a:pt x="0" y="6"/>
                      </a:cubicBezTo>
                      <a:cubicBezTo>
                        <a:pt x="13" y="49"/>
                        <a:pt x="13" y="49"/>
                        <a:pt x="13" y="49"/>
                      </a:cubicBezTo>
                      <a:lnTo>
                        <a:pt x="27" y="42"/>
                      </a:lnTo>
                      <a:close/>
                      <a:moveTo>
                        <a:pt x="12" y="6"/>
                      </a:moveTo>
                      <a:cubicBezTo>
                        <a:pt x="15" y="8"/>
                        <a:pt x="26" y="18"/>
                        <a:pt x="33" y="23"/>
                      </a:cubicBezTo>
                      <a:cubicBezTo>
                        <a:pt x="29" y="8"/>
                        <a:pt x="29" y="8"/>
                        <a:pt x="29" y="8"/>
                      </a:cubicBezTo>
                      <a:cubicBezTo>
                        <a:pt x="34" y="6"/>
                        <a:pt x="34" y="6"/>
                        <a:pt x="34" y="6"/>
                      </a:cubicBezTo>
                      <a:cubicBezTo>
                        <a:pt x="41" y="29"/>
                        <a:pt x="41" y="29"/>
                        <a:pt x="41" y="29"/>
                      </a:cubicBezTo>
                      <a:cubicBezTo>
                        <a:pt x="34" y="33"/>
                        <a:pt x="34" y="33"/>
                        <a:pt x="34" y="33"/>
                      </a:cubicBezTo>
                      <a:cubicBezTo>
                        <a:pt x="29" y="28"/>
                        <a:pt x="19" y="19"/>
                        <a:pt x="15" y="16"/>
                      </a:cubicBezTo>
                      <a:cubicBezTo>
                        <a:pt x="22" y="42"/>
                        <a:pt x="22" y="42"/>
                        <a:pt x="22" y="42"/>
                      </a:cubicBezTo>
                      <a:cubicBezTo>
                        <a:pt x="15" y="45"/>
                        <a:pt x="15" y="45"/>
                        <a:pt x="15" y="45"/>
                      </a:cubicBezTo>
                      <a:cubicBezTo>
                        <a:pt x="5" y="9"/>
                        <a:pt x="5" y="9"/>
                        <a:pt x="5" y="9"/>
                      </a:cubicBezTo>
                      <a:lnTo>
                        <a:pt x="12" y="6"/>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4" name="Freeform 49"/>
                <p:cNvSpPr>
                  <a:spLocks noEditPoints="1"/>
                </p:cNvSpPr>
                <p:nvPr/>
              </p:nvSpPr>
              <p:spPr bwMode="auto">
                <a:xfrm>
                  <a:off x="3046" y="2238"/>
                  <a:ext cx="216" cy="206"/>
                </a:xfrm>
                <a:custGeom>
                  <a:avLst/>
                  <a:gdLst>
                    <a:gd name="T0" fmla="*/ 0 w 216"/>
                    <a:gd name="T1" fmla="*/ 206 h 206"/>
                    <a:gd name="T2" fmla="*/ 22 w 216"/>
                    <a:gd name="T3" fmla="*/ 192 h 206"/>
                    <a:gd name="T4" fmla="*/ 71 w 216"/>
                    <a:gd name="T5" fmla="*/ 156 h 206"/>
                    <a:gd name="T6" fmla="*/ 216 w 216"/>
                    <a:gd name="T7" fmla="*/ 189 h 206"/>
                    <a:gd name="T8" fmla="*/ 22 w 216"/>
                    <a:gd name="T9" fmla="*/ 0 h 206"/>
                    <a:gd name="T10" fmla="*/ 0 w 216"/>
                    <a:gd name="T11" fmla="*/ 206 h 206"/>
                    <a:gd name="T12" fmla="*/ 173 w 216"/>
                    <a:gd name="T13" fmla="*/ 168 h 206"/>
                    <a:gd name="T14" fmla="*/ 71 w 216"/>
                    <a:gd name="T15" fmla="*/ 142 h 206"/>
                    <a:gd name="T16" fmla="*/ 17 w 216"/>
                    <a:gd name="T17" fmla="*/ 182 h 206"/>
                    <a:gd name="T18" fmla="*/ 31 w 216"/>
                    <a:gd name="T19" fmla="*/ 31 h 206"/>
                    <a:gd name="T20" fmla="*/ 173 w 216"/>
                    <a:gd name="T21" fmla="*/ 168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6" h="206">
                      <a:moveTo>
                        <a:pt x="0" y="206"/>
                      </a:moveTo>
                      <a:lnTo>
                        <a:pt x="22" y="192"/>
                      </a:lnTo>
                      <a:lnTo>
                        <a:pt x="71" y="156"/>
                      </a:lnTo>
                      <a:lnTo>
                        <a:pt x="216" y="189"/>
                      </a:lnTo>
                      <a:lnTo>
                        <a:pt x="22" y="0"/>
                      </a:lnTo>
                      <a:lnTo>
                        <a:pt x="0" y="206"/>
                      </a:lnTo>
                      <a:close/>
                      <a:moveTo>
                        <a:pt x="173" y="168"/>
                      </a:moveTo>
                      <a:lnTo>
                        <a:pt x="71" y="142"/>
                      </a:lnTo>
                      <a:lnTo>
                        <a:pt x="17" y="182"/>
                      </a:lnTo>
                      <a:lnTo>
                        <a:pt x="31" y="31"/>
                      </a:lnTo>
                      <a:lnTo>
                        <a:pt x="173" y="168"/>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5" name="Freeform 50"/>
                <p:cNvSpPr>
                  <a:spLocks noEditPoints="1"/>
                </p:cNvSpPr>
                <p:nvPr/>
              </p:nvSpPr>
              <p:spPr bwMode="auto">
                <a:xfrm>
                  <a:off x="3046" y="2238"/>
                  <a:ext cx="216" cy="206"/>
                </a:xfrm>
                <a:custGeom>
                  <a:avLst/>
                  <a:gdLst>
                    <a:gd name="T0" fmla="*/ 0 w 216"/>
                    <a:gd name="T1" fmla="*/ 206 h 206"/>
                    <a:gd name="T2" fmla="*/ 22 w 216"/>
                    <a:gd name="T3" fmla="*/ 192 h 206"/>
                    <a:gd name="T4" fmla="*/ 71 w 216"/>
                    <a:gd name="T5" fmla="*/ 156 h 206"/>
                    <a:gd name="T6" fmla="*/ 216 w 216"/>
                    <a:gd name="T7" fmla="*/ 189 h 206"/>
                    <a:gd name="T8" fmla="*/ 22 w 216"/>
                    <a:gd name="T9" fmla="*/ 0 h 206"/>
                    <a:gd name="T10" fmla="*/ 0 w 216"/>
                    <a:gd name="T11" fmla="*/ 206 h 206"/>
                    <a:gd name="T12" fmla="*/ 173 w 216"/>
                    <a:gd name="T13" fmla="*/ 168 h 206"/>
                    <a:gd name="T14" fmla="*/ 71 w 216"/>
                    <a:gd name="T15" fmla="*/ 142 h 206"/>
                    <a:gd name="T16" fmla="*/ 17 w 216"/>
                    <a:gd name="T17" fmla="*/ 182 h 206"/>
                    <a:gd name="T18" fmla="*/ 31 w 216"/>
                    <a:gd name="T19" fmla="*/ 31 h 206"/>
                    <a:gd name="T20" fmla="*/ 173 w 216"/>
                    <a:gd name="T21" fmla="*/ 168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6" h="206">
                      <a:moveTo>
                        <a:pt x="0" y="206"/>
                      </a:moveTo>
                      <a:lnTo>
                        <a:pt x="22" y="192"/>
                      </a:lnTo>
                      <a:lnTo>
                        <a:pt x="71" y="156"/>
                      </a:lnTo>
                      <a:lnTo>
                        <a:pt x="216" y="189"/>
                      </a:lnTo>
                      <a:lnTo>
                        <a:pt x="22" y="0"/>
                      </a:lnTo>
                      <a:lnTo>
                        <a:pt x="0" y="206"/>
                      </a:lnTo>
                      <a:moveTo>
                        <a:pt x="173" y="168"/>
                      </a:moveTo>
                      <a:lnTo>
                        <a:pt x="71" y="142"/>
                      </a:lnTo>
                      <a:lnTo>
                        <a:pt x="17" y="182"/>
                      </a:lnTo>
                      <a:lnTo>
                        <a:pt x="31" y="31"/>
                      </a:lnTo>
                      <a:lnTo>
                        <a:pt x="173" y="16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6" name="Freeform 51"/>
                <p:cNvSpPr>
                  <a:spLocks noEditPoints="1"/>
                </p:cNvSpPr>
                <p:nvPr/>
              </p:nvSpPr>
              <p:spPr bwMode="auto">
                <a:xfrm>
                  <a:off x="3226" y="1938"/>
                  <a:ext cx="128" cy="118"/>
                </a:xfrm>
                <a:custGeom>
                  <a:avLst/>
                  <a:gdLst>
                    <a:gd name="T0" fmla="*/ 5 w 54"/>
                    <a:gd name="T1" fmla="*/ 17 h 50"/>
                    <a:gd name="T2" fmla="*/ 26 w 54"/>
                    <a:gd name="T3" fmla="*/ 50 h 50"/>
                    <a:gd name="T4" fmla="*/ 53 w 54"/>
                    <a:gd name="T5" fmla="*/ 26 h 50"/>
                    <a:gd name="T6" fmla="*/ 39 w 54"/>
                    <a:gd name="T7" fmla="*/ 2 h 50"/>
                    <a:gd name="T8" fmla="*/ 5 w 54"/>
                    <a:gd name="T9" fmla="*/ 17 h 50"/>
                    <a:gd name="T10" fmla="*/ 27 w 54"/>
                    <a:gd name="T11" fmla="*/ 45 h 50"/>
                    <a:gd name="T12" fmla="*/ 11 w 54"/>
                    <a:gd name="T13" fmla="*/ 22 h 50"/>
                    <a:gd name="T14" fmla="*/ 37 w 54"/>
                    <a:gd name="T15" fmla="*/ 8 h 50"/>
                    <a:gd name="T16" fmla="*/ 47 w 54"/>
                    <a:gd name="T17" fmla="*/ 26 h 50"/>
                    <a:gd name="T18" fmla="*/ 27 w 54"/>
                    <a:gd name="T19" fmla="*/ 4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50">
                      <a:moveTo>
                        <a:pt x="5" y="17"/>
                      </a:moveTo>
                      <a:cubicBezTo>
                        <a:pt x="0" y="29"/>
                        <a:pt x="5" y="49"/>
                        <a:pt x="26" y="50"/>
                      </a:cubicBezTo>
                      <a:cubicBezTo>
                        <a:pt x="43" y="50"/>
                        <a:pt x="54" y="34"/>
                        <a:pt x="53" y="26"/>
                      </a:cubicBezTo>
                      <a:cubicBezTo>
                        <a:pt x="39" y="2"/>
                        <a:pt x="39" y="2"/>
                        <a:pt x="39" y="2"/>
                      </a:cubicBezTo>
                      <a:cubicBezTo>
                        <a:pt x="27" y="0"/>
                        <a:pt x="10" y="8"/>
                        <a:pt x="5" y="17"/>
                      </a:cubicBezTo>
                      <a:moveTo>
                        <a:pt x="27" y="45"/>
                      </a:moveTo>
                      <a:cubicBezTo>
                        <a:pt x="10" y="45"/>
                        <a:pt x="7" y="31"/>
                        <a:pt x="11" y="22"/>
                      </a:cubicBezTo>
                      <a:cubicBezTo>
                        <a:pt x="15" y="15"/>
                        <a:pt x="27" y="6"/>
                        <a:pt x="37" y="8"/>
                      </a:cubicBezTo>
                      <a:cubicBezTo>
                        <a:pt x="47" y="26"/>
                        <a:pt x="47" y="26"/>
                        <a:pt x="47" y="26"/>
                      </a:cubicBezTo>
                      <a:cubicBezTo>
                        <a:pt x="48" y="32"/>
                        <a:pt x="40" y="46"/>
                        <a:pt x="27" y="45"/>
                      </a:cubicBezTo>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7" name="Freeform 52"/>
                <p:cNvSpPr>
                  <a:spLocks noEditPoints="1"/>
                </p:cNvSpPr>
                <p:nvPr/>
              </p:nvSpPr>
              <p:spPr bwMode="auto">
                <a:xfrm>
                  <a:off x="6093" y="36"/>
                  <a:ext cx="135" cy="127"/>
                </a:xfrm>
                <a:custGeom>
                  <a:avLst/>
                  <a:gdLst>
                    <a:gd name="T0" fmla="*/ 43 w 57"/>
                    <a:gd name="T1" fmla="*/ 46 h 54"/>
                    <a:gd name="T2" fmla="*/ 48 w 57"/>
                    <a:gd name="T3" fmla="*/ 13 h 54"/>
                    <a:gd name="T4" fmla="*/ 13 w 57"/>
                    <a:gd name="T5" fmla="*/ 7 h 54"/>
                    <a:gd name="T6" fmla="*/ 8 w 57"/>
                    <a:gd name="T7" fmla="*/ 41 h 54"/>
                    <a:gd name="T8" fmla="*/ 43 w 57"/>
                    <a:gd name="T9" fmla="*/ 46 h 54"/>
                    <a:gd name="T10" fmla="*/ 17 w 57"/>
                    <a:gd name="T11" fmla="*/ 14 h 54"/>
                    <a:gd name="T12" fmla="*/ 43 w 57"/>
                    <a:gd name="T13" fmla="*/ 17 h 54"/>
                    <a:gd name="T14" fmla="*/ 39 w 57"/>
                    <a:gd name="T15" fmla="*/ 41 h 54"/>
                    <a:gd name="T16" fmla="*/ 13 w 57"/>
                    <a:gd name="T17" fmla="*/ 38 h 54"/>
                    <a:gd name="T18" fmla="*/ 17 w 57"/>
                    <a:gd name="T19" fmla="*/ 1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4">
                      <a:moveTo>
                        <a:pt x="43" y="46"/>
                      </a:moveTo>
                      <a:cubicBezTo>
                        <a:pt x="54" y="39"/>
                        <a:pt x="57" y="24"/>
                        <a:pt x="48" y="13"/>
                      </a:cubicBezTo>
                      <a:cubicBezTo>
                        <a:pt x="40" y="2"/>
                        <a:pt x="24" y="0"/>
                        <a:pt x="13" y="7"/>
                      </a:cubicBezTo>
                      <a:cubicBezTo>
                        <a:pt x="2" y="15"/>
                        <a:pt x="0" y="30"/>
                        <a:pt x="8" y="41"/>
                      </a:cubicBezTo>
                      <a:cubicBezTo>
                        <a:pt x="16" y="52"/>
                        <a:pt x="32" y="54"/>
                        <a:pt x="43" y="46"/>
                      </a:cubicBezTo>
                      <a:close/>
                      <a:moveTo>
                        <a:pt x="17" y="14"/>
                      </a:moveTo>
                      <a:cubicBezTo>
                        <a:pt x="25" y="8"/>
                        <a:pt x="37" y="9"/>
                        <a:pt x="43" y="17"/>
                      </a:cubicBezTo>
                      <a:cubicBezTo>
                        <a:pt x="49" y="24"/>
                        <a:pt x="47" y="35"/>
                        <a:pt x="39" y="41"/>
                      </a:cubicBezTo>
                      <a:cubicBezTo>
                        <a:pt x="31" y="47"/>
                        <a:pt x="19" y="46"/>
                        <a:pt x="13" y="38"/>
                      </a:cubicBezTo>
                      <a:cubicBezTo>
                        <a:pt x="7" y="31"/>
                        <a:pt x="9" y="20"/>
                        <a:pt x="17" y="1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8" name="Freeform 53"/>
                <p:cNvSpPr>
                  <a:spLocks noEditPoints="1"/>
                </p:cNvSpPr>
                <p:nvPr/>
              </p:nvSpPr>
              <p:spPr bwMode="auto">
                <a:xfrm>
                  <a:off x="3013" y="1138"/>
                  <a:ext cx="109" cy="114"/>
                </a:xfrm>
                <a:custGeom>
                  <a:avLst/>
                  <a:gdLst>
                    <a:gd name="T0" fmla="*/ 34 w 46"/>
                    <a:gd name="T1" fmla="*/ 42 h 48"/>
                    <a:gd name="T2" fmla="*/ 40 w 46"/>
                    <a:gd name="T3" fmla="*/ 12 h 48"/>
                    <a:gd name="T4" fmla="*/ 12 w 46"/>
                    <a:gd name="T5" fmla="*/ 6 h 48"/>
                    <a:gd name="T6" fmla="*/ 5 w 46"/>
                    <a:gd name="T7" fmla="*/ 36 h 48"/>
                    <a:gd name="T8" fmla="*/ 34 w 46"/>
                    <a:gd name="T9" fmla="*/ 42 h 48"/>
                    <a:gd name="T10" fmla="*/ 16 w 46"/>
                    <a:gd name="T11" fmla="*/ 12 h 48"/>
                    <a:gd name="T12" fmla="*/ 35 w 46"/>
                    <a:gd name="T13" fmla="*/ 16 h 48"/>
                    <a:gd name="T14" fmla="*/ 31 w 46"/>
                    <a:gd name="T15" fmla="*/ 37 h 48"/>
                    <a:gd name="T16" fmla="*/ 11 w 46"/>
                    <a:gd name="T17" fmla="*/ 33 h 48"/>
                    <a:gd name="T18" fmla="*/ 16 w 46"/>
                    <a:gd name="T19"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8">
                      <a:moveTo>
                        <a:pt x="34" y="42"/>
                      </a:moveTo>
                      <a:cubicBezTo>
                        <a:pt x="43" y="35"/>
                        <a:pt x="46" y="21"/>
                        <a:pt x="40" y="12"/>
                      </a:cubicBezTo>
                      <a:cubicBezTo>
                        <a:pt x="34" y="2"/>
                        <a:pt x="22" y="0"/>
                        <a:pt x="12" y="6"/>
                      </a:cubicBezTo>
                      <a:cubicBezTo>
                        <a:pt x="3" y="13"/>
                        <a:pt x="0" y="27"/>
                        <a:pt x="5" y="36"/>
                      </a:cubicBezTo>
                      <a:cubicBezTo>
                        <a:pt x="11" y="46"/>
                        <a:pt x="24" y="48"/>
                        <a:pt x="34" y="42"/>
                      </a:cubicBezTo>
                      <a:moveTo>
                        <a:pt x="16" y="12"/>
                      </a:moveTo>
                      <a:cubicBezTo>
                        <a:pt x="23" y="8"/>
                        <a:pt x="31" y="9"/>
                        <a:pt x="35" y="16"/>
                      </a:cubicBezTo>
                      <a:cubicBezTo>
                        <a:pt x="40" y="23"/>
                        <a:pt x="37" y="32"/>
                        <a:pt x="31" y="37"/>
                      </a:cubicBezTo>
                      <a:cubicBezTo>
                        <a:pt x="24" y="41"/>
                        <a:pt x="15" y="40"/>
                        <a:pt x="11" y="33"/>
                      </a:cubicBezTo>
                      <a:cubicBezTo>
                        <a:pt x="7" y="26"/>
                        <a:pt x="9" y="17"/>
                        <a:pt x="16" y="12"/>
                      </a:cubicBezTo>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9" name="Freeform 54"/>
                <p:cNvSpPr>
                  <a:spLocks noEditPoints="1"/>
                </p:cNvSpPr>
                <p:nvPr/>
              </p:nvSpPr>
              <p:spPr bwMode="auto">
                <a:xfrm>
                  <a:off x="5059" y="2184"/>
                  <a:ext cx="62" cy="61"/>
                </a:xfrm>
                <a:custGeom>
                  <a:avLst/>
                  <a:gdLst>
                    <a:gd name="T0" fmla="*/ 3 w 62"/>
                    <a:gd name="T1" fmla="*/ 0 h 61"/>
                    <a:gd name="T2" fmla="*/ 0 w 62"/>
                    <a:gd name="T3" fmla="*/ 40 h 61"/>
                    <a:gd name="T4" fmla="*/ 62 w 62"/>
                    <a:gd name="T5" fmla="*/ 61 h 61"/>
                    <a:gd name="T6" fmla="*/ 57 w 62"/>
                    <a:gd name="T7" fmla="*/ 23 h 61"/>
                    <a:gd name="T8" fmla="*/ 3 w 62"/>
                    <a:gd name="T9" fmla="*/ 0 h 61"/>
                    <a:gd name="T10" fmla="*/ 12 w 62"/>
                    <a:gd name="T11" fmla="*/ 33 h 61"/>
                    <a:gd name="T12" fmla="*/ 12 w 62"/>
                    <a:gd name="T13" fmla="*/ 14 h 61"/>
                    <a:gd name="T14" fmla="*/ 47 w 62"/>
                    <a:gd name="T15" fmla="*/ 30 h 61"/>
                    <a:gd name="T16" fmla="*/ 50 w 62"/>
                    <a:gd name="T17" fmla="*/ 49 h 61"/>
                    <a:gd name="T18" fmla="*/ 12 w 62"/>
                    <a:gd name="T19" fmla="*/ 3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1">
                      <a:moveTo>
                        <a:pt x="3" y="0"/>
                      </a:moveTo>
                      <a:lnTo>
                        <a:pt x="0" y="40"/>
                      </a:lnTo>
                      <a:lnTo>
                        <a:pt x="62" y="61"/>
                      </a:lnTo>
                      <a:lnTo>
                        <a:pt x="57" y="23"/>
                      </a:lnTo>
                      <a:lnTo>
                        <a:pt x="3" y="0"/>
                      </a:lnTo>
                      <a:close/>
                      <a:moveTo>
                        <a:pt x="12" y="33"/>
                      </a:moveTo>
                      <a:lnTo>
                        <a:pt x="12" y="14"/>
                      </a:lnTo>
                      <a:lnTo>
                        <a:pt x="47" y="30"/>
                      </a:lnTo>
                      <a:lnTo>
                        <a:pt x="50" y="49"/>
                      </a:lnTo>
                      <a:lnTo>
                        <a:pt x="12" y="33"/>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0" name="Freeform 55"/>
                <p:cNvSpPr/>
                <p:nvPr/>
              </p:nvSpPr>
              <p:spPr bwMode="auto">
                <a:xfrm>
                  <a:off x="5163" y="253"/>
                  <a:ext cx="3" cy="3"/>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0" y="0"/>
                        <a:pt x="0" y="0"/>
                      </a:cubicBezTo>
                      <a:cubicBezTo>
                        <a:pt x="0" y="0"/>
                        <a:pt x="0" y="0"/>
                        <a:pt x="0" y="0"/>
                      </a:cubicBezTo>
                      <a:cubicBezTo>
                        <a:pt x="0" y="0"/>
                        <a:pt x="1" y="1"/>
                        <a:pt x="1" y="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1" name="Freeform 56"/>
                <p:cNvSpPr>
                  <a:spLocks noEditPoints="1"/>
                </p:cNvSpPr>
                <p:nvPr/>
              </p:nvSpPr>
              <p:spPr bwMode="auto">
                <a:xfrm>
                  <a:off x="6010" y="3340"/>
                  <a:ext cx="64" cy="64"/>
                </a:xfrm>
                <a:custGeom>
                  <a:avLst/>
                  <a:gdLst>
                    <a:gd name="T0" fmla="*/ 7 w 27"/>
                    <a:gd name="T1" fmla="*/ 4 h 27"/>
                    <a:gd name="T2" fmla="*/ 4 w 27"/>
                    <a:gd name="T3" fmla="*/ 20 h 27"/>
                    <a:gd name="T4" fmla="*/ 21 w 27"/>
                    <a:gd name="T5" fmla="*/ 23 h 27"/>
                    <a:gd name="T6" fmla="*/ 23 w 27"/>
                    <a:gd name="T7" fmla="*/ 6 h 27"/>
                    <a:gd name="T8" fmla="*/ 7 w 27"/>
                    <a:gd name="T9" fmla="*/ 4 h 27"/>
                    <a:gd name="T10" fmla="*/ 18 w 27"/>
                    <a:gd name="T11" fmla="*/ 19 h 27"/>
                    <a:gd name="T12" fmla="*/ 8 w 27"/>
                    <a:gd name="T13" fmla="*/ 18 h 27"/>
                    <a:gd name="T14" fmla="*/ 9 w 27"/>
                    <a:gd name="T15" fmla="*/ 7 h 27"/>
                    <a:gd name="T16" fmla="*/ 20 w 27"/>
                    <a:gd name="T17" fmla="*/ 9 h 27"/>
                    <a:gd name="T18" fmla="*/ 18 w 27"/>
                    <a:gd name="T19"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7">
                      <a:moveTo>
                        <a:pt x="7" y="4"/>
                      </a:moveTo>
                      <a:cubicBezTo>
                        <a:pt x="2" y="7"/>
                        <a:pt x="0" y="15"/>
                        <a:pt x="4" y="20"/>
                      </a:cubicBezTo>
                      <a:cubicBezTo>
                        <a:pt x="8" y="25"/>
                        <a:pt x="16" y="27"/>
                        <a:pt x="21" y="23"/>
                      </a:cubicBezTo>
                      <a:cubicBezTo>
                        <a:pt x="26" y="19"/>
                        <a:pt x="27" y="12"/>
                        <a:pt x="23" y="6"/>
                      </a:cubicBezTo>
                      <a:cubicBezTo>
                        <a:pt x="19" y="1"/>
                        <a:pt x="12" y="0"/>
                        <a:pt x="7" y="4"/>
                      </a:cubicBezTo>
                      <a:close/>
                      <a:moveTo>
                        <a:pt x="18" y="19"/>
                      </a:moveTo>
                      <a:cubicBezTo>
                        <a:pt x="15" y="22"/>
                        <a:pt x="10" y="21"/>
                        <a:pt x="8" y="18"/>
                      </a:cubicBezTo>
                      <a:cubicBezTo>
                        <a:pt x="5" y="14"/>
                        <a:pt x="6" y="10"/>
                        <a:pt x="9" y="7"/>
                      </a:cubicBezTo>
                      <a:cubicBezTo>
                        <a:pt x="13" y="5"/>
                        <a:pt x="17" y="6"/>
                        <a:pt x="20" y="9"/>
                      </a:cubicBezTo>
                      <a:cubicBezTo>
                        <a:pt x="22" y="12"/>
                        <a:pt x="22" y="17"/>
                        <a:pt x="18" y="1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2" name="Freeform 57"/>
                <p:cNvSpPr>
                  <a:spLocks noEditPoints="1"/>
                </p:cNvSpPr>
                <p:nvPr/>
              </p:nvSpPr>
              <p:spPr bwMode="auto">
                <a:xfrm>
                  <a:off x="6024" y="3246"/>
                  <a:ext cx="66" cy="66"/>
                </a:xfrm>
                <a:custGeom>
                  <a:avLst/>
                  <a:gdLst>
                    <a:gd name="T0" fmla="*/ 24 w 28"/>
                    <a:gd name="T1" fmla="*/ 7 h 28"/>
                    <a:gd name="T2" fmla="*/ 6 w 28"/>
                    <a:gd name="T3" fmla="*/ 4 h 28"/>
                    <a:gd name="T4" fmla="*/ 4 w 28"/>
                    <a:gd name="T5" fmla="*/ 21 h 28"/>
                    <a:gd name="T6" fmla="*/ 22 w 28"/>
                    <a:gd name="T7" fmla="*/ 24 h 28"/>
                    <a:gd name="T8" fmla="*/ 24 w 28"/>
                    <a:gd name="T9" fmla="*/ 7 h 28"/>
                    <a:gd name="T10" fmla="*/ 18 w 28"/>
                    <a:gd name="T11" fmla="*/ 20 h 28"/>
                    <a:gd name="T12" fmla="*/ 8 w 28"/>
                    <a:gd name="T13" fmla="*/ 19 h 28"/>
                    <a:gd name="T14" fmla="*/ 9 w 28"/>
                    <a:gd name="T15" fmla="*/ 9 h 28"/>
                    <a:gd name="T16" fmla="*/ 20 w 28"/>
                    <a:gd name="T17" fmla="*/ 10 h 28"/>
                    <a:gd name="T18" fmla="*/ 18 w 28"/>
                    <a:gd name="T19"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24" y="7"/>
                      </a:moveTo>
                      <a:cubicBezTo>
                        <a:pt x="20" y="1"/>
                        <a:pt x="12" y="0"/>
                        <a:pt x="6" y="4"/>
                      </a:cubicBezTo>
                      <a:cubicBezTo>
                        <a:pt x="1" y="8"/>
                        <a:pt x="0" y="16"/>
                        <a:pt x="4" y="21"/>
                      </a:cubicBezTo>
                      <a:cubicBezTo>
                        <a:pt x="8" y="27"/>
                        <a:pt x="16" y="28"/>
                        <a:pt x="22" y="24"/>
                      </a:cubicBezTo>
                      <a:cubicBezTo>
                        <a:pt x="27" y="20"/>
                        <a:pt x="28" y="12"/>
                        <a:pt x="24" y="7"/>
                      </a:cubicBezTo>
                      <a:close/>
                      <a:moveTo>
                        <a:pt x="18" y="20"/>
                      </a:moveTo>
                      <a:cubicBezTo>
                        <a:pt x="15" y="23"/>
                        <a:pt x="10" y="22"/>
                        <a:pt x="8" y="19"/>
                      </a:cubicBezTo>
                      <a:cubicBezTo>
                        <a:pt x="6" y="15"/>
                        <a:pt x="6" y="11"/>
                        <a:pt x="9" y="9"/>
                      </a:cubicBezTo>
                      <a:cubicBezTo>
                        <a:pt x="13" y="6"/>
                        <a:pt x="17" y="7"/>
                        <a:pt x="20" y="10"/>
                      </a:cubicBezTo>
                      <a:cubicBezTo>
                        <a:pt x="22" y="14"/>
                        <a:pt x="21" y="18"/>
                        <a:pt x="18" y="2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3" name="Freeform 58"/>
                <p:cNvSpPr>
                  <a:spLocks noEditPoints="1"/>
                </p:cNvSpPr>
                <p:nvPr/>
              </p:nvSpPr>
              <p:spPr bwMode="auto">
                <a:xfrm>
                  <a:off x="5681" y="80"/>
                  <a:ext cx="123" cy="93"/>
                </a:xfrm>
                <a:custGeom>
                  <a:avLst/>
                  <a:gdLst>
                    <a:gd name="T0" fmla="*/ 44 w 52"/>
                    <a:gd name="T1" fmla="*/ 5 h 39"/>
                    <a:gd name="T2" fmla="*/ 10 w 52"/>
                    <a:gd name="T3" fmla="*/ 11 h 39"/>
                    <a:gd name="T4" fmla="*/ 8 w 52"/>
                    <a:gd name="T5" fmla="*/ 35 h 39"/>
                    <a:gd name="T6" fmla="*/ 42 w 52"/>
                    <a:gd name="T7" fmla="*/ 29 h 39"/>
                    <a:gd name="T8" fmla="*/ 44 w 52"/>
                    <a:gd name="T9" fmla="*/ 5 h 39"/>
                    <a:gd name="T10" fmla="*/ 38 w 52"/>
                    <a:gd name="T11" fmla="*/ 25 h 39"/>
                    <a:gd name="T12" fmla="*/ 14 w 52"/>
                    <a:gd name="T13" fmla="*/ 29 h 39"/>
                    <a:gd name="T14" fmla="*/ 15 w 52"/>
                    <a:gd name="T15" fmla="*/ 15 h 39"/>
                    <a:gd name="T16" fmla="*/ 39 w 52"/>
                    <a:gd name="T17" fmla="*/ 11 h 39"/>
                    <a:gd name="T18" fmla="*/ 38 w 52"/>
                    <a:gd name="T19" fmla="*/ 2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39">
                      <a:moveTo>
                        <a:pt x="44" y="5"/>
                      </a:moveTo>
                      <a:cubicBezTo>
                        <a:pt x="36" y="0"/>
                        <a:pt x="20" y="3"/>
                        <a:pt x="10" y="11"/>
                      </a:cubicBezTo>
                      <a:cubicBezTo>
                        <a:pt x="1" y="18"/>
                        <a:pt x="0" y="30"/>
                        <a:pt x="8" y="35"/>
                      </a:cubicBezTo>
                      <a:cubicBezTo>
                        <a:pt x="17" y="39"/>
                        <a:pt x="33" y="37"/>
                        <a:pt x="42" y="29"/>
                      </a:cubicBezTo>
                      <a:cubicBezTo>
                        <a:pt x="51" y="22"/>
                        <a:pt x="52" y="9"/>
                        <a:pt x="44" y="5"/>
                      </a:cubicBezTo>
                      <a:close/>
                      <a:moveTo>
                        <a:pt x="38" y="25"/>
                      </a:moveTo>
                      <a:cubicBezTo>
                        <a:pt x="31" y="30"/>
                        <a:pt x="20" y="32"/>
                        <a:pt x="14" y="29"/>
                      </a:cubicBezTo>
                      <a:cubicBezTo>
                        <a:pt x="7" y="27"/>
                        <a:pt x="8" y="20"/>
                        <a:pt x="15" y="15"/>
                      </a:cubicBezTo>
                      <a:cubicBezTo>
                        <a:pt x="22" y="9"/>
                        <a:pt x="33" y="7"/>
                        <a:pt x="39" y="11"/>
                      </a:cubicBezTo>
                      <a:cubicBezTo>
                        <a:pt x="46" y="14"/>
                        <a:pt x="44" y="19"/>
                        <a:pt x="38" y="2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4" name="Freeform 59"/>
                <p:cNvSpPr>
                  <a:spLocks noEditPoints="1"/>
                </p:cNvSpPr>
                <p:nvPr/>
              </p:nvSpPr>
              <p:spPr bwMode="auto">
                <a:xfrm>
                  <a:off x="6346" y="2430"/>
                  <a:ext cx="57" cy="54"/>
                </a:xfrm>
                <a:custGeom>
                  <a:avLst/>
                  <a:gdLst>
                    <a:gd name="T0" fmla="*/ 4 w 24"/>
                    <a:gd name="T1" fmla="*/ 18 h 23"/>
                    <a:gd name="T2" fmla="*/ 18 w 24"/>
                    <a:gd name="T3" fmla="*/ 20 h 23"/>
                    <a:gd name="T4" fmla="*/ 20 w 24"/>
                    <a:gd name="T5" fmla="*/ 6 h 23"/>
                    <a:gd name="T6" fmla="*/ 6 w 24"/>
                    <a:gd name="T7" fmla="*/ 3 h 23"/>
                    <a:gd name="T8" fmla="*/ 4 w 24"/>
                    <a:gd name="T9" fmla="*/ 18 h 23"/>
                    <a:gd name="T10" fmla="*/ 9 w 24"/>
                    <a:gd name="T11" fmla="*/ 7 h 23"/>
                    <a:gd name="T12" fmla="*/ 16 w 24"/>
                    <a:gd name="T13" fmla="*/ 8 h 23"/>
                    <a:gd name="T14" fmla="*/ 15 w 24"/>
                    <a:gd name="T15" fmla="*/ 16 h 23"/>
                    <a:gd name="T16" fmla="*/ 8 w 24"/>
                    <a:gd name="T17" fmla="*/ 15 h 23"/>
                    <a:gd name="T18" fmla="*/ 9 w 24"/>
                    <a:gd name="T19"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3">
                      <a:moveTo>
                        <a:pt x="4" y="18"/>
                      </a:moveTo>
                      <a:cubicBezTo>
                        <a:pt x="7" y="22"/>
                        <a:pt x="14" y="23"/>
                        <a:pt x="18" y="20"/>
                      </a:cubicBezTo>
                      <a:cubicBezTo>
                        <a:pt x="23" y="17"/>
                        <a:pt x="24" y="10"/>
                        <a:pt x="20" y="6"/>
                      </a:cubicBezTo>
                      <a:cubicBezTo>
                        <a:pt x="17" y="1"/>
                        <a:pt x="10" y="0"/>
                        <a:pt x="6" y="3"/>
                      </a:cubicBezTo>
                      <a:cubicBezTo>
                        <a:pt x="1" y="6"/>
                        <a:pt x="0" y="13"/>
                        <a:pt x="4" y="18"/>
                      </a:cubicBezTo>
                      <a:close/>
                      <a:moveTo>
                        <a:pt x="9" y="7"/>
                      </a:moveTo>
                      <a:cubicBezTo>
                        <a:pt x="11" y="5"/>
                        <a:pt x="15" y="6"/>
                        <a:pt x="16" y="8"/>
                      </a:cubicBezTo>
                      <a:cubicBezTo>
                        <a:pt x="18" y="11"/>
                        <a:pt x="18" y="14"/>
                        <a:pt x="15" y="16"/>
                      </a:cubicBezTo>
                      <a:cubicBezTo>
                        <a:pt x="13" y="18"/>
                        <a:pt x="9" y="17"/>
                        <a:pt x="8" y="15"/>
                      </a:cubicBezTo>
                      <a:cubicBezTo>
                        <a:pt x="6" y="12"/>
                        <a:pt x="6" y="9"/>
                        <a:pt x="9" y="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5" name="Freeform 60"/>
                <p:cNvSpPr/>
                <p:nvPr/>
              </p:nvSpPr>
              <p:spPr bwMode="auto">
                <a:xfrm>
                  <a:off x="3479" y="371"/>
                  <a:ext cx="36" cy="45"/>
                </a:xfrm>
                <a:custGeom>
                  <a:avLst/>
                  <a:gdLst>
                    <a:gd name="T0" fmla="*/ 0 w 36"/>
                    <a:gd name="T1" fmla="*/ 8 h 45"/>
                    <a:gd name="T2" fmla="*/ 29 w 36"/>
                    <a:gd name="T3" fmla="*/ 45 h 45"/>
                    <a:gd name="T4" fmla="*/ 36 w 36"/>
                    <a:gd name="T5" fmla="*/ 41 h 45"/>
                    <a:gd name="T6" fmla="*/ 7 w 36"/>
                    <a:gd name="T7" fmla="*/ 0 h 45"/>
                    <a:gd name="T8" fmla="*/ 0 w 36"/>
                    <a:gd name="T9" fmla="*/ 8 h 45"/>
                  </a:gdLst>
                  <a:ahLst/>
                  <a:cxnLst>
                    <a:cxn ang="0">
                      <a:pos x="T0" y="T1"/>
                    </a:cxn>
                    <a:cxn ang="0">
                      <a:pos x="T2" y="T3"/>
                    </a:cxn>
                    <a:cxn ang="0">
                      <a:pos x="T4" y="T5"/>
                    </a:cxn>
                    <a:cxn ang="0">
                      <a:pos x="T6" y="T7"/>
                    </a:cxn>
                    <a:cxn ang="0">
                      <a:pos x="T8" y="T9"/>
                    </a:cxn>
                  </a:cxnLst>
                  <a:rect l="0" t="0" r="r" b="b"/>
                  <a:pathLst>
                    <a:path w="36" h="45">
                      <a:moveTo>
                        <a:pt x="0" y="8"/>
                      </a:moveTo>
                      <a:lnTo>
                        <a:pt x="29" y="45"/>
                      </a:lnTo>
                      <a:lnTo>
                        <a:pt x="36" y="41"/>
                      </a:lnTo>
                      <a:lnTo>
                        <a:pt x="7" y="0"/>
                      </a:lnTo>
                      <a:lnTo>
                        <a:pt x="0" y="8"/>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6" name="Freeform 61"/>
                <p:cNvSpPr>
                  <a:spLocks noEditPoints="1"/>
                </p:cNvSpPr>
                <p:nvPr/>
              </p:nvSpPr>
              <p:spPr bwMode="auto">
                <a:xfrm>
                  <a:off x="3120" y="3288"/>
                  <a:ext cx="184" cy="183"/>
                </a:xfrm>
                <a:custGeom>
                  <a:avLst/>
                  <a:gdLst>
                    <a:gd name="T0" fmla="*/ 42 w 184"/>
                    <a:gd name="T1" fmla="*/ 183 h 183"/>
                    <a:gd name="T2" fmla="*/ 184 w 184"/>
                    <a:gd name="T3" fmla="*/ 43 h 183"/>
                    <a:gd name="T4" fmla="*/ 0 w 184"/>
                    <a:gd name="T5" fmla="*/ 0 h 183"/>
                    <a:gd name="T6" fmla="*/ 42 w 184"/>
                    <a:gd name="T7" fmla="*/ 183 h 183"/>
                    <a:gd name="T8" fmla="*/ 49 w 184"/>
                    <a:gd name="T9" fmla="*/ 159 h 183"/>
                    <a:gd name="T10" fmla="*/ 14 w 184"/>
                    <a:gd name="T11" fmla="*/ 22 h 183"/>
                    <a:gd name="T12" fmla="*/ 156 w 184"/>
                    <a:gd name="T13" fmla="*/ 52 h 183"/>
                    <a:gd name="T14" fmla="*/ 49 w 184"/>
                    <a:gd name="T15" fmla="*/ 159 h 1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4" h="183">
                      <a:moveTo>
                        <a:pt x="42" y="183"/>
                      </a:moveTo>
                      <a:lnTo>
                        <a:pt x="184" y="43"/>
                      </a:lnTo>
                      <a:lnTo>
                        <a:pt x="0" y="0"/>
                      </a:lnTo>
                      <a:lnTo>
                        <a:pt x="42" y="183"/>
                      </a:lnTo>
                      <a:close/>
                      <a:moveTo>
                        <a:pt x="49" y="159"/>
                      </a:moveTo>
                      <a:lnTo>
                        <a:pt x="14" y="22"/>
                      </a:lnTo>
                      <a:lnTo>
                        <a:pt x="156" y="52"/>
                      </a:lnTo>
                      <a:lnTo>
                        <a:pt x="49" y="159"/>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7" name="Freeform 62"/>
                <p:cNvSpPr/>
                <p:nvPr/>
              </p:nvSpPr>
              <p:spPr bwMode="auto">
                <a:xfrm>
                  <a:off x="3418" y="203"/>
                  <a:ext cx="23" cy="60"/>
                </a:xfrm>
                <a:custGeom>
                  <a:avLst/>
                  <a:gdLst>
                    <a:gd name="T0" fmla="*/ 10 w 10"/>
                    <a:gd name="T1" fmla="*/ 2 h 25"/>
                    <a:gd name="T2" fmla="*/ 7 w 10"/>
                    <a:gd name="T3" fmla="*/ 0 h 25"/>
                    <a:gd name="T4" fmla="*/ 3 w 10"/>
                    <a:gd name="T5" fmla="*/ 25 h 25"/>
                    <a:gd name="T6" fmla="*/ 7 w 10"/>
                    <a:gd name="T7" fmla="*/ 24 h 25"/>
                    <a:gd name="T8" fmla="*/ 10 w 10"/>
                    <a:gd name="T9" fmla="*/ 2 h 25"/>
                  </a:gdLst>
                  <a:ahLst/>
                  <a:cxnLst>
                    <a:cxn ang="0">
                      <a:pos x="T0" y="T1"/>
                    </a:cxn>
                    <a:cxn ang="0">
                      <a:pos x="T2" y="T3"/>
                    </a:cxn>
                    <a:cxn ang="0">
                      <a:pos x="T4" y="T5"/>
                    </a:cxn>
                    <a:cxn ang="0">
                      <a:pos x="T6" y="T7"/>
                    </a:cxn>
                    <a:cxn ang="0">
                      <a:pos x="T8" y="T9"/>
                    </a:cxn>
                  </a:cxnLst>
                  <a:rect l="0" t="0" r="r" b="b"/>
                  <a:pathLst>
                    <a:path w="10" h="25">
                      <a:moveTo>
                        <a:pt x="10" y="2"/>
                      </a:moveTo>
                      <a:cubicBezTo>
                        <a:pt x="7" y="0"/>
                        <a:pt x="7" y="0"/>
                        <a:pt x="7" y="0"/>
                      </a:cubicBezTo>
                      <a:cubicBezTo>
                        <a:pt x="3" y="4"/>
                        <a:pt x="0" y="18"/>
                        <a:pt x="3" y="25"/>
                      </a:cubicBezTo>
                      <a:cubicBezTo>
                        <a:pt x="7" y="24"/>
                        <a:pt x="7" y="24"/>
                        <a:pt x="7" y="24"/>
                      </a:cubicBezTo>
                      <a:cubicBezTo>
                        <a:pt x="5" y="15"/>
                        <a:pt x="8" y="5"/>
                        <a:pt x="10" y="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8" name="Freeform 63"/>
                <p:cNvSpPr>
                  <a:spLocks noEditPoints="1"/>
                </p:cNvSpPr>
                <p:nvPr/>
              </p:nvSpPr>
              <p:spPr bwMode="auto">
                <a:xfrm>
                  <a:off x="6355" y="2354"/>
                  <a:ext cx="45" cy="52"/>
                </a:xfrm>
                <a:custGeom>
                  <a:avLst/>
                  <a:gdLst>
                    <a:gd name="T0" fmla="*/ 5 w 19"/>
                    <a:gd name="T1" fmla="*/ 3 h 22"/>
                    <a:gd name="T2" fmla="*/ 3 w 19"/>
                    <a:gd name="T3" fmla="*/ 17 h 22"/>
                    <a:gd name="T4" fmla="*/ 16 w 19"/>
                    <a:gd name="T5" fmla="*/ 19 h 22"/>
                    <a:gd name="T6" fmla="*/ 19 w 19"/>
                    <a:gd name="T7" fmla="*/ 16 h 22"/>
                    <a:gd name="T8" fmla="*/ 19 w 19"/>
                    <a:gd name="T9" fmla="*/ 6 h 22"/>
                    <a:gd name="T10" fmla="*/ 18 w 19"/>
                    <a:gd name="T11" fmla="*/ 5 h 22"/>
                    <a:gd name="T12" fmla="*/ 5 w 19"/>
                    <a:gd name="T13" fmla="*/ 3 h 22"/>
                    <a:gd name="T14" fmla="*/ 13 w 19"/>
                    <a:gd name="T15" fmla="*/ 14 h 22"/>
                    <a:gd name="T16" fmla="*/ 6 w 19"/>
                    <a:gd name="T17" fmla="*/ 13 h 22"/>
                    <a:gd name="T18" fmla="*/ 7 w 19"/>
                    <a:gd name="T19" fmla="*/ 7 h 22"/>
                    <a:gd name="T20" fmla="*/ 14 w 19"/>
                    <a:gd name="T21" fmla="*/ 8 h 22"/>
                    <a:gd name="T22" fmla="*/ 13 w 19"/>
                    <a:gd name="T23"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2">
                      <a:moveTo>
                        <a:pt x="5" y="3"/>
                      </a:moveTo>
                      <a:cubicBezTo>
                        <a:pt x="0" y="6"/>
                        <a:pt x="0" y="12"/>
                        <a:pt x="3" y="17"/>
                      </a:cubicBezTo>
                      <a:cubicBezTo>
                        <a:pt x="6" y="21"/>
                        <a:pt x="12" y="22"/>
                        <a:pt x="16" y="19"/>
                      </a:cubicBezTo>
                      <a:cubicBezTo>
                        <a:pt x="17" y="18"/>
                        <a:pt x="18" y="17"/>
                        <a:pt x="19" y="16"/>
                      </a:cubicBezTo>
                      <a:cubicBezTo>
                        <a:pt x="19" y="6"/>
                        <a:pt x="19" y="6"/>
                        <a:pt x="19" y="6"/>
                      </a:cubicBezTo>
                      <a:cubicBezTo>
                        <a:pt x="18" y="5"/>
                        <a:pt x="18" y="5"/>
                        <a:pt x="18" y="5"/>
                      </a:cubicBezTo>
                      <a:cubicBezTo>
                        <a:pt x="15" y="1"/>
                        <a:pt x="9" y="0"/>
                        <a:pt x="5" y="3"/>
                      </a:cubicBezTo>
                      <a:close/>
                      <a:moveTo>
                        <a:pt x="13" y="14"/>
                      </a:moveTo>
                      <a:cubicBezTo>
                        <a:pt x="11" y="16"/>
                        <a:pt x="8" y="15"/>
                        <a:pt x="6" y="13"/>
                      </a:cubicBezTo>
                      <a:cubicBezTo>
                        <a:pt x="5" y="11"/>
                        <a:pt x="5" y="8"/>
                        <a:pt x="7" y="7"/>
                      </a:cubicBezTo>
                      <a:cubicBezTo>
                        <a:pt x="9" y="5"/>
                        <a:pt x="12" y="6"/>
                        <a:pt x="14" y="8"/>
                      </a:cubicBezTo>
                      <a:cubicBezTo>
                        <a:pt x="15" y="10"/>
                        <a:pt x="15" y="13"/>
                        <a:pt x="13" y="1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9" name="Freeform 64"/>
                <p:cNvSpPr>
                  <a:spLocks noEditPoints="1"/>
                </p:cNvSpPr>
                <p:nvPr/>
              </p:nvSpPr>
              <p:spPr bwMode="auto">
                <a:xfrm>
                  <a:off x="6213" y="2184"/>
                  <a:ext cx="55" cy="56"/>
                </a:xfrm>
                <a:custGeom>
                  <a:avLst/>
                  <a:gdLst>
                    <a:gd name="T0" fmla="*/ 5 w 23"/>
                    <a:gd name="T1" fmla="*/ 3 h 24"/>
                    <a:gd name="T2" fmla="*/ 3 w 23"/>
                    <a:gd name="T3" fmla="*/ 18 h 24"/>
                    <a:gd name="T4" fmla="*/ 18 w 23"/>
                    <a:gd name="T5" fmla="*/ 20 h 24"/>
                    <a:gd name="T6" fmla="*/ 20 w 23"/>
                    <a:gd name="T7" fmla="*/ 6 h 24"/>
                    <a:gd name="T8" fmla="*/ 5 w 23"/>
                    <a:gd name="T9" fmla="*/ 3 h 24"/>
                    <a:gd name="T10" fmla="*/ 14 w 23"/>
                    <a:gd name="T11" fmla="*/ 15 h 24"/>
                    <a:gd name="T12" fmla="*/ 6 w 23"/>
                    <a:gd name="T13" fmla="*/ 14 h 24"/>
                    <a:gd name="T14" fmla="*/ 7 w 23"/>
                    <a:gd name="T15" fmla="*/ 7 h 24"/>
                    <a:gd name="T16" fmla="*/ 15 w 23"/>
                    <a:gd name="T17" fmla="*/ 8 h 24"/>
                    <a:gd name="T18" fmla="*/ 14 w 23"/>
                    <a:gd name="T19"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5" y="3"/>
                      </a:moveTo>
                      <a:cubicBezTo>
                        <a:pt x="0" y="7"/>
                        <a:pt x="0" y="13"/>
                        <a:pt x="3" y="18"/>
                      </a:cubicBezTo>
                      <a:cubicBezTo>
                        <a:pt x="7" y="23"/>
                        <a:pt x="13" y="24"/>
                        <a:pt x="18" y="20"/>
                      </a:cubicBezTo>
                      <a:cubicBezTo>
                        <a:pt x="22" y="17"/>
                        <a:pt x="23" y="10"/>
                        <a:pt x="20" y="6"/>
                      </a:cubicBezTo>
                      <a:cubicBezTo>
                        <a:pt x="16" y="1"/>
                        <a:pt x="10" y="0"/>
                        <a:pt x="5" y="3"/>
                      </a:cubicBezTo>
                      <a:close/>
                      <a:moveTo>
                        <a:pt x="14" y="15"/>
                      </a:moveTo>
                      <a:cubicBezTo>
                        <a:pt x="11" y="17"/>
                        <a:pt x="8" y="16"/>
                        <a:pt x="6" y="14"/>
                      </a:cubicBezTo>
                      <a:cubicBezTo>
                        <a:pt x="4" y="12"/>
                        <a:pt x="4" y="9"/>
                        <a:pt x="7" y="7"/>
                      </a:cubicBezTo>
                      <a:cubicBezTo>
                        <a:pt x="10" y="5"/>
                        <a:pt x="13" y="6"/>
                        <a:pt x="15" y="8"/>
                      </a:cubicBezTo>
                      <a:cubicBezTo>
                        <a:pt x="17" y="10"/>
                        <a:pt x="17" y="14"/>
                        <a:pt x="14" y="1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0" name="Freeform 65"/>
                <p:cNvSpPr>
                  <a:spLocks noEditPoints="1"/>
                </p:cNvSpPr>
                <p:nvPr/>
              </p:nvSpPr>
              <p:spPr bwMode="auto">
                <a:xfrm>
                  <a:off x="6334" y="2278"/>
                  <a:ext cx="57" cy="57"/>
                </a:xfrm>
                <a:custGeom>
                  <a:avLst/>
                  <a:gdLst>
                    <a:gd name="T0" fmla="*/ 6 w 24"/>
                    <a:gd name="T1" fmla="*/ 4 h 24"/>
                    <a:gd name="T2" fmla="*/ 4 w 24"/>
                    <a:gd name="T3" fmla="*/ 18 h 24"/>
                    <a:gd name="T4" fmla="*/ 18 w 24"/>
                    <a:gd name="T5" fmla="*/ 20 h 24"/>
                    <a:gd name="T6" fmla="*/ 20 w 24"/>
                    <a:gd name="T7" fmla="*/ 6 h 24"/>
                    <a:gd name="T8" fmla="*/ 6 w 24"/>
                    <a:gd name="T9" fmla="*/ 4 h 24"/>
                    <a:gd name="T10" fmla="*/ 15 w 24"/>
                    <a:gd name="T11" fmla="*/ 15 h 24"/>
                    <a:gd name="T12" fmla="*/ 9 w 24"/>
                    <a:gd name="T13" fmla="*/ 14 h 24"/>
                    <a:gd name="T14" fmla="*/ 10 w 24"/>
                    <a:gd name="T15" fmla="*/ 8 h 24"/>
                    <a:gd name="T16" fmla="*/ 16 w 24"/>
                    <a:gd name="T17" fmla="*/ 9 h 24"/>
                    <a:gd name="T18" fmla="*/ 15 w 24"/>
                    <a:gd name="T19"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6" y="4"/>
                      </a:moveTo>
                      <a:cubicBezTo>
                        <a:pt x="1" y="7"/>
                        <a:pt x="0" y="13"/>
                        <a:pt x="4" y="18"/>
                      </a:cubicBezTo>
                      <a:cubicBezTo>
                        <a:pt x="7" y="22"/>
                        <a:pt x="14" y="24"/>
                        <a:pt x="18" y="20"/>
                      </a:cubicBezTo>
                      <a:cubicBezTo>
                        <a:pt x="23" y="17"/>
                        <a:pt x="24" y="11"/>
                        <a:pt x="20" y="6"/>
                      </a:cubicBezTo>
                      <a:cubicBezTo>
                        <a:pt x="17" y="1"/>
                        <a:pt x="10" y="0"/>
                        <a:pt x="6" y="4"/>
                      </a:cubicBezTo>
                      <a:close/>
                      <a:moveTo>
                        <a:pt x="15" y="15"/>
                      </a:moveTo>
                      <a:cubicBezTo>
                        <a:pt x="13" y="17"/>
                        <a:pt x="10" y="16"/>
                        <a:pt x="9" y="14"/>
                      </a:cubicBezTo>
                      <a:cubicBezTo>
                        <a:pt x="7" y="12"/>
                        <a:pt x="7" y="9"/>
                        <a:pt x="10" y="8"/>
                      </a:cubicBezTo>
                      <a:cubicBezTo>
                        <a:pt x="12" y="6"/>
                        <a:pt x="15" y="7"/>
                        <a:pt x="16" y="9"/>
                      </a:cubicBezTo>
                      <a:cubicBezTo>
                        <a:pt x="18" y="11"/>
                        <a:pt x="17" y="14"/>
                        <a:pt x="15" y="1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1" name="Freeform 66"/>
                <p:cNvSpPr>
                  <a:spLocks noEditPoints="1"/>
                </p:cNvSpPr>
                <p:nvPr/>
              </p:nvSpPr>
              <p:spPr bwMode="auto">
                <a:xfrm>
                  <a:off x="6284" y="2214"/>
                  <a:ext cx="57" cy="57"/>
                </a:xfrm>
                <a:custGeom>
                  <a:avLst/>
                  <a:gdLst>
                    <a:gd name="T0" fmla="*/ 6 w 24"/>
                    <a:gd name="T1" fmla="*/ 4 h 24"/>
                    <a:gd name="T2" fmla="*/ 3 w 24"/>
                    <a:gd name="T3" fmla="*/ 18 h 24"/>
                    <a:gd name="T4" fmla="*/ 18 w 24"/>
                    <a:gd name="T5" fmla="*/ 21 h 24"/>
                    <a:gd name="T6" fmla="*/ 20 w 24"/>
                    <a:gd name="T7" fmla="*/ 6 h 24"/>
                    <a:gd name="T8" fmla="*/ 6 w 24"/>
                    <a:gd name="T9" fmla="*/ 4 h 24"/>
                    <a:gd name="T10" fmla="*/ 14 w 24"/>
                    <a:gd name="T11" fmla="*/ 16 h 24"/>
                    <a:gd name="T12" fmla="*/ 7 w 24"/>
                    <a:gd name="T13" fmla="*/ 15 h 24"/>
                    <a:gd name="T14" fmla="*/ 8 w 24"/>
                    <a:gd name="T15" fmla="*/ 7 h 24"/>
                    <a:gd name="T16" fmla="*/ 16 w 24"/>
                    <a:gd name="T17" fmla="*/ 9 h 24"/>
                    <a:gd name="T18" fmla="*/ 14 w 24"/>
                    <a:gd name="T19"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6" y="4"/>
                      </a:moveTo>
                      <a:cubicBezTo>
                        <a:pt x="1" y="7"/>
                        <a:pt x="0" y="13"/>
                        <a:pt x="3" y="18"/>
                      </a:cubicBezTo>
                      <a:cubicBezTo>
                        <a:pt x="7" y="23"/>
                        <a:pt x="14" y="24"/>
                        <a:pt x="18" y="21"/>
                      </a:cubicBezTo>
                      <a:cubicBezTo>
                        <a:pt x="23" y="17"/>
                        <a:pt x="24" y="11"/>
                        <a:pt x="20" y="6"/>
                      </a:cubicBezTo>
                      <a:cubicBezTo>
                        <a:pt x="17" y="1"/>
                        <a:pt x="10" y="0"/>
                        <a:pt x="6" y="4"/>
                      </a:cubicBezTo>
                      <a:close/>
                      <a:moveTo>
                        <a:pt x="14" y="16"/>
                      </a:moveTo>
                      <a:cubicBezTo>
                        <a:pt x="12" y="18"/>
                        <a:pt x="9" y="17"/>
                        <a:pt x="7" y="15"/>
                      </a:cubicBezTo>
                      <a:cubicBezTo>
                        <a:pt x="5" y="12"/>
                        <a:pt x="6" y="9"/>
                        <a:pt x="8" y="7"/>
                      </a:cubicBezTo>
                      <a:cubicBezTo>
                        <a:pt x="10" y="6"/>
                        <a:pt x="14" y="6"/>
                        <a:pt x="16" y="9"/>
                      </a:cubicBezTo>
                      <a:cubicBezTo>
                        <a:pt x="17" y="11"/>
                        <a:pt x="17" y="14"/>
                        <a:pt x="14" y="16"/>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2" name="Freeform 67"/>
                <p:cNvSpPr/>
                <p:nvPr/>
              </p:nvSpPr>
              <p:spPr bwMode="auto">
                <a:xfrm>
                  <a:off x="3893" y="140"/>
                  <a:ext cx="47" cy="49"/>
                </a:xfrm>
                <a:custGeom>
                  <a:avLst/>
                  <a:gdLst>
                    <a:gd name="T0" fmla="*/ 0 w 20"/>
                    <a:gd name="T1" fmla="*/ 17 h 21"/>
                    <a:gd name="T2" fmla="*/ 2 w 20"/>
                    <a:gd name="T3" fmla="*/ 21 h 21"/>
                    <a:gd name="T4" fmla="*/ 20 w 20"/>
                    <a:gd name="T5" fmla="*/ 2 h 21"/>
                    <a:gd name="T6" fmla="*/ 16 w 20"/>
                    <a:gd name="T7" fmla="*/ 0 h 21"/>
                    <a:gd name="T8" fmla="*/ 0 w 20"/>
                    <a:gd name="T9" fmla="*/ 17 h 21"/>
                  </a:gdLst>
                  <a:ahLst/>
                  <a:cxnLst>
                    <a:cxn ang="0">
                      <a:pos x="T0" y="T1"/>
                    </a:cxn>
                    <a:cxn ang="0">
                      <a:pos x="T2" y="T3"/>
                    </a:cxn>
                    <a:cxn ang="0">
                      <a:pos x="T4" y="T5"/>
                    </a:cxn>
                    <a:cxn ang="0">
                      <a:pos x="T6" y="T7"/>
                    </a:cxn>
                    <a:cxn ang="0">
                      <a:pos x="T8" y="T9"/>
                    </a:cxn>
                  </a:cxnLst>
                  <a:rect l="0" t="0" r="r" b="b"/>
                  <a:pathLst>
                    <a:path w="20" h="21">
                      <a:moveTo>
                        <a:pt x="0" y="17"/>
                      </a:moveTo>
                      <a:cubicBezTo>
                        <a:pt x="2" y="21"/>
                        <a:pt x="2" y="21"/>
                        <a:pt x="2" y="21"/>
                      </a:cubicBezTo>
                      <a:cubicBezTo>
                        <a:pt x="9" y="16"/>
                        <a:pt x="17" y="7"/>
                        <a:pt x="20" y="2"/>
                      </a:cubicBezTo>
                      <a:cubicBezTo>
                        <a:pt x="16" y="0"/>
                        <a:pt x="16" y="0"/>
                        <a:pt x="16" y="0"/>
                      </a:cubicBezTo>
                      <a:cubicBezTo>
                        <a:pt x="12" y="6"/>
                        <a:pt x="3" y="15"/>
                        <a:pt x="0" y="1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3" name="Freeform 68"/>
                <p:cNvSpPr/>
                <p:nvPr/>
              </p:nvSpPr>
              <p:spPr bwMode="auto">
                <a:xfrm>
                  <a:off x="3536" y="424"/>
                  <a:ext cx="71" cy="33"/>
                </a:xfrm>
                <a:custGeom>
                  <a:avLst/>
                  <a:gdLst>
                    <a:gd name="T0" fmla="*/ 2 w 30"/>
                    <a:gd name="T1" fmla="*/ 3 h 14"/>
                    <a:gd name="T2" fmla="*/ 0 w 30"/>
                    <a:gd name="T3" fmla="*/ 5 h 14"/>
                    <a:gd name="T4" fmla="*/ 30 w 30"/>
                    <a:gd name="T5" fmla="*/ 4 h 14"/>
                    <a:gd name="T6" fmla="*/ 28 w 30"/>
                    <a:gd name="T7" fmla="*/ 0 h 14"/>
                    <a:gd name="T8" fmla="*/ 2 w 30"/>
                    <a:gd name="T9" fmla="*/ 3 h 14"/>
                  </a:gdLst>
                  <a:ahLst/>
                  <a:cxnLst>
                    <a:cxn ang="0">
                      <a:pos x="T0" y="T1"/>
                    </a:cxn>
                    <a:cxn ang="0">
                      <a:pos x="T2" y="T3"/>
                    </a:cxn>
                    <a:cxn ang="0">
                      <a:pos x="T4" y="T5"/>
                    </a:cxn>
                    <a:cxn ang="0">
                      <a:pos x="T6" y="T7"/>
                    </a:cxn>
                    <a:cxn ang="0">
                      <a:pos x="T8" y="T9"/>
                    </a:cxn>
                  </a:cxnLst>
                  <a:rect l="0" t="0" r="r" b="b"/>
                  <a:pathLst>
                    <a:path w="30" h="14">
                      <a:moveTo>
                        <a:pt x="2" y="3"/>
                      </a:moveTo>
                      <a:cubicBezTo>
                        <a:pt x="0" y="5"/>
                        <a:pt x="0" y="5"/>
                        <a:pt x="0" y="5"/>
                      </a:cubicBezTo>
                      <a:cubicBezTo>
                        <a:pt x="8" y="14"/>
                        <a:pt x="25" y="10"/>
                        <a:pt x="30" y="4"/>
                      </a:cubicBezTo>
                      <a:cubicBezTo>
                        <a:pt x="28" y="0"/>
                        <a:pt x="28" y="0"/>
                        <a:pt x="28" y="0"/>
                      </a:cubicBezTo>
                      <a:cubicBezTo>
                        <a:pt x="22" y="6"/>
                        <a:pt x="7" y="7"/>
                        <a:pt x="2" y="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4" name="Freeform 69"/>
                <p:cNvSpPr>
                  <a:spLocks noEditPoints="1"/>
                </p:cNvSpPr>
                <p:nvPr/>
              </p:nvSpPr>
              <p:spPr bwMode="auto">
                <a:xfrm>
                  <a:off x="5052" y="2236"/>
                  <a:ext cx="71" cy="66"/>
                </a:xfrm>
                <a:custGeom>
                  <a:avLst/>
                  <a:gdLst>
                    <a:gd name="T0" fmla="*/ 64 w 71"/>
                    <a:gd name="T1" fmla="*/ 23 h 66"/>
                    <a:gd name="T2" fmla="*/ 0 w 71"/>
                    <a:gd name="T3" fmla="*/ 0 h 66"/>
                    <a:gd name="T4" fmla="*/ 2 w 71"/>
                    <a:gd name="T5" fmla="*/ 45 h 66"/>
                    <a:gd name="T6" fmla="*/ 71 w 71"/>
                    <a:gd name="T7" fmla="*/ 66 h 66"/>
                    <a:gd name="T8" fmla="*/ 66 w 71"/>
                    <a:gd name="T9" fmla="*/ 26 h 66"/>
                    <a:gd name="T10" fmla="*/ 64 w 71"/>
                    <a:gd name="T11" fmla="*/ 23 h 66"/>
                    <a:gd name="T12" fmla="*/ 12 w 71"/>
                    <a:gd name="T13" fmla="*/ 35 h 66"/>
                    <a:gd name="T14" fmla="*/ 10 w 71"/>
                    <a:gd name="T15" fmla="*/ 14 h 66"/>
                    <a:gd name="T16" fmla="*/ 57 w 71"/>
                    <a:gd name="T17" fmla="*/ 30 h 66"/>
                    <a:gd name="T18" fmla="*/ 59 w 71"/>
                    <a:gd name="T19" fmla="*/ 52 h 66"/>
                    <a:gd name="T20" fmla="*/ 12 w 71"/>
                    <a:gd name="T21" fmla="*/ 3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66">
                      <a:moveTo>
                        <a:pt x="64" y="23"/>
                      </a:moveTo>
                      <a:lnTo>
                        <a:pt x="0" y="0"/>
                      </a:lnTo>
                      <a:lnTo>
                        <a:pt x="2" y="45"/>
                      </a:lnTo>
                      <a:lnTo>
                        <a:pt x="71" y="66"/>
                      </a:lnTo>
                      <a:lnTo>
                        <a:pt x="66" y="26"/>
                      </a:lnTo>
                      <a:lnTo>
                        <a:pt x="64" y="23"/>
                      </a:lnTo>
                      <a:close/>
                      <a:moveTo>
                        <a:pt x="12" y="35"/>
                      </a:moveTo>
                      <a:lnTo>
                        <a:pt x="10" y="14"/>
                      </a:lnTo>
                      <a:lnTo>
                        <a:pt x="57" y="30"/>
                      </a:lnTo>
                      <a:lnTo>
                        <a:pt x="59" y="52"/>
                      </a:lnTo>
                      <a:lnTo>
                        <a:pt x="12" y="35"/>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5" name="Freeform 70"/>
                <p:cNvSpPr/>
                <p:nvPr/>
              </p:nvSpPr>
              <p:spPr bwMode="auto">
                <a:xfrm>
                  <a:off x="3907" y="52"/>
                  <a:ext cx="38" cy="62"/>
                </a:xfrm>
                <a:custGeom>
                  <a:avLst/>
                  <a:gdLst>
                    <a:gd name="T0" fmla="*/ 16 w 16"/>
                    <a:gd name="T1" fmla="*/ 25 h 26"/>
                    <a:gd name="T2" fmla="*/ 3 w 16"/>
                    <a:gd name="T3" fmla="*/ 0 h 26"/>
                    <a:gd name="T4" fmla="*/ 0 w 16"/>
                    <a:gd name="T5" fmla="*/ 3 h 26"/>
                    <a:gd name="T6" fmla="*/ 12 w 16"/>
                    <a:gd name="T7" fmla="*/ 26 h 26"/>
                    <a:gd name="T8" fmla="*/ 16 w 16"/>
                    <a:gd name="T9" fmla="*/ 25 h 26"/>
                  </a:gdLst>
                  <a:ahLst/>
                  <a:cxnLst>
                    <a:cxn ang="0">
                      <a:pos x="T0" y="T1"/>
                    </a:cxn>
                    <a:cxn ang="0">
                      <a:pos x="T2" y="T3"/>
                    </a:cxn>
                    <a:cxn ang="0">
                      <a:pos x="T4" y="T5"/>
                    </a:cxn>
                    <a:cxn ang="0">
                      <a:pos x="T6" y="T7"/>
                    </a:cxn>
                    <a:cxn ang="0">
                      <a:pos x="T8" y="T9"/>
                    </a:cxn>
                  </a:cxnLst>
                  <a:rect l="0" t="0" r="r" b="b"/>
                  <a:pathLst>
                    <a:path w="16" h="26">
                      <a:moveTo>
                        <a:pt x="16" y="25"/>
                      </a:moveTo>
                      <a:cubicBezTo>
                        <a:pt x="16" y="16"/>
                        <a:pt x="10" y="3"/>
                        <a:pt x="3" y="0"/>
                      </a:cubicBezTo>
                      <a:cubicBezTo>
                        <a:pt x="0" y="3"/>
                        <a:pt x="0" y="3"/>
                        <a:pt x="0" y="3"/>
                      </a:cubicBezTo>
                      <a:cubicBezTo>
                        <a:pt x="7" y="9"/>
                        <a:pt x="11" y="21"/>
                        <a:pt x="12" y="26"/>
                      </a:cubicBezTo>
                      <a:lnTo>
                        <a:pt x="16" y="25"/>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6" name="Freeform 71"/>
                <p:cNvSpPr/>
                <p:nvPr/>
              </p:nvSpPr>
              <p:spPr bwMode="auto">
                <a:xfrm>
                  <a:off x="3815" y="-35"/>
                  <a:ext cx="21" cy="11"/>
                </a:xfrm>
                <a:custGeom>
                  <a:avLst/>
                  <a:gdLst>
                    <a:gd name="T0" fmla="*/ 9 w 9"/>
                    <a:gd name="T1" fmla="*/ 2 h 5"/>
                    <a:gd name="T2" fmla="*/ 7 w 9"/>
                    <a:gd name="T3" fmla="*/ 0 h 5"/>
                    <a:gd name="T4" fmla="*/ 0 w 9"/>
                    <a:gd name="T5" fmla="*/ 0 h 5"/>
                    <a:gd name="T6" fmla="*/ 6 w 9"/>
                    <a:gd name="T7" fmla="*/ 5 h 5"/>
                    <a:gd name="T8" fmla="*/ 9 w 9"/>
                    <a:gd name="T9" fmla="*/ 2 h 5"/>
                  </a:gdLst>
                  <a:ahLst/>
                  <a:cxnLst>
                    <a:cxn ang="0">
                      <a:pos x="T0" y="T1"/>
                    </a:cxn>
                    <a:cxn ang="0">
                      <a:pos x="T2" y="T3"/>
                    </a:cxn>
                    <a:cxn ang="0">
                      <a:pos x="T4" y="T5"/>
                    </a:cxn>
                    <a:cxn ang="0">
                      <a:pos x="T6" y="T7"/>
                    </a:cxn>
                    <a:cxn ang="0">
                      <a:pos x="T8" y="T9"/>
                    </a:cxn>
                  </a:cxnLst>
                  <a:rect l="0" t="0" r="r" b="b"/>
                  <a:pathLst>
                    <a:path w="9" h="5">
                      <a:moveTo>
                        <a:pt x="9" y="2"/>
                      </a:moveTo>
                      <a:cubicBezTo>
                        <a:pt x="8" y="1"/>
                        <a:pt x="8" y="0"/>
                        <a:pt x="7" y="0"/>
                      </a:cubicBezTo>
                      <a:cubicBezTo>
                        <a:pt x="0" y="0"/>
                        <a:pt x="0" y="0"/>
                        <a:pt x="0" y="0"/>
                      </a:cubicBezTo>
                      <a:cubicBezTo>
                        <a:pt x="3" y="2"/>
                        <a:pt x="5" y="3"/>
                        <a:pt x="6" y="5"/>
                      </a:cubicBezTo>
                      <a:lnTo>
                        <a:pt x="9" y="2"/>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7" name="Freeform 72"/>
                <p:cNvSpPr/>
                <p:nvPr/>
              </p:nvSpPr>
              <p:spPr bwMode="auto">
                <a:xfrm>
                  <a:off x="3706" y="308"/>
                  <a:ext cx="45" cy="40"/>
                </a:xfrm>
                <a:custGeom>
                  <a:avLst/>
                  <a:gdLst>
                    <a:gd name="T0" fmla="*/ 0 w 45"/>
                    <a:gd name="T1" fmla="*/ 30 h 40"/>
                    <a:gd name="T2" fmla="*/ 7 w 45"/>
                    <a:gd name="T3" fmla="*/ 40 h 40"/>
                    <a:gd name="T4" fmla="*/ 45 w 45"/>
                    <a:gd name="T5" fmla="*/ 7 h 40"/>
                    <a:gd name="T6" fmla="*/ 38 w 45"/>
                    <a:gd name="T7" fmla="*/ 0 h 40"/>
                    <a:gd name="T8" fmla="*/ 0 w 45"/>
                    <a:gd name="T9" fmla="*/ 30 h 40"/>
                  </a:gdLst>
                  <a:ahLst/>
                  <a:cxnLst>
                    <a:cxn ang="0">
                      <a:pos x="T0" y="T1"/>
                    </a:cxn>
                    <a:cxn ang="0">
                      <a:pos x="T2" y="T3"/>
                    </a:cxn>
                    <a:cxn ang="0">
                      <a:pos x="T4" y="T5"/>
                    </a:cxn>
                    <a:cxn ang="0">
                      <a:pos x="T6" y="T7"/>
                    </a:cxn>
                    <a:cxn ang="0">
                      <a:pos x="T8" y="T9"/>
                    </a:cxn>
                  </a:cxnLst>
                  <a:rect l="0" t="0" r="r" b="b"/>
                  <a:pathLst>
                    <a:path w="45" h="40">
                      <a:moveTo>
                        <a:pt x="0" y="30"/>
                      </a:moveTo>
                      <a:lnTo>
                        <a:pt x="7" y="40"/>
                      </a:lnTo>
                      <a:lnTo>
                        <a:pt x="45" y="7"/>
                      </a:lnTo>
                      <a:lnTo>
                        <a:pt x="38" y="0"/>
                      </a:lnTo>
                      <a:lnTo>
                        <a:pt x="0" y="3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8" name="Freeform 73"/>
                <p:cNvSpPr/>
                <p:nvPr/>
              </p:nvSpPr>
              <p:spPr bwMode="auto">
                <a:xfrm>
                  <a:off x="3635" y="362"/>
                  <a:ext cx="52" cy="47"/>
                </a:xfrm>
                <a:custGeom>
                  <a:avLst/>
                  <a:gdLst>
                    <a:gd name="T0" fmla="*/ 0 w 52"/>
                    <a:gd name="T1" fmla="*/ 40 h 47"/>
                    <a:gd name="T2" fmla="*/ 7 w 52"/>
                    <a:gd name="T3" fmla="*/ 47 h 47"/>
                    <a:gd name="T4" fmla="*/ 52 w 52"/>
                    <a:gd name="T5" fmla="*/ 7 h 47"/>
                    <a:gd name="T6" fmla="*/ 45 w 52"/>
                    <a:gd name="T7" fmla="*/ 0 h 47"/>
                    <a:gd name="T8" fmla="*/ 0 w 52"/>
                    <a:gd name="T9" fmla="*/ 40 h 47"/>
                  </a:gdLst>
                  <a:ahLst/>
                  <a:cxnLst>
                    <a:cxn ang="0">
                      <a:pos x="T0" y="T1"/>
                    </a:cxn>
                    <a:cxn ang="0">
                      <a:pos x="T2" y="T3"/>
                    </a:cxn>
                    <a:cxn ang="0">
                      <a:pos x="T4" y="T5"/>
                    </a:cxn>
                    <a:cxn ang="0">
                      <a:pos x="T6" y="T7"/>
                    </a:cxn>
                    <a:cxn ang="0">
                      <a:pos x="T8" y="T9"/>
                    </a:cxn>
                  </a:cxnLst>
                  <a:rect l="0" t="0" r="r" b="b"/>
                  <a:pathLst>
                    <a:path w="52" h="47">
                      <a:moveTo>
                        <a:pt x="0" y="40"/>
                      </a:moveTo>
                      <a:lnTo>
                        <a:pt x="7" y="47"/>
                      </a:lnTo>
                      <a:lnTo>
                        <a:pt x="52" y="7"/>
                      </a:lnTo>
                      <a:lnTo>
                        <a:pt x="45" y="0"/>
                      </a:lnTo>
                      <a:lnTo>
                        <a:pt x="0" y="4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9" name="Freeform 74"/>
                <p:cNvSpPr>
                  <a:spLocks noEditPoints="1"/>
                </p:cNvSpPr>
                <p:nvPr/>
              </p:nvSpPr>
              <p:spPr bwMode="auto">
                <a:xfrm>
                  <a:off x="3725" y="43"/>
                  <a:ext cx="69" cy="116"/>
                </a:xfrm>
                <a:custGeom>
                  <a:avLst/>
                  <a:gdLst>
                    <a:gd name="T0" fmla="*/ 69 w 69"/>
                    <a:gd name="T1" fmla="*/ 90 h 116"/>
                    <a:gd name="T2" fmla="*/ 29 w 69"/>
                    <a:gd name="T3" fmla="*/ 0 h 116"/>
                    <a:gd name="T4" fmla="*/ 0 w 69"/>
                    <a:gd name="T5" fmla="*/ 23 h 116"/>
                    <a:gd name="T6" fmla="*/ 38 w 69"/>
                    <a:gd name="T7" fmla="*/ 116 h 116"/>
                    <a:gd name="T8" fmla="*/ 69 w 69"/>
                    <a:gd name="T9" fmla="*/ 90 h 116"/>
                    <a:gd name="T10" fmla="*/ 26 w 69"/>
                    <a:gd name="T11" fmla="*/ 14 h 116"/>
                    <a:gd name="T12" fmla="*/ 57 w 69"/>
                    <a:gd name="T13" fmla="*/ 87 h 116"/>
                    <a:gd name="T14" fmla="*/ 43 w 69"/>
                    <a:gd name="T15" fmla="*/ 101 h 116"/>
                    <a:gd name="T16" fmla="*/ 12 w 69"/>
                    <a:gd name="T17" fmla="*/ 26 h 116"/>
                    <a:gd name="T18" fmla="*/ 26 w 69"/>
                    <a:gd name="T19" fmla="*/ 1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116">
                      <a:moveTo>
                        <a:pt x="69" y="90"/>
                      </a:moveTo>
                      <a:lnTo>
                        <a:pt x="29" y="0"/>
                      </a:lnTo>
                      <a:lnTo>
                        <a:pt x="0" y="23"/>
                      </a:lnTo>
                      <a:lnTo>
                        <a:pt x="38" y="116"/>
                      </a:lnTo>
                      <a:lnTo>
                        <a:pt x="69" y="90"/>
                      </a:lnTo>
                      <a:close/>
                      <a:moveTo>
                        <a:pt x="26" y="14"/>
                      </a:moveTo>
                      <a:lnTo>
                        <a:pt x="57" y="87"/>
                      </a:lnTo>
                      <a:lnTo>
                        <a:pt x="43" y="101"/>
                      </a:lnTo>
                      <a:lnTo>
                        <a:pt x="12" y="26"/>
                      </a:lnTo>
                      <a:lnTo>
                        <a:pt x="26" y="14"/>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0" name="Freeform 75"/>
                <p:cNvSpPr/>
                <p:nvPr/>
              </p:nvSpPr>
              <p:spPr bwMode="auto">
                <a:xfrm>
                  <a:off x="3825" y="208"/>
                  <a:ext cx="44" cy="38"/>
                </a:xfrm>
                <a:custGeom>
                  <a:avLst/>
                  <a:gdLst>
                    <a:gd name="T0" fmla="*/ 0 w 44"/>
                    <a:gd name="T1" fmla="*/ 31 h 38"/>
                    <a:gd name="T2" fmla="*/ 7 w 44"/>
                    <a:gd name="T3" fmla="*/ 38 h 38"/>
                    <a:gd name="T4" fmla="*/ 44 w 44"/>
                    <a:gd name="T5" fmla="*/ 10 h 38"/>
                    <a:gd name="T6" fmla="*/ 37 w 44"/>
                    <a:gd name="T7" fmla="*/ 0 h 38"/>
                    <a:gd name="T8" fmla="*/ 0 w 44"/>
                    <a:gd name="T9" fmla="*/ 31 h 38"/>
                  </a:gdLst>
                  <a:ahLst/>
                  <a:cxnLst>
                    <a:cxn ang="0">
                      <a:pos x="T0" y="T1"/>
                    </a:cxn>
                    <a:cxn ang="0">
                      <a:pos x="T2" y="T3"/>
                    </a:cxn>
                    <a:cxn ang="0">
                      <a:pos x="T4" y="T5"/>
                    </a:cxn>
                    <a:cxn ang="0">
                      <a:pos x="T6" y="T7"/>
                    </a:cxn>
                    <a:cxn ang="0">
                      <a:pos x="T8" y="T9"/>
                    </a:cxn>
                  </a:cxnLst>
                  <a:rect l="0" t="0" r="r" b="b"/>
                  <a:pathLst>
                    <a:path w="44" h="38">
                      <a:moveTo>
                        <a:pt x="0" y="31"/>
                      </a:moveTo>
                      <a:lnTo>
                        <a:pt x="7" y="38"/>
                      </a:lnTo>
                      <a:lnTo>
                        <a:pt x="44" y="10"/>
                      </a:lnTo>
                      <a:lnTo>
                        <a:pt x="37" y="0"/>
                      </a:lnTo>
                      <a:lnTo>
                        <a:pt x="0" y="31"/>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1" name="Freeform 76"/>
                <p:cNvSpPr/>
                <p:nvPr/>
              </p:nvSpPr>
              <p:spPr bwMode="auto">
                <a:xfrm>
                  <a:off x="3855" y="-9"/>
                  <a:ext cx="43" cy="45"/>
                </a:xfrm>
                <a:custGeom>
                  <a:avLst/>
                  <a:gdLst>
                    <a:gd name="T0" fmla="*/ 15 w 18"/>
                    <a:gd name="T1" fmla="*/ 19 h 19"/>
                    <a:gd name="T2" fmla="*/ 18 w 18"/>
                    <a:gd name="T3" fmla="*/ 16 h 19"/>
                    <a:gd name="T4" fmla="*/ 3 w 18"/>
                    <a:gd name="T5" fmla="*/ 0 h 19"/>
                    <a:gd name="T6" fmla="*/ 0 w 18"/>
                    <a:gd name="T7" fmla="*/ 3 h 19"/>
                    <a:gd name="T8" fmla="*/ 15 w 18"/>
                    <a:gd name="T9" fmla="*/ 19 h 19"/>
                  </a:gdLst>
                  <a:ahLst/>
                  <a:cxnLst>
                    <a:cxn ang="0">
                      <a:pos x="T0" y="T1"/>
                    </a:cxn>
                    <a:cxn ang="0">
                      <a:pos x="T2" y="T3"/>
                    </a:cxn>
                    <a:cxn ang="0">
                      <a:pos x="T4" y="T5"/>
                    </a:cxn>
                    <a:cxn ang="0">
                      <a:pos x="T6" y="T7"/>
                    </a:cxn>
                    <a:cxn ang="0">
                      <a:pos x="T8" y="T9"/>
                    </a:cxn>
                  </a:cxnLst>
                  <a:rect l="0" t="0" r="r" b="b"/>
                  <a:pathLst>
                    <a:path w="18" h="19">
                      <a:moveTo>
                        <a:pt x="15" y="19"/>
                      </a:moveTo>
                      <a:cubicBezTo>
                        <a:pt x="18" y="16"/>
                        <a:pt x="18" y="16"/>
                        <a:pt x="18" y="16"/>
                      </a:cubicBezTo>
                      <a:cubicBezTo>
                        <a:pt x="14" y="9"/>
                        <a:pt x="8" y="3"/>
                        <a:pt x="3" y="0"/>
                      </a:cubicBezTo>
                      <a:cubicBezTo>
                        <a:pt x="0" y="3"/>
                        <a:pt x="0" y="3"/>
                        <a:pt x="0" y="3"/>
                      </a:cubicBezTo>
                      <a:cubicBezTo>
                        <a:pt x="7" y="8"/>
                        <a:pt x="13" y="15"/>
                        <a:pt x="15" y="1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2" name="Freeform 77"/>
                <p:cNvSpPr>
                  <a:spLocks noEditPoints="1"/>
                </p:cNvSpPr>
                <p:nvPr/>
              </p:nvSpPr>
              <p:spPr bwMode="auto">
                <a:xfrm>
                  <a:off x="4799" y="2077"/>
                  <a:ext cx="76" cy="62"/>
                </a:xfrm>
                <a:custGeom>
                  <a:avLst/>
                  <a:gdLst>
                    <a:gd name="T0" fmla="*/ 76 w 76"/>
                    <a:gd name="T1" fmla="*/ 29 h 62"/>
                    <a:gd name="T2" fmla="*/ 9 w 76"/>
                    <a:gd name="T3" fmla="*/ 0 h 62"/>
                    <a:gd name="T4" fmla="*/ 0 w 76"/>
                    <a:gd name="T5" fmla="*/ 33 h 62"/>
                    <a:gd name="T6" fmla="*/ 71 w 76"/>
                    <a:gd name="T7" fmla="*/ 62 h 62"/>
                    <a:gd name="T8" fmla="*/ 76 w 76"/>
                    <a:gd name="T9" fmla="*/ 29 h 62"/>
                    <a:gd name="T10" fmla="*/ 62 w 76"/>
                    <a:gd name="T11" fmla="*/ 50 h 62"/>
                    <a:gd name="T12" fmla="*/ 12 w 76"/>
                    <a:gd name="T13" fmla="*/ 29 h 62"/>
                    <a:gd name="T14" fmla="*/ 14 w 76"/>
                    <a:gd name="T15" fmla="*/ 10 h 62"/>
                    <a:gd name="T16" fmla="*/ 62 w 76"/>
                    <a:gd name="T17" fmla="*/ 31 h 62"/>
                    <a:gd name="T18" fmla="*/ 62 w 76"/>
                    <a:gd name="T19" fmla="*/ 5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62">
                      <a:moveTo>
                        <a:pt x="76" y="29"/>
                      </a:moveTo>
                      <a:lnTo>
                        <a:pt x="9" y="0"/>
                      </a:lnTo>
                      <a:lnTo>
                        <a:pt x="0" y="33"/>
                      </a:lnTo>
                      <a:lnTo>
                        <a:pt x="71" y="62"/>
                      </a:lnTo>
                      <a:lnTo>
                        <a:pt x="76" y="29"/>
                      </a:lnTo>
                      <a:close/>
                      <a:moveTo>
                        <a:pt x="62" y="50"/>
                      </a:moveTo>
                      <a:lnTo>
                        <a:pt x="12" y="29"/>
                      </a:lnTo>
                      <a:lnTo>
                        <a:pt x="14" y="10"/>
                      </a:lnTo>
                      <a:lnTo>
                        <a:pt x="62" y="31"/>
                      </a:lnTo>
                      <a:lnTo>
                        <a:pt x="62" y="5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3" name="Freeform 78"/>
                <p:cNvSpPr>
                  <a:spLocks noEditPoints="1"/>
                </p:cNvSpPr>
                <p:nvPr/>
              </p:nvSpPr>
              <p:spPr bwMode="auto">
                <a:xfrm>
                  <a:off x="4711" y="2110"/>
                  <a:ext cx="57" cy="55"/>
                </a:xfrm>
                <a:custGeom>
                  <a:avLst/>
                  <a:gdLst>
                    <a:gd name="T0" fmla="*/ 0 w 57"/>
                    <a:gd name="T1" fmla="*/ 41 h 55"/>
                    <a:gd name="T2" fmla="*/ 48 w 57"/>
                    <a:gd name="T3" fmla="*/ 55 h 55"/>
                    <a:gd name="T4" fmla="*/ 57 w 57"/>
                    <a:gd name="T5" fmla="*/ 17 h 55"/>
                    <a:gd name="T6" fmla="*/ 12 w 57"/>
                    <a:gd name="T7" fmla="*/ 0 h 55"/>
                    <a:gd name="T8" fmla="*/ 0 w 57"/>
                    <a:gd name="T9" fmla="*/ 41 h 55"/>
                    <a:gd name="T10" fmla="*/ 19 w 57"/>
                    <a:gd name="T11" fmla="*/ 12 h 55"/>
                    <a:gd name="T12" fmla="*/ 45 w 57"/>
                    <a:gd name="T13" fmla="*/ 22 h 55"/>
                    <a:gd name="T14" fmla="*/ 41 w 57"/>
                    <a:gd name="T15" fmla="*/ 43 h 55"/>
                    <a:gd name="T16" fmla="*/ 15 w 57"/>
                    <a:gd name="T17" fmla="*/ 33 h 55"/>
                    <a:gd name="T18" fmla="*/ 19 w 57"/>
                    <a:gd name="T19" fmla="*/ 1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5">
                      <a:moveTo>
                        <a:pt x="0" y="41"/>
                      </a:moveTo>
                      <a:lnTo>
                        <a:pt x="48" y="55"/>
                      </a:lnTo>
                      <a:lnTo>
                        <a:pt x="57" y="17"/>
                      </a:lnTo>
                      <a:lnTo>
                        <a:pt x="12" y="0"/>
                      </a:lnTo>
                      <a:lnTo>
                        <a:pt x="0" y="41"/>
                      </a:lnTo>
                      <a:close/>
                      <a:moveTo>
                        <a:pt x="19" y="12"/>
                      </a:moveTo>
                      <a:lnTo>
                        <a:pt x="45" y="22"/>
                      </a:lnTo>
                      <a:lnTo>
                        <a:pt x="41" y="43"/>
                      </a:lnTo>
                      <a:lnTo>
                        <a:pt x="15" y="33"/>
                      </a:lnTo>
                      <a:lnTo>
                        <a:pt x="19" y="12"/>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4" name="Freeform 79"/>
                <p:cNvSpPr>
                  <a:spLocks noEditPoints="1"/>
                </p:cNvSpPr>
                <p:nvPr/>
              </p:nvSpPr>
              <p:spPr bwMode="auto">
                <a:xfrm>
                  <a:off x="4733" y="2051"/>
                  <a:ext cx="57" cy="52"/>
                </a:xfrm>
                <a:custGeom>
                  <a:avLst/>
                  <a:gdLst>
                    <a:gd name="T0" fmla="*/ 57 w 57"/>
                    <a:gd name="T1" fmla="*/ 19 h 52"/>
                    <a:gd name="T2" fmla="*/ 9 w 57"/>
                    <a:gd name="T3" fmla="*/ 0 h 52"/>
                    <a:gd name="T4" fmla="*/ 0 w 57"/>
                    <a:gd name="T5" fmla="*/ 31 h 52"/>
                    <a:gd name="T6" fmla="*/ 49 w 57"/>
                    <a:gd name="T7" fmla="*/ 52 h 52"/>
                    <a:gd name="T8" fmla="*/ 57 w 57"/>
                    <a:gd name="T9" fmla="*/ 19 h 52"/>
                    <a:gd name="T10" fmla="*/ 42 w 57"/>
                    <a:gd name="T11" fmla="*/ 40 h 52"/>
                    <a:gd name="T12" fmla="*/ 14 w 57"/>
                    <a:gd name="T13" fmla="*/ 26 h 52"/>
                    <a:gd name="T14" fmla="*/ 19 w 57"/>
                    <a:gd name="T15" fmla="*/ 14 h 52"/>
                    <a:gd name="T16" fmla="*/ 45 w 57"/>
                    <a:gd name="T17" fmla="*/ 26 h 52"/>
                    <a:gd name="T18" fmla="*/ 42 w 57"/>
                    <a:gd name="T19" fmla="*/ 4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2">
                      <a:moveTo>
                        <a:pt x="57" y="19"/>
                      </a:moveTo>
                      <a:lnTo>
                        <a:pt x="9" y="0"/>
                      </a:lnTo>
                      <a:lnTo>
                        <a:pt x="0" y="31"/>
                      </a:lnTo>
                      <a:lnTo>
                        <a:pt x="49" y="52"/>
                      </a:lnTo>
                      <a:lnTo>
                        <a:pt x="57" y="19"/>
                      </a:lnTo>
                      <a:close/>
                      <a:moveTo>
                        <a:pt x="42" y="40"/>
                      </a:moveTo>
                      <a:lnTo>
                        <a:pt x="14" y="26"/>
                      </a:lnTo>
                      <a:lnTo>
                        <a:pt x="19" y="14"/>
                      </a:lnTo>
                      <a:lnTo>
                        <a:pt x="45" y="26"/>
                      </a:lnTo>
                      <a:lnTo>
                        <a:pt x="42" y="4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5" name="Freeform 80"/>
                <p:cNvSpPr>
                  <a:spLocks noEditPoints="1"/>
                </p:cNvSpPr>
                <p:nvPr/>
              </p:nvSpPr>
              <p:spPr bwMode="auto">
                <a:xfrm>
                  <a:off x="4780" y="2134"/>
                  <a:ext cx="81" cy="69"/>
                </a:xfrm>
                <a:custGeom>
                  <a:avLst/>
                  <a:gdLst>
                    <a:gd name="T0" fmla="*/ 81 w 81"/>
                    <a:gd name="T1" fmla="*/ 28 h 69"/>
                    <a:gd name="T2" fmla="*/ 7 w 81"/>
                    <a:gd name="T3" fmla="*/ 0 h 69"/>
                    <a:gd name="T4" fmla="*/ 0 w 81"/>
                    <a:gd name="T5" fmla="*/ 45 h 69"/>
                    <a:gd name="T6" fmla="*/ 76 w 81"/>
                    <a:gd name="T7" fmla="*/ 69 h 69"/>
                    <a:gd name="T8" fmla="*/ 81 w 81"/>
                    <a:gd name="T9" fmla="*/ 28 h 69"/>
                    <a:gd name="T10" fmla="*/ 64 w 81"/>
                    <a:gd name="T11" fmla="*/ 54 h 69"/>
                    <a:gd name="T12" fmla="*/ 14 w 81"/>
                    <a:gd name="T13" fmla="*/ 38 h 69"/>
                    <a:gd name="T14" fmla="*/ 17 w 81"/>
                    <a:gd name="T15" fmla="*/ 14 h 69"/>
                    <a:gd name="T16" fmla="*/ 66 w 81"/>
                    <a:gd name="T17" fmla="*/ 33 h 69"/>
                    <a:gd name="T18" fmla="*/ 64 w 81"/>
                    <a:gd name="T19" fmla="*/ 5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69">
                      <a:moveTo>
                        <a:pt x="81" y="28"/>
                      </a:moveTo>
                      <a:lnTo>
                        <a:pt x="7" y="0"/>
                      </a:lnTo>
                      <a:lnTo>
                        <a:pt x="0" y="45"/>
                      </a:lnTo>
                      <a:lnTo>
                        <a:pt x="76" y="69"/>
                      </a:lnTo>
                      <a:lnTo>
                        <a:pt x="81" y="28"/>
                      </a:lnTo>
                      <a:close/>
                      <a:moveTo>
                        <a:pt x="64" y="54"/>
                      </a:moveTo>
                      <a:lnTo>
                        <a:pt x="14" y="38"/>
                      </a:lnTo>
                      <a:lnTo>
                        <a:pt x="17" y="14"/>
                      </a:lnTo>
                      <a:lnTo>
                        <a:pt x="66" y="33"/>
                      </a:lnTo>
                      <a:lnTo>
                        <a:pt x="64" y="54"/>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6" name="Freeform 81"/>
                <p:cNvSpPr>
                  <a:spLocks noEditPoints="1"/>
                </p:cNvSpPr>
                <p:nvPr/>
              </p:nvSpPr>
              <p:spPr bwMode="auto">
                <a:xfrm>
                  <a:off x="4877" y="2167"/>
                  <a:ext cx="71" cy="71"/>
                </a:xfrm>
                <a:custGeom>
                  <a:avLst/>
                  <a:gdLst>
                    <a:gd name="T0" fmla="*/ 71 w 71"/>
                    <a:gd name="T1" fmla="*/ 26 h 71"/>
                    <a:gd name="T2" fmla="*/ 2 w 71"/>
                    <a:gd name="T3" fmla="*/ 0 h 71"/>
                    <a:gd name="T4" fmla="*/ 0 w 71"/>
                    <a:gd name="T5" fmla="*/ 45 h 71"/>
                    <a:gd name="T6" fmla="*/ 71 w 71"/>
                    <a:gd name="T7" fmla="*/ 71 h 71"/>
                    <a:gd name="T8" fmla="*/ 71 w 71"/>
                    <a:gd name="T9" fmla="*/ 26 h 71"/>
                    <a:gd name="T10" fmla="*/ 12 w 71"/>
                    <a:gd name="T11" fmla="*/ 40 h 71"/>
                    <a:gd name="T12" fmla="*/ 12 w 71"/>
                    <a:gd name="T13" fmla="*/ 14 h 71"/>
                    <a:gd name="T14" fmla="*/ 59 w 71"/>
                    <a:gd name="T15" fmla="*/ 33 h 71"/>
                    <a:gd name="T16" fmla="*/ 62 w 71"/>
                    <a:gd name="T17" fmla="*/ 57 h 71"/>
                    <a:gd name="T18" fmla="*/ 12 w 71"/>
                    <a:gd name="T19" fmla="*/ 4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1">
                      <a:moveTo>
                        <a:pt x="71" y="26"/>
                      </a:moveTo>
                      <a:lnTo>
                        <a:pt x="2" y="0"/>
                      </a:lnTo>
                      <a:lnTo>
                        <a:pt x="0" y="45"/>
                      </a:lnTo>
                      <a:lnTo>
                        <a:pt x="71" y="71"/>
                      </a:lnTo>
                      <a:lnTo>
                        <a:pt x="71" y="26"/>
                      </a:lnTo>
                      <a:close/>
                      <a:moveTo>
                        <a:pt x="12" y="40"/>
                      </a:moveTo>
                      <a:lnTo>
                        <a:pt x="12" y="14"/>
                      </a:lnTo>
                      <a:lnTo>
                        <a:pt x="59" y="33"/>
                      </a:lnTo>
                      <a:lnTo>
                        <a:pt x="62" y="57"/>
                      </a:lnTo>
                      <a:lnTo>
                        <a:pt x="12" y="4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7" name="Freeform 82"/>
                <p:cNvSpPr>
                  <a:spLocks noEditPoints="1"/>
                </p:cNvSpPr>
                <p:nvPr/>
              </p:nvSpPr>
              <p:spPr bwMode="auto">
                <a:xfrm>
                  <a:off x="5140" y="2212"/>
                  <a:ext cx="61" cy="62"/>
                </a:xfrm>
                <a:custGeom>
                  <a:avLst/>
                  <a:gdLst>
                    <a:gd name="T0" fmla="*/ 2 w 61"/>
                    <a:gd name="T1" fmla="*/ 40 h 62"/>
                    <a:gd name="T2" fmla="*/ 61 w 61"/>
                    <a:gd name="T3" fmla="*/ 62 h 62"/>
                    <a:gd name="T4" fmla="*/ 56 w 61"/>
                    <a:gd name="T5" fmla="*/ 24 h 62"/>
                    <a:gd name="T6" fmla="*/ 0 w 61"/>
                    <a:gd name="T7" fmla="*/ 0 h 62"/>
                    <a:gd name="T8" fmla="*/ 2 w 61"/>
                    <a:gd name="T9" fmla="*/ 40 h 62"/>
                    <a:gd name="T10" fmla="*/ 45 w 61"/>
                    <a:gd name="T11" fmla="*/ 31 h 62"/>
                    <a:gd name="T12" fmla="*/ 49 w 61"/>
                    <a:gd name="T13" fmla="*/ 47 h 62"/>
                    <a:gd name="T14" fmla="*/ 11 w 61"/>
                    <a:gd name="T15" fmla="*/ 33 h 62"/>
                    <a:gd name="T16" fmla="*/ 9 w 61"/>
                    <a:gd name="T17" fmla="*/ 14 h 62"/>
                    <a:gd name="T18" fmla="*/ 45 w 61"/>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2">
                      <a:moveTo>
                        <a:pt x="2" y="40"/>
                      </a:moveTo>
                      <a:lnTo>
                        <a:pt x="61" y="62"/>
                      </a:lnTo>
                      <a:lnTo>
                        <a:pt x="56" y="24"/>
                      </a:lnTo>
                      <a:lnTo>
                        <a:pt x="0" y="0"/>
                      </a:lnTo>
                      <a:lnTo>
                        <a:pt x="2" y="40"/>
                      </a:lnTo>
                      <a:close/>
                      <a:moveTo>
                        <a:pt x="45" y="31"/>
                      </a:moveTo>
                      <a:lnTo>
                        <a:pt x="49" y="47"/>
                      </a:lnTo>
                      <a:lnTo>
                        <a:pt x="11" y="33"/>
                      </a:lnTo>
                      <a:lnTo>
                        <a:pt x="9" y="14"/>
                      </a:lnTo>
                      <a:lnTo>
                        <a:pt x="45" y="31"/>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8" name="Freeform 83"/>
                <p:cNvSpPr>
                  <a:spLocks noEditPoints="1"/>
                </p:cNvSpPr>
                <p:nvPr/>
              </p:nvSpPr>
              <p:spPr bwMode="auto">
                <a:xfrm>
                  <a:off x="5054" y="2300"/>
                  <a:ext cx="62" cy="75"/>
                </a:xfrm>
                <a:custGeom>
                  <a:avLst/>
                  <a:gdLst>
                    <a:gd name="T0" fmla="*/ 0 w 62"/>
                    <a:gd name="T1" fmla="*/ 0 h 75"/>
                    <a:gd name="T2" fmla="*/ 0 w 62"/>
                    <a:gd name="T3" fmla="*/ 59 h 75"/>
                    <a:gd name="T4" fmla="*/ 62 w 62"/>
                    <a:gd name="T5" fmla="*/ 75 h 75"/>
                    <a:gd name="T6" fmla="*/ 60 w 62"/>
                    <a:gd name="T7" fmla="*/ 21 h 75"/>
                    <a:gd name="T8" fmla="*/ 0 w 62"/>
                    <a:gd name="T9" fmla="*/ 0 h 75"/>
                    <a:gd name="T10" fmla="*/ 12 w 62"/>
                    <a:gd name="T11" fmla="*/ 49 h 75"/>
                    <a:gd name="T12" fmla="*/ 10 w 62"/>
                    <a:gd name="T13" fmla="*/ 14 h 75"/>
                    <a:gd name="T14" fmla="*/ 52 w 62"/>
                    <a:gd name="T15" fmla="*/ 28 h 75"/>
                    <a:gd name="T16" fmla="*/ 52 w 62"/>
                    <a:gd name="T17" fmla="*/ 63 h 75"/>
                    <a:gd name="T18" fmla="*/ 12 w 62"/>
                    <a:gd name="T19" fmla="*/ 4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75">
                      <a:moveTo>
                        <a:pt x="0" y="0"/>
                      </a:moveTo>
                      <a:lnTo>
                        <a:pt x="0" y="59"/>
                      </a:lnTo>
                      <a:lnTo>
                        <a:pt x="62" y="75"/>
                      </a:lnTo>
                      <a:lnTo>
                        <a:pt x="60" y="21"/>
                      </a:lnTo>
                      <a:lnTo>
                        <a:pt x="0" y="0"/>
                      </a:lnTo>
                      <a:close/>
                      <a:moveTo>
                        <a:pt x="12" y="49"/>
                      </a:moveTo>
                      <a:lnTo>
                        <a:pt x="10" y="14"/>
                      </a:lnTo>
                      <a:lnTo>
                        <a:pt x="52" y="28"/>
                      </a:lnTo>
                      <a:lnTo>
                        <a:pt x="52" y="63"/>
                      </a:lnTo>
                      <a:lnTo>
                        <a:pt x="12" y="49"/>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9" name="Freeform 84"/>
                <p:cNvSpPr>
                  <a:spLocks noEditPoints="1"/>
                </p:cNvSpPr>
                <p:nvPr/>
              </p:nvSpPr>
              <p:spPr bwMode="auto">
                <a:xfrm>
                  <a:off x="5140" y="2271"/>
                  <a:ext cx="66" cy="59"/>
                </a:xfrm>
                <a:custGeom>
                  <a:avLst/>
                  <a:gdLst>
                    <a:gd name="T0" fmla="*/ 2 w 66"/>
                    <a:gd name="T1" fmla="*/ 31 h 59"/>
                    <a:gd name="T2" fmla="*/ 2 w 66"/>
                    <a:gd name="T3" fmla="*/ 40 h 59"/>
                    <a:gd name="T4" fmla="*/ 66 w 66"/>
                    <a:gd name="T5" fmla="*/ 59 h 59"/>
                    <a:gd name="T6" fmla="*/ 61 w 66"/>
                    <a:gd name="T7" fmla="*/ 19 h 59"/>
                    <a:gd name="T8" fmla="*/ 56 w 66"/>
                    <a:gd name="T9" fmla="*/ 17 h 59"/>
                    <a:gd name="T10" fmla="*/ 0 w 66"/>
                    <a:gd name="T11" fmla="*/ 0 h 59"/>
                    <a:gd name="T12" fmla="*/ 2 w 66"/>
                    <a:gd name="T13" fmla="*/ 31 h 59"/>
                    <a:gd name="T14" fmla="*/ 52 w 66"/>
                    <a:gd name="T15" fmla="*/ 29 h 59"/>
                    <a:gd name="T16" fmla="*/ 56 w 66"/>
                    <a:gd name="T17" fmla="*/ 45 h 59"/>
                    <a:gd name="T18" fmla="*/ 14 w 66"/>
                    <a:gd name="T19" fmla="*/ 33 h 59"/>
                    <a:gd name="T20" fmla="*/ 11 w 66"/>
                    <a:gd name="T21" fmla="*/ 17 h 59"/>
                    <a:gd name="T22" fmla="*/ 52 w 66"/>
                    <a:gd name="T23"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6" h="59">
                      <a:moveTo>
                        <a:pt x="2" y="31"/>
                      </a:moveTo>
                      <a:lnTo>
                        <a:pt x="2" y="40"/>
                      </a:lnTo>
                      <a:lnTo>
                        <a:pt x="66" y="59"/>
                      </a:lnTo>
                      <a:lnTo>
                        <a:pt x="61" y="19"/>
                      </a:lnTo>
                      <a:lnTo>
                        <a:pt x="56" y="17"/>
                      </a:lnTo>
                      <a:lnTo>
                        <a:pt x="0" y="0"/>
                      </a:lnTo>
                      <a:lnTo>
                        <a:pt x="2" y="31"/>
                      </a:lnTo>
                      <a:close/>
                      <a:moveTo>
                        <a:pt x="52" y="29"/>
                      </a:moveTo>
                      <a:lnTo>
                        <a:pt x="56" y="45"/>
                      </a:lnTo>
                      <a:lnTo>
                        <a:pt x="14" y="33"/>
                      </a:lnTo>
                      <a:lnTo>
                        <a:pt x="11" y="17"/>
                      </a:lnTo>
                      <a:lnTo>
                        <a:pt x="52" y="29"/>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0" name="Freeform 85"/>
                <p:cNvSpPr>
                  <a:spLocks noEditPoints="1"/>
                </p:cNvSpPr>
                <p:nvPr/>
              </p:nvSpPr>
              <p:spPr bwMode="auto">
                <a:xfrm>
                  <a:off x="4891" y="2117"/>
                  <a:ext cx="71" cy="62"/>
                </a:xfrm>
                <a:custGeom>
                  <a:avLst/>
                  <a:gdLst>
                    <a:gd name="T0" fmla="*/ 71 w 71"/>
                    <a:gd name="T1" fmla="*/ 24 h 62"/>
                    <a:gd name="T2" fmla="*/ 5 w 71"/>
                    <a:gd name="T3" fmla="*/ 0 h 62"/>
                    <a:gd name="T4" fmla="*/ 0 w 71"/>
                    <a:gd name="T5" fmla="*/ 34 h 62"/>
                    <a:gd name="T6" fmla="*/ 71 w 71"/>
                    <a:gd name="T7" fmla="*/ 62 h 62"/>
                    <a:gd name="T8" fmla="*/ 71 w 71"/>
                    <a:gd name="T9" fmla="*/ 24 h 62"/>
                    <a:gd name="T10" fmla="*/ 59 w 71"/>
                    <a:gd name="T11" fmla="*/ 45 h 62"/>
                    <a:gd name="T12" fmla="*/ 12 w 71"/>
                    <a:gd name="T13" fmla="*/ 29 h 62"/>
                    <a:gd name="T14" fmla="*/ 14 w 71"/>
                    <a:gd name="T15" fmla="*/ 12 h 62"/>
                    <a:gd name="T16" fmla="*/ 59 w 71"/>
                    <a:gd name="T17" fmla="*/ 31 h 62"/>
                    <a:gd name="T18" fmla="*/ 59 w 71"/>
                    <a:gd name="T19"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62">
                      <a:moveTo>
                        <a:pt x="71" y="24"/>
                      </a:moveTo>
                      <a:lnTo>
                        <a:pt x="5" y="0"/>
                      </a:lnTo>
                      <a:lnTo>
                        <a:pt x="0" y="34"/>
                      </a:lnTo>
                      <a:lnTo>
                        <a:pt x="71" y="62"/>
                      </a:lnTo>
                      <a:lnTo>
                        <a:pt x="71" y="24"/>
                      </a:lnTo>
                      <a:close/>
                      <a:moveTo>
                        <a:pt x="59" y="45"/>
                      </a:moveTo>
                      <a:lnTo>
                        <a:pt x="12" y="29"/>
                      </a:lnTo>
                      <a:lnTo>
                        <a:pt x="14" y="12"/>
                      </a:lnTo>
                      <a:lnTo>
                        <a:pt x="59" y="31"/>
                      </a:lnTo>
                      <a:lnTo>
                        <a:pt x="59" y="45"/>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1" name="Freeform 86"/>
                <p:cNvSpPr/>
                <p:nvPr/>
              </p:nvSpPr>
              <p:spPr bwMode="auto">
                <a:xfrm>
                  <a:off x="4593" y="1311"/>
                  <a:ext cx="36" cy="35"/>
                </a:xfrm>
                <a:custGeom>
                  <a:avLst/>
                  <a:gdLst>
                    <a:gd name="T0" fmla="*/ 12 w 15"/>
                    <a:gd name="T1" fmla="*/ 13 h 15"/>
                    <a:gd name="T2" fmla="*/ 13 w 15"/>
                    <a:gd name="T3" fmla="*/ 3 h 15"/>
                    <a:gd name="T4" fmla="*/ 4 w 15"/>
                    <a:gd name="T5" fmla="*/ 2 h 15"/>
                    <a:gd name="T6" fmla="*/ 2 w 15"/>
                    <a:gd name="T7" fmla="*/ 11 h 15"/>
                    <a:gd name="T8" fmla="*/ 12 w 15"/>
                    <a:gd name="T9" fmla="*/ 13 h 15"/>
                  </a:gdLst>
                  <a:ahLst/>
                  <a:cxnLst>
                    <a:cxn ang="0">
                      <a:pos x="T0" y="T1"/>
                    </a:cxn>
                    <a:cxn ang="0">
                      <a:pos x="T2" y="T3"/>
                    </a:cxn>
                    <a:cxn ang="0">
                      <a:pos x="T4" y="T5"/>
                    </a:cxn>
                    <a:cxn ang="0">
                      <a:pos x="T6" y="T7"/>
                    </a:cxn>
                    <a:cxn ang="0">
                      <a:pos x="T8" y="T9"/>
                    </a:cxn>
                  </a:cxnLst>
                  <a:rect l="0" t="0" r="r" b="b"/>
                  <a:pathLst>
                    <a:path w="15" h="15">
                      <a:moveTo>
                        <a:pt x="12" y="13"/>
                      </a:moveTo>
                      <a:cubicBezTo>
                        <a:pt x="15" y="11"/>
                        <a:pt x="15" y="6"/>
                        <a:pt x="13" y="3"/>
                      </a:cubicBezTo>
                      <a:cubicBezTo>
                        <a:pt x="11" y="0"/>
                        <a:pt x="7" y="0"/>
                        <a:pt x="4" y="2"/>
                      </a:cubicBezTo>
                      <a:cubicBezTo>
                        <a:pt x="1" y="4"/>
                        <a:pt x="0" y="8"/>
                        <a:pt x="2" y="11"/>
                      </a:cubicBezTo>
                      <a:cubicBezTo>
                        <a:pt x="5" y="14"/>
                        <a:pt x="9" y="15"/>
                        <a:pt x="12" y="1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2" name="Freeform 87"/>
                <p:cNvSpPr>
                  <a:spLocks noEditPoints="1"/>
                </p:cNvSpPr>
                <p:nvPr/>
              </p:nvSpPr>
              <p:spPr bwMode="auto">
                <a:xfrm>
                  <a:off x="5331" y="2016"/>
                  <a:ext cx="194" cy="205"/>
                </a:xfrm>
                <a:custGeom>
                  <a:avLst/>
                  <a:gdLst>
                    <a:gd name="T0" fmla="*/ 137 w 194"/>
                    <a:gd name="T1" fmla="*/ 137 h 205"/>
                    <a:gd name="T2" fmla="*/ 194 w 194"/>
                    <a:gd name="T3" fmla="*/ 132 h 205"/>
                    <a:gd name="T4" fmla="*/ 189 w 194"/>
                    <a:gd name="T5" fmla="*/ 54 h 205"/>
                    <a:gd name="T6" fmla="*/ 133 w 194"/>
                    <a:gd name="T7" fmla="*/ 56 h 205"/>
                    <a:gd name="T8" fmla="*/ 126 w 194"/>
                    <a:gd name="T9" fmla="*/ 0 h 205"/>
                    <a:gd name="T10" fmla="*/ 57 w 194"/>
                    <a:gd name="T11" fmla="*/ 7 h 205"/>
                    <a:gd name="T12" fmla="*/ 59 w 194"/>
                    <a:gd name="T13" fmla="*/ 68 h 205"/>
                    <a:gd name="T14" fmla="*/ 0 w 194"/>
                    <a:gd name="T15" fmla="*/ 75 h 205"/>
                    <a:gd name="T16" fmla="*/ 5 w 194"/>
                    <a:gd name="T17" fmla="*/ 151 h 205"/>
                    <a:gd name="T18" fmla="*/ 69 w 194"/>
                    <a:gd name="T19" fmla="*/ 146 h 205"/>
                    <a:gd name="T20" fmla="*/ 74 w 194"/>
                    <a:gd name="T21" fmla="*/ 205 h 205"/>
                    <a:gd name="T22" fmla="*/ 78 w 194"/>
                    <a:gd name="T23" fmla="*/ 205 h 205"/>
                    <a:gd name="T24" fmla="*/ 140 w 194"/>
                    <a:gd name="T25" fmla="*/ 198 h 205"/>
                    <a:gd name="T26" fmla="*/ 137 w 194"/>
                    <a:gd name="T27" fmla="*/ 137 h 205"/>
                    <a:gd name="T28" fmla="*/ 85 w 194"/>
                    <a:gd name="T29" fmla="*/ 191 h 205"/>
                    <a:gd name="T30" fmla="*/ 78 w 194"/>
                    <a:gd name="T31" fmla="*/ 132 h 205"/>
                    <a:gd name="T32" fmla="*/ 19 w 194"/>
                    <a:gd name="T33" fmla="*/ 137 h 205"/>
                    <a:gd name="T34" fmla="*/ 14 w 194"/>
                    <a:gd name="T35" fmla="*/ 87 h 205"/>
                    <a:gd name="T36" fmla="*/ 76 w 194"/>
                    <a:gd name="T37" fmla="*/ 82 h 205"/>
                    <a:gd name="T38" fmla="*/ 74 w 194"/>
                    <a:gd name="T39" fmla="*/ 21 h 205"/>
                    <a:gd name="T40" fmla="*/ 114 w 194"/>
                    <a:gd name="T41" fmla="*/ 16 h 205"/>
                    <a:gd name="T42" fmla="*/ 118 w 194"/>
                    <a:gd name="T43" fmla="*/ 73 h 205"/>
                    <a:gd name="T44" fmla="*/ 173 w 194"/>
                    <a:gd name="T45" fmla="*/ 71 h 205"/>
                    <a:gd name="T46" fmla="*/ 178 w 194"/>
                    <a:gd name="T47" fmla="*/ 118 h 205"/>
                    <a:gd name="T48" fmla="*/ 126 w 194"/>
                    <a:gd name="T49" fmla="*/ 125 h 205"/>
                    <a:gd name="T50" fmla="*/ 128 w 194"/>
                    <a:gd name="T51" fmla="*/ 187 h 205"/>
                    <a:gd name="T52" fmla="*/ 85 w 194"/>
                    <a:gd name="T53" fmla="*/ 19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4" h="205">
                      <a:moveTo>
                        <a:pt x="137" y="137"/>
                      </a:moveTo>
                      <a:lnTo>
                        <a:pt x="194" y="132"/>
                      </a:lnTo>
                      <a:lnTo>
                        <a:pt x="189" y="54"/>
                      </a:lnTo>
                      <a:lnTo>
                        <a:pt x="133" y="56"/>
                      </a:lnTo>
                      <a:lnTo>
                        <a:pt x="126" y="0"/>
                      </a:lnTo>
                      <a:lnTo>
                        <a:pt x="57" y="7"/>
                      </a:lnTo>
                      <a:lnTo>
                        <a:pt x="59" y="68"/>
                      </a:lnTo>
                      <a:lnTo>
                        <a:pt x="0" y="75"/>
                      </a:lnTo>
                      <a:lnTo>
                        <a:pt x="5" y="151"/>
                      </a:lnTo>
                      <a:lnTo>
                        <a:pt x="69" y="146"/>
                      </a:lnTo>
                      <a:lnTo>
                        <a:pt x="74" y="205"/>
                      </a:lnTo>
                      <a:lnTo>
                        <a:pt x="78" y="205"/>
                      </a:lnTo>
                      <a:lnTo>
                        <a:pt x="140" y="198"/>
                      </a:lnTo>
                      <a:lnTo>
                        <a:pt x="137" y="137"/>
                      </a:lnTo>
                      <a:close/>
                      <a:moveTo>
                        <a:pt x="85" y="191"/>
                      </a:moveTo>
                      <a:lnTo>
                        <a:pt x="78" y="132"/>
                      </a:lnTo>
                      <a:lnTo>
                        <a:pt x="19" y="137"/>
                      </a:lnTo>
                      <a:lnTo>
                        <a:pt x="14" y="87"/>
                      </a:lnTo>
                      <a:lnTo>
                        <a:pt x="76" y="82"/>
                      </a:lnTo>
                      <a:lnTo>
                        <a:pt x="74" y="21"/>
                      </a:lnTo>
                      <a:lnTo>
                        <a:pt x="114" y="16"/>
                      </a:lnTo>
                      <a:lnTo>
                        <a:pt x="118" y="73"/>
                      </a:lnTo>
                      <a:lnTo>
                        <a:pt x="173" y="71"/>
                      </a:lnTo>
                      <a:lnTo>
                        <a:pt x="178" y="118"/>
                      </a:lnTo>
                      <a:lnTo>
                        <a:pt x="126" y="125"/>
                      </a:lnTo>
                      <a:lnTo>
                        <a:pt x="128" y="187"/>
                      </a:lnTo>
                      <a:lnTo>
                        <a:pt x="85" y="191"/>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3" name="Freeform 88"/>
                <p:cNvSpPr>
                  <a:spLocks noEditPoints="1"/>
                </p:cNvSpPr>
                <p:nvPr/>
              </p:nvSpPr>
              <p:spPr bwMode="auto">
                <a:xfrm>
                  <a:off x="5326" y="1616"/>
                  <a:ext cx="244" cy="232"/>
                </a:xfrm>
                <a:custGeom>
                  <a:avLst/>
                  <a:gdLst>
                    <a:gd name="T0" fmla="*/ 51 w 103"/>
                    <a:gd name="T1" fmla="*/ 13 h 98"/>
                    <a:gd name="T2" fmla="*/ 0 w 103"/>
                    <a:gd name="T3" fmla="*/ 43 h 98"/>
                    <a:gd name="T4" fmla="*/ 33 w 103"/>
                    <a:gd name="T5" fmla="*/ 75 h 98"/>
                    <a:gd name="T6" fmla="*/ 88 w 103"/>
                    <a:gd name="T7" fmla="*/ 84 h 98"/>
                    <a:gd name="T8" fmla="*/ 79 w 103"/>
                    <a:gd name="T9" fmla="*/ 47 h 98"/>
                    <a:gd name="T10" fmla="*/ 93 w 103"/>
                    <a:gd name="T11" fmla="*/ 11 h 98"/>
                    <a:gd name="T12" fmla="*/ 51 w 103"/>
                    <a:gd name="T13" fmla="*/ 13 h 98"/>
                    <a:gd name="T14" fmla="*/ 88 w 103"/>
                    <a:gd name="T15" fmla="*/ 15 h 98"/>
                    <a:gd name="T16" fmla="*/ 62 w 103"/>
                    <a:gd name="T17" fmla="*/ 47 h 98"/>
                    <a:gd name="T18" fmla="*/ 84 w 103"/>
                    <a:gd name="T19" fmla="*/ 80 h 98"/>
                    <a:gd name="T20" fmla="*/ 37 w 103"/>
                    <a:gd name="T21" fmla="*/ 72 h 98"/>
                    <a:gd name="T22" fmla="*/ 9 w 103"/>
                    <a:gd name="T23" fmla="*/ 44 h 98"/>
                    <a:gd name="T24" fmla="*/ 51 w 103"/>
                    <a:gd name="T25" fmla="*/ 20 h 98"/>
                    <a:gd name="T26" fmla="*/ 88 w 103"/>
                    <a:gd name="T27" fmla="*/ 1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3" h="98">
                      <a:moveTo>
                        <a:pt x="51" y="13"/>
                      </a:moveTo>
                      <a:cubicBezTo>
                        <a:pt x="37" y="23"/>
                        <a:pt x="18" y="36"/>
                        <a:pt x="0" y="43"/>
                      </a:cubicBezTo>
                      <a:cubicBezTo>
                        <a:pt x="13" y="53"/>
                        <a:pt x="24" y="66"/>
                        <a:pt x="33" y="75"/>
                      </a:cubicBezTo>
                      <a:cubicBezTo>
                        <a:pt x="58" y="98"/>
                        <a:pt x="80" y="95"/>
                        <a:pt x="88" y="84"/>
                      </a:cubicBezTo>
                      <a:cubicBezTo>
                        <a:pt x="98" y="70"/>
                        <a:pt x="92" y="56"/>
                        <a:pt x="79" y="47"/>
                      </a:cubicBezTo>
                      <a:cubicBezTo>
                        <a:pt x="95" y="41"/>
                        <a:pt x="103" y="22"/>
                        <a:pt x="93" y="11"/>
                      </a:cubicBezTo>
                      <a:cubicBezTo>
                        <a:pt x="84" y="1"/>
                        <a:pt x="69" y="0"/>
                        <a:pt x="51" y="13"/>
                      </a:cubicBezTo>
                      <a:close/>
                      <a:moveTo>
                        <a:pt x="88" y="15"/>
                      </a:moveTo>
                      <a:cubicBezTo>
                        <a:pt x="97" y="25"/>
                        <a:pt x="87" y="43"/>
                        <a:pt x="62" y="47"/>
                      </a:cubicBezTo>
                      <a:cubicBezTo>
                        <a:pt x="86" y="51"/>
                        <a:pt x="93" y="68"/>
                        <a:pt x="84" y="80"/>
                      </a:cubicBezTo>
                      <a:cubicBezTo>
                        <a:pt x="77" y="90"/>
                        <a:pt x="59" y="93"/>
                        <a:pt x="37" y="72"/>
                      </a:cubicBezTo>
                      <a:cubicBezTo>
                        <a:pt x="29" y="64"/>
                        <a:pt x="21" y="53"/>
                        <a:pt x="9" y="44"/>
                      </a:cubicBezTo>
                      <a:cubicBezTo>
                        <a:pt x="22" y="39"/>
                        <a:pt x="38" y="29"/>
                        <a:pt x="51" y="20"/>
                      </a:cubicBezTo>
                      <a:cubicBezTo>
                        <a:pt x="68" y="8"/>
                        <a:pt x="81" y="7"/>
                        <a:pt x="88" y="1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4" name="Freeform 89"/>
                <p:cNvSpPr>
                  <a:spLocks noEditPoints="1"/>
                </p:cNvSpPr>
                <p:nvPr/>
              </p:nvSpPr>
              <p:spPr bwMode="auto">
                <a:xfrm>
                  <a:off x="4350" y="3345"/>
                  <a:ext cx="66" cy="62"/>
                </a:xfrm>
                <a:custGeom>
                  <a:avLst/>
                  <a:gdLst>
                    <a:gd name="T0" fmla="*/ 12 w 28"/>
                    <a:gd name="T1" fmla="*/ 26 h 26"/>
                    <a:gd name="T2" fmla="*/ 27 w 28"/>
                    <a:gd name="T3" fmla="*/ 14 h 26"/>
                    <a:gd name="T4" fmla="*/ 16 w 28"/>
                    <a:gd name="T5" fmla="*/ 0 h 26"/>
                    <a:gd name="T6" fmla="*/ 1 w 28"/>
                    <a:gd name="T7" fmla="*/ 12 h 26"/>
                    <a:gd name="T8" fmla="*/ 12 w 28"/>
                    <a:gd name="T9" fmla="*/ 26 h 26"/>
                    <a:gd name="T10" fmla="*/ 15 w 28"/>
                    <a:gd name="T11" fmla="*/ 8 h 26"/>
                    <a:gd name="T12" fmla="*/ 20 w 28"/>
                    <a:gd name="T13" fmla="*/ 14 h 26"/>
                    <a:gd name="T14" fmla="*/ 13 w 28"/>
                    <a:gd name="T15" fmla="*/ 20 h 26"/>
                    <a:gd name="T16" fmla="*/ 8 w 28"/>
                    <a:gd name="T17" fmla="*/ 13 h 26"/>
                    <a:gd name="T18" fmla="*/ 15 w 28"/>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6">
                      <a:moveTo>
                        <a:pt x="12" y="26"/>
                      </a:moveTo>
                      <a:cubicBezTo>
                        <a:pt x="19" y="26"/>
                        <a:pt x="26" y="21"/>
                        <a:pt x="27" y="14"/>
                      </a:cubicBezTo>
                      <a:cubicBezTo>
                        <a:pt x="28" y="7"/>
                        <a:pt x="23" y="1"/>
                        <a:pt x="16" y="0"/>
                      </a:cubicBezTo>
                      <a:cubicBezTo>
                        <a:pt x="9" y="0"/>
                        <a:pt x="2" y="5"/>
                        <a:pt x="1" y="12"/>
                      </a:cubicBezTo>
                      <a:cubicBezTo>
                        <a:pt x="0" y="19"/>
                        <a:pt x="5" y="25"/>
                        <a:pt x="12" y="26"/>
                      </a:cubicBezTo>
                      <a:close/>
                      <a:moveTo>
                        <a:pt x="15" y="8"/>
                      </a:moveTo>
                      <a:cubicBezTo>
                        <a:pt x="18" y="8"/>
                        <a:pt x="21" y="11"/>
                        <a:pt x="20" y="14"/>
                      </a:cubicBezTo>
                      <a:cubicBezTo>
                        <a:pt x="20" y="18"/>
                        <a:pt x="16" y="20"/>
                        <a:pt x="13" y="20"/>
                      </a:cubicBezTo>
                      <a:cubicBezTo>
                        <a:pt x="10" y="20"/>
                        <a:pt x="7" y="17"/>
                        <a:pt x="8" y="13"/>
                      </a:cubicBezTo>
                      <a:cubicBezTo>
                        <a:pt x="8" y="10"/>
                        <a:pt x="11" y="7"/>
                        <a:pt x="15" y="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5" name="Freeform 90"/>
                <p:cNvSpPr>
                  <a:spLocks noEditPoints="1"/>
                </p:cNvSpPr>
                <p:nvPr/>
              </p:nvSpPr>
              <p:spPr bwMode="auto">
                <a:xfrm>
                  <a:off x="4740" y="1299"/>
                  <a:ext cx="83" cy="90"/>
                </a:xfrm>
                <a:custGeom>
                  <a:avLst/>
                  <a:gdLst>
                    <a:gd name="T0" fmla="*/ 12 w 35"/>
                    <a:gd name="T1" fmla="*/ 35 h 38"/>
                    <a:gd name="T2" fmla="*/ 32 w 35"/>
                    <a:gd name="T3" fmla="*/ 24 h 38"/>
                    <a:gd name="T4" fmla="*/ 23 w 35"/>
                    <a:gd name="T5" fmla="*/ 3 h 38"/>
                    <a:gd name="T6" fmla="*/ 3 w 35"/>
                    <a:gd name="T7" fmla="*/ 14 h 38"/>
                    <a:gd name="T8" fmla="*/ 12 w 35"/>
                    <a:gd name="T9" fmla="*/ 35 h 38"/>
                    <a:gd name="T10" fmla="*/ 9 w 35"/>
                    <a:gd name="T11" fmla="*/ 16 h 38"/>
                    <a:gd name="T12" fmla="*/ 22 w 35"/>
                    <a:gd name="T13" fmla="*/ 7 h 38"/>
                    <a:gd name="T14" fmla="*/ 27 w 35"/>
                    <a:gd name="T15" fmla="*/ 22 h 38"/>
                    <a:gd name="T16" fmla="*/ 14 w 35"/>
                    <a:gd name="T17" fmla="*/ 31 h 38"/>
                    <a:gd name="T18" fmla="*/ 9 w 35"/>
                    <a:gd name="T19" fmla="*/ 1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8">
                      <a:moveTo>
                        <a:pt x="12" y="35"/>
                      </a:moveTo>
                      <a:cubicBezTo>
                        <a:pt x="22" y="38"/>
                        <a:pt x="29" y="33"/>
                        <a:pt x="32" y="24"/>
                      </a:cubicBezTo>
                      <a:cubicBezTo>
                        <a:pt x="35" y="15"/>
                        <a:pt x="33" y="6"/>
                        <a:pt x="23" y="3"/>
                      </a:cubicBezTo>
                      <a:cubicBezTo>
                        <a:pt x="14" y="0"/>
                        <a:pt x="6" y="5"/>
                        <a:pt x="3" y="14"/>
                      </a:cubicBezTo>
                      <a:cubicBezTo>
                        <a:pt x="0" y="23"/>
                        <a:pt x="3" y="32"/>
                        <a:pt x="12" y="35"/>
                      </a:cubicBezTo>
                      <a:close/>
                      <a:moveTo>
                        <a:pt x="9" y="16"/>
                      </a:moveTo>
                      <a:cubicBezTo>
                        <a:pt x="11" y="11"/>
                        <a:pt x="15" y="5"/>
                        <a:pt x="22" y="7"/>
                      </a:cubicBezTo>
                      <a:cubicBezTo>
                        <a:pt x="28" y="10"/>
                        <a:pt x="28" y="17"/>
                        <a:pt x="27" y="22"/>
                      </a:cubicBezTo>
                      <a:cubicBezTo>
                        <a:pt x="25" y="28"/>
                        <a:pt x="20" y="33"/>
                        <a:pt x="14" y="31"/>
                      </a:cubicBezTo>
                      <a:cubicBezTo>
                        <a:pt x="7" y="29"/>
                        <a:pt x="7" y="22"/>
                        <a:pt x="9" y="16"/>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6" name="Freeform 91"/>
                <p:cNvSpPr/>
                <p:nvPr/>
              </p:nvSpPr>
              <p:spPr bwMode="auto">
                <a:xfrm>
                  <a:off x="4825" y="1320"/>
                  <a:ext cx="116" cy="102"/>
                </a:xfrm>
                <a:custGeom>
                  <a:avLst/>
                  <a:gdLst>
                    <a:gd name="T0" fmla="*/ 13 w 49"/>
                    <a:gd name="T1" fmla="*/ 10 h 43"/>
                    <a:gd name="T2" fmla="*/ 22 w 49"/>
                    <a:gd name="T3" fmla="*/ 8 h 43"/>
                    <a:gd name="T4" fmla="*/ 24 w 49"/>
                    <a:gd name="T5" fmla="*/ 16 h 43"/>
                    <a:gd name="T6" fmla="*/ 18 w 49"/>
                    <a:gd name="T7" fmla="*/ 35 h 43"/>
                    <a:gd name="T8" fmla="*/ 23 w 49"/>
                    <a:gd name="T9" fmla="*/ 37 h 43"/>
                    <a:gd name="T10" fmla="*/ 30 w 49"/>
                    <a:gd name="T11" fmla="*/ 16 h 43"/>
                    <a:gd name="T12" fmla="*/ 39 w 49"/>
                    <a:gd name="T13" fmla="*/ 14 h 43"/>
                    <a:gd name="T14" fmla="*/ 41 w 49"/>
                    <a:gd name="T15" fmla="*/ 22 h 43"/>
                    <a:gd name="T16" fmla="*/ 35 w 49"/>
                    <a:gd name="T17" fmla="*/ 41 h 43"/>
                    <a:gd name="T18" fmla="*/ 40 w 49"/>
                    <a:gd name="T19" fmla="*/ 43 h 43"/>
                    <a:gd name="T20" fmla="*/ 47 w 49"/>
                    <a:gd name="T21" fmla="*/ 24 h 43"/>
                    <a:gd name="T22" fmla="*/ 41 w 49"/>
                    <a:gd name="T23" fmla="*/ 10 h 43"/>
                    <a:gd name="T24" fmla="*/ 31 w 49"/>
                    <a:gd name="T25" fmla="*/ 12 h 43"/>
                    <a:gd name="T26" fmla="*/ 24 w 49"/>
                    <a:gd name="T27" fmla="*/ 4 h 43"/>
                    <a:gd name="T28" fmla="*/ 14 w 49"/>
                    <a:gd name="T29" fmla="*/ 5 h 43"/>
                    <a:gd name="T30" fmla="*/ 16 w 49"/>
                    <a:gd name="T31" fmla="*/ 1 h 43"/>
                    <a:gd name="T32" fmla="*/ 10 w 49"/>
                    <a:gd name="T33" fmla="*/ 0 h 43"/>
                    <a:gd name="T34" fmla="*/ 0 w 49"/>
                    <a:gd name="T35" fmla="*/ 29 h 43"/>
                    <a:gd name="T36" fmla="*/ 5 w 49"/>
                    <a:gd name="T37" fmla="*/ 31 h 43"/>
                    <a:gd name="T38" fmla="*/ 13 w 49"/>
                    <a:gd name="T39" fmla="*/ 1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43">
                      <a:moveTo>
                        <a:pt x="13" y="10"/>
                      </a:moveTo>
                      <a:cubicBezTo>
                        <a:pt x="16" y="8"/>
                        <a:pt x="19" y="7"/>
                        <a:pt x="22" y="8"/>
                      </a:cubicBezTo>
                      <a:cubicBezTo>
                        <a:pt x="26" y="9"/>
                        <a:pt x="25" y="13"/>
                        <a:pt x="24" y="16"/>
                      </a:cubicBezTo>
                      <a:cubicBezTo>
                        <a:pt x="18" y="35"/>
                        <a:pt x="18" y="35"/>
                        <a:pt x="18" y="35"/>
                      </a:cubicBezTo>
                      <a:cubicBezTo>
                        <a:pt x="23" y="37"/>
                        <a:pt x="23" y="37"/>
                        <a:pt x="23" y="37"/>
                      </a:cubicBezTo>
                      <a:cubicBezTo>
                        <a:pt x="30" y="16"/>
                        <a:pt x="30" y="16"/>
                        <a:pt x="30" y="16"/>
                      </a:cubicBezTo>
                      <a:cubicBezTo>
                        <a:pt x="34" y="13"/>
                        <a:pt x="37" y="13"/>
                        <a:pt x="39" y="14"/>
                      </a:cubicBezTo>
                      <a:cubicBezTo>
                        <a:pt x="43" y="15"/>
                        <a:pt x="43" y="19"/>
                        <a:pt x="41" y="22"/>
                      </a:cubicBezTo>
                      <a:cubicBezTo>
                        <a:pt x="35" y="41"/>
                        <a:pt x="35" y="41"/>
                        <a:pt x="35" y="41"/>
                      </a:cubicBezTo>
                      <a:cubicBezTo>
                        <a:pt x="40" y="43"/>
                        <a:pt x="40" y="43"/>
                        <a:pt x="40" y="43"/>
                      </a:cubicBezTo>
                      <a:cubicBezTo>
                        <a:pt x="47" y="24"/>
                        <a:pt x="47" y="24"/>
                        <a:pt x="47" y="24"/>
                      </a:cubicBezTo>
                      <a:cubicBezTo>
                        <a:pt x="49" y="16"/>
                        <a:pt x="47" y="12"/>
                        <a:pt x="41" y="10"/>
                      </a:cubicBezTo>
                      <a:cubicBezTo>
                        <a:pt x="37" y="8"/>
                        <a:pt x="34" y="10"/>
                        <a:pt x="31" y="12"/>
                      </a:cubicBezTo>
                      <a:cubicBezTo>
                        <a:pt x="31" y="8"/>
                        <a:pt x="28" y="5"/>
                        <a:pt x="24" y="4"/>
                      </a:cubicBezTo>
                      <a:cubicBezTo>
                        <a:pt x="21" y="3"/>
                        <a:pt x="18" y="3"/>
                        <a:pt x="14" y="5"/>
                      </a:cubicBezTo>
                      <a:cubicBezTo>
                        <a:pt x="16" y="1"/>
                        <a:pt x="16" y="1"/>
                        <a:pt x="16" y="1"/>
                      </a:cubicBezTo>
                      <a:cubicBezTo>
                        <a:pt x="10" y="0"/>
                        <a:pt x="10" y="0"/>
                        <a:pt x="10" y="0"/>
                      </a:cubicBezTo>
                      <a:cubicBezTo>
                        <a:pt x="0" y="29"/>
                        <a:pt x="0" y="29"/>
                        <a:pt x="0" y="29"/>
                      </a:cubicBezTo>
                      <a:cubicBezTo>
                        <a:pt x="5" y="31"/>
                        <a:pt x="5" y="31"/>
                        <a:pt x="5" y="31"/>
                      </a:cubicBezTo>
                      <a:lnTo>
                        <a:pt x="13" y="1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7" name="Freeform 92"/>
                <p:cNvSpPr>
                  <a:spLocks noEditPoints="1"/>
                </p:cNvSpPr>
                <p:nvPr/>
              </p:nvSpPr>
              <p:spPr bwMode="auto">
                <a:xfrm>
                  <a:off x="5140" y="2333"/>
                  <a:ext cx="73" cy="80"/>
                </a:xfrm>
                <a:custGeom>
                  <a:avLst/>
                  <a:gdLst>
                    <a:gd name="T0" fmla="*/ 0 w 73"/>
                    <a:gd name="T1" fmla="*/ 0 h 80"/>
                    <a:gd name="T2" fmla="*/ 0 w 73"/>
                    <a:gd name="T3" fmla="*/ 56 h 80"/>
                    <a:gd name="T4" fmla="*/ 73 w 73"/>
                    <a:gd name="T5" fmla="*/ 80 h 80"/>
                    <a:gd name="T6" fmla="*/ 68 w 73"/>
                    <a:gd name="T7" fmla="*/ 21 h 80"/>
                    <a:gd name="T8" fmla="*/ 0 w 73"/>
                    <a:gd name="T9" fmla="*/ 0 h 80"/>
                    <a:gd name="T10" fmla="*/ 14 w 73"/>
                    <a:gd name="T11" fmla="*/ 49 h 80"/>
                    <a:gd name="T12" fmla="*/ 11 w 73"/>
                    <a:gd name="T13" fmla="*/ 14 h 80"/>
                    <a:gd name="T14" fmla="*/ 59 w 73"/>
                    <a:gd name="T15" fmla="*/ 30 h 80"/>
                    <a:gd name="T16" fmla="*/ 61 w 73"/>
                    <a:gd name="T17" fmla="*/ 66 h 80"/>
                    <a:gd name="T18" fmla="*/ 14 w 73"/>
                    <a:gd name="T19" fmla="*/ 4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0">
                      <a:moveTo>
                        <a:pt x="0" y="0"/>
                      </a:moveTo>
                      <a:lnTo>
                        <a:pt x="0" y="56"/>
                      </a:lnTo>
                      <a:lnTo>
                        <a:pt x="73" y="80"/>
                      </a:lnTo>
                      <a:lnTo>
                        <a:pt x="68" y="21"/>
                      </a:lnTo>
                      <a:lnTo>
                        <a:pt x="0" y="0"/>
                      </a:lnTo>
                      <a:close/>
                      <a:moveTo>
                        <a:pt x="14" y="49"/>
                      </a:moveTo>
                      <a:lnTo>
                        <a:pt x="11" y="14"/>
                      </a:lnTo>
                      <a:lnTo>
                        <a:pt x="59" y="30"/>
                      </a:lnTo>
                      <a:lnTo>
                        <a:pt x="61" y="66"/>
                      </a:lnTo>
                      <a:lnTo>
                        <a:pt x="14" y="49"/>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8" name="Freeform 93"/>
                <p:cNvSpPr>
                  <a:spLocks noEditPoints="1"/>
                </p:cNvSpPr>
                <p:nvPr/>
              </p:nvSpPr>
              <p:spPr bwMode="auto">
                <a:xfrm>
                  <a:off x="6074" y="2207"/>
                  <a:ext cx="50" cy="50"/>
                </a:xfrm>
                <a:custGeom>
                  <a:avLst/>
                  <a:gdLst>
                    <a:gd name="T0" fmla="*/ 5 w 21"/>
                    <a:gd name="T1" fmla="*/ 3 h 21"/>
                    <a:gd name="T2" fmla="*/ 3 w 21"/>
                    <a:gd name="T3" fmla="*/ 16 h 21"/>
                    <a:gd name="T4" fmla="*/ 16 w 21"/>
                    <a:gd name="T5" fmla="*/ 18 h 21"/>
                    <a:gd name="T6" fmla="*/ 18 w 21"/>
                    <a:gd name="T7" fmla="*/ 5 h 21"/>
                    <a:gd name="T8" fmla="*/ 5 w 21"/>
                    <a:gd name="T9" fmla="*/ 3 h 21"/>
                    <a:gd name="T10" fmla="*/ 13 w 21"/>
                    <a:gd name="T11" fmla="*/ 14 h 21"/>
                    <a:gd name="T12" fmla="*/ 7 w 21"/>
                    <a:gd name="T13" fmla="*/ 13 h 21"/>
                    <a:gd name="T14" fmla="*/ 8 w 21"/>
                    <a:gd name="T15" fmla="*/ 7 h 21"/>
                    <a:gd name="T16" fmla="*/ 14 w 21"/>
                    <a:gd name="T17" fmla="*/ 8 h 21"/>
                    <a:gd name="T18" fmla="*/ 13 w 21"/>
                    <a:gd name="T19"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5" y="3"/>
                      </a:moveTo>
                      <a:cubicBezTo>
                        <a:pt x="1" y="6"/>
                        <a:pt x="0" y="11"/>
                        <a:pt x="3" y="16"/>
                      </a:cubicBezTo>
                      <a:cubicBezTo>
                        <a:pt x="6" y="20"/>
                        <a:pt x="12" y="21"/>
                        <a:pt x="16" y="18"/>
                      </a:cubicBezTo>
                      <a:cubicBezTo>
                        <a:pt x="20" y="15"/>
                        <a:pt x="21" y="9"/>
                        <a:pt x="18" y="5"/>
                      </a:cubicBezTo>
                      <a:cubicBezTo>
                        <a:pt x="15" y="1"/>
                        <a:pt x="9" y="0"/>
                        <a:pt x="5" y="3"/>
                      </a:cubicBezTo>
                      <a:close/>
                      <a:moveTo>
                        <a:pt x="13" y="14"/>
                      </a:moveTo>
                      <a:cubicBezTo>
                        <a:pt x="11" y="15"/>
                        <a:pt x="8" y="15"/>
                        <a:pt x="7" y="13"/>
                      </a:cubicBezTo>
                      <a:cubicBezTo>
                        <a:pt x="5" y="11"/>
                        <a:pt x="6" y="8"/>
                        <a:pt x="8" y="7"/>
                      </a:cubicBezTo>
                      <a:cubicBezTo>
                        <a:pt x="10" y="5"/>
                        <a:pt x="13" y="6"/>
                        <a:pt x="14" y="8"/>
                      </a:cubicBezTo>
                      <a:cubicBezTo>
                        <a:pt x="16" y="10"/>
                        <a:pt x="15" y="13"/>
                        <a:pt x="13" y="1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9" name="Freeform 94"/>
                <p:cNvSpPr/>
                <p:nvPr/>
              </p:nvSpPr>
              <p:spPr bwMode="auto">
                <a:xfrm>
                  <a:off x="4662" y="1278"/>
                  <a:ext cx="80" cy="94"/>
                </a:xfrm>
                <a:custGeom>
                  <a:avLst/>
                  <a:gdLst>
                    <a:gd name="T0" fmla="*/ 12 w 34"/>
                    <a:gd name="T1" fmla="*/ 37 h 40"/>
                    <a:gd name="T2" fmla="*/ 29 w 34"/>
                    <a:gd name="T3" fmla="*/ 31 h 40"/>
                    <a:gd name="T4" fmla="*/ 24 w 34"/>
                    <a:gd name="T5" fmla="*/ 28 h 40"/>
                    <a:gd name="T6" fmla="*/ 13 w 34"/>
                    <a:gd name="T7" fmla="*/ 33 h 40"/>
                    <a:gd name="T8" fmla="*/ 9 w 34"/>
                    <a:gd name="T9" fmla="*/ 17 h 40"/>
                    <a:gd name="T10" fmla="*/ 22 w 34"/>
                    <a:gd name="T11" fmla="*/ 8 h 40"/>
                    <a:gd name="T12" fmla="*/ 28 w 34"/>
                    <a:gd name="T13" fmla="*/ 17 h 40"/>
                    <a:gd name="T14" fmla="*/ 32 w 34"/>
                    <a:gd name="T15" fmla="*/ 19 h 40"/>
                    <a:gd name="T16" fmla="*/ 24 w 34"/>
                    <a:gd name="T17" fmla="*/ 4 h 40"/>
                    <a:gd name="T18" fmla="*/ 3 w 34"/>
                    <a:gd name="T19" fmla="*/ 16 h 40"/>
                    <a:gd name="T20" fmla="*/ 12 w 34"/>
                    <a:gd name="T21"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40">
                      <a:moveTo>
                        <a:pt x="12" y="37"/>
                      </a:moveTo>
                      <a:cubicBezTo>
                        <a:pt x="18" y="40"/>
                        <a:pt x="26" y="37"/>
                        <a:pt x="29" y="31"/>
                      </a:cubicBezTo>
                      <a:cubicBezTo>
                        <a:pt x="24" y="28"/>
                        <a:pt x="24" y="28"/>
                        <a:pt x="24" y="28"/>
                      </a:cubicBezTo>
                      <a:cubicBezTo>
                        <a:pt x="22" y="33"/>
                        <a:pt x="17" y="34"/>
                        <a:pt x="13" y="33"/>
                      </a:cubicBezTo>
                      <a:cubicBezTo>
                        <a:pt x="8" y="31"/>
                        <a:pt x="6" y="23"/>
                        <a:pt x="9" y="17"/>
                      </a:cubicBezTo>
                      <a:cubicBezTo>
                        <a:pt x="11" y="10"/>
                        <a:pt x="18" y="6"/>
                        <a:pt x="22" y="8"/>
                      </a:cubicBezTo>
                      <a:cubicBezTo>
                        <a:pt x="26" y="10"/>
                        <a:pt x="29" y="13"/>
                        <a:pt x="28" y="17"/>
                      </a:cubicBezTo>
                      <a:cubicBezTo>
                        <a:pt x="32" y="19"/>
                        <a:pt x="32" y="19"/>
                        <a:pt x="32" y="19"/>
                      </a:cubicBezTo>
                      <a:cubicBezTo>
                        <a:pt x="34" y="12"/>
                        <a:pt x="30" y="6"/>
                        <a:pt x="24" y="4"/>
                      </a:cubicBezTo>
                      <a:cubicBezTo>
                        <a:pt x="14" y="0"/>
                        <a:pt x="6" y="7"/>
                        <a:pt x="3" y="16"/>
                      </a:cubicBezTo>
                      <a:cubicBezTo>
                        <a:pt x="0" y="24"/>
                        <a:pt x="2" y="34"/>
                        <a:pt x="12" y="3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0" name="Freeform 95"/>
                <p:cNvSpPr>
                  <a:spLocks noEditPoints="1"/>
                </p:cNvSpPr>
                <p:nvPr/>
              </p:nvSpPr>
              <p:spPr bwMode="auto">
                <a:xfrm>
                  <a:off x="2053" y="1024"/>
                  <a:ext cx="187" cy="261"/>
                </a:xfrm>
                <a:custGeom>
                  <a:avLst/>
                  <a:gdLst>
                    <a:gd name="T0" fmla="*/ 33 w 79"/>
                    <a:gd name="T1" fmla="*/ 9 h 110"/>
                    <a:gd name="T2" fmla="*/ 31 w 79"/>
                    <a:gd name="T3" fmla="*/ 49 h 110"/>
                    <a:gd name="T4" fmla="*/ 5 w 79"/>
                    <a:gd name="T5" fmla="*/ 85 h 110"/>
                    <a:gd name="T6" fmla="*/ 79 w 79"/>
                    <a:gd name="T7" fmla="*/ 64 h 110"/>
                    <a:gd name="T8" fmla="*/ 33 w 79"/>
                    <a:gd name="T9" fmla="*/ 9 h 110"/>
                    <a:gd name="T10" fmla="*/ 10 w 79"/>
                    <a:gd name="T11" fmla="*/ 84 h 110"/>
                    <a:gd name="T12" fmla="*/ 42 w 79"/>
                    <a:gd name="T13" fmla="*/ 55 h 110"/>
                    <a:gd name="T14" fmla="*/ 34 w 79"/>
                    <a:gd name="T15" fmla="*/ 15 h 110"/>
                    <a:gd name="T16" fmla="*/ 73 w 79"/>
                    <a:gd name="T17" fmla="*/ 62 h 110"/>
                    <a:gd name="T18" fmla="*/ 10 w 79"/>
                    <a:gd name="T19" fmla="*/ 8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110">
                      <a:moveTo>
                        <a:pt x="33" y="9"/>
                      </a:moveTo>
                      <a:cubicBezTo>
                        <a:pt x="20" y="15"/>
                        <a:pt x="16" y="34"/>
                        <a:pt x="31" y="49"/>
                      </a:cubicBezTo>
                      <a:cubicBezTo>
                        <a:pt x="9" y="55"/>
                        <a:pt x="0" y="70"/>
                        <a:pt x="5" y="85"/>
                      </a:cubicBezTo>
                      <a:cubicBezTo>
                        <a:pt x="13" y="107"/>
                        <a:pt x="34" y="110"/>
                        <a:pt x="79" y="64"/>
                      </a:cubicBezTo>
                      <a:cubicBezTo>
                        <a:pt x="65" y="23"/>
                        <a:pt x="52" y="0"/>
                        <a:pt x="33" y="9"/>
                      </a:cubicBezTo>
                      <a:moveTo>
                        <a:pt x="10" y="84"/>
                      </a:moveTo>
                      <a:cubicBezTo>
                        <a:pt x="5" y="72"/>
                        <a:pt x="16" y="53"/>
                        <a:pt x="42" y="55"/>
                      </a:cubicBezTo>
                      <a:cubicBezTo>
                        <a:pt x="26" y="42"/>
                        <a:pt x="23" y="21"/>
                        <a:pt x="34" y="15"/>
                      </a:cubicBezTo>
                      <a:cubicBezTo>
                        <a:pt x="51" y="8"/>
                        <a:pt x="61" y="28"/>
                        <a:pt x="73" y="62"/>
                      </a:cubicBezTo>
                      <a:cubicBezTo>
                        <a:pt x="40" y="96"/>
                        <a:pt x="18" y="103"/>
                        <a:pt x="10" y="84"/>
                      </a:cubicBezTo>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1" name="Freeform 96"/>
                <p:cNvSpPr/>
                <p:nvPr/>
              </p:nvSpPr>
              <p:spPr bwMode="auto">
                <a:xfrm>
                  <a:off x="5045" y="-35"/>
                  <a:ext cx="128" cy="33"/>
                </a:xfrm>
                <a:custGeom>
                  <a:avLst/>
                  <a:gdLst>
                    <a:gd name="T0" fmla="*/ 54 w 54"/>
                    <a:gd name="T1" fmla="*/ 0 h 14"/>
                    <a:gd name="T2" fmla="*/ 46 w 54"/>
                    <a:gd name="T3" fmla="*/ 0 h 14"/>
                    <a:gd name="T4" fmla="*/ 11 w 54"/>
                    <a:gd name="T5" fmla="*/ 1 h 14"/>
                    <a:gd name="T6" fmla="*/ 9 w 54"/>
                    <a:gd name="T7" fmla="*/ 0 h 14"/>
                    <a:gd name="T8" fmla="*/ 0 w 54"/>
                    <a:gd name="T9" fmla="*/ 0 h 14"/>
                    <a:gd name="T10" fmla="*/ 8 w 54"/>
                    <a:gd name="T11" fmla="*/ 6 h 14"/>
                    <a:gd name="T12" fmla="*/ 54 w 5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54" h="14">
                      <a:moveTo>
                        <a:pt x="54" y="0"/>
                      </a:moveTo>
                      <a:cubicBezTo>
                        <a:pt x="46" y="0"/>
                        <a:pt x="46" y="0"/>
                        <a:pt x="46" y="0"/>
                      </a:cubicBezTo>
                      <a:cubicBezTo>
                        <a:pt x="38" y="7"/>
                        <a:pt x="24" y="9"/>
                        <a:pt x="11" y="1"/>
                      </a:cubicBezTo>
                      <a:cubicBezTo>
                        <a:pt x="10" y="1"/>
                        <a:pt x="10" y="0"/>
                        <a:pt x="9" y="0"/>
                      </a:cubicBezTo>
                      <a:cubicBezTo>
                        <a:pt x="0" y="0"/>
                        <a:pt x="0" y="0"/>
                        <a:pt x="0" y="0"/>
                      </a:cubicBezTo>
                      <a:cubicBezTo>
                        <a:pt x="2" y="2"/>
                        <a:pt x="5" y="5"/>
                        <a:pt x="8" y="6"/>
                      </a:cubicBezTo>
                      <a:cubicBezTo>
                        <a:pt x="23" y="14"/>
                        <a:pt x="45" y="13"/>
                        <a:pt x="54" y="0"/>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2" name="Freeform 97"/>
                <p:cNvSpPr/>
                <p:nvPr/>
              </p:nvSpPr>
              <p:spPr bwMode="auto">
                <a:xfrm>
                  <a:off x="6362" y="3449"/>
                  <a:ext cx="38" cy="197"/>
                </a:xfrm>
                <a:custGeom>
                  <a:avLst/>
                  <a:gdLst>
                    <a:gd name="T0" fmla="*/ 16 w 16"/>
                    <a:gd name="T1" fmla="*/ 83 h 83"/>
                    <a:gd name="T2" fmla="*/ 16 w 16"/>
                    <a:gd name="T3" fmla="*/ 71 h 83"/>
                    <a:gd name="T4" fmla="*/ 16 w 16"/>
                    <a:gd name="T5" fmla="*/ 11 h 83"/>
                    <a:gd name="T6" fmla="*/ 16 w 16"/>
                    <a:gd name="T7" fmla="*/ 0 h 83"/>
                    <a:gd name="T8" fmla="*/ 16 w 16"/>
                    <a:gd name="T9" fmla="*/ 83 h 83"/>
                  </a:gdLst>
                  <a:ahLst/>
                  <a:cxnLst>
                    <a:cxn ang="0">
                      <a:pos x="T0" y="T1"/>
                    </a:cxn>
                    <a:cxn ang="0">
                      <a:pos x="T2" y="T3"/>
                    </a:cxn>
                    <a:cxn ang="0">
                      <a:pos x="T4" y="T5"/>
                    </a:cxn>
                    <a:cxn ang="0">
                      <a:pos x="T6" y="T7"/>
                    </a:cxn>
                    <a:cxn ang="0">
                      <a:pos x="T8" y="T9"/>
                    </a:cxn>
                  </a:cxnLst>
                  <a:rect l="0" t="0" r="r" b="b"/>
                  <a:pathLst>
                    <a:path w="16" h="83">
                      <a:moveTo>
                        <a:pt x="16" y="83"/>
                      </a:moveTo>
                      <a:cubicBezTo>
                        <a:pt x="16" y="71"/>
                        <a:pt x="16" y="71"/>
                        <a:pt x="16" y="71"/>
                      </a:cubicBezTo>
                      <a:cubicBezTo>
                        <a:pt x="9" y="54"/>
                        <a:pt x="7" y="33"/>
                        <a:pt x="16" y="11"/>
                      </a:cubicBezTo>
                      <a:cubicBezTo>
                        <a:pt x="16" y="0"/>
                        <a:pt x="16" y="0"/>
                        <a:pt x="16" y="0"/>
                      </a:cubicBezTo>
                      <a:cubicBezTo>
                        <a:pt x="0" y="29"/>
                        <a:pt x="3" y="59"/>
                        <a:pt x="16" y="83"/>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3" name="Freeform 98"/>
                <p:cNvSpPr>
                  <a:spLocks noEditPoints="1"/>
                </p:cNvSpPr>
                <p:nvPr/>
              </p:nvSpPr>
              <p:spPr bwMode="auto">
                <a:xfrm>
                  <a:off x="1951" y="-35"/>
                  <a:ext cx="4452" cy="4388"/>
                </a:xfrm>
                <a:custGeom>
                  <a:avLst/>
                  <a:gdLst>
                    <a:gd name="T0" fmla="*/ 758 w 1882"/>
                    <a:gd name="T1" fmla="*/ 1829 h 1855"/>
                    <a:gd name="T2" fmla="*/ 1593 w 1882"/>
                    <a:gd name="T3" fmla="*/ 1854 h 1855"/>
                    <a:gd name="T4" fmla="*/ 1853 w 1882"/>
                    <a:gd name="T5" fmla="*/ 1233 h 1855"/>
                    <a:gd name="T6" fmla="*/ 1869 w 1882"/>
                    <a:gd name="T7" fmla="*/ 334 h 1855"/>
                    <a:gd name="T8" fmla="*/ 1164 w 1882"/>
                    <a:gd name="T9" fmla="*/ 14 h 1855"/>
                    <a:gd name="T10" fmla="*/ 298 w 1882"/>
                    <a:gd name="T11" fmla="*/ 0 h 1855"/>
                    <a:gd name="T12" fmla="*/ 1828 w 1882"/>
                    <a:gd name="T13" fmla="*/ 212 h 1855"/>
                    <a:gd name="T14" fmla="*/ 1251 w 1882"/>
                    <a:gd name="T15" fmla="*/ 213 h 1855"/>
                    <a:gd name="T16" fmla="*/ 1596 w 1882"/>
                    <a:gd name="T17" fmla="*/ 107 h 1855"/>
                    <a:gd name="T18" fmla="*/ 1560 w 1882"/>
                    <a:gd name="T19" fmla="*/ 1613 h 1855"/>
                    <a:gd name="T20" fmla="*/ 128 w 1882"/>
                    <a:gd name="T21" fmla="*/ 696 h 1855"/>
                    <a:gd name="T22" fmla="*/ 223 w 1882"/>
                    <a:gd name="T23" fmla="*/ 434 h 1855"/>
                    <a:gd name="T24" fmla="*/ 641 w 1882"/>
                    <a:gd name="T25" fmla="*/ 443 h 1855"/>
                    <a:gd name="T26" fmla="*/ 851 w 1882"/>
                    <a:gd name="T27" fmla="*/ 266 h 1855"/>
                    <a:gd name="T28" fmla="*/ 1473 w 1882"/>
                    <a:gd name="T29" fmla="*/ 1257 h 1855"/>
                    <a:gd name="T30" fmla="*/ 1338 w 1882"/>
                    <a:gd name="T31" fmla="*/ 1424 h 1855"/>
                    <a:gd name="T32" fmla="*/ 701 w 1882"/>
                    <a:gd name="T33" fmla="*/ 1362 h 1855"/>
                    <a:gd name="T34" fmla="*/ 238 w 1882"/>
                    <a:gd name="T35" fmla="*/ 1092 h 1855"/>
                    <a:gd name="T36" fmla="*/ 1020 w 1882"/>
                    <a:gd name="T37" fmla="*/ 236 h 1855"/>
                    <a:gd name="T38" fmla="*/ 1402 w 1882"/>
                    <a:gd name="T39" fmla="*/ 622 h 1855"/>
                    <a:gd name="T40" fmla="*/ 1276 w 1882"/>
                    <a:gd name="T41" fmla="*/ 1162 h 1855"/>
                    <a:gd name="T42" fmla="*/ 659 w 1882"/>
                    <a:gd name="T43" fmla="*/ 1149 h 1855"/>
                    <a:gd name="T44" fmla="*/ 377 w 1882"/>
                    <a:gd name="T45" fmla="*/ 1214 h 1855"/>
                    <a:gd name="T46" fmla="*/ 630 w 1882"/>
                    <a:gd name="T47" fmla="*/ 1161 h 1855"/>
                    <a:gd name="T48" fmla="*/ 572 w 1882"/>
                    <a:gd name="T49" fmla="*/ 1006 h 1855"/>
                    <a:gd name="T50" fmla="*/ 840 w 1882"/>
                    <a:gd name="T51" fmla="*/ 661 h 1855"/>
                    <a:gd name="T52" fmla="*/ 1323 w 1882"/>
                    <a:gd name="T53" fmla="*/ 525 h 1855"/>
                    <a:gd name="T54" fmla="*/ 1075 w 1882"/>
                    <a:gd name="T55" fmla="*/ 766 h 1855"/>
                    <a:gd name="T56" fmla="*/ 886 w 1882"/>
                    <a:gd name="T57" fmla="*/ 961 h 1855"/>
                    <a:gd name="T58" fmla="*/ 1038 w 1882"/>
                    <a:gd name="T59" fmla="*/ 995 h 1855"/>
                    <a:gd name="T60" fmla="*/ 1124 w 1882"/>
                    <a:gd name="T61" fmla="*/ 962 h 1855"/>
                    <a:gd name="T62" fmla="*/ 1082 w 1882"/>
                    <a:gd name="T63" fmla="*/ 1103 h 1855"/>
                    <a:gd name="T64" fmla="*/ 706 w 1882"/>
                    <a:gd name="T65" fmla="*/ 682 h 1855"/>
                    <a:gd name="T66" fmla="*/ 322 w 1882"/>
                    <a:gd name="T67" fmla="*/ 966 h 1855"/>
                    <a:gd name="T68" fmla="*/ 466 w 1882"/>
                    <a:gd name="T69" fmla="*/ 1385 h 1855"/>
                    <a:gd name="T70" fmla="*/ 793 w 1882"/>
                    <a:gd name="T71" fmla="*/ 1305 h 1855"/>
                    <a:gd name="T72" fmla="*/ 905 w 1882"/>
                    <a:gd name="T73" fmla="*/ 1537 h 1855"/>
                    <a:gd name="T74" fmla="*/ 1339 w 1882"/>
                    <a:gd name="T75" fmla="*/ 1206 h 1855"/>
                    <a:gd name="T76" fmla="*/ 1552 w 1882"/>
                    <a:gd name="T77" fmla="*/ 903 h 1855"/>
                    <a:gd name="T78" fmla="*/ 1377 w 1882"/>
                    <a:gd name="T79" fmla="*/ 523 h 1855"/>
                    <a:gd name="T80" fmla="*/ 771 w 1882"/>
                    <a:gd name="T81" fmla="*/ 478 h 1855"/>
                    <a:gd name="T82" fmla="*/ 570 w 1882"/>
                    <a:gd name="T83" fmla="*/ 675 h 1855"/>
                    <a:gd name="T84" fmla="*/ 261 w 1882"/>
                    <a:gd name="T85" fmla="*/ 666 h 1855"/>
                    <a:gd name="T86" fmla="*/ 191 w 1882"/>
                    <a:gd name="T87" fmla="*/ 1155 h 1855"/>
                    <a:gd name="T88" fmla="*/ 541 w 1882"/>
                    <a:gd name="T89" fmla="*/ 1534 h 1855"/>
                    <a:gd name="T90" fmla="*/ 1492 w 1882"/>
                    <a:gd name="T91" fmla="*/ 1009 h 1855"/>
                    <a:gd name="T92" fmla="*/ 1693 w 1882"/>
                    <a:gd name="T93" fmla="*/ 645 h 1855"/>
                    <a:gd name="T94" fmla="*/ 657 w 1882"/>
                    <a:gd name="T95" fmla="*/ 489 h 1855"/>
                    <a:gd name="T96" fmla="*/ 97 w 1882"/>
                    <a:gd name="T97" fmla="*/ 395 h 1855"/>
                    <a:gd name="T98" fmla="*/ 119 w 1882"/>
                    <a:gd name="T99" fmla="*/ 1357 h 1855"/>
                    <a:gd name="T100" fmla="*/ 315 w 1882"/>
                    <a:gd name="T101" fmla="*/ 1677 h 1855"/>
                    <a:gd name="T102" fmla="*/ 854 w 1882"/>
                    <a:gd name="T103" fmla="*/ 1720 h 1855"/>
                    <a:gd name="T104" fmla="*/ 970 w 1882"/>
                    <a:gd name="T105" fmla="*/ 1793 h 1855"/>
                    <a:gd name="T106" fmla="*/ 1303 w 1882"/>
                    <a:gd name="T107" fmla="*/ 1632 h 1855"/>
                    <a:gd name="T108" fmla="*/ 1600 w 1882"/>
                    <a:gd name="T109" fmla="*/ 1790 h 1855"/>
                    <a:gd name="T110" fmla="*/ 1806 w 1882"/>
                    <a:gd name="T111" fmla="*/ 1393 h 1855"/>
                    <a:gd name="T112" fmla="*/ 1797 w 1882"/>
                    <a:gd name="T113" fmla="*/ 1298 h 1855"/>
                    <a:gd name="T114" fmla="*/ 1784 w 1882"/>
                    <a:gd name="T115" fmla="*/ 728 h 1855"/>
                    <a:gd name="T116" fmla="*/ 1781 w 1882"/>
                    <a:gd name="T117" fmla="*/ 241 h 1855"/>
                    <a:gd name="T118" fmla="*/ 1693 w 1882"/>
                    <a:gd name="T119" fmla="*/ 476 h 1855"/>
                    <a:gd name="T120" fmla="*/ 1010 w 1882"/>
                    <a:gd name="T121" fmla="*/ 67 h 1855"/>
                    <a:gd name="T122" fmla="*/ 404 w 1882"/>
                    <a:gd name="T123" fmla="*/ 78 h 1855"/>
                    <a:gd name="T124" fmla="*/ 146 w 1882"/>
                    <a:gd name="T125" fmla="*/ 189 h 1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82" h="1855">
                      <a:moveTo>
                        <a:pt x="6" y="17"/>
                      </a:moveTo>
                      <a:cubicBezTo>
                        <a:pt x="11" y="26"/>
                        <a:pt x="31" y="49"/>
                        <a:pt x="41" y="59"/>
                      </a:cubicBezTo>
                      <a:cubicBezTo>
                        <a:pt x="3" y="108"/>
                        <a:pt x="16" y="179"/>
                        <a:pt x="49" y="196"/>
                      </a:cubicBezTo>
                      <a:cubicBezTo>
                        <a:pt x="47" y="207"/>
                        <a:pt x="47" y="218"/>
                        <a:pt x="48" y="229"/>
                      </a:cubicBezTo>
                      <a:cubicBezTo>
                        <a:pt x="30" y="232"/>
                        <a:pt x="13" y="234"/>
                        <a:pt x="4" y="236"/>
                      </a:cubicBezTo>
                      <a:cubicBezTo>
                        <a:pt x="10" y="247"/>
                        <a:pt x="27" y="271"/>
                        <a:pt x="45" y="296"/>
                      </a:cubicBezTo>
                      <a:cubicBezTo>
                        <a:pt x="28" y="304"/>
                        <a:pt x="11" y="312"/>
                        <a:pt x="4" y="316"/>
                      </a:cubicBezTo>
                      <a:cubicBezTo>
                        <a:pt x="13" y="331"/>
                        <a:pt x="36" y="362"/>
                        <a:pt x="59" y="393"/>
                      </a:cubicBezTo>
                      <a:cubicBezTo>
                        <a:pt x="44" y="402"/>
                        <a:pt x="36" y="423"/>
                        <a:pt x="45" y="449"/>
                      </a:cubicBezTo>
                      <a:cubicBezTo>
                        <a:pt x="45" y="449"/>
                        <a:pt x="44" y="450"/>
                        <a:pt x="44" y="450"/>
                      </a:cubicBezTo>
                      <a:cubicBezTo>
                        <a:pt x="16" y="470"/>
                        <a:pt x="8" y="506"/>
                        <a:pt x="30" y="538"/>
                      </a:cubicBezTo>
                      <a:cubicBezTo>
                        <a:pt x="40" y="552"/>
                        <a:pt x="56" y="561"/>
                        <a:pt x="72" y="564"/>
                      </a:cubicBezTo>
                      <a:cubicBezTo>
                        <a:pt x="32" y="585"/>
                        <a:pt x="39" y="647"/>
                        <a:pt x="102" y="653"/>
                      </a:cubicBezTo>
                      <a:cubicBezTo>
                        <a:pt x="102" y="657"/>
                        <a:pt x="102" y="662"/>
                        <a:pt x="102" y="666"/>
                      </a:cubicBezTo>
                      <a:cubicBezTo>
                        <a:pt x="52" y="678"/>
                        <a:pt x="50" y="729"/>
                        <a:pt x="69" y="768"/>
                      </a:cubicBezTo>
                      <a:cubicBezTo>
                        <a:pt x="69" y="768"/>
                        <a:pt x="68" y="769"/>
                        <a:pt x="67" y="769"/>
                      </a:cubicBezTo>
                      <a:cubicBezTo>
                        <a:pt x="22" y="782"/>
                        <a:pt x="0" y="849"/>
                        <a:pt x="33" y="889"/>
                      </a:cubicBezTo>
                      <a:cubicBezTo>
                        <a:pt x="5" y="917"/>
                        <a:pt x="11" y="965"/>
                        <a:pt x="46" y="984"/>
                      </a:cubicBezTo>
                      <a:cubicBezTo>
                        <a:pt x="34" y="1015"/>
                        <a:pt x="31" y="1047"/>
                        <a:pt x="36" y="1079"/>
                      </a:cubicBezTo>
                      <a:cubicBezTo>
                        <a:pt x="42" y="1118"/>
                        <a:pt x="56" y="1143"/>
                        <a:pt x="74" y="1164"/>
                      </a:cubicBezTo>
                      <a:cubicBezTo>
                        <a:pt x="47" y="1185"/>
                        <a:pt x="44" y="1223"/>
                        <a:pt x="67" y="1252"/>
                      </a:cubicBezTo>
                      <a:cubicBezTo>
                        <a:pt x="47" y="1264"/>
                        <a:pt x="31" y="1273"/>
                        <a:pt x="25" y="1277"/>
                      </a:cubicBezTo>
                      <a:cubicBezTo>
                        <a:pt x="34" y="1285"/>
                        <a:pt x="72" y="1318"/>
                        <a:pt x="103" y="1344"/>
                      </a:cubicBezTo>
                      <a:cubicBezTo>
                        <a:pt x="89" y="1362"/>
                        <a:pt x="71" y="1389"/>
                        <a:pt x="63" y="1399"/>
                      </a:cubicBezTo>
                      <a:cubicBezTo>
                        <a:pt x="73" y="1404"/>
                        <a:pt x="91" y="1413"/>
                        <a:pt x="117" y="1425"/>
                      </a:cubicBezTo>
                      <a:cubicBezTo>
                        <a:pt x="115" y="1450"/>
                        <a:pt x="116" y="1476"/>
                        <a:pt x="126" y="1505"/>
                      </a:cubicBezTo>
                      <a:cubicBezTo>
                        <a:pt x="66" y="1524"/>
                        <a:pt x="66" y="1620"/>
                        <a:pt x="136" y="1629"/>
                      </a:cubicBezTo>
                      <a:cubicBezTo>
                        <a:pt x="138" y="1645"/>
                        <a:pt x="146" y="1660"/>
                        <a:pt x="159" y="1671"/>
                      </a:cubicBezTo>
                      <a:cubicBezTo>
                        <a:pt x="124" y="1697"/>
                        <a:pt x="134" y="1752"/>
                        <a:pt x="174" y="1766"/>
                      </a:cubicBezTo>
                      <a:cubicBezTo>
                        <a:pt x="152" y="1796"/>
                        <a:pt x="128" y="1831"/>
                        <a:pt x="111" y="1854"/>
                      </a:cubicBezTo>
                      <a:cubicBezTo>
                        <a:pt x="118" y="1854"/>
                        <a:pt x="118" y="1854"/>
                        <a:pt x="118" y="1854"/>
                      </a:cubicBezTo>
                      <a:cubicBezTo>
                        <a:pt x="133" y="1834"/>
                        <a:pt x="158" y="1799"/>
                        <a:pt x="180" y="1768"/>
                      </a:cubicBezTo>
                      <a:cubicBezTo>
                        <a:pt x="183" y="1768"/>
                        <a:pt x="187" y="1769"/>
                        <a:pt x="190" y="1769"/>
                      </a:cubicBezTo>
                      <a:cubicBezTo>
                        <a:pt x="171" y="1795"/>
                        <a:pt x="149" y="1827"/>
                        <a:pt x="137" y="1846"/>
                      </a:cubicBezTo>
                      <a:cubicBezTo>
                        <a:pt x="146" y="1847"/>
                        <a:pt x="164" y="1848"/>
                        <a:pt x="185" y="1848"/>
                      </a:cubicBezTo>
                      <a:cubicBezTo>
                        <a:pt x="186" y="1850"/>
                        <a:pt x="187" y="1852"/>
                        <a:pt x="187" y="1854"/>
                      </a:cubicBezTo>
                      <a:cubicBezTo>
                        <a:pt x="195" y="1854"/>
                        <a:pt x="195" y="1854"/>
                        <a:pt x="195" y="1854"/>
                      </a:cubicBezTo>
                      <a:cubicBezTo>
                        <a:pt x="189" y="1839"/>
                        <a:pt x="187" y="1824"/>
                        <a:pt x="193" y="1811"/>
                      </a:cubicBezTo>
                      <a:cubicBezTo>
                        <a:pt x="201" y="1789"/>
                        <a:pt x="235" y="1765"/>
                        <a:pt x="254" y="1791"/>
                      </a:cubicBezTo>
                      <a:cubicBezTo>
                        <a:pt x="260" y="1798"/>
                        <a:pt x="263" y="1812"/>
                        <a:pt x="252" y="1828"/>
                      </a:cubicBezTo>
                      <a:cubicBezTo>
                        <a:pt x="250" y="1819"/>
                        <a:pt x="232" y="1800"/>
                        <a:pt x="221" y="1817"/>
                      </a:cubicBezTo>
                      <a:cubicBezTo>
                        <a:pt x="215" y="1827"/>
                        <a:pt x="216" y="1840"/>
                        <a:pt x="228" y="1854"/>
                      </a:cubicBezTo>
                      <a:cubicBezTo>
                        <a:pt x="241" y="1854"/>
                        <a:pt x="241" y="1854"/>
                        <a:pt x="241" y="1854"/>
                      </a:cubicBezTo>
                      <a:cubicBezTo>
                        <a:pt x="238" y="1853"/>
                        <a:pt x="236" y="1851"/>
                        <a:pt x="234" y="1849"/>
                      </a:cubicBezTo>
                      <a:cubicBezTo>
                        <a:pt x="250" y="1850"/>
                        <a:pt x="265" y="1850"/>
                        <a:pt x="279" y="1850"/>
                      </a:cubicBezTo>
                      <a:cubicBezTo>
                        <a:pt x="277" y="1851"/>
                        <a:pt x="275" y="1853"/>
                        <a:pt x="273" y="1854"/>
                      </a:cubicBezTo>
                      <a:cubicBezTo>
                        <a:pt x="286" y="1854"/>
                        <a:pt x="286" y="1854"/>
                        <a:pt x="286" y="1854"/>
                      </a:cubicBezTo>
                      <a:cubicBezTo>
                        <a:pt x="290" y="1849"/>
                        <a:pt x="293" y="1842"/>
                        <a:pt x="295" y="1835"/>
                      </a:cubicBezTo>
                      <a:cubicBezTo>
                        <a:pt x="303" y="1794"/>
                        <a:pt x="237" y="1741"/>
                        <a:pt x="221" y="1714"/>
                      </a:cubicBezTo>
                      <a:cubicBezTo>
                        <a:pt x="209" y="1693"/>
                        <a:pt x="205" y="1655"/>
                        <a:pt x="227" y="1623"/>
                      </a:cubicBezTo>
                      <a:cubicBezTo>
                        <a:pt x="232" y="1626"/>
                        <a:pt x="238" y="1628"/>
                        <a:pt x="243" y="1630"/>
                      </a:cubicBezTo>
                      <a:cubicBezTo>
                        <a:pt x="219" y="1688"/>
                        <a:pt x="244" y="1723"/>
                        <a:pt x="284" y="1771"/>
                      </a:cubicBezTo>
                      <a:cubicBezTo>
                        <a:pt x="276" y="1744"/>
                        <a:pt x="217" y="1702"/>
                        <a:pt x="249" y="1632"/>
                      </a:cubicBezTo>
                      <a:cubicBezTo>
                        <a:pt x="255" y="1635"/>
                        <a:pt x="262" y="1637"/>
                        <a:pt x="268" y="1638"/>
                      </a:cubicBezTo>
                      <a:cubicBezTo>
                        <a:pt x="262" y="1662"/>
                        <a:pt x="255" y="1683"/>
                        <a:pt x="252" y="1695"/>
                      </a:cubicBezTo>
                      <a:cubicBezTo>
                        <a:pt x="259" y="1694"/>
                        <a:pt x="273" y="1690"/>
                        <a:pt x="291" y="1684"/>
                      </a:cubicBezTo>
                      <a:cubicBezTo>
                        <a:pt x="282" y="1722"/>
                        <a:pt x="294" y="1767"/>
                        <a:pt x="320" y="1793"/>
                      </a:cubicBezTo>
                      <a:cubicBezTo>
                        <a:pt x="331" y="1815"/>
                        <a:pt x="333" y="1837"/>
                        <a:pt x="331" y="1854"/>
                      </a:cubicBezTo>
                      <a:cubicBezTo>
                        <a:pt x="338" y="1854"/>
                        <a:pt x="338" y="1854"/>
                        <a:pt x="338" y="1854"/>
                      </a:cubicBezTo>
                      <a:cubicBezTo>
                        <a:pt x="339" y="1839"/>
                        <a:pt x="338" y="1821"/>
                        <a:pt x="330" y="1802"/>
                      </a:cubicBezTo>
                      <a:cubicBezTo>
                        <a:pt x="339" y="1808"/>
                        <a:pt x="349" y="1813"/>
                        <a:pt x="359" y="1816"/>
                      </a:cubicBezTo>
                      <a:cubicBezTo>
                        <a:pt x="361" y="1830"/>
                        <a:pt x="360" y="1843"/>
                        <a:pt x="356" y="1854"/>
                      </a:cubicBezTo>
                      <a:cubicBezTo>
                        <a:pt x="362" y="1854"/>
                        <a:pt x="362" y="1854"/>
                        <a:pt x="362" y="1854"/>
                      </a:cubicBezTo>
                      <a:cubicBezTo>
                        <a:pt x="366" y="1843"/>
                        <a:pt x="367" y="1831"/>
                        <a:pt x="365" y="1817"/>
                      </a:cubicBezTo>
                      <a:cubicBezTo>
                        <a:pt x="372" y="1819"/>
                        <a:pt x="380" y="1819"/>
                        <a:pt x="387" y="1819"/>
                      </a:cubicBezTo>
                      <a:cubicBezTo>
                        <a:pt x="387" y="1834"/>
                        <a:pt x="380" y="1846"/>
                        <a:pt x="371" y="1854"/>
                      </a:cubicBezTo>
                      <a:cubicBezTo>
                        <a:pt x="380" y="1854"/>
                        <a:pt x="380" y="1854"/>
                        <a:pt x="380" y="1854"/>
                      </a:cubicBezTo>
                      <a:cubicBezTo>
                        <a:pt x="381" y="1852"/>
                        <a:pt x="383" y="1851"/>
                        <a:pt x="384" y="1848"/>
                      </a:cubicBezTo>
                      <a:cubicBezTo>
                        <a:pt x="385" y="1850"/>
                        <a:pt x="386" y="1852"/>
                        <a:pt x="387" y="1854"/>
                      </a:cubicBezTo>
                      <a:cubicBezTo>
                        <a:pt x="392" y="1854"/>
                        <a:pt x="392" y="1854"/>
                        <a:pt x="392" y="1854"/>
                      </a:cubicBezTo>
                      <a:cubicBezTo>
                        <a:pt x="390" y="1851"/>
                        <a:pt x="388" y="1847"/>
                        <a:pt x="387" y="1843"/>
                      </a:cubicBezTo>
                      <a:cubicBezTo>
                        <a:pt x="391" y="1836"/>
                        <a:pt x="392" y="1828"/>
                        <a:pt x="392" y="1819"/>
                      </a:cubicBezTo>
                      <a:cubicBezTo>
                        <a:pt x="395" y="1818"/>
                        <a:pt x="398" y="1818"/>
                        <a:pt x="400" y="1817"/>
                      </a:cubicBezTo>
                      <a:cubicBezTo>
                        <a:pt x="400" y="1833"/>
                        <a:pt x="406" y="1845"/>
                        <a:pt x="415" y="1854"/>
                      </a:cubicBezTo>
                      <a:cubicBezTo>
                        <a:pt x="423" y="1854"/>
                        <a:pt x="423" y="1854"/>
                        <a:pt x="423" y="1854"/>
                      </a:cubicBezTo>
                      <a:cubicBezTo>
                        <a:pt x="412" y="1846"/>
                        <a:pt x="405" y="1833"/>
                        <a:pt x="405" y="1816"/>
                      </a:cubicBezTo>
                      <a:cubicBezTo>
                        <a:pt x="410" y="1815"/>
                        <a:pt x="414" y="1813"/>
                        <a:pt x="418" y="1811"/>
                      </a:cubicBezTo>
                      <a:cubicBezTo>
                        <a:pt x="422" y="1827"/>
                        <a:pt x="432" y="1838"/>
                        <a:pt x="447" y="1844"/>
                      </a:cubicBezTo>
                      <a:cubicBezTo>
                        <a:pt x="445" y="1847"/>
                        <a:pt x="442" y="1850"/>
                        <a:pt x="440" y="1854"/>
                      </a:cubicBezTo>
                      <a:cubicBezTo>
                        <a:pt x="448" y="1854"/>
                        <a:pt x="448" y="1854"/>
                        <a:pt x="448" y="1854"/>
                      </a:cubicBezTo>
                      <a:cubicBezTo>
                        <a:pt x="458" y="1841"/>
                        <a:pt x="468" y="1828"/>
                        <a:pt x="472" y="1821"/>
                      </a:cubicBezTo>
                      <a:cubicBezTo>
                        <a:pt x="478" y="1809"/>
                        <a:pt x="482" y="1800"/>
                        <a:pt x="469" y="1789"/>
                      </a:cubicBezTo>
                      <a:cubicBezTo>
                        <a:pt x="450" y="1772"/>
                        <a:pt x="427" y="1748"/>
                        <a:pt x="419" y="1736"/>
                      </a:cubicBezTo>
                      <a:cubicBezTo>
                        <a:pt x="415" y="1730"/>
                        <a:pt x="412" y="1724"/>
                        <a:pt x="412" y="1717"/>
                      </a:cubicBezTo>
                      <a:cubicBezTo>
                        <a:pt x="430" y="1695"/>
                        <a:pt x="450" y="1668"/>
                        <a:pt x="465" y="1650"/>
                      </a:cubicBezTo>
                      <a:cubicBezTo>
                        <a:pt x="464" y="1647"/>
                        <a:pt x="462" y="1645"/>
                        <a:pt x="460" y="1642"/>
                      </a:cubicBezTo>
                      <a:cubicBezTo>
                        <a:pt x="464" y="1638"/>
                        <a:pt x="469" y="1633"/>
                        <a:pt x="474" y="1629"/>
                      </a:cubicBezTo>
                      <a:cubicBezTo>
                        <a:pt x="478" y="1631"/>
                        <a:pt x="481" y="1632"/>
                        <a:pt x="484" y="1634"/>
                      </a:cubicBezTo>
                      <a:cubicBezTo>
                        <a:pt x="469" y="1655"/>
                        <a:pt x="449" y="1683"/>
                        <a:pt x="437" y="1700"/>
                      </a:cubicBezTo>
                      <a:cubicBezTo>
                        <a:pt x="428" y="1714"/>
                        <a:pt x="429" y="1721"/>
                        <a:pt x="437" y="1734"/>
                      </a:cubicBezTo>
                      <a:cubicBezTo>
                        <a:pt x="445" y="1745"/>
                        <a:pt x="467" y="1767"/>
                        <a:pt x="484" y="1785"/>
                      </a:cubicBezTo>
                      <a:cubicBezTo>
                        <a:pt x="492" y="1794"/>
                        <a:pt x="492" y="1804"/>
                        <a:pt x="486" y="1816"/>
                      </a:cubicBezTo>
                      <a:cubicBezTo>
                        <a:pt x="483" y="1822"/>
                        <a:pt x="471" y="1839"/>
                        <a:pt x="461" y="1854"/>
                      </a:cubicBezTo>
                      <a:cubicBezTo>
                        <a:pt x="468" y="1854"/>
                        <a:pt x="468" y="1854"/>
                        <a:pt x="468" y="1854"/>
                      </a:cubicBezTo>
                      <a:cubicBezTo>
                        <a:pt x="478" y="1839"/>
                        <a:pt x="490" y="1824"/>
                        <a:pt x="493" y="1817"/>
                      </a:cubicBezTo>
                      <a:cubicBezTo>
                        <a:pt x="500" y="1804"/>
                        <a:pt x="496" y="1790"/>
                        <a:pt x="488" y="1781"/>
                      </a:cubicBezTo>
                      <a:cubicBezTo>
                        <a:pt x="471" y="1763"/>
                        <a:pt x="452" y="1744"/>
                        <a:pt x="444" y="1732"/>
                      </a:cubicBezTo>
                      <a:cubicBezTo>
                        <a:pt x="435" y="1720"/>
                        <a:pt x="437" y="1711"/>
                        <a:pt x="446" y="1697"/>
                      </a:cubicBezTo>
                      <a:cubicBezTo>
                        <a:pt x="459" y="1678"/>
                        <a:pt x="478" y="1653"/>
                        <a:pt x="491" y="1636"/>
                      </a:cubicBezTo>
                      <a:cubicBezTo>
                        <a:pt x="502" y="1639"/>
                        <a:pt x="514" y="1640"/>
                        <a:pt x="525" y="1638"/>
                      </a:cubicBezTo>
                      <a:cubicBezTo>
                        <a:pt x="528" y="1640"/>
                        <a:pt x="530" y="1643"/>
                        <a:pt x="533" y="1646"/>
                      </a:cubicBezTo>
                      <a:cubicBezTo>
                        <a:pt x="529" y="1655"/>
                        <a:pt x="526" y="1662"/>
                        <a:pt x="524" y="1668"/>
                      </a:cubicBezTo>
                      <a:cubicBezTo>
                        <a:pt x="528" y="1667"/>
                        <a:pt x="537" y="1664"/>
                        <a:pt x="548" y="1661"/>
                      </a:cubicBezTo>
                      <a:cubicBezTo>
                        <a:pt x="551" y="1664"/>
                        <a:pt x="551" y="1664"/>
                        <a:pt x="551" y="1664"/>
                      </a:cubicBezTo>
                      <a:cubicBezTo>
                        <a:pt x="532" y="1691"/>
                        <a:pt x="530" y="1730"/>
                        <a:pt x="551" y="1758"/>
                      </a:cubicBezTo>
                      <a:cubicBezTo>
                        <a:pt x="567" y="1780"/>
                        <a:pt x="591" y="1792"/>
                        <a:pt x="616" y="1795"/>
                      </a:cubicBezTo>
                      <a:cubicBezTo>
                        <a:pt x="604" y="1813"/>
                        <a:pt x="590" y="1834"/>
                        <a:pt x="576" y="1854"/>
                      </a:cubicBezTo>
                      <a:cubicBezTo>
                        <a:pt x="584" y="1854"/>
                        <a:pt x="584" y="1854"/>
                        <a:pt x="584" y="1854"/>
                      </a:cubicBezTo>
                      <a:cubicBezTo>
                        <a:pt x="597" y="1834"/>
                        <a:pt x="611" y="1813"/>
                        <a:pt x="623" y="1795"/>
                      </a:cubicBezTo>
                      <a:cubicBezTo>
                        <a:pt x="627" y="1795"/>
                        <a:pt x="631" y="1795"/>
                        <a:pt x="635" y="1795"/>
                      </a:cubicBezTo>
                      <a:cubicBezTo>
                        <a:pt x="623" y="1812"/>
                        <a:pt x="610" y="1833"/>
                        <a:pt x="596" y="1854"/>
                      </a:cubicBezTo>
                      <a:cubicBezTo>
                        <a:pt x="603" y="1854"/>
                        <a:pt x="603" y="1854"/>
                        <a:pt x="603" y="1854"/>
                      </a:cubicBezTo>
                      <a:cubicBezTo>
                        <a:pt x="608" y="1846"/>
                        <a:pt x="613" y="1838"/>
                        <a:pt x="618" y="1830"/>
                      </a:cubicBezTo>
                      <a:cubicBezTo>
                        <a:pt x="621" y="1839"/>
                        <a:pt x="625" y="1847"/>
                        <a:pt x="628" y="1854"/>
                      </a:cubicBezTo>
                      <a:cubicBezTo>
                        <a:pt x="636" y="1854"/>
                        <a:pt x="636" y="1854"/>
                        <a:pt x="636" y="1854"/>
                      </a:cubicBezTo>
                      <a:cubicBezTo>
                        <a:pt x="631" y="1845"/>
                        <a:pt x="627" y="1834"/>
                        <a:pt x="624" y="1822"/>
                      </a:cubicBezTo>
                      <a:cubicBezTo>
                        <a:pt x="631" y="1812"/>
                        <a:pt x="637" y="1802"/>
                        <a:pt x="643" y="1793"/>
                      </a:cubicBezTo>
                      <a:cubicBezTo>
                        <a:pt x="647" y="1793"/>
                        <a:pt x="651" y="1792"/>
                        <a:pt x="654" y="1790"/>
                      </a:cubicBezTo>
                      <a:cubicBezTo>
                        <a:pt x="654" y="1814"/>
                        <a:pt x="663" y="1834"/>
                        <a:pt x="677" y="1854"/>
                      </a:cubicBezTo>
                      <a:cubicBezTo>
                        <a:pt x="685" y="1854"/>
                        <a:pt x="685" y="1854"/>
                        <a:pt x="685" y="1854"/>
                      </a:cubicBezTo>
                      <a:cubicBezTo>
                        <a:pt x="671" y="1833"/>
                        <a:pt x="661" y="1812"/>
                        <a:pt x="662" y="1787"/>
                      </a:cubicBezTo>
                      <a:cubicBezTo>
                        <a:pt x="669" y="1784"/>
                        <a:pt x="676" y="1780"/>
                        <a:pt x="682" y="1774"/>
                      </a:cubicBezTo>
                      <a:cubicBezTo>
                        <a:pt x="686" y="1801"/>
                        <a:pt x="700" y="1828"/>
                        <a:pt x="717" y="1854"/>
                      </a:cubicBezTo>
                      <a:cubicBezTo>
                        <a:pt x="725" y="1854"/>
                        <a:pt x="725" y="1854"/>
                        <a:pt x="725" y="1854"/>
                      </a:cubicBezTo>
                      <a:cubicBezTo>
                        <a:pt x="707" y="1826"/>
                        <a:pt x="692" y="1797"/>
                        <a:pt x="692" y="1770"/>
                      </a:cubicBezTo>
                      <a:cubicBezTo>
                        <a:pt x="707" y="1783"/>
                        <a:pt x="727" y="1800"/>
                        <a:pt x="746" y="1817"/>
                      </a:cubicBezTo>
                      <a:cubicBezTo>
                        <a:pt x="748" y="1830"/>
                        <a:pt x="753" y="1842"/>
                        <a:pt x="760" y="1854"/>
                      </a:cubicBezTo>
                      <a:cubicBezTo>
                        <a:pt x="769" y="1854"/>
                        <a:pt x="769" y="1854"/>
                        <a:pt x="769" y="1854"/>
                      </a:cubicBezTo>
                      <a:cubicBezTo>
                        <a:pt x="764" y="1846"/>
                        <a:pt x="761" y="1837"/>
                        <a:pt x="758" y="1829"/>
                      </a:cubicBezTo>
                      <a:cubicBezTo>
                        <a:pt x="768" y="1838"/>
                        <a:pt x="778" y="1846"/>
                        <a:pt x="787" y="1854"/>
                      </a:cubicBezTo>
                      <a:cubicBezTo>
                        <a:pt x="795" y="1854"/>
                        <a:pt x="795" y="1854"/>
                        <a:pt x="795" y="1854"/>
                      </a:cubicBezTo>
                      <a:cubicBezTo>
                        <a:pt x="768" y="1830"/>
                        <a:pt x="724" y="1788"/>
                        <a:pt x="693" y="1764"/>
                      </a:cubicBezTo>
                      <a:cubicBezTo>
                        <a:pt x="698" y="1757"/>
                        <a:pt x="702" y="1751"/>
                        <a:pt x="705" y="1744"/>
                      </a:cubicBezTo>
                      <a:cubicBezTo>
                        <a:pt x="731" y="1767"/>
                        <a:pt x="768" y="1803"/>
                        <a:pt x="792" y="1822"/>
                      </a:cubicBezTo>
                      <a:cubicBezTo>
                        <a:pt x="792" y="1814"/>
                        <a:pt x="791" y="1744"/>
                        <a:pt x="791" y="1703"/>
                      </a:cubicBezTo>
                      <a:cubicBezTo>
                        <a:pt x="798" y="1702"/>
                        <a:pt x="804" y="1702"/>
                        <a:pt x="811" y="1701"/>
                      </a:cubicBezTo>
                      <a:cubicBezTo>
                        <a:pt x="812" y="1744"/>
                        <a:pt x="812" y="1822"/>
                        <a:pt x="812" y="1854"/>
                      </a:cubicBezTo>
                      <a:cubicBezTo>
                        <a:pt x="817" y="1854"/>
                        <a:pt x="817" y="1854"/>
                        <a:pt x="817" y="1854"/>
                      </a:cubicBezTo>
                      <a:cubicBezTo>
                        <a:pt x="817" y="1849"/>
                        <a:pt x="817" y="1843"/>
                        <a:pt x="817" y="1837"/>
                      </a:cubicBezTo>
                      <a:cubicBezTo>
                        <a:pt x="826" y="1843"/>
                        <a:pt x="834" y="1849"/>
                        <a:pt x="842" y="1854"/>
                      </a:cubicBezTo>
                      <a:cubicBezTo>
                        <a:pt x="844" y="1854"/>
                        <a:pt x="844" y="1854"/>
                        <a:pt x="844" y="1854"/>
                      </a:cubicBezTo>
                      <a:cubicBezTo>
                        <a:pt x="836" y="1848"/>
                        <a:pt x="827" y="1841"/>
                        <a:pt x="817" y="1833"/>
                      </a:cubicBezTo>
                      <a:cubicBezTo>
                        <a:pt x="817" y="1829"/>
                        <a:pt x="817" y="1825"/>
                        <a:pt x="817" y="1820"/>
                      </a:cubicBezTo>
                      <a:cubicBezTo>
                        <a:pt x="833" y="1832"/>
                        <a:pt x="850" y="1843"/>
                        <a:pt x="864" y="1852"/>
                      </a:cubicBezTo>
                      <a:cubicBezTo>
                        <a:pt x="852" y="1843"/>
                        <a:pt x="835" y="1829"/>
                        <a:pt x="817" y="1816"/>
                      </a:cubicBezTo>
                      <a:cubicBezTo>
                        <a:pt x="817" y="1804"/>
                        <a:pt x="817" y="1804"/>
                        <a:pt x="817" y="1804"/>
                      </a:cubicBezTo>
                      <a:cubicBezTo>
                        <a:pt x="834" y="1815"/>
                        <a:pt x="851" y="1827"/>
                        <a:pt x="866" y="1836"/>
                      </a:cubicBezTo>
                      <a:cubicBezTo>
                        <a:pt x="853" y="1826"/>
                        <a:pt x="836" y="1813"/>
                        <a:pt x="817" y="1799"/>
                      </a:cubicBezTo>
                      <a:cubicBezTo>
                        <a:pt x="817" y="1795"/>
                        <a:pt x="817" y="1792"/>
                        <a:pt x="818" y="1788"/>
                      </a:cubicBezTo>
                      <a:cubicBezTo>
                        <a:pt x="836" y="1801"/>
                        <a:pt x="856" y="1815"/>
                        <a:pt x="873" y="1825"/>
                      </a:cubicBezTo>
                      <a:cubicBezTo>
                        <a:pt x="859" y="1815"/>
                        <a:pt x="839" y="1799"/>
                        <a:pt x="818" y="1783"/>
                      </a:cubicBezTo>
                      <a:cubicBezTo>
                        <a:pt x="818" y="1773"/>
                        <a:pt x="818" y="1773"/>
                        <a:pt x="818" y="1773"/>
                      </a:cubicBezTo>
                      <a:cubicBezTo>
                        <a:pt x="836" y="1786"/>
                        <a:pt x="857" y="1800"/>
                        <a:pt x="874" y="1811"/>
                      </a:cubicBezTo>
                      <a:cubicBezTo>
                        <a:pt x="859" y="1800"/>
                        <a:pt x="839" y="1784"/>
                        <a:pt x="818" y="1768"/>
                      </a:cubicBezTo>
                      <a:cubicBezTo>
                        <a:pt x="818" y="1759"/>
                        <a:pt x="818" y="1759"/>
                        <a:pt x="818" y="1759"/>
                      </a:cubicBezTo>
                      <a:cubicBezTo>
                        <a:pt x="854" y="1784"/>
                        <a:pt x="895" y="1813"/>
                        <a:pt x="914" y="1826"/>
                      </a:cubicBezTo>
                      <a:cubicBezTo>
                        <a:pt x="909" y="1802"/>
                        <a:pt x="901" y="1720"/>
                        <a:pt x="895" y="1670"/>
                      </a:cubicBezTo>
                      <a:cubicBezTo>
                        <a:pt x="903" y="1665"/>
                        <a:pt x="910" y="1660"/>
                        <a:pt x="917" y="1655"/>
                      </a:cubicBezTo>
                      <a:cubicBezTo>
                        <a:pt x="948" y="1854"/>
                        <a:pt x="948" y="1854"/>
                        <a:pt x="948" y="1854"/>
                      </a:cubicBezTo>
                      <a:cubicBezTo>
                        <a:pt x="954" y="1854"/>
                        <a:pt x="954" y="1854"/>
                        <a:pt x="954" y="1854"/>
                      </a:cubicBezTo>
                      <a:cubicBezTo>
                        <a:pt x="923" y="1651"/>
                        <a:pt x="923" y="1651"/>
                        <a:pt x="923" y="1651"/>
                      </a:cubicBezTo>
                      <a:cubicBezTo>
                        <a:pt x="928" y="1648"/>
                        <a:pt x="932" y="1645"/>
                        <a:pt x="936" y="1642"/>
                      </a:cubicBezTo>
                      <a:cubicBezTo>
                        <a:pt x="975" y="1854"/>
                        <a:pt x="975" y="1854"/>
                        <a:pt x="975" y="1854"/>
                      </a:cubicBezTo>
                      <a:cubicBezTo>
                        <a:pt x="1000" y="1854"/>
                        <a:pt x="1000" y="1854"/>
                        <a:pt x="1000" y="1854"/>
                      </a:cubicBezTo>
                      <a:cubicBezTo>
                        <a:pt x="1000" y="1853"/>
                        <a:pt x="1000" y="1852"/>
                        <a:pt x="1000" y="1850"/>
                      </a:cubicBezTo>
                      <a:cubicBezTo>
                        <a:pt x="1007" y="1850"/>
                        <a:pt x="1014" y="1849"/>
                        <a:pt x="1020" y="1847"/>
                      </a:cubicBezTo>
                      <a:cubicBezTo>
                        <a:pt x="1020" y="1850"/>
                        <a:pt x="1019" y="1852"/>
                        <a:pt x="1019" y="1854"/>
                      </a:cubicBezTo>
                      <a:cubicBezTo>
                        <a:pt x="1026" y="1854"/>
                        <a:pt x="1026" y="1854"/>
                        <a:pt x="1026" y="1854"/>
                      </a:cubicBezTo>
                      <a:cubicBezTo>
                        <a:pt x="1027" y="1851"/>
                        <a:pt x="1027" y="1848"/>
                        <a:pt x="1028" y="1845"/>
                      </a:cubicBezTo>
                      <a:cubicBezTo>
                        <a:pt x="1034" y="1843"/>
                        <a:pt x="1039" y="1840"/>
                        <a:pt x="1044" y="1836"/>
                      </a:cubicBezTo>
                      <a:cubicBezTo>
                        <a:pt x="1043" y="1842"/>
                        <a:pt x="1041" y="1848"/>
                        <a:pt x="1040" y="1854"/>
                      </a:cubicBezTo>
                      <a:cubicBezTo>
                        <a:pt x="1047" y="1854"/>
                        <a:pt x="1047" y="1854"/>
                        <a:pt x="1047" y="1854"/>
                      </a:cubicBezTo>
                      <a:cubicBezTo>
                        <a:pt x="1048" y="1848"/>
                        <a:pt x="1050" y="1842"/>
                        <a:pt x="1051" y="1837"/>
                      </a:cubicBezTo>
                      <a:cubicBezTo>
                        <a:pt x="1056" y="1842"/>
                        <a:pt x="1061" y="1848"/>
                        <a:pt x="1067" y="1854"/>
                      </a:cubicBezTo>
                      <a:cubicBezTo>
                        <a:pt x="1077" y="1854"/>
                        <a:pt x="1077" y="1854"/>
                        <a:pt x="1077" y="1854"/>
                      </a:cubicBezTo>
                      <a:cubicBezTo>
                        <a:pt x="1069" y="1845"/>
                        <a:pt x="1060" y="1836"/>
                        <a:pt x="1053" y="1828"/>
                      </a:cubicBezTo>
                      <a:cubicBezTo>
                        <a:pt x="1056" y="1824"/>
                        <a:pt x="1059" y="1819"/>
                        <a:pt x="1062" y="1813"/>
                      </a:cubicBezTo>
                      <a:cubicBezTo>
                        <a:pt x="1073" y="1825"/>
                        <a:pt x="1087" y="1839"/>
                        <a:pt x="1102" y="1854"/>
                      </a:cubicBezTo>
                      <a:cubicBezTo>
                        <a:pt x="1113" y="1854"/>
                        <a:pt x="1113" y="1854"/>
                        <a:pt x="1113" y="1854"/>
                      </a:cubicBezTo>
                      <a:cubicBezTo>
                        <a:pt x="1097" y="1838"/>
                        <a:pt x="1081" y="1821"/>
                        <a:pt x="1065" y="1805"/>
                      </a:cubicBezTo>
                      <a:cubicBezTo>
                        <a:pt x="1068" y="1800"/>
                        <a:pt x="1069" y="1794"/>
                        <a:pt x="1070" y="1788"/>
                      </a:cubicBezTo>
                      <a:cubicBezTo>
                        <a:pt x="1075" y="1791"/>
                        <a:pt x="1080" y="1793"/>
                        <a:pt x="1086" y="1794"/>
                      </a:cubicBezTo>
                      <a:cubicBezTo>
                        <a:pt x="1088" y="1802"/>
                        <a:pt x="1091" y="1811"/>
                        <a:pt x="1093" y="1816"/>
                      </a:cubicBezTo>
                      <a:cubicBezTo>
                        <a:pt x="1104" y="1816"/>
                        <a:pt x="1131" y="1811"/>
                        <a:pt x="1142" y="1808"/>
                      </a:cubicBezTo>
                      <a:cubicBezTo>
                        <a:pt x="1145" y="1825"/>
                        <a:pt x="1149" y="1842"/>
                        <a:pt x="1152" y="1854"/>
                      </a:cubicBezTo>
                      <a:cubicBezTo>
                        <a:pt x="1162" y="1854"/>
                        <a:pt x="1162" y="1854"/>
                        <a:pt x="1162" y="1854"/>
                      </a:cubicBezTo>
                      <a:cubicBezTo>
                        <a:pt x="1178" y="1832"/>
                        <a:pt x="1201" y="1797"/>
                        <a:pt x="1221" y="1767"/>
                      </a:cubicBezTo>
                      <a:cubicBezTo>
                        <a:pt x="1226" y="1758"/>
                        <a:pt x="1232" y="1750"/>
                        <a:pt x="1236" y="1743"/>
                      </a:cubicBezTo>
                      <a:cubicBezTo>
                        <a:pt x="1239" y="1741"/>
                        <a:pt x="1241" y="1739"/>
                        <a:pt x="1243" y="1736"/>
                      </a:cubicBezTo>
                      <a:cubicBezTo>
                        <a:pt x="1261" y="1745"/>
                        <a:pt x="1286" y="1756"/>
                        <a:pt x="1300" y="1763"/>
                      </a:cubicBezTo>
                      <a:cubicBezTo>
                        <a:pt x="1306" y="1778"/>
                        <a:pt x="1317" y="1791"/>
                        <a:pt x="1331" y="1803"/>
                      </a:cubicBezTo>
                      <a:cubicBezTo>
                        <a:pt x="1318" y="1807"/>
                        <a:pt x="1299" y="1813"/>
                        <a:pt x="1277" y="1820"/>
                      </a:cubicBezTo>
                      <a:cubicBezTo>
                        <a:pt x="1262" y="1760"/>
                        <a:pt x="1262" y="1760"/>
                        <a:pt x="1262" y="1760"/>
                      </a:cubicBezTo>
                      <a:cubicBezTo>
                        <a:pt x="1230" y="1771"/>
                        <a:pt x="1230" y="1771"/>
                        <a:pt x="1230" y="1771"/>
                      </a:cubicBezTo>
                      <a:cubicBezTo>
                        <a:pt x="1246" y="1829"/>
                        <a:pt x="1246" y="1829"/>
                        <a:pt x="1246" y="1829"/>
                      </a:cubicBezTo>
                      <a:cubicBezTo>
                        <a:pt x="1217" y="1839"/>
                        <a:pt x="1187" y="1848"/>
                        <a:pt x="1163" y="1854"/>
                      </a:cubicBezTo>
                      <a:cubicBezTo>
                        <a:pt x="1182" y="1854"/>
                        <a:pt x="1182" y="1854"/>
                        <a:pt x="1182" y="1854"/>
                      </a:cubicBezTo>
                      <a:cubicBezTo>
                        <a:pt x="1202" y="1848"/>
                        <a:pt x="1225" y="1841"/>
                        <a:pt x="1248" y="1834"/>
                      </a:cubicBezTo>
                      <a:cubicBezTo>
                        <a:pt x="1251" y="1847"/>
                        <a:pt x="1251" y="1847"/>
                        <a:pt x="1251" y="1847"/>
                      </a:cubicBezTo>
                      <a:cubicBezTo>
                        <a:pt x="1229" y="1854"/>
                        <a:pt x="1229" y="1854"/>
                        <a:pt x="1229" y="1854"/>
                      </a:cubicBezTo>
                      <a:cubicBezTo>
                        <a:pt x="1247" y="1854"/>
                        <a:pt x="1247" y="1854"/>
                        <a:pt x="1247" y="1854"/>
                      </a:cubicBezTo>
                      <a:cubicBezTo>
                        <a:pt x="1258" y="1851"/>
                        <a:pt x="1258" y="1851"/>
                        <a:pt x="1258" y="1851"/>
                      </a:cubicBezTo>
                      <a:cubicBezTo>
                        <a:pt x="1239" y="1776"/>
                        <a:pt x="1239" y="1776"/>
                        <a:pt x="1239" y="1776"/>
                      </a:cubicBezTo>
                      <a:cubicBezTo>
                        <a:pt x="1258" y="1769"/>
                        <a:pt x="1258" y="1769"/>
                        <a:pt x="1258" y="1769"/>
                      </a:cubicBezTo>
                      <a:cubicBezTo>
                        <a:pt x="1277" y="1845"/>
                        <a:pt x="1277" y="1845"/>
                        <a:pt x="1277" y="1845"/>
                      </a:cubicBezTo>
                      <a:cubicBezTo>
                        <a:pt x="1299" y="1839"/>
                        <a:pt x="1299" y="1839"/>
                        <a:pt x="1299" y="1839"/>
                      </a:cubicBezTo>
                      <a:cubicBezTo>
                        <a:pt x="1294" y="1854"/>
                        <a:pt x="1294" y="1854"/>
                        <a:pt x="1294" y="1854"/>
                      </a:cubicBezTo>
                      <a:cubicBezTo>
                        <a:pt x="1299" y="1854"/>
                        <a:pt x="1299" y="1854"/>
                        <a:pt x="1299" y="1854"/>
                      </a:cubicBezTo>
                      <a:cubicBezTo>
                        <a:pt x="1308" y="1832"/>
                        <a:pt x="1308" y="1832"/>
                        <a:pt x="1308" y="1832"/>
                      </a:cubicBezTo>
                      <a:cubicBezTo>
                        <a:pt x="1281" y="1838"/>
                        <a:pt x="1281" y="1838"/>
                        <a:pt x="1281" y="1838"/>
                      </a:cubicBezTo>
                      <a:cubicBezTo>
                        <a:pt x="1278" y="1825"/>
                        <a:pt x="1278" y="1825"/>
                        <a:pt x="1278" y="1825"/>
                      </a:cubicBezTo>
                      <a:cubicBezTo>
                        <a:pt x="1301" y="1818"/>
                        <a:pt x="1322" y="1812"/>
                        <a:pt x="1335" y="1808"/>
                      </a:cubicBezTo>
                      <a:cubicBezTo>
                        <a:pt x="1341" y="1813"/>
                        <a:pt x="1347" y="1819"/>
                        <a:pt x="1353" y="1824"/>
                      </a:cubicBezTo>
                      <a:cubicBezTo>
                        <a:pt x="1349" y="1833"/>
                        <a:pt x="1344" y="1844"/>
                        <a:pt x="1339" y="1854"/>
                      </a:cubicBezTo>
                      <a:cubicBezTo>
                        <a:pt x="1372" y="1854"/>
                        <a:pt x="1372" y="1854"/>
                        <a:pt x="1372" y="1854"/>
                      </a:cubicBezTo>
                      <a:cubicBezTo>
                        <a:pt x="1373" y="1853"/>
                        <a:pt x="1375" y="1852"/>
                        <a:pt x="1376" y="1851"/>
                      </a:cubicBezTo>
                      <a:cubicBezTo>
                        <a:pt x="1376" y="1852"/>
                        <a:pt x="1377" y="1853"/>
                        <a:pt x="1377" y="1854"/>
                      </a:cubicBezTo>
                      <a:cubicBezTo>
                        <a:pt x="1385" y="1854"/>
                        <a:pt x="1385" y="1854"/>
                        <a:pt x="1385" y="1854"/>
                      </a:cubicBezTo>
                      <a:cubicBezTo>
                        <a:pt x="1364" y="1813"/>
                        <a:pt x="1307" y="1787"/>
                        <a:pt x="1305" y="1744"/>
                      </a:cubicBezTo>
                      <a:cubicBezTo>
                        <a:pt x="1302" y="1699"/>
                        <a:pt x="1377" y="1667"/>
                        <a:pt x="1398" y="1627"/>
                      </a:cubicBezTo>
                      <a:cubicBezTo>
                        <a:pt x="1402" y="1618"/>
                        <a:pt x="1404" y="1608"/>
                        <a:pt x="1401" y="1597"/>
                      </a:cubicBezTo>
                      <a:cubicBezTo>
                        <a:pt x="1403" y="1596"/>
                        <a:pt x="1405" y="1594"/>
                        <a:pt x="1407" y="1592"/>
                      </a:cubicBezTo>
                      <a:cubicBezTo>
                        <a:pt x="1413" y="1604"/>
                        <a:pt x="1412" y="1614"/>
                        <a:pt x="1408" y="1625"/>
                      </a:cubicBezTo>
                      <a:cubicBezTo>
                        <a:pt x="1392" y="1662"/>
                        <a:pt x="1324" y="1690"/>
                        <a:pt x="1325" y="1731"/>
                      </a:cubicBezTo>
                      <a:cubicBezTo>
                        <a:pt x="1326" y="1787"/>
                        <a:pt x="1387" y="1806"/>
                        <a:pt x="1405" y="1854"/>
                      </a:cubicBezTo>
                      <a:cubicBezTo>
                        <a:pt x="1426" y="1854"/>
                        <a:pt x="1426" y="1854"/>
                        <a:pt x="1426" y="1854"/>
                      </a:cubicBezTo>
                      <a:cubicBezTo>
                        <a:pt x="1427" y="1854"/>
                        <a:pt x="1427" y="1854"/>
                        <a:pt x="1427" y="1854"/>
                      </a:cubicBezTo>
                      <a:cubicBezTo>
                        <a:pt x="1427" y="1854"/>
                        <a:pt x="1427" y="1854"/>
                        <a:pt x="1427" y="1854"/>
                      </a:cubicBezTo>
                      <a:cubicBezTo>
                        <a:pt x="1432" y="1854"/>
                        <a:pt x="1432" y="1854"/>
                        <a:pt x="1432" y="1854"/>
                      </a:cubicBezTo>
                      <a:cubicBezTo>
                        <a:pt x="1429" y="1843"/>
                        <a:pt x="1428" y="1831"/>
                        <a:pt x="1430" y="1817"/>
                      </a:cubicBezTo>
                      <a:cubicBezTo>
                        <a:pt x="1436" y="1759"/>
                        <a:pt x="1494" y="1718"/>
                        <a:pt x="1477" y="1650"/>
                      </a:cubicBezTo>
                      <a:cubicBezTo>
                        <a:pt x="1483" y="1651"/>
                        <a:pt x="1490" y="1652"/>
                        <a:pt x="1497" y="1653"/>
                      </a:cubicBezTo>
                      <a:cubicBezTo>
                        <a:pt x="1511" y="1692"/>
                        <a:pt x="1486" y="1737"/>
                        <a:pt x="1473" y="1761"/>
                      </a:cubicBezTo>
                      <a:cubicBezTo>
                        <a:pt x="1453" y="1796"/>
                        <a:pt x="1442" y="1822"/>
                        <a:pt x="1454" y="1854"/>
                      </a:cubicBezTo>
                      <a:cubicBezTo>
                        <a:pt x="1459" y="1854"/>
                        <a:pt x="1459" y="1854"/>
                        <a:pt x="1459" y="1854"/>
                      </a:cubicBezTo>
                      <a:cubicBezTo>
                        <a:pt x="1446" y="1820"/>
                        <a:pt x="1466" y="1787"/>
                        <a:pt x="1482" y="1757"/>
                      </a:cubicBezTo>
                      <a:cubicBezTo>
                        <a:pt x="1494" y="1734"/>
                        <a:pt x="1517" y="1696"/>
                        <a:pt x="1506" y="1655"/>
                      </a:cubicBezTo>
                      <a:cubicBezTo>
                        <a:pt x="1514" y="1656"/>
                        <a:pt x="1522" y="1659"/>
                        <a:pt x="1530" y="1662"/>
                      </a:cubicBezTo>
                      <a:cubicBezTo>
                        <a:pt x="1549" y="1722"/>
                        <a:pt x="1511" y="1760"/>
                        <a:pt x="1497" y="1777"/>
                      </a:cubicBezTo>
                      <a:cubicBezTo>
                        <a:pt x="1476" y="1801"/>
                        <a:pt x="1460" y="1826"/>
                        <a:pt x="1464" y="1854"/>
                      </a:cubicBezTo>
                      <a:cubicBezTo>
                        <a:pt x="1476" y="1854"/>
                        <a:pt x="1476" y="1854"/>
                        <a:pt x="1476" y="1854"/>
                      </a:cubicBezTo>
                      <a:cubicBezTo>
                        <a:pt x="1482" y="1824"/>
                        <a:pt x="1508" y="1806"/>
                        <a:pt x="1521" y="1797"/>
                      </a:cubicBezTo>
                      <a:cubicBezTo>
                        <a:pt x="1537" y="1810"/>
                        <a:pt x="1555" y="1827"/>
                        <a:pt x="1575" y="1846"/>
                      </a:cubicBezTo>
                      <a:cubicBezTo>
                        <a:pt x="1569" y="1847"/>
                        <a:pt x="1563" y="1850"/>
                        <a:pt x="1557" y="1852"/>
                      </a:cubicBezTo>
                      <a:cubicBezTo>
                        <a:pt x="1555" y="1836"/>
                        <a:pt x="1546" y="1821"/>
                        <a:pt x="1525" y="1816"/>
                      </a:cubicBezTo>
                      <a:cubicBezTo>
                        <a:pt x="1514" y="1814"/>
                        <a:pt x="1484" y="1825"/>
                        <a:pt x="1497" y="1854"/>
                      </a:cubicBezTo>
                      <a:cubicBezTo>
                        <a:pt x="1502" y="1854"/>
                        <a:pt x="1502" y="1854"/>
                        <a:pt x="1502" y="1854"/>
                      </a:cubicBezTo>
                      <a:cubicBezTo>
                        <a:pt x="1506" y="1843"/>
                        <a:pt x="1515" y="1842"/>
                        <a:pt x="1521" y="1848"/>
                      </a:cubicBezTo>
                      <a:cubicBezTo>
                        <a:pt x="1523" y="1850"/>
                        <a:pt x="1525" y="1852"/>
                        <a:pt x="1525" y="1854"/>
                      </a:cubicBezTo>
                      <a:cubicBezTo>
                        <a:pt x="1531" y="1854"/>
                        <a:pt x="1531" y="1854"/>
                        <a:pt x="1531" y="1854"/>
                      </a:cubicBezTo>
                      <a:cubicBezTo>
                        <a:pt x="1529" y="1850"/>
                        <a:pt x="1527" y="1846"/>
                        <a:pt x="1524" y="1843"/>
                      </a:cubicBezTo>
                      <a:cubicBezTo>
                        <a:pt x="1517" y="1836"/>
                        <a:pt x="1505" y="1836"/>
                        <a:pt x="1499" y="1849"/>
                      </a:cubicBezTo>
                      <a:cubicBezTo>
                        <a:pt x="1493" y="1828"/>
                        <a:pt x="1514" y="1821"/>
                        <a:pt x="1525" y="1823"/>
                      </a:cubicBezTo>
                      <a:cubicBezTo>
                        <a:pt x="1544" y="1827"/>
                        <a:pt x="1550" y="1841"/>
                        <a:pt x="1550" y="1854"/>
                      </a:cubicBezTo>
                      <a:cubicBezTo>
                        <a:pt x="1570" y="1854"/>
                        <a:pt x="1570" y="1854"/>
                        <a:pt x="1570" y="1854"/>
                      </a:cubicBezTo>
                      <a:cubicBezTo>
                        <a:pt x="1574" y="1853"/>
                        <a:pt x="1577" y="1852"/>
                        <a:pt x="1580" y="1851"/>
                      </a:cubicBezTo>
                      <a:cubicBezTo>
                        <a:pt x="1581" y="1852"/>
                        <a:pt x="1582" y="1853"/>
                        <a:pt x="1583" y="1854"/>
                      </a:cubicBezTo>
                      <a:cubicBezTo>
                        <a:pt x="1593" y="1854"/>
                        <a:pt x="1593" y="1854"/>
                        <a:pt x="1593" y="1854"/>
                      </a:cubicBezTo>
                      <a:cubicBezTo>
                        <a:pt x="1556" y="1821"/>
                        <a:pt x="1529" y="1790"/>
                        <a:pt x="1502" y="1778"/>
                      </a:cubicBezTo>
                      <a:cubicBezTo>
                        <a:pt x="1504" y="1775"/>
                        <a:pt x="1508" y="1771"/>
                        <a:pt x="1512" y="1766"/>
                      </a:cubicBezTo>
                      <a:cubicBezTo>
                        <a:pt x="1543" y="1781"/>
                        <a:pt x="1575" y="1818"/>
                        <a:pt x="1622" y="1854"/>
                      </a:cubicBezTo>
                      <a:cubicBezTo>
                        <a:pt x="1632" y="1854"/>
                        <a:pt x="1632" y="1854"/>
                        <a:pt x="1632" y="1854"/>
                      </a:cubicBezTo>
                      <a:cubicBezTo>
                        <a:pt x="1581" y="1816"/>
                        <a:pt x="1547" y="1776"/>
                        <a:pt x="1515" y="1762"/>
                      </a:cubicBezTo>
                      <a:cubicBezTo>
                        <a:pt x="1520" y="1756"/>
                        <a:pt x="1524" y="1750"/>
                        <a:pt x="1529" y="1742"/>
                      </a:cubicBezTo>
                      <a:cubicBezTo>
                        <a:pt x="1569" y="1761"/>
                        <a:pt x="1611" y="1815"/>
                        <a:pt x="1668" y="1854"/>
                      </a:cubicBezTo>
                      <a:cubicBezTo>
                        <a:pt x="1679" y="1854"/>
                        <a:pt x="1679" y="1854"/>
                        <a:pt x="1679" y="1854"/>
                      </a:cubicBezTo>
                      <a:cubicBezTo>
                        <a:pt x="1678" y="1854"/>
                        <a:pt x="1678" y="1854"/>
                        <a:pt x="1678" y="1854"/>
                      </a:cubicBezTo>
                      <a:cubicBezTo>
                        <a:pt x="1686" y="1850"/>
                        <a:pt x="1695" y="1846"/>
                        <a:pt x="1703" y="1842"/>
                      </a:cubicBezTo>
                      <a:cubicBezTo>
                        <a:pt x="1703" y="1846"/>
                        <a:pt x="1702" y="1850"/>
                        <a:pt x="1702" y="1854"/>
                      </a:cubicBezTo>
                      <a:cubicBezTo>
                        <a:pt x="1704" y="1854"/>
                        <a:pt x="1706" y="1854"/>
                        <a:pt x="1708" y="1854"/>
                      </a:cubicBezTo>
                      <a:cubicBezTo>
                        <a:pt x="1710" y="1828"/>
                        <a:pt x="1717" y="1806"/>
                        <a:pt x="1728" y="1792"/>
                      </a:cubicBezTo>
                      <a:cubicBezTo>
                        <a:pt x="1733" y="1796"/>
                        <a:pt x="1739" y="1800"/>
                        <a:pt x="1745" y="1804"/>
                      </a:cubicBezTo>
                      <a:cubicBezTo>
                        <a:pt x="1737" y="1818"/>
                        <a:pt x="1733" y="1834"/>
                        <a:pt x="1731" y="1851"/>
                      </a:cubicBezTo>
                      <a:cubicBezTo>
                        <a:pt x="1733" y="1851"/>
                        <a:pt x="1735" y="1851"/>
                        <a:pt x="1736" y="1851"/>
                      </a:cubicBezTo>
                      <a:cubicBezTo>
                        <a:pt x="1738" y="1835"/>
                        <a:pt x="1743" y="1820"/>
                        <a:pt x="1751" y="1807"/>
                      </a:cubicBezTo>
                      <a:cubicBezTo>
                        <a:pt x="1757" y="1810"/>
                        <a:pt x="1762" y="1813"/>
                        <a:pt x="1769" y="1817"/>
                      </a:cubicBezTo>
                      <a:cubicBezTo>
                        <a:pt x="1763" y="1826"/>
                        <a:pt x="1760" y="1835"/>
                        <a:pt x="1757" y="1845"/>
                      </a:cubicBezTo>
                      <a:cubicBezTo>
                        <a:pt x="1760" y="1845"/>
                        <a:pt x="1762" y="1844"/>
                        <a:pt x="1765" y="1843"/>
                      </a:cubicBezTo>
                      <a:cubicBezTo>
                        <a:pt x="1767" y="1835"/>
                        <a:pt x="1770" y="1827"/>
                        <a:pt x="1774" y="1820"/>
                      </a:cubicBezTo>
                      <a:cubicBezTo>
                        <a:pt x="1780" y="1823"/>
                        <a:pt x="1787" y="1826"/>
                        <a:pt x="1793" y="1829"/>
                      </a:cubicBezTo>
                      <a:cubicBezTo>
                        <a:pt x="1793" y="1830"/>
                        <a:pt x="1793" y="1830"/>
                        <a:pt x="1793" y="1831"/>
                      </a:cubicBezTo>
                      <a:cubicBezTo>
                        <a:pt x="1795" y="1830"/>
                        <a:pt x="1797" y="1828"/>
                        <a:pt x="1800" y="1827"/>
                      </a:cubicBezTo>
                      <a:cubicBezTo>
                        <a:pt x="1726" y="1792"/>
                        <a:pt x="1679" y="1757"/>
                        <a:pt x="1670" y="1724"/>
                      </a:cubicBezTo>
                      <a:cubicBezTo>
                        <a:pt x="1654" y="1667"/>
                        <a:pt x="1695" y="1613"/>
                        <a:pt x="1741" y="1621"/>
                      </a:cubicBezTo>
                      <a:cubicBezTo>
                        <a:pt x="1742" y="1622"/>
                        <a:pt x="1743" y="1624"/>
                        <a:pt x="1744" y="1625"/>
                      </a:cubicBezTo>
                      <a:cubicBezTo>
                        <a:pt x="1711" y="1618"/>
                        <a:pt x="1668" y="1679"/>
                        <a:pt x="1682" y="1723"/>
                      </a:cubicBezTo>
                      <a:cubicBezTo>
                        <a:pt x="1693" y="1754"/>
                        <a:pt x="1737" y="1786"/>
                        <a:pt x="1809" y="1821"/>
                      </a:cubicBezTo>
                      <a:cubicBezTo>
                        <a:pt x="1810" y="1820"/>
                        <a:pt x="1812" y="1819"/>
                        <a:pt x="1813" y="1818"/>
                      </a:cubicBezTo>
                      <a:cubicBezTo>
                        <a:pt x="1742" y="1784"/>
                        <a:pt x="1700" y="1752"/>
                        <a:pt x="1689" y="1721"/>
                      </a:cubicBezTo>
                      <a:cubicBezTo>
                        <a:pt x="1676" y="1682"/>
                        <a:pt x="1711" y="1632"/>
                        <a:pt x="1737" y="1634"/>
                      </a:cubicBezTo>
                      <a:cubicBezTo>
                        <a:pt x="1756" y="1680"/>
                        <a:pt x="1828" y="1714"/>
                        <a:pt x="1867" y="1753"/>
                      </a:cubicBezTo>
                      <a:cubicBezTo>
                        <a:pt x="1868" y="1752"/>
                        <a:pt x="1868" y="1750"/>
                        <a:pt x="1869" y="1748"/>
                      </a:cubicBezTo>
                      <a:cubicBezTo>
                        <a:pt x="1829" y="1708"/>
                        <a:pt x="1759" y="1675"/>
                        <a:pt x="1745" y="1636"/>
                      </a:cubicBezTo>
                      <a:cubicBezTo>
                        <a:pt x="1748" y="1636"/>
                        <a:pt x="1751" y="1637"/>
                        <a:pt x="1754" y="1638"/>
                      </a:cubicBezTo>
                      <a:cubicBezTo>
                        <a:pt x="1782" y="1670"/>
                        <a:pt x="1824" y="1696"/>
                        <a:pt x="1853" y="1714"/>
                      </a:cubicBezTo>
                      <a:cubicBezTo>
                        <a:pt x="1860" y="1718"/>
                        <a:pt x="1868" y="1725"/>
                        <a:pt x="1875" y="1733"/>
                      </a:cubicBezTo>
                      <a:cubicBezTo>
                        <a:pt x="1875" y="1731"/>
                        <a:pt x="1876" y="1729"/>
                        <a:pt x="1876" y="1727"/>
                      </a:cubicBezTo>
                      <a:cubicBezTo>
                        <a:pt x="1869" y="1719"/>
                        <a:pt x="1862" y="1713"/>
                        <a:pt x="1855" y="1709"/>
                      </a:cubicBezTo>
                      <a:cubicBezTo>
                        <a:pt x="1809" y="1680"/>
                        <a:pt x="1744" y="1633"/>
                        <a:pt x="1733" y="1578"/>
                      </a:cubicBezTo>
                      <a:cubicBezTo>
                        <a:pt x="1736" y="1575"/>
                        <a:pt x="1740" y="1572"/>
                        <a:pt x="1747" y="1570"/>
                      </a:cubicBezTo>
                      <a:cubicBezTo>
                        <a:pt x="1747" y="1586"/>
                        <a:pt x="1764" y="1602"/>
                        <a:pt x="1787" y="1602"/>
                      </a:cubicBezTo>
                      <a:cubicBezTo>
                        <a:pt x="1812" y="1657"/>
                        <a:pt x="1852" y="1678"/>
                        <a:pt x="1880" y="1697"/>
                      </a:cubicBezTo>
                      <a:cubicBezTo>
                        <a:pt x="1881" y="1695"/>
                        <a:pt x="1881" y="1694"/>
                        <a:pt x="1881" y="1692"/>
                      </a:cubicBezTo>
                      <a:cubicBezTo>
                        <a:pt x="1881" y="1690"/>
                        <a:pt x="1881" y="1690"/>
                        <a:pt x="1881" y="1690"/>
                      </a:cubicBezTo>
                      <a:cubicBezTo>
                        <a:pt x="1852" y="1671"/>
                        <a:pt x="1813" y="1648"/>
                        <a:pt x="1794" y="1601"/>
                      </a:cubicBezTo>
                      <a:cubicBezTo>
                        <a:pt x="1802" y="1599"/>
                        <a:pt x="1811" y="1595"/>
                        <a:pt x="1817" y="1590"/>
                      </a:cubicBezTo>
                      <a:cubicBezTo>
                        <a:pt x="1822" y="1615"/>
                        <a:pt x="1852" y="1643"/>
                        <a:pt x="1881" y="1665"/>
                      </a:cubicBezTo>
                      <a:cubicBezTo>
                        <a:pt x="1881" y="1658"/>
                        <a:pt x="1881" y="1658"/>
                        <a:pt x="1881" y="1658"/>
                      </a:cubicBezTo>
                      <a:cubicBezTo>
                        <a:pt x="1851" y="1635"/>
                        <a:pt x="1827" y="1613"/>
                        <a:pt x="1823" y="1589"/>
                      </a:cubicBezTo>
                      <a:cubicBezTo>
                        <a:pt x="1832" y="1599"/>
                        <a:pt x="1847" y="1601"/>
                        <a:pt x="1854" y="1601"/>
                      </a:cubicBezTo>
                      <a:cubicBezTo>
                        <a:pt x="1862" y="1615"/>
                        <a:pt x="1871" y="1627"/>
                        <a:pt x="1881" y="1637"/>
                      </a:cubicBezTo>
                      <a:cubicBezTo>
                        <a:pt x="1881" y="1626"/>
                        <a:pt x="1881" y="1626"/>
                        <a:pt x="1881" y="1626"/>
                      </a:cubicBezTo>
                      <a:cubicBezTo>
                        <a:pt x="1880" y="1625"/>
                        <a:pt x="1879" y="1624"/>
                        <a:pt x="1878" y="1622"/>
                      </a:cubicBezTo>
                      <a:cubicBezTo>
                        <a:pt x="1881" y="1618"/>
                        <a:pt x="1881" y="1618"/>
                        <a:pt x="1881" y="1618"/>
                      </a:cubicBezTo>
                      <a:cubicBezTo>
                        <a:pt x="1881" y="1614"/>
                        <a:pt x="1881" y="1614"/>
                        <a:pt x="1881" y="1614"/>
                      </a:cubicBezTo>
                      <a:cubicBezTo>
                        <a:pt x="1876" y="1621"/>
                        <a:pt x="1876" y="1621"/>
                        <a:pt x="1876" y="1621"/>
                      </a:cubicBezTo>
                      <a:cubicBezTo>
                        <a:pt x="1875" y="1619"/>
                        <a:pt x="1874" y="1618"/>
                        <a:pt x="1873" y="1616"/>
                      </a:cubicBezTo>
                      <a:cubicBezTo>
                        <a:pt x="1879" y="1608"/>
                        <a:pt x="1879" y="1608"/>
                        <a:pt x="1879" y="1608"/>
                      </a:cubicBezTo>
                      <a:cubicBezTo>
                        <a:pt x="1881" y="1609"/>
                        <a:pt x="1881" y="1609"/>
                        <a:pt x="1881" y="1609"/>
                      </a:cubicBezTo>
                      <a:cubicBezTo>
                        <a:pt x="1881" y="1603"/>
                        <a:pt x="1881" y="1603"/>
                        <a:pt x="1881" y="1603"/>
                      </a:cubicBezTo>
                      <a:cubicBezTo>
                        <a:pt x="1871" y="1595"/>
                        <a:pt x="1871" y="1595"/>
                        <a:pt x="1871" y="1595"/>
                      </a:cubicBezTo>
                      <a:cubicBezTo>
                        <a:pt x="1875" y="1594"/>
                        <a:pt x="1878" y="1592"/>
                        <a:pt x="1881" y="1590"/>
                      </a:cubicBezTo>
                      <a:cubicBezTo>
                        <a:pt x="1881" y="1577"/>
                        <a:pt x="1881" y="1577"/>
                        <a:pt x="1881" y="1577"/>
                      </a:cubicBezTo>
                      <a:cubicBezTo>
                        <a:pt x="1855" y="1547"/>
                        <a:pt x="1850" y="1494"/>
                        <a:pt x="1881" y="1470"/>
                      </a:cubicBezTo>
                      <a:cubicBezTo>
                        <a:pt x="1881" y="1463"/>
                        <a:pt x="1881" y="1463"/>
                        <a:pt x="1881" y="1463"/>
                      </a:cubicBezTo>
                      <a:cubicBezTo>
                        <a:pt x="1844" y="1487"/>
                        <a:pt x="1850" y="1546"/>
                        <a:pt x="1877" y="1581"/>
                      </a:cubicBezTo>
                      <a:cubicBezTo>
                        <a:pt x="1859" y="1595"/>
                        <a:pt x="1830" y="1599"/>
                        <a:pt x="1818" y="1574"/>
                      </a:cubicBezTo>
                      <a:cubicBezTo>
                        <a:pt x="1801" y="1606"/>
                        <a:pt x="1754" y="1599"/>
                        <a:pt x="1751" y="1560"/>
                      </a:cubicBezTo>
                      <a:cubicBezTo>
                        <a:pt x="1728" y="1578"/>
                        <a:pt x="1697" y="1582"/>
                        <a:pt x="1683" y="1537"/>
                      </a:cubicBezTo>
                      <a:cubicBezTo>
                        <a:pt x="1700" y="1529"/>
                        <a:pt x="1735" y="1511"/>
                        <a:pt x="1774" y="1491"/>
                      </a:cubicBezTo>
                      <a:cubicBezTo>
                        <a:pt x="1792" y="1526"/>
                        <a:pt x="1792" y="1526"/>
                        <a:pt x="1792" y="1526"/>
                      </a:cubicBezTo>
                      <a:cubicBezTo>
                        <a:pt x="1769" y="1536"/>
                        <a:pt x="1769" y="1536"/>
                        <a:pt x="1769" y="1536"/>
                      </a:cubicBezTo>
                      <a:cubicBezTo>
                        <a:pt x="1815" y="1560"/>
                        <a:pt x="1815" y="1560"/>
                        <a:pt x="1815" y="1560"/>
                      </a:cubicBezTo>
                      <a:cubicBezTo>
                        <a:pt x="1834" y="1506"/>
                        <a:pt x="1834" y="1506"/>
                        <a:pt x="1834" y="1506"/>
                      </a:cubicBezTo>
                      <a:cubicBezTo>
                        <a:pt x="1811" y="1514"/>
                        <a:pt x="1811" y="1514"/>
                        <a:pt x="1811" y="1514"/>
                      </a:cubicBezTo>
                      <a:cubicBezTo>
                        <a:pt x="1795" y="1481"/>
                        <a:pt x="1795" y="1481"/>
                        <a:pt x="1795" y="1481"/>
                      </a:cubicBezTo>
                      <a:cubicBezTo>
                        <a:pt x="1824" y="1466"/>
                        <a:pt x="1854" y="1451"/>
                        <a:pt x="1881" y="1437"/>
                      </a:cubicBezTo>
                      <a:cubicBezTo>
                        <a:pt x="1881" y="1428"/>
                        <a:pt x="1881" y="1428"/>
                        <a:pt x="1881" y="1428"/>
                      </a:cubicBezTo>
                      <a:cubicBezTo>
                        <a:pt x="1857" y="1414"/>
                        <a:pt x="1830" y="1399"/>
                        <a:pt x="1806" y="1385"/>
                      </a:cubicBezTo>
                      <a:cubicBezTo>
                        <a:pt x="1805" y="1372"/>
                        <a:pt x="1805" y="1372"/>
                        <a:pt x="1805" y="1372"/>
                      </a:cubicBezTo>
                      <a:cubicBezTo>
                        <a:pt x="1830" y="1387"/>
                        <a:pt x="1858" y="1403"/>
                        <a:pt x="1881" y="1416"/>
                      </a:cubicBezTo>
                      <a:cubicBezTo>
                        <a:pt x="1881" y="1410"/>
                        <a:pt x="1881" y="1410"/>
                        <a:pt x="1881" y="1410"/>
                      </a:cubicBezTo>
                      <a:cubicBezTo>
                        <a:pt x="1881" y="1410"/>
                        <a:pt x="1881" y="1410"/>
                        <a:pt x="1881" y="1410"/>
                      </a:cubicBezTo>
                      <a:cubicBezTo>
                        <a:pt x="1881" y="1409"/>
                        <a:pt x="1881" y="1409"/>
                        <a:pt x="1881" y="1409"/>
                      </a:cubicBezTo>
                      <a:cubicBezTo>
                        <a:pt x="1881" y="1393"/>
                        <a:pt x="1881" y="1393"/>
                        <a:pt x="1881" y="1393"/>
                      </a:cubicBezTo>
                      <a:cubicBezTo>
                        <a:pt x="1875" y="1407"/>
                        <a:pt x="1875" y="1407"/>
                        <a:pt x="1875" y="1407"/>
                      </a:cubicBezTo>
                      <a:cubicBezTo>
                        <a:pt x="1868" y="1403"/>
                        <a:pt x="1868" y="1403"/>
                        <a:pt x="1868" y="1403"/>
                      </a:cubicBezTo>
                      <a:cubicBezTo>
                        <a:pt x="1875" y="1386"/>
                        <a:pt x="1875" y="1386"/>
                        <a:pt x="1875" y="1386"/>
                      </a:cubicBezTo>
                      <a:cubicBezTo>
                        <a:pt x="1844" y="1389"/>
                        <a:pt x="1844" y="1389"/>
                        <a:pt x="1844" y="1389"/>
                      </a:cubicBezTo>
                      <a:cubicBezTo>
                        <a:pt x="1842" y="1388"/>
                        <a:pt x="1842" y="1388"/>
                        <a:pt x="1842" y="1388"/>
                      </a:cubicBezTo>
                      <a:cubicBezTo>
                        <a:pt x="1845" y="1380"/>
                        <a:pt x="1845" y="1380"/>
                        <a:pt x="1845" y="1380"/>
                      </a:cubicBezTo>
                      <a:cubicBezTo>
                        <a:pt x="1879" y="1376"/>
                        <a:pt x="1879" y="1376"/>
                        <a:pt x="1879" y="1376"/>
                      </a:cubicBezTo>
                      <a:cubicBezTo>
                        <a:pt x="1881" y="1373"/>
                        <a:pt x="1881" y="1373"/>
                        <a:pt x="1881" y="1373"/>
                      </a:cubicBezTo>
                      <a:cubicBezTo>
                        <a:pt x="1881" y="1360"/>
                        <a:pt x="1881" y="1360"/>
                        <a:pt x="1881" y="1360"/>
                      </a:cubicBezTo>
                      <a:cubicBezTo>
                        <a:pt x="1876" y="1371"/>
                        <a:pt x="1876" y="1371"/>
                        <a:pt x="1876" y="1371"/>
                      </a:cubicBezTo>
                      <a:cubicBezTo>
                        <a:pt x="1847" y="1375"/>
                        <a:pt x="1847" y="1375"/>
                        <a:pt x="1847" y="1375"/>
                      </a:cubicBezTo>
                      <a:cubicBezTo>
                        <a:pt x="1859" y="1340"/>
                        <a:pt x="1859" y="1340"/>
                        <a:pt x="1859" y="1340"/>
                      </a:cubicBezTo>
                      <a:cubicBezTo>
                        <a:pt x="1881" y="1336"/>
                        <a:pt x="1881" y="1336"/>
                        <a:pt x="1881" y="1336"/>
                      </a:cubicBezTo>
                      <a:cubicBezTo>
                        <a:pt x="1881" y="1331"/>
                        <a:pt x="1881" y="1331"/>
                        <a:pt x="1881" y="1331"/>
                      </a:cubicBezTo>
                      <a:cubicBezTo>
                        <a:pt x="1856" y="1336"/>
                        <a:pt x="1856" y="1336"/>
                        <a:pt x="1856" y="1336"/>
                      </a:cubicBezTo>
                      <a:cubicBezTo>
                        <a:pt x="1838" y="1385"/>
                        <a:pt x="1838" y="1385"/>
                        <a:pt x="1838" y="1385"/>
                      </a:cubicBezTo>
                      <a:cubicBezTo>
                        <a:pt x="1830" y="1381"/>
                        <a:pt x="1830" y="1381"/>
                        <a:pt x="1830" y="1381"/>
                      </a:cubicBezTo>
                      <a:cubicBezTo>
                        <a:pt x="1845" y="1337"/>
                        <a:pt x="1845" y="1337"/>
                        <a:pt x="1845" y="1337"/>
                      </a:cubicBezTo>
                      <a:cubicBezTo>
                        <a:pt x="1803" y="1345"/>
                        <a:pt x="1803" y="1345"/>
                        <a:pt x="1803" y="1345"/>
                      </a:cubicBezTo>
                      <a:cubicBezTo>
                        <a:pt x="1802" y="1336"/>
                        <a:pt x="1802" y="1336"/>
                        <a:pt x="1802" y="1336"/>
                      </a:cubicBezTo>
                      <a:cubicBezTo>
                        <a:pt x="1849" y="1327"/>
                        <a:pt x="1849" y="1327"/>
                        <a:pt x="1849" y="1327"/>
                      </a:cubicBezTo>
                      <a:cubicBezTo>
                        <a:pt x="1853" y="1315"/>
                        <a:pt x="1853" y="1315"/>
                        <a:pt x="1853" y="1315"/>
                      </a:cubicBezTo>
                      <a:cubicBezTo>
                        <a:pt x="1857" y="1313"/>
                        <a:pt x="1861" y="1311"/>
                        <a:pt x="1865" y="1309"/>
                      </a:cubicBezTo>
                      <a:cubicBezTo>
                        <a:pt x="1859" y="1325"/>
                        <a:pt x="1859" y="1325"/>
                        <a:pt x="1859" y="1325"/>
                      </a:cubicBezTo>
                      <a:cubicBezTo>
                        <a:pt x="1881" y="1321"/>
                        <a:pt x="1881" y="1321"/>
                        <a:pt x="1881" y="1321"/>
                      </a:cubicBezTo>
                      <a:cubicBezTo>
                        <a:pt x="1881" y="1316"/>
                        <a:pt x="1881" y="1316"/>
                        <a:pt x="1881" y="1316"/>
                      </a:cubicBezTo>
                      <a:cubicBezTo>
                        <a:pt x="1867" y="1319"/>
                        <a:pt x="1867" y="1319"/>
                        <a:pt x="1867" y="1319"/>
                      </a:cubicBezTo>
                      <a:cubicBezTo>
                        <a:pt x="1872" y="1305"/>
                        <a:pt x="1872" y="1305"/>
                        <a:pt x="1872" y="1305"/>
                      </a:cubicBezTo>
                      <a:cubicBezTo>
                        <a:pt x="1875" y="1303"/>
                        <a:pt x="1878" y="1301"/>
                        <a:pt x="1881" y="1299"/>
                      </a:cubicBezTo>
                      <a:cubicBezTo>
                        <a:pt x="1881" y="1291"/>
                        <a:pt x="1881" y="1291"/>
                        <a:pt x="1881" y="1291"/>
                      </a:cubicBezTo>
                      <a:cubicBezTo>
                        <a:pt x="1854" y="1313"/>
                        <a:pt x="1817" y="1323"/>
                        <a:pt x="1778" y="1316"/>
                      </a:cubicBezTo>
                      <a:cubicBezTo>
                        <a:pt x="1750" y="1311"/>
                        <a:pt x="1722" y="1294"/>
                        <a:pt x="1703" y="1271"/>
                      </a:cubicBezTo>
                      <a:cubicBezTo>
                        <a:pt x="1706" y="1268"/>
                        <a:pt x="1709" y="1266"/>
                        <a:pt x="1711" y="1262"/>
                      </a:cubicBezTo>
                      <a:cubicBezTo>
                        <a:pt x="1726" y="1282"/>
                        <a:pt x="1748" y="1295"/>
                        <a:pt x="1773" y="1300"/>
                      </a:cubicBezTo>
                      <a:cubicBezTo>
                        <a:pt x="1816" y="1309"/>
                        <a:pt x="1855" y="1299"/>
                        <a:pt x="1881" y="1275"/>
                      </a:cubicBezTo>
                      <a:cubicBezTo>
                        <a:pt x="1881" y="1267"/>
                        <a:pt x="1881" y="1267"/>
                        <a:pt x="1881" y="1267"/>
                      </a:cubicBezTo>
                      <a:cubicBezTo>
                        <a:pt x="1878" y="1270"/>
                        <a:pt x="1875" y="1273"/>
                        <a:pt x="1872" y="1276"/>
                      </a:cubicBezTo>
                      <a:cubicBezTo>
                        <a:pt x="1842" y="1244"/>
                        <a:pt x="1842" y="1244"/>
                        <a:pt x="1842" y="1244"/>
                      </a:cubicBezTo>
                      <a:cubicBezTo>
                        <a:pt x="1845" y="1241"/>
                        <a:pt x="1847" y="1238"/>
                        <a:pt x="1849" y="1235"/>
                      </a:cubicBezTo>
                      <a:cubicBezTo>
                        <a:pt x="1881" y="1258"/>
                        <a:pt x="1881" y="1258"/>
                        <a:pt x="1881" y="1258"/>
                      </a:cubicBezTo>
                      <a:cubicBezTo>
                        <a:pt x="1881" y="1253"/>
                        <a:pt x="1881" y="1253"/>
                        <a:pt x="1881" y="1253"/>
                      </a:cubicBezTo>
                      <a:cubicBezTo>
                        <a:pt x="1853" y="1233"/>
                        <a:pt x="1853" y="1233"/>
                        <a:pt x="1853" y="1233"/>
                      </a:cubicBezTo>
                      <a:cubicBezTo>
                        <a:pt x="1859" y="1235"/>
                        <a:pt x="1865" y="1235"/>
                        <a:pt x="1871" y="1232"/>
                      </a:cubicBezTo>
                      <a:cubicBezTo>
                        <a:pt x="1881" y="1237"/>
                        <a:pt x="1881" y="1237"/>
                        <a:pt x="1881" y="1237"/>
                      </a:cubicBezTo>
                      <a:cubicBezTo>
                        <a:pt x="1881" y="1232"/>
                        <a:pt x="1881" y="1232"/>
                        <a:pt x="1881" y="1232"/>
                      </a:cubicBezTo>
                      <a:cubicBezTo>
                        <a:pt x="1875" y="1230"/>
                        <a:pt x="1875" y="1230"/>
                        <a:pt x="1875" y="1230"/>
                      </a:cubicBezTo>
                      <a:cubicBezTo>
                        <a:pt x="1877" y="1228"/>
                        <a:pt x="1879" y="1225"/>
                        <a:pt x="1881" y="1222"/>
                      </a:cubicBezTo>
                      <a:cubicBezTo>
                        <a:pt x="1881" y="1184"/>
                        <a:pt x="1881" y="1184"/>
                        <a:pt x="1881" y="1184"/>
                      </a:cubicBezTo>
                      <a:cubicBezTo>
                        <a:pt x="1879" y="1179"/>
                        <a:pt x="1876" y="1176"/>
                        <a:pt x="1872" y="1174"/>
                      </a:cubicBezTo>
                      <a:cubicBezTo>
                        <a:pt x="1881" y="1172"/>
                        <a:pt x="1881" y="1172"/>
                        <a:pt x="1881" y="1172"/>
                      </a:cubicBezTo>
                      <a:cubicBezTo>
                        <a:pt x="1881" y="1167"/>
                        <a:pt x="1881" y="1167"/>
                        <a:pt x="1881" y="1167"/>
                      </a:cubicBezTo>
                      <a:cubicBezTo>
                        <a:pt x="1860" y="1172"/>
                        <a:pt x="1860" y="1172"/>
                        <a:pt x="1860" y="1172"/>
                      </a:cubicBezTo>
                      <a:cubicBezTo>
                        <a:pt x="1860" y="1169"/>
                        <a:pt x="1859" y="1167"/>
                        <a:pt x="1858" y="1164"/>
                      </a:cubicBezTo>
                      <a:cubicBezTo>
                        <a:pt x="1881" y="1156"/>
                        <a:pt x="1881" y="1156"/>
                        <a:pt x="1881" y="1156"/>
                      </a:cubicBezTo>
                      <a:cubicBezTo>
                        <a:pt x="1881" y="1151"/>
                        <a:pt x="1881" y="1151"/>
                        <a:pt x="1881" y="1151"/>
                      </a:cubicBezTo>
                      <a:cubicBezTo>
                        <a:pt x="1857" y="1160"/>
                        <a:pt x="1857" y="1160"/>
                        <a:pt x="1857" y="1160"/>
                      </a:cubicBezTo>
                      <a:cubicBezTo>
                        <a:pt x="1856" y="1158"/>
                        <a:pt x="1855" y="1155"/>
                        <a:pt x="1854" y="1153"/>
                      </a:cubicBezTo>
                      <a:cubicBezTo>
                        <a:pt x="1881" y="1134"/>
                        <a:pt x="1881" y="1134"/>
                        <a:pt x="1881" y="1134"/>
                      </a:cubicBezTo>
                      <a:cubicBezTo>
                        <a:pt x="1881" y="1129"/>
                        <a:pt x="1881" y="1129"/>
                        <a:pt x="1881" y="1129"/>
                      </a:cubicBezTo>
                      <a:cubicBezTo>
                        <a:pt x="1852" y="1149"/>
                        <a:pt x="1852" y="1149"/>
                        <a:pt x="1852" y="1149"/>
                      </a:cubicBezTo>
                      <a:cubicBezTo>
                        <a:pt x="1850" y="1146"/>
                        <a:pt x="1849" y="1144"/>
                        <a:pt x="1847" y="1142"/>
                      </a:cubicBezTo>
                      <a:cubicBezTo>
                        <a:pt x="1874" y="1114"/>
                        <a:pt x="1874" y="1114"/>
                        <a:pt x="1874" y="1114"/>
                      </a:cubicBezTo>
                      <a:cubicBezTo>
                        <a:pt x="1877" y="1117"/>
                        <a:pt x="1879" y="1119"/>
                        <a:pt x="1881" y="1122"/>
                      </a:cubicBezTo>
                      <a:cubicBezTo>
                        <a:pt x="1881" y="1113"/>
                        <a:pt x="1881" y="1113"/>
                        <a:pt x="1881" y="1113"/>
                      </a:cubicBezTo>
                      <a:cubicBezTo>
                        <a:pt x="1869" y="1101"/>
                        <a:pt x="1854" y="1090"/>
                        <a:pt x="1836" y="1084"/>
                      </a:cubicBezTo>
                      <a:cubicBezTo>
                        <a:pt x="1838" y="1081"/>
                        <a:pt x="1841" y="1077"/>
                        <a:pt x="1843" y="1074"/>
                      </a:cubicBezTo>
                      <a:cubicBezTo>
                        <a:pt x="1858" y="1079"/>
                        <a:pt x="1870" y="1086"/>
                        <a:pt x="1881" y="1094"/>
                      </a:cubicBezTo>
                      <a:cubicBezTo>
                        <a:pt x="1881" y="1081"/>
                        <a:pt x="1881" y="1081"/>
                        <a:pt x="1881" y="1081"/>
                      </a:cubicBezTo>
                      <a:cubicBezTo>
                        <a:pt x="1880" y="1082"/>
                        <a:pt x="1880" y="1083"/>
                        <a:pt x="1879" y="1083"/>
                      </a:cubicBezTo>
                      <a:cubicBezTo>
                        <a:pt x="1870" y="1076"/>
                        <a:pt x="1859" y="1070"/>
                        <a:pt x="1847" y="1065"/>
                      </a:cubicBezTo>
                      <a:cubicBezTo>
                        <a:pt x="1856" y="1042"/>
                        <a:pt x="1854" y="1014"/>
                        <a:pt x="1845" y="995"/>
                      </a:cubicBezTo>
                      <a:cubicBezTo>
                        <a:pt x="1835" y="974"/>
                        <a:pt x="1802" y="961"/>
                        <a:pt x="1779" y="978"/>
                      </a:cubicBezTo>
                      <a:cubicBezTo>
                        <a:pt x="1763" y="974"/>
                        <a:pt x="1742" y="976"/>
                        <a:pt x="1732" y="993"/>
                      </a:cubicBezTo>
                      <a:cubicBezTo>
                        <a:pt x="1728" y="987"/>
                        <a:pt x="1724" y="980"/>
                        <a:pt x="1721" y="974"/>
                      </a:cubicBezTo>
                      <a:cubicBezTo>
                        <a:pt x="1723" y="969"/>
                        <a:pt x="1724" y="963"/>
                        <a:pt x="1725" y="957"/>
                      </a:cubicBezTo>
                      <a:cubicBezTo>
                        <a:pt x="1725" y="956"/>
                        <a:pt x="1725" y="954"/>
                        <a:pt x="1725" y="952"/>
                      </a:cubicBezTo>
                      <a:cubicBezTo>
                        <a:pt x="1725" y="951"/>
                        <a:pt x="1725" y="951"/>
                        <a:pt x="1725" y="950"/>
                      </a:cubicBezTo>
                      <a:cubicBezTo>
                        <a:pt x="1768" y="910"/>
                        <a:pt x="1841" y="914"/>
                        <a:pt x="1876" y="965"/>
                      </a:cubicBezTo>
                      <a:cubicBezTo>
                        <a:pt x="1878" y="967"/>
                        <a:pt x="1879" y="970"/>
                        <a:pt x="1881" y="973"/>
                      </a:cubicBezTo>
                      <a:cubicBezTo>
                        <a:pt x="1881" y="963"/>
                        <a:pt x="1881" y="963"/>
                        <a:pt x="1881" y="963"/>
                      </a:cubicBezTo>
                      <a:cubicBezTo>
                        <a:pt x="1877" y="957"/>
                        <a:pt x="1873" y="952"/>
                        <a:pt x="1868" y="947"/>
                      </a:cubicBezTo>
                      <a:cubicBezTo>
                        <a:pt x="1881" y="944"/>
                        <a:pt x="1881" y="944"/>
                        <a:pt x="1881" y="944"/>
                      </a:cubicBezTo>
                      <a:cubicBezTo>
                        <a:pt x="1881" y="940"/>
                        <a:pt x="1881" y="940"/>
                        <a:pt x="1881" y="940"/>
                      </a:cubicBezTo>
                      <a:cubicBezTo>
                        <a:pt x="1868" y="944"/>
                        <a:pt x="1868" y="944"/>
                        <a:pt x="1868" y="944"/>
                      </a:cubicBezTo>
                      <a:cubicBezTo>
                        <a:pt x="1870" y="905"/>
                        <a:pt x="1870" y="905"/>
                        <a:pt x="1870" y="905"/>
                      </a:cubicBezTo>
                      <a:cubicBezTo>
                        <a:pt x="1873" y="908"/>
                        <a:pt x="1877" y="911"/>
                        <a:pt x="1881" y="914"/>
                      </a:cubicBezTo>
                      <a:cubicBezTo>
                        <a:pt x="1881" y="902"/>
                        <a:pt x="1881" y="902"/>
                        <a:pt x="1881" y="902"/>
                      </a:cubicBezTo>
                      <a:cubicBezTo>
                        <a:pt x="1881" y="903"/>
                        <a:pt x="1880" y="905"/>
                        <a:pt x="1880" y="906"/>
                      </a:cubicBezTo>
                      <a:cubicBezTo>
                        <a:pt x="1861" y="891"/>
                        <a:pt x="1839" y="881"/>
                        <a:pt x="1816" y="877"/>
                      </a:cubicBezTo>
                      <a:cubicBezTo>
                        <a:pt x="1828" y="864"/>
                        <a:pt x="1835" y="845"/>
                        <a:pt x="1836" y="825"/>
                      </a:cubicBezTo>
                      <a:cubicBezTo>
                        <a:pt x="1847" y="825"/>
                        <a:pt x="1856" y="825"/>
                        <a:pt x="1859" y="825"/>
                      </a:cubicBezTo>
                      <a:cubicBezTo>
                        <a:pt x="1860" y="813"/>
                        <a:pt x="1860" y="806"/>
                        <a:pt x="1861" y="801"/>
                      </a:cubicBezTo>
                      <a:cubicBezTo>
                        <a:pt x="1864" y="786"/>
                        <a:pt x="1873" y="788"/>
                        <a:pt x="1881" y="793"/>
                      </a:cubicBezTo>
                      <a:cubicBezTo>
                        <a:pt x="1881" y="785"/>
                        <a:pt x="1881" y="785"/>
                        <a:pt x="1881" y="785"/>
                      </a:cubicBezTo>
                      <a:cubicBezTo>
                        <a:pt x="1874" y="779"/>
                        <a:pt x="1862" y="779"/>
                        <a:pt x="1857" y="794"/>
                      </a:cubicBezTo>
                      <a:cubicBezTo>
                        <a:pt x="1856" y="799"/>
                        <a:pt x="1854" y="808"/>
                        <a:pt x="1854" y="819"/>
                      </a:cubicBezTo>
                      <a:cubicBezTo>
                        <a:pt x="1851" y="819"/>
                        <a:pt x="1844" y="819"/>
                        <a:pt x="1836" y="818"/>
                      </a:cubicBezTo>
                      <a:cubicBezTo>
                        <a:pt x="1834" y="781"/>
                        <a:pt x="1807" y="748"/>
                        <a:pt x="1769" y="739"/>
                      </a:cubicBezTo>
                      <a:cubicBezTo>
                        <a:pt x="1792" y="733"/>
                        <a:pt x="1821" y="712"/>
                        <a:pt x="1827" y="689"/>
                      </a:cubicBezTo>
                      <a:cubicBezTo>
                        <a:pt x="1841" y="691"/>
                        <a:pt x="1858" y="696"/>
                        <a:pt x="1865" y="703"/>
                      </a:cubicBezTo>
                      <a:cubicBezTo>
                        <a:pt x="1867" y="710"/>
                        <a:pt x="1860" y="726"/>
                        <a:pt x="1865" y="740"/>
                      </a:cubicBezTo>
                      <a:cubicBezTo>
                        <a:pt x="1868" y="748"/>
                        <a:pt x="1874" y="750"/>
                        <a:pt x="1881" y="750"/>
                      </a:cubicBezTo>
                      <a:cubicBezTo>
                        <a:pt x="1881" y="743"/>
                        <a:pt x="1881" y="743"/>
                        <a:pt x="1881" y="743"/>
                      </a:cubicBezTo>
                      <a:cubicBezTo>
                        <a:pt x="1878" y="743"/>
                        <a:pt x="1875" y="741"/>
                        <a:pt x="1872" y="737"/>
                      </a:cubicBezTo>
                      <a:cubicBezTo>
                        <a:pt x="1867" y="728"/>
                        <a:pt x="1874" y="706"/>
                        <a:pt x="1871" y="698"/>
                      </a:cubicBezTo>
                      <a:cubicBezTo>
                        <a:pt x="1869" y="696"/>
                        <a:pt x="1865" y="694"/>
                        <a:pt x="1860" y="691"/>
                      </a:cubicBezTo>
                      <a:cubicBezTo>
                        <a:pt x="1867" y="689"/>
                        <a:pt x="1874" y="687"/>
                        <a:pt x="1881" y="686"/>
                      </a:cubicBezTo>
                      <a:cubicBezTo>
                        <a:pt x="1881" y="681"/>
                        <a:pt x="1881" y="681"/>
                        <a:pt x="1881" y="681"/>
                      </a:cubicBezTo>
                      <a:cubicBezTo>
                        <a:pt x="1872" y="683"/>
                        <a:pt x="1862" y="685"/>
                        <a:pt x="1852" y="688"/>
                      </a:cubicBezTo>
                      <a:cubicBezTo>
                        <a:pt x="1845" y="686"/>
                        <a:pt x="1836" y="684"/>
                        <a:pt x="1828" y="683"/>
                      </a:cubicBezTo>
                      <a:cubicBezTo>
                        <a:pt x="1829" y="678"/>
                        <a:pt x="1829" y="672"/>
                        <a:pt x="1828" y="667"/>
                      </a:cubicBezTo>
                      <a:cubicBezTo>
                        <a:pt x="1881" y="661"/>
                        <a:pt x="1881" y="661"/>
                        <a:pt x="1881" y="661"/>
                      </a:cubicBezTo>
                      <a:cubicBezTo>
                        <a:pt x="1881" y="656"/>
                        <a:pt x="1881" y="656"/>
                        <a:pt x="1881" y="656"/>
                      </a:cubicBezTo>
                      <a:cubicBezTo>
                        <a:pt x="1838" y="661"/>
                        <a:pt x="1838" y="661"/>
                        <a:pt x="1838" y="661"/>
                      </a:cubicBezTo>
                      <a:cubicBezTo>
                        <a:pt x="1856" y="636"/>
                        <a:pt x="1856" y="636"/>
                        <a:pt x="1856" y="636"/>
                      </a:cubicBezTo>
                      <a:cubicBezTo>
                        <a:pt x="1802" y="604"/>
                        <a:pt x="1802" y="604"/>
                        <a:pt x="1802" y="604"/>
                      </a:cubicBezTo>
                      <a:cubicBezTo>
                        <a:pt x="1807" y="591"/>
                        <a:pt x="1807" y="591"/>
                        <a:pt x="1807" y="591"/>
                      </a:cubicBezTo>
                      <a:cubicBezTo>
                        <a:pt x="1867" y="625"/>
                        <a:pt x="1867" y="625"/>
                        <a:pt x="1867" y="625"/>
                      </a:cubicBezTo>
                      <a:cubicBezTo>
                        <a:pt x="1869" y="591"/>
                        <a:pt x="1869" y="591"/>
                        <a:pt x="1869" y="591"/>
                      </a:cubicBezTo>
                      <a:cubicBezTo>
                        <a:pt x="1881" y="609"/>
                        <a:pt x="1881" y="609"/>
                        <a:pt x="1881" y="609"/>
                      </a:cubicBezTo>
                      <a:cubicBezTo>
                        <a:pt x="1881" y="599"/>
                        <a:pt x="1881" y="599"/>
                        <a:pt x="1881" y="599"/>
                      </a:cubicBezTo>
                      <a:cubicBezTo>
                        <a:pt x="1865" y="575"/>
                        <a:pt x="1865" y="575"/>
                        <a:pt x="1865" y="575"/>
                      </a:cubicBezTo>
                      <a:cubicBezTo>
                        <a:pt x="1861" y="615"/>
                        <a:pt x="1861" y="615"/>
                        <a:pt x="1861" y="615"/>
                      </a:cubicBezTo>
                      <a:cubicBezTo>
                        <a:pt x="1811" y="587"/>
                        <a:pt x="1811" y="587"/>
                        <a:pt x="1811" y="587"/>
                      </a:cubicBezTo>
                      <a:cubicBezTo>
                        <a:pt x="1807" y="571"/>
                        <a:pt x="1812" y="553"/>
                        <a:pt x="1826" y="543"/>
                      </a:cubicBezTo>
                      <a:cubicBezTo>
                        <a:pt x="1843" y="530"/>
                        <a:pt x="1866" y="534"/>
                        <a:pt x="1881" y="550"/>
                      </a:cubicBezTo>
                      <a:cubicBezTo>
                        <a:pt x="1881" y="542"/>
                        <a:pt x="1881" y="542"/>
                        <a:pt x="1881" y="542"/>
                      </a:cubicBezTo>
                      <a:cubicBezTo>
                        <a:pt x="1870" y="532"/>
                        <a:pt x="1855" y="528"/>
                        <a:pt x="1841" y="530"/>
                      </a:cubicBezTo>
                      <a:cubicBezTo>
                        <a:pt x="1846" y="527"/>
                        <a:pt x="1850" y="523"/>
                        <a:pt x="1853" y="518"/>
                      </a:cubicBezTo>
                      <a:cubicBezTo>
                        <a:pt x="1863" y="519"/>
                        <a:pt x="1872" y="523"/>
                        <a:pt x="1881" y="529"/>
                      </a:cubicBezTo>
                      <a:cubicBezTo>
                        <a:pt x="1881" y="523"/>
                        <a:pt x="1881" y="523"/>
                        <a:pt x="1881" y="523"/>
                      </a:cubicBezTo>
                      <a:cubicBezTo>
                        <a:pt x="1879" y="522"/>
                        <a:pt x="1878" y="522"/>
                        <a:pt x="1877" y="521"/>
                      </a:cubicBezTo>
                      <a:cubicBezTo>
                        <a:pt x="1875" y="499"/>
                        <a:pt x="1875" y="499"/>
                        <a:pt x="1875" y="499"/>
                      </a:cubicBezTo>
                      <a:cubicBezTo>
                        <a:pt x="1877" y="499"/>
                        <a:pt x="1878" y="500"/>
                        <a:pt x="1880" y="500"/>
                      </a:cubicBezTo>
                      <a:cubicBezTo>
                        <a:pt x="1881" y="511"/>
                        <a:pt x="1881" y="511"/>
                        <a:pt x="1881" y="511"/>
                      </a:cubicBezTo>
                      <a:cubicBezTo>
                        <a:pt x="1881" y="495"/>
                        <a:pt x="1881" y="495"/>
                        <a:pt x="1881" y="495"/>
                      </a:cubicBezTo>
                      <a:cubicBezTo>
                        <a:pt x="1876" y="493"/>
                        <a:pt x="1869" y="492"/>
                        <a:pt x="1863" y="493"/>
                      </a:cubicBezTo>
                      <a:cubicBezTo>
                        <a:pt x="1864" y="488"/>
                        <a:pt x="1865" y="482"/>
                        <a:pt x="1865" y="477"/>
                      </a:cubicBezTo>
                      <a:cubicBezTo>
                        <a:pt x="1870" y="477"/>
                        <a:pt x="1876" y="476"/>
                        <a:pt x="1881" y="477"/>
                      </a:cubicBezTo>
                      <a:cubicBezTo>
                        <a:pt x="1881" y="471"/>
                        <a:pt x="1881" y="471"/>
                        <a:pt x="1881" y="471"/>
                      </a:cubicBezTo>
                      <a:cubicBezTo>
                        <a:pt x="1879" y="471"/>
                        <a:pt x="1877" y="471"/>
                        <a:pt x="1874" y="471"/>
                      </a:cubicBezTo>
                      <a:cubicBezTo>
                        <a:pt x="1876" y="449"/>
                        <a:pt x="1876" y="449"/>
                        <a:pt x="1876" y="449"/>
                      </a:cubicBezTo>
                      <a:cubicBezTo>
                        <a:pt x="1877" y="449"/>
                        <a:pt x="1879" y="448"/>
                        <a:pt x="1881" y="448"/>
                      </a:cubicBezTo>
                      <a:cubicBezTo>
                        <a:pt x="1881" y="442"/>
                        <a:pt x="1881" y="442"/>
                        <a:pt x="1881" y="442"/>
                      </a:cubicBezTo>
                      <a:cubicBezTo>
                        <a:pt x="1874" y="442"/>
                        <a:pt x="1867" y="443"/>
                        <a:pt x="1861" y="444"/>
                      </a:cubicBezTo>
                      <a:cubicBezTo>
                        <a:pt x="1859" y="438"/>
                        <a:pt x="1858" y="433"/>
                        <a:pt x="1856" y="427"/>
                      </a:cubicBezTo>
                      <a:cubicBezTo>
                        <a:pt x="1864" y="423"/>
                        <a:pt x="1872" y="421"/>
                        <a:pt x="1881" y="419"/>
                      </a:cubicBezTo>
                      <a:cubicBezTo>
                        <a:pt x="1881" y="413"/>
                        <a:pt x="1881" y="413"/>
                        <a:pt x="1881" y="413"/>
                      </a:cubicBezTo>
                      <a:cubicBezTo>
                        <a:pt x="1872" y="415"/>
                        <a:pt x="1863" y="418"/>
                        <a:pt x="1855" y="421"/>
                      </a:cubicBezTo>
                      <a:cubicBezTo>
                        <a:pt x="1853" y="415"/>
                        <a:pt x="1851" y="409"/>
                        <a:pt x="1849" y="402"/>
                      </a:cubicBezTo>
                      <a:cubicBezTo>
                        <a:pt x="1859" y="399"/>
                        <a:pt x="1870" y="395"/>
                        <a:pt x="1881" y="391"/>
                      </a:cubicBezTo>
                      <a:cubicBezTo>
                        <a:pt x="1881" y="385"/>
                        <a:pt x="1881" y="385"/>
                        <a:pt x="1881" y="385"/>
                      </a:cubicBezTo>
                      <a:cubicBezTo>
                        <a:pt x="1870" y="390"/>
                        <a:pt x="1858" y="394"/>
                        <a:pt x="1847" y="397"/>
                      </a:cubicBezTo>
                      <a:cubicBezTo>
                        <a:pt x="1846" y="394"/>
                        <a:pt x="1845" y="390"/>
                        <a:pt x="1844" y="387"/>
                      </a:cubicBezTo>
                      <a:cubicBezTo>
                        <a:pt x="1856" y="383"/>
                        <a:pt x="1869" y="378"/>
                        <a:pt x="1881" y="373"/>
                      </a:cubicBezTo>
                      <a:cubicBezTo>
                        <a:pt x="1881" y="366"/>
                        <a:pt x="1881" y="366"/>
                        <a:pt x="1881" y="366"/>
                      </a:cubicBezTo>
                      <a:cubicBezTo>
                        <a:pt x="1880" y="366"/>
                        <a:pt x="1880" y="366"/>
                        <a:pt x="1880" y="366"/>
                      </a:cubicBezTo>
                      <a:cubicBezTo>
                        <a:pt x="1871" y="355"/>
                        <a:pt x="1871" y="355"/>
                        <a:pt x="1871" y="355"/>
                      </a:cubicBezTo>
                      <a:cubicBezTo>
                        <a:pt x="1871" y="354"/>
                        <a:pt x="1871" y="353"/>
                        <a:pt x="1871" y="352"/>
                      </a:cubicBezTo>
                      <a:cubicBezTo>
                        <a:pt x="1872" y="352"/>
                        <a:pt x="1873" y="352"/>
                        <a:pt x="1873" y="351"/>
                      </a:cubicBezTo>
                      <a:cubicBezTo>
                        <a:pt x="1881" y="361"/>
                        <a:pt x="1881" y="361"/>
                        <a:pt x="1881" y="361"/>
                      </a:cubicBezTo>
                      <a:cubicBezTo>
                        <a:pt x="1881" y="358"/>
                        <a:pt x="1881" y="358"/>
                        <a:pt x="1881" y="358"/>
                      </a:cubicBezTo>
                      <a:cubicBezTo>
                        <a:pt x="1875" y="351"/>
                        <a:pt x="1875" y="351"/>
                        <a:pt x="1875" y="351"/>
                      </a:cubicBezTo>
                      <a:cubicBezTo>
                        <a:pt x="1877" y="351"/>
                        <a:pt x="1879" y="350"/>
                        <a:pt x="1880" y="350"/>
                      </a:cubicBezTo>
                      <a:cubicBezTo>
                        <a:pt x="1881" y="351"/>
                        <a:pt x="1881" y="351"/>
                        <a:pt x="1881" y="351"/>
                      </a:cubicBezTo>
                      <a:cubicBezTo>
                        <a:pt x="1881" y="344"/>
                        <a:pt x="1881" y="344"/>
                        <a:pt x="1881" y="344"/>
                      </a:cubicBezTo>
                      <a:cubicBezTo>
                        <a:pt x="1862" y="350"/>
                        <a:pt x="1840" y="351"/>
                        <a:pt x="1829" y="346"/>
                      </a:cubicBezTo>
                      <a:cubicBezTo>
                        <a:pt x="1828" y="343"/>
                        <a:pt x="1828" y="339"/>
                        <a:pt x="1828" y="335"/>
                      </a:cubicBezTo>
                      <a:cubicBezTo>
                        <a:pt x="1844" y="341"/>
                        <a:pt x="1866" y="341"/>
                        <a:pt x="1881" y="336"/>
                      </a:cubicBezTo>
                      <a:cubicBezTo>
                        <a:pt x="1881" y="331"/>
                        <a:pt x="1881" y="331"/>
                        <a:pt x="1881" y="331"/>
                      </a:cubicBezTo>
                      <a:cubicBezTo>
                        <a:pt x="1877" y="332"/>
                        <a:pt x="1874" y="333"/>
                        <a:pt x="1869" y="334"/>
                      </a:cubicBezTo>
                      <a:cubicBezTo>
                        <a:pt x="1871" y="331"/>
                        <a:pt x="1874" y="328"/>
                        <a:pt x="1877" y="325"/>
                      </a:cubicBezTo>
                      <a:cubicBezTo>
                        <a:pt x="1881" y="330"/>
                        <a:pt x="1881" y="330"/>
                        <a:pt x="1881" y="330"/>
                      </a:cubicBezTo>
                      <a:cubicBezTo>
                        <a:pt x="1881" y="327"/>
                        <a:pt x="1881" y="327"/>
                        <a:pt x="1881" y="327"/>
                      </a:cubicBezTo>
                      <a:cubicBezTo>
                        <a:pt x="1878" y="324"/>
                        <a:pt x="1878" y="324"/>
                        <a:pt x="1878" y="324"/>
                      </a:cubicBezTo>
                      <a:cubicBezTo>
                        <a:pt x="1879" y="323"/>
                        <a:pt x="1880" y="322"/>
                        <a:pt x="1881" y="321"/>
                      </a:cubicBezTo>
                      <a:cubicBezTo>
                        <a:pt x="1881" y="315"/>
                        <a:pt x="1881" y="315"/>
                        <a:pt x="1881" y="315"/>
                      </a:cubicBezTo>
                      <a:cubicBezTo>
                        <a:pt x="1876" y="319"/>
                        <a:pt x="1871" y="324"/>
                        <a:pt x="1867" y="330"/>
                      </a:cubicBezTo>
                      <a:cubicBezTo>
                        <a:pt x="1865" y="325"/>
                        <a:pt x="1862" y="321"/>
                        <a:pt x="1859" y="318"/>
                      </a:cubicBezTo>
                      <a:cubicBezTo>
                        <a:pt x="1865" y="310"/>
                        <a:pt x="1873" y="303"/>
                        <a:pt x="1881" y="297"/>
                      </a:cubicBezTo>
                      <a:cubicBezTo>
                        <a:pt x="1881" y="288"/>
                        <a:pt x="1881" y="288"/>
                        <a:pt x="1881" y="288"/>
                      </a:cubicBezTo>
                      <a:cubicBezTo>
                        <a:pt x="1873" y="285"/>
                        <a:pt x="1865" y="284"/>
                        <a:pt x="1856" y="286"/>
                      </a:cubicBezTo>
                      <a:cubicBezTo>
                        <a:pt x="1831" y="291"/>
                        <a:pt x="1816" y="314"/>
                        <a:pt x="1825" y="350"/>
                      </a:cubicBezTo>
                      <a:cubicBezTo>
                        <a:pt x="1836" y="396"/>
                        <a:pt x="1859" y="434"/>
                        <a:pt x="1860" y="474"/>
                      </a:cubicBezTo>
                      <a:cubicBezTo>
                        <a:pt x="1861" y="496"/>
                        <a:pt x="1852" y="524"/>
                        <a:pt x="1816" y="537"/>
                      </a:cubicBezTo>
                      <a:cubicBezTo>
                        <a:pt x="1818" y="533"/>
                        <a:pt x="1819" y="528"/>
                        <a:pt x="1820" y="523"/>
                      </a:cubicBezTo>
                      <a:cubicBezTo>
                        <a:pt x="1838" y="520"/>
                        <a:pt x="1845" y="506"/>
                        <a:pt x="1848" y="491"/>
                      </a:cubicBezTo>
                      <a:cubicBezTo>
                        <a:pt x="1855" y="450"/>
                        <a:pt x="1818" y="380"/>
                        <a:pt x="1814" y="350"/>
                      </a:cubicBezTo>
                      <a:cubicBezTo>
                        <a:pt x="1808" y="312"/>
                        <a:pt x="1820" y="285"/>
                        <a:pt x="1854" y="276"/>
                      </a:cubicBezTo>
                      <a:cubicBezTo>
                        <a:pt x="1864" y="274"/>
                        <a:pt x="1873" y="274"/>
                        <a:pt x="1881" y="276"/>
                      </a:cubicBezTo>
                      <a:cubicBezTo>
                        <a:pt x="1881" y="269"/>
                        <a:pt x="1881" y="269"/>
                        <a:pt x="1881" y="269"/>
                      </a:cubicBezTo>
                      <a:cubicBezTo>
                        <a:pt x="1874" y="268"/>
                        <a:pt x="1867" y="267"/>
                        <a:pt x="1858" y="269"/>
                      </a:cubicBezTo>
                      <a:cubicBezTo>
                        <a:pt x="1842" y="271"/>
                        <a:pt x="1829" y="278"/>
                        <a:pt x="1820" y="288"/>
                      </a:cubicBezTo>
                      <a:cubicBezTo>
                        <a:pt x="1821" y="279"/>
                        <a:pt x="1824" y="270"/>
                        <a:pt x="1829" y="260"/>
                      </a:cubicBezTo>
                      <a:cubicBezTo>
                        <a:pt x="1846" y="262"/>
                        <a:pt x="1867" y="259"/>
                        <a:pt x="1881" y="250"/>
                      </a:cubicBezTo>
                      <a:cubicBezTo>
                        <a:pt x="1881" y="243"/>
                        <a:pt x="1881" y="243"/>
                        <a:pt x="1881" y="243"/>
                      </a:cubicBezTo>
                      <a:cubicBezTo>
                        <a:pt x="1863" y="257"/>
                        <a:pt x="1832" y="257"/>
                        <a:pt x="1816" y="252"/>
                      </a:cubicBezTo>
                      <a:cubicBezTo>
                        <a:pt x="1782" y="241"/>
                        <a:pt x="1758" y="219"/>
                        <a:pt x="1751" y="186"/>
                      </a:cubicBezTo>
                      <a:cubicBezTo>
                        <a:pt x="1747" y="162"/>
                        <a:pt x="1761" y="138"/>
                        <a:pt x="1776" y="131"/>
                      </a:cubicBezTo>
                      <a:cubicBezTo>
                        <a:pt x="1805" y="119"/>
                        <a:pt x="1821" y="138"/>
                        <a:pt x="1813" y="154"/>
                      </a:cubicBezTo>
                      <a:cubicBezTo>
                        <a:pt x="1807" y="167"/>
                        <a:pt x="1781" y="176"/>
                        <a:pt x="1765" y="176"/>
                      </a:cubicBezTo>
                      <a:cubicBezTo>
                        <a:pt x="1765" y="174"/>
                        <a:pt x="1765" y="173"/>
                        <a:pt x="1765" y="171"/>
                      </a:cubicBezTo>
                      <a:cubicBezTo>
                        <a:pt x="1778" y="172"/>
                        <a:pt x="1795" y="161"/>
                        <a:pt x="1799" y="153"/>
                      </a:cubicBezTo>
                      <a:cubicBezTo>
                        <a:pt x="1808" y="136"/>
                        <a:pt x="1794" y="127"/>
                        <a:pt x="1776" y="138"/>
                      </a:cubicBezTo>
                      <a:cubicBezTo>
                        <a:pt x="1763" y="146"/>
                        <a:pt x="1757" y="165"/>
                        <a:pt x="1760" y="185"/>
                      </a:cubicBezTo>
                      <a:cubicBezTo>
                        <a:pt x="1765" y="213"/>
                        <a:pt x="1789" y="232"/>
                        <a:pt x="1817" y="240"/>
                      </a:cubicBezTo>
                      <a:cubicBezTo>
                        <a:pt x="1836" y="246"/>
                        <a:pt x="1869" y="248"/>
                        <a:pt x="1876" y="225"/>
                      </a:cubicBezTo>
                      <a:cubicBezTo>
                        <a:pt x="1882" y="206"/>
                        <a:pt x="1864" y="192"/>
                        <a:pt x="1844" y="190"/>
                      </a:cubicBezTo>
                      <a:cubicBezTo>
                        <a:pt x="1822" y="188"/>
                        <a:pt x="1795" y="208"/>
                        <a:pt x="1790" y="222"/>
                      </a:cubicBezTo>
                      <a:cubicBezTo>
                        <a:pt x="1787" y="220"/>
                        <a:pt x="1784" y="217"/>
                        <a:pt x="1782" y="215"/>
                      </a:cubicBezTo>
                      <a:cubicBezTo>
                        <a:pt x="1799" y="191"/>
                        <a:pt x="1825" y="181"/>
                        <a:pt x="1841" y="179"/>
                      </a:cubicBezTo>
                      <a:cubicBezTo>
                        <a:pt x="1855" y="177"/>
                        <a:pt x="1870" y="182"/>
                        <a:pt x="1881" y="192"/>
                      </a:cubicBezTo>
                      <a:cubicBezTo>
                        <a:pt x="1881" y="183"/>
                        <a:pt x="1881" y="183"/>
                        <a:pt x="1881" y="183"/>
                      </a:cubicBezTo>
                      <a:cubicBezTo>
                        <a:pt x="1869" y="175"/>
                        <a:pt x="1852" y="172"/>
                        <a:pt x="1840" y="173"/>
                      </a:cubicBezTo>
                      <a:cubicBezTo>
                        <a:pt x="1837" y="174"/>
                        <a:pt x="1833" y="174"/>
                        <a:pt x="1831" y="175"/>
                      </a:cubicBezTo>
                      <a:cubicBezTo>
                        <a:pt x="1822" y="173"/>
                        <a:pt x="1814" y="171"/>
                        <a:pt x="1806" y="170"/>
                      </a:cubicBezTo>
                      <a:cubicBezTo>
                        <a:pt x="1811" y="166"/>
                        <a:pt x="1816" y="161"/>
                        <a:pt x="1818" y="155"/>
                      </a:cubicBezTo>
                      <a:cubicBezTo>
                        <a:pt x="1839" y="146"/>
                        <a:pt x="1860" y="144"/>
                        <a:pt x="1880" y="146"/>
                      </a:cubicBezTo>
                      <a:cubicBezTo>
                        <a:pt x="1880" y="143"/>
                        <a:pt x="1879" y="141"/>
                        <a:pt x="1879" y="138"/>
                      </a:cubicBezTo>
                      <a:cubicBezTo>
                        <a:pt x="1860" y="137"/>
                        <a:pt x="1840" y="140"/>
                        <a:pt x="1820" y="148"/>
                      </a:cubicBezTo>
                      <a:cubicBezTo>
                        <a:pt x="1821" y="138"/>
                        <a:pt x="1819" y="130"/>
                        <a:pt x="1814" y="125"/>
                      </a:cubicBezTo>
                      <a:cubicBezTo>
                        <a:pt x="1836" y="132"/>
                        <a:pt x="1857" y="131"/>
                        <a:pt x="1876" y="125"/>
                      </a:cubicBezTo>
                      <a:cubicBezTo>
                        <a:pt x="1875" y="123"/>
                        <a:pt x="1875" y="121"/>
                        <a:pt x="1874" y="120"/>
                      </a:cubicBezTo>
                      <a:cubicBezTo>
                        <a:pt x="1854" y="127"/>
                        <a:pt x="1829" y="128"/>
                        <a:pt x="1804" y="113"/>
                      </a:cubicBezTo>
                      <a:cubicBezTo>
                        <a:pt x="1804" y="112"/>
                        <a:pt x="1803" y="110"/>
                        <a:pt x="1803" y="108"/>
                      </a:cubicBezTo>
                      <a:cubicBezTo>
                        <a:pt x="1805" y="108"/>
                        <a:pt x="1806" y="107"/>
                        <a:pt x="1808" y="106"/>
                      </a:cubicBezTo>
                      <a:cubicBezTo>
                        <a:pt x="1832" y="109"/>
                        <a:pt x="1851" y="106"/>
                        <a:pt x="1866" y="99"/>
                      </a:cubicBezTo>
                      <a:cubicBezTo>
                        <a:pt x="1866" y="97"/>
                        <a:pt x="1865" y="95"/>
                        <a:pt x="1864" y="94"/>
                      </a:cubicBezTo>
                      <a:cubicBezTo>
                        <a:pt x="1862" y="95"/>
                        <a:pt x="1860" y="96"/>
                        <a:pt x="1858" y="97"/>
                      </a:cubicBezTo>
                      <a:cubicBezTo>
                        <a:pt x="1850" y="72"/>
                        <a:pt x="1850" y="72"/>
                        <a:pt x="1850" y="72"/>
                      </a:cubicBezTo>
                      <a:cubicBezTo>
                        <a:pt x="1849" y="70"/>
                        <a:pt x="1847" y="68"/>
                        <a:pt x="1845" y="66"/>
                      </a:cubicBezTo>
                      <a:cubicBezTo>
                        <a:pt x="1841" y="67"/>
                        <a:pt x="1837" y="69"/>
                        <a:pt x="1832" y="69"/>
                      </a:cubicBezTo>
                      <a:cubicBezTo>
                        <a:pt x="1833" y="64"/>
                        <a:pt x="1833" y="58"/>
                        <a:pt x="1833" y="53"/>
                      </a:cubicBezTo>
                      <a:cubicBezTo>
                        <a:pt x="1830" y="50"/>
                        <a:pt x="1828" y="47"/>
                        <a:pt x="1825" y="45"/>
                      </a:cubicBezTo>
                      <a:cubicBezTo>
                        <a:pt x="1828" y="65"/>
                        <a:pt x="1821" y="88"/>
                        <a:pt x="1806" y="100"/>
                      </a:cubicBezTo>
                      <a:cubicBezTo>
                        <a:pt x="1785" y="118"/>
                        <a:pt x="1755" y="110"/>
                        <a:pt x="1743" y="82"/>
                      </a:cubicBezTo>
                      <a:cubicBezTo>
                        <a:pt x="1727" y="79"/>
                        <a:pt x="1705" y="76"/>
                        <a:pt x="1692" y="73"/>
                      </a:cubicBezTo>
                      <a:cubicBezTo>
                        <a:pt x="1705" y="66"/>
                        <a:pt x="1729" y="56"/>
                        <a:pt x="1737" y="53"/>
                      </a:cubicBezTo>
                      <a:cubicBezTo>
                        <a:pt x="1737" y="38"/>
                        <a:pt x="1740" y="24"/>
                        <a:pt x="1752" y="15"/>
                      </a:cubicBezTo>
                      <a:cubicBezTo>
                        <a:pt x="1755" y="13"/>
                        <a:pt x="1758" y="11"/>
                        <a:pt x="1761" y="10"/>
                      </a:cubicBezTo>
                      <a:cubicBezTo>
                        <a:pt x="1759" y="9"/>
                        <a:pt x="1756" y="8"/>
                        <a:pt x="1753" y="7"/>
                      </a:cubicBezTo>
                      <a:cubicBezTo>
                        <a:pt x="1740" y="15"/>
                        <a:pt x="1727" y="29"/>
                        <a:pt x="1730" y="49"/>
                      </a:cubicBezTo>
                      <a:cubicBezTo>
                        <a:pt x="1721" y="52"/>
                        <a:pt x="1685" y="69"/>
                        <a:pt x="1672" y="78"/>
                      </a:cubicBezTo>
                      <a:cubicBezTo>
                        <a:pt x="1685" y="80"/>
                        <a:pt x="1721" y="86"/>
                        <a:pt x="1738" y="90"/>
                      </a:cubicBezTo>
                      <a:cubicBezTo>
                        <a:pt x="1743" y="111"/>
                        <a:pt x="1766" y="118"/>
                        <a:pt x="1787" y="114"/>
                      </a:cubicBezTo>
                      <a:cubicBezTo>
                        <a:pt x="1787" y="115"/>
                        <a:pt x="1788" y="117"/>
                        <a:pt x="1788" y="118"/>
                      </a:cubicBezTo>
                      <a:cubicBezTo>
                        <a:pt x="1783" y="119"/>
                        <a:pt x="1778" y="121"/>
                        <a:pt x="1773" y="124"/>
                      </a:cubicBezTo>
                      <a:cubicBezTo>
                        <a:pt x="1766" y="128"/>
                        <a:pt x="1760" y="132"/>
                        <a:pt x="1756" y="137"/>
                      </a:cubicBezTo>
                      <a:cubicBezTo>
                        <a:pt x="1745" y="138"/>
                        <a:pt x="1733" y="136"/>
                        <a:pt x="1722" y="133"/>
                      </a:cubicBezTo>
                      <a:cubicBezTo>
                        <a:pt x="1722" y="125"/>
                        <a:pt x="1720" y="118"/>
                        <a:pt x="1716" y="113"/>
                      </a:cubicBezTo>
                      <a:cubicBezTo>
                        <a:pt x="1703" y="95"/>
                        <a:pt x="1685" y="100"/>
                        <a:pt x="1675" y="110"/>
                      </a:cubicBezTo>
                      <a:cubicBezTo>
                        <a:pt x="1660" y="100"/>
                        <a:pt x="1648" y="89"/>
                        <a:pt x="1641" y="80"/>
                      </a:cubicBezTo>
                      <a:cubicBezTo>
                        <a:pt x="1647" y="70"/>
                        <a:pt x="1648" y="61"/>
                        <a:pt x="1647" y="53"/>
                      </a:cubicBezTo>
                      <a:cubicBezTo>
                        <a:pt x="1690" y="49"/>
                        <a:pt x="1721" y="29"/>
                        <a:pt x="1732" y="3"/>
                      </a:cubicBezTo>
                      <a:cubicBezTo>
                        <a:pt x="1729" y="2"/>
                        <a:pt x="1725" y="1"/>
                        <a:pt x="1721" y="1"/>
                      </a:cubicBezTo>
                      <a:cubicBezTo>
                        <a:pt x="1697" y="12"/>
                        <a:pt x="1663" y="11"/>
                        <a:pt x="1633" y="10"/>
                      </a:cubicBezTo>
                      <a:cubicBezTo>
                        <a:pt x="1611" y="9"/>
                        <a:pt x="1590" y="8"/>
                        <a:pt x="1576" y="12"/>
                      </a:cubicBezTo>
                      <a:cubicBezTo>
                        <a:pt x="1577" y="8"/>
                        <a:pt x="1577" y="4"/>
                        <a:pt x="1577" y="0"/>
                      </a:cubicBezTo>
                      <a:cubicBezTo>
                        <a:pt x="1570" y="0"/>
                        <a:pt x="1570" y="0"/>
                        <a:pt x="1570" y="0"/>
                      </a:cubicBezTo>
                      <a:cubicBezTo>
                        <a:pt x="1570" y="65"/>
                        <a:pt x="1476" y="113"/>
                        <a:pt x="1423" y="113"/>
                      </a:cubicBezTo>
                      <a:cubicBezTo>
                        <a:pt x="1411" y="103"/>
                        <a:pt x="1400" y="93"/>
                        <a:pt x="1391" y="85"/>
                      </a:cubicBezTo>
                      <a:cubicBezTo>
                        <a:pt x="1505" y="78"/>
                        <a:pt x="1550" y="37"/>
                        <a:pt x="1563" y="0"/>
                      </a:cubicBezTo>
                      <a:cubicBezTo>
                        <a:pt x="1556" y="0"/>
                        <a:pt x="1556" y="0"/>
                        <a:pt x="1556" y="0"/>
                      </a:cubicBezTo>
                      <a:cubicBezTo>
                        <a:pt x="1541" y="37"/>
                        <a:pt x="1489" y="78"/>
                        <a:pt x="1382" y="78"/>
                      </a:cubicBezTo>
                      <a:cubicBezTo>
                        <a:pt x="1373" y="70"/>
                        <a:pt x="1365" y="64"/>
                        <a:pt x="1360" y="60"/>
                      </a:cubicBezTo>
                      <a:cubicBezTo>
                        <a:pt x="1416" y="38"/>
                        <a:pt x="1450" y="61"/>
                        <a:pt x="1504" y="34"/>
                      </a:cubicBezTo>
                      <a:cubicBezTo>
                        <a:pt x="1521" y="25"/>
                        <a:pt x="1530" y="13"/>
                        <a:pt x="1535" y="0"/>
                      </a:cubicBezTo>
                      <a:cubicBezTo>
                        <a:pt x="1529" y="0"/>
                        <a:pt x="1529" y="0"/>
                        <a:pt x="1529" y="0"/>
                      </a:cubicBezTo>
                      <a:cubicBezTo>
                        <a:pt x="1524" y="10"/>
                        <a:pt x="1515" y="20"/>
                        <a:pt x="1499" y="28"/>
                      </a:cubicBezTo>
                      <a:cubicBezTo>
                        <a:pt x="1444" y="57"/>
                        <a:pt x="1406" y="32"/>
                        <a:pt x="1354" y="55"/>
                      </a:cubicBezTo>
                      <a:cubicBezTo>
                        <a:pt x="1333" y="38"/>
                        <a:pt x="1323" y="59"/>
                        <a:pt x="1301" y="89"/>
                      </a:cubicBezTo>
                      <a:cubicBezTo>
                        <a:pt x="1301" y="78"/>
                        <a:pt x="1298" y="69"/>
                        <a:pt x="1294" y="60"/>
                      </a:cubicBezTo>
                      <a:cubicBezTo>
                        <a:pt x="1323" y="18"/>
                        <a:pt x="1371" y="21"/>
                        <a:pt x="1415" y="24"/>
                      </a:cubicBezTo>
                      <a:cubicBezTo>
                        <a:pt x="1448" y="26"/>
                        <a:pt x="1479" y="28"/>
                        <a:pt x="1498" y="10"/>
                      </a:cubicBezTo>
                      <a:cubicBezTo>
                        <a:pt x="1501" y="6"/>
                        <a:pt x="1504" y="3"/>
                        <a:pt x="1506" y="0"/>
                      </a:cubicBezTo>
                      <a:cubicBezTo>
                        <a:pt x="1495" y="0"/>
                        <a:pt x="1495" y="0"/>
                        <a:pt x="1495" y="0"/>
                      </a:cubicBezTo>
                      <a:cubicBezTo>
                        <a:pt x="1494" y="1"/>
                        <a:pt x="1494" y="2"/>
                        <a:pt x="1494" y="2"/>
                      </a:cubicBezTo>
                      <a:cubicBezTo>
                        <a:pt x="1482" y="14"/>
                        <a:pt x="1467" y="18"/>
                        <a:pt x="1449" y="19"/>
                      </a:cubicBezTo>
                      <a:cubicBezTo>
                        <a:pt x="1451" y="13"/>
                        <a:pt x="1452" y="8"/>
                        <a:pt x="1452" y="4"/>
                      </a:cubicBezTo>
                      <a:cubicBezTo>
                        <a:pt x="1455" y="3"/>
                        <a:pt x="1459" y="2"/>
                        <a:pt x="1463" y="0"/>
                      </a:cubicBezTo>
                      <a:cubicBezTo>
                        <a:pt x="1413" y="0"/>
                        <a:pt x="1413" y="0"/>
                        <a:pt x="1413" y="0"/>
                      </a:cubicBezTo>
                      <a:cubicBezTo>
                        <a:pt x="1412" y="6"/>
                        <a:pt x="1409" y="11"/>
                        <a:pt x="1405" y="16"/>
                      </a:cubicBezTo>
                      <a:cubicBezTo>
                        <a:pt x="1394" y="15"/>
                        <a:pt x="1383" y="15"/>
                        <a:pt x="1372" y="16"/>
                      </a:cubicBezTo>
                      <a:cubicBezTo>
                        <a:pt x="1377" y="12"/>
                        <a:pt x="1381" y="6"/>
                        <a:pt x="1383" y="0"/>
                      </a:cubicBezTo>
                      <a:cubicBezTo>
                        <a:pt x="1377" y="0"/>
                        <a:pt x="1377" y="0"/>
                        <a:pt x="1377" y="0"/>
                      </a:cubicBezTo>
                      <a:cubicBezTo>
                        <a:pt x="1371" y="11"/>
                        <a:pt x="1358" y="19"/>
                        <a:pt x="1339" y="20"/>
                      </a:cubicBezTo>
                      <a:cubicBezTo>
                        <a:pt x="1319" y="22"/>
                        <a:pt x="1302" y="13"/>
                        <a:pt x="1292" y="0"/>
                      </a:cubicBezTo>
                      <a:cubicBezTo>
                        <a:pt x="1268" y="0"/>
                        <a:pt x="1268" y="0"/>
                        <a:pt x="1268" y="0"/>
                      </a:cubicBezTo>
                      <a:cubicBezTo>
                        <a:pt x="1288" y="6"/>
                        <a:pt x="1304" y="17"/>
                        <a:pt x="1314" y="32"/>
                      </a:cubicBezTo>
                      <a:cubicBezTo>
                        <a:pt x="1305" y="37"/>
                        <a:pt x="1296" y="44"/>
                        <a:pt x="1289" y="52"/>
                      </a:cubicBezTo>
                      <a:cubicBezTo>
                        <a:pt x="1270" y="25"/>
                        <a:pt x="1233" y="13"/>
                        <a:pt x="1197" y="26"/>
                      </a:cubicBezTo>
                      <a:cubicBezTo>
                        <a:pt x="1173" y="35"/>
                        <a:pt x="1152" y="53"/>
                        <a:pt x="1138" y="75"/>
                      </a:cubicBezTo>
                      <a:cubicBezTo>
                        <a:pt x="1133" y="73"/>
                        <a:pt x="1129" y="70"/>
                        <a:pt x="1125" y="67"/>
                      </a:cubicBezTo>
                      <a:cubicBezTo>
                        <a:pt x="1145" y="31"/>
                        <a:pt x="1179" y="8"/>
                        <a:pt x="1209" y="0"/>
                      </a:cubicBezTo>
                      <a:cubicBezTo>
                        <a:pt x="1191" y="0"/>
                        <a:pt x="1191" y="0"/>
                        <a:pt x="1191" y="0"/>
                      </a:cubicBezTo>
                      <a:cubicBezTo>
                        <a:pt x="1189" y="1"/>
                        <a:pt x="1187" y="1"/>
                        <a:pt x="1186" y="2"/>
                      </a:cubicBezTo>
                      <a:cubicBezTo>
                        <a:pt x="1186" y="1"/>
                        <a:pt x="1186" y="1"/>
                        <a:pt x="1186" y="0"/>
                      </a:cubicBezTo>
                      <a:cubicBezTo>
                        <a:pt x="1178" y="0"/>
                        <a:pt x="1178" y="0"/>
                        <a:pt x="1178" y="0"/>
                      </a:cubicBezTo>
                      <a:cubicBezTo>
                        <a:pt x="1179" y="2"/>
                        <a:pt x="1179" y="4"/>
                        <a:pt x="1179" y="6"/>
                      </a:cubicBezTo>
                      <a:cubicBezTo>
                        <a:pt x="1174" y="8"/>
                        <a:pt x="1169" y="11"/>
                        <a:pt x="1164" y="14"/>
                      </a:cubicBezTo>
                      <a:cubicBezTo>
                        <a:pt x="1163" y="9"/>
                        <a:pt x="1162" y="5"/>
                        <a:pt x="1162" y="0"/>
                      </a:cubicBezTo>
                      <a:cubicBezTo>
                        <a:pt x="1156" y="0"/>
                        <a:pt x="1156" y="0"/>
                        <a:pt x="1156" y="0"/>
                      </a:cubicBezTo>
                      <a:cubicBezTo>
                        <a:pt x="1157" y="6"/>
                        <a:pt x="1158" y="12"/>
                        <a:pt x="1159" y="18"/>
                      </a:cubicBezTo>
                      <a:cubicBezTo>
                        <a:pt x="1141" y="32"/>
                        <a:pt x="1124" y="50"/>
                        <a:pt x="1113" y="73"/>
                      </a:cubicBezTo>
                      <a:cubicBezTo>
                        <a:pt x="1129" y="0"/>
                        <a:pt x="1129" y="0"/>
                        <a:pt x="1129" y="0"/>
                      </a:cubicBezTo>
                      <a:cubicBezTo>
                        <a:pt x="1122" y="0"/>
                        <a:pt x="1122" y="0"/>
                        <a:pt x="1122" y="0"/>
                      </a:cubicBezTo>
                      <a:cubicBezTo>
                        <a:pt x="1101" y="95"/>
                        <a:pt x="1101" y="95"/>
                        <a:pt x="1101" y="95"/>
                      </a:cubicBezTo>
                      <a:cubicBezTo>
                        <a:pt x="1097" y="92"/>
                        <a:pt x="1092" y="89"/>
                        <a:pt x="1089" y="85"/>
                      </a:cubicBezTo>
                      <a:cubicBezTo>
                        <a:pt x="1084" y="55"/>
                        <a:pt x="1079" y="18"/>
                        <a:pt x="1076" y="0"/>
                      </a:cubicBezTo>
                      <a:cubicBezTo>
                        <a:pt x="1069" y="0"/>
                        <a:pt x="1069" y="0"/>
                        <a:pt x="1069" y="0"/>
                      </a:cubicBezTo>
                      <a:cubicBezTo>
                        <a:pt x="1061" y="10"/>
                        <a:pt x="1045" y="28"/>
                        <a:pt x="1031" y="44"/>
                      </a:cubicBezTo>
                      <a:cubicBezTo>
                        <a:pt x="1024" y="38"/>
                        <a:pt x="1017" y="33"/>
                        <a:pt x="1009" y="28"/>
                      </a:cubicBezTo>
                      <a:cubicBezTo>
                        <a:pt x="1014" y="0"/>
                        <a:pt x="1014" y="0"/>
                        <a:pt x="1014" y="0"/>
                      </a:cubicBezTo>
                      <a:cubicBezTo>
                        <a:pt x="1008" y="0"/>
                        <a:pt x="1008" y="0"/>
                        <a:pt x="1008" y="0"/>
                      </a:cubicBezTo>
                      <a:cubicBezTo>
                        <a:pt x="1007" y="8"/>
                        <a:pt x="1005" y="17"/>
                        <a:pt x="1004" y="25"/>
                      </a:cubicBezTo>
                      <a:cubicBezTo>
                        <a:pt x="1001" y="24"/>
                        <a:pt x="999" y="23"/>
                        <a:pt x="996" y="21"/>
                      </a:cubicBezTo>
                      <a:cubicBezTo>
                        <a:pt x="1000" y="0"/>
                        <a:pt x="1000" y="0"/>
                        <a:pt x="1000" y="0"/>
                      </a:cubicBezTo>
                      <a:cubicBezTo>
                        <a:pt x="996" y="0"/>
                        <a:pt x="996" y="0"/>
                        <a:pt x="996" y="0"/>
                      </a:cubicBezTo>
                      <a:cubicBezTo>
                        <a:pt x="992" y="20"/>
                        <a:pt x="992" y="20"/>
                        <a:pt x="992" y="20"/>
                      </a:cubicBezTo>
                      <a:cubicBezTo>
                        <a:pt x="989" y="18"/>
                        <a:pt x="986" y="17"/>
                        <a:pt x="983" y="16"/>
                      </a:cubicBezTo>
                      <a:cubicBezTo>
                        <a:pt x="985" y="0"/>
                        <a:pt x="985" y="0"/>
                        <a:pt x="985" y="0"/>
                      </a:cubicBezTo>
                      <a:cubicBezTo>
                        <a:pt x="981" y="0"/>
                        <a:pt x="981" y="0"/>
                        <a:pt x="981" y="0"/>
                      </a:cubicBezTo>
                      <a:cubicBezTo>
                        <a:pt x="979" y="15"/>
                        <a:pt x="979" y="15"/>
                        <a:pt x="979" y="15"/>
                      </a:cubicBezTo>
                      <a:cubicBezTo>
                        <a:pt x="976" y="14"/>
                        <a:pt x="973" y="13"/>
                        <a:pt x="970" y="12"/>
                      </a:cubicBezTo>
                      <a:cubicBezTo>
                        <a:pt x="971" y="0"/>
                        <a:pt x="971" y="0"/>
                        <a:pt x="971" y="0"/>
                      </a:cubicBezTo>
                      <a:cubicBezTo>
                        <a:pt x="967" y="0"/>
                        <a:pt x="967" y="0"/>
                        <a:pt x="967" y="0"/>
                      </a:cubicBezTo>
                      <a:cubicBezTo>
                        <a:pt x="966" y="11"/>
                        <a:pt x="966" y="11"/>
                        <a:pt x="966" y="11"/>
                      </a:cubicBezTo>
                      <a:cubicBezTo>
                        <a:pt x="964" y="10"/>
                        <a:pt x="961" y="9"/>
                        <a:pt x="958" y="9"/>
                      </a:cubicBezTo>
                      <a:cubicBezTo>
                        <a:pt x="958" y="0"/>
                        <a:pt x="958" y="0"/>
                        <a:pt x="958" y="0"/>
                      </a:cubicBezTo>
                      <a:cubicBezTo>
                        <a:pt x="954" y="0"/>
                        <a:pt x="954" y="0"/>
                        <a:pt x="954" y="0"/>
                      </a:cubicBezTo>
                      <a:cubicBezTo>
                        <a:pt x="955" y="8"/>
                        <a:pt x="955" y="8"/>
                        <a:pt x="955" y="8"/>
                      </a:cubicBezTo>
                      <a:cubicBezTo>
                        <a:pt x="951" y="7"/>
                        <a:pt x="948" y="6"/>
                        <a:pt x="944" y="6"/>
                      </a:cubicBezTo>
                      <a:cubicBezTo>
                        <a:pt x="943" y="0"/>
                        <a:pt x="943" y="0"/>
                        <a:pt x="943" y="0"/>
                      </a:cubicBezTo>
                      <a:cubicBezTo>
                        <a:pt x="940" y="0"/>
                        <a:pt x="940" y="0"/>
                        <a:pt x="940" y="0"/>
                      </a:cubicBezTo>
                      <a:cubicBezTo>
                        <a:pt x="940" y="5"/>
                        <a:pt x="940" y="5"/>
                        <a:pt x="940" y="5"/>
                      </a:cubicBezTo>
                      <a:cubicBezTo>
                        <a:pt x="936" y="5"/>
                        <a:pt x="932" y="4"/>
                        <a:pt x="929" y="4"/>
                      </a:cubicBezTo>
                      <a:cubicBezTo>
                        <a:pt x="928" y="0"/>
                        <a:pt x="928" y="0"/>
                        <a:pt x="928" y="0"/>
                      </a:cubicBezTo>
                      <a:cubicBezTo>
                        <a:pt x="924" y="0"/>
                        <a:pt x="924" y="0"/>
                        <a:pt x="924" y="0"/>
                      </a:cubicBezTo>
                      <a:cubicBezTo>
                        <a:pt x="925" y="4"/>
                        <a:pt x="925" y="4"/>
                        <a:pt x="925" y="4"/>
                      </a:cubicBezTo>
                      <a:cubicBezTo>
                        <a:pt x="921" y="4"/>
                        <a:pt x="917" y="4"/>
                        <a:pt x="914" y="4"/>
                      </a:cubicBezTo>
                      <a:cubicBezTo>
                        <a:pt x="913" y="0"/>
                        <a:pt x="913" y="0"/>
                        <a:pt x="913" y="0"/>
                      </a:cubicBezTo>
                      <a:cubicBezTo>
                        <a:pt x="909" y="0"/>
                        <a:pt x="909" y="0"/>
                        <a:pt x="909" y="0"/>
                      </a:cubicBezTo>
                      <a:cubicBezTo>
                        <a:pt x="910" y="4"/>
                        <a:pt x="910" y="4"/>
                        <a:pt x="910" y="4"/>
                      </a:cubicBezTo>
                      <a:cubicBezTo>
                        <a:pt x="906" y="4"/>
                        <a:pt x="903" y="4"/>
                        <a:pt x="899" y="4"/>
                      </a:cubicBezTo>
                      <a:cubicBezTo>
                        <a:pt x="898" y="0"/>
                        <a:pt x="898" y="0"/>
                        <a:pt x="898" y="0"/>
                      </a:cubicBezTo>
                      <a:cubicBezTo>
                        <a:pt x="894" y="0"/>
                        <a:pt x="894" y="0"/>
                        <a:pt x="894" y="0"/>
                      </a:cubicBezTo>
                      <a:cubicBezTo>
                        <a:pt x="896" y="4"/>
                        <a:pt x="896" y="4"/>
                        <a:pt x="896" y="4"/>
                      </a:cubicBezTo>
                      <a:cubicBezTo>
                        <a:pt x="892" y="5"/>
                        <a:pt x="888" y="5"/>
                        <a:pt x="884" y="6"/>
                      </a:cubicBezTo>
                      <a:cubicBezTo>
                        <a:pt x="882" y="0"/>
                        <a:pt x="882" y="0"/>
                        <a:pt x="882" y="0"/>
                      </a:cubicBezTo>
                      <a:cubicBezTo>
                        <a:pt x="878" y="0"/>
                        <a:pt x="878" y="0"/>
                        <a:pt x="878" y="0"/>
                      </a:cubicBezTo>
                      <a:cubicBezTo>
                        <a:pt x="881" y="6"/>
                        <a:pt x="881" y="6"/>
                        <a:pt x="881" y="6"/>
                      </a:cubicBezTo>
                      <a:cubicBezTo>
                        <a:pt x="878" y="7"/>
                        <a:pt x="875" y="7"/>
                        <a:pt x="872" y="8"/>
                      </a:cubicBezTo>
                      <a:cubicBezTo>
                        <a:pt x="868" y="0"/>
                        <a:pt x="868" y="0"/>
                        <a:pt x="868" y="0"/>
                      </a:cubicBezTo>
                      <a:cubicBezTo>
                        <a:pt x="864" y="0"/>
                        <a:pt x="864" y="0"/>
                        <a:pt x="864" y="0"/>
                      </a:cubicBezTo>
                      <a:cubicBezTo>
                        <a:pt x="869" y="9"/>
                        <a:pt x="869" y="9"/>
                        <a:pt x="869" y="9"/>
                      </a:cubicBezTo>
                      <a:cubicBezTo>
                        <a:pt x="866" y="9"/>
                        <a:pt x="863" y="10"/>
                        <a:pt x="859" y="11"/>
                      </a:cubicBezTo>
                      <a:cubicBezTo>
                        <a:pt x="852" y="0"/>
                        <a:pt x="852" y="0"/>
                        <a:pt x="852" y="0"/>
                      </a:cubicBezTo>
                      <a:cubicBezTo>
                        <a:pt x="849" y="0"/>
                        <a:pt x="849" y="0"/>
                        <a:pt x="849" y="0"/>
                      </a:cubicBezTo>
                      <a:cubicBezTo>
                        <a:pt x="856" y="12"/>
                        <a:pt x="856" y="12"/>
                        <a:pt x="856" y="12"/>
                      </a:cubicBezTo>
                      <a:cubicBezTo>
                        <a:pt x="854" y="13"/>
                        <a:pt x="851" y="14"/>
                        <a:pt x="849" y="15"/>
                      </a:cubicBezTo>
                      <a:cubicBezTo>
                        <a:pt x="838" y="0"/>
                        <a:pt x="838" y="0"/>
                        <a:pt x="838" y="0"/>
                      </a:cubicBezTo>
                      <a:cubicBezTo>
                        <a:pt x="834" y="0"/>
                        <a:pt x="834" y="0"/>
                        <a:pt x="834" y="0"/>
                      </a:cubicBezTo>
                      <a:cubicBezTo>
                        <a:pt x="845" y="16"/>
                        <a:pt x="845" y="16"/>
                        <a:pt x="845" y="16"/>
                      </a:cubicBezTo>
                      <a:cubicBezTo>
                        <a:pt x="843" y="17"/>
                        <a:pt x="841" y="18"/>
                        <a:pt x="838" y="19"/>
                      </a:cubicBezTo>
                      <a:cubicBezTo>
                        <a:pt x="834" y="13"/>
                        <a:pt x="829" y="8"/>
                        <a:pt x="824" y="2"/>
                      </a:cubicBezTo>
                      <a:cubicBezTo>
                        <a:pt x="824" y="2"/>
                        <a:pt x="825" y="1"/>
                        <a:pt x="826" y="0"/>
                      </a:cubicBezTo>
                      <a:cubicBezTo>
                        <a:pt x="810" y="0"/>
                        <a:pt x="810" y="0"/>
                        <a:pt x="810" y="0"/>
                      </a:cubicBezTo>
                      <a:cubicBezTo>
                        <a:pt x="837" y="23"/>
                        <a:pt x="862" y="62"/>
                        <a:pt x="854" y="77"/>
                      </a:cubicBezTo>
                      <a:cubicBezTo>
                        <a:pt x="844" y="97"/>
                        <a:pt x="805" y="122"/>
                        <a:pt x="798" y="128"/>
                      </a:cubicBezTo>
                      <a:cubicBezTo>
                        <a:pt x="804" y="150"/>
                        <a:pt x="804" y="188"/>
                        <a:pt x="788" y="203"/>
                      </a:cubicBezTo>
                      <a:cubicBezTo>
                        <a:pt x="788" y="189"/>
                        <a:pt x="779" y="165"/>
                        <a:pt x="766" y="156"/>
                      </a:cubicBezTo>
                      <a:cubicBezTo>
                        <a:pt x="731" y="187"/>
                        <a:pt x="696" y="219"/>
                        <a:pt x="674" y="215"/>
                      </a:cubicBezTo>
                      <a:cubicBezTo>
                        <a:pt x="655" y="211"/>
                        <a:pt x="602" y="146"/>
                        <a:pt x="616" y="105"/>
                      </a:cubicBezTo>
                      <a:cubicBezTo>
                        <a:pt x="626" y="76"/>
                        <a:pt x="685" y="27"/>
                        <a:pt x="730" y="0"/>
                      </a:cubicBezTo>
                      <a:cubicBezTo>
                        <a:pt x="719" y="0"/>
                        <a:pt x="719" y="0"/>
                        <a:pt x="719" y="0"/>
                      </a:cubicBezTo>
                      <a:cubicBezTo>
                        <a:pt x="717" y="1"/>
                        <a:pt x="715" y="3"/>
                        <a:pt x="713" y="4"/>
                      </a:cubicBezTo>
                      <a:cubicBezTo>
                        <a:pt x="710" y="3"/>
                        <a:pt x="707" y="1"/>
                        <a:pt x="705" y="0"/>
                      </a:cubicBezTo>
                      <a:cubicBezTo>
                        <a:pt x="691" y="0"/>
                        <a:pt x="691" y="0"/>
                        <a:pt x="691" y="0"/>
                      </a:cubicBezTo>
                      <a:cubicBezTo>
                        <a:pt x="692" y="5"/>
                        <a:pt x="692" y="11"/>
                        <a:pt x="692" y="18"/>
                      </a:cubicBezTo>
                      <a:cubicBezTo>
                        <a:pt x="688" y="21"/>
                        <a:pt x="684" y="24"/>
                        <a:pt x="680" y="27"/>
                      </a:cubicBezTo>
                      <a:cubicBezTo>
                        <a:pt x="680" y="18"/>
                        <a:pt x="679" y="8"/>
                        <a:pt x="679" y="0"/>
                      </a:cubicBezTo>
                      <a:cubicBezTo>
                        <a:pt x="674" y="0"/>
                        <a:pt x="674" y="0"/>
                        <a:pt x="674" y="0"/>
                      </a:cubicBezTo>
                      <a:cubicBezTo>
                        <a:pt x="674" y="10"/>
                        <a:pt x="675" y="21"/>
                        <a:pt x="675" y="31"/>
                      </a:cubicBezTo>
                      <a:cubicBezTo>
                        <a:pt x="673" y="33"/>
                        <a:pt x="670" y="36"/>
                        <a:pt x="667" y="38"/>
                      </a:cubicBezTo>
                      <a:cubicBezTo>
                        <a:pt x="666" y="27"/>
                        <a:pt x="665" y="13"/>
                        <a:pt x="664" y="0"/>
                      </a:cubicBezTo>
                      <a:cubicBezTo>
                        <a:pt x="657" y="0"/>
                        <a:pt x="657" y="0"/>
                        <a:pt x="657" y="0"/>
                      </a:cubicBezTo>
                      <a:cubicBezTo>
                        <a:pt x="657" y="1"/>
                        <a:pt x="657" y="2"/>
                        <a:pt x="657" y="3"/>
                      </a:cubicBezTo>
                      <a:cubicBezTo>
                        <a:pt x="651" y="5"/>
                        <a:pt x="644" y="6"/>
                        <a:pt x="637" y="8"/>
                      </a:cubicBezTo>
                      <a:cubicBezTo>
                        <a:pt x="637" y="5"/>
                        <a:pt x="637" y="3"/>
                        <a:pt x="637" y="0"/>
                      </a:cubicBezTo>
                      <a:cubicBezTo>
                        <a:pt x="630" y="0"/>
                        <a:pt x="630" y="0"/>
                        <a:pt x="630" y="0"/>
                      </a:cubicBezTo>
                      <a:cubicBezTo>
                        <a:pt x="630" y="1"/>
                        <a:pt x="630" y="2"/>
                        <a:pt x="630" y="3"/>
                      </a:cubicBezTo>
                      <a:cubicBezTo>
                        <a:pt x="629" y="2"/>
                        <a:pt x="628" y="1"/>
                        <a:pt x="627" y="0"/>
                      </a:cubicBezTo>
                      <a:cubicBezTo>
                        <a:pt x="619" y="0"/>
                        <a:pt x="619" y="0"/>
                        <a:pt x="619" y="0"/>
                      </a:cubicBezTo>
                      <a:cubicBezTo>
                        <a:pt x="623" y="3"/>
                        <a:pt x="627" y="7"/>
                        <a:pt x="631" y="10"/>
                      </a:cubicBezTo>
                      <a:cubicBezTo>
                        <a:pt x="626" y="11"/>
                        <a:pt x="622" y="12"/>
                        <a:pt x="618" y="13"/>
                      </a:cubicBezTo>
                      <a:cubicBezTo>
                        <a:pt x="610" y="8"/>
                        <a:pt x="603" y="4"/>
                        <a:pt x="596" y="0"/>
                      </a:cubicBezTo>
                      <a:cubicBezTo>
                        <a:pt x="584" y="0"/>
                        <a:pt x="584" y="0"/>
                        <a:pt x="584" y="0"/>
                      </a:cubicBezTo>
                      <a:cubicBezTo>
                        <a:pt x="608" y="13"/>
                        <a:pt x="638" y="31"/>
                        <a:pt x="662" y="42"/>
                      </a:cubicBezTo>
                      <a:cubicBezTo>
                        <a:pt x="656" y="47"/>
                        <a:pt x="651" y="52"/>
                        <a:pt x="646" y="57"/>
                      </a:cubicBezTo>
                      <a:cubicBezTo>
                        <a:pt x="623" y="44"/>
                        <a:pt x="596" y="29"/>
                        <a:pt x="578" y="19"/>
                      </a:cubicBezTo>
                      <a:cubicBezTo>
                        <a:pt x="577" y="31"/>
                        <a:pt x="577" y="85"/>
                        <a:pt x="576" y="128"/>
                      </a:cubicBezTo>
                      <a:cubicBezTo>
                        <a:pt x="571" y="123"/>
                        <a:pt x="566" y="119"/>
                        <a:pt x="560" y="115"/>
                      </a:cubicBezTo>
                      <a:cubicBezTo>
                        <a:pt x="562" y="81"/>
                        <a:pt x="561" y="25"/>
                        <a:pt x="562" y="0"/>
                      </a:cubicBezTo>
                      <a:cubicBezTo>
                        <a:pt x="555" y="0"/>
                        <a:pt x="555" y="0"/>
                        <a:pt x="555" y="0"/>
                      </a:cubicBezTo>
                      <a:cubicBezTo>
                        <a:pt x="555" y="11"/>
                        <a:pt x="555" y="24"/>
                        <a:pt x="555" y="38"/>
                      </a:cubicBezTo>
                      <a:cubicBezTo>
                        <a:pt x="549" y="38"/>
                        <a:pt x="544" y="37"/>
                        <a:pt x="538" y="37"/>
                      </a:cubicBezTo>
                      <a:cubicBezTo>
                        <a:pt x="539" y="25"/>
                        <a:pt x="540" y="11"/>
                        <a:pt x="541" y="0"/>
                      </a:cubicBezTo>
                      <a:cubicBezTo>
                        <a:pt x="535" y="0"/>
                        <a:pt x="535" y="0"/>
                        <a:pt x="535" y="0"/>
                      </a:cubicBezTo>
                      <a:cubicBezTo>
                        <a:pt x="534" y="10"/>
                        <a:pt x="533" y="24"/>
                        <a:pt x="532" y="36"/>
                      </a:cubicBezTo>
                      <a:cubicBezTo>
                        <a:pt x="530" y="36"/>
                        <a:pt x="529" y="36"/>
                        <a:pt x="527" y="36"/>
                      </a:cubicBezTo>
                      <a:cubicBezTo>
                        <a:pt x="534" y="0"/>
                        <a:pt x="534" y="0"/>
                        <a:pt x="534" y="0"/>
                      </a:cubicBezTo>
                      <a:cubicBezTo>
                        <a:pt x="532" y="0"/>
                        <a:pt x="532" y="0"/>
                        <a:pt x="532" y="0"/>
                      </a:cubicBezTo>
                      <a:cubicBezTo>
                        <a:pt x="525" y="36"/>
                        <a:pt x="525" y="36"/>
                        <a:pt x="525" y="36"/>
                      </a:cubicBezTo>
                      <a:cubicBezTo>
                        <a:pt x="524" y="35"/>
                        <a:pt x="522" y="35"/>
                        <a:pt x="520" y="35"/>
                      </a:cubicBezTo>
                      <a:cubicBezTo>
                        <a:pt x="528" y="0"/>
                        <a:pt x="528" y="0"/>
                        <a:pt x="528" y="0"/>
                      </a:cubicBezTo>
                      <a:cubicBezTo>
                        <a:pt x="526" y="0"/>
                        <a:pt x="526" y="0"/>
                        <a:pt x="526" y="0"/>
                      </a:cubicBezTo>
                      <a:cubicBezTo>
                        <a:pt x="519" y="35"/>
                        <a:pt x="519" y="35"/>
                        <a:pt x="519" y="35"/>
                      </a:cubicBezTo>
                      <a:cubicBezTo>
                        <a:pt x="517" y="35"/>
                        <a:pt x="516" y="35"/>
                        <a:pt x="514" y="35"/>
                      </a:cubicBezTo>
                      <a:cubicBezTo>
                        <a:pt x="521" y="0"/>
                        <a:pt x="521" y="0"/>
                        <a:pt x="521" y="0"/>
                      </a:cubicBezTo>
                      <a:cubicBezTo>
                        <a:pt x="520" y="0"/>
                        <a:pt x="520" y="0"/>
                        <a:pt x="520" y="0"/>
                      </a:cubicBezTo>
                      <a:cubicBezTo>
                        <a:pt x="512" y="35"/>
                        <a:pt x="512" y="35"/>
                        <a:pt x="512" y="35"/>
                      </a:cubicBezTo>
                      <a:cubicBezTo>
                        <a:pt x="511" y="35"/>
                        <a:pt x="509" y="35"/>
                        <a:pt x="508" y="35"/>
                      </a:cubicBezTo>
                      <a:cubicBezTo>
                        <a:pt x="515" y="1"/>
                        <a:pt x="515" y="1"/>
                        <a:pt x="515" y="1"/>
                      </a:cubicBezTo>
                      <a:cubicBezTo>
                        <a:pt x="517" y="0"/>
                        <a:pt x="517" y="0"/>
                        <a:pt x="517" y="0"/>
                      </a:cubicBezTo>
                      <a:cubicBezTo>
                        <a:pt x="506" y="0"/>
                        <a:pt x="506" y="0"/>
                        <a:pt x="506" y="0"/>
                      </a:cubicBezTo>
                      <a:cubicBezTo>
                        <a:pt x="492" y="6"/>
                        <a:pt x="477" y="13"/>
                        <a:pt x="462" y="19"/>
                      </a:cubicBezTo>
                      <a:cubicBezTo>
                        <a:pt x="407" y="44"/>
                        <a:pt x="352" y="73"/>
                        <a:pt x="342" y="68"/>
                      </a:cubicBezTo>
                      <a:cubicBezTo>
                        <a:pt x="337" y="65"/>
                        <a:pt x="319" y="31"/>
                        <a:pt x="305" y="0"/>
                      </a:cubicBezTo>
                      <a:cubicBezTo>
                        <a:pt x="298" y="0"/>
                        <a:pt x="298" y="0"/>
                        <a:pt x="298" y="0"/>
                      </a:cubicBezTo>
                      <a:cubicBezTo>
                        <a:pt x="299" y="2"/>
                        <a:pt x="300" y="4"/>
                        <a:pt x="301" y="7"/>
                      </a:cubicBezTo>
                      <a:cubicBezTo>
                        <a:pt x="270" y="36"/>
                        <a:pt x="188" y="109"/>
                        <a:pt x="160" y="109"/>
                      </a:cubicBezTo>
                      <a:cubicBezTo>
                        <a:pt x="152" y="109"/>
                        <a:pt x="139" y="100"/>
                        <a:pt x="118" y="69"/>
                      </a:cubicBezTo>
                      <a:cubicBezTo>
                        <a:pt x="133" y="57"/>
                        <a:pt x="133" y="57"/>
                        <a:pt x="133" y="57"/>
                      </a:cubicBezTo>
                      <a:cubicBezTo>
                        <a:pt x="142" y="70"/>
                        <a:pt x="159" y="85"/>
                        <a:pt x="163" y="86"/>
                      </a:cubicBezTo>
                      <a:cubicBezTo>
                        <a:pt x="179" y="88"/>
                        <a:pt x="245" y="31"/>
                        <a:pt x="282" y="0"/>
                      </a:cubicBezTo>
                      <a:cubicBezTo>
                        <a:pt x="275" y="0"/>
                        <a:pt x="275" y="0"/>
                        <a:pt x="275" y="0"/>
                      </a:cubicBezTo>
                      <a:cubicBezTo>
                        <a:pt x="272" y="2"/>
                        <a:pt x="269" y="4"/>
                        <a:pt x="266" y="7"/>
                      </a:cubicBezTo>
                      <a:cubicBezTo>
                        <a:pt x="262" y="5"/>
                        <a:pt x="258" y="3"/>
                        <a:pt x="255" y="0"/>
                      </a:cubicBezTo>
                      <a:cubicBezTo>
                        <a:pt x="244" y="0"/>
                        <a:pt x="244" y="0"/>
                        <a:pt x="244" y="0"/>
                      </a:cubicBezTo>
                      <a:cubicBezTo>
                        <a:pt x="250" y="5"/>
                        <a:pt x="255" y="9"/>
                        <a:pt x="261" y="12"/>
                      </a:cubicBezTo>
                      <a:cubicBezTo>
                        <a:pt x="257" y="15"/>
                        <a:pt x="252" y="19"/>
                        <a:pt x="247" y="23"/>
                      </a:cubicBezTo>
                      <a:cubicBezTo>
                        <a:pt x="239" y="18"/>
                        <a:pt x="232" y="12"/>
                        <a:pt x="225" y="3"/>
                      </a:cubicBezTo>
                      <a:cubicBezTo>
                        <a:pt x="224" y="2"/>
                        <a:pt x="224" y="1"/>
                        <a:pt x="223" y="0"/>
                      </a:cubicBezTo>
                      <a:cubicBezTo>
                        <a:pt x="216" y="0"/>
                        <a:pt x="216" y="0"/>
                        <a:pt x="216" y="0"/>
                      </a:cubicBezTo>
                      <a:cubicBezTo>
                        <a:pt x="218" y="4"/>
                        <a:pt x="221" y="8"/>
                        <a:pt x="224" y="11"/>
                      </a:cubicBezTo>
                      <a:cubicBezTo>
                        <a:pt x="211" y="20"/>
                        <a:pt x="205" y="37"/>
                        <a:pt x="211" y="51"/>
                      </a:cubicBezTo>
                      <a:cubicBezTo>
                        <a:pt x="205" y="56"/>
                        <a:pt x="199" y="61"/>
                        <a:pt x="193" y="65"/>
                      </a:cubicBezTo>
                      <a:cubicBezTo>
                        <a:pt x="177" y="34"/>
                        <a:pt x="192" y="11"/>
                        <a:pt x="215" y="0"/>
                      </a:cubicBezTo>
                      <a:cubicBezTo>
                        <a:pt x="204" y="0"/>
                        <a:pt x="204" y="0"/>
                        <a:pt x="204" y="0"/>
                      </a:cubicBezTo>
                      <a:cubicBezTo>
                        <a:pt x="183" y="14"/>
                        <a:pt x="172" y="38"/>
                        <a:pt x="188" y="68"/>
                      </a:cubicBezTo>
                      <a:cubicBezTo>
                        <a:pt x="183" y="71"/>
                        <a:pt x="178" y="74"/>
                        <a:pt x="174" y="75"/>
                      </a:cubicBezTo>
                      <a:cubicBezTo>
                        <a:pt x="148" y="53"/>
                        <a:pt x="153" y="20"/>
                        <a:pt x="170" y="0"/>
                      </a:cubicBezTo>
                      <a:cubicBezTo>
                        <a:pt x="163" y="0"/>
                        <a:pt x="163" y="0"/>
                        <a:pt x="163" y="0"/>
                      </a:cubicBezTo>
                      <a:cubicBezTo>
                        <a:pt x="153" y="14"/>
                        <a:pt x="148" y="32"/>
                        <a:pt x="152" y="49"/>
                      </a:cubicBezTo>
                      <a:cubicBezTo>
                        <a:pt x="149" y="53"/>
                        <a:pt x="147" y="56"/>
                        <a:pt x="144" y="59"/>
                      </a:cubicBezTo>
                      <a:cubicBezTo>
                        <a:pt x="142" y="55"/>
                        <a:pt x="139" y="52"/>
                        <a:pt x="137" y="49"/>
                      </a:cubicBezTo>
                      <a:cubicBezTo>
                        <a:pt x="137" y="48"/>
                        <a:pt x="138" y="47"/>
                        <a:pt x="138" y="47"/>
                      </a:cubicBezTo>
                      <a:cubicBezTo>
                        <a:pt x="139" y="43"/>
                        <a:pt x="137" y="35"/>
                        <a:pt x="132" y="30"/>
                      </a:cubicBezTo>
                      <a:cubicBezTo>
                        <a:pt x="133" y="25"/>
                        <a:pt x="133" y="20"/>
                        <a:pt x="133" y="15"/>
                      </a:cubicBezTo>
                      <a:cubicBezTo>
                        <a:pt x="137" y="10"/>
                        <a:pt x="141" y="5"/>
                        <a:pt x="145" y="0"/>
                      </a:cubicBezTo>
                      <a:cubicBezTo>
                        <a:pt x="138" y="0"/>
                        <a:pt x="138" y="0"/>
                        <a:pt x="138" y="0"/>
                      </a:cubicBezTo>
                      <a:cubicBezTo>
                        <a:pt x="136" y="2"/>
                        <a:pt x="134" y="4"/>
                        <a:pt x="133" y="6"/>
                      </a:cubicBezTo>
                      <a:cubicBezTo>
                        <a:pt x="132" y="4"/>
                        <a:pt x="132" y="2"/>
                        <a:pt x="132" y="0"/>
                      </a:cubicBezTo>
                      <a:cubicBezTo>
                        <a:pt x="125" y="0"/>
                        <a:pt x="125" y="0"/>
                        <a:pt x="125" y="0"/>
                      </a:cubicBezTo>
                      <a:cubicBezTo>
                        <a:pt x="126" y="10"/>
                        <a:pt x="127" y="21"/>
                        <a:pt x="126" y="28"/>
                      </a:cubicBezTo>
                      <a:cubicBezTo>
                        <a:pt x="114" y="39"/>
                        <a:pt x="103" y="48"/>
                        <a:pt x="88" y="62"/>
                      </a:cubicBezTo>
                      <a:cubicBezTo>
                        <a:pt x="77" y="64"/>
                        <a:pt x="51" y="60"/>
                        <a:pt x="45" y="54"/>
                      </a:cubicBezTo>
                      <a:cubicBezTo>
                        <a:pt x="55" y="44"/>
                        <a:pt x="81" y="18"/>
                        <a:pt x="102" y="0"/>
                      </a:cubicBezTo>
                      <a:cubicBezTo>
                        <a:pt x="93" y="0"/>
                        <a:pt x="93" y="0"/>
                        <a:pt x="93" y="0"/>
                      </a:cubicBezTo>
                      <a:cubicBezTo>
                        <a:pt x="74" y="18"/>
                        <a:pt x="50" y="41"/>
                        <a:pt x="41" y="49"/>
                      </a:cubicBezTo>
                      <a:cubicBezTo>
                        <a:pt x="32" y="39"/>
                        <a:pt x="22" y="25"/>
                        <a:pt x="16" y="17"/>
                      </a:cubicBezTo>
                      <a:cubicBezTo>
                        <a:pt x="20" y="13"/>
                        <a:pt x="26" y="7"/>
                        <a:pt x="34" y="0"/>
                      </a:cubicBezTo>
                      <a:cubicBezTo>
                        <a:pt x="25" y="0"/>
                        <a:pt x="25" y="0"/>
                        <a:pt x="25" y="0"/>
                      </a:cubicBezTo>
                      <a:cubicBezTo>
                        <a:pt x="24" y="0"/>
                        <a:pt x="24" y="1"/>
                        <a:pt x="23" y="1"/>
                      </a:cubicBezTo>
                      <a:cubicBezTo>
                        <a:pt x="23" y="1"/>
                        <a:pt x="22" y="0"/>
                        <a:pt x="22" y="0"/>
                      </a:cubicBezTo>
                      <a:cubicBezTo>
                        <a:pt x="15" y="0"/>
                        <a:pt x="15" y="0"/>
                        <a:pt x="15" y="0"/>
                      </a:cubicBezTo>
                      <a:cubicBezTo>
                        <a:pt x="17" y="2"/>
                        <a:pt x="18" y="3"/>
                        <a:pt x="19" y="5"/>
                      </a:cubicBezTo>
                      <a:cubicBezTo>
                        <a:pt x="13" y="10"/>
                        <a:pt x="9" y="14"/>
                        <a:pt x="6" y="17"/>
                      </a:cubicBezTo>
                      <a:moveTo>
                        <a:pt x="1358" y="1830"/>
                      </a:moveTo>
                      <a:cubicBezTo>
                        <a:pt x="1364" y="1836"/>
                        <a:pt x="1369" y="1841"/>
                        <a:pt x="1373" y="1848"/>
                      </a:cubicBezTo>
                      <a:cubicBezTo>
                        <a:pt x="1366" y="1853"/>
                        <a:pt x="1357" y="1855"/>
                        <a:pt x="1349" y="1851"/>
                      </a:cubicBezTo>
                      <a:cubicBezTo>
                        <a:pt x="1353" y="1843"/>
                        <a:pt x="1356" y="1836"/>
                        <a:pt x="1358" y="1830"/>
                      </a:cubicBezTo>
                      <a:moveTo>
                        <a:pt x="1516" y="1793"/>
                      </a:moveTo>
                      <a:cubicBezTo>
                        <a:pt x="1504" y="1802"/>
                        <a:pt x="1476" y="1821"/>
                        <a:pt x="1469" y="1852"/>
                      </a:cubicBezTo>
                      <a:cubicBezTo>
                        <a:pt x="1469" y="1851"/>
                        <a:pt x="1469" y="1851"/>
                        <a:pt x="1469" y="1851"/>
                      </a:cubicBezTo>
                      <a:cubicBezTo>
                        <a:pt x="1465" y="1824"/>
                        <a:pt x="1480" y="1804"/>
                        <a:pt x="1498" y="1782"/>
                      </a:cubicBezTo>
                      <a:cubicBezTo>
                        <a:pt x="1504" y="1785"/>
                        <a:pt x="1510" y="1789"/>
                        <a:pt x="1516" y="1793"/>
                      </a:cubicBezTo>
                      <a:moveTo>
                        <a:pt x="1877" y="1606"/>
                      </a:moveTo>
                      <a:cubicBezTo>
                        <a:pt x="1871" y="1614"/>
                        <a:pt x="1871" y="1614"/>
                        <a:pt x="1871" y="1614"/>
                      </a:cubicBezTo>
                      <a:cubicBezTo>
                        <a:pt x="1870" y="1613"/>
                        <a:pt x="1869" y="1611"/>
                        <a:pt x="1868" y="1609"/>
                      </a:cubicBezTo>
                      <a:cubicBezTo>
                        <a:pt x="1873" y="1603"/>
                        <a:pt x="1873" y="1603"/>
                        <a:pt x="1873" y="1603"/>
                      </a:cubicBezTo>
                      <a:cubicBezTo>
                        <a:pt x="1877" y="1606"/>
                        <a:pt x="1877" y="1606"/>
                        <a:pt x="1877" y="1606"/>
                      </a:cubicBezTo>
                      <a:moveTo>
                        <a:pt x="1866" y="1597"/>
                      </a:moveTo>
                      <a:cubicBezTo>
                        <a:pt x="1871" y="1601"/>
                        <a:pt x="1871" y="1601"/>
                        <a:pt x="1871" y="1601"/>
                      </a:cubicBezTo>
                      <a:cubicBezTo>
                        <a:pt x="1867" y="1608"/>
                        <a:pt x="1867" y="1608"/>
                        <a:pt x="1867" y="1608"/>
                      </a:cubicBezTo>
                      <a:cubicBezTo>
                        <a:pt x="1865" y="1604"/>
                        <a:pt x="1863" y="1601"/>
                        <a:pt x="1862" y="1598"/>
                      </a:cubicBezTo>
                      <a:cubicBezTo>
                        <a:pt x="1863" y="1598"/>
                        <a:pt x="1864" y="1597"/>
                        <a:pt x="1866" y="1597"/>
                      </a:cubicBezTo>
                      <a:moveTo>
                        <a:pt x="1868" y="1391"/>
                      </a:moveTo>
                      <a:cubicBezTo>
                        <a:pt x="1864" y="1400"/>
                        <a:pt x="1864" y="1400"/>
                        <a:pt x="1864" y="1400"/>
                      </a:cubicBezTo>
                      <a:cubicBezTo>
                        <a:pt x="1859" y="1398"/>
                        <a:pt x="1855" y="1395"/>
                        <a:pt x="1850" y="1392"/>
                      </a:cubicBezTo>
                      <a:cubicBezTo>
                        <a:pt x="1868" y="1391"/>
                        <a:pt x="1868" y="1391"/>
                        <a:pt x="1868" y="1391"/>
                      </a:cubicBezTo>
                      <a:moveTo>
                        <a:pt x="1864" y="289"/>
                      </a:moveTo>
                      <a:cubicBezTo>
                        <a:pt x="1870" y="289"/>
                        <a:pt x="1875" y="290"/>
                        <a:pt x="1880" y="292"/>
                      </a:cubicBezTo>
                      <a:cubicBezTo>
                        <a:pt x="1872" y="299"/>
                        <a:pt x="1864" y="307"/>
                        <a:pt x="1857" y="315"/>
                      </a:cubicBezTo>
                      <a:cubicBezTo>
                        <a:pt x="1854" y="312"/>
                        <a:pt x="1851" y="309"/>
                        <a:pt x="1848" y="307"/>
                      </a:cubicBezTo>
                      <a:cubicBezTo>
                        <a:pt x="1852" y="301"/>
                        <a:pt x="1858" y="294"/>
                        <a:pt x="1864" y="289"/>
                      </a:cubicBezTo>
                      <a:moveTo>
                        <a:pt x="1835" y="306"/>
                      </a:moveTo>
                      <a:cubicBezTo>
                        <a:pt x="1848" y="312"/>
                        <a:pt x="1858" y="322"/>
                        <a:pt x="1863" y="335"/>
                      </a:cubicBezTo>
                      <a:cubicBezTo>
                        <a:pt x="1850" y="336"/>
                        <a:pt x="1834" y="334"/>
                        <a:pt x="1827" y="330"/>
                      </a:cubicBezTo>
                      <a:cubicBezTo>
                        <a:pt x="1827" y="321"/>
                        <a:pt x="1830" y="313"/>
                        <a:pt x="1835" y="306"/>
                      </a:cubicBezTo>
                      <a:moveTo>
                        <a:pt x="1871" y="358"/>
                      </a:moveTo>
                      <a:cubicBezTo>
                        <a:pt x="1878" y="367"/>
                        <a:pt x="1878" y="367"/>
                        <a:pt x="1878" y="367"/>
                      </a:cubicBezTo>
                      <a:cubicBezTo>
                        <a:pt x="1875" y="368"/>
                        <a:pt x="1872" y="370"/>
                        <a:pt x="1868" y="371"/>
                      </a:cubicBezTo>
                      <a:cubicBezTo>
                        <a:pt x="1870" y="366"/>
                        <a:pt x="1870" y="362"/>
                        <a:pt x="1871" y="358"/>
                      </a:cubicBezTo>
                      <a:moveTo>
                        <a:pt x="1840" y="376"/>
                      </a:moveTo>
                      <a:cubicBezTo>
                        <a:pt x="1842" y="368"/>
                        <a:pt x="1842" y="360"/>
                        <a:pt x="1840" y="354"/>
                      </a:cubicBezTo>
                      <a:cubicBezTo>
                        <a:pt x="1848" y="354"/>
                        <a:pt x="1857" y="354"/>
                        <a:pt x="1866" y="353"/>
                      </a:cubicBezTo>
                      <a:cubicBezTo>
                        <a:pt x="1866" y="359"/>
                        <a:pt x="1865" y="366"/>
                        <a:pt x="1863" y="373"/>
                      </a:cubicBezTo>
                      <a:cubicBezTo>
                        <a:pt x="1856" y="376"/>
                        <a:pt x="1849" y="379"/>
                        <a:pt x="1842" y="381"/>
                      </a:cubicBezTo>
                      <a:cubicBezTo>
                        <a:pt x="1841" y="379"/>
                        <a:pt x="1841" y="377"/>
                        <a:pt x="1840" y="376"/>
                      </a:cubicBezTo>
                      <a:moveTo>
                        <a:pt x="1873" y="498"/>
                      </a:moveTo>
                      <a:cubicBezTo>
                        <a:pt x="1875" y="520"/>
                        <a:pt x="1875" y="520"/>
                        <a:pt x="1875" y="520"/>
                      </a:cubicBezTo>
                      <a:cubicBezTo>
                        <a:pt x="1874" y="519"/>
                        <a:pt x="1872" y="519"/>
                        <a:pt x="1871" y="518"/>
                      </a:cubicBezTo>
                      <a:cubicBezTo>
                        <a:pt x="1869" y="498"/>
                        <a:pt x="1869" y="498"/>
                        <a:pt x="1869" y="498"/>
                      </a:cubicBezTo>
                      <a:cubicBezTo>
                        <a:pt x="1871" y="498"/>
                        <a:pt x="1872" y="498"/>
                        <a:pt x="1873" y="498"/>
                      </a:cubicBezTo>
                      <a:moveTo>
                        <a:pt x="1867" y="498"/>
                      </a:moveTo>
                      <a:cubicBezTo>
                        <a:pt x="1869" y="517"/>
                        <a:pt x="1869" y="517"/>
                        <a:pt x="1869" y="517"/>
                      </a:cubicBezTo>
                      <a:cubicBezTo>
                        <a:pt x="1868" y="517"/>
                        <a:pt x="1866" y="516"/>
                        <a:pt x="1865" y="516"/>
                      </a:cubicBezTo>
                      <a:cubicBezTo>
                        <a:pt x="1863" y="498"/>
                        <a:pt x="1863" y="498"/>
                        <a:pt x="1863" y="498"/>
                      </a:cubicBezTo>
                      <a:cubicBezTo>
                        <a:pt x="1865" y="498"/>
                        <a:pt x="1866" y="498"/>
                        <a:pt x="1867" y="498"/>
                      </a:cubicBezTo>
                      <a:moveTo>
                        <a:pt x="1873" y="449"/>
                      </a:moveTo>
                      <a:cubicBezTo>
                        <a:pt x="1872" y="471"/>
                        <a:pt x="1872" y="471"/>
                        <a:pt x="1872" y="471"/>
                      </a:cubicBezTo>
                      <a:cubicBezTo>
                        <a:pt x="1869" y="471"/>
                        <a:pt x="1867" y="472"/>
                        <a:pt x="1865" y="472"/>
                      </a:cubicBezTo>
                      <a:cubicBezTo>
                        <a:pt x="1864" y="466"/>
                        <a:pt x="1864" y="459"/>
                        <a:pt x="1862" y="453"/>
                      </a:cubicBezTo>
                      <a:cubicBezTo>
                        <a:pt x="1866" y="451"/>
                        <a:pt x="1869" y="450"/>
                        <a:pt x="1873" y="449"/>
                      </a:cubicBezTo>
                      <a:moveTo>
                        <a:pt x="1862" y="500"/>
                      </a:moveTo>
                      <a:cubicBezTo>
                        <a:pt x="1863" y="515"/>
                        <a:pt x="1863" y="515"/>
                        <a:pt x="1863" y="515"/>
                      </a:cubicBezTo>
                      <a:cubicBezTo>
                        <a:pt x="1860" y="515"/>
                        <a:pt x="1858" y="514"/>
                        <a:pt x="1856" y="514"/>
                      </a:cubicBezTo>
                      <a:cubicBezTo>
                        <a:pt x="1858" y="509"/>
                        <a:pt x="1860" y="504"/>
                        <a:pt x="1862" y="500"/>
                      </a:cubicBezTo>
                      <a:moveTo>
                        <a:pt x="1777" y="143"/>
                      </a:moveTo>
                      <a:cubicBezTo>
                        <a:pt x="1791" y="132"/>
                        <a:pt x="1805" y="141"/>
                        <a:pt x="1789" y="157"/>
                      </a:cubicBezTo>
                      <a:cubicBezTo>
                        <a:pt x="1784" y="162"/>
                        <a:pt x="1774" y="166"/>
                        <a:pt x="1766" y="166"/>
                      </a:cubicBezTo>
                      <a:cubicBezTo>
                        <a:pt x="1766" y="159"/>
                        <a:pt x="1771" y="148"/>
                        <a:pt x="1777" y="143"/>
                      </a:cubicBezTo>
                      <a:moveTo>
                        <a:pt x="1835" y="239"/>
                      </a:moveTo>
                      <a:cubicBezTo>
                        <a:pt x="1830" y="239"/>
                        <a:pt x="1825" y="238"/>
                        <a:pt x="1819" y="236"/>
                      </a:cubicBezTo>
                      <a:cubicBezTo>
                        <a:pt x="1824" y="227"/>
                        <a:pt x="1830" y="219"/>
                        <a:pt x="1837" y="211"/>
                      </a:cubicBezTo>
                      <a:cubicBezTo>
                        <a:pt x="1844" y="214"/>
                        <a:pt x="1851" y="217"/>
                        <a:pt x="1858" y="220"/>
                      </a:cubicBezTo>
                      <a:cubicBezTo>
                        <a:pt x="1849" y="225"/>
                        <a:pt x="1841" y="232"/>
                        <a:pt x="1835" y="239"/>
                      </a:cubicBezTo>
                      <a:moveTo>
                        <a:pt x="1843" y="239"/>
                      </a:moveTo>
                      <a:cubicBezTo>
                        <a:pt x="1848" y="233"/>
                        <a:pt x="1856" y="227"/>
                        <a:pt x="1865" y="223"/>
                      </a:cubicBezTo>
                      <a:cubicBezTo>
                        <a:pt x="1867" y="224"/>
                        <a:pt x="1869" y="224"/>
                        <a:pt x="1871" y="225"/>
                      </a:cubicBezTo>
                      <a:cubicBezTo>
                        <a:pt x="1868" y="232"/>
                        <a:pt x="1859" y="238"/>
                        <a:pt x="1843" y="239"/>
                      </a:cubicBezTo>
                      <a:moveTo>
                        <a:pt x="1872" y="220"/>
                      </a:moveTo>
                      <a:cubicBezTo>
                        <a:pt x="1856" y="214"/>
                        <a:pt x="1840" y="206"/>
                        <a:pt x="1822" y="200"/>
                      </a:cubicBezTo>
                      <a:cubicBezTo>
                        <a:pt x="1838" y="192"/>
                        <a:pt x="1871" y="195"/>
                        <a:pt x="1872" y="220"/>
                      </a:cubicBezTo>
                      <a:moveTo>
                        <a:pt x="1816" y="203"/>
                      </a:moveTo>
                      <a:cubicBezTo>
                        <a:pt x="1821" y="205"/>
                        <a:pt x="1826" y="207"/>
                        <a:pt x="1831" y="209"/>
                      </a:cubicBezTo>
                      <a:cubicBezTo>
                        <a:pt x="1830" y="210"/>
                        <a:pt x="1829" y="211"/>
                        <a:pt x="1828" y="212"/>
                      </a:cubicBezTo>
                      <a:cubicBezTo>
                        <a:pt x="1811" y="206"/>
                        <a:pt x="1811" y="206"/>
                        <a:pt x="1811" y="206"/>
                      </a:cubicBezTo>
                      <a:cubicBezTo>
                        <a:pt x="1813" y="205"/>
                        <a:pt x="1814" y="204"/>
                        <a:pt x="1816" y="203"/>
                      </a:cubicBezTo>
                      <a:moveTo>
                        <a:pt x="1809" y="207"/>
                      </a:moveTo>
                      <a:cubicBezTo>
                        <a:pt x="1826" y="213"/>
                        <a:pt x="1826" y="213"/>
                        <a:pt x="1826" y="213"/>
                      </a:cubicBezTo>
                      <a:cubicBezTo>
                        <a:pt x="1826" y="215"/>
                        <a:pt x="1825" y="216"/>
                        <a:pt x="1824" y="217"/>
                      </a:cubicBezTo>
                      <a:cubicBezTo>
                        <a:pt x="1805" y="210"/>
                        <a:pt x="1805" y="210"/>
                        <a:pt x="1805" y="210"/>
                      </a:cubicBezTo>
                      <a:cubicBezTo>
                        <a:pt x="1807" y="209"/>
                        <a:pt x="1808" y="208"/>
                        <a:pt x="1809" y="207"/>
                      </a:cubicBezTo>
                      <a:moveTo>
                        <a:pt x="1804" y="212"/>
                      </a:moveTo>
                      <a:cubicBezTo>
                        <a:pt x="1823" y="219"/>
                        <a:pt x="1823" y="219"/>
                        <a:pt x="1823" y="219"/>
                      </a:cubicBezTo>
                      <a:cubicBezTo>
                        <a:pt x="1822" y="220"/>
                        <a:pt x="1821" y="221"/>
                        <a:pt x="1820" y="222"/>
                      </a:cubicBezTo>
                      <a:cubicBezTo>
                        <a:pt x="1801" y="214"/>
                        <a:pt x="1801" y="214"/>
                        <a:pt x="1801" y="214"/>
                      </a:cubicBezTo>
                      <a:cubicBezTo>
                        <a:pt x="1802" y="213"/>
                        <a:pt x="1803" y="213"/>
                        <a:pt x="1804" y="212"/>
                      </a:cubicBezTo>
                      <a:moveTo>
                        <a:pt x="1800" y="216"/>
                      </a:moveTo>
                      <a:cubicBezTo>
                        <a:pt x="1819" y="224"/>
                        <a:pt x="1819" y="224"/>
                        <a:pt x="1819" y="224"/>
                      </a:cubicBezTo>
                      <a:cubicBezTo>
                        <a:pt x="1818" y="225"/>
                        <a:pt x="1818" y="226"/>
                        <a:pt x="1817" y="228"/>
                      </a:cubicBezTo>
                      <a:cubicBezTo>
                        <a:pt x="1797" y="219"/>
                        <a:pt x="1797" y="219"/>
                        <a:pt x="1797" y="219"/>
                      </a:cubicBezTo>
                      <a:cubicBezTo>
                        <a:pt x="1798" y="218"/>
                        <a:pt x="1799" y="217"/>
                        <a:pt x="1800" y="216"/>
                      </a:cubicBezTo>
                      <a:moveTo>
                        <a:pt x="1796" y="220"/>
                      </a:moveTo>
                      <a:cubicBezTo>
                        <a:pt x="1816" y="229"/>
                        <a:pt x="1816" y="229"/>
                        <a:pt x="1816" y="229"/>
                      </a:cubicBezTo>
                      <a:cubicBezTo>
                        <a:pt x="1815" y="231"/>
                        <a:pt x="1814" y="233"/>
                        <a:pt x="1814" y="234"/>
                      </a:cubicBezTo>
                      <a:cubicBezTo>
                        <a:pt x="1806" y="231"/>
                        <a:pt x="1798" y="227"/>
                        <a:pt x="1794" y="223"/>
                      </a:cubicBezTo>
                      <a:cubicBezTo>
                        <a:pt x="1794" y="222"/>
                        <a:pt x="1795" y="221"/>
                        <a:pt x="1796" y="220"/>
                      </a:cubicBezTo>
                      <a:moveTo>
                        <a:pt x="1779" y="212"/>
                      </a:moveTo>
                      <a:cubicBezTo>
                        <a:pt x="1773" y="206"/>
                        <a:pt x="1769" y="199"/>
                        <a:pt x="1767" y="192"/>
                      </a:cubicBezTo>
                      <a:cubicBezTo>
                        <a:pt x="1777" y="192"/>
                        <a:pt x="1785" y="192"/>
                        <a:pt x="1792" y="194"/>
                      </a:cubicBezTo>
                      <a:cubicBezTo>
                        <a:pt x="1787" y="199"/>
                        <a:pt x="1783" y="205"/>
                        <a:pt x="1779" y="212"/>
                      </a:cubicBezTo>
                      <a:moveTo>
                        <a:pt x="1819" y="178"/>
                      </a:moveTo>
                      <a:cubicBezTo>
                        <a:pt x="1811" y="181"/>
                        <a:pt x="1803" y="185"/>
                        <a:pt x="1797" y="189"/>
                      </a:cubicBezTo>
                      <a:cubicBezTo>
                        <a:pt x="1789" y="187"/>
                        <a:pt x="1779" y="187"/>
                        <a:pt x="1766" y="187"/>
                      </a:cubicBezTo>
                      <a:cubicBezTo>
                        <a:pt x="1766" y="185"/>
                        <a:pt x="1765" y="183"/>
                        <a:pt x="1765" y="181"/>
                      </a:cubicBezTo>
                      <a:cubicBezTo>
                        <a:pt x="1776" y="181"/>
                        <a:pt x="1788" y="179"/>
                        <a:pt x="1799" y="174"/>
                      </a:cubicBezTo>
                      <a:cubicBezTo>
                        <a:pt x="1805" y="175"/>
                        <a:pt x="1812" y="177"/>
                        <a:pt x="1819" y="178"/>
                      </a:cubicBezTo>
                      <a:moveTo>
                        <a:pt x="1847" y="71"/>
                      </a:moveTo>
                      <a:cubicBezTo>
                        <a:pt x="1855" y="98"/>
                        <a:pt x="1855" y="98"/>
                        <a:pt x="1855" y="98"/>
                      </a:cubicBezTo>
                      <a:cubicBezTo>
                        <a:pt x="1852" y="99"/>
                        <a:pt x="1848" y="100"/>
                        <a:pt x="1845" y="100"/>
                      </a:cubicBezTo>
                      <a:cubicBezTo>
                        <a:pt x="1840" y="73"/>
                        <a:pt x="1840" y="73"/>
                        <a:pt x="1840" y="73"/>
                      </a:cubicBezTo>
                      <a:cubicBezTo>
                        <a:pt x="1842" y="72"/>
                        <a:pt x="1845" y="72"/>
                        <a:pt x="1847" y="71"/>
                      </a:cubicBezTo>
                      <a:moveTo>
                        <a:pt x="1837" y="74"/>
                      </a:moveTo>
                      <a:cubicBezTo>
                        <a:pt x="1842" y="101"/>
                        <a:pt x="1842" y="101"/>
                        <a:pt x="1842" y="101"/>
                      </a:cubicBezTo>
                      <a:cubicBezTo>
                        <a:pt x="1838" y="102"/>
                        <a:pt x="1835" y="102"/>
                        <a:pt x="1831" y="102"/>
                      </a:cubicBezTo>
                      <a:cubicBezTo>
                        <a:pt x="1831" y="74"/>
                        <a:pt x="1831" y="74"/>
                        <a:pt x="1831" y="74"/>
                      </a:cubicBezTo>
                      <a:cubicBezTo>
                        <a:pt x="1833" y="74"/>
                        <a:pt x="1835" y="74"/>
                        <a:pt x="1837" y="74"/>
                      </a:cubicBezTo>
                      <a:moveTo>
                        <a:pt x="1828" y="80"/>
                      </a:moveTo>
                      <a:cubicBezTo>
                        <a:pt x="1828" y="102"/>
                        <a:pt x="1828" y="102"/>
                        <a:pt x="1828" y="102"/>
                      </a:cubicBezTo>
                      <a:cubicBezTo>
                        <a:pt x="1823" y="103"/>
                        <a:pt x="1818" y="103"/>
                        <a:pt x="1813" y="102"/>
                      </a:cubicBezTo>
                      <a:cubicBezTo>
                        <a:pt x="1819" y="96"/>
                        <a:pt x="1825" y="89"/>
                        <a:pt x="1828" y="80"/>
                      </a:cubicBezTo>
                      <a:moveTo>
                        <a:pt x="1423" y="0"/>
                      </a:moveTo>
                      <a:cubicBezTo>
                        <a:pt x="1428" y="3"/>
                        <a:pt x="1437" y="4"/>
                        <a:pt x="1445" y="4"/>
                      </a:cubicBezTo>
                      <a:cubicBezTo>
                        <a:pt x="1445" y="9"/>
                        <a:pt x="1444" y="14"/>
                        <a:pt x="1442" y="19"/>
                      </a:cubicBezTo>
                      <a:cubicBezTo>
                        <a:pt x="1433" y="19"/>
                        <a:pt x="1423" y="18"/>
                        <a:pt x="1413" y="17"/>
                      </a:cubicBezTo>
                      <a:cubicBezTo>
                        <a:pt x="1417" y="11"/>
                        <a:pt x="1420" y="6"/>
                        <a:pt x="1423" y="0"/>
                      </a:cubicBezTo>
                      <a:moveTo>
                        <a:pt x="625" y="17"/>
                      </a:moveTo>
                      <a:cubicBezTo>
                        <a:pt x="636" y="14"/>
                        <a:pt x="649" y="12"/>
                        <a:pt x="658" y="10"/>
                      </a:cubicBezTo>
                      <a:cubicBezTo>
                        <a:pt x="659" y="19"/>
                        <a:pt x="659" y="28"/>
                        <a:pt x="660" y="36"/>
                      </a:cubicBezTo>
                      <a:cubicBezTo>
                        <a:pt x="649" y="30"/>
                        <a:pt x="637" y="24"/>
                        <a:pt x="625" y="17"/>
                      </a:cubicBezTo>
                      <a:moveTo>
                        <a:pt x="228" y="15"/>
                      </a:moveTo>
                      <a:cubicBezTo>
                        <a:pt x="233" y="20"/>
                        <a:pt x="238" y="24"/>
                        <a:pt x="243" y="27"/>
                      </a:cubicBezTo>
                      <a:cubicBezTo>
                        <a:pt x="234" y="34"/>
                        <a:pt x="225" y="41"/>
                        <a:pt x="216" y="48"/>
                      </a:cubicBezTo>
                      <a:cubicBezTo>
                        <a:pt x="212" y="35"/>
                        <a:pt x="217" y="22"/>
                        <a:pt x="228" y="15"/>
                      </a:cubicBezTo>
                      <a:moveTo>
                        <a:pt x="18" y="242"/>
                      </a:moveTo>
                      <a:cubicBezTo>
                        <a:pt x="26" y="240"/>
                        <a:pt x="37" y="238"/>
                        <a:pt x="49" y="236"/>
                      </a:cubicBezTo>
                      <a:cubicBezTo>
                        <a:pt x="53" y="253"/>
                        <a:pt x="60" y="269"/>
                        <a:pt x="72" y="283"/>
                      </a:cubicBezTo>
                      <a:cubicBezTo>
                        <a:pt x="66" y="286"/>
                        <a:pt x="60" y="289"/>
                        <a:pt x="53" y="292"/>
                      </a:cubicBezTo>
                      <a:cubicBezTo>
                        <a:pt x="38" y="271"/>
                        <a:pt x="24" y="252"/>
                        <a:pt x="18" y="242"/>
                      </a:cubicBezTo>
                      <a:moveTo>
                        <a:pt x="16" y="318"/>
                      </a:moveTo>
                      <a:cubicBezTo>
                        <a:pt x="25" y="313"/>
                        <a:pt x="54" y="299"/>
                        <a:pt x="77" y="288"/>
                      </a:cubicBezTo>
                      <a:cubicBezTo>
                        <a:pt x="80" y="291"/>
                        <a:pt x="84" y="294"/>
                        <a:pt x="87" y="296"/>
                      </a:cubicBezTo>
                      <a:cubicBezTo>
                        <a:pt x="72" y="303"/>
                        <a:pt x="57" y="311"/>
                        <a:pt x="48" y="315"/>
                      </a:cubicBezTo>
                      <a:cubicBezTo>
                        <a:pt x="58" y="330"/>
                        <a:pt x="81" y="359"/>
                        <a:pt x="102" y="386"/>
                      </a:cubicBezTo>
                      <a:cubicBezTo>
                        <a:pt x="101" y="388"/>
                        <a:pt x="100" y="389"/>
                        <a:pt x="99" y="391"/>
                      </a:cubicBezTo>
                      <a:cubicBezTo>
                        <a:pt x="87" y="386"/>
                        <a:pt x="76" y="386"/>
                        <a:pt x="67" y="389"/>
                      </a:cubicBezTo>
                      <a:cubicBezTo>
                        <a:pt x="45" y="360"/>
                        <a:pt x="24" y="332"/>
                        <a:pt x="16" y="318"/>
                      </a:cubicBezTo>
                      <a:moveTo>
                        <a:pt x="222" y="373"/>
                      </a:moveTo>
                      <a:cubicBezTo>
                        <a:pt x="213" y="394"/>
                        <a:pt x="213" y="394"/>
                        <a:pt x="213" y="394"/>
                      </a:cubicBezTo>
                      <a:cubicBezTo>
                        <a:pt x="177" y="376"/>
                        <a:pt x="177" y="376"/>
                        <a:pt x="177" y="376"/>
                      </a:cubicBezTo>
                      <a:cubicBezTo>
                        <a:pt x="167" y="396"/>
                        <a:pt x="167" y="396"/>
                        <a:pt x="167" y="396"/>
                      </a:cubicBezTo>
                      <a:cubicBezTo>
                        <a:pt x="155" y="361"/>
                        <a:pt x="155" y="361"/>
                        <a:pt x="155" y="361"/>
                      </a:cubicBezTo>
                      <a:cubicBezTo>
                        <a:pt x="188" y="344"/>
                        <a:pt x="188" y="344"/>
                        <a:pt x="188" y="344"/>
                      </a:cubicBezTo>
                      <a:cubicBezTo>
                        <a:pt x="181" y="361"/>
                        <a:pt x="181" y="361"/>
                        <a:pt x="181" y="361"/>
                      </a:cubicBezTo>
                      <a:cubicBezTo>
                        <a:pt x="222" y="373"/>
                        <a:pt x="222" y="373"/>
                        <a:pt x="222" y="373"/>
                      </a:cubicBezTo>
                      <a:moveTo>
                        <a:pt x="549" y="121"/>
                      </a:moveTo>
                      <a:cubicBezTo>
                        <a:pt x="561" y="159"/>
                        <a:pt x="556" y="199"/>
                        <a:pt x="548" y="223"/>
                      </a:cubicBezTo>
                      <a:cubicBezTo>
                        <a:pt x="539" y="252"/>
                        <a:pt x="527" y="280"/>
                        <a:pt x="536" y="314"/>
                      </a:cubicBezTo>
                      <a:cubicBezTo>
                        <a:pt x="533" y="317"/>
                        <a:pt x="530" y="320"/>
                        <a:pt x="527" y="322"/>
                      </a:cubicBezTo>
                      <a:cubicBezTo>
                        <a:pt x="534" y="334"/>
                        <a:pt x="544" y="349"/>
                        <a:pt x="553" y="364"/>
                      </a:cubicBezTo>
                      <a:cubicBezTo>
                        <a:pt x="542" y="377"/>
                        <a:pt x="532" y="389"/>
                        <a:pt x="524" y="401"/>
                      </a:cubicBezTo>
                      <a:cubicBezTo>
                        <a:pt x="472" y="330"/>
                        <a:pt x="519" y="264"/>
                        <a:pt x="530" y="237"/>
                      </a:cubicBezTo>
                      <a:cubicBezTo>
                        <a:pt x="539" y="215"/>
                        <a:pt x="554" y="176"/>
                        <a:pt x="549" y="121"/>
                      </a:cubicBezTo>
                      <a:moveTo>
                        <a:pt x="1148" y="232"/>
                      </a:moveTo>
                      <a:cubicBezTo>
                        <a:pt x="1152" y="236"/>
                        <a:pt x="1157" y="239"/>
                        <a:pt x="1162" y="242"/>
                      </a:cubicBezTo>
                      <a:cubicBezTo>
                        <a:pt x="1127" y="269"/>
                        <a:pt x="1112" y="325"/>
                        <a:pt x="1151" y="370"/>
                      </a:cubicBezTo>
                      <a:cubicBezTo>
                        <a:pt x="1130" y="388"/>
                        <a:pt x="1130" y="388"/>
                        <a:pt x="1130" y="388"/>
                      </a:cubicBezTo>
                      <a:cubicBezTo>
                        <a:pt x="1083" y="339"/>
                        <a:pt x="1088" y="258"/>
                        <a:pt x="1148" y="232"/>
                      </a:cubicBezTo>
                      <a:moveTo>
                        <a:pt x="1115" y="209"/>
                      </a:moveTo>
                      <a:cubicBezTo>
                        <a:pt x="1121" y="211"/>
                        <a:pt x="1128" y="213"/>
                        <a:pt x="1135" y="214"/>
                      </a:cubicBezTo>
                      <a:cubicBezTo>
                        <a:pt x="1137" y="219"/>
                        <a:pt x="1140" y="224"/>
                        <a:pt x="1144" y="228"/>
                      </a:cubicBezTo>
                      <a:cubicBezTo>
                        <a:pt x="1139" y="230"/>
                        <a:pt x="1135" y="232"/>
                        <a:pt x="1131" y="235"/>
                      </a:cubicBezTo>
                      <a:cubicBezTo>
                        <a:pt x="1124" y="227"/>
                        <a:pt x="1118" y="218"/>
                        <a:pt x="1115" y="209"/>
                      </a:cubicBezTo>
                      <a:moveTo>
                        <a:pt x="1362" y="218"/>
                      </a:moveTo>
                      <a:cubicBezTo>
                        <a:pt x="1360" y="218"/>
                        <a:pt x="1359" y="218"/>
                        <a:pt x="1357" y="218"/>
                      </a:cubicBezTo>
                      <a:cubicBezTo>
                        <a:pt x="1362" y="205"/>
                        <a:pt x="1362" y="205"/>
                        <a:pt x="1362" y="205"/>
                      </a:cubicBezTo>
                      <a:cubicBezTo>
                        <a:pt x="1366" y="208"/>
                        <a:pt x="1366" y="208"/>
                        <a:pt x="1366" y="208"/>
                      </a:cubicBezTo>
                      <a:cubicBezTo>
                        <a:pt x="1362" y="218"/>
                        <a:pt x="1362" y="218"/>
                        <a:pt x="1362" y="218"/>
                      </a:cubicBezTo>
                      <a:moveTo>
                        <a:pt x="1368" y="209"/>
                      </a:moveTo>
                      <a:cubicBezTo>
                        <a:pt x="1380" y="220"/>
                        <a:pt x="1380" y="220"/>
                        <a:pt x="1380" y="220"/>
                      </a:cubicBezTo>
                      <a:cubicBezTo>
                        <a:pt x="1375" y="219"/>
                        <a:pt x="1370" y="218"/>
                        <a:pt x="1364" y="218"/>
                      </a:cubicBezTo>
                      <a:cubicBezTo>
                        <a:pt x="1368" y="209"/>
                        <a:pt x="1368" y="209"/>
                        <a:pt x="1368" y="209"/>
                      </a:cubicBezTo>
                      <a:moveTo>
                        <a:pt x="1355" y="217"/>
                      </a:moveTo>
                      <a:cubicBezTo>
                        <a:pt x="1353" y="217"/>
                        <a:pt x="1351" y="217"/>
                        <a:pt x="1349" y="217"/>
                      </a:cubicBezTo>
                      <a:cubicBezTo>
                        <a:pt x="1356" y="200"/>
                        <a:pt x="1356" y="200"/>
                        <a:pt x="1356" y="200"/>
                      </a:cubicBezTo>
                      <a:cubicBezTo>
                        <a:pt x="1360" y="203"/>
                        <a:pt x="1360" y="203"/>
                        <a:pt x="1360" y="203"/>
                      </a:cubicBezTo>
                      <a:cubicBezTo>
                        <a:pt x="1355" y="217"/>
                        <a:pt x="1355" y="217"/>
                        <a:pt x="1355" y="217"/>
                      </a:cubicBezTo>
                      <a:moveTo>
                        <a:pt x="1347" y="217"/>
                      </a:moveTo>
                      <a:cubicBezTo>
                        <a:pt x="1345" y="217"/>
                        <a:pt x="1343" y="217"/>
                        <a:pt x="1341" y="217"/>
                      </a:cubicBezTo>
                      <a:cubicBezTo>
                        <a:pt x="1347" y="201"/>
                        <a:pt x="1347" y="201"/>
                        <a:pt x="1347" y="201"/>
                      </a:cubicBezTo>
                      <a:cubicBezTo>
                        <a:pt x="1349" y="200"/>
                        <a:pt x="1351" y="198"/>
                        <a:pt x="1352" y="196"/>
                      </a:cubicBezTo>
                      <a:cubicBezTo>
                        <a:pt x="1354" y="198"/>
                        <a:pt x="1354" y="198"/>
                        <a:pt x="1354" y="198"/>
                      </a:cubicBezTo>
                      <a:cubicBezTo>
                        <a:pt x="1347" y="217"/>
                        <a:pt x="1347" y="217"/>
                        <a:pt x="1347" y="217"/>
                      </a:cubicBezTo>
                      <a:moveTo>
                        <a:pt x="1339" y="217"/>
                      </a:moveTo>
                      <a:cubicBezTo>
                        <a:pt x="1334" y="217"/>
                        <a:pt x="1330" y="217"/>
                        <a:pt x="1325" y="217"/>
                      </a:cubicBezTo>
                      <a:cubicBezTo>
                        <a:pt x="1332" y="213"/>
                        <a:pt x="1338" y="209"/>
                        <a:pt x="1344" y="204"/>
                      </a:cubicBezTo>
                      <a:cubicBezTo>
                        <a:pt x="1339" y="217"/>
                        <a:pt x="1339" y="217"/>
                        <a:pt x="1339" y="217"/>
                      </a:cubicBezTo>
                      <a:moveTo>
                        <a:pt x="1312" y="217"/>
                      </a:moveTo>
                      <a:cubicBezTo>
                        <a:pt x="1305" y="217"/>
                        <a:pt x="1297" y="217"/>
                        <a:pt x="1290" y="217"/>
                      </a:cubicBezTo>
                      <a:cubicBezTo>
                        <a:pt x="1307" y="208"/>
                        <a:pt x="1323" y="196"/>
                        <a:pt x="1334" y="182"/>
                      </a:cubicBezTo>
                      <a:cubicBezTo>
                        <a:pt x="1339" y="185"/>
                        <a:pt x="1343" y="189"/>
                        <a:pt x="1348" y="193"/>
                      </a:cubicBezTo>
                      <a:cubicBezTo>
                        <a:pt x="1337" y="203"/>
                        <a:pt x="1325" y="211"/>
                        <a:pt x="1312" y="217"/>
                      </a:cubicBezTo>
                      <a:moveTo>
                        <a:pt x="1280" y="216"/>
                      </a:moveTo>
                      <a:cubicBezTo>
                        <a:pt x="1271" y="215"/>
                        <a:pt x="1261" y="214"/>
                        <a:pt x="1251" y="213"/>
                      </a:cubicBezTo>
                      <a:cubicBezTo>
                        <a:pt x="1275" y="204"/>
                        <a:pt x="1299" y="187"/>
                        <a:pt x="1315" y="166"/>
                      </a:cubicBezTo>
                      <a:cubicBezTo>
                        <a:pt x="1319" y="169"/>
                        <a:pt x="1324" y="173"/>
                        <a:pt x="1329" y="177"/>
                      </a:cubicBezTo>
                      <a:cubicBezTo>
                        <a:pt x="1317" y="194"/>
                        <a:pt x="1299" y="207"/>
                        <a:pt x="1280" y="216"/>
                      </a:cubicBezTo>
                      <a:moveTo>
                        <a:pt x="1234" y="210"/>
                      </a:moveTo>
                      <a:cubicBezTo>
                        <a:pt x="1230" y="209"/>
                        <a:pt x="1226" y="207"/>
                        <a:pt x="1222" y="206"/>
                      </a:cubicBezTo>
                      <a:cubicBezTo>
                        <a:pt x="1250" y="196"/>
                        <a:pt x="1275" y="179"/>
                        <a:pt x="1292" y="146"/>
                      </a:cubicBezTo>
                      <a:cubicBezTo>
                        <a:pt x="1296" y="150"/>
                        <a:pt x="1303" y="155"/>
                        <a:pt x="1311" y="162"/>
                      </a:cubicBezTo>
                      <a:cubicBezTo>
                        <a:pt x="1292" y="187"/>
                        <a:pt x="1261" y="204"/>
                        <a:pt x="1234" y="210"/>
                      </a:cubicBezTo>
                      <a:moveTo>
                        <a:pt x="1359" y="224"/>
                      </a:moveTo>
                      <a:cubicBezTo>
                        <a:pt x="1434" y="233"/>
                        <a:pt x="1539" y="278"/>
                        <a:pt x="1543" y="406"/>
                      </a:cubicBezTo>
                      <a:cubicBezTo>
                        <a:pt x="1539" y="405"/>
                        <a:pt x="1529" y="404"/>
                        <a:pt x="1518" y="403"/>
                      </a:cubicBezTo>
                      <a:cubicBezTo>
                        <a:pt x="1499" y="286"/>
                        <a:pt x="1438" y="248"/>
                        <a:pt x="1347" y="238"/>
                      </a:cubicBezTo>
                      <a:cubicBezTo>
                        <a:pt x="1319" y="236"/>
                        <a:pt x="1237" y="238"/>
                        <a:pt x="1192" y="214"/>
                      </a:cubicBezTo>
                      <a:cubicBezTo>
                        <a:pt x="1199" y="213"/>
                        <a:pt x="1206" y="211"/>
                        <a:pt x="1212" y="209"/>
                      </a:cubicBezTo>
                      <a:cubicBezTo>
                        <a:pt x="1258" y="228"/>
                        <a:pt x="1332" y="221"/>
                        <a:pt x="1359" y="224"/>
                      </a:cubicBezTo>
                      <a:moveTo>
                        <a:pt x="1552" y="405"/>
                      </a:moveTo>
                      <a:cubicBezTo>
                        <a:pt x="1551" y="404"/>
                        <a:pt x="1550" y="404"/>
                        <a:pt x="1549" y="404"/>
                      </a:cubicBezTo>
                      <a:cubicBezTo>
                        <a:pt x="1548" y="403"/>
                        <a:pt x="1548" y="402"/>
                        <a:pt x="1548" y="401"/>
                      </a:cubicBezTo>
                      <a:cubicBezTo>
                        <a:pt x="1565" y="393"/>
                        <a:pt x="1565" y="393"/>
                        <a:pt x="1565" y="393"/>
                      </a:cubicBezTo>
                      <a:cubicBezTo>
                        <a:pt x="1568" y="397"/>
                        <a:pt x="1568" y="397"/>
                        <a:pt x="1568" y="397"/>
                      </a:cubicBezTo>
                      <a:cubicBezTo>
                        <a:pt x="1552" y="405"/>
                        <a:pt x="1552" y="405"/>
                        <a:pt x="1552" y="405"/>
                      </a:cubicBezTo>
                      <a:moveTo>
                        <a:pt x="1570" y="398"/>
                      </a:moveTo>
                      <a:cubicBezTo>
                        <a:pt x="1571" y="400"/>
                        <a:pt x="1571" y="400"/>
                        <a:pt x="1571" y="400"/>
                      </a:cubicBezTo>
                      <a:cubicBezTo>
                        <a:pt x="1569" y="402"/>
                        <a:pt x="1567" y="405"/>
                        <a:pt x="1566" y="408"/>
                      </a:cubicBezTo>
                      <a:cubicBezTo>
                        <a:pt x="1562" y="407"/>
                        <a:pt x="1559" y="406"/>
                        <a:pt x="1555" y="405"/>
                      </a:cubicBezTo>
                      <a:cubicBezTo>
                        <a:pt x="1570" y="398"/>
                        <a:pt x="1570" y="398"/>
                        <a:pt x="1570" y="398"/>
                      </a:cubicBezTo>
                      <a:moveTo>
                        <a:pt x="1548" y="399"/>
                      </a:moveTo>
                      <a:cubicBezTo>
                        <a:pt x="1548" y="397"/>
                        <a:pt x="1548" y="395"/>
                        <a:pt x="1548" y="392"/>
                      </a:cubicBezTo>
                      <a:cubicBezTo>
                        <a:pt x="1560" y="387"/>
                        <a:pt x="1560" y="387"/>
                        <a:pt x="1560" y="387"/>
                      </a:cubicBezTo>
                      <a:cubicBezTo>
                        <a:pt x="1561" y="388"/>
                        <a:pt x="1562" y="390"/>
                        <a:pt x="1564" y="391"/>
                      </a:cubicBezTo>
                      <a:cubicBezTo>
                        <a:pt x="1548" y="399"/>
                        <a:pt x="1548" y="399"/>
                        <a:pt x="1548" y="399"/>
                      </a:cubicBezTo>
                      <a:moveTo>
                        <a:pt x="1548" y="391"/>
                      </a:moveTo>
                      <a:cubicBezTo>
                        <a:pt x="1547" y="389"/>
                        <a:pt x="1547" y="387"/>
                        <a:pt x="1547" y="385"/>
                      </a:cubicBezTo>
                      <a:cubicBezTo>
                        <a:pt x="1555" y="381"/>
                        <a:pt x="1555" y="381"/>
                        <a:pt x="1555" y="381"/>
                      </a:cubicBezTo>
                      <a:cubicBezTo>
                        <a:pt x="1556" y="382"/>
                        <a:pt x="1557" y="384"/>
                        <a:pt x="1558" y="385"/>
                      </a:cubicBezTo>
                      <a:cubicBezTo>
                        <a:pt x="1548" y="391"/>
                        <a:pt x="1548" y="391"/>
                        <a:pt x="1548" y="391"/>
                      </a:cubicBezTo>
                      <a:moveTo>
                        <a:pt x="1547" y="383"/>
                      </a:moveTo>
                      <a:cubicBezTo>
                        <a:pt x="1546" y="378"/>
                        <a:pt x="1545" y="374"/>
                        <a:pt x="1544" y="370"/>
                      </a:cubicBezTo>
                      <a:cubicBezTo>
                        <a:pt x="1547" y="373"/>
                        <a:pt x="1550" y="376"/>
                        <a:pt x="1553" y="380"/>
                      </a:cubicBezTo>
                      <a:cubicBezTo>
                        <a:pt x="1547" y="383"/>
                        <a:pt x="1547" y="383"/>
                        <a:pt x="1547" y="383"/>
                      </a:cubicBezTo>
                      <a:moveTo>
                        <a:pt x="1589" y="422"/>
                      </a:moveTo>
                      <a:cubicBezTo>
                        <a:pt x="1601" y="427"/>
                        <a:pt x="1611" y="439"/>
                        <a:pt x="1613" y="450"/>
                      </a:cubicBezTo>
                      <a:cubicBezTo>
                        <a:pt x="1617" y="474"/>
                        <a:pt x="1616" y="514"/>
                        <a:pt x="1601" y="526"/>
                      </a:cubicBezTo>
                      <a:cubicBezTo>
                        <a:pt x="1592" y="534"/>
                        <a:pt x="1570" y="537"/>
                        <a:pt x="1543" y="537"/>
                      </a:cubicBezTo>
                      <a:cubicBezTo>
                        <a:pt x="1546" y="534"/>
                        <a:pt x="1548" y="531"/>
                        <a:pt x="1550" y="528"/>
                      </a:cubicBezTo>
                      <a:cubicBezTo>
                        <a:pt x="1572" y="528"/>
                        <a:pt x="1587" y="526"/>
                        <a:pt x="1592" y="522"/>
                      </a:cubicBezTo>
                      <a:cubicBezTo>
                        <a:pt x="1608" y="507"/>
                        <a:pt x="1604" y="441"/>
                        <a:pt x="1594" y="434"/>
                      </a:cubicBezTo>
                      <a:cubicBezTo>
                        <a:pt x="1578" y="421"/>
                        <a:pt x="1481" y="415"/>
                        <a:pt x="1410" y="412"/>
                      </a:cubicBezTo>
                      <a:cubicBezTo>
                        <a:pt x="1420" y="403"/>
                        <a:pt x="1420" y="403"/>
                        <a:pt x="1420" y="403"/>
                      </a:cubicBezTo>
                      <a:cubicBezTo>
                        <a:pt x="1482" y="404"/>
                        <a:pt x="1562" y="409"/>
                        <a:pt x="1589" y="422"/>
                      </a:cubicBezTo>
                      <a:moveTo>
                        <a:pt x="1622" y="461"/>
                      </a:moveTo>
                      <a:cubicBezTo>
                        <a:pt x="1630" y="472"/>
                        <a:pt x="1638" y="481"/>
                        <a:pt x="1645" y="490"/>
                      </a:cubicBezTo>
                      <a:cubicBezTo>
                        <a:pt x="1637" y="491"/>
                        <a:pt x="1629" y="491"/>
                        <a:pt x="1621" y="492"/>
                      </a:cubicBezTo>
                      <a:cubicBezTo>
                        <a:pt x="1622" y="481"/>
                        <a:pt x="1623" y="470"/>
                        <a:pt x="1622" y="461"/>
                      </a:cubicBezTo>
                      <a:moveTo>
                        <a:pt x="1649" y="496"/>
                      </a:moveTo>
                      <a:cubicBezTo>
                        <a:pt x="1655" y="502"/>
                        <a:pt x="1659" y="507"/>
                        <a:pt x="1663" y="512"/>
                      </a:cubicBezTo>
                      <a:cubicBezTo>
                        <a:pt x="1669" y="509"/>
                        <a:pt x="1676" y="503"/>
                        <a:pt x="1683" y="496"/>
                      </a:cubicBezTo>
                      <a:cubicBezTo>
                        <a:pt x="1684" y="509"/>
                        <a:pt x="1686" y="521"/>
                        <a:pt x="1688" y="533"/>
                      </a:cubicBezTo>
                      <a:cubicBezTo>
                        <a:pt x="1662" y="537"/>
                        <a:pt x="1637" y="539"/>
                        <a:pt x="1615" y="539"/>
                      </a:cubicBezTo>
                      <a:cubicBezTo>
                        <a:pt x="1615" y="533"/>
                        <a:pt x="1615" y="526"/>
                        <a:pt x="1614" y="520"/>
                      </a:cubicBezTo>
                      <a:cubicBezTo>
                        <a:pt x="1617" y="513"/>
                        <a:pt x="1619" y="506"/>
                        <a:pt x="1620" y="498"/>
                      </a:cubicBezTo>
                      <a:cubicBezTo>
                        <a:pt x="1629" y="497"/>
                        <a:pt x="1639" y="496"/>
                        <a:pt x="1649" y="496"/>
                      </a:cubicBezTo>
                      <a:moveTo>
                        <a:pt x="1727" y="441"/>
                      </a:moveTo>
                      <a:cubicBezTo>
                        <a:pt x="1733" y="441"/>
                        <a:pt x="1740" y="441"/>
                        <a:pt x="1747" y="441"/>
                      </a:cubicBezTo>
                      <a:cubicBezTo>
                        <a:pt x="1746" y="453"/>
                        <a:pt x="1747" y="465"/>
                        <a:pt x="1748" y="477"/>
                      </a:cubicBezTo>
                      <a:cubicBezTo>
                        <a:pt x="1731" y="480"/>
                        <a:pt x="1714" y="482"/>
                        <a:pt x="1696" y="484"/>
                      </a:cubicBezTo>
                      <a:cubicBezTo>
                        <a:pt x="1709" y="471"/>
                        <a:pt x="1723" y="457"/>
                        <a:pt x="1732" y="449"/>
                      </a:cubicBezTo>
                      <a:cubicBezTo>
                        <a:pt x="1730" y="447"/>
                        <a:pt x="1729" y="444"/>
                        <a:pt x="1727" y="441"/>
                      </a:cubicBezTo>
                      <a:moveTo>
                        <a:pt x="1593" y="275"/>
                      </a:moveTo>
                      <a:cubicBezTo>
                        <a:pt x="1591" y="273"/>
                        <a:pt x="1589" y="271"/>
                        <a:pt x="1588" y="269"/>
                      </a:cubicBezTo>
                      <a:cubicBezTo>
                        <a:pt x="1608" y="265"/>
                        <a:pt x="1626" y="260"/>
                        <a:pt x="1635" y="258"/>
                      </a:cubicBezTo>
                      <a:cubicBezTo>
                        <a:pt x="1631" y="267"/>
                        <a:pt x="1623" y="282"/>
                        <a:pt x="1615" y="298"/>
                      </a:cubicBezTo>
                      <a:cubicBezTo>
                        <a:pt x="1613" y="296"/>
                        <a:pt x="1611" y="294"/>
                        <a:pt x="1609" y="292"/>
                      </a:cubicBezTo>
                      <a:cubicBezTo>
                        <a:pt x="1613" y="283"/>
                        <a:pt x="1617" y="275"/>
                        <a:pt x="1620" y="270"/>
                      </a:cubicBezTo>
                      <a:cubicBezTo>
                        <a:pt x="1614" y="271"/>
                        <a:pt x="1605" y="273"/>
                        <a:pt x="1593" y="275"/>
                      </a:cubicBezTo>
                      <a:moveTo>
                        <a:pt x="1644" y="252"/>
                      </a:moveTo>
                      <a:cubicBezTo>
                        <a:pt x="1632" y="254"/>
                        <a:pt x="1606" y="259"/>
                        <a:pt x="1582" y="264"/>
                      </a:cubicBezTo>
                      <a:cubicBezTo>
                        <a:pt x="1580" y="262"/>
                        <a:pt x="1578" y="260"/>
                        <a:pt x="1576" y="258"/>
                      </a:cubicBezTo>
                      <a:cubicBezTo>
                        <a:pt x="1610" y="249"/>
                        <a:pt x="1649" y="237"/>
                        <a:pt x="1666" y="233"/>
                      </a:cubicBezTo>
                      <a:cubicBezTo>
                        <a:pt x="1658" y="248"/>
                        <a:pt x="1641" y="284"/>
                        <a:pt x="1626" y="312"/>
                      </a:cubicBezTo>
                      <a:cubicBezTo>
                        <a:pt x="1624" y="308"/>
                        <a:pt x="1621" y="305"/>
                        <a:pt x="1618" y="302"/>
                      </a:cubicBezTo>
                      <a:cubicBezTo>
                        <a:pt x="1628" y="282"/>
                        <a:pt x="1639" y="263"/>
                        <a:pt x="1644" y="252"/>
                      </a:cubicBezTo>
                      <a:moveTo>
                        <a:pt x="1520" y="191"/>
                      </a:moveTo>
                      <a:cubicBezTo>
                        <a:pt x="1522" y="191"/>
                        <a:pt x="1524" y="190"/>
                        <a:pt x="1525" y="190"/>
                      </a:cubicBezTo>
                      <a:cubicBezTo>
                        <a:pt x="1542" y="207"/>
                        <a:pt x="1542" y="207"/>
                        <a:pt x="1542" y="207"/>
                      </a:cubicBezTo>
                      <a:cubicBezTo>
                        <a:pt x="1541" y="212"/>
                        <a:pt x="1541" y="212"/>
                        <a:pt x="1541" y="212"/>
                      </a:cubicBezTo>
                      <a:cubicBezTo>
                        <a:pt x="1520" y="191"/>
                        <a:pt x="1520" y="191"/>
                        <a:pt x="1520" y="191"/>
                      </a:cubicBezTo>
                      <a:moveTo>
                        <a:pt x="1540" y="214"/>
                      </a:moveTo>
                      <a:cubicBezTo>
                        <a:pt x="1540" y="216"/>
                        <a:pt x="1539" y="218"/>
                        <a:pt x="1539" y="219"/>
                      </a:cubicBezTo>
                      <a:cubicBezTo>
                        <a:pt x="1530" y="211"/>
                        <a:pt x="1521" y="202"/>
                        <a:pt x="1513" y="194"/>
                      </a:cubicBezTo>
                      <a:cubicBezTo>
                        <a:pt x="1515" y="193"/>
                        <a:pt x="1517" y="193"/>
                        <a:pt x="1519" y="192"/>
                      </a:cubicBezTo>
                      <a:cubicBezTo>
                        <a:pt x="1540" y="214"/>
                        <a:pt x="1540" y="214"/>
                        <a:pt x="1540" y="214"/>
                      </a:cubicBezTo>
                      <a:moveTo>
                        <a:pt x="1527" y="189"/>
                      </a:moveTo>
                      <a:cubicBezTo>
                        <a:pt x="1528" y="189"/>
                        <a:pt x="1530" y="188"/>
                        <a:pt x="1531" y="188"/>
                      </a:cubicBezTo>
                      <a:cubicBezTo>
                        <a:pt x="1544" y="201"/>
                        <a:pt x="1544" y="201"/>
                        <a:pt x="1544" y="201"/>
                      </a:cubicBezTo>
                      <a:cubicBezTo>
                        <a:pt x="1543" y="205"/>
                        <a:pt x="1543" y="205"/>
                        <a:pt x="1543" y="205"/>
                      </a:cubicBezTo>
                      <a:cubicBezTo>
                        <a:pt x="1527" y="189"/>
                        <a:pt x="1527" y="189"/>
                        <a:pt x="1527" y="189"/>
                      </a:cubicBezTo>
                      <a:moveTo>
                        <a:pt x="1546" y="195"/>
                      </a:moveTo>
                      <a:cubicBezTo>
                        <a:pt x="1545" y="199"/>
                        <a:pt x="1545" y="199"/>
                        <a:pt x="1545" y="199"/>
                      </a:cubicBezTo>
                      <a:cubicBezTo>
                        <a:pt x="1533" y="187"/>
                        <a:pt x="1533" y="187"/>
                        <a:pt x="1533" y="187"/>
                      </a:cubicBezTo>
                      <a:cubicBezTo>
                        <a:pt x="1534" y="187"/>
                        <a:pt x="1536" y="186"/>
                        <a:pt x="1537" y="186"/>
                      </a:cubicBezTo>
                      <a:cubicBezTo>
                        <a:pt x="1546" y="195"/>
                        <a:pt x="1546" y="195"/>
                        <a:pt x="1546" y="195"/>
                      </a:cubicBezTo>
                      <a:moveTo>
                        <a:pt x="1539" y="185"/>
                      </a:moveTo>
                      <a:cubicBezTo>
                        <a:pt x="1543" y="184"/>
                        <a:pt x="1547" y="183"/>
                        <a:pt x="1550" y="182"/>
                      </a:cubicBezTo>
                      <a:cubicBezTo>
                        <a:pt x="1549" y="186"/>
                        <a:pt x="1548" y="189"/>
                        <a:pt x="1547" y="193"/>
                      </a:cubicBezTo>
                      <a:cubicBezTo>
                        <a:pt x="1539" y="185"/>
                        <a:pt x="1539" y="185"/>
                        <a:pt x="1539" y="185"/>
                      </a:cubicBezTo>
                      <a:moveTo>
                        <a:pt x="1559" y="174"/>
                      </a:moveTo>
                      <a:cubicBezTo>
                        <a:pt x="1545" y="176"/>
                        <a:pt x="1526" y="182"/>
                        <a:pt x="1507" y="189"/>
                      </a:cubicBezTo>
                      <a:cubicBezTo>
                        <a:pt x="1503" y="185"/>
                        <a:pt x="1499" y="181"/>
                        <a:pt x="1496" y="178"/>
                      </a:cubicBezTo>
                      <a:cubicBezTo>
                        <a:pt x="1533" y="166"/>
                        <a:pt x="1571" y="153"/>
                        <a:pt x="1592" y="149"/>
                      </a:cubicBezTo>
                      <a:cubicBezTo>
                        <a:pt x="1582" y="166"/>
                        <a:pt x="1569" y="200"/>
                        <a:pt x="1554" y="235"/>
                      </a:cubicBezTo>
                      <a:cubicBezTo>
                        <a:pt x="1551" y="231"/>
                        <a:pt x="1547" y="228"/>
                        <a:pt x="1544" y="225"/>
                      </a:cubicBezTo>
                      <a:cubicBezTo>
                        <a:pt x="1551" y="204"/>
                        <a:pt x="1556" y="185"/>
                        <a:pt x="1559" y="174"/>
                      </a:cubicBezTo>
                      <a:moveTo>
                        <a:pt x="1601" y="140"/>
                      </a:moveTo>
                      <a:cubicBezTo>
                        <a:pt x="1574" y="145"/>
                        <a:pt x="1525" y="164"/>
                        <a:pt x="1490" y="173"/>
                      </a:cubicBezTo>
                      <a:cubicBezTo>
                        <a:pt x="1486" y="169"/>
                        <a:pt x="1482" y="165"/>
                        <a:pt x="1478" y="162"/>
                      </a:cubicBezTo>
                      <a:cubicBezTo>
                        <a:pt x="1529" y="149"/>
                        <a:pt x="1602" y="122"/>
                        <a:pt x="1634" y="115"/>
                      </a:cubicBezTo>
                      <a:cubicBezTo>
                        <a:pt x="1619" y="142"/>
                        <a:pt x="1594" y="205"/>
                        <a:pt x="1571" y="252"/>
                      </a:cubicBezTo>
                      <a:cubicBezTo>
                        <a:pt x="1567" y="248"/>
                        <a:pt x="1563" y="243"/>
                        <a:pt x="1558" y="239"/>
                      </a:cubicBezTo>
                      <a:cubicBezTo>
                        <a:pt x="1576" y="201"/>
                        <a:pt x="1591" y="164"/>
                        <a:pt x="1601" y="140"/>
                      </a:cubicBezTo>
                      <a:moveTo>
                        <a:pt x="1523" y="117"/>
                      </a:moveTo>
                      <a:cubicBezTo>
                        <a:pt x="1542" y="99"/>
                        <a:pt x="1565" y="55"/>
                        <a:pt x="1592" y="41"/>
                      </a:cubicBezTo>
                      <a:cubicBezTo>
                        <a:pt x="1628" y="22"/>
                        <a:pt x="1660" y="53"/>
                        <a:pt x="1628" y="88"/>
                      </a:cubicBezTo>
                      <a:cubicBezTo>
                        <a:pt x="1613" y="105"/>
                        <a:pt x="1556" y="107"/>
                        <a:pt x="1523" y="117"/>
                      </a:cubicBezTo>
                      <a:moveTo>
                        <a:pt x="1596" y="107"/>
                      </a:moveTo>
                      <a:cubicBezTo>
                        <a:pt x="1599" y="110"/>
                        <a:pt x="1602" y="113"/>
                        <a:pt x="1605" y="116"/>
                      </a:cubicBezTo>
                      <a:cubicBezTo>
                        <a:pt x="1596" y="119"/>
                        <a:pt x="1596" y="119"/>
                        <a:pt x="1596" y="119"/>
                      </a:cubicBezTo>
                      <a:cubicBezTo>
                        <a:pt x="1593" y="116"/>
                        <a:pt x="1590" y="113"/>
                        <a:pt x="1587" y="110"/>
                      </a:cubicBezTo>
                      <a:cubicBezTo>
                        <a:pt x="1590" y="109"/>
                        <a:pt x="1593" y="108"/>
                        <a:pt x="1596" y="107"/>
                      </a:cubicBezTo>
                      <a:moveTo>
                        <a:pt x="1582" y="111"/>
                      </a:moveTo>
                      <a:cubicBezTo>
                        <a:pt x="1585" y="114"/>
                        <a:pt x="1588" y="117"/>
                        <a:pt x="1591" y="120"/>
                      </a:cubicBezTo>
                      <a:cubicBezTo>
                        <a:pt x="1581" y="123"/>
                        <a:pt x="1581" y="123"/>
                        <a:pt x="1581" y="123"/>
                      </a:cubicBezTo>
                      <a:cubicBezTo>
                        <a:pt x="1578" y="120"/>
                        <a:pt x="1575" y="117"/>
                        <a:pt x="1571" y="113"/>
                      </a:cubicBezTo>
                      <a:cubicBezTo>
                        <a:pt x="1575" y="112"/>
                        <a:pt x="1579" y="111"/>
                        <a:pt x="1582" y="111"/>
                      </a:cubicBezTo>
                      <a:moveTo>
                        <a:pt x="1617" y="166"/>
                      </a:moveTo>
                      <a:cubicBezTo>
                        <a:pt x="1638" y="163"/>
                        <a:pt x="1656" y="170"/>
                        <a:pt x="1674" y="177"/>
                      </a:cubicBezTo>
                      <a:cubicBezTo>
                        <a:pt x="1667" y="181"/>
                        <a:pt x="1657" y="185"/>
                        <a:pt x="1645" y="187"/>
                      </a:cubicBezTo>
                      <a:cubicBezTo>
                        <a:pt x="1634" y="183"/>
                        <a:pt x="1623" y="181"/>
                        <a:pt x="1610" y="182"/>
                      </a:cubicBezTo>
                      <a:cubicBezTo>
                        <a:pt x="1612" y="176"/>
                        <a:pt x="1615" y="171"/>
                        <a:pt x="1617" y="166"/>
                      </a:cubicBezTo>
                      <a:moveTo>
                        <a:pt x="1725" y="325"/>
                      </a:moveTo>
                      <a:cubicBezTo>
                        <a:pt x="1721" y="315"/>
                        <a:pt x="1716" y="308"/>
                        <a:pt x="1709" y="302"/>
                      </a:cubicBezTo>
                      <a:cubicBezTo>
                        <a:pt x="1712" y="294"/>
                        <a:pt x="1712" y="294"/>
                        <a:pt x="1712" y="294"/>
                      </a:cubicBezTo>
                      <a:cubicBezTo>
                        <a:pt x="1723" y="298"/>
                        <a:pt x="1731" y="307"/>
                        <a:pt x="1733" y="319"/>
                      </a:cubicBezTo>
                      <a:cubicBezTo>
                        <a:pt x="1731" y="321"/>
                        <a:pt x="1728" y="323"/>
                        <a:pt x="1725" y="325"/>
                      </a:cubicBezTo>
                      <a:moveTo>
                        <a:pt x="1772" y="307"/>
                      </a:moveTo>
                      <a:cubicBezTo>
                        <a:pt x="1774" y="313"/>
                        <a:pt x="1778" y="319"/>
                        <a:pt x="1783" y="324"/>
                      </a:cubicBezTo>
                      <a:cubicBezTo>
                        <a:pt x="1763" y="328"/>
                        <a:pt x="1741" y="340"/>
                        <a:pt x="1729" y="354"/>
                      </a:cubicBezTo>
                      <a:cubicBezTo>
                        <a:pt x="1730" y="345"/>
                        <a:pt x="1729" y="338"/>
                        <a:pt x="1727" y="331"/>
                      </a:cubicBezTo>
                      <a:cubicBezTo>
                        <a:pt x="1739" y="321"/>
                        <a:pt x="1757" y="312"/>
                        <a:pt x="1772" y="307"/>
                      </a:cubicBezTo>
                      <a:moveTo>
                        <a:pt x="1723" y="357"/>
                      </a:moveTo>
                      <a:cubicBezTo>
                        <a:pt x="1719" y="356"/>
                        <a:pt x="1715" y="354"/>
                        <a:pt x="1710" y="353"/>
                      </a:cubicBezTo>
                      <a:cubicBezTo>
                        <a:pt x="1712" y="339"/>
                        <a:pt x="1708" y="329"/>
                        <a:pt x="1701" y="321"/>
                      </a:cubicBezTo>
                      <a:cubicBezTo>
                        <a:pt x="1707" y="306"/>
                        <a:pt x="1707" y="306"/>
                        <a:pt x="1707" y="306"/>
                      </a:cubicBezTo>
                      <a:cubicBezTo>
                        <a:pt x="1719" y="317"/>
                        <a:pt x="1726" y="334"/>
                        <a:pt x="1723" y="357"/>
                      </a:cubicBezTo>
                      <a:moveTo>
                        <a:pt x="1691" y="332"/>
                      </a:moveTo>
                      <a:cubicBezTo>
                        <a:pt x="1677" y="326"/>
                        <a:pt x="1677" y="326"/>
                        <a:pt x="1677" y="326"/>
                      </a:cubicBezTo>
                      <a:cubicBezTo>
                        <a:pt x="1702" y="258"/>
                        <a:pt x="1702" y="258"/>
                        <a:pt x="1702" y="258"/>
                      </a:cubicBezTo>
                      <a:cubicBezTo>
                        <a:pt x="1677" y="264"/>
                        <a:pt x="1677" y="264"/>
                        <a:pt x="1677" y="264"/>
                      </a:cubicBezTo>
                      <a:cubicBezTo>
                        <a:pt x="1729" y="216"/>
                        <a:pt x="1729" y="216"/>
                        <a:pt x="1729" y="216"/>
                      </a:cubicBezTo>
                      <a:cubicBezTo>
                        <a:pt x="1737" y="284"/>
                        <a:pt x="1737" y="284"/>
                        <a:pt x="1737" y="284"/>
                      </a:cubicBezTo>
                      <a:cubicBezTo>
                        <a:pt x="1719" y="263"/>
                        <a:pt x="1719" y="263"/>
                        <a:pt x="1719" y="263"/>
                      </a:cubicBezTo>
                      <a:cubicBezTo>
                        <a:pt x="1691" y="332"/>
                        <a:pt x="1691" y="332"/>
                        <a:pt x="1691" y="332"/>
                      </a:cubicBezTo>
                      <a:moveTo>
                        <a:pt x="1661" y="273"/>
                      </a:moveTo>
                      <a:cubicBezTo>
                        <a:pt x="1694" y="265"/>
                        <a:pt x="1694" y="265"/>
                        <a:pt x="1694" y="265"/>
                      </a:cubicBezTo>
                      <a:cubicBezTo>
                        <a:pt x="1685" y="290"/>
                        <a:pt x="1685" y="290"/>
                        <a:pt x="1685" y="290"/>
                      </a:cubicBezTo>
                      <a:cubicBezTo>
                        <a:pt x="1669" y="287"/>
                        <a:pt x="1652" y="289"/>
                        <a:pt x="1639" y="300"/>
                      </a:cubicBezTo>
                      <a:cubicBezTo>
                        <a:pt x="1653" y="272"/>
                        <a:pt x="1669" y="239"/>
                        <a:pt x="1677" y="224"/>
                      </a:cubicBezTo>
                      <a:cubicBezTo>
                        <a:pt x="1670" y="225"/>
                        <a:pt x="1660" y="228"/>
                        <a:pt x="1648" y="232"/>
                      </a:cubicBezTo>
                      <a:cubicBezTo>
                        <a:pt x="1658" y="207"/>
                        <a:pt x="1658" y="207"/>
                        <a:pt x="1658" y="207"/>
                      </a:cubicBezTo>
                      <a:cubicBezTo>
                        <a:pt x="1671" y="211"/>
                        <a:pt x="1687" y="221"/>
                        <a:pt x="1704" y="230"/>
                      </a:cubicBezTo>
                      <a:cubicBezTo>
                        <a:pt x="1661" y="273"/>
                        <a:pt x="1661" y="273"/>
                        <a:pt x="1661" y="273"/>
                      </a:cubicBezTo>
                      <a:moveTo>
                        <a:pt x="1642" y="233"/>
                      </a:moveTo>
                      <a:cubicBezTo>
                        <a:pt x="1637" y="235"/>
                        <a:pt x="1632" y="236"/>
                        <a:pt x="1626" y="238"/>
                      </a:cubicBezTo>
                      <a:cubicBezTo>
                        <a:pt x="1637" y="209"/>
                        <a:pt x="1637" y="209"/>
                        <a:pt x="1637" y="209"/>
                      </a:cubicBezTo>
                      <a:cubicBezTo>
                        <a:pt x="1643" y="209"/>
                        <a:pt x="1648" y="208"/>
                        <a:pt x="1653" y="207"/>
                      </a:cubicBezTo>
                      <a:cubicBezTo>
                        <a:pt x="1642" y="233"/>
                        <a:pt x="1642" y="233"/>
                        <a:pt x="1642" y="233"/>
                      </a:cubicBezTo>
                      <a:moveTo>
                        <a:pt x="1620" y="239"/>
                      </a:moveTo>
                      <a:cubicBezTo>
                        <a:pt x="1615" y="241"/>
                        <a:pt x="1609" y="243"/>
                        <a:pt x="1603" y="244"/>
                      </a:cubicBezTo>
                      <a:cubicBezTo>
                        <a:pt x="1617" y="210"/>
                        <a:pt x="1617" y="210"/>
                        <a:pt x="1617" y="210"/>
                      </a:cubicBezTo>
                      <a:cubicBezTo>
                        <a:pt x="1622" y="210"/>
                        <a:pt x="1627" y="210"/>
                        <a:pt x="1632" y="210"/>
                      </a:cubicBezTo>
                      <a:cubicBezTo>
                        <a:pt x="1620" y="239"/>
                        <a:pt x="1620" y="239"/>
                        <a:pt x="1620" y="239"/>
                      </a:cubicBezTo>
                      <a:moveTo>
                        <a:pt x="1598" y="246"/>
                      </a:moveTo>
                      <a:cubicBezTo>
                        <a:pt x="1591" y="247"/>
                        <a:pt x="1584" y="249"/>
                        <a:pt x="1578" y="251"/>
                      </a:cubicBezTo>
                      <a:cubicBezTo>
                        <a:pt x="1584" y="238"/>
                        <a:pt x="1591" y="224"/>
                        <a:pt x="1598" y="209"/>
                      </a:cubicBezTo>
                      <a:cubicBezTo>
                        <a:pt x="1603" y="209"/>
                        <a:pt x="1607" y="210"/>
                        <a:pt x="1612" y="210"/>
                      </a:cubicBezTo>
                      <a:cubicBezTo>
                        <a:pt x="1598" y="246"/>
                        <a:pt x="1598" y="246"/>
                        <a:pt x="1598" y="246"/>
                      </a:cubicBezTo>
                      <a:moveTo>
                        <a:pt x="1683" y="295"/>
                      </a:moveTo>
                      <a:cubicBezTo>
                        <a:pt x="1678" y="310"/>
                        <a:pt x="1678" y="310"/>
                        <a:pt x="1678" y="310"/>
                      </a:cubicBezTo>
                      <a:cubicBezTo>
                        <a:pt x="1664" y="308"/>
                        <a:pt x="1649" y="314"/>
                        <a:pt x="1640" y="327"/>
                      </a:cubicBezTo>
                      <a:cubicBezTo>
                        <a:pt x="1637" y="324"/>
                        <a:pt x="1634" y="320"/>
                        <a:pt x="1631" y="317"/>
                      </a:cubicBezTo>
                      <a:cubicBezTo>
                        <a:pt x="1644" y="298"/>
                        <a:pt x="1665" y="291"/>
                        <a:pt x="1683" y="295"/>
                      </a:cubicBezTo>
                      <a:moveTo>
                        <a:pt x="1676" y="314"/>
                      </a:moveTo>
                      <a:cubicBezTo>
                        <a:pt x="1670" y="329"/>
                        <a:pt x="1670" y="329"/>
                        <a:pt x="1670" y="329"/>
                      </a:cubicBezTo>
                      <a:cubicBezTo>
                        <a:pt x="1694" y="339"/>
                        <a:pt x="1694" y="339"/>
                        <a:pt x="1694" y="339"/>
                      </a:cubicBezTo>
                      <a:cubicBezTo>
                        <a:pt x="1699" y="326"/>
                        <a:pt x="1699" y="326"/>
                        <a:pt x="1699" y="326"/>
                      </a:cubicBezTo>
                      <a:cubicBezTo>
                        <a:pt x="1704" y="332"/>
                        <a:pt x="1707" y="341"/>
                        <a:pt x="1706" y="352"/>
                      </a:cubicBezTo>
                      <a:cubicBezTo>
                        <a:pt x="1691" y="349"/>
                        <a:pt x="1675" y="348"/>
                        <a:pt x="1659" y="349"/>
                      </a:cubicBezTo>
                      <a:cubicBezTo>
                        <a:pt x="1654" y="343"/>
                        <a:pt x="1649" y="337"/>
                        <a:pt x="1644" y="331"/>
                      </a:cubicBezTo>
                      <a:cubicBezTo>
                        <a:pt x="1651" y="319"/>
                        <a:pt x="1664" y="313"/>
                        <a:pt x="1676" y="314"/>
                      </a:cubicBezTo>
                      <a:moveTo>
                        <a:pt x="1759" y="381"/>
                      </a:moveTo>
                      <a:cubicBezTo>
                        <a:pt x="1757" y="386"/>
                        <a:pt x="1755" y="391"/>
                        <a:pt x="1753" y="397"/>
                      </a:cubicBezTo>
                      <a:cubicBezTo>
                        <a:pt x="1732" y="389"/>
                        <a:pt x="1709" y="384"/>
                        <a:pt x="1686" y="383"/>
                      </a:cubicBezTo>
                      <a:cubicBezTo>
                        <a:pt x="1683" y="378"/>
                        <a:pt x="1679" y="374"/>
                        <a:pt x="1676" y="370"/>
                      </a:cubicBezTo>
                      <a:cubicBezTo>
                        <a:pt x="1675" y="365"/>
                        <a:pt x="1675" y="360"/>
                        <a:pt x="1674" y="356"/>
                      </a:cubicBezTo>
                      <a:cubicBezTo>
                        <a:pt x="1705" y="356"/>
                        <a:pt x="1734" y="365"/>
                        <a:pt x="1759" y="381"/>
                      </a:cubicBezTo>
                      <a:moveTo>
                        <a:pt x="1788" y="656"/>
                      </a:moveTo>
                      <a:cubicBezTo>
                        <a:pt x="1780" y="658"/>
                        <a:pt x="1770" y="663"/>
                        <a:pt x="1763" y="670"/>
                      </a:cubicBezTo>
                      <a:cubicBezTo>
                        <a:pt x="1762" y="669"/>
                        <a:pt x="1760" y="669"/>
                        <a:pt x="1759" y="668"/>
                      </a:cubicBezTo>
                      <a:cubicBezTo>
                        <a:pt x="1738" y="660"/>
                        <a:pt x="1730" y="648"/>
                        <a:pt x="1724" y="626"/>
                      </a:cubicBezTo>
                      <a:cubicBezTo>
                        <a:pt x="1742" y="620"/>
                        <a:pt x="1758" y="611"/>
                        <a:pt x="1771" y="600"/>
                      </a:cubicBezTo>
                      <a:cubicBezTo>
                        <a:pt x="1773" y="608"/>
                        <a:pt x="1774" y="614"/>
                        <a:pt x="1775" y="619"/>
                      </a:cubicBezTo>
                      <a:cubicBezTo>
                        <a:pt x="1775" y="619"/>
                        <a:pt x="1774" y="619"/>
                        <a:pt x="1774" y="619"/>
                      </a:cubicBezTo>
                      <a:cubicBezTo>
                        <a:pt x="1761" y="621"/>
                        <a:pt x="1751" y="629"/>
                        <a:pt x="1748" y="646"/>
                      </a:cubicBezTo>
                      <a:cubicBezTo>
                        <a:pt x="1762" y="633"/>
                        <a:pt x="1787" y="642"/>
                        <a:pt x="1788" y="656"/>
                      </a:cubicBezTo>
                      <a:moveTo>
                        <a:pt x="1680" y="1368"/>
                      </a:moveTo>
                      <a:cubicBezTo>
                        <a:pt x="1680" y="1362"/>
                        <a:pt x="1683" y="1347"/>
                        <a:pt x="1685" y="1329"/>
                      </a:cubicBezTo>
                      <a:cubicBezTo>
                        <a:pt x="1698" y="1340"/>
                        <a:pt x="1698" y="1340"/>
                        <a:pt x="1698" y="1340"/>
                      </a:cubicBezTo>
                      <a:cubicBezTo>
                        <a:pt x="1695" y="1370"/>
                        <a:pt x="1691" y="1393"/>
                        <a:pt x="1691" y="1399"/>
                      </a:cubicBezTo>
                      <a:cubicBezTo>
                        <a:pt x="1682" y="1391"/>
                        <a:pt x="1638" y="1347"/>
                        <a:pt x="1589" y="1296"/>
                      </a:cubicBezTo>
                      <a:cubicBezTo>
                        <a:pt x="1593" y="1294"/>
                        <a:pt x="1596" y="1290"/>
                        <a:pt x="1599" y="1286"/>
                      </a:cubicBezTo>
                      <a:cubicBezTo>
                        <a:pt x="1637" y="1325"/>
                        <a:pt x="1668" y="1358"/>
                        <a:pt x="1680" y="1368"/>
                      </a:cubicBezTo>
                      <a:moveTo>
                        <a:pt x="1601" y="1281"/>
                      </a:moveTo>
                      <a:cubicBezTo>
                        <a:pt x="1601" y="1281"/>
                        <a:pt x="1602" y="1280"/>
                        <a:pt x="1602" y="1279"/>
                      </a:cubicBezTo>
                      <a:cubicBezTo>
                        <a:pt x="1608" y="1287"/>
                        <a:pt x="1622" y="1289"/>
                        <a:pt x="1634" y="1286"/>
                      </a:cubicBezTo>
                      <a:cubicBezTo>
                        <a:pt x="1645" y="1296"/>
                        <a:pt x="1662" y="1309"/>
                        <a:pt x="1680" y="1325"/>
                      </a:cubicBezTo>
                      <a:cubicBezTo>
                        <a:pt x="1678" y="1341"/>
                        <a:pt x="1676" y="1352"/>
                        <a:pt x="1676" y="1356"/>
                      </a:cubicBezTo>
                      <a:cubicBezTo>
                        <a:pt x="1669" y="1350"/>
                        <a:pt x="1639" y="1319"/>
                        <a:pt x="1601" y="1281"/>
                      </a:cubicBezTo>
                      <a:moveTo>
                        <a:pt x="1695" y="1411"/>
                      </a:moveTo>
                      <a:cubicBezTo>
                        <a:pt x="1696" y="1401"/>
                        <a:pt x="1700" y="1375"/>
                        <a:pt x="1704" y="1345"/>
                      </a:cubicBezTo>
                      <a:cubicBezTo>
                        <a:pt x="1717" y="1356"/>
                        <a:pt x="1717" y="1356"/>
                        <a:pt x="1717" y="1356"/>
                      </a:cubicBezTo>
                      <a:cubicBezTo>
                        <a:pt x="1712" y="1397"/>
                        <a:pt x="1707" y="1435"/>
                        <a:pt x="1706" y="1441"/>
                      </a:cubicBezTo>
                      <a:cubicBezTo>
                        <a:pt x="1695" y="1431"/>
                        <a:pt x="1631" y="1366"/>
                        <a:pt x="1568" y="1302"/>
                      </a:cubicBezTo>
                      <a:cubicBezTo>
                        <a:pt x="1574" y="1302"/>
                        <a:pt x="1579" y="1301"/>
                        <a:pt x="1584" y="1298"/>
                      </a:cubicBezTo>
                      <a:cubicBezTo>
                        <a:pt x="1636" y="1352"/>
                        <a:pt x="1685" y="1401"/>
                        <a:pt x="1695" y="1411"/>
                      </a:cubicBezTo>
                      <a:moveTo>
                        <a:pt x="1651" y="1584"/>
                      </a:moveTo>
                      <a:cubicBezTo>
                        <a:pt x="1657" y="1582"/>
                        <a:pt x="1662" y="1579"/>
                        <a:pt x="1667" y="1575"/>
                      </a:cubicBezTo>
                      <a:cubicBezTo>
                        <a:pt x="1680" y="1612"/>
                        <a:pt x="1654" y="1651"/>
                        <a:pt x="1611" y="1649"/>
                      </a:cubicBezTo>
                      <a:cubicBezTo>
                        <a:pt x="1610" y="1643"/>
                        <a:pt x="1609" y="1638"/>
                        <a:pt x="1607" y="1634"/>
                      </a:cubicBezTo>
                      <a:cubicBezTo>
                        <a:pt x="1608" y="1631"/>
                        <a:pt x="1608" y="1629"/>
                        <a:pt x="1608" y="1627"/>
                      </a:cubicBezTo>
                      <a:cubicBezTo>
                        <a:pt x="1633" y="1635"/>
                        <a:pt x="1657" y="1608"/>
                        <a:pt x="1651" y="1584"/>
                      </a:cubicBezTo>
                      <a:moveTo>
                        <a:pt x="1626" y="1653"/>
                      </a:moveTo>
                      <a:cubicBezTo>
                        <a:pt x="1631" y="1672"/>
                        <a:pt x="1645" y="1684"/>
                        <a:pt x="1662" y="1686"/>
                      </a:cubicBezTo>
                      <a:cubicBezTo>
                        <a:pt x="1661" y="1692"/>
                        <a:pt x="1660" y="1698"/>
                        <a:pt x="1660" y="1704"/>
                      </a:cubicBezTo>
                      <a:cubicBezTo>
                        <a:pt x="1635" y="1706"/>
                        <a:pt x="1611" y="1687"/>
                        <a:pt x="1613" y="1653"/>
                      </a:cubicBezTo>
                      <a:cubicBezTo>
                        <a:pt x="1617" y="1653"/>
                        <a:pt x="1622" y="1653"/>
                        <a:pt x="1626" y="1653"/>
                      </a:cubicBezTo>
                      <a:moveTo>
                        <a:pt x="1645" y="1749"/>
                      </a:moveTo>
                      <a:cubicBezTo>
                        <a:pt x="1648" y="1751"/>
                        <a:pt x="1650" y="1753"/>
                        <a:pt x="1652" y="1755"/>
                      </a:cubicBezTo>
                      <a:cubicBezTo>
                        <a:pt x="1631" y="1766"/>
                        <a:pt x="1606" y="1780"/>
                        <a:pt x="1603" y="1781"/>
                      </a:cubicBezTo>
                      <a:cubicBezTo>
                        <a:pt x="1605" y="1771"/>
                        <a:pt x="1616" y="1744"/>
                        <a:pt x="1621" y="1725"/>
                      </a:cubicBezTo>
                      <a:cubicBezTo>
                        <a:pt x="1624" y="1728"/>
                        <a:pt x="1627" y="1731"/>
                        <a:pt x="1630" y="1734"/>
                      </a:cubicBezTo>
                      <a:cubicBezTo>
                        <a:pt x="1627" y="1743"/>
                        <a:pt x="1625" y="1752"/>
                        <a:pt x="1623" y="1759"/>
                      </a:cubicBezTo>
                      <a:cubicBezTo>
                        <a:pt x="1625" y="1758"/>
                        <a:pt x="1634" y="1754"/>
                        <a:pt x="1645" y="1749"/>
                      </a:cubicBezTo>
                      <a:moveTo>
                        <a:pt x="1630" y="1751"/>
                      </a:moveTo>
                      <a:cubicBezTo>
                        <a:pt x="1631" y="1748"/>
                        <a:pt x="1632" y="1744"/>
                        <a:pt x="1634" y="1737"/>
                      </a:cubicBezTo>
                      <a:cubicBezTo>
                        <a:pt x="1636" y="1740"/>
                        <a:pt x="1639" y="1743"/>
                        <a:pt x="1641" y="1745"/>
                      </a:cubicBezTo>
                      <a:cubicBezTo>
                        <a:pt x="1636" y="1748"/>
                        <a:pt x="1631" y="1750"/>
                        <a:pt x="1630" y="1751"/>
                      </a:cubicBezTo>
                      <a:moveTo>
                        <a:pt x="1605" y="1687"/>
                      </a:moveTo>
                      <a:cubicBezTo>
                        <a:pt x="1604" y="1661"/>
                        <a:pt x="1589" y="1631"/>
                        <a:pt x="1560" y="1613"/>
                      </a:cubicBezTo>
                      <a:cubicBezTo>
                        <a:pt x="1519" y="1587"/>
                        <a:pt x="1461" y="1591"/>
                        <a:pt x="1412" y="1541"/>
                      </a:cubicBezTo>
                      <a:cubicBezTo>
                        <a:pt x="1412" y="1537"/>
                        <a:pt x="1412" y="1532"/>
                        <a:pt x="1411" y="1528"/>
                      </a:cubicBezTo>
                      <a:cubicBezTo>
                        <a:pt x="1439" y="1563"/>
                        <a:pt x="1484" y="1577"/>
                        <a:pt x="1525" y="1561"/>
                      </a:cubicBezTo>
                      <a:cubicBezTo>
                        <a:pt x="1573" y="1581"/>
                        <a:pt x="1621" y="1632"/>
                        <a:pt x="1605" y="1687"/>
                      </a:cubicBezTo>
                      <a:moveTo>
                        <a:pt x="1606" y="1707"/>
                      </a:moveTo>
                      <a:cubicBezTo>
                        <a:pt x="1608" y="1710"/>
                        <a:pt x="1612" y="1714"/>
                        <a:pt x="1616" y="1719"/>
                      </a:cubicBezTo>
                      <a:cubicBezTo>
                        <a:pt x="1610" y="1722"/>
                        <a:pt x="1602" y="1726"/>
                        <a:pt x="1594" y="1731"/>
                      </a:cubicBezTo>
                      <a:cubicBezTo>
                        <a:pt x="1599" y="1722"/>
                        <a:pt x="1603" y="1713"/>
                        <a:pt x="1606" y="1707"/>
                      </a:cubicBezTo>
                      <a:moveTo>
                        <a:pt x="1609" y="1622"/>
                      </a:moveTo>
                      <a:cubicBezTo>
                        <a:pt x="1609" y="1617"/>
                        <a:pt x="1609" y="1613"/>
                        <a:pt x="1609" y="1609"/>
                      </a:cubicBezTo>
                      <a:cubicBezTo>
                        <a:pt x="1622" y="1610"/>
                        <a:pt x="1630" y="1601"/>
                        <a:pt x="1631" y="1587"/>
                      </a:cubicBezTo>
                      <a:cubicBezTo>
                        <a:pt x="1636" y="1587"/>
                        <a:pt x="1641" y="1586"/>
                        <a:pt x="1647" y="1585"/>
                      </a:cubicBezTo>
                      <a:cubicBezTo>
                        <a:pt x="1650" y="1607"/>
                        <a:pt x="1630" y="1629"/>
                        <a:pt x="1609" y="1622"/>
                      </a:cubicBezTo>
                      <a:moveTo>
                        <a:pt x="1609" y="1605"/>
                      </a:moveTo>
                      <a:cubicBezTo>
                        <a:pt x="1608" y="1596"/>
                        <a:pt x="1606" y="1587"/>
                        <a:pt x="1602" y="1580"/>
                      </a:cubicBezTo>
                      <a:cubicBezTo>
                        <a:pt x="1610" y="1584"/>
                        <a:pt x="1618" y="1586"/>
                        <a:pt x="1627" y="1586"/>
                      </a:cubicBezTo>
                      <a:cubicBezTo>
                        <a:pt x="1625" y="1598"/>
                        <a:pt x="1619" y="1605"/>
                        <a:pt x="1609" y="1605"/>
                      </a:cubicBezTo>
                      <a:moveTo>
                        <a:pt x="1604" y="1624"/>
                      </a:moveTo>
                      <a:cubicBezTo>
                        <a:pt x="1590" y="1593"/>
                        <a:pt x="1562" y="1569"/>
                        <a:pt x="1533" y="1558"/>
                      </a:cubicBezTo>
                      <a:cubicBezTo>
                        <a:pt x="1542" y="1554"/>
                        <a:pt x="1551" y="1548"/>
                        <a:pt x="1557" y="1542"/>
                      </a:cubicBezTo>
                      <a:cubicBezTo>
                        <a:pt x="1577" y="1550"/>
                        <a:pt x="1608" y="1574"/>
                        <a:pt x="1604" y="1624"/>
                      </a:cubicBezTo>
                      <a:moveTo>
                        <a:pt x="1477" y="1561"/>
                      </a:moveTo>
                      <a:cubicBezTo>
                        <a:pt x="1465" y="1560"/>
                        <a:pt x="1430" y="1545"/>
                        <a:pt x="1409" y="1518"/>
                      </a:cubicBezTo>
                      <a:cubicBezTo>
                        <a:pt x="1396" y="1468"/>
                        <a:pt x="1344" y="1415"/>
                        <a:pt x="1302" y="1386"/>
                      </a:cubicBezTo>
                      <a:cubicBezTo>
                        <a:pt x="1306" y="1380"/>
                        <a:pt x="1310" y="1373"/>
                        <a:pt x="1312" y="1367"/>
                      </a:cubicBezTo>
                      <a:cubicBezTo>
                        <a:pt x="1384" y="1376"/>
                        <a:pt x="1391" y="1435"/>
                        <a:pt x="1435" y="1493"/>
                      </a:cubicBezTo>
                      <a:cubicBezTo>
                        <a:pt x="1471" y="1540"/>
                        <a:pt x="1521" y="1533"/>
                        <a:pt x="1538" y="1503"/>
                      </a:cubicBezTo>
                      <a:cubicBezTo>
                        <a:pt x="1565" y="1458"/>
                        <a:pt x="1524" y="1424"/>
                        <a:pt x="1500" y="1427"/>
                      </a:cubicBezTo>
                      <a:cubicBezTo>
                        <a:pt x="1464" y="1431"/>
                        <a:pt x="1457" y="1466"/>
                        <a:pt x="1474" y="1486"/>
                      </a:cubicBezTo>
                      <a:cubicBezTo>
                        <a:pt x="1486" y="1501"/>
                        <a:pt x="1511" y="1502"/>
                        <a:pt x="1521" y="1490"/>
                      </a:cubicBezTo>
                      <a:cubicBezTo>
                        <a:pt x="1531" y="1477"/>
                        <a:pt x="1530" y="1457"/>
                        <a:pt x="1512" y="1447"/>
                      </a:cubicBezTo>
                      <a:cubicBezTo>
                        <a:pt x="1501" y="1440"/>
                        <a:pt x="1487" y="1447"/>
                        <a:pt x="1487" y="1460"/>
                      </a:cubicBezTo>
                      <a:cubicBezTo>
                        <a:pt x="1487" y="1471"/>
                        <a:pt x="1497" y="1476"/>
                        <a:pt x="1504" y="1470"/>
                      </a:cubicBezTo>
                      <a:cubicBezTo>
                        <a:pt x="1506" y="1467"/>
                        <a:pt x="1505" y="1465"/>
                        <a:pt x="1502" y="1467"/>
                      </a:cubicBezTo>
                      <a:cubicBezTo>
                        <a:pt x="1498" y="1468"/>
                        <a:pt x="1492" y="1465"/>
                        <a:pt x="1493" y="1459"/>
                      </a:cubicBezTo>
                      <a:cubicBezTo>
                        <a:pt x="1494" y="1452"/>
                        <a:pt x="1502" y="1447"/>
                        <a:pt x="1511" y="1452"/>
                      </a:cubicBezTo>
                      <a:cubicBezTo>
                        <a:pt x="1522" y="1458"/>
                        <a:pt x="1525" y="1474"/>
                        <a:pt x="1518" y="1484"/>
                      </a:cubicBezTo>
                      <a:cubicBezTo>
                        <a:pt x="1509" y="1496"/>
                        <a:pt x="1488" y="1496"/>
                        <a:pt x="1478" y="1482"/>
                      </a:cubicBezTo>
                      <a:cubicBezTo>
                        <a:pt x="1469" y="1469"/>
                        <a:pt x="1468" y="1446"/>
                        <a:pt x="1488" y="1436"/>
                      </a:cubicBezTo>
                      <a:cubicBezTo>
                        <a:pt x="1503" y="1428"/>
                        <a:pt x="1527" y="1435"/>
                        <a:pt x="1536" y="1454"/>
                      </a:cubicBezTo>
                      <a:cubicBezTo>
                        <a:pt x="1545" y="1472"/>
                        <a:pt x="1543" y="1495"/>
                        <a:pt x="1525" y="1510"/>
                      </a:cubicBezTo>
                      <a:cubicBezTo>
                        <a:pt x="1507" y="1526"/>
                        <a:pt x="1475" y="1525"/>
                        <a:pt x="1456" y="1499"/>
                      </a:cubicBezTo>
                      <a:cubicBezTo>
                        <a:pt x="1429" y="1462"/>
                        <a:pt x="1451" y="1408"/>
                        <a:pt x="1501" y="1403"/>
                      </a:cubicBezTo>
                      <a:cubicBezTo>
                        <a:pt x="1543" y="1399"/>
                        <a:pt x="1597" y="1446"/>
                        <a:pt x="1577" y="1503"/>
                      </a:cubicBezTo>
                      <a:cubicBezTo>
                        <a:pt x="1566" y="1535"/>
                        <a:pt x="1534" y="1565"/>
                        <a:pt x="1477" y="1561"/>
                      </a:cubicBezTo>
                      <a:moveTo>
                        <a:pt x="1297" y="1585"/>
                      </a:moveTo>
                      <a:cubicBezTo>
                        <a:pt x="1296" y="1562"/>
                        <a:pt x="1288" y="1539"/>
                        <a:pt x="1275" y="1519"/>
                      </a:cubicBezTo>
                      <a:cubicBezTo>
                        <a:pt x="1289" y="1506"/>
                        <a:pt x="1302" y="1493"/>
                        <a:pt x="1297" y="1479"/>
                      </a:cubicBezTo>
                      <a:cubicBezTo>
                        <a:pt x="1304" y="1479"/>
                        <a:pt x="1311" y="1475"/>
                        <a:pt x="1316" y="1468"/>
                      </a:cubicBezTo>
                      <a:cubicBezTo>
                        <a:pt x="1324" y="1456"/>
                        <a:pt x="1338" y="1438"/>
                        <a:pt x="1344" y="1430"/>
                      </a:cubicBezTo>
                      <a:cubicBezTo>
                        <a:pt x="1361" y="1447"/>
                        <a:pt x="1386" y="1479"/>
                        <a:pt x="1396" y="1503"/>
                      </a:cubicBezTo>
                      <a:cubicBezTo>
                        <a:pt x="1408" y="1534"/>
                        <a:pt x="1401" y="1564"/>
                        <a:pt x="1381" y="1582"/>
                      </a:cubicBezTo>
                      <a:cubicBezTo>
                        <a:pt x="1353" y="1607"/>
                        <a:pt x="1326" y="1603"/>
                        <a:pt x="1297" y="1585"/>
                      </a:cubicBezTo>
                      <a:moveTo>
                        <a:pt x="1331" y="1605"/>
                      </a:moveTo>
                      <a:cubicBezTo>
                        <a:pt x="1321" y="1616"/>
                        <a:pt x="1308" y="1625"/>
                        <a:pt x="1295" y="1630"/>
                      </a:cubicBezTo>
                      <a:cubicBezTo>
                        <a:pt x="1296" y="1624"/>
                        <a:pt x="1297" y="1619"/>
                        <a:pt x="1297" y="1614"/>
                      </a:cubicBezTo>
                      <a:cubicBezTo>
                        <a:pt x="1304" y="1610"/>
                        <a:pt x="1310" y="1606"/>
                        <a:pt x="1316" y="1601"/>
                      </a:cubicBezTo>
                      <a:cubicBezTo>
                        <a:pt x="1321" y="1603"/>
                        <a:pt x="1326" y="1604"/>
                        <a:pt x="1331" y="1605"/>
                      </a:cubicBezTo>
                      <a:moveTo>
                        <a:pt x="611" y="1601"/>
                      </a:moveTo>
                      <a:cubicBezTo>
                        <a:pt x="612" y="1606"/>
                        <a:pt x="614" y="1610"/>
                        <a:pt x="616" y="1615"/>
                      </a:cubicBezTo>
                      <a:cubicBezTo>
                        <a:pt x="592" y="1622"/>
                        <a:pt x="568" y="1630"/>
                        <a:pt x="560" y="1632"/>
                      </a:cubicBezTo>
                      <a:cubicBezTo>
                        <a:pt x="572" y="1602"/>
                        <a:pt x="596" y="1545"/>
                        <a:pt x="611" y="1513"/>
                      </a:cubicBezTo>
                      <a:cubicBezTo>
                        <a:pt x="614" y="1512"/>
                        <a:pt x="618" y="1511"/>
                        <a:pt x="621" y="1511"/>
                      </a:cubicBezTo>
                      <a:cubicBezTo>
                        <a:pt x="614" y="1526"/>
                        <a:pt x="609" y="1541"/>
                        <a:pt x="607" y="1555"/>
                      </a:cubicBezTo>
                      <a:cubicBezTo>
                        <a:pt x="599" y="1575"/>
                        <a:pt x="592" y="1594"/>
                        <a:pt x="587" y="1607"/>
                      </a:cubicBezTo>
                      <a:cubicBezTo>
                        <a:pt x="591" y="1606"/>
                        <a:pt x="600" y="1604"/>
                        <a:pt x="611" y="1601"/>
                      </a:cubicBezTo>
                      <a:moveTo>
                        <a:pt x="519" y="1535"/>
                      </a:moveTo>
                      <a:cubicBezTo>
                        <a:pt x="534" y="1511"/>
                        <a:pt x="581" y="1437"/>
                        <a:pt x="604" y="1402"/>
                      </a:cubicBezTo>
                      <a:cubicBezTo>
                        <a:pt x="609" y="1401"/>
                        <a:pt x="615" y="1401"/>
                        <a:pt x="620" y="1400"/>
                      </a:cubicBezTo>
                      <a:cubicBezTo>
                        <a:pt x="604" y="1428"/>
                        <a:pt x="572" y="1480"/>
                        <a:pt x="560" y="1502"/>
                      </a:cubicBezTo>
                      <a:cubicBezTo>
                        <a:pt x="571" y="1501"/>
                        <a:pt x="602" y="1496"/>
                        <a:pt x="631" y="1491"/>
                      </a:cubicBezTo>
                      <a:cubicBezTo>
                        <a:pt x="628" y="1496"/>
                        <a:pt x="626" y="1500"/>
                        <a:pt x="623" y="1505"/>
                      </a:cubicBezTo>
                      <a:cubicBezTo>
                        <a:pt x="586" y="1515"/>
                        <a:pt x="533" y="1532"/>
                        <a:pt x="519" y="1535"/>
                      </a:cubicBezTo>
                      <a:moveTo>
                        <a:pt x="193" y="1235"/>
                      </a:moveTo>
                      <a:cubicBezTo>
                        <a:pt x="198" y="1232"/>
                        <a:pt x="204" y="1229"/>
                        <a:pt x="210" y="1226"/>
                      </a:cubicBezTo>
                      <a:cubicBezTo>
                        <a:pt x="220" y="1300"/>
                        <a:pt x="159" y="1388"/>
                        <a:pt x="173" y="1455"/>
                      </a:cubicBezTo>
                      <a:cubicBezTo>
                        <a:pt x="185" y="1512"/>
                        <a:pt x="214" y="1559"/>
                        <a:pt x="287" y="1576"/>
                      </a:cubicBezTo>
                      <a:cubicBezTo>
                        <a:pt x="286" y="1581"/>
                        <a:pt x="284" y="1586"/>
                        <a:pt x="283" y="1591"/>
                      </a:cubicBezTo>
                      <a:cubicBezTo>
                        <a:pt x="225" y="1590"/>
                        <a:pt x="171" y="1536"/>
                        <a:pt x="159" y="1482"/>
                      </a:cubicBezTo>
                      <a:cubicBezTo>
                        <a:pt x="140" y="1397"/>
                        <a:pt x="211" y="1300"/>
                        <a:pt x="193" y="1235"/>
                      </a:cubicBezTo>
                      <a:moveTo>
                        <a:pt x="117" y="1278"/>
                      </a:moveTo>
                      <a:cubicBezTo>
                        <a:pt x="121" y="1275"/>
                        <a:pt x="121" y="1275"/>
                        <a:pt x="121" y="1275"/>
                      </a:cubicBezTo>
                      <a:cubicBezTo>
                        <a:pt x="143" y="1296"/>
                        <a:pt x="143" y="1296"/>
                        <a:pt x="143" y="1296"/>
                      </a:cubicBezTo>
                      <a:cubicBezTo>
                        <a:pt x="143" y="1298"/>
                        <a:pt x="143" y="1299"/>
                        <a:pt x="143" y="1301"/>
                      </a:cubicBezTo>
                      <a:cubicBezTo>
                        <a:pt x="117" y="1278"/>
                        <a:pt x="117" y="1278"/>
                        <a:pt x="117" y="1278"/>
                      </a:cubicBezTo>
                      <a:moveTo>
                        <a:pt x="143" y="1303"/>
                      </a:moveTo>
                      <a:cubicBezTo>
                        <a:pt x="143" y="1305"/>
                        <a:pt x="142" y="1306"/>
                        <a:pt x="142" y="1308"/>
                      </a:cubicBezTo>
                      <a:cubicBezTo>
                        <a:pt x="131" y="1300"/>
                        <a:pt x="119" y="1286"/>
                        <a:pt x="112" y="1280"/>
                      </a:cubicBezTo>
                      <a:cubicBezTo>
                        <a:pt x="113" y="1280"/>
                        <a:pt x="114" y="1279"/>
                        <a:pt x="116" y="1278"/>
                      </a:cubicBezTo>
                      <a:cubicBezTo>
                        <a:pt x="143" y="1303"/>
                        <a:pt x="143" y="1303"/>
                        <a:pt x="143" y="1303"/>
                      </a:cubicBezTo>
                      <a:moveTo>
                        <a:pt x="123" y="1275"/>
                      </a:moveTo>
                      <a:cubicBezTo>
                        <a:pt x="124" y="1274"/>
                        <a:pt x="125" y="1273"/>
                        <a:pt x="127" y="1272"/>
                      </a:cubicBezTo>
                      <a:cubicBezTo>
                        <a:pt x="144" y="1288"/>
                        <a:pt x="144" y="1288"/>
                        <a:pt x="144" y="1288"/>
                      </a:cubicBezTo>
                      <a:cubicBezTo>
                        <a:pt x="144" y="1290"/>
                        <a:pt x="144" y="1292"/>
                        <a:pt x="143" y="1294"/>
                      </a:cubicBezTo>
                      <a:cubicBezTo>
                        <a:pt x="123" y="1275"/>
                        <a:pt x="123" y="1275"/>
                        <a:pt x="123" y="1275"/>
                      </a:cubicBezTo>
                      <a:moveTo>
                        <a:pt x="143" y="1279"/>
                      </a:moveTo>
                      <a:cubicBezTo>
                        <a:pt x="144" y="1281"/>
                        <a:pt x="144" y="1283"/>
                        <a:pt x="144" y="1286"/>
                      </a:cubicBezTo>
                      <a:cubicBezTo>
                        <a:pt x="128" y="1271"/>
                        <a:pt x="128" y="1271"/>
                        <a:pt x="128" y="1271"/>
                      </a:cubicBezTo>
                      <a:cubicBezTo>
                        <a:pt x="130" y="1271"/>
                        <a:pt x="131" y="1270"/>
                        <a:pt x="133" y="1269"/>
                      </a:cubicBezTo>
                      <a:cubicBezTo>
                        <a:pt x="143" y="1279"/>
                        <a:pt x="143" y="1279"/>
                        <a:pt x="143" y="1279"/>
                      </a:cubicBezTo>
                      <a:moveTo>
                        <a:pt x="134" y="1268"/>
                      </a:moveTo>
                      <a:cubicBezTo>
                        <a:pt x="137" y="1266"/>
                        <a:pt x="139" y="1265"/>
                        <a:pt x="141" y="1264"/>
                      </a:cubicBezTo>
                      <a:cubicBezTo>
                        <a:pt x="142" y="1266"/>
                        <a:pt x="143" y="1270"/>
                        <a:pt x="143" y="1277"/>
                      </a:cubicBezTo>
                      <a:cubicBezTo>
                        <a:pt x="134" y="1268"/>
                        <a:pt x="134" y="1268"/>
                        <a:pt x="134" y="1268"/>
                      </a:cubicBezTo>
                      <a:moveTo>
                        <a:pt x="102" y="1279"/>
                      </a:moveTo>
                      <a:cubicBezTo>
                        <a:pt x="113" y="1290"/>
                        <a:pt x="133" y="1311"/>
                        <a:pt x="142" y="1318"/>
                      </a:cubicBezTo>
                      <a:cubicBezTo>
                        <a:pt x="140" y="1323"/>
                        <a:pt x="139" y="1328"/>
                        <a:pt x="137" y="1334"/>
                      </a:cubicBezTo>
                      <a:cubicBezTo>
                        <a:pt x="121" y="1321"/>
                        <a:pt x="91" y="1294"/>
                        <a:pt x="74" y="1279"/>
                      </a:cubicBezTo>
                      <a:cubicBezTo>
                        <a:pt x="92" y="1268"/>
                        <a:pt x="172" y="1221"/>
                        <a:pt x="231" y="1187"/>
                      </a:cubicBezTo>
                      <a:cubicBezTo>
                        <a:pt x="232" y="1193"/>
                        <a:pt x="233" y="1199"/>
                        <a:pt x="235" y="1205"/>
                      </a:cubicBezTo>
                      <a:cubicBezTo>
                        <a:pt x="184" y="1233"/>
                        <a:pt x="120" y="1269"/>
                        <a:pt x="102" y="1279"/>
                      </a:cubicBezTo>
                      <a:moveTo>
                        <a:pt x="235" y="987"/>
                      </a:moveTo>
                      <a:cubicBezTo>
                        <a:pt x="229" y="993"/>
                        <a:pt x="225" y="1000"/>
                        <a:pt x="220" y="1006"/>
                      </a:cubicBezTo>
                      <a:cubicBezTo>
                        <a:pt x="191" y="994"/>
                        <a:pt x="181" y="958"/>
                        <a:pt x="200" y="932"/>
                      </a:cubicBezTo>
                      <a:cubicBezTo>
                        <a:pt x="207" y="938"/>
                        <a:pt x="215" y="943"/>
                        <a:pt x="223" y="947"/>
                      </a:cubicBezTo>
                      <a:cubicBezTo>
                        <a:pt x="216" y="961"/>
                        <a:pt x="220" y="976"/>
                        <a:pt x="235" y="987"/>
                      </a:cubicBezTo>
                      <a:moveTo>
                        <a:pt x="158" y="725"/>
                      </a:moveTo>
                      <a:cubicBezTo>
                        <a:pt x="155" y="713"/>
                        <a:pt x="145" y="703"/>
                        <a:pt x="134" y="709"/>
                      </a:cubicBezTo>
                      <a:cubicBezTo>
                        <a:pt x="124" y="715"/>
                        <a:pt x="123" y="729"/>
                        <a:pt x="131" y="736"/>
                      </a:cubicBezTo>
                      <a:cubicBezTo>
                        <a:pt x="137" y="741"/>
                        <a:pt x="149" y="737"/>
                        <a:pt x="146" y="727"/>
                      </a:cubicBezTo>
                      <a:cubicBezTo>
                        <a:pt x="145" y="725"/>
                        <a:pt x="142" y="724"/>
                        <a:pt x="141" y="726"/>
                      </a:cubicBezTo>
                      <a:cubicBezTo>
                        <a:pt x="142" y="731"/>
                        <a:pt x="137" y="734"/>
                        <a:pt x="134" y="731"/>
                      </a:cubicBezTo>
                      <a:cubicBezTo>
                        <a:pt x="131" y="727"/>
                        <a:pt x="129" y="718"/>
                        <a:pt x="134" y="716"/>
                      </a:cubicBezTo>
                      <a:cubicBezTo>
                        <a:pt x="141" y="712"/>
                        <a:pt x="148" y="716"/>
                        <a:pt x="151" y="724"/>
                      </a:cubicBezTo>
                      <a:cubicBezTo>
                        <a:pt x="156" y="735"/>
                        <a:pt x="148" y="749"/>
                        <a:pt x="139" y="751"/>
                      </a:cubicBezTo>
                      <a:cubicBezTo>
                        <a:pt x="139" y="751"/>
                        <a:pt x="138" y="751"/>
                        <a:pt x="137" y="751"/>
                      </a:cubicBezTo>
                      <a:cubicBezTo>
                        <a:pt x="132" y="750"/>
                        <a:pt x="127" y="749"/>
                        <a:pt x="122" y="749"/>
                      </a:cubicBezTo>
                      <a:cubicBezTo>
                        <a:pt x="112" y="745"/>
                        <a:pt x="110" y="733"/>
                        <a:pt x="111" y="721"/>
                      </a:cubicBezTo>
                      <a:cubicBezTo>
                        <a:pt x="112" y="712"/>
                        <a:pt x="118" y="700"/>
                        <a:pt x="128" y="696"/>
                      </a:cubicBezTo>
                      <a:cubicBezTo>
                        <a:pt x="137" y="699"/>
                        <a:pt x="149" y="702"/>
                        <a:pt x="160" y="706"/>
                      </a:cubicBezTo>
                      <a:cubicBezTo>
                        <a:pt x="160" y="722"/>
                        <a:pt x="160" y="738"/>
                        <a:pt x="162" y="753"/>
                      </a:cubicBezTo>
                      <a:cubicBezTo>
                        <a:pt x="161" y="756"/>
                        <a:pt x="159" y="759"/>
                        <a:pt x="156" y="761"/>
                      </a:cubicBezTo>
                      <a:cubicBezTo>
                        <a:pt x="152" y="758"/>
                        <a:pt x="149" y="756"/>
                        <a:pt x="145" y="754"/>
                      </a:cubicBezTo>
                      <a:cubicBezTo>
                        <a:pt x="155" y="750"/>
                        <a:pt x="160" y="735"/>
                        <a:pt x="158" y="725"/>
                      </a:cubicBezTo>
                      <a:moveTo>
                        <a:pt x="150" y="566"/>
                      </a:moveTo>
                      <a:cubicBezTo>
                        <a:pt x="176" y="574"/>
                        <a:pt x="214" y="587"/>
                        <a:pt x="243" y="593"/>
                      </a:cubicBezTo>
                      <a:cubicBezTo>
                        <a:pt x="236" y="622"/>
                        <a:pt x="228" y="652"/>
                        <a:pt x="221" y="679"/>
                      </a:cubicBezTo>
                      <a:cubicBezTo>
                        <a:pt x="214" y="678"/>
                        <a:pt x="201" y="675"/>
                        <a:pt x="187" y="673"/>
                      </a:cubicBezTo>
                      <a:cubicBezTo>
                        <a:pt x="181" y="661"/>
                        <a:pt x="175" y="647"/>
                        <a:pt x="170" y="633"/>
                      </a:cubicBezTo>
                      <a:cubicBezTo>
                        <a:pt x="167" y="645"/>
                        <a:pt x="165" y="656"/>
                        <a:pt x="163" y="668"/>
                      </a:cubicBezTo>
                      <a:cubicBezTo>
                        <a:pt x="146" y="664"/>
                        <a:pt x="131" y="661"/>
                        <a:pt x="127" y="660"/>
                      </a:cubicBezTo>
                      <a:cubicBezTo>
                        <a:pt x="133" y="644"/>
                        <a:pt x="164" y="623"/>
                        <a:pt x="183" y="615"/>
                      </a:cubicBezTo>
                      <a:cubicBezTo>
                        <a:pt x="172" y="604"/>
                        <a:pt x="150" y="584"/>
                        <a:pt x="150" y="566"/>
                      </a:cubicBezTo>
                      <a:moveTo>
                        <a:pt x="164" y="507"/>
                      </a:moveTo>
                      <a:cubicBezTo>
                        <a:pt x="173" y="504"/>
                        <a:pt x="173" y="504"/>
                        <a:pt x="173" y="504"/>
                      </a:cubicBezTo>
                      <a:cubicBezTo>
                        <a:pt x="199" y="546"/>
                        <a:pt x="199" y="546"/>
                        <a:pt x="199" y="546"/>
                      </a:cubicBezTo>
                      <a:cubicBezTo>
                        <a:pt x="197" y="547"/>
                        <a:pt x="195" y="547"/>
                        <a:pt x="193" y="548"/>
                      </a:cubicBezTo>
                      <a:cubicBezTo>
                        <a:pt x="164" y="507"/>
                        <a:pt x="164" y="507"/>
                        <a:pt x="164" y="507"/>
                      </a:cubicBezTo>
                      <a:moveTo>
                        <a:pt x="191" y="549"/>
                      </a:moveTo>
                      <a:cubicBezTo>
                        <a:pt x="188" y="550"/>
                        <a:pt x="187" y="550"/>
                        <a:pt x="185" y="551"/>
                      </a:cubicBezTo>
                      <a:cubicBezTo>
                        <a:pt x="176" y="539"/>
                        <a:pt x="161" y="521"/>
                        <a:pt x="153" y="510"/>
                      </a:cubicBezTo>
                      <a:cubicBezTo>
                        <a:pt x="162" y="507"/>
                        <a:pt x="162" y="507"/>
                        <a:pt x="162" y="507"/>
                      </a:cubicBezTo>
                      <a:cubicBezTo>
                        <a:pt x="191" y="549"/>
                        <a:pt x="191" y="549"/>
                        <a:pt x="191" y="549"/>
                      </a:cubicBezTo>
                      <a:moveTo>
                        <a:pt x="175" y="503"/>
                      </a:moveTo>
                      <a:cubicBezTo>
                        <a:pt x="182" y="501"/>
                        <a:pt x="182" y="501"/>
                        <a:pt x="182" y="501"/>
                      </a:cubicBezTo>
                      <a:cubicBezTo>
                        <a:pt x="208" y="543"/>
                        <a:pt x="208" y="543"/>
                        <a:pt x="208" y="543"/>
                      </a:cubicBezTo>
                      <a:cubicBezTo>
                        <a:pt x="205" y="543"/>
                        <a:pt x="203" y="544"/>
                        <a:pt x="201" y="545"/>
                      </a:cubicBezTo>
                      <a:cubicBezTo>
                        <a:pt x="175" y="503"/>
                        <a:pt x="175" y="503"/>
                        <a:pt x="175" y="503"/>
                      </a:cubicBezTo>
                      <a:moveTo>
                        <a:pt x="184" y="500"/>
                      </a:moveTo>
                      <a:cubicBezTo>
                        <a:pt x="192" y="498"/>
                        <a:pt x="192" y="498"/>
                        <a:pt x="192" y="498"/>
                      </a:cubicBezTo>
                      <a:cubicBezTo>
                        <a:pt x="216" y="540"/>
                        <a:pt x="216" y="540"/>
                        <a:pt x="216" y="540"/>
                      </a:cubicBezTo>
                      <a:cubicBezTo>
                        <a:pt x="210" y="542"/>
                        <a:pt x="210" y="542"/>
                        <a:pt x="210" y="542"/>
                      </a:cubicBezTo>
                      <a:cubicBezTo>
                        <a:pt x="184" y="500"/>
                        <a:pt x="184" y="500"/>
                        <a:pt x="184" y="500"/>
                      </a:cubicBezTo>
                      <a:moveTo>
                        <a:pt x="194" y="497"/>
                      </a:moveTo>
                      <a:cubicBezTo>
                        <a:pt x="202" y="494"/>
                        <a:pt x="202" y="494"/>
                        <a:pt x="202" y="494"/>
                      </a:cubicBezTo>
                      <a:cubicBezTo>
                        <a:pt x="224" y="537"/>
                        <a:pt x="224" y="537"/>
                        <a:pt x="224" y="537"/>
                      </a:cubicBezTo>
                      <a:cubicBezTo>
                        <a:pt x="218" y="539"/>
                        <a:pt x="218" y="539"/>
                        <a:pt x="218" y="539"/>
                      </a:cubicBezTo>
                      <a:cubicBezTo>
                        <a:pt x="194" y="497"/>
                        <a:pt x="194" y="497"/>
                        <a:pt x="194" y="497"/>
                      </a:cubicBezTo>
                      <a:moveTo>
                        <a:pt x="204" y="494"/>
                      </a:moveTo>
                      <a:cubicBezTo>
                        <a:pt x="210" y="492"/>
                        <a:pt x="210" y="492"/>
                        <a:pt x="210" y="492"/>
                      </a:cubicBezTo>
                      <a:cubicBezTo>
                        <a:pt x="231" y="534"/>
                        <a:pt x="231" y="534"/>
                        <a:pt x="231" y="534"/>
                      </a:cubicBezTo>
                      <a:cubicBezTo>
                        <a:pt x="226" y="536"/>
                        <a:pt x="226" y="536"/>
                        <a:pt x="226" y="536"/>
                      </a:cubicBezTo>
                      <a:cubicBezTo>
                        <a:pt x="204" y="494"/>
                        <a:pt x="204" y="494"/>
                        <a:pt x="204" y="494"/>
                      </a:cubicBezTo>
                      <a:moveTo>
                        <a:pt x="212" y="491"/>
                      </a:moveTo>
                      <a:cubicBezTo>
                        <a:pt x="219" y="489"/>
                        <a:pt x="219" y="489"/>
                        <a:pt x="219" y="489"/>
                      </a:cubicBezTo>
                      <a:cubicBezTo>
                        <a:pt x="239" y="531"/>
                        <a:pt x="239" y="531"/>
                        <a:pt x="239" y="531"/>
                      </a:cubicBezTo>
                      <a:cubicBezTo>
                        <a:pt x="233" y="533"/>
                        <a:pt x="233" y="533"/>
                        <a:pt x="233" y="533"/>
                      </a:cubicBezTo>
                      <a:cubicBezTo>
                        <a:pt x="212" y="491"/>
                        <a:pt x="212" y="491"/>
                        <a:pt x="212" y="491"/>
                      </a:cubicBezTo>
                      <a:moveTo>
                        <a:pt x="221" y="488"/>
                      </a:moveTo>
                      <a:cubicBezTo>
                        <a:pt x="228" y="486"/>
                        <a:pt x="228" y="486"/>
                        <a:pt x="228" y="486"/>
                      </a:cubicBezTo>
                      <a:cubicBezTo>
                        <a:pt x="247" y="528"/>
                        <a:pt x="247" y="528"/>
                        <a:pt x="247" y="528"/>
                      </a:cubicBezTo>
                      <a:cubicBezTo>
                        <a:pt x="245" y="529"/>
                        <a:pt x="243" y="530"/>
                        <a:pt x="241" y="530"/>
                      </a:cubicBezTo>
                      <a:cubicBezTo>
                        <a:pt x="221" y="488"/>
                        <a:pt x="221" y="488"/>
                        <a:pt x="221" y="488"/>
                      </a:cubicBezTo>
                      <a:moveTo>
                        <a:pt x="230" y="485"/>
                      </a:moveTo>
                      <a:cubicBezTo>
                        <a:pt x="232" y="485"/>
                        <a:pt x="235" y="484"/>
                        <a:pt x="237" y="483"/>
                      </a:cubicBezTo>
                      <a:cubicBezTo>
                        <a:pt x="255" y="525"/>
                        <a:pt x="255" y="525"/>
                        <a:pt x="255" y="525"/>
                      </a:cubicBezTo>
                      <a:cubicBezTo>
                        <a:pt x="253" y="526"/>
                        <a:pt x="251" y="527"/>
                        <a:pt x="249" y="527"/>
                      </a:cubicBezTo>
                      <a:cubicBezTo>
                        <a:pt x="230" y="485"/>
                        <a:pt x="230" y="485"/>
                        <a:pt x="230" y="485"/>
                      </a:cubicBezTo>
                      <a:moveTo>
                        <a:pt x="267" y="491"/>
                      </a:moveTo>
                      <a:cubicBezTo>
                        <a:pt x="267" y="494"/>
                        <a:pt x="266" y="497"/>
                        <a:pt x="265" y="501"/>
                      </a:cubicBezTo>
                      <a:cubicBezTo>
                        <a:pt x="257" y="477"/>
                        <a:pt x="257" y="477"/>
                        <a:pt x="257" y="477"/>
                      </a:cubicBezTo>
                      <a:cubicBezTo>
                        <a:pt x="259" y="477"/>
                        <a:pt x="260" y="476"/>
                        <a:pt x="262" y="476"/>
                      </a:cubicBezTo>
                      <a:cubicBezTo>
                        <a:pt x="267" y="491"/>
                        <a:pt x="267" y="491"/>
                        <a:pt x="267" y="491"/>
                      </a:cubicBezTo>
                      <a:moveTo>
                        <a:pt x="264" y="475"/>
                      </a:moveTo>
                      <a:cubicBezTo>
                        <a:pt x="267" y="474"/>
                        <a:pt x="270" y="473"/>
                        <a:pt x="272" y="473"/>
                      </a:cubicBezTo>
                      <a:cubicBezTo>
                        <a:pt x="270" y="477"/>
                        <a:pt x="269" y="482"/>
                        <a:pt x="268" y="487"/>
                      </a:cubicBezTo>
                      <a:cubicBezTo>
                        <a:pt x="264" y="475"/>
                        <a:pt x="264" y="475"/>
                        <a:pt x="264" y="475"/>
                      </a:cubicBezTo>
                      <a:moveTo>
                        <a:pt x="264" y="505"/>
                      </a:moveTo>
                      <a:cubicBezTo>
                        <a:pt x="263" y="508"/>
                        <a:pt x="263" y="511"/>
                        <a:pt x="262" y="515"/>
                      </a:cubicBezTo>
                      <a:cubicBezTo>
                        <a:pt x="248" y="480"/>
                        <a:pt x="248" y="480"/>
                        <a:pt x="248" y="480"/>
                      </a:cubicBezTo>
                      <a:cubicBezTo>
                        <a:pt x="251" y="479"/>
                        <a:pt x="253" y="478"/>
                        <a:pt x="255" y="478"/>
                      </a:cubicBezTo>
                      <a:cubicBezTo>
                        <a:pt x="264" y="505"/>
                        <a:pt x="264" y="505"/>
                        <a:pt x="264" y="505"/>
                      </a:cubicBezTo>
                      <a:moveTo>
                        <a:pt x="261" y="519"/>
                      </a:moveTo>
                      <a:cubicBezTo>
                        <a:pt x="260" y="523"/>
                        <a:pt x="260" y="523"/>
                        <a:pt x="260" y="523"/>
                      </a:cubicBezTo>
                      <a:cubicBezTo>
                        <a:pt x="257" y="524"/>
                        <a:pt x="257" y="524"/>
                        <a:pt x="257" y="524"/>
                      </a:cubicBezTo>
                      <a:cubicBezTo>
                        <a:pt x="239" y="483"/>
                        <a:pt x="239" y="483"/>
                        <a:pt x="239" y="483"/>
                      </a:cubicBezTo>
                      <a:cubicBezTo>
                        <a:pt x="242" y="482"/>
                        <a:pt x="244" y="481"/>
                        <a:pt x="246" y="480"/>
                      </a:cubicBezTo>
                      <a:cubicBezTo>
                        <a:pt x="261" y="519"/>
                        <a:pt x="261" y="519"/>
                        <a:pt x="261" y="519"/>
                      </a:cubicBezTo>
                      <a:moveTo>
                        <a:pt x="279" y="464"/>
                      </a:moveTo>
                      <a:cubicBezTo>
                        <a:pt x="259" y="469"/>
                        <a:pt x="168" y="500"/>
                        <a:pt x="149" y="505"/>
                      </a:cubicBezTo>
                      <a:cubicBezTo>
                        <a:pt x="163" y="468"/>
                        <a:pt x="180" y="430"/>
                        <a:pt x="197" y="393"/>
                      </a:cubicBezTo>
                      <a:cubicBezTo>
                        <a:pt x="215" y="402"/>
                        <a:pt x="215" y="402"/>
                        <a:pt x="215" y="402"/>
                      </a:cubicBezTo>
                      <a:cubicBezTo>
                        <a:pt x="229" y="370"/>
                        <a:pt x="229" y="370"/>
                        <a:pt x="229" y="370"/>
                      </a:cubicBezTo>
                      <a:cubicBezTo>
                        <a:pt x="209" y="364"/>
                        <a:pt x="209" y="364"/>
                        <a:pt x="209" y="364"/>
                      </a:cubicBezTo>
                      <a:cubicBezTo>
                        <a:pt x="212" y="358"/>
                        <a:pt x="214" y="353"/>
                        <a:pt x="217" y="347"/>
                      </a:cubicBezTo>
                      <a:cubicBezTo>
                        <a:pt x="224" y="349"/>
                        <a:pt x="240" y="349"/>
                        <a:pt x="251" y="344"/>
                      </a:cubicBezTo>
                      <a:cubicBezTo>
                        <a:pt x="246" y="359"/>
                        <a:pt x="216" y="432"/>
                        <a:pt x="208" y="455"/>
                      </a:cubicBezTo>
                      <a:cubicBezTo>
                        <a:pt x="236" y="448"/>
                        <a:pt x="270" y="437"/>
                        <a:pt x="291" y="430"/>
                      </a:cubicBezTo>
                      <a:cubicBezTo>
                        <a:pt x="295" y="436"/>
                        <a:pt x="300" y="442"/>
                        <a:pt x="305" y="445"/>
                      </a:cubicBezTo>
                      <a:cubicBezTo>
                        <a:pt x="291" y="511"/>
                        <a:pt x="252" y="674"/>
                        <a:pt x="237" y="743"/>
                      </a:cubicBezTo>
                      <a:cubicBezTo>
                        <a:pt x="231" y="737"/>
                        <a:pt x="226" y="731"/>
                        <a:pt x="220" y="724"/>
                      </a:cubicBezTo>
                      <a:cubicBezTo>
                        <a:pt x="235" y="654"/>
                        <a:pt x="265" y="528"/>
                        <a:pt x="279" y="464"/>
                      </a:cubicBezTo>
                      <a:moveTo>
                        <a:pt x="285" y="345"/>
                      </a:moveTo>
                      <a:cubicBezTo>
                        <a:pt x="283" y="349"/>
                        <a:pt x="283" y="349"/>
                        <a:pt x="283" y="349"/>
                      </a:cubicBezTo>
                      <a:cubicBezTo>
                        <a:pt x="271" y="335"/>
                        <a:pt x="271" y="335"/>
                        <a:pt x="271" y="335"/>
                      </a:cubicBezTo>
                      <a:cubicBezTo>
                        <a:pt x="272" y="334"/>
                        <a:pt x="273" y="333"/>
                        <a:pt x="274" y="332"/>
                      </a:cubicBezTo>
                      <a:cubicBezTo>
                        <a:pt x="285" y="345"/>
                        <a:pt x="285" y="345"/>
                        <a:pt x="285" y="345"/>
                      </a:cubicBezTo>
                      <a:moveTo>
                        <a:pt x="275" y="331"/>
                      </a:moveTo>
                      <a:cubicBezTo>
                        <a:pt x="276" y="330"/>
                        <a:pt x="277" y="329"/>
                        <a:pt x="278" y="328"/>
                      </a:cubicBezTo>
                      <a:cubicBezTo>
                        <a:pt x="280" y="331"/>
                        <a:pt x="285" y="336"/>
                        <a:pt x="288" y="337"/>
                      </a:cubicBezTo>
                      <a:cubicBezTo>
                        <a:pt x="287" y="339"/>
                        <a:pt x="286" y="341"/>
                        <a:pt x="286" y="343"/>
                      </a:cubicBezTo>
                      <a:cubicBezTo>
                        <a:pt x="275" y="331"/>
                        <a:pt x="275" y="331"/>
                        <a:pt x="275" y="331"/>
                      </a:cubicBezTo>
                      <a:moveTo>
                        <a:pt x="282" y="351"/>
                      </a:moveTo>
                      <a:cubicBezTo>
                        <a:pt x="280" y="356"/>
                        <a:pt x="280" y="356"/>
                        <a:pt x="280" y="356"/>
                      </a:cubicBezTo>
                      <a:cubicBezTo>
                        <a:pt x="265" y="339"/>
                        <a:pt x="265" y="339"/>
                        <a:pt x="265" y="339"/>
                      </a:cubicBezTo>
                      <a:cubicBezTo>
                        <a:pt x="266" y="338"/>
                        <a:pt x="268" y="337"/>
                        <a:pt x="269" y="336"/>
                      </a:cubicBezTo>
                      <a:cubicBezTo>
                        <a:pt x="282" y="351"/>
                        <a:pt x="282" y="351"/>
                        <a:pt x="282" y="351"/>
                      </a:cubicBezTo>
                      <a:moveTo>
                        <a:pt x="280" y="358"/>
                      </a:moveTo>
                      <a:cubicBezTo>
                        <a:pt x="278" y="363"/>
                        <a:pt x="278" y="363"/>
                        <a:pt x="278" y="363"/>
                      </a:cubicBezTo>
                      <a:cubicBezTo>
                        <a:pt x="259" y="342"/>
                        <a:pt x="259" y="342"/>
                        <a:pt x="259" y="342"/>
                      </a:cubicBezTo>
                      <a:cubicBezTo>
                        <a:pt x="260" y="341"/>
                        <a:pt x="262" y="341"/>
                        <a:pt x="263" y="340"/>
                      </a:cubicBezTo>
                      <a:cubicBezTo>
                        <a:pt x="280" y="358"/>
                        <a:pt x="280" y="358"/>
                        <a:pt x="280" y="358"/>
                      </a:cubicBezTo>
                      <a:moveTo>
                        <a:pt x="277" y="366"/>
                      </a:moveTo>
                      <a:cubicBezTo>
                        <a:pt x="275" y="371"/>
                        <a:pt x="275" y="371"/>
                        <a:pt x="275" y="371"/>
                      </a:cubicBezTo>
                      <a:cubicBezTo>
                        <a:pt x="256" y="349"/>
                        <a:pt x="256" y="349"/>
                        <a:pt x="256" y="349"/>
                      </a:cubicBezTo>
                      <a:cubicBezTo>
                        <a:pt x="256" y="347"/>
                        <a:pt x="257" y="345"/>
                        <a:pt x="257" y="343"/>
                      </a:cubicBezTo>
                      <a:cubicBezTo>
                        <a:pt x="277" y="366"/>
                        <a:pt x="277" y="366"/>
                        <a:pt x="277" y="366"/>
                      </a:cubicBezTo>
                      <a:moveTo>
                        <a:pt x="274" y="373"/>
                      </a:moveTo>
                      <a:cubicBezTo>
                        <a:pt x="272" y="378"/>
                        <a:pt x="272" y="378"/>
                        <a:pt x="272" y="378"/>
                      </a:cubicBezTo>
                      <a:cubicBezTo>
                        <a:pt x="253" y="356"/>
                        <a:pt x="253" y="356"/>
                        <a:pt x="253" y="356"/>
                      </a:cubicBezTo>
                      <a:cubicBezTo>
                        <a:pt x="254" y="354"/>
                        <a:pt x="254" y="352"/>
                        <a:pt x="255" y="351"/>
                      </a:cubicBezTo>
                      <a:cubicBezTo>
                        <a:pt x="274" y="373"/>
                        <a:pt x="274" y="373"/>
                        <a:pt x="274" y="373"/>
                      </a:cubicBezTo>
                      <a:moveTo>
                        <a:pt x="272" y="380"/>
                      </a:moveTo>
                      <a:cubicBezTo>
                        <a:pt x="269" y="386"/>
                        <a:pt x="269" y="386"/>
                        <a:pt x="269" y="386"/>
                      </a:cubicBezTo>
                      <a:cubicBezTo>
                        <a:pt x="250" y="364"/>
                        <a:pt x="250" y="364"/>
                        <a:pt x="250" y="364"/>
                      </a:cubicBezTo>
                      <a:cubicBezTo>
                        <a:pt x="251" y="362"/>
                        <a:pt x="251" y="360"/>
                        <a:pt x="252" y="358"/>
                      </a:cubicBezTo>
                      <a:cubicBezTo>
                        <a:pt x="272" y="380"/>
                        <a:pt x="272" y="380"/>
                        <a:pt x="272" y="380"/>
                      </a:cubicBezTo>
                      <a:moveTo>
                        <a:pt x="223" y="434"/>
                      </a:moveTo>
                      <a:cubicBezTo>
                        <a:pt x="225" y="428"/>
                        <a:pt x="225" y="428"/>
                        <a:pt x="225" y="428"/>
                      </a:cubicBezTo>
                      <a:cubicBezTo>
                        <a:pt x="236" y="441"/>
                        <a:pt x="236" y="441"/>
                        <a:pt x="236" y="441"/>
                      </a:cubicBezTo>
                      <a:cubicBezTo>
                        <a:pt x="234" y="442"/>
                        <a:pt x="233" y="442"/>
                        <a:pt x="231" y="443"/>
                      </a:cubicBezTo>
                      <a:cubicBezTo>
                        <a:pt x="223" y="434"/>
                        <a:pt x="223" y="434"/>
                        <a:pt x="223" y="434"/>
                      </a:cubicBezTo>
                      <a:moveTo>
                        <a:pt x="229" y="443"/>
                      </a:moveTo>
                      <a:cubicBezTo>
                        <a:pt x="225" y="444"/>
                        <a:pt x="221" y="445"/>
                        <a:pt x="218" y="446"/>
                      </a:cubicBezTo>
                      <a:cubicBezTo>
                        <a:pt x="219" y="443"/>
                        <a:pt x="220" y="440"/>
                        <a:pt x="222" y="436"/>
                      </a:cubicBezTo>
                      <a:cubicBezTo>
                        <a:pt x="229" y="443"/>
                        <a:pt x="229" y="443"/>
                        <a:pt x="229" y="443"/>
                      </a:cubicBezTo>
                      <a:moveTo>
                        <a:pt x="226" y="426"/>
                      </a:moveTo>
                      <a:cubicBezTo>
                        <a:pt x="228" y="421"/>
                        <a:pt x="228" y="421"/>
                        <a:pt x="228" y="421"/>
                      </a:cubicBezTo>
                      <a:cubicBezTo>
                        <a:pt x="244" y="439"/>
                        <a:pt x="244" y="439"/>
                        <a:pt x="244" y="439"/>
                      </a:cubicBezTo>
                      <a:cubicBezTo>
                        <a:pt x="242" y="440"/>
                        <a:pt x="240" y="440"/>
                        <a:pt x="238" y="441"/>
                      </a:cubicBezTo>
                      <a:cubicBezTo>
                        <a:pt x="226" y="426"/>
                        <a:pt x="226" y="426"/>
                        <a:pt x="226" y="426"/>
                      </a:cubicBezTo>
                      <a:moveTo>
                        <a:pt x="229" y="419"/>
                      </a:moveTo>
                      <a:cubicBezTo>
                        <a:pt x="231" y="413"/>
                        <a:pt x="231" y="413"/>
                        <a:pt x="231" y="413"/>
                      </a:cubicBezTo>
                      <a:cubicBezTo>
                        <a:pt x="251" y="436"/>
                        <a:pt x="251" y="436"/>
                        <a:pt x="251" y="436"/>
                      </a:cubicBezTo>
                      <a:cubicBezTo>
                        <a:pt x="251" y="437"/>
                        <a:pt x="251" y="437"/>
                        <a:pt x="251" y="437"/>
                      </a:cubicBezTo>
                      <a:cubicBezTo>
                        <a:pt x="249" y="438"/>
                        <a:pt x="247" y="438"/>
                        <a:pt x="246" y="439"/>
                      </a:cubicBezTo>
                      <a:cubicBezTo>
                        <a:pt x="229" y="419"/>
                        <a:pt x="229" y="419"/>
                        <a:pt x="229" y="419"/>
                      </a:cubicBezTo>
                      <a:moveTo>
                        <a:pt x="232" y="411"/>
                      </a:moveTo>
                      <a:cubicBezTo>
                        <a:pt x="234" y="405"/>
                        <a:pt x="234" y="405"/>
                        <a:pt x="234" y="405"/>
                      </a:cubicBezTo>
                      <a:cubicBezTo>
                        <a:pt x="254" y="428"/>
                        <a:pt x="254" y="428"/>
                        <a:pt x="254" y="428"/>
                      </a:cubicBezTo>
                      <a:cubicBezTo>
                        <a:pt x="252" y="434"/>
                        <a:pt x="252" y="434"/>
                        <a:pt x="252" y="434"/>
                      </a:cubicBezTo>
                      <a:cubicBezTo>
                        <a:pt x="232" y="411"/>
                        <a:pt x="232" y="411"/>
                        <a:pt x="232" y="411"/>
                      </a:cubicBezTo>
                      <a:moveTo>
                        <a:pt x="235" y="403"/>
                      </a:moveTo>
                      <a:cubicBezTo>
                        <a:pt x="237" y="397"/>
                        <a:pt x="237" y="397"/>
                        <a:pt x="237" y="397"/>
                      </a:cubicBezTo>
                      <a:cubicBezTo>
                        <a:pt x="257" y="420"/>
                        <a:pt x="257" y="420"/>
                        <a:pt x="257" y="420"/>
                      </a:cubicBezTo>
                      <a:cubicBezTo>
                        <a:pt x="255" y="426"/>
                        <a:pt x="255" y="426"/>
                        <a:pt x="255" y="426"/>
                      </a:cubicBezTo>
                      <a:cubicBezTo>
                        <a:pt x="235" y="403"/>
                        <a:pt x="235" y="403"/>
                        <a:pt x="235" y="403"/>
                      </a:cubicBezTo>
                      <a:moveTo>
                        <a:pt x="238" y="395"/>
                      </a:moveTo>
                      <a:cubicBezTo>
                        <a:pt x="240" y="390"/>
                        <a:pt x="240" y="390"/>
                        <a:pt x="240" y="390"/>
                      </a:cubicBezTo>
                      <a:cubicBezTo>
                        <a:pt x="260" y="413"/>
                        <a:pt x="260" y="413"/>
                        <a:pt x="260" y="413"/>
                      </a:cubicBezTo>
                      <a:cubicBezTo>
                        <a:pt x="258" y="418"/>
                        <a:pt x="258" y="418"/>
                        <a:pt x="258" y="418"/>
                      </a:cubicBezTo>
                      <a:cubicBezTo>
                        <a:pt x="238" y="395"/>
                        <a:pt x="238" y="395"/>
                        <a:pt x="238" y="395"/>
                      </a:cubicBezTo>
                      <a:moveTo>
                        <a:pt x="241" y="388"/>
                      </a:moveTo>
                      <a:cubicBezTo>
                        <a:pt x="243" y="382"/>
                        <a:pt x="243" y="382"/>
                        <a:pt x="243" y="382"/>
                      </a:cubicBezTo>
                      <a:cubicBezTo>
                        <a:pt x="263" y="405"/>
                        <a:pt x="263" y="405"/>
                        <a:pt x="263" y="405"/>
                      </a:cubicBezTo>
                      <a:cubicBezTo>
                        <a:pt x="260" y="411"/>
                        <a:pt x="260" y="411"/>
                        <a:pt x="260" y="411"/>
                      </a:cubicBezTo>
                      <a:cubicBezTo>
                        <a:pt x="241" y="388"/>
                        <a:pt x="241" y="388"/>
                        <a:pt x="241" y="388"/>
                      </a:cubicBezTo>
                      <a:moveTo>
                        <a:pt x="244" y="380"/>
                      </a:moveTo>
                      <a:cubicBezTo>
                        <a:pt x="246" y="374"/>
                        <a:pt x="246" y="374"/>
                        <a:pt x="246" y="374"/>
                      </a:cubicBezTo>
                      <a:cubicBezTo>
                        <a:pt x="266" y="396"/>
                        <a:pt x="266" y="396"/>
                        <a:pt x="266" y="396"/>
                      </a:cubicBezTo>
                      <a:cubicBezTo>
                        <a:pt x="263" y="403"/>
                        <a:pt x="263" y="403"/>
                        <a:pt x="263" y="403"/>
                      </a:cubicBezTo>
                      <a:cubicBezTo>
                        <a:pt x="244" y="380"/>
                        <a:pt x="244" y="380"/>
                        <a:pt x="244" y="380"/>
                      </a:cubicBezTo>
                      <a:moveTo>
                        <a:pt x="247" y="372"/>
                      </a:moveTo>
                      <a:cubicBezTo>
                        <a:pt x="249" y="366"/>
                        <a:pt x="249" y="366"/>
                        <a:pt x="249" y="366"/>
                      </a:cubicBezTo>
                      <a:cubicBezTo>
                        <a:pt x="269" y="388"/>
                        <a:pt x="269" y="388"/>
                        <a:pt x="269" y="388"/>
                      </a:cubicBezTo>
                      <a:cubicBezTo>
                        <a:pt x="266" y="394"/>
                        <a:pt x="266" y="394"/>
                        <a:pt x="266" y="394"/>
                      </a:cubicBezTo>
                      <a:cubicBezTo>
                        <a:pt x="247" y="372"/>
                        <a:pt x="247" y="372"/>
                        <a:pt x="247" y="372"/>
                      </a:cubicBezTo>
                      <a:moveTo>
                        <a:pt x="382" y="453"/>
                      </a:moveTo>
                      <a:cubicBezTo>
                        <a:pt x="376" y="449"/>
                        <a:pt x="370" y="443"/>
                        <a:pt x="366" y="437"/>
                      </a:cubicBezTo>
                      <a:cubicBezTo>
                        <a:pt x="375" y="431"/>
                        <a:pt x="385" y="422"/>
                        <a:pt x="392" y="411"/>
                      </a:cubicBezTo>
                      <a:cubicBezTo>
                        <a:pt x="395" y="423"/>
                        <a:pt x="395" y="435"/>
                        <a:pt x="392" y="446"/>
                      </a:cubicBezTo>
                      <a:cubicBezTo>
                        <a:pt x="388" y="448"/>
                        <a:pt x="385" y="451"/>
                        <a:pt x="382" y="453"/>
                      </a:cubicBezTo>
                      <a:moveTo>
                        <a:pt x="390" y="455"/>
                      </a:moveTo>
                      <a:cubicBezTo>
                        <a:pt x="384" y="473"/>
                        <a:pt x="373" y="489"/>
                        <a:pt x="363" y="501"/>
                      </a:cubicBezTo>
                      <a:cubicBezTo>
                        <a:pt x="351" y="517"/>
                        <a:pt x="336" y="532"/>
                        <a:pt x="321" y="547"/>
                      </a:cubicBezTo>
                      <a:cubicBezTo>
                        <a:pt x="339" y="498"/>
                        <a:pt x="356" y="480"/>
                        <a:pt x="390" y="455"/>
                      </a:cubicBezTo>
                      <a:moveTo>
                        <a:pt x="377" y="456"/>
                      </a:moveTo>
                      <a:cubicBezTo>
                        <a:pt x="372" y="460"/>
                        <a:pt x="367" y="464"/>
                        <a:pt x="363" y="468"/>
                      </a:cubicBezTo>
                      <a:cubicBezTo>
                        <a:pt x="354" y="460"/>
                        <a:pt x="348" y="453"/>
                        <a:pt x="345" y="447"/>
                      </a:cubicBezTo>
                      <a:cubicBezTo>
                        <a:pt x="351" y="445"/>
                        <a:pt x="356" y="443"/>
                        <a:pt x="361" y="440"/>
                      </a:cubicBezTo>
                      <a:cubicBezTo>
                        <a:pt x="366" y="446"/>
                        <a:pt x="372" y="452"/>
                        <a:pt x="377" y="456"/>
                      </a:cubicBezTo>
                      <a:moveTo>
                        <a:pt x="359" y="471"/>
                      </a:moveTo>
                      <a:cubicBezTo>
                        <a:pt x="349" y="480"/>
                        <a:pt x="341" y="490"/>
                        <a:pt x="333" y="503"/>
                      </a:cubicBezTo>
                      <a:cubicBezTo>
                        <a:pt x="329" y="493"/>
                        <a:pt x="323" y="469"/>
                        <a:pt x="319" y="450"/>
                      </a:cubicBezTo>
                      <a:cubicBezTo>
                        <a:pt x="325" y="451"/>
                        <a:pt x="332" y="451"/>
                        <a:pt x="341" y="448"/>
                      </a:cubicBezTo>
                      <a:cubicBezTo>
                        <a:pt x="345" y="457"/>
                        <a:pt x="351" y="464"/>
                        <a:pt x="359" y="471"/>
                      </a:cubicBezTo>
                      <a:moveTo>
                        <a:pt x="328" y="513"/>
                      </a:moveTo>
                      <a:cubicBezTo>
                        <a:pt x="327" y="514"/>
                        <a:pt x="326" y="516"/>
                        <a:pt x="326" y="517"/>
                      </a:cubicBezTo>
                      <a:cubicBezTo>
                        <a:pt x="308" y="467"/>
                        <a:pt x="308" y="467"/>
                        <a:pt x="308" y="467"/>
                      </a:cubicBezTo>
                      <a:cubicBezTo>
                        <a:pt x="309" y="461"/>
                        <a:pt x="310" y="456"/>
                        <a:pt x="312" y="451"/>
                      </a:cubicBezTo>
                      <a:cubicBezTo>
                        <a:pt x="316" y="471"/>
                        <a:pt x="324" y="504"/>
                        <a:pt x="328" y="513"/>
                      </a:cubicBezTo>
                      <a:moveTo>
                        <a:pt x="324" y="520"/>
                      </a:moveTo>
                      <a:cubicBezTo>
                        <a:pt x="323" y="521"/>
                        <a:pt x="323" y="523"/>
                        <a:pt x="322" y="525"/>
                      </a:cubicBezTo>
                      <a:cubicBezTo>
                        <a:pt x="304" y="481"/>
                        <a:pt x="304" y="481"/>
                        <a:pt x="304" y="481"/>
                      </a:cubicBezTo>
                      <a:cubicBezTo>
                        <a:pt x="307" y="471"/>
                        <a:pt x="307" y="471"/>
                        <a:pt x="307" y="471"/>
                      </a:cubicBezTo>
                      <a:cubicBezTo>
                        <a:pt x="324" y="520"/>
                        <a:pt x="324" y="520"/>
                        <a:pt x="324" y="520"/>
                      </a:cubicBezTo>
                      <a:moveTo>
                        <a:pt x="487" y="780"/>
                      </a:moveTo>
                      <a:cubicBezTo>
                        <a:pt x="485" y="783"/>
                        <a:pt x="483" y="786"/>
                        <a:pt x="481" y="789"/>
                      </a:cubicBezTo>
                      <a:cubicBezTo>
                        <a:pt x="452" y="782"/>
                        <a:pt x="416" y="776"/>
                        <a:pt x="402" y="772"/>
                      </a:cubicBezTo>
                      <a:cubicBezTo>
                        <a:pt x="403" y="775"/>
                        <a:pt x="409" y="805"/>
                        <a:pt x="416" y="832"/>
                      </a:cubicBezTo>
                      <a:cubicBezTo>
                        <a:pt x="412" y="833"/>
                        <a:pt x="409" y="833"/>
                        <a:pt x="405" y="833"/>
                      </a:cubicBezTo>
                      <a:cubicBezTo>
                        <a:pt x="395" y="800"/>
                        <a:pt x="384" y="762"/>
                        <a:pt x="379" y="750"/>
                      </a:cubicBezTo>
                      <a:cubicBezTo>
                        <a:pt x="397" y="756"/>
                        <a:pt x="449" y="770"/>
                        <a:pt x="487" y="780"/>
                      </a:cubicBezTo>
                      <a:moveTo>
                        <a:pt x="390" y="735"/>
                      </a:moveTo>
                      <a:cubicBezTo>
                        <a:pt x="395" y="734"/>
                        <a:pt x="400" y="732"/>
                        <a:pt x="405" y="730"/>
                      </a:cubicBezTo>
                      <a:cubicBezTo>
                        <a:pt x="406" y="751"/>
                        <a:pt x="406" y="751"/>
                        <a:pt x="406" y="751"/>
                      </a:cubicBezTo>
                      <a:cubicBezTo>
                        <a:pt x="401" y="750"/>
                        <a:pt x="395" y="748"/>
                        <a:pt x="390" y="747"/>
                      </a:cubicBezTo>
                      <a:cubicBezTo>
                        <a:pt x="390" y="735"/>
                        <a:pt x="390" y="735"/>
                        <a:pt x="390" y="735"/>
                      </a:cubicBezTo>
                      <a:moveTo>
                        <a:pt x="527" y="178"/>
                      </a:moveTo>
                      <a:cubicBezTo>
                        <a:pt x="526" y="177"/>
                        <a:pt x="526" y="176"/>
                        <a:pt x="526" y="175"/>
                      </a:cubicBezTo>
                      <a:cubicBezTo>
                        <a:pt x="543" y="175"/>
                        <a:pt x="543" y="175"/>
                        <a:pt x="543" y="175"/>
                      </a:cubicBezTo>
                      <a:cubicBezTo>
                        <a:pt x="543" y="176"/>
                        <a:pt x="543" y="177"/>
                        <a:pt x="542" y="178"/>
                      </a:cubicBezTo>
                      <a:cubicBezTo>
                        <a:pt x="527" y="178"/>
                        <a:pt x="527" y="178"/>
                        <a:pt x="527" y="178"/>
                      </a:cubicBezTo>
                      <a:moveTo>
                        <a:pt x="542" y="180"/>
                      </a:moveTo>
                      <a:cubicBezTo>
                        <a:pt x="542" y="182"/>
                        <a:pt x="541" y="183"/>
                        <a:pt x="541" y="185"/>
                      </a:cubicBezTo>
                      <a:cubicBezTo>
                        <a:pt x="536" y="185"/>
                        <a:pt x="532" y="185"/>
                        <a:pt x="528" y="185"/>
                      </a:cubicBezTo>
                      <a:cubicBezTo>
                        <a:pt x="528" y="183"/>
                        <a:pt x="527" y="181"/>
                        <a:pt x="527" y="180"/>
                      </a:cubicBezTo>
                      <a:cubicBezTo>
                        <a:pt x="542" y="180"/>
                        <a:pt x="542" y="180"/>
                        <a:pt x="542" y="180"/>
                      </a:cubicBezTo>
                      <a:moveTo>
                        <a:pt x="525" y="174"/>
                      </a:moveTo>
                      <a:cubicBezTo>
                        <a:pt x="525" y="173"/>
                        <a:pt x="525" y="171"/>
                        <a:pt x="524" y="170"/>
                      </a:cubicBezTo>
                      <a:cubicBezTo>
                        <a:pt x="544" y="169"/>
                        <a:pt x="544" y="169"/>
                        <a:pt x="544" y="169"/>
                      </a:cubicBezTo>
                      <a:cubicBezTo>
                        <a:pt x="544" y="170"/>
                        <a:pt x="543" y="172"/>
                        <a:pt x="543" y="173"/>
                      </a:cubicBezTo>
                      <a:cubicBezTo>
                        <a:pt x="525" y="174"/>
                        <a:pt x="525" y="174"/>
                        <a:pt x="525" y="174"/>
                      </a:cubicBezTo>
                      <a:moveTo>
                        <a:pt x="524" y="169"/>
                      </a:moveTo>
                      <a:cubicBezTo>
                        <a:pt x="524" y="168"/>
                        <a:pt x="523" y="167"/>
                        <a:pt x="523" y="166"/>
                      </a:cubicBezTo>
                      <a:cubicBezTo>
                        <a:pt x="544" y="163"/>
                        <a:pt x="544" y="163"/>
                        <a:pt x="544" y="163"/>
                      </a:cubicBezTo>
                      <a:cubicBezTo>
                        <a:pt x="544" y="164"/>
                        <a:pt x="544" y="166"/>
                        <a:pt x="544" y="167"/>
                      </a:cubicBezTo>
                      <a:cubicBezTo>
                        <a:pt x="524" y="169"/>
                        <a:pt x="524" y="169"/>
                        <a:pt x="524" y="169"/>
                      </a:cubicBezTo>
                      <a:moveTo>
                        <a:pt x="539" y="193"/>
                      </a:moveTo>
                      <a:cubicBezTo>
                        <a:pt x="538" y="196"/>
                        <a:pt x="537" y="200"/>
                        <a:pt x="536" y="203"/>
                      </a:cubicBezTo>
                      <a:cubicBezTo>
                        <a:pt x="437" y="197"/>
                        <a:pt x="447" y="326"/>
                        <a:pt x="408" y="382"/>
                      </a:cubicBezTo>
                      <a:cubicBezTo>
                        <a:pt x="405" y="376"/>
                        <a:pt x="402" y="372"/>
                        <a:pt x="399" y="369"/>
                      </a:cubicBezTo>
                      <a:cubicBezTo>
                        <a:pt x="438" y="306"/>
                        <a:pt x="428" y="186"/>
                        <a:pt x="539" y="193"/>
                      </a:cubicBezTo>
                      <a:moveTo>
                        <a:pt x="641" y="443"/>
                      </a:moveTo>
                      <a:cubicBezTo>
                        <a:pt x="640" y="454"/>
                        <a:pt x="637" y="466"/>
                        <a:pt x="631" y="480"/>
                      </a:cubicBezTo>
                      <a:cubicBezTo>
                        <a:pt x="626" y="490"/>
                        <a:pt x="620" y="499"/>
                        <a:pt x="614" y="507"/>
                      </a:cubicBezTo>
                      <a:cubicBezTo>
                        <a:pt x="577" y="478"/>
                        <a:pt x="542" y="449"/>
                        <a:pt x="535" y="437"/>
                      </a:cubicBezTo>
                      <a:cubicBezTo>
                        <a:pt x="530" y="428"/>
                        <a:pt x="545" y="406"/>
                        <a:pt x="566" y="383"/>
                      </a:cubicBezTo>
                      <a:cubicBezTo>
                        <a:pt x="577" y="401"/>
                        <a:pt x="588" y="417"/>
                        <a:pt x="594" y="427"/>
                      </a:cubicBezTo>
                      <a:cubicBezTo>
                        <a:pt x="580" y="423"/>
                        <a:pt x="570" y="420"/>
                        <a:pt x="561" y="417"/>
                      </a:cubicBezTo>
                      <a:cubicBezTo>
                        <a:pt x="558" y="422"/>
                        <a:pt x="550" y="437"/>
                        <a:pt x="548" y="442"/>
                      </a:cubicBezTo>
                      <a:cubicBezTo>
                        <a:pt x="564" y="448"/>
                        <a:pt x="600" y="461"/>
                        <a:pt x="621" y="468"/>
                      </a:cubicBezTo>
                      <a:cubicBezTo>
                        <a:pt x="624" y="463"/>
                        <a:pt x="633" y="449"/>
                        <a:pt x="636" y="443"/>
                      </a:cubicBezTo>
                      <a:cubicBezTo>
                        <a:pt x="628" y="428"/>
                        <a:pt x="607" y="394"/>
                        <a:pt x="587" y="361"/>
                      </a:cubicBezTo>
                      <a:cubicBezTo>
                        <a:pt x="588" y="360"/>
                        <a:pt x="589" y="359"/>
                        <a:pt x="591" y="358"/>
                      </a:cubicBezTo>
                      <a:cubicBezTo>
                        <a:pt x="602" y="380"/>
                        <a:pt x="622" y="387"/>
                        <a:pt x="641" y="391"/>
                      </a:cubicBezTo>
                      <a:cubicBezTo>
                        <a:pt x="638" y="409"/>
                        <a:pt x="642" y="424"/>
                        <a:pt x="641" y="443"/>
                      </a:cubicBezTo>
                      <a:moveTo>
                        <a:pt x="530" y="439"/>
                      </a:moveTo>
                      <a:cubicBezTo>
                        <a:pt x="537" y="451"/>
                        <a:pt x="572" y="480"/>
                        <a:pt x="611" y="510"/>
                      </a:cubicBezTo>
                      <a:cubicBezTo>
                        <a:pt x="610" y="512"/>
                        <a:pt x="608" y="513"/>
                        <a:pt x="607" y="515"/>
                      </a:cubicBezTo>
                      <a:cubicBezTo>
                        <a:pt x="558" y="483"/>
                        <a:pt x="523" y="458"/>
                        <a:pt x="518" y="440"/>
                      </a:cubicBezTo>
                      <a:cubicBezTo>
                        <a:pt x="513" y="421"/>
                        <a:pt x="531" y="395"/>
                        <a:pt x="556" y="368"/>
                      </a:cubicBezTo>
                      <a:cubicBezTo>
                        <a:pt x="558" y="372"/>
                        <a:pt x="561" y="376"/>
                        <a:pt x="563" y="379"/>
                      </a:cubicBezTo>
                      <a:cubicBezTo>
                        <a:pt x="541" y="405"/>
                        <a:pt x="524" y="428"/>
                        <a:pt x="530" y="439"/>
                      </a:cubicBezTo>
                      <a:moveTo>
                        <a:pt x="512" y="441"/>
                      </a:moveTo>
                      <a:cubicBezTo>
                        <a:pt x="517" y="463"/>
                        <a:pt x="553" y="489"/>
                        <a:pt x="603" y="520"/>
                      </a:cubicBezTo>
                      <a:cubicBezTo>
                        <a:pt x="593" y="530"/>
                        <a:pt x="583" y="540"/>
                        <a:pt x="576" y="551"/>
                      </a:cubicBezTo>
                      <a:cubicBezTo>
                        <a:pt x="570" y="548"/>
                        <a:pt x="563" y="542"/>
                        <a:pt x="555" y="534"/>
                      </a:cubicBezTo>
                      <a:cubicBezTo>
                        <a:pt x="562" y="529"/>
                        <a:pt x="569" y="523"/>
                        <a:pt x="575" y="516"/>
                      </a:cubicBezTo>
                      <a:cubicBezTo>
                        <a:pt x="567" y="509"/>
                        <a:pt x="537" y="486"/>
                        <a:pt x="503" y="480"/>
                      </a:cubicBezTo>
                      <a:cubicBezTo>
                        <a:pt x="488" y="464"/>
                        <a:pt x="482" y="456"/>
                        <a:pt x="483" y="450"/>
                      </a:cubicBezTo>
                      <a:cubicBezTo>
                        <a:pt x="484" y="438"/>
                        <a:pt x="505" y="407"/>
                        <a:pt x="514" y="399"/>
                      </a:cubicBezTo>
                      <a:cubicBezTo>
                        <a:pt x="520" y="408"/>
                        <a:pt x="520" y="408"/>
                        <a:pt x="520" y="408"/>
                      </a:cubicBezTo>
                      <a:cubicBezTo>
                        <a:pt x="513" y="420"/>
                        <a:pt x="509" y="432"/>
                        <a:pt x="512" y="441"/>
                      </a:cubicBezTo>
                      <a:moveTo>
                        <a:pt x="419" y="531"/>
                      </a:moveTo>
                      <a:cubicBezTo>
                        <a:pt x="423" y="552"/>
                        <a:pt x="444" y="568"/>
                        <a:pt x="468" y="566"/>
                      </a:cubicBezTo>
                      <a:cubicBezTo>
                        <a:pt x="470" y="566"/>
                        <a:pt x="473" y="565"/>
                        <a:pt x="475" y="565"/>
                      </a:cubicBezTo>
                      <a:cubicBezTo>
                        <a:pt x="495" y="560"/>
                        <a:pt x="526" y="544"/>
                        <a:pt x="522" y="511"/>
                      </a:cubicBezTo>
                      <a:cubicBezTo>
                        <a:pt x="521" y="502"/>
                        <a:pt x="519" y="495"/>
                        <a:pt x="514" y="490"/>
                      </a:cubicBezTo>
                      <a:cubicBezTo>
                        <a:pt x="537" y="496"/>
                        <a:pt x="556" y="508"/>
                        <a:pt x="563" y="515"/>
                      </a:cubicBezTo>
                      <a:cubicBezTo>
                        <a:pt x="536" y="543"/>
                        <a:pt x="501" y="563"/>
                        <a:pt x="476" y="568"/>
                      </a:cubicBezTo>
                      <a:cubicBezTo>
                        <a:pt x="474" y="568"/>
                        <a:pt x="471" y="569"/>
                        <a:pt x="468" y="569"/>
                      </a:cubicBezTo>
                      <a:cubicBezTo>
                        <a:pt x="434" y="573"/>
                        <a:pt x="386" y="562"/>
                        <a:pt x="374" y="556"/>
                      </a:cubicBezTo>
                      <a:cubicBezTo>
                        <a:pt x="379" y="542"/>
                        <a:pt x="397" y="522"/>
                        <a:pt x="420" y="507"/>
                      </a:cubicBezTo>
                      <a:cubicBezTo>
                        <a:pt x="417" y="513"/>
                        <a:pt x="416" y="521"/>
                        <a:pt x="419" y="531"/>
                      </a:cubicBezTo>
                      <a:moveTo>
                        <a:pt x="467" y="487"/>
                      </a:moveTo>
                      <a:cubicBezTo>
                        <a:pt x="497" y="481"/>
                        <a:pt x="512" y="492"/>
                        <a:pt x="514" y="513"/>
                      </a:cubicBezTo>
                      <a:cubicBezTo>
                        <a:pt x="516" y="533"/>
                        <a:pt x="492" y="555"/>
                        <a:pt x="475" y="559"/>
                      </a:cubicBezTo>
                      <a:cubicBezTo>
                        <a:pt x="450" y="565"/>
                        <a:pt x="429" y="551"/>
                        <a:pt x="426" y="530"/>
                      </a:cubicBezTo>
                      <a:cubicBezTo>
                        <a:pt x="424" y="509"/>
                        <a:pt x="438" y="493"/>
                        <a:pt x="467" y="487"/>
                      </a:cubicBezTo>
                      <a:moveTo>
                        <a:pt x="490" y="221"/>
                      </a:moveTo>
                      <a:cubicBezTo>
                        <a:pt x="493" y="219"/>
                        <a:pt x="496" y="217"/>
                        <a:pt x="500" y="215"/>
                      </a:cubicBezTo>
                      <a:cubicBezTo>
                        <a:pt x="505" y="281"/>
                        <a:pt x="437" y="356"/>
                        <a:pt x="495" y="412"/>
                      </a:cubicBezTo>
                      <a:cubicBezTo>
                        <a:pt x="493" y="415"/>
                        <a:pt x="491" y="418"/>
                        <a:pt x="489" y="421"/>
                      </a:cubicBezTo>
                      <a:cubicBezTo>
                        <a:pt x="421" y="370"/>
                        <a:pt x="496" y="290"/>
                        <a:pt x="490" y="221"/>
                      </a:cubicBezTo>
                      <a:moveTo>
                        <a:pt x="477" y="422"/>
                      </a:moveTo>
                      <a:cubicBezTo>
                        <a:pt x="469" y="422"/>
                        <a:pt x="459" y="423"/>
                        <a:pt x="450" y="425"/>
                      </a:cubicBezTo>
                      <a:cubicBezTo>
                        <a:pt x="428" y="403"/>
                        <a:pt x="427" y="378"/>
                        <a:pt x="430" y="350"/>
                      </a:cubicBezTo>
                      <a:cubicBezTo>
                        <a:pt x="446" y="305"/>
                        <a:pt x="454" y="250"/>
                        <a:pt x="486" y="224"/>
                      </a:cubicBezTo>
                      <a:cubicBezTo>
                        <a:pt x="491" y="287"/>
                        <a:pt x="417" y="354"/>
                        <a:pt x="477" y="422"/>
                      </a:cubicBezTo>
                      <a:moveTo>
                        <a:pt x="500" y="406"/>
                      </a:moveTo>
                      <a:cubicBezTo>
                        <a:pt x="444" y="351"/>
                        <a:pt x="510" y="278"/>
                        <a:pt x="506" y="213"/>
                      </a:cubicBezTo>
                      <a:cubicBezTo>
                        <a:pt x="511" y="211"/>
                        <a:pt x="517" y="210"/>
                        <a:pt x="523" y="209"/>
                      </a:cubicBezTo>
                      <a:cubicBezTo>
                        <a:pt x="523" y="221"/>
                        <a:pt x="521" y="232"/>
                        <a:pt x="519" y="242"/>
                      </a:cubicBezTo>
                      <a:cubicBezTo>
                        <a:pt x="504" y="275"/>
                        <a:pt x="478" y="336"/>
                        <a:pt x="510" y="393"/>
                      </a:cubicBezTo>
                      <a:cubicBezTo>
                        <a:pt x="507" y="398"/>
                        <a:pt x="503" y="402"/>
                        <a:pt x="500" y="406"/>
                      </a:cubicBezTo>
                      <a:moveTo>
                        <a:pt x="423" y="368"/>
                      </a:moveTo>
                      <a:cubicBezTo>
                        <a:pt x="422" y="389"/>
                        <a:pt x="426" y="408"/>
                        <a:pt x="444" y="426"/>
                      </a:cubicBezTo>
                      <a:cubicBezTo>
                        <a:pt x="435" y="427"/>
                        <a:pt x="426" y="430"/>
                        <a:pt x="417" y="433"/>
                      </a:cubicBezTo>
                      <a:cubicBezTo>
                        <a:pt x="419" y="414"/>
                        <a:pt x="416" y="400"/>
                        <a:pt x="411" y="389"/>
                      </a:cubicBezTo>
                      <a:cubicBezTo>
                        <a:pt x="416" y="383"/>
                        <a:pt x="420" y="376"/>
                        <a:pt x="423" y="368"/>
                      </a:cubicBezTo>
                      <a:moveTo>
                        <a:pt x="484" y="428"/>
                      </a:moveTo>
                      <a:cubicBezTo>
                        <a:pt x="482" y="433"/>
                        <a:pt x="477" y="443"/>
                        <a:pt x="474" y="452"/>
                      </a:cubicBezTo>
                      <a:cubicBezTo>
                        <a:pt x="446" y="456"/>
                        <a:pt x="426" y="463"/>
                        <a:pt x="407" y="475"/>
                      </a:cubicBezTo>
                      <a:cubicBezTo>
                        <a:pt x="412" y="462"/>
                        <a:pt x="415" y="450"/>
                        <a:pt x="416" y="440"/>
                      </a:cubicBezTo>
                      <a:cubicBezTo>
                        <a:pt x="439" y="430"/>
                        <a:pt x="466" y="427"/>
                        <a:pt x="484" y="428"/>
                      </a:cubicBezTo>
                      <a:moveTo>
                        <a:pt x="476" y="457"/>
                      </a:moveTo>
                      <a:cubicBezTo>
                        <a:pt x="480" y="463"/>
                        <a:pt x="485" y="470"/>
                        <a:pt x="492" y="478"/>
                      </a:cubicBezTo>
                      <a:cubicBezTo>
                        <a:pt x="484" y="478"/>
                        <a:pt x="475" y="478"/>
                        <a:pt x="466" y="480"/>
                      </a:cubicBezTo>
                      <a:cubicBezTo>
                        <a:pt x="426" y="489"/>
                        <a:pt x="397" y="513"/>
                        <a:pt x="380" y="535"/>
                      </a:cubicBezTo>
                      <a:cubicBezTo>
                        <a:pt x="372" y="544"/>
                        <a:pt x="367" y="554"/>
                        <a:pt x="364" y="562"/>
                      </a:cubicBezTo>
                      <a:cubicBezTo>
                        <a:pt x="379" y="572"/>
                        <a:pt x="436" y="582"/>
                        <a:pt x="477" y="575"/>
                      </a:cubicBezTo>
                      <a:cubicBezTo>
                        <a:pt x="497" y="571"/>
                        <a:pt x="525" y="557"/>
                        <a:pt x="550" y="538"/>
                      </a:cubicBezTo>
                      <a:cubicBezTo>
                        <a:pt x="559" y="546"/>
                        <a:pt x="566" y="551"/>
                        <a:pt x="570" y="554"/>
                      </a:cubicBezTo>
                      <a:cubicBezTo>
                        <a:pt x="557" y="565"/>
                        <a:pt x="543" y="573"/>
                        <a:pt x="530" y="580"/>
                      </a:cubicBezTo>
                      <a:cubicBezTo>
                        <a:pt x="509" y="569"/>
                        <a:pt x="479" y="577"/>
                        <a:pt x="471" y="600"/>
                      </a:cubicBezTo>
                      <a:cubicBezTo>
                        <a:pt x="460" y="603"/>
                        <a:pt x="449" y="604"/>
                        <a:pt x="439" y="605"/>
                      </a:cubicBezTo>
                      <a:cubicBezTo>
                        <a:pt x="424" y="590"/>
                        <a:pt x="405" y="591"/>
                        <a:pt x="389" y="600"/>
                      </a:cubicBezTo>
                      <a:cubicBezTo>
                        <a:pt x="363" y="593"/>
                        <a:pt x="344" y="582"/>
                        <a:pt x="333" y="576"/>
                      </a:cubicBezTo>
                      <a:cubicBezTo>
                        <a:pt x="345" y="561"/>
                        <a:pt x="358" y="546"/>
                        <a:pt x="371" y="531"/>
                      </a:cubicBezTo>
                      <a:cubicBezTo>
                        <a:pt x="384" y="516"/>
                        <a:pt x="395" y="501"/>
                        <a:pt x="403" y="485"/>
                      </a:cubicBezTo>
                      <a:cubicBezTo>
                        <a:pt x="425" y="470"/>
                        <a:pt x="453" y="462"/>
                        <a:pt x="476" y="457"/>
                      </a:cubicBezTo>
                      <a:moveTo>
                        <a:pt x="569" y="642"/>
                      </a:moveTo>
                      <a:cubicBezTo>
                        <a:pt x="564" y="650"/>
                        <a:pt x="560" y="661"/>
                        <a:pt x="557" y="672"/>
                      </a:cubicBezTo>
                      <a:cubicBezTo>
                        <a:pt x="553" y="671"/>
                        <a:pt x="549" y="670"/>
                        <a:pt x="545" y="668"/>
                      </a:cubicBezTo>
                      <a:cubicBezTo>
                        <a:pt x="551" y="657"/>
                        <a:pt x="559" y="625"/>
                        <a:pt x="546" y="597"/>
                      </a:cubicBezTo>
                      <a:cubicBezTo>
                        <a:pt x="544" y="591"/>
                        <a:pt x="540" y="587"/>
                        <a:pt x="536" y="584"/>
                      </a:cubicBezTo>
                      <a:cubicBezTo>
                        <a:pt x="547" y="578"/>
                        <a:pt x="559" y="571"/>
                        <a:pt x="569" y="563"/>
                      </a:cubicBezTo>
                      <a:cubicBezTo>
                        <a:pt x="566" y="570"/>
                        <a:pt x="563" y="578"/>
                        <a:pt x="562" y="586"/>
                      </a:cubicBezTo>
                      <a:cubicBezTo>
                        <a:pt x="559" y="600"/>
                        <a:pt x="557" y="622"/>
                        <a:pt x="569" y="642"/>
                      </a:cubicBezTo>
                      <a:moveTo>
                        <a:pt x="766" y="453"/>
                      </a:moveTo>
                      <a:cubicBezTo>
                        <a:pt x="766" y="457"/>
                        <a:pt x="766" y="460"/>
                        <a:pt x="767" y="463"/>
                      </a:cubicBezTo>
                      <a:cubicBezTo>
                        <a:pt x="673" y="386"/>
                        <a:pt x="673" y="386"/>
                        <a:pt x="673" y="386"/>
                      </a:cubicBezTo>
                      <a:cubicBezTo>
                        <a:pt x="674" y="383"/>
                        <a:pt x="676" y="380"/>
                        <a:pt x="679" y="377"/>
                      </a:cubicBezTo>
                      <a:cubicBezTo>
                        <a:pt x="766" y="453"/>
                        <a:pt x="766" y="453"/>
                        <a:pt x="766" y="453"/>
                      </a:cubicBezTo>
                      <a:moveTo>
                        <a:pt x="682" y="375"/>
                      </a:moveTo>
                      <a:cubicBezTo>
                        <a:pt x="684" y="373"/>
                        <a:pt x="686" y="371"/>
                        <a:pt x="689" y="369"/>
                      </a:cubicBezTo>
                      <a:cubicBezTo>
                        <a:pt x="765" y="440"/>
                        <a:pt x="765" y="440"/>
                        <a:pt x="765" y="440"/>
                      </a:cubicBezTo>
                      <a:cubicBezTo>
                        <a:pt x="765" y="443"/>
                        <a:pt x="765" y="446"/>
                        <a:pt x="765" y="449"/>
                      </a:cubicBezTo>
                      <a:cubicBezTo>
                        <a:pt x="682" y="375"/>
                        <a:pt x="682" y="375"/>
                        <a:pt x="682" y="375"/>
                      </a:cubicBezTo>
                      <a:moveTo>
                        <a:pt x="773" y="411"/>
                      </a:moveTo>
                      <a:cubicBezTo>
                        <a:pt x="772" y="412"/>
                        <a:pt x="771" y="414"/>
                        <a:pt x="770" y="416"/>
                      </a:cubicBezTo>
                      <a:cubicBezTo>
                        <a:pt x="755" y="399"/>
                        <a:pt x="755" y="399"/>
                        <a:pt x="755" y="399"/>
                      </a:cubicBezTo>
                      <a:cubicBezTo>
                        <a:pt x="757" y="399"/>
                        <a:pt x="760" y="399"/>
                        <a:pt x="762" y="399"/>
                      </a:cubicBezTo>
                      <a:cubicBezTo>
                        <a:pt x="773" y="411"/>
                        <a:pt x="773" y="411"/>
                        <a:pt x="773" y="411"/>
                      </a:cubicBezTo>
                      <a:moveTo>
                        <a:pt x="767" y="399"/>
                      </a:moveTo>
                      <a:cubicBezTo>
                        <a:pt x="771" y="399"/>
                        <a:pt x="775" y="398"/>
                        <a:pt x="780" y="397"/>
                      </a:cubicBezTo>
                      <a:cubicBezTo>
                        <a:pt x="777" y="400"/>
                        <a:pt x="776" y="404"/>
                        <a:pt x="774" y="407"/>
                      </a:cubicBezTo>
                      <a:cubicBezTo>
                        <a:pt x="767" y="399"/>
                        <a:pt x="767" y="399"/>
                        <a:pt x="767" y="399"/>
                      </a:cubicBezTo>
                      <a:moveTo>
                        <a:pt x="870" y="307"/>
                      </a:moveTo>
                      <a:cubicBezTo>
                        <a:pt x="890" y="292"/>
                        <a:pt x="912" y="282"/>
                        <a:pt x="923" y="245"/>
                      </a:cubicBezTo>
                      <a:cubicBezTo>
                        <a:pt x="930" y="222"/>
                        <a:pt x="917" y="194"/>
                        <a:pt x="893" y="196"/>
                      </a:cubicBezTo>
                      <a:cubicBezTo>
                        <a:pt x="879" y="198"/>
                        <a:pt x="868" y="206"/>
                        <a:pt x="869" y="226"/>
                      </a:cubicBezTo>
                      <a:cubicBezTo>
                        <a:pt x="856" y="206"/>
                        <a:pt x="875" y="179"/>
                        <a:pt x="886" y="175"/>
                      </a:cubicBezTo>
                      <a:cubicBezTo>
                        <a:pt x="907" y="166"/>
                        <a:pt x="941" y="178"/>
                        <a:pt x="947" y="214"/>
                      </a:cubicBezTo>
                      <a:cubicBezTo>
                        <a:pt x="956" y="272"/>
                        <a:pt x="906" y="306"/>
                        <a:pt x="865" y="341"/>
                      </a:cubicBezTo>
                      <a:cubicBezTo>
                        <a:pt x="868" y="332"/>
                        <a:pt x="870" y="321"/>
                        <a:pt x="870" y="307"/>
                      </a:cubicBezTo>
                      <a:moveTo>
                        <a:pt x="867" y="293"/>
                      </a:moveTo>
                      <a:cubicBezTo>
                        <a:pt x="880" y="278"/>
                        <a:pt x="903" y="251"/>
                        <a:pt x="917" y="235"/>
                      </a:cubicBezTo>
                      <a:cubicBezTo>
                        <a:pt x="914" y="263"/>
                        <a:pt x="891" y="283"/>
                        <a:pt x="868" y="298"/>
                      </a:cubicBezTo>
                      <a:cubicBezTo>
                        <a:pt x="868" y="296"/>
                        <a:pt x="868" y="295"/>
                        <a:pt x="867" y="293"/>
                      </a:cubicBezTo>
                      <a:moveTo>
                        <a:pt x="901" y="202"/>
                      </a:moveTo>
                      <a:cubicBezTo>
                        <a:pt x="893" y="211"/>
                        <a:pt x="885" y="221"/>
                        <a:pt x="877" y="229"/>
                      </a:cubicBezTo>
                      <a:cubicBezTo>
                        <a:pt x="870" y="214"/>
                        <a:pt x="885" y="197"/>
                        <a:pt x="901" y="202"/>
                      </a:cubicBezTo>
                      <a:moveTo>
                        <a:pt x="869" y="240"/>
                      </a:moveTo>
                      <a:cubicBezTo>
                        <a:pt x="862" y="248"/>
                        <a:pt x="855" y="256"/>
                        <a:pt x="848" y="263"/>
                      </a:cubicBezTo>
                      <a:cubicBezTo>
                        <a:pt x="843" y="258"/>
                        <a:pt x="837" y="253"/>
                        <a:pt x="831" y="248"/>
                      </a:cubicBezTo>
                      <a:cubicBezTo>
                        <a:pt x="851" y="225"/>
                        <a:pt x="851" y="225"/>
                        <a:pt x="851" y="225"/>
                      </a:cubicBezTo>
                      <a:cubicBezTo>
                        <a:pt x="854" y="229"/>
                        <a:pt x="860" y="236"/>
                        <a:pt x="869" y="240"/>
                      </a:cubicBezTo>
                      <a:moveTo>
                        <a:pt x="874" y="241"/>
                      </a:moveTo>
                      <a:cubicBezTo>
                        <a:pt x="878" y="242"/>
                        <a:pt x="882" y="242"/>
                        <a:pt x="887" y="241"/>
                      </a:cubicBezTo>
                      <a:cubicBezTo>
                        <a:pt x="884" y="239"/>
                        <a:pt x="882" y="236"/>
                        <a:pt x="880" y="234"/>
                      </a:cubicBezTo>
                      <a:cubicBezTo>
                        <a:pt x="888" y="225"/>
                        <a:pt x="897" y="215"/>
                        <a:pt x="906" y="204"/>
                      </a:cubicBezTo>
                      <a:cubicBezTo>
                        <a:pt x="913" y="208"/>
                        <a:pt x="916" y="215"/>
                        <a:pt x="917" y="223"/>
                      </a:cubicBezTo>
                      <a:cubicBezTo>
                        <a:pt x="905" y="237"/>
                        <a:pt x="880" y="265"/>
                        <a:pt x="864" y="285"/>
                      </a:cubicBezTo>
                      <a:cubicBezTo>
                        <a:pt x="861" y="279"/>
                        <a:pt x="857" y="273"/>
                        <a:pt x="851" y="266"/>
                      </a:cubicBezTo>
                      <a:cubicBezTo>
                        <a:pt x="857" y="260"/>
                        <a:pt x="865" y="251"/>
                        <a:pt x="874" y="241"/>
                      </a:cubicBezTo>
                      <a:moveTo>
                        <a:pt x="877" y="341"/>
                      </a:moveTo>
                      <a:cubicBezTo>
                        <a:pt x="920" y="305"/>
                        <a:pt x="964" y="267"/>
                        <a:pt x="953" y="215"/>
                      </a:cubicBezTo>
                      <a:cubicBezTo>
                        <a:pt x="943" y="169"/>
                        <a:pt x="905" y="160"/>
                        <a:pt x="882" y="169"/>
                      </a:cubicBezTo>
                      <a:cubicBezTo>
                        <a:pt x="868" y="176"/>
                        <a:pt x="850" y="201"/>
                        <a:pt x="863" y="228"/>
                      </a:cubicBezTo>
                      <a:cubicBezTo>
                        <a:pt x="836" y="203"/>
                        <a:pt x="854" y="164"/>
                        <a:pt x="879" y="153"/>
                      </a:cubicBezTo>
                      <a:cubicBezTo>
                        <a:pt x="905" y="141"/>
                        <a:pt x="955" y="140"/>
                        <a:pt x="978" y="187"/>
                      </a:cubicBezTo>
                      <a:cubicBezTo>
                        <a:pt x="988" y="207"/>
                        <a:pt x="988" y="274"/>
                        <a:pt x="965" y="319"/>
                      </a:cubicBezTo>
                      <a:cubicBezTo>
                        <a:pt x="951" y="349"/>
                        <a:pt x="934" y="359"/>
                        <a:pt x="918" y="367"/>
                      </a:cubicBezTo>
                      <a:cubicBezTo>
                        <a:pt x="906" y="371"/>
                        <a:pt x="893" y="376"/>
                        <a:pt x="882" y="385"/>
                      </a:cubicBezTo>
                      <a:cubicBezTo>
                        <a:pt x="849" y="409"/>
                        <a:pt x="827" y="450"/>
                        <a:pt x="827" y="489"/>
                      </a:cubicBezTo>
                      <a:cubicBezTo>
                        <a:pt x="817" y="487"/>
                        <a:pt x="817" y="487"/>
                        <a:pt x="817" y="487"/>
                      </a:cubicBezTo>
                      <a:cubicBezTo>
                        <a:pt x="808" y="388"/>
                        <a:pt x="902" y="369"/>
                        <a:pt x="936" y="315"/>
                      </a:cubicBezTo>
                      <a:cubicBezTo>
                        <a:pt x="890" y="367"/>
                        <a:pt x="807" y="388"/>
                        <a:pt x="810" y="486"/>
                      </a:cubicBezTo>
                      <a:cubicBezTo>
                        <a:pt x="801" y="484"/>
                        <a:pt x="801" y="484"/>
                        <a:pt x="801" y="484"/>
                      </a:cubicBezTo>
                      <a:cubicBezTo>
                        <a:pt x="795" y="457"/>
                        <a:pt x="800" y="436"/>
                        <a:pt x="809" y="417"/>
                      </a:cubicBezTo>
                      <a:cubicBezTo>
                        <a:pt x="825" y="386"/>
                        <a:pt x="850" y="363"/>
                        <a:pt x="877" y="341"/>
                      </a:cubicBezTo>
                      <a:moveTo>
                        <a:pt x="1428" y="320"/>
                      </a:moveTo>
                      <a:cubicBezTo>
                        <a:pt x="1431" y="324"/>
                        <a:pt x="1433" y="329"/>
                        <a:pt x="1435" y="333"/>
                      </a:cubicBezTo>
                      <a:cubicBezTo>
                        <a:pt x="1334" y="412"/>
                        <a:pt x="1334" y="412"/>
                        <a:pt x="1334" y="412"/>
                      </a:cubicBezTo>
                      <a:cubicBezTo>
                        <a:pt x="1326" y="405"/>
                        <a:pt x="1318" y="399"/>
                        <a:pt x="1311" y="393"/>
                      </a:cubicBezTo>
                      <a:cubicBezTo>
                        <a:pt x="1418" y="305"/>
                        <a:pt x="1418" y="305"/>
                        <a:pt x="1418" y="305"/>
                      </a:cubicBezTo>
                      <a:cubicBezTo>
                        <a:pt x="1420" y="308"/>
                        <a:pt x="1423" y="311"/>
                        <a:pt x="1425" y="316"/>
                      </a:cubicBezTo>
                      <a:cubicBezTo>
                        <a:pt x="1415" y="326"/>
                        <a:pt x="1389" y="345"/>
                        <a:pt x="1379" y="356"/>
                      </a:cubicBezTo>
                      <a:cubicBezTo>
                        <a:pt x="1390" y="348"/>
                        <a:pt x="1413" y="330"/>
                        <a:pt x="1428" y="320"/>
                      </a:cubicBezTo>
                      <a:moveTo>
                        <a:pt x="1443" y="358"/>
                      </a:moveTo>
                      <a:cubicBezTo>
                        <a:pt x="1445" y="364"/>
                        <a:pt x="1446" y="369"/>
                        <a:pt x="1446" y="374"/>
                      </a:cubicBezTo>
                      <a:cubicBezTo>
                        <a:pt x="1365" y="441"/>
                        <a:pt x="1365" y="441"/>
                        <a:pt x="1365" y="441"/>
                      </a:cubicBezTo>
                      <a:cubicBezTo>
                        <a:pt x="1357" y="433"/>
                        <a:pt x="1348" y="424"/>
                        <a:pt x="1339" y="417"/>
                      </a:cubicBezTo>
                      <a:cubicBezTo>
                        <a:pt x="1437" y="339"/>
                        <a:pt x="1437" y="339"/>
                        <a:pt x="1437" y="339"/>
                      </a:cubicBezTo>
                      <a:cubicBezTo>
                        <a:pt x="1439" y="343"/>
                        <a:pt x="1440" y="348"/>
                        <a:pt x="1441" y="352"/>
                      </a:cubicBezTo>
                      <a:cubicBezTo>
                        <a:pt x="1430" y="363"/>
                        <a:pt x="1412" y="380"/>
                        <a:pt x="1401" y="390"/>
                      </a:cubicBezTo>
                      <a:cubicBezTo>
                        <a:pt x="1414" y="381"/>
                        <a:pt x="1432" y="366"/>
                        <a:pt x="1443" y="358"/>
                      </a:cubicBezTo>
                      <a:moveTo>
                        <a:pt x="1434" y="660"/>
                      </a:moveTo>
                      <a:cubicBezTo>
                        <a:pt x="1433" y="661"/>
                        <a:pt x="1431" y="662"/>
                        <a:pt x="1430" y="663"/>
                      </a:cubicBezTo>
                      <a:cubicBezTo>
                        <a:pt x="1421" y="648"/>
                        <a:pt x="1421" y="648"/>
                        <a:pt x="1421" y="648"/>
                      </a:cubicBezTo>
                      <a:cubicBezTo>
                        <a:pt x="1423" y="649"/>
                        <a:pt x="1426" y="649"/>
                        <a:pt x="1428" y="650"/>
                      </a:cubicBezTo>
                      <a:cubicBezTo>
                        <a:pt x="1434" y="660"/>
                        <a:pt x="1434" y="660"/>
                        <a:pt x="1434" y="660"/>
                      </a:cubicBezTo>
                      <a:moveTo>
                        <a:pt x="1430" y="650"/>
                      </a:moveTo>
                      <a:cubicBezTo>
                        <a:pt x="1438" y="652"/>
                        <a:pt x="1444" y="653"/>
                        <a:pt x="1447" y="653"/>
                      </a:cubicBezTo>
                      <a:cubicBezTo>
                        <a:pt x="1444" y="655"/>
                        <a:pt x="1440" y="657"/>
                        <a:pt x="1436" y="659"/>
                      </a:cubicBezTo>
                      <a:cubicBezTo>
                        <a:pt x="1430" y="650"/>
                        <a:pt x="1430" y="650"/>
                        <a:pt x="1430" y="650"/>
                      </a:cubicBezTo>
                      <a:moveTo>
                        <a:pt x="1428" y="663"/>
                      </a:moveTo>
                      <a:cubicBezTo>
                        <a:pt x="1427" y="664"/>
                        <a:pt x="1425" y="665"/>
                        <a:pt x="1424" y="665"/>
                      </a:cubicBezTo>
                      <a:cubicBezTo>
                        <a:pt x="1413" y="647"/>
                        <a:pt x="1413" y="647"/>
                        <a:pt x="1413" y="647"/>
                      </a:cubicBezTo>
                      <a:cubicBezTo>
                        <a:pt x="1413" y="646"/>
                        <a:pt x="1413" y="646"/>
                        <a:pt x="1413" y="646"/>
                      </a:cubicBezTo>
                      <a:cubicBezTo>
                        <a:pt x="1419" y="648"/>
                        <a:pt x="1419" y="648"/>
                        <a:pt x="1419" y="648"/>
                      </a:cubicBezTo>
                      <a:cubicBezTo>
                        <a:pt x="1428" y="663"/>
                        <a:pt x="1428" y="663"/>
                        <a:pt x="1428" y="663"/>
                      </a:cubicBezTo>
                      <a:moveTo>
                        <a:pt x="1422" y="666"/>
                      </a:moveTo>
                      <a:cubicBezTo>
                        <a:pt x="1418" y="668"/>
                        <a:pt x="1418" y="668"/>
                        <a:pt x="1418" y="668"/>
                      </a:cubicBezTo>
                      <a:cubicBezTo>
                        <a:pt x="1408" y="652"/>
                        <a:pt x="1408" y="652"/>
                        <a:pt x="1408" y="652"/>
                      </a:cubicBezTo>
                      <a:cubicBezTo>
                        <a:pt x="1411" y="648"/>
                        <a:pt x="1411" y="648"/>
                        <a:pt x="1411" y="648"/>
                      </a:cubicBezTo>
                      <a:cubicBezTo>
                        <a:pt x="1422" y="666"/>
                        <a:pt x="1422" y="666"/>
                        <a:pt x="1422" y="666"/>
                      </a:cubicBezTo>
                      <a:moveTo>
                        <a:pt x="1416" y="669"/>
                      </a:moveTo>
                      <a:cubicBezTo>
                        <a:pt x="1409" y="673"/>
                        <a:pt x="1409" y="673"/>
                        <a:pt x="1409" y="673"/>
                      </a:cubicBezTo>
                      <a:cubicBezTo>
                        <a:pt x="1408" y="667"/>
                        <a:pt x="1406" y="662"/>
                        <a:pt x="1404" y="656"/>
                      </a:cubicBezTo>
                      <a:cubicBezTo>
                        <a:pt x="1407" y="653"/>
                        <a:pt x="1407" y="653"/>
                        <a:pt x="1407" y="653"/>
                      </a:cubicBezTo>
                      <a:cubicBezTo>
                        <a:pt x="1416" y="669"/>
                        <a:pt x="1416" y="669"/>
                        <a:pt x="1416" y="669"/>
                      </a:cubicBezTo>
                      <a:moveTo>
                        <a:pt x="1409" y="679"/>
                      </a:moveTo>
                      <a:cubicBezTo>
                        <a:pt x="1428" y="670"/>
                        <a:pt x="1449" y="660"/>
                        <a:pt x="1463" y="653"/>
                      </a:cubicBezTo>
                      <a:cubicBezTo>
                        <a:pt x="1460" y="652"/>
                        <a:pt x="1439" y="647"/>
                        <a:pt x="1417" y="642"/>
                      </a:cubicBezTo>
                      <a:cubicBezTo>
                        <a:pt x="1420" y="639"/>
                        <a:pt x="1423" y="635"/>
                        <a:pt x="1426" y="632"/>
                      </a:cubicBezTo>
                      <a:cubicBezTo>
                        <a:pt x="1461" y="638"/>
                        <a:pt x="1499" y="645"/>
                        <a:pt x="1509" y="646"/>
                      </a:cubicBezTo>
                      <a:cubicBezTo>
                        <a:pt x="1487" y="659"/>
                        <a:pt x="1442" y="679"/>
                        <a:pt x="1409" y="697"/>
                      </a:cubicBezTo>
                      <a:cubicBezTo>
                        <a:pt x="1410" y="691"/>
                        <a:pt x="1410" y="685"/>
                        <a:pt x="1409" y="679"/>
                      </a:cubicBezTo>
                      <a:moveTo>
                        <a:pt x="1402" y="651"/>
                      </a:moveTo>
                      <a:cubicBezTo>
                        <a:pt x="1400" y="647"/>
                        <a:pt x="1397" y="643"/>
                        <a:pt x="1394" y="638"/>
                      </a:cubicBezTo>
                      <a:cubicBezTo>
                        <a:pt x="1420" y="612"/>
                        <a:pt x="1461" y="572"/>
                        <a:pt x="1475" y="557"/>
                      </a:cubicBezTo>
                      <a:cubicBezTo>
                        <a:pt x="1455" y="559"/>
                        <a:pt x="1413" y="569"/>
                        <a:pt x="1377" y="576"/>
                      </a:cubicBezTo>
                      <a:cubicBezTo>
                        <a:pt x="1378" y="571"/>
                        <a:pt x="1378" y="566"/>
                        <a:pt x="1379" y="561"/>
                      </a:cubicBezTo>
                      <a:cubicBezTo>
                        <a:pt x="1431" y="553"/>
                        <a:pt x="1501" y="538"/>
                        <a:pt x="1511" y="537"/>
                      </a:cubicBezTo>
                      <a:cubicBezTo>
                        <a:pt x="1488" y="562"/>
                        <a:pt x="1436" y="615"/>
                        <a:pt x="1402" y="651"/>
                      </a:cubicBezTo>
                      <a:moveTo>
                        <a:pt x="1463" y="1346"/>
                      </a:moveTo>
                      <a:cubicBezTo>
                        <a:pt x="1465" y="1335"/>
                        <a:pt x="1453" y="1330"/>
                        <a:pt x="1444" y="1335"/>
                      </a:cubicBezTo>
                      <a:cubicBezTo>
                        <a:pt x="1433" y="1342"/>
                        <a:pt x="1435" y="1355"/>
                        <a:pt x="1445" y="1362"/>
                      </a:cubicBezTo>
                      <a:cubicBezTo>
                        <a:pt x="1458" y="1370"/>
                        <a:pt x="1474" y="1360"/>
                        <a:pt x="1480" y="1347"/>
                      </a:cubicBezTo>
                      <a:cubicBezTo>
                        <a:pt x="1485" y="1335"/>
                        <a:pt x="1479" y="1320"/>
                        <a:pt x="1465" y="1314"/>
                      </a:cubicBezTo>
                      <a:cubicBezTo>
                        <a:pt x="1462" y="1312"/>
                        <a:pt x="1456" y="1312"/>
                        <a:pt x="1450" y="1313"/>
                      </a:cubicBezTo>
                      <a:cubicBezTo>
                        <a:pt x="1452" y="1310"/>
                        <a:pt x="1454" y="1308"/>
                        <a:pt x="1455" y="1305"/>
                      </a:cubicBezTo>
                      <a:cubicBezTo>
                        <a:pt x="1458" y="1304"/>
                        <a:pt x="1461" y="1303"/>
                        <a:pt x="1464" y="1303"/>
                      </a:cubicBezTo>
                      <a:cubicBezTo>
                        <a:pt x="1468" y="1304"/>
                        <a:pt x="1472" y="1305"/>
                        <a:pt x="1477" y="1305"/>
                      </a:cubicBezTo>
                      <a:cubicBezTo>
                        <a:pt x="1492" y="1312"/>
                        <a:pt x="1496" y="1328"/>
                        <a:pt x="1492" y="1344"/>
                      </a:cubicBezTo>
                      <a:cubicBezTo>
                        <a:pt x="1488" y="1362"/>
                        <a:pt x="1472" y="1377"/>
                        <a:pt x="1453" y="1378"/>
                      </a:cubicBezTo>
                      <a:cubicBezTo>
                        <a:pt x="1434" y="1379"/>
                        <a:pt x="1423" y="1362"/>
                        <a:pt x="1425" y="1348"/>
                      </a:cubicBezTo>
                      <a:cubicBezTo>
                        <a:pt x="1427" y="1330"/>
                        <a:pt x="1443" y="1316"/>
                        <a:pt x="1460" y="1319"/>
                      </a:cubicBezTo>
                      <a:cubicBezTo>
                        <a:pt x="1474" y="1321"/>
                        <a:pt x="1478" y="1337"/>
                        <a:pt x="1474" y="1347"/>
                      </a:cubicBezTo>
                      <a:cubicBezTo>
                        <a:pt x="1469" y="1357"/>
                        <a:pt x="1456" y="1363"/>
                        <a:pt x="1448" y="1357"/>
                      </a:cubicBezTo>
                      <a:cubicBezTo>
                        <a:pt x="1441" y="1353"/>
                        <a:pt x="1443" y="1342"/>
                        <a:pt x="1448" y="1339"/>
                      </a:cubicBezTo>
                      <a:cubicBezTo>
                        <a:pt x="1452" y="1336"/>
                        <a:pt x="1460" y="1341"/>
                        <a:pt x="1459" y="1346"/>
                      </a:cubicBezTo>
                      <a:cubicBezTo>
                        <a:pt x="1459" y="1348"/>
                        <a:pt x="1462" y="1348"/>
                        <a:pt x="1463" y="1346"/>
                      </a:cubicBezTo>
                      <a:moveTo>
                        <a:pt x="1387" y="1191"/>
                      </a:moveTo>
                      <a:cubicBezTo>
                        <a:pt x="1394" y="1186"/>
                        <a:pt x="1402" y="1181"/>
                        <a:pt x="1410" y="1176"/>
                      </a:cubicBezTo>
                      <a:cubicBezTo>
                        <a:pt x="1462" y="1189"/>
                        <a:pt x="1462" y="1189"/>
                        <a:pt x="1462" y="1189"/>
                      </a:cubicBezTo>
                      <a:cubicBezTo>
                        <a:pt x="1468" y="1160"/>
                        <a:pt x="1468" y="1160"/>
                        <a:pt x="1468" y="1160"/>
                      </a:cubicBezTo>
                      <a:cubicBezTo>
                        <a:pt x="1502" y="1207"/>
                        <a:pt x="1502" y="1207"/>
                        <a:pt x="1502" y="1207"/>
                      </a:cubicBezTo>
                      <a:cubicBezTo>
                        <a:pt x="1450" y="1235"/>
                        <a:pt x="1450" y="1235"/>
                        <a:pt x="1450" y="1235"/>
                      </a:cubicBezTo>
                      <a:cubicBezTo>
                        <a:pt x="1457" y="1208"/>
                        <a:pt x="1457" y="1208"/>
                        <a:pt x="1457" y="1208"/>
                      </a:cubicBezTo>
                      <a:cubicBezTo>
                        <a:pt x="1387" y="1191"/>
                        <a:pt x="1387" y="1191"/>
                        <a:pt x="1387" y="1191"/>
                      </a:cubicBezTo>
                      <a:moveTo>
                        <a:pt x="1450" y="1212"/>
                      </a:moveTo>
                      <a:cubicBezTo>
                        <a:pt x="1444" y="1236"/>
                        <a:pt x="1444" y="1236"/>
                        <a:pt x="1444" y="1236"/>
                      </a:cubicBezTo>
                      <a:cubicBezTo>
                        <a:pt x="1437" y="1228"/>
                        <a:pt x="1428" y="1221"/>
                        <a:pt x="1417" y="1216"/>
                      </a:cubicBezTo>
                      <a:cubicBezTo>
                        <a:pt x="1419" y="1212"/>
                        <a:pt x="1421" y="1209"/>
                        <a:pt x="1423" y="1206"/>
                      </a:cubicBezTo>
                      <a:cubicBezTo>
                        <a:pt x="1450" y="1212"/>
                        <a:pt x="1450" y="1212"/>
                        <a:pt x="1450" y="1212"/>
                      </a:cubicBezTo>
                      <a:moveTo>
                        <a:pt x="1417" y="1204"/>
                      </a:moveTo>
                      <a:cubicBezTo>
                        <a:pt x="1416" y="1207"/>
                        <a:pt x="1414" y="1211"/>
                        <a:pt x="1413" y="1214"/>
                      </a:cubicBezTo>
                      <a:cubicBezTo>
                        <a:pt x="1405" y="1211"/>
                        <a:pt x="1397" y="1209"/>
                        <a:pt x="1388" y="1208"/>
                      </a:cubicBezTo>
                      <a:cubicBezTo>
                        <a:pt x="1389" y="1204"/>
                        <a:pt x="1390" y="1201"/>
                        <a:pt x="1392" y="1198"/>
                      </a:cubicBezTo>
                      <a:cubicBezTo>
                        <a:pt x="1417" y="1204"/>
                        <a:pt x="1417" y="1204"/>
                        <a:pt x="1417" y="1204"/>
                      </a:cubicBezTo>
                      <a:moveTo>
                        <a:pt x="1435" y="1177"/>
                      </a:moveTo>
                      <a:cubicBezTo>
                        <a:pt x="1417" y="1172"/>
                        <a:pt x="1417" y="1172"/>
                        <a:pt x="1417" y="1172"/>
                      </a:cubicBezTo>
                      <a:cubicBezTo>
                        <a:pt x="1422" y="1169"/>
                        <a:pt x="1428" y="1166"/>
                        <a:pt x="1433" y="1163"/>
                      </a:cubicBezTo>
                      <a:cubicBezTo>
                        <a:pt x="1444" y="1166"/>
                        <a:pt x="1444" y="1166"/>
                        <a:pt x="1444" y="1166"/>
                      </a:cubicBezTo>
                      <a:cubicBezTo>
                        <a:pt x="1441" y="1169"/>
                        <a:pt x="1438" y="1173"/>
                        <a:pt x="1435" y="1177"/>
                      </a:cubicBezTo>
                      <a:moveTo>
                        <a:pt x="1452" y="1167"/>
                      </a:moveTo>
                      <a:cubicBezTo>
                        <a:pt x="1461" y="1169"/>
                        <a:pt x="1461" y="1169"/>
                        <a:pt x="1461" y="1169"/>
                      </a:cubicBezTo>
                      <a:cubicBezTo>
                        <a:pt x="1458" y="1183"/>
                        <a:pt x="1458" y="1183"/>
                        <a:pt x="1458" y="1183"/>
                      </a:cubicBezTo>
                      <a:cubicBezTo>
                        <a:pt x="1441" y="1179"/>
                        <a:pt x="1441" y="1179"/>
                        <a:pt x="1441" y="1179"/>
                      </a:cubicBezTo>
                      <a:cubicBezTo>
                        <a:pt x="1444" y="1174"/>
                        <a:pt x="1448" y="1171"/>
                        <a:pt x="1452" y="1167"/>
                      </a:cubicBezTo>
                      <a:moveTo>
                        <a:pt x="1485" y="1174"/>
                      </a:moveTo>
                      <a:cubicBezTo>
                        <a:pt x="1493" y="1175"/>
                        <a:pt x="1493" y="1175"/>
                        <a:pt x="1493" y="1175"/>
                      </a:cubicBezTo>
                      <a:cubicBezTo>
                        <a:pt x="1500" y="1183"/>
                        <a:pt x="1508" y="1192"/>
                        <a:pt x="1517" y="1200"/>
                      </a:cubicBezTo>
                      <a:cubicBezTo>
                        <a:pt x="1513" y="1220"/>
                        <a:pt x="1513" y="1220"/>
                        <a:pt x="1513" y="1220"/>
                      </a:cubicBezTo>
                      <a:cubicBezTo>
                        <a:pt x="1505" y="1212"/>
                        <a:pt x="1505" y="1212"/>
                        <a:pt x="1505" y="1212"/>
                      </a:cubicBezTo>
                      <a:cubicBezTo>
                        <a:pt x="1511" y="1209"/>
                        <a:pt x="1511" y="1209"/>
                        <a:pt x="1511" y="1209"/>
                      </a:cubicBezTo>
                      <a:cubicBezTo>
                        <a:pt x="1485" y="1174"/>
                        <a:pt x="1485" y="1174"/>
                        <a:pt x="1485" y="1174"/>
                      </a:cubicBezTo>
                      <a:moveTo>
                        <a:pt x="1460" y="1238"/>
                      </a:moveTo>
                      <a:cubicBezTo>
                        <a:pt x="1472" y="1225"/>
                        <a:pt x="1487" y="1229"/>
                        <a:pt x="1495" y="1239"/>
                      </a:cubicBezTo>
                      <a:cubicBezTo>
                        <a:pt x="1501" y="1246"/>
                        <a:pt x="1501" y="1258"/>
                        <a:pt x="1492" y="1262"/>
                      </a:cubicBezTo>
                      <a:cubicBezTo>
                        <a:pt x="1485" y="1266"/>
                        <a:pt x="1475" y="1265"/>
                        <a:pt x="1473" y="1257"/>
                      </a:cubicBezTo>
                      <a:cubicBezTo>
                        <a:pt x="1472" y="1251"/>
                        <a:pt x="1476" y="1245"/>
                        <a:pt x="1480" y="1245"/>
                      </a:cubicBezTo>
                      <a:cubicBezTo>
                        <a:pt x="1484" y="1245"/>
                        <a:pt x="1487" y="1249"/>
                        <a:pt x="1484" y="1252"/>
                      </a:cubicBezTo>
                      <a:cubicBezTo>
                        <a:pt x="1483" y="1254"/>
                        <a:pt x="1485" y="1255"/>
                        <a:pt x="1487" y="1254"/>
                      </a:cubicBezTo>
                      <a:cubicBezTo>
                        <a:pt x="1492" y="1251"/>
                        <a:pt x="1490" y="1241"/>
                        <a:pt x="1482" y="1240"/>
                      </a:cubicBezTo>
                      <a:cubicBezTo>
                        <a:pt x="1473" y="1239"/>
                        <a:pt x="1467" y="1249"/>
                        <a:pt x="1469" y="1257"/>
                      </a:cubicBezTo>
                      <a:cubicBezTo>
                        <a:pt x="1472" y="1269"/>
                        <a:pt x="1485" y="1271"/>
                        <a:pt x="1495" y="1265"/>
                      </a:cubicBezTo>
                      <a:cubicBezTo>
                        <a:pt x="1501" y="1262"/>
                        <a:pt x="1505" y="1254"/>
                        <a:pt x="1505" y="1247"/>
                      </a:cubicBezTo>
                      <a:cubicBezTo>
                        <a:pt x="1515" y="1257"/>
                        <a:pt x="1515" y="1257"/>
                        <a:pt x="1515" y="1257"/>
                      </a:cubicBezTo>
                      <a:cubicBezTo>
                        <a:pt x="1513" y="1265"/>
                        <a:pt x="1510" y="1272"/>
                        <a:pt x="1503" y="1276"/>
                      </a:cubicBezTo>
                      <a:cubicBezTo>
                        <a:pt x="1493" y="1284"/>
                        <a:pt x="1473" y="1286"/>
                        <a:pt x="1462" y="1276"/>
                      </a:cubicBezTo>
                      <a:cubicBezTo>
                        <a:pt x="1461" y="1268"/>
                        <a:pt x="1459" y="1259"/>
                        <a:pt x="1455" y="1252"/>
                      </a:cubicBezTo>
                      <a:cubicBezTo>
                        <a:pt x="1456" y="1246"/>
                        <a:pt x="1458" y="1241"/>
                        <a:pt x="1460" y="1238"/>
                      </a:cubicBezTo>
                      <a:moveTo>
                        <a:pt x="1462" y="1282"/>
                      </a:moveTo>
                      <a:cubicBezTo>
                        <a:pt x="1475" y="1294"/>
                        <a:pt x="1512" y="1292"/>
                        <a:pt x="1519" y="1262"/>
                      </a:cubicBezTo>
                      <a:cubicBezTo>
                        <a:pt x="1529" y="1272"/>
                        <a:pt x="1529" y="1272"/>
                        <a:pt x="1529" y="1272"/>
                      </a:cubicBezTo>
                      <a:cubicBezTo>
                        <a:pt x="1524" y="1301"/>
                        <a:pt x="1475" y="1307"/>
                        <a:pt x="1460" y="1294"/>
                      </a:cubicBezTo>
                      <a:cubicBezTo>
                        <a:pt x="1461" y="1290"/>
                        <a:pt x="1462" y="1286"/>
                        <a:pt x="1462" y="1282"/>
                      </a:cubicBezTo>
                      <a:moveTo>
                        <a:pt x="1556" y="1416"/>
                      </a:moveTo>
                      <a:cubicBezTo>
                        <a:pt x="1552" y="1412"/>
                        <a:pt x="1548" y="1409"/>
                        <a:pt x="1543" y="1406"/>
                      </a:cubicBezTo>
                      <a:cubicBezTo>
                        <a:pt x="1550" y="1377"/>
                        <a:pt x="1575" y="1352"/>
                        <a:pt x="1601" y="1343"/>
                      </a:cubicBezTo>
                      <a:cubicBezTo>
                        <a:pt x="1614" y="1356"/>
                        <a:pt x="1614" y="1356"/>
                        <a:pt x="1614" y="1356"/>
                      </a:cubicBezTo>
                      <a:cubicBezTo>
                        <a:pt x="1588" y="1365"/>
                        <a:pt x="1563" y="1387"/>
                        <a:pt x="1556" y="1416"/>
                      </a:cubicBezTo>
                      <a:moveTo>
                        <a:pt x="1619" y="1361"/>
                      </a:moveTo>
                      <a:cubicBezTo>
                        <a:pt x="1624" y="1367"/>
                        <a:pt x="1630" y="1372"/>
                        <a:pt x="1635" y="1377"/>
                      </a:cubicBezTo>
                      <a:cubicBezTo>
                        <a:pt x="1608" y="1378"/>
                        <a:pt x="1579" y="1398"/>
                        <a:pt x="1570" y="1431"/>
                      </a:cubicBezTo>
                      <a:cubicBezTo>
                        <a:pt x="1567" y="1427"/>
                        <a:pt x="1564" y="1423"/>
                        <a:pt x="1560" y="1420"/>
                      </a:cubicBezTo>
                      <a:cubicBezTo>
                        <a:pt x="1568" y="1391"/>
                        <a:pt x="1593" y="1369"/>
                        <a:pt x="1619" y="1361"/>
                      </a:cubicBezTo>
                      <a:moveTo>
                        <a:pt x="1586" y="1344"/>
                      </a:moveTo>
                      <a:cubicBezTo>
                        <a:pt x="1573" y="1329"/>
                        <a:pt x="1573" y="1329"/>
                        <a:pt x="1573" y="1329"/>
                      </a:cubicBezTo>
                      <a:cubicBezTo>
                        <a:pt x="1576" y="1327"/>
                        <a:pt x="1579" y="1326"/>
                        <a:pt x="1582" y="1325"/>
                      </a:cubicBezTo>
                      <a:cubicBezTo>
                        <a:pt x="1587" y="1330"/>
                        <a:pt x="1592" y="1335"/>
                        <a:pt x="1597" y="1339"/>
                      </a:cubicBezTo>
                      <a:cubicBezTo>
                        <a:pt x="1593" y="1341"/>
                        <a:pt x="1590" y="1342"/>
                        <a:pt x="1586" y="1344"/>
                      </a:cubicBezTo>
                      <a:moveTo>
                        <a:pt x="1584" y="1345"/>
                      </a:moveTo>
                      <a:cubicBezTo>
                        <a:pt x="1580" y="1347"/>
                        <a:pt x="1577" y="1349"/>
                        <a:pt x="1574" y="1351"/>
                      </a:cubicBezTo>
                      <a:cubicBezTo>
                        <a:pt x="1561" y="1336"/>
                        <a:pt x="1561" y="1336"/>
                        <a:pt x="1561" y="1336"/>
                      </a:cubicBezTo>
                      <a:cubicBezTo>
                        <a:pt x="1564" y="1334"/>
                        <a:pt x="1567" y="1332"/>
                        <a:pt x="1570" y="1331"/>
                      </a:cubicBezTo>
                      <a:cubicBezTo>
                        <a:pt x="1584" y="1345"/>
                        <a:pt x="1584" y="1345"/>
                        <a:pt x="1584" y="1345"/>
                      </a:cubicBezTo>
                      <a:moveTo>
                        <a:pt x="1572" y="1353"/>
                      </a:moveTo>
                      <a:cubicBezTo>
                        <a:pt x="1570" y="1355"/>
                        <a:pt x="1567" y="1357"/>
                        <a:pt x="1565" y="1359"/>
                      </a:cubicBezTo>
                      <a:cubicBezTo>
                        <a:pt x="1551" y="1345"/>
                        <a:pt x="1551" y="1345"/>
                        <a:pt x="1551" y="1345"/>
                      </a:cubicBezTo>
                      <a:cubicBezTo>
                        <a:pt x="1553" y="1342"/>
                        <a:pt x="1556" y="1340"/>
                        <a:pt x="1558" y="1338"/>
                      </a:cubicBezTo>
                      <a:cubicBezTo>
                        <a:pt x="1572" y="1353"/>
                        <a:pt x="1572" y="1353"/>
                        <a:pt x="1572" y="1353"/>
                      </a:cubicBezTo>
                      <a:moveTo>
                        <a:pt x="1563" y="1361"/>
                      </a:moveTo>
                      <a:cubicBezTo>
                        <a:pt x="1561" y="1363"/>
                        <a:pt x="1559" y="1365"/>
                        <a:pt x="1557" y="1368"/>
                      </a:cubicBezTo>
                      <a:cubicBezTo>
                        <a:pt x="1542" y="1354"/>
                        <a:pt x="1542" y="1354"/>
                        <a:pt x="1542" y="1354"/>
                      </a:cubicBezTo>
                      <a:cubicBezTo>
                        <a:pt x="1544" y="1351"/>
                        <a:pt x="1546" y="1349"/>
                        <a:pt x="1548" y="1347"/>
                      </a:cubicBezTo>
                      <a:cubicBezTo>
                        <a:pt x="1563" y="1361"/>
                        <a:pt x="1563" y="1361"/>
                        <a:pt x="1563" y="1361"/>
                      </a:cubicBezTo>
                      <a:moveTo>
                        <a:pt x="1555" y="1370"/>
                      </a:moveTo>
                      <a:cubicBezTo>
                        <a:pt x="1554" y="1372"/>
                        <a:pt x="1552" y="1374"/>
                        <a:pt x="1551" y="1376"/>
                      </a:cubicBezTo>
                      <a:cubicBezTo>
                        <a:pt x="1534" y="1363"/>
                        <a:pt x="1534" y="1363"/>
                        <a:pt x="1534" y="1363"/>
                      </a:cubicBezTo>
                      <a:cubicBezTo>
                        <a:pt x="1536" y="1361"/>
                        <a:pt x="1538" y="1358"/>
                        <a:pt x="1540" y="1356"/>
                      </a:cubicBezTo>
                      <a:cubicBezTo>
                        <a:pt x="1555" y="1370"/>
                        <a:pt x="1555" y="1370"/>
                        <a:pt x="1555" y="1370"/>
                      </a:cubicBezTo>
                      <a:moveTo>
                        <a:pt x="1549" y="1379"/>
                      </a:moveTo>
                      <a:cubicBezTo>
                        <a:pt x="1548" y="1381"/>
                        <a:pt x="1546" y="1383"/>
                        <a:pt x="1545" y="1386"/>
                      </a:cubicBezTo>
                      <a:cubicBezTo>
                        <a:pt x="1527" y="1374"/>
                        <a:pt x="1527" y="1374"/>
                        <a:pt x="1527" y="1374"/>
                      </a:cubicBezTo>
                      <a:cubicBezTo>
                        <a:pt x="1529" y="1371"/>
                        <a:pt x="1530" y="1369"/>
                        <a:pt x="1532" y="1366"/>
                      </a:cubicBezTo>
                      <a:cubicBezTo>
                        <a:pt x="1549" y="1379"/>
                        <a:pt x="1549" y="1379"/>
                        <a:pt x="1549" y="1379"/>
                      </a:cubicBezTo>
                      <a:moveTo>
                        <a:pt x="1544" y="1389"/>
                      </a:moveTo>
                      <a:cubicBezTo>
                        <a:pt x="1543" y="1390"/>
                        <a:pt x="1542" y="1392"/>
                        <a:pt x="1541" y="1394"/>
                      </a:cubicBezTo>
                      <a:cubicBezTo>
                        <a:pt x="1522" y="1385"/>
                        <a:pt x="1522" y="1385"/>
                        <a:pt x="1522" y="1385"/>
                      </a:cubicBezTo>
                      <a:cubicBezTo>
                        <a:pt x="1523" y="1382"/>
                        <a:pt x="1524" y="1380"/>
                        <a:pt x="1526" y="1377"/>
                      </a:cubicBezTo>
                      <a:cubicBezTo>
                        <a:pt x="1544" y="1389"/>
                        <a:pt x="1544" y="1389"/>
                        <a:pt x="1544" y="1389"/>
                      </a:cubicBezTo>
                      <a:moveTo>
                        <a:pt x="1540" y="1397"/>
                      </a:moveTo>
                      <a:cubicBezTo>
                        <a:pt x="1540" y="1399"/>
                        <a:pt x="1539" y="1402"/>
                        <a:pt x="1538" y="1404"/>
                      </a:cubicBezTo>
                      <a:cubicBezTo>
                        <a:pt x="1532" y="1401"/>
                        <a:pt x="1525" y="1398"/>
                        <a:pt x="1519" y="1397"/>
                      </a:cubicBezTo>
                      <a:cubicBezTo>
                        <a:pt x="1519" y="1394"/>
                        <a:pt x="1520" y="1391"/>
                        <a:pt x="1521" y="1388"/>
                      </a:cubicBezTo>
                      <a:cubicBezTo>
                        <a:pt x="1540" y="1397"/>
                        <a:pt x="1540" y="1397"/>
                        <a:pt x="1540" y="1397"/>
                      </a:cubicBezTo>
                      <a:moveTo>
                        <a:pt x="1513" y="1396"/>
                      </a:moveTo>
                      <a:cubicBezTo>
                        <a:pt x="1495" y="1393"/>
                        <a:pt x="1476" y="1398"/>
                        <a:pt x="1461" y="1412"/>
                      </a:cubicBezTo>
                      <a:cubicBezTo>
                        <a:pt x="1457" y="1406"/>
                        <a:pt x="1453" y="1399"/>
                        <a:pt x="1449" y="1392"/>
                      </a:cubicBezTo>
                      <a:cubicBezTo>
                        <a:pt x="1467" y="1379"/>
                        <a:pt x="1495" y="1374"/>
                        <a:pt x="1519" y="1377"/>
                      </a:cubicBezTo>
                      <a:cubicBezTo>
                        <a:pt x="1517" y="1383"/>
                        <a:pt x="1515" y="1390"/>
                        <a:pt x="1513" y="1396"/>
                      </a:cubicBezTo>
                      <a:moveTo>
                        <a:pt x="1497" y="1370"/>
                      </a:moveTo>
                      <a:cubicBezTo>
                        <a:pt x="1492" y="1370"/>
                        <a:pt x="1486" y="1370"/>
                        <a:pt x="1480" y="1372"/>
                      </a:cubicBezTo>
                      <a:cubicBezTo>
                        <a:pt x="1495" y="1361"/>
                        <a:pt x="1511" y="1326"/>
                        <a:pt x="1487" y="1306"/>
                      </a:cubicBezTo>
                      <a:cubicBezTo>
                        <a:pt x="1492" y="1305"/>
                        <a:pt x="1497" y="1305"/>
                        <a:pt x="1502" y="1303"/>
                      </a:cubicBezTo>
                      <a:cubicBezTo>
                        <a:pt x="1519" y="1325"/>
                        <a:pt x="1513" y="1353"/>
                        <a:pt x="1497" y="1370"/>
                      </a:cubicBezTo>
                      <a:moveTo>
                        <a:pt x="1454" y="1420"/>
                      </a:moveTo>
                      <a:cubicBezTo>
                        <a:pt x="1450" y="1425"/>
                        <a:pt x="1447" y="1430"/>
                        <a:pt x="1444" y="1436"/>
                      </a:cubicBezTo>
                      <a:cubicBezTo>
                        <a:pt x="1436" y="1416"/>
                        <a:pt x="1417" y="1394"/>
                        <a:pt x="1398" y="1386"/>
                      </a:cubicBezTo>
                      <a:cubicBezTo>
                        <a:pt x="1401" y="1379"/>
                        <a:pt x="1404" y="1371"/>
                        <a:pt x="1405" y="1364"/>
                      </a:cubicBezTo>
                      <a:cubicBezTo>
                        <a:pt x="1426" y="1372"/>
                        <a:pt x="1446" y="1396"/>
                        <a:pt x="1454" y="1420"/>
                      </a:cubicBezTo>
                      <a:moveTo>
                        <a:pt x="1442" y="1490"/>
                      </a:moveTo>
                      <a:cubicBezTo>
                        <a:pt x="1419" y="1460"/>
                        <a:pt x="1402" y="1422"/>
                        <a:pt x="1386" y="1404"/>
                      </a:cubicBezTo>
                      <a:cubicBezTo>
                        <a:pt x="1390" y="1400"/>
                        <a:pt x="1393" y="1396"/>
                        <a:pt x="1395" y="1392"/>
                      </a:cubicBezTo>
                      <a:cubicBezTo>
                        <a:pt x="1416" y="1401"/>
                        <a:pt x="1434" y="1427"/>
                        <a:pt x="1441" y="1449"/>
                      </a:cubicBezTo>
                      <a:cubicBezTo>
                        <a:pt x="1438" y="1461"/>
                        <a:pt x="1438" y="1475"/>
                        <a:pt x="1442" y="1490"/>
                      </a:cubicBezTo>
                      <a:moveTo>
                        <a:pt x="1382" y="1399"/>
                      </a:moveTo>
                      <a:cubicBezTo>
                        <a:pt x="1376" y="1392"/>
                        <a:pt x="1369" y="1386"/>
                        <a:pt x="1362" y="1379"/>
                      </a:cubicBezTo>
                      <a:cubicBezTo>
                        <a:pt x="1374" y="1365"/>
                        <a:pt x="1379" y="1351"/>
                        <a:pt x="1381" y="1337"/>
                      </a:cubicBezTo>
                      <a:cubicBezTo>
                        <a:pt x="1388" y="1339"/>
                        <a:pt x="1396" y="1339"/>
                        <a:pt x="1403" y="1339"/>
                      </a:cubicBezTo>
                      <a:cubicBezTo>
                        <a:pt x="1403" y="1357"/>
                        <a:pt x="1399" y="1380"/>
                        <a:pt x="1382" y="1399"/>
                      </a:cubicBezTo>
                      <a:moveTo>
                        <a:pt x="1358" y="1376"/>
                      </a:moveTo>
                      <a:cubicBezTo>
                        <a:pt x="1351" y="1370"/>
                        <a:pt x="1343" y="1365"/>
                        <a:pt x="1335" y="1361"/>
                      </a:cubicBezTo>
                      <a:cubicBezTo>
                        <a:pt x="1342" y="1348"/>
                        <a:pt x="1346" y="1332"/>
                        <a:pt x="1347" y="1317"/>
                      </a:cubicBezTo>
                      <a:cubicBezTo>
                        <a:pt x="1357" y="1326"/>
                        <a:pt x="1366" y="1332"/>
                        <a:pt x="1376" y="1335"/>
                      </a:cubicBezTo>
                      <a:cubicBezTo>
                        <a:pt x="1374" y="1348"/>
                        <a:pt x="1369" y="1362"/>
                        <a:pt x="1358" y="1376"/>
                      </a:cubicBezTo>
                      <a:moveTo>
                        <a:pt x="1331" y="1359"/>
                      </a:moveTo>
                      <a:cubicBezTo>
                        <a:pt x="1326" y="1357"/>
                        <a:pt x="1321" y="1355"/>
                        <a:pt x="1316" y="1354"/>
                      </a:cubicBezTo>
                      <a:cubicBezTo>
                        <a:pt x="1324" y="1321"/>
                        <a:pt x="1311" y="1285"/>
                        <a:pt x="1277" y="1266"/>
                      </a:cubicBezTo>
                      <a:cubicBezTo>
                        <a:pt x="1285" y="1258"/>
                        <a:pt x="1293" y="1252"/>
                        <a:pt x="1302" y="1246"/>
                      </a:cubicBezTo>
                      <a:cubicBezTo>
                        <a:pt x="1311" y="1249"/>
                        <a:pt x="1318" y="1254"/>
                        <a:pt x="1324" y="1260"/>
                      </a:cubicBezTo>
                      <a:cubicBezTo>
                        <a:pt x="1324" y="1279"/>
                        <a:pt x="1330" y="1298"/>
                        <a:pt x="1342" y="1312"/>
                      </a:cubicBezTo>
                      <a:cubicBezTo>
                        <a:pt x="1342" y="1328"/>
                        <a:pt x="1338" y="1344"/>
                        <a:pt x="1331" y="1359"/>
                      </a:cubicBezTo>
                      <a:moveTo>
                        <a:pt x="1236" y="1320"/>
                      </a:moveTo>
                      <a:cubicBezTo>
                        <a:pt x="1240" y="1313"/>
                        <a:pt x="1244" y="1306"/>
                        <a:pt x="1248" y="1300"/>
                      </a:cubicBezTo>
                      <a:cubicBezTo>
                        <a:pt x="1279" y="1312"/>
                        <a:pt x="1287" y="1346"/>
                        <a:pt x="1278" y="1370"/>
                      </a:cubicBezTo>
                      <a:cubicBezTo>
                        <a:pt x="1269" y="1366"/>
                        <a:pt x="1260" y="1362"/>
                        <a:pt x="1252" y="1359"/>
                      </a:cubicBezTo>
                      <a:cubicBezTo>
                        <a:pt x="1258" y="1345"/>
                        <a:pt x="1253" y="1327"/>
                        <a:pt x="1236" y="1320"/>
                      </a:cubicBezTo>
                      <a:moveTo>
                        <a:pt x="1247" y="1339"/>
                      </a:moveTo>
                      <a:cubicBezTo>
                        <a:pt x="1231" y="1330"/>
                        <a:pt x="1231" y="1330"/>
                        <a:pt x="1231" y="1330"/>
                      </a:cubicBezTo>
                      <a:cubicBezTo>
                        <a:pt x="1232" y="1328"/>
                        <a:pt x="1232" y="1327"/>
                        <a:pt x="1233" y="1325"/>
                      </a:cubicBezTo>
                      <a:cubicBezTo>
                        <a:pt x="1241" y="1328"/>
                        <a:pt x="1245" y="1333"/>
                        <a:pt x="1247" y="1339"/>
                      </a:cubicBezTo>
                      <a:moveTo>
                        <a:pt x="1248" y="1341"/>
                      </a:moveTo>
                      <a:cubicBezTo>
                        <a:pt x="1248" y="1343"/>
                        <a:pt x="1248" y="1345"/>
                        <a:pt x="1249" y="1347"/>
                      </a:cubicBezTo>
                      <a:cubicBezTo>
                        <a:pt x="1228" y="1336"/>
                        <a:pt x="1228" y="1336"/>
                        <a:pt x="1228" y="1336"/>
                      </a:cubicBezTo>
                      <a:cubicBezTo>
                        <a:pt x="1229" y="1335"/>
                        <a:pt x="1229" y="1333"/>
                        <a:pt x="1230" y="1332"/>
                      </a:cubicBezTo>
                      <a:cubicBezTo>
                        <a:pt x="1248" y="1341"/>
                        <a:pt x="1248" y="1341"/>
                        <a:pt x="1248" y="1341"/>
                      </a:cubicBezTo>
                      <a:moveTo>
                        <a:pt x="1248" y="1348"/>
                      </a:moveTo>
                      <a:cubicBezTo>
                        <a:pt x="1248" y="1350"/>
                        <a:pt x="1248" y="1352"/>
                        <a:pt x="1247" y="1354"/>
                      </a:cubicBezTo>
                      <a:cubicBezTo>
                        <a:pt x="1225" y="1342"/>
                        <a:pt x="1225" y="1342"/>
                        <a:pt x="1225" y="1342"/>
                      </a:cubicBezTo>
                      <a:cubicBezTo>
                        <a:pt x="1226" y="1341"/>
                        <a:pt x="1226" y="1339"/>
                        <a:pt x="1227" y="1337"/>
                      </a:cubicBezTo>
                      <a:cubicBezTo>
                        <a:pt x="1248" y="1348"/>
                        <a:pt x="1248" y="1348"/>
                        <a:pt x="1248" y="1348"/>
                      </a:cubicBezTo>
                      <a:moveTo>
                        <a:pt x="1247" y="1356"/>
                      </a:moveTo>
                      <a:cubicBezTo>
                        <a:pt x="1247" y="1356"/>
                        <a:pt x="1247" y="1356"/>
                        <a:pt x="1246" y="1357"/>
                      </a:cubicBezTo>
                      <a:cubicBezTo>
                        <a:pt x="1237" y="1354"/>
                        <a:pt x="1228" y="1352"/>
                        <a:pt x="1221" y="1352"/>
                      </a:cubicBezTo>
                      <a:cubicBezTo>
                        <a:pt x="1222" y="1350"/>
                        <a:pt x="1223" y="1347"/>
                        <a:pt x="1224" y="1344"/>
                      </a:cubicBezTo>
                      <a:cubicBezTo>
                        <a:pt x="1247" y="1356"/>
                        <a:pt x="1247" y="1356"/>
                        <a:pt x="1247" y="1356"/>
                      </a:cubicBezTo>
                      <a:moveTo>
                        <a:pt x="1338" y="1424"/>
                      </a:moveTo>
                      <a:cubicBezTo>
                        <a:pt x="1337" y="1427"/>
                        <a:pt x="1321" y="1450"/>
                        <a:pt x="1310" y="1463"/>
                      </a:cubicBezTo>
                      <a:cubicBezTo>
                        <a:pt x="1301" y="1475"/>
                        <a:pt x="1286" y="1477"/>
                        <a:pt x="1271" y="1464"/>
                      </a:cubicBezTo>
                      <a:cubicBezTo>
                        <a:pt x="1264" y="1458"/>
                        <a:pt x="1232" y="1428"/>
                        <a:pt x="1205" y="1404"/>
                      </a:cubicBezTo>
                      <a:cubicBezTo>
                        <a:pt x="1208" y="1390"/>
                        <a:pt x="1212" y="1375"/>
                        <a:pt x="1218" y="1361"/>
                      </a:cubicBezTo>
                      <a:cubicBezTo>
                        <a:pt x="1243" y="1359"/>
                        <a:pt x="1290" y="1376"/>
                        <a:pt x="1338" y="1424"/>
                      </a:cubicBezTo>
                      <a:moveTo>
                        <a:pt x="1282" y="1373"/>
                      </a:moveTo>
                      <a:cubicBezTo>
                        <a:pt x="1293" y="1346"/>
                        <a:pt x="1285" y="1309"/>
                        <a:pt x="1252" y="1295"/>
                      </a:cubicBezTo>
                      <a:cubicBezTo>
                        <a:pt x="1257" y="1288"/>
                        <a:pt x="1262" y="1282"/>
                        <a:pt x="1267" y="1276"/>
                      </a:cubicBezTo>
                      <a:cubicBezTo>
                        <a:pt x="1313" y="1296"/>
                        <a:pt x="1323" y="1347"/>
                        <a:pt x="1297" y="1382"/>
                      </a:cubicBezTo>
                      <a:cubicBezTo>
                        <a:pt x="1292" y="1379"/>
                        <a:pt x="1287" y="1376"/>
                        <a:pt x="1282" y="1373"/>
                      </a:cubicBezTo>
                      <a:moveTo>
                        <a:pt x="1193" y="1448"/>
                      </a:moveTo>
                      <a:cubicBezTo>
                        <a:pt x="1189" y="1447"/>
                        <a:pt x="1185" y="1445"/>
                        <a:pt x="1181" y="1444"/>
                      </a:cubicBezTo>
                      <a:cubicBezTo>
                        <a:pt x="1184" y="1355"/>
                        <a:pt x="1241" y="1238"/>
                        <a:pt x="1336" y="1214"/>
                      </a:cubicBezTo>
                      <a:cubicBezTo>
                        <a:pt x="1335" y="1218"/>
                        <a:pt x="1332" y="1223"/>
                        <a:pt x="1331" y="1226"/>
                      </a:cubicBezTo>
                      <a:cubicBezTo>
                        <a:pt x="1254" y="1252"/>
                        <a:pt x="1195" y="1356"/>
                        <a:pt x="1193" y="1448"/>
                      </a:cubicBezTo>
                      <a:moveTo>
                        <a:pt x="1108" y="1402"/>
                      </a:moveTo>
                      <a:cubicBezTo>
                        <a:pt x="1111" y="1401"/>
                        <a:pt x="1114" y="1398"/>
                        <a:pt x="1116" y="1395"/>
                      </a:cubicBezTo>
                      <a:cubicBezTo>
                        <a:pt x="1120" y="1387"/>
                        <a:pt x="1117" y="1378"/>
                        <a:pt x="1109" y="1375"/>
                      </a:cubicBezTo>
                      <a:cubicBezTo>
                        <a:pt x="1106" y="1374"/>
                        <a:pt x="1102" y="1374"/>
                        <a:pt x="1099" y="1375"/>
                      </a:cubicBezTo>
                      <a:cubicBezTo>
                        <a:pt x="1097" y="1370"/>
                        <a:pt x="1095" y="1365"/>
                        <a:pt x="1092" y="1361"/>
                      </a:cubicBezTo>
                      <a:cubicBezTo>
                        <a:pt x="1099" y="1355"/>
                        <a:pt x="1106" y="1348"/>
                        <a:pt x="1114" y="1341"/>
                      </a:cubicBezTo>
                      <a:cubicBezTo>
                        <a:pt x="1147" y="1309"/>
                        <a:pt x="1185" y="1271"/>
                        <a:pt x="1210" y="1241"/>
                      </a:cubicBezTo>
                      <a:cubicBezTo>
                        <a:pt x="1215" y="1234"/>
                        <a:pt x="1220" y="1227"/>
                        <a:pt x="1224" y="1221"/>
                      </a:cubicBezTo>
                      <a:cubicBezTo>
                        <a:pt x="1233" y="1207"/>
                        <a:pt x="1231" y="1192"/>
                        <a:pt x="1219" y="1178"/>
                      </a:cubicBezTo>
                      <a:cubicBezTo>
                        <a:pt x="1235" y="1184"/>
                        <a:pt x="1251" y="1188"/>
                        <a:pt x="1268" y="1190"/>
                      </a:cubicBezTo>
                      <a:cubicBezTo>
                        <a:pt x="1285" y="1204"/>
                        <a:pt x="1281" y="1227"/>
                        <a:pt x="1269" y="1243"/>
                      </a:cubicBezTo>
                      <a:cubicBezTo>
                        <a:pt x="1259" y="1251"/>
                        <a:pt x="1251" y="1259"/>
                        <a:pt x="1243" y="1268"/>
                      </a:cubicBezTo>
                      <a:cubicBezTo>
                        <a:pt x="1225" y="1289"/>
                        <a:pt x="1210" y="1314"/>
                        <a:pt x="1199" y="1340"/>
                      </a:cubicBezTo>
                      <a:cubicBezTo>
                        <a:pt x="1185" y="1345"/>
                        <a:pt x="1171" y="1354"/>
                        <a:pt x="1160" y="1367"/>
                      </a:cubicBezTo>
                      <a:cubicBezTo>
                        <a:pt x="1145" y="1384"/>
                        <a:pt x="1134" y="1407"/>
                        <a:pt x="1132" y="1437"/>
                      </a:cubicBezTo>
                      <a:cubicBezTo>
                        <a:pt x="1125" y="1437"/>
                        <a:pt x="1118" y="1437"/>
                        <a:pt x="1111" y="1438"/>
                      </a:cubicBezTo>
                      <a:cubicBezTo>
                        <a:pt x="1112" y="1429"/>
                        <a:pt x="1111" y="1416"/>
                        <a:pt x="1108" y="1402"/>
                      </a:cubicBezTo>
                      <a:moveTo>
                        <a:pt x="861" y="1407"/>
                      </a:moveTo>
                      <a:cubicBezTo>
                        <a:pt x="895" y="1378"/>
                        <a:pt x="987" y="1304"/>
                        <a:pt x="1008" y="1284"/>
                      </a:cubicBezTo>
                      <a:cubicBezTo>
                        <a:pt x="975" y="1259"/>
                        <a:pt x="887" y="1194"/>
                        <a:pt x="851" y="1166"/>
                      </a:cubicBezTo>
                      <a:cubicBezTo>
                        <a:pt x="872" y="1167"/>
                        <a:pt x="891" y="1165"/>
                        <a:pt x="909" y="1160"/>
                      </a:cubicBezTo>
                      <a:cubicBezTo>
                        <a:pt x="918" y="1174"/>
                        <a:pt x="938" y="1189"/>
                        <a:pt x="968" y="1196"/>
                      </a:cubicBezTo>
                      <a:cubicBezTo>
                        <a:pt x="972" y="1199"/>
                        <a:pt x="976" y="1202"/>
                        <a:pt x="979" y="1205"/>
                      </a:cubicBezTo>
                      <a:cubicBezTo>
                        <a:pt x="967" y="1213"/>
                        <a:pt x="973" y="1224"/>
                        <a:pt x="1000" y="1248"/>
                      </a:cubicBezTo>
                      <a:cubicBezTo>
                        <a:pt x="1028" y="1274"/>
                        <a:pt x="1042" y="1279"/>
                        <a:pt x="1055" y="1269"/>
                      </a:cubicBezTo>
                      <a:cubicBezTo>
                        <a:pt x="1063" y="1276"/>
                        <a:pt x="1069" y="1282"/>
                        <a:pt x="1071" y="1285"/>
                      </a:cubicBezTo>
                      <a:cubicBezTo>
                        <a:pt x="1045" y="1310"/>
                        <a:pt x="955" y="1377"/>
                        <a:pt x="918" y="1409"/>
                      </a:cubicBezTo>
                      <a:cubicBezTo>
                        <a:pt x="940" y="1429"/>
                        <a:pt x="967" y="1454"/>
                        <a:pt x="995" y="1481"/>
                      </a:cubicBezTo>
                      <a:cubicBezTo>
                        <a:pt x="984" y="1488"/>
                        <a:pt x="974" y="1497"/>
                        <a:pt x="964" y="1506"/>
                      </a:cubicBezTo>
                      <a:cubicBezTo>
                        <a:pt x="922" y="1465"/>
                        <a:pt x="883" y="1427"/>
                        <a:pt x="861" y="1407"/>
                      </a:cubicBezTo>
                      <a:moveTo>
                        <a:pt x="959" y="1511"/>
                      </a:moveTo>
                      <a:cubicBezTo>
                        <a:pt x="955" y="1514"/>
                        <a:pt x="952" y="1517"/>
                        <a:pt x="949" y="1521"/>
                      </a:cubicBezTo>
                      <a:cubicBezTo>
                        <a:pt x="948" y="1500"/>
                        <a:pt x="948" y="1500"/>
                        <a:pt x="948" y="1500"/>
                      </a:cubicBezTo>
                      <a:cubicBezTo>
                        <a:pt x="959" y="1511"/>
                        <a:pt x="959" y="1511"/>
                        <a:pt x="959" y="1511"/>
                      </a:cubicBezTo>
                      <a:moveTo>
                        <a:pt x="946" y="1524"/>
                      </a:moveTo>
                      <a:cubicBezTo>
                        <a:pt x="943" y="1527"/>
                        <a:pt x="941" y="1529"/>
                        <a:pt x="939" y="1532"/>
                      </a:cubicBezTo>
                      <a:cubicBezTo>
                        <a:pt x="938" y="1490"/>
                        <a:pt x="938" y="1490"/>
                        <a:pt x="938" y="1490"/>
                      </a:cubicBezTo>
                      <a:cubicBezTo>
                        <a:pt x="945" y="1497"/>
                        <a:pt x="945" y="1497"/>
                        <a:pt x="945" y="1497"/>
                      </a:cubicBezTo>
                      <a:cubicBezTo>
                        <a:pt x="946" y="1524"/>
                        <a:pt x="946" y="1524"/>
                        <a:pt x="946" y="1524"/>
                      </a:cubicBezTo>
                      <a:moveTo>
                        <a:pt x="936" y="1535"/>
                      </a:moveTo>
                      <a:cubicBezTo>
                        <a:pt x="933" y="1538"/>
                        <a:pt x="931" y="1540"/>
                        <a:pt x="929" y="1543"/>
                      </a:cubicBezTo>
                      <a:cubicBezTo>
                        <a:pt x="927" y="1480"/>
                        <a:pt x="927" y="1480"/>
                        <a:pt x="927" y="1480"/>
                      </a:cubicBezTo>
                      <a:cubicBezTo>
                        <a:pt x="934" y="1487"/>
                        <a:pt x="934" y="1487"/>
                        <a:pt x="934" y="1487"/>
                      </a:cubicBezTo>
                      <a:cubicBezTo>
                        <a:pt x="936" y="1535"/>
                        <a:pt x="936" y="1535"/>
                        <a:pt x="936" y="1535"/>
                      </a:cubicBezTo>
                      <a:moveTo>
                        <a:pt x="778" y="1570"/>
                      </a:moveTo>
                      <a:cubicBezTo>
                        <a:pt x="758" y="1542"/>
                        <a:pt x="763" y="1503"/>
                        <a:pt x="790" y="1483"/>
                      </a:cubicBezTo>
                      <a:cubicBezTo>
                        <a:pt x="808" y="1469"/>
                        <a:pt x="830" y="1468"/>
                        <a:pt x="850" y="1477"/>
                      </a:cubicBezTo>
                      <a:cubicBezTo>
                        <a:pt x="850" y="1485"/>
                        <a:pt x="850" y="1492"/>
                        <a:pt x="851" y="1497"/>
                      </a:cubicBezTo>
                      <a:cubicBezTo>
                        <a:pt x="857" y="1501"/>
                        <a:pt x="870" y="1513"/>
                        <a:pt x="887" y="1528"/>
                      </a:cubicBezTo>
                      <a:cubicBezTo>
                        <a:pt x="889" y="1550"/>
                        <a:pt x="881" y="1572"/>
                        <a:pt x="863" y="1585"/>
                      </a:cubicBezTo>
                      <a:cubicBezTo>
                        <a:pt x="836" y="1605"/>
                        <a:pt x="798" y="1598"/>
                        <a:pt x="778" y="1570"/>
                      </a:cubicBezTo>
                      <a:moveTo>
                        <a:pt x="830" y="1620"/>
                      </a:moveTo>
                      <a:cubicBezTo>
                        <a:pt x="826" y="1621"/>
                        <a:pt x="821" y="1622"/>
                        <a:pt x="816" y="1622"/>
                      </a:cubicBezTo>
                      <a:cubicBezTo>
                        <a:pt x="815" y="1600"/>
                        <a:pt x="815" y="1600"/>
                        <a:pt x="815" y="1600"/>
                      </a:cubicBezTo>
                      <a:cubicBezTo>
                        <a:pt x="820" y="1601"/>
                        <a:pt x="824" y="1602"/>
                        <a:pt x="829" y="1601"/>
                      </a:cubicBezTo>
                      <a:cubicBezTo>
                        <a:pt x="830" y="1620"/>
                        <a:pt x="830" y="1620"/>
                        <a:pt x="830" y="1620"/>
                      </a:cubicBezTo>
                      <a:moveTo>
                        <a:pt x="813" y="1623"/>
                      </a:moveTo>
                      <a:cubicBezTo>
                        <a:pt x="808" y="1623"/>
                        <a:pt x="803" y="1623"/>
                        <a:pt x="798" y="1623"/>
                      </a:cubicBezTo>
                      <a:cubicBezTo>
                        <a:pt x="802" y="1596"/>
                        <a:pt x="802" y="1596"/>
                        <a:pt x="802" y="1596"/>
                      </a:cubicBezTo>
                      <a:cubicBezTo>
                        <a:pt x="805" y="1598"/>
                        <a:pt x="808" y="1599"/>
                        <a:pt x="812" y="1600"/>
                      </a:cubicBezTo>
                      <a:cubicBezTo>
                        <a:pt x="813" y="1623"/>
                        <a:pt x="813" y="1623"/>
                        <a:pt x="813" y="1623"/>
                      </a:cubicBezTo>
                      <a:moveTo>
                        <a:pt x="849" y="1457"/>
                      </a:moveTo>
                      <a:cubicBezTo>
                        <a:pt x="849" y="1461"/>
                        <a:pt x="849" y="1466"/>
                        <a:pt x="850" y="1470"/>
                      </a:cubicBezTo>
                      <a:cubicBezTo>
                        <a:pt x="829" y="1461"/>
                        <a:pt x="805" y="1463"/>
                        <a:pt x="786" y="1477"/>
                      </a:cubicBezTo>
                      <a:cubicBezTo>
                        <a:pt x="760" y="1497"/>
                        <a:pt x="752" y="1532"/>
                        <a:pt x="766" y="1561"/>
                      </a:cubicBezTo>
                      <a:cubicBezTo>
                        <a:pt x="758" y="1570"/>
                        <a:pt x="758" y="1570"/>
                        <a:pt x="758" y="1570"/>
                      </a:cubicBezTo>
                      <a:cubicBezTo>
                        <a:pt x="728" y="1494"/>
                        <a:pt x="793" y="1448"/>
                        <a:pt x="849" y="1457"/>
                      </a:cubicBezTo>
                      <a:moveTo>
                        <a:pt x="810" y="1451"/>
                      </a:moveTo>
                      <a:cubicBezTo>
                        <a:pt x="814" y="1450"/>
                        <a:pt x="818" y="1449"/>
                        <a:pt x="821" y="1448"/>
                      </a:cubicBezTo>
                      <a:cubicBezTo>
                        <a:pt x="821" y="1451"/>
                        <a:pt x="821" y="1451"/>
                        <a:pt x="821" y="1451"/>
                      </a:cubicBezTo>
                      <a:cubicBezTo>
                        <a:pt x="818" y="1452"/>
                        <a:pt x="814" y="1453"/>
                        <a:pt x="811" y="1453"/>
                      </a:cubicBezTo>
                      <a:cubicBezTo>
                        <a:pt x="810" y="1451"/>
                        <a:pt x="810" y="1451"/>
                        <a:pt x="810" y="1451"/>
                      </a:cubicBezTo>
                      <a:moveTo>
                        <a:pt x="782" y="1205"/>
                      </a:moveTo>
                      <a:cubicBezTo>
                        <a:pt x="797" y="1211"/>
                        <a:pt x="814" y="1212"/>
                        <a:pt x="831" y="1209"/>
                      </a:cubicBezTo>
                      <a:cubicBezTo>
                        <a:pt x="831" y="1218"/>
                        <a:pt x="830" y="1226"/>
                        <a:pt x="830" y="1229"/>
                      </a:cubicBezTo>
                      <a:cubicBezTo>
                        <a:pt x="835" y="1232"/>
                        <a:pt x="842" y="1238"/>
                        <a:pt x="851" y="1244"/>
                      </a:cubicBezTo>
                      <a:cubicBezTo>
                        <a:pt x="842" y="1249"/>
                        <a:pt x="830" y="1251"/>
                        <a:pt x="821" y="1251"/>
                      </a:cubicBezTo>
                      <a:cubicBezTo>
                        <a:pt x="820" y="1237"/>
                        <a:pt x="803" y="1227"/>
                        <a:pt x="783" y="1233"/>
                      </a:cubicBezTo>
                      <a:cubicBezTo>
                        <a:pt x="784" y="1224"/>
                        <a:pt x="784" y="1215"/>
                        <a:pt x="782" y="1205"/>
                      </a:cubicBezTo>
                      <a:moveTo>
                        <a:pt x="672" y="1394"/>
                      </a:moveTo>
                      <a:cubicBezTo>
                        <a:pt x="673" y="1391"/>
                        <a:pt x="675" y="1388"/>
                        <a:pt x="676" y="1385"/>
                      </a:cubicBezTo>
                      <a:cubicBezTo>
                        <a:pt x="679" y="1407"/>
                        <a:pt x="679" y="1407"/>
                        <a:pt x="679" y="1407"/>
                      </a:cubicBezTo>
                      <a:cubicBezTo>
                        <a:pt x="678" y="1408"/>
                        <a:pt x="676" y="1409"/>
                        <a:pt x="675" y="1410"/>
                      </a:cubicBezTo>
                      <a:cubicBezTo>
                        <a:pt x="672" y="1394"/>
                        <a:pt x="672" y="1394"/>
                        <a:pt x="672" y="1394"/>
                      </a:cubicBezTo>
                      <a:moveTo>
                        <a:pt x="673" y="1412"/>
                      </a:moveTo>
                      <a:cubicBezTo>
                        <a:pt x="668" y="1415"/>
                        <a:pt x="664" y="1418"/>
                        <a:pt x="661" y="1421"/>
                      </a:cubicBezTo>
                      <a:cubicBezTo>
                        <a:pt x="663" y="1415"/>
                        <a:pt x="667" y="1407"/>
                        <a:pt x="671" y="1397"/>
                      </a:cubicBezTo>
                      <a:cubicBezTo>
                        <a:pt x="673" y="1412"/>
                        <a:pt x="673" y="1412"/>
                        <a:pt x="673" y="1412"/>
                      </a:cubicBezTo>
                      <a:moveTo>
                        <a:pt x="677" y="1382"/>
                      </a:moveTo>
                      <a:cubicBezTo>
                        <a:pt x="679" y="1379"/>
                        <a:pt x="679" y="1379"/>
                        <a:pt x="679" y="1379"/>
                      </a:cubicBezTo>
                      <a:cubicBezTo>
                        <a:pt x="680" y="1378"/>
                        <a:pt x="681" y="1377"/>
                        <a:pt x="681" y="1377"/>
                      </a:cubicBezTo>
                      <a:cubicBezTo>
                        <a:pt x="686" y="1402"/>
                        <a:pt x="686" y="1402"/>
                        <a:pt x="686" y="1402"/>
                      </a:cubicBezTo>
                      <a:cubicBezTo>
                        <a:pt x="684" y="1403"/>
                        <a:pt x="683" y="1405"/>
                        <a:pt x="681" y="1406"/>
                      </a:cubicBezTo>
                      <a:cubicBezTo>
                        <a:pt x="677" y="1382"/>
                        <a:pt x="677" y="1382"/>
                        <a:pt x="677" y="1382"/>
                      </a:cubicBezTo>
                      <a:moveTo>
                        <a:pt x="683" y="1376"/>
                      </a:moveTo>
                      <a:cubicBezTo>
                        <a:pt x="685" y="1375"/>
                        <a:pt x="686" y="1374"/>
                        <a:pt x="688" y="1373"/>
                      </a:cubicBezTo>
                      <a:cubicBezTo>
                        <a:pt x="692" y="1398"/>
                        <a:pt x="692" y="1398"/>
                        <a:pt x="692" y="1398"/>
                      </a:cubicBezTo>
                      <a:cubicBezTo>
                        <a:pt x="690" y="1399"/>
                        <a:pt x="689" y="1400"/>
                        <a:pt x="687" y="1401"/>
                      </a:cubicBezTo>
                      <a:cubicBezTo>
                        <a:pt x="683" y="1376"/>
                        <a:pt x="683" y="1376"/>
                        <a:pt x="683" y="1376"/>
                      </a:cubicBezTo>
                      <a:moveTo>
                        <a:pt x="689" y="1372"/>
                      </a:moveTo>
                      <a:cubicBezTo>
                        <a:pt x="691" y="1370"/>
                        <a:pt x="692" y="1369"/>
                        <a:pt x="693" y="1368"/>
                      </a:cubicBezTo>
                      <a:cubicBezTo>
                        <a:pt x="698" y="1394"/>
                        <a:pt x="698" y="1394"/>
                        <a:pt x="698" y="1394"/>
                      </a:cubicBezTo>
                      <a:cubicBezTo>
                        <a:pt x="696" y="1395"/>
                        <a:pt x="695" y="1396"/>
                        <a:pt x="693" y="1397"/>
                      </a:cubicBezTo>
                      <a:cubicBezTo>
                        <a:pt x="689" y="1372"/>
                        <a:pt x="689" y="1372"/>
                        <a:pt x="689" y="1372"/>
                      </a:cubicBezTo>
                      <a:moveTo>
                        <a:pt x="695" y="1367"/>
                      </a:moveTo>
                      <a:cubicBezTo>
                        <a:pt x="697" y="1366"/>
                        <a:pt x="698" y="1364"/>
                        <a:pt x="699" y="1363"/>
                      </a:cubicBezTo>
                      <a:cubicBezTo>
                        <a:pt x="704" y="1389"/>
                        <a:pt x="704" y="1389"/>
                        <a:pt x="704" y="1389"/>
                      </a:cubicBezTo>
                      <a:cubicBezTo>
                        <a:pt x="702" y="1390"/>
                        <a:pt x="701" y="1391"/>
                        <a:pt x="699" y="1393"/>
                      </a:cubicBezTo>
                      <a:cubicBezTo>
                        <a:pt x="695" y="1367"/>
                        <a:pt x="695" y="1367"/>
                        <a:pt x="695" y="1367"/>
                      </a:cubicBezTo>
                      <a:moveTo>
                        <a:pt x="701" y="1362"/>
                      </a:moveTo>
                      <a:cubicBezTo>
                        <a:pt x="702" y="1360"/>
                        <a:pt x="704" y="1359"/>
                        <a:pt x="705" y="1357"/>
                      </a:cubicBezTo>
                      <a:cubicBezTo>
                        <a:pt x="710" y="1385"/>
                        <a:pt x="710" y="1385"/>
                        <a:pt x="710" y="1385"/>
                      </a:cubicBezTo>
                      <a:cubicBezTo>
                        <a:pt x="708" y="1386"/>
                        <a:pt x="707" y="1387"/>
                        <a:pt x="705" y="1388"/>
                      </a:cubicBezTo>
                      <a:cubicBezTo>
                        <a:pt x="701" y="1362"/>
                        <a:pt x="701" y="1362"/>
                        <a:pt x="701" y="1362"/>
                      </a:cubicBezTo>
                      <a:moveTo>
                        <a:pt x="707" y="1356"/>
                      </a:moveTo>
                      <a:cubicBezTo>
                        <a:pt x="708" y="1354"/>
                        <a:pt x="710" y="1353"/>
                        <a:pt x="711" y="1351"/>
                      </a:cubicBezTo>
                      <a:cubicBezTo>
                        <a:pt x="716" y="1381"/>
                        <a:pt x="716" y="1381"/>
                        <a:pt x="716" y="1381"/>
                      </a:cubicBezTo>
                      <a:cubicBezTo>
                        <a:pt x="715" y="1382"/>
                        <a:pt x="713" y="1383"/>
                        <a:pt x="711" y="1384"/>
                      </a:cubicBezTo>
                      <a:cubicBezTo>
                        <a:pt x="707" y="1356"/>
                        <a:pt x="707" y="1356"/>
                        <a:pt x="707" y="1356"/>
                      </a:cubicBezTo>
                      <a:moveTo>
                        <a:pt x="713" y="1349"/>
                      </a:moveTo>
                      <a:cubicBezTo>
                        <a:pt x="715" y="1347"/>
                        <a:pt x="717" y="1344"/>
                        <a:pt x="719" y="1341"/>
                      </a:cubicBezTo>
                      <a:cubicBezTo>
                        <a:pt x="719" y="1344"/>
                        <a:pt x="719" y="1346"/>
                        <a:pt x="719" y="1349"/>
                      </a:cubicBezTo>
                      <a:cubicBezTo>
                        <a:pt x="720" y="1359"/>
                        <a:pt x="721" y="1368"/>
                        <a:pt x="723" y="1377"/>
                      </a:cubicBezTo>
                      <a:cubicBezTo>
                        <a:pt x="721" y="1378"/>
                        <a:pt x="719" y="1379"/>
                        <a:pt x="718" y="1380"/>
                      </a:cubicBezTo>
                      <a:cubicBezTo>
                        <a:pt x="713" y="1349"/>
                        <a:pt x="713" y="1349"/>
                        <a:pt x="713" y="1349"/>
                      </a:cubicBezTo>
                      <a:moveTo>
                        <a:pt x="720" y="1321"/>
                      </a:moveTo>
                      <a:cubicBezTo>
                        <a:pt x="678" y="1403"/>
                        <a:pt x="574" y="1415"/>
                        <a:pt x="511" y="1374"/>
                      </a:cubicBezTo>
                      <a:cubicBezTo>
                        <a:pt x="403" y="1303"/>
                        <a:pt x="464" y="1190"/>
                        <a:pt x="544" y="1181"/>
                      </a:cubicBezTo>
                      <a:cubicBezTo>
                        <a:pt x="603" y="1174"/>
                        <a:pt x="674" y="1224"/>
                        <a:pt x="672" y="1286"/>
                      </a:cubicBezTo>
                      <a:cubicBezTo>
                        <a:pt x="668" y="1291"/>
                        <a:pt x="661" y="1298"/>
                        <a:pt x="654" y="1304"/>
                      </a:cubicBezTo>
                      <a:cubicBezTo>
                        <a:pt x="652" y="1231"/>
                        <a:pt x="605" y="1205"/>
                        <a:pt x="557" y="1213"/>
                      </a:cubicBezTo>
                      <a:cubicBezTo>
                        <a:pt x="485" y="1225"/>
                        <a:pt x="478" y="1306"/>
                        <a:pt x="534" y="1342"/>
                      </a:cubicBezTo>
                      <a:cubicBezTo>
                        <a:pt x="587" y="1376"/>
                        <a:pt x="671" y="1356"/>
                        <a:pt x="699" y="1293"/>
                      </a:cubicBezTo>
                      <a:cubicBezTo>
                        <a:pt x="719" y="1249"/>
                        <a:pt x="719" y="1196"/>
                        <a:pt x="668" y="1148"/>
                      </a:cubicBezTo>
                      <a:cubicBezTo>
                        <a:pt x="624" y="1106"/>
                        <a:pt x="607" y="1078"/>
                        <a:pt x="622" y="1027"/>
                      </a:cubicBezTo>
                      <a:cubicBezTo>
                        <a:pt x="632" y="993"/>
                        <a:pt x="659" y="953"/>
                        <a:pt x="702" y="935"/>
                      </a:cubicBezTo>
                      <a:cubicBezTo>
                        <a:pt x="706" y="942"/>
                        <a:pt x="711" y="951"/>
                        <a:pt x="716" y="959"/>
                      </a:cubicBezTo>
                      <a:cubicBezTo>
                        <a:pt x="661" y="981"/>
                        <a:pt x="624" y="1065"/>
                        <a:pt x="677" y="1124"/>
                      </a:cubicBezTo>
                      <a:cubicBezTo>
                        <a:pt x="736" y="1188"/>
                        <a:pt x="744" y="1233"/>
                        <a:pt x="738" y="1270"/>
                      </a:cubicBezTo>
                      <a:cubicBezTo>
                        <a:pt x="729" y="1284"/>
                        <a:pt x="723" y="1301"/>
                        <a:pt x="720" y="1321"/>
                      </a:cubicBezTo>
                      <a:moveTo>
                        <a:pt x="583" y="1424"/>
                      </a:moveTo>
                      <a:cubicBezTo>
                        <a:pt x="570" y="1444"/>
                        <a:pt x="554" y="1469"/>
                        <a:pt x="540" y="1492"/>
                      </a:cubicBezTo>
                      <a:cubicBezTo>
                        <a:pt x="523" y="1495"/>
                        <a:pt x="505" y="1490"/>
                        <a:pt x="491" y="1478"/>
                      </a:cubicBezTo>
                      <a:cubicBezTo>
                        <a:pt x="468" y="1457"/>
                        <a:pt x="466" y="1421"/>
                        <a:pt x="487" y="1399"/>
                      </a:cubicBezTo>
                      <a:cubicBezTo>
                        <a:pt x="494" y="1391"/>
                        <a:pt x="504" y="1385"/>
                        <a:pt x="514" y="1383"/>
                      </a:cubicBezTo>
                      <a:cubicBezTo>
                        <a:pt x="531" y="1392"/>
                        <a:pt x="550" y="1398"/>
                        <a:pt x="570" y="1400"/>
                      </a:cubicBezTo>
                      <a:cubicBezTo>
                        <a:pt x="577" y="1407"/>
                        <a:pt x="581" y="1415"/>
                        <a:pt x="583" y="1424"/>
                      </a:cubicBezTo>
                      <a:moveTo>
                        <a:pt x="444" y="1449"/>
                      </a:moveTo>
                      <a:cubicBezTo>
                        <a:pt x="424" y="1451"/>
                        <a:pt x="404" y="1436"/>
                        <a:pt x="398" y="1412"/>
                      </a:cubicBezTo>
                      <a:cubicBezTo>
                        <a:pt x="405" y="1409"/>
                        <a:pt x="412" y="1405"/>
                        <a:pt x="418" y="1401"/>
                      </a:cubicBezTo>
                      <a:cubicBezTo>
                        <a:pt x="423" y="1415"/>
                        <a:pt x="433" y="1425"/>
                        <a:pt x="445" y="1428"/>
                      </a:cubicBezTo>
                      <a:cubicBezTo>
                        <a:pt x="444" y="1435"/>
                        <a:pt x="443" y="1442"/>
                        <a:pt x="444" y="1449"/>
                      </a:cubicBezTo>
                      <a:moveTo>
                        <a:pt x="338" y="1439"/>
                      </a:moveTo>
                      <a:cubicBezTo>
                        <a:pt x="333" y="1438"/>
                        <a:pt x="329" y="1436"/>
                        <a:pt x="324" y="1435"/>
                      </a:cubicBezTo>
                      <a:cubicBezTo>
                        <a:pt x="323" y="1429"/>
                        <a:pt x="322" y="1422"/>
                        <a:pt x="322" y="1415"/>
                      </a:cubicBezTo>
                      <a:cubicBezTo>
                        <a:pt x="327" y="1417"/>
                        <a:pt x="332" y="1418"/>
                        <a:pt x="336" y="1419"/>
                      </a:cubicBezTo>
                      <a:cubicBezTo>
                        <a:pt x="336" y="1425"/>
                        <a:pt x="336" y="1433"/>
                        <a:pt x="338" y="1439"/>
                      </a:cubicBezTo>
                      <a:moveTo>
                        <a:pt x="258" y="1346"/>
                      </a:moveTo>
                      <a:cubicBezTo>
                        <a:pt x="247" y="1304"/>
                        <a:pt x="270" y="1259"/>
                        <a:pt x="307" y="1256"/>
                      </a:cubicBezTo>
                      <a:cubicBezTo>
                        <a:pt x="319" y="1255"/>
                        <a:pt x="343" y="1262"/>
                        <a:pt x="338" y="1288"/>
                      </a:cubicBezTo>
                      <a:cubicBezTo>
                        <a:pt x="325" y="1256"/>
                        <a:pt x="290" y="1265"/>
                        <a:pt x="279" y="1294"/>
                      </a:cubicBezTo>
                      <a:cubicBezTo>
                        <a:pt x="265" y="1334"/>
                        <a:pt x="292" y="1366"/>
                        <a:pt x="325" y="1374"/>
                      </a:cubicBezTo>
                      <a:cubicBezTo>
                        <a:pt x="381" y="1388"/>
                        <a:pt x="420" y="1351"/>
                        <a:pt x="449" y="1298"/>
                      </a:cubicBezTo>
                      <a:cubicBezTo>
                        <a:pt x="451" y="1312"/>
                        <a:pt x="456" y="1326"/>
                        <a:pt x="465" y="1339"/>
                      </a:cubicBezTo>
                      <a:cubicBezTo>
                        <a:pt x="447" y="1367"/>
                        <a:pt x="427" y="1393"/>
                        <a:pt x="396" y="1406"/>
                      </a:cubicBezTo>
                      <a:cubicBezTo>
                        <a:pt x="353" y="1425"/>
                        <a:pt x="275" y="1406"/>
                        <a:pt x="258" y="1346"/>
                      </a:cubicBezTo>
                      <a:moveTo>
                        <a:pt x="320" y="1433"/>
                      </a:moveTo>
                      <a:cubicBezTo>
                        <a:pt x="316" y="1432"/>
                        <a:pt x="312" y="1430"/>
                        <a:pt x="308" y="1429"/>
                      </a:cubicBezTo>
                      <a:cubicBezTo>
                        <a:pt x="307" y="1423"/>
                        <a:pt x="307" y="1416"/>
                        <a:pt x="307" y="1409"/>
                      </a:cubicBezTo>
                      <a:cubicBezTo>
                        <a:pt x="311" y="1411"/>
                        <a:pt x="314" y="1412"/>
                        <a:pt x="318" y="1414"/>
                      </a:cubicBezTo>
                      <a:cubicBezTo>
                        <a:pt x="318" y="1420"/>
                        <a:pt x="318" y="1428"/>
                        <a:pt x="320" y="1433"/>
                      </a:cubicBezTo>
                      <a:moveTo>
                        <a:pt x="304" y="1427"/>
                      </a:moveTo>
                      <a:cubicBezTo>
                        <a:pt x="299" y="1424"/>
                        <a:pt x="295" y="1422"/>
                        <a:pt x="291" y="1420"/>
                      </a:cubicBezTo>
                      <a:cubicBezTo>
                        <a:pt x="290" y="1414"/>
                        <a:pt x="289" y="1406"/>
                        <a:pt x="290" y="1399"/>
                      </a:cubicBezTo>
                      <a:cubicBezTo>
                        <a:pt x="294" y="1402"/>
                        <a:pt x="299" y="1405"/>
                        <a:pt x="303" y="1407"/>
                      </a:cubicBezTo>
                      <a:cubicBezTo>
                        <a:pt x="302" y="1413"/>
                        <a:pt x="303" y="1420"/>
                        <a:pt x="304" y="1427"/>
                      </a:cubicBezTo>
                      <a:moveTo>
                        <a:pt x="265" y="1412"/>
                      </a:moveTo>
                      <a:cubicBezTo>
                        <a:pt x="257" y="1412"/>
                        <a:pt x="249" y="1413"/>
                        <a:pt x="243" y="1415"/>
                      </a:cubicBezTo>
                      <a:cubicBezTo>
                        <a:pt x="237" y="1398"/>
                        <a:pt x="245" y="1374"/>
                        <a:pt x="261" y="1367"/>
                      </a:cubicBezTo>
                      <a:cubicBezTo>
                        <a:pt x="264" y="1372"/>
                        <a:pt x="267" y="1377"/>
                        <a:pt x="271" y="1381"/>
                      </a:cubicBezTo>
                      <a:cubicBezTo>
                        <a:pt x="263" y="1388"/>
                        <a:pt x="262" y="1402"/>
                        <a:pt x="265" y="1412"/>
                      </a:cubicBezTo>
                      <a:moveTo>
                        <a:pt x="239" y="1417"/>
                      </a:moveTo>
                      <a:cubicBezTo>
                        <a:pt x="234" y="1419"/>
                        <a:pt x="230" y="1422"/>
                        <a:pt x="227" y="1425"/>
                      </a:cubicBezTo>
                      <a:cubicBezTo>
                        <a:pt x="202" y="1397"/>
                        <a:pt x="221" y="1349"/>
                        <a:pt x="252" y="1346"/>
                      </a:cubicBezTo>
                      <a:cubicBezTo>
                        <a:pt x="254" y="1352"/>
                        <a:pt x="256" y="1357"/>
                        <a:pt x="259" y="1362"/>
                      </a:cubicBezTo>
                      <a:cubicBezTo>
                        <a:pt x="239" y="1371"/>
                        <a:pt x="230" y="1400"/>
                        <a:pt x="239" y="1417"/>
                      </a:cubicBezTo>
                      <a:moveTo>
                        <a:pt x="257" y="1526"/>
                      </a:moveTo>
                      <a:cubicBezTo>
                        <a:pt x="240" y="1549"/>
                        <a:pt x="240" y="1549"/>
                        <a:pt x="240" y="1549"/>
                      </a:cubicBezTo>
                      <a:cubicBezTo>
                        <a:pt x="235" y="1545"/>
                        <a:pt x="231" y="1542"/>
                        <a:pt x="226" y="1538"/>
                      </a:cubicBezTo>
                      <a:cubicBezTo>
                        <a:pt x="259" y="1505"/>
                        <a:pt x="259" y="1505"/>
                        <a:pt x="259" y="1505"/>
                      </a:cubicBezTo>
                      <a:cubicBezTo>
                        <a:pt x="257" y="1512"/>
                        <a:pt x="256" y="1519"/>
                        <a:pt x="257" y="1526"/>
                      </a:cubicBezTo>
                      <a:moveTo>
                        <a:pt x="268" y="1546"/>
                      </a:moveTo>
                      <a:cubicBezTo>
                        <a:pt x="260" y="1560"/>
                        <a:pt x="260" y="1560"/>
                        <a:pt x="260" y="1560"/>
                      </a:cubicBezTo>
                      <a:cubicBezTo>
                        <a:pt x="254" y="1557"/>
                        <a:pt x="248" y="1554"/>
                        <a:pt x="243" y="1551"/>
                      </a:cubicBezTo>
                      <a:cubicBezTo>
                        <a:pt x="258" y="1531"/>
                        <a:pt x="258" y="1531"/>
                        <a:pt x="258" y="1531"/>
                      </a:cubicBezTo>
                      <a:cubicBezTo>
                        <a:pt x="260" y="1536"/>
                        <a:pt x="263" y="1541"/>
                        <a:pt x="268" y="1546"/>
                      </a:cubicBezTo>
                      <a:moveTo>
                        <a:pt x="224" y="1535"/>
                      </a:moveTo>
                      <a:cubicBezTo>
                        <a:pt x="218" y="1530"/>
                        <a:pt x="214" y="1525"/>
                        <a:pt x="210" y="1519"/>
                      </a:cubicBezTo>
                      <a:cubicBezTo>
                        <a:pt x="259" y="1480"/>
                        <a:pt x="259" y="1480"/>
                        <a:pt x="259" y="1480"/>
                      </a:cubicBezTo>
                      <a:cubicBezTo>
                        <a:pt x="263" y="1482"/>
                        <a:pt x="268" y="1483"/>
                        <a:pt x="273" y="1483"/>
                      </a:cubicBezTo>
                      <a:cubicBezTo>
                        <a:pt x="269" y="1486"/>
                        <a:pt x="265" y="1490"/>
                        <a:pt x="263" y="1496"/>
                      </a:cubicBezTo>
                      <a:cubicBezTo>
                        <a:pt x="224" y="1535"/>
                        <a:pt x="224" y="1535"/>
                        <a:pt x="224" y="1535"/>
                      </a:cubicBezTo>
                      <a:moveTo>
                        <a:pt x="207" y="1516"/>
                      </a:moveTo>
                      <a:cubicBezTo>
                        <a:pt x="204" y="1511"/>
                        <a:pt x="200" y="1506"/>
                        <a:pt x="198" y="1501"/>
                      </a:cubicBezTo>
                      <a:cubicBezTo>
                        <a:pt x="242" y="1472"/>
                        <a:pt x="242" y="1472"/>
                        <a:pt x="242" y="1472"/>
                      </a:cubicBezTo>
                      <a:cubicBezTo>
                        <a:pt x="246" y="1475"/>
                        <a:pt x="250" y="1477"/>
                        <a:pt x="255" y="1479"/>
                      </a:cubicBezTo>
                      <a:cubicBezTo>
                        <a:pt x="207" y="1516"/>
                        <a:pt x="207" y="1516"/>
                        <a:pt x="207" y="1516"/>
                      </a:cubicBezTo>
                      <a:moveTo>
                        <a:pt x="196" y="1497"/>
                      </a:moveTo>
                      <a:cubicBezTo>
                        <a:pt x="192" y="1491"/>
                        <a:pt x="190" y="1484"/>
                        <a:pt x="187" y="1477"/>
                      </a:cubicBezTo>
                      <a:cubicBezTo>
                        <a:pt x="229" y="1460"/>
                        <a:pt x="229" y="1460"/>
                        <a:pt x="229" y="1460"/>
                      </a:cubicBezTo>
                      <a:cubicBezTo>
                        <a:pt x="231" y="1463"/>
                        <a:pt x="235" y="1467"/>
                        <a:pt x="239" y="1470"/>
                      </a:cubicBezTo>
                      <a:cubicBezTo>
                        <a:pt x="196" y="1497"/>
                        <a:pt x="196" y="1497"/>
                        <a:pt x="196" y="1497"/>
                      </a:cubicBezTo>
                      <a:moveTo>
                        <a:pt x="186" y="1149"/>
                      </a:moveTo>
                      <a:cubicBezTo>
                        <a:pt x="181" y="1141"/>
                        <a:pt x="176" y="1134"/>
                        <a:pt x="172" y="1127"/>
                      </a:cubicBezTo>
                      <a:cubicBezTo>
                        <a:pt x="195" y="1133"/>
                        <a:pt x="225" y="1129"/>
                        <a:pt x="243" y="1096"/>
                      </a:cubicBezTo>
                      <a:cubicBezTo>
                        <a:pt x="244" y="1097"/>
                        <a:pt x="246" y="1098"/>
                        <a:pt x="247" y="1099"/>
                      </a:cubicBezTo>
                      <a:cubicBezTo>
                        <a:pt x="242" y="1109"/>
                        <a:pt x="238" y="1119"/>
                        <a:pt x="235" y="1129"/>
                      </a:cubicBezTo>
                      <a:cubicBezTo>
                        <a:pt x="219" y="1144"/>
                        <a:pt x="201" y="1150"/>
                        <a:pt x="186" y="1149"/>
                      </a:cubicBezTo>
                      <a:moveTo>
                        <a:pt x="233" y="1136"/>
                      </a:moveTo>
                      <a:cubicBezTo>
                        <a:pt x="232" y="1141"/>
                        <a:pt x="231" y="1145"/>
                        <a:pt x="230" y="1149"/>
                      </a:cubicBezTo>
                      <a:cubicBezTo>
                        <a:pt x="228" y="1147"/>
                        <a:pt x="226" y="1145"/>
                        <a:pt x="224" y="1143"/>
                      </a:cubicBezTo>
                      <a:cubicBezTo>
                        <a:pt x="227" y="1141"/>
                        <a:pt x="230" y="1139"/>
                        <a:pt x="233" y="1136"/>
                      </a:cubicBezTo>
                      <a:moveTo>
                        <a:pt x="151" y="954"/>
                      </a:moveTo>
                      <a:cubicBezTo>
                        <a:pt x="150" y="959"/>
                        <a:pt x="149" y="965"/>
                        <a:pt x="148" y="970"/>
                      </a:cubicBezTo>
                      <a:cubicBezTo>
                        <a:pt x="137" y="970"/>
                        <a:pt x="121" y="975"/>
                        <a:pt x="112" y="989"/>
                      </a:cubicBezTo>
                      <a:cubicBezTo>
                        <a:pt x="112" y="989"/>
                        <a:pt x="112" y="989"/>
                        <a:pt x="112" y="989"/>
                      </a:cubicBezTo>
                      <a:cubicBezTo>
                        <a:pt x="114" y="979"/>
                        <a:pt x="117" y="969"/>
                        <a:pt x="121" y="959"/>
                      </a:cubicBezTo>
                      <a:cubicBezTo>
                        <a:pt x="133" y="948"/>
                        <a:pt x="143" y="950"/>
                        <a:pt x="151" y="954"/>
                      </a:cubicBezTo>
                      <a:moveTo>
                        <a:pt x="128" y="947"/>
                      </a:moveTo>
                      <a:cubicBezTo>
                        <a:pt x="133" y="938"/>
                        <a:pt x="139" y="931"/>
                        <a:pt x="147" y="924"/>
                      </a:cubicBezTo>
                      <a:cubicBezTo>
                        <a:pt x="152" y="925"/>
                        <a:pt x="157" y="928"/>
                        <a:pt x="161" y="931"/>
                      </a:cubicBezTo>
                      <a:cubicBezTo>
                        <a:pt x="157" y="937"/>
                        <a:pt x="155" y="943"/>
                        <a:pt x="152" y="949"/>
                      </a:cubicBezTo>
                      <a:cubicBezTo>
                        <a:pt x="146" y="946"/>
                        <a:pt x="138" y="943"/>
                        <a:pt x="128" y="947"/>
                      </a:cubicBezTo>
                      <a:moveTo>
                        <a:pt x="148" y="976"/>
                      </a:moveTo>
                      <a:cubicBezTo>
                        <a:pt x="149" y="983"/>
                        <a:pt x="150" y="989"/>
                        <a:pt x="151" y="995"/>
                      </a:cubicBezTo>
                      <a:cubicBezTo>
                        <a:pt x="133" y="1009"/>
                        <a:pt x="122" y="1031"/>
                        <a:pt x="120" y="1054"/>
                      </a:cubicBezTo>
                      <a:cubicBezTo>
                        <a:pt x="111" y="1032"/>
                        <a:pt x="110" y="1013"/>
                        <a:pt x="111" y="999"/>
                      </a:cubicBezTo>
                      <a:cubicBezTo>
                        <a:pt x="119" y="983"/>
                        <a:pt x="136" y="976"/>
                        <a:pt x="148" y="976"/>
                      </a:cubicBezTo>
                      <a:moveTo>
                        <a:pt x="153" y="1000"/>
                      </a:moveTo>
                      <a:cubicBezTo>
                        <a:pt x="155" y="1005"/>
                        <a:pt x="157" y="1009"/>
                        <a:pt x="160" y="1013"/>
                      </a:cubicBezTo>
                      <a:cubicBezTo>
                        <a:pt x="140" y="1035"/>
                        <a:pt x="143" y="1070"/>
                        <a:pt x="163" y="1087"/>
                      </a:cubicBezTo>
                      <a:cubicBezTo>
                        <a:pt x="176" y="1099"/>
                        <a:pt x="210" y="1103"/>
                        <a:pt x="223" y="1082"/>
                      </a:cubicBezTo>
                      <a:cubicBezTo>
                        <a:pt x="228" y="1085"/>
                        <a:pt x="233" y="1089"/>
                        <a:pt x="238" y="1092"/>
                      </a:cubicBezTo>
                      <a:cubicBezTo>
                        <a:pt x="219" y="1129"/>
                        <a:pt x="187" y="1128"/>
                        <a:pt x="165" y="1119"/>
                      </a:cubicBezTo>
                      <a:cubicBezTo>
                        <a:pt x="151" y="1101"/>
                        <a:pt x="138" y="1086"/>
                        <a:pt x="128" y="1068"/>
                      </a:cubicBezTo>
                      <a:cubicBezTo>
                        <a:pt x="124" y="1043"/>
                        <a:pt x="132" y="1018"/>
                        <a:pt x="153" y="1000"/>
                      </a:cubicBezTo>
                      <a:moveTo>
                        <a:pt x="210" y="1072"/>
                      </a:moveTo>
                      <a:cubicBezTo>
                        <a:pt x="213" y="1074"/>
                        <a:pt x="216" y="1077"/>
                        <a:pt x="219" y="1079"/>
                      </a:cubicBezTo>
                      <a:cubicBezTo>
                        <a:pt x="206" y="1097"/>
                        <a:pt x="179" y="1093"/>
                        <a:pt x="167" y="1081"/>
                      </a:cubicBezTo>
                      <a:cubicBezTo>
                        <a:pt x="152" y="1067"/>
                        <a:pt x="147" y="1037"/>
                        <a:pt x="163" y="1017"/>
                      </a:cubicBezTo>
                      <a:cubicBezTo>
                        <a:pt x="166" y="1021"/>
                        <a:pt x="170" y="1024"/>
                        <a:pt x="173" y="1027"/>
                      </a:cubicBezTo>
                      <a:cubicBezTo>
                        <a:pt x="160" y="1051"/>
                        <a:pt x="174" y="1083"/>
                        <a:pt x="210" y="1072"/>
                      </a:cubicBezTo>
                      <a:moveTo>
                        <a:pt x="197" y="1062"/>
                      </a:moveTo>
                      <a:cubicBezTo>
                        <a:pt x="199" y="1064"/>
                        <a:pt x="202" y="1066"/>
                        <a:pt x="206" y="1069"/>
                      </a:cubicBezTo>
                      <a:cubicBezTo>
                        <a:pt x="179" y="1074"/>
                        <a:pt x="168" y="1050"/>
                        <a:pt x="178" y="1030"/>
                      </a:cubicBezTo>
                      <a:cubicBezTo>
                        <a:pt x="184" y="1034"/>
                        <a:pt x="192" y="1037"/>
                        <a:pt x="200" y="1038"/>
                      </a:cubicBezTo>
                      <a:cubicBezTo>
                        <a:pt x="195" y="1048"/>
                        <a:pt x="193" y="1056"/>
                        <a:pt x="197" y="1062"/>
                      </a:cubicBezTo>
                      <a:moveTo>
                        <a:pt x="320" y="875"/>
                      </a:moveTo>
                      <a:cubicBezTo>
                        <a:pt x="325" y="881"/>
                        <a:pt x="329" y="888"/>
                        <a:pt x="334" y="895"/>
                      </a:cubicBezTo>
                      <a:cubicBezTo>
                        <a:pt x="266" y="884"/>
                        <a:pt x="171" y="788"/>
                        <a:pt x="172" y="660"/>
                      </a:cubicBezTo>
                      <a:cubicBezTo>
                        <a:pt x="185" y="738"/>
                        <a:pt x="239" y="810"/>
                        <a:pt x="315" y="834"/>
                      </a:cubicBezTo>
                      <a:cubicBezTo>
                        <a:pt x="306" y="834"/>
                        <a:pt x="298" y="833"/>
                        <a:pt x="292" y="833"/>
                      </a:cubicBezTo>
                      <a:cubicBezTo>
                        <a:pt x="294" y="837"/>
                        <a:pt x="303" y="850"/>
                        <a:pt x="315" y="867"/>
                      </a:cubicBezTo>
                      <a:cubicBezTo>
                        <a:pt x="299" y="865"/>
                        <a:pt x="252" y="825"/>
                        <a:pt x="234" y="804"/>
                      </a:cubicBezTo>
                      <a:cubicBezTo>
                        <a:pt x="246" y="826"/>
                        <a:pt x="294" y="869"/>
                        <a:pt x="320" y="875"/>
                      </a:cubicBezTo>
                      <a:moveTo>
                        <a:pt x="306" y="840"/>
                      </a:moveTo>
                      <a:cubicBezTo>
                        <a:pt x="341" y="842"/>
                        <a:pt x="409" y="840"/>
                        <a:pt x="461" y="838"/>
                      </a:cubicBezTo>
                      <a:cubicBezTo>
                        <a:pt x="460" y="843"/>
                        <a:pt x="459" y="847"/>
                        <a:pt x="459" y="852"/>
                      </a:cubicBezTo>
                      <a:cubicBezTo>
                        <a:pt x="420" y="854"/>
                        <a:pt x="369" y="858"/>
                        <a:pt x="346" y="858"/>
                      </a:cubicBezTo>
                      <a:cubicBezTo>
                        <a:pt x="356" y="871"/>
                        <a:pt x="381" y="912"/>
                        <a:pt x="404" y="944"/>
                      </a:cubicBezTo>
                      <a:cubicBezTo>
                        <a:pt x="390" y="963"/>
                        <a:pt x="390" y="963"/>
                        <a:pt x="390" y="963"/>
                      </a:cubicBezTo>
                      <a:cubicBezTo>
                        <a:pt x="357" y="919"/>
                        <a:pt x="312" y="849"/>
                        <a:pt x="306" y="840"/>
                      </a:cubicBezTo>
                      <a:moveTo>
                        <a:pt x="456" y="726"/>
                      </a:moveTo>
                      <a:cubicBezTo>
                        <a:pt x="461" y="725"/>
                        <a:pt x="466" y="724"/>
                        <a:pt x="471" y="723"/>
                      </a:cubicBezTo>
                      <a:cubicBezTo>
                        <a:pt x="479" y="746"/>
                        <a:pt x="479" y="746"/>
                        <a:pt x="479" y="746"/>
                      </a:cubicBezTo>
                      <a:cubicBezTo>
                        <a:pt x="473" y="750"/>
                        <a:pt x="467" y="755"/>
                        <a:pt x="462" y="759"/>
                      </a:cubicBezTo>
                      <a:cubicBezTo>
                        <a:pt x="456" y="726"/>
                        <a:pt x="456" y="726"/>
                        <a:pt x="456" y="726"/>
                      </a:cubicBezTo>
                      <a:moveTo>
                        <a:pt x="457" y="762"/>
                      </a:moveTo>
                      <a:cubicBezTo>
                        <a:pt x="456" y="763"/>
                        <a:pt x="455" y="763"/>
                        <a:pt x="454" y="764"/>
                      </a:cubicBezTo>
                      <a:cubicBezTo>
                        <a:pt x="448" y="762"/>
                        <a:pt x="442" y="761"/>
                        <a:pt x="437" y="759"/>
                      </a:cubicBezTo>
                      <a:cubicBezTo>
                        <a:pt x="434" y="726"/>
                        <a:pt x="434" y="726"/>
                        <a:pt x="434" y="726"/>
                      </a:cubicBezTo>
                      <a:cubicBezTo>
                        <a:pt x="440" y="726"/>
                        <a:pt x="445" y="726"/>
                        <a:pt x="451" y="726"/>
                      </a:cubicBezTo>
                      <a:cubicBezTo>
                        <a:pt x="457" y="762"/>
                        <a:pt x="457" y="762"/>
                        <a:pt x="457" y="762"/>
                      </a:cubicBezTo>
                      <a:moveTo>
                        <a:pt x="532" y="713"/>
                      </a:moveTo>
                      <a:cubicBezTo>
                        <a:pt x="527" y="715"/>
                        <a:pt x="523" y="717"/>
                        <a:pt x="518" y="720"/>
                      </a:cubicBezTo>
                      <a:cubicBezTo>
                        <a:pt x="511" y="704"/>
                        <a:pt x="511" y="704"/>
                        <a:pt x="511" y="704"/>
                      </a:cubicBezTo>
                      <a:cubicBezTo>
                        <a:pt x="515" y="701"/>
                        <a:pt x="519" y="698"/>
                        <a:pt x="523" y="695"/>
                      </a:cubicBezTo>
                      <a:cubicBezTo>
                        <a:pt x="532" y="713"/>
                        <a:pt x="532" y="713"/>
                        <a:pt x="532" y="713"/>
                      </a:cubicBezTo>
                      <a:moveTo>
                        <a:pt x="527" y="691"/>
                      </a:moveTo>
                      <a:cubicBezTo>
                        <a:pt x="534" y="693"/>
                        <a:pt x="543" y="695"/>
                        <a:pt x="552" y="697"/>
                      </a:cubicBezTo>
                      <a:cubicBezTo>
                        <a:pt x="552" y="701"/>
                        <a:pt x="552" y="704"/>
                        <a:pt x="552" y="707"/>
                      </a:cubicBezTo>
                      <a:cubicBezTo>
                        <a:pt x="547" y="708"/>
                        <a:pt x="542" y="709"/>
                        <a:pt x="537" y="711"/>
                      </a:cubicBezTo>
                      <a:cubicBezTo>
                        <a:pt x="527" y="691"/>
                        <a:pt x="527" y="691"/>
                        <a:pt x="527" y="691"/>
                      </a:cubicBezTo>
                      <a:moveTo>
                        <a:pt x="514" y="722"/>
                      </a:moveTo>
                      <a:cubicBezTo>
                        <a:pt x="510" y="724"/>
                        <a:pt x="506" y="727"/>
                        <a:pt x="502" y="729"/>
                      </a:cubicBezTo>
                      <a:cubicBezTo>
                        <a:pt x="496" y="714"/>
                        <a:pt x="496" y="714"/>
                        <a:pt x="496" y="714"/>
                      </a:cubicBezTo>
                      <a:cubicBezTo>
                        <a:pt x="500" y="712"/>
                        <a:pt x="503" y="710"/>
                        <a:pt x="507" y="707"/>
                      </a:cubicBezTo>
                      <a:cubicBezTo>
                        <a:pt x="514" y="722"/>
                        <a:pt x="514" y="722"/>
                        <a:pt x="514" y="722"/>
                      </a:cubicBezTo>
                      <a:moveTo>
                        <a:pt x="498" y="732"/>
                      </a:moveTo>
                      <a:cubicBezTo>
                        <a:pt x="493" y="735"/>
                        <a:pt x="488" y="739"/>
                        <a:pt x="483" y="742"/>
                      </a:cubicBezTo>
                      <a:cubicBezTo>
                        <a:pt x="476" y="722"/>
                        <a:pt x="476" y="722"/>
                        <a:pt x="476" y="722"/>
                      </a:cubicBezTo>
                      <a:cubicBezTo>
                        <a:pt x="481" y="720"/>
                        <a:pt x="486" y="718"/>
                        <a:pt x="491" y="716"/>
                      </a:cubicBezTo>
                      <a:cubicBezTo>
                        <a:pt x="498" y="732"/>
                        <a:pt x="498" y="732"/>
                        <a:pt x="498" y="732"/>
                      </a:cubicBezTo>
                      <a:moveTo>
                        <a:pt x="601" y="729"/>
                      </a:moveTo>
                      <a:cubicBezTo>
                        <a:pt x="561" y="724"/>
                        <a:pt x="519" y="744"/>
                        <a:pt x="493" y="773"/>
                      </a:cubicBezTo>
                      <a:cubicBezTo>
                        <a:pt x="483" y="771"/>
                        <a:pt x="472" y="768"/>
                        <a:pt x="461" y="765"/>
                      </a:cubicBezTo>
                      <a:cubicBezTo>
                        <a:pt x="494" y="743"/>
                        <a:pt x="560" y="683"/>
                        <a:pt x="601" y="729"/>
                      </a:cubicBezTo>
                      <a:moveTo>
                        <a:pt x="618" y="733"/>
                      </a:moveTo>
                      <a:cubicBezTo>
                        <a:pt x="616" y="732"/>
                        <a:pt x="613" y="731"/>
                        <a:pt x="610" y="730"/>
                      </a:cubicBezTo>
                      <a:cubicBezTo>
                        <a:pt x="604" y="723"/>
                        <a:pt x="598" y="717"/>
                        <a:pt x="591" y="713"/>
                      </a:cubicBezTo>
                      <a:cubicBezTo>
                        <a:pt x="591" y="711"/>
                        <a:pt x="591" y="708"/>
                        <a:pt x="592" y="706"/>
                      </a:cubicBezTo>
                      <a:cubicBezTo>
                        <a:pt x="601" y="708"/>
                        <a:pt x="611" y="710"/>
                        <a:pt x="619" y="712"/>
                      </a:cubicBezTo>
                      <a:cubicBezTo>
                        <a:pt x="618" y="719"/>
                        <a:pt x="618" y="726"/>
                        <a:pt x="618" y="733"/>
                      </a:cubicBezTo>
                      <a:moveTo>
                        <a:pt x="511" y="765"/>
                      </a:moveTo>
                      <a:cubicBezTo>
                        <a:pt x="554" y="730"/>
                        <a:pt x="616" y="721"/>
                        <a:pt x="657" y="768"/>
                      </a:cubicBezTo>
                      <a:cubicBezTo>
                        <a:pt x="682" y="796"/>
                        <a:pt x="679" y="831"/>
                        <a:pt x="661" y="853"/>
                      </a:cubicBezTo>
                      <a:cubicBezTo>
                        <a:pt x="648" y="868"/>
                        <a:pt x="621" y="876"/>
                        <a:pt x="602" y="869"/>
                      </a:cubicBezTo>
                      <a:cubicBezTo>
                        <a:pt x="598" y="876"/>
                        <a:pt x="590" y="888"/>
                        <a:pt x="577" y="895"/>
                      </a:cubicBezTo>
                      <a:cubicBezTo>
                        <a:pt x="548" y="910"/>
                        <a:pt x="527" y="889"/>
                        <a:pt x="526" y="867"/>
                      </a:cubicBezTo>
                      <a:cubicBezTo>
                        <a:pt x="526" y="840"/>
                        <a:pt x="548" y="823"/>
                        <a:pt x="576" y="825"/>
                      </a:cubicBezTo>
                      <a:cubicBezTo>
                        <a:pt x="574" y="803"/>
                        <a:pt x="574" y="803"/>
                        <a:pt x="574" y="803"/>
                      </a:cubicBezTo>
                      <a:cubicBezTo>
                        <a:pt x="584" y="796"/>
                        <a:pt x="584" y="796"/>
                        <a:pt x="584" y="796"/>
                      </a:cubicBezTo>
                      <a:cubicBezTo>
                        <a:pt x="586" y="811"/>
                        <a:pt x="591" y="834"/>
                        <a:pt x="609" y="846"/>
                      </a:cubicBezTo>
                      <a:cubicBezTo>
                        <a:pt x="629" y="860"/>
                        <a:pt x="651" y="848"/>
                        <a:pt x="655" y="821"/>
                      </a:cubicBezTo>
                      <a:cubicBezTo>
                        <a:pt x="660" y="783"/>
                        <a:pt x="631" y="759"/>
                        <a:pt x="591" y="754"/>
                      </a:cubicBezTo>
                      <a:cubicBezTo>
                        <a:pt x="554" y="749"/>
                        <a:pt x="491" y="782"/>
                        <a:pt x="487" y="844"/>
                      </a:cubicBezTo>
                      <a:cubicBezTo>
                        <a:pt x="486" y="866"/>
                        <a:pt x="487" y="897"/>
                        <a:pt x="509" y="916"/>
                      </a:cubicBezTo>
                      <a:cubicBezTo>
                        <a:pt x="553" y="954"/>
                        <a:pt x="603" y="924"/>
                        <a:pt x="614" y="908"/>
                      </a:cubicBezTo>
                      <a:cubicBezTo>
                        <a:pt x="620" y="917"/>
                        <a:pt x="620" y="917"/>
                        <a:pt x="620" y="917"/>
                      </a:cubicBezTo>
                      <a:cubicBezTo>
                        <a:pt x="607" y="939"/>
                        <a:pt x="580" y="952"/>
                        <a:pt x="552" y="954"/>
                      </a:cubicBezTo>
                      <a:cubicBezTo>
                        <a:pt x="508" y="917"/>
                        <a:pt x="508" y="917"/>
                        <a:pt x="508" y="917"/>
                      </a:cubicBezTo>
                      <a:cubicBezTo>
                        <a:pt x="484" y="898"/>
                        <a:pt x="484" y="898"/>
                        <a:pt x="484" y="898"/>
                      </a:cubicBezTo>
                      <a:cubicBezTo>
                        <a:pt x="479" y="894"/>
                        <a:pt x="474" y="891"/>
                        <a:pt x="469" y="889"/>
                      </a:cubicBezTo>
                      <a:cubicBezTo>
                        <a:pt x="459" y="842"/>
                        <a:pt x="473" y="795"/>
                        <a:pt x="511" y="765"/>
                      </a:cubicBezTo>
                      <a:moveTo>
                        <a:pt x="625" y="714"/>
                      </a:moveTo>
                      <a:cubicBezTo>
                        <a:pt x="632" y="715"/>
                        <a:pt x="638" y="717"/>
                        <a:pt x="644" y="719"/>
                      </a:cubicBezTo>
                      <a:cubicBezTo>
                        <a:pt x="641" y="727"/>
                        <a:pt x="640" y="735"/>
                        <a:pt x="640" y="743"/>
                      </a:cubicBezTo>
                      <a:cubicBezTo>
                        <a:pt x="635" y="740"/>
                        <a:pt x="630" y="737"/>
                        <a:pt x="624" y="735"/>
                      </a:cubicBezTo>
                      <a:cubicBezTo>
                        <a:pt x="624" y="728"/>
                        <a:pt x="624" y="721"/>
                        <a:pt x="625" y="714"/>
                      </a:cubicBezTo>
                      <a:moveTo>
                        <a:pt x="716" y="654"/>
                      </a:moveTo>
                      <a:cubicBezTo>
                        <a:pt x="715" y="656"/>
                        <a:pt x="714" y="658"/>
                        <a:pt x="713" y="659"/>
                      </a:cubicBezTo>
                      <a:cubicBezTo>
                        <a:pt x="691" y="658"/>
                        <a:pt x="672" y="672"/>
                        <a:pt x="659" y="689"/>
                      </a:cubicBezTo>
                      <a:cubicBezTo>
                        <a:pt x="652" y="687"/>
                        <a:pt x="643" y="685"/>
                        <a:pt x="634" y="683"/>
                      </a:cubicBezTo>
                      <a:cubicBezTo>
                        <a:pt x="647" y="657"/>
                        <a:pt x="671" y="635"/>
                        <a:pt x="707" y="636"/>
                      </a:cubicBezTo>
                      <a:cubicBezTo>
                        <a:pt x="706" y="641"/>
                        <a:pt x="705" y="646"/>
                        <a:pt x="704" y="650"/>
                      </a:cubicBezTo>
                      <a:cubicBezTo>
                        <a:pt x="705" y="651"/>
                        <a:pt x="710" y="652"/>
                        <a:pt x="716" y="654"/>
                      </a:cubicBezTo>
                      <a:moveTo>
                        <a:pt x="1014" y="200"/>
                      </a:moveTo>
                      <a:cubicBezTo>
                        <a:pt x="1015" y="202"/>
                        <a:pt x="1015" y="204"/>
                        <a:pt x="1015" y="207"/>
                      </a:cubicBezTo>
                      <a:cubicBezTo>
                        <a:pt x="991" y="224"/>
                        <a:pt x="991" y="224"/>
                        <a:pt x="991" y="224"/>
                      </a:cubicBezTo>
                      <a:cubicBezTo>
                        <a:pt x="991" y="221"/>
                        <a:pt x="991" y="219"/>
                        <a:pt x="991" y="216"/>
                      </a:cubicBezTo>
                      <a:cubicBezTo>
                        <a:pt x="1014" y="200"/>
                        <a:pt x="1014" y="200"/>
                        <a:pt x="1014" y="200"/>
                      </a:cubicBezTo>
                      <a:moveTo>
                        <a:pt x="991" y="214"/>
                      </a:moveTo>
                      <a:cubicBezTo>
                        <a:pt x="1000" y="204"/>
                        <a:pt x="1007" y="195"/>
                        <a:pt x="1013" y="190"/>
                      </a:cubicBezTo>
                      <a:cubicBezTo>
                        <a:pt x="1013" y="191"/>
                        <a:pt x="1013" y="194"/>
                        <a:pt x="1014" y="198"/>
                      </a:cubicBezTo>
                      <a:cubicBezTo>
                        <a:pt x="991" y="214"/>
                        <a:pt x="991" y="214"/>
                        <a:pt x="991" y="214"/>
                      </a:cubicBezTo>
                      <a:moveTo>
                        <a:pt x="1016" y="209"/>
                      </a:moveTo>
                      <a:cubicBezTo>
                        <a:pt x="1016" y="214"/>
                        <a:pt x="1016" y="214"/>
                        <a:pt x="1016" y="214"/>
                      </a:cubicBezTo>
                      <a:cubicBezTo>
                        <a:pt x="994" y="230"/>
                        <a:pt x="994" y="230"/>
                        <a:pt x="994" y="230"/>
                      </a:cubicBezTo>
                      <a:cubicBezTo>
                        <a:pt x="993" y="228"/>
                        <a:pt x="992" y="227"/>
                        <a:pt x="991" y="226"/>
                      </a:cubicBezTo>
                      <a:cubicBezTo>
                        <a:pt x="1016" y="209"/>
                        <a:pt x="1016" y="209"/>
                        <a:pt x="1016" y="209"/>
                      </a:cubicBezTo>
                      <a:moveTo>
                        <a:pt x="1017" y="216"/>
                      </a:moveTo>
                      <a:cubicBezTo>
                        <a:pt x="1018" y="222"/>
                        <a:pt x="1018" y="222"/>
                        <a:pt x="1018" y="222"/>
                      </a:cubicBezTo>
                      <a:cubicBezTo>
                        <a:pt x="997" y="236"/>
                        <a:pt x="997" y="236"/>
                        <a:pt x="997" y="236"/>
                      </a:cubicBezTo>
                      <a:cubicBezTo>
                        <a:pt x="997" y="234"/>
                        <a:pt x="996" y="233"/>
                        <a:pt x="995" y="231"/>
                      </a:cubicBezTo>
                      <a:cubicBezTo>
                        <a:pt x="1017" y="216"/>
                        <a:pt x="1017" y="216"/>
                        <a:pt x="1017" y="216"/>
                      </a:cubicBezTo>
                      <a:moveTo>
                        <a:pt x="1018" y="224"/>
                      </a:moveTo>
                      <a:cubicBezTo>
                        <a:pt x="1019" y="229"/>
                        <a:pt x="1019" y="229"/>
                        <a:pt x="1019" y="229"/>
                      </a:cubicBezTo>
                      <a:cubicBezTo>
                        <a:pt x="1000" y="241"/>
                        <a:pt x="1000" y="241"/>
                        <a:pt x="1000" y="241"/>
                      </a:cubicBezTo>
                      <a:cubicBezTo>
                        <a:pt x="1000" y="240"/>
                        <a:pt x="999" y="239"/>
                        <a:pt x="998" y="237"/>
                      </a:cubicBezTo>
                      <a:cubicBezTo>
                        <a:pt x="1018" y="224"/>
                        <a:pt x="1018" y="224"/>
                        <a:pt x="1018" y="224"/>
                      </a:cubicBezTo>
                      <a:moveTo>
                        <a:pt x="1019" y="231"/>
                      </a:moveTo>
                      <a:cubicBezTo>
                        <a:pt x="1020" y="236"/>
                        <a:pt x="1020" y="236"/>
                        <a:pt x="1020" y="236"/>
                      </a:cubicBezTo>
                      <a:cubicBezTo>
                        <a:pt x="1003" y="248"/>
                        <a:pt x="1003" y="248"/>
                        <a:pt x="1003" y="248"/>
                      </a:cubicBezTo>
                      <a:cubicBezTo>
                        <a:pt x="1002" y="246"/>
                        <a:pt x="1002" y="245"/>
                        <a:pt x="1001" y="243"/>
                      </a:cubicBezTo>
                      <a:cubicBezTo>
                        <a:pt x="1019" y="231"/>
                        <a:pt x="1019" y="231"/>
                        <a:pt x="1019" y="231"/>
                      </a:cubicBezTo>
                      <a:moveTo>
                        <a:pt x="1014" y="283"/>
                      </a:moveTo>
                      <a:cubicBezTo>
                        <a:pt x="1013" y="281"/>
                        <a:pt x="1012" y="280"/>
                        <a:pt x="1011" y="278"/>
                      </a:cubicBezTo>
                      <a:cubicBezTo>
                        <a:pt x="1025" y="269"/>
                        <a:pt x="1025" y="269"/>
                        <a:pt x="1025" y="269"/>
                      </a:cubicBezTo>
                      <a:cubicBezTo>
                        <a:pt x="1026" y="275"/>
                        <a:pt x="1026" y="275"/>
                        <a:pt x="1026" y="275"/>
                      </a:cubicBezTo>
                      <a:cubicBezTo>
                        <a:pt x="1014" y="283"/>
                        <a:pt x="1014" y="283"/>
                        <a:pt x="1014" y="283"/>
                      </a:cubicBezTo>
                      <a:moveTo>
                        <a:pt x="1026" y="277"/>
                      </a:moveTo>
                      <a:cubicBezTo>
                        <a:pt x="1026" y="280"/>
                        <a:pt x="1027" y="283"/>
                        <a:pt x="1027" y="287"/>
                      </a:cubicBezTo>
                      <a:cubicBezTo>
                        <a:pt x="1024" y="287"/>
                        <a:pt x="1020" y="288"/>
                        <a:pt x="1017" y="289"/>
                      </a:cubicBezTo>
                      <a:cubicBezTo>
                        <a:pt x="1017" y="287"/>
                        <a:pt x="1016" y="286"/>
                        <a:pt x="1015" y="284"/>
                      </a:cubicBezTo>
                      <a:cubicBezTo>
                        <a:pt x="1026" y="277"/>
                        <a:pt x="1026" y="277"/>
                        <a:pt x="1026" y="277"/>
                      </a:cubicBezTo>
                      <a:moveTo>
                        <a:pt x="1011" y="277"/>
                      </a:moveTo>
                      <a:cubicBezTo>
                        <a:pt x="1010" y="275"/>
                        <a:pt x="1009" y="274"/>
                        <a:pt x="1008" y="273"/>
                      </a:cubicBezTo>
                      <a:cubicBezTo>
                        <a:pt x="1024" y="262"/>
                        <a:pt x="1024" y="262"/>
                        <a:pt x="1024" y="262"/>
                      </a:cubicBezTo>
                      <a:cubicBezTo>
                        <a:pt x="1024" y="267"/>
                        <a:pt x="1024" y="267"/>
                        <a:pt x="1024" y="267"/>
                      </a:cubicBezTo>
                      <a:cubicBezTo>
                        <a:pt x="1011" y="277"/>
                        <a:pt x="1011" y="277"/>
                        <a:pt x="1011" y="277"/>
                      </a:cubicBezTo>
                      <a:moveTo>
                        <a:pt x="1007" y="271"/>
                      </a:moveTo>
                      <a:cubicBezTo>
                        <a:pt x="1007" y="269"/>
                        <a:pt x="1007" y="267"/>
                        <a:pt x="1007" y="264"/>
                      </a:cubicBezTo>
                      <a:cubicBezTo>
                        <a:pt x="1022" y="254"/>
                        <a:pt x="1022" y="254"/>
                        <a:pt x="1022" y="254"/>
                      </a:cubicBezTo>
                      <a:cubicBezTo>
                        <a:pt x="1023" y="260"/>
                        <a:pt x="1023" y="260"/>
                        <a:pt x="1023" y="260"/>
                      </a:cubicBezTo>
                      <a:cubicBezTo>
                        <a:pt x="1007" y="271"/>
                        <a:pt x="1007" y="271"/>
                        <a:pt x="1007" y="271"/>
                      </a:cubicBezTo>
                      <a:moveTo>
                        <a:pt x="1006" y="262"/>
                      </a:moveTo>
                      <a:cubicBezTo>
                        <a:pt x="1006" y="260"/>
                        <a:pt x="1006" y="259"/>
                        <a:pt x="1005" y="257"/>
                      </a:cubicBezTo>
                      <a:cubicBezTo>
                        <a:pt x="1021" y="246"/>
                        <a:pt x="1021" y="246"/>
                        <a:pt x="1021" y="246"/>
                      </a:cubicBezTo>
                      <a:cubicBezTo>
                        <a:pt x="1022" y="252"/>
                        <a:pt x="1022" y="252"/>
                        <a:pt x="1022" y="252"/>
                      </a:cubicBezTo>
                      <a:cubicBezTo>
                        <a:pt x="1006" y="262"/>
                        <a:pt x="1006" y="262"/>
                        <a:pt x="1006" y="262"/>
                      </a:cubicBezTo>
                      <a:moveTo>
                        <a:pt x="1005" y="255"/>
                      </a:moveTo>
                      <a:cubicBezTo>
                        <a:pt x="1004" y="253"/>
                        <a:pt x="1004" y="251"/>
                        <a:pt x="1003" y="249"/>
                      </a:cubicBezTo>
                      <a:cubicBezTo>
                        <a:pt x="1020" y="238"/>
                        <a:pt x="1020" y="238"/>
                        <a:pt x="1020" y="238"/>
                      </a:cubicBezTo>
                      <a:cubicBezTo>
                        <a:pt x="1021" y="244"/>
                        <a:pt x="1021" y="244"/>
                        <a:pt x="1021" y="244"/>
                      </a:cubicBezTo>
                      <a:cubicBezTo>
                        <a:pt x="1005" y="255"/>
                        <a:pt x="1005" y="255"/>
                        <a:pt x="1005" y="255"/>
                      </a:cubicBezTo>
                      <a:moveTo>
                        <a:pt x="1007" y="284"/>
                      </a:moveTo>
                      <a:cubicBezTo>
                        <a:pt x="1035" y="323"/>
                        <a:pt x="1015" y="355"/>
                        <a:pt x="994" y="376"/>
                      </a:cubicBezTo>
                      <a:cubicBezTo>
                        <a:pt x="987" y="372"/>
                        <a:pt x="980" y="369"/>
                        <a:pt x="973" y="367"/>
                      </a:cubicBezTo>
                      <a:cubicBezTo>
                        <a:pt x="988" y="347"/>
                        <a:pt x="1004" y="316"/>
                        <a:pt x="1007" y="284"/>
                      </a:cubicBezTo>
                      <a:moveTo>
                        <a:pt x="1027" y="319"/>
                      </a:moveTo>
                      <a:cubicBezTo>
                        <a:pt x="1049" y="322"/>
                        <a:pt x="1070" y="339"/>
                        <a:pt x="1072" y="364"/>
                      </a:cubicBezTo>
                      <a:cubicBezTo>
                        <a:pt x="1065" y="362"/>
                        <a:pt x="1058" y="361"/>
                        <a:pt x="1052" y="361"/>
                      </a:cubicBezTo>
                      <a:cubicBezTo>
                        <a:pt x="1050" y="348"/>
                        <a:pt x="1039" y="338"/>
                        <a:pt x="1027" y="335"/>
                      </a:cubicBezTo>
                      <a:cubicBezTo>
                        <a:pt x="1028" y="330"/>
                        <a:pt x="1028" y="325"/>
                        <a:pt x="1027" y="319"/>
                      </a:cubicBezTo>
                      <a:moveTo>
                        <a:pt x="1045" y="362"/>
                      </a:moveTo>
                      <a:cubicBezTo>
                        <a:pt x="1030" y="365"/>
                        <a:pt x="1017" y="373"/>
                        <a:pt x="1009" y="385"/>
                      </a:cubicBezTo>
                      <a:cubicBezTo>
                        <a:pt x="1007" y="383"/>
                        <a:pt x="1004" y="381"/>
                        <a:pt x="1002" y="380"/>
                      </a:cubicBezTo>
                      <a:cubicBezTo>
                        <a:pt x="1013" y="370"/>
                        <a:pt x="1022" y="357"/>
                        <a:pt x="1026" y="341"/>
                      </a:cubicBezTo>
                      <a:cubicBezTo>
                        <a:pt x="1035" y="344"/>
                        <a:pt x="1043" y="352"/>
                        <a:pt x="1045" y="362"/>
                      </a:cubicBezTo>
                      <a:moveTo>
                        <a:pt x="1028" y="414"/>
                      </a:moveTo>
                      <a:cubicBezTo>
                        <a:pt x="1039" y="429"/>
                        <a:pt x="1043" y="446"/>
                        <a:pt x="1044" y="463"/>
                      </a:cubicBezTo>
                      <a:cubicBezTo>
                        <a:pt x="1035" y="471"/>
                        <a:pt x="1035" y="471"/>
                        <a:pt x="1035" y="471"/>
                      </a:cubicBezTo>
                      <a:cubicBezTo>
                        <a:pt x="1035" y="454"/>
                        <a:pt x="1030" y="437"/>
                        <a:pt x="1019" y="422"/>
                      </a:cubicBezTo>
                      <a:cubicBezTo>
                        <a:pt x="991" y="379"/>
                        <a:pt x="933" y="369"/>
                        <a:pt x="891" y="399"/>
                      </a:cubicBezTo>
                      <a:cubicBezTo>
                        <a:pt x="862" y="420"/>
                        <a:pt x="843" y="458"/>
                        <a:pt x="844" y="493"/>
                      </a:cubicBezTo>
                      <a:cubicBezTo>
                        <a:pt x="835" y="491"/>
                        <a:pt x="835" y="491"/>
                        <a:pt x="835" y="491"/>
                      </a:cubicBezTo>
                      <a:cubicBezTo>
                        <a:pt x="834" y="453"/>
                        <a:pt x="854" y="413"/>
                        <a:pt x="885" y="390"/>
                      </a:cubicBezTo>
                      <a:cubicBezTo>
                        <a:pt x="932" y="356"/>
                        <a:pt x="996" y="367"/>
                        <a:pt x="1028" y="414"/>
                      </a:cubicBezTo>
                      <a:moveTo>
                        <a:pt x="1040" y="423"/>
                      </a:moveTo>
                      <a:cubicBezTo>
                        <a:pt x="1038" y="418"/>
                        <a:pt x="1035" y="412"/>
                        <a:pt x="1031" y="408"/>
                      </a:cubicBezTo>
                      <a:cubicBezTo>
                        <a:pt x="1048" y="388"/>
                        <a:pt x="1080" y="390"/>
                        <a:pt x="1097" y="417"/>
                      </a:cubicBezTo>
                      <a:cubicBezTo>
                        <a:pt x="1082" y="430"/>
                        <a:pt x="1082" y="430"/>
                        <a:pt x="1082" y="430"/>
                      </a:cubicBezTo>
                      <a:cubicBezTo>
                        <a:pt x="1072" y="415"/>
                        <a:pt x="1057" y="414"/>
                        <a:pt x="1040" y="423"/>
                      </a:cubicBezTo>
                      <a:moveTo>
                        <a:pt x="1078" y="433"/>
                      </a:moveTo>
                      <a:cubicBezTo>
                        <a:pt x="1050" y="458"/>
                        <a:pt x="1050" y="458"/>
                        <a:pt x="1050" y="458"/>
                      </a:cubicBezTo>
                      <a:cubicBezTo>
                        <a:pt x="1049" y="448"/>
                        <a:pt x="1047" y="438"/>
                        <a:pt x="1043" y="428"/>
                      </a:cubicBezTo>
                      <a:cubicBezTo>
                        <a:pt x="1056" y="421"/>
                        <a:pt x="1069" y="422"/>
                        <a:pt x="1078" y="433"/>
                      </a:cubicBezTo>
                      <a:moveTo>
                        <a:pt x="894" y="404"/>
                      </a:moveTo>
                      <a:cubicBezTo>
                        <a:pt x="933" y="376"/>
                        <a:pt x="987" y="386"/>
                        <a:pt x="1014" y="426"/>
                      </a:cubicBezTo>
                      <a:cubicBezTo>
                        <a:pt x="1025" y="441"/>
                        <a:pt x="1029" y="459"/>
                        <a:pt x="1029" y="476"/>
                      </a:cubicBezTo>
                      <a:cubicBezTo>
                        <a:pt x="1006" y="497"/>
                        <a:pt x="1006" y="497"/>
                        <a:pt x="1006" y="497"/>
                      </a:cubicBezTo>
                      <a:cubicBezTo>
                        <a:pt x="968" y="504"/>
                        <a:pt x="940" y="539"/>
                        <a:pt x="943" y="562"/>
                      </a:cubicBezTo>
                      <a:cubicBezTo>
                        <a:pt x="936" y="563"/>
                        <a:pt x="929" y="565"/>
                        <a:pt x="922" y="567"/>
                      </a:cubicBezTo>
                      <a:cubicBezTo>
                        <a:pt x="914" y="565"/>
                        <a:pt x="905" y="563"/>
                        <a:pt x="898" y="560"/>
                      </a:cubicBezTo>
                      <a:cubicBezTo>
                        <a:pt x="895" y="556"/>
                        <a:pt x="895" y="556"/>
                        <a:pt x="895" y="556"/>
                      </a:cubicBezTo>
                      <a:cubicBezTo>
                        <a:pt x="903" y="558"/>
                        <a:pt x="909" y="559"/>
                        <a:pt x="912" y="559"/>
                      </a:cubicBezTo>
                      <a:cubicBezTo>
                        <a:pt x="913" y="551"/>
                        <a:pt x="919" y="522"/>
                        <a:pt x="922" y="509"/>
                      </a:cubicBezTo>
                      <a:cubicBezTo>
                        <a:pt x="908" y="507"/>
                        <a:pt x="881" y="501"/>
                        <a:pt x="851" y="494"/>
                      </a:cubicBezTo>
                      <a:cubicBezTo>
                        <a:pt x="848" y="461"/>
                        <a:pt x="866" y="424"/>
                        <a:pt x="894" y="404"/>
                      </a:cubicBezTo>
                      <a:moveTo>
                        <a:pt x="1402" y="497"/>
                      </a:moveTo>
                      <a:cubicBezTo>
                        <a:pt x="1390" y="491"/>
                        <a:pt x="1361" y="471"/>
                        <a:pt x="1348" y="469"/>
                      </a:cubicBezTo>
                      <a:cubicBezTo>
                        <a:pt x="1417" y="580"/>
                        <a:pt x="1327" y="685"/>
                        <a:pt x="1267" y="692"/>
                      </a:cubicBezTo>
                      <a:cubicBezTo>
                        <a:pt x="1252" y="686"/>
                        <a:pt x="1239" y="680"/>
                        <a:pt x="1228" y="675"/>
                      </a:cubicBezTo>
                      <a:cubicBezTo>
                        <a:pt x="1244" y="669"/>
                        <a:pt x="1257" y="661"/>
                        <a:pt x="1264" y="654"/>
                      </a:cubicBezTo>
                      <a:cubicBezTo>
                        <a:pt x="1292" y="671"/>
                        <a:pt x="1316" y="663"/>
                        <a:pt x="1325" y="647"/>
                      </a:cubicBezTo>
                      <a:cubicBezTo>
                        <a:pt x="1335" y="630"/>
                        <a:pt x="1330" y="608"/>
                        <a:pt x="1315" y="598"/>
                      </a:cubicBezTo>
                      <a:cubicBezTo>
                        <a:pt x="1333" y="565"/>
                        <a:pt x="1338" y="522"/>
                        <a:pt x="1313" y="471"/>
                      </a:cubicBezTo>
                      <a:cubicBezTo>
                        <a:pt x="1307" y="480"/>
                        <a:pt x="1287" y="504"/>
                        <a:pt x="1278" y="509"/>
                      </a:cubicBezTo>
                      <a:cubicBezTo>
                        <a:pt x="1285" y="478"/>
                        <a:pt x="1296" y="445"/>
                        <a:pt x="1296" y="395"/>
                      </a:cubicBezTo>
                      <a:cubicBezTo>
                        <a:pt x="1333" y="415"/>
                        <a:pt x="1396" y="477"/>
                        <a:pt x="1402" y="497"/>
                      </a:cubicBezTo>
                      <a:moveTo>
                        <a:pt x="1450" y="576"/>
                      </a:moveTo>
                      <a:cubicBezTo>
                        <a:pt x="1449" y="577"/>
                        <a:pt x="1447" y="579"/>
                        <a:pt x="1446" y="580"/>
                      </a:cubicBezTo>
                      <a:cubicBezTo>
                        <a:pt x="1440" y="569"/>
                        <a:pt x="1440" y="569"/>
                        <a:pt x="1440" y="569"/>
                      </a:cubicBezTo>
                      <a:cubicBezTo>
                        <a:pt x="1446" y="568"/>
                        <a:pt x="1446" y="568"/>
                        <a:pt x="1446" y="568"/>
                      </a:cubicBezTo>
                      <a:cubicBezTo>
                        <a:pt x="1450" y="576"/>
                        <a:pt x="1450" y="576"/>
                        <a:pt x="1450" y="576"/>
                      </a:cubicBezTo>
                      <a:moveTo>
                        <a:pt x="1448" y="568"/>
                      </a:moveTo>
                      <a:cubicBezTo>
                        <a:pt x="1454" y="567"/>
                        <a:pt x="1458" y="566"/>
                        <a:pt x="1461" y="565"/>
                      </a:cubicBezTo>
                      <a:cubicBezTo>
                        <a:pt x="1458" y="568"/>
                        <a:pt x="1455" y="571"/>
                        <a:pt x="1452" y="574"/>
                      </a:cubicBezTo>
                      <a:cubicBezTo>
                        <a:pt x="1448" y="568"/>
                        <a:pt x="1448" y="568"/>
                        <a:pt x="1448" y="568"/>
                      </a:cubicBezTo>
                      <a:moveTo>
                        <a:pt x="1444" y="582"/>
                      </a:moveTo>
                      <a:cubicBezTo>
                        <a:pt x="1443" y="583"/>
                        <a:pt x="1441" y="585"/>
                        <a:pt x="1440" y="586"/>
                      </a:cubicBezTo>
                      <a:cubicBezTo>
                        <a:pt x="1431" y="571"/>
                        <a:pt x="1431" y="571"/>
                        <a:pt x="1431" y="571"/>
                      </a:cubicBezTo>
                      <a:cubicBezTo>
                        <a:pt x="1437" y="570"/>
                        <a:pt x="1437" y="570"/>
                        <a:pt x="1437" y="570"/>
                      </a:cubicBezTo>
                      <a:cubicBezTo>
                        <a:pt x="1444" y="582"/>
                        <a:pt x="1444" y="582"/>
                        <a:pt x="1444" y="582"/>
                      </a:cubicBezTo>
                      <a:moveTo>
                        <a:pt x="1438" y="588"/>
                      </a:moveTo>
                      <a:cubicBezTo>
                        <a:pt x="1437" y="589"/>
                        <a:pt x="1435" y="591"/>
                        <a:pt x="1434" y="592"/>
                      </a:cubicBezTo>
                      <a:cubicBezTo>
                        <a:pt x="1423" y="573"/>
                        <a:pt x="1423" y="573"/>
                        <a:pt x="1423" y="573"/>
                      </a:cubicBezTo>
                      <a:cubicBezTo>
                        <a:pt x="1428" y="572"/>
                        <a:pt x="1428" y="572"/>
                        <a:pt x="1428" y="572"/>
                      </a:cubicBezTo>
                      <a:cubicBezTo>
                        <a:pt x="1438" y="588"/>
                        <a:pt x="1438" y="588"/>
                        <a:pt x="1438" y="588"/>
                      </a:cubicBezTo>
                      <a:moveTo>
                        <a:pt x="1432" y="594"/>
                      </a:moveTo>
                      <a:cubicBezTo>
                        <a:pt x="1431" y="595"/>
                        <a:pt x="1429" y="596"/>
                        <a:pt x="1428" y="598"/>
                      </a:cubicBezTo>
                      <a:cubicBezTo>
                        <a:pt x="1414" y="575"/>
                        <a:pt x="1414" y="575"/>
                        <a:pt x="1414" y="575"/>
                      </a:cubicBezTo>
                      <a:cubicBezTo>
                        <a:pt x="1420" y="573"/>
                        <a:pt x="1420" y="573"/>
                        <a:pt x="1420" y="573"/>
                      </a:cubicBezTo>
                      <a:cubicBezTo>
                        <a:pt x="1432" y="594"/>
                        <a:pt x="1432" y="594"/>
                        <a:pt x="1432" y="594"/>
                      </a:cubicBezTo>
                      <a:moveTo>
                        <a:pt x="1426" y="599"/>
                      </a:moveTo>
                      <a:cubicBezTo>
                        <a:pt x="1424" y="601"/>
                        <a:pt x="1423" y="602"/>
                        <a:pt x="1421" y="604"/>
                      </a:cubicBezTo>
                      <a:cubicBezTo>
                        <a:pt x="1405" y="576"/>
                        <a:pt x="1405" y="576"/>
                        <a:pt x="1405" y="576"/>
                      </a:cubicBezTo>
                      <a:cubicBezTo>
                        <a:pt x="1412" y="575"/>
                        <a:pt x="1412" y="575"/>
                        <a:pt x="1412" y="575"/>
                      </a:cubicBezTo>
                      <a:cubicBezTo>
                        <a:pt x="1426" y="599"/>
                        <a:pt x="1426" y="599"/>
                        <a:pt x="1426" y="599"/>
                      </a:cubicBezTo>
                      <a:moveTo>
                        <a:pt x="1419" y="606"/>
                      </a:moveTo>
                      <a:cubicBezTo>
                        <a:pt x="1415" y="610"/>
                        <a:pt x="1415" y="610"/>
                        <a:pt x="1415" y="610"/>
                      </a:cubicBezTo>
                      <a:cubicBezTo>
                        <a:pt x="1396" y="578"/>
                        <a:pt x="1396" y="578"/>
                        <a:pt x="1396" y="578"/>
                      </a:cubicBezTo>
                      <a:cubicBezTo>
                        <a:pt x="1402" y="577"/>
                        <a:pt x="1402" y="577"/>
                        <a:pt x="1402" y="577"/>
                      </a:cubicBezTo>
                      <a:cubicBezTo>
                        <a:pt x="1419" y="606"/>
                        <a:pt x="1419" y="606"/>
                        <a:pt x="1419" y="606"/>
                      </a:cubicBezTo>
                      <a:moveTo>
                        <a:pt x="1413" y="611"/>
                      </a:moveTo>
                      <a:cubicBezTo>
                        <a:pt x="1409" y="615"/>
                        <a:pt x="1409" y="615"/>
                        <a:pt x="1409" y="615"/>
                      </a:cubicBezTo>
                      <a:cubicBezTo>
                        <a:pt x="1388" y="580"/>
                        <a:pt x="1388" y="580"/>
                        <a:pt x="1388" y="580"/>
                      </a:cubicBezTo>
                      <a:cubicBezTo>
                        <a:pt x="1394" y="579"/>
                        <a:pt x="1394" y="579"/>
                        <a:pt x="1394" y="579"/>
                      </a:cubicBezTo>
                      <a:cubicBezTo>
                        <a:pt x="1413" y="611"/>
                        <a:pt x="1413" y="611"/>
                        <a:pt x="1413" y="611"/>
                      </a:cubicBezTo>
                      <a:moveTo>
                        <a:pt x="1407" y="617"/>
                      </a:moveTo>
                      <a:cubicBezTo>
                        <a:pt x="1402" y="622"/>
                        <a:pt x="1402" y="622"/>
                        <a:pt x="1402" y="622"/>
                      </a:cubicBezTo>
                      <a:cubicBezTo>
                        <a:pt x="1379" y="582"/>
                        <a:pt x="1379" y="582"/>
                        <a:pt x="1379" y="582"/>
                      </a:cubicBezTo>
                      <a:cubicBezTo>
                        <a:pt x="1386" y="580"/>
                        <a:pt x="1386" y="580"/>
                        <a:pt x="1386" y="580"/>
                      </a:cubicBezTo>
                      <a:cubicBezTo>
                        <a:pt x="1407" y="617"/>
                        <a:pt x="1407" y="617"/>
                        <a:pt x="1407" y="617"/>
                      </a:cubicBezTo>
                      <a:moveTo>
                        <a:pt x="1401" y="623"/>
                      </a:moveTo>
                      <a:cubicBezTo>
                        <a:pt x="1396" y="628"/>
                        <a:pt x="1396" y="628"/>
                        <a:pt x="1396" y="628"/>
                      </a:cubicBezTo>
                      <a:cubicBezTo>
                        <a:pt x="1373" y="589"/>
                        <a:pt x="1373" y="589"/>
                        <a:pt x="1373" y="589"/>
                      </a:cubicBezTo>
                      <a:cubicBezTo>
                        <a:pt x="1374" y="587"/>
                        <a:pt x="1375" y="585"/>
                        <a:pt x="1375" y="582"/>
                      </a:cubicBezTo>
                      <a:cubicBezTo>
                        <a:pt x="1376" y="582"/>
                        <a:pt x="1376" y="582"/>
                        <a:pt x="1376" y="582"/>
                      </a:cubicBezTo>
                      <a:cubicBezTo>
                        <a:pt x="1401" y="623"/>
                        <a:pt x="1401" y="623"/>
                        <a:pt x="1401" y="623"/>
                      </a:cubicBezTo>
                      <a:moveTo>
                        <a:pt x="1394" y="629"/>
                      </a:moveTo>
                      <a:cubicBezTo>
                        <a:pt x="1390" y="633"/>
                        <a:pt x="1390" y="633"/>
                        <a:pt x="1390" y="633"/>
                      </a:cubicBezTo>
                      <a:cubicBezTo>
                        <a:pt x="1370" y="599"/>
                        <a:pt x="1370" y="599"/>
                        <a:pt x="1370" y="599"/>
                      </a:cubicBezTo>
                      <a:cubicBezTo>
                        <a:pt x="1371" y="597"/>
                        <a:pt x="1372" y="594"/>
                        <a:pt x="1372" y="592"/>
                      </a:cubicBezTo>
                      <a:cubicBezTo>
                        <a:pt x="1394" y="629"/>
                        <a:pt x="1394" y="629"/>
                        <a:pt x="1394" y="629"/>
                      </a:cubicBezTo>
                      <a:moveTo>
                        <a:pt x="1385" y="629"/>
                      </a:moveTo>
                      <a:cubicBezTo>
                        <a:pt x="1379" y="623"/>
                        <a:pt x="1372" y="618"/>
                        <a:pt x="1364" y="614"/>
                      </a:cubicBezTo>
                      <a:cubicBezTo>
                        <a:pt x="1366" y="610"/>
                        <a:pt x="1367" y="606"/>
                        <a:pt x="1369" y="602"/>
                      </a:cubicBezTo>
                      <a:cubicBezTo>
                        <a:pt x="1385" y="629"/>
                        <a:pt x="1385" y="629"/>
                        <a:pt x="1385" y="629"/>
                      </a:cubicBezTo>
                      <a:moveTo>
                        <a:pt x="1309" y="682"/>
                      </a:moveTo>
                      <a:cubicBezTo>
                        <a:pt x="1314" y="678"/>
                        <a:pt x="1319" y="674"/>
                        <a:pt x="1324" y="669"/>
                      </a:cubicBezTo>
                      <a:cubicBezTo>
                        <a:pt x="1340" y="681"/>
                        <a:pt x="1343" y="709"/>
                        <a:pt x="1331" y="724"/>
                      </a:cubicBezTo>
                      <a:cubicBezTo>
                        <a:pt x="1326" y="722"/>
                        <a:pt x="1322" y="719"/>
                        <a:pt x="1317" y="717"/>
                      </a:cubicBezTo>
                      <a:cubicBezTo>
                        <a:pt x="1322" y="705"/>
                        <a:pt x="1319" y="690"/>
                        <a:pt x="1309" y="682"/>
                      </a:cubicBezTo>
                      <a:moveTo>
                        <a:pt x="1329" y="664"/>
                      </a:moveTo>
                      <a:cubicBezTo>
                        <a:pt x="1334" y="659"/>
                        <a:pt x="1339" y="653"/>
                        <a:pt x="1343" y="647"/>
                      </a:cubicBezTo>
                      <a:cubicBezTo>
                        <a:pt x="1373" y="666"/>
                        <a:pt x="1377" y="710"/>
                        <a:pt x="1354" y="736"/>
                      </a:cubicBezTo>
                      <a:cubicBezTo>
                        <a:pt x="1349" y="733"/>
                        <a:pt x="1343" y="730"/>
                        <a:pt x="1338" y="727"/>
                      </a:cubicBezTo>
                      <a:cubicBezTo>
                        <a:pt x="1350" y="709"/>
                        <a:pt x="1347" y="678"/>
                        <a:pt x="1329" y="664"/>
                      </a:cubicBezTo>
                      <a:moveTo>
                        <a:pt x="1170" y="769"/>
                      </a:moveTo>
                      <a:cubicBezTo>
                        <a:pt x="1171" y="765"/>
                        <a:pt x="1173" y="761"/>
                        <a:pt x="1174" y="758"/>
                      </a:cubicBezTo>
                      <a:cubicBezTo>
                        <a:pt x="1181" y="773"/>
                        <a:pt x="1188" y="786"/>
                        <a:pt x="1192" y="796"/>
                      </a:cubicBezTo>
                      <a:cubicBezTo>
                        <a:pt x="1189" y="784"/>
                        <a:pt x="1183" y="770"/>
                        <a:pt x="1176" y="754"/>
                      </a:cubicBezTo>
                      <a:cubicBezTo>
                        <a:pt x="1178" y="749"/>
                        <a:pt x="1180" y="744"/>
                        <a:pt x="1182" y="740"/>
                      </a:cubicBezTo>
                      <a:cubicBezTo>
                        <a:pt x="1190" y="757"/>
                        <a:pt x="1198" y="774"/>
                        <a:pt x="1204" y="784"/>
                      </a:cubicBezTo>
                      <a:cubicBezTo>
                        <a:pt x="1199" y="772"/>
                        <a:pt x="1192" y="754"/>
                        <a:pt x="1185" y="736"/>
                      </a:cubicBezTo>
                      <a:cubicBezTo>
                        <a:pt x="1187" y="731"/>
                        <a:pt x="1189" y="727"/>
                        <a:pt x="1191" y="724"/>
                      </a:cubicBezTo>
                      <a:cubicBezTo>
                        <a:pt x="1200" y="744"/>
                        <a:pt x="1209" y="764"/>
                        <a:pt x="1215" y="776"/>
                      </a:cubicBezTo>
                      <a:cubicBezTo>
                        <a:pt x="1210" y="761"/>
                        <a:pt x="1202" y="741"/>
                        <a:pt x="1193" y="720"/>
                      </a:cubicBezTo>
                      <a:cubicBezTo>
                        <a:pt x="1195" y="715"/>
                        <a:pt x="1198" y="712"/>
                        <a:pt x="1200" y="709"/>
                      </a:cubicBezTo>
                      <a:cubicBezTo>
                        <a:pt x="1208" y="726"/>
                        <a:pt x="1216" y="742"/>
                        <a:pt x="1221" y="753"/>
                      </a:cubicBezTo>
                      <a:cubicBezTo>
                        <a:pt x="1217" y="740"/>
                        <a:pt x="1210" y="724"/>
                        <a:pt x="1203" y="706"/>
                      </a:cubicBezTo>
                      <a:cubicBezTo>
                        <a:pt x="1205" y="704"/>
                        <a:pt x="1207" y="702"/>
                        <a:pt x="1208" y="702"/>
                      </a:cubicBezTo>
                      <a:cubicBezTo>
                        <a:pt x="1209" y="702"/>
                        <a:pt x="1211" y="702"/>
                        <a:pt x="1213" y="703"/>
                      </a:cubicBezTo>
                      <a:cubicBezTo>
                        <a:pt x="1220" y="719"/>
                        <a:pt x="1227" y="734"/>
                        <a:pt x="1233" y="744"/>
                      </a:cubicBezTo>
                      <a:cubicBezTo>
                        <a:pt x="1229" y="733"/>
                        <a:pt x="1223" y="719"/>
                        <a:pt x="1217" y="704"/>
                      </a:cubicBezTo>
                      <a:cubicBezTo>
                        <a:pt x="1221" y="705"/>
                        <a:pt x="1225" y="706"/>
                        <a:pt x="1230" y="708"/>
                      </a:cubicBezTo>
                      <a:cubicBezTo>
                        <a:pt x="1234" y="717"/>
                        <a:pt x="1238" y="725"/>
                        <a:pt x="1242" y="731"/>
                      </a:cubicBezTo>
                      <a:cubicBezTo>
                        <a:pt x="1240" y="725"/>
                        <a:pt x="1237" y="718"/>
                        <a:pt x="1233" y="709"/>
                      </a:cubicBezTo>
                      <a:cubicBezTo>
                        <a:pt x="1256" y="718"/>
                        <a:pt x="1288" y="734"/>
                        <a:pt x="1320" y="750"/>
                      </a:cubicBezTo>
                      <a:cubicBezTo>
                        <a:pt x="1369" y="773"/>
                        <a:pt x="1415" y="797"/>
                        <a:pt x="1420" y="805"/>
                      </a:cubicBezTo>
                      <a:cubicBezTo>
                        <a:pt x="1421" y="808"/>
                        <a:pt x="1419" y="814"/>
                        <a:pt x="1416" y="822"/>
                      </a:cubicBezTo>
                      <a:cubicBezTo>
                        <a:pt x="1411" y="814"/>
                        <a:pt x="1407" y="807"/>
                        <a:pt x="1404" y="802"/>
                      </a:cubicBezTo>
                      <a:cubicBezTo>
                        <a:pt x="1407" y="808"/>
                        <a:pt x="1410" y="817"/>
                        <a:pt x="1415" y="826"/>
                      </a:cubicBezTo>
                      <a:cubicBezTo>
                        <a:pt x="1414" y="829"/>
                        <a:pt x="1412" y="832"/>
                        <a:pt x="1411" y="836"/>
                      </a:cubicBezTo>
                      <a:cubicBezTo>
                        <a:pt x="1404" y="824"/>
                        <a:pt x="1398" y="813"/>
                        <a:pt x="1393" y="805"/>
                      </a:cubicBezTo>
                      <a:cubicBezTo>
                        <a:pt x="1397" y="815"/>
                        <a:pt x="1403" y="826"/>
                        <a:pt x="1409" y="839"/>
                      </a:cubicBezTo>
                      <a:cubicBezTo>
                        <a:pt x="1408" y="842"/>
                        <a:pt x="1406" y="846"/>
                        <a:pt x="1405" y="849"/>
                      </a:cubicBezTo>
                      <a:cubicBezTo>
                        <a:pt x="1396" y="833"/>
                        <a:pt x="1387" y="818"/>
                        <a:pt x="1381" y="808"/>
                      </a:cubicBezTo>
                      <a:cubicBezTo>
                        <a:pt x="1386" y="820"/>
                        <a:pt x="1394" y="836"/>
                        <a:pt x="1403" y="853"/>
                      </a:cubicBezTo>
                      <a:cubicBezTo>
                        <a:pt x="1401" y="856"/>
                        <a:pt x="1400" y="860"/>
                        <a:pt x="1398" y="863"/>
                      </a:cubicBezTo>
                      <a:cubicBezTo>
                        <a:pt x="1390" y="848"/>
                        <a:pt x="1381" y="833"/>
                        <a:pt x="1375" y="824"/>
                      </a:cubicBezTo>
                      <a:cubicBezTo>
                        <a:pt x="1380" y="835"/>
                        <a:pt x="1388" y="850"/>
                        <a:pt x="1396" y="867"/>
                      </a:cubicBezTo>
                      <a:cubicBezTo>
                        <a:pt x="1395" y="870"/>
                        <a:pt x="1393" y="872"/>
                        <a:pt x="1392" y="875"/>
                      </a:cubicBezTo>
                      <a:cubicBezTo>
                        <a:pt x="1380" y="853"/>
                        <a:pt x="1367" y="830"/>
                        <a:pt x="1359" y="816"/>
                      </a:cubicBezTo>
                      <a:cubicBezTo>
                        <a:pt x="1365" y="832"/>
                        <a:pt x="1377" y="855"/>
                        <a:pt x="1390" y="879"/>
                      </a:cubicBezTo>
                      <a:cubicBezTo>
                        <a:pt x="1388" y="882"/>
                        <a:pt x="1386" y="885"/>
                        <a:pt x="1385" y="888"/>
                      </a:cubicBezTo>
                      <a:cubicBezTo>
                        <a:pt x="1372" y="865"/>
                        <a:pt x="1358" y="840"/>
                        <a:pt x="1349" y="826"/>
                      </a:cubicBezTo>
                      <a:cubicBezTo>
                        <a:pt x="1356" y="843"/>
                        <a:pt x="1369" y="867"/>
                        <a:pt x="1382" y="892"/>
                      </a:cubicBezTo>
                      <a:cubicBezTo>
                        <a:pt x="1381" y="895"/>
                        <a:pt x="1379" y="897"/>
                        <a:pt x="1378" y="899"/>
                      </a:cubicBezTo>
                      <a:cubicBezTo>
                        <a:pt x="1365" y="876"/>
                        <a:pt x="1350" y="849"/>
                        <a:pt x="1341" y="835"/>
                      </a:cubicBezTo>
                      <a:cubicBezTo>
                        <a:pt x="1348" y="852"/>
                        <a:pt x="1362" y="877"/>
                        <a:pt x="1375" y="903"/>
                      </a:cubicBezTo>
                      <a:cubicBezTo>
                        <a:pt x="1373" y="906"/>
                        <a:pt x="1372" y="908"/>
                        <a:pt x="1370" y="909"/>
                      </a:cubicBezTo>
                      <a:cubicBezTo>
                        <a:pt x="1358" y="887"/>
                        <a:pt x="1344" y="861"/>
                        <a:pt x="1335" y="848"/>
                      </a:cubicBezTo>
                      <a:cubicBezTo>
                        <a:pt x="1342" y="864"/>
                        <a:pt x="1354" y="887"/>
                        <a:pt x="1367" y="912"/>
                      </a:cubicBezTo>
                      <a:cubicBezTo>
                        <a:pt x="1366" y="912"/>
                        <a:pt x="1366" y="912"/>
                        <a:pt x="1366" y="912"/>
                      </a:cubicBezTo>
                      <a:cubicBezTo>
                        <a:pt x="1364" y="913"/>
                        <a:pt x="1361" y="912"/>
                        <a:pt x="1358" y="912"/>
                      </a:cubicBezTo>
                      <a:cubicBezTo>
                        <a:pt x="1345" y="888"/>
                        <a:pt x="1330" y="862"/>
                        <a:pt x="1321" y="848"/>
                      </a:cubicBezTo>
                      <a:cubicBezTo>
                        <a:pt x="1328" y="864"/>
                        <a:pt x="1340" y="886"/>
                        <a:pt x="1352" y="910"/>
                      </a:cubicBezTo>
                      <a:cubicBezTo>
                        <a:pt x="1349" y="910"/>
                        <a:pt x="1346" y="908"/>
                        <a:pt x="1343" y="907"/>
                      </a:cubicBezTo>
                      <a:cubicBezTo>
                        <a:pt x="1335" y="894"/>
                        <a:pt x="1329" y="882"/>
                        <a:pt x="1323" y="874"/>
                      </a:cubicBezTo>
                      <a:cubicBezTo>
                        <a:pt x="1327" y="883"/>
                        <a:pt x="1332" y="894"/>
                        <a:pt x="1338" y="906"/>
                      </a:cubicBezTo>
                      <a:cubicBezTo>
                        <a:pt x="1336" y="905"/>
                        <a:pt x="1333" y="904"/>
                        <a:pt x="1329" y="902"/>
                      </a:cubicBezTo>
                      <a:cubicBezTo>
                        <a:pt x="1321" y="887"/>
                        <a:pt x="1312" y="871"/>
                        <a:pt x="1306" y="862"/>
                      </a:cubicBezTo>
                      <a:cubicBezTo>
                        <a:pt x="1310" y="872"/>
                        <a:pt x="1317" y="886"/>
                        <a:pt x="1325" y="901"/>
                      </a:cubicBezTo>
                      <a:cubicBezTo>
                        <a:pt x="1320" y="899"/>
                        <a:pt x="1315" y="897"/>
                        <a:pt x="1311" y="895"/>
                      </a:cubicBezTo>
                      <a:cubicBezTo>
                        <a:pt x="1302" y="879"/>
                        <a:pt x="1293" y="864"/>
                        <a:pt x="1287" y="854"/>
                      </a:cubicBezTo>
                      <a:cubicBezTo>
                        <a:pt x="1291" y="865"/>
                        <a:pt x="1298" y="878"/>
                        <a:pt x="1306" y="893"/>
                      </a:cubicBezTo>
                      <a:cubicBezTo>
                        <a:pt x="1270" y="878"/>
                        <a:pt x="1225" y="857"/>
                        <a:pt x="1191" y="841"/>
                      </a:cubicBezTo>
                      <a:cubicBezTo>
                        <a:pt x="1193" y="836"/>
                        <a:pt x="1194" y="831"/>
                        <a:pt x="1194" y="828"/>
                      </a:cubicBezTo>
                      <a:cubicBezTo>
                        <a:pt x="1197" y="819"/>
                        <a:pt x="1181" y="809"/>
                        <a:pt x="1157" y="798"/>
                      </a:cubicBezTo>
                      <a:cubicBezTo>
                        <a:pt x="1160" y="790"/>
                        <a:pt x="1164" y="782"/>
                        <a:pt x="1168" y="773"/>
                      </a:cubicBezTo>
                      <a:cubicBezTo>
                        <a:pt x="1174" y="786"/>
                        <a:pt x="1180" y="798"/>
                        <a:pt x="1184" y="806"/>
                      </a:cubicBezTo>
                      <a:cubicBezTo>
                        <a:pt x="1181" y="796"/>
                        <a:pt x="1175" y="783"/>
                        <a:pt x="1170" y="769"/>
                      </a:cubicBezTo>
                      <a:moveTo>
                        <a:pt x="1188" y="826"/>
                      </a:moveTo>
                      <a:cubicBezTo>
                        <a:pt x="1139" y="844"/>
                        <a:pt x="1071" y="860"/>
                        <a:pt x="1054" y="856"/>
                      </a:cubicBezTo>
                      <a:cubicBezTo>
                        <a:pt x="1032" y="850"/>
                        <a:pt x="986" y="752"/>
                        <a:pt x="988" y="746"/>
                      </a:cubicBezTo>
                      <a:cubicBezTo>
                        <a:pt x="998" y="737"/>
                        <a:pt x="1054" y="766"/>
                        <a:pt x="1079" y="774"/>
                      </a:cubicBezTo>
                      <a:cubicBezTo>
                        <a:pt x="1134" y="792"/>
                        <a:pt x="1190" y="818"/>
                        <a:pt x="1188" y="826"/>
                      </a:cubicBezTo>
                      <a:moveTo>
                        <a:pt x="1419" y="1021"/>
                      </a:moveTo>
                      <a:cubicBezTo>
                        <a:pt x="1411" y="1017"/>
                        <a:pt x="1401" y="1012"/>
                        <a:pt x="1395" y="1008"/>
                      </a:cubicBezTo>
                      <a:cubicBezTo>
                        <a:pt x="1390" y="985"/>
                        <a:pt x="1390" y="985"/>
                        <a:pt x="1390" y="985"/>
                      </a:cubicBezTo>
                      <a:cubicBezTo>
                        <a:pt x="1398" y="981"/>
                        <a:pt x="1418" y="976"/>
                        <a:pt x="1435" y="980"/>
                      </a:cubicBezTo>
                      <a:cubicBezTo>
                        <a:pt x="1459" y="986"/>
                        <a:pt x="1471" y="991"/>
                        <a:pt x="1465" y="1004"/>
                      </a:cubicBezTo>
                      <a:cubicBezTo>
                        <a:pt x="1462" y="994"/>
                        <a:pt x="1440" y="984"/>
                        <a:pt x="1427" y="988"/>
                      </a:cubicBezTo>
                      <a:cubicBezTo>
                        <a:pt x="1413" y="991"/>
                        <a:pt x="1409" y="1008"/>
                        <a:pt x="1419" y="1021"/>
                      </a:cubicBezTo>
                      <a:moveTo>
                        <a:pt x="1401" y="1067"/>
                      </a:moveTo>
                      <a:cubicBezTo>
                        <a:pt x="1368" y="1055"/>
                        <a:pt x="1368" y="1055"/>
                        <a:pt x="1368" y="1055"/>
                      </a:cubicBezTo>
                      <a:cubicBezTo>
                        <a:pt x="1352" y="1033"/>
                        <a:pt x="1323" y="1024"/>
                        <a:pt x="1298" y="1029"/>
                      </a:cubicBezTo>
                      <a:cubicBezTo>
                        <a:pt x="1240" y="1007"/>
                        <a:pt x="1240" y="1007"/>
                        <a:pt x="1240" y="1007"/>
                      </a:cubicBezTo>
                      <a:cubicBezTo>
                        <a:pt x="1237" y="1001"/>
                        <a:pt x="1233" y="995"/>
                        <a:pt x="1229" y="989"/>
                      </a:cubicBezTo>
                      <a:cubicBezTo>
                        <a:pt x="1211" y="964"/>
                        <a:pt x="1186" y="941"/>
                        <a:pt x="1150" y="931"/>
                      </a:cubicBezTo>
                      <a:cubicBezTo>
                        <a:pt x="1161" y="911"/>
                        <a:pt x="1173" y="886"/>
                        <a:pt x="1182" y="865"/>
                      </a:cubicBezTo>
                      <a:cubicBezTo>
                        <a:pt x="1376" y="951"/>
                        <a:pt x="1376" y="951"/>
                        <a:pt x="1376" y="951"/>
                      </a:cubicBezTo>
                      <a:cubicBezTo>
                        <a:pt x="1378" y="958"/>
                        <a:pt x="1378" y="958"/>
                        <a:pt x="1378" y="958"/>
                      </a:cubicBezTo>
                      <a:cubicBezTo>
                        <a:pt x="1401" y="1067"/>
                        <a:pt x="1401" y="1067"/>
                        <a:pt x="1401" y="1067"/>
                      </a:cubicBezTo>
                      <a:moveTo>
                        <a:pt x="1318" y="1200"/>
                      </a:moveTo>
                      <a:cubicBezTo>
                        <a:pt x="1326" y="1210"/>
                        <a:pt x="1326" y="1210"/>
                        <a:pt x="1326" y="1210"/>
                      </a:cubicBezTo>
                      <a:cubicBezTo>
                        <a:pt x="1323" y="1211"/>
                        <a:pt x="1321" y="1212"/>
                        <a:pt x="1318" y="1213"/>
                      </a:cubicBezTo>
                      <a:cubicBezTo>
                        <a:pt x="1319" y="1209"/>
                        <a:pt x="1319" y="1204"/>
                        <a:pt x="1318" y="1200"/>
                      </a:cubicBezTo>
                      <a:moveTo>
                        <a:pt x="1317" y="1196"/>
                      </a:moveTo>
                      <a:cubicBezTo>
                        <a:pt x="1316" y="1194"/>
                        <a:pt x="1315" y="1192"/>
                        <a:pt x="1314" y="1189"/>
                      </a:cubicBezTo>
                      <a:cubicBezTo>
                        <a:pt x="1315" y="1189"/>
                        <a:pt x="1316" y="1189"/>
                        <a:pt x="1316" y="1189"/>
                      </a:cubicBezTo>
                      <a:cubicBezTo>
                        <a:pt x="1331" y="1209"/>
                        <a:pt x="1331" y="1209"/>
                        <a:pt x="1331" y="1209"/>
                      </a:cubicBezTo>
                      <a:cubicBezTo>
                        <a:pt x="1330" y="1209"/>
                        <a:pt x="1329" y="1209"/>
                        <a:pt x="1328" y="1210"/>
                      </a:cubicBezTo>
                      <a:cubicBezTo>
                        <a:pt x="1317" y="1196"/>
                        <a:pt x="1317" y="1196"/>
                        <a:pt x="1317" y="1196"/>
                      </a:cubicBezTo>
                      <a:moveTo>
                        <a:pt x="1253" y="1183"/>
                      </a:moveTo>
                      <a:cubicBezTo>
                        <a:pt x="1225" y="1176"/>
                        <a:pt x="1202" y="1162"/>
                        <a:pt x="1180" y="1147"/>
                      </a:cubicBezTo>
                      <a:cubicBezTo>
                        <a:pt x="1185" y="1140"/>
                        <a:pt x="1190" y="1134"/>
                        <a:pt x="1194" y="1128"/>
                      </a:cubicBezTo>
                      <a:cubicBezTo>
                        <a:pt x="1208" y="1147"/>
                        <a:pt x="1258" y="1167"/>
                        <a:pt x="1276" y="1162"/>
                      </a:cubicBezTo>
                      <a:cubicBezTo>
                        <a:pt x="1251" y="1160"/>
                        <a:pt x="1207" y="1138"/>
                        <a:pt x="1197" y="1123"/>
                      </a:cubicBezTo>
                      <a:cubicBezTo>
                        <a:pt x="1205" y="1106"/>
                        <a:pt x="1192" y="1083"/>
                        <a:pt x="1176" y="1069"/>
                      </a:cubicBezTo>
                      <a:cubicBezTo>
                        <a:pt x="1176" y="1069"/>
                        <a:pt x="1175" y="1068"/>
                        <a:pt x="1174" y="1067"/>
                      </a:cubicBezTo>
                      <a:cubicBezTo>
                        <a:pt x="1162" y="1057"/>
                        <a:pt x="1136" y="1043"/>
                        <a:pt x="1116" y="1061"/>
                      </a:cubicBezTo>
                      <a:cubicBezTo>
                        <a:pt x="1109" y="1067"/>
                        <a:pt x="1102" y="1074"/>
                        <a:pt x="1095" y="1081"/>
                      </a:cubicBezTo>
                      <a:cubicBezTo>
                        <a:pt x="1089" y="1078"/>
                        <a:pt x="1083" y="1075"/>
                        <a:pt x="1077" y="1074"/>
                      </a:cubicBezTo>
                      <a:cubicBezTo>
                        <a:pt x="1075" y="1067"/>
                        <a:pt x="1072" y="1061"/>
                        <a:pt x="1069" y="1054"/>
                      </a:cubicBezTo>
                      <a:cubicBezTo>
                        <a:pt x="1081" y="1045"/>
                        <a:pt x="1090" y="1034"/>
                        <a:pt x="1096" y="1023"/>
                      </a:cubicBezTo>
                      <a:cubicBezTo>
                        <a:pt x="1139" y="1018"/>
                        <a:pt x="1164" y="1039"/>
                        <a:pt x="1186" y="1064"/>
                      </a:cubicBezTo>
                      <a:cubicBezTo>
                        <a:pt x="1211" y="1093"/>
                        <a:pt x="1232" y="1129"/>
                        <a:pt x="1273" y="1140"/>
                      </a:cubicBezTo>
                      <a:cubicBezTo>
                        <a:pt x="1320" y="1153"/>
                        <a:pt x="1373" y="1119"/>
                        <a:pt x="1353" y="1070"/>
                      </a:cubicBezTo>
                      <a:cubicBezTo>
                        <a:pt x="1343" y="1045"/>
                        <a:pt x="1297" y="1040"/>
                        <a:pt x="1281" y="1069"/>
                      </a:cubicBezTo>
                      <a:cubicBezTo>
                        <a:pt x="1270" y="1087"/>
                        <a:pt x="1277" y="1110"/>
                        <a:pt x="1295" y="1116"/>
                      </a:cubicBezTo>
                      <a:cubicBezTo>
                        <a:pt x="1312" y="1121"/>
                        <a:pt x="1331" y="1114"/>
                        <a:pt x="1335" y="1097"/>
                      </a:cubicBezTo>
                      <a:cubicBezTo>
                        <a:pt x="1338" y="1083"/>
                        <a:pt x="1326" y="1069"/>
                        <a:pt x="1310" y="1073"/>
                      </a:cubicBezTo>
                      <a:cubicBezTo>
                        <a:pt x="1298" y="1076"/>
                        <a:pt x="1296" y="1091"/>
                        <a:pt x="1307" y="1096"/>
                      </a:cubicBezTo>
                      <a:cubicBezTo>
                        <a:pt x="1311" y="1097"/>
                        <a:pt x="1313" y="1094"/>
                        <a:pt x="1311" y="1091"/>
                      </a:cubicBezTo>
                      <a:cubicBezTo>
                        <a:pt x="1302" y="1087"/>
                        <a:pt x="1306" y="1078"/>
                        <a:pt x="1315" y="1078"/>
                      </a:cubicBezTo>
                      <a:cubicBezTo>
                        <a:pt x="1322" y="1079"/>
                        <a:pt x="1330" y="1084"/>
                        <a:pt x="1328" y="1094"/>
                      </a:cubicBezTo>
                      <a:cubicBezTo>
                        <a:pt x="1327" y="1107"/>
                        <a:pt x="1314" y="1112"/>
                        <a:pt x="1300" y="1109"/>
                      </a:cubicBezTo>
                      <a:cubicBezTo>
                        <a:pt x="1281" y="1105"/>
                        <a:pt x="1278" y="1085"/>
                        <a:pt x="1286" y="1071"/>
                      </a:cubicBezTo>
                      <a:cubicBezTo>
                        <a:pt x="1296" y="1053"/>
                        <a:pt x="1325" y="1049"/>
                        <a:pt x="1341" y="1064"/>
                      </a:cubicBezTo>
                      <a:cubicBezTo>
                        <a:pt x="1354" y="1076"/>
                        <a:pt x="1357" y="1098"/>
                        <a:pt x="1342" y="1115"/>
                      </a:cubicBezTo>
                      <a:cubicBezTo>
                        <a:pt x="1326" y="1135"/>
                        <a:pt x="1300" y="1137"/>
                        <a:pt x="1279" y="1127"/>
                      </a:cubicBezTo>
                      <a:cubicBezTo>
                        <a:pt x="1255" y="1115"/>
                        <a:pt x="1243" y="1086"/>
                        <a:pt x="1258" y="1060"/>
                      </a:cubicBezTo>
                      <a:cubicBezTo>
                        <a:pt x="1284" y="1017"/>
                        <a:pt x="1353" y="1028"/>
                        <a:pt x="1371" y="1073"/>
                      </a:cubicBezTo>
                      <a:cubicBezTo>
                        <a:pt x="1409" y="1166"/>
                        <a:pt x="1317" y="1199"/>
                        <a:pt x="1253" y="1183"/>
                      </a:cubicBezTo>
                      <a:moveTo>
                        <a:pt x="1297" y="1191"/>
                      </a:moveTo>
                      <a:cubicBezTo>
                        <a:pt x="1301" y="1191"/>
                        <a:pt x="1304" y="1191"/>
                        <a:pt x="1307" y="1190"/>
                      </a:cubicBezTo>
                      <a:cubicBezTo>
                        <a:pt x="1314" y="1198"/>
                        <a:pt x="1314" y="1207"/>
                        <a:pt x="1311" y="1216"/>
                      </a:cubicBezTo>
                      <a:cubicBezTo>
                        <a:pt x="1307" y="1218"/>
                        <a:pt x="1303" y="1220"/>
                        <a:pt x="1299" y="1222"/>
                      </a:cubicBezTo>
                      <a:cubicBezTo>
                        <a:pt x="1302" y="1212"/>
                        <a:pt x="1302" y="1201"/>
                        <a:pt x="1297" y="1191"/>
                      </a:cubicBezTo>
                      <a:moveTo>
                        <a:pt x="1278" y="1191"/>
                      </a:moveTo>
                      <a:cubicBezTo>
                        <a:pt x="1282" y="1191"/>
                        <a:pt x="1286" y="1191"/>
                        <a:pt x="1290" y="1191"/>
                      </a:cubicBezTo>
                      <a:cubicBezTo>
                        <a:pt x="1298" y="1202"/>
                        <a:pt x="1298" y="1215"/>
                        <a:pt x="1292" y="1226"/>
                      </a:cubicBezTo>
                      <a:cubicBezTo>
                        <a:pt x="1288" y="1229"/>
                        <a:pt x="1285" y="1231"/>
                        <a:pt x="1281" y="1233"/>
                      </a:cubicBezTo>
                      <a:cubicBezTo>
                        <a:pt x="1287" y="1221"/>
                        <a:pt x="1286" y="1204"/>
                        <a:pt x="1278" y="1191"/>
                      </a:cubicBezTo>
                      <a:moveTo>
                        <a:pt x="996" y="1354"/>
                      </a:moveTo>
                      <a:cubicBezTo>
                        <a:pt x="1003" y="1349"/>
                        <a:pt x="1003" y="1349"/>
                        <a:pt x="1003" y="1349"/>
                      </a:cubicBezTo>
                      <a:cubicBezTo>
                        <a:pt x="1007" y="1427"/>
                        <a:pt x="1007" y="1427"/>
                        <a:pt x="1007" y="1427"/>
                      </a:cubicBezTo>
                      <a:cubicBezTo>
                        <a:pt x="1005" y="1429"/>
                        <a:pt x="1003" y="1431"/>
                        <a:pt x="1001" y="1433"/>
                      </a:cubicBezTo>
                      <a:cubicBezTo>
                        <a:pt x="996" y="1354"/>
                        <a:pt x="996" y="1354"/>
                        <a:pt x="996" y="1354"/>
                      </a:cubicBezTo>
                      <a:moveTo>
                        <a:pt x="997" y="1435"/>
                      </a:moveTo>
                      <a:cubicBezTo>
                        <a:pt x="995" y="1437"/>
                        <a:pt x="992" y="1439"/>
                        <a:pt x="990" y="1441"/>
                      </a:cubicBezTo>
                      <a:cubicBezTo>
                        <a:pt x="987" y="1361"/>
                        <a:pt x="987" y="1361"/>
                        <a:pt x="987" y="1361"/>
                      </a:cubicBezTo>
                      <a:cubicBezTo>
                        <a:pt x="993" y="1356"/>
                        <a:pt x="993" y="1356"/>
                        <a:pt x="993" y="1356"/>
                      </a:cubicBezTo>
                      <a:cubicBezTo>
                        <a:pt x="997" y="1435"/>
                        <a:pt x="997" y="1435"/>
                        <a:pt x="997" y="1435"/>
                      </a:cubicBezTo>
                      <a:moveTo>
                        <a:pt x="1006" y="1346"/>
                      </a:moveTo>
                      <a:cubicBezTo>
                        <a:pt x="1013" y="1341"/>
                        <a:pt x="1013" y="1341"/>
                        <a:pt x="1013" y="1341"/>
                      </a:cubicBezTo>
                      <a:cubicBezTo>
                        <a:pt x="1017" y="1419"/>
                        <a:pt x="1017" y="1419"/>
                        <a:pt x="1017" y="1419"/>
                      </a:cubicBezTo>
                      <a:cubicBezTo>
                        <a:pt x="1015" y="1421"/>
                        <a:pt x="1013" y="1423"/>
                        <a:pt x="1010" y="1425"/>
                      </a:cubicBezTo>
                      <a:cubicBezTo>
                        <a:pt x="1006" y="1346"/>
                        <a:pt x="1006" y="1346"/>
                        <a:pt x="1006" y="1346"/>
                      </a:cubicBezTo>
                      <a:moveTo>
                        <a:pt x="1016" y="1338"/>
                      </a:moveTo>
                      <a:cubicBezTo>
                        <a:pt x="1023" y="1333"/>
                        <a:pt x="1023" y="1333"/>
                        <a:pt x="1023" y="1333"/>
                      </a:cubicBezTo>
                      <a:cubicBezTo>
                        <a:pt x="1027" y="1411"/>
                        <a:pt x="1027" y="1411"/>
                        <a:pt x="1027" y="1411"/>
                      </a:cubicBezTo>
                      <a:cubicBezTo>
                        <a:pt x="1025" y="1413"/>
                        <a:pt x="1023" y="1415"/>
                        <a:pt x="1020" y="1417"/>
                      </a:cubicBezTo>
                      <a:cubicBezTo>
                        <a:pt x="1016" y="1338"/>
                        <a:pt x="1016" y="1338"/>
                        <a:pt x="1016" y="1338"/>
                      </a:cubicBezTo>
                      <a:moveTo>
                        <a:pt x="1026" y="1331"/>
                      </a:moveTo>
                      <a:cubicBezTo>
                        <a:pt x="1032" y="1326"/>
                        <a:pt x="1032" y="1326"/>
                        <a:pt x="1032" y="1326"/>
                      </a:cubicBezTo>
                      <a:cubicBezTo>
                        <a:pt x="1036" y="1404"/>
                        <a:pt x="1036" y="1404"/>
                        <a:pt x="1036" y="1404"/>
                      </a:cubicBezTo>
                      <a:cubicBezTo>
                        <a:pt x="1030" y="1409"/>
                        <a:pt x="1030" y="1409"/>
                        <a:pt x="1030" y="1409"/>
                      </a:cubicBezTo>
                      <a:cubicBezTo>
                        <a:pt x="1026" y="1331"/>
                        <a:pt x="1026" y="1331"/>
                        <a:pt x="1026" y="1331"/>
                      </a:cubicBezTo>
                      <a:moveTo>
                        <a:pt x="1035" y="1324"/>
                      </a:moveTo>
                      <a:cubicBezTo>
                        <a:pt x="1040" y="1320"/>
                        <a:pt x="1040" y="1320"/>
                        <a:pt x="1040" y="1320"/>
                      </a:cubicBezTo>
                      <a:cubicBezTo>
                        <a:pt x="1044" y="1398"/>
                        <a:pt x="1044" y="1398"/>
                        <a:pt x="1044" y="1398"/>
                      </a:cubicBezTo>
                      <a:cubicBezTo>
                        <a:pt x="1039" y="1402"/>
                        <a:pt x="1039" y="1402"/>
                        <a:pt x="1039" y="1402"/>
                      </a:cubicBezTo>
                      <a:cubicBezTo>
                        <a:pt x="1035" y="1324"/>
                        <a:pt x="1035" y="1324"/>
                        <a:pt x="1035" y="1324"/>
                      </a:cubicBezTo>
                      <a:moveTo>
                        <a:pt x="1043" y="1318"/>
                      </a:moveTo>
                      <a:cubicBezTo>
                        <a:pt x="1047" y="1314"/>
                        <a:pt x="1047" y="1314"/>
                        <a:pt x="1047" y="1314"/>
                      </a:cubicBezTo>
                      <a:cubicBezTo>
                        <a:pt x="1052" y="1392"/>
                        <a:pt x="1052" y="1392"/>
                        <a:pt x="1052" y="1392"/>
                      </a:cubicBezTo>
                      <a:cubicBezTo>
                        <a:pt x="1047" y="1395"/>
                        <a:pt x="1047" y="1395"/>
                        <a:pt x="1047" y="1395"/>
                      </a:cubicBezTo>
                      <a:cubicBezTo>
                        <a:pt x="1043" y="1318"/>
                        <a:pt x="1043" y="1318"/>
                        <a:pt x="1043" y="1318"/>
                      </a:cubicBezTo>
                      <a:moveTo>
                        <a:pt x="1050" y="1312"/>
                      </a:moveTo>
                      <a:cubicBezTo>
                        <a:pt x="1055" y="1308"/>
                        <a:pt x="1055" y="1308"/>
                        <a:pt x="1055" y="1308"/>
                      </a:cubicBezTo>
                      <a:cubicBezTo>
                        <a:pt x="1059" y="1386"/>
                        <a:pt x="1059" y="1386"/>
                        <a:pt x="1059" y="1386"/>
                      </a:cubicBezTo>
                      <a:cubicBezTo>
                        <a:pt x="1054" y="1389"/>
                        <a:pt x="1054" y="1389"/>
                        <a:pt x="1054" y="1389"/>
                      </a:cubicBezTo>
                      <a:cubicBezTo>
                        <a:pt x="1050" y="1312"/>
                        <a:pt x="1050" y="1312"/>
                        <a:pt x="1050" y="1312"/>
                      </a:cubicBezTo>
                      <a:moveTo>
                        <a:pt x="1058" y="1306"/>
                      </a:moveTo>
                      <a:cubicBezTo>
                        <a:pt x="1059" y="1305"/>
                        <a:pt x="1061" y="1303"/>
                        <a:pt x="1063" y="1302"/>
                      </a:cubicBezTo>
                      <a:cubicBezTo>
                        <a:pt x="1067" y="1379"/>
                        <a:pt x="1067" y="1379"/>
                        <a:pt x="1067" y="1379"/>
                      </a:cubicBezTo>
                      <a:cubicBezTo>
                        <a:pt x="1062" y="1383"/>
                        <a:pt x="1062" y="1383"/>
                        <a:pt x="1062" y="1383"/>
                      </a:cubicBezTo>
                      <a:cubicBezTo>
                        <a:pt x="1058" y="1306"/>
                        <a:pt x="1058" y="1306"/>
                        <a:pt x="1058" y="1306"/>
                      </a:cubicBezTo>
                      <a:moveTo>
                        <a:pt x="1065" y="1300"/>
                      </a:moveTo>
                      <a:cubicBezTo>
                        <a:pt x="1067" y="1298"/>
                        <a:pt x="1069" y="1297"/>
                        <a:pt x="1071" y="1295"/>
                      </a:cubicBezTo>
                      <a:cubicBezTo>
                        <a:pt x="1073" y="1321"/>
                        <a:pt x="1075" y="1359"/>
                        <a:pt x="1076" y="1372"/>
                      </a:cubicBezTo>
                      <a:cubicBezTo>
                        <a:pt x="1074" y="1373"/>
                        <a:pt x="1072" y="1375"/>
                        <a:pt x="1069" y="1377"/>
                      </a:cubicBezTo>
                      <a:cubicBezTo>
                        <a:pt x="1065" y="1300"/>
                        <a:pt x="1065" y="1300"/>
                        <a:pt x="1065" y="1300"/>
                      </a:cubicBezTo>
                      <a:moveTo>
                        <a:pt x="802" y="1146"/>
                      </a:moveTo>
                      <a:cubicBezTo>
                        <a:pt x="719" y="1112"/>
                        <a:pt x="692" y="1057"/>
                        <a:pt x="716" y="1019"/>
                      </a:cubicBezTo>
                      <a:cubicBezTo>
                        <a:pt x="739" y="983"/>
                        <a:pt x="796" y="984"/>
                        <a:pt x="858" y="1009"/>
                      </a:cubicBezTo>
                      <a:cubicBezTo>
                        <a:pt x="870" y="1004"/>
                        <a:pt x="892" y="987"/>
                        <a:pt x="905" y="979"/>
                      </a:cubicBezTo>
                      <a:cubicBezTo>
                        <a:pt x="905" y="988"/>
                        <a:pt x="903" y="1014"/>
                        <a:pt x="903" y="1028"/>
                      </a:cubicBezTo>
                      <a:cubicBezTo>
                        <a:pt x="962" y="1042"/>
                        <a:pt x="984" y="1074"/>
                        <a:pt x="957" y="1121"/>
                      </a:cubicBezTo>
                      <a:cubicBezTo>
                        <a:pt x="939" y="1153"/>
                        <a:pt x="870" y="1173"/>
                        <a:pt x="802" y="1146"/>
                      </a:cubicBezTo>
                      <a:moveTo>
                        <a:pt x="945" y="1180"/>
                      </a:moveTo>
                      <a:cubicBezTo>
                        <a:pt x="933" y="1173"/>
                        <a:pt x="923" y="1165"/>
                        <a:pt x="917" y="1157"/>
                      </a:cubicBezTo>
                      <a:cubicBezTo>
                        <a:pt x="926" y="1154"/>
                        <a:pt x="935" y="1149"/>
                        <a:pt x="942" y="1145"/>
                      </a:cubicBezTo>
                      <a:cubicBezTo>
                        <a:pt x="945" y="1180"/>
                        <a:pt x="945" y="1180"/>
                        <a:pt x="945" y="1180"/>
                      </a:cubicBezTo>
                      <a:moveTo>
                        <a:pt x="847" y="1172"/>
                      </a:moveTo>
                      <a:cubicBezTo>
                        <a:pt x="849" y="1173"/>
                        <a:pt x="850" y="1175"/>
                        <a:pt x="852" y="1176"/>
                      </a:cubicBezTo>
                      <a:cubicBezTo>
                        <a:pt x="851" y="1238"/>
                        <a:pt x="851" y="1238"/>
                        <a:pt x="851" y="1238"/>
                      </a:cubicBezTo>
                      <a:cubicBezTo>
                        <a:pt x="846" y="1234"/>
                        <a:pt x="846" y="1234"/>
                        <a:pt x="846" y="1234"/>
                      </a:cubicBezTo>
                      <a:cubicBezTo>
                        <a:pt x="847" y="1172"/>
                        <a:pt x="847" y="1172"/>
                        <a:pt x="847" y="1172"/>
                      </a:cubicBezTo>
                      <a:moveTo>
                        <a:pt x="844" y="1170"/>
                      </a:moveTo>
                      <a:cubicBezTo>
                        <a:pt x="843" y="1231"/>
                        <a:pt x="843" y="1231"/>
                        <a:pt x="843" y="1231"/>
                      </a:cubicBezTo>
                      <a:cubicBezTo>
                        <a:pt x="841" y="1229"/>
                        <a:pt x="838" y="1228"/>
                        <a:pt x="837" y="1226"/>
                      </a:cubicBezTo>
                      <a:cubicBezTo>
                        <a:pt x="837" y="1218"/>
                        <a:pt x="837" y="1184"/>
                        <a:pt x="838" y="1165"/>
                      </a:cubicBezTo>
                      <a:cubicBezTo>
                        <a:pt x="840" y="1167"/>
                        <a:pt x="842" y="1168"/>
                        <a:pt x="844" y="1170"/>
                      </a:cubicBezTo>
                      <a:moveTo>
                        <a:pt x="832" y="1163"/>
                      </a:moveTo>
                      <a:cubicBezTo>
                        <a:pt x="832" y="1169"/>
                        <a:pt x="832" y="1176"/>
                        <a:pt x="832" y="1184"/>
                      </a:cubicBezTo>
                      <a:cubicBezTo>
                        <a:pt x="810" y="1185"/>
                        <a:pt x="791" y="1176"/>
                        <a:pt x="775" y="1167"/>
                      </a:cubicBezTo>
                      <a:cubicBezTo>
                        <a:pt x="772" y="1156"/>
                        <a:pt x="768" y="1145"/>
                        <a:pt x="763" y="1136"/>
                      </a:cubicBezTo>
                      <a:cubicBezTo>
                        <a:pt x="774" y="1142"/>
                        <a:pt x="786" y="1148"/>
                        <a:pt x="800" y="1154"/>
                      </a:cubicBezTo>
                      <a:cubicBezTo>
                        <a:pt x="811" y="1158"/>
                        <a:pt x="822" y="1161"/>
                        <a:pt x="832" y="1163"/>
                      </a:cubicBezTo>
                      <a:moveTo>
                        <a:pt x="659" y="1149"/>
                      </a:moveTo>
                      <a:cubicBezTo>
                        <a:pt x="709" y="1197"/>
                        <a:pt x="714" y="1251"/>
                        <a:pt x="696" y="1290"/>
                      </a:cubicBezTo>
                      <a:cubicBezTo>
                        <a:pt x="667" y="1353"/>
                        <a:pt x="580" y="1367"/>
                        <a:pt x="536" y="1336"/>
                      </a:cubicBezTo>
                      <a:cubicBezTo>
                        <a:pt x="482" y="1298"/>
                        <a:pt x="496" y="1231"/>
                        <a:pt x="560" y="1219"/>
                      </a:cubicBezTo>
                      <a:cubicBezTo>
                        <a:pt x="607" y="1210"/>
                        <a:pt x="652" y="1245"/>
                        <a:pt x="648" y="1309"/>
                      </a:cubicBezTo>
                      <a:cubicBezTo>
                        <a:pt x="643" y="1312"/>
                        <a:pt x="637" y="1315"/>
                        <a:pt x="633" y="1316"/>
                      </a:cubicBezTo>
                      <a:cubicBezTo>
                        <a:pt x="642" y="1258"/>
                        <a:pt x="609" y="1220"/>
                        <a:pt x="561" y="1231"/>
                      </a:cubicBezTo>
                      <a:cubicBezTo>
                        <a:pt x="519" y="1240"/>
                        <a:pt x="503" y="1298"/>
                        <a:pt x="551" y="1325"/>
                      </a:cubicBezTo>
                      <a:cubicBezTo>
                        <a:pt x="590" y="1348"/>
                        <a:pt x="670" y="1323"/>
                        <a:pt x="684" y="1276"/>
                      </a:cubicBezTo>
                      <a:cubicBezTo>
                        <a:pt x="695" y="1240"/>
                        <a:pt x="681" y="1202"/>
                        <a:pt x="631" y="1154"/>
                      </a:cubicBezTo>
                      <a:cubicBezTo>
                        <a:pt x="587" y="1111"/>
                        <a:pt x="555" y="1069"/>
                        <a:pt x="579" y="1005"/>
                      </a:cubicBezTo>
                      <a:cubicBezTo>
                        <a:pt x="591" y="972"/>
                        <a:pt x="639" y="918"/>
                        <a:pt x="691" y="911"/>
                      </a:cubicBezTo>
                      <a:cubicBezTo>
                        <a:pt x="692" y="914"/>
                        <a:pt x="696" y="921"/>
                        <a:pt x="700" y="930"/>
                      </a:cubicBezTo>
                      <a:cubicBezTo>
                        <a:pt x="658" y="947"/>
                        <a:pt x="626" y="990"/>
                        <a:pt x="616" y="1023"/>
                      </a:cubicBezTo>
                      <a:cubicBezTo>
                        <a:pt x="601" y="1074"/>
                        <a:pt x="615" y="1106"/>
                        <a:pt x="659" y="1149"/>
                      </a:cubicBezTo>
                      <a:moveTo>
                        <a:pt x="547" y="1251"/>
                      </a:moveTo>
                      <a:cubicBezTo>
                        <a:pt x="546" y="1252"/>
                        <a:pt x="546" y="1254"/>
                        <a:pt x="545" y="1256"/>
                      </a:cubicBezTo>
                      <a:cubicBezTo>
                        <a:pt x="539" y="1251"/>
                        <a:pt x="539" y="1251"/>
                        <a:pt x="539" y="1251"/>
                      </a:cubicBezTo>
                      <a:cubicBezTo>
                        <a:pt x="540" y="1250"/>
                        <a:pt x="541" y="1248"/>
                        <a:pt x="543" y="1247"/>
                      </a:cubicBezTo>
                      <a:cubicBezTo>
                        <a:pt x="547" y="1251"/>
                        <a:pt x="547" y="1251"/>
                        <a:pt x="547" y="1251"/>
                      </a:cubicBezTo>
                      <a:moveTo>
                        <a:pt x="544" y="1246"/>
                      </a:moveTo>
                      <a:cubicBezTo>
                        <a:pt x="548" y="1243"/>
                        <a:pt x="552" y="1240"/>
                        <a:pt x="557" y="1238"/>
                      </a:cubicBezTo>
                      <a:cubicBezTo>
                        <a:pt x="553" y="1242"/>
                        <a:pt x="551" y="1245"/>
                        <a:pt x="548" y="1249"/>
                      </a:cubicBezTo>
                      <a:cubicBezTo>
                        <a:pt x="544" y="1246"/>
                        <a:pt x="544" y="1246"/>
                        <a:pt x="544" y="1246"/>
                      </a:cubicBezTo>
                      <a:moveTo>
                        <a:pt x="544" y="1257"/>
                      </a:moveTo>
                      <a:cubicBezTo>
                        <a:pt x="543" y="1259"/>
                        <a:pt x="543" y="1260"/>
                        <a:pt x="542" y="1261"/>
                      </a:cubicBezTo>
                      <a:cubicBezTo>
                        <a:pt x="535" y="1256"/>
                        <a:pt x="535" y="1256"/>
                        <a:pt x="535" y="1256"/>
                      </a:cubicBezTo>
                      <a:cubicBezTo>
                        <a:pt x="536" y="1255"/>
                        <a:pt x="537" y="1254"/>
                        <a:pt x="538" y="1252"/>
                      </a:cubicBezTo>
                      <a:cubicBezTo>
                        <a:pt x="544" y="1257"/>
                        <a:pt x="544" y="1257"/>
                        <a:pt x="544" y="1257"/>
                      </a:cubicBezTo>
                      <a:moveTo>
                        <a:pt x="542" y="1263"/>
                      </a:moveTo>
                      <a:cubicBezTo>
                        <a:pt x="541" y="1265"/>
                        <a:pt x="541" y="1266"/>
                        <a:pt x="541" y="1267"/>
                      </a:cubicBezTo>
                      <a:cubicBezTo>
                        <a:pt x="533" y="1261"/>
                        <a:pt x="533" y="1261"/>
                        <a:pt x="533" y="1261"/>
                      </a:cubicBezTo>
                      <a:cubicBezTo>
                        <a:pt x="533" y="1260"/>
                        <a:pt x="534" y="1259"/>
                        <a:pt x="534" y="1258"/>
                      </a:cubicBezTo>
                      <a:cubicBezTo>
                        <a:pt x="542" y="1263"/>
                        <a:pt x="542" y="1263"/>
                        <a:pt x="542" y="1263"/>
                      </a:cubicBezTo>
                      <a:moveTo>
                        <a:pt x="540" y="1269"/>
                      </a:moveTo>
                      <a:cubicBezTo>
                        <a:pt x="540" y="1271"/>
                        <a:pt x="539" y="1272"/>
                        <a:pt x="539" y="1274"/>
                      </a:cubicBezTo>
                      <a:cubicBezTo>
                        <a:pt x="530" y="1267"/>
                        <a:pt x="530" y="1267"/>
                        <a:pt x="530" y="1267"/>
                      </a:cubicBezTo>
                      <a:cubicBezTo>
                        <a:pt x="531" y="1266"/>
                        <a:pt x="531" y="1264"/>
                        <a:pt x="532" y="1263"/>
                      </a:cubicBezTo>
                      <a:cubicBezTo>
                        <a:pt x="540" y="1269"/>
                        <a:pt x="540" y="1269"/>
                        <a:pt x="540" y="1269"/>
                      </a:cubicBezTo>
                      <a:moveTo>
                        <a:pt x="539" y="1276"/>
                      </a:moveTo>
                      <a:cubicBezTo>
                        <a:pt x="539" y="1278"/>
                        <a:pt x="539" y="1279"/>
                        <a:pt x="539" y="1281"/>
                      </a:cubicBezTo>
                      <a:cubicBezTo>
                        <a:pt x="529" y="1274"/>
                        <a:pt x="529" y="1274"/>
                        <a:pt x="529" y="1274"/>
                      </a:cubicBezTo>
                      <a:cubicBezTo>
                        <a:pt x="529" y="1272"/>
                        <a:pt x="529" y="1270"/>
                        <a:pt x="530" y="1269"/>
                      </a:cubicBezTo>
                      <a:cubicBezTo>
                        <a:pt x="539" y="1276"/>
                        <a:pt x="539" y="1276"/>
                        <a:pt x="539" y="1276"/>
                      </a:cubicBezTo>
                      <a:moveTo>
                        <a:pt x="538" y="1283"/>
                      </a:moveTo>
                      <a:cubicBezTo>
                        <a:pt x="538" y="1286"/>
                        <a:pt x="539" y="1288"/>
                        <a:pt x="539" y="1290"/>
                      </a:cubicBezTo>
                      <a:cubicBezTo>
                        <a:pt x="529" y="1282"/>
                        <a:pt x="529" y="1282"/>
                        <a:pt x="529" y="1282"/>
                      </a:cubicBezTo>
                      <a:cubicBezTo>
                        <a:pt x="528" y="1280"/>
                        <a:pt x="529" y="1278"/>
                        <a:pt x="529" y="1276"/>
                      </a:cubicBezTo>
                      <a:cubicBezTo>
                        <a:pt x="538" y="1283"/>
                        <a:pt x="538" y="1283"/>
                        <a:pt x="538" y="1283"/>
                      </a:cubicBezTo>
                      <a:moveTo>
                        <a:pt x="539" y="1293"/>
                      </a:moveTo>
                      <a:cubicBezTo>
                        <a:pt x="539" y="1295"/>
                        <a:pt x="540" y="1297"/>
                        <a:pt x="540" y="1299"/>
                      </a:cubicBezTo>
                      <a:cubicBezTo>
                        <a:pt x="530" y="1291"/>
                        <a:pt x="530" y="1291"/>
                        <a:pt x="530" y="1291"/>
                      </a:cubicBezTo>
                      <a:cubicBezTo>
                        <a:pt x="529" y="1289"/>
                        <a:pt x="529" y="1287"/>
                        <a:pt x="529" y="1284"/>
                      </a:cubicBezTo>
                      <a:cubicBezTo>
                        <a:pt x="539" y="1293"/>
                        <a:pt x="539" y="1293"/>
                        <a:pt x="539" y="1293"/>
                      </a:cubicBezTo>
                      <a:moveTo>
                        <a:pt x="541" y="1302"/>
                      </a:moveTo>
                      <a:cubicBezTo>
                        <a:pt x="542" y="1306"/>
                        <a:pt x="544" y="1310"/>
                        <a:pt x="546" y="1314"/>
                      </a:cubicBezTo>
                      <a:cubicBezTo>
                        <a:pt x="546" y="1314"/>
                        <a:pt x="546" y="1314"/>
                        <a:pt x="546" y="1314"/>
                      </a:cubicBezTo>
                      <a:cubicBezTo>
                        <a:pt x="538" y="1308"/>
                        <a:pt x="534" y="1301"/>
                        <a:pt x="531" y="1294"/>
                      </a:cubicBezTo>
                      <a:cubicBezTo>
                        <a:pt x="541" y="1302"/>
                        <a:pt x="541" y="1302"/>
                        <a:pt x="541" y="1302"/>
                      </a:cubicBezTo>
                      <a:moveTo>
                        <a:pt x="565" y="1236"/>
                      </a:moveTo>
                      <a:cubicBezTo>
                        <a:pt x="570" y="1235"/>
                        <a:pt x="576" y="1235"/>
                        <a:pt x="582" y="1237"/>
                      </a:cubicBezTo>
                      <a:cubicBezTo>
                        <a:pt x="557" y="1261"/>
                        <a:pt x="555" y="1297"/>
                        <a:pt x="579" y="1328"/>
                      </a:cubicBezTo>
                      <a:cubicBezTo>
                        <a:pt x="570" y="1327"/>
                        <a:pt x="562" y="1324"/>
                        <a:pt x="554" y="1320"/>
                      </a:cubicBezTo>
                      <a:cubicBezTo>
                        <a:pt x="536" y="1291"/>
                        <a:pt x="541" y="1258"/>
                        <a:pt x="565" y="1236"/>
                      </a:cubicBezTo>
                      <a:moveTo>
                        <a:pt x="589" y="1239"/>
                      </a:moveTo>
                      <a:cubicBezTo>
                        <a:pt x="594" y="1241"/>
                        <a:pt x="599" y="1243"/>
                        <a:pt x="604" y="1246"/>
                      </a:cubicBezTo>
                      <a:cubicBezTo>
                        <a:pt x="582" y="1270"/>
                        <a:pt x="585" y="1310"/>
                        <a:pt x="617" y="1324"/>
                      </a:cubicBezTo>
                      <a:cubicBezTo>
                        <a:pt x="607" y="1327"/>
                        <a:pt x="597" y="1328"/>
                        <a:pt x="586" y="1328"/>
                      </a:cubicBezTo>
                      <a:cubicBezTo>
                        <a:pt x="561" y="1298"/>
                        <a:pt x="564" y="1263"/>
                        <a:pt x="589" y="1239"/>
                      </a:cubicBezTo>
                      <a:moveTo>
                        <a:pt x="608" y="1249"/>
                      </a:moveTo>
                      <a:cubicBezTo>
                        <a:pt x="611" y="1252"/>
                        <a:pt x="615" y="1256"/>
                        <a:pt x="618" y="1260"/>
                      </a:cubicBezTo>
                      <a:cubicBezTo>
                        <a:pt x="605" y="1273"/>
                        <a:pt x="607" y="1299"/>
                        <a:pt x="628" y="1307"/>
                      </a:cubicBezTo>
                      <a:cubicBezTo>
                        <a:pt x="628" y="1311"/>
                        <a:pt x="627" y="1316"/>
                        <a:pt x="625" y="1321"/>
                      </a:cubicBezTo>
                      <a:cubicBezTo>
                        <a:pt x="591" y="1311"/>
                        <a:pt x="587" y="1272"/>
                        <a:pt x="608" y="1249"/>
                      </a:cubicBezTo>
                      <a:moveTo>
                        <a:pt x="620" y="1264"/>
                      </a:moveTo>
                      <a:cubicBezTo>
                        <a:pt x="626" y="1274"/>
                        <a:pt x="630" y="1286"/>
                        <a:pt x="629" y="1301"/>
                      </a:cubicBezTo>
                      <a:cubicBezTo>
                        <a:pt x="613" y="1294"/>
                        <a:pt x="611" y="1275"/>
                        <a:pt x="620" y="1264"/>
                      </a:cubicBezTo>
                      <a:moveTo>
                        <a:pt x="305" y="1250"/>
                      </a:moveTo>
                      <a:cubicBezTo>
                        <a:pt x="278" y="1215"/>
                        <a:pt x="255" y="1178"/>
                        <a:pt x="279" y="1120"/>
                      </a:cubicBezTo>
                      <a:cubicBezTo>
                        <a:pt x="282" y="1123"/>
                        <a:pt x="286" y="1125"/>
                        <a:pt x="289" y="1127"/>
                      </a:cubicBezTo>
                      <a:cubicBezTo>
                        <a:pt x="277" y="1144"/>
                        <a:pt x="289" y="1192"/>
                        <a:pt x="297" y="1200"/>
                      </a:cubicBezTo>
                      <a:cubicBezTo>
                        <a:pt x="293" y="1188"/>
                        <a:pt x="282" y="1149"/>
                        <a:pt x="293" y="1130"/>
                      </a:cubicBezTo>
                      <a:cubicBezTo>
                        <a:pt x="297" y="1133"/>
                        <a:pt x="302" y="1136"/>
                        <a:pt x="306" y="1139"/>
                      </a:cubicBezTo>
                      <a:cubicBezTo>
                        <a:pt x="294" y="1208"/>
                        <a:pt x="370" y="1246"/>
                        <a:pt x="377" y="1305"/>
                      </a:cubicBezTo>
                      <a:cubicBezTo>
                        <a:pt x="370" y="1316"/>
                        <a:pt x="362" y="1325"/>
                        <a:pt x="353" y="1331"/>
                      </a:cubicBezTo>
                      <a:cubicBezTo>
                        <a:pt x="351" y="1319"/>
                        <a:pt x="346" y="1308"/>
                        <a:pt x="340" y="1297"/>
                      </a:cubicBezTo>
                      <a:cubicBezTo>
                        <a:pt x="356" y="1263"/>
                        <a:pt x="327" y="1249"/>
                        <a:pt x="305" y="1250"/>
                      </a:cubicBezTo>
                      <a:moveTo>
                        <a:pt x="374" y="986"/>
                      </a:moveTo>
                      <a:cubicBezTo>
                        <a:pt x="373" y="986"/>
                        <a:pt x="373" y="986"/>
                        <a:pt x="373" y="986"/>
                      </a:cubicBezTo>
                      <a:cubicBezTo>
                        <a:pt x="367" y="995"/>
                        <a:pt x="366" y="1003"/>
                        <a:pt x="368" y="1010"/>
                      </a:cubicBezTo>
                      <a:cubicBezTo>
                        <a:pt x="345" y="988"/>
                        <a:pt x="345" y="988"/>
                        <a:pt x="345" y="988"/>
                      </a:cubicBezTo>
                      <a:cubicBezTo>
                        <a:pt x="350" y="981"/>
                        <a:pt x="354" y="974"/>
                        <a:pt x="358" y="968"/>
                      </a:cubicBezTo>
                      <a:cubicBezTo>
                        <a:pt x="374" y="986"/>
                        <a:pt x="374" y="986"/>
                        <a:pt x="374" y="986"/>
                      </a:cubicBezTo>
                      <a:moveTo>
                        <a:pt x="361" y="963"/>
                      </a:moveTo>
                      <a:cubicBezTo>
                        <a:pt x="364" y="958"/>
                        <a:pt x="367" y="952"/>
                        <a:pt x="369" y="947"/>
                      </a:cubicBezTo>
                      <a:cubicBezTo>
                        <a:pt x="374" y="955"/>
                        <a:pt x="379" y="963"/>
                        <a:pt x="385" y="971"/>
                      </a:cubicBezTo>
                      <a:cubicBezTo>
                        <a:pt x="377" y="982"/>
                        <a:pt x="377" y="982"/>
                        <a:pt x="377" y="982"/>
                      </a:cubicBezTo>
                      <a:cubicBezTo>
                        <a:pt x="361" y="963"/>
                        <a:pt x="361" y="963"/>
                        <a:pt x="361" y="963"/>
                      </a:cubicBezTo>
                      <a:moveTo>
                        <a:pt x="392" y="1187"/>
                      </a:moveTo>
                      <a:cubicBezTo>
                        <a:pt x="389" y="1186"/>
                        <a:pt x="385" y="1183"/>
                        <a:pt x="381" y="1181"/>
                      </a:cubicBezTo>
                      <a:cubicBezTo>
                        <a:pt x="386" y="1177"/>
                        <a:pt x="391" y="1172"/>
                        <a:pt x="397" y="1168"/>
                      </a:cubicBezTo>
                      <a:cubicBezTo>
                        <a:pt x="412" y="1178"/>
                        <a:pt x="412" y="1178"/>
                        <a:pt x="412" y="1178"/>
                      </a:cubicBezTo>
                      <a:cubicBezTo>
                        <a:pt x="405" y="1182"/>
                        <a:pt x="399" y="1185"/>
                        <a:pt x="392" y="1187"/>
                      </a:cubicBezTo>
                      <a:moveTo>
                        <a:pt x="393" y="1194"/>
                      </a:moveTo>
                      <a:cubicBezTo>
                        <a:pt x="389" y="1202"/>
                        <a:pt x="386" y="1210"/>
                        <a:pt x="383" y="1217"/>
                      </a:cubicBezTo>
                      <a:cubicBezTo>
                        <a:pt x="383" y="1189"/>
                        <a:pt x="383" y="1189"/>
                        <a:pt x="383" y="1189"/>
                      </a:cubicBezTo>
                      <a:cubicBezTo>
                        <a:pt x="387" y="1191"/>
                        <a:pt x="390" y="1193"/>
                        <a:pt x="393" y="1194"/>
                      </a:cubicBezTo>
                      <a:moveTo>
                        <a:pt x="354" y="1163"/>
                      </a:moveTo>
                      <a:cubicBezTo>
                        <a:pt x="359" y="1158"/>
                        <a:pt x="364" y="1154"/>
                        <a:pt x="370" y="1149"/>
                      </a:cubicBezTo>
                      <a:cubicBezTo>
                        <a:pt x="392" y="1165"/>
                        <a:pt x="392" y="1165"/>
                        <a:pt x="392" y="1165"/>
                      </a:cubicBezTo>
                      <a:cubicBezTo>
                        <a:pt x="387" y="1169"/>
                        <a:pt x="382" y="1174"/>
                        <a:pt x="376" y="1178"/>
                      </a:cubicBezTo>
                      <a:cubicBezTo>
                        <a:pt x="370" y="1173"/>
                        <a:pt x="362" y="1168"/>
                        <a:pt x="354" y="1163"/>
                      </a:cubicBezTo>
                      <a:moveTo>
                        <a:pt x="375" y="1212"/>
                      </a:moveTo>
                      <a:cubicBezTo>
                        <a:pt x="373" y="1210"/>
                        <a:pt x="372" y="1208"/>
                        <a:pt x="370" y="1206"/>
                      </a:cubicBezTo>
                      <a:cubicBezTo>
                        <a:pt x="369" y="1180"/>
                        <a:pt x="369" y="1180"/>
                        <a:pt x="369" y="1180"/>
                      </a:cubicBezTo>
                      <a:cubicBezTo>
                        <a:pt x="371" y="1181"/>
                        <a:pt x="373" y="1182"/>
                        <a:pt x="374" y="1183"/>
                      </a:cubicBezTo>
                      <a:cubicBezTo>
                        <a:pt x="375" y="1212"/>
                        <a:pt x="375" y="1212"/>
                        <a:pt x="375" y="1212"/>
                      </a:cubicBezTo>
                      <a:moveTo>
                        <a:pt x="368" y="1204"/>
                      </a:moveTo>
                      <a:cubicBezTo>
                        <a:pt x="366" y="1201"/>
                        <a:pt x="364" y="1199"/>
                        <a:pt x="363" y="1196"/>
                      </a:cubicBezTo>
                      <a:cubicBezTo>
                        <a:pt x="362" y="1176"/>
                        <a:pt x="362" y="1176"/>
                        <a:pt x="362" y="1176"/>
                      </a:cubicBezTo>
                      <a:cubicBezTo>
                        <a:pt x="364" y="1177"/>
                        <a:pt x="366" y="1178"/>
                        <a:pt x="368" y="1179"/>
                      </a:cubicBezTo>
                      <a:cubicBezTo>
                        <a:pt x="368" y="1204"/>
                        <a:pt x="368" y="1204"/>
                        <a:pt x="368" y="1204"/>
                      </a:cubicBezTo>
                      <a:moveTo>
                        <a:pt x="368" y="1143"/>
                      </a:moveTo>
                      <a:cubicBezTo>
                        <a:pt x="338" y="1122"/>
                        <a:pt x="338" y="1122"/>
                        <a:pt x="338" y="1122"/>
                      </a:cubicBezTo>
                      <a:cubicBezTo>
                        <a:pt x="345" y="1116"/>
                        <a:pt x="352" y="1109"/>
                        <a:pt x="359" y="1102"/>
                      </a:cubicBezTo>
                      <a:cubicBezTo>
                        <a:pt x="387" y="1124"/>
                        <a:pt x="387" y="1124"/>
                        <a:pt x="387" y="1124"/>
                      </a:cubicBezTo>
                      <a:cubicBezTo>
                        <a:pt x="381" y="1131"/>
                        <a:pt x="375" y="1137"/>
                        <a:pt x="368" y="1143"/>
                      </a:cubicBezTo>
                      <a:moveTo>
                        <a:pt x="391" y="1127"/>
                      </a:moveTo>
                      <a:cubicBezTo>
                        <a:pt x="413" y="1144"/>
                        <a:pt x="413" y="1144"/>
                        <a:pt x="413" y="1144"/>
                      </a:cubicBezTo>
                      <a:cubicBezTo>
                        <a:pt x="407" y="1150"/>
                        <a:pt x="401" y="1156"/>
                        <a:pt x="395" y="1162"/>
                      </a:cubicBezTo>
                      <a:cubicBezTo>
                        <a:pt x="372" y="1146"/>
                        <a:pt x="372" y="1146"/>
                        <a:pt x="372" y="1146"/>
                      </a:cubicBezTo>
                      <a:cubicBezTo>
                        <a:pt x="379" y="1140"/>
                        <a:pt x="385" y="1134"/>
                        <a:pt x="391" y="1127"/>
                      </a:cubicBezTo>
                      <a:moveTo>
                        <a:pt x="365" y="1146"/>
                      </a:moveTo>
                      <a:cubicBezTo>
                        <a:pt x="360" y="1151"/>
                        <a:pt x="355" y="1155"/>
                        <a:pt x="349" y="1160"/>
                      </a:cubicBezTo>
                      <a:cubicBezTo>
                        <a:pt x="339" y="1153"/>
                        <a:pt x="329" y="1146"/>
                        <a:pt x="318" y="1139"/>
                      </a:cubicBezTo>
                      <a:cubicBezTo>
                        <a:pt x="324" y="1135"/>
                        <a:pt x="329" y="1130"/>
                        <a:pt x="335" y="1125"/>
                      </a:cubicBezTo>
                      <a:cubicBezTo>
                        <a:pt x="365" y="1146"/>
                        <a:pt x="365" y="1146"/>
                        <a:pt x="365" y="1146"/>
                      </a:cubicBezTo>
                      <a:moveTo>
                        <a:pt x="361" y="1193"/>
                      </a:moveTo>
                      <a:cubicBezTo>
                        <a:pt x="357" y="1186"/>
                        <a:pt x="354" y="1179"/>
                        <a:pt x="353" y="1170"/>
                      </a:cubicBezTo>
                      <a:cubicBezTo>
                        <a:pt x="356" y="1171"/>
                        <a:pt x="358" y="1173"/>
                        <a:pt x="360" y="1175"/>
                      </a:cubicBezTo>
                      <a:cubicBezTo>
                        <a:pt x="361" y="1193"/>
                        <a:pt x="361" y="1193"/>
                        <a:pt x="361" y="1193"/>
                      </a:cubicBezTo>
                      <a:moveTo>
                        <a:pt x="381" y="1187"/>
                      </a:moveTo>
                      <a:cubicBezTo>
                        <a:pt x="382" y="1220"/>
                        <a:pt x="382" y="1220"/>
                        <a:pt x="382" y="1220"/>
                      </a:cubicBezTo>
                      <a:cubicBezTo>
                        <a:pt x="380" y="1218"/>
                        <a:pt x="378" y="1216"/>
                        <a:pt x="377" y="1214"/>
                      </a:cubicBezTo>
                      <a:cubicBezTo>
                        <a:pt x="376" y="1184"/>
                        <a:pt x="376" y="1184"/>
                        <a:pt x="376" y="1184"/>
                      </a:cubicBezTo>
                      <a:cubicBezTo>
                        <a:pt x="378" y="1185"/>
                        <a:pt x="380" y="1186"/>
                        <a:pt x="381" y="1187"/>
                      </a:cubicBezTo>
                      <a:moveTo>
                        <a:pt x="399" y="1165"/>
                      </a:moveTo>
                      <a:cubicBezTo>
                        <a:pt x="405" y="1159"/>
                        <a:pt x="411" y="1153"/>
                        <a:pt x="417" y="1147"/>
                      </a:cubicBezTo>
                      <a:cubicBezTo>
                        <a:pt x="434" y="1160"/>
                        <a:pt x="434" y="1160"/>
                        <a:pt x="434" y="1160"/>
                      </a:cubicBezTo>
                      <a:cubicBezTo>
                        <a:pt x="428" y="1166"/>
                        <a:pt x="422" y="1172"/>
                        <a:pt x="415" y="1176"/>
                      </a:cubicBezTo>
                      <a:cubicBezTo>
                        <a:pt x="399" y="1165"/>
                        <a:pt x="399" y="1165"/>
                        <a:pt x="399" y="1165"/>
                      </a:cubicBezTo>
                      <a:moveTo>
                        <a:pt x="419" y="1144"/>
                      </a:moveTo>
                      <a:cubicBezTo>
                        <a:pt x="425" y="1138"/>
                        <a:pt x="430" y="1131"/>
                        <a:pt x="435" y="1125"/>
                      </a:cubicBezTo>
                      <a:cubicBezTo>
                        <a:pt x="452" y="1139"/>
                        <a:pt x="452" y="1139"/>
                        <a:pt x="452" y="1139"/>
                      </a:cubicBezTo>
                      <a:cubicBezTo>
                        <a:pt x="447" y="1145"/>
                        <a:pt x="442" y="1152"/>
                        <a:pt x="436" y="1158"/>
                      </a:cubicBezTo>
                      <a:cubicBezTo>
                        <a:pt x="419" y="1144"/>
                        <a:pt x="419" y="1144"/>
                        <a:pt x="419" y="1144"/>
                      </a:cubicBezTo>
                      <a:moveTo>
                        <a:pt x="416" y="1141"/>
                      </a:moveTo>
                      <a:cubicBezTo>
                        <a:pt x="394" y="1124"/>
                        <a:pt x="394" y="1124"/>
                        <a:pt x="394" y="1124"/>
                      </a:cubicBezTo>
                      <a:cubicBezTo>
                        <a:pt x="400" y="1117"/>
                        <a:pt x="406" y="1111"/>
                        <a:pt x="411" y="1104"/>
                      </a:cubicBezTo>
                      <a:cubicBezTo>
                        <a:pt x="432" y="1121"/>
                        <a:pt x="432" y="1121"/>
                        <a:pt x="432" y="1121"/>
                      </a:cubicBezTo>
                      <a:cubicBezTo>
                        <a:pt x="427" y="1128"/>
                        <a:pt x="421" y="1135"/>
                        <a:pt x="416" y="1141"/>
                      </a:cubicBezTo>
                      <a:moveTo>
                        <a:pt x="390" y="1121"/>
                      </a:moveTo>
                      <a:cubicBezTo>
                        <a:pt x="362" y="1099"/>
                        <a:pt x="362" y="1099"/>
                        <a:pt x="362" y="1099"/>
                      </a:cubicBezTo>
                      <a:cubicBezTo>
                        <a:pt x="369" y="1092"/>
                        <a:pt x="375" y="1085"/>
                        <a:pt x="381" y="1078"/>
                      </a:cubicBezTo>
                      <a:cubicBezTo>
                        <a:pt x="408" y="1101"/>
                        <a:pt x="408" y="1101"/>
                        <a:pt x="408" y="1101"/>
                      </a:cubicBezTo>
                      <a:cubicBezTo>
                        <a:pt x="402" y="1108"/>
                        <a:pt x="396" y="1114"/>
                        <a:pt x="390" y="1121"/>
                      </a:cubicBezTo>
                      <a:moveTo>
                        <a:pt x="358" y="1096"/>
                      </a:moveTo>
                      <a:cubicBezTo>
                        <a:pt x="330" y="1073"/>
                        <a:pt x="330" y="1073"/>
                        <a:pt x="330" y="1073"/>
                      </a:cubicBezTo>
                      <a:cubicBezTo>
                        <a:pt x="337" y="1066"/>
                        <a:pt x="343" y="1058"/>
                        <a:pt x="350" y="1051"/>
                      </a:cubicBezTo>
                      <a:cubicBezTo>
                        <a:pt x="377" y="1074"/>
                        <a:pt x="377" y="1074"/>
                        <a:pt x="377" y="1074"/>
                      </a:cubicBezTo>
                      <a:cubicBezTo>
                        <a:pt x="371" y="1082"/>
                        <a:pt x="365" y="1089"/>
                        <a:pt x="358" y="1096"/>
                      </a:cubicBezTo>
                      <a:moveTo>
                        <a:pt x="355" y="1099"/>
                      </a:moveTo>
                      <a:cubicBezTo>
                        <a:pt x="348" y="1106"/>
                        <a:pt x="341" y="1113"/>
                        <a:pt x="334" y="1119"/>
                      </a:cubicBezTo>
                      <a:cubicBezTo>
                        <a:pt x="303" y="1098"/>
                        <a:pt x="303" y="1098"/>
                        <a:pt x="303" y="1098"/>
                      </a:cubicBezTo>
                      <a:cubicBezTo>
                        <a:pt x="311" y="1091"/>
                        <a:pt x="318" y="1084"/>
                        <a:pt x="326" y="1077"/>
                      </a:cubicBezTo>
                      <a:cubicBezTo>
                        <a:pt x="355" y="1099"/>
                        <a:pt x="355" y="1099"/>
                        <a:pt x="355" y="1099"/>
                      </a:cubicBezTo>
                      <a:moveTo>
                        <a:pt x="331" y="1122"/>
                      </a:moveTo>
                      <a:cubicBezTo>
                        <a:pt x="325" y="1127"/>
                        <a:pt x="319" y="1131"/>
                        <a:pt x="313" y="1135"/>
                      </a:cubicBezTo>
                      <a:cubicBezTo>
                        <a:pt x="303" y="1128"/>
                        <a:pt x="292" y="1121"/>
                        <a:pt x="282" y="1113"/>
                      </a:cubicBezTo>
                      <a:cubicBezTo>
                        <a:pt x="287" y="1110"/>
                        <a:pt x="293" y="1105"/>
                        <a:pt x="300" y="1101"/>
                      </a:cubicBezTo>
                      <a:cubicBezTo>
                        <a:pt x="331" y="1122"/>
                        <a:pt x="331" y="1122"/>
                        <a:pt x="331" y="1122"/>
                      </a:cubicBezTo>
                      <a:moveTo>
                        <a:pt x="312" y="1143"/>
                      </a:moveTo>
                      <a:cubicBezTo>
                        <a:pt x="316" y="1145"/>
                        <a:pt x="319" y="1148"/>
                        <a:pt x="323" y="1150"/>
                      </a:cubicBezTo>
                      <a:cubicBezTo>
                        <a:pt x="320" y="1176"/>
                        <a:pt x="338" y="1200"/>
                        <a:pt x="352" y="1217"/>
                      </a:cubicBezTo>
                      <a:cubicBezTo>
                        <a:pt x="347" y="1206"/>
                        <a:pt x="325" y="1176"/>
                        <a:pt x="328" y="1154"/>
                      </a:cubicBezTo>
                      <a:cubicBezTo>
                        <a:pt x="335" y="1158"/>
                        <a:pt x="341" y="1162"/>
                        <a:pt x="346" y="1165"/>
                      </a:cubicBezTo>
                      <a:cubicBezTo>
                        <a:pt x="345" y="1208"/>
                        <a:pt x="389" y="1222"/>
                        <a:pt x="397" y="1267"/>
                      </a:cubicBezTo>
                      <a:cubicBezTo>
                        <a:pt x="393" y="1276"/>
                        <a:pt x="388" y="1286"/>
                        <a:pt x="383" y="1296"/>
                      </a:cubicBezTo>
                      <a:cubicBezTo>
                        <a:pt x="375" y="1241"/>
                        <a:pt x="301" y="1205"/>
                        <a:pt x="312" y="1143"/>
                      </a:cubicBezTo>
                      <a:moveTo>
                        <a:pt x="387" y="1228"/>
                      </a:moveTo>
                      <a:cubicBezTo>
                        <a:pt x="389" y="1218"/>
                        <a:pt x="393" y="1206"/>
                        <a:pt x="399" y="1193"/>
                      </a:cubicBezTo>
                      <a:cubicBezTo>
                        <a:pt x="428" y="1180"/>
                        <a:pt x="451" y="1156"/>
                        <a:pt x="467" y="1131"/>
                      </a:cubicBezTo>
                      <a:cubicBezTo>
                        <a:pt x="474" y="1128"/>
                        <a:pt x="480" y="1127"/>
                        <a:pt x="487" y="1126"/>
                      </a:cubicBezTo>
                      <a:cubicBezTo>
                        <a:pt x="503" y="1140"/>
                        <a:pt x="503" y="1140"/>
                        <a:pt x="503" y="1140"/>
                      </a:cubicBezTo>
                      <a:cubicBezTo>
                        <a:pt x="479" y="1139"/>
                        <a:pt x="459" y="1151"/>
                        <a:pt x="448" y="1164"/>
                      </a:cubicBezTo>
                      <a:cubicBezTo>
                        <a:pt x="422" y="1193"/>
                        <a:pt x="412" y="1226"/>
                        <a:pt x="401" y="1256"/>
                      </a:cubicBezTo>
                      <a:cubicBezTo>
                        <a:pt x="398" y="1245"/>
                        <a:pt x="393" y="1236"/>
                        <a:pt x="387" y="1228"/>
                      </a:cubicBezTo>
                      <a:moveTo>
                        <a:pt x="454" y="1136"/>
                      </a:moveTo>
                      <a:cubicBezTo>
                        <a:pt x="438" y="1121"/>
                        <a:pt x="438" y="1121"/>
                        <a:pt x="438" y="1121"/>
                      </a:cubicBezTo>
                      <a:cubicBezTo>
                        <a:pt x="444" y="1113"/>
                        <a:pt x="449" y="1104"/>
                        <a:pt x="454" y="1096"/>
                      </a:cubicBezTo>
                      <a:cubicBezTo>
                        <a:pt x="469" y="1110"/>
                        <a:pt x="469" y="1110"/>
                        <a:pt x="469" y="1110"/>
                      </a:cubicBezTo>
                      <a:cubicBezTo>
                        <a:pt x="465" y="1118"/>
                        <a:pt x="460" y="1127"/>
                        <a:pt x="454" y="1136"/>
                      </a:cubicBezTo>
                      <a:moveTo>
                        <a:pt x="434" y="1118"/>
                      </a:moveTo>
                      <a:cubicBezTo>
                        <a:pt x="414" y="1100"/>
                        <a:pt x="414" y="1100"/>
                        <a:pt x="414" y="1100"/>
                      </a:cubicBezTo>
                      <a:cubicBezTo>
                        <a:pt x="420" y="1092"/>
                        <a:pt x="426" y="1084"/>
                        <a:pt x="431" y="1076"/>
                      </a:cubicBezTo>
                      <a:cubicBezTo>
                        <a:pt x="450" y="1093"/>
                        <a:pt x="450" y="1093"/>
                        <a:pt x="450" y="1093"/>
                      </a:cubicBezTo>
                      <a:cubicBezTo>
                        <a:pt x="446" y="1101"/>
                        <a:pt x="440" y="1110"/>
                        <a:pt x="434" y="1118"/>
                      </a:cubicBezTo>
                      <a:moveTo>
                        <a:pt x="410" y="1097"/>
                      </a:moveTo>
                      <a:cubicBezTo>
                        <a:pt x="384" y="1074"/>
                        <a:pt x="384" y="1074"/>
                        <a:pt x="384" y="1074"/>
                      </a:cubicBezTo>
                      <a:cubicBezTo>
                        <a:pt x="390" y="1066"/>
                        <a:pt x="397" y="1057"/>
                        <a:pt x="402" y="1049"/>
                      </a:cubicBezTo>
                      <a:cubicBezTo>
                        <a:pt x="410" y="1057"/>
                        <a:pt x="419" y="1065"/>
                        <a:pt x="427" y="1073"/>
                      </a:cubicBezTo>
                      <a:cubicBezTo>
                        <a:pt x="422" y="1081"/>
                        <a:pt x="417" y="1089"/>
                        <a:pt x="410" y="1097"/>
                      </a:cubicBezTo>
                      <a:moveTo>
                        <a:pt x="380" y="1071"/>
                      </a:moveTo>
                      <a:cubicBezTo>
                        <a:pt x="353" y="1047"/>
                        <a:pt x="353" y="1047"/>
                        <a:pt x="353" y="1047"/>
                      </a:cubicBezTo>
                      <a:cubicBezTo>
                        <a:pt x="360" y="1038"/>
                        <a:pt x="367" y="1029"/>
                        <a:pt x="372" y="1021"/>
                      </a:cubicBezTo>
                      <a:cubicBezTo>
                        <a:pt x="381" y="1029"/>
                        <a:pt x="390" y="1038"/>
                        <a:pt x="398" y="1046"/>
                      </a:cubicBezTo>
                      <a:cubicBezTo>
                        <a:pt x="393" y="1054"/>
                        <a:pt x="387" y="1062"/>
                        <a:pt x="380" y="1071"/>
                      </a:cubicBezTo>
                      <a:moveTo>
                        <a:pt x="369" y="1018"/>
                      </a:moveTo>
                      <a:cubicBezTo>
                        <a:pt x="363" y="1026"/>
                        <a:pt x="357" y="1035"/>
                        <a:pt x="349" y="1044"/>
                      </a:cubicBezTo>
                      <a:cubicBezTo>
                        <a:pt x="320" y="1018"/>
                        <a:pt x="320" y="1018"/>
                        <a:pt x="320" y="1018"/>
                      </a:cubicBezTo>
                      <a:cubicBezTo>
                        <a:pt x="328" y="1009"/>
                        <a:pt x="335" y="1000"/>
                        <a:pt x="342" y="991"/>
                      </a:cubicBezTo>
                      <a:cubicBezTo>
                        <a:pt x="351" y="1000"/>
                        <a:pt x="360" y="1009"/>
                        <a:pt x="369" y="1018"/>
                      </a:cubicBezTo>
                      <a:moveTo>
                        <a:pt x="346" y="1048"/>
                      </a:moveTo>
                      <a:cubicBezTo>
                        <a:pt x="340" y="1055"/>
                        <a:pt x="333" y="1063"/>
                        <a:pt x="326" y="1070"/>
                      </a:cubicBezTo>
                      <a:cubicBezTo>
                        <a:pt x="293" y="1045"/>
                        <a:pt x="293" y="1045"/>
                        <a:pt x="293" y="1045"/>
                      </a:cubicBezTo>
                      <a:cubicBezTo>
                        <a:pt x="301" y="1037"/>
                        <a:pt x="309" y="1030"/>
                        <a:pt x="316" y="1022"/>
                      </a:cubicBezTo>
                      <a:cubicBezTo>
                        <a:pt x="346" y="1048"/>
                        <a:pt x="346" y="1048"/>
                        <a:pt x="346" y="1048"/>
                      </a:cubicBezTo>
                      <a:moveTo>
                        <a:pt x="322" y="1074"/>
                      </a:moveTo>
                      <a:cubicBezTo>
                        <a:pt x="314" y="1081"/>
                        <a:pt x="306" y="1088"/>
                        <a:pt x="298" y="1095"/>
                      </a:cubicBezTo>
                      <a:cubicBezTo>
                        <a:pt x="263" y="1070"/>
                        <a:pt x="263" y="1070"/>
                        <a:pt x="263" y="1070"/>
                      </a:cubicBezTo>
                      <a:cubicBezTo>
                        <a:pt x="271" y="1064"/>
                        <a:pt x="280" y="1056"/>
                        <a:pt x="289" y="1048"/>
                      </a:cubicBezTo>
                      <a:cubicBezTo>
                        <a:pt x="322" y="1074"/>
                        <a:pt x="322" y="1074"/>
                        <a:pt x="322" y="1074"/>
                      </a:cubicBezTo>
                      <a:moveTo>
                        <a:pt x="295" y="1097"/>
                      </a:moveTo>
                      <a:cubicBezTo>
                        <a:pt x="289" y="1102"/>
                        <a:pt x="283" y="1106"/>
                        <a:pt x="277" y="1110"/>
                      </a:cubicBezTo>
                      <a:cubicBezTo>
                        <a:pt x="263" y="1100"/>
                        <a:pt x="250" y="1091"/>
                        <a:pt x="239" y="1083"/>
                      </a:cubicBezTo>
                      <a:cubicBezTo>
                        <a:pt x="245" y="1081"/>
                        <a:pt x="252" y="1077"/>
                        <a:pt x="259" y="1072"/>
                      </a:cubicBezTo>
                      <a:cubicBezTo>
                        <a:pt x="295" y="1097"/>
                        <a:pt x="295" y="1097"/>
                        <a:pt x="295" y="1097"/>
                      </a:cubicBezTo>
                      <a:moveTo>
                        <a:pt x="346" y="1335"/>
                      </a:moveTo>
                      <a:cubicBezTo>
                        <a:pt x="339" y="1338"/>
                        <a:pt x="331" y="1338"/>
                        <a:pt x="323" y="1335"/>
                      </a:cubicBezTo>
                      <a:cubicBezTo>
                        <a:pt x="321" y="1320"/>
                        <a:pt x="314" y="1306"/>
                        <a:pt x="305" y="1298"/>
                      </a:cubicBezTo>
                      <a:cubicBezTo>
                        <a:pt x="308" y="1287"/>
                        <a:pt x="318" y="1285"/>
                        <a:pt x="326" y="1289"/>
                      </a:cubicBezTo>
                      <a:cubicBezTo>
                        <a:pt x="336" y="1303"/>
                        <a:pt x="344" y="1318"/>
                        <a:pt x="346" y="1335"/>
                      </a:cubicBezTo>
                      <a:moveTo>
                        <a:pt x="299" y="1314"/>
                      </a:moveTo>
                      <a:cubicBezTo>
                        <a:pt x="306" y="1339"/>
                        <a:pt x="324" y="1346"/>
                        <a:pt x="341" y="1342"/>
                      </a:cubicBezTo>
                      <a:cubicBezTo>
                        <a:pt x="350" y="1341"/>
                        <a:pt x="359" y="1336"/>
                        <a:pt x="367" y="1329"/>
                      </a:cubicBezTo>
                      <a:cubicBezTo>
                        <a:pt x="406" y="1293"/>
                        <a:pt x="406" y="1221"/>
                        <a:pt x="452" y="1169"/>
                      </a:cubicBezTo>
                      <a:cubicBezTo>
                        <a:pt x="466" y="1154"/>
                        <a:pt x="489" y="1143"/>
                        <a:pt x="518" y="1153"/>
                      </a:cubicBezTo>
                      <a:cubicBezTo>
                        <a:pt x="523" y="1158"/>
                        <a:pt x="523" y="1158"/>
                        <a:pt x="523" y="1158"/>
                      </a:cubicBezTo>
                      <a:cubicBezTo>
                        <a:pt x="425" y="1166"/>
                        <a:pt x="436" y="1338"/>
                        <a:pt x="343" y="1354"/>
                      </a:cubicBezTo>
                      <a:cubicBezTo>
                        <a:pt x="343" y="1354"/>
                        <a:pt x="342" y="1354"/>
                        <a:pt x="342" y="1354"/>
                      </a:cubicBezTo>
                      <a:cubicBezTo>
                        <a:pt x="432" y="1358"/>
                        <a:pt x="430" y="1164"/>
                        <a:pt x="528" y="1163"/>
                      </a:cubicBezTo>
                      <a:cubicBezTo>
                        <a:pt x="542" y="1175"/>
                        <a:pt x="542" y="1175"/>
                        <a:pt x="542" y="1175"/>
                      </a:cubicBezTo>
                      <a:cubicBezTo>
                        <a:pt x="488" y="1180"/>
                        <a:pt x="445" y="1232"/>
                        <a:pt x="448" y="1287"/>
                      </a:cubicBezTo>
                      <a:cubicBezTo>
                        <a:pt x="422" y="1339"/>
                        <a:pt x="384" y="1376"/>
                        <a:pt x="330" y="1369"/>
                      </a:cubicBezTo>
                      <a:cubicBezTo>
                        <a:pt x="297" y="1365"/>
                        <a:pt x="277" y="1329"/>
                        <a:pt x="284" y="1301"/>
                      </a:cubicBezTo>
                      <a:cubicBezTo>
                        <a:pt x="290" y="1276"/>
                        <a:pt x="317" y="1267"/>
                        <a:pt x="331" y="1284"/>
                      </a:cubicBezTo>
                      <a:cubicBezTo>
                        <a:pt x="305" y="1273"/>
                        <a:pt x="294" y="1297"/>
                        <a:pt x="299" y="1314"/>
                      </a:cubicBezTo>
                      <a:moveTo>
                        <a:pt x="388" y="1028"/>
                      </a:moveTo>
                      <a:cubicBezTo>
                        <a:pt x="376" y="1017"/>
                        <a:pt x="368" y="1006"/>
                        <a:pt x="381" y="988"/>
                      </a:cubicBezTo>
                      <a:cubicBezTo>
                        <a:pt x="437" y="911"/>
                        <a:pt x="437" y="911"/>
                        <a:pt x="437" y="911"/>
                      </a:cubicBezTo>
                      <a:cubicBezTo>
                        <a:pt x="450" y="893"/>
                        <a:pt x="462" y="886"/>
                        <a:pt x="484" y="904"/>
                      </a:cubicBezTo>
                      <a:cubicBezTo>
                        <a:pt x="582" y="986"/>
                        <a:pt x="582" y="986"/>
                        <a:pt x="582" y="986"/>
                      </a:cubicBezTo>
                      <a:cubicBezTo>
                        <a:pt x="580" y="990"/>
                        <a:pt x="577" y="995"/>
                        <a:pt x="575" y="999"/>
                      </a:cubicBezTo>
                      <a:cubicBezTo>
                        <a:pt x="484" y="919"/>
                        <a:pt x="484" y="919"/>
                        <a:pt x="484" y="919"/>
                      </a:cubicBezTo>
                      <a:cubicBezTo>
                        <a:pt x="467" y="903"/>
                        <a:pt x="453" y="909"/>
                        <a:pt x="443" y="924"/>
                      </a:cubicBezTo>
                      <a:cubicBezTo>
                        <a:pt x="397" y="991"/>
                        <a:pt x="397" y="991"/>
                        <a:pt x="397" y="991"/>
                      </a:cubicBezTo>
                      <a:cubicBezTo>
                        <a:pt x="387" y="1006"/>
                        <a:pt x="394" y="1014"/>
                        <a:pt x="405" y="1023"/>
                      </a:cubicBezTo>
                      <a:cubicBezTo>
                        <a:pt x="537" y="1141"/>
                        <a:pt x="537" y="1141"/>
                        <a:pt x="537" y="1141"/>
                      </a:cubicBezTo>
                      <a:cubicBezTo>
                        <a:pt x="548" y="1150"/>
                        <a:pt x="563" y="1152"/>
                        <a:pt x="575" y="1138"/>
                      </a:cubicBezTo>
                      <a:cubicBezTo>
                        <a:pt x="590" y="1118"/>
                        <a:pt x="590" y="1118"/>
                        <a:pt x="590" y="1118"/>
                      </a:cubicBezTo>
                      <a:cubicBezTo>
                        <a:pt x="592" y="1120"/>
                        <a:pt x="594" y="1123"/>
                        <a:pt x="596" y="1125"/>
                      </a:cubicBezTo>
                      <a:cubicBezTo>
                        <a:pt x="586" y="1134"/>
                        <a:pt x="585" y="1152"/>
                        <a:pt x="594" y="1161"/>
                      </a:cubicBezTo>
                      <a:cubicBezTo>
                        <a:pt x="603" y="1171"/>
                        <a:pt x="621" y="1171"/>
                        <a:pt x="630" y="1161"/>
                      </a:cubicBezTo>
                      <a:cubicBezTo>
                        <a:pt x="634" y="1165"/>
                        <a:pt x="637" y="1168"/>
                        <a:pt x="640" y="1172"/>
                      </a:cubicBezTo>
                      <a:cubicBezTo>
                        <a:pt x="624" y="1195"/>
                        <a:pt x="624" y="1195"/>
                        <a:pt x="624" y="1195"/>
                      </a:cubicBezTo>
                      <a:cubicBezTo>
                        <a:pt x="603" y="1182"/>
                        <a:pt x="578" y="1175"/>
                        <a:pt x="553" y="1175"/>
                      </a:cubicBezTo>
                      <a:cubicBezTo>
                        <a:pt x="388" y="1028"/>
                        <a:pt x="388" y="1028"/>
                        <a:pt x="388" y="1028"/>
                      </a:cubicBezTo>
                      <a:moveTo>
                        <a:pt x="425" y="892"/>
                      </a:moveTo>
                      <a:cubicBezTo>
                        <a:pt x="423" y="893"/>
                        <a:pt x="422" y="895"/>
                        <a:pt x="421" y="896"/>
                      </a:cubicBezTo>
                      <a:cubicBezTo>
                        <a:pt x="413" y="881"/>
                        <a:pt x="413" y="881"/>
                        <a:pt x="413" y="881"/>
                      </a:cubicBezTo>
                      <a:cubicBezTo>
                        <a:pt x="415" y="881"/>
                        <a:pt x="417" y="881"/>
                        <a:pt x="419" y="881"/>
                      </a:cubicBezTo>
                      <a:cubicBezTo>
                        <a:pt x="425" y="892"/>
                        <a:pt x="425" y="892"/>
                        <a:pt x="425" y="892"/>
                      </a:cubicBezTo>
                      <a:moveTo>
                        <a:pt x="421" y="881"/>
                      </a:moveTo>
                      <a:cubicBezTo>
                        <a:pt x="423" y="881"/>
                        <a:pt x="425" y="881"/>
                        <a:pt x="427" y="881"/>
                      </a:cubicBezTo>
                      <a:cubicBezTo>
                        <a:pt x="431" y="888"/>
                        <a:pt x="431" y="888"/>
                        <a:pt x="431" y="888"/>
                      </a:cubicBezTo>
                      <a:cubicBezTo>
                        <a:pt x="429" y="889"/>
                        <a:pt x="428" y="890"/>
                        <a:pt x="426" y="891"/>
                      </a:cubicBezTo>
                      <a:cubicBezTo>
                        <a:pt x="421" y="881"/>
                        <a:pt x="421" y="881"/>
                        <a:pt x="421" y="881"/>
                      </a:cubicBezTo>
                      <a:moveTo>
                        <a:pt x="419" y="898"/>
                      </a:moveTo>
                      <a:cubicBezTo>
                        <a:pt x="418" y="899"/>
                        <a:pt x="417" y="900"/>
                        <a:pt x="416" y="901"/>
                      </a:cubicBezTo>
                      <a:cubicBezTo>
                        <a:pt x="409" y="891"/>
                        <a:pt x="405" y="884"/>
                        <a:pt x="403" y="881"/>
                      </a:cubicBezTo>
                      <a:cubicBezTo>
                        <a:pt x="405" y="881"/>
                        <a:pt x="408" y="881"/>
                        <a:pt x="411" y="881"/>
                      </a:cubicBezTo>
                      <a:cubicBezTo>
                        <a:pt x="419" y="898"/>
                        <a:pt x="419" y="898"/>
                        <a:pt x="419" y="898"/>
                      </a:cubicBezTo>
                      <a:moveTo>
                        <a:pt x="430" y="893"/>
                      </a:moveTo>
                      <a:cubicBezTo>
                        <a:pt x="432" y="894"/>
                        <a:pt x="435" y="896"/>
                        <a:pt x="437" y="898"/>
                      </a:cubicBezTo>
                      <a:cubicBezTo>
                        <a:pt x="430" y="906"/>
                        <a:pt x="424" y="915"/>
                        <a:pt x="418" y="924"/>
                      </a:cubicBezTo>
                      <a:cubicBezTo>
                        <a:pt x="415" y="921"/>
                        <a:pt x="413" y="918"/>
                        <a:pt x="412" y="916"/>
                      </a:cubicBezTo>
                      <a:cubicBezTo>
                        <a:pt x="417" y="907"/>
                        <a:pt x="422" y="898"/>
                        <a:pt x="430" y="893"/>
                      </a:cubicBezTo>
                      <a:moveTo>
                        <a:pt x="433" y="888"/>
                      </a:moveTo>
                      <a:cubicBezTo>
                        <a:pt x="429" y="881"/>
                        <a:pt x="429" y="881"/>
                        <a:pt x="429" y="881"/>
                      </a:cubicBezTo>
                      <a:cubicBezTo>
                        <a:pt x="431" y="880"/>
                        <a:pt x="433" y="880"/>
                        <a:pt x="435" y="880"/>
                      </a:cubicBezTo>
                      <a:cubicBezTo>
                        <a:pt x="442" y="893"/>
                        <a:pt x="442" y="893"/>
                        <a:pt x="442" y="893"/>
                      </a:cubicBezTo>
                      <a:cubicBezTo>
                        <a:pt x="441" y="894"/>
                        <a:pt x="441" y="894"/>
                        <a:pt x="440" y="895"/>
                      </a:cubicBezTo>
                      <a:cubicBezTo>
                        <a:pt x="438" y="892"/>
                        <a:pt x="435" y="889"/>
                        <a:pt x="433" y="888"/>
                      </a:cubicBezTo>
                      <a:moveTo>
                        <a:pt x="437" y="880"/>
                      </a:moveTo>
                      <a:cubicBezTo>
                        <a:pt x="442" y="880"/>
                        <a:pt x="442" y="880"/>
                        <a:pt x="442" y="880"/>
                      </a:cubicBezTo>
                      <a:cubicBezTo>
                        <a:pt x="447" y="889"/>
                        <a:pt x="447" y="889"/>
                        <a:pt x="447" y="889"/>
                      </a:cubicBezTo>
                      <a:cubicBezTo>
                        <a:pt x="446" y="890"/>
                        <a:pt x="444" y="891"/>
                        <a:pt x="443" y="892"/>
                      </a:cubicBezTo>
                      <a:cubicBezTo>
                        <a:pt x="437" y="880"/>
                        <a:pt x="437" y="880"/>
                        <a:pt x="437" y="880"/>
                      </a:cubicBezTo>
                      <a:moveTo>
                        <a:pt x="444" y="880"/>
                      </a:moveTo>
                      <a:cubicBezTo>
                        <a:pt x="450" y="879"/>
                        <a:pt x="450" y="879"/>
                        <a:pt x="450" y="879"/>
                      </a:cubicBezTo>
                      <a:cubicBezTo>
                        <a:pt x="454" y="887"/>
                        <a:pt x="454" y="887"/>
                        <a:pt x="454" y="887"/>
                      </a:cubicBezTo>
                      <a:cubicBezTo>
                        <a:pt x="452" y="887"/>
                        <a:pt x="450" y="888"/>
                        <a:pt x="449" y="889"/>
                      </a:cubicBezTo>
                      <a:cubicBezTo>
                        <a:pt x="444" y="880"/>
                        <a:pt x="444" y="880"/>
                        <a:pt x="444" y="880"/>
                      </a:cubicBezTo>
                      <a:moveTo>
                        <a:pt x="452" y="879"/>
                      </a:moveTo>
                      <a:cubicBezTo>
                        <a:pt x="454" y="879"/>
                        <a:pt x="457" y="879"/>
                        <a:pt x="459" y="879"/>
                      </a:cubicBezTo>
                      <a:cubicBezTo>
                        <a:pt x="460" y="881"/>
                        <a:pt x="460" y="884"/>
                        <a:pt x="461" y="887"/>
                      </a:cubicBezTo>
                      <a:cubicBezTo>
                        <a:pt x="459" y="886"/>
                        <a:pt x="457" y="886"/>
                        <a:pt x="456" y="887"/>
                      </a:cubicBezTo>
                      <a:cubicBezTo>
                        <a:pt x="452" y="879"/>
                        <a:pt x="452" y="879"/>
                        <a:pt x="452" y="879"/>
                      </a:cubicBezTo>
                      <a:moveTo>
                        <a:pt x="393" y="875"/>
                      </a:moveTo>
                      <a:cubicBezTo>
                        <a:pt x="396" y="880"/>
                        <a:pt x="403" y="892"/>
                        <a:pt x="412" y="907"/>
                      </a:cubicBezTo>
                      <a:cubicBezTo>
                        <a:pt x="410" y="910"/>
                        <a:pt x="408" y="914"/>
                        <a:pt x="407" y="917"/>
                      </a:cubicBezTo>
                      <a:cubicBezTo>
                        <a:pt x="408" y="921"/>
                        <a:pt x="412" y="925"/>
                        <a:pt x="415" y="928"/>
                      </a:cubicBezTo>
                      <a:cubicBezTo>
                        <a:pt x="407" y="939"/>
                        <a:pt x="407" y="939"/>
                        <a:pt x="407" y="939"/>
                      </a:cubicBezTo>
                      <a:cubicBezTo>
                        <a:pt x="385" y="906"/>
                        <a:pt x="363" y="870"/>
                        <a:pt x="359" y="865"/>
                      </a:cubicBezTo>
                      <a:cubicBezTo>
                        <a:pt x="381" y="865"/>
                        <a:pt x="421" y="862"/>
                        <a:pt x="458" y="859"/>
                      </a:cubicBezTo>
                      <a:cubicBezTo>
                        <a:pt x="458" y="864"/>
                        <a:pt x="458" y="868"/>
                        <a:pt x="459" y="873"/>
                      </a:cubicBezTo>
                      <a:cubicBezTo>
                        <a:pt x="432" y="874"/>
                        <a:pt x="406" y="875"/>
                        <a:pt x="393" y="875"/>
                      </a:cubicBezTo>
                      <a:moveTo>
                        <a:pt x="437" y="815"/>
                      </a:moveTo>
                      <a:cubicBezTo>
                        <a:pt x="436" y="812"/>
                        <a:pt x="435" y="809"/>
                        <a:pt x="435" y="807"/>
                      </a:cubicBezTo>
                      <a:cubicBezTo>
                        <a:pt x="458" y="831"/>
                        <a:pt x="458" y="831"/>
                        <a:pt x="458" y="831"/>
                      </a:cubicBezTo>
                      <a:cubicBezTo>
                        <a:pt x="452" y="831"/>
                        <a:pt x="452" y="831"/>
                        <a:pt x="452" y="831"/>
                      </a:cubicBezTo>
                      <a:cubicBezTo>
                        <a:pt x="437" y="815"/>
                        <a:pt x="437" y="815"/>
                        <a:pt x="437" y="815"/>
                      </a:cubicBezTo>
                      <a:moveTo>
                        <a:pt x="450" y="831"/>
                      </a:moveTo>
                      <a:cubicBezTo>
                        <a:pt x="447" y="831"/>
                        <a:pt x="444" y="831"/>
                        <a:pt x="441" y="831"/>
                      </a:cubicBezTo>
                      <a:cubicBezTo>
                        <a:pt x="439" y="827"/>
                        <a:pt x="438" y="822"/>
                        <a:pt x="438" y="818"/>
                      </a:cubicBezTo>
                      <a:cubicBezTo>
                        <a:pt x="450" y="831"/>
                        <a:pt x="450" y="831"/>
                        <a:pt x="450" y="831"/>
                      </a:cubicBezTo>
                      <a:moveTo>
                        <a:pt x="436" y="806"/>
                      </a:moveTo>
                      <a:cubicBezTo>
                        <a:pt x="438" y="806"/>
                        <a:pt x="440" y="806"/>
                        <a:pt x="443" y="807"/>
                      </a:cubicBezTo>
                      <a:cubicBezTo>
                        <a:pt x="463" y="827"/>
                        <a:pt x="463" y="827"/>
                        <a:pt x="463" y="827"/>
                      </a:cubicBezTo>
                      <a:cubicBezTo>
                        <a:pt x="463" y="828"/>
                        <a:pt x="463" y="829"/>
                        <a:pt x="462" y="830"/>
                      </a:cubicBezTo>
                      <a:cubicBezTo>
                        <a:pt x="460" y="831"/>
                        <a:pt x="460" y="831"/>
                        <a:pt x="460" y="831"/>
                      </a:cubicBezTo>
                      <a:cubicBezTo>
                        <a:pt x="436" y="806"/>
                        <a:pt x="436" y="806"/>
                        <a:pt x="436" y="806"/>
                      </a:cubicBezTo>
                      <a:moveTo>
                        <a:pt x="465" y="820"/>
                      </a:moveTo>
                      <a:cubicBezTo>
                        <a:pt x="465" y="822"/>
                        <a:pt x="464" y="824"/>
                        <a:pt x="464" y="826"/>
                      </a:cubicBezTo>
                      <a:cubicBezTo>
                        <a:pt x="445" y="807"/>
                        <a:pt x="445" y="807"/>
                        <a:pt x="445" y="807"/>
                      </a:cubicBezTo>
                      <a:cubicBezTo>
                        <a:pt x="448" y="807"/>
                        <a:pt x="450" y="807"/>
                        <a:pt x="453" y="808"/>
                      </a:cubicBezTo>
                      <a:cubicBezTo>
                        <a:pt x="465" y="820"/>
                        <a:pt x="465" y="820"/>
                        <a:pt x="465" y="820"/>
                      </a:cubicBezTo>
                      <a:moveTo>
                        <a:pt x="455" y="808"/>
                      </a:moveTo>
                      <a:cubicBezTo>
                        <a:pt x="470" y="809"/>
                        <a:pt x="470" y="809"/>
                        <a:pt x="470" y="809"/>
                      </a:cubicBezTo>
                      <a:cubicBezTo>
                        <a:pt x="468" y="812"/>
                        <a:pt x="467" y="815"/>
                        <a:pt x="466" y="819"/>
                      </a:cubicBezTo>
                      <a:cubicBezTo>
                        <a:pt x="455" y="808"/>
                        <a:pt x="455" y="808"/>
                        <a:pt x="455" y="808"/>
                      </a:cubicBezTo>
                      <a:moveTo>
                        <a:pt x="642" y="923"/>
                      </a:moveTo>
                      <a:cubicBezTo>
                        <a:pt x="625" y="934"/>
                        <a:pt x="610" y="949"/>
                        <a:pt x="597" y="964"/>
                      </a:cubicBezTo>
                      <a:cubicBezTo>
                        <a:pt x="591" y="969"/>
                        <a:pt x="584" y="972"/>
                        <a:pt x="577" y="974"/>
                      </a:cubicBezTo>
                      <a:cubicBezTo>
                        <a:pt x="560" y="960"/>
                        <a:pt x="560" y="960"/>
                        <a:pt x="560" y="960"/>
                      </a:cubicBezTo>
                      <a:cubicBezTo>
                        <a:pt x="590" y="955"/>
                        <a:pt x="618" y="938"/>
                        <a:pt x="626" y="916"/>
                      </a:cubicBezTo>
                      <a:cubicBezTo>
                        <a:pt x="614" y="898"/>
                        <a:pt x="614" y="898"/>
                        <a:pt x="614" y="898"/>
                      </a:cubicBezTo>
                      <a:cubicBezTo>
                        <a:pt x="608" y="907"/>
                        <a:pt x="594" y="920"/>
                        <a:pt x="575" y="925"/>
                      </a:cubicBezTo>
                      <a:cubicBezTo>
                        <a:pt x="572" y="919"/>
                        <a:pt x="572" y="914"/>
                        <a:pt x="573" y="908"/>
                      </a:cubicBezTo>
                      <a:cubicBezTo>
                        <a:pt x="588" y="904"/>
                        <a:pt x="602" y="893"/>
                        <a:pt x="605" y="877"/>
                      </a:cubicBezTo>
                      <a:cubicBezTo>
                        <a:pt x="617" y="880"/>
                        <a:pt x="628" y="878"/>
                        <a:pt x="638" y="875"/>
                      </a:cubicBezTo>
                      <a:cubicBezTo>
                        <a:pt x="632" y="891"/>
                        <a:pt x="635" y="909"/>
                        <a:pt x="642" y="923"/>
                      </a:cubicBezTo>
                      <a:moveTo>
                        <a:pt x="584" y="1109"/>
                      </a:moveTo>
                      <a:cubicBezTo>
                        <a:pt x="570" y="1130"/>
                        <a:pt x="570" y="1130"/>
                        <a:pt x="570" y="1130"/>
                      </a:cubicBezTo>
                      <a:cubicBezTo>
                        <a:pt x="567" y="1134"/>
                        <a:pt x="564" y="1137"/>
                        <a:pt x="561" y="1138"/>
                      </a:cubicBezTo>
                      <a:cubicBezTo>
                        <a:pt x="561" y="1126"/>
                        <a:pt x="562" y="1114"/>
                        <a:pt x="562" y="1107"/>
                      </a:cubicBezTo>
                      <a:cubicBezTo>
                        <a:pt x="560" y="1115"/>
                        <a:pt x="559" y="1127"/>
                        <a:pt x="558" y="1139"/>
                      </a:cubicBezTo>
                      <a:cubicBezTo>
                        <a:pt x="555" y="1140"/>
                        <a:pt x="552" y="1140"/>
                        <a:pt x="549" y="1140"/>
                      </a:cubicBezTo>
                      <a:cubicBezTo>
                        <a:pt x="550" y="1124"/>
                        <a:pt x="550" y="1108"/>
                        <a:pt x="550" y="1099"/>
                      </a:cubicBezTo>
                      <a:cubicBezTo>
                        <a:pt x="549" y="1109"/>
                        <a:pt x="547" y="1123"/>
                        <a:pt x="546" y="1139"/>
                      </a:cubicBezTo>
                      <a:cubicBezTo>
                        <a:pt x="543" y="1138"/>
                        <a:pt x="540" y="1136"/>
                        <a:pt x="537" y="1134"/>
                      </a:cubicBezTo>
                      <a:cubicBezTo>
                        <a:pt x="538" y="1118"/>
                        <a:pt x="539" y="1100"/>
                        <a:pt x="539" y="1089"/>
                      </a:cubicBezTo>
                      <a:cubicBezTo>
                        <a:pt x="537" y="1100"/>
                        <a:pt x="536" y="1115"/>
                        <a:pt x="534" y="1132"/>
                      </a:cubicBezTo>
                      <a:cubicBezTo>
                        <a:pt x="524" y="1122"/>
                        <a:pt x="524" y="1122"/>
                        <a:pt x="524" y="1122"/>
                      </a:cubicBezTo>
                      <a:cubicBezTo>
                        <a:pt x="525" y="1107"/>
                        <a:pt x="525" y="1091"/>
                        <a:pt x="525" y="1081"/>
                      </a:cubicBezTo>
                      <a:cubicBezTo>
                        <a:pt x="524" y="1091"/>
                        <a:pt x="522" y="1105"/>
                        <a:pt x="521" y="1120"/>
                      </a:cubicBezTo>
                      <a:cubicBezTo>
                        <a:pt x="511" y="1111"/>
                        <a:pt x="511" y="1111"/>
                        <a:pt x="511" y="1111"/>
                      </a:cubicBezTo>
                      <a:cubicBezTo>
                        <a:pt x="512" y="1098"/>
                        <a:pt x="512" y="1085"/>
                        <a:pt x="512" y="1077"/>
                      </a:cubicBezTo>
                      <a:cubicBezTo>
                        <a:pt x="511" y="1085"/>
                        <a:pt x="510" y="1096"/>
                        <a:pt x="509" y="1109"/>
                      </a:cubicBezTo>
                      <a:cubicBezTo>
                        <a:pt x="498" y="1099"/>
                        <a:pt x="498" y="1099"/>
                        <a:pt x="498" y="1099"/>
                      </a:cubicBezTo>
                      <a:cubicBezTo>
                        <a:pt x="499" y="1087"/>
                        <a:pt x="499" y="1075"/>
                        <a:pt x="499" y="1068"/>
                      </a:cubicBezTo>
                      <a:cubicBezTo>
                        <a:pt x="498" y="1075"/>
                        <a:pt x="496" y="1086"/>
                        <a:pt x="495" y="1097"/>
                      </a:cubicBezTo>
                      <a:cubicBezTo>
                        <a:pt x="486" y="1089"/>
                        <a:pt x="486" y="1089"/>
                        <a:pt x="486" y="1089"/>
                      </a:cubicBezTo>
                      <a:cubicBezTo>
                        <a:pt x="486" y="1077"/>
                        <a:pt x="487" y="1067"/>
                        <a:pt x="487" y="1060"/>
                      </a:cubicBezTo>
                      <a:cubicBezTo>
                        <a:pt x="485" y="1067"/>
                        <a:pt x="484" y="1076"/>
                        <a:pt x="484" y="1086"/>
                      </a:cubicBezTo>
                      <a:cubicBezTo>
                        <a:pt x="475" y="1078"/>
                        <a:pt x="475" y="1078"/>
                        <a:pt x="475" y="1078"/>
                      </a:cubicBezTo>
                      <a:cubicBezTo>
                        <a:pt x="475" y="1066"/>
                        <a:pt x="475" y="1055"/>
                        <a:pt x="475" y="1047"/>
                      </a:cubicBezTo>
                      <a:cubicBezTo>
                        <a:pt x="474" y="1055"/>
                        <a:pt x="473" y="1065"/>
                        <a:pt x="472" y="1076"/>
                      </a:cubicBezTo>
                      <a:cubicBezTo>
                        <a:pt x="449" y="1055"/>
                        <a:pt x="449" y="1055"/>
                        <a:pt x="449" y="1055"/>
                      </a:cubicBezTo>
                      <a:cubicBezTo>
                        <a:pt x="449" y="1041"/>
                        <a:pt x="450" y="1028"/>
                        <a:pt x="449" y="1019"/>
                      </a:cubicBezTo>
                      <a:cubicBezTo>
                        <a:pt x="448" y="1028"/>
                        <a:pt x="447" y="1040"/>
                        <a:pt x="446" y="1053"/>
                      </a:cubicBezTo>
                      <a:cubicBezTo>
                        <a:pt x="436" y="1044"/>
                        <a:pt x="436" y="1044"/>
                        <a:pt x="436" y="1044"/>
                      </a:cubicBezTo>
                      <a:cubicBezTo>
                        <a:pt x="436" y="1030"/>
                        <a:pt x="437" y="1016"/>
                        <a:pt x="437" y="1007"/>
                      </a:cubicBezTo>
                      <a:cubicBezTo>
                        <a:pt x="435" y="1016"/>
                        <a:pt x="434" y="1028"/>
                        <a:pt x="433" y="1041"/>
                      </a:cubicBezTo>
                      <a:cubicBezTo>
                        <a:pt x="423" y="1032"/>
                        <a:pt x="423" y="1032"/>
                        <a:pt x="423" y="1032"/>
                      </a:cubicBezTo>
                      <a:cubicBezTo>
                        <a:pt x="424" y="1017"/>
                        <a:pt x="424" y="1002"/>
                        <a:pt x="424" y="992"/>
                      </a:cubicBezTo>
                      <a:cubicBezTo>
                        <a:pt x="423" y="1002"/>
                        <a:pt x="421" y="1015"/>
                        <a:pt x="420" y="1030"/>
                      </a:cubicBezTo>
                      <a:cubicBezTo>
                        <a:pt x="411" y="1022"/>
                        <a:pt x="411" y="1022"/>
                        <a:pt x="411" y="1022"/>
                      </a:cubicBezTo>
                      <a:cubicBezTo>
                        <a:pt x="402" y="1013"/>
                        <a:pt x="395" y="1007"/>
                        <a:pt x="404" y="993"/>
                      </a:cubicBezTo>
                      <a:cubicBezTo>
                        <a:pt x="445" y="932"/>
                        <a:pt x="445" y="932"/>
                        <a:pt x="445" y="932"/>
                      </a:cubicBezTo>
                      <a:cubicBezTo>
                        <a:pt x="454" y="919"/>
                        <a:pt x="467" y="914"/>
                        <a:pt x="483" y="927"/>
                      </a:cubicBezTo>
                      <a:cubicBezTo>
                        <a:pt x="572" y="1006"/>
                        <a:pt x="572" y="1006"/>
                        <a:pt x="572" y="1006"/>
                      </a:cubicBezTo>
                      <a:cubicBezTo>
                        <a:pt x="568" y="1019"/>
                        <a:pt x="566" y="1031"/>
                        <a:pt x="565" y="1042"/>
                      </a:cubicBezTo>
                      <a:cubicBezTo>
                        <a:pt x="564" y="1067"/>
                        <a:pt x="571" y="1089"/>
                        <a:pt x="584" y="1109"/>
                      </a:cubicBezTo>
                      <a:moveTo>
                        <a:pt x="613" y="1162"/>
                      </a:moveTo>
                      <a:cubicBezTo>
                        <a:pt x="611" y="1162"/>
                        <a:pt x="610" y="1162"/>
                        <a:pt x="608" y="1161"/>
                      </a:cubicBezTo>
                      <a:cubicBezTo>
                        <a:pt x="617" y="1149"/>
                        <a:pt x="617" y="1149"/>
                        <a:pt x="617" y="1149"/>
                      </a:cubicBezTo>
                      <a:cubicBezTo>
                        <a:pt x="618" y="1150"/>
                        <a:pt x="619" y="1151"/>
                        <a:pt x="620" y="1152"/>
                      </a:cubicBezTo>
                      <a:cubicBezTo>
                        <a:pt x="613" y="1162"/>
                        <a:pt x="613" y="1162"/>
                        <a:pt x="613" y="1162"/>
                      </a:cubicBezTo>
                      <a:moveTo>
                        <a:pt x="622" y="1153"/>
                      </a:moveTo>
                      <a:cubicBezTo>
                        <a:pt x="623" y="1155"/>
                        <a:pt x="625" y="1156"/>
                        <a:pt x="626" y="1158"/>
                      </a:cubicBezTo>
                      <a:cubicBezTo>
                        <a:pt x="623" y="1160"/>
                        <a:pt x="619" y="1162"/>
                        <a:pt x="615" y="1162"/>
                      </a:cubicBezTo>
                      <a:cubicBezTo>
                        <a:pt x="622" y="1153"/>
                        <a:pt x="622" y="1153"/>
                        <a:pt x="622" y="1153"/>
                      </a:cubicBezTo>
                      <a:moveTo>
                        <a:pt x="606" y="1160"/>
                      </a:moveTo>
                      <a:cubicBezTo>
                        <a:pt x="605" y="1160"/>
                        <a:pt x="603" y="1159"/>
                        <a:pt x="602" y="1158"/>
                      </a:cubicBezTo>
                      <a:cubicBezTo>
                        <a:pt x="613" y="1144"/>
                        <a:pt x="613" y="1144"/>
                        <a:pt x="613" y="1144"/>
                      </a:cubicBezTo>
                      <a:cubicBezTo>
                        <a:pt x="614" y="1145"/>
                        <a:pt x="615" y="1146"/>
                        <a:pt x="616" y="1147"/>
                      </a:cubicBezTo>
                      <a:cubicBezTo>
                        <a:pt x="606" y="1160"/>
                        <a:pt x="606" y="1160"/>
                        <a:pt x="606" y="1160"/>
                      </a:cubicBezTo>
                      <a:moveTo>
                        <a:pt x="601" y="1157"/>
                      </a:moveTo>
                      <a:cubicBezTo>
                        <a:pt x="600" y="1157"/>
                        <a:pt x="600" y="1156"/>
                        <a:pt x="599" y="1156"/>
                      </a:cubicBezTo>
                      <a:cubicBezTo>
                        <a:pt x="599" y="1155"/>
                        <a:pt x="598" y="1154"/>
                        <a:pt x="598" y="1154"/>
                      </a:cubicBezTo>
                      <a:cubicBezTo>
                        <a:pt x="608" y="1139"/>
                        <a:pt x="608" y="1139"/>
                        <a:pt x="608" y="1139"/>
                      </a:cubicBezTo>
                      <a:cubicBezTo>
                        <a:pt x="609" y="1140"/>
                        <a:pt x="610" y="1142"/>
                        <a:pt x="611" y="1143"/>
                      </a:cubicBezTo>
                      <a:cubicBezTo>
                        <a:pt x="601" y="1157"/>
                        <a:pt x="601" y="1157"/>
                        <a:pt x="601" y="1157"/>
                      </a:cubicBezTo>
                      <a:moveTo>
                        <a:pt x="597" y="1152"/>
                      </a:moveTo>
                      <a:cubicBezTo>
                        <a:pt x="596" y="1150"/>
                        <a:pt x="595" y="1149"/>
                        <a:pt x="595" y="1147"/>
                      </a:cubicBezTo>
                      <a:cubicBezTo>
                        <a:pt x="604" y="1135"/>
                        <a:pt x="604" y="1135"/>
                        <a:pt x="604" y="1135"/>
                      </a:cubicBezTo>
                      <a:cubicBezTo>
                        <a:pt x="605" y="1136"/>
                        <a:pt x="606" y="1137"/>
                        <a:pt x="607" y="1138"/>
                      </a:cubicBezTo>
                      <a:cubicBezTo>
                        <a:pt x="597" y="1152"/>
                        <a:pt x="597" y="1152"/>
                        <a:pt x="597" y="1152"/>
                      </a:cubicBezTo>
                      <a:moveTo>
                        <a:pt x="594" y="1145"/>
                      </a:moveTo>
                      <a:cubicBezTo>
                        <a:pt x="593" y="1139"/>
                        <a:pt x="595" y="1133"/>
                        <a:pt x="599" y="1129"/>
                      </a:cubicBezTo>
                      <a:cubicBezTo>
                        <a:pt x="600" y="1130"/>
                        <a:pt x="602" y="1132"/>
                        <a:pt x="603" y="1133"/>
                      </a:cubicBezTo>
                      <a:cubicBezTo>
                        <a:pt x="594" y="1145"/>
                        <a:pt x="594" y="1145"/>
                        <a:pt x="594" y="1145"/>
                      </a:cubicBezTo>
                      <a:moveTo>
                        <a:pt x="645" y="1176"/>
                      </a:moveTo>
                      <a:cubicBezTo>
                        <a:pt x="646" y="1178"/>
                        <a:pt x="648" y="1180"/>
                        <a:pt x="649" y="1181"/>
                      </a:cubicBezTo>
                      <a:cubicBezTo>
                        <a:pt x="634" y="1202"/>
                        <a:pt x="634" y="1202"/>
                        <a:pt x="634" y="1202"/>
                      </a:cubicBezTo>
                      <a:cubicBezTo>
                        <a:pt x="632" y="1200"/>
                        <a:pt x="631" y="1199"/>
                        <a:pt x="629" y="1198"/>
                      </a:cubicBezTo>
                      <a:cubicBezTo>
                        <a:pt x="645" y="1176"/>
                        <a:pt x="645" y="1176"/>
                        <a:pt x="645" y="1176"/>
                      </a:cubicBezTo>
                      <a:moveTo>
                        <a:pt x="650" y="1183"/>
                      </a:moveTo>
                      <a:cubicBezTo>
                        <a:pt x="651" y="1184"/>
                        <a:pt x="652" y="1185"/>
                        <a:pt x="653" y="1187"/>
                      </a:cubicBezTo>
                      <a:cubicBezTo>
                        <a:pt x="639" y="1206"/>
                        <a:pt x="639" y="1206"/>
                        <a:pt x="639" y="1206"/>
                      </a:cubicBezTo>
                      <a:cubicBezTo>
                        <a:pt x="638" y="1205"/>
                        <a:pt x="637" y="1204"/>
                        <a:pt x="635" y="1203"/>
                      </a:cubicBezTo>
                      <a:cubicBezTo>
                        <a:pt x="650" y="1183"/>
                        <a:pt x="650" y="1183"/>
                        <a:pt x="650" y="1183"/>
                      </a:cubicBezTo>
                      <a:moveTo>
                        <a:pt x="654" y="1188"/>
                      </a:moveTo>
                      <a:cubicBezTo>
                        <a:pt x="656" y="1189"/>
                        <a:pt x="657" y="1191"/>
                        <a:pt x="658" y="1192"/>
                      </a:cubicBezTo>
                      <a:cubicBezTo>
                        <a:pt x="644" y="1210"/>
                        <a:pt x="644" y="1210"/>
                        <a:pt x="644" y="1210"/>
                      </a:cubicBezTo>
                      <a:cubicBezTo>
                        <a:pt x="643" y="1209"/>
                        <a:pt x="642" y="1208"/>
                        <a:pt x="640" y="1207"/>
                      </a:cubicBezTo>
                      <a:cubicBezTo>
                        <a:pt x="654" y="1188"/>
                        <a:pt x="654" y="1188"/>
                        <a:pt x="654" y="1188"/>
                      </a:cubicBezTo>
                      <a:moveTo>
                        <a:pt x="659" y="1194"/>
                      </a:moveTo>
                      <a:cubicBezTo>
                        <a:pt x="660" y="1195"/>
                        <a:pt x="661" y="1197"/>
                        <a:pt x="662" y="1198"/>
                      </a:cubicBezTo>
                      <a:cubicBezTo>
                        <a:pt x="649" y="1215"/>
                        <a:pt x="649" y="1215"/>
                        <a:pt x="649" y="1215"/>
                      </a:cubicBezTo>
                      <a:cubicBezTo>
                        <a:pt x="648" y="1214"/>
                        <a:pt x="647" y="1213"/>
                        <a:pt x="646" y="1211"/>
                      </a:cubicBezTo>
                      <a:cubicBezTo>
                        <a:pt x="659" y="1194"/>
                        <a:pt x="659" y="1194"/>
                        <a:pt x="659" y="1194"/>
                      </a:cubicBezTo>
                      <a:moveTo>
                        <a:pt x="663" y="1200"/>
                      </a:moveTo>
                      <a:cubicBezTo>
                        <a:pt x="664" y="1201"/>
                        <a:pt x="665" y="1203"/>
                        <a:pt x="666" y="1205"/>
                      </a:cubicBezTo>
                      <a:cubicBezTo>
                        <a:pt x="654" y="1221"/>
                        <a:pt x="654" y="1221"/>
                        <a:pt x="654" y="1221"/>
                      </a:cubicBezTo>
                      <a:cubicBezTo>
                        <a:pt x="653" y="1219"/>
                        <a:pt x="652" y="1218"/>
                        <a:pt x="650" y="1216"/>
                      </a:cubicBezTo>
                      <a:cubicBezTo>
                        <a:pt x="663" y="1200"/>
                        <a:pt x="663" y="1200"/>
                        <a:pt x="663" y="1200"/>
                      </a:cubicBezTo>
                      <a:moveTo>
                        <a:pt x="667" y="1206"/>
                      </a:moveTo>
                      <a:cubicBezTo>
                        <a:pt x="668" y="1208"/>
                        <a:pt x="669" y="1210"/>
                        <a:pt x="670" y="1212"/>
                      </a:cubicBezTo>
                      <a:cubicBezTo>
                        <a:pt x="659" y="1226"/>
                        <a:pt x="659" y="1226"/>
                        <a:pt x="659" y="1226"/>
                      </a:cubicBezTo>
                      <a:cubicBezTo>
                        <a:pt x="658" y="1225"/>
                        <a:pt x="656" y="1223"/>
                        <a:pt x="655" y="1222"/>
                      </a:cubicBezTo>
                      <a:cubicBezTo>
                        <a:pt x="667" y="1206"/>
                        <a:pt x="667" y="1206"/>
                        <a:pt x="667" y="1206"/>
                      </a:cubicBezTo>
                      <a:moveTo>
                        <a:pt x="671" y="1213"/>
                      </a:moveTo>
                      <a:cubicBezTo>
                        <a:pt x="672" y="1215"/>
                        <a:pt x="673" y="1217"/>
                        <a:pt x="673" y="1219"/>
                      </a:cubicBezTo>
                      <a:cubicBezTo>
                        <a:pt x="663" y="1233"/>
                        <a:pt x="663" y="1233"/>
                        <a:pt x="663" y="1233"/>
                      </a:cubicBezTo>
                      <a:cubicBezTo>
                        <a:pt x="662" y="1231"/>
                        <a:pt x="661" y="1229"/>
                        <a:pt x="660" y="1228"/>
                      </a:cubicBezTo>
                      <a:cubicBezTo>
                        <a:pt x="671" y="1213"/>
                        <a:pt x="671" y="1213"/>
                        <a:pt x="671" y="1213"/>
                      </a:cubicBezTo>
                      <a:moveTo>
                        <a:pt x="674" y="1221"/>
                      </a:moveTo>
                      <a:cubicBezTo>
                        <a:pt x="675" y="1222"/>
                        <a:pt x="676" y="1224"/>
                        <a:pt x="676" y="1226"/>
                      </a:cubicBezTo>
                      <a:cubicBezTo>
                        <a:pt x="667" y="1239"/>
                        <a:pt x="667" y="1239"/>
                        <a:pt x="667" y="1239"/>
                      </a:cubicBezTo>
                      <a:cubicBezTo>
                        <a:pt x="666" y="1237"/>
                        <a:pt x="665" y="1236"/>
                        <a:pt x="664" y="1234"/>
                      </a:cubicBezTo>
                      <a:cubicBezTo>
                        <a:pt x="674" y="1221"/>
                        <a:pt x="674" y="1221"/>
                        <a:pt x="674" y="1221"/>
                      </a:cubicBezTo>
                      <a:moveTo>
                        <a:pt x="677" y="1228"/>
                      </a:moveTo>
                      <a:cubicBezTo>
                        <a:pt x="678" y="1230"/>
                        <a:pt x="678" y="1232"/>
                        <a:pt x="679" y="1234"/>
                      </a:cubicBezTo>
                      <a:cubicBezTo>
                        <a:pt x="670" y="1246"/>
                        <a:pt x="670" y="1246"/>
                        <a:pt x="670" y="1246"/>
                      </a:cubicBezTo>
                      <a:cubicBezTo>
                        <a:pt x="669" y="1244"/>
                        <a:pt x="669" y="1242"/>
                        <a:pt x="668" y="1241"/>
                      </a:cubicBezTo>
                      <a:cubicBezTo>
                        <a:pt x="677" y="1228"/>
                        <a:pt x="677" y="1228"/>
                        <a:pt x="677" y="1228"/>
                      </a:cubicBezTo>
                      <a:moveTo>
                        <a:pt x="679" y="1237"/>
                      </a:moveTo>
                      <a:cubicBezTo>
                        <a:pt x="680" y="1239"/>
                        <a:pt x="680" y="1242"/>
                        <a:pt x="681" y="1244"/>
                      </a:cubicBezTo>
                      <a:cubicBezTo>
                        <a:pt x="673" y="1254"/>
                        <a:pt x="673" y="1254"/>
                        <a:pt x="673" y="1254"/>
                      </a:cubicBezTo>
                      <a:cubicBezTo>
                        <a:pt x="673" y="1252"/>
                        <a:pt x="672" y="1250"/>
                        <a:pt x="671" y="1248"/>
                      </a:cubicBezTo>
                      <a:cubicBezTo>
                        <a:pt x="679" y="1237"/>
                        <a:pt x="679" y="1237"/>
                        <a:pt x="679" y="1237"/>
                      </a:cubicBezTo>
                      <a:moveTo>
                        <a:pt x="681" y="1246"/>
                      </a:moveTo>
                      <a:cubicBezTo>
                        <a:pt x="682" y="1255"/>
                        <a:pt x="681" y="1264"/>
                        <a:pt x="678" y="1272"/>
                      </a:cubicBezTo>
                      <a:cubicBezTo>
                        <a:pt x="677" y="1266"/>
                        <a:pt x="676" y="1261"/>
                        <a:pt x="674" y="1256"/>
                      </a:cubicBezTo>
                      <a:cubicBezTo>
                        <a:pt x="681" y="1246"/>
                        <a:pt x="681" y="1246"/>
                        <a:pt x="681" y="1246"/>
                      </a:cubicBezTo>
                      <a:moveTo>
                        <a:pt x="686" y="892"/>
                      </a:moveTo>
                      <a:cubicBezTo>
                        <a:pt x="704" y="886"/>
                        <a:pt x="704" y="886"/>
                        <a:pt x="704" y="886"/>
                      </a:cubicBezTo>
                      <a:cubicBezTo>
                        <a:pt x="730" y="929"/>
                        <a:pt x="730" y="929"/>
                        <a:pt x="730" y="929"/>
                      </a:cubicBezTo>
                      <a:cubicBezTo>
                        <a:pt x="738" y="888"/>
                        <a:pt x="738" y="888"/>
                        <a:pt x="738" y="888"/>
                      </a:cubicBezTo>
                      <a:cubicBezTo>
                        <a:pt x="776" y="917"/>
                        <a:pt x="776" y="917"/>
                        <a:pt x="776" y="917"/>
                      </a:cubicBezTo>
                      <a:cubicBezTo>
                        <a:pt x="767" y="866"/>
                        <a:pt x="767" y="866"/>
                        <a:pt x="767" y="866"/>
                      </a:cubicBezTo>
                      <a:cubicBezTo>
                        <a:pt x="785" y="862"/>
                        <a:pt x="785" y="862"/>
                        <a:pt x="785" y="862"/>
                      </a:cubicBezTo>
                      <a:cubicBezTo>
                        <a:pt x="798" y="943"/>
                        <a:pt x="798" y="943"/>
                        <a:pt x="798" y="943"/>
                      </a:cubicBezTo>
                      <a:cubicBezTo>
                        <a:pt x="778" y="950"/>
                        <a:pt x="778" y="950"/>
                        <a:pt x="778" y="950"/>
                      </a:cubicBezTo>
                      <a:cubicBezTo>
                        <a:pt x="746" y="917"/>
                        <a:pt x="746" y="917"/>
                        <a:pt x="746" y="917"/>
                      </a:cubicBezTo>
                      <a:cubicBezTo>
                        <a:pt x="743" y="962"/>
                        <a:pt x="743" y="962"/>
                        <a:pt x="743" y="962"/>
                      </a:cubicBezTo>
                      <a:cubicBezTo>
                        <a:pt x="727" y="966"/>
                        <a:pt x="727" y="966"/>
                        <a:pt x="727" y="966"/>
                      </a:cubicBezTo>
                      <a:cubicBezTo>
                        <a:pt x="686" y="892"/>
                        <a:pt x="686" y="892"/>
                        <a:pt x="686" y="892"/>
                      </a:cubicBezTo>
                      <a:moveTo>
                        <a:pt x="674" y="903"/>
                      </a:moveTo>
                      <a:cubicBezTo>
                        <a:pt x="661" y="889"/>
                        <a:pt x="672" y="871"/>
                        <a:pt x="688" y="860"/>
                      </a:cubicBezTo>
                      <a:cubicBezTo>
                        <a:pt x="688" y="876"/>
                        <a:pt x="683" y="891"/>
                        <a:pt x="674" y="903"/>
                      </a:cubicBezTo>
                      <a:moveTo>
                        <a:pt x="714" y="894"/>
                      </a:moveTo>
                      <a:cubicBezTo>
                        <a:pt x="706" y="881"/>
                        <a:pt x="706" y="881"/>
                        <a:pt x="706" y="881"/>
                      </a:cubicBezTo>
                      <a:cubicBezTo>
                        <a:pt x="711" y="871"/>
                        <a:pt x="714" y="859"/>
                        <a:pt x="715" y="848"/>
                      </a:cubicBezTo>
                      <a:cubicBezTo>
                        <a:pt x="720" y="847"/>
                        <a:pt x="725" y="845"/>
                        <a:pt x="730" y="844"/>
                      </a:cubicBezTo>
                      <a:cubicBezTo>
                        <a:pt x="731" y="862"/>
                        <a:pt x="725" y="880"/>
                        <a:pt x="714" y="894"/>
                      </a:cubicBezTo>
                      <a:moveTo>
                        <a:pt x="736" y="842"/>
                      </a:moveTo>
                      <a:cubicBezTo>
                        <a:pt x="748" y="839"/>
                        <a:pt x="759" y="836"/>
                        <a:pt x="771" y="831"/>
                      </a:cubicBezTo>
                      <a:cubicBezTo>
                        <a:pt x="773" y="833"/>
                        <a:pt x="775" y="834"/>
                        <a:pt x="778" y="835"/>
                      </a:cubicBezTo>
                      <a:cubicBezTo>
                        <a:pt x="775" y="842"/>
                        <a:pt x="773" y="850"/>
                        <a:pt x="773" y="859"/>
                      </a:cubicBezTo>
                      <a:cubicBezTo>
                        <a:pt x="761" y="862"/>
                        <a:pt x="761" y="862"/>
                        <a:pt x="761" y="862"/>
                      </a:cubicBezTo>
                      <a:cubicBezTo>
                        <a:pt x="769" y="905"/>
                        <a:pt x="769" y="905"/>
                        <a:pt x="769" y="905"/>
                      </a:cubicBezTo>
                      <a:cubicBezTo>
                        <a:pt x="735" y="879"/>
                        <a:pt x="735" y="879"/>
                        <a:pt x="735" y="879"/>
                      </a:cubicBezTo>
                      <a:cubicBezTo>
                        <a:pt x="729" y="916"/>
                        <a:pt x="729" y="916"/>
                        <a:pt x="729" y="916"/>
                      </a:cubicBezTo>
                      <a:cubicBezTo>
                        <a:pt x="719" y="900"/>
                        <a:pt x="719" y="900"/>
                        <a:pt x="719" y="900"/>
                      </a:cubicBezTo>
                      <a:cubicBezTo>
                        <a:pt x="729" y="885"/>
                        <a:pt x="737" y="862"/>
                        <a:pt x="736" y="842"/>
                      </a:cubicBezTo>
                      <a:moveTo>
                        <a:pt x="699" y="883"/>
                      </a:moveTo>
                      <a:cubicBezTo>
                        <a:pt x="690" y="887"/>
                        <a:pt x="690" y="887"/>
                        <a:pt x="690" y="887"/>
                      </a:cubicBezTo>
                      <a:cubicBezTo>
                        <a:pt x="693" y="877"/>
                        <a:pt x="695" y="866"/>
                        <a:pt x="695" y="856"/>
                      </a:cubicBezTo>
                      <a:cubicBezTo>
                        <a:pt x="699" y="854"/>
                        <a:pt x="704" y="852"/>
                        <a:pt x="709" y="851"/>
                      </a:cubicBezTo>
                      <a:cubicBezTo>
                        <a:pt x="708" y="862"/>
                        <a:pt x="704" y="873"/>
                        <a:pt x="699" y="883"/>
                      </a:cubicBezTo>
                      <a:moveTo>
                        <a:pt x="832" y="663"/>
                      </a:moveTo>
                      <a:cubicBezTo>
                        <a:pt x="830" y="659"/>
                        <a:pt x="830" y="659"/>
                        <a:pt x="830" y="659"/>
                      </a:cubicBezTo>
                      <a:cubicBezTo>
                        <a:pt x="841" y="651"/>
                        <a:pt x="841" y="651"/>
                        <a:pt x="841" y="651"/>
                      </a:cubicBezTo>
                      <a:cubicBezTo>
                        <a:pt x="841" y="653"/>
                        <a:pt x="841" y="656"/>
                        <a:pt x="840" y="658"/>
                      </a:cubicBezTo>
                      <a:cubicBezTo>
                        <a:pt x="832" y="663"/>
                        <a:pt x="832" y="663"/>
                        <a:pt x="832" y="663"/>
                      </a:cubicBezTo>
                      <a:moveTo>
                        <a:pt x="840" y="676"/>
                      </a:moveTo>
                      <a:cubicBezTo>
                        <a:pt x="838" y="672"/>
                        <a:pt x="836" y="669"/>
                        <a:pt x="833" y="665"/>
                      </a:cubicBezTo>
                      <a:cubicBezTo>
                        <a:pt x="840" y="661"/>
                        <a:pt x="840" y="661"/>
                        <a:pt x="840" y="661"/>
                      </a:cubicBezTo>
                      <a:cubicBezTo>
                        <a:pt x="840" y="666"/>
                        <a:pt x="840" y="671"/>
                        <a:pt x="840" y="676"/>
                      </a:cubicBezTo>
                      <a:moveTo>
                        <a:pt x="829" y="657"/>
                      </a:moveTo>
                      <a:cubicBezTo>
                        <a:pt x="826" y="653"/>
                        <a:pt x="826" y="653"/>
                        <a:pt x="826" y="653"/>
                      </a:cubicBezTo>
                      <a:cubicBezTo>
                        <a:pt x="844" y="641"/>
                        <a:pt x="844" y="641"/>
                        <a:pt x="844" y="641"/>
                      </a:cubicBezTo>
                      <a:cubicBezTo>
                        <a:pt x="843" y="642"/>
                        <a:pt x="843" y="642"/>
                        <a:pt x="843" y="642"/>
                      </a:cubicBezTo>
                      <a:cubicBezTo>
                        <a:pt x="843" y="644"/>
                        <a:pt x="842" y="646"/>
                        <a:pt x="842" y="648"/>
                      </a:cubicBezTo>
                      <a:cubicBezTo>
                        <a:pt x="829" y="657"/>
                        <a:pt x="829" y="657"/>
                        <a:pt x="829" y="657"/>
                      </a:cubicBezTo>
                      <a:moveTo>
                        <a:pt x="825" y="651"/>
                      </a:moveTo>
                      <a:cubicBezTo>
                        <a:pt x="822" y="647"/>
                        <a:pt x="822" y="647"/>
                        <a:pt x="822" y="647"/>
                      </a:cubicBezTo>
                      <a:cubicBezTo>
                        <a:pt x="848" y="629"/>
                        <a:pt x="848" y="629"/>
                        <a:pt x="848" y="629"/>
                      </a:cubicBezTo>
                      <a:cubicBezTo>
                        <a:pt x="847" y="632"/>
                        <a:pt x="846" y="635"/>
                        <a:pt x="845" y="638"/>
                      </a:cubicBezTo>
                      <a:cubicBezTo>
                        <a:pt x="825" y="651"/>
                        <a:pt x="825" y="651"/>
                        <a:pt x="825" y="651"/>
                      </a:cubicBezTo>
                      <a:moveTo>
                        <a:pt x="858" y="583"/>
                      </a:moveTo>
                      <a:cubicBezTo>
                        <a:pt x="860" y="587"/>
                        <a:pt x="860" y="587"/>
                        <a:pt x="860" y="587"/>
                      </a:cubicBezTo>
                      <a:cubicBezTo>
                        <a:pt x="808" y="622"/>
                        <a:pt x="808" y="622"/>
                        <a:pt x="808" y="622"/>
                      </a:cubicBezTo>
                      <a:cubicBezTo>
                        <a:pt x="806" y="619"/>
                        <a:pt x="806" y="619"/>
                        <a:pt x="806" y="619"/>
                      </a:cubicBezTo>
                      <a:cubicBezTo>
                        <a:pt x="858" y="583"/>
                        <a:pt x="858" y="583"/>
                        <a:pt x="858" y="583"/>
                      </a:cubicBezTo>
                      <a:moveTo>
                        <a:pt x="805" y="617"/>
                      </a:moveTo>
                      <a:cubicBezTo>
                        <a:pt x="804" y="615"/>
                        <a:pt x="803" y="614"/>
                        <a:pt x="802" y="613"/>
                      </a:cubicBezTo>
                      <a:cubicBezTo>
                        <a:pt x="816" y="603"/>
                        <a:pt x="844" y="585"/>
                        <a:pt x="854" y="577"/>
                      </a:cubicBezTo>
                      <a:cubicBezTo>
                        <a:pt x="857" y="581"/>
                        <a:pt x="857" y="581"/>
                        <a:pt x="857" y="581"/>
                      </a:cubicBezTo>
                      <a:cubicBezTo>
                        <a:pt x="805" y="617"/>
                        <a:pt x="805" y="617"/>
                        <a:pt x="805" y="617"/>
                      </a:cubicBezTo>
                      <a:moveTo>
                        <a:pt x="862" y="588"/>
                      </a:moveTo>
                      <a:cubicBezTo>
                        <a:pt x="864" y="592"/>
                        <a:pt x="864" y="592"/>
                        <a:pt x="864" y="592"/>
                      </a:cubicBezTo>
                      <a:cubicBezTo>
                        <a:pt x="811" y="628"/>
                        <a:pt x="811" y="628"/>
                        <a:pt x="811" y="628"/>
                      </a:cubicBezTo>
                      <a:cubicBezTo>
                        <a:pt x="809" y="624"/>
                        <a:pt x="809" y="624"/>
                        <a:pt x="809" y="624"/>
                      </a:cubicBezTo>
                      <a:cubicBezTo>
                        <a:pt x="862" y="588"/>
                        <a:pt x="862" y="588"/>
                        <a:pt x="862" y="588"/>
                      </a:cubicBezTo>
                      <a:moveTo>
                        <a:pt x="865" y="594"/>
                      </a:moveTo>
                      <a:cubicBezTo>
                        <a:pt x="868" y="597"/>
                        <a:pt x="868" y="597"/>
                        <a:pt x="868" y="597"/>
                      </a:cubicBezTo>
                      <a:cubicBezTo>
                        <a:pt x="814" y="634"/>
                        <a:pt x="814" y="634"/>
                        <a:pt x="814" y="634"/>
                      </a:cubicBezTo>
                      <a:cubicBezTo>
                        <a:pt x="812" y="630"/>
                        <a:pt x="812" y="630"/>
                        <a:pt x="812" y="630"/>
                      </a:cubicBezTo>
                      <a:cubicBezTo>
                        <a:pt x="865" y="594"/>
                        <a:pt x="865" y="594"/>
                        <a:pt x="865" y="594"/>
                      </a:cubicBezTo>
                      <a:moveTo>
                        <a:pt x="865" y="601"/>
                      </a:moveTo>
                      <a:cubicBezTo>
                        <a:pt x="862" y="605"/>
                        <a:pt x="859" y="609"/>
                        <a:pt x="857" y="613"/>
                      </a:cubicBezTo>
                      <a:cubicBezTo>
                        <a:pt x="818" y="639"/>
                        <a:pt x="818" y="639"/>
                        <a:pt x="818" y="639"/>
                      </a:cubicBezTo>
                      <a:cubicBezTo>
                        <a:pt x="815" y="635"/>
                        <a:pt x="815" y="635"/>
                        <a:pt x="815" y="635"/>
                      </a:cubicBezTo>
                      <a:cubicBezTo>
                        <a:pt x="865" y="601"/>
                        <a:pt x="865" y="601"/>
                        <a:pt x="865" y="601"/>
                      </a:cubicBezTo>
                      <a:moveTo>
                        <a:pt x="854" y="617"/>
                      </a:moveTo>
                      <a:cubicBezTo>
                        <a:pt x="852" y="620"/>
                        <a:pt x="851" y="623"/>
                        <a:pt x="850" y="626"/>
                      </a:cubicBezTo>
                      <a:cubicBezTo>
                        <a:pt x="821" y="645"/>
                        <a:pt x="821" y="645"/>
                        <a:pt x="821" y="645"/>
                      </a:cubicBezTo>
                      <a:cubicBezTo>
                        <a:pt x="819" y="641"/>
                        <a:pt x="819" y="641"/>
                        <a:pt x="819" y="641"/>
                      </a:cubicBezTo>
                      <a:cubicBezTo>
                        <a:pt x="854" y="617"/>
                        <a:pt x="854" y="617"/>
                        <a:pt x="854" y="617"/>
                      </a:cubicBezTo>
                      <a:moveTo>
                        <a:pt x="850" y="645"/>
                      </a:moveTo>
                      <a:cubicBezTo>
                        <a:pt x="863" y="589"/>
                        <a:pt x="914" y="571"/>
                        <a:pt x="953" y="568"/>
                      </a:cubicBezTo>
                      <a:cubicBezTo>
                        <a:pt x="997" y="565"/>
                        <a:pt x="1052" y="582"/>
                        <a:pt x="1069" y="651"/>
                      </a:cubicBezTo>
                      <a:cubicBezTo>
                        <a:pt x="1075" y="675"/>
                        <a:pt x="1069" y="726"/>
                        <a:pt x="1052" y="757"/>
                      </a:cubicBezTo>
                      <a:cubicBezTo>
                        <a:pt x="1047" y="756"/>
                        <a:pt x="1042" y="754"/>
                        <a:pt x="1037" y="752"/>
                      </a:cubicBezTo>
                      <a:cubicBezTo>
                        <a:pt x="1054" y="720"/>
                        <a:pt x="1053" y="668"/>
                        <a:pt x="1043" y="642"/>
                      </a:cubicBezTo>
                      <a:cubicBezTo>
                        <a:pt x="1050" y="681"/>
                        <a:pt x="1046" y="726"/>
                        <a:pt x="1031" y="749"/>
                      </a:cubicBezTo>
                      <a:cubicBezTo>
                        <a:pt x="1025" y="747"/>
                        <a:pt x="1020" y="745"/>
                        <a:pt x="1014" y="742"/>
                      </a:cubicBezTo>
                      <a:cubicBezTo>
                        <a:pt x="1025" y="724"/>
                        <a:pt x="1031" y="698"/>
                        <a:pt x="1031" y="671"/>
                      </a:cubicBezTo>
                      <a:cubicBezTo>
                        <a:pt x="1030" y="617"/>
                        <a:pt x="988" y="586"/>
                        <a:pt x="949" y="587"/>
                      </a:cubicBezTo>
                      <a:cubicBezTo>
                        <a:pt x="909" y="587"/>
                        <a:pt x="873" y="614"/>
                        <a:pt x="868" y="646"/>
                      </a:cubicBezTo>
                      <a:cubicBezTo>
                        <a:pt x="858" y="703"/>
                        <a:pt x="915" y="729"/>
                        <a:pt x="957" y="714"/>
                      </a:cubicBezTo>
                      <a:cubicBezTo>
                        <a:pt x="951" y="723"/>
                        <a:pt x="943" y="731"/>
                        <a:pt x="935" y="740"/>
                      </a:cubicBezTo>
                      <a:cubicBezTo>
                        <a:pt x="880" y="751"/>
                        <a:pt x="837" y="704"/>
                        <a:pt x="850" y="645"/>
                      </a:cubicBezTo>
                      <a:moveTo>
                        <a:pt x="1190" y="485"/>
                      </a:moveTo>
                      <a:cubicBezTo>
                        <a:pt x="1186" y="484"/>
                        <a:pt x="1181" y="484"/>
                        <a:pt x="1177" y="484"/>
                      </a:cubicBezTo>
                      <a:cubicBezTo>
                        <a:pt x="1147" y="451"/>
                        <a:pt x="1147" y="451"/>
                        <a:pt x="1147" y="451"/>
                      </a:cubicBezTo>
                      <a:cubicBezTo>
                        <a:pt x="1154" y="445"/>
                        <a:pt x="1154" y="445"/>
                        <a:pt x="1154" y="445"/>
                      </a:cubicBezTo>
                      <a:cubicBezTo>
                        <a:pt x="1190" y="485"/>
                        <a:pt x="1190" y="485"/>
                        <a:pt x="1190" y="485"/>
                      </a:cubicBezTo>
                      <a:moveTo>
                        <a:pt x="1156" y="443"/>
                      </a:moveTo>
                      <a:cubicBezTo>
                        <a:pt x="1162" y="438"/>
                        <a:pt x="1162" y="438"/>
                        <a:pt x="1162" y="438"/>
                      </a:cubicBezTo>
                      <a:cubicBezTo>
                        <a:pt x="1214" y="493"/>
                        <a:pt x="1214" y="493"/>
                        <a:pt x="1214" y="493"/>
                      </a:cubicBezTo>
                      <a:cubicBezTo>
                        <a:pt x="1208" y="490"/>
                        <a:pt x="1201" y="487"/>
                        <a:pt x="1195" y="486"/>
                      </a:cubicBezTo>
                      <a:cubicBezTo>
                        <a:pt x="1156" y="443"/>
                        <a:pt x="1156" y="443"/>
                        <a:pt x="1156" y="443"/>
                      </a:cubicBezTo>
                      <a:moveTo>
                        <a:pt x="1173" y="483"/>
                      </a:moveTo>
                      <a:cubicBezTo>
                        <a:pt x="1170" y="483"/>
                        <a:pt x="1166" y="484"/>
                        <a:pt x="1162" y="484"/>
                      </a:cubicBezTo>
                      <a:cubicBezTo>
                        <a:pt x="1138" y="458"/>
                        <a:pt x="1138" y="458"/>
                        <a:pt x="1138" y="458"/>
                      </a:cubicBezTo>
                      <a:cubicBezTo>
                        <a:pt x="1145" y="453"/>
                        <a:pt x="1145" y="453"/>
                        <a:pt x="1145" y="453"/>
                      </a:cubicBezTo>
                      <a:cubicBezTo>
                        <a:pt x="1173" y="483"/>
                        <a:pt x="1173" y="483"/>
                        <a:pt x="1173" y="483"/>
                      </a:cubicBezTo>
                      <a:moveTo>
                        <a:pt x="1159" y="485"/>
                      </a:moveTo>
                      <a:cubicBezTo>
                        <a:pt x="1156" y="485"/>
                        <a:pt x="1153" y="486"/>
                        <a:pt x="1149" y="487"/>
                      </a:cubicBezTo>
                      <a:cubicBezTo>
                        <a:pt x="1130" y="466"/>
                        <a:pt x="1130" y="466"/>
                        <a:pt x="1130" y="466"/>
                      </a:cubicBezTo>
                      <a:cubicBezTo>
                        <a:pt x="1136" y="460"/>
                        <a:pt x="1136" y="460"/>
                        <a:pt x="1136" y="460"/>
                      </a:cubicBezTo>
                      <a:cubicBezTo>
                        <a:pt x="1159" y="485"/>
                        <a:pt x="1159" y="485"/>
                        <a:pt x="1159" y="485"/>
                      </a:cubicBezTo>
                      <a:moveTo>
                        <a:pt x="1147" y="487"/>
                      </a:moveTo>
                      <a:cubicBezTo>
                        <a:pt x="1143" y="488"/>
                        <a:pt x="1140" y="490"/>
                        <a:pt x="1137" y="491"/>
                      </a:cubicBezTo>
                      <a:cubicBezTo>
                        <a:pt x="1121" y="473"/>
                        <a:pt x="1121" y="473"/>
                        <a:pt x="1121" y="473"/>
                      </a:cubicBezTo>
                      <a:cubicBezTo>
                        <a:pt x="1128" y="467"/>
                        <a:pt x="1128" y="467"/>
                        <a:pt x="1128" y="467"/>
                      </a:cubicBezTo>
                      <a:cubicBezTo>
                        <a:pt x="1147" y="487"/>
                        <a:pt x="1147" y="487"/>
                        <a:pt x="1147" y="487"/>
                      </a:cubicBezTo>
                      <a:moveTo>
                        <a:pt x="1135" y="492"/>
                      </a:moveTo>
                      <a:cubicBezTo>
                        <a:pt x="1132" y="494"/>
                        <a:pt x="1129" y="495"/>
                        <a:pt x="1127" y="497"/>
                      </a:cubicBezTo>
                      <a:cubicBezTo>
                        <a:pt x="1112" y="481"/>
                        <a:pt x="1112" y="481"/>
                        <a:pt x="1112" y="481"/>
                      </a:cubicBezTo>
                      <a:cubicBezTo>
                        <a:pt x="1119" y="475"/>
                        <a:pt x="1119" y="475"/>
                        <a:pt x="1119" y="475"/>
                      </a:cubicBezTo>
                      <a:cubicBezTo>
                        <a:pt x="1135" y="492"/>
                        <a:pt x="1135" y="492"/>
                        <a:pt x="1135" y="492"/>
                      </a:cubicBezTo>
                      <a:moveTo>
                        <a:pt x="1125" y="498"/>
                      </a:moveTo>
                      <a:cubicBezTo>
                        <a:pt x="1123" y="500"/>
                        <a:pt x="1121" y="502"/>
                        <a:pt x="1119" y="504"/>
                      </a:cubicBezTo>
                      <a:cubicBezTo>
                        <a:pt x="1104" y="488"/>
                        <a:pt x="1104" y="488"/>
                        <a:pt x="1104" y="488"/>
                      </a:cubicBezTo>
                      <a:cubicBezTo>
                        <a:pt x="1110" y="483"/>
                        <a:pt x="1110" y="483"/>
                        <a:pt x="1110" y="483"/>
                      </a:cubicBezTo>
                      <a:cubicBezTo>
                        <a:pt x="1125" y="498"/>
                        <a:pt x="1125" y="498"/>
                        <a:pt x="1125" y="498"/>
                      </a:cubicBezTo>
                      <a:moveTo>
                        <a:pt x="1117" y="506"/>
                      </a:moveTo>
                      <a:cubicBezTo>
                        <a:pt x="1115" y="509"/>
                        <a:pt x="1114" y="511"/>
                        <a:pt x="1113" y="514"/>
                      </a:cubicBezTo>
                      <a:cubicBezTo>
                        <a:pt x="1096" y="495"/>
                        <a:pt x="1096" y="495"/>
                        <a:pt x="1096" y="495"/>
                      </a:cubicBezTo>
                      <a:cubicBezTo>
                        <a:pt x="1102" y="490"/>
                        <a:pt x="1102" y="490"/>
                        <a:pt x="1102" y="490"/>
                      </a:cubicBezTo>
                      <a:cubicBezTo>
                        <a:pt x="1117" y="506"/>
                        <a:pt x="1117" y="506"/>
                        <a:pt x="1117" y="506"/>
                      </a:cubicBezTo>
                      <a:moveTo>
                        <a:pt x="1111" y="516"/>
                      </a:moveTo>
                      <a:cubicBezTo>
                        <a:pt x="1111" y="518"/>
                        <a:pt x="1110" y="520"/>
                        <a:pt x="1110" y="522"/>
                      </a:cubicBezTo>
                      <a:cubicBezTo>
                        <a:pt x="1108" y="521"/>
                        <a:pt x="1106" y="520"/>
                        <a:pt x="1104" y="520"/>
                      </a:cubicBezTo>
                      <a:cubicBezTo>
                        <a:pt x="1088" y="502"/>
                        <a:pt x="1088" y="502"/>
                        <a:pt x="1088" y="502"/>
                      </a:cubicBezTo>
                      <a:cubicBezTo>
                        <a:pt x="1094" y="497"/>
                        <a:pt x="1094" y="497"/>
                        <a:pt x="1094" y="497"/>
                      </a:cubicBezTo>
                      <a:cubicBezTo>
                        <a:pt x="1111" y="516"/>
                        <a:pt x="1111" y="516"/>
                        <a:pt x="1111" y="516"/>
                      </a:cubicBezTo>
                      <a:moveTo>
                        <a:pt x="1100" y="518"/>
                      </a:moveTo>
                      <a:cubicBezTo>
                        <a:pt x="1096" y="517"/>
                        <a:pt x="1092" y="517"/>
                        <a:pt x="1088" y="517"/>
                      </a:cubicBezTo>
                      <a:cubicBezTo>
                        <a:pt x="1080" y="508"/>
                        <a:pt x="1080" y="508"/>
                        <a:pt x="1080" y="508"/>
                      </a:cubicBezTo>
                      <a:cubicBezTo>
                        <a:pt x="1086" y="504"/>
                        <a:pt x="1086" y="504"/>
                        <a:pt x="1086" y="504"/>
                      </a:cubicBezTo>
                      <a:cubicBezTo>
                        <a:pt x="1100" y="518"/>
                        <a:pt x="1100" y="518"/>
                        <a:pt x="1100" y="518"/>
                      </a:cubicBezTo>
                      <a:moveTo>
                        <a:pt x="1085" y="517"/>
                      </a:moveTo>
                      <a:cubicBezTo>
                        <a:pt x="1081" y="517"/>
                        <a:pt x="1077" y="518"/>
                        <a:pt x="1074" y="519"/>
                      </a:cubicBezTo>
                      <a:cubicBezTo>
                        <a:pt x="1073" y="518"/>
                        <a:pt x="1072" y="517"/>
                        <a:pt x="1071" y="517"/>
                      </a:cubicBezTo>
                      <a:cubicBezTo>
                        <a:pt x="1078" y="510"/>
                        <a:pt x="1078" y="510"/>
                        <a:pt x="1078" y="510"/>
                      </a:cubicBezTo>
                      <a:cubicBezTo>
                        <a:pt x="1085" y="517"/>
                        <a:pt x="1085" y="517"/>
                        <a:pt x="1085" y="517"/>
                      </a:cubicBezTo>
                      <a:moveTo>
                        <a:pt x="1124" y="540"/>
                      </a:moveTo>
                      <a:cubicBezTo>
                        <a:pt x="1107" y="466"/>
                        <a:pt x="1251" y="474"/>
                        <a:pt x="1244" y="553"/>
                      </a:cubicBezTo>
                      <a:cubicBezTo>
                        <a:pt x="1300" y="525"/>
                        <a:pt x="1343" y="567"/>
                        <a:pt x="1293" y="597"/>
                      </a:cubicBezTo>
                      <a:cubicBezTo>
                        <a:pt x="1323" y="601"/>
                        <a:pt x="1332" y="625"/>
                        <a:pt x="1319" y="644"/>
                      </a:cubicBezTo>
                      <a:cubicBezTo>
                        <a:pt x="1308" y="661"/>
                        <a:pt x="1275" y="665"/>
                        <a:pt x="1249" y="630"/>
                      </a:cubicBezTo>
                      <a:cubicBezTo>
                        <a:pt x="1240" y="652"/>
                        <a:pt x="1199" y="663"/>
                        <a:pt x="1178" y="634"/>
                      </a:cubicBezTo>
                      <a:cubicBezTo>
                        <a:pt x="1169" y="641"/>
                        <a:pt x="1130" y="686"/>
                        <a:pt x="1118" y="700"/>
                      </a:cubicBezTo>
                      <a:cubicBezTo>
                        <a:pt x="1120" y="672"/>
                        <a:pt x="1126" y="632"/>
                        <a:pt x="1125" y="620"/>
                      </a:cubicBezTo>
                      <a:cubicBezTo>
                        <a:pt x="1066" y="605"/>
                        <a:pt x="1046" y="566"/>
                        <a:pt x="1058" y="541"/>
                      </a:cubicBezTo>
                      <a:cubicBezTo>
                        <a:pt x="1067" y="523"/>
                        <a:pt x="1093" y="516"/>
                        <a:pt x="1124" y="540"/>
                      </a:cubicBezTo>
                      <a:moveTo>
                        <a:pt x="1284" y="537"/>
                      </a:moveTo>
                      <a:cubicBezTo>
                        <a:pt x="1276" y="536"/>
                        <a:pt x="1266" y="537"/>
                        <a:pt x="1257" y="540"/>
                      </a:cubicBezTo>
                      <a:cubicBezTo>
                        <a:pt x="1314" y="489"/>
                        <a:pt x="1314" y="489"/>
                        <a:pt x="1314" y="489"/>
                      </a:cubicBezTo>
                      <a:cubicBezTo>
                        <a:pt x="1316" y="494"/>
                        <a:pt x="1318" y="499"/>
                        <a:pt x="1320" y="504"/>
                      </a:cubicBezTo>
                      <a:cubicBezTo>
                        <a:pt x="1284" y="537"/>
                        <a:pt x="1284" y="537"/>
                        <a:pt x="1284" y="537"/>
                      </a:cubicBezTo>
                      <a:moveTo>
                        <a:pt x="1321" y="510"/>
                      </a:moveTo>
                      <a:cubicBezTo>
                        <a:pt x="1322" y="515"/>
                        <a:pt x="1323" y="520"/>
                        <a:pt x="1323" y="525"/>
                      </a:cubicBezTo>
                      <a:cubicBezTo>
                        <a:pt x="1304" y="542"/>
                        <a:pt x="1304" y="542"/>
                        <a:pt x="1304" y="542"/>
                      </a:cubicBezTo>
                      <a:cubicBezTo>
                        <a:pt x="1299" y="540"/>
                        <a:pt x="1295" y="538"/>
                        <a:pt x="1290" y="538"/>
                      </a:cubicBezTo>
                      <a:cubicBezTo>
                        <a:pt x="1321" y="510"/>
                        <a:pt x="1321" y="510"/>
                        <a:pt x="1321" y="510"/>
                      </a:cubicBezTo>
                      <a:moveTo>
                        <a:pt x="1104" y="679"/>
                      </a:moveTo>
                      <a:cubicBezTo>
                        <a:pt x="1103" y="678"/>
                        <a:pt x="1102" y="677"/>
                        <a:pt x="1100" y="676"/>
                      </a:cubicBezTo>
                      <a:cubicBezTo>
                        <a:pt x="1115" y="662"/>
                        <a:pt x="1115" y="662"/>
                        <a:pt x="1115" y="662"/>
                      </a:cubicBezTo>
                      <a:cubicBezTo>
                        <a:pt x="1115" y="664"/>
                        <a:pt x="1114" y="667"/>
                        <a:pt x="1114" y="669"/>
                      </a:cubicBezTo>
                      <a:cubicBezTo>
                        <a:pt x="1104" y="679"/>
                        <a:pt x="1104" y="679"/>
                        <a:pt x="1104" y="679"/>
                      </a:cubicBezTo>
                      <a:moveTo>
                        <a:pt x="1114" y="673"/>
                      </a:moveTo>
                      <a:cubicBezTo>
                        <a:pt x="1113" y="677"/>
                        <a:pt x="1113" y="681"/>
                        <a:pt x="1113" y="685"/>
                      </a:cubicBezTo>
                      <a:cubicBezTo>
                        <a:pt x="1110" y="684"/>
                        <a:pt x="1108" y="682"/>
                        <a:pt x="1106" y="681"/>
                      </a:cubicBezTo>
                      <a:cubicBezTo>
                        <a:pt x="1114" y="673"/>
                        <a:pt x="1114" y="673"/>
                        <a:pt x="1114" y="673"/>
                      </a:cubicBezTo>
                      <a:moveTo>
                        <a:pt x="1098" y="674"/>
                      </a:moveTo>
                      <a:cubicBezTo>
                        <a:pt x="1097" y="673"/>
                        <a:pt x="1096" y="672"/>
                        <a:pt x="1095" y="671"/>
                      </a:cubicBezTo>
                      <a:cubicBezTo>
                        <a:pt x="1116" y="650"/>
                        <a:pt x="1116" y="650"/>
                        <a:pt x="1116" y="650"/>
                      </a:cubicBezTo>
                      <a:cubicBezTo>
                        <a:pt x="1115" y="653"/>
                        <a:pt x="1115" y="655"/>
                        <a:pt x="1115" y="658"/>
                      </a:cubicBezTo>
                      <a:cubicBezTo>
                        <a:pt x="1098" y="674"/>
                        <a:pt x="1098" y="674"/>
                        <a:pt x="1098" y="674"/>
                      </a:cubicBezTo>
                      <a:moveTo>
                        <a:pt x="1093" y="669"/>
                      </a:moveTo>
                      <a:cubicBezTo>
                        <a:pt x="1092" y="668"/>
                        <a:pt x="1091" y="667"/>
                        <a:pt x="1090" y="666"/>
                      </a:cubicBezTo>
                      <a:cubicBezTo>
                        <a:pt x="1116" y="639"/>
                        <a:pt x="1116" y="639"/>
                        <a:pt x="1116" y="639"/>
                      </a:cubicBezTo>
                      <a:cubicBezTo>
                        <a:pt x="1116" y="642"/>
                        <a:pt x="1116" y="644"/>
                        <a:pt x="1116" y="647"/>
                      </a:cubicBezTo>
                      <a:cubicBezTo>
                        <a:pt x="1093" y="669"/>
                        <a:pt x="1093" y="669"/>
                        <a:pt x="1093" y="669"/>
                      </a:cubicBezTo>
                      <a:moveTo>
                        <a:pt x="1088" y="664"/>
                      </a:moveTo>
                      <a:cubicBezTo>
                        <a:pt x="1087" y="663"/>
                        <a:pt x="1086" y="662"/>
                        <a:pt x="1084" y="660"/>
                      </a:cubicBezTo>
                      <a:cubicBezTo>
                        <a:pt x="1117" y="628"/>
                        <a:pt x="1117" y="628"/>
                        <a:pt x="1117" y="628"/>
                      </a:cubicBezTo>
                      <a:cubicBezTo>
                        <a:pt x="1117" y="630"/>
                        <a:pt x="1117" y="633"/>
                        <a:pt x="1117" y="636"/>
                      </a:cubicBezTo>
                      <a:cubicBezTo>
                        <a:pt x="1088" y="664"/>
                        <a:pt x="1088" y="664"/>
                        <a:pt x="1088" y="664"/>
                      </a:cubicBezTo>
                      <a:moveTo>
                        <a:pt x="1050" y="566"/>
                      </a:moveTo>
                      <a:cubicBezTo>
                        <a:pt x="1044" y="568"/>
                        <a:pt x="1036" y="574"/>
                        <a:pt x="1032" y="583"/>
                      </a:cubicBezTo>
                      <a:cubicBezTo>
                        <a:pt x="1028" y="579"/>
                        <a:pt x="1023" y="577"/>
                        <a:pt x="1018" y="574"/>
                      </a:cubicBezTo>
                      <a:cubicBezTo>
                        <a:pt x="1020" y="560"/>
                        <a:pt x="1033" y="550"/>
                        <a:pt x="1049" y="552"/>
                      </a:cubicBezTo>
                      <a:cubicBezTo>
                        <a:pt x="1049" y="557"/>
                        <a:pt x="1049" y="562"/>
                        <a:pt x="1050" y="566"/>
                      </a:cubicBezTo>
                      <a:moveTo>
                        <a:pt x="1053" y="576"/>
                      </a:moveTo>
                      <a:cubicBezTo>
                        <a:pt x="1054" y="579"/>
                        <a:pt x="1056" y="582"/>
                        <a:pt x="1058" y="586"/>
                      </a:cubicBezTo>
                      <a:cubicBezTo>
                        <a:pt x="1054" y="588"/>
                        <a:pt x="1051" y="593"/>
                        <a:pt x="1049" y="599"/>
                      </a:cubicBezTo>
                      <a:cubicBezTo>
                        <a:pt x="1046" y="596"/>
                        <a:pt x="1043" y="592"/>
                        <a:pt x="1040" y="589"/>
                      </a:cubicBezTo>
                      <a:cubicBezTo>
                        <a:pt x="1042" y="581"/>
                        <a:pt x="1048" y="576"/>
                        <a:pt x="1053" y="576"/>
                      </a:cubicBezTo>
                      <a:moveTo>
                        <a:pt x="1062" y="591"/>
                      </a:moveTo>
                      <a:cubicBezTo>
                        <a:pt x="1063" y="593"/>
                        <a:pt x="1065" y="594"/>
                        <a:pt x="1066" y="595"/>
                      </a:cubicBezTo>
                      <a:cubicBezTo>
                        <a:pt x="1055" y="606"/>
                        <a:pt x="1055" y="606"/>
                        <a:pt x="1055" y="606"/>
                      </a:cubicBezTo>
                      <a:cubicBezTo>
                        <a:pt x="1054" y="605"/>
                        <a:pt x="1054" y="605"/>
                        <a:pt x="1053" y="604"/>
                      </a:cubicBezTo>
                      <a:cubicBezTo>
                        <a:pt x="1055" y="598"/>
                        <a:pt x="1058" y="593"/>
                        <a:pt x="1062" y="591"/>
                      </a:cubicBezTo>
                      <a:moveTo>
                        <a:pt x="1067" y="597"/>
                      </a:moveTo>
                      <a:cubicBezTo>
                        <a:pt x="1069" y="598"/>
                        <a:pt x="1070" y="600"/>
                        <a:pt x="1071" y="601"/>
                      </a:cubicBezTo>
                      <a:cubicBezTo>
                        <a:pt x="1059" y="612"/>
                        <a:pt x="1059" y="612"/>
                        <a:pt x="1059" y="612"/>
                      </a:cubicBezTo>
                      <a:cubicBezTo>
                        <a:pt x="1058" y="611"/>
                        <a:pt x="1057" y="610"/>
                        <a:pt x="1056" y="608"/>
                      </a:cubicBezTo>
                      <a:cubicBezTo>
                        <a:pt x="1067" y="597"/>
                        <a:pt x="1067" y="597"/>
                        <a:pt x="1067" y="597"/>
                      </a:cubicBezTo>
                      <a:moveTo>
                        <a:pt x="1073" y="602"/>
                      </a:moveTo>
                      <a:cubicBezTo>
                        <a:pt x="1074" y="603"/>
                        <a:pt x="1075" y="604"/>
                        <a:pt x="1076" y="605"/>
                      </a:cubicBezTo>
                      <a:cubicBezTo>
                        <a:pt x="1062" y="618"/>
                        <a:pt x="1062" y="618"/>
                        <a:pt x="1062" y="618"/>
                      </a:cubicBezTo>
                      <a:cubicBezTo>
                        <a:pt x="1062" y="617"/>
                        <a:pt x="1061" y="616"/>
                        <a:pt x="1060" y="615"/>
                      </a:cubicBezTo>
                      <a:cubicBezTo>
                        <a:pt x="1073" y="602"/>
                        <a:pt x="1073" y="602"/>
                        <a:pt x="1073" y="602"/>
                      </a:cubicBezTo>
                      <a:moveTo>
                        <a:pt x="1078" y="607"/>
                      </a:moveTo>
                      <a:cubicBezTo>
                        <a:pt x="1079" y="608"/>
                        <a:pt x="1080" y="608"/>
                        <a:pt x="1081" y="609"/>
                      </a:cubicBezTo>
                      <a:cubicBezTo>
                        <a:pt x="1066" y="625"/>
                        <a:pt x="1066" y="625"/>
                        <a:pt x="1066" y="625"/>
                      </a:cubicBezTo>
                      <a:cubicBezTo>
                        <a:pt x="1065" y="623"/>
                        <a:pt x="1064" y="622"/>
                        <a:pt x="1064" y="621"/>
                      </a:cubicBezTo>
                      <a:cubicBezTo>
                        <a:pt x="1078" y="607"/>
                        <a:pt x="1078" y="607"/>
                        <a:pt x="1078" y="607"/>
                      </a:cubicBezTo>
                      <a:moveTo>
                        <a:pt x="1083" y="611"/>
                      </a:moveTo>
                      <a:cubicBezTo>
                        <a:pt x="1085" y="612"/>
                        <a:pt x="1086" y="612"/>
                        <a:pt x="1087" y="613"/>
                      </a:cubicBezTo>
                      <a:cubicBezTo>
                        <a:pt x="1069" y="632"/>
                        <a:pt x="1069" y="632"/>
                        <a:pt x="1069" y="632"/>
                      </a:cubicBezTo>
                      <a:cubicBezTo>
                        <a:pt x="1068" y="630"/>
                        <a:pt x="1067" y="629"/>
                        <a:pt x="1067" y="627"/>
                      </a:cubicBezTo>
                      <a:cubicBezTo>
                        <a:pt x="1083" y="611"/>
                        <a:pt x="1083" y="611"/>
                        <a:pt x="1083" y="611"/>
                      </a:cubicBezTo>
                      <a:moveTo>
                        <a:pt x="1089" y="615"/>
                      </a:moveTo>
                      <a:cubicBezTo>
                        <a:pt x="1091" y="615"/>
                        <a:pt x="1092" y="616"/>
                        <a:pt x="1094" y="617"/>
                      </a:cubicBezTo>
                      <a:cubicBezTo>
                        <a:pt x="1071" y="639"/>
                        <a:pt x="1071" y="639"/>
                        <a:pt x="1071" y="639"/>
                      </a:cubicBezTo>
                      <a:cubicBezTo>
                        <a:pt x="1071" y="638"/>
                        <a:pt x="1070" y="636"/>
                        <a:pt x="1070" y="634"/>
                      </a:cubicBezTo>
                      <a:cubicBezTo>
                        <a:pt x="1089" y="615"/>
                        <a:pt x="1089" y="615"/>
                        <a:pt x="1089" y="615"/>
                      </a:cubicBezTo>
                      <a:moveTo>
                        <a:pt x="1096" y="618"/>
                      </a:moveTo>
                      <a:cubicBezTo>
                        <a:pt x="1098" y="619"/>
                        <a:pt x="1099" y="620"/>
                        <a:pt x="1100" y="620"/>
                      </a:cubicBezTo>
                      <a:cubicBezTo>
                        <a:pt x="1074" y="646"/>
                        <a:pt x="1074" y="646"/>
                        <a:pt x="1074" y="646"/>
                      </a:cubicBezTo>
                      <a:cubicBezTo>
                        <a:pt x="1074" y="646"/>
                        <a:pt x="1073" y="645"/>
                        <a:pt x="1073" y="644"/>
                      </a:cubicBezTo>
                      <a:cubicBezTo>
                        <a:pt x="1073" y="643"/>
                        <a:pt x="1072" y="643"/>
                        <a:pt x="1072" y="642"/>
                      </a:cubicBezTo>
                      <a:cubicBezTo>
                        <a:pt x="1096" y="618"/>
                        <a:pt x="1096" y="618"/>
                        <a:pt x="1096" y="618"/>
                      </a:cubicBezTo>
                      <a:moveTo>
                        <a:pt x="1103" y="621"/>
                      </a:moveTo>
                      <a:cubicBezTo>
                        <a:pt x="1104" y="622"/>
                        <a:pt x="1106" y="623"/>
                        <a:pt x="1108" y="623"/>
                      </a:cubicBezTo>
                      <a:cubicBezTo>
                        <a:pt x="1078" y="653"/>
                        <a:pt x="1078" y="653"/>
                        <a:pt x="1078" y="653"/>
                      </a:cubicBezTo>
                      <a:cubicBezTo>
                        <a:pt x="1077" y="651"/>
                        <a:pt x="1076" y="650"/>
                        <a:pt x="1076" y="649"/>
                      </a:cubicBezTo>
                      <a:cubicBezTo>
                        <a:pt x="1103" y="621"/>
                        <a:pt x="1103" y="621"/>
                        <a:pt x="1103" y="621"/>
                      </a:cubicBezTo>
                      <a:moveTo>
                        <a:pt x="1110" y="624"/>
                      </a:moveTo>
                      <a:cubicBezTo>
                        <a:pt x="1112" y="625"/>
                        <a:pt x="1113" y="626"/>
                        <a:pt x="1115" y="626"/>
                      </a:cubicBezTo>
                      <a:cubicBezTo>
                        <a:pt x="1083" y="658"/>
                        <a:pt x="1083" y="658"/>
                        <a:pt x="1083" y="658"/>
                      </a:cubicBezTo>
                      <a:cubicBezTo>
                        <a:pt x="1082" y="657"/>
                        <a:pt x="1081" y="656"/>
                        <a:pt x="1080" y="655"/>
                      </a:cubicBezTo>
                      <a:cubicBezTo>
                        <a:pt x="1110" y="624"/>
                        <a:pt x="1110" y="624"/>
                        <a:pt x="1110" y="624"/>
                      </a:cubicBezTo>
                      <a:moveTo>
                        <a:pt x="1050" y="546"/>
                      </a:moveTo>
                      <a:cubicBezTo>
                        <a:pt x="1031" y="541"/>
                        <a:pt x="1014" y="556"/>
                        <a:pt x="1013" y="572"/>
                      </a:cubicBezTo>
                      <a:cubicBezTo>
                        <a:pt x="1004" y="568"/>
                        <a:pt x="995" y="565"/>
                        <a:pt x="986" y="563"/>
                      </a:cubicBezTo>
                      <a:cubicBezTo>
                        <a:pt x="985" y="541"/>
                        <a:pt x="1019" y="511"/>
                        <a:pt x="1057" y="532"/>
                      </a:cubicBezTo>
                      <a:cubicBezTo>
                        <a:pt x="1054" y="536"/>
                        <a:pt x="1052" y="541"/>
                        <a:pt x="1050" y="546"/>
                      </a:cubicBezTo>
                      <a:moveTo>
                        <a:pt x="1119" y="782"/>
                      </a:moveTo>
                      <a:cubicBezTo>
                        <a:pt x="1117" y="781"/>
                        <a:pt x="1116" y="781"/>
                        <a:pt x="1114" y="780"/>
                      </a:cubicBezTo>
                      <a:cubicBezTo>
                        <a:pt x="1119" y="770"/>
                        <a:pt x="1119" y="770"/>
                        <a:pt x="1119" y="770"/>
                      </a:cubicBezTo>
                      <a:cubicBezTo>
                        <a:pt x="1121" y="770"/>
                        <a:pt x="1123" y="770"/>
                        <a:pt x="1125" y="770"/>
                      </a:cubicBezTo>
                      <a:cubicBezTo>
                        <a:pt x="1119" y="782"/>
                        <a:pt x="1119" y="782"/>
                        <a:pt x="1119" y="782"/>
                      </a:cubicBezTo>
                      <a:moveTo>
                        <a:pt x="1127" y="770"/>
                      </a:moveTo>
                      <a:cubicBezTo>
                        <a:pt x="1129" y="770"/>
                        <a:pt x="1131" y="770"/>
                        <a:pt x="1133" y="770"/>
                      </a:cubicBezTo>
                      <a:cubicBezTo>
                        <a:pt x="1125" y="784"/>
                        <a:pt x="1125" y="784"/>
                        <a:pt x="1125" y="784"/>
                      </a:cubicBezTo>
                      <a:cubicBezTo>
                        <a:pt x="1124" y="784"/>
                        <a:pt x="1122" y="783"/>
                        <a:pt x="1121" y="782"/>
                      </a:cubicBezTo>
                      <a:cubicBezTo>
                        <a:pt x="1127" y="770"/>
                        <a:pt x="1127" y="770"/>
                        <a:pt x="1127" y="770"/>
                      </a:cubicBezTo>
                      <a:moveTo>
                        <a:pt x="1112" y="779"/>
                      </a:moveTo>
                      <a:cubicBezTo>
                        <a:pt x="1111" y="779"/>
                        <a:pt x="1110" y="778"/>
                        <a:pt x="1108" y="778"/>
                      </a:cubicBezTo>
                      <a:cubicBezTo>
                        <a:pt x="1113" y="769"/>
                        <a:pt x="1113" y="769"/>
                        <a:pt x="1113" y="769"/>
                      </a:cubicBezTo>
                      <a:cubicBezTo>
                        <a:pt x="1114" y="769"/>
                        <a:pt x="1116" y="770"/>
                        <a:pt x="1117" y="770"/>
                      </a:cubicBezTo>
                      <a:cubicBezTo>
                        <a:pt x="1112" y="779"/>
                        <a:pt x="1112" y="779"/>
                        <a:pt x="1112" y="779"/>
                      </a:cubicBezTo>
                      <a:moveTo>
                        <a:pt x="1107" y="777"/>
                      </a:moveTo>
                      <a:cubicBezTo>
                        <a:pt x="1105" y="777"/>
                        <a:pt x="1104" y="776"/>
                        <a:pt x="1102" y="775"/>
                      </a:cubicBezTo>
                      <a:cubicBezTo>
                        <a:pt x="1106" y="768"/>
                        <a:pt x="1106" y="768"/>
                        <a:pt x="1106" y="768"/>
                      </a:cubicBezTo>
                      <a:cubicBezTo>
                        <a:pt x="1108" y="768"/>
                        <a:pt x="1109" y="769"/>
                        <a:pt x="1111" y="769"/>
                      </a:cubicBezTo>
                      <a:cubicBezTo>
                        <a:pt x="1107" y="777"/>
                        <a:pt x="1107" y="777"/>
                        <a:pt x="1107" y="777"/>
                      </a:cubicBezTo>
                      <a:moveTo>
                        <a:pt x="1100" y="775"/>
                      </a:moveTo>
                      <a:cubicBezTo>
                        <a:pt x="1099" y="774"/>
                        <a:pt x="1097" y="774"/>
                        <a:pt x="1096" y="773"/>
                      </a:cubicBezTo>
                      <a:cubicBezTo>
                        <a:pt x="1099" y="766"/>
                        <a:pt x="1099" y="766"/>
                        <a:pt x="1099" y="766"/>
                      </a:cubicBezTo>
                      <a:cubicBezTo>
                        <a:pt x="1101" y="766"/>
                        <a:pt x="1103" y="767"/>
                        <a:pt x="1104" y="767"/>
                      </a:cubicBezTo>
                      <a:cubicBezTo>
                        <a:pt x="1100" y="775"/>
                        <a:pt x="1100" y="775"/>
                        <a:pt x="1100" y="775"/>
                      </a:cubicBezTo>
                      <a:moveTo>
                        <a:pt x="1094" y="773"/>
                      </a:moveTo>
                      <a:cubicBezTo>
                        <a:pt x="1089" y="771"/>
                        <a:pt x="1089" y="771"/>
                        <a:pt x="1089" y="771"/>
                      </a:cubicBezTo>
                      <a:cubicBezTo>
                        <a:pt x="1093" y="764"/>
                        <a:pt x="1093" y="764"/>
                        <a:pt x="1093" y="764"/>
                      </a:cubicBezTo>
                      <a:cubicBezTo>
                        <a:pt x="1095" y="764"/>
                        <a:pt x="1096" y="765"/>
                        <a:pt x="1098" y="765"/>
                      </a:cubicBezTo>
                      <a:cubicBezTo>
                        <a:pt x="1094" y="773"/>
                        <a:pt x="1094" y="773"/>
                        <a:pt x="1094" y="773"/>
                      </a:cubicBezTo>
                      <a:moveTo>
                        <a:pt x="1087" y="770"/>
                      </a:moveTo>
                      <a:cubicBezTo>
                        <a:pt x="1083" y="769"/>
                        <a:pt x="1083" y="769"/>
                        <a:pt x="1083" y="769"/>
                      </a:cubicBezTo>
                      <a:cubicBezTo>
                        <a:pt x="1087" y="761"/>
                        <a:pt x="1087" y="761"/>
                        <a:pt x="1087" y="761"/>
                      </a:cubicBezTo>
                      <a:cubicBezTo>
                        <a:pt x="1088" y="762"/>
                        <a:pt x="1090" y="762"/>
                        <a:pt x="1091" y="763"/>
                      </a:cubicBezTo>
                      <a:cubicBezTo>
                        <a:pt x="1087" y="770"/>
                        <a:pt x="1087" y="770"/>
                        <a:pt x="1087" y="770"/>
                      </a:cubicBezTo>
                      <a:moveTo>
                        <a:pt x="1081" y="768"/>
                      </a:moveTo>
                      <a:cubicBezTo>
                        <a:pt x="1077" y="767"/>
                        <a:pt x="1077" y="767"/>
                        <a:pt x="1077" y="767"/>
                      </a:cubicBezTo>
                      <a:cubicBezTo>
                        <a:pt x="1081" y="758"/>
                        <a:pt x="1081" y="758"/>
                        <a:pt x="1081" y="758"/>
                      </a:cubicBezTo>
                      <a:cubicBezTo>
                        <a:pt x="1083" y="759"/>
                        <a:pt x="1084" y="759"/>
                        <a:pt x="1085" y="760"/>
                      </a:cubicBezTo>
                      <a:cubicBezTo>
                        <a:pt x="1081" y="768"/>
                        <a:pt x="1081" y="768"/>
                        <a:pt x="1081" y="768"/>
                      </a:cubicBezTo>
                      <a:moveTo>
                        <a:pt x="1075" y="766"/>
                      </a:moveTo>
                      <a:cubicBezTo>
                        <a:pt x="1071" y="764"/>
                        <a:pt x="1071" y="764"/>
                        <a:pt x="1071" y="764"/>
                      </a:cubicBezTo>
                      <a:cubicBezTo>
                        <a:pt x="1076" y="754"/>
                        <a:pt x="1076" y="754"/>
                        <a:pt x="1076" y="754"/>
                      </a:cubicBezTo>
                      <a:cubicBezTo>
                        <a:pt x="1077" y="755"/>
                        <a:pt x="1079" y="756"/>
                        <a:pt x="1080" y="757"/>
                      </a:cubicBezTo>
                      <a:cubicBezTo>
                        <a:pt x="1075" y="766"/>
                        <a:pt x="1075" y="766"/>
                        <a:pt x="1075" y="766"/>
                      </a:cubicBezTo>
                      <a:moveTo>
                        <a:pt x="1069" y="764"/>
                      </a:moveTo>
                      <a:cubicBezTo>
                        <a:pt x="1065" y="762"/>
                        <a:pt x="1065" y="762"/>
                        <a:pt x="1065" y="762"/>
                      </a:cubicBezTo>
                      <a:cubicBezTo>
                        <a:pt x="1071" y="751"/>
                        <a:pt x="1071" y="751"/>
                        <a:pt x="1071" y="751"/>
                      </a:cubicBezTo>
                      <a:cubicBezTo>
                        <a:pt x="1072" y="752"/>
                        <a:pt x="1073" y="752"/>
                        <a:pt x="1074" y="753"/>
                      </a:cubicBezTo>
                      <a:cubicBezTo>
                        <a:pt x="1069" y="764"/>
                        <a:pt x="1069" y="764"/>
                        <a:pt x="1069" y="764"/>
                      </a:cubicBezTo>
                      <a:moveTo>
                        <a:pt x="1063" y="762"/>
                      </a:moveTo>
                      <a:cubicBezTo>
                        <a:pt x="1062" y="761"/>
                        <a:pt x="1060" y="761"/>
                        <a:pt x="1059" y="760"/>
                      </a:cubicBezTo>
                      <a:cubicBezTo>
                        <a:pt x="1061" y="756"/>
                        <a:pt x="1064" y="751"/>
                        <a:pt x="1066" y="745"/>
                      </a:cubicBezTo>
                      <a:cubicBezTo>
                        <a:pt x="1067" y="747"/>
                        <a:pt x="1068" y="748"/>
                        <a:pt x="1070" y="750"/>
                      </a:cubicBezTo>
                      <a:cubicBezTo>
                        <a:pt x="1063" y="762"/>
                        <a:pt x="1063" y="762"/>
                        <a:pt x="1063" y="762"/>
                      </a:cubicBezTo>
                      <a:moveTo>
                        <a:pt x="1254" y="1057"/>
                      </a:moveTo>
                      <a:cubicBezTo>
                        <a:pt x="1254" y="1058"/>
                        <a:pt x="1253" y="1059"/>
                        <a:pt x="1253" y="1060"/>
                      </a:cubicBezTo>
                      <a:cubicBezTo>
                        <a:pt x="1233" y="1012"/>
                        <a:pt x="1188" y="970"/>
                        <a:pt x="1136" y="957"/>
                      </a:cubicBezTo>
                      <a:cubicBezTo>
                        <a:pt x="1139" y="953"/>
                        <a:pt x="1142" y="948"/>
                        <a:pt x="1144" y="943"/>
                      </a:cubicBezTo>
                      <a:cubicBezTo>
                        <a:pt x="1208" y="957"/>
                        <a:pt x="1242" y="1011"/>
                        <a:pt x="1254" y="1057"/>
                      </a:cubicBezTo>
                      <a:moveTo>
                        <a:pt x="1244" y="1015"/>
                      </a:moveTo>
                      <a:cubicBezTo>
                        <a:pt x="1288" y="1031"/>
                        <a:pt x="1288" y="1031"/>
                        <a:pt x="1288" y="1031"/>
                      </a:cubicBezTo>
                      <a:cubicBezTo>
                        <a:pt x="1281" y="1033"/>
                        <a:pt x="1275" y="1036"/>
                        <a:pt x="1270" y="1040"/>
                      </a:cubicBezTo>
                      <a:cubicBezTo>
                        <a:pt x="1252" y="1032"/>
                        <a:pt x="1252" y="1032"/>
                        <a:pt x="1252" y="1032"/>
                      </a:cubicBezTo>
                      <a:cubicBezTo>
                        <a:pt x="1250" y="1027"/>
                        <a:pt x="1247" y="1021"/>
                        <a:pt x="1244" y="1015"/>
                      </a:cubicBezTo>
                      <a:moveTo>
                        <a:pt x="1250" y="1065"/>
                      </a:moveTo>
                      <a:cubicBezTo>
                        <a:pt x="1249" y="1067"/>
                        <a:pt x="1249" y="1069"/>
                        <a:pt x="1248" y="1072"/>
                      </a:cubicBezTo>
                      <a:cubicBezTo>
                        <a:pt x="1222" y="1018"/>
                        <a:pt x="1169" y="985"/>
                        <a:pt x="1106" y="988"/>
                      </a:cubicBezTo>
                      <a:cubicBezTo>
                        <a:pt x="1106" y="979"/>
                        <a:pt x="1106" y="971"/>
                        <a:pt x="1104" y="962"/>
                      </a:cubicBezTo>
                      <a:cubicBezTo>
                        <a:pt x="1113" y="966"/>
                        <a:pt x="1120" y="968"/>
                        <a:pt x="1122" y="969"/>
                      </a:cubicBezTo>
                      <a:cubicBezTo>
                        <a:pt x="1125" y="969"/>
                        <a:pt x="1128" y="967"/>
                        <a:pt x="1132" y="962"/>
                      </a:cubicBezTo>
                      <a:cubicBezTo>
                        <a:pt x="1185" y="974"/>
                        <a:pt x="1229" y="1017"/>
                        <a:pt x="1250" y="1065"/>
                      </a:cubicBezTo>
                      <a:moveTo>
                        <a:pt x="1022" y="1081"/>
                      </a:moveTo>
                      <a:cubicBezTo>
                        <a:pt x="1025" y="1080"/>
                        <a:pt x="1028" y="1079"/>
                        <a:pt x="1031" y="1078"/>
                      </a:cubicBezTo>
                      <a:cubicBezTo>
                        <a:pt x="1048" y="1120"/>
                        <a:pt x="996" y="1164"/>
                        <a:pt x="956" y="1133"/>
                      </a:cubicBezTo>
                      <a:cubicBezTo>
                        <a:pt x="958" y="1130"/>
                        <a:pt x="960" y="1128"/>
                        <a:pt x="962" y="1125"/>
                      </a:cubicBezTo>
                      <a:cubicBezTo>
                        <a:pt x="992" y="1141"/>
                        <a:pt x="1025" y="1113"/>
                        <a:pt x="1022" y="1081"/>
                      </a:cubicBezTo>
                      <a:moveTo>
                        <a:pt x="965" y="1120"/>
                      </a:moveTo>
                      <a:cubicBezTo>
                        <a:pt x="967" y="1116"/>
                        <a:pt x="969" y="1112"/>
                        <a:pt x="971" y="1108"/>
                      </a:cubicBezTo>
                      <a:cubicBezTo>
                        <a:pt x="984" y="1109"/>
                        <a:pt x="997" y="1098"/>
                        <a:pt x="998" y="1084"/>
                      </a:cubicBezTo>
                      <a:cubicBezTo>
                        <a:pt x="1004" y="1084"/>
                        <a:pt x="1009" y="1084"/>
                        <a:pt x="1015" y="1082"/>
                      </a:cubicBezTo>
                      <a:cubicBezTo>
                        <a:pt x="1016" y="1108"/>
                        <a:pt x="990" y="1130"/>
                        <a:pt x="965" y="1120"/>
                      </a:cubicBezTo>
                      <a:moveTo>
                        <a:pt x="1040" y="1099"/>
                      </a:moveTo>
                      <a:cubicBezTo>
                        <a:pt x="1069" y="1125"/>
                        <a:pt x="1069" y="1125"/>
                        <a:pt x="1069" y="1125"/>
                      </a:cubicBezTo>
                      <a:cubicBezTo>
                        <a:pt x="1034" y="1121"/>
                        <a:pt x="1034" y="1121"/>
                        <a:pt x="1034" y="1121"/>
                      </a:cubicBezTo>
                      <a:cubicBezTo>
                        <a:pt x="1037" y="1114"/>
                        <a:pt x="1039" y="1107"/>
                        <a:pt x="1040" y="1099"/>
                      </a:cubicBezTo>
                      <a:moveTo>
                        <a:pt x="1037" y="1075"/>
                      </a:moveTo>
                      <a:cubicBezTo>
                        <a:pt x="1040" y="1073"/>
                        <a:pt x="1044" y="1071"/>
                        <a:pt x="1047" y="1069"/>
                      </a:cubicBezTo>
                      <a:cubicBezTo>
                        <a:pt x="1070" y="1083"/>
                        <a:pt x="1070" y="1083"/>
                        <a:pt x="1070" y="1083"/>
                      </a:cubicBezTo>
                      <a:cubicBezTo>
                        <a:pt x="1040" y="1093"/>
                        <a:pt x="1040" y="1093"/>
                        <a:pt x="1040" y="1093"/>
                      </a:cubicBezTo>
                      <a:cubicBezTo>
                        <a:pt x="1040" y="1087"/>
                        <a:pt x="1039" y="1081"/>
                        <a:pt x="1037" y="1075"/>
                      </a:cubicBezTo>
                      <a:moveTo>
                        <a:pt x="1034" y="1124"/>
                      </a:moveTo>
                      <a:cubicBezTo>
                        <a:pt x="1071" y="1129"/>
                        <a:pt x="1071" y="1129"/>
                        <a:pt x="1071" y="1129"/>
                      </a:cubicBezTo>
                      <a:cubicBezTo>
                        <a:pt x="1067" y="1144"/>
                        <a:pt x="1058" y="1158"/>
                        <a:pt x="1045" y="1169"/>
                      </a:cubicBezTo>
                      <a:cubicBezTo>
                        <a:pt x="1034" y="1124"/>
                        <a:pt x="1034" y="1124"/>
                        <a:pt x="1034" y="1124"/>
                      </a:cubicBezTo>
                      <a:moveTo>
                        <a:pt x="1041" y="1171"/>
                      </a:moveTo>
                      <a:cubicBezTo>
                        <a:pt x="1010" y="1147"/>
                        <a:pt x="1010" y="1147"/>
                        <a:pt x="1010" y="1147"/>
                      </a:cubicBezTo>
                      <a:cubicBezTo>
                        <a:pt x="1019" y="1141"/>
                        <a:pt x="1026" y="1134"/>
                        <a:pt x="1031" y="1126"/>
                      </a:cubicBezTo>
                      <a:cubicBezTo>
                        <a:pt x="1041" y="1171"/>
                        <a:pt x="1041" y="1171"/>
                        <a:pt x="1041" y="1171"/>
                      </a:cubicBezTo>
                      <a:moveTo>
                        <a:pt x="1003" y="1150"/>
                      </a:moveTo>
                      <a:cubicBezTo>
                        <a:pt x="995" y="1189"/>
                        <a:pt x="995" y="1189"/>
                        <a:pt x="995" y="1189"/>
                      </a:cubicBezTo>
                      <a:cubicBezTo>
                        <a:pt x="976" y="1152"/>
                        <a:pt x="976" y="1152"/>
                        <a:pt x="976" y="1152"/>
                      </a:cubicBezTo>
                      <a:cubicBezTo>
                        <a:pt x="985" y="1154"/>
                        <a:pt x="994" y="1154"/>
                        <a:pt x="1003" y="1150"/>
                      </a:cubicBezTo>
                      <a:moveTo>
                        <a:pt x="1007" y="1149"/>
                      </a:moveTo>
                      <a:cubicBezTo>
                        <a:pt x="1039" y="1174"/>
                        <a:pt x="1039" y="1174"/>
                        <a:pt x="1039" y="1174"/>
                      </a:cubicBezTo>
                      <a:cubicBezTo>
                        <a:pt x="1027" y="1182"/>
                        <a:pt x="1013" y="1188"/>
                        <a:pt x="998" y="1190"/>
                      </a:cubicBezTo>
                      <a:cubicBezTo>
                        <a:pt x="1007" y="1149"/>
                        <a:pt x="1007" y="1149"/>
                        <a:pt x="1007" y="1149"/>
                      </a:cubicBezTo>
                      <a:moveTo>
                        <a:pt x="1079" y="1124"/>
                      </a:moveTo>
                      <a:cubicBezTo>
                        <a:pt x="1094" y="1107"/>
                        <a:pt x="1108" y="1091"/>
                        <a:pt x="1121" y="1079"/>
                      </a:cubicBezTo>
                      <a:cubicBezTo>
                        <a:pt x="1139" y="1062"/>
                        <a:pt x="1148" y="1073"/>
                        <a:pt x="1159" y="1082"/>
                      </a:cubicBezTo>
                      <a:cubicBezTo>
                        <a:pt x="1174" y="1094"/>
                        <a:pt x="1181" y="1107"/>
                        <a:pt x="1168" y="1125"/>
                      </a:cubicBezTo>
                      <a:cubicBezTo>
                        <a:pt x="1140" y="1164"/>
                        <a:pt x="1087" y="1216"/>
                        <a:pt x="1055" y="1242"/>
                      </a:cubicBezTo>
                      <a:cubicBezTo>
                        <a:pt x="1041" y="1253"/>
                        <a:pt x="1033" y="1249"/>
                        <a:pt x="1016" y="1233"/>
                      </a:cubicBezTo>
                      <a:cubicBezTo>
                        <a:pt x="999" y="1218"/>
                        <a:pt x="995" y="1213"/>
                        <a:pt x="1006" y="1203"/>
                      </a:cubicBezTo>
                      <a:cubicBezTo>
                        <a:pt x="1011" y="1199"/>
                        <a:pt x="1015" y="1195"/>
                        <a:pt x="1019" y="1190"/>
                      </a:cubicBezTo>
                      <a:cubicBezTo>
                        <a:pt x="1049" y="1180"/>
                        <a:pt x="1072" y="1155"/>
                        <a:pt x="1079" y="1124"/>
                      </a:cubicBezTo>
                      <a:moveTo>
                        <a:pt x="1072" y="1123"/>
                      </a:moveTo>
                      <a:cubicBezTo>
                        <a:pt x="1042" y="1096"/>
                        <a:pt x="1042" y="1096"/>
                        <a:pt x="1042" y="1096"/>
                      </a:cubicBezTo>
                      <a:cubicBezTo>
                        <a:pt x="1073" y="1086"/>
                        <a:pt x="1073" y="1086"/>
                        <a:pt x="1073" y="1086"/>
                      </a:cubicBezTo>
                      <a:cubicBezTo>
                        <a:pt x="1075" y="1098"/>
                        <a:pt x="1075" y="1111"/>
                        <a:pt x="1072" y="1123"/>
                      </a:cubicBezTo>
                      <a:moveTo>
                        <a:pt x="1051" y="1067"/>
                      </a:moveTo>
                      <a:cubicBezTo>
                        <a:pt x="1055" y="1065"/>
                        <a:pt x="1059" y="1062"/>
                        <a:pt x="1063" y="1059"/>
                      </a:cubicBezTo>
                      <a:cubicBezTo>
                        <a:pt x="1066" y="1066"/>
                        <a:pt x="1069" y="1072"/>
                        <a:pt x="1071" y="1079"/>
                      </a:cubicBezTo>
                      <a:cubicBezTo>
                        <a:pt x="1051" y="1067"/>
                        <a:pt x="1051" y="1067"/>
                        <a:pt x="1051" y="1067"/>
                      </a:cubicBezTo>
                      <a:moveTo>
                        <a:pt x="1062" y="1054"/>
                      </a:moveTo>
                      <a:cubicBezTo>
                        <a:pt x="1028" y="1075"/>
                        <a:pt x="999" y="1083"/>
                        <a:pt x="971" y="1065"/>
                      </a:cubicBezTo>
                      <a:cubicBezTo>
                        <a:pt x="966" y="1054"/>
                        <a:pt x="955" y="1043"/>
                        <a:pt x="940" y="1035"/>
                      </a:cubicBezTo>
                      <a:cubicBezTo>
                        <a:pt x="921" y="1005"/>
                        <a:pt x="920" y="964"/>
                        <a:pt x="939" y="935"/>
                      </a:cubicBezTo>
                      <a:cubicBezTo>
                        <a:pt x="942" y="960"/>
                        <a:pt x="942" y="960"/>
                        <a:pt x="942" y="960"/>
                      </a:cubicBezTo>
                      <a:cubicBezTo>
                        <a:pt x="942" y="960"/>
                        <a:pt x="942" y="960"/>
                        <a:pt x="942" y="960"/>
                      </a:cubicBezTo>
                      <a:cubicBezTo>
                        <a:pt x="936" y="980"/>
                        <a:pt x="939" y="1003"/>
                        <a:pt x="953" y="1022"/>
                      </a:cubicBezTo>
                      <a:cubicBezTo>
                        <a:pt x="976" y="1053"/>
                        <a:pt x="1020" y="1061"/>
                        <a:pt x="1050" y="1039"/>
                      </a:cubicBezTo>
                      <a:cubicBezTo>
                        <a:pt x="1081" y="1016"/>
                        <a:pt x="1087" y="973"/>
                        <a:pt x="1064" y="942"/>
                      </a:cubicBezTo>
                      <a:cubicBezTo>
                        <a:pt x="1050" y="922"/>
                        <a:pt x="1027" y="912"/>
                        <a:pt x="1004" y="913"/>
                      </a:cubicBezTo>
                      <a:cubicBezTo>
                        <a:pt x="1015" y="897"/>
                        <a:pt x="1015" y="897"/>
                        <a:pt x="1015" y="897"/>
                      </a:cubicBezTo>
                      <a:cubicBezTo>
                        <a:pt x="1041" y="897"/>
                        <a:pt x="1067" y="909"/>
                        <a:pt x="1083" y="931"/>
                      </a:cubicBezTo>
                      <a:cubicBezTo>
                        <a:pt x="1113" y="969"/>
                        <a:pt x="1106" y="1026"/>
                        <a:pt x="1062" y="1054"/>
                      </a:cubicBezTo>
                      <a:moveTo>
                        <a:pt x="825" y="971"/>
                      </a:moveTo>
                      <a:cubicBezTo>
                        <a:pt x="837" y="969"/>
                        <a:pt x="837" y="969"/>
                        <a:pt x="837" y="969"/>
                      </a:cubicBezTo>
                      <a:cubicBezTo>
                        <a:pt x="843" y="952"/>
                        <a:pt x="843" y="952"/>
                        <a:pt x="843" y="952"/>
                      </a:cubicBezTo>
                      <a:cubicBezTo>
                        <a:pt x="847" y="952"/>
                        <a:pt x="852" y="952"/>
                        <a:pt x="856" y="952"/>
                      </a:cubicBezTo>
                      <a:cubicBezTo>
                        <a:pt x="863" y="967"/>
                        <a:pt x="863" y="967"/>
                        <a:pt x="863" y="967"/>
                      </a:cubicBezTo>
                      <a:cubicBezTo>
                        <a:pt x="874" y="966"/>
                        <a:pt x="874" y="966"/>
                        <a:pt x="874" y="966"/>
                      </a:cubicBezTo>
                      <a:cubicBezTo>
                        <a:pt x="873" y="974"/>
                        <a:pt x="874" y="983"/>
                        <a:pt x="876" y="990"/>
                      </a:cubicBezTo>
                      <a:cubicBezTo>
                        <a:pt x="869" y="994"/>
                        <a:pt x="862" y="998"/>
                        <a:pt x="857" y="1000"/>
                      </a:cubicBezTo>
                      <a:cubicBezTo>
                        <a:pt x="849" y="997"/>
                        <a:pt x="840" y="994"/>
                        <a:pt x="832" y="992"/>
                      </a:cubicBezTo>
                      <a:cubicBezTo>
                        <a:pt x="829" y="985"/>
                        <a:pt x="826" y="978"/>
                        <a:pt x="825" y="971"/>
                      </a:cubicBezTo>
                      <a:moveTo>
                        <a:pt x="825" y="990"/>
                      </a:moveTo>
                      <a:cubicBezTo>
                        <a:pt x="795" y="982"/>
                        <a:pt x="768" y="983"/>
                        <a:pt x="746" y="990"/>
                      </a:cubicBezTo>
                      <a:cubicBezTo>
                        <a:pt x="745" y="981"/>
                        <a:pt x="742" y="974"/>
                        <a:pt x="739" y="969"/>
                      </a:cubicBezTo>
                      <a:cubicBezTo>
                        <a:pt x="747" y="966"/>
                        <a:pt x="747" y="966"/>
                        <a:pt x="747" y="966"/>
                      </a:cubicBezTo>
                      <a:cubicBezTo>
                        <a:pt x="748" y="956"/>
                        <a:pt x="748" y="956"/>
                        <a:pt x="748" y="956"/>
                      </a:cubicBezTo>
                      <a:cubicBezTo>
                        <a:pt x="754" y="953"/>
                        <a:pt x="762" y="951"/>
                        <a:pt x="770" y="949"/>
                      </a:cubicBezTo>
                      <a:cubicBezTo>
                        <a:pt x="777" y="956"/>
                        <a:pt x="777" y="956"/>
                        <a:pt x="777" y="956"/>
                      </a:cubicBezTo>
                      <a:cubicBezTo>
                        <a:pt x="802" y="947"/>
                        <a:pt x="802" y="947"/>
                        <a:pt x="802" y="947"/>
                      </a:cubicBezTo>
                      <a:cubicBezTo>
                        <a:pt x="807" y="973"/>
                        <a:pt x="807" y="973"/>
                        <a:pt x="807" y="973"/>
                      </a:cubicBezTo>
                      <a:cubicBezTo>
                        <a:pt x="820" y="971"/>
                        <a:pt x="820" y="971"/>
                        <a:pt x="820" y="971"/>
                      </a:cubicBezTo>
                      <a:cubicBezTo>
                        <a:pt x="821" y="977"/>
                        <a:pt x="823" y="984"/>
                        <a:pt x="825" y="990"/>
                      </a:cubicBezTo>
                      <a:moveTo>
                        <a:pt x="866" y="962"/>
                      </a:moveTo>
                      <a:cubicBezTo>
                        <a:pt x="848" y="927"/>
                        <a:pt x="848" y="927"/>
                        <a:pt x="848" y="927"/>
                      </a:cubicBezTo>
                      <a:cubicBezTo>
                        <a:pt x="834" y="965"/>
                        <a:pt x="834" y="965"/>
                        <a:pt x="834" y="965"/>
                      </a:cubicBezTo>
                      <a:cubicBezTo>
                        <a:pt x="810" y="967"/>
                        <a:pt x="810" y="967"/>
                        <a:pt x="810" y="967"/>
                      </a:cubicBezTo>
                      <a:cubicBezTo>
                        <a:pt x="793" y="877"/>
                        <a:pt x="793" y="877"/>
                        <a:pt x="793" y="877"/>
                      </a:cubicBezTo>
                      <a:cubicBezTo>
                        <a:pt x="812" y="873"/>
                        <a:pt x="812" y="873"/>
                        <a:pt x="812" y="873"/>
                      </a:cubicBezTo>
                      <a:cubicBezTo>
                        <a:pt x="825" y="934"/>
                        <a:pt x="825" y="934"/>
                        <a:pt x="825" y="934"/>
                      </a:cubicBezTo>
                      <a:cubicBezTo>
                        <a:pt x="847" y="892"/>
                        <a:pt x="847" y="892"/>
                        <a:pt x="847" y="892"/>
                      </a:cubicBezTo>
                      <a:cubicBezTo>
                        <a:pt x="871" y="931"/>
                        <a:pt x="871" y="931"/>
                        <a:pt x="871" y="931"/>
                      </a:cubicBezTo>
                      <a:cubicBezTo>
                        <a:pt x="883" y="870"/>
                        <a:pt x="883" y="870"/>
                        <a:pt x="883" y="870"/>
                      </a:cubicBezTo>
                      <a:cubicBezTo>
                        <a:pt x="902" y="874"/>
                        <a:pt x="902" y="874"/>
                        <a:pt x="902" y="874"/>
                      </a:cubicBezTo>
                      <a:cubicBezTo>
                        <a:pt x="886" y="961"/>
                        <a:pt x="886" y="961"/>
                        <a:pt x="886" y="961"/>
                      </a:cubicBezTo>
                      <a:cubicBezTo>
                        <a:pt x="866" y="962"/>
                        <a:pt x="866" y="962"/>
                        <a:pt x="866" y="962"/>
                      </a:cubicBezTo>
                      <a:moveTo>
                        <a:pt x="792" y="873"/>
                      </a:moveTo>
                      <a:cubicBezTo>
                        <a:pt x="789" y="854"/>
                        <a:pt x="789" y="854"/>
                        <a:pt x="789" y="854"/>
                      </a:cubicBezTo>
                      <a:cubicBezTo>
                        <a:pt x="779" y="857"/>
                        <a:pt x="779" y="857"/>
                        <a:pt x="779" y="857"/>
                      </a:cubicBezTo>
                      <a:cubicBezTo>
                        <a:pt x="779" y="850"/>
                        <a:pt x="780" y="844"/>
                        <a:pt x="782" y="838"/>
                      </a:cubicBezTo>
                      <a:cubicBezTo>
                        <a:pt x="788" y="841"/>
                        <a:pt x="796" y="845"/>
                        <a:pt x="804" y="849"/>
                      </a:cubicBezTo>
                      <a:cubicBezTo>
                        <a:pt x="802" y="855"/>
                        <a:pt x="801" y="863"/>
                        <a:pt x="801" y="871"/>
                      </a:cubicBezTo>
                      <a:cubicBezTo>
                        <a:pt x="792" y="873"/>
                        <a:pt x="792" y="873"/>
                        <a:pt x="792" y="873"/>
                      </a:cubicBezTo>
                      <a:moveTo>
                        <a:pt x="834" y="906"/>
                      </a:moveTo>
                      <a:cubicBezTo>
                        <a:pt x="827" y="922"/>
                        <a:pt x="827" y="922"/>
                        <a:pt x="827" y="922"/>
                      </a:cubicBezTo>
                      <a:cubicBezTo>
                        <a:pt x="816" y="867"/>
                        <a:pt x="816" y="867"/>
                        <a:pt x="816" y="867"/>
                      </a:cubicBezTo>
                      <a:cubicBezTo>
                        <a:pt x="806" y="870"/>
                        <a:pt x="806" y="870"/>
                        <a:pt x="806" y="870"/>
                      </a:cubicBezTo>
                      <a:cubicBezTo>
                        <a:pt x="806" y="863"/>
                        <a:pt x="807" y="857"/>
                        <a:pt x="809" y="850"/>
                      </a:cubicBezTo>
                      <a:cubicBezTo>
                        <a:pt x="816" y="853"/>
                        <a:pt x="824" y="856"/>
                        <a:pt x="832" y="858"/>
                      </a:cubicBezTo>
                      <a:cubicBezTo>
                        <a:pt x="829" y="873"/>
                        <a:pt x="829" y="890"/>
                        <a:pt x="834" y="906"/>
                      </a:cubicBezTo>
                      <a:moveTo>
                        <a:pt x="836" y="859"/>
                      </a:moveTo>
                      <a:cubicBezTo>
                        <a:pt x="842" y="860"/>
                        <a:pt x="848" y="861"/>
                        <a:pt x="854" y="861"/>
                      </a:cubicBezTo>
                      <a:cubicBezTo>
                        <a:pt x="855" y="874"/>
                        <a:pt x="860" y="889"/>
                        <a:pt x="870" y="905"/>
                      </a:cubicBezTo>
                      <a:cubicBezTo>
                        <a:pt x="868" y="919"/>
                        <a:pt x="868" y="919"/>
                        <a:pt x="868" y="919"/>
                      </a:cubicBezTo>
                      <a:cubicBezTo>
                        <a:pt x="846" y="883"/>
                        <a:pt x="846" y="883"/>
                        <a:pt x="846" y="883"/>
                      </a:cubicBezTo>
                      <a:cubicBezTo>
                        <a:pt x="837" y="901"/>
                        <a:pt x="837" y="901"/>
                        <a:pt x="837" y="901"/>
                      </a:cubicBezTo>
                      <a:cubicBezTo>
                        <a:pt x="833" y="887"/>
                        <a:pt x="833" y="872"/>
                        <a:pt x="836" y="859"/>
                      </a:cubicBezTo>
                      <a:moveTo>
                        <a:pt x="944" y="888"/>
                      </a:moveTo>
                      <a:cubicBezTo>
                        <a:pt x="940" y="891"/>
                        <a:pt x="940" y="891"/>
                        <a:pt x="940" y="891"/>
                      </a:cubicBezTo>
                      <a:cubicBezTo>
                        <a:pt x="933" y="884"/>
                        <a:pt x="933" y="884"/>
                        <a:pt x="933" y="884"/>
                      </a:cubicBezTo>
                      <a:cubicBezTo>
                        <a:pt x="934" y="879"/>
                        <a:pt x="934" y="879"/>
                        <a:pt x="934" y="879"/>
                      </a:cubicBezTo>
                      <a:cubicBezTo>
                        <a:pt x="944" y="888"/>
                        <a:pt x="944" y="888"/>
                        <a:pt x="944" y="888"/>
                      </a:cubicBezTo>
                      <a:moveTo>
                        <a:pt x="934" y="877"/>
                      </a:moveTo>
                      <a:cubicBezTo>
                        <a:pt x="934" y="875"/>
                        <a:pt x="934" y="875"/>
                        <a:pt x="934" y="875"/>
                      </a:cubicBezTo>
                      <a:cubicBezTo>
                        <a:pt x="938" y="877"/>
                        <a:pt x="944" y="879"/>
                        <a:pt x="951" y="882"/>
                      </a:cubicBezTo>
                      <a:cubicBezTo>
                        <a:pt x="946" y="887"/>
                        <a:pt x="946" y="887"/>
                        <a:pt x="946" y="887"/>
                      </a:cubicBezTo>
                      <a:cubicBezTo>
                        <a:pt x="934" y="877"/>
                        <a:pt x="934" y="877"/>
                        <a:pt x="934" y="877"/>
                      </a:cubicBezTo>
                      <a:moveTo>
                        <a:pt x="939" y="893"/>
                      </a:moveTo>
                      <a:cubicBezTo>
                        <a:pt x="929" y="901"/>
                        <a:pt x="929" y="901"/>
                        <a:pt x="929" y="901"/>
                      </a:cubicBezTo>
                      <a:cubicBezTo>
                        <a:pt x="932" y="887"/>
                        <a:pt x="932" y="887"/>
                        <a:pt x="932" y="887"/>
                      </a:cubicBezTo>
                      <a:cubicBezTo>
                        <a:pt x="939" y="893"/>
                        <a:pt x="939" y="893"/>
                        <a:pt x="939" y="893"/>
                      </a:cubicBezTo>
                      <a:moveTo>
                        <a:pt x="921" y="915"/>
                      </a:moveTo>
                      <a:cubicBezTo>
                        <a:pt x="956" y="884"/>
                        <a:pt x="956" y="884"/>
                        <a:pt x="956" y="884"/>
                      </a:cubicBezTo>
                      <a:cubicBezTo>
                        <a:pt x="963" y="929"/>
                        <a:pt x="963" y="929"/>
                        <a:pt x="963" y="929"/>
                      </a:cubicBezTo>
                      <a:cubicBezTo>
                        <a:pt x="998" y="874"/>
                        <a:pt x="998" y="874"/>
                        <a:pt x="998" y="874"/>
                      </a:cubicBezTo>
                      <a:cubicBezTo>
                        <a:pt x="1020" y="883"/>
                        <a:pt x="1020" y="883"/>
                        <a:pt x="1020" y="883"/>
                      </a:cubicBezTo>
                      <a:cubicBezTo>
                        <a:pt x="964" y="962"/>
                        <a:pt x="964" y="962"/>
                        <a:pt x="964" y="962"/>
                      </a:cubicBezTo>
                      <a:cubicBezTo>
                        <a:pt x="946" y="956"/>
                        <a:pt x="946" y="956"/>
                        <a:pt x="946" y="956"/>
                      </a:cubicBezTo>
                      <a:cubicBezTo>
                        <a:pt x="943" y="919"/>
                        <a:pt x="943" y="919"/>
                        <a:pt x="943" y="919"/>
                      </a:cubicBezTo>
                      <a:cubicBezTo>
                        <a:pt x="915" y="948"/>
                        <a:pt x="915" y="948"/>
                        <a:pt x="915" y="948"/>
                      </a:cubicBezTo>
                      <a:cubicBezTo>
                        <a:pt x="894" y="941"/>
                        <a:pt x="894" y="941"/>
                        <a:pt x="894" y="941"/>
                      </a:cubicBezTo>
                      <a:cubicBezTo>
                        <a:pt x="912" y="846"/>
                        <a:pt x="912" y="846"/>
                        <a:pt x="912" y="846"/>
                      </a:cubicBezTo>
                      <a:cubicBezTo>
                        <a:pt x="933" y="851"/>
                        <a:pt x="933" y="851"/>
                        <a:pt x="933" y="851"/>
                      </a:cubicBezTo>
                      <a:cubicBezTo>
                        <a:pt x="921" y="915"/>
                        <a:pt x="921" y="915"/>
                        <a:pt x="921" y="915"/>
                      </a:cubicBezTo>
                      <a:moveTo>
                        <a:pt x="964" y="900"/>
                      </a:moveTo>
                      <a:cubicBezTo>
                        <a:pt x="964" y="894"/>
                        <a:pt x="964" y="894"/>
                        <a:pt x="964" y="894"/>
                      </a:cubicBezTo>
                      <a:cubicBezTo>
                        <a:pt x="973" y="903"/>
                        <a:pt x="973" y="903"/>
                        <a:pt x="973" y="903"/>
                      </a:cubicBezTo>
                      <a:cubicBezTo>
                        <a:pt x="971" y="906"/>
                        <a:pt x="971" y="906"/>
                        <a:pt x="971" y="906"/>
                      </a:cubicBezTo>
                      <a:cubicBezTo>
                        <a:pt x="964" y="900"/>
                        <a:pt x="964" y="900"/>
                        <a:pt x="964" y="900"/>
                      </a:cubicBezTo>
                      <a:moveTo>
                        <a:pt x="970" y="908"/>
                      </a:moveTo>
                      <a:cubicBezTo>
                        <a:pt x="966" y="915"/>
                        <a:pt x="966" y="915"/>
                        <a:pt x="966" y="915"/>
                      </a:cubicBezTo>
                      <a:cubicBezTo>
                        <a:pt x="965" y="903"/>
                        <a:pt x="965" y="903"/>
                        <a:pt x="965" y="903"/>
                      </a:cubicBezTo>
                      <a:cubicBezTo>
                        <a:pt x="970" y="908"/>
                        <a:pt x="970" y="908"/>
                        <a:pt x="970" y="908"/>
                      </a:cubicBezTo>
                      <a:moveTo>
                        <a:pt x="963" y="891"/>
                      </a:moveTo>
                      <a:cubicBezTo>
                        <a:pt x="963" y="888"/>
                        <a:pt x="963" y="888"/>
                        <a:pt x="963" y="888"/>
                      </a:cubicBezTo>
                      <a:cubicBezTo>
                        <a:pt x="968" y="891"/>
                        <a:pt x="974" y="893"/>
                        <a:pt x="978" y="895"/>
                      </a:cubicBezTo>
                      <a:cubicBezTo>
                        <a:pt x="975" y="901"/>
                        <a:pt x="975" y="901"/>
                        <a:pt x="975" y="901"/>
                      </a:cubicBezTo>
                      <a:cubicBezTo>
                        <a:pt x="963" y="891"/>
                        <a:pt x="963" y="891"/>
                        <a:pt x="963" y="891"/>
                      </a:cubicBezTo>
                      <a:moveTo>
                        <a:pt x="953" y="979"/>
                      </a:moveTo>
                      <a:cubicBezTo>
                        <a:pt x="953" y="982"/>
                        <a:pt x="954" y="985"/>
                        <a:pt x="955" y="987"/>
                      </a:cubicBezTo>
                      <a:cubicBezTo>
                        <a:pt x="947" y="992"/>
                        <a:pt x="947" y="992"/>
                        <a:pt x="947" y="992"/>
                      </a:cubicBezTo>
                      <a:cubicBezTo>
                        <a:pt x="946" y="988"/>
                        <a:pt x="945" y="984"/>
                        <a:pt x="945" y="980"/>
                      </a:cubicBezTo>
                      <a:cubicBezTo>
                        <a:pt x="953" y="979"/>
                        <a:pt x="953" y="979"/>
                        <a:pt x="953" y="979"/>
                      </a:cubicBezTo>
                      <a:moveTo>
                        <a:pt x="945" y="977"/>
                      </a:moveTo>
                      <a:cubicBezTo>
                        <a:pt x="946" y="972"/>
                        <a:pt x="947" y="967"/>
                        <a:pt x="948" y="962"/>
                      </a:cubicBezTo>
                      <a:cubicBezTo>
                        <a:pt x="953" y="964"/>
                        <a:pt x="953" y="964"/>
                        <a:pt x="953" y="964"/>
                      </a:cubicBezTo>
                      <a:cubicBezTo>
                        <a:pt x="952" y="968"/>
                        <a:pt x="952" y="972"/>
                        <a:pt x="952" y="976"/>
                      </a:cubicBezTo>
                      <a:cubicBezTo>
                        <a:pt x="945" y="977"/>
                        <a:pt x="945" y="977"/>
                        <a:pt x="945" y="977"/>
                      </a:cubicBezTo>
                      <a:moveTo>
                        <a:pt x="956" y="990"/>
                      </a:moveTo>
                      <a:cubicBezTo>
                        <a:pt x="957" y="993"/>
                        <a:pt x="958" y="996"/>
                        <a:pt x="960" y="998"/>
                      </a:cubicBezTo>
                      <a:cubicBezTo>
                        <a:pt x="951" y="1006"/>
                        <a:pt x="951" y="1006"/>
                        <a:pt x="951" y="1006"/>
                      </a:cubicBezTo>
                      <a:cubicBezTo>
                        <a:pt x="950" y="1003"/>
                        <a:pt x="948" y="999"/>
                        <a:pt x="947" y="995"/>
                      </a:cubicBezTo>
                      <a:cubicBezTo>
                        <a:pt x="956" y="990"/>
                        <a:pt x="956" y="990"/>
                        <a:pt x="956" y="990"/>
                      </a:cubicBezTo>
                      <a:moveTo>
                        <a:pt x="962" y="1001"/>
                      </a:moveTo>
                      <a:cubicBezTo>
                        <a:pt x="964" y="1003"/>
                        <a:pt x="966" y="1006"/>
                        <a:pt x="968" y="1007"/>
                      </a:cubicBezTo>
                      <a:cubicBezTo>
                        <a:pt x="960" y="1020"/>
                        <a:pt x="960" y="1020"/>
                        <a:pt x="960" y="1020"/>
                      </a:cubicBezTo>
                      <a:cubicBezTo>
                        <a:pt x="959" y="1019"/>
                        <a:pt x="959" y="1018"/>
                        <a:pt x="958" y="1017"/>
                      </a:cubicBezTo>
                      <a:cubicBezTo>
                        <a:pt x="956" y="1015"/>
                        <a:pt x="954" y="1012"/>
                        <a:pt x="953" y="1009"/>
                      </a:cubicBezTo>
                      <a:cubicBezTo>
                        <a:pt x="962" y="1001"/>
                        <a:pt x="962" y="1001"/>
                        <a:pt x="962" y="1001"/>
                      </a:cubicBezTo>
                      <a:moveTo>
                        <a:pt x="970" y="1009"/>
                      </a:moveTo>
                      <a:cubicBezTo>
                        <a:pt x="973" y="1011"/>
                        <a:pt x="975" y="1013"/>
                        <a:pt x="978" y="1014"/>
                      </a:cubicBezTo>
                      <a:cubicBezTo>
                        <a:pt x="971" y="1031"/>
                        <a:pt x="971" y="1031"/>
                        <a:pt x="971" y="1031"/>
                      </a:cubicBezTo>
                      <a:cubicBezTo>
                        <a:pt x="968" y="1028"/>
                        <a:pt x="965" y="1026"/>
                        <a:pt x="962" y="1022"/>
                      </a:cubicBezTo>
                      <a:cubicBezTo>
                        <a:pt x="970" y="1009"/>
                        <a:pt x="970" y="1009"/>
                        <a:pt x="970" y="1009"/>
                      </a:cubicBezTo>
                      <a:moveTo>
                        <a:pt x="981" y="1016"/>
                      </a:moveTo>
                      <a:cubicBezTo>
                        <a:pt x="984" y="1017"/>
                        <a:pt x="986" y="1018"/>
                        <a:pt x="989" y="1018"/>
                      </a:cubicBezTo>
                      <a:cubicBezTo>
                        <a:pt x="985" y="1039"/>
                        <a:pt x="985" y="1039"/>
                        <a:pt x="985" y="1039"/>
                      </a:cubicBezTo>
                      <a:cubicBezTo>
                        <a:pt x="981" y="1037"/>
                        <a:pt x="977" y="1035"/>
                        <a:pt x="974" y="1033"/>
                      </a:cubicBezTo>
                      <a:cubicBezTo>
                        <a:pt x="981" y="1016"/>
                        <a:pt x="981" y="1016"/>
                        <a:pt x="981" y="1016"/>
                      </a:cubicBezTo>
                      <a:moveTo>
                        <a:pt x="992" y="1019"/>
                      </a:moveTo>
                      <a:cubicBezTo>
                        <a:pt x="994" y="1019"/>
                        <a:pt x="996" y="1019"/>
                        <a:pt x="999" y="1019"/>
                      </a:cubicBezTo>
                      <a:cubicBezTo>
                        <a:pt x="1000" y="1043"/>
                        <a:pt x="1000" y="1043"/>
                        <a:pt x="1000" y="1043"/>
                      </a:cubicBezTo>
                      <a:cubicBezTo>
                        <a:pt x="995" y="1042"/>
                        <a:pt x="991" y="1041"/>
                        <a:pt x="987" y="1040"/>
                      </a:cubicBezTo>
                      <a:cubicBezTo>
                        <a:pt x="992" y="1019"/>
                        <a:pt x="992" y="1019"/>
                        <a:pt x="992" y="1019"/>
                      </a:cubicBezTo>
                      <a:moveTo>
                        <a:pt x="966" y="997"/>
                      </a:moveTo>
                      <a:cubicBezTo>
                        <a:pt x="959" y="987"/>
                        <a:pt x="957" y="976"/>
                        <a:pt x="959" y="966"/>
                      </a:cubicBezTo>
                      <a:cubicBezTo>
                        <a:pt x="965" y="968"/>
                        <a:pt x="965" y="968"/>
                        <a:pt x="965" y="968"/>
                      </a:cubicBezTo>
                      <a:cubicBezTo>
                        <a:pt x="987" y="937"/>
                        <a:pt x="987" y="937"/>
                        <a:pt x="987" y="937"/>
                      </a:cubicBezTo>
                      <a:cubicBezTo>
                        <a:pt x="1002" y="933"/>
                        <a:pt x="1019" y="939"/>
                        <a:pt x="1028" y="952"/>
                      </a:cubicBezTo>
                      <a:cubicBezTo>
                        <a:pt x="1041" y="969"/>
                        <a:pt x="1038" y="993"/>
                        <a:pt x="1020" y="1006"/>
                      </a:cubicBezTo>
                      <a:cubicBezTo>
                        <a:pt x="1003" y="1018"/>
                        <a:pt x="979" y="1014"/>
                        <a:pt x="966" y="997"/>
                      </a:cubicBezTo>
                      <a:moveTo>
                        <a:pt x="1010" y="1017"/>
                      </a:moveTo>
                      <a:cubicBezTo>
                        <a:pt x="1017" y="1043"/>
                        <a:pt x="1017" y="1043"/>
                        <a:pt x="1017" y="1043"/>
                      </a:cubicBezTo>
                      <a:cubicBezTo>
                        <a:pt x="1012" y="1044"/>
                        <a:pt x="1007" y="1044"/>
                        <a:pt x="1003" y="1043"/>
                      </a:cubicBezTo>
                      <a:cubicBezTo>
                        <a:pt x="1002" y="1019"/>
                        <a:pt x="1002" y="1019"/>
                        <a:pt x="1002" y="1019"/>
                      </a:cubicBezTo>
                      <a:cubicBezTo>
                        <a:pt x="1005" y="1019"/>
                        <a:pt x="1008" y="1018"/>
                        <a:pt x="1010" y="1017"/>
                      </a:cubicBezTo>
                      <a:moveTo>
                        <a:pt x="1013" y="1016"/>
                      </a:moveTo>
                      <a:cubicBezTo>
                        <a:pt x="1016" y="1016"/>
                        <a:pt x="1018" y="1015"/>
                        <a:pt x="1020" y="1013"/>
                      </a:cubicBezTo>
                      <a:cubicBezTo>
                        <a:pt x="1035" y="1039"/>
                        <a:pt x="1035" y="1039"/>
                        <a:pt x="1035" y="1039"/>
                      </a:cubicBezTo>
                      <a:cubicBezTo>
                        <a:pt x="1030" y="1041"/>
                        <a:pt x="1025" y="1042"/>
                        <a:pt x="1020" y="1043"/>
                      </a:cubicBezTo>
                      <a:cubicBezTo>
                        <a:pt x="1013" y="1016"/>
                        <a:pt x="1013" y="1016"/>
                        <a:pt x="1013" y="1016"/>
                      </a:cubicBezTo>
                      <a:moveTo>
                        <a:pt x="1023" y="1012"/>
                      </a:moveTo>
                      <a:cubicBezTo>
                        <a:pt x="1023" y="1011"/>
                        <a:pt x="1024" y="1011"/>
                        <a:pt x="1024" y="1011"/>
                      </a:cubicBezTo>
                      <a:cubicBezTo>
                        <a:pt x="1026" y="1009"/>
                        <a:pt x="1028" y="1008"/>
                        <a:pt x="1029" y="1006"/>
                      </a:cubicBezTo>
                      <a:cubicBezTo>
                        <a:pt x="1052" y="1027"/>
                        <a:pt x="1052" y="1027"/>
                        <a:pt x="1052" y="1027"/>
                      </a:cubicBezTo>
                      <a:cubicBezTo>
                        <a:pt x="1050" y="1029"/>
                        <a:pt x="1048" y="1031"/>
                        <a:pt x="1046" y="1032"/>
                      </a:cubicBezTo>
                      <a:cubicBezTo>
                        <a:pt x="1043" y="1034"/>
                        <a:pt x="1040" y="1036"/>
                        <a:pt x="1037" y="1037"/>
                      </a:cubicBezTo>
                      <a:cubicBezTo>
                        <a:pt x="1023" y="1012"/>
                        <a:pt x="1023" y="1012"/>
                        <a:pt x="1023" y="1012"/>
                      </a:cubicBezTo>
                      <a:moveTo>
                        <a:pt x="1032" y="1004"/>
                      </a:moveTo>
                      <a:cubicBezTo>
                        <a:pt x="1033" y="1002"/>
                        <a:pt x="1035" y="1000"/>
                        <a:pt x="1036" y="997"/>
                      </a:cubicBezTo>
                      <a:cubicBezTo>
                        <a:pt x="1064" y="1011"/>
                        <a:pt x="1064" y="1011"/>
                        <a:pt x="1064" y="1011"/>
                      </a:cubicBezTo>
                      <a:cubicBezTo>
                        <a:pt x="1061" y="1016"/>
                        <a:pt x="1058" y="1021"/>
                        <a:pt x="1054" y="1025"/>
                      </a:cubicBezTo>
                      <a:cubicBezTo>
                        <a:pt x="1032" y="1004"/>
                        <a:pt x="1032" y="1004"/>
                        <a:pt x="1032" y="1004"/>
                      </a:cubicBezTo>
                      <a:moveTo>
                        <a:pt x="1038" y="995"/>
                      </a:moveTo>
                      <a:cubicBezTo>
                        <a:pt x="1039" y="992"/>
                        <a:pt x="1040" y="989"/>
                        <a:pt x="1041" y="986"/>
                      </a:cubicBezTo>
                      <a:cubicBezTo>
                        <a:pt x="1070" y="990"/>
                        <a:pt x="1070" y="990"/>
                        <a:pt x="1070" y="990"/>
                      </a:cubicBezTo>
                      <a:cubicBezTo>
                        <a:pt x="1070" y="996"/>
                        <a:pt x="1068" y="1002"/>
                        <a:pt x="1065" y="1008"/>
                      </a:cubicBezTo>
                      <a:cubicBezTo>
                        <a:pt x="1038" y="995"/>
                        <a:pt x="1038" y="995"/>
                        <a:pt x="1038" y="995"/>
                      </a:cubicBezTo>
                      <a:moveTo>
                        <a:pt x="1041" y="983"/>
                      </a:moveTo>
                      <a:cubicBezTo>
                        <a:pt x="1042" y="979"/>
                        <a:pt x="1042" y="975"/>
                        <a:pt x="1042" y="970"/>
                      </a:cubicBezTo>
                      <a:cubicBezTo>
                        <a:pt x="1069" y="966"/>
                        <a:pt x="1069" y="966"/>
                        <a:pt x="1069" y="966"/>
                      </a:cubicBezTo>
                      <a:cubicBezTo>
                        <a:pt x="1070" y="973"/>
                        <a:pt x="1071" y="980"/>
                        <a:pt x="1071" y="986"/>
                      </a:cubicBezTo>
                      <a:cubicBezTo>
                        <a:pt x="1041" y="983"/>
                        <a:pt x="1041" y="983"/>
                        <a:pt x="1041" y="983"/>
                      </a:cubicBezTo>
                      <a:moveTo>
                        <a:pt x="1041" y="967"/>
                      </a:moveTo>
                      <a:cubicBezTo>
                        <a:pt x="1041" y="964"/>
                        <a:pt x="1040" y="960"/>
                        <a:pt x="1038" y="957"/>
                      </a:cubicBezTo>
                      <a:cubicBezTo>
                        <a:pt x="1060" y="947"/>
                        <a:pt x="1060" y="947"/>
                        <a:pt x="1060" y="947"/>
                      </a:cubicBezTo>
                      <a:cubicBezTo>
                        <a:pt x="1063" y="952"/>
                        <a:pt x="1066" y="958"/>
                        <a:pt x="1068" y="963"/>
                      </a:cubicBezTo>
                      <a:cubicBezTo>
                        <a:pt x="1041" y="967"/>
                        <a:pt x="1041" y="967"/>
                        <a:pt x="1041" y="967"/>
                      </a:cubicBezTo>
                      <a:moveTo>
                        <a:pt x="1037" y="954"/>
                      </a:moveTo>
                      <a:cubicBezTo>
                        <a:pt x="1036" y="952"/>
                        <a:pt x="1035" y="950"/>
                        <a:pt x="1033" y="948"/>
                      </a:cubicBezTo>
                      <a:cubicBezTo>
                        <a:pt x="1033" y="948"/>
                        <a:pt x="1033" y="948"/>
                        <a:pt x="1033" y="948"/>
                      </a:cubicBezTo>
                      <a:cubicBezTo>
                        <a:pt x="1047" y="933"/>
                        <a:pt x="1047" y="933"/>
                        <a:pt x="1047" y="933"/>
                      </a:cubicBezTo>
                      <a:cubicBezTo>
                        <a:pt x="1051" y="936"/>
                        <a:pt x="1055" y="940"/>
                        <a:pt x="1058" y="945"/>
                      </a:cubicBezTo>
                      <a:cubicBezTo>
                        <a:pt x="1037" y="954"/>
                        <a:pt x="1037" y="954"/>
                        <a:pt x="1037" y="954"/>
                      </a:cubicBezTo>
                      <a:moveTo>
                        <a:pt x="1031" y="945"/>
                      </a:moveTo>
                      <a:cubicBezTo>
                        <a:pt x="1029" y="943"/>
                        <a:pt x="1027" y="941"/>
                        <a:pt x="1025" y="940"/>
                      </a:cubicBezTo>
                      <a:cubicBezTo>
                        <a:pt x="1034" y="925"/>
                        <a:pt x="1034" y="925"/>
                        <a:pt x="1034" y="925"/>
                      </a:cubicBezTo>
                      <a:cubicBezTo>
                        <a:pt x="1038" y="927"/>
                        <a:pt x="1041" y="929"/>
                        <a:pt x="1044" y="931"/>
                      </a:cubicBezTo>
                      <a:cubicBezTo>
                        <a:pt x="1031" y="945"/>
                        <a:pt x="1031" y="945"/>
                        <a:pt x="1031" y="945"/>
                      </a:cubicBezTo>
                      <a:moveTo>
                        <a:pt x="1022" y="938"/>
                      </a:moveTo>
                      <a:cubicBezTo>
                        <a:pt x="1020" y="936"/>
                        <a:pt x="1018" y="935"/>
                        <a:pt x="1016" y="934"/>
                      </a:cubicBezTo>
                      <a:cubicBezTo>
                        <a:pt x="1023" y="921"/>
                        <a:pt x="1023" y="921"/>
                        <a:pt x="1023" y="921"/>
                      </a:cubicBezTo>
                      <a:cubicBezTo>
                        <a:pt x="1026" y="922"/>
                        <a:pt x="1028" y="923"/>
                        <a:pt x="1031" y="924"/>
                      </a:cubicBezTo>
                      <a:cubicBezTo>
                        <a:pt x="1022" y="938"/>
                        <a:pt x="1022" y="938"/>
                        <a:pt x="1022" y="938"/>
                      </a:cubicBezTo>
                      <a:moveTo>
                        <a:pt x="1013" y="933"/>
                      </a:moveTo>
                      <a:cubicBezTo>
                        <a:pt x="1011" y="932"/>
                        <a:pt x="1009" y="931"/>
                        <a:pt x="1006" y="931"/>
                      </a:cubicBezTo>
                      <a:cubicBezTo>
                        <a:pt x="1011" y="919"/>
                        <a:pt x="1011" y="919"/>
                        <a:pt x="1011" y="919"/>
                      </a:cubicBezTo>
                      <a:cubicBezTo>
                        <a:pt x="1014" y="919"/>
                        <a:pt x="1017" y="920"/>
                        <a:pt x="1020" y="920"/>
                      </a:cubicBezTo>
                      <a:cubicBezTo>
                        <a:pt x="1013" y="933"/>
                        <a:pt x="1013" y="933"/>
                        <a:pt x="1013" y="933"/>
                      </a:cubicBezTo>
                      <a:moveTo>
                        <a:pt x="1003" y="930"/>
                      </a:moveTo>
                      <a:cubicBezTo>
                        <a:pt x="1000" y="929"/>
                        <a:pt x="996" y="929"/>
                        <a:pt x="992" y="930"/>
                      </a:cubicBezTo>
                      <a:cubicBezTo>
                        <a:pt x="1000" y="919"/>
                        <a:pt x="1000" y="919"/>
                        <a:pt x="1000" y="919"/>
                      </a:cubicBezTo>
                      <a:cubicBezTo>
                        <a:pt x="1002" y="919"/>
                        <a:pt x="1005" y="919"/>
                        <a:pt x="1008" y="919"/>
                      </a:cubicBezTo>
                      <a:cubicBezTo>
                        <a:pt x="1003" y="930"/>
                        <a:pt x="1003" y="930"/>
                        <a:pt x="1003" y="930"/>
                      </a:cubicBezTo>
                      <a:moveTo>
                        <a:pt x="918" y="986"/>
                      </a:moveTo>
                      <a:cubicBezTo>
                        <a:pt x="918" y="988"/>
                        <a:pt x="918" y="990"/>
                        <a:pt x="919" y="992"/>
                      </a:cubicBezTo>
                      <a:cubicBezTo>
                        <a:pt x="912" y="987"/>
                        <a:pt x="912" y="987"/>
                        <a:pt x="912" y="987"/>
                      </a:cubicBezTo>
                      <a:cubicBezTo>
                        <a:pt x="912" y="985"/>
                        <a:pt x="912" y="983"/>
                        <a:pt x="913" y="981"/>
                      </a:cubicBezTo>
                      <a:cubicBezTo>
                        <a:pt x="918" y="986"/>
                        <a:pt x="918" y="986"/>
                        <a:pt x="918" y="986"/>
                      </a:cubicBezTo>
                      <a:moveTo>
                        <a:pt x="913" y="978"/>
                      </a:moveTo>
                      <a:cubicBezTo>
                        <a:pt x="913" y="976"/>
                        <a:pt x="913" y="973"/>
                        <a:pt x="913" y="972"/>
                      </a:cubicBezTo>
                      <a:cubicBezTo>
                        <a:pt x="919" y="976"/>
                        <a:pt x="919" y="976"/>
                        <a:pt x="919" y="976"/>
                      </a:cubicBezTo>
                      <a:cubicBezTo>
                        <a:pt x="919" y="978"/>
                        <a:pt x="918" y="981"/>
                        <a:pt x="918" y="983"/>
                      </a:cubicBezTo>
                      <a:cubicBezTo>
                        <a:pt x="913" y="978"/>
                        <a:pt x="913" y="978"/>
                        <a:pt x="913" y="978"/>
                      </a:cubicBezTo>
                      <a:moveTo>
                        <a:pt x="919" y="996"/>
                      </a:moveTo>
                      <a:cubicBezTo>
                        <a:pt x="919" y="999"/>
                        <a:pt x="920" y="1002"/>
                        <a:pt x="920" y="1005"/>
                      </a:cubicBezTo>
                      <a:cubicBezTo>
                        <a:pt x="911" y="997"/>
                        <a:pt x="911" y="997"/>
                        <a:pt x="911" y="997"/>
                      </a:cubicBezTo>
                      <a:cubicBezTo>
                        <a:pt x="911" y="995"/>
                        <a:pt x="912" y="992"/>
                        <a:pt x="912" y="990"/>
                      </a:cubicBezTo>
                      <a:cubicBezTo>
                        <a:pt x="919" y="996"/>
                        <a:pt x="919" y="996"/>
                        <a:pt x="919" y="996"/>
                      </a:cubicBezTo>
                      <a:moveTo>
                        <a:pt x="920" y="968"/>
                      </a:moveTo>
                      <a:cubicBezTo>
                        <a:pt x="920" y="970"/>
                        <a:pt x="919" y="972"/>
                        <a:pt x="919" y="974"/>
                      </a:cubicBezTo>
                      <a:cubicBezTo>
                        <a:pt x="913" y="969"/>
                        <a:pt x="913" y="969"/>
                        <a:pt x="913" y="969"/>
                      </a:cubicBezTo>
                      <a:cubicBezTo>
                        <a:pt x="913" y="968"/>
                        <a:pt x="913" y="967"/>
                        <a:pt x="913" y="967"/>
                      </a:cubicBezTo>
                      <a:cubicBezTo>
                        <a:pt x="912" y="967"/>
                        <a:pt x="912" y="967"/>
                        <a:pt x="912" y="967"/>
                      </a:cubicBezTo>
                      <a:cubicBezTo>
                        <a:pt x="892" y="951"/>
                        <a:pt x="892" y="951"/>
                        <a:pt x="892" y="951"/>
                      </a:cubicBezTo>
                      <a:cubicBezTo>
                        <a:pt x="893" y="945"/>
                        <a:pt x="893" y="945"/>
                        <a:pt x="893" y="945"/>
                      </a:cubicBezTo>
                      <a:cubicBezTo>
                        <a:pt x="894" y="946"/>
                        <a:pt x="894" y="946"/>
                        <a:pt x="894" y="946"/>
                      </a:cubicBezTo>
                      <a:cubicBezTo>
                        <a:pt x="920" y="968"/>
                        <a:pt x="920" y="968"/>
                        <a:pt x="920" y="968"/>
                      </a:cubicBezTo>
                      <a:moveTo>
                        <a:pt x="899" y="947"/>
                      </a:moveTo>
                      <a:cubicBezTo>
                        <a:pt x="913" y="952"/>
                        <a:pt x="913" y="952"/>
                        <a:pt x="913" y="952"/>
                      </a:cubicBezTo>
                      <a:cubicBezTo>
                        <a:pt x="922" y="960"/>
                        <a:pt x="922" y="960"/>
                        <a:pt x="922" y="960"/>
                      </a:cubicBezTo>
                      <a:cubicBezTo>
                        <a:pt x="921" y="962"/>
                        <a:pt x="921" y="964"/>
                        <a:pt x="920" y="966"/>
                      </a:cubicBezTo>
                      <a:cubicBezTo>
                        <a:pt x="899" y="947"/>
                        <a:pt x="899" y="947"/>
                        <a:pt x="899" y="947"/>
                      </a:cubicBezTo>
                      <a:moveTo>
                        <a:pt x="911" y="1000"/>
                      </a:moveTo>
                      <a:cubicBezTo>
                        <a:pt x="921" y="1009"/>
                        <a:pt x="921" y="1009"/>
                        <a:pt x="921" y="1009"/>
                      </a:cubicBezTo>
                      <a:cubicBezTo>
                        <a:pt x="922" y="1012"/>
                        <a:pt x="923" y="1016"/>
                        <a:pt x="924" y="1019"/>
                      </a:cubicBezTo>
                      <a:cubicBezTo>
                        <a:pt x="910" y="1007"/>
                        <a:pt x="910" y="1007"/>
                        <a:pt x="910" y="1007"/>
                      </a:cubicBezTo>
                      <a:cubicBezTo>
                        <a:pt x="911" y="1000"/>
                        <a:pt x="911" y="1000"/>
                        <a:pt x="911" y="1000"/>
                      </a:cubicBezTo>
                      <a:moveTo>
                        <a:pt x="923" y="957"/>
                      </a:moveTo>
                      <a:cubicBezTo>
                        <a:pt x="917" y="952"/>
                        <a:pt x="917" y="952"/>
                        <a:pt x="917" y="952"/>
                      </a:cubicBezTo>
                      <a:cubicBezTo>
                        <a:pt x="920" y="949"/>
                        <a:pt x="920" y="949"/>
                        <a:pt x="920" y="949"/>
                      </a:cubicBezTo>
                      <a:cubicBezTo>
                        <a:pt x="924" y="952"/>
                        <a:pt x="924" y="952"/>
                        <a:pt x="924" y="952"/>
                      </a:cubicBezTo>
                      <a:cubicBezTo>
                        <a:pt x="924" y="954"/>
                        <a:pt x="923" y="956"/>
                        <a:pt x="923" y="957"/>
                      </a:cubicBezTo>
                      <a:moveTo>
                        <a:pt x="922" y="947"/>
                      </a:moveTo>
                      <a:cubicBezTo>
                        <a:pt x="934" y="934"/>
                        <a:pt x="934" y="934"/>
                        <a:pt x="934" y="934"/>
                      </a:cubicBezTo>
                      <a:cubicBezTo>
                        <a:pt x="931" y="939"/>
                        <a:pt x="928" y="944"/>
                        <a:pt x="925" y="950"/>
                      </a:cubicBezTo>
                      <a:cubicBezTo>
                        <a:pt x="922" y="947"/>
                        <a:pt x="922" y="947"/>
                        <a:pt x="922" y="947"/>
                      </a:cubicBezTo>
                      <a:moveTo>
                        <a:pt x="881" y="971"/>
                      </a:moveTo>
                      <a:cubicBezTo>
                        <a:pt x="881" y="969"/>
                        <a:pt x="881" y="967"/>
                        <a:pt x="881" y="965"/>
                      </a:cubicBezTo>
                      <a:cubicBezTo>
                        <a:pt x="883" y="965"/>
                        <a:pt x="883" y="965"/>
                        <a:pt x="883" y="965"/>
                      </a:cubicBezTo>
                      <a:cubicBezTo>
                        <a:pt x="897" y="977"/>
                        <a:pt x="897" y="977"/>
                        <a:pt x="897" y="977"/>
                      </a:cubicBezTo>
                      <a:cubicBezTo>
                        <a:pt x="895" y="978"/>
                        <a:pt x="893" y="979"/>
                        <a:pt x="892" y="980"/>
                      </a:cubicBezTo>
                      <a:cubicBezTo>
                        <a:pt x="881" y="971"/>
                        <a:pt x="881" y="971"/>
                        <a:pt x="881" y="971"/>
                      </a:cubicBezTo>
                      <a:moveTo>
                        <a:pt x="890" y="982"/>
                      </a:moveTo>
                      <a:cubicBezTo>
                        <a:pt x="887" y="983"/>
                        <a:pt x="884" y="985"/>
                        <a:pt x="882" y="986"/>
                      </a:cubicBezTo>
                      <a:cubicBezTo>
                        <a:pt x="881" y="982"/>
                        <a:pt x="881" y="978"/>
                        <a:pt x="881" y="974"/>
                      </a:cubicBezTo>
                      <a:cubicBezTo>
                        <a:pt x="890" y="982"/>
                        <a:pt x="890" y="982"/>
                        <a:pt x="890" y="982"/>
                      </a:cubicBezTo>
                      <a:moveTo>
                        <a:pt x="886" y="965"/>
                      </a:moveTo>
                      <a:cubicBezTo>
                        <a:pt x="889" y="965"/>
                        <a:pt x="889" y="965"/>
                        <a:pt x="889" y="965"/>
                      </a:cubicBezTo>
                      <a:cubicBezTo>
                        <a:pt x="890" y="961"/>
                        <a:pt x="890" y="961"/>
                        <a:pt x="890" y="961"/>
                      </a:cubicBezTo>
                      <a:cubicBezTo>
                        <a:pt x="903" y="973"/>
                        <a:pt x="903" y="973"/>
                        <a:pt x="903" y="973"/>
                      </a:cubicBezTo>
                      <a:cubicBezTo>
                        <a:pt x="899" y="976"/>
                        <a:pt x="899" y="976"/>
                        <a:pt x="899" y="976"/>
                      </a:cubicBezTo>
                      <a:cubicBezTo>
                        <a:pt x="886" y="965"/>
                        <a:pt x="886" y="965"/>
                        <a:pt x="886" y="965"/>
                      </a:cubicBezTo>
                      <a:moveTo>
                        <a:pt x="891" y="959"/>
                      </a:moveTo>
                      <a:cubicBezTo>
                        <a:pt x="892" y="953"/>
                        <a:pt x="892" y="953"/>
                        <a:pt x="892" y="953"/>
                      </a:cubicBezTo>
                      <a:cubicBezTo>
                        <a:pt x="910" y="969"/>
                        <a:pt x="910" y="969"/>
                        <a:pt x="910" y="969"/>
                      </a:cubicBezTo>
                      <a:cubicBezTo>
                        <a:pt x="905" y="972"/>
                        <a:pt x="905" y="972"/>
                        <a:pt x="905" y="972"/>
                      </a:cubicBezTo>
                      <a:cubicBezTo>
                        <a:pt x="891" y="959"/>
                        <a:pt x="891" y="959"/>
                        <a:pt x="891" y="959"/>
                      </a:cubicBezTo>
                      <a:moveTo>
                        <a:pt x="910" y="1010"/>
                      </a:moveTo>
                      <a:cubicBezTo>
                        <a:pt x="926" y="1024"/>
                        <a:pt x="926" y="1024"/>
                        <a:pt x="926" y="1024"/>
                      </a:cubicBezTo>
                      <a:cubicBezTo>
                        <a:pt x="927" y="1026"/>
                        <a:pt x="928" y="1028"/>
                        <a:pt x="928" y="1029"/>
                      </a:cubicBezTo>
                      <a:cubicBezTo>
                        <a:pt x="922" y="1027"/>
                        <a:pt x="916" y="1025"/>
                        <a:pt x="909" y="1022"/>
                      </a:cubicBezTo>
                      <a:cubicBezTo>
                        <a:pt x="909" y="1019"/>
                        <a:pt x="910" y="1015"/>
                        <a:pt x="910" y="1010"/>
                      </a:cubicBezTo>
                      <a:moveTo>
                        <a:pt x="1105" y="994"/>
                      </a:moveTo>
                      <a:cubicBezTo>
                        <a:pt x="1170" y="991"/>
                        <a:pt x="1222" y="1026"/>
                        <a:pt x="1247" y="1082"/>
                      </a:cubicBezTo>
                      <a:cubicBezTo>
                        <a:pt x="1246" y="1104"/>
                        <a:pt x="1258" y="1125"/>
                        <a:pt x="1280" y="1134"/>
                      </a:cubicBezTo>
                      <a:cubicBezTo>
                        <a:pt x="1210" y="1133"/>
                        <a:pt x="1202" y="1009"/>
                        <a:pt x="1101" y="1010"/>
                      </a:cubicBezTo>
                      <a:cubicBezTo>
                        <a:pt x="1103" y="1005"/>
                        <a:pt x="1104" y="1000"/>
                        <a:pt x="1105" y="994"/>
                      </a:cubicBezTo>
                      <a:moveTo>
                        <a:pt x="1124" y="962"/>
                      </a:moveTo>
                      <a:cubicBezTo>
                        <a:pt x="1121" y="962"/>
                        <a:pt x="1113" y="960"/>
                        <a:pt x="1102" y="956"/>
                      </a:cubicBezTo>
                      <a:cubicBezTo>
                        <a:pt x="1099" y="946"/>
                        <a:pt x="1094" y="936"/>
                        <a:pt x="1087" y="927"/>
                      </a:cubicBezTo>
                      <a:cubicBezTo>
                        <a:pt x="1070" y="905"/>
                        <a:pt x="1045" y="893"/>
                        <a:pt x="1018" y="893"/>
                      </a:cubicBezTo>
                      <a:cubicBezTo>
                        <a:pt x="1028" y="880"/>
                        <a:pt x="1028" y="880"/>
                        <a:pt x="1028" y="880"/>
                      </a:cubicBezTo>
                      <a:cubicBezTo>
                        <a:pt x="995" y="868"/>
                        <a:pt x="995" y="868"/>
                        <a:pt x="995" y="868"/>
                      </a:cubicBezTo>
                      <a:cubicBezTo>
                        <a:pt x="981" y="891"/>
                        <a:pt x="981" y="891"/>
                        <a:pt x="981" y="891"/>
                      </a:cubicBezTo>
                      <a:cubicBezTo>
                        <a:pt x="976" y="888"/>
                        <a:pt x="969" y="885"/>
                        <a:pt x="962" y="881"/>
                      </a:cubicBezTo>
                      <a:cubicBezTo>
                        <a:pt x="961" y="874"/>
                        <a:pt x="961" y="874"/>
                        <a:pt x="961" y="874"/>
                      </a:cubicBezTo>
                      <a:cubicBezTo>
                        <a:pt x="956" y="878"/>
                        <a:pt x="956" y="878"/>
                        <a:pt x="956" y="878"/>
                      </a:cubicBezTo>
                      <a:cubicBezTo>
                        <a:pt x="948" y="875"/>
                        <a:pt x="940" y="871"/>
                        <a:pt x="936" y="869"/>
                      </a:cubicBezTo>
                      <a:cubicBezTo>
                        <a:pt x="937" y="861"/>
                        <a:pt x="937" y="861"/>
                        <a:pt x="937" y="861"/>
                      </a:cubicBezTo>
                      <a:cubicBezTo>
                        <a:pt x="962" y="857"/>
                        <a:pt x="1008" y="848"/>
                        <a:pt x="1033" y="847"/>
                      </a:cubicBezTo>
                      <a:cubicBezTo>
                        <a:pt x="1047" y="865"/>
                        <a:pt x="1057" y="865"/>
                        <a:pt x="1080" y="862"/>
                      </a:cubicBezTo>
                      <a:cubicBezTo>
                        <a:pt x="1089" y="882"/>
                        <a:pt x="1127" y="953"/>
                        <a:pt x="1124" y="962"/>
                      </a:cubicBezTo>
                      <a:moveTo>
                        <a:pt x="938" y="854"/>
                      </a:moveTo>
                      <a:cubicBezTo>
                        <a:pt x="940" y="846"/>
                        <a:pt x="940" y="846"/>
                        <a:pt x="940" y="846"/>
                      </a:cubicBezTo>
                      <a:cubicBezTo>
                        <a:pt x="934" y="845"/>
                        <a:pt x="934" y="845"/>
                        <a:pt x="934" y="845"/>
                      </a:cubicBezTo>
                      <a:cubicBezTo>
                        <a:pt x="947" y="815"/>
                        <a:pt x="965" y="780"/>
                        <a:pt x="979" y="748"/>
                      </a:cubicBezTo>
                      <a:cubicBezTo>
                        <a:pt x="993" y="781"/>
                        <a:pt x="1019" y="824"/>
                        <a:pt x="1030" y="842"/>
                      </a:cubicBezTo>
                      <a:cubicBezTo>
                        <a:pt x="1011" y="845"/>
                        <a:pt x="964" y="848"/>
                        <a:pt x="938" y="854"/>
                      </a:cubicBezTo>
                      <a:moveTo>
                        <a:pt x="980" y="736"/>
                      </a:moveTo>
                      <a:cubicBezTo>
                        <a:pt x="970" y="742"/>
                        <a:pt x="944" y="803"/>
                        <a:pt x="927" y="844"/>
                      </a:cubicBezTo>
                      <a:cubicBezTo>
                        <a:pt x="908" y="841"/>
                        <a:pt x="908" y="841"/>
                        <a:pt x="908" y="841"/>
                      </a:cubicBezTo>
                      <a:cubicBezTo>
                        <a:pt x="902" y="869"/>
                        <a:pt x="902" y="869"/>
                        <a:pt x="902" y="869"/>
                      </a:cubicBezTo>
                      <a:cubicBezTo>
                        <a:pt x="896" y="868"/>
                        <a:pt x="896" y="868"/>
                        <a:pt x="896" y="868"/>
                      </a:cubicBezTo>
                      <a:cubicBezTo>
                        <a:pt x="891" y="833"/>
                        <a:pt x="926" y="795"/>
                        <a:pt x="948" y="759"/>
                      </a:cubicBezTo>
                      <a:cubicBezTo>
                        <a:pt x="931" y="784"/>
                        <a:pt x="884" y="833"/>
                        <a:pt x="889" y="867"/>
                      </a:cubicBezTo>
                      <a:cubicBezTo>
                        <a:pt x="876" y="865"/>
                        <a:pt x="876" y="865"/>
                        <a:pt x="876" y="865"/>
                      </a:cubicBezTo>
                      <a:cubicBezTo>
                        <a:pt x="872" y="893"/>
                        <a:pt x="872" y="893"/>
                        <a:pt x="872" y="893"/>
                      </a:cubicBezTo>
                      <a:cubicBezTo>
                        <a:pt x="851" y="853"/>
                        <a:pt x="864" y="822"/>
                        <a:pt x="882" y="799"/>
                      </a:cubicBezTo>
                      <a:cubicBezTo>
                        <a:pt x="917" y="757"/>
                        <a:pt x="985" y="717"/>
                        <a:pt x="984" y="661"/>
                      </a:cubicBezTo>
                      <a:cubicBezTo>
                        <a:pt x="984" y="636"/>
                        <a:pt x="967" y="616"/>
                        <a:pt x="944" y="614"/>
                      </a:cubicBezTo>
                      <a:cubicBezTo>
                        <a:pt x="922" y="612"/>
                        <a:pt x="905" y="626"/>
                        <a:pt x="896" y="645"/>
                      </a:cubicBezTo>
                      <a:cubicBezTo>
                        <a:pt x="884" y="673"/>
                        <a:pt x="907" y="703"/>
                        <a:pt x="939" y="690"/>
                      </a:cubicBezTo>
                      <a:cubicBezTo>
                        <a:pt x="951" y="686"/>
                        <a:pt x="962" y="668"/>
                        <a:pt x="954" y="652"/>
                      </a:cubicBezTo>
                      <a:cubicBezTo>
                        <a:pt x="948" y="640"/>
                        <a:pt x="933" y="634"/>
                        <a:pt x="921" y="645"/>
                      </a:cubicBezTo>
                      <a:cubicBezTo>
                        <a:pt x="913" y="651"/>
                        <a:pt x="914" y="664"/>
                        <a:pt x="924" y="669"/>
                      </a:cubicBezTo>
                      <a:cubicBezTo>
                        <a:pt x="931" y="673"/>
                        <a:pt x="940" y="665"/>
                        <a:pt x="936" y="658"/>
                      </a:cubicBezTo>
                      <a:cubicBezTo>
                        <a:pt x="935" y="655"/>
                        <a:pt x="932" y="656"/>
                        <a:pt x="932" y="658"/>
                      </a:cubicBezTo>
                      <a:cubicBezTo>
                        <a:pt x="934" y="663"/>
                        <a:pt x="928" y="667"/>
                        <a:pt x="924" y="664"/>
                      </a:cubicBezTo>
                      <a:cubicBezTo>
                        <a:pt x="920" y="662"/>
                        <a:pt x="923" y="651"/>
                        <a:pt x="929" y="647"/>
                      </a:cubicBezTo>
                      <a:cubicBezTo>
                        <a:pt x="935" y="642"/>
                        <a:pt x="945" y="646"/>
                        <a:pt x="949" y="655"/>
                      </a:cubicBezTo>
                      <a:cubicBezTo>
                        <a:pt x="954" y="665"/>
                        <a:pt x="948" y="680"/>
                        <a:pt x="934" y="685"/>
                      </a:cubicBezTo>
                      <a:cubicBezTo>
                        <a:pt x="921" y="689"/>
                        <a:pt x="897" y="682"/>
                        <a:pt x="899" y="657"/>
                      </a:cubicBezTo>
                      <a:cubicBezTo>
                        <a:pt x="901" y="634"/>
                        <a:pt x="925" y="620"/>
                        <a:pt x="941" y="621"/>
                      </a:cubicBezTo>
                      <a:cubicBezTo>
                        <a:pt x="970" y="624"/>
                        <a:pt x="980" y="642"/>
                        <a:pt x="978" y="663"/>
                      </a:cubicBezTo>
                      <a:cubicBezTo>
                        <a:pt x="978" y="680"/>
                        <a:pt x="970" y="705"/>
                        <a:pt x="938" y="712"/>
                      </a:cubicBezTo>
                      <a:cubicBezTo>
                        <a:pt x="907" y="719"/>
                        <a:pt x="862" y="691"/>
                        <a:pt x="874" y="644"/>
                      </a:cubicBezTo>
                      <a:cubicBezTo>
                        <a:pt x="881" y="614"/>
                        <a:pt x="916" y="593"/>
                        <a:pt x="948" y="594"/>
                      </a:cubicBezTo>
                      <a:cubicBezTo>
                        <a:pt x="987" y="594"/>
                        <a:pt x="1023" y="623"/>
                        <a:pt x="1024" y="671"/>
                      </a:cubicBezTo>
                      <a:cubicBezTo>
                        <a:pt x="1025" y="699"/>
                        <a:pt x="1021" y="723"/>
                        <a:pt x="1009" y="741"/>
                      </a:cubicBezTo>
                      <a:cubicBezTo>
                        <a:pt x="995" y="735"/>
                        <a:pt x="984" y="732"/>
                        <a:pt x="980" y="736"/>
                      </a:cubicBezTo>
                      <a:moveTo>
                        <a:pt x="891" y="742"/>
                      </a:moveTo>
                      <a:cubicBezTo>
                        <a:pt x="893" y="743"/>
                        <a:pt x="894" y="743"/>
                        <a:pt x="896" y="744"/>
                      </a:cubicBezTo>
                      <a:cubicBezTo>
                        <a:pt x="892" y="753"/>
                        <a:pt x="887" y="760"/>
                        <a:pt x="882" y="767"/>
                      </a:cubicBezTo>
                      <a:cubicBezTo>
                        <a:pt x="880" y="766"/>
                        <a:pt x="879" y="766"/>
                        <a:pt x="877" y="766"/>
                      </a:cubicBezTo>
                      <a:cubicBezTo>
                        <a:pt x="882" y="759"/>
                        <a:pt x="887" y="751"/>
                        <a:pt x="891" y="742"/>
                      </a:cubicBezTo>
                      <a:moveTo>
                        <a:pt x="875" y="765"/>
                      </a:moveTo>
                      <a:cubicBezTo>
                        <a:pt x="873" y="764"/>
                        <a:pt x="871" y="764"/>
                        <a:pt x="869" y="763"/>
                      </a:cubicBezTo>
                      <a:cubicBezTo>
                        <a:pt x="874" y="757"/>
                        <a:pt x="879" y="748"/>
                        <a:pt x="883" y="739"/>
                      </a:cubicBezTo>
                      <a:cubicBezTo>
                        <a:pt x="885" y="740"/>
                        <a:pt x="887" y="741"/>
                        <a:pt x="889" y="741"/>
                      </a:cubicBezTo>
                      <a:cubicBezTo>
                        <a:pt x="885" y="750"/>
                        <a:pt x="880" y="758"/>
                        <a:pt x="875" y="765"/>
                      </a:cubicBezTo>
                      <a:moveTo>
                        <a:pt x="898" y="744"/>
                      </a:moveTo>
                      <a:cubicBezTo>
                        <a:pt x="900" y="745"/>
                        <a:pt x="902" y="745"/>
                        <a:pt x="904" y="745"/>
                      </a:cubicBezTo>
                      <a:cubicBezTo>
                        <a:pt x="900" y="754"/>
                        <a:pt x="895" y="762"/>
                        <a:pt x="889" y="768"/>
                      </a:cubicBezTo>
                      <a:cubicBezTo>
                        <a:pt x="888" y="768"/>
                        <a:pt x="886" y="768"/>
                        <a:pt x="885" y="767"/>
                      </a:cubicBezTo>
                      <a:cubicBezTo>
                        <a:pt x="889" y="761"/>
                        <a:pt x="894" y="753"/>
                        <a:pt x="898" y="744"/>
                      </a:cubicBezTo>
                      <a:moveTo>
                        <a:pt x="907" y="746"/>
                      </a:moveTo>
                      <a:cubicBezTo>
                        <a:pt x="909" y="746"/>
                        <a:pt x="911" y="746"/>
                        <a:pt x="914" y="746"/>
                      </a:cubicBezTo>
                      <a:cubicBezTo>
                        <a:pt x="908" y="755"/>
                        <a:pt x="903" y="763"/>
                        <a:pt x="897" y="769"/>
                      </a:cubicBezTo>
                      <a:cubicBezTo>
                        <a:pt x="895" y="769"/>
                        <a:pt x="894" y="769"/>
                        <a:pt x="892" y="769"/>
                      </a:cubicBezTo>
                      <a:cubicBezTo>
                        <a:pt x="897" y="762"/>
                        <a:pt x="902" y="754"/>
                        <a:pt x="907" y="746"/>
                      </a:cubicBezTo>
                      <a:moveTo>
                        <a:pt x="916" y="746"/>
                      </a:moveTo>
                      <a:cubicBezTo>
                        <a:pt x="921" y="746"/>
                        <a:pt x="925" y="746"/>
                        <a:pt x="930" y="745"/>
                      </a:cubicBezTo>
                      <a:cubicBezTo>
                        <a:pt x="922" y="753"/>
                        <a:pt x="913" y="761"/>
                        <a:pt x="904" y="770"/>
                      </a:cubicBezTo>
                      <a:cubicBezTo>
                        <a:pt x="903" y="770"/>
                        <a:pt x="901" y="770"/>
                        <a:pt x="900" y="769"/>
                      </a:cubicBezTo>
                      <a:cubicBezTo>
                        <a:pt x="905" y="763"/>
                        <a:pt x="911" y="755"/>
                        <a:pt x="916" y="746"/>
                      </a:cubicBezTo>
                      <a:moveTo>
                        <a:pt x="881" y="738"/>
                      </a:moveTo>
                      <a:cubicBezTo>
                        <a:pt x="877" y="747"/>
                        <a:pt x="872" y="755"/>
                        <a:pt x="867" y="762"/>
                      </a:cubicBezTo>
                      <a:cubicBezTo>
                        <a:pt x="865" y="761"/>
                        <a:pt x="864" y="761"/>
                        <a:pt x="862" y="760"/>
                      </a:cubicBezTo>
                      <a:cubicBezTo>
                        <a:pt x="867" y="752"/>
                        <a:pt x="872" y="744"/>
                        <a:pt x="876" y="735"/>
                      </a:cubicBezTo>
                      <a:cubicBezTo>
                        <a:pt x="878" y="736"/>
                        <a:pt x="880" y="737"/>
                        <a:pt x="881" y="738"/>
                      </a:cubicBezTo>
                      <a:moveTo>
                        <a:pt x="900" y="774"/>
                      </a:moveTo>
                      <a:cubicBezTo>
                        <a:pt x="893" y="781"/>
                        <a:pt x="886" y="788"/>
                        <a:pt x="880" y="795"/>
                      </a:cubicBezTo>
                      <a:cubicBezTo>
                        <a:pt x="868" y="794"/>
                        <a:pt x="853" y="791"/>
                        <a:pt x="843" y="786"/>
                      </a:cubicBezTo>
                      <a:cubicBezTo>
                        <a:pt x="848" y="779"/>
                        <a:pt x="854" y="772"/>
                        <a:pt x="859" y="765"/>
                      </a:cubicBezTo>
                      <a:cubicBezTo>
                        <a:pt x="871" y="771"/>
                        <a:pt x="887" y="774"/>
                        <a:pt x="900" y="774"/>
                      </a:cubicBezTo>
                      <a:moveTo>
                        <a:pt x="876" y="799"/>
                      </a:moveTo>
                      <a:cubicBezTo>
                        <a:pt x="870" y="806"/>
                        <a:pt x="865" y="815"/>
                        <a:pt x="861" y="824"/>
                      </a:cubicBezTo>
                      <a:cubicBezTo>
                        <a:pt x="847" y="823"/>
                        <a:pt x="829" y="816"/>
                        <a:pt x="817" y="808"/>
                      </a:cubicBezTo>
                      <a:cubicBezTo>
                        <a:pt x="824" y="803"/>
                        <a:pt x="832" y="797"/>
                        <a:pt x="839" y="790"/>
                      </a:cubicBezTo>
                      <a:cubicBezTo>
                        <a:pt x="850" y="795"/>
                        <a:pt x="864" y="798"/>
                        <a:pt x="876" y="799"/>
                      </a:cubicBezTo>
                      <a:moveTo>
                        <a:pt x="859" y="829"/>
                      </a:moveTo>
                      <a:cubicBezTo>
                        <a:pt x="856" y="836"/>
                        <a:pt x="854" y="845"/>
                        <a:pt x="854" y="854"/>
                      </a:cubicBezTo>
                      <a:cubicBezTo>
                        <a:pt x="832" y="856"/>
                        <a:pt x="795" y="839"/>
                        <a:pt x="778" y="829"/>
                      </a:cubicBezTo>
                      <a:cubicBezTo>
                        <a:pt x="790" y="824"/>
                        <a:pt x="801" y="819"/>
                        <a:pt x="812" y="812"/>
                      </a:cubicBezTo>
                      <a:cubicBezTo>
                        <a:pt x="824" y="820"/>
                        <a:pt x="844" y="828"/>
                        <a:pt x="859" y="829"/>
                      </a:cubicBezTo>
                      <a:moveTo>
                        <a:pt x="724" y="974"/>
                      </a:moveTo>
                      <a:cubicBezTo>
                        <a:pt x="726" y="973"/>
                        <a:pt x="730" y="971"/>
                        <a:pt x="734" y="970"/>
                      </a:cubicBezTo>
                      <a:cubicBezTo>
                        <a:pt x="739" y="976"/>
                        <a:pt x="741" y="984"/>
                        <a:pt x="742" y="992"/>
                      </a:cubicBezTo>
                      <a:cubicBezTo>
                        <a:pt x="736" y="994"/>
                        <a:pt x="732" y="997"/>
                        <a:pt x="727" y="1000"/>
                      </a:cubicBezTo>
                      <a:cubicBezTo>
                        <a:pt x="722" y="989"/>
                        <a:pt x="713" y="981"/>
                        <a:pt x="699" y="977"/>
                      </a:cubicBezTo>
                      <a:cubicBezTo>
                        <a:pt x="705" y="972"/>
                        <a:pt x="712" y="968"/>
                        <a:pt x="719" y="965"/>
                      </a:cubicBezTo>
                      <a:cubicBezTo>
                        <a:pt x="721" y="968"/>
                        <a:pt x="723" y="972"/>
                        <a:pt x="724" y="974"/>
                      </a:cubicBezTo>
                      <a:moveTo>
                        <a:pt x="723" y="1003"/>
                      </a:moveTo>
                      <a:cubicBezTo>
                        <a:pt x="718" y="1008"/>
                        <a:pt x="714" y="1013"/>
                        <a:pt x="710" y="1018"/>
                      </a:cubicBezTo>
                      <a:cubicBezTo>
                        <a:pt x="700" y="1010"/>
                        <a:pt x="686" y="1005"/>
                        <a:pt x="671" y="1007"/>
                      </a:cubicBezTo>
                      <a:cubicBezTo>
                        <a:pt x="677" y="997"/>
                        <a:pt x="686" y="987"/>
                        <a:pt x="695" y="980"/>
                      </a:cubicBezTo>
                      <a:cubicBezTo>
                        <a:pt x="708" y="984"/>
                        <a:pt x="717" y="993"/>
                        <a:pt x="723" y="1003"/>
                      </a:cubicBezTo>
                      <a:moveTo>
                        <a:pt x="708" y="1022"/>
                      </a:moveTo>
                      <a:cubicBezTo>
                        <a:pt x="705" y="1028"/>
                        <a:pt x="703" y="1034"/>
                        <a:pt x="703" y="1041"/>
                      </a:cubicBezTo>
                      <a:cubicBezTo>
                        <a:pt x="690" y="1035"/>
                        <a:pt x="674" y="1034"/>
                        <a:pt x="659" y="1039"/>
                      </a:cubicBezTo>
                      <a:cubicBezTo>
                        <a:pt x="661" y="1030"/>
                        <a:pt x="664" y="1020"/>
                        <a:pt x="669" y="1012"/>
                      </a:cubicBezTo>
                      <a:cubicBezTo>
                        <a:pt x="683" y="1009"/>
                        <a:pt x="697" y="1013"/>
                        <a:pt x="708" y="1022"/>
                      </a:cubicBezTo>
                      <a:moveTo>
                        <a:pt x="702" y="1046"/>
                      </a:moveTo>
                      <a:cubicBezTo>
                        <a:pt x="702" y="1053"/>
                        <a:pt x="703" y="1061"/>
                        <a:pt x="705" y="1069"/>
                      </a:cubicBezTo>
                      <a:cubicBezTo>
                        <a:pt x="691" y="1067"/>
                        <a:pt x="674" y="1071"/>
                        <a:pt x="660" y="1082"/>
                      </a:cubicBezTo>
                      <a:cubicBezTo>
                        <a:pt x="657" y="1069"/>
                        <a:pt x="656" y="1057"/>
                        <a:pt x="658" y="1045"/>
                      </a:cubicBezTo>
                      <a:cubicBezTo>
                        <a:pt x="673" y="1038"/>
                        <a:pt x="689" y="1040"/>
                        <a:pt x="702" y="1046"/>
                      </a:cubicBezTo>
                      <a:moveTo>
                        <a:pt x="707" y="1074"/>
                      </a:moveTo>
                      <a:cubicBezTo>
                        <a:pt x="709" y="1080"/>
                        <a:pt x="712" y="1087"/>
                        <a:pt x="717" y="1093"/>
                      </a:cubicBezTo>
                      <a:cubicBezTo>
                        <a:pt x="703" y="1095"/>
                        <a:pt x="688" y="1103"/>
                        <a:pt x="678" y="1116"/>
                      </a:cubicBezTo>
                      <a:cubicBezTo>
                        <a:pt x="670" y="1107"/>
                        <a:pt x="665" y="1096"/>
                        <a:pt x="662" y="1086"/>
                      </a:cubicBezTo>
                      <a:cubicBezTo>
                        <a:pt x="675" y="1075"/>
                        <a:pt x="692" y="1072"/>
                        <a:pt x="707" y="1074"/>
                      </a:cubicBezTo>
                      <a:moveTo>
                        <a:pt x="952" y="1137"/>
                      </a:moveTo>
                      <a:cubicBezTo>
                        <a:pt x="957" y="1143"/>
                        <a:pt x="964" y="1147"/>
                        <a:pt x="971" y="1150"/>
                      </a:cubicBezTo>
                      <a:cubicBezTo>
                        <a:pt x="949" y="1179"/>
                        <a:pt x="949" y="1179"/>
                        <a:pt x="949" y="1179"/>
                      </a:cubicBezTo>
                      <a:cubicBezTo>
                        <a:pt x="945" y="1142"/>
                        <a:pt x="945" y="1142"/>
                        <a:pt x="945" y="1142"/>
                      </a:cubicBezTo>
                      <a:cubicBezTo>
                        <a:pt x="948" y="1141"/>
                        <a:pt x="950" y="1139"/>
                        <a:pt x="952" y="1137"/>
                      </a:cubicBezTo>
                      <a:moveTo>
                        <a:pt x="973" y="1153"/>
                      </a:moveTo>
                      <a:cubicBezTo>
                        <a:pt x="992" y="1191"/>
                        <a:pt x="992" y="1191"/>
                        <a:pt x="992" y="1191"/>
                      </a:cubicBezTo>
                      <a:cubicBezTo>
                        <a:pt x="978" y="1192"/>
                        <a:pt x="963" y="1189"/>
                        <a:pt x="950" y="1183"/>
                      </a:cubicBezTo>
                      <a:cubicBezTo>
                        <a:pt x="973" y="1153"/>
                        <a:pt x="973" y="1153"/>
                        <a:pt x="973" y="1153"/>
                      </a:cubicBezTo>
                      <a:moveTo>
                        <a:pt x="998" y="1195"/>
                      </a:moveTo>
                      <a:cubicBezTo>
                        <a:pt x="1002" y="1195"/>
                        <a:pt x="1005" y="1194"/>
                        <a:pt x="1009" y="1193"/>
                      </a:cubicBezTo>
                      <a:cubicBezTo>
                        <a:pt x="1006" y="1196"/>
                        <a:pt x="1003" y="1199"/>
                        <a:pt x="1000" y="1202"/>
                      </a:cubicBezTo>
                      <a:cubicBezTo>
                        <a:pt x="988" y="1213"/>
                        <a:pt x="993" y="1222"/>
                        <a:pt x="1010" y="1238"/>
                      </a:cubicBezTo>
                      <a:cubicBezTo>
                        <a:pt x="1033" y="1260"/>
                        <a:pt x="1042" y="1262"/>
                        <a:pt x="1056" y="1250"/>
                      </a:cubicBezTo>
                      <a:cubicBezTo>
                        <a:pt x="1090" y="1223"/>
                        <a:pt x="1147" y="1166"/>
                        <a:pt x="1177" y="1124"/>
                      </a:cubicBezTo>
                      <a:cubicBezTo>
                        <a:pt x="1190" y="1106"/>
                        <a:pt x="1182" y="1089"/>
                        <a:pt x="1166" y="1076"/>
                      </a:cubicBezTo>
                      <a:cubicBezTo>
                        <a:pt x="1154" y="1067"/>
                        <a:pt x="1138" y="1055"/>
                        <a:pt x="1119" y="1073"/>
                      </a:cubicBezTo>
                      <a:cubicBezTo>
                        <a:pt x="1107" y="1085"/>
                        <a:pt x="1094" y="1099"/>
                        <a:pt x="1081" y="1114"/>
                      </a:cubicBezTo>
                      <a:cubicBezTo>
                        <a:pt x="1082" y="1111"/>
                        <a:pt x="1082" y="1107"/>
                        <a:pt x="1082" y="1103"/>
                      </a:cubicBezTo>
                      <a:cubicBezTo>
                        <a:pt x="1096" y="1089"/>
                        <a:pt x="1109" y="1077"/>
                        <a:pt x="1120" y="1067"/>
                      </a:cubicBezTo>
                      <a:cubicBezTo>
                        <a:pt x="1140" y="1049"/>
                        <a:pt x="1158" y="1062"/>
                        <a:pt x="1170" y="1072"/>
                      </a:cubicBezTo>
                      <a:cubicBezTo>
                        <a:pt x="1187" y="1085"/>
                        <a:pt x="1201" y="1105"/>
                        <a:pt x="1187" y="1125"/>
                      </a:cubicBezTo>
                      <a:cubicBezTo>
                        <a:pt x="1156" y="1169"/>
                        <a:pt x="1096" y="1222"/>
                        <a:pt x="1065" y="1254"/>
                      </a:cubicBezTo>
                      <a:cubicBezTo>
                        <a:pt x="1041" y="1278"/>
                        <a:pt x="1025" y="1262"/>
                        <a:pt x="1003" y="1244"/>
                      </a:cubicBezTo>
                      <a:cubicBezTo>
                        <a:pt x="977" y="1221"/>
                        <a:pt x="973" y="1216"/>
                        <a:pt x="998" y="1195"/>
                      </a:cubicBezTo>
                      <a:moveTo>
                        <a:pt x="1164" y="1165"/>
                      </a:moveTo>
                      <a:cubicBezTo>
                        <a:pt x="1168" y="1168"/>
                        <a:pt x="1173" y="1171"/>
                        <a:pt x="1178" y="1175"/>
                      </a:cubicBezTo>
                      <a:cubicBezTo>
                        <a:pt x="1200" y="1191"/>
                        <a:pt x="1208" y="1206"/>
                        <a:pt x="1195" y="1226"/>
                      </a:cubicBezTo>
                      <a:cubicBezTo>
                        <a:pt x="1168" y="1267"/>
                        <a:pt x="1117" y="1317"/>
                        <a:pt x="1081" y="1350"/>
                      </a:cubicBezTo>
                      <a:cubicBezTo>
                        <a:pt x="1080" y="1326"/>
                        <a:pt x="1078" y="1291"/>
                        <a:pt x="1078" y="1281"/>
                      </a:cubicBezTo>
                      <a:cubicBezTo>
                        <a:pt x="1076" y="1279"/>
                        <a:pt x="1070" y="1274"/>
                        <a:pt x="1063" y="1268"/>
                      </a:cubicBezTo>
                      <a:cubicBezTo>
                        <a:pt x="1087" y="1243"/>
                        <a:pt x="1131" y="1202"/>
                        <a:pt x="1164" y="1165"/>
                      </a:cubicBezTo>
                      <a:moveTo>
                        <a:pt x="1202" y="1225"/>
                      </a:moveTo>
                      <a:cubicBezTo>
                        <a:pt x="1216" y="1204"/>
                        <a:pt x="1206" y="1187"/>
                        <a:pt x="1182" y="1170"/>
                      </a:cubicBezTo>
                      <a:cubicBezTo>
                        <a:pt x="1177" y="1166"/>
                        <a:pt x="1173" y="1163"/>
                        <a:pt x="1168" y="1160"/>
                      </a:cubicBezTo>
                      <a:cubicBezTo>
                        <a:pt x="1170" y="1158"/>
                        <a:pt x="1172" y="1156"/>
                        <a:pt x="1174" y="1154"/>
                      </a:cubicBezTo>
                      <a:cubicBezTo>
                        <a:pt x="1178" y="1156"/>
                        <a:pt x="1183" y="1160"/>
                        <a:pt x="1189" y="1163"/>
                      </a:cubicBezTo>
                      <a:cubicBezTo>
                        <a:pt x="1218" y="1180"/>
                        <a:pt x="1229" y="1202"/>
                        <a:pt x="1216" y="1223"/>
                      </a:cubicBezTo>
                      <a:cubicBezTo>
                        <a:pt x="1189" y="1263"/>
                        <a:pt x="1122" y="1324"/>
                        <a:pt x="1081" y="1363"/>
                      </a:cubicBezTo>
                      <a:cubicBezTo>
                        <a:pt x="1081" y="1358"/>
                        <a:pt x="1081" y="1358"/>
                        <a:pt x="1081" y="1358"/>
                      </a:cubicBezTo>
                      <a:cubicBezTo>
                        <a:pt x="1119" y="1322"/>
                        <a:pt x="1174" y="1267"/>
                        <a:pt x="1202" y="1225"/>
                      </a:cubicBezTo>
                      <a:moveTo>
                        <a:pt x="1372" y="1062"/>
                      </a:moveTo>
                      <a:cubicBezTo>
                        <a:pt x="1402" y="1073"/>
                        <a:pt x="1402" y="1073"/>
                        <a:pt x="1402" y="1073"/>
                      </a:cubicBezTo>
                      <a:cubicBezTo>
                        <a:pt x="1397" y="1094"/>
                        <a:pt x="1397" y="1094"/>
                        <a:pt x="1397" y="1094"/>
                      </a:cubicBezTo>
                      <a:cubicBezTo>
                        <a:pt x="1383" y="1088"/>
                        <a:pt x="1383" y="1088"/>
                        <a:pt x="1383" y="1088"/>
                      </a:cubicBezTo>
                      <a:cubicBezTo>
                        <a:pt x="1381" y="1080"/>
                        <a:pt x="1377" y="1071"/>
                        <a:pt x="1372" y="1062"/>
                      </a:cubicBezTo>
                      <a:moveTo>
                        <a:pt x="1131" y="955"/>
                      </a:moveTo>
                      <a:cubicBezTo>
                        <a:pt x="1116" y="918"/>
                        <a:pt x="1095" y="883"/>
                        <a:pt x="1087" y="860"/>
                      </a:cubicBezTo>
                      <a:cubicBezTo>
                        <a:pt x="1109" y="856"/>
                        <a:pt x="1165" y="843"/>
                        <a:pt x="1188" y="835"/>
                      </a:cubicBezTo>
                      <a:cubicBezTo>
                        <a:pt x="1174" y="868"/>
                        <a:pt x="1150" y="919"/>
                        <a:pt x="1131" y="955"/>
                      </a:cubicBezTo>
                      <a:moveTo>
                        <a:pt x="1127" y="785"/>
                      </a:moveTo>
                      <a:cubicBezTo>
                        <a:pt x="1135" y="770"/>
                        <a:pt x="1135" y="770"/>
                        <a:pt x="1135" y="770"/>
                      </a:cubicBezTo>
                      <a:cubicBezTo>
                        <a:pt x="1137" y="769"/>
                        <a:pt x="1139" y="769"/>
                        <a:pt x="1141" y="768"/>
                      </a:cubicBezTo>
                      <a:cubicBezTo>
                        <a:pt x="1138" y="775"/>
                        <a:pt x="1135" y="781"/>
                        <a:pt x="1132" y="787"/>
                      </a:cubicBezTo>
                      <a:cubicBezTo>
                        <a:pt x="1131" y="786"/>
                        <a:pt x="1129" y="786"/>
                        <a:pt x="1127" y="785"/>
                      </a:cubicBezTo>
                      <a:moveTo>
                        <a:pt x="1068" y="741"/>
                      </a:moveTo>
                      <a:cubicBezTo>
                        <a:pt x="1070" y="734"/>
                        <a:pt x="1072" y="726"/>
                        <a:pt x="1074" y="719"/>
                      </a:cubicBezTo>
                      <a:cubicBezTo>
                        <a:pt x="1092" y="737"/>
                        <a:pt x="1123" y="748"/>
                        <a:pt x="1152" y="745"/>
                      </a:cubicBezTo>
                      <a:cubicBezTo>
                        <a:pt x="1149" y="750"/>
                        <a:pt x="1147" y="756"/>
                        <a:pt x="1144" y="762"/>
                      </a:cubicBezTo>
                      <a:cubicBezTo>
                        <a:pt x="1117" y="769"/>
                        <a:pt x="1086" y="759"/>
                        <a:pt x="1068" y="741"/>
                      </a:cubicBezTo>
                      <a:moveTo>
                        <a:pt x="1075" y="712"/>
                      </a:moveTo>
                      <a:cubicBezTo>
                        <a:pt x="1079" y="692"/>
                        <a:pt x="1079" y="672"/>
                        <a:pt x="1076" y="658"/>
                      </a:cubicBezTo>
                      <a:cubicBezTo>
                        <a:pt x="1084" y="670"/>
                        <a:pt x="1097" y="682"/>
                        <a:pt x="1112" y="691"/>
                      </a:cubicBezTo>
                      <a:cubicBezTo>
                        <a:pt x="1111" y="702"/>
                        <a:pt x="1110" y="712"/>
                        <a:pt x="1110" y="721"/>
                      </a:cubicBezTo>
                      <a:cubicBezTo>
                        <a:pt x="1113" y="717"/>
                        <a:pt x="1120" y="708"/>
                        <a:pt x="1129" y="699"/>
                      </a:cubicBezTo>
                      <a:cubicBezTo>
                        <a:pt x="1143" y="704"/>
                        <a:pt x="1158" y="707"/>
                        <a:pt x="1172" y="705"/>
                      </a:cubicBezTo>
                      <a:cubicBezTo>
                        <a:pt x="1167" y="715"/>
                        <a:pt x="1161" y="726"/>
                        <a:pt x="1156" y="737"/>
                      </a:cubicBezTo>
                      <a:cubicBezTo>
                        <a:pt x="1126" y="742"/>
                        <a:pt x="1094" y="730"/>
                        <a:pt x="1075" y="712"/>
                      </a:cubicBezTo>
                      <a:moveTo>
                        <a:pt x="1132" y="695"/>
                      </a:moveTo>
                      <a:cubicBezTo>
                        <a:pt x="1136" y="690"/>
                        <a:pt x="1141" y="685"/>
                        <a:pt x="1146" y="680"/>
                      </a:cubicBezTo>
                      <a:cubicBezTo>
                        <a:pt x="1156" y="685"/>
                        <a:pt x="1169" y="687"/>
                        <a:pt x="1182" y="686"/>
                      </a:cubicBezTo>
                      <a:cubicBezTo>
                        <a:pt x="1180" y="690"/>
                        <a:pt x="1178" y="694"/>
                        <a:pt x="1175" y="699"/>
                      </a:cubicBezTo>
                      <a:cubicBezTo>
                        <a:pt x="1160" y="702"/>
                        <a:pt x="1145" y="700"/>
                        <a:pt x="1132" y="695"/>
                      </a:cubicBezTo>
                      <a:moveTo>
                        <a:pt x="1150" y="675"/>
                      </a:moveTo>
                      <a:cubicBezTo>
                        <a:pt x="1164" y="660"/>
                        <a:pt x="1176" y="647"/>
                        <a:pt x="1179" y="644"/>
                      </a:cubicBezTo>
                      <a:cubicBezTo>
                        <a:pt x="1193" y="666"/>
                        <a:pt x="1236" y="665"/>
                        <a:pt x="1249" y="642"/>
                      </a:cubicBezTo>
                      <a:cubicBezTo>
                        <a:pt x="1252" y="645"/>
                        <a:pt x="1256" y="648"/>
                        <a:pt x="1260" y="651"/>
                      </a:cubicBezTo>
                      <a:cubicBezTo>
                        <a:pt x="1251" y="658"/>
                        <a:pt x="1236" y="666"/>
                        <a:pt x="1220" y="672"/>
                      </a:cubicBezTo>
                      <a:cubicBezTo>
                        <a:pt x="1209" y="668"/>
                        <a:pt x="1201" y="666"/>
                        <a:pt x="1198" y="667"/>
                      </a:cubicBezTo>
                      <a:cubicBezTo>
                        <a:pt x="1196" y="667"/>
                        <a:pt x="1192" y="671"/>
                        <a:pt x="1187" y="679"/>
                      </a:cubicBezTo>
                      <a:cubicBezTo>
                        <a:pt x="1173" y="681"/>
                        <a:pt x="1161" y="679"/>
                        <a:pt x="1150" y="675"/>
                      </a:cubicBezTo>
                      <a:moveTo>
                        <a:pt x="1272" y="512"/>
                      </a:moveTo>
                      <a:cubicBezTo>
                        <a:pt x="1256" y="529"/>
                        <a:pt x="1256" y="529"/>
                        <a:pt x="1256" y="529"/>
                      </a:cubicBezTo>
                      <a:cubicBezTo>
                        <a:pt x="1163" y="430"/>
                        <a:pt x="1163" y="430"/>
                        <a:pt x="1163" y="430"/>
                      </a:cubicBezTo>
                      <a:cubicBezTo>
                        <a:pt x="1067" y="513"/>
                        <a:pt x="1067" y="513"/>
                        <a:pt x="1067" y="513"/>
                      </a:cubicBezTo>
                      <a:cubicBezTo>
                        <a:pt x="1060" y="508"/>
                        <a:pt x="1054" y="505"/>
                        <a:pt x="1048" y="502"/>
                      </a:cubicBezTo>
                      <a:cubicBezTo>
                        <a:pt x="1171" y="394"/>
                        <a:pt x="1171" y="394"/>
                        <a:pt x="1171" y="394"/>
                      </a:cubicBezTo>
                      <a:cubicBezTo>
                        <a:pt x="1253" y="485"/>
                        <a:pt x="1253" y="485"/>
                        <a:pt x="1253" y="485"/>
                      </a:cubicBezTo>
                      <a:cubicBezTo>
                        <a:pt x="1283" y="461"/>
                        <a:pt x="1283" y="461"/>
                        <a:pt x="1283" y="461"/>
                      </a:cubicBezTo>
                      <a:cubicBezTo>
                        <a:pt x="1280" y="481"/>
                        <a:pt x="1275" y="498"/>
                        <a:pt x="1272" y="512"/>
                      </a:cubicBezTo>
                      <a:moveTo>
                        <a:pt x="1067" y="522"/>
                      </a:moveTo>
                      <a:cubicBezTo>
                        <a:pt x="1065" y="524"/>
                        <a:pt x="1063" y="525"/>
                        <a:pt x="1061" y="527"/>
                      </a:cubicBezTo>
                      <a:cubicBezTo>
                        <a:pt x="1018" y="501"/>
                        <a:pt x="976" y="538"/>
                        <a:pt x="980" y="562"/>
                      </a:cubicBezTo>
                      <a:cubicBezTo>
                        <a:pt x="970" y="561"/>
                        <a:pt x="960" y="561"/>
                        <a:pt x="951" y="562"/>
                      </a:cubicBezTo>
                      <a:cubicBezTo>
                        <a:pt x="951" y="530"/>
                        <a:pt x="1011" y="473"/>
                        <a:pt x="1067" y="522"/>
                      </a:cubicBezTo>
                      <a:moveTo>
                        <a:pt x="899" y="575"/>
                      </a:moveTo>
                      <a:cubicBezTo>
                        <a:pt x="890" y="580"/>
                        <a:pt x="881" y="586"/>
                        <a:pt x="873" y="594"/>
                      </a:cubicBezTo>
                      <a:cubicBezTo>
                        <a:pt x="867" y="586"/>
                        <a:pt x="861" y="577"/>
                        <a:pt x="855" y="568"/>
                      </a:cubicBezTo>
                      <a:cubicBezTo>
                        <a:pt x="843" y="577"/>
                        <a:pt x="809" y="599"/>
                        <a:pt x="793" y="611"/>
                      </a:cubicBezTo>
                      <a:cubicBezTo>
                        <a:pt x="804" y="630"/>
                        <a:pt x="826" y="665"/>
                        <a:pt x="843" y="692"/>
                      </a:cubicBezTo>
                      <a:cubicBezTo>
                        <a:pt x="845" y="697"/>
                        <a:pt x="847" y="702"/>
                        <a:pt x="849" y="706"/>
                      </a:cubicBezTo>
                      <a:cubicBezTo>
                        <a:pt x="843" y="715"/>
                        <a:pt x="836" y="723"/>
                        <a:pt x="827" y="731"/>
                      </a:cubicBezTo>
                      <a:cubicBezTo>
                        <a:pt x="805" y="697"/>
                        <a:pt x="776" y="655"/>
                        <a:pt x="763" y="637"/>
                      </a:cubicBezTo>
                      <a:cubicBezTo>
                        <a:pt x="766" y="622"/>
                        <a:pt x="781" y="551"/>
                        <a:pt x="784" y="537"/>
                      </a:cubicBezTo>
                      <a:cubicBezTo>
                        <a:pt x="805" y="539"/>
                        <a:pt x="866" y="552"/>
                        <a:pt x="885" y="556"/>
                      </a:cubicBezTo>
                      <a:cubicBezTo>
                        <a:pt x="890" y="562"/>
                        <a:pt x="894" y="569"/>
                        <a:pt x="899" y="575"/>
                      </a:cubicBezTo>
                      <a:moveTo>
                        <a:pt x="823" y="734"/>
                      </a:moveTo>
                      <a:cubicBezTo>
                        <a:pt x="792" y="760"/>
                        <a:pt x="749" y="773"/>
                        <a:pt x="718" y="784"/>
                      </a:cubicBezTo>
                      <a:cubicBezTo>
                        <a:pt x="718" y="773"/>
                        <a:pt x="716" y="763"/>
                        <a:pt x="714" y="754"/>
                      </a:cubicBezTo>
                      <a:cubicBezTo>
                        <a:pt x="748" y="742"/>
                        <a:pt x="790" y="736"/>
                        <a:pt x="812" y="718"/>
                      </a:cubicBezTo>
                      <a:cubicBezTo>
                        <a:pt x="816" y="723"/>
                        <a:pt x="820" y="729"/>
                        <a:pt x="823" y="734"/>
                      </a:cubicBezTo>
                      <a:moveTo>
                        <a:pt x="782" y="673"/>
                      </a:moveTo>
                      <a:cubicBezTo>
                        <a:pt x="785" y="678"/>
                        <a:pt x="785" y="678"/>
                        <a:pt x="785" y="678"/>
                      </a:cubicBezTo>
                      <a:cubicBezTo>
                        <a:pt x="765" y="706"/>
                        <a:pt x="765" y="706"/>
                        <a:pt x="765" y="706"/>
                      </a:cubicBezTo>
                      <a:cubicBezTo>
                        <a:pt x="765" y="704"/>
                        <a:pt x="765" y="701"/>
                        <a:pt x="765" y="698"/>
                      </a:cubicBezTo>
                      <a:cubicBezTo>
                        <a:pt x="782" y="673"/>
                        <a:pt x="782" y="673"/>
                        <a:pt x="782" y="673"/>
                      </a:cubicBezTo>
                      <a:moveTo>
                        <a:pt x="766" y="694"/>
                      </a:moveTo>
                      <a:cubicBezTo>
                        <a:pt x="768" y="683"/>
                        <a:pt x="772" y="673"/>
                        <a:pt x="778" y="668"/>
                      </a:cubicBezTo>
                      <a:cubicBezTo>
                        <a:pt x="781" y="672"/>
                        <a:pt x="781" y="672"/>
                        <a:pt x="781" y="672"/>
                      </a:cubicBezTo>
                      <a:cubicBezTo>
                        <a:pt x="766" y="694"/>
                        <a:pt x="766" y="694"/>
                        <a:pt x="766" y="694"/>
                      </a:cubicBezTo>
                      <a:moveTo>
                        <a:pt x="786" y="679"/>
                      </a:moveTo>
                      <a:cubicBezTo>
                        <a:pt x="788" y="683"/>
                        <a:pt x="788" y="683"/>
                        <a:pt x="788" y="683"/>
                      </a:cubicBezTo>
                      <a:cubicBezTo>
                        <a:pt x="773" y="706"/>
                        <a:pt x="773" y="706"/>
                        <a:pt x="773" y="706"/>
                      </a:cubicBezTo>
                      <a:cubicBezTo>
                        <a:pt x="771" y="707"/>
                        <a:pt x="769" y="707"/>
                        <a:pt x="766" y="708"/>
                      </a:cubicBezTo>
                      <a:cubicBezTo>
                        <a:pt x="786" y="679"/>
                        <a:pt x="786" y="679"/>
                        <a:pt x="786" y="679"/>
                      </a:cubicBezTo>
                      <a:moveTo>
                        <a:pt x="789" y="685"/>
                      </a:moveTo>
                      <a:cubicBezTo>
                        <a:pt x="792" y="688"/>
                        <a:pt x="792" y="688"/>
                        <a:pt x="792" y="688"/>
                      </a:cubicBezTo>
                      <a:cubicBezTo>
                        <a:pt x="782" y="703"/>
                        <a:pt x="782" y="703"/>
                        <a:pt x="782" y="703"/>
                      </a:cubicBezTo>
                      <a:cubicBezTo>
                        <a:pt x="780" y="704"/>
                        <a:pt x="777" y="705"/>
                        <a:pt x="775" y="705"/>
                      </a:cubicBezTo>
                      <a:cubicBezTo>
                        <a:pt x="789" y="685"/>
                        <a:pt x="789" y="685"/>
                        <a:pt x="789" y="685"/>
                      </a:cubicBezTo>
                      <a:moveTo>
                        <a:pt x="793" y="690"/>
                      </a:moveTo>
                      <a:cubicBezTo>
                        <a:pt x="797" y="696"/>
                        <a:pt x="797" y="696"/>
                        <a:pt x="797" y="696"/>
                      </a:cubicBezTo>
                      <a:cubicBezTo>
                        <a:pt x="793" y="698"/>
                        <a:pt x="789" y="700"/>
                        <a:pt x="784" y="702"/>
                      </a:cubicBezTo>
                      <a:cubicBezTo>
                        <a:pt x="793" y="690"/>
                        <a:pt x="793" y="690"/>
                        <a:pt x="793" y="690"/>
                      </a:cubicBezTo>
                      <a:moveTo>
                        <a:pt x="774" y="663"/>
                      </a:moveTo>
                      <a:cubicBezTo>
                        <a:pt x="765" y="672"/>
                        <a:pt x="758" y="697"/>
                        <a:pt x="760" y="709"/>
                      </a:cubicBezTo>
                      <a:cubicBezTo>
                        <a:pt x="754" y="711"/>
                        <a:pt x="748" y="712"/>
                        <a:pt x="742" y="713"/>
                      </a:cubicBezTo>
                      <a:cubicBezTo>
                        <a:pt x="738" y="700"/>
                        <a:pt x="737" y="679"/>
                        <a:pt x="744" y="661"/>
                      </a:cubicBezTo>
                      <a:cubicBezTo>
                        <a:pt x="750" y="663"/>
                        <a:pt x="755" y="664"/>
                        <a:pt x="756" y="665"/>
                      </a:cubicBezTo>
                      <a:cubicBezTo>
                        <a:pt x="757" y="660"/>
                        <a:pt x="759" y="653"/>
                        <a:pt x="761" y="643"/>
                      </a:cubicBezTo>
                      <a:cubicBezTo>
                        <a:pt x="764" y="648"/>
                        <a:pt x="769" y="655"/>
                        <a:pt x="774" y="663"/>
                      </a:cubicBezTo>
                      <a:moveTo>
                        <a:pt x="736" y="714"/>
                      </a:moveTo>
                      <a:cubicBezTo>
                        <a:pt x="729" y="716"/>
                        <a:pt x="723" y="717"/>
                        <a:pt x="717" y="719"/>
                      </a:cubicBezTo>
                      <a:cubicBezTo>
                        <a:pt x="711" y="704"/>
                        <a:pt x="706" y="678"/>
                        <a:pt x="721" y="655"/>
                      </a:cubicBezTo>
                      <a:cubicBezTo>
                        <a:pt x="727" y="657"/>
                        <a:pt x="733" y="658"/>
                        <a:pt x="739" y="660"/>
                      </a:cubicBezTo>
                      <a:cubicBezTo>
                        <a:pt x="730" y="678"/>
                        <a:pt x="731" y="701"/>
                        <a:pt x="736" y="714"/>
                      </a:cubicBezTo>
                      <a:moveTo>
                        <a:pt x="711" y="664"/>
                      </a:moveTo>
                      <a:cubicBezTo>
                        <a:pt x="708" y="670"/>
                        <a:pt x="707" y="676"/>
                        <a:pt x="706" y="682"/>
                      </a:cubicBezTo>
                      <a:cubicBezTo>
                        <a:pt x="696" y="685"/>
                        <a:pt x="686" y="692"/>
                        <a:pt x="679" y="700"/>
                      </a:cubicBezTo>
                      <a:cubicBezTo>
                        <a:pt x="674" y="697"/>
                        <a:pt x="669" y="694"/>
                        <a:pt x="664" y="692"/>
                      </a:cubicBezTo>
                      <a:cubicBezTo>
                        <a:pt x="675" y="676"/>
                        <a:pt x="691" y="664"/>
                        <a:pt x="711" y="664"/>
                      </a:cubicBezTo>
                      <a:moveTo>
                        <a:pt x="706" y="695"/>
                      </a:moveTo>
                      <a:cubicBezTo>
                        <a:pt x="706" y="697"/>
                        <a:pt x="706" y="699"/>
                        <a:pt x="707" y="701"/>
                      </a:cubicBezTo>
                      <a:cubicBezTo>
                        <a:pt x="685" y="702"/>
                        <a:pt x="685" y="702"/>
                        <a:pt x="685" y="702"/>
                      </a:cubicBezTo>
                      <a:cubicBezTo>
                        <a:pt x="686" y="700"/>
                        <a:pt x="688" y="698"/>
                        <a:pt x="690" y="696"/>
                      </a:cubicBezTo>
                      <a:cubicBezTo>
                        <a:pt x="706" y="695"/>
                        <a:pt x="706" y="695"/>
                        <a:pt x="706" y="695"/>
                      </a:cubicBezTo>
                      <a:moveTo>
                        <a:pt x="693" y="694"/>
                      </a:moveTo>
                      <a:cubicBezTo>
                        <a:pt x="697" y="691"/>
                        <a:pt x="701" y="689"/>
                        <a:pt x="706" y="688"/>
                      </a:cubicBezTo>
                      <a:cubicBezTo>
                        <a:pt x="706" y="690"/>
                        <a:pt x="706" y="692"/>
                        <a:pt x="706" y="693"/>
                      </a:cubicBezTo>
                      <a:cubicBezTo>
                        <a:pt x="693" y="694"/>
                        <a:pt x="693" y="694"/>
                        <a:pt x="693" y="694"/>
                      </a:cubicBezTo>
                      <a:moveTo>
                        <a:pt x="707" y="703"/>
                      </a:moveTo>
                      <a:cubicBezTo>
                        <a:pt x="707" y="704"/>
                        <a:pt x="708" y="706"/>
                        <a:pt x="708" y="707"/>
                      </a:cubicBezTo>
                      <a:cubicBezTo>
                        <a:pt x="688" y="708"/>
                        <a:pt x="688" y="708"/>
                        <a:pt x="688" y="708"/>
                      </a:cubicBezTo>
                      <a:cubicBezTo>
                        <a:pt x="687" y="707"/>
                        <a:pt x="685" y="705"/>
                        <a:pt x="683" y="704"/>
                      </a:cubicBezTo>
                      <a:cubicBezTo>
                        <a:pt x="707" y="703"/>
                        <a:pt x="707" y="703"/>
                        <a:pt x="707" y="703"/>
                      </a:cubicBezTo>
                      <a:moveTo>
                        <a:pt x="708" y="709"/>
                      </a:moveTo>
                      <a:cubicBezTo>
                        <a:pt x="709" y="711"/>
                        <a:pt x="709" y="712"/>
                        <a:pt x="709" y="714"/>
                      </a:cubicBezTo>
                      <a:cubicBezTo>
                        <a:pt x="694" y="714"/>
                        <a:pt x="694" y="714"/>
                        <a:pt x="694" y="714"/>
                      </a:cubicBezTo>
                      <a:cubicBezTo>
                        <a:pt x="693" y="713"/>
                        <a:pt x="692" y="711"/>
                        <a:pt x="690" y="710"/>
                      </a:cubicBezTo>
                      <a:cubicBezTo>
                        <a:pt x="708" y="709"/>
                        <a:pt x="708" y="709"/>
                        <a:pt x="708" y="709"/>
                      </a:cubicBezTo>
                      <a:moveTo>
                        <a:pt x="710" y="716"/>
                      </a:moveTo>
                      <a:cubicBezTo>
                        <a:pt x="711" y="717"/>
                        <a:pt x="711" y="719"/>
                        <a:pt x="712" y="721"/>
                      </a:cubicBezTo>
                      <a:cubicBezTo>
                        <a:pt x="708" y="722"/>
                        <a:pt x="705" y="723"/>
                        <a:pt x="701" y="724"/>
                      </a:cubicBezTo>
                      <a:cubicBezTo>
                        <a:pt x="700" y="721"/>
                        <a:pt x="698" y="719"/>
                        <a:pt x="696" y="716"/>
                      </a:cubicBezTo>
                      <a:cubicBezTo>
                        <a:pt x="710" y="716"/>
                        <a:pt x="710" y="716"/>
                        <a:pt x="710" y="716"/>
                      </a:cubicBezTo>
                      <a:moveTo>
                        <a:pt x="800" y="700"/>
                      </a:moveTo>
                      <a:cubicBezTo>
                        <a:pt x="803" y="704"/>
                        <a:pt x="806" y="709"/>
                        <a:pt x="809" y="713"/>
                      </a:cubicBezTo>
                      <a:cubicBezTo>
                        <a:pt x="787" y="731"/>
                        <a:pt x="746" y="736"/>
                        <a:pt x="713" y="749"/>
                      </a:cubicBezTo>
                      <a:cubicBezTo>
                        <a:pt x="711" y="742"/>
                        <a:pt x="708" y="736"/>
                        <a:pt x="705" y="730"/>
                      </a:cubicBezTo>
                      <a:cubicBezTo>
                        <a:pt x="740" y="716"/>
                        <a:pt x="778" y="717"/>
                        <a:pt x="800" y="700"/>
                      </a:cubicBezTo>
                      <a:moveTo>
                        <a:pt x="771" y="772"/>
                      </a:moveTo>
                      <a:cubicBezTo>
                        <a:pt x="797" y="761"/>
                        <a:pt x="832" y="745"/>
                        <a:pt x="853" y="712"/>
                      </a:cubicBezTo>
                      <a:cubicBezTo>
                        <a:pt x="855" y="716"/>
                        <a:pt x="857" y="719"/>
                        <a:pt x="860" y="722"/>
                      </a:cubicBezTo>
                      <a:cubicBezTo>
                        <a:pt x="830" y="792"/>
                        <a:pt x="726" y="804"/>
                        <a:pt x="713" y="816"/>
                      </a:cubicBezTo>
                      <a:cubicBezTo>
                        <a:pt x="757" y="801"/>
                        <a:pt x="824" y="794"/>
                        <a:pt x="865" y="727"/>
                      </a:cubicBezTo>
                      <a:cubicBezTo>
                        <a:pt x="867" y="728"/>
                        <a:pt x="869" y="730"/>
                        <a:pt x="871" y="732"/>
                      </a:cubicBezTo>
                      <a:cubicBezTo>
                        <a:pt x="816" y="848"/>
                        <a:pt x="705" y="826"/>
                        <a:pt x="666" y="870"/>
                      </a:cubicBezTo>
                      <a:cubicBezTo>
                        <a:pt x="655" y="883"/>
                        <a:pt x="656" y="899"/>
                        <a:pt x="669" y="909"/>
                      </a:cubicBezTo>
                      <a:cubicBezTo>
                        <a:pt x="661" y="912"/>
                        <a:pt x="654" y="916"/>
                        <a:pt x="647" y="920"/>
                      </a:cubicBezTo>
                      <a:cubicBezTo>
                        <a:pt x="639" y="905"/>
                        <a:pt x="640" y="884"/>
                        <a:pt x="645" y="872"/>
                      </a:cubicBezTo>
                      <a:cubicBezTo>
                        <a:pt x="652" y="868"/>
                        <a:pt x="658" y="863"/>
                        <a:pt x="663" y="858"/>
                      </a:cubicBezTo>
                      <a:cubicBezTo>
                        <a:pt x="678" y="844"/>
                        <a:pt x="683" y="826"/>
                        <a:pt x="681" y="808"/>
                      </a:cubicBezTo>
                      <a:cubicBezTo>
                        <a:pt x="697" y="791"/>
                        <a:pt x="736" y="788"/>
                        <a:pt x="771" y="772"/>
                      </a:cubicBezTo>
                      <a:moveTo>
                        <a:pt x="691" y="794"/>
                      </a:moveTo>
                      <a:cubicBezTo>
                        <a:pt x="687" y="796"/>
                        <a:pt x="683" y="798"/>
                        <a:pt x="680" y="801"/>
                      </a:cubicBezTo>
                      <a:cubicBezTo>
                        <a:pt x="679" y="794"/>
                        <a:pt x="677" y="788"/>
                        <a:pt x="674" y="781"/>
                      </a:cubicBezTo>
                      <a:cubicBezTo>
                        <a:pt x="678" y="776"/>
                        <a:pt x="683" y="771"/>
                        <a:pt x="689" y="767"/>
                      </a:cubicBezTo>
                      <a:cubicBezTo>
                        <a:pt x="691" y="775"/>
                        <a:pt x="692" y="784"/>
                        <a:pt x="691" y="794"/>
                      </a:cubicBezTo>
                      <a:moveTo>
                        <a:pt x="671" y="777"/>
                      </a:moveTo>
                      <a:cubicBezTo>
                        <a:pt x="668" y="771"/>
                        <a:pt x="664" y="765"/>
                        <a:pt x="660" y="760"/>
                      </a:cubicBezTo>
                      <a:cubicBezTo>
                        <a:pt x="666" y="753"/>
                        <a:pt x="672" y="748"/>
                        <a:pt x="679" y="743"/>
                      </a:cubicBezTo>
                      <a:cubicBezTo>
                        <a:pt x="683" y="748"/>
                        <a:pt x="686" y="755"/>
                        <a:pt x="688" y="762"/>
                      </a:cubicBezTo>
                      <a:cubicBezTo>
                        <a:pt x="682" y="766"/>
                        <a:pt x="676" y="771"/>
                        <a:pt x="671" y="777"/>
                      </a:cubicBezTo>
                      <a:moveTo>
                        <a:pt x="658" y="754"/>
                      </a:moveTo>
                      <a:cubicBezTo>
                        <a:pt x="657" y="755"/>
                        <a:pt x="657" y="755"/>
                        <a:pt x="656" y="756"/>
                      </a:cubicBezTo>
                      <a:cubicBezTo>
                        <a:pt x="652" y="752"/>
                        <a:pt x="649" y="749"/>
                        <a:pt x="645" y="746"/>
                      </a:cubicBezTo>
                      <a:cubicBezTo>
                        <a:pt x="645" y="738"/>
                        <a:pt x="646" y="729"/>
                        <a:pt x="649" y="720"/>
                      </a:cubicBezTo>
                      <a:cubicBezTo>
                        <a:pt x="653" y="722"/>
                        <a:pt x="658" y="724"/>
                        <a:pt x="663" y="727"/>
                      </a:cubicBezTo>
                      <a:cubicBezTo>
                        <a:pt x="659" y="737"/>
                        <a:pt x="657" y="746"/>
                        <a:pt x="658" y="754"/>
                      </a:cubicBezTo>
                      <a:moveTo>
                        <a:pt x="571" y="926"/>
                      </a:moveTo>
                      <a:cubicBezTo>
                        <a:pt x="566" y="928"/>
                        <a:pt x="559" y="928"/>
                        <a:pt x="553" y="928"/>
                      </a:cubicBezTo>
                      <a:cubicBezTo>
                        <a:pt x="551" y="921"/>
                        <a:pt x="552" y="914"/>
                        <a:pt x="555" y="908"/>
                      </a:cubicBezTo>
                      <a:cubicBezTo>
                        <a:pt x="560" y="909"/>
                        <a:pt x="564" y="909"/>
                        <a:pt x="569" y="908"/>
                      </a:cubicBezTo>
                      <a:cubicBezTo>
                        <a:pt x="568" y="914"/>
                        <a:pt x="569" y="920"/>
                        <a:pt x="571" y="926"/>
                      </a:cubicBezTo>
                      <a:moveTo>
                        <a:pt x="549" y="927"/>
                      </a:moveTo>
                      <a:cubicBezTo>
                        <a:pt x="543" y="927"/>
                        <a:pt x="537" y="925"/>
                        <a:pt x="530" y="922"/>
                      </a:cubicBezTo>
                      <a:cubicBezTo>
                        <a:pt x="530" y="913"/>
                        <a:pt x="533" y="907"/>
                        <a:pt x="539" y="901"/>
                      </a:cubicBezTo>
                      <a:cubicBezTo>
                        <a:pt x="542" y="904"/>
                        <a:pt x="547" y="906"/>
                        <a:pt x="552" y="907"/>
                      </a:cubicBezTo>
                      <a:cubicBezTo>
                        <a:pt x="549" y="913"/>
                        <a:pt x="548" y="920"/>
                        <a:pt x="549" y="927"/>
                      </a:cubicBezTo>
                      <a:moveTo>
                        <a:pt x="617" y="844"/>
                      </a:moveTo>
                      <a:cubicBezTo>
                        <a:pt x="610" y="841"/>
                        <a:pt x="605" y="837"/>
                        <a:pt x="601" y="831"/>
                      </a:cubicBezTo>
                      <a:cubicBezTo>
                        <a:pt x="612" y="813"/>
                        <a:pt x="608" y="781"/>
                        <a:pt x="597" y="762"/>
                      </a:cubicBezTo>
                      <a:cubicBezTo>
                        <a:pt x="604" y="763"/>
                        <a:pt x="611" y="765"/>
                        <a:pt x="616" y="767"/>
                      </a:cubicBezTo>
                      <a:cubicBezTo>
                        <a:pt x="626" y="788"/>
                        <a:pt x="626" y="827"/>
                        <a:pt x="617" y="844"/>
                      </a:cubicBezTo>
                      <a:moveTo>
                        <a:pt x="623" y="771"/>
                      </a:moveTo>
                      <a:cubicBezTo>
                        <a:pt x="643" y="782"/>
                        <a:pt x="651" y="802"/>
                        <a:pt x="650" y="819"/>
                      </a:cubicBezTo>
                      <a:cubicBezTo>
                        <a:pt x="648" y="839"/>
                        <a:pt x="634" y="848"/>
                        <a:pt x="621" y="845"/>
                      </a:cubicBezTo>
                      <a:cubicBezTo>
                        <a:pt x="630" y="828"/>
                        <a:pt x="631" y="792"/>
                        <a:pt x="623" y="771"/>
                      </a:cubicBezTo>
                      <a:moveTo>
                        <a:pt x="598" y="826"/>
                      </a:moveTo>
                      <a:cubicBezTo>
                        <a:pt x="593" y="814"/>
                        <a:pt x="590" y="799"/>
                        <a:pt x="589" y="789"/>
                      </a:cubicBezTo>
                      <a:cubicBezTo>
                        <a:pt x="566" y="801"/>
                        <a:pt x="566" y="801"/>
                        <a:pt x="566" y="801"/>
                      </a:cubicBezTo>
                      <a:cubicBezTo>
                        <a:pt x="569" y="819"/>
                        <a:pt x="569" y="819"/>
                        <a:pt x="569" y="819"/>
                      </a:cubicBezTo>
                      <a:cubicBezTo>
                        <a:pt x="563" y="819"/>
                        <a:pt x="556" y="820"/>
                        <a:pt x="550" y="823"/>
                      </a:cubicBezTo>
                      <a:cubicBezTo>
                        <a:pt x="551" y="807"/>
                        <a:pt x="546" y="788"/>
                        <a:pt x="537" y="775"/>
                      </a:cubicBezTo>
                      <a:cubicBezTo>
                        <a:pt x="554" y="764"/>
                        <a:pt x="574" y="760"/>
                        <a:pt x="591" y="761"/>
                      </a:cubicBezTo>
                      <a:cubicBezTo>
                        <a:pt x="603" y="779"/>
                        <a:pt x="605" y="808"/>
                        <a:pt x="598" y="826"/>
                      </a:cubicBezTo>
                      <a:moveTo>
                        <a:pt x="546" y="824"/>
                      </a:moveTo>
                      <a:cubicBezTo>
                        <a:pt x="540" y="827"/>
                        <a:pt x="535" y="832"/>
                        <a:pt x="530" y="838"/>
                      </a:cubicBezTo>
                      <a:cubicBezTo>
                        <a:pt x="529" y="824"/>
                        <a:pt x="522" y="812"/>
                        <a:pt x="509" y="803"/>
                      </a:cubicBezTo>
                      <a:cubicBezTo>
                        <a:pt x="516" y="792"/>
                        <a:pt x="524" y="784"/>
                        <a:pt x="533" y="777"/>
                      </a:cubicBezTo>
                      <a:cubicBezTo>
                        <a:pt x="542" y="790"/>
                        <a:pt x="547" y="809"/>
                        <a:pt x="546" y="824"/>
                      </a:cubicBezTo>
                      <a:moveTo>
                        <a:pt x="528" y="841"/>
                      </a:moveTo>
                      <a:cubicBezTo>
                        <a:pt x="526" y="844"/>
                        <a:pt x="524" y="847"/>
                        <a:pt x="523" y="850"/>
                      </a:cubicBezTo>
                      <a:cubicBezTo>
                        <a:pt x="515" y="844"/>
                        <a:pt x="506" y="840"/>
                        <a:pt x="495" y="839"/>
                      </a:cubicBezTo>
                      <a:cubicBezTo>
                        <a:pt x="498" y="827"/>
                        <a:pt x="502" y="816"/>
                        <a:pt x="507" y="806"/>
                      </a:cubicBezTo>
                      <a:cubicBezTo>
                        <a:pt x="520" y="815"/>
                        <a:pt x="527" y="827"/>
                        <a:pt x="528" y="841"/>
                      </a:cubicBezTo>
                      <a:moveTo>
                        <a:pt x="522" y="854"/>
                      </a:moveTo>
                      <a:cubicBezTo>
                        <a:pt x="521" y="858"/>
                        <a:pt x="520" y="863"/>
                        <a:pt x="520" y="868"/>
                      </a:cubicBezTo>
                      <a:cubicBezTo>
                        <a:pt x="512" y="866"/>
                        <a:pt x="503" y="868"/>
                        <a:pt x="494" y="873"/>
                      </a:cubicBezTo>
                      <a:cubicBezTo>
                        <a:pt x="493" y="863"/>
                        <a:pt x="493" y="852"/>
                        <a:pt x="494" y="844"/>
                      </a:cubicBezTo>
                      <a:cubicBezTo>
                        <a:pt x="505" y="844"/>
                        <a:pt x="514" y="847"/>
                        <a:pt x="522" y="854"/>
                      </a:cubicBezTo>
                      <a:moveTo>
                        <a:pt x="520" y="872"/>
                      </a:moveTo>
                      <a:cubicBezTo>
                        <a:pt x="521" y="877"/>
                        <a:pt x="523" y="883"/>
                        <a:pt x="526" y="888"/>
                      </a:cubicBezTo>
                      <a:cubicBezTo>
                        <a:pt x="517" y="889"/>
                        <a:pt x="510" y="893"/>
                        <a:pt x="504" y="901"/>
                      </a:cubicBezTo>
                      <a:cubicBezTo>
                        <a:pt x="499" y="894"/>
                        <a:pt x="496" y="886"/>
                        <a:pt x="495" y="877"/>
                      </a:cubicBezTo>
                      <a:cubicBezTo>
                        <a:pt x="503" y="871"/>
                        <a:pt x="512" y="870"/>
                        <a:pt x="520" y="872"/>
                      </a:cubicBezTo>
                      <a:moveTo>
                        <a:pt x="528" y="891"/>
                      </a:moveTo>
                      <a:cubicBezTo>
                        <a:pt x="530" y="894"/>
                        <a:pt x="533" y="897"/>
                        <a:pt x="536" y="899"/>
                      </a:cubicBezTo>
                      <a:cubicBezTo>
                        <a:pt x="531" y="905"/>
                        <a:pt x="527" y="912"/>
                        <a:pt x="527" y="921"/>
                      </a:cubicBezTo>
                      <a:cubicBezTo>
                        <a:pt x="524" y="919"/>
                        <a:pt x="521" y="918"/>
                        <a:pt x="519" y="916"/>
                      </a:cubicBezTo>
                      <a:cubicBezTo>
                        <a:pt x="514" y="913"/>
                        <a:pt x="510" y="909"/>
                        <a:pt x="506" y="905"/>
                      </a:cubicBezTo>
                      <a:cubicBezTo>
                        <a:pt x="512" y="896"/>
                        <a:pt x="519" y="892"/>
                        <a:pt x="528" y="891"/>
                      </a:cubicBezTo>
                      <a:moveTo>
                        <a:pt x="472" y="804"/>
                      </a:moveTo>
                      <a:cubicBezTo>
                        <a:pt x="453" y="802"/>
                        <a:pt x="437" y="801"/>
                        <a:pt x="429" y="800"/>
                      </a:cubicBezTo>
                      <a:cubicBezTo>
                        <a:pt x="430" y="805"/>
                        <a:pt x="431" y="817"/>
                        <a:pt x="433" y="832"/>
                      </a:cubicBezTo>
                      <a:cubicBezTo>
                        <a:pt x="429" y="832"/>
                        <a:pt x="425" y="832"/>
                        <a:pt x="421" y="832"/>
                      </a:cubicBezTo>
                      <a:cubicBezTo>
                        <a:pt x="417" y="811"/>
                        <a:pt x="413" y="792"/>
                        <a:pt x="410" y="781"/>
                      </a:cubicBezTo>
                      <a:cubicBezTo>
                        <a:pt x="421" y="785"/>
                        <a:pt x="449" y="789"/>
                        <a:pt x="478" y="793"/>
                      </a:cubicBezTo>
                      <a:cubicBezTo>
                        <a:pt x="476" y="797"/>
                        <a:pt x="474" y="801"/>
                        <a:pt x="472" y="804"/>
                      </a:cubicBezTo>
                      <a:moveTo>
                        <a:pt x="365" y="942"/>
                      </a:moveTo>
                      <a:cubicBezTo>
                        <a:pt x="363" y="947"/>
                        <a:pt x="361" y="953"/>
                        <a:pt x="358" y="959"/>
                      </a:cubicBezTo>
                      <a:cubicBezTo>
                        <a:pt x="340" y="937"/>
                        <a:pt x="340" y="937"/>
                        <a:pt x="340" y="937"/>
                      </a:cubicBezTo>
                      <a:cubicBezTo>
                        <a:pt x="344" y="929"/>
                        <a:pt x="347" y="922"/>
                        <a:pt x="348" y="917"/>
                      </a:cubicBezTo>
                      <a:cubicBezTo>
                        <a:pt x="353" y="924"/>
                        <a:pt x="358" y="932"/>
                        <a:pt x="365" y="942"/>
                      </a:cubicBezTo>
                      <a:moveTo>
                        <a:pt x="355" y="964"/>
                      </a:moveTo>
                      <a:cubicBezTo>
                        <a:pt x="351" y="970"/>
                        <a:pt x="346" y="977"/>
                        <a:pt x="341" y="984"/>
                      </a:cubicBezTo>
                      <a:cubicBezTo>
                        <a:pt x="322" y="966"/>
                        <a:pt x="322" y="966"/>
                        <a:pt x="322" y="966"/>
                      </a:cubicBezTo>
                      <a:cubicBezTo>
                        <a:pt x="328" y="957"/>
                        <a:pt x="333" y="949"/>
                        <a:pt x="337" y="942"/>
                      </a:cubicBezTo>
                      <a:cubicBezTo>
                        <a:pt x="355" y="964"/>
                        <a:pt x="355" y="964"/>
                        <a:pt x="355" y="964"/>
                      </a:cubicBezTo>
                      <a:moveTo>
                        <a:pt x="339" y="988"/>
                      </a:moveTo>
                      <a:cubicBezTo>
                        <a:pt x="332" y="997"/>
                        <a:pt x="324" y="1006"/>
                        <a:pt x="316" y="1015"/>
                      </a:cubicBezTo>
                      <a:cubicBezTo>
                        <a:pt x="297" y="998"/>
                        <a:pt x="297" y="998"/>
                        <a:pt x="297" y="998"/>
                      </a:cubicBezTo>
                      <a:cubicBezTo>
                        <a:pt x="305" y="988"/>
                        <a:pt x="313" y="979"/>
                        <a:pt x="319" y="969"/>
                      </a:cubicBezTo>
                      <a:cubicBezTo>
                        <a:pt x="326" y="976"/>
                        <a:pt x="332" y="982"/>
                        <a:pt x="339" y="988"/>
                      </a:cubicBezTo>
                      <a:moveTo>
                        <a:pt x="313" y="1019"/>
                      </a:moveTo>
                      <a:cubicBezTo>
                        <a:pt x="305" y="1027"/>
                        <a:pt x="297" y="1034"/>
                        <a:pt x="290" y="1041"/>
                      </a:cubicBezTo>
                      <a:cubicBezTo>
                        <a:pt x="270" y="1026"/>
                        <a:pt x="270" y="1026"/>
                        <a:pt x="270" y="1026"/>
                      </a:cubicBezTo>
                      <a:cubicBezTo>
                        <a:pt x="278" y="1019"/>
                        <a:pt x="286" y="1010"/>
                        <a:pt x="293" y="1002"/>
                      </a:cubicBezTo>
                      <a:cubicBezTo>
                        <a:pt x="313" y="1019"/>
                        <a:pt x="313" y="1019"/>
                        <a:pt x="313" y="1019"/>
                      </a:cubicBezTo>
                      <a:moveTo>
                        <a:pt x="285" y="1045"/>
                      </a:moveTo>
                      <a:cubicBezTo>
                        <a:pt x="276" y="1053"/>
                        <a:pt x="267" y="1061"/>
                        <a:pt x="258" y="1066"/>
                      </a:cubicBezTo>
                      <a:cubicBezTo>
                        <a:pt x="237" y="1052"/>
                        <a:pt x="237" y="1052"/>
                        <a:pt x="237" y="1052"/>
                      </a:cubicBezTo>
                      <a:cubicBezTo>
                        <a:pt x="247" y="1046"/>
                        <a:pt x="257" y="1038"/>
                        <a:pt x="266" y="1030"/>
                      </a:cubicBezTo>
                      <a:cubicBezTo>
                        <a:pt x="285" y="1045"/>
                        <a:pt x="285" y="1045"/>
                        <a:pt x="285" y="1045"/>
                      </a:cubicBezTo>
                      <a:moveTo>
                        <a:pt x="254" y="1069"/>
                      </a:moveTo>
                      <a:cubicBezTo>
                        <a:pt x="247" y="1074"/>
                        <a:pt x="240" y="1077"/>
                        <a:pt x="233" y="1080"/>
                      </a:cubicBezTo>
                      <a:cubicBezTo>
                        <a:pt x="224" y="1073"/>
                        <a:pt x="216" y="1067"/>
                        <a:pt x="212" y="1064"/>
                      </a:cubicBezTo>
                      <a:cubicBezTo>
                        <a:pt x="219" y="1061"/>
                        <a:pt x="226" y="1058"/>
                        <a:pt x="233" y="1054"/>
                      </a:cubicBezTo>
                      <a:cubicBezTo>
                        <a:pt x="254" y="1069"/>
                        <a:pt x="254" y="1069"/>
                        <a:pt x="254" y="1069"/>
                      </a:cubicBezTo>
                      <a:moveTo>
                        <a:pt x="252" y="1102"/>
                      </a:moveTo>
                      <a:cubicBezTo>
                        <a:pt x="258" y="1106"/>
                        <a:pt x="258" y="1106"/>
                        <a:pt x="258" y="1106"/>
                      </a:cubicBezTo>
                      <a:cubicBezTo>
                        <a:pt x="244" y="1127"/>
                        <a:pt x="244" y="1167"/>
                        <a:pt x="253" y="1182"/>
                      </a:cubicBezTo>
                      <a:cubicBezTo>
                        <a:pt x="250" y="1164"/>
                        <a:pt x="247" y="1129"/>
                        <a:pt x="263" y="1109"/>
                      </a:cubicBezTo>
                      <a:cubicBezTo>
                        <a:pt x="266" y="1112"/>
                        <a:pt x="270" y="1114"/>
                        <a:pt x="274" y="1117"/>
                      </a:cubicBezTo>
                      <a:cubicBezTo>
                        <a:pt x="250" y="1174"/>
                        <a:pt x="272" y="1214"/>
                        <a:pt x="299" y="1250"/>
                      </a:cubicBezTo>
                      <a:cubicBezTo>
                        <a:pt x="290" y="1252"/>
                        <a:pt x="281" y="1257"/>
                        <a:pt x="274" y="1263"/>
                      </a:cubicBezTo>
                      <a:cubicBezTo>
                        <a:pt x="243" y="1220"/>
                        <a:pt x="214" y="1171"/>
                        <a:pt x="252" y="1102"/>
                      </a:cubicBezTo>
                      <a:moveTo>
                        <a:pt x="216" y="1262"/>
                      </a:moveTo>
                      <a:cubicBezTo>
                        <a:pt x="264" y="1274"/>
                        <a:pt x="264" y="1274"/>
                        <a:pt x="264" y="1274"/>
                      </a:cubicBezTo>
                      <a:cubicBezTo>
                        <a:pt x="261" y="1279"/>
                        <a:pt x="258" y="1283"/>
                        <a:pt x="256" y="1288"/>
                      </a:cubicBezTo>
                      <a:cubicBezTo>
                        <a:pt x="214" y="1275"/>
                        <a:pt x="214" y="1275"/>
                        <a:pt x="214" y="1275"/>
                      </a:cubicBezTo>
                      <a:cubicBezTo>
                        <a:pt x="215" y="1271"/>
                        <a:pt x="216" y="1267"/>
                        <a:pt x="216" y="1262"/>
                      </a:cubicBezTo>
                      <a:moveTo>
                        <a:pt x="216" y="1233"/>
                      </a:moveTo>
                      <a:cubicBezTo>
                        <a:pt x="246" y="1233"/>
                        <a:pt x="246" y="1233"/>
                        <a:pt x="246" y="1233"/>
                      </a:cubicBezTo>
                      <a:cubicBezTo>
                        <a:pt x="249" y="1239"/>
                        <a:pt x="252" y="1244"/>
                        <a:pt x="255" y="1250"/>
                      </a:cubicBezTo>
                      <a:cubicBezTo>
                        <a:pt x="217" y="1244"/>
                        <a:pt x="217" y="1244"/>
                        <a:pt x="217" y="1244"/>
                      </a:cubicBezTo>
                      <a:cubicBezTo>
                        <a:pt x="217" y="1240"/>
                        <a:pt x="216" y="1237"/>
                        <a:pt x="216" y="1233"/>
                      </a:cubicBezTo>
                      <a:moveTo>
                        <a:pt x="216" y="1259"/>
                      </a:moveTo>
                      <a:cubicBezTo>
                        <a:pt x="217" y="1255"/>
                        <a:pt x="217" y="1251"/>
                        <a:pt x="217" y="1248"/>
                      </a:cubicBezTo>
                      <a:cubicBezTo>
                        <a:pt x="257" y="1254"/>
                        <a:pt x="257" y="1254"/>
                        <a:pt x="257" y="1254"/>
                      </a:cubicBezTo>
                      <a:cubicBezTo>
                        <a:pt x="260" y="1259"/>
                        <a:pt x="264" y="1265"/>
                        <a:pt x="267" y="1270"/>
                      </a:cubicBezTo>
                      <a:cubicBezTo>
                        <a:pt x="267" y="1270"/>
                        <a:pt x="267" y="1271"/>
                        <a:pt x="266" y="1271"/>
                      </a:cubicBezTo>
                      <a:cubicBezTo>
                        <a:pt x="216" y="1259"/>
                        <a:pt x="216" y="1259"/>
                        <a:pt x="216" y="1259"/>
                      </a:cubicBezTo>
                      <a:moveTo>
                        <a:pt x="244" y="1229"/>
                      </a:moveTo>
                      <a:cubicBezTo>
                        <a:pt x="215" y="1230"/>
                        <a:pt x="215" y="1230"/>
                        <a:pt x="215" y="1230"/>
                      </a:cubicBezTo>
                      <a:cubicBezTo>
                        <a:pt x="215" y="1227"/>
                        <a:pt x="215" y="1225"/>
                        <a:pt x="214" y="1223"/>
                      </a:cubicBezTo>
                      <a:cubicBezTo>
                        <a:pt x="222" y="1219"/>
                        <a:pt x="229" y="1215"/>
                        <a:pt x="237" y="1211"/>
                      </a:cubicBezTo>
                      <a:cubicBezTo>
                        <a:pt x="239" y="1217"/>
                        <a:pt x="241" y="1223"/>
                        <a:pt x="244" y="1229"/>
                      </a:cubicBezTo>
                      <a:moveTo>
                        <a:pt x="255" y="1291"/>
                      </a:moveTo>
                      <a:cubicBezTo>
                        <a:pt x="253" y="1296"/>
                        <a:pt x="252" y="1300"/>
                        <a:pt x="251" y="1304"/>
                      </a:cubicBezTo>
                      <a:cubicBezTo>
                        <a:pt x="211" y="1292"/>
                        <a:pt x="211" y="1292"/>
                        <a:pt x="211" y="1292"/>
                      </a:cubicBezTo>
                      <a:cubicBezTo>
                        <a:pt x="212" y="1288"/>
                        <a:pt x="213" y="1283"/>
                        <a:pt x="214" y="1279"/>
                      </a:cubicBezTo>
                      <a:cubicBezTo>
                        <a:pt x="255" y="1291"/>
                        <a:pt x="255" y="1291"/>
                        <a:pt x="255" y="1291"/>
                      </a:cubicBezTo>
                      <a:moveTo>
                        <a:pt x="250" y="1308"/>
                      </a:moveTo>
                      <a:cubicBezTo>
                        <a:pt x="249" y="1312"/>
                        <a:pt x="249" y="1317"/>
                        <a:pt x="249" y="1321"/>
                      </a:cubicBezTo>
                      <a:cubicBezTo>
                        <a:pt x="207" y="1308"/>
                        <a:pt x="207" y="1308"/>
                        <a:pt x="207" y="1308"/>
                      </a:cubicBezTo>
                      <a:cubicBezTo>
                        <a:pt x="208" y="1304"/>
                        <a:pt x="209" y="1300"/>
                        <a:pt x="210" y="1296"/>
                      </a:cubicBezTo>
                      <a:cubicBezTo>
                        <a:pt x="250" y="1308"/>
                        <a:pt x="250" y="1308"/>
                        <a:pt x="250" y="1308"/>
                      </a:cubicBezTo>
                      <a:moveTo>
                        <a:pt x="249" y="1325"/>
                      </a:moveTo>
                      <a:cubicBezTo>
                        <a:pt x="249" y="1330"/>
                        <a:pt x="250" y="1335"/>
                        <a:pt x="251" y="1339"/>
                      </a:cubicBezTo>
                      <a:cubicBezTo>
                        <a:pt x="202" y="1325"/>
                        <a:pt x="202" y="1325"/>
                        <a:pt x="202" y="1325"/>
                      </a:cubicBezTo>
                      <a:cubicBezTo>
                        <a:pt x="203" y="1320"/>
                        <a:pt x="205" y="1316"/>
                        <a:pt x="206" y="1312"/>
                      </a:cubicBezTo>
                      <a:cubicBezTo>
                        <a:pt x="249" y="1325"/>
                        <a:pt x="249" y="1325"/>
                        <a:pt x="249" y="1325"/>
                      </a:cubicBezTo>
                      <a:moveTo>
                        <a:pt x="246" y="1342"/>
                      </a:moveTo>
                      <a:cubicBezTo>
                        <a:pt x="240" y="1343"/>
                        <a:pt x="235" y="1346"/>
                        <a:pt x="230" y="1350"/>
                      </a:cubicBezTo>
                      <a:cubicBezTo>
                        <a:pt x="197" y="1340"/>
                        <a:pt x="197" y="1340"/>
                        <a:pt x="197" y="1340"/>
                      </a:cubicBezTo>
                      <a:cubicBezTo>
                        <a:pt x="199" y="1336"/>
                        <a:pt x="200" y="1332"/>
                        <a:pt x="201" y="1328"/>
                      </a:cubicBezTo>
                      <a:cubicBezTo>
                        <a:pt x="246" y="1342"/>
                        <a:pt x="246" y="1342"/>
                        <a:pt x="246" y="1342"/>
                      </a:cubicBezTo>
                      <a:moveTo>
                        <a:pt x="226" y="1352"/>
                      </a:moveTo>
                      <a:cubicBezTo>
                        <a:pt x="223" y="1355"/>
                        <a:pt x="221" y="1358"/>
                        <a:pt x="218" y="1361"/>
                      </a:cubicBezTo>
                      <a:cubicBezTo>
                        <a:pt x="193" y="1354"/>
                        <a:pt x="193" y="1354"/>
                        <a:pt x="193" y="1354"/>
                      </a:cubicBezTo>
                      <a:cubicBezTo>
                        <a:pt x="194" y="1351"/>
                        <a:pt x="195" y="1347"/>
                        <a:pt x="196" y="1343"/>
                      </a:cubicBezTo>
                      <a:cubicBezTo>
                        <a:pt x="226" y="1352"/>
                        <a:pt x="226" y="1352"/>
                        <a:pt x="226" y="1352"/>
                      </a:cubicBezTo>
                      <a:moveTo>
                        <a:pt x="216" y="1364"/>
                      </a:moveTo>
                      <a:cubicBezTo>
                        <a:pt x="214" y="1368"/>
                        <a:pt x="212" y="1371"/>
                        <a:pt x="211" y="1375"/>
                      </a:cubicBezTo>
                      <a:cubicBezTo>
                        <a:pt x="188" y="1370"/>
                        <a:pt x="188" y="1370"/>
                        <a:pt x="188" y="1370"/>
                      </a:cubicBezTo>
                      <a:cubicBezTo>
                        <a:pt x="189" y="1366"/>
                        <a:pt x="191" y="1362"/>
                        <a:pt x="192" y="1358"/>
                      </a:cubicBezTo>
                      <a:cubicBezTo>
                        <a:pt x="216" y="1364"/>
                        <a:pt x="216" y="1364"/>
                        <a:pt x="216" y="1364"/>
                      </a:cubicBezTo>
                      <a:moveTo>
                        <a:pt x="209" y="1379"/>
                      </a:moveTo>
                      <a:cubicBezTo>
                        <a:pt x="208" y="1383"/>
                        <a:pt x="207" y="1387"/>
                        <a:pt x="207" y="1391"/>
                      </a:cubicBezTo>
                      <a:cubicBezTo>
                        <a:pt x="184" y="1387"/>
                        <a:pt x="184" y="1387"/>
                        <a:pt x="184" y="1387"/>
                      </a:cubicBezTo>
                      <a:cubicBezTo>
                        <a:pt x="185" y="1383"/>
                        <a:pt x="186" y="1378"/>
                        <a:pt x="187" y="1374"/>
                      </a:cubicBezTo>
                      <a:cubicBezTo>
                        <a:pt x="209" y="1379"/>
                        <a:pt x="209" y="1379"/>
                        <a:pt x="209" y="1379"/>
                      </a:cubicBezTo>
                      <a:moveTo>
                        <a:pt x="207" y="1395"/>
                      </a:moveTo>
                      <a:cubicBezTo>
                        <a:pt x="207" y="1400"/>
                        <a:pt x="208" y="1405"/>
                        <a:pt x="210" y="1411"/>
                      </a:cubicBezTo>
                      <a:cubicBezTo>
                        <a:pt x="180" y="1409"/>
                        <a:pt x="180" y="1409"/>
                        <a:pt x="180" y="1409"/>
                      </a:cubicBezTo>
                      <a:cubicBezTo>
                        <a:pt x="181" y="1403"/>
                        <a:pt x="182" y="1397"/>
                        <a:pt x="183" y="1391"/>
                      </a:cubicBezTo>
                      <a:cubicBezTo>
                        <a:pt x="207" y="1395"/>
                        <a:pt x="207" y="1395"/>
                        <a:pt x="207" y="1395"/>
                      </a:cubicBezTo>
                      <a:moveTo>
                        <a:pt x="211" y="1415"/>
                      </a:moveTo>
                      <a:cubicBezTo>
                        <a:pt x="213" y="1419"/>
                        <a:pt x="216" y="1423"/>
                        <a:pt x="219" y="1428"/>
                      </a:cubicBezTo>
                      <a:cubicBezTo>
                        <a:pt x="178" y="1429"/>
                        <a:pt x="178" y="1429"/>
                        <a:pt x="178" y="1429"/>
                      </a:cubicBezTo>
                      <a:cubicBezTo>
                        <a:pt x="178" y="1424"/>
                        <a:pt x="179" y="1418"/>
                        <a:pt x="179" y="1413"/>
                      </a:cubicBezTo>
                      <a:cubicBezTo>
                        <a:pt x="211" y="1415"/>
                        <a:pt x="211" y="1415"/>
                        <a:pt x="211" y="1415"/>
                      </a:cubicBezTo>
                      <a:moveTo>
                        <a:pt x="222" y="1431"/>
                      </a:moveTo>
                      <a:cubicBezTo>
                        <a:pt x="221" y="1434"/>
                        <a:pt x="220" y="1438"/>
                        <a:pt x="221" y="1442"/>
                      </a:cubicBezTo>
                      <a:cubicBezTo>
                        <a:pt x="180" y="1449"/>
                        <a:pt x="180" y="1449"/>
                        <a:pt x="180" y="1449"/>
                      </a:cubicBezTo>
                      <a:cubicBezTo>
                        <a:pt x="179" y="1444"/>
                        <a:pt x="178" y="1438"/>
                        <a:pt x="178" y="1433"/>
                      </a:cubicBezTo>
                      <a:cubicBezTo>
                        <a:pt x="222" y="1431"/>
                        <a:pt x="222" y="1431"/>
                        <a:pt x="222" y="1431"/>
                      </a:cubicBezTo>
                      <a:moveTo>
                        <a:pt x="221" y="1445"/>
                      </a:moveTo>
                      <a:cubicBezTo>
                        <a:pt x="222" y="1449"/>
                        <a:pt x="224" y="1453"/>
                        <a:pt x="227" y="1457"/>
                      </a:cubicBezTo>
                      <a:cubicBezTo>
                        <a:pt x="186" y="1473"/>
                        <a:pt x="186" y="1473"/>
                        <a:pt x="186" y="1473"/>
                      </a:cubicBezTo>
                      <a:cubicBezTo>
                        <a:pt x="184" y="1467"/>
                        <a:pt x="182" y="1460"/>
                        <a:pt x="180" y="1453"/>
                      </a:cubicBezTo>
                      <a:cubicBezTo>
                        <a:pt x="221" y="1445"/>
                        <a:pt x="221" y="1445"/>
                        <a:pt x="221" y="1445"/>
                      </a:cubicBezTo>
                      <a:moveTo>
                        <a:pt x="275" y="1385"/>
                      </a:moveTo>
                      <a:cubicBezTo>
                        <a:pt x="278" y="1389"/>
                        <a:pt x="282" y="1393"/>
                        <a:pt x="286" y="1396"/>
                      </a:cubicBezTo>
                      <a:cubicBezTo>
                        <a:pt x="285" y="1403"/>
                        <a:pt x="285" y="1411"/>
                        <a:pt x="287" y="1418"/>
                      </a:cubicBezTo>
                      <a:cubicBezTo>
                        <a:pt x="281" y="1416"/>
                        <a:pt x="276" y="1414"/>
                        <a:pt x="271" y="1413"/>
                      </a:cubicBezTo>
                      <a:cubicBezTo>
                        <a:pt x="268" y="1405"/>
                        <a:pt x="269" y="1393"/>
                        <a:pt x="275" y="1385"/>
                      </a:cubicBezTo>
                      <a:moveTo>
                        <a:pt x="423" y="1397"/>
                      </a:moveTo>
                      <a:cubicBezTo>
                        <a:pt x="430" y="1392"/>
                        <a:pt x="436" y="1387"/>
                        <a:pt x="442" y="1380"/>
                      </a:cubicBezTo>
                      <a:cubicBezTo>
                        <a:pt x="442" y="1390"/>
                        <a:pt x="448" y="1397"/>
                        <a:pt x="456" y="1398"/>
                      </a:cubicBezTo>
                      <a:cubicBezTo>
                        <a:pt x="451" y="1406"/>
                        <a:pt x="448" y="1413"/>
                        <a:pt x="446" y="1421"/>
                      </a:cubicBezTo>
                      <a:cubicBezTo>
                        <a:pt x="436" y="1419"/>
                        <a:pt x="427" y="1410"/>
                        <a:pt x="423" y="1397"/>
                      </a:cubicBezTo>
                      <a:moveTo>
                        <a:pt x="446" y="1376"/>
                      </a:moveTo>
                      <a:cubicBezTo>
                        <a:pt x="461" y="1391"/>
                        <a:pt x="461" y="1391"/>
                        <a:pt x="461" y="1391"/>
                      </a:cubicBezTo>
                      <a:cubicBezTo>
                        <a:pt x="460" y="1391"/>
                        <a:pt x="460" y="1392"/>
                        <a:pt x="459" y="1393"/>
                      </a:cubicBezTo>
                      <a:cubicBezTo>
                        <a:pt x="453" y="1391"/>
                        <a:pt x="447" y="1385"/>
                        <a:pt x="446" y="1376"/>
                      </a:cubicBezTo>
                      <a:moveTo>
                        <a:pt x="447" y="1375"/>
                      </a:moveTo>
                      <a:cubicBezTo>
                        <a:pt x="448" y="1374"/>
                        <a:pt x="449" y="1373"/>
                        <a:pt x="450" y="1372"/>
                      </a:cubicBezTo>
                      <a:cubicBezTo>
                        <a:pt x="465" y="1386"/>
                        <a:pt x="465" y="1386"/>
                        <a:pt x="465" y="1386"/>
                      </a:cubicBezTo>
                      <a:cubicBezTo>
                        <a:pt x="464" y="1387"/>
                        <a:pt x="463" y="1388"/>
                        <a:pt x="462" y="1389"/>
                      </a:cubicBezTo>
                      <a:cubicBezTo>
                        <a:pt x="447" y="1375"/>
                        <a:pt x="447" y="1375"/>
                        <a:pt x="447" y="1375"/>
                      </a:cubicBezTo>
                      <a:moveTo>
                        <a:pt x="451" y="1370"/>
                      </a:moveTo>
                      <a:cubicBezTo>
                        <a:pt x="452" y="1369"/>
                        <a:pt x="453" y="1368"/>
                        <a:pt x="453" y="1367"/>
                      </a:cubicBezTo>
                      <a:cubicBezTo>
                        <a:pt x="469" y="1382"/>
                        <a:pt x="469" y="1382"/>
                        <a:pt x="469" y="1382"/>
                      </a:cubicBezTo>
                      <a:cubicBezTo>
                        <a:pt x="468" y="1383"/>
                        <a:pt x="467" y="1384"/>
                        <a:pt x="466" y="1385"/>
                      </a:cubicBezTo>
                      <a:cubicBezTo>
                        <a:pt x="451" y="1370"/>
                        <a:pt x="451" y="1370"/>
                        <a:pt x="451" y="1370"/>
                      </a:cubicBezTo>
                      <a:moveTo>
                        <a:pt x="455" y="1365"/>
                      </a:moveTo>
                      <a:cubicBezTo>
                        <a:pt x="455" y="1364"/>
                        <a:pt x="456" y="1363"/>
                        <a:pt x="457" y="1362"/>
                      </a:cubicBezTo>
                      <a:cubicBezTo>
                        <a:pt x="474" y="1378"/>
                        <a:pt x="474" y="1378"/>
                        <a:pt x="474" y="1378"/>
                      </a:cubicBezTo>
                      <a:cubicBezTo>
                        <a:pt x="473" y="1379"/>
                        <a:pt x="471" y="1380"/>
                        <a:pt x="470" y="1381"/>
                      </a:cubicBezTo>
                      <a:cubicBezTo>
                        <a:pt x="455" y="1365"/>
                        <a:pt x="455" y="1365"/>
                        <a:pt x="455" y="1365"/>
                      </a:cubicBezTo>
                      <a:moveTo>
                        <a:pt x="458" y="1361"/>
                      </a:moveTo>
                      <a:cubicBezTo>
                        <a:pt x="459" y="1359"/>
                        <a:pt x="460" y="1358"/>
                        <a:pt x="461" y="1357"/>
                      </a:cubicBezTo>
                      <a:cubicBezTo>
                        <a:pt x="479" y="1374"/>
                        <a:pt x="479" y="1374"/>
                        <a:pt x="479" y="1374"/>
                      </a:cubicBezTo>
                      <a:cubicBezTo>
                        <a:pt x="478" y="1375"/>
                        <a:pt x="476" y="1376"/>
                        <a:pt x="475" y="1377"/>
                      </a:cubicBezTo>
                      <a:cubicBezTo>
                        <a:pt x="458" y="1361"/>
                        <a:pt x="458" y="1361"/>
                        <a:pt x="458" y="1361"/>
                      </a:cubicBezTo>
                      <a:moveTo>
                        <a:pt x="462" y="1355"/>
                      </a:moveTo>
                      <a:cubicBezTo>
                        <a:pt x="463" y="1354"/>
                        <a:pt x="464" y="1353"/>
                        <a:pt x="465" y="1352"/>
                      </a:cubicBezTo>
                      <a:cubicBezTo>
                        <a:pt x="485" y="1371"/>
                        <a:pt x="485" y="1371"/>
                        <a:pt x="485" y="1371"/>
                      </a:cubicBezTo>
                      <a:cubicBezTo>
                        <a:pt x="483" y="1371"/>
                        <a:pt x="482" y="1372"/>
                        <a:pt x="480" y="1373"/>
                      </a:cubicBezTo>
                      <a:cubicBezTo>
                        <a:pt x="462" y="1355"/>
                        <a:pt x="462" y="1355"/>
                        <a:pt x="462" y="1355"/>
                      </a:cubicBezTo>
                      <a:moveTo>
                        <a:pt x="466" y="1350"/>
                      </a:moveTo>
                      <a:cubicBezTo>
                        <a:pt x="467" y="1349"/>
                        <a:pt x="468" y="1347"/>
                        <a:pt x="469" y="1345"/>
                      </a:cubicBezTo>
                      <a:cubicBezTo>
                        <a:pt x="475" y="1353"/>
                        <a:pt x="482" y="1361"/>
                        <a:pt x="491" y="1367"/>
                      </a:cubicBezTo>
                      <a:cubicBezTo>
                        <a:pt x="489" y="1368"/>
                        <a:pt x="488" y="1369"/>
                        <a:pt x="486" y="1370"/>
                      </a:cubicBezTo>
                      <a:cubicBezTo>
                        <a:pt x="466" y="1350"/>
                        <a:pt x="466" y="1350"/>
                        <a:pt x="466" y="1350"/>
                      </a:cubicBezTo>
                      <a:moveTo>
                        <a:pt x="681" y="1120"/>
                      </a:moveTo>
                      <a:cubicBezTo>
                        <a:pt x="691" y="1106"/>
                        <a:pt x="705" y="1098"/>
                        <a:pt x="719" y="1097"/>
                      </a:cubicBezTo>
                      <a:cubicBezTo>
                        <a:pt x="727" y="1107"/>
                        <a:pt x="736" y="1117"/>
                        <a:pt x="749" y="1126"/>
                      </a:cubicBezTo>
                      <a:cubicBezTo>
                        <a:pt x="768" y="1157"/>
                        <a:pt x="780" y="1200"/>
                        <a:pt x="777" y="1235"/>
                      </a:cubicBezTo>
                      <a:cubicBezTo>
                        <a:pt x="767" y="1240"/>
                        <a:pt x="757" y="1247"/>
                        <a:pt x="749" y="1256"/>
                      </a:cubicBezTo>
                      <a:cubicBezTo>
                        <a:pt x="749" y="1220"/>
                        <a:pt x="731" y="1181"/>
                        <a:pt x="681" y="1120"/>
                      </a:cubicBezTo>
                      <a:moveTo>
                        <a:pt x="777" y="1175"/>
                      </a:moveTo>
                      <a:cubicBezTo>
                        <a:pt x="793" y="1183"/>
                        <a:pt x="811" y="1190"/>
                        <a:pt x="832" y="1188"/>
                      </a:cubicBezTo>
                      <a:cubicBezTo>
                        <a:pt x="831" y="1205"/>
                        <a:pt x="831" y="1205"/>
                        <a:pt x="831" y="1205"/>
                      </a:cubicBezTo>
                      <a:cubicBezTo>
                        <a:pt x="813" y="1206"/>
                        <a:pt x="798" y="1205"/>
                        <a:pt x="782" y="1200"/>
                      </a:cubicBezTo>
                      <a:cubicBezTo>
                        <a:pt x="781" y="1192"/>
                        <a:pt x="779" y="1183"/>
                        <a:pt x="777" y="1175"/>
                      </a:cubicBezTo>
                      <a:moveTo>
                        <a:pt x="821" y="1257"/>
                      </a:moveTo>
                      <a:cubicBezTo>
                        <a:pt x="833" y="1256"/>
                        <a:pt x="845" y="1253"/>
                        <a:pt x="856" y="1248"/>
                      </a:cubicBezTo>
                      <a:cubicBezTo>
                        <a:pt x="865" y="1255"/>
                        <a:pt x="876" y="1264"/>
                        <a:pt x="888" y="1273"/>
                      </a:cubicBezTo>
                      <a:cubicBezTo>
                        <a:pt x="882" y="1278"/>
                        <a:pt x="873" y="1282"/>
                        <a:pt x="864" y="1286"/>
                      </a:cubicBezTo>
                      <a:cubicBezTo>
                        <a:pt x="866" y="1273"/>
                        <a:pt x="850" y="1261"/>
                        <a:pt x="834" y="1267"/>
                      </a:cubicBezTo>
                      <a:cubicBezTo>
                        <a:pt x="818" y="1273"/>
                        <a:pt x="805" y="1284"/>
                        <a:pt x="796" y="1299"/>
                      </a:cubicBezTo>
                      <a:cubicBezTo>
                        <a:pt x="791" y="1299"/>
                        <a:pt x="787" y="1299"/>
                        <a:pt x="782" y="1298"/>
                      </a:cubicBezTo>
                      <a:cubicBezTo>
                        <a:pt x="790" y="1288"/>
                        <a:pt x="799" y="1281"/>
                        <a:pt x="808" y="1274"/>
                      </a:cubicBezTo>
                      <a:cubicBezTo>
                        <a:pt x="815" y="1269"/>
                        <a:pt x="819" y="1263"/>
                        <a:pt x="821" y="1257"/>
                      </a:cubicBezTo>
                      <a:moveTo>
                        <a:pt x="854" y="1240"/>
                      </a:moveTo>
                      <a:cubicBezTo>
                        <a:pt x="855" y="1179"/>
                        <a:pt x="855" y="1179"/>
                        <a:pt x="855" y="1179"/>
                      </a:cubicBezTo>
                      <a:cubicBezTo>
                        <a:pt x="861" y="1183"/>
                        <a:pt x="861" y="1183"/>
                        <a:pt x="861" y="1183"/>
                      </a:cubicBezTo>
                      <a:cubicBezTo>
                        <a:pt x="860" y="1244"/>
                        <a:pt x="860" y="1244"/>
                        <a:pt x="860" y="1244"/>
                      </a:cubicBezTo>
                      <a:cubicBezTo>
                        <a:pt x="854" y="1240"/>
                        <a:pt x="854" y="1240"/>
                        <a:pt x="854" y="1240"/>
                      </a:cubicBezTo>
                      <a:moveTo>
                        <a:pt x="863" y="1246"/>
                      </a:moveTo>
                      <a:cubicBezTo>
                        <a:pt x="864" y="1185"/>
                        <a:pt x="864" y="1185"/>
                        <a:pt x="864" y="1185"/>
                      </a:cubicBezTo>
                      <a:cubicBezTo>
                        <a:pt x="870" y="1189"/>
                        <a:pt x="870" y="1189"/>
                        <a:pt x="870" y="1189"/>
                      </a:cubicBezTo>
                      <a:cubicBezTo>
                        <a:pt x="869" y="1251"/>
                        <a:pt x="869" y="1251"/>
                        <a:pt x="869" y="1251"/>
                      </a:cubicBezTo>
                      <a:cubicBezTo>
                        <a:pt x="863" y="1246"/>
                        <a:pt x="863" y="1246"/>
                        <a:pt x="863" y="1246"/>
                      </a:cubicBezTo>
                      <a:moveTo>
                        <a:pt x="872" y="1254"/>
                      </a:moveTo>
                      <a:cubicBezTo>
                        <a:pt x="873" y="1192"/>
                        <a:pt x="873" y="1192"/>
                        <a:pt x="873" y="1192"/>
                      </a:cubicBezTo>
                      <a:cubicBezTo>
                        <a:pt x="880" y="1197"/>
                        <a:pt x="880" y="1197"/>
                        <a:pt x="880" y="1197"/>
                      </a:cubicBezTo>
                      <a:cubicBezTo>
                        <a:pt x="879" y="1259"/>
                        <a:pt x="879" y="1259"/>
                        <a:pt x="879" y="1259"/>
                      </a:cubicBezTo>
                      <a:cubicBezTo>
                        <a:pt x="872" y="1254"/>
                        <a:pt x="872" y="1254"/>
                        <a:pt x="872" y="1254"/>
                      </a:cubicBezTo>
                      <a:moveTo>
                        <a:pt x="951" y="1322"/>
                      </a:moveTo>
                      <a:cubicBezTo>
                        <a:pt x="939" y="1321"/>
                        <a:pt x="921" y="1322"/>
                        <a:pt x="901" y="1324"/>
                      </a:cubicBezTo>
                      <a:cubicBezTo>
                        <a:pt x="901" y="1320"/>
                        <a:pt x="899" y="1317"/>
                        <a:pt x="896" y="1314"/>
                      </a:cubicBezTo>
                      <a:cubicBezTo>
                        <a:pt x="886" y="1303"/>
                        <a:pt x="872" y="1300"/>
                        <a:pt x="861" y="1309"/>
                      </a:cubicBezTo>
                      <a:cubicBezTo>
                        <a:pt x="853" y="1314"/>
                        <a:pt x="850" y="1322"/>
                        <a:pt x="850" y="1331"/>
                      </a:cubicBezTo>
                      <a:cubicBezTo>
                        <a:pt x="842" y="1332"/>
                        <a:pt x="834" y="1334"/>
                        <a:pt x="826" y="1336"/>
                      </a:cubicBezTo>
                      <a:cubicBezTo>
                        <a:pt x="826" y="1334"/>
                        <a:pt x="826" y="1332"/>
                        <a:pt x="827" y="1330"/>
                      </a:cubicBezTo>
                      <a:cubicBezTo>
                        <a:pt x="828" y="1312"/>
                        <a:pt x="842" y="1307"/>
                        <a:pt x="854" y="1300"/>
                      </a:cubicBezTo>
                      <a:cubicBezTo>
                        <a:pt x="857" y="1298"/>
                        <a:pt x="859" y="1295"/>
                        <a:pt x="861" y="1292"/>
                      </a:cubicBezTo>
                      <a:cubicBezTo>
                        <a:pt x="874" y="1288"/>
                        <a:pt x="884" y="1282"/>
                        <a:pt x="892" y="1276"/>
                      </a:cubicBezTo>
                      <a:cubicBezTo>
                        <a:pt x="913" y="1292"/>
                        <a:pt x="935" y="1309"/>
                        <a:pt x="951" y="1322"/>
                      </a:cubicBezTo>
                      <a:moveTo>
                        <a:pt x="894" y="1270"/>
                      </a:moveTo>
                      <a:cubicBezTo>
                        <a:pt x="895" y="1208"/>
                        <a:pt x="895" y="1208"/>
                        <a:pt x="895" y="1208"/>
                      </a:cubicBezTo>
                      <a:cubicBezTo>
                        <a:pt x="901" y="1213"/>
                        <a:pt x="901" y="1213"/>
                        <a:pt x="901" y="1213"/>
                      </a:cubicBezTo>
                      <a:cubicBezTo>
                        <a:pt x="902" y="1276"/>
                        <a:pt x="902" y="1276"/>
                        <a:pt x="902" y="1276"/>
                      </a:cubicBezTo>
                      <a:cubicBezTo>
                        <a:pt x="894" y="1270"/>
                        <a:pt x="894" y="1270"/>
                        <a:pt x="894" y="1270"/>
                      </a:cubicBezTo>
                      <a:moveTo>
                        <a:pt x="904" y="1215"/>
                      </a:moveTo>
                      <a:cubicBezTo>
                        <a:pt x="911" y="1220"/>
                        <a:pt x="911" y="1220"/>
                        <a:pt x="911" y="1220"/>
                      </a:cubicBezTo>
                      <a:cubicBezTo>
                        <a:pt x="911" y="1284"/>
                        <a:pt x="911" y="1284"/>
                        <a:pt x="911" y="1284"/>
                      </a:cubicBezTo>
                      <a:cubicBezTo>
                        <a:pt x="905" y="1279"/>
                        <a:pt x="905" y="1279"/>
                        <a:pt x="905" y="1279"/>
                      </a:cubicBezTo>
                      <a:cubicBezTo>
                        <a:pt x="904" y="1215"/>
                        <a:pt x="904" y="1215"/>
                        <a:pt x="904" y="1215"/>
                      </a:cubicBezTo>
                      <a:moveTo>
                        <a:pt x="914" y="1222"/>
                      </a:moveTo>
                      <a:cubicBezTo>
                        <a:pt x="920" y="1227"/>
                        <a:pt x="920" y="1227"/>
                        <a:pt x="920" y="1227"/>
                      </a:cubicBezTo>
                      <a:cubicBezTo>
                        <a:pt x="920" y="1291"/>
                        <a:pt x="920" y="1291"/>
                        <a:pt x="920" y="1291"/>
                      </a:cubicBezTo>
                      <a:cubicBezTo>
                        <a:pt x="914" y="1286"/>
                        <a:pt x="914" y="1286"/>
                        <a:pt x="914" y="1286"/>
                      </a:cubicBezTo>
                      <a:cubicBezTo>
                        <a:pt x="914" y="1222"/>
                        <a:pt x="914" y="1222"/>
                        <a:pt x="914" y="1222"/>
                      </a:cubicBezTo>
                      <a:moveTo>
                        <a:pt x="923" y="1229"/>
                      </a:moveTo>
                      <a:cubicBezTo>
                        <a:pt x="930" y="1234"/>
                        <a:pt x="930" y="1234"/>
                        <a:pt x="930" y="1234"/>
                      </a:cubicBezTo>
                      <a:cubicBezTo>
                        <a:pt x="930" y="1299"/>
                        <a:pt x="930" y="1299"/>
                        <a:pt x="930" y="1299"/>
                      </a:cubicBezTo>
                      <a:cubicBezTo>
                        <a:pt x="923" y="1293"/>
                        <a:pt x="923" y="1293"/>
                        <a:pt x="923" y="1293"/>
                      </a:cubicBezTo>
                      <a:cubicBezTo>
                        <a:pt x="923" y="1229"/>
                        <a:pt x="923" y="1229"/>
                        <a:pt x="923" y="1229"/>
                      </a:cubicBezTo>
                      <a:moveTo>
                        <a:pt x="933" y="1236"/>
                      </a:moveTo>
                      <a:cubicBezTo>
                        <a:pt x="940" y="1241"/>
                        <a:pt x="940" y="1241"/>
                        <a:pt x="940" y="1241"/>
                      </a:cubicBezTo>
                      <a:cubicBezTo>
                        <a:pt x="940" y="1306"/>
                        <a:pt x="940" y="1306"/>
                        <a:pt x="940" y="1306"/>
                      </a:cubicBezTo>
                      <a:cubicBezTo>
                        <a:pt x="938" y="1305"/>
                        <a:pt x="936" y="1303"/>
                        <a:pt x="933" y="1301"/>
                      </a:cubicBezTo>
                      <a:cubicBezTo>
                        <a:pt x="933" y="1236"/>
                        <a:pt x="933" y="1236"/>
                        <a:pt x="933" y="1236"/>
                      </a:cubicBezTo>
                      <a:moveTo>
                        <a:pt x="943" y="1244"/>
                      </a:moveTo>
                      <a:cubicBezTo>
                        <a:pt x="950" y="1249"/>
                        <a:pt x="950" y="1249"/>
                        <a:pt x="950" y="1249"/>
                      </a:cubicBezTo>
                      <a:cubicBezTo>
                        <a:pt x="950" y="1314"/>
                        <a:pt x="950" y="1314"/>
                        <a:pt x="950" y="1314"/>
                      </a:cubicBezTo>
                      <a:cubicBezTo>
                        <a:pt x="948" y="1312"/>
                        <a:pt x="946" y="1311"/>
                        <a:pt x="943" y="1309"/>
                      </a:cubicBezTo>
                      <a:cubicBezTo>
                        <a:pt x="943" y="1244"/>
                        <a:pt x="943" y="1244"/>
                        <a:pt x="943" y="1244"/>
                      </a:cubicBezTo>
                      <a:moveTo>
                        <a:pt x="840" y="1368"/>
                      </a:moveTo>
                      <a:cubicBezTo>
                        <a:pt x="857" y="1379"/>
                        <a:pt x="842" y="1397"/>
                        <a:pt x="830" y="1392"/>
                      </a:cubicBezTo>
                      <a:cubicBezTo>
                        <a:pt x="804" y="1381"/>
                        <a:pt x="791" y="1355"/>
                        <a:pt x="794" y="1328"/>
                      </a:cubicBezTo>
                      <a:cubicBezTo>
                        <a:pt x="797" y="1306"/>
                        <a:pt x="810" y="1281"/>
                        <a:pt x="834" y="1272"/>
                      </a:cubicBezTo>
                      <a:cubicBezTo>
                        <a:pt x="853" y="1265"/>
                        <a:pt x="868" y="1282"/>
                        <a:pt x="846" y="1297"/>
                      </a:cubicBezTo>
                      <a:cubicBezTo>
                        <a:pt x="836" y="1304"/>
                        <a:pt x="822" y="1311"/>
                        <a:pt x="821" y="1328"/>
                      </a:cubicBezTo>
                      <a:cubicBezTo>
                        <a:pt x="818" y="1349"/>
                        <a:pt x="827" y="1358"/>
                        <a:pt x="840" y="1368"/>
                      </a:cubicBezTo>
                      <a:moveTo>
                        <a:pt x="827" y="1342"/>
                      </a:moveTo>
                      <a:cubicBezTo>
                        <a:pt x="835" y="1340"/>
                        <a:pt x="843" y="1338"/>
                        <a:pt x="852" y="1337"/>
                      </a:cubicBezTo>
                      <a:cubicBezTo>
                        <a:pt x="857" y="1352"/>
                        <a:pt x="878" y="1360"/>
                        <a:pt x="892" y="1350"/>
                      </a:cubicBezTo>
                      <a:cubicBezTo>
                        <a:pt x="898" y="1345"/>
                        <a:pt x="902" y="1337"/>
                        <a:pt x="902" y="1330"/>
                      </a:cubicBezTo>
                      <a:cubicBezTo>
                        <a:pt x="919" y="1328"/>
                        <a:pt x="934" y="1328"/>
                        <a:pt x="946" y="1328"/>
                      </a:cubicBezTo>
                      <a:cubicBezTo>
                        <a:pt x="925" y="1344"/>
                        <a:pt x="901" y="1363"/>
                        <a:pt x="880" y="1378"/>
                      </a:cubicBezTo>
                      <a:cubicBezTo>
                        <a:pt x="873" y="1377"/>
                        <a:pt x="865" y="1376"/>
                        <a:pt x="857" y="1376"/>
                      </a:cubicBezTo>
                      <a:cubicBezTo>
                        <a:pt x="856" y="1372"/>
                        <a:pt x="854" y="1368"/>
                        <a:pt x="849" y="1365"/>
                      </a:cubicBezTo>
                      <a:cubicBezTo>
                        <a:pt x="838" y="1356"/>
                        <a:pt x="829" y="1354"/>
                        <a:pt x="827" y="1342"/>
                      </a:cubicBezTo>
                      <a:moveTo>
                        <a:pt x="864" y="1313"/>
                      </a:moveTo>
                      <a:cubicBezTo>
                        <a:pt x="872" y="1307"/>
                        <a:pt x="885" y="1309"/>
                        <a:pt x="891" y="1318"/>
                      </a:cubicBezTo>
                      <a:cubicBezTo>
                        <a:pt x="898" y="1327"/>
                        <a:pt x="897" y="1339"/>
                        <a:pt x="888" y="1345"/>
                      </a:cubicBezTo>
                      <a:cubicBezTo>
                        <a:pt x="880" y="1351"/>
                        <a:pt x="867" y="1349"/>
                        <a:pt x="860" y="1341"/>
                      </a:cubicBezTo>
                      <a:cubicBezTo>
                        <a:pt x="853" y="1332"/>
                        <a:pt x="855" y="1319"/>
                        <a:pt x="864" y="1313"/>
                      </a:cubicBezTo>
                      <a:moveTo>
                        <a:pt x="891" y="1268"/>
                      </a:moveTo>
                      <a:cubicBezTo>
                        <a:pt x="882" y="1261"/>
                        <a:pt x="882" y="1261"/>
                        <a:pt x="882" y="1261"/>
                      </a:cubicBezTo>
                      <a:cubicBezTo>
                        <a:pt x="883" y="1199"/>
                        <a:pt x="883" y="1199"/>
                        <a:pt x="883" y="1199"/>
                      </a:cubicBezTo>
                      <a:cubicBezTo>
                        <a:pt x="892" y="1206"/>
                        <a:pt x="892" y="1206"/>
                        <a:pt x="892" y="1206"/>
                      </a:cubicBezTo>
                      <a:cubicBezTo>
                        <a:pt x="891" y="1268"/>
                        <a:pt x="891" y="1268"/>
                        <a:pt x="891" y="1268"/>
                      </a:cubicBezTo>
                      <a:moveTo>
                        <a:pt x="793" y="1305"/>
                      </a:moveTo>
                      <a:cubicBezTo>
                        <a:pt x="789" y="1312"/>
                        <a:pt x="787" y="1320"/>
                        <a:pt x="785" y="1329"/>
                      </a:cubicBezTo>
                      <a:cubicBezTo>
                        <a:pt x="785" y="1336"/>
                        <a:pt x="785" y="1343"/>
                        <a:pt x="785" y="1348"/>
                      </a:cubicBezTo>
                      <a:cubicBezTo>
                        <a:pt x="780" y="1351"/>
                        <a:pt x="774" y="1353"/>
                        <a:pt x="769" y="1355"/>
                      </a:cubicBezTo>
                      <a:cubicBezTo>
                        <a:pt x="765" y="1334"/>
                        <a:pt x="770" y="1317"/>
                        <a:pt x="779" y="1303"/>
                      </a:cubicBezTo>
                      <a:cubicBezTo>
                        <a:pt x="783" y="1304"/>
                        <a:pt x="788" y="1304"/>
                        <a:pt x="793" y="1305"/>
                      </a:cubicBezTo>
                      <a:moveTo>
                        <a:pt x="786" y="1354"/>
                      </a:moveTo>
                      <a:cubicBezTo>
                        <a:pt x="789" y="1363"/>
                        <a:pt x="794" y="1371"/>
                        <a:pt x="801" y="1378"/>
                      </a:cubicBezTo>
                      <a:cubicBezTo>
                        <a:pt x="794" y="1379"/>
                        <a:pt x="787" y="1381"/>
                        <a:pt x="781" y="1383"/>
                      </a:cubicBezTo>
                      <a:cubicBezTo>
                        <a:pt x="776" y="1376"/>
                        <a:pt x="772" y="1369"/>
                        <a:pt x="770" y="1360"/>
                      </a:cubicBezTo>
                      <a:cubicBezTo>
                        <a:pt x="776" y="1358"/>
                        <a:pt x="781" y="1356"/>
                        <a:pt x="786" y="1354"/>
                      </a:cubicBezTo>
                      <a:moveTo>
                        <a:pt x="806" y="1383"/>
                      </a:moveTo>
                      <a:cubicBezTo>
                        <a:pt x="813" y="1388"/>
                        <a:pt x="821" y="1393"/>
                        <a:pt x="830" y="1398"/>
                      </a:cubicBezTo>
                      <a:cubicBezTo>
                        <a:pt x="841" y="1403"/>
                        <a:pt x="856" y="1393"/>
                        <a:pt x="857" y="1381"/>
                      </a:cubicBezTo>
                      <a:cubicBezTo>
                        <a:pt x="863" y="1381"/>
                        <a:pt x="869" y="1382"/>
                        <a:pt x="875" y="1383"/>
                      </a:cubicBezTo>
                      <a:cubicBezTo>
                        <a:pt x="865" y="1390"/>
                        <a:pt x="856" y="1397"/>
                        <a:pt x="849" y="1403"/>
                      </a:cubicBezTo>
                      <a:cubicBezTo>
                        <a:pt x="849" y="1407"/>
                        <a:pt x="849" y="1414"/>
                        <a:pt x="849" y="1420"/>
                      </a:cubicBezTo>
                      <a:cubicBezTo>
                        <a:pt x="844" y="1420"/>
                        <a:pt x="838" y="1419"/>
                        <a:pt x="832" y="1420"/>
                      </a:cubicBezTo>
                      <a:cubicBezTo>
                        <a:pt x="830" y="1415"/>
                        <a:pt x="825" y="1411"/>
                        <a:pt x="817" y="1409"/>
                      </a:cubicBezTo>
                      <a:cubicBezTo>
                        <a:pt x="804" y="1405"/>
                        <a:pt x="793" y="1397"/>
                        <a:pt x="785" y="1387"/>
                      </a:cubicBezTo>
                      <a:cubicBezTo>
                        <a:pt x="792" y="1385"/>
                        <a:pt x="799" y="1384"/>
                        <a:pt x="806" y="1383"/>
                      </a:cubicBezTo>
                      <a:moveTo>
                        <a:pt x="855" y="1412"/>
                      </a:moveTo>
                      <a:cubicBezTo>
                        <a:pt x="857" y="1414"/>
                        <a:pt x="859" y="1416"/>
                        <a:pt x="862" y="1418"/>
                      </a:cubicBezTo>
                      <a:cubicBezTo>
                        <a:pt x="864" y="1499"/>
                        <a:pt x="864" y="1499"/>
                        <a:pt x="864" y="1499"/>
                      </a:cubicBezTo>
                      <a:cubicBezTo>
                        <a:pt x="862" y="1497"/>
                        <a:pt x="859" y="1495"/>
                        <a:pt x="858" y="1494"/>
                      </a:cubicBezTo>
                      <a:cubicBezTo>
                        <a:pt x="856" y="1474"/>
                        <a:pt x="855" y="1435"/>
                        <a:pt x="855" y="1412"/>
                      </a:cubicBezTo>
                      <a:moveTo>
                        <a:pt x="849" y="1451"/>
                      </a:moveTo>
                      <a:cubicBezTo>
                        <a:pt x="847" y="1451"/>
                        <a:pt x="846" y="1450"/>
                        <a:pt x="844" y="1450"/>
                      </a:cubicBezTo>
                      <a:cubicBezTo>
                        <a:pt x="842" y="1427"/>
                        <a:pt x="842" y="1427"/>
                        <a:pt x="842" y="1427"/>
                      </a:cubicBezTo>
                      <a:cubicBezTo>
                        <a:pt x="844" y="1427"/>
                        <a:pt x="847" y="1427"/>
                        <a:pt x="849" y="1427"/>
                      </a:cubicBezTo>
                      <a:cubicBezTo>
                        <a:pt x="849" y="1435"/>
                        <a:pt x="849" y="1443"/>
                        <a:pt x="849" y="1451"/>
                      </a:cubicBezTo>
                      <a:moveTo>
                        <a:pt x="841" y="1450"/>
                      </a:moveTo>
                      <a:cubicBezTo>
                        <a:pt x="839" y="1450"/>
                        <a:pt x="837" y="1450"/>
                        <a:pt x="835" y="1450"/>
                      </a:cubicBezTo>
                      <a:cubicBezTo>
                        <a:pt x="833" y="1435"/>
                        <a:pt x="833" y="1435"/>
                        <a:pt x="833" y="1435"/>
                      </a:cubicBezTo>
                      <a:cubicBezTo>
                        <a:pt x="834" y="1432"/>
                        <a:pt x="834" y="1429"/>
                        <a:pt x="834" y="1427"/>
                      </a:cubicBezTo>
                      <a:cubicBezTo>
                        <a:pt x="836" y="1427"/>
                        <a:pt x="838" y="1427"/>
                        <a:pt x="839" y="1427"/>
                      </a:cubicBezTo>
                      <a:cubicBezTo>
                        <a:pt x="841" y="1450"/>
                        <a:pt x="841" y="1450"/>
                        <a:pt x="841" y="1450"/>
                      </a:cubicBezTo>
                      <a:moveTo>
                        <a:pt x="831" y="1439"/>
                      </a:moveTo>
                      <a:cubicBezTo>
                        <a:pt x="832" y="1450"/>
                        <a:pt x="832" y="1450"/>
                        <a:pt x="832" y="1450"/>
                      </a:cubicBezTo>
                      <a:cubicBezTo>
                        <a:pt x="829" y="1450"/>
                        <a:pt x="827" y="1451"/>
                        <a:pt x="824" y="1451"/>
                      </a:cubicBezTo>
                      <a:cubicBezTo>
                        <a:pt x="823" y="1446"/>
                        <a:pt x="823" y="1446"/>
                        <a:pt x="823" y="1446"/>
                      </a:cubicBezTo>
                      <a:cubicBezTo>
                        <a:pt x="826" y="1444"/>
                        <a:pt x="829" y="1442"/>
                        <a:pt x="831" y="1439"/>
                      </a:cubicBezTo>
                      <a:moveTo>
                        <a:pt x="752" y="1576"/>
                      </a:moveTo>
                      <a:cubicBezTo>
                        <a:pt x="743" y="1587"/>
                        <a:pt x="743" y="1587"/>
                        <a:pt x="743" y="1587"/>
                      </a:cubicBezTo>
                      <a:cubicBezTo>
                        <a:pt x="712" y="1535"/>
                        <a:pt x="738" y="1487"/>
                        <a:pt x="771" y="1464"/>
                      </a:cubicBezTo>
                      <a:cubicBezTo>
                        <a:pt x="777" y="1470"/>
                        <a:pt x="777" y="1470"/>
                        <a:pt x="777" y="1470"/>
                      </a:cubicBezTo>
                      <a:cubicBezTo>
                        <a:pt x="749" y="1492"/>
                        <a:pt x="734" y="1529"/>
                        <a:pt x="752" y="1576"/>
                      </a:cubicBezTo>
                      <a:moveTo>
                        <a:pt x="800" y="1457"/>
                      </a:moveTo>
                      <a:cubicBezTo>
                        <a:pt x="796" y="1449"/>
                        <a:pt x="796" y="1449"/>
                        <a:pt x="796" y="1449"/>
                      </a:cubicBezTo>
                      <a:cubicBezTo>
                        <a:pt x="797" y="1449"/>
                        <a:pt x="798" y="1449"/>
                        <a:pt x="800" y="1450"/>
                      </a:cubicBezTo>
                      <a:cubicBezTo>
                        <a:pt x="802" y="1450"/>
                        <a:pt x="805" y="1451"/>
                        <a:pt x="808" y="1451"/>
                      </a:cubicBezTo>
                      <a:cubicBezTo>
                        <a:pt x="809" y="1454"/>
                        <a:pt x="809" y="1454"/>
                        <a:pt x="809" y="1454"/>
                      </a:cubicBezTo>
                      <a:cubicBezTo>
                        <a:pt x="806" y="1455"/>
                        <a:pt x="803" y="1456"/>
                        <a:pt x="800" y="1457"/>
                      </a:cubicBezTo>
                      <a:moveTo>
                        <a:pt x="797" y="1458"/>
                      </a:moveTo>
                      <a:cubicBezTo>
                        <a:pt x="794" y="1459"/>
                        <a:pt x="792" y="1461"/>
                        <a:pt x="789" y="1462"/>
                      </a:cubicBezTo>
                      <a:cubicBezTo>
                        <a:pt x="778" y="1446"/>
                        <a:pt x="778" y="1446"/>
                        <a:pt x="778" y="1446"/>
                      </a:cubicBezTo>
                      <a:cubicBezTo>
                        <a:pt x="779" y="1445"/>
                        <a:pt x="780" y="1445"/>
                        <a:pt x="781" y="1444"/>
                      </a:cubicBezTo>
                      <a:cubicBezTo>
                        <a:pt x="785" y="1445"/>
                        <a:pt x="789" y="1447"/>
                        <a:pt x="793" y="1448"/>
                      </a:cubicBezTo>
                      <a:cubicBezTo>
                        <a:pt x="797" y="1458"/>
                        <a:pt x="797" y="1458"/>
                        <a:pt x="797" y="1458"/>
                      </a:cubicBezTo>
                      <a:moveTo>
                        <a:pt x="787" y="1463"/>
                      </a:moveTo>
                      <a:cubicBezTo>
                        <a:pt x="784" y="1465"/>
                        <a:pt x="782" y="1466"/>
                        <a:pt x="780" y="1468"/>
                      </a:cubicBezTo>
                      <a:cubicBezTo>
                        <a:pt x="767" y="1454"/>
                        <a:pt x="767" y="1454"/>
                        <a:pt x="767" y="1454"/>
                      </a:cubicBezTo>
                      <a:cubicBezTo>
                        <a:pt x="770" y="1452"/>
                        <a:pt x="773" y="1449"/>
                        <a:pt x="776" y="1447"/>
                      </a:cubicBezTo>
                      <a:cubicBezTo>
                        <a:pt x="787" y="1463"/>
                        <a:pt x="787" y="1463"/>
                        <a:pt x="787" y="1463"/>
                      </a:cubicBezTo>
                      <a:moveTo>
                        <a:pt x="769" y="1462"/>
                      </a:moveTo>
                      <a:cubicBezTo>
                        <a:pt x="734" y="1485"/>
                        <a:pt x="707" y="1536"/>
                        <a:pt x="739" y="1591"/>
                      </a:cubicBezTo>
                      <a:cubicBezTo>
                        <a:pt x="732" y="1599"/>
                        <a:pt x="732" y="1599"/>
                        <a:pt x="732" y="1599"/>
                      </a:cubicBezTo>
                      <a:cubicBezTo>
                        <a:pt x="716" y="1584"/>
                        <a:pt x="709" y="1563"/>
                        <a:pt x="710" y="1543"/>
                      </a:cubicBezTo>
                      <a:cubicBezTo>
                        <a:pt x="712" y="1506"/>
                        <a:pt x="727" y="1482"/>
                        <a:pt x="764" y="1456"/>
                      </a:cubicBezTo>
                      <a:cubicBezTo>
                        <a:pt x="769" y="1462"/>
                        <a:pt x="769" y="1462"/>
                        <a:pt x="769" y="1462"/>
                      </a:cubicBezTo>
                      <a:moveTo>
                        <a:pt x="769" y="1566"/>
                      </a:moveTo>
                      <a:cubicBezTo>
                        <a:pt x="770" y="1569"/>
                        <a:pt x="772" y="1572"/>
                        <a:pt x="774" y="1575"/>
                      </a:cubicBezTo>
                      <a:cubicBezTo>
                        <a:pt x="753" y="1613"/>
                        <a:pt x="753" y="1613"/>
                        <a:pt x="753" y="1613"/>
                      </a:cubicBezTo>
                      <a:cubicBezTo>
                        <a:pt x="747" y="1610"/>
                        <a:pt x="741" y="1607"/>
                        <a:pt x="736" y="1602"/>
                      </a:cubicBezTo>
                      <a:cubicBezTo>
                        <a:pt x="769" y="1566"/>
                        <a:pt x="769" y="1566"/>
                        <a:pt x="769" y="1566"/>
                      </a:cubicBezTo>
                      <a:moveTo>
                        <a:pt x="777" y="1578"/>
                      </a:moveTo>
                      <a:cubicBezTo>
                        <a:pt x="779" y="1581"/>
                        <a:pt x="782" y="1583"/>
                        <a:pt x="785" y="1586"/>
                      </a:cubicBezTo>
                      <a:cubicBezTo>
                        <a:pt x="774" y="1620"/>
                        <a:pt x="774" y="1620"/>
                        <a:pt x="774" y="1620"/>
                      </a:cubicBezTo>
                      <a:cubicBezTo>
                        <a:pt x="768" y="1619"/>
                        <a:pt x="762" y="1617"/>
                        <a:pt x="757" y="1615"/>
                      </a:cubicBezTo>
                      <a:cubicBezTo>
                        <a:pt x="777" y="1578"/>
                        <a:pt x="777" y="1578"/>
                        <a:pt x="777" y="1578"/>
                      </a:cubicBezTo>
                      <a:moveTo>
                        <a:pt x="788" y="1588"/>
                      </a:moveTo>
                      <a:cubicBezTo>
                        <a:pt x="791" y="1590"/>
                        <a:pt x="794" y="1593"/>
                        <a:pt x="798" y="1594"/>
                      </a:cubicBezTo>
                      <a:cubicBezTo>
                        <a:pt x="795" y="1623"/>
                        <a:pt x="795" y="1623"/>
                        <a:pt x="795" y="1623"/>
                      </a:cubicBezTo>
                      <a:cubicBezTo>
                        <a:pt x="789" y="1623"/>
                        <a:pt x="783" y="1622"/>
                        <a:pt x="777" y="1621"/>
                      </a:cubicBezTo>
                      <a:cubicBezTo>
                        <a:pt x="788" y="1588"/>
                        <a:pt x="788" y="1588"/>
                        <a:pt x="788" y="1588"/>
                      </a:cubicBezTo>
                      <a:moveTo>
                        <a:pt x="865" y="1421"/>
                      </a:moveTo>
                      <a:cubicBezTo>
                        <a:pt x="867" y="1423"/>
                        <a:pt x="870" y="1425"/>
                        <a:pt x="872" y="1427"/>
                      </a:cubicBezTo>
                      <a:cubicBezTo>
                        <a:pt x="874" y="1508"/>
                        <a:pt x="874" y="1508"/>
                        <a:pt x="874" y="1508"/>
                      </a:cubicBezTo>
                      <a:cubicBezTo>
                        <a:pt x="872" y="1506"/>
                        <a:pt x="869" y="1504"/>
                        <a:pt x="867" y="1502"/>
                      </a:cubicBezTo>
                      <a:cubicBezTo>
                        <a:pt x="865" y="1421"/>
                        <a:pt x="865" y="1421"/>
                        <a:pt x="865" y="1421"/>
                      </a:cubicBezTo>
                      <a:moveTo>
                        <a:pt x="875" y="1430"/>
                      </a:moveTo>
                      <a:cubicBezTo>
                        <a:pt x="878" y="1433"/>
                        <a:pt x="880" y="1435"/>
                        <a:pt x="883" y="1437"/>
                      </a:cubicBezTo>
                      <a:cubicBezTo>
                        <a:pt x="885" y="1517"/>
                        <a:pt x="885" y="1517"/>
                        <a:pt x="885" y="1517"/>
                      </a:cubicBezTo>
                      <a:cubicBezTo>
                        <a:pt x="882" y="1515"/>
                        <a:pt x="880" y="1513"/>
                        <a:pt x="878" y="1511"/>
                      </a:cubicBezTo>
                      <a:cubicBezTo>
                        <a:pt x="875" y="1430"/>
                        <a:pt x="875" y="1430"/>
                        <a:pt x="875" y="1430"/>
                      </a:cubicBezTo>
                      <a:moveTo>
                        <a:pt x="886" y="1440"/>
                      </a:moveTo>
                      <a:cubicBezTo>
                        <a:pt x="892" y="1447"/>
                        <a:pt x="892" y="1447"/>
                        <a:pt x="892" y="1447"/>
                      </a:cubicBezTo>
                      <a:cubicBezTo>
                        <a:pt x="895" y="1527"/>
                        <a:pt x="895" y="1527"/>
                        <a:pt x="895" y="1527"/>
                      </a:cubicBezTo>
                      <a:cubicBezTo>
                        <a:pt x="893" y="1525"/>
                        <a:pt x="890" y="1522"/>
                        <a:pt x="888" y="1520"/>
                      </a:cubicBezTo>
                      <a:cubicBezTo>
                        <a:pt x="886" y="1440"/>
                        <a:pt x="886" y="1440"/>
                        <a:pt x="886" y="1440"/>
                      </a:cubicBezTo>
                      <a:moveTo>
                        <a:pt x="845" y="1599"/>
                      </a:moveTo>
                      <a:cubicBezTo>
                        <a:pt x="849" y="1614"/>
                        <a:pt x="849" y="1614"/>
                        <a:pt x="849" y="1614"/>
                      </a:cubicBezTo>
                      <a:cubicBezTo>
                        <a:pt x="844" y="1616"/>
                        <a:pt x="839" y="1618"/>
                        <a:pt x="834" y="1619"/>
                      </a:cubicBezTo>
                      <a:cubicBezTo>
                        <a:pt x="833" y="1601"/>
                        <a:pt x="833" y="1601"/>
                        <a:pt x="833" y="1601"/>
                      </a:cubicBezTo>
                      <a:cubicBezTo>
                        <a:pt x="837" y="1601"/>
                        <a:pt x="841" y="1600"/>
                        <a:pt x="845" y="1599"/>
                      </a:cubicBezTo>
                      <a:moveTo>
                        <a:pt x="848" y="1598"/>
                      </a:moveTo>
                      <a:cubicBezTo>
                        <a:pt x="852" y="1597"/>
                        <a:pt x="856" y="1595"/>
                        <a:pt x="859" y="1593"/>
                      </a:cubicBezTo>
                      <a:cubicBezTo>
                        <a:pt x="865" y="1606"/>
                        <a:pt x="865" y="1606"/>
                        <a:pt x="865" y="1606"/>
                      </a:cubicBezTo>
                      <a:cubicBezTo>
                        <a:pt x="861" y="1608"/>
                        <a:pt x="857" y="1611"/>
                        <a:pt x="852" y="1613"/>
                      </a:cubicBezTo>
                      <a:cubicBezTo>
                        <a:pt x="848" y="1598"/>
                        <a:pt x="848" y="1598"/>
                        <a:pt x="848" y="1598"/>
                      </a:cubicBezTo>
                      <a:moveTo>
                        <a:pt x="862" y="1591"/>
                      </a:moveTo>
                      <a:cubicBezTo>
                        <a:pt x="863" y="1590"/>
                        <a:pt x="864" y="1590"/>
                        <a:pt x="865" y="1589"/>
                      </a:cubicBezTo>
                      <a:cubicBezTo>
                        <a:pt x="868" y="1587"/>
                        <a:pt x="870" y="1585"/>
                        <a:pt x="872" y="1583"/>
                      </a:cubicBezTo>
                      <a:cubicBezTo>
                        <a:pt x="880" y="1595"/>
                        <a:pt x="880" y="1595"/>
                        <a:pt x="880" y="1595"/>
                      </a:cubicBezTo>
                      <a:cubicBezTo>
                        <a:pt x="876" y="1598"/>
                        <a:pt x="872" y="1601"/>
                        <a:pt x="868" y="1604"/>
                      </a:cubicBezTo>
                      <a:cubicBezTo>
                        <a:pt x="862" y="1591"/>
                        <a:pt x="862" y="1591"/>
                        <a:pt x="862" y="1591"/>
                      </a:cubicBezTo>
                      <a:moveTo>
                        <a:pt x="874" y="1581"/>
                      </a:moveTo>
                      <a:cubicBezTo>
                        <a:pt x="878" y="1577"/>
                        <a:pt x="881" y="1573"/>
                        <a:pt x="883" y="1569"/>
                      </a:cubicBezTo>
                      <a:cubicBezTo>
                        <a:pt x="895" y="1581"/>
                        <a:pt x="895" y="1581"/>
                        <a:pt x="895" y="1581"/>
                      </a:cubicBezTo>
                      <a:cubicBezTo>
                        <a:pt x="891" y="1586"/>
                        <a:pt x="887" y="1590"/>
                        <a:pt x="883" y="1593"/>
                      </a:cubicBezTo>
                      <a:cubicBezTo>
                        <a:pt x="874" y="1581"/>
                        <a:pt x="874" y="1581"/>
                        <a:pt x="874" y="1581"/>
                      </a:cubicBezTo>
                      <a:moveTo>
                        <a:pt x="885" y="1566"/>
                      </a:moveTo>
                      <a:cubicBezTo>
                        <a:pt x="887" y="1562"/>
                        <a:pt x="889" y="1557"/>
                        <a:pt x="890" y="1552"/>
                      </a:cubicBezTo>
                      <a:cubicBezTo>
                        <a:pt x="907" y="1567"/>
                        <a:pt x="907" y="1567"/>
                        <a:pt x="907" y="1567"/>
                      </a:cubicBezTo>
                      <a:cubicBezTo>
                        <a:pt x="903" y="1571"/>
                        <a:pt x="900" y="1575"/>
                        <a:pt x="897" y="1578"/>
                      </a:cubicBezTo>
                      <a:cubicBezTo>
                        <a:pt x="897" y="1579"/>
                        <a:pt x="897" y="1579"/>
                        <a:pt x="897" y="1579"/>
                      </a:cubicBezTo>
                      <a:cubicBezTo>
                        <a:pt x="885" y="1566"/>
                        <a:pt x="885" y="1566"/>
                        <a:pt x="885" y="1566"/>
                      </a:cubicBezTo>
                      <a:moveTo>
                        <a:pt x="891" y="1549"/>
                      </a:moveTo>
                      <a:cubicBezTo>
                        <a:pt x="892" y="1543"/>
                        <a:pt x="892" y="1538"/>
                        <a:pt x="892" y="1533"/>
                      </a:cubicBezTo>
                      <a:cubicBezTo>
                        <a:pt x="900" y="1540"/>
                        <a:pt x="908" y="1548"/>
                        <a:pt x="917" y="1557"/>
                      </a:cubicBezTo>
                      <a:cubicBezTo>
                        <a:pt x="914" y="1560"/>
                        <a:pt x="912" y="1562"/>
                        <a:pt x="909" y="1565"/>
                      </a:cubicBezTo>
                      <a:cubicBezTo>
                        <a:pt x="891" y="1549"/>
                        <a:pt x="891" y="1549"/>
                        <a:pt x="891" y="1549"/>
                      </a:cubicBezTo>
                      <a:moveTo>
                        <a:pt x="896" y="1450"/>
                      </a:moveTo>
                      <a:cubicBezTo>
                        <a:pt x="903" y="1457"/>
                        <a:pt x="903" y="1457"/>
                        <a:pt x="903" y="1457"/>
                      </a:cubicBezTo>
                      <a:cubicBezTo>
                        <a:pt x="905" y="1537"/>
                        <a:pt x="905" y="1537"/>
                        <a:pt x="905" y="1537"/>
                      </a:cubicBezTo>
                      <a:cubicBezTo>
                        <a:pt x="903" y="1534"/>
                        <a:pt x="900" y="1532"/>
                        <a:pt x="898" y="1530"/>
                      </a:cubicBezTo>
                      <a:cubicBezTo>
                        <a:pt x="896" y="1450"/>
                        <a:pt x="896" y="1450"/>
                        <a:pt x="896" y="1450"/>
                      </a:cubicBezTo>
                      <a:moveTo>
                        <a:pt x="906" y="1460"/>
                      </a:moveTo>
                      <a:cubicBezTo>
                        <a:pt x="913" y="1466"/>
                        <a:pt x="913" y="1466"/>
                        <a:pt x="913" y="1466"/>
                      </a:cubicBezTo>
                      <a:cubicBezTo>
                        <a:pt x="916" y="1547"/>
                        <a:pt x="916" y="1547"/>
                        <a:pt x="916" y="1547"/>
                      </a:cubicBezTo>
                      <a:cubicBezTo>
                        <a:pt x="913" y="1544"/>
                        <a:pt x="911" y="1542"/>
                        <a:pt x="908" y="1540"/>
                      </a:cubicBezTo>
                      <a:cubicBezTo>
                        <a:pt x="906" y="1460"/>
                        <a:pt x="906" y="1460"/>
                        <a:pt x="906" y="1460"/>
                      </a:cubicBezTo>
                      <a:moveTo>
                        <a:pt x="917" y="1470"/>
                      </a:moveTo>
                      <a:cubicBezTo>
                        <a:pt x="924" y="1477"/>
                        <a:pt x="924" y="1477"/>
                        <a:pt x="924" y="1477"/>
                      </a:cubicBezTo>
                      <a:cubicBezTo>
                        <a:pt x="926" y="1547"/>
                        <a:pt x="926" y="1547"/>
                        <a:pt x="926" y="1547"/>
                      </a:cubicBezTo>
                      <a:cubicBezTo>
                        <a:pt x="921" y="1552"/>
                        <a:pt x="921" y="1552"/>
                        <a:pt x="921" y="1552"/>
                      </a:cubicBezTo>
                      <a:cubicBezTo>
                        <a:pt x="919" y="1550"/>
                        <a:pt x="919" y="1550"/>
                        <a:pt x="919" y="1550"/>
                      </a:cubicBezTo>
                      <a:cubicBezTo>
                        <a:pt x="917" y="1470"/>
                        <a:pt x="917" y="1470"/>
                        <a:pt x="917" y="1470"/>
                      </a:cubicBezTo>
                      <a:moveTo>
                        <a:pt x="953" y="1251"/>
                      </a:moveTo>
                      <a:cubicBezTo>
                        <a:pt x="960" y="1256"/>
                        <a:pt x="960" y="1256"/>
                        <a:pt x="960" y="1256"/>
                      </a:cubicBezTo>
                      <a:cubicBezTo>
                        <a:pt x="960" y="1317"/>
                        <a:pt x="960" y="1317"/>
                        <a:pt x="960" y="1317"/>
                      </a:cubicBezTo>
                      <a:cubicBezTo>
                        <a:pt x="957" y="1319"/>
                        <a:pt x="957" y="1319"/>
                        <a:pt x="957" y="1319"/>
                      </a:cubicBezTo>
                      <a:cubicBezTo>
                        <a:pt x="953" y="1317"/>
                        <a:pt x="953" y="1317"/>
                        <a:pt x="953" y="1317"/>
                      </a:cubicBezTo>
                      <a:cubicBezTo>
                        <a:pt x="953" y="1251"/>
                        <a:pt x="953" y="1251"/>
                        <a:pt x="953" y="1251"/>
                      </a:cubicBezTo>
                      <a:moveTo>
                        <a:pt x="963" y="1258"/>
                      </a:moveTo>
                      <a:cubicBezTo>
                        <a:pt x="969" y="1263"/>
                        <a:pt x="969" y="1263"/>
                        <a:pt x="969" y="1263"/>
                      </a:cubicBezTo>
                      <a:cubicBezTo>
                        <a:pt x="969" y="1309"/>
                        <a:pt x="969" y="1309"/>
                        <a:pt x="969" y="1309"/>
                      </a:cubicBezTo>
                      <a:cubicBezTo>
                        <a:pt x="968" y="1311"/>
                        <a:pt x="965" y="1312"/>
                        <a:pt x="963" y="1314"/>
                      </a:cubicBezTo>
                      <a:cubicBezTo>
                        <a:pt x="963" y="1258"/>
                        <a:pt x="963" y="1258"/>
                        <a:pt x="963" y="1258"/>
                      </a:cubicBezTo>
                      <a:moveTo>
                        <a:pt x="972" y="1265"/>
                      </a:moveTo>
                      <a:cubicBezTo>
                        <a:pt x="978" y="1269"/>
                        <a:pt x="978" y="1269"/>
                        <a:pt x="978" y="1269"/>
                      </a:cubicBezTo>
                      <a:cubicBezTo>
                        <a:pt x="978" y="1302"/>
                        <a:pt x="978" y="1302"/>
                        <a:pt x="978" y="1302"/>
                      </a:cubicBezTo>
                      <a:cubicBezTo>
                        <a:pt x="977" y="1304"/>
                        <a:pt x="975" y="1305"/>
                        <a:pt x="973" y="1307"/>
                      </a:cubicBezTo>
                      <a:cubicBezTo>
                        <a:pt x="972" y="1265"/>
                        <a:pt x="972" y="1265"/>
                        <a:pt x="972" y="1265"/>
                      </a:cubicBezTo>
                      <a:moveTo>
                        <a:pt x="981" y="1272"/>
                      </a:moveTo>
                      <a:cubicBezTo>
                        <a:pt x="987" y="1276"/>
                        <a:pt x="987" y="1276"/>
                        <a:pt x="987" y="1276"/>
                      </a:cubicBezTo>
                      <a:cubicBezTo>
                        <a:pt x="987" y="1295"/>
                        <a:pt x="987" y="1295"/>
                        <a:pt x="987" y="1295"/>
                      </a:cubicBezTo>
                      <a:cubicBezTo>
                        <a:pt x="985" y="1297"/>
                        <a:pt x="984" y="1298"/>
                        <a:pt x="982" y="1300"/>
                      </a:cubicBezTo>
                      <a:cubicBezTo>
                        <a:pt x="981" y="1272"/>
                        <a:pt x="981" y="1272"/>
                        <a:pt x="981" y="1272"/>
                      </a:cubicBezTo>
                      <a:moveTo>
                        <a:pt x="990" y="1278"/>
                      </a:moveTo>
                      <a:cubicBezTo>
                        <a:pt x="994" y="1281"/>
                        <a:pt x="997" y="1283"/>
                        <a:pt x="999" y="1285"/>
                      </a:cubicBezTo>
                      <a:cubicBezTo>
                        <a:pt x="997" y="1287"/>
                        <a:pt x="994" y="1289"/>
                        <a:pt x="990" y="1293"/>
                      </a:cubicBezTo>
                      <a:cubicBezTo>
                        <a:pt x="990" y="1278"/>
                        <a:pt x="990" y="1278"/>
                        <a:pt x="990" y="1278"/>
                      </a:cubicBezTo>
                      <a:moveTo>
                        <a:pt x="987" y="1443"/>
                      </a:moveTo>
                      <a:cubicBezTo>
                        <a:pt x="984" y="1445"/>
                        <a:pt x="982" y="1447"/>
                        <a:pt x="980" y="1449"/>
                      </a:cubicBezTo>
                      <a:cubicBezTo>
                        <a:pt x="978" y="1368"/>
                        <a:pt x="978" y="1368"/>
                        <a:pt x="978" y="1368"/>
                      </a:cubicBezTo>
                      <a:cubicBezTo>
                        <a:pt x="984" y="1364"/>
                        <a:pt x="984" y="1364"/>
                        <a:pt x="984" y="1364"/>
                      </a:cubicBezTo>
                      <a:cubicBezTo>
                        <a:pt x="987" y="1443"/>
                        <a:pt x="987" y="1443"/>
                        <a:pt x="987" y="1443"/>
                      </a:cubicBezTo>
                      <a:moveTo>
                        <a:pt x="977" y="1451"/>
                      </a:moveTo>
                      <a:cubicBezTo>
                        <a:pt x="975" y="1452"/>
                        <a:pt x="975" y="1452"/>
                        <a:pt x="975" y="1452"/>
                      </a:cubicBezTo>
                      <a:cubicBezTo>
                        <a:pt x="970" y="1447"/>
                        <a:pt x="970" y="1447"/>
                        <a:pt x="970" y="1447"/>
                      </a:cubicBezTo>
                      <a:cubicBezTo>
                        <a:pt x="968" y="1376"/>
                        <a:pt x="968" y="1376"/>
                        <a:pt x="968" y="1376"/>
                      </a:cubicBezTo>
                      <a:cubicBezTo>
                        <a:pt x="970" y="1374"/>
                        <a:pt x="972" y="1373"/>
                        <a:pt x="974" y="1371"/>
                      </a:cubicBezTo>
                      <a:cubicBezTo>
                        <a:pt x="977" y="1451"/>
                        <a:pt x="977" y="1451"/>
                        <a:pt x="977" y="1451"/>
                      </a:cubicBezTo>
                      <a:moveTo>
                        <a:pt x="966" y="1444"/>
                      </a:moveTo>
                      <a:cubicBezTo>
                        <a:pt x="960" y="1438"/>
                        <a:pt x="960" y="1438"/>
                        <a:pt x="960" y="1438"/>
                      </a:cubicBezTo>
                      <a:cubicBezTo>
                        <a:pt x="959" y="1384"/>
                        <a:pt x="959" y="1384"/>
                        <a:pt x="959" y="1384"/>
                      </a:cubicBezTo>
                      <a:cubicBezTo>
                        <a:pt x="960" y="1382"/>
                        <a:pt x="962" y="1380"/>
                        <a:pt x="965" y="1379"/>
                      </a:cubicBezTo>
                      <a:cubicBezTo>
                        <a:pt x="966" y="1444"/>
                        <a:pt x="966" y="1444"/>
                        <a:pt x="966" y="1444"/>
                      </a:cubicBezTo>
                      <a:moveTo>
                        <a:pt x="957" y="1434"/>
                      </a:moveTo>
                      <a:cubicBezTo>
                        <a:pt x="951" y="1428"/>
                        <a:pt x="951" y="1428"/>
                        <a:pt x="951" y="1428"/>
                      </a:cubicBezTo>
                      <a:cubicBezTo>
                        <a:pt x="949" y="1391"/>
                        <a:pt x="949" y="1391"/>
                        <a:pt x="949" y="1391"/>
                      </a:cubicBezTo>
                      <a:cubicBezTo>
                        <a:pt x="951" y="1389"/>
                        <a:pt x="953" y="1388"/>
                        <a:pt x="955" y="1386"/>
                      </a:cubicBezTo>
                      <a:cubicBezTo>
                        <a:pt x="957" y="1434"/>
                        <a:pt x="957" y="1434"/>
                        <a:pt x="957" y="1434"/>
                      </a:cubicBezTo>
                      <a:moveTo>
                        <a:pt x="948" y="1426"/>
                      </a:moveTo>
                      <a:cubicBezTo>
                        <a:pt x="945" y="1424"/>
                        <a:pt x="944" y="1422"/>
                        <a:pt x="942" y="1420"/>
                      </a:cubicBezTo>
                      <a:cubicBezTo>
                        <a:pt x="941" y="1398"/>
                        <a:pt x="941" y="1398"/>
                        <a:pt x="941" y="1398"/>
                      </a:cubicBezTo>
                      <a:cubicBezTo>
                        <a:pt x="943" y="1396"/>
                        <a:pt x="945" y="1395"/>
                        <a:pt x="947" y="1393"/>
                      </a:cubicBezTo>
                      <a:cubicBezTo>
                        <a:pt x="948" y="1426"/>
                        <a:pt x="948" y="1426"/>
                        <a:pt x="948" y="1426"/>
                      </a:cubicBezTo>
                      <a:moveTo>
                        <a:pt x="938" y="1417"/>
                      </a:moveTo>
                      <a:cubicBezTo>
                        <a:pt x="935" y="1414"/>
                        <a:pt x="932" y="1411"/>
                        <a:pt x="929" y="1408"/>
                      </a:cubicBezTo>
                      <a:cubicBezTo>
                        <a:pt x="932" y="1405"/>
                        <a:pt x="935" y="1403"/>
                        <a:pt x="938" y="1400"/>
                      </a:cubicBezTo>
                      <a:cubicBezTo>
                        <a:pt x="938" y="1417"/>
                        <a:pt x="938" y="1417"/>
                        <a:pt x="938" y="1417"/>
                      </a:cubicBezTo>
                      <a:moveTo>
                        <a:pt x="980" y="1457"/>
                      </a:moveTo>
                      <a:cubicBezTo>
                        <a:pt x="998" y="1444"/>
                        <a:pt x="1028" y="1419"/>
                        <a:pt x="1052" y="1400"/>
                      </a:cubicBezTo>
                      <a:cubicBezTo>
                        <a:pt x="1054" y="1402"/>
                        <a:pt x="1055" y="1405"/>
                        <a:pt x="1057" y="1408"/>
                      </a:cubicBezTo>
                      <a:cubicBezTo>
                        <a:pt x="1051" y="1412"/>
                        <a:pt x="1049" y="1419"/>
                        <a:pt x="1052" y="1425"/>
                      </a:cubicBezTo>
                      <a:cubicBezTo>
                        <a:pt x="1054" y="1430"/>
                        <a:pt x="1059" y="1433"/>
                        <a:pt x="1065" y="1433"/>
                      </a:cubicBezTo>
                      <a:cubicBezTo>
                        <a:pt x="1066" y="1438"/>
                        <a:pt x="1066" y="1443"/>
                        <a:pt x="1066" y="1448"/>
                      </a:cubicBezTo>
                      <a:cubicBezTo>
                        <a:pt x="1046" y="1454"/>
                        <a:pt x="1024" y="1464"/>
                        <a:pt x="1001" y="1478"/>
                      </a:cubicBezTo>
                      <a:cubicBezTo>
                        <a:pt x="994" y="1471"/>
                        <a:pt x="987" y="1464"/>
                        <a:pt x="980" y="1457"/>
                      </a:cubicBezTo>
                      <a:moveTo>
                        <a:pt x="1057" y="1423"/>
                      </a:moveTo>
                      <a:cubicBezTo>
                        <a:pt x="1055" y="1417"/>
                        <a:pt x="1058" y="1412"/>
                        <a:pt x="1063" y="1409"/>
                      </a:cubicBezTo>
                      <a:cubicBezTo>
                        <a:pt x="1068" y="1407"/>
                        <a:pt x="1073" y="1410"/>
                        <a:pt x="1074" y="1415"/>
                      </a:cubicBezTo>
                      <a:cubicBezTo>
                        <a:pt x="1075" y="1420"/>
                        <a:pt x="1073" y="1426"/>
                        <a:pt x="1068" y="1428"/>
                      </a:cubicBezTo>
                      <a:cubicBezTo>
                        <a:pt x="1063" y="1430"/>
                        <a:pt x="1058" y="1428"/>
                        <a:pt x="1057" y="1423"/>
                      </a:cubicBezTo>
                      <a:moveTo>
                        <a:pt x="1079" y="1411"/>
                      </a:moveTo>
                      <a:cubicBezTo>
                        <a:pt x="1075" y="1405"/>
                        <a:pt x="1067" y="1403"/>
                        <a:pt x="1060" y="1405"/>
                      </a:cubicBezTo>
                      <a:cubicBezTo>
                        <a:pt x="1059" y="1402"/>
                        <a:pt x="1057" y="1399"/>
                        <a:pt x="1056" y="1397"/>
                      </a:cubicBezTo>
                      <a:cubicBezTo>
                        <a:pt x="1061" y="1392"/>
                        <a:pt x="1066" y="1388"/>
                        <a:pt x="1071" y="1384"/>
                      </a:cubicBezTo>
                      <a:cubicBezTo>
                        <a:pt x="1081" y="1398"/>
                        <a:pt x="1086" y="1423"/>
                        <a:pt x="1086" y="1442"/>
                      </a:cubicBezTo>
                      <a:cubicBezTo>
                        <a:pt x="1081" y="1444"/>
                        <a:pt x="1076" y="1445"/>
                        <a:pt x="1071" y="1446"/>
                      </a:cubicBezTo>
                      <a:cubicBezTo>
                        <a:pt x="1070" y="1442"/>
                        <a:pt x="1070" y="1437"/>
                        <a:pt x="1069" y="1433"/>
                      </a:cubicBezTo>
                      <a:cubicBezTo>
                        <a:pt x="1078" y="1430"/>
                        <a:pt x="1083" y="1419"/>
                        <a:pt x="1079" y="1411"/>
                      </a:cubicBezTo>
                      <a:moveTo>
                        <a:pt x="1074" y="1381"/>
                      </a:moveTo>
                      <a:cubicBezTo>
                        <a:pt x="1077" y="1379"/>
                        <a:pt x="1080" y="1377"/>
                        <a:pt x="1082" y="1375"/>
                      </a:cubicBezTo>
                      <a:cubicBezTo>
                        <a:pt x="1082" y="1374"/>
                        <a:pt x="1082" y="1373"/>
                        <a:pt x="1082" y="1371"/>
                      </a:cubicBezTo>
                      <a:cubicBezTo>
                        <a:pt x="1089" y="1364"/>
                        <a:pt x="1089" y="1364"/>
                        <a:pt x="1089" y="1364"/>
                      </a:cubicBezTo>
                      <a:cubicBezTo>
                        <a:pt x="1091" y="1368"/>
                        <a:pt x="1093" y="1372"/>
                        <a:pt x="1095" y="1376"/>
                      </a:cubicBezTo>
                      <a:cubicBezTo>
                        <a:pt x="1092" y="1378"/>
                        <a:pt x="1090" y="1380"/>
                        <a:pt x="1088" y="1383"/>
                      </a:cubicBezTo>
                      <a:cubicBezTo>
                        <a:pt x="1084" y="1391"/>
                        <a:pt x="1088" y="1399"/>
                        <a:pt x="1095" y="1402"/>
                      </a:cubicBezTo>
                      <a:cubicBezTo>
                        <a:pt x="1098" y="1404"/>
                        <a:pt x="1101" y="1404"/>
                        <a:pt x="1104" y="1403"/>
                      </a:cubicBezTo>
                      <a:cubicBezTo>
                        <a:pt x="1106" y="1417"/>
                        <a:pt x="1108" y="1429"/>
                        <a:pt x="1106" y="1439"/>
                      </a:cubicBezTo>
                      <a:cubicBezTo>
                        <a:pt x="1101" y="1439"/>
                        <a:pt x="1096" y="1440"/>
                        <a:pt x="1090" y="1441"/>
                      </a:cubicBezTo>
                      <a:cubicBezTo>
                        <a:pt x="1091" y="1422"/>
                        <a:pt x="1085" y="1396"/>
                        <a:pt x="1074" y="1381"/>
                      </a:cubicBezTo>
                      <a:moveTo>
                        <a:pt x="1105" y="1397"/>
                      </a:moveTo>
                      <a:cubicBezTo>
                        <a:pt x="1100" y="1399"/>
                        <a:pt x="1095" y="1397"/>
                        <a:pt x="1093" y="1393"/>
                      </a:cubicBezTo>
                      <a:cubicBezTo>
                        <a:pt x="1092" y="1388"/>
                        <a:pt x="1095" y="1383"/>
                        <a:pt x="1100" y="1381"/>
                      </a:cubicBezTo>
                      <a:cubicBezTo>
                        <a:pt x="1104" y="1380"/>
                        <a:pt x="1109" y="1382"/>
                        <a:pt x="1110" y="1386"/>
                      </a:cubicBezTo>
                      <a:cubicBezTo>
                        <a:pt x="1112" y="1390"/>
                        <a:pt x="1109" y="1396"/>
                        <a:pt x="1105" y="1397"/>
                      </a:cubicBezTo>
                      <a:moveTo>
                        <a:pt x="1193" y="1351"/>
                      </a:moveTo>
                      <a:cubicBezTo>
                        <a:pt x="1192" y="1353"/>
                        <a:pt x="1189" y="1359"/>
                        <a:pt x="1187" y="1362"/>
                      </a:cubicBezTo>
                      <a:cubicBezTo>
                        <a:pt x="1163" y="1376"/>
                        <a:pt x="1147" y="1411"/>
                        <a:pt x="1149" y="1438"/>
                      </a:cubicBezTo>
                      <a:cubicBezTo>
                        <a:pt x="1145" y="1437"/>
                        <a:pt x="1141" y="1437"/>
                        <a:pt x="1137" y="1437"/>
                      </a:cubicBezTo>
                      <a:cubicBezTo>
                        <a:pt x="1137" y="1400"/>
                        <a:pt x="1162" y="1364"/>
                        <a:pt x="1193" y="1351"/>
                      </a:cubicBezTo>
                      <a:moveTo>
                        <a:pt x="1188" y="1369"/>
                      </a:moveTo>
                      <a:cubicBezTo>
                        <a:pt x="1187" y="1375"/>
                        <a:pt x="1185" y="1380"/>
                        <a:pt x="1184" y="1386"/>
                      </a:cubicBezTo>
                      <a:cubicBezTo>
                        <a:pt x="1181" y="1384"/>
                        <a:pt x="1178" y="1382"/>
                        <a:pt x="1175" y="1380"/>
                      </a:cubicBezTo>
                      <a:cubicBezTo>
                        <a:pt x="1179" y="1376"/>
                        <a:pt x="1183" y="1372"/>
                        <a:pt x="1188" y="1369"/>
                      </a:cubicBezTo>
                      <a:moveTo>
                        <a:pt x="1171" y="1385"/>
                      </a:moveTo>
                      <a:cubicBezTo>
                        <a:pt x="1174" y="1387"/>
                        <a:pt x="1178" y="1390"/>
                        <a:pt x="1182" y="1394"/>
                      </a:cubicBezTo>
                      <a:cubicBezTo>
                        <a:pt x="1178" y="1410"/>
                        <a:pt x="1176" y="1427"/>
                        <a:pt x="1176" y="1442"/>
                      </a:cubicBezTo>
                      <a:cubicBezTo>
                        <a:pt x="1169" y="1441"/>
                        <a:pt x="1162" y="1439"/>
                        <a:pt x="1155" y="1438"/>
                      </a:cubicBezTo>
                      <a:cubicBezTo>
                        <a:pt x="1154" y="1419"/>
                        <a:pt x="1159" y="1400"/>
                        <a:pt x="1171" y="1385"/>
                      </a:cubicBezTo>
                      <a:moveTo>
                        <a:pt x="1333" y="1208"/>
                      </a:moveTo>
                      <a:cubicBezTo>
                        <a:pt x="1318" y="1189"/>
                        <a:pt x="1318" y="1189"/>
                        <a:pt x="1318" y="1189"/>
                      </a:cubicBezTo>
                      <a:cubicBezTo>
                        <a:pt x="1320" y="1188"/>
                        <a:pt x="1321" y="1188"/>
                        <a:pt x="1322" y="1188"/>
                      </a:cubicBezTo>
                      <a:cubicBezTo>
                        <a:pt x="1337" y="1207"/>
                        <a:pt x="1337" y="1207"/>
                        <a:pt x="1337" y="1207"/>
                      </a:cubicBezTo>
                      <a:cubicBezTo>
                        <a:pt x="1336" y="1207"/>
                        <a:pt x="1334" y="1208"/>
                        <a:pt x="1333" y="1208"/>
                      </a:cubicBezTo>
                      <a:moveTo>
                        <a:pt x="1324" y="1187"/>
                      </a:moveTo>
                      <a:cubicBezTo>
                        <a:pt x="1326" y="1187"/>
                        <a:pt x="1327" y="1187"/>
                        <a:pt x="1328" y="1186"/>
                      </a:cubicBezTo>
                      <a:cubicBezTo>
                        <a:pt x="1343" y="1205"/>
                        <a:pt x="1343" y="1205"/>
                        <a:pt x="1343" y="1205"/>
                      </a:cubicBezTo>
                      <a:cubicBezTo>
                        <a:pt x="1342" y="1206"/>
                        <a:pt x="1342" y="1206"/>
                        <a:pt x="1342" y="1206"/>
                      </a:cubicBezTo>
                      <a:cubicBezTo>
                        <a:pt x="1341" y="1206"/>
                        <a:pt x="1340" y="1206"/>
                        <a:pt x="1339" y="1206"/>
                      </a:cubicBezTo>
                      <a:cubicBezTo>
                        <a:pt x="1324" y="1187"/>
                        <a:pt x="1324" y="1187"/>
                        <a:pt x="1324" y="1187"/>
                      </a:cubicBezTo>
                      <a:moveTo>
                        <a:pt x="1330" y="1186"/>
                      </a:moveTo>
                      <a:cubicBezTo>
                        <a:pt x="1331" y="1185"/>
                        <a:pt x="1333" y="1185"/>
                        <a:pt x="1334" y="1184"/>
                      </a:cubicBezTo>
                      <a:cubicBezTo>
                        <a:pt x="1346" y="1200"/>
                        <a:pt x="1346" y="1200"/>
                        <a:pt x="1346" y="1200"/>
                      </a:cubicBezTo>
                      <a:cubicBezTo>
                        <a:pt x="1345" y="1201"/>
                        <a:pt x="1344" y="1202"/>
                        <a:pt x="1344" y="1203"/>
                      </a:cubicBezTo>
                      <a:cubicBezTo>
                        <a:pt x="1330" y="1186"/>
                        <a:pt x="1330" y="1186"/>
                        <a:pt x="1330" y="1186"/>
                      </a:cubicBezTo>
                      <a:moveTo>
                        <a:pt x="1336" y="1184"/>
                      </a:moveTo>
                      <a:cubicBezTo>
                        <a:pt x="1343" y="1186"/>
                        <a:pt x="1343" y="1186"/>
                        <a:pt x="1343" y="1186"/>
                      </a:cubicBezTo>
                      <a:cubicBezTo>
                        <a:pt x="1350" y="1196"/>
                        <a:pt x="1350" y="1196"/>
                        <a:pt x="1350" y="1196"/>
                      </a:cubicBezTo>
                      <a:cubicBezTo>
                        <a:pt x="1349" y="1197"/>
                        <a:pt x="1348" y="1198"/>
                        <a:pt x="1347" y="1199"/>
                      </a:cubicBezTo>
                      <a:cubicBezTo>
                        <a:pt x="1336" y="1184"/>
                        <a:pt x="1336" y="1184"/>
                        <a:pt x="1336" y="1184"/>
                      </a:cubicBezTo>
                      <a:moveTo>
                        <a:pt x="1345" y="1187"/>
                      </a:moveTo>
                      <a:cubicBezTo>
                        <a:pt x="1356" y="1189"/>
                        <a:pt x="1356" y="1189"/>
                        <a:pt x="1356" y="1189"/>
                      </a:cubicBezTo>
                      <a:cubicBezTo>
                        <a:pt x="1355" y="1191"/>
                        <a:pt x="1353" y="1193"/>
                        <a:pt x="1351" y="1194"/>
                      </a:cubicBezTo>
                      <a:cubicBezTo>
                        <a:pt x="1345" y="1187"/>
                        <a:pt x="1345" y="1187"/>
                        <a:pt x="1345" y="1187"/>
                      </a:cubicBezTo>
                      <a:moveTo>
                        <a:pt x="1343" y="1181"/>
                      </a:moveTo>
                      <a:cubicBezTo>
                        <a:pt x="1351" y="1177"/>
                        <a:pt x="1359" y="1172"/>
                        <a:pt x="1365" y="1165"/>
                      </a:cubicBezTo>
                      <a:cubicBezTo>
                        <a:pt x="1382" y="1169"/>
                        <a:pt x="1382" y="1169"/>
                        <a:pt x="1382" y="1169"/>
                      </a:cubicBezTo>
                      <a:cubicBezTo>
                        <a:pt x="1375" y="1174"/>
                        <a:pt x="1368" y="1179"/>
                        <a:pt x="1361" y="1185"/>
                      </a:cubicBezTo>
                      <a:cubicBezTo>
                        <a:pt x="1343" y="1181"/>
                        <a:pt x="1343" y="1181"/>
                        <a:pt x="1343" y="1181"/>
                      </a:cubicBezTo>
                      <a:moveTo>
                        <a:pt x="1378" y="1146"/>
                      </a:moveTo>
                      <a:cubicBezTo>
                        <a:pt x="1383" y="1136"/>
                        <a:pt x="1386" y="1124"/>
                        <a:pt x="1386" y="1111"/>
                      </a:cubicBezTo>
                      <a:cubicBezTo>
                        <a:pt x="1459" y="1126"/>
                        <a:pt x="1459" y="1126"/>
                        <a:pt x="1459" y="1126"/>
                      </a:cubicBezTo>
                      <a:cubicBezTo>
                        <a:pt x="1446" y="1136"/>
                        <a:pt x="1429" y="1144"/>
                        <a:pt x="1412" y="1153"/>
                      </a:cubicBezTo>
                      <a:cubicBezTo>
                        <a:pt x="1378" y="1146"/>
                        <a:pt x="1378" y="1146"/>
                        <a:pt x="1378" y="1146"/>
                      </a:cubicBezTo>
                      <a:moveTo>
                        <a:pt x="1386" y="1104"/>
                      </a:moveTo>
                      <a:cubicBezTo>
                        <a:pt x="1386" y="1101"/>
                        <a:pt x="1385" y="1099"/>
                        <a:pt x="1385" y="1096"/>
                      </a:cubicBezTo>
                      <a:cubicBezTo>
                        <a:pt x="1400" y="1101"/>
                        <a:pt x="1400" y="1101"/>
                        <a:pt x="1400" y="1101"/>
                      </a:cubicBezTo>
                      <a:cubicBezTo>
                        <a:pt x="1403" y="1090"/>
                        <a:pt x="1403" y="1090"/>
                        <a:pt x="1403" y="1090"/>
                      </a:cubicBezTo>
                      <a:cubicBezTo>
                        <a:pt x="1420" y="1097"/>
                        <a:pt x="1444" y="1105"/>
                        <a:pt x="1472" y="1110"/>
                      </a:cubicBezTo>
                      <a:cubicBezTo>
                        <a:pt x="1470" y="1113"/>
                        <a:pt x="1468" y="1117"/>
                        <a:pt x="1465" y="1120"/>
                      </a:cubicBezTo>
                      <a:cubicBezTo>
                        <a:pt x="1386" y="1104"/>
                        <a:pt x="1386" y="1104"/>
                        <a:pt x="1386" y="1104"/>
                      </a:cubicBezTo>
                      <a:moveTo>
                        <a:pt x="1405" y="1084"/>
                      </a:moveTo>
                      <a:cubicBezTo>
                        <a:pt x="1409" y="1074"/>
                        <a:pt x="1409" y="1074"/>
                        <a:pt x="1409" y="1074"/>
                      </a:cubicBezTo>
                      <a:cubicBezTo>
                        <a:pt x="1397" y="1015"/>
                        <a:pt x="1397" y="1015"/>
                        <a:pt x="1397" y="1015"/>
                      </a:cubicBezTo>
                      <a:cubicBezTo>
                        <a:pt x="1413" y="1024"/>
                        <a:pt x="1437" y="1035"/>
                        <a:pt x="1459" y="1044"/>
                      </a:cubicBezTo>
                      <a:cubicBezTo>
                        <a:pt x="1459" y="1046"/>
                        <a:pt x="1459" y="1048"/>
                        <a:pt x="1458" y="1050"/>
                      </a:cubicBezTo>
                      <a:cubicBezTo>
                        <a:pt x="1454" y="1046"/>
                        <a:pt x="1432" y="1042"/>
                        <a:pt x="1424" y="1051"/>
                      </a:cubicBezTo>
                      <a:cubicBezTo>
                        <a:pt x="1409" y="1066"/>
                        <a:pt x="1419" y="1086"/>
                        <a:pt x="1434" y="1090"/>
                      </a:cubicBezTo>
                      <a:cubicBezTo>
                        <a:pt x="1452" y="1094"/>
                        <a:pt x="1466" y="1087"/>
                        <a:pt x="1472" y="1073"/>
                      </a:cubicBezTo>
                      <a:cubicBezTo>
                        <a:pt x="1480" y="1080"/>
                        <a:pt x="1479" y="1092"/>
                        <a:pt x="1475" y="1104"/>
                      </a:cubicBezTo>
                      <a:cubicBezTo>
                        <a:pt x="1447" y="1100"/>
                        <a:pt x="1423" y="1092"/>
                        <a:pt x="1405" y="1084"/>
                      </a:cubicBezTo>
                      <a:moveTo>
                        <a:pt x="1469" y="1070"/>
                      </a:moveTo>
                      <a:cubicBezTo>
                        <a:pt x="1464" y="1079"/>
                        <a:pt x="1449" y="1088"/>
                        <a:pt x="1437" y="1085"/>
                      </a:cubicBezTo>
                      <a:cubicBezTo>
                        <a:pt x="1422" y="1082"/>
                        <a:pt x="1418" y="1063"/>
                        <a:pt x="1428" y="1055"/>
                      </a:cubicBezTo>
                      <a:cubicBezTo>
                        <a:pt x="1437" y="1048"/>
                        <a:pt x="1454" y="1051"/>
                        <a:pt x="1458" y="1055"/>
                      </a:cubicBezTo>
                      <a:cubicBezTo>
                        <a:pt x="1458" y="1057"/>
                        <a:pt x="1457" y="1060"/>
                        <a:pt x="1455" y="1062"/>
                      </a:cubicBezTo>
                      <a:cubicBezTo>
                        <a:pt x="1448" y="1056"/>
                        <a:pt x="1436" y="1057"/>
                        <a:pt x="1433" y="1061"/>
                      </a:cubicBezTo>
                      <a:cubicBezTo>
                        <a:pt x="1425" y="1070"/>
                        <a:pt x="1433" y="1079"/>
                        <a:pt x="1442" y="1078"/>
                      </a:cubicBezTo>
                      <a:cubicBezTo>
                        <a:pt x="1451" y="1077"/>
                        <a:pt x="1459" y="1071"/>
                        <a:pt x="1462" y="1063"/>
                      </a:cubicBezTo>
                      <a:cubicBezTo>
                        <a:pt x="1466" y="1054"/>
                        <a:pt x="1465" y="1043"/>
                        <a:pt x="1464" y="1036"/>
                      </a:cubicBezTo>
                      <a:cubicBezTo>
                        <a:pt x="1466" y="1035"/>
                        <a:pt x="1467" y="1034"/>
                        <a:pt x="1469" y="1034"/>
                      </a:cubicBezTo>
                      <a:cubicBezTo>
                        <a:pt x="1474" y="1042"/>
                        <a:pt x="1475" y="1059"/>
                        <a:pt x="1469" y="1070"/>
                      </a:cubicBezTo>
                      <a:moveTo>
                        <a:pt x="1453" y="1066"/>
                      </a:moveTo>
                      <a:cubicBezTo>
                        <a:pt x="1450" y="1069"/>
                        <a:pt x="1445" y="1074"/>
                        <a:pt x="1440" y="1073"/>
                      </a:cubicBezTo>
                      <a:cubicBezTo>
                        <a:pt x="1434" y="1073"/>
                        <a:pt x="1433" y="1065"/>
                        <a:pt x="1439" y="1062"/>
                      </a:cubicBezTo>
                      <a:cubicBezTo>
                        <a:pt x="1443" y="1061"/>
                        <a:pt x="1448" y="1063"/>
                        <a:pt x="1453" y="1066"/>
                      </a:cubicBezTo>
                      <a:moveTo>
                        <a:pt x="1435" y="1028"/>
                      </a:moveTo>
                      <a:cubicBezTo>
                        <a:pt x="1414" y="1019"/>
                        <a:pt x="1415" y="994"/>
                        <a:pt x="1432" y="992"/>
                      </a:cubicBezTo>
                      <a:cubicBezTo>
                        <a:pt x="1444" y="990"/>
                        <a:pt x="1461" y="1002"/>
                        <a:pt x="1464" y="1011"/>
                      </a:cubicBezTo>
                      <a:cubicBezTo>
                        <a:pt x="1463" y="1013"/>
                        <a:pt x="1460" y="1015"/>
                        <a:pt x="1458" y="1016"/>
                      </a:cubicBezTo>
                      <a:cubicBezTo>
                        <a:pt x="1454" y="1004"/>
                        <a:pt x="1443" y="998"/>
                        <a:pt x="1436" y="1000"/>
                      </a:cubicBezTo>
                      <a:cubicBezTo>
                        <a:pt x="1423" y="1002"/>
                        <a:pt x="1427" y="1017"/>
                        <a:pt x="1436" y="1022"/>
                      </a:cubicBezTo>
                      <a:cubicBezTo>
                        <a:pt x="1449" y="1028"/>
                        <a:pt x="1464" y="1024"/>
                        <a:pt x="1470" y="1011"/>
                      </a:cubicBezTo>
                      <a:cubicBezTo>
                        <a:pt x="1477" y="997"/>
                        <a:pt x="1470" y="977"/>
                        <a:pt x="1440" y="972"/>
                      </a:cubicBezTo>
                      <a:cubicBezTo>
                        <a:pt x="1419" y="968"/>
                        <a:pt x="1397" y="976"/>
                        <a:pt x="1389" y="979"/>
                      </a:cubicBezTo>
                      <a:cubicBezTo>
                        <a:pt x="1387" y="970"/>
                        <a:pt x="1387" y="970"/>
                        <a:pt x="1387" y="970"/>
                      </a:cubicBezTo>
                      <a:cubicBezTo>
                        <a:pt x="1401" y="962"/>
                        <a:pt x="1424" y="956"/>
                        <a:pt x="1441" y="960"/>
                      </a:cubicBezTo>
                      <a:cubicBezTo>
                        <a:pt x="1481" y="969"/>
                        <a:pt x="1491" y="1000"/>
                        <a:pt x="1482" y="1016"/>
                      </a:cubicBezTo>
                      <a:cubicBezTo>
                        <a:pt x="1473" y="1033"/>
                        <a:pt x="1453" y="1035"/>
                        <a:pt x="1435" y="1028"/>
                      </a:cubicBezTo>
                      <a:moveTo>
                        <a:pt x="1453" y="1019"/>
                      </a:moveTo>
                      <a:cubicBezTo>
                        <a:pt x="1447" y="1020"/>
                        <a:pt x="1437" y="1018"/>
                        <a:pt x="1435" y="1013"/>
                      </a:cubicBezTo>
                      <a:cubicBezTo>
                        <a:pt x="1430" y="1006"/>
                        <a:pt x="1437" y="1003"/>
                        <a:pt x="1442" y="1006"/>
                      </a:cubicBezTo>
                      <a:cubicBezTo>
                        <a:pt x="1447" y="1008"/>
                        <a:pt x="1450" y="1012"/>
                        <a:pt x="1453" y="1019"/>
                      </a:cubicBezTo>
                      <a:moveTo>
                        <a:pt x="1624" y="827"/>
                      </a:moveTo>
                      <a:cubicBezTo>
                        <a:pt x="1632" y="829"/>
                        <a:pt x="1640" y="829"/>
                        <a:pt x="1649" y="829"/>
                      </a:cubicBezTo>
                      <a:cubicBezTo>
                        <a:pt x="1652" y="845"/>
                        <a:pt x="1648" y="863"/>
                        <a:pt x="1635" y="877"/>
                      </a:cubicBezTo>
                      <a:cubicBezTo>
                        <a:pt x="1630" y="873"/>
                        <a:pt x="1624" y="870"/>
                        <a:pt x="1618" y="868"/>
                      </a:cubicBezTo>
                      <a:cubicBezTo>
                        <a:pt x="1628" y="855"/>
                        <a:pt x="1628" y="840"/>
                        <a:pt x="1624" y="827"/>
                      </a:cubicBezTo>
                      <a:moveTo>
                        <a:pt x="1614" y="866"/>
                      </a:moveTo>
                      <a:cubicBezTo>
                        <a:pt x="1605" y="862"/>
                        <a:pt x="1596" y="859"/>
                        <a:pt x="1587" y="857"/>
                      </a:cubicBezTo>
                      <a:cubicBezTo>
                        <a:pt x="1585" y="810"/>
                        <a:pt x="1585" y="810"/>
                        <a:pt x="1585" y="810"/>
                      </a:cubicBezTo>
                      <a:cubicBezTo>
                        <a:pt x="1594" y="817"/>
                        <a:pt x="1605" y="823"/>
                        <a:pt x="1618" y="826"/>
                      </a:cubicBezTo>
                      <a:cubicBezTo>
                        <a:pt x="1622" y="838"/>
                        <a:pt x="1623" y="853"/>
                        <a:pt x="1614" y="866"/>
                      </a:cubicBezTo>
                      <a:moveTo>
                        <a:pt x="1586" y="954"/>
                      </a:moveTo>
                      <a:cubicBezTo>
                        <a:pt x="1613" y="952"/>
                        <a:pt x="1613" y="952"/>
                        <a:pt x="1613" y="952"/>
                      </a:cubicBezTo>
                      <a:cubicBezTo>
                        <a:pt x="1615" y="973"/>
                        <a:pt x="1615" y="973"/>
                        <a:pt x="1615" y="973"/>
                      </a:cubicBezTo>
                      <a:cubicBezTo>
                        <a:pt x="1605" y="974"/>
                        <a:pt x="1559" y="981"/>
                        <a:pt x="1536" y="983"/>
                      </a:cubicBezTo>
                      <a:cubicBezTo>
                        <a:pt x="1533" y="959"/>
                        <a:pt x="1533" y="959"/>
                        <a:pt x="1533" y="959"/>
                      </a:cubicBezTo>
                      <a:cubicBezTo>
                        <a:pt x="1561" y="956"/>
                        <a:pt x="1561" y="956"/>
                        <a:pt x="1561" y="956"/>
                      </a:cubicBezTo>
                      <a:cubicBezTo>
                        <a:pt x="1553" y="826"/>
                        <a:pt x="1553" y="826"/>
                        <a:pt x="1553" y="826"/>
                      </a:cubicBezTo>
                      <a:cubicBezTo>
                        <a:pt x="1533" y="864"/>
                        <a:pt x="1533" y="864"/>
                        <a:pt x="1533" y="864"/>
                      </a:cubicBezTo>
                      <a:cubicBezTo>
                        <a:pt x="1512" y="865"/>
                        <a:pt x="1512" y="865"/>
                        <a:pt x="1512" y="865"/>
                      </a:cubicBezTo>
                      <a:cubicBezTo>
                        <a:pt x="1537" y="801"/>
                        <a:pt x="1537" y="801"/>
                        <a:pt x="1537" y="801"/>
                      </a:cubicBezTo>
                      <a:cubicBezTo>
                        <a:pt x="1577" y="798"/>
                        <a:pt x="1577" y="798"/>
                        <a:pt x="1577" y="798"/>
                      </a:cubicBezTo>
                      <a:cubicBezTo>
                        <a:pt x="1586" y="954"/>
                        <a:pt x="1586" y="954"/>
                        <a:pt x="1586" y="954"/>
                      </a:cubicBezTo>
                      <a:moveTo>
                        <a:pt x="1552" y="895"/>
                      </a:moveTo>
                      <a:cubicBezTo>
                        <a:pt x="1545" y="896"/>
                        <a:pt x="1539" y="899"/>
                        <a:pt x="1533" y="901"/>
                      </a:cubicBezTo>
                      <a:cubicBezTo>
                        <a:pt x="1533" y="891"/>
                        <a:pt x="1531" y="882"/>
                        <a:pt x="1527" y="874"/>
                      </a:cubicBezTo>
                      <a:cubicBezTo>
                        <a:pt x="1534" y="871"/>
                        <a:pt x="1542" y="868"/>
                        <a:pt x="1550" y="867"/>
                      </a:cubicBezTo>
                      <a:cubicBezTo>
                        <a:pt x="1552" y="895"/>
                        <a:pt x="1552" y="895"/>
                        <a:pt x="1552" y="895"/>
                      </a:cubicBezTo>
                      <a:moveTo>
                        <a:pt x="1514" y="848"/>
                      </a:moveTo>
                      <a:cubicBezTo>
                        <a:pt x="1491" y="852"/>
                        <a:pt x="1467" y="847"/>
                        <a:pt x="1446" y="833"/>
                      </a:cubicBezTo>
                      <a:cubicBezTo>
                        <a:pt x="1448" y="829"/>
                        <a:pt x="1449" y="825"/>
                        <a:pt x="1451" y="821"/>
                      </a:cubicBezTo>
                      <a:cubicBezTo>
                        <a:pt x="1473" y="833"/>
                        <a:pt x="1499" y="836"/>
                        <a:pt x="1522" y="826"/>
                      </a:cubicBezTo>
                      <a:cubicBezTo>
                        <a:pt x="1514" y="848"/>
                        <a:pt x="1514" y="848"/>
                        <a:pt x="1514" y="848"/>
                      </a:cubicBezTo>
                      <a:moveTo>
                        <a:pt x="1462" y="849"/>
                      </a:moveTo>
                      <a:cubicBezTo>
                        <a:pt x="1469" y="852"/>
                        <a:pt x="1477" y="855"/>
                        <a:pt x="1484" y="856"/>
                      </a:cubicBezTo>
                      <a:cubicBezTo>
                        <a:pt x="1490" y="857"/>
                        <a:pt x="1495" y="857"/>
                        <a:pt x="1501" y="857"/>
                      </a:cubicBezTo>
                      <a:cubicBezTo>
                        <a:pt x="1503" y="858"/>
                        <a:pt x="1506" y="860"/>
                        <a:pt x="1509" y="862"/>
                      </a:cubicBezTo>
                      <a:cubicBezTo>
                        <a:pt x="1506" y="870"/>
                        <a:pt x="1506" y="870"/>
                        <a:pt x="1506" y="870"/>
                      </a:cubicBezTo>
                      <a:cubicBezTo>
                        <a:pt x="1516" y="869"/>
                        <a:pt x="1516" y="869"/>
                        <a:pt x="1516" y="869"/>
                      </a:cubicBezTo>
                      <a:cubicBezTo>
                        <a:pt x="1535" y="892"/>
                        <a:pt x="1529" y="936"/>
                        <a:pt x="1501" y="956"/>
                      </a:cubicBezTo>
                      <a:cubicBezTo>
                        <a:pt x="1492" y="963"/>
                        <a:pt x="1481" y="966"/>
                        <a:pt x="1470" y="966"/>
                      </a:cubicBezTo>
                      <a:cubicBezTo>
                        <a:pt x="1467" y="965"/>
                        <a:pt x="1465" y="963"/>
                        <a:pt x="1463" y="962"/>
                      </a:cubicBezTo>
                      <a:cubicBezTo>
                        <a:pt x="1452" y="956"/>
                        <a:pt x="1440" y="954"/>
                        <a:pt x="1429" y="953"/>
                      </a:cubicBezTo>
                      <a:cubicBezTo>
                        <a:pt x="1414" y="939"/>
                        <a:pt x="1409" y="916"/>
                        <a:pt x="1414" y="895"/>
                      </a:cubicBezTo>
                      <a:cubicBezTo>
                        <a:pt x="1419" y="887"/>
                        <a:pt x="1424" y="878"/>
                        <a:pt x="1428" y="869"/>
                      </a:cubicBezTo>
                      <a:cubicBezTo>
                        <a:pt x="1437" y="859"/>
                        <a:pt x="1448" y="852"/>
                        <a:pt x="1462" y="849"/>
                      </a:cubicBezTo>
                      <a:moveTo>
                        <a:pt x="1420" y="953"/>
                      </a:moveTo>
                      <a:cubicBezTo>
                        <a:pt x="1415" y="954"/>
                        <a:pt x="1410" y="955"/>
                        <a:pt x="1405" y="956"/>
                      </a:cubicBezTo>
                      <a:cubicBezTo>
                        <a:pt x="1399" y="949"/>
                        <a:pt x="1396" y="940"/>
                        <a:pt x="1394" y="931"/>
                      </a:cubicBezTo>
                      <a:cubicBezTo>
                        <a:pt x="1398" y="925"/>
                        <a:pt x="1402" y="918"/>
                        <a:pt x="1406" y="910"/>
                      </a:cubicBezTo>
                      <a:cubicBezTo>
                        <a:pt x="1406" y="926"/>
                        <a:pt x="1410" y="942"/>
                        <a:pt x="1420" y="953"/>
                      </a:cubicBezTo>
                      <a:moveTo>
                        <a:pt x="1485" y="984"/>
                      </a:moveTo>
                      <a:cubicBezTo>
                        <a:pt x="1483" y="980"/>
                        <a:pt x="1480" y="976"/>
                        <a:pt x="1476" y="972"/>
                      </a:cubicBezTo>
                      <a:cubicBezTo>
                        <a:pt x="1486" y="971"/>
                        <a:pt x="1496" y="967"/>
                        <a:pt x="1504" y="961"/>
                      </a:cubicBezTo>
                      <a:cubicBezTo>
                        <a:pt x="1521" y="949"/>
                        <a:pt x="1531" y="929"/>
                        <a:pt x="1533" y="909"/>
                      </a:cubicBezTo>
                      <a:cubicBezTo>
                        <a:pt x="1539" y="907"/>
                        <a:pt x="1545" y="904"/>
                        <a:pt x="1552" y="903"/>
                      </a:cubicBezTo>
                      <a:cubicBezTo>
                        <a:pt x="1555" y="951"/>
                        <a:pt x="1555" y="951"/>
                        <a:pt x="1555" y="951"/>
                      </a:cubicBezTo>
                      <a:cubicBezTo>
                        <a:pt x="1527" y="954"/>
                        <a:pt x="1527" y="954"/>
                        <a:pt x="1527" y="954"/>
                      </a:cubicBezTo>
                      <a:cubicBezTo>
                        <a:pt x="1528" y="968"/>
                        <a:pt x="1528" y="968"/>
                        <a:pt x="1528" y="968"/>
                      </a:cubicBezTo>
                      <a:cubicBezTo>
                        <a:pt x="1514" y="972"/>
                        <a:pt x="1499" y="978"/>
                        <a:pt x="1485" y="984"/>
                      </a:cubicBezTo>
                      <a:moveTo>
                        <a:pt x="1507" y="982"/>
                      </a:moveTo>
                      <a:cubicBezTo>
                        <a:pt x="1498" y="1002"/>
                        <a:pt x="1498" y="1002"/>
                        <a:pt x="1498" y="1002"/>
                      </a:cubicBezTo>
                      <a:cubicBezTo>
                        <a:pt x="1495" y="1000"/>
                        <a:pt x="1492" y="998"/>
                        <a:pt x="1489" y="996"/>
                      </a:cubicBezTo>
                      <a:cubicBezTo>
                        <a:pt x="1489" y="994"/>
                        <a:pt x="1488" y="992"/>
                        <a:pt x="1488" y="990"/>
                      </a:cubicBezTo>
                      <a:cubicBezTo>
                        <a:pt x="1494" y="987"/>
                        <a:pt x="1500" y="984"/>
                        <a:pt x="1507" y="982"/>
                      </a:cubicBezTo>
                      <a:moveTo>
                        <a:pt x="1511" y="980"/>
                      </a:moveTo>
                      <a:cubicBezTo>
                        <a:pt x="1515" y="979"/>
                        <a:pt x="1518" y="977"/>
                        <a:pt x="1522" y="976"/>
                      </a:cubicBezTo>
                      <a:cubicBezTo>
                        <a:pt x="1508" y="1007"/>
                        <a:pt x="1508" y="1007"/>
                        <a:pt x="1508" y="1007"/>
                      </a:cubicBezTo>
                      <a:cubicBezTo>
                        <a:pt x="1505" y="1006"/>
                        <a:pt x="1503" y="1004"/>
                        <a:pt x="1500" y="1003"/>
                      </a:cubicBezTo>
                      <a:cubicBezTo>
                        <a:pt x="1511" y="980"/>
                        <a:pt x="1511" y="980"/>
                        <a:pt x="1511" y="980"/>
                      </a:cubicBezTo>
                      <a:moveTo>
                        <a:pt x="1526" y="975"/>
                      </a:moveTo>
                      <a:cubicBezTo>
                        <a:pt x="1527" y="975"/>
                        <a:pt x="1528" y="975"/>
                        <a:pt x="1529" y="974"/>
                      </a:cubicBezTo>
                      <a:cubicBezTo>
                        <a:pt x="1530" y="986"/>
                        <a:pt x="1530" y="986"/>
                        <a:pt x="1530" y="986"/>
                      </a:cubicBezTo>
                      <a:cubicBezTo>
                        <a:pt x="1519" y="1010"/>
                        <a:pt x="1519" y="1010"/>
                        <a:pt x="1519" y="1010"/>
                      </a:cubicBezTo>
                      <a:cubicBezTo>
                        <a:pt x="1516" y="1010"/>
                        <a:pt x="1513" y="1009"/>
                        <a:pt x="1511" y="1008"/>
                      </a:cubicBezTo>
                      <a:cubicBezTo>
                        <a:pt x="1526" y="975"/>
                        <a:pt x="1526" y="975"/>
                        <a:pt x="1526" y="975"/>
                      </a:cubicBezTo>
                      <a:moveTo>
                        <a:pt x="1532" y="989"/>
                      </a:moveTo>
                      <a:cubicBezTo>
                        <a:pt x="1534" y="989"/>
                        <a:pt x="1536" y="989"/>
                        <a:pt x="1539" y="989"/>
                      </a:cubicBezTo>
                      <a:cubicBezTo>
                        <a:pt x="1528" y="1013"/>
                        <a:pt x="1528" y="1013"/>
                        <a:pt x="1528" y="1013"/>
                      </a:cubicBezTo>
                      <a:cubicBezTo>
                        <a:pt x="1526" y="1012"/>
                        <a:pt x="1523" y="1012"/>
                        <a:pt x="1521" y="1011"/>
                      </a:cubicBezTo>
                      <a:cubicBezTo>
                        <a:pt x="1532" y="989"/>
                        <a:pt x="1532" y="989"/>
                        <a:pt x="1532" y="989"/>
                      </a:cubicBezTo>
                      <a:moveTo>
                        <a:pt x="1542" y="988"/>
                      </a:moveTo>
                      <a:cubicBezTo>
                        <a:pt x="1545" y="988"/>
                        <a:pt x="1548" y="988"/>
                        <a:pt x="1551" y="987"/>
                      </a:cubicBezTo>
                      <a:cubicBezTo>
                        <a:pt x="1538" y="1015"/>
                        <a:pt x="1538" y="1015"/>
                        <a:pt x="1538" y="1015"/>
                      </a:cubicBezTo>
                      <a:cubicBezTo>
                        <a:pt x="1536" y="1015"/>
                        <a:pt x="1533" y="1014"/>
                        <a:pt x="1531" y="1014"/>
                      </a:cubicBezTo>
                      <a:cubicBezTo>
                        <a:pt x="1542" y="988"/>
                        <a:pt x="1542" y="988"/>
                        <a:pt x="1542" y="988"/>
                      </a:cubicBezTo>
                      <a:moveTo>
                        <a:pt x="1554" y="987"/>
                      </a:moveTo>
                      <a:cubicBezTo>
                        <a:pt x="1564" y="986"/>
                        <a:pt x="1564" y="986"/>
                        <a:pt x="1564" y="986"/>
                      </a:cubicBezTo>
                      <a:cubicBezTo>
                        <a:pt x="1549" y="1017"/>
                        <a:pt x="1549" y="1017"/>
                        <a:pt x="1549" y="1017"/>
                      </a:cubicBezTo>
                      <a:cubicBezTo>
                        <a:pt x="1547" y="1016"/>
                        <a:pt x="1544" y="1016"/>
                        <a:pt x="1541" y="1016"/>
                      </a:cubicBezTo>
                      <a:cubicBezTo>
                        <a:pt x="1554" y="987"/>
                        <a:pt x="1554" y="987"/>
                        <a:pt x="1554" y="987"/>
                      </a:cubicBezTo>
                      <a:moveTo>
                        <a:pt x="1567" y="986"/>
                      </a:moveTo>
                      <a:cubicBezTo>
                        <a:pt x="1576" y="985"/>
                        <a:pt x="1576" y="985"/>
                        <a:pt x="1576" y="985"/>
                      </a:cubicBezTo>
                      <a:cubicBezTo>
                        <a:pt x="1560" y="1018"/>
                        <a:pt x="1560" y="1018"/>
                        <a:pt x="1560" y="1018"/>
                      </a:cubicBezTo>
                      <a:cubicBezTo>
                        <a:pt x="1558" y="1018"/>
                        <a:pt x="1555" y="1017"/>
                        <a:pt x="1552" y="1017"/>
                      </a:cubicBezTo>
                      <a:cubicBezTo>
                        <a:pt x="1567" y="986"/>
                        <a:pt x="1567" y="986"/>
                        <a:pt x="1567" y="986"/>
                      </a:cubicBezTo>
                      <a:moveTo>
                        <a:pt x="1579" y="985"/>
                      </a:moveTo>
                      <a:cubicBezTo>
                        <a:pt x="1588" y="984"/>
                        <a:pt x="1588" y="984"/>
                        <a:pt x="1588" y="984"/>
                      </a:cubicBezTo>
                      <a:cubicBezTo>
                        <a:pt x="1572" y="1018"/>
                        <a:pt x="1572" y="1018"/>
                        <a:pt x="1572" y="1018"/>
                      </a:cubicBezTo>
                      <a:cubicBezTo>
                        <a:pt x="1569" y="1018"/>
                        <a:pt x="1567" y="1018"/>
                        <a:pt x="1564" y="1018"/>
                      </a:cubicBezTo>
                      <a:cubicBezTo>
                        <a:pt x="1579" y="985"/>
                        <a:pt x="1579" y="985"/>
                        <a:pt x="1579" y="985"/>
                      </a:cubicBezTo>
                      <a:moveTo>
                        <a:pt x="1591" y="983"/>
                      </a:moveTo>
                      <a:cubicBezTo>
                        <a:pt x="1601" y="982"/>
                        <a:pt x="1601" y="982"/>
                        <a:pt x="1601" y="982"/>
                      </a:cubicBezTo>
                      <a:cubicBezTo>
                        <a:pt x="1585" y="1017"/>
                        <a:pt x="1585" y="1017"/>
                        <a:pt x="1585" y="1017"/>
                      </a:cubicBezTo>
                      <a:cubicBezTo>
                        <a:pt x="1582" y="1017"/>
                        <a:pt x="1579" y="1017"/>
                        <a:pt x="1576" y="1018"/>
                      </a:cubicBezTo>
                      <a:cubicBezTo>
                        <a:pt x="1591" y="983"/>
                        <a:pt x="1591" y="983"/>
                        <a:pt x="1591" y="983"/>
                      </a:cubicBezTo>
                      <a:moveTo>
                        <a:pt x="1604" y="982"/>
                      </a:moveTo>
                      <a:cubicBezTo>
                        <a:pt x="1614" y="981"/>
                        <a:pt x="1614" y="981"/>
                        <a:pt x="1614" y="981"/>
                      </a:cubicBezTo>
                      <a:cubicBezTo>
                        <a:pt x="1598" y="1015"/>
                        <a:pt x="1598" y="1015"/>
                        <a:pt x="1598" y="1015"/>
                      </a:cubicBezTo>
                      <a:cubicBezTo>
                        <a:pt x="1595" y="1016"/>
                        <a:pt x="1592" y="1016"/>
                        <a:pt x="1588" y="1016"/>
                      </a:cubicBezTo>
                      <a:cubicBezTo>
                        <a:pt x="1604" y="982"/>
                        <a:pt x="1604" y="982"/>
                        <a:pt x="1604" y="982"/>
                      </a:cubicBezTo>
                      <a:moveTo>
                        <a:pt x="1617" y="981"/>
                      </a:moveTo>
                      <a:cubicBezTo>
                        <a:pt x="1621" y="980"/>
                        <a:pt x="1621" y="980"/>
                        <a:pt x="1621" y="980"/>
                      </a:cubicBezTo>
                      <a:cubicBezTo>
                        <a:pt x="1619" y="968"/>
                        <a:pt x="1619" y="968"/>
                        <a:pt x="1619" y="968"/>
                      </a:cubicBezTo>
                      <a:cubicBezTo>
                        <a:pt x="1623" y="968"/>
                        <a:pt x="1626" y="969"/>
                        <a:pt x="1630" y="970"/>
                      </a:cubicBezTo>
                      <a:cubicBezTo>
                        <a:pt x="1610" y="1012"/>
                        <a:pt x="1610" y="1012"/>
                        <a:pt x="1610" y="1012"/>
                      </a:cubicBezTo>
                      <a:cubicBezTo>
                        <a:pt x="1607" y="1013"/>
                        <a:pt x="1604" y="1014"/>
                        <a:pt x="1601" y="1014"/>
                      </a:cubicBezTo>
                      <a:cubicBezTo>
                        <a:pt x="1617" y="981"/>
                        <a:pt x="1617" y="981"/>
                        <a:pt x="1617" y="981"/>
                      </a:cubicBezTo>
                      <a:moveTo>
                        <a:pt x="1633" y="971"/>
                      </a:moveTo>
                      <a:cubicBezTo>
                        <a:pt x="1635" y="971"/>
                        <a:pt x="1637" y="972"/>
                        <a:pt x="1639" y="973"/>
                      </a:cubicBezTo>
                      <a:cubicBezTo>
                        <a:pt x="1623" y="1008"/>
                        <a:pt x="1623" y="1008"/>
                        <a:pt x="1623" y="1008"/>
                      </a:cubicBezTo>
                      <a:cubicBezTo>
                        <a:pt x="1620" y="1009"/>
                        <a:pt x="1617" y="1010"/>
                        <a:pt x="1614" y="1011"/>
                      </a:cubicBezTo>
                      <a:cubicBezTo>
                        <a:pt x="1633" y="971"/>
                        <a:pt x="1633" y="971"/>
                        <a:pt x="1633" y="971"/>
                      </a:cubicBezTo>
                      <a:moveTo>
                        <a:pt x="1642" y="974"/>
                      </a:moveTo>
                      <a:cubicBezTo>
                        <a:pt x="1644" y="975"/>
                        <a:pt x="1646" y="976"/>
                        <a:pt x="1648" y="977"/>
                      </a:cubicBezTo>
                      <a:cubicBezTo>
                        <a:pt x="1636" y="1001"/>
                        <a:pt x="1636" y="1001"/>
                        <a:pt x="1636" y="1001"/>
                      </a:cubicBezTo>
                      <a:cubicBezTo>
                        <a:pt x="1633" y="1003"/>
                        <a:pt x="1630" y="1004"/>
                        <a:pt x="1627" y="1006"/>
                      </a:cubicBezTo>
                      <a:cubicBezTo>
                        <a:pt x="1642" y="974"/>
                        <a:pt x="1642" y="974"/>
                        <a:pt x="1642" y="974"/>
                      </a:cubicBezTo>
                      <a:moveTo>
                        <a:pt x="1650" y="978"/>
                      </a:moveTo>
                      <a:cubicBezTo>
                        <a:pt x="1653" y="980"/>
                        <a:pt x="1656" y="982"/>
                        <a:pt x="1659" y="984"/>
                      </a:cubicBezTo>
                      <a:cubicBezTo>
                        <a:pt x="1653" y="990"/>
                        <a:pt x="1647" y="994"/>
                        <a:pt x="1641" y="998"/>
                      </a:cubicBezTo>
                      <a:cubicBezTo>
                        <a:pt x="1650" y="978"/>
                        <a:pt x="1650" y="978"/>
                        <a:pt x="1650" y="978"/>
                      </a:cubicBezTo>
                      <a:moveTo>
                        <a:pt x="1619" y="962"/>
                      </a:moveTo>
                      <a:cubicBezTo>
                        <a:pt x="1618" y="946"/>
                        <a:pt x="1618" y="946"/>
                        <a:pt x="1618" y="946"/>
                      </a:cubicBezTo>
                      <a:cubicBezTo>
                        <a:pt x="1591" y="948"/>
                        <a:pt x="1591" y="948"/>
                        <a:pt x="1591" y="948"/>
                      </a:cubicBezTo>
                      <a:cubicBezTo>
                        <a:pt x="1589" y="900"/>
                        <a:pt x="1589" y="900"/>
                        <a:pt x="1589" y="900"/>
                      </a:cubicBezTo>
                      <a:cubicBezTo>
                        <a:pt x="1619" y="903"/>
                        <a:pt x="1653" y="920"/>
                        <a:pt x="1683" y="960"/>
                      </a:cubicBezTo>
                      <a:cubicBezTo>
                        <a:pt x="1677" y="968"/>
                        <a:pt x="1671" y="974"/>
                        <a:pt x="1664" y="981"/>
                      </a:cubicBezTo>
                      <a:cubicBezTo>
                        <a:pt x="1652" y="971"/>
                        <a:pt x="1636" y="965"/>
                        <a:pt x="1619" y="962"/>
                      </a:cubicBezTo>
                      <a:moveTo>
                        <a:pt x="1588" y="893"/>
                      </a:moveTo>
                      <a:cubicBezTo>
                        <a:pt x="1587" y="867"/>
                        <a:pt x="1587" y="867"/>
                        <a:pt x="1587" y="867"/>
                      </a:cubicBezTo>
                      <a:cubicBezTo>
                        <a:pt x="1622" y="872"/>
                        <a:pt x="1662" y="892"/>
                        <a:pt x="1694" y="939"/>
                      </a:cubicBezTo>
                      <a:cubicBezTo>
                        <a:pt x="1692" y="944"/>
                        <a:pt x="1689" y="949"/>
                        <a:pt x="1686" y="954"/>
                      </a:cubicBezTo>
                      <a:cubicBezTo>
                        <a:pt x="1656" y="913"/>
                        <a:pt x="1620" y="896"/>
                        <a:pt x="1588" y="893"/>
                      </a:cubicBezTo>
                      <a:moveTo>
                        <a:pt x="1640" y="879"/>
                      </a:moveTo>
                      <a:cubicBezTo>
                        <a:pt x="1654" y="865"/>
                        <a:pt x="1658" y="844"/>
                        <a:pt x="1654" y="829"/>
                      </a:cubicBezTo>
                      <a:cubicBezTo>
                        <a:pt x="1661" y="829"/>
                        <a:pt x="1669" y="828"/>
                        <a:pt x="1677" y="826"/>
                      </a:cubicBezTo>
                      <a:cubicBezTo>
                        <a:pt x="1689" y="850"/>
                        <a:pt x="1678" y="880"/>
                        <a:pt x="1661" y="895"/>
                      </a:cubicBezTo>
                      <a:cubicBezTo>
                        <a:pt x="1654" y="889"/>
                        <a:pt x="1647" y="884"/>
                        <a:pt x="1640" y="879"/>
                      </a:cubicBezTo>
                      <a:moveTo>
                        <a:pt x="1585" y="794"/>
                      </a:moveTo>
                      <a:cubicBezTo>
                        <a:pt x="1587" y="790"/>
                        <a:pt x="1589" y="787"/>
                        <a:pt x="1590" y="783"/>
                      </a:cubicBezTo>
                      <a:cubicBezTo>
                        <a:pt x="1626" y="816"/>
                        <a:pt x="1663" y="813"/>
                        <a:pt x="1697" y="809"/>
                      </a:cubicBezTo>
                      <a:cubicBezTo>
                        <a:pt x="1666" y="829"/>
                        <a:pt x="1614" y="829"/>
                        <a:pt x="1585" y="794"/>
                      </a:cubicBezTo>
                      <a:moveTo>
                        <a:pt x="1580" y="791"/>
                      </a:moveTo>
                      <a:cubicBezTo>
                        <a:pt x="1556" y="792"/>
                        <a:pt x="1556" y="792"/>
                        <a:pt x="1556" y="792"/>
                      </a:cubicBezTo>
                      <a:cubicBezTo>
                        <a:pt x="1581" y="747"/>
                        <a:pt x="1567" y="694"/>
                        <a:pt x="1519" y="674"/>
                      </a:cubicBezTo>
                      <a:cubicBezTo>
                        <a:pt x="1526" y="670"/>
                        <a:pt x="1532" y="667"/>
                        <a:pt x="1539" y="663"/>
                      </a:cubicBezTo>
                      <a:cubicBezTo>
                        <a:pt x="1594" y="688"/>
                        <a:pt x="1606" y="747"/>
                        <a:pt x="1580" y="791"/>
                      </a:cubicBezTo>
                      <a:moveTo>
                        <a:pt x="1551" y="793"/>
                      </a:moveTo>
                      <a:cubicBezTo>
                        <a:pt x="1533" y="794"/>
                        <a:pt x="1533" y="794"/>
                        <a:pt x="1533" y="794"/>
                      </a:cubicBezTo>
                      <a:cubicBezTo>
                        <a:pt x="1524" y="819"/>
                        <a:pt x="1524" y="819"/>
                        <a:pt x="1524" y="819"/>
                      </a:cubicBezTo>
                      <a:cubicBezTo>
                        <a:pt x="1502" y="831"/>
                        <a:pt x="1476" y="828"/>
                        <a:pt x="1453" y="815"/>
                      </a:cubicBezTo>
                      <a:cubicBezTo>
                        <a:pt x="1456" y="807"/>
                        <a:pt x="1458" y="800"/>
                        <a:pt x="1457" y="798"/>
                      </a:cubicBezTo>
                      <a:cubicBezTo>
                        <a:pt x="1456" y="793"/>
                        <a:pt x="1436" y="780"/>
                        <a:pt x="1407" y="764"/>
                      </a:cubicBezTo>
                      <a:cubicBezTo>
                        <a:pt x="1404" y="755"/>
                        <a:pt x="1403" y="746"/>
                        <a:pt x="1403" y="736"/>
                      </a:cubicBezTo>
                      <a:cubicBezTo>
                        <a:pt x="1431" y="722"/>
                        <a:pt x="1473" y="699"/>
                        <a:pt x="1510" y="679"/>
                      </a:cubicBezTo>
                      <a:cubicBezTo>
                        <a:pt x="1558" y="696"/>
                        <a:pt x="1579" y="746"/>
                        <a:pt x="1551" y="793"/>
                      </a:cubicBezTo>
                      <a:moveTo>
                        <a:pt x="1449" y="800"/>
                      </a:moveTo>
                      <a:cubicBezTo>
                        <a:pt x="1453" y="813"/>
                        <a:pt x="1401" y="915"/>
                        <a:pt x="1378" y="946"/>
                      </a:cubicBezTo>
                      <a:cubicBezTo>
                        <a:pt x="1184" y="859"/>
                        <a:pt x="1184" y="859"/>
                        <a:pt x="1184" y="859"/>
                      </a:cubicBezTo>
                      <a:cubicBezTo>
                        <a:pt x="1186" y="855"/>
                        <a:pt x="1188" y="851"/>
                        <a:pt x="1189" y="847"/>
                      </a:cubicBezTo>
                      <a:cubicBezTo>
                        <a:pt x="1254" y="878"/>
                        <a:pt x="1356" y="923"/>
                        <a:pt x="1369" y="921"/>
                      </a:cubicBezTo>
                      <a:cubicBezTo>
                        <a:pt x="1382" y="917"/>
                        <a:pt x="1430" y="819"/>
                        <a:pt x="1427" y="805"/>
                      </a:cubicBezTo>
                      <a:cubicBezTo>
                        <a:pt x="1425" y="790"/>
                        <a:pt x="1221" y="690"/>
                        <a:pt x="1204" y="696"/>
                      </a:cubicBezTo>
                      <a:cubicBezTo>
                        <a:pt x="1190" y="700"/>
                        <a:pt x="1167" y="758"/>
                        <a:pt x="1151" y="795"/>
                      </a:cubicBezTo>
                      <a:cubicBezTo>
                        <a:pt x="1147" y="794"/>
                        <a:pt x="1143" y="792"/>
                        <a:pt x="1139" y="790"/>
                      </a:cubicBezTo>
                      <a:cubicBezTo>
                        <a:pt x="1161" y="742"/>
                        <a:pt x="1191" y="675"/>
                        <a:pt x="1202" y="675"/>
                      </a:cubicBezTo>
                      <a:cubicBezTo>
                        <a:pt x="1212" y="672"/>
                        <a:pt x="1273" y="701"/>
                        <a:pt x="1332" y="731"/>
                      </a:cubicBezTo>
                      <a:cubicBezTo>
                        <a:pt x="1391" y="761"/>
                        <a:pt x="1447" y="792"/>
                        <a:pt x="1449" y="800"/>
                      </a:cubicBezTo>
                      <a:moveTo>
                        <a:pt x="1360" y="739"/>
                      </a:moveTo>
                      <a:cubicBezTo>
                        <a:pt x="1385" y="710"/>
                        <a:pt x="1380" y="663"/>
                        <a:pt x="1347" y="642"/>
                      </a:cubicBezTo>
                      <a:cubicBezTo>
                        <a:pt x="1352" y="635"/>
                        <a:pt x="1356" y="628"/>
                        <a:pt x="1360" y="620"/>
                      </a:cubicBezTo>
                      <a:cubicBezTo>
                        <a:pt x="1415" y="648"/>
                        <a:pt x="1414" y="710"/>
                        <a:pt x="1379" y="749"/>
                      </a:cubicBezTo>
                      <a:cubicBezTo>
                        <a:pt x="1373" y="745"/>
                        <a:pt x="1366" y="742"/>
                        <a:pt x="1360" y="739"/>
                      </a:cubicBezTo>
                      <a:moveTo>
                        <a:pt x="1377" y="523"/>
                      </a:moveTo>
                      <a:cubicBezTo>
                        <a:pt x="1377" y="521"/>
                        <a:pt x="1376" y="519"/>
                        <a:pt x="1376" y="516"/>
                      </a:cubicBezTo>
                      <a:cubicBezTo>
                        <a:pt x="1392" y="518"/>
                        <a:pt x="1412" y="521"/>
                        <a:pt x="1433" y="522"/>
                      </a:cubicBezTo>
                      <a:cubicBezTo>
                        <a:pt x="1422" y="524"/>
                        <a:pt x="1411" y="525"/>
                        <a:pt x="1401" y="526"/>
                      </a:cubicBezTo>
                      <a:cubicBezTo>
                        <a:pt x="1393" y="525"/>
                        <a:pt x="1385" y="524"/>
                        <a:pt x="1377" y="523"/>
                      </a:cubicBezTo>
                      <a:moveTo>
                        <a:pt x="1414" y="516"/>
                      </a:moveTo>
                      <a:cubicBezTo>
                        <a:pt x="1399" y="514"/>
                        <a:pt x="1386" y="513"/>
                        <a:pt x="1374" y="511"/>
                      </a:cubicBezTo>
                      <a:cubicBezTo>
                        <a:pt x="1371" y="502"/>
                        <a:pt x="1367" y="493"/>
                        <a:pt x="1362" y="484"/>
                      </a:cubicBezTo>
                      <a:cubicBezTo>
                        <a:pt x="1374" y="486"/>
                        <a:pt x="1402" y="506"/>
                        <a:pt x="1415" y="513"/>
                      </a:cubicBezTo>
                      <a:cubicBezTo>
                        <a:pt x="1415" y="513"/>
                        <a:pt x="1415" y="513"/>
                        <a:pt x="1416" y="514"/>
                      </a:cubicBezTo>
                      <a:cubicBezTo>
                        <a:pt x="1411" y="495"/>
                        <a:pt x="1392" y="470"/>
                        <a:pt x="1370" y="446"/>
                      </a:cubicBezTo>
                      <a:cubicBezTo>
                        <a:pt x="1403" y="418"/>
                        <a:pt x="1403" y="418"/>
                        <a:pt x="1403" y="418"/>
                      </a:cubicBezTo>
                      <a:cubicBezTo>
                        <a:pt x="1470" y="420"/>
                        <a:pt x="1571" y="425"/>
                        <a:pt x="1589" y="438"/>
                      </a:cubicBezTo>
                      <a:cubicBezTo>
                        <a:pt x="1599" y="444"/>
                        <a:pt x="1604" y="502"/>
                        <a:pt x="1587" y="518"/>
                      </a:cubicBezTo>
                      <a:cubicBezTo>
                        <a:pt x="1583" y="521"/>
                        <a:pt x="1571" y="523"/>
                        <a:pt x="1554" y="524"/>
                      </a:cubicBezTo>
                      <a:cubicBezTo>
                        <a:pt x="1559" y="517"/>
                        <a:pt x="1564" y="511"/>
                        <a:pt x="1568" y="506"/>
                      </a:cubicBezTo>
                      <a:cubicBezTo>
                        <a:pt x="1561" y="506"/>
                        <a:pt x="1507" y="513"/>
                        <a:pt x="1454" y="520"/>
                      </a:cubicBezTo>
                      <a:cubicBezTo>
                        <a:pt x="1440" y="519"/>
                        <a:pt x="1427" y="517"/>
                        <a:pt x="1414" y="516"/>
                      </a:cubicBezTo>
                      <a:moveTo>
                        <a:pt x="1382" y="325"/>
                      </a:moveTo>
                      <a:cubicBezTo>
                        <a:pt x="1383" y="308"/>
                        <a:pt x="1379" y="289"/>
                        <a:pt x="1370" y="273"/>
                      </a:cubicBezTo>
                      <a:cubicBezTo>
                        <a:pt x="1378" y="275"/>
                        <a:pt x="1385" y="279"/>
                        <a:pt x="1392" y="283"/>
                      </a:cubicBezTo>
                      <a:cubicBezTo>
                        <a:pt x="1394" y="293"/>
                        <a:pt x="1395" y="304"/>
                        <a:pt x="1395" y="315"/>
                      </a:cubicBezTo>
                      <a:cubicBezTo>
                        <a:pt x="1382" y="325"/>
                        <a:pt x="1382" y="325"/>
                        <a:pt x="1382" y="325"/>
                      </a:cubicBezTo>
                      <a:moveTo>
                        <a:pt x="1376" y="330"/>
                      </a:moveTo>
                      <a:cubicBezTo>
                        <a:pt x="1366" y="339"/>
                        <a:pt x="1366" y="339"/>
                        <a:pt x="1366" y="339"/>
                      </a:cubicBezTo>
                      <a:cubicBezTo>
                        <a:pt x="1366" y="313"/>
                        <a:pt x="1355" y="283"/>
                        <a:pt x="1335" y="266"/>
                      </a:cubicBezTo>
                      <a:cubicBezTo>
                        <a:pt x="1344" y="267"/>
                        <a:pt x="1353" y="268"/>
                        <a:pt x="1361" y="270"/>
                      </a:cubicBezTo>
                      <a:cubicBezTo>
                        <a:pt x="1373" y="288"/>
                        <a:pt x="1378" y="311"/>
                        <a:pt x="1376" y="330"/>
                      </a:cubicBezTo>
                      <a:moveTo>
                        <a:pt x="1359" y="344"/>
                      </a:moveTo>
                      <a:cubicBezTo>
                        <a:pt x="1305" y="389"/>
                        <a:pt x="1305" y="389"/>
                        <a:pt x="1305" y="389"/>
                      </a:cubicBezTo>
                      <a:cubicBezTo>
                        <a:pt x="1304" y="388"/>
                        <a:pt x="1302" y="387"/>
                        <a:pt x="1300" y="385"/>
                      </a:cubicBezTo>
                      <a:cubicBezTo>
                        <a:pt x="1308" y="383"/>
                        <a:pt x="1310" y="376"/>
                        <a:pt x="1308" y="370"/>
                      </a:cubicBezTo>
                      <a:cubicBezTo>
                        <a:pt x="1315" y="374"/>
                        <a:pt x="1328" y="372"/>
                        <a:pt x="1320" y="358"/>
                      </a:cubicBezTo>
                      <a:cubicBezTo>
                        <a:pt x="1315" y="347"/>
                        <a:pt x="1302" y="338"/>
                        <a:pt x="1301" y="330"/>
                      </a:cubicBezTo>
                      <a:cubicBezTo>
                        <a:pt x="1300" y="323"/>
                        <a:pt x="1315" y="321"/>
                        <a:pt x="1325" y="315"/>
                      </a:cubicBezTo>
                      <a:cubicBezTo>
                        <a:pt x="1335" y="310"/>
                        <a:pt x="1328" y="295"/>
                        <a:pt x="1318" y="295"/>
                      </a:cubicBezTo>
                      <a:cubicBezTo>
                        <a:pt x="1306" y="295"/>
                        <a:pt x="1290" y="304"/>
                        <a:pt x="1283" y="306"/>
                      </a:cubicBezTo>
                      <a:cubicBezTo>
                        <a:pt x="1278" y="307"/>
                        <a:pt x="1277" y="303"/>
                        <a:pt x="1275" y="302"/>
                      </a:cubicBezTo>
                      <a:cubicBezTo>
                        <a:pt x="1266" y="306"/>
                        <a:pt x="1251" y="319"/>
                        <a:pt x="1238" y="331"/>
                      </a:cubicBezTo>
                      <a:cubicBezTo>
                        <a:pt x="1229" y="340"/>
                        <a:pt x="1221" y="349"/>
                        <a:pt x="1218" y="355"/>
                      </a:cubicBezTo>
                      <a:cubicBezTo>
                        <a:pt x="1223" y="364"/>
                        <a:pt x="1246" y="392"/>
                        <a:pt x="1260" y="404"/>
                      </a:cubicBezTo>
                      <a:cubicBezTo>
                        <a:pt x="1271" y="413"/>
                        <a:pt x="1281" y="406"/>
                        <a:pt x="1278" y="395"/>
                      </a:cubicBezTo>
                      <a:cubicBezTo>
                        <a:pt x="1283" y="398"/>
                        <a:pt x="1287" y="397"/>
                        <a:pt x="1290" y="394"/>
                      </a:cubicBezTo>
                      <a:cubicBezTo>
                        <a:pt x="1290" y="397"/>
                        <a:pt x="1290" y="399"/>
                        <a:pt x="1290" y="402"/>
                      </a:cubicBezTo>
                      <a:cubicBezTo>
                        <a:pt x="1255" y="431"/>
                        <a:pt x="1255" y="431"/>
                        <a:pt x="1255" y="431"/>
                      </a:cubicBezTo>
                      <a:cubicBezTo>
                        <a:pt x="1179" y="345"/>
                        <a:pt x="1179" y="345"/>
                        <a:pt x="1179" y="345"/>
                      </a:cubicBezTo>
                      <a:cubicBezTo>
                        <a:pt x="1173" y="351"/>
                        <a:pt x="1173" y="351"/>
                        <a:pt x="1173" y="351"/>
                      </a:cubicBezTo>
                      <a:cubicBezTo>
                        <a:pt x="1150" y="313"/>
                        <a:pt x="1164" y="268"/>
                        <a:pt x="1202" y="256"/>
                      </a:cubicBezTo>
                      <a:cubicBezTo>
                        <a:pt x="1215" y="259"/>
                        <a:pt x="1230" y="261"/>
                        <a:pt x="1245" y="262"/>
                      </a:cubicBezTo>
                      <a:cubicBezTo>
                        <a:pt x="1270" y="264"/>
                        <a:pt x="1297" y="264"/>
                        <a:pt x="1320" y="265"/>
                      </a:cubicBezTo>
                      <a:cubicBezTo>
                        <a:pt x="1347" y="281"/>
                        <a:pt x="1360" y="315"/>
                        <a:pt x="1359" y="344"/>
                      </a:cubicBezTo>
                      <a:moveTo>
                        <a:pt x="1167" y="356"/>
                      </a:moveTo>
                      <a:cubicBezTo>
                        <a:pt x="1156" y="366"/>
                        <a:pt x="1156" y="366"/>
                        <a:pt x="1156" y="366"/>
                      </a:cubicBezTo>
                      <a:cubicBezTo>
                        <a:pt x="1119" y="323"/>
                        <a:pt x="1135" y="270"/>
                        <a:pt x="1168" y="245"/>
                      </a:cubicBezTo>
                      <a:cubicBezTo>
                        <a:pt x="1174" y="248"/>
                        <a:pt x="1181" y="250"/>
                        <a:pt x="1188" y="252"/>
                      </a:cubicBezTo>
                      <a:cubicBezTo>
                        <a:pt x="1156" y="272"/>
                        <a:pt x="1145" y="322"/>
                        <a:pt x="1167" y="356"/>
                      </a:cubicBezTo>
                      <a:moveTo>
                        <a:pt x="1177" y="357"/>
                      </a:moveTo>
                      <a:cubicBezTo>
                        <a:pt x="1254" y="440"/>
                        <a:pt x="1254" y="440"/>
                        <a:pt x="1254" y="440"/>
                      </a:cubicBezTo>
                      <a:cubicBezTo>
                        <a:pt x="1290" y="411"/>
                        <a:pt x="1290" y="411"/>
                        <a:pt x="1290" y="411"/>
                      </a:cubicBezTo>
                      <a:cubicBezTo>
                        <a:pt x="1289" y="424"/>
                        <a:pt x="1287" y="437"/>
                        <a:pt x="1285" y="449"/>
                      </a:cubicBezTo>
                      <a:cubicBezTo>
                        <a:pt x="1254" y="473"/>
                        <a:pt x="1254" y="473"/>
                        <a:pt x="1254" y="473"/>
                      </a:cubicBezTo>
                      <a:cubicBezTo>
                        <a:pt x="1171" y="387"/>
                        <a:pt x="1171" y="387"/>
                        <a:pt x="1171" y="387"/>
                      </a:cubicBezTo>
                      <a:cubicBezTo>
                        <a:pt x="1039" y="499"/>
                        <a:pt x="1039" y="499"/>
                        <a:pt x="1039" y="499"/>
                      </a:cubicBezTo>
                      <a:cubicBezTo>
                        <a:pt x="1032" y="497"/>
                        <a:pt x="1025" y="496"/>
                        <a:pt x="1017" y="496"/>
                      </a:cubicBezTo>
                      <a:cubicBezTo>
                        <a:pt x="1177" y="357"/>
                        <a:pt x="1177" y="357"/>
                        <a:pt x="1177" y="357"/>
                      </a:cubicBezTo>
                      <a:moveTo>
                        <a:pt x="1101" y="413"/>
                      </a:moveTo>
                      <a:cubicBezTo>
                        <a:pt x="1082" y="383"/>
                        <a:pt x="1045" y="380"/>
                        <a:pt x="1026" y="401"/>
                      </a:cubicBezTo>
                      <a:cubicBezTo>
                        <a:pt x="1023" y="397"/>
                        <a:pt x="1019" y="393"/>
                        <a:pt x="1015" y="390"/>
                      </a:cubicBezTo>
                      <a:cubicBezTo>
                        <a:pt x="1036" y="360"/>
                        <a:pt x="1092" y="356"/>
                        <a:pt x="1105" y="410"/>
                      </a:cubicBezTo>
                      <a:cubicBezTo>
                        <a:pt x="1101" y="413"/>
                        <a:pt x="1101" y="413"/>
                        <a:pt x="1101" y="413"/>
                      </a:cubicBezTo>
                      <a:moveTo>
                        <a:pt x="1093" y="375"/>
                      </a:moveTo>
                      <a:cubicBezTo>
                        <a:pt x="1088" y="371"/>
                        <a:pt x="1083" y="368"/>
                        <a:pt x="1077" y="365"/>
                      </a:cubicBezTo>
                      <a:cubicBezTo>
                        <a:pt x="1080" y="335"/>
                        <a:pt x="1052" y="314"/>
                        <a:pt x="1026" y="313"/>
                      </a:cubicBezTo>
                      <a:cubicBezTo>
                        <a:pt x="1025" y="307"/>
                        <a:pt x="1023" y="301"/>
                        <a:pt x="1020" y="295"/>
                      </a:cubicBezTo>
                      <a:cubicBezTo>
                        <a:pt x="1055" y="288"/>
                        <a:pt x="1106" y="325"/>
                        <a:pt x="1093" y="375"/>
                      </a:cubicBezTo>
                      <a:moveTo>
                        <a:pt x="1033" y="287"/>
                      </a:moveTo>
                      <a:cubicBezTo>
                        <a:pt x="1026" y="247"/>
                        <a:pt x="1019" y="196"/>
                        <a:pt x="1016" y="178"/>
                      </a:cubicBezTo>
                      <a:cubicBezTo>
                        <a:pt x="1008" y="185"/>
                        <a:pt x="999" y="194"/>
                        <a:pt x="990" y="205"/>
                      </a:cubicBezTo>
                      <a:cubicBezTo>
                        <a:pt x="989" y="198"/>
                        <a:pt x="987" y="192"/>
                        <a:pt x="985" y="187"/>
                      </a:cubicBezTo>
                      <a:cubicBezTo>
                        <a:pt x="1004" y="165"/>
                        <a:pt x="1021" y="145"/>
                        <a:pt x="1030" y="136"/>
                      </a:cubicBezTo>
                      <a:cubicBezTo>
                        <a:pt x="1032" y="147"/>
                        <a:pt x="1044" y="237"/>
                        <a:pt x="1051" y="291"/>
                      </a:cubicBezTo>
                      <a:cubicBezTo>
                        <a:pt x="1045" y="288"/>
                        <a:pt x="1039" y="287"/>
                        <a:pt x="1033" y="287"/>
                      </a:cubicBezTo>
                      <a:moveTo>
                        <a:pt x="991" y="235"/>
                      </a:moveTo>
                      <a:cubicBezTo>
                        <a:pt x="1017" y="274"/>
                        <a:pt x="991" y="334"/>
                        <a:pt x="967" y="366"/>
                      </a:cubicBezTo>
                      <a:cubicBezTo>
                        <a:pt x="959" y="364"/>
                        <a:pt x="952" y="364"/>
                        <a:pt x="944" y="364"/>
                      </a:cubicBezTo>
                      <a:cubicBezTo>
                        <a:pt x="975" y="331"/>
                        <a:pt x="989" y="279"/>
                        <a:pt x="991" y="235"/>
                      </a:cubicBezTo>
                      <a:moveTo>
                        <a:pt x="914" y="514"/>
                      </a:moveTo>
                      <a:cubicBezTo>
                        <a:pt x="913" y="519"/>
                        <a:pt x="912" y="525"/>
                        <a:pt x="911" y="531"/>
                      </a:cubicBezTo>
                      <a:cubicBezTo>
                        <a:pt x="882" y="525"/>
                        <a:pt x="834" y="517"/>
                        <a:pt x="811" y="515"/>
                      </a:cubicBezTo>
                      <a:cubicBezTo>
                        <a:pt x="834" y="522"/>
                        <a:pt x="874" y="529"/>
                        <a:pt x="910" y="536"/>
                      </a:cubicBezTo>
                      <a:cubicBezTo>
                        <a:pt x="909" y="543"/>
                        <a:pt x="908" y="549"/>
                        <a:pt x="907" y="552"/>
                      </a:cubicBezTo>
                      <a:cubicBezTo>
                        <a:pt x="892" y="550"/>
                        <a:pt x="800" y="531"/>
                        <a:pt x="779" y="528"/>
                      </a:cubicBezTo>
                      <a:cubicBezTo>
                        <a:pt x="772" y="550"/>
                        <a:pt x="756" y="640"/>
                        <a:pt x="752" y="657"/>
                      </a:cubicBezTo>
                      <a:cubicBezTo>
                        <a:pt x="750" y="656"/>
                        <a:pt x="743" y="654"/>
                        <a:pt x="735" y="652"/>
                      </a:cubicBezTo>
                      <a:cubicBezTo>
                        <a:pt x="741" y="631"/>
                        <a:pt x="755" y="563"/>
                        <a:pt x="759" y="534"/>
                      </a:cubicBezTo>
                      <a:cubicBezTo>
                        <a:pt x="750" y="561"/>
                        <a:pt x="740" y="610"/>
                        <a:pt x="729" y="650"/>
                      </a:cubicBezTo>
                      <a:cubicBezTo>
                        <a:pt x="722" y="648"/>
                        <a:pt x="715" y="646"/>
                        <a:pt x="712" y="645"/>
                      </a:cubicBezTo>
                      <a:cubicBezTo>
                        <a:pt x="723" y="598"/>
                        <a:pt x="747" y="495"/>
                        <a:pt x="749" y="480"/>
                      </a:cubicBezTo>
                      <a:cubicBezTo>
                        <a:pt x="793" y="490"/>
                        <a:pt x="886" y="508"/>
                        <a:pt x="914" y="514"/>
                      </a:cubicBezTo>
                      <a:moveTo>
                        <a:pt x="729" y="543"/>
                      </a:moveTo>
                      <a:cubicBezTo>
                        <a:pt x="727" y="553"/>
                        <a:pt x="724" y="563"/>
                        <a:pt x="722" y="573"/>
                      </a:cubicBezTo>
                      <a:cubicBezTo>
                        <a:pt x="714" y="562"/>
                        <a:pt x="696" y="539"/>
                        <a:pt x="692" y="533"/>
                      </a:cubicBezTo>
                      <a:cubicBezTo>
                        <a:pt x="696" y="529"/>
                        <a:pt x="707" y="522"/>
                        <a:pt x="710" y="519"/>
                      </a:cubicBezTo>
                      <a:cubicBezTo>
                        <a:pt x="713" y="524"/>
                        <a:pt x="721" y="533"/>
                        <a:pt x="729" y="543"/>
                      </a:cubicBezTo>
                      <a:moveTo>
                        <a:pt x="721" y="523"/>
                      </a:moveTo>
                      <a:cubicBezTo>
                        <a:pt x="733" y="527"/>
                        <a:pt x="733" y="527"/>
                        <a:pt x="733" y="527"/>
                      </a:cubicBezTo>
                      <a:cubicBezTo>
                        <a:pt x="732" y="530"/>
                        <a:pt x="731" y="532"/>
                        <a:pt x="731" y="535"/>
                      </a:cubicBezTo>
                      <a:cubicBezTo>
                        <a:pt x="727" y="531"/>
                        <a:pt x="724" y="527"/>
                        <a:pt x="721" y="523"/>
                      </a:cubicBezTo>
                      <a:moveTo>
                        <a:pt x="668" y="443"/>
                      </a:moveTo>
                      <a:cubicBezTo>
                        <a:pt x="668" y="438"/>
                        <a:pt x="667" y="432"/>
                        <a:pt x="667" y="427"/>
                      </a:cubicBezTo>
                      <a:cubicBezTo>
                        <a:pt x="743" y="476"/>
                        <a:pt x="743" y="476"/>
                        <a:pt x="743" y="476"/>
                      </a:cubicBezTo>
                      <a:cubicBezTo>
                        <a:pt x="743" y="479"/>
                        <a:pt x="742" y="482"/>
                        <a:pt x="741" y="485"/>
                      </a:cubicBezTo>
                      <a:cubicBezTo>
                        <a:pt x="668" y="443"/>
                        <a:pt x="668" y="443"/>
                        <a:pt x="668" y="443"/>
                      </a:cubicBezTo>
                      <a:moveTo>
                        <a:pt x="741" y="488"/>
                      </a:moveTo>
                      <a:cubicBezTo>
                        <a:pt x="740" y="491"/>
                        <a:pt x="740" y="493"/>
                        <a:pt x="739" y="495"/>
                      </a:cubicBezTo>
                      <a:cubicBezTo>
                        <a:pt x="670" y="463"/>
                        <a:pt x="670" y="463"/>
                        <a:pt x="670" y="463"/>
                      </a:cubicBezTo>
                      <a:cubicBezTo>
                        <a:pt x="670" y="458"/>
                        <a:pt x="669" y="452"/>
                        <a:pt x="669" y="447"/>
                      </a:cubicBezTo>
                      <a:cubicBezTo>
                        <a:pt x="741" y="488"/>
                        <a:pt x="741" y="488"/>
                        <a:pt x="741" y="488"/>
                      </a:cubicBezTo>
                      <a:moveTo>
                        <a:pt x="669" y="467"/>
                      </a:moveTo>
                      <a:cubicBezTo>
                        <a:pt x="739" y="499"/>
                        <a:pt x="739" y="499"/>
                        <a:pt x="739" y="499"/>
                      </a:cubicBezTo>
                      <a:cubicBezTo>
                        <a:pt x="738" y="501"/>
                        <a:pt x="738" y="503"/>
                        <a:pt x="737" y="506"/>
                      </a:cubicBezTo>
                      <a:cubicBezTo>
                        <a:pt x="668" y="476"/>
                        <a:pt x="668" y="476"/>
                        <a:pt x="668" y="476"/>
                      </a:cubicBezTo>
                      <a:cubicBezTo>
                        <a:pt x="669" y="473"/>
                        <a:pt x="669" y="470"/>
                        <a:pt x="669" y="467"/>
                      </a:cubicBezTo>
                      <a:moveTo>
                        <a:pt x="769" y="419"/>
                      </a:moveTo>
                      <a:cubicBezTo>
                        <a:pt x="769" y="421"/>
                        <a:pt x="768" y="423"/>
                        <a:pt x="768" y="424"/>
                      </a:cubicBezTo>
                      <a:cubicBezTo>
                        <a:pt x="739" y="396"/>
                        <a:pt x="739" y="396"/>
                        <a:pt x="739" y="396"/>
                      </a:cubicBezTo>
                      <a:cubicBezTo>
                        <a:pt x="742" y="397"/>
                        <a:pt x="746" y="398"/>
                        <a:pt x="750" y="398"/>
                      </a:cubicBezTo>
                      <a:cubicBezTo>
                        <a:pt x="769" y="419"/>
                        <a:pt x="769" y="419"/>
                        <a:pt x="769" y="419"/>
                      </a:cubicBezTo>
                      <a:moveTo>
                        <a:pt x="768" y="468"/>
                      </a:moveTo>
                      <a:cubicBezTo>
                        <a:pt x="769" y="471"/>
                        <a:pt x="770" y="474"/>
                        <a:pt x="771" y="478"/>
                      </a:cubicBezTo>
                      <a:cubicBezTo>
                        <a:pt x="769" y="477"/>
                        <a:pt x="769" y="477"/>
                        <a:pt x="769" y="477"/>
                      </a:cubicBezTo>
                      <a:cubicBezTo>
                        <a:pt x="667" y="402"/>
                        <a:pt x="667" y="402"/>
                        <a:pt x="667" y="402"/>
                      </a:cubicBezTo>
                      <a:cubicBezTo>
                        <a:pt x="668" y="398"/>
                        <a:pt x="669" y="394"/>
                        <a:pt x="671" y="389"/>
                      </a:cubicBezTo>
                      <a:cubicBezTo>
                        <a:pt x="768" y="468"/>
                        <a:pt x="768" y="468"/>
                        <a:pt x="768" y="468"/>
                      </a:cubicBezTo>
                      <a:moveTo>
                        <a:pt x="761" y="476"/>
                      </a:moveTo>
                      <a:cubicBezTo>
                        <a:pt x="755" y="474"/>
                        <a:pt x="749" y="473"/>
                        <a:pt x="744" y="472"/>
                      </a:cubicBezTo>
                      <a:cubicBezTo>
                        <a:pt x="743" y="473"/>
                        <a:pt x="743" y="473"/>
                        <a:pt x="743" y="473"/>
                      </a:cubicBezTo>
                      <a:cubicBezTo>
                        <a:pt x="666" y="422"/>
                        <a:pt x="666" y="422"/>
                        <a:pt x="666" y="422"/>
                      </a:cubicBezTo>
                      <a:cubicBezTo>
                        <a:pt x="666" y="417"/>
                        <a:pt x="666" y="412"/>
                        <a:pt x="666" y="407"/>
                      </a:cubicBezTo>
                      <a:cubicBezTo>
                        <a:pt x="761" y="476"/>
                        <a:pt x="761" y="476"/>
                        <a:pt x="761" y="476"/>
                      </a:cubicBezTo>
                      <a:moveTo>
                        <a:pt x="667" y="480"/>
                      </a:moveTo>
                      <a:cubicBezTo>
                        <a:pt x="737" y="509"/>
                        <a:pt x="737" y="509"/>
                        <a:pt x="737" y="509"/>
                      </a:cubicBezTo>
                      <a:cubicBezTo>
                        <a:pt x="736" y="511"/>
                        <a:pt x="736" y="513"/>
                        <a:pt x="735" y="515"/>
                      </a:cubicBezTo>
                      <a:cubicBezTo>
                        <a:pt x="664" y="487"/>
                        <a:pt x="664" y="487"/>
                        <a:pt x="664" y="487"/>
                      </a:cubicBezTo>
                      <a:cubicBezTo>
                        <a:pt x="665" y="485"/>
                        <a:pt x="666" y="482"/>
                        <a:pt x="667" y="480"/>
                      </a:cubicBezTo>
                      <a:moveTo>
                        <a:pt x="735" y="518"/>
                      </a:moveTo>
                      <a:cubicBezTo>
                        <a:pt x="733" y="524"/>
                        <a:pt x="733" y="524"/>
                        <a:pt x="733" y="524"/>
                      </a:cubicBezTo>
                      <a:cubicBezTo>
                        <a:pt x="717" y="518"/>
                        <a:pt x="717" y="518"/>
                        <a:pt x="717" y="518"/>
                      </a:cubicBezTo>
                      <a:cubicBezTo>
                        <a:pt x="715" y="515"/>
                        <a:pt x="713" y="513"/>
                        <a:pt x="712" y="512"/>
                      </a:cubicBezTo>
                      <a:cubicBezTo>
                        <a:pt x="711" y="512"/>
                        <a:pt x="710" y="513"/>
                        <a:pt x="708" y="515"/>
                      </a:cubicBezTo>
                      <a:cubicBezTo>
                        <a:pt x="659" y="496"/>
                        <a:pt x="659" y="496"/>
                        <a:pt x="659" y="496"/>
                      </a:cubicBezTo>
                      <a:cubicBezTo>
                        <a:pt x="661" y="494"/>
                        <a:pt x="662" y="492"/>
                        <a:pt x="663" y="490"/>
                      </a:cubicBezTo>
                      <a:cubicBezTo>
                        <a:pt x="735" y="518"/>
                        <a:pt x="735" y="518"/>
                        <a:pt x="735" y="518"/>
                      </a:cubicBezTo>
                      <a:moveTo>
                        <a:pt x="705" y="517"/>
                      </a:moveTo>
                      <a:cubicBezTo>
                        <a:pt x="703" y="519"/>
                        <a:pt x="700" y="520"/>
                        <a:pt x="698" y="522"/>
                      </a:cubicBezTo>
                      <a:cubicBezTo>
                        <a:pt x="652" y="505"/>
                        <a:pt x="652" y="505"/>
                        <a:pt x="652" y="505"/>
                      </a:cubicBezTo>
                      <a:cubicBezTo>
                        <a:pt x="654" y="503"/>
                        <a:pt x="655" y="501"/>
                        <a:pt x="657" y="500"/>
                      </a:cubicBezTo>
                      <a:cubicBezTo>
                        <a:pt x="705" y="517"/>
                        <a:pt x="705" y="517"/>
                        <a:pt x="705" y="517"/>
                      </a:cubicBezTo>
                      <a:moveTo>
                        <a:pt x="695" y="525"/>
                      </a:moveTo>
                      <a:cubicBezTo>
                        <a:pt x="692" y="527"/>
                        <a:pt x="689" y="529"/>
                        <a:pt x="687" y="530"/>
                      </a:cubicBezTo>
                      <a:cubicBezTo>
                        <a:pt x="643" y="515"/>
                        <a:pt x="643" y="515"/>
                        <a:pt x="643" y="515"/>
                      </a:cubicBezTo>
                      <a:cubicBezTo>
                        <a:pt x="645" y="512"/>
                        <a:pt x="647" y="510"/>
                        <a:pt x="649" y="508"/>
                      </a:cubicBezTo>
                      <a:cubicBezTo>
                        <a:pt x="695" y="525"/>
                        <a:pt x="695" y="525"/>
                        <a:pt x="695" y="525"/>
                      </a:cubicBezTo>
                      <a:moveTo>
                        <a:pt x="684" y="533"/>
                      </a:moveTo>
                      <a:cubicBezTo>
                        <a:pt x="683" y="533"/>
                        <a:pt x="683" y="533"/>
                        <a:pt x="683" y="533"/>
                      </a:cubicBezTo>
                      <a:cubicBezTo>
                        <a:pt x="685" y="535"/>
                        <a:pt x="688" y="539"/>
                        <a:pt x="692" y="544"/>
                      </a:cubicBezTo>
                      <a:cubicBezTo>
                        <a:pt x="632" y="526"/>
                        <a:pt x="632" y="526"/>
                        <a:pt x="632" y="526"/>
                      </a:cubicBezTo>
                      <a:cubicBezTo>
                        <a:pt x="635" y="523"/>
                        <a:pt x="637" y="520"/>
                        <a:pt x="640" y="518"/>
                      </a:cubicBezTo>
                      <a:cubicBezTo>
                        <a:pt x="684" y="533"/>
                        <a:pt x="684" y="533"/>
                        <a:pt x="684" y="533"/>
                      </a:cubicBezTo>
                      <a:moveTo>
                        <a:pt x="695" y="549"/>
                      </a:moveTo>
                      <a:cubicBezTo>
                        <a:pt x="698" y="553"/>
                        <a:pt x="702" y="558"/>
                        <a:pt x="706" y="562"/>
                      </a:cubicBezTo>
                      <a:cubicBezTo>
                        <a:pt x="622" y="536"/>
                        <a:pt x="622" y="536"/>
                        <a:pt x="622" y="536"/>
                      </a:cubicBezTo>
                      <a:cubicBezTo>
                        <a:pt x="624" y="534"/>
                        <a:pt x="626" y="531"/>
                        <a:pt x="629" y="529"/>
                      </a:cubicBezTo>
                      <a:cubicBezTo>
                        <a:pt x="695" y="549"/>
                        <a:pt x="695" y="549"/>
                        <a:pt x="695" y="549"/>
                      </a:cubicBezTo>
                      <a:moveTo>
                        <a:pt x="709" y="567"/>
                      </a:moveTo>
                      <a:cubicBezTo>
                        <a:pt x="712" y="571"/>
                        <a:pt x="715" y="575"/>
                        <a:pt x="718" y="578"/>
                      </a:cubicBezTo>
                      <a:cubicBezTo>
                        <a:pt x="611" y="549"/>
                        <a:pt x="611" y="549"/>
                        <a:pt x="611" y="549"/>
                      </a:cubicBezTo>
                      <a:cubicBezTo>
                        <a:pt x="613" y="546"/>
                        <a:pt x="616" y="542"/>
                        <a:pt x="619" y="539"/>
                      </a:cubicBezTo>
                      <a:cubicBezTo>
                        <a:pt x="709" y="567"/>
                        <a:pt x="709" y="567"/>
                        <a:pt x="709" y="567"/>
                      </a:cubicBezTo>
                      <a:moveTo>
                        <a:pt x="720" y="582"/>
                      </a:moveTo>
                      <a:cubicBezTo>
                        <a:pt x="718" y="591"/>
                        <a:pt x="718" y="591"/>
                        <a:pt x="718" y="591"/>
                      </a:cubicBezTo>
                      <a:cubicBezTo>
                        <a:pt x="602" y="564"/>
                        <a:pt x="602" y="564"/>
                        <a:pt x="602" y="564"/>
                      </a:cubicBezTo>
                      <a:cubicBezTo>
                        <a:pt x="604" y="560"/>
                        <a:pt x="606" y="556"/>
                        <a:pt x="608" y="553"/>
                      </a:cubicBezTo>
                      <a:cubicBezTo>
                        <a:pt x="720" y="582"/>
                        <a:pt x="720" y="582"/>
                        <a:pt x="720" y="582"/>
                      </a:cubicBezTo>
                      <a:moveTo>
                        <a:pt x="717" y="594"/>
                      </a:moveTo>
                      <a:cubicBezTo>
                        <a:pt x="715" y="602"/>
                        <a:pt x="715" y="602"/>
                        <a:pt x="715" y="602"/>
                      </a:cubicBezTo>
                      <a:cubicBezTo>
                        <a:pt x="596" y="579"/>
                        <a:pt x="596" y="579"/>
                        <a:pt x="596" y="579"/>
                      </a:cubicBezTo>
                      <a:cubicBezTo>
                        <a:pt x="597" y="575"/>
                        <a:pt x="598" y="571"/>
                        <a:pt x="600" y="568"/>
                      </a:cubicBezTo>
                      <a:cubicBezTo>
                        <a:pt x="717" y="594"/>
                        <a:pt x="717" y="594"/>
                        <a:pt x="717" y="594"/>
                      </a:cubicBezTo>
                      <a:moveTo>
                        <a:pt x="714" y="605"/>
                      </a:moveTo>
                      <a:cubicBezTo>
                        <a:pt x="714" y="606"/>
                        <a:pt x="714" y="606"/>
                        <a:pt x="714" y="606"/>
                      </a:cubicBezTo>
                      <a:cubicBezTo>
                        <a:pt x="704" y="605"/>
                        <a:pt x="695" y="605"/>
                        <a:pt x="686" y="606"/>
                      </a:cubicBezTo>
                      <a:cubicBezTo>
                        <a:pt x="594" y="593"/>
                        <a:pt x="594" y="593"/>
                        <a:pt x="594" y="593"/>
                      </a:cubicBezTo>
                      <a:cubicBezTo>
                        <a:pt x="594" y="590"/>
                        <a:pt x="595" y="586"/>
                        <a:pt x="595" y="583"/>
                      </a:cubicBezTo>
                      <a:cubicBezTo>
                        <a:pt x="714" y="605"/>
                        <a:pt x="714" y="605"/>
                        <a:pt x="714" y="605"/>
                      </a:cubicBezTo>
                      <a:moveTo>
                        <a:pt x="674" y="608"/>
                      </a:moveTo>
                      <a:cubicBezTo>
                        <a:pt x="668" y="609"/>
                        <a:pt x="663" y="611"/>
                        <a:pt x="658" y="613"/>
                      </a:cubicBezTo>
                      <a:cubicBezTo>
                        <a:pt x="595" y="605"/>
                        <a:pt x="595" y="605"/>
                        <a:pt x="595" y="605"/>
                      </a:cubicBezTo>
                      <a:cubicBezTo>
                        <a:pt x="595" y="602"/>
                        <a:pt x="594" y="600"/>
                        <a:pt x="594" y="598"/>
                      </a:cubicBezTo>
                      <a:cubicBezTo>
                        <a:pt x="674" y="608"/>
                        <a:pt x="674" y="608"/>
                        <a:pt x="674" y="608"/>
                      </a:cubicBezTo>
                      <a:moveTo>
                        <a:pt x="651" y="615"/>
                      </a:moveTo>
                      <a:cubicBezTo>
                        <a:pt x="647" y="617"/>
                        <a:pt x="643" y="619"/>
                        <a:pt x="639" y="621"/>
                      </a:cubicBezTo>
                      <a:cubicBezTo>
                        <a:pt x="598" y="618"/>
                        <a:pt x="598" y="618"/>
                        <a:pt x="598" y="618"/>
                      </a:cubicBezTo>
                      <a:cubicBezTo>
                        <a:pt x="597" y="615"/>
                        <a:pt x="597" y="612"/>
                        <a:pt x="596" y="609"/>
                      </a:cubicBezTo>
                      <a:cubicBezTo>
                        <a:pt x="651" y="615"/>
                        <a:pt x="651" y="615"/>
                        <a:pt x="651" y="615"/>
                      </a:cubicBezTo>
                      <a:moveTo>
                        <a:pt x="633" y="625"/>
                      </a:moveTo>
                      <a:cubicBezTo>
                        <a:pt x="631" y="626"/>
                        <a:pt x="628" y="628"/>
                        <a:pt x="626" y="630"/>
                      </a:cubicBezTo>
                      <a:cubicBezTo>
                        <a:pt x="604" y="628"/>
                        <a:pt x="604" y="628"/>
                        <a:pt x="604" y="628"/>
                      </a:cubicBezTo>
                      <a:cubicBezTo>
                        <a:pt x="602" y="626"/>
                        <a:pt x="601" y="624"/>
                        <a:pt x="600" y="622"/>
                      </a:cubicBezTo>
                      <a:cubicBezTo>
                        <a:pt x="633" y="625"/>
                        <a:pt x="633" y="625"/>
                        <a:pt x="633" y="625"/>
                      </a:cubicBezTo>
                      <a:moveTo>
                        <a:pt x="622" y="633"/>
                      </a:moveTo>
                      <a:cubicBezTo>
                        <a:pt x="619" y="636"/>
                        <a:pt x="616" y="639"/>
                        <a:pt x="613" y="642"/>
                      </a:cubicBezTo>
                      <a:cubicBezTo>
                        <a:pt x="610" y="639"/>
                        <a:pt x="608" y="635"/>
                        <a:pt x="606" y="632"/>
                      </a:cubicBezTo>
                      <a:cubicBezTo>
                        <a:pt x="622" y="633"/>
                        <a:pt x="622" y="633"/>
                        <a:pt x="622" y="633"/>
                      </a:cubicBezTo>
                      <a:moveTo>
                        <a:pt x="712" y="614"/>
                      </a:moveTo>
                      <a:cubicBezTo>
                        <a:pt x="711" y="619"/>
                        <a:pt x="710" y="624"/>
                        <a:pt x="709" y="628"/>
                      </a:cubicBezTo>
                      <a:cubicBezTo>
                        <a:pt x="669" y="628"/>
                        <a:pt x="642" y="653"/>
                        <a:pt x="629" y="682"/>
                      </a:cubicBezTo>
                      <a:cubicBezTo>
                        <a:pt x="619" y="681"/>
                        <a:pt x="608" y="680"/>
                        <a:pt x="597" y="679"/>
                      </a:cubicBezTo>
                      <a:cubicBezTo>
                        <a:pt x="613" y="636"/>
                        <a:pt x="656" y="608"/>
                        <a:pt x="712" y="614"/>
                      </a:cubicBezTo>
                      <a:moveTo>
                        <a:pt x="658" y="698"/>
                      </a:moveTo>
                      <a:cubicBezTo>
                        <a:pt x="690" y="712"/>
                        <a:pt x="712" y="744"/>
                        <a:pt x="711" y="786"/>
                      </a:cubicBezTo>
                      <a:cubicBezTo>
                        <a:pt x="707" y="788"/>
                        <a:pt x="703" y="789"/>
                        <a:pt x="699" y="791"/>
                      </a:cubicBezTo>
                      <a:cubicBezTo>
                        <a:pt x="702" y="756"/>
                        <a:pt x="677" y="725"/>
                        <a:pt x="657" y="716"/>
                      </a:cubicBezTo>
                      <a:cubicBezTo>
                        <a:pt x="624" y="701"/>
                        <a:pt x="564" y="694"/>
                        <a:pt x="531" y="686"/>
                      </a:cubicBezTo>
                      <a:cubicBezTo>
                        <a:pt x="500" y="679"/>
                        <a:pt x="470" y="651"/>
                        <a:pt x="473" y="615"/>
                      </a:cubicBezTo>
                      <a:cubicBezTo>
                        <a:pt x="477" y="577"/>
                        <a:pt x="527" y="568"/>
                        <a:pt x="541" y="601"/>
                      </a:cubicBezTo>
                      <a:cubicBezTo>
                        <a:pt x="551" y="624"/>
                        <a:pt x="546" y="655"/>
                        <a:pt x="539" y="666"/>
                      </a:cubicBezTo>
                      <a:cubicBezTo>
                        <a:pt x="535" y="665"/>
                        <a:pt x="531" y="664"/>
                        <a:pt x="527" y="662"/>
                      </a:cubicBezTo>
                      <a:cubicBezTo>
                        <a:pt x="535" y="647"/>
                        <a:pt x="536" y="623"/>
                        <a:pt x="529" y="608"/>
                      </a:cubicBezTo>
                      <a:cubicBezTo>
                        <a:pt x="517" y="584"/>
                        <a:pt x="490" y="596"/>
                        <a:pt x="489" y="619"/>
                      </a:cubicBezTo>
                      <a:cubicBezTo>
                        <a:pt x="488" y="649"/>
                        <a:pt x="515" y="666"/>
                        <a:pt x="539" y="673"/>
                      </a:cubicBezTo>
                      <a:cubicBezTo>
                        <a:pt x="577" y="685"/>
                        <a:pt x="639" y="689"/>
                        <a:pt x="658" y="698"/>
                      </a:cubicBezTo>
                      <a:moveTo>
                        <a:pt x="503" y="681"/>
                      </a:moveTo>
                      <a:cubicBezTo>
                        <a:pt x="499" y="685"/>
                        <a:pt x="495" y="689"/>
                        <a:pt x="491" y="692"/>
                      </a:cubicBezTo>
                      <a:cubicBezTo>
                        <a:pt x="483" y="688"/>
                        <a:pt x="474" y="677"/>
                        <a:pt x="470" y="670"/>
                      </a:cubicBezTo>
                      <a:cubicBezTo>
                        <a:pt x="470" y="679"/>
                        <a:pt x="470" y="694"/>
                        <a:pt x="462" y="703"/>
                      </a:cubicBezTo>
                      <a:cubicBezTo>
                        <a:pt x="455" y="704"/>
                        <a:pt x="448" y="704"/>
                        <a:pt x="441" y="703"/>
                      </a:cubicBezTo>
                      <a:cubicBezTo>
                        <a:pt x="463" y="679"/>
                        <a:pt x="465" y="636"/>
                        <a:pt x="444" y="610"/>
                      </a:cubicBezTo>
                      <a:cubicBezTo>
                        <a:pt x="452" y="610"/>
                        <a:pt x="460" y="608"/>
                        <a:pt x="469" y="607"/>
                      </a:cubicBezTo>
                      <a:cubicBezTo>
                        <a:pt x="462" y="641"/>
                        <a:pt x="480" y="667"/>
                        <a:pt x="503" y="681"/>
                      </a:cubicBezTo>
                      <a:moveTo>
                        <a:pt x="522" y="659"/>
                      </a:moveTo>
                      <a:cubicBezTo>
                        <a:pt x="510" y="653"/>
                        <a:pt x="499" y="639"/>
                        <a:pt x="497" y="627"/>
                      </a:cubicBezTo>
                      <a:cubicBezTo>
                        <a:pt x="492" y="604"/>
                        <a:pt x="518" y="593"/>
                        <a:pt x="526" y="618"/>
                      </a:cubicBezTo>
                      <a:cubicBezTo>
                        <a:pt x="529" y="629"/>
                        <a:pt x="527" y="646"/>
                        <a:pt x="522" y="659"/>
                      </a:cubicBezTo>
                      <a:moveTo>
                        <a:pt x="592" y="678"/>
                      </a:moveTo>
                      <a:cubicBezTo>
                        <a:pt x="588" y="677"/>
                        <a:pt x="584" y="677"/>
                        <a:pt x="581" y="676"/>
                      </a:cubicBezTo>
                      <a:cubicBezTo>
                        <a:pt x="593" y="667"/>
                        <a:pt x="593" y="667"/>
                        <a:pt x="593" y="667"/>
                      </a:cubicBezTo>
                      <a:cubicBezTo>
                        <a:pt x="594" y="668"/>
                        <a:pt x="594" y="668"/>
                        <a:pt x="595" y="669"/>
                      </a:cubicBezTo>
                      <a:cubicBezTo>
                        <a:pt x="594" y="672"/>
                        <a:pt x="593" y="675"/>
                        <a:pt x="592" y="678"/>
                      </a:cubicBezTo>
                      <a:moveTo>
                        <a:pt x="579" y="676"/>
                      </a:moveTo>
                      <a:cubicBezTo>
                        <a:pt x="576" y="676"/>
                        <a:pt x="574" y="675"/>
                        <a:pt x="572" y="675"/>
                      </a:cubicBezTo>
                      <a:cubicBezTo>
                        <a:pt x="587" y="664"/>
                        <a:pt x="587" y="664"/>
                        <a:pt x="587" y="664"/>
                      </a:cubicBezTo>
                      <a:cubicBezTo>
                        <a:pt x="589" y="665"/>
                        <a:pt x="590" y="665"/>
                        <a:pt x="591" y="666"/>
                      </a:cubicBezTo>
                      <a:cubicBezTo>
                        <a:pt x="579" y="676"/>
                        <a:pt x="579" y="676"/>
                        <a:pt x="579" y="676"/>
                      </a:cubicBezTo>
                      <a:moveTo>
                        <a:pt x="570" y="675"/>
                      </a:moveTo>
                      <a:cubicBezTo>
                        <a:pt x="568" y="674"/>
                        <a:pt x="566" y="674"/>
                        <a:pt x="564" y="674"/>
                      </a:cubicBezTo>
                      <a:cubicBezTo>
                        <a:pt x="583" y="660"/>
                        <a:pt x="583" y="660"/>
                        <a:pt x="583" y="660"/>
                      </a:cubicBezTo>
                      <a:cubicBezTo>
                        <a:pt x="584" y="661"/>
                        <a:pt x="585" y="661"/>
                        <a:pt x="586" y="662"/>
                      </a:cubicBezTo>
                      <a:cubicBezTo>
                        <a:pt x="570" y="675"/>
                        <a:pt x="570" y="675"/>
                        <a:pt x="570" y="675"/>
                      </a:cubicBezTo>
                      <a:moveTo>
                        <a:pt x="563" y="672"/>
                      </a:moveTo>
                      <a:cubicBezTo>
                        <a:pt x="564" y="670"/>
                        <a:pt x="564" y="668"/>
                        <a:pt x="565" y="665"/>
                      </a:cubicBezTo>
                      <a:cubicBezTo>
                        <a:pt x="578" y="655"/>
                        <a:pt x="578" y="655"/>
                        <a:pt x="578" y="655"/>
                      </a:cubicBezTo>
                      <a:cubicBezTo>
                        <a:pt x="579" y="656"/>
                        <a:pt x="580" y="657"/>
                        <a:pt x="582" y="658"/>
                      </a:cubicBezTo>
                      <a:cubicBezTo>
                        <a:pt x="563" y="672"/>
                        <a:pt x="563" y="672"/>
                        <a:pt x="563" y="672"/>
                      </a:cubicBezTo>
                      <a:moveTo>
                        <a:pt x="565" y="663"/>
                      </a:moveTo>
                      <a:cubicBezTo>
                        <a:pt x="567" y="657"/>
                        <a:pt x="569" y="651"/>
                        <a:pt x="572" y="646"/>
                      </a:cubicBezTo>
                      <a:cubicBezTo>
                        <a:pt x="573" y="649"/>
                        <a:pt x="575" y="651"/>
                        <a:pt x="577" y="654"/>
                      </a:cubicBezTo>
                      <a:cubicBezTo>
                        <a:pt x="565" y="663"/>
                        <a:pt x="565" y="663"/>
                        <a:pt x="565" y="663"/>
                      </a:cubicBezTo>
                      <a:moveTo>
                        <a:pt x="334" y="585"/>
                      </a:moveTo>
                      <a:cubicBezTo>
                        <a:pt x="316" y="685"/>
                        <a:pt x="316" y="685"/>
                        <a:pt x="316" y="685"/>
                      </a:cubicBezTo>
                      <a:cubicBezTo>
                        <a:pt x="307" y="671"/>
                        <a:pt x="304" y="653"/>
                        <a:pt x="305" y="633"/>
                      </a:cubicBezTo>
                      <a:cubicBezTo>
                        <a:pt x="306" y="616"/>
                        <a:pt x="316" y="599"/>
                        <a:pt x="329" y="581"/>
                      </a:cubicBezTo>
                      <a:cubicBezTo>
                        <a:pt x="331" y="582"/>
                        <a:pt x="332" y="584"/>
                        <a:pt x="334" y="585"/>
                      </a:cubicBezTo>
                      <a:moveTo>
                        <a:pt x="339" y="587"/>
                      </a:moveTo>
                      <a:cubicBezTo>
                        <a:pt x="343" y="589"/>
                        <a:pt x="347" y="592"/>
                        <a:pt x="351" y="594"/>
                      </a:cubicBezTo>
                      <a:cubicBezTo>
                        <a:pt x="331" y="702"/>
                        <a:pt x="331" y="702"/>
                        <a:pt x="331" y="702"/>
                      </a:cubicBezTo>
                      <a:cubicBezTo>
                        <a:pt x="327" y="698"/>
                        <a:pt x="323" y="694"/>
                        <a:pt x="320" y="690"/>
                      </a:cubicBezTo>
                      <a:cubicBezTo>
                        <a:pt x="339" y="587"/>
                        <a:pt x="339" y="587"/>
                        <a:pt x="339" y="587"/>
                      </a:cubicBezTo>
                      <a:moveTo>
                        <a:pt x="356" y="596"/>
                      </a:moveTo>
                      <a:cubicBezTo>
                        <a:pt x="364" y="599"/>
                        <a:pt x="372" y="602"/>
                        <a:pt x="382" y="605"/>
                      </a:cubicBezTo>
                      <a:cubicBezTo>
                        <a:pt x="371" y="614"/>
                        <a:pt x="363" y="627"/>
                        <a:pt x="362" y="642"/>
                      </a:cubicBezTo>
                      <a:cubicBezTo>
                        <a:pt x="360" y="675"/>
                        <a:pt x="373" y="695"/>
                        <a:pt x="390" y="708"/>
                      </a:cubicBezTo>
                      <a:cubicBezTo>
                        <a:pt x="378" y="712"/>
                        <a:pt x="367" y="714"/>
                        <a:pt x="357" y="713"/>
                      </a:cubicBezTo>
                      <a:cubicBezTo>
                        <a:pt x="346" y="708"/>
                        <a:pt x="339" y="693"/>
                        <a:pt x="340" y="685"/>
                      </a:cubicBezTo>
                      <a:cubicBezTo>
                        <a:pt x="356" y="596"/>
                        <a:pt x="356" y="596"/>
                        <a:pt x="356" y="596"/>
                      </a:cubicBezTo>
                      <a:moveTo>
                        <a:pt x="369" y="643"/>
                      </a:moveTo>
                      <a:cubicBezTo>
                        <a:pt x="374" y="602"/>
                        <a:pt x="420" y="585"/>
                        <a:pt x="443" y="620"/>
                      </a:cubicBezTo>
                      <a:cubicBezTo>
                        <a:pt x="458" y="642"/>
                        <a:pt x="455" y="681"/>
                        <a:pt x="433" y="704"/>
                      </a:cubicBezTo>
                      <a:cubicBezTo>
                        <a:pt x="428" y="703"/>
                        <a:pt x="424" y="701"/>
                        <a:pt x="420" y="699"/>
                      </a:cubicBezTo>
                      <a:cubicBezTo>
                        <a:pt x="441" y="676"/>
                        <a:pt x="444" y="652"/>
                        <a:pt x="437" y="637"/>
                      </a:cubicBezTo>
                      <a:cubicBezTo>
                        <a:pt x="423" y="605"/>
                        <a:pt x="387" y="614"/>
                        <a:pt x="385" y="646"/>
                      </a:cubicBezTo>
                      <a:cubicBezTo>
                        <a:pt x="383" y="673"/>
                        <a:pt x="399" y="700"/>
                        <a:pt x="423" y="707"/>
                      </a:cubicBezTo>
                      <a:cubicBezTo>
                        <a:pt x="443" y="713"/>
                        <a:pt x="485" y="711"/>
                        <a:pt x="509" y="685"/>
                      </a:cubicBezTo>
                      <a:cubicBezTo>
                        <a:pt x="513" y="686"/>
                        <a:pt x="516" y="688"/>
                        <a:pt x="520" y="689"/>
                      </a:cubicBezTo>
                      <a:cubicBezTo>
                        <a:pt x="491" y="721"/>
                        <a:pt x="444" y="726"/>
                        <a:pt x="418" y="716"/>
                      </a:cubicBezTo>
                      <a:cubicBezTo>
                        <a:pt x="391" y="706"/>
                        <a:pt x="366" y="675"/>
                        <a:pt x="369" y="643"/>
                      </a:cubicBezTo>
                      <a:moveTo>
                        <a:pt x="414" y="697"/>
                      </a:moveTo>
                      <a:cubicBezTo>
                        <a:pt x="394" y="678"/>
                        <a:pt x="392" y="662"/>
                        <a:pt x="393" y="648"/>
                      </a:cubicBezTo>
                      <a:cubicBezTo>
                        <a:pt x="394" y="623"/>
                        <a:pt x="429" y="615"/>
                        <a:pt x="434" y="648"/>
                      </a:cubicBezTo>
                      <a:cubicBezTo>
                        <a:pt x="436" y="662"/>
                        <a:pt x="427" y="684"/>
                        <a:pt x="414" y="697"/>
                      </a:cubicBezTo>
                      <a:moveTo>
                        <a:pt x="420" y="723"/>
                      </a:moveTo>
                      <a:cubicBezTo>
                        <a:pt x="423" y="724"/>
                        <a:pt x="426" y="724"/>
                        <a:pt x="429" y="725"/>
                      </a:cubicBezTo>
                      <a:cubicBezTo>
                        <a:pt x="431" y="758"/>
                        <a:pt x="431" y="758"/>
                        <a:pt x="431" y="758"/>
                      </a:cubicBezTo>
                      <a:cubicBezTo>
                        <a:pt x="412" y="752"/>
                        <a:pt x="412" y="752"/>
                        <a:pt x="412" y="752"/>
                      </a:cubicBezTo>
                      <a:cubicBezTo>
                        <a:pt x="410" y="728"/>
                        <a:pt x="410" y="728"/>
                        <a:pt x="410" y="728"/>
                      </a:cubicBezTo>
                      <a:cubicBezTo>
                        <a:pt x="414" y="726"/>
                        <a:pt x="417" y="725"/>
                        <a:pt x="420" y="723"/>
                      </a:cubicBezTo>
                      <a:moveTo>
                        <a:pt x="369" y="741"/>
                      </a:moveTo>
                      <a:cubicBezTo>
                        <a:pt x="372" y="749"/>
                        <a:pt x="378" y="770"/>
                        <a:pt x="385" y="793"/>
                      </a:cubicBezTo>
                      <a:cubicBezTo>
                        <a:pt x="378" y="793"/>
                        <a:pt x="371" y="792"/>
                        <a:pt x="364" y="792"/>
                      </a:cubicBezTo>
                      <a:cubicBezTo>
                        <a:pt x="365" y="739"/>
                        <a:pt x="365" y="739"/>
                        <a:pt x="365" y="739"/>
                      </a:cubicBezTo>
                      <a:cubicBezTo>
                        <a:pt x="371" y="739"/>
                        <a:pt x="378" y="738"/>
                        <a:pt x="385" y="737"/>
                      </a:cubicBezTo>
                      <a:cubicBezTo>
                        <a:pt x="385" y="745"/>
                        <a:pt x="385" y="745"/>
                        <a:pt x="385" y="745"/>
                      </a:cubicBezTo>
                      <a:cubicBezTo>
                        <a:pt x="379" y="744"/>
                        <a:pt x="373" y="742"/>
                        <a:pt x="369" y="741"/>
                      </a:cubicBezTo>
                      <a:moveTo>
                        <a:pt x="387" y="798"/>
                      </a:moveTo>
                      <a:cubicBezTo>
                        <a:pt x="388" y="802"/>
                        <a:pt x="389" y="806"/>
                        <a:pt x="390" y="810"/>
                      </a:cubicBezTo>
                      <a:cubicBezTo>
                        <a:pt x="380" y="813"/>
                        <a:pt x="340" y="816"/>
                        <a:pt x="318" y="809"/>
                      </a:cubicBezTo>
                      <a:cubicBezTo>
                        <a:pt x="332" y="818"/>
                        <a:pt x="370" y="821"/>
                        <a:pt x="393" y="817"/>
                      </a:cubicBezTo>
                      <a:cubicBezTo>
                        <a:pt x="395" y="823"/>
                        <a:pt x="396" y="828"/>
                        <a:pt x="398" y="833"/>
                      </a:cubicBezTo>
                      <a:cubicBezTo>
                        <a:pt x="377" y="833"/>
                        <a:pt x="356" y="834"/>
                        <a:pt x="337" y="834"/>
                      </a:cubicBezTo>
                      <a:cubicBezTo>
                        <a:pt x="272" y="817"/>
                        <a:pt x="205" y="768"/>
                        <a:pt x="184" y="685"/>
                      </a:cubicBezTo>
                      <a:cubicBezTo>
                        <a:pt x="218" y="760"/>
                        <a:pt x="302" y="807"/>
                        <a:pt x="387" y="798"/>
                      </a:cubicBezTo>
                      <a:moveTo>
                        <a:pt x="191" y="680"/>
                      </a:moveTo>
                      <a:cubicBezTo>
                        <a:pt x="202" y="682"/>
                        <a:pt x="212" y="684"/>
                        <a:pt x="220" y="685"/>
                      </a:cubicBezTo>
                      <a:cubicBezTo>
                        <a:pt x="218" y="694"/>
                        <a:pt x="216" y="702"/>
                        <a:pt x="214" y="709"/>
                      </a:cubicBezTo>
                      <a:cubicBezTo>
                        <a:pt x="212" y="709"/>
                        <a:pt x="210" y="708"/>
                        <a:pt x="208" y="708"/>
                      </a:cubicBezTo>
                      <a:cubicBezTo>
                        <a:pt x="202" y="699"/>
                        <a:pt x="196" y="690"/>
                        <a:pt x="191" y="680"/>
                      </a:cubicBezTo>
                      <a:moveTo>
                        <a:pt x="282" y="712"/>
                      </a:moveTo>
                      <a:cubicBezTo>
                        <a:pt x="280" y="721"/>
                        <a:pt x="280" y="721"/>
                        <a:pt x="280" y="721"/>
                      </a:cubicBezTo>
                      <a:cubicBezTo>
                        <a:pt x="256" y="689"/>
                        <a:pt x="256" y="689"/>
                        <a:pt x="256" y="689"/>
                      </a:cubicBezTo>
                      <a:cubicBezTo>
                        <a:pt x="258" y="680"/>
                        <a:pt x="258" y="680"/>
                        <a:pt x="258" y="680"/>
                      </a:cubicBezTo>
                      <a:cubicBezTo>
                        <a:pt x="282" y="712"/>
                        <a:pt x="282" y="712"/>
                        <a:pt x="282" y="712"/>
                      </a:cubicBezTo>
                      <a:moveTo>
                        <a:pt x="258" y="677"/>
                      </a:moveTo>
                      <a:cubicBezTo>
                        <a:pt x="260" y="669"/>
                        <a:pt x="260" y="669"/>
                        <a:pt x="260" y="669"/>
                      </a:cubicBezTo>
                      <a:cubicBezTo>
                        <a:pt x="285" y="701"/>
                        <a:pt x="285" y="701"/>
                        <a:pt x="285" y="701"/>
                      </a:cubicBezTo>
                      <a:cubicBezTo>
                        <a:pt x="283" y="709"/>
                        <a:pt x="283" y="709"/>
                        <a:pt x="283" y="709"/>
                      </a:cubicBezTo>
                      <a:cubicBezTo>
                        <a:pt x="258" y="677"/>
                        <a:pt x="258" y="677"/>
                        <a:pt x="258" y="677"/>
                      </a:cubicBezTo>
                      <a:moveTo>
                        <a:pt x="280" y="724"/>
                      </a:moveTo>
                      <a:cubicBezTo>
                        <a:pt x="278" y="731"/>
                        <a:pt x="278" y="731"/>
                        <a:pt x="278" y="731"/>
                      </a:cubicBezTo>
                      <a:cubicBezTo>
                        <a:pt x="253" y="701"/>
                        <a:pt x="253" y="701"/>
                        <a:pt x="253" y="701"/>
                      </a:cubicBezTo>
                      <a:cubicBezTo>
                        <a:pt x="254" y="698"/>
                        <a:pt x="254" y="695"/>
                        <a:pt x="255" y="692"/>
                      </a:cubicBezTo>
                      <a:cubicBezTo>
                        <a:pt x="280" y="724"/>
                        <a:pt x="280" y="724"/>
                        <a:pt x="280" y="724"/>
                      </a:cubicBezTo>
                      <a:moveTo>
                        <a:pt x="277" y="734"/>
                      </a:moveTo>
                      <a:cubicBezTo>
                        <a:pt x="276" y="740"/>
                        <a:pt x="276" y="740"/>
                        <a:pt x="276" y="740"/>
                      </a:cubicBezTo>
                      <a:cubicBezTo>
                        <a:pt x="251" y="710"/>
                        <a:pt x="251" y="710"/>
                        <a:pt x="251" y="710"/>
                      </a:cubicBezTo>
                      <a:cubicBezTo>
                        <a:pt x="253" y="704"/>
                        <a:pt x="253" y="704"/>
                        <a:pt x="253" y="704"/>
                      </a:cubicBezTo>
                      <a:cubicBezTo>
                        <a:pt x="277" y="734"/>
                        <a:pt x="277" y="734"/>
                        <a:pt x="277" y="734"/>
                      </a:cubicBezTo>
                      <a:moveTo>
                        <a:pt x="276" y="742"/>
                      </a:moveTo>
                      <a:cubicBezTo>
                        <a:pt x="274" y="748"/>
                        <a:pt x="274" y="748"/>
                        <a:pt x="274" y="748"/>
                      </a:cubicBezTo>
                      <a:cubicBezTo>
                        <a:pt x="249" y="719"/>
                        <a:pt x="249" y="719"/>
                        <a:pt x="249" y="719"/>
                      </a:cubicBezTo>
                      <a:cubicBezTo>
                        <a:pt x="251" y="713"/>
                        <a:pt x="251" y="713"/>
                        <a:pt x="251" y="713"/>
                      </a:cubicBezTo>
                      <a:cubicBezTo>
                        <a:pt x="276" y="742"/>
                        <a:pt x="276" y="742"/>
                        <a:pt x="276" y="742"/>
                      </a:cubicBezTo>
                      <a:moveTo>
                        <a:pt x="274" y="750"/>
                      </a:moveTo>
                      <a:cubicBezTo>
                        <a:pt x="273" y="755"/>
                        <a:pt x="273" y="755"/>
                        <a:pt x="273" y="755"/>
                      </a:cubicBezTo>
                      <a:cubicBezTo>
                        <a:pt x="247" y="728"/>
                        <a:pt x="247" y="728"/>
                        <a:pt x="247" y="728"/>
                      </a:cubicBezTo>
                      <a:cubicBezTo>
                        <a:pt x="249" y="722"/>
                        <a:pt x="249" y="722"/>
                        <a:pt x="249" y="722"/>
                      </a:cubicBezTo>
                      <a:cubicBezTo>
                        <a:pt x="274" y="750"/>
                        <a:pt x="274" y="750"/>
                        <a:pt x="274" y="750"/>
                      </a:cubicBezTo>
                      <a:moveTo>
                        <a:pt x="272" y="758"/>
                      </a:moveTo>
                      <a:cubicBezTo>
                        <a:pt x="271" y="763"/>
                        <a:pt x="271" y="763"/>
                        <a:pt x="271" y="763"/>
                      </a:cubicBezTo>
                      <a:cubicBezTo>
                        <a:pt x="246" y="737"/>
                        <a:pt x="246" y="737"/>
                        <a:pt x="246" y="737"/>
                      </a:cubicBezTo>
                      <a:cubicBezTo>
                        <a:pt x="247" y="731"/>
                        <a:pt x="247" y="731"/>
                        <a:pt x="247" y="731"/>
                      </a:cubicBezTo>
                      <a:cubicBezTo>
                        <a:pt x="272" y="758"/>
                        <a:pt x="272" y="758"/>
                        <a:pt x="272" y="758"/>
                      </a:cubicBezTo>
                      <a:moveTo>
                        <a:pt x="271" y="765"/>
                      </a:moveTo>
                      <a:cubicBezTo>
                        <a:pt x="270" y="767"/>
                        <a:pt x="270" y="767"/>
                        <a:pt x="270" y="767"/>
                      </a:cubicBezTo>
                      <a:cubicBezTo>
                        <a:pt x="261" y="762"/>
                        <a:pt x="252" y="756"/>
                        <a:pt x="243" y="749"/>
                      </a:cubicBezTo>
                      <a:cubicBezTo>
                        <a:pt x="244" y="746"/>
                        <a:pt x="245" y="742"/>
                        <a:pt x="245" y="739"/>
                      </a:cubicBezTo>
                      <a:cubicBezTo>
                        <a:pt x="271" y="765"/>
                        <a:pt x="271" y="765"/>
                        <a:pt x="271" y="765"/>
                      </a:cubicBezTo>
                      <a:moveTo>
                        <a:pt x="359" y="792"/>
                      </a:moveTo>
                      <a:cubicBezTo>
                        <a:pt x="354" y="791"/>
                        <a:pt x="349" y="791"/>
                        <a:pt x="344" y="790"/>
                      </a:cubicBezTo>
                      <a:cubicBezTo>
                        <a:pt x="349" y="738"/>
                        <a:pt x="349" y="738"/>
                        <a:pt x="349" y="738"/>
                      </a:cubicBezTo>
                      <a:cubicBezTo>
                        <a:pt x="353" y="738"/>
                        <a:pt x="356" y="739"/>
                        <a:pt x="360" y="739"/>
                      </a:cubicBezTo>
                      <a:cubicBezTo>
                        <a:pt x="359" y="792"/>
                        <a:pt x="359" y="792"/>
                        <a:pt x="359" y="792"/>
                      </a:cubicBezTo>
                      <a:moveTo>
                        <a:pt x="338" y="790"/>
                      </a:moveTo>
                      <a:cubicBezTo>
                        <a:pt x="332" y="789"/>
                        <a:pt x="326" y="788"/>
                        <a:pt x="321" y="786"/>
                      </a:cubicBezTo>
                      <a:cubicBezTo>
                        <a:pt x="332" y="732"/>
                        <a:pt x="332" y="732"/>
                        <a:pt x="332" y="732"/>
                      </a:cubicBezTo>
                      <a:cubicBezTo>
                        <a:pt x="336" y="734"/>
                        <a:pt x="340" y="736"/>
                        <a:pt x="344" y="737"/>
                      </a:cubicBezTo>
                      <a:cubicBezTo>
                        <a:pt x="338" y="790"/>
                        <a:pt x="338" y="790"/>
                        <a:pt x="338" y="790"/>
                      </a:cubicBezTo>
                      <a:moveTo>
                        <a:pt x="316" y="785"/>
                      </a:moveTo>
                      <a:cubicBezTo>
                        <a:pt x="309" y="784"/>
                        <a:pt x="303" y="782"/>
                        <a:pt x="297" y="780"/>
                      </a:cubicBezTo>
                      <a:cubicBezTo>
                        <a:pt x="310" y="718"/>
                        <a:pt x="310" y="718"/>
                        <a:pt x="310" y="718"/>
                      </a:cubicBezTo>
                      <a:cubicBezTo>
                        <a:pt x="315" y="723"/>
                        <a:pt x="321" y="727"/>
                        <a:pt x="327" y="730"/>
                      </a:cubicBezTo>
                      <a:cubicBezTo>
                        <a:pt x="316" y="785"/>
                        <a:pt x="316" y="785"/>
                        <a:pt x="316" y="785"/>
                      </a:cubicBezTo>
                      <a:moveTo>
                        <a:pt x="292" y="778"/>
                      </a:moveTo>
                      <a:cubicBezTo>
                        <a:pt x="286" y="776"/>
                        <a:pt x="280" y="773"/>
                        <a:pt x="275" y="770"/>
                      </a:cubicBezTo>
                      <a:cubicBezTo>
                        <a:pt x="291" y="695"/>
                        <a:pt x="291" y="695"/>
                        <a:pt x="291" y="695"/>
                      </a:cubicBezTo>
                      <a:cubicBezTo>
                        <a:pt x="295" y="702"/>
                        <a:pt x="300" y="708"/>
                        <a:pt x="306" y="714"/>
                      </a:cubicBezTo>
                      <a:cubicBezTo>
                        <a:pt x="292" y="778"/>
                        <a:pt x="292" y="778"/>
                        <a:pt x="292" y="778"/>
                      </a:cubicBezTo>
                      <a:moveTo>
                        <a:pt x="285" y="699"/>
                      </a:moveTo>
                      <a:cubicBezTo>
                        <a:pt x="261" y="666"/>
                        <a:pt x="261" y="666"/>
                        <a:pt x="261" y="666"/>
                      </a:cubicBezTo>
                      <a:cubicBezTo>
                        <a:pt x="261" y="663"/>
                        <a:pt x="262" y="660"/>
                        <a:pt x="263" y="657"/>
                      </a:cubicBezTo>
                      <a:cubicBezTo>
                        <a:pt x="287" y="689"/>
                        <a:pt x="287" y="689"/>
                        <a:pt x="287" y="689"/>
                      </a:cubicBezTo>
                      <a:cubicBezTo>
                        <a:pt x="285" y="699"/>
                        <a:pt x="285" y="699"/>
                        <a:pt x="285" y="699"/>
                      </a:cubicBezTo>
                      <a:moveTo>
                        <a:pt x="263" y="654"/>
                      </a:moveTo>
                      <a:cubicBezTo>
                        <a:pt x="264" y="651"/>
                        <a:pt x="265" y="648"/>
                        <a:pt x="265" y="645"/>
                      </a:cubicBezTo>
                      <a:cubicBezTo>
                        <a:pt x="276" y="659"/>
                        <a:pt x="276" y="659"/>
                        <a:pt x="276" y="659"/>
                      </a:cubicBezTo>
                      <a:cubicBezTo>
                        <a:pt x="277" y="661"/>
                        <a:pt x="277" y="663"/>
                        <a:pt x="278" y="664"/>
                      </a:cubicBezTo>
                      <a:cubicBezTo>
                        <a:pt x="279" y="669"/>
                        <a:pt x="281" y="674"/>
                        <a:pt x="283" y="680"/>
                      </a:cubicBezTo>
                      <a:cubicBezTo>
                        <a:pt x="263" y="654"/>
                        <a:pt x="263" y="654"/>
                        <a:pt x="263" y="654"/>
                      </a:cubicBezTo>
                      <a:moveTo>
                        <a:pt x="276" y="613"/>
                      </a:moveTo>
                      <a:cubicBezTo>
                        <a:pt x="276" y="616"/>
                        <a:pt x="275" y="620"/>
                        <a:pt x="274" y="623"/>
                      </a:cubicBezTo>
                      <a:cubicBezTo>
                        <a:pt x="271" y="619"/>
                        <a:pt x="271" y="619"/>
                        <a:pt x="271" y="619"/>
                      </a:cubicBezTo>
                      <a:cubicBezTo>
                        <a:pt x="274" y="609"/>
                        <a:pt x="274" y="609"/>
                        <a:pt x="274" y="609"/>
                      </a:cubicBezTo>
                      <a:cubicBezTo>
                        <a:pt x="276" y="613"/>
                        <a:pt x="276" y="613"/>
                        <a:pt x="276" y="613"/>
                      </a:cubicBezTo>
                      <a:moveTo>
                        <a:pt x="274" y="606"/>
                      </a:moveTo>
                      <a:cubicBezTo>
                        <a:pt x="276" y="598"/>
                        <a:pt x="276" y="598"/>
                        <a:pt x="276" y="598"/>
                      </a:cubicBezTo>
                      <a:cubicBezTo>
                        <a:pt x="279" y="604"/>
                        <a:pt x="279" y="604"/>
                        <a:pt x="279" y="604"/>
                      </a:cubicBezTo>
                      <a:cubicBezTo>
                        <a:pt x="279" y="606"/>
                        <a:pt x="278" y="608"/>
                        <a:pt x="277" y="610"/>
                      </a:cubicBezTo>
                      <a:cubicBezTo>
                        <a:pt x="274" y="606"/>
                        <a:pt x="274" y="606"/>
                        <a:pt x="274" y="606"/>
                      </a:cubicBezTo>
                      <a:moveTo>
                        <a:pt x="274" y="626"/>
                      </a:moveTo>
                      <a:cubicBezTo>
                        <a:pt x="274" y="630"/>
                        <a:pt x="273" y="634"/>
                        <a:pt x="273" y="638"/>
                      </a:cubicBezTo>
                      <a:cubicBezTo>
                        <a:pt x="268" y="631"/>
                        <a:pt x="268" y="631"/>
                        <a:pt x="268" y="631"/>
                      </a:cubicBezTo>
                      <a:cubicBezTo>
                        <a:pt x="271" y="622"/>
                        <a:pt x="271" y="622"/>
                        <a:pt x="271" y="622"/>
                      </a:cubicBezTo>
                      <a:cubicBezTo>
                        <a:pt x="274" y="626"/>
                        <a:pt x="274" y="626"/>
                        <a:pt x="274" y="626"/>
                      </a:cubicBezTo>
                      <a:moveTo>
                        <a:pt x="274" y="641"/>
                      </a:moveTo>
                      <a:cubicBezTo>
                        <a:pt x="274" y="646"/>
                        <a:pt x="274" y="650"/>
                        <a:pt x="275" y="654"/>
                      </a:cubicBezTo>
                      <a:cubicBezTo>
                        <a:pt x="266" y="642"/>
                        <a:pt x="266" y="642"/>
                        <a:pt x="266" y="642"/>
                      </a:cubicBezTo>
                      <a:cubicBezTo>
                        <a:pt x="268" y="634"/>
                        <a:pt x="268" y="634"/>
                        <a:pt x="268" y="634"/>
                      </a:cubicBezTo>
                      <a:cubicBezTo>
                        <a:pt x="274" y="641"/>
                        <a:pt x="274" y="641"/>
                        <a:pt x="274" y="641"/>
                      </a:cubicBezTo>
                      <a:moveTo>
                        <a:pt x="277" y="595"/>
                      </a:moveTo>
                      <a:cubicBezTo>
                        <a:pt x="279" y="587"/>
                        <a:pt x="279" y="587"/>
                        <a:pt x="279" y="587"/>
                      </a:cubicBezTo>
                      <a:cubicBezTo>
                        <a:pt x="283" y="595"/>
                        <a:pt x="283" y="595"/>
                        <a:pt x="283" y="595"/>
                      </a:cubicBezTo>
                      <a:cubicBezTo>
                        <a:pt x="282" y="597"/>
                        <a:pt x="281" y="599"/>
                        <a:pt x="280" y="601"/>
                      </a:cubicBezTo>
                      <a:cubicBezTo>
                        <a:pt x="277" y="595"/>
                        <a:pt x="277" y="595"/>
                        <a:pt x="277" y="595"/>
                      </a:cubicBezTo>
                      <a:moveTo>
                        <a:pt x="279" y="584"/>
                      </a:moveTo>
                      <a:cubicBezTo>
                        <a:pt x="281" y="577"/>
                        <a:pt x="281" y="577"/>
                        <a:pt x="281" y="577"/>
                      </a:cubicBezTo>
                      <a:cubicBezTo>
                        <a:pt x="287" y="588"/>
                        <a:pt x="287" y="588"/>
                        <a:pt x="287" y="588"/>
                      </a:cubicBezTo>
                      <a:cubicBezTo>
                        <a:pt x="286" y="590"/>
                        <a:pt x="285" y="591"/>
                        <a:pt x="284" y="593"/>
                      </a:cubicBezTo>
                      <a:cubicBezTo>
                        <a:pt x="279" y="584"/>
                        <a:pt x="279" y="584"/>
                        <a:pt x="279" y="584"/>
                      </a:cubicBezTo>
                      <a:moveTo>
                        <a:pt x="282" y="573"/>
                      </a:moveTo>
                      <a:cubicBezTo>
                        <a:pt x="284" y="564"/>
                        <a:pt x="284" y="564"/>
                        <a:pt x="284" y="564"/>
                      </a:cubicBezTo>
                      <a:cubicBezTo>
                        <a:pt x="293" y="579"/>
                        <a:pt x="293" y="579"/>
                        <a:pt x="293" y="579"/>
                      </a:cubicBezTo>
                      <a:cubicBezTo>
                        <a:pt x="291" y="581"/>
                        <a:pt x="290" y="584"/>
                        <a:pt x="288" y="586"/>
                      </a:cubicBezTo>
                      <a:cubicBezTo>
                        <a:pt x="282" y="573"/>
                        <a:pt x="282" y="573"/>
                        <a:pt x="282" y="573"/>
                      </a:cubicBezTo>
                      <a:moveTo>
                        <a:pt x="285" y="560"/>
                      </a:moveTo>
                      <a:cubicBezTo>
                        <a:pt x="287" y="551"/>
                        <a:pt x="287" y="551"/>
                        <a:pt x="287" y="551"/>
                      </a:cubicBezTo>
                      <a:cubicBezTo>
                        <a:pt x="298" y="572"/>
                        <a:pt x="298" y="572"/>
                        <a:pt x="298" y="572"/>
                      </a:cubicBezTo>
                      <a:cubicBezTo>
                        <a:pt x="297" y="574"/>
                        <a:pt x="295" y="575"/>
                        <a:pt x="294" y="577"/>
                      </a:cubicBezTo>
                      <a:cubicBezTo>
                        <a:pt x="285" y="560"/>
                        <a:pt x="285" y="560"/>
                        <a:pt x="285" y="560"/>
                      </a:cubicBezTo>
                      <a:moveTo>
                        <a:pt x="288" y="548"/>
                      </a:moveTo>
                      <a:cubicBezTo>
                        <a:pt x="290" y="539"/>
                        <a:pt x="290" y="539"/>
                        <a:pt x="290" y="539"/>
                      </a:cubicBezTo>
                      <a:cubicBezTo>
                        <a:pt x="304" y="565"/>
                        <a:pt x="304" y="565"/>
                        <a:pt x="304" y="565"/>
                      </a:cubicBezTo>
                      <a:cubicBezTo>
                        <a:pt x="303" y="567"/>
                        <a:pt x="301" y="568"/>
                        <a:pt x="300" y="570"/>
                      </a:cubicBezTo>
                      <a:cubicBezTo>
                        <a:pt x="288" y="548"/>
                        <a:pt x="288" y="548"/>
                        <a:pt x="288" y="548"/>
                      </a:cubicBezTo>
                      <a:moveTo>
                        <a:pt x="291" y="535"/>
                      </a:moveTo>
                      <a:cubicBezTo>
                        <a:pt x="293" y="525"/>
                        <a:pt x="293" y="525"/>
                        <a:pt x="293" y="525"/>
                      </a:cubicBezTo>
                      <a:cubicBezTo>
                        <a:pt x="310" y="558"/>
                        <a:pt x="310" y="558"/>
                        <a:pt x="310" y="558"/>
                      </a:cubicBezTo>
                      <a:cubicBezTo>
                        <a:pt x="308" y="560"/>
                        <a:pt x="307" y="561"/>
                        <a:pt x="305" y="563"/>
                      </a:cubicBezTo>
                      <a:cubicBezTo>
                        <a:pt x="291" y="535"/>
                        <a:pt x="291" y="535"/>
                        <a:pt x="291" y="535"/>
                      </a:cubicBezTo>
                      <a:moveTo>
                        <a:pt x="294" y="522"/>
                      </a:moveTo>
                      <a:cubicBezTo>
                        <a:pt x="295" y="519"/>
                        <a:pt x="296" y="516"/>
                        <a:pt x="296" y="513"/>
                      </a:cubicBezTo>
                      <a:cubicBezTo>
                        <a:pt x="313" y="549"/>
                        <a:pt x="313" y="549"/>
                        <a:pt x="313" y="549"/>
                      </a:cubicBezTo>
                      <a:cubicBezTo>
                        <a:pt x="313" y="551"/>
                        <a:pt x="312" y="554"/>
                        <a:pt x="312" y="556"/>
                      </a:cubicBezTo>
                      <a:cubicBezTo>
                        <a:pt x="312" y="556"/>
                        <a:pt x="312" y="556"/>
                        <a:pt x="312" y="556"/>
                      </a:cubicBezTo>
                      <a:cubicBezTo>
                        <a:pt x="294" y="522"/>
                        <a:pt x="294" y="522"/>
                        <a:pt x="294" y="522"/>
                      </a:cubicBezTo>
                      <a:moveTo>
                        <a:pt x="297" y="509"/>
                      </a:moveTo>
                      <a:cubicBezTo>
                        <a:pt x="300" y="498"/>
                        <a:pt x="300" y="498"/>
                        <a:pt x="300" y="498"/>
                      </a:cubicBezTo>
                      <a:cubicBezTo>
                        <a:pt x="317" y="538"/>
                        <a:pt x="317" y="538"/>
                        <a:pt x="317" y="538"/>
                      </a:cubicBezTo>
                      <a:cubicBezTo>
                        <a:pt x="316" y="540"/>
                        <a:pt x="315" y="543"/>
                        <a:pt x="314" y="545"/>
                      </a:cubicBezTo>
                      <a:cubicBezTo>
                        <a:pt x="297" y="509"/>
                        <a:pt x="297" y="509"/>
                        <a:pt x="297" y="509"/>
                      </a:cubicBezTo>
                      <a:moveTo>
                        <a:pt x="301" y="495"/>
                      </a:moveTo>
                      <a:cubicBezTo>
                        <a:pt x="303" y="485"/>
                        <a:pt x="303" y="485"/>
                        <a:pt x="303" y="485"/>
                      </a:cubicBezTo>
                      <a:cubicBezTo>
                        <a:pt x="321" y="528"/>
                        <a:pt x="321" y="528"/>
                        <a:pt x="321" y="528"/>
                      </a:cubicBezTo>
                      <a:cubicBezTo>
                        <a:pt x="320" y="530"/>
                        <a:pt x="319" y="532"/>
                        <a:pt x="318" y="534"/>
                      </a:cubicBezTo>
                      <a:cubicBezTo>
                        <a:pt x="301" y="495"/>
                        <a:pt x="301" y="495"/>
                        <a:pt x="301" y="495"/>
                      </a:cubicBezTo>
                      <a:moveTo>
                        <a:pt x="167" y="694"/>
                      </a:moveTo>
                      <a:cubicBezTo>
                        <a:pt x="179" y="777"/>
                        <a:pt x="238" y="879"/>
                        <a:pt x="326" y="903"/>
                      </a:cubicBezTo>
                      <a:cubicBezTo>
                        <a:pt x="318" y="907"/>
                        <a:pt x="308" y="914"/>
                        <a:pt x="297" y="923"/>
                      </a:cubicBezTo>
                      <a:cubicBezTo>
                        <a:pt x="231" y="909"/>
                        <a:pt x="157" y="819"/>
                        <a:pt x="167" y="694"/>
                      </a:cubicBezTo>
                      <a:moveTo>
                        <a:pt x="343" y="908"/>
                      </a:moveTo>
                      <a:cubicBezTo>
                        <a:pt x="347" y="917"/>
                        <a:pt x="320" y="961"/>
                        <a:pt x="285" y="1000"/>
                      </a:cubicBezTo>
                      <a:cubicBezTo>
                        <a:pt x="248" y="1041"/>
                        <a:pt x="207" y="1065"/>
                        <a:pt x="203" y="1054"/>
                      </a:cubicBezTo>
                      <a:cubicBezTo>
                        <a:pt x="199" y="1042"/>
                        <a:pt x="227" y="1003"/>
                        <a:pt x="265" y="963"/>
                      </a:cubicBezTo>
                      <a:cubicBezTo>
                        <a:pt x="302" y="924"/>
                        <a:pt x="338" y="896"/>
                        <a:pt x="343" y="908"/>
                      </a:cubicBezTo>
                      <a:moveTo>
                        <a:pt x="255" y="962"/>
                      </a:moveTo>
                      <a:cubicBezTo>
                        <a:pt x="252" y="955"/>
                        <a:pt x="252" y="955"/>
                        <a:pt x="252" y="955"/>
                      </a:cubicBezTo>
                      <a:cubicBezTo>
                        <a:pt x="255" y="955"/>
                        <a:pt x="259" y="955"/>
                        <a:pt x="263" y="954"/>
                      </a:cubicBezTo>
                      <a:cubicBezTo>
                        <a:pt x="260" y="957"/>
                        <a:pt x="258" y="959"/>
                        <a:pt x="255" y="962"/>
                      </a:cubicBezTo>
                      <a:moveTo>
                        <a:pt x="254" y="963"/>
                      </a:moveTo>
                      <a:cubicBezTo>
                        <a:pt x="253" y="964"/>
                        <a:pt x="252" y="966"/>
                        <a:pt x="251" y="967"/>
                      </a:cubicBezTo>
                      <a:cubicBezTo>
                        <a:pt x="244" y="954"/>
                        <a:pt x="244" y="954"/>
                        <a:pt x="244" y="954"/>
                      </a:cubicBezTo>
                      <a:cubicBezTo>
                        <a:pt x="246" y="954"/>
                        <a:pt x="248" y="955"/>
                        <a:pt x="250" y="955"/>
                      </a:cubicBezTo>
                      <a:cubicBezTo>
                        <a:pt x="254" y="963"/>
                        <a:pt x="254" y="963"/>
                        <a:pt x="254" y="963"/>
                      </a:cubicBezTo>
                      <a:moveTo>
                        <a:pt x="250" y="968"/>
                      </a:moveTo>
                      <a:cubicBezTo>
                        <a:pt x="249" y="969"/>
                        <a:pt x="248" y="971"/>
                        <a:pt x="246" y="972"/>
                      </a:cubicBezTo>
                      <a:cubicBezTo>
                        <a:pt x="236" y="952"/>
                        <a:pt x="236" y="952"/>
                        <a:pt x="236" y="952"/>
                      </a:cubicBezTo>
                      <a:cubicBezTo>
                        <a:pt x="238" y="953"/>
                        <a:pt x="240" y="953"/>
                        <a:pt x="242" y="954"/>
                      </a:cubicBezTo>
                      <a:cubicBezTo>
                        <a:pt x="250" y="968"/>
                        <a:pt x="250" y="968"/>
                        <a:pt x="250" y="968"/>
                      </a:cubicBezTo>
                      <a:moveTo>
                        <a:pt x="245" y="973"/>
                      </a:moveTo>
                      <a:cubicBezTo>
                        <a:pt x="244" y="974"/>
                        <a:pt x="243" y="976"/>
                        <a:pt x="242" y="977"/>
                      </a:cubicBezTo>
                      <a:cubicBezTo>
                        <a:pt x="230" y="954"/>
                        <a:pt x="230" y="954"/>
                        <a:pt x="230" y="954"/>
                      </a:cubicBezTo>
                      <a:cubicBezTo>
                        <a:pt x="230" y="953"/>
                        <a:pt x="231" y="952"/>
                        <a:pt x="231" y="951"/>
                      </a:cubicBezTo>
                      <a:cubicBezTo>
                        <a:pt x="232" y="951"/>
                        <a:pt x="233" y="952"/>
                        <a:pt x="234" y="952"/>
                      </a:cubicBezTo>
                      <a:cubicBezTo>
                        <a:pt x="245" y="973"/>
                        <a:pt x="245" y="973"/>
                        <a:pt x="245" y="973"/>
                      </a:cubicBezTo>
                      <a:moveTo>
                        <a:pt x="241" y="978"/>
                      </a:moveTo>
                      <a:cubicBezTo>
                        <a:pt x="240" y="979"/>
                        <a:pt x="239" y="981"/>
                        <a:pt x="239" y="982"/>
                      </a:cubicBezTo>
                      <a:cubicBezTo>
                        <a:pt x="231" y="974"/>
                        <a:pt x="227" y="965"/>
                        <a:pt x="229" y="956"/>
                      </a:cubicBezTo>
                      <a:cubicBezTo>
                        <a:pt x="241" y="978"/>
                        <a:pt x="241" y="978"/>
                        <a:pt x="241" y="978"/>
                      </a:cubicBezTo>
                      <a:moveTo>
                        <a:pt x="217" y="1011"/>
                      </a:moveTo>
                      <a:cubicBezTo>
                        <a:pt x="211" y="1019"/>
                        <a:pt x="206" y="1026"/>
                        <a:pt x="203" y="1032"/>
                      </a:cubicBezTo>
                      <a:cubicBezTo>
                        <a:pt x="146" y="1022"/>
                        <a:pt x="137" y="948"/>
                        <a:pt x="185" y="914"/>
                      </a:cubicBezTo>
                      <a:cubicBezTo>
                        <a:pt x="188" y="919"/>
                        <a:pt x="191" y="924"/>
                        <a:pt x="196" y="928"/>
                      </a:cubicBezTo>
                      <a:cubicBezTo>
                        <a:pt x="173" y="956"/>
                        <a:pt x="183" y="997"/>
                        <a:pt x="217" y="1011"/>
                      </a:cubicBezTo>
                      <a:moveTo>
                        <a:pt x="164" y="927"/>
                      </a:moveTo>
                      <a:cubicBezTo>
                        <a:pt x="160" y="924"/>
                        <a:pt x="155" y="922"/>
                        <a:pt x="150" y="920"/>
                      </a:cubicBezTo>
                      <a:cubicBezTo>
                        <a:pt x="158" y="913"/>
                        <a:pt x="167" y="907"/>
                        <a:pt x="178" y="902"/>
                      </a:cubicBezTo>
                      <a:cubicBezTo>
                        <a:pt x="179" y="904"/>
                        <a:pt x="180" y="907"/>
                        <a:pt x="182" y="909"/>
                      </a:cubicBezTo>
                      <a:cubicBezTo>
                        <a:pt x="175" y="914"/>
                        <a:pt x="169" y="920"/>
                        <a:pt x="164" y="927"/>
                      </a:cubicBezTo>
                      <a:moveTo>
                        <a:pt x="108" y="1038"/>
                      </a:moveTo>
                      <a:cubicBezTo>
                        <a:pt x="120" y="1086"/>
                        <a:pt x="160" y="1113"/>
                        <a:pt x="191" y="1178"/>
                      </a:cubicBezTo>
                      <a:cubicBezTo>
                        <a:pt x="185" y="1182"/>
                        <a:pt x="178" y="1186"/>
                        <a:pt x="170" y="1191"/>
                      </a:cubicBezTo>
                      <a:cubicBezTo>
                        <a:pt x="149" y="1130"/>
                        <a:pt x="106" y="1115"/>
                        <a:pt x="90" y="1057"/>
                      </a:cubicBezTo>
                      <a:cubicBezTo>
                        <a:pt x="74" y="1003"/>
                        <a:pt x="102" y="924"/>
                        <a:pt x="173" y="889"/>
                      </a:cubicBezTo>
                      <a:cubicBezTo>
                        <a:pt x="174" y="891"/>
                        <a:pt x="175" y="894"/>
                        <a:pt x="176" y="897"/>
                      </a:cubicBezTo>
                      <a:cubicBezTo>
                        <a:pt x="120" y="921"/>
                        <a:pt x="96" y="989"/>
                        <a:pt x="108" y="1038"/>
                      </a:cubicBezTo>
                      <a:moveTo>
                        <a:pt x="191" y="1155"/>
                      </a:moveTo>
                      <a:cubicBezTo>
                        <a:pt x="196" y="1160"/>
                        <a:pt x="201" y="1165"/>
                        <a:pt x="206" y="1170"/>
                      </a:cubicBezTo>
                      <a:cubicBezTo>
                        <a:pt x="200" y="1173"/>
                        <a:pt x="200" y="1173"/>
                        <a:pt x="200" y="1173"/>
                      </a:cubicBezTo>
                      <a:cubicBezTo>
                        <a:pt x="197" y="1167"/>
                        <a:pt x="194" y="1161"/>
                        <a:pt x="191" y="1155"/>
                      </a:cubicBezTo>
                      <a:moveTo>
                        <a:pt x="192" y="1154"/>
                      </a:moveTo>
                      <a:cubicBezTo>
                        <a:pt x="194" y="1154"/>
                        <a:pt x="196" y="1154"/>
                        <a:pt x="199" y="1153"/>
                      </a:cubicBezTo>
                      <a:cubicBezTo>
                        <a:pt x="204" y="1157"/>
                        <a:pt x="208" y="1162"/>
                        <a:pt x="213" y="1166"/>
                      </a:cubicBezTo>
                      <a:cubicBezTo>
                        <a:pt x="208" y="1169"/>
                        <a:pt x="208" y="1169"/>
                        <a:pt x="208" y="1169"/>
                      </a:cubicBezTo>
                      <a:cubicBezTo>
                        <a:pt x="203" y="1164"/>
                        <a:pt x="197" y="1159"/>
                        <a:pt x="192" y="1154"/>
                      </a:cubicBezTo>
                      <a:moveTo>
                        <a:pt x="201" y="1153"/>
                      </a:moveTo>
                      <a:cubicBezTo>
                        <a:pt x="203" y="1152"/>
                        <a:pt x="205" y="1152"/>
                        <a:pt x="207" y="1151"/>
                      </a:cubicBezTo>
                      <a:cubicBezTo>
                        <a:pt x="211" y="1155"/>
                        <a:pt x="215" y="1159"/>
                        <a:pt x="219" y="1162"/>
                      </a:cubicBezTo>
                      <a:cubicBezTo>
                        <a:pt x="214" y="1165"/>
                        <a:pt x="214" y="1165"/>
                        <a:pt x="214" y="1165"/>
                      </a:cubicBezTo>
                      <a:cubicBezTo>
                        <a:pt x="210" y="1161"/>
                        <a:pt x="206" y="1157"/>
                        <a:pt x="201" y="1153"/>
                      </a:cubicBezTo>
                      <a:moveTo>
                        <a:pt x="209" y="1151"/>
                      </a:moveTo>
                      <a:cubicBezTo>
                        <a:pt x="211" y="1150"/>
                        <a:pt x="213" y="1149"/>
                        <a:pt x="215" y="1148"/>
                      </a:cubicBezTo>
                      <a:cubicBezTo>
                        <a:pt x="219" y="1151"/>
                        <a:pt x="223" y="1155"/>
                        <a:pt x="226" y="1158"/>
                      </a:cubicBezTo>
                      <a:cubicBezTo>
                        <a:pt x="221" y="1161"/>
                        <a:pt x="221" y="1161"/>
                        <a:pt x="221" y="1161"/>
                      </a:cubicBezTo>
                      <a:cubicBezTo>
                        <a:pt x="217" y="1158"/>
                        <a:pt x="213" y="1154"/>
                        <a:pt x="209" y="1151"/>
                      </a:cubicBezTo>
                      <a:moveTo>
                        <a:pt x="217" y="1147"/>
                      </a:moveTo>
                      <a:cubicBezTo>
                        <a:pt x="219" y="1146"/>
                        <a:pt x="221" y="1145"/>
                        <a:pt x="222" y="1144"/>
                      </a:cubicBezTo>
                      <a:cubicBezTo>
                        <a:pt x="225" y="1147"/>
                        <a:pt x="227" y="1149"/>
                        <a:pt x="230" y="1151"/>
                      </a:cubicBezTo>
                      <a:cubicBezTo>
                        <a:pt x="230" y="1153"/>
                        <a:pt x="229" y="1155"/>
                        <a:pt x="229" y="1157"/>
                      </a:cubicBezTo>
                      <a:cubicBezTo>
                        <a:pt x="228" y="1157"/>
                        <a:pt x="228" y="1157"/>
                        <a:pt x="228" y="1157"/>
                      </a:cubicBezTo>
                      <a:cubicBezTo>
                        <a:pt x="225" y="1154"/>
                        <a:pt x="221" y="1151"/>
                        <a:pt x="217" y="1147"/>
                      </a:cubicBezTo>
                      <a:moveTo>
                        <a:pt x="264" y="1562"/>
                      </a:moveTo>
                      <a:cubicBezTo>
                        <a:pt x="271" y="1548"/>
                        <a:pt x="271" y="1548"/>
                        <a:pt x="271" y="1548"/>
                      </a:cubicBezTo>
                      <a:cubicBezTo>
                        <a:pt x="278" y="1552"/>
                        <a:pt x="287" y="1553"/>
                        <a:pt x="296" y="1550"/>
                      </a:cubicBezTo>
                      <a:cubicBezTo>
                        <a:pt x="294" y="1555"/>
                        <a:pt x="292" y="1562"/>
                        <a:pt x="289" y="1570"/>
                      </a:cubicBezTo>
                      <a:cubicBezTo>
                        <a:pt x="280" y="1568"/>
                        <a:pt x="272" y="1565"/>
                        <a:pt x="264" y="1562"/>
                      </a:cubicBezTo>
                      <a:moveTo>
                        <a:pt x="272" y="1542"/>
                      </a:moveTo>
                      <a:cubicBezTo>
                        <a:pt x="248" y="1524"/>
                        <a:pt x="270" y="1485"/>
                        <a:pt x="299" y="1472"/>
                      </a:cubicBezTo>
                      <a:cubicBezTo>
                        <a:pt x="254" y="1487"/>
                        <a:pt x="223" y="1457"/>
                        <a:pt x="228" y="1437"/>
                      </a:cubicBezTo>
                      <a:cubicBezTo>
                        <a:pt x="232" y="1420"/>
                        <a:pt x="259" y="1409"/>
                        <a:pt x="290" y="1425"/>
                      </a:cubicBezTo>
                      <a:cubicBezTo>
                        <a:pt x="307" y="1434"/>
                        <a:pt x="328" y="1448"/>
                        <a:pt x="351" y="1447"/>
                      </a:cubicBezTo>
                      <a:cubicBezTo>
                        <a:pt x="343" y="1462"/>
                        <a:pt x="328" y="1488"/>
                        <a:pt x="319" y="1513"/>
                      </a:cubicBezTo>
                      <a:cubicBezTo>
                        <a:pt x="309" y="1542"/>
                        <a:pt x="285" y="1552"/>
                        <a:pt x="272" y="1542"/>
                      </a:cubicBezTo>
                      <a:moveTo>
                        <a:pt x="365" y="1440"/>
                      </a:moveTo>
                      <a:cubicBezTo>
                        <a:pt x="357" y="1441"/>
                        <a:pt x="349" y="1440"/>
                        <a:pt x="342" y="1439"/>
                      </a:cubicBezTo>
                      <a:cubicBezTo>
                        <a:pt x="341" y="1434"/>
                        <a:pt x="340" y="1426"/>
                        <a:pt x="341" y="1419"/>
                      </a:cubicBezTo>
                      <a:cubicBezTo>
                        <a:pt x="351" y="1421"/>
                        <a:pt x="362" y="1421"/>
                        <a:pt x="372" y="1420"/>
                      </a:cubicBezTo>
                      <a:cubicBezTo>
                        <a:pt x="372" y="1433"/>
                        <a:pt x="375" y="1445"/>
                        <a:pt x="380" y="1455"/>
                      </a:cubicBezTo>
                      <a:cubicBezTo>
                        <a:pt x="365" y="1466"/>
                        <a:pt x="354" y="1480"/>
                        <a:pt x="348" y="1495"/>
                      </a:cubicBezTo>
                      <a:cubicBezTo>
                        <a:pt x="344" y="1494"/>
                        <a:pt x="339" y="1493"/>
                        <a:pt x="335" y="1492"/>
                      </a:cubicBezTo>
                      <a:cubicBezTo>
                        <a:pt x="344" y="1472"/>
                        <a:pt x="354" y="1452"/>
                        <a:pt x="365" y="1440"/>
                      </a:cubicBezTo>
                      <a:moveTo>
                        <a:pt x="345" y="1505"/>
                      </a:moveTo>
                      <a:cubicBezTo>
                        <a:pt x="340" y="1524"/>
                        <a:pt x="342" y="1544"/>
                        <a:pt x="349" y="1561"/>
                      </a:cubicBezTo>
                      <a:cubicBezTo>
                        <a:pt x="340" y="1583"/>
                        <a:pt x="331" y="1604"/>
                        <a:pt x="325" y="1619"/>
                      </a:cubicBezTo>
                      <a:cubicBezTo>
                        <a:pt x="333" y="1617"/>
                        <a:pt x="356" y="1609"/>
                        <a:pt x="381" y="1601"/>
                      </a:cubicBezTo>
                      <a:cubicBezTo>
                        <a:pt x="388" y="1606"/>
                        <a:pt x="396" y="1610"/>
                        <a:pt x="404" y="1612"/>
                      </a:cubicBezTo>
                      <a:cubicBezTo>
                        <a:pt x="361" y="1626"/>
                        <a:pt x="313" y="1641"/>
                        <a:pt x="292" y="1649"/>
                      </a:cubicBezTo>
                      <a:cubicBezTo>
                        <a:pt x="302" y="1623"/>
                        <a:pt x="329" y="1542"/>
                        <a:pt x="342" y="1504"/>
                      </a:cubicBezTo>
                      <a:cubicBezTo>
                        <a:pt x="343" y="1505"/>
                        <a:pt x="344" y="1505"/>
                        <a:pt x="345" y="1505"/>
                      </a:cubicBezTo>
                      <a:moveTo>
                        <a:pt x="365" y="1600"/>
                      </a:moveTo>
                      <a:cubicBezTo>
                        <a:pt x="360" y="1602"/>
                        <a:pt x="360" y="1602"/>
                        <a:pt x="360" y="1602"/>
                      </a:cubicBezTo>
                      <a:cubicBezTo>
                        <a:pt x="350" y="1572"/>
                        <a:pt x="350" y="1572"/>
                        <a:pt x="350" y="1572"/>
                      </a:cubicBezTo>
                      <a:cubicBezTo>
                        <a:pt x="352" y="1568"/>
                        <a:pt x="352" y="1568"/>
                        <a:pt x="352" y="1568"/>
                      </a:cubicBezTo>
                      <a:cubicBezTo>
                        <a:pt x="354" y="1572"/>
                        <a:pt x="355" y="1575"/>
                        <a:pt x="357" y="1577"/>
                      </a:cubicBezTo>
                      <a:cubicBezTo>
                        <a:pt x="365" y="1600"/>
                        <a:pt x="365" y="1600"/>
                        <a:pt x="365" y="1600"/>
                      </a:cubicBezTo>
                      <a:moveTo>
                        <a:pt x="361" y="1583"/>
                      </a:moveTo>
                      <a:cubicBezTo>
                        <a:pt x="365" y="1588"/>
                        <a:pt x="370" y="1593"/>
                        <a:pt x="375" y="1597"/>
                      </a:cubicBezTo>
                      <a:cubicBezTo>
                        <a:pt x="372" y="1598"/>
                        <a:pt x="369" y="1599"/>
                        <a:pt x="367" y="1600"/>
                      </a:cubicBezTo>
                      <a:cubicBezTo>
                        <a:pt x="361" y="1583"/>
                        <a:pt x="361" y="1583"/>
                        <a:pt x="361" y="1583"/>
                      </a:cubicBezTo>
                      <a:moveTo>
                        <a:pt x="359" y="1602"/>
                      </a:moveTo>
                      <a:cubicBezTo>
                        <a:pt x="354" y="1604"/>
                        <a:pt x="354" y="1604"/>
                        <a:pt x="354" y="1604"/>
                      </a:cubicBezTo>
                      <a:cubicBezTo>
                        <a:pt x="346" y="1582"/>
                        <a:pt x="346" y="1582"/>
                        <a:pt x="346" y="1582"/>
                      </a:cubicBezTo>
                      <a:cubicBezTo>
                        <a:pt x="347" y="1580"/>
                        <a:pt x="348" y="1577"/>
                        <a:pt x="349" y="1575"/>
                      </a:cubicBezTo>
                      <a:cubicBezTo>
                        <a:pt x="359" y="1602"/>
                        <a:pt x="359" y="1602"/>
                        <a:pt x="359" y="1602"/>
                      </a:cubicBezTo>
                      <a:moveTo>
                        <a:pt x="342" y="1592"/>
                      </a:moveTo>
                      <a:cubicBezTo>
                        <a:pt x="343" y="1590"/>
                        <a:pt x="344" y="1587"/>
                        <a:pt x="345" y="1585"/>
                      </a:cubicBezTo>
                      <a:cubicBezTo>
                        <a:pt x="352" y="1604"/>
                        <a:pt x="352" y="1604"/>
                        <a:pt x="352" y="1604"/>
                      </a:cubicBezTo>
                      <a:cubicBezTo>
                        <a:pt x="347" y="1606"/>
                        <a:pt x="347" y="1606"/>
                        <a:pt x="347" y="1606"/>
                      </a:cubicBezTo>
                      <a:cubicBezTo>
                        <a:pt x="342" y="1592"/>
                        <a:pt x="342" y="1592"/>
                        <a:pt x="342" y="1592"/>
                      </a:cubicBezTo>
                      <a:moveTo>
                        <a:pt x="346" y="1607"/>
                      </a:moveTo>
                      <a:cubicBezTo>
                        <a:pt x="342" y="1608"/>
                        <a:pt x="338" y="1609"/>
                        <a:pt x="335" y="1610"/>
                      </a:cubicBezTo>
                      <a:cubicBezTo>
                        <a:pt x="337" y="1606"/>
                        <a:pt x="339" y="1601"/>
                        <a:pt x="341" y="1594"/>
                      </a:cubicBezTo>
                      <a:cubicBezTo>
                        <a:pt x="346" y="1607"/>
                        <a:pt x="346" y="1607"/>
                        <a:pt x="346" y="1607"/>
                      </a:cubicBezTo>
                      <a:moveTo>
                        <a:pt x="383" y="1461"/>
                      </a:moveTo>
                      <a:cubicBezTo>
                        <a:pt x="385" y="1465"/>
                        <a:pt x="388" y="1468"/>
                        <a:pt x="391" y="1472"/>
                      </a:cubicBezTo>
                      <a:cubicBezTo>
                        <a:pt x="343" y="1520"/>
                        <a:pt x="377" y="1597"/>
                        <a:pt x="438" y="1580"/>
                      </a:cubicBezTo>
                      <a:cubicBezTo>
                        <a:pt x="440" y="1587"/>
                        <a:pt x="444" y="1594"/>
                        <a:pt x="448" y="1601"/>
                      </a:cubicBezTo>
                      <a:cubicBezTo>
                        <a:pt x="448" y="1602"/>
                        <a:pt x="447" y="1603"/>
                        <a:pt x="446" y="1605"/>
                      </a:cubicBezTo>
                      <a:cubicBezTo>
                        <a:pt x="359" y="1627"/>
                        <a:pt x="312" y="1514"/>
                        <a:pt x="383" y="1461"/>
                      </a:cubicBezTo>
                      <a:moveTo>
                        <a:pt x="436" y="1529"/>
                      </a:moveTo>
                      <a:cubicBezTo>
                        <a:pt x="434" y="1537"/>
                        <a:pt x="433" y="1545"/>
                        <a:pt x="433" y="1554"/>
                      </a:cubicBezTo>
                      <a:cubicBezTo>
                        <a:pt x="392" y="1553"/>
                        <a:pt x="385" y="1504"/>
                        <a:pt x="404" y="1483"/>
                      </a:cubicBezTo>
                      <a:cubicBezTo>
                        <a:pt x="407" y="1485"/>
                        <a:pt x="410" y="1487"/>
                        <a:pt x="414" y="1488"/>
                      </a:cubicBezTo>
                      <a:cubicBezTo>
                        <a:pt x="406" y="1505"/>
                        <a:pt x="416" y="1532"/>
                        <a:pt x="436" y="1529"/>
                      </a:cubicBezTo>
                      <a:moveTo>
                        <a:pt x="434" y="1564"/>
                      </a:moveTo>
                      <a:cubicBezTo>
                        <a:pt x="434" y="1568"/>
                        <a:pt x="435" y="1571"/>
                        <a:pt x="436" y="1575"/>
                      </a:cubicBezTo>
                      <a:cubicBezTo>
                        <a:pt x="381" y="1586"/>
                        <a:pt x="354" y="1522"/>
                        <a:pt x="395" y="1475"/>
                      </a:cubicBezTo>
                      <a:cubicBezTo>
                        <a:pt x="396" y="1477"/>
                        <a:pt x="398" y="1478"/>
                        <a:pt x="400" y="1480"/>
                      </a:cubicBezTo>
                      <a:cubicBezTo>
                        <a:pt x="378" y="1503"/>
                        <a:pt x="383" y="1564"/>
                        <a:pt x="434" y="1564"/>
                      </a:cubicBezTo>
                      <a:moveTo>
                        <a:pt x="419" y="1490"/>
                      </a:moveTo>
                      <a:cubicBezTo>
                        <a:pt x="426" y="1492"/>
                        <a:pt x="434" y="1493"/>
                        <a:pt x="441" y="1492"/>
                      </a:cubicBezTo>
                      <a:cubicBezTo>
                        <a:pt x="442" y="1498"/>
                        <a:pt x="445" y="1502"/>
                        <a:pt x="448" y="1505"/>
                      </a:cubicBezTo>
                      <a:cubicBezTo>
                        <a:pt x="444" y="1511"/>
                        <a:pt x="441" y="1517"/>
                        <a:pt x="438" y="1523"/>
                      </a:cubicBezTo>
                      <a:cubicBezTo>
                        <a:pt x="425" y="1523"/>
                        <a:pt x="413" y="1509"/>
                        <a:pt x="419" y="1490"/>
                      </a:cubicBezTo>
                      <a:moveTo>
                        <a:pt x="378" y="1419"/>
                      </a:moveTo>
                      <a:cubicBezTo>
                        <a:pt x="383" y="1418"/>
                        <a:pt x="388" y="1416"/>
                        <a:pt x="393" y="1414"/>
                      </a:cubicBezTo>
                      <a:cubicBezTo>
                        <a:pt x="400" y="1441"/>
                        <a:pt x="422" y="1459"/>
                        <a:pt x="445" y="1456"/>
                      </a:cubicBezTo>
                      <a:cubicBezTo>
                        <a:pt x="447" y="1465"/>
                        <a:pt x="451" y="1474"/>
                        <a:pt x="456" y="1482"/>
                      </a:cubicBezTo>
                      <a:cubicBezTo>
                        <a:pt x="420" y="1496"/>
                        <a:pt x="379" y="1467"/>
                        <a:pt x="378" y="1419"/>
                      </a:cubicBezTo>
                      <a:moveTo>
                        <a:pt x="470" y="1390"/>
                      </a:moveTo>
                      <a:cubicBezTo>
                        <a:pt x="477" y="1382"/>
                        <a:pt x="487" y="1376"/>
                        <a:pt x="497" y="1372"/>
                      </a:cubicBezTo>
                      <a:cubicBezTo>
                        <a:pt x="500" y="1374"/>
                        <a:pt x="504" y="1377"/>
                        <a:pt x="507" y="1379"/>
                      </a:cubicBezTo>
                      <a:cubicBezTo>
                        <a:pt x="498" y="1382"/>
                        <a:pt x="490" y="1387"/>
                        <a:pt x="482" y="1395"/>
                      </a:cubicBezTo>
                      <a:cubicBezTo>
                        <a:pt x="459" y="1420"/>
                        <a:pt x="461" y="1460"/>
                        <a:pt x="487" y="1483"/>
                      </a:cubicBezTo>
                      <a:cubicBezTo>
                        <a:pt x="501" y="1496"/>
                        <a:pt x="518" y="1501"/>
                        <a:pt x="535" y="1500"/>
                      </a:cubicBezTo>
                      <a:cubicBezTo>
                        <a:pt x="532" y="1504"/>
                        <a:pt x="529" y="1509"/>
                        <a:pt x="527" y="1513"/>
                      </a:cubicBezTo>
                      <a:cubicBezTo>
                        <a:pt x="508" y="1514"/>
                        <a:pt x="490" y="1509"/>
                        <a:pt x="475" y="1496"/>
                      </a:cubicBezTo>
                      <a:cubicBezTo>
                        <a:pt x="443" y="1469"/>
                        <a:pt x="441" y="1421"/>
                        <a:pt x="470" y="1390"/>
                      </a:cubicBezTo>
                      <a:moveTo>
                        <a:pt x="479" y="1505"/>
                      </a:moveTo>
                      <a:cubicBezTo>
                        <a:pt x="492" y="1514"/>
                        <a:pt x="508" y="1518"/>
                        <a:pt x="524" y="1518"/>
                      </a:cubicBezTo>
                      <a:cubicBezTo>
                        <a:pt x="521" y="1522"/>
                        <a:pt x="519" y="1525"/>
                        <a:pt x="517" y="1528"/>
                      </a:cubicBezTo>
                      <a:cubicBezTo>
                        <a:pt x="516" y="1526"/>
                        <a:pt x="515" y="1524"/>
                        <a:pt x="515" y="1523"/>
                      </a:cubicBezTo>
                      <a:cubicBezTo>
                        <a:pt x="515" y="1525"/>
                        <a:pt x="515" y="1527"/>
                        <a:pt x="516" y="1530"/>
                      </a:cubicBezTo>
                      <a:cubicBezTo>
                        <a:pt x="514" y="1532"/>
                        <a:pt x="513" y="1535"/>
                        <a:pt x="511" y="1537"/>
                      </a:cubicBezTo>
                      <a:cubicBezTo>
                        <a:pt x="509" y="1533"/>
                        <a:pt x="507" y="1528"/>
                        <a:pt x="505" y="1525"/>
                      </a:cubicBezTo>
                      <a:cubicBezTo>
                        <a:pt x="506" y="1528"/>
                        <a:pt x="507" y="1534"/>
                        <a:pt x="510" y="1540"/>
                      </a:cubicBezTo>
                      <a:cubicBezTo>
                        <a:pt x="508" y="1543"/>
                        <a:pt x="508" y="1543"/>
                        <a:pt x="508" y="1543"/>
                      </a:cubicBezTo>
                      <a:cubicBezTo>
                        <a:pt x="509" y="1543"/>
                        <a:pt x="510" y="1543"/>
                        <a:pt x="511" y="1542"/>
                      </a:cubicBezTo>
                      <a:cubicBezTo>
                        <a:pt x="516" y="1557"/>
                        <a:pt x="524" y="1574"/>
                        <a:pt x="527" y="1578"/>
                      </a:cubicBezTo>
                      <a:cubicBezTo>
                        <a:pt x="524" y="1568"/>
                        <a:pt x="519" y="1554"/>
                        <a:pt x="513" y="1542"/>
                      </a:cubicBezTo>
                      <a:cubicBezTo>
                        <a:pt x="515" y="1541"/>
                        <a:pt x="517" y="1541"/>
                        <a:pt x="520" y="1540"/>
                      </a:cubicBezTo>
                      <a:cubicBezTo>
                        <a:pt x="526" y="1555"/>
                        <a:pt x="534" y="1573"/>
                        <a:pt x="536" y="1576"/>
                      </a:cubicBezTo>
                      <a:cubicBezTo>
                        <a:pt x="533" y="1567"/>
                        <a:pt x="528" y="1552"/>
                        <a:pt x="522" y="1539"/>
                      </a:cubicBezTo>
                      <a:cubicBezTo>
                        <a:pt x="525" y="1539"/>
                        <a:pt x="527" y="1538"/>
                        <a:pt x="530" y="1537"/>
                      </a:cubicBezTo>
                      <a:cubicBezTo>
                        <a:pt x="536" y="1552"/>
                        <a:pt x="544" y="1571"/>
                        <a:pt x="547" y="1575"/>
                      </a:cubicBezTo>
                      <a:cubicBezTo>
                        <a:pt x="544" y="1565"/>
                        <a:pt x="538" y="1549"/>
                        <a:pt x="532" y="1536"/>
                      </a:cubicBezTo>
                      <a:cubicBezTo>
                        <a:pt x="534" y="1536"/>
                        <a:pt x="536" y="1535"/>
                        <a:pt x="539" y="1535"/>
                      </a:cubicBezTo>
                      <a:cubicBezTo>
                        <a:pt x="544" y="1549"/>
                        <a:pt x="552" y="1566"/>
                        <a:pt x="554" y="1570"/>
                      </a:cubicBezTo>
                      <a:cubicBezTo>
                        <a:pt x="552" y="1561"/>
                        <a:pt x="546" y="1546"/>
                        <a:pt x="541" y="1534"/>
                      </a:cubicBezTo>
                      <a:cubicBezTo>
                        <a:pt x="548" y="1532"/>
                        <a:pt x="548" y="1532"/>
                        <a:pt x="548" y="1532"/>
                      </a:cubicBezTo>
                      <a:cubicBezTo>
                        <a:pt x="552" y="1545"/>
                        <a:pt x="560" y="1561"/>
                        <a:pt x="562" y="1564"/>
                      </a:cubicBezTo>
                      <a:cubicBezTo>
                        <a:pt x="560" y="1556"/>
                        <a:pt x="554" y="1542"/>
                        <a:pt x="550" y="1531"/>
                      </a:cubicBezTo>
                      <a:cubicBezTo>
                        <a:pt x="557" y="1529"/>
                        <a:pt x="557" y="1529"/>
                        <a:pt x="557" y="1529"/>
                      </a:cubicBezTo>
                      <a:cubicBezTo>
                        <a:pt x="560" y="1539"/>
                        <a:pt x="566" y="1552"/>
                        <a:pt x="568" y="1554"/>
                      </a:cubicBezTo>
                      <a:cubicBezTo>
                        <a:pt x="566" y="1548"/>
                        <a:pt x="562" y="1537"/>
                        <a:pt x="558" y="1529"/>
                      </a:cubicBezTo>
                      <a:cubicBezTo>
                        <a:pt x="565" y="1527"/>
                        <a:pt x="565" y="1527"/>
                        <a:pt x="565" y="1527"/>
                      </a:cubicBezTo>
                      <a:cubicBezTo>
                        <a:pt x="568" y="1534"/>
                        <a:pt x="571" y="1542"/>
                        <a:pt x="573" y="1544"/>
                      </a:cubicBezTo>
                      <a:cubicBezTo>
                        <a:pt x="571" y="1539"/>
                        <a:pt x="569" y="1533"/>
                        <a:pt x="566" y="1526"/>
                      </a:cubicBezTo>
                      <a:cubicBezTo>
                        <a:pt x="573" y="1524"/>
                        <a:pt x="573" y="1524"/>
                        <a:pt x="573" y="1524"/>
                      </a:cubicBezTo>
                      <a:cubicBezTo>
                        <a:pt x="576" y="1529"/>
                        <a:pt x="578" y="1534"/>
                        <a:pt x="579" y="1540"/>
                      </a:cubicBezTo>
                      <a:cubicBezTo>
                        <a:pt x="570" y="1559"/>
                        <a:pt x="561" y="1580"/>
                        <a:pt x="552" y="1601"/>
                      </a:cubicBezTo>
                      <a:cubicBezTo>
                        <a:pt x="525" y="1618"/>
                        <a:pt x="491" y="1614"/>
                        <a:pt x="471" y="1588"/>
                      </a:cubicBezTo>
                      <a:cubicBezTo>
                        <a:pt x="453" y="1563"/>
                        <a:pt x="456" y="1525"/>
                        <a:pt x="479" y="1505"/>
                      </a:cubicBezTo>
                      <a:moveTo>
                        <a:pt x="570" y="1495"/>
                      </a:moveTo>
                      <a:cubicBezTo>
                        <a:pt x="582" y="1474"/>
                        <a:pt x="613" y="1423"/>
                        <a:pt x="627" y="1399"/>
                      </a:cubicBezTo>
                      <a:cubicBezTo>
                        <a:pt x="633" y="1397"/>
                        <a:pt x="638" y="1396"/>
                        <a:pt x="644" y="1394"/>
                      </a:cubicBezTo>
                      <a:cubicBezTo>
                        <a:pt x="633" y="1418"/>
                        <a:pt x="614" y="1454"/>
                        <a:pt x="606" y="1470"/>
                      </a:cubicBezTo>
                      <a:cubicBezTo>
                        <a:pt x="614" y="1470"/>
                        <a:pt x="629" y="1469"/>
                        <a:pt x="646" y="1468"/>
                      </a:cubicBezTo>
                      <a:cubicBezTo>
                        <a:pt x="642" y="1474"/>
                        <a:pt x="638" y="1479"/>
                        <a:pt x="634" y="1485"/>
                      </a:cubicBezTo>
                      <a:cubicBezTo>
                        <a:pt x="608" y="1489"/>
                        <a:pt x="580" y="1494"/>
                        <a:pt x="570" y="1495"/>
                      </a:cubicBezTo>
                      <a:moveTo>
                        <a:pt x="614" y="1465"/>
                      </a:moveTo>
                      <a:cubicBezTo>
                        <a:pt x="621" y="1450"/>
                        <a:pt x="639" y="1415"/>
                        <a:pt x="651" y="1392"/>
                      </a:cubicBezTo>
                      <a:cubicBezTo>
                        <a:pt x="658" y="1389"/>
                        <a:pt x="665" y="1386"/>
                        <a:pt x="672" y="1382"/>
                      </a:cubicBezTo>
                      <a:cubicBezTo>
                        <a:pt x="663" y="1402"/>
                        <a:pt x="654" y="1424"/>
                        <a:pt x="649" y="1436"/>
                      </a:cubicBezTo>
                      <a:cubicBezTo>
                        <a:pt x="655" y="1437"/>
                        <a:pt x="664" y="1438"/>
                        <a:pt x="674" y="1439"/>
                      </a:cubicBezTo>
                      <a:cubicBezTo>
                        <a:pt x="665" y="1446"/>
                        <a:pt x="658" y="1454"/>
                        <a:pt x="651" y="1462"/>
                      </a:cubicBezTo>
                      <a:cubicBezTo>
                        <a:pt x="635" y="1464"/>
                        <a:pt x="621" y="1465"/>
                        <a:pt x="614" y="1465"/>
                      </a:cubicBezTo>
                      <a:moveTo>
                        <a:pt x="657" y="1431"/>
                      </a:moveTo>
                      <a:cubicBezTo>
                        <a:pt x="673" y="1416"/>
                        <a:pt x="703" y="1395"/>
                        <a:pt x="724" y="1382"/>
                      </a:cubicBezTo>
                      <a:cubicBezTo>
                        <a:pt x="726" y="1389"/>
                        <a:pt x="728" y="1395"/>
                        <a:pt x="731" y="1401"/>
                      </a:cubicBezTo>
                      <a:cubicBezTo>
                        <a:pt x="712" y="1410"/>
                        <a:pt x="694" y="1421"/>
                        <a:pt x="680" y="1434"/>
                      </a:cubicBezTo>
                      <a:cubicBezTo>
                        <a:pt x="670" y="1433"/>
                        <a:pt x="662" y="1432"/>
                        <a:pt x="657" y="1431"/>
                      </a:cubicBezTo>
                      <a:moveTo>
                        <a:pt x="724" y="1348"/>
                      </a:moveTo>
                      <a:cubicBezTo>
                        <a:pt x="722" y="1309"/>
                        <a:pt x="738" y="1266"/>
                        <a:pt x="774" y="1245"/>
                      </a:cubicBezTo>
                      <a:cubicBezTo>
                        <a:pt x="797" y="1231"/>
                        <a:pt x="831" y="1251"/>
                        <a:pt x="798" y="1273"/>
                      </a:cubicBezTo>
                      <a:cubicBezTo>
                        <a:pt x="781" y="1284"/>
                        <a:pt x="760" y="1307"/>
                        <a:pt x="761" y="1346"/>
                      </a:cubicBezTo>
                      <a:cubicBezTo>
                        <a:pt x="763" y="1381"/>
                        <a:pt x="785" y="1406"/>
                        <a:pt x="809" y="1414"/>
                      </a:cubicBezTo>
                      <a:cubicBezTo>
                        <a:pt x="841" y="1424"/>
                        <a:pt x="820" y="1449"/>
                        <a:pt x="798" y="1444"/>
                      </a:cubicBezTo>
                      <a:cubicBezTo>
                        <a:pt x="744" y="1433"/>
                        <a:pt x="726" y="1393"/>
                        <a:pt x="724" y="1348"/>
                      </a:cubicBezTo>
                      <a:moveTo>
                        <a:pt x="771" y="1442"/>
                      </a:moveTo>
                      <a:cubicBezTo>
                        <a:pt x="723" y="1474"/>
                        <a:pt x="705" y="1503"/>
                        <a:pt x="702" y="1551"/>
                      </a:cubicBezTo>
                      <a:cubicBezTo>
                        <a:pt x="700" y="1587"/>
                        <a:pt x="734" y="1630"/>
                        <a:pt x="794" y="1630"/>
                      </a:cubicBezTo>
                      <a:cubicBezTo>
                        <a:pt x="899" y="1632"/>
                        <a:pt x="912" y="1555"/>
                        <a:pt x="983" y="1500"/>
                      </a:cubicBezTo>
                      <a:cubicBezTo>
                        <a:pt x="1081" y="1422"/>
                        <a:pt x="1185" y="1436"/>
                        <a:pt x="1237" y="1484"/>
                      </a:cubicBezTo>
                      <a:cubicBezTo>
                        <a:pt x="1182" y="1457"/>
                        <a:pt x="1077" y="1446"/>
                        <a:pt x="995" y="1523"/>
                      </a:cubicBezTo>
                      <a:cubicBezTo>
                        <a:pt x="928" y="1584"/>
                        <a:pt x="894" y="1652"/>
                        <a:pt x="792" y="1653"/>
                      </a:cubicBezTo>
                      <a:cubicBezTo>
                        <a:pt x="731" y="1653"/>
                        <a:pt x="678" y="1606"/>
                        <a:pt x="682" y="1552"/>
                      </a:cubicBezTo>
                      <a:cubicBezTo>
                        <a:pt x="684" y="1515"/>
                        <a:pt x="701" y="1470"/>
                        <a:pt x="757" y="1435"/>
                      </a:cubicBezTo>
                      <a:cubicBezTo>
                        <a:pt x="761" y="1438"/>
                        <a:pt x="766" y="1440"/>
                        <a:pt x="771" y="1442"/>
                      </a:cubicBezTo>
                      <a:moveTo>
                        <a:pt x="1200" y="1451"/>
                      </a:moveTo>
                      <a:cubicBezTo>
                        <a:pt x="1200" y="1439"/>
                        <a:pt x="1201" y="1426"/>
                        <a:pt x="1204" y="1413"/>
                      </a:cubicBezTo>
                      <a:cubicBezTo>
                        <a:pt x="1232" y="1437"/>
                        <a:pt x="1265" y="1467"/>
                        <a:pt x="1272" y="1472"/>
                      </a:cubicBezTo>
                      <a:cubicBezTo>
                        <a:pt x="1294" y="1488"/>
                        <a:pt x="1285" y="1502"/>
                        <a:pt x="1272" y="1514"/>
                      </a:cubicBezTo>
                      <a:cubicBezTo>
                        <a:pt x="1270" y="1511"/>
                        <a:pt x="1267" y="1508"/>
                        <a:pt x="1264" y="1505"/>
                      </a:cubicBezTo>
                      <a:cubicBezTo>
                        <a:pt x="1261" y="1501"/>
                        <a:pt x="1257" y="1497"/>
                        <a:pt x="1252" y="1493"/>
                      </a:cubicBezTo>
                      <a:cubicBezTo>
                        <a:pt x="1239" y="1476"/>
                        <a:pt x="1222" y="1461"/>
                        <a:pt x="1200" y="1451"/>
                      </a:cubicBezTo>
                      <a:moveTo>
                        <a:pt x="1581" y="1451"/>
                      </a:moveTo>
                      <a:cubicBezTo>
                        <a:pt x="1579" y="1446"/>
                        <a:pt x="1576" y="1440"/>
                        <a:pt x="1573" y="1435"/>
                      </a:cubicBezTo>
                      <a:cubicBezTo>
                        <a:pt x="1582" y="1402"/>
                        <a:pt x="1613" y="1382"/>
                        <a:pt x="1640" y="1382"/>
                      </a:cubicBezTo>
                      <a:cubicBezTo>
                        <a:pt x="1647" y="1390"/>
                        <a:pt x="1655" y="1397"/>
                        <a:pt x="1661" y="1404"/>
                      </a:cubicBezTo>
                      <a:cubicBezTo>
                        <a:pt x="1619" y="1391"/>
                        <a:pt x="1590" y="1426"/>
                        <a:pt x="1581" y="1451"/>
                      </a:cubicBezTo>
                      <a:moveTo>
                        <a:pt x="1579" y="1321"/>
                      </a:moveTo>
                      <a:cubicBezTo>
                        <a:pt x="1556" y="1329"/>
                        <a:pt x="1534" y="1349"/>
                        <a:pt x="1522" y="1373"/>
                      </a:cubicBezTo>
                      <a:cubicBezTo>
                        <a:pt x="1516" y="1371"/>
                        <a:pt x="1510" y="1370"/>
                        <a:pt x="1504" y="1370"/>
                      </a:cubicBezTo>
                      <a:cubicBezTo>
                        <a:pt x="1519" y="1353"/>
                        <a:pt x="1525" y="1323"/>
                        <a:pt x="1507" y="1301"/>
                      </a:cubicBezTo>
                      <a:cubicBezTo>
                        <a:pt x="1520" y="1297"/>
                        <a:pt x="1530" y="1288"/>
                        <a:pt x="1533" y="1276"/>
                      </a:cubicBezTo>
                      <a:cubicBezTo>
                        <a:pt x="1542" y="1285"/>
                        <a:pt x="1542" y="1285"/>
                        <a:pt x="1542" y="1285"/>
                      </a:cubicBezTo>
                      <a:cubicBezTo>
                        <a:pt x="1541" y="1289"/>
                        <a:pt x="1540" y="1293"/>
                        <a:pt x="1538" y="1297"/>
                      </a:cubicBezTo>
                      <a:cubicBezTo>
                        <a:pt x="1542" y="1300"/>
                        <a:pt x="1551" y="1303"/>
                        <a:pt x="1560" y="1303"/>
                      </a:cubicBezTo>
                      <a:cubicBezTo>
                        <a:pt x="1566" y="1309"/>
                        <a:pt x="1572" y="1315"/>
                        <a:pt x="1579" y="1321"/>
                      </a:cubicBezTo>
                      <a:moveTo>
                        <a:pt x="1487" y="1221"/>
                      </a:moveTo>
                      <a:cubicBezTo>
                        <a:pt x="1502" y="1213"/>
                        <a:pt x="1502" y="1213"/>
                        <a:pt x="1502" y="1213"/>
                      </a:cubicBezTo>
                      <a:cubicBezTo>
                        <a:pt x="1512" y="1224"/>
                        <a:pt x="1512" y="1224"/>
                        <a:pt x="1512" y="1224"/>
                      </a:cubicBezTo>
                      <a:cubicBezTo>
                        <a:pt x="1510" y="1237"/>
                        <a:pt x="1510" y="1237"/>
                        <a:pt x="1510" y="1237"/>
                      </a:cubicBezTo>
                      <a:cubicBezTo>
                        <a:pt x="1520" y="1232"/>
                        <a:pt x="1520" y="1232"/>
                        <a:pt x="1520" y="1232"/>
                      </a:cubicBezTo>
                      <a:cubicBezTo>
                        <a:pt x="1530" y="1242"/>
                        <a:pt x="1540" y="1252"/>
                        <a:pt x="1550" y="1263"/>
                      </a:cubicBezTo>
                      <a:cubicBezTo>
                        <a:pt x="1545" y="1279"/>
                        <a:pt x="1545" y="1279"/>
                        <a:pt x="1545" y="1279"/>
                      </a:cubicBezTo>
                      <a:cubicBezTo>
                        <a:pt x="1524" y="1258"/>
                        <a:pt x="1504" y="1238"/>
                        <a:pt x="1487" y="1221"/>
                      </a:cubicBezTo>
                      <a:moveTo>
                        <a:pt x="1524" y="1230"/>
                      </a:moveTo>
                      <a:cubicBezTo>
                        <a:pt x="1539" y="1224"/>
                        <a:pt x="1539" y="1224"/>
                        <a:pt x="1539" y="1224"/>
                      </a:cubicBezTo>
                      <a:cubicBezTo>
                        <a:pt x="1545" y="1230"/>
                        <a:pt x="1551" y="1236"/>
                        <a:pt x="1557" y="1243"/>
                      </a:cubicBezTo>
                      <a:cubicBezTo>
                        <a:pt x="1555" y="1248"/>
                        <a:pt x="1553" y="1253"/>
                        <a:pt x="1551" y="1259"/>
                      </a:cubicBezTo>
                      <a:cubicBezTo>
                        <a:pt x="1524" y="1230"/>
                        <a:pt x="1524" y="1230"/>
                        <a:pt x="1524" y="1230"/>
                      </a:cubicBezTo>
                      <a:moveTo>
                        <a:pt x="1517" y="1228"/>
                      </a:moveTo>
                      <a:cubicBezTo>
                        <a:pt x="1529" y="1176"/>
                        <a:pt x="1529" y="1176"/>
                        <a:pt x="1529" y="1176"/>
                      </a:cubicBezTo>
                      <a:cubicBezTo>
                        <a:pt x="1480" y="1166"/>
                        <a:pt x="1480" y="1166"/>
                        <a:pt x="1480" y="1166"/>
                      </a:cubicBezTo>
                      <a:cubicBezTo>
                        <a:pt x="1466" y="1148"/>
                        <a:pt x="1466" y="1148"/>
                        <a:pt x="1466" y="1148"/>
                      </a:cubicBezTo>
                      <a:cubicBezTo>
                        <a:pt x="1462" y="1163"/>
                        <a:pt x="1462" y="1163"/>
                        <a:pt x="1462" y="1163"/>
                      </a:cubicBezTo>
                      <a:cubicBezTo>
                        <a:pt x="1442" y="1159"/>
                        <a:pt x="1442" y="1159"/>
                        <a:pt x="1442" y="1159"/>
                      </a:cubicBezTo>
                      <a:cubicBezTo>
                        <a:pt x="1460" y="1150"/>
                        <a:pt x="1475" y="1141"/>
                        <a:pt x="1484" y="1131"/>
                      </a:cubicBezTo>
                      <a:cubicBezTo>
                        <a:pt x="1539" y="1142"/>
                        <a:pt x="1539" y="1142"/>
                        <a:pt x="1539" y="1142"/>
                      </a:cubicBezTo>
                      <a:cubicBezTo>
                        <a:pt x="1549" y="1087"/>
                        <a:pt x="1549" y="1087"/>
                        <a:pt x="1549" y="1087"/>
                      </a:cubicBezTo>
                      <a:cubicBezTo>
                        <a:pt x="1623" y="1176"/>
                        <a:pt x="1623" y="1176"/>
                        <a:pt x="1623" y="1176"/>
                      </a:cubicBezTo>
                      <a:cubicBezTo>
                        <a:pt x="1517" y="1228"/>
                        <a:pt x="1517" y="1228"/>
                        <a:pt x="1517" y="1228"/>
                      </a:cubicBezTo>
                      <a:moveTo>
                        <a:pt x="1535" y="1134"/>
                      </a:moveTo>
                      <a:cubicBezTo>
                        <a:pt x="1488" y="1125"/>
                        <a:pt x="1488" y="1125"/>
                        <a:pt x="1488" y="1125"/>
                      </a:cubicBezTo>
                      <a:cubicBezTo>
                        <a:pt x="1491" y="1121"/>
                        <a:pt x="1493" y="1117"/>
                        <a:pt x="1495" y="1112"/>
                      </a:cubicBezTo>
                      <a:cubicBezTo>
                        <a:pt x="1509" y="1113"/>
                        <a:pt x="1524" y="1113"/>
                        <a:pt x="1539" y="1111"/>
                      </a:cubicBezTo>
                      <a:cubicBezTo>
                        <a:pt x="1535" y="1134"/>
                        <a:pt x="1535" y="1134"/>
                        <a:pt x="1535" y="1134"/>
                      </a:cubicBezTo>
                      <a:moveTo>
                        <a:pt x="1480" y="1125"/>
                      </a:moveTo>
                      <a:cubicBezTo>
                        <a:pt x="1462" y="1152"/>
                        <a:pt x="1403" y="1163"/>
                        <a:pt x="1362" y="1204"/>
                      </a:cubicBezTo>
                      <a:cubicBezTo>
                        <a:pt x="1333" y="1232"/>
                        <a:pt x="1329" y="1272"/>
                        <a:pt x="1358" y="1305"/>
                      </a:cubicBezTo>
                      <a:cubicBezTo>
                        <a:pt x="1386" y="1337"/>
                        <a:pt x="1448" y="1317"/>
                        <a:pt x="1444" y="1275"/>
                      </a:cubicBezTo>
                      <a:cubicBezTo>
                        <a:pt x="1442" y="1254"/>
                        <a:pt x="1414" y="1214"/>
                        <a:pt x="1354" y="1225"/>
                      </a:cubicBezTo>
                      <a:cubicBezTo>
                        <a:pt x="1356" y="1222"/>
                        <a:pt x="1358" y="1218"/>
                        <a:pt x="1360" y="1215"/>
                      </a:cubicBezTo>
                      <a:cubicBezTo>
                        <a:pt x="1414" y="1208"/>
                        <a:pt x="1451" y="1242"/>
                        <a:pt x="1455" y="1273"/>
                      </a:cubicBezTo>
                      <a:cubicBezTo>
                        <a:pt x="1463" y="1325"/>
                        <a:pt x="1391" y="1357"/>
                        <a:pt x="1350" y="1312"/>
                      </a:cubicBezTo>
                      <a:cubicBezTo>
                        <a:pt x="1329" y="1289"/>
                        <a:pt x="1324" y="1254"/>
                        <a:pt x="1337" y="1225"/>
                      </a:cubicBezTo>
                      <a:cubicBezTo>
                        <a:pt x="1363" y="1167"/>
                        <a:pt x="1432" y="1159"/>
                        <a:pt x="1470" y="1123"/>
                      </a:cubicBezTo>
                      <a:cubicBezTo>
                        <a:pt x="1484" y="1109"/>
                        <a:pt x="1490" y="1079"/>
                        <a:pt x="1474" y="1069"/>
                      </a:cubicBezTo>
                      <a:cubicBezTo>
                        <a:pt x="1475" y="1068"/>
                        <a:pt x="1475" y="1066"/>
                        <a:pt x="1475" y="1065"/>
                      </a:cubicBezTo>
                      <a:cubicBezTo>
                        <a:pt x="1502" y="1079"/>
                        <a:pt x="1491" y="1109"/>
                        <a:pt x="1480" y="1125"/>
                      </a:cubicBezTo>
                      <a:moveTo>
                        <a:pt x="1401" y="1313"/>
                      </a:moveTo>
                      <a:cubicBezTo>
                        <a:pt x="1394" y="1314"/>
                        <a:pt x="1388" y="1313"/>
                        <a:pt x="1381" y="1311"/>
                      </a:cubicBezTo>
                      <a:cubicBezTo>
                        <a:pt x="1379" y="1284"/>
                        <a:pt x="1371" y="1257"/>
                        <a:pt x="1383" y="1230"/>
                      </a:cubicBezTo>
                      <a:cubicBezTo>
                        <a:pt x="1390" y="1231"/>
                        <a:pt x="1397" y="1233"/>
                        <a:pt x="1404" y="1235"/>
                      </a:cubicBezTo>
                      <a:cubicBezTo>
                        <a:pt x="1392" y="1261"/>
                        <a:pt x="1397" y="1287"/>
                        <a:pt x="1401" y="1313"/>
                      </a:cubicBezTo>
                      <a:moveTo>
                        <a:pt x="1409" y="1238"/>
                      </a:moveTo>
                      <a:cubicBezTo>
                        <a:pt x="1419" y="1243"/>
                        <a:pt x="1427" y="1250"/>
                        <a:pt x="1431" y="1258"/>
                      </a:cubicBezTo>
                      <a:cubicBezTo>
                        <a:pt x="1443" y="1286"/>
                        <a:pt x="1427" y="1308"/>
                        <a:pt x="1405" y="1313"/>
                      </a:cubicBezTo>
                      <a:cubicBezTo>
                        <a:pt x="1402" y="1288"/>
                        <a:pt x="1398" y="1263"/>
                        <a:pt x="1409" y="1238"/>
                      </a:cubicBezTo>
                      <a:moveTo>
                        <a:pt x="1376" y="1309"/>
                      </a:moveTo>
                      <a:cubicBezTo>
                        <a:pt x="1352" y="1297"/>
                        <a:pt x="1335" y="1274"/>
                        <a:pt x="1350" y="1232"/>
                      </a:cubicBezTo>
                      <a:cubicBezTo>
                        <a:pt x="1359" y="1230"/>
                        <a:pt x="1368" y="1229"/>
                        <a:pt x="1377" y="1230"/>
                      </a:cubicBezTo>
                      <a:cubicBezTo>
                        <a:pt x="1365" y="1256"/>
                        <a:pt x="1373" y="1282"/>
                        <a:pt x="1376" y="1309"/>
                      </a:cubicBezTo>
                      <a:moveTo>
                        <a:pt x="1474" y="1031"/>
                      </a:moveTo>
                      <a:cubicBezTo>
                        <a:pt x="1483" y="1027"/>
                        <a:pt x="1488" y="1019"/>
                        <a:pt x="1489" y="1008"/>
                      </a:cubicBezTo>
                      <a:cubicBezTo>
                        <a:pt x="1492" y="1009"/>
                        <a:pt x="1492" y="1009"/>
                        <a:pt x="1492" y="1009"/>
                      </a:cubicBezTo>
                      <a:cubicBezTo>
                        <a:pt x="1525" y="1024"/>
                        <a:pt x="1580" y="1031"/>
                        <a:pt x="1625" y="1013"/>
                      </a:cubicBezTo>
                      <a:cubicBezTo>
                        <a:pt x="1667" y="996"/>
                        <a:pt x="1700" y="956"/>
                        <a:pt x="1709" y="912"/>
                      </a:cubicBezTo>
                      <a:cubicBezTo>
                        <a:pt x="1716" y="962"/>
                        <a:pt x="1678" y="1007"/>
                        <a:pt x="1638" y="1029"/>
                      </a:cubicBezTo>
                      <a:cubicBezTo>
                        <a:pt x="1587" y="1058"/>
                        <a:pt x="1520" y="1061"/>
                        <a:pt x="1477" y="1046"/>
                      </a:cubicBezTo>
                      <a:cubicBezTo>
                        <a:pt x="1477" y="1040"/>
                        <a:pt x="1476" y="1035"/>
                        <a:pt x="1474" y="1031"/>
                      </a:cubicBezTo>
                      <a:moveTo>
                        <a:pt x="1696" y="883"/>
                      </a:moveTo>
                      <a:cubicBezTo>
                        <a:pt x="1700" y="894"/>
                        <a:pt x="1700" y="905"/>
                        <a:pt x="1700" y="915"/>
                      </a:cubicBezTo>
                      <a:cubicBezTo>
                        <a:pt x="1696" y="918"/>
                        <a:pt x="1693" y="922"/>
                        <a:pt x="1690" y="925"/>
                      </a:cubicBezTo>
                      <a:cubicBezTo>
                        <a:pt x="1682" y="915"/>
                        <a:pt x="1673" y="906"/>
                        <a:pt x="1664" y="898"/>
                      </a:cubicBezTo>
                      <a:cubicBezTo>
                        <a:pt x="1683" y="883"/>
                        <a:pt x="1695" y="851"/>
                        <a:pt x="1681" y="825"/>
                      </a:cubicBezTo>
                      <a:cubicBezTo>
                        <a:pt x="1694" y="821"/>
                        <a:pt x="1707" y="815"/>
                        <a:pt x="1718" y="807"/>
                      </a:cubicBezTo>
                      <a:cubicBezTo>
                        <a:pt x="1738" y="806"/>
                        <a:pt x="1758" y="807"/>
                        <a:pt x="1772" y="817"/>
                      </a:cubicBezTo>
                      <a:cubicBezTo>
                        <a:pt x="1763" y="858"/>
                        <a:pt x="1763" y="858"/>
                        <a:pt x="1763" y="858"/>
                      </a:cubicBezTo>
                      <a:cubicBezTo>
                        <a:pt x="1754" y="860"/>
                        <a:pt x="1741" y="856"/>
                        <a:pt x="1738" y="848"/>
                      </a:cubicBezTo>
                      <a:cubicBezTo>
                        <a:pt x="1737" y="843"/>
                        <a:pt x="1737" y="829"/>
                        <a:pt x="1755" y="832"/>
                      </a:cubicBezTo>
                      <a:cubicBezTo>
                        <a:pt x="1729" y="796"/>
                        <a:pt x="1700" y="826"/>
                        <a:pt x="1701" y="846"/>
                      </a:cubicBezTo>
                      <a:cubicBezTo>
                        <a:pt x="1702" y="866"/>
                        <a:pt x="1715" y="881"/>
                        <a:pt x="1734" y="890"/>
                      </a:cubicBezTo>
                      <a:cubicBezTo>
                        <a:pt x="1727" y="894"/>
                        <a:pt x="1720" y="898"/>
                        <a:pt x="1714" y="903"/>
                      </a:cubicBezTo>
                      <a:cubicBezTo>
                        <a:pt x="1709" y="896"/>
                        <a:pt x="1704" y="889"/>
                        <a:pt x="1696" y="883"/>
                      </a:cubicBezTo>
                      <a:moveTo>
                        <a:pt x="1775" y="819"/>
                      </a:moveTo>
                      <a:cubicBezTo>
                        <a:pt x="1786" y="830"/>
                        <a:pt x="1780" y="851"/>
                        <a:pt x="1767" y="857"/>
                      </a:cubicBezTo>
                      <a:cubicBezTo>
                        <a:pt x="1767" y="857"/>
                        <a:pt x="1767" y="857"/>
                        <a:pt x="1767" y="857"/>
                      </a:cubicBezTo>
                      <a:cubicBezTo>
                        <a:pt x="1775" y="819"/>
                        <a:pt x="1775" y="819"/>
                        <a:pt x="1775" y="819"/>
                      </a:cubicBezTo>
                      <a:moveTo>
                        <a:pt x="1707" y="845"/>
                      </a:moveTo>
                      <a:cubicBezTo>
                        <a:pt x="1707" y="835"/>
                        <a:pt x="1715" y="815"/>
                        <a:pt x="1742" y="825"/>
                      </a:cubicBezTo>
                      <a:cubicBezTo>
                        <a:pt x="1731" y="829"/>
                        <a:pt x="1730" y="844"/>
                        <a:pt x="1732" y="848"/>
                      </a:cubicBezTo>
                      <a:cubicBezTo>
                        <a:pt x="1737" y="864"/>
                        <a:pt x="1758" y="867"/>
                        <a:pt x="1767" y="864"/>
                      </a:cubicBezTo>
                      <a:cubicBezTo>
                        <a:pt x="1784" y="858"/>
                        <a:pt x="1797" y="834"/>
                        <a:pt x="1779" y="816"/>
                      </a:cubicBezTo>
                      <a:cubicBezTo>
                        <a:pt x="1761" y="798"/>
                        <a:pt x="1737" y="800"/>
                        <a:pt x="1709" y="803"/>
                      </a:cubicBezTo>
                      <a:cubicBezTo>
                        <a:pt x="1673" y="806"/>
                        <a:pt x="1633" y="809"/>
                        <a:pt x="1594" y="770"/>
                      </a:cubicBezTo>
                      <a:cubicBezTo>
                        <a:pt x="1596" y="765"/>
                        <a:pt x="1597" y="759"/>
                        <a:pt x="1597" y="753"/>
                      </a:cubicBezTo>
                      <a:cubicBezTo>
                        <a:pt x="1642" y="775"/>
                        <a:pt x="1690" y="778"/>
                        <a:pt x="1720" y="765"/>
                      </a:cubicBezTo>
                      <a:cubicBezTo>
                        <a:pt x="1753" y="764"/>
                        <a:pt x="1795" y="780"/>
                        <a:pt x="1805" y="819"/>
                      </a:cubicBezTo>
                      <a:cubicBezTo>
                        <a:pt x="1817" y="868"/>
                        <a:pt x="1789" y="895"/>
                        <a:pt x="1766" y="893"/>
                      </a:cubicBezTo>
                      <a:cubicBezTo>
                        <a:pt x="1731" y="889"/>
                        <a:pt x="1708" y="869"/>
                        <a:pt x="1707" y="845"/>
                      </a:cubicBezTo>
                      <a:moveTo>
                        <a:pt x="1596" y="723"/>
                      </a:moveTo>
                      <a:cubicBezTo>
                        <a:pt x="1632" y="745"/>
                        <a:pt x="1672" y="762"/>
                        <a:pt x="1706" y="763"/>
                      </a:cubicBezTo>
                      <a:cubicBezTo>
                        <a:pt x="1678" y="773"/>
                        <a:pt x="1638" y="767"/>
                        <a:pt x="1598" y="747"/>
                      </a:cubicBezTo>
                      <a:cubicBezTo>
                        <a:pt x="1598" y="739"/>
                        <a:pt x="1597" y="731"/>
                        <a:pt x="1596" y="723"/>
                      </a:cubicBezTo>
                      <a:moveTo>
                        <a:pt x="1595" y="719"/>
                      </a:moveTo>
                      <a:cubicBezTo>
                        <a:pt x="1593" y="710"/>
                        <a:pt x="1588" y="700"/>
                        <a:pt x="1583" y="691"/>
                      </a:cubicBezTo>
                      <a:cubicBezTo>
                        <a:pt x="1637" y="726"/>
                        <a:pt x="1697" y="753"/>
                        <a:pt x="1742" y="746"/>
                      </a:cubicBezTo>
                      <a:cubicBezTo>
                        <a:pt x="1717" y="774"/>
                        <a:pt x="1655" y="756"/>
                        <a:pt x="1595" y="719"/>
                      </a:cubicBezTo>
                      <a:moveTo>
                        <a:pt x="1574" y="679"/>
                      </a:moveTo>
                      <a:cubicBezTo>
                        <a:pt x="1567" y="670"/>
                        <a:pt x="1559" y="663"/>
                        <a:pt x="1549" y="658"/>
                      </a:cubicBezTo>
                      <a:cubicBezTo>
                        <a:pt x="1556" y="654"/>
                        <a:pt x="1562" y="650"/>
                        <a:pt x="1567" y="647"/>
                      </a:cubicBezTo>
                      <a:cubicBezTo>
                        <a:pt x="1595" y="659"/>
                        <a:pt x="1642" y="703"/>
                        <a:pt x="1692" y="724"/>
                      </a:cubicBezTo>
                      <a:cubicBezTo>
                        <a:pt x="1707" y="730"/>
                        <a:pt x="1723" y="737"/>
                        <a:pt x="1739" y="740"/>
                      </a:cubicBezTo>
                      <a:cubicBezTo>
                        <a:pt x="1693" y="746"/>
                        <a:pt x="1629" y="712"/>
                        <a:pt x="1574" y="679"/>
                      </a:cubicBezTo>
                      <a:moveTo>
                        <a:pt x="1399" y="730"/>
                      </a:moveTo>
                      <a:cubicBezTo>
                        <a:pt x="1404" y="721"/>
                        <a:pt x="1407" y="712"/>
                        <a:pt x="1408" y="703"/>
                      </a:cubicBezTo>
                      <a:cubicBezTo>
                        <a:pt x="1450" y="682"/>
                        <a:pt x="1516" y="651"/>
                        <a:pt x="1526" y="645"/>
                      </a:cubicBezTo>
                      <a:cubicBezTo>
                        <a:pt x="1510" y="641"/>
                        <a:pt x="1462" y="633"/>
                        <a:pt x="1431" y="627"/>
                      </a:cubicBezTo>
                      <a:cubicBezTo>
                        <a:pt x="1436" y="622"/>
                        <a:pt x="1440" y="617"/>
                        <a:pt x="1445" y="613"/>
                      </a:cubicBezTo>
                      <a:cubicBezTo>
                        <a:pt x="1489" y="621"/>
                        <a:pt x="1566" y="635"/>
                        <a:pt x="1574" y="636"/>
                      </a:cubicBezTo>
                      <a:cubicBezTo>
                        <a:pt x="1555" y="647"/>
                        <a:pt x="1449" y="703"/>
                        <a:pt x="1399" y="730"/>
                      </a:cubicBezTo>
                      <a:moveTo>
                        <a:pt x="1452" y="606"/>
                      </a:moveTo>
                      <a:cubicBezTo>
                        <a:pt x="1477" y="580"/>
                        <a:pt x="1512" y="545"/>
                        <a:pt x="1525" y="530"/>
                      </a:cubicBezTo>
                      <a:cubicBezTo>
                        <a:pt x="1501" y="533"/>
                        <a:pt x="1427" y="546"/>
                        <a:pt x="1380" y="554"/>
                      </a:cubicBezTo>
                      <a:cubicBezTo>
                        <a:pt x="1380" y="549"/>
                        <a:pt x="1380" y="544"/>
                        <a:pt x="1379" y="539"/>
                      </a:cubicBezTo>
                      <a:cubicBezTo>
                        <a:pt x="1435" y="532"/>
                        <a:pt x="1545" y="514"/>
                        <a:pt x="1556" y="513"/>
                      </a:cubicBezTo>
                      <a:cubicBezTo>
                        <a:pt x="1534" y="541"/>
                        <a:pt x="1502" y="579"/>
                        <a:pt x="1476" y="611"/>
                      </a:cubicBezTo>
                      <a:cubicBezTo>
                        <a:pt x="1467" y="609"/>
                        <a:pt x="1459" y="608"/>
                        <a:pt x="1452" y="606"/>
                      </a:cubicBezTo>
                      <a:moveTo>
                        <a:pt x="1536" y="546"/>
                      </a:moveTo>
                      <a:cubicBezTo>
                        <a:pt x="1537" y="546"/>
                        <a:pt x="1538" y="546"/>
                        <a:pt x="1540" y="546"/>
                      </a:cubicBezTo>
                      <a:cubicBezTo>
                        <a:pt x="1540" y="547"/>
                        <a:pt x="1540" y="548"/>
                        <a:pt x="1541" y="549"/>
                      </a:cubicBezTo>
                      <a:cubicBezTo>
                        <a:pt x="1524" y="575"/>
                        <a:pt x="1524" y="575"/>
                        <a:pt x="1524" y="575"/>
                      </a:cubicBezTo>
                      <a:cubicBezTo>
                        <a:pt x="1520" y="575"/>
                        <a:pt x="1517" y="575"/>
                        <a:pt x="1513" y="576"/>
                      </a:cubicBezTo>
                      <a:cubicBezTo>
                        <a:pt x="1521" y="566"/>
                        <a:pt x="1529" y="556"/>
                        <a:pt x="1536" y="546"/>
                      </a:cubicBezTo>
                      <a:moveTo>
                        <a:pt x="1542" y="551"/>
                      </a:moveTo>
                      <a:cubicBezTo>
                        <a:pt x="1542" y="553"/>
                        <a:pt x="1543" y="555"/>
                        <a:pt x="1544" y="557"/>
                      </a:cubicBezTo>
                      <a:cubicBezTo>
                        <a:pt x="1533" y="575"/>
                        <a:pt x="1533" y="575"/>
                        <a:pt x="1533" y="575"/>
                      </a:cubicBezTo>
                      <a:cubicBezTo>
                        <a:pt x="1530" y="575"/>
                        <a:pt x="1528" y="575"/>
                        <a:pt x="1526" y="575"/>
                      </a:cubicBezTo>
                      <a:cubicBezTo>
                        <a:pt x="1542" y="551"/>
                        <a:pt x="1542" y="551"/>
                        <a:pt x="1542" y="551"/>
                      </a:cubicBezTo>
                      <a:moveTo>
                        <a:pt x="1545" y="559"/>
                      </a:moveTo>
                      <a:cubicBezTo>
                        <a:pt x="1546" y="561"/>
                        <a:pt x="1547" y="563"/>
                        <a:pt x="1548" y="565"/>
                      </a:cubicBezTo>
                      <a:cubicBezTo>
                        <a:pt x="1541" y="576"/>
                        <a:pt x="1541" y="576"/>
                        <a:pt x="1541" y="576"/>
                      </a:cubicBezTo>
                      <a:cubicBezTo>
                        <a:pt x="1539" y="575"/>
                        <a:pt x="1537" y="575"/>
                        <a:pt x="1535" y="575"/>
                      </a:cubicBezTo>
                      <a:cubicBezTo>
                        <a:pt x="1545" y="559"/>
                        <a:pt x="1545" y="559"/>
                        <a:pt x="1545" y="559"/>
                      </a:cubicBezTo>
                      <a:moveTo>
                        <a:pt x="1549" y="567"/>
                      </a:moveTo>
                      <a:cubicBezTo>
                        <a:pt x="1551" y="571"/>
                        <a:pt x="1553" y="575"/>
                        <a:pt x="1556" y="579"/>
                      </a:cubicBezTo>
                      <a:cubicBezTo>
                        <a:pt x="1552" y="578"/>
                        <a:pt x="1547" y="577"/>
                        <a:pt x="1543" y="576"/>
                      </a:cubicBezTo>
                      <a:cubicBezTo>
                        <a:pt x="1549" y="567"/>
                        <a:pt x="1549" y="567"/>
                        <a:pt x="1549" y="567"/>
                      </a:cubicBezTo>
                      <a:moveTo>
                        <a:pt x="1553" y="562"/>
                      </a:moveTo>
                      <a:cubicBezTo>
                        <a:pt x="1566" y="573"/>
                        <a:pt x="1585" y="582"/>
                        <a:pt x="1605" y="588"/>
                      </a:cubicBezTo>
                      <a:cubicBezTo>
                        <a:pt x="1605" y="591"/>
                        <a:pt x="1604" y="595"/>
                        <a:pt x="1603" y="598"/>
                      </a:cubicBezTo>
                      <a:cubicBezTo>
                        <a:pt x="1593" y="593"/>
                        <a:pt x="1580" y="587"/>
                        <a:pt x="1567" y="582"/>
                      </a:cubicBezTo>
                      <a:cubicBezTo>
                        <a:pt x="1561" y="576"/>
                        <a:pt x="1557" y="569"/>
                        <a:pt x="1553" y="562"/>
                      </a:cubicBezTo>
                      <a:moveTo>
                        <a:pt x="1547" y="546"/>
                      </a:moveTo>
                      <a:cubicBezTo>
                        <a:pt x="1560" y="545"/>
                        <a:pt x="1572" y="544"/>
                        <a:pt x="1581" y="542"/>
                      </a:cubicBezTo>
                      <a:cubicBezTo>
                        <a:pt x="1590" y="544"/>
                        <a:pt x="1599" y="545"/>
                        <a:pt x="1610" y="546"/>
                      </a:cubicBezTo>
                      <a:cubicBezTo>
                        <a:pt x="1609" y="558"/>
                        <a:pt x="1609" y="570"/>
                        <a:pt x="1607" y="582"/>
                      </a:cubicBezTo>
                      <a:cubicBezTo>
                        <a:pt x="1582" y="574"/>
                        <a:pt x="1561" y="562"/>
                        <a:pt x="1547" y="546"/>
                      </a:cubicBezTo>
                      <a:moveTo>
                        <a:pt x="1611" y="589"/>
                      </a:moveTo>
                      <a:cubicBezTo>
                        <a:pt x="1638" y="597"/>
                        <a:pt x="1669" y="599"/>
                        <a:pt x="1697" y="595"/>
                      </a:cubicBezTo>
                      <a:cubicBezTo>
                        <a:pt x="1699" y="606"/>
                        <a:pt x="1701" y="617"/>
                        <a:pt x="1703" y="626"/>
                      </a:cubicBezTo>
                      <a:cubicBezTo>
                        <a:pt x="1683" y="630"/>
                        <a:pt x="1663" y="629"/>
                        <a:pt x="1643" y="624"/>
                      </a:cubicBezTo>
                      <a:cubicBezTo>
                        <a:pt x="1631" y="615"/>
                        <a:pt x="1620" y="607"/>
                        <a:pt x="1608" y="600"/>
                      </a:cubicBezTo>
                      <a:cubicBezTo>
                        <a:pt x="1609" y="597"/>
                        <a:pt x="1610" y="593"/>
                        <a:pt x="1611" y="589"/>
                      </a:cubicBezTo>
                      <a:moveTo>
                        <a:pt x="1666" y="634"/>
                      </a:moveTo>
                      <a:cubicBezTo>
                        <a:pt x="1662" y="639"/>
                        <a:pt x="1662" y="639"/>
                        <a:pt x="1662" y="639"/>
                      </a:cubicBezTo>
                      <a:cubicBezTo>
                        <a:pt x="1659" y="637"/>
                        <a:pt x="1656" y="635"/>
                        <a:pt x="1653" y="632"/>
                      </a:cubicBezTo>
                      <a:cubicBezTo>
                        <a:pt x="1657" y="633"/>
                        <a:pt x="1661" y="633"/>
                        <a:pt x="1666" y="634"/>
                      </a:cubicBezTo>
                      <a:moveTo>
                        <a:pt x="1668" y="634"/>
                      </a:moveTo>
                      <a:cubicBezTo>
                        <a:pt x="1670" y="634"/>
                        <a:pt x="1672" y="634"/>
                        <a:pt x="1674" y="634"/>
                      </a:cubicBezTo>
                      <a:cubicBezTo>
                        <a:pt x="1668" y="644"/>
                        <a:pt x="1668" y="644"/>
                        <a:pt x="1668" y="644"/>
                      </a:cubicBezTo>
                      <a:cubicBezTo>
                        <a:pt x="1667" y="643"/>
                        <a:pt x="1665" y="641"/>
                        <a:pt x="1664" y="640"/>
                      </a:cubicBezTo>
                      <a:cubicBezTo>
                        <a:pt x="1668" y="634"/>
                        <a:pt x="1668" y="634"/>
                        <a:pt x="1668" y="634"/>
                      </a:cubicBezTo>
                      <a:moveTo>
                        <a:pt x="1677" y="634"/>
                      </a:moveTo>
                      <a:cubicBezTo>
                        <a:pt x="1679" y="634"/>
                        <a:pt x="1681" y="634"/>
                        <a:pt x="1683" y="634"/>
                      </a:cubicBezTo>
                      <a:cubicBezTo>
                        <a:pt x="1674" y="648"/>
                        <a:pt x="1674" y="648"/>
                        <a:pt x="1674" y="648"/>
                      </a:cubicBezTo>
                      <a:cubicBezTo>
                        <a:pt x="1672" y="647"/>
                        <a:pt x="1671" y="646"/>
                        <a:pt x="1670" y="645"/>
                      </a:cubicBezTo>
                      <a:cubicBezTo>
                        <a:pt x="1677" y="634"/>
                        <a:pt x="1677" y="634"/>
                        <a:pt x="1677" y="634"/>
                      </a:cubicBezTo>
                      <a:moveTo>
                        <a:pt x="1685" y="634"/>
                      </a:moveTo>
                      <a:cubicBezTo>
                        <a:pt x="1686" y="634"/>
                        <a:pt x="1688" y="634"/>
                        <a:pt x="1690" y="633"/>
                      </a:cubicBezTo>
                      <a:cubicBezTo>
                        <a:pt x="1690" y="634"/>
                        <a:pt x="1690" y="634"/>
                        <a:pt x="1690" y="635"/>
                      </a:cubicBezTo>
                      <a:cubicBezTo>
                        <a:pt x="1679" y="651"/>
                        <a:pt x="1679" y="651"/>
                        <a:pt x="1679" y="651"/>
                      </a:cubicBezTo>
                      <a:cubicBezTo>
                        <a:pt x="1678" y="651"/>
                        <a:pt x="1676" y="650"/>
                        <a:pt x="1675" y="649"/>
                      </a:cubicBezTo>
                      <a:cubicBezTo>
                        <a:pt x="1685" y="634"/>
                        <a:pt x="1685" y="634"/>
                        <a:pt x="1685" y="634"/>
                      </a:cubicBezTo>
                      <a:moveTo>
                        <a:pt x="1691" y="637"/>
                      </a:moveTo>
                      <a:cubicBezTo>
                        <a:pt x="1691" y="639"/>
                        <a:pt x="1692" y="641"/>
                        <a:pt x="1693" y="643"/>
                      </a:cubicBezTo>
                      <a:cubicBezTo>
                        <a:pt x="1685" y="655"/>
                        <a:pt x="1685" y="655"/>
                        <a:pt x="1685" y="655"/>
                      </a:cubicBezTo>
                      <a:cubicBezTo>
                        <a:pt x="1683" y="654"/>
                        <a:pt x="1682" y="653"/>
                        <a:pt x="1681" y="652"/>
                      </a:cubicBezTo>
                      <a:cubicBezTo>
                        <a:pt x="1691" y="637"/>
                        <a:pt x="1691" y="637"/>
                        <a:pt x="1691" y="637"/>
                      </a:cubicBezTo>
                      <a:moveTo>
                        <a:pt x="1693" y="645"/>
                      </a:moveTo>
                      <a:cubicBezTo>
                        <a:pt x="1694" y="647"/>
                        <a:pt x="1695" y="649"/>
                        <a:pt x="1695" y="651"/>
                      </a:cubicBezTo>
                      <a:cubicBezTo>
                        <a:pt x="1690" y="658"/>
                        <a:pt x="1690" y="658"/>
                        <a:pt x="1690" y="658"/>
                      </a:cubicBezTo>
                      <a:cubicBezTo>
                        <a:pt x="1689" y="657"/>
                        <a:pt x="1688" y="657"/>
                        <a:pt x="1686" y="656"/>
                      </a:cubicBezTo>
                      <a:cubicBezTo>
                        <a:pt x="1693" y="645"/>
                        <a:pt x="1693" y="645"/>
                        <a:pt x="1693" y="645"/>
                      </a:cubicBezTo>
                      <a:moveTo>
                        <a:pt x="1696" y="652"/>
                      </a:moveTo>
                      <a:cubicBezTo>
                        <a:pt x="1699" y="658"/>
                        <a:pt x="1701" y="662"/>
                        <a:pt x="1704" y="666"/>
                      </a:cubicBezTo>
                      <a:cubicBezTo>
                        <a:pt x="1700" y="664"/>
                        <a:pt x="1696" y="661"/>
                        <a:pt x="1692" y="659"/>
                      </a:cubicBezTo>
                      <a:cubicBezTo>
                        <a:pt x="1696" y="652"/>
                        <a:pt x="1696" y="652"/>
                        <a:pt x="1696" y="652"/>
                      </a:cubicBezTo>
                      <a:moveTo>
                        <a:pt x="1695" y="633"/>
                      </a:moveTo>
                      <a:cubicBezTo>
                        <a:pt x="1702" y="632"/>
                        <a:pt x="1709" y="630"/>
                        <a:pt x="1716" y="628"/>
                      </a:cubicBezTo>
                      <a:cubicBezTo>
                        <a:pt x="1723" y="652"/>
                        <a:pt x="1733" y="665"/>
                        <a:pt x="1757" y="673"/>
                      </a:cubicBezTo>
                      <a:cubicBezTo>
                        <a:pt x="1758" y="673"/>
                        <a:pt x="1759" y="674"/>
                        <a:pt x="1759" y="674"/>
                      </a:cubicBezTo>
                      <a:cubicBezTo>
                        <a:pt x="1758" y="675"/>
                        <a:pt x="1757" y="677"/>
                        <a:pt x="1757" y="679"/>
                      </a:cubicBezTo>
                      <a:cubicBezTo>
                        <a:pt x="1751" y="679"/>
                        <a:pt x="1746" y="678"/>
                        <a:pt x="1741" y="677"/>
                      </a:cubicBezTo>
                      <a:cubicBezTo>
                        <a:pt x="1733" y="676"/>
                        <a:pt x="1724" y="673"/>
                        <a:pt x="1716" y="670"/>
                      </a:cubicBezTo>
                      <a:cubicBezTo>
                        <a:pt x="1707" y="662"/>
                        <a:pt x="1700" y="651"/>
                        <a:pt x="1695" y="633"/>
                      </a:cubicBezTo>
                      <a:moveTo>
                        <a:pt x="1709" y="625"/>
                      </a:moveTo>
                      <a:cubicBezTo>
                        <a:pt x="1707" y="615"/>
                        <a:pt x="1704" y="605"/>
                        <a:pt x="1702" y="594"/>
                      </a:cubicBezTo>
                      <a:cubicBezTo>
                        <a:pt x="1726" y="589"/>
                        <a:pt x="1751" y="577"/>
                        <a:pt x="1772" y="561"/>
                      </a:cubicBezTo>
                      <a:cubicBezTo>
                        <a:pt x="1776" y="567"/>
                        <a:pt x="1780" y="573"/>
                        <a:pt x="1785" y="578"/>
                      </a:cubicBezTo>
                      <a:cubicBezTo>
                        <a:pt x="1765" y="601"/>
                        <a:pt x="1738" y="617"/>
                        <a:pt x="1709" y="625"/>
                      </a:cubicBezTo>
                      <a:moveTo>
                        <a:pt x="1701" y="587"/>
                      </a:moveTo>
                      <a:cubicBezTo>
                        <a:pt x="1698" y="572"/>
                        <a:pt x="1696" y="556"/>
                        <a:pt x="1694" y="539"/>
                      </a:cubicBezTo>
                      <a:cubicBezTo>
                        <a:pt x="1715" y="535"/>
                        <a:pt x="1737" y="530"/>
                        <a:pt x="1756" y="523"/>
                      </a:cubicBezTo>
                      <a:cubicBezTo>
                        <a:pt x="1760" y="535"/>
                        <a:pt x="1764" y="546"/>
                        <a:pt x="1770" y="556"/>
                      </a:cubicBezTo>
                      <a:cubicBezTo>
                        <a:pt x="1749" y="571"/>
                        <a:pt x="1725" y="582"/>
                        <a:pt x="1701" y="587"/>
                      </a:cubicBezTo>
                      <a:moveTo>
                        <a:pt x="1755" y="482"/>
                      </a:moveTo>
                      <a:cubicBezTo>
                        <a:pt x="1780" y="478"/>
                        <a:pt x="1802" y="474"/>
                        <a:pt x="1816" y="471"/>
                      </a:cubicBezTo>
                      <a:cubicBezTo>
                        <a:pt x="1817" y="475"/>
                        <a:pt x="1817" y="479"/>
                        <a:pt x="1817" y="483"/>
                      </a:cubicBezTo>
                      <a:cubicBezTo>
                        <a:pt x="1804" y="496"/>
                        <a:pt x="1784" y="507"/>
                        <a:pt x="1761" y="515"/>
                      </a:cubicBezTo>
                      <a:cubicBezTo>
                        <a:pt x="1758" y="504"/>
                        <a:pt x="1756" y="493"/>
                        <a:pt x="1755" y="482"/>
                      </a:cubicBezTo>
                      <a:moveTo>
                        <a:pt x="1754" y="476"/>
                      </a:moveTo>
                      <a:cubicBezTo>
                        <a:pt x="1753" y="465"/>
                        <a:pt x="1752" y="453"/>
                        <a:pt x="1753" y="442"/>
                      </a:cubicBezTo>
                      <a:cubicBezTo>
                        <a:pt x="1775" y="444"/>
                        <a:pt x="1795" y="448"/>
                        <a:pt x="1813" y="457"/>
                      </a:cubicBezTo>
                      <a:cubicBezTo>
                        <a:pt x="1814" y="460"/>
                        <a:pt x="1814" y="463"/>
                        <a:pt x="1815" y="465"/>
                      </a:cubicBezTo>
                      <a:cubicBezTo>
                        <a:pt x="1802" y="468"/>
                        <a:pt x="1780" y="472"/>
                        <a:pt x="1754" y="476"/>
                      </a:cubicBezTo>
                      <a:moveTo>
                        <a:pt x="1753" y="436"/>
                      </a:moveTo>
                      <a:cubicBezTo>
                        <a:pt x="1754" y="425"/>
                        <a:pt x="1756" y="414"/>
                        <a:pt x="1758" y="405"/>
                      </a:cubicBezTo>
                      <a:cubicBezTo>
                        <a:pt x="1776" y="412"/>
                        <a:pt x="1792" y="422"/>
                        <a:pt x="1805" y="434"/>
                      </a:cubicBezTo>
                      <a:cubicBezTo>
                        <a:pt x="1807" y="440"/>
                        <a:pt x="1809" y="445"/>
                        <a:pt x="1811" y="451"/>
                      </a:cubicBezTo>
                      <a:cubicBezTo>
                        <a:pt x="1795" y="443"/>
                        <a:pt x="1775" y="438"/>
                        <a:pt x="1753" y="436"/>
                      </a:cubicBezTo>
                      <a:moveTo>
                        <a:pt x="1759" y="399"/>
                      </a:moveTo>
                      <a:cubicBezTo>
                        <a:pt x="1761" y="394"/>
                        <a:pt x="1763" y="390"/>
                        <a:pt x="1764" y="385"/>
                      </a:cubicBezTo>
                      <a:cubicBezTo>
                        <a:pt x="1777" y="395"/>
                        <a:pt x="1788" y="406"/>
                        <a:pt x="1797" y="420"/>
                      </a:cubicBezTo>
                      <a:cubicBezTo>
                        <a:pt x="1787" y="412"/>
                        <a:pt x="1774" y="405"/>
                        <a:pt x="1759" y="399"/>
                      </a:cubicBezTo>
                      <a:moveTo>
                        <a:pt x="1779" y="389"/>
                      </a:moveTo>
                      <a:cubicBezTo>
                        <a:pt x="1770" y="381"/>
                        <a:pt x="1761" y="375"/>
                        <a:pt x="1751" y="369"/>
                      </a:cubicBezTo>
                      <a:cubicBezTo>
                        <a:pt x="1763" y="358"/>
                        <a:pt x="1787" y="349"/>
                        <a:pt x="1794" y="364"/>
                      </a:cubicBezTo>
                      <a:cubicBezTo>
                        <a:pt x="1800" y="377"/>
                        <a:pt x="1790" y="385"/>
                        <a:pt x="1779" y="389"/>
                      </a:cubicBezTo>
                      <a:moveTo>
                        <a:pt x="1752" y="402"/>
                      </a:moveTo>
                      <a:cubicBezTo>
                        <a:pt x="1749" y="412"/>
                        <a:pt x="1748" y="424"/>
                        <a:pt x="1747" y="436"/>
                      </a:cubicBezTo>
                      <a:cubicBezTo>
                        <a:pt x="1739" y="435"/>
                        <a:pt x="1731" y="435"/>
                        <a:pt x="1723" y="436"/>
                      </a:cubicBezTo>
                      <a:cubicBezTo>
                        <a:pt x="1714" y="421"/>
                        <a:pt x="1703" y="405"/>
                        <a:pt x="1691" y="389"/>
                      </a:cubicBezTo>
                      <a:cubicBezTo>
                        <a:pt x="1711" y="391"/>
                        <a:pt x="1732" y="395"/>
                        <a:pt x="1752" y="402"/>
                      </a:cubicBezTo>
                      <a:moveTo>
                        <a:pt x="1748" y="483"/>
                      </a:moveTo>
                      <a:cubicBezTo>
                        <a:pt x="1750" y="495"/>
                        <a:pt x="1752" y="506"/>
                        <a:pt x="1755" y="517"/>
                      </a:cubicBezTo>
                      <a:cubicBezTo>
                        <a:pt x="1735" y="524"/>
                        <a:pt x="1714" y="529"/>
                        <a:pt x="1693" y="533"/>
                      </a:cubicBezTo>
                      <a:cubicBezTo>
                        <a:pt x="1691" y="519"/>
                        <a:pt x="1689" y="506"/>
                        <a:pt x="1688" y="492"/>
                      </a:cubicBezTo>
                      <a:cubicBezTo>
                        <a:pt x="1688" y="492"/>
                        <a:pt x="1688" y="492"/>
                        <a:pt x="1688" y="492"/>
                      </a:cubicBezTo>
                      <a:cubicBezTo>
                        <a:pt x="1709" y="489"/>
                        <a:pt x="1729" y="486"/>
                        <a:pt x="1748" y="483"/>
                      </a:cubicBezTo>
                      <a:moveTo>
                        <a:pt x="1688" y="540"/>
                      </a:moveTo>
                      <a:cubicBezTo>
                        <a:pt x="1691" y="557"/>
                        <a:pt x="1693" y="573"/>
                        <a:pt x="1695" y="588"/>
                      </a:cubicBezTo>
                      <a:cubicBezTo>
                        <a:pt x="1667" y="593"/>
                        <a:pt x="1638" y="590"/>
                        <a:pt x="1612" y="583"/>
                      </a:cubicBezTo>
                      <a:cubicBezTo>
                        <a:pt x="1614" y="572"/>
                        <a:pt x="1615" y="559"/>
                        <a:pt x="1615" y="546"/>
                      </a:cubicBezTo>
                      <a:cubicBezTo>
                        <a:pt x="1637" y="546"/>
                        <a:pt x="1663" y="544"/>
                        <a:pt x="1688" y="540"/>
                      </a:cubicBezTo>
                      <a:moveTo>
                        <a:pt x="1347" y="244"/>
                      </a:moveTo>
                      <a:cubicBezTo>
                        <a:pt x="1420" y="248"/>
                        <a:pt x="1501" y="286"/>
                        <a:pt x="1512" y="403"/>
                      </a:cubicBezTo>
                      <a:cubicBezTo>
                        <a:pt x="1499" y="401"/>
                        <a:pt x="1468" y="397"/>
                        <a:pt x="1453" y="397"/>
                      </a:cubicBezTo>
                      <a:cubicBezTo>
                        <a:pt x="1454" y="306"/>
                        <a:pt x="1404" y="265"/>
                        <a:pt x="1328" y="257"/>
                      </a:cubicBezTo>
                      <a:cubicBezTo>
                        <a:pt x="1263" y="251"/>
                        <a:pt x="1172" y="268"/>
                        <a:pt x="1146" y="216"/>
                      </a:cubicBezTo>
                      <a:cubicBezTo>
                        <a:pt x="1158" y="217"/>
                        <a:pt x="1170" y="217"/>
                        <a:pt x="1182" y="215"/>
                      </a:cubicBezTo>
                      <a:cubicBezTo>
                        <a:pt x="1227" y="245"/>
                        <a:pt x="1317" y="242"/>
                        <a:pt x="1347" y="244"/>
                      </a:cubicBezTo>
                      <a:moveTo>
                        <a:pt x="1090" y="295"/>
                      </a:moveTo>
                      <a:cubicBezTo>
                        <a:pt x="1085" y="265"/>
                        <a:pt x="1079" y="227"/>
                        <a:pt x="1072" y="189"/>
                      </a:cubicBezTo>
                      <a:cubicBezTo>
                        <a:pt x="1080" y="195"/>
                        <a:pt x="1089" y="199"/>
                        <a:pt x="1099" y="203"/>
                      </a:cubicBezTo>
                      <a:cubicBezTo>
                        <a:pt x="1102" y="224"/>
                        <a:pt x="1106" y="241"/>
                        <a:pt x="1110" y="256"/>
                      </a:cubicBezTo>
                      <a:cubicBezTo>
                        <a:pt x="1104" y="261"/>
                        <a:pt x="1094" y="278"/>
                        <a:pt x="1090" y="295"/>
                      </a:cubicBezTo>
                      <a:moveTo>
                        <a:pt x="1088" y="317"/>
                      </a:moveTo>
                      <a:cubicBezTo>
                        <a:pt x="1079" y="306"/>
                        <a:pt x="1069" y="298"/>
                        <a:pt x="1057" y="293"/>
                      </a:cubicBezTo>
                      <a:cubicBezTo>
                        <a:pt x="1050" y="241"/>
                        <a:pt x="1038" y="139"/>
                        <a:pt x="1035" y="121"/>
                      </a:cubicBezTo>
                      <a:cubicBezTo>
                        <a:pt x="1021" y="135"/>
                        <a:pt x="1001" y="158"/>
                        <a:pt x="982" y="180"/>
                      </a:cubicBezTo>
                      <a:cubicBezTo>
                        <a:pt x="980" y="175"/>
                        <a:pt x="976" y="171"/>
                        <a:pt x="973" y="167"/>
                      </a:cubicBezTo>
                      <a:cubicBezTo>
                        <a:pt x="1002" y="133"/>
                        <a:pt x="1034" y="94"/>
                        <a:pt x="1049" y="79"/>
                      </a:cubicBezTo>
                      <a:cubicBezTo>
                        <a:pt x="1059" y="149"/>
                        <a:pt x="1078" y="258"/>
                        <a:pt x="1088" y="317"/>
                      </a:cubicBezTo>
                      <a:moveTo>
                        <a:pt x="968" y="161"/>
                      </a:moveTo>
                      <a:cubicBezTo>
                        <a:pt x="963" y="156"/>
                        <a:pt x="958" y="153"/>
                        <a:pt x="953" y="150"/>
                      </a:cubicBezTo>
                      <a:cubicBezTo>
                        <a:pt x="960" y="142"/>
                        <a:pt x="966" y="134"/>
                        <a:pt x="971" y="127"/>
                      </a:cubicBezTo>
                      <a:cubicBezTo>
                        <a:pt x="975" y="129"/>
                        <a:pt x="982" y="133"/>
                        <a:pt x="989" y="137"/>
                      </a:cubicBezTo>
                      <a:cubicBezTo>
                        <a:pt x="982" y="145"/>
                        <a:pt x="975" y="153"/>
                        <a:pt x="968" y="161"/>
                      </a:cubicBezTo>
                      <a:moveTo>
                        <a:pt x="946" y="146"/>
                      </a:moveTo>
                      <a:cubicBezTo>
                        <a:pt x="939" y="142"/>
                        <a:pt x="932" y="140"/>
                        <a:pt x="924" y="139"/>
                      </a:cubicBezTo>
                      <a:cubicBezTo>
                        <a:pt x="932" y="130"/>
                        <a:pt x="938" y="122"/>
                        <a:pt x="942" y="118"/>
                      </a:cubicBezTo>
                      <a:cubicBezTo>
                        <a:pt x="950" y="118"/>
                        <a:pt x="957" y="121"/>
                        <a:pt x="963" y="124"/>
                      </a:cubicBezTo>
                      <a:cubicBezTo>
                        <a:pt x="958" y="131"/>
                        <a:pt x="952" y="138"/>
                        <a:pt x="946" y="146"/>
                      </a:cubicBezTo>
                      <a:moveTo>
                        <a:pt x="918" y="138"/>
                      </a:moveTo>
                      <a:cubicBezTo>
                        <a:pt x="902" y="137"/>
                        <a:pt x="887" y="140"/>
                        <a:pt x="875" y="146"/>
                      </a:cubicBezTo>
                      <a:cubicBezTo>
                        <a:pt x="855" y="157"/>
                        <a:pt x="829" y="186"/>
                        <a:pt x="848" y="220"/>
                      </a:cubicBezTo>
                      <a:cubicBezTo>
                        <a:pt x="840" y="229"/>
                        <a:pt x="833" y="237"/>
                        <a:pt x="827" y="245"/>
                      </a:cubicBezTo>
                      <a:cubicBezTo>
                        <a:pt x="797" y="179"/>
                        <a:pt x="858" y="104"/>
                        <a:pt x="936" y="116"/>
                      </a:cubicBezTo>
                      <a:cubicBezTo>
                        <a:pt x="931" y="122"/>
                        <a:pt x="925" y="129"/>
                        <a:pt x="918" y="138"/>
                      </a:cubicBezTo>
                      <a:moveTo>
                        <a:pt x="862" y="305"/>
                      </a:moveTo>
                      <a:cubicBezTo>
                        <a:pt x="868" y="362"/>
                        <a:pt x="822" y="369"/>
                        <a:pt x="802" y="417"/>
                      </a:cubicBezTo>
                      <a:cubicBezTo>
                        <a:pt x="793" y="436"/>
                        <a:pt x="790" y="456"/>
                        <a:pt x="797" y="483"/>
                      </a:cubicBezTo>
                      <a:cubicBezTo>
                        <a:pt x="792" y="482"/>
                        <a:pt x="786" y="481"/>
                        <a:pt x="781" y="480"/>
                      </a:cubicBezTo>
                      <a:cubicBezTo>
                        <a:pt x="776" y="467"/>
                        <a:pt x="767" y="443"/>
                        <a:pt x="779" y="414"/>
                      </a:cubicBezTo>
                      <a:cubicBezTo>
                        <a:pt x="791" y="382"/>
                        <a:pt x="832" y="344"/>
                        <a:pt x="827" y="304"/>
                      </a:cubicBezTo>
                      <a:cubicBezTo>
                        <a:pt x="825" y="283"/>
                        <a:pt x="805" y="250"/>
                        <a:pt x="760" y="260"/>
                      </a:cubicBezTo>
                      <a:cubicBezTo>
                        <a:pt x="726" y="268"/>
                        <a:pt x="712" y="299"/>
                        <a:pt x="716" y="325"/>
                      </a:cubicBezTo>
                      <a:cubicBezTo>
                        <a:pt x="721" y="355"/>
                        <a:pt x="749" y="379"/>
                        <a:pt x="778" y="365"/>
                      </a:cubicBezTo>
                      <a:cubicBezTo>
                        <a:pt x="801" y="354"/>
                        <a:pt x="808" y="327"/>
                        <a:pt x="798" y="311"/>
                      </a:cubicBezTo>
                      <a:cubicBezTo>
                        <a:pt x="789" y="295"/>
                        <a:pt x="769" y="290"/>
                        <a:pt x="755" y="304"/>
                      </a:cubicBezTo>
                      <a:cubicBezTo>
                        <a:pt x="745" y="315"/>
                        <a:pt x="746" y="330"/>
                        <a:pt x="761" y="336"/>
                      </a:cubicBezTo>
                      <a:cubicBezTo>
                        <a:pt x="772" y="341"/>
                        <a:pt x="784" y="330"/>
                        <a:pt x="778" y="320"/>
                      </a:cubicBezTo>
                      <a:cubicBezTo>
                        <a:pt x="775" y="316"/>
                        <a:pt x="773" y="317"/>
                        <a:pt x="773" y="321"/>
                      </a:cubicBezTo>
                      <a:cubicBezTo>
                        <a:pt x="776" y="327"/>
                        <a:pt x="767" y="333"/>
                        <a:pt x="761" y="330"/>
                      </a:cubicBezTo>
                      <a:cubicBezTo>
                        <a:pt x="754" y="326"/>
                        <a:pt x="756" y="315"/>
                        <a:pt x="762" y="309"/>
                      </a:cubicBezTo>
                      <a:cubicBezTo>
                        <a:pt x="770" y="299"/>
                        <a:pt x="785" y="302"/>
                        <a:pt x="792" y="314"/>
                      </a:cubicBezTo>
                      <a:cubicBezTo>
                        <a:pt x="802" y="328"/>
                        <a:pt x="794" y="353"/>
                        <a:pt x="774" y="360"/>
                      </a:cubicBezTo>
                      <a:cubicBezTo>
                        <a:pt x="748" y="369"/>
                        <a:pt x="727" y="350"/>
                        <a:pt x="722" y="324"/>
                      </a:cubicBezTo>
                      <a:cubicBezTo>
                        <a:pt x="716" y="290"/>
                        <a:pt x="742" y="271"/>
                        <a:pt x="765" y="268"/>
                      </a:cubicBezTo>
                      <a:cubicBezTo>
                        <a:pt x="790" y="264"/>
                        <a:pt x="817" y="275"/>
                        <a:pt x="820" y="311"/>
                      </a:cubicBezTo>
                      <a:cubicBezTo>
                        <a:pt x="822" y="342"/>
                        <a:pt x="790" y="386"/>
                        <a:pt x="777" y="390"/>
                      </a:cubicBezTo>
                      <a:cubicBezTo>
                        <a:pt x="739" y="402"/>
                        <a:pt x="707" y="377"/>
                        <a:pt x="698" y="339"/>
                      </a:cubicBezTo>
                      <a:cubicBezTo>
                        <a:pt x="690" y="305"/>
                        <a:pt x="703" y="261"/>
                        <a:pt x="744" y="246"/>
                      </a:cubicBezTo>
                      <a:cubicBezTo>
                        <a:pt x="814" y="221"/>
                        <a:pt x="859" y="272"/>
                        <a:pt x="862" y="305"/>
                      </a:cubicBezTo>
                      <a:moveTo>
                        <a:pt x="699" y="362"/>
                      </a:moveTo>
                      <a:cubicBezTo>
                        <a:pt x="706" y="375"/>
                        <a:pt x="717" y="386"/>
                        <a:pt x="730" y="392"/>
                      </a:cubicBezTo>
                      <a:cubicBezTo>
                        <a:pt x="767" y="428"/>
                        <a:pt x="767" y="428"/>
                        <a:pt x="767" y="428"/>
                      </a:cubicBezTo>
                      <a:cubicBezTo>
                        <a:pt x="766" y="431"/>
                        <a:pt x="766" y="433"/>
                        <a:pt x="766" y="436"/>
                      </a:cubicBezTo>
                      <a:cubicBezTo>
                        <a:pt x="692" y="367"/>
                        <a:pt x="692" y="367"/>
                        <a:pt x="692" y="367"/>
                      </a:cubicBezTo>
                      <a:cubicBezTo>
                        <a:pt x="694" y="365"/>
                        <a:pt x="697" y="363"/>
                        <a:pt x="699" y="362"/>
                      </a:cubicBezTo>
                      <a:moveTo>
                        <a:pt x="665" y="388"/>
                      </a:moveTo>
                      <a:cubicBezTo>
                        <a:pt x="649" y="420"/>
                        <a:pt x="675" y="453"/>
                        <a:pt x="657" y="489"/>
                      </a:cubicBezTo>
                      <a:cubicBezTo>
                        <a:pt x="643" y="516"/>
                        <a:pt x="597" y="537"/>
                        <a:pt x="589" y="581"/>
                      </a:cubicBezTo>
                      <a:cubicBezTo>
                        <a:pt x="585" y="600"/>
                        <a:pt x="588" y="625"/>
                        <a:pt x="609" y="647"/>
                      </a:cubicBezTo>
                      <a:cubicBezTo>
                        <a:pt x="605" y="651"/>
                        <a:pt x="602" y="656"/>
                        <a:pt x="599" y="661"/>
                      </a:cubicBezTo>
                      <a:cubicBezTo>
                        <a:pt x="566" y="635"/>
                        <a:pt x="565" y="606"/>
                        <a:pt x="570" y="585"/>
                      </a:cubicBezTo>
                      <a:cubicBezTo>
                        <a:pt x="578" y="543"/>
                        <a:pt x="618" y="524"/>
                        <a:pt x="639" y="479"/>
                      </a:cubicBezTo>
                      <a:cubicBezTo>
                        <a:pt x="662" y="433"/>
                        <a:pt x="635" y="410"/>
                        <a:pt x="652" y="375"/>
                      </a:cubicBezTo>
                      <a:cubicBezTo>
                        <a:pt x="658" y="365"/>
                        <a:pt x="673" y="350"/>
                        <a:pt x="692" y="343"/>
                      </a:cubicBezTo>
                      <a:cubicBezTo>
                        <a:pt x="693" y="347"/>
                        <a:pt x="695" y="351"/>
                        <a:pt x="696" y="355"/>
                      </a:cubicBezTo>
                      <a:cubicBezTo>
                        <a:pt x="683" y="363"/>
                        <a:pt x="670" y="377"/>
                        <a:pt x="665" y="388"/>
                      </a:cubicBezTo>
                      <a:moveTo>
                        <a:pt x="642" y="387"/>
                      </a:moveTo>
                      <a:cubicBezTo>
                        <a:pt x="616" y="379"/>
                        <a:pt x="601" y="369"/>
                        <a:pt x="594" y="354"/>
                      </a:cubicBezTo>
                      <a:cubicBezTo>
                        <a:pt x="598" y="351"/>
                        <a:pt x="602" y="347"/>
                        <a:pt x="606" y="343"/>
                      </a:cubicBezTo>
                      <a:cubicBezTo>
                        <a:pt x="619" y="356"/>
                        <a:pt x="635" y="364"/>
                        <a:pt x="651" y="366"/>
                      </a:cubicBezTo>
                      <a:cubicBezTo>
                        <a:pt x="647" y="372"/>
                        <a:pt x="644" y="379"/>
                        <a:pt x="642" y="387"/>
                      </a:cubicBezTo>
                      <a:moveTo>
                        <a:pt x="584" y="357"/>
                      </a:moveTo>
                      <a:cubicBezTo>
                        <a:pt x="578" y="346"/>
                        <a:pt x="578" y="346"/>
                        <a:pt x="578" y="346"/>
                      </a:cubicBezTo>
                      <a:cubicBezTo>
                        <a:pt x="583" y="341"/>
                        <a:pt x="589" y="336"/>
                        <a:pt x="595" y="331"/>
                      </a:cubicBezTo>
                      <a:cubicBezTo>
                        <a:pt x="597" y="334"/>
                        <a:pt x="599" y="336"/>
                        <a:pt x="602" y="339"/>
                      </a:cubicBezTo>
                      <a:cubicBezTo>
                        <a:pt x="596" y="345"/>
                        <a:pt x="590" y="351"/>
                        <a:pt x="584" y="357"/>
                      </a:cubicBezTo>
                      <a:moveTo>
                        <a:pt x="629" y="442"/>
                      </a:moveTo>
                      <a:cubicBezTo>
                        <a:pt x="626" y="448"/>
                        <a:pt x="622" y="456"/>
                        <a:pt x="618" y="461"/>
                      </a:cubicBezTo>
                      <a:cubicBezTo>
                        <a:pt x="599" y="455"/>
                        <a:pt x="573" y="444"/>
                        <a:pt x="556" y="440"/>
                      </a:cubicBezTo>
                      <a:cubicBezTo>
                        <a:pt x="558" y="436"/>
                        <a:pt x="562" y="429"/>
                        <a:pt x="565" y="424"/>
                      </a:cubicBezTo>
                      <a:cubicBezTo>
                        <a:pt x="573" y="427"/>
                        <a:pt x="593" y="433"/>
                        <a:pt x="606" y="436"/>
                      </a:cubicBezTo>
                      <a:cubicBezTo>
                        <a:pt x="595" y="416"/>
                        <a:pt x="552" y="352"/>
                        <a:pt x="535" y="322"/>
                      </a:cubicBezTo>
                      <a:cubicBezTo>
                        <a:pt x="540" y="318"/>
                        <a:pt x="544" y="313"/>
                        <a:pt x="549" y="310"/>
                      </a:cubicBezTo>
                      <a:cubicBezTo>
                        <a:pt x="569" y="347"/>
                        <a:pt x="617" y="419"/>
                        <a:pt x="629" y="442"/>
                      </a:cubicBezTo>
                      <a:moveTo>
                        <a:pt x="544" y="161"/>
                      </a:moveTo>
                      <a:cubicBezTo>
                        <a:pt x="522" y="164"/>
                        <a:pt x="522" y="164"/>
                        <a:pt x="522" y="164"/>
                      </a:cubicBezTo>
                      <a:cubicBezTo>
                        <a:pt x="522" y="163"/>
                        <a:pt x="521" y="163"/>
                        <a:pt x="521" y="162"/>
                      </a:cubicBezTo>
                      <a:cubicBezTo>
                        <a:pt x="544" y="155"/>
                        <a:pt x="544" y="155"/>
                        <a:pt x="544" y="155"/>
                      </a:cubicBezTo>
                      <a:cubicBezTo>
                        <a:pt x="544" y="157"/>
                        <a:pt x="544" y="159"/>
                        <a:pt x="544" y="161"/>
                      </a:cubicBezTo>
                      <a:moveTo>
                        <a:pt x="520" y="160"/>
                      </a:moveTo>
                      <a:cubicBezTo>
                        <a:pt x="520" y="159"/>
                        <a:pt x="519" y="159"/>
                        <a:pt x="519" y="158"/>
                      </a:cubicBezTo>
                      <a:cubicBezTo>
                        <a:pt x="527" y="154"/>
                        <a:pt x="535" y="150"/>
                        <a:pt x="544" y="146"/>
                      </a:cubicBezTo>
                      <a:cubicBezTo>
                        <a:pt x="544" y="149"/>
                        <a:pt x="544" y="151"/>
                        <a:pt x="544" y="153"/>
                      </a:cubicBezTo>
                      <a:cubicBezTo>
                        <a:pt x="520" y="160"/>
                        <a:pt x="520" y="160"/>
                        <a:pt x="520" y="160"/>
                      </a:cubicBezTo>
                      <a:moveTo>
                        <a:pt x="522" y="185"/>
                      </a:moveTo>
                      <a:cubicBezTo>
                        <a:pt x="514" y="185"/>
                        <a:pt x="507" y="187"/>
                        <a:pt x="500" y="189"/>
                      </a:cubicBezTo>
                      <a:cubicBezTo>
                        <a:pt x="498" y="184"/>
                        <a:pt x="496" y="179"/>
                        <a:pt x="492" y="174"/>
                      </a:cubicBezTo>
                      <a:cubicBezTo>
                        <a:pt x="499" y="169"/>
                        <a:pt x="506" y="165"/>
                        <a:pt x="514" y="161"/>
                      </a:cubicBezTo>
                      <a:cubicBezTo>
                        <a:pt x="518" y="168"/>
                        <a:pt x="520" y="177"/>
                        <a:pt x="522" y="185"/>
                      </a:cubicBezTo>
                      <a:moveTo>
                        <a:pt x="494" y="191"/>
                      </a:moveTo>
                      <a:cubicBezTo>
                        <a:pt x="490" y="193"/>
                        <a:pt x="487" y="194"/>
                        <a:pt x="484" y="196"/>
                      </a:cubicBezTo>
                      <a:cubicBezTo>
                        <a:pt x="482" y="192"/>
                        <a:pt x="480" y="188"/>
                        <a:pt x="477" y="184"/>
                      </a:cubicBezTo>
                      <a:cubicBezTo>
                        <a:pt x="480" y="182"/>
                        <a:pt x="483" y="180"/>
                        <a:pt x="487" y="177"/>
                      </a:cubicBezTo>
                      <a:cubicBezTo>
                        <a:pt x="490" y="182"/>
                        <a:pt x="492" y="187"/>
                        <a:pt x="494" y="191"/>
                      </a:cubicBezTo>
                      <a:moveTo>
                        <a:pt x="479" y="199"/>
                      </a:moveTo>
                      <a:cubicBezTo>
                        <a:pt x="461" y="212"/>
                        <a:pt x="448" y="231"/>
                        <a:pt x="439" y="252"/>
                      </a:cubicBezTo>
                      <a:cubicBezTo>
                        <a:pt x="438" y="245"/>
                        <a:pt x="436" y="237"/>
                        <a:pt x="433" y="229"/>
                      </a:cubicBezTo>
                      <a:cubicBezTo>
                        <a:pt x="445" y="213"/>
                        <a:pt x="458" y="200"/>
                        <a:pt x="473" y="188"/>
                      </a:cubicBezTo>
                      <a:cubicBezTo>
                        <a:pt x="475" y="192"/>
                        <a:pt x="477" y="195"/>
                        <a:pt x="479" y="199"/>
                      </a:cubicBezTo>
                      <a:moveTo>
                        <a:pt x="434" y="262"/>
                      </a:moveTo>
                      <a:cubicBezTo>
                        <a:pt x="420" y="297"/>
                        <a:pt x="411" y="337"/>
                        <a:pt x="395" y="365"/>
                      </a:cubicBezTo>
                      <a:cubicBezTo>
                        <a:pt x="383" y="353"/>
                        <a:pt x="364" y="343"/>
                        <a:pt x="344" y="342"/>
                      </a:cubicBezTo>
                      <a:cubicBezTo>
                        <a:pt x="344" y="333"/>
                        <a:pt x="346" y="322"/>
                        <a:pt x="349" y="314"/>
                      </a:cubicBezTo>
                      <a:cubicBezTo>
                        <a:pt x="358" y="320"/>
                        <a:pt x="367" y="328"/>
                        <a:pt x="377" y="338"/>
                      </a:cubicBezTo>
                      <a:cubicBezTo>
                        <a:pt x="392" y="296"/>
                        <a:pt x="409" y="262"/>
                        <a:pt x="428" y="236"/>
                      </a:cubicBezTo>
                      <a:cubicBezTo>
                        <a:pt x="431" y="245"/>
                        <a:pt x="433" y="254"/>
                        <a:pt x="434" y="262"/>
                      </a:cubicBezTo>
                      <a:moveTo>
                        <a:pt x="393" y="376"/>
                      </a:moveTo>
                      <a:cubicBezTo>
                        <a:pt x="400" y="384"/>
                        <a:pt x="412" y="400"/>
                        <a:pt x="411" y="429"/>
                      </a:cubicBezTo>
                      <a:cubicBezTo>
                        <a:pt x="411" y="443"/>
                        <a:pt x="407" y="460"/>
                        <a:pt x="399" y="480"/>
                      </a:cubicBezTo>
                      <a:cubicBezTo>
                        <a:pt x="377" y="537"/>
                        <a:pt x="301" y="583"/>
                        <a:pt x="298" y="633"/>
                      </a:cubicBezTo>
                      <a:cubicBezTo>
                        <a:pt x="296" y="687"/>
                        <a:pt x="332" y="740"/>
                        <a:pt x="396" y="712"/>
                      </a:cubicBezTo>
                      <a:cubicBezTo>
                        <a:pt x="402" y="715"/>
                        <a:pt x="408" y="718"/>
                        <a:pt x="414" y="721"/>
                      </a:cubicBezTo>
                      <a:cubicBezTo>
                        <a:pt x="343" y="761"/>
                        <a:pt x="292" y="696"/>
                        <a:pt x="284" y="663"/>
                      </a:cubicBezTo>
                      <a:cubicBezTo>
                        <a:pt x="262" y="578"/>
                        <a:pt x="366" y="527"/>
                        <a:pt x="388" y="476"/>
                      </a:cubicBezTo>
                      <a:cubicBezTo>
                        <a:pt x="395" y="461"/>
                        <a:pt x="400" y="445"/>
                        <a:pt x="401" y="429"/>
                      </a:cubicBezTo>
                      <a:cubicBezTo>
                        <a:pt x="401" y="417"/>
                        <a:pt x="399" y="405"/>
                        <a:pt x="392" y="394"/>
                      </a:cubicBezTo>
                      <a:cubicBezTo>
                        <a:pt x="380" y="373"/>
                        <a:pt x="360" y="357"/>
                        <a:pt x="332" y="371"/>
                      </a:cubicBezTo>
                      <a:cubicBezTo>
                        <a:pt x="318" y="378"/>
                        <a:pt x="302" y="399"/>
                        <a:pt x="323" y="418"/>
                      </a:cubicBezTo>
                      <a:cubicBezTo>
                        <a:pt x="341" y="433"/>
                        <a:pt x="373" y="415"/>
                        <a:pt x="384" y="394"/>
                      </a:cubicBezTo>
                      <a:cubicBezTo>
                        <a:pt x="387" y="398"/>
                        <a:pt x="388" y="401"/>
                        <a:pt x="390" y="404"/>
                      </a:cubicBezTo>
                      <a:cubicBezTo>
                        <a:pt x="374" y="430"/>
                        <a:pt x="338" y="446"/>
                        <a:pt x="322" y="443"/>
                      </a:cubicBezTo>
                      <a:cubicBezTo>
                        <a:pt x="292" y="437"/>
                        <a:pt x="276" y="389"/>
                        <a:pt x="314" y="358"/>
                      </a:cubicBezTo>
                      <a:cubicBezTo>
                        <a:pt x="344" y="335"/>
                        <a:pt x="375" y="355"/>
                        <a:pt x="393" y="376"/>
                      </a:cubicBezTo>
                      <a:moveTo>
                        <a:pt x="343" y="376"/>
                      </a:moveTo>
                      <a:cubicBezTo>
                        <a:pt x="354" y="374"/>
                        <a:pt x="369" y="375"/>
                        <a:pt x="382" y="390"/>
                      </a:cubicBezTo>
                      <a:cubicBezTo>
                        <a:pt x="370" y="403"/>
                        <a:pt x="361" y="411"/>
                        <a:pt x="352" y="415"/>
                      </a:cubicBezTo>
                      <a:cubicBezTo>
                        <a:pt x="346" y="401"/>
                        <a:pt x="342" y="387"/>
                        <a:pt x="343" y="376"/>
                      </a:cubicBezTo>
                      <a:moveTo>
                        <a:pt x="347" y="417"/>
                      </a:moveTo>
                      <a:cubicBezTo>
                        <a:pt x="321" y="425"/>
                        <a:pt x="306" y="388"/>
                        <a:pt x="338" y="377"/>
                      </a:cubicBezTo>
                      <a:cubicBezTo>
                        <a:pt x="338" y="391"/>
                        <a:pt x="341" y="404"/>
                        <a:pt x="347" y="417"/>
                      </a:cubicBezTo>
                      <a:moveTo>
                        <a:pt x="337" y="342"/>
                      </a:moveTo>
                      <a:cubicBezTo>
                        <a:pt x="326" y="343"/>
                        <a:pt x="316" y="347"/>
                        <a:pt x="308" y="355"/>
                      </a:cubicBezTo>
                      <a:cubicBezTo>
                        <a:pt x="283" y="380"/>
                        <a:pt x="281" y="406"/>
                        <a:pt x="289" y="425"/>
                      </a:cubicBezTo>
                      <a:cubicBezTo>
                        <a:pt x="280" y="428"/>
                        <a:pt x="269" y="432"/>
                        <a:pt x="258" y="435"/>
                      </a:cubicBezTo>
                      <a:cubicBezTo>
                        <a:pt x="269" y="406"/>
                        <a:pt x="284" y="364"/>
                        <a:pt x="293" y="340"/>
                      </a:cubicBezTo>
                      <a:cubicBezTo>
                        <a:pt x="297" y="341"/>
                        <a:pt x="302" y="343"/>
                        <a:pt x="305" y="344"/>
                      </a:cubicBezTo>
                      <a:cubicBezTo>
                        <a:pt x="304" y="327"/>
                        <a:pt x="315" y="304"/>
                        <a:pt x="323" y="297"/>
                      </a:cubicBezTo>
                      <a:cubicBezTo>
                        <a:pt x="329" y="299"/>
                        <a:pt x="337" y="306"/>
                        <a:pt x="343" y="310"/>
                      </a:cubicBezTo>
                      <a:cubicBezTo>
                        <a:pt x="339" y="319"/>
                        <a:pt x="336" y="331"/>
                        <a:pt x="337" y="342"/>
                      </a:cubicBezTo>
                      <a:moveTo>
                        <a:pt x="300" y="331"/>
                      </a:moveTo>
                      <a:cubicBezTo>
                        <a:pt x="298" y="330"/>
                        <a:pt x="297" y="330"/>
                        <a:pt x="295" y="331"/>
                      </a:cubicBezTo>
                      <a:cubicBezTo>
                        <a:pt x="276" y="319"/>
                        <a:pt x="262" y="304"/>
                        <a:pt x="269" y="292"/>
                      </a:cubicBezTo>
                      <a:cubicBezTo>
                        <a:pt x="276" y="279"/>
                        <a:pt x="299" y="283"/>
                        <a:pt x="318" y="292"/>
                      </a:cubicBezTo>
                      <a:cubicBezTo>
                        <a:pt x="310" y="300"/>
                        <a:pt x="300" y="317"/>
                        <a:pt x="300" y="331"/>
                      </a:cubicBezTo>
                      <a:moveTo>
                        <a:pt x="274" y="322"/>
                      </a:moveTo>
                      <a:cubicBezTo>
                        <a:pt x="265" y="334"/>
                        <a:pt x="242" y="350"/>
                        <a:pt x="200" y="335"/>
                      </a:cubicBezTo>
                      <a:cubicBezTo>
                        <a:pt x="222" y="327"/>
                        <a:pt x="244" y="316"/>
                        <a:pt x="261" y="297"/>
                      </a:cubicBezTo>
                      <a:cubicBezTo>
                        <a:pt x="261" y="305"/>
                        <a:pt x="266" y="314"/>
                        <a:pt x="274" y="322"/>
                      </a:cubicBezTo>
                      <a:moveTo>
                        <a:pt x="210" y="345"/>
                      </a:moveTo>
                      <a:cubicBezTo>
                        <a:pt x="208" y="351"/>
                        <a:pt x="205" y="356"/>
                        <a:pt x="203" y="362"/>
                      </a:cubicBezTo>
                      <a:cubicBezTo>
                        <a:pt x="189" y="359"/>
                        <a:pt x="189" y="359"/>
                        <a:pt x="189" y="359"/>
                      </a:cubicBezTo>
                      <a:cubicBezTo>
                        <a:pt x="196" y="340"/>
                        <a:pt x="196" y="340"/>
                        <a:pt x="196" y="340"/>
                      </a:cubicBezTo>
                      <a:cubicBezTo>
                        <a:pt x="201" y="341"/>
                        <a:pt x="206" y="343"/>
                        <a:pt x="210" y="345"/>
                      </a:cubicBezTo>
                      <a:moveTo>
                        <a:pt x="147" y="357"/>
                      </a:moveTo>
                      <a:cubicBezTo>
                        <a:pt x="166" y="412"/>
                        <a:pt x="166" y="412"/>
                        <a:pt x="166" y="412"/>
                      </a:cubicBezTo>
                      <a:cubicBezTo>
                        <a:pt x="180" y="384"/>
                        <a:pt x="180" y="384"/>
                        <a:pt x="180" y="384"/>
                      </a:cubicBezTo>
                      <a:cubicBezTo>
                        <a:pt x="191" y="390"/>
                        <a:pt x="191" y="390"/>
                        <a:pt x="191" y="390"/>
                      </a:cubicBezTo>
                      <a:cubicBezTo>
                        <a:pt x="178" y="418"/>
                        <a:pt x="165" y="448"/>
                        <a:pt x="154" y="476"/>
                      </a:cubicBezTo>
                      <a:cubicBezTo>
                        <a:pt x="137" y="474"/>
                        <a:pt x="107" y="462"/>
                        <a:pt x="130" y="433"/>
                      </a:cubicBezTo>
                      <a:cubicBezTo>
                        <a:pt x="94" y="433"/>
                        <a:pt x="89" y="391"/>
                        <a:pt x="123" y="377"/>
                      </a:cubicBezTo>
                      <a:cubicBezTo>
                        <a:pt x="92" y="362"/>
                        <a:pt x="99" y="329"/>
                        <a:pt x="115" y="319"/>
                      </a:cubicBezTo>
                      <a:cubicBezTo>
                        <a:pt x="134" y="338"/>
                        <a:pt x="161" y="345"/>
                        <a:pt x="186" y="339"/>
                      </a:cubicBezTo>
                      <a:cubicBezTo>
                        <a:pt x="147" y="357"/>
                        <a:pt x="147" y="357"/>
                        <a:pt x="147" y="357"/>
                      </a:cubicBezTo>
                      <a:moveTo>
                        <a:pt x="120" y="435"/>
                      </a:moveTo>
                      <a:cubicBezTo>
                        <a:pt x="118" y="440"/>
                        <a:pt x="116" y="444"/>
                        <a:pt x="116" y="448"/>
                      </a:cubicBezTo>
                      <a:cubicBezTo>
                        <a:pt x="105" y="439"/>
                        <a:pt x="91" y="435"/>
                        <a:pt x="76" y="437"/>
                      </a:cubicBezTo>
                      <a:cubicBezTo>
                        <a:pt x="74" y="423"/>
                        <a:pt x="84" y="414"/>
                        <a:pt x="95" y="412"/>
                      </a:cubicBezTo>
                      <a:cubicBezTo>
                        <a:pt x="97" y="425"/>
                        <a:pt x="107" y="435"/>
                        <a:pt x="120" y="435"/>
                      </a:cubicBezTo>
                      <a:moveTo>
                        <a:pt x="113" y="378"/>
                      </a:moveTo>
                      <a:cubicBezTo>
                        <a:pt x="110" y="379"/>
                        <a:pt x="108" y="380"/>
                        <a:pt x="106" y="382"/>
                      </a:cubicBezTo>
                      <a:cubicBezTo>
                        <a:pt x="86" y="356"/>
                        <a:pt x="66" y="331"/>
                        <a:pt x="58" y="318"/>
                      </a:cubicBezTo>
                      <a:cubicBezTo>
                        <a:pt x="64" y="314"/>
                        <a:pt x="78" y="308"/>
                        <a:pt x="93" y="300"/>
                      </a:cubicBezTo>
                      <a:cubicBezTo>
                        <a:pt x="97" y="303"/>
                        <a:pt x="101" y="305"/>
                        <a:pt x="106" y="306"/>
                      </a:cubicBezTo>
                      <a:cubicBezTo>
                        <a:pt x="107" y="308"/>
                        <a:pt x="109" y="311"/>
                        <a:pt x="110" y="313"/>
                      </a:cubicBezTo>
                      <a:cubicBezTo>
                        <a:pt x="94" y="323"/>
                        <a:pt x="81" y="354"/>
                        <a:pt x="113" y="378"/>
                      </a:cubicBezTo>
                      <a:moveTo>
                        <a:pt x="97" y="395"/>
                      </a:moveTo>
                      <a:cubicBezTo>
                        <a:pt x="95" y="399"/>
                        <a:pt x="95" y="403"/>
                        <a:pt x="95" y="407"/>
                      </a:cubicBezTo>
                      <a:cubicBezTo>
                        <a:pt x="80" y="409"/>
                        <a:pt x="68" y="421"/>
                        <a:pt x="71" y="438"/>
                      </a:cubicBezTo>
                      <a:cubicBezTo>
                        <a:pt x="64" y="439"/>
                        <a:pt x="57" y="442"/>
                        <a:pt x="51" y="445"/>
                      </a:cubicBezTo>
                      <a:cubicBezTo>
                        <a:pt x="39" y="408"/>
                        <a:pt x="66" y="385"/>
                        <a:pt x="97" y="395"/>
                      </a:cubicBezTo>
                      <a:moveTo>
                        <a:pt x="34" y="536"/>
                      </a:moveTo>
                      <a:cubicBezTo>
                        <a:pt x="16" y="508"/>
                        <a:pt x="21" y="472"/>
                        <a:pt x="47" y="453"/>
                      </a:cubicBezTo>
                      <a:cubicBezTo>
                        <a:pt x="68" y="438"/>
                        <a:pt x="96" y="439"/>
                        <a:pt x="116" y="454"/>
                      </a:cubicBezTo>
                      <a:cubicBezTo>
                        <a:pt x="118" y="471"/>
                        <a:pt x="138" y="479"/>
                        <a:pt x="152" y="481"/>
                      </a:cubicBezTo>
                      <a:cubicBezTo>
                        <a:pt x="147" y="491"/>
                        <a:pt x="143" y="501"/>
                        <a:pt x="139" y="511"/>
                      </a:cubicBezTo>
                      <a:cubicBezTo>
                        <a:pt x="140" y="511"/>
                        <a:pt x="141" y="512"/>
                        <a:pt x="142" y="512"/>
                      </a:cubicBezTo>
                      <a:cubicBezTo>
                        <a:pt x="140" y="525"/>
                        <a:pt x="133" y="536"/>
                        <a:pt x="121" y="545"/>
                      </a:cubicBezTo>
                      <a:cubicBezTo>
                        <a:pt x="95" y="564"/>
                        <a:pt x="52" y="563"/>
                        <a:pt x="34" y="536"/>
                      </a:cubicBezTo>
                      <a:moveTo>
                        <a:pt x="123" y="562"/>
                      </a:moveTo>
                      <a:cubicBezTo>
                        <a:pt x="125" y="559"/>
                        <a:pt x="128" y="555"/>
                        <a:pt x="131" y="551"/>
                      </a:cubicBezTo>
                      <a:cubicBezTo>
                        <a:pt x="135" y="544"/>
                        <a:pt x="139" y="538"/>
                        <a:pt x="143" y="532"/>
                      </a:cubicBezTo>
                      <a:cubicBezTo>
                        <a:pt x="150" y="535"/>
                        <a:pt x="159" y="537"/>
                        <a:pt x="168" y="539"/>
                      </a:cubicBezTo>
                      <a:cubicBezTo>
                        <a:pt x="174" y="546"/>
                        <a:pt x="179" y="553"/>
                        <a:pt x="183" y="559"/>
                      </a:cubicBezTo>
                      <a:cubicBezTo>
                        <a:pt x="189" y="556"/>
                        <a:pt x="198" y="553"/>
                        <a:pt x="208" y="549"/>
                      </a:cubicBezTo>
                      <a:cubicBezTo>
                        <a:pt x="221" y="552"/>
                        <a:pt x="236" y="556"/>
                        <a:pt x="251" y="560"/>
                      </a:cubicBezTo>
                      <a:cubicBezTo>
                        <a:pt x="249" y="568"/>
                        <a:pt x="247" y="577"/>
                        <a:pt x="245" y="586"/>
                      </a:cubicBezTo>
                      <a:cubicBezTo>
                        <a:pt x="207" y="578"/>
                        <a:pt x="165" y="562"/>
                        <a:pt x="139" y="554"/>
                      </a:cubicBezTo>
                      <a:cubicBezTo>
                        <a:pt x="136" y="575"/>
                        <a:pt x="160" y="602"/>
                        <a:pt x="172" y="613"/>
                      </a:cubicBezTo>
                      <a:cubicBezTo>
                        <a:pt x="152" y="622"/>
                        <a:pt x="124" y="646"/>
                        <a:pt x="116" y="664"/>
                      </a:cubicBezTo>
                      <a:cubicBezTo>
                        <a:pt x="122" y="666"/>
                        <a:pt x="141" y="670"/>
                        <a:pt x="162" y="674"/>
                      </a:cubicBezTo>
                      <a:cubicBezTo>
                        <a:pt x="161" y="682"/>
                        <a:pt x="161" y="690"/>
                        <a:pt x="160" y="698"/>
                      </a:cubicBezTo>
                      <a:cubicBezTo>
                        <a:pt x="137" y="693"/>
                        <a:pt x="115" y="687"/>
                        <a:pt x="107" y="683"/>
                      </a:cubicBezTo>
                      <a:cubicBezTo>
                        <a:pt x="108" y="671"/>
                        <a:pt x="109" y="657"/>
                        <a:pt x="109" y="645"/>
                      </a:cubicBezTo>
                      <a:cubicBezTo>
                        <a:pt x="71" y="648"/>
                        <a:pt x="53" y="626"/>
                        <a:pt x="54" y="603"/>
                      </a:cubicBezTo>
                      <a:cubicBezTo>
                        <a:pt x="55" y="579"/>
                        <a:pt x="78" y="555"/>
                        <a:pt x="123" y="562"/>
                      </a:cubicBezTo>
                      <a:moveTo>
                        <a:pt x="105" y="688"/>
                      </a:moveTo>
                      <a:cubicBezTo>
                        <a:pt x="108" y="690"/>
                        <a:pt x="113" y="691"/>
                        <a:pt x="118" y="693"/>
                      </a:cubicBezTo>
                      <a:cubicBezTo>
                        <a:pt x="98" y="715"/>
                        <a:pt x="102" y="739"/>
                        <a:pt x="110" y="751"/>
                      </a:cubicBezTo>
                      <a:cubicBezTo>
                        <a:pt x="103" y="752"/>
                        <a:pt x="97" y="753"/>
                        <a:pt x="91" y="755"/>
                      </a:cubicBezTo>
                      <a:cubicBezTo>
                        <a:pt x="84" y="741"/>
                        <a:pt x="83" y="704"/>
                        <a:pt x="105" y="688"/>
                      </a:cubicBezTo>
                      <a:moveTo>
                        <a:pt x="101" y="673"/>
                      </a:moveTo>
                      <a:cubicBezTo>
                        <a:pt x="101" y="676"/>
                        <a:pt x="101" y="679"/>
                        <a:pt x="101" y="683"/>
                      </a:cubicBezTo>
                      <a:cubicBezTo>
                        <a:pt x="79" y="700"/>
                        <a:pt x="75" y="735"/>
                        <a:pt x="86" y="758"/>
                      </a:cubicBezTo>
                      <a:cubicBezTo>
                        <a:pt x="81" y="759"/>
                        <a:pt x="78" y="762"/>
                        <a:pt x="74" y="764"/>
                      </a:cubicBezTo>
                      <a:cubicBezTo>
                        <a:pt x="64" y="749"/>
                        <a:pt x="50" y="687"/>
                        <a:pt x="101" y="673"/>
                      </a:cubicBezTo>
                      <a:moveTo>
                        <a:pt x="104" y="758"/>
                      </a:moveTo>
                      <a:cubicBezTo>
                        <a:pt x="121" y="755"/>
                        <a:pt x="147" y="756"/>
                        <a:pt x="168" y="784"/>
                      </a:cubicBezTo>
                      <a:cubicBezTo>
                        <a:pt x="188" y="865"/>
                        <a:pt x="241" y="917"/>
                        <a:pt x="288" y="930"/>
                      </a:cubicBezTo>
                      <a:cubicBezTo>
                        <a:pt x="283" y="935"/>
                        <a:pt x="277" y="940"/>
                        <a:pt x="271" y="946"/>
                      </a:cubicBezTo>
                      <a:cubicBezTo>
                        <a:pt x="240" y="952"/>
                        <a:pt x="216" y="938"/>
                        <a:pt x="203" y="926"/>
                      </a:cubicBezTo>
                      <a:cubicBezTo>
                        <a:pt x="164" y="892"/>
                        <a:pt x="174" y="800"/>
                        <a:pt x="117" y="784"/>
                      </a:cubicBezTo>
                      <a:cubicBezTo>
                        <a:pt x="88" y="776"/>
                        <a:pt x="68" y="807"/>
                        <a:pt x="84" y="831"/>
                      </a:cubicBezTo>
                      <a:cubicBezTo>
                        <a:pt x="90" y="841"/>
                        <a:pt x="111" y="846"/>
                        <a:pt x="114" y="821"/>
                      </a:cubicBezTo>
                      <a:cubicBezTo>
                        <a:pt x="126" y="832"/>
                        <a:pt x="118" y="853"/>
                        <a:pt x="102" y="857"/>
                      </a:cubicBezTo>
                      <a:cubicBezTo>
                        <a:pt x="75" y="864"/>
                        <a:pt x="58" y="841"/>
                        <a:pt x="55" y="825"/>
                      </a:cubicBezTo>
                      <a:cubicBezTo>
                        <a:pt x="51" y="800"/>
                        <a:pt x="63" y="766"/>
                        <a:pt x="104" y="758"/>
                      </a:cubicBezTo>
                      <a:moveTo>
                        <a:pt x="59" y="779"/>
                      </a:moveTo>
                      <a:cubicBezTo>
                        <a:pt x="51" y="791"/>
                        <a:pt x="47" y="807"/>
                        <a:pt x="50" y="827"/>
                      </a:cubicBezTo>
                      <a:cubicBezTo>
                        <a:pt x="52" y="843"/>
                        <a:pt x="75" y="878"/>
                        <a:pt x="112" y="861"/>
                      </a:cubicBezTo>
                      <a:cubicBezTo>
                        <a:pt x="127" y="854"/>
                        <a:pt x="143" y="817"/>
                        <a:pt x="99" y="808"/>
                      </a:cubicBezTo>
                      <a:cubicBezTo>
                        <a:pt x="112" y="819"/>
                        <a:pt x="106" y="836"/>
                        <a:pt x="93" y="829"/>
                      </a:cubicBezTo>
                      <a:cubicBezTo>
                        <a:pt x="74" y="820"/>
                        <a:pt x="89" y="783"/>
                        <a:pt x="117" y="792"/>
                      </a:cubicBezTo>
                      <a:cubicBezTo>
                        <a:pt x="126" y="795"/>
                        <a:pt x="134" y="800"/>
                        <a:pt x="140" y="807"/>
                      </a:cubicBezTo>
                      <a:cubicBezTo>
                        <a:pt x="151" y="831"/>
                        <a:pt x="146" y="859"/>
                        <a:pt x="122" y="875"/>
                      </a:cubicBezTo>
                      <a:cubicBezTo>
                        <a:pt x="93" y="893"/>
                        <a:pt x="63" y="889"/>
                        <a:pt x="45" y="863"/>
                      </a:cubicBezTo>
                      <a:cubicBezTo>
                        <a:pt x="28" y="837"/>
                        <a:pt x="33" y="795"/>
                        <a:pt x="59" y="779"/>
                      </a:cubicBezTo>
                      <a:moveTo>
                        <a:pt x="40" y="792"/>
                      </a:moveTo>
                      <a:cubicBezTo>
                        <a:pt x="27" y="814"/>
                        <a:pt x="27" y="845"/>
                        <a:pt x="41" y="866"/>
                      </a:cubicBezTo>
                      <a:cubicBezTo>
                        <a:pt x="60" y="894"/>
                        <a:pt x="96" y="901"/>
                        <a:pt x="127" y="882"/>
                      </a:cubicBezTo>
                      <a:cubicBezTo>
                        <a:pt x="147" y="869"/>
                        <a:pt x="155" y="847"/>
                        <a:pt x="151" y="825"/>
                      </a:cubicBezTo>
                      <a:cubicBezTo>
                        <a:pt x="155" y="834"/>
                        <a:pt x="158" y="843"/>
                        <a:pt x="161" y="853"/>
                      </a:cubicBezTo>
                      <a:cubicBezTo>
                        <a:pt x="161" y="858"/>
                        <a:pt x="160" y="863"/>
                        <a:pt x="158" y="867"/>
                      </a:cubicBezTo>
                      <a:cubicBezTo>
                        <a:pt x="135" y="879"/>
                        <a:pt x="116" y="893"/>
                        <a:pt x="100" y="908"/>
                      </a:cubicBezTo>
                      <a:cubicBezTo>
                        <a:pt x="73" y="911"/>
                        <a:pt x="48" y="901"/>
                        <a:pt x="34" y="882"/>
                      </a:cubicBezTo>
                      <a:cubicBezTo>
                        <a:pt x="18" y="859"/>
                        <a:pt x="18" y="816"/>
                        <a:pt x="40" y="792"/>
                      </a:cubicBezTo>
                      <a:moveTo>
                        <a:pt x="73" y="937"/>
                      </a:moveTo>
                      <a:cubicBezTo>
                        <a:pt x="69" y="942"/>
                        <a:pt x="65" y="947"/>
                        <a:pt x="62" y="953"/>
                      </a:cubicBezTo>
                      <a:cubicBezTo>
                        <a:pt x="48" y="941"/>
                        <a:pt x="45" y="920"/>
                        <a:pt x="54" y="905"/>
                      </a:cubicBezTo>
                      <a:cubicBezTo>
                        <a:pt x="59" y="907"/>
                        <a:pt x="64" y="909"/>
                        <a:pt x="69" y="911"/>
                      </a:cubicBezTo>
                      <a:cubicBezTo>
                        <a:pt x="66" y="919"/>
                        <a:pt x="68" y="929"/>
                        <a:pt x="73" y="937"/>
                      </a:cubicBezTo>
                      <a:moveTo>
                        <a:pt x="37" y="893"/>
                      </a:moveTo>
                      <a:cubicBezTo>
                        <a:pt x="41" y="897"/>
                        <a:pt x="45" y="900"/>
                        <a:pt x="49" y="902"/>
                      </a:cubicBezTo>
                      <a:cubicBezTo>
                        <a:pt x="38" y="920"/>
                        <a:pt x="42" y="944"/>
                        <a:pt x="59" y="957"/>
                      </a:cubicBezTo>
                      <a:cubicBezTo>
                        <a:pt x="55" y="964"/>
                        <a:pt x="52" y="971"/>
                        <a:pt x="49" y="978"/>
                      </a:cubicBezTo>
                      <a:cubicBezTo>
                        <a:pt x="17" y="961"/>
                        <a:pt x="12" y="919"/>
                        <a:pt x="37" y="893"/>
                      </a:cubicBezTo>
                      <a:moveTo>
                        <a:pt x="42" y="1077"/>
                      </a:moveTo>
                      <a:cubicBezTo>
                        <a:pt x="31" y="1012"/>
                        <a:pt x="62" y="923"/>
                        <a:pt x="166" y="869"/>
                      </a:cubicBezTo>
                      <a:cubicBezTo>
                        <a:pt x="168" y="874"/>
                        <a:pt x="169" y="879"/>
                        <a:pt x="171" y="883"/>
                      </a:cubicBezTo>
                      <a:cubicBezTo>
                        <a:pt x="93" y="923"/>
                        <a:pt x="68" y="1005"/>
                        <a:pt x="84" y="1060"/>
                      </a:cubicBezTo>
                      <a:cubicBezTo>
                        <a:pt x="102" y="1123"/>
                        <a:pt x="146" y="1142"/>
                        <a:pt x="165" y="1194"/>
                      </a:cubicBezTo>
                      <a:cubicBezTo>
                        <a:pt x="159" y="1198"/>
                        <a:pt x="152" y="1201"/>
                        <a:pt x="145" y="1205"/>
                      </a:cubicBezTo>
                      <a:cubicBezTo>
                        <a:pt x="111" y="1152"/>
                        <a:pt x="71" y="1135"/>
                        <a:pt x="57" y="1034"/>
                      </a:cubicBezTo>
                      <a:cubicBezTo>
                        <a:pt x="61" y="1130"/>
                        <a:pt x="102" y="1145"/>
                        <a:pt x="140" y="1209"/>
                      </a:cubicBezTo>
                      <a:cubicBezTo>
                        <a:pt x="129" y="1215"/>
                        <a:pt x="129" y="1215"/>
                        <a:pt x="129" y="1215"/>
                      </a:cubicBezTo>
                      <a:cubicBezTo>
                        <a:pt x="95" y="1161"/>
                        <a:pt x="56" y="1156"/>
                        <a:pt x="42" y="1077"/>
                      </a:cubicBezTo>
                      <a:moveTo>
                        <a:pt x="103" y="1197"/>
                      </a:moveTo>
                      <a:cubicBezTo>
                        <a:pt x="109" y="1204"/>
                        <a:pt x="115" y="1211"/>
                        <a:pt x="121" y="1220"/>
                      </a:cubicBezTo>
                      <a:cubicBezTo>
                        <a:pt x="107" y="1228"/>
                        <a:pt x="107" y="1228"/>
                        <a:pt x="107" y="1228"/>
                      </a:cubicBezTo>
                      <a:cubicBezTo>
                        <a:pt x="96" y="1219"/>
                        <a:pt x="95" y="1205"/>
                        <a:pt x="103" y="1197"/>
                      </a:cubicBezTo>
                      <a:moveTo>
                        <a:pt x="101" y="1231"/>
                      </a:moveTo>
                      <a:cubicBezTo>
                        <a:pt x="88" y="1239"/>
                        <a:pt x="88" y="1239"/>
                        <a:pt x="88" y="1239"/>
                      </a:cubicBezTo>
                      <a:cubicBezTo>
                        <a:pt x="72" y="1221"/>
                        <a:pt x="74" y="1196"/>
                        <a:pt x="90" y="1183"/>
                      </a:cubicBezTo>
                      <a:cubicBezTo>
                        <a:pt x="93" y="1186"/>
                        <a:pt x="96" y="1189"/>
                        <a:pt x="99" y="1192"/>
                      </a:cubicBezTo>
                      <a:cubicBezTo>
                        <a:pt x="89" y="1202"/>
                        <a:pt x="90" y="1219"/>
                        <a:pt x="101" y="1231"/>
                      </a:cubicBezTo>
                      <a:moveTo>
                        <a:pt x="78" y="1169"/>
                      </a:moveTo>
                      <a:cubicBezTo>
                        <a:pt x="81" y="1172"/>
                        <a:pt x="83" y="1175"/>
                        <a:pt x="86" y="1178"/>
                      </a:cubicBezTo>
                      <a:cubicBezTo>
                        <a:pt x="68" y="1194"/>
                        <a:pt x="66" y="1222"/>
                        <a:pt x="83" y="1242"/>
                      </a:cubicBezTo>
                      <a:cubicBezTo>
                        <a:pt x="72" y="1249"/>
                        <a:pt x="72" y="1249"/>
                        <a:pt x="72" y="1249"/>
                      </a:cubicBezTo>
                      <a:cubicBezTo>
                        <a:pt x="51" y="1222"/>
                        <a:pt x="54" y="1188"/>
                        <a:pt x="78" y="1169"/>
                      </a:cubicBezTo>
                      <a:moveTo>
                        <a:pt x="36" y="1280"/>
                      </a:moveTo>
                      <a:cubicBezTo>
                        <a:pt x="59" y="1265"/>
                        <a:pt x="179" y="1191"/>
                        <a:pt x="229" y="1162"/>
                      </a:cubicBezTo>
                      <a:cubicBezTo>
                        <a:pt x="229" y="1169"/>
                        <a:pt x="229" y="1175"/>
                        <a:pt x="230" y="1181"/>
                      </a:cubicBezTo>
                      <a:cubicBezTo>
                        <a:pt x="180" y="1208"/>
                        <a:pt x="86" y="1265"/>
                        <a:pt x="64" y="1276"/>
                      </a:cubicBezTo>
                      <a:cubicBezTo>
                        <a:pt x="81" y="1294"/>
                        <a:pt x="115" y="1323"/>
                        <a:pt x="136" y="1340"/>
                      </a:cubicBezTo>
                      <a:cubicBezTo>
                        <a:pt x="135" y="1345"/>
                        <a:pt x="133" y="1351"/>
                        <a:pt x="132" y="1358"/>
                      </a:cubicBezTo>
                      <a:cubicBezTo>
                        <a:pt x="102" y="1336"/>
                        <a:pt x="55" y="1294"/>
                        <a:pt x="36" y="1280"/>
                      </a:cubicBezTo>
                      <a:moveTo>
                        <a:pt x="117" y="1369"/>
                      </a:moveTo>
                      <a:cubicBezTo>
                        <a:pt x="119" y="1366"/>
                        <a:pt x="119" y="1366"/>
                        <a:pt x="119" y="1366"/>
                      </a:cubicBezTo>
                      <a:cubicBezTo>
                        <a:pt x="128" y="1371"/>
                        <a:pt x="128" y="1371"/>
                        <a:pt x="128" y="1371"/>
                      </a:cubicBezTo>
                      <a:cubicBezTo>
                        <a:pt x="127" y="1375"/>
                        <a:pt x="127" y="1375"/>
                        <a:pt x="127" y="1375"/>
                      </a:cubicBezTo>
                      <a:cubicBezTo>
                        <a:pt x="117" y="1369"/>
                        <a:pt x="117" y="1369"/>
                        <a:pt x="117" y="1369"/>
                      </a:cubicBezTo>
                      <a:moveTo>
                        <a:pt x="126" y="1377"/>
                      </a:moveTo>
                      <a:cubicBezTo>
                        <a:pt x="126" y="1378"/>
                        <a:pt x="125" y="1380"/>
                        <a:pt x="125" y="1382"/>
                      </a:cubicBezTo>
                      <a:cubicBezTo>
                        <a:pt x="114" y="1375"/>
                        <a:pt x="114" y="1375"/>
                        <a:pt x="114" y="1375"/>
                      </a:cubicBezTo>
                      <a:cubicBezTo>
                        <a:pt x="116" y="1371"/>
                        <a:pt x="116" y="1371"/>
                        <a:pt x="116" y="1371"/>
                      </a:cubicBezTo>
                      <a:cubicBezTo>
                        <a:pt x="126" y="1377"/>
                        <a:pt x="126" y="1377"/>
                        <a:pt x="126" y="1377"/>
                      </a:cubicBezTo>
                      <a:moveTo>
                        <a:pt x="120" y="1365"/>
                      </a:moveTo>
                      <a:cubicBezTo>
                        <a:pt x="124" y="1360"/>
                        <a:pt x="124" y="1360"/>
                        <a:pt x="124" y="1360"/>
                      </a:cubicBezTo>
                      <a:cubicBezTo>
                        <a:pt x="126" y="1362"/>
                        <a:pt x="128" y="1363"/>
                        <a:pt x="129" y="1365"/>
                      </a:cubicBezTo>
                      <a:cubicBezTo>
                        <a:pt x="128" y="1370"/>
                        <a:pt x="128" y="1370"/>
                        <a:pt x="128" y="1370"/>
                      </a:cubicBezTo>
                      <a:cubicBezTo>
                        <a:pt x="120" y="1365"/>
                        <a:pt x="120" y="1365"/>
                        <a:pt x="120" y="1365"/>
                      </a:cubicBezTo>
                      <a:moveTo>
                        <a:pt x="118" y="1418"/>
                      </a:moveTo>
                      <a:cubicBezTo>
                        <a:pt x="95" y="1409"/>
                        <a:pt x="82" y="1401"/>
                        <a:pt x="73" y="1397"/>
                      </a:cubicBezTo>
                      <a:cubicBezTo>
                        <a:pt x="80" y="1388"/>
                        <a:pt x="95" y="1366"/>
                        <a:pt x="108" y="1348"/>
                      </a:cubicBezTo>
                      <a:cubicBezTo>
                        <a:pt x="112" y="1351"/>
                        <a:pt x="116" y="1354"/>
                        <a:pt x="119" y="1357"/>
                      </a:cubicBezTo>
                      <a:cubicBezTo>
                        <a:pt x="111" y="1368"/>
                        <a:pt x="102" y="1381"/>
                        <a:pt x="97" y="1389"/>
                      </a:cubicBezTo>
                      <a:cubicBezTo>
                        <a:pt x="103" y="1392"/>
                        <a:pt x="111" y="1397"/>
                        <a:pt x="121" y="1400"/>
                      </a:cubicBezTo>
                      <a:cubicBezTo>
                        <a:pt x="120" y="1406"/>
                        <a:pt x="119" y="1412"/>
                        <a:pt x="118" y="1418"/>
                      </a:cubicBezTo>
                      <a:moveTo>
                        <a:pt x="122" y="1394"/>
                      </a:moveTo>
                      <a:cubicBezTo>
                        <a:pt x="115" y="1391"/>
                        <a:pt x="109" y="1389"/>
                        <a:pt x="105" y="1387"/>
                      </a:cubicBezTo>
                      <a:cubicBezTo>
                        <a:pt x="106" y="1385"/>
                        <a:pt x="107" y="1384"/>
                        <a:pt x="109" y="1381"/>
                      </a:cubicBezTo>
                      <a:cubicBezTo>
                        <a:pt x="123" y="1390"/>
                        <a:pt x="123" y="1390"/>
                        <a:pt x="123" y="1390"/>
                      </a:cubicBezTo>
                      <a:cubicBezTo>
                        <a:pt x="123" y="1391"/>
                        <a:pt x="123" y="1392"/>
                        <a:pt x="122" y="1394"/>
                      </a:cubicBezTo>
                      <a:moveTo>
                        <a:pt x="110" y="1380"/>
                      </a:moveTo>
                      <a:cubicBezTo>
                        <a:pt x="111" y="1379"/>
                        <a:pt x="112" y="1377"/>
                        <a:pt x="113" y="1376"/>
                      </a:cubicBezTo>
                      <a:cubicBezTo>
                        <a:pt x="125" y="1383"/>
                        <a:pt x="125" y="1383"/>
                        <a:pt x="125" y="1383"/>
                      </a:cubicBezTo>
                      <a:cubicBezTo>
                        <a:pt x="124" y="1385"/>
                        <a:pt x="124" y="1387"/>
                        <a:pt x="124" y="1389"/>
                      </a:cubicBezTo>
                      <a:cubicBezTo>
                        <a:pt x="110" y="1380"/>
                        <a:pt x="110" y="1380"/>
                        <a:pt x="110" y="1380"/>
                      </a:cubicBezTo>
                      <a:moveTo>
                        <a:pt x="135" y="1623"/>
                      </a:moveTo>
                      <a:cubicBezTo>
                        <a:pt x="74" y="1613"/>
                        <a:pt x="74" y="1528"/>
                        <a:pt x="128" y="1511"/>
                      </a:cubicBezTo>
                      <a:cubicBezTo>
                        <a:pt x="130" y="1516"/>
                        <a:pt x="132" y="1522"/>
                        <a:pt x="134" y="1527"/>
                      </a:cubicBezTo>
                      <a:cubicBezTo>
                        <a:pt x="101" y="1538"/>
                        <a:pt x="105" y="1592"/>
                        <a:pt x="137" y="1603"/>
                      </a:cubicBezTo>
                      <a:cubicBezTo>
                        <a:pt x="135" y="1610"/>
                        <a:pt x="135" y="1616"/>
                        <a:pt x="135" y="1623"/>
                      </a:cubicBezTo>
                      <a:moveTo>
                        <a:pt x="137" y="1532"/>
                      </a:moveTo>
                      <a:cubicBezTo>
                        <a:pt x="139" y="1537"/>
                        <a:pt x="141" y="1541"/>
                        <a:pt x="144" y="1545"/>
                      </a:cubicBezTo>
                      <a:cubicBezTo>
                        <a:pt x="132" y="1554"/>
                        <a:pt x="133" y="1575"/>
                        <a:pt x="143" y="1584"/>
                      </a:cubicBezTo>
                      <a:cubicBezTo>
                        <a:pt x="141" y="1588"/>
                        <a:pt x="140" y="1592"/>
                        <a:pt x="138" y="1597"/>
                      </a:cubicBezTo>
                      <a:cubicBezTo>
                        <a:pt x="113" y="1587"/>
                        <a:pt x="109" y="1543"/>
                        <a:pt x="137" y="1532"/>
                      </a:cubicBezTo>
                      <a:moveTo>
                        <a:pt x="146" y="1550"/>
                      </a:moveTo>
                      <a:cubicBezTo>
                        <a:pt x="149" y="1555"/>
                        <a:pt x="153" y="1561"/>
                        <a:pt x="157" y="1566"/>
                      </a:cubicBezTo>
                      <a:cubicBezTo>
                        <a:pt x="153" y="1570"/>
                        <a:pt x="150" y="1574"/>
                        <a:pt x="147" y="1578"/>
                      </a:cubicBezTo>
                      <a:cubicBezTo>
                        <a:pt x="139" y="1571"/>
                        <a:pt x="139" y="1557"/>
                        <a:pt x="146" y="1550"/>
                      </a:cubicBezTo>
                      <a:moveTo>
                        <a:pt x="160" y="1570"/>
                      </a:moveTo>
                      <a:cubicBezTo>
                        <a:pt x="165" y="1578"/>
                        <a:pt x="172" y="1584"/>
                        <a:pt x="179" y="1591"/>
                      </a:cubicBezTo>
                      <a:cubicBezTo>
                        <a:pt x="157" y="1617"/>
                        <a:pt x="166" y="1660"/>
                        <a:pt x="205" y="1663"/>
                      </a:cubicBezTo>
                      <a:cubicBezTo>
                        <a:pt x="205" y="1667"/>
                        <a:pt x="204" y="1671"/>
                        <a:pt x="204" y="1675"/>
                      </a:cubicBezTo>
                      <a:cubicBezTo>
                        <a:pt x="140" y="1679"/>
                        <a:pt x="124" y="1607"/>
                        <a:pt x="160" y="1570"/>
                      </a:cubicBezTo>
                      <a:moveTo>
                        <a:pt x="210" y="1643"/>
                      </a:moveTo>
                      <a:cubicBezTo>
                        <a:pt x="208" y="1647"/>
                        <a:pt x="207" y="1652"/>
                        <a:pt x="206" y="1656"/>
                      </a:cubicBezTo>
                      <a:cubicBezTo>
                        <a:pt x="174" y="1654"/>
                        <a:pt x="167" y="1618"/>
                        <a:pt x="184" y="1596"/>
                      </a:cubicBezTo>
                      <a:cubicBezTo>
                        <a:pt x="189" y="1600"/>
                        <a:pt x="194" y="1603"/>
                        <a:pt x="199" y="1607"/>
                      </a:cubicBezTo>
                      <a:cubicBezTo>
                        <a:pt x="191" y="1619"/>
                        <a:pt x="195" y="1638"/>
                        <a:pt x="210" y="1643"/>
                      </a:cubicBezTo>
                      <a:moveTo>
                        <a:pt x="284" y="1809"/>
                      </a:moveTo>
                      <a:cubicBezTo>
                        <a:pt x="288" y="1821"/>
                        <a:pt x="288" y="1834"/>
                        <a:pt x="282" y="1844"/>
                      </a:cubicBezTo>
                      <a:cubicBezTo>
                        <a:pt x="265" y="1844"/>
                        <a:pt x="247" y="1844"/>
                        <a:pt x="229" y="1844"/>
                      </a:cubicBezTo>
                      <a:cubicBezTo>
                        <a:pt x="225" y="1836"/>
                        <a:pt x="225" y="1827"/>
                        <a:pt x="229" y="1823"/>
                      </a:cubicBezTo>
                      <a:cubicBezTo>
                        <a:pt x="238" y="1812"/>
                        <a:pt x="248" y="1829"/>
                        <a:pt x="245" y="1841"/>
                      </a:cubicBezTo>
                      <a:cubicBezTo>
                        <a:pt x="278" y="1821"/>
                        <a:pt x="265" y="1790"/>
                        <a:pt x="258" y="1783"/>
                      </a:cubicBezTo>
                      <a:cubicBezTo>
                        <a:pt x="234" y="1755"/>
                        <a:pt x="194" y="1786"/>
                        <a:pt x="186" y="1807"/>
                      </a:cubicBezTo>
                      <a:cubicBezTo>
                        <a:pt x="182" y="1819"/>
                        <a:pt x="182" y="1831"/>
                        <a:pt x="184" y="1842"/>
                      </a:cubicBezTo>
                      <a:cubicBezTo>
                        <a:pt x="164" y="1842"/>
                        <a:pt x="150" y="1842"/>
                        <a:pt x="146" y="1842"/>
                      </a:cubicBezTo>
                      <a:cubicBezTo>
                        <a:pt x="157" y="1827"/>
                        <a:pt x="177" y="1799"/>
                        <a:pt x="198" y="1769"/>
                      </a:cubicBezTo>
                      <a:cubicBezTo>
                        <a:pt x="214" y="1769"/>
                        <a:pt x="230" y="1762"/>
                        <a:pt x="240" y="1747"/>
                      </a:cubicBezTo>
                      <a:cubicBezTo>
                        <a:pt x="257" y="1766"/>
                        <a:pt x="277" y="1788"/>
                        <a:pt x="284" y="1809"/>
                      </a:cubicBezTo>
                      <a:moveTo>
                        <a:pt x="235" y="1742"/>
                      </a:moveTo>
                      <a:cubicBezTo>
                        <a:pt x="218" y="1767"/>
                        <a:pt x="177" y="1768"/>
                        <a:pt x="157" y="1749"/>
                      </a:cubicBezTo>
                      <a:cubicBezTo>
                        <a:pt x="136" y="1729"/>
                        <a:pt x="141" y="1692"/>
                        <a:pt x="163" y="1674"/>
                      </a:cubicBezTo>
                      <a:cubicBezTo>
                        <a:pt x="166" y="1676"/>
                        <a:pt x="169" y="1678"/>
                        <a:pt x="172" y="1680"/>
                      </a:cubicBezTo>
                      <a:cubicBezTo>
                        <a:pt x="152" y="1698"/>
                        <a:pt x="157" y="1729"/>
                        <a:pt x="170" y="1741"/>
                      </a:cubicBezTo>
                      <a:cubicBezTo>
                        <a:pt x="187" y="1757"/>
                        <a:pt x="214" y="1754"/>
                        <a:pt x="221" y="1726"/>
                      </a:cubicBezTo>
                      <a:cubicBezTo>
                        <a:pt x="225" y="1731"/>
                        <a:pt x="230" y="1737"/>
                        <a:pt x="235" y="1742"/>
                      </a:cubicBezTo>
                      <a:moveTo>
                        <a:pt x="207" y="1741"/>
                      </a:moveTo>
                      <a:cubicBezTo>
                        <a:pt x="198" y="1748"/>
                        <a:pt x="181" y="1747"/>
                        <a:pt x="172" y="1733"/>
                      </a:cubicBezTo>
                      <a:cubicBezTo>
                        <a:pt x="164" y="1722"/>
                        <a:pt x="162" y="1702"/>
                        <a:pt x="170" y="1692"/>
                      </a:cubicBezTo>
                      <a:cubicBezTo>
                        <a:pt x="173" y="1688"/>
                        <a:pt x="177" y="1685"/>
                        <a:pt x="181" y="1684"/>
                      </a:cubicBezTo>
                      <a:cubicBezTo>
                        <a:pt x="188" y="1686"/>
                        <a:pt x="197" y="1688"/>
                        <a:pt x="206" y="1689"/>
                      </a:cubicBezTo>
                      <a:cubicBezTo>
                        <a:pt x="206" y="1693"/>
                        <a:pt x="207" y="1696"/>
                        <a:pt x="208" y="1700"/>
                      </a:cubicBezTo>
                      <a:cubicBezTo>
                        <a:pt x="197" y="1693"/>
                        <a:pt x="181" y="1696"/>
                        <a:pt x="176" y="1706"/>
                      </a:cubicBezTo>
                      <a:cubicBezTo>
                        <a:pt x="171" y="1716"/>
                        <a:pt x="175" y="1730"/>
                        <a:pt x="187" y="1735"/>
                      </a:cubicBezTo>
                      <a:cubicBezTo>
                        <a:pt x="194" y="1738"/>
                        <a:pt x="206" y="1734"/>
                        <a:pt x="203" y="1722"/>
                      </a:cubicBezTo>
                      <a:cubicBezTo>
                        <a:pt x="202" y="1715"/>
                        <a:pt x="192" y="1712"/>
                        <a:pt x="188" y="1718"/>
                      </a:cubicBezTo>
                      <a:cubicBezTo>
                        <a:pt x="187" y="1721"/>
                        <a:pt x="190" y="1723"/>
                        <a:pt x="191" y="1722"/>
                      </a:cubicBezTo>
                      <a:cubicBezTo>
                        <a:pt x="194" y="1719"/>
                        <a:pt x="198" y="1720"/>
                        <a:pt x="198" y="1724"/>
                      </a:cubicBezTo>
                      <a:cubicBezTo>
                        <a:pt x="198" y="1728"/>
                        <a:pt x="195" y="1732"/>
                        <a:pt x="190" y="1731"/>
                      </a:cubicBezTo>
                      <a:cubicBezTo>
                        <a:pt x="181" y="1728"/>
                        <a:pt x="177" y="1717"/>
                        <a:pt x="181" y="1710"/>
                      </a:cubicBezTo>
                      <a:cubicBezTo>
                        <a:pt x="185" y="1701"/>
                        <a:pt x="199" y="1701"/>
                        <a:pt x="207" y="1706"/>
                      </a:cubicBezTo>
                      <a:cubicBezTo>
                        <a:pt x="217" y="1713"/>
                        <a:pt x="218" y="1732"/>
                        <a:pt x="207" y="1741"/>
                      </a:cubicBezTo>
                      <a:moveTo>
                        <a:pt x="212" y="1638"/>
                      </a:moveTo>
                      <a:cubicBezTo>
                        <a:pt x="203" y="1632"/>
                        <a:pt x="199" y="1620"/>
                        <a:pt x="202" y="1610"/>
                      </a:cubicBezTo>
                      <a:cubicBezTo>
                        <a:pt x="208" y="1613"/>
                        <a:pt x="215" y="1617"/>
                        <a:pt x="222" y="1621"/>
                      </a:cubicBezTo>
                      <a:cubicBezTo>
                        <a:pt x="217" y="1626"/>
                        <a:pt x="214" y="1632"/>
                        <a:pt x="212" y="1638"/>
                      </a:cubicBezTo>
                      <a:moveTo>
                        <a:pt x="131" y="1497"/>
                      </a:moveTo>
                      <a:cubicBezTo>
                        <a:pt x="117" y="1439"/>
                        <a:pt x="128" y="1394"/>
                        <a:pt x="142" y="1339"/>
                      </a:cubicBezTo>
                      <a:cubicBezTo>
                        <a:pt x="149" y="1311"/>
                        <a:pt x="156" y="1274"/>
                        <a:pt x="151" y="1259"/>
                      </a:cubicBezTo>
                      <a:cubicBezTo>
                        <a:pt x="160" y="1254"/>
                        <a:pt x="173" y="1247"/>
                        <a:pt x="187" y="1239"/>
                      </a:cubicBezTo>
                      <a:cubicBezTo>
                        <a:pt x="203" y="1303"/>
                        <a:pt x="134" y="1399"/>
                        <a:pt x="153" y="1484"/>
                      </a:cubicBezTo>
                      <a:cubicBezTo>
                        <a:pt x="165" y="1538"/>
                        <a:pt x="223" y="1597"/>
                        <a:pt x="281" y="1598"/>
                      </a:cubicBezTo>
                      <a:cubicBezTo>
                        <a:pt x="277" y="1608"/>
                        <a:pt x="274" y="1619"/>
                        <a:pt x="271" y="1630"/>
                      </a:cubicBezTo>
                      <a:cubicBezTo>
                        <a:pt x="204" y="1617"/>
                        <a:pt x="144" y="1557"/>
                        <a:pt x="131" y="1497"/>
                      </a:cubicBezTo>
                      <a:moveTo>
                        <a:pt x="260" y="1686"/>
                      </a:moveTo>
                      <a:cubicBezTo>
                        <a:pt x="270" y="1660"/>
                        <a:pt x="291" y="1585"/>
                        <a:pt x="303" y="1548"/>
                      </a:cubicBezTo>
                      <a:cubicBezTo>
                        <a:pt x="315" y="1544"/>
                        <a:pt x="328" y="1523"/>
                        <a:pt x="335" y="1499"/>
                      </a:cubicBezTo>
                      <a:cubicBezTo>
                        <a:pt x="336" y="1499"/>
                        <a:pt x="338" y="1500"/>
                        <a:pt x="339" y="1500"/>
                      </a:cubicBezTo>
                      <a:cubicBezTo>
                        <a:pt x="324" y="1533"/>
                        <a:pt x="296" y="1623"/>
                        <a:pt x="283" y="1657"/>
                      </a:cubicBezTo>
                      <a:cubicBezTo>
                        <a:pt x="302" y="1652"/>
                        <a:pt x="369" y="1630"/>
                        <a:pt x="418" y="1614"/>
                      </a:cubicBezTo>
                      <a:cubicBezTo>
                        <a:pt x="425" y="1615"/>
                        <a:pt x="434" y="1614"/>
                        <a:pt x="442" y="1612"/>
                      </a:cubicBezTo>
                      <a:cubicBezTo>
                        <a:pt x="440" y="1616"/>
                        <a:pt x="437" y="1621"/>
                        <a:pt x="436" y="1624"/>
                      </a:cubicBezTo>
                      <a:cubicBezTo>
                        <a:pt x="433" y="1623"/>
                        <a:pt x="431" y="1623"/>
                        <a:pt x="428" y="1623"/>
                      </a:cubicBezTo>
                      <a:cubicBezTo>
                        <a:pt x="423" y="1629"/>
                        <a:pt x="418" y="1634"/>
                        <a:pt x="414" y="1639"/>
                      </a:cubicBezTo>
                      <a:cubicBezTo>
                        <a:pt x="356" y="1657"/>
                        <a:pt x="282" y="1678"/>
                        <a:pt x="260" y="1686"/>
                      </a:cubicBezTo>
                      <a:moveTo>
                        <a:pt x="452" y="1838"/>
                      </a:moveTo>
                      <a:cubicBezTo>
                        <a:pt x="437" y="1833"/>
                        <a:pt x="427" y="1823"/>
                        <a:pt x="423" y="1809"/>
                      </a:cubicBezTo>
                      <a:cubicBezTo>
                        <a:pt x="428" y="1806"/>
                        <a:pt x="433" y="1802"/>
                        <a:pt x="437" y="1798"/>
                      </a:cubicBezTo>
                      <a:cubicBezTo>
                        <a:pt x="442" y="1809"/>
                        <a:pt x="451" y="1817"/>
                        <a:pt x="463" y="1820"/>
                      </a:cubicBezTo>
                      <a:cubicBezTo>
                        <a:pt x="461" y="1825"/>
                        <a:pt x="456" y="1831"/>
                        <a:pt x="452" y="1838"/>
                      </a:cubicBezTo>
                      <a:moveTo>
                        <a:pt x="466" y="1815"/>
                      </a:moveTo>
                      <a:cubicBezTo>
                        <a:pt x="463" y="1814"/>
                        <a:pt x="461" y="1813"/>
                        <a:pt x="458" y="1811"/>
                      </a:cubicBezTo>
                      <a:cubicBezTo>
                        <a:pt x="467" y="1799"/>
                        <a:pt x="467" y="1799"/>
                        <a:pt x="467" y="1799"/>
                      </a:cubicBezTo>
                      <a:cubicBezTo>
                        <a:pt x="469" y="1804"/>
                        <a:pt x="469" y="1809"/>
                        <a:pt x="466" y="1815"/>
                      </a:cubicBezTo>
                      <a:moveTo>
                        <a:pt x="466" y="1798"/>
                      </a:moveTo>
                      <a:cubicBezTo>
                        <a:pt x="457" y="1811"/>
                        <a:pt x="457" y="1811"/>
                        <a:pt x="457" y="1811"/>
                      </a:cubicBezTo>
                      <a:cubicBezTo>
                        <a:pt x="455" y="1810"/>
                        <a:pt x="454" y="1809"/>
                        <a:pt x="453" y="1808"/>
                      </a:cubicBezTo>
                      <a:cubicBezTo>
                        <a:pt x="464" y="1794"/>
                        <a:pt x="464" y="1794"/>
                        <a:pt x="464" y="1794"/>
                      </a:cubicBezTo>
                      <a:cubicBezTo>
                        <a:pt x="465" y="1795"/>
                        <a:pt x="466" y="1796"/>
                        <a:pt x="466" y="1798"/>
                      </a:cubicBezTo>
                      <a:moveTo>
                        <a:pt x="461" y="1791"/>
                      </a:moveTo>
                      <a:cubicBezTo>
                        <a:pt x="462" y="1791"/>
                        <a:pt x="462" y="1792"/>
                        <a:pt x="463" y="1792"/>
                      </a:cubicBezTo>
                      <a:cubicBezTo>
                        <a:pt x="452" y="1807"/>
                        <a:pt x="452" y="1807"/>
                        <a:pt x="452" y="1807"/>
                      </a:cubicBezTo>
                      <a:cubicBezTo>
                        <a:pt x="451" y="1806"/>
                        <a:pt x="450" y="1806"/>
                        <a:pt x="448" y="1805"/>
                      </a:cubicBezTo>
                      <a:cubicBezTo>
                        <a:pt x="460" y="1789"/>
                        <a:pt x="460" y="1789"/>
                        <a:pt x="460" y="1789"/>
                      </a:cubicBezTo>
                      <a:cubicBezTo>
                        <a:pt x="461" y="1791"/>
                        <a:pt x="461" y="1791"/>
                        <a:pt x="461" y="1791"/>
                      </a:cubicBezTo>
                      <a:moveTo>
                        <a:pt x="459" y="1788"/>
                      </a:moveTo>
                      <a:cubicBezTo>
                        <a:pt x="447" y="1803"/>
                        <a:pt x="447" y="1803"/>
                        <a:pt x="447" y="1803"/>
                      </a:cubicBezTo>
                      <a:cubicBezTo>
                        <a:pt x="446" y="1802"/>
                        <a:pt x="445" y="1801"/>
                        <a:pt x="444" y="1800"/>
                      </a:cubicBezTo>
                      <a:cubicBezTo>
                        <a:pt x="455" y="1785"/>
                        <a:pt x="455" y="1785"/>
                        <a:pt x="455" y="1785"/>
                      </a:cubicBezTo>
                      <a:cubicBezTo>
                        <a:pt x="459" y="1788"/>
                        <a:pt x="459" y="1788"/>
                        <a:pt x="459" y="1788"/>
                      </a:cubicBezTo>
                      <a:moveTo>
                        <a:pt x="450" y="1780"/>
                      </a:moveTo>
                      <a:cubicBezTo>
                        <a:pt x="454" y="1784"/>
                        <a:pt x="454" y="1784"/>
                        <a:pt x="454" y="1784"/>
                      </a:cubicBezTo>
                      <a:cubicBezTo>
                        <a:pt x="443" y="1799"/>
                        <a:pt x="443" y="1799"/>
                        <a:pt x="443" y="1799"/>
                      </a:cubicBezTo>
                      <a:cubicBezTo>
                        <a:pt x="442" y="1798"/>
                        <a:pt x="441" y="1796"/>
                        <a:pt x="440" y="1795"/>
                      </a:cubicBezTo>
                      <a:cubicBezTo>
                        <a:pt x="444" y="1790"/>
                        <a:pt x="447" y="1785"/>
                        <a:pt x="450" y="1780"/>
                      </a:cubicBezTo>
                      <a:moveTo>
                        <a:pt x="446" y="1776"/>
                      </a:moveTo>
                      <a:cubicBezTo>
                        <a:pt x="425" y="1820"/>
                        <a:pt x="363" y="1822"/>
                        <a:pt x="326" y="1789"/>
                      </a:cubicBezTo>
                      <a:cubicBezTo>
                        <a:pt x="297" y="1763"/>
                        <a:pt x="287" y="1718"/>
                        <a:pt x="302" y="1681"/>
                      </a:cubicBezTo>
                      <a:cubicBezTo>
                        <a:pt x="306" y="1680"/>
                        <a:pt x="310" y="1678"/>
                        <a:pt x="315" y="1677"/>
                      </a:cubicBezTo>
                      <a:cubicBezTo>
                        <a:pt x="301" y="1708"/>
                        <a:pt x="311" y="1754"/>
                        <a:pt x="338" y="1778"/>
                      </a:cubicBezTo>
                      <a:cubicBezTo>
                        <a:pt x="370" y="1807"/>
                        <a:pt x="420" y="1804"/>
                        <a:pt x="437" y="1767"/>
                      </a:cubicBezTo>
                      <a:cubicBezTo>
                        <a:pt x="440" y="1770"/>
                        <a:pt x="443" y="1773"/>
                        <a:pt x="446" y="1776"/>
                      </a:cubicBezTo>
                      <a:moveTo>
                        <a:pt x="415" y="1743"/>
                      </a:moveTo>
                      <a:cubicBezTo>
                        <a:pt x="418" y="1748"/>
                        <a:pt x="424" y="1755"/>
                        <a:pt x="431" y="1762"/>
                      </a:cubicBezTo>
                      <a:cubicBezTo>
                        <a:pt x="415" y="1795"/>
                        <a:pt x="370" y="1797"/>
                        <a:pt x="340" y="1771"/>
                      </a:cubicBezTo>
                      <a:cubicBezTo>
                        <a:pt x="313" y="1747"/>
                        <a:pt x="308" y="1702"/>
                        <a:pt x="324" y="1674"/>
                      </a:cubicBezTo>
                      <a:cubicBezTo>
                        <a:pt x="345" y="1667"/>
                        <a:pt x="368" y="1660"/>
                        <a:pt x="389" y="1653"/>
                      </a:cubicBezTo>
                      <a:cubicBezTo>
                        <a:pt x="392" y="1654"/>
                        <a:pt x="394" y="1655"/>
                        <a:pt x="397" y="1656"/>
                      </a:cubicBezTo>
                      <a:cubicBezTo>
                        <a:pt x="377" y="1676"/>
                        <a:pt x="359" y="1694"/>
                        <a:pt x="345" y="1712"/>
                      </a:cubicBezTo>
                      <a:cubicBezTo>
                        <a:pt x="322" y="1748"/>
                        <a:pt x="359" y="1772"/>
                        <a:pt x="383" y="1749"/>
                      </a:cubicBezTo>
                      <a:cubicBezTo>
                        <a:pt x="389" y="1743"/>
                        <a:pt x="397" y="1734"/>
                        <a:pt x="405" y="1724"/>
                      </a:cubicBezTo>
                      <a:cubicBezTo>
                        <a:pt x="407" y="1731"/>
                        <a:pt x="411" y="1738"/>
                        <a:pt x="415" y="1743"/>
                      </a:cubicBezTo>
                      <a:moveTo>
                        <a:pt x="355" y="1710"/>
                      </a:moveTo>
                      <a:cubicBezTo>
                        <a:pt x="358" y="1706"/>
                        <a:pt x="360" y="1703"/>
                        <a:pt x="363" y="1699"/>
                      </a:cubicBezTo>
                      <a:cubicBezTo>
                        <a:pt x="377" y="1706"/>
                        <a:pt x="388" y="1717"/>
                        <a:pt x="393" y="1730"/>
                      </a:cubicBezTo>
                      <a:cubicBezTo>
                        <a:pt x="390" y="1734"/>
                        <a:pt x="387" y="1737"/>
                        <a:pt x="384" y="1740"/>
                      </a:cubicBezTo>
                      <a:cubicBezTo>
                        <a:pt x="378" y="1729"/>
                        <a:pt x="368" y="1716"/>
                        <a:pt x="355" y="1710"/>
                      </a:cubicBezTo>
                      <a:moveTo>
                        <a:pt x="380" y="1743"/>
                      </a:moveTo>
                      <a:cubicBezTo>
                        <a:pt x="360" y="1762"/>
                        <a:pt x="333" y="1746"/>
                        <a:pt x="352" y="1714"/>
                      </a:cubicBezTo>
                      <a:cubicBezTo>
                        <a:pt x="365" y="1720"/>
                        <a:pt x="375" y="1731"/>
                        <a:pt x="380" y="1743"/>
                      </a:cubicBezTo>
                      <a:moveTo>
                        <a:pt x="367" y="1696"/>
                      </a:moveTo>
                      <a:cubicBezTo>
                        <a:pt x="370" y="1691"/>
                        <a:pt x="374" y="1687"/>
                        <a:pt x="378" y="1683"/>
                      </a:cubicBezTo>
                      <a:cubicBezTo>
                        <a:pt x="391" y="1689"/>
                        <a:pt x="402" y="1701"/>
                        <a:pt x="407" y="1713"/>
                      </a:cubicBezTo>
                      <a:cubicBezTo>
                        <a:pt x="403" y="1718"/>
                        <a:pt x="400" y="1723"/>
                        <a:pt x="396" y="1727"/>
                      </a:cubicBezTo>
                      <a:cubicBezTo>
                        <a:pt x="391" y="1715"/>
                        <a:pt x="380" y="1702"/>
                        <a:pt x="367" y="1696"/>
                      </a:cubicBezTo>
                      <a:moveTo>
                        <a:pt x="410" y="1710"/>
                      </a:moveTo>
                      <a:cubicBezTo>
                        <a:pt x="405" y="1698"/>
                        <a:pt x="395" y="1686"/>
                        <a:pt x="381" y="1680"/>
                      </a:cubicBezTo>
                      <a:cubicBezTo>
                        <a:pt x="384" y="1676"/>
                        <a:pt x="388" y="1673"/>
                        <a:pt x="391" y="1670"/>
                      </a:cubicBezTo>
                      <a:cubicBezTo>
                        <a:pt x="404" y="1674"/>
                        <a:pt x="415" y="1684"/>
                        <a:pt x="422" y="1695"/>
                      </a:cubicBezTo>
                      <a:cubicBezTo>
                        <a:pt x="418" y="1700"/>
                        <a:pt x="414" y="1705"/>
                        <a:pt x="410" y="1710"/>
                      </a:cubicBezTo>
                      <a:moveTo>
                        <a:pt x="424" y="1691"/>
                      </a:moveTo>
                      <a:cubicBezTo>
                        <a:pt x="418" y="1681"/>
                        <a:pt x="408" y="1670"/>
                        <a:pt x="395" y="1665"/>
                      </a:cubicBezTo>
                      <a:cubicBezTo>
                        <a:pt x="403" y="1658"/>
                        <a:pt x="410" y="1650"/>
                        <a:pt x="417" y="1643"/>
                      </a:cubicBezTo>
                      <a:cubicBezTo>
                        <a:pt x="430" y="1648"/>
                        <a:pt x="438" y="1656"/>
                        <a:pt x="443" y="1667"/>
                      </a:cubicBezTo>
                      <a:cubicBezTo>
                        <a:pt x="437" y="1675"/>
                        <a:pt x="431" y="1683"/>
                        <a:pt x="424" y="1691"/>
                      </a:cubicBezTo>
                      <a:moveTo>
                        <a:pt x="446" y="1663"/>
                      </a:moveTo>
                      <a:cubicBezTo>
                        <a:pt x="441" y="1653"/>
                        <a:pt x="433" y="1644"/>
                        <a:pt x="421" y="1639"/>
                      </a:cubicBezTo>
                      <a:cubicBezTo>
                        <a:pt x="424" y="1636"/>
                        <a:pt x="428" y="1632"/>
                        <a:pt x="431" y="1628"/>
                      </a:cubicBezTo>
                      <a:cubicBezTo>
                        <a:pt x="445" y="1632"/>
                        <a:pt x="452" y="1641"/>
                        <a:pt x="456" y="1652"/>
                      </a:cubicBezTo>
                      <a:cubicBezTo>
                        <a:pt x="453" y="1655"/>
                        <a:pt x="450" y="1659"/>
                        <a:pt x="446" y="1663"/>
                      </a:cubicBezTo>
                      <a:moveTo>
                        <a:pt x="476" y="1623"/>
                      </a:moveTo>
                      <a:cubicBezTo>
                        <a:pt x="470" y="1625"/>
                        <a:pt x="461" y="1634"/>
                        <a:pt x="457" y="1637"/>
                      </a:cubicBezTo>
                      <a:cubicBezTo>
                        <a:pt x="454" y="1634"/>
                        <a:pt x="445" y="1627"/>
                        <a:pt x="441" y="1625"/>
                      </a:cubicBezTo>
                      <a:cubicBezTo>
                        <a:pt x="444" y="1620"/>
                        <a:pt x="454" y="1607"/>
                        <a:pt x="456" y="1602"/>
                      </a:cubicBezTo>
                      <a:cubicBezTo>
                        <a:pt x="429" y="1567"/>
                        <a:pt x="435" y="1521"/>
                        <a:pt x="466" y="1495"/>
                      </a:cubicBezTo>
                      <a:cubicBezTo>
                        <a:pt x="468" y="1497"/>
                        <a:pt x="471" y="1499"/>
                        <a:pt x="473" y="1502"/>
                      </a:cubicBezTo>
                      <a:cubicBezTo>
                        <a:pt x="448" y="1524"/>
                        <a:pt x="446" y="1563"/>
                        <a:pt x="468" y="1592"/>
                      </a:cubicBezTo>
                      <a:cubicBezTo>
                        <a:pt x="488" y="1618"/>
                        <a:pt x="521" y="1624"/>
                        <a:pt x="548" y="1610"/>
                      </a:cubicBezTo>
                      <a:cubicBezTo>
                        <a:pt x="545" y="1616"/>
                        <a:pt x="543" y="1623"/>
                        <a:pt x="540" y="1629"/>
                      </a:cubicBezTo>
                      <a:cubicBezTo>
                        <a:pt x="518" y="1636"/>
                        <a:pt x="494" y="1634"/>
                        <a:pt x="476" y="1623"/>
                      </a:cubicBezTo>
                      <a:moveTo>
                        <a:pt x="532" y="1660"/>
                      </a:moveTo>
                      <a:cubicBezTo>
                        <a:pt x="544" y="1634"/>
                        <a:pt x="573" y="1562"/>
                        <a:pt x="594" y="1518"/>
                      </a:cubicBezTo>
                      <a:cubicBezTo>
                        <a:pt x="597" y="1517"/>
                        <a:pt x="601" y="1516"/>
                        <a:pt x="604" y="1515"/>
                      </a:cubicBezTo>
                      <a:cubicBezTo>
                        <a:pt x="589" y="1545"/>
                        <a:pt x="565" y="1608"/>
                        <a:pt x="550" y="1640"/>
                      </a:cubicBezTo>
                      <a:cubicBezTo>
                        <a:pt x="559" y="1638"/>
                        <a:pt x="591" y="1628"/>
                        <a:pt x="618" y="1620"/>
                      </a:cubicBezTo>
                      <a:cubicBezTo>
                        <a:pt x="620" y="1624"/>
                        <a:pt x="622" y="1628"/>
                        <a:pt x="625" y="1633"/>
                      </a:cubicBezTo>
                      <a:cubicBezTo>
                        <a:pt x="589" y="1643"/>
                        <a:pt x="545" y="1657"/>
                        <a:pt x="532" y="1660"/>
                      </a:cubicBezTo>
                      <a:moveTo>
                        <a:pt x="674" y="1775"/>
                      </a:moveTo>
                      <a:cubicBezTo>
                        <a:pt x="636" y="1803"/>
                        <a:pt x="585" y="1790"/>
                        <a:pt x="559" y="1754"/>
                      </a:cubicBezTo>
                      <a:cubicBezTo>
                        <a:pt x="536" y="1723"/>
                        <a:pt x="541" y="1682"/>
                        <a:pt x="566" y="1656"/>
                      </a:cubicBezTo>
                      <a:cubicBezTo>
                        <a:pt x="586" y="1651"/>
                        <a:pt x="609" y="1644"/>
                        <a:pt x="628" y="1638"/>
                      </a:cubicBezTo>
                      <a:cubicBezTo>
                        <a:pt x="646" y="1663"/>
                        <a:pt x="673" y="1680"/>
                        <a:pt x="704" y="1691"/>
                      </a:cubicBezTo>
                      <a:cubicBezTo>
                        <a:pt x="712" y="1721"/>
                        <a:pt x="700" y="1755"/>
                        <a:pt x="674" y="1775"/>
                      </a:cubicBezTo>
                      <a:moveTo>
                        <a:pt x="787" y="1809"/>
                      </a:moveTo>
                      <a:cubicBezTo>
                        <a:pt x="771" y="1797"/>
                        <a:pt x="738" y="1767"/>
                        <a:pt x="708" y="1739"/>
                      </a:cubicBezTo>
                      <a:cubicBezTo>
                        <a:pt x="710" y="1731"/>
                        <a:pt x="712" y="1723"/>
                        <a:pt x="713" y="1716"/>
                      </a:cubicBezTo>
                      <a:cubicBezTo>
                        <a:pt x="730" y="1731"/>
                        <a:pt x="749" y="1747"/>
                        <a:pt x="764" y="1759"/>
                      </a:cubicBezTo>
                      <a:cubicBezTo>
                        <a:pt x="764" y="1752"/>
                        <a:pt x="765" y="1726"/>
                        <a:pt x="766" y="1703"/>
                      </a:cubicBezTo>
                      <a:cubicBezTo>
                        <a:pt x="772" y="1703"/>
                        <a:pt x="779" y="1703"/>
                        <a:pt x="785" y="1703"/>
                      </a:cubicBezTo>
                      <a:cubicBezTo>
                        <a:pt x="786" y="1738"/>
                        <a:pt x="787" y="1797"/>
                        <a:pt x="787" y="1809"/>
                      </a:cubicBezTo>
                      <a:moveTo>
                        <a:pt x="750" y="1741"/>
                      </a:moveTo>
                      <a:cubicBezTo>
                        <a:pt x="749" y="1739"/>
                        <a:pt x="747" y="1738"/>
                        <a:pt x="745" y="1737"/>
                      </a:cubicBezTo>
                      <a:cubicBezTo>
                        <a:pt x="760" y="1732"/>
                        <a:pt x="760" y="1732"/>
                        <a:pt x="760" y="1732"/>
                      </a:cubicBezTo>
                      <a:cubicBezTo>
                        <a:pt x="760" y="1737"/>
                        <a:pt x="760" y="1737"/>
                        <a:pt x="760" y="1737"/>
                      </a:cubicBezTo>
                      <a:cubicBezTo>
                        <a:pt x="750" y="1741"/>
                        <a:pt x="750" y="1741"/>
                        <a:pt x="750" y="1741"/>
                      </a:cubicBezTo>
                      <a:moveTo>
                        <a:pt x="760" y="1739"/>
                      </a:moveTo>
                      <a:cubicBezTo>
                        <a:pt x="760" y="1743"/>
                        <a:pt x="760" y="1747"/>
                        <a:pt x="760" y="1748"/>
                      </a:cubicBezTo>
                      <a:cubicBezTo>
                        <a:pt x="757" y="1747"/>
                        <a:pt x="755" y="1744"/>
                        <a:pt x="752" y="1742"/>
                      </a:cubicBezTo>
                      <a:cubicBezTo>
                        <a:pt x="760" y="1739"/>
                        <a:pt x="760" y="1739"/>
                        <a:pt x="760" y="1739"/>
                      </a:cubicBezTo>
                      <a:moveTo>
                        <a:pt x="744" y="1735"/>
                      </a:moveTo>
                      <a:cubicBezTo>
                        <a:pt x="743" y="1734"/>
                        <a:pt x="741" y="1733"/>
                        <a:pt x="740" y="1732"/>
                      </a:cubicBezTo>
                      <a:cubicBezTo>
                        <a:pt x="760" y="1725"/>
                        <a:pt x="760" y="1725"/>
                        <a:pt x="760" y="1725"/>
                      </a:cubicBezTo>
                      <a:cubicBezTo>
                        <a:pt x="760" y="1730"/>
                        <a:pt x="760" y="1730"/>
                        <a:pt x="760" y="1730"/>
                      </a:cubicBezTo>
                      <a:cubicBezTo>
                        <a:pt x="744" y="1735"/>
                        <a:pt x="744" y="1735"/>
                        <a:pt x="744" y="1735"/>
                      </a:cubicBezTo>
                      <a:moveTo>
                        <a:pt x="738" y="1730"/>
                      </a:moveTo>
                      <a:cubicBezTo>
                        <a:pt x="737" y="1729"/>
                        <a:pt x="735" y="1728"/>
                        <a:pt x="734" y="1727"/>
                      </a:cubicBezTo>
                      <a:cubicBezTo>
                        <a:pt x="760" y="1718"/>
                        <a:pt x="760" y="1718"/>
                        <a:pt x="760" y="1718"/>
                      </a:cubicBezTo>
                      <a:cubicBezTo>
                        <a:pt x="760" y="1723"/>
                        <a:pt x="760" y="1723"/>
                        <a:pt x="760" y="1723"/>
                      </a:cubicBezTo>
                      <a:cubicBezTo>
                        <a:pt x="738" y="1730"/>
                        <a:pt x="738" y="1730"/>
                        <a:pt x="738" y="1730"/>
                      </a:cubicBezTo>
                      <a:moveTo>
                        <a:pt x="732" y="1725"/>
                      </a:moveTo>
                      <a:cubicBezTo>
                        <a:pt x="731" y="1724"/>
                        <a:pt x="729" y="1723"/>
                        <a:pt x="728" y="1721"/>
                      </a:cubicBezTo>
                      <a:cubicBezTo>
                        <a:pt x="761" y="1710"/>
                        <a:pt x="761" y="1710"/>
                        <a:pt x="761" y="1710"/>
                      </a:cubicBezTo>
                      <a:cubicBezTo>
                        <a:pt x="760" y="1716"/>
                        <a:pt x="760" y="1716"/>
                        <a:pt x="760" y="1716"/>
                      </a:cubicBezTo>
                      <a:cubicBezTo>
                        <a:pt x="732" y="1725"/>
                        <a:pt x="732" y="1725"/>
                        <a:pt x="732" y="1725"/>
                      </a:cubicBezTo>
                      <a:moveTo>
                        <a:pt x="726" y="1720"/>
                      </a:moveTo>
                      <a:cubicBezTo>
                        <a:pt x="725" y="1719"/>
                        <a:pt x="724" y="1717"/>
                        <a:pt x="722" y="1716"/>
                      </a:cubicBezTo>
                      <a:cubicBezTo>
                        <a:pt x="761" y="1703"/>
                        <a:pt x="761" y="1703"/>
                        <a:pt x="761" y="1703"/>
                      </a:cubicBezTo>
                      <a:cubicBezTo>
                        <a:pt x="761" y="1708"/>
                        <a:pt x="761" y="1708"/>
                        <a:pt x="761" y="1708"/>
                      </a:cubicBezTo>
                      <a:cubicBezTo>
                        <a:pt x="726" y="1720"/>
                        <a:pt x="726" y="1720"/>
                        <a:pt x="726" y="1720"/>
                      </a:cubicBezTo>
                      <a:moveTo>
                        <a:pt x="721" y="1715"/>
                      </a:moveTo>
                      <a:cubicBezTo>
                        <a:pt x="717" y="1711"/>
                        <a:pt x="717" y="1711"/>
                        <a:pt x="717" y="1711"/>
                      </a:cubicBezTo>
                      <a:cubicBezTo>
                        <a:pt x="748" y="1701"/>
                        <a:pt x="748" y="1701"/>
                        <a:pt x="748" y="1701"/>
                      </a:cubicBezTo>
                      <a:cubicBezTo>
                        <a:pt x="751" y="1701"/>
                        <a:pt x="755" y="1702"/>
                        <a:pt x="758" y="1702"/>
                      </a:cubicBezTo>
                      <a:cubicBezTo>
                        <a:pt x="721" y="1715"/>
                        <a:pt x="721" y="1715"/>
                        <a:pt x="721" y="1715"/>
                      </a:cubicBezTo>
                      <a:moveTo>
                        <a:pt x="716" y="1710"/>
                      </a:moveTo>
                      <a:cubicBezTo>
                        <a:pt x="713" y="1707"/>
                        <a:pt x="713" y="1707"/>
                        <a:pt x="713" y="1707"/>
                      </a:cubicBezTo>
                      <a:cubicBezTo>
                        <a:pt x="713" y="1707"/>
                        <a:pt x="713" y="1706"/>
                        <a:pt x="713" y="1705"/>
                      </a:cubicBezTo>
                      <a:cubicBezTo>
                        <a:pt x="733" y="1699"/>
                        <a:pt x="733" y="1699"/>
                        <a:pt x="733" y="1699"/>
                      </a:cubicBezTo>
                      <a:cubicBezTo>
                        <a:pt x="736" y="1699"/>
                        <a:pt x="740" y="1700"/>
                        <a:pt x="744" y="1700"/>
                      </a:cubicBezTo>
                      <a:cubicBezTo>
                        <a:pt x="716" y="1710"/>
                        <a:pt x="716" y="1710"/>
                        <a:pt x="716" y="1710"/>
                      </a:cubicBezTo>
                      <a:moveTo>
                        <a:pt x="713" y="1704"/>
                      </a:moveTo>
                      <a:cubicBezTo>
                        <a:pt x="712" y="1700"/>
                        <a:pt x="712" y="1697"/>
                        <a:pt x="711" y="1693"/>
                      </a:cubicBezTo>
                      <a:cubicBezTo>
                        <a:pt x="717" y="1695"/>
                        <a:pt x="723" y="1697"/>
                        <a:pt x="729" y="1698"/>
                      </a:cubicBezTo>
                      <a:cubicBezTo>
                        <a:pt x="713" y="1704"/>
                        <a:pt x="713" y="1704"/>
                        <a:pt x="713" y="1704"/>
                      </a:cubicBezTo>
                      <a:moveTo>
                        <a:pt x="818" y="1717"/>
                      </a:moveTo>
                      <a:cubicBezTo>
                        <a:pt x="817" y="1711"/>
                        <a:pt x="817" y="1705"/>
                        <a:pt x="817" y="1700"/>
                      </a:cubicBezTo>
                      <a:cubicBezTo>
                        <a:pt x="834" y="1713"/>
                        <a:pt x="849" y="1725"/>
                        <a:pt x="861" y="1732"/>
                      </a:cubicBezTo>
                      <a:cubicBezTo>
                        <a:pt x="860" y="1729"/>
                        <a:pt x="859" y="1711"/>
                        <a:pt x="857" y="1688"/>
                      </a:cubicBezTo>
                      <a:cubicBezTo>
                        <a:pt x="861" y="1687"/>
                        <a:pt x="864" y="1685"/>
                        <a:pt x="868" y="1684"/>
                      </a:cubicBezTo>
                      <a:cubicBezTo>
                        <a:pt x="871" y="1717"/>
                        <a:pt x="874" y="1748"/>
                        <a:pt x="877" y="1762"/>
                      </a:cubicBezTo>
                      <a:cubicBezTo>
                        <a:pt x="864" y="1753"/>
                        <a:pt x="841" y="1735"/>
                        <a:pt x="818" y="1717"/>
                      </a:cubicBezTo>
                      <a:moveTo>
                        <a:pt x="844" y="1713"/>
                      </a:moveTo>
                      <a:cubicBezTo>
                        <a:pt x="840" y="1709"/>
                        <a:pt x="840" y="1709"/>
                        <a:pt x="840" y="1709"/>
                      </a:cubicBezTo>
                      <a:cubicBezTo>
                        <a:pt x="853" y="1705"/>
                        <a:pt x="853" y="1705"/>
                        <a:pt x="853" y="1705"/>
                      </a:cubicBezTo>
                      <a:cubicBezTo>
                        <a:pt x="853" y="1706"/>
                        <a:pt x="853" y="1708"/>
                        <a:pt x="853" y="1710"/>
                      </a:cubicBezTo>
                      <a:cubicBezTo>
                        <a:pt x="844" y="1713"/>
                        <a:pt x="844" y="1713"/>
                        <a:pt x="844" y="1713"/>
                      </a:cubicBezTo>
                      <a:moveTo>
                        <a:pt x="853" y="1711"/>
                      </a:moveTo>
                      <a:cubicBezTo>
                        <a:pt x="854" y="1715"/>
                        <a:pt x="854" y="1718"/>
                        <a:pt x="854" y="1720"/>
                      </a:cubicBezTo>
                      <a:cubicBezTo>
                        <a:pt x="852" y="1718"/>
                        <a:pt x="849" y="1716"/>
                        <a:pt x="846" y="1714"/>
                      </a:cubicBezTo>
                      <a:cubicBezTo>
                        <a:pt x="853" y="1711"/>
                        <a:pt x="853" y="1711"/>
                        <a:pt x="853" y="1711"/>
                      </a:cubicBezTo>
                      <a:moveTo>
                        <a:pt x="838" y="1708"/>
                      </a:moveTo>
                      <a:cubicBezTo>
                        <a:pt x="833" y="1704"/>
                        <a:pt x="833" y="1704"/>
                        <a:pt x="833" y="1704"/>
                      </a:cubicBezTo>
                      <a:cubicBezTo>
                        <a:pt x="852" y="1698"/>
                        <a:pt x="852" y="1698"/>
                        <a:pt x="852" y="1698"/>
                      </a:cubicBezTo>
                      <a:cubicBezTo>
                        <a:pt x="853" y="1703"/>
                        <a:pt x="853" y="1703"/>
                        <a:pt x="853" y="1703"/>
                      </a:cubicBezTo>
                      <a:cubicBezTo>
                        <a:pt x="838" y="1708"/>
                        <a:pt x="838" y="1708"/>
                        <a:pt x="838" y="1708"/>
                      </a:cubicBezTo>
                      <a:moveTo>
                        <a:pt x="831" y="1703"/>
                      </a:moveTo>
                      <a:cubicBezTo>
                        <a:pt x="825" y="1698"/>
                        <a:pt x="825" y="1698"/>
                        <a:pt x="825" y="1698"/>
                      </a:cubicBezTo>
                      <a:cubicBezTo>
                        <a:pt x="834" y="1696"/>
                        <a:pt x="843" y="1693"/>
                        <a:pt x="851" y="1690"/>
                      </a:cubicBezTo>
                      <a:cubicBezTo>
                        <a:pt x="852" y="1692"/>
                        <a:pt x="852" y="1694"/>
                        <a:pt x="852" y="1696"/>
                      </a:cubicBezTo>
                      <a:cubicBezTo>
                        <a:pt x="831" y="1703"/>
                        <a:pt x="831" y="1703"/>
                        <a:pt x="831" y="1703"/>
                      </a:cubicBezTo>
                      <a:moveTo>
                        <a:pt x="908" y="1816"/>
                      </a:moveTo>
                      <a:cubicBezTo>
                        <a:pt x="890" y="1804"/>
                        <a:pt x="852" y="1776"/>
                        <a:pt x="818" y="1751"/>
                      </a:cubicBezTo>
                      <a:cubicBezTo>
                        <a:pt x="818" y="1742"/>
                        <a:pt x="818" y="1733"/>
                        <a:pt x="818" y="1724"/>
                      </a:cubicBezTo>
                      <a:cubicBezTo>
                        <a:pt x="841" y="1742"/>
                        <a:pt x="866" y="1761"/>
                        <a:pt x="884" y="1773"/>
                      </a:cubicBezTo>
                      <a:cubicBezTo>
                        <a:pt x="884" y="1767"/>
                        <a:pt x="878" y="1720"/>
                        <a:pt x="874" y="1681"/>
                      </a:cubicBezTo>
                      <a:cubicBezTo>
                        <a:pt x="879" y="1678"/>
                        <a:pt x="884" y="1676"/>
                        <a:pt x="889" y="1673"/>
                      </a:cubicBezTo>
                      <a:cubicBezTo>
                        <a:pt x="895" y="1723"/>
                        <a:pt x="904" y="1793"/>
                        <a:pt x="908" y="1816"/>
                      </a:cubicBezTo>
                      <a:moveTo>
                        <a:pt x="943" y="1637"/>
                      </a:moveTo>
                      <a:cubicBezTo>
                        <a:pt x="945" y="1635"/>
                        <a:pt x="947" y="1633"/>
                        <a:pt x="949" y="1632"/>
                      </a:cubicBezTo>
                      <a:cubicBezTo>
                        <a:pt x="956" y="1649"/>
                        <a:pt x="985" y="1650"/>
                        <a:pt x="995" y="1633"/>
                      </a:cubicBezTo>
                      <a:cubicBezTo>
                        <a:pt x="1003" y="1641"/>
                        <a:pt x="1003" y="1641"/>
                        <a:pt x="1003" y="1641"/>
                      </a:cubicBezTo>
                      <a:cubicBezTo>
                        <a:pt x="995" y="1667"/>
                        <a:pt x="967" y="1671"/>
                        <a:pt x="947" y="1661"/>
                      </a:cubicBezTo>
                      <a:cubicBezTo>
                        <a:pt x="943" y="1637"/>
                        <a:pt x="943" y="1637"/>
                        <a:pt x="943" y="1637"/>
                      </a:cubicBezTo>
                      <a:moveTo>
                        <a:pt x="991" y="1629"/>
                      </a:moveTo>
                      <a:cubicBezTo>
                        <a:pt x="982" y="1641"/>
                        <a:pt x="961" y="1639"/>
                        <a:pt x="955" y="1627"/>
                      </a:cubicBezTo>
                      <a:cubicBezTo>
                        <a:pt x="962" y="1622"/>
                        <a:pt x="968" y="1617"/>
                        <a:pt x="974" y="1613"/>
                      </a:cubicBezTo>
                      <a:cubicBezTo>
                        <a:pt x="991" y="1629"/>
                        <a:pt x="991" y="1629"/>
                        <a:pt x="991" y="1629"/>
                      </a:cubicBezTo>
                      <a:moveTo>
                        <a:pt x="979" y="1609"/>
                      </a:moveTo>
                      <a:cubicBezTo>
                        <a:pt x="982" y="1606"/>
                        <a:pt x="986" y="1604"/>
                        <a:pt x="989" y="1601"/>
                      </a:cubicBezTo>
                      <a:cubicBezTo>
                        <a:pt x="990" y="1620"/>
                        <a:pt x="990" y="1620"/>
                        <a:pt x="990" y="1620"/>
                      </a:cubicBezTo>
                      <a:cubicBezTo>
                        <a:pt x="979" y="1609"/>
                        <a:pt x="979" y="1609"/>
                        <a:pt x="979" y="1609"/>
                      </a:cubicBezTo>
                      <a:moveTo>
                        <a:pt x="992" y="1598"/>
                      </a:moveTo>
                      <a:cubicBezTo>
                        <a:pt x="995" y="1597"/>
                        <a:pt x="997" y="1595"/>
                        <a:pt x="999" y="1593"/>
                      </a:cubicBezTo>
                      <a:cubicBezTo>
                        <a:pt x="1000" y="1630"/>
                        <a:pt x="1000" y="1630"/>
                        <a:pt x="1000" y="1630"/>
                      </a:cubicBezTo>
                      <a:cubicBezTo>
                        <a:pt x="993" y="1623"/>
                        <a:pt x="993" y="1623"/>
                        <a:pt x="993" y="1623"/>
                      </a:cubicBezTo>
                      <a:cubicBezTo>
                        <a:pt x="992" y="1598"/>
                        <a:pt x="992" y="1598"/>
                        <a:pt x="992" y="1598"/>
                      </a:cubicBezTo>
                      <a:moveTo>
                        <a:pt x="1002" y="1591"/>
                      </a:moveTo>
                      <a:cubicBezTo>
                        <a:pt x="1004" y="1589"/>
                        <a:pt x="1006" y="1587"/>
                        <a:pt x="1008" y="1585"/>
                      </a:cubicBezTo>
                      <a:cubicBezTo>
                        <a:pt x="1010" y="1640"/>
                        <a:pt x="1010" y="1640"/>
                        <a:pt x="1010" y="1640"/>
                      </a:cubicBezTo>
                      <a:cubicBezTo>
                        <a:pt x="1003" y="1633"/>
                        <a:pt x="1003" y="1633"/>
                        <a:pt x="1003" y="1633"/>
                      </a:cubicBezTo>
                      <a:cubicBezTo>
                        <a:pt x="1002" y="1591"/>
                        <a:pt x="1002" y="1591"/>
                        <a:pt x="1002" y="1591"/>
                      </a:cubicBezTo>
                      <a:moveTo>
                        <a:pt x="948" y="1668"/>
                      </a:moveTo>
                      <a:cubicBezTo>
                        <a:pt x="970" y="1680"/>
                        <a:pt x="1001" y="1677"/>
                        <a:pt x="1009" y="1647"/>
                      </a:cubicBezTo>
                      <a:cubicBezTo>
                        <a:pt x="1015" y="1652"/>
                        <a:pt x="1015" y="1652"/>
                        <a:pt x="1015" y="1652"/>
                      </a:cubicBezTo>
                      <a:cubicBezTo>
                        <a:pt x="1006" y="1690"/>
                        <a:pt x="976" y="1699"/>
                        <a:pt x="952" y="1688"/>
                      </a:cubicBezTo>
                      <a:cubicBezTo>
                        <a:pt x="948" y="1668"/>
                        <a:pt x="948" y="1668"/>
                        <a:pt x="948" y="1668"/>
                      </a:cubicBezTo>
                      <a:moveTo>
                        <a:pt x="1011" y="1583"/>
                      </a:moveTo>
                      <a:cubicBezTo>
                        <a:pt x="1013" y="1581"/>
                        <a:pt x="1016" y="1580"/>
                        <a:pt x="1018" y="1578"/>
                      </a:cubicBezTo>
                      <a:cubicBezTo>
                        <a:pt x="1020" y="1650"/>
                        <a:pt x="1020" y="1650"/>
                        <a:pt x="1020" y="1650"/>
                      </a:cubicBezTo>
                      <a:cubicBezTo>
                        <a:pt x="1018" y="1648"/>
                        <a:pt x="1015" y="1645"/>
                        <a:pt x="1013" y="1643"/>
                      </a:cubicBezTo>
                      <a:cubicBezTo>
                        <a:pt x="1011" y="1583"/>
                        <a:pt x="1011" y="1583"/>
                        <a:pt x="1011" y="1583"/>
                      </a:cubicBezTo>
                      <a:moveTo>
                        <a:pt x="953" y="1695"/>
                      </a:moveTo>
                      <a:cubicBezTo>
                        <a:pt x="979" y="1704"/>
                        <a:pt x="1011" y="1693"/>
                        <a:pt x="1020" y="1658"/>
                      </a:cubicBezTo>
                      <a:cubicBezTo>
                        <a:pt x="1024" y="1661"/>
                        <a:pt x="1027" y="1664"/>
                        <a:pt x="1030" y="1667"/>
                      </a:cubicBezTo>
                      <a:cubicBezTo>
                        <a:pt x="1027" y="1674"/>
                        <a:pt x="1026" y="1682"/>
                        <a:pt x="1024" y="1689"/>
                      </a:cubicBezTo>
                      <a:cubicBezTo>
                        <a:pt x="1008" y="1718"/>
                        <a:pt x="980" y="1726"/>
                        <a:pt x="956" y="1712"/>
                      </a:cubicBezTo>
                      <a:cubicBezTo>
                        <a:pt x="953" y="1695"/>
                        <a:pt x="953" y="1695"/>
                        <a:pt x="953" y="1695"/>
                      </a:cubicBezTo>
                      <a:moveTo>
                        <a:pt x="1192" y="1539"/>
                      </a:moveTo>
                      <a:cubicBezTo>
                        <a:pt x="1186" y="1540"/>
                        <a:pt x="1180" y="1541"/>
                        <a:pt x="1174" y="1543"/>
                      </a:cubicBezTo>
                      <a:cubicBezTo>
                        <a:pt x="1164" y="1534"/>
                        <a:pt x="1155" y="1522"/>
                        <a:pt x="1150" y="1510"/>
                      </a:cubicBezTo>
                      <a:cubicBezTo>
                        <a:pt x="1162" y="1508"/>
                        <a:pt x="1173" y="1508"/>
                        <a:pt x="1182" y="1509"/>
                      </a:cubicBezTo>
                      <a:cubicBezTo>
                        <a:pt x="1184" y="1519"/>
                        <a:pt x="1188" y="1530"/>
                        <a:pt x="1192" y="1539"/>
                      </a:cubicBezTo>
                      <a:moveTo>
                        <a:pt x="1188" y="1510"/>
                      </a:moveTo>
                      <a:cubicBezTo>
                        <a:pt x="1193" y="1511"/>
                        <a:pt x="1198" y="1512"/>
                        <a:pt x="1203" y="1514"/>
                      </a:cubicBezTo>
                      <a:cubicBezTo>
                        <a:pt x="1205" y="1522"/>
                        <a:pt x="1208" y="1530"/>
                        <a:pt x="1212" y="1536"/>
                      </a:cubicBezTo>
                      <a:cubicBezTo>
                        <a:pt x="1207" y="1537"/>
                        <a:pt x="1202" y="1537"/>
                        <a:pt x="1197" y="1538"/>
                      </a:cubicBezTo>
                      <a:cubicBezTo>
                        <a:pt x="1193" y="1529"/>
                        <a:pt x="1189" y="1519"/>
                        <a:pt x="1188" y="1510"/>
                      </a:cubicBezTo>
                      <a:moveTo>
                        <a:pt x="1168" y="1545"/>
                      </a:moveTo>
                      <a:cubicBezTo>
                        <a:pt x="1162" y="1546"/>
                        <a:pt x="1157" y="1548"/>
                        <a:pt x="1151" y="1550"/>
                      </a:cubicBezTo>
                      <a:cubicBezTo>
                        <a:pt x="1142" y="1540"/>
                        <a:pt x="1134" y="1527"/>
                        <a:pt x="1130" y="1515"/>
                      </a:cubicBezTo>
                      <a:cubicBezTo>
                        <a:pt x="1135" y="1513"/>
                        <a:pt x="1140" y="1512"/>
                        <a:pt x="1144" y="1511"/>
                      </a:cubicBezTo>
                      <a:cubicBezTo>
                        <a:pt x="1149" y="1523"/>
                        <a:pt x="1158" y="1536"/>
                        <a:pt x="1168" y="1545"/>
                      </a:cubicBezTo>
                      <a:moveTo>
                        <a:pt x="1147" y="1552"/>
                      </a:moveTo>
                      <a:cubicBezTo>
                        <a:pt x="1141" y="1554"/>
                        <a:pt x="1136" y="1557"/>
                        <a:pt x="1131" y="1559"/>
                      </a:cubicBezTo>
                      <a:cubicBezTo>
                        <a:pt x="1122" y="1549"/>
                        <a:pt x="1114" y="1534"/>
                        <a:pt x="1111" y="1521"/>
                      </a:cubicBezTo>
                      <a:cubicBezTo>
                        <a:pt x="1115" y="1519"/>
                        <a:pt x="1120" y="1518"/>
                        <a:pt x="1125" y="1516"/>
                      </a:cubicBezTo>
                      <a:cubicBezTo>
                        <a:pt x="1129" y="1529"/>
                        <a:pt x="1137" y="1542"/>
                        <a:pt x="1147" y="1552"/>
                      </a:cubicBezTo>
                      <a:moveTo>
                        <a:pt x="1127" y="1561"/>
                      </a:moveTo>
                      <a:cubicBezTo>
                        <a:pt x="1123" y="1563"/>
                        <a:pt x="1119" y="1566"/>
                        <a:pt x="1115" y="1568"/>
                      </a:cubicBezTo>
                      <a:cubicBezTo>
                        <a:pt x="1106" y="1558"/>
                        <a:pt x="1097" y="1543"/>
                        <a:pt x="1092" y="1529"/>
                      </a:cubicBezTo>
                      <a:cubicBezTo>
                        <a:pt x="1097" y="1527"/>
                        <a:pt x="1101" y="1525"/>
                        <a:pt x="1106" y="1523"/>
                      </a:cubicBezTo>
                      <a:cubicBezTo>
                        <a:pt x="1109" y="1537"/>
                        <a:pt x="1118" y="1551"/>
                        <a:pt x="1127" y="1561"/>
                      </a:cubicBezTo>
                      <a:moveTo>
                        <a:pt x="1110" y="1571"/>
                      </a:moveTo>
                      <a:cubicBezTo>
                        <a:pt x="1107" y="1573"/>
                        <a:pt x="1104" y="1575"/>
                        <a:pt x="1101" y="1577"/>
                      </a:cubicBezTo>
                      <a:cubicBezTo>
                        <a:pt x="1090" y="1566"/>
                        <a:pt x="1079" y="1555"/>
                        <a:pt x="1067" y="1543"/>
                      </a:cubicBezTo>
                      <a:cubicBezTo>
                        <a:pt x="1073" y="1540"/>
                        <a:pt x="1079" y="1536"/>
                        <a:pt x="1086" y="1533"/>
                      </a:cubicBezTo>
                      <a:cubicBezTo>
                        <a:pt x="1091" y="1547"/>
                        <a:pt x="1101" y="1561"/>
                        <a:pt x="1110" y="1571"/>
                      </a:cubicBezTo>
                      <a:moveTo>
                        <a:pt x="1096" y="1581"/>
                      </a:moveTo>
                      <a:cubicBezTo>
                        <a:pt x="1085" y="1588"/>
                        <a:pt x="1076" y="1597"/>
                        <a:pt x="1067" y="1607"/>
                      </a:cubicBezTo>
                      <a:cubicBezTo>
                        <a:pt x="1055" y="1595"/>
                        <a:pt x="1043" y="1582"/>
                        <a:pt x="1029" y="1569"/>
                      </a:cubicBezTo>
                      <a:cubicBezTo>
                        <a:pt x="1039" y="1562"/>
                        <a:pt x="1050" y="1554"/>
                        <a:pt x="1061" y="1547"/>
                      </a:cubicBezTo>
                      <a:cubicBezTo>
                        <a:pt x="1073" y="1558"/>
                        <a:pt x="1085" y="1570"/>
                        <a:pt x="1096" y="1581"/>
                      </a:cubicBezTo>
                      <a:moveTo>
                        <a:pt x="1063" y="1612"/>
                      </a:moveTo>
                      <a:cubicBezTo>
                        <a:pt x="1059" y="1616"/>
                        <a:pt x="1056" y="1620"/>
                        <a:pt x="1053" y="1625"/>
                      </a:cubicBezTo>
                      <a:cubicBezTo>
                        <a:pt x="1052" y="1601"/>
                        <a:pt x="1052" y="1601"/>
                        <a:pt x="1052" y="1601"/>
                      </a:cubicBezTo>
                      <a:cubicBezTo>
                        <a:pt x="1063" y="1612"/>
                        <a:pt x="1063" y="1612"/>
                        <a:pt x="1063" y="1612"/>
                      </a:cubicBezTo>
                      <a:moveTo>
                        <a:pt x="1050" y="1629"/>
                      </a:moveTo>
                      <a:cubicBezTo>
                        <a:pt x="1047" y="1633"/>
                        <a:pt x="1045" y="1636"/>
                        <a:pt x="1043" y="1640"/>
                      </a:cubicBezTo>
                      <a:cubicBezTo>
                        <a:pt x="1041" y="1591"/>
                        <a:pt x="1041" y="1591"/>
                        <a:pt x="1041" y="1591"/>
                      </a:cubicBezTo>
                      <a:cubicBezTo>
                        <a:pt x="1049" y="1598"/>
                        <a:pt x="1049" y="1598"/>
                        <a:pt x="1049" y="1598"/>
                      </a:cubicBezTo>
                      <a:cubicBezTo>
                        <a:pt x="1050" y="1629"/>
                        <a:pt x="1050" y="1629"/>
                        <a:pt x="1050" y="1629"/>
                      </a:cubicBezTo>
                      <a:moveTo>
                        <a:pt x="1040" y="1645"/>
                      </a:moveTo>
                      <a:cubicBezTo>
                        <a:pt x="1037" y="1650"/>
                        <a:pt x="1035" y="1655"/>
                        <a:pt x="1033" y="1659"/>
                      </a:cubicBezTo>
                      <a:cubicBezTo>
                        <a:pt x="1031" y="1580"/>
                        <a:pt x="1031" y="1580"/>
                        <a:pt x="1031" y="1580"/>
                      </a:cubicBezTo>
                      <a:cubicBezTo>
                        <a:pt x="1038" y="1587"/>
                        <a:pt x="1038" y="1587"/>
                        <a:pt x="1038" y="1587"/>
                      </a:cubicBezTo>
                      <a:cubicBezTo>
                        <a:pt x="1040" y="1645"/>
                        <a:pt x="1040" y="1645"/>
                        <a:pt x="1040" y="1645"/>
                      </a:cubicBezTo>
                      <a:moveTo>
                        <a:pt x="1030" y="1660"/>
                      </a:moveTo>
                      <a:cubicBezTo>
                        <a:pt x="1028" y="1657"/>
                        <a:pt x="1025" y="1655"/>
                        <a:pt x="1023" y="1653"/>
                      </a:cubicBezTo>
                      <a:cubicBezTo>
                        <a:pt x="1021" y="1576"/>
                        <a:pt x="1021" y="1576"/>
                        <a:pt x="1021" y="1576"/>
                      </a:cubicBezTo>
                      <a:cubicBezTo>
                        <a:pt x="1022" y="1575"/>
                        <a:pt x="1023" y="1574"/>
                        <a:pt x="1024" y="1573"/>
                      </a:cubicBezTo>
                      <a:cubicBezTo>
                        <a:pt x="1028" y="1577"/>
                        <a:pt x="1028" y="1577"/>
                        <a:pt x="1028" y="1577"/>
                      </a:cubicBezTo>
                      <a:cubicBezTo>
                        <a:pt x="1030" y="1660"/>
                        <a:pt x="1030" y="1660"/>
                        <a:pt x="1030" y="1660"/>
                      </a:cubicBezTo>
                      <a:moveTo>
                        <a:pt x="958" y="1722"/>
                      </a:moveTo>
                      <a:cubicBezTo>
                        <a:pt x="965" y="1725"/>
                        <a:pt x="973" y="1726"/>
                        <a:pt x="980" y="1725"/>
                      </a:cubicBezTo>
                      <a:cubicBezTo>
                        <a:pt x="982" y="1736"/>
                        <a:pt x="975" y="1749"/>
                        <a:pt x="962" y="1749"/>
                      </a:cubicBezTo>
                      <a:cubicBezTo>
                        <a:pt x="958" y="1722"/>
                        <a:pt x="958" y="1722"/>
                        <a:pt x="958" y="1722"/>
                      </a:cubicBezTo>
                      <a:moveTo>
                        <a:pt x="964" y="1756"/>
                      </a:moveTo>
                      <a:cubicBezTo>
                        <a:pt x="980" y="1755"/>
                        <a:pt x="990" y="1739"/>
                        <a:pt x="988" y="1724"/>
                      </a:cubicBezTo>
                      <a:cubicBezTo>
                        <a:pt x="994" y="1723"/>
                        <a:pt x="1000" y="1721"/>
                        <a:pt x="1005" y="1717"/>
                      </a:cubicBezTo>
                      <a:cubicBezTo>
                        <a:pt x="1018" y="1743"/>
                        <a:pt x="1001" y="1781"/>
                        <a:pt x="969" y="1785"/>
                      </a:cubicBezTo>
                      <a:cubicBezTo>
                        <a:pt x="964" y="1756"/>
                        <a:pt x="964" y="1756"/>
                        <a:pt x="964" y="1756"/>
                      </a:cubicBezTo>
                      <a:moveTo>
                        <a:pt x="970" y="1793"/>
                      </a:moveTo>
                      <a:cubicBezTo>
                        <a:pt x="1005" y="1793"/>
                        <a:pt x="1026" y="1743"/>
                        <a:pt x="1011" y="1713"/>
                      </a:cubicBezTo>
                      <a:cubicBezTo>
                        <a:pt x="1015" y="1710"/>
                        <a:pt x="1019" y="1706"/>
                        <a:pt x="1023" y="1701"/>
                      </a:cubicBezTo>
                      <a:cubicBezTo>
                        <a:pt x="1022" y="1721"/>
                        <a:pt x="1026" y="1739"/>
                        <a:pt x="1037" y="1756"/>
                      </a:cubicBezTo>
                      <a:cubicBezTo>
                        <a:pt x="1034" y="1799"/>
                        <a:pt x="1002" y="1817"/>
                        <a:pt x="974" y="1814"/>
                      </a:cubicBezTo>
                      <a:cubicBezTo>
                        <a:pt x="970" y="1793"/>
                        <a:pt x="970" y="1793"/>
                        <a:pt x="970" y="1793"/>
                      </a:cubicBezTo>
                      <a:moveTo>
                        <a:pt x="978" y="1841"/>
                      </a:moveTo>
                      <a:cubicBezTo>
                        <a:pt x="975" y="1820"/>
                        <a:pt x="975" y="1820"/>
                        <a:pt x="975" y="1820"/>
                      </a:cubicBezTo>
                      <a:cubicBezTo>
                        <a:pt x="1004" y="1824"/>
                        <a:pt x="1035" y="1806"/>
                        <a:pt x="1043" y="1764"/>
                      </a:cubicBezTo>
                      <a:cubicBezTo>
                        <a:pt x="1050" y="1773"/>
                        <a:pt x="1057" y="1780"/>
                        <a:pt x="1065" y="1785"/>
                      </a:cubicBezTo>
                      <a:cubicBezTo>
                        <a:pt x="1057" y="1834"/>
                        <a:pt x="1017" y="1850"/>
                        <a:pt x="978" y="1841"/>
                      </a:cubicBezTo>
                      <a:moveTo>
                        <a:pt x="1098" y="1811"/>
                      </a:moveTo>
                      <a:cubicBezTo>
                        <a:pt x="1096" y="1806"/>
                        <a:pt x="1093" y="1800"/>
                        <a:pt x="1092" y="1795"/>
                      </a:cubicBezTo>
                      <a:cubicBezTo>
                        <a:pt x="1098" y="1796"/>
                        <a:pt x="1105" y="1796"/>
                        <a:pt x="1112" y="1796"/>
                      </a:cubicBezTo>
                      <a:cubicBezTo>
                        <a:pt x="1113" y="1800"/>
                        <a:pt x="1114" y="1804"/>
                        <a:pt x="1115" y="1807"/>
                      </a:cubicBezTo>
                      <a:cubicBezTo>
                        <a:pt x="1111" y="1808"/>
                        <a:pt x="1102" y="1810"/>
                        <a:pt x="1098" y="1811"/>
                      </a:cubicBezTo>
                      <a:moveTo>
                        <a:pt x="1121" y="1806"/>
                      </a:moveTo>
                      <a:cubicBezTo>
                        <a:pt x="1119" y="1803"/>
                        <a:pt x="1118" y="1799"/>
                        <a:pt x="1117" y="1795"/>
                      </a:cubicBezTo>
                      <a:cubicBezTo>
                        <a:pt x="1124" y="1795"/>
                        <a:pt x="1131" y="1794"/>
                        <a:pt x="1138" y="1793"/>
                      </a:cubicBezTo>
                      <a:cubicBezTo>
                        <a:pt x="1139" y="1796"/>
                        <a:pt x="1140" y="1799"/>
                        <a:pt x="1141" y="1802"/>
                      </a:cubicBezTo>
                      <a:cubicBezTo>
                        <a:pt x="1137" y="1803"/>
                        <a:pt x="1125" y="1805"/>
                        <a:pt x="1121" y="1806"/>
                      </a:cubicBezTo>
                      <a:moveTo>
                        <a:pt x="1157" y="1852"/>
                      </a:moveTo>
                      <a:cubicBezTo>
                        <a:pt x="1154" y="1839"/>
                        <a:pt x="1150" y="1813"/>
                        <a:pt x="1145" y="1792"/>
                      </a:cubicBezTo>
                      <a:cubicBezTo>
                        <a:pt x="1174" y="1787"/>
                        <a:pt x="1200" y="1774"/>
                        <a:pt x="1221" y="1756"/>
                      </a:cubicBezTo>
                      <a:cubicBezTo>
                        <a:pt x="1201" y="1788"/>
                        <a:pt x="1173" y="1830"/>
                        <a:pt x="1157" y="1852"/>
                      </a:cubicBezTo>
                      <a:moveTo>
                        <a:pt x="1140" y="1788"/>
                      </a:moveTo>
                      <a:cubicBezTo>
                        <a:pt x="1013" y="1806"/>
                        <a:pt x="1004" y="1683"/>
                        <a:pt x="1073" y="1611"/>
                      </a:cubicBezTo>
                      <a:cubicBezTo>
                        <a:pt x="1115" y="1567"/>
                        <a:pt x="1182" y="1541"/>
                        <a:pt x="1235" y="1542"/>
                      </a:cubicBezTo>
                      <a:cubicBezTo>
                        <a:pt x="1237" y="1546"/>
                        <a:pt x="1239" y="1551"/>
                        <a:pt x="1240" y="1557"/>
                      </a:cubicBezTo>
                      <a:cubicBezTo>
                        <a:pt x="1175" y="1561"/>
                        <a:pt x="1113" y="1604"/>
                        <a:pt x="1088" y="1631"/>
                      </a:cubicBezTo>
                      <a:cubicBezTo>
                        <a:pt x="1043" y="1679"/>
                        <a:pt x="1064" y="1749"/>
                        <a:pt x="1128" y="1744"/>
                      </a:cubicBezTo>
                      <a:cubicBezTo>
                        <a:pt x="1203" y="1738"/>
                        <a:pt x="1265" y="1650"/>
                        <a:pt x="1256" y="1579"/>
                      </a:cubicBezTo>
                      <a:cubicBezTo>
                        <a:pt x="1247" y="1515"/>
                        <a:pt x="1200" y="1491"/>
                        <a:pt x="1134" y="1505"/>
                      </a:cubicBezTo>
                      <a:cubicBezTo>
                        <a:pt x="1072" y="1518"/>
                        <a:pt x="1009" y="1577"/>
                        <a:pt x="972" y="1605"/>
                      </a:cubicBezTo>
                      <a:cubicBezTo>
                        <a:pt x="925" y="1640"/>
                        <a:pt x="873" y="1691"/>
                        <a:pt x="789" y="1695"/>
                      </a:cubicBezTo>
                      <a:cubicBezTo>
                        <a:pt x="707" y="1699"/>
                        <a:pt x="622" y="1662"/>
                        <a:pt x="613" y="1574"/>
                      </a:cubicBezTo>
                      <a:cubicBezTo>
                        <a:pt x="609" y="1534"/>
                        <a:pt x="647" y="1448"/>
                        <a:pt x="733" y="1407"/>
                      </a:cubicBezTo>
                      <a:cubicBezTo>
                        <a:pt x="734" y="1410"/>
                        <a:pt x="737" y="1414"/>
                        <a:pt x="740" y="1418"/>
                      </a:cubicBezTo>
                      <a:cubicBezTo>
                        <a:pt x="673" y="1457"/>
                        <a:pt x="622" y="1524"/>
                        <a:pt x="640" y="1587"/>
                      </a:cubicBezTo>
                      <a:cubicBezTo>
                        <a:pt x="651" y="1626"/>
                        <a:pt x="690" y="1669"/>
                        <a:pt x="764" y="1674"/>
                      </a:cubicBezTo>
                      <a:cubicBezTo>
                        <a:pt x="702" y="1663"/>
                        <a:pt x="658" y="1625"/>
                        <a:pt x="646" y="1585"/>
                      </a:cubicBezTo>
                      <a:cubicBezTo>
                        <a:pt x="633" y="1539"/>
                        <a:pt x="664" y="1471"/>
                        <a:pt x="743" y="1422"/>
                      </a:cubicBezTo>
                      <a:cubicBezTo>
                        <a:pt x="746" y="1426"/>
                        <a:pt x="750" y="1430"/>
                        <a:pt x="754" y="1431"/>
                      </a:cubicBezTo>
                      <a:cubicBezTo>
                        <a:pt x="695" y="1465"/>
                        <a:pt x="674" y="1517"/>
                        <a:pt x="672" y="1549"/>
                      </a:cubicBezTo>
                      <a:cubicBezTo>
                        <a:pt x="668" y="1607"/>
                        <a:pt x="727" y="1659"/>
                        <a:pt x="788" y="1660"/>
                      </a:cubicBezTo>
                      <a:cubicBezTo>
                        <a:pt x="897" y="1661"/>
                        <a:pt x="936" y="1589"/>
                        <a:pt x="1002" y="1528"/>
                      </a:cubicBezTo>
                      <a:cubicBezTo>
                        <a:pt x="1104" y="1434"/>
                        <a:pt x="1224" y="1474"/>
                        <a:pt x="1258" y="1509"/>
                      </a:cubicBezTo>
                      <a:cubicBezTo>
                        <a:pt x="1338" y="1593"/>
                        <a:pt x="1258" y="1770"/>
                        <a:pt x="1140" y="1788"/>
                      </a:cubicBezTo>
                      <a:moveTo>
                        <a:pt x="1135" y="1705"/>
                      </a:moveTo>
                      <a:cubicBezTo>
                        <a:pt x="1147" y="1700"/>
                        <a:pt x="1180" y="1692"/>
                        <a:pt x="1217" y="1683"/>
                      </a:cubicBezTo>
                      <a:cubicBezTo>
                        <a:pt x="1204" y="1700"/>
                        <a:pt x="1188" y="1714"/>
                        <a:pt x="1172" y="1723"/>
                      </a:cubicBezTo>
                      <a:cubicBezTo>
                        <a:pt x="1159" y="1717"/>
                        <a:pt x="1147" y="1711"/>
                        <a:pt x="1135" y="1705"/>
                      </a:cubicBezTo>
                      <a:moveTo>
                        <a:pt x="1166" y="1726"/>
                      </a:moveTo>
                      <a:cubicBezTo>
                        <a:pt x="1155" y="1732"/>
                        <a:pt x="1143" y="1735"/>
                        <a:pt x="1133" y="1737"/>
                      </a:cubicBezTo>
                      <a:cubicBezTo>
                        <a:pt x="1131" y="1725"/>
                        <a:pt x="1129" y="1714"/>
                        <a:pt x="1130" y="1709"/>
                      </a:cubicBezTo>
                      <a:cubicBezTo>
                        <a:pt x="1142" y="1714"/>
                        <a:pt x="1154" y="1720"/>
                        <a:pt x="1166" y="1726"/>
                      </a:cubicBezTo>
                      <a:moveTo>
                        <a:pt x="1126" y="1703"/>
                      </a:moveTo>
                      <a:cubicBezTo>
                        <a:pt x="1122" y="1708"/>
                        <a:pt x="1125" y="1722"/>
                        <a:pt x="1127" y="1737"/>
                      </a:cubicBezTo>
                      <a:cubicBezTo>
                        <a:pt x="1120" y="1738"/>
                        <a:pt x="1114" y="1737"/>
                        <a:pt x="1108" y="1735"/>
                      </a:cubicBezTo>
                      <a:cubicBezTo>
                        <a:pt x="1107" y="1720"/>
                        <a:pt x="1105" y="1703"/>
                        <a:pt x="1107" y="1698"/>
                      </a:cubicBezTo>
                      <a:cubicBezTo>
                        <a:pt x="1112" y="1687"/>
                        <a:pt x="1185" y="1672"/>
                        <a:pt x="1233" y="1659"/>
                      </a:cubicBezTo>
                      <a:cubicBezTo>
                        <a:pt x="1230" y="1665"/>
                        <a:pt x="1226" y="1671"/>
                        <a:pt x="1223" y="1676"/>
                      </a:cubicBezTo>
                      <a:cubicBezTo>
                        <a:pt x="1175" y="1687"/>
                        <a:pt x="1130" y="1698"/>
                        <a:pt x="1126" y="1703"/>
                      </a:cubicBezTo>
                      <a:moveTo>
                        <a:pt x="1103" y="1692"/>
                      </a:moveTo>
                      <a:cubicBezTo>
                        <a:pt x="1098" y="1698"/>
                        <a:pt x="1101" y="1717"/>
                        <a:pt x="1103" y="1734"/>
                      </a:cubicBezTo>
                      <a:cubicBezTo>
                        <a:pt x="1096" y="1731"/>
                        <a:pt x="1091" y="1727"/>
                        <a:pt x="1087" y="1723"/>
                      </a:cubicBezTo>
                      <a:cubicBezTo>
                        <a:pt x="1085" y="1711"/>
                        <a:pt x="1084" y="1700"/>
                        <a:pt x="1085" y="1693"/>
                      </a:cubicBezTo>
                      <a:cubicBezTo>
                        <a:pt x="1085" y="1681"/>
                        <a:pt x="1089" y="1678"/>
                        <a:pt x="1099" y="1675"/>
                      </a:cubicBezTo>
                      <a:cubicBezTo>
                        <a:pt x="1139" y="1662"/>
                        <a:pt x="1180" y="1653"/>
                        <a:pt x="1220" y="1642"/>
                      </a:cubicBezTo>
                      <a:cubicBezTo>
                        <a:pt x="1227" y="1643"/>
                        <a:pt x="1234" y="1642"/>
                        <a:pt x="1240" y="1641"/>
                      </a:cubicBezTo>
                      <a:cubicBezTo>
                        <a:pt x="1239" y="1645"/>
                        <a:pt x="1237" y="1649"/>
                        <a:pt x="1236" y="1653"/>
                      </a:cubicBezTo>
                      <a:cubicBezTo>
                        <a:pt x="1193" y="1662"/>
                        <a:pt x="1109" y="1684"/>
                        <a:pt x="1103" y="1692"/>
                      </a:cubicBezTo>
                      <a:moveTo>
                        <a:pt x="1084" y="1675"/>
                      </a:moveTo>
                      <a:cubicBezTo>
                        <a:pt x="1083" y="1651"/>
                        <a:pt x="1083" y="1651"/>
                        <a:pt x="1083" y="1651"/>
                      </a:cubicBezTo>
                      <a:cubicBezTo>
                        <a:pt x="1085" y="1648"/>
                        <a:pt x="1087" y="1645"/>
                        <a:pt x="1090" y="1642"/>
                      </a:cubicBezTo>
                      <a:cubicBezTo>
                        <a:pt x="1091" y="1670"/>
                        <a:pt x="1091" y="1670"/>
                        <a:pt x="1091" y="1670"/>
                      </a:cubicBezTo>
                      <a:cubicBezTo>
                        <a:pt x="1088" y="1672"/>
                        <a:pt x="1086" y="1673"/>
                        <a:pt x="1084" y="1675"/>
                      </a:cubicBezTo>
                      <a:moveTo>
                        <a:pt x="1166" y="1650"/>
                      </a:moveTo>
                      <a:cubicBezTo>
                        <a:pt x="1153" y="1653"/>
                        <a:pt x="1136" y="1657"/>
                        <a:pt x="1123" y="1661"/>
                      </a:cubicBezTo>
                      <a:cubicBezTo>
                        <a:pt x="1117" y="1655"/>
                        <a:pt x="1108" y="1646"/>
                        <a:pt x="1096" y="1635"/>
                      </a:cubicBezTo>
                      <a:cubicBezTo>
                        <a:pt x="1103" y="1627"/>
                        <a:pt x="1113" y="1618"/>
                        <a:pt x="1125" y="1610"/>
                      </a:cubicBezTo>
                      <a:cubicBezTo>
                        <a:pt x="1144" y="1629"/>
                        <a:pt x="1159" y="1644"/>
                        <a:pt x="1166" y="1650"/>
                      </a:cubicBezTo>
                      <a:moveTo>
                        <a:pt x="1131" y="1606"/>
                      </a:moveTo>
                      <a:cubicBezTo>
                        <a:pt x="1134" y="1603"/>
                        <a:pt x="1137" y="1601"/>
                        <a:pt x="1141" y="1599"/>
                      </a:cubicBezTo>
                      <a:cubicBezTo>
                        <a:pt x="1151" y="1613"/>
                        <a:pt x="1180" y="1630"/>
                        <a:pt x="1208" y="1638"/>
                      </a:cubicBezTo>
                      <a:cubicBezTo>
                        <a:pt x="1196" y="1641"/>
                        <a:pt x="1184" y="1644"/>
                        <a:pt x="1171" y="1646"/>
                      </a:cubicBezTo>
                      <a:cubicBezTo>
                        <a:pt x="1156" y="1632"/>
                        <a:pt x="1137" y="1613"/>
                        <a:pt x="1131" y="1606"/>
                      </a:cubicBezTo>
                      <a:moveTo>
                        <a:pt x="1117" y="1663"/>
                      </a:moveTo>
                      <a:cubicBezTo>
                        <a:pt x="1112" y="1664"/>
                        <a:pt x="1108" y="1665"/>
                        <a:pt x="1104" y="1666"/>
                      </a:cubicBezTo>
                      <a:cubicBezTo>
                        <a:pt x="1103" y="1650"/>
                        <a:pt x="1103" y="1650"/>
                        <a:pt x="1103" y="1650"/>
                      </a:cubicBezTo>
                      <a:cubicBezTo>
                        <a:pt x="1109" y="1656"/>
                        <a:pt x="1114" y="1660"/>
                        <a:pt x="1117" y="1663"/>
                      </a:cubicBezTo>
                      <a:moveTo>
                        <a:pt x="1100" y="1647"/>
                      </a:moveTo>
                      <a:cubicBezTo>
                        <a:pt x="1101" y="1667"/>
                        <a:pt x="1101" y="1667"/>
                        <a:pt x="1101" y="1667"/>
                      </a:cubicBezTo>
                      <a:cubicBezTo>
                        <a:pt x="1098" y="1667"/>
                        <a:pt x="1096" y="1668"/>
                        <a:pt x="1094" y="1669"/>
                      </a:cubicBezTo>
                      <a:cubicBezTo>
                        <a:pt x="1093" y="1640"/>
                        <a:pt x="1093" y="1640"/>
                        <a:pt x="1093" y="1640"/>
                      </a:cubicBezTo>
                      <a:cubicBezTo>
                        <a:pt x="1100" y="1647"/>
                        <a:pt x="1100" y="1647"/>
                        <a:pt x="1100" y="1647"/>
                      </a:cubicBezTo>
                      <a:moveTo>
                        <a:pt x="1146" y="1596"/>
                      </a:moveTo>
                      <a:cubicBezTo>
                        <a:pt x="1151" y="1593"/>
                        <a:pt x="1156" y="1590"/>
                        <a:pt x="1162" y="1588"/>
                      </a:cubicBezTo>
                      <a:cubicBezTo>
                        <a:pt x="1176" y="1606"/>
                        <a:pt x="1221" y="1623"/>
                        <a:pt x="1245" y="1622"/>
                      </a:cubicBezTo>
                      <a:cubicBezTo>
                        <a:pt x="1245" y="1626"/>
                        <a:pt x="1243" y="1631"/>
                        <a:pt x="1242" y="1635"/>
                      </a:cubicBezTo>
                      <a:cubicBezTo>
                        <a:pt x="1207" y="1639"/>
                        <a:pt x="1162" y="1614"/>
                        <a:pt x="1146" y="1596"/>
                      </a:cubicBezTo>
                      <a:moveTo>
                        <a:pt x="1166" y="1585"/>
                      </a:moveTo>
                      <a:cubicBezTo>
                        <a:pt x="1171" y="1583"/>
                        <a:pt x="1176" y="1581"/>
                        <a:pt x="1182" y="1579"/>
                      </a:cubicBezTo>
                      <a:cubicBezTo>
                        <a:pt x="1198" y="1593"/>
                        <a:pt x="1229" y="1603"/>
                        <a:pt x="1247" y="1602"/>
                      </a:cubicBezTo>
                      <a:cubicBezTo>
                        <a:pt x="1247" y="1607"/>
                        <a:pt x="1247" y="1612"/>
                        <a:pt x="1246" y="1617"/>
                      </a:cubicBezTo>
                      <a:cubicBezTo>
                        <a:pt x="1222" y="1618"/>
                        <a:pt x="1183" y="1602"/>
                        <a:pt x="1166" y="1585"/>
                      </a:cubicBezTo>
                      <a:moveTo>
                        <a:pt x="1190" y="1576"/>
                      </a:moveTo>
                      <a:cubicBezTo>
                        <a:pt x="1195" y="1574"/>
                        <a:pt x="1201" y="1572"/>
                        <a:pt x="1207" y="1570"/>
                      </a:cubicBezTo>
                      <a:cubicBezTo>
                        <a:pt x="1219" y="1578"/>
                        <a:pt x="1233" y="1583"/>
                        <a:pt x="1246" y="1583"/>
                      </a:cubicBezTo>
                      <a:cubicBezTo>
                        <a:pt x="1247" y="1588"/>
                        <a:pt x="1247" y="1592"/>
                        <a:pt x="1247" y="1596"/>
                      </a:cubicBezTo>
                      <a:cubicBezTo>
                        <a:pt x="1232" y="1596"/>
                        <a:pt x="1207" y="1588"/>
                        <a:pt x="1190" y="1576"/>
                      </a:cubicBezTo>
                      <a:moveTo>
                        <a:pt x="1214" y="1569"/>
                      </a:moveTo>
                      <a:cubicBezTo>
                        <a:pt x="1224" y="1567"/>
                        <a:pt x="1233" y="1565"/>
                        <a:pt x="1243" y="1564"/>
                      </a:cubicBezTo>
                      <a:cubicBezTo>
                        <a:pt x="1244" y="1568"/>
                        <a:pt x="1245" y="1574"/>
                        <a:pt x="1246" y="1579"/>
                      </a:cubicBezTo>
                      <a:cubicBezTo>
                        <a:pt x="1235" y="1577"/>
                        <a:pt x="1224" y="1574"/>
                        <a:pt x="1214" y="1569"/>
                      </a:cubicBezTo>
                      <a:moveTo>
                        <a:pt x="1080" y="1706"/>
                      </a:moveTo>
                      <a:cubicBezTo>
                        <a:pt x="1078" y="1705"/>
                        <a:pt x="1077" y="1703"/>
                        <a:pt x="1075" y="1702"/>
                      </a:cubicBezTo>
                      <a:cubicBezTo>
                        <a:pt x="1071" y="1688"/>
                        <a:pt x="1073" y="1672"/>
                        <a:pt x="1081" y="1657"/>
                      </a:cubicBezTo>
                      <a:cubicBezTo>
                        <a:pt x="1081" y="1679"/>
                        <a:pt x="1081" y="1679"/>
                        <a:pt x="1081" y="1679"/>
                      </a:cubicBezTo>
                      <a:cubicBezTo>
                        <a:pt x="1078" y="1686"/>
                        <a:pt x="1079" y="1693"/>
                        <a:pt x="1080" y="1706"/>
                      </a:cubicBezTo>
                      <a:moveTo>
                        <a:pt x="1247" y="1732"/>
                      </a:moveTo>
                      <a:cubicBezTo>
                        <a:pt x="1263" y="1713"/>
                        <a:pt x="1276" y="1691"/>
                        <a:pt x="1285" y="1668"/>
                      </a:cubicBezTo>
                      <a:cubicBezTo>
                        <a:pt x="1300" y="1665"/>
                        <a:pt x="1317" y="1662"/>
                        <a:pt x="1325" y="1660"/>
                      </a:cubicBezTo>
                      <a:cubicBezTo>
                        <a:pt x="1318" y="1673"/>
                        <a:pt x="1292" y="1713"/>
                        <a:pt x="1271" y="1743"/>
                      </a:cubicBezTo>
                      <a:cubicBezTo>
                        <a:pt x="1262" y="1739"/>
                        <a:pt x="1254" y="1735"/>
                        <a:pt x="1247" y="1732"/>
                      </a:cubicBezTo>
                      <a:moveTo>
                        <a:pt x="1298" y="1745"/>
                      </a:moveTo>
                      <a:cubicBezTo>
                        <a:pt x="1298" y="1749"/>
                        <a:pt x="1298" y="1753"/>
                        <a:pt x="1299" y="1756"/>
                      </a:cubicBezTo>
                      <a:cubicBezTo>
                        <a:pt x="1292" y="1753"/>
                        <a:pt x="1285" y="1749"/>
                        <a:pt x="1277" y="1746"/>
                      </a:cubicBezTo>
                      <a:cubicBezTo>
                        <a:pt x="1290" y="1726"/>
                        <a:pt x="1331" y="1664"/>
                        <a:pt x="1337" y="1659"/>
                      </a:cubicBezTo>
                      <a:cubicBezTo>
                        <a:pt x="1339" y="1663"/>
                        <a:pt x="1340" y="1669"/>
                        <a:pt x="1342" y="1675"/>
                      </a:cubicBezTo>
                      <a:cubicBezTo>
                        <a:pt x="1319" y="1695"/>
                        <a:pt x="1298" y="1717"/>
                        <a:pt x="1298" y="1745"/>
                      </a:cubicBezTo>
                      <a:moveTo>
                        <a:pt x="1347" y="1671"/>
                      </a:moveTo>
                      <a:cubicBezTo>
                        <a:pt x="1345" y="1663"/>
                        <a:pt x="1343" y="1656"/>
                        <a:pt x="1342" y="1652"/>
                      </a:cubicBezTo>
                      <a:cubicBezTo>
                        <a:pt x="1338" y="1651"/>
                        <a:pt x="1325" y="1652"/>
                        <a:pt x="1308" y="1655"/>
                      </a:cubicBezTo>
                      <a:cubicBezTo>
                        <a:pt x="1306" y="1648"/>
                        <a:pt x="1304" y="1640"/>
                        <a:pt x="1303" y="1632"/>
                      </a:cubicBezTo>
                      <a:cubicBezTo>
                        <a:pt x="1316" y="1627"/>
                        <a:pt x="1328" y="1617"/>
                        <a:pt x="1337" y="1606"/>
                      </a:cubicBezTo>
                      <a:cubicBezTo>
                        <a:pt x="1339" y="1606"/>
                        <a:pt x="1341" y="1606"/>
                        <a:pt x="1344" y="1606"/>
                      </a:cubicBezTo>
                      <a:cubicBezTo>
                        <a:pt x="1343" y="1621"/>
                        <a:pt x="1353" y="1643"/>
                        <a:pt x="1368" y="1652"/>
                      </a:cubicBezTo>
                      <a:cubicBezTo>
                        <a:pt x="1361" y="1658"/>
                        <a:pt x="1354" y="1664"/>
                        <a:pt x="1347" y="1671"/>
                      </a:cubicBezTo>
                      <a:moveTo>
                        <a:pt x="1372" y="1648"/>
                      </a:moveTo>
                      <a:cubicBezTo>
                        <a:pt x="1357" y="1639"/>
                        <a:pt x="1348" y="1621"/>
                        <a:pt x="1350" y="1606"/>
                      </a:cubicBezTo>
                      <a:cubicBezTo>
                        <a:pt x="1353" y="1605"/>
                        <a:pt x="1357" y="1604"/>
                        <a:pt x="1361" y="1603"/>
                      </a:cubicBezTo>
                      <a:cubicBezTo>
                        <a:pt x="1365" y="1614"/>
                        <a:pt x="1375" y="1624"/>
                        <a:pt x="1388" y="1628"/>
                      </a:cubicBezTo>
                      <a:cubicBezTo>
                        <a:pt x="1384" y="1635"/>
                        <a:pt x="1378" y="1641"/>
                        <a:pt x="1372" y="1648"/>
                      </a:cubicBezTo>
                      <a:moveTo>
                        <a:pt x="1391" y="1622"/>
                      </a:moveTo>
                      <a:cubicBezTo>
                        <a:pt x="1379" y="1618"/>
                        <a:pt x="1370" y="1611"/>
                        <a:pt x="1366" y="1600"/>
                      </a:cubicBezTo>
                      <a:cubicBezTo>
                        <a:pt x="1369" y="1599"/>
                        <a:pt x="1372" y="1597"/>
                        <a:pt x="1375" y="1596"/>
                      </a:cubicBezTo>
                      <a:cubicBezTo>
                        <a:pt x="1379" y="1599"/>
                        <a:pt x="1384" y="1603"/>
                        <a:pt x="1388" y="1604"/>
                      </a:cubicBezTo>
                      <a:cubicBezTo>
                        <a:pt x="1390" y="1603"/>
                        <a:pt x="1392" y="1603"/>
                        <a:pt x="1394" y="1601"/>
                      </a:cubicBezTo>
                      <a:cubicBezTo>
                        <a:pt x="1396" y="1609"/>
                        <a:pt x="1395" y="1615"/>
                        <a:pt x="1391" y="1622"/>
                      </a:cubicBezTo>
                      <a:moveTo>
                        <a:pt x="1389" y="1597"/>
                      </a:moveTo>
                      <a:cubicBezTo>
                        <a:pt x="1387" y="1597"/>
                        <a:pt x="1383" y="1594"/>
                        <a:pt x="1381" y="1592"/>
                      </a:cubicBezTo>
                      <a:cubicBezTo>
                        <a:pt x="1388" y="1586"/>
                        <a:pt x="1394" y="1579"/>
                        <a:pt x="1400" y="1572"/>
                      </a:cubicBezTo>
                      <a:cubicBezTo>
                        <a:pt x="1402" y="1574"/>
                        <a:pt x="1405" y="1577"/>
                        <a:pt x="1406" y="1581"/>
                      </a:cubicBezTo>
                      <a:cubicBezTo>
                        <a:pt x="1404" y="1585"/>
                        <a:pt x="1397" y="1595"/>
                        <a:pt x="1389" y="1597"/>
                      </a:cubicBezTo>
                      <a:moveTo>
                        <a:pt x="1404" y="1564"/>
                      </a:moveTo>
                      <a:cubicBezTo>
                        <a:pt x="1407" y="1558"/>
                        <a:pt x="1410" y="1552"/>
                        <a:pt x="1411" y="1545"/>
                      </a:cubicBezTo>
                      <a:cubicBezTo>
                        <a:pt x="1458" y="1594"/>
                        <a:pt x="1517" y="1592"/>
                        <a:pt x="1557" y="1616"/>
                      </a:cubicBezTo>
                      <a:cubicBezTo>
                        <a:pt x="1591" y="1637"/>
                        <a:pt x="1610" y="1681"/>
                        <a:pt x="1599" y="1710"/>
                      </a:cubicBezTo>
                      <a:cubicBezTo>
                        <a:pt x="1601" y="1684"/>
                        <a:pt x="1588" y="1657"/>
                        <a:pt x="1568" y="1643"/>
                      </a:cubicBezTo>
                      <a:cubicBezTo>
                        <a:pt x="1520" y="1609"/>
                        <a:pt x="1437" y="1609"/>
                        <a:pt x="1404" y="1564"/>
                      </a:cubicBezTo>
                      <a:moveTo>
                        <a:pt x="1410" y="1633"/>
                      </a:moveTo>
                      <a:cubicBezTo>
                        <a:pt x="1414" y="1636"/>
                        <a:pt x="1418" y="1638"/>
                        <a:pt x="1423" y="1640"/>
                      </a:cubicBezTo>
                      <a:cubicBezTo>
                        <a:pt x="1423" y="1644"/>
                        <a:pt x="1422" y="1648"/>
                        <a:pt x="1420" y="1651"/>
                      </a:cubicBezTo>
                      <a:cubicBezTo>
                        <a:pt x="1409" y="1636"/>
                        <a:pt x="1409" y="1636"/>
                        <a:pt x="1409" y="1636"/>
                      </a:cubicBezTo>
                      <a:cubicBezTo>
                        <a:pt x="1409" y="1635"/>
                        <a:pt x="1410" y="1634"/>
                        <a:pt x="1410" y="1633"/>
                      </a:cubicBezTo>
                      <a:moveTo>
                        <a:pt x="1408" y="1637"/>
                      </a:moveTo>
                      <a:cubicBezTo>
                        <a:pt x="1419" y="1652"/>
                        <a:pt x="1419" y="1652"/>
                        <a:pt x="1419" y="1652"/>
                      </a:cubicBezTo>
                      <a:cubicBezTo>
                        <a:pt x="1419" y="1654"/>
                        <a:pt x="1418" y="1655"/>
                        <a:pt x="1417" y="1656"/>
                      </a:cubicBezTo>
                      <a:cubicBezTo>
                        <a:pt x="1405" y="1641"/>
                        <a:pt x="1405" y="1641"/>
                        <a:pt x="1405" y="1641"/>
                      </a:cubicBezTo>
                      <a:cubicBezTo>
                        <a:pt x="1406" y="1640"/>
                        <a:pt x="1407" y="1638"/>
                        <a:pt x="1408" y="1637"/>
                      </a:cubicBezTo>
                      <a:moveTo>
                        <a:pt x="1404" y="1642"/>
                      </a:moveTo>
                      <a:cubicBezTo>
                        <a:pt x="1415" y="1657"/>
                        <a:pt x="1415" y="1657"/>
                        <a:pt x="1415" y="1657"/>
                      </a:cubicBezTo>
                      <a:cubicBezTo>
                        <a:pt x="1414" y="1658"/>
                        <a:pt x="1413" y="1659"/>
                        <a:pt x="1412" y="1659"/>
                      </a:cubicBezTo>
                      <a:cubicBezTo>
                        <a:pt x="1401" y="1646"/>
                        <a:pt x="1401" y="1646"/>
                        <a:pt x="1401" y="1646"/>
                      </a:cubicBezTo>
                      <a:cubicBezTo>
                        <a:pt x="1402" y="1645"/>
                        <a:pt x="1403" y="1644"/>
                        <a:pt x="1404" y="1642"/>
                      </a:cubicBezTo>
                      <a:moveTo>
                        <a:pt x="1400" y="1647"/>
                      </a:moveTo>
                      <a:cubicBezTo>
                        <a:pt x="1410" y="1660"/>
                        <a:pt x="1410" y="1660"/>
                        <a:pt x="1410" y="1660"/>
                      </a:cubicBezTo>
                      <a:cubicBezTo>
                        <a:pt x="1409" y="1661"/>
                        <a:pt x="1407" y="1661"/>
                        <a:pt x="1406" y="1662"/>
                      </a:cubicBezTo>
                      <a:cubicBezTo>
                        <a:pt x="1397" y="1650"/>
                        <a:pt x="1397" y="1650"/>
                        <a:pt x="1397" y="1650"/>
                      </a:cubicBezTo>
                      <a:cubicBezTo>
                        <a:pt x="1398" y="1649"/>
                        <a:pt x="1399" y="1648"/>
                        <a:pt x="1400" y="1647"/>
                      </a:cubicBezTo>
                      <a:moveTo>
                        <a:pt x="1396" y="1652"/>
                      </a:moveTo>
                      <a:cubicBezTo>
                        <a:pt x="1404" y="1662"/>
                        <a:pt x="1404" y="1662"/>
                        <a:pt x="1404" y="1662"/>
                      </a:cubicBezTo>
                      <a:cubicBezTo>
                        <a:pt x="1399" y="1662"/>
                        <a:pt x="1394" y="1661"/>
                        <a:pt x="1390" y="1658"/>
                      </a:cubicBezTo>
                      <a:cubicBezTo>
                        <a:pt x="1392" y="1656"/>
                        <a:pt x="1394" y="1654"/>
                        <a:pt x="1396" y="1652"/>
                      </a:cubicBezTo>
                      <a:moveTo>
                        <a:pt x="1385" y="1662"/>
                      </a:moveTo>
                      <a:cubicBezTo>
                        <a:pt x="1403" y="1677"/>
                        <a:pt x="1428" y="1664"/>
                        <a:pt x="1429" y="1642"/>
                      </a:cubicBezTo>
                      <a:cubicBezTo>
                        <a:pt x="1435" y="1644"/>
                        <a:pt x="1442" y="1646"/>
                        <a:pt x="1449" y="1647"/>
                      </a:cubicBezTo>
                      <a:cubicBezTo>
                        <a:pt x="1450" y="1684"/>
                        <a:pt x="1402" y="1705"/>
                        <a:pt x="1374" y="1672"/>
                      </a:cubicBezTo>
                      <a:cubicBezTo>
                        <a:pt x="1378" y="1669"/>
                        <a:pt x="1382" y="1665"/>
                        <a:pt x="1385" y="1662"/>
                      </a:cubicBezTo>
                      <a:moveTo>
                        <a:pt x="1333" y="1734"/>
                      </a:moveTo>
                      <a:cubicBezTo>
                        <a:pt x="1333" y="1721"/>
                        <a:pt x="1339" y="1709"/>
                        <a:pt x="1348" y="1698"/>
                      </a:cubicBezTo>
                      <a:cubicBezTo>
                        <a:pt x="1355" y="1729"/>
                        <a:pt x="1363" y="1769"/>
                        <a:pt x="1366" y="1792"/>
                      </a:cubicBezTo>
                      <a:cubicBezTo>
                        <a:pt x="1349" y="1775"/>
                        <a:pt x="1334" y="1759"/>
                        <a:pt x="1333" y="1734"/>
                      </a:cubicBezTo>
                      <a:moveTo>
                        <a:pt x="1411" y="1852"/>
                      </a:moveTo>
                      <a:cubicBezTo>
                        <a:pt x="1408" y="1844"/>
                        <a:pt x="1405" y="1837"/>
                        <a:pt x="1400" y="1830"/>
                      </a:cubicBezTo>
                      <a:cubicBezTo>
                        <a:pt x="1408" y="1833"/>
                        <a:pt x="1417" y="1833"/>
                        <a:pt x="1424" y="1830"/>
                      </a:cubicBezTo>
                      <a:cubicBezTo>
                        <a:pt x="1424" y="1837"/>
                        <a:pt x="1425" y="1843"/>
                        <a:pt x="1426" y="1849"/>
                      </a:cubicBezTo>
                      <a:cubicBezTo>
                        <a:pt x="1421" y="1851"/>
                        <a:pt x="1416" y="1853"/>
                        <a:pt x="1411" y="1852"/>
                      </a:cubicBezTo>
                      <a:moveTo>
                        <a:pt x="1425" y="1818"/>
                      </a:moveTo>
                      <a:cubicBezTo>
                        <a:pt x="1425" y="1820"/>
                        <a:pt x="1425" y="1823"/>
                        <a:pt x="1424" y="1825"/>
                      </a:cubicBezTo>
                      <a:cubicBezTo>
                        <a:pt x="1415" y="1829"/>
                        <a:pt x="1404" y="1828"/>
                        <a:pt x="1394" y="1821"/>
                      </a:cubicBezTo>
                      <a:cubicBezTo>
                        <a:pt x="1388" y="1813"/>
                        <a:pt x="1381" y="1806"/>
                        <a:pt x="1373" y="1799"/>
                      </a:cubicBezTo>
                      <a:cubicBezTo>
                        <a:pt x="1373" y="1790"/>
                        <a:pt x="1371" y="1779"/>
                        <a:pt x="1369" y="1767"/>
                      </a:cubicBezTo>
                      <a:cubicBezTo>
                        <a:pt x="1376" y="1765"/>
                        <a:pt x="1383" y="1763"/>
                        <a:pt x="1391" y="1762"/>
                      </a:cubicBezTo>
                      <a:cubicBezTo>
                        <a:pt x="1379" y="1788"/>
                        <a:pt x="1407" y="1814"/>
                        <a:pt x="1426" y="1810"/>
                      </a:cubicBezTo>
                      <a:cubicBezTo>
                        <a:pt x="1426" y="1813"/>
                        <a:pt x="1425" y="1815"/>
                        <a:pt x="1425" y="1818"/>
                      </a:cubicBezTo>
                      <a:moveTo>
                        <a:pt x="1427" y="1806"/>
                      </a:moveTo>
                      <a:cubicBezTo>
                        <a:pt x="1407" y="1806"/>
                        <a:pt x="1385" y="1785"/>
                        <a:pt x="1396" y="1761"/>
                      </a:cubicBezTo>
                      <a:cubicBezTo>
                        <a:pt x="1402" y="1760"/>
                        <a:pt x="1408" y="1760"/>
                        <a:pt x="1415" y="1759"/>
                      </a:cubicBezTo>
                      <a:cubicBezTo>
                        <a:pt x="1409" y="1777"/>
                        <a:pt x="1420" y="1786"/>
                        <a:pt x="1432" y="1789"/>
                      </a:cubicBezTo>
                      <a:cubicBezTo>
                        <a:pt x="1430" y="1794"/>
                        <a:pt x="1428" y="1800"/>
                        <a:pt x="1427" y="1806"/>
                      </a:cubicBezTo>
                      <a:moveTo>
                        <a:pt x="1434" y="1784"/>
                      </a:moveTo>
                      <a:cubicBezTo>
                        <a:pt x="1423" y="1781"/>
                        <a:pt x="1415" y="1773"/>
                        <a:pt x="1420" y="1759"/>
                      </a:cubicBezTo>
                      <a:cubicBezTo>
                        <a:pt x="1428" y="1759"/>
                        <a:pt x="1437" y="1760"/>
                        <a:pt x="1444" y="1762"/>
                      </a:cubicBezTo>
                      <a:cubicBezTo>
                        <a:pt x="1441" y="1769"/>
                        <a:pt x="1437" y="1777"/>
                        <a:pt x="1434" y="1784"/>
                      </a:cubicBezTo>
                      <a:moveTo>
                        <a:pt x="1448" y="1756"/>
                      </a:moveTo>
                      <a:cubicBezTo>
                        <a:pt x="1423" y="1748"/>
                        <a:pt x="1394" y="1754"/>
                        <a:pt x="1368" y="1761"/>
                      </a:cubicBezTo>
                      <a:cubicBezTo>
                        <a:pt x="1368" y="1757"/>
                        <a:pt x="1367" y="1754"/>
                        <a:pt x="1366" y="1750"/>
                      </a:cubicBezTo>
                      <a:cubicBezTo>
                        <a:pt x="1392" y="1742"/>
                        <a:pt x="1427" y="1739"/>
                        <a:pt x="1453" y="1745"/>
                      </a:cubicBezTo>
                      <a:cubicBezTo>
                        <a:pt x="1452" y="1749"/>
                        <a:pt x="1450" y="1752"/>
                        <a:pt x="1448" y="1756"/>
                      </a:cubicBezTo>
                      <a:moveTo>
                        <a:pt x="1456" y="1739"/>
                      </a:moveTo>
                      <a:cubicBezTo>
                        <a:pt x="1429" y="1732"/>
                        <a:pt x="1393" y="1735"/>
                        <a:pt x="1365" y="1744"/>
                      </a:cubicBezTo>
                      <a:cubicBezTo>
                        <a:pt x="1364" y="1737"/>
                        <a:pt x="1362" y="1731"/>
                        <a:pt x="1361" y="1725"/>
                      </a:cubicBezTo>
                      <a:cubicBezTo>
                        <a:pt x="1391" y="1713"/>
                        <a:pt x="1435" y="1710"/>
                        <a:pt x="1465" y="1720"/>
                      </a:cubicBezTo>
                      <a:cubicBezTo>
                        <a:pt x="1462" y="1726"/>
                        <a:pt x="1459" y="1733"/>
                        <a:pt x="1456" y="1739"/>
                      </a:cubicBezTo>
                      <a:moveTo>
                        <a:pt x="1444" y="1708"/>
                      </a:moveTo>
                      <a:cubicBezTo>
                        <a:pt x="1422" y="1705"/>
                        <a:pt x="1398" y="1707"/>
                        <a:pt x="1376" y="1713"/>
                      </a:cubicBezTo>
                      <a:cubicBezTo>
                        <a:pt x="1370" y="1707"/>
                        <a:pt x="1364" y="1698"/>
                        <a:pt x="1359" y="1686"/>
                      </a:cubicBezTo>
                      <a:cubicBezTo>
                        <a:pt x="1363" y="1682"/>
                        <a:pt x="1367" y="1679"/>
                        <a:pt x="1371" y="1675"/>
                      </a:cubicBezTo>
                      <a:cubicBezTo>
                        <a:pt x="1402" y="1712"/>
                        <a:pt x="1456" y="1689"/>
                        <a:pt x="1456" y="1648"/>
                      </a:cubicBezTo>
                      <a:cubicBezTo>
                        <a:pt x="1461" y="1649"/>
                        <a:pt x="1466" y="1649"/>
                        <a:pt x="1470" y="1650"/>
                      </a:cubicBezTo>
                      <a:cubicBezTo>
                        <a:pt x="1472" y="1655"/>
                        <a:pt x="1473" y="1661"/>
                        <a:pt x="1473" y="1666"/>
                      </a:cubicBezTo>
                      <a:cubicBezTo>
                        <a:pt x="1468" y="1684"/>
                        <a:pt x="1457" y="1698"/>
                        <a:pt x="1444" y="1708"/>
                      </a:cubicBezTo>
                      <a:moveTo>
                        <a:pt x="1415" y="1622"/>
                      </a:moveTo>
                      <a:cubicBezTo>
                        <a:pt x="1419" y="1611"/>
                        <a:pt x="1419" y="1597"/>
                        <a:pt x="1410" y="1584"/>
                      </a:cubicBezTo>
                      <a:cubicBezTo>
                        <a:pt x="1452" y="1615"/>
                        <a:pt x="1521" y="1620"/>
                        <a:pt x="1563" y="1647"/>
                      </a:cubicBezTo>
                      <a:cubicBezTo>
                        <a:pt x="1592" y="1666"/>
                        <a:pt x="1606" y="1715"/>
                        <a:pt x="1583" y="1739"/>
                      </a:cubicBezTo>
                      <a:cubicBezTo>
                        <a:pt x="1584" y="1701"/>
                        <a:pt x="1569" y="1676"/>
                        <a:pt x="1544" y="1662"/>
                      </a:cubicBezTo>
                      <a:cubicBezTo>
                        <a:pt x="1495" y="1634"/>
                        <a:pt x="1452" y="1656"/>
                        <a:pt x="1415" y="1622"/>
                      </a:cubicBezTo>
                      <a:moveTo>
                        <a:pt x="1532" y="1736"/>
                      </a:moveTo>
                      <a:cubicBezTo>
                        <a:pt x="1536" y="1726"/>
                        <a:pt x="1540" y="1715"/>
                        <a:pt x="1541" y="1703"/>
                      </a:cubicBezTo>
                      <a:cubicBezTo>
                        <a:pt x="1547" y="1698"/>
                        <a:pt x="1553" y="1692"/>
                        <a:pt x="1558" y="1685"/>
                      </a:cubicBezTo>
                      <a:cubicBezTo>
                        <a:pt x="1560" y="1702"/>
                        <a:pt x="1554" y="1730"/>
                        <a:pt x="1546" y="1744"/>
                      </a:cubicBezTo>
                      <a:cubicBezTo>
                        <a:pt x="1541" y="1741"/>
                        <a:pt x="1536" y="1738"/>
                        <a:pt x="1532" y="1736"/>
                      </a:cubicBezTo>
                      <a:moveTo>
                        <a:pt x="1550" y="1747"/>
                      </a:moveTo>
                      <a:cubicBezTo>
                        <a:pt x="1559" y="1733"/>
                        <a:pt x="1566" y="1701"/>
                        <a:pt x="1562" y="1684"/>
                      </a:cubicBezTo>
                      <a:cubicBezTo>
                        <a:pt x="1572" y="1697"/>
                        <a:pt x="1578" y="1716"/>
                        <a:pt x="1576" y="1740"/>
                      </a:cubicBezTo>
                      <a:cubicBezTo>
                        <a:pt x="1569" y="1743"/>
                        <a:pt x="1562" y="1747"/>
                        <a:pt x="1555" y="1751"/>
                      </a:cubicBezTo>
                      <a:cubicBezTo>
                        <a:pt x="1553" y="1749"/>
                        <a:pt x="1551" y="1748"/>
                        <a:pt x="1550" y="1747"/>
                      </a:cubicBezTo>
                      <a:moveTo>
                        <a:pt x="1586" y="1778"/>
                      </a:moveTo>
                      <a:cubicBezTo>
                        <a:pt x="1589" y="1770"/>
                        <a:pt x="1593" y="1762"/>
                        <a:pt x="1596" y="1755"/>
                      </a:cubicBezTo>
                      <a:cubicBezTo>
                        <a:pt x="1591" y="1757"/>
                        <a:pt x="1582" y="1761"/>
                        <a:pt x="1572" y="1765"/>
                      </a:cubicBezTo>
                      <a:cubicBezTo>
                        <a:pt x="1568" y="1761"/>
                        <a:pt x="1563" y="1757"/>
                        <a:pt x="1559" y="1754"/>
                      </a:cubicBezTo>
                      <a:cubicBezTo>
                        <a:pt x="1576" y="1745"/>
                        <a:pt x="1576" y="1745"/>
                        <a:pt x="1576" y="1745"/>
                      </a:cubicBezTo>
                      <a:cubicBezTo>
                        <a:pt x="1576" y="1749"/>
                        <a:pt x="1575" y="1752"/>
                        <a:pt x="1575" y="1756"/>
                      </a:cubicBezTo>
                      <a:cubicBezTo>
                        <a:pt x="1579" y="1752"/>
                        <a:pt x="1584" y="1746"/>
                        <a:pt x="1589" y="1739"/>
                      </a:cubicBezTo>
                      <a:cubicBezTo>
                        <a:pt x="1600" y="1733"/>
                        <a:pt x="1610" y="1728"/>
                        <a:pt x="1615" y="1726"/>
                      </a:cubicBezTo>
                      <a:cubicBezTo>
                        <a:pt x="1612" y="1737"/>
                        <a:pt x="1602" y="1766"/>
                        <a:pt x="1596" y="1787"/>
                      </a:cubicBezTo>
                      <a:cubicBezTo>
                        <a:pt x="1593" y="1783"/>
                        <a:pt x="1590" y="1780"/>
                        <a:pt x="1586" y="1778"/>
                      </a:cubicBezTo>
                      <a:moveTo>
                        <a:pt x="1622" y="1810"/>
                      </a:moveTo>
                      <a:cubicBezTo>
                        <a:pt x="1625" y="1802"/>
                        <a:pt x="1629" y="1794"/>
                        <a:pt x="1631" y="1786"/>
                      </a:cubicBezTo>
                      <a:cubicBezTo>
                        <a:pt x="1626" y="1788"/>
                        <a:pt x="1618" y="1793"/>
                        <a:pt x="1609" y="1798"/>
                      </a:cubicBezTo>
                      <a:cubicBezTo>
                        <a:pt x="1606" y="1796"/>
                        <a:pt x="1603" y="1793"/>
                        <a:pt x="1600" y="1790"/>
                      </a:cubicBezTo>
                      <a:cubicBezTo>
                        <a:pt x="1619" y="1779"/>
                        <a:pt x="1646" y="1764"/>
                        <a:pt x="1650" y="1762"/>
                      </a:cubicBezTo>
                      <a:cubicBezTo>
                        <a:pt x="1646" y="1774"/>
                        <a:pt x="1638" y="1802"/>
                        <a:pt x="1634" y="1820"/>
                      </a:cubicBezTo>
                      <a:cubicBezTo>
                        <a:pt x="1630" y="1817"/>
                        <a:pt x="1626" y="1814"/>
                        <a:pt x="1622" y="1810"/>
                      </a:cubicBezTo>
                      <a:moveTo>
                        <a:pt x="1656" y="1759"/>
                      </a:moveTo>
                      <a:cubicBezTo>
                        <a:pt x="1658" y="1760"/>
                        <a:pt x="1660" y="1762"/>
                        <a:pt x="1662" y="1764"/>
                      </a:cubicBezTo>
                      <a:cubicBezTo>
                        <a:pt x="1661" y="1775"/>
                        <a:pt x="1660" y="1786"/>
                        <a:pt x="1658" y="1792"/>
                      </a:cubicBezTo>
                      <a:cubicBezTo>
                        <a:pt x="1663" y="1789"/>
                        <a:pt x="1671" y="1784"/>
                        <a:pt x="1680" y="1779"/>
                      </a:cubicBezTo>
                      <a:cubicBezTo>
                        <a:pt x="1683" y="1781"/>
                        <a:pt x="1686" y="1783"/>
                        <a:pt x="1689" y="1785"/>
                      </a:cubicBezTo>
                      <a:cubicBezTo>
                        <a:pt x="1667" y="1799"/>
                        <a:pt x="1642" y="1818"/>
                        <a:pt x="1639" y="1819"/>
                      </a:cubicBezTo>
                      <a:cubicBezTo>
                        <a:pt x="1641" y="1810"/>
                        <a:pt x="1650" y="1779"/>
                        <a:pt x="1656" y="1759"/>
                      </a:cubicBezTo>
                      <a:moveTo>
                        <a:pt x="1665" y="1784"/>
                      </a:moveTo>
                      <a:cubicBezTo>
                        <a:pt x="1665" y="1781"/>
                        <a:pt x="1666" y="1775"/>
                        <a:pt x="1666" y="1768"/>
                      </a:cubicBezTo>
                      <a:cubicBezTo>
                        <a:pt x="1670" y="1771"/>
                        <a:pt x="1673" y="1773"/>
                        <a:pt x="1676" y="1776"/>
                      </a:cubicBezTo>
                      <a:cubicBezTo>
                        <a:pt x="1670" y="1780"/>
                        <a:pt x="1666" y="1783"/>
                        <a:pt x="1665" y="1784"/>
                      </a:cubicBezTo>
                      <a:moveTo>
                        <a:pt x="1660" y="1842"/>
                      </a:moveTo>
                      <a:cubicBezTo>
                        <a:pt x="1665" y="1833"/>
                        <a:pt x="1669" y="1824"/>
                        <a:pt x="1672" y="1818"/>
                      </a:cubicBezTo>
                      <a:cubicBezTo>
                        <a:pt x="1666" y="1821"/>
                        <a:pt x="1658" y="1827"/>
                        <a:pt x="1649" y="1833"/>
                      </a:cubicBezTo>
                      <a:cubicBezTo>
                        <a:pt x="1646" y="1830"/>
                        <a:pt x="1643" y="1828"/>
                        <a:pt x="1640" y="1826"/>
                      </a:cubicBezTo>
                      <a:cubicBezTo>
                        <a:pt x="1658" y="1814"/>
                        <a:pt x="1678" y="1799"/>
                        <a:pt x="1688" y="1792"/>
                      </a:cubicBezTo>
                      <a:cubicBezTo>
                        <a:pt x="1685" y="1802"/>
                        <a:pt x="1677" y="1829"/>
                        <a:pt x="1671" y="1849"/>
                      </a:cubicBezTo>
                      <a:cubicBezTo>
                        <a:pt x="1668" y="1847"/>
                        <a:pt x="1664" y="1844"/>
                        <a:pt x="1660" y="1842"/>
                      </a:cubicBezTo>
                      <a:moveTo>
                        <a:pt x="1704" y="1837"/>
                      </a:moveTo>
                      <a:cubicBezTo>
                        <a:pt x="1693" y="1842"/>
                        <a:pt x="1683" y="1847"/>
                        <a:pt x="1677" y="1850"/>
                      </a:cubicBezTo>
                      <a:cubicBezTo>
                        <a:pt x="1679" y="1841"/>
                        <a:pt x="1688" y="1810"/>
                        <a:pt x="1694" y="1789"/>
                      </a:cubicBezTo>
                      <a:cubicBezTo>
                        <a:pt x="1697" y="1792"/>
                        <a:pt x="1700" y="1794"/>
                        <a:pt x="1703" y="1796"/>
                      </a:cubicBezTo>
                      <a:cubicBezTo>
                        <a:pt x="1701" y="1809"/>
                        <a:pt x="1698" y="1821"/>
                        <a:pt x="1697" y="1827"/>
                      </a:cubicBezTo>
                      <a:cubicBezTo>
                        <a:pt x="1700" y="1826"/>
                        <a:pt x="1704" y="1824"/>
                        <a:pt x="1708" y="1822"/>
                      </a:cubicBezTo>
                      <a:cubicBezTo>
                        <a:pt x="1707" y="1827"/>
                        <a:pt x="1706" y="1831"/>
                        <a:pt x="1704" y="1837"/>
                      </a:cubicBezTo>
                      <a:moveTo>
                        <a:pt x="1710" y="1816"/>
                      </a:moveTo>
                      <a:cubicBezTo>
                        <a:pt x="1708" y="1818"/>
                        <a:pt x="1705" y="1819"/>
                        <a:pt x="1703" y="1820"/>
                      </a:cubicBezTo>
                      <a:cubicBezTo>
                        <a:pt x="1704" y="1816"/>
                        <a:pt x="1706" y="1808"/>
                        <a:pt x="1708" y="1798"/>
                      </a:cubicBezTo>
                      <a:cubicBezTo>
                        <a:pt x="1710" y="1800"/>
                        <a:pt x="1713" y="1802"/>
                        <a:pt x="1716" y="1803"/>
                      </a:cubicBezTo>
                      <a:cubicBezTo>
                        <a:pt x="1714" y="1807"/>
                        <a:pt x="1712" y="1812"/>
                        <a:pt x="1710" y="1816"/>
                      </a:cubicBezTo>
                      <a:moveTo>
                        <a:pt x="1724" y="1790"/>
                      </a:moveTo>
                      <a:cubicBezTo>
                        <a:pt x="1722" y="1792"/>
                        <a:pt x="1720" y="1795"/>
                        <a:pt x="1719" y="1798"/>
                      </a:cubicBezTo>
                      <a:cubicBezTo>
                        <a:pt x="1678" y="1779"/>
                        <a:pt x="1621" y="1721"/>
                        <a:pt x="1608" y="1701"/>
                      </a:cubicBezTo>
                      <a:cubicBezTo>
                        <a:pt x="1610" y="1695"/>
                        <a:pt x="1611" y="1689"/>
                        <a:pt x="1612" y="1682"/>
                      </a:cubicBezTo>
                      <a:cubicBezTo>
                        <a:pt x="1620" y="1701"/>
                        <a:pt x="1639" y="1710"/>
                        <a:pt x="1660" y="1709"/>
                      </a:cubicBezTo>
                      <a:cubicBezTo>
                        <a:pt x="1662" y="1746"/>
                        <a:pt x="1697" y="1772"/>
                        <a:pt x="1724" y="1790"/>
                      </a:cubicBezTo>
                      <a:moveTo>
                        <a:pt x="1663" y="1681"/>
                      </a:moveTo>
                      <a:cubicBezTo>
                        <a:pt x="1648" y="1680"/>
                        <a:pt x="1636" y="1669"/>
                        <a:pt x="1632" y="1651"/>
                      </a:cubicBezTo>
                      <a:cubicBezTo>
                        <a:pt x="1637" y="1650"/>
                        <a:pt x="1642" y="1648"/>
                        <a:pt x="1646" y="1646"/>
                      </a:cubicBezTo>
                      <a:cubicBezTo>
                        <a:pt x="1650" y="1657"/>
                        <a:pt x="1657" y="1664"/>
                        <a:pt x="1668" y="1666"/>
                      </a:cubicBezTo>
                      <a:cubicBezTo>
                        <a:pt x="1666" y="1671"/>
                        <a:pt x="1664" y="1676"/>
                        <a:pt x="1663" y="1681"/>
                      </a:cubicBezTo>
                      <a:moveTo>
                        <a:pt x="1670" y="1661"/>
                      </a:moveTo>
                      <a:cubicBezTo>
                        <a:pt x="1660" y="1659"/>
                        <a:pt x="1654" y="1654"/>
                        <a:pt x="1650" y="1643"/>
                      </a:cubicBezTo>
                      <a:cubicBezTo>
                        <a:pt x="1655" y="1640"/>
                        <a:pt x="1660" y="1636"/>
                        <a:pt x="1663" y="1631"/>
                      </a:cubicBezTo>
                      <a:cubicBezTo>
                        <a:pt x="1667" y="1639"/>
                        <a:pt x="1672" y="1644"/>
                        <a:pt x="1680" y="1644"/>
                      </a:cubicBezTo>
                      <a:cubicBezTo>
                        <a:pt x="1676" y="1649"/>
                        <a:pt x="1673" y="1655"/>
                        <a:pt x="1670" y="1661"/>
                      </a:cubicBezTo>
                      <a:moveTo>
                        <a:pt x="1725" y="1578"/>
                      </a:moveTo>
                      <a:cubicBezTo>
                        <a:pt x="1725" y="1582"/>
                        <a:pt x="1726" y="1586"/>
                        <a:pt x="1727" y="1590"/>
                      </a:cubicBezTo>
                      <a:cubicBezTo>
                        <a:pt x="1719" y="1607"/>
                        <a:pt x="1696" y="1620"/>
                        <a:pt x="1673" y="1613"/>
                      </a:cubicBezTo>
                      <a:cubicBezTo>
                        <a:pt x="1674" y="1609"/>
                        <a:pt x="1675" y="1605"/>
                        <a:pt x="1675" y="1600"/>
                      </a:cubicBezTo>
                      <a:cubicBezTo>
                        <a:pt x="1693" y="1602"/>
                        <a:pt x="1708" y="1592"/>
                        <a:pt x="1712" y="1578"/>
                      </a:cubicBezTo>
                      <a:cubicBezTo>
                        <a:pt x="1716" y="1578"/>
                        <a:pt x="1720" y="1579"/>
                        <a:pt x="1725" y="1578"/>
                      </a:cubicBezTo>
                      <a:moveTo>
                        <a:pt x="1708" y="1577"/>
                      </a:moveTo>
                      <a:cubicBezTo>
                        <a:pt x="1704" y="1589"/>
                        <a:pt x="1690" y="1597"/>
                        <a:pt x="1675" y="1596"/>
                      </a:cubicBezTo>
                      <a:cubicBezTo>
                        <a:pt x="1675" y="1592"/>
                        <a:pt x="1675" y="1588"/>
                        <a:pt x="1674" y="1583"/>
                      </a:cubicBezTo>
                      <a:cubicBezTo>
                        <a:pt x="1684" y="1584"/>
                        <a:pt x="1691" y="1578"/>
                        <a:pt x="1695" y="1570"/>
                      </a:cubicBezTo>
                      <a:cubicBezTo>
                        <a:pt x="1699" y="1573"/>
                        <a:pt x="1703" y="1575"/>
                        <a:pt x="1708" y="1577"/>
                      </a:cubicBezTo>
                      <a:moveTo>
                        <a:pt x="1692" y="1567"/>
                      </a:moveTo>
                      <a:cubicBezTo>
                        <a:pt x="1689" y="1575"/>
                        <a:pt x="1682" y="1579"/>
                        <a:pt x="1673" y="1579"/>
                      </a:cubicBezTo>
                      <a:cubicBezTo>
                        <a:pt x="1672" y="1577"/>
                        <a:pt x="1671" y="1574"/>
                        <a:pt x="1670" y="1572"/>
                      </a:cubicBezTo>
                      <a:cubicBezTo>
                        <a:pt x="1675" y="1566"/>
                        <a:pt x="1679" y="1560"/>
                        <a:pt x="1681" y="1552"/>
                      </a:cubicBezTo>
                      <a:cubicBezTo>
                        <a:pt x="1684" y="1558"/>
                        <a:pt x="1688" y="1563"/>
                        <a:pt x="1692" y="1567"/>
                      </a:cubicBezTo>
                      <a:moveTo>
                        <a:pt x="1677" y="1533"/>
                      </a:moveTo>
                      <a:cubicBezTo>
                        <a:pt x="1678" y="1585"/>
                        <a:pt x="1629" y="1592"/>
                        <a:pt x="1597" y="1570"/>
                      </a:cubicBezTo>
                      <a:cubicBezTo>
                        <a:pt x="1592" y="1561"/>
                        <a:pt x="1585" y="1554"/>
                        <a:pt x="1578" y="1548"/>
                      </a:cubicBezTo>
                      <a:cubicBezTo>
                        <a:pt x="1574" y="1541"/>
                        <a:pt x="1571" y="1534"/>
                        <a:pt x="1571" y="1526"/>
                      </a:cubicBezTo>
                      <a:cubicBezTo>
                        <a:pt x="1573" y="1522"/>
                        <a:pt x="1576" y="1518"/>
                        <a:pt x="1578" y="1513"/>
                      </a:cubicBezTo>
                      <a:cubicBezTo>
                        <a:pt x="1582" y="1530"/>
                        <a:pt x="1590" y="1545"/>
                        <a:pt x="1604" y="1555"/>
                      </a:cubicBezTo>
                      <a:cubicBezTo>
                        <a:pt x="1625" y="1571"/>
                        <a:pt x="1672" y="1559"/>
                        <a:pt x="1671" y="1517"/>
                      </a:cubicBezTo>
                      <a:cubicBezTo>
                        <a:pt x="1679" y="1521"/>
                        <a:pt x="1687" y="1524"/>
                        <a:pt x="1695" y="1524"/>
                      </a:cubicBezTo>
                      <a:cubicBezTo>
                        <a:pt x="1688" y="1528"/>
                        <a:pt x="1680" y="1531"/>
                        <a:pt x="1677" y="1533"/>
                      </a:cubicBezTo>
                      <a:moveTo>
                        <a:pt x="1725" y="1503"/>
                      </a:moveTo>
                      <a:cubicBezTo>
                        <a:pt x="1717" y="1525"/>
                        <a:pt x="1691" y="1524"/>
                        <a:pt x="1667" y="1509"/>
                      </a:cubicBezTo>
                      <a:cubicBezTo>
                        <a:pt x="1668" y="1554"/>
                        <a:pt x="1627" y="1565"/>
                        <a:pt x="1606" y="1550"/>
                      </a:cubicBezTo>
                      <a:cubicBezTo>
                        <a:pt x="1591" y="1539"/>
                        <a:pt x="1583" y="1521"/>
                        <a:pt x="1582" y="1501"/>
                      </a:cubicBezTo>
                      <a:cubicBezTo>
                        <a:pt x="1585" y="1489"/>
                        <a:pt x="1586" y="1478"/>
                        <a:pt x="1585" y="1467"/>
                      </a:cubicBezTo>
                      <a:cubicBezTo>
                        <a:pt x="1589" y="1448"/>
                        <a:pt x="1599" y="1429"/>
                        <a:pt x="1612" y="1419"/>
                      </a:cubicBezTo>
                      <a:cubicBezTo>
                        <a:pt x="1647" y="1391"/>
                        <a:pt x="1700" y="1432"/>
                        <a:pt x="1719" y="1470"/>
                      </a:cubicBezTo>
                      <a:cubicBezTo>
                        <a:pt x="1715" y="1474"/>
                        <a:pt x="1715" y="1480"/>
                        <a:pt x="1718" y="1485"/>
                      </a:cubicBezTo>
                      <a:cubicBezTo>
                        <a:pt x="1720" y="1487"/>
                        <a:pt x="1723" y="1489"/>
                        <a:pt x="1726" y="1490"/>
                      </a:cubicBezTo>
                      <a:cubicBezTo>
                        <a:pt x="1726" y="1495"/>
                        <a:pt x="1726" y="1499"/>
                        <a:pt x="1725" y="1503"/>
                      </a:cubicBezTo>
                      <a:moveTo>
                        <a:pt x="1722" y="1482"/>
                      </a:moveTo>
                      <a:cubicBezTo>
                        <a:pt x="1720" y="1479"/>
                        <a:pt x="1721" y="1475"/>
                        <a:pt x="1724" y="1473"/>
                      </a:cubicBezTo>
                      <a:cubicBezTo>
                        <a:pt x="1727" y="1470"/>
                        <a:pt x="1731" y="1471"/>
                        <a:pt x="1733" y="1474"/>
                      </a:cubicBezTo>
                      <a:cubicBezTo>
                        <a:pt x="1735" y="1477"/>
                        <a:pt x="1735" y="1481"/>
                        <a:pt x="1732" y="1483"/>
                      </a:cubicBezTo>
                      <a:cubicBezTo>
                        <a:pt x="1729" y="1486"/>
                        <a:pt x="1725" y="1485"/>
                        <a:pt x="1722" y="1482"/>
                      </a:cubicBezTo>
                      <a:moveTo>
                        <a:pt x="1727" y="1509"/>
                      </a:moveTo>
                      <a:cubicBezTo>
                        <a:pt x="1728" y="1507"/>
                        <a:pt x="1729" y="1505"/>
                        <a:pt x="1730" y="1503"/>
                      </a:cubicBezTo>
                      <a:cubicBezTo>
                        <a:pt x="1731" y="1499"/>
                        <a:pt x="1731" y="1495"/>
                        <a:pt x="1731" y="1490"/>
                      </a:cubicBezTo>
                      <a:cubicBezTo>
                        <a:pt x="1732" y="1489"/>
                        <a:pt x="1734" y="1489"/>
                        <a:pt x="1735" y="1488"/>
                      </a:cubicBezTo>
                      <a:cubicBezTo>
                        <a:pt x="1740" y="1484"/>
                        <a:pt x="1741" y="1476"/>
                        <a:pt x="1737" y="1471"/>
                      </a:cubicBezTo>
                      <a:cubicBezTo>
                        <a:pt x="1734" y="1467"/>
                        <a:pt x="1729" y="1465"/>
                        <a:pt x="1724" y="1467"/>
                      </a:cubicBezTo>
                      <a:cubicBezTo>
                        <a:pt x="1721" y="1460"/>
                        <a:pt x="1717" y="1452"/>
                        <a:pt x="1713" y="1445"/>
                      </a:cubicBezTo>
                      <a:cubicBezTo>
                        <a:pt x="1714" y="1428"/>
                        <a:pt x="1718" y="1395"/>
                        <a:pt x="1722" y="1361"/>
                      </a:cubicBezTo>
                      <a:cubicBezTo>
                        <a:pt x="1736" y="1373"/>
                        <a:pt x="1750" y="1385"/>
                        <a:pt x="1762" y="1395"/>
                      </a:cubicBezTo>
                      <a:cubicBezTo>
                        <a:pt x="1745" y="1417"/>
                        <a:pt x="1744" y="1475"/>
                        <a:pt x="1751" y="1497"/>
                      </a:cubicBezTo>
                      <a:cubicBezTo>
                        <a:pt x="1743" y="1501"/>
                        <a:pt x="1735" y="1505"/>
                        <a:pt x="1727" y="1509"/>
                      </a:cubicBezTo>
                      <a:moveTo>
                        <a:pt x="1756" y="1494"/>
                      </a:moveTo>
                      <a:cubicBezTo>
                        <a:pt x="1750" y="1473"/>
                        <a:pt x="1751" y="1425"/>
                        <a:pt x="1767" y="1399"/>
                      </a:cubicBezTo>
                      <a:cubicBezTo>
                        <a:pt x="1776" y="1407"/>
                        <a:pt x="1784" y="1413"/>
                        <a:pt x="1791" y="1419"/>
                      </a:cubicBezTo>
                      <a:cubicBezTo>
                        <a:pt x="1782" y="1436"/>
                        <a:pt x="1778" y="1463"/>
                        <a:pt x="1781" y="1482"/>
                      </a:cubicBezTo>
                      <a:cubicBezTo>
                        <a:pt x="1772" y="1486"/>
                        <a:pt x="1764" y="1490"/>
                        <a:pt x="1756" y="1494"/>
                      </a:cubicBezTo>
                      <a:moveTo>
                        <a:pt x="1808" y="1521"/>
                      </a:moveTo>
                      <a:cubicBezTo>
                        <a:pt x="1826" y="1514"/>
                        <a:pt x="1826" y="1514"/>
                        <a:pt x="1826" y="1514"/>
                      </a:cubicBezTo>
                      <a:cubicBezTo>
                        <a:pt x="1813" y="1552"/>
                        <a:pt x="1813" y="1552"/>
                        <a:pt x="1813" y="1552"/>
                      </a:cubicBezTo>
                      <a:cubicBezTo>
                        <a:pt x="1781" y="1536"/>
                        <a:pt x="1781" y="1536"/>
                        <a:pt x="1781" y="1536"/>
                      </a:cubicBezTo>
                      <a:cubicBezTo>
                        <a:pt x="1799" y="1528"/>
                        <a:pt x="1799" y="1528"/>
                        <a:pt x="1799" y="1528"/>
                      </a:cubicBezTo>
                      <a:cubicBezTo>
                        <a:pt x="1779" y="1489"/>
                        <a:pt x="1779" y="1489"/>
                        <a:pt x="1779" y="1489"/>
                      </a:cubicBezTo>
                      <a:cubicBezTo>
                        <a:pt x="1790" y="1484"/>
                        <a:pt x="1790" y="1484"/>
                        <a:pt x="1790" y="1484"/>
                      </a:cubicBezTo>
                      <a:cubicBezTo>
                        <a:pt x="1808" y="1521"/>
                        <a:pt x="1808" y="1521"/>
                        <a:pt x="1808" y="1521"/>
                      </a:cubicBezTo>
                      <a:moveTo>
                        <a:pt x="1855" y="1421"/>
                      </a:moveTo>
                      <a:cubicBezTo>
                        <a:pt x="1862" y="1425"/>
                        <a:pt x="1869" y="1429"/>
                        <a:pt x="1876" y="1433"/>
                      </a:cubicBezTo>
                      <a:cubicBezTo>
                        <a:pt x="1868" y="1437"/>
                        <a:pt x="1859" y="1442"/>
                        <a:pt x="1851" y="1446"/>
                      </a:cubicBezTo>
                      <a:cubicBezTo>
                        <a:pt x="1850" y="1438"/>
                        <a:pt x="1852" y="1429"/>
                        <a:pt x="1855" y="1421"/>
                      </a:cubicBezTo>
                      <a:moveTo>
                        <a:pt x="1850" y="1418"/>
                      </a:moveTo>
                      <a:cubicBezTo>
                        <a:pt x="1846" y="1427"/>
                        <a:pt x="1845" y="1438"/>
                        <a:pt x="1846" y="1449"/>
                      </a:cubicBezTo>
                      <a:cubicBezTo>
                        <a:pt x="1838" y="1452"/>
                        <a:pt x="1831" y="1456"/>
                        <a:pt x="1823" y="1460"/>
                      </a:cubicBezTo>
                      <a:cubicBezTo>
                        <a:pt x="1820" y="1444"/>
                        <a:pt x="1822" y="1422"/>
                        <a:pt x="1831" y="1407"/>
                      </a:cubicBezTo>
                      <a:cubicBezTo>
                        <a:pt x="1837" y="1411"/>
                        <a:pt x="1844" y="1415"/>
                        <a:pt x="1850" y="1418"/>
                      </a:cubicBezTo>
                      <a:moveTo>
                        <a:pt x="1838" y="1344"/>
                      </a:moveTo>
                      <a:cubicBezTo>
                        <a:pt x="1826" y="1379"/>
                        <a:pt x="1826" y="1379"/>
                        <a:pt x="1826" y="1379"/>
                      </a:cubicBezTo>
                      <a:cubicBezTo>
                        <a:pt x="1819" y="1374"/>
                        <a:pt x="1812" y="1370"/>
                        <a:pt x="1804" y="1366"/>
                      </a:cubicBezTo>
                      <a:cubicBezTo>
                        <a:pt x="1804" y="1361"/>
                        <a:pt x="1804" y="1355"/>
                        <a:pt x="1803" y="1350"/>
                      </a:cubicBezTo>
                      <a:cubicBezTo>
                        <a:pt x="1838" y="1344"/>
                        <a:pt x="1838" y="1344"/>
                        <a:pt x="1838" y="1344"/>
                      </a:cubicBezTo>
                      <a:moveTo>
                        <a:pt x="1809" y="1434"/>
                      </a:moveTo>
                      <a:cubicBezTo>
                        <a:pt x="1809" y="1426"/>
                        <a:pt x="1808" y="1411"/>
                        <a:pt x="1806" y="1393"/>
                      </a:cubicBezTo>
                      <a:cubicBezTo>
                        <a:pt x="1813" y="1397"/>
                        <a:pt x="1819" y="1401"/>
                        <a:pt x="1826" y="1404"/>
                      </a:cubicBezTo>
                      <a:cubicBezTo>
                        <a:pt x="1815" y="1420"/>
                        <a:pt x="1813" y="1445"/>
                        <a:pt x="1817" y="1463"/>
                      </a:cubicBezTo>
                      <a:cubicBezTo>
                        <a:pt x="1807" y="1468"/>
                        <a:pt x="1796" y="1474"/>
                        <a:pt x="1785" y="1479"/>
                      </a:cubicBezTo>
                      <a:cubicBezTo>
                        <a:pt x="1783" y="1463"/>
                        <a:pt x="1786" y="1438"/>
                        <a:pt x="1794" y="1422"/>
                      </a:cubicBezTo>
                      <a:cubicBezTo>
                        <a:pt x="1801" y="1427"/>
                        <a:pt x="1806" y="1431"/>
                        <a:pt x="1809" y="1434"/>
                      </a:cubicBezTo>
                      <a:moveTo>
                        <a:pt x="1847" y="1317"/>
                      </a:moveTo>
                      <a:cubicBezTo>
                        <a:pt x="1845" y="1323"/>
                        <a:pt x="1845" y="1323"/>
                        <a:pt x="1845" y="1323"/>
                      </a:cubicBezTo>
                      <a:cubicBezTo>
                        <a:pt x="1802" y="1331"/>
                        <a:pt x="1802" y="1331"/>
                        <a:pt x="1802" y="1331"/>
                      </a:cubicBezTo>
                      <a:cubicBezTo>
                        <a:pt x="1802" y="1324"/>
                        <a:pt x="1802" y="1324"/>
                        <a:pt x="1802" y="1324"/>
                      </a:cubicBezTo>
                      <a:cubicBezTo>
                        <a:pt x="1817" y="1324"/>
                        <a:pt x="1833" y="1322"/>
                        <a:pt x="1847" y="1317"/>
                      </a:cubicBezTo>
                      <a:moveTo>
                        <a:pt x="1796" y="1324"/>
                      </a:moveTo>
                      <a:cubicBezTo>
                        <a:pt x="1799" y="1365"/>
                        <a:pt x="1802" y="1405"/>
                        <a:pt x="1803" y="1421"/>
                      </a:cubicBezTo>
                      <a:cubicBezTo>
                        <a:pt x="1782" y="1406"/>
                        <a:pt x="1689" y="1321"/>
                        <a:pt x="1643" y="1282"/>
                      </a:cubicBezTo>
                      <a:cubicBezTo>
                        <a:pt x="1647" y="1279"/>
                        <a:pt x="1650" y="1276"/>
                        <a:pt x="1652" y="1272"/>
                      </a:cubicBezTo>
                      <a:cubicBezTo>
                        <a:pt x="1694" y="1308"/>
                        <a:pt x="1766" y="1371"/>
                        <a:pt x="1785" y="1387"/>
                      </a:cubicBezTo>
                      <a:cubicBezTo>
                        <a:pt x="1785" y="1382"/>
                        <a:pt x="1784" y="1354"/>
                        <a:pt x="1783" y="1323"/>
                      </a:cubicBezTo>
                      <a:cubicBezTo>
                        <a:pt x="1788" y="1324"/>
                        <a:pt x="1792" y="1324"/>
                        <a:pt x="1796" y="1324"/>
                      </a:cubicBezTo>
                      <a:moveTo>
                        <a:pt x="1774" y="1322"/>
                      </a:moveTo>
                      <a:cubicBezTo>
                        <a:pt x="1776" y="1344"/>
                        <a:pt x="1777" y="1363"/>
                        <a:pt x="1778" y="1372"/>
                      </a:cubicBezTo>
                      <a:cubicBezTo>
                        <a:pt x="1759" y="1357"/>
                        <a:pt x="1709" y="1311"/>
                        <a:pt x="1666" y="1273"/>
                      </a:cubicBezTo>
                      <a:cubicBezTo>
                        <a:pt x="1677" y="1279"/>
                        <a:pt x="1689" y="1279"/>
                        <a:pt x="1698" y="1274"/>
                      </a:cubicBezTo>
                      <a:cubicBezTo>
                        <a:pt x="1717" y="1298"/>
                        <a:pt x="1745" y="1316"/>
                        <a:pt x="1774" y="1322"/>
                      </a:cubicBezTo>
                      <a:moveTo>
                        <a:pt x="1649" y="1244"/>
                      </a:moveTo>
                      <a:cubicBezTo>
                        <a:pt x="1654" y="1283"/>
                        <a:pt x="1614" y="1288"/>
                        <a:pt x="1601" y="1270"/>
                      </a:cubicBezTo>
                      <a:cubicBezTo>
                        <a:pt x="1594" y="1297"/>
                        <a:pt x="1557" y="1300"/>
                        <a:pt x="1548" y="1291"/>
                      </a:cubicBezTo>
                      <a:cubicBezTo>
                        <a:pt x="1554" y="1270"/>
                        <a:pt x="1565" y="1239"/>
                        <a:pt x="1575" y="1208"/>
                      </a:cubicBezTo>
                      <a:cubicBezTo>
                        <a:pt x="1635" y="1181"/>
                        <a:pt x="1635" y="1181"/>
                        <a:pt x="1635" y="1181"/>
                      </a:cubicBezTo>
                      <a:cubicBezTo>
                        <a:pt x="1602" y="1141"/>
                        <a:pt x="1602" y="1141"/>
                        <a:pt x="1602" y="1141"/>
                      </a:cubicBezTo>
                      <a:cubicBezTo>
                        <a:pt x="1619" y="1134"/>
                        <a:pt x="1635" y="1123"/>
                        <a:pt x="1650" y="1109"/>
                      </a:cubicBezTo>
                      <a:cubicBezTo>
                        <a:pt x="1648" y="1108"/>
                        <a:pt x="1646" y="1107"/>
                        <a:pt x="1643" y="1106"/>
                      </a:cubicBezTo>
                      <a:cubicBezTo>
                        <a:pt x="1630" y="1119"/>
                        <a:pt x="1614" y="1129"/>
                        <a:pt x="1598" y="1136"/>
                      </a:cubicBezTo>
                      <a:cubicBezTo>
                        <a:pt x="1572" y="1105"/>
                        <a:pt x="1572" y="1105"/>
                        <a:pt x="1572" y="1105"/>
                      </a:cubicBezTo>
                      <a:cubicBezTo>
                        <a:pt x="1586" y="1101"/>
                        <a:pt x="1600" y="1096"/>
                        <a:pt x="1614" y="1090"/>
                      </a:cubicBezTo>
                      <a:cubicBezTo>
                        <a:pt x="1613" y="1089"/>
                        <a:pt x="1611" y="1088"/>
                        <a:pt x="1610" y="1087"/>
                      </a:cubicBezTo>
                      <a:cubicBezTo>
                        <a:pt x="1610" y="1087"/>
                        <a:pt x="1610" y="1086"/>
                        <a:pt x="1610" y="1085"/>
                      </a:cubicBezTo>
                      <a:cubicBezTo>
                        <a:pt x="1596" y="1092"/>
                        <a:pt x="1582" y="1097"/>
                        <a:pt x="1568" y="1100"/>
                      </a:cubicBezTo>
                      <a:cubicBezTo>
                        <a:pt x="1547" y="1074"/>
                        <a:pt x="1547" y="1074"/>
                        <a:pt x="1547" y="1074"/>
                      </a:cubicBezTo>
                      <a:cubicBezTo>
                        <a:pt x="1541" y="1105"/>
                        <a:pt x="1541" y="1105"/>
                        <a:pt x="1541" y="1105"/>
                      </a:cubicBezTo>
                      <a:cubicBezTo>
                        <a:pt x="1525" y="1107"/>
                        <a:pt x="1510" y="1107"/>
                        <a:pt x="1496" y="1106"/>
                      </a:cubicBezTo>
                      <a:cubicBezTo>
                        <a:pt x="1501" y="1090"/>
                        <a:pt x="1499" y="1070"/>
                        <a:pt x="1477" y="1058"/>
                      </a:cubicBezTo>
                      <a:cubicBezTo>
                        <a:pt x="1477" y="1056"/>
                        <a:pt x="1477" y="1054"/>
                        <a:pt x="1477" y="1051"/>
                      </a:cubicBezTo>
                      <a:cubicBezTo>
                        <a:pt x="1520" y="1065"/>
                        <a:pt x="1586" y="1066"/>
                        <a:pt x="1645" y="1031"/>
                      </a:cubicBezTo>
                      <a:cubicBezTo>
                        <a:pt x="1674" y="1015"/>
                        <a:pt x="1716" y="970"/>
                        <a:pt x="1715" y="926"/>
                      </a:cubicBezTo>
                      <a:cubicBezTo>
                        <a:pt x="1728" y="964"/>
                        <a:pt x="1707" y="1003"/>
                        <a:pt x="1681" y="1032"/>
                      </a:cubicBezTo>
                      <a:cubicBezTo>
                        <a:pt x="1681" y="1034"/>
                        <a:pt x="1681" y="1036"/>
                        <a:pt x="1681" y="1038"/>
                      </a:cubicBezTo>
                      <a:cubicBezTo>
                        <a:pt x="1691" y="1027"/>
                        <a:pt x="1701" y="1015"/>
                        <a:pt x="1708" y="1003"/>
                      </a:cubicBezTo>
                      <a:cubicBezTo>
                        <a:pt x="1701" y="1030"/>
                        <a:pt x="1681" y="1065"/>
                        <a:pt x="1655" y="1094"/>
                      </a:cubicBezTo>
                      <a:cubicBezTo>
                        <a:pt x="1657" y="1095"/>
                        <a:pt x="1659" y="1096"/>
                        <a:pt x="1661" y="1098"/>
                      </a:cubicBezTo>
                      <a:cubicBezTo>
                        <a:pt x="1678" y="1079"/>
                        <a:pt x="1692" y="1058"/>
                        <a:pt x="1702" y="1035"/>
                      </a:cubicBezTo>
                      <a:cubicBezTo>
                        <a:pt x="1716" y="1048"/>
                        <a:pt x="1720" y="1070"/>
                        <a:pt x="1707" y="1087"/>
                      </a:cubicBezTo>
                      <a:cubicBezTo>
                        <a:pt x="1743" y="1086"/>
                        <a:pt x="1745" y="1127"/>
                        <a:pt x="1726" y="1148"/>
                      </a:cubicBezTo>
                      <a:cubicBezTo>
                        <a:pt x="1781" y="1164"/>
                        <a:pt x="1756" y="1238"/>
                        <a:pt x="1709" y="1221"/>
                      </a:cubicBezTo>
                      <a:cubicBezTo>
                        <a:pt x="1724" y="1272"/>
                        <a:pt x="1671" y="1293"/>
                        <a:pt x="1649" y="1244"/>
                      </a:cubicBezTo>
                      <a:moveTo>
                        <a:pt x="1772" y="1014"/>
                      </a:moveTo>
                      <a:cubicBezTo>
                        <a:pt x="1780" y="999"/>
                        <a:pt x="1792" y="997"/>
                        <a:pt x="1803" y="1006"/>
                      </a:cubicBezTo>
                      <a:cubicBezTo>
                        <a:pt x="1789" y="1009"/>
                        <a:pt x="1775" y="1017"/>
                        <a:pt x="1775" y="1036"/>
                      </a:cubicBezTo>
                      <a:cubicBezTo>
                        <a:pt x="1764" y="1031"/>
                        <a:pt x="1755" y="1022"/>
                        <a:pt x="1746" y="1012"/>
                      </a:cubicBezTo>
                      <a:cubicBezTo>
                        <a:pt x="1751" y="1003"/>
                        <a:pt x="1758" y="999"/>
                        <a:pt x="1767" y="997"/>
                      </a:cubicBezTo>
                      <a:cubicBezTo>
                        <a:pt x="1766" y="1003"/>
                        <a:pt x="1767" y="1010"/>
                        <a:pt x="1772" y="1014"/>
                      </a:cubicBezTo>
                      <a:moveTo>
                        <a:pt x="1806" y="1009"/>
                      </a:moveTo>
                      <a:cubicBezTo>
                        <a:pt x="1813" y="1017"/>
                        <a:pt x="1812" y="1029"/>
                        <a:pt x="1802" y="1037"/>
                      </a:cubicBezTo>
                      <a:cubicBezTo>
                        <a:pt x="1796" y="1043"/>
                        <a:pt x="1786" y="1041"/>
                        <a:pt x="1779" y="1038"/>
                      </a:cubicBezTo>
                      <a:cubicBezTo>
                        <a:pt x="1778" y="1020"/>
                        <a:pt x="1792" y="1011"/>
                        <a:pt x="1806" y="1009"/>
                      </a:cubicBezTo>
                      <a:moveTo>
                        <a:pt x="1815" y="1013"/>
                      </a:moveTo>
                      <a:cubicBezTo>
                        <a:pt x="1813" y="1004"/>
                        <a:pt x="1804" y="997"/>
                        <a:pt x="1793" y="996"/>
                      </a:cubicBezTo>
                      <a:cubicBezTo>
                        <a:pt x="1787" y="995"/>
                        <a:pt x="1778" y="997"/>
                        <a:pt x="1773" y="1000"/>
                      </a:cubicBezTo>
                      <a:cubicBezTo>
                        <a:pt x="1778" y="994"/>
                        <a:pt x="1787" y="991"/>
                        <a:pt x="1792" y="992"/>
                      </a:cubicBezTo>
                      <a:cubicBezTo>
                        <a:pt x="1808" y="993"/>
                        <a:pt x="1820" y="1006"/>
                        <a:pt x="1821" y="1019"/>
                      </a:cubicBezTo>
                      <a:cubicBezTo>
                        <a:pt x="1823" y="1046"/>
                        <a:pt x="1810" y="1060"/>
                        <a:pt x="1781" y="1066"/>
                      </a:cubicBezTo>
                      <a:cubicBezTo>
                        <a:pt x="1753" y="1071"/>
                        <a:pt x="1729" y="1052"/>
                        <a:pt x="1705" y="1029"/>
                      </a:cubicBezTo>
                      <a:cubicBezTo>
                        <a:pt x="1708" y="1022"/>
                        <a:pt x="1711" y="1015"/>
                        <a:pt x="1713" y="1008"/>
                      </a:cubicBezTo>
                      <a:cubicBezTo>
                        <a:pt x="1728" y="1030"/>
                        <a:pt x="1752" y="1051"/>
                        <a:pt x="1782" y="1051"/>
                      </a:cubicBezTo>
                      <a:cubicBezTo>
                        <a:pt x="1808" y="1050"/>
                        <a:pt x="1819" y="1031"/>
                        <a:pt x="1815" y="1013"/>
                      </a:cubicBezTo>
                      <a:moveTo>
                        <a:pt x="1742" y="1105"/>
                      </a:moveTo>
                      <a:cubicBezTo>
                        <a:pt x="1753" y="1130"/>
                        <a:pt x="1753" y="1130"/>
                        <a:pt x="1753" y="1130"/>
                      </a:cubicBezTo>
                      <a:cubicBezTo>
                        <a:pt x="1750" y="1131"/>
                        <a:pt x="1748" y="1134"/>
                        <a:pt x="1746" y="1136"/>
                      </a:cubicBezTo>
                      <a:cubicBezTo>
                        <a:pt x="1741" y="1129"/>
                        <a:pt x="1741" y="1129"/>
                        <a:pt x="1741" y="1129"/>
                      </a:cubicBezTo>
                      <a:cubicBezTo>
                        <a:pt x="1743" y="1121"/>
                        <a:pt x="1744" y="1113"/>
                        <a:pt x="1742" y="1105"/>
                      </a:cubicBezTo>
                      <a:moveTo>
                        <a:pt x="1765" y="1122"/>
                      </a:moveTo>
                      <a:cubicBezTo>
                        <a:pt x="1762" y="1124"/>
                        <a:pt x="1759" y="1125"/>
                        <a:pt x="1756" y="1127"/>
                      </a:cubicBezTo>
                      <a:cubicBezTo>
                        <a:pt x="1746" y="1103"/>
                        <a:pt x="1746" y="1103"/>
                        <a:pt x="1746" y="1103"/>
                      </a:cubicBezTo>
                      <a:cubicBezTo>
                        <a:pt x="1750" y="1104"/>
                        <a:pt x="1755" y="1105"/>
                        <a:pt x="1759" y="1106"/>
                      </a:cubicBezTo>
                      <a:cubicBezTo>
                        <a:pt x="1765" y="1122"/>
                        <a:pt x="1765" y="1122"/>
                        <a:pt x="1765" y="1122"/>
                      </a:cubicBezTo>
                      <a:moveTo>
                        <a:pt x="1764" y="1106"/>
                      </a:moveTo>
                      <a:cubicBezTo>
                        <a:pt x="1768" y="1107"/>
                        <a:pt x="1773" y="1107"/>
                        <a:pt x="1778" y="1107"/>
                      </a:cubicBezTo>
                      <a:cubicBezTo>
                        <a:pt x="1779" y="1118"/>
                        <a:pt x="1779" y="1118"/>
                        <a:pt x="1779" y="1118"/>
                      </a:cubicBezTo>
                      <a:cubicBezTo>
                        <a:pt x="1775" y="1119"/>
                        <a:pt x="1772" y="1120"/>
                        <a:pt x="1768" y="1121"/>
                      </a:cubicBezTo>
                      <a:cubicBezTo>
                        <a:pt x="1764" y="1106"/>
                        <a:pt x="1764" y="1106"/>
                        <a:pt x="1764" y="1106"/>
                      </a:cubicBezTo>
                      <a:moveTo>
                        <a:pt x="1756" y="1160"/>
                      </a:moveTo>
                      <a:cubicBezTo>
                        <a:pt x="1765" y="1143"/>
                        <a:pt x="1784" y="1134"/>
                        <a:pt x="1803" y="1138"/>
                      </a:cubicBezTo>
                      <a:cubicBezTo>
                        <a:pt x="1828" y="1143"/>
                        <a:pt x="1844" y="1169"/>
                        <a:pt x="1840" y="1198"/>
                      </a:cubicBezTo>
                      <a:cubicBezTo>
                        <a:pt x="1835" y="1230"/>
                        <a:pt x="1813" y="1244"/>
                        <a:pt x="1788" y="1238"/>
                      </a:cubicBezTo>
                      <a:cubicBezTo>
                        <a:pt x="1773" y="1235"/>
                        <a:pt x="1761" y="1226"/>
                        <a:pt x="1755" y="1213"/>
                      </a:cubicBezTo>
                      <a:cubicBezTo>
                        <a:pt x="1764" y="1197"/>
                        <a:pt x="1766" y="1175"/>
                        <a:pt x="1756" y="1160"/>
                      </a:cubicBezTo>
                      <a:moveTo>
                        <a:pt x="1715" y="1228"/>
                      </a:moveTo>
                      <a:cubicBezTo>
                        <a:pt x="1723" y="1230"/>
                        <a:pt x="1730" y="1230"/>
                        <a:pt x="1736" y="1227"/>
                      </a:cubicBezTo>
                      <a:cubicBezTo>
                        <a:pt x="1737" y="1229"/>
                        <a:pt x="1738" y="1230"/>
                        <a:pt x="1739" y="1232"/>
                      </a:cubicBezTo>
                      <a:cubicBezTo>
                        <a:pt x="1716" y="1251"/>
                        <a:pt x="1716" y="1251"/>
                        <a:pt x="1716" y="1251"/>
                      </a:cubicBezTo>
                      <a:cubicBezTo>
                        <a:pt x="1718" y="1244"/>
                        <a:pt x="1717" y="1236"/>
                        <a:pt x="1715" y="1228"/>
                      </a:cubicBezTo>
                      <a:moveTo>
                        <a:pt x="1714" y="1257"/>
                      </a:moveTo>
                      <a:cubicBezTo>
                        <a:pt x="1741" y="1235"/>
                        <a:pt x="1741" y="1235"/>
                        <a:pt x="1741" y="1235"/>
                      </a:cubicBezTo>
                      <a:cubicBezTo>
                        <a:pt x="1742" y="1237"/>
                        <a:pt x="1744" y="1239"/>
                        <a:pt x="1746" y="1241"/>
                      </a:cubicBezTo>
                      <a:cubicBezTo>
                        <a:pt x="1723" y="1267"/>
                        <a:pt x="1723" y="1267"/>
                        <a:pt x="1723" y="1267"/>
                      </a:cubicBezTo>
                      <a:cubicBezTo>
                        <a:pt x="1720" y="1264"/>
                        <a:pt x="1717" y="1261"/>
                        <a:pt x="1714" y="1257"/>
                      </a:cubicBezTo>
                      <a:moveTo>
                        <a:pt x="1726" y="1270"/>
                      </a:moveTo>
                      <a:cubicBezTo>
                        <a:pt x="1749" y="1244"/>
                        <a:pt x="1749" y="1244"/>
                        <a:pt x="1749" y="1244"/>
                      </a:cubicBezTo>
                      <a:cubicBezTo>
                        <a:pt x="1751" y="1246"/>
                        <a:pt x="1753" y="1248"/>
                        <a:pt x="1756" y="1250"/>
                      </a:cubicBezTo>
                      <a:cubicBezTo>
                        <a:pt x="1737" y="1279"/>
                        <a:pt x="1737" y="1279"/>
                        <a:pt x="1737" y="1279"/>
                      </a:cubicBezTo>
                      <a:cubicBezTo>
                        <a:pt x="1733" y="1277"/>
                        <a:pt x="1730" y="1274"/>
                        <a:pt x="1726" y="1270"/>
                      </a:cubicBezTo>
                      <a:moveTo>
                        <a:pt x="1741" y="1282"/>
                      </a:moveTo>
                      <a:cubicBezTo>
                        <a:pt x="1759" y="1252"/>
                        <a:pt x="1759" y="1252"/>
                        <a:pt x="1759" y="1252"/>
                      </a:cubicBezTo>
                      <a:cubicBezTo>
                        <a:pt x="1762" y="1254"/>
                        <a:pt x="1765" y="1256"/>
                        <a:pt x="1768" y="1257"/>
                      </a:cubicBezTo>
                      <a:cubicBezTo>
                        <a:pt x="1754" y="1289"/>
                        <a:pt x="1754" y="1289"/>
                        <a:pt x="1754" y="1289"/>
                      </a:cubicBezTo>
                      <a:cubicBezTo>
                        <a:pt x="1750" y="1287"/>
                        <a:pt x="1745" y="1284"/>
                        <a:pt x="1741" y="1282"/>
                      </a:cubicBezTo>
                      <a:moveTo>
                        <a:pt x="1772" y="1295"/>
                      </a:moveTo>
                      <a:cubicBezTo>
                        <a:pt x="1767" y="1293"/>
                        <a:pt x="1763" y="1292"/>
                        <a:pt x="1758" y="1290"/>
                      </a:cubicBezTo>
                      <a:cubicBezTo>
                        <a:pt x="1772" y="1259"/>
                        <a:pt x="1772" y="1259"/>
                        <a:pt x="1772" y="1259"/>
                      </a:cubicBezTo>
                      <a:cubicBezTo>
                        <a:pt x="1775" y="1260"/>
                        <a:pt x="1778" y="1261"/>
                        <a:pt x="1781" y="1262"/>
                      </a:cubicBezTo>
                      <a:cubicBezTo>
                        <a:pt x="1772" y="1295"/>
                        <a:pt x="1772" y="1295"/>
                        <a:pt x="1772" y="1295"/>
                      </a:cubicBezTo>
                      <a:moveTo>
                        <a:pt x="1792" y="1298"/>
                      </a:moveTo>
                      <a:cubicBezTo>
                        <a:pt x="1787" y="1297"/>
                        <a:pt x="1782" y="1296"/>
                        <a:pt x="1776" y="1295"/>
                      </a:cubicBezTo>
                      <a:cubicBezTo>
                        <a:pt x="1785" y="1262"/>
                        <a:pt x="1785" y="1262"/>
                        <a:pt x="1785" y="1262"/>
                      </a:cubicBezTo>
                      <a:cubicBezTo>
                        <a:pt x="1788" y="1263"/>
                        <a:pt x="1791" y="1263"/>
                        <a:pt x="1793" y="1263"/>
                      </a:cubicBezTo>
                      <a:cubicBezTo>
                        <a:pt x="1792" y="1298"/>
                        <a:pt x="1792" y="1298"/>
                        <a:pt x="1792" y="1298"/>
                      </a:cubicBezTo>
                      <a:moveTo>
                        <a:pt x="1797" y="1298"/>
                      </a:moveTo>
                      <a:cubicBezTo>
                        <a:pt x="1798" y="1263"/>
                        <a:pt x="1798" y="1263"/>
                        <a:pt x="1798" y="1263"/>
                      </a:cubicBezTo>
                      <a:cubicBezTo>
                        <a:pt x="1800" y="1263"/>
                        <a:pt x="1803" y="1263"/>
                        <a:pt x="1806" y="1263"/>
                      </a:cubicBezTo>
                      <a:cubicBezTo>
                        <a:pt x="1809" y="1298"/>
                        <a:pt x="1809" y="1298"/>
                        <a:pt x="1809" y="1298"/>
                      </a:cubicBezTo>
                      <a:cubicBezTo>
                        <a:pt x="1805" y="1298"/>
                        <a:pt x="1801" y="1298"/>
                        <a:pt x="1797" y="1298"/>
                      </a:cubicBezTo>
                      <a:moveTo>
                        <a:pt x="1814" y="1298"/>
                      </a:moveTo>
                      <a:cubicBezTo>
                        <a:pt x="1810" y="1262"/>
                        <a:pt x="1810" y="1262"/>
                        <a:pt x="1810" y="1262"/>
                      </a:cubicBezTo>
                      <a:cubicBezTo>
                        <a:pt x="1813" y="1262"/>
                        <a:pt x="1815" y="1261"/>
                        <a:pt x="1818" y="1260"/>
                      </a:cubicBezTo>
                      <a:cubicBezTo>
                        <a:pt x="1829" y="1295"/>
                        <a:pt x="1829" y="1295"/>
                        <a:pt x="1829" y="1295"/>
                      </a:cubicBezTo>
                      <a:cubicBezTo>
                        <a:pt x="1824" y="1297"/>
                        <a:pt x="1819" y="1297"/>
                        <a:pt x="1814" y="1298"/>
                      </a:cubicBezTo>
                      <a:moveTo>
                        <a:pt x="1833" y="1295"/>
                      </a:moveTo>
                      <a:cubicBezTo>
                        <a:pt x="1822" y="1258"/>
                        <a:pt x="1822" y="1258"/>
                        <a:pt x="1822" y="1258"/>
                      </a:cubicBezTo>
                      <a:cubicBezTo>
                        <a:pt x="1824" y="1257"/>
                        <a:pt x="1826" y="1256"/>
                        <a:pt x="1828" y="1255"/>
                      </a:cubicBezTo>
                      <a:cubicBezTo>
                        <a:pt x="1849" y="1289"/>
                        <a:pt x="1849" y="1289"/>
                        <a:pt x="1849" y="1289"/>
                      </a:cubicBezTo>
                      <a:cubicBezTo>
                        <a:pt x="1844" y="1291"/>
                        <a:pt x="1839" y="1293"/>
                        <a:pt x="1833" y="1295"/>
                      </a:cubicBezTo>
                      <a:moveTo>
                        <a:pt x="1868" y="1278"/>
                      </a:moveTo>
                      <a:cubicBezTo>
                        <a:pt x="1863" y="1282"/>
                        <a:pt x="1858" y="1285"/>
                        <a:pt x="1853" y="1288"/>
                      </a:cubicBezTo>
                      <a:cubicBezTo>
                        <a:pt x="1831" y="1253"/>
                        <a:pt x="1831" y="1253"/>
                        <a:pt x="1831" y="1253"/>
                      </a:cubicBezTo>
                      <a:cubicBezTo>
                        <a:pt x="1834" y="1251"/>
                        <a:pt x="1837" y="1249"/>
                        <a:pt x="1839" y="1247"/>
                      </a:cubicBezTo>
                      <a:cubicBezTo>
                        <a:pt x="1868" y="1278"/>
                        <a:pt x="1868" y="1278"/>
                        <a:pt x="1868" y="1278"/>
                      </a:cubicBezTo>
                      <a:moveTo>
                        <a:pt x="1861" y="1194"/>
                      </a:moveTo>
                      <a:cubicBezTo>
                        <a:pt x="1865" y="1195"/>
                        <a:pt x="1868" y="1198"/>
                        <a:pt x="1868" y="1203"/>
                      </a:cubicBezTo>
                      <a:cubicBezTo>
                        <a:pt x="1868" y="1210"/>
                        <a:pt x="1863" y="1212"/>
                        <a:pt x="1859" y="1212"/>
                      </a:cubicBezTo>
                      <a:cubicBezTo>
                        <a:pt x="1860" y="1206"/>
                        <a:pt x="1861" y="1200"/>
                        <a:pt x="1861" y="1194"/>
                      </a:cubicBezTo>
                      <a:moveTo>
                        <a:pt x="1858" y="1216"/>
                      </a:moveTo>
                      <a:cubicBezTo>
                        <a:pt x="1864" y="1217"/>
                        <a:pt x="1873" y="1214"/>
                        <a:pt x="1873" y="1203"/>
                      </a:cubicBezTo>
                      <a:cubicBezTo>
                        <a:pt x="1872" y="1196"/>
                        <a:pt x="1868" y="1190"/>
                        <a:pt x="1862" y="1190"/>
                      </a:cubicBezTo>
                      <a:cubicBezTo>
                        <a:pt x="1862" y="1186"/>
                        <a:pt x="1861" y="1181"/>
                        <a:pt x="1861" y="1177"/>
                      </a:cubicBezTo>
                      <a:cubicBezTo>
                        <a:pt x="1872" y="1177"/>
                        <a:pt x="1880" y="1189"/>
                        <a:pt x="1880" y="1203"/>
                      </a:cubicBezTo>
                      <a:cubicBezTo>
                        <a:pt x="1880" y="1227"/>
                        <a:pt x="1865" y="1233"/>
                        <a:pt x="1853" y="1227"/>
                      </a:cubicBezTo>
                      <a:cubicBezTo>
                        <a:pt x="1855" y="1224"/>
                        <a:pt x="1856" y="1220"/>
                        <a:pt x="1858" y="1216"/>
                      </a:cubicBezTo>
                      <a:moveTo>
                        <a:pt x="1855" y="1202"/>
                      </a:moveTo>
                      <a:cubicBezTo>
                        <a:pt x="1851" y="1243"/>
                        <a:pt x="1817" y="1262"/>
                        <a:pt x="1784" y="1255"/>
                      </a:cubicBezTo>
                      <a:cubicBezTo>
                        <a:pt x="1766" y="1252"/>
                        <a:pt x="1751" y="1241"/>
                        <a:pt x="1742" y="1225"/>
                      </a:cubicBezTo>
                      <a:cubicBezTo>
                        <a:pt x="1745" y="1223"/>
                        <a:pt x="1748" y="1220"/>
                        <a:pt x="1751" y="1217"/>
                      </a:cubicBezTo>
                      <a:cubicBezTo>
                        <a:pt x="1759" y="1231"/>
                        <a:pt x="1772" y="1241"/>
                        <a:pt x="1787" y="1244"/>
                      </a:cubicBezTo>
                      <a:cubicBezTo>
                        <a:pt x="1815" y="1250"/>
                        <a:pt x="1841" y="1234"/>
                        <a:pt x="1845" y="1199"/>
                      </a:cubicBezTo>
                      <a:cubicBezTo>
                        <a:pt x="1850" y="1167"/>
                        <a:pt x="1831" y="1138"/>
                        <a:pt x="1804" y="1132"/>
                      </a:cubicBezTo>
                      <a:cubicBezTo>
                        <a:pt x="1784" y="1128"/>
                        <a:pt x="1763" y="1137"/>
                        <a:pt x="1752" y="1155"/>
                      </a:cubicBezTo>
                      <a:cubicBezTo>
                        <a:pt x="1750" y="1152"/>
                        <a:pt x="1747" y="1150"/>
                        <a:pt x="1745" y="1148"/>
                      </a:cubicBezTo>
                      <a:cubicBezTo>
                        <a:pt x="1757" y="1129"/>
                        <a:pt x="1778" y="1119"/>
                        <a:pt x="1806" y="1125"/>
                      </a:cubicBezTo>
                      <a:cubicBezTo>
                        <a:pt x="1844" y="1132"/>
                        <a:pt x="1860" y="1166"/>
                        <a:pt x="1855" y="1202"/>
                      </a:cubicBezTo>
                      <a:moveTo>
                        <a:pt x="1782" y="1107"/>
                      </a:moveTo>
                      <a:cubicBezTo>
                        <a:pt x="1787" y="1107"/>
                        <a:pt x="1791" y="1106"/>
                        <a:pt x="1795" y="1106"/>
                      </a:cubicBezTo>
                      <a:cubicBezTo>
                        <a:pt x="1794" y="1117"/>
                        <a:pt x="1794" y="1117"/>
                        <a:pt x="1794" y="1117"/>
                      </a:cubicBezTo>
                      <a:cubicBezTo>
                        <a:pt x="1790" y="1117"/>
                        <a:pt x="1786" y="1117"/>
                        <a:pt x="1783" y="1117"/>
                      </a:cubicBezTo>
                      <a:cubicBezTo>
                        <a:pt x="1782" y="1107"/>
                        <a:pt x="1782" y="1107"/>
                        <a:pt x="1782" y="1107"/>
                      </a:cubicBezTo>
                      <a:moveTo>
                        <a:pt x="1798" y="1117"/>
                      </a:moveTo>
                      <a:cubicBezTo>
                        <a:pt x="1799" y="1105"/>
                        <a:pt x="1799" y="1105"/>
                        <a:pt x="1799" y="1105"/>
                      </a:cubicBezTo>
                      <a:cubicBezTo>
                        <a:pt x="1805" y="1104"/>
                        <a:pt x="1811" y="1102"/>
                        <a:pt x="1815" y="1100"/>
                      </a:cubicBezTo>
                      <a:cubicBezTo>
                        <a:pt x="1808" y="1119"/>
                        <a:pt x="1808" y="1119"/>
                        <a:pt x="1808" y="1119"/>
                      </a:cubicBezTo>
                      <a:cubicBezTo>
                        <a:pt x="1805" y="1118"/>
                        <a:pt x="1801" y="1117"/>
                        <a:pt x="1798" y="1117"/>
                      </a:cubicBezTo>
                      <a:moveTo>
                        <a:pt x="1871" y="1112"/>
                      </a:moveTo>
                      <a:cubicBezTo>
                        <a:pt x="1844" y="1139"/>
                        <a:pt x="1844" y="1139"/>
                        <a:pt x="1844" y="1139"/>
                      </a:cubicBezTo>
                      <a:cubicBezTo>
                        <a:pt x="1842" y="1136"/>
                        <a:pt x="1840" y="1134"/>
                        <a:pt x="1837" y="1132"/>
                      </a:cubicBezTo>
                      <a:cubicBezTo>
                        <a:pt x="1860" y="1103"/>
                        <a:pt x="1860" y="1103"/>
                        <a:pt x="1860" y="1103"/>
                      </a:cubicBezTo>
                      <a:cubicBezTo>
                        <a:pt x="1864" y="1106"/>
                        <a:pt x="1868" y="1109"/>
                        <a:pt x="1871" y="1112"/>
                      </a:cubicBezTo>
                      <a:moveTo>
                        <a:pt x="1856" y="1101"/>
                      </a:moveTo>
                      <a:cubicBezTo>
                        <a:pt x="1834" y="1129"/>
                        <a:pt x="1834" y="1129"/>
                        <a:pt x="1834" y="1129"/>
                      </a:cubicBezTo>
                      <a:cubicBezTo>
                        <a:pt x="1831" y="1127"/>
                        <a:pt x="1828" y="1126"/>
                        <a:pt x="1824" y="1124"/>
                      </a:cubicBezTo>
                      <a:cubicBezTo>
                        <a:pt x="1842" y="1094"/>
                        <a:pt x="1842" y="1094"/>
                        <a:pt x="1842" y="1094"/>
                      </a:cubicBezTo>
                      <a:cubicBezTo>
                        <a:pt x="1847" y="1096"/>
                        <a:pt x="1852" y="1098"/>
                        <a:pt x="1856" y="1101"/>
                      </a:cubicBezTo>
                      <a:moveTo>
                        <a:pt x="1838" y="1092"/>
                      </a:moveTo>
                      <a:cubicBezTo>
                        <a:pt x="1820" y="1122"/>
                        <a:pt x="1820" y="1122"/>
                        <a:pt x="1820" y="1122"/>
                      </a:cubicBezTo>
                      <a:cubicBezTo>
                        <a:pt x="1818" y="1121"/>
                        <a:pt x="1815" y="1121"/>
                        <a:pt x="1812" y="1120"/>
                      </a:cubicBezTo>
                      <a:cubicBezTo>
                        <a:pt x="1821" y="1097"/>
                        <a:pt x="1821" y="1097"/>
                        <a:pt x="1821" y="1097"/>
                      </a:cubicBezTo>
                      <a:cubicBezTo>
                        <a:pt x="1824" y="1095"/>
                        <a:pt x="1827" y="1092"/>
                        <a:pt x="1830" y="1090"/>
                      </a:cubicBezTo>
                      <a:cubicBezTo>
                        <a:pt x="1833" y="1090"/>
                        <a:pt x="1836" y="1091"/>
                        <a:pt x="1838" y="1092"/>
                      </a:cubicBezTo>
                      <a:moveTo>
                        <a:pt x="1844" y="1006"/>
                      </a:moveTo>
                      <a:cubicBezTo>
                        <a:pt x="1852" y="1032"/>
                        <a:pt x="1849" y="1075"/>
                        <a:pt x="1809" y="1094"/>
                      </a:cubicBezTo>
                      <a:cubicBezTo>
                        <a:pt x="1783" y="1106"/>
                        <a:pt x="1749" y="1101"/>
                        <a:pt x="1719" y="1077"/>
                      </a:cubicBezTo>
                      <a:cubicBezTo>
                        <a:pt x="1721" y="1069"/>
                        <a:pt x="1721" y="1059"/>
                        <a:pt x="1718" y="1050"/>
                      </a:cubicBezTo>
                      <a:cubicBezTo>
                        <a:pt x="1736" y="1065"/>
                        <a:pt x="1757" y="1076"/>
                        <a:pt x="1782" y="1072"/>
                      </a:cubicBezTo>
                      <a:cubicBezTo>
                        <a:pt x="1814" y="1068"/>
                        <a:pt x="1826" y="1045"/>
                        <a:pt x="1824" y="1018"/>
                      </a:cubicBezTo>
                      <a:cubicBezTo>
                        <a:pt x="1823" y="998"/>
                        <a:pt x="1798" y="980"/>
                        <a:pt x="1775" y="992"/>
                      </a:cubicBezTo>
                      <a:cubicBezTo>
                        <a:pt x="1794" y="960"/>
                        <a:pt x="1835" y="978"/>
                        <a:pt x="1844" y="1006"/>
                      </a:cubicBezTo>
                      <a:moveTo>
                        <a:pt x="1774" y="982"/>
                      </a:moveTo>
                      <a:cubicBezTo>
                        <a:pt x="1771" y="985"/>
                        <a:pt x="1769" y="989"/>
                        <a:pt x="1768" y="993"/>
                      </a:cubicBezTo>
                      <a:cubicBezTo>
                        <a:pt x="1758" y="994"/>
                        <a:pt x="1749" y="998"/>
                        <a:pt x="1743" y="1008"/>
                      </a:cubicBezTo>
                      <a:cubicBezTo>
                        <a:pt x="1740" y="1005"/>
                        <a:pt x="1738" y="1001"/>
                        <a:pt x="1735" y="997"/>
                      </a:cubicBezTo>
                      <a:cubicBezTo>
                        <a:pt x="1743" y="982"/>
                        <a:pt x="1760" y="980"/>
                        <a:pt x="1774" y="982"/>
                      </a:cubicBezTo>
                      <a:moveTo>
                        <a:pt x="1780" y="1045"/>
                      </a:moveTo>
                      <a:cubicBezTo>
                        <a:pt x="1749" y="1045"/>
                        <a:pt x="1729" y="1022"/>
                        <a:pt x="1715" y="1000"/>
                      </a:cubicBezTo>
                      <a:cubicBezTo>
                        <a:pt x="1717" y="995"/>
                        <a:pt x="1718" y="989"/>
                        <a:pt x="1719" y="983"/>
                      </a:cubicBezTo>
                      <a:cubicBezTo>
                        <a:pt x="1733" y="1007"/>
                        <a:pt x="1753" y="1037"/>
                        <a:pt x="1780" y="1045"/>
                      </a:cubicBezTo>
                      <a:moveTo>
                        <a:pt x="1724" y="933"/>
                      </a:moveTo>
                      <a:cubicBezTo>
                        <a:pt x="1723" y="924"/>
                        <a:pt x="1720" y="916"/>
                        <a:pt x="1716" y="907"/>
                      </a:cubicBezTo>
                      <a:cubicBezTo>
                        <a:pt x="1721" y="904"/>
                        <a:pt x="1725" y="901"/>
                        <a:pt x="1730" y="898"/>
                      </a:cubicBezTo>
                      <a:cubicBezTo>
                        <a:pt x="1724" y="933"/>
                        <a:pt x="1724" y="933"/>
                        <a:pt x="1724" y="933"/>
                      </a:cubicBezTo>
                      <a:moveTo>
                        <a:pt x="1728" y="934"/>
                      </a:moveTo>
                      <a:cubicBezTo>
                        <a:pt x="1734" y="898"/>
                        <a:pt x="1734" y="898"/>
                        <a:pt x="1734" y="898"/>
                      </a:cubicBezTo>
                      <a:cubicBezTo>
                        <a:pt x="1757" y="920"/>
                        <a:pt x="1757" y="920"/>
                        <a:pt x="1757" y="920"/>
                      </a:cubicBezTo>
                      <a:cubicBezTo>
                        <a:pt x="1747" y="923"/>
                        <a:pt x="1737" y="928"/>
                        <a:pt x="1728" y="934"/>
                      </a:cubicBezTo>
                      <a:moveTo>
                        <a:pt x="1736" y="896"/>
                      </a:moveTo>
                      <a:cubicBezTo>
                        <a:pt x="1738" y="895"/>
                        <a:pt x="1740" y="894"/>
                        <a:pt x="1742" y="893"/>
                      </a:cubicBezTo>
                      <a:cubicBezTo>
                        <a:pt x="1749" y="895"/>
                        <a:pt x="1756" y="897"/>
                        <a:pt x="1764" y="897"/>
                      </a:cubicBezTo>
                      <a:cubicBezTo>
                        <a:pt x="1759" y="917"/>
                        <a:pt x="1759" y="917"/>
                        <a:pt x="1759" y="917"/>
                      </a:cubicBezTo>
                      <a:cubicBezTo>
                        <a:pt x="1736" y="896"/>
                        <a:pt x="1736" y="896"/>
                        <a:pt x="1736" y="896"/>
                      </a:cubicBezTo>
                      <a:moveTo>
                        <a:pt x="1762" y="919"/>
                      </a:moveTo>
                      <a:cubicBezTo>
                        <a:pt x="1768" y="898"/>
                        <a:pt x="1768" y="898"/>
                        <a:pt x="1768" y="898"/>
                      </a:cubicBezTo>
                      <a:cubicBezTo>
                        <a:pt x="1774" y="898"/>
                        <a:pt x="1781" y="897"/>
                        <a:pt x="1787" y="895"/>
                      </a:cubicBezTo>
                      <a:cubicBezTo>
                        <a:pt x="1797" y="916"/>
                        <a:pt x="1797" y="916"/>
                        <a:pt x="1797" y="916"/>
                      </a:cubicBezTo>
                      <a:cubicBezTo>
                        <a:pt x="1785" y="915"/>
                        <a:pt x="1773" y="916"/>
                        <a:pt x="1762" y="919"/>
                      </a:cubicBezTo>
                      <a:moveTo>
                        <a:pt x="1864" y="944"/>
                      </a:moveTo>
                      <a:cubicBezTo>
                        <a:pt x="1856" y="937"/>
                        <a:pt x="1847" y="931"/>
                        <a:pt x="1837" y="927"/>
                      </a:cubicBezTo>
                      <a:cubicBezTo>
                        <a:pt x="1866" y="906"/>
                        <a:pt x="1866" y="906"/>
                        <a:pt x="1866" y="906"/>
                      </a:cubicBezTo>
                      <a:cubicBezTo>
                        <a:pt x="1864" y="944"/>
                        <a:pt x="1864" y="944"/>
                        <a:pt x="1864" y="944"/>
                      </a:cubicBezTo>
                      <a:moveTo>
                        <a:pt x="1865" y="902"/>
                      </a:moveTo>
                      <a:cubicBezTo>
                        <a:pt x="1836" y="923"/>
                        <a:pt x="1836" y="923"/>
                        <a:pt x="1836" y="923"/>
                      </a:cubicBezTo>
                      <a:cubicBezTo>
                        <a:pt x="1829" y="887"/>
                        <a:pt x="1829" y="887"/>
                        <a:pt x="1829" y="887"/>
                      </a:cubicBezTo>
                      <a:cubicBezTo>
                        <a:pt x="1842" y="890"/>
                        <a:pt x="1854" y="895"/>
                        <a:pt x="1865" y="902"/>
                      </a:cubicBezTo>
                      <a:moveTo>
                        <a:pt x="1832" y="924"/>
                      </a:moveTo>
                      <a:cubicBezTo>
                        <a:pt x="1823" y="921"/>
                        <a:pt x="1813" y="918"/>
                        <a:pt x="1802" y="917"/>
                      </a:cubicBezTo>
                      <a:cubicBezTo>
                        <a:pt x="1826" y="887"/>
                        <a:pt x="1826" y="887"/>
                        <a:pt x="1826" y="887"/>
                      </a:cubicBezTo>
                      <a:cubicBezTo>
                        <a:pt x="1832" y="924"/>
                        <a:pt x="1832" y="924"/>
                        <a:pt x="1832" y="924"/>
                      </a:cubicBezTo>
                      <a:moveTo>
                        <a:pt x="1823" y="885"/>
                      </a:moveTo>
                      <a:cubicBezTo>
                        <a:pt x="1800" y="914"/>
                        <a:pt x="1800" y="914"/>
                        <a:pt x="1800" y="914"/>
                      </a:cubicBezTo>
                      <a:cubicBezTo>
                        <a:pt x="1790" y="894"/>
                        <a:pt x="1790" y="894"/>
                        <a:pt x="1790" y="894"/>
                      </a:cubicBezTo>
                      <a:cubicBezTo>
                        <a:pt x="1798" y="892"/>
                        <a:pt x="1804" y="888"/>
                        <a:pt x="1810" y="883"/>
                      </a:cubicBezTo>
                      <a:cubicBezTo>
                        <a:pt x="1814" y="884"/>
                        <a:pt x="1818" y="884"/>
                        <a:pt x="1823" y="885"/>
                      </a:cubicBezTo>
                      <a:moveTo>
                        <a:pt x="1828" y="804"/>
                      </a:moveTo>
                      <a:cubicBezTo>
                        <a:pt x="1836" y="843"/>
                        <a:pt x="1816" y="881"/>
                        <a:pt x="1789" y="891"/>
                      </a:cubicBezTo>
                      <a:cubicBezTo>
                        <a:pt x="1807" y="880"/>
                        <a:pt x="1822" y="856"/>
                        <a:pt x="1811" y="821"/>
                      </a:cubicBezTo>
                      <a:cubicBezTo>
                        <a:pt x="1800" y="782"/>
                        <a:pt x="1765" y="762"/>
                        <a:pt x="1735" y="759"/>
                      </a:cubicBezTo>
                      <a:cubicBezTo>
                        <a:pt x="1742" y="756"/>
                        <a:pt x="1749" y="752"/>
                        <a:pt x="1754" y="746"/>
                      </a:cubicBezTo>
                      <a:cubicBezTo>
                        <a:pt x="1785" y="747"/>
                        <a:pt x="1821" y="766"/>
                        <a:pt x="1828" y="804"/>
                      </a:cubicBezTo>
                      <a:moveTo>
                        <a:pt x="1699" y="721"/>
                      </a:moveTo>
                      <a:cubicBezTo>
                        <a:pt x="1649" y="700"/>
                        <a:pt x="1603" y="655"/>
                        <a:pt x="1576" y="642"/>
                      </a:cubicBezTo>
                      <a:cubicBezTo>
                        <a:pt x="1582" y="639"/>
                        <a:pt x="1587" y="636"/>
                        <a:pt x="1590" y="634"/>
                      </a:cubicBezTo>
                      <a:cubicBezTo>
                        <a:pt x="1583" y="633"/>
                        <a:pt x="1528" y="622"/>
                        <a:pt x="1484" y="613"/>
                      </a:cubicBezTo>
                      <a:cubicBezTo>
                        <a:pt x="1487" y="610"/>
                        <a:pt x="1489" y="606"/>
                        <a:pt x="1492" y="603"/>
                      </a:cubicBezTo>
                      <a:cubicBezTo>
                        <a:pt x="1513" y="597"/>
                        <a:pt x="1533" y="598"/>
                        <a:pt x="1553" y="605"/>
                      </a:cubicBezTo>
                      <a:cubicBezTo>
                        <a:pt x="1596" y="619"/>
                        <a:pt x="1652" y="674"/>
                        <a:pt x="1665" y="686"/>
                      </a:cubicBezTo>
                      <a:cubicBezTo>
                        <a:pt x="1697" y="716"/>
                        <a:pt x="1751" y="733"/>
                        <a:pt x="1784" y="728"/>
                      </a:cubicBezTo>
                      <a:cubicBezTo>
                        <a:pt x="1758" y="745"/>
                        <a:pt x="1730" y="734"/>
                        <a:pt x="1699" y="721"/>
                      </a:cubicBezTo>
                      <a:moveTo>
                        <a:pt x="1779" y="723"/>
                      </a:moveTo>
                      <a:cubicBezTo>
                        <a:pt x="1752" y="726"/>
                        <a:pt x="1703" y="714"/>
                        <a:pt x="1670" y="684"/>
                      </a:cubicBezTo>
                      <a:cubicBezTo>
                        <a:pt x="1652" y="667"/>
                        <a:pt x="1575" y="578"/>
                        <a:pt x="1500" y="593"/>
                      </a:cubicBezTo>
                      <a:cubicBezTo>
                        <a:pt x="1504" y="587"/>
                        <a:pt x="1504" y="587"/>
                        <a:pt x="1504" y="587"/>
                      </a:cubicBezTo>
                      <a:cubicBezTo>
                        <a:pt x="1537" y="578"/>
                        <a:pt x="1579" y="593"/>
                        <a:pt x="1603" y="606"/>
                      </a:cubicBezTo>
                      <a:cubicBezTo>
                        <a:pt x="1644" y="627"/>
                        <a:pt x="1680" y="673"/>
                        <a:pt x="1740" y="683"/>
                      </a:cubicBezTo>
                      <a:cubicBezTo>
                        <a:pt x="1741" y="683"/>
                        <a:pt x="1742" y="683"/>
                        <a:pt x="1743" y="683"/>
                      </a:cubicBezTo>
                      <a:cubicBezTo>
                        <a:pt x="1770" y="687"/>
                        <a:pt x="1790" y="681"/>
                        <a:pt x="1794" y="660"/>
                      </a:cubicBezTo>
                      <a:cubicBezTo>
                        <a:pt x="1797" y="644"/>
                        <a:pt x="1777" y="628"/>
                        <a:pt x="1759" y="634"/>
                      </a:cubicBezTo>
                      <a:cubicBezTo>
                        <a:pt x="1763" y="629"/>
                        <a:pt x="1769" y="626"/>
                        <a:pt x="1775" y="625"/>
                      </a:cubicBezTo>
                      <a:cubicBezTo>
                        <a:pt x="1793" y="622"/>
                        <a:pt x="1815" y="638"/>
                        <a:pt x="1821" y="659"/>
                      </a:cubicBezTo>
                      <a:cubicBezTo>
                        <a:pt x="1828" y="682"/>
                        <a:pt x="1819" y="717"/>
                        <a:pt x="1779" y="723"/>
                      </a:cubicBezTo>
                      <a:moveTo>
                        <a:pt x="1847" y="641"/>
                      </a:moveTo>
                      <a:cubicBezTo>
                        <a:pt x="1828" y="664"/>
                        <a:pt x="1828" y="664"/>
                        <a:pt x="1828" y="664"/>
                      </a:cubicBezTo>
                      <a:cubicBezTo>
                        <a:pt x="1827" y="657"/>
                        <a:pt x="1825" y="651"/>
                        <a:pt x="1822" y="646"/>
                      </a:cubicBezTo>
                      <a:cubicBezTo>
                        <a:pt x="1830" y="643"/>
                        <a:pt x="1837" y="641"/>
                        <a:pt x="1843" y="639"/>
                      </a:cubicBezTo>
                      <a:cubicBezTo>
                        <a:pt x="1847" y="641"/>
                        <a:pt x="1847" y="641"/>
                        <a:pt x="1847" y="641"/>
                      </a:cubicBezTo>
                      <a:moveTo>
                        <a:pt x="1800" y="595"/>
                      </a:moveTo>
                      <a:cubicBezTo>
                        <a:pt x="1794" y="605"/>
                        <a:pt x="1794" y="605"/>
                        <a:pt x="1794" y="605"/>
                      </a:cubicBezTo>
                      <a:cubicBezTo>
                        <a:pt x="1838" y="635"/>
                        <a:pt x="1838" y="635"/>
                        <a:pt x="1838" y="635"/>
                      </a:cubicBezTo>
                      <a:cubicBezTo>
                        <a:pt x="1832" y="637"/>
                        <a:pt x="1826" y="639"/>
                        <a:pt x="1820" y="641"/>
                      </a:cubicBezTo>
                      <a:cubicBezTo>
                        <a:pt x="1811" y="629"/>
                        <a:pt x="1797" y="621"/>
                        <a:pt x="1784" y="619"/>
                      </a:cubicBezTo>
                      <a:cubicBezTo>
                        <a:pt x="1780" y="613"/>
                        <a:pt x="1778" y="605"/>
                        <a:pt x="1778" y="594"/>
                      </a:cubicBezTo>
                      <a:cubicBezTo>
                        <a:pt x="1788" y="586"/>
                        <a:pt x="1796" y="576"/>
                        <a:pt x="1803" y="565"/>
                      </a:cubicBezTo>
                      <a:cubicBezTo>
                        <a:pt x="1799" y="574"/>
                        <a:pt x="1798" y="585"/>
                        <a:pt x="1800" y="595"/>
                      </a:cubicBezTo>
                      <a:moveTo>
                        <a:pt x="1789" y="574"/>
                      </a:moveTo>
                      <a:cubicBezTo>
                        <a:pt x="1785" y="568"/>
                        <a:pt x="1781" y="563"/>
                        <a:pt x="1778" y="557"/>
                      </a:cubicBezTo>
                      <a:cubicBezTo>
                        <a:pt x="1792" y="546"/>
                        <a:pt x="1805" y="533"/>
                        <a:pt x="1815" y="518"/>
                      </a:cubicBezTo>
                      <a:cubicBezTo>
                        <a:pt x="1811" y="538"/>
                        <a:pt x="1802" y="557"/>
                        <a:pt x="1789" y="574"/>
                      </a:cubicBezTo>
                      <a:moveTo>
                        <a:pt x="1817" y="506"/>
                      </a:moveTo>
                      <a:cubicBezTo>
                        <a:pt x="1806" y="523"/>
                        <a:pt x="1791" y="539"/>
                        <a:pt x="1775" y="552"/>
                      </a:cubicBezTo>
                      <a:cubicBezTo>
                        <a:pt x="1770" y="542"/>
                        <a:pt x="1766" y="532"/>
                        <a:pt x="1762" y="521"/>
                      </a:cubicBezTo>
                      <a:cubicBezTo>
                        <a:pt x="1785" y="512"/>
                        <a:pt x="1804" y="502"/>
                        <a:pt x="1818" y="491"/>
                      </a:cubicBezTo>
                      <a:cubicBezTo>
                        <a:pt x="1818" y="496"/>
                        <a:pt x="1817" y="501"/>
                        <a:pt x="1817" y="506"/>
                      </a:cubicBezTo>
                      <a:moveTo>
                        <a:pt x="1821" y="517"/>
                      </a:moveTo>
                      <a:cubicBezTo>
                        <a:pt x="1822" y="512"/>
                        <a:pt x="1822" y="507"/>
                        <a:pt x="1823" y="502"/>
                      </a:cubicBezTo>
                      <a:cubicBezTo>
                        <a:pt x="1828" y="494"/>
                        <a:pt x="1835" y="488"/>
                        <a:pt x="1844" y="484"/>
                      </a:cubicBezTo>
                      <a:cubicBezTo>
                        <a:pt x="1843" y="503"/>
                        <a:pt x="1836" y="513"/>
                        <a:pt x="1821" y="517"/>
                      </a:cubicBezTo>
                      <a:moveTo>
                        <a:pt x="1822" y="478"/>
                      </a:moveTo>
                      <a:cubicBezTo>
                        <a:pt x="1823" y="476"/>
                        <a:pt x="1825" y="475"/>
                        <a:pt x="1826" y="474"/>
                      </a:cubicBezTo>
                      <a:cubicBezTo>
                        <a:pt x="1827" y="490"/>
                        <a:pt x="1827" y="490"/>
                        <a:pt x="1827" y="490"/>
                      </a:cubicBezTo>
                      <a:cubicBezTo>
                        <a:pt x="1826" y="492"/>
                        <a:pt x="1824" y="493"/>
                        <a:pt x="1823" y="494"/>
                      </a:cubicBezTo>
                      <a:cubicBezTo>
                        <a:pt x="1823" y="489"/>
                        <a:pt x="1823" y="483"/>
                        <a:pt x="1822" y="478"/>
                      </a:cubicBezTo>
                      <a:moveTo>
                        <a:pt x="1828" y="473"/>
                      </a:moveTo>
                      <a:cubicBezTo>
                        <a:pt x="1829" y="472"/>
                        <a:pt x="1831" y="471"/>
                        <a:pt x="1832" y="469"/>
                      </a:cubicBezTo>
                      <a:cubicBezTo>
                        <a:pt x="1833" y="485"/>
                        <a:pt x="1833" y="485"/>
                        <a:pt x="1833" y="485"/>
                      </a:cubicBezTo>
                      <a:cubicBezTo>
                        <a:pt x="1832" y="486"/>
                        <a:pt x="1830" y="487"/>
                        <a:pt x="1829" y="489"/>
                      </a:cubicBezTo>
                      <a:cubicBezTo>
                        <a:pt x="1828" y="473"/>
                        <a:pt x="1828" y="473"/>
                        <a:pt x="1828" y="473"/>
                      </a:cubicBezTo>
                      <a:moveTo>
                        <a:pt x="1834" y="468"/>
                      </a:moveTo>
                      <a:cubicBezTo>
                        <a:pt x="1835" y="467"/>
                        <a:pt x="1837" y="466"/>
                        <a:pt x="1838" y="465"/>
                      </a:cubicBezTo>
                      <a:cubicBezTo>
                        <a:pt x="1839" y="481"/>
                        <a:pt x="1839" y="481"/>
                        <a:pt x="1839" y="481"/>
                      </a:cubicBezTo>
                      <a:cubicBezTo>
                        <a:pt x="1838" y="482"/>
                        <a:pt x="1836" y="483"/>
                        <a:pt x="1835" y="484"/>
                      </a:cubicBezTo>
                      <a:cubicBezTo>
                        <a:pt x="1834" y="468"/>
                        <a:pt x="1834" y="468"/>
                        <a:pt x="1834" y="468"/>
                      </a:cubicBezTo>
                      <a:moveTo>
                        <a:pt x="1844" y="478"/>
                      </a:moveTo>
                      <a:cubicBezTo>
                        <a:pt x="1843" y="479"/>
                        <a:pt x="1842" y="480"/>
                        <a:pt x="1841" y="480"/>
                      </a:cubicBezTo>
                      <a:cubicBezTo>
                        <a:pt x="1840" y="464"/>
                        <a:pt x="1840" y="464"/>
                        <a:pt x="1840" y="464"/>
                      </a:cubicBezTo>
                      <a:cubicBezTo>
                        <a:pt x="1841" y="463"/>
                        <a:pt x="1842" y="463"/>
                        <a:pt x="1843" y="462"/>
                      </a:cubicBezTo>
                      <a:cubicBezTo>
                        <a:pt x="1844" y="468"/>
                        <a:pt x="1845" y="473"/>
                        <a:pt x="1844" y="478"/>
                      </a:cubicBezTo>
                      <a:moveTo>
                        <a:pt x="1841" y="450"/>
                      </a:moveTo>
                      <a:cubicBezTo>
                        <a:pt x="1834" y="453"/>
                        <a:pt x="1827" y="457"/>
                        <a:pt x="1820" y="461"/>
                      </a:cubicBezTo>
                      <a:cubicBezTo>
                        <a:pt x="1819" y="458"/>
                        <a:pt x="1818" y="455"/>
                        <a:pt x="1817" y="452"/>
                      </a:cubicBezTo>
                      <a:cubicBezTo>
                        <a:pt x="1824" y="446"/>
                        <a:pt x="1830" y="441"/>
                        <a:pt x="1837" y="436"/>
                      </a:cubicBezTo>
                      <a:cubicBezTo>
                        <a:pt x="1838" y="441"/>
                        <a:pt x="1840" y="446"/>
                        <a:pt x="1841" y="450"/>
                      </a:cubicBezTo>
                      <a:moveTo>
                        <a:pt x="1835" y="431"/>
                      </a:moveTo>
                      <a:cubicBezTo>
                        <a:pt x="1828" y="435"/>
                        <a:pt x="1822" y="439"/>
                        <a:pt x="1815" y="445"/>
                      </a:cubicBezTo>
                      <a:cubicBezTo>
                        <a:pt x="1811" y="434"/>
                        <a:pt x="1806" y="424"/>
                        <a:pt x="1800" y="414"/>
                      </a:cubicBezTo>
                      <a:cubicBezTo>
                        <a:pt x="1809" y="413"/>
                        <a:pt x="1818" y="411"/>
                        <a:pt x="1827" y="409"/>
                      </a:cubicBezTo>
                      <a:cubicBezTo>
                        <a:pt x="1830" y="416"/>
                        <a:pt x="1833" y="423"/>
                        <a:pt x="1835" y="431"/>
                      </a:cubicBezTo>
                      <a:moveTo>
                        <a:pt x="1825" y="403"/>
                      </a:moveTo>
                      <a:cubicBezTo>
                        <a:pt x="1815" y="405"/>
                        <a:pt x="1806" y="407"/>
                        <a:pt x="1796" y="408"/>
                      </a:cubicBezTo>
                      <a:cubicBezTo>
                        <a:pt x="1794" y="406"/>
                        <a:pt x="1792" y="403"/>
                        <a:pt x="1790" y="401"/>
                      </a:cubicBezTo>
                      <a:cubicBezTo>
                        <a:pt x="1801" y="399"/>
                        <a:pt x="1811" y="397"/>
                        <a:pt x="1822" y="394"/>
                      </a:cubicBezTo>
                      <a:cubicBezTo>
                        <a:pt x="1823" y="397"/>
                        <a:pt x="1824" y="400"/>
                        <a:pt x="1825" y="403"/>
                      </a:cubicBezTo>
                      <a:moveTo>
                        <a:pt x="1820" y="388"/>
                      </a:moveTo>
                      <a:cubicBezTo>
                        <a:pt x="1808" y="391"/>
                        <a:pt x="1797" y="394"/>
                        <a:pt x="1786" y="396"/>
                      </a:cubicBezTo>
                      <a:cubicBezTo>
                        <a:pt x="1785" y="395"/>
                        <a:pt x="1783" y="394"/>
                        <a:pt x="1782" y="393"/>
                      </a:cubicBezTo>
                      <a:cubicBezTo>
                        <a:pt x="1796" y="387"/>
                        <a:pt x="1808" y="377"/>
                        <a:pt x="1800" y="361"/>
                      </a:cubicBezTo>
                      <a:cubicBezTo>
                        <a:pt x="1791" y="342"/>
                        <a:pt x="1761" y="353"/>
                        <a:pt x="1745" y="366"/>
                      </a:cubicBezTo>
                      <a:cubicBezTo>
                        <a:pt x="1740" y="363"/>
                        <a:pt x="1735" y="361"/>
                        <a:pt x="1730" y="359"/>
                      </a:cubicBezTo>
                      <a:cubicBezTo>
                        <a:pt x="1742" y="345"/>
                        <a:pt x="1765" y="331"/>
                        <a:pt x="1786" y="328"/>
                      </a:cubicBezTo>
                      <a:cubicBezTo>
                        <a:pt x="1792" y="335"/>
                        <a:pt x="1799" y="340"/>
                        <a:pt x="1808" y="345"/>
                      </a:cubicBezTo>
                      <a:cubicBezTo>
                        <a:pt x="1810" y="359"/>
                        <a:pt x="1815" y="373"/>
                        <a:pt x="1820" y="388"/>
                      </a:cubicBezTo>
                      <a:moveTo>
                        <a:pt x="1807" y="323"/>
                      </a:moveTo>
                      <a:cubicBezTo>
                        <a:pt x="1802" y="318"/>
                        <a:pt x="1797" y="310"/>
                        <a:pt x="1793" y="302"/>
                      </a:cubicBezTo>
                      <a:cubicBezTo>
                        <a:pt x="1800" y="301"/>
                        <a:pt x="1806" y="301"/>
                        <a:pt x="1812" y="301"/>
                      </a:cubicBezTo>
                      <a:cubicBezTo>
                        <a:pt x="1810" y="308"/>
                        <a:pt x="1808" y="315"/>
                        <a:pt x="1807" y="323"/>
                      </a:cubicBezTo>
                      <a:moveTo>
                        <a:pt x="1804" y="273"/>
                      </a:moveTo>
                      <a:cubicBezTo>
                        <a:pt x="1803" y="274"/>
                        <a:pt x="1803" y="275"/>
                        <a:pt x="1803" y="277"/>
                      </a:cubicBezTo>
                      <a:cubicBezTo>
                        <a:pt x="1786" y="276"/>
                        <a:pt x="1786" y="276"/>
                        <a:pt x="1786" y="276"/>
                      </a:cubicBezTo>
                      <a:cubicBezTo>
                        <a:pt x="1785" y="274"/>
                        <a:pt x="1785" y="273"/>
                        <a:pt x="1785" y="271"/>
                      </a:cubicBezTo>
                      <a:cubicBezTo>
                        <a:pt x="1804" y="273"/>
                        <a:pt x="1804" y="273"/>
                        <a:pt x="1804" y="273"/>
                      </a:cubicBezTo>
                      <a:moveTo>
                        <a:pt x="1785" y="269"/>
                      </a:moveTo>
                      <a:cubicBezTo>
                        <a:pt x="1785" y="267"/>
                        <a:pt x="1784" y="265"/>
                        <a:pt x="1784" y="264"/>
                      </a:cubicBezTo>
                      <a:cubicBezTo>
                        <a:pt x="1804" y="267"/>
                        <a:pt x="1804" y="267"/>
                        <a:pt x="1804" y="267"/>
                      </a:cubicBezTo>
                      <a:cubicBezTo>
                        <a:pt x="1804" y="268"/>
                        <a:pt x="1804" y="270"/>
                        <a:pt x="1804" y="271"/>
                      </a:cubicBezTo>
                      <a:cubicBezTo>
                        <a:pt x="1785" y="269"/>
                        <a:pt x="1785" y="269"/>
                        <a:pt x="1785" y="269"/>
                      </a:cubicBezTo>
                      <a:moveTo>
                        <a:pt x="1803" y="278"/>
                      </a:moveTo>
                      <a:cubicBezTo>
                        <a:pt x="1803" y="280"/>
                        <a:pt x="1803" y="281"/>
                        <a:pt x="1803" y="282"/>
                      </a:cubicBezTo>
                      <a:cubicBezTo>
                        <a:pt x="1787" y="282"/>
                        <a:pt x="1787" y="282"/>
                        <a:pt x="1787" y="282"/>
                      </a:cubicBezTo>
                      <a:cubicBezTo>
                        <a:pt x="1786" y="281"/>
                        <a:pt x="1786" y="279"/>
                        <a:pt x="1786" y="278"/>
                      </a:cubicBezTo>
                      <a:cubicBezTo>
                        <a:pt x="1803" y="278"/>
                        <a:pt x="1803" y="278"/>
                        <a:pt x="1803" y="278"/>
                      </a:cubicBezTo>
                      <a:moveTo>
                        <a:pt x="1803" y="284"/>
                      </a:moveTo>
                      <a:cubicBezTo>
                        <a:pt x="1803" y="285"/>
                        <a:pt x="1803" y="287"/>
                        <a:pt x="1803" y="288"/>
                      </a:cubicBezTo>
                      <a:cubicBezTo>
                        <a:pt x="1788" y="288"/>
                        <a:pt x="1788" y="288"/>
                        <a:pt x="1788" y="288"/>
                      </a:cubicBezTo>
                      <a:cubicBezTo>
                        <a:pt x="1788" y="287"/>
                        <a:pt x="1788" y="285"/>
                        <a:pt x="1787" y="284"/>
                      </a:cubicBezTo>
                      <a:cubicBezTo>
                        <a:pt x="1803" y="284"/>
                        <a:pt x="1803" y="284"/>
                        <a:pt x="1803" y="284"/>
                      </a:cubicBezTo>
                      <a:moveTo>
                        <a:pt x="1803" y="290"/>
                      </a:moveTo>
                      <a:cubicBezTo>
                        <a:pt x="1803" y="292"/>
                        <a:pt x="1804" y="293"/>
                        <a:pt x="1804" y="295"/>
                      </a:cubicBezTo>
                      <a:cubicBezTo>
                        <a:pt x="1800" y="295"/>
                        <a:pt x="1795" y="295"/>
                        <a:pt x="1791" y="296"/>
                      </a:cubicBezTo>
                      <a:cubicBezTo>
                        <a:pt x="1790" y="294"/>
                        <a:pt x="1789" y="292"/>
                        <a:pt x="1789" y="290"/>
                      </a:cubicBezTo>
                      <a:cubicBezTo>
                        <a:pt x="1803" y="290"/>
                        <a:pt x="1803" y="290"/>
                        <a:pt x="1803" y="290"/>
                      </a:cubicBezTo>
                      <a:moveTo>
                        <a:pt x="1811" y="257"/>
                      </a:moveTo>
                      <a:cubicBezTo>
                        <a:pt x="1815" y="258"/>
                        <a:pt x="1819" y="259"/>
                        <a:pt x="1823" y="259"/>
                      </a:cubicBezTo>
                      <a:cubicBezTo>
                        <a:pt x="1817" y="272"/>
                        <a:pt x="1815" y="285"/>
                        <a:pt x="1815" y="295"/>
                      </a:cubicBezTo>
                      <a:cubicBezTo>
                        <a:pt x="1813" y="295"/>
                        <a:pt x="1811" y="295"/>
                        <a:pt x="1808" y="295"/>
                      </a:cubicBezTo>
                      <a:cubicBezTo>
                        <a:pt x="1807" y="284"/>
                        <a:pt x="1808" y="270"/>
                        <a:pt x="1811" y="257"/>
                      </a:cubicBezTo>
                      <a:moveTo>
                        <a:pt x="1786" y="244"/>
                      </a:moveTo>
                      <a:cubicBezTo>
                        <a:pt x="1792" y="248"/>
                        <a:pt x="1799" y="252"/>
                        <a:pt x="1806" y="255"/>
                      </a:cubicBezTo>
                      <a:cubicBezTo>
                        <a:pt x="1806" y="256"/>
                        <a:pt x="1806" y="258"/>
                        <a:pt x="1805" y="260"/>
                      </a:cubicBezTo>
                      <a:cubicBezTo>
                        <a:pt x="1785" y="253"/>
                        <a:pt x="1785" y="253"/>
                        <a:pt x="1785" y="253"/>
                      </a:cubicBezTo>
                      <a:cubicBezTo>
                        <a:pt x="1785" y="250"/>
                        <a:pt x="1785" y="247"/>
                        <a:pt x="1786" y="244"/>
                      </a:cubicBezTo>
                      <a:moveTo>
                        <a:pt x="1784" y="255"/>
                      </a:moveTo>
                      <a:cubicBezTo>
                        <a:pt x="1805" y="261"/>
                        <a:pt x="1805" y="261"/>
                        <a:pt x="1805" y="261"/>
                      </a:cubicBezTo>
                      <a:cubicBezTo>
                        <a:pt x="1805" y="263"/>
                        <a:pt x="1805" y="264"/>
                        <a:pt x="1804" y="265"/>
                      </a:cubicBezTo>
                      <a:cubicBezTo>
                        <a:pt x="1784" y="262"/>
                        <a:pt x="1784" y="262"/>
                        <a:pt x="1784" y="262"/>
                      </a:cubicBezTo>
                      <a:cubicBezTo>
                        <a:pt x="1784" y="260"/>
                        <a:pt x="1784" y="257"/>
                        <a:pt x="1784" y="255"/>
                      </a:cubicBezTo>
                      <a:moveTo>
                        <a:pt x="1773" y="234"/>
                      </a:moveTo>
                      <a:cubicBezTo>
                        <a:pt x="1775" y="236"/>
                        <a:pt x="1778" y="238"/>
                        <a:pt x="1781" y="241"/>
                      </a:cubicBezTo>
                      <a:cubicBezTo>
                        <a:pt x="1773" y="268"/>
                        <a:pt x="1788" y="313"/>
                        <a:pt x="1807" y="331"/>
                      </a:cubicBezTo>
                      <a:cubicBezTo>
                        <a:pt x="1807" y="334"/>
                        <a:pt x="1807" y="337"/>
                        <a:pt x="1807" y="340"/>
                      </a:cubicBezTo>
                      <a:cubicBezTo>
                        <a:pt x="1777" y="321"/>
                        <a:pt x="1763" y="275"/>
                        <a:pt x="1773" y="234"/>
                      </a:cubicBezTo>
                      <a:moveTo>
                        <a:pt x="1737" y="316"/>
                      </a:moveTo>
                      <a:cubicBezTo>
                        <a:pt x="1735" y="304"/>
                        <a:pt x="1726" y="294"/>
                        <a:pt x="1714" y="289"/>
                      </a:cubicBezTo>
                      <a:cubicBezTo>
                        <a:pt x="1721" y="272"/>
                        <a:pt x="1721" y="272"/>
                        <a:pt x="1721" y="272"/>
                      </a:cubicBezTo>
                      <a:cubicBezTo>
                        <a:pt x="1744" y="298"/>
                        <a:pt x="1744" y="298"/>
                        <a:pt x="1744" y="298"/>
                      </a:cubicBezTo>
                      <a:cubicBezTo>
                        <a:pt x="1739" y="245"/>
                        <a:pt x="1739" y="245"/>
                        <a:pt x="1739" y="245"/>
                      </a:cubicBezTo>
                      <a:cubicBezTo>
                        <a:pt x="1747" y="248"/>
                        <a:pt x="1756" y="250"/>
                        <a:pt x="1765" y="250"/>
                      </a:cubicBezTo>
                      <a:cubicBezTo>
                        <a:pt x="1762" y="267"/>
                        <a:pt x="1763" y="285"/>
                        <a:pt x="1769" y="301"/>
                      </a:cubicBezTo>
                      <a:cubicBezTo>
                        <a:pt x="1759" y="305"/>
                        <a:pt x="1748" y="310"/>
                        <a:pt x="1737" y="316"/>
                      </a:cubicBezTo>
                      <a:moveTo>
                        <a:pt x="1769" y="230"/>
                      </a:moveTo>
                      <a:cubicBezTo>
                        <a:pt x="1767" y="235"/>
                        <a:pt x="1766" y="240"/>
                        <a:pt x="1765" y="246"/>
                      </a:cubicBezTo>
                      <a:cubicBezTo>
                        <a:pt x="1756" y="245"/>
                        <a:pt x="1747" y="243"/>
                        <a:pt x="1739" y="240"/>
                      </a:cubicBezTo>
                      <a:cubicBezTo>
                        <a:pt x="1735" y="200"/>
                        <a:pt x="1735" y="200"/>
                        <a:pt x="1735" y="200"/>
                      </a:cubicBezTo>
                      <a:cubicBezTo>
                        <a:pt x="1708" y="226"/>
                        <a:pt x="1708" y="226"/>
                        <a:pt x="1708" y="226"/>
                      </a:cubicBezTo>
                      <a:cubicBezTo>
                        <a:pt x="1695" y="219"/>
                        <a:pt x="1683" y="209"/>
                        <a:pt x="1671" y="202"/>
                      </a:cubicBezTo>
                      <a:cubicBezTo>
                        <a:pt x="1682" y="197"/>
                        <a:pt x="1690" y="192"/>
                        <a:pt x="1696" y="187"/>
                      </a:cubicBezTo>
                      <a:cubicBezTo>
                        <a:pt x="1708" y="191"/>
                        <a:pt x="1721" y="195"/>
                        <a:pt x="1735" y="196"/>
                      </a:cubicBezTo>
                      <a:cubicBezTo>
                        <a:pt x="1739" y="196"/>
                        <a:pt x="1743" y="196"/>
                        <a:pt x="1748" y="196"/>
                      </a:cubicBezTo>
                      <a:cubicBezTo>
                        <a:pt x="1752" y="209"/>
                        <a:pt x="1759" y="220"/>
                        <a:pt x="1769" y="230"/>
                      </a:cubicBezTo>
                      <a:moveTo>
                        <a:pt x="1744" y="181"/>
                      </a:moveTo>
                      <a:cubicBezTo>
                        <a:pt x="1745" y="184"/>
                        <a:pt x="1745" y="187"/>
                        <a:pt x="1746" y="191"/>
                      </a:cubicBezTo>
                      <a:cubicBezTo>
                        <a:pt x="1730" y="192"/>
                        <a:pt x="1715" y="188"/>
                        <a:pt x="1701" y="182"/>
                      </a:cubicBezTo>
                      <a:cubicBezTo>
                        <a:pt x="1703" y="179"/>
                        <a:pt x="1706" y="176"/>
                        <a:pt x="1708" y="174"/>
                      </a:cubicBezTo>
                      <a:cubicBezTo>
                        <a:pt x="1719" y="178"/>
                        <a:pt x="1733" y="180"/>
                        <a:pt x="1744" y="181"/>
                      </a:cubicBezTo>
                      <a:moveTo>
                        <a:pt x="1710" y="170"/>
                      </a:moveTo>
                      <a:cubicBezTo>
                        <a:pt x="1712" y="168"/>
                        <a:pt x="1713" y="165"/>
                        <a:pt x="1715" y="163"/>
                      </a:cubicBezTo>
                      <a:cubicBezTo>
                        <a:pt x="1723" y="166"/>
                        <a:pt x="1733" y="168"/>
                        <a:pt x="1744" y="169"/>
                      </a:cubicBezTo>
                      <a:cubicBezTo>
                        <a:pt x="1743" y="172"/>
                        <a:pt x="1743" y="174"/>
                        <a:pt x="1744" y="177"/>
                      </a:cubicBezTo>
                      <a:cubicBezTo>
                        <a:pt x="1733" y="176"/>
                        <a:pt x="1720" y="173"/>
                        <a:pt x="1710" y="170"/>
                      </a:cubicBezTo>
                      <a:moveTo>
                        <a:pt x="1722" y="138"/>
                      </a:moveTo>
                      <a:cubicBezTo>
                        <a:pt x="1732" y="141"/>
                        <a:pt x="1742" y="142"/>
                        <a:pt x="1752" y="142"/>
                      </a:cubicBezTo>
                      <a:cubicBezTo>
                        <a:pt x="1747" y="149"/>
                        <a:pt x="1745" y="156"/>
                        <a:pt x="1744" y="165"/>
                      </a:cubicBezTo>
                      <a:cubicBezTo>
                        <a:pt x="1734" y="164"/>
                        <a:pt x="1725" y="162"/>
                        <a:pt x="1716" y="160"/>
                      </a:cubicBezTo>
                      <a:cubicBezTo>
                        <a:pt x="1719" y="153"/>
                        <a:pt x="1721" y="145"/>
                        <a:pt x="1722" y="138"/>
                      </a:cubicBezTo>
                      <a:moveTo>
                        <a:pt x="1674" y="121"/>
                      </a:moveTo>
                      <a:cubicBezTo>
                        <a:pt x="1679" y="106"/>
                        <a:pt x="1700" y="101"/>
                        <a:pt x="1711" y="117"/>
                      </a:cubicBezTo>
                      <a:cubicBezTo>
                        <a:pt x="1721" y="130"/>
                        <a:pt x="1715" y="152"/>
                        <a:pt x="1706" y="166"/>
                      </a:cubicBezTo>
                      <a:cubicBezTo>
                        <a:pt x="1697" y="180"/>
                        <a:pt x="1671" y="211"/>
                        <a:pt x="1600" y="204"/>
                      </a:cubicBezTo>
                      <a:cubicBezTo>
                        <a:pt x="1605" y="193"/>
                        <a:pt x="1605" y="193"/>
                        <a:pt x="1605" y="193"/>
                      </a:cubicBezTo>
                      <a:cubicBezTo>
                        <a:pt x="1662" y="200"/>
                        <a:pt x="1686" y="178"/>
                        <a:pt x="1697" y="165"/>
                      </a:cubicBezTo>
                      <a:cubicBezTo>
                        <a:pt x="1706" y="153"/>
                        <a:pt x="1711" y="135"/>
                        <a:pt x="1704" y="125"/>
                      </a:cubicBezTo>
                      <a:cubicBezTo>
                        <a:pt x="1693" y="109"/>
                        <a:pt x="1681" y="117"/>
                        <a:pt x="1681" y="128"/>
                      </a:cubicBezTo>
                      <a:cubicBezTo>
                        <a:pt x="1681" y="137"/>
                        <a:pt x="1686" y="148"/>
                        <a:pt x="1698" y="154"/>
                      </a:cubicBezTo>
                      <a:cubicBezTo>
                        <a:pt x="1697" y="156"/>
                        <a:pt x="1695" y="160"/>
                        <a:pt x="1693" y="162"/>
                      </a:cubicBezTo>
                      <a:cubicBezTo>
                        <a:pt x="1675" y="156"/>
                        <a:pt x="1669" y="135"/>
                        <a:pt x="1674" y="121"/>
                      </a:cubicBezTo>
                      <a:moveTo>
                        <a:pt x="1700" y="151"/>
                      </a:moveTo>
                      <a:cubicBezTo>
                        <a:pt x="1695" y="148"/>
                        <a:pt x="1688" y="140"/>
                        <a:pt x="1687" y="134"/>
                      </a:cubicBezTo>
                      <a:cubicBezTo>
                        <a:pt x="1683" y="121"/>
                        <a:pt x="1695" y="116"/>
                        <a:pt x="1701" y="129"/>
                      </a:cubicBezTo>
                      <a:cubicBezTo>
                        <a:pt x="1703" y="135"/>
                        <a:pt x="1703" y="144"/>
                        <a:pt x="1700" y="151"/>
                      </a:cubicBezTo>
                      <a:moveTo>
                        <a:pt x="1672" y="113"/>
                      </a:moveTo>
                      <a:cubicBezTo>
                        <a:pt x="1671" y="115"/>
                        <a:pt x="1670" y="117"/>
                        <a:pt x="1669" y="119"/>
                      </a:cubicBezTo>
                      <a:cubicBezTo>
                        <a:pt x="1663" y="137"/>
                        <a:pt x="1670" y="160"/>
                        <a:pt x="1688" y="166"/>
                      </a:cubicBezTo>
                      <a:cubicBezTo>
                        <a:pt x="1686" y="168"/>
                        <a:pt x="1684" y="170"/>
                        <a:pt x="1680" y="173"/>
                      </a:cubicBezTo>
                      <a:cubicBezTo>
                        <a:pt x="1660" y="164"/>
                        <a:pt x="1641" y="154"/>
                        <a:pt x="1622" y="155"/>
                      </a:cubicBezTo>
                      <a:cubicBezTo>
                        <a:pt x="1632" y="134"/>
                        <a:pt x="1641" y="116"/>
                        <a:pt x="1647" y="105"/>
                      </a:cubicBezTo>
                      <a:cubicBezTo>
                        <a:pt x="1637" y="107"/>
                        <a:pt x="1625" y="111"/>
                        <a:pt x="1610" y="115"/>
                      </a:cubicBezTo>
                      <a:cubicBezTo>
                        <a:pt x="1608" y="112"/>
                        <a:pt x="1605" y="109"/>
                        <a:pt x="1602" y="105"/>
                      </a:cubicBezTo>
                      <a:cubicBezTo>
                        <a:pt x="1616" y="101"/>
                        <a:pt x="1628" y="96"/>
                        <a:pt x="1634" y="90"/>
                      </a:cubicBezTo>
                      <a:cubicBezTo>
                        <a:pt x="1635" y="88"/>
                        <a:pt x="1637" y="86"/>
                        <a:pt x="1639" y="84"/>
                      </a:cubicBezTo>
                      <a:cubicBezTo>
                        <a:pt x="1645" y="92"/>
                        <a:pt x="1657" y="103"/>
                        <a:pt x="1672" y="113"/>
                      </a:cubicBezTo>
                      <a:moveTo>
                        <a:pt x="1572" y="26"/>
                      </a:moveTo>
                      <a:cubicBezTo>
                        <a:pt x="1589" y="14"/>
                        <a:pt x="1616" y="15"/>
                        <a:pt x="1645" y="15"/>
                      </a:cubicBezTo>
                      <a:cubicBezTo>
                        <a:pt x="1670" y="16"/>
                        <a:pt x="1696" y="16"/>
                        <a:pt x="1718" y="9"/>
                      </a:cubicBezTo>
                      <a:cubicBezTo>
                        <a:pt x="1707" y="33"/>
                        <a:pt x="1681" y="43"/>
                        <a:pt x="1645" y="47"/>
                      </a:cubicBezTo>
                      <a:cubicBezTo>
                        <a:pt x="1637" y="30"/>
                        <a:pt x="1613" y="22"/>
                        <a:pt x="1588" y="35"/>
                      </a:cubicBezTo>
                      <a:cubicBezTo>
                        <a:pt x="1578" y="41"/>
                        <a:pt x="1567" y="51"/>
                        <a:pt x="1557" y="62"/>
                      </a:cubicBezTo>
                      <a:cubicBezTo>
                        <a:pt x="1554" y="62"/>
                        <a:pt x="1552" y="62"/>
                        <a:pt x="1549" y="62"/>
                      </a:cubicBezTo>
                      <a:cubicBezTo>
                        <a:pt x="1559" y="51"/>
                        <a:pt x="1568" y="39"/>
                        <a:pt x="1572" y="26"/>
                      </a:cubicBezTo>
                      <a:moveTo>
                        <a:pt x="1530" y="79"/>
                      </a:moveTo>
                      <a:cubicBezTo>
                        <a:pt x="1533" y="82"/>
                        <a:pt x="1535" y="84"/>
                        <a:pt x="1538" y="87"/>
                      </a:cubicBezTo>
                      <a:cubicBezTo>
                        <a:pt x="1526" y="102"/>
                        <a:pt x="1515" y="118"/>
                        <a:pt x="1507" y="128"/>
                      </a:cubicBezTo>
                      <a:cubicBezTo>
                        <a:pt x="1523" y="123"/>
                        <a:pt x="1544" y="119"/>
                        <a:pt x="1564" y="115"/>
                      </a:cubicBezTo>
                      <a:cubicBezTo>
                        <a:pt x="1567" y="118"/>
                        <a:pt x="1570" y="122"/>
                        <a:pt x="1574" y="125"/>
                      </a:cubicBezTo>
                      <a:cubicBezTo>
                        <a:pt x="1540" y="135"/>
                        <a:pt x="1504" y="146"/>
                        <a:pt x="1476" y="154"/>
                      </a:cubicBezTo>
                      <a:cubicBezTo>
                        <a:pt x="1484" y="136"/>
                        <a:pt x="1494" y="115"/>
                        <a:pt x="1502" y="97"/>
                      </a:cubicBezTo>
                      <a:cubicBezTo>
                        <a:pt x="1512" y="92"/>
                        <a:pt x="1522" y="86"/>
                        <a:pt x="1530" y="79"/>
                      </a:cubicBezTo>
                      <a:moveTo>
                        <a:pt x="1489" y="103"/>
                      </a:moveTo>
                      <a:cubicBezTo>
                        <a:pt x="1482" y="119"/>
                        <a:pt x="1474" y="135"/>
                        <a:pt x="1466" y="151"/>
                      </a:cubicBezTo>
                      <a:cubicBezTo>
                        <a:pt x="1463" y="148"/>
                        <a:pt x="1460" y="145"/>
                        <a:pt x="1457" y="143"/>
                      </a:cubicBezTo>
                      <a:cubicBezTo>
                        <a:pt x="1462" y="131"/>
                        <a:pt x="1467" y="120"/>
                        <a:pt x="1471" y="110"/>
                      </a:cubicBezTo>
                      <a:cubicBezTo>
                        <a:pt x="1477" y="108"/>
                        <a:pt x="1483" y="106"/>
                        <a:pt x="1489" y="103"/>
                      </a:cubicBezTo>
                      <a:moveTo>
                        <a:pt x="1463" y="113"/>
                      </a:moveTo>
                      <a:cubicBezTo>
                        <a:pt x="1461" y="116"/>
                        <a:pt x="1460" y="120"/>
                        <a:pt x="1459" y="124"/>
                      </a:cubicBezTo>
                      <a:cubicBezTo>
                        <a:pt x="1448" y="116"/>
                        <a:pt x="1448" y="116"/>
                        <a:pt x="1448" y="116"/>
                      </a:cubicBezTo>
                      <a:cubicBezTo>
                        <a:pt x="1453" y="115"/>
                        <a:pt x="1458" y="114"/>
                        <a:pt x="1463" y="113"/>
                      </a:cubicBezTo>
                      <a:moveTo>
                        <a:pt x="1446" y="116"/>
                      </a:moveTo>
                      <a:cubicBezTo>
                        <a:pt x="1458" y="126"/>
                        <a:pt x="1458" y="126"/>
                        <a:pt x="1458" y="126"/>
                      </a:cubicBezTo>
                      <a:cubicBezTo>
                        <a:pt x="1457" y="128"/>
                        <a:pt x="1456" y="129"/>
                        <a:pt x="1456" y="131"/>
                      </a:cubicBezTo>
                      <a:cubicBezTo>
                        <a:pt x="1438" y="117"/>
                        <a:pt x="1438" y="117"/>
                        <a:pt x="1438" y="117"/>
                      </a:cubicBezTo>
                      <a:cubicBezTo>
                        <a:pt x="1441" y="117"/>
                        <a:pt x="1443" y="116"/>
                        <a:pt x="1446" y="116"/>
                      </a:cubicBezTo>
                      <a:moveTo>
                        <a:pt x="1436" y="117"/>
                      </a:moveTo>
                      <a:cubicBezTo>
                        <a:pt x="1455" y="133"/>
                        <a:pt x="1455" y="133"/>
                        <a:pt x="1455" y="133"/>
                      </a:cubicBezTo>
                      <a:cubicBezTo>
                        <a:pt x="1454" y="135"/>
                        <a:pt x="1454" y="137"/>
                        <a:pt x="1453" y="139"/>
                      </a:cubicBezTo>
                      <a:cubicBezTo>
                        <a:pt x="1445" y="131"/>
                        <a:pt x="1437" y="124"/>
                        <a:pt x="1429" y="118"/>
                      </a:cubicBezTo>
                      <a:cubicBezTo>
                        <a:pt x="1431" y="118"/>
                        <a:pt x="1433" y="118"/>
                        <a:pt x="1436" y="117"/>
                      </a:cubicBezTo>
                      <a:moveTo>
                        <a:pt x="1301" y="102"/>
                      </a:moveTo>
                      <a:cubicBezTo>
                        <a:pt x="1314" y="112"/>
                        <a:pt x="1326" y="122"/>
                        <a:pt x="1334" y="129"/>
                      </a:cubicBezTo>
                      <a:cubicBezTo>
                        <a:pt x="1328" y="122"/>
                        <a:pt x="1317" y="111"/>
                        <a:pt x="1303" y="100"/>
                      </a:cubicBezTo>
                      <a:cubicBezTo>
                        <a:pt x="1305" y="97"/>
                        <a:pt x="1306" y="95"/>
                        <a:pt x="1308" y="92"/>
                      </a:cubicBezTo>
                      <a:cubicBezTo>
                        <a:pt x="1322" y="104"/>
                        <a:pt x="1334" y="115"/>
                        <a:pt x="1342" y="122"/>
                      </a:cubicBezTo>
                      <a:cubicBezTo>
                        <a:pt x="1336" y="114"/>
                        <a:pt x="1324" y="103"/>
                        <a:pt x="1310" y="90"/>
                      </a:cubicBezTo>
                      <a:cubicBezTo>
                        <a:pt x="1312" y="88"/>
                        <a:pt x="1313" y="86"/>
                        <a:pt x="1315" y="84"/>
                      </a:cubicBezTo>
                      <a:cubicBezTo>
                        <a:pt x="1328" y="95"/>
                        <a:pt x="1341" y="107"/>
                        <a:pt x="1351" y="116"/>
                      </a:cubicBezTo>
                      <a:cubicBezTo>
                        <a:pt x="1351" y="115"/>
                        <a:pt x="1351" y="115"/>
                        <a:pt x="1351" y="115"/>
                      </a:cubicBezTo>
                      <a:cubicBezTo>
                        <a:pt x="1352" y="115"/>
                        <a:pt x="1352" y="115"/>
                        <a:pt x="1352" y="115"/>
                      </a:cubicBezTo>
                      <a:cubicBezTo>
                        <a:pt x="1343" y="105"/>
                        <a:pt x="1330" y="93"/>
                        <a:pt x="1317" y="81"/>
                      </a:cubicBezTo>
                      <a:cubicBezTo>
                        <a:pt x="1319" y="79"/>
                        <a:pt x="1321" y="77"/>
                        <a:pt x="1322" y="75"/>
                      </a:cubicBezTo>
                      <a:cubicBezTo>
                        <a:pt x="1337" y="86"/>
                        <a:pt x="1351" y="98"/>
                        <a:pt x="1361" y="106"/>
                      </a:cubicBezTo>
                      <a:cubicBezTo>
                        <a:pt x="1361" y="106"/>
                        <a:pt x="1361" y="106"/>
                        <a:pt x="1361" y="106"/>
                      </a:cubicBezTo>
                      <a:cubicBezTo>
                        <a:pt x="1354" y="97"/>
                        <a:pt x="1340" y="85"/>
                        <a:pt x="1324" y="72"/>
                      </a:cubicBezTo>
                      <a:cubicBezTo>
                        <a:pt x="1327" y="69"/>
                        <a:pt x="1329" y="67"/>
                        <a:pt x="1331" y="66"/>
                      </a:cubicBezTo>
                      <a:cubicBezTo>
                        <a:pt x="1344" y="76"/>
                        <a:pt x="1356" y="86"/>
                        <a:pt x="1364" y="93"/>
                      </a:cubicBezTo>
                      <a:cubicBezTo>
                        <a:pt x="1359" y="86"/>
                        <a:pt x="1347" y="75"/>
                        <a:pt x="1333" y="63"/>
                      </a:cubicBezTo>
                      <a:cubicBezTo>
                        <a:pt x="1339" y="59"/>
                        <a:pt x="1342" y="60"/>
                        <a:pt x="1347" y="62"/>
                      </a:cubicBezTo>
                      <a:cubicBezTo>
                        <a:pt x="1387" y="83"/>
                        <a:pt x="1651" y="319"/>
                        <a:pt x="1724" y="448"/>
                      </a:cubicBezTo>
                      <a:cubicBezTo>
                        <a:pt x="1722" y="449"/>
                        <a:pt x="1720" y="451"/>
                        <a:pt x="1718" y="452"/>
                      </a:cubicBezTo>
                      <a:cubicBezTo>
                        <a:pt x="1708" y="437"/>
                        <a:pt x="1698" y="425"/>
                        <a:pt x="1691" y="418"/>
                      </a:cubicBezTo>
                      <a:cubicBezTo>
                        <a:pt x="1698" y="427"/>
                        <a:pt x="1707" y="440"/>
                        <a:pt x="1716" y="454"/>
                      </a:cubicBezTo>
                      <a:cubicBezTo>
                        <a:pt x="1714" y="456"/>
                        <a:pt x="1713" y="457"/>
                        <a:pt x="1711" y="459"/>
                      </a:cubicBezTo>
                      <a:cubicBezTo>
                        <a:pt x="1701" y="445"/>
                        <a:pt x="1691" y="432"/>
                        <a:pt x="1685" y="426"/>
                      </a:cubicBezTo>
                      <a:cubicBezTo>
                        <a:pt x="1691" y="435"/>
                        <a:pt x="1700" y="447"/>
                        <a:pt x="1709" y="461"/>
                      </a:cubicBezTo>
                      <a:cubicBezTo>
                        <a:pt x="1704" y="466"/>
                        <a:pt x="1704" y="466"/>
                        <a:pt x="1704" y="466"/>
                      </a:cubicBezTo>
                      <a:cubicBezTo>
                        <a:pt x="1691" y="448"/>
                        <a:pt x="1679" y="432"/>
                        <a:pt x="1672" y="424"/>
                      </a:cubicBezTo>
                      <a:cubicBezTo>
                        <a:pt x="1679" y="435"/>
                        <a:pt x="1690" y="451"/>
                        <a:pt x="1701" y="468"/>
                      </a:cubicBezTo>
                      <a:cubicBezTo>
                        <a:pt x="1699" y="470"/>
                        <a:pt x="1697" y="472"/>
                        <a:pt x="1695" y="474"/>
                      </a:cubicBezTo>
                      <a:cubicBezTo>
                        <a:pt x="1685" y="459"/>
                        <a:pt x="1675" y="447"/>
                        <a:pt x="1669" y="440"/>
                      </a:cubicBezTo>
                      <a:cubicBezTo>
                        <a:pt x="1675" y="449"/>
                        <a:pt x="1684" y="462"/>
                        <a:pt x="1693" y="476"/>
                      </a:cubicBezTo>
                      <a:cubicBezTo>
                        <a:pt x="1691" y="478"/>
                        <a:pt x="1689" y="480"/>
                        <a:pt x="1687" y="481"/>
                      </a:cubicBezTo>
                      <a:cubicBezTo>
                        <a:pt x="1678" y="469"/>
                        <a:pt x="1670" y="459"/>
                        <a:pt x="1664" y="453"/>
                      </a:cubicBezTo>
                      <a:cubicBezTo>
                        <a:pt x="1670" y="461"/>
                        <a:pt x="1677" y="471"/>
                        <a:pt x="1685" y="483"/>
                      </a:cubicBezTo>
                      <a:cubicBezTo>
                        <a:pt x="1683" y="485"/>
                        <a:pt x="1681" y="487"/>
                        <a:pt x="1679" y="488"/>
                      </a:cubicBezTo>
                      <a:cubicBezTo>
                        <a:pt x="1669" y="475"/>
                        <a:pt x="1660" y="463"/>
                        <a:pt x="1654" y="457"/>
                      </a:cubicBezTo>
                      <a:cubicBezTo>
                        <a:pt x="1660" y="465"/>
                        <a:pt x="1668" y="477"/>
                        <a:pt x="1677" y="490"/>
                      </a:cubicBezTo>
                      <a:cubicBezTo>
                        <a:pt x="1675" y="492"/>
                        <a:pt x="1672" y="494"/>
                        <a:pt x="1670" y="496"/>
                      </a:cubicBezTo>
                      <a:cubicBezTo>
                        <a:pt x="1658" y="479"/>
                        <a:pt x="1645" y="464"/>
                        <a:pt x="1637" y="457"/>
                      </a:cubicBezTo>
                      <a:cubicBezTo>
                        <a:pt x="1645" y="467"/>
                        <a:pt x="1656" y="482"/>
                        <a:pt x="1668" y="498"/>
                      </a:cubicBezTo>
                      <a:cubicBezTo>
                        <a:pt x="1665" y="499"/>
                        <a:pt x="1663" y="501"/>
                        <a:pt x="1661" y="502"/>
                      </a:cubicBezTo>
                      <a:cubicBezTo>
                        <a:pt x="1650" y="490"/>
                        <a:pt x="1637" y="472"/>
                        <a:pt x="1620" y="452"/>
                      </a:cubicBezTo>
                      <a:cubicBezTo>
                        <a:pt x="1616" y="433"/>
                        <a:pt x="1609" y="425"/>
                        <a:pt x="1592" y="417"/>
                      </a:cubicBezTo>
                      <a:cubicBezTo>
                        <a:pt x="1577" y="399"/>
                        <a:pt x="1560" y="379"/>
                        <a:pt x="1542" y="359"/>
                      </a:cubicBezTo>
                      <a:cubicBezTo>
                        <a:pt x="1520" y="276"/>
                        <a:pt x="1449" y="234"/>
                        <a:pt x="1393" y="222"/>
                      </a:cubicBezTo>
                      <a:cubicBezTo>
                        <a:pt x="1341" y="179"/>
                        <a:pt x="1302" y="146"/>
                        <a:pt x="1295" y="138"/>
                      </a:cubicBezTo>
                      <a:cubicBezTo>
                        <a:pt x="1288" y="131"/>
                        <a:pt x="1287" y="126"/>
                        <a:pt x="1290" y="118"/>
                      </a:cubicBezTo>
                      <a:cubicBezTo>
                        <a:pt x="1300" y="125"/>
                        <a:pt x="1308" y="132"/>
                        <a:pt x="1314" y="137"/>
                      </a:cubicBezTo>
                      <a:cubicBezTo>
                        <a:pt x="1309" y="132"/>
                        <a:pt x="1301" y="124"/>
                        <a:pt x="1292" y="116"/>
                      </a:cubicBezTo>
                      <a:cubicBezTo>
                        <a:pt x="1293" y="114"/>
                        <a:pt x="1294" y="112"/>
                        <a:pt x="1295" y="110"/>
                      </a:cubicBezTo>
                      <a:cubicBezTo>
                        <a:pt x="1306" y="118"/>
                        <a:pt x="1316" y="126"/>
                        <a:pt x="1323" y="132"/>
                      </a:cubicBezTo>
                      <a:cubicBezTo>
                        <a:pt x="1318" y="126"/>
                        <a:pt x="1308" y="117"/>
                        <a:pt x="1297" y="108"/>
                      </a:cubicBezTo>
                      <a:cubicBezTo>
                        <a:pt x="1298" y="106"/>
                        <a:pt x="1300" y="104"/>
                        <a:pt x="1301" y="102"/>
                      </a:cubicBezTo>
                      <a:moveTo>
                        <a:pt x="1123" y="70"/>
                      </a:moveTo>
                      <a:cubicBezTo>
                        <a:pt x="1127" y="73"/>
                        <a:pt x="1132" y="76"/>
                        <a:pt x="1136" y="78"/>
                      </a:cubicBezTo>
                      <a:cubicBezTo>
                        <a:pt x="1134" y="82"/>
                        <a:pt x="1132" y="86"/>
                        <a:pt x="1130" y="90"/>
                      </a:cubicBezTo>
                      <a:cubicBezTo>
                        <a:pt x="1125" y="88"/>
                        <a:pt x="1121" y="86"/>
                        <a:pt x="1117" y="83"/>
                      </a:cubicBezTo>
                      <a:cubicBezTo>
                        <a:pt x="1119" y="78"/>
                        <a:pt x="1121" y="74"/>
                        <a:pt x="1123" y="70"/>
                      </a:cubicBezTo>
                      <a:moveTo>
                        <a:pt x="1116" y="86"/>
                      </a:moveTo>
                      <a:cubicBezTo>
                        <a:pt x="1120" y="89"/>
                        <a:pt x="1124" y="91"/>
                        <a:pt x="1129" y="93"/>
                      </a:cubicBezTo>
                      <a:cubicBezTo>
                        <a:pt x="1127" y="97"/>
                        <a:pt x="1125" y="101"/>
                        <a:pt x="1124" y="105"/>
                      </a:cubicBezTo>
                      <a:cubicBezTo>
                        <a:pt x="1120" y="104"/>
                        <a:pt x="1115" y="102"/>
                        <a:pt x="1111" y="100"/>
                      </a:cubicBezTo>
                      <a:cubicBezTo>
                        <a:pt x="1112" y="95"/>
                        <a:pt x="1114" y="91"/>
                        <a:pt x="1116" y="86"/>
                      </a:cubicBezTo>
                      <a:moveTo>
                        <a:pt x="1110" y="103"/>
                      </a:moveTo>
                      <a:cubicBezTo>
                        <a:pt x="1115" y="105"/>
                        <a:pt x="1119" y="107"/>
                        <a:pt x="1123" y="108"/>
                      </a:cubicBezTo>
                      <a:cubicBezTo>
                        <a:pt x="1122" y="112"/>
                        <a:pt x="1121" y="116"/>
                        <a:pt x="1120" y="120"/>
                      </a:cubicBezTo>
                      <a:cubicBezTo>
                        <a:pt x="1116" y="119"/>
                        <a:pt x="1112" y="118"/>
                        <a:pt x="1108" y="116"/>
                      </a:cubicBezTo>
                      <a:cubicBezTo>
                        <a:pt x="1109" y="112"/>
                        <a:pt x="1109" y="107"/>
                        <a:pt x="1110" y="103"/>
                      </a:cubicBezTo>
                      <a:moveTo>
                        <a:pt x="1107" y="119"/>
                      </a:moveTo>
                      <a:cubicBezTo>
                        <a:pt x="1112" y="121"/>
                        <a:pt x="1116" y="122"/>
                        <a:pt x="1120" y="124"/>
                      </a:cubicBezTo>
                      <a:cubicBezTo>
                        <a:pt x="1119" y="127"/>
                        <a:pt x="1119" y="131"/>
                        <a:pt x="1119" y="135"/>
                      </a:cubicBezTo>
                      <a:cubicBezTo>
                        <a:pt x="1115" y="133"/>
                        <a:pt x="1111" y="131"/>
                        <a:pt x="1107" y="129"/>
                      </a:cubicBezTo>
                      <a:cubicBezTo>
                        <a:pt x="1107" y="126"/>
                        <a:pt x="1107" y="122"/>
                        <a:pt x="1107" y="119"/>
                      </a:cubicBezTo>
                      <a:moveTo>
                        <a:pt x="1103" y="101"/>
                      </a:moveTo>
                      <a:cubicBezTo>
                        <a:pt x="1101" y="109"/>
                        <a:pt x="1100" y="117"/>
                        <a:pt x="1100" y="126"/>
                      </a:cubicBezTo>
                      <a:cubicBezTo>
                        <a:pt x="1098" y="125"/>
                        <a:pt x="1096" y="124"/>
                        <a:pt x="1094" y="123"/>
                      </a:cubicBezTo>
                      <a:cubicBezTo>
                        <a:pt x="1093" y="115"/>
                        <a:pt x="1091" y="105"/>
                        <a:pt x="1090" y="93"/>
                      </a:cubicBezTo>
                      <a:cubicBezTo>
                        <a:pt x="1094" y="96"/>
                        <a:pt x="1098" y="99"/>
                        <a:pt x="1103" y="101"/>
                      </a:cubicBezTo>
                      <a:moveTo>
                        <a:pt x="1151" y="151"/>
                      </a:moveTo>
                      <a:cubicBezTo>
                        <a:pt x="1187" y="157"/>
                        <a:pt x="1238" y="159"/>
                        <a:pt x="1260" y="124"/>
                      </a:cubicBezTo>
                      <a:cubicBezTo>
                        <a:pt x="1281" y="89"/>
                        <a:pt x="1264" y="26"/>
                        <a:pt x="1207" y="48"/>
                      </a:cubicBezTo>
                      <a:cubicBezTo>
                        <a:pt x="1180" y="59"/>
                        <a:pt x="1144" y="91"/>
                        <a:pt x="1157" y="146"/>
                      </a:cubicBezTo>
                      <a:cubicBezTo>
                        <a:pt x="1149" y="145"/>
                        <a:pt x="1139" y="144"/>
                        <a:pt x="1130" y="142"/>
                      </a:cubicBezTo>
                      <a:cubicBezTo>
                        <a:pt x="1123" y="99"/>
                        <a:pt x="1157" y="53"/>
                        <a:pt x="1196" y="36"/>
                      </a:cubicBezTo>
                      <a:cubicBezTo>
                        <a:pt x="1246" y="15"/>
                        <a:pt x="1296" y="43"/>
                        <a:pt x="1296" y="97"/>
                      </a:cubicBezTo>
                      <a:cubicBezTo>
                        <a:pt x="1290" y="105"/>
                        <a:pt x="1279" y="116"/>
                        <a:pt x="1279" y="127"/>
                      </a:cubicBezTo>
                      <a:cubicBezTo>
                        <a:pt x="1279" y="135"/>
                        <a:pt x="1284" y="137"/>
                        <a:pt x="1288" y="141"/>
                      </a:cubicBezTo>
                      <a:cubicBezTo>
                        <a:pt x="1268" y="186"/>
                        <a:pt x="1223" y="205"/>
                        <a:pt x="1183" y="209"/>
                      </a:cubicBezTo>
                      <a:cubicBezTo>
                        <a:pt x="1136" y="215"/>
                        <a:pt x="1101" y="201"/>
                        <a:pt x="1070" y="179"/>
                      </a:cubicBezTo>
                      <a:cubicBezTo>
                        <a:pt x="1068" y="168"/>
                        <a:pt x="1067" y="157"/>
                        <a:pt x="1065" y="147"/>
                      </a:cubicBezTo>
                      <a:cubicBezTo>
                        <a:pt x="1100" y="175"/>
                        <a:pt x="1175" y="190"/>
                        <a:pt x="1215" y="177"/>
                      </a:cubicBezTo>
                      <a:cubicBezTo>
                        <a:pt x="1168" y="182"/>
                        <a:pt x="1108" y="173"/>
                        <a:pt x="1063" y="139"/>
                      </a:cubicBezTo>
                      <a:cubicBezTo>
                        <a:pt x="1062" y="128"/>
                        <a:pt x="1060" y="117"/>
                        <a:pt x="1058" y="107"/>
                      </a:cubicBezTo>
                      <a:cubicBezTo>
                        <a:pt x="1080" y="126"/>
                        <a:pt x="1111" y="144"/>
                        <a:pt x="1151" y="151"/>
                      </a:cubicBezTo>
                      <a:moveTo>
                        <a:pt x="1186" y="137"/>
                      </a:moveTo>
                      <a:cubicBezTo>
                        <a:pt x="1186" y="135"/>
                        <a:pt x="1186" y="134"/>
                        <a:pt x="1185" y="132"/>
                      </a:cubicBezTo>
                      <a:cubicBezTo>
                        <a:pt x="1195" y="133"/>
                        <a:pt x="1208" y="137"/>
                        <a:pt x="1219" y="142"/>
                      </a:cubicBezTo>
                      <a:cubicBezTo>
                        <a:pt x="1217" y="143"/>
                        <a:pt x="1215" y="144"/>
                        <a:pt x="1213" y="145"/>
                      </a:cubicBezTo>
                      <a:cubicBezTo>
                        <a:pt x="1205" y="141"/>
                        <a:pt x="1195" y="138"/>
                        <a:pt x="1186" y="137"/>
                      </a:cubicBezTo>
                      <a:moveTo>
                        <a:pt x="1211" y="146"/>
                      </a:moveTo>
                      <a:cubicBezTo>
                        <a:pt x="1205" y="148"/>
                        <a:pt x="1198" y="149"/>
                        <a:pt x="1190" y="149"/>
                      </a:cubicBezTo>
                      <a:cubicBezTo>
                        <a:pt x="1189" y="145"/>
                        <a:pt x="1188" y="142"/>
                        <a:pt x="1187" y="139"/>
                      </a:cubicBezTo>
                      <a:cubicBezTo>
                        <a:pt x="1194" y="140"/>
                        <a:pt x="1203" y="142"/>
                        <a:pt x="1211" y="146"/>
                      </a:cubicBezTo>
                      <a:moveTo>
                        <a:pt x="1185" y="130"/>
                      </a:moveTo>
                      <a:cubicBezTo>
                        <a:pt x="1185" y="128"/>
                        <a:pt x="1185" y="127"/>
                        <a:pt x="1185" y="125"/>
                      </a:cubicBezTo>
                      <a:cubicBezTo>
                        <a:pt x="1197" y="126"/>
                        <a:pt x="1213" y="130"/>
                        <a:pt x="1225" y="138"/>
                      </a:cubicBezTo>
                      <a:cubicBezTo>
                        <a:pt x="1224" y="139"/>
                        <a:pt x="1223" y="140"/>
                        <a:pt x="1221" y="141"/>
                      </a:cubicBezTo>
                      <a:cubicBezTo>
                        <a:pt x="1211" y="135"/>
                        <a:pt x="1197" y="131"/>
                        <a:pt x="1185" y="130"/>
                      </a:cubicBezTo>
                      <a:moveTo>
                        <a:pt x="1185" y="123"/>
                      </a:moveTo>
                      <a:cubicBezTo>
                        <a:pt x="1186" y="122"/>
                        <a:pt x="1186" y="120"/>
                        <a:pt x="1186" y="119"/>
                      </a:cubicBezTo>
                      <a:cubicBezTo>
                        <a:pt x="1198" y="119"/>
                        <a:pt x="1217" y="124"/>
                        <a:pt x="1230" y="133"/>
                      </a:cubicBezTo>
                      <a:cubicBezTo>
                        <a:pt x="1229" y="134"/>
                        <a:pt x="1228" y="135"/>
                        <a:pt x="1227" y="136"/>
                      </a:cubicBezTo>
                      <a:cubicBezTo>
                        <a:pt x="1216" y="130"/>
                        <a:pt x="1199" y="124"/>
                        <a:pt x="1185" y="123"/>
                      </a:cubicBezTo>
                      <a:moveTo>
                        <a:pt x="1240" y="96"/>
                      </a:moveTo>
                      <a:cubicBezTo>
                        <a:pt x="1241" y="98"/>
                        <a:pt x="1241" y="101"/>
                        <a:pt x="1241" y="103"/>
                      </a:cubicBezTo>
                      <a:cubicBezTo>
                        <a:pt x="1231" y="97"/>
                        <a:pt x="1215" y="92"/>
                        <a:pt x="1203" y="91"/>
                      </a:cubicBezTo>
                      <a:cubicBezTo>
                        <a:pt x="1205" y="89"/>
                        <a:pt x="1207" y="88"/>
                        <a:pt x="1209" y="87"/>
                      </a:cubicBezTo>
                      <a:cubicBezTo>
                        <a:pt x="1218" y="88"/>
                        <a:pt x="1230" y="91"/>
                        <a:pt x="1240" y="96"/>
                      </a:cubicBezTo>
                      <a:moveTo>
                        <a:pt x="1212" y="85"/>
                      </a:moveTo>
                      <a:cubicBezTo>
                        <a:pt x="1225" y="78"/>
                        <a:pt x="1235" y="83"/>
                        <a:pt x="1239" y="93"/>
                      </a:cubicBezTo>
                      <a:cubicBezTo>
                        <a:pt x="1231" y="89"/>
                        <a:pt x="1221" y="86"/>
                        <a:pt x="1212" y="85"/>
                      </a:cubicBezTo>
                      <a:moveTo>
                        <a:pt x="1241" y="106"/>
                      </a:moveTo>
                      <a:cubicBezTo>
                        <a:pt x="1241" y="108"/>
                        <a:pt x="1241" y="110"/>
                        <a:pt x="1240" y="112"/>
                      </a:cubicBezTo>
                      <a:cubicBezTo>
                        <a:pt x="1230" y="104"/>
                        <a:pt x="1211" y="98"/>
                        <a:pt x="1196" y="97"/>
                      </a:cubicBezTo>
                      <a:cubicBezTo>
                        <a:pt x="1198" y="96"/>
                        <a:pt x="1199" y="94"/>
                        <a:pt x="1201" y="93"/>
                      </a:cubicBezTo>
                      <a:cubicBezTo>
                        <a:pt x="1212" y="94"/>
                        <a:pt x="1229" y="98"/>
                        <a:pt x="1241" y="106"/>
                      </a:cubicBezTo>
                      <a:moveTo>
                        <a:pt x="1240" y="114"/>
                      </a:moveTo>
                      <a:cubicBezTo>
                        <a:pt x="1240" y="116"/>
                        <a:pt x="1239" y="117"/>
                        <a:pt x="1238" y="119"/>
                      </a:cubicBezTo>
                      <a:cubicBezTo>
                        <a:pt x="1228" y="111"/>
                        <a:pt x="1206" y="104"/>
                        <a:pt x="1192" y="104"/>
                      </a:cubicBezTo>
                      <a:cubicBezTo>
                        <a:pt x="1193" y="102"/>
                        <a:pt x="1194" y="101"/>
                        <a:pt x="1195" y="99"/>
                      </a:cubicBezTo>
                      <a:cubicBezTo>
                        <a:pt x="1207" y="100"/>
                        <a:pt x="1227" y="105"/>
                        <a:pt x="1240" y="114"/>
                      </a:cubicBezTo>
                      <a:moveTo>
                        <a:pt x="1237" y="121"/>
                      </a:moveTo>
                      <a:cubicBezTo>
                        <a:pt x="1237" y="122"/>
                        <a:pt x="1237" y="123"/>
                        <a:pt x="1236" y="123"/>
                      </a:cubicBezTo>
                      <a:cubicBezTo>
                        <a:pt x="1236" y="124"/>
                        <a:pt x="1236" y="125"/>
                        <a:pt x="1235" y="126"/>
                      </a:cubicBezTo>
                      <a:cubicBezTo>
                        <a:pt x="1225" y="117"/>
                        <a:pt x="1203" y="110"/>
                        <a:pt x="1189" y="110"/>
                      </a:cubicBezTo>
                      <a:cubicBezTo>
                        <a:pt x="1189" y="109"/>
                        <a:pt x="1190" y="107"/>
                        <a:pt x="1191" y="106"/>
                      </a:cubicBezTo>
                      <a:cubicBezTo>
                        <a:pt x="1203" y="106"/>
                        <a:pt x="1224" y="111"/>
                        <a:pt x="1237" y="121"/>
                      </a:cubicBezTo>
                      <a:moveTo>
                        <a:pt x="1234" y="127"/>
                      </a:moveTo>
                      <a:cubicBezTo>
                        <a:pt x="1233" y="128"/>
                        <a:pt x="1233" y="130"/>
                        <a:pt x="1232" y="131"/>
                      </a:cubicBezTo>
                      <a:cubicBezTo>
                        <a:pt x="1221" y="123"/>
                        <a:pt x="1201" y="117"/>
                        <a:pt x="1187" y="117"/>
                      </a:cubicBezTo>
                      <a:cubicBezTo>
                        <a:pt x="1187" y="115"/>
                        <a:pt x="1187" y="114"/>
                        <a:pt x="1188" y="112"/>
                      </a:cubicBezTo>
                      <a:cubicBezTo>
                        <a:pt x="1200" y="113"/>
                        <a:pt x="1221" y="118"/>
                        <a:pt x="1234" y="127"/>
                      </a:cubicBezTo>
                      <a:moveTo>
                        <a:pt x="1243" y="125"/>
                      </a:moveTo>
                      <a:cubicBezTo>
                        <a:pt x="1260" y="91"/>
                        <a:pt x="1231" y="56"/>
                        <a:pt x="1195" y="89"/>
                      </a:cubicBezTo>
                      <a:cubicBezTo>
                        <a:pt x="1183" y="99"/>
                        <a:pt x="1172" y="122"/>
                        <a:pt x="1182" y="149"/>
                      </a:cubicBezTo>
                      <a:cubicBezTo>
                        <a:pt x="1176" y="149"/>
                        <a:pt x="1169" y="148"/>
                        <a:pt x="1162" y="147"/>
                      </a:cubicBezTo>
                      <a:cubicBezTo>
                        <a:pt x="1153" y="98"/>
                        <a:pt x="1180" y="64"/>
                        <a:pt x="1207" y="55"/>
                      </a:cubicBezTo>
                      <a:cubicBezTo>
                        <a:pt x="1252" y="39"/>
                        <a:pt x="1274" y="83"/>
                        <a:pt x="1257" y="117"/>
                      </a:cubicBezTo>
                      <a:cubicBezTo>
                        <a:pt x="1250" y="129"/>
                        <a:pt x="1240" y="138"/>
                        <a:pt x="1227" y="143"/>
                      </a:cubicBezTo>
                      <a:cubicBezTo>
                        <a:pt x="1236" y="136"/>
                        <a:pt x="1241" y="129"/>
                        <a:pt x="1243" y="125"/>
                      </a:cubicBezTo>
                      <a:moveTo>
                        <a:pt x="1069" y="9"/>
                      </a:moveTo>
                      <a:cubicBezTo>
                        <a:pt x="1072" y="28"/>
                        <a:pt x="1082" y="94"/>
                        <a:pt x="1085" y="118"/>
                      </a:cubicBezTo>
                      <a:cubicBezTo>
                        <a:pt x="1074" y="112"/>
                        <a:pt x="1065" y="105"/>
                        <a:pt x="1057" y="98"/>
                      </a:cubicBezTo>
                      <a:cubicBezTo>
                        <a:pt x="1055" y="86"/>
                        <a:pt x="1053" y="75"/>
                        <a:pt x="1051" y="65"/>
                      </a:cubicBezTo>
                      <a:cubicBezTo>
                        <a:pt x="1047" y="70"/>
                        <a:pt x="1041" y="76"/>
                        <a:pt x="1034" y="84"/>
                      </a:cubicBezTo>
                      <a:cubicBezTo>
                        <a:pt x="1029" y="80"/>
                        <a:pt x="1021" y="75"/>
                        <a:pt x="1017" y="72"/>
                      </a:cubicBezTo>
                      <a:cubicBezTo>
                        <a:pt x="1023" y="64"/>
                        <a:pt x="1064" y="16"/>
                        <a:pt x="1069" y="9"/>
                      </a:cubicBezTo>
                      <a:moveTo>
                        <a:pt x="844" y="27"/>
                      </a:moveTo>
                      <a:cubicBezTo>
                        <a:pt x="902" y="1"/>
                        <a:pt x="980" y="7"/>
                        <a:pt x="1026" y="49"/>
                      </a:cubicBezTo>
                      <a:cubicBezTo>
                        <a:pt x="1019" y="57"/>
                        <a:pt x="1013" y="63"/>
                        <a:pt x="1010" y="67"/>
                      </a:cubicBezTo>
                      <a:cubicBezTo>
                        <a:pt x="966" y="43"/>
                        <a:pt x="907" y="37"/>
                        <a:pt x="859" y="54"/>
                      </a:cubicBezTo>
                      <a:cubicBezTo>
                        <a:pt x="856" y="45"/>
                        <a:pt x="851" y="36"/>
                        <a:pt x="844" y="27"/>
                      </a:cubicBezTo>
                      <a:moveTo>
                        <a:pt x="743" y="184"/>
                      </a:moveTo>
                      <a:cubicBezTo>
                        <a:pt x="750" y="179"/>
                        <a:pt x="757" y="172"/>
                        <a:pt x="764" y="166"/>
                      </a:cubicBezTo>
                      <a:cubicBezTo>
                        <a:pt x="781" y="175"/>
                        <a:pt x="781" y="205"/>
                        <a:pt x="781" y="219"/>
                      </a:cubicBezTo>
                      <a:cubicBezTo>
                        <a:pt x="808" y="199"/>
                        <a:pt x="811" y="155"/>
                        <a:pt x="805" y="132"/>
                      </a:cubicBezTo>
                      <a:cubicBezTo>
                        <a:pt x="812" y="126"/>
                        <a:pt x="853" y="97"/>
                        <a:pt x="862" y="76"/>
                      </a:cubicBezTo>
                      <a:cubicBezTo>
                        <a:pt x="863" y="73"/>
                        <a:pt x="863" y="69"/>
                        <a:pt x="863" y="65"/>
                      </a:cubicBezTo>
                      <a:cubicBezTo>
                        <a:pt x="917" y="43"/>
                        <a:pt x="987" y="51"/>
                        <a:pt x="1031" y="88"/>
                      </a:cubicBezTo>
                      <a:cubicBezTo>
                        <a:pt x="1026" y="94"/>
                        <a:pt x="1020" y="100"/>
                        <a:pt x="1014" y="107"/>
                      </a:cubicBezTo>
                      <a:cubicBezTo>
                        <a:pt x="987" y="91"/>
                        <a:pt x="919" y="67"/>
                        <a:pt x="861" y="95"/>
                      </a:cubicBezTo>
                      <a:cubicBezTo>
                        <a:pt x="903" y="83"/>
                        <a:pt x="953" y="82"/>
                        <a:pt x="1010" y="112"/>
                      </a:cubicBezTo>
                      <a:cubicBezTo>
                        <a:pt x="1005" y="118"/>
                        <a:pt x="999" y="125"/>
                        <a:pt x="994" y="131"/>
                      </a:cubicBezTo>
                      <a:cubicBezTo>
                        <a:pt x="914" y="75"/>
                        <a:pt x="802" y="121"/>
                        <a:pt x="813" y="239"/>
                      </a:cubicBezTo>
                      <a:cubicBezTo>
                        <a:pt x="793" y="231"/>
                        <a:pt x="770" y="229"/>
                        <a:pt x="743" y="238"/>
                      </a:cubicBezTo>
                      <a:cubicBezTo>
                        <a:pt x="739" y="218"/>
                        <a:pt x="739" y="201"/>
                        <a:pt x="743" y="184"/>
                      </a:cubicBezTo>
                      <a:moveTo>
                        <a:pt x="734" y="193"/>
                      </a:moveTo>
                      <a:cubicBezTo>
                        <a:pt x="733" y="196"/>
                        <a:pt x="733" y="199"/>
                        <a:pt x="733" y="202"/>
                      </a:cubicBezTo>
                      <a:cubicBezTo>
                        <a:pt x="726" y="199"/>
                        <a:pt x="726" y="199"/>
                        <a:pt x="726" y="199"/>
                      </a:cubicBezTo>
                      <a:cubicBezTo>
                        <a:pt x="729" y="197"/>
                        <a:pt x="731" y="195"/>
                        <a:pt x="734" y="193"/>
                      </a:cubicBezTo>
                      <a:moveTo>
                        <a:pt x="734" y="230"/>
                      </a:moveTo>
                      <a:cubicBezTo>
                        <a:pt x="730" y="227"/>
                        <a:pt x="726" y="223"/>
                        <a:pt x="722" y="220"/>
                      </a:cubicBezTo>
                      <a:cubicBezTo>
                        <a:pt x="733" y="223"/>
                        <a:pt x="733" y="223"/>
                        <a:pt x="733" y="223"/>
                      </a:cubicBezTo>
                      <a:cubicBezTo>
                        <a:pt x="734" y="226"/>
                        <a:pt x="734" y="228"/>
                        <a:pt x="734" y="230"/>
                      </a:cubicBezTo>
                      <a:moveTo>
                        <a:pt x="724" y="201"/>
                      </a:moveTo>
                      <a:cubicBezTo>
                        <a:pt x="733" y="204"/>
                        <a:pt x="733" y="204"/>
                        <a:pt x="733" y="204"/>
                      </a:cubicBezTo>
                      <a:cubicBezTo>
                        <a:pt x="733" y="205"/>
                        <a:pt x="733" y="207"/>
                        <a:pt x="733" y="208"/>
                      </a:cubicBezTo>
                      <a:cubicBezTo>
                        <a:pt x="720" y="204"/>
                        <a:pt x="720" y="204"/>
                        <a:pt x="720" y="204"/>
                      </a:cubicBezTo>
                      <a:cubicBezTo>
                        <a:pt x="722" y="203"/>
                        <a:pt x="723" y="202"/>
                        <a:pt x="724" y="201"/>
                      </a:cubicBezTo>
                      <a:moveTo>
                        <a:pt x="719" y="205"/>
                      </a:moveTo>
                      <a:cubicBezTo>
                        <a:pt x="733" y="210"/>
                        <a:pt x="733" y="210"/>
                        <a:pt x="733" y="210"/>
                      </a:cubicBezTo>
                      <a:cubicBezTo>
                        <a:pt x="733" y="211"/>
                        <a:pt x="733" y="213"/>
                        <a:pt x="733" y="215"/>
                      </a:cubicBezTo>
                      <a:cubicBezTo>
                        <a:pt x="714" y="208"/>
                        <a:pt x="714" y="208"/>
                        <a:pt x="714" y="208"/>
                      </a:cubicBezTo>
                      <a:cubicBezTo>
                        <a:pt x="716" y="207"/>
                        <a:pt x="717" y="206"/>
                        <a:pt x="719" y="205"/>
                      </a:cubicBezTo>
                      <a:moveTo>
                        <a:pt x="733" y="216"/>
                      </a:moveTo>
                      <a:cubicBezTo>
                        <a:pt x="733" y="218"/>
                        <a:pt x="733" y="220"/>
                        <a:pt x="733" y="222"/>
                      </a:cubicBezTo>
                      <a:cubicBezTo>
                        <a:pt x="719" y="217"/>
                        <a:pt x="719" y="217"/>
                        <a:pt x="719" y="217"/>
                      </a:cubicBezTo>
                      <a:cubicBezTo>
                        <a:pt x="717" y="214"/>
                        <a:pt x="715" y="212"/>
                        <a:pt x="713" y="210"/>
                      </a:cubicBezTo>
                      <a:cubicBezTo>
                        <a:pt x="733" y="216"/>
                        <a:pt x="733" y="216"/>
                        <a:pt x="733" y="216"/>
                      </a:cubicBezTo>
                      <a:moveTo>
                        <a:pt x="677" y="222"/>
                      </a:moveTo>
                      <a:cubicBezTo>
                        <a:pt x="686" y="223"/>
                        <a:pt x="696" y="220"/>
                        <a:pt x="706" y="214"/>
                      </a:cubicBezTo>
                      <a:cubicBezTo>
                        <a:pt x="716" y="222"/>
                        <a:pt x="726" y="232"/>
                        <a:pt x="732" y="243"/>
                      </a:cubicBezTo>
                      <a:cubicBezTo>
                        <a:pt x="697" y="260"/>
                        <a:pt x="685" y="304"/>
                        <a:pt x="691" y="337"/>
                      </a:cubicBezTo>
                      <a:cubicBezTo>
                        <a:pt x="678" y="340"/>
                        <a:pt x="667" y="348"/>
                        <a:pt x="658" y="358"/>
                      </a:cubicBezTo>
                      <a:cubicBezTo>
                        <a:pt x="623" y="358"/>
                        <a:pt x="592" y="331"/>
                        <a:pt x="586" y="295"/>
                      </a:cubicBezTo>
                      <a:cubicBezTo>
                        <a:pt x="580" y="254"/>
                        <a:pt x="608" y="210"/>
                        <a:pt x="642" y="197"/>
                      </a:cubicBezTo>
                      <a:cubicBezTo>
                        <a:pt x="655" y="211"/>
                        <a:pt x="668" y="220"/>
                        <a:pt x="677" y="222"/>
                      </a:cubicBezTo>
                      <a:moveTo>
                        <a:pt x="610" y="100"/>
                      </a:moveTo>
                      <a:cubicBezTo>
                        <a:pt x="609" y="95"/>
                        <a:pt x="607" y="91"/>
                        <a:pt x="606" y="87"/>
                      </a:cubicBezTo>
                      <a:cubicBezTo>
                        <a:pt x="615" y="91"/>
                        <a:pt x="615" y="91"/>
                        <a:pt x="615" y="91"/>
                      </a:cubicBezTo>
                      <a:cubicBezTo>
                        <a:pt x="613" y="94"/>
                        <a:pt x="611" y="97"/>
                        <a:pt x="610" y="100"/>
                      </a:cubicBezTo>
                      <a:moveTo>
                        <a:pt x="616" y="90"/>
                      </a:moveTo>
                      <a:cubicBezTo>
                        <a:pt x="606" y="85"/>
                        <a:pt x="606" y="85"/>
                        <a:pt x="606" y="85"/>
                      </a:cubicBezTo>
                      <a:cubicBezTo>
                        <a:pt x="605" y="83"/>
                        <a:pt x="605" y="82"/>
                        <a:pt x="604" y="80"/>
                      </a:cubicBezTo>
                      <a:cubicBezTo>
                        <a:pt x="618" y="87"/>
                        <a:pt x="618" y="87"/>
                        <a:pt x="618" y="87"/>
                      </a:cubicBezTo>
                      <a:cubicBezTo>
                        <a:pt x="618" y="88"/>
                        <a:pt x="617" y="89"/>
                        <a:pt x="616" y="90"/>
                      </a:cubicBezTo>
                      <a:moveTo>
                        <a:pt x="619" y="85"/>
                      </a:moveTo>
                      <a:cubicBezTo>
                        <a:pt x="604" y="78"/>
                        <a:pt x="604" y="78"/>
                        <a:pt x="604" y="78"/>
                      </a:cubicBezTo>
                      <a:cubicBezTo>
                        <a:pt x="603" y="76"/>
                        <a:pt x="603" y="74"/>
                        <a:pt x="603" y="73"/>
                      </a:cubicBezTo>
                      <a:cubicBezTo>
                        <a:pt x="622" y="82"/>
                        <a:pt x="622" y="82"/>
                        <a:pt x="622" y="82"/>
                      </a:cubicBezTo>
                      <a:cubicBezTo>
                        <a:pt x="621" y="83"/>
                        <a:pt x="620" y="84"/>
                        <a:pt x="619" y="85"/>
                      </a:cubicBezTo>
                      <a:moveTo>
                        <a:pt x="623" y="80"/>
                      </a:moveTo>
                      <a:cubicBezTo>
                        <a:pt x="602" y="71"/>
                        <a:pt x="602" y="71"/>
                        <a:pt x="602" y="71"/>
                      </a:cubicBezTo>
                      <a:cubicBezTo>
                        <a:pt x="602" y="68"/>
                        <a:pt x="601" y="66"/>
                        <a:pt x="601" y="63"/>
                      </a:cubicBezTo>
                      <a:cubicBezTo>
                        <a:pt x="608" y="67"/>
                        <a:pt x="617" y="71"/>
                        <a:pt x="627" y="76"/>
                      </a:cubicBezTo>
                      <a:cubicBezTo>
                        <a:pt x="625" y="78"/>
                        <a:pt x="624" y="79"/>
                        <a:pt x="623" y="80"/>
                      </a:cubicBezTo>
                      <a:moveTo>
                        <a:pt x="584" y="30"/>
                      </a:moveTo>
                      <a:cubicBezTo>
                        <a:pt x="599" y="38"/>
                        <a:pt x="620" y="50"/>
                        <a:pt x="641" y="61"/>
                      </a:cubicBezTo>
                      <a:cubicBezTo>
                        <a:pt x="637" y="65"/>
                        <a:pt x="634" y="69"/>
                        <a:pt x="630" y="72"/>
                      </a:cubicBezTo>
                      <a:cubicBezTo>
                        <a:pt x="616" y="64"/>
                        <a:pt x="603" y="56"/>
                        <a:pt x="594" y="51"/>
                      </a:cubicBezTo>
                      <a:cubicBezTo>
                        <a:pt x="595" y="63"/>
                        <a:pt x="600" y="84"/>
                        <a:pt x="606" y="108"/>
                      </a:cubicBezTo>
                      <a:cubicBezTo>
                        <a:pt x="600" y="129"/>
                        <a:pt x="610" y="154"/>
                        <a:pt x="624" y="176"/>
                      </a:cubicBezTo>
                      <a:cubicBezTo>
                        <a:pt x="626" y="182"/>
                        <a:pt x="628" y="189"/>
                        <a:pt x="630" y="195"/>
                      </a:cubicBezTo>
                      <a:cubicBezTo>
                        <a:pt x="627" y="197"/>
                        <a:pt x="624" y="198"/>
                        <a:pt x="621" y="200"/>
                      </a:cubicBezTo>
                      <a:cubicBezTo>
                        <a:pt x="616" y="174"/>
                        <a:pt x="600" y="152"/>
                        <a:pt x="582" y="133"/>
                      </a:cubicBezTo>
                      <a:cubicBezTo>
                        <a:pt x="583" y="93"/>
                        <a:pt x="584" y="42"/>
                        <a:pt x="584" y="30"/>
                      </a:cubicBezTo>
                      <a:moveTo>
                        <a:pt x="613" y="206"/>
                      </a:moveTo>
                      <a:cubicBezTo>
                        <a:pt x="598" y="219"/>
                        <a:pt x="587" y="235"/>
                        <a:pt x="582" y="253"/>
                      </a:cubicBezTo>
                      <a:cubicBezTo>
                        <a:pt x="585" y="218"/>
                        <a:pt x="591" y="173"/>
                        <a:pt x="569" y="133"/>
                      </a:cubicBezTo>
                      <a:cubicBezTo>
                        <a:pt x="596" y="153"/>
                        <a:pt x="608" y="180"/>
                        <a:pt x="613" y="206"/>
                      </a:cubicBezTo>
                      <a:moveTo>
                        <a:pt x="578" y="259"/>
                      </a:moveTo>
                      <a:cubicBezTo>
                        <a:pt x="577" y="283"/>
                        <a:pt x="579" y="306"/>
                        <a:pt x="592" y="326"/>
                      </a:cubicBezTo>
                      <a:cubicBezTo>
                        <a:pt x="586" y="332"/>
                        <a:pt x="581" y="337"/>
                        <a:pt x="575" y="342"/>
                      </a:cubicBezTo>
                      <a:cubicBezTo>
                        <a:pt x="566" y="326"/>
                        <a:pt x="557" y="312"/>
                        <a:pt x="550" y="301"/>
                      </a:cubicBezTo>
                      <a:cubicBezTo>
                        <a:pt x="548" y="302"/>
                        <a:pt x="545" y="305"/>
                        <a:pt x="542" y="308"/>
                      </a:cubicBezTo>
                      <a:cubicBezTo>
                        <a:pt x="535" y="277"/>
                        <a:pt x="544" y="252"/>
                        <a:pt x="552" y="225"/>
                      </a:cubicBezTo>
                      <a:cubicBezTo>
                        <a:pt x="561" y="198"/>
                        <a:pt x="567" y="162"/>
                        <a:pt x="553" y="120"/>
                      </a:cubicBezTo>
                      <a:cubicBezTo>
                        <a:pt x="588" y="152"/>
                        <a:pt x="580" y="216"/>
                        <a:pt x="578" y="259"/>
                      </a:cubicBezTo>
                      <a:moveTo>
                        <a:pt x="554" y="110"/>
                      </a:moveTo>
                      <a:cubicBezTo>
                        <a:pt x="541" y="101"/>
                        <a:pt x="530" y="94"/>
                        <a:pt x="522" y="89"/>
                      </a:cubicBezTo>
                      <a:cubicBezTo>
                        <a:pt x="534" y="106"/>
                        <a:pt x="540" y="123"/>
                        <a:pt x="543" y="139"/>
                      </a:cubicBezTo>
                      <a:cubicBezTo>
                        <a:pt x="477" y="165"/>
                        <a:pt x="415" y="215"/>
                        <a:pt x="374" y="327"/>
                      </a:cubicBezTo>
                      <a:cubicBezTo>
                        <a:pt x="372" y="325"/>
                        <a:pt x="370" y="323"/>
                        <a:pt x="368" y="321"/>
                      </a:cubicBezTo>
                      <a:cubicBezTo>
                        <a:pt x="373" y="307"/>
                        <a:pt x="378" y="292"/>
                        <a:pt x="381" y="283"/>
                      </a:cubicBezTo>
                      <a:cubicBezTo>
                        <a:pt x="376" y="291"/>
                        <a:pt x="371" y="305"/>
                        <a:pt x="365" y="318"/>
                      </a:cubicBezTo>
                      <a:cubicBezTo>
                        <a:pt x="363" y="316"/>
                        <a:pt x="361" y="314"/>
                        <a:pt x="358" y="312"/>
                      </a:cubicBezTo>
                      <a:cubicBezTo>
                        <a:pt x="363" y="301"/>
                        <a:pt x="368" y="288"/>
                        <a:pt x="371" y="281"/>
                      </a:cubicBezTo>
                      <a:cubicBezTo>
                        <a:pt x="367" y="288"/>
                        <a:pt x="361" y="299"/>
                        <a:pt x="356" y="310"/>
                      </a:cubicBezTo>
                      <a:cubicBezTo>
                        <a:pt x="354" y="308"/>
                        <a:pt x="352" y="307"/>
                        <a:pt x="350" y="305"/>
                      </a:cubicBezTo>
                      <a:cubicBezTo>
                        <a:pt x="357" y="292"/>
                        <a:pt x="365" y="275"/>
                        <a:pt x="369" y="266"/>
                      </a:cubicBezTo>
                      <a:cubicBezTo>
                        <a:pt x="363" y="275"/>
                        <a:pt x="355" y="289"/>
                        <a:pt x="347" y="303"/>
                      </a:cubicBezTo>
                      <a:cubicBezTo>
                        <a:pt x="345" y="302"/>
                        <a:pt x="344" y="300"/>
                        <a:pt x="342" y="299"/>
                      </a:cubicBezTo>
                      <a:cubicBezTo>
                        <a:pt x="348" y="288"/>
                        <a:pt x="354" y="275"/>
                        <a:pt x="357" y="268"/>
                      </a:cubicBezTo>
                      <a:cubicBezTo>
                        <a:pt x="352" y="275"/>
                        <a:pt x="346" y="286"/>
                        <a:pt x="339" y="297"/>
                      </a:cubicBezTo>
                      <a:cubicBezTo>
                        <a:pt x="337" y="296"/>
                        <a:pt x="335" y="295"/>
                        <a:pt x="333" y="294"/>
                      </a:cubicBezTo>
                      <a:cubicBezTo>
                        <a:pt x="340" y="281"/>
                        <a:pt x="347" y="267"/>
                        <a:pt x="350" y="258"/>
                      </a:cubicBezTo>
                      <a:cubicBezTo>
                        <a:pt x="345" y="266"/>
                        <a:pt x="338" y="279"/>
                        <a:pt x="330" y="292"/>
                      </a:cubicBezTo>
                      <a:cubicBezTo>
                        <a:pt x="327" y="290"/>
                        <a:pt x="324" y="288"/>
                        <a:pt x="320" y="286"/>
                      </a:cubicBezTo>
                      <a:cubicBezTo>
                        <a:pt x="326" y="275"/>
                        <a:pt x="332" y="263"/>
                        <a:pt x="335" y="256"/>
                      </a:cubicBezTo>
                      <a:cubicBezTo>
                        <a:pt x="330" y="263"/>
                        <a:pt x="324" y="274"/>
                        <a:pt x="317" y="285"/>
                      </a:cubicBezTo>
                      <a:cubicBezTo>
                        <a:pt x="315" y="284"/>
                        <a:pt x="313" y="283"/>
                        <a:pt x="311" y="283"/>
                      </a:cubicBezTo>
                      <a:cubicBezTo>
                        <a:pt x="317" y="272"/>
                        <a:pt x="322" y="262"/>
                        <a:pt x="325" y="255"/>
                      </a:cubicBezTo>
                      <a:cubicBezTo>
                        <a:pt x="320" y="261"/>
                        <a:pt x="314" y="271"/>
                        <a:pt x="308" y="282"/>
                      </a:cubicBezTo>
                      <a:cubicBezTo>
                        <a:pt x="306" y="281"/>
                        <a:pt x="304" y="280"/>
                        <a:pt x="302" y="280"/>
                      </a:cubicBezTo>
                      <a:cubicBezTo>
                        <a:pt x="306" y="272"/>
                        <a:pt x="309" y="264"/>
                        <a:pt x="311" y="259"/>
                      </a:cubicBezTo>
                      <a:cubicBezTo>
                        <a:pt x="308" y="264"/>
                        <a:pt x="304" y="271"/>
                        <a:pt x="299" y="279"/>
                      </a:cubicBezTo>
                      <a:cubicBezTo>
                        <a:pt x="298" y="279"/>
                        <a:pt x="296" y="278"/>
                        <a:pt x="294" y="278"/>
                      </a:cubicBezTo>
                      <a:cubicBezTo>
                        <a:pt x="298" y="271"/>
                        <a:pt x="301" y="265"/>
                        <a:pt x="303" y="260"/>
                      </a:cubicBezTo>
                      <a:cubicBezTo>
                        <a:pt x="299" y="265"/>
                        <a:pt x="296" y="271"/>
                        <a:pt x="292" y="278"/>
                      </a:cubicBezTo>
                      <a:cubicBezTo>
                        <a:pt x="290" y="278"/>
                        <a:pt x="288" y="278"/>
                        <a:pt x="286" y="278"/>
                      </a:cubicBezTo>
                      <a:cubicBezTo>
                        <a:pt x="292" y="267"/>
                        <a:pt x="297" y="257"/>
                        <a:pt x="300" y="250"/>
                      </a:cubicBezTo>
                      <a:cubicBezTo>
                        <a:pt x="295" y="257"/>
                        <a:pt x="289" y="267"/>
                        <a:pt x="283" y="278"/>
                      </a:cubicBezTo>
                      <a:cubicBezTo>
                        <a:pt x="281" y="278"/>
                        <a:pt x="279" y="279"/>
                        <a:pt x="277" y="279"/>
                      </a:cubicBezTo>
                      <a:cubicBezTo>
                        <a:pt x="309" y="206"/>
                        <a:pt x="387" y="98"/>
                        <a:pt x="554" y="45"/>
                      </a:cubicBezTo>
                      <a:cubicBezTo>
                        <a:pt x="555" y="65"/>
                        <a:pt x="554" y="90"/>
                        <a:pt x="554" y="110"/>
                      </a:cubicBezTo>
                      <a:moveTo>
                        <a:pt x="408" y="111"/>
                      </a:moveTo>
                      <a:cubicBezTo>
                        <a:pt x="402" y="116"/>
                        <a:pt x="396" y="120"/>
                        <a:pt x="390" y="125"/>
                      </a:cubicBezTo>
                      <a:cubicBezTo>
                        <a:pt x="385" y="115"/>
                        <a:pt x="382" y="101"/>
                        <a:pt x="382" y="86"/>
                      </a:cubicBezTo>
                      <a:cubicBezTo>
                        <a:pt x="389" y="83"/>
                        <a:pt x="396" y="80"/>
                        <a:pt x="404" y="78"/>
                      </a:cubicBezTo>
                      <a:cubicBezTo>
                        <a:pt x="403" y="89"/>
                        <a:pt x="405" y="101"/>
                        <a:pt x="408" y="111"/>
                      </a:cubicBezTo>
                      <a:moveTo>
                        <a:pt x="408" y="78"/>
                      </a:moveTo>
                      <a:cubicBezTo>
                        <a:pt x="418" y="75"/>
                        <a:pt x="428" y="75"/>
                        <a:pt x="438" y="76"/>
                      </a:cubicBezTo>
                      <a:cubicBezTo>
                        <a:pt x="432" y="84"/>
                        <a:pt x="425" y="92"/>
                        <a:pt x="420" y="103"/>
                      </a:cubicBezTo>
                      <a:cubicBezTo>
                        <a:pt x="417" y="105"/>
                        <a:pt x="414" y="107"/>
                        <a:pt x="411" y="109"/>
                      </a:cubicBezTo>
                      <a:cubicBezTo>
                        <a:pt x="409" y="100"/>
                        <a:pt x="407" y="89"/>
                        <a:pt x="408" y="78"/>
                      </a:cubicBezTo>
                      <a:moveTo>
                        <a:pt x="386" y="127"/>
                      </a:moveTo>
                      <a:cubicBezTo>
                        <a:pt x="380" y="132"/>
                        <a:pt x="374" y="137"/>
                        <a:pt x="369" y="142"/>
                      </a:cubicBezTo>
                      <a:cubicBezTo>
                        <a:pt x="363" y="132"/>
                        <a:pt x="359" y="116"/>
                        <a:pt x="360" y="99"/>
                      </a:cubicBezTo>
                      <a:cubicBezTo>
                        <a:pt x="365" y="95"/>
                        <a:pt x="372" y="91"/>
                        <a:pt x="378" y="88"/>
                      </a:cubicBezTo>
                      <a:cubicBezTo>
                        <a:pt x="378" y="101"/>
                        <a:pt x="381" y="116"/>
                        <a:pt x="386" y="127"/>
                      </a:cubicBezTo>
                      <a:moveTo>
                        <a:pt x="365" y="145"/>
                      </a:moveTo>
                      <a:cubicBezTo>
                        <a:pt x="359" y="150"/>
                        <a:pt x="354" y="156"/>
                        <a:pt x="348" y="161"/>
                      </a:cubicBezTo>
                      <a:cubicBezTo>
                        <a:pt x="342" y="151"/>
                        <a:pt x="337" y="136"/>
                        <a:pt x="339" y="115"/>
                      </a:cubicBezTo>
                      <a:cubicBezTo>
                        <a:pt x="344" y="110"/>
                        <a:pt x="350" y="106"/>
                        <a:pt x="356" y="101"/>
                      </a:cubicBezTo>
                      <a:cubicBezTo>
                        <a:pt x="356" y="116"/>
                        <a:pt x="359" y="133"/>
                        <a:pt x="365" y="145"/>
                      </a:cubicBezTo>
                      <a:moveTo>
                        <a:pt x="345" y="164"/>
                      </a:moveTo>
                      <a:cubicBezTo>
                        <a:pt x="340" y="170"/>
                        <a:pt x="334" y="176"/>
                        <a:pt x="329" y="182"/>
                      </a:cubicBezTo>
                      <a:cubicBezTo>
                        <a:pt x="324" y="171"/>
                        <a:pt x="320" y="155"/>
                        <a:pt x="321" y="136"/>
                      </a:cubicBezTo>
                      <a:cubicBezTo>
                        <a:pt x="325" y="130"/>
                        <a:pt x="329" y="125"/>
                        <a:pt x="334" y="119"/>
                      </a:cubicBezTo>
                      <a:cubicBezTo>
                        <a:pt x="334" y="135"/>
                        <a:pt x="337" y="152"/>
                        <a:pt x="345" y="164"/>
                      </a:cubicBezTo>
                      <a:moveTo>
                        <a:pt x="327" y="185"/>
                      </a:moveTo>
                      <a:cubicBezTo>
                        <a:pt x="321" y="191"/>
                        <a:pt x="317" y="197"/>
                        <a:pt x="312" y="203"/>
                      </a:cubicBezTo>
                      <a:cubicBezTo>
                        <a:pt x="308" y="194"/>
                        <a:pt x="305" y="181"/>
                        <a:pt x="306" y="167"/>
                      </a:cubicBezTo>
                      <a:cubicBezTo>
                        <a:pt x="309" y="158"/>
                        <a:pt x="312" y="150"/>
                        <a:pt x="317" y="142"/>
                      </a:cubicBezTo>
                      <a:cubicBezTo>
                        <a:pt x="317" y="157"/>
                        <a:pt x="320" y="173"/>
                        <a:pt x="327" y="185"/>
                      </a:cubicBezTo>
                      <a:moveTo>
                        <a:pt x="309" y="207"/>
                      </a:moveTo>
                      <a:cubicBezTo>
                        <a:pt x="302" y="217"/>
                        <a:pt x="295" y="228"/>
                        <a:pt x="289" y="238"/>
                      </a:cubicBezTo>
                      <a:cubicBezTo>
                        <a:pt x="293" y="219"/>
                        <a:pt x="296" y="199"/>
                        <a:pt x="302" y="179"/>
                      </a:cubicBezTo>
                      <a:cubicBezTo>
                        <a:pt x="303" y="189"/>
                        <a:pt x="305" y="199"/>
                        <a:pt x="309" y="207"/>
                      </a:cubicBezTo>
                      <a:moveTo>
                        <a:pt x="513" y="2"/>
                      </a:moveTo>
                      <a:cubicBezTo>
                        <a:pt x="506" y="35"/>
                        <a:pt x="506" y="35"/>
                        <a:pt x="506" y="35"/>
                      </a:cubicBezTo>
                      <a:cubicBezTo>
                        <a:pt x="505" y="35"/>
                        <a:pt x="503" y="35"/>
                        <a:pt x="502" y="35"/>
                      </a:cubicBezTo>
                      <a:cubicBezTo>
                        <a:pt x="508" y="4"/>
                        <a:pt x="508" y="4"/>
                        <a:pt x="508" y="4"/>
                      </a:cubicBezTo>
                      <a:cubicBezTo>
                        <a:pt x="513" y="2"/>
                        <a:pt x="513" y="2"/>
                        <a:pt x="513" y="2"/>
                      </a:cubicBezTo>
                      <a:moveTo>
                        <a:pt x="506" y="5"/>
                      </a:moveTo>
                      <a:cubicBezTo>
                        <a:pt x="500" y="35"/>
                        <a:pt x="500" y="35"/>
                        <a:pt x="500" y="35"/>
                      </a:cubicBezTo>
                      <a:cubicBezTo>
                        <a:pt x="498" y="35"/>
                        <a:pt x="497" y="35"/>
                        <a:pt x="495" y="35"/>
                      </a:cubicBezTo>
                      <a:cubicBezTo>
                        <a:pt x="501" y="8"/>
                        <a:pt x="501" y="8"/>
                        <a:pt x="501" y="8"/>
                      </a:cubicBezTo>
                      <a:cubicBezTo>
                        <a:pt x="506" y="5"/>
                        <a:pt x="506" y="5"/>
                        <a:pt x="506" y="5"/>
                      </a:cubicBezTo>
                      <a:moveTo>
                        <a:pt x="499" y="8"/>
                      </a:moveTo>
                      <a:cubicBezTo>
                        <a:pt x="493" y="35"/>
                        <a:pt x="493" y="35"/>
                        <a:pt x="493" y="35"/>
                      </a:cubicBezTo>
                      <a:cubicBezTo>
                        <a:pt x="491" y="35"/>
                        <a:pt x="490" y="36"/>
                        <a:pt x="488" y="36"/>
                      </a:cubicBezTo>
                      <a:cubicBezTo>
                        <a:pt x="493" y="11"/>
                        <a:pt x="493" y="11"/>
                        <a:pt x="493" y="11"/>
                      </a:cubicBezTo>
                      <a:cubicBezTo>
                        <a:pt x="495" y="10"/>
                        <a:pt x="497" y="9"/>
                        <a:pt x="499" y="8"/>
                      </a:cubicBezTo>
                      <a:moveTo>
                        <a:pt x="491" y="12"/>
                      </a:moveTo>
                      <a:cubicBezTo>
                        <a:pt x="487" y="35"/>
                        <a:pt x="487" y="35"/>
                        <a:pt x="487" y="35"/>
                      </a:cubicBezTo>
                      <a:cubicBezTo>
                        <a:pt x="486" y="33"/>
                        <a:pt x="485" y="31"/>
                        <a:pt x="484" y="29"/>
                      </a:cubicBezTo>
                      <a:cubicBezTo>
                        <a:pt x="487" y="14"/>
                        <a:pt x="487" y="14"/>
                        <a:pt x="487" y="14"/>
                      </a:cubicBezTo>
                      <a:cubicBezTo>
                        <a:pt x="488" y="13"/>
                        <a:pt x="490" y="13"/>
                        <a:pt x="491" y="12"/>
                      </a:cubicBezTo>
                      <a:moveTo>
                        <a:pt x="485" y="15"/>
                      </a:moveTo>
                      <a:cubicBezTo>
                        <a:pt x="483" y="27"/>
                        <a:pt x="483" y="27"/>
                        <a:pt x="483" y="27"/>
                      </a:cubicBezTo>
                      <a:cubicBezTo>
                        <a:pt x="481" y="24"/>
                        <a:pt x="480" y="20"/>
                        <a:pt x="478" y="18"/>
                      </a:cubicBezTo>
                      <a:cubicBezTo>
                        <a:pt x="480" y="17"/>
                        <a:pt x="483" y="16"/>
                        <a:pt x="485" y="15"/>
                      </a:cubicBezTo>
                      <a:moveTo>
                        <a:pt x="474" y="20"/>
                      </a:moveTo>
                      <a:cubicBezTo>
                        <a:pt x="476" y="25"/>
                        <a:pt x="483" y="39"/>
                        <a:pt x="485" y="44"/>
                      </a:cubicBezTo>
                      <a:cubicBezTo>
                        <a:pt x="497" y="42"/>
                        <a:pt x="523" y="40"/>
                        <a:pt x="545" y="42"/>
                      </a:cubicBezTo>
                      <a:cubicBezTo>
                        <a:pt x="501" y="58"/>
                        <a:pt x="463" y="76"/>
                        <a:pt x="432" y="96"/>
                      </a:cubicBezTo>
                      <a:cubicBezTo>
                        <a:pt x="440" y="79"/>
                        <a:pt x="455" y="63"/>
                        <a:pt x="469" y="51"/>
                      </a:cubicBezTo>
                      <a:cubicBezTo>
                        <a:pt x="467" y="46"/>
                        <a:pt x="462" y="35"/>
                        <a:pt x="458" y="27"/>
                      </a:cubicBezTo>
                      <a:cubicBezTo>
                        <a:pt x="463" y="25"/>
                        <a:pt x="470" y="21"/>
                        <a:pt x="474" y="20"/>
                      </a:cubicBezTo>
                      <a:moveTo>
                        <a:pt x="337" y="78"/>
                      </a:moveTo>
                      <a:cubicBezTo>
                        <a:pt x="339" y="84"/>
                        <a:pt x="386" y="59"/>
                        <a:pt x="423" y="44"/>
                      </a:cubicBezTo>
                      <a:cubicBezTo>
                        <a:pt x="434" y="42"/>
                        <a:pt x="450" y="41"/>
                        <a:pt x="459" y="41"/>
                      </a:cubicBezTo>
                      <a:cubicBezTo>
                        <a:pt x="460" y="43"/>
                        <a:pt x="462" y="47"/>
                        <a:pt x="463" y="50"/>
                      </a:cubicBezTo>
                      <a:cubicBezTo>
                        <a:pt x="457" y="55"/>
                        <a:pt x="448" y="65"/>
                        <a:pt x="443" y="72"/>
                      </a:cubicBezTo>
                      <a:cubicBezTo>
                        <a:pt x="396" y="61"/>
                        <a:pt x="345" y="96"/>
                        <a:pt x="321" y="124"/>
                      </a:cubicBezTo>
                      <a:cubicBezTo>
                        <a:pt x="277" y="180"/>
                        <a:pt x="291" y="242"/>
                        <a:pt x="268" y="276"/>
                      </a:cubicBezTo>
                      <a:cubicBezTo>
                        <a:pt x="226" y="337"/>
                        <a:pt x="155" y="355"/>
                        <a:pt x="117" y="309"/>
                      </a:cubicBezTo>
                      <a:cubicBezTo>
                        <a:pt x="150" y="316"/>
                        <a:pt x="193" y="302"/>
                        <a:pt x="227" y="257"/>
                      </a:cubicBezTo>
                      <a:cubicBezTo>
                        <a:pt x="261" y="211"/>
                        <a:pt x="278" y="96"/>
                        <a:pt x="335" y="74"/>
                      </a:cubicBezTo>
                      <a:cubicBezTo>
                        <a:pt x="336" y="75"/>
                        <a:pt x="337" y="77"/>
                        <a:pt x="337" y="78"/>
                      </a:cubicBezTo>
                      <a:moveTo>
                        <a:pt x="308" y="21"/>
                      </a:moveTo>
                      <a:cubicBezTo>
                        <a:pt x="311" y="27"/>
                        <a:pt x="314" y="32"/>
                        <a:pt x="317" y="38"/>
                      </a:cubicBezTo>
                      <a:cubicBezTo>
                        <a:pt x="314" y="39"/>
                        <a:pt x="311" y="40"/>
                        <a:pt x="308" y="41"/>
                      </a:cubicBezTo>
                      <a:cubicBezTo>
                        <a:pt x="308" y="21"/>
                        <a:pt x="308" y="21"/>
                        <a:pt x="308" y="21"/>
                      </a:cubicBezTo>
                      <a:moveTo>
                        <a:pt x="302" y="13"/>
                      </a:moveTo>
                      <a:cubicBezTo>
                        <a:pt x="304" y="12"/>
                        <a:pt x="304" y="12"/>
                        <a:pt x="304" y="12"/>
                      </a:cubicBezTo>
                      <a:cubicBezTo>
                        <a:pt x="305" y="14"/>
                        <a:pt x="306" y="16"/>
                        <a:pt x="306" y="18"/>
                      </a:cubicBezTo>
                      <a:cubicBezTo>
                        <a:pt x="306" y="42"/>
                        <a:pt x="306" y="42"/>
                        <a:pt x="306" y="42"/>
                      </a:cubicBezTo>
                      <a:cubicBezTo>
                        <a:pt x="305" y="43"/>
                        <a:pt x="303" y="43"/>
                        <a:pt x="302" y="44"/>
                      </a:cubicBezTo>
                      <a:cubicBezTo>
                        <a:pt x="302" y="13"/>
                        <a:pt x="302" y="13"/>
                        <a:pt x="302" y="13"/>
                      </a:cubicBezTo>
                      <a:moveTo>
                        <a:pt x="322" y="44"/>
                      </a:moveTo>
                      <a:cubicBezTo>
                        <a:pt x="325" y="51"/>
                        <a:pt x="330" y="61"/>
                        <a:pt x="332" y="68"/>
                      </a:cubicBezTo>
                      <a:cubicBezTo>
                        <a:pt x="272" y="88"/>
                        <a:pt x="250" y="213"/>
                        <a:pt x="223" y="251"/>
                      </a:cubicBezTo>
                      <a:cubicBezTo>
                        <a:pt x="178" y="314"/>
                        <a:pt x="121" y="310"/>
                        <a:pt x="87" y="286"/>
                      </a:cubicBezTo>
                      <a:cubicBezTo>
                        <a:pt x="49" y="259"/>
                        <a:pt x="41" y="197"/>
                        <a:pt x="73" y="162"/>
                      </a:cubicBezTo>
                      <a:cubicBezTo>
                        <a:pt x="104" y="128"/>
                        <a:pt x="155" y="139"/>
                        <a:pt x="177" y="173"/>
                      </a:cubicBezTo>
                      <a:cubicBezTo>
                        <a:pt x="193" y="198"/>
                        <a:pt x="188" y="234"/>
                        <a:pt x="150" y="243"/>
                      </a:cubicBezTo>
                      <a:cubicBezTo>
                        <a:pt x="133" y="246"/>
                        <a:pt x="106" y="233"/>
                        <a:pt x="118" y="209"/>
                      </a:cubicBezTo>
                      <a:cubicBezTo>
                        <a:pt x="122" y="222"/>
                        <a:pt x="134" y="225"/>
                        <a:pt x="141" y="224"/>
                      </a:cubicBezTo>
                      <a:cubicBezTo>
                        <a:pt x="155" y="220"/>
                        <a:pt x="164" y="204"/>
                        <a:pt x="154" y="188"/>
                      </a:cubicBezTo>
                      <a:cubicBezTo>
                        <a:pt x="144" y="172"/>
                        <a:pt x="121" y="161"/>
                        <a:pt x="99" y="176"/>
                      </a:cubicBezTo>
                      <a:cubicBezTo>
                        <a:pt x="69" y="197"/>
                        <a:pt x="80" y="241"/>
                        <a:pt x="96" y="256"/>
                      </a:cubicBezTo>
                      <a:cubicBezTo>
                        <a:pt x="130" y="288"/>
                        <a:pt x="176" y="279"/>
                        <a:pt x="205" y="226"/>
                      </a:cubicBezTo>
                      <a:cubicBezTo>
                        <a:pt x="229" y="182"/>
                        <a:pt x="231" y="72"/>
                        <a:pt x="322" y="44"/>
                      </a:cubicBezTo>
                      <a:moveTo>
                        <a:pt x="197" y="228"/>
                      </a:moveTo>
                      <a:cubicBezTo>
                        <a:pt x="193" y="235"/>
                        <a:pt x="188" y="241"/>
                        <a:pt x="183" y="247"/>
                      </a:cubicBezTo>
                      <a:cubicBezTo>
                        <a:pt x="179" y="245"/>
                        <a:pt x="175" y="243"/>
                        <a:pt x="172" y="239"/>
                      </a:cubicBezTo>
                      <a:cubicBezTo>
                        <a:pt x="178" y="235"/>
                        <a:pt x="183" y="229"/>
                        <a:pt x="186" y="223"/>
                      </a:cubicBezTo>
                      <a:cubicBezTo>
                        <a:pt x="190" y="225"/>
                        <a:pt x="193" y="227"/>
                        <a:pt x="197" y="228"/>
                      </a:cubicBezTo>
                      <a:moveTo>
                        <a:pt x="189" y="218"/>
                      </a:moveTo>
                      <a:cubicBezTo>
                        <a:pt x="191" y="213"/>
                        <a:pt x="192" y="207"/>
                        <a:pt x="192" y="201"/>
                      </a:cubicBezTo>
                      <a:cubicBezTo>
                        <a:pt x="197" y="202"/>
                        <a:pt x="202" y="202"/>
                        <a:pt x="207" y="202"/>
                      </a:cubicBezTo>
                      <a:cubicBezTo>
                        <a:pt x="205" y="210"/>
                        <a:pt x="202" y="217"/>
                        <a:pt x="199" y="222"/>
                      </a:cubicBezTo>
                      <a:cubicBezTo>
                        <a:pt x="196" y="222"/>
                        <a:pt x="192" y="221"/>
                        <a:pt x="189" y="218"/>
                      </a:cubicBezTo>
                      <a:moveTo>
                        <a:pt x="155" y="247"/>
                      </a:moveTo>
                      <a:cubicBezTo>
                        <a:pt x="160" y="245"/>
                        <a:pt x="164" y="244"/>
                        <a:pt x="167" y="242"/>
                      </a:cubicBezTo>
                      <a:cubicBezTo>
                        <a:pt x="171" y="245"/>
                        <a:pt x="175" y="249"/>
                        <a:pt x="179" y="251"/>
                      </a:cubicBezTo>
                      <a:cubicBezTo>
                        <a:pt x="173" y="256"/>
                        <a:pt x="167" y="260"/>
                        <a:pt x="161" y="263"/>
                      </a:cubicBezTo>
                      <a:cubicBezTo>
                        <a:pt x="158" y="259"/>
                        <a:pt x="156" y="254"/>
                        <a:pt x="155" y="247"/>
                      </a:cubicBezTo>
                      <a:moveTo>
                        <a:pt x="156" y="265"/>
                      </a:moveTo>
                      <a:cubicBezTo>
                        <a:pt x="150" y="268"/>
                        <a:pt x="143" y="269"/>
                        <a:pt x="137" y="269"/>
                      </a:cubicBezTo>
                      <a:cubicBezTo>
                        <a:pt x="135" y="263"/>
                        <a:pt x="135" y="255"/>
                        <a:pt x="137" y="247"/>
                      </a:cubicBezTo>
                      <a:cubicBezTo>
                        <a:pt x="141" y="248"/>
                        <a:pt x="146" y="248"/>
                        <a:pt x="150" y="248"/>
                      </a:cubicBezTo>
                      <a:cubicBezTo>
                        <a:pt x="151" y="254"/>
                        <a:pt x="153" y="260"/>
                        <a:pt x="156" y="265"/>
                      </a:cubicBezTo>
                      <a:moveTo>
                        <a:pt x="131" y="268"/>
                      </a:moveTo>
                      <a:cubicBezTo>
                        <a:pt x="124" y="267"/>
                        <a:pt x="118" y="264"/>
                        <a:pt x="111" y="260"/>
                      </a:cubicBezTo>
                      <a:cubicBezTo>
                        <a:pt x="113" y="253"/>
                        <a:pt x="117" y="246"/>
                        <a:pt x="122" y="242"/>
                      </a:cubicBezTo>
                      <a:cubicBezTo>
                        <a:pt x="126" y="244"/>
                        <a:pt x="129" y="245"/>
                        <a:pt x="133" y="246"/>
                      </a:cubicBezTo>
                      <a:cubicBezTo>
                        <a:pt x="131" y="254"/>
                        <a:pt x="130" y="261"/>
                        <a:pt x="131" y="268"/>
                      </a:cubicBezTo>
                      <a:moveTo>
                        <a:pt x="110" y="228"/>
                      </a:moveTo>
                      <a:cubicBezTo>
                        <a:pt x="112" y="232"/>
                        <a:pt x="115" y="236"/>
                        <a:pt x="118" y="239"/>
                      </a:cubicBezTo>
                      <a:cubicBezTo>
                        <a:pt x="112" y="243"/>
                        <a:pt x="109" y="249"/>
                        <a:pt x="107" y="256"/>
                      </a:cubicBezTo>
                      <a:cubicBezTo>
                        <a:pt x="101" y="250"/>
                        <a:pt x="94" y="241"/>
                        <a:pt x="90" y="231"/>
                      </a:cubicBezTo>
                      <a:cubicBezTo>
                        <a:pt x="98" y="230"/>
                        <a:pt x="105" y="229"/>
                        <a:pt x="110" y="228"/>
                      </a:cubicBezTo>
                      <a:moveTo>
                        <a:pt x="88" y="224"/>
                      </a:moveTo>
                      <a:cubicBezTo>
                        <a:pt x="85" y="209"/>
                        <a:pt x="87" y="194"/>
                        <a:pt x="101" y="184"/>
                      </a:cubicBezTo>
                      <a:cubicBezTo>
                        <a:pt x="117" y="172"/>
                        <a:pt x="138" y="179"/>
                        <a:pt x="146" y="189"/>
                      </a:cubicBezTo>
                      <a:cubicBezTo>
                        <a:pt x="153" y="199"/>
                        <a:pt x="150" y="214"/>
                        <a:pt x="137" y="218"/>
                      </a:cubicBezTo>
                      <a:cubicBezTo>
                        <a:pt x="130" y="219"/>
                        <a:pt x="122" y="209"/>
                        <a:pt x="121" y="200"/>
                      </a:cubicBezTo>
                      <a:cubicBezTo>
                        <a:pt x="112" y="207"/>
                        <a:pt x="109" y="214"/>
                        <a:pt x="109" y="221"/>
                      </a:cubicBezTo>
                      <a:cubicBezTo>
                        <a:pt x="103" y="222"/>
                        <a:pt x="96" y="223"/>
                        <a:pt x="88" y="224"/>
                      </a:cubicBezTo>
                      <a:moveTo>
                        <a:pt x="215" y="129"/>
                      </a:moveTo>
                      <a:cubicBezTo>
                        <a:pt x="217" y="130"/>
                        <a:pt x="218" y="131"/>
                        <a:pt x="220" y="131"/>
                      </a:cubicBezTo>
                      <a:cubicBezTo>
                        <a:pt x="211" y="151"/>
                        <a:pt x="211" y="151"/>
                        <a:pt x="211" y="151"/>
                      </a:cubicBezTo>
                      <a:cubicBezTo>
                        <a:pt x="208" y="150"/>
                        <a:pt x="205" y="149"/>
                        <a:pt x="202" y="148"/>
                      </a:cubicBezTo>
                      <a:cubicBezTo>
                        <a:pt x="215" y="129"/>
                        <a:pt x="215" y="129"/>
                        <a:pt x="215" y="129"/>
                      </a:cubicBezTo>
                      <a:moveTo>
                        <a:pt x="199" y="146"/>
                      </a:moveTo>
                      <a:cubicBezTo>
                        <a:pt x="197" y="144"/>
                        <a:pt x="195" y="142"/>
                        <a:pt x="193" y="140"/>
                      </a:cubicBezTo>
                      <a:cubicBezTo>
                        <a:pt x="208" y="123"/>
                        <a:pt x="208" y="123"/>
                        <a:pt x="208" y="123"/>
                      </a:cubicBezTo>
                      <a:cubicBezTo>
                        <a:pt x="209" y="125"/>
                        <a:pt x="211" y="126"/>
                        <a:pt x="213" y="127"/>
                      </a:cubicBezTo>
                      <a:cubicBezTo>
                        <a:pt x="199" y="146"/>
                        <a:pt x="199" y="146"/>
                        <a:pt x="199" y="146"/>
                      </a:cubicBezTo>
                      <a:moveTo>
                        <a:pt x="223" y="132"/>
                      </a:moveTo>
                      <a:cubicBezTo>
                        <a:pt x="224" y="133"/>
                        <a:pt x="227" y="134"/>
                        <a:pt x="229" y="134"/>
                      </a:cubicBezTo>
                      <a:cubicBezTo>
                        <a:pt x="227" y="140"/>
                        <a:pt x="225" y="145"/>
                        <a:pt x="223" y="151"/>
                      </a:cubicBezTo>
                      <a:cubicBezTo>
                        <a:pt x="220" y="151"/>
                        <a:pt x="217" y="152"/>
                        <a:pt x="214" y="151"/>
                      </a:cubicBezTo>
                      <a:cubicBezTo>
                        <a:pt x="223" y="132"/>
                        <a:pt x="223" y="132"/>
                        <a:pt x="223" y="132"/>
                      </a:cubicBezTo>
                      <a:moveTo>
                        <a:pt x="296" y="18"/>
                      </a:moveTo>
                      <a:cubicBezTo>
                        <a:pt x="298" y="17"/>
                        <a:pt x="299" y="16"/>
                        <a:pt x="300" y="15"/>
                      </a:cubicBezTo>
                      <a:cubicBezTo>
                        <a:pt x="300" y="45"/>
                        <a:pt x="300" y="45"/>
                        <a:pt x="300" y="45"/>
                      </a:cubicBezTo>
                      <a:cubicBezTo>
                        <a:pt x="299" y="46"/>
                        <a:pt x="297" y="46"/>
                        <a:pt x="296" y="47"/>
                      </a:cubicBezTo>
                      <a:cubicBezTo>
                        <a:pt x="296" y="18"/>
                        <a:pt x="296" y="18"/>
                        <a:pt x="296" y="18"/>
                      </a:cubicBezTo>
                      <a:moveTo>
                        <a:pt x="290" y="24"/>
                      </a:moveTo>
                      <a:cubicBezTo>
                        <a:pt x="292" y="23"/>
                        <a:pt x="293" y="21"/>
                        <a:pt x="295" y="20"/>
                      </a:cubicBezTo>
                      <a:cubicBezTo>
                        <a:pt x="294" y="47"/>
                        <a:pt x="294" y="47"/>
                        <a:pt x="294" y="47"/>
                      </a:cubicBezTo>
                      <a:cubicBezTo>
                        <a:pt x="293" y="47"/>
                        <a:pt x="291" y="46"/>
                        <a:pt x="290" y="45"/>
                      </a:cubicBezTo>
                      <a:cubicBezTo>
                        <a:pt x="290" y="24"/>
                        <a:pt x="290" y="24"/>
                        <a:pt x="290" y="24"/>
                      </a:cubicBezTo>
                      <a:moveTo>
                        <a:pt x="289" y="25"/>
                      </a:moveTo>
                      <a:cubicBezTo>
                        <a:pt x="288" y="43"/>
                        <a:pt x="288" y="43"/>
                        <a:pt x="288" y="43"/>
                      </a:cubicBezTo>
                      <a:cubicBezTo>
                        <a:pt x="285" y="40"/>
                        <a:pt x="283" y="36"/>
                        <a:pt x="283" y="30"/>
                      </a:cubicBezTo>
                      <a:cubicBezTo>
                        <a:pt x="285" y="29"/>
                        <a:pt x="287" y="27"/>
                        <a:pt x="289" y="25"/>
                      </a:cubicBezTo>
                      <a:moveTo>
                        <a:pt x="278" y="35"/>
                      </a:moveTo>
                      <a:cubicBezTo>
                        <a:pt x="280" y="41"/>
                        <a:pt x="283" y="48"/>
                        <a:pt x="289" y="51"/>
                      </a:cubicBezTo>
                      <a:cubicBezTo>
                        <a:pt x="277" y="60"/>
                        <a:pt x="266" y="70"/>
                        <a:pt x="257" y="81"/>
                      </a:cubicBezTo>
                      <a:cubicBezTo>
                        <a:pt x="247" y="81"/>
                        <a:pt x="243" y="75"/>
                        <a:pt x="241" y="65"/>
                      </a:cubicBezTo>
                      <a:cubicBezTo>
                        <a:pt x="254" y="55"/>
                        <a:pt x="267" y="44"/>
                        <a:pt x="278" y="35"/>
                      </a:cubicBezTo>
                      <a:moveTo>
                        <a:pt x="237" y="69"/>
                      </a:moveTo>
                      <a:cubicBezTo>
                        <a:pt x="239" y="78"/>
                        <a:pt x="244" y="85"/>
                        <a:pt x="254" y="85"/>
                      </a:cubicBezTo>
                      <a:cubicBezTo>
                        <a:pt x="251" y="90"/>
                        <a:pt x="248" y="94"/>
                        <a:pt x="245" y="99"/>
                      </a:cubicBezTo>
                      <a:cubicBezTo>
                        <a:pt x="229" y="103"/>
                        <a:pt x="224" y="94"/>
                        <a:pt x="222" y="80"/>
                      </a:cubicBezTo>
                      <a:cubicBezTo>
                        <a:pt x="227" y="76"/>
                        <a:pt x="232" y="73"/>
                        <a:pt x="237" y="69"/>
                      </a:cubicBezTo>
                      <a:moveTo>
                        <a:pt x="217" y="84"/>
                      </a:moveTo>
                      <a:cubicBezTo>
                        <a:pt x="219" y="96"/>
                        <a:pt x="227" y="109"/>
                        <a:pt x="241" y="106"/>
                      </a:cubicBezTo>
                      <a:cubicBezTo>
                        <a:pt x="238" y="113"/>
                        <a:pt x="234" y="121"/>
                        <a:pt x="231" y="128"/>
                      </a:cubicBezTo>
                      <a:cubicBezTo>
                        <a:pt x="210" y="126"/>
                        <a:pt x="204" y="110"/>
                        <a:pt x="204" y="93"/>
                      </a:cubicBezTo>
                      <a:cubicBezTo>
                        <a:pt x="209" y="90"/>
                        <a:pt x="213" y="87"/>
                        <a:pt x="217" y="84"/>
                      </a:cubicBezTo>
                      <a:moveTo>
                        <a:pt x="206" y="121"/>
                      </a:moveTo>
                      <a:cubicBezTo>
                        <a:pt x="191" y="137"/>
                        <a:pt x="191" y="137"/>
                        <a:pt x="191" y="137"/>
                      </a:cubicBezTo>
                      <a:cubicBezTo>
                        <a:pt x="190" y="135"/>
                        <a:pt x="188" y="132"/>
                        <a:pt x="187" y="128"/>
                      </a:cubicBezTo>
                      <a:cubicBezTo>
                        <a:pt x="204" y="116"/>
                        <a:pt x="204" y="116"/>
                        <a:pt x="204" y="116"/>
                      </a:cubicBezTo>
                      <a:cubicBezTo>
                        <a:pt x="204" y="117"/>
                        <a:pt x="205" y="119"/>
                        <a:pt x="206" y="121"/>
                      </a:cubicBezTo>
                      <a:moveTo>
                        <a:pt x="202" y="113"/>
                      </a:moveTo>
                      <a:cubicBezTo>
                        <a:pt x="186" y="125"/>
                        <a:pt x="186" y="125"/>
                        <a:pt x="186" y="125"/>
                      </a:cubicBezTo>
                      <a:cubicBezTo>
                        <a:pt x="186" y="123"/>
                        <a:pt x="185" y="120"/>
                        <a:pt x="185" y="117"/>
                      </a:cubicBezTo>
                      <a:cubicBezTo>
                        <a:pt x="201" y="107"/>
                        <a:pt x="201" y="107"/>
                        <a:pt x="201" y="107"/>
                      </a:cubicBezTo>
                      <a:cubicBezTo>
                        <a:pt x="201" y="109"/>
                        <a:pt x="202" y="111"/>
                        <a:pt x="202" y="113"/>
                      </a:cubicBezTo>
                      <a:moveTo>
                        <a:pt x="185" y="105"/>
                      </a:moveTo>
                      <a:cubicBezTo>
                        <a:pt x="190" y="103"/>
                        <a:pt x="195" y="100"/>
                        <a:pt x="200" y="96"/>
                      </a:cubicBezTo>
                      <a:cubicBezTo>
                        <a:pt x="200" y="99"/>
                        <a:pt x="200" y="101"/>
                        <a:pt x="200" y="104"/>
                      </a:cubicBezTo>
                      <a:cubicBezTo>
                        <a:pt x="185" y="114"/>
                        <a:pt x="185" y="114"/>
                        <a:pt x="185" y="114"/>
                      </a:cubicBezTo>
                      <a:cubicBezTo>
                        <a:pt x="185" y="111"/>
                        <a:pt x="185" y="108"/>
                        <a:pt x="185" y="105"/>
                      </a:cubicBezTo>
                      <a:moveTo>
                        <a:pt x="159" y="115"/>
                      </a:moveTo>
                      <a:cubicBezTo>
                        <a:pt x="164" y="115"/>
                        <a:pt x="172" y="113"/>
                        <a:pt x="180" y="108"/>
                      </a:cubicBezTo>
                      <a:cubicBezTo>
                        <a:pt x="177" y="141"/>
                        <a:pt x="197" y="159"/>
                        <a:pt x="221" y="156"/>
                      </a:cubicBezTo>
                      <a:cubicBezTo>
                        <a:pt x="216" y="170"/>
                        <a:pt x="213" y="184"/>
                        <a:pt x="209" y="195"/>
                      </a:cubicBezTo>
                      <a:cubicBezTo>
                        <a:pt x="204" y="197"/>
                        <a:pt x="198" y="197"/>
                        <a:pt x="191" y="195"/>
                      </a:cubicBezTo>
                      <a:cubicBezTo>
                        <a:pt x="190" y="186"/>
                        <a:pt x="187" y="177"/>
                        <a:pt x="182" y="169"/>
                      </a:cubicBezTo>
                      <a:cubicBezTo>
                        <a:pt x="173" y="155"/>
                        <a:pt x="156" y="142"/>
                        <a:pt x="136" y="136"/>
                      </a:cubicBezTo>
                      <a:cubicBezTo>
                        <a:pt x="136" y="125"/>
                        <a:pt x="139" y="115"/>
                        <a:pt x="144" y="107"/>
                      </a:cubicBezTo>
                      <a:cubicBezTo>
                        <a:pt x="150" y="112"/>
                        <a:pt x="156" y="115"/>
                        <a:pt x="159" y="115"/>
                      </a:cubicBezTo>
                      <a:moveTo>
                        <a:pt x="140" y="103"/>
                      </a:moveTo>
                      <a:cubicBezTo>
                        <a:pt x="135" y="112"/>
                        <a:pt x="132" y="123"/>
                        <a:pt x="132" y="135"/>
                      </a:cubicBezTo>
                      <a:cubicBezTo>
                        <a:pt x="124" y="134"/>
                        <a:pt x="116" y="133"/>
                        <a:pt x="108" y="134"/>
                      </a:cubicBezTo>
                      <a:cubicBezTo>
                        <a:pt x="108" y="114"/>
                        <a:pt x="114" y="96"/>
                        <a:pt x="123" y="85"/>
                      </a:cubicBezTo>
                      <a:cubicBezTo>
                        <a:pt x="129" y="92"/>
                        <a:pt x="135" y="99"/>
                        <a:pt x="140" y="103"/>
                      </a:cubicBezTo>
                      <a:moveTo>
                        <a:pt x="120" y="81"/>
                      </a:moveTo>
                      <a:cubicBezTo>
                        <a:pt x="110" y="90"/>
                        <a:pt x="103" y="111"/>
                        <a:pt x="104" y="135"/>
                      </a:cubicBezTo>
                      <a:cubicBezTo>
                        <a:pt x="99" y="136"/>
                        <a:pt x="94" y="138"/>
                        <a:pt x="89" y="140"/>
                      </a:cubicBezTo>
                      <a:cubicBezTo>
                        <a:pt x="79" y="117"/>
                        <a:pt x="86" y="91"/>
                        <a:pt x="99" y="76"/>
                      </a:cubicBezTo>
                      <a:cubicBezTo>
                        <a:pt x="101" y="77"/>
                        <a:pt x="103" y="77"/>
                        <a:pt x="104" y="77"/>
                      </a:cubicBezTo>
                      <a:cubicBezTo>
                        <a:pt x="107" y="76"/>
                        <a:pt x="110" y="74"/>
                        <a:pt x="113" y="71"/>
                      </a:cubicBezTo>
                      <a:cubicBezTo>
                        <a:pt x="116" y="74"/>
                        <a:pt x="118" y="78"/>
                        <a:pt x="120" y="81"/>
                      </a:cubicBezTo>
                      <a:moveTo>
                        <a:pt x="129" y="34"/>
                      </a:moveTo>
                      <a:cubicBezTo>
                        <a:pt x="133" y="37"/>
                        <a:pt x="133" y="43"/>
                        <a:pt x="132" y="47"/>
                      </a:cubicBezTo>
                      <a:cubicBezTo>
                        <a:pt x="130" y="50"/>
                        <a:pt x="112" y="68"/>
                        <a:pt x="104" y="72"/>
                      </a:cubicBezTo>
                      <a:cubicBezTo>
                        <a:pt x="100" y="73"/>
                        <a:pt x="95" y="70"/>
                        <a:pt x="92" y="66"/>
                      </a:cubicBezTo>
                      <a:cubicBezTo>
                        <a:pt x="97" y="61"/>
                        <a:pt x="123" y="38"/>
                        <a:pt x="129" y="34"/>
                      </a:cubicBezTo>
                      <a:moveTo>
                        <a:pt x="89" y="69"/>
                      </a:moveTo>
                      <a:cubicBezTo>
                        <a:pt x="90" y="71"/>
                        <a:pt x="92" y="73"/>
                        <a:pt x="95" y="74"/>
                      </a:cubicBezTo>
                      <a:cubicBezTo>
                        <a:pt x="82" y="88"/>
                        <a:pt x="74" y="116"/>
                        <a:pt x="85" y="142"/>
                      </a:cubicBezTo>
                      <a:cubicBezTo>
                        <a:pt x="77" y="147"/>
                        <a:pt x="70" y="154"/>
                        <a:pt x="64" y="163"/>
                      </a:cubicBezTo>
                      <a:cubicBezTo>
                        <a:pt x="44" y="134"/>
                        <a:pt x="50" y="87"/>
                        <a:pt x="63" y="67"/>
                      </a:cubicBezTo>
                      <a:cubicBezTo>
                        <a:pt x="72" y="69"/>
                        <a:pt x="82" y="70"/>
                        <a:pt x="89" y="69"/>
                      </a:cubicBezTo>
                      <a:moveTo>
                        <a:pt x="58" y="66"/>
                      </a:moveTo>
                      <a:cubicBezTo>
                        <a:pt x="45" y="84"/>
                        <a:pt x="38" y="139"/>
                        <a:pt x="60" y="168"/>
                      </a:cubicBezTo>
                      <a:cubicBezTo>
                        <a:pt x="56" y="175"/>
                        <a:pt x="53" y="182"/>
                        <a:pt x="51" y="190"/>
                      </a:cubicBezTo>
                      <a:cubicBezTo>
                        <a:pt x="12" y="159"/>
                        <a:pt x="21" y="91"/>
                        <a:pt x="44" y="62"/>
                      </a:cubicBezTo>
                      <a:cubicBezTo>
                        <a:pt x="48" y="63"/>
                        <a:pt x="53" y="65"/>
                        <a:pt x="58" y="66"/>
                      </a:cubicBezTo>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4" name="Freeform 99"/>
                <p:cNvSpPr>
                  <a:spLocks noEditPoints="1"/>
                </p:cNvSpPr>
                <p:nvPr/>
              </p:nvSpPr>
              <p:spPr bwMode="auto">
                <a:xfrm>
                  <a:off x="2136" y="1315"/>
                  <a:ext cx="149" cy="149"/>
                </a:xfrm>
                <a:custGeom>
                  <a:avLst/>
                  <a:gdLst>
                    <a:gd name="T0" fmla="*/ 47 w 63"/>
                    <a:gd name="T1" fmla="*/ 54 h 63"/>
                    <a:gd name="T2" fmla="*/ 54 w 63"/>
                    <a:gd name="T3" fmla="*/ 16 h 63"/>
                    <a:gd name="T4" fmla="*/ 15 w 63"/>
                    <a:gd name="T5" fmla="*/ 9 h 63"/>
                    <a:gd name="T6" fmla="*/ 9 w 63"/>
                    <a:gd name="T7" fmla="*/ 48 h 63"/>
                    <a:gd name="T8" fmla="*/ 47 w 63"/>
                    <a:gd name="T9" fmla="*/ 54 h 63"/>
                    <a:gd name="T10" fmla="*/ 15 w 63"/>
                    <a:gd name="T11" fmla="*/ 42 h 63"/>
                    <a:gd name="T12" fmla="*/ 22 w 63"/>
                    <a:gd name="T13" fmla="*/ 14 h 63"/>
                    <a:gd name="T14" fmla="*/ 49 w 63"/>
                    <a:gd name="T15" fmla="*/ 19 h 63"/>
                    <a:gd name="T16" fmla="*/ 43 w 63"/>
                    <a:gd name="T17" fmla="*/ 47 h 63"/>
                    <a:gd name="T18" fmla="*/ 15 w 63"/>
                    <a:gd name="T19" fmla="*/ 4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3">
                      <a:moveTo>
                        <a:pt x="47" y="54"/>
                      </a:moveTo>
                      <a:cubicBezTo>
                        <a:pt x="60" y="45"/>
                        <a:pt x="63" y="28"/>
                        <a:pt x="54" y="16"/>
                      </a:cubicBezTo>
                      <a:cubicBezTo>
                        <a:pt x="45" y="3"/>
                        <a:pt x="28" y="0"/>
                        <a:pt x="15" y="9"/>
                      </a:cubicBezTo>
                      <a:cubicBezTo>
                        <a:pt x="3" y="18"/>
                        <a:pt x="0" y="35"/>
                        <a:pt x="9" y="48"/>
                      </a:cubicBezTo>
                      <a:cubicBezTo>
                        <a:pt x="17" y="60"/>
                        <a:pt x="35" y="63"/>
                        <a:pt x="47" y="54"/>
                      </a:cubicBezTo>
                      <a:moveTo>
                        <a:pt x="15" y="42"/>
                      </a:moveTo>
                      <a:cubicBezTo>
                        <a:pt x="9" y="33"/>
                        <a:pt x="12" y="21"/>
                        <a:pt x="22" y="14"/>
                      </a:cubicBezTo>
                      <a:cubicBezTo>
                        <a:pt x="31" y="8"/>
                        <a:pt x="44" y="10"/>
                        <a:pt x="49" y="19"/>
                      </a:cubicBezTo>
                      <a:cubicBezTo>
                        <a:pt x="55" y="28"/>
                        <a:pt x="52" y="41"/>
                        <a:pt x="43" y="47"/>
                      </a:cubicBezTo>
                      <a:cubicBezTo>
                        <a:pt x="33" y="54"/>
                        <a:pt x="21" y="52"/>
                        <a:pt x="15" y="42"/>
                      </a:cubicBezTo>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5" name="Freeform 100"/>
                <p:cNvSpPr/>
                <p:nvPr/>
              </p:nvSpPr>
              <p:spPr bwMode="auto">
                <a:xfrm>
                  <a:off x="6275" y="1528"/>
                  <a:ext cx="125" cy="64"/>
                </a:xfrm>
                <a:custGeom>
                  <a:avLst/>
                  <a:gdLst>
                    <a:gd name="T0" fmla="*/ 0 w 53"/>
                    <a:gd name="T1" fmla="*/ 22 h 27"/>
                    <a:gd name="T2" fmla="*/ 24 w 53"/>
                    <a:gd name="T3" fmla="*/ 27 h 27"/>
                    <a:gd name="T4" fmla="*/ 53 w 53"/>
                    <a:gd name="T5" fmla="*/ 20 h 27"/>
                    <a:gd name="T6" fmla="*/ 53 w 53"/>
                    <a:gd name="T7" fmla="*/ 0 h 27"/>
                    <a:gd name="T8" fmla="*/ 0 w 53"/>
                    <a:gd name="T9" fmla="*/ 6 h 27"/>
                    <a:gd name="T10" fmla="*/ 0 w 53"/>
                    <a:gd name="T11" fmla="*/ 22 h 27"/>
                  </a:gdLst>
                  <a:ahLst/>
                  <a:cxnLst>
                    <a:cxn ang="0">
                      <a:pos x="T0" y="T1"/>
                    </a:cxn>
                    <a:cxn ang="0">
                      <a:pos x="T2" y="T3"/>
                    </a:cxn>
                    <a:cxn ang="0">
                      <a:pos x="T4" y="T5"/>
                    </a:cxn>
                    <a:cxn ang="0">
                      <a:pos x="T6" y="T7"/>
                    </a:cxn>
                    <a:cxn ang="0">
                      <a:pos x="T8" y="T9"/>
                    </a:cxn>
                    <a:cxn ang="0">
                      <a:pos x="T10" y="T11"/>
                    </a:cxn>
                  </a:cxnLst>
                  <a:rect l="0" t="0" r="r" b="b"/>
                  <a:pathLst>
                    <a:path w="53" h="27">
                      <a:moveTo>
                        <a:pt x="0" y="22"/>
                      </a:moveTo>
                      <a:cubicBezTo>
                        <a:pt x="8" y="23"/>
                        <a:pt x="17" y="25"/>
                        <a:pt x="24" y="27"/>
                      </a:cubicBezTo>
                      <a:cubicBezTo>
                        <a:pt x="34" y="24"/>
                        <a:pt x="44" y="22"/>
                        <a:pt x="53" y="20"/>
                      </a:cubicBezTo>
                      <a:cubicBezTo>
                        <a:pt x="53" y="0"/>
                        <a:pt x="53" y="0"/>
                        <a:pt x="53" y="0"/>
                      </a:cubicBezTo>
                      <a:cubicBezTo>
                        <a:pt x="0" y="6"/>
                        <a:pt x="0" y="6"/>
                        <a:pt x="0" y="6"/>
                      </a:cubicBezTo>
                      <a:cubicBezTo>
                        <a:pt x="1" y="11"/>
                        <a:pt x="1" y="17"/>
                        <a:pt x="0" y="22"/>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6" name="Freeform 101"/>
                <p:cNvSpPr/>
                <p:nvPr/>
              </p:nvSpPr>
              <p:spPr bwMode="auto">
                <a:xfrm>
                  <a:off x="6242" y="260"/>
                  <a:ext cx="154" cy="55"/>
                </a:xfrm>
                <a:custGeom>
                  <a:avLst/>
                  <a:gdLst>
                    <a:gd name="T0" fmla="*/ 0 w 65"/>
                    <a:gd name="T1" fmla="*/ 0 h 23"/>
                    <a:gd name="T2" fmla="*/ 6 w 65"/>
                    <a:gd name="T3" fmla="*/ 23 h 23"/>
                    <a:gd name="T4" fmla="*/ 65 w 65"/>
                    <a:gd name="T5" fmla="*/ 13 h 23"/>
                    <a:gd name="T6" fmla="*/ 62 w 65"/>
                    <a:gd name="T7" fmla="*/ 0 h 23"/>
                    <a:gd name="T8" fmla="*/ 0 w 65"/>
                    <a:gd name="T9" fmla="*/ 0 h 23"/>
                  </a:gdLst>
                  <a:ahLst/>
                  <a:cxnLst>
                    <a:cxn ang="0">
                      <a:pos x="T0" y="T1"/>
                    </a:cxn>
                    <a:cxn ang="0">
                      <a:pos x="T2" y="T3"/>
                    </a:cxn>
                    <a:cxn ang="0">
                      <a:pos x="T4" y="T5"/>
                    </a:cxn>
                    <a:cxn ang="0">
                      <a:pos x="T6" y="T7"/>
                    </a:cxn>
                    <a:cxn ang="0">
                      <a:pos x="T8" y="T9"/>
                    </a:cxn>
                  </a:cxnLst>
                  <a:rect l="0" t="0" r="r" b="b"/>
                  <a:pathLst>
                    <a:path w="65" h="23">
                      <a:moveTo>
                        <a:pt x="0" y="0"/>
                      </a:moveTo>
                      <a:cubicBezTo>
                        <a:pt x="5" y="5"/>
                        <a:pt x="7" y="13"/>
                        <a:pt x="6" y="23"/>
                      </a:cubicBezTo>
                      <a:cubicBezTo>
                        <a:pt x="26" y="15"/>
                        <a:pt x="46" y="12"/>
                        <a:pt x="65" y="13"/>
                      </a:cubicBezTo>
                      <a:cubicBezTo>
                        <a:pt x="64" y="9"/>
                        <a:pt x="63" y="4"/>
                        <a:pt x="62" y="0"/>
                      </a:cubicBezTo>
                      <a:cubicBezTo>
                        <a:pt x="43" y="6"/>
                        <a:pt x="22" y="7"/>
                        <a:pt x="0" y="0"/>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7" name="Freeform 102"/>
                <p:cNvSpPr/>
                <p:nvPr/>
              </p:nvSpPr>
              <p:spPr bwMode="auto">
                <a:xfrm>
                  <a:off x="6223" y="305"/>
                  <a:ext cx="177" cy="92"/>
                </a:xfrm>
                <a:custGeom>
                  <a:avLst/>
                  <a:gdLst>
                    <a:gd name="T0" fmla="*/ 12 w 75"/>
                    <a:gd name="T1" fmla="*/ 11 h 39"/>
                    <a:gd name="T2" fmla="*/ 0 w 75"/>
                    <a:gd name="T3" fmla="*/ 26 h 39"/>
                    <a:gd name="T4" fmla="*/ 25 w 75"/>
                    <a:gd name="T5" fmla="*/ 31 h 39"/>
                    <a:gd name="T6" fmla="*/ 34 w 75"/>
                    <a:gd name="T7" fmla="*/ 29 h 39"/>
                    <a:gd name="T8" fmla="*/ 75 w 75"/>
                    <a:gd name="T9" fmla="*/ 39 h 39"/>
                    <a:gd name="T10" fmla="*/ 75 w 75"/>
                    <a:gd name="T11" fmla="*/ 18 h 39"/>
                    <a:gd name="T12" fmla="*/ 74 w 75"/>
                    <a:gd name="T13" fmla="*/ 2 h 39"/>
                    <a:gd name="T14" fmla="*/ 12 w 75"/>
                    <a:gd name="T15" fmla="*/ 11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39">
                      <a:moveTo>
                        <a:pt x="12" y="11"/>
                      </a:moveTo>
                      <a:cubicBezTo>
                        <a:pt x="10" y="17"/>
                        <a:pt x="5" y="22"/>
                        <a:pt x="0" y="26"/>
                      </a:cubicBezTo>
                      <a:cubicBezTo>
                        <a:pt x="8" y="27"/>
                        <a:pt x="16" y="29"/>
                        <a:pt x="25" y="31"/>
                      </a:cubicBezTo>
                      <a:cubicBezTo>
                        <a:pt x="27" y="30"/>
                        <a:pt x="31" y="30"/>
                        <a:pt x="34" y="29"/>
                      </a:cubicBezTo>
                      <a:cubicBezTo>
                        <a:pt x="46" y="28"/>
                        <a:pt x="63" y="31"/>
                        <a:pt x="75" y="39"/>
                      </a:cubicBezTo>
                      <a:cubicBezTo>
                        <a:pt x="75" y="18"/>
                        <a:pt x="75" y="18"/>
                        <a:pt x="75" y="18"/>
                      </a:cubicBezTo>
                      <a:cubicBezTo>
                        <a:pt x="75" y="13"/>
                        <a:pt x="74" y="7"/>
                        <a:pt x="74" y="2"/>
                      </a:cubicBezTo>
                      <a:cubicBezTo>
                        <a:pt x="54" y="0"/>
                        <a:pt x="33" y="2"/>
                        <a:pt x="12" y="11"/>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8" name="Freeform 103"/>
                <p:cNvSpPr/>
                <p:nvPr/>
              </p:nvSpPr>
              <p:spPr bwMode="auto">
                <a:xfrm>
                  <a:off x="6313" y="847"/>
                  <a:ext cx="87" cy="57"/>
                </a:xfrm>
                <a:custGeom>
                  <a:avLst/>
                  <a:gdLst>
                    <a:gd name="T0" fmla="*/ 3 w 37"/>
                    <a:gd name="T1" fmla="*/ 24 h 24"/>
                    <a:gd name="T2" fmla="*/ 37 w 37"/>
                    <a:gd name="T3" fmla="*/ 12 h 24"/>
                    <a:gd name="T4" fmla="*/ 37 w 37"/>
                    <a:gd name="T5" fmla="*/ 0 h 24"/>
                    <a:gd name="T6" fmla="*/ 0 w 37"/>
                    <a:gd name="T7" fmla="*/ 14 h 24"/>
                    <a:gd name="T8" fmla="*/ 3 w 37"/>
                    <a:gd name="T9" fmla="*/ 24 h 24"/>
                  </a:gdLst>
                  <a:ahLst/>
                  <a:cxnLst>
                    <a:cxn ang="0">
                      <a:pos x="T0" y="T1"/>
                    </a:cxn>
                    <a:cxn ang="0">
                      <a:pos x="T2" y="T3"/>
                    </a:cxn>
                    <a:cxn ang="0">
                      <a:pos x="T4" y="T5"/>
                    </a:cxn>
                    <a:cxn ang="0">
                      <a:pos x="T6" y="T7"/>
                    </a:cxn>
                    <a:cxn ang="0">
                      <a:pos x="T8" y="T9"/>
                    </a:cxn>
                  </a:cxnLst>
                  <a:rect l="0" t="0" r="r" b="b"/>
                  <a:pathLst>
                    <a:path w="37" h="24">
                      <a:moveTo>
                        <a:pt x="3" y="24"/>
                      </a:moveTo>
                      <a:cubicBezTo>
                        <a:pt x="14" y="21"/>
                        <a:pt x="26" y="17"/>
                        <a:pt x="37" y="12"/>
                      </a:cubicBezTo>
                      <a:cubicBezTo>
                        <a:pt x="37" y="0"/>
                        <a:pt x="37" y="0"/>
                        <a:pt x="37" y="0"/>
                      </a:cubicBezTo>
                      <a:cubicBezTo>
                        <a:pt x="25" y="5"/>
                        <a:pt x="12" y="10"/>
                        <a:pt x="0" y="14"/>
                      </a:cubicBezTo>
                      <a:cubicBezTo>
                        <a:pt x="1" y="17"/>
                        <a:pt x="2" y="21"/>
                        <a:pt x="3" y="24"/>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9" name="Freeform 104"/>
                <p:cNvSpPr/>
                <p:nvPr/>
              </p:nvSpPr>
              <p:spPr bwMode="auto">
                <a:xfrm>
                  <a:off x="6325" y="890"/>
                  <a:ext cx="75" cy="71"/>
                </a:xfrm>
                <a:custGeom>
                  <a:avLst/>
                  <a:gdLst>
                    <a:gd name="T0" fmla="*/ 6 w 32"/>
                    <a:gd name="T1" fmla="*/ 30 h 30"/>
                    <a:gd name="T2" fmla="*/ 32 w 32"/>
                    <a:gd name="T3" fmla="*/ 22 h 30"/>
                    <a:gd name="T4" fmla="*/ 32 w 32"/>
                    <a:gd name="T5" fmla="*/ 0 h 30"/>
                    <a:gd name="T6" fmla="*/ 0 w 32"/>
                    <a:gd name="T7" fmla="*/ 11 h 30"/>
                    <a:gd name="T8" fmla="*/ 6 w 32"/>
                    <a:gd name="T9" fmla="*/ 30 h 30"/>
                  </a:gdLst>
                  <a:ahLst/>
                  <a:cxnLst>
                    <a:cxn ang="0">
                      <a:pos x="T0" y="T1"/>
                    </a:cxn>
                    <a:cxn ang="0">
                      <a:pos x="T2" y="T3"/>
                    </a:cxn>
                    <a:cxn ang="0">
                      <a:pos x="T4" y="T5"/>
                    </a:cxn>
                    <a:cxn ang="0">
                      <a:pos x="T6" y="T7"/>
                    </a:cxn>
                    <a:cxn ang="0">
                      <a:pos x="T8" y="T9"/>
                    </a:cxn>
                  </a:cxnLst>
                  <a:rect l="0" t="0" r="r" b="b"/>
                  <a:pathLst>
                    <a:path w="32" h="30">
                      <a:moveTo>
                        <a:pt x="6" y="30"/>
                      </a:moveTo>
                      <a:cubicBezTo>
                        <a:pt x="14" y="27"/>
                        <a:pt x="23" y="24"/>
                        <a:pt x="32" y="22"/>
                      </a:cubicBezTo>
                      <a:cubicBezTo>
                        <a:pt x="32" y="0"/>
                        <a:pt x="32" y="0"/>
                        <a:pt x="32" y="0"/>
                      </a:cubicBezTo>
                      <a:cubicBezTo>
                        <a:pt x="21" y="4"/>
                        <a:pt x="10" y="8"/>
                        <a:pt x="0" y="11"/>
                      </a:cubicBezTo>
                      <a:cubicBezTo>
                        <a:pt x="2" y="18"/>
                        <a:pt x="4" y="24"/>
                        <a:pt x="6" y="30"/>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0" name="Freeform 105"/>
                <p:cNvSpPr/>
                <p:nvPr/>
              </p:nvSpPr>
              <p:spPr bwMode="auto">
                <a:xfrm>
                  <a:off x="6341" y="956"/>
                  <a:ext cx="59" cy="59"/>
                </a:xfrm>
                <a:custGeom>
                  <a:avLst/>
                  <a:gdLst>
                    <a:gd name="T0" fmla="*/ 5 w 25"/>
                    <a:gd name="T1" fmla="*/ 25 h 25"/>
                    <a:gd name="T2" fmla="*/ 25 w 25"/>
                    <a:gd name="T3" fmla="*/ 23 h 25"/>
                    <a:gd name="T4" fmla="*/ 25 w 25"/>
                    <a:gd name="T5" fmla="*/ 0 h 25"/>
                    <a:gd name="T6" fmla="*/ 0 w 25"/>
                    <a:gd name="T7" fmla="*/ 8 h 25"/>
                    <a:gd name="T8" fmla="*/ 5 w 25"/>
                    <a:gd name="T9" fmla="*/ 25 h 25"/>
                  </a:gdLst>
                  <a:ahLst/>
                  <a:cxnLst>
                    <a:cxn ang="0">
                      <a:pos x="T0" y="T1"/>
                    </a:cxn>
                    <a:cxn ang="0">
                      <a:pos x="T2" y="T3"/>
                    </a:cxn>
                    <a:cxn ang="0">
                      <a:pos x="T4" y="T5"/>
                    </a:cxn>
                    <a:cxn ang="0">
                      <a:pos x="T6" y="T7"/>
                    </a:cxn>
                    <a:cxn ang="0">
                      <a:pos x="T8" y="T9"/>
                    </a:cxn>
                  </a:cxnLst>
                  <a:rect l="0" t="0" r="r" b="b"/>
                  <a:pathLst>
                    <a:path w="25" h="25">
                      <a:moveTo>
                        <a:pt x="5" y="25"/>
                      </a:moveTo>
                      <a:cubicBezTo>
                        <a:pt x="11" y="24"/>
                        <a:pt x="18" y="23"/>
                        <a:pt x="25" y="23"/>
                      </a:cubicBezTo>
                      <a:cubicBezTo>
                        <a:pt x="25" y="0"/>
                        <a:pt x="25" y="0"/>
                        <a:pt x="25" y="0"/>
                      </a:cubicBezTo>
                      <a:cubicBezTo>
                        <a:pt x="16" y="2"/>
                        <a:pt x="8" y="4"/>
                        <a:pt x="0" y="8"/>
                      </a:cubicBezTo>
                      <a:cubicBezTo>
                        <a:pt x="2" y="14"/>
                        <a:pt x="3" y="19"/>
                        <a:pt x="5" y="25"/>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1" name="Freeform 106"/>
                <p:cNvSpPr/>
                <p:nvPr/>
              </p:nvSpPr>
              <p:spPr bwMode="auto">
                <a:xfrm>
                  <a:off x="6247" y="1824"/>
                  <a:ext cx="153" cy="284"/>
                </a:xfrm>
                <a:custGeom>
                  <a:avLst/>
                  <a:gdLst>
                    <a:gd name="T0" fmla="*/ 45 w 65"/>
                    <a:gd name="T1" fmla="*/ 15 h 120"/>
                    <a:gd name="T2" fmla="*/ 43 w 65"/>
                    <a:gd name="T3" fmla="*/ 39 h 120"/>
                    <a:gd name="T4" fmla="*/ 20 w 65"/>
                    <a:gd name="T5" fmla="*/ 39 h 120"/>
                    <a:gd name="T6" fmla="*/ 0 w 65"/>
                    <a:gd name="T7" fmla="*/ 91 h 120"/>
                    <a:gd name="T8" fmla="*/ 64 w 65"/>
                    <a:gd name="T9" fmla="*/ 120 h 120"/>
                    <a:gd name="T10" fmla="*/ 65 w 65"/>
                    <a:gd name="T11" fmla="*/ 116 h 120"/>
                    <a:gd name="T12" fmla="*/ 65 w 65"/>
                    <a:gd name="T13" fmla="*/ 7 h 120"/>
                    <a:gd name="T14" fmla="*/ 45 w 65"/>
                    <a:gd name="T15" fmla="*/ 15 h 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120">
                      <a:moveTo>
                        <a:pt x="45" y="15"/>
                      </a:moveTo>
                      <a:cubicBezTo>
                        <a:pt x="44" y="20"/>
                        <a:pt x="44" y="27"/>
                        <a:pt x="43" y="39"/>
                      </a:cubicBezTo>
                      <a:cubicBezTo>
                        <a:pt x="40" y="39"/>
                        <a:pt x="31" y="39"/>
                        <a:pt x="20" y="39"/>
                      </a:cubicBezTo>
                      <a:cubicBezTo>
                        <a:pt x="19" y="59"/>
                        <a:pt x="12" y="78"/>
                        <a:pt x="0" y="91"/>
                      </a:cubicBezTo>
                      <a:cubicBezTo>
                        <a:pt x="23" y="95"/>
                        <a:pt x="45" y="105"/>
                        <a:pt x="64" y="120"/>
                      </a:cubicBezTo>
                      <a:cubicBezTo>
                        <a:pt x="64" y="119"/>
                        <a:pt x="65" y="117"/>
                        <a:pt x="65" y="116"/>
                      </a:cubicBezTo>
                      <a:cubicBezTo>
                        <a:pt x="65" y="7"/>
                        <a:pt x="65" y="7"/>
                        <a:pt x="65" y="7"/>
                      </a:cubicBezTo>
                      <a:cubicBezTo>
                        <a:pt x="57" y="2"/>
                        <a:pt x="48" y="0"/>
                        <a:pt x="45" y="15"/>
                      </a:cubicBezTo>
                      <a:close/>
                    </a:path>
                  </a:pathLst>
                </a:custGeom>
                <a:solidFill>
                  <a:srgbClr val="B87A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2" name="Freeform 107"/>
                <p:cNvSpPr/>
                <p:nvPr/>
              </p:nvSpPr>
              <p:spPr bwMode="auto">
                <a:xfrm>
                  <a:off x="6256" y="556"/>
                  <a:ext cx="144" cy="90"/>
                </a:xfrm>
                <a:custGeom>
                  <a:avLst/>
                  <a:gdLst>
                    <a:gd name="T0" fmla="*/ 9 w 61"/>
                    <a:gd name="T1" fmla="*/ 10 h 38"/>
                    <a:gd name="T2" fmla="*/ 0 w 61"/>
                    <a:gd name="T3" fmla="*/ 38 h 38"/>
                    <a:gd name="T4" fmla="*/ 38 w 61"/>
                    <a:gd name="T5" fmla="*/ 19 h 38"/>
                    <a:gd name="T6" fmla="*/ 61 w 61"/>
                    <a:gd name="T7" fmla="*/ 19 h 38"/>
                    <a:gd name="T8" fmla="*/ 61 w 61"/>
                    <a:gd name="T9" fmla="*/ 0 h 38"/>
                    <a:gd name="T10" fmla="*/ 9 w 61"/>
                    <a:gd name="T11" fmla="*/ 10 h 38"/>
                  </a:gdLst>
                  <a:ahLst/>
                  <a:cxnLst>
                    <a:cxn ang="0">
                      <a:pos x="T0" y="T1"/>
                    </a:cxn>
                    <a:cxn ang="0">
                      <a:pos x="T2" y="T3"/>
                    </a:cxn>
                    <a:cxn ang="0">
                      <a:pos x="T4" y="T5"/>
                    </a:cxn>
                    <a:cxn ang="0">
                      <a:pos x="T6" y="T7"/>
                    </a:cxn>
                    <a:cxn ang="0">
                      <a:pos x="T8" y="T9"/>
                    </a:cxn>
                    <a:cxn ang="0">
                      <a:pos x="T10" y="T11"/>
                    </a:cxn>
                  </a:cxnLst>
                  <a:rect l="0" t="0" r="r" b="b"/>
                  <a:pathLst>
                    <a:path w="61" h="38">
                      <a:moveTo>
                        <a:pt x="9" y="10"/>
                      </a:moveTo>
                      <a:cubicBezTo>
                        <a:pt x="4" y="20"/>
                        <a:pt x="1" y="29"/>
                        <a:pt x="0" y="38"/>
                      </a:cubicBezTo>
                      <a:cubicBezTo>
                        <a:pt x="9" y="28"/>
                        <a:pt x="22" y="21"/>
                        <a:pt x="38" y="19"/>
                      </a:cubicBezTo>
                      <a:cubicBezTo>
                        <a:pt x="47" y="17"/>
                        <a:pt x="54" y="18"/>
                        <a:pt x="61" y="19"/>
                      </a:cubicBezTo>
                      <a:cubicBezTo>
                        <a:pt x="61" y="0"/>
                        <a:pt x="61" y="0"/>
                        <a:pt x="61" y="0"/>
                      </a:cubicBezTo>
                      <a:cubicBezTo>
                        <a:pt x="47" y="9"/>
                        <a:pt x="26" y="12"/>
                        <a:pt x="9" y="1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3" name="Freeform 108"/>
                <p:cNvSpPr/>
                <p:nvPr/>
              </p:nvSpPr>
              <p:spPr bwMode="auto">
                <a:xfrm>
                  <a:off x="6216" y="199"/>
                  <a:ext cx="168" cy="68"/>
                </a:xfrm>
                <a:custGeom>
                  <a:avLst/>
                  <a:gdLst>
                    <a:gd name="T0" fmla="*/ 5 w 71"/>
                    <a:gd name="T1" fmla="*/ 7 h 29"/>
                    <a:gd name="T2" fmla="*/ 0 w 71"/>
                    <a:gd name="T3" fmla="*/ 9 h 29"/>
                    <a:gd name="T4" fmla="*/ 1 w 71"/>
                    <a:gd name="T5" fmla="*/ 14 h 29"/>
                    <a:gd name="T6" fmla="*/ 71 w 71"/>
                    <a:gd name="T7" fmla="*/ 21 h 29"/>
                    <a:gd name="T8" fmla="*/ 63 w 71"/>
                    <a:gd name="T9" fmla="*/ 0 h 29"/>
                    <a:gd name="T10" fmla="*/ 5 w 71"/>
                    <a:gd name="T11" fmla="*/ 7 h 29"/>
                  </a:gdLst>
                  <a:ahLst/>
                  <a:cxnLst>
                    <a:cxn ang="0">
                      <a:pos x="T0" y="T1"/>
                    </a:cxn>
                    <a:cxn ang="0">
                      <a:pos x="T2" y="T3"/>
                    </a:cxn>
                    <a:cxn ang="0">
                      <a:pos x="T4" y="T5"/>
                    </a:cxn>
                    <a:cxn ang="0">
                      <a:pos x="T6" y="T7"/>
                    </a:cxn>
                    <a:cxn ang="0">
                      <a:pos x="T8" y="T9"/>
                    </a:cxn>
                    <a:cxn ang="0">
                      <a:pos x="T10" y="T11"/>
                    </a:cxn>
                  </a:cxnLst>
                  <a:rect l="0" t="0" r="r" b="b"/>
                  <a:pathLst>
                    <a:path w="71" h="29">
                      <a:moveTo>
                        <a:pt x="5" y="7"/>
                      </a:moveTo>
                      <a:cubicBezTo>
                        <a:pt x="3" y="8"/>
                        <a:pt x="2" y="9"/>
                        <a:pt x="0" y="9"/>
                      </a:cubicBezTo>
                      <a:cubicBezTo>
                        <a:pt x="0" y="11"/>
                        <a:pt x="1" y="13"/>
                        <a:pt x="1" y="14"/>
                      </a:cubicBezTo>
                      <a:cubicBezTo>
                        <a:pt x="26" y="29"/>
                        <a:pt x="51" y="28"/>
                        <a:pt x="71" y="21"/>
                      </a:cubicBezTo>
                      <a:cubicBezTo>
                        <a:pt x="69" y="13"/>
                        <a:pt x="67" y="6"/>
                        <a:pt x="63" y="0"/>
                      </a:cubicBezTo>
                      <a:cubicBezTo>
                        <a:pt x="48" y="7"/>
                        <a:pt x="29" y="10"/>
                        <a:pt x="5" y="7"/>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4" name="Freeform 109"/>
                <p:cNvSpPr/>
                <p:nvPr/>
              </p:nvSpPr>
              <p:spPr bwMode="auto">
                <a:xfrm>
                  <a:off x="6135" y="1595"/>
                  <a:ext cx="265" cy="307"/>
                </a:xfrm>
                <a:custGeom>
                  <a:avLst/>
                  <a:gdLst>
                    <a:gd name="T0" fmla="*/ 96 w 112"/>
                    <a:gd name="T1" fmla="*/ 51 h 130"/>
                    <a:gd name="T2" fmla="*/ 96 w 112"/>
                    <a:gd name="T3" fmla="*/ 14 h 130"/>
                    <a:gd name="T4" fmla="*/ 58 w 112"/>
                    <a:gd name="T5" fmla="*/ 0 h 130"/>
                    <a:gd name="T6" fmla="*/ 0 w 112"/>
                    <a:gd name="T7" fmla="*/ 50 h 130"/>
                    <a:gd name="T8" fmla="*/ 67 w 112"/>
                    <a:gd name="T9" fmla="*/ 129 h 130"/>
                    <a:gd name="T10" fmla="*/ 85 w 112"/>
                    <a:gd name="T11" fmla="*/ 130 h 130"/>
                    <a:gd name="T12" fmla="*/ 88 w 112"/>
                    <a:gd name="T13" fmla="*/ 105 h 130"/>
                    <a:gd name="T14" fmla="*/ 112 w 112"/>
                    <a:gd name="T15" fmla="*/ 96 h 130"/>
                    <a:gd name="T16" fmla="*/ 112 w 112"/>
                    <a:gd name="T17" fmla="*/ 61 h 130"/>
                    <a:gd name="T18" fmla="*/ 96 w 112"/>
                    <a:gd name="T19" fmla="*/ 5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 h="130">
                      <a:moveTo>
                        <a:pt x="96" y="51"/>
                      </a:moveTo>
                      <a:cubicBezTo>
                        <a:pt x="91" y="37"/>
                        <a:pt x="98" y="21"/>
                        <a:pt x="96" y="14"/>
                      </a:cubicBezTo>
                      <a:cubicBezTo>
                        <a:pt x="89" y="7"/>
                        <a:pt x="72" y="2"/>
                        <a:pt x="58" y="0"/>
                      </a:cubicBezTo>
                      <a:cubicBezTo>
                        <a:pt x="52" y="23"/>
                        <a:pt x="23" y="44"/>
                        <a:pt x="0" y="50"/>
                      </a:cubicBezTo>
                      <a:cubicBezTo>
                        <a:pt x="38" y="59"/>
                        <a:pt x="65" y="92"/>
                        <a:pt x="67" y="129"/>
                      </a:cubicBezTo>
                      <a:cubicBezTo>
                        <a:pt x="75" y="130"/>
                        <a:pt x="82" y="130"/>
                        <a:pt x="85" y="130"/>
                      </a:cubicBezTo>
                      <a:cubicBezTo>
                        <a:pt x="85" y="119"/>
                        <a:pt x="87" y="110"/>
                        <a:pt x="88" y="105"/>
                      </a:cubicBezTo>
                      <a:cubicBezTo>
                        <a:pt x="93" y="90"/>
                        <a:pt x="105" y="90"/>
                        <a:pt x="112" y="96"/>
                      </a:cubicBezTo>
                      <a:cubicBezTo>
                        <a:pt x="112" y="61"/>
                        <a:pt x="112" y="61"/>
                        <a:pt x="112" y="61"/>
                      </a:cubicBezTo>
                      <a:cubicBezTo>
                        <a:pt x="105" y="61"/>
                        <a:pt x="99" y="59"/>
                        <a:pt x="96" y="51"/>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5" name="Freeform 110"/>
                <p:cNvSpPr/>
                <p:nvPr/>
              </p:nvSpPr>
              <p:spPr bwMode="auto">
                <a:xfrm>
                  <a:off x="6358" y="1091"/>
                  <a:ext cx="42" cy="45"/>
                </a:xfrm>
                <a:custGeom>
                  <a:avLst/>
                  <a:gdLst>
                    <a:gd name="T0" fmla="*/ 2 w 18"/>
                    <a:gd name="T1" fmla="*/ 1 h 19"/>
                    <a:gd name="T2" fmla="*/ 0 w 18"/>
                    <a:gd name="T3" fmla="*/ 17 h 19"/>
                    <a:gd name="T4" fmla="*/ 18 w 18"/>
                    <a:gd name="T5" fmla="*/ 19 h 19"/>
                    <a:gd name="T6" fmla="*/ 18 w 18"/>
                    <a:gd name="T7" fmla="*/ 1 h 19"/>
                    <a:gd name="T8" fmla="*/ 2 w 18"/>
                    <a:gd name="T9" fmla="*/ 1 h 19"/>
                  </a:gdLst>
                  <a:ahLst/>
                  <a:cxnLst>
                    <a:cxn ang="0">
                      <a:pos x="T0" y="T1"/>
                    </a:cxn>
                    <a:cxn ang="0">
                      <a:pos x="T2" y="T3"/>
                    </a:cxn>
                    <a:cxn ang="0">
                      <a:pos x="T4" y="T5"/>
                    </a:cxn>
                    <a:cxn ang="0">
                      <a:pos x="T6" y="T7"/>
                    </a:cxn>
                    <a:cxn ang="0">
                      <a:pos x="T8" y="T9"/>
                    </a:cxn>
                  </a:cxnLst>
                  <a:rect l="0" t="0" r="r" b="b"/>
                  <a:pathLst>
                    <a:path w="18" h="19">
                      <a:moveTo>
                        <a:pt x="2" y="1"/>
                      </a:moveTo>
                      <a:cubicBezTo>
                        <a:pt x="2" y="6"/>
                        <a:pt x="1" y="12"/>
                        <a:pt x="0" y="17"/>
                      </a:cubicBezTo>
                      <a:cubicBezTo>
                        <a:pt x="6" y="16"/>
                        <a:pt x="13" y="17"/>
                        <a:pt x="18" y="19"/>
                      </a:cubicBezTo>
                      <a:cubicBezTo>
                        <a:pt x="18" y="1"/>
                        <a:pt x="18" y="1"/>
                        <a:pt x="18" y="1"/>
                      </a:cubicBezTo>
                      <a:cubicBezTo>
                        <a:pt x="13" y="0"/>
                        <a:pt x="7" y="1"/>
                        <a:pt x="2" y="1"/>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6" name="Freeform 111"/>
                <p:cNvSpPr/>
                <p:nvPr/>
              </p:nvSpPr>
              <p:spPr bwMode="auto">
                <a:xfrm>
                  <a:off x="6275" y="757"/>
                  <a:ext cx="125" cy="38"/>
                </a:xfrm>
                <a:custGeom>
                  <a:avLst/>
                  <a:gdLst>
                    <a:gd name="T0" fmla="*/ 0 w 53"/>
                    <a:gd name="T1" fmla="*/ 0 h 16"/>
                    <a:gd name="T2" fmla="*/ 1 w 53"/>
                    <a:gd name="T3" fmla="*/ 11 h 16"/>
                    <a:gd name="T4" fmla="*/ 53 w 53"/>
                    <a:gd name="T5" fmla="*/ 9 h 16"/>
                    <a:gd name="T6" fmla="*/ 53 w 53"/>
                    <a:gd name="T7" fmla="*/ 1 h 16"/>
                    <a:gd name="T8" fmla="*/ 0 w 53"/>
                    <a:gd name="T9" fmla="*/ 0 h 16"/>
                  </a:gdLst>
                  <a:ahLst/>
                  <a:cxnLst>
                    <a:cxn ang="0">
                      <a:pos x="T0" y="T1"/>
                    </a:cxn>
                    <a:cxn ang="0">
                      <a:pos x="T2" y="T3"/>
                    </a:cxn>
                    <a:cxn ang="0">
                      <a:pos x="T4" y="T5"/>
                    </a:cxn>
                    <a:cxn ang="0">
                      <a:pos x="T6" y="T7"/>
                    </a:cxn>
                    <a:cxn ang="0">
                      <a:pos x="T8" y="T9"/>
                    </a:cxn>
                  </a:cxnLst>
                  <a:rect l="0" t="0" r="r" b="b"/>
                  <a:pathLst>
                    <a:path w="53" h="16">
                      <a:moveTo>
                        <a:pt x="0" y="0"/>
                      </a:moveTo>
                      <a:cubicBezTo>
                        <a:pt x="0" y="4"/>
                        <a:pt x="0" y="8"/>
                        <a:pt x="1" y="11"/>
                      </a:cubicBezTo>
                      <a:cubicBezTo>
                        <a:pt x="12" y="16"/>
                        <a:pt x="34" y="15"/>
                        <a:pt x="53" y="9"/>
                      </a:cubicBezTo>
                      <a:cubicBezTo>
                        <a:pt x="53" y="1"/>
                        <a:pt x="53" y="1"/>
                        <a:pt x="53" y="1"/>
                      </a:cubicBezTo>
                      <a:cubicBezTo>
                        <a:pt x="38" y="6"/>
                        <a:pt x="16" y="6"/>
                        <a:pt x="0" y="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7" name="Freeform 112"/>
                <p:cNvSpPr/>
                <p:nvPr/>
              </p:nvSpPr>
              <p:spPr bwMode="auto">
                <a:xfrm>
                  <a:off x="6228" y="613"/>
                  <a:ext cx="172" cy="622"/>
                </a:xfrm>
                <a:custGeom>
                  <a:avLst/>
                  <a:gdLst>
                    <a:gd name="T0" fmla="*/ 46 w 73"/>
                    <a:gd name="T1" fmla="*/ 2 h 263"/>
                    <a:gd name="T2" fmla="*/ 6 w 73"/>
                    <a:gd name="T3" fmla="*/ 76 h 263"/>
                    <a:gd name="T4" fmla="*/ 40 w 73"/>
                    <a:gd name="T5" fmla="*/ 217 h 263"/>
                    <a:gd name="T6" fmla="*/ 12 w 73"/>
                    <a:gd name="T7" fmla="*/ 249 h 263"/>
                    <a:gd name="T8" fmla="*/ 8 w 73"/>
                    <a:gd name="T9" fmla="*/ 263 h 263"/>
                    <a:gd name="T10" fmla="*/ 52 w 73"/>
                    <a:gd name="T11" fmla="*/ 200 h 263"/>
                    <a:gd name="T12" fmla="*/ 17 w 73"/>
                    <a:gd name="T13" fmla="*/ 76 h 263"/>
                    <a:gd name="T14" fmla="*/ 48 w 73"/>
                    <a:gd name="T15" fmla="*/ 12 h 263"/>
                    <a:gd name="T16" fmla="*/ 73 w 73"/>
                    <a:gd name="T17" fmla="*/ 14 h 263"/>
                    <a:gd name="T18" fmla="*/ 73 w 73"/>
                    <a:gd name="T19" fmla="*/ 2 h 263"/>
                    <a:gd name="T20" fmla="*/ 46 w 73"/>
                    <a:gd name="T21" fmla="*/ 2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263">
                      <a:moveTo>
                        <a:pt x="46" y="2"/>
                      </a:moveTo>
                      <a:cubicBezTo>
                        <a:pt x="12" y="11"/>
                        <a:pt x="0" y="38"/>
                        <a:pt x="6" y="76"/>
                      </a:cubicBezTo>
                      <a:cubicBezTo>
                        <a:pt x="10" y="106"/>
                        <a:pt x="47" y="176"/>
                        <a:pt x="40" y="217"/>
                      </a:cubicBezTo>
                      <a:cubicBezTo>
                        <a:pt x="37" y="232"/>
                        <a:pt x="30" y="246"/>
                        <a:pt x="12" y="249"/>
                      </a:cubicBezTo>
                      <a:cubicBezTo>
                        <a:pt x="11" y="254"/>
                        <a:pt x="10" y="259"/>
                        <a:pt x="8" y="263"/>
                      </a:cubicBezTo>
                      <a:cubicBezTo>
                        <a:pt x="44" y="250"/>
                        <a:pt x="53" y="222"/>
                        <a:pt x="52" y="200"/>
                      </a:cubicBezTo>
                      <a:cubicBezTo>
                        <a:pt x="51" y="160"/>
                        <a:pt x="28" y="122"/>
                        <a:pt x="17" y="76"/>
                      </a:cubicBezTo>
                      <a:cubicBezTo>
                        <a:pt x="8" y="40"/>
                        <a:pt x="23" y="17"/>
                        <a:pt x="48" y="12"/>
                      </a:cubicBezTo>
                      <a:cubicBezTo>
                        <a:pt x="57" y="10"/>
                        <a:pt x="65" y="11"/>
                        <a:pt x="73" y="14"/>
                      </a:cubicBezTo>
                      <a:cubicBezTo>
                        <a:pt x="73" y="2"/>
                        <a:pt x="73" y="2"/>
                        <a:pt x="73" y="2"/>
                      </a:cubicBezTo>
                      <a:cubicBezTo>
                        <a:pt x="65" y="0"/>
                        <a:pt x="56" y="0"/>
                        <a:pt x="46" y="2"/>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8" name="Freeform 113"/>
                <p:cNvSpPr/>
                <p:nvPr/>
              </p:nvSpPr>
              <p:spPr bwMode="auto">
                <a:xfrm>
                  <a:off x="6083" y="246"/>
                  <a:ext cx="320" cy="327"/>
                </a:xfrm>
                <a:custGeom>
                  <a:avLst/>
                  <a:gdLst>
                    <a:gd name="T0" fmla="*/ 94 w 135"/>
                    <a:gd name="T1" fmla="*/ 60 h 138"/>
                    <a:gd name="T2" fmla="*/ 35 w 135"/>
                    <a:gd name="T3" fmla="*/ 96 h 138"/>
                    <a:gd name="T4" fmla="*/ 43 w 135"/>
                    <a:gd name="T5" fmla="*/ 103 h 138"/>
                    <a:gd name="T6" fmla="*/ 97 w 135"/>
                    <a:gd name="T7" fmla="*/ 71 h 138"/>
                    <a:gd name="T8" fmla="*/ 129 w 135"/>
                    <a:gd name="T9" fmla="*/ 106 h 138"/>
                    <a:gd name="T10" fmla="*/ 70 w 135"/>
                    <a:gd name="T11" fmla="*/ 121 h 138"/>
                    <a:gd name="T12" fmla="*/ 13 w 135"/>
                    <a:gd name="T13" fmla="*/ 66 h 138"/>
                    <a:gd name="T14" fmla="*/ 29 w 135"/>
                    <a:gd name="T15" fmla="*/ 19 h 138"/>
                    <a:gd name="T16" fmla="*/ 52 w 135"/>
                    <a:gd name="T17" fmla="*/ 34 h 138"/>
                    <a:gd name="T18" fmla="*/ 18 w 135"/>
                    <a:gd name="T19" fmla="*/ 52 h 138"/>
                    <a:gd name="T20" fmla="*/ 18 w 135"/>
                    <a:gd name="T21" fmla="*/ 57 h 138"/>
                    <a:gd name="T22" fmla="*/ 66 w 135"/>
                    <a:gd name="T23" fmla="*/ 35 h 138"/>
                    <a:gd name="T24" fmla="*/ 29 w 135"/>
                    <a:gd name="T25" fmla="*/ 12 h 138"/>
                    <a:gd name="T26" fmla="*/ 4 w 135"/>
                    <a:gd name="T27" fmla="*/ 67 h 138"/>
                    <a:gd name="T28" fmla="*/ 69 w 135"/>
                    <a:gd name="T29" fmla="*/ 133 h 138"/>
                    <a:gd name="T30" fmla="*/ 134 w 135"/>
                    <a:gd name="T31" fmla="*/ 124 h 138"/>
                    <a:gd name="T32" fmla="*/ 134 w 135"/>
                    <a:gd name="T33" fmla="*/ 73 h 138"/>
                    <a:gd name="T34" fmla="*/ 94 w 135"/>
                    <a:gd name="T35" fmla="*/ 6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5" h="138">
                      <a:moveTo>
                        <a:pt x="94" y="60"/>
                      </a:moveTo>
                      <a:cubicBezTo>
                        <a:pt x="78" y="62"/>
                        <a:pt x="52" y="72"/>
                        <a:pt x="35" y="96"/>
                      </a:cubicBezTo>
                      <a:cubicBezTo>
                        <a:pt x="37" y="98"/>
                        <a:pt x="40" y="101"/>
                        <a:pt x="43" y="103"/>
                      </a:cubicBezTo>
                      <a:cubicBezTo>
                        <a:pt x="48" y="89"/>
                        <a:pt x="75" y="69"/>
                        <a:pt x="97" y="71"/>
                      </a:cubicBezTo>
                      <a:cubicBezTo>
                        <a:pt x="117" y="73"/>
                        <a:pt x="135" y="87"/>
                        <a:pt x="129" y="106"/>
                      </a:cubicBezTo>
                      <a:cubicBezTo>
                        <a:pt x="122" y="129"/>
                        <a:pt x="89" y="127"/>
                        <a:pt x="70" y="121"/>
                      </a:cubicBezTo>
                      <a:cubicBezTo>
                        <a:pt x="42" y="113"/>
                        <a:pt x="18" y="94"/>
                        <a:pt x="13" y="66"/>
                      </a:cubicBezTo>
                      <a:cubicBezTo>
                        <a:pt x="10" y="46"/>
                        <a:pt x="16" y="27"/>
                        <a:pt x="29" y="19"/>
                      </a:cubicBezTo>
                      <a:cubicBezTo>
                        <a:pt x="47" y="8"/>
                        <a:pt x="61" y="17"/>
                        <a:pt x="52" y="34"/>
                      </a:cubicBezTo>
                      <a:cubicBezTo>
                        <a:pt x="48" y="42"/>
                        <a:pt x="31" y="53"/>
                        <a:pt x="18" y="52"/>
                      </a:cubicBezTo>
                      <a:cubicBezTo>
                        <a:pt x="18" y="54"/>
                        <a:pt x="18" y="55"/>
                        <a:pt x="18" y="57"/>
                      </a:cubicBezTo>
                      <a:cubicBezTo>
                        <a:pt x="34" y="57"/>
                        <a:pt x="60" y="48"/>
                        <a:pt x="66" y="35"/>
                      </a:cubicBezTo>
                      <a:cubicBezTo>
                        <a:pt x="74" y="19"/>
                        <a:pt x="58" y="0"/>
                        <a:pt x="29" y="12"/>
                      </a:cubicBezTo>
                      <a:cubicBezTo>
                        <a:pt x="14" y="19"/>
                        <a:pt x="0" y="43"/>
                        <a:pt x="4" y="67"/>
                      </a:cubicBezTo>
                      <a:cubicBezTo>
                        <a:pt x="11" y="100"/>
                        <a:pt x="35" y="122"/>
                        <a:pt x="69" y="133"/>
                      </a:cubicBezTo>
                      <a:cubicBezTo>
                        <a:pt x="85" y="138"/>
                        <a:pt x="116" y="138"/>
                        <a:pt x="134" y="124"/>
                      </a:cubicBezTo>
                      <a:cubicBezTo>
                        <a:pt x="134" y="73"/>
                        <a:pt x="134" y="73"/>
                        <a:pt x="134" y="73"/>
                      </a:cubicBezTo>
                      <a:cubicBezTo>
                        <a:pt x="123" y="63"/>
                        <a:pt x="108" y="58"/>
                        <a:pt x="94" y="6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9" name="Freeform 114"/>
                <p:cNvSpPr/>
                <p:nvPr/>
              </p:nvSpPr>
              <p:spPr bwMode="auto">
                <a:xfrm>
                  <a:off x="6195" y="3726"/>
                  <a:ext cx="205" cy="237"/>
                </a:xfrm>
                <a:custGeom>
                  <a:avLst/>
                  <a:gdLst>
                    <a:gd name="T0" fmla="*/ 23 w 87"/>
                    <a:gd name="T1" fmla="*/ 0 h 100"/>
                    <a:gd name="T2" fmla="*/ 0 w 87"/>
                    <a:gd name="T3" fmla="*/ 11 h 100"/>
                    <a:gd name="T4" fmla="*/ 87 w 87"/>
                    <a:gd name="T5" fmla="*/ 100 h 100"/>
                    <a:gd name="T6" fmla="*/ 87 w 87"/>
                    <a:gd name="T7" fmla="*/ 75 h 100"/>
                    <a:gd name="T8" fmla="*/ 23 w 87"/>
                    <a:gd name="T9" fmla="*/ 0 h 100"/>
                  </a:gdLst>
                  <a:ahLst/>
                  <a:cxnLst>
                    <a:cxn ang="0">
                      <a:pos x="T0" y="T1"/>
                    </a:cxn>
                    <a:cxn ang="0">
                      <a:pos x="T2" y="T3"/>
                    </a:cxn>
                    <a:cxn ang="0">
                      <a:pos x="T4" y="T5"/>
                    </a:cxn>
                    <a:cxn ang="0">
                      <a:pos x="T6" y="T7"/>
                    </a:cxn>
                    <a:cxn ang="0">
                      <a:pos x="T8" y="T9"/>
                    </a:cxn>
                  </a:cxnLst>
                  <a:rect l="0" t="0" r="r" b="b"/>
                  <a:pathLst>
                    <a:path w="87" h="100">
                      <a:moveTo>
                        <a:pt x="23" y="0"/>
                      </a:moveTo>
                      <a:cubicBezTo>
                        <a:pt x="17" y="5"/>
                        <a:pt x="8" y="9"/>
                        <a:pt x="0" y="11"/>
                      </a:cubicBezTo>
                      <a:cubicBezTo>
                        <a:pt x="19" y="58"/>
                        <a:pt x="58" y="81"/>
                        <a:pt x="87" y="100"/>
                      </a:cubicBezTo>
                      <a:cubicBezTo>
                        <a:pt x="87" y="75"/>
                        <a:pt x="87" y="75"/>
                        <a:pt x="87" y="75"/>
                      </a:cubicBezTo>
                      <a:cubicBezTo>
                        <a:pt x="58" y="53"/>
                        <a:pt x="28" y="25"/>
                        <a:pt x="23" y="0"/>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0" name="Freeform 115"/>
                <p:cNvSpPr/>
                <p:nvPr/>
              </p:nvSpPr>
              <p:spPr bwMode="auto">
                <a:xfrm>
                  <a:off x="6263" y="3724"/>
                  <a:ext cx="137" cy="163"/>
                </a:xfrm>
                <a:custGeom>
                  <a:avLst/>
                  <a:gdLst>
                    <a:gd name="T0" fmla="*/ 31 w 58"/>
                    <a:gd name="T1" fmla="*/ 12 h 69"/>
                    <a:gd name="T2" fmla="*/ 0 w 58"/>
                    <a:gd name="T3" fmla="*/ 0 h 69"/>
                    <a:gd name="T4" fmla="*/ 58 w 58"/>
                    <a:gd name="T5" fmla="*/ 69 h 69"/>
                    <a:gd name="T6" fmla="*/ 58 w 58"/>
                    <a:gd name="T7" fmla="*/ 48 h 69"/>
                    <a:gd name="T8" fmla="*/ 31 w 58"/>
                    <a:gd name="T9" fmla="*/ 12 h 69"/>
                  </a:gdLst>
                  <a:ahLst/>
                  <a:cxnLst>
                    <a:cxn ang="0">
                      <a:pos x="T0" y="T1"/>
                    </a:cxn>
                    <a:cxn ang="0">
                      <a:pos x="T2" y="T3"/>
                    </a:cxn>
                    <a:cxn ang="0">
                      <a:pos x="T4" y="T5"/>
                    </a:cxn>
                    <a:cxn ang="0">
                      <a:pos x="T6" y="T7"/>
                    </a:cxn>
                    <a:cxn ang="0">
                      <a:pos x="T8" y="T9"/>
                    </a:cxn>
                  </a:cxnLst>
                  <a:rect l="0" t="0" r="r" b="b"/>
                  <a:pathLst>
                    <a:path w="58" h="69">
                      <a:moveTo>
                        <a:pt x="31" y="12"/>
                      </a:moveTo>
                      <a:cubicBezTo>
                        <a:pt x="24" y="12"/>
                        <a:pt x="9" y="10"/>
                        <a:pt x="0" y="0"/>
                      </a:cubicBezTo>
                      <a:cubicBezTo>
                        <a:pt x="4" y="24"/>
                        <a:pt x="28" y="46"/>
                        <a:pt x="58" y="69"/>
                      </a:cubicBezTo>
                      <a:cubicBezTo>
                        <a:pt x="58" y="48"/>
                        <a:pt x="58" y="48"/>
                        <a:pt x="58" y="48"/>
                      </a:cubicBezTo>
                      <a:cubicBezTo>
                        <a:pt x="48" y="38"/>
                        <a:pt x="39" y="26"/>
                        <a:pt x="31" y="12"/>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1" name="Freeform 116"/>
                <p:cNvSpPr/>
                <p:nvPr/>
              </p:nvSpPr>
              <p:spPr bwMode="auto">
                <a:xfrm>
                  <a:off x="5504" y="4142"/>
                  <a:ext cx="284" cy="209"/>
                </a:xfrm>
                <a:custGeom>
                  <a:avLst/>
                  <a:gdLst>
                    <a:gd name="T0" fmla="*/ 0 w 120"/>
                    <a:gd name="T1" fmla="*/ 12 h 88"/>
                    <a:gd name="T2" fmla="*/ 91 w 120"/>
                    <a:gd name="T3" fmla="*/ 88 h 88"/>
                    <a:gd name="T4" fmla="*/ 120 w 120"/>
                    <a:gd name="T5" fmla="*/ 88 h 88"/>
                    <a:gd name="T6" fmla="*/ 10 w 120"/>
                    <a:gd name="T7" fmla="*/ 0 h 88"/>
                    <a:gd name="T8" fmla="*/ 0 w 120"/>
                    <a:gd name="T9" fmla="*/ 12 h 88"/>
                  </a:gdLst>
                  <a:ahLst/>
                  <a:cxnLst>
                    <a:cxn ang="0">
                      <a:pos x="T0" y="T1"/>
                    </a:cxn>
                    <a:cxn ang="0">
                      <a:pos x="T2" y="T3"/>
                    </a:cxn>
                    <a:cxn ang="0">
                      <a:pos x="T4" y="T5"/>
                    </a:cxn>
                    <a:cxn ang="0">
                      <a:pos x="T6" y="T7"/>
                    </a:cxn>
                    <a:cxn ang="0">
                      <a:pos x="T8" y="T9"/>
                    </a:cxn>
                  </a:cxnLst>
                  <a:rect l="0" t="0" r="r" b="b"/>
                  <a:pathLst>
                    <a:path w="120" h="88">
                      <a:moveTo>
                        <a:pt x="0" y="12"/>
                      </a:moveTo>
                      <a:cubicBezTo>
                        <a:pt x="27" y="24"/>
                        <a:pt x="54" y="55"/>
                        <a:pt x="91" y="88"/>
                      </a:cubicBezTo>
                      <a:cubicBezTo>
                        <a:pt x="120" y="88"/>
                        <a:pt x="120" y="88"/>
                        <a:pt x="120" y="88"/>
                      </a:cubicBezTo>
                      <a:cubicBezTo>
                        <a:pt x="73" y="52"/>
                        <a:pt x="41" y="15"/>
                        <a:pt x="10" y="0"/>
                      </a:cubicBezTo>
                      <a:cubicBezTo>
                        <a:pt x="6" y="5"/>
                        <a:pt x="2" y="9"/>
                        <a:pt x="0" y="12"/>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2" name="Freeform 117"/>
                <p:cNvSpPr/>
                <p:nvPr/>
              </p:nvSpPr>
              <p:spPr bwMode="auto">
                <a:xfrm>
                  <a:off x="6213" y="1363"/>
                  <a:ext cx="187" cy="165"/>
                </a:xfrm>
                <a:custGeom>
                  <a:avLst/>
                  <a:gdLst>
                    <a:gd name="T0" fmla="*/ 154 w 187"/>
                    <a:gd name="T1" fmla="*/ 80 h 165"/>
                    <a:gd name="T2" fmla="*/ 12 w 187"/>
                    <a:gd name="T3" fmla="*/ 0 h 165"/>
                    <a:gd name="T4" fmla="*/ 0 w 187"/>
                    <a:gd name="T5" fmla="*/ 30 h 165"/>
                    <a:gd name="T6" fmla="*/ 128 w 187"/>
                    <a:gd name="T7" fmla="*/ 106 h 165"/>
                    <a:gd name="T8" fmla="*/ 86 w 187"/>
                    <a:gd name="T9" fmla="*/ 165 h 165"/>
                    <a:gd name="T10" fmla="*/ 187 w 187"/>
                    <a:gd name="T11" fmla="*/ 153 h 165"/>
                    <a:gd name="T12" fmla="*/ 187 w 187"/>
                    <a:gd name="T13" fmla="*/ 42 h 165"/>
                    <a:gd name="T14" fmla="*/ 159 w 187"/>
                    <a:gd name="T15" fmla="*/ 0 h 165"/>
                    <a:gd name="T16" fmla="*/ 154 w 187"/>
                    <a:gd name="T17" fmla="*/ 8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165">
                      <a:moveTo>
                        <a:pt x="154" y="80"/>
                      </a:moveTo>
                      <a:lnTo>
                        <a:pt x="12" y="0"/>
                      </a:lnTo>
                      <a:lnTo>
                        <a:pt x="0" y="30"/>
                      </a:lnTo>
                      <a:lnTo>
                        <a:pt x="128" y="106"/>
                      </a:lnTo>
                      <a:lnTo>
                        <a:pt x="86" y="165"/>
                      </a:lnTo>
                      <a:lnTo>
                        <a:pt x="187" y="153"/>
                      </a:lnTo>
                      <a:lnTo>
                        <a:pt x="187" y="42"/>
                      </a:lnTo>
                      <a:lnTo>
                        <a:pt x="159" y="0"/>
                      </a:lnTo>
                      <a:lnTo>
                        <a:pt x="154" y="80"/>
                      </a:ln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3" name="Freeform 118"/>
                <p:cNvSpPr/>
                <p:nvPr/>
              </p:nvSpPr>
              <p:spPr bwMode="auto">
                <a:xfrm>
                  <a:off x="6284" y="90"/>
                  <a:ext cx="31" cy="38"/>
                </a:xfrm>
                <a:custGeom>
                  <a:avLst/>
                  <a:gdLst>
                    <a:gd name="T0" fmla="*/ 0 w 13"/>
                    <a:gd name="T1" fmla="*/ 16 h 16"/>
                    <a:gd name="T2" fmla="*/ 13 w 13"/>
                    <a:gd name="T3" fmla="*/ 13 h 16"/>
                    <a:gd name="T4" fmla="*/ 1 w 13"/>
                    <a:gd name="T5" fmla="*/ 0 h 16"/>
                    <a:gd name="T6" fmla="*/ 0 w 13"/>
                    <a:gd name="T7" fmla="*/ 16 h 16"/>
                  </a:gdLst>
                  <a:ahLst/>
                  <a:cxnLst>
                    <a:cxn ang="0">
                      <a:pos x="T0" y="T1"/>
                    </a:cxn>
                    <a:cxn ang="0">
                      <a:pos x="T2" y="T3"/>
                    </a:cxn>
                    <a:cxn ang="0">
                      <a:pos x="T4" y="T5"/>
                    </a:cxn>
                    <a:cxn ang="0">
                      <a:pos x="T6" y="T7"/>
                    </a:cxn>
                  </a:cxnLst>
                  <a:rect l="0" t="0" r="r" b="b"/>
                  <a:pathLst>
                    <a:path w="13" h="16">
                      <a:moveTo>
                        <a:pt x="0" y="16"/>
                      </a:moveTo>
                      <a:cubicBezTo>
                        <a:pt x="5" y="16"/>
                        <a:pt x="9" y="14"/>
                        <a:pt x="13" y="13"/>
                      </a:cubicBezTo>
                      <a:cubicBezTo>
                        <a:pt x="9" y="8"/>
                        <a:pt x="5" y="4"/>
                        <a:pt x="1" y="0"/>
                      </a:cubicBezTo>
                      <a:cubicBezTo>
                        <a:pt x="1" y="5"/>
                        <a:pt x="1" y="11"/>
                        <a:pt x="0" y="16"/>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4" name="Freeform 119"/>
                <p:cNvSpPr/>
                <p:nvPr/>
              </p:nvSpPr>
              <p:spPr bwMode="auto">
                <a:xfrm>
                  <a:off x="6386" y="793"/>
                  <a:ext cx="14" cy="18"/>
                </a:xfrm>
                <a:custGeom>
                  <a:avLst/>
                  <a:gdLst>
                    <a:gd name="T0" fmla="*/ 0 w 6"/>
                    <a:gd name="T1" fmla="*/ 1 h 8"/>
                    <a:gd name="T2" fmla="*/ 6 w 6"/>
                    <a:gd name="T3" fmla="*/ 8 h 8"/>
                    <a:gd name="T4" fmla="*/ 6 w 6"/>
                    <a:gd name="T5" fmla="*/ 1 h 8"/>
                    <a:gd name="T6" fmla="*/ 5 w 6"/>
                    <a:gd name="T7" fmla="*/ 0 h 8"/>
                    <a:gd name="T8" fmla="*/ 0 w 6"/>
                    <a:gd name="T9" fmla="*/ 1 h 8"/>
                  </a:gdLst>
                  <a:ahLst/>
                  <a:cxnLst>
                    <a:cxn ang="0">
                      <a:pos x="T0" y="T1"/>
                    </a:cxn>
                    <a:cxn ang="0">
                      <a:pos x="T2" y="T3"/>
                    </a:cxn>
                    <a:cxn ang="0">
                      <a:pos x="T4" y="T5"/>
                    </a:cxn>
                    <a:cxn ang="0">
                      <a:pos x="T6" y="T7"/>
                    </a:cxn>
                    <a:cxn ang="0">
                      <a:pos x="T8" y="T9"/>
                    </a:cxn>
                  </a:cxnLst>
                  <a:rect l="0" t="0" r="r" b="b"/>
                  <a:pathLst>
                    <a:path w="6" h="8">
                      <a:moveTo>
                        <a:pt x="0" y="1"/>
                      </a:moveTo>
                      <a:cubicBezTo>
                        <a:pt x="6" y="8"/>
                        <a:pt x="6" y="8"/>
                        <a:pt x="6" y="8"/>
                      </a:cubicBezTo>
                      <a:cubicBezTo>
                        <a:pt x="6" y="1"/>
                        <a:pt x="6" y="1"/>
                        <a:pt x="6" y="1"/>
                      </a:cubicBezTo>
                      <a:cubicBezTo>
                        <a:pt x="5" y="0"/>
                        <a:pt x="5" y="0"/>
                        <a:pt x="5" y="0"/>
                      </a:cubicBezTo>
                      <a:cubicBezTo>
                        <a:pt x="4" y="0"/>
                        <a:pt x="2" y="1"/>
                        <a:pt x="0" y="1"/>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5" name="Freeform 120"/>
                <p:cNvSpPr/>
                <p:nvPr/>
              </p:nvSpPr>
              <p:spPr bwMode="auto">
                <a:xfrm>
                  <a:off x="6348" y="667"/>
                  <a:ext cx="52" cy="78"/>
                </a:xfrm>
                <a:custGeom>
                  <a:avLst/>
                  <a:gdLst>
                    <a:gd name="T0" fmla="*/ 0 w 22"/>
                    <a:gd name="T1" fmla="*/ 21 h 33"/>
                    <a:gd name="T2" fmla="*/ 8 w 22"/>
                    <a:gd name="T3" fmla="*/ 33 h 33"/>
                    <a:gd name="T4" fmla="*/ 22 w 22"/>
                    <a:gd name="T5" fmla="*/ 18 h 33"/>
                    <a:gd name="T6" fmla="*/ 22 w 22"/>
                    <a:gd name="T7" fmla="*/ 0 h 33"/>
                    <a:gd name="T8" fmla="*/ 0 w 22"/>
                    <a:gd name="T9" fmla="*/ 21 h 33"/>
                  </a:gdLst>
                  <a:ahLst/>
                  <a:cxnLst>
                    <a:cxn ang="0">
                      <a:pos x="T0" y="T1"/>
                    </a:cxn>
                    <a:cxn ang="0">
                      <a:pos x="T2" y="T3"/>
                    </a:cxn>
                    <a:cxn ang="0">
                      <a:pos x="T4" y="T5"/>
                    </a:cxn>
                    <a:cxn ang="0">
                      <a:pos x="T6" y="T7"/>
                    </a:cxn>
                    <a:cxn ang="0">
                      <a:pos x="T8" y="T9"/>
                    </a:cxn>
                  </a:cxnLst>
                  <a:rect l="0" t="0" r="r" b="b"/>
                  <a:pathLst>
                    <a:path w="22" h="33">
                      <a:moveTo>
                        <a:pt x="0" y="21"/>
                      </a:moveTo>
                      <a:cubicBezTo>
                        <a:pt x="3" y="24"/>
                        <a:pt x="6" y="28"/>
                        <a:pt x="8" y="33"/>
                      </a:cubicBezTo>
                      <a:cubicBezTo>
                        <a:pt x="12" y="27"/>
                        <a:pt x="17" y="22"/>
                        <a:pt x="22" y="18"/>
                      </a:cubicBezTo>
                      <a:cubicBezTo>
                        <a:pt x="22" y="0"/>
                        <a:pt x="22" y="0"/>
                        <a:pt x="22" y="0"/>
                      </a:cubicBezTo>
                      <a:cubicBezTo>
                        <a:pt x="14" y="6"/>
                        <a:pt x="6" y="13"/>
                        <a:pt x="0" y="21"/>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6" name="Freeform 121"/>
                <p:cNvSpPr/>
                <p:nvPr/>
              </p:nvSpPr>
              <p:spPr bwMode="auto">
                <a:xfrm>
                  <a:off x="6393" y="724"/>
                  <a:ext cx="7" cy="14"/>
                </a:xfrm>
                <a:custGeom>
                  <a:avLst/>
                  <a:gdLst>
                    <a:gd name="T0" fmla="*/ 3 w 3"/>
                    <a:gd name="T1" fmla="*/ 6 h 6"/>
                    <a:gd name="T2" fmla="*/ 3 w 3"/>
                    <a:gd name="T3" fmla="*/ 0 h 6"/>
                    <a:gd name="T4" fmla="*/ 0 w 3"/>
                    <a:gd name="T5" fmla="*/ 3 h 6"/>
                    <a:gd name="T6" fmla="*/ 3 w 3"/>
                    <a:gd name="T7" fmla="*/ 6 h 6"/>
                  </a:gdLst>
                  <a:ahLst/>
                  <a:cxnLst>
                    <a:cxn ang="0">
                      <a:pos x="T0" y="T1"/>
                    </a:cxn>
                    <a:cxn ang="0">
                      <a:pos x="T2" y="T3"/>
                    </a:cxn>
                    <a:cxn ang="0">
                      <a:pos x="T4" y="T5"/>
                    </a:cxn>
                    <a:cxn ang="0">
                      <a:pos x="T6" y="T7"/>
                    </a:cxn>
                  </a:cxnLst>
                  <a:rect l="0" t="0" r="r" b="b"/>
                  <a:pathLst>
                    <a:path w="3" h="6">
                      <a:moveTo>
                        <a:pt x="3" y="6"/>
                      </a:moveTo>
                      <a:cubicBezTo>
                        <a:pt x="3" y="0"/>
                        <a:pt x="3" y="0"/>
                        <a:pt x="3" y="0"/>
                      </a:cubicBezTo>
                      <a:cubicBezTo>
                        <a:pt x="2" y="1"/>
                        <a:pt x="1" y="2"/>
                        <a:pt x="0" y="3"/>
                      </a:cubicBezTo>
                      <a:lnTo>
                        <a:pt x="3" y="6"/>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7" name="Freeform 122"/>
                <p:cNvSpPr/>
                <p:nvPr/>
              </p:nvSpPr>
              <p:spPr bwMode="auto">
                <a:xfrm>
                  <a:off x="6306" y="1190"/>
                  <a:ext cx="94" cy="57"/>
                </a:xfrm>
                <a:custGeom>
                  <a:avLst/>
                  <a:gdLst>
                    <a:gd name="T0" fmla="*/ 0 w 40"/>
                    <a:gd name="T1" fmla="*/ 12 h 24"/>
                    <a:gd name="T2" fmla="*/ 40 w 40"/>
                    <a:gd name="T3" fmla="*/ 24 h 24"/>
                    <a:gd name="T4" fmla="*/ 40 w 40"/>
                    <a:gd name="T5" fmla="*/ 11 h 24"/>
                    <a:gd name="T6" fmla="*/ 12 w 40"/>
                    <a:gd name="T7" fmla="*/ 0 h 24"/>
                    <a:gd name="T8" fmla="*/ 0 w 40"/>
                    <a:gd name="T9" fmla="*/ 12 h 24"/>
                  </a:gdLst>
                  <a:ahLst/>
                  <a:cxnLst>
                    <a:cxn ang="0">
                      <a:pos x="T0" y="T1"/>
                    </a:cxn>
                    <a:cxn ang="0">
                      <a:pos x="T2" y="T3"/>
                    </a:cxn>
                    <a:cxn ang="0">
                      <a:pos x="T4" y="T5"/>
                    </a:cxn>
                    <a:cxn ang="0">
                      <a:pos x="T6" y="T7"/>
                    </a:cxn>
                    <a:cxn ang="0">
                      <a:pos x="T8" y="T9"/>
                    </a:cxn>
                  </a:cxnLst>
                  <a:rect l="0" t="0" r="r" b="b"/>
                  <a:pathLst>
                    <a:path w="40" h="24">
                      <a:moveTo>
                        <a:pt x="0" y="12"/>
                      </a:moveTo>
                      <a:cubicBezTo>
                        <a:pt x="14" y="10"/>
                        <a:pt x="29" y="14"/>
                        <a:pt x="40" y="24"/>
                      </a:cubicBezTo>
                      <a:cubicBezTo>
                        <a:pt x="40" y="11"/>
                        <a:pt x="40" y="11"/>
                        <a:pt x="40" y="11"/>
                      </a:cubicBezTo>
                      <a:cubicBezTo>
                        <a:pt x="31" y="5"/>
                        <a:pt x="22" y="1"/>
                        <a:pt x="12" y="0"/>
                      </a:cubicBezTo>
                      <a:cubicBezTo>
                        <a:pt x="9" y="5"/>
                        <a:pt x="5" y="9"/>
                        <a:pt x="0" y="12"/>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8" name="Freeform 123"/>
                <p:cNvSpPr/>
                <p:nvPr/>
              </p:nvSpPr>
              <p:spPr bwMode="auto">
                <a:xfrm>
                  <a:off x="6327" y="135"/>
                  <a:ext cx="33" cy="59"/>
                </a:xfrm>
                <a:custGeom>
                  <a:avLst/>
                  <a:gdLst>
                    <a:gd name="T0" fmla="*/ 14 w 14"/>
                    <a:gd name="T1" fmla="*/ 22 h 25"/>
                    <a:gd name="T2" fmla="*/ 0 w 14"/>
                    <a:gd name="T3" fmla="*/ 0 h 25"/>
                    <a:gd name="T4" fmla="*/ 8 w 14"/>
                    <a:gd name="T5" fmla="*/ 25 h 25"/>
                    <a:gd name="T6" fmla="*/ 14 w 14"/>
                    <a:gd name="T7" fmla="*/ 22 h 25"/>
                  </a:gdLst>
                  <a:ahLst/>
                  <a:cxnLst>
                    <a:cxn ang="0">
                      <a:pos x="T0" y="T1"/>
                    </a:cxn>
                    <a:cxn ang="0">
                      <a:pos x="T2" y="T3"/>
                    </a:cxn>
                    <a:cxn ang="0">
                      <a:pos x="T4" y="T5"/>
                    </a:cxn>
                    <a:cxn ang="0">
                      <a:pos x="T6" y="T7"/>
                    </a:cxn>
                  </a:cxnLst>
                  <a:rect l="0" t="0" r="r" b="b"/>
                  <a:pathLst>
                    <a:path w="14" h="25">
                      <a:moveTo>
                        <a:pt x="14" y="22"/>
                      </a:moveTo>
                      <a:cubicBezTo>
                        <a:pt x="10" y="14"/>
                        <a:pt x="5" y="7"/>
                        <a:pt x="0" y="0"/>
                      </a:cubicBezTo>
                      <a:cubicBezTo>
                        <a:pt x="8" y="25"/>
                        <a:pt x="8" y="25"/>
                        <a:pt x="8" y="25"/>
                      </a:cubicBezTo>
                      <a:cubicBezTo>
                        <a:pt x="10" y="24"/>
                        <a:pt x="12" y="23"/>
                        <a:pt x="14" y="22"/>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9" name="Freeform 124"/>
                <p:cNvSpPr/>
                <p:nvPr/>
              </p:nvSpPr>
              <p:spPr bwMode="auto">
                <a:xfrm>
                  <a:off x="6377" y="795"/>
                  <a:ext cx="23" cy="35"/>
                </a:xfrm>
                <a:custGeom>
                  <a:avLst/>
                  <a:gdLst>
                    <a:gd name="T0" fmla="*/ 0 w 10"/>
                    <a:gd name="T1" fmla="*/ 1 h 15"/>
                    <a:gd name="T2" fmla="*/ 0 w 10"/>
                    <a:gd name="T3" fmla="*/ 4 h 15"/>
                    <a:gd name="T4" fmla="*/ 9 w 10"/>
                    <a:gd name="T5" fmla="*/ 15 h 15"/>
                    <a:gd name="T6" fmla="*/ 10 w 10"/>
                    <a:gd name="T7" fmla="*/ 15 h 15"/>
                    <a:gd name="T8" fmla="*/ 10 w 10"/>
                    <a:gd name="T9" fmla="*/ 10 h 15"/>
                    <a:gd name="T10" fmla="*/ 2 w 10"/>
                    <a:gd name="T11" fmla="*/ 0 h 15"/>
                    <a:gd name="T12" fmla="*/ 0 w 10"/>
                    <a:gd name="T13" fmla="*/ 1 h 15"/>
                  </a:gdLst>
                  <a:ahLst/>
                  <a:cxnLst>
                    <a:cxn ang="0">
                      <a:pos x="T0" y="T1"/>
                    </a:cxn>
                    <a:cxn ang="0">
                      <a:pos x="T2" y="T3"/>
                    </a:cxn>
                    <a:cxn ang="0">
                      <a:pos x="T4" y="T5"/>
                    </a:cxn>
                    <a:cxn ang="0">
                      <a:pos x="T6" y="T7"/>
                    </a:cxn>
                    <a:cxn ang="0">
                      <a:pos x="T8" y="T9"/>
                    </a:cxn>
                    <a:cxn ang="0">
                      <a:pos x="T10" y="T11"/>
                    </a:cxn>
                    <a:cxn ang="0">
                      <a:pos x="T12" y="T13"/>
                    </a:cxn>
                  </a:cxnLst>
                  <a:rect l="0" t="0" r="r" b="b"/>
                  <a:pathLst>
                    <a:path w="10" h="15">
                      <a:moveTo>
                        <a:pt x="0" y="1"/>
                      </a:moveTo>
                      <a:cubicBezTo>
                        <a:pt x="0" y="2"/>
                        <a:pt x="0" y="3"/>
                        <a:pt x="0" y="4"/>
                      </a:cubicBezTo>
                      <a:cubicBezTo>
                        <a:pt x="9" y="15"/>
                        <a:pt x="9" y="15"/>
                        <a:pt x="9" y="15"/>
                      </a:cubicBezTo>
                      <a:cubicBezTo>
                        <a:pt x="9" y="15"/>
                        <a:pt x="9" y="15"/>
                        <a:pt x="10" y="15"/>
                      </a:cubicBezTo>
                      <a:cubicBezTo>
                        <a:pt x="10" y="10"/>
                        <a:pt x="10" y="10"/>
                        <a:pt x="10" y="10"/>
                      </a:cubicBezTo>
                      <a:cubicBezTo>
                        <a:pt x="2" y="0"/>
                        <a:pt x="2" y="0"/>
                        <a:pt x="2" y="0"/>
                      </a:cubicBezTo>
                      <a:cubicBezTo>
                        <a:pt x="2" y="1"/>
                        <a:pt x="1" y="1"/>
                        <a:pt x="0" y="1"/>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0" name="Freeform 125"/>
                <p:cNvSpPr/>
                <p:nvPr/>
              </p:nvSpPr>
              <p:spPr bwMode="auto">
                <a:xfrm>
                  <a:off x="6372" y="733"/>
                  <a:ext cx="28" cy="22"/>
                </a:xfrm>
                <a:custGeom>
                  <a:avLst/>
                  <a:gdLst>
                    <a:gd name="T0" fmla="*/ 0 w 12"/>
                    <a:gd name="T1" fmla="*/ 9 h 9"/>
                    <a:gd name="T2" fmla="*/ 12 w 12"/>
                    <a:gd name="T3" fmla="*/ 6 h 9"/>
                    <a:gd name="T4" fmla="*/ 12 w 12"/>
                    <a:gd name="T5" fmla="*/ 5 h 9"/>
                    <a:gd name="T6" fmla="*/ 8 w 12"/>
                    <a:gd name="T7" fmla="*/ 0 h 9"/>
                    <a:gd name="T8" fmla="*/ 0 w 12"/>
                    <a:gd name="T9" fmla="*/ 9 h 9"/>
                  </a:gdLst>
                  <a:ahLst/>
                  <a:cxnLst>
                    <a:cxn ang="0">
                      <a:pos x="T0" y="T1"/>
                    </a:cxn>
                    <a:cxn ang="0">
                      <a:pos x="T2" y="T3"/>
                    </a:cxn>
                    <a:cxn ang="0">
                      <a:pos x="T4" y="T5"/>
                    </a:cxn>
                    <a:cxn ang="0">
                      <a:pos x="T6" y="T7"/>
                    </a:cxn>
                    <a:cxn ang="0">
                      <a:pos x="T8" y="T9"/>
                    </a:cxn>
                  </a:cxnLst>
                  <a:rect l="0" t="0" r="r" b="b"/>
                  <a:pathLst>
                    <a:path w="12" h="9">
                      <a:moveTo>
                        <a:pt x="0" y="9"/>
                      </a:moveTo>
                      <a:cubicBezTo>
                        <a:pt x="5" y="8"/>
                        <a:pt x="8" y="7"/>
                        <a:pt x="12" y="6"/>
                      </a:cubicBezTo>
                      <a:cubicBezTo>
                        <a:pt x="12" y="5"/>
                        <a:pt x="12" y="5"/>
                        <a:pt x="12" y="5"/>
                      </a:cubicBezTo>
                      <a:cubicBezTo>
                        <a:pt x="8" y="0"/>
                        <a:pt x="8" y="0"/>
                        <a:pt x="8" y="0"/>
                      </a:cubicBezTo>
                      <a:cubicBezTo>
                        <a:pt x="5" y="3"/>
                        <a:pt x="2" y="6"/>
                        <a:pt x="0" y="9"/>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1" name="Freeform 126"/>
                <p:cNvSpPr/>
                <p:nvPr/>
              </p:nvSpPr>
              <p:spPr bwMode="auto">
                <a:xfrm>
                  <a:off x="6384" y="1024"/>
                  <a:ext cx="16" cy="55"/>
                </a:xfrm>
                <a:custGeom>
                  <a:avLst/>
                  <a:gdLst>
                    <a:gd name="T0" fmla="*/ 0 w 7"/>
                    <a:gd name="T1" fmla="*/ 23 h 23"/>
                    <a:gd name="T2" fmla="*/ 7 w 7"/>
                    <a:gd name="T3" fmla="*/ 23 h 23"/>
                    <a:gd name="T4" fmla="*/ 7 w 7"/>
                    <a:gd name="T5" fmla="*/ 0 h 23"/>
                    <a:gd name="T6" fmla="*/ 2 w 7"/>
                    <a:gd name="T7" fmla="*/ 1 h 23"/>
                    <a:gd name="T8" fmla="*/ 0 w 7"/>
                    <a:gd name="T9" fmla="*/ 23 h 23"/>
                  </a:gdLst>
                  <a:ahLst/>
                  <a:cxnLst>
                    <a:cxn ang="0">
                      <a:pos x="T0" y="T1"/>
                    </a:cxn>
                    <a:cxn ang="0">
                      <a:pos x="T2" y="T3"/>
                    </a:cxn>
                    <a:cxn ang="0">
                      <a:pos x="T4" y="T5"/>
                    </a:cxn>
                    <a:cxn ang="0">
                      <a:pos x="T6" y="T7"/>
                    </a:cxn>
                    <a:cxn ang="0">
                      <a:pos x="T8" y="T9"/>
                    </a:cxn>
                  </a:cxnLst>
                  <a:rect l="0" t="0" r="r" b="b"/>
                  <a:pathLst>
                    <a:path w="7" h="23">
                      <a:moveTo>
                        <a:pt x="0" y="23"/>
                      </a:moveTo>
                      <a:cubicBezTo>
                        <a:pt x="3" y="23"/>
                        <a:pt x="5" y="23"/>
                        <a:pt x="7" y="23"/>
                      </a:cubicBezTo>
                      <a:cubicBezTo>
                        <a:pt x="7" y="0"/>
                        <a:pt x="7" y="0"/>
                        <a:pt x="7" y="0"/>
                      </a:cubicBezTo>
                      <a:cubicBezTo>
                        <a:pt x="5" y="0"/>
                        <a:pt x="3" y="1"/>
                        <a:pt x="2" y="1"/>
                      </a:cubicBezTo>
                      <a:lnTo>
                        <a:pt x="0" y="23"/>
                      </a:ln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2" name="Freeform 127"/>
                <p:cNvSpPr/>
                <p:nvPr/>
              </p:nvSpPr>
              <p:spPr bwMode="auto">
                <a:xfrm>
                  <a:off x="6261" y="419"/>
                  <a:ext cx="118" cy="66"/>
                </a:xfrm>
                <a:custGeom>
                  <a:avLst/>
                  <a:gdLst>
                    <a:gd name="T0" fmla="*/ 0 w 50"/>
                    <a:gd name="T1" fmla="*/ 8 h 28"/>
                    <a:gd name="T2" fmla="*/ 50 w 50"/>
                    <a:gd name="T3" fmla="*/ 28 h 28"/>
                    <a:gd name="T4" fmla="*/ 0 w 50"/>
                    <a:gd name="T5" fmla="*/ 8 h 28"/>
                  </a:gdLst>
                  <a:ahLst/>
                  <a:cxnLst>
                    <a:cxn ang="0">
                      <a:pos x="T0" y="T1"/>
                    </a:cxn>
                    <a:cxn ang="0">
                      <a:pos x="T2" y="T3"/>
                    </a:cxn>
                    <a:cxn ang="0">
                      <a:pos x="T4" y="T5"/>
                    </a:cxn>
                  </a:cxnLst>
                  <a:rect l="0" t="0" r="r" b="b"/>
                  <a:pathLst>
                    <a:path w="50" h="28">
                      <a:moveTo>
                        <a:pt x="0" y="8"/>
                      </a:moveTo>
                      <a:cubicBezTo>
                        <a:pt x="18" y="14"/>
                        <a:pt x="34" y="22"/>
                        <a:pt x="50" y="28"/>
                      </a:cubicBezTo>
                      <a:cubicBezTo>
                        <a:pt x="49" y="3"/>
                        <a:pt x="16" y="0"/>
                        <a:pt x="0" y="8"/>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3" name="Freeform 128"/>
                <p:cNvSpPr/>
                <p:nvPr/>
              </p:nvSpPr>
              <p:spPr bwMode="auto">
                <a:xfrm>
                  <a:off x="6377" y="3726"/>
                  <a:ext cx="23" cy="31"/>
                </a:xfrm>
                <a:custGeom>
                  <a:avLst/>
                  <a:gdLst>
                    <a:gd name="T0" fmla="*/ 10 w 10"/>
                    <a:gd name="T1" fmla="*/ 13 h 13"/>
                    <a:gd name="T2" fmla="*/ 10 w 10"/>
                    <a:gd name="T3" fmla="*/ 0 h 13"/>
                    <a:gd name="T4" fmla="*/ 0 w 10"/>
                    <a:gd name="T5" fmla="*/ 5 h 13"/>
                    <a:gd name="T6" fmla="*/ 10 w 10"/>
                    <a:gd name="T7" fmla="*/ 13 h 13"/>
                  </a:gdLst>
                  <a:ahLst/>
                  <a:cxnLst>
                    <a:cxn ang="0">
                      <a:pos x="T0" y="T1"/>
                    </a:cxn>
                    <a:cxn ang="0">
                      <a:pos x="T2" y="T3"/>
                    </a:cxn>
                    <a:cxn ang="0">
                      <a:pos x="T4" y="T5"/>
                    </a:cxn>
                    <a:cxn ang="0">
                      <a:pos x="T6" y="T7"/>
                    </a:cxn>
                  </a:cxnLst>
                  <a:rect l="0" t="0" r="r" b="b"/>
                  <a:pathLst>
                    <a:path w="10" h="13">
                      <a:moveTo>
                        <a:pt x="10" y="13"/>
                      </a:moveTo>
                      <a:cubicBezTo>
                        <a:pt x="10" y="0"/>
                        <a:pt x="10" y="0"/>
                        <a:pt x="10" y="0"/>
                      </a:cubicBezTo>
                      <a:cubicBezTo>
                        <a:pt x="7" y="2"/>
                        <a:pt x="4" y="4"/>
                        <a:pt x="0" y="5"/>
                      </a:cubicBezTo>
                      <a:lnTo>
                        <a:pt x="10" y="13"/>
                      </a:ln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4" name="Freeform 129"/>
                <p:cNvSpPr/>
                <p:nvPr/>
              </p:nvSpPr>
              <p:spPr bwMode="auto">
                <a:xfrm>
                  <a:off x="6310" y="492"/>
                  <a:ext cx="67" cy="38"/>
                </a:xfrm>
                <a:custGeom>
                  <a:avLst/>
                  <a:gdLst>
                    <a:gd name="T0" fmla="*/ 0 w 28"/>
                    <a:gd name="T1" fmla="*/ 16 h 16"/>
                    <a:gd name="T2" fmla="*/ 28 w 28"/>
                    <a:gd name="T3" fmla="*/ 2 h 16"/>
                    <a:gd name="T4" fmla="*/ 22 w 28"/>
                    <a:gd name="T5" fmla="*/ 0 h 16"/>
                    <a:gd name="T6" fmla="*/ 0 w 28"/>
                    <a:gd name="T7" fmla="*/ 16 h 16"/>
                  </a:gdLst>
                  <a:ahLst/>
                  <a:cxnLst>
                    <a:cxn ang="0">
                      <a:pos x="T0" y="T1"/>
                    </a:cxn>
                    <a:cxn ang="0">
                      <a:pos x="T2" y="T3"/>
                    </a:cxn>
                    <a:cxn ang="0">
                      <a:pos x="T4" y="T5"/>
                    </a:cxn>
                    <a:cxn ang="0">
                      <a:pos x="T6" y="T7"/>
                    </a:cxn>
                  </a:cxnLst>
                  <a:rect l="0" t="0" r="r" b="b"/>
                  <a:pathLst>
                    <a:path w="28" h="16">
                      <a:moveTo>
                        <a:pt x="0" y="16"/>
                      </a:moveTo>
                      <a:cubicBezTo>
                        <a:pt x="16" y="15"/>
                        <a:pt x="25" y="9"/>
                        <a:pt x="28" y="2"/>
                      </a:cubicBezTo>
                      <a:cubicBezTo>
                        <a:pt x="26" y="1"/>
                        <a:pt x="24" y="1"/>
                        <a:pt x="22" y="0"/>
                      </a:cubicBezTo>
                      <a:cubicBezTo>
                        <a:pt x="13" y="4"/>
                        <a:pt x="5" y="10"/>
                        <a:pt x="0" y="16"/>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5" name="Freeform 130"/>
                <p:cNvSpPr/>
                <p:nvPr/>
              </p:nvSpPr>
              <p:spPr bwMode="auto">
                <a:xfrm>
                  <a:off x="6370" y="811"/>
                  <a:ext cx="23" cy="31"/>
                </a:xfrm>
                <a:custGeom>
                  <a:avLst/>
                  <a:gdLst>
                    <a:gd name="T0" fmla="*/ 3 w 10"/>
                    <a:gd name="T1" fmla="*/ 0 h 13"/>
                    <a:gd name="T2" fmla="*/ 0 w 10"/>
                    <a:gd name="T3" fmla="*/ 13 h 13"/>
                    <a:gd name="T4" fmla="*/ 10 w 10"/>
                    <a:gd name="T5" fmla="*/ 9 h 13"/>
                    <a:gd name="T6" fmla="*/ 3 w 10"/>
                    <a:gd name="T7" fmla="*/ 0 h 13"/>
                  </a:gdLst>
                  <a:ahLst/>
                  <a:cxnLst>
                    <a:cxn ang="0">
                      <a:pos x="T0" y="T1"/>
                    </a:cxn>
                    <a:cxn ang="0">
                      <a:pos x="T2" y="T3"/>
                    </a:cxn>
                    <a:cxn ang="0">
                      <a:pos x="T4" y="T5"/>
                    </a:cxn>
                    <a:cxn ang="0">
                      <a:pos x="T6" y="T7"/>
                    </a:cxn>
                  </a:cxnLst>
                  <a:rect l="0" t="0" r="r" b="b"/>
                  <a:pathLst>
                    <a:path w="10" h="13">
                      <a:moveTo>
                        <a:pt x="3" y="0"/>
                      </a:moveTo>
                      <a:cubicBezTo>
                        <a:pt x="2" y="4"/>
                        <a:pt x="2" y="8"/>
                        <a:pt x="0" y="13"/>
                      </a:cubicBezTo>
                      <a:cubicBezTo>
                        <a:pt x="4" y="12"/>
                        <a:pt x="7" y="10"/>
                        <a:pt x="10" y="9"/>
                      </a:cubicBezTo>
                      <a:lnTo>
                        <a:pt x="3"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6" name="Freeform 131"/>
                <p:cNvSpPr/>
                <p:nvPr/>
              </p:nvSpPr>
              <p:spPr bwMode="auto">
                <a:xfrm>
                  <a:off x="5979" y="2950"/>
                  <a:ext cx="421" cy="144"/>
                </a:xfrm>
                <a:custGeom>
                  <a:avLst/>
                  <a:gdLst>
                    <a:gd name="T0" fmla="*/ 70 w 178"/>
                    <a:gd name="T1" fmla="*/ 38 h 61"/>
                    <a:gd name="T2" fmla="*/ 8 w 178"/>
                    <a:gd name="T3" fmla="*/ 0 h 61"/>
                    <a:gd name="T4" fmla="*/ 0 w 178"/>
                    <a:gd name="T5" fmla="*/ 9 h 61"/>
                    <a:gd name="T6" fmla="*/ 75 w 178"/>
                    <a:gd name="T7" fmla="*/ 54 h 61"/>
                    <a:gd name="T8" fmla="*/ 178 w 178"/>
                    <a:gd name="T9" fmla="*/ 29 h 61"/>
                    <a:gd name="T10" fmla="*/ 178 w 178"/>
                    <a:gd name="T11" fmla="*/ 13 h 61"/>
                    <a:gd name="T12" fmla="*/ 70 w 178"/>
                    <a:gd name="T13" fmla="*/ 38 h 61"/>
                  </a:gdLst>
                  <a:ahLst/>
                  <a:cxnLst>
                    <a:cxn ang="0">
                      <a:pos x="T0" y="T1"/>
                    </a:cxn>
                    <a:cxn ang="0">
                      <a:pos x="T2" y="T3"/>
                    </a:cxn>
                    <a:cxn ang="0">
                      <a:pos x="T4" y="T5"/>
                    </a:cxn>
                    <a:cxn ang="0">
                      <a:pos x="T6" y="T7"/>
                    </a:cxn>
                    <a:cxn ang="0">
                      <a:pos x="T8" y="T9"/>
                    </a:cxn>
                    <a:cxn ang="0">
                      <a:pos x="T10" y="T11"/>
                    </a:cxn>
                    <a:cxn ang="0">
                      <a:pos x="T12" y="T13"/>
                    </a:cxn>
                  </a:cxnLst>
                  <a:rect l="0" t="0" r="r" b="b"/>
                  <a:pathLst>
                    <a:path w="178" h="61">
                      <a:moveTo>
                        <a:pt x="70" y="38"/>
                      </a:moveTo>
                      <a:cubicBezTo>
                        <a:pt x="45" y="33"/>
                        <a:pt x="23" y="20"/>
                        <a:pt x="8" y="0"/>
                      </a:cubicBezTo>
                      <a:cubicBezTo>
                        <a:pt x="6" y="4"/>
                        <a:pt x="3" y="6"/>
                        <a:pt x="0" y="9"/>
                      </a:cubicBezTo>
                      <a:cubicBezTo>
                        <a:pt x="19" y="32"/>
                        <a:pt x="47" y="49"/>
                        <a:pt x="75" y="54"/>
                      </a:cubicBezTo>
                      <a:cubicBezTo>
                        <a:pt x="114" y="61"/>
                        <a:pt x="151" y="51"/>
                        <a:pt x="178" y="29"/>
                      </a:cubicBezTo>
                      <a:cubicBezTo>
                        <a:pt x="178" y="13"/>
                        <a:pt x="178" y="13"/>
                        <a:pt x="178" y="13"/>
                      </a:cubicBezTo>
                      <a:cubicBezTo>
                        <a:pt x="152" y="37"/>
                        <a:pt x="113" y="47"/>
                        <a:pt x="70" y="38"/>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7" name="Freeform 132"/>
                <p:cNvSpPr/>
                <p:nvPr/>
              </p:nvSpPr>
              <p:spPr bwMode="auto">
                <a:xfrm>
                  <a:off x="6294" y="2505"/>
                  <a:ext cx="106" cy="93"/>
                </a:xfrm>
                <a:custGeom>
                  <a:avLst/>
                  <a:gdLst>
                    <a:gd name="T0" fmla="*/ 0 w 45"/>
                    <a:gd name="T1" fmla="*/ 10 h 39"/>
                    <a:gd name="T2" fmla="*/ 45 w 45"/>
                    <a:gd name="T3" fmla="*/ 39 h 39"/>
                    <a:gd name="T4" fmla="*/ 45 w 45"/>
                    <a:gd name="T5" fmla="*/ 20 h 39"/>
                    <a:gd name="T6" fmla="*/ 7 w 45"/>
                    <a:gd name="T7" fmla="*/ 0 h 39"/>
                    <a:gd name="T8" fmla="*/ 0 w 45"/>
                    <a:gd name="T9" fmla="*/ 10 h 39"/>
                  </a:gdLst>
                  <a:ahLst/>
                  <a:cxnLst>
                    <a:cxn ang="0">
                      <a:pos x="T0" y="T1"/>
                    </a:cxn>
                    <a:cxn ang="0">
                      <a:pos x="T2" y="T3"/>
                    </a:cxn>
                    <a:cxn ang="0">
                      <a:pos x="T4" y="T5"/>
                    </a:cxn>
                    <a:cxn ang="0">
                      <a:pos x="T6" y="T7"/>
                    </a:cxn>
                    <a:cxn ang="0">
                      <a:pos x="T8" y="T9"/>
                    </a:cxn>
                  </a:cxnLst>
                  <a:rect l="0" t="0" r="r" b="b"/>
                  <a:pathLst>
                    <a:path w="45" h="39">
                      <a:moveTo>
                        <a:pt x="0" y="10"/>
                      </a:moveTo>
                      <a:cubicBezTo>
                        <a:pt x="18" y="16"/>
                        <a:pt x="33" y="27"/>
                        <a:pt x="45" y="39"/>
                      </a:cubicBezTo>
                      <a:cubicBezTo>
                        <a:pt x="45" y="20"/>
                        <a:pt x="45" y="20"/>
                        <a:pt x="45" y="20"/>
                      </a:cubicBezTo>
                      <a:cubicBezTo>
                        <a:pt x="34" y="12"/>
                        <a:pt x="22" y="5"/>
                        <a:pt x="7" y="0"/>
                      </a:cubicBezTo>
                      <a:cubicBezTo>
                        <a:pt x="5" y="3"/>
                        <a:pt x="2" y="7"/>
                        <a:pt x="0" y="10"/>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8" name="Freeform 133"/>
                <p:cNvSpPr/>
                <p:nvPr/>
              </p:nvSpPr>
              <p:spPr bwMode="auto">
                <a:xfrm>
                  <a:off x="6225" y="1218"/>
                  <a:ext cx="175" cy="201"/>
                </a:xfrm>
                <a:custGeom>
                  <a:avLst/>
                  <a:gdLst>
                    <a:gd name="T0" fmla="*/ 19 w 74"/>
                    <a:gd name="T1" fmla="*/ 13 h 85"/>
                    <a:gd name="T2" fmla="*/ 4 w 74"/>
                    <a:gd name="T3" fmla="*/ 57 h 85"/>
                    <a:gd name="T4" fmla="*/ 54 w 74"/>
                    <a:gd name="T5" fmla="*/ 85 h 85"/>
                    <a:gd name="T6" fmla="*/ 58 w 74"/>
                    <a:gd name="T7" fmla="*/ 45 h 85"/>
                    <a:gd name="T8" fmla="*/ 74 w 74"/>
                    <a:gd name="T9" fmla="*/ 69 h 85"/>
                    <a:gd name="T10" fmla="*/ 74 w 74"/>
                    <a:gd name="T11" fmla="*/ 20 h 85"/>
                    <a:gd name="T12" fmla="*/ 19 w 74"/>
                    <a:gd name="T13" fmla="*/ 13 h 85"/>
                  </a:gdLst>
                  <a:ahLst/>
                  <a:cxnLst>
                    <a:cxn ang="0">
                      <a:pos x="T0" y="T1"/>
                    </a:cxn>
                    <a:cxn ang="0">
                      <a:pos x="T2" y="T3"/>
                    </a:cxn>
                    <a:cxn ang="0">
                      <a:pos x="T4" y="T5"/>
                    </a:cxn>
                    <a:cxn ang="0">
                      <a:pos x="T6" y="T7"/>
                    </a:cxn>
                    <a:cxn ang="0">
                      <a:pos x="T8" y="T9"/>
                    </a:cxn>
                    <a:cxn ang="0">
                      <a:pos x="T10" y="T11"/>
                    </a:cxn>
                    <a:cxn ang="0">
                      <a:pos x="T12" y="T13"/>
                    </a:cxn>
                  </a:cxnLst>
                  <a:rect l="0" t="0" r="r" b="b"/>
                  <a:pathLst>
                    <a:path w="74" h="85">
                      <a:moveTo>
                        <a:pt x="19" y="13"/>
                      </a:moveTo>
                      <a:cubicBezTo>
                        <a:pt x="5" y="23"/>
                        <a:pt x="0" y="41"/>
                        <a:pt x="4" y="57"/>
                      </a:cubicBezTo>
                      <a:cubicBezTo>
                        <a:pt x="54" y="85"/>
                        <a:pt x="54" y="85"/>
                        <a:pt x="54" y="85"/>
                      </a:cubicBezTo>
                      <a:cubicBezTo>
                        <a:pt x="58" y="45"/>
                        <a:pt x="58" y="45"/>
                        <a:pt x="58" y="45"/>
                      </a:cubicBezTo>
                      <a:cubicBezTo>
                        <a:pt x="74" y="69"/>
                        <a:pt x="74" y="69"/>
                        <a:pt x="74" y="69"/>
                      </a:cubicBezTo>
                      <a:cubicBezTo>
                        <a:pt x="74" y="20"/>
                        <a:pt x="74" y="20"/>
                        <a:pt x="74" y="20"/>
                      </a:cubicBezTo>
                      <a:cubicBezTo>
                        <a:pt x="59" y="4"/>
                        <a:pt x="36" y="0"/>
                        <a:pt x="19" y="13"/>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9" name="Freeform 134"/>
                <p:cNvSpPr/>
                <p:nvPr/>
              </p:nvSpPr>
              <p:spPr bwMode="auto">
                <a:xfrm>
                  <a:off x="6386" y="1145"/>
                  <a:ext cx="14" cy="57"/>
                </a:xfrm>
                <a:custGeom>
                  <a:avLst/>
                  <a:gdLst>
                    <a:gd name="T0" fmla="*/ 0 w 6"/>
                    <a:gd name="T1" fmla="*/ 0 h 24"/>
                    <a:gd name="T2" fmla="*/ 2 w 6"/>
                    <a:gd name="T3" fmla="*/ 22 h 24"/>
                    <a:gd name="T4" fmla="*/ 6 w 6"/>
                    <a:gd name="T5" fmla="*/ 24 h 24"/>
                    <a:gd name="T6" fmla="*/ 6 w 6"/>
                    <a:gd name="T7" fmla="*/ 12 h 24"/>
                    <a:gd name="T8" fmla="*/ 5 w 6"/>
                    <a:gd name="T9" fmla="*/ 1 h 24"/>
                    <a:gd name="T10" fmla="*/ 0 w 6"/>
                    <a:gd name="T11" fmla="*/ 0 h 24"/>
                  </a:gdLst>
                  <a:ahLst/>
                  <a:cxnLst>
                    <a:cxn ang="0">
                      <a:pos x="T0" y="T1"/>
                    </a:cxn>
                    <a:cxn ang="0">
                      <a:pos x="T2" y="T3"/>
                    </a:cxn>
                    <a:cxn ang="0">
                      <a:pos x="T4" y="T5"/>
                    </a:cxn>
                    <a:cxn ang="0">
                      <a:pos x="T6" y="T7"/>
                    </a:cxn>
                    <a:cxn ang="0">
                      <a:pos x="T8" y="T9"/>
                    </a:cxn>
                    <a:cxn ang="0">
                      <a:pos x="T10" y="T11"/>
                    </a:cxn>
                  </a:cxnLst>
                  <a:rect l="0" t="0" r="r" b="b"/>
                  <a:pathLst>
                    <a:path w="6" h="24">
                      <a:moveTo>
                        <a:pt x="0" y="0"/>
                      </a:moveTo>
                      <a:cubicBezTo>
                        <a:pt x="2" y="22"/>
                        <a:pt x="2" y="22"/>
                        <a:pt x="2" y="22"/>
                      </a:cubicBezTo>
                      <a:cubicBezTo>
                        <a:pt x="3" y="23"/>
                        <a:pt x="4" y="23"/>
                        <a:pt x="6" y="24"/>
                      </a:cubicBezTo>
                      <a:cubicBezTo>
                        <a:pt x="6" y="12"/>
                        <a:pt x="6" y="12"/>
                        <a:pt x="6" y="12"/>
                      </a:cubicBezTo>
                      <a:cubicBezTo>
                        <a:pt x="5" y="1"/>
                        <a:pt x="5" y="1"/>
                        <a:pt x="5" y="1"/>
                      </a:cubicBezTo>
                      <a:cubicBezTo>
                        <a:pt x="3" y="1"/>
                        <a:pt x="2" y="0"/>
                        <a:pt x="0" y="0"/>
                      </a:cubicBez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0" name="Freeform 135"/>
                <p:cNvSpPr/>
                <p:nvPr/>
              </p:nvSpPr>
              <p:spPr bwMode="auto">
                <a:xfrm>
                  <a:off x="6322" y="648"/>
                  <a:ext cx="76" cy="62"/>
                </a:xfrm>
                <a:custGeom>
                  <a:avLst/>
                  <a:gdLst>
                    <a:gd name="T0" fmla="*/ 32 w 32"/>
                    <a:gd name="T1" fmla="*/ 3 h 26"/>
                    <a:gd name="T2" fmla="*/ 16 w 32"/>
                    <a:gd name="T3" fmla="*/ 0 h 26"/>
                    <a:gd name="T4" fmla="*/ 0 w 32"/>
                    <a:gd name="T5" fmla="*/ 18 h 26"/>
                    <a:gd name="T6" fmla="*/ 9 w 32"/>
                    <a:gd name="T7" fmla="*/ 26 h 26"/>
                    <a:gd name="T8" fmla="*/ 32 w 32"/>
                    <a:gd name="T9" fmla="*/ 3 h 26"/>
                  </a:gdLst>
                  <a:ahLst/>
                  <a:cxnLst>
                    <a:cxn ang="0">
                      <a:pos x="T0" y="T1"/>
                    </a:cxn>
                    <a:cxn ang="0">
                      <a:pos x="T2" y="T3"/>
                    </a:cxn>
                    <a:cxn ang="0">
                      <a:pos x="T4" y="T5"/>
                    </a:cxn>
                    <a:cxn ang="0">
                      <a:pos x="T6" y="T7"/>
                    </a:cxn>
                    <a:cxn ang="0">
                      <a:pos x="T8" y="T9"/>
                    </a:cxn>
                  </a:cxnLst>
                  <a:rect l="0" t="0" r="r" b="b"/>
                  <a:pathLst>
                    <a:path w="32" h="26">
                      <a:moveTo>
                        <a:pt x="32" y="3"/>
                      </a:moveTo>
                      <a:cubicBezTo>
                        <a:pt x="27" y="1"/>
                        <a:pt x="22" y="0"/>
                        <a:pt x="16" y="0"/>
                      </a:cubicBezTo>
                      <a:cubicBezTo>
                        <a:pt x="10" y="5"/>
                        <a:pt x="4" y="12"/>
                        <a:pt x="0" y="18"/>
                      </a:cubicBezTo>
                      <a:cubicBezTo>
                        <a:pt x="3" y="20"/>
                        <a:pt x="6" y="23"/>
                        <a:pt x="9" y="26"/>
                      </a:cubicBezTo>
                      <a:cubicBezTo>
                        <a:pt x="16" y="18"/>
                        <a:pt x="24" y="10"/>
                        <a:pt x="32" y="3"/>
                      </a:cubicBez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1" name="Freeform 136"/>
                <p:cNvSpPr/>
                <p:nvPr/>
              </p:nvSpPr>
              <p:spPr bwMode="auto">
                <a:xfrm>
                  <a:off x="6303" y="133"/>
                  <a:ext cx="36" cy="68"/>
                </a:xfrm>
                <a:custGeom>
                  <a:avLst/>
                  <a:gdLst>
                    <a:gd name="T0" fmla="*/ 15 w 15"/>
                    <a:gd name="T1" fmla="*/ 27 h 29"/>
                    <a:gd name="T2" fmla="*/ 7 w 15"/>
                    <a:gd name="T3" fmla="*/ 0 h 29"/>
                    <a:gd name="T4" fmla="*/ 0 w 15"/>
                    <a:gd name="T5" fmla="*/ 2 h 29"/>
                    <a:gd name="T6" fmla="*/ 5 w 15"/>
                    <a:gd name="T7" fmla="*/ 29 h 29"/>
                    <a:gd name="T8" fmla="*/ 15 w 15"/>
                    <a:gd name="T9" fmla="*/ 27 h 29"/>
                  </a:gdLst>
                  <a:ahLst/>
                  <a:cxnLst>
                    <a:cxn ang="0">
                      <a:pos x="T0" y="T1"/>
                    </a:cxn>
                    <a:cxn ang="0">
                      <a:pos x="T2" y="T3"/>
                    </a:cxn>
                    <a:cxn ang="0">
                      <a:pos x="T4" y="T5"/>
                    </a:cxn>
                    <a:cxn ang="0">
                      <a:pos x="T6" y="T7"/>
                    </a:cxn>
                    <a:cxn ang="0">
                      <a:pos x="T8" y="T9"/>
                    </a:cxn>
                  </a:cxnLst>
                  <a:rect l="0" t="0" r="r" b="b"/>
                  <a:pathLst>
                    <a:path w="15" h="29">
                      <a:moveTo>
                        <a:pt x="15" y="27"/>
                      </a:moveTo>
                      <a:cubicBezTo>
                        <a:pt x="7" y="0"/>
                        <a:pt x="7" y="0"/>
                        <a:pt x="7" y="0"/>
                      </a:cubicBezTo>
                      <a:cubicBezTo>
                        <a:pt x="5" y="1"/>
                        <a:pt x="2" y="1"/>
                        <a:pt x="0" y="2"/>
                      </a:cubicBezTo>
                      <a:cubicBezTo>
                        <a:pt x="5" y="29"/>
                        <a:pt x="5" y="29"/>
                        <a:pt x="5" y="29"/>
                      </a:cubicBezTo>
                      <a:cubicBezTo>
                        <a:pt x="8" y="29"/>
                        <a:pt x="12" y="28"/>
                        <a:pt x="15" y="27"/>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2" name="Freeform 137"/>
                <p:cNvSpPr/>
                <p:nvPr/>
              </p:nvSpPr>
              <p:spPr bwMode="auto">
                <a:xfrm>
                  <a:off x="6370" y="2198"/>
                  <a:ext cx="30" cy="45"/>
                </a:xfrm>
                <a:custGeom>
                  <a:avLst/>
                  <a:gdLst>
                    <a:gd name="T0" fmla="*/ 13 w 13"/>
                    <a:gd name="T1" fmla="*/ 19 h 19"/>
                    <a:gd name="T2" fmla="*/ 13 w 13"/>
                    <a:gd name="T3" fmla="*/ 0 h 19"/>
                    <a:gd name="T4" fmla="*/ 0 w 13"/>
                    <a:gd name="T5" fmla="*/ 3 h 19"/>
                    <a:gd name="T6" fmla="*/ 13 w 13"/>
                    <a:gd name="T7" fmla="*/ 19 h 19"/>
                  </a:gdLst>
                  <a:ahLst/>
                  <a:cxnLst>
                    <a:cxn ang="0">
                      <a:pos x="T0" y="T1"/>
                    </a:cxn>
                    <a:cxn ang="0">
                      <a:pos x="T2" y="T3"/>
                    </a:cxn>
                    <a:cxn ang="0">
                      <a:pos x="T4" y="T5"/>
                    </a:cxn>
                    <a:cxn ang="0">
                      <a:pos x="T6" y="T7"/>
                    </a:cxn>
                  </a:cxnLst>
                  <a:rect l="0" t="0" r="r" b="b"/>
                  <a:pathLst>
                    <a:path w="13" h="19">
                      <a:moveTo>
                        <a:pt x="13" y="19"/>
                      </a:moveTo>
                      <a:cubicBezTo>
                        <a:pt x="13" y="0"/>
                        <a:pt x="13" y="0"/>
                        <a:pt x="13" y="0"/>
                      </a:cubicBezTo>
                      <a:cubicBezTo>
                        <a:pt x="0" y="3"/>
                        <a:pt x="0" y="3"/>
                        <a:pt x="0" y="3"/>
                      </a:cubicBezTo>
                      <a:cubicBezTo>
                        <a:pt x="5" y="8"/>
                        <a:pt x="9" y="13"/>
                        <a:pt x="13" y="19"/>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3" name="Freeform 138"/>
                <p:cNvSpPr/>
                <p:nvPr/>
              </p:nvSpPr>
              <p:spPr bwMode="auto">
                <a:xfrm>
                  <a:off x="6355" y="1027"/>
                  <a:ext cx="26" cy="54"/>
                </a:xfrm>
                <a:custGeom>
                  <a:avLst/>
                  <a:gdLst>
                    <a:gd name="T0" fmla="*/ 10 w 11"/>
                    <a:gd name="T1" fmla="*/ 22 h 23"/>
                    <a:gd name="T2" fmla="*/ 11 w 11"/>
                    <a:gd name="T3" fmla="*/ 0 h 23"/>
                    <a:gd name="T4" fmla="*/ 0 w 11"/>
                    <a:gd name="T5" fmla="*/ 4 h 23"/>
                    <a:gd name="T6" fmla="*/ 3 w 11"/>
                    <a:gd name="T7" fmla="*/ 23 h 23"/>
                    <a:gd name="T8" fmla="*/ 10 w 11"/>
                    <a:gd name="T9" fmla="*/ 22 h 23"/>
                  </a:gdLst>
                  <a:ahLst/>
                  <a:cxnLst>
                    <a:cxn ang="0">
                      <a:pos x="T0" y="T1"/>
                    </a:cxn>
                    <a:cxn ang="0">
                      <a:pos x="T2" y="T3"/>
                    </a:cxn>
                    <a:cxn ang="0">
                      <a:pos x="T4" y="T5"/>
                    </a:cxn>
                    <a:cxn ang="0">
                      <a:pos x="T6" y="T7"/>
                    </a:cxn>
                    <a:cxn ang="0">
                      <a:pos x="T8" y="T9"/>
                    </a:cxn>
                  </a:cxnLst>
                  <a:rect l="0" t="0" r="r" b="b"/>
                  <a:pathLst>
                    <a:path w="11" h="23">
                      <a:moveTo>
                        <a:pt x="10" y="22"/>
                      </a:moveTo>
                      <a:cubicBezTo>
                        <a:pt x="11" y="0"/>
                        <a:pt x="11" y="0"/>
                        <a:pt x="11" y="0"/>
                      </a:cubicBezTo>
                      <a:cubicBezTo>
                        <a:pt x="7" y="1"/>
                        <a:pt x="4" y="2"/>
                        <a:pt x="0" y="4"/>
                      </a:cubicBezTo>
                      <a:cubicBezTo>
                        <a:pt x="2" y="10"/>
                        <a:pt x="2" y="17"/>
                        <a:pt x="3" y="23"/>
                      </a:cubicBezTo>
                      <a:cubicBezTo>
                        <a:pt x="5" y="23"/>
                        <a:pt x="7" y="22"/>
                        <a:pt x="10" y="22"/>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4" name="Freeform 139"/>
                <p:cNvSpPr/>
                <p:nvPr/>
              </p:nvSpPr>
              <p:spPr bwMode="auto">
                <a:xfrm>
                  <a:off x="6221" y="3210"/>
                  <a:ext cx="179" cy="133"/>
                </a:xfrm>
                <a:custGeom>
                  <a:avLst/>
                  <a:gdLst>
                    <a:gd name="T0" fmla="*/ 1 w 76"/>
                    <a:gd name="T1" fmla="*/ 13 h 56"/>
                    <a:gd name="T2" fmla="*/ 76 w 76"/>
                    <a:gd name="T3" fmla="*/ 56 h 56"/>
                    <a:gd name="T4" fmla="*/ 76 w 76"/>
                    <a:gd name="T5" fmla="*/ 44 h 56"/>
                    <a:gd name="T6" fmla="*/ 0 w 76"/>
                    <a:gd name="T7" fmla="*/ 0 h 56"/>
                    <a:gd name="T8" fmla="*/ 1 w 76"/>
                    <a:gd name="T9" fmla="*/ 13 h 56"/>
                  </a:gdLst>
                  <a:ahLst/>
                  <a:cxnLst>
                    <a:cxn ang="0">
                      <a:pos x="T0" y="T1"/>
                    </a:cxn>
                    <a:cxn ang="0">
                      <a:pos x="T2" y="T3"/>
                    </a:cxn>
                    <a:cxn ang="0">
                      <a:pos x="T4" y="T5"/>
                    </a:cxn>
                    <a:cxn ang="0">
                      <a:pos x="T6" y="T7"/>
                    </a:cxn>
                    <a:cxn ang="0">
                      <a:pos x="T8" y="T9"/>
                    </a:cxn>
                  </a:cxnLst>
                  <a:rect l="0" t="0" r="r" b="b"/>
                  <a:pathLst>
                    <a:path w="76" h="56">
                      <a:moveTo>
                        <a:pt x="1" y="13"/>
                      </a:moveTo>
                      <a:cubicBezTo>
                        <a:pt x="25" y="27"/>
                        <a:pt x="52" y="42"/>
                        <a:pt x="76" y="56"/>
                      </a:cubicBezTo>
                      <a:cubicBezTo>
                        <a:pt x="76" y="44"/>
                        <a:pt x="76" y="44"/>
                        <a:pt x="76" y="44"/>
                      </a:cubicBezTo>
                      <a:cubicBezTo>
                        <a:pt x="53" y="31"/>
                        <a:pt x="25" y="15"/>
                        <a:pt x="0" y="0"/>
                      </a:cubicBezTo>
                      <a:lnTo>
                        <a:pt x="1" y="13"/>
                      </a:lnTo>
                      <a:close/>
                    </a:path>
                  </a:pathLst>
                </a:custGeom>
                <a:solidFill>
                  <a:srgbClr val="CEB9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5" name="Freeform 140"/>
                <p:cNvSpPr/>
                <p:nvPr/>
              </p:nvSpPr>
              <p:spPr bwMode="auto">
                <a:xfrm>
                  <a:off x="6370" y="2106"/>
                  <a:ext cx="30" cy="92"/>
                </a:xfrm>
                <a:custGeom>
                  <a:avLst/>
                  <a:gdLst>
                    <a:gd name="T0" fmla="*/ 0 w 13"/>
                    <a:gd name="T1" fmla="*/ 39 h 39"/>
                    <a:gd name="T2" fmla="*/ 13 w 13"/>
                    <a:gd name="T3" fmla="*/ 35 h 39"/>
                    <a:gd name="T4" fmla="*/ 13 w 13"/>
                    <a:gd name="T5" fmla="*/ 9 h 39"/>
                    <a:gd name="T6" fmla="*/ 2 w 13"/>
                    <a:gd name="T7" fmla="*/ 0 h 39"/>
                    <a:gd name="T8" fmla="*/ 0 w 13"/>
                    <a:gd name="T9" fmla="*/ 39 h 39"/>
                  </a:gdLst>
                  <a:ahLst/>
                  <a:cxnLst>
                    <a:cxn ang="0">
                      <a:pos x="T0" y="T1"/>
                    </a:cxn>
                    <a:cxn ang="0">
                      <a:pos x="T2" y="T3"/>
                    </a:cxn>
                    <a:cxn ang="0">
                      <a:pos x="T4" y="T5"/>
                    </a:cxn>
                    <a:cxn ang="0">
                      <a:pos x="T6" y="T7"/>
                    </a:cxn>
                    <a:cxn ang="0">
                      <a:pos x="T8" y="T9"/>
                    </a:cxn>
                  </a:cxnLst>
                  <a:rect l="0" t="0" r="r" b="b"/>
                  <a:pathLst>
                    <a:path w="13" h="39">
                      <a:moveTo>
                        <a:pt x="0" y="39"/>
                      </a:moveTo>
                      <a:cubicBezTo>
                        <a:pt x="13" y="35"/>
                        <a:pt x="13" y="35"/>
                        <a:pt x="13" y="35"/>
                      </a:cubicBezTo>
                      <a:cubicBezTo>
                        <a:pt x="13" y="9"/>
                        <a:pt x="13" y="9"/>
                        <a:pt x="13" y="9"/>
                      </a:cubicBezTo>
                      <a:cubicBezTo>
                        <a:pt x="9" y="6"/>
                        <a:pt x="5" y="3"/>
                        <a:pt x="2" y="0"/>
                      </a:cubicBezTo>
                      <a:lnTo>
                        <a:pt x="0" y="39"/>
                      </a:ln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6" name="Freeform 141"/>
                <p:cNvSpPr/>
                <p:nvPr/>
              </p:nvSpPr>
              <p:spPr bwMode="auto">
                <a:xfrm>
                  <a:off x="6372" y="1143"/>
                  <a:ext cx="14" cy="52"/>
                </a:xfrm>
                <a:custGeom>
                  <a:avLst/>
                  <a:gdLst>
                    <a:gd name="T0" fmla="*/ 6 w 6"/>
                    <a:gd name="T1" fmla="*/ 22 h 22"/>
                    <a:gd name="T2" fmla="*/ 4 w 6"/>
                    <a:gd name="T3" fmla="*/ 0 h 22"/>
                    <a:gd name="T4" fmla="*/ 0 w 6"/>
                    <a:gd name="T5" fmla="*/ 0 h 22"/>
                    <a:gd name="T6" fmla="*/ 2 w 6"/>
                    <a:gd name="T7" fmla="*/ 20 h 22"/>
                    <a:gd name="T8" fmla="*/ 6 w 6"/>
                    <a:gd name="T9" fmla="*/ 22 h 22"/>
                  </a:gdLst>
                  <a:ahLst/>
                  <a:cxnLst>
                    <a:cxn ang="0">
                      <a:pos x="T0" y="T1"/>
                    </a:cxn>
                    <a:cxn ang="0">
                      <a:pos x="T2" y="T3"/>
                    </a:cxn>
                    <a:cxn ang="0">
                      <a:pos x="T4" y="T5"/>
                    </a:cxn>
                    <a:cxn ang="0">
                      <a:pos x="T6" y="T7"/>
                    </a:cxn>
                    <a:cxn ang="0">
                      <a:pos x="T8" y="T9"/>
                    </a:cxn>
                  </a:cxnLst>
                  <a:rect l="0" t="0" r="r" b="b"/>
                  <a:pathLst>
                    <a:path w="6" h="22">
                      <a:moveTo>
                        <a:pt x="6" y="22"/>
                      </a:moveTo>
                      <a:cubicBezTo>
                        <a:pt x="4" y="0"/>
                        <a:pt x="4" y="0"/>
                        <a:pt x="4" y="0"/>
                      </a:cubicBezTo>
                      <a:cubicBezTo>
                        <a:pt x="3" y="0"/>
                        <a:pt x="2" y="0"/>
                        <a:pt x="0" y="0"/>
                      </a:cubicBezTo>
                      <a:cubicBezTo>
                        <a:pt x="2" y="20"/>
                        <a:pt x="2" y="20"/>
                        <a:pt x="2" y="20"/>
                      </a:cubicBezTo>
                      <a:cubicBezTo>
                        <a:pt x="3" y="21"/>
                        <a:pt x="5" y="21"/>
                        <a:pt x="6" y="22"/>
                      </a:cubicBez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7" name="Freeform 142"/>
                <p:cNvSpPr/>
                <p:nvPr/>
              </p:nvSpPr>
              <p:spPr bwMode="auto">
                <a:xfrm>
                  <a:off x="6273" y="688"/>
                  <a:ext cx="85" cy="71"/>
                </a:xfrm>
                <a:custGeom>
                  <a:avLst/>
                  <a:gdLst>
                    <a:gd name="T0" fmla="*/ 36 w 36"/>
                    <a:gd name="T1" fmla="*/ 29 h 30"/>
                    <a:gd name="T2" fmla="*/ 8 w 36"/>
                    <a:gd name="T3" fmla="*/ 0 h 30"/>
                    <a:gd name="T4" fmla="*/ 0 w 36"/>
                    <a:gd name="T5" fmla="*/ 24 h 30"/>
                    <a:gd name="T6" fmla="*/ 36 w 36"/>
                    <a:gd name="T7" fmla="*/ 29 h 30"/>
                  </a:gdLst>
                  <a:ahLst/>
                  <a:cxnLst>
                    <a:cxn ang="0">
                      <a:pos x="T0" y="T1"/>
                    </a:cxn>
                    <a:cxn ang="0">
                      <a:pos x="T2" y="T3"/>
                    </a:cxn>
                    <a:cxn ang="0">
                      <a:pos x="T4" y="T5"/>
                    </a:cxn>
                    <a:cxn ang="0">
                      <a:pos x="T6" y="T7"/>
                    </a:cxn>
                  </a:cxnLst>
                  <a:rect l="0" t="0" r="r" b="b"/>
                  <a:pathLst>
                    <a:path w="36" h="30">
                      <a:moveTo>
                        <a:pt x="36" y="29"/>
                      </a:moveTo>
                      <a:cubicBezTo>
                        <a:pt x="31" y="16"/>
                        <a:pt x="21" y="6"/>
                        <a:pt x="8" y="0"/>
                      </a:cubicBezTo>
                      <a:cubicBezTo>
                        <a:pt x="3" y="7"/>
                        <a:pt x="0" y="15"/>
                        <a:pt x="0" y="24"/>
                      </a:cubicBezTo>
                      <a:cubicBezTo>
                        <a:pt x="7" y="28"/>
                        <a:pt x="23" y="30"/>
                        <a:pt x="36" y="29"/>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8" name="Freeform 143"/>
                <p:cNvSpPr/>
                <p:nvPr/>
              </p:nvSpPr>
              <p:spPr bwMode="auto">
                <a:xfrm>
                  <a:off x="6351" y="1587"/>
                  <a:ext cx="49" cy="135"/>
                </a:xfrm>
                <a:custGeom>
                  <a:avLst/>
                  <a:gdLst>
                    <a:gd name="T0" fmla="*/ 11 w 21"/>
                    <a:gd name="T1" fmla="*/ 12 h 57"/>
                    <a:gd name="T2" fmla="*/ 12 w 21"/>
                    <a:gd name="T3" fmla="*/ 51 h 57"/>
                    <a:gd name="T4" fmla="*/ 21 w 21"/>
                    <a:gd name="T5" fmla="*/ 57 h 57"/>
                    <a:gd name="T6" fmla="*/ 21 w 21"/>
                    <a:gd name="T7" fmla="*/ 0 h 57"/>
                    <a:gd name="T8" fmla="*/ 0 w 21"/>
                    <a:gd name="T9" fmla="*/ 5 h 57"/>
                    <a:gd name="T10" fmla="*/ 11 w 21"/>
                    <a:gd name="T11" fmla="*/ 12 h 57"/>
                  </a:gdLst>
                  <a:ahLst/>
                  <a:cxnLst>
                    <a:cxn ang="0">
                      <a:pos x="T0" y="T1"/>
                    </a:cxn>
                    <a:cxn ang="0">
                      <a:pos x="T2" y="T3"/>
                    </a:cxn>
                    <a:cxn ang="0">
                      <a:pos x="T4" y="T5"/>
                    </a:cxn>
                    <a:cxn ang="0">
                      <a:pos x="T6" y="T7"/>
                    </a:cxn>
                    <a:cxn ang="0">
                      <a:pos x="T8" y="T9"/>
                    </a:cxn>
                    <a:cxn ang="0">
                      <a:pos x="T10" y="T11"/>
                    </a:cxn>
                  </a:cxnLst>
                  <a:rect l="0" t="0" r="r" b="b"/>
                  <a:pathLst>
                    <a:path w="21" h="57">
                      <a:moveTo>
                        <a:pt x="11" y="12"/>
                      </a:moveTo>
                      <a:cubicBezTo>
                        <a:pt x="14" y="20"/>
                        <a:pt x="7" y="42"/>
                        <a:pt x="12" y="51"/>
                      </a:cubicBezTo>
                      <a:cubicBezTo>
                        <a:pt x="15" y="55"/>
                        <a:pt x="18" y="57"/>
                        <a:pt x="21" y="57"/>
                      </a:cubicBezTo>
                      <a:cubicBezTo>
                        <a:pt x="21" y="0"/>
                        <a:pt x="21" y="0"/>
                        <a:pt x="21" y="0"/>
                      </a:cubicBezTo>
                      <a:cubicBezTo>
                        <a:pt x="14" y="1"/>
                        <a:pt x="7" y="3"/>
                        <a:pt x="0" y="5"/>
                      </a:cubicBezTo>
                      <a:cubicBezTo>
                        <a:pt x="5" y="8"/>
                        <a:pt x="9" y="10"/>
                        <a:pt x="11" y="12"/>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9" name="Freeform 144"/>
                <p:cNvSpPr/>
                <p:nvPr/>
              </p:nvSpPr>
              <p:spPr bwMode="auto">
                <a:xfrm>
                  <a:off x="6303" y="800"/>
                  <a:ext cx="62" cy="66"/>
                </a:xfrm>
                <a:custGeom>
                  <a:avLst/>
                  <a:gdLst>
                    <a:gd name="T0" fmla="*/ 26 w 26"/>
                    <a:gd name="T1" fmla="*/ 0 h 28"/>
                    <a:gd name="T2" fmla="*/ 0 w 26"/>
                    <a:gd name="T3" fmla="*/ 1 h 28"/>
                    <a:gd name="T4" fmla="*/ 0 w 26"/>
                    <a:gd name="T5" fmla="*/ 23 h 28"/>
                    <a:gd name="T6" fmla="*/ 2 w 26"/>
                    <a:gd name="T7" fmla="*/ 28 h 28"/>
                    <a:gd name="T8" fmla="*/ 23 w 26"/>
                    <a:gd name="T9" fmla="*/ 20 h 28"/>
                    <a:gd name="T10" fmla="*/ 26 w 26"/>
                    <a:gd name="T11" fmla="*/ 0 h 28"/>
                  </a:gdLst>
                  <a:ahLst/>
                  <a:cxnLst>
                    <a:cxn ang="0">
                      <a:pos x="T0" y="T1"/>
                    </a:cxn>
                    <a:cxn ang="0">
                      <a:pos x="T2" y="T3"/>
                    </a:cxn>
                    <a:cxn ang="0">
                      <a:pos x="T4" y="T5"/>
                    </a:cxn>
                    <a:cxn ang="0">
                      <a:pos x="T6" y="T7"/>
                    </a:cxn>
                    <a:cxn ang="0">
                      <a:pos x="T8" y="T9"/>
                    </a:cxn>
                    <a:cxn ang="0">
                      <a:pos x="T10" y="T11"/>
                    </a:cxn>
                  </a:cxnLst>
                  <a:rect l="0" t="0" r="r" b="b"/>
                  <a:pathLst>
                    <a:path w="26" h="28">
                      <a:moveTo>
                        <a:pt x="26" y="0"/>
                      </a:moveTo>
                      <a:cubicBezTo>
                        <a:pt x="17" y="1"/>
                        <a:pt x="8" y="1"/>
                        <a:pt x="0" y="1"/>
                      </a:cubicBezTo>
                      <a:cubicBezTo>
                        <a:pt x="2" y="7"/>
                        <a:pt x="2" y="15"/>
                        <a:pt x="0" y="23"/>
                      </a:cubicBezTo>
                      <a:cubicBezTo>
                        <a:pt x="1" y="24"/>
                        <a:pt x="1" y="26"/>
                        <a:pt x="2" y="28"/>
                      </a:cubicBezTo>
                      <a:cubicBezTo>
                        <a:pt x="9" y="26"/>
                        <a:pt x="16" y="23"/>
                        <a:pt x="23" y="20"/>
                      </a:cubicBezTo>
                      <a:cubicBezTo>
                        <a:pt x="25" y="13"/>
                        <a:pt x="26" y="6"/>
                        <a:pt x="26"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0" name="Freeform 145"/>
                <p:cNvSpPr/>
                <p:nvPr/>
              </p:nvSpPr>
              <p:spPr bwMode="auto">
                <a:xfrm>
                  <a:off x="6358" y="1143"/>
                  <a:ext cx="14" cy="45"/>
                </a:xfrm>
                <a:custGeom>
                  <a:avLst/>
                  <a:gdLst>
                    <a:gd name="T0" fmla="*/ 2 w 6"/>
                    <a:gd name="T1" fmla="*/ 18 h 19"/>
                    <a:gd name="T2" fmla="*/ 6 w 6"/>
                    <a:gd name="T3" fmla="*/ 19 h 19"/>
                    <a:gd name="T4" fmla="*/ 4 w 6"/>
                    <a:gd name="T5" fmla="*/ 0 h 19"/>
                    <a:gd name="T6" fmla="*/ 0 w 6"/>
                    <a:gd name="T7" fmla="*/ 0 h 19"/>
                    <a:gd name="T8" fmla="*/ 2 w 6"/>
                    <a:gd name="T9" fmla="*/ 18 h 19"/>
                  </a:gdLst>
                  <a:ahLst/>
                  <a:cxnLst>
                    <a:cxn ang="0">
                      <a:pos x="T0" y="T1"/>
                    </a:cxn>
                    <a:cxn ang="0">
                      <a:pos x="T2" y="T3"/>
                    </a:cxn>
                    <a:cxn ang="0">
                      <a:pos x="T4" y="T5"/>
                    </a:cxn>
                    <a:cxn ang="0">
                      <a:pos x="T6" y="T7"/>
                    </a:cxn>
                    <a:cxn ang="0">
                      <a:pos x="T8" y="T9"/>
                    </a:cxn>
                  </a:cxnLst>
                  <a:rect l="0" t="0" r="r" b="b"/>
                  <a:pathLst>
                    <a:path w="6" h="19">
                      <a:moveTo>
                        <a:pt x="2" y="18"/>
                      </a:moveTo>
                      <a:cubicBezTo>
                        <a:pt x="3" y="18"/>
                        <a:pt x="5" y="19"/>
                        <a:pt x="6" y="19"/>
                      </a:cubicBezTo>
                      <a:cubicBezTo>
                        <a:pt x="4" y="0"/>
                        <a:pt x="4" y="0"/>
                        <a:pt x="4" y="0"/>
                      </a:cubicBezTo>
                      <a:cubicBezTo>
                        <a:pt x="3" y="0"/>
                        <a:pt x="2" y="0"/>
                        <a:pt x="0" y="0"/>
                      </a:cubicBezTo>
                      <a:lnTo>
                        <a:pt x="2" y="18"/>
                      </a:ln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1" name="Freeform 146"/>
                <p:cNvSpPr/>
                <p:nvPr/>
              </p:nvSpPr>
              <p:spPr bwMode="auto">
                <a:xfrm>
                  <a:off x="6379" y="2737"/>
                  <a:ext cx="21" cy="29"/>
                </a:xfrm>
                <a:custGeom>
                  <a:avLst/>
                  <a:gdLst>
                    <a:gd name="T0" fmla="*/ 9 w 9"/>
                    <a:gd name="T1" fmla="*/ 12 h 12"/>
                    <a:gd name="T2" fmla="*/ 9 w 9"/>
                    <a:gd name="T3" fmla="*/ 0 h 12"/>
                    <a:gd name="T4" fmla="*/ 0 w 9"/>
                    <a:gd name="T5" fmla="*/ 2 h 12"/>
                    <a:gd name="T6" fmla="*/ 9 w 9"/>
                    <a:gd name="T7" fmla="*/ 12 h 12"/>
                  </a:gdLst>
                  <a:ahLst/>
                  <a:cxnLst>
                    <a:cxn ang="0">
                      <a:pos x="T0" y="T1"/>
                    </a:cxn>
                    <a:cxn ang="0">
                      <a:pos x="T2" y="T3"/>
                    </a:cxn>
                    <a:cxn ang="0">
                      <a:pos x="T4" y="T5"/>
                    </a:cxn>
                    <a:cxn ang="0">
                      <a:pos x="T6" y="T7"/>
                    </a:cxn>
                  </a:cxnLst>
                  <a:rect l="0" t="0" r="r" b="b"/>
                  <a:pathLst>
                    <a:path w="9" h="12">
                      <a:moveTo>
                        <a:pt x="9" y="12"/>
                      </a:moveTo>
                      <a:cubicBezTo>
                        <a:pt x="9" y="0"/>
                        <a:pt x="9" y="0"/>
                        <a:pt x="9" y="0"/>
                      </a:cubicBezTo>
                      <a:cubicBezTo>
                        <a:pt x="0" y="2"/>
                        <a:pt x="0" y="2"/>
                        <a:pt x="0" y="2"/>
                      </a:cubicBezTo>
                      <a:cubicBezTo>
                        <a:pt x="4" y="4"/>
                        <a:pt x="7" y="7"/>
                        <a:pt x="9" y="12"/>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2" name="Freeform 147"/>
                <p:cNvSpPr/>
                <p:nvPr/>
              </p:nvSpPr>
              <p:spPr bwMode="auto">
                <a:xfrm>
                  <a:off x="6327" y="3442"/>
                  <a:ext cx="73" cy="253"/>
                </a:xfrm>
                <a:custGeom>
                  <a:avLst/>
                  <a:gdLst>
                    <a:gd name="T0" fmla="*/ 31 w 31"/>
                    <a:gd name="T1" fmla="*/ 107 h 107"/>
                    <a:gd name="T2" fmla="*/ 31 w 31"/>
                    <a:gd name="T3" fmla="*/ 86 h 107"/>
                    <a:gd name="T4" fmla="*/ 31 w 31"/>
                    <a:gd name="T5" fmla="*/ 3 h 107"/>
                    <a:gd name="T6" fmla="*/ 31 w 31"/>
                    <a:gd name="T7" fmla="*/ 0 h 107"/>
                    <a:gd name="T8" fmla="*/ 31 w 31"/>
                    <a:gd name="T9" fmla="*/ 107 h 107"/>
                  </a:gdLst>
                  <a:ahLst/>
                  <a:cxnLst>
                    <a:cxn ang="0">
                      <a:pos x="T0" y="T1"/>
                    </a:cxn>
                    <a:cxn ang="0">
                      <a:pos x="T2" y="T3"/>
                    </a:cxn>
                    <a:cxn ang="0">
                      <a:pos x="T4" y="T5"/>
                    </a:cxn>
                    <a:cxn ang="0">
                      <a:pos x="T6" y="T7"/>
                    </a:cxn>
                    <a:cxn ang="0">
                      <a:pos x="T8" y="T9"/>
                    </a:cxn>
                  </a:cxnLst>
                  <a:rect l="0" t="0" r="r" b="b"/>
                  <a:pathLst>
                    <a:path w="31" h="107">
                      <a:moveTo>
                        <a:pt x="31" y="107"/>
                      </a:moveTo>
                      <a:cubicBezTo>
                        <a:pt x="31" y="86"/>
                        <a:pt x="31" y="86"/>
                        <a:pt x="31" y="86"/>
                      </a:cubicBezTo>
                      <a:cubicBezTo>
                        <a:pt x="18" y="62"/>
                        <a:pt x="15" y="32"/>
                        <a:pt x="31" y="3"/>
                      </a:cubicBezTo>
                      <a:cubicBezTo>
                        <a:pt x="31" y="0"/>
                        <a:pt x="31" y="0"/>
                        <a:pt x="31" y="0"/>
                      </a:cubicBezTo>
                      <a:cubicBezTo>
                        <a:pt x="0" y="24"/>
                        <a:pt x="5" y="77"/>
                        <a:pt x="31" y="107"/>
                      </a:cubicBezTo>
                      <a:close/>
                    </a:path>
                  </a:pathLst>
                </a:custGeom>
                <a:solidFill>
                  <a:srgbClr val="CEB9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3" name="Freeform 148"/>
                <p:cNvSpPr/>
                <p:nvPr/>
              </p:nvSpPr>
              <p:spPr bwMode="auto">
                <a:xfrm>
                  <a:off x="6400" y="3298"/>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4" name="Freeform 149"/>
                <p:cNvSpPr/>
                <p:nvPr/>
              </p:nvSpPr>
              <p:spPr bwMode="auto">
                <a:xfrm>
                  <a:off x="6346" y="2699"/>
                  <a:ext cx="54" cy="38"/>
                </a:xfrm>
                <a:custGeom>
                  <a:avLst/>
                  <a:gdLst>
                    <a:gd name="T0" fmla="*/ 2 w 23"/>
                    <a:gd name="T1" fmla="*/ 16 h 16"/>
                    <a:gd name="T2" fmla="*/ 23 w 23"/>
                    <a:gd name="T3" fmla="*/ 11 h 16"/>
                    <a:gd name="T4" fmla="*/ 23 w 23"/>
                    <a:gd name="T5" fmla="*/ 0 h 16"/>
                    <a:gd name="T6" fmla="*/ 0 w 23"/>
                    <a:gd name="T7" fmla="*/ 8 h 16"/>
                    <a:gd name="T8" fmla="*/ 2 w 23"/>
                    <a:gd name="T9" fmla="*/ 16 h 16"/>
                  </a:gdLst>
                  <a:ahLst/>
                  <a:cxnLst>
                    <a:cxn ang="0">
                      <a:pos x="T0" y="T1"/>
                    </a:cxn>
                    <a:cxn ang="0">
                      <a:pos x="T2" y="T3"/>
                    </a:cxn>
                    <a:cxn ang="0">
                      <a:pos x="T4" y="T5"/>
                    </a:cxn>
                    <a:cxn ang="0">
                      <a:pos x="T6" y="T7"/>
                    </a:cxn>
                    <a:cxn ang="0">
                      <a:pos x="T8" y="T9"/>
                    </a:cxn>
                  </a:cxnLst>
                  <a:rect l="0" t="0" r="r" b="b"/>
                  <a:pathLst>
                    <a:path w="23" h="16">
                      <a:moveTo>
                        <a:pt x="2" y="16"/>
                      </a:moveTo>
                      <a:cubicBezTo>
                        <a:pt x="23" y="11"/>
                        <a:pt x="23" y="11"/>
                        <a:pt x="23" y="11"/>
                      </a:cubicBezTo>
                      <a:cubicBezTo>
                        <a:pt x="23" y="0"/>
                        <a:pt x="23" y="0"/>
                        <a:pt x="23" y="0"/>
                      </a:cubicBezTo>
                      <a:cubicBezTo>
                        <a:pt x="0" y="8"/>
                        <a:pt x="0" y="8"/>
                        <a:pt x="0" y="8"/>
                      </a:cubicBezTo>
                      <a:cubicBezTo>
                        <a:pt x="1" y="11"/>
                        <a:pt x="2" y="13"/>
                        <a:pt x="2" y="16"/>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5" name="Freeform 150"/>
                <p:cNvSpPr/>
                <p:nvPr/>
              </p:nvSpPr>
              <p:spPr bwMode="auto">
                <a:xfrm>
                  <a:off x="6282" y="140"/>
                  <a:ext cx="26" cy="66"/>
                </a:xfrm>
                <a:custGeom>
                  <a:avLst/>
                  <a:gdLst>
                    <a:gd name="T0" fmla="*/ 11 w 11"/>
                    <a:gd name="T1" fmla="*/ 27 h 28"/>
                    <a:gd name="T2" fmla="*/ 6 w 11"/>
                    <a:gd name="T3" fmla="*/ 0 h 28"/>
                    <a:gd name="T4" fmla="*/ 0 w 11"/>
                    <a:gd name="T5" fmla="*/ 0 h 28"/>
                    <a:gd name="T6" fmla="*/ 0 w 11"/>
                    <a:gd name="T7" fmla="*/ 28 h 28"/>
                    <a:gd name="T8" fmla="*/ 11 w 11"/>
                    <a:gd name="T9" fmla="*/ 27 h 28"/>
                  </a:gdLst>
                  <a:ahLst/>
                  <a:cxnLst>
                    <a:cxn ang="0">
                      <a:pos x="T0" y="T1"/>
                    </a:cxn>
                    <a:cxn ang="0">
                      <a:pos x="T2" y="T3"/>
                    </a:cxn>
                    <a:cxn ang="0">
                      <a:pos x="T4" y="T5"/>
                    </a:cxn>
                    <a:cxn ang="0">
                      <a:pos x="T6" y="T7"/>
                    </a:cxn>
                    <a:cxn ang="0">
                      <a:pos x="T8" y="T9"/>
                    </a:cxn>
                  </a:cxnLst>
                  <a:rect l="0" t="0" r="r" b="b"/>
                  <a:pathLst>
                    <a:path w="11" h="28">
                      <a:moveTo>
                        <a:pt x="11" y="27"/>
                      </a:moveTo>
                      <a:cubicBezTo>
                        <a:pt x="6" y="0"/>
                        <a:pt x="6" y="0"/>
                        <a:pt x="6" y="0"/>
                      </a:cubicBezTo>
                      <a:cubicBezTo>
                        <a:pt x="4" y="0"/>
                        <a:pt x="2" y="0"/>
                        <a:pt x="0" y="0"/>
                      </a:cubicBezTo>
                      <a:cubicBezTo>
                        <a:pt x="0" y="28"/>
                        <a:pt x="0" y="28"/>
                        <a:pt x="0" y="28"/>
                      </a:cubicBezTo>
                      <a:cubicBezTo>
                        <a:pt x="4" y="28"/>
                        <a:pt x="7" y="28"/>
                        <a:pt x="11" y="27"/>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6" name="Freeform 151"/>
                <p:cNvSpPr/>
                <p:nvPr/>
              </p:nvSpPr>
              <p:spPr bwMode="auto">
                <a:xfrm>
                  <a:off x="6254" y="464"/>
                  <a:ext cx="92" cy="66"/>
                </a:xfrm>
                <a:custGeom>
                  <a:avLst/>
                  <a:gdLst>
                    <a:gd name="T0" fmla="*/ 39 w 39"/>
                    <a:gd name="T1" fmla="*/ 9 h 28"/>
                    <a:gd name="T2" fmla="*/ 18 w 39"/>
                    <a:gd name="T3" fmla="*/ 0 h 28"/>
                    <a:gd name="T4" fmla="*/ 0 w 39"/>
                    <a:gd name="T5" fmla="*/ 25 h 28"/>
                    <a:gd name="T6" fmla="*/ 16 w 39"/>
                    <a:gd name="T7" fmla="*/ 28 h 28"/>
                    <a:gd name="T8" fmla="*/ 39 w 39"/>
                    <a:gd name="T9" fmla="*/ 9 h 28"/>
                  </a:gdLst>
                  <a:ahLst/>
                  <a:cxnLst>
                    <a:cxn ang="0">
                      <a:pos x="T0" y="T1"/>
                    </a:cxn>
                    <a:cxn ang="0">
                      <a:pos x="T2" y="T3"/>
                    </a:cxn>
                    <a:cxn ang="0">
                      <a:pos x="T4" y="T5"/>
                    </a:cxn>
                    <a:cxn ang="0">
                      <a:pos x="T6" y="T7"/>
                    </a:cxn>
                    <a:cxn ang="0">
                      <a:pos x="T8" y="T9"/>
                    </a:cxn>
                  </a:cxnLst>
                  <a:rect l="0" t="0" r="r" b="b"/>
                  <a:pathLst>
                    <a:path w="39" h="28">
                      <a:moveTo>
                        <a:pt x="39" y="9"/>
                      </a:moveTo>
                      <a:cubicBezTo>
                        <a:pt x="32" y="6"/>
                        <a:pt x="25" y="3"/>
                        <a:pt x="18" y="0"/>
                      </a:cubicBezTo>
                      <a:cubicBezTo>
                        <a:pt x="11" y="8"/>
                        <a:pt x="5" y="16"/>
                        <a:pt x="0" y="25"/>
                      </a:cubicBezTo>
                      <a:cubicBezTo>
                        <a:pt x="6" y="27"/>
                        <a:pt x="11" y="28"/>
                        <a:pt x="16" y="28"/>
                      </a:cubicBezTo>
                      <a:cubicBezTo>
                        <a:pt x="22" y="21"/>
                        <a:pt x="30" y="14"/>
                        <a:pt x="39" y="9"/>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7" name="Freeform 152"/>
                <p:cNvSpPr/>
                <p:nvPr/>
              </p:nvSpPr>
              <p:spPr bwMode="auto">
                <a:xfrm>
                  <a:off x="6379" y="3475"/>
                  <a:ext cx="21" cy="142"/>
                </a:xfrm>
                <a:custGeom>
                  <a:avLst/>
                  <a:gdLst>
                    <a:gd name="T0" fmla="*/ 9 w 9"/>
                    <a:gd name="T1" fmla="*/ 60 h 60"/>
                    <a:gd name="T2" fmla="*/ 9 w 9"/>
                    <a:gd name="T3" fmla="*/ 0 h 60"/>
                    <a:gd name="T4" fmla="*/ 9 w 9"/>
                    <a:gd name="T5" fmla="*/ 60 h 60"/>
                  </a:gdLst>
                  <a:ahLst/>
                  <a:cxnLst>
                    <a:cxn ang="0">
                      <a:pos x="T0" y="T1"/>
                    </a:cxn>
                    <a:cxn ang="0">
                      <a:pos x="T2" y="T3"/>
                    </a:cxn>
                    <a:cxn ang="0">
                      <a:pos x="T4" y="T5"/>
                    </a:cxn>
                  </a:cxnLst>
                  <a:rect l="0" t="0" r="r" b="b"/>
                  <a:pathLst>
                    <a:path w="9" h="60">
                      <a:moveTo>
                        <a:pt x="9" y="60"/>
                      </a:moveTo>
                      <a:cubicBezTo>
                        <a:pt x="9" y="0"/>
                        <a:pt x="9" y="0"/>
                        <a:pt x="9" y="0"/>
                      </a:cubicBezTo>
                      <a:cubicBezTo>
                        <a:pt x="0" y="22"/>
                        <a:pt x="2" y="43"/>
                        <a:pt x="9" y="6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8" name="Freeform 153"/>
                <p:cNvSpPr/>
                <p:nvPr/>
              </p:nvSpPr>
              <p:spPr bwMode="auto">
                <a:xfrm>
                  <a:off x="6386" y="2856"/>
                  <a:ext cx="14" cy="23"/>
                </a:xfrm>
                <a:custGeom>
                  <a:avLst/>
                  <a:gdLst>
                    <a:gd name="T0" fmla="*/ 6 w 6"/>
                    <a:gd name="T1" fmla="*/ 10 h 10"/>
                    <a:gd name="T2" fmla="*/ 6 w 6"/>
                    <a:gd name="T3" fmla="*/ 0 h 10"/>
                    <a:gd name="T4" fmla="*/ 0 w 6"/>
                    <a:gd name="T5" fmla="*/ 8 h 10"/>
                    <a:gd name="T6" fmla="*/ 6 w 6"/>
                    <a:gd name="T7" fmla="*/ 10 h 10"/>
                  </a:gdLst>
                  <a:ahLst/>
                  <a:cxnLst>
                    <a:cxn ang="0">
                      <a:pos x="T0" y="T1"/>
                    </a:cxn>
                    <a:cxn ang="0">
                      <a:pos x="T2" y="T3"/>
                    </a:cxn>
                    <a:cxn ang="0">
                      <a:pos x="T4" y="T5"/>
                    </a:cxn>
                    <a:cxn ang="0">
                      <a:pos x="T6" y="T7"/>
                    </a:cxn>
                  </a:cxnLst>
                  <a:rect l="0" t="0" r="r" b="b"/>
                  <a:pathLst>
                    <a:path w="6" h="10">
                      <a:moveTo>
                        <a:pt x="6" y="10"/>
                      </a:moveTo>
                      <a:cubicBezTo>
                        <a:pt x="6" y="0"/>
                        <a:pt x="6" y="0"/>
                        <a:pt x="6" y="0"/>
                      </a:cubicBezTo>
                      <a:cubicBezTo>
                        <a:pt x="4" y="3"/>
                        <a:pt x="2" y="6"/>
                        <a:pt x="0" y="8"/>
                      </a:cubicBezTo>
                      <a:lnTo>
                        <a:pt x="6" y="1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9" name="Freeform 154"/>
                <p:cNvSpPr/>
                <p:nvPr/>
              </p:nvSpPr>
              <p:spPr bwMode="auto">
                <a:xfrm>
                  <a:off x="6341" y="1147"/>
                  <a:ext cx="17" cy="36"/>
                </a:xfrm>
                <a:custGeom>
                  <a:avLst/>
                  <a:gdLst>
                    <a:gd name="T0" fmla="*/ 6 w 7"/>
                    <a:gd name="T1" fmla="*/ 0 h 15"/>
                    <a:gd name="T2" fmla="*/ 0 w 7"/>
                    <a:gd name="T3" fmla="*/ 14 h 15"/>
                    <a:gd name="T4" fmla="*/ 7 w 7"/>
                    <a:gd name="T5" fmla="*/ 15 h 15"/>
                    <a:gd name="T6" fmla="*/ 6 w 7"/>
                    <a:gd name="T7" fmla="*/ 0 h 15"/>
                  </a:gdLst>
                  <a:ahLst/>
                  <a:cxnLst>
                    <a:cxn ang="0">
                      <a:pos x="T0" y="T1"/>
                    </a:cxn>
                    <a:cxn ang="0">
                      <a:pos x="T2" y="T3"/>
                    </a:cxn>
                    <a:cxn ang="0">
                      <a:pos x="T4" y="T5"/>
                    </a:cxn>
                    <a:cxn ang="0">
                      <a:pos x="T6" y="T7"/>
                    </a:cxn>
                  </a:cxnLst>
                  <a:rect l="0" t="0" r="r" b="b"/>
                  <a:pathLst>
                    <a:path w="7" h="15">
                      <a:moveTo>
                        <a:pt x="6" y="0"/>
                      </a:moveTo>
                      <a:cubicBezTo>
                        <a:pt x="4" y="4"/>
                        <a:pt x="2" y="9"/>
                        <a:pt x="0" y="14"/>
                      </a:cubicBezTo>
                      <a:cubicBezTo>
                        <a:pt x="2" y="14"/>
                        <a:pt x="4" y="15"/>
                        <a:pt x="7" y="15"/>
                      </a:cubicBezTo>
                      <a:lnTo>
                        <a:pt x="6" y="0"/>
                      </a:ln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0" name="Freeform 155"/>
                <p:cNvSpPr/>
                <p:nvPr/>
              </p:nvSpPr>
              <p:spPr bwMode="auto">
                <a:xfrm>
                  <a:off x="6308" y="3213"/>
                  <a:ext cx="92" cy="80"/>
                </a:xfrm>
                <a:custGeom>
                  <a:avLst/>
                  <a:gdLst>
                    <a:gd name="T0" fmla="*/ 7 w 92"/>
                    <a:gd name="T1" fmla="*/ 16 h 80"/>
                    <a:gd name="T2" fmla="*/ 0 w 92"/>
                    <a:gd name="T3" fmla="*/ 35 h 80"/>
                    <a:gd name="T4" fmla="*/ 5 w 92"/>
                    <a:gd name="T5" fmla="*/ 38 h 80"/>
                    <a:gd name="T6" fmla="*/ 78 w 92"/>
                    <a:gd name="T7" fmla="*/ 30 h 80"/>
                    <a:gd name="T8" fmla="*/ 62 w 92"/>
                    <a:gd name="T9" fmla="*/ 71 h 80"/>
                    <a:gd name="T10" fmla="*/ 78 w 92"/>
                    <a:gd name="T11" fmla="*/ 80 h 80"/>
                    <a:gd name="T12" fmla="*/ 92 w 92"/>
                    <a:gd name="T13" fmla="*/ 47 h 80"/>
                    <a:gd name="T14" fmla="*/ 92 w 92"/>
                    <a:gd name="T15" fmla="*/ 0 h 80"/>
                    <a:gd name="T16" fmla="*/ 88 w 92"/>
                    <a:gd name="T17" fmla="*/ 7 h 80"/>
                    <a:gd name="T18" fmla="*/ 7 w 92"/>
                    <a:gd name="T19" fmla="*/ 1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80">
                      <a:moveTo>
                        <a:pt x="7" y="16"/>
                      </a:moveTo>
                      <a:lnTo>
                        <a:pt x="0" y="35"/>
                      </a:lnTo>
                      <a:lnTo>
                        <a:pt x="5" y="38"/>
                      </a:lnTo>
                      <a:lnTo>
                        <a:pt x="78" y="30"/>
                      </a:lnTo>
                      <a:lnTo>
                        <a:pt x="62" y="71"/>
                      </a:lnTo>
                      <a:lnTo>
                        <a:pt x="78" y="80"/>
                      </a:lnTo>
                      <a:lnTo>
                        <a:pt x="92" y="47"/>
                      </a:lnTo>
                      <a:lnTo>
                        <a:pt x="92" y="0"/>
                      </a:lnTo>
                      <a:lnTo>
                        <a:pt x="88" y="7"/>
                      </a:lnTo>
                      <a:lnTo>
                        <a:pt x="7" y="16"/>
                      </a:lnTo>
                      <a:close/>
                    </a:path>
                  </a:pathLst>
                </a:custGeom>
                <a:solidFill>
                  <a:srgbClr val="CEB9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1" name="Freeform 156"/>
                <p:cNvSpPr/>
                <p:nvPr/>
              </p:nvSpPr>
              <p:spPr bwMode="auto">
                <a:xfrm>
                  <a:off x="6336" y="2647"/>
                  <a:ext cx="64" cy="62"/>
                </a:xfrm>
                <a:custGeom>
                  <a:avLst/>
                  <a:gdLst>
                    <a:gd name="T0" fmla="*/ 3 w 27"/>
                    <a:gd name="T1" fmla="*/ 26 h 26"/>
                    <a:gd name="T2" fmla="*/ 27 w 27"/>
                    <a:gd name="T3" fmla="*/ 17 h 26"/>
                    <a:gd name="T4" fmla="*/ 27 w 27"/>
                    <a:gd name="T5" fmla="*/ 0 h 26"/>
                    <a:gd name="T6" fmla="*/ 0 w 27"/>
                    <a:gd name="T7" fmla="*/ 19 h 26"/>
                    <a:gd name="T8" fmla="*/ 3 w 27"/>
                    <a:gd name="T9" fmla="*/ 26 h 26"/>
                  </a:gdLst>
                  <a:ahLst/>
                  <a:cxnLst>
                    <a:cxn ang="0">
                      <a:pos x="T0" y="T1"/>
                    </a:cxn>
                    <a:cxn ang="0">
                      <a:pos x="T2" y="T3"/>
                    </a:cxn>
                    <a:cxn ang="0">
                      <a:pos x="T4" y="T5"/>
                    </a:cxn>
                    <a:cxn ang="0">
                      <a:pos x="T6" y="T7"/>
                    </a:cxn>
                    <a:cxn ang="0">
                      <a:pos x="T8" y="T9"/>
                    </a:cxn>
                  </a:cxnLst>
                  <a:rect l="0" t="0" r="r" b="b"/>
                  <a:pathLst>
                    <a:path w="27" h="26">
                      <a:moveTo>
                        <a:pt x="3" y="26"/>
                      </a:moveTo>
                      <a:cubicBezTo>
                        <a:pt x="27" y="17"/>
                        <a:pt x="27" y="17"/>
                        <a:pt x="27" y="17"/>
                      </a:cubicBezTo>
                      <a:cubicBezTo>
                        <a:pt x="27" y="0"/>
                        <a:pt x="27" y="0"/>
                        <a:pt x="27" y="0"/>
                      </a:cubicBezTo>
                      <a:cubicBezTo>
                        <a:pt x="0" y="19"/>
                        <a:pt x="0" y="19"/>
                        <a:pt x="0" y="19"/>
                      </a:cubicBezTo>
                      <a:cubicBezTo>
                        <a:pt x="1" y="21"/>
                        <a:pt x="2" y="24"/>
                        <a:pt x="3" y="26"/>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2" name="Freeform 157"/>
                <p:cNvSpPr/>
                <p:nvPr/>
              </p:nvSpPr>
              <p:spPr bwMode="auto">
                <a:xfrm>
                  <a:off x="6334" y="2879"/>
                  <a:ext cx="66" cy="50"/>
                </a:xfrm>
                <a:custGeom>
                  <a:avLst/>
                  <a:gdLst>
                    <a:gd name="T0" fmla="*/ 0 w 28"/>
                    <a:gd name="T1" fmla="*/ 1 h 21"/>
                    <a:gd name="T2" fmla="*/ 28 w 28"/>
                    <a:gd name="T3" fmla="*/ 21 h 21"/>
                    <a:gd name="T4" fmla="*/ 28 w 28"/>
                    <a:gd name="T5" fmla="*/ 5 h 21"/>
                    <a:gd name="T6" fmla="*/ 18 w 28"/>
                    <a:gd name="T7" fmla="*/ 0 h 21"/>
                    <a:gd name="T8" fmla="*/ 0 w 28"/>
                    <a:gd name="T9" fmla="*/ 1 h 21"/>
                  </a:gdLst>
                  <a:ahLst/>
                  <a:cxnLst>
                    <a:cxn ang="0">
                      <a:pos x="T0" y="T1"/>
                    </a:cxn>
                    <a:cxn ang="0">
                      <a:pos x="T2" y="T3"/>
                    </a:cxn>
                    <a:cxn ang="0">
                      <a:pos x="T4" y="T5"/>
                    </a:cxn>
                    <a:cxn ang="0">
                      <a:pos x="T6" y="T7"/>
                    </a:cxn>
                    <a:cxn ang="0">
                      <a:pos x="T8" y="T9"/>
                    </a:cxn>
                  </a:cxnLst>
                  <a:rect l="0" t="0" r="r" b="b"/>
                  <a:pathLst>
                    <a:path w="28" h="21">
                      <a:moveTo>
                        <a:pt x="0" y="1"/>
                      </a:moveTo>
                      <a:cubicBezTo>
                        <a:pt x="28" y="21"/>
                        <a:pt x="28" y="21"/>
                        <a:pt x="28" y="21"/>
                      </a:cubicBezTo>
                      <a:cubicBezTo>
                        <a:pt x="28" y="5"/>
                        <a:pt x="28" y="5"/>
                        <a:pt x="28" y="5"/>
                      </a:cubicBezTo>
                      <a:cubicBezTo>
                        <a:pt x="18" y="0"/>
                        <a:pt x="18" y="0"/>
                        <a:pt x="18" y="0"/>
                      </a:cubicBezTo>
                      <a:cubicBezTo>
                        <a:pt x="12" y="3"/>
                        <a:pt x="6" y="3"/>
                        <a:pt x="0" y="1"/>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3" name="Freeform 158"/>
                <p:cNvSpPr/>
                <p:nvPr/>
              </p:nvSpPr>
              <p:spPr bwMode="auto">
                <a:xfrm>
                  <a:off x="6239" y="154"/>
                  <a:ext cx="36" cy="54"/>
                </a:xfrm>
                <a:custGeom>
                  <a:avLst/>
                  <a:gdLst>
                    <a:gd name="T0" fmla="*/ 15 w 15"/>
                    <a:gd name="T1" fmla="*/ 0 h 23"/>
                    <a:gd name="T2" fmla="*/ 0 w 15"/>
                    <a:gd name="T3" fmla="*/ 22 h 23"/>
                    <a:gd name="T4" fmla="*/ 15 w 15"/>
                    <a:gd name="T5" fmla="*/ 22 h 23"/>
                    <a:gd name="T6" fmla="*/ 15 w 15"/>
                    <a:gd name="T7" fmla="*/ 0 h 23"/>
                  </a:gdLst>
                  <a:ahLst/>
                  <a:cxnLst>
                    <a:cxn ang="0">
                      <a:pos x="T0" y="T1"/>
                    </a:cxn>
                    <a:cxn ang="0">
                      <a:pos x="T2" y="T3"/>
                    </a:cxn>
                    <a:cxn ang="0">
                      <a:pos x="T4" y="T5"/>
                    </a:cxn>
                    <a:cxn ang="0">
                      <a:pos x="T6" y="T7"/>
                    </a:cxn>
                  </a:cxnLst>
                  <a:rect l="0" t="0" r="r" b="b"/>
                  <a:pathLst>
                    <a:path w="15" h="23">
                      <a:moveTo>
                        <a:pt x="15" y="0"/>
                      </a:moveTo>
                      <a:cubicBezTo>
                        <a:pt x="12" y="9"/>
                        <a:pt x="6" y="16"/>
                        <a:pt x="0" y="22"/>
                      </a:cubicBezTo>
                      <a:cubicBezTo>
                        <a:pt x="5" y="23"/>
                        <a:pt x="10" y="23"/>
                        <a:pt x="15" y="22"/>
                      </a:cubicBezTo>
                      <a:lnTo>
                        <a:pt x="15" y="0"/>
                      </a:ln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4" name="Freeform 159"/>
                <p:cNvSpPr>
                  <a:spLocks noEditPoints="1"/>
                </p:cNvSpPr>
                <p:nvPr/>
              </p:nvSpPr>
              <p:spPr bwMode="auto">
                <a:xfrm>
                  <a:off x="6022" y="2117"/>
                  <a:ext cx="381" cy="410"/>
                </a:xfrm>
                <a:custGeom>
                  <a:avLst/>
                  <a:gdLst>
                    <a:gd name="T0" fmla="*/ 4 w 161"/>
                    <a:gd name="T1" fmla="*/ 40 h 173"/>
                    <a:gd name="T2" fmla="*/ 4 w 161"/>
                    <a:gd name="T3" fmla="*/ 42 h 173"/>
                    <a:gd name="T4" fmla="*/ 4 w 161"/>
                    <a:gd name="T5" fmla="*/ 47 h 173"/>
                    <a:gd name="T6" fmla="*/ 0 w 161"/>
                    <a:gd name="T7" fmla="*/ 64 h 173"/>
                    <a:gd name="T8" fmla="*/ 11 w 161"/>
                    <a:gd name="T9" fmla="*/ 83 h 173"/>
                    <a:gd name="T10" fmla="*/ 58 w 161"/>
                    <a:gd name="T11" fmla="*/ 68 h 173"/>
                    <a:gd name="T12" fmla="*/ 124 w 161"/>
                    <a:gd name="T13" fmla="*/ 85 h 173"/>
                    <a:gd name="T14" fmla="*/ 126 w 161"/>
                    <a:gd name="T15" fmla="*/ 155 h 173"/>
                    <a:gd name="T16" fmla="*/ 158 w 161"/>
                    <a:gd name="T17" fmla="*/ 173 h 173"/>
                    <a:gd name="T18" fmla="*/ 160 w 161"/>
                    <a:gd name="T19" fmla="*/ 171 h 173"/>
                    <a:gd name="T20" fmla="*/ 160 w 161"/>
                    <a:gd name="T21" fmla="*/ 116 h 173"/>
                    <a:gd name="T22" fmla="*/ 157 w 161"/>
                    <a:gd name="T23" fmla="*/ 119 h 173"/>
                    <a:gd name="T24" fmla="*/ 144 w 161"/>
                    <a:gd name="T25" fmla="*/ 117 h 173"/>
                    <a:gd name="T26" fmla="*/ 146 w 161"/>
                    <a:gd name="T27" fmla="*/ 103 h 173"/>
                    <a:gd name="T28" fmla="*/ 159 w 161"/>
                    <a:gd name="T29" fmla="*/ 105 h 173"/>
                    <a:gd name="T30" fmla="*/ 160 w 161"/>
                    <a:gd name="T31" fmla="*/ 106 h 173"/>
                    <a:gd name="T32" fmla="*/ 160 w 161"/>
                    <a:gd name="T33" fmla="*/ 63 h 173"/>
                    <a:gd name="T34" fmla="*/ 155 w 161"/>
                    <a:gd name="T35" fmla="*/ 55 h 173"/>
                    <a:gd name="T36" fmla="*/ 4 w 161"/>
                    <a:gd name="T37" fmla="*/ 40 h 173"/>
                    <a:gd name="T38" fmla="*/ 38 w 161"/>
                    <a:gd name="T39" fmla="*/ 56 h 173"/>
                    <a:gd name="T40" fmla="*/ 25 w 161"/>
                    <a:gd name="T41" fmla="*/ 54 h 173"/>
                    <a:gd name="T42" fmla="*/ 27 w 161"/>
                    <a:gd name="T43" fmla="*/ 41 h 173"/>
                    <a:gd name="T44" fmla="*/ 40 w 161"/>
                    <a:gd name="T45" fmla="*/ 43 h 173"/>
                    <a:gd name="T46" fmla="*/ 38 w 161"/>
                    <a:gd name="T47" fmla="*/ 56 h 173"/>
                    <a:gd name="T48" fmla="*/ 71 w 161"/>
                    <a:gd name="T49" fmla="*/ 50 h 173"/>
                    <a:gd name="T50" fmla="*/ 56 w 161"/>
                    <a:gd name="T51" fmla="*/ 48 h 173"/>
                    <a:gd name="T52" fmla="*/ 58 w 161"/>
                    <a:gd name="T53" fmla="*/ 33 h 173"/>
                    <a:gd name="T54" fmla="*/ 73 w 161"/>
                    <a:gd name="T55" fmla="*/ 35 h 173"/>
                    <a:gd name="T56" fmla="*/ 71 w 161"/>
                    <a:gd name="T57" fmla="*/ 50 h 173"/>
                    <a:gd name="T58" fmla="*/ 99 w 161"/>
                    <a:gd name="T59" fmla="*/ 48 h 173"/>
                    <a:gd name="T60" fmla="*/ 84 w 161"/>
                    <a:gd name="T61" fmla="*/ 46 h 173"/>
                    <a:gd name="T62" fmla="*/ 86 w 161"/>
                    <a:gd name="T63" fmla="*/ 31 h 173"/>
                    <a:gd name="T64" fmla="*/ 101 w 161"/>
                    <a:gd name="T65" fmla="*/ 34 h 173"/>
                    <a:gd name="T66" fmla="*/ 99 w 161"/>
                    <a:gd name="T67" fmla="*/ 48 h 173"/>
                    <a:gd name="T68" fmla="*/ 129 w 161"/>
                    <a:gd name="T69" fmla="*/ 62 h 173"/>
                    <a:gd name="T70" fmla="*/ 114 w 161"/>
                    <a:gd name="T71" fmla="*/ 59 h 173"/>
                    <a:gd name="T72" fmla="*/ 117 w 161"/>
                    <a:gd name="T73" fmla="*/ 45 h 173"/>
                    <a:gd name="T74" fmla="*/ 131 w 161"/>
                    <a:gd name="T75" fmla="*/ 47 h 173"/>
                    <a:gd name="T76" fmla="*/ 129 w 161"/>
                    <a:gd name="T77" fmla="*/ 62 h 173"/>
                    <a:gd name="T78" fmla="*/ 143 w 161"/>
                    <a:gd name="T79" fmla="*/ 135 h 173"/>
                    <a:gd name="T80" fmla="*/ 157 w 161"/>
                    <a:gd name="T81" fmla="*/ 138 h 173"/>
                    <a:gd name="T82" fmla="*/ 155 w 161"/>
                    <a:gd name="T83" fmla="*/ 152 h 173"/>
                    <a:gd name="T84" fmla="*/ 141 w 161"/>
                    <a:gd name="T85" fmla="*/ 150 h 173"/>
                    <a:gd name="T86" fmla="*/ 143 w 161"/>
                    <a:gd name="T87" fmla="*/ 135 h 173"/>
                    <a:gd name="T88" fmla="*/ 150 w 161"/>
                    <a:gd name="T89" fmla="*/ 88 h 173"/>
                    <a:gd name="T90" fmla="*/ 136 w 161"/>
                    <a:gd name="T91" fmla="*/ 86 h 173"/>
                    <a:gd name="T92" fmla="*/ 138 w 161"/>
                    <a:gd name="T93" fmla="*/ 72 h 173"/>
                    <a:gd name="T94" fmla="*/ 152 w 161"/>
                    <a:gd name="T95" fmla="*/ 74 h 173"/>
                    <a:gd name="T96" fmla="*/ 150 w 161"/>
                    <a:gd name="T97" fmla="*/ 8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1" h="173">
                      <a:moveTo>
                        <a:pt x="4" y="40"/>
                      </a:moveTo>
                      <a:cubicBezTo>
                        <a:pt x="4" y="41"/>
                        <a:pt x="4" y="41"/>
                        <a:pt x="4" y="42"/>
                      </a:cubicBezTo>
                      <a:cubicBezTo>
                        <a:pt x="4" y="44"/>
                        <a:pt x="4" y="46"/>
                        <a:pt x="4" y="47"/>
                      </a:cubicBezTo>
                      <a:cubicBezTo>
                        <a:pt x="3" y="53"/>
                        <a:pt x="2" y="59"/>
                        <a:pt x="0" y="64"/>
                      </a:cubicBezTo>
                      <a:cubicBezTo>
                        <a:pt x="3" y="70"/>
                        <a:pt x="7" y="77"/>
                        <a:pt x="11" y="83"/>
                      </a:cubicBezTo>
                      <a:cubicBezTo>
                        <a:pt x="21" y="66"/>
                        <a:pt x="42" y="64"/>
                        <a:pt x="58" y="68"/>
                      </a:cubicBezTo>
                      <a:cubicBezTo>
                        <a:pt x="81" y="51"/>
                        <a:pt x="114" y="64"/>
                        <a:pt x="124" y="85"/>
                      </a:cubicBezTo>
                      <a:cubicBezTo>
                        <a:pt x="133" y="104"/>
                        <a:pt x="135" y="132"/>
                        <a:pt x="126" y="155"/>
                      </a:cubicBezTo>
                      <a:cubicBezTo>
                        <a:pt x="138" y="160"/>
                        <a:pt x="149" y="166"/>
                        <a:pt x="158" y="173"/>
                      </a:cubicBezTo>
                      <a:cubicBezTo>
                        <a:pt x="159" y="173"/>
                        <a:pt x="159" y="172"/>
                        <a:pt x="160" y="171"/>
                      </a:cubicBezTo>
                      <a:cubicBezTo>
                        <a:pt x="160" y="116"/>
                        <a:pt x="160" y="116"/>
                        <a:pt x="160" y="116"/>
                      </a:cubicBezTo>
                      <a:cubicBezTo>
                        <a:pt x="159" y="117"/>
                        <a:pt x="158" y="118"/>
                        <a:pt x="157" y="119"/>
                      </a:cubicBezTo>
                      <a:cubicBezTo>
                        <a:pt x="153" y="122"/>
                        <a:pt x="147" y="121"/>
                        <a:pt x="144" y="117"/>
                      </a:cubicBezTo>
                      <a:cubicBezTo>
                        <a:pt x="141" y="112"/>
                        <a:pt x="141" y="106"/>
                        <a:pt x="146" y="103"/>
                      </a:cubicBezTo>
                      <a:cubicBezTo>
                        <a:pt x="150" y="100"/>
                        <a:pt x="156" y="101"/>
                        <a:pt x="159" y="105"/>
                      </a:cubicBezTo>
                      <a:cubicBezTo>
                        <a:pt x="160" y="106"/>
                        <a:pt x="160" y="106"/>
                        <a:pt x="160" y="106"/>
                      </a:cubicBezTo>
                      <a:cubicBezTo>
                        <a:pt x="160" y="63"/>
                        <a:pt x="160" y="63"/>
                        <a:pt x="160" y="63"/>
                      </a:cubicBezTo>
                      <a:cubicBezTo>
                        <a:pt x="158" y="60"/>
                        <a:pt x="157" y="57"/>
                        <a:pt x="155" y="55"/>
                      </a:cubicBezTo>
                      <a:cubicBezTo>
                        <a:pt x="120" y="4"/>
                        <a:pt x="47" y="0"/>
                        <a:pt x="4" y="40"/>
                      </a:cubicBezTo>
                      <a:close/>
                      <a:moveTo>
                        <a:pt x="38" y="56"/>
                      </a:moveTo>
                      <a:cubicBezTo>
                        <a:pt x="34" y="59"/>
                        <a:pt x="28" y="58"/>
                        <a:pt x="25" y="54"/>
                      </a:cubicBezTo>
                      <a:cubicBezTo>
                        <a:pt x="22" y="49"/>
                        <a:pt x="23" y="44"/>
                        <a:pt x="27" y="41"/>
                      </a:cubicBezTo>
                      <a:cubicBezTo>
                        <a:pt x="31" y="38"/>
                        <a:pt x="37" y="39"/>
                        <a:pt x="40" y="43"/>
                      </a:cubicBezTo>
                      <a:cubicBezTo>
                        <a:pt x="43" y="47"/>
                        <a:pt x="42" y="53"/>
                        <a:pt x="38" y="56"/>
                      </a:cubicBezTo>
                      <a:close/>
                      <a:moveTo>
                        <a:pt x="71" y="50"/>
                      </a:moveTo>
                      <a:cubicBezTo>
                        <a:pt x="66" y="53"/>
                        <a:pt x="59" y="52"/>
                        <a:pt x="56" y="48"/>
                      </a:cubicBezTo>
                      <a:cubicBezTo>
                        <a:pt x="52" y="43"/>
                        <a:pt x="53" y="36"/>
                        <a:pt x="58" y="33"/>
                      </a:cubicBezTo>
                      <a:cubicBezTo>
                        <a:pt x="63" y="30"/>
                        <a:pt x="69" y="31"/>
                        <a:pt x="73" y="35"/>
                      </a:cubicBezTo>
                      <a:cubicBezTo>
                        <a:pt x="76" y="40"/>
                        <a:pt x="75" y="47"/>
                        <a:pt x="71" y="50"/>
                      </a:cubicBezTo>
                      <a:close/>
                      <a:moveTo>
                        <a:pt x="99" y="48"/>
                      </a:moveTo>
                      <a:cubicBezTo>
                        <a:pt x="94" y="52"/>
                        <a:pt x="88" y="51"/>
                        <a:pt x="84" y="46"/>
                      </a:cubicBezTo>
                      <a:cubicBezTo>
                        <a:pt x="81" y="41"/>
                        <a:pt x="81" y="35"/>
                        <a:pt x="86" y="31"/>
                      </a:cubicBezTo>
                      <a:cubicBezTo>
                        <a:pt x="91" y="28"/>
                        <a:pt x="97" y="29"/>
                        <a:pt x="101" y="34"/>
                      </a:cubicBezTo>
                      <a:cubicBezTo>
                        <a:pt x="104" y="38"/>
                        <a:pt x="103" y="45"/>
                        <a:pt x="99" y="48"/>
                      </a:cubicBezTo>
                      <a:close/>
                      <a:moveTo>
                        <a:pt x="129" y="62"/>
                      </a:moveTo>
                      <a:cubicBezTo>
                        <a:pt x="125" y="65"/>
                        <a:pt x="118" y="64"/>
                        <a:pt x="114" y="59"/>
                      </a:cubicBezTo>
                      <a:cubicBezTo>
                        <a:pt x="111" y="54"/>
                        <a:pt x="112" y="48"/>
                        <a:pt x="117" y="45"/>
                      </a:cubicBezTo>
                      <a:cubicBezTo>
                        <a:pt x="121" y="41"/>
                        <a:pt x="128" y="42"/>
                        <a:pt x="131" y="47"/>
                      </a:cubicBezTo>
                      <a:cubicBezTo>
                        <a:pt x="135" y="52"/>
                        <a:pt x="134" y="58"/>
                        <a:pt x="129" y="62"/>
                      </a:cubicBezTo>
                      <a:close/>
                      <a:moveTo>
                        <a:pt x="143" y="135"/>
                      </a:moveTo>
                      <a:cubicBezTo>
                        <a:pt x="147" y="132"/>
                        <a:pt x="154" y="133"/>
                        <a:pt x="157" y="138"/>
                      </a:cubicBezTo>
                      <a:cubicBezTo>
                        <a:pt x="161" y="142"/>
                        <a:pt x="160" y="149"/>
                        <a:pt x="155" y="152"/>
                      </a:cubicBezTo>
                      <a:cubicBezTo>
                        <a:pt x="151" y="155"/>
                        <a:pt x="144" y="154"/>
                        <a:pt x="141" y="150"/>
                      </a:cubicBezTo>
                      <a:cubicBezTo>
                        <a:pt x="137" y="145"/>
                        <a:pt x="138" y="138"/>
                        <a:pt x="143" y="135"/>
                      </a:cubicBezTo>
                      <a:close/>
                      <a:moveTo>
                        <a:pt x="150" y="88"/>
                      </a:moveTo>
                      <a:cubicBezTo>
                        <a:pt x="146" y="92"/>
                        <a:pt x="139" y="90"/>
                        <a:pt x="136" y="86"/>
                      </a:cubicBezTo>
                      <a:cubicBezTo>
                        <a:pt x="132" y="81"/>
                        <a:pt x="133" y="75"/>
                        <a:pt x="138" y="72"/>
                      </a:cubicBezTo>
                      <a:cubicBezTo>
                        <a:pt x="142" y="68"/>
                        <a:pt x="149" y="69"/>
                        <a:pt x="152" y="74"/>
                      </a:cubicBezTo>
                      <a:cubicBezTo>
                        <a:pt x="156" y="79"/>
                        <a:pt x="155" y="85"/>
                        <a:pt x="150" y="88"/>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5" name="Freeform 160"/>
                <p:cNvSpPr/>
                <p:nvPr/>
              </p:nvSpPr>
              <p:spPr bwMode="auto">
                <a:xfrm>
                  <a:off x="5535" y="4086"/>
                  <a:ext cx="361" cy="265"/>
                </a:xfrm>
                <a:custGeom>
                  <a:avLst/>
                  <a:gdLst>
                    <a:gd name="T0" fmla="*/ 0 w 153"/>
                    <a:gd name="T1" fmla="*/ 20 h 112"/>
                    <a:gd name="T2" fmla="*/ 117 w 153"/>
                    <a:gd name="T3" fmla="*/ 112 h 112"/>
                    <a:gd name="T4" fmla="*/ 153 w 153"/>
                    <a:gd name="T5" fmla="*/ 112 h 112"/>
                    <a:gd name="T6" fmla="*/ 14 w 153"/>
                    <a:gd name="T7" fmla="*/ 0 h 112"/>
                    <a:gd name="T8" fmla="*/ 0 w 153"/>
                    <a:gd name="T9" fmla="*/ 20 h 112"/>
                  </a:gdLst>
                  <a:ahLst/>
                  <a:cxnLst>
                    <a:cxn ang="0">
                      <a:pos x="T0" y="T1"/>
                    </a:cxn>
                    <a:cxn ang="0">
                      <a:pos x="T2" y="T3"/>
                    </a:cxn>
                    <a:cxn ang="0">
                      <a:pos x="T4" y="T5"/>
                    </a:cxn>
                    <a:cxn ang="0">
                      <a:pos x="T6" y="T7"/>
                    </a:cxn>
                    <a:cxn ang="0">
                      <a:pos x="T8" y="T9"/>
                    </a:cxn>
                  </a:cxnLst>
                  <a:rect l="0" t="0" r="r" b="b"/>
                  <a:pathLst>
                    <a:path w="153" h="112">
                      <a:moveTo>
                        <a:pt x="0" y="20"/>
                      </a:moveTo>
                      <a:cubicBezTo>
                        <a:pt x="32" y="34"/>
                        <a:pt x="66" y="74"/>
                        <a:pt x="117" y="112"/>
                      </a:cubicBezTo>
                      <a:cubicBezTo>
                        <a:pt x="153" y="112"/>
                        <a:pt x="153" y="112"/>
                        <a:pt x="153" y="112"/>
                      </a:cubicBezTo>
                      <a:cubicBezTo>
                        <a:pt x="96" y="73"/>
                        <a:pt x="54" y="19"/>
                        <a:pt x="14" y="0"/>
                      </a:cubicBezTo>
                      <a:cubicBezTo>
                        <a:pt x="9" y="8"/>
                        <a:pt x="5" y="14"/>
                        <a:pt x="0" y="20"/>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6" name="Freeform 161"/>
                <p:cNvSpPr/>
                <p:nvPr/>
              </p:nvSpPr>
              <p:spPr bwMode="auto">
                <a:xfrm>
                  <a:off x="6050" y="3679"/>
                  <a:ext cx="348" cy="371"/>
                </a:xfrm>
                <a:custGeom>
                  <a:avLst/>
                  <a:gdLst>
                    <a:gd name="T0" fmla="*/ 54 w 147"/>
                    <a:gd name="T1" fmla="*/ 32 h 157"/>
                    <a:gd name="T2" fmla="*/ 14 w 147"/>
                    <a:gd name="T3" fmla="*/ 0 h 157"/>
                    <a:gd name="T4" fmla="*/ 0 w 147"/>
                    <a:gd name="T5" fmla="*/ 8 h 157"/>
                    <a:gd name="T6" fmla="*/ 122 w 147"/>
                    <a:gd name="T7" fmla="*/ 139 h 157"/>
                    <a:gd name="T8" fmla="*/ 143 w 147"/>
                    <a:gd name="T9" fmla="*/ 157 h 157"/>
                    <a:gd name="T10" fmla="*/ 147 w 147"/>
                    <a:gd name="T11" fmla="*/ 127 h 157"/>
                    <a:gd name="T12" fmla="*/ 54 w 147"/>
                    <a:gd name="T13" fmla="*/ 32 h 157"/>
                  </a:gdLst>
                  <a:ahLst/>
                  <a:cxnLst>
                    <a:cxn ang="0">
                      <a:pos x="T0" y="T1"/>
                    </a:cxn>
                    <a:cxn ang="0">
                      <a:pos x="T2" y="T3"/>
                    </a:cxn>
                    <a:cxn ang="0">
                      <a:pos x="T4" y="T5"/>
                    </a:cxn>
                    <a:cxn ang="0">
                      <a:pos x="T6" y="T7"/>
                    </a:cxn>
                    <a:cxn ang="0">
                      <a:pos x="T8" y="T9"/>
                    </a:cxn>
                    <a:cxn ang="0">
                      <a:pos x="T10" y="T11"/>
                    </a:cxn>
                    <a:cxn ang="0">
                      <a:pos x="T12" y="T13"/>
                    </a:cxn>
                  </a:cxnLst>
                  <a:rect l="0" t="0" r="r" b="b"/>
                  <a:pathLst>
                    <a:path w="147" h="157">
                      <a:moveTo>
                        <a:pt x="54" y="32"/>
                      </a:moveTo>
                      <a:cubicBezTo>
                        <a:pt x="31" y="32"/>
                        <a:pt x="14" y="16"/>
                        <a:pt x="14" y="0"/>
                      </a:cubicBezTo>
                      <a:cubicBezTo>
                        <a:pt x="7" y="2"/>
                        <a:pt x="3" y="5"/>
                        <a:pt x="0" y="8"/>
                      </a:cubicBezTo>
                      <a:cubicBezTo>
                        <a:pt x="11" y="63"/>
                        <a:pt x="76" y="110"/>
                        <a:pt x="122" y="139"/>
                      </a:cubicBezTo>
                      <a:cubicBezTo>
                        <a:pt x="129" y="143"/>
                        <a:pt x="136" y="149"/>
                        <a:pt x="143" y="157"/>
                      </a:cubicBezTo>
                      <a:cubicBezTo>
                        <a:pt x="146" y="147"/>
                        <a:pt x="147" y="137"/>
                        <a:pt x="147" y="127"/>
                      </a:cubicBezTo>
                      <a:cubicBezTo>
                        <a:pt x="119" y="108"/>
                        <a:pt x="79" y="87"/>
                        <a:pt x="54" y="32"/>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7" name="Freeform 162"/>
                <p:cNvSpPr/>
                <p:nvPr/>
              </p:nvSpPr>
              <p:spPr bwMode="auto">
                <a:xfrm>
                  <a:off x="6320" y="2600"/>
                  <a:ext cx="80" cy="83"/>
                </a:xfrm>
                <a:custGeom>
                  <a:avLst/>
                  <a:gdLst>
                    <a:gd name="T0" fmla="*/ 0 w 34"/>
                    <a:gd name="T1" fmla="*/ 28 h 35"/>
                    <a:gd name="T2" fmla="*/ 5 w 34"/>
                    <a:gd name="T3" fmla="*/ 35 h 35"/>
                    <a:gd name="T4" fmla="*/ 34 w 34"/>
                    <a:gd name="T5" fmla="*/ 15 h 35"/>
                    <a:gd name="T6" fmla="*/ 34 w 34"/>
                    <a:gd name="T7" fmla="*/ 8 h 35"/>
                    <a:gd name="T8" fmla="*/ 27 w 34"/>
                    <a:gd name="T9" fmla="*/ 0 h 35"/>
                    <a:gd name="T10" fmla="*/ 0 w 34"/>
                    <a:gd name="T11" fmla="*/ 28 h 35"/>
                  </a:gdLst>
                  <a:ahLst/>
                  <a:cxnLst>
                    <a:cxn ang="0">
                      <a:pos x="T0" y="T1"/>
                    </a:cxn>
                    <a:cxn ang="0">
                      <a:pos x="T2" y="T3"/>
                    </a:cxn>
                    <a:cxn ang="0">
                      <a:pos x="T4" y="T5"/>
                    </a:cxn>
                    <a:cxn ang="0">
                      <a:pos x="T6" y="T7"/>
                    </a:cxn>
                    <a:cxn ang="0">
                      <a:pos x="T8" y="T9"/>
                    </a:cxn>
                    <a:cxn ang="0">
                      <a:pos x="T10" y="T11"/>
                    </a:cxn>
                  </a:cxnLst>
                  <a:rect l="0" t="0" r="r" b="b"/>
                  <a:pathLst>
                    <a:path w="34" h="35">
                      <a:moveTo>
                        <a:pt x="0" y="28"/>
                      </a:moveTo>
                      <a:cubicBezTo>
                        <a:pt x="2" y="30"/>
                        <a:pt x="3" y="32"/>
                        <a:pt x="5" y="35"/>
                      </a:cubicBezTo>
                      <a:cubicBezTo>
                        <a:pt x="34" y="15"/>
                        <a:pt x="34" y="15"/>
                        <a:pt x="34" y="15"/>
                      </a:cubicBezTo>
                      <a:cubicBezTo>
                        <a:pt x="34" y="8"/>
                        <a:pt x="34" y="8"/>
                        <a:pt x="34" y="8"/>
                      </a:cubicBezTo>
                      <a:cubicBezTo>
                        <a:pt x="32" y="5"/>
                        <a:pt x="30" y="3"/>
                        <a:pt x="27" y="0"/>
                      </a:cubicBezTo>
                      <a:lnTo>
                        <a:pt x="0" y="28"/>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8" name="Freeform 163"/>
                <p:cNvSpPr/>
                <p:nvPr/>
              </p:nvSpPr>
              <p:spPr bwMode="auto">
                <a:xfrm>
                  <a:off x="6213" y="3061"/>
                  <a:ext cx="187" cy="180"/>
                </a:xfrm>
                <a:custGeom>
                  <a:avLst/>
                  <a:gdLst>
                    <a:gd name="T0" fmla="*/ 63 w 79"/>
                    <a:gd name="T1" fmla="*/ 0 h 76"/>
                    <a:gd name="T2" fmla="*/ 51 w 79"/>
                    <a:gd name="T3" fmla="*/ 6 h 76"/>
                    <a:gd name="T4" fmla="*/ 47 w 79"/>
                    <a:gd name="T5" fmla="*/ 18 h 76"/>
                    <a:gd name="T6" fmla="*/ 0 w 79"/>
                    <a:gd name="T7" fmla="*/ 27 h 76"/>
                    <a:gd name="T8" fmla="*/ 1 w 79"/>
                    <a:gd name="T9" fmla="*/ 36 h 76"/>
                    <a:gd name="T10" fmla="*/ 43 w 79"/>
                    <a:gd name="T11" fmla="*/ 28 h 76"/>
                    <a:gd name="T12" fmla="*/ 28 w 79"/>
                    <a:gd name="T13" fmla="*/ 72 h 76"/>
                    <a:gd name="T14" fmla="*/ 36 w 79"/>
                    <a:gd name="T15" fmla="*/ 76 h 76"/>
                    <a:gd name="T16" fmla="*/ 54 w 79"/>
                    <a:gd name="T17" fmla="*/ 27 h 76"/>
                    <a:gd name="T18" fmla="*/ 79 w 79"/>
                    <a:gd name="T19" fmla="*/ 22 h 76"/>
                    <a:gd name="T20" fmla="*/ 79 w 79"/>
                    <a:gd name="T21" fmla="*/ 12 h 76"/>
                    <a:gd name="T22" fmla="*/ 57 w 79"/>
                    <a:gd name="T23" fmla="*/ 16 h 76"/>
                    <a:gd name="T24" fmla="*/ 63 w 79"/>
                    <a:gd name="T2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76">
                      <a:moveTo>
                        <a:pt x="63" y="0"/>
                      </a:moveTo>
                      <a:cubicBezTo>
                        <a:pt x="59" y="2"/>
                        <a:pt x="55" y="4"/>
                        <a:pt x="51" y="6"/>
                      </a:cubicBezTo>
                      <a:cubicBezTo>
                        <a:pt x="47" y="18"/>
                        <a:pt x="47" y="18"/>
                        <a:pt x="47" y="18"/>
                      </a:cubicBezTo>
                      <a:cubicBezTo>
                        <a:pt x="0" y="27"/>
                        <a:pt x="0" y="27"/>
                        <a:pt x="0" y="27"/>
                      </a:cubicBezTo>
                      <a:cubicBezTo>
                        <a:pt x="1" y="36"/>
                        <a:pt x="1" y="36"/>
                        <a:pt x="1" y="36"/>
                      </a:cubicBezTo>
                      <a:cubicBezTo>
                        <a:pt x="43" y="28"/>
                        <a:pt x="43" y="28"/>
                        <a:pt x="43" y="28"/>
                      </a:cubicBezTo>
                      <a:cubicBezTo>
                        <a:pt x="28" y="72"/>
                        <a:pt x="28" y="72"/>
                        <a:pt x="28" y="72"/>
                      </a:cubicBezTo>
                      <a:cubicBezTo>
                        <a:pt x="36" y="76"/>
                        <a:pt x="36" y="76"/>
                        <a:pt x="36" y="76"/>
                      </a:cubicBezTo>
                      <a:cubicBezTo>
                        <a:pt x="54" y="27"/>
                        <a:pt x="54" y="27"/>
                        <a:pt x="54" y="27"/>
                      </a:cubicBezTo>
                      <a:cubicBezTo>
                        <a:pt x="79" y="22"/>
                        <a:pt x="79" y="22"/>
                        <a:pt x="79" y="22"/>
                      </a:cubicBezTo>
                      <a:cubicBezTo>
                        <a:pt x="79" y="12"/>
                        <a:pt x="79" y="12"/>
                        <a:pt x="79" y="12"/>
                      </a:cubicBezTo>
                      <a:cubicBezTo>
                        <a:pt x="57" y="16"/>
                        <a:pt x="57" y="16"/>
                        <a:pt x="57" y="16"/>
                      </a:cubicBezTo>
                      <a:lnTo>
                        <a:pt x="63" y="0"/>
                      </a:lnTo>
                      <a:close/>
                    </a:path>
                  </a:pathLst>
                </a:custGeom>
                <a:solidFill>
                  <a:srgbClr val="CEB9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9" name="Freeform 164"/>
                <p:cNvSpPr>
                  <a:spLocks noEditPoints="1"/>
                </p:cNvSpPr>
                <p:nvPr/>
              </p:nvSpPr>
              <p:spPr bwMode="auto">
                <a:xfrm>
                  <a:off x="5953" y="-12"/>
                  <a:ext cx="322" cy="256"/>
                </a:xfrm>
                <a:custGeom>
                  <a:avLst/>
                  <a:gdLst>
                    <a:gd name="T0" fmla="*/ 45 w 136"/>
                    <a:gd name="T1" fmla="*/ 43 h 108"/>
                    <a:gd name="T2" fmla="*/ 0 w 136"/>
                    <a:gd name="T3" fmla="*/ 63 h 108"/>
                    <a:gd name="T4" fmla="*/ 51 w 136"/>
                    <a:gd name="T5" fmla="*/ 72 h 108"/>
                    <a:gd name="T6" fmla="*/ 114 w 136"/>
                    <a:gd name="T7" fmla="*/ 90 h 108"/>
                    <a:gd name="T8" fmla="*/ 133 w 136"/>
                    <a:gd name="T9" fmla="*/ 35 h 108"/>
                    <a:gd name="T10" fmla="*/ 69 w 136"/>
                    <a:gd name="T11" fmla="*/ 0 h 108"/>
                    <a:gd name="T12" fmla="*/ 60 w 136"/>
                    <a:gd name="T13" fmla="*/ 5 h 108"/>
                    <a:gd name="T14" fmla="*/ 45 w 136"/>
                    <a:gd name="T15" fmla="*/ 43 h 108"/>
                    <a:gd name="T16" fmla="*/ 72 w 136"/>
                    <a:gd name="T17" fmla="*/ 27 h 108"/>
                    <a:gd name="T18" fmla="*/ 107 w 136"/>
                    <a:gd name="T19" fmla="*/ 33 h 108"/>
                    <a:gd name="T20" fmla="*/ 102 w 136"/>
                    <a:gd name="T21" fmla="*/ 66 h 108"/>
                    <a:gd name="T22" fmla="*/ 67 w 136"/>
                    <a:gd name="T23" fmla="*/ 61 h 108"/>
                    <a:gd name="T24" fmla="*/ 72 w 136"/>
                    <a:gd name="T25" fmla="*/ 2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6" h="108">
                      <a:moveTo>
                        <a:pt x="45" y="43"/>
                      </a:moveTo>
                      <a:cubicBezTo>
                        <a:pt x="37" y="46"/>
                        <a:pt x="13" y="56"/>
                        <a:pt x="0" y="63"/>
                      </a:cubicBezTo>
                      <a:cubicBezTo>
                        <a:pt x="13" y="66"/>
                        <a:pt x="35" y="69"/>
                        <a:pt x="51" y="72"/>
                      </a:cubicBezTo>
                      <a:cubicBezTo>
                        <a:pt x="63" y="100"/>
                        <a:pt x="93" y="108"/>
                        <a:pt x="114" y="90"/>
                      </a:cubicBezTo>
                      <a:cubicBezTo>
                        <a:pt x="129" y="78"/>
                        <a:pt x="136" y="55"/>
                        <a:pt x="133" y="35"/>
                      </a:cubicBezTo>
                      <a:cubicBezTo>
                        <a:pt x="115" y="19"/>
                        <a:pt x="93" y="7"/>
                        <a:pt x="69" y="0"/>
                      </a:cubicBezTo>
                      <a:cubicBezTo>
                        <a:pt x="66" y="1"/>
                        <a:pt x="63" y="3"/>
                        <a:pt x="60" y="5"/>
                      </a:cubicBezTo>
                      <a:cubicBezTo>
                        <a:pt x="48" y="14"/>
                        <a:pt x="45" y="28"/>
                        <a:pt x="45" y="43"/>
                      </a:cubicBezTo>
                      <a:close/>
                      <a:moveTo>
                        <a:pt x="72" y="27"/>
                      </a:moveTo>
                      <a:cubicBezTo>
                        <a:pt x="83" y="20"/>
                        <a:pt x="99" y="22"/>
                        <a:pt x="107" y="33"/>
                      </a:cubicBezTo>
                      <a:cubicBezTo>
                        <a:pt x="116" y="44"/>
                        <a:pt x="113" y="59"/>
                        <a:pt x="102" y="66"/>
                      </a:cubicBezTo>
                      <a:cubicBezTo>
                        <a:pt x="91" y="74"/>
                        <a:pt x="75" y="72"/>
                        <a:pt x="67" y="61"/>
                      </a:cubicBezTo>
                      <a:cubicBezTo>
                        <a:pt x="59" y="50"/>
                        <a:pt x="61" y="35"/>
                        <a:pt x="72" y="27"/>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0" name="Freeform 165"/>
                <p:cNvSpPr/>
                <p:nvPr/>
              </p:nvSpPr>
              <p:spPr bwMode="auto">
                <a:xfrm>
                  <a:off x="5932" y="3364"/>
                  <a:ext cx="468" cy="400"/>
                </a:xfrm>
                <a:custGeom>
                  <a:avLst/>
                  <a:gdLst>
                    <a:gd name="T0" fmla="*/ 128 w 198"/>
                    <a:gd name="T1" fmla="*/ 77 h 169"/>
                    <a:gd name="T2" fmla="*/ 151 w 198"/>
                    <a:gd name="T3" fmla="*/ 69 h 169"/>
                    <a:gd name="T4" fmla="*/ 132 w 198"/>
                    <a:gd name="T5" fmla="*/ 123 h 169"/>
                    <a:gd name="T6" fmla="*/ 86 w 198"/>
                    <a:gd name="T7" fmla="*/ 99 h 169"/>
                    <a:gd name="T8" fmla="*/ 109 w 198"/>
                    <a:gd name="T9" fmla="*/ 89 h 169"/>
                    <a:gd name="T10" fmla="*/ 91 w 198"/>
                    <a:gd name="T11" fmla="*/ 54 h 169"/>
                    <a:gd name="T12" fmla="*/ 0 w 198"/>
                    <a:gd name="T13" fmla="*/ 100 h 169"/>
                    <a:gd name="T14" fmla="*/ 68 w 198"/>
                    <a:gd name="T15" fmla="*/ 123 h 169"/>
                    <a:gd name="T16" fmla="*/ 135 w 198"/>
                    <a:gd name="T17" fmla="*/ 137 h 169"/>
                    <a:gd name="T18" fmla="*/ 194 w 198"/>
                    <a:gd name="T19" fmla="*/ 144 h 169"/>
                    <a:gd name="T20" fmla="*/ 198 w 198"/>
                    <a:gd name="T21" fmla="*/ 26 h 169"/>
                    <a:gd name="T22" fmla="*/ 198 w 198"/>
                    <a:gd name="T23" fmla="*/ 0 h 169"/>
                    <a:gd name="T24" fmla="*/ 112 w 198"/>
                    <a:gd name="T25" fmla="*/ 44 h 169"/>
                    <a:gd name="T26" fmla="*/ 128 w 198"/>
                    <a:gd name="T27" fmla="*/ 77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8" h="169">
                      <a:moveTo>
                        <a:pt x="128" y="77"/>
                      </a:moveTo>
                      <a:cubicBezTo>
                        <a:pt x="151" y="69"/>
                        <a:pt x="151" y="69"/>
                        <a:pt x="151" y="69"/>
                      </a:cubicBezTo>
                      <a:cubicBezTo>
                        <a:pt x="132" y="123"/>
                        <a:pt x="132" y="123"/>
                        <a:pt x="132" y="123"/>
                      </a:cubicBezTo>
                      <a:cubicBezTo>
                        <a:pt x="86" y="99"/>
                        <a:pt x="86" y="99"/>
                        <a:pt x="86" y="99"/>
                      </a:cubicBezTo>
                      <a:cubicBezTo>
                        <a:pt x="109" y="89"/>
                        <a:pt x="109" y="89"/>
                        <a:pt x="109" y="89"/>
                      </a:cubicBezTo>
                      <a:cubicBezTo>
                        <a:pt x="91" y="54"/>
                        <a:pt x="91" y="54"/>
                        <a:pt x="91" y="54"/>
                      </a:cubicBezTo>
                      <a:cubicBezTo>
                        <a:pt x="52" y="74"/>
                        <a:pt x="17" y="92"/>
                        <a:pt x="0" y="100"/>
                      </a:cubicBezTo>
                      <a:cubicBezTo>
                        <a:pt x="14" y="145"/>
                        <a:pt x="45" y="141"/>
                        <a:pt x="68" y="123"/>
                      </a:cubicBezTo>
                      <a:cubicBezTo>
                        <a:pt x="71" y="162"/>
                        <a:pt x="118" y="169"/>
                        <a:pt x="135" y="137"/>
                      </a:cubicBezTo>
                      <a:cubicBezTo>
                        <a:pt x="147" y="162"/>
                        <a:pt x="176" y="158"/>
                        <a:pt x="194" y="144"/>
                      </a:cubicBezTo>
                      <a:cubicBezTo>
                        <a:pt x="167" y="109"/>
                        <a:pt x="161" y="50"/>
                        <a:pt x="198" y="26"/>
                      </a:cubicBezTo>
                      <a:cubicBezTo>
                        <a:pt x="198" y="0"/>
                        <a:pt x="198" y="0"/>
                        <a:pt x="198" y="0"/>
                      </a:cubicBezTo>
                      <a:cubicBezTo>
                        <a:pt x="171" y="14"/>
                        <a:pt x="141" y="29"/>
                        <a:pt x="112" y="44"/>
                      </a:cubicBezTo>
                      <a:lnTo>
                        <a:pt x="128" y="77"/>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1" name="Freeform 166"/>
                <p:cNvSpPr/>
                <p:nvPr/>
              </p:nvSpPr>
              <p:spPr bwMode="auto">
                <a:xfrm>
                  <a:off x="6367" y="2366"/>
                  <a:ext cx="24" cy="26"/>
                </a:xfrm>
                <a:custGeom>
                  <a:avLst/>
                  <a:gdLst>
                    <a:gd name="T0" fmla="*/ 2 w 10"/>
                    <a:gd name="T1" fmla="*/ 2 h 11"/>
                    <a:gd name="T2" fmla="*/ 1 w 10"/>
                    <a:gd name="T3" fmla="*/ 8 h 11"/>
                    <a:gd name="T4" fmla="*/ 8 w 10"/>
                    <a:gd name="T5" fmla="*/ 9 h 11"/>
                    <a:gd name="T6" fmla="*/ 9 w 10"/>
                    <a:gd name="T7" fmla="*/ 3 h 11"/>
                    <a:gd name="T8" fmla="*/ 2 w 10"/>
                    <a:gd name="T9" fmla="*/ 2 h 11"/>
                  </a:gdLst>
                  <a:ahLst/>
                  <a:cxnLst>
                    <a:cxn ang="0">
                      <a:pos x="T0" y="T1"/>
                    </a:cxn>
                    <a:cxn ang="0">
                      <a:pos x="T2" y="T3"/>
                    </a:cxn>
                    <a:cxn ang="0">
                      <a:pos x="T4" y="T5"/>
                    </a:cxn>
                    <a:cxn ang="0">
                      <a:pos x="T6" y="T7"/>
                    </a:cxn>
                    <a:cxn ang="0">
                      <a:pos x="T8" y="T9"/>
                    </a:cxn>
                  </a:cxnLst>
                  <a:rect l="0" t="0" r="r" b="b"/>
                  <a:pathLst>
                    <a:path w="10" h="11">
                      <a:moveTo>
                        <a:pt x="2" y="2"/>
                      </a:moveTo>
                      <a:cubicBezTo>
                        <a:pt x="0" y="3"/>
                        <a:pt x="0" y="6"/>
                        <a:pt x="1" y="8"/>
                      </a:cubicBezTo>
                      <a:cubicBezTo>
                        <a:pt x="3" y="10"/>
                        <a:pt x="6" y="11"/>
                        <a:pt x="8" y="9"/>
                      </a:cubicBezTo>
                      <a:cubicBezTo>
                        <a:pt x="10" y="8"/>
                        <a:pt x="10" y="5"/>
                        <a:pt x="9" y="3"/>
                      </a:cubicBezTo>
                      <a:cubicBezTo>
                        <a:pt x="7" y="1"/>
                        <a:pt x="4" y="0"/>
                        <a:pt x="2" y="2"/>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2" name="Freeform 167"/>
                <p:cNvSpPr/>
                <p:nvPr/>
              </p:nvSpPr>
              <p:spPr bwMode="auto">
                <a:xfrm>
                  <a:off x="6303" y="1058"/>
                  <a:ext cx="12" cy="42"/>
                </a:xfrm>
                <a:custGeom>
                  <a:avLst/>
                  <a:gdLst>
                    <a:gd name="T0" fmla="*/ 1 w 5"/>
                    <a:gd name="T1" fmla="*/ 18 h 18"/>
                    <a:gd name="T2" fmla="*/ 4 w 5"/>
                    <a:gd name="T3" fmla="*/ 16 h 18"/>
                    <a:gd name="T4" fmla="*/ 3 w 5"/>
                    <a:gd name="T5" fmla="*/ 0 h 18"/>
                    <a:gd name="T6" fmla="*/ 0 w 5"/>
                    <a:gd name="T7" fmla="*/ 2 h 18"/>
                    <a:gd name="T8" fmla="*/ 1 w 5"/>
                    <a:gd name="T9" fmla="*/ 18 h 18"/>
                  </a:gdLst>
                  <a:ahLst/>
                  <a:cxnLst>
                    <a:cxn ang="0">
                      <a:pos x="T0" y="T1"/>
                    </a:cxn>
                    <a:cxn ang="0">
                      <a:pos x="T2" y="T3"/>
                    </a:cxn>
                    <a:cxn ang="0">
                      <a:pos x="T4" y="T5"/>
                    </a:cxn>
                    <a:cxn ang="0">
                      <a:pos x="T6" y="T7"/>
                    </a:cxn>
                    <a:cxn ang="0">
                      <a:pos x="T8" y="T9"/>
                    </a:cxn>
                  </a:cxnLst>
                  <a:rect l="0" t="0" r="r" b="b"/>
                  <a:pathLst>
                    <a:path w="5" h="18">
                      <a:moveTo>
                        <a:pt x="1" y="18"/>
                      </a:moveTo>
                      <a:cubicBezTo>
                        <a:pt x="2" y="18"/>
                        <a:pt x="3" y="17"/>
                        <a:pt x="4" y="16"/>
                      </a:cubicBezTo>
                      <a:cubicBezTo>
                        <a:pt x="5" y="11"/>
                        <a:pt x="4" y="6"/>
                        <a:pt x="3" y="0"/>
                      </a:cubicBezTo>
                      <a:cubicBezTo>
                        <a:pt x="2" y="1"/>
                        <a:pt x="1" y="1"/>
                        <a:pt x="0" y="2"/>
                      </a:cubicBezTo>
                      <a:lnTo>
                        <a:pt x="1" y="18"/>
                      </a:ln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3" name="Freeform 168"/>
                <p:cNvSpPr/>
                <p:nvPr/>
              </p:nvSpPr>
              <p:spPr bwMode="auto">
                <a:xfrm>
                  <a:off x="6235" y="445"/>
                  <a:ext cx="47" cy="21"/>
                </a:xfrm>
                <a:custGeom>
                  <a:avLst/>
                  <a:gdLst>
                    <a:gd name="T0" fmla="*/ 20 w 20"/>
                    <a:gd name="T1" fmla="*/ 6 h 9"/>
                    <a:gd name="T2" fmla="*/ 5 w 20"/>
                    <a:gd name="T3" fmla="*/ 0 h 9"/>
                    <a:gd name="T4" fmla="*/ 0 w 20"/>
                    <a:gd name="T5" fmla="*/ 3 h 9"/>
                    <a:gd name="T6" fmla="*/ 17 w 20"/>
                    <a:gd name="T7" fmla="*/ 9 h 9"/>
                    <a:gd name="T8" fmla="*/ 20 w 20"/>
                    <a:gd name="T9" fmla="*/ 6 h 9"/>
                  </a:gdLst>
                  <a:ahLst/>
                  <a:cxnLst>
                    <a:cxn ang="0">
                      <a:pos x="T0" y="T1"/>
                    </a:cxn>
                    <a:cxn ang="0">
                      <a:pos x="T2" y="T3"/>
                    </a:cxn>
                    <a:cxn ang="0">
                      <a:pos x="T4" y="T5"/>
                    </a:cxn>
                    <a:cxn ang="0">
                      <a:pos x="T6" y="T7"/>
                    </a:cxn>
                    <a:cxn ang="0">
                      <a:pos x="T8" y="T9"/>
                    </a:cxn>
                  </a:cxnLst>
                  <a:rect l="0" t="0" r="r" b="b"/>
                  <a:pathLst>
                    <a:path w="20" h="9">
                      <a:moveTo>
                        <a:pt x="20" y="6"/>
                      </a:moveTo>
                      <a:cubicBezTo>
                        <a:pt x="15" y="4"/>
                        <a:pt x="10" y="2"/>
                        <a:pt x="5" y="0"/>
                      </a:cubicBezTo>
                      <a:cubicBezTo>
                        <a:pt x="3" y="1"/>
                        <a:pt x="2" y="2"/>
                        <a:pt x="0" y="3"/>
                      </a:cubicBezTo>
                      <a:cubicBezTo>
                        <a:pt x="17" y="9"/>
                        <a:pt x="17" y="9"/>
                        <a:pt x="17" y="9"/>
                      </a:cubicBezTo>
                      <a:cubicBezTo>
                        <a:pt x="18" y="8"/>
                        <a:pt x="19" y="7"/>
                        <a:pt x="20" y="6"/>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4" name="Freeform 169"/>
                <p:cNvSpPr/>
                <p:nvPr/>
              </p:nvSpPr>
              <p:spPr bwMode="auto">
                <a:xfrm>
                  <a:off x="6367" y="3038"/>
                  <a:ext cx="33" cy="47"/>
                </a:xfrm>
                <a:custGeom>
                  <a:avLst/>
                  <a:gdLst>
                    <a:gd name="T0" fmla="*/ 0 w 14"/>
                    <a:gd name="T1" fmla="*/ 20 h 20"/>
                    <a:gd name="T2" fmla="*/ 14 w 14"/>
                    <a:gd name="T3" fmla="*/ 17 h 20"/>
                    <a:gd name="T4" fmla="*/ 14 w 14"/>
                    <a:gd name="T5" fmla="*/ 0 h 20"/>
                    <a:gd name="T6" fmla="*/ 5 w 14"/>
                    <a:gd name="T7" fmla="*/ 6 h 20"/>
                    <a:gd name="T8" fmla="*/ 0 w 14"/>
                    <a:gd name="T9" fmla="*/ 20 h 20"/>
                  </a:gdLst>
                  <a:ahLst/>
                  <a:cxnLst>
                    <a:cxn ang="0">
                      <a:pos x="T0" y="T1"/>
                    </a:cxn>
                    <a:cxn ang="0">
                      <a:pos x="T2" y="T3"/>
                    </a:cxn>
                    <a:cxn ang="0">
                      <a:pos x="T4" y="T5"/>
                    </a:cxn>
                    <a:cxn ang="0">
                      <a:pos x="T6" y="T7"/>
                    </a:cxn>
                    <a:cxn ang="0">
                      <a:pos x="T8" y="T9"/>
                    </a:cxn>
                  </a:cxnLst>
                  <a:rect l="0" t="0" r="r" b="b"/>
                  <a:pathLst>
                    <a:path w="14" h="20">
                      <a:moveTo>
                        <a:pt x="0" y="20"/>
                      </a:moveTo>
                      <a:cubicBezTo>
                        <a:pt x="14" y="17"/>
                        <a:pt x="14" y="17"/>
                        <a:pt x="14" y="17"/>
                      </a:cubicBezTo>
                      <a:cubicBezTo>
                        <a:pt x="14" y="0"/>
                        <a:pt x="14" y="0"/>
                        <a:pt x="14" y="0"/>
                      </a:cubicBezTo>
                      <a:cubicBezTo>
                        <a:pt x="11" y="2"/>
                        <a:pt x="8" y="4"/>
                        <a:pt x="5" y="6"/>
                      </a:cubicBezTo>
                      <a:lnTo>
                        <a:pt x="0" y="20"/>
                      </a:ln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5" name="Freeform 170"/>
                <p:cNvSpPr/>
                <p:nvPr/>
              </p:nvSpPr>
              <p:spPr bwMode="auto">
                <a:xfrm>
                  <a:off x="6360" y="2441"/>
                  <a:ext cx="28" cy="31"/>
                </a:xfrm>
                <a:custGeom>
                  <a:avLst/>
                  <a:gdLst>
                    <a:gd name="T0" fmla="*/ 9 w 12"/>
                    <a:gd name="T1" fmla="*/ 11 h 13"/>
                    <a:gd name="T2" fmla="*/ 10 w 12"/>
                    <a:gd name="T3" fmla="*/ 3 h 13"/>
                    <a:gd name="T4" fmla="*/ 3 w 12"/>
                    <a:gd name="T5" fmla="*/ 2 h 13"/>
                    <a:gd name="T6" fmla="*/ 2 w 12"/>
                    <a:gd name="T7" fmla="*/ 10 h 13"/>
                    <a:gd name="T8" fmla="*/ 9 w 12"/>
                    <a:gd name="T9" fmla="*/ 11 h 13"/>
                  </a:gdLst>
                  <a:ahLst/>
                  <a:cxnLst>
                    <a:cxn ang="0">
                      <a:pos x="T0" y="T1"/>
                    </a:cxn>
                    <a:cxn ang="0">
                      <a:pos x="T2" y="T3"/>
                    </a:cxn>
                    <a:cxn ang="0">
                      <a:pos x="T4" y="T5"/>
                    </a:cxn>
                    <a:cxn ang="0">
                      <a:pos x="T6" y="T7"/>
                    </a:cxn>
                    <a:cxn ang="0">
                      <a:pos x="T8" y="T9"/>
                    </a:cxn>
                  </a:cxnLst>
                  <a:rect l="0" t="0" r="r" b="b"/>
                  <a:pathLst>
                    <a:path w="12" h="13">
                      <a:moveTo>
                        <a:pt x="9" y="11"/>
                      </a:moveTo>
                      <a:cubicBezTo>
                        <a:pt x="12" y="9"/>
                        <a:pt x="12" y="6"/>
                        <a:pt x="10" y="3"/>
                      </a:cubicBezTo>
                      <a:cubicBezTo>
                        <a:pt x="9" y="1"/>
                        <a:pt x="5" y="0"/>
                        <a:pt x="3" y="2"/>
                      </a:cubicBezTo>
                      <a:cubicBezTo>
                        <a:pt x="0" y="4"/>
                        <a:pt x="0" y="7"/>
                        <a:pt x="2" y="10"/>
                      </a:cubicBezTo>
                      <a:cubicBezTo>
                        <a:pt x="3" y="12"/>
                        <a:pt x="7" y="13"/>
                        <a:pt x="9" y="11"/>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6" name="Freeform 171"/>
                <p:cNvSpPr/>
                <p:nvPr/>
              </p:nvSpPr>
              <p:spPr bwMode="auto">
                <a:xfrm>
                  <a:off x="6320" y="3125"/>
                  <a:ext cx="80" cy="92"/>
                </a:xfrm>
                <a:custGeom>
                  <a:avLst/>
                  <a:gdLst>
                    <a:gd name="T0" fmla="*/ 0 w 80"/>
                    <a:gd name="T1" fmla="*/ 92 h 92"/>
                    <a:gd name="T2" fmla="*/ 68 w 80"/>
                    <a:gd name="T3" fmla="*/ 83 h 92"/>
                    <a:gd name="T4" fmla="*/ 80 w 80"/>
                    <a:gd name="T5" fmla="*/ 57 h 92"/>
                    <a:gd name="T6" fmla="*/ 80 w 80"/>
                    <a:gd name="T7" fmla="*/ 0 h 92"/>
                    <a:gd name="T8" fmla="*/ 28 w 80"/>
                    <a:gd name="T9" fmla="*/ 10 h 92"/>
                    <a:gd name="T10" fmla="*/ 0 w 80"/>
                    <a:gd name="T11" fmla="*/ 92 h 92"/>
                  </a:gdLst>
                  <a:ahLst/>
                  <a:cxnLst>
                    <a:cxn ang="0">
                      <a:pos x="T0" y="T1"/>
                    </a:cxn>
                    <a:cxn ang="0">
                      <a:pos x="T2" y="T3"/>
                    </a:cxn>
                    <a:cxn ang="0">
                      <a:pos x="T4" y="T5"/>
                    </a:cxn>
                    <a:cxn ang="0">
                      <a:pos x="T6" y="T7"/>
                    </a:cxn>
                    <a:cxn ang="0">
                      <a:pos x="T8" y="T9"/>
                    </a:cxn>
                    <a:cxn ang="0">
                      <a:pos x="T10" y="T11"/>
                    </a:cxn>
                  </a:cxnLst>
                  <a:rect l="0" t="0" r="r" b="b"/>
                  <a:pathLst>
                    <a:path w="80" h="92">
                      <a:moveTo>
                        <a:pt x="0" y="92"/>
                      </a:moveTo>
                      <a:lnTo>
                        <a:pt x="68" y="83"/>
                      </a:lnTo>
                      <a:lnTo>
                        <a:pt x="80" y="57"/>
                      </a:lnTo>
                      <a:lnTo>
                        <a:pt x="80" y="0"/>
                      </a:lnTo>
                      <a:lnTo>
                        <a:pt x="28" y="10"/>
                      </a:lnTo>
                      <a:lnTo>
                        <a:pt x="0" y="92"/>
                      </a:ln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7" name="Freeform 172"/>
                <p:cNvSpPr/>
                <p:nvPr/>
              </p:nvSpPr>
              <p:spPr bwMode="auto">
                <a:xfrm>
                  <a:off x="6221" y="454"/>
                  <a:ext cx="49" cy="24"/>
                </a:xfrm>
                <a:custGeom>
                  <a:avLst/>
                  <a:gdLst>
                    <a:gd name="T0" fmla="*/ 21 w 21"/>
                    <a:gd name="T1" fmla="*/ 6 h 10"/>
                    <a:gd name="T2" fmla="*/ 4 w 21"/>
                    <a:gd name="T3" fmla="*/ 0 h 10"/>
                    <a:gd name="T4" fmla="*/ 0 w 21"/>
                    <a:gd name="T5" fmla="*/ 3 h 10"/>
                    <a:gd name="T6" fmla="*/ 19 w 21"/>
                    <a:gd name="T7" fmla="*/ 10 h 10"/>
                    <a:gd name="T8" fmla="*/ 21 w 21"/>
                    <a:gd name="T9" fmla="*/ 6 h 10"/>
                  </a:gdLst>
                  <a:ahLst/>
                  <a:cxnLst>
                    <a:cxn ang="0">
                      <a:pos x="T0" y="T1"/>
                    </a:cxn>
                    <a:cxn ang="0">
                      <a:pos x="T2" y="T3"/>
                    </a:cxn>
                    <a:cxn ang="0">
                      <a:pos x="T4" y="T5"/>
                    </a:cxn>
                    <a:cxn ang="0">
                      <a:pos x="T6" y="T7"/>
                    </a:cxn>
                    <a:cxn ang="0">
                      <a:pos x="T8" y="T9"/>
                    </a:cxn>
                  </a:cxnLst>
                  <a:rect l="0" t="0" r="r" b="b"/>
                  <a:pathLst>
                    <a:path w="21" h="10">
                      <a:moveTo>
                        <a:pt x="21" y="6"/>
                      </a:moveTo>
                      <a:cubicBezTo>
                        <a:pt x="4" y="0"/>
                        <a:pt x="4" y="0"/>
                        <a:pt x="4" y="0"/>
                      </a:cubicBezTo>
                      <a:cubicBezTo>
                        <a:pt x="3" y="1"/>
                        <a:pt x="2" y="2"/>
                        <a:pt x="0" y="3"/>
                      </a:cubicBezTo>
                      <a:cubicBezTo>
                        <a:pt x="19" y="10"/>
                        <a:pt x="19" y="10"/>
                        <a:pt x="19" y="10"/>
                      </a:cubicBezTo>
                      <a:cubicBezTo>
                        <a:pt x="20" y="9"/>
                        <a:pt x="21" y="8"/>
                        <a:pt x="21" y="6"/>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8" name="Freeform 173"/>
                <p:cNvSpPr/>
                <p:nvPr/>
              </p:nvSpPr>
              <p:spPr bwMode="auto">
                <a:xfrm>
                  <a:off x="6296" y="2108"/>
                  <a:ext cx="69" cy="90"/>
                </a:xfrm>
                <a:custGeom>
                  <a:avLst/>
                  <a:gdLst>
                    <a:gd name="T0" fmla="*/ 27 w 29"/>
                    <a:gd name="T1" fmla="*/ 38 h 38"/>
                    <a:gd name="T2" fmla="*/ 29 w 29"/>
                    <a:gd name="T3" fmla="*/ 0 h 38"/>
                    <a:gd name="T4" fmla="*/ 0 w 29"/>
                    <a:gd name="T5" fmla="*/ 21 h 38"/>
                    <a:gd name="T6" fmla="*/ 27 w 29"/>
                    <a:gd name="T7" fmla="*/ 38 h 38"/>
                  </a:gdLst>
                  <a:ahLst/>
                  <a:cxnLst>
                    <a:cxn ang="0">
                      <a:pos x="T0" y="T1"/>
                    </a:cxn>
                    <a:cxn ang="0">
                      <a:pos x="T2" y="T3"/>
                    </a:cxn>
                    <a:cxn ang="0">
                      <a:pos x="T4" y="T5"/>
                    </a:cxn>
                    <a:cxn ang="0">
                      <a:pos x="T6" y="T7"/>
                    </a:cxn>
                  </a:cxnLst>
                  <a:rect l="0" t="0" r="r" b="b"/>
                  <a:pathLst>
                    <a:path w="29" h="38">
                      <a:moveTo>
                        <a:pt x="27" y="38"/>
                      </a:moveTo>
                      <a:cubicBezTo>
                        <a:pt x="29" y="0"/>
                        <a:pt x="29" y="0"/>
                        <a:pt x="29" y="0"/>
                      </a:cubicBezTo>
                      <a:cubicBezTo>
                        <a:pt x="0" y="21"/>
                        <a:pt x="0" y="21"/>
                        <a:pt x="0" y="21"/>
                      </a:cubicBezTo>
                      <a:cubicBezTo>
                        <a:pt x="10" y="25"/>
                        <a:pt x="19" y="31"/>
                        <a:pt x="27" y="38"/>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9" name="Freeform 174"/>
                <p:cNvSpPr/>
                <p:nvPr/>
              </p:nvSpPr>
              <p:spPr bwMode="auto">
                <a:xfrm>
                  <a:off x="6249" y="996"/>
                  <a:ext cx="57" cy="59"/>
                </a:xfrm>
                <a:custGeom>
                  <a:avLst/>
                  <a:gdLst>
                    <a:gd name="T0" fmla="*/ 3 w 24"/>
                    <a:gd name="T1" fmla="*/ 25 h 25"/>
                    <a:gd name="T2" fmla="*/ 24 w 24"/>
                    <a:gd name="T3" fmla="*/ 14 h 25"/>
                    <a:gd name="T4" fmla="*/ 20 w 24"/>
                    <a:gd name="T5" fmla="*/ 0 h 25"/>
                    <a:gd name="T6" fmla="*/ 0 w 24"/>
                    <a:gd name="T7" fmla="*/ 16 h 25"/>
                    <a:gd name="T8" fmla="*/ 3 w 24"/>
                    <a:gd name="T9" fmla="*/ 25 h 25"/>
                  </a:gdLst>
                  <a:ahLst/>
                  <a:cxnLst>
                    <a:cxn ang="0">
                      <a:pos x="T0" y="T1"/>
                    </a:cxn>
                    <a:cxn ang="0">
                      <a:pos x="T2" y="T3"/>
                    </a:cxn>
                    <a:cxn ang="0">
                      <a:pos x="T4" y="T5"/>
                    </a:cxn>
                    <a:cxn ang="0">
                      <a:pos x="T6" y="T7"/>
                    </a:cxn>
                    <a:cxn ang="0">
                      <a:pos x="T8" y="T9"/>
                    </a:cxn>
                  </a:cxnLst>
                  <a:rect l="0" t="0" r="r" b="b"/>
                  <a:pathLst>
                    <a:path w="24" h="25">
                      <a:moveTo>
                        <a:pt x="3" y="25"/>
                      </a:moveTo>
                      <a:cubicBezTo>
                        <a:pt x="10" y="21"/>
                        <a:pt x="17" y="17"/>
                        <a:pt x="24" y="14"/>
                      </a:cubicBezTo>
                      <a:cubicBezTo>
                        <a:pt x="23" y="10"/>
                        <a:pt x="21" y="5"/>
                        <a:pt x="20" y="0"/>
                      </a:cubicBezTo>
                      <a:cubicBezTo>
                        <a:pt x="13" y="5"/>
                        <a:pt x="7" y="10"/>
                        <a:pt x="0" y="16"/>
                      </a:cubicBezTo>
                      <a:cubicBezTo>
                        <a:pt x="1" y="19"/>
                        <a:pt x="2" y="22"/>
                        <a:pt x="3" y="25"/>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0" name="Freeform 175"/>
                <p:cNvSpPr/>
                <p:nvPr/>
              </p:nvSpPr>
              <p:spPr bwMode="auto">
                <a:xfrm>
                  <a:off x="6277" y="2063"/>
                  <a:ext cx="85" cy="85"/>
                </a:xfrm>
                <a:custGeom>
                  <a:avLst/>
                  <a:gdLst>
                    <a:gd name="T0" fmla="*/ 36 w 36"/>
                    <a:gd name="T1" fmla="*/ 15 h 36"/>
                    <a:gd name="T2" fmla="*/ 0 w 36"/>
                    <a:gd name="T3" fmla="*/ 0 h 36"/>
                    <a:gd name="T4" fmla="*/ 7 w 36"/>
                    <a:gd name="T5" fmla="*/ 36 h 36"/>
                    <a:gd name="T6" fmla="*/ 36 w 36"/>
                    <a:gd name="T7" fmla="*/ 15 h 36"/>
                  </a:gdLst>
                  <a:ahLst/>
                  <a:cxnLst>
                    <a:cxn ang="0">
                      <a:pos x="T0" y="T1"/>
                    </a:cxn>
                    <a:cxn ang="0">
                      <a:pos x="T2" y="T3"/>
                    </a:cxn>
                    <a:cxn ang="0">
                      <a:pos x="T4" y="T5"/>
                    </a:cxn>
                    <a:cxn ang="0">
                      <a:pos x="T6" y="T7"/>
                    </a:cxn>
                  </a:cxnLst>
                  <a:rect l="0" t="0" r="r" b="b"/>
                  <a:pathLst>
                    <a:path w="36" h="36">
                      <a:moveTo>
                        <a:pt x="36" y="15"/>
                      </a:moveTo>
                      <a:cubicBezTo>
                        <a:pt x="25" y="8"/>
                        <a:pt x="13" y="3"/>
                        <a:pt x="0" y="0"/>
                      </a:cubicBezTo>
                      <a:cubicBezTo>
                        <a:pt x="7" y="36"/>
                        <a:pt x="7" y="36"/>
                        <a:pt x="7" y="36"/>
                      </a:cubicBezTo>
                      <a:lnTo>
                        <a:pt x="36" y="15"/>
                      </a:ln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1" name="Freeform 176"/>
                <p:cNvSpPr/>
                <p:nvPr/>
              </p:nvSpPr>
              <p:spPr bwMode="auto">
                <a:xfrm>
                  <a:off x="6308" y="2886"/>
                  <a:ext cx="92" cy="97"/>
                </a:xfrm>
                <a:custGeom>
                  <a:avLst/>
                  <a:gdLst>
                    <a:gd name="T0" fmla="*/ 0 w 39"/>
                    <a:gd name="T1" fmla="*/ 9 h 41"/>
                    <a:gd name="T2" fmla="*/ 30 w 39"/>
                    <a:gd name="T3" fmla="*/ 41 h 41"/>
                    <a:gd name="T4" fmla="*/ 39 w 39"/>
                    <a:gd name="T5" fmla="*/ 32 h 41"/>
                    <a:gd name="T6" fmla="*/ 39 w 39"/>
                    <a:gd name="T7" fmla="*/ 23 h 41"/>
                    <a:gd name="T8" fmla="*/ 7 w 39"/>
                    <a:gd name="T9" fmla="*/ 0 h 41"/>
                    <a:gd name="T10" fmla="*/ 0 w 39"/>
                    <a:gd name="T11" fmla="*/ 9 h 41"/>
                  </a:gdLst>
                  <a:ahLst/>
                  <a:cxnLst>
                    <a:cxn ang="0">
                      <a:pos x="T0" y="T1"/>
                    </a:cxn>
                    <a:cxn ang="0">
                      <a:pos x="T2" y="T3"/>
                    </a:cxn>
                    <a:cxn ang="0">
                      <a:pos x="T4" y="T5"/>
                    </a:cxn>
                    <a:cxn ang="0">
                      <a:pos x="T6" y="T7"/>
                    </a:cxn>
                    <a:cxn ang="0">
                      <a:pos x="T8" y="T9"/>
                    </a:cxn>
                    <a:cxn ang="0">
                      <a:pos x="T10" y="T11"/>
                    </a:cxn>
                  </a:cxnLst>
                  <a:rect l="0" t="0" r="r" b="b"/>
                  <a:pathLst>
                    <a:path w="39" h="41">
                      <a:moveTo>
                        <a:pt x="0" y="9"/>
                      </a:moveTo>
                      <a:cubicBezTo>
                        <a:pt x="30" y="41"/>
                        <a:pt x="30" y="41"/>
                        <a:pt x="30" y="41"/>
                      </a:cubicBezTo>
                      <a:cubicBezTo>
                        <a:pt x="33" y="38"/>
                        <a:pt x="36" y="35"/>
                        <a:pt x="39" y="32"/>
                      </a:cubicBezTo>
                      <a:cubicBezTo>
                        <a:pt x="39" y="23"/>
                        <a:pt x="39" y="23"/>
                        <a:pt x="39" y="23"/>
                      </a:cubicBezTo>
                      <a:cubicBezTo>
                        <a:pt x="7" y="0"/>
                        <a:pt x="7" y="0"/>
                        <a:pt x="7" y="0"/>
                      </a:cubicBezTo>
                      <a:cubicBezTo>
                        <a:pt x="5" y="3"/>
                        <a:pt x="3" y="6"/>
                        <a:pt x="0" y="9"/>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2" name="Freeform 177"/>
                <p:cNvSpPr/>
                <p:nvPr/>
              </p:nvSpPr>
              <p:spPr bwMode="auto">
                <a:xfrm>
                  <a:off x="6351" y="2292"/>
                  <a:ext cx="26" cy="26"/>
                </a:xfrm>
                <a:custGeom>
                  <a:avLst/>
                  <a:gdLst>
                    <a:gd name="T0" fmla="*/ 3 w 11"/>
                    <a:gd name="T1" fmla="*/ 2 h 11"/>
                    <a:gd name="T2" fmla="*/ 2 w 11"/>
                    <a:gd name="T3" fmla="*/ 8 h 11"/>
                    <a:gd name="T4" fmla="*/ 8 w 11"/>
                    <a:gd name="T5" fmla="*/ 9 h 11"/>
                    <a:gd name="T6" fmla="*/ 9 w 11"/>
                    <a:gd name="T7" fmla="*/ 3 h 11"/>
                    <a:gd name="T8" fmla="*/ 3 w 11"/>
                    <a:gd name="T9" fmla="*/ 2 h 11"/>
                  </a:gdLst>
                  <a:ahLst/>
                  <a:cxnLst>
                    <a:cxn ang="0">
                      <a:pos x="T0" y="T1"/>
                    </a:cxn>
                    <a:cxn ang="0">
                      <a:pos x="T2" y="T3"/>
                    </a:cxn>
                    <a:cxn ang="0">
                      <a:pos x="T4" y="T5"/>
                    </a:cxn>
                    <a:cxn ang="0">
                      <a:pos x="T6" y="T7"/>
                    </a:cxn>
                    <a:cxn ang="0">
                      <a:pos x="T8" y="T9"/>
                    </a:cxn>
                  </a:cxnLst>
                  <a:rect l="0" t="0" r="r" b="b"/>
                  <a:pathLst>
                    <a:path w="11" h="11">
                      <a:moveTo>
                        <a:pt x="3" y="2"/>
                      </a:moveTo>
                      <a:cubicBezTo>
                        <a:pt x="0" y="3"/>
                        <a:pt x="0" y="6"/>
                        <a:pt x="2" y="8"/>
                      </a:cubicBezTo>
                      <a:cubicBezTo>
                        <a:pt x="3" y="10"/>
                        <a:pt x="6" y="11"/>
                        <a:pt x="8" y="9"/>
                      </a:cubicBezTo>
                      <a:cubicBezTo>
                        <a:pt x="10" y="8"/>
                        <a:pt x="11" y="5"/>
                        <a:pt x="9" y="3"/>
                      </a:cubicBezTo>
                      <a:cubicBezTo>
                        <a:pt x="8" y="1"/>
                        <a:pt x="5" y="0"/>
                        <a:pt x="3" y="2"/>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3" name="Freeform 178"/>
                <p:cNvSpPr/>
                <p:nvPr/>
              </p:nvSpPr>
              <p:spPr bwMode="auto">
                <a:xfrm>
                  <a:off x="6289" y="1065"/>
                  <a:ext cx="12" cy="45"/>
                </a:xfrm>
                <a:custGeom>
                  <a:avLst/>
                  <a:gdLst>
                    <a:gd name="T0" fmla="*/ 4 w 5"/>
                    <a:gd name="T1" fmla="*/ 0 h 19"/>
                    <a:gd name="T2" fmla="*/ 0 w 5"/>
                    <a:gd name="T3" fmla="*/ 3 h 19"/>
                    <a:gd name="T4" fmla="*/ 1 w 5"/>
                    <a:gd name="T5" fmla="*/ 19 h 19"/>
                    <a:gd name="T6" fmla="*/ 5 w 5"/>
                    <a:gd name="T7" fmla="*/ 16 h 19"/>
                    <a:gd name="T8" fmla="*/ 4 w 5"/>
                    <a:gd name="T9" fmla="*/ 0 h 19"/>
                  </a:gdLst>
                  <a:ahLst/>
                  <a:cxnLst>
                    <a:cxn ang="0">
                      <a:pos x="T0" y="T1"/>
                    </a:cxn>
                    <a:cxn ang="0">
                      <a:pos x="T2" y="T3"/>
                    </a:cxn>
                    <a:cxn ang="0">
                      <a:pos x="T4" y="T5"/>
                    </a:cxn>
                    <a:cxn ang="0">
                      <a:pos x="T6" y="T7"/>
                    </a:cxn>
                    <a:cxn ang="0">
                      <a:pos x="T8" y="T9"/>
                    </a:cxn>
                  </a:cxnLst>
                  <a:rect l="0" t="0" r="r" b="b"/>
                  <a:pathLst>
                    <a:path w="5" h="19">
                      <a:moveTo>
                        <a:pt x="4" y="0"/>
                      </a:moveTo>
                      <a:cubicBezTo>
                        <a:pt x="3" y="1"/>
                        <a:pt x="1" y="2"/>
                        <a:pt x="0" y="3"/>
                      </a:cubicBezTo>
                      <a:cubicBezTo>
                        <a:pt x="1" y="19"/>
                        <a:pt x="1" y="19"/>
                        <a:pt x="1" y="19"/>
                      </a:cubicBezTo>
                      <a:cubicBezTo>
                        <a:pt x="2" y="18"/>
                        <a:pt x="4" y="17"/>
                        <a:pt x="5" y="16"/>
                      </a:cubicBezTo>
                      <a:lnTo>
                        <a:pt x="4" y="0"/>
                      </a:ln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4" name="Freeform 179"/>
                <p:cNvSpPr/>
                <p:nvPr/>
              </p:nvSpPr>
              <p:spPr bwMode="auto">
                <a:xfrm>
                  <a:off x="6334" y="2749"/>
                  <a:ext cx="64" cy="133"/>
                </a:xfrm>
                <a:custGeom>
                  <a:avLst/>
                  <a:gdLst>
                    <a:gd name="T0" fmla="*/ 27 w 27"/>
                    <a:gd name="T1" fmla="*/ 26 h 56"/>
                    <a:gd name="T2" fmla="*/ 8 w 27"/>
                    <a:gd name="T3" fmla="*/ 0 h 56"/>
                    <a:gd name="T4" fmla="*/ 9 w 27"/>
                    <a:gd name="T5" fmla="*/ 13 h 56"/>
                    <a:gd name="T6" fmla="*/ 20 w 27"/>
                    <a:gd name="T7" fmla="*/ 26 h 56"/>
                    <a:gd name="T8" fmla="*/ 5 w 27"/>
                    <a:gd name="T9" fmla="*/ 39 h 56"/>
                    <a:gd name="T10" fmla="*/ 0 w 27"/>
                    <a:gd name="T11" fmla="*/ 50 h 56"/>
                    <a:gd name="T12" fmla="*/ 27 w 27"/>
                    <a:gd name="T13" fmla="*/ 26 h 56"/>
                  </a:gdLst>
                  <a:ahLst/>
                  <a:cxnLst>
                    <a:cxn ang="0">
                      <a:pos x="T0" y="T1"/>
                    </a:cxn>
                    <a:cxn ang="0">
                      <a:pos x="T2" y="T3"/>
                    </a:cxn>
                    <a:cxn ang="0">
                      <a:pos x="T4" y="T5"/>
                    </a:cxn>
                    <a:cxn ang="0">
                      <a:pos x="T6" y="T7"/>
                    </a:cxn>
                    <a:cxn ang="0">
                      <a:pos x="T8" y="T9"/>
                    </a:cxn>
                    <a:cxn ang="0">
                      <a:pos x="T10" y="T11"/>
                    </a:cxn>
                    <a:cxn ang="0">
                      <a:pos x="T12" y="T13"/>
                    </a:cxn>
                  </a:cxnLst>
                  <a:rect l="0" t="0" r="r" b="b"/>
                  <a:pathLst>
                    <a:path w="27" h="56">
                      <a:moveTo>
                        <a:pt x="27" y="26"/>
                      </a:moveTo>
                      <a:cubicBezTo>
                        <a:pt x="27" y="12"/>
                        <a:pt x="19" y="0"/>
                        <a:pt x="8" y="0"/>
                      </a:cubicBezTo>
                      <a:cubicBezTo>
                        <a:pt x="8" y="4"/>
                        <a:pt x="9" y="9"/>
                        <a:pt x="9" y="13"/>
                      </a:cubicBezTo>
                      <a:cubicBezTo>
                        <a:pt x="15" y="13"/>
                        <a:pt x="19" y="19"/>
                        <a:pt x="20" y="26"/>
                      </a:cubicBezTo>
                      <a:cubicBezTo>
                        <a:pt x="20" y="37"/>
                        <a:pt x="11" y="40"/>
                        <a:pt x="5" y="39"/>
                      </a:cubicBezTo>
                      <a:cubicBezTo>
                        <a:pt x="3" y="43"/>
                        <a:pt x="2" y="47"/>
                        <a:pt x="0" y="50"/>
                      </a:cubicBezTo>
                      <a:cubicBezTo>
                        <a:pt x="12" y="56"/>
                        <a:pt x="27" y="50"/>
                        <a:pt x="27" y="26"/>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5" name="Freeform 180"/>
                <p:cNvSpPr/>
                <p:nvPr/>
              </p:nvSpPr>
              <p:spPr bwMode="auto">
                <a:xfrm>
                  <a:off x="6261" y="1476"/>
                  <a:ext cx="59" cy="59"/>
                </a:xfrm>
                <a:custGeom>
                  <a:avLst/>
                  <a:gdLst>
                    <a:gd name="T0" fmla="*/ 6 w 25"/>
                    <a:gd name="T1" fmla="*/ 25 h 25"/>
                    <a:gd name="T2" fmla="*/ 25 w 25"/>
                    <a:gd name="T3" fmla="*/ 2 h 25"/>
                    <a:gd name="T4" fmla="*/ 21 w 25"/>
                    <a:gd name="T5" fmla="*/ 0 h 25"/>
                    <a:gd name="T6" fmla="*/ 0 w 25"/>
                    <a:gd name="T7" fmla="*/ 7 h 25"/>
                    <a:gd name="T8" fmla="*/ 6 w 25"/>
                    <a:gd name="T9" fmla="*/ 25 h 25"/>
                  </a:gdLst>
                  <a:ahLst/>
                  <a:cxnLst>
                    <a:cxn ang="0">
                      <a:pos x="T0" y="T1"/>
                    </a:cxn>
                    <a:cxn ang="0">
                      <a:pos x="T2" y="T3"/>
                    </a:cxn>
                    <a:cxn ang="0">
                      <a:pos x="T4" y="T5"/>
                    </a:cxn>
                    <a:cxn ang="0">
                      <a:pos x="T6" y="T7"/>
                    </a:cxn>
                    <a:cxn ang="0">
                      <a:pos x="T8" y="T9"/>
                    </a:cxn>
                  </a:cxnLst>
                  <a:rect l="0" t="0" r="r" b="b"/>
                  <a:pathLst>
                    <a:path w="25" h="25">
                      <a:moveTo>
                        <a:pt x="6" y="25"/>
                      </a:moveTo>
                      <a:cubicBezTo>
                        <a:pt x="25" y="2"/>
                        <a:pt x="25" y="2"/>
                        <a:pt x="25" y="2"/>
                      </a:cubicBezTo>
                      <a:cubicBezTo>
                        <a:pt x="21" y="0"/>
                        <a:pt x="21" y="0"/>
                        <a:pt x="21" y="0"/>
                      </a:cubicBezTo>
                      <a:cubicBezTo>
                        <a:pt x="15" y="2"/>
                        <a:pt x="8" y="4"/>
                        <a:pt x="0" y="7"/>
                      </a:cubicBezTo>
                      <a:cubicBezTo>
                        <a:pt x="3" y="12"/>
                        <a:pt x="5" y="18"/>
                        <a:pt x="6" y="25"/>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6" name="Freeform 181"/>
                <p:cNvSpPr/>
                <p:nvPr/>
              </p:nvSpPr>
              <p:spPr bwMode="auto">
                <a:xfrm>
                  <a:off x="6211" y="466"/>
                  <a:ext cx="52" cy="24"/>
                </a:xfrm>
                <a:custGeom>
                  <a:avLst/>
                  <a:gdLst>
                    <a:gd name="T0" fmla="*/ 22 w 22"/>
                    <a:gd name="T1" fmla="*/ 7 h 10"/>
                    <a:gd name="T2" fmla="*/ 3 w 22"/>
                    <a:gd name="T3" fmla="*/ 0 h 10"/>
                    <a:gd name="T4" fmla="*/ 0 w 22"/>
                    <a:gd name="T5" fmla="*/ 2 h 10"/>
                    <a:gd name="T6" fmla="*/ 19 w 22"/>
                    <a:gd name="T7" fmla="*/ 10 h 10"/>
                    <a:gd name="T8" fmla="*/ 22 w 22"/>
                    <a:gd name="T9" fmla="*/ 7 h 10"/>
                  </a:gdLst>
                  <a:ahLst/>
                  <a:cxnLst>
                    <a:cxn ang="0">
                      <a:pos x="T0" y="T1"/>
                    </a:cxn>
                    <a:cxn ang="0">
                      <a:pos x="T2" y="T3"/>
                    </a:cxn>
                    <a:cxn ang="0">
                      <a:pos x="T4" y="T5"/>
                    </a:cxn>
                    <a:cxn ang="0">
                      <a:pos x="T6" y="T7"/>
                    </a:cxn>
                    <a:cxn ang="0">
                      <a:pos x="T8" y="T9"/>
                    </a:cxn>
                  </a:cxnLst>
                  <a:rect l="0" t="0" r="r" b="b"/>
                  <a:pathLst>
                    <a:path w="22" h="10">
                      <a:moveTo>
                        <a:pt x="22" y="7"/>
                      </a:moveTo>
                      <a:cubicBezTo>
                        <a:pt x="3" y="0"/>
                        <a:pt x="3" y="0"/>
                        <a:pt x="3" y="0"/>
                      </a:cubicBezTo>
                      <a:cubicBezTo>
                        <a:pt x="2" y="1"/>
                        <a:pt x="1" y="1"/>
                        <a:pt x="0" y="2"/>
                      </a:cubicBezTo>
                      <a:cubicBezTo>
                        <a:pt x="19" y="10"/>
                        <a:pt x="19" y="10"/>
                        <a:pt x="19" y="10"/>
                      </a:cubicBezTo>
                      <a:cubicBezTo>
                        <a:pt x="20" y="9"/>
                        <a:pt x="21" y="8"/>
                        <a:pt x="22" y="7"/>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7" name="Freeform 182"/>
                <p:cNvSpPr/>
                <p:nvPr/>
              </p:nvSpPr>
              <p:spPr bwMode="auto">
                <a:xfrm>
                  <a:off x="6258" y="1110"/>
                  <a:ext cx="55" cy="78"/>
                </a:xfrm>
                <a:custGeom>
                  <a:avLst/>
                  <a:gdLst>
                    <a:gd name="T0" fmla="*/ 2 w 23"/>
                    <a:gd name="T1" fmla="*/ 18 h 33"/>
                    <a:gd name="T2" fmla="*/ 0 w 23"/>
                    <a:gd name="T3" fmla="*/ 33 h 33"/>
                    <a:gd name="T4" fmla="*/ 23 w 23"/>
                    <a:gd name="T5" fmla="*/ 0 h 33"/>
                    <a:gd name="T6" fmla="*/ 2 w 23"/>
                    <a:gd name="T7" fmla="*/ 18 h 33"/>
                  </a:gdLst>
                  <a:ahLst/>
                  <a:cxnLst>
                    <a:cxn ang="0">
                      <a:pos x="T0" y="T1"/>
                    </a:cxn>
                    <a:cxn ang="0">
                      <a:pos x="T2" y="T3"/>
                    </a:cxn>
                    <a:cxn ang="0">
                      <a:pos x="T4" y="T5"/>
                    </a:cxn>
                    <a:cxn ang="0">
                      <a:pos x="T6" y="T7"/>
                    </a:cxn>
                  </a:cxnLst>
                  <a:rect l="0" t="0" r="r" b="b"/>
                  <a:pathLst>
                    <a:path w="23" h="33">
                      <a:moveTo>
                        <a:pt x="2" y="18"/>
                      </a:moveTo>
                      <a:cubicBezTo>
                        <a:pt x="1" y="23"/>
                        <a:pt x="1" y="28"/>
                        <a:pt x="0" y="33"/>
                      </a:cubicBezTo>
                      <a:cubicBezTo>
                        <a:pt x="15" y="29"/>
                        <a:pt x="22" y="19"/>
                        <a:pt x="23" y="0"/>
                      </a:cubicBezTo>
                      <a:cubicBezTo>
                        <a:pt x="14" y="4"/>
                        <a:pt x="7" y="10"/>
                        <a:pt x="2" y="18"/>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8" name="Freeform 183"/>
                <p:cNvSpPr/>
                <p:nvPr/>
              </p:nvSpPr>
              <p:spPr bwMode="auto">
                <a:xfrm>
                  <a:off x="6296" y="2574"/>
                  <a:ext cx="81" cy="85"/>
                </a:xfrm>
                <a:custGeom>
                  <a:avLst/>
                  <a:gdLst>
                    <a:gd name="T0" fmla="*/ 7 w 34"/>
                    <a:gd name="T1" fmla="*/ 36 h 36"/>
                    <a:gd name="T2" fmla="*/ 34 w 34"/>
                    <a:gd name="T3" fmla="*/ 9 h 36"/>
                    <a:gd name="T4" fmla="*/ 23 w 34"/>
                    <a:gd name="T5" fmla="*/ 0 h 36"/>
                    <a:gd name="T6" fmla="*/ 0 w 34"/>
                    <a:gd name="T7" fmla="*/ 29 h 36"/>
                    <a:gd name="T8" fmla="*/ 7 w 34"/>
                    <a:gd name="T9" fmla="*/ 36 h 36"/>
                  </a:gdLst>
                  <a:ahLst/>
                  <a:cxnLst>
                    <a:cxn ang="0">
                      <a:pos x="T0" y="T1"/>
                    </a:cxn>
                    <a:cxn ang="0">
                      <a:pos x="T2" y="T3"/>
                    </a:cxn>
                    <a:cxn ang="0">
                      <a:pos x="T4" y="T5"/>
                    </a:cxn>
                    <a:cxn ang="0">
                      <a:pos x="T6" y="T7"/>
                    </a:cxn>
                    <a:cxn ang="0">
                      <a:pos x="T8" y="T9"/>
                    </a:cxn>
                  </a:cxnLst>
                  <a:rect l="0" t="0" r="r" b="b"/>
                  <a:pathLst>
                    <a:path w="34" h="36">
                      <a:moveTo>
                        <a:pt x="7" y="36"/>
                      </a:moveTo>
                      <a:cubicBezTo>
                        <a:pt x="34" y="9"/>
                        <a:pt x="34" y="9"/>
                        <a:pt x="34" y="9"/>
                      </a:cubicBezTo>
                      <a:cubicBezTo>
                        <a:pt x="31" y="6"/>
                        <a:pt x="27" y="3"/>
                        <a:pt x="23" y="0"/>
                      </a:cubicBezTo>
                      <a:cubicBezTo>
                        <a:pt x="0" y="29"/>
                        <a:pt x="0" y="29"/>
                        <a:pt x="0" y="29"/>
                      </a:cubicBezTo>
                      <a:cubicBezTo>
                        <a:pt x="3" y="31"/>
                        <a:pt x="5" y="33"/>
                        <a:pt x="7" y="36"/>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9" name="Freeform 184"/>
                <p:cNvSpPr/>
                <p:nvPr/>
              </p:nvSpPr>
              <p:spPr bwMode="auto">
                <a:xfrm>
                  <a:off x="6202" y="476"/>
                  <a:ext cx="52" cy="28"/>
                </a:xfrm>
                <a:custGeom>
                  <a:avLst/>
                  <a:gdLst>
                    <a:gd name="T0" fmla="*/ 22 w 22"/>
                    <a:gd name="T1" fmla="*/ 8 h 12"/>
                    <a:gd name="T2" fmla="*/ 3 w 22"/>
                    <a:gd name="T3" fmla="*/ 0 h 12"/>
                    <a:gd name="T4" fmla="*/ 0 w 22"/>
                    <a:gd name="T5" fmla="*/ 3 h 12"/>
                    <a:gd name="T6" fmla="*/ 20 w 22"/>
                    <a:gd name="T7" fmla="*/ 12 h 12"/>
                    <a:gd name="T8" fmla="*/ 22 w 22"/>
                    <a:gd name="T9" fmla="*/ 8 h 12"/>
                  </a:gdLst>
                  <a:ahLst/>
                  <a:cxnLst>
                    <a:cxn ang="0">
                      <a:pos x="T0" y="T1"/>
                    </a:cxn>
                    <a:cxn ang="0">
                      <a:pos x="T2" y="T3"/>
                    </a:cxn>
                    <a:cxn ang="0">
                      <a:pos x="T4" y="T5"/>
                    </a:cxn>
                    <a:cxn ang="0">
                      <a:pos x="T6" y="T7"/>
                    </a:cxn>
                    <a:cxn ang="0">
                      <a:pos x="T8" y="T9"/>
                    </a:cxn>
                  </a:cxnLst>
                  <a:rect l="0" t="0" r="r" b="b"/>
                  <a:pathLst>
                    <a:path w="22" h="12">
                      <a:moveTo>
                        <a:pt x="22" y="8"/>
                      </a:moveTo>
                      <a:cubicBezTo>
                        <a:pt x="3" y="0"/>
                        <a:pt x="3" y="0"/>
                        <a:pt x="3" y="0"/>
                      </a:cubicBezTo>
                      <a:cubicBezTo>
                        <a:pt x="2" y="1"/>
                        <a:pt x="1" y="2"/>
                        <a:pt x="0" y="3"/>
                      </a:cubicBezTo>
                      <a:cubicBezTo>
                        <a:pt x="20" y="12"/>
                        <a:pt x="20" y="12"/>
                        <a:pt x="20" y="12"/>
                      </a:cubicBezTo>
                      <a:cubicBezTo>
                        <a:pt x="21" y="10"/>
                        <a:pt x="21" y="9"/>
                        <a:pt x="22" y="8"/>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0" name="Freeform 185"/>
                <p:cNvSpPr/>
                <p:nvPr/>
              </p:nvSpPr>
              <p:spPr bwMode="auto">
                <a:xfrm>
                  <a:off x="6209" y="932"/>
                  <a:ext cx="82" cy="85"/>
                </a:xfrm>
                <a:custGeom>
                  <a:avLst/>
                  <a:gdLst>
                    <a:gd name="T0" fmla="*/ 15 w 35"/>
                    <a:gd name="T1" fmla="*/ 36 h 36"/>
                    <a:gd name="T2" fmla="*/ 35 w 35"/>
                    <a:gd name="T3" fmla="*/ 22 h 36"/>
                    <a:gd name="T4" fmla="*/ 27 w 35"/>
                    <a:gd name="T5" fmla="*/ 0 h 36"/>
                    <a:gd name="T6" fmla="*/ 0 w 35"/>
                    <a:gd name="T7" fmla="*/ 5 h 36"/>
                    <a:gd name="T8" fmla="*/ 15 w 35"/>
                    <a:gd name="T9" fmla="*/ 36 h 36"/>
                  </a:gdLst>
                  <a:ahLst/>
                  <a:cxnLst>
                    <a:cxn ang="0">
                      <a:pos x="T0" y="T1"/>
                    </a:cxn>
                    <a:cxn ang="0">
                      <a:pos x="T2" y="T3"/>
                    </a:cxn>
                    <a:cxn ang="0">
                      <a:pos x="T4" y="T5"/>
                    </a:cxn>
                    <a:cxn ang="0">
                      <a:pos x="T6" y="T7"/>
                    </a:cxn>
                    <a:cxn ang="0">
                      <a:pos x="T8" y="T9"/>
                    </a:cxn>
                  </a:cxnLst>
                  <a:rect l="0" t="0" r="r" b="b"/>
                  <a:pathLst>
                    <a:path w="35" h="36">
                      <a:moveTo>
                        <a:pt x="15" y="36"/>
                      </a:moveTo>
                      <a:cubicBezTo>
                        <a:pt x="22" y="30"/>
                        <a:pt x="28" y="26"/>
                        <a:pt x="35" y="22"/>
                      </a:cubicBezTo>
                      <a:cubicBezTo>
                        <a:pt x="33" y="14"/>
                        <a:pt x="30" y="7"/>
                        <a:pt x="27" y="0"/>
                      </a:cubicBezTo>
                      <a:cubicBezTo>
                        <a:pt x="18" y="2"/>
                        <a:pt x="9" y="4"/>
                        <a:pt x="0" y="5"/>
                      </a:cubicBezTo>
                      <a:cubicBezTo>
                        <a:pt x="6" y="15"/>
                        <a:pt x="11" y="25"/>
                        <a:pt x="15" y="36"/>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1" name="Freeform 186"/>
                <p:cNvSpPr/>
                <p:nvPr/>
              </p:nvSpPr>
              <p:spPr bwMode="auto">
                <a:xfrm>
                  <a:off x="6275" y="1074"/>
                  <a:ext cx="12" cy="47"/>
                </a:xfrm>
                <a:custGeom>
                  <a:avLst/>
                  <a:gdLst>
                    <a:gd name="T0" fmla="*/ 4 w 5"/>
                    <a:gd name="T1" fmla="*/ 0 h 20"/>
                    <a:gd name="T2" fmla="*/ 0 w 5"/>
                    <a:gd name="T3" fmla="*/ 4 h 20"/>
                    <a:gd name="T4" fmla="*/ 1 w 5"/>
                    <a:gd name="T5" fmla="*/ 20 h 20"/>
                    <a:gd name="T6" fmla="*/ 5 w 5"/>
                    <a:gd name="T7" fmla="*/ 16 h 20"/>
                    <a:gd name="T8" fmla="*/ 4 w 5"/>
                    <a:gd name="T9" fmla="*/ 0 h 20"/>
                  </a:gdLst>
                  <a:ahLst/>
                  <a:cxnLst>
                    <a:cxn ang="0">
                      <a:pos x="T0" y="T1"/>
                    </a:cxn>
                    <a:cxn ang="0">
                      <a:pos x="T2" y="T3"/>
                    </a:cxn>
                    <a:cxn ang="0">
                      <a:pos x="T4" y="T5"/>
                    </a:cxn>
                    <a:cxn ang="0">
                      <a:pos x="T6" y="T7"/>
                    </a:cxn>
                    <a:cxn ang="0">
                      <a:pos x="T8" y="T9"/>
                    </a:cxn>
                  </a:cxnLst>
                  <a:rect l="0" t="0" r="r" b="b"/>
                  <a:pathLst>
                    <a:path w="5" h="20">
                      <a:moveTo>
                        <a:pt x="4" y="0"/>
                      </a:moveTo>
                      <a:cubicBezTo>
                        <a:pt x="3" y="2"/>
                        <a:pt x="1" y="3"/>
                        <a:pt x="0" y="4"/>
                      </a:cubicBezTo>
                      <a:cubicBezTo>
                        <a:pt x="1" y="20"/>
                        <a:pt x="1" y="20"/>
                        <a:pt x="1" y="20"/>
                      </a:cubicBezTo>
                      <a:cubicBezTo>
                        <a:pt x="2" y="18"/>
                        <a:pt x="4" y="17"/>
                        <a:pt x="5" y="16"/>
                      </a:cubicBezTo>
                      <a:lnTo>
                        <a:pt x="4" y="0"/>
                      </a:ln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2" name="Freeform 187"/>
                <p:cNvSpPr/>
                <p:nvPr/>
              </p:nvSpPr>
              <p:spPr bwMode="auto">
                <a:xfrm>
                  <a:off x="6195" y="485"/>
                  <a:ext cx="52" cy="33"/>
                </a:xfrm>
                <a:custGeom>
                  <a:avLst/>
                  <a:gdLst>
                    <a:gd name="T0" fmla="*/ 22 w 22"/>
                    <a:gd name="T1" fmla="*/ 9 h 14"/>
                    <a:gd name="T2" fmla="*/ 2 w 22"/>
                    <a:gd name="T3" fmla="*/ 0 h 14"/>
                    <a:gd name="T4" fmla="*/ 0 w 22"/>
                    <a:gd name="T5" fmla="*/ 3 h 14"/>
                    <a:gd name="T6" fmla="*/ 20 w 22"/>
                    <a:gd name="T7" fmla="*/ 14 h 14"/>
                    <a:gd name="T8" fmla="*/ 22 w 22"/>
                    <a:gd name="T9" fmla="*/ 9 h 14"/>
                  </a:gdLst>
                  <a:ahLst/>
                  <a:cxnLst>
                    <a:cxn ang="0">
                      <a:pos x="T0" y="T1"/>
                    </a:cxn>
                    <a:cxn ang="0">
                      <a:pos x="T2" y="T3"/>
                    </a:cxn>
                    <a:cxn ang="0">
                      <a:pos x="T4" y="T5"/>
                    </a:cxn>
                    <a:cxn ang="0">
                      <a:pos x="T6" y="T7"/>
                    </a:cxn>
                    <a:cxn ang="0">
                      <a:pos x="T8" y="T9"/>
                    </a:cxn>
                  </a:cxnLst>
                  <a:rect l="0" t="0" r="r" b="b"/>
                  <a:pathLst>
                    <a:path w="22" h="14">
                      <a:moveTo>
                        <a:pt x="22" y="9"/>
                      </a:moveTo>
                      <a:cubicBezTo>
                        <a:pt x="2" y="0"/>
                        <a:pt x="2" y="0"/>
                        <a:pt x="2" y="0"/>
                      </a:cubicBezTo>
                      <a:cubicBezTo>
                        <a:pt x="1" y="1"/>
                        <a:pt x="0" y="2"/>
                        <a:pt x="0" y="3"/>
                      </a:cubicBezTo>
                      <a:cubicBezTo>
                        <a:pt x="4" y="7"/>
                        <a:pt x="12" y="11"/>
                        <a:pt x="20" y="14"/>
                      </a:cubicBezTo>
                      <a:cubicBezTo>
                        <a:pt x="20" y="13"/>
                        <a:pt x="21" y="11"/>
                        <a:pt x="22" y="9"/>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3" name="Freeform 188"/>
                <p:cNvSpPr/>
                <p:nvPr/>
              </p:nvSpPr>
              <p:spPr bwMode="auto">
                <a:xfrm>
                  <a:off x="6185" y="897"/>
                  <a:ext cx="83" cy="33"/>
                </a:xfrm>
                <a:custGeom>
                  <a:avLst/>
                  <a:gdLst>
                    <a:gd name="T0" fmla="*/ 6 w 35"/>
                    <a:gd name="T1" fmla="*/ 14 h 14"/>
                    <a:gd name="T2" fmla="*/ 35 w 35"/>
                    <a:gd name="T3" fmla="*/ 9 h 14"/>
                    <a:gd name="T4" fmla="*/ 32 w 35"/>
                    <a:gd name="T5" fmla="*/ 0 h 14"/>
                    <a:gd name="T6" fmla="*/ 0 w 35"/>
                    <a:gd name="T7" fmla="*/ 7 h 14"/>
                    <a:gd name="T8" fmla="*/ 6 w 35"/>
                    <a:gd name="T9" fmla="*/ 14 h 14"/>
                  </a:gdLst>
                  <a:ahLst/>
                  <a:cxnLst>
                    <a:cxn ang="0">
                      <a:pos x="T0" y="T1"/>
                    </a:cxn>
                    <a:cxn ang="0">
                      <a:pos x="T2" y="T3"/>
                    </a:cxn>
                    <a:cxn ang="0">
                      <a:pos x="T4" y="T5"/>
                    </a:cxn>
                    <a:cxn ang="0">
                      <a:pos x="T6" y="T7"/>
                    </a:cxn>
                    <a:cxn ang="0">
                      <a:pos x="T8" y="T9"/>
                    </a:cxn>
                  </a:cxnLst>
                  <a:rect l="0" t="0" r="r" b="b"/>
                  <a:pathLst>
                    <a:path w="35" h="14">
                      <a:moveTo>
                        <a:pt x="6" y="14"/>
                      </a:moveTo>
                      <a:cubicBezTo>
                        <a:pt x="16" y="13"/>
                        <a:pt x="25" y="11"/>
                        <a:pt x="35" y="9"/>
                      </a:cubicBezTo>
                      <a:cubicBezTo>
                        <a:pt x="34" y="6"/>
                        <a:pt x="33" y="3"/>
                        <a:pt x="32" y="0"/>
                      </a:cubicBezTo>
                      <a:cubicBezTo>
                        <a:pt x="21" y="3"/>
                        <a:pt x="11" y="5"/>
                        <a:pt x="0" y="7"/>
                      </a:cubicBezTo>
                      <a:cubicBezTo>
                        <a:pt x="2" y="9"/>
                        <a:pt x="4" y="12"/>
                        <a:pt x="6" y="14"/>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4" name="Freeform 189"/>
                <p:cNvSpPr/>
                <p:nvPr/>
              </p:nvSpPr>
              <p:spPr bwMode="auto">
                <a:xfrm>
                  <a:off x="6157" y="1301"/>
                  <a:ext cx="142" cy="180"/>
                </a:xfrm>
                <a:custGeom>
                  <a:avLst/>
                  <a:gdLst>
                    <a:gd name="T0" fmla="*/ 6 w 60"/>
                    <a:gd name="T1" fmla="*/ 54 h 76"/>
                    <a:gd name="T2" fmla="*/ 42 w 60"/>
                    <a:gd name="T3" fmla="*/ 76 h 76"/>
                    <a:gd name="T4" fmla="*/ 60 w 60"/>
                    <a:gd name="T5" fmla="*/ 70 h 76"/>
                    <a:gd name="T6" fmla="*/ 16 w 60"/>
                    <a:gd name="T7" fmla="*/ 40 h 76"/>
                    <a:gd name="T8" fmla="*/ 22 w 60"/>
                    <a:gd name="T9" fmla="*/ 30 h 76"/>
                    <a:gd name="T10" fmla="*/ 25 w 60"/>
                    <a:gd name="T11" fmla="*/ 0 h 76"/>
                    <a:gd name="T12" fmla="*/ 0 w 60"/>
                    <a:gd name="T13" fmla="*/ 29 h 76"/>
                    <a:gd name="T14" fmla="*/ 6 w 60"/>
                    <a:gd name="T15" fmla="*/ 54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76">
                      <a:moveTo>
                        <a:pt x="6" y="54"/>
                      </a:moveTo>
                      <a:cubicBezTo>
                        <a:pt x="19" y="56"/>
                        <a:pt x="33" y="64"/>
                        <a:pt x="42" y="76"/>
                      </a:cubicBezTo>
                      <a:cubicBezTo>
                        <a:pt x="48" y="74"/>
                        <a:pt x="54" y="72"/>
                        <a:pt x="60" y="70"/>
                      </a:cubicBezTo>
                      <a:cubicBezTo>
                        <a:pt x="16" y="40"/>
                        <a:pt x="16" y="40"/>
                        <a:pt x="16" y="40"/>
                      </a:cubicBezTo>
                      <a:cubicBezTo>
                        <a:pt x="22" y="30"/>
                        <a:pt x="22" y="30"/>
                        <a:pt x="22" y="30"/>
                      </a:cubicBezTo>
                      <a:cubicBezTo>
                        <a:pt x="20" y="20"/>
                        <a:pt x="21" y="9"/>
                        <a:pt x="25" y="0"/>
                      </a:cubicBezTo>
                      <a:cubicBezTo>
                        <a:pt x="18" y="11"/>
                        <a:pt x="10" y="21"/>
                        <a:pt x="0" y="29"/>
                      </a:cubicBezTo>
                      <a:cubicBezTo>
                        <a:pt x="0" y="40"/>
                        <a:pt x="2" y="48"/>
                        <a:pt x="6" y="54"/>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5" name="Freeform 190"/>
                <p:cNvSpPr/>
                <p:nvPr/>
              </p:nvSpPr>
              <p:spPr bwMode="auto">
                <a:xfrm>
                  <a:off x="6225" y="573"/>
                  <a:ext cx="38" cy="89"/>
                </a:xfrm>
                <a:custGeom>
                  <a:avLst/>
                  <a:gdLst>
                    <a:gd name="T0" fmla="*/ 8 w 16"/>
                    <a:gd name="T1" fmla="*/ 38 h 38"/>
                    <a:gd name="T2" fmla="*/ 16 w 16"/>
                    <a:gd name="T3" fmla="*/ 2 h 38"/>
                    <a:gd name="T4" fmla="*/ 4 w 16"/>
                    <a:gd name="T5" fmla="*/ 0 h 38"/>
                    <a:gd name="T6" fmla="*/ 1 w 16"/>
                    <a:gd name="T7" fmla="*/ 38 h 38"/>
                    <a:gd name="T8" fmla="*/ 8 w 16"/>
                    <a:gd name="T9" fmla="*/ 38 h 38"/>
                  </a:gdLst>
                  <a:ahLst/>
                  <a:cxnLst>
                    <a:cxn ang="0">
                      <a:pos x="T0" y="T1"/>
                    </a:cxn>
                    <a:cxn ang="0">
                      <a:pos x="T2" y="T3"/>
                    </a:cxn>
                    <a:cxn ang="0">
                      <a:pos x="T4" y="T5"/>
                    </a:cxn>
                    <a:cxn ang="0">
                      <a:pos x="T6" y="T7"/>
                    </a:cxn>
                    <a:cxn ang="0">
                      <a:pos x="T8" y="T9"/>
                    </a:cxn>
                  </a:cxnLst>
                  <a:rect l="0" t="0" r="r" b="b"/>
                  <a:pathLst>
                    <a:path w="16" h="38">
                      <a:moveTo>
                        <a:pt x="8" y="38"/>
                      </a:moveTo>
                      <a:cubicBezTo>
                        <a:pt x="8" y="28"/>
                        <a:pt x="10" y="15"/>
                        <a:pt x="16" y="2"/>
                      </a:cubicBezTo>
                      <a:cubicBezTo>
                        <a:pt x="12" y="2"/>
                        <a:pt x="8" y="1"/>
                        <a:pt x="4" y="0"/>
                      </a:cubicBezTo>
                      <a:cubicBezTo>
                        <a:pt x="1" y="13"/>
                        <a:pt x="0" y="27"/>
                        <a:pt x="1" y="38"/>
                      </a:cubicBezTo>
                      <a:cubicBezTo>
                        <a:pt x="4" y="38"/>
                        <a:pt x="6" y="38"/>
                        <a:pt x="8" y="38"/>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6" name="Freeform 191"/>
                <p:cNvSpPr/>
                <p:nvPr/>
              </p:nvSpPr>
              <p:spPr bwMode="auto">
                <a:xfrm>
                  <a:off x="6261" y="1086"/>
                  <a:ext cx="12" cy="47"/>
                </a:xfrm>
                <a:custGeom>
                  <a:avLst/>
                  <a:gdLst>
                    <a:gd name="T0" fmla="*/ 5 w 5"/>
                    <a:gd name="T1" fmla="*/ 16 h 20"/>
                    <a:gd name="T2" fmla="*/ 4 w 5"/>
                    <a:gd name="T3" fmla="*/ 0 h 20"/>
                    <a:gd name="T4" fmla="*/ 0 w 5"/>
                    <a:gd name="T5" fmla="*/ 4 h 20"/>
                    <a:gd name="T6" fmla="*/ 1 w 5"/>
                    <a:gd name="T7" fmla="*/ 20 h 20"/>
                    <a:gd name="T8" fmla="*/ 5 w 5"/>
                    <a:gd name="T9" fmla="*/ 16 h 20"/>
                  </a:gdLst>
                  <a:ahLst/>
                  <a:cxnLst>
                    <a:cxn ang="0">
                      <a:pos x="T0" y="T1"/>
                    </a:cxn>
                    <a:cxn ang="0">
                      <a:pos x="T2" y="T3"/>
                    </a:cxn>
                    <a:cxn ang="0">
                      <a:pos x="T4" y="T5"/>
                    </a:cxn>
                    <a:cxn ang="0">
                      <a:pos x="T6" y="T7"/>
                    </a:cxn>
                    <a:cxn ang="0">
                      <a:pos x="T8" y="T9"/>
                    </a:cxn>
                  </a:cxnLst>
                  <a:rect l="0" t="0" r="r" b="b"/>
                  <a:pathLst>
                    <a:path w="5" h="20">
                      <a:moveTo>
                        <a:pt x="5" y="16"/>
                      </a:moveTo>
                      <a:cubicBezTo>
                        <a:pt x="4" y="0"/>
                        <a:pt x="4" y="0"/>
                        <a:pt x="4" y="0"/>
                      </a:cubicBezTo>
                      <a:cubicBezTo>
                        <a:pt x="3" y="1"/>
                        <a:pt x="1" y="2"/>
                        <a:pt x="0" y="4"/>
                      </a:cubicBezTo>
                      <a:cubicBezTo>
                        <a:pt x="1" y="9"/>
                        <a:pt x="1" y="15"/>
                        <a:pt x="1" y="20"/>
                      </a:cubicBezTo>
                      <a:cubicBezTo>
                        <a:pt x="2" y="19"/>
                        <a:pt x="4" y="18"/>
                        <a:pt x="5" y="16"/>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7" name="Freeform 192"/>
                <p:cNvSpPr/>
                <p:nvPr/>
              </p:nvSpPr>
              <p:spPr bwMode="auto">
                <a:xfrm>
                  <a:off x="6126" y="376"/>
                  <a:ext cx="128" cy="36"/>
                </a:xfrm>
                <a:custGeom>
                  <a:avLst/>
                  <a:gdLst>
                    <a:gd name="T0" fmla="*/ 0 w 54"/>
                    <a:gd name="T1" fmla="*/ 7 h 15"/>
                    <a:gd name="T2" fmla="*/ 1 w 54"/>
                    <a:gd name="T3" fmla="*/ 13 h 15"/>
                    <a:gd name="T4" fmla="*/ 32 w 54"/>
                    <a:gd name="T5" fmla="*/ 15 h 15"/>
                    <a:gd name="T6" fmla="*/ 54 w 54"/>
                    <a:gd name="T7" fmla="*/ 4 h 15"/>
                    <a:gd name="T8" fmla="*/ 34 w 54"/>
                    <a:gd name="T9" fmla="*/ 0 h 15"/>
                    <a:gd name="T10" fmla="*/ 0 w 54"/>
                    <a:gd name="T11" fmla="*/ 7 h 15"/>
                  </a:gdLst>
                  <a:ahLst/>
                  <a:cxnLst>
                    <a:cxn ang="0">
                      <a:pos x="T0" y="T1"/>
                    </a:cxn>
                    <a:cxn ang="0">
                      <a:pos x="T2" y="T3"/>
                    </a:cxn>
                    <a:cxn ang="0">
                      <a:pos x="T4" y="T5"/>
                    </a:cxn>
                    <a:cxn ang="0">
                      <a:pos x="T6" y="T7"/>
                    </a:cxn>
                    <a:cxn ang="0">
                      <a:pos x="T8" y="T9"/>
                    </a:cxn>
                    <a:cxn ang="0">
                      <a:pos x="T10" y="T11"/>
                    </a:cxn>
                  </a:cxnLst>
                  <a:rect l="0" t="0" r="r" b="b"/>
                  <a:pathLst>
                    <a:path w="54" h="15">
                      <a:moveTo>
                        <a:pt x="0" y="7"/>
                      </a:moveTo>
                      <a:cubicBezTo>
                        <a:pt x="0" y="9"/>
                        <a:pt x="1" y="11"/>
                        <a:pt x="1" y="13"/>
                      </a:cubicBezTo>
                      <a:cubicBezTo>
                        <a:pt x="14" y="13"/>
                        <a:pt x="24" y="13"/>
                        <a:pt x="32" y="15"/>
                      </a:cubicBezTo>
                      <a:cubicBezTo>
                        <a:pt x="38" y="11"/>
                        <a:pt x="46" y="7"/>
                        <a:pt x="54" y="4"/>
                      </a:cubicBezTo>
                      <a:cubicBezTo>
                        <a:pt x="47" y="3"/>
                        <a:pt x="40" y="1"/>
                        <a:pt x="34" y="0"/>
                      </a:cubicBezTo>
                      <a:cubicBezTo>
                        <a:pt x="23" y="5"/>
                        <a:pt x="11" y="7"/>
                        <a:pt x="0" y="7"/>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8" name="Freeform 193"/>
                <p:cNvSpPr/>
                <p:nvPr/>
              </p:nvSpPr>
              <p:spPr bwMode="auto">
                <a:xfrm>
                  <a:off x="6348" y="2789"/>
                  <a:ext cx="22" cy="43"/>
                </a:xfrm>
                <a:custGeom>
                  <a:avLst/>
                  <a:gdLst>
                    <a:gd name="T0" fmla="*/ 9 w 9"/>
                    <a:gd name="T1" fmla="*/ 9 h 18"/>
                    <a:gd name="T2" fmla="*/ 2 w 9"/>
                    <a:gd name="T3" fmla="*/ 0 h 18"/>
                    <a:gd name="T4" fmla="*/ 0 w 9"/>
                    <a:gd name="T5" fmla="*/ 18 h 18"/>
                    <a:gd name="T6" fmla="*/ 9 w 9"/>
                    <a:gd name="T7" fmla="*/ 9 h 18"/>
                  </a:gdLst>
                  <a:ahLst/>
                  <a:cxnLst>
                    <a:cxn ang="0">
                      <a:pos x="T0" y="T1"/>
                    </a:cxn>
                    <a:cxn ang="0">
                      <a:pos x="T2" y="T3"/>
                    </a:cxn>
                    <a:cxn ang="0">
                      <a:pos x="T4" y="T5"/>
                    </a:cxn>
                    <a:cxn ang="0">
                      <a:pos x="T6" y="T7"/>
                    </a:cxn>
                  </a:cxnLst>
                  <a:rect l="0" t="0" r="r" b="b"/>
                  <a:pathLst>
                    <a:path w="9" h="18">
                      <a:moveTo>
                        <a:pt x="9" y="9"/>
                      </a:moveTo>
                      <a:cubicBezTo>
                        <a:pt x="9" y="4"/>
                        <a:pt x="6" y="1"/>
                        <a:pt x="2" y="0"/>
                      </a:cubicBezTo>
                      <a:cubicBezTo>
                        <a:pt x="2" y="6"/>
                        <a:pt x="1" y="12"/>
                        <a:pt x="0" y="18"/>
                      </a:cubicBezTo>
                      <a:cubicBezTo>
                        <a:pt x="4" y="18"/>
                        <a:pt x="9" y="16"/>
                        <a:pt x="9" y="9"/>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9" name="Freeform 194"/>
                <p:cNvSpPr/>
                <p:nvPr/>
              </p:nvSpPr>
              <p:spPr bwMode="auto">
                <a:xfrm>
                  <a:off x="6393" y="3792"/>
                  <a:ext cx="7" cy="19"/>
                </a:xfrm>
                <a:custGeom>
                  <a:avLst/>
                  <a:gdLst>
                    <a:gd name="T0" fmla="*/ 3 w 3"/>
                    <a:gd name="T1" fmla="*/ 8 h 8"/>
                    <a:gd name="T2" fmla="*/ 3 w 3"/>
                    <a:gd name="T3" fmla="*/ 0 h 8"/>
                    <a:gd name="T4" fmla="*/ 0 w 3"/>
                    <a:gd name="T5" fmla="*/ 4 h 8"/>
                    <a:gd name="T6" fmla="*/ 3 w 3"/>
                    <a:gd name="T7" fmla="*/ 8 h 8"/>
                  </a:gdLst>
                  <a:ahLst/>
                  <a:cxnLst>
                    <a:cxn ang="0">
                      <a:pos x="T0" y="T1"/>
                    </a:cxn>
                    <a:cxn ang="0">
                      <a:pos x="T2" y="T3"/>
                    </a:cxn>
                    <a:cxn ang="0">
                      <a:pos x="T4" y="T5"/>
                    </a:cxn>
                    <a:cxn ang="0">
                      <a:pos x="T6" y="T7"/>
                    </a:cxn>
                  </a:cxnLst>
                  <a:rect l="0" t="0" r="r" b="b"/>
                  <a:pathLst>
                    <a:path w="3" h="8">
                      <a:moveTo>
                        <a:pt x="3" y="8"/>
                      </a:moveTo>
                      <a:cubicBezTo>
                        <a:pt x="3" y="0"/>
                        <a:pt x="3" y="0"/>
                        <a:pt x="3" y="0"/>
                      </a:cubicBezTo>
                      <a:cubicBezTo>
                        <a:pt x="0" y="4"/>
                        <a:pt x="0" y="4"/>
                        <a:pt x="0" y="4"/>
                      </a:cubicBezTo>
                      <a:cubicBezTo>
                        <a:pt x="1" y="6"/>
                        <a:pt x="2" y="7"/>
                        <a:pt x="3" y="8"/>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0" name="Freeform 195"/>
                <p:cNvSpPr/>
                <p:nvPr/>
              </p:nvSpPr>
              <p:spPr bwMode="auto">
                <a:xfrm>
                  <a:off x="6282" y="2915"/>
                  <a:ext cx="88" cy="97"/>
                </a:xfrm>
                <a:custGeom>
                  <a:avLst/>
                  <a:gdLst>
                    <a:gd name="T0" fmla="*/ 0 w 37"/>
                    <a:gd name="T1" fmla="*/ 6 h 41"/>
                    <a:gd name="T2" fmla="*/ 22 w 37"/>
                    <a:gd name="T3" fmla="*/ 41 h 41"/>
                    <a:gd name="T4" fmla="*/ 37 w 37"/>
                    <a:gd name="T5" fmla="*/ 31 h 41"/>
                    <a:gd name="T6" fmla="*/ 8 w 37"/>
                    <a:gd name="T7" fmla="*/ 0 h 41"/>
                    <a:gd name="T8" fmla="*/ 0 w 37"/>
                    <a:gd name="T9" fmla="*/ 6 h 41"/>
                  </a:gdLst>
                  <a:ahLst/>
                  <a:cxnLst>
                    <a:cxn ang="0">
                      <a:pos x="T0" y="T1"/>
                    </a:cxn>
                    <a:cxn ang="0">
                      <a:pos x="T2" y="T3"/>
                    </a:cxn>
                    <a:cxn ang="0">
                      <a:pos x="T4" y="T5"/>
                    </a:cxn>
                    <a:cxn ang="0">
                      <a:pos x="T6" y="T7"/>
                    </a:cxn>
                    <a:cxn ang="0">
                      <a:pos x="T8" y="T9"/>
                    </a:cxn>
                  </a:cxnLst>
                  <a:rect l="0" t="0" r="r" b="b"/>
                  <a:pathLst>
                    <a:path w="37" h="41">
                      <a:moveTo>
                        <a:pt x="0" y="6"/>
                      </a:moveTo>
                      <a:cubicBezTo>
                        <a:pt x="22" y="41"/>
                        <a:pt x="22" y="41"/>
                        <a:pt x="22" y="41"/>
                      </a:cubicBezTo>
                      <a:cubicBezTo>
                        <a:pt x="27" y="38"/>
                        <a:pt x="32" y="35"/>
                        <a:pt x="37" y="31"/>
                      </a:cubicBezTo>
                      <a:cubicBezTo>
                        <a:pt x="8" y="0"/>
                        <a:pt x="8" y="0"/>
                        <a:pt x="8" y="0"/>
                      </a:cubicBezTo>
                      <a:cubicBezTo>
                        <a:pt x="6" y="2"/>
                        <a:pt x="3" y="4"/>
                        <a:pt x="0" y="6"/>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1" name="Freeform 196"/>
                <p:cNvSpPr/>
                <p:nvPr/>
              </p:nvSpPr>
              <p:spPr bwMode="auto">
                <a:xfrm>
                  <a:off x="6265" y="2553"/>
                  <a:ext cx="76" cy="82"/>
                </a:xfrm>
                <a:custGeom>
                  <a:avLst/>
                  <a:gdLst>
                    <a:gd name="T0" fmla="*/ 10 w 32"/>
                    <a:gd name="T1" fmla="*/ 35 h 35"/>
                    <a:gd name="T2" fmla="*/ 32 w 32"/>
                    <a:gd name="T3" fmla="*/ 7 h 35"/>
                    <a:gd name="T4" fmla="*/ 18 w 32"/>
                    <a:gd name="T5" fmla="*/ 0 h 35"/>
                    <a:gd name="T6" fmla="*/ 0 w 32"/>
                    <a:gd name="T7" fmla="*/ 30 h 35"/>
                    <a:gd name="T8" fmla="*/ 10 w 32"/>
                    <a:gd name="T9" fmla="*/ 35 h 35"/>
                  </a:gdLst>
                  <a:ahLst/>
                  <a:cxnLst>
                    <a:cxn ang="0">
                      <a:pos x="T0" y="T1"/>
                    </a:cxn>
                    <a:cxn ang="0">
                      <a:pos x="T2" y="T3"/>
                    </a:cxn>
                    <a:cxn ang="0">
                      <a:pos x="T4" y="T5"/>
                    </a:cxn>
                    <a:cxn ang="0">
                      <a:pos x="T6" y="T7"/>
                    </a:cxn>
                    <a:cxn ang="0">
                      <a:pos x="T8" y="T9"/>
                    </a:cxn>
                  </a:cxnLst>
                  <a:rect l="0" t="0" r="r" b="b"/>
                  <a:pathLst>
                    <a:path w="32" h="35">
                      <a:moveTo>
                        <a:pt x="10" y="35"/>
                      </a:moveTo>
                      <a:cubicBezTo>
                        <a:pt x="32" y="7"/>
                        <a:pt x="32" y="7"/>
                        <a:pt x="32" y="7"/>
                      </a:cubicBezTo>
                      <a:cubicBezTo>
                        <a:pt x="28" y="4"/>
                        <a:pt x="23" y="2"/>
                        <a:pt x="18" y="0"/>
                      </a:cubicBezTo>
                      <a:cubicBezTo>
                        <a:pt x="0" y="30"/>
                        <a:pt x="0" y="30"/>
                        <a:pt x="0" y="30"/>
                      </a:cubicBezTo>
                      <a:cubicBezTo>
                        <a:pt x="4" y="32"/>
                        <a:pt x="7" y="33"/>
                        <a:pt x="10" y="35"/>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2" name="Freeform 197"/>
                <p:cNvSpPr/>
                <p:nvPr/>
              </p:nvSpPr>
              <p:spPr bwMode="auto">
                <a:xfrm>
                  <a:off x="6296" y="2229"/>
                  <a:ext cx="29" cy="28"/>
                </a:xfrm>
                <a:custGeom>
                  <a:avLst/>
                  <a:gdLst>
                    <a:gd name="T0" fmla="*/ 3 w 12"/>
                    <a:gd name="T1" fmla="*/ 1 h 12"/>
                    <a:gd name="T2" fmla="*/ 2 w 12"/>
                    <a:gd name="T3" fmla="*/ 9 h 12"/>
                    <a:gd name="T4" fmla="*/ 9 w 12"/>
                    <a:gd name="T5" fmla="*/ 10 h 12"/>
                    <a:gd name="T6" fmla="*/ 11 w 12"/>
                    <a:gd name="T7" fmla="*/ 3 h 12"/>
                    <a:gd name="T8" fmla="*/ 3 w 12"/>
                    <a:gd name="T9" fmla="*/ 1 h 12"/>
                  </a:gdLst>
                  <a:ahLst/>
                  <a:cxnLst>
                    <a:cxn ang="0">
                      <a:pos x="T0" y="T1"/>
                    </a:cxn>
                    <a:cxn ang="0">
                      <a:pos x="T2" y="T3"/>
                    </a:cxn>
                    <a:cxn ang="0">
                      <a:pos x="T4" y="T5"/>
                    </a:cxn>
                    <a:cxn ang="0">
                      <a:pos x="T6" y="T7"/>
                    </a:cxn>
                    <a:cxn ang="0">
                      <a:pos x="T8" y="T9"/>
                    </a:cxn>
                  </a:cxnLst>
                  <a:rect l="0" t="0" r="r" b="b"/>
                  <a:pathLst>
                    <a:path w="12" h="12">
                      <a:moveTo>
                        <a:pt x="3" y="1"/>
                      </a:moveTo>
                      <a:cubicBezTo>
                        <a:pt x="1" y="3"/>
                        <a:pt x="0" y="6"/>
                        <a:pt x="2" y="9"/>
                      </a:cubicBezTo>
                      <a:cubicBezTo>
                        <a:pt x="4" y="11"/>
                        <a:pt x="7" y="12"/>
                        <a:pt x="9" y="10"/>
                      </a:cubicBezTo>
                      <a:cubicBezTo>
                        <a:pt x="12" y="8"/>
                        <a:pt x="12" y="5"/>
                        <a:pt x="11" y="3"/>
                      </a:cubicBezTo>
                      <a:cubicBezTo>
                        <a:pt x="9" y="0"/>
                        <a:pt x="5" y="0"/>
                        <a:pt x="3" y="1"/>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3" name="Freeform 198"/>
                <p:cNvSpPr/>
                <p:nvPr/>
              </p:nvSpPr>
              <p:spPr bwMode="auto">
                <a:xfrm>
                  <a:off x="6109" y="54"/>
                  <a:ext cx="100" cy="93"/>
                </a:xfrm>
                <a:custGeom>
                  <a:avLst/>
                  <a:gdLst>
                    <a:gd name="T0" fmla="*/ 32 w 42"/>
                    <a:gd name="T1" fmla="*/ 33 h 39"/>
                    <a:gd name="T2" fmla="*/ 36 w 42"/>
                    <a:gd name="T3" fmla="*/ 9 h 39"/>
                    <a:gd name="T4" fmla="*/ 10 w 42"/>
                    <a:gd name="T5" fmla="*/ 6 h 39"/>
                    <a:gd name="T6" fmla="*/ 6 w 42"/>
                    <a:gd name="T7" fmla="*/ 30 h 39"/>
                    <a:gd name="T8" fmla="*/ 32 w 42"/>
                    <a:gd name="T9" fmla="*/ 33 h 39"/>
                  </a:gdLst>
                  <a:ahLst/>
                  <a:cxnLst>
                    <a:cxn ang="0">
                      <a:pos x="T0" y="T1"/>
                    </a:cxn>
                    <a:cxn ang="0">
                      <a:pos x="T2" y="T3"/>
                    </a:cxn>
                    <a:cxn ang="0">
                      <a:pos x="T4" y="T5"/>
                    </a:cxn>
                    <a:cxn ang="0">
                      <a:pos x="T6" y="T7"/>
                    </a:cxn>
                    <a:cxn ang="0">
                      <a:pos x="T8" y="T9"/>
                    </a:cxn>
                  </a:cxnLst>
                  <a:rect l="0" t="0" r="r" b="b"/>
                  <a:pathLst>
                    <a:path w="42" h="39">
                      <a:moveTo>
                        <a:pt x="32" y="33"/>
                      </a:moveTo>
                      <a:cubicBezTo>
                        <a:pt x="40" y="27"/>
                        <a:pt x="42" y="16"/>
                        <a:pt x="36" y="9"/>
                      </a:cubicBezTo>
                      <a:cubicBezTo>
                        <a:pt x="30" y="1"/>
                        <a:pt x="18" y="0"/>
                        <a:pt x="10" y="6"/>
                      </a:cubicBezTo>
                      <a:cubicBezTo>
                        <a:pt x="2" y="12"/>
                        <a:pt x="0" y="23"/>
                        <a:pt x="6" y="30"/>
                      </a:cubicBezTo>
                      <a:cubicBezTo>
                        <a:pt x="12" y="38"/>
                        <a:pt x="24" y="39"/>
                        <a:pt x="32" y="33"/>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4" name="Freeform 199"/>
                <p:cNvSpPr/>
                <p:nvPr/>
              </p:nvSpPr>
              <p:spPr bwMode="auto">
                <a:xfrm>
                  <a:off x="6173" y="542"/>
                  <a:ext cx="50" cy="38"/>
                </a:xfrm>
                <a:custGeom>
                  <a:avLst/>
                  <a:gdLst>
                    <a:gd name="T0" fmla="*/ 21 w 21"/>
                    <a:gd name="T1" fmla="*/ 11 h 16"/>
                    <a:gd name="T2" fmla="*/ 1 w 21"/>
                    <a:gd name="T3" fmla="*/ 0 h 16"/>
                    <a:gd name="T4" fmla="*/ 0 w 21"/>
                    <a:gd name="T5" fmla="*/ 9 h 16"/>
                    <a:gd name="T6" fmla="*/ 20 w 21"/>
                    <a:gd name="T7" fmla="*/ 16 h 16"/>
                    <a:gd name="T8" fmla="*/ 21 w 21"/>
                    <a:gd name="T9" fmla="*/ 11 h 16"/>
                  </a:gdLst>
                  <a:ahLst/>
                  <a:cxnLst>
                    <a:cxn ang="0">
                      <a:pos x="T0" y="T1"/>
                    </a:cxn>
                    <a:cxn ang="0">
                      <a:pos x="T2" y="T3"/>
                    </a:cxn>
                    <a:cxn ang="0">
                      <a:pos x="T4" y="T5"/>
                    </a:cxn>
                    <a:cxn ang="0">
                      <a:pos x="T6" y="T7"/>
                    </a:cxn>
                    <a:cxn ang="0">
                      <a:pos x="T8" y="T9"/>
                    </a:cxn>
                  </a:cxnLst>
                  <a:rect l="0" t="0" r="r" b="b"/>
                  <a:pathLst>
                    <a:path w="21" h="16">
                      <a:moveTo>
                        <a:pt x="21" y="11"/>
                      </a:moveTo>
                      <a:cubicBezTo>
                        <a:pt x="14" y="8"/>
                        <a:pt x="7" y="4"/>
                        <a:pt x="1" y="0"/>
                      </a:cubicBezTo>
                      <a:cubicBezTo>
                        <a:pt x="0" y="3"/>
                        <a:pt x="0" y="6"/>
                        <a:pt x="0" y="9"/>
                      </a:cubicBezTo>
                      <a:cubicBezTo>
                        <a:pt x="20" y="16"/>
                        <a:pt x="20" y="16"/>
                        <a:pt x="20" y="16"/>
                      </a:cubicBezTo>
                      <a:cubicBezTo>
                        <a:pt x="21" y="14"/>
                        <a:pt x="21" y="12"/>
                        <a:pt x="21" y="11"/>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5" name="Freeform 200"/>
                <p:cNvSpPr/>
                <p:nvPr/>
              </p:nvSpPr>
              <p:spPr bwMode="auto">
                <a:xfrm>
                  <a:off x="6381" y="3769"/>
                  <a:ext cx="19" cy="30"/>
                </a:xfrm>
                <a:custGeom>
                  <a:avLst/>
                  <a:gdLst>
                    <a:gd name="T0" fmla="*/ 0 w 8"/>
                    <a:gd name="T1" fmla="*/ 8 h 13"/>
                    <a:gd name="T2" fmla="*/ 3 w 8"/>
                    <a:gd name="T3" fmla="*/ 13 h 13"/>
                    <a:gd name="T4" fmla="*/ 8 w 8"/>
                    <a:gd name="T5" fmla="*/ 6 h 13"/>
                    <a:gd name="T6" fmla="*/ 8 w 8"/>
                    <a:gd name="T7" fmla="*/ 1 h 13"/>
                    <a:gd name="T8" fmla="*/ 6 w 8"/>
                    <a:gd name="T9" fmla="*/ 0 h 13"/>
                    <a:gd name="T10" fmla="*/ 0 w 8"/>
                    <a:gd name="T11" fmla="*/ 8 h 13"/>
                  </a:gdLst>
                  <a:ahLst/>
                  <a:cxnLst>
                    <a:cxn ang="0">
                      <a:pos x="T0" y="T1"/>
                    </a:cxn>
                    <a:cxn ang="0">
                      <a:pos x="T2" y="T3"/>
                    </a:cxn>
                    <a:cxn ang="0">
                      <a:pos x="T4" y="T5"/>
                    </a:cxn>
                    <a:cxn ang="0">
                      <a:pos x="T6" y="T7"/>
                    </a:cxn>
                    <a:cxn ang="0">
                      <a:pos x="T8" y="T9"/>
                    </a:cxn>
                    <a:cxn ang="0">
                      <a:pos x="T10" y="T11"/>
                    </a:cxn>
                  </a:cxnLst>
                  <a:rect l="0" t="0" r="r" b="b"/>
                  <a:pathLst>
                    <a:path w="8" h="13">
                      <a:moveTo>
                        <a:pt x="0" y="8"/>
                      </a:moveTo>
                      <a:cubicBezTo>
                        <a:pt x="1" y="10"/>
                        <a:pt x="2" y="11"/>
                        <a:pt x="3" y="13"/>
                      </a:cubicBezTo>
                      <a:cubicBezTo>
                        <a:pt x="8" y="6"/>
                        <a:pt x="8" y="6"/>
                        <a:pt x="8" y="6"/>
                      </a:cubicBezTo>
                      <a:cubicBezTo>
                        <a:pt x="8" y="1"/>
                        <a:pt x="8" y="1"/>
                        <a:pt x="8" y="1"/>
                      </a:cubicBezTo>
                      <a:cubicBezTo>
                        <a:pt x="6" y="0"/>
                        <a:pt x="6" y="0"/>
                        <a:pt x="6" y="0"/>
                      </a:cubicBezTo>
                      <a:lnTo>
                        <a:pt x="0" y="8"/>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6" name="Freeform 201"/>
                <p:cNvSpPr/>
                <p:nvPr/>
              </p:nvSpPr>
              <p:spPr bwMode="auto">
                <a:xfrm>
                  <a:off x="6171" y="568"/>
                  <a:ext cx="50" cy="23"/>
                </a:xfrm>
                <a:custGeom>
                  <a:avLst/>
                  <a:gdLst>
                    <a:gd name="T0" fmla="*/ 21 w 21"/>
                    <a:gd name="T1" fmla="*/ 6 h 10"/>
                    <a:gd name="T2" fmla="*/ 0 w 21"/>
                    <a:gd name="T3" fmla="*/ 0 h 10"/>
                    <a:gd name="T4" fmla="*/ 0 w 21"/>
                    <a:gd name="T5" fmla="*/ 7 h 10"/>
                    <a:gd name="T6" fmla="*/ 20 w 21"/>
                    <a:gd name="T7" fmla="*/ 10 h 10"/>
                    <a:gd name="T8" fmla="*/ 21 w 21"/>
                    <a:gd name="T9" fmla="*/ 6 h 10"/>
                  </a:gdLst>
                  <a:ahLst/>
                  <a:cxnLst>
                    <a:cxn ang="0">
                      <a:pos x="T0" y="T1"/>
                    </a:cxn>
                    <a:cxn ang="0">
                      <a:pos x="T2" y="T3"/>
                    </a:cxn>
                    <a:cxn ang="0">
                      <a:pos x="T4" y="T5"/>
                    </a:cxn>
                    <a:cxn ang="0">
                      <a:pos x="T6" y="T7"/>
                    </a:cxn>
                    <a:cxn ang="0">
                      <a:pos x="T8" y="T9"/>
                    </a:cxn>
                  </a:cxnLst>
                  <a:rect l="0" t="0" r="r" b="b"/>
                  <a:pathLst>
                    <a:path w="21" h="10">
                      <a:moveTo>
                        <a:pt x="21" y="6"/>
                      </a:moveTo>
                      <a:cubicBezTo>
                        <a:pt x="0" y="0"/>
                        <a:pt x="0" y="0"/>
                        <a:pt x="0" y="0"/>
                      </a:cubicBezTo>
                      <a:cubicBezTo>
                        <a:pt x="0" y="2"/>
                        <a:pt x="0" y="5"/>
                        <a:pt x="0" y="7"/>
                      </a:cubicBezTo>
                      <a:cubicBezTo>
                        <a:pt x="20" y="10"/>
                        <a:pt x="20" y="10"/>
                        <a:pt x="20" y="10"/>
                      </a:cubicBezTo>
                      <a:cubicBezTo>
                        <a:pt x="21" y="9"/>
                        <a:pt x="21" y="8"/>
                        <a:pt x="21" y="6"/>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7" name="Freeform 202"/>
                <p:cNvSpPr/>
                <p:nvPr/>
              </p:nvSpPr>
              <p:spPr bwMode="auto">
                <a:xfrm>
                  <a:off x="6102" y="1079"/>
                  <a:ext cx="147" cy="104"/>
                </a:xfrm>
                <a:custGeom>
                  <a:avLst/>
                  <a:gdLst>
                    <a:gd name="T0" fmla="*/ 61 w 62"/>
                    <a:gd name="T1" fmla="*/ 0 h 44"/>
                    <a:gd name="T2" fmla="*/ 0 w 62"/>
                    <a:gd name="T3" fmla="*/ 11 h 44"/>
                    <a:gd name="T4" fmla="*/ 6 w 62"/>
                    <a:gd name="T5" fmla="*/ 44 h 44"/>
                    <a:gd name="T6" fmla="*/ 62 w 62"/>
                    <a:gd name="T7" fmla="*/ 12 h 44"/>
                    <a:gd name="T8" fmla="*/ 61 w 62"/>
                    <a:gd name="T9" fmla="*/ 0 h 44"/>
                  </a:gdLst>
                  <a:ahLst/>
                  <a:cxnLst>
                    <a:cxn ang="0">
                      <a:pos x="T0" y="T1"/>
                    </a:cxn>
                    <a:cxn ang="0">
                      <a:pos x="T2" y="T3"/>
                    </a:cxn>
                    <a:cxn ang="0">
                      <a:pos x="T4" y="T5"/>
                    </a:cxn>
                    <a:cxn ang="0">
                      <a:pos x="T6" y="T7"/>
                    </a:cxn>
                    <a:cxn ang="0">
                      <a:pos x="T8" y="T9"/>
                    </a:cxn>
                  </a:cxnLst>
                  <a:rect l="0" t="0" r="r" b="b"/>
                  <a:pathLst>
                    <a:path w="62" h="44">
                      <a:moveTo>
                        <a:pt x="61" y="0"/>
                      </a:moveTo>
                      <a:cubicBezTo>
                        <a:pt x="47" y="3"/>
                        <a:pt x="25" y="7"/>
                        <a:pt x="0" y="11"/>
                      </a:cubicBezTo>
                      <a:cubicBezTo>
                        <a:pt x="1" y="22"/>
                        <a:pt x="3" y="33"/>
                        <a:pt x="6" y="44"/>
                      </a:cubicBezTo>
                      <a:cubicBezTo>
                        <a:pt x="29" y="36"/>
                        <a:pt x="49" y="25"/>
                        <a:pt x="62" y="12"/>
                      </a:cubicBezTo>
                      <a:cubicBezTo>
                        <a:pt x="62" y="8"/>
                        <a:pt x="62" y="4"/>
                        <a:pt x="61" y="0"/>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8" name="Freeform 203"/>
                <p:cNvSpPr/>
                <p:nvPr/>
              </p:nvSpPr>
              <p:spPr bwMode="auto">
                <a:xfrm>
                  <a:off x="6192" y="677"/>
                  <a:ext cx="45" cy="52"/>
                </a:xfrm>
                <a:custGeom>
                  <a:avLst/>
                  <a:gdLst>
                    <a:gd name="T0" fmla="*/ 0 w 19"/>
                    <a:gd name="T1" fmla="*/ 1 h 22"/>
                    <a:gd name="T2" fmla="*/ 14 w 19"/>
                    <a:gd name="T3" fmla="*/ 22 h 22"/>
                    <a:gd name="T4" fmla="*/ 19 w 19"/>
                    <a:gd name="T5" fmla="*/ 0 h 22"/>
                    <a:gd name="T6" fmla="*/ 0 w 19"/>
                    <a:gd name="T7" fmla="*/ 1 h 22"/>
                  </a:gdLst>
                  <a:ahLst/>
                  <a:cxnLst>
                    <a:cxn ang="0">
                      <a:pos x="T0" y="T1"/>
                    </a:cxn>
                    <a:cxn ang="0">
                      <a:pos x="T2" y="T3"/>
                    </a:cxn>
                    <a:cxn ang="0">
                      <a:pos x="T4" y="T5"/>
                    </a:cxn>
                    <a:cxn ang="0">
                      <a:pos x="T6" y="T7"/>
                    </a:cxn>
                  </a:cxnLst>
                  <a:rect l="0" t="0" r="r" b="b"/>
                  <a:pathLst>
                    <a:path w="19" h="22">
                      <a:moveTo>
                        <a:pt x="0" y="1"/>
                      </a:moveTo>
                      <a:cubicBezTo>
                        <a:pt x="4" y="9"/>
                        <a:pt x="9" y="17"/>
                        <a:pt x="14" y="22"/>
                      </a:cubicBezTo>
                      <a:cubicBezTo>
                        <a:pt x="15" y="14"/>
                        <a:pt x="17" y="7"/>
                        <a:pt x="19" y="0"/>
                      </a:cubicBezTo>
                      <a:cubicBezTo>
                        <a:pt x="13" y="0"/>
                        <a:pt x="7" y="0"/>
                        <a:pt x="0" y="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9" name="Freeform 204"/>
                <p:cNvSpPr/>
                <p:nvPr/>
              </p:nvSpPr>
              <p:spPr bwMode="auto">
                <a:xfrm>
                  <a:off x="6171" y="589"/>
                  <a:ext cx="47" cy="17"/>
                </a:xfrm>
                <a:custGeom>
                  <a:avLst/>
                  <a:gdLst>
                    <a:gd name="T0" fmla="*/ 20 w 20"/>
                    <a:gd name="T1" fmla="*/ 3 h 7"/>
                    <a:gd name="T2" fmla="*/ 0 w 20"/>
                    <a:gd name="T3" fmla="*/ 0 h 7"/>
                    <a:gd name="T4" fmla="*/ 1 w 20"/>
                    <a:gd name="T5" fmla="*/ 5 h 7"/>
                    <a:gd name="T6" fmla="*/ 20 w 20"/>
                    <a:gd name="T7" fmla="*/ 7 h 7"/>
                    <a:gd name="T8" fmla="*/ 20 w 20"/>
                    <a:gd name="T9" fmla="*/ 3 h 7"/>
                  </a:gdLst>
                  <a:ahLst/>
                  <a:cxnLst>
                    <a:cxn ang="0">
                      <a:pos x="T0" y="T1"/>
                    </a:cxn>
                    <a:cxn ang="0">
                      <a:pos x="T2" y="T3"/>
                    </a:cxn>
                    <a:cxn ang="0">
                      <a:pos x="T4" y="T5"/>
                    </a:cxn>
                    <a:cxn ang="0">
                      <a:pos x="T6" y="T7"/>
                    </a:cxn>
                    <a:cxn ang="0">
                      <a:pos x="T8" y="T9"/>
                    </a:cxn>
                  </a:cxnLst>
                  <a:rect l="0" t="0" r="r" b="b"/>
                  <a:pathLst>
                    <a:path w="20" h="7">
                      <a:moveTo>
                        <a:pt x="20" y="3"/>
                      </a:moveTo>
                      <a:cubicBezTo>
                        <a:pt x="0" y="0"/>
                        <a:pt x="0" y="0"/>
                        <a:pt x="0" y="0"/>
                      </a:cubicBezTo>
                      <a:cubicBezTo>
                        <a:pt x="0" y="1"/>
                        <a:pt x="1" y="3"/>
                        <a:pt x="1" y="5"/>
                      </a:cubicBezTo>
                      <a:cubicBezTo>
                        <a:pt x="20" y="7"/>
                        <a:pt x="20" y="7"/>
                        <a:pt x="20" y="7"/>
                      </a:cubicBezTo>
                      <a:cubicBezTo>
                        <a:pt x="20" y="6"/>
                        <a:pt x="20" y="4"/>
                        <a:pt x="20" y="3"/>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 name="Group 406"/>
              <p:cNvGrpSpPr/>
              <p:nvPr/>
            </p:nvGrpSpPr>
            <p:grpSpPr bwMode="auto">
              <a:xfrm flipH="1">
                <a:off x="10959" y="-3131"/>
                <a:ext cx="2185617" cy="6866846"/>
                <a:chOff x="4995" y="-35"/>
                <a:chExt cx="1396" cy="4386"/>
              </a:xfrm>
            </p:grpSpPr>
            <p:sp>
              <p:nvSpPr>
                <p:cNvPr id="1310" name="Freeform 206"/>
                <p:cNvSpPr/>
                <p:nvPr/>
              </p:nvSpPr>
              <p:spPr bwMode="auto">
                <a:xfrm>
                  <a:off x="6043" y="741"/>
                  <a:ext cx="213" cy="160"/>
                </a:xfrm>
                <a:custGeom>
                  <a:avLst/>
                  <a:gdLst>
                    <a:gd name="T0" fmla="*/ 56 w 90"/>
                    <a:gd name="T1" fmla="*/ 0 h 68"/>
                    <a:gd name="T2" fmla="*/ 0 w 90"/>
                    <a:gd name="T3" fmla="*/ 31 h 68"/>
                    <a:gd name="T4" fmla="*/ 15 w 90"/>
                    <a:gd name="T5" fmla="*/ 38 h 68"/>
                    <a:gd name="T6" fmla="*/ 70 w 90"/>
                    <a:gd name="T7" fmla="*/ 33 h 68"/>
                    <a:gd name="T8" fmla="*/ 52 w 90"/>
                    <a:gd name="T9" fmla="*/ 65 h 68"/>
                    <a:gd name="T10" fmla="*/ 56 w 90"/>
                    <a:gd name="T11" fmla="*/ 68 h 68"/>
                    <a:gd name="T12" fmla="*/ 90 w 90"/>
                    <a:gd name="T13" fmla="*/ 60 h 68"/>
                    <a:gd name="T14" fmla="*/ 78 w 90"/>
                    <a:gd name="T15" fmla="*/ 17 h 68"/>
                    <a:gd name="T16" fmla="*/ 56 w 90"/>
                    <a:gd name="T1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 h="68">
                      <a:moveTo>
                        <a:pt x="56" y="0"/>
                      </a:moveTo>
                      <a:cubicBezTo>
                        <a:pt x="35" y="3"/>
                        <a:pt x="12" y="17"/>
                        <a:pt x="0" y="31"/>
                      </a:cubicBezTo>
                      <a:cubicBezTo>
                        <a:pt x="5" y="33"/>
                        <a:pt x="10" y="35"/>
                        <a:pt x="15" y="38"/>
                      </a:cubicBezTo>
                      <a:cubicBezTo>
                        <a:pt x="31" y="25"/>
                        <a:pt x="61" y="14"/>
                        <a:pt x="70" y="33"/>
                      </a:cubicBezTo>
                      <a:cubicBezTo>
                        <a:pt x="78" y="49"/>
                        <a:pt x="66" y="59"/>
                        <a:pt x="52" y="65"/>
                      </a:cubicBezTo>
                      <a:cubicBezTo>
                        <a:pt x="53" y="66"/>
                        <a:pt x="55" y="67"/>
                        <a:pt x="56" y="68"/>
                      </a:cubicBezTo>
                      <a:cubicBezTo>
                        <a:pt x="67" y="66"/>
                        <a:pt x="78" y="63"/>
                        <a:pt x="90" y="60"/>
                      </a:cubicBezTo>
                      <a:cubicBezTo>
                        <a:pt x="85" y="45"/>
                        <a:pt x="80" y="31"/>
                        <a:pt x="78" y="17"/>
                      </a:cubicBezTo>
                      <a:cubicBezTo>
                        <a:pt x="69" y="12"/>
                        <a:pt x="62" y="7"/>
                        <a:pt x="56" y="0"/>
                      </a:cubicBez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1" name="Freeform 207"/>
                <p:cNvSpPr/>
                <p:nvPr/>
              </p:nvSpPr>
              <p:spPr bwMode="auto">
                <a:xfrm>
                  <a:off x="6119" y="1126"/>
                  <a:ext cx="132" cy="144"/>
                </a:xfrm>
                <a:custGeom>
                  <a:avLst/>
                  <a:gdLst>
                    <a:gd name="T0" fmla="*/ 13 w 56"/>
                    <a:gd name="T1" fmla="*/ 61 h 61"/>
                    <a:gd name="T2" fmla="*/ 55 w 56"/>
                    <a:gd name="T3" fmla="*/ 15 h 61"/>
                    <a:gd name="T4" fmla="*/ 56 w 56"/>
                    <a:gd name="T5" fmla="*/ 0 h 61"/>
                    <a:gd name="T6" fmla="*/ 0 w 56"/>
                    <a:gd name="T7" fmla="*/ 30 h 61"/>
                    <a:gd name="T8" fmla="*/ 13 w 56"/>
                    <a:gd name="T9" fmla="*/ 61 h 61"/>
                  </a:gdLst>
                  <a:ahLst/>
                  <a:cxnLst>
                    <a:cxn ang="0">
                      <a:pos x="T0" y="T1"/>
                    </a:cxn>
                    <a:cxn ang="0">
                      <a:pos x="T2" y="T3"/>
                    </a:cxn>
                    <a:cxn ang="0">
                      <a:pos x="T4" y="T5"/>
                    </a:cxn>
                    <a:cxn ang="0">
                      <a:pos x="T6" y="T7"/>
                    </a:cxn>
                    <a:cxn ang="0">
                      <a:pos x="T8" y="T9"/>
                    </a:cxn>
                  </a:cxnLst>
                  <a:rect l="0" t="0" r="r" b="b"/>
                  <a:pathLst>
                    <a:path w="56" h="61">
                      <a:moveTo>
                        <a:pt x="13" y="61"/>
                      </a:moveTo>
                      <a:cubicBezTo>
                        <a:pt x="29" y="48"/>
                        <a:pt x="44" y="32"/>
                        <a:pt x="55" y="15"/>
                      </a:cubicBezTo>
                      <a:cubicBezTo>
                        <a:pt x="55" y="10"/>
                        <a:pt x="56" y="5"/>
                        <a:pt x="56" y="0"/>
                      </a:cubicBezTo>
                      <a:cubicBezTo>
                        <a:pt x="42" y="11"/>
                        <a:pt x="23" y="21"/>
                        <a:pt x="0" y="30"/>
                      </a:cubicBezTo>
                      <a:cubicBezTo>
                        <a:pt x="4" y="41"/>
                        <a:pt x="8" y="51"/>
                        <a:pt x="13" y="61"/>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2" name="Freeform 208"/>
                <p:cNvSpPr/>
                <p:nvPr/>
              </p:nvSpPr>
              <p:spPr bwMode="auto">
                <a:xfrm>
                  <a:off x="6121" y="518"/>
                  <a:ext cx="104" cy="251"/>
                </a:xfrm>
                <a:custGeom>
                  <a:avLst/>
                  <a:gdLst>
                    <a:gd name="T0" fmla="*/ 44 w 44"/>
                    <a:gd name="T1" fmla="*/ 106 h 106"/>
                    <a:gd name="T2" fmla="*/ 44 w 44"/>
                    <a:gd name="T3" fmla="*/ 97 h 106"/>
                    <a:gd name="T4" fmla="*/ 18 w 44"/>
                    <a:gd name="T5" fmla="*/ 7 h 106"/>
                    <a:gd name="T6" fmla="*/ 10 w 44"/>
                    <a:gd name="T7" fmla="*/ 0 h 106"/>
                    <a:gd name="T8" fmla="*/ 44 w 44"/>
                    <a:gd name="T9" fmla="*/ 106 h 106"/>
                  </a:gdLst>
                  <a:ahLst/>
                  <a:cxnLst>
                    <a:cxn ang="0">
                      <a:pos x="T0" y="T1"/>
                    </a:cxn>
                    <a:cxn ang="0">
                      <a:pos x="T2" y="T3"/>
                    </a:cxn>
                    <a:cxn ang="0">
                      <a:pos x="T4" y="T5"/>
                    </a:cxn>
                    <a:cxn ang="0">
                      <a:pos x="T6" y="T7"/>
                    </a:cxn>
                    <a:cxn ang="0">
                      <a:pos x="T8" y="T9"/>
                    </a:cxn>
                  </a:cxnLst>
                  <a:rect l="0" t="0" r="r" b="b"/>
                  <a:pathLst>
                    <a:path w="44" h="106">
                      <a:moveTo>
                        <a:pt x="44" y="106"/>
                      </a:moveTo>
                      <a:cubicBezTo>
                        <a:pt x="44" y="103"/>
                        <a:pt x="44" y="100"/>
                        <a:pt x="44" y="97"/>
                      </a:cubicBezTo>
                      <a:cubicBezTo>
                        <a:pt x="25" y="79"/>
                        <a:pt x="10" y="34"/>
                        <a:pt x="18" y="7"/>
                      </a:cubicBezTo>
                      <a:cubicBezTo>
                        <a:pt x="15" y="4"/>
                        <a:pt x="12" y="2"/>
                        <a:pt x="10" y="0"/>
                      </a:cubicBezTo>
                      <a:cubicBezTo>
                        <a:pt x="0" y="41"/>
                        <a:pt x="14" y="87"/>
                        <a:pt x="44" y="106"/>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3" name="Freeform 209"/>
                <p:cNvSpPr/>
                <p:nvPr/>
              </p:nvSpPr>
              <p:spPr bwMode="auto">
                <a:xfrm>
                  <a:off x="6327" y="3255"/>
                  <a:ext cx="43" cy="22"/>
                </a:xfrm>
                <a:custGeom>
                  <a:avLst/>
                  <a:gdLst>
                    <a:gd name="T0" fmla="*/ 18 w 18"/>
                    <a:gd name="T1" fmla="*/ 0 h 9"/>
                    <a:gd name="T2" fmla="*/ 0 w 18"/>
                    <a:gd name="T3" fmla="*/ 1 h 9"/>
                    <a:gd name="T4" fmla="*/ 14 w 18"/>
                    <a:gd name="T5" fmla="*/ 9 h 9"/>
                    <a:gd name="T6" fmla="*/ 18 w 18"/>
                    <a:gd name="T7" fmla="*/ 0 h 9"/>
                  </a:gdLst>
                  <a:ahLst/>
                  <a:cxnLst>
                    <a:cxn ang="0">
                      <a:pos x="T0" y="T1"/>
                    </a:cxn>
                    <a:cxn ang="0">
                      <a:pos x="T2" y="T3"/>
                    </a:cxn>
                    <a:cxn ang="0">
                      <a:pos x="T4" y="T5"/>
                    </a:cxn>
                    <a:cxn ang="0">
                      <a:pos x="T6" y="T7"/>
                    </a:cxn>
                  </a:cxnLst>
                  <a:rect l="0" t="0" r="r" b="b"/>
                  <a:pathLst>
                    <a:path w="18" h="9">
                      <a:moveTo>
                        <a:pt x="18" y="0"/>
                      </a:moveTo>
                      <a:cubicBezTo>
                        <a:pt x="0" y="1"/>
                        <a:pt x="0" y="1"/>
                        <a:pt x="0" y="1"/>
                      </a:cubicBezTo>
                      <a:cubicBezTo>
                        <a:pt x="5" y="4"/>
                        <a:pt x="9" y="7"/>
                        <a:pt x="14" y="9"/>
                      </a:cubicBezTo>
                      <a:lnTo>
                        <a:pt x="18" y="0"/>
                      </a:ln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4" name="Freeform 210"/>
                <p:cNvSpPr/>
                <p:nvPr/>
              </p:nvSpPr>
              <p:spPr bwMode="auto">
                <a:xfrm>
                  <a:off x="6173" y="606"/>
                  <a:ext cx="45" cy="14"/>
                </a:xfrm>
                <a:custGeom>
                  <a:avLst/>
                  <a:gdLst>
                    <a:gd name="T0" fmla="*/ 18 w 19"/>
                    <a:gd name="T1" fmla="*/ 6 h 6"/>
                    <a:gd name="T2" fmla="*/ 19 w 19"/>
                    <a:gd name="T3" fmla="*/ 2 h 6"/>
                    <a:gd name="T4" fmla="*/ 0 w 19"/>
                    <a:gd name="T5" fmla="*/ 0 h 6"/>
                    <a:gd name="T6" fmla="*/ 1 w 19"/>
                    <a:gd name="T7" fmla="*/ 5 h 6"/>
                    <a:gd name="T8" fmla="*/ 18 w 19"/>
                    <a:gd name="T9" fmla="*/ 6 h 6"/>
                  </a:gdLst>
                  <a:ahLst/>
                  <a:cxnLst>
                    <a:cxn ang="0">
                      <a:pos x="T0" y="T1"/>
                    </a:cxn>
                    <a:cxn ang="0">
                      <a:pos x="T2" y="T3"/>
                    </a:cxn>
                    <a:cxn ang="0">
                      <a:pos x="T4" y="T5"/>
                    </a:cxn>
                    <a:cxn ang="0">
                      <a:pos x="T6" y="T7"/>
                    </a:cxn>
                    <a:cxn ang="0">
                      <a:pos x="T8" y="T9"/>
                    </a:cxn>
                  </a:cxnLst>
                  <a:rect l="0" t="0" r="r" b="b"/>
                  <a:pathLst>
                    <a:path w="19" h="6">
                      <a:moveTo>
                        <a:pt x="18" y="6"/>
                      </a:moveTo>
                      <a:cubicBezTo>
                        <a:pt x="18" y="4"/>
                        <a:pt x="18" y="3"/>
                        <a:pt x="19" y="2"/>
                      </a:cubicBezTo>
                      <a:cubicBezTo>
                        <a:pt x="0" y="0"/>
                        <a:pt x="0" y="0"/>
                        <a:pt x="0" y="0"/>
                      </a:cubicBezTo>
                      <a:cubicBezTo>
                        <a:pt x="0" y="2"/>
                        <a:pt x="0" y="3"/>
                        <a:pt x="1" y="5"/>
                      </a:cubicBezTo>
                      <a:lnTo>
                        <a:pt x="18" y="6"/>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5" name="Freeform 211"/>
                <p:cNvSpPr/>
                <p:nvPr/>
              </p:nvSpPr>
              <p:spPr bwMode="auto">
                <a:xfrm>
                  <a:off x="6095" y="1010"/>
                  <a:ext cx="149" cy="81"/>
                </a:xfrm>
                <a:custGeom>
                  <a:avLst/>
                  <a:gdLst>
                    <a:gd name="T0" fmla="*/ 1 w 63"/>
                    <a:gd name="T1" fmla="*/ 0 h 34"/>
                    <a:gd name="T2" fmla="*/ 2 w 63"/>
                    <a:gd name="T3" fmla="*/ 34 h 34"/>
                    <a:gd name="T4" fmla="*/ 63 w 63"/>
                    <a:gd name="T5" fmla="*/ 23 h 34"/>
                    <a:gd name="T6" fmla="*/ 61 w 63"/>
                    <a:gd name="T7" fmla="*/ 15 h 34"/>
                    <a:gd name="T8" fmla="*/ 1 w 63"/>
                    <a:gd name="T9" fmla="*/ 0 h 34"/>
                  </a:gdLst>
                  <a:ahLst/>
                  <a:cxnLst>
                    <a:cxn ang="0">
                      <a:pos x="T0" y="T1"/>
                    </a:cxn>
                    <a:cxn ang="0">
                      <a:pos x="T2" y="T3"/>
                    </a:cxn>
                    <a:cxn ang="0">
                      <a:pos x="T4" y="T5"/>
                    </a:cxn>
                    <a:cxn ang="0">
                      <a:pos x="T6" y="T7"/>
                    </a:cxn>
                    <a:cxn ang="0">
                      <a:pos x="T8" y="T9"/>
                    </a:cxn>
                  </a:cxnLst>
                  <a:rect l="0" t="0" r="r" b="b"/>
                  <a:pathLst>
                    <a:path w="63" h="34">
                      <a:moveTo>
                        <a:pt x="1" y="0"/>
                      </a:moveTo>
                      <a:cubicBezTo>
                        <a:pt x="0" y="11"/>
                        <a:pt x="1" y="23"/>
                        <a:pt x="2" y="34"/>
                      </a:cubicBezTo>
                      <a:cubicBezTo>
                        <a:pt x="28" y="30"/>
                        <a:pt x="50" y="26"/>
                        <a:pt x="63" y="23"/>
                      </a:cubicBezTo>
                      <a:cubicBezTo>
                        <a:pt x="62" y="21"/>
                        <a:pt x="62" y="18"/>
                        <a:pt x="61" y="15"/>
                      </a:cubicBezTo>
                      <a:cubicBezTo>
                        <a:pt x="43" y="6"/>
                        <a:pt x="23" y="2"/>
                        <a:pt x="1" y="0"/>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6" name="Freeform 212"/>
                <p:cNvSpPr/>
                <p:nvPr/>
              </p:nvSpPr>
              <p:spPr bwMode="auto">
                <a:xfrm>
                  <a:off x="6176" y="622"/>
                  <a:ext cx="40" cy="10"/>
                </a:xfrm>
                <a:custGeom>
                  <a:avLst/>
                  <a:gdLst>
                    <a:gd name="T0" fmla="*/ 17 w 17"/>
                    <a:gd name="T1" fmla="*/ 4 h 4"/>
                    <a:gd name="T2" fmla="*/ 17 w 17"/>
                    <a:gd name="T3" fmla="*/ 0 h 4"/>
                    <a:gd name="T4" fmla="*/ 0 w 17"/>
                    <a:gd name="T5" fmla="*/ 0 h 4"/>
                    <a:gd name="T6" fmla="*/ 1 w 17"/>
                    <a:gd name="T7" fmla="*/ 4 h 4"/>
                    <a:gd name="T8" fmla="*/ 17 w 17"/>
                    <a:gd name="T9" fmla="*/ 4 h 4"/>
                  </a:gdLst>
                  <a:ahLst/>
                  <a:cxnLst>
                    <a:cxn ang="0">
                      <a:pos x="T0" y="T1"/>
                    </a:cxn>
                    <a:cxn ang="0">
                      <a:pos x="T2" y="T3"/>
                    </a:cxn>
                    <a:cxn ang="0">
                      <a:pos x="T4" y="T5"/>
                    </a:cxn>
                    <a:cxn ang="0">
                      <a:pos x="T6" y="T7"/>
                    </a:cxn>
                    <a:cxn ang="0">
                      <a:pos x="T8" y="T9"/>
                    </a:cxn>
                  </a:cxnLst>
                  <a:rect l="0" t="0" r="r" b="b"/>
                  <a:pathLst>
                    <a:path w="17" h="4">
                      <a:moveTo>
                        <a:pt x="17" y="4"/>
                      </a:moveTo>
                      <a:cubicBezTo>
                        <a:pt x="17" y="3"/>
                        <a:pt x="17" y="2"/>
                        <a:pt x="17" y="0"/>
                      </a:cubicBezTo>
                      <a:cubicBezTo>
                        <a:pt x="0" y="0"/>
                        <a:pt x="0" y="0"/>
                        <a:pt x="0" y="0"/>
                      </a:cubicBezTo>
                      <a:cubicBezTo>
                        <a:pt x="0" y="1"/>
                        <a:pt x="0" y="3"/>
                        <a:pt x="1" y="4"/>
                      </a:cubicBezTo>
                      <a:lnTo>
                        <a:pt x="17" y="4"/>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7" name="Freeform 213"/>
                <p:cNvSpPr/>
                <p:nvPr/>
              </p:nvSpPr>
              <p:spPr bwMode="auto">
                <a:xfrm>
                  <a:off x="6072" y="2612"/>
                  <a:ext cx="279" cy="338"/>
                </a:xfrm>
                <a:custGeom>
                  <a:avLst/>
                  <a:gdLst>
                    <a:gd name="T0" fmla="*/ 64 w 118"/>
                    <a:gd name="T1" fmla="*/ 6 h 143"/>
                    <a:gd name="T2" fmla="*/ 3 w 118"/>
                    <a:gd name="T3" fmla="*/ 29 h 143"/>
                    <a:gd name="T4" fmla="*/ 10 w 118"/>
                    <a:gd name="T5" fmla="*/ 36 h 143"/>
                    <a:gd name="T6" fmla="*/ 62 w 118"/>
                    <a:gd name="T7" fmla="*/ 13 h 143"/>
                    <a:gd name="T8" fmla="*/ 103 w 118"/>
                    <a:gd name="T9" fmla="*/ 80 h 143"/>
                    <a:gd name="T10" fmla="*/ 45 w 118"/>
                    <a:gd name="T11" fmla="*/ 125 h 143"/>
                    <a:gd name="T12" fmla="*/ 9 w 118"/>
                    <a:gd name="T13" fmla="*/ 98 h 143"/>
                    <a:gd name="T14" fmla="*/ 0 w 118"/>
                    <a:gd name="T15" fmla="*/ 106 h 143"/>
                    <a:gd name="T16" fmla="*/ 42 w 118"/>
                    <a:gd name="T17" fmla="*/ 136 h 143"/>
                    <a:gd name="T18" fmla="*/ 113 w 118"/>
                    <a:gd name="T19" fmla="*/ 83 h 143"/>
                    <a:gd name="T20" fmla="*/ 64 w 118"/>
                    <a:gd name="T21" fmla="*/ 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143">
                      <a:moveTo>
                        <a:pt x="64" y="6"/>
                      </a:moveTo>
                      <a:cubicBezTo>
                        <a:pt x="36" y="0"/>
                        <a:pt x="15" y="10"/>
                        <a:pt x="3" y="29"/>
                      </a:cubicBezTo>
                      <a:cubicBezTo>
                        <a:pt x="5" y="31"/>
                        <a:pt x="8" y="33"/>
                        <a:pt x="10" y="36"/>
                      </a:cubicBezTo>
                      <a:cubicBezTo>
                        <a:pt x="21" y="18"/>
                        <a:pt x="42" y="9"/>
                        <a:pt x="62" y="13"/>
                      </a:cubicBezTo>
                      <a:cubicBezTo>
                        <a:pt x="89" y="19"/>
                        <a:pt x="108" y="48"/>
                        <a:pt x="103" y="80"/>
                      </a:cubicBezTo>
                      <a:cubicBezTo>
                        <a:pt x="99" y="115"/>
                        <a:pt x="73" y="131"/>
                        <a:pt x="45" y="125"/>
                      </a:cubicBezTo>
                      <a:cubicBezTo>
                        <a:pt x="30" y="122"/>
                        <a:pt x="17" y="112"/>
                        <a:pt x="9" y="98"/>
                      </a:cubicBezTo>
                      <a:cubicBezTo>
                        <a:pt x="6" y="101"/>
                        <a:pt x="3" y="104"/>
                        <a:pt x="0" y="106"/>
                      </a:cubicBezTo>
                      <a:cubicBezTo>
                        <a:pt x="9" y="122"/>
                        <a:pt x="24" y="133"/>
                        <a:pt x="42" y="136"/>
                      </a:cubicBezTo>
                      <a:cubicBezTo>
                        <a:pt x="75" y="143"/>
                        <a:pt x="109" y="124"/>
                        <a:pt x="113" y="83"/>
                      </a:cubicBezTo>
                      <a:cubicBezTo>
                        <a:pt x="118" y="47"/>
                        <a:pt x="102" y="13"/>
                        <a:pt x="64" y="6"/>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8" name="Freeform 214"/>
                <p:cNvSpPr/>
                <p:nvPr/>
              </p:nvSpPr>
              <p:spPr bwMode="auto">
                <a:xfrm>
                  <a:off x="6183" y="651"/>
                  <a:ext cx="35" cy="14"/>
                </a:xfrm>
                <a:custGeom>
                  <a:avLst/>
                  <a:gdLst>
                    <a:gd name="T0" fmla="*/ 15 w 15"/>
                    <a:gd name="T1" fmla="*/ 5 h 6"/>
                    <a:gd name="T2" fmla="*/ 14 w 15"/>
                    <a:gd name="T3" fmla="*/ 0 h 6"/>
                    <a:gd name="T4" fmla="*/ 0 w 15"/>
                    <a:gd name="T5" fmla="*/ 0 h 6"/>
                    <a:gd name="T6" fmla="*/ 2 w 15"/>
                    <a:gd name="T7" fmla="*/ 6 h 6"/>
                    <a:gd name="T8" fmla="*/ 15 w 15"/>
                    <a:gd name="T9" fmla="*/ 5 h 6"/>
                  </a:gdLst>
                  <a:ahLst/>
                  <a:cxnLst>
                    <a:cxn ang="0">
                      <a:pos x="T0" y="T1"/>
                    </a:cxn>
                    <a:cxn ang="0">
                      <a:pos x="T2" y="T3"/>
                    </a:cxn>
                    <a:cxn ang="0">
                      <a:pos x="T4" y="T5"/>
                    </a:cxn>
                    <a:cxn ang="0">
                      <a:pos x="T6" y="T7"/>
                    </a:cxn>
                    <a:cxn ang="0">
                      <a:pos x="T8" y="T9"/>
                    </a:cxn>
                  </a:cxnLst>
                  <a:rect l="0" t="0" r="r" b="b"/>
                  <a:pathLst>
                    <a:path w="15" h="6">
                      <a:moveTo>
                        <a:pt x="15" y="5"/>
                      </a:moveTo>
                      <a:cubicBezTo>
                        <a:pt x="15" y="3"/>
                        <a:pt x="14" y="2"/>
                        <a:pt x="14" y="0"/>
                      </a:cubicBezTo>
                      <a:cubicBezTo>
                        <a:pt x="0" y="0"/>
                        <a:pt x="0" y="0"/>
                        <a:pt x="0" y="0"/>
                      </a:cubicBezTo>
                      <a:cubicBezTo>
                        <a:pt x="0" y="2"/>
                        <a:pt x="1" y="4"/>
                        <a:pt x="2" y="6"/>
                      </a:cubicBezTo>
                      <a:cubicBezTo>
                        <a:pt x="6" y="5"/>
                        <a:pt x="11" y="5"/>
                        <a:pt x="15" y="5"/>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9" name="Freeform 215"/>
                <p:cNvSpPr/>
                <p:nvPr/>
              </p:nvSpPr>
              <p:spPr bwMode="auto">
                <a:xfrm>
                  <a:off x="6178" y="636"/>
                  <a:ext cx="38" cy="10"/>
                </a:xfrm>
                <a:custGeom>
                  <a:avLst/>
                  <a:gdLst>
                    <a:gd name="T0" fmla="*/ 16 w 16"/>
                    <a:gd name="T1" fmla="*/ 4 h 4"/>
                    <a:gd name="T2" fmla="*/ 16 w 16"/>
                    <a:gd name="T3" fmla="*/ 0 h 4"/>
                    <a:gd name="T4" fmla="*/ 0 w 16"/>
                    <a:gd name="T5" fmla="*/ 0 h 4"/>
                    <a:gd name="T6" fmla="*/ 1 w 16"/>
                    <a:gd name="T7" fmla="*/ 4 h 4"/>
                    <a:gd name="T8" fmla="*/ 16 w 16"/>
                    <a:gd name="T9" fmla="*/ 4 h 4"/>
                  </a:gdLst>
                  <a:ahLst/>
                  <a:cxnLst>
                    <a:cxn ang="0">
                      <a:pos x="T0" y="T1"/>
                    </a:cxn>
                    <a:cxn ang="0">
                      <a:pos x="T2" y="T3"/>
                    </a:cxn>
                    <a:cxn ang="0">
                      <a:pos x="T4" y="T5"/>
                    </a:cxn>
                    <a:cxn ang="0">
                      <a:pos x="T6" y="T7"/>
                    </a:cxn>
                    <a:cxn ang="0">
                      <a:pos x="T8" y="T9"/>
                    </a:cxn>
                  </a:cxnLst>
                  <a:rect l="0" t="0" r="r" b="b"/>
                  <a:pathLst>
                    <a:path w="16" h="4">
                      <a:moveTo>
                        <a:pt x="16" y="4"/>
                      </a:moveTo>
                      <a:cubicBezTo>
                        <a:pt x="16" y="3"/>
                        <a:pt x="16" y="1"/>
                        <a:pt x="16" y="0"/>
                      </a:cubicBezTo>
                      <a:cubicBezTo>
                        <a:pt x="0" y="0"/>
                        <a:pt x="0" y="0"/>
                        <a:pt x="0" y="0"/>
                      </a:cubicBezTo>
                      <a:cubicBezTo>
                        <a:pt x="1" y="1"/>
                        <a:pt x="1" y="3"/>
                        <a:pt x="1" y="4"/>
                      </a:cubicBezTo>
                      <a:lnTo>
                        <a:pt x="16" y="4"/>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0" name="Freeform 216"/>
                <p:cNvSpPr/>
                <p:nvPr/>
              </p:nvSpPr>
              <p:spPr bwMode="auto">
                <a:xfrm>
                  <a:off x="6015" y="2236"/>
                  <a:ext cx="317" cy="345"/>
                </a:xfrm>
                <a:custGeom>
                  <a:avLst/>
                  <a:gdLst>
                    <a:gd name="T0" fmla="*/ 106 w 134"/>
                    <a:gd name="T1" fmla="*/ 58 h 146"/>
                    <a:gd name="T2" fmla="*/ 64 w 134"/>
                    <a:gd name="T3" fmla="*/ 112 h 146"/>
                    <a:gd name="T4" fmla="*/ 0 w 134"/>
                    <a:gd name="T5" fmla="*/ 90 h 146"/>
                    <a:gd name="T6" fmla="*/ 1 w 134"/>
                    <a:gd name="T7" fmla="*/ 117 h 146"/>
                    <a:gd name="T8" fmla="*/ 91 w 134"/>
                    <a:gd name="T9" fmla="*/ 134 h 146"/>
                    <a:gd name="T10" fmla="*/ 126 w 134"/>
                    <a:gd name="T11" fmla="*/ 46 h 146"/>
                    <a:gd name="T12" fmla="*/ 57 w 134"/>
                    <a:gd name="T13" fmla="*/ 32 h 146"/>
                    <a:gd name="T14" fmla="*/ 106 w 134"/>
                    <a:gd name="T15" fmla="*/ 58 h 1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4" h="146">
                      <a:moveTo>
                        <a:pt x="106" y="58"/>
                      </a:moveTo>
                      <a:cubicBezTo>
                        <a:pt x="108" y="85"/>
                        <a:pt x="96" y="108"/>
                        <a:pt x="64" y="112"/>
                      </a:cubicBezTo>
                      <a:cubicBezTo>
                        <a:pt x="39" y="116"/>
                        <a:pt x="18" y="105"/>
                        <a:pt x="0" y="90"/>
                      </a:cubicBezTo>
                      <a:cubicBezTo>
                        <a:pt x="3" y="99"/>
                        <a:pt x="3" y="109"/>
                        <a:pt x="1" y="117"/>
                      </a:cubicBezTo>
                      <a:cubicBezTo>
                        <a:pt x="31" y="141"/>
                        <a:pt x="65" y="146"/>
                        <a:pt x="91" y="134"/>
                      </a:cubicBezTo>
                      <a:cubicBezTo>
                        <a:pt x="131" y="115"/>
                        <a:pt x="134" y="72"/>
                        <a:pt x="126" y="46"/>
                      </a:cubicBezTo>
                      <a:cubicBezTo>
                        <a:pt x="117" y="18"/>
                        <a:pt x="76" y="0"/>
                        <a:pt x="57" y="32"/>
                      </a:cubicBezTo>
                      <a:cubicBezTo>
                        <a:pt x="80" y="20"/>
                        <a:pt x="105" y="38"/>
                        <a:pt x="106" y="58"/>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1" name="Freeform 217"/>
                <p:cNvSpPr/>
                <p:nvPr/>
              </p:nvSpPr>
              <p:spPr bwMode="auto">
                <a:xfrm>
                  <a:off x="6370" y="3757"/>
                  <a:ext cx="21" cy="26"/>
                </a:xfrm>
                <a:custGeom>
                  <a:avLst/>
                  <a:gdLst>
                    <a:gd name="T0" fmla="*/ 3 w 9"/>
                    <a:gd name="T1" fmla="*/ 11 h 11"/>
                    <a:gd name="T2" fmla="*/ 9 w 9"/>
                    <a:gd name="T3" fmla="*/ 3 h 11"/>
                    <a:gd name="T4" fmla="*/ 5 w 9"/>
                    <a:gd name="T5" fmla="*/ 0 h 11"/>
                    <a:gd name="T6" fmla="*/ 0 w 9"/>
                    <a:gd name="T7" fmla="*/ 6 h 11"/>
                    <a:gd name="T8" fmla="*/ 3 w 9"/>
                    <a:gd name="T9" fmla="*/ 11 h 11"/>
                  </a:gdLst>
                  <a:ahLst/>
                  <a:cxnLst>
                    <a:cxn ang="0">
                      <a:pos x="T0" y="T1"/>
                    </a:cxn>
                    <a:cxn ang="0">
                      <a:pos x="T2" y="T3"/>
                    </a:cxn>
                    <a:cxn ang="0">
                      <a:pos x="T4" y="T5"/>
                    </a:cxn>
                    <a:cxn ang="0">
                      <a:pos x="T6" y="T7"/>
                    </a:cxn>
                    <a:cxn ang="0">
                      <a:pos x="T8" y="T9"/>
                    </a:cxn>
                  </a:cxnLst>
                  <a:rect l="0" t="0" r="r" b="b"/>
                  <a:pathLst>
                    <a:path w="9" h="11">
                      <a:moveTo>
                        <a:pt x="3" y="11"/>
                      </a:moveTo>
                      <a:cubicBezTo>
                        <a:pt x="9" y="3"/>
                        <a:pt x="9" y="3"/>
                        <a:pt x="9" y="3"/>
                      </a:cubicBezTo>
                      <a:cubicBezTo>
                        <a:pt x="5" y="0"/>
                        <a:pt x="5" y="0"/>
                        <a:pt x="5" y="0"/>
                      </a:cubicBezTo>
                      <a:cubicBezTo>
                        <a:pt x="0" y="6"/>
                        <a:pt x="0" y="6"/>
                        <a:pt x="0" y="6"/>
                      </a:cubicBezTo>
                      <a:cubicBezTo>
                        <a:pt x="1" y="8"/>
                        <a:pt x="2" y="10"/>
                        <a:pt x="3" y="11"/>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2" name="Freeform 218"/>
                <p:cNvSpPr/>
                <p:nvPr/>
              </p:nvSpPr>
              <p:spPr bwMode="auto">
                <a:xfrm>
                  <a:off x="5499" y="1332"/>
                  <a:ext cx="776" cy="350"/>
                </a:xfrm>
                <a:custGeom>
                  <a:avLst/>
                  <a:gdLst>
                    <a:gd name="T0" fmla="*/ 275 w 328"/>
                    <a:gd name="T1" fmla="*/ 47 h 148"/>
                    <a:gd name="T2" fmla="*/ 259 w 328"/>
                    <a:gd name="T3" fmla="*/ 56 h 148"/>
                    <a:gd name="T4" fmla="*/ 294 w 328"/>
                    <a:gd name="T5" fmla="*/ 82 h 148"/>
                    <a:gd name="T6" fmla="*/ 243 w 328"/>
                    <a:gd name="T7" fmla="*/ 105 h 148"/>
                    <a:gd name="T8" fmla="*/ 240 w 328"/>
                    <a:gd name="T9" fmla="*/ 105 h 148"/>
                    <a:gd name="T10" fmla="*/ 103 w 328"/>
                    <a:gd name="T11" fmla="*/ 28 h 148"/>
                    <a:gd name="T12" fmla="*/ 4 w 328"/>
                    <a:gd name="T13" fmla="*/ 9 h 148"/>
                    <a:gd name="T14" fmla="*/ 0 w 328"/>
                    <a:gd name="T15" fmla="*/ 15 h 148"/>
                    <a:gd name="T16" fmla="*/ 170 w 328"/>
                    <a:gd name="T17" fmla="*/ 106 h 148"/>
                    <a:gd name="T18" fmla="*/ 279 w 328"/>
                    <a:gd name="T19" fmla="*/ 145 h 148"/>
                    <a:gd name="T20" fmla="*/ 321 w 328"/>
                    <a:gd name="T21" fmla="*/ 81 h 148"/>
                    <a:gd name="T22" fmla="*/ 275 w 328"/>
                    <a:gd name="T23" fmla="*/ 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8" h="148">
                      <a:moveTo>
                        <a:pt x="275" y="47"/>
                      </a:moveTo>
                      <a:cubicBezTo>
                        <a:pt x="269" y="48"/>
                        <a:pt x="263" y="51"/>
                        <a:pt x="259" y="56"/>
                      </a:cubicBezTo>
                      <a:cubicBezTo>
                        <a:pt x="277" y="50"/>
                        <a:pt x="297" y="66"/>
                        <a:pt x="294" y="82"/>
                      </a:cubicBezTo>
                      <a:cubicBezTo>
                        <a:pt x="290" y="103"/>
                        <a:pt x="270" y="109"/>
                        <a:pt x="243" y="105"/>
                      </a:cubicBezTo>
                      <a:cubicBezTo>
                        <a:pt x="242" y="105"/>
                        <a:pt x="241" y="105"/>
                        <a:pt x="240" y="105"/>
                      </a:cubicBezTo>
                      <a:cubicBezTo>
                        <a:pt x="180" y="95"/>
                        <a:pt x="144" y="49"/>
                        <a:pt x="103" y="28"/>
                      </a:cubicBezTo>
                      <a:cubicBezTo>
                        <a:pt x="79" y="15"/>
                        <a:pt x="37" y="0"/>
                        <a:pt x="4" y="9"/>
                      </a:cubicBezTo>
                      <a:cubicBezTo>
                        <a:pt x="0" y="15"/>
                        <a:pt x="0" y="15"/>
                        <a:pt x="0" y="15"/>
                      </a:cubicBezTo>
                      <a:cubicBezTo>
                        <a:pt x="75" y="0"/>
                        <a:pt x="152" y="89"/>
                        <a:pt x="170" y="106"/>
                      </a:cubicBezTo>
                      <a:cubicBezTo>
                        <a:pt x="203" y="136"/>
                        <a:pt x="252" y="148"/>
                        <a:pt x="279" y="145"/>
                      </a:cubicBezTo>
                      <a:cubicBezTo>
                        <a:pt x="319" y="139"/>
                        <a:pt x="328" y="104"/>
                        <a:pt x="321" y="81"/>
                      </a:cubicBezTo>
                      <a:cubicBezTo>
                        <a:pt x="315" y="60"/>
                        <a:pt x="293" y="44"/>
                        <a:pt x="275" y="47"/>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3" name="Freeform 219"/>
                <p:cNvSpPr/>
                <p:nvPr/>
              </p:nvSpPr>
              <p:spPr bwMode="auto">
                <a:xfrm>
                  <a:off x="6327" y="3326"/>
                  <a:ext cx="61" cy="59"/>
                </a:xfrm>
                <a:custGeom>
                  <a:avLst/>
                  <a:gdLst>
                    <a:gd name="T0" fmla="*/ 5 w 26"/>
                    <a:gd name="T1" fmla="*/ 0 h 25"/>
                    <a:gd name="T2" fmla="*/ 1 w 26"/>
                    <a:gd name="T3" fmla="*/ 25 h 25"/>
                    <a:gd name="T4" fmla="*/ 26 w 26"/>
                    <a:gd name="T5" fmla="*/ 12 h 25"/>
                    <a:gd name="T6" fmla="*/ 5 w 26"/>
                    <a:gd name="T7" fmla="*/ 0 h 25"/>
                  </a:gdLst>
                  <a:ahLst/>
                  <a:cxnLst>
                    <a:cxn ang="0">
                      <a:pos x="T0" y="T1"/>
                    </a:cxn>
                    <a:cxn ang="0">
                      <a:pos x="T2" y="T3"/>
                    </a:cxn>
                    <a:cxn ang="0">
                      <a:pos x="T4" y="T5"/>
                    </a:cxn>
                    <a:cxn ang="0">
                      <a:pos x="T6" y="T7"/>
                    </a:cxn>
                  </a:cxnLst>
                  <a:rect l="0" t="0" r="r" b="b"/>
                  <a:pathLst>
                    <a:path w="26" h="25">
                      <a:moveTo>
                        <a:pt x="5" y="0"/>
                      </a:moveTo>
                      <a:cubicBezTo>
                        <a:pt x="2" y="8"/>
                        <a:pt x="0" y="17"/>
                        <a:pt x="1" y="25"/>
                      </a:cubicBezTo>
                      <a:cubicBezTo>
                        <a:pt x="9" y="21"/>
                        <a:pt x="18" y="16"/>
                        <a:pt x="26" y="12"/>
                      </a:cubicBezTo>
                      <a:cubicBezTo>
                        <a:pt x="19" y="8"/>
                        <a:pt x="12" y="4"/>
                        <a:pt x="5" y="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4" name="Freeform 220"/>
                <p:cNvSpPr/>
                <p:nvPr/>
              </p:nvSpPr>
              <p:spPr bwMode="auto">
                <a:xfrm>
                  <a:off x="6055" y="1729"/>
                  <a:ext cx="239" cy="343"/>
                </a:xfrm>
                <a:custGeom>
                  <a:avLst/>
                  <a:gdLst>
                    <a:gd name="T0" fmla="*/ 0 w 101"/>
                    <a:gd name="T1" fmla="*/ 13 h 145"/>
                    <a:gd name="T2" fmla="*/ 76 w 101"/>
                    <a:gd name="T3" fmla="*/ 75 h 145"/>
                    <a:gd name="T4" fmla="*/ 54 w 101"/>
                    <a:gd name="T5" fmla="*/ 145 h 145"/>
                    <a:gd name="T6" fmla="*/ 93 w 101"/>
                    <a:gd name="T7" fmla="*/ 58 h 145"/>
                    <a:gd name="T8" fmla="*/ 19 w 101"/>
                    <a:gd name="T9" fmla="*/ 0 h 145"/>
                    <a:gd name="T10" fmla="*/ 0 w 101"/>
                    <a:gd name="T11" fmla="*/ 13 h 145"/>
                  </a:gdLst>
                  <a:ahLst/>
                  <a:cxnLst>
                    <a:cxn ang="0">
                      <a:pos x="T0" y="T1"/>
                    </a:cxn>
                    <a:cxn ang="0">
                      <a:pos x="T2" y="T3"/>
                    </a:cxn>
                    <a:cxn ang="0">
                      <a:pos x="T4" y="T5"/>
                    </a:cxn>
                    <a:cxn ang="0">
                      <a:pos x="T6" y="T7"/>
                    </a:cxn>
                    <a:cxn ang="0">
                      <a:pos x="T8" y="T9"/>
                    </a:cxn>
                    <a:cxn ang="0">
                      <a:pos x="T10" y="T11"/>
                    </a:cxn>
                  </a:cxnLst>
                  <a:rect l="0" t="0" r="r" b="b"/>
                  <a:pathLst>
                    <a:path w="101" h="145">
                      <a:moveTo>
                        <a:pt x="0" y="13"/>
                      </a:moveTo>
                      <a:cubicBezTo>
                        <a:pt x="30" y="16"/>
                        <a:pt x="65" y="36"/>
                        <a:pt x="76" y="75"/>
                      </a:cubicBezTo>
                      <a:cubicBezTo>
                        <a:pt x="87" y="110"/>
                        <a:pt x="72" y="134"/>
                        <a:pt x="54" y="145"/>
                      </a:cubicBezTo>
                      <a:cubicBezTo>
                        <a:pt x="81" y="135"/>
                        <a:pt x="101" y="97"/>
                        <a:pt x="93" y="58"/>
                      </a:cubicBezTo>
                      <a:cubicBezTo>
                        <a:pt x="86" y="20"/>
                        <a:pt x="50" y="1"/>
                        <a:pt x="19" y="0"/>
                      </a:cubicBezTo>
                      <a:cubicBezTo>
                        <a:pt x="14" y="6"/>
                        <a:pt x="7" y="10"/>
                        <a:pt x="0" y="13"/>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5" name="Freeform 221"/>
                <p:cNvSpPr/>
                <p:nvPr/>
              </p:nvSpPr>
              <p:spPr bwMode="auto">
                <a:xfrm>
                  <a:off x="6128" y="277"/>
                  <a:ext cx="93" cy="80"/>
                </a:xfrm>
                <a:custGeom>
                  <a:avLst/>
                  <a:gdLst>
                    <a:gd name="T0" fmla="*/ 11 w 39"/>
                    <a:gd name="T1" fmla="*/ 11 h 34"/>
                    <a:gd name="T2" fmla="*/ 0 w 39"/>
                    <a:gd name="T3" fmla="*/ 34 h 34"/>
                    <a:gd name="T4" fmla="*/ 23 w 39"/>
                    <a:gd name="T5" fmla="*/ 25 h 34"/>
                    <a:gd name="T6" fmla="*/ 11 w 39"/>
                    <a:gd name="T7" fmla="*/ 11 h 34"/>
                  </a:gdLst>
                  <a:ahLst/>
                  <a:cxnLst>
                    <a:cxn ang="0">
                      <a:pos x="T0" y="T1"/>
                    </a:cxn>
                    <a:cxn ang="0">
                      <a:pos x="T2" y="T3"/>
                    </a:cxn>
                    <a:cxn ang="0">
                      <a:pos x="T4" y="T5"/>
                    </a:cxn>
                    <a:cxn ang="0">
                      <a:pos x="T6" y="T7"/>
                    </a:cxn>
                  </a:cxnLst>
                  <a:rect l="0" t="0" r="r" b="b"/>
                  <a:pathLst>
                    <a:path w="39" h="34">
                      <a:moveTo>
                        <a:pt x="11" y="11"/>
                      </a:moveTo>
                      <a:cubicBezTo>
                        <a:pt x="5" y="16"/>
                        <a:pt x="0" y="27"/>
                        <a:pt x="0" y="34"/>
                      </a:cubicBezTo>
                      <a:cubicBezTo>
                        <a:pt x="8" y="34"/>
                        <a:pt x="18" y="30"/>
                        <a:pt x="23" y="25"/>
                      </a:cubicBezTo>
                      <a:cubicBezTo>
                        <a:pt x="39" y="9"/>
                        <a:pt x="25" y="0"/>
                        <a:pt x="11" y="11"/>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6" name="Freeform 222"/>
                <p:cNvSpPr/>
                <p:nvPr/>
              </p:nvSpPr>
              <p:spPr bwMode="auto">
                <a:xfrm>
                  <a:off x="6079" y="3835"/>
                  <a:ext cx="307" cy="265"/>
                </a:xfrm>
                <a:custGeom>
                  <a:avLst/>
                  <a:gdLst>
                    <a:gd name="T0" fmla="*/ 108 w 130"/>
                    <a:gd name="T1" fmla="*/ 78 h 112"/>
                    <a:gd name="T2" fmla="*/ 9 w 130"/>
                    <a:gd name="T3" fmla="*/ 2 h 112"/>
                    <a:gd name="T4" fmla="*/ 0 w 130"/>
                    <a:gd name="T5" fmla="*/ 0 h 112"/>
                    <a:gd name="T6" fmla="*/ 124 w 130"/>
                    <a:gd name="T7" fmla="*/ 112 h 112"/>
                    <a:gd name="T8" fmla="*/ 130 w 130"/>
                    <a:gd name="T9" fmla="*/ 97 h 112"/>
                    <a:gd name="T10" fmla="*/ 108 w 130"/>
                    <a:gd name="T11" fmla="*/ 78 h 112"/>
                  </a:gdLst>
                  <a:ahLst/>
                  <a:cxnLst>
                    <a:cxn ang="0">
                      <a:pos x="T0" y="T1"/>
                    </a:cxn>
                    <a:cxn ang="0">
                      <a:pos x="T2" y="T3"/>
                    </a:cxn>
                    <a:cxn ang="0">
                      <a:pos x="T4" y="T5"/>
                    </a:cxn>
                    <a:cxn ang="0">
                      <a:pos x="T6" y="T7"/>
                    </a:cxn>
                    <a:cxn ang="0">
                      <a:pos x="T8" y="T9"/>
                    </a:cxn>
                    <a:cxn ang="0">
                      <a:pos x="T10" y="T11"/>
                    </a:cxn>
                  </a:cxnLst>
                  <a:rect l="0" t="0" r="r" b="b"/>
                  <a:pathLst>
                    <a:path w="130" h="112">
                      <a:moveTo>
                        <a:pt x="108" y="78"/>
                      </a:moveTo>
                      <a:cubicBezTo>
                        <a:pt x="79" y="60"/>
                        <a:pt x="37" y="34"/>
                        <a:pt x="9" y="2"/>
                      </a:cubicBezTo>
                      <a:cubicBezTo>
                        <a:pt x="6" y="1"/>
                        <a:pt x="3" y="0"/>
                        <a:pt x="0" y="0"/>
                      </a:cubicBezTo>
                      <a:cubicBezTo>
                        <a:pt x="14" y="39"/>
                        <a:pt x="84" y="72"/>
                        <a:pt x="124" y="112"/>
                      </a:cubicBezTo>
                      <a:cubicBezTo>
                        <a:pt x="126" y="107"/>
                        <a:pt x="128" y="102"/>
                        <a:pt x="130" y="97"/>
                      </a:cubicBezTo>
                      <a:cubicBezTo>
                        <a:pt x="123" y="89"/>
                        <a:pt x="115" y="82"/>
                        <a:pt x="108" y="78"/>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7" name="Freeform 223"/>
                <p:cNvSpPr/>
                <p:nvPr/>
              </p:nvSpPr>
              <p:spPr bwMode="auto">
                <a:xfrm>
                  <a:off x="6098" y="923"/>
                  <a:ext cx="137" cy="109"/>
                </a:xfrm>
                <a:custGeom>
                  <a:avLst/>
                  <a:gdLst>
                    <a:gd name="T0" fmla="*/ 5 w 58"/>
                    <a:gd name="T1" fmla="*/ 0 h 46"/>
                    <a:gd name="T2" fmla="*/ 0 w 58"/>
                    <a:gd name="T3" fmla="*/ 31 h 46"/>
                    <a:gd name="T4" fmla="*/ 58 w 58"/>
                    <a:gd name="T5" fmla="*/ 46 h 46"/>
                    <a:gd name="T6" fmla="*/ 52 w 58"/>
                    <a:gd name="T7" fmla="*/ 29 h 46"/>
                    <a:gd name="T8" fmla="*/ 5 w 58"/>
                    <a:gd name="T9" fmla="*/ 0 h 46"/>
                  </a:gdLst>
                  <a:ahLst/>
                  <a:cxnLst>
                    <a:cxn ang="0">
                      <a:pos x="T0" y="T1"/>
                    </a:cxn>
                    <a:cxn ang="0">
                      <a:pos x="T2" y="T3"/>
                    </a:cxn>
                    <a:cxn ang="0">
                      <a:pos x="T4" y="T5"/>
                    </a:cxn>
                    <a:cxn ang="0">
                      <a:pos x="T6" y="T7"/>
                    </a:cxn>
                    <a:cxn ang="0">
                      <a:pos x="T8" y="T9"/>
                    </a:cxn>
                  </a:cxnLst>
                  <a:rect l="0" t="0" r="r" b="b"/>
                  <a:pathLst>
                    <a:path w="58" h="46">
                      <a:moveTo>
                        <a:pt x="5" y="0"/>
                      </a:moveTo>
                      <a:cubicBezTo>
                        <a:pt x="3" y="9"/>
                        <a:pt x="1" y="20"/>
                        <a:pt x="0" y="31"/>
                      </a:cubicBezTo>
                      <a:cubicBezTo>
                        <a:pt x="22" y="33"/>
                        <a:pt x="42" y="38"/>
                        <a:pt x="58" y="46"/>
                      </a:cubicBezTo>
                      <a:cubicBezTo>
                        <a:pt x="56" y="40"/>
                        <a:pt x="54" y="35"/>
                        <a:pt x="52" y="29"/>
                      </a:cubicBezTo>
                      <a:cubicBezTo>
                        <a:pt x="39" y="17"/>
                        <a:pt x="23" y="7"/>
                        <a:pt x="5" y="0"/>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8" name="Freeform 224"/>
                <p:cNvSpPr/>
                <p:nvPr/>
              </p:nvSpPr>
              <p:spPr bwMode="auto">
                <a:xfrm>
                  <a:off x="5833" y="-28"/>
                  <a:ext cx="347" cy="319"/>
                </a:xfrm>
                <a:custGeom>
                  <a:avLst/>
                  <a:gdLst>
                    <a:gd name="T0" fmla="*/ 6 w 147"/>
                    <a:gd name="T1" fmla="*/ 50 h 135"/>
                    <a:gd name="T2" fmla="*/ 0 w 147"/>
                    <a:gd name="T3" fmla="*/ 77 h 135"/>
                    <a:gd name="T4" fmla="*/ 34 w 147"/>
                    <a:gd name="T5" fmla="*/ 107 h 135"/>
                    <a:gd name="T6" fmla="*/ 75 w 147"/>
                    <a:gd name="T7" fmla="*/ 110 h 135"/>
                    <a:gd name="T8" fmla="*/ 81 w 147"/>
                    <a:gd name="T9" fmla="*/ 130 h 135"/>
                    <a:gd name="T10" fmla="*/ 115 w 147"/>
                    <a:gd name="T11" fmla="*/ 134 h 135"/>
                    <a:gd name="T12" fmla="*/ 132 w 147"/>
                    <a:gd name="T13" fmla="*/ 121 h 135"/>
                    <a:gd name="T14" fmla="*/ 147 w 147"/>
                    <a:gd name="T15" fmla="*/ 115 h 135"/>
                    <a:gd name="T16" fmla="*/ 146 w 147"/>
                    <a:gd name="T17" fmla="*/ 111 h 135"/>
                    <a:gd name="T18" fmla="*/ 97 w 147"/>
                    <a:gd name="T19" fmla="*/ 87 h 135"/>
                    <a:gd name="T20" fmla="*/ 31 w 147"/>
                    <a:gd name="T21" fmla="*/ 75 h 135"/>
                    <a:gd name="T22" fmla="*/ 89 w 147"/>
                    <a:gd name="T23" fmla="*/ 46 h 135"/>
                    <a:gd name="T24" fmla="*/ 112 w 147"/>
                    <a:gd name="T25" fmla="*/ 4 h 135"/>
                    <a:gd name="T26" fmla="*/ 91 w 147"/>
                    <a:gd name="T27" fmla="*/ 0 h 135"/>
                    <a:gd name="T28" fmla="*/ 6 w 147"/>
                    <a:gd name="T29" fmla="*/ 5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7" h="135">
                      <a:moveTo>
                        <a:pt x="6" y="50"/>
                      </a:moveTo>
                      <a:cubicBezTo>
                        <a:pt x="7" y="58"/>
                        <a:pt x="6" y="67"/>
                        <a:pt x="0" y="77"/>
                      </a:cubicBezTo>
                      <a:cubicBezTo>
                        <a:pt x="7" y="86"/>
                        <a:pt x="19" y="97"/>
                        <a:pt x="34" y="107"/>
                      </a:cubicBezTo>
                      <a:cubicBezTo>
                        <a:pt x="44" y="97"/>
                        <a:pt x="62" y="92"/>
                        <a:pt x="75" y="110"/>
                      </a:cubicBezTo>
                      <a:cubicBezTo>
                        <a:pt x="79" y="115"/>
                        <a:pt x="81" y="122"/>
                        <a:pt x="81" y="130"/>
                      </a:cubicBezTo>
                      <a:cubicBezTo>
                        <a:pt x="92" y="133"/>
                        <a:pt x="104" y="135"/>
                        <a:pt x="115" y="134"/>
                      </a:cubicBezTo>
                      <a:cubicBezTo>
                        <a:pt x="119" y="129"/>
                        <a:pt x="125" y="125"/>
                        <a:pt x="132" y="121"/>
                      </a:cubicBezTo>
                      <a:cubicBezTo>
                        <a:pt x="137" y="118"/>
                        <a:pt x="142" y="116"/>
                        <a:pt x="147" y="115"/>
                      </a:cubicBezTo>
                      <a:cubicBezTo>
                        <a:pt x="147" y="114"/>
                        <a:pt x="146" y="112"/>
                        <a:pt x="146" y="111"/>
                      </a:cubicBezTo>
                      <a:cubicBezTo>
                        <a:pt x="125" y="115"/>
                        <a:pt x="102" y="108"/>
                        <a:pt x="97" y="87"/>
                      </a:cubicBezTo>
                      <a:cubicBezTo>
                        <a:pt x="80" y="83"/>
                        <a:pt x="44" y="77"/>
                        <a:pt x="31" y="75"/>
                      </a:cubicBezTo>
                      <a:cubicBezTo>
                        <a:pt x="44" y="66"/>
                        <a:pt x="80" y="49"/>
                        <a:pt x="89" y="46"/>
                      </a:cubicBezTo>
                      <a:cubicBezTo>
                        <a:pt x="86" y="26"/>
                        <a:pt x="99" y="12"/>
                        <a:pt x="112" y="4"/>
                      </a:cubicBezTo>
                      <a:cubicBezTo>
                        <a:pt x="105" y="2"/>
                        <a:pt x="98" y="1"/>
                        <a:pt x="91" y="0"/>
                      </a:cubicBezTo>
                      <a:cubicBezTo>
                        <a:pt x="80" y="26"/>
                        <a:pt x="49" y="46"/>
                        <a:pt x="6" y="5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9" name="Freeform 225"/>
                <p:cNvSpPr/>
                <p:nvPr/>
              </p:nvSpPr>
              <p:spPr bwMode="auto">
                <a:xfrm>
                  <a:off x="6355" y="3743"/>
                  <a:ext cx="22" cy="26"/>
                </a:xfrm>
                <a:custGeom>
                  <a:avLst/>
                  <a:gdLst>
                    <a:gd name="T0" fmla="*/ 9 w 9"/>
                    <a:gd name="T1" fmla="*/ 4 h 11"/>
                    <a:gd name="T2" fmla="*/ 4 w 9"/>
                    <a:gd name="T3" fmla="*/ 0 h 11"/>
                    <a:gd name="T4" fmla="*/ 0 w 9"/>
                    <a:gd name="T5" fmla="*/ 1 h 11"/>
                    <a:gd name="T6" fmla="*/ 5 w 9"/>
                    <a:gd name="T7" fmla="*/ 11 h 11"/>
                    <a:gd name="T8" fmla="*/ 9 w 9"/>
                    <a:gd name="T9" fmla="*/ 4 h 11"/>
                  </a:gdLst>
                  <a:ahLst/>
                  <a:cxnLst>
                    <a:cxn ang="0">
                      <a:pos x="T0" y="T1"/>
                    </a:cxn>
                    <a:cxn ang="0">
                      <a:pos x="T2" y="T3"/>
                    </a:cxn>
                    <a:cxn ang="0">
                      <a:pos x="T4" y="T5"/>
                    </a:cxn>
                    <a:cxn ang="0">
                      <a:pos x="T6" y="T7"/>
                    </a:cxn>
                    <a:cxn ang="0">
                      <a:pos x="T8" y="T9"/>
                    </a:cxn>
                  </a:cxnLst>
                  <a:rect l="0" t="0" r="r" b="b"/>
                  <a:pathLst>
                    <a:path w="9" h="11">
                      <a:moveTo>
                        <a:pt x="9" y="4"/>
                      </a:moveTo>
                      <a:cubicBezTo>
                        <a:pt x="4" y="0"/>
                        <a:pt x="4" y="0"/>
                        <a:pt x="4" y="0"/>
                      </a:cubicBezTo>
                      <a:cubicBezTo>
                        <a:pt x="2" y="0"/>
                        <a:pt x="1" y="1"/>
                        <a:pt x="0" y="1"/>
                      </a:cubicBezTo>
                      <a:cubicBezTo>
                        <a:pt x="1" y="4"/>
                        <a:pt x="3" y="7"/>
                        <a:pt x="5" y="11"/>
                      </a:cubicBezTo>
                      <a:lnTo>
                        <a:pt x="9" y="4"/>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0" name="Freeform 226"/>
                <p:cNvSpPr/>
                <p:nvPr/>
              </p:nvSpPr>
              <p:spPr bwMode="auto">
                <a:xfrm>
                  <a:off x="6213" y="2063"/>
                  <a:ext cx="71" cy="88"/>
                </a:xfrm>
                <a:custGeom>
                  <a:avLst/>
                  <a:gdLst>
                    <a:gd name="T0" fmla="*/ 30 w 30"/>
                    <a:gd name="T1" fmla="*/ 37 h 37"/>
                    <a:gd name="T2" fmla="*/ 24 w 30"/>
                    <a:gd name="T3" fmla="*/ 0 h 37"/>
                    <a:gd name="T4" fmla="*/ 0 w 30"/>
                    <a:gd name="T5" fmla="*/ 30 h 37"/>
                    <a:gd name="T6" fmla="*/ 30 w 30"/>
                    <a:gd name="T7" fmla="*/ 37 h 37"/>
                  </a:gdLst>
                  <a:ahLst/>
                  <a:cxnLst>
                    <a:cxn ang="0">
                      <a:pos x="T0" y="T1"/>
                    </a:cxn>
                    <a:cxn ang="0">
                      <a:pos x="T2" y="T3"/>
                    </a:cxn>
                    <a:cxn ang="0">
                      <a:pos x="T4" y="T5"/>
                    </a:cxn>
                    <a:cxn ang="0">
                      <a:pos x="T6" y="T7"/>
                    </a:cxn>
                  </a:cxnLst>
                  <a:rect l="0" t="0" r="r" b="b"/>
                  <a:pathLst>
                    <a:path w="30" h="37">
                      <a:moveTo>
                        <a:pt x="30" y="37"/>
                      </a:moveTo>
                      <a:cubicBezTo>
                        <a:pt x="24" y="0"/>
                        <a:pt x="24" y="0"/>
                        <a:pt x="24" y="0"/>
                      </a:cubicBezTo>
                      <a:cubicBezTo>
                        <a:pt x="0" y="30"/>
                        <a:pt x="0" y="30"/>
                        <a:pt x="0" y="30"/>
                      </a:cubicBezTo>
                      <a:cubicBezTo>
                        <a:pt x="11" y="31"/>
                        <a:pt x="21" y="34"/>
                        <a:pt x="30" y="37"/>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1" name="Freeform 227"/>
                <p:cNvSpPr/>
                <p:nvPr/>
              </p:nvSpPr>
              <p:spPr bwMode="auto">
                <a:xfrm>
                  <a:off x="6135" y="4045"/>
                  <a:ext cx="31" cy="27"/>
                </a:xfrm>
                <a:custGeom>
                  <a:avLst/>
                  <a:gdLst>
                    <a:gd name="T0" fmla="*/ 12 w 13"/>
                    <a:gd name="T1" fmla="*/ 8 h 11"/>
                    <a:gd name="T2" fmla="*/ 13 w 13"/>
                    <a:gd name="T3" fmla="*/ 7 h 11"/>
                    <a:gd name="T4" fmla="*/ 13 w 13"/>
                    <a:gd name="T5" fmla="*/ 4 h 11"/>
                    <a:gd name="T6" fmla="*/ 10 w 13"/>
                    <a:gd name="T7" fmla="*/ 1 h 11"/>
                    <a:gd name="T8" fmla="*/ 7 w 13"/>
                    <a:gd name="T9" fmla="*/ 0 h 11"/>
                    <a:gd name="T10" fmla="*/ 2 w 13"/>
                    <a:gd name="T11" fmla="*/ 3 h 11"/>
                    <a:gd name="T12" fmla="*/ 1 w 13"/>
                    <a:gd name="T13" fmla="*/ 8 h 11"/>
                    <a:gd name="T14" fmla="*/ 12 w 13"/>
                    <a:gd name="T15" fmla="*/ 8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1">
                      <a:moveTo>
                        <a:pt x="12" y="8"/>
                      </a:moveTo>
                      <a:cubicBezTo>
                        <a:pt x="12" y="8"/>
                        <a:pt x="12" y="8"/>
                        <a:pt x="13" y="7"/>
                      </a:cubicBezTo>
                      <a:cubicBezTo>
                        <a:pt x="13" y="6"/>
                        <a:pt x="13" y="5"/>
                        <a:pt x="13" y="4"/>
                      </a:cubicBezTo>
                      <a:cubicBezTo>
                        <a:pt x="12" y="3"/>
                        <a:pt x="11" y="2"/>
                        <a:pt x="10" y="1"/>
                      </a:cubicBezTo>
                      <a:cubicBezTo>
                        <a:pt x="9" y="0"/>
                        <a:pt x="8" y="0"/>
                        <a:pt x="7" y="0"/>
                      </a:cubicBezTo>
                      <a:cubicBezTo>
                        <a:pt x="5" y="0"/>
                        <a:pt x="4" y="1"/>
                        <a:pt x="2" y="3"/>
                      </a:cubicBezTo>
                      <a:cubicBezTo>
                        <a:pt x="1" y="6"/>
                        <a:pt x="0" y="7"/>
                        <a:pt x="1" y="8"/>
                      </a:cubicBezTo>
                      <a:cubicBezTo>
                        <a:pt x="6" y="10"/>
                        <a:pt x="9" y="11"/>
                        <a:pt x="12" y="8"/>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2" name="Freeform 228"/>
                <p:cNvSpPr>
                  <a:spLocks noEditPoints="1"/>
                </p:cNvSpPr>
                <p:nvPr/>
              </p:nvSpPr>
              <p:spPr bwMode="auto">
                <a:xfrm>
                  <a:off x="5915" y="3825"/>
                  <a:ext cx="452" cy="440"/>
                </a:xfrm>
                <a:custGeom>
                  <a:avLst/>
                  <a:gdLst>
                    <a:gd name="T0" fmla="*/ 137 w 191"/>
                    <a:gd name="T1" fmla="*/ 186 h 186"/>
                    <a:gd name="T2" fmla="*/ 151 w 191"/>
                    <a:gd name="T3" fmla="*/ 109 h 186"/>
                    <a:gd name="T4" fmla="*/ 160 w 191"/>
                    <a:gd name="T5" fmla="*/ 110 h 186"/>
                    <a:gd name="T6" fmla="*/ 155 w 191"/>
                    <a:gd name="T7" fmla="*/ 116 h 186"/>
                    <a:gd name="T8" fmla="*/ 151 w 191"/>
                    <a:gd name="T9" fmla="*/ 109 h 186"/>
                    <a:gd name="T10" fmla="*/ 62 w 191"/>
                    <a:gd name="T11" fmla="*/ 108 h 186"/>
                    <a:gd name="T12" fmla="*/ 73 w 191"/>
                    <a:gd name="T13" fmla="*/ 94 h 186"/>
                    <a:gd name="T14" fmla="*/ 75 w 191"/>
                    <a:gd name="T15" fmla="*/ 85 h 186"/>
                    <a:gd name="T16" fmla="*/ 54 w 191"/>
                    <a:gd name="T17" fmla="*/ 95 h 186"/>
                    <a:gd name="T18" fmla="*/ 56 w 191"/>
                    <a:gd name="T19" fmla="*/ 85 h 186"/>
                    <a:gd name="T20" fmla="*/ 52 w 191"/>
                    <a:gd name="T21" fmla="*/ 82 h 186"/>
                    <a:gd name="T22" fmla="*/ 38 w 191"/>
                    <a:gd name="T23" fmla="*/ 83 h 186"/>
                    <a:gd name="T24" fmla="*/ 45 w 191"/>
                    <a:gd name="T25" fmla="*/ 70 h 186"/>
                    <a:gd name="T26" fmla="*/ 57 w 191"/>
                    <a:gd name="T27" fmla="*/ 60 h 186"/>
                    <a:gd name="T28" fmla="*/ 57 w 191"/>
                    <a:gd name="T29" fmla="*/ 68 h 186"/>
                    <a:gd name="T30" fmla="*/ 60 w 191"/>
                    <a:gd name="T31" fmla="*/ 70 h 186"/>
                    <a:gd name="T32" fmla="*/ 73 w 191"/>
                    <a:gd name="T33" fmla="*/ 69 h 186"/>
                    <a:gd name="T34" fmla="*/ 70 w 191"/>
                    <a:gd name="T35" fmla="*/ 80 h 186"/>
                    <a:gd name="T36" fmla="*/ 88 w 191"/>
                    <a:gd name="T37" fmla="*/ 81 h 186"/>
                    <a:gd name="T38" fmla="*/ 81 w 191"/>
                    <a:gd name="T39" fmla="*/ 97 h 186"/>
                    <a:gd name="T40" fmla="*/ 100 w 191"/>
                    <a:gd name="T41" fmla="*/ 122 h 186"/>
                    <a:gd name="T42" fmla="*/ 87 w 191"/>
                    <a:gd name="T43" fmla="*/ 116 h 186"/>
                    <a:gd name="T44" fmla="*/ 106 w 191"/>
                    <a:gd name="T45" fmla="*/ 88 h 186"/>
                    <a:gd name="T46" fmla="*/ 103 w 191"/>
                    <a:gd name="T47" fmla="*/ 109 h 186"/>
                    <a:gd name="T48" fmla="*/ 92 w 191"/>
                    <a:gd name="T49" fmla="*/ 112 h 186"/>
                    <a:gd name="T50" fmla="*/ 102 w 191"/>
                    <a:gd name="T51" fmla="*/ 120 h 186"/>
                    <a:gd name="T52" fmla="*/ 119 w 191"/>
                    <a:gd name="T53" fmla="*/ 135 h 186"/>
                    <a:gd name="T54" fmla="*/ 115 w 191"/>
                    <a:gd name="T55" fmla="*/ 129 h 186"/>
                    <a:gd name="T56" fmla="*/ 110 w 191"/>
                    <a:gd name="T57" fmla="*/ 111 h 186"/>
                    <a:gd name="T58" fmla="*/ 135 w 191"/>
                    <a:gd name="T59" fmla="*/ 106 h 186"/>
                    <a:gd name="T60" fmla="*/ 146 w 191"/>
                    <a:gd name="T61" fmla="*/ 100 h 186"/>
                    <a:gd name="T62" fmla="*/ 133 w 191"/>
                    <a:gd name="T63" fmla="*/ 122 h 186"/>
                    <a:gd name="T64" fmla="*/ 142 w 191"/>
                    <a:gd name="T65" fmla="*/ 135 h 186"/>
                    <a:gd name="T66" fmla="*/ 138 w 191"/>
                    <a:gd name="T67" fmla="*/ 142 h 186"/>
                    <a:gd name="T68" fmla="*/ 132 w 191"/>
                    <a:gd name="T69" fmla="*/ 138 h 186"/>
                    <a:gd name="T70" fmla="*/ 139 w 191"/>
                    <a:gd name="T71" fmla="*/ 126 h 186"/>
                    <a:gd name="T72" fmla="*/ 151 w 191"/>
                    <a:gd name="T73" fmla="*/ 120 h 186"/>
                    <a:gd name="T74" fmla="*/ 147 w 191"/>
                    <a:gd name="T75" fmla="*/ 128 h 186"/>
                    <a:gd name="T76" fmla="*/ 177 w 191"/>
                    <a:gd name="T77" fmla="*/ 142 h 186"/>
                    <a:gd name="T78" fmla="*/ 162 w 191"/>
                    <a:gd name="T79" fmla="*/ 161 h 186"/>
                    <a:gd name="T80" fmla="*/ 155 w 191"/>
                    <a:gd name="T81" fmla="*/ 160 h 186"/>
                    <a:gd name="T82" fmla="*/ 145 w 191"/>
                    <a:gd name="T83" fmla="*/ 145 h 186"/>
                    <a:gd name="T84" fmla="*/ 167 w 191"/>
                    <a:gd name="T85" fmla="*/ 137 h 186"/>
                    <a:gd name="T86" fmla="*/ 172 w 191"/>
                    <a:gd name="T87" fmla="*/ 135 h 186"/>
                    <a:gd name="T88" fmla="*/ 160 w 191"/>
                    <a:gd name="T89" fmla="*/ 131 h 186"/>
                    <a:gd name="T90" fmla="*/ 160 w 191"/>
                    <a:gd name="T91" fmla="*/ 125 h 186"/>
                    <a:gd name="T92" fmla="*/ 179 w 191"/>
                    <a:gd name="T93" fmla="*/ 13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1" h="186">
                      <a:moveTo>
                        <a:pt x="61" y="2"/>
                      </a:moveTo>
                      <a:cubicBezTo>
                        <a:pt x="35" y="0"/>
                        <a:pt x="0" y="50"/>
                        <a:pt x="13" y="89"/>
                      </a:cubicBezTo>
                      <a:cubicBezTo>
                        <a:pt x="24" y="120"/>
                        <a:pt x="66" y="152"/>
                        <a:pt x="137" y="186"/>
                      </a:cubicBezTo>
                      <a:cubicBezTo>
                        <a:pt x="161" y="169"/>
                        <a:pt x="179" y="147"/>
                        <a:pt x="191" y="121"/>
                      </a:cubicBezTo>
                      <a:cubicBezTo>
                        <a:pt x="152" y="82"/>
                        <a:pt x="80" y="48"/>
                        <a:pt x="61" y="2"/>
                      </a:cubicBezTo>
                      <a:close/>
                      <a:moveTo>
                        <a:pt x="151" y="109"/>
                      </a:moveTo>
                      <a:cubicBezTo>
                        <a:pt x="152" y="107"/>
                        <a:pt x="153" y="106"/>
                        <a:pt x="154" y="107"/>
                      </a:cubicBezTo>
                      <a:cubicBezTo>
                        <a:pt x="156" y="107"/>
                        <a:pt x="157" y="107"/>
                        <a:pt x="158" y="108"/>
                      </a:cubicBezTo>
                      <a:cubicBezTo>
                        <a:pt x="159" y="108"/>
                        <a:pt x="160" y="109"/>
                        <a:pt x="160" y="110"/>
                      </a:cubicBezTo>
                      <a:cubicBezTo>
                        <a:pt x="160" y="111"/>
                        <a:pt x="160" y="112"/>
                        <a:pt x="160" y="113"/>
                      </a:cubicBezTo>
                      <a:cubicBezTo>
                        <a:pt x="159" y="113"/>
                        <a:pt x="159" y="114"/>
                        <a:pt x="157" y="115"/>
                      </a:cubicBezTo>
                      <a:cubicBezTo>
                        <a:pt x="156" y="115"/>
                        <a:pt x="156" y="116"/>
                        <a:pt x="155" y="116"/>
                      </a:cubicBezTo>
                      <a:cubicBezTo>
                        <a:pt x="154" y="116"/>
                        <a:pt x="153" y="115"/>
                        <a:pt x="153" y="115"/>
                      </a:cubicBezTo>
                      <a:cubicBezTo>
                        <a:pt x="151" y="114"/>
                        <a:pt x="151" y="113"/>
                        <a:pt x="150" y="111"/>
                      </a:cubicBezTo>
                      <a:cubicBezTo>
                        <a:pt x="150" y="110"/>
                        <a:pt x="150" y="110"/>
                        <a:pt x="151" y="109"/>
                      </a:cubicBezTo>
                      <a:close/>
                      <a:moveTo>
                        <a:pt x="70" y="110"/>
                      </a:moveTo>
                      <a:cubicBezTo>
                        <a:pt x="68" y="112"/>
                        <a:pt x="67" y="112"/>
                        <a:pt x="65" y="110"/>
                      </a:cubicBezTo>
                      <a:cubicBezTo>
                        <a:pt x="64" y="110"/>
                        <a:pt x="63" y="109"/>
                        <a:pt x="62" y="108"/>
                      </a:cubicBezTo>
                      <a:cubicBezTo>
                        <a:pt x="62" y="108"/>
                        <a:pt x="62" y="107"/>
                        <a:pt x="62" y="107"/>
                      </a:cubicBezTo>
                      <a:cubicBezTo>
                        <a:pt x="63" y="106"/>
                        <a:pt x="63" y="106"/>
                        <a:pt x="63" y="105"/>
                      </a:cubicBezTo>
                      <a:cubicBezTo>
                        <a:pt x="67" y="102"/>
                        <a:pt x="70" y="98"/>
                        <a:pt x="73" y="94"/>
                      </a:cubicBezTo>
                      <a:cubicBezTo>
                        <a:pt x="75" y="91"/>
                        <a:pt x="76" y="88"/>
                        <a:pt x="77" y="85"/>
                      </a:cubicBezTo>
                      <a:cubicBezTo>
                        <a:pt x="77" y="84"/>
                        <a:pt x="77" y="84"/>
                        <a:pt x="77" y="84"/>
                      </a:cubicBezTo>
                      <a:cubicBezTo>
                        <a:pt x="77" y="84"/>
                        <a:pt x="76" y="84"/>
                        <a:pt x="75" y="85"/>
                      </a:cubicBezTo>
                      <a:cubicBezTo>
                        <a:pt x="70" y="87"/>
                        <a:pt x="65" y="91"/>
                        <a:pt x="60" y="95"/>
                      </a:cubicBezTo>
                      <a:cubicBezTo>
                        <a:pt x="59" y="96"/>
                        <a:pt x="58" y="96"/>
                        <a:pt x="57" y="96"/>
                      </a:cubicBezTo>
                      <a:cubicBezTo>
                        <a:pt x="56" y="96"/>
                        <a:pt x="54" y="95"/>
                        <a:pt x="54" y="95"/>
                      </a:cubicBezTo>
                      <a:cubicBezTo>
                        <a:pt x="52" y="94"/>
                        <a:pt x="52" y="93"/>
                        <a:pt x="52" y="92"/>
                      </a:cubicBezTo>
                      <a:cubicBezTo>
                        <a:pt x="52" y="91"/>
                        <a:pt x="52" y="90"/>
                        <a:pt x="53" y="88"/>
                      </a:cubicBezTo>
                      <a:cubicBezTo>
                        <a:pt x="54" y="87"/>
                        <a:pt x="55" y="86"/>
                        <a:pt x="56" y="85"/>
                      </a:cubicBezTo>
                      <a:cubicBezTo>
                        <a:pt x="57" y="83"/>
                        <a:pt x="58" y="82"/>
                        <a:pt x="59" y="81"/>
                      </a:cubicBezTo>
                      <a:cubicBezTo>
                        <a:pt x="60" y="79"/>
                        <a:pt x="60" y="78"/>
                        <a:pt x="60" y="77"/>
                      </a:cubicBezTo>
                      <a:cubicBezTo>
                        <a:pt x="59" y="78"/>
                        <a:pt x="56" y="80"/>
                        <a:pt x="52" y="82"/>
                      </a:cubicBezTo>
                      <a:cubicBezTo>
                        <a:pt x="49" y="85"/>
                        <a:pt x="46" y="86"/>
                        <a:pt x="44" y="87"/>
                      </a:cubicBezTo>
                      <a:cubicBezTo>
                        <a:pt x="43" y="88"/>
                        <a:pt x="41" y="88"/>
                        <a:pt x="40" y="87"/>
                      </a:cubicBezTo>
                      <a:cubicBezTo>
                        <a:pt x="38" y="86"/>
                        <a:pt x="38" y="85"/>
                        <a:pt x="38" y="83"/>
                      </a:cubicBezTo>
                      <a:cubicBezTo>
                        <a:pt x="38" y="82"/>
                        <a:pt x="39" y="81"/>
                        <a:pt x="39" y="79"/>
                      </a:cubicBezTo>
                      <a:cubicBezTo>
                        <a:pt x="40" y="78"/>
                        <a:pt x="41" y="76"/>
                        <a:pt x="42" y="74"/>
                      </a:cubicBezTo>
                      <a:cubicBezTo>
                        <a:pt x="44" y="72"/>
                        <a:pt x="45" y="70"/>
                        <a:pt x="45" y="70"/>
                      </a:cubicBezTo>
                      <a:cubicBezTo>
                        <a:pt x="45" y="69"/>
                        <a:pt x="46" y="68"/>
                        <a:pt x="46" y="67"/>
                      </a:cubicBezTo>
                      <a:cubicBezTo>
                        <a:pt x="47" y="66"/>
                        <a:pt x="48" y="65"/>
                        <a:pt x="48" y="64"/>
                      </a:cubicBezTo>
                      <a:cubicBezTo>
                        <a:pt x="51" y="60"/>
                        <a:pt x="53" y="58"/>
                        <a:pt x="57" y="60"/>
                      </a:cubicBezTo>
                      <a:cubicBezTo>
                        <a:pt x="57" y="61"/>
                        <a:pt x="58" y="61"/>
                        <a:pt x="58" y="62"/>
                      </a:cubicBezTo>
                      <a:cubicBezTo>
                        <a:pt x="59" y="63"/>
                        <a:pt x="59" y="64"/>
                        <a:pt x="59" y="66"/>
                      </a:cubicBezTo>
                      <a:cubicBezTo>
                        <a:pt x="58" y="66"/>
                        <a:pt x="58" y="67"/>
                        <a:pt x="57" y="68"/>
                      </a:cubicBezTo>
                      <a:cubicBezTo>
                        <a:pt x="56" y="69"/>
                        <a:pt x="56" y="69"/>
                        <a:pt x="55" y="70"/>
                      </a:cubicBezTo>
                      <a:cubicBezTo>
                        <a:pt x="55" y="71"/>
                        <a:pt x="55" y="72"/>
                        <a:pt x="55" y="72"/>
                      </a:cubicBezTo>
                      <a:cubicBezTo>
                        <a:pt x="56" y="72"/>
                        <a:pt x="58" y="71"/>
                        <a:pt x="60" y="70"/>
                      </a:cubicBezTo>
                      <a:cubicBezTo>
                        <a:pt x="63" y="68"/>
                        <a:pt x="65" y="67"/>
                        <a:pt x="66" y="67"/>
                      </a:cubicBezTo>
                      <a:cubicBezTo>
                        <a:pt x="68" y="66"/>
                        <a:pt x="69" y="66"/>
                        <a:pt x="71" y="67"/>
                      </a:cubicBezTo>
                      <a:cubicBezTo>
                        <a:pt x="72" y="68"/>
                        <a:pt x="72" y="68"/>
                        <a:pt x="73" y="69"/>
                      </a:cubicBezTo>
                      <a:cubicBezTo>
                        <a:pt x="74" y="71"/>
                        <a:pt x="74" y="71"/>
                        <a:pt x="74" y="71"/>
                      </a:cubicBezTo>
                      <a:cubicBezTo>
                        <a:pt x="73" y="72"/>
                        <a:pt x="73" y="74"/>
                        <a:pt x="72" y="76"/>
                      </a:cubicBezTo>
                      <a:cubicBezTo>
                        <a:pt x="71" y="78"/>
                        <a:pt x="70" y="79"/>
                        <a:pt x="70" y="80"/>
                      </a:cubicBezTo>
                      <a:cubicBezTo>
                        <a:pt x="73" y="80"/>
                        <a:pt x="76" y="79"/>
                        <a:pt x="78" y="78"/>
                      </a:cubicBezTo>
                      <a:cubicBezTo>
                        <a:pt x="81" y="77"/>
                        <a:pt x="84" y="77"/>
                        <a:pt x="86" y="79"/>
                      </a:cubicBezTo>
                      <a:cubicBezTo>
                        <a:pt x="87" y="79"/>
                        <a:pt x="87" y="80"/>
                        <a:pt x="88" y="81"/>
                      </a:cubicBezTo>
                      <a:cubicBezTo>
                        <a:pt x="89" y="82"/>
                        <a:pt x="89" y="83"/>
                        <a:pt x="88" y="84"/>
                      </a:cubicBezTo>
                      <a:cubicBezTo>
                        <a:pt x="87" y="85"/>
                        <a:pt x="87" y="86"/>
                        <a:pt x="86" y="87"/>
                      </a:cubicBezTo>
                      <a:cubicBezTo>
                        <a:pt x="85" y="91"/>
                        <a:pt x="83" y="94"/>
                        <a:pt x="81" y="97"/>
                      </a:cubicBezTo>
                      <a:cubicBezTo>
                        <a:pt x="78" y="103"/>
                        <a:pt x="74" y="107"/>
                        <a:pt x="70" y="110"/>
                      </a:cubicBezTo>
                      <a:close/>
                      <a:moveTo>
                        <a:pt x="102" y="120"/>
                      </a:moveTo>
                      <a:cubicBezTo>
                        <a:pt x="102" y="121"/>
                        <a:pt x="101" y="122"/>
                        <a:pt x="100" y="122"/>
                      </a:cubicBezTo>
                      <a:cubicBezTo>
                        <a:pt x="99" y="123"/>
                        <a:pt x="98" y="123"/>
                        <a:pt x="97" y="122"/>
                      </a:cubicBezTo>
                      <a:cubicBezTo>
                        <a:pt x="94" y="121"/>
                        <a:pt x="91" y="120"/>
                        <a:pt x="91" y="119"/>
                      </a:cubicBezTo>
                      <a:cubicBezTo>
                        <a:pt x="89" y="119"/>
                        <a:pt x="88" y="117"/>
                        <a:pt x="87" y="116"/>
                      </a:cubicBezTo>
                      <a:cubicBezTo>
                        <a:pt x="83" y="110"/>
                        <a:pt x="84" y="103"/>
                        <a:pt x="89" y="93"/>
                      </a:cubicBezTo>
                      <a:cubicBezTo>
                        <a:pt x="91" y="90"/>
                        <a:pt x="93" y="88"/>
                        <a:pt x="97" y="87"/>
                      </a:cubicBezTo>
                      <a:cubicBezTo>
                        <a:pt x="100" y="86"/>
                        <a:pt x="103" y="86"/>
                        <a:pt x="106" y="88"/>
                      </a:cubicBezTo>
                      <a:cubicBezTo>
                        <a:pt x="109" y="90"/>
                        <a:pt x="111" y="93"/>
                        <a:pt x="112" y="97"/>
                      </a:cubicBezTo>
                      <a:cubicBezTo>
                        <a:pt x="113" y="101"/>
                        <a:pt x="113" y="104"/>
                        <a:pt x="111" y="107"/>
                      </a:cubicBezTo>
                      <a:cubicBezTo>
                        <a:pt x="109" y="108"/>
                        <a:pt x="107" y="109"/>
                        <a:pt x="103" y="109"/>
                      </a:cubicBezTo>
                      <a:cubicBezTo>
                        <a:pt x="97" y="109"/>
                        <a:pt x="94" y="109"/>
                        <a:pt x="94" y="109"/>
                      </a:cubicBezTo>
                      <a:cubicBezTo>
                        <a:pt x="93" y="109"/>
                        <a:pt x="92" y="109"/>
                        <a:pt x="92" y="110"/>
                      </a:cubicBezTo>
                      <a:cubicBezTo>
                        <a:pt x="91" y="110"/>
                        <a:pt x="91" y="111"/>
                        <a:pt x="92" y="112"/>
                      </a:cubicBezTo>
                      <a:cubicBezTo>
                        <a:pt x="93" y="114"/>
                        <a:pt x="94" y="115"/>
                        <a:pt x="94" y="115"/>
                      </a:cubicBezTo>
                      <a:cubicBezTo>
                        <a:pt x="96" y="116"/>
                        <a:pt x="99" y="117"/>
                        <a:pt x="102" y="117"/>
                      </a:cubicBezTo>
                      <a:cubicBezTo>
                        <a:pt x="103" y="118"/>
                        <a:pt x="103" y="119"/>
                        <a:pt x="102" y="120"/>
                      </a:cubicBezTo>
                      <a:close/>
                      <a:moveTo>
                        <a:pt x="123" y="139"/>
                      </a:moveTo>
                      <a:cubicBezTo>
                        <a:pt x="122" y="139"/>
                        <a:pt x="122" y="139"/>
                        <a:pt x="121" y="139"/>
                      </a:cubicBezTo>
                      <a:cubicBezTo>
                        <a:pt x="120" y="138"/>
                        <a:pt x="119" y="137"/>
                        <a:pt x="119" y="135"/>
                      </a:cubicBezTo>
                      <a:cubicBezTo>
                        <a:pt x="120" y="133"/>
                        <a:pt x="119" y="132"/>
                        <a:pt x="119" y="131"/>
                      </a:cubicBezTo>
                      <a:cubicBezTo>
                        <a:pt x="119" y="131"/>
                        <a:pt x="118" y="131"/>
                        <a:pt x="117" y="130"/>
                      </a:cubicBezTo>
                      <a:cubicBezTo>
                        <a:pt x="116" y="130"/>
                        <a:pt x="116" y="130"/>
                        <a:pt x="115" y="129"/>
                      </a:cubicBezTo>
                      <a:cubicBezTo>
                        <a:pt x="113" y="128"/>
                        <a:pt x="112" y="127"/>
                        <a:pt x="112" y="126"/>
                      </a:cubicBezTo>
                      <a:cubicBezTo>
                        <a:pt x="110" y="122"/>
                        <a:pt x="109" y="120"/>
                        <a:pt x="109" y="119"/>
                      </a:cubicBezTo>
                      <a:cubicBezTo>
                        <a:pt x="108" y="116"/>
                        <a:pt x="108" y="113"/>
                        <a:pt x="110" y="111"/>
                      </a:cubicBezTo>
                      <a:cubicBezTo>
                        <a:pt x="111" y="108"/>
                        <a:pt x="114" y="107"/>
                        <a:pt x="117" y="106"/>
                      </a:cubicBezTo>
                      <a:cubicBezTo>
                        <a:pt x="119" y="106"/>
                        <a:pt x="122" y="106"/>
                        <a:pt x="126" y="106"/>
                      </a:cubicBezTo>
                      <a:cubicBezTo>
                        <a:pt x="130" y="106"/>
                        <a:pt x="133" y="107"/>
                        <a:pt x="135" y="106"/>
                      </a:cubicBezTo>
                      <a:cubicBezTo>
                        <a:pt x="136" y="106"/>
                        <a:pt x="137" y="105"/>
                        <a:pt x="138" y="104"/>
                      </a:cubicBezTo>
                      <a:cubicBezTo>
                        <a:pt x="139" y="102"/>
                        <a:pt x="141" y="101"/>
                        <a:pt x="141" y="100"/>
                      </a:cubicBezTo>
                      <a:cubicBezTo>
                        <a:pt x="143" y="99"/>
                        <a:pt x="145" y="99"/>
                        <a:pt x="146" y="100"/>
                      </a:cubicBezTo>
                      <a:cubicBezTo>
                        <a:pt x="147" y="101"/>
                        <a:pt x="147" y="101"/>
                        <a:pt x="147" y="101"/>
                      </a:cubicBezTo>
                      <a:cubicBezTo>
                        <a:pt x="149" y="102"/>
                        <a:pt x="149" y="104"/>
                        <a:pt x="148" y="105"/>
                      </a:cubicBezTo>
                      <a:cubicBezTo>
                        <a:pt x="142" y="109"/>
                        <a:pt x="137" y="115"/>
                        <a:pt x="133" y="122"/>
                      </a:cubicBezTo>
                      <a:cubicBezTo>
                        <a:pt x="130" y="127"/>
                        <a:pt x="127" y="132"/>
                        <a:pt x="125" y="139"/>
                      </a:cubicBezTo>
                      <a:cubicBezTo>
                        <a:pt x="125" y="139"/>
                        <a:pt x="124" y="139"/>
                        <a:pt x="123" y="139"/>
                      </a:cubicBezTo>
                      <a:close/>
                      <a:moveTo>
                        <a:pt x="142" y="135"/>
                      </a:moveTo>
                      <a:cubicBezTo>
                        <a:pt x="142" y="135"/>
                        <a:pt x="141" y="136"/>
                        <a:pt x="141" y="138"/>
                      </a:cubicBezTo>
                      <a:cubicBezTo>
                        <a:pt x="140" y="139"/>
                        <a:pt x="140" y="140"/>
                        <a:pt x="139" y="141"/>
                      </a:cubicBezTo>
                      <a:cubicBezTo>
                        <a:pt x="139" y="141"/>
                        <a:pt x="138" y="142"/>
                        <a:pt x="138" y="142"/>
                      </a:cubicBezTo>
                      <a:cubicBezTo>
                        <a:pt x="137" y="143"/>
                        <a:pt x="137" y="143"/>
                        <a:pt x="137" y="143"/>
                      </a:cubicBezTo>
                      <a:cubicBezTo>
                        <a:pt x="135" y="143"/>
                        <a:pt x="134" y="142"/>
                        <a:pt x="134" y="142"/>
                      </a:cubicBezTo>
                      <a:cubicBezTo>
                        <a:pt x="132" y="141"/>
                        <a:pt x="132" y="140"/>
                        <a:pt x="132" y="138"/>
                      </a:cubicBezTo>
                      <a:cubicBezTo>
                        <a:pt x="132" y="137"/>
                        <a:pt x="133" y="135"/>
                        <a:pt x="134" y="133"/>
                      </a:cubicBezTo>
                      <a:cubicBezTo>
                        <a:pt x="135" y="132"/>
                        <a:pt x="135" y="131"/>
                        <a:pt x="137" y="129"/>
                      </a:cubicBezTo>
                      <a:cubicBezTo>
                        <a:pt x="138" y="128"/>
                        <a:pt x="138" y="127"/>
                        <a:pt x="139" y="126"/>
                      </a:cubicBezTo>
                      <a:cubicBezTo>
                        <a:pt x="141" y="122"/>
                        <a:pt x="143" y="120"/>
                        <a:pt x="145" y="119"/>
                      </a:cubicBezTo>
                      <a:cubicBezTo>
                        <a:pt x="146" y="118"/>
                        <a:pt x="148" y="118"/>
                        <a:pt x="150" y="119"/>
                      </a:cubicBezTo>
                      <a:cubicBezTo>
                        <a:pt x="150" y="119"/>
                        <a:pt x="151" y="120"/>
                        <a:pt x="151" y="120"/>
                      </a:cubicBezTo>
                      <a:cubicBezTo>
                        <a:pt x="152" y="122"/>
                        <a:pt x="153" y="123"/>
                        <a:pt x="152" y="124"/>
                      </a:cubicBezTo>
                      <a:cubicBezTo>
                        <a:pt x="152" y="124"/>
                        <a:pt x="151" y="125"/>
                        <a:pt x="151" y="125"/>
                      </a:cubicBezTo>
                      <a:cubicBezTo>
                        <a:pt x="149" y="125"/>
                        <a:pt x="148" y="127"/>
                        <a:pt x="147" y="128"/>
                      </a:cubicBezTo>
                      <a:cubicBezTo>
                        <a:pt x="145" y="131"/>
                        <a:pt x="144" y="132"/>
                        <a:pt x="144" y="133"/>
                      </a:cubicBezTo>
                      <a:cubicBezTo>
                        <a:pt x="143" y="133"/>
                        <a:pt x="142" y="134"/>
                        <a:pt x="142" y="135"/>
                      </a:cubicBezTo>
                      <a:close/>
                      <a:moveTo>
                        <a:pt x="177" y="142"/>
                      </a:moveTo>
                      <a:cubicBezTo>
                        <a:pt x="176" y="143"/>
                        <a:pt x="174" y="145"/>
                        <a:pt x="172" y="148"/>
                      </a:cubicBezTo>
                      <a:cubicBezTo>
                        <a:pt x="169" y="150"/>
                        <a:pt x="168" y="152"/>
                        <a:pt x="167" y="154"/>
                      </a:cubicBezTo>
                      <a:cubicBezTo>
                        <a:pt x="164" y="157"/>
                        <a:pt x="163" y="159"/>
                        <a:pt x="162" y="161"/>
                      </a:cubicBezTo>
                      <a:cubicBezTo>
                        <a:pt x="159" y="163"/>
                        <a:pt x="158" y="164"/>
                        <a:pt x="156" y="163"/>
                      </a:cubicBezTo>
                      <a:cubicBezTo>
                        <a:pt x="156" y="163"/>
                        <a:pt x="156" y="163"/>
                        <a:pt x="155" y="162"/>
                      </a:cubicBezTo>
                      <a:cubicBezTo>
                        <a:pt x="155" y="162"/>
                        <a:pt x="155" y="161"/>
                        <a:pt x="155" y="160"/>
                      </a:cubicBezTo>
                      <a:cubicBezTo>
                        <a:pt x="155" y="159"/>
                        <a:pt x="155" y="158"/>
                        <a:pt x="155" y="158"/>
                      </a:cubicBezTo>
                      <a:cubicBezTo>
                        <a:pt x="153" y="156"/>
                        <a:pt x="150" y="154"/>
                        <a:pt x="148" y="152"/>
                      </a:cubicBezTo>
                      <a:cubicBezTo>
                        <a:pt x="146" y="150"/>
                        <a:pt x="144" y="147"/>
                        <a:pt x="145" y="145"/>
                      </a:cubicBezTo>
                      <a:cubicBezTo>
                        <a:pt x="144" y="143"/>
                        <a:pt x="145" y="142"/>
                        <a:pt x="146" y="140"/>
                      </a:cubicBezTo>
                      <a:cubicBezTo>
                        <a:pt x="147" y="138"/>
                        <a:pt x="149" y="136"/>
                        <a:pt x="151" y="135"/>
                      </a:cubicBezTo>
                      <a:cubicBezTo>
                        <a:pt x="156" y="133"/>
                        <a:pt x="161" y="134"/>
                        <a:pt x="167" y="137"/>
                      </a:cubicBezTo>
                      <a:cubicBezTo>
                        <a:pt x="169" y="138"/>
                        <a:pt x="170" y="139"/>
                        <a:pt x="170" y="139"/>
                      </a:cubicBezTo>
                      <a:cubicBezTo>
                        <a:pt x="171" y="139"/>
                        <a:pt x="172" y="138"/>
                        <a:pt x="172" y="137"/>
                      </a:cubicBezTo>
                      <a:cubicBezTo>
                        <a:pt x="173" y="136"/>
                        <a:pt x="173" y="135"/>
                        <a:pt x="172" y="135"/>
                      </a:cubicBezTo>
                      <a:cubicBezTo>
                        <a:pt x="172" y="134"/>
                        <a:pt x="171" y="133"/>
                        <a:pt x="170" y="133"/>
                      </a:cubicBezTo>
                      <a:cubicBezTo>
                        <a:pt x="169" y="132"/>
                        <a:pt x="168" y="132"/>
                        <a:pt x="166" y="131"/>
                      </a:cubicBezTo>
                      <a:cubicBezTo>
                        <a:pt x="164" y="131"/>
                        <a:pt x="162" y="131"/>
                        <a:pt x="160" y="131"/>
                      </a:cubicBezTo>
                      <a:cubicBezTo>
                        <a:pt x="160" y="130"/>
                        <a:pt x="160" y="130"/>
                        <a:pt x="160" y="130"/>
                      </a:cubicBezTo>
                      <a:cubicBezTo>
                        <a:pt x="159" y="130"/>
                        <a:pt x="159" y="129"/>
                        <a:pt x="159" y="128"/>
                      </a:cubicBezTo>
                      <a:cubicBezTo>
                        <a:pt x="159" y="127"/>
                        <a:pt x="159" y="126"/>
                        <a:pt x="160" y="125"/>
                      </a:cubicBezTo>
                      <a:cubicBezTo>
                        <a:pt x="160" y="124"/>
                        <a:pt x="161" y="124"/>
                        <a:pt x="161" y="124"/>
                      </a:cubicBezTo>
                      <a:cubicBezTo>
                        <a:pt x="165" y="123"/>
                        <a:pt x="169" y="124"/>
                        <a:pt x="173" y="127"/>
                      </a:cubicBezTo>
                      <a:cubicBezTo>
                        <a:pt x="177" y="129"/>
                        <a:pt x="179" y="132"/>
                        <a:pt x="179" y="136"/>
                      </a:cubicBezTo>
                      <a:cubicBezTo>
                        <a:pt x="179" y="138"/>
                        <a:pt x="178" y="140"/>
                        <a:pt x="177" y="142"/>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3" name="Freeform 229"/>
                <p:cNvSpPr/>
                <p:nvPr/>
              </p:nvSpPr>
              <p:spPr bwMode="auto">
                <a:xfrm>
                  <a:off x="6192" y="4088"/>
                  <a:ext cx="31" cy="33"/>
                </a:xfrm>
                <a:custGeom>
                  <a:avLst/>
                  <a:gdLst>
                    <a:gd name="T0" fmla="*/ 0 w 13"/>
                    <a:gd name="T1" fmla="*/ 3 h 14"/>
                    <a:gd name="T2" fmla="*/ 0 w 13"/>
                    <a:gd name="T3" fmla="*/ 9 h 14"/>
                    <a:gd name="T4" fmla="*/ 3 w 13"/>
                    <a:gd name="T5" fmla="*/ 13 h 14"/>
                    <a:gd name="T6" fmla="*/ 5 w 13"/>
                    <a:gd name="T7" fmla="*/ 14 h 14"/>
                    <a:gd name="T8" fmla="*/ 7 w 13"/>
                    <a:gd name="T9" fmla="*/ 11 h 14"/>
                    <a:gd name="T10" fmla="*/ 10 w 13"/>
                    <a:gd name="T11" fmla="*/ 7 h 14"/>
                    <a:gd name="T12" fmla="*/ 13 w 13"/>
                    <a:gd name="T13" fmla="*/ 2 h 14"/>
                    <a:gd name="T14" fmla="*/ 6 w 13"/>
                    <a:gd name="T15" fmla="*/ 0 h 14"/>
                    <a:gd name="T16" fmla="*/ 0 w 13"/>
                    <a:gd name="T17"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0" y="3"/>
                      </a:moveTo>
                      <a:cubicBezTo>
                        <a:pt x="0" y="5"/>
                        <a:pt x="0" y="7"/>
                        <a:pt x="0" y="9"/>
                      </a:cubicBezTo>
                      <a:cubicBezTo>
                        <a:pt x="1" y="11"/>
                        <a:pt x="2" y="12"/>
                        <a:pt x="3" y="13"/>
                      </a:cubicBezTo>
                      <a:cubicBezTo>
                        <a:pt x="4" y="13"/>
                        <a:pt x="4" y="13"/>
                        <a:pt x="5" y="14"/>
                      </a:cubicBezTo>
                      <a:cubicBezTo>
                        <a:pt x="6" y="13"/>
                        <a:pt x="6" y="12"/>
                        <a:pt x="7" y="11"/>
                      </a:cubicBezTo>
                      <a:cubicBezTo>
                        <a:pt x="7" y="10"/>
                        <a:pt x="8" y="9"/>
                        <a:pt x="10" y="7"/>
                      </a:cubicBezTo>
                      <a:cubicBezTo>
                        <a:pt x="11" y="5"/>
                        <a:pt x="12" y="3"/>
                        <a:pt x="13" y="2"/>
                      </a:cubicBezTo>
                      <a:cubicBezTo>
                        <a:pt x="11" y="1"/>
                        <a:pt x="8" y="0"/>
                        <a:pt x="6" y="0"/>
                      </a:cubicBezTo>
                      <a:cubicBezTo>
                        <a:pt x="3" y="0"/>
                        <a:pt x="1" y="1"/>
                        <a:pt x="0" y="3"/>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4" name="Freeform 230"/>
                <p:cNvSpPr/>
                <p:nvPr/>
              </p:nvSpPr>
              <p:spPr bwMode="auto">
                <a:xfrm>
                  <a:off x="6270" y="4157"/>
                  <a:ext cx="38" cy="30"/>
                </a:xfrm>
                <a:custGeom>
                  <a:avLst/>
                  <a:gdLst>
                    <a:gd name="T0" fmla="*/ 1 w 16"/>
                    <a:gd name="T1" fmla="*/ 3 h 13"/>
                    <a:gd name="T2" fmla="*/ 2 w 16"/>
                    <a:gd name="T3" fmla="*/ 8 h 13"/>
                    <a:gd name="T4" fmla="*/ 7 w 16"/>
                    <a:gd name="T5" fmla="*/ 12 h 13"/>
                    <a:gd name="T6" fmla="*/ 9 w 16"/>
                    <a:gd name="T7" fmla="*/ 13 h 13"/>
                    <a:gd name="T8" fmla="*/ 12 w 16"/>
                    <a:gd name="T9" fmla="*/ 10 h 13"/>
                    <a:gd name="T10" fmla="*/ 15 w 16"/>
                    <a:gd name="T11" fmla="*/ 7 h 13"/>
                    <a:gd name="T12" fmla="*/ 16 w 16"/>
                    <a:gd name="T13" fmla="*/ 4 h 13"/>
                    <a:gd name="T14" fmla="*/ 8 w 16"/>
                    <a:gd name="T15" fmla="*/ 1 h 13"/>
                    <a:gd name="T16" fmla="*/ 1 w 16"/>
                    <a:gd name="T17"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3">
                      <a:moveTo>
                        <a:pt x="1" y="3"/>
                      </a:moveTo>
                      <a:cubicBezTo>
                        <a:pt x="0" y="4"/>
                        <a:pt x="1" y="6"/>
                        <a:pt x="2" y="8"/>
                      </a:cubicBezTo>
                      <a:cubicBezTo>
                        <a:pt x="4" y="10"/>
                        <a:pt x="5" y="11"/>
                        <a:pt x="7" y="12"/>
                      </a:cubicBezTo>
                      <a:cubicBezTo>
                        <a:pt x="8" y="13"/>
                        <a:pt x="9" y="13"/>
                        <a:pt x="9" y="13"/>
                      </a:cubicBezTo>
                      <a:cubicBezTo>
                        <a:pt x="10" y="12"/>
                        <a:pt x="11" y="11"/>
                        <a:pt x="12" y="10"/>
                      </a:cubicBezTo>
                      <a:cubicBezTo>
                        <a:pt x="14" y="9"/>
                        <a:pt x="14" y="8"/>
                        <a:pt x="15" y="7"/>
                      </a:cubicBezTo>
                      <a:cubicBezTo>
                        <a:pt x="16" y="6"/>
                        <a:pt x="16" y="5"/>
                        <a:pt x="16" y="4"/>
                      </a:cubicBezTo>
                      <a:cubicBezTo>
                        <a:pt x="13" y="3"/>
                        <a:pt x="11" y="2"/>
                        <a:pt x="8" y="1"/>
                      </a:cubicBezTo>
                      <a:cubicBezTo>
                        <a:pt x="5" y="0"/>
                        <a:pt x="2" y="1"/>
                        <a:pt x="1" y="3"/>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5" name="Freeform 231"/>
                <p:cNvSpPr/>
                <p:nvPr/>
              </p:nvSpPr>
              <p:spPr bwMode="auto">
                <a:xfrm>
                  <a:off x="6157" y="1190"/>
                  <a:ext cx="87" cy="132"/>
                </a:xfrm>
                <a:custGeom>
                  <a:avLst/>
                  <a:gdLst>
                    <a:gd name="T0" fmla="*/ 0 w 37"/>
                    <a:gd name="T1" fmla="*/ 39 h 56"/>
                    <a:gd name="T2" fmla="*/ 11 w 37"/>
                    <a:gd name="T3" fmla="*/ 56 h 56"/>
                    <a:gd name="T4" fmla="*/ 37 w 37"/>
                    <a:gd name="T5" fmla="*/ 0 h 56"/>
                    <a:gd name="T6" fmla="*/ 0 w 37"/>
                    <a:gd name="T7" fmla="*/ 39 h 56"/>
                  </a:gdLst>
                  <a:ahLst/>
                  <a:cxnLst>
                    <a:cxn ang="0">
                      <a:pos x="T0" y="T1"/>
                    </a:cxn>
                    <a:cxn ang="0">
                      <a:pos x="T2" y="T3"/>
                    </a:cxn>
                    <a:cxn ang="0">
                      <a:pos x="T4" y="T5"/>
                    </a:cxn>
                    <a:cxn ang="0">
                      <a:pos x="T6" y="T7"/>
                    </a:cxn>
                  </a:cxnLst>
                  <a:rect l="0" t="0" r="r" b="b"/>
                  <a:pathLst>
                    <a:path w="37" h="56">
                      <a:moveTo>
                        <a:pt x="0" y="39"/>
                      </a:moveTo>
                      <a:cubicBezTo>
                        <a:pt x="3" y="45"/>
                        <a:pt x="7" y="50"/>
                        <a:pt x="11" y="56"/>
                      </a:cubicBezTo>
                      <a:cubicBezTo>
                        <a:pt x="24" y="39"/>
                        <a:pt x="33" y="20"/>
                        <a:pt x="37" y="0"/>
                      </a:cubicBezTo>
                      <a:cubicBezTo>
                        <a:pt x="27" y="15"/>
                        <a:pt x="14" y="28"/>
                        <a:pt x="0" y="39"/>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6" name="Freeform 232"/>
                <p:cNvSpPr/>
                <p:nvPr/>
              </p:nvSpPr>
              <p:spPr bwMode="auto">
                <a:xfrm>
                  <a:off x="6237" y="2543"/>
                  <a:ext cx="62" cy="76"/>
                </a:xfrm>
                <a:custGeom>
                  <a:avLst/>
                  <a:gdLst>
                    <a:gd name="T0" fmla="*/ 9 w 26"/>
                    <a:gd name="T1" fmla="*/ 7 h 32"/>
                    <a:gd name="T2" fmla="*/ 0 w 26"/>
                    <a:gd name="T3" fmla="*/ 30 h 32"/>
                    <a:gd name="T4" fmla="*/ 8 w 26"/>
                    <a:gd name="T5" fmla="*/ 32 h 32"/>
                    <a:gd name="T6" fmla="*/ 26 w 26"/>
                    <a:gd name="T7" fmla="*/ 2 h 32"/>
                    <a:gd name="T8" fmla="*/ 18 w 26"/>
                    <a:gd name="T9" fmla="*/ 0 h 32"/>
                    <a:gd name="T10" fmla="*/ 9 w 26"/>
                    <a:gd name="T11" fmla="*/ 7 h 32"/>
                  </a:gdLst>
                  <a:ahLst/>
                  <a:cxnLst>
                    <a:cxn ang="0">
                      <a:pos x="T0" y="T1"/>
                    </a:cxn>
                    <a:cxn ang="0">
                      <a:pos x="T2" y="T3"/>
                    </a:cxn>
                    <a:cxn ang="0">
                      <a:pos x="T4" y="T5"/>
                    </a:cxn>
                    <a:cxn ang="0">
                      <a:pos x="T6" y="T7"/>
                    </a:cxn>
                    <a:cxn ang="0">
                      <a:pos x="T8" y="T9"/>
                    </a:cxn>
                    <a:cxn ang="0">
                      <a:pos x="T10" y="T11"/>
                    </a:cxn>
                  </a:cxnLst>
                  <a:rect l="0" t="0" r="r" b="b"/>
                  <a:pathLst>
                    <a:path w="26" h="32">
                      <a:moveTo>
                        <a:pt x="9" y="7"/>
                      </a:moveTo>
                      <a:cubicBezTo>
                        <a:pt x="0" y="30"/>
                        <a:pt x="0" y="30"/>
                        <a:pt x="0" y="30"/>
                      </a:cubicBezTo>
                      <a:cubicBezTo>
                        <a:pt x="3" y="31"/>
                        <a:pt x="6" y="31"/>
                        <a:pt x="8" y="32"/>
                      </a:cubicBezTo>
                      <a:cubicBezTo>
                        <a:pt x="26" y="2"/>
                        <a:pt x="26" y="2"/>
                        <a:pt x="26" y="2"/>
                      </a:cubicBezTo>
                      <a:cubicBezTo>
                        <a:pt x="24" y="1"/>
                        <a:pt x="21" y="0"/>
                        <a:pt x="18" y="0"/>
                      </a:cubicBezTo>
                      <a:cubicBezTo>
                        <a:pt x="15" y="2"/>
                        <a:pt x="12" y="5"/>
                        <a:pt x="9" y="7"/>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7" name="Freeform 233"/>
                <p:cNvSpPr/>
                <p:nvPr/>
              </p:nvSpPr>
              <p:spPr bwMode="auto">
                <a:xfrm>
                  <a:off x="6261" y="2934"/>
                  <a:ext cx="64" cy="94"/>
                </a:xfrm>
                <a:custGeom>
                  <a:avLst/>
                  <a:gdLst>
                    <a:gd name="T0" fmla="*/ 0 w 27"/>
                    <a:gd name="T1" fmla="*/ 3 h 40"/>
                    <a:gd name="T2" fmla="*/ 11 w 27"/>
                    <a:gd name="T3" fmla="*/ 40 h 40"/>
                    <a:gd name="T4" fmla="*/ 27 w 27"/>
                    <a:gd name="T5" fmla="*/ 34 h 40"/>
                    <a:gd name="T6" fmla="*/ 6 w 27"/>
                    <a:gd name="T7" fmla="*/ 0 h 40"/>
                    <a:gd name="T8" fmla="*/ 0 w 27"/>
                    <a:gd name="T9" fmla="*/ 3 h 40"/>
                  </a:gdLst>
                  <a:ahLst/>
                  <a:cxnLst>
                    <a:cxn ang="0">
                      <a:pos x="T0" y="T1"/>
                    </a:cxn>
                    <a:cxn ang="0">
                      <a:pos x="T2" y="T3"/>
                    </a:cxn>
                    <a:cxn ang="0">
                      <a:pos x="T4" y="T5"/>
                    </a:cxn>
                    <a:cxn ang="0">
                      <a:pos x="T6" y="T7"/>
                    </a:cxn>
                    <a:cxn ang="0">
                      <a:pos x="T8" y="T9"/>
                    </a:cxn>
                  </a:cxnLst>
                  <a:rect l="0" t="0" r="r" b="b"/>
                  <a:pathLst>
                    <a:path w="27" h="40">
                      <a:moveTo>
                        <a:pt x="0" y="3"/>
                      </a:moveTo>
                      <a:cubicBezTo>
                        <a:pt x="11" y="40"/>
                        <a:pt x="11" y="40"/>
                        <a:pt x="11" y="40"/>
                      </a:cubicBezTo>
                      <a:cubicBezTo>
                        <a:pt x="17" y="38"/>
                        <a:pt x="22" y="36"/>
                        <a:pt x="27" y="34"/>
                      </a:cubicBezTo>
                      <a:cubicBezTo>
                        <a:pt x="6" y="0"/>
                        <a:pt x="6" y="0"/>
                        <a:pt x="6" y="0"/>
                      </a:cubicBezTo>
                      <a:cubicBezTo>
                        <a:pt x="4" y="1"/>
                        <a:pt x="2" y="2"/>
                        <a:pt x="0" y="3"/>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8" name="Freeform 234"/>
                <p:cNvSpPr/>
                <p:nvPr/>
              </p:nvSpPr>
              <p:spPr bwMode="auto">
                <a:xfrm>
                  <a:off x="6093" y="790"/>
                  <a:ext cx="116" cy="95"/>
                </a:xfrm>
                <a:custGeom>
                  <a:avLst/>
                  <a:gdLst>
                    <a:gd name="T0" fmla="*/ 43 w 49"/>
                    <a:gd name="T1" fmla="*/ 15 h 40"/>
                    <a:gd name="T2" fmla="*/ 0 w 49"/>
                    <a:gd name="T3" fmla="*/ 20 h 40"/>
                    <a:gd name="T4" fmla="*/ 28 w 49"/>
                    <a:gd name="T5" fmla="*/ 40 h 40"/>
                    <a:gd name="T6" fmla="*/ 43 w 49"/>
                    <a:gd name="T7" fmla="*/ 15 h 40"/>
                  </a:gdLst>
                  <a:ahLst/>
                  <a:cxnLst>
                    <a:cxn ang="0">
                      <a:pos x="T0" y="T1"/>
                    </a:cxn>
                    <a:cxn ang="0">
                      <a:pos x="T2" y="T3"/>
                    </a:cxn>
                    <a:cxn ang="0">
                      <a:pos x="T4" y="T5"/>
                    </a:cxn>
                    <a:cxn ang="0">
                      <a:pos x="T6" y="T7"/>
                    </a:cxn>
                  </a:cxnLst>
                  <a:rect l="0" t="0" r="r" b="b"/>
                  <a:pathLst>
                    <a:path w="49" h="40">
                      <a:moveTo>
                        <a:pt x="43" y="15"/>
                      </a:moveTo>
                      <a:cubicBezTo>
                        <a:pt x="36" y="0"/>
                        <a:pt x="12" y="9"/>
                        <a:pt x="0" y="20"/>
                      </a:cubicBezTo>
                      <a:cubicBezTo>
                        <a:pt x="10" y="26"/>
                        <a:pt x="19" y="32"/>
                        <a:pt x="28" y="40"/>
                      </a:cubicBezTo>
                      <a:cubicBezTo>
                        <a:pt x="39" y="36"/>
                        <a:pt x="49" y="28"/>
                        <a:pt x="43" y="15"/>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9" name="Freeform 235"/>
                <p:cNvSpPr/>
                <p:nvPr/>
              </p:nvSpPr>
              <p:spPr bwMode="auto">
                <a:xfrm>
                  <a:off x="6185" y="2054"/>
                  <a:ext cx="78" cy="73"/>
                </a:xfrm>
                <a:custGeom>
                  <a:avLst/>
                  <a:gdLst>
                    <a:gd name="T0" fmla="*/ 0 w 33"/>
                    <a:gd name="T1" fmla="*/ 11 h 31"/>
                    <a:gd name="T2" fmla="*/ 10 w 33"/>
                    <a:gd name="T3" fmla="*/ 31 h 31"/>
                    <a:gd name="T4" fmla="*/ 33 w 33"/>
                    <a:gd name="T5" fmla="*/ 2 h 31"/>
                    <a:gd name="T6" fmla="*/ 20 w 33"/>
                    <a:gd name="T7" fmla="*/ 0 h 31"/>
                    <a:gd name="T8" fmla="*/ 0 w 33"/>
                    <a:gd name="T9" fmla="*/ 11 h 31"/>
                  </a:gdLst>
                  <a:ahLst/>
                  <a:cxnLst>
                    <a:cxn ang="0">
                      <a:pos x="T0" y="T1"/>
                    </a:cxn>
                    <a:cxn ang="0">
                      <a:pos x="T2" y="T3"/>
                    </a:cxn>
                    <a:cxn ang="0">
                      <a:pos x="T4" y="T5"/>
                    </a:cxn>
                    <a:cxn ang="0">
                      <a:pos x="T6" y="T7"/>
                    </a:cxn>
                    <a:cxn ang="0">
                      <a:pos x="T8" y="T9"/>
                    </a:cxn>
                  </a:cxnLst>
                  <a:rect l="0" t="0" r="r" b="b"/>
                  <a:pathLst>
                    <a:path w="33" h="31">
                      <a:moveTo>
                        <a:pt x="0" y="11"/>
                      </a:moveTo>
                      <a:cubicBezTo>
                        <a:pt x="10" y="31"/>
                        <a:pt x="10" y="31"/>
                        <a:pt x="10" y="31"/>
                      </a:cubicBezTo>
                      <a:cubicBezTo>
                        <a:pt x="33" y="2"/>
                        <a:pt x="33" y="2"/>
                        <a:pt x="33" y="2"/>
                      </a:cubicBezTo>
                      <a:cubicBezTo>
                        <a:pt x="28" y="1"/>
                        <a:pt x="24" y="1"/>
                        <a:pt x="20" y="0"/>
                      </a:cubicBezTo>
                      <a:cubicBezTo>
                        <a:pt x="14" y="5"/>
                        <a:pt x="8" y="9"/>
                        <a:pt x="0" y="11"/>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0" name="Freeform 236"/>
                <p:cNvSpPr/>
                <p:nvPr/>
              </p:nvSpPr>
              <p:spPr bwMode="auto">
                <a:xfrm>
                  <a:off x="6102" y="2647"/>
                  <a:ext cx="211" cy="261"/>
                </a:xfrm>
                <a:custGeom>
                  <a:avLst/>
                  <a:gdLst>
                    <a:gd name="T0" fmla="*/ 0 w 89"/>
                    <a:gd name="T1" fmla="*/ 79 h 110"/>
                    <a:gd name="T2" fmla="*/ 33 w 89"/>
                    <a:gd name="T3" fmla="*/ 104 h 110"/>
                    <a:gd name="T4" fmla="*/ 85 w 89"/>
                    <a:gd name="T5" fmla="*/ 64 h 110"/>
                    <a:gd name="T6" fmla="*/ 48 w 89"/>
                    <a:gd name="T7" fmla="*/ 4 h 110"/>
                    <a:gd name="T8" fmla="*/ 1 w 89"/>
                    <a:gd name="T9" fmla="*/ 26 h 110"/>
                    <a:gd name="T10" fmla="*/ 0 w 89"/>
                    <a:gd name="T11" fmla="*/ 79 h 110"/>
                  </a:gdLst>
                  <a:ahLst/>
                  <a:cxnLst>
                    <a:cxn ang="0">
                      <a:pos x="T0" y="T1"/>
                    </a:cxn>
                    <a:cxn ang="0">
                      <a:pos x="T2" y="T3"/>
                    </a:cxn>
                    <a:cxn ang="0">
                      <a:pos x="T4" y="T5"/>
                    </a:cxn>
                    <a:cxn ang="0">
                      <a:pos x="T6" y="T7"/>
                    </a:cxn>
                    <a:cxn ang="0">
                      <a:pos x="T8" y="T9"/>
                    </a:cxn>
                    <a:cxn ang="0">
                      <a:pos x="T10" y="T11"/>
                    </a:cxn>
                  </a:cxnLst>
                  <a:rect l="0" t="0" r="r" b="b"/>
                  <a:pathLst>
                    <a:path w="89" h="110">
                      <a:moveTo>
                        <a:pt x="0" y="79"/>
                      </a:moveTo>
                      <a:cubicBezTo>
                        <a:pt x="6" y="92"/>
                        <a:pt x="18" y="101"/>
                        <a:pt x="33" y="104"/>
                      </a:cubicBezTo>
                      <a:cubicBezTo>
                        <a:pt x="58" y="110"/>
                        <a:pt x="80" y="96"/>
                        <a:pt x="85" y="64"/>
                      </a:cubicBezTo>
                      <a:cubicBezTo>
                        <a:pt x="89" y="35"/>
                        <a:pt x="73" y="9"/>
                        <a:pt x="48" y="4"/>
                      </a:cubicBezTo>
                      <a:cubicBezTo>
                        <a:pt x="29" y="0"/>
                        <a:pt x="10" y="9"/>
                        <a:pt x="1" y="26"/>
                      </a:cubicBezTo>
                      <a:cubicBezTo>
                        <a:pt x="11" y="41"/>
                        <a:pt x="9" y="63"/>
                        <a:pt x="0" y="79"/>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1" name="Freeform 237"/>
                <p:cNvSpPr/>
                <p:nvPr/>
              </p:nvSpPr>
              <p:spPr bwMode="auto">
                <a:xfrm>
                  <a:off x="6213" y="3080"/>
                  <a:ext cx="107" cy="33"/>
                </a:xfrm>
                <a:custGeom>
                  <a:avLst/>
                  <a:gdLst>
                    <a:gd name="T0" fmla="*/ 43 w 45"/>
                    <a:gd name="T1" fmla="*/ 6 h 14"/>
                    <a:gd name="T2" fmla="*/ 45 w 45"/>
                    <a:gd name="T3" fmla="*/ 0 h 14"/>
                    <a:gd name="T4" fmla="*/ 0 w 45"/>
                    <a:gd name="T5" fmla="*/ 7 h 14"/>
                    <a:gd name="T6" fmla="*/ 0 w 45"/>
                    <a:gd name="T7" fmla="*/ 14 h 14"/>
                    <a:gd name="T8" fmla="*/ 43 w 45"/>
                    <a:gd name="T9" fmla="*/ 6 h 14"/>
                  </a:gdLst>
                  <a:ahLst/>
                  <a:cxnLst>
                    <a:cxn ang="0">
                      <a:pos x="T0" y="T1"/>
                    </a:cxn>
                    <a:cxn ang="0">
                      <a:pos x="T2" y="T3"/>
                    </a:cxn>
                    <a:cxn ang="0">
                      <a:pos x="T4" y="T5"/>
                    </a:cxn>
                    <a:cxn ang="0">
                      <a:pos x="T6" y="T7"/>
                    </a:cxn>
                    <a:cxn ang="0">
                      <a:pos x="T8" y="T9"/>
                    </a:cxn>
                  </a:cxnLst>
                  <a:rect l="0" t="0" r="r" b="b"/>
                  <a:pathLst>
                    <a:path w="45" h="14">
                      <a:moveTo>
                        <a:pt x="43" y="6"/>
                      </a:moveTo>
                      <a:cubicBezTo>
                        <a:pt x="45" y="0"/>
                        <a:pt x="45" y="0"/>
                        <a:pt x="45" y="0"/>
                      </a:cubicBezTo>
                      <a:cubicBezTo>
                        <a:pt x="31" y="5"/>
                        <a:pt x="15" y="7"/>
                        <a:pt x="0" y="7"/>
                      </a:cubicBezTo>
                      <a:cubicBezTo>
                        <a:pt x="0" y="14"/>
                        <a:pt x="0" y="14"/>
                        <a:pt x="0" y="14"/>
                      </a:cubicBezTo>
                      <a:lnTo>
                        <a:pt x="43" y="6"/>
                      </a:ln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2" name="Freeform 238"/>
                <p:cNvSpPr/>
                <p:nvPr/>
              </p:nvSpPr>
              <p:spPr bwMode="auto">
                <a:xfrm>
                  <a:off x="5863" y="3781"/>
                  <a:ext cx="367" cy="506"/>
                </a:xfrm>
                <a:custGeom>
                  <a:avLst/>
                  <a:gdLst>
                    <a:gd name="T0" fmla="*/ 28 w 155"/>
                    <a:gd name="T1" fmla="*/ 110 h 214"/>
                    <a:gd name="T2" fmla="*/ 90 w 155"/>
                    <a:gd name="T3" fmla="*/ 12 h 214"/>
                    <a:gd name="T4" fmla="*/ 87 w 155"/>
                    <a:gd name="T5" fmla="*/ 8 h 214"/>
                    <a:gd name="T6" fmla="*/ 16 w 155"/>
                    <a:gd name="T7" fmla="*/ 111 h 214"/>
                    <a:gd name="T8" fmla="*/ 146 w 155"/>
                    <a:gd name="T9" fmla="*/ 214 h 214"/>
                    <a:gd name="T10" fmla="*/ 155 w 155"/>
                    <a:gd name="T11" fmla="*/ 208 h 214"/>
                    <a:gd name="T12" fmla="*/ 28 w 155"/>
                    <a:gd name="T13" fmla="*/ 110 h 214"/>
                  </a:gdLst>
                  <a:ahLst/>
                  <a:cxnLst>
                    <a:cxn ang="0">
                      <a:pos x="T0" y="T1"/>
                    </a:cxn>
                    <a:cxn ang="0">
                      <a:pos x="T2" y="T3"/>
                    </a:cxn>
                    <a:cxn ang="0">
                      <a:pos x="T4" y="T5"/>
                    </a:cxn>
                    <a:cxn ang="0">
                      <a:pos x="T6" y="T7"/>
                    </a:cxn>
                    <a:cxn ang="0">
                      <a:pos x="T8" y="T9"/>
                    </a:cxn>
                    <a:cxn ang="0">
                      <a:pos x="T10" y="T11"/>
                    </a:cxn>
                    <a:cxn ang="0">
                      <a:pos x="T12" y="T13"/>
                    </a:cxn>
                  </a:cxnLst>
                  <a:rect l="0" t="0" r="r" b="b"/>
                  <a:pathLst>
                    <a:path w="155" h="214">
                      <a:moveTo>
                        <a:pt x="28" y="110"/>
                      </a:moveTo>
                      <a:cubicBezTo>
                        <a:pt x="14" y="66"/>
                        <a:pt x="57" y="5"/>
                        <a:pt x="90" y="12"/>
                      </a:cubicBezTo>
                      <a:cubicBezTo>
                        <a:pt x="89" y="11"/>
                        <a:pt x="88" y="9"/>
                        <a:pt x="87" y="8"/>
                      </a:cubicBezTo>
                      <a:cubicBezTo>
                        <a:pt x="41" y="0"/>
                        <a:pt x="0" y="54"/>
                        <a:pt x="16" y="111"/>
                      </a:cubicBezTo>
                      <a:cubicBezTo>
                        <a:pt x="25" y="144"/>
                        <a:pt x="72" y="179"/>
                        <a:pt x="146" y="214"/>
                      </a:cubicBezTo>
                      <a:cubicBezTo>
                        <a:pt x="149" y="212"/>
                        <a:pt x="152" y="210"/>
                        <a:pt x="155" y="208"/>
                      </a:cubicBezTo>
                      <a:cubicBezTo>
                        <a:pt x="83" y="173"/>
                        <a:pt x="39" y="141"/>
                        <a:pt x="28" y="110"/>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3" name="Freeform 239"/>
                <p:cNvSpPr/>
                <p:nvPr/>
              </p:nvSpPr>
              <p:spPr bwMode="auto">
                <a:xfrm>
                  <a:off x="6131" y="419"/>
                  <a:ext cx="59" cy="47"/>
                </a:xfrm>
                <a:custGeom>
                  <a:avLst/>
                  <a:gdLst>
                    <a:gd name="T0" fmla="*/ 12 w 25"/>
                    <a:gd name="T1" fmla="*/ 20 h 20"/>
                    <a:gd name="T2" fmla="*/ 25 w 25"/>
                    <a:gd name="T3" fmla="*/ 2 h 20"/>
                    <a:gd name="T4" fmla="*/ 0 w 25"/>
                    <a:gd name="T5" fmla="*/ 0 h 20"/>
                    <a:gd name="T6" fmla="*/ 12 w 25"/>
                    <a:gd name="T7" fmla="*/ 20 h 20"/>
                  </a:gdLst>
                  <a:ahLst/>
                  <a:cxnLst>
                    <a:cxn ang="0">
                      <a:pos x="T0" y="T1"/>
                    </a:cxn>
                    <a:cxn ang="0">
                      <a:pos x="T2" y="T3"/>
                    </a:cxn>
                    <a:cxn ang="0">
                      <a:pos x="T4" y="T5"/>
                    </a:cxn>
                    <a:cxn ang="0">
                      <a:pos x="T6" y="T7"/>
                    </a:cxn>
                  </a:cxnLst>
                  <a:rect l="0" t="0" r="r" b="b"/>
                  <a:pathLst>
                    <a:path w="25" h="20">
                      <a:moveTo>
                        <a:pt x="12" y="20"/>
                      </a:moveTo>
                      <a:cubicBezTo>
                        <a:pt x="16" y="13"/>
                        <a:pt x="20" y="7"/>
                        <a:pt x="25" y="2"/>
                      </a:cubicBezTo>
                      <a:cubicBezTo>
                        <a:pt x="18" y="0"/>
                        <a:pt x="10" y="0"/>
                        <a:pt x="0" y="0"/>
                      </a:cubicBezTo>
                      <a:cubicBezTo>
                        <a:pt x="2" y="7"/>
                        <a:pt x="6" y="14"/>
                        <a:pt x="12" y="20"/>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4" name="Freeform 240"/>
                <p:cNvSpPr/>
                <p:nvPr/>
              </p:nvSpPr>
              <p:spPr bwMode="auto">
                <a:xfrm>
                  <a:off x="6256" y="3293"/>
                  <a:ext cx="71" cy="126"/>
                </a:xfrm>
                <a:custGeom>
                  <a:avLst/>
                  <a:gdLst>
                    <a:gd name="T0" fmla="*/ 3 w 30"/>
                    <a:gd name="T1" fmla="*/ 53 h 53"/>
                    <a:gd name="T2" fmla="*/ 26 w 30"/>
                    <a:gd name="T3" fmla="*/ 42 h 53"/>
                    <a:gd name="T4" fmla="*/ 30 w 30"/>
                    <a:gd name="T5" fmla="*/ 11 h 53"/>
                    <a:gd name="T6" fmla="*/ 11 w 30"/>
                    <a:gd name="T7" fmla="*/ 0 h 53"/>
                    <a:gd name="T8" fmla="*/ 3 w 30"/>
                    <a:gd name="T9" fmla="*/ 53 h 53"/>
                  </a:gdLst>
                  <a:ahLst/>
                  <a:cxnLst>
                    <a:cxn ang="0">
                      <a:pos x="T0" y="T1"/>
                    </a:cxn>
                    <a:cxn ang="0">
                      <a:pos x="T2" y="T3"/>
                    </a:cxn>
                    <a:cxn ang="0">
                      <a:pos x="T4" y="T5"/>
                    </a:cxn>
                    <a:cxn ang="0">
                      <a:pos x="T6" y="T7"/>
                    </a:cxn>
                    <a:cxn ang="0">
                      <a:pos x="T8" y="T9"/>
                    </a:cxn>
                  </a:cxnLst>
                  <a:rect l="0" t="0" r="r" b="b"/>
                  <a:pathLst>
                    <a:path w="30" h="53">
                      <a:moveTo>
                        <a:pt x="3" y="53"/>
                      </a:moveTo>
                      <a:cubicBezTo>
                        <a:pt x="11" y="49"/>
                        <a:pt x="18" y="45"/>
                        <a:pt x="26" y="42"/>
                      </a:cubicBezTo>
                      <a:cubicBezTo>
                        <a:pt x="25" y="31"/>
                        <a:pt x="26" y="20"/>
                        <a:pt x="30" y="11"/>
                      </a:cubicBezTo>
                      <a:cubicBezTo>
                        <a:pt x="24" y="8"/>
                        <a:pt x="17" y="4"/>
                        <a:pt x="11" y="0"/>
                      </a:cubicBezTo>
                      <a:cubicBezTo>
                        <a:pt x="2" y="15"/>
                        <a:pt x="0" y="37"/>
                        <a:pt x="3" y="53"/>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5" name="Freeform 241"/>
                <p:cNvSpPr/>
                <p:nvPr/>
              </p:nvSpPr>
              <p:spPr bwMode="auto">
                <a:xfrm>
                  <a:off x="6223" y="2195"/>
                  <a:ext cx="31" cy="29"/>
                </a:xfrm>
                <a:custGeom>
                  <a:avLst/>
                  <a:gdLst>
                    <a:gd name="T0" fmla="*/ 3 w 13"/>
                    <a:gd name="T1" fmla="*/ 2 h 12"/>
                    <a:gd name="T2" fmla="*/ 2 w 13"/>
                    <a:gd name="T3" fmla="*/ 9 h 12"/>
                    <a:gd name="T4" fmla="*/ 10 w 13"/>
                    <a:gd name="T5" fmla="*/ 10 h 12"/>
                    <a:gd name="T6" fmla="*/ 11 w 13"/>
                    <a:gd name="T7" fmla="*/ 3 h 12"/>
                    <a:gd name="T8" fmla="*/ 3 w 13"/>
                    <a:gd name="T9" fmla="*/ 2 h 12"/>
                  </a:gdLst>
                  <a:ahLst/>
                  <a:cxnLst>
                    <a:cxn ang="0">
                      <a:pos x="T0" y="T1"/>
                    </a:cxn>
                    <a:cxn ang="0">
                      <a:pos x="T2" y="T3"/>
                    </a:cxn>
                    <a:cxn ang="0">
                      <a:pos x="T4" y="T5"/>
                    </a:cxn>
                    <a:cxn ang="0">
                      <a:pos x="T6" y="T7"/>
                    </a:cxn>
                    <a:cxn ang="0">
                      <a:pos x="T8" y="T9"/>
                    </a:cxn>
                  </a:cxnLst>
                  <a:rect l="0" t="0" r="r" b="b"/>
                  <a:pathLst>
                    <a:path w="13" h="12">
                      <a:moveTo>
                        <a:pt x="3" y="2"/>
                      </a:moveTo>
                      <a:cubicBezTo>
                        <a:pt x="0" y="4"/>
                        <a:pt x="0" y="7"/>
                        <a:pt x="2" y="9"/>
                      </a:cubicBezTo>
                      <a:cubicBezTo>
                        <a:pt x="4" y="11"/>
                        <a:pt x="7" y="12"/>
                        <a:pt x="10" y="10"/>
                      </a:cubicBezTo>
                      <a:cubicBezTo>
                        <a:pt x="13" y="9"/>
                        <a:pt x="13" y="5"/>
                        <a:pt x="11" y="3"/>
                      </a:cubicBezTo>
                      <a:cubicBezTo>
                        <a:pt x="9" y="1"/>
                        <a:pt x="6" y="0"/>
                        <a:pt x="3" y="2"/>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6" name="Freeform 242"/>
                <p:cNvSpPr/>
                <p:nvPr/>
              </p:nvSpPr>
              <p:spPr bwMode="auto">
                <a:xfrm>
                  <a:off x="5984" y="2309"/>
                  <a:ext cx="279" cy="189"/>
                </a:xfrm>
                <a:custGeom>
                  <a:avLst/>
                  <a:gdLst>
                    <a:gd name="T0" fmla="*/ 8 w 118"/>
                    <a:gd name="T1" fmla="*/ 17 h 80"/>
                    <a:gd name="T2" fmla="*/ 0 w 118"/>
                    <a:gd name="T3" fmla="*/ 38 h 80"/>
                    <a:gd name="T4" fmla="*/ 76 w 118"/>
                    <a:gd name="T5" fmla="*/ 75 h 80"/>
                    <a:gd name="T6" fmla="*/ 116 w 118"/>
                    <a:gd name="T7" fmla="*/ 28 h 80"/>
                    <a:gd name="T8" fmla="*/ 87 w 118"/>
                    <a:gd name="T9" fmla="*/ 1 h 80"/>
                    <a:gd name="T10" fmla="*/ 68 w 118"/>
                    <a:gd name="T11" fmla="*/ 9 h 80"/>
                    <a:gd name="T12" fmla="*/ 88 w 118"/>
                    <a:gd name="T13" fmla="*/ 5 h 80"/>
                    <a:gd name="T14" fmla="*/ 110 w 118"/>
                    <a:gd name="T15" fmla="*/ 22 h 80"/>
                    <a:gd name="T16" fmla="*/ 77 w 118"/>
                    <a:gd name="T17" fmla="*/ 60 h 80"/>
                    <a:gd name="T18" fmla="*/ 8 w 118"/>
                    <a:gd name="T19" fmla="*/ 1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 h="80">
                      <a:moveTo>
                        <a:pt x="8" y="17"/>
                      </a:moveTo>
                      <a:cubicBezTo>
                        <a:pt x="6" y="24"/>
                        <a:pt x="3" y="31"/>
                        <a:pt x="0" y="38"/>
                      </a:cubicBezTo>
                      <a:cubicBezTo>
                        <a:pt x="24" y="61"/>
                        <a:pt x="48" y="80"/>
                        <a:pt x="76" y="75"/>
                      </a:cubicBezTo>
                      <a:cubicBezTo>
                        <a:pt x="105" y="69"/>
                        <a:pt x="118" y="55"/>
                        <a:pt x="116" y="28"/>
                      </a:cubicBezTo>
                      <a:cubicBezTo>
                        <a:pt x="115" y="15"/>
                        <a:pt x="103" y="2"/>
                        <a:pt x="87" y="1"/>
                      </a:cubicBezTo>
                      <a:cubicBezTo>
                        <a:pt x="82" y="0"/>
                        <a:pt x="73" y="3"/>
                        <a:pt x="68" y="9"/>
                      </a:cubicBezTo>
                      <a:cubicBezTo>
                        <a:pt x="73" y="6"/>
                        <a:pt x="82" y="4"/>
                        <a:pt x="88" y="5"/>
                      </a:cubicBezTo>
                      <a:cubicBezTo>
                        <a:pt x="99" y="6"/>
                        <a:pt x="108" y="13"/>
                        <a:pt x="110" y="22"/>
                      </a:cubicBezTo>
                      <a:cubicBezTo>
                        <a:pt x="114" y="40"/>
                        <a:pt x="103" y="59"/>
                        <a:pt x="77" y="60"/>
                      </a:cubicBezTo>
                      <a:cubicBezTo>
                        <a:pt x="47" y="60"/>
                        <a:pt x="23" y="39"/>
                        <a:pt x="8" y="17"/>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7" name="Freeform 243"/>
                <p:cNvSpPr/>
                <p:nvPr/>
              </p:nvSpPr>
              <p:spPr bwMode="auto">
                <a:xfrm>
                  <a:off x="6216" y="3144"/>
                  <a:ext cx="83" cy="83"/>
                </a:xfrm>
                <a:custGeom>
                  <a:avLst/>
                  <a:gdLst>
                    <a:gd name="T0" fmla="*/ 23 w 35"/>
                    <a:gd name="T1" fmla="*/ 35 h 35"/>
                    <a:gd name="T2" fmla="*/ 35 w 35"/>
                    <a:gd name="T3" fmla="*/ 0 h 35"/>
                    <a:gd name="T4" fmla="*/ 0 w 35"/>
                    <a:gd name="T5" fmla="*/ 6 h 35"/>
                    <a:gd name="T6" fmla="*/ 1 w 35"/>
                    <a:gd name="T7" fmla="*/ 22 h 35"/>
                    <a:gd name="T8" fmla="*/ 23 w 35"/>
                    <a:gd name="T9" fmla="*/ 35 h 35"/>
                  </a:gdLst>
                  <a:ahLst/>
                  <a:cxnLst>
                    <a:cxn ang="0">
                      <a:pos x="T0" y="T1"/>
                    </a:cxn>
                    <a:cxn ang="0">
                      <a:pos x="T2" y="T3"/>
                    </a:cxn>
                    <a:cxn ang="0">
                      <a:pos x="T4" y="T5"/>
                    </a:cxn>
                    <a:cxn ang="0">
                      <a:pos x="T6" y="T7"/>
                    </a:cxn>
                    <a:cxn ang="0">
                      <a:pos x="T8" y="T9"/>
                    </a:cxn>
                  </a:cxnLst>
                  <a:rect l="0" t="0" r="r" b="b"/>
                  <a:pathLst>
                    <a:path w="35" h="35">
                      <a:moveTo>
                        <a:pt x="23" y="35"/>
                      </a:moveTo>
                      <a:cubicBezTo>
                        <a:pt x="35" y="0"/>
                        <a:pt x="35" y="0"/>
                        <a:pt x="35" y="0"/>
                      </a:cubicBezTo>
                      <a:cubicBezTo>
                        <a:pt x="0" y="6"/>
                        <a:pt x="0" y="6"/>
                        <a:pt x="0" y="6"/>
                      </a:cubicBezTo>
                      <a:cubicBezTo>
                        <a:pt x="1" y="11"/>
                        <a:pt x="1" y="17"/>
                        <a:pt x="1" y="22"/>
                      </a:cubicBezTo>
                      <a:cubicBezTo>
                        <a:pt x="9" y="26"/>
                        <a:pt x="16" y="30"/>
                        <a:pt x="23" y="35"/>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8" name="Freeform 244"/>
                <p:cNvSpPr/>
                <p:nvPr/>
              </p:nvSpPr>
              <p:spPr bwMode="auto">
                <a:xfrm>
                  <a:off x="5721" y="1746"/>
                  <a:ext cx="528" cy="336"/>
                </a:xfrm>
                <a:custGeom>
                  <a:avLst/>
                  <a:gdLst>
                    <a:gd name="T0" fmla="*/ 211 w 223"/>
                    <a:gd name="T1" fmla="*/ 66 h 142"/>
                    <a:gd name="T2" fmla="*/ 126 w 223"/>
                    <a:gd name="T3" fmla="*/ 12 h 142"/>
                    <a:gd name="T4" fmla="*/ 3 w 223"/>
                    <a:gd name="T5" fmla="*/ 0 h 142"/>
                    <a:gd name="T6" fmla="*/ 0 w 223"/>
                    <a:gd name="T7" fmla="*/ 17 h 142"/>
                    <a:gd name="T8" fmla="*/ 185 w 223"/>
                    <a:gd name="T9" fmla="*/ 63 h 142"/>
                    <a:gd name="T10" fmla="*/ 173 w 223"/>
                    <a:gd name="T11" fmla="*/ 111 h 142"/>
                    <a:gd name="T12" fmla="*/ 138 w 223"/>
                    <a:gd name="T13" fmla="*/ 95 h 142"/>
                    <a:gd name="T14" fmla="*/ 148 w 223"/>
                    <a:gd name="T15" fmla="*/ 72 h 142"/>
                    <a:gd name="T16" fmla="*/ 113 w 223"/>
                    <a:gd name="T17" fmla="*/ 92 h 142"/>
                    <a:gd name="T18" fmla="*/ 172 w 223"/>
                    <a:gd name="T19" fmla="*/ 140 h 142"/>
                    <a:gd name="T20" fmla="*/ 211 w 223"/>
                    <a:gd name="T21" fmla="*/ 66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3" h="142">
                      <a:moveTo>
                        <a:pt x="211" y="66"/>
                      </a:moveTo>
                      <a:cubicBezTo>
                        <a:pt x="201" y="27"/>
                        <a:pt x="159" y="11"/>
                        <a:pt x="126" y="12"/>
                      </a:cubicBezTo>
                      <a:cubicBezTo>
                        <a:pt x="96" y="25"/>
                        <a:pt x="48" y="22"/>
                        <a:pt x="3" y="0"/>
                      </a:cubicBezTo>
                      <a:cubicBezTo>
                        <a:pt x="3" y="6"/>
                        <a:pt x="2" y="12"/>
                        <a:pt x="0" y="17"/>
                      </a:cubicBezTo>
                      <a:cubicBezTo>
                        <a:pt x="69" y="87"/>
                        <a:pt x="144" y="22"/>
                        <a:pt x="185" y="63"/>
                      </a:cubicBezTo>
                      <a:cubicBezTo>
                        <a:pt x="203" y="81"/>
                        <a:pt x="190" y="105"/>
                        <a:pt x="173" y="111"/>
                      </a:cubicBezTo>
                      <a:cubicBezTo>
                        <a:pt x="164" y="114"/>
                        <a:pt x="143" y="111"/>
                        <a:pt x="138" y="95"/>
                      </a:cubicBezTo>
                      <a:cubicBezTo>
                        <a:pt x="136" y="91"/>
                        <a:pt x="137" y="76"/>
                        <a:pt x="148" y="72"/>
                      </a:cubicBezTo>
                      <a:cubicBezTo>
                        <a:pt x="121" y="62"/>
                        <a:pt x="113" y="82"/>
                        <a:pt x="113" y="92"/>
                      </a:cubicBezTo>
                      <a:cubicBezTo>
                        <a:pt x="114" y="116"/>
                        <a:pt x="137" y="136"/>
                        <a:pt x="172" y="140"/>
                      </a:cubicBezTo>
                      <a:cubicBezTo>
                        <a:pt x="195" y="142"/>
                        <a:pt x="223" y="115"/>
                        <a:pt x="211" y="66"/>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9" name="Freeform 245"/>
                <p:cNvSpPr/>
                <p:nvPr/>
              </p:nvSpPr>
              <p:spPr bwMode="auto">
                <a:xfrm>
                  <a:off x="6036" y="691"/>
                  <a:ext cx="132" cy="111"/>
                </a:xfrm>
                <a:custGeom>
                  <a:avLst/>
                  <a:gdLst>
                    <a:gd name="T0" fmla="*/ 56 w 56"/>
                    <a:gd name="T1" fmla="*/ 17 h 47"/>
                    <a:gd name="T2" fmla="*/ 45 w 56"/>
                    <a:gd name="T3" fmla="*/ 0 h 47"/>
                    <a:gd name="T4" fmla="*/ 0 w 56"/>
                    <a:gd name="T5" fmla="*/ 24 h 47"/>
                    <a:gd name="T6" fmla="*/ 2 w 56"/>
                    <a:gd name="T7" fmla="*/ 47 h 47"/>
                    <a:gd name="T8" fmla="*/ 56 w 56"/>
                    <a:gd name="T9" fmla="*/ 17 h 47"/>
                  </a:gdLst>
                  <a:ahLst/>
                  <a:cxnLst>
                    <a:cxn ang="0">
                      <a:pos x="T0" y="T1"/>
                    </a:cxn>
                    <a:cxn ang="0">
                      <a:pos x="T2" y="T3"/>
                    </a:cxn>
                    <a:cxn ang="0">
                      <a:pos x="T4" y="T5"/>
                    </a:cxn>
                    <a:cxn ang="0">
                      <a:pos x="T6" y="T7"/>
                    </a:cxn>
                    <a:cxn ang="0">
                      <a:pos x="T8" y="T9"/>
                    </a:cxn>
                  </a:cxnLst>
                  <a:rect l="0" t="0" r="r" b="b"/>
                  <a:pathLst>
                    <a:path w="56" h="47">
                      <a:moveTo>
                        <a:pt x="56" y="17"/>
                      </a:moveTo>
                      <a:cubicBezTo>
                        <a:pt x="51" y="12"/>
                        <a:pt x="47" y="6"/>
                        <a:pt x="45" y="0"/>
                      </a:cubicBezTo>
                      <a:cubicBezTo>
                        <a:pt x="30" y="5"/>
                        <a:pt x="12" y="14"/>
                        <a:pt x="0" y="24"/>
                      </a:cubicBezTo>
                      <a:cubicBezTo>
                        <a:pt x="2" y="31"/>
                        <a:pt x="3" y="38"/>
                        <a:pt x="2" y="47"/>
                      </a:cubicBezTo>
                      <a:cubicBezTo>
                        <a:pt x="14" y="33"/>
                        <a:pt x="36" y="21"/>
                        <a:pt x="56" y="17"/>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0" name="Freeform 246"/>
                <p:cNvSpPr/>
                <p:nvPr/>
              </p:nvSpPr>
              <p:spPr bwMode="auto">
                <a:xfrm>
                  <a:off x="6232" y="2945"/>
                  <a:ext cx="45" cy="90"/>
                </a:xfrm>
                <a:custGeom>
                  <a:avLst/>
                  <a:gdLst>
                    <a:gd name="T0" fmla="*/ 0 w 19"/>
                    <a:gd name="T1" fmla="*/ 2 h 38"/>
                    <a:gd name="T2" fmla="*/ 4 w 19"/>
                    <a:gd name="T3" fmla="*/ 38 h 38"/>
                    <a:gd name="T4" fmla="*/ 19 w 19"/>
                    <a:gd name="T5" fmla="*/ 35 h 38"/>
                    <a:gd name="T6" fmla="*/ 8 w 19"/>
                    <a:gd name="T7" fmla="*/ 0 h 38"/>
                    <a:gd name="T8" fmla="*/ 0 w 19"/>
                    <a:gd name="T9" fmla="*/ 2 h 38"/>
                  </a:gdLst>
                  <a:ahLst/>
                  <a:cxnLst>
                    <a:cxn ang="0">
                      <a:pos x="T0" y="T1"/>
                    </a:cxn>
                    <a:cxn ang="0">
                      <a:pos x="T2" y="T3"/>
                    </a:cxn>
                    <a:cxn ang="0">
                      <a:pos x="T4" y="T5"/>
                    </a:cxn>
                    <a:cxn ang="0">
                      <a:pos x="T6" y="T7"/>
                    </a:cxn>
                    <a:cxn ang="0">
                      <a:pos x="T8" y="T9"/>
                    </a:cxn>
                  </a:cxnLst>
                  <a:rect l="0" t="0" r="r" b="b"/>
                  <a:pathLst>
                    <a:path w="19" h="38">
                      <a:moveTo>
                        <a:pt x="0" y="2"/>
                      </a:moveTo>
                      <a:cubicBezTo>
                        <a:pt x="4" y="38"/>
                        <a:pt x="4" y="38"/>
                        <a:pt x="4" y="38"/>
                      </a:cubicBezTo>
                      <a:cubicBezTo>
                        <a:pt x="9" y="37"/>
                        <a:pt x="14" y="37"/>
                        <a:pt x="19" y="35"/>
                      </a:cubicBezTo>
                      <a:cubicBezTo>
                        <a:pt x="8" y="0"/>
                        <a:pt x="8" y="0"/>
                        <a:pt x="8" y="0"/>
                      </a:cubicBezTo>
                      <a:cubicBezTo>
                        <a:pt x="5" y="1"/>
                        <a:pt x="3" y="2"/>
                        <a:pt x="0" y="2"/>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1" name="Freeform 247"/>
                <p:cNvSpPr/>
                <p:nvPr/>
              </p:nvSpPr>
              <p:spPr bwMode="auto">
                <a:xfrm>
                  <a:off x="6204" y="2567"/>
                  <a:ext cx="40" cy="45"/>
                </a:xfrm>
                <a:custGeom>
                  <a:avLst/>
                  <a:gdLst>
                    <a:gd name="T0" fmla="*/ 17 w 17"/>
                    <a:gd name="T1" fmla="*/ 0 h 19"/>
                    <a:gd name="T2" fmla="*/ 1 w 17"/>
                    <a:gd name="T3" fmla="*/ 5 h 19"/>
                    <a:gd name="T4" fmla="*/ 0 w 17"/>
                    <a:gd name="T5" fmla="*/ 17 h 19"/>
                    <a:gd name="T6" fmla="*/ 10 w 17"/>
                    <a:gd name="T7" fmla="*/ 19 h 19"/>
                    <a:gd name="T8" fmla="*/ 17 w 17"/>
                    <a:gd name="T9" fmla="*/ 0 h 19"/>
                  </a:gdLst>
                  <a:ahLst/>
                  <a:cxnLst>
                    <a:cxn ang="0">
                      <a:pos x="T0" y="T1"/>
                    </a:cxn>
                    <a:cxn ang="0">
                      <a:pos x="T2" y="T3"/>
                    </a:cxn>
                    <a:cxn ang="0">
                      <a:pos x="T4" y="T5"/>
                    </a:cxn>
                    <a:cxn ang="0">
                      <a:pos x="T6" y="T7"/>
                    </a:cxn>
                    <a:cxn ang="0">
                      <a:pos x="T8" y="T9"/>
                    </a:cxn>
                  </a:cxnLst>
                  <a:rect l="0" t="0" r="r" b="b"/>
                  <a:pathLst>
                    <a:path w="17" h="19">
                      <a:moveTo>
                        <a:pt x="17" y="0"/>
                      </a:moveTo>
                      <a:cubicBezTo>
                        <a:pt x="13" y="2"/>
                        <a:pt x="7" y="4"/>
                        <a:pt x="1" y="5"/>
                      </a:cubicBezTo>
                      <a:cubicBezTo>
                        <a:pt x="0" y="17"/>
                        <a:pt x="0" y="17"/>
                        <a:pt x="0" y="17"/>
                      </a:cubicBezTo>
                      <a:cubicBezTo>
                        <a:pt x="3" y="17"/>
                        <a:pt x="7" y="18"/>
                        <a:pt x="10" y="19"/>
                      </a:cubicBezTo>
                      <a:lnTo>
                        <a:pt x="17"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2" name="Freeform 248"/>
                <p:cNvSpPr/>
                <p:nvPr/>
              </p:nvSpPr>
              <p:spPr bwMode="auto">
                <a:xfrm>
                  <a:off x="6055" y="428"/>
                  <a:ext cx="80" cy="119"/>
                </a:xfrm>
                <a:custGeom>
                  <a:avLst/>
                  <a:gdLst>
                    <a:gd name="T0" fmla="*/ 0 w 34"/>
                    <a:gd name="T1" fmla="*/ 0 h 50"/>
                    <a:gd name="T2" fmla="*/ 0 w 34"/>
                    <a:gd name="T3" fmla="*/ 4 h 50"/>
                    <a:gd name="T4" fmla="*/ 4 w 34"/>
                    <a:gd name="T5" fmla="*/ 44 h 50"/>
                    <a:gd name="T6" fmla="*/ 30 w 34"/>
                    <a:gd name="T7" fmla="*/ 50 h 50"/>
                    <a:gd name="T8" fmla="*/ 34 w 34"/>
                    <a:gd name="T9" fmla="*/ 34 h 50"/>
                    <a:gd name="T10" fmla="*/ 13 w 34"/>
                    <a:gd name="T11" fmla="*/ 0 h 50"/>
                    <a:gd name="T12" fmla="*/ 0 w 34"/>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34" h="50">
                      <a:moveTo>
                        <a:pt x="0" y="0"/>
                      </a:moveTo>
                      <a:cubicBezTo>
                        <a:pt x="0" y="4"/>
                        <a:pt x="0" y="4"/>
                        <a:pt x="0" y="4"/>
                      </a:cubicBezTo>
                      <a:cubicBezTo>
                        <a:pt x="4" y="44"/>
                        <a:pt x="4" y="44"/>
                        <a:pt x="4" y="44"/>
                      </a:cubicBezTo>
                      <a:cubicBezTo>
                        <a:pt x="12" y="47"/>
                        <a:pt x="21" y="49"/>
                        <a:pt x="30" y="50"/>
                      </a:cubicBezTo>
                      <a:cubicBezTo>
                        <a:pt x="31" y="44"/>
                        <a:pt x="32" y="39"/>
                        <a:pt x="34" y="34"/>
                      </a:cubicBezTo>
                      <a:cubicBezTo>
                        <a:pt x="24" y="24"/>
                        <a:pt x="17" y="13"/>
                        <a:pt x="13" y="0"/>
                      </a:cubicBezTo>
                      <a:cubicBezTo>
                        <a:pt x="8" y="0"/>
                        <a:pt x="4" y="0"/>
                        <a:pt x="0" y="0"/>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3" name="Freeform 249"/>
                <p:cNvSpPr/>
                <p:nvPr/>
              </p:nvSpPr>
              <p:spPr bwMode="auto">
                <a:xfrm>
                  <a:off x="5679" y="-35"/>
                  <a:ext cx="343" cy="49"/>
                </a:xfrm>
                <a:custGeom>
                  <a:avLst/>
                  <a:gdLst>
                    <a:gd name="T0" fmla="*/ 0 w 145"/>
                    <a:gd name="T1" fmla="*/ 12 h 21"/>
                    <a:gd name="T2" fmla="*/ 145 w 145"/>
                    <a:gd name="T3" fmla="*/ 1 h 21"/>
                    <a:gd name="T4" fmla="*/ 124 w 145"/>
                    <a:gd name="T5" fmla="*/ 0 h 21"/>
                    <a:gd name="T6" fmla="*/ 1 w 145"/>
                    <a:gd name="T7" fmla="*/ 0 h 21"/>
                    <a:gd name="T8" fmla="*/ 0 w 145"/>
                    <a:gd name="T9" fmla="*/ 12 h 21"/>
                  </a:gdLst>
                  <a:ahLst/>
                  <a:cxnLst>
                    <a:cxn ang="0">
                      <a:pos x="T0" y="T1"/>
                    </a:cxn>
                    <a:cxn ang="0">
                      <a:pos x="T2" y="T3"/>
                    </a:cxn>
                    <a:cxn ang="0">
                      <a:pos x="T4" y="T5"/>
                    </a:cxn>
                    <a:cxn ang="0">
                      <a:pos x="T6" y="T7"/>
                    </a:cxn>
                    <a:cxn ang="0">
                      <a:pos x="T8" y="T9"/>
                    </a:cxn>
                  </a:cxnLst>
                  <a:rect l="0" t="0" r="r" b="b"/>
                  <a:pathLst>
                    <a:path w="145" h="21">
                      <a:moveTo>
                        <a:pt x="0" y="12"/>
                      </a:moveTo>
                      <a:cubicBezTo>
                        <a:pt x="32" y="2"/>
                        <a:pt x="102" y="21"/>
                        <a:pt x="145" y="1"/>
                      </a:cubicBezTo>
                      <a:cubicBezTo>
                        <a:pt x="138" y="0"/>
                        <a:pt x="131" y="0"/>
                        <a:pt x="124" y="0"/>
                      </a:cubicBezTo>
                      <a:cubicBezTo>
                        <a:pt x="1" y="0"/>
                        <a:pt x="1" y="0"/>
                        <a:pt x="1" y="0"/>
                      </a:cubicBezTo>
                      <a:cubicBezTo>
                        <a:pt x="1" y="4"/>
                        <a:pt x="1" y="8"/>
                        <a:pt x="0" y="12"/>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4" name="Freeform 250"/>
                <p:cNvSpPr/>
                <p:nvPr/>
              </p:nvSpPr>
              <p:spPr bwMode="auto">
                <a:xfrm>
                  <a:off x="6157" y="2352"/>
                  <a:ext cx="82" cy="80"/>
                </a:xfrm>
                <a:custGeom>
                  <a:avLst/>
                  <a:gdLst>
                    <a:gd name="T0" fmla="*/ 24 w 35"/>
                    <a:gd name="T1" fmla="*/ 28 h 34"/>
                    <a:gd name="T2" fmla="*/ 28 w 35"/>
                    <a:gd name="T3" fmla="*/ 0 h 34"/>
                    <a:gd name="T4" fmla="*/ 1 w 35"/>
                    <a:gd name="T5" fmla="*/ 29 h 34"/>
                    <a:gd name="T6" fmla="*/ 24 w 35"/>
                    <a:gd name="T7" fmla="*/ 28 h 34"/>
                  </a:gdLst>
                  <a:ahLst/>
                  <a:cxnLst>
                    <a:cxn ang="0">
                      <a:pos x="T0" y="T1"/>
                    </a:cxn>
                    <a:cxn ang="0">
                      <a:pos x="T2" y="T3"/>
                    </a:cxn>
                    <a:cxn ang="0">
                      <a:pos x="T4" y="T5"/>
                    </a:cxn>
                    <a:cxn ang="0">
                      <a:pos x="T6" y="T7"/>
                    </a:cxn>
                  </a:cxnLst>
                  <a:rect l="0" t="0" r="r" b="b"/>
                  <a:pathLst>
                    <a:path w="35" h="34">
                      <a:moveTo>
                        <a:pt x="24" y="28"/>
                      </a:moveTo>
                      <a:cubicBezTo>
                        <a:pt x="34" y="20"/>
                        <a:pt x="35" y="8"/>
                        <a:pt x="28" y="0"/>
                      </a:cubicBezTo>
                      <a:cubicBezTo>
                        <a:pt x="14" y="2"/>
                        <a:pt x="0" y="11"/>
                        <a:pt x="1" y="29"/>
                      </a:cubicBezTo>
                      <a:cubicBezTo>
                        <a:pt x="8" y="32"/>
                        <a:pt x="18" y="34"/>
                        <a:pt x="24" y="28"/>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5" name="Freeform 251"/>
                <p:cNvSpPr/>
                <p:nvPr/>
              </p:nvSpPr>
              <p:spPr bwMode="auto">
                <a:xfrm>
                  <a:off x="6005" y="544"/>
                  <a:ext cx="130" cy="168"/>
                </a:xfrm>
                <a:custGeom>
                  <a:avLst/>
                  <a:gdLst>
                    <a:gd name="T0" fmla="*/ 51 w 55"/>
                    <a:gd name="T1" fmla="*/ 5 h 71"/>
                    <a:gd name="T2" fmla="*/ 25 w 55"/>
                    <a:gd name="T3" fmla="*/ 0 h 71"/>
                    <a:gd name="T4" fmla="*/ 30 w 55"/>
                    <a:gd name="T5" fmla="*/ 53 h 71"/>
                    <a:gd name="T6" fmla="*/ 7 w 55"/>
                    <a:gd name="T7" fmla="*/ 27 h 71"/>
                    <a:gd name="T8" fmla="*/ 0 w 55"/>
                    <a:gd name="T9" fmla="*/ 44 h 71"/>
                    <a:gd name="T10" fmla="*/ 23 w 55"/>
                    <a:gd name="T11" fmla="*/ 71 h 71"/>
                    <a:gd name="T12" fmla="*/ 55 w 55"/>
                    <a:gd name="T13" fmla="*/ 56 h 71"/>
                    <a:gd name="T14" fmla="*/ 51 w 55"/>
                    <a:gd name="T15" fmla="*/ 5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71">
                      <a:moveTo>
                        <a:pt x="51" y="5"/>
                      </a:moveTo>
                      <a:cubicBezTo>
                        <a:pt x="42" y="5"/>
                        <a:pt x="33" y="3"/>
                        <a:pt x="25" y="0"/>
                      </a:cubicBezTo>
                      <a:cubicBezTo>
                        <a:pt x="30" y="53"/>
                        <a:pt x="30" y="53"/>
                        <a:pt x="30" y="53"/>
                      </a:cubicBezTo>
                      <a:cubicBezTo>
                        <a:pt x="7" y="27"/>
                        <a:pt x="7" y="27"/>
                        <a:pt x="7" y="27"/>
                      </a:cubicBezTo>
                      <a:cubicBezTo>
                        <a:pt x="0" y="44"/>
                        <a:pt x="0" y="44"/>
                        <a:pt x="0" y="44"/>
                      </a:cubicBezTo>
                      <a:cubicBezTo>
                        <a:pt x="12" y="49"/>
                        <a:pt x="21" y="59"/>
                        <a:pt x="23" y="71"/>
                      </a:cubicBezTo>
                      <a:cubicBezTo>
                        <a:pt x="34" y="65"/>
                        <a:pt x="45" y="60"/>
                        <a:pt x="55" y="56"/>
                      </a:cubicBezTo>
                      <a:cubicBezTo>
                        <a:pt x="49" y="40"/>
                        <a:pt x="48" y="22"/>
                        <a:pt x="51" y="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6" name="Freeform 252"/>
                <p:cNvSpPr/>
                <p:nvPr/>
              </p:nvSpPr>
              <p:spPr bwMode="auto">
                <a:xfrm>
                  <a:off x="6112" y="875"/>
                  <a:ext cx="90" cy="83"/>
                </a:xfrm>
                <a:custGeom>
                  <a:avLst/>
                  <a:gdLst>
                    <a:gd name="T0" fmla="*/ 5 w 38"/>
                    <a:gd name="T1" fmla="*/ 0 h 35"/>
                    <a:gd name="T2" fmla="*/ 0 w 38"/>
                    <a:gd name="T3" fmla="*/ 14 h 35"/>
                    <a:gd name="T4" fmla="*/ 38 w 38"/>
                    <a:gd name="T5" fmla="*/ 35 h 35"/>
                    <a:gd name="T6" fmla="*/ 5 w 38"/>
                    <a:gd name="T7" fmla="*/ 0 h 35"/>
                  </a:gdLst>
                  <a:ahLst/>
                  <a:cxnLst>
                    <a:cxn ang="0">
                      <a:pos x="T0" y="T1"/>
                    </a:cxn>
                    <a:cxn ang="0">
                      <a:pos x="T2" y="T3"/>
                    </a:cxn>
                    <a:cxn ang="0">
                      <a:pos x="T4" y="T5"/>
                    </a:cxn>
                    <a:cxn ang="0">
                      <a:pos x="T6" y="T7"/>
                    </a:cxn>
                  </a:cxnLst>
                  <a:rect l="0" t="0" r="r" b="b"/>
                  <a:pathLst>
                    <a:path w="38" h="35">
                      <a:moveTo>
                        <a:pt x="5" y="0"/>
                      </a:moveTo>
                      <a:cubicBezTo>
                        <a:pt x="4" y="5"/>
                        <a:pt x="2" y="9"/>
                        <a:pt x="0" y="14"/>
                      </a:cubicBezTo>
                      <a:cubicBezTo>
                        <a:pt x="15" y="20"/>
                        <a:pt x="28" y="27"/>
                        <a:pt x="38" y="35"/>
                      </a:cubicBezTo>
                      <a:cubicBezTo>
                        <a:pt x="29" y="21"/>
                        <a:pt x="18" y="10"/>
                        <a:pt x="5" y="0"/>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7" name="Freeform 253"/>
                <p:cNvSpPr/>
                <p:nvPr/>
              </p:nvSpPr>
              <p:spPr bwMode="auto">
                <a:xfrm>
                  <a:off x="6119" y="2082"/>
                  <a:ext cx="83" cy="57"/>
                </a:xfrm>
                <a:custGeom>
                  <a:avLst/>
                  <a:gdLst>
                    <a:gd name="T0" fmla="*/ 6 w 35"/>
                    <a:gd name="T1" fmla="*/ 3 h 24"/>
                    <a:gd name="T2" fmla="*/ 0 w 35"/>
                    <a:gd name="T3" fmla="*/ 24 h 24"/>
                    <a:gd name="T4" fmla="*/ 35 w 35"/>
                    <a:gd name="T5" fmla="*/ 21 h 24"/>
                    <a:gd name="T6" fmla="*/ 25 w 35"/>
                    <a:gd name="T7" fmla="*/ 0 h 24"/>
                    <a:gd name="T8" fmla="*/ 6 w 35"/>
                    <a:gd name="T9" fmla="*/ 3 h 24"/>
                  </a:gdLst>
                  <a:ahLst/>
                  <a:cxnLst>
                    <a:cxn ang="0">
                      <a:pos x="T0" y="T1"/>
                    </a:cxn>
                    <a:cxn ang="0">
                      <a:pos x="T2" y="T3"/>
                    </a:cxn>
                    <a:cxn ang="0">
                      <a:pos x="T4" y="T5"/>
                    </a:cxn>
                    <a:cxn ang="0">
                      <a:pos x="T6" y="T7"/>
                    </a:cxn>
                    <a:cxn ang="0">
                      <a:pos x="T8" y="T9"/>
                    </a:cxn>
                  </a:cxnLst>
                  <a:rect l="0" t="0" r="r" b="b"/>
                  <a:pathLst>
                    <a:path w="35" h="24">
                      <a:moveTo>
                        <a:pt x="6" y="3"/>
                      </a:moveTo>
                      <a:cubicBezTo>
                        <a:pt x="0" y="24"/>
                        <a:pt x="0" y="24"/>
                        <a:pt x="0" y="24"/>
                      </a:cubicBezTo>
                      <a:cubicBezTo>
                        <a:pt x="11" y="21"/>
                        <a:pt x="23" y="20"/>
                        <a:pt x="35" y="21"/>
                      </a:cubicBezTo>
                      <a:cubicBezTo>
                        <a:pt x="25" y="0"/>
                        <a:pt x="25" y="0"/>
                        <a:pt x="25" y="0"/>
                      </a:cubicBezTo>
                      <a:cubicBezTo>
                        <a:pt x="19" y="2"/>
                        <a:pt x="12" y="3"/>
                        <a:pt x="6" y="3"/>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8" name="Freeform 254"/>
                <p:cNvSpPr/>
                <p:nvPr/>
              </p:nvSpPr>
              <p:spPr bwMode="auto">
                <a:xfrm>
                  <a:off x="5977" y="1292"/>
                  <a:ext cx="196" cy="151"/>
                </a:xfrm>
                <a:custGeom>
                  <a:avLst/>
                  <a:gdLst>
                    <a:gd name="T0" fmla="*/ 83 w 83"/>
                    <a:gd name="T1" fmla="*/ 17 h 64"/>
                    <a:gd name="T2" fmla="*/ 70 w 83"/>
                    <a:gd name="T3" fmla="*/ 0 h 64"/>
                    <a:gd name="T4" fmla="*/ 0 w 83"/>
                    <a:gd name="T5" fmla="*/ 33 h 64"/>
                    <a:gd name="T6" fmla="*/ 7 w 83"/>
                    <a:gd name="T7" fmla="*/ 64 h 64"/>
                    <a:gd name="T8" fmla="*/ 83 w 83"/>
                    <a:gd name="T9" fmla="*/ 17 h 64"/>
                  </a:gdLst>
                  <a:ahLst/>
                  <a:cxnLst>
                    <a:cxn ang="0">
                      <a:pos x="T0" y="T1"/>
                    </a:cxn>
                    <a:cxn ang="0">
                      <a:pos x="T2" y="T3"/>
                    </a:cxn>
                    <a:cxn ang="0">
                      <a:pos x="T4" y="T5"/>
                    </a:cxn>
                    <a:cxn ang="0">
                      <a:pos x="T6" y="T7"/>
                    </a:cxn>
                    <a:cxn ang="0">
                      <a:pos x="T8" y="T9"/>
                    </a:cxn>
                  </a:cxnLst>
                  <a:rect l="0" t="0" r="r" b="b"/>
                  <a:pathLst>
                    <a:path w="83" h="64">
                      <a:moveTo>
                        <a:pt x="83" y="17"/>
                      </a:moveTo>
                      <a:cubicBezTo>
                        <a:pt x="78" y="12"/>
                        <a:pt x="74" y="6"/>
                        <a:pt x="70" y="0"/>
                      </a:cubicBezTo>
                      <a:cubicBezTo>
                        <a:pt x="49" y="16"/>
                        <a:pt x="24" y="28"/>
                        <a:pt x="0" y="33"/>
                      </a:cubicBezTo>
                      <a:cubicBezTo>
                        <a:pt x="2" y="44"/>
                        <a:pt x="5" y="54"/>
                        <a:pt x="7" y="64"/>
                      </a:cubicBezTo>
                      <a:cubicBezTo>
                        <a:pt x="36" y="56"/>
                        <a:pt x="63" y="40"/>
                        <a:pt x="83" y="17"/>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9" name="Freeform 255"/>
                <p:cNvSpPr/>
                <p:nvPr/>
              </p:nvSpPr>
              <p:spPr bwMode="auto">
                <a:xfrm>
                  <a:off x="6029" y="1384"/>
                  <a:ext cx="151" cy="166"/>
                </a:xfrm>
                <a:custGeom>
                  <a:avLst/>
                  <a:gdLst>
                    <a:gd name="T0" fmla="*/ 50 w 64"/>
                    <a:gd name="T1" fmla="*/ 19 h 70"/>
                    <a:gd name="T2" fmla="*/ 51 w 64"/>
                    <a:gd name="T3" fmla="*/ 19 h 70"/>
                    <a:gd name="T4" fmla="*/ 47 w 64"/>
                    <a:gd name="T5" fmla="*/ 0 h 70"/>
                    <a:gd name="T6" fmla="*/ 0 w 64"/>
                    <a:gd name="T7" fmla="*/ 26 h 70"/>
                    <a:gd name="T8" fmla="*/ 35 w 64"/>
                    <a:gd name="T9" fmla="*/ 68 h 70"/>
                    <a:gd name="T10" fmla="*/ 39 w 64"/>
                    <a:gd name="T11" fmla="*/ 70 h 70"/>
                    <a:gd name="T12" fmla="*/ 64 w 64"/>
                    <a:gd name="T13" fmla="*/ 56 h 70"/>
                    <a:gd name="T14" fmla="*/ 24 w 64"/>
                    <a:gd name="T15" fmla="*/ 46 h 70"/>
                    <a:gd name="T16" fmla="*/ 50 w 64"/>
                    <a:gd name="T17" fmla="*/ 1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0">
                      <a:moveTo>
                        <a:pt x="50" y="19"/>
                      </a:moveTo>
                      <a:cubicBezTo>
                        <a:pt x="50" y="19"/>
                        <a:pt x="51" y="19"/>
                        <a:pt x="51" y="19"/>
                      </a:cubicBezTo>
                      <a:cubicBezTo>
                        <a:pt x="50" y="14"/>
                        <a:pt x="49" y="8"/>
                        <a:pt x="47" y="0"/>
                      </a:cubicBezTo>
                      <a:cubicBezTo>
                        <a:pt x="34" y="11"/>
                        <a:pt x="18" y="20"/>
                        <a:pt x="0" y="26"/>
                      </a:cubicBezTo>
                      <a:cubicBezTo>
                        <a:pt x="6" y="48"/>
                        <a:pt x="14" y="60"/>
                        <a:pt x="35" y="68"/>
                      </a:cubicBezTo>
                      <a:cubicBezTo>
                        <a:pt x="36" y="69"/>
                        <a:pt x="38" y="69"/>
                        <a:pt x="39" y="70"/>
                      </a:cubicBezTo>
                      <a:cubicBezTo>
                        <a:pt x="46" y="63"/>
                        <a:pt x="56" y="58"/>
                        <a:pt x="64" y="56"/>
                      </a:cubicBezTo>
                      <a:cubicBezTo>
                        <a:pt x="63" y="42"/>
                        <a:pt x="38" y="33"/>
                        <a:pt x="24" y="46"/>
                      </a:cubicBezTo>
                      <a:cubicBezTo>
                        <a:pt x="27" y="29"/>
                        <a:pt x="37" y="21"/>
                        <a:pt x="50" y="19"/>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0" name="Freeform 256"/>
                <p:cNvSpPr/>
                <p:nvPr/>
              </p:nvSpPr>
              <p:spPr bwMode="auto">
                <a:xfrm>
                  <a:off x="6159" y="3475"/>
                  <a:ext cx="111" cy="161"/>
                </a:xfrm>
                <a:custGeom>
                  <a:avLst/>
                  <a:gdLst>
                    <a:gd name="T0" fmla="*/ 0 w 111"/>
                    <a:gd name="T1" fmla="*/ 12 h 161"/>
                    <a:gd name="T2" fmla="*/ 47 w 111"/>
                    <a:gd name="T3" fmla="*/ 104 h 161"/>
                    <a:gd name="T4" fmla="*/ 5 w 111"/>
                    <a:gd name="T5" fmla="*/ 123 h 161"/>
                    <a:gd name="T6" fmla="*/ 80 w 111"/>
                    <a:gd name="T7" fmla="*/ 161 h 161"/>
                    <a:gd name="T8" fmla="*/ 111 w 111"/>
                    <a:gd name="T9" fmla="*/ 71 h 161"/>
                    <a:gd name="T10" fmla="*/ 69 w 111"/>
                    <a:gd name="T11" fmla="*/ 88 h 161"/>
                    <a:gd name="T12" fmla="*/ 26 w 111"/>
                    <a:gd name="T13" fmla="*/ 0 h 161"/>
                    <a:gd name="T14" fmla="*/ 0 w 111"/>
                    <a:gd name="T15" fmla="*/ 12 h 1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161">
                      <a:moveTo>
                        <a:pt x="0" y="12"/>
                      </a:moveTo>
                      <a:lnTo>
                        <a:pt x="47" y="104"/>
                      </a:lnTo>
                      <a:lnTo>
                        <a:pt x="5" y="123"/>
                      </a:lnTo>
                      <a:lnTo>
                        <a:pt x="80" y="161"/>
                      </a:lnTo>
                      <a:lnTo>
                        <a:pt x="111" y="71"/>
                      </a:lnTo>
                      <a:lnTo>
                        <a:pt x="69" y="88"/>
                      </a:lnTo>
                      <a:lnTo>
                        <a:pt x="26" y="0"/>
                      </a:lnTo>
                      <a:lnTo>
                        <a:pt x="0" y="12"/>
                      </a:ln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1" name="Freeform 257"/>
                <p:cNvSpPr/>
                <p:nvPr/>
              </p:nvSpPr>
              <p:spPr bwMode="auto">
                <a:xfrm>
                  <a:off x="5461" y="1377"/>
                  <a:ext cx="710" cy="350"/>
                </a:xfrm>
                <a:custGeom>
                  <a:avLst/>
                  <a:gdLst>
                    <a:gd name="T0" fmla="*/ 181 w 300"/>
                    <a:gd name="T1" fmla="*/ 89 h 148"/>
                    <a:gd name="T2" fmla="*/ 69 w 300"/>
                    <a:gd name="T3" fmla="*/ 8 h 148"/>
                    <a:gd name="T4" fmla="*/ 8 w 300"/>
                    <a:gd name="T5" fmla="*/ 6 h 148"/>
                    <a:gd name="T6" fmla="*/ 0 w 300"/>
                    <a:gd name="T7" fmla="*/ 16 h 148"/>
                    <a:gd name="T8" fmla="*/ 106 w 300"/>
                    <a:gd name="T9" fmla="*/ 37 h 148"/>
                    <a:gd name="T10" fmla="*/ 92 w 300"/>
                    <a:gd name="T11" fmla="*/ 45 h 148"/>
                    <a:gd name="T12" fmla="*/ 215 w 300"/>
                    <a:gd name="T13" fmla="*/ 124 h 148"/>
                    <a:gd name="T14" fmla="*/ 300 w 300"/>
                    <a:gd name="T15" fmla="*/ 131 h 148"/>
                    <a:gd name="T16" fmla="*/ 181 w 300"/>
                    <a:gd name="T17" fmla="*/ 89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48">
                      <a:moveTo>
                        <a:pt x="181" y="89"/>
                      </a:moveTo>
                      <a:cubicBezTo>
                        <a:pt x="168" y="77"/>
                        <a:pt x="112" y="22"/>
                        <a:pt x="69" y="8"/>
                      </a:cubicBezTo>
                      <a:cubicBezTo>
                        <a:pt x="49" y="1"/>
                        <a:pt x="29" y="0"/>
                        <a:pt x="8" y="6"/>
                      </a:cubicBezTo>
                      <a:cubicBezTo>
                        <a:pt x="5" y="9"/>
                        <a:pt x="3" y="13"/>
                        <a:pt x="0" y="16"/>
                      </a:cubicBezTo>
                      <a:cubicBezTo>
                        <a:pt x="44" y="25"/>
                        <a:pt x="99" y="36"/>
                        <a:pt x="106" y="37"/>
                      </a:cubicBezTo>
                      <a:cubicBezTo>
                        <a:pt x="103" y="39"/>
                        <a:pt x="98" y="42"/>
                        <a:pt x="92" y="45"/>
                      </a:cubicBezTo>
                      <a:cubicBezTo>
                        <a:pt x="119" y="58"/>
                        <a:pt x="165" y="103"/>
                        <a:pt x="215" y="124"/>
                      </a:cubicBezTo>
                      <a:cubicBezTo>
                        <a:pt x="246" y="137"/>
                        <a:pt x="274" y="148"/>
                        <a:pt x="300" y="131"/>
                      </a:cubicBezTo>
                      <a:cubicBezTo>
                        <a:pt x="267" y="136"/>
                        <a:pt x="213" y="119"/>
                        <a:pt x="181" y="89"/>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2" name="Freeform 258"/>
                <p:cNvSpPr/>
                <p:nvPr/>
              </p:nvSpPr>
              <p:spPr bwMode="auto">
                <a:xfrm>
                  <a:off x="6157" y="2200"/>
                  <a:ext cx="35" cy="29"/>
                </a:xfrm>
                <a:custGeom>
                  <a:avLst/>
                  <a:gdLst>
                    <a:gd name="T0" fmla="*/ 11 w 15"/>
                    <a:gd name="T1" fmla="*/ 1 h 12"/>
                    <a:gd name="T2" fmla="*/ 2 w 15"/>
                    <a:gd name="T3" fmla="*/ 4 h 12"/>
                    <a:gd name="T4" fmla="*/ 3 w 15"/>
                    <a:gd name="T5" fmla="*/ 11 h 12"/>
                    <a:gd name="T6" fmla="*/ 12 w 15"/>
                    <a:gd name="T7" fmla="*/ 8 h 12"/>
                    <a:gd name="T8" fmla="*/ 11 w 15"/>
                    <a:gd name="T9" fmla="*/ 1 h 12"/>
                  </a:gdLst>
                  <a:ahLst/>
                  <a:cxnLst>
                    <a:cxn ang="0">
                      <a:pos x="T0" y="T1"/>
                    </a:cxn>
                    <a:cxn ang="0">
                      <a:pos x="T2" y="T3"/>
                    </a:cxn>
                    <a:cxn ang="0">
                      <a:pos x="T4" y="T5"/>
                    </a:cxn>
                    <a:cxn ang="0">
                      <a:pos x="T6" y="T7"/>
                    </a:cxn>
                    <a:cxn ang="0">
                      <a:pos x="T8" y="T9"/>
                    </a:cxn>
                  </a:cxnLst>
                  <a:rect l="0" t="0" r="r" b="b"/>
                  <a:pathLst>
                    <a:path w="15" h="12">
                      <a:moveTo>
                        <a:pt x="11" y="1"/>
                      </a:moveTo>
                      <a:cubicBezTo>
                        <a:pt x="8" y="0"/>
                        <a:pt x="4" y="1"/>
                        <a:pt x="2" y="4"/>
                      </a:cubicBezTo>
                      <a:cubicBezTo>
                        <a:pt x="0" y="6"/>
                        <a:pt x="0" y="9"/>
                        <a:pt x="3" y="11"/>
                      </a:cubicBezTo>
                      <a:cubicBezTo>
                        <a:pt x="6" y="12"/>
                        <a:pt x="10" y="11"/>
                        <a:pt x="12" y="8"/>
                      </a:cubicBezTo>
                      <a:cubicBezTo>
                        <a:pt x="15" y="5"/>
                        <a:pt x="14" y="2"/>
                        <a:pt x="11" y="1"/>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3" name="Freeform 259"/>
                <p:cNvSpPr/>
                <p:nvPr/>
              </p:nvSpPr>
              <p:spPr bwMode="auto">
                <a:xfrm>
                  <a:off x="6168" y="3260"/>
                  <a:ext cx="102" cy="204"/>
                </a:xfrm>
                <a:custGeom>
                  <a:avLst/>
                  <a:gdLst>
                    <a:gd name="T0" fmla="*/ 2 w 43"/>
                    <a:gd name="T1" fmla="*/ 86 h 86"/>
                    <a:gd name="T2" fmla="*/ 34 w 43"/>
                    <a:gd name="T3" fmla="*/ 70 h 86"/>
                    <a:gd name="T4" fmla="*/ 43 w 43"/>
                    <a:gd name="T5" fmla="*/ 11 h 86"/>
                    <a:gd name="T6" fmla="*/ 23 w 43"/>
                    <a:gd name="T7" fmla="*/ 0 h 86"/>
                    <a:gd name="T8" fmla="*/ 26 w 43"/>
                    <a:gd name="T9" fmla="*/ 41 h 86"/>
                    <a:gd name="T10" fmla="*/ 11 w 43"/>
                    <a:gd name="T11" fmla="*/ 29 h 86"/>
                    <a:gd name="T12" fmla="*/ 2 w 43"/>
                    <a:gd name="T13" fmla="*/ 86 h 86"/>
                  </a:gdLst>
                  <a:ahLst/>
                  <a:cxnLst>
                    <a:cxn ang="0">
                      <a:pos x="T0" y="T1"/>
                    </a:cxn>
                    <a:cxn ang="0">
                      <a:pos x="T2" y="T3"/>
                    </a:cxn>
                    <a:cxn ang="0">
                      <a:pos x="T4" y="T5"/>
                    </a:cxn>
                    <a:cxn ang="0">
                      <a:pos x="T6" y="T7"/>
                    </a:cxn>
                    <a:cxn ang="0">
                      <a:pos x="T8" y="T9"/>
                    </a:cxn>
                    <a:cxn ang="0">
                      <a:pos x="T10" y="T11"/>
                    </a:cxn>
                    <a:cxn ang="0">
                      <a:pos x="T12" y="T13"/>
                    </a:cxn>
                  </a:cxnLst>
                  <a:rect l="0" t="0" r="r" b="b"/>
                  <a:pathLst>
                    <a:path w="43" h="86">
                      <a:moveTo>
                        <a:pt x="2" y="86"/>
                      </a:moveTo>
                      <a:cubicBezTo>
                        <a:pt x="13" y="81"/>
                        <a:pt x="24" y="75"/>
                        <a:pt x="34" y="70"/>
                      </a:cubicBezTo>
                      <a:cubicBezTo>
                        <a:pt x="30" y="52"/>
                        <a:pt x="32" y="27"/>
                        <a:pt x="43" y="11"/>
                      </a:cubicBezTo>
                      <a:cubicBezTo>
                        <a:pt x="36" y="8"/>
                        <a:pt x="30" y="4"/>
                        <a:pt x="23" y="0"/>
                      </a:cubicBezTo>
                      <a:cubicBezTo>
                        <a:pt x="25" y="18"/>
                        <a:pt x="26" y="33"/>
                        <a:pt x="26" y="41"/>
                      </a:cubicBezTo>
                      <a:cubicBezTo>
                        <a:pt x="23" y="38"/>
                        <a:pt x="18" y="34"/>
                        <a:pt x="11" y="29"/>
                      </a:cubicBezTo>
                      <a:cubicBezTo>
                        <a:pt x="3" y="45"/>
                        <a:pt x="0" y="70"/>
                        <a:pt x="2" y="86"/>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4" name="Freeform 260"/>
                <p:cNvSpPr/>
                <p:nvPr/>
              </p:nvSpPr>
              <p:spPr bwMode="auto">
                <a:xfrm>
                  <a:off x="5975" y="376"/>
                  <a:ext cx="106" cy="43"/>
                </a:xfrm>
                <a:custGeom>
                  <a:avLst/>
                  <a:gdLst>
                    <a:gd name="T0" fmla="*/ 0 w 45"/>
                    <a:gd name="T1" fmla="*/ 8 h 18"/>
                    <a:gd name="T2" fmla="*/ 45 w 45"/>
                    <a:gd name="T3" fmla="*/ 17 h 18"/>
                    <a:gd name="T4" fmla="*/ 43 w 45"/>
                    <a:gd name="T5" fmla="*/ 7 h 18"/>
                    <a:gd name="T6" fmla="*/ 7 w 45"/>
                    <a:gd name="T7" fmla="*/ 0 h 18"/>
                    <a:gd name="T8" fmla="*/ 0 w 45"/>
                    <a:gd name="T9" fmla="*/ 8 h 18"/>
                  </a:gdLst>
                  <a:ahLst/>
                  <a:cxnLst>
                    <a:cxn ang="0">
                      <a:pos x="T0" y="T1"/>
                    </a:cxn>
                    <a:cxn ang="0">
                      <a:pos x="T2" y="T3"/>
                    </a:cxn>
                    <a:cxn ang="0">
                      <a:pos x="T4" y="T5"/>
                    </a:cxn>
                    <a:cxn ang="0">
                      <a:pos x="T6" y="T7"/>
                    </a:cxn>
                    <a:cxn ang="0">
                      <a:pos x="T8" y="T9"/>
                    </a:cxn>
                  </a:cxnLst>
                  <a:rect l="0" t="0" r="r" b="b"/>
                  <a:pathLst>
                    <a:path w="45" h="18">
                      <a:moveTo>
                        <a:pt x="0" y="8"/>
                      </a:moveTo>
                      <a:cubicBezTo>
                        <a:pt x="14" y="14"/>
                        <a:pt x="29" y="18"/>
                        <a:pt x="45" y="17"/>
                      </a:cubicBezTo>
                      <a:cubicBezTo>
                        <a:pt x="44" y="13"/>
                        <a:pt x="44" y="10"/>
                        <a:pt x="43" y="7"/>
                      </a:cubicBezTo>
                      <a:cubicBezTo>
                        <a:pt x="32" y="6"/>
                        <a:pt x="18" y="4"/>
                        <a:pt x="7" y="0"/>
                      </a:cubicBezTo>
                      <a:cubicBezTo>
                        <a:pt x="5" y="2"/>
                        <a:pt x="2" y="5"/>
                        <a:pt x="0" y="8"/>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5" name="Freeform 261"/>
                <p:cNvSpPr/>
                <p:nvPr/>
              </p:nvSpPr>
              <p:spPr bwMode="auto">
                <a:xfrm>
                  <a:off x="6010" y="291"/>
                  <a:ext cx="85" cy="64"/>
                </a:xfrm>
                <a:custGeom>
                  <a:avLst/>
                  <a:gdLst>
                    <a:gd name="T0" fmla="*/ 36 w 36"/>
                    <a:gd name="T1" fmla="*/ 4 h 27"/>
                    <a:gd name="T2" fmla="*/ 6 w 36"/>
                    <a:gd name="T3" fmla="*/ 0 h 27"/>
                    <a:gd name="T4" fmla="*/ 0 w 36"/>
                    <a:gd name="T5" fmla="*/ 22 h 27"/>
                    <a:gd name="T6" fmla="*/ 28 w 36"/>
                    <a:gd name="T7" fmla="*/ 27 h 27"/>
                    <a:gd name="T8" fmla="*/ 36 w 36"/>
                    <a:gd name="T9" fmla="*/ 4 h 27"/>
                  </a:gdLst>
                  <a:ahLst/>
                  <a:cxnLst>
                    <a:cxn ang="0">
                      <a:pos x="T0" y="T1"/>
                    </a:cxn>
                    <a:cxn ang="0">
                      <a:pos x="T2" y="T3"/>
                    </a:cxn>
                    <a:cxn ang="0">
                      <a:pos x="T4" y="T5"/>
                    </a:cxn>
                    <a:cxn ang="0">
                      <a:pos x="T6" y="T7"/>
                    </a:cxn>
                    <a:cxn ang="0">
                      <a:pos x="T8" y="T9"/>
                    </a:cxn>
                  </a:cxnLst>
                  <a:rect l="0" t="0" r="r" b="b"/>
                  <a:pathLst>
                    <a:path w="36" h="27">
                      <a:moveTo>
                        <a:pt x="36" y="4"/>
                      </a:moveTo>
                      <a:cubicBezTo>
                        <a:pt x="26" y="4"/>
                        <a:pt x="16" y="3"/>
                        <a:pt x="6" y="0"/>
                      </a:cubicBezTo>
                      <a:cubicBezTo>
                        <a:pt x="5" y="7"/>
                        <a:pt x="3" y="15"/>
                        <a:pt x="0" y="22"/>
                      </a:cubicBezTo>
                      <a:cubicBezTo>
                        <a:pt x="9" y="24"/>
                        <a:pt x="18" y="26"/>
                        <a:pt x="28" y="27"/>
                      </a:cubicBezTo>
                      <a:cubicBezTo>
                        <a:pt x="29" y="18"/>
                        <a:pt x="31" y="11"/>
                        <a:pt x="36" y="4"/>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6" name="Freeform 262"/>
                <p:cNvSpPr/>
                <p:nvPr/>
              </p:nvSpPr>
              <p:spPr bwMode="auto">
                <a:xfrm>
                  <a:off x="6202" y="2952"/>
                  <a:ext cx="28" cy="83"/>
                </a:xfrm>
                <a:custGeom>
                  <a:avLst/>
                  <a:gdLst>
                    <a:gd name="T0" fmla="*/ 1 w 12"/>
                    <a:gd name="T1" fmla="*/ 0 h 35"/>
                    <a:gd name="T2" fmla="*/ 0 w 12"/>
                    <a:gd name="T3" fmla="*/ 35 h 35"/>
                    <a:gd name="T4" fmla="*/ 12 w 12"/>
                    <a:gd name="T5" fmla="*/ 35 h 35"/>
                    <a:gd name="T6" fmla="*/ 9 w 12"/>
                    <a:gd name="T7" fmla="*/ 0 h 35"/>
                    <a:gd name="T8" fmla="*/ 1 w 12"/>
                    <a:gd name="T9" fmla="*/ 0 h 35"/>
                  </a:gdLst>
                  <a:ahLst/>
                  <a:cxnLst>
                    <a:cxn ang="0">
                      <a:pos x="T0" y="T1"/>
                    </a:cxn>
                    <a:cxn ang="0">
                      <a:pos x="T2" y="T3"/>
                    </a:cxn>
                    <a:cxn ang="0">
                      <a:pos x="T4" y="T5"/>
                    </a:cxn>
                    <a:cxn ang="0">
                      <a:pos x="T6" y="T7"/>
                    </a:cxn>
                    <a:cxn ang="0">
                      <a:pos x="T8" y="T9"/>
                    </a:cxn>
                  </a:cxnLst>
                  <a:rect l="0" t="0" r="r" b="b"/>
                  <a:pathLst>
                    <a:path w="12" h="35">
                      <a:moveTo>
                        <a:pt x="1" y="0"/>
                      </a:moveTo>
                      <a:cubicBezTo>
                        <a:pt x="0" y="35"/>
                        <a:pt x="0" y="35"/>
                        <a:pt x="0" y="35"/>
                      </a:cubicBezTo>
                      <a:cubicBezTo>
                        <a:pt x="4" y="35"/>
                        <a:pt x="8" y="35"/>
                        <a:pt x="12" y="35"/>
                      </a:cubicBezTo>
                      <a:cubicBezTo>
                        <a:pt x="9" y="0"/>
                        <a:pt x="9" y="0"/>
                        <a:pt x="9" y="0"/>
                      </a:cubicBezTo>
                      <a:cubicBezTo>
                        <a:pt x="6" y="0"/>
                        <a:pt x="3" y="0"/>
                        <a:pt x="1"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7" name="Freeform 263"/>
                <p:cNvSpPr/>
                <p:nvPr/>
              </p:nvSpPr>
              <p:spPr bwMode="auto">
                <a:xfrm>
                  <a:off x="5996" y="350"/>
                  <a:ext cx="80" cy="33"/>
                </a:xfrm>
                <a:custGeom>
                  <a:avLst/>
                  <a:gdLst>
                    <a:gd name="T0" fmla="*/ 5 w 34"/>
                    <a:gd name="T1" fmla="*/ 0 h 14"/>
                    <a:gd name="T2" fmla="*/ 0 w 34"/>
                    <a:gd name="T3" fmla="*/ 7 h 14"/>
                    <a:gd name="T4" fmla="*/ 34 w 34"/>
                    <a:gd name="T5" fmla="*/ 14 h 14"/>
                    <a:gd name="T6" fmla="*/ 34 w 34"/>
                    <a:gd name="T7" fmla="*/ 6 h 14"/>
                    <a:gd name="T8" fmla="*/ 5 w 34"/>
                    <a:gd name="T9" fmla="*/ 0 h 14"/>
                  </a:gdLst>
                  <a:ahLst/>
                  <a:cxnLst>
                    <a:cxn ang="0">
                      <a:pos x="T0" y="T1"/>
                    </a:cxn>
                    <a:cxn ang="0">
                      <a:pos x="T2" y="T3"/>
                    </a:cxn>
                    <a:cxn ang="0">
                      <a:pos x="T4" y="T5"/>
                    </a:cxn>
                    <a:cxn ang="0">
                      <a:pos x="T6" y="T7"/>
                    </a:cxn>
                    <a:cxn ang="0">
                      <a:pos x="T8" y="T9"/>
                    </a:cxn>
                  </a:cxnLst>
                  <a:rect l="0" t="0" r="r" b="b"/>
                  <a:pathLst>
                    <a:path w="34" h="14">
                      <a:moveTo>
                        <a:pt x="5" y="0"/>
                      </a:moveTo>
                      <a:cubicBezTo>
                        <a:pt x="3" y="2"/>
                        <a:pt x="2" y="5"/>
                        <a:pt x="0" y="7"/>
                      </a:cubicBezTo>
                      <a:cubicBezTo>
                        <a:pt x="10" y="10"/>
                        <a:pt x="23" y="13"/>
                        <a:pt x="34" y="14"/>
                      </a:cubicBezTo>
                      <a:cubicBezTo>
                        <a:pt x="33" y="11"/>
                        <a:pt x="33" y="9"/>
                        <a:pt x="34" y="6"/>
                      </a:cubicBezTo>
                      <a:cubicBezTo>
                        <a:pt x="23" y="5"/>
                        <a:pt x="13" y="3"/>
                        <a:pt x="5" y="0"/>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8" name="Freeform 264"/>
                <p:cNvSpPr/>
                <p:nvPr/>
              </p:nvSpPr>
              <p:spPr bwMode="auto">
                <a:xfrm>
                  <a:off x="6081" y="2323"/>
                  <a:ext cx="135" cy="92"/>
                </a:xfrm>
                <a:custGeom>
                  <a:avLst/>
                  <a:gdLst>
                    <a:gd name="T0" fmla="*/ 0 w 57"/>
                    <a:gd name="T1" fmla="*/ 15 h 39"/>
                    <a:gd name="T2" fmla="*/ 29 w 57"/>
                    <a:gd name="T3" fmla="*/ 39 h 39"/>
                    <a:gd name="T4" fmla="*/ 57 w 57"/>
                    <a:gd name="T5" fmla="*/ 9 h 39"/>
                    <a:gd name="T6" fmla="*/ 26 w 57"/>
                    <a:gd name="T7" fmla="*/ 17 h 39"/>
                    <a:gd name="T8" fmla="*/ 21 w 57"/>
                    <a:gd name="T9" fmla="*/ 0 h 39"/>
                    <a:gd name="T10" fmla="*/ 0 w 57"/>
                    <a:gd name="T11" fmla="*/ 15 h 39"/>
                  </a:gdLst>
                  <a:ahLst/>
                  <a:cxnLst>
                    <a:cxn ang="0">
                      <a:pos x="T0" y="T1"/>
                    </a:cxn>
                    <a:cxn ang="0">
                      <a:pos x="T2" y="T3"/>
                    </a:cxn>
                    <a:cxn ang="0">
                      <a:pos x="T4" y="T5"/>
                    </a:cxn>
                    <a:cxn ang="0">
                      <a:pos x="T6" y="T7"/>
                    </a:cxn>
                    <a:cxn ang="0">
                      <a:pos x="T8" y="T9"/>
                    </a:cxn>
                    <a:cxn ang="0">
                      <a:pos x="T10" y="T11"/>
                    </a:cxn>
                  </a:cxnLst>
                  <a:rect l="0" t="0" r="r" b="b"/>
                  <a:pathLst>
                    <a:path w="57" h="39">
                      <a:moveTo>
                        <a:pt x="0" y="15"/>
                      </a:moveTo>
                      <a:cubicBezTo>
                        <a:pt x="9" y="25"/>
                        <a:pt x="18" y="34"/>
                        <a:pt x="29" y="39"/>
                      </a:cubicBezTo>
                      <a:cubicBezTo>
                        <a:pt x="29" y="20"/>
                        <a:pt x="43" y="12"/>
                        <a:pt x="57" y="9"/>
                      </a:cubicBezTo>
                      <a:cubicBezTo>
                        <a:pt x="46" y="0"/>
                        <a:pt x="34" y="2"/>
                        <a:pt x="26" y="17"/>
                      </a:cubicBezTo>
                      <a:cubicBezTo>
                        <a:pt x="21" y="13"/>
                        <a:pt x="20" y="6"/>
                        <a:pt x="21" y="0"/>
                      </a:cubicBezTo>
                      <a:cubicBezTo>
                        <a:pt x="12" y="2"/>
                        <a:pt x="5" y="6"/>
                        <a:pt x="0" y="15"/>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9" name="Freeform 265"/>
                <p:cNvSpPr/>
                <p:nvPr/>
              </p:nvSpPr>
              <p:spPr bwMode="auto">
                <a:xfrm>
                  <a:off x="5911" y="807"/>
                  <a:ext cx="201" cy="97"/>
                </a:xfrm>
                <a:custGeom>
                  <a:avLst/>
                  <a:gdLst>
                    <a:gd name="T0" fmla="*/ 12 w 85"/>
                    <a:gd name="T1" fmla="*/ 27 h 41"/>
                    <a:gd name="T2" fmla="*/ 79 w 85"/>
                    <a:gd name="T3" fmla="*/ 41 h 41"/>
                    <a:gd name="T4" fmla="*/ 85 w 85"/>
                    <a:gd name="T5" fmla="*/ 25 h 41"/>
                    <a:gd name="T6" fmla="*/ 0 w 85"/>
                    <a:gd name="T7" fmla="*/ 0 h 41"/>
                    <a:gd name="T8" fmla="*/ 2 w 85"/>
                    <a:gd name="T9" fmla="*/ 14 h 41"/>
                    <a:gd name="T10" fmla="*/ 12 w 85"/>
                    <a:gd name="T11" fmla="*/ 27 h 41"/>
                  </a:gdLst>
                  <a:ahLst/>
                  <a:cxnLst>
                    <a:cxn ang="0">
                      <a:pos x="T0" y="T1"/>
                    </a:cxn>
                    <a:cxn ang="0">
                      <a:pos x="T2" y="T3"/>
                    </a:cxn>
                    <a:cxn ang="0">
                      <a:pos x="T4" y="T5"/>
                    </a:cxn>
                    <a:cxn ang="0">
                      <a:pos x="T6" y="T7"/>
                    </a:cxn>
                    <a:cxn ang="0">
                      <a:pos x="T8" y="T9"/>
                    </a:cxn>
                    <a:cxn ang="0">
                      <a:pos x="T10" y="T11"/>
                    </a:cxn>
                  </a:cxnLst>
                  <a:rect l="0" t="0" r="r" b="b"/>
                  <a:pathLst>
                    <a:path w="85" h="41">
                      <a:moveTo>
                        <a:pt x="12" y="27"/>
                      </a:moveTo>
                      <a:cubicBezTo>
                        <a:pt x="35" y="28"/>
                        <a:pt x="58" y="33"/>
                        <a:pt x="79" y="41"/>
                      </a:cubicBezTo>
                      <a:cubicBezTo>
                        <a:pt x="81" y="35"/>
                        <a:pt x="83" y="30"/>
                        <a:pt x="85" y="25"/>
                      </a:cubicBezTo>
                      <a:cubicBezTo>
                        <a:pt x="60" y="9"/>
                        <a:pt x="31" y="0"/>
                        <a:pt x="0" y="0"/>
                      </a:cubicBezTo>
                      <a:cubicBezTo>
                        <a:pt x="1" y="4"/>
                        <a:pt x="1" y="9"/>
                        <a:pt x="2" y="14"/>
                      </a:cubicBezTo>
                      <a:cubicBezTo>
                        <a:pt x="5" y="18"/>
                        <a:pt x="9" y="22"/>
                        <a:pt x="12" y="27"/>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0" name="Freeform 266"/>
                <p:cNvSpPr/>
                <p:nvPr/>
              </p:nvSpPr>
              <p:spPr bwMode="auto">
                <a:xfrm>
                  <a:off x="6166" y="2581"/>
                  <a:ext cx="31" cy="26"/>
                </a:xfrm>
                <a:custGeom>
                  <a:avLst/>
                  <a:gdLst>
                    <a:gd name="T0" fmla="*/ 13 w 13"/>
                    <a:gd name="T1" fmla="*/ 0 h 11"/>
                    <a:gd name="T2" fmla="*/ 0 w 13"/>
                    <a:gd name="T3" fmla="*/ 1 h 11"/>
                    <a:gd name="T4" fmla="*/ 1 w 13"/>
                    <a:gd name="T5" fmla="*/ 11 h 11"/>
                    <a:gd name="T6" fmla="*/ 12 w 13"/>
                    <a:gd name="T7" fmla="*/ 11 h 11"/>
                    <a:gd name="T8" fmla="*/ 13 w 13"/>
                    <a:gd name="T9" fmla="*/ 0 h 11"/>
                  </a:gdLst>
                  <a:ahLst/>
                  <a:cxnLst>
                    <a:cxn ang="0">
                      <a:pos x="T0" y="T1"/>
                    </a:cxn>
                    <a:cxn ang="0">
                      <a:pos x="T2" y="T3"/>
                    </a:cxn>
                    <a:cxn ang="0">
                      <a:pos x="T4" y="T5"/>
                    </a:cxn>
                    <a:cxn ang="0">
                      <a:pos x="T6" y="T7"/>
                    </a:cxn>
                    <a:cxn ang="0">
                      <a:pos x="T8" y="T9"/>
                    </a:cxn>
                  </a:cxnLst>
                  <a:rect l="0" t="0" r="r" b="b"/>
                  <a:pathLst>
                    <a:path w="13" h="11">
                      <a:moveTo>
                        <a:pt x="13" y="0"/>
                      </a:moveTo>
                      <a:cubicBezTo>
                        <a:pt x="9" y="0"/>
                        <a:pt x="5" y="1"/>
                        <a:pt x="0" y="1"/>
                      </a:cubicBezTo>
                      <a:cubicBezTo>
                        <a:pt x="1" y="11"/>
                        <a:pt x="1" y="11"/>
                        <a:pt x="1" y="11"/>
                      </a:cubicBezTo>
                      <a:cubicBezTo>
                        <a:pt x="4" y="11"/>
                        <a:pt x="8" y="11"/>
                        <a:pt x="12" y="11"/>
                      </a:cubicBezTo>
                      <a:lnTo>
                        <a:pt x="13" y="0"/>
                      </a:ln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1" name="Freeform 267"/>
                <p:cNvSpPr/>
                <p:nvPr/>
              </p:nvSpPr>
              <p:spPr bwMode="auto">
                <a:xfrm>
                  <a:off x="6131" y="1902"/>
                  <a:ext cx="45" cy="90"/>
                </a:xfrm>
                <a:custGeom>
                  <a:avLst/>
                  <a:gdLst>
                    <a:gd name="T0" fmla="*/ 8 w 19"/>
                    <a:gd name="T1" fmla="*/ 0 h 38"/>
                    <a:gd name="T2" fmla="*/ 0 w 19"/>
                    <a:gd name="T3" fmla="*/ 38 h 38"/>
                    <a:gd name="T4" fmla="*/ 0 w 19"/>
                    <a:gd name="T5" fmla="*/ 38 h 38"/>
                    <a:gd name="T6" fmla="*/ 8 w 19"/>
                    <a:gd name="T7" fmla="*/ 0 h 38"/>
                  </a:gdLst>
                  <a:ahLst/>
                  <a:cxnLst>
                    <a:cxn ang="0">
                      <a:pos x="T0" y="T1"/>
                    </a:cxn>
                    <a:cxn ang="0">
                      <a:pos x="T2" y="T3"/>
                    </a:cxn>
                    <a:cxn ang="0">
                      <a:pos x="T4" y="T5"/>
                    </a:cxn>
                    <a:cxn ang="0">
                      <a:pos x="T6" y="T7"/>
                    </a:cxn>
                  </a:cxnLst>
                  <a:rect l="0" t="0" r="r" b="b"/>
                  <a:pathLst>
                    <a:path w="19" h="38">
                      <a:moveTo>
                        <a:pt x="8" y="0"/>
                      </a:moveTo>
                      <a:cubicBezTo>
                        <a:pt x="0" y="38"/>
                        <a:pt x="0" y="38"/>
                        <a:pt x="0" y="38"/>
                      </a:cubicBezTo>
                      <a:cubicBezTo>
                        <a:pt x="0" y="38"/>
                        <a:pt x="0" y="38"/>
                        <a:pt x="0" y="38"/>
                      </a:cubicBezTo>
                      <a:cubicBezTo>
                        <a:pt x="13" y="32"/>
                        <a:pt x="19" y="11"/>
                        <a:pt x="8" y="0"/>
                      </a:cubicBezTo>
                      <a:close/>
                    </a:path>
                  </a:pathLst>
                </a:custGeom>
                <a:solidFill>
                  <a:srgbClr val="B87A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2" name="Freeform 268"/>
                <p:cNvSpPr/>
                <p:nvPr/>
              </p:nvSpPr>
              <p:spPr bwMode="auto">
                <a:xfrm>
                  <a:off x="5958" y="1202"/>
                  <a:ext cx="180" cy="151"/>
                </a:xfrm>
                <a:custGeom>
                  <a:avLst/>
                  <a:gdLst>
                    <a:gd name="T0" fmla="*/ 0 w 76"/>
                    <a:gd name="T1" fmla="*/ 16 h 64"/>
                    <a:gd name="T2" fmla="*/ 7 w 76"/>
                    <a:gd name="T3" fmla="*/ 64 h 64"/>
                    <a:gd name="T4" fmla="*/ 76 w 76"/>
                    <a:gd name="T5" fmla="*/ 33 h 64"/>
                    <a:gd name="T6" fmla="*/ 62 w 76"/>
                    <a:gd name="T7" fmla="*/ 0 h 64"/>
                    <a:gd name="T8" fmla="*/ 0 w 76"/>
                    <a:gd name="T9" fmla="*/ 16 h 64"/>
                  </a:gdLst>
                  <a:ahLst/>
                  <a:cxnLst>
                    <a:cxn ang="0">
                      <a:pos x="T0" y="T1"/>
                    </a:cxn>
                    <a:cxn ang="0">
                      <a:pos x="T2" y="T3"/>
                    </a:cxn>
                    <a:cxn ang="0">
                      <a:pos x="T4" y="T5"/>
                    </a:cxn>
                    <a:cxn ang="0">
                      <a:pos x="T6" y="T7"/>
                    </a:cxn>
                    <a:cxn ang="0">
                      <a:pos x="T8" y="T9"/>
                    </a:cxn>
                  </a:cxnLst>
                  <a:rect l="0" t="0" r="r" b="b"/>
                  <a:pathLst>
                    <a:path w="76" h="64">
                      <a:moveTo>
                        <a:pt x="0" y="16"/>
                      </a:moveTo>
                      <a:cubicBezTo>
                        <a:pt x="2" y="33"/>
                        <a:pt x="4" y="49"/>
                        <a:pt x="7" y="64"/>
                      </a:cubicBezTo>
                      <a:cubicBezTo>
                        <a:pt x="31" y="59"/>
                        <a:pt x="55" y="48"/>
                        <a:pt x="76" y="33"/>
                      </a:cubicBezTo>
                      <a:cubicBezTo>
                        <a:pt x="70" y="23"/>
                        <a:pt x="66" y="12"/>
                        <a:pt x="62" y="0"/>
                      </a:cubicBezTo>
                      <a:cubicBezTo>
                        <a:pt x="43" y="7"/>
                        <a:pt x="21" y="12"/>
                        <a:pt x="0" y="16"/>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3" name="Freeform 269"/>
                <p:cNvSpPr/>
                <p:nvPr/>
              </p:nvSpPr>
              <p:spPr bwMode="auto">
                <a:xfrm>
                  <a:off x="5887" y="1848"/>
                  <a:ext cx="255" cy="305"/>
                </a:xfrm>
                <a:custGeom>
                  <a:avLst/>
                  <a:gdLst>
                    <a:gd name="T0" fmla="*/ 70 w 108"/>
                    <a:gd name="T1" fmla="*/ 94 h 129"/>
                    <a:gd name="T2" fmla="*/ 37 w 108"/>
                    <a:gd name="T3" fmla="*/ 50 h 129"/>
                    <a:gd name="T4" fmla="*/ 91 w 108"/>
                    <a:gd name="T5" fmla="*/ 36 h 129"/>
                    <a:gd name="T6" fmla="*/ 74 w 108"/>
                    <a:gd name="T7" fmla="*/ 52 h 129"/>
                    <a:gd name="T8" fmla="*/ 99 w 108"/>
                    <a:gd name="T9" fmla="*/ 62 h 129"/>
                    <a:gd name="T10" fmla="*/ 108 w 108"/>
                    <a:gd name="T11" fmla="*/ 21 h 129"/>
                    <a:gd name="T12" fmla="*/ 54 w 108"/>
                    <a:gd name="T13" fmla="*/ 11 h 129"/>
                    <a:gd name="T14" fmla="*/ 17 w 108"/>
                    <a:gd name="T15" fmla="*/ 29 h 129"/>
                    <a:gd name="T16" fmla="*/ 0 w 108"/>
                    <a:gd name="T17" fmla="*/ 102 h 129"/>
                    <a:gd name="T18" fmla="*/ 26 w 108"/>
                    <a:gd name="T19" fmla="*/ 129 h 129"/>
                    <a:gd name="T20" fmla="*/ 36 w 108"/>
                    <a:gd name="T21" fmla="*/ 119 h 129"/>
                    <a:gd name="T22" fmla="*/ 32 w 108"/>
                    <a:gd name="T23" fmla="*/ 87 h 129"/>
                    <a:gd name="T24" fmla="*/ 50 w 108"/>
                    <a:gd name="T25" fmla="*/ 107 h 129"/>
                    <a:gd name="T26" fmla="*/ 70 w 108"/>
                    <a:gd name="T27" fmla="*/ 9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129">
                      <a:moveTo>
                        <a:pt x="70" y="94"/>
                      </a:moveTo>
                      <a:cubicBezTo>
                        <a:pt x="51" y="85"/>
                        <a:pt x="38" y="70"/>
                        <a:pt x="37" y="50"/>
                      </a:cubicBezTo>
                      <a:cubicBezTo>
                        <a:pt x="36" y="30"/>
                        <a:pt x="65" y="0"/>
                        <a:pt x="91" y="36"/>
                      </a:cubicBezTo>
                      <a:cubicBezTo>
                        <a:pt x="73" y="33"/>
                        <a:pt x="73" y="47"/>
                        <a:pt x="74" y="52"/>
                      </a:cubicBezTo>
                      <a:cubicBezTo>
                        <a:pt x="77" y="60"/>
                        <a:pt x="90" y="64"/>
                        <a:pt x="99" y="62"/>
                      </a:cubicBezTo>
                      <a:cubicBezTo>
                        <a:pt x="108" y="21"/>
                        <a:pt x="108" y="21"/>
                        <a:pt x="108" y="21"/>
                      </a:cubicBezTo>
                      <a:cubicBezTo>
                        <a:pt x="94" y="11"/>
                        <a:pt x="74" y="10"/>
                        <a:pt x="54" y="11"/>
                      </a:cubicBezTo>
                      <a:cubicBezTo>
                        <a:pt x="43" y="19"/>
                        <a:pt x="30" y="25"/>
                        <a:pt x="17" y="29"/>
                      </a:cubicBezTo>
                      <a:cubicBezTo>
                        <a:pt x="31" y="55"/>
                        <a:pt x="19" y="87"/>
                        <a:pt x="0" y="102"/>
                      </a:cubicBezTo>
                      <a:cubicBezTo>
                        <a:pt x="9" y="110"/>
                        <a:pt x="18" y="119"/>
                        <a:pt x="26" y="129"/>
                      </a:cubicBezTo>
                      <a:cubicBezTo>
                        <a:pt x="29" y="126"/>
                        <a:pt x="32" y="122"/>
                        <a:pt x="36" y="119"/>
                      </a:cubicBezTo>
                      <a:cubicBezTo>
                        <a:pt x="36" y="109"/>
                        <a:pt x="36" y="98"/>
                        <a:pt x="32" y="87"/>
                      </a:cubicBezTo>
                      <a:cubicBezTo>
                        <a:pt x="40" y="93"/>
                        <a:pt x="45" y="100"/>
                        <a:pt x="50" y="107"/>
                      </a:cubicBezTo>
                      <a:cubicBezTo>
                        <a:pt x="56" y="102"/>
                        <a:pt x="63" y="98"/>
                        <a:pt x="70" y="94"/>
                      </a:cubicBezTo>
                      <a:close/>
                    </a:path>
                  </a:pathLst>
                </a:custGeom>
                <a:solidFill>
                  <a:srgbClr val="624B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4" name="Freeform 270"/>
                <p:cNvSpPr/>
                <p:nvPr/>
              </p:nvSpPr>
              <p:spPr bwMode="auto">
                <a:xfrm>
                  <a:off x="5904" y="407"/>
                  <a:ext cx="151" cy="92"/>
                </a:xfrm>
                <a:custGeom>
                  <a:avLst/>
                  <a:gdLst>
                    <a:gd name="T0" fmla="*/ 25 w 64"/>
                    <a:gd name="T1" fmla="*/ 0 h 39"/>
                    <a:gd name="T2" fmla="*/ 0 w 64"/>
                    <a:gd name="T3" fmla="*/ 15 h 39"/>
                    <a:gd name="T4" fmla="*/ 37 w 64"/>
                    <a:gd name="T5" fmla="*/ 39 h 39"/>
                    <a:gd name="T6" fmla="*/ 64 w 64"/>
                    <a:gd name="T7" fmla="*/ 13 h 39"/>
                    <a:gd name="T8" fmla="*/ 64 w 64"/>
                    <a:gd name="T9" fmla="*/ 9 h 39"/>
                    <a:gd name="T10" fmla="*/ 25 w 64"/>
                    <a:gd name="T11" fmla="*/ 0 h 39"/>
                  </a:gdLst>
                  <a:ahLst/>
                  <a:cxnLst>
                    <a:cxn ang="0">
                      <a:pos x="T0" y="T1"/>
                    </a:cxn>
                    <a:cxn ang="0">
                      <a:pos x="T2" y="T3"/>
                    </a:cxn>
                    <a:cxn ang="0">
                      <a:pos x="T4" y="T5"/>
                    </a:cxn>
                    <a:cxn ang="0">
                      <a:pos x="T6" y="T7"/>
                    </a:cxn>
                    <a:cxn ang="0">
                      <a:pos x="T8" y="T9"/>
                    </a:cxn>
                    <a:cxn ang="0">
                      <a:pos x="T10" y="T11"/>
                    </a:cxn>
                  </a:cxnLst>
                  <a:rect l="0" t="0" r="r" b="b"/>
                  <a:pathLst>
                    <a:path w="64" h="39">
                      <a:moveTo>
                        <a:pt x="25" y="0"/>
                      </a:moveTo>
                      <a:cubicBezTo>
                        <a:pt x="19" y="5"/>
                        <a:pt x="11" y="10"/>
                        <a:pt x="0" y="15"/>
                      </a:cubicBezTo>
                      <a:cubicBezTo>
                        <a:pt x="12" y="22"/>
                        <a:pt x="24" y="32"/>
                        <a:pt x="37" y="39"/>
                      </a:cubicBezTo>
                      <a:cubicBezTo>
                        <a:pt x="64" y="13"/>
                        <a:pt x="64" y="13"/>
                        <a:pt x="64" y="13"/>
                      </a:cubicBezTo>
                      <a:cubicBezTo>
                        <a:pt x="64" y="9"/>
                        <a:pt x="64" y="9"/>
                        <a:pt x="64" y="9"/>
                      </a:cubicBezTo>
                      <a:cubicBezTo>
                        <a:pt x="50" y="8"/>
                        <a:pt x="37" y="4"/>
                        <a:pt x="25" y="0"/>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5" name="Freeform 271"/>
                <p:cNvSpPr/>
                <p:nvPr/>
              </p:nvSpPr>
              <p:spPr bwMode="auto">
                <a:xfrm>
                  <a:off x="5951" y="885"/>
                  <a:ext cx="144" cy="111"/>
                </a:xfrm>
                <a:custGeom>
                  <a:avLst/>
                  <a:gdLst>
                    <a:gd name="T0" fmla="*/ 56 w 61"/>
                    <a:gd name="T1" fmla="*/ 47 h 47"/>
                    <a:gd name="T2" fmla="*/ 61 w 61"/>
                    <a:gd name="T3" fmla="*/ 13 h 47"/>
                    <a:gd name="T4" fmla="*/ 0 w 61"/>
                    <a:gd name="T5" fmla="*/ 0 h 47"/>
                    <a:gd name="T6" fmla="*/ 32 w 61"/>
                    <a:gd name="T7" fmla="*/ 47 h 47"/>
                    <a:gd name="T8" fmla="*/ 56 w 61"/>
                    <a:gd name="T9" fmla="*/ 47 h 47"/>
                  </a:gdLst>
                  <a:ahLst/>
                  <a:cxnLst>
                    <a:cxn ang="0">
                      <a:pos x="T0" y="T1"/>
                    </a:cxn>
                    <a:cxn ang="0">
                      <a:pos x="T2" y="T3"/>
                    </a:cxn>
                    <a:cxn ang="0">
                      <a:pos x="T4" y="T5"/>
                    </a:cxn>
                    <a:cxn ang="0">
                      <a:pos x="T6" y="T7"/>
                    </a:cxn>
                    <a:cxn ang="0">
                      <a:pos x="T8" y="T9"/>
                    </a:cxn>
                  </a:cxnLst>
                  <a:rect l="0" t="0" r="r" b="b"/>
                  <a:pathLst>
                    <a:path w="61" h="47">
                      <a:moveTo>
                        <a:pt x="56" y="47"/>
                      </a:moveTo>
                      <a:cubicBezTo>
                        <a:pt x="57" y="35"/>
                        <a:pt x="58" y="23"/>
                        <a:pt x="61" y="13"/>
                      </a:cubicBezTo>
                      <a:cubicBezTo>
                        <a:pt x="41" y="6"/>
                        <a:pt x="20" y="2"/>
                        <a:pt x="0" y="0"/>
                      </a:cubicBezTo>
                      <a:cubicBezTo>
                        <a:pt x="12" y="16"/>
                        <a:pt x="23" y="32"/>
                        <a:pt x="32" y="47"/>
                      </a:cubicBezTo>
                      <a:cubicBezTo>
                        <a:pt x="40" y="46"/>
                        <a:pt x="48" y="46"/>
                        <a:pt x="56" y="47"/>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6" name="Freeform 272"/>
                <p:cNvSpPr/>
                <p:nvPr/>
              </p:nvSpPr>
              <p:spPr bwMode="auto">
                <a:xfrm>
                  <a:off x="5944" y="1107"/>
                  <a:ext cx="158" cy="118"/>
                </a:xfrm>
                <a:custGeom>
                  <a:avLst/>
                  <a:gdLst>
                    <a:gd name="T0" fmla="*/ 0 w 67"/>
                    <a:gd name="T1" fmla="*/ 9 h 50"/>
                    <a:gd name="T2" fmla="*/ 5 w 67"/>
                    <a:gd name="T3" fmla="*/ 50 h 50"/>
                    <a:gd name="T4" fmla="*/ 67 w 67"/>
                    <a:gd name="T5" fmla="*/ 34 h 50"/>
                    <a:gd name="T6" fmla="*/ 60 w 67"/>
                    <a:gd name="T7" fmla="*/ 0 h 50"/>
                    <a:gd name="T8" fmla="*/ 0 w 67"/>
                    <a:gd name="T9" fmla="*/ 9 h 50"/>
                  </a:gdLst>
                  <a:ahLst/>
                  <a:cxnLst>
                    <a:cxn ang="0">
                      <a:pos x="T0" y="T1"/>
                    </a:cxn>
                    <a:cxn ang="0">
                      <a:pos x="T2" y="T3"/>
                    </a:cxn>
                    <a:cxn ang="0">
                      <a:pos x="T4" y="T5"/>
                    </a:cxn>
                    <a:cxn ang="0">
                      <a:pos x="T6" y="T7"/>
                    </a:cxn>
                    <a:cxn ang="0">
                      <a:pos x="T8" y="T9"/>
                    </a:cxn>
                  </a:cxnLst>
                  <a:rect l="0" t="0" r="r" b="b"/>
                  <a:pathLst>
                    <a:path w="67" h="50">
                      <a:moveTo>
                        <a:pt x="0" y="9"/>
                      </a:moveTo>
                      <a:cubicBezTo>
                        <a:pt x="1" y="23"/>
                        <a:pt x="3" y="36"/>
                        <a:pt x="5" y="50"/>
                      </a:cubicBezTo>
                      <a:cubicBezTo>
                        <a:pt x="26" y="46"/>
                        <a:pt x="47" y="41"/>
                        <a:pt x="67" y="34"/>
                      </a:cubicBezTo>
                      <a:cubicBezTo>
                        <a:pt x="64" y="23"/>
                        <a:pt x="62" y="12"/>
                        <a:pt x="60" y="0"/>
                      </a:cubicBezTo>
                      <a:cubicBezTo>
                        <a:pt x="41" y="3"/>
                        <a:pt x="21" y="6"/>
                        <a:pt x="0" y="9"/>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7" name="Freeform 273"/>
                <p:cNvSpPr/>
                <p:nvPr/>
              </p:nvSpPr>
              <p:spPr bwMode="auto">
                <a:xfrm>
                  <a:off x="5918" y="476"/>
                  <a:ext cx="142" cy="274"/>
                </a:xfrm>
                <a:custGeom>
                  <a:avLst/>
                  <a:gdLst>
                    <a:gd name="T0" fmla="*/ 142 w 142"/>
                    <a:gd name="T1" fmla="*/ 160 h 274"/>
                    <a:gd name="T2" fmla="*/ 123 w 142"/>
                    <a:gd name="T3" fmla="*/ 0 h 274"/>
                    <a:gd name="T4" fmla="*/ 0 w 142"/>
                    <a:gd name="T5" fmla="*/ 113 h 274"/>
                    <a:gd name="T6" fmla="*/ 59 w 142"/>
                    <a:gd name="T7" fmla="*/ 99 h 274"/>
                    <a:gd name="T8" fmla="*/ 0 w 142"/>
                    <a:gd name="T9" fmla="*/ 260 h 274"/>
                    <a:gd name="T10" fmla="*/ 33 w 142"/>
                    <a:gd name="T11" fmla="*/ 274 h 274"/>
                    <a:gd name="T12" fmla="*/ 99 w 142"/>
                    <a:gd name="T13" fmla="*/ 111 h 274"/>
                    <a:gd name="T14" fmla="*/ 142 w 142"/>
                    <a:gd name="T15" fmla="*/ 160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274">
                      <a:moveTo>
                        <a:pt x="142" y="160"/>
                      </a:moveTo>
                      <a:lnTo>
                        <a:pt x="123" y="0"/>
                      </a:lnTo>
                      <a:lnTo>
                        <a:pt x="0" y="113"/>
                      </a:lnTo>
                      <a:lnTo>
                        <a:pt x="59" y="99"/>
                      </a:lnTo>
                      <a:lnTo>
                        <a:pt x="0" y="260"/>
                      </a:lnTo>
                      <a:lnTo>
                        <a:pt x="33" y="274"/>
                      </a:lnTo>
                      <a:lnTo>
                        <a:pt x="99" y="111"/>
                      </a:lnTo>
                      <a:lnTo>
                        <a:pt x="142" y="160"/>
                      </a:ln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8" name="Freeform 274"/>
                <p:cNvSpPr/>
                <p:nvPr/>
              </p:nvSpPr>
              <p:spPr bwMode="auto">
                <a:xfrm>
                  <a:off x="6152" y="2950"/>
                  <a:ext cx="40" cy="85"/>
                </a:xfrm>
                <a:custGeom>
                  <a:avLst/>
                  <a:gdLst>
                    <a:gd name="T0" fmla="*/ 0 w 17"/>
                    <a:gd name="T1" fmla="*/ 33 h 36"/>
                    <a:gd name="T2" fmla="*/ 16 w 17"/>
                    <a:gd name="T3" fmla="*/ 36 h 36"/>
                    <a:gd name="T4" fmla="*/ 17 w 17"/>
                    <a:gd name="T5" fmla="*/ 1 h 36"/>
                    <a:gd name="T6" fmla="*/ 9 w 17"/>
                    <a:gd name="T7" fmla="*/ 0 h 36"/>
                    <a:gd name="T8" fmla="*/ 0 w 17"/>
                    <a:gd name="T9" fmla="*/ 33 h 36"/>
                  </a:gdLst>
                  <a:ahLst/>
                  <a:cxnLst>
                    <a:cxn ang="0">
                      <a:pos x="T0" y="T1"/>
                    </a:cxn>
                    <a:cxn ang="0">
                      <a:pos x="T2" y="T3"/>
                    </a:cxn>
                    <a:cxn ang="0">
                      <a:pos x="T4" y="T5"/>
                    </a:cxn>
                    <a:cxn ang="0">
                      <a:pos x="T6" y="T7"/>
                    </a:cxn>
                    <a:cxn ang="0">
                      <a:pos x="T8" y="T9"/>
                    </a:cxn>
                  </a:cxnLst>
                  <a:rect l="0" t="0" r="r" b="b"/>
                  <a:pathLst>
                    <a:path w="17" h="36">
                      <a:moveTo>
                        <a:pt x="0" y="33"/>
                      </a:moveTo>
                      <a:cubicBezTo>
                        <a:pt x="6" y="34"/>
                        <a:pt x="11" y="35"/>
                        <a:pt x="16" y="36"/>
                      </a:cubicBezTo>
                      <a:cubicBezTo>
                        <a:pt x="17" y="1"/>
                        <a:pt x="17" y="1"/>
                        <a:pt x="17" y="1"/>
                      </a:cubicBezTo>
                      <a:cubicBezTo>
                        <a:pt x="15" y="1"/>
                        <a:pt x="12" y="1"/>
                        <a:pt x="9" y="0"/>
                      </a:cubicBezTo>
                      <a:lnTo>
                        <a:pt x="0" y="33"/>
                      </a:ln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9" name="Freeform 275"/>
                <p:cNvSpPr/>
                <p:nvPr/>
              </p:nvSpPr>
              <p:spPr bwMode="auto">
                <a:xfrm>
                  <a:off x="5960" y="1450"/>
                  <a:ext cx="152" cy="121"/>
                </a:xfrm>
                <a:custGeom>
                  <a:avLst/>
                  <a:gdLst>
                    <a:gd name="T0" fmla="*/ 46 w 64"/>
                    <a:gd name="T1" fmla="*/ 49 h 51"/>
                    <a:gd name="T2" fmla="*/ 62 w 64"/>
                    <a:gd name="T3" fmla="*/ 51 h 51"/>
                    <a:gd name="T4" fmla="*/ 64 w 64"/>
                    <a:gd name="T5" fmla="*/ 46 h 51"/>
                    <a:gd name="T6" fmla="*/ 62 w 64"/>
                    <a:gd name="T7" fmla="*/ 45 h 51"/>
                    <a:gd name="T8" fmla="*/ 21 w 64"/>
                    <a:gd name="T9" fmla="*/ 0 h 51"/>
                    <a:gd name="T10" fmla="*/ 0 w 64"/>
                    <a:gd name="T11" fmla="*/ 5 h 51"/>
                    <a:gd name="T12" fmla="*/ 21 w 64"/>
                    <a:gd name="T13" fmla="*/ 42 h 51"/>
                    <a:gd name="T14" fmla="*/ 46 w 64"/>
                    <a:gd name="T15" fmla="*/ 49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51">
                      <a:moveTo>
                        <a:pt x="46" y="49"/>
                      </a:moveTo>
                      <a:cubicBezTo>
                        <a:pt x="51" y="50"/>
                        <a:pt x="56" y="51"/>
                        <a:pt x="62" y="51"/>
                      </a:cubicBezTo>
                      <a:cubicBezTo>
                        <a:pt x="62" y="49"/>
                        <a:pt x="63" y="47"/>
                        <a:pt x="64" y="46"/>
                      </a:cubicBezTo>
                      <a:cubicBezTo>
                        <a:pt x="64" y="46"/>
                        <a:pt x="63" y="45"/>
                        <a:pt x="62" y="45"/>
                      </a:cubicBezTo>
                      <a:cubicBezTo>
                        <a:pt x="38" y="37"/>
                        <a:pt x="28" y="24"/>
                        <a:pt x="21" y="0"/>
                      </a:cubicBezTo>
                      <a:cubicBezTo>
                        <a:pt x="14" y="2"/>
                        <a:pt x="7" y="4"/>
                        <a:pt x="0" y="5"/>
                      </a:cubicBezTo>
                      <a:cubicBezTo>
                        <a:pt x="5" y="23"/>
                        <a:pt x="12" y="34"/>
                        <a:pt x="21" y="42"/>
                      </a:cubicBezTo>
                      <a:cubicBezTo>
                        <a:pt x="29" y="45"/>
                        <a:pt x="38" y="48"/>
                        <a:pt x="46" y="49"/>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0" name="Freeform 276"/>
                <p:cNvSpPr/>
                <p:nvPr/>
              </p:nvSpPr>
              <p:spPr bwMode="auto">
                <a:xfrm>
                  <a:off x="5837" y="2974"/>
                  <a:ext cx="379" cy="352"/>
                </a:xfrm>
                <a:custGeom>
                  <a:avLst/>
                  <a:gdLst>
                    <a:gd name="T0" fmla="*/ 9 w 160"/>
                    <a:gd name="T1" fmla="*/ 0 h 149"/>
                    <a:gd name="T2" fmla="*/ 0 w 160"/>
                    <a:gd name="T3" fmla="*/ 10 h 149"/>
                    <a:gd name="T4" fmla="*/ 160 w 160"/>
                    <a:gd name="T5" fmla="*/ 149 h 149"/>
                    <a:gd name="T6" fmla="*/ 153 w 160"/>
                    <a:gd name="T7" fmla="*/ 52 h 149"/>
                    <a:gd name="T8" fmla="*/ 140 w 160"/>
                    <a:gd name="T9" fmla="*/ 51 h 149"/>
                    <a:gd name="T10" fmla="*/ 142 w 160"/>
                    <a:gd name="T11" fmla="*/ 115 h 149"/>
                    <a:gd name="T12" fmla="*/ 9 w 160"/>
                    <a:gd name="T13" fmla="*/ 0 h 149"/>
                  </a:gdLst>
                  <a:ahLst/>
                  <a:cxnLst>
                    <a:cxn ang="0">
                      <a:pos x="T0" y="T1"/>
                    </a:cxn>
                    <a:cxn ang="0">
                      <a:pos x="T2" y="T3"/>
                    </a:cxn>
                    <a:cxn ang="0">
                      <a:pos x="T4" y="T5"/>
                    </a:cxn>
                    <a:cxn ang="0">
                      <a:pos x="T6" y="T7"/>
                    </a:cxn>
                    <a:cxn ang="0">
                      <a:pos x="T8" y="T9"/>
                    </a:cxn>
                    <a:cxn ang="0">
                      <a:pos x="T10" y="T11"/>
                    </a:cxn>
                    <a:cxn ang="0">
                      <a:pos x="T12" y="T13"/>
                    </a:cxn>
                  </a:cxnLst>
                  <a:rect l="0" t="0" r="r" b="b"/>
                  <a:pathLst>
                    <a:path w="160" h="149">
                      <a:moveTo>
                        <a:pt x="9" y="0"/>
                      </a:moveTo>
                      <a:cubicBezTo>
                        <a:pt x="7" y="4"/>
                        <a:pt x="4" y="7"/>
                        <a:pt x="0" y="10"/>
                      </a:cubicBezTo>
                      <a:cubicBezTo>
                        <a:pt x="46" y="49"/>
                        <a:pt x="139" y="134"/>
                        <a:pt x="160" y="149"/>
                      </a:cubicBezTo>
                      <a:cubicBezTo>
                        <a:pt x="159" y="133"/>
                        <a:pt x="156" y="93"/>
                        <a:pt x="153" y="52"/>
                      </a:cubicBezTo>
                      <a:cubicBezTo>
                        <a:pt x="149" y="52"/>
                        <a:pt x="145" y="52"/>
                        <a:pt x="140" y="51"/>
                      </a:cubicBezTo>
                      <a:cubicBezTo>
                        <a:pt x="141" y="82"/>
                        <a:pt x="142" y="110"/>
                        <a:pt x="142" y="115"/>
                      </a:cubicBezTo>
                      <a:cubicBezTo>
                        <a:pt x="123" y="99"/>
                        <a:pt x="51" y="36"/>
                        <a:pt x="9" y="0"/>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1" name="Freeform 277"/>
                <p:cNvSpPr/>
                <p:nvPr/>
              </p:nvSpPr>
              <p:spPr bwMode="auto">
                <a:xfrm>
                  <a:off x="5963" y="1008"/>
                  <a:ext cx="123" cy="102"/>
                </a:xfrm>
                <a:custGeom>
                  <a:avLst/>
                  <a:gdLst>
                    <a:gd name="T0" fmla="*/ 52 w 52"/>
                    <a:gd name="T1" fmla="*/ 36 h 43"/>
                    <a:gd name="T2" fmla="*/ 51 w 52"/>
                    <a:gd name="T3" fmla="*/ 0 h 43"/>
                    <a:gd name="T4" fmla="*/ 31 w 52"/>
                    <a:gd name="T5" fmla="*/ 0 h 43"/>
                    <a:gd name="T6" fmla="*/ 36 w 52"/>
                    <a:gd name="T7" fmla="*/ 8 h 43"/>
                    <a:gd name="T8" fmla="*/ 0 w 52"/>
                    <a:gd name="T9" fmla="*/ 43 h 43"/>
                    <a:gd name="T10" fmla="*/ 52 w 52"/>
                    <a:gd name="T11" fmla="*/ 36 h 43"/>
                  </a:gdLst>
                  <a:ahLst/>
                  <a:cxnLst>
                    <a:cxn ang="0">
                      <a:pos x="T0" y="T1"/>
                    </a:cxn>
                    <a:cxn ang="0">
                      <a:pos x="T2" y="T3"/>
                    </a:cxn>
                    <a:cxn ang="0">
                      <a:pos x="T4" y="T5"/>
                    </a:cxn>
                    <a:cxn ang="0">
                      <a:pos x="T6" y="T7"/>
                    </a:cxn>
                    <a:cxn ang="0">
                      <a:pos x="T8" y="T9"/>
                    </a:cxn>
                    <a:cxn ang="0">
                      <a:pos x="T10" y="T11"/>
                    </a:cxn>
                  </a:cxnLst>
                  <a:rect l="0" t="0" r="r" b="b"/>
                  <a:pathLst>
                    <a:path w="52" h="43">
                      <a:moveTo>
                        <a:pt x="52" y="36"/>
                      </a:moveTo>
                      <a:cubicBezTo>
                        <a:pt x="51" y="24"/>
                        <a:pt x="50" y="12"/>
                        <a:pt x="51" y="0"/>
                      </a:cubicBezTo>
                      <a:cubicBezTo>
                        <a:pt x="44" y="0"/>
                        <a:pt x="37" y="0"/>
                        <a:pt x="31" y="0"/>
                      </a:cubicBezTo>
                      <a:cubicBezTo>
                        <a:pt x="33" y="3"/>
                        <a:pt x="34" y="6"/>
                        <a:pt x="36" y="8"/>
                      </a:cubicBezTo>
                      <a:cubicBezTo>
                        <a:pt x="27" y="16"/>
                        <a:pt x="13" y="30"/>
                        <a:pt x="0" y="43"/>
                      </a:cubicBezTo>
                      <a:cubicBezTo>
                        <a:pt x="18" y="41"/>
                        <a:pt x="35" y="39"/>
                        <a:pt x="52" y="36"/>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2" name="Freeform 278"/>
                <p:cNvSpPr/>
                <p:nvPr/>
              </p:nvSpPr>
              <p:spPr bwMode="auto">
                <a:xfrm>
                  <a:off x="6124" y="2581"/>
                  <a:ext cx="35" cy="36"/>
                </a:xfrm>
                <a:custGeom>
                  <a:avLst/>
                  <a:gdLst>
                    <a:gd name="T0" fmla="*/ 15 w 15"/>
                    <a:gd name="T1" fmla="*/ 12 h 15"/>
                    <a:gd name="T2" fmla="*/ 14 w 15"/>
                    <a:gd name="T3" fmla="*/ 1 h 15"/>
                    <a:gd name="T4" fmla="*/ 0 w 15"/>
                    <a:gd name="T5" fmla="*/ 0 h 15"/>
                    <a:gd name="T6" fmla="*/ 4 w 15"/>
                    <a:gd name="T7" fmla="*/ 15 h 15"/>
                    <a:gd name="T8" fmla="*/ 15 w 15"/>
                    <a:gd name="T9" fmla="*/ 12 h 15"/>
                  </a:gdLst>
                  <a:ahLst/>
                  <a:cxnLst>
                    <a:cxn ang="0">
                      <a:pos x="T0" y="T1"/>
                    </a:cxn>
                    <a:cxn ang="0">
                      <a:pos x="T2" y="T3"/>
                    </a:cxn>
                    <a:cxn ang="0">
                      <a:pos x="T4" y="T5"/>
                    </a:cxn>
                    <a:cxn ang="0">
                      <a:pos x="T6" y="T7"/>
                    </a:cxn>
                    <a:cxn ang="0">
                      <a:pos x="T8" y="T9"/>
                    </a:cxn>
                  </a:cxnLst>
                  <a:rect l="0" t="0" r="r" b="b"/>
                  <a:pathLst>
                    <a:path w="15" h="15">
                      <a:moveTo>
                        <a:pt x="15" y="12"/>
                      </a:moveTo>
                      <a:cubicBezTo>
                        <a:pt x="14" y="1"/>
                        <a:pt x="14" y="1"/>
                        <a:pt x="14" y="1"/>
                      </a:cubicBezTo>
                      <a:cubicBezTo>
                        <a:pt x="9" y="1"/>
                        <a:pt x="4" y="1"/>
                        <a:pt x="0" y="0"/>
                      </a:cubicBezTo>
                      <a:cubicBezTo>
                        <a:pt x="4" y="15"/>
                        <a:pt x="4" y="15"/>
                        <a:pt x="4" y="15"/>
                      </a:cubicBezTo>
                      <a:cubicBezTo>
                        <a:pt x="8" y="14"/>
                        <a:pt x="11" y="13"/>
                        <a:pt x="15" y="12"/>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3" name="Freeform 279"/>
                <p:cNvSpPr/>
                <p:nvPr/>
              </p:nvSpPr>
              <p:spPr bwMode="auto">
                <a:xfrm>
                  <a:off x="6057" y="2077"/>
                  <a:ext cx="67" cy="57"/>
                </a:xfrm>
                <a:custGeom>
                  <a:avLst/>
                  <a:gdLst>
                    <a:gd name="T0" fmla="*/ 6 w 28"/>
                    <a:gd name="T1" fmla="*/ 0 h 24"/>
                    <a:gd name="T2" fmla="*/ 0 w 28"/>
                    <a:gd name="T3" fmla="*/ 3 h 24"/>
                    <a:gd name="T4" fmla="*/ 23 w 28"/>
                    <a:gd name="T5" fmla="*/ 24 h 24"/>
                    <a:gd name="T6" fmla="*/ 28 w 28"/>
                    <a:gd name="T7" fmla="*/ 4 h 24"/>
                    <a:gd name="T8" fmla="*/ 6 w 28"/>
                    <a:gd name="T9" fmla="*/ 0 h 24"/>
                  </a:gdLst>
                  <a:ahLst/>
                  <a:cxnLst>
                    <a:cxn ang="0">
                      <a:pos x="T0" y="T1"/>
                    </a:cxn>
                    <a:cxn ang="0">
                      <a:pos x="T2" y="T3"/>
                    </a:cxn>
                    <a:cxn ang="0">
                      <a:pos x="T4" y="T5"/>
                    </a:cxn>
                    <a:cxn ang="0">
                      <a:pos x="T6" y="T7"/>
                    </a:cxn>
                    <a:cxn ang="0">
                      <a:pos x="T8" y="T9"/>
                    </a:cxn>
                  </a:cxnLst>
                  <a:rect l="0" t="0" r="r" b="b"/>
                  <a:pathLst>
                    <a:path w="28" h="24">
                      <a:moveTo>
                        <a:pt x="6" y="0"/>
                      </a:moveTo>
                      <a:cubicBezTo>
                        <a:pt x="4" y="1"/>
                        <a:pt x="2" y="2"/>
                        <a:pt x="0" y="3"/>
                      </a:cubicBezTo>
                      <a:cubicBezTo>
                        <a:pt x="23" y="24"/>
                        <a:pt x="23" y="24"/>
                        <a:pt x="23" y="24"/>
                      </a:cubicBezTo>
                      <a:cubicBezTo>
                        <a:pt x="28" y="4"/>
                        <a:pt x="28" y="4"/>
                        <a:pt x="28" y="4"/>
                      </a:cubicBezTo>
                      <a:cubicBezTo>
                        <a:pt x="20" y="4"/>
                        <a:pt x="13" y="2"/>
                        <a:pt x="6" y="0"/>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4" name="Freeform 280"/>
                <p:cNvSpPr/>
                <p:nvPr/>
              </p:nvSpPr>
              <p:spPr bwMode="auto">
                <a:xfrm>
                  <a:off x="6055" y="2283"/>
                  <a:ext cx="92" cy="66"/>
                </a:xfrm>
                <a:custGeom>
                  <a:avLst/>
                  <a:gdLst>
                    <a:gd name="T0" fmla="*/ 33 w 39"/>
                    <a:gd name="T1" fmla="*/ 13 h 28"/>
                    <a:gd name="T2" fmla="*/ 39 w 39"/>
                    <a:gd name="T3" fmla="*/ 2 h 28"/>
                    <a:gd name="T4" fmla="*/ 0 w 39"/>
                    <a:gd name="T5" fmla="*/ 17 h 28"/>
                    <a:gd name="T6" fmla="*/ 8 w 39"/>
                    <a:gd name="T7" fmla="*/ 28 h 28"/>
                    <a:gd name="T8" fmla="*/ 33 w 39"/>
                    <a:gd name="T9" fmla="*/ 13 h 28"/>
                  </a:gdLst>
                  <a:ahLst/>
                  <a:cxnLst>
                    <a:cxn ang="0">
                      <a:pos x="T0" y="T1"/>
                    </a:cxn>
                    <a:cxn ang="0">
                      <a:pos x="T2" y="T3"/>
                    </a:cxn>
                    <a:cxn ang="0">
                      <a:pos x="T4" y="T5"/>
                    </a:cxn>
                    <a:cxn ang="0">
                      <a:pos x="T6" y="T7"/>
                    </a:cxn>
                    <a:cxn ang="0">
                      <a:pos x="T8" y="T9"/>
                    </a:cxn>
                  </a:cxnLst>
                  <a:rect l="0" t="0" r="r" b="b"/>
                  <a:pathLst>
                    <a:path w="39" h="28">
                      <a:moveTo>
                        <a:pt x="33" y="13"/>
                      </a:moveTo>
                      <a:cubicBezTo>
                        <a:pt x="34" y="9"/>
                        <a:pt x="36" y="5"/>
                        <a:pt x="39" y="2"/>
                      </a:cubicBezTo>
                      <a:cubicBezTo>
                        <a:pt x="25" y="0"/>
                        <a:pt x="8" y="2"/>
                        <a:pt x="0" y="17"/>
                      </a:cubicBezTo>
                      <a:cubicBezTo>
                        <a:pt x="3" y="21"/>
                        <a:pt x="5" y="25"/>
                        <a:pt x="8" y="28"/>
                      </a:cubicBezTo>
                      <a:cubicBezTo>
                        <a:pt x="14" y="18"/>
                        <a:pt x="23" y="14"/>
                        <a:pt x="33" y="13"/>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5" name="Freeform 281"/>
                <p:cNvSpPr/>
                <p:nvPr/>
              </p:nvSpPr>
              <p:spPr bwMode="auto">
                <a:xfrm>
                  <a:off x="5993" y="660"/>
                  <a:ext cx="57" cy="73"/>
                </a:xfrm>
                <a:custGeom>
                  <a:avLst/>
                  <a:gdLst>
                    <a:gd name="T0" fmla="*/ 3 w 24"/>
                    <a:gd name="T1" fmla="*/ 0 h 31"/>
                    <a:gd name="T2" fmla="*/ 0 w 24"/>
                    <a:gd name="T3" fmla="*/ 8 h 31"/>
                    <a:gd name="T4" fmla="*/ 16 w 24"/>
                    <a:gd name="T5" fmla="*/ 31 h 31"/>
                    <a:gd name="T6" fmla="*/ 24 w 24"/>
                    <a:gd name="T7" fmla="*/ 25 h 31"/>
                    <a:gd name="T8" fmla="*/ 3 w 24"/>
                    <a:gd name="T9" fmla="*/ 0 h 31"/>
                  </a:gdLst>
                  <a:ahLst/>
                  <a:cxnLst>
                    <a:cxn ang="0">
                      <a:pos x="T0" y="T1"/>
                    </a:cxn>
                    <a:cxn ang="0">
                      <a:pos x="T2" y="T3"/>
                    </a:cxn>
                    <a:cxn ang="0">
                      <a:pos x="T4" y="T5"/>
                    </a:cxn>
                    <a:cxn ang="0">
                      <a:pos x="T6" y="T7"/>
                    </a:cxn>
                    <a:cxn ang="0">
                      <a:pos x="T8" y="T9"/>
                    </a:cxn>
                  </a:cxnLst>
                  <a:rect l="0" t="0" r="r" b="b"/>
                  <a:pathLst>
                    <a:path w="24" h="31">
                      <a:moveTo>
                        <a:pt x="3" y="0"/>
                      </a:moveTo>
                      <a:cubicBezTo>
                        <a:pt x="0" y="8"/>
                        <a:pt x="0" y="8"/>
                        <a:pt x="0" y="8"/>
                      </a:cubicBezTo>
                      <a:cubicBezTo>
                        <a:pt x="7" y="14"/>
                        <a:pt x="12" y="21"/>
                        <a:pt x="16" y="31"/>
                      </a:cubicBezTo>
                      <a:cubicBezTo>
                        <a:pt x="19" y="29"/>
                        <a:pt x="22" y="27"/>
                        <a:pt x="24" y="25"/>
                      </a:cubicBezTo>
                      <a:cubicBezTo>
                        <a:pt x="22" y="13"/>
                        <a:pt x="14" y="4"/>
                        <a:pt x="3" y="0"/>
                      </a:cubicBez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6" name="Freeform 282"/>
                <p:cNvSpPr/>
                <p:nvPr/>
              </p:nvSpPr>
              <p:spPr bwMode="auto">
                <a:xfrm>
                  <a:off x="6109" y="2943"/>
                  <a:ext cx="55" cy="85"/>
                </a:xfrm>
                <a:custGeom>
                  <a:avLst/>
                  <a:gdLst>
                    <a:gd name="T0" fmla="*/ 14 w 23"/>
                    <a:gd name="T1" fmla="*/ 0 h 36"/>
                    <a:gd name="T2" fmla="*/ 0 w 23"/>
                    <a:gd name="T3" fmla="*/ 31 h 36"/>
                    <a:gd name="T4" fmla="*/ 14 w 23"/>
                    <a:gd name="T5" fmla="*/ 36 h 36"/>
                    <a:gd name="T6" fmla="*/ 23 w 23"/>
                    <a:gd name="T7" fmla="*/ 3 h 36"/>
                    <a:gd name="T8" fmla="*/ 14 w 23"/>
                    <a:gd name="T9" fmla="*/ 0 h 36"/>
                  </a:gdLst>
                  <a:ahLst/>
                  <a:cxnLst>
                    <a:cxn ang="0">
                      <a:pos x="T0" y="T1"/>
                    </a:cxn>
                    <a:cxn ang="0">
                      <a:pos x="T2" y="T3"/>
                    </a:cxn>
                    <a:cxn ang="0">
                      <a:pos x="T4" y="T5"/>
                    </a:cxn>
                    <a:cxn ang="0">
                      <a:pos x="T6" y="T7"/>
                    </a:cxn>
                    <a:cxn ang="0">
                      <a:pos x="T8" y="T9"/>
                    </a:cxn>
                  </a:cxnLst>
                  <a:rect l="0" t="0" r="r" b="b"/>
                  <a:pathLst>
                    <a:path w="23" h="36">
                      <a:moveTo>
                        <a:pt x="14" y="0"/>
                      </a:moveTo>
                      <a:cubicBezTo>
                        <a:pt x="0" y="31"/>
                        <a:pt x="0" y="31"/>
                        <a:pt x="0" y="31"/>
                      </a:cubicBezTo>
                      <a:cubicBezTo>
                        <a:pt x="5" y="33"/>
                        <a:pt x="9" y="34"/>
                        <a:pt x="14" y="36"/>
                      </a:cubicBezTo>
                      <a:cubicBezTo>
                        <a:pt x="23" y="3"/>
                        <a:pt x="23" y="3"/>
                        <a:pt x="23" y="3"/>
                      </a:cubicBezTo>
                      <a:cubicBezTo>
                        <a:pt x="20" y="2"/>
                        <a:pt x="17" y="1"/>
                        <a:pt x="14"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7" name="Freeform 283"/>
                <p:cNvSpPr/>
                <p:nvPr/>
              </p:nvSpPr>
              <p:spPr bwMode="auto">
                <a:xfrm>
                  <a:off x="5736" y="203"/>
                  <a:ext cx="286" cy="261"/>
                </a:xfrm>
                <a:custGeom>
                  <a:avLst/>
                  <a:gdLst>
                    <a:gd name="T0" fmla="*/ 93 w 121"/>
                    <a:gd name="T1" fmla="*/ 61 h 110"/>
                    <a:gd name="T2" fmla="*/ 98 w 121"/>
                    <a:gd name="T3" fmla="*/ 53 h 110"/>
                    <a:gd name="T4" fmla="*/ 81 w 121"/>
                    <a:gd name="T5" fmla="*/ 27 h 110"/>
                    <a:gd name="T6" fmla="*/ 104 w 121"/>
                    <a:gd name="T7" fmla="*/ 24 h 110"/>
                    <a:gd name="T8" fmla="*/ 97 w 121"/>
                    <a:gd name="T9" fmla="*/ 64 h 110"/>
                    <a:gd name="T10" fmla="*/ 5 w 121"/>
                    <a:gd name="T11" fmla="*/ 92 h 110"/>
                    <a:gd name="T12" fmla="*/ 0 w 121"/>
                    <a:gd name="T13" fmla="*/ 103 h 110"/>
                    <a:gd name="T14" fmla="*/ 106 w 121"/>
                    <a:gd name="T15" fmla="*/ 65 h 110"/>
                    <a:gd name="T16" fmla="*/ 111 w 121"/>
                    <a:gd name="T17" fmla="*/ 16 h 110"/>
                    <a:gd name="T18" fmla="*/ 74 w 121"/>
                    <a:gd name="T19" fmla="*/ 20 h 110"/>
                    <a:gd name="T20" fmla="*/ 93 w 121"/>
                    <a:gd name="T21" fmla="*/ 6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1" h="110">
                      <a:moveTo>
                        <a:pt x="93" y="61"/>
                      </a:moveTo>
                      <a:cubicBezTo>
                        <a:pt x="95" y="59"/>
                        <a:pt x="97" y="55"/>
                        <a:pt x="98" y="53"/>
                      </a:cubicBezTo>
                      <a:cubicBezTo>
                        <a:pt x="86" y="47"/>
                        <a:pt x="81" y="36"/>
                        <a:pt x="81" y="27"/>
                      </a:cubicBezTo>
                      <a:cubicBezTo>
                        <a:pt x="81" y="16"/>
                        <a:pt x="93" y="8"/>
                        <a:pt x="104" y="24"/>
                      </a:cubicBezTo>
                      <a:cubicBezTo>
                        <a:pt x="111" y="34"/>
                        <a:pt x="106" y="52"/>
                        <a:pt x="97" y="64"/>
                      </a:cubicBezTo>
                      <a:cubicBezTo>
                        <a:pt x="86" y="77"/>
                        <a:pt x="62" y="99"/>
                        <a:pt x="5" y="92"/>
                      </a:cubicBezTo>
                      <a:cubicBezTo>
                        <a:pt x="0" y="103"/>
                        <a:pt x="0" y="103"/>
                        <a:pt x="0" y="103"/>
                      </a:cubicBezTo>
                      <a:cubicBezTo>
                        <a:pt x="71" y="110"/>
                        <a:pt x="97" y="79"/>
                        <a:pt x="106" y="65"/>
                      </a:cubicBezTo>
                      <a:cubicBezTo>
                        <a:pt x="115" y="51"/>
                        <a:pt x="121" y="29"/>
                        <a:pt x="111" y="16"/>
                      </a:cubicBezTo>
                      <a:cubicBezTo>
                        <a:pt x="100" y="0"/>
                        <a:pt x="79" y="5"/>
                        <a:pt x="74" y="20"/>
                      </a:cubicBezTo>
                      <a:cubicBezTo>
                        <a:pt x="69" y="34"/>
                        <a:pt x="75" y="55"/>
                        <a:pt x="93" y="61"/>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8" name="Freeform 284"/>
                <p:cNvSpPr/>
                <p:nvPr/>
              </p:nvSpPr>
              <p:spPr bwMode="auto">
                <a:xfrm>
                  <a:off x="6038" y="2089"/>
                  <a:ext cx="69" cy="85"/>
                </a:xfrm>
                <a:custGeom>
                  <a:avLst/>
                  <a:gdLst>
                    <a:gd name="T0" fmla="*/ 0 w 29"/>
                    <a:gd name="T1" fmla="*/ 36 h 36"/>
                    <a:gd name="T2" fmla="*/ 29 w 29"/>
                    <a:gd name="T3" fmla="*/ 22 h 36"/>
                    <a:gd name="T4" fmla="*/ 6 w 29"/>
                    <a:gd name="T5" fmla="*/ 0 h 36"/>
                    <a:gd name="T6" fmla="*/ 0 w 29"/>
                    <a:gd name="T7" fmla="*/ 36 h 36"/>
                  </a:gdLst>
                  <a:ahLst/>
                  <a:cxnLst>
                    <a:cxn ang="0">
                      <a:pos x="T0" y="T1"/>
                    </a:cxn>
                    <a:cxn ang="0">
                      <a:pos x="T2" y="T3"/>
                    </a:cxn>
                    <a:cxn ang="0">
                      <a:pos x="T4" y="T5"/>
                    </a:cxn>
                    <a:cxn ang="0">
                      <a:pos x="T6" y="T7"/>
                    </a:cxn>
                  </a:cxnLst>
                  <a:rect l="0" t="0" r="r" b="b"/>
                  <a:pathLst>
                    <a:path w="29" h="36">
                      <a:moveTo>
                        <a:pt x="0" y="36"/>
                      </a:moveTo>
                      <a:cubicBezTo>
                        <a:pt x="9" y="30"/>
                        <a:pt x="19" y="25"/>
                        <a:pt x="29" y="22"/>
                      </a:cubicBezTo>
                      <a:cubicBezTo>
                        <a:pt x="6" y="0"/>
                        <a:pt x="6" y="0"/>
                        <a:pt x="6" y="0"/>
                      </a:cubicBezTo>
                      <a:lnTo>
                        <a:pt x="0" y="36"/>
                      </a:ln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9" name="Freeform 285"/>
                <p:cNvSpPr/>
                <p:nvPr/>
              </p:nvSpPr>
              <p:spPr bwMode="auto">
                <a:xfrm>
                  <a:off x="5975" y="688"/>
                  <a:ext cx="59" cy="121"/>
                </a:xfrm>
                <a:custGeom>
                  <a:avLst/>
                  <a:gdLst>
                    <a:gd name="T0" fmla="*/ 0 w 25"/>
                    <a:gd name="T1" fmla="*/ 15 h 51"/>
                    <a:gd name="T2" fmla="*/ 9 w 25"/>
                    <a:gd name="T3" fmla="*/ 47 h 51"/>
                    <a:gd name="T4" fmla="*/ 22 w 25"/>
                    <a:gd name="T5" fmla="*/ 51 h 51"/>
                    <a:gd name="T6" fmla="*/ 6 w 25"/>
                    <a:gd name="T7" fmla="*/ 0 h 51"/>
                    <a:gd name="T8" fmla="*/ 0 w 25"/>
                    <a:gd name="T9" fmla="*/ 15 h 51"/>
                  </a:gdLst>
                  <a:ahLst/>
                  <a:cxnLst>
                    <a:cxn ang="0">
                      <a:pos x="T0" y="T1"/>
                    </a:cxn>
                    <a:cxn ang="0">
                      <a:pos x="T2" y="T3"/>
                    </a:cxn>
                    <a:cxn ang="0">
                      <a:pos x="T4" y="T5"/>
                    </a:cxn>
                    <a:cxn ang="0">
                      <a:pos x="T6" y="T7"/>
                    </a:cxn>
                    <a:cxn ang="0">
                      <a:pos x="T8" y="T9"/>
                    </a:cxn>
                  </a:cxnLst>
                  <a:rect l="0" t="0" r="r" b="b"/>
                  <a:pathLst>
                    <a:path w="25" h="51">
                      <a:moveTo>
                        <a:pt x="0" y="15"/>
                      </a:moveTo>
                      <a:cubicBezTo>
                        <a:pt x="7" y="23"/>
                        <a:pt x="11" y="33"/>
                        <a:pt x="9" y="47"/>
                      </a:cubicBezTo>
                      <a:cubicBezTo>
                        <a:pt x="14" y="48"/>
                        <a:pt x="18" y="50"/>
                        <a:pt x="22" y="51"/>
                      </a:cubicBezTo>
                      <a:cubicBezTo>
                        <a:pt x="25" y="28"/>
                        <a:pt x="18" y="11"/>
                        <a:pt x="6" y="0"/>
                      </a:cubicBezTo>
                      <a:lnTo>
                        <a:pt x="0" y="15"/>
                      </a:ln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0" name="Freeform 286"/>
                <p:cNvSpPr/>
                <p:nvPr/>
              </p:nvSpPr>
              <p:spPr bwMode="auto">
                <a:xfrm>
                  <a:off x="6086" y="2219"/>
                  <a:ext cx="26" cy="24"/>
                </a:xfrm>
                <a:custGeom>
                  <a:avLst/>
                  <a:gdLst>
                    <a:gd name="T0" fmla="*/ 3 w 11"/>
                    <a:gd name="T1" fmla="*/ 2 h 10"/>
                    <a:gd name="T2" fmla="*/ 2 w 11"/>
                    <a:gd name="T3" fmla="*/ 8 h 10"/>
                    <a:gd name="T4" fmla="*/ 8 w 11"/>
                    <a:gd name="T5" fmla="*/ 9 h 10"/>
                    <a:gd name="T6" fmla="*/ 9 w 11"/>
                    <a:gd name="T7" fmla="*/ 3 h 10"/>
                    <a:gd name="T8" fmla="*/ 3 w 11"/>
                    <a:gd name="T9" fmla="*/ 2 h 10"/>
                  </a:gdLst>
                  <a:ahLst/>
                  <a:cxnLst>
                    <a:cxn ang="0">
                      <a:pos x="T0" y="T1"/>
                    </a:cxn>
                    <a:cxn ang="0">
                      <a:pos x="T2" y="T3"/>
                    </a:cxn>
                    <a:cxn ang="0">
                      <a:pos x="T4" y="T5"/>
                    </a:cxn>
                    <a:cxn ang="0">
                      <a:pos x="T6" y="T7"/>
                    </a:cxn>
                    <a:cxn ang="0">
                      <a:pos x="T8" y="T9"/>
                    </a:cxn>
                  </a:cxnLst>
                  <a:rect l="0" t="0" r="r" b="b"/>
                  <a:pathLst>
                    <a:path w="11" h="10">
                      <a:moveTo>
                        <a:pt x="3" y="2"/>
                      </a:moveTo>
                      <a:cubicBezTo>
                        <a:pt x="1" y="3"/>
                        <a:pt x="0" y="6"/>
                        <a:pt x="2" y="8"/>
                      </a:cubicBezTo>
                      <a:cubicBezTo>
                        <a:pt x="3" y="10"/>
                        <a:pt x="6" y="10"/>
                        <a:pt x="8" y="9"/>
                      </a:cubicBezTo>
                      <a:cubicBezTo>
                        <a:pt x="10" y="8"/>
                        <a:pt x="11" y="5"/>
                        <a:pt x="9" y="3"/>
                      </a:cubicBezTo>
                      <a:cubicBezTo>
                        <a:pt x="8" y="1"/>
                        <a:pt x="5" y="0"/>
                        <a:pt x="3" y="2"/>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1" name="Freeform 287"/>
                <p:cNvSpPr/>
                <p:nvPr/>
              </p:nvSpPr>
              <p:spPr bwMode="auto">
                <a:xfrm>
                  <a:off x="6081" y="2574"/>
                  <a:ext cx="45" cy="57"/>
                </a:xfrm>
                <a:custGeom>
                  <a:avLst/>
                  <a:gdLst>
                    <a:gd name="T0" fmla="*/ 0 w 19"/>
                    <a:gd name="T1" fmla="*/ 0 h 24"/>
                    <a:gd name="T2" fmla="*/ 10 w 19"/>
                    <a:gd name="T3" fmla="*/ 24 h 24"/>
                    <a:gd name="T4" fmla="*/ 19 w 19"/>
                    <a:gd name="T5" fmla="*/ 19 h 24"/>
                    <a:gd name="T6" fmla="*/ 13 w 19"/>
                    <a:gd name="T7" fmla="*/ 3 h 24"/>
                    <a:gd name="T8" fmla="*/ 0 w 19"/>
                    <a:gd name="T9" fmla="*/ 0 h 24"/>
                  </a:gdLst>
                  <a:ahLst/>
                  <a:cxnLst>
                    <a:cxn ang="0">
                      <a:pos x="T0" y="T1"/>
                    </a:cxn>
                    <a:cxn ang="0">
                      <a:pos x="T2" y="T3"/>
                    </a:cxn>
                    <a:cxn ang="0">
                      <a:pos x="T4" y="T5"/>
                    </a:cxn>
                    <a:cxn ang="0">
                      <a:pos x="T6" y="T7"/>
                    </a:cxn>
                    <a:cxn ang="0">
                      <a:pos x="T8" y="T9"/>
                    </a:cxn>
                  </a:cxnLst>
                  <a:rect l="0" t="0" r="r" b="b"/>
                  <a:pathLst>
                    <a:path w="19" h="24">
                      <a:moveTo>
                        <a:pt x="0" y="0"/>
                      </a:moveTo>
                      <a:cubicBezTo>
                        <a:pt x="10" y="24"/>
                        <a:pt x="10" y="24"/>
                        <a:pt x="10" y="24"/>
                      </a:cubicBezTo>
                      <a:cubicBezTo>
                        <a:pt x="13" y="22"/>
                        <a:pt x="16" y="21"/>
                        <a:pt x="19" y="19"/>
                      </a:cubicBezTo>
                      <a:cubicBezTo>
                        <a:pt x="13" y="3"/>
                        <a:pt x="13" y="3"/>
                        <a:pt x="13" y="3"/>
                      </a:cubicBezTo>
                      <a:cubicBezTo>
                        <a:pt x="9" y="2"/>
                        <a:pt x="4" y="1"/>
                        <a:pt x="0" y="0"/>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2" name="Freeform 288"/>
                <p:cNvSpPr/>
                <p:nvPr/>
              </p:nvSpPr>
              <p:spPr bwMode="auto">
                <a:xfrm>
                  <a:off x="5892" y="2976"/>
                  <a:ext cx="265" cy="234"/>
                </a:xfrm>
                <a:custGeom>
                  <a:avLst/>
                  <a:gdLst>
                    <a:gd name="T0" fmla="*/ 0 w 112"/>
                    <a:gd name="T1" fmla="*/ 0 h 99"/>
                    <a:gd name="T2" fmla="*/ 112 w 112"/>
                    <a:gd name="T3" fmla="*/ 99 h 99"/>
                    <a:gd name="T4" fmla="*/ 108 w 112"/>
                    <a:gd name="T5" fmla="*/ 49 h 99"/>
                    <a:gd name="T6" fmla="*/ 32 w 112"/>
                    <a:gd name="T7" fmla="*/ 1 h 99"/>
                    <a:gd name="T8" fmla="*/ 0 w 112"/>
                    <a:gd name="T9" fmla="*/ 0 h 99"/>
                  </a:gdLst>
                  <a:ahLst/>
                  <a:cxnLst>
                    <a:cxn ang="0">
                      <a:pos x="T0" y="T1"/>
                    </a:cxn>
                    <a:cxn ang="0">
                      <a:pos x="T2" y="T3"/>
                    </a:cxn>
                    <a:cxn ang="0">
                      <a:pos x="T4" y="T5"/>
                    </a:cxn>
                    <a:cxn ang="0">
                      <a:pos x="T6" y="T7"/>
                    </a:cxn>
                    <a:cxn ang="0">
                      <a:pos x="T8" y="T9"/>
                    </a:cxn>
                  </a:cxnLst>
                  <a:rect l="0" t="0" r="r" b="b"/>
                  <a:pathLst>
                    <a:path w="112" h="99">
                      <a:moveTo>
                        <a:pt x="0" y="0"/>
                      </a:moveTo>
                      <a:cubicBezTo>
                        <a:pt x="43" y="38"/>
                        <a:pt x="93" y="84"/>
                        <a:pt x="112" y="99"/>
                      </a:cubicBezTo>
                      <a:cubicBezTo>
                        <a:pt x="111" y="90"/>
                        <a:pt x="110" y="71"/>
                        <a:pt x="108" y="49"/>
                      </a:cubicBezTo>
                      <a:cubicBezTo>
                        <a:pt x="79" y="43"/>
                        <a:pt x="51" y="25"/>
                        <a:pt x="32" y="1"/>
                      </a:cubicBezTo>
                      <a:cubicBezTo>
                        <a:pt x="23" y="6"/>
                        <a:pt x="11" y="6"/>
                        <a:pt x="0"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3" name="Freeform 289"/>
                <p:cNvSpPr/>
                <p:nvPr/>
              </p:nvSpPr>
              <p:spPr bwMode="auto">
                <a:xfrm>
                  <a:off x="6069" y="2926"/>
                  <a:ext cx="64" cy="88"/>
                </a:xfrm>
                <a:custGeom>
                  <a:avLst/>
                  <a:gdLst>
                    <a:gd name="T0" fmla="*/ 18 w 27"/>
                    <a:gd name="T1" fmla="*/ 0 h 37"/>
                    <a:gd name="T2" fmla="*/ 0 w 27"/>
                    <a:gd name="T3" fmla="*/ 30 h 37"/>
                    <a:gd name="T4" fmla="*/ 13 w 27"/>
                    <a:gd name="T5" fmla="*/ 37 h 37"/>
                    <a:gd name="T6" fmla="*/ 27 w 27"/>
                    <a:gd name="T7" fmla="*/ 5 h 37"/>
                    <a:gd name="T8" fmla="*/ 18 w 27"/>
                    <a:gd name="T9" fmla="*/ 0 h 37"/>
                  </a:gdLst>
                  <a:ahLst/>
                  <a:cxnLst>
                    <a:cxn ang="0">
                      <a:pos x="T0" y="T1"/>
                    </a:cxn>
                    <a:cxn ang="0">
                      <a:pos x="T2" y="T3"/>
                    </a:cxn>
                    <a:cxn ang="0">
                      <a:pos x="T4" y="T5"/>
                    </a:cxn>
                    <a:cxn ang="0">
                      <a:pos x="T6" y="T7"/>
                    </a:cxn>
                    <a:cxn ang="0">
                      <a:pos x="T8" y="T9"/>
                    </a:cxn>
                  </a:cxnLst>
                  <a:rect l="0" t="0" r="r" b="b"/>
                  <a:pathLst>
                    <a:path w="27" h="37">
                      <a:moveTo>
                        <a:pt x="18" y="0"/>
                      </a:moveTo>
                      <a:cubicBezTo>
                        <a:pt x="0" y="30"/>
                        <a:pt x="0" y="30"/>
                        <a:pt x="0" y="30"/>
                      </a:cubicBezTo>
                      <a:cubicBezTo>
                        <a:pt x="4" y="32"/>
                        <a:pt x="9" y="35"/>
                        <a:pt x="13" y="37"/>
                      </a:cubicBezTo>
                      <a:cubicBezTo>
                        <a:pt x="27" y="5"/>
                        <a:pt x="27" y="5"/>
                        <a:pt x="27" y="5"/>
                      </a:cubicBezTo>
                      <a:cubicBezTo>
                        <a:pt x="24" y="4"/>
                        <a:pt x="21" y="2"/>
                        <a:pt x="18" y="0"/>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4" name="Freeform 290"/>
                <p:cNvSpPr/>
                <p:nvPr/>
              </p:nvSpPr>
              <p:spPr bwMode="auto">
                <a:xfrm>
                  <a:off x="6090" y="3274"/>
                  <a:ext cx="97" cy="225"/>
                </a:xfrm>
                <a:custGeom>
                  <a:avLst/>
                  <a:gdLst>
                    <a:gd name="T0" fmla="*/ 41 w 41"/>
                    <a:gd name="T1" fmla="*/ 20 h 95"/>
                    <a:gd name="T2" fmla="*/ 17 w 41"/>
                    <a:gd name="T3" fmla="*/ 0 h 95"/>
                    <a:gd name="T4" fmla="*/ 6 w 41"/>
                    <a:gd name="T5" fmla="*/ 95 h 95"/>
                    <a:gd name="T6" fmla="*/ 31 w 41"/>
                    <a:gd name="T7" fmla="*/ 83 h 95"/>
                    <a:gd name="T8" fmla="*/ 41 w 41"/>
                    <a:gd name="T9" fmla="*/ 20 h 95"/>
                  </a:gdLst>
                  <a:ahLst/>
                  <a:cxnLst>
                    <a:cxn ang="0">
                      <a:pos x="T0" y="T1"/>
                    </a:cxn>
                    <a:cxn ang="0">
                      <a:pos x="T2" y="T3"/>
                    </a:cxn>
                    <a:cxn ang="0">
                      <a:pos x="T4" y="T5"/>
                    </a:cxn>
                    <a:cxn ang="0">
                      <a:pos x="T6" y="T7"/>
                    </a:cxn>
                    <a:cxn ang="0">
                      <a:pos x="T8" y="T9"/>
                    </a:cxn>
                  </a:cxnLst>
                  <a:rect l="0" t="0" r="r" b="b"/>
                  <a:pathLst>
                    <a:path w="41" h="95">
                      <a:moveTo>
                        <a:pt x="41" y="20"/>
                      </a:moveTo>
                      <a:cubicBezTo>
                        <a:pt x="34" y="14"/>
                        <a:pt x="26" y="8"/>
                        <a:pt x="17" y="0"/>
                      </a:cubicBezTo>
                      <a:cubicBezTo>
                        <a:pt x="1" y="26"/>
                        <a:pt x="0" y="74"/>
                        <a:pt x="6" y="95"/>
                      </a:cubicBezTo>
                      <a:cubicBezTo>
                        <a:pt x="14" y="91"/>
                        <a:pt x="22" y="87"/>
                        <a:pt x="31" y="83"/>
                      </a:cubicBezTo>
                      <a:cubicBezTo>
                        <a:pt x="28" y="64"/>
                        <a:pt x="32" y="37"/>
                        <a:pt x="41" y="20"/>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5" name="Freeform 291"/>
                <p:cNvSpPr/>
                <p:nvPr/>
              </p:nvSpPr>
              <p:spPr bwMode="auto">
                <a:xfrm>
                  <a:off x="5695" y="1599"/>
                  <a:ext cx="377" cy="197"/>
                </a:xfrm>
                <a:custGeom>
                  <a:avLst/>
                  <a:gdLst>
                    <a:gd name="T0" fmla="*/ 0 w 159"/>
                    <a:gd name="T1" fmla="*/ 0 h 83"/>
                    <a:gd name="T2" fmla="*/ 12 w 159"/>
                    <a:gd name="T3" fmla="*/ 28 h 83"/>
                    <a:gd name="T4" fmla="*/ 159 w 159"/>
                    <a:gd name="T5" fmla="*/ 55 h 83"/>
                    <a:gd name="T6" fmla="*/ 0 w 159"/>
                    <a:gd name="T7" fmla="*/ 0 h 83"/>
                  </a:gdLst>
                  <a:ahLst/>
                  <a:cxnLst>
                    <a:cxn ang="0">
                      <a:pos x="T0" y="T1"/>
                    </a:cxn>
                    <a:cxn ang="0">
                      <a:pos x="T2" y="T3"/>
                    </a:cxn>
                    <a:cxn ang="0">
                      <a:pos x="T4" y="T5"/>
                    </a:cxn>
                    <a:cxn ang="0">
                      <a:pos x="T6" y="T7"/>
                    </a:cxn>
                  </a:cxnLst>
                  <a:rect l="0" t="0" r="r" b="b"/>
                  <a:pathLst>
                    <a:path w="159" h="83">
                      <a:moveTo>
                        <a:pt x="0" y="0"/>
                      </a:moveTo>
                      <a:cubicBezTo>
                        <a:pt x="5" y="9"/>
                        <a:pt x="10" y="19"/>
                        <a:pt x="12" y="28"/>
                      </a:cubicBezTo>
                      <a:cubicBezTo>
                        <a:pt x="72" y="65"/>
                        <a:pt x="134" y="83"/>
                        <a:pt x="159" y="55"/>
                      </a:cubicBezTo>
                      <a:cubicBezTo>
                        <a:pt x="114" y="62"/>
                        <a:pt x="54" y="35"/>
                        <a:pt x="0" y="0"/>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6" name="Freeform 292"/>
                <p:cNvSpPr/>
                <p:nvPr/>
              </p:nvSpPr>
              <p:spPr bwMode="auto">
                <a:xfrm>
                  <a:off x="5151" y="208"/>
                  <a:ext cx="41" cy="40"/>
                </a:xfrm>
                <a:custGeom>
                  <a:avLst/>
                  <a:gdLst>
                    <a:gd name="T0" fmla="*/ 8 w 17"/>
                    <a:gd name="T1" fmla="*/ 13 h 17"/>
                    <a:gd name="T2" fmla="*/ 15 w 17"/>
                    <a:gd name="T3" fmla="*/ 7 h 17"/>
                    <a:gd name="T4" fmla="*/ 16 w 17"/>
                    <a:gd name="T5" fmla="*/ 2 h 17"/>
                    <a:gd name="T6" fmla="*/ 15 w 17"/>
                    <a:gd name="T7" fmla="*/ 0 h 17"/>
                    <a:gd name="T8" fmla="*/ 14 w 17"/>
                    <a:gd name="T9" fmla="*/ 0 h 17"/>
                    <a:gd name="T10" fmla="*/ 11 w 17"/>
                    <a:gd name="T11" fmla="*/ 3 h 17"/>
                    <a:gd name="T12" fmla="*/ 9 w 17"/>
                    <a:gd name="T13" fmla="*/ 4 h 17"/>
                    <a:gd name="T14" fmla="*/ 10 w 17"/>
                    <a:gd name="T15" fmla="*/ 5 h 17"/>
                    <a:gd name="T16" fmla="*/ 9 w 17"/>
                    <a:gd name="T17" fmla="*/ 4 h 17"/>
                    <a:gd name="T18" fmla="*/ 9 w 17"/>
                    <a:gd name="T19" fmla="*/ 4 h 17"/>
                    <a:gd name="T20" fmla="*/ 7 w 17"/>
                    <a:gd name="T21" fmla="*/ 6 h 17"/>
                    <a:gd name="T22" fmla="*/ 0 w 17"/>
                    <a:gd name="T23" fmla="*/ 13 h 17"/>
                    <a:gd name="T24" fmla="*/ 4 w 17"/>
                    <a:gd name="T25" fmla="*/ 17 h 17"/>
                    <a:gd name="T26" fmla="*/ 8 w 17"/>
                    <a:gd name="T27"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7">
                      <a:moveTo>
                        <a:pt x="8" y="13"/>
                      </a:moveTo>
                      <a:cubicBezTo>
                        <a:pt x="11" y="10"/>
                        <a:pt x="13" y="8"/>
                        <a:pt x="15" y="7"/>
                      </a:cubicBezTo>
                      <a:cubicBezTo>
                        <a:pt x="16" y="5"/>
                        <a:pt x="17" y="3"/>
                        <a:pt x="16" y="2"/>
                      </a:cubicBezTo>
                      <a:cubicBezTo>
                        <a:pt x="16" y="1"/>
                        <a:pt x="16" y="1"/>
                        <a:pt x="15" y="0"/>
                      </a:cubicBezTo>
                      <a:cubicBezTo>
                        <a:pt x="15" y="0"/>
                        <a:pt x="14" y="0"/>
                        <a:pt x="14" y="0"/>
                      </a:cubicBezTo>
                      <a:cubicBezTo>
                        <a:pt x="13" y="0"/>
                        <a:pt x="12" y="1"/>
                        <a:pt x="11" y="3"/>
                      </a:cubicBezTo>
                      <a:cubicBezTo>
                        <a:pt x="10" y="3"/>
                        <a:pt x="10" y="3"/>
                        <a:pt x="9" y="4"/>
                      </a:cubicBezTo>
                      <a:cubicBezTo>
                        <a:pt x="10" y="5"/>
                        <a:pt x="10" y="5"/>
                        <a:pt x="10" y="5"/>
                      </a:cubicBezTo>
                      <a:cubicBezTo>
                        <a:pt x="9" y="4"/>
                        <a:pt x="9" y="4"/>
                        <a:pt x="9" y="4"/>
                      </a:cubicBezTo>
                      <a:cubicBezTo>
                        <a:pt x="9" y="4"/>
                        <a:pt x="9" y="4"/>
                        <a:pt x="9" y="4"/>
                      </a:cubicBezTo>
                      <a:cubicBezTo>
                        <a:pt x="8" y="5"/>
                        <a:pt x="8" y="5"/>
                        <a:pt x="7" y="6"/>
                      </a:cubicBezTo>
                      <a:cubicBezTo>
                        <a:pt x="5" y="8"/>
                        <a:pt x="3" y="10"/>
                        <a:pt x="0" y="13"/>
                      </a:cubicBezTo>
                      <a:cubicBezTo>
                        <a:pt x="1" y="14"/>
                        <a:pt x="3" y="16"/>
                        <a:pt x="4" y="17"/>
                      </a:cubicBezTo>
                      <a:cubicBezTo>
                        <a:pt x="5" y="16"/>
                        <a:pt x="6" y="15"/>
                        <a:pt x="8" y="13"/>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7" name="Freeform 293"/>
                <p:cNvSpPr/>
                <p:nvPr/>
              </p:nvSpPr>
              <p:spPr bwMode="auto">
                <a:xfrm>
                  <a:off x="5629" y="655"/>
                  <a:ext cx="38" cy="45"/>
                </a:xfrm>
                <a:custGeom>
                  <a:avLst/>
                  <a:gdLst>
                    <a:gd name="T0" fmla="*/ 1 w 16"/>
                    <a:gd name="T1" fmla="*/ 12 h 19"/>
                    <a:gd name="T2" fmla="*/ 0 w 16"/>
                    <a:gd name="T3" fmla="*/ 16 h 19"/>
                    <a:gd name="T4" fmla="*/ 2 w 16"/>
                    <a:gd name="T5" fmla="*/ 18 h 19"/>
                    <a:gd name="T6" fmla="*/ 8 w 16"/>
                    <a:gd name="T7" fmla="*/ 16 h 19"/>
                    <a:gd name="T8" fmla="*/ 16 w 16"/>
                    <a:gd name="T9" fmla="*/ 7 h 19"/>
                    <a:gd name="T10" fmla="*/ 16 w 16"/>
                    <a:gd name="T11" fmla="*/ 3 h 19"/>
                    <a:gd name="T12" fmla="*/ 15 w 16"/>
                    <a:gd name="T13" fmla="*/ 2 h 19"/>
                    <a:gd name="T14" fmla="*/ 12 w 16"/>
                    <a:gd name="T15" fmla="*/ 0 h 19"/>
                    <a:gd name="T16" fmla="*/ 8 w 16"/>
                    <a:gd name="T17" fmla="*/ 4 h 19"/>
                    <a:gd name="T18" fmla="*/ 3 w 16"/>
                    <a:gd name="T19" fmla="*/ 10 h 19"/>
                    <a:gd name="T20" fmla="*/ 1 w 16"/>
                    <a:gd name="T21"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9">
                      <a:moveTo>
                        <a:pt x="1" y="12"/>
                      </a:moveTo>
                      <a:cubicBezTo>
                        <a:pt x="0" y="13"/>
                        <a:pt x="0" y="14"/>
                        <a:pt x="0" y="16"/>
                      </a:cubicBezTo>
                      <a:cubicBezTo>
                        <a:pt x="0" y="17"/>
                        <a:pt x="1" y="18"/>
                        <a:pt x="2" y="18"/>
                      </a:cubicBezTo>
                      <a:cubicBezTo>
                        <a:pt x="3" y="19"/>
                        <a:pt x="5" y="18"/>
                        <a:pt x="8" y="16"/>
                      </a:cubicBezTo>
                      <a:cubicBezTo>
                        <a:pt x="11" y="14"/>
                        <a:pt x="14" y="11"/>
                        <a:pt x="16" y="7"/>
                      </a:cubicBezTo>
                      <a:cubicBezTo>
                        <a:pt x="16" y="6"/>
                        <a:pt x="16" y="5"/>
                        <a:pt x="16" y="3"/>
                      </a:cubicBezTo>
                      <a:cubicBezTo>
                        <a:pt x="16" y="3"/>
                        <a:pt x="16" y="2"/>
                        <a:pt x="15" y="2"/>
                      </a:cubicBezTo>
                      <a:cubicBezTo>
                        <a:pt x="14" y="0"/>
                        <a:pt x="13" y="0"/>
                        <a:pt x="12" y="0"/>
                      </a:cubicBezTo>
                      <a:cubicBezTo>
                        <a:pt x="12" y="0"/>
                        <a:pt x="11" y="2"/>
                        <a:pt x="8" y="4"/>
                      </a:cubicBezTo>
                      <a:cubicBezTo>
                        <a:pt x="4" y="8"/>
                        <a:pt x="3" y="10"/>
                        <a:pt x="3" y="10"/>
                      </a:cubicBezTo>
                      <a:cubicBezTo>
                        <a:pt x="2" y="11"/>
                        <a:pt x="1" y="12"/>
                        <a:pt x="1" y="12"/>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8" name="Freeform 294"/>
                <p:cNvSpPr>
                  <a:spLocks noEditPoints="1"/>
                </p:cNvSpPr>
                <p:nvPr/>
              </p:nvSpPr>
              <p:spPr bwMode="auto">
                <a:xfrm>
                  <a:off x="4995" y="104"/>
                  <a:ext cx="1034" cy="1048"/>
                </a:xfrm>
                <a:custGeom>
                  <a:avLst/>
                  <a:gdLst>
                    <a:gd name="T0" fmla="*/ 350 w 437"/>
                    <a:gd name="T1" fmla="*/ 398 h 443"/>
                    <a:gd name="T2" fmla="*/ 417 w 437"/>
                    <a:gd name="T3" fmla="*/ 407 h 443"/>
                    <a:gd name="T4" fmla="*/ 74 w 437"/>
                    <a:gd name="T5" fmla="*/ 47 h 443"/>
                    <a:gd name="T6" fmla="*/ 82 w 437"/>
                    <a:gd name="T7" fmla="*/ 41 h 443"/>
                    <a:gd name="T8" fmla="*/ 69 w 437"/>
                    <a:gd name="T9" fmla="*/ 61 h 443"/>
                    <a:gd name="T10" fmla="*/ 47 w 437"/>
                    <a:gd name="T11" fmla="*/ 70 h 443"/>
                    <a:gd name="T12" fmla="*/ 190 w 437"/>
                    <a:gd name="T13" fmla="*/ 174 h 443"/>
                    <a:gd name="T14" fmla="*/ 358 w 437"/>
                    <a:gd name="T15" fmla="*/ 316 h 443"/>
                    <a:gd name="T16" fmla="*/ 365 w 437"/>
                    <a:gd name="T17" fmla="*/ 325 h 443"/>
                    <a:gd name="T18" fmla="*/ 364 w 437"/>
                    <a:gd name="T19" fmla="*/ 327 h 443"/>
                    <a:gd name="T20" fmla="*/ 361 w 437"/>
                    <a:gd name="T21" fmla="*/ 321 h 443"/>
                    <a:gd name="T22" fmla="*/ 352 w 437"/>
                    <a:gd name="T23" fmla="*/ 323 h 443"/>
                    <a:gd name="T24" fmla="*/ 331 w 437"/>
                    <a:gd name="T25" fmla="*/ 324 h 443"/>
                    <a:gd name="T26" fmla="*/ 326 w 437"/>
                    <a:gd name="T27" fmla="*/ 305 h 443"/>
                    <a:gd name="T28" fmla="*/ 315 w 437"/>
                    <a:gd name="T29" fmla="*/ 266 h 443"/>
                    <a:gd name="T30" fmla="*/ 321 w 437"/>
                    <a:gd name="T31" fmla="*/ 286 h 443"/>
                    <a:gd name="T32" fmla="*/ 310 w 437"/>
                    <a:gd name="T33" fmla="*/ 286 h 443"/>
                    <a:gd name="T34" fmla="*/ 312 w 437"/>
                    <a:gd name="T35" fmla="*/ 272 h 443"/>
                    <a:gd name="T36" fmla="*/ 310 w 437"/>
                    <a:gd name="T37" fmla="*/ 271 h 443"/>
                    <a:gd name="T38" fmla="*/ 305 w 437"/>
                    <a:gd name="T39" fmla="*/ 266 h 443"/>
                    <a:gd name="T40" fmla="*/ 286 w 437"/>
                    <a:gd name="T41" fmla="*/ 273 h 443"/>
                    <a:gd name="T42" fmla="*/ 291 w 437"/>
                    <a:gd name="T43" fmla="*/ 256 h 443"/>
                    <a:gd name="T44" fmla="*/ 277 w 437"/>
                    <a:gd name="T45" fmla="*/ 257 h 443"/>
                    <a:gd name="T46" fmla="*/ 282 w 437"/>
                    <a:gd name="T47" fmla="*/ 219 h 443"/>
                    <a:gd name="T48" fmla="*/ 279 w 437"/>
                    <a:gd name="T49" fmla="*/ 249 h 443"/>
                    <a:gd name="T50" fmla="*/ 259 w 437"/>
                    <a:gd name="T51" fmla="*/ 252 h 443"/>
                    <a:gd name="T52" fmla="*/ 273 w 437"/>
                    <a:gd name="T53" fmla="*/ 224 h 443"/>
                    <a:gd name="T54" fmla="*/ 270 w 437"/>
                    <a:gd name="T55" fmla="*/ 229 h 443"/>
                    <a:gd name="T56" fmla="*/ 261 w 437"/>
                    <a:gd name="T57" fmla="*/ 210 h 443"/>
                    <a:gd name="T58" fmla="*/ 264 w 437"/>
                    <a:gd name="T59" fmla="*/ 218 h 443"/>
                    <a:gd name="T60" fmla="*/ 256 w 437"/>
                    <a:gd name="T61" fmla="*/ 215 h 443"/>
                    <a:gd name="T62" fmla="*/ 246 w 437"/>
                    <a:gd name="T63" fmla="*/ 214 h 443"/>
                    <a:gd name="T64" fmla="*/ 235 w 437"/>
                    <a:gd name="T65" fmla="*/ 205 h 443"/>
                    <a:gd name="T66" fmla="*/ 231 w 437"/>
                    <a:gd name="T67" fmla="*/ 181 h 443"/>
                    <a:gd name="T68" fmla="*/ 239 w 437"/>
                    <a:gd name="T69" fmla="*/ 188 h 443"/>
                    <a:gd name="T70" fmla="*/ 225 w 437"/>
                    <a:gd name="T71" fmla="*/ 171 h 443"/>
                    <a:gd name="T72" fmla="*/ 225 w 437"/>
                    <a:gd name="T73" fmla="*/ 171 h 443"/>
                    <a:gd name="T74" fmla="*/ 197 w 437"/>
                    <a:gd name="T75" fmla="*/ 181 h 443"/>
                    <a:gd name="T76" fmla="*/ 182 w 437"/>
                    <a:gd name="T77" fmla="*/ 159 h 443"/>
                    <a:gd name="T78" fmla="*/ 203 w 437"/>
                    <a:gd name="T79" fmla="*/ 153 h 443"/>
                    <a:gd name="T80" fmla="*/ 182 w 437"/>
                    <a:gd name="T81" fmla="*/ 161 h 443"/>
                    <a:gd name="T82" fmla="*/ 166 w 437"/>
                    <a:gd name="T83" fmla="*/ 138 h 443"/>
                    <a:gd name="T84" fmla="*/ 183 w 437"/>
                    <a:gd name="T85" fmla="*/ 139 h 443"/>
                    <a:gd name="T86" fmla="*/ 168 w 437"/>
                    <a:gd name="T87" fmla="*/ 147 h 443"/>
                    <a:gd name="T88" fmla="*/ 170 w 437"/>
                    <a:gd name="T89" fmla="*/ 123 h 443"/>
                    <a:gd name="T90" fmla="*/ 153 w 437"/>
                    <a:gd name="T91" fmla="*/ 131 h 443"/>
                    <a:gd name="T92" fmla="*/ 153 w 437"/>
                    <a:gd name="T93" fmla="*/ 120 h 443"/>
                    <a:gd name="T94" fmla="*/ 163 w 437"/>
                    <a:gd name="T95" fmla="*/ 129 h 443"/>
                    <a:gd name="T96" fmla="*/ 141 w 437"/>
                    <a:gd name="T97" fmla="*/ 113 h 443"/>
                    <a:gd name="T98" fmla="*/ 139 w 437"/>
                    <a:gd name="T99" fmla="*/ 96 h 443"/>
                    <a:gd name="T100" fmla="*/ 125 w 437"/>
                    <a:gd name="T101" fmla="*/ 106 h 443"/>
                    <a:gd name="T102" fmla="*/ 126 w 437"/>
                    <a:gd name="T103" fmla="*/ 95 h 443"/>
                    <a:gd name="T104" fmla="*/ 102 w 437"/>
                    <a:gd name="T105" fmla="*/ 96 h 443"/>
                    <a:gd name="T106" fmla="*/ 105 w 437"/>
                    <a:gd name="T107" fmla="*/ 88 h 443"/>
                    <a:gd name="T108" fmla="*/ 114 w 437"/>
                    <a:gd name="T109" fmla="*/ 58 h 443"/>
                    <a:gd name="T110" fmla="*/ 109 w 437"/>
                    <a:gd name="T111" fmla="*/ 70 h 443"/>
                    <a:gd name="T112" fmla="*/ 101 w 437"/>
                    <a:gd name="T113" fmla="*/ 70 h 443"/>
                    <a:gd name="T114" fmla="*/ 90 w 437"/>
                    <a:gd name="T115" fmla="*/ 50 h 443"/>
                    <a:gd name="T116" fmla="*/ 94 w 437"/>
                    <a:gd name="T117" fmla="*/ 54 h 443"/>
                    <a:gd name="T118" fmla="*/ 83 w 437"/>
                    <a:gd name="T119" fmla="*/ 76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7" h="443">
                      <a:moveTo>
                        <a:pt x="36" y="73"/>
                      </a:moveTo>
                      <a:cubicBezTo>
                        <a:pt x="29" y="67"/>
                        <a:pt x="19" y="59"/>
                        <a:pt x="8" y="51"/>
                      </a:cubicBezTo>
                      <a:cubicBezTo>
                        <a:pt x="7" y="53"/>
                        <a:pt x="6" y="55"/>
                        <a:pt x="5" y="57"/>
                      </a:cubicBezTo>
                      <a:cubicBezTo>
                        <a:pt x="14" y="65"/>
                        <a:pt x="22" y="73"/>
                        <a:pt x="27" y="78"/>
                      </a:cubicBezTo>
                      <a:cubicBezTo>
                        <a:pt x="21" y="73"/>
                        <a:pt x="13" y="66"/>
                        <a:pt x="3" y="59"/>
                      </a:cubicBezTo>
                      <a:cubicBezTo>
                        <a:pt x="0" y="67"/>
                        <a:pt x="1" y="72"/>
                        <a:pt x="8" y="79"/>
                      </a:cubicBezTo>
                      <a:cubicBezTo>
                        <a:pt x="15" y="87"/>
                        <a:pt x="54" y="120"/>
                        <a:pt x="106" y="163"/>
                      </a:cubicBezTo>
                      <a:cubicBezTo>
                        <a:pt x="162" y="175"/>
                        <a:pt x="233" y="217"/>
                        <a:pt x="255" y="300"/>
                      </a:cubicBezTo>
                      <a:cubicBezTo>
                        <a:pt x="273" y="320"/>
                        <a:pt x="290" y="340"/>
                        <a:pt x="305" y="358"/>
                      </a:cubicBezTo>
                      <a:cubicBezTo>
                        <a:pt x="322" y="366"/>
                        <a:pt x="329" y="374"/>
                        <a:pt x="333" y="393"/>
                      </a:cubicBezTo>
                      <a:cubicBezTo>
                        <a:pt x="350" y="413"/>
                        <a:pt x="363" y="431"/>
                        <a:pt x="374" y="443"/>
                      </a:cubicBezTo>
                      <a:cubicBezTo>
                        <a:pt x="376" y="442"/>
                        <a:pt x="378" y="440"/>
                        <a:pt x="381" y="439"/>
                      </a:cubicBezTo>
                      <a:cubicBezTo>
                        <a:pt x="369" y="423"/>
                        <a:pt x="358" y="408"/>
                        <a:pt x="350" y="398"/>
                      </a:cubicBezTo>
                      <a:cubicBezTo>
                        <a:pt x="358" y="405"/>
                        <a:pt x="371" y="420"/>
                        <a:pt x="383" y="437"/>
                      </a:cubicBezTo>
                      <a:cubicBezTo>
                        <a:pt x="385" y="435"/>
                        <a:pt x="388" y="433"/>
                        <a:pt x="390" y="431"/>
                      </a:cubicBezTo>
                      <a:cubicBezTo>
                        <a:pt x="381" y="418"/>
                        <a:pt x="373" y="406"/>
                        <a:pt x="367" y="398"/>
                      </a:cubicBezTo>
                      <a:cubicBezTo>
                        <a:pt x="373" y="404"/>
                        <a:pt x="382" y="416"/>
                        <a:pt x="392" y="429"/>
                      </a:cubicBezTo>
                      <a:cubicBezTo>
                        <a:pt x="394" y="428"/>
                        <a:pt x="396" y="426"/>
                        <a:pt x="398" y="424"/>
                      </a:cubicBezTo>
                      <a:cubicBezTo>
                        <a:pt x="390" y="412"/>
                        <a:pt x="383" y="402"/>
                        <a:pt x="377" y="394"/>
                      </a:cubicBezTo>
                      <a:cubicBezTo>
                        <a:pt x="383" y="400"/>
                        <a:pt x="391" y="410"/>
                        <a:pt x="400" y="422"/>
                      </a:cubicBezTo>
                      <a:cubicBezTo>
                        <a:pt x="402" y="421"/>
                        <a:pt x="404" y="419"/>
                        <a:pt x="406" y="417"/>
                      </a:cubicBezTo>
                      <a:cubicBezTo>
                        <a:pt x="397" y="403"/>
                        <a:pt x="388" y="390"/>
                        <a:pt x="382" y="381"/>
                      </a:cubicBezTo>
                      <a:cubicBezTo>
                        <a:pt x="388" y="388"/>
                        <a:pt x="398" y="400"/>
                        <a:pt x="408" y="415"/>
                      </a:cubicBezTo>
                      <a:cubicBezTo>
                        <a:pt x="410" y="413"/>
                        <a:pt x="412" y="411"/>
                        <a:pt x="414" y="409"/>
                      </a:cubicBezTo>
                      <a:cubicBezTo>
                        <a:pt x="403" y="392"/>
                        <a:pt x="392" y="376"/>
                        <a:pt x="385" y="365"/>
                      </a:cubicBezTo>
                      <a:cubicBezTo>
                        <a:pt x="392" y="373"/>
                        <a:pt x="404" y="389"/>
                        <a:pt x="417" y="407"/>
                      </a:cubicBezTo>
                      <a:cubicBezTo>
                        <a:pt x="422" y="402"/>
                        <a:pt x="422" y="402"/>
                        <a:pt x="422" y="402"/>
                      </a:cubicBezTo>
                      <a:cubicBezTo>
                        <a:pt x="413" y="388"/>
                        <a:pt x="404" y="376"/>
                        <a:pt x="398" y="367"/>
                      </a:cubicBezTo>
                      <a:cubicBezTo>
                        <a:pt x="404" y="373"/>
                        <a:pt x="414" y="386"/>
                        <a:pt x="424" y="400"/>
                      </a:cubicBezTo>
                      <a:cubicBezTo>
                        <a:pt x="426" y="398"/>
                        <a:pt x="427" y="397"/>
                        <a:pt x="429" y="395"/>
                      </a:cubicBezTo>
                      <a:cubicBezTo>
                        <a:pt x="420" y="381"/>
                        <a:pt x="411" y="368"/>
                        <a:pt x="404" y="359"/>
                      </a:cubicBezTo>
                      <a:cubicBezTo>
                        <a:pt x="411" y="366"/>
                        <a:pt x="421" y="378"/>
                        <a:pt x="431" y="393"/>
                      </a:cubicBezTo>
                      <a:cubicBezTo>
                        <a:pt x="433" y="392"/>
                        <a:pt x="435" y="390"/>
                        <a:pt x="437" y="389"/>
                      </a:cubicBezTo>
                      <a:cubicBezTo>
                        <a:pt x="364" y="260"/>
                        <a:pt x="100" y="24"/>
                        <a:pt x="60" y="3"/>
                      </a:cubicBezTo>
                      <a:cubicBezTo>
                        <a:pt x="55" y="1"/>
                        <a:pt x="52" y="0"/>
                        <a:pt x="46" y="4"/>
                      </a:cubicBezTo>
                      <a:cubicBezTo>
                        <a:pt x="60" y="16"/>
                        <a:pt x="72" y="27"/>
                        <a:pt x="77" y="34"/>
                      </a:cubicBezTo>
                      <a:cubicBezTo>
                        <a:pt x="69" y="27"/>
                        <a:pt x="57" y="17"/>
                        <a:pt x="44" y="7"/>
                      </a:cubicBezTo>
                      <a:cubicBezTo>
                        <a:pt x="42" y="8"/>
                        <a:pt x="40" y="10"/>
                        <a:pt x="37" y="13"/>
                      </a:cubicBezTo>
                      <a:cubicBezTo>
                        <a:pt x="53" y="26"/>
                        <a:pt x="67" y="38"/>
                        <a:pt x="74" y="47"/>
                      </a:cubicBezTo>
                      <a:cubicBezTo>
                        <a:pt x="75" y="46"/>
                        <a:pt x="75" y="46"/>
                        <a:pt x="75" y="46"/>
                      </a:cubicBezTo>
                      <a:cubicBezTo>
                        <a:pt x="76" y="45"/>
                        <a:pt x="76" y="45"/>
                        <a:pt x="76" y="44"/>
                      </a:cubicBezTo>
                      <a:cubicBezTo>
                        <a:pt x="77" y="44"/>
                        <a:pt x="78" y="43"/>
                        <a:pt x="79" y="42"/>
                      </a:cubicBezTo>
                      <a:cubicBezTo>
                        <a:pt x="80" y="41"/>
                        <a:pt x="80" y="41"/>
                        <a:pt x="81" y="40"/>
                      </a:cubicBezTo>
                      <a:cubicBezTo>
                        <a:pt x="81" y="40"/>
                        <a:pt x="82" y="39"/>
                        <a:pt x="83" y="37"/>
                      </a:cubicBezTo>
                      <a:cubicBezTo>
                        <a:pt x="85" y="36"/>
                        <a:pt x="86" y="35"/>
                        <a:pt x="86" y="34"/>
                      </a:cubicBezTo>
                      <a:cubicBezTo>
                        <a:pt x="87" y="33"/>
                        <a:pt x="88" y="32"/>
                        <a:pt x="88" y="32"/>
                      </a:cubicBezTo>
                      <a:cubicBezTo>
                        <a:pt x="88" y="32"/>
                        <a:pt x="89" y="32"/>
                        <a:pt x="89" y="32"/>
                      </a:cubicBezTo>
                      <a:cubicBezTo>
                        <a:pt x="89" y="32"/>
                        <a:pt x="90" y="33"/>
                        <a:pt x="90" y="33"/>
                      </a:cubicBezTo>
                      <a:cubicBezTo>
                        <a:pt x="89" y="33"/>
                        <a:pt x="89" y="33"/>
                        <a:pt x="89" y="33"/>
                      </a:cubicBezTo>
                      <a:cubicBezTo>
                        <a:pt x="89" y="33"/>
                        <a:pt x="89" y="34"/>
                        <a:pt x="88" y="35"/>
                      </a:cubicBezTo>
                      <a:cubicBezTo>
                        <a:pt x="87" y="36"/>
                        <a:pt x="87" y="36"/>
                        <a:pt x="87" y="36"/>
                      </a:cubicBezTo>
                      <a:cubicBezTo>
                        <a:pt x="84" y="39"/>
                        <a:pt x="82" y="41"/>
                        <a:pt x="82" y="41"/>
                      </a:cubicBezTo>
                      <a:cubicBezTo>
                        <a:pt x="82" y="42"/>
                        <a:pt x="82" y="42"/>
                        <a:pt x="83" y="43"/>
                      </a:cubicBezTo>
                      <a:cubicBezTo>
                        <a:pt x="84" y="44"/>
                        <a:pt x="85" y="45"/>
                        <a:pt x="85" y="45"/>
                      </a:cubicBezTo>
                      <a:cubicBezTo>
                        <a:pt x="86" y="47"/>
                        <a:pt x="85" y="49"/>
                        <a:pt x="82" y="52"/>
                      </a:cubicBezTo>
                      <a:cubicBezTo>
                        <a:pt x="82" y="51"/>
                        <a:pt x="80" y="54"/>
                        <a:pt x="74" y="59"/>
                      </a:cubicBezTo>
                      <a:cubicBezTo>
                        <a:pt x="73" y="60"/>
                        <a:pt x="72" y="62"/>
                        <a:pt x="71" y="63"/>
                      </a:cubicBezTo>
                      <a:cubicBezTo>
                        <a:pt x="71" y="63"/>
                        <a:pt x="72" y="64"/>
                        <a:pt x="72" y="64"/>
                      </a:cubicBezTo>
                      <a:cubicBezTo>
                        <a:pt x="72" y="64"/>
                        <a:pt x="71" y="63"/>
                        <a:pt x="71" y="63"/>
                      </a:cubicBezTo>
                      <a:cubicBezTo>
                        <a:pt x="71" y="63"/>
                        <a:pt x="71" y="63"/>
                        <a:pt x="71" y="63"/>
                      </a:cubicBezTo>
                      <a:cubicBezTo>
                        <a:pt x="70" y="63"/>
                        <a:pt x="70" y="64"/>
                        <a:pt x="70" y="64"/>
                      </a:cubicBezTo>
                      <a:cubicBezTo>
                        <a:pt x="70" y="65"/>
                        <a:pt x="69" y="65"/>
                        <a:pt x="69" y="65"/>
                      </a:cubicBezTo>
                      <a:cubicBezTo>
                        <a:pt x="68" y="66"/>
                        <a:pt x="68" y="67"/>
                        <a:pt x="67" y="67"/>
                      </a:cubicBezTo>
                      <a:cubicBezTo>
                        <a:pt x="66" y="66"/>
                        <a:pt x="66" y="65"/>
                        <a:pt x="68" y="63"/>
                      </a:cubicBezTo>
                      <a:cubicBezTo>
                        <a:pt x="68" y="63"/>
                        <a:pt x="69" y="62"/>
                        <a:pt x="69" y="61"/>
                      </a:cubicBezTo>
                      <a:cubicBezTo>
                        <a:pt x="68" y="60"/>
                        <a:pt x="67" y="59"/>
                        <a:pt x="65" y="58"/>
                      </a:cubicBezTo>
                      <a:cubicBezTo>
                        <a:pt x="64" y="59"/>
                        <a:pt x="63" y="60"/>
                        <a:pt x="62" y="61"/>
                      </a:cubicBezTo>
                      <a:cubicBezTo>
                        <a:pt x="62" y="61"/>
                        <a:pt x="62" y="61"/>
                        <a:pt x="62" y="61"/>
                      </a:cubicBezTo>
                      <a:cubicBezTo>
                        <a:pt x="61" y="61"/>
                        <a:pt x="61" y="61"/>
                        <a:pt x="61" y="61"/>
                      </a:cubicBezTo>
                      <a:cubicBezTo>
                        <a:pt x="61" y="61"/>
                        <a:pt x="61" y="61"/>
                        <a:pt x="61" y="61"/>
                      </a:cubicBezTo>
                      <a:cubicBezTo>
                        <a:pt x="60" y="61"/>
                        <a:pt x="61" y="60"/>
                        <a:pt x="61" y="59"/>
                      </a:cubicBezTo>
                      <a:cubicBezTo>
                        <a:pt x="61" y="60"/>
                        <a:pt x="62" y="59"/>
                        <a:pt x="64" y="57"/>
                      </a:cubicBezTo>
                      <a:cubicBezTo>
                        <a:pt x="54" y="48"/>
                        <a:pt x="41" y="36"/>
                        <a:pt x="28" y="25"/>
                      </a:cubicBezTo>
                      <a:cubicBezTo>
                        <a:pt x="26" y="27"/>
                        <a:pt x="25" y="29"/>
                        <a:pt x="23" y="31"/>
                      </a:cubicBezTo>
                      <a:cubicBezTo>
                        <a:pt x="37" y="44"/>
                        <a:pt x="49" y="55"/>
                        <a:pt x="55" y="63"/>
                      </a:cubicBezTo>
                      <a:cubicBezTo>
                        <a:pt x="47" y="56"/>
                        <a:pt x="35" y="45"/>
                        <a:pt x="21" y="33"/>
                      </a:cubicBezTo>
                      <a:cubicBezTo>
                        <a:pt x="19" y="36"/>
                        <a:pt x="18" y="38"/>
                        <a:pt x="16" y="41"/>
                      </a:cubicBezTo>
                      <a:cubicBezTo>
                        <a:pt x="30" y="52"/>
                        <a:pt x="41" y="63"/>
                        <a:pt x="47" y="70"/>
                      </a:cubicBezTo>
                      <a:cubicBezTo>
                        <a:pt x="39" y="63"/>
                        <a:pt x="27" y="53"/>
                        <a:pt x="14" y="43"/>
                      </a:cubicBezTo>
                      <a:cubicBezTo>
                        <a:pt x="13" y="45"/>
                        <a:pt x="11" y="47"/>
                        <a:pt x="10" y="49"/>
                      </a:cubicBezTo>
                      <a:cubicBezTo>
                        <a:pt x="21" y="58"/>
                        <a:pt x="31" y="67"/>
                        <a:pt x="36" y="73"/>
                      </a:cubicBezTo>
                      <a:close/>
                      <a:moveTo>
                        <a:pt x="115" y="101"/>
                      </a:moveTo>
                      <a:cubicBezTo>
                        <a:pt x="116" y="100"/>
                        <a:pt x="116" y="99"/>
                        <a:pt x="117" y="99"/>
                      </a:cubicBezTo>
                      <a:cubicBezTo>
                        <a:pt x="118" y="99"/>
                        <a:pt x="119" y="100"/>
                        <a:pt x="120" y="101"/>
                      </a:cubicBezTo>
                      <a:cubicBezTo>
                        <a:pt x="120" y="102"/>
                        <a:pt x="120" y="102"/>
                        <a:pt x="120" y="102"/>
                      </a:cubicBezTo>
                      <a:cubicBezTo>
                        <a:pt x="120" y="103"/>
                        <a:pt x="119" y="104"/>
                        <a:pt x="118" y="104"/>
                      </a:cubicBezTo>
                      <a:cubicBezTo>
                        <a:pt x="117" y="105"/>
                        <a:pt x="116" y="104"/>
                        <a:pt x="115" y="103"/>
                      </a:cubicBezTo>
                      <a:cubicBezTo>
                        <a:pt x="115" y="103"/>
                        <a:pt x="115" y="102"/>
                        <a:pt x="115" y="101"/>
                      </a:cubicBezTo>
                      <a:close/>
                      <a:moveTo>
                        <a:pt x="192" y="177"/>
                      </a:moveTo>
                      <a:cubicBezTo>
                        <a:pt x="191" y="177"/>
                        <a:pt x="190" y="177"/>
                        <a:pt x="190" y="176"/>
                      </a:cubicBezTo>
                      <a:cubicBezTo>
                        <a:pt x="189" y="175"/>
                        <a:pt x="189" y="175"/>
                        <a:pt x="190" y="174"/>
                      </a:cubicBezTo>
                      <a:cubicBezTo>
                        <a:pt x="190" y="173"/>
                        <a:pt x="190" y="172"/>
                        <a:pt x="191" y="172"/>
                      </a:cubicBezTo>
                      <a:cubicBezTo>
                        <a:pt x="192" y="172"/>
                        <a:pt x="193" y="172"/>
                        <a:pt x="194" y="174"/>
                      </a:cubicBezTo>
                      <a:cubicBezTo>
                        <a:pt x="194" y="174"/>
                        <a:pt x="194" y="174"/>
                        <a:pt x="194" y="174"/>
                      </a:cubicBezTo>
                      <a:cubicBezTo>
                        <a:pt x="194" y="176"/>
                        <a:pt x="194" y="176"/>
                        <a:pt x="192" y="177"/>
                      </a:cubicBezTo>
                      <a:close/>
                      <a:moveTo>
                        <a:pt x="316" y="307"/>
                      </a:moveTo>
                      <a:cubicBezTo>
                        <a:pt x="315" y="308"/>
                        <a:pt x="314" y="307"/>
                        <a:pt x="314" y="306"/>
                      </a:cubicBezTo>
                      <a:cubicBezTo>
                        <a:pt x="313" y="306"/>
                        <a:pt x="313" y="305"/>
                        <a:pt x="314" y="304"/>
                      </a:cubicBezTo>
                      <a:cubicBezTo>
                        <a:pt x="314" y="303"/>
                        <a:pt x="315" y="303"/>
                        <a:pt x="315" y="302"/>
                      </a:cubicBezTo>
                      <a:cubicBezTo>
                        <a:pt x="316" y="302"/>
                        <a:pt x="317" y="303"/>
                        <a:pt x="318" y="304"/>
                      </a:cubicBezTo>
                      <a:cubicBezTo>
                        <a:pt x="318" y="305"/>
                        <a:pt x="318" y="305"/>
                        <a:pt x="318" y="305"/>
                      </a:cubicBezTo>
                      <a:cubicBezTo>
                        <a:pt x="318" y="306"/>
                        <a:pt x="317" y="307"/>
                        <a:pt x="316" y="307"/>
                      </a:cubicBezTo>
                      <a:close/>
                      <a:moveTo>
                        <a:pt x="358" y="316"/>
                      </a:moveTo>
                      <a:cubicBezTo>
                        <a:pt x="358" y="316"/>
                        <a:pt x="358" y="316"/>
                        <a:pt x="358" y="316"/>
                      </a:cubicBezTo>
                      <a:cubicBezTo>
                        <a:pt x="358" y="315"/>
                        <a:pt x="358" y="315"/>
                        <a:pt x="358" y="315"/>
                      </a:cubicBezTo>
                      <a:cubicBezTo>
                        <a:pt x="359" y="314"/>
                        <a:pt x="359" y="314"/>
                        <a:pt x="359" y="314"/>
                      </a:cubicBezTo>
                      <a:cubicBezTo>
                        <a:pt x="359" y="315"/>
                        <a:pt x="359" y="315"/>
                        <a:pt x="359" y="315"/>
                      </a:cubicBezTo>
                      <a:cubicBezTo>
                        <a:pt x="359" y="315"/>
                        <a:pt x="359" y="315"/>
                        <a:pt x="359" y="315"/>
                      </a:cubicBezTo>
                      <a:cubicBezTo>
                        <a:pt x="360" y="315"/>
                        <a:pt x="360" y="316"/>
                        <a:pt x="359" y="316"/>
                      </a:cubicBezTo>
                      <a:cubicBezTo>
                        <a:pt x="359" y="317"/>
                        <a:pt x="359" y="317"/>
                        <a:pt x="359" y="318"/>
                      </a:cubicBezTo>
                      <a:cubicBezTo>
                        <a:pt x="360" y="318"/>
                        <a:pt x="360" y="318"/>
                        <a:pt x="360" y="318"/>
                      </a:cubicBezTo>
                      <a:cubicBezTo>
                        <a:pt x="360" y="318"/>
                        <a:pt x="361" y="318"/>
                        <a:pt x="361" y="318"/>
                      </a:cubicBezTo>
                      <a:cubicBezTo>
                        <a:pt x="361" y="318"/>
                        <a:pt x="362" y="319"/>
                        <a:pt x="362" y="319"/>
                      </a:cubicBezTo>
                      <a:cubicBezTo>
                        <a:pt x="362" y="320"/>
                        <a:pt x="363" y="321"/>
                        <a:pt x="363" y="322"/>
                      </a:cubicBezTo>
                      <a:cubicBezTo>
                        <a:pt x="363" y="322"/>
                        <a:pt x="363" y="322"/>
                        <a:pt x="363" y="323"/>
                      </a:cubicBezTo>
                      <a:cubicBezTo>
                        <a:pt x="363" y="323"/>
                        <a:pt x="363" y="324"/>
                        <a:pt x="363" y="324"/>
                      </a:cubicBezTo>
                      <a:cubicBezTo>
                        <a:pt x="363" y="325"/>
                        <a:pt x="364" y="325"/>
                        <a:pt x="365" y="325"/>
                      </a:cubicBezTo>
                      <a:cubicBezTo>
                        <a:pt x="366" y="325"/>
                        <a:pt x="367" y="326"/>
                        <a:pt x="368" y="327"/>
                      </a:cubicBezTo>
                      <a:cubicBezTo>
                        <a:pt x="368" y="329"/>
                        <a:pt x="368" y="331"/>
                        <a:pt x="366" y="334"/>
                      </a:cubicBezTo>
                      <a:cubicBezTo>
                        <a:pt x="365" y="334"/>
                        <a:pt x="364" y="335"/>
                        <a:pt x="363" y="337"/>
                      </a:cubicBezTo>
                      <a:cubicBezTo>
                        <a:pt x="361" y="338"/>
                        <a:pt x="360" y="339"/>
                        <a:pt x="360" y="339"/>
                      </a:cubicBezTo>
                      <a:cubicBezTo>
                        <a:pt x="358" y="342"/>
                        <a:pt x="356" y="343"/>
                        <a:pt x="357" y="343"/>
                      </a:cubicBezTo>
                      <a:cubicBezTo>
                        <a:pt x="356" y="344"/>
                        <a:pt x="355" y="345"/>
                        <a:pt x="355" y="346"/>
                      </a:cubicBezTo>
                      <a:cubicBezTo>
                        <a:pt x="355" y="347"/>
                        <a:pt x="354" y="348"/>
                        <a:pt x="353" y="348"/>
                      </a:cubicBezTo>
                      <a:cubicBezTo>
                        <a:pt x="352" y="348"/>
                        <a:pt x="352" y="347"/>
                        <a:pt x="352" y="346"/>
                      </a:cubicBezTo>
                      <a:cubicBezTo>
                        <a:pt x="353" y="345"/>
                        <a:pt x="354" y="344"/>
                        <a:pt x="355" y="342"/>
                      </a:cubicBezTo>
                      <a:cubicBezTo>
                        <a:pt x="356" y="341"/>
                        <a:pt x="358" y="339"/>
                        <a:pt x="361" y="336"/>
                      </a:cubicBezTo>
                      <a:cubicBezTo>
                        <a:pt x="363" y="334"/>
                        <a:pt x="365" y="332"/>
                        <a:pt x="366" y="331"/>
                      </a:cubicBezTo>
                      <a:cubicBezTo>
                        <a:pt x="366" y="330"/>
                        <a:pt x="366" y="329"/>
                        <a:pt x="366" y="328"/>
                      </a:cubicBezTo>
                      <a:cubicBezTo>
                        <a:pt x="366" y="327"/>
                        <a:pt x="365" y="327"/>
                        <a:pt x="364" y="327"/>
                      </a:cubicBezTo>
                      <a:cubicBezTo>
                        <a:pt x="362" y="326"/>
                        <a:pt x="360" y="328"/>
                        <a:pt x="358" y="330"/>
                      </a:cubicBezTo>
                      <a:cubicBezTo>
                        <a:pt x="357" y="331"/>
                        <a:pt x="356" y="332"/>
                        <a:pt x="354" y="334"/>
                      </a:cubicBezTo>
                      <a:cubicBezTo>
                        <a:pt x="353" y="336"/>
                        <a:pt x="351" y="337"/>
                        <a:pt x="351" y="338"/>
                      </a:cubicBezTo>
                      <a:cubicBezTo>
                        <a:pt x="349" y="339"/>
                        <a:pt x="348" y="340"/>
                        <a:pt x="348" y="340"/>
                      </a:cubicBezTo>
                      <a:cubicBezTo>
                        <a:pt x="348" y="340"/>
                        <a:pt x="347" y="341"/>
                        <a:pt x="347" y="341"/>
                      </a:cubicBezTo>
                      <a:cubicBezTo>
                        <a:pt x="346" y="341"/>
                        <a:pt x="346" y="340"/>
                        <a:pt x="347" y="339"/>
                      </a:cubicBezTo>
                      <a:cubicBezTo>
                        <a:pt x="347" y="339"/>
                        <a:pt x="348" y="338"/>
                        <a:pt x="349" y="337"/>
                      </a:cubicBezTo>
                      <a:cubicBezTo>
                        <a:pt x="349" y="337"/>
                        <a:pt x="350" y="336"/>
                        <a:pt x="351" y="334"/>
                      </a:cubicBezTo>
                      <a:cubicBezTo>
                        <a:pt x="352" y="334"/>
                        <a:pt x="352" y="333"/>
                        <a:pt x="353" y="332"/>
                      </a:cubicBezTo>
                      <a:cubicBezTo>
                        <a:pt x="354" y="331"/>
                        <a:pt x="355" y="331"/>
                        <a:pt x="356" y="330"/>
                      </a:cubicBezTo>
                      <a:cubicBezTo>
                        <a:pt x="356" y="330"/>
                        <a:pt x="357" y="329"/>
                        <a:pt x="358" y="328"/>
                      </a:cubicBezTo>
                      <a:cubicBezTo>
                        <a:pt x="359" y="327"/>
                        <a:pt x="359" y="326"/>
                        <a:pt x="360" y="325"/>
                      </a:cubicBezTo>
                      <a:cubicBezTo>
                        <a:pt x="361" y="324"/>
                        <a:pt x="361" y="323"/>
                        <a:pt x="361" y="321"/>
                      </a:cubicBezTo>
                      <a:cubicBezTo>
                        <a:pt x="360" y="320"/>
                        <a:pt x="360" y="320"/>
                        <a:pt x="359" y="320"/>
                      </a:cubicBezTo>
                      <a:cubicBezTo>
                        <a:pt x="358" y="320"/>
                        <a:pt x="357" y="320"/>
                        <a:pt x="356" y="320"/>
                      </a:cubicBezTo>
                      <a:cubicBezTo>
                        <a:pt x="355" y="322"/>
                        <a:pt x="353" y="323"/>
                        <a:pt x="352" y="325"/>
                      </a:cubicBezTo>
                      <a:cubicBezTo>
                        <a:pt x="352" y="325"/>
                        <a:pt x="350" y="327"/>
                        <a:pt x="346" y="331"/>
                      </a:cubicBezTo>
                      <a:cubicBezTo>
                        <a:pt x="345" y="332"/>
                        <a:pt x="343" y="334"/>
                        <a:pt x="342" y="334"/>
                      </a:cubicBezTo>
                      <a:cubicBezTo>
                        <a:pt x="342" y="335"/>
                        <a:pt x="341" y="335"/>
                        <a:pt x="341" y="334"/>
                      </a:cubicBezTo>
                      <a:cubicBezTo>
                        <a:pt x="341" y="334"/>
                        <a:pt x="341" y="334"/>
                        <a:pt x="341" y="333"/>
                      </a:cubicBezTo>
                      <a:cubicBezTo>
                        <a:pt x="342" y="333"/>
                        <a:pt x="342" y="332"/>
                        <a:pt x="343" y="332"/>
                      </a:cubicBezTo>
                      <a:cubicBezTo>
                        <a:pt x="343" y="331"/>
                        <a:pt x="343" y="331"/>
                        <a:pt x="344" y="330"/>
                      </a:cubicBezTo>
                      <a:cubicBezTo>
                        <a:pt x="345" y="330"/>
                        <a:pt x="345" y="330"/>
                        <a:pt x="345" y="329"/>
                      </a:cubicBezTo>
                      <a:cubicBezTo>
                        <a:pt x="346" y="329"/>
                        <a:pt x="347" y="328"/>
                        <a:pt x="348" y="327"/>
                      </a:cubicBezTo>
                      <a:cubicBezTo>
                        <a:pt x="349" y="325"/>
                        <a:pt x="350" y="324"/>
                        <a:pt x="351" y="324"/>
                      </a:cubicBezTo>
                      <a:cubicBezTo>
                        <a:pt x="351" y="323"/>
                        <a:pt x="351" y="323"/>
                        <a:pt x="352" y="323"/>
                      </a:cubicBezTo>
                      <a:cubicBezTo>
                        <a:pt x="352" y="322"/>
                        <a:pt x="352" y="322"/>
                        <a:pt x="353" y="322"/>
                      </a:cubicBezTo>
                      <a:cubicBezTo>
                        <a:pt x="354" y="320"/>
                        <a:pt x="354" y="320"/>
                        <a:pt x="354" y="320"/>
                      </a:cubicBezTo>
                      <a:cubicBezTo>
                        <a:pt x="356" y="318"/>
                        <a:pt x="358" y="317"/>
                        <a:pt x="358" y="316"/>
                      </a:cubicBezTo>
                      <a:close/>
                      <a:moveTo>
                        <a:pt x="349" y="305"/>
                      </a:moveTo>
                      <a:cubicBezTo>
                        <a:pt x="350" y="305"/>
                        <a:pt x="351" y="305"/>
                        <a:pt x="351" y="306"/>
                      </a:cubicBezTo>
                      <a:cubicBezTo>
                        <a:pt x="352" y="307"/>
                        <a:pt x="352" y="307"/>
                        <a:pt x="352" y="308"/>
                      </a:cubicBezTo>
                      <a:cubicBezTo>
                        <a:pt x="353" y="310"/>
                        <a:pt x="353" y="311"/>
                        <a:pt x="353" y="311"/>
                      </a:cubicBezTo>
                      <a:cubicBezTo>
                        <a:pt x="353" y="313"/>
                        <a:pt x="351" y="316"/>
                        <a:pt x="348" y="319"/>
                      </a:cubicBezTo>
                      <a:cubicBezTo>
                        <a:pt x="348" y="319"/>
                        <a:pt x="347" y="320"/>
                        <a:pt x="346" y="321"/>
                      </a:cubicBezTo>
                      <a:cubicBezTo>
                        <a:pt x="346" y="322"/>
                        <a:pt x="345" y="322"/>
                        <a:pt x="345" y="323"/>
                      </a:cubicBezTo>
                      <a:cubicBezTo>
                        <a:pt x="343" y="324"/>
                        <a:pt x="341" y="326"/>
                        <a:pt x="338" y="327"/>
                      </a:cubicBezTo>
                      <a:cubicBezTo>
                        <a:pt x="336" y="329"/>
                        <a:pt x="334" y="329"/>
                        <a:pt x="333" y="328"/>
                      </a:cubicBezTo>
                      <a:cubicBezTo>
                        <a:pt x="332" y="327"/>
                        <a:pt x="331" y="325"/>
                        <a:pt x="331" y="324"/>
                      </a:cubicBezTo>
                      <a:cubicBezTo>
                        <a:pt x="331" y="322"/>
                        <a:pt x="332" y="320"/>
                        <a:pt x="334" y="318"/>
                      </a:cubicBezTo>
                      <a:cubicBezTo>
                        <a:pt x="335" y="317"/>
                        <a:pt x="337" y="315"/>
                        <a:pt x="340" y="312"/>
                      </a:cubicBezTo>
                      <a:cubicBezTo>
                        <a:pt x="341" y="310"/>
                        <a:pt x="343" y="309"/>
                        <a:pt x="345" y="307"/>
                      </a:cubicBezTo>
                      <a:cubicBezTo>
                        <a:pt x="347" y="305"/>
                        <a:pt x="349" y="304"/>
                        <a:pt x="349" y="305"/>
                      </a:cubicBezTo>
                      <a:close/>
                      <a:moveTo>
                        <a:pt x="339" y="296"/>
                      </a:moveTo>
                      <a:cubicBezTo>
                        <a:pt x="341" y="297"/>
                        <a:pt x="343" y="298"/>
                        <a:pt x="343" y="300"/>
                      </a:cubicBezTo>
                      <a:cubicBezTo>
                        <a:pt x="343" y="301"/>
                        <a:pt x="343" y="302"/>
                        <a:pt x="342" y="303"/>
                      </a:cubicBezTo>
                      <a:cubicBezTo>
                        <a:pt x="342" y="304"/>
                        <a:pt x="341" y="304"/>
                        <a:pt x="341" y="304"/>
                      </a:cubicBezTo>
                      <a:cubicBezTo>
                        <a:pt x="340" y="304"/>
                        <a:pt x="340" y="304"/>
                        <a:pt x="340" y="304"/>
                      </a:cubicBezTo>
                      <a:cubicBezTo>
                        <a:pt x="341" y="304"/>
                        <a:pt x="341" y="303"/>
                        <a:pt x="340" y="300"/>
                      </a:cubicBezTo>
                      <a:cubicBezTo>
                        <a:pt x="340" y="298"/>
                        <a:pt x="339" y="297"/>
                        <a:pt x="337" y="297"/>
                      </a:cubicBezTo>
                      <a:cubicBezTo>
                        <a:pt x="334" y="297"/>
                        <a:pt x="331" y="299"/>
                        <a:pt x="328" y="303"/>
                      </a:cubicBezTo>
                      <a:cubicBezTo>
                        <a:pt x="328" y="303"/>
                        <a:pt x="327" y="304"/>
                        <a:pt x="326" y="305"/>
                      </a:cubicBezTo>
                      <a:cubicBezTo>
                        <a:pt x="325" y="307"/>
                        <a:pt x="324" y="308"/>
                        <a:pt x="324" y="308"/>
                      </a:cubicBezTo>
                      <a:cubicBezTo>
                        <a:pt x="322" y="311"/>
                        <a:pt x="322" y="313"/>
                        <a:pt x="323" y="314"/>
                      </a:cubicBezTo>
                      <a:cubicBezTo>
                        <a:pt x="323" y="314"/>
                        <a:pt x="323" y="315"/>
                        <a:pt x="325" y="316"/>
                      </a:cubicBezTo>
                      <a:cubicBezTo>
                        <a:pt x="326" y="317"/>
                        <a:pt x="326" y="317"/>
                        <a:pt x="326" y="318"/>
                      </a:cubicBezTo>
                      <a:cubicBezTo>
                        <a:pt x="325" y="319"/>
                        <a:pt x="324" y="318"/>
                        <a:pt x="323" y="317"/>
                      </a:cubicBezTo>
                      <a:cubicBezTo>
                        <a:pt x="322" y="316"/>
                        <a:pt x="321" y="316"/>
                        <a:pt x="321" y="315"/>
                      </a:cubicBezTo>
                      <a:cubicBezTo>
                        <a:pt x="320" y="313"/>
                        <a:pt x="320" y="311"/>
                        <a:pt x="321" y="309"/>
                      </a:cubicBezTo>
                      <a:cubicBezTo>
                        <a:pt x="324" y="305"/>
                        <a:pt x="326" y="302"/>
                        <a:pt x="329" y="299"/>
                      </a:cubicBezTo>
                      <a:cubicBezTo>
                        <a:pt x="333" y="296"/>
                        <a:pt x="336" y="294"/>
                        <a:pt x="339" y="296"/>
                      </a:cubicBezTo>
                      <a:close/>
                      <a:moveTo>
                        <a:pt x="314" y="268"/>
                      </a:moveTo>
                      <a:cubicBezTo>
                        <a:pt x="314" y="267"/>
                        <a:pt x="314" y="267"/>
                        <a:pt x="314" y="267"/>
                      </a:cubicBezTo>
                      <a:cubicBezTo>
                        <a:pt x="314" y="266"/>
                        <a:pt x="314" y="266"/>
                        <a:pt x="314" y="266"/>
                      </a:cubicBezTo>
                      <a:cubicBezTo>
                        <a:pt x="314" y="266"/>
                        <a:pt x="315" y="266"/>
                        <a:pt x="315" y="266"/>
                      </a:cubicBezTo>
                      <a:cubicBezTo>
                        <a:pt x="315" y="266"/>
                        <a:pt x="315" y="266"/>
                        <a:pt x="315" y="266"/>
                      </a:cubicBezTo>
                      <a:cubicBezTo>
                        <a:pt x="315" y="266"/>
                        <a:pt x="315" y="266"/>
                        <a:pt x="315" y="266"/>
                      </a:cubicBezTo>
                      <a:cubicBezTo>
                        <a:pt x="316" y="267"/>
                        <a:pt x="315" y="267"/>
                        <a:pt x="315" y="268"/>
                      </a:cubicBezTo>
                      <a:cubicBezTo>
                        <a:pt x="315" y="269"/>
                        <a:pt x="315" y="269"/>
                        <a:pt x="315" y="269"/>
                      </a:cubicBezTo>
                      <a:cubicBezTo>
                        <a:pt x="315" y="270"/>
                        <a:pt x="315" y="270"/>
                        <a:pt x="315" y="270"/>
                      </a:cubicBezTo>
                      <a:cubicBezTo>
                        <a:pt x="316" y="270"/>
                        <a:pt x="316" y="270"/>
                        <a:pt x="316" y="270"/>
                      </a:cubicBezTo>
                      <a:cubicBezTo>
                        <a:pt x="317" y="270"/>
                        <a:pt x="317" y="270"/>
                        <a:pt x="318" y="271"/>
                      </a:cubicBezTo>
                      <a:cubicBezTo>
                        <a:pt x="318" y="272"/>
                        <a:pt x="318" y="273"/>
                        <a:pt x="318" y="274"/>
                      </a:cubicBezTo>
                      <a:cubicBezTo>
                        <a:pt x="318" y="274"/>
                        <a:pt x="318" y="274"/>
                        <a:pt x="318" y="275"/>
                      </a:cubicBezTo>
                      <a:cubicBezTo>
                        <a:pt x="318" y="275"/>
                        <a:pt x="318" y="276"/>
                        <a:pt x="318" y="276"/>
                      </a:cubicBezTo>
                      <a:cubicBezTo>
                        <a:pt x="319" y="277"/>
                        <a:pt x="319" y="277"/>
                        <a:pt x="321" y="277"/>
                      </a:cubicBezTo>
                      <a:cubicBezTo>
                        <a:pt x="322" y="277"/>
                        <a:pt x="323" y="278"/>
                        <a:pt x="323" y="279"/>
                      </a:cubicBezTo>
                      <a:cubicBezTo>
                        <a:pt x="324" y="281"/>
                        <a:pt x="323" y="284"/>
                        <a:pt x="321" y="286"/>
                      </a:cubicBezTo>
                      <a:cubicBezTo>
                        <a:pt x="320" y="287"/>
                        <a:pt x="319" y="288"/>
                        <a:pt x="318" y="289"/>
                      </a:cubicBezTo>
                      <a:cubicBezTo>
                        <a:pt x="316" y="290"/>
                        <a:pt x="315" y="291"/>
                        <a:pt x="315" y="292"/>
                      </a:cubicBezTo>
                      <a:cubicBezTo>
                        <a:pt x="313" y="294"/>
                        <a:pt x="312" y="296"/>
                        <a:pt x="312" y="295"/>
                      </a:cubicBezTo>
                      <a:cubicBezTo>
                        <a:pt x="311" y="297"/>
                        <a:pt x="310" y="298"/>
                        <a:pt x="310" y="298"/>
                      </a:cubicBezTo>
                      <a:cubicBezTo>
                        <a:pt x="310" y="300"/>
                        <a:pt x="309" y="301"/>
                        <a:pt x="308" y="300"/>
                      </a:cubicBezTo>
                      <a:cubicBezTo>
                        <a:pt x="307" y="300"/>
                        <a:pt x="307" y="299"/>
                        <a:pt x="307" y="298"/>
                      </a:cubicBezTo>
                      <a:cubicBezTo>
                        <a:pt x="308" y="297"/>
                        <a:pt x="309" y="296"/>
                        <a:pt x="310" y="294"/>
                      </a:cubicBezTo>
                      <a:cubicBezTo>
                        <a:pt x="311" y="293"/>
                        <a:pt x="313" y="291"/>
                        <a:pt x="316" y="288"/>
                      </a:cubicBezTo>
                      <a:cubicBezTo>
                        <a:pt x="318" y="286"/>
                        <a:pt x="320" y="284"/>
                        <a:pt x="321" y="283"/>
                      </a:cubicBezTo>
                      <a:cubicBezTo>
                        <a:pt x="321" y="282"/>
                        <a:pt x="322" y="281"/>
                        <a:pt x="321" y="280"/>
                      </a:cubicBezTo>
                      <a:cubicBezTo>
                        <a:pt x="321" y="279"/>
                        <a:pt x="321" y="279"/>
                        <a:pt x="320" y="279"/>
                      </a:cubicBezTo>
                      <a:cubicBezTo>
                        <a:pt x="318" y="279"/>
                        <a:pt x="316" y="280"/>
                        <a:pt x="313" y="282"/>
                      </a:cubicBezTo>
                      <a:cubicBezTo>
                        <a:pt x="312" y="283"/>
                        <a:pt x="311" y="284"/>
                        <a:pt x="310" y="286"/>
                      </a:cubicBezTo>
                      <a:cubicBezTo>
                        <a:pt x="308" y="288"/>
                        <a:pt x="307" y="289"/>
                        <a:pt x="306" y="290"/>
                      </a:cubicBezTo>
                      <a:cubicBezTo>
                        <a:pt x="305" y="291"/>
                        <a:pt x="304" y="292"/>
                        <a:pt x="304" y="292"/>
                      </a:cubicBezTo>
                      <a:cubicBezTo>
                        <a:pt x="304" y="292"/>
                        <a:pt x="303" y="293"/>
                        <a:pt x="303" y="293"/>
                      </a:cubicBezTo>
                      <a:cubicBezTo>
                        <a:pt x="302" y="293"/>
                        <a:pt x="302" y="292"/>
                        <a:pt x="302" y="291"/>
                      </a:cubicBezTo>
                      <a:cubicBezTo>
                        <a:pt x="303" y="290"/>
                        <a:pt x="303" y="290"/>
                        <a:pt x="304" y="289"/>
                      </a:cubicBezTo>
                      <a:cubicBezTo>
                        <a:pt x="304" y="289"/>
                        <a:pt x="305" y="288"/>
                        <a:pt x="307" y="286"/>
                      </a:cubicBezTo>
                      <a:cubicBezTo>
                        <a:pt x="307" y="286"/>
                        <a:pt x="308" y="285"/>
                        <a:pt x="309" y="284"/>
                      </a:cubicBezTo>
                      <a:cubicBezTo>
                        <a:pt x="310" y="283"/>
                        <a:pt x="311" y="282"/>
                        <a:pt x="311" y="282"/>
                      </a:cubicBezTo>
                      <a:cubicBezTo>
                        <a:pt x="312" y="281"/>
                        <a:pt x="312" y="281"/>
                        <a:pt x="313" y="280"/>
                      </a:cubicBezTo>
                      <a:cubicBezTo>
                        <a:pt x="314" y="278"/>
                        <a:pt x="315" y="278"/>
                        <a:pt x="315" y="277"/>
                      </a:cubicBezTo>
                      <a:cubicBezTo>
                        <a:pt x="317" y="276"/>
                        <a:pt x="317" y="274"/>
                        <a:pt x="316" y="273"/>
                      </a:cubicBezTo>
                      <a:cubicBezTo>
                        <a:pt x="316" y="272"/>
                        <a:pt x="315" y="271"/>
                        <a:pt x="315" y="271"/>
                      </a:cubicBezTo>
                      <a:cubicBezTo>
                        <a:pt x="314" y="271"/>
                        <a:pt x="313" y="272"/>
                        <a:pt x="312" y="272"/>
                      </a:cubicBezTo>
                      <a:cubicBezTo>
                        <a:pt x="311" y="273"/>
                        <a:pt x="309" y="274"/>
                        <a:pt x="308" y="276"/>
                      </a:cubicBezTo>
                      <a:cubicBezTo>
                        <a:pt x="308" y="276"/>
                        <a:pt x="306" y="278"/>
                        <a:pt x="302" y="282"/>
                      </a:cubicBezTo>
                      <a:cubicBezTo>
                        <a:pt x="301" y="284"/>
                        <a:pt x="299" y="285"/>
                        <a:pt x="298" y="286"/>
                      </a:cubicBezTo>
                      <a:cubicBezTo>
                        <a:pt x="297" y="286"/>
                        <a:pt x="297" y="286"/>
                        <a:pt x="297" y="286"/>
                      </a:cubicBezTo>
                      <a:cubicBezTo>
                        <a:pt x="297" y="286"/>
                        <a:pt x="297" y="285"/>
                        <a:pt x="297" y="285"/>
                      </a:cubicBezTo>
                      <a:cubicBezTo>
                        <a:pt x="298" y="284"/>
                        <a:pt x="298" y="284"/>
                        <a:pt x="299" y="283"/>
                      </a:cubicBezTo>
                      <a:cubicBezTo>
                        <a:pt x="299" y="283"/>
                        <a:pt x="299" y="282"/>
                        <a:pt x="300" y="282"/>
                      </a:cubicBezTo>
                      <a:cubicBezTo>
                        <a:pt x="300" y="281"/>
                        <a:pt x="301" y="281"/>
                        <a:pt x="301" y="281"/>
                      </a:cubicBezTo>
                      <a:cubicBezTo>
                        <a:pt x="302" y="280"/>
                        <a:pt x="303" y="279"/>
                        <a:pt x="304" y="278"/>
                      </a:cubicBezTo>
                      <a:cubicBezTo>
                        <a:pt x="305" y="277"/>
                        <a:pt x="306" y="276"/>
                        <a:pt x="307" y="275"/>
                      </a:cubicBezTo>
                      <a:cubicBezTo>
                        <a:pt x="307" y="275"/>
                        <a:pt x="307" y="275"/>
                        <a:pt x="308" y="274"/>
                      </a:cubicBezTo>
                      <a:cubicBezTo>
                        <a:pt x="308" y="274"/>
                        <a:pt x="308" y="273"/>
                        <a:pt x="308" y="273"/>
                      </a:cubicBezTo>
                      <a:cubicBezTo>
                        <a:pt x="310" y="271"/>
                        <a:pt x="310" y="271"/>
                        <a:pt x="310" y="271"/>
                      </a:cubicBezTo>
                      <a:cubicBezTo>
                        <a:pt x="312" y="269"/>
                        <a:pt x="313" y="268"/>
                        <a:pt x="314" y="268"/>
                      </a:cubicBezTo>
                      <a:close/>
                      <a:moveTo>
                        <a:pt x="300" y="257"/>
                      </a:moveTo>
                      <a:cubicBezTo>
                        <a:pt x="300" y="257"/>
                        <a:pt x="300" y="257"/>
                        <a:pt x="300" y="256"/>
                      </a:cubicBezTo>
                      <a:cubicBezTo>
                        <a:pt x="301" y="256"/>
                        <a:pt x="301" y="255"/>
                        <a:pt x="302" y="255"/>
                      </a:cubicBezTo>
                      <a:cubicBezTo>
                        <a:pt x="303" y="254"/>
                        <a:pt x="303" y="254"/>
                        <a:pt x="304" y="254"/>
                      </a:cubicBezTo>
                      <a:cubicBezTo>
                        <a:pt x="304" y="255"/>
                        <a:pt x="304" y="255"/>
                        <a:pt x="304" y="255"/>
                      </a:cubicBezTo>
                      <a:cubicBezTo>
                        <a:pt x="304" y="255"/>
                        <a:pt x="303" y="256"/>
                        <a:pt x="301" y="258"/>
                      </a:cubicBezTo>
                      <a:cubicBezTo>
                        <a:pt x="301" y="258"/>
                        <a:pt x="299" y="260"/>
                        <a:pt x="297" y="262"/>
                      </a:cubicBezTo>
                      <a:cubicBezTo>
                        <a:pt x="294" y="265"/>
                        <a:pt x="292" y="267"/>
                        <a:pt x="290" y="269"/>
                      </a:cubicBezTo>
                      <a:cubicBezTo>
                        <a:pt x="289" y="271"/>
                        <a:pt x="288" y="272"/>
                        <a:pt x="288" y="273"/>
                      </a:cubicBezTo>
                      <a:cubicBezTo>
                        <a:pt x="288" y="274"/>
                        <a:pt x="288" y="274"/>
                        <a:pt x="289" y="276"/>
                      </a:cubicBezTo>
                      <a:cubicBezTo>
                        <a:pt x="290" y="278"/>
                        <a:pt x="293" y="277"/>
                        <a:pt x="297" y="273"/>
                      </a:cubicBezTo>
                      <a:cubicBezTo>
                        <a:pt x="298" y="273"/>
                        <a:pt x="300" y="270"/>
                        <a:pt x="305" y="266"/>
                      </a:cubicBezTo>
                      <a:cubicBezTo>
                        <a:pt x="307" y="264"/>
                        <a:pt x="307" y="263"/>
                        <a:pt x="307" y="263"/>
                      </a:cubicBezTo>
                      <a:cubicBezTo>
                        <a:pt x="308" y="262"/>
                        <a:pt x="308" y="262"/>
                        <a:pt x="309" y="262"/>
                      </a:cubicBezTo>
                      <a:cubicBezTo>
                        <a:pt x="310" y="261"/>
                        <a:pt x="310" y="261"/>
                        <a:pt x="310" y="262"/>
                      </a:cubicBezTo>
                      <a:cubicBezTo>
                        <a:pt x="310" y="263"/>
                        <a:pt x="309" y="264"/>
                        <a:pt x="307" y="265"/>
                      </a:cubicBezTo>
                      <a:cubicBezTo>
                        <a:pt x="307" y="266"/>
                        <a:pt x="306" y="267"/>
                        <a:pt x="305" y="268"/>
                      </a:cubicBezTo>
                      <a:cubicBezTo>
                        <a:pt x="302" y="271"/>
                        <a:pt x="300" y="273"/>
                        <a:pt x="298" y="274"/>
                      </a:cubicBezTo>
                      <a:cubicBezTo>
                        <a:pt x="297" y="276"/>
                        <a:pt x="296" y="277"/>
                        <a:pt x="295" y="278"/>
                      </a:cubicBezTo>
                      <a:cubicBezTo>
                        <a:pt x="295" y="278"/>
                        <a:pt x="295" y="279"/>
                        <a:pt x="295" y="279"/>
                      </a:cubicBezTo>
                      <a:cubicBezTo>
                        <a:pt x="295" y="280"/>
                        <a:pt x="295" y="280"/>
                        <a:pt x="294" y="281"/>
                      </a:cubicBezTo>
                      <a:cubicBezTo>
                        <a:pt x="294" y="282"/>
                        <a:pt x="294" y="282"/>
                        <a:pt x="293" y="282"/>
                      </a:cubicBezTo>
                      <a:cubicBezTo>
                        <a:pt x="292" y="282"/>
                        <a:pt x="292" y="281"/>
                        <a:pt x="292" y="278"/>
                      </a:cubicBezTo>
                      <a:cubicBezTo>
                        <a:pt x="291" y="279"/>
                        <a:pt x="289" y="278"/>
                        <a:pt x="288" y="277"/>
                      </a:cubicBezTo>
                      <a:cubicBezTo>
                        <a:pt x="287" y="276"/>
                        <a:pt x="286" y="275"/>
                        <a:pt x="286" y="273"/>
                      </a:cubicBezTo>
                      <a:cubicBezTo>
                        <a:pt x="286" y="272"/>
                        <a:pt x="287" y="270"/>
                        <a:pt x="288" y="269"/>
                      </a:cubicBezTo>
                      <a:cubicBezTo>
                        <a:pt x="288" y="269"/>
                        <a:pt x="289" y="268"/>
                        <a:pt x="292" y="265"/>
                      </a:cubicBezTo>
                      <a:cubicBezTo>
                        <a:pt x="293" y="264"/>
                        <a:pt x="294" y="263"/>
                        <a:pt x="296" y="261"/>
                      </a:cubicBezTo>
                      <a:cubicBezTo>
                        <a:pt x="298" y="259"/>
                        <a:pt x="299" y="258"/>
                        <a:pt x="300" y="257"/>
                      </a:cubicBezTo>
                      <a:close/>
                      <a:moveTo>
                        <a:pt x="290" y="244"/>
                      </a:moveTo>
                      <a:cubicBezTo>
                        <a:pt x="291" y="244"/>
                        <a:pt x="292" y="244"/>
                        <a:pt x="293" y="244"/>
                      </a:cubicBezTo>
                      <a:cubicBezTo>
                        <a:pt x="295" y="245"/>
                        <a:pt x="296" y="247"/>
                        <a:pt x="297" y="249"/>
                      </a:cubicBezTo>
                      <a:cubicBezTo>
                        <a:pt x="297" y="251"/>
                        <a:pt x="297" y="253"/>
                        <a:pt x="295" y="254"/>
                      </a:cubicBezTo>
                      <a:cubicBezTo>
                        <a:pt x="295" y="255"/>
                        <a:pt x="294" y="255"/>
                        <a:pt x="294" y="256"/>
                      </a:cubicBezTo>
                      <a:cubicBezTo>
                        <a:pt x="293" y="256"/>
                        <a:pt x="293" y="256"/>
                        <a:pt x="293" y="256"/>
                      </a:cubicBezTo>
                      <a:cubicBezTo>
                        <a:pt x="293" y="256"/>
                        <a:pt x="293" y="256"/>
                        <a:pt x="293" y="256"/>
                      </a:cubicBezTo>
                      <a:cubicBezTo>
                        <a:pt x="292" y="257"/>
                        <a:pt x="291" y="257"/>
                        <a:pt x="291" y="256"/>
                      </a:cubicBezTo>
                      <a:cubicBezTo>
                        <a:pt x="291" y="256"/>
                        <a:pt x="291" y="256"/>
                        <a:pt x="291" y="256"/>
                      </a:cubicBezTo>
                      <a:cubicBezTo>
                        <a:pt x="292" y="255"/>
                        <a:pt x="292" y="255"/>
                        <a:pt x="292" y="255"/>
                      </a:cubicBezTo>
                      <a:cubicBezTo>
                        <a:pt x="293" y="254"/>
                        <a:pt x="294" y="253"/>
                        <a:pt x="294" y="252"/>
                      </a:cubicBezTo>
                      <a:cubicBezTo>
                        <a:pt x="295" y="250"/>
                        <a:pt x="295" y="249"/>
                        <a:pt x="294" y="248"/>
                      </a:cubicBezTo>
                      <a:cubicBezTo>
                        <a:pt x="293" y="246"/>
                        <a:pt x="293" y="246"/>
                        <a:pt x="293" y="246"/>
                      </a:cubicBezTo>
                      <a:cubicBezTo>
                        <a:pt x="292" y="246"/>
                        <a:pt x="291" y="245"/>
                        <a:pt x="290" y="246"/>
                      </a:cubicBezTo>
                      <a:cubicBezTo>
                        <a:pt x="288" y="246"/>
                        <a:pt x="287" y="248"/>
                        <a:pt x="287" y="252"/>
                      </a:cubicBezTo>
                      <a:cubicBezTo>
                        <a:pt x="287" y="253"/>
                        <a:pt x="286" y="254"/>
                        <a:pt x="286" y="255"/>
                      </a:cubicBezTo>
                      <a:cubicBezTo>
                        <a:pt x="286" y="256"/>
                        <a:pt x="286" y="257"/>
                        <a:pt x="286" y="258"/>
                      </a:cubicBezTo>
                      <a:cubicBezTo>
                        <a:pt x="286" y="261"/>
                        <a:pt x="285" y="263"/>
                        <a:pt x="283" y="264"/>
                      </a:cubicBezTo>
                      <a:cubicBezTo>
                        <a:pt x="281" y="266"/>
                        <a:pt x="280" y="266"/>
                        <a:pt x="278" y="265"/>
                      </a:cubicBezTo>
                      <a:cubicBezTo>
                        <a:pt x="277" y="264"/>
                        <a:pt x="276" y="263"/>
                        <a:pt x="276" y="262"/>
                      </a:cubicBezTo>
                      <a:cubicBezTo>
                        <a:pt x="275" y="261"/>
                        <a:pt x="275" y="260"/>
                        <a:pt x="276" y="258"/>
                      </a:cubicBezTo>
                      <a:cubicBezTo>
                        <a:pt x="277" y="258"/>
                        <a:pt x="277" y="257"/>
                        <a:pt x="277" y="257"/>
                      </a:cubicBezTo>
                      <a:cubicBezTo>
                        <a:pt x="278" y="257"/>
                        <a:pt x="278" y="257"/>
                        <a:pt x="278" y="258"/>
                      </a:cubicBezTo>
                      <a:cubicBezTo>
                        <a:pt x="278" y="258"/>
                        <a:pt x="278" y="258"/>
                        <a:pt x="278" y="259"/>
                      </a:cubicBezTo>
                      <a:cubicBezTo>
                        <a:pt x="277" y="259"/>
                        <a:pt x="277" y="260"/>
                        <a:pt x="277" y="260"/>
                      </a:cubicBezTo>
                      <a:cubicBezTo>
                        <a:pt x="277" y="261"/>
                        <a:pt x="278" y="262"/>
                        <a:pt x="279" y="263"/>
                      </a:cubicBezTo>
                      <a:cubicBezTo>
                        <a:pt x="280" y="263"/>
                        <a:pt x="281" y="263"/>
                        <a:pt x="282" y="262"/>
                      </a:cubicBezTo>
                      <a:cubicBezTo>
                        <a:pt x="284" y="261"/>
                        <a:pt x="285" y="259"/>
                        <a:pt x="285" y="257"/>
                      </a:cubicBezTo>
                      <a:cubicBezTo>
                        <a:pt x="285" y="257"/>
                        <a:pt x="285" y="256"/>
                        <a:pt x="285" y="256"/>
                      </a:cubicBezTo>
                      <a:cubicBezTo>
                        <a:pt x="285" y="255"/>
                        <a:pt x="285" y="254"/>
                        <a:pt x="285" y="254"/>
                      </a:cubicBezTo>
                      <a:cubicBezTo>
                        <a:pt x="285" y="252"/>
                        <a:pt x="285" y="250"/>
                        <a:pt x="286" y="248"/>
                      </a:cubicBezTo>
                      <a:cubicBezTo>
                        <a:pt x="287" y="246"/>
                        <a:pt x="288" y="245"/>
                        <a:pt x="290" y="244"/>
                      </a:cubicBezTo>
                      <a:close/>
                      <a:moveTo>
                        <a:pt x="279" y="218"/>
                      </a:moveTo>
                      <a:cubicBezTo>
                        <a:pt x="279" y="217"/>
                        <a:pt x="280" y="217"/>
                        <a:pt x="280" y="217"/>
                      </a:cubicBezTo>
                      <a:cubicBezTo>
                        <a:pt x="281" y="217"/>
                        <a:pt x="282" y="218"/>
                        <a:pt x="282" y="219"/>
                      </a:cubicBezTo>
                      <a:cubicBezTo>
                        <a:pt x="282" y="220"/>
                        <a:pt x="282" y="220"/>
                        <a:pt x="281" y="221"/>
                      </a:cubicBezTo>
                      <a:cubicBezTo>
                        <a:pt x="281" y="221"/>
                        <a:pt x="280" y="221"/>
                        <a:pt x="279" y="221"/>
                      </a:cubicBezTo>
                      <a:cubicBezTo>
                        <a:pt x="278" y="220"/>
                        <a:pt x="278" y="220"/>
                        <a:pt x="278" y="219"/>
                      </a:cubicBezTo>
                      <a:cubicBezTo>
                        <a:pt x="278" y="218"/>
                        <a:pt x="279" y="218"/>
                        <a:pt x="279" y="218"/>
                      </a:cubicBezTo>
                      <a:close/>
                      <a:moveTo>
                        <a:pt x="280" y="230"/>
                      </a:moveTo>
                      <a:cubicBezTo>
                        <a:pt x="281" y="228"/>
                        <a:pt x="282" y="228"/>
                        <a:pt x="283" y="229"/>
                      </a:cubicBezTo>
                      <a:cubicBezTo>
                        <a:pt x="283" y="229"/>
                        <a:pt x="283" y="229"/>
                        <a:pt x="283" y="229"/>
                      </a:cubicBezTo>
                      <a:cubicBezTo>
                        <a:pt x="283" y="229"/>
                        <a:pt x="283" y="229"/>
                        <a:pt x="283" y="230"/>
                      </a:cubicBezTo>
                      <a:cubicBezTo>
                        <a:pt x="283" y="231"/>
                        <a:pt x="283" y="231"/>
                        <a:pt x="283" y="231"/>
                      </a:cubicBezTo>
                      <a:cubicBezTo>
                        <a:pt x="283" y="232"/>
                        <a:pt x="284" y="232"/>
                        <a:pt x="284" y="233"/>
                      </a:cubicBezTo>
                      <a:cubicBezTo>
                        <a:pt x="285" y="233"/>
                        <a:pt x="285" y="234"/>
                        <a:pt x="285" y="234"/>
                      </a:cubicBezTo>
                      <a:cubicBezTo>
                        <a:pt x="287" y="236"/>
                        <a:pt x="287" y="239"/>
                        <a:pt x="285" y="242"/>
                      </a:cubicBezTo>
                      <a:cubicBezTo>
                        <a:pt x="283" y="244"/>
                        <a:pt x="281" y="246"/>
                        <a:pt x="279" y="249"/>
                      </a:cubicBezTo>
                      <a:cubicBezTo>
                        <a:pt x="277" y="251"/>
                        <a:pt x="275" y="252"/>
                        <a:pt x="274" y="253"/>
                      </a:cubicBezTo>
                      <a:cubicBezTo>
                        <a:pt x="272" y="254"/>
                        <a:pt x="270" y="254"/>
                        <a:pt x="269" y="253"/>
                      </a:cubicBezTo>
                      <a:cubicBezTo>
                        <a:pt x="268" y="252"/>
                        <a:pt x="267" y="251"/>
                        <a:pt x="267" y="250"/>
                      </a:cubicBezTo>
                      <a:cubicBezTo>
                        <a:pt x="267" y="249"/>
                        <a:pt x="267" y="248"/>
                        <a:pt x="267" y="248"/>
                      </a:cubicBezTo>
                      <a:cubicBezTo>
                        <a:pt x="266" y="248"/>
                        <a:pt x="266" y="248"/>
                        <a:pt x="265" y="248"/>
                      </a:cubicBezTo>
                      <a:cubicBezTo>
                        <a:pt x="265" y="248"/>
                        <a:pt x="263" y="250"/>
                        <a:pt x="260" y="253"/>
                      </a:cubicBezTo>
                      <a:cubicBezTo>
                        <a:pt x="259" y="254"/>
                        <a:pt x="258" y="255"/>
                        <a:pt x="257" y="256"/>
                      </a:cubicBezTo>
                      <a:cubicBezTo>
                        <a:pt x="256" y="258"/>
                        <a:pt x="255" y="259"/>
                        <a:pt x="254" y="259"/>
                      </a:cubicBezTo>
                      <a:cubicBezTo>
                        <a:pt x="253" y="260"/>
                        <a:pt x="252" y="261"/>
                        <a:pt x="252" y="261"/>
                      </a:cubicBezTo>
                      <a:cubicBezTo>
                        <a:pt x="252" y="261"/>
                        <a:pt x="251" y="261"/>
                        <a:pt x="251" y="260"/>
                      </a:cubicBezTo>
                      <a:cubicBezTo>
                        <a:pt x="251" y="260"/>
                        <a:pt x="251" y="260"/>
                        <a:pt x="251" y="259"/>
                      </a:cubicBezTo>
                      <a:cubicBezTo>
                        <a:pt x="252" y="259"/>
                        <a:pt x="253" y="257"/>
                        <a:pt x="255" y="255"/>
                      </a:cubicBezTo>
                      <a:cubicBezTo>
                        <a:pt x="256" y="255"/>
                        <a:pt x="257" y="254"/>
                        <a:pt x="259" y="252"/>
                      </a:cubicBezTo>
                      <a:cubicBezTo>
                        <a:pt x="260" y="251"/>
                        <a:pt x="262" y="250"/>
                        <a:pt x="262" y="249"/>
                      </a:cubicBezTo>
                      <a:cubicBezTo>
                        <a:pt x="263" y="248"/>
                        <a:pt x="264" y="247"/>
                        <a:pt x="266" y="245"/>
                      </a:cubicBezTo>
                      <a:cubicBezTo>
                        <a:pt x="268" y="244"/>
                        <a:pt x="269" y="242"/>
                        <a:pt x="270" y="242"/>
                      </a:cubicBezTo>
                      <a:cubicBezTo>
                        <a:pt x="272" y="240"/>
                        <a:pt x="272" y="240"/>
                        <a:pt x="272" y="240"/>
                      </a:cubicBezTo>
                      <a:cubicBezTo>
                        <a:pt x="273" y="238"/>
                        <a:pt x="273" y="238"/>
                        <a:pt x="273" y="238"/>
                      </a:cubicBezTo>
                      <a:cubicBezTo>
                        <a:pt x="275" y="236"/>
                        <a:pt x="275" y="236"/>
                        <a:pt x="275" y="236"/>
                      </a:cubicBezTo>
                      <a:cubicBezTo>
                        <a:pt x="277" y="235"/>
                        <a:pt x="277" y="235"/>
                        <a:pt x="277" y="235"/>
                      </a:cubicBezTo>
                      <a:cubicBezTo>
                        <a:pt x="279" y="232"/>
                        <a:pt x="280" y="231"/>
                        <a:pt x="280" y="230"/>
                      </a:cubicBezTo>
                      <a:close/>
                      <a:moveTo>
                        <a:pt x="270" y="229"/>
                      </a:moveTo>
                      <a:cubicBezTo>
                        <a:pt x="271" y="228"/>
                        <a:pt x="272" y="227"/>
                        <a:pt x="272" y="227"/>
                      </a:cubicBezTo>
                      <a:cubicBezTo>
                        <a:pt x="272" y="226"/>
                        <a:pt x="272" y="226"/>
                        <a:pt x="271" y="226"/>
                      </a:cubicBezTo>
                      <a:cubicBezTo>
                        <a:pt x="271" y="225"/>
                        <a:pt x="271" y="225"/>
                        <a:pt x="271" y="225"/>
                      </a:cubicBezTo>
                      <a:cubicBezTo>
                        <a:pt x="272" y="224"/>
                        <a:pt x="272" y="224"/>
                        <a:pt x="273" y="224"/>
                      </a:cubicBezTo>
                      <a:cubicBezTo>
                        <a:pt x="274" y="224"/>
                        <a:pt x="274" y="223"/>
                        <a:pt x="274" y="223"/>
                      </a:cubicBezTo>
                      <a:cubicBezTo>
                        <a:pt x="274" y="223"/>
                        <a:pt x="275" y="224"/>
                        <a:pt x="275" y="224"/>
                      </a:cubicBezTo>
                      <a:cubicBezTo>
                        <a:pt x="275" y="225"/>
                        <a:pt x="275" y="225"/>
                        <a:pt x="275" y="226"/>
                      </a:cubicBezTo>
                      <a:cubicBezTo>
                        <a:pt x="275" y="226"/>
                        <a:pt x="271" y="230"/>
                        <a:pt x="265" y="237"/>
                      </a:cubicBezTo>
                      <a:cubicBezTo>
                        <a:pt x="262" y="239"/>
                        <a:pt x="262" y="239"/>
                        <a:pt x="262" y="239"/>
                      </a:cubicBezTo>
                      <a:cubicBezTo>
                        <a:pt x="261" y="241"/>
                        <a:pt x="260" y="242"/>
                        <a:pt x="258" y="242"/>
                      </a:cubicBezTo>
                      <a:cubicBezTo>
                        <a:pt x="258" y="243"/>
                        <a:pt x="257" y="242"/>
                        <a:pt x="257" y="242"/>
                      </a:cubicBezTo>
                      <a:cubicBezTo>
                        <a:pt x="257" y="241"/>
                        <a:pt x="257" y="241"/>
                        <a:pt x="258" y="240"/>
                      </a:cubicBezTo>
                      <a:cubicBezTo>
                        <a:pt x="258" y="240"/>
                        <a:pt x="259" y="239"/>
                        <a:pt x="260" y="239"/>
                      </a:cubicBezTo>
                      <a:cubicBezTo>
                        <a:pt x="261" y="238"/>
                        <a:pt x="261" y="237"/>
                        <a:pt x="262" y="237"/>
                      </a:cubicBezTo>
                      <a:cubicBezTo>
                        <a:pt x="262" y="237"/>
                        <a:pt x="263" y="236"/>
                        <a:pt x="264" y="235"/>
                      </a:cubicBezTo>
                      <a:cubicBezTo>
                        <a:pt x="264" y="234"/>
                        <a:pt x="265" y="233"/>
                        <a:pt x="266" y="233"/>
                      </a:cubicBezTo>
                      <a:cubicBezTo>
                        <a:pt x="268" y="231"/>
                        <a:pt x="269" y="230"/>
                        <a:pt x="270" y="229"/>
                      </a:cubicBezTo>
                      <a:close/>
                      <a:moveTo>
                        <a:pt x="256" y="203"/>
                      </a:moveTo>
                      <a:cubicBezTo>
                        <a:pt x="256" y="203"/>
                        <a:pt x="256" y="203"/>
                        <a:pt x="256" y="203"/>
                      </a:cubicBezTo>
                      <a:cubicBezTo>
                        <a:pt x="256" y="202"/>
                        <a:pt x="256" y="202"/>
                        <a:pt x="256" y="202"/>
                      </a:cubicBezTo>
                      <a:cubicBezTo>
                        <a:pt x="256" y="201"/>
                        <a:pt x="257" y="201"/>
                        <a:pt x="257" y="202"/>
                      </a:cubicBezTo>
                      <a:cubicBezTo>
                        <a:pt x="257" y="202"/>
                        <a:pt x="257" y="202"/>
                        <a:pt x="257" y="202"/>
                      </a:cubicBezTo>
                      <a:cubicBezTo>
                        <a:pt x="257" y="202"/>
                        <a:pt x="257" y="202"/>
                        <a:pt x="257" y="202"/>
                      </a:cubicBezTo>
                      <a:cubicBezTo>
                        <a:pt x="258" y="202"/>
                        <a:pt x="258" y="203"/>
                        <a:pt x="257" y="203"/>
                      </a:cubicBezTo>
                      <a:cubicBezTo>
                        <a:pt x="257" y="204"/>
                        <a:pt x="257" y="205"/>
                        <a:pt x="257" y="205"/>
                      </a:cubicBezTo>
                      <a:cubicBezTo>
                        <a:pt x="258" y="205"/>
                        <a:pt x="258" y="205"/>
                        <a:pt x="258" y="205"/>
                      </a:cubicBezTo>
                      <a:cubicBezTo>
                        <a:pt x="258" y="206"/>
                        <a:pt x="259" y="206"/>
                        <a:pt x="258" y="205"/>
                      </a:cubicBezTo>
                      <a:cubicBezTo>
                        <a:pt x="259" y="206"/>
                        <a:pt x="259" y="206"/>
                        <a:pt x="260" y="206"/>
                      </a:cubicBezTo>
                      <a:cubicBezTo>
                        <a:pt x="260" y="207"/>
                        <a:pt x="261" y="208"/>
                        <a:pt x="261" y="209"/>
                      </a:cubicBezTo>
                      <a:cubicBezTo>
                        <a:pt x="261" y="209"/>
                        <a:pt x="261" y="210"/>
                        <a:pt x="261" y="210"/>
                      </a:cubicBezTo>
                      <a:cubicBezTo>
                        <a:pt x="261" y="211"/>
                        <a:pt x="261" y="211"/>
                        <a:pt x="261" y="211"/>
                      </a:cubicBezTo>
                      <a:cubicBezTo>
                        <a:pt x="261" y="212"/>
                        <a:pt x="262" y="212"/>
                        <a:pt x="263" y="213"/>
                      </a:cubicBezTo>
                      <a:cubicBezTo>
                        <a:pt x="264" y="213"/>
                        <a:pt x="265" y="213"/>
                        <a:pt x="265" y="214"/>
                      </a:cubicBezTo>
                      <a:cubicBezTo>
                        <a:pt x="266" y="216"/>
                        <a:pt x="266" y="219"/>
                        <a:pt x="263" y="221"/>
                      </a:cubicBezTo>
                      <a:cubicBezTo>
                        <a:pt x="263" y="222"/>
                        <a:pt x="262" y="223"/>
                        <a:pt x="260" y="224"/>
                      </a:cubicBezTo>
                      <a:cubicBezTo>
                        <a:pt x="259" y="225"/>
                        <a:pt x="258" y="226"/>
                        <a:pt x="258" y="227"/>
                      </a:cubicBezTo>
                      <a:cubicBezTo>
                        <a:pt x="256" y="230"/>
                        <a:pt x="255" y="231"/>
                        <a:pt x="255" y="231"/>
                      </a:cubicBezTo>
                      <a:cubicBezTo>
                        <a:pt x="254" y="232"/>
                        <a:pt x="253" y="233"/>
                        <a:pt x="253" y="233"/>
                      </a:cubicBezTo>
                      <a:cubicBezTo>
                        <a:pt x="253" y="235"/>
                        <a:pt x="252" y="236"/>
                        <a:pt x="251" y="236"/>
                      </a:cubicBezTo>
                      <a:cubicBezTo>
                        <a:pt x="250" y="235"/>
                        <a:pt x="250" y="235"/>
                        <a:pt x="250" y="233"/>
                      </a:cubicBezTo>
                      <a:cubicBezTo>
                        <a:pt x="251" y="232"/>
                        <a:pt x="252" y="231"/>
                        <a:pt x="253" y="230"/>
                      </a:cubicBezTo>
                      <a:cubicBezTo>
                        <a:pt x="254" y="228"/>
                        <a:pt x="256" y="226"/>
                        <a:pt x="259" y="224"/>
                      </a:cubicBezTo>
                      <a:cubicBezTo>
                        <a:pt x="261" y="221"/>
                        <a:pt x="263" y="220"/>
                        <a:pt x="264" y="218"/>
                      </a:cubicBezTo>
                      <a:cubicBezTo>
                        <a:pt x="264" y="217"/>
                        <a:pt x="264" y="217"/>
                        <a:pt x="264" y="216"/>
                      </a:cubicBezTo>
                      <a:cubicBezTo>
                        <a:pt x="264" y="215"/>
                        <a:pt x="263" y="214"/>
                        <a:pt x="262" y="214"/>
                      </a:cubicBezTo>
                      <a:cubicBezTo>
                        <a:pt x="260" y="214"/>
                        <a:pt x="258" y="215"/>
                        <a:pt x="256" y="218"/>
                      </a:cubicBezTo>
                      <a:cubicBezTo>
                        <a:pt x="255" y="219"/>
                        <a:pt x="254" y="220"/>
                        <a:pt x="252" y="221"/>
                      </a:cubicBezTo>
                      <a:cubicBezTo>
                        <a:pt x="251" y="223"/>
                        <a:pt x="250" y="224"/>
                        <a:pt x="249" y="225"/>
                      </a:cubicBezTo>
                      <a:cubicBezTo>
                        <a:pt x="247" y="227"/>
                        <a:pt x="247" y="227"/>
                        <a:pt x="247" y="227"/>
                      </a:cubicBezTo>
                      <a:cubicBezTo>
                        <a:pt x="246" y="228"/>
                        <a:pt x="246" y="228"/>
                        <a:pt x="245" y="228"/>
                      </a:cubicBezTo>
                      <a:cubicBezTo>
                        <a:pt x="245" y="228"/>
                        <a:pt x="245" y="228"/>
                        <a:pt x="245" y="227"/>
                      </a:cubicBezTo>
                      <a:cubicBezTo>
                        <a:pt x="245" y="226"/>
                        <a:pt x="246" y="225"/>
                        <a:pt x="247" y="224"/>
                      </a:cubicBezTo>
                      <a:cubicBezTo>
                        <a:pt x="247" y="224"/>
                        <a:pt x="248" y="223"/>
                        <a:pt x="249" y="222"/>
                      </a:cubicBezTo>
                      <a:cubicBezTo>
                        <a:pt x="250" y="221"/>
                        <a:pt x="250" y="221"/>
                        <a:pt x="252" y="220"/>
                      </a:cubicBezTo>
                      <a:cubicBezTo>
                        <a:pt x="252" y="219"/>
                        <a:pt x="253" y="218"/>
                        <a:pt x="254" y="217"/>
                      </a:cubicBezTo>
                      <a:cubicBezTo>
                        <a:pt x="254" y="217"/>
                        <a:pt x="255" y="216"/>
                        <a:pt x="256" y="215"/>
                      </a:cubicBezTo>
                      <a:cubicBezTo>
                        <a:pt x="257" y="214"/>
                        <a:pt x="257" y="213"/>
                        <a:pt x="258" y="213"/>
                      </a:cubicBezTo>
                      <a:cubicBezTo>
                        <a:pt x="259" y="211"/>
                        <a:pt x="259" y="210"/>
                        <a:pt x="259" y="208"/>
                      </a:cubicBezTo>
                      <a:cubicBezTo>
                        <a:pt x="258" y="207"/>
                        <a:pt x="258" y="207"/>
                        <a:pt x="257" y="207"/>
                      </a:cubicBezTo>
                      <a:cubicBezTo>
                        <a:pt x="256" y="207"/>
                        <a:pt x="255" y="207"/>
                        <a:pt x="254" y="208"/>
                      </a:cubicBezTo>
                      <a:cubicBezTo>
                        <a:pt x="253" y="209"/>
                        <a:pt x="251" y="210"/>
                        <a:pt x="250" y="212"/>
                      </a:cubicBezTo>
                      <a:cubicBezTo>
                        <a:pt x="250" y="212"/>
                        <a:pt x="248" y="214"/>
                        <a:pt x="245" y="218"/>
                      </a:cubicBezTo>
                      <a:cubicBezTo>
                        <a:pt x="243" y="220"/>
                        <a:pt x="241" y="221"/>
                        <a:pt x="240" y="222"/>
                      </a:cubicBezTo>
                      <a:cubicBezTo>
                        <a:pt x="240" y="222"/>
                        <a:pt x="239" y="222"/>
                        <a:pt x="239" y="222"/>
                      </a:cubicBezTo>
                      <a:cubicBezTo>
                        <a:pt x="239" y="221"/>
                        <a:pt x="239" y="221"/>
                        <a:pt x="240" y="220"/>
                      </a:cubicBezTo>
                      <a:cubicBezTo>
                        <a:pt x="240" y="220"/>
                        <a:pt x="240" y="219"/>
                        <a:pt x="241" y="219"/>
                      </a:cubicBezTo>
                      <a:cubicBezTo>
                        <a:pt x="241" y="218"/>
                        <a:pt x="242" y="218"/>
                        <a:pt x="242" y="218"/>
                      </a:cubicBezTo>
                      <a:cubicBezTo>
                        <a:pt x="243" y="217"/>
                        <a:pt x="243" y="217"/>
                        <a:pt x="243" y="217"/>
                      </a:cubicBezTo>
                      <a:cubicBezTo>
                        <a:pt x="244" y="216"/>
                        <a:pt x="245" y="215"/>
                        <a:pt x="246" y="214"/>
                      </a:cubicBezTo>
                      <a:cubicBezTo>
                        <a:pt x="247" y="212"/>
                        <a:pt x="248" y="211"/>
                        <a:pt x="249" y="211"/>
                      </a:cubicBezTo>
                      <a:cubicBezTo>
                        <a:pt x="249" y="211"/>
                        <a:pt x="249" y="210"/>
                        <a:pt x="250" y="210"/>
                      </a:cubicBezTo>
                      <a:cubicBezTo>
                        <a:pt x="250" y="209"/>
                        <a:pt x="250" y="209"/>
                        <a:pt x="251" y="209"/>
                      </a:cubicBezTo>
                      <a:cubicBezTo>
                        <a:pt x="252" y="207"/>
                        <a:pt x="252" y="207"/>
                        <a:pt x="252" y="207"/>
                      </a:cubicBezTo>
                      <a:cubicBezTo>
                        <a:pt x="254" y="205"/>
                        <a:pt x="255" y="204"/>
                        <a:pt x="256" y="203"/>
                      </a:cubicBezTo>
                      <a:close/>
                      <a:moveTo>
                        <a:pt x="246" y="194"/>
                      </a:moveTo>
                      <a:cubicBezTo>
                        <a:pt x="247" y="194"/>
                        <a:pt x="248" y="195"/>
                        <a:pt x="250" y="196"/>
                      </a:cubicBezTo>
                      <a:cubicBezTo>
                        <a:pt x="251" y="197"/>
                        <a:pt x="251" y="199"/>
                        <a:pt x="250" y="202"/>
                      </a:cubicBezTo>
                      <a:cubicBezTo>
                        <a:pt x="249" y="202"/>
                        <a:pt x="248" y="204"/>
                        <a:pt x="245" y="207"/>
                      </a:cubicBezTo>
                      <a:cubicBezTo>
                        <a:pt x="244" y="208"/>
                        <a:pt x="243" y="209"/>
                        <a:pt x="242" y="208"/>
                      </a:cubicBezTo>
                      <a:cubicBezTo>
                        <a:pt x="241" y="208"/>
                        <a:pt x="241" y="208"/>
                        <a:pt x="241" y="208"/>
                      </a:cubicBezTo>
                      <a:cubicBezTo>
                        <a:pt x="240" y="207"/>
                        <a:pt x="239" y="207"/>
                        <a:pt x="238" y="206"/>
                      </a:cubicBezTo>
                      <a:cubicBezTo>
                        <a:pt x="237" y="204"/>
                        <a:pt x="236" y="204"/>
                        <a:pt x="235" y="205"/>
                      </a:cubicBezTo>
                      <a:cubicBezTo>
                        <a:pt x="232" y="208"/>
                        <a:pt x="231" y="210"/>
                        <a:pt x="231" y="212"/>
                      </a:cubicBezTo>
                      <a:cubicBezTo>
                        <a:pt x="231" y="213"/>
                        <a:pt x="232" y="213"/>
                        <a:pt x="232" y="213"/>
                      </a:cubicBezTo>
                      <a:cubicBezTo>
                        <a:pt x="234" y="214"/>
                        <a:pt x="234" y="214"/>
                        <a:pt x="234" y="214"/>
                      </a:cubicBezTo>
                      <a:cubicBezTo>
                        <a:pt x="235" y="215"/>
                        <a:pt x="235" y="215"/>
                        <a:pt x="235" y="216"/>
                      </a:cubicBezTo>
                      <a:cubicBezTo>
                        <a:pt x="235" y="217"/>
                        <a:pt x="235" y="217"/>
                        <a:pt x="234" y="217"/>
                      </a:cubicBezTo>
                      <a:cubicBezTo>
                        <a:pt x="233" y="217"/>
                        <a:pt x="232" y="216"/>
                        <a:pt x="232" y="215"/>
                      </a:cubicBezTo>
                      <a:cubicBezTo>
                        <a:pt x="230" y="213"/>
                        <a:pt x="229" y="211"/>
                        <a:pt x="230" y="209"/>
                      </a:cubicBezTo>
                      <a:cubicBezTo>
                        <a:pt x="230" y="208"/>
                        <a:pt x="231" y="207"/>
                        <a:pt x="233" y="205"/>
                      </a:cubicBezTo>
                      <a:cubicBezTo>
                        <a:pt x="236" y="202"/>
                        <a:pt x="238" y="200"/>
                        <a:pt x="239" y="199"/>
                      </a:cubicBezTo>
                      <a:cubicBezTo>
                        <a:pt x="241" y="197"/>
                        <a:pt x="243" y="196"/>
                        <a:pt x="242" y="196"/>
                      </a:cubicBezTo>
                      <a:cubicBezTo>
                        <a:pt x="244" y="195"/>
                        <a:pt x="245" y="194"/>
                        <a:pt x="246" y="194"/>
                      </a:cubicBezTo>
                      <a:close/>
                      <a:moveTo>
                        <a:pt x="231" y="182"/>
                      </a:moveTo>
                      <a:cubicBezTo>
                        <a:pt x="231" y="182"/>
                        <a:pt x="231" y="182"/>
                        <a:pt x="231" y="181"/>
                      </a:cubicBezTo>
                      <a:cubicBezTo>
                        <a:pt x="231" y="181"/>
                        <a:pt x="231" y="180"/>
                        <a:pt x="231" y="180"/>
                      </a:cubicBezTo>
                      <a:cubicBezTo>
                        <a:pt x="231" y="179"/>
                        <a:pt x="232" y="179"/>
                        <a:pt x="232" y="180"/>
                      </a:cubicBezTo>
                      <a:cubicBezTo>
                        <a:pt x="233" y="180"/>
                        <a:pt x="233" y="180"/>
                        <a:pt x="233" y="180"/>
                      </a:cubicBezTo>
                      <a:cubicBezTo>
                        <a:pt x="233" y="180"/>
                        <a:pt x="233" y="181"/>
                        <a:pt x="233" y="182"/>
                      </a:cubicBezTo>
                      <a:cubicBezTo>
                        <a:pt x="233" y="183"/>
                        <a:pt x="233" y="183"/>
                        <a:pt x="233" y="183"/>
                      </a:cubicBezTo>
                      <a:cubicBezTo>
                        <a:pt x="233" y="183"/>
                        <a:pt x="234" y="183"/>
                        <a:pt x="234" y="183"/>
                      </a:cubicBezTo>
                      <a:cubicBezTo>
                        <a:pt x="237" y="184"/>
                        <a:pt x="239" y="185"/>
                        <a:pt x="239" y="185"/>
                      </a:cubicBezTo>
                      <a:cubicBezTo>
                        <a:pt x="241" y="187"/>
                        <a:pt x="241" y="188"/>
                        <a:pt x="241" y="189"/>
                      </a:cubicBezTo>
                      <a:cubicBezTo>
                        <a:pt x="241" y="190"/>
                        <a:pt x="241" y="191"/>
                        <a:pt x="240" y="192"/>
                      </a:cubicBezTo>
                      <a:cubicBezTo>
                        <a:pt x="239" y="193"/>
                        <a:pt x="238" y="193"/>
                        <a:pt x="238" y="193"/>
                      </a:cubicBezTo>
                      <a:cubicBezTo>
                        <a:pt x="237" y="192"/>
                        <a:pt x="237" y="192"/>
                        <a:pt x="238" y="191"/>
                      </a:cubicBezTo>
                      <a:cubicBezTo>
                        <a:pt x="239" y="190"/>
                        <a:pt x="239" y="190"/>
                        <a:pt x="239" y="190"/>
                      </a:cubicBezTo>
                      <a:cubicBezTo>
                        <a:pt x="239" y="189"/>
                        <a:pt x="239" y="189"/>
                        <a:pt x="239" y="188"/>
                      </a:cubicBezTo>
                      <a:cubicBezTo>
                        <a:pt x="237" y="186"/>
                        <a:pt x="236" y="185"/>
                        <a:pt x="234" y="185"/>
                      </a:cubicBezTo>
                      <a:cubicBezTo>
                        <a:pt x="232" y="185"/>
                        <a:pt x="231" y="186"/>
                        <a:pt x="229" y="187"/>
                      </a:cubicBezTo>
                      <a:cubicBezTo>
                        <a:pt x="226" y="190"/>
                        <a:pt x="224" y="192"/>
                        <a:pt x="223" y="193"/>
                      </a:cubicBezTo>
                      <a:cubicBezTo>
                        <a:pt x="223" y="193"/>
                        <a:pt x="222" y="194"/>
                        <a:pt x="221" y="195"/>
                      </a:cubicBezTo>
                      <a:cubicBezTo>
                        <a:pt x="221" y="196"/>
                        <a:pt x="220" y="197"/>
                        <a:pt x="220" y="197"/>
                      </a:cubicBezTo>
                      <a:cubicBezTo>
                        <a:pt x="218" y="199"/>
                        <a:pt x="217" y="200"/>
                        <a:pt x="217" y="200"/>
                      </a:cubicBezTo>
                      <a:cubicBezTo>
                        <a:pt x="216" y="200"/>
                        <a:pt x="216" y="200"/>
                        <a:pt x="216" y="199"/>
                      </a:cubicBezTo>
                      <a:cubicBezTo>
                        <a:pt x="216" y="199"/>
                        <a:pt x="216" y="198"/>
                        <a:pt x="216" y="198"/>
                      </a:cubicBezTo>
                      <a:cubicBezTo>
                        <a:pt x="216" y="198"/>
                        <a:pt x="218" y="196"/>
                        <a:pt x="222" y="192"/>
                      </a:cubicBezTo>
                      <a:cubicBezTo>
                        <a:pt x="222" y="192"/>
                        <a:pt x="223" y="191"/>
                        <a:pt x="225" y="190"/>
                      </a:cubicBezTo>
                      <a:cubicBezTo>
                        <a:pt x="226" y="189"/>
                        <a:pt x="227" y="188"/>
                        <a:pt x="228" y="187"/>
                      </a:cubicBezTo>
                      <a:cubicBezTo>
                        <a:pt x="230" y="185"/>
                        <a:pt x="231" y="183"/>
                        <a:pt x="231" y="182"/>
                      </a:cubicBezTo>
                      <a:close/>
                      <a:moveTo>
                        <a:pt x="225" y="171"/>
                      </a:moveTo>
                      <a:cubicBezTo>
                        <a:pt x="226" y="171"/>
                        <a:pt x="226" y="172"/>
                        <a:pt x="226" y="172"/>
                      </a:cubicBezTo>
                      <a:cubicBezTo>
                        <a:pt x="227" y="174"/>
                        <a:pt x="227" y="175"/>
                        <a:pt x="227" y="176"/>
                      </a:cubicBezTo>
                      <a:cubicBezTo>
                        <a:pt x="227" y="178"/>
                        <a:pt x="226" y="180"/>
                        <a:pt x="222" y="183"/>
                      </a:cubicBezTo>
                      <a:cubicBezTo>
                        <a:pt x="222" y="184"/>
                        <a:pt x="222" y="184"/>
                        <a:pt x="221" y="185"/>
                      </a:cubicBezTo>
                      <a:cubicBezTo>
                        <a:pt x="220" y="186"/>
                        <a:pt x="220" y="186"/>
                        <a:pt x="219" y="187"/>
                      </a:cubicBezTo>
                      <a:cubicBezTo>
                        <a:pt x="218" y="188"/>
                        <a:pt x="215" y="190"/>
                        <a:pt x="213" y="192"/>
                      </a:cubicBezTo>
                      <a:cubicBezTo>
                        <a:pt x="210" y="193"/>
                        <a:pt x="209" y="193"/>
                        <a:pt x="208" y="193"/>
                      </a:cubicBezTo>
                      <a:cubicBezTo>
                        <a:pt x="206" y="191"/>
                        <a:pt x="205" y="190"/>
                        <a:pt x="205" y="188"/>
                      </a:cubicBezTo>
                      <a:cubicBezTo>
                        <a:pt x="205" y="187"/>
                        <a:pt x="206" y="185"/>
                        <a:pt x="208" y="183"/>
                      </a:cubicBezTo>
                      <a:cubicBezTo>
                        <a:pt x="209" y="181"/>
                        <a:pt x="211" y="179"/>
                        <a:pt x="213" y="176"/>
                      </a:cubicBezTo>
                      <a:cubicBezTo>
                        <a:pt x="215" y="175"/>
                        <a:pt x="217" y="173"/>
                        <a:pt x="219" y="171"/>
                      </a:cubicBezTo>
                      <a:cubicBezTo>
                        <a:pt x="221" y="170"/>
                        <a:pt x="222" y="169"/>
                        <a:pt x="223" y="169"/>
                      </a:cubicBezTo>
                      <a:cubicBezTo>
                        <a:pt x="224" y="169"/>
                        <a:pt x="225" y="170"/>
                        <a:pt x="225" y="171"/>
                      </a:cubicBezTo>
                      <a:close/>
                      <a:moveTo>
                        <a:pt x="218" y="160"/>
                      </a:moveTo>
                      <a:cubicBezTo>
                        <a:pt x="219" y="158"/>
                        <a:pt x="220" y="157"/>
                        <a:pt x="220" y="156"/>
                      </a:cubicBezTo>
                      <a:cubicBezTo>
                        <a:pt x="219" y="156"/>
                        <a:pt x="219" y="156"/>
                        <a:pt x="219" y="156"/>
                      </a:cubicBezTo>
                      <a:cubicBezTo>
                        <a:pt x="219" y="155"/>
                        <a:pt x="219" y="155"/>
                        <a:pt x="219" y="155"/>
                      </a:cubicBezTo>
                      <a:cubicBezTo>
                        <a:pt x="219" y="154"/>
                        <a:pt x="219" y="154"/>
                        <a:pt x="219" y="154"/>
                      </a:cubicBezTo>
                      <a:cubicBezTo>
                        <a:pt x="220" y="154"/>
                        <a:pt x="220" y="153"/>
                        <a:pt x="220" y="153"/>
                      </a:cubicBezTo>
                      <a:cubicBezTo>
                        <a:pt x="221" y="154"/>
                        <a:pt x="221" y="154"/>
                        <a:pt x="222" y="155"/>
                      </a:cubicBezTo>
                      <a:cubicBezTo>
                        <a:pt x="223" y="157"/>
                        <a:pt x="223" y="158"/>
                        <a:pt x="221" y="160"/>
                      </a:cubicBezTo>
                      <a:cubicBezTo>
                        <a:pt x="219" y="162"/>
                        <a:pt x="216" y="164"/>
                        <a:pt x="213" y="167"/>
                      </a:cubicBezTo>
                      <a:cubicBezTo>
                        <a:pt x="209" y="171"/>
                        <a:pt x="207" y="174"/>
                        <a:pt x="206" y="175"/>
                      </a:cubicBezTo>
                      <a:cubicBezTo>
                        <a:pt x="202" y="178"/>
                        <a:pt x="200" y="181"/>
                        <a:pt x="200" y="182"/>
                      </a:cubicBezTo>
                      <a:cubicBezTo>
                        <a:pt x="200" y="183"/>
                        <a:pt x="199" y="184"/>
                        <a:pt x="198" y="183"/>
                      </a:cubicBezTo>
                      <a:cubicBezTo>
                        <a:pt x="197" y="183"/>
                        <a:pt x="197" y="182"/>
                        <a:pt x="197" y="181"/>
                      </a:cubicBezTo>
                      <a:cubicBezTo>
                        <a:pt x="197" y="180"/>
                        <a:pt x="198" y="179"/>
                        <a:pt x="199" y="177"/>
                      </a:cubicBezTo>
                      <a:cubicBezTo>
                        <a:pt x="200" y="177"/>
                        <a:pt x="200" y="176"/>
                        <a:pt x="201" y="176"/>
                      </a:cubicBezTo>
                      <a:cubicBezTo>
                        <a:pt x="202" y="175"/>
                        <a:pt x="203" y="175"/>
                        <a:pt x="203" y="174"/>
                      </a:cubicBezTo>
                      <a:cubicBezTo>
                        <a:pt x="206" y="172"/>
                        <a:pt x="208" y="169"/>
                        <a:pt x="210" y="167"/>
                      </a:cubicBezTo>
                      <a:cubicBezTo>
                        <a:pt x="216" y="162"/>
                        <a:pt x="218" y="159"/>
                        <a:pt x="218" y="160"/>
                      </a:cubicBezTo>
                      <a:close/>
                      <a:moveTo>
                        <a:pt x="192" y="141"/>
                      </a:moveTo>
                      <a:cubicBezTo>
                        <a:pt x="192" y="142"/>
                        <a:pt x="192" y="142"/>
                        <a:pt x="192" y="142"/>
                      </a:cubicBezTo>
                      <a:cubicBezTo>
                        <a:pt x="192" y="142"/>
                        <a:pt x="192" y="142"/>
                        <a:pt x="191" y="143"/>
                      </a:cubicBezTo>
                      <a:cubicBezTo>
                        <a:pt x="189" y="146"/>
                        <a:pt x="187" y="148"/>
                        <a:pt x="186" y="149"/>
                      </a:cubicBezTo>
                      <a:cubicBezTo>
                        <a:pt x="184" y="151"/>
                        <a:pt x="183" y="152"/>
                        <a:pt x="183" y="153"/>
                      </a:cubicBezTo>
                      <a:cubicBezTo>
                        <a:pt x="179" y="156"/>
                        <a:pt x="178" y="158"/>
                        <a:pt x="177" y="160"/>
                      </a:cubicBezTo>
                      <a:cubicBezTo>
                        <a:pt x="177" y="161"/>
                        <a:pt x="177" y="161"/>
                        <a:pt x="178" y="162"/>
                      </a:cubicBezTo>
                      <a:cubicBezTo>
                        <a:pt x="178" y="162"/>
                        <a:pt x="180" y="161"/>
                        <a:pt x="182" y="159"/>
                      </a:cubicBezTo>
                      <a:cubicBezTo>
                        <a:pt x="183" y="157"/>
                        <a:pt x="185" y="156"/>
                        <a:pt x="187" y="156"/>
                      </a:cubicBezTo>
                      <a:cubicBezTo>
                        <a:pt x="188" y="156"/>
                        <a:pt x="188" y="157"/>
                        <a:pt x="187" y="160"/>
                      </a:cubicBezTo>
                      <a:cubicBezTo>
                        <a:pt x="187" y="160"/>
                        <a:pt x="186" y="161"/>
                        <a:pt x="185" y="162"/>
                      </a:cubicBezTo>
                      <a:cubicBezTo>
                        <a:pt x="185" y="163"/>
                        <a:pt x="184" y="164"/>
                        <a:pt x="184" y="165"/>
                      </a:cubicBezTo>
                      <a:cubicBezTo>
                        <a:pt x="183" y="165"/>
                        <a:pt x="183" y="166"/>
                        <a:pt x="184" y="166"/>
                      </a:cubicBezTo>
                      <a:cubicBezTo>
                        <a:pt x="184" y="167"/>
                        <a:pt x="185" y="167"/>
                        <a:pt x="186" y="166"/>
                      </a:cubicBezTo>
                      <a:cubicBezTo>
                        <a:pt x="186" y="166"/>
                        <a:pt x="188" y="165"/>
                        <a:pt x="190" y="163"/>
                      </a:cubicBezTo>
                      <a:cubicBezTo>
                        <a:pt x="191" y="162"/>
                        <a:pt x="192" y="161"/>
                        <a:pt x="193" y="160"/>
                      </a:cubicBezTo>
                      <a:cubicBezTo>
                        <a:pt x="194" y="159"/>
                        <a:pt x="195" y="158"/>
                        <a:pt x="195" y="158"/>
                      </a:cubicBezTo>
                      <a:cubicBezTo>
                        <a:pt x="197" y="156"/>
                        <a:pt x="198" y="155"/>
                        <a:pt x="200" y="154"/>
                      </a:cubicBezTo>
                      <a:cubicBezTo>
                        <a:pt x="201" y="152"/>
                        <a:pt x="202" y="151"/>
                        <a:pt x="202" y="151"/>
                      </a:cubicBezTo>
                      <a:cubicBezTo>
                        <a:pt x="203" y="151"/>
                        <a:pt x="203" y="151"/>
                        <a:pt x="203" y="152"/>
                      </a:cubicBezTo>
                      <a:cubicBezTo>
                        <a:pt x="204" y="152"/>
                        <a:pt x="204" y="153"/>
                        <a:pt x="203" y="153"/>
                      </a:cubicBezTo>
                      <a:cubicBezTo>
                        <a:pt x="203" y="153"/>
                        <a:pt x="203" y="154"/>
                        <a:pt x="202" y="154"/>
                      </a:cubicBezTo>
                      <a:cubicBezTo>
                        <a:pt x="202" y="154"/>
                        <a:pt x="202" y="155"/>
                        <a:pt x="201" y="155"/>
                      </a:cubicBezTo>
                      <a:cubicBezTo>
                        <a:pt x="200" y="156"/>
                        <a:pt x="198" y="158"/>
                        <a:pt x="197" y="159"/>
                      </a:cubicBezTo>
                      <a:cubicBezTo>
                        <a:pt x="196" y="159"/>
                        <a:pt x="195" y="160"/>
                        <a:pt x="194" y="161"/>
                      </a:cubicBezTo>
                      <a:cubicBezTo>
                        <a:pt x="192" y="163"/>
                        <a:pt x="191" y="164"/>
                        <a:pt x="190" y="164"/>
                      </a:cubicBezTo>
                      <a:cubicBezTo>
                        <a:pt x="189" y="165"/>
                        <a:pt x="188" y="166"/>
                        <a:pt x="186" y="167"/>
                      </a:cubicBezTo>
                      <a:cubicBezTo>
                        <a:pt x="185" y="169"/>
                        <a:pt x="183" y="169"/>
                        <a:pt x="183" y="169"/>
                      </a:cubicBezTo>
                      <a:cubicBezTo>
                        <a:pt x="182" y="170"/>
                        <a:pt x="182" y="169"/>
                        <a:pt x="181" y="169"/>
                      </a:cubicBezTo>
                      <a:cubicBezTo>
                        <a:pt x="181" y="168"/>
                        <a:pt x="181" y="168"/>
                        <a:pt x="181" y="167"/>
                      </a:cubicBezTo>
                      <a:cubicBezTo>
                        <a:pt x="181" y="166"/>
                        <a:pt x="182" y="165"/>
                        <a:pt x="184" y="162"/>
                      </a:cubicBezTo>
                      <a:cubicBezTo>
                        <a:pt x="185" y="160"/>
                        <a:pt x="186" y="160"/>
                        <a:pt x="186" y="159"/>
                      </a:cubicBezTo>
                      <a:cubicBezTo>
                        <a:pt x="186" y="158"/>
                        <a:pt x="185" y="158"/>
                        <a:pt x="184" y="159"/>
                      </a:cubicBezTo>
                      <a:cubicBezTo>
                        <a:pt x="185" y="158"/>
                        <a:pt x="184" y="159"/>
                        <a:pt x="182" y="161"/>
                      </a:cubicBezTo>
                      <a:cubicBezTo>
                        <a:pt x="182" y="161"/>
                        <a:pt x="181" y="162"/>
                        <a:pt x="179" y="164"/>
                      </a:cubicBezTo>
                      <a:cubicBezTo>
                        <a:pt x="178" y="164"/>
                        <a:pt x="177" y="164"/>
                        <a:pt x="176" y="164"/>
                      </a:cubicBezTo>
                      <a:cubicBezTo>
                        <a:pt x="175" y="163"/>
                        <a:pt x="175" y="163"/>
                        <a:pt x="175" y="162"/>
                      </a:cubicBezTo>
                      <a:cubicBezTo>
                        <a:pt x="175" y="160"/>
                        <a:pt x="175" y="159"/>
                        <a:pt x="176" y="158"/>
                      </a:cubicBezTo>
                      <a:cubicBezTo>
                        <a:pt x="177" y="157"/>
                        <a:pt x="179" y="154"/>
                        <a:pt x="183" y="149"/>
                      </a:cubicBezTo>
                      <a:cubicBezTo>
                        <a:pt x="184" y="148"/>
                        <a:pt x="185" y="147"/>
                        <a:pt x="187" y="146"/>
                      </a:cubicBezTo>
                      <a:cubicBezTo>
                        <a:pt x="188" y="144"/>
                        <a:pt x="189" y="143"/>
                        <a:pt x="189" y="142"/>
                      </a:cubicBezTo>
                      <a:cubicBezTo>
                        <a:pt x="190" y="141"/>
                        <a:pt x="191" y="141"/>
                        <a:pt x="192" y="141"/>
                      </a:cubicBezTo>
                      <a:close/>
                      <a:moveTo>
                        <a:pt x="175" y="127"/>
                      </a:moveTo>
                      <a:cubicBezTo>
                        <a:pt x="176" y="127"/>
                        <a:pt x="176" y="127"/>
                        <a:pt x="176" y="127"/>
                      </a:cubicBezTo>
                      <a:cubicBezTo>
                        <a:pt x="176" y="128"/>
                        <a:pt x="175" y="128"/>
                        <a:pt x="175" y="129"/>
                      </a:cubicBezTo>
                      <a:cubicBezTo>
                        <a:pt x="172" y="132"/>
                        <a:pt x="171" y="134"/>
                        <a:pt x="170" y="135"/>
                      </a:cubicBezTo>
                      <a:cubicBezTo>
                        <a:pt x="168" y="137"/>
                        <a:pt x="166" y="138"/>
                        <a:pt x="166" y="138"/>
                      </a:cubicBezTo>
                      <a:cubicBezTo>
                        <a:pt x="163" y="142"/>
                        <a:pt x="161" y="144"/>
                        <a:pt x="161" y="145"/>
                      </a:cubicBezTo>
                      <a:cubicBezTo>
                        <a:pt x="161" y="146"/>
                        <a:pt x="161" y="147"/>
                        <a:pt x="161" y="147"/>
                      </a:cubicBezTo>
                      <a:cubicBezTo>
                        <a:pt x="162" y="148"/>
                        <a:pt x="163" y="147"/>
                        <a:pt x="165" y="145"/>
                      </a:cubicBezTo>
                      <a:cubicBezTo>
                        <a:pt x="167" y="143"/>
                        <a:pt x="169" y="142"/>
                        <a:pt x="170" y="142"/>
                      </a:cubicBezTo>
                      <a:cubicBezTo>
                        <a:pt x="172" y="142"/>
                        <a:pt x="172" y="143"/>
                        <a:pt x="171" y="145"/>
                      </a:cubicBezTo>
                      <a:cubicBezTo>
                        <a:pt x="171" y="146"/>
                        <a:pt x="170" y="147"/>
                        <a:pt x="169" y="148"/>
                      </a:cubicBezTo>
                      <a:cubicBezTo>
                        <a:pt x="168" y="149"/>
                        <a:pt x="168" y="150"/>
                        <a:pt x="167" y="150"/>
                      </a:cubicBezTo>
                      <a:cubicBezTo>
                        <a:pt x="167" y="151"/>
                        <a:pt x="167" y="152"/>
                        <a:pt x="167" y="152"/>
                      </a:cubicBezTo>
                      <a:cubicBezTo>
                        <a:pt x="168" y="152"/>
                        <a:pt x="168" y="152"/>
                        <a:pt x="169" y="152"/>
                      </a:cubicBezTo>
                      <a:cubicBezTo>
                        <a:pt x="170" y="152"/>
                        <a:pt x="172" y="151"/>
                        <a:pt x="174" y="148"/>
                      </a:cubicBezTo>
                      <a:cubicBezTo>
                        <a:pt x="175" y="148"/>
                        <a:pt x="175" y="147"/>
                        <a:pt x="176" y="146"/>
                      </a:cubicBezTo>
                      <a:cubicBezTo>
                        <a:pt x="177" y="145"/>
                        <a:pt x="178" y="144"/>
                        <a:pt x="179" y="144"/>
                      </a:cubicBezTo>
                      <a:cubicBezTo>
                        <a:pt x="181" y="142"/>
                        <a:pt x="182" y="141"/>
                        <a:pt x="183" y="139"/>
                      </a:cubicBezTo>
                      <a:cubicBezTo>
                        <a:pt x="185" y="138"/>
                        <a:pt x="186" y="137"/>
                        <a:pt x="186" y="137"/>
                      </a:cubicBezTo>
                      <a:cubicBezTo>
                        <a:pt x="187" y="137"/>
                        <a:pt x="187" y="137"/>
                        <a:pt x="187" y="137"/>
                      </a:cubicBezTo>
                      <a:cubicBezTo>
                        <a:pt x="187" y="138"/>
                        <a:pt x="187" y="138"/>
                        <a:pt x="187" y="139"/>
                      </a:cubicBezTo>
                      <a:cubicBezTo>
                        <a:pt x="187" y="139"/>
                        <a:pt x="187" y="139"/>
                        <a:pt x="186" y="140"/>
                      </a:cubicBezTo>
                      <a:cubicBezTo>
                        <a:pt x="186" y="140"/>
                        <a:pt x="185" y="140"/>
                        <a:pt x="185" y="140"/>
                      </a:cubicBezTo>
                      <a:cubicBezTo>
                        <a:pt x="184" y="142"/>
                        <a:pt x="182" y="143"/>
                        <a:pt x="181" y="144"/>
                      </a:cubicBezTo>
                      <a:cubicBezTo>
                        <a:pt x="180" y="145"/>
                        <a:pt x="179" y="146"/>
                        <a:pt x="177" y="147"/>
                      </a:cubicBezTo>
                      <a:cubicBezTo>
                        <a:pt x="176" y="149"/>
                        <a:pt x="175" y="149"/>
                        <a:pt x="174" y="150"/>
                      </a:cubicBezTo>
                      <a:cubicBezTo>
                        <a:pt x="173" y="151"/>
                        <a:pt x="171" y="152"/>
                        <a:pt x="170" y="153"/>
                      </a:cubicBezTo>
                      <a:cubicBezTo>
                        <a:pt x="168" y="154"/>
                        <a:pt x="167" y="155"/>
                        <a:pt x="167" y="155"/>
                      </a:cubicBezTo>
                      <a:cubicBezTo>
                        <a:pt x="166" y="155"/>
                        <a:pt x="165" y="155"/>
                        <a:pt x="165" y="155"/>
                      </a:cubicBezTo>
                      <a:cubicBezTo>
                        <a:pt x="165" y="154"/>
                        <a:pt x="165" y="154"/>
                        <a:pt x="165" y="153"/>
                      </a:cubicBezTo>
                      <a:cubicBezTo>
                        <a:pt x="165" y="152"/>
                        <a:pt x="166" y="150"/>
                        <a:pt x="168" y="147"/>
                      </a:cubicBezTo>
                      <a:cubicBezTo>
                        <a:pt x="169" y="146"/>
                        <a:pt x="169" y="145"/>
                        <a:pt x="169" y="145"/>
                      </a:cubicBezTo>
                      <a:cubicBezTo>
                        <a:pt x="169" y="144"/>
                        <a:pt x="169" y="144"/>
                        <a:pt x="168" y="144"/>
                      </a:cubicBezTo>
                      <a:cubicBezTo>
                        <a:pt x="168" y="144"/>
                        <a:pt x="168" y="145"/>
                        <a:pt x="166" y="146"/>
                      </a:cubicBezTo>
                      <a:cubicBezTo>
                        <a:pt x="165" y="147"/>
                        <a:pt x="164" y="148"/>
                        <a:pt x="163" y="149"/>
                      </a:cubicBezTo>
                      <a:cubicBezTo>
                        <a:pt x="162" y="150"/>
                        <a:pt x="161" y="150"/>
                        <a:pt x="160" y="150"/>
                      </a:cubicBezTo>
                      <a:cubicBezTo>
                        <a:pt x="159" y="149"/>
                        <a:pt x="158" y="148"/>
                        <a:pt x="158" y="147"/>
                      </a:cubicBezTo>
                      <a:cubicBezTo>
                        <a:pt x="158" y="146"/>
                        <a:pt x="159" y="145"/>
                        <a:pt x="160" y="143"/>
                      </a:cubicBezTo>
                      <a:cubicBezTo>
                        <a:pt x="160" y="143"/>
                        <a:pt x="163" y="140"/>
                        <a:pt x="167" y="135"/>
                      </a:cubicBezTo>
                      <a:cubicBezTo>
                        <a:pt x="168" y="134"/>
                        <a:pt x="169" y="133"/>
                        <a:pt x="170" y="131"/>
                      </a:cubicBezTo>
                      <a:cubicBezTo>
                        <a:pt x="172" y="130"/>
                        <a:pt x="172" y="129"/>
                        <a:pt x="173" y="128"/>
                      </a:cubicBezTo>
                      <a:cubicBezTo>
                        <a:pt x="174" y="127"/>
                        <a:pt x="175" y="126"/>
                        <a:pt x="175" y="127"/>
                      </a:cubicBezTo>
                      <a:close/>
                      <a:moveTo>
                        <a:pt x="167" y="125"/>
                      </a:moveTo>
                      <a:cubicBezTo>
                        <a:pt x="169" y="123"/>
                        <a:pt x="169" y="123"/>
                        <a:pt x="170" y="123"/>
                      </a:cubicBezTo>
                      <a:cubicBezTo>
                        <a:pt x="170" y="122"/>
                        <a:pt x="171" y="123"/>
                        <a:pt x="171" y="123"/>
                      </a:cubicBezTo>
                      <a:cubicBezTo>
                        <a:pt x="171" y="124"/>
                        <a:pt x="171" y="124"/>
                        <a:pt x="171" y="124"/>
                      </a:cubicBezTo>
                      <a:cubicBezTo>
                        <a:pt x="171" y="125"/>
                        <a:pt x="170" y="125"/>
                        <a:pt x="170" y="125"/>
                      </a:cubicBezTo>
                      <a:cubicBezTo>
                        <a:pt x="169" y="126"/>
                        <a:pt x="169" y="126"/>
                        <a:pt x="169" y="126"/>
                      </a:cubicBezTo>
                      <a:cubicBezTo>
                        <a:pt x="167" y="128"/>
                        <a:pt x="166" y="129"/>
                        <a:pt x="164" y="130"/>
                      </a:cubicBezTo>
                      <a:cubicBezTo>
                        <a:pt x="164" y="131"/>
                        <a:pt x="163" y="132"/>
                        <a:pt x="161" y="133"/>
                      </a:cubicBezTo>
                      <a:cubicBezTo>
                        <a:pt x="159" y="134"/>
                        <a:pt x="158" y="135"/>
                        <a:pt x="158" y="136"/>
                      </a:cubicBezTo>
                      <a:cubicBezTo>
                        <a:pt x="156" y="137"/>
                        <a:pt x="155" y="138"/>
                        <a:pt x="154" y="139"/>
                      </a:cubicBezTo>
                      <a:cubicBezTo>
                        <a:pt x="152" y="140"/>
                        <a:pt x="151" y="141"/>
                        <a:pt x="150" y="141"/>
                      </a:cubicBezTo>
                      <a:cubicBezTo>
                        <a:pt x="149" y="141"/>
                        <a:pt x="149" y="141"/>
                        <a:pt x="149" y="140"/>
                      </a:cubicBezTo>
                      <a:cubicBezTo>
                        <a:pt x="148" y="140"/>
                        <a:pt x="148" y="139"/>
                        <a:pt x="148" y="139"/>
                      </a:cubicBezTo>
                      <a:cubicBezTo>
                        <a:pt x="148" y="138"/>
                        <a:pt x="149" y="136"/>
                        <a:pt x="152" y="133"/>
                      </a:cubicBezTo>
                      <a:cubicBezTo>
                        <a:pt x="153" y="132"/>
                        <a:pt x="153" y="131"/>
                        <a:pt x="153" y="131"/>
                      </a:cubicBezTo>
                      <a:cubicBezTo>
                        <a:pt x="153" y="130"/>
                        <a:pt x="153" y="130"/>
                        <a:pt x="152" y="130"/>
                      </a:cubicBezTo>
                      <a:cubicBezTo>
                        <a:pt x="152" y="130"/>
                        <a:pt x="151" y="131"/>
                        <a:pt x="149" y="132"/>
                      </a:cubicBezTo>
                      <a:cubicBezTo>
                        <a:pt x="149" y="132"/>
                        <a:pt x="148" y="133"/>
                        <a:pt x="146" y="135"/>
                      </a:cubicBezTo>
                      <a:cubicBezTo>
                        <a:pt x="145" y="136"/>
                        <a:pt x="144" y="136"/>
                        <a:pt x="143" y="135"/>
                      </a:cubicBezTo>
                      <a:cubicBezTo>
                        <a:pt x="142" y="135"/>
                        <a:pt x="142" y="134"/>
                        <a:pt x="142" y="133"/>
                      </a:cubicBezTo>
                      <a:cubicBezTo>
                        <a:pt x="142" y="132"/>
                        <a:pt x="143" y="131"/>
                        <a:pt x="144" y="129"/>
                      </a:cubicBezTo>
                      <a:cubicBezTo>
                        <a:pt x="144" y="129"/>
                        <a:pt x="146" y="126"/>
                        <a:pt x="151" y="120"/>
                      </a:cubicBezTo>
                      <a:cubicBezTo>
                        <a:pt x="151" y="120"/>
                        <a:pt x="152" y="119"/>
                        <a:pt x="154" y="117"/>
                      </a:cubicBezTo>
                      <a:cubicBezTo>
                        <a:pt x="155" y="116"/>
                        <a:pt x="156" y="115"/>
                        <a:pt x="157" y="114"/>
                      </a:cubicBezTo>
                      <a:cubicBezTo>
                        <a:pt x="158" y="112"/>
                        <a:pt x="158" y="112"/>
                        <a:pt x="159" y="113"/>
                      </a:cubicBezTo>
                      <a:cubicBezTo>
                        <a:pt x="159" y="113"/>
                        <a:pt x="159" y="113"/>
                        <a:pt x="159" y="113"/>
                      </a:cubicBezTo>
                      <a:cubicBezTo>
                        <a:pt x="159" y="113"/>
                        <a:pt x="159" y="114"/>
                        <a:pt x="158" y="115"/>
                      </a:cubicBezTo>
                      <a:cubicBezTo>
                        <a:pt x="156" y="118"/>
                        <a:pt x="154" y="119"/>
                        <a:pt x="153" y="120"/>
                      </a:cubicBezTo>
                      <a:cubicBezTo>
                        <a:pt x="151" y="123"/>
                        <a:pt x="150" y="124"/>
                        <a:pt x="150" y="124"/>
                      </a:cubicBezTo>
                      <a:cubicBezTo>
                        <a:pt x="147" y="128"/>
                        <a:pt x="145" y="130"/>
                        <a:pt x="145" y="131"/>
                      </a:cubicBezTo>
                      <a:cubicBezTo>
                        <a:pt x="144" y="132"/>
                        <a:pt x="144" y="133"/>
                        <a:pt x="145" y="133"/>
                      </a:cubicBezTo>
                      <a:cubicBezTo>
                        <a:pt x="146" y="134"/>
                        <a:pt x="147" y="133"/>
                        <a:pt x="149" y="131"/>
                      </a:cubicBezTo>
                      <a:cubicBezTo>
                        <a:pt x="151" y="129"/>
                        <a:pt x="153" y="128"/>
                        <a:pt x="154" y="128"/>
                      </a:cubicBezTo>
                      <a:cubicBezTo>
                        <a:pt x="156" y="128"/>
                        <a:pt x="156" y="129"/>
                        <a:pt x="155" y="131"/>
                      </a:cubicBezTo>
                      <a:cubicBezTo>
                        <a:pt x="154" y="132"/>
                        <a:pt x="154" y="133"/>
                        <a:pt x="153" y="134"/>
                      </a:cubicBezTo>
                      <a:cubicBezTo>
                        <a:pt x="152" y="135"/>
                        <a:pt x="151" y="136"/>
                        <a:pt x="151" y="136"/>
                      </a:cubicBezTo>
                      <a:cubicBezTo>
                        <a:pt x="151" y="137"/>
                        <a:pt x="151" y="138"/>
                        <a:pt x="151" y="138"/>
                      </a:cubicBezTo>
                      <a:cubicBezTo>
                        <a:pt x="152" y="138"/>
                        <a:pt x="152" y="138"/>
                        <a:pt x="153" y="138"/>
                      </a:cubicBezTo>
                      <a:cubicBezTo>
                        <a:pt x="154" y="137"/>
                        <a:pt x="155" y="136"/>
                        <a:pt x="158" y="134"/>
                      </a:cubicBezTo>
                      <a:cubicBezTo>
                        <a:pt x="158" y="134"/>
                        <a:pt x="159" y="133"/>
                        <a:pt x="160" y="132"/>
                      </a:cubicBezTo>
                      <a:cubicBezTo>
                        <a:pt x="161" y="131"/>
                        <a:pt x="162" y="130"/>
                        <a:pt x="163" y="129"/>
                      </a:cubicBezTo>
                      <a:cubicBezTo>
                        <a:pt x="164" y="128"/>
                        <a:pt x="166" y="126"/>
                        <a:pt x="167" y="125"/>
                      </a:cubicBezTo>
                      <a:close/>
                      <a:moveTo>
                        <a:pt x="153" y="105"/>
                      </a:moveTo>
                      <a:cubicBezTo>
                        <a:pt x="155" y="105"/>
                        <a:pt x="156" y="104"/>
                        <a:pt x="156" y="104"/>
                      </a:cubicBezTo>
                      <a:cubicBezTo>
                        <a:pt x="156" y="104"/>
                        <a:pt x="158" y="104"/>
                        <a:pt x="160" y="103"/>
                      </a:cubicBezTo>
                      <a:cubicBezTo>
                        <a:pt x="161" y="103"/>
                        <a:pt x="161" y="102"/>
                        <a:pt x="161" y="103"/>
                      </a:cubicBezTo>
                      <a:cubicBezTo>
                        <a:pt x="162" y="103"/>
                        <a:pt x="162" y="103"/>
                        <a:pt x="162" y="104"/>
                      </a:cubicBezTo>
                      <a:cubicBezTo>
                        <a:pt x="161" y="104"/>
                        <a:pt x="160" y="105"/>
                        <a:pt x="158" y="105"/>
                      </a:cubicBezTo>
                      <a:cubicBezTo>
                        <a:pt x="157" y="106"/>
                        <a:pt x="156" y="106"/>
                        <a:pt x="152" y="107"/>
                      </a:cubicBezTo>
                      <a:cubicBezTo>
                        <a:pt x="151" y="108"/>
                        <a:pt x="150" y="108"/>
                        <a:pt x="149" y="109"/>
                      </a:cubicBezTo>
                      <a:cubicBezTo>
                        <a:pt x="147" y="110"/>
                        <a:pt x="146" y="110"/>
                        <a:pt x="145" y="111"/>
                      </a:cubicBezTo>
                      <a:cubicBezTo>
                        <a:pt x="144" y="112"/>
                        <a:pt x="144" y="112"/>
                        <a:pt x="144" y="112"/>
                      </a:cubicBezTo>
                      <a:cubicBezTo>
                        <a:pt x="143" y="112"/>
                        <a:pt x="143" y="112"/>
                        <a:pt x="143" y="112"/>
                      </a:cubicBezTo>
                      <a:cubicBezTo>
                        <a:pt x="143" y="113"/>
                        <a:pt x="142" y="113"/>
                        <a:pt x="141" y="113"/>
                      </a:cubicBezTo>
                      <a:cubicBezTo>
                        <a:pt x="139" y="115"/>
                        <a:pt x="138" y="115"/>
                        <a:pt x="137" y="116"/>
                      </a:cubicBezTo>
                      <a:cubicBezTo>
                        <a:pt x="136" y="117"/>
                        <a:pt x="135" y="118"/>
                        <a:pt x="133" y="119"/>
                      </a:cubicBezTo>
                      <a:cubicBezTo>
                        <a:pt x="131" y="120"/>
                        <a:pt x="130" y="121"/>
                        <a:pt x="129" y="122"/>
                      </a:cubicBezTo>
                      <a:cubicBezTo>
                        <a:pt x="128" y="123"/>
                        <a:pt x="128" y="123"/>
                        <a:pt x="127" y="123"/>
                      </a:cubicBezTo>
                      <a:cubicBezTo>
                        <a:pt x="127" y="123"/>
                        <a:pt x="128" y="121"/>
                        <a:pt x="130" y="120"/>
                      </a:cubicBezTo>
                      <a:cubicBezTo>
                        <a:pt x="131" y="119"/>
                        <a:pt x="132" y="118"/>
                        <a:pt x="135" y="116"/>
                      </a:cubicBezTo>
                      <a:cubicBezTo>
                        <a:pt x="136" y="116"/>
                        <a:pt x="136" y="115"/>
                        <a:pt x="137" y="114"/>
                      </a:cubicBezTo>
                      <a:cubicBezTo>
                        <a:pt x="138" y="114"/>
                        <a:pt x="139" y="113"/>
                        <a:pt x="140" y="113"/>
                      </a:cubicBezTo>
                      <a:cubicBezTo>
                        <a:pt x="142" y="111"/>
                        <a:pt x="145" y="110"/>
                        <a:pt x="147" y="109"/>
                      </a:cubicBezTo>
                      <a:cubicBezTo>
                        <a:pt x="147" y="108"/>
                        <a:pt x="149" y="108"/>
                        <a:pt x="151" y="107"/>
                      </a:cubicBezTo>
                      <a:cubicBezTo>
                        <a:pt x="151" y="106"/>
                        <a:pt x="152" y="106"/>
                        <a:pt x="153" y="105"/>
                      </a:cubicBezTo>
                      <a:close/>
                      <a:moveTo>
                        <a:pt x="135" y="98"/>
                      </a:moveTo>
                      <a:cubicBezTo>
                        <a:pt x="136" y="98"/>
                        <a:pt x="137" y="97"/>
                        <a:pt x="139" y="96"/>
                      </a:cubicBezTo>
                      <a:cubicBezTo>
                        <a:pt x="139" y="96"/>
                        <a:pt x="140" y="96"/>
                        <a:pt x="142" y="95"/>
                      </a:cubicBezTo>
                      <a:cubicBezTo>
                        <a:pt x="143" y="95"/>
                        <a:pt x="144" y="94"/>
                        <a:pt x="145" y="94"/>
                      </a:cubicBezTo>
                      <a:cubicBezTo>
                        <a:pt x="145" y="94"/>
                        <a:pt x="146" y="93"/>
                        <a:pt x="149" y="93"/>
                      </a:cubicBezTo>
                      <a:cubicBezTo>
                        <a:pt x="149" y="92"/>
                        <a:pt x="150" y="92"/>
                        <a:pt x="150" y="92"/>
                      </a:cubicBezTo>
                      <a:cubicBezTo>
                        <a:pt x="150" y="93"/>
                        <a:pt x="150" y="93"/>
                        <a:pt x="150" y="93"/>
                      </a:cubicBezTo>
                      <a:cubicBezTo>
                        <a:pt x="150" y="94"/>
                        <a:pt x="148" y="95"/>
                        <a:pt x="146" y="95"/>
                      </a:cubicBezTo>
                      <a:cubicBezTo>
                        <a:pt x="146" y="96"/>
                        <a:pt x="144" y="96"/>
                        <a:pt x="141" y="97"/>
                      </a:cubicBezTo>
                      <a:cubicBezTo>
                        <a:pt x="140" y="97"/>
                        <a:pt x="139" y="98"/>
                        <a:pt x="137" y="99"/>
                      </a:cubicBezTo>
                      <a:cubicBezTo>
                        <a:pt x="136" y="99"/>
                        <a:pt x="134" y="100"/>
                        <a:pt x="133" y="101"/>
                      </a:cubicBezTo>
                      <a:cubicBezTo>
                        <a:pt x="133" y="101"/>
                        <a:pt x="133" y="101"/>
                        <a:pt x="132" y="101"/>
                      </a:cubicBezTo>
                      <a:cubicBezTo>
                        <a:pt x="132" y="102"/>
                        <a:pt x="132" y="102"/>
                        <a:pt x="132" y="102"/>
                      </a:cubicBezTo>
                      <a:cubicBezTo>
                        <a:pt x="131" y="102"/>
                        <a:pt x="130" y="103"/>
                        <a:pt x="129" y="103"/>
                      </a:cubicBezTo>
                      <a:cubicBezTo>
                        <a:pt x="127" y="104"/>
                        <a:pt x="126" y="105"/>
                        <a:pt x="125" y="106"/>
                      </a:cubicBezTo>
                      <a:cubicBezTo>
                        <a:pt x="124" y="106"/>
                        <a:pt x="123" y="107"/>
                        <a:pt x="121" y="109"/>
                      </a:cubicBezTo>
                      <a:cubicBezTo>
                        <a:pt x="120" y="110"/>
                        <a:pt x="119" y="111"/>
                        <a:pt x="118" y="112"/>
                      </a:cubicBezTo>
                      <a:cubicBezTo>
                        <a:pt x="117" y="113"/>
                        <a:pt x="116" y="113"/>
                        <a:pt x="116" y="113"/>
                      </a:cubicBezTo>
                      <a:cubicBezTo>
                        <a:pt x="115" y="112"/>
                        <a:pt x="116" y="111"/>
                        <a:pt x="119" y="109"/>
                      </a:cubicBezTo>
                      <a:cubicBezTo>
                        <a:pt x="119" y="109"/>
                        <a:pt x="121" y="108"/>
                        <a:pt x="123" y="106"/>
                      </a:cubicBezTo>
                      <a:cubicBezTo>
                        <a:pt x="124" y="105"/>
                        <a:pt x="125" y="105"/>
                        <a:pt x="126" y="104"/>
                      </a:cubicBezTo>
                      <a:cubicBezTo>
                        <a:pt x="127" y="104"/>
                        <a:pt x="128" y="103"/>
                        <a:pt x="128" y="103"/>
                      </a:cubicBezTo>
                      <a:cubicBezTo>
                        <a:pt x="131" y="101"/>
                        <a:pt x="133" y="99"/>
                        <a:pt x="135" y="98"/>
                      </a:cubicBezTo>
                      <a:close/>
                      <a:moveTo>
                        <a:pt x="123" y="92"/>
                      </a:moveTo>
                      <a:cubicBezTo>
                        <a:pt x="124" y="91"/>
                        <a:pt x="124" y="91"/>
                        <a:pt x="125" y="91"/>
                      </a:cubicBezTo>
                      <a:cubicBezTo>
                        <a:pt x="126" y="90"/>
                        <a:pt x="127" y="91"/>
                        <a:pt x="127" y="92"/>
                      </a:cubicBezTo>
                      <a:cubicBezTo>
                        <a:pt x="128" y="93"/>
                        <a:pt x="128" y="93"/>
                        <a:pt x="128" y="93"/>
                      </a:cubicBezTo>
                      <a:cubicBezTo>
                        <a:pt x="128" y="94"/>
                        <a:pt x="127" y="95"/>
                        <a:pt x="126" y="95"/>
                      </a:cubicBezTo>
                      <a:cubicBezTo>
                        <a:pt x="125" y="96"/>
                        <a:pt x="124" y="96"/>
                        <a:pt x="123" y="94"/>
                      </a:cubicBezTo>
                      <a:cubicBezTo>
                        <a:pt x="123" y="94"/>
                        <a:pt x="123" y="93"/>
                        <a:pt x="123" y="92"/>
                      </a:cubicBezTo>
                      <a:close/>
                      <a:moveTo>
                        <a:pt x="118" y="75"/>
                      </a:moveTo>
                      <a:cubicBezTo>
                        <a:pt x="118" y="75"/>
                        <a:pt x="118" y="75"/>
                        <a:pt x="118" y="75"/>
                      </a:cubicBezTo>
                      <a:cubicBezTo>
                        <a:pt x="118" y="75"/>
                        <a:pt x="118" y="76"/>
                        <a:pt x="118" y="76"/>
                      </a:cubicBezTo>
                      <a:cubicBezTo>
                        <a:pt x="118" y="77"/>
                        <a:pt x="118" y="77"/>
                        <a:pt x="119" y="78"/>
                      </a:cubicBezTo>
                      <a:cubicBezTo>
                        <a:pt x="119" y="78"/>
                        <a:pt x="119" y="78"/>
                        <a:pt x="120" y="79"/>
                      </a:cubicBezTo>
                      <a:cubicBezTo>
                        <a:pt x="120" y="79"/>
                        <a:pt x="121" y="80"/>
                        <a:pt x="121" y="80"/>
                      </a:cubicBezTo>
                      <a:cubicBezTo>
                        <a:pt x="123" y="82"/>
                        <a:pt x="123" y="85"/>
                        <a:pt x="121" y="88"/>
                      </a:cubicBezTo>
                      <a:cubicBezTo>
                        <a:pt x="119" y="89"/>
                        <a:pt x="117" y="92"/>
                        <a:pt x="115" y="95"/>
                      </a:cubicBezTo>
                      <a:cubicBezTo>
                        <a:pt x="113" y="97"/>
                        <a:pt x="111" y="98"/>
                        <a:pt x="110" y="99"/>
                      </a:cubicBezTo>
                      <a:cubicBezTo>
                        <a:pt x="108" y="100"/>
                        <a:pt x="106" y="100"/>
                        <a:pt x="104" y="99"/>
                      </a:cubicBezTo>
                      <a:cubicBezTo>
                        <a:pt x="103" y="99"/>
                        <a:pt x="102" y="98"/>
                        <a:pt x="102" y="96"/>
                      </a:cubicBezTo>
                      <a:cubicBezTo>
                        <a:pt x="102" y="95"/>
                        <a:pt x="102" y="95"/>
                        <a:pt x="102" y="95"/>
                      </a:cubicBezTo>
                      <a:cubicBezTo>
                        <a:pt x="102" y="94"/>
                        <a:pt x="101" y="94"/>
                        <a:pt x="100" y="95"/>
                      </a:cubicBezTo>
                      <a:cubicBezTo>
                        <a:pt x="100" y="95"/>
                        <a:pt x="98" y="97"/>
                        <a:pt x="95" y="100"/>
                      </a:cubicBezTo>
                      <a:cubicBezTo>
                        <a:pt x="94" y="101"/>
                        <a:pt x="93" y="102"/>
                        <a:pt x="92" y="103"/>
                      </a:cubicBezTo>
                      <a:cubicBezTo>
                        <a:pt x="91" y="105"/>
                        <a:pt x="90" y="106"/>
                        <a:pt x="89" y="106"/>
                      </a:cubicBezTo>
                      <a:cubicBezTo>
                        <a:pt x="88" y="108"/>
                        <a:pt x="87" y="108"/>
                        <a:pt x="87" y="108"/>
                      </a:cubicBezTo>
                      <a:cubicBezTo>
                        <a:pt x="86" y="108"/>
                        <a:pt x="86" y="108"/>
                        <a:pt x="86" y="107"/>
                      </a:cubicBezTo>
                      <a:cubicBezTo>
                        <a:pt x="86" y="106"/>
                        <a:pt x="86" y="106"/>
                        <a:pt x="86" y="106"/>
                      </a:cubicBezTo>
                      <a:cubicBezTo>
                        <a:pt x="87" y="106"/>
                        <a:pt x="88" y="105"/>
                        <a:pt x="90" y="103"/>
                      </a:cubicBezTo>
                      <a:cubicBezTo>
                        <a:pt x="91" y="102"/>
                        <a:pt x="92" y="101"/>
                        <a:pt x="94" y="99"/>
                      </a:cubicBezTo>
                      <a:cubicBezTo>
                        <a:pt x="95" y="98"/>
                        <a:pt x="97" y="97"/>
                        <a:pt x="97" y="96"/>
                      </a:cubicBezTo>
                      <a:cubicBezTo>
                        <a:pt x="98" y="95"/>
                        <a:pt x="99" y="94"/>
                        <a:pt x="101" y="92"/>
                      </a:cubicBezTo>
                      <a:cubicBezTo>
                        <a:pt x="103" y="91"/>
                        <a:pt x="104" y="89"/>
                        <a:pt x="105" y="88"/>
                      </a:cubicBezTo>
                      <a:cubicBezTo>
                        <a:pt x="107" y="87"/>
                        <a:pt x="107" y="87"/>
                        <a:pt x="107" y="87"/>
                      </a:cubicBezTo>
                      <a:cubicBezTo>
                        <a:pt x="108" y="85"/>
                        <a:pt x="108" y="85"/>
                        <a:pt x="108" y="85"/>
                      </a:cubicBezTo>
                      <a:cubicBezTo>
                        <a:pt x="110" y="83"/>
                        <a:pt x="110" y="83"/>
                        <a:pt x="110" y="83"/>
                      </a:cubicBezTo>
                      <a:cubicBezTo>
                        <a:pt x="112" y="81"/>
                        <a:pt x="112" y="81"/>
                        <a:pt x="112" y="81"/>
                      </a:cubicBezTo>
                      <a:cubicBezTo>
                        <a:pt x="114" y="79"/>
                        <a:pt x="116" y="77"/>
                        <a:pt x="116" y="77"/>
                      </a:cubicBezTo>
                      <a:cubicBezTo>
                        <a:pt x="116" y="75"/>
                        <a:pt x="117" y="74"/>
                        <a:pt x="118" y="75"/>
                      </a:cubicBezTo>
                      <a:close/>
                      <a:moveTo>
                        <a:pt x="103" y="62"/>
                      </a:moveTo>
                      <a:cubicBezTo>
                        <a:pt x="103" y="62"/>
                        <a:pt x="104" y="63"/>
                        <a:pt x="104" y="64"/>
                      </a:cubicBezTo>
                      <a:cubicBezTo>
                        <a:pt x="104" y="64"/>
                        <a:pt x="105" y="64"/>
                        <a:pt x="106" y="65"/>
                      </a:cubicBezTo>
                      <a:cubicBezTo>
                        <a:pt x="106" y="65"/>
                        <a:pt x="107" y="64"/>
                        <a:pt x="108" y="63"/>
                      </a:cubicBezTo>
                      <a:cubicBezTo>
                        <a:pt x="109" y="63"/>
                        <a:pt x="109" y="62"/>
                        <a:pt x="109" y="62"/>
                      </a:cubicBezTo>
                      <a:cubicBezTo>
                        <a:pt x="110" y="61"/>
                        <a:pt x="110" y="61"/>
                        <a:pt x="111" y="61"/>
                      </a:cubicBezTo>
                      <a:cubicBezTo>
                        <a:pt x="112" y="59"/>
                        <a:pt x="113" y="58"/>
                        <a:pt x="114" y="58"/>
                      </a:cubicBezTo>
                      <a:cubicBezTo>
                        <a:pt x="114" y="59"/>
                        <a:pt x="114" y="59"/>
                        <a:pt x="114" y="59"/>
                      </a:cubicBezTo>
                      <a:cubicBezTo>
                        <a:pt x="114" y="60"/>
                        <a:pt x="114" y="60"/>
                        <a:pt x="114" y="60"/>
                      </a:cubicBezTo>
                      <a:cubicBezTo>
                        <a:pt x="114" y="60"/>
                        <a:pt x="114" y="60"/>
                        <a:pt x="113" y="61"/>
                      </a:cubicBezTo>
                      <a:cubicBezTo>
                        <a:pt x="110" y="64"/>
                        <a:pt x="110" y="64"/>
                        <a:pt x="110" y="64"/>
                      </a:cubicBezTo>
                      <a:cubicBezTo>
                        <a:pt x="109" y="65"/>
                        <a:pt x="108" y="66"/>
                        <a:pt x="107" y="67"/>
                      </a:cubicBezTo>
                      <a:cubicBezTo>
                        <a:pt x="107" y="66"/>
                        <a:pt x="107" y="66"/>
                        <a:pt x="107" y="66"/>
                      </a:cubicBezTo>
                      <a:cubicBezTo>
                        <a:pt x="107" y="66"/>
                        <a:pt x="107" y="66"/>
                        <a:pt x="107" y="66"/>
                      </a:cubicBezTo>
                      <a:cubicBezTo>
                        <a:pt x="107" y="66"/>
                        <a:pt x="108" y="67"/>
                        <a:pt x="111" y="69"/>
                      </a:cubicBezTo>
                      <a:cubicBezTo>
                        <a:pt x="111" y="69"/>
                        <a:pt x="111" y="69"/>
                        <a:pt x="113" y="70"/>
                      </a:cubicBezTo>
                      <a:cubicBezTo>
                        <a:pt x="113" y="70"/>
                        <a:pt x="113" y="71"/>
                        <a:pt x="114" y="71"/>
                      </a:cubicBezTo>
                      <a:cubicBezTo>
                        <a:pt x="114" y="72"/>
                        <a:pt x="114" y="72"/>
                        <a:pt x="113" y="72"/>
                      </a:cubicBezTo>
                      <a:cubicBezTo>
                        <a:pt x="113" y="73"/>
                        <a:pt x="112" y="72"/>
                        <a:pt x="111" y="72"/>
                      </a:cubicBezTo>
                      <a:cubicBezTo>
                        <a:pt x="111" y="72"/>
                        <a:pt x="110" y="71"/>
                        <a:pt x="109" y="70"/>
                      </a:cubicBezTo>
                      <a:cubicBezTo>
                        <a:pt x="108" y="69"/>
                        <a:pt x="107" y="68"/>
                        <a:pt x="106" y="68"/>
                      </a:cubicBezTo>
                      <a:cubicBezTo>
                        <a:pt x="106" y="68"/>
                        <a:pt x="105" y="69"/>
                        <a:pt x="103" y="71"/>
                      </a:cubicBezTo>
                      <a:cubicBezTo>
                        <a:pt x="102" y="72"/>
                        <a:pt x="101" y="73"/>
                        <a:pt x="100" y="74"/>
                      </a:cubicBezTo>
                      <a:cubicBezTo>
                        <a:pt x="99" y="74"/>
                        <a:pt x="97" y="76"/>
                        <a:pt x="94" y="80"/>
                      </a:cubicBezTo>
                      <a:cubicBezTo>
                        <a:pt x="92" y="83"/>
                        <a:pt x="91" y="84"/>
                        <a:pt x="91" y="86"/>
                      </a:cubicBezTo>
                      <a:cubicBezTo>
                        <a:pt x="92" y="88"/>
                        <a:pt x="93" y="88"/>
                        <a:pt x="95" y="88"/>
                      </a:cubicBezTo>
                      <a:cubicBezTo>
                        <a:pt x="96" y="88"/>
                        <a:pt x="96" y="88"/>
                        <a:pt x="96" y="89"/>
                      </a:cubicBezTo>
                      <a:cubicBezTo>
                        <a:pt x="97" y="89"/>
                        <a:pt x="97" y="89"/>
                        <a:pt x="96" y="90"/>
                      </a:cubicBezTo>
                      <a:cubicBezTo>
                        <a:pt x="96" y="90"/>
                        <a:pt x="95" y="90"/>
                        <a:pt x="94" y="90"/>
                      </a:cubicBezTo>
                      <a:cubicBezTo>
                        <a:pt x="92" y="90"/>
                        <a:pt x="91" y="89"/>
                        <a:pt x="89" y="87"/>
                      </a:cubicBezTo>
                      <a:cubicBezTo>
                        <a:pt x="89" y="86"/>
                        <a:pt x="89" y="84"/>
                        <a:pt x="91" y="81"/>
                      </a:cubicBezTo>
                      <a:cubicBezTo>
                        <a:pt x="92" y="79"/>
                        <a:pt x="94" y="76"/>
                        <a:pt x="97" y="74"/>
                      </a:cubicBezTo>
                      <a:cubicBezTo>
                        <a:pt x="100" y="71"/>
                        <a:pt x="102" y="70"/>
                        <a:pt x="101" y="70"/>
                      </a:cubicBezTo>
                      <a:cubicBezTo>
                        <a:pt x="102" y="70"/>
                        <a:pt x="102" y="69"/>
                        <a:pt x="103" y="68"/>
                      </a:cubicBezTo>
                      <a:cubicBezTo>
                        <a:pt x="104" y="68"/>
                        <a:pt x="104" y="67"/>
                        <a:pt x="105" y="67"/>
                      </a:cubicBezTo>
                      <a:cubicBezTo>
                        <a:pt x="105" y="66"/>
                        <a:pt x="104" y="66"/>
                        <a:pt x="102" y="64"/>
                      </a:cubicBezTo>
                      <a:cubicBezTo>
                        <a:pt x="102" y="64"/>
                        <a:pt x="102" y="63"/>
                        <a:pt x="102" y="63"/>
                      </a:cubicBezTo>
                      <a:cubicBezTo>
                        <a:pt x="102" y="62"/>
                        <a:pt x="102" y="62"/>
                        <a:pt x="103" y="62"/>
                      </a:cubicBezTo>
                      <a:close/>
                      <a:moveTo>
                        <a:pt x="78" y="69"/>
                      </a:moveTo>
                      <a:cubicBezTo>
                        <a:pt x="79" y="66"/>
                        <a:pt x="81" y="64"/>
                        <a:pt x="84" y="62"/>
                      </a:cubicBezTo>
                      <a:cubicBezTo>
                        <a:pt x="87" y="59"/>
                        <a:pt x="89" y="57"/>
                        <a:pt x="88" y="58"/>
                      </a:cubicBezTo>
                      <a:cubicBezTo>
                        <a:pt x="88" y="57"/>
                        <a:pt x="89" y="57"/>
                        <a:pt x="90" y="56"/>
                      </a:cubicBezTo>
                      <a:cubicBezTo>
                        <a:pt x="91" y="55"/>
                        <a:pt x="91" y="55"/>
                        <a:pt x="92" y="54"/>
                      </a:cubicBezTo>
                      <a:cubicBezTo>
                        <a:pt x="92" y="54"/>
                        <a:pt x="91" y="53"/>
                        <a:pt x="89" y="52"/>
                      </a:cubicBezTo>
                      <a:cubicBezTo>
                        <a:pt x="89" y="52"/>
                        <a:pt x="89" y="51"/>
                        <a:pt x="89" y="51"/>
                      </a:cubicBezTo>
                      <a:cubicBezTo>
                        <a:pt x="89" y="50"/>
                        <a:pt x="89" y="50"/>
                        <a:pt x="90" y="50"/>
                      </a:cubicBezTo>
                      <a:cubicBezTo>
                        <a:pt x="90" y="50"/>
                        <a:pt x="91" y="51"/>
                        <a:pt x="91" y="51"/>
                      </a:cubicBezTo>
                      <a:cubicBezTo>
                        <a:pt x="91" y="51"/>
                        <a:pt x="92" y="52"/>
                        <a:pt x="93" y="53"/>
                      </a:cubicBezTo>
                      <a:cubicBezTo>
                        <a:pt x="93" y="53"/>
                        <a:pt x="94" y="52"/>
                        <a:pt x="95" y="51"/>
                      </a:cubicBezTo>
                      <a:cubicBezTo>
                        <a:pt x="95" y="50"/>
                        <a:pt x="96" y="50"/>
                        <a:pt x="96" y="49"/>
                      </a:cubicBezTo>
                      <a:cubicBezTo>
                        <a:pt x="97" y="49"/>
                        <a:pt x="97" y="49"/>
                        <a:pt x="97" y="48"/>
                      </a:cubicBezTo>
                      <a:cubicBezTo>
                        <a:pt x="99" y="47"/>
                        <a:pt x="100" y="46"/>
                        <a:pt x="101" y="46"/>
                      </a:cubicBezTo>
                      <a:cubicBezTo>
                        <a:pt x="101" y="46"/>
                        <a:pt x="101" y="47"/>
                        <a:pt x="101" y="47"/>
                      </a:cubicBezTo>
                      <a:cubicBezTo>
                        <a:pt x="101" y="48"/>
                        <a:pt x="101" y="48"/>
                        <a:pt x="101" y="48"/>
                      </a:cubicBezTo>
                      <a:cubicBezTo>
                        <a:pt x="101" y="48"/>
                        <a:pt x="101" y="48"/>
                        <a:pt x="100" y="49"/>
                      </a:cubicBezTo>
                      <a:cubicBezTo>
                        <a:pt x="97" y="51"/>
                        <a:pt x="97" y="51"/>
                        <a:pt x="97" y="51"/>
                      </a:cubicBezTo>
                      <a:cubicBezTo>
                        <a:pt x="95" y="53"/>
                        <a:pt x="94" y="54"/>
                        <a:pt x="94" y="54"/>
                      </a:cubicBezTo>
                      <a:cubicBezTo>
                        <a:pt x="94" y="54"/>
                        <a:pt x="94" y="54"/>
                        <a:pt x="94" y="54"/>
                      </a:cubicBezTo>
                      <a:cubicBezTo>
                        <a:pt x="94" y="54"/>
                        <a:pt x="94" y="54"/>
                        <a:pt x="94" y="54"/>
                      </a:cubicBezTo>
                      <a:cubicBezTo>
                        <a:pt x="94" y="54"/>
                        <a:pt x="95" y="55"/>
                        <a:pt x="98" y="57"/>
                      </a:cubicBezTo>
                      <a:cubicBezTo>
                        <a:pt x="97" y="57"/>
                        <a:pt x="98" y="57"/>
                        <a:pt x="99" y="58"/>
                      </a:cubicBezTo>
                      <a:cubicBezTo>
                        <a:pt x="100" y="58"/>
                        <a:pt x="100" y="58"/>
                        <a:pt x="100" y="59"/>
                      </a:cubicBezTo>
                      <a:cubicBezTo>
                        <a:pt x="101" y="59"/>
                        <a:pt x="101" y="60"/>
                        <a:pt x="100" y="60"/>
                      </a:cubicBezTo>
                      <a:cubicBezTo>
                        <a:pt x="100" y="60"/>
                        <a:pt x="99" y="60"/>
                        <a:pt x="98" y="60"/>
                      </a:cubicBezTo>
                      <a:cubicBezTo>
                        <a:pt x="98" y="59"/>
                        <a:pt x="97" y="59"/>
                        <a:pt x="95" y="57"/>
                      </a:cubicBezTo>
                      <a:cubicBezTo>
                        <a:pt x="94" y="56"/>
                        <a:pt x="93" y="56"/>
                        <a:pt x="93" y="56"/>
                      </a:cubicBezTo>
                      <a:cubicBezTo>
                        <a:pt x="93" y="56"/>
                        <a:pt x="92" y="57"/>
                        <a:pt x="90" y="58"/>
                      </a:cubicBezTo>
                      <a:cubicBezTo>
                        <a:pt x="88" y="60"/>
                        <a:pt x="87" y="61"/>
                        <a:pt x="87" y="61"/>
                      </a:cubicBezTo>
                      <a:cubicBezTo>
                        <a:pt x="86" y="62"/>
                        <a:pt x="84" y="64"/>
                        <a:pt x="80" y="68"/>
                      </a:cubicBezTo>
                      <a:cubicBezTo>
                        <a:pt x="78" y="70"/>
                        <a:pt x="78" y="72"/>
                        <a:pt x="78" y="74"/>
                      </a:cubicBezTo>
                      <a:cubicBezTo>
                        <a:pt x="78" y="75"/>
                        <a:pt x="80" y="76"/>
                        <a:pt x="82" y="76"/>
                      </a:cubicBezTo>
                      <a:cubicBezTo>
                        <a:pt x="83" y="76"/>
                        <a:pt x="83" y="76"/>
                        <a:pt x="83" y="76"/>
                      </a:cubicBezTo>
                      <a:cubicBezTo>
                        <a:pt x="84" y="77"/>
                        <a:pt x="84" y="77"/>
                        <a:pt x="83" y="78"/>
                      </a:cubicBezTo>
                      <a:cubicBezTo>
                        <a:pt x="83" y="78"/>
                        <a:pt x="82" y="78"/>
                        <a:pt x="81" y="78"/>
                      </a:cubicBezTo>
                      <a:cubicBezTo>
                        <a:pt x="79" y="78"/>
                        <a:pt x="78" y="77"/>
                        <a:pt x="76" y="75"/>
                      </a:cubicBezTo>
                      <a:cubicBezTo>
                        <a:pt x="75" y="73"/>
                        <a:pt x="76" y="71"/>
                        <a:pt x="78" y="69"/>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9" name="Freeform 295"/>
                <p:cNvSpPr/>
                <p:nvPr/>
              </p:nvSpPr>
              <p:spPr bwMode="auto">
                <a:xfrm>
                  <a:off x="5783" y="828"/>
                  <a:ext cx="47" cy="50"/>
                </a:xfrm>
                <a:custGeom>
                  <a:avLst/>
                  <a:gdLst>
                    <a:gd name="T0" fmla="*/ 4 w 20"/>
                    <a:gd name="T1" fmla="*/ 11 h 21"/>
                    <a:gd name="T2" fmla="*/ 3 w 20"/>
                    <a:gd name="T3" fmla="*/ 11 h 21"/>
                    <a:gd name="T4" fmla="*/ 0 w 20"/>
                    <a:gd name="T5" fmla="*/ 16 h 21"/>
                    <a:gd name="T6" fmla="*/ 1 w 20"/>
                    <a:gd name="T7" fmla="*/ 20 h 21"/>
                    <a:gd name="T8" fmla="*/ 7 w 20"/>
                    <a:gd name="T9" fmla="*/ 18 h 21"/>
                    <a:gd name="T10" fmla="*/ 12 w 20"/>
                    <a:gd name="T11" fmla="*/ 14 h 21"/>
                    <a:gd name="T12" fmla="*/ 18 w 20"/>
                    <a:gd name="T13" fmla="*/ 2 h 21"/>
                    <a:gd name="T14" fmla="*/ 16 w 20"/>
                    <a:gd name="T15" fmla="*/ 0 h 21"/>
                    <a:gd name="T16" fmla="*/ 15 w 20"/>
                    <a:gd name="T17" fmla="*/ 0 h 21"/>
                    <a:gd name="T18" fmla="*/ 12 w 20"/>
                    <a:gd name="T19" fmla="*/ 3 h 21"/>
                    <a:gd name="T20" fmla="*/ 11 w 20"/>
                    <a:gd name="T21" fmla="*/ 4 h 21"/>
                    <a:gd name="T22" fmla="*/ 5 w 20"/>
                    <a:gd name="T23" fmla="*/ 10 h 21"/>
                    <a:gd name="T24" fmla="*/ 4 w 20"/>
                    <a:gd name="T25"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21">
                      <a:moveTo>
                        <a:pt x="4" y="11"/>
                      </a:moveTo>
                      <a:cubicBezTo>
                        <a:pt x="4" y="11"/>
                        <a:pt x="3" y="11"/>
                        <a:pt x="3" y="11"/>
                      </a:cubicBezTo>
                      <a:cubicBezTo>
                        <a:pt x="2" y="13"/>
                        <a:pt x="1" y="14"/>
                        <a:pt x="0" y="16"/>
                      </a:cubicBezTo>
                      <a:cubicBezTo>
                        <a:pt x="0" y="17"/>
                        <a:pt x="0" y="18"/>
                        <a:pt x="1" y="20"/>
                      </a:cubicBezTo>
                      <a:cubicBezTo>
                        <a:pt x="2" y="21"/>
                        <a:pt x="4" y="20"/>
                        <a:pt x="7" y="18"/>
                      </a:cubicBezTo>
                      <a:cubicBezTo>
                        <a:pt x="10" y="16"/>
                        <a:pt x="11" y="15"/>
                        <a:pt x="12" y="14"/>
                      </a:cubicBezTo>
                      <a:cubicBezTo>
                        <a:pt x="18" y="9"/>
                        <a:pt x="20" y="5"/>
                        <a:pt x="18" y="2"/>
                      </a:cubicBezTo>
                      <a:cubicBezTo>
                        <a:pt x="17" y="1"/>
                        <a:pt x="16" y="0"/>
                        <a:pt x="16" y="0"/>
                      </a:cubicBezTo>
                      <a:cubicBezTo>
                        <a:pt x="15" y="0"/>
                        <a:pt x="15" y="0"/>
                        <a:pt x="15" y="0"/>
                      </a:cubicBezTo>
                      <a:cubicBezTo>
                        <a:pt x="14" y="1"/>
                        <a:pt x="13" y="1"/>
                        <a:pt x="12" y="3"/>
                      </a:cubicBezTo>
                      <a:cubicBezTo>
                        <a:pt x="11" y="4"/>
                        <a:pt x="11" y="4"/>
                        <a:pt x="11" y="4"/>
                      </a:cubicBezTo>
                      <a:cubicBezTo>
                        <a:pt x="7" y="8"/>
                        <a:pt x="5" y="9"/>
                        <a:pt x="5" y="10"/>
                      </a:cubicBezTo>
                      <a:cubicBezTo>
                        <a:pt x="5" y="10"/>
                        <a:pt x="5" y="10"/>
                        <a:pt x="4" y="11"/>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0" name="Freeform 296"/>
                <p:cNvSpPr/>
                <p:nvPr/>
              </p:nvSpPr>
              <p:spPr bwMode="auto">
                <a:xfrm>
                  <a:off x="5485" y="509"/>
                  <a:ext cx="47" cy="47"/>
                </a:xfrm>
                <a:custGeom>
                  <a:avLst/>
                  <a:gdLst>
                    <a:gd name="T0" fmla="*/ 10 w 20"/>
                    <a:gd name="T1" fmla="*/ 4 h 20"/>
                    <a:gd name="T2" fmla="*/ 5 w 20"/>
                    <a:gd name="T3" fmla="*/ 9 h 20"/>
                    <a:gd name="T4" fmla="*/ 4 w 20"/>
                    <a:gd name="T5" fmla="*/ 10 h 20"/>
                    <a:gd name="T6" fmla="*/ 3 w 20"/>
                    <a:gd name="T7" fmla="*/ 11 h 20"/>
                    <a:gd name="T8" fmla="*/ 0 w 20"/>
                    <a:gd name="T9" fmla="*/ 15 h 20"/>
                    <a:gd name="T10" fmla="*/ 2 w 20"/>
                    <a:gd name="T11" fmla="*/ 19 h 20"/>
                    <a:gd name="T12" fmla="*/ 8 w 20"/>
                    <a:gd name="T13" fmla="*/ 17 h 20"/>
                    <a:gd name="T14" fmla="*/ 13 w 20"/>
                    <a:gd name="T15" fmla="*/ 13 h 20"/>
                    <a:gd name="T16" fmla="*/ 18 w 20"/>
                    <a:gd name="T17" fmla="*/ 1 h 20"/>
                    <a:gd name="T18" fmla="*/ 15 w 20"/>
                    <a:gd name="T19" fmla="*/ 0 h 20"/>
                    <a:gd name="T20" fmla="*/ 15 w 20"/>
                    <a:gd name="T21" fmla="*/ 0 h 20"/>
                    <a:gd name="T22" fmla="*/ 12 w 20"/>
                    <a:gd name="T23" fmla="*/ 2 h 20"/>
                    <a:gd name="T24" fmla="*/ 10 w 20"/>
                    <a:gd name="T25"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20">
                      <a:moveTo>
                        <a:pt x="10" y="4"/>
                      </a:moveTo>
                      <a:cubicBezTo>
                        <a:pt x="7" y="7"/>
                        <a:pt x="5" y="9"/>
                        <a:pt x="5" y="9"/>
                      </a:cubicBezTo>
                      <a:cubicBezTo>
                        <a:pt x="5" y="9"/>
                        <a:pt x="5" y="10"/>
                        <a:pt x="4" y="10"/>
                      </a:cubicBezTo>
                      <a:cubicBezTo>
                        <a:pt x="4" y="11"/>
                        <a:pt x="3" y="11"/>
                        <a:pt x="3" y="11"/>
                      </a:cubicBezTo>
                      <a:cubicBezTo>
                        <a:pt x="2" y="13"/>
                        <a:pt x="1" y="14"/>
                        <a:pt x="0" y="15"/>
                      </a:cubicBezTo>
                      <a:cubicBezTo>
                        <a:pt x="0" y="17"/>
                        <a:pt x="0" y="18"/>
                        <a:pt x="2" y="19"/>
                      </a:cubicBezTo>
                      <a:cubicBezTo>
                        <a:pt x="3" y="20"/>
                        <a:pt x="5" y="20"/>
                        <a:pt x="8" y="17"/>
                      </a:cubicBezTo>
                      <a:cubicBezTo>
                        <a:pt x="10" y="15"/>
                        <a:pt x="12" y="14"/>
                        <a:pt x="13" y="13"/>
                      </a:cubicBezTo>
                      <a:cubicBezTo>
                        <a:pt x="18" y="8"/>
                        <a:pt x="20" y="4"/>
                        <a:pt x="18" y="1"/>
                      </a:cubicBezTo>
                      <a:cubicBezTo>
                        <a:pt x="17" y="0"/>
                        <a:pt x="16" y="0"/>
                        <a:pt x="15" y="0"/>
                      </a:cubicBezTo>
                      <a:cubicBezTo>
                        <a:pt x="15" y="0"/>
                        <a:pt x="15" y="0"/>
                        <a:pt x="15" y="0"/>
                      </a:cubicBezTo>
                      <a:cubicBezTo>
                        <a:pt x="14" y="0"/>
                        <a:pt x="13" y="1"/>
                        <a:pt x="12" y="2"/>
                      </a:cubicBezTo>
                      <a:lnTo>
                        <a:pt x="10" y="4"/>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1" name="Freeform 297"/>
                <p:cNvSpPr/>
                <p:nvPr/>
              </p:nvSpPr>
              <p:spPr bwMode="auto">
                <a:xfrm>
                  <a:off x="5558" y="568"/>
                  <a:ext cx="26" cy="23"/>
                </a:xfrm>
                <a:custGeom>
                  <a:avLst/>
                  <a:gdLst>
                    <a:gd name="T0" fmla="*/ 0 w 11"/>
                    <a:gd name="T1" fmla="*/ 6 h 10"/>
                    <a:gd name="T2" fmla="*/ 1 w 11"/>
                    <a:gd name="T3" fmla="*/ 9 h 10"/>
                    <a:gd name="T4" fmla="*/ 1 w 11"/>
                    <a:gd name="T5" fmla="*/ 9 h 10"/>
                    <a:gd name="T6" fmla="*/ 5 w 11"/>
                    <a:gd name="T7" fmla="*/ 10 h 10"/>
                    <a:gd name="T8" fmla="*/ 7 w 11"/>
                    <a:gd name="T9" fmla="*/ 9 h 10"/>
                    <a:gd name="T10" fmla="*/ 11 w 11"/>
                    <a:gd name="T11" fmla="*/ 4 h 10"/>
                    <a:gd name="T12" fmla="*/ 11 w 11"/>
                    <a:gd name="T13" fmla="*/ 1 h 10"/>
                    <a:gd name="T14" fmla="*/ 6 w 11"/>
                    <a:gd name="T15" fmla="*/ 1 h 10"/>
                    <a:gd name="T16" fmla="*/ 2 w 11"/>
                    <a:gd name="T17" fmla="*/ 4 h 10"/>
                    <a:gd name="T18" fmla="*/ 0 w 11"/>
                    <a:gd name="T1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0">
                      <a:moveTo>
                        <a:pt x="0" y="6"/>
                      </a:moveTo>
                      <a:cubicBezTo>
                        <a:pt x="0" y="7"/>
                        <a:pt x="0" y="8"/>
                        <a:pt x="1" y="9"/>
                      </a:cubicBezTo>
                      <a:cubicBezTo>
                        <a:pt x="1" y="9"/>
                        <a:pt x="1" y="9"/>
                        <a:pt x="1" y="9"/>
                      </a:cubicBezTo>
                      <a:cubicBezTo>
                        <a:pt x="3" y="10"/>
                        <a:pt x="4" y="10"/>
                        <a:pt x="5" y="10"/>
                      </a:cubicBezTo>
                      <a:cubicBezTo>
                        <a:pt x="5" y="10"/>
                        <a:pt x="6" y="10"/>
                        <a:pt x="7" y="9"/>
                      </a:cubicBezTo>
                      <a:cubicBezTo>
                        <a:pt x="9" y="5"/>
                        <a:pt x="11" y="4"/>
                        <a:pt x="11" y="4"/>
                      </a:cubicBezTo>
                      <a:cubicBezTo>
                        <a:pt x="11" y="2"/>
                        <a:pt x="11" y="2"/>
                        <a:pt x="11" y="1"/>
                      </a:cubicBezTo>
                      <a:cubicBezTo>
                        <a:pt x="10" y="0"/>
                        <a:pt x="8" y="0"/>
                        <a:pt x="6" y="1"/>
                      </a:cubicBezTo>
                      <a:cubicBezTo>
                        <a:pt x="4" y="2"/>
                        <a:pt x="3" y="3"/>
                        <a:pt x="2" y="4"/>
                      </a:cubicBezTo>
                      <a:cubicBezTo>
                        <a:pt x="1" y="6"/>
                        <a:pt x="0" y="7"/>
                        <a:pt x="0" y="6"/>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2" name="Freeform 298"/>
                <p:cNvSpPr/>
                <p:nvPr/>
              </p:nvSpPr>
              <p:spPr bwMode="auto">
                <a:xfrm>
                  <a:off x="5239" y="291"/>
                  <a:ext cx="40" cy="45"/>
                </a:xfrm>
                <a:custGeom>
                  <a:avLst/>
                  <a:gdLst>
                    <a:gd name="T0" fmla="*/ 3 w 17"/>
                    <a:gd name="T1" fmla="*/ 10 h 19"/>
                    <a:gd name="T2" fmla="*/ 1 w 17"/>
                    <a:gd name="T3" fmla="*/ 13 h 19"/>
                    <a:gd name="T4" fmla="*/ 1 w 17"/>
                    <a:gd name="T5" fmla="*/ 16 h 19"/>
                    <a:gd name="T6" fmla="*/ 2 w 17"/>
                    <a:gd name="T7" fmla="*/ 18 h 19"/>
                    <a:gd name="T8" fmla="*/ 9 w 17"/>
                    <a:gd name="T9" fmla="*/ 16 h 19"/>
                    <a:gd name="T10" fmla="*/ 17 w 17"/>
                    <a:gd name="T11" fmla="*/ 7 h 19"/>
                    <a:gd name="T12" fmla="*/ 17 w 17"/>
                    <a:gd name="T13" fmla="*/ 4 h 19"/>
                    <a:gd name="T14" fmla="*/ 16 w 17"/>
                    <a:gd name="T15" fmla="*/ 2 h 19"/>
                    <a:gd name="T16" fmla="*/ 13 w 17"/>
                    <a:gd name="T17" fmla="*/ 1 h 19"/>
                    <a:gd name="T18" fmla="*/ 8 w 17"/>
                    <a:gd name="T19" fmla="*/ 5 h 19"/>
                    <a:gd name="T20" fmla="*/ 3 w 17"/>
                    <a:gd name="T21"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9">
                      <a:moveTo>
                        <a:pt x="3" y="10"/>
                      </a:moveTo>
                      <a:cubicBezTo>
                        <a:pt x="2" y="12"/>
                        <a:pt x="1" y="12"/>
                        <a:pt x="1" y="13"/>
                      </a:cubicBezTo>
                      <a:cubicBezTo>
                        <a:pt x="0" y="14"/>
                        <a:pt x="0" y="15"/>
                        <a:pt x="1" y="16"/>
                      </a:cubicBezTo>
                      <a:cubicBezTo>
                        <a:pt x="1" y="17"/>
                        <a:pt x="1" y="18"/>
                        <a:pt x="2" y="18"/>
                      </a:cubicBezTo>
                      <a:cubicBezTo>
                        <a:pt x="4" y="19"/>
                        <a:pt x="6" y="19"/>
                        <a:pt x="9" y="16"/>
                      </a:cubicBezTo>
                      <a:cubicBezTo>
                        <a:pt x="12" y="14"/>
                        <a:pt x="15" y="11"/>
                        <a:pt x="17" y="7"/>
                      </a:cubicBezTo>
                      <a:cubicBezTo>
                        <a:pt x="17" y="6"/>
                        <a:pt x="17" y="5"/>
                        <a:pt x="17" y="4"/>
                      </a:cubicBezTo>
                      <a:cubicBezTo>
                        <a:pt x="17" y="3"/>
                        <a:pt x="16" y="2"/>
                        <a:pt x="16" y="2"/>
                      </a:cubicBezTo>
                      <a:cubicBezTo>
                        <a:pt x="15" y="0"/>
                        <a:pt x="14" y="0"/>
                        <a:pt x="13" y="1"/>
                      </a:cubicBezTo>
                      <a:cubicBezTo>
                        <a:pt x="12" y="1"/>
                        <a:pt x="11" y="2"/>
                        <a:pt x="8" y="5"/>
                      </a:cubicBezTo>
                      <a:cubicBezTo>
                        <a:pt x="4" y="9"/>
                        <a:pt x="3" y="11"/>
                        <a:pt x="3" y="1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3" name="Freeform 299"/>
                <p:cNvSpPr/>
                <p:nvPr/>
              </p:nvSpPr>
              <p:spPr bwMode="auto">
                <a:xfrm>
                  <a:off x="5066" y="142"/>
                  <a:ext cx="104" cy="95"/>
                </a:xfrm>
                <a:custGeom>
                  <a:avLst/>
                  <a:gdLst>
                    <a:gd name="T0" fmla="*/ 41 w 44"/>
                    <a:gd name="T1" fmla="*/ 34 h 40"/>
                    <a:gd name="T2" fmla="*/ 43 w 44"/>
                    <a:gd name="T3" fmla="*/ 32 h 40"/>
                    <a:gd name="T4" fmla="*/ 44 w 44"/>
                    <a:gd name="T5" fmla="*/ 31 h 40"/>
                    <a:gd name="T6" fmla="*/ 5 w 44"/>
                    <a:gd name="T7" fmla="*/ 0 h 40"/>
                    <a:gd name="T8" fmla="*/ 0 w 44"/>
                    <a:gd name="T9" fmla="*/ 6 h 40"/>
                    <a:gd name="T10" fmla="*/ 35 w 44"/>
                    <a:gd name="T11" fmla="*/ 40 h 40"/>
                    <a:gd name="T12" fmla="*/ 39 w 44"/>
                    <a:gd name="T13" fmla="*/ 36 h 40"/>
                    <a:gd name="T14" fmla="*/ 41 w 44"/>
                    <a:gd name="T15" fmla="*/ 34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40">
                      <a:moveTo>
                        <a:pt x="41" y="34"/>
                      </a:moveTo>
                      <a:cubicBezTo>
                        <a:pt x="42" y="33"/>
                        <a:pt x="43" y="32"/>
                        <a:pt x="43" y="32"/>
                      </a:cubicBezTo>
                      <a:cubicBezTo>
                        <a:pt x="44" y="31"/>
                        <a:pt x="44" y="31"/>
                        <a:pt x="44" y="31"/>
                      </a:cubicBezTo>
                      <a:cubicBezTo>
                        <a:pt x="34" y="23"/>
                        <a:pt x="20" y="11"/>
                        <a:pt x="5" y="0"/>
                      </a:cubicBezTo>
                      <a:cubicBezTo>
                        <a:pt x="4" y="2"/>
                        <a:pt x="2" y="4"/>
                        <a:pt x="0" y="6"/>
                      </a:cubicBezTo>
                      <a:cubicBezTo>
                        <a:pt x="13" y="18"/>
                        <a:pt x="26" y="30"/>
                        <a:pt x="35" y="40"/>
                      </a:cubicBezTo>
                      <a:cubicBezTo>
                        <a:pt x="36" y="39"/>
                        <a:pt x="37" y="38"/>
                        <a:pt x="39" y="36"/>
                      </a:cubicBezTo>
                      <a:cubicBezTo>
                        <a:pt x="40" y="35"/>
                        <a:pt x="40" y="35"/>
                        <a:pt x="41" y="34"/>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4" name="Freeform 300"/>
                <p:cNvSpPr/>
                <p:nvPr/>
              </p:nvSpPr>
              <p:spPr bwMode="auto">
                <a:xfrm>
                  <a:off x="5932" y="239"/>
                  <a:ext cx="47" cy="83"/>
                </a:xfrm>
                <a:custGeom>
                  <a:avLst/>
                  <a:gdLst>
                    <a:gd name="T0" fmla="*/ 4 w 20"/>
                    <a:gd name="T1" fmla="*/ 18 h 35"/>
                    <a:gd name="T2" fmla="*/ 17 w 20"/>
                    <a:gd name="T3" fmla="*/ 35 h 35"/>
                    <a:gd name="T4" fmla="*/ 18 w 20"/>
                    <a:gd name="T5" fmla="*/ 13 h 35"/>
                    <a:gd name="T6" fmla="*/ 4 w 20"/>
                    <a:gd name="T7" fmla="*/ 18 h 35"/>
                  </a:gdLst>
                  <a:ahLst/>
                  <a:cxnLst>
                    <a:cxn ang="0">
                      <a:pos x="T0" y="T1"/>
                    </a:cxn>
                    <a:cxn ang="0">
                      <a:pos x="T2" y="T3"/>
                    </a:cxn>
                    <a:cxn ang="0">
                      <a:pos x="T4" y="T5"/>
                    </a:cxn>
                    <a:cxn ang="0">
                      <a:pos x="T6" y="T7"/>
                    </a:cxn>
                  </a:cxnLst>
                  <a:rect l="0" t="0" r="r" b="b"/>
                  <a:pathLst>
                    <a:path w="20" h="35">
                      <a:moveTo>
                        <a:pt x="4" y="18"/>
                      </a:moveTo>
                      <a:cubicBezTo>
                        <a:pt x="5" y="24"/>
                        <a:pt x="12" y="32"/>
                        <a:pt x="17" y="35"/>
                      </a:cubicBezTo>
                      <a:cubicBezTo>
                        <a:pt x="20" y="28"/>
                        <a:pt x="20" y="19"/>
                        <a:pt x="18" y="13"/>
                      </a:cubicBezTo>
                      <a:cubicBezTo>
                        <a:pt x="12" y="0"/>
                        <a:pt x="0" y="5"/>
                        <a:pt x="4" y="18"/>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5" name="Freeform 301"/>
                <p:cNvSpPr/>
                <p:nvPr/>
              </p:nvSpPr>
              <p:spPr bwMode="auto">
                <a:xfrm>
                  <a:off x="5615" y="1495"/>
                  <a:ext cx="449" cy="234"/>
                </a:xfrm>
                <a:custGeom>
                  <a:avLst/>
                  <a:gdLst>
                    <a:gd name="T0" fmla="*/ 18 w 190"/>
                    <a:gd name="T1" fmla="*/ 0 h 99"/>
                    <a:gd name="T2" fmla="*/ 0 w 190"/>
                    <a:gd name="T3" fmla="*/ 11 h 99"/>
                    <a:gd name="T4" fmla="*/ 25 w 190"/>
                    <a:gd name="T5" fmla="*/ 32 h 99"/>
                    <a:gd name="T6" fmla="*/ 190 w 190"/>
                    <a:gd name="T7" fmla="*/ 93 h 99"/>
                    <a:gd name="T8" fmla="*/ 143 w 190"/>
                    <a:gd name="T9" fmla="*/ 77 h 99"/>
                    <a:gd name="T10" fmla="*/ 18 w 190"/>
                    <a:gd name="T11" fmla="*/ 0 h 99"/>
                  </a:gdLst>
                  <a:ahLst/>
                  <a:cxnLst>
                    <a:cxn ang="0">
                      <a:pos x="T0" y="T1"/>
                    </a:cxn>
                    <a:cxn ang="0">
                      <a:pos x="T2" y="T3"/>
                    </a:cxn>
                    <a:cxn ang="0">
                      <a:pos x="T4" y="T5"/>
                    </a:cxn>
                    <a:cxn ang="0">
                      <a:pos x="T6" y="T7"/>
                    </a:cxn>
                    <a:cxn ang="0">
                      <a:pos x="T8" y="T9"/>
                    </a:cxn>
                    <a:cxn ang="0">
                      <a:pos x="T10" y="T11"/>
                    </a:cxn>
                  </a:cxnLst>
                  <a:rect l="0" t="0" r="r" b="b"/>
                  <a:pathLst>
                    <a:path w="190" h="99">
                      <a:moveTo>
                        <a:pt x="18" y="0"/>
                      </a:moveTo>
                      <a:cubicBezTo>
                        <a:pt x="13" y="3"/>
                        <a:pt x="7" y="7"/>
                        <a:pt x="0" y="11"/>
                      </a:cubicBezTo>
                      <a:cubicBezTo>
                        <a:pt x="10" y="16"/>
                        <a:pt x="18" y="23"/>
                        <a:pt x="25" y="32"/>
                      </a:cubicBezTo>
                      <a:cubicBezTo>
                        <a:pt x="80" y="65"/>
                        <a:pt x="144" y="99"/>
                        <a:pt x="190" y="93"/>
                      </a:cubicBezTo>
                      <a:cubicBezTo>
                        <a:pt x="174" y="90"/>
                        <a:pt x="158" y="83"/>
                        <a:pt x="143" y="77"/>
                      </a:cubicBezTo>
                      <a:cubicBezTo>
                        <a:pt x="93" y="56"/>
                        <a:pt x="46" y="12"/>
                        <a:pt x="18" y="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6" name="Freeform 302"/>
                <p:cNvSpPr/>
                <p:nvPr/>
              </p:nvSpPr>
              <p:spPr bwMode="auto">
                <a:xfrm>
                  <a:off x="5828" y="454"/>
                  <a:ext cx="154" cy="220"/>
                </a:xfrm>
                <a:custGeom>
                  <a:avLst/>
                  <a:gdLst>
                    <a:gd name="T0" fmla="*/ 9 w 65"/>
                    <a:gd name="T1" fmla="*/ 25 h 93"/>
                    <a:gd name="T2" fmla="*/ 38 w 65"/>
                    <a:gd name="T3" fmla="*/ 17 h 93"/>
                    <a:gd name="T4" fmla="*/ 0 w 65"/>
                    <a:gd name="T5" fmla="*/ 93 h 93"/>
                    <a:gd name="T6" fmla="*/ 46 w 65"/>
                    <a:gd name="T7" fmla="*/ 83 h 93"/>
                    <a:gd name="T8" fmla="*/ 55 w 65"/>
                    <a:gd name="T9" fmla="*/ 58 h 93"/>
                    <a:gd name="T10" fmla="*/ 22 w 65"/>
                    <a:gd name="T11" fmla="*/ 66 h 93"/>
                    <a:gd name="T12" fmla="*/ 65 w 65"/>
                    <a:gd name="T13" fmla="*/ 23 h 93"/>
                    <a:gd name="T14" fmla="*/ 19 w 65"/>
                    <a:gd name="T15" fmla="*/ 0 h 93"/>
                    <a:gd name="T16" fmla="*/ 9 w 65"/>
                    <a:gd name="T17" fmla="*/ 2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93">
                      <a:moveTo>
                        <a:pt x="9" y="25"/>
                      </a:moveTo>
                      <a:cubicBezTo>
                        <a:pt x="21" y="21"/>
                        <a:pt x="31" y="18"/>
                        <a:pt x="38" y="17"/>
                      </a:cubicBezTo>
                      <a:cubicBezTo>
                        <a:pt x="30" y="32"/>
                        <a:pt x="14" y="65"/>
                        <a:pt x="0" y="93"/>
                      </a:cubicBezTo>
                      <a:cubicBezTo>
                        <a:pt x="13" y="82"/>
                        <a:pt x="30" y="80"/>
                        <a:pt x="46" y="83"/>
                      </a:cubicBezTo>
                      <a:cubicBezTo>
                        <a:pt x="55" y="58"/>
                        <a:pt x="55" y="58"/>
                        <a:pt x="55" y="58"/>
                      </a:cubicBezTo>
                      <a:cubicBezTo>
                        <a:pt x="22" y="66"/>
                        <a:pt x="22" y="66"/>
                        <a:pt x="22" y="66"/>
                      </a:cubicBezTo>
                      <a:cubicBezTo>
                        <a:pt x="65" y="23"/>
                        <a:pt x="65" y="23"/>
                        <a:pt x="65" y="23"/>
                      </a:cubicBezTo>
                      <a:cubicBezTo>
                        <a:pt x="48" y="14"/>
                        <a:pt x="32" y="4"/>
                        <a:pt x="19" y="0"/>
                      </a:cubicBezTo>
                      <a:lnTo>
                        <a:pt x="9" y="25"/>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7" name="Freeform 303"/>
                <p:cNvSpPr/>
                <p:nvPr/>
              </p:nvSpPr>
              <p:spPr bwMode="auto">
                <a:xfrm>
                  <a:off x="5615" y="-26"/>
                  <a:ext cx="400" cy="137"/>
                </a:xfrm>
                <a:custGeom>
                  <a:avLst/>
                  <a:gdLst>
                    <a:gd name="T0" fmla="*/ 39 w 169"/>
                    <a:gd name="T1" fmla="*/ 31 h 58"/>
                    <a:gd name="T2" fmla="*/ 96 w 169"/>
                    <a:gd name="T3" fmla="*/ 43 h 58"/>
                    <a:gd name="T4" fmla="*/ 169 w 169"/>
                    <a:gd name="T5" fmla="*/ 5 h 58"/>
                    <a:gd name="T6" fmla="*/ 23 w 169"/>
                    <a:gd name="T7" fmla="*/ 22 h 58"/>
                    <a:gd name="T8" fmla="*/ 0 w 169"/>
                    <a:gd name="T9" fmla="*/ 58 h 58"/>
                    <a:gd name="T10" fmla="*/ 8 w 169"/>
                    <a:gd name="T11" fmla="*/ 58 h 58"/>
                    <a:gd name="T12" fmla="*/ 39 w 169"/>
                    <a:gd name="T13" fmla="*/ 31 h 58"/>
                  </a:gdLst>
                  <a:ahLst/>
                  <a:cxnLst>
                    <a:cxn ang="0">
                      <a:pos x="T0" y="T1"/>
                    </a:cxn>
                    <a:cxn ang="0">
                      <a:pos x="T2" y="T3"/>
                    </a:cxn>
                    <a:cxn ang="0">
                      <a:pos x="T4" y="T5"/>
                    </a:cxn>
                    <a:cxn ang="0">
                      <a:pos x="T6" y="T7"/>
                    </a:cxn>
                    <a:cxn ang="0">
                      <a:pos x="T8" y="T9"/>
                    </a:cxn>
                    <a:cxn ang="0">
                      <a:pos x="T10" y="T11"/>
                    </a:cxn>
                    <a:cxn ang="0">
                      <a:pos x="T12" y="T13"/>
                    </a:cxn>
                  </a:cxnLst>
                  <a:rect l="0" t="0" r="r" b="b"/>
                  <a:pathLst>
                    <a:path w="169" h="58">
                      <a:moveTo>
                        <a:pt x="39" y="31"/>
                      </a:moveTo>
                      <a:cubicBezTo>
                        <a:pt x="64" y="18"/>
                        <a:pt x="88" y="26"/>
                        <a:pt x="96" y="43"/>
                      </a:cubicBezTo>
                      <a:cubicBezTo>
                        <a:pt x="132" y="39"/>
                        <a:pt x="158" y="29"/>
                        <a:pt x="169" y="5"/>
                      </a:cubicBezTo>
                      <a:cubicBezTo>
                        <a:pt x="123" y="21"/>
                        <a:pt x="55" y="0"/>
                        <a:pt x="23" y="22"/>
                      </a:cubicBezTo>
                      <a:cubicBezTo>
                        <a:pt x="19" y="35"/>
                        <a:pt x="10" y="47"/>
                        <a:pt x="0" y="58"/>
                      </a:cubicBezTo>
                      <a:cubicBezTo>
                        <a:pt x="3" y="58"/>
                        <a:pt x="5" y="58"/>
                        <a:pt x="8" y="58"/>
                      </a:cubicBezTo>
                      <a:cubicBezTo>
                        <a:pt x="18" y="47"/>
                        <a:pt x="29" y="37"/>
                        <a:pt x="39" y="31"/>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8" name="Freeform 304"/>
                <p:cNvSpPr/>
                <p:nvPr/>
              </p:nvSpPr>
              <p:spPr bwMode="auto">
                <a:xfrm>
                  <a:off x="6069" y="2579"/>
                  <a:ext cx="29" cy="73"/>
                </a:xfrm>
                <a:custGeom>
                  <a:avLst/>
                  <a:gdLst>
                    <a:gd name="T0" fmla="*/ 5 w 12"/>
                    <a:gd name="T1" fmla="*/ 31 h 31"/>
                    <a:gd name="T2" fmla="*/ 12 w 12"/>
                    <a:gd name="T3" fmla="*/ 25 h 31"/>
                    <a:gd name="T4" fmla="*/ 1 w 12"/>
                    <a:gd name="T5" fmla="*/ 0 h 31"/>
                    <a:gd name="T6" fmla="*/ 0 w 12"/>
                    <a:gd name="T7" fmla="*/ 24 h 31"/>
                    <a:gd name="T8" fmla="*/ 5 w 12"/>
                    <a:gd name="T9" fmla="*/ 31 h 31"/>
                  </a:gdLst>
                  <a:ahLst/>
                  <a:cxnLst>
                    <a:cxn ang="0">
                      <a:pos x="T0" y="T1"/>
                    </a:cxn>
                    <a:cxn ang="0">
                      <a:pos x="T2" y="T3"/>
                    </a:cxn>
                    <a:cxn ang="0">
                      <a:pos x="T4" y="T5"/>
                    </a:cxn>
                    <a:cxn ang="0">
                      <a:pos x="T6" y="T7"/>
                    </a:cxn>
                    <a:cxn ang="0">
                      <a:pos x="T8" y="T9"/>
                    </a:cxn>
                  </a:cxnLst>
                  <a:rect l="0" t="0" r="r" b="b"/>
                  <a:pathLst>
                    <a:path w="12" h="31">
                      <a:moveTo>
                        <a:pt x="5" y="31"/>
                      </a:moveTo>
                      <a:cubicBezTo>
                        <a:pt x="7" y="29"/>
                        <a:pt x="9" y="26"/>
                        <a:pt x="12" y="25"/>
                      </a:cubicBezTo>
                      <a:cubicBezTo>
                        <a:pt x="1" y="0"/>
                        <a:pt x="1" y="0"/>
                        <a:pt x="1" y="0"/>
                      </a:cubicBezTo>
                      <a:cubicBezTo>
                        <a:pt x="3" y="8"/>
                        <a:pt x="2" y="16"/>
                        <a:pt x="0" y="24"/>
                      </a:cubicBezTo>
                      <a:lnTo>
                        <a:pt x="5" y="31"/>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9" name="Freeform 305"/>
                <p:cNvSpPr/>
                <p:nvPr/>
              </p:nvSpPr>
              <p:spPr bwMode="auto">
                <a:xfrm>
                  <a:off x="6008" y="2290"/>
                  <a:ext cx="153" cy="147"/>
                </a:xfrm>
                <a:custGeom>
                  <a:avLst/>
                  <a:gdLst>
                    <a:gd name="T0" fmla="*/ 0 w 65"/>
                    <a:gd name="T1" fmla="*/ 17 h 62"/>
                    <a:gd name="T2" fmla="*/ 65 w 65"/>
                    <a:gd name="T3" fmla="*/ 62 h 62"/>
                    <a:gd name="T4" fmla="*/ 4 w 65"/>
                    <a:gd name="T5" fmla="*/ 0 h 62"/>
                    <a:gd name="T6" fmla="*/ 0 w 65"/>
                    <a:gd name="T7" fmla="*/ 17 h 62"/>
                  </a:gdLst>
                  <a:ahLst/>
                  <a:cxnLst>
                    <a:cxn ang="0">
                      <a:pos x="T0" y="T1"/>
                    </a:cxn>
                    <a:cxn ang="0">
                      <a:pos x="T2" y="T3"/>
                    </a:cxn>
                    <a:cxn ang="0">
                      <a:pos x="T4" y="T5"/>
                    </a:cxn>
                    <a:cxn ang="0">
                      <a:pos x="T6" y="T7"/>
                    </a:cxn>
                  </a:cxnLst>
                  <a:rect l="0" t="0" r="r" b="b"/>
                  <a:pathLst>
                    <a:path w="65" h="62">
                      <a:moveTo>
                        <a:pt x="0" y="17"/>
                      </a:moveTo>
                      <a:cubicBezTo>
                        <a:pt x="14" y="39"/>
                        <a:pt x="34" y="62"/>
                        <a:pt x="65" y="62"/>
                      </a:cubicBezTo>
                      <a:cubicBezTo>
                        <a:pt x="38" y="54"/>
                        <a:pt x="18" y="24"/>
                        <a:pt x="4" y="0"/>
                      </a:cubicBezTo>
                      <a:cubicBezTo>
                        <a:pt x="3" y="6"/>
                        <a:pt x="2" y="12"/>
                        <a:pt x="0" y="17"/>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0" name="Freeform 306"/>
                <p:cNvSpPr/>
                <p:nvPr/>
              </p:nvSpPr>
              <p:spPr bwMode="auto">
                <a:xfrm>
                  <a:off x="5840" y="705"/>
                  <a:ext cx="149" cy="92"/>
                </a:xfrm>
                <a:custGeom>
                  <a:avLst/>
                  <a:gdLst>
                    <a:gd name="T0" fmla="*/ 62 w 63"/>
                    <a:gd name="T1" fmla="*/ 39 h 39"/>
                    <a:gd name="T2" fmla="*/ 55 w 63"/>
                    <a:gd name="T3" fmla="*/ 13 h 39"/>
                    <a:gd name="T4" fmla="*/ 50 w 63"/>
                    <a:gd name="T5" fmla="*/ 26 h 39"/>
                    <a:gd name="T6" fmla="*/ 26 w 63"/>
                    <a:gd name="T7" fmla="*/ 16 h 39"/>
                    <a:gd name="T8" fmla="*/ 32 w 63"/>
                    <a:gd name="T9" fmla="*/ 1 h 39"/>
                    <a:gd name="T10" fmla="*/ 0 w 63"/>
                    <a:gd name="T11" fmla="*/ 18 h 39"/>
                    <a:gd name="T12" fmla="*/ 15 w 63"/>
                    <a:gd name="T13" fmla="*/ 36 h 39"/>
                    <a:gd name="T14" fmla="*/ 62 w 63"/>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39">
                      <a:moveTo>
                        <a:pt x="62" y="39"/>
                      </a:moveTo>
                      <a:cubicBezTo>
                        <a:pt x="63" y="28"/>
                        <a:pt x="60" y="19"/>
                        <a:pt x="55" y="13"/>
                      </a:cubicBezTo>
                      <a:cubicBezTo>
                        <a:pt x="50" y="26"/>
                        <a:pt x="50" y="26"/>
                        <a:pt x="50" y="26"/>
                      </a:cubicBezTo>
                      <a:cubicBezTo>
                        <a:pt x="26" y="16"/>
                        <a:pt x="26" y="16"/>
                        <a:pt x="26" y="16"/>
                      </a:cubicBezTo>
                      <a:cubicBezTo>
                        <a:pt x="32" y="1"/>
                        <a:pt x="32" y="1"/>
                        <a:pt x="32" y="1"/>
                      </a:cubicBezTo>
                      <a:cubicBezTo>
                        <a:pt x="20" y="0"/>
                        <a:pt x="7" y="6"/>
                        <a:pt x="0" y="18"/>
                      </a:cubicBezTo>
                      <a:cubicBezTo>
                        <a:pt x="5" y="24"/>
                        <a:pt x="10" y="30"/>
                        <a:pt x="15" y="36"/>
                      </a:cubicBezTo>
                      <a:cubicBezTo>
                        <a:pt x="31" y="35"/>
                        <a:pt x="47" y="36"/>
                        <a:pt x="62" y="39"/>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1" name="Freeform 307"/>
                <p:cNvSpPr/>
                <p:nvPr/>
              </p:nvSpPr>
              <p:spPr bwMode="auto">
                <a:xfrm>
                  <a:off x="6034" y="2908"/>
                  <a:ext cx="71" cy="82"/>
                </a:xfrm>
                <a:custGeom>
                  <a:avLst/>
                  <a:gdLst>
                    <a:gd name="T0" fmla="*/ 23 w 30"/>
                    <a:gd name="T1" fmla="*/ 0 h 35"/>
                    <a:gd name="T2" fmla="*/ 0 w 30"/>
                    <a:gd name="T3" fmla="*/ 26 h 35"/>
                    <a:gd name="T4" fmla="*/ 11 w 30"/>
                    <a:gd name="T5" fmla="*/ 35 h 35"/>
                    <a:gd name="T6" fmla="*/ 30 w 30"/>
                    <a:gd name="T7" fmla="*/ 6 h 35"/>
                    <a:gd name="T8" fmla="*/ 23 w 30"/>
                    <a:gd name="T9" fmla="*/ 0 h 35"/>
                  </a:gdLst>
                  <a:ahLst/>
                  <a:cxnLst>
                    <a:cxn ang="0">
                      <a:pos x="T0" y="T1"/>
                    </a:cxn>
                    <a:cxn ang="0">
                      <a:pos x="T2" y="T3"/>
                    </a:cxn>
                    <a:cxn ang="0">
                      <a:pos x="T4" y="T5"/>
                    </a:cxn>
                    <a:cxn ang="0">
                      <a:pos x="T6" y="T7"/>
                    </a:cxn>
                    <a:cxn ang="0">
                      <a:pos x="T8" y="T9"/>
                    </a:cxn>
                  </a:cxnLst>
                  <a:rect l="0" t="0" r="r" b="b"/>
                  <a:pathLst>
                    <a:path w="30" h="35">
                      <a:moveTo>
                        <a:pt x="23" y="0"/>
                      </a:moveTo>
                      <a:cubicBezTo>
                        <a:pt x="0" y="26"/>
                        <a:pt x="0" y="26"/>
                        <a:pt x="0" y="26"/>
                      </a:cubicBezTo>
                      <a:cubicBezTo>
                        <a:pt x="4" y="30"/>
                        <a:pt x="7" y="33"/>
                        <a:pt x="11" y="35"/>
                      </a:cubicBezTo>
                      <a:cubicBezTo>
                        <a:pt x="30" y="6"/>
                        <a:pt x="30" y="6"/>
                        <a:pt x="30" y="6"/>
                      </a:cubicBezTo>
                      <a:cubicBezTo>
                        <a:pt x="27" y="4"/>
                        <a:pt x="25" y="2"/>
                        <a:pt x="23"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2" name="Freeform 308"/>
                <p:cNvSpPr/>
                <p:nvPr/>
              </p:nvSpPr>
              <p:spPr bwMode="auto">
                <a:xfrm>
                  <a:off x="6010" y="2089"/>
                  <a:ext cx="33" cy="83"/>
                </a:xfrm>
                <a:custGeom>
                  <a:avLst/>
                  <a:gdLst>
                    <a:gd name="T0" fmla="*/ 0 w 14"/>
                    <a:gd name="T1" fmla="*/ 9 h 35"/>
                    <a:gd name="T2" fmla="*/ 8 w 14"/>
                    <a:gd name="T3" fmla="*/ 35 h 35"/>
                    <a:gd name="T4" fmla="*/ 14 w 14"/>
                    <a:gd name="T5" fmla="*/ 0 h 35"/>
                    <a:gd name="T6" fmla="*/ 0 w 14"/>
                    <a:gd name="T7" fmla="*/ 9 h 35"/>
                  </a:gdLst>
                  <a:ahLst/>
                  <a:cxnLst>
                    <a:cxn ang="0">
                      <a:pos x="T0" y="T1"/>
                    </a:cxn>
                    <a:cxn ang="0">
                      <a:pos x="T2" y="T3"/>
                    </a:cxn>
                    <a:cxn ang="0">
                      <a:pos x="T4" y="T5"/>
                    </a:cxn>
                    <a:cxn ang="0">
                      <a:pos x="T6" y="T7"/>
                    </a:cxn>
                  </a:cxnLst>
                  <a:rect l="0" t="0" r="r" b="b"/>
                  <a:pathLst>
                    <a:path w="14" h="35">
                      <a:moveTo>
                        <a:pt x="0" y="9"/>
                      </a:moveTo>
                      <a:cubicBezTo>
                        <a:pt x="4" y="18"/>
                        <a:pt x="7" y="26"/>
                        <a:pt x="8" y="35"/>
                      </a:cubicBezTo>
                      <a:cubicBezTo>
                        <a:pt x="14" y="0"/>
                        <a:pt x="14" y="0"/>
                        <a:pt x="14" y="0"/>
                      </a:cubicBezTo>
                      <a:cubicBezTo>
                        <a:pt x="9" y="3"/>
                        <a:pt x="5" y="6"/>
                        <a:pt x="0" y="9"/>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3" name="Freeform 309"/>
                <p:cNvSpPr/>
                <p:nvPr/>
              </p:nvSpPr>
              <p:spPr bwMode="auto">
                <a:xfrm>
                  <a:off x="6126" y="4270"/>
                  <a:ext cx="66" cy="55"/>
                </a:xfrm>
                <a:custGeom>
                  <a:avLst/>
                  <a:gdLst>
                    <a:gd name="T0" fmla="*/ 9 w 28"/>
                    <a:gd name="T1" fmla="*/ 0 h 23"/>
                    <a:gd name="T2" fmla="*/ 0 w 28"/>
                    <a:gd name="T3" fmla="*/ 23 h 23"/>
                    <a:gd name="T4" fmla="*/ 28 w 28"/>
                    <a:gd name="T5" fmla="*/ 11 h 23"/>
                    <a:gd name="T6" fmla="*/ 28 w 28"/>
                    <a:gd name="T7" fmla="*/ 9 h 23"/>
                    <a:gd name="T8" fmla="*/ 9 w 28"/>
                    <a:gd name="T9" fmla="*/ 0 h 23"/>
                  </a:gdLst>
                  <a:ahLst/>
                  <a:cxnLst>
                    <a:cxn ang="0">
                      <a:pos x="T0" y="T1"/>
                    </a:cxn>
                    <a:cxn ang="0">
                      <a:pos x="T2" y="T3"/>
                    </a:cxn>
                    <a:cxn ang="0">
                      <a:pos x="T4" y="T5"/>
                    </a:cxn>
                    <a:cxn ang="0">
                      <a:pos x="T6" y="T7"/>
                    </a:cxn>
                    <a:cxn ang="0">
                      <a:pos x="T8" y="T9"/>
                    </a:cxn>
                  </a:cxnLst>
                  <a:rect l="0" t="0" r="r" b="b"/>
                  <a:pathLst>
                    <a:path w="28" h="23">
                      <a:moveTo>
                        <a:pt x="9" y="0"/>
                      </a:moveTo>
                      <a:cubicBezTo>
                        <a:pt x="5" y="7"/>
                        <a:pt x="2" y="15"/>
                        <a:pt x="0" y="23"/>
                      </a:cubicBezTo>
                      <a:cubicBezTo>
                        <a:pt x="9" y="20"/>
                        <a:pt x="19" y="16"/>
                        <a:pt x="28" y="11"/>
                      </a:cubicBezTo>
                      <a:cubicBezTo>
                        <a:pt x="28" y="10"/>
                        <a:pt x="28" y="10"/>
                        <a:pt x="28" y="9"/>
                      </a:cubicBezTo>
                      <a:cubicBezTo>
                        <a:pt x="22" y="6"/>
                        <a:pt x="15" y="3"/>
                        <a:pt x="9" y="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4" name="Freeform 310"/>
                <p:cNvSpPr/>
                <p:nvPr/>
              </p:nvSpPr>
              <p:spPr bwMode="auto">
                <a:xfrm>
                  <a:off x="6005" y="2886"/>
                  <a:ext cx="76" cy="76"/>
                </a:xfrm>
                <a:custGeom>
                  <a:avLst/>
                  <a:gdLst>
                    <a:gd name="T0" fmla="*/ 27 w 32"/>
                    <a:gd name="T1" fmla="*/ 0 h 32"/>
                    <a:gd name="T2" fmla="*/ 0 w 32"/>
                    <a:gd name="T3" fmla="*/ 22 h 32"/>
                    <a:gd name="T4" fmla="*/ 9 w 32"/>
                    <a:gd name="T5" fmla="*/ 32 h 32"/>
                    <a:gd name="T6" fmla="*/ 32 w 32"/>
                    <a:gd name="T7" fmla="*/ 6 h 32"/>
                    <a:gd name="T8" fmla="*/ 27 w 32"/>
                    <a:gd name="T9" fmla="*/ 0 h 32"/>
                  </a:gdLst>
                  <a:ahLst/>
                  <a:cxnLst>
                    <a:cxn ang="0">
                      <a:pos x="T0" y="T1"/>
                    </a:cxn>
                    <a:cxn ang="0">
                      <a:pos x="T2" y="T3"/>
                    </a:cxn>
                    <a:cxn ang="0">
                      <a:pos x="T4" y="T5"/>
                    </a:cxn>
                    <a:cxn ang="0">
                      <a:pos x="T6" y="T7"/>
                    </a:cxn>
                    <a:cxn ang="0">
                      <a:pos x="T8" y="T9"/>
                    </a:cxn>
                  </a:cxnLst>
                  <a:rect l="0" t="0" r="r" b="b"/>
                  <a:pathLst>
                    <a:path w="32" h="32">
                      <a:moveTo>
                        <a:pt x="27" y="0"/>
                      </a:moveTo>
                      <a:cubicBezTo>
                        <a:pt x="0" y="22"/>
                        <a:pt x="0" y="22"/>
                        <a:pt x="0" y="22"/>
                      </a:cubicBezTo>
                      <a:cubicBezTo>
                        <a:pt x="3" y="26"/>
                        <a:pt x="6" y="29"/>
                        <a:pt x="9" y="32"/>
                      </a:cubicBezTo>
                      <a:cubicBezTo>
                        <a:pt x="32" y="6"/>
                        <a:pt x="32" y="6"/>
                        <a:pt x="32" y="6"/>
                      </a:cubicBezTo>
                      <a:cubicBezTo>
                        <a:pt x="30" y="4"/>
                        <a:pt x="28" y="2"/>
                        <a:pt x="27" y="0"/>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5" name="Freeform 311"/>
                <p:cNvSpPr/>
                <p:nvPr/>
              </p:nvSpPr>
              <p:spPr bwMode="auto">
                <a:xfrm>
                  <a:off x="5740" y="163"/>
                  <a:ext cx="204" cy="211"/>
                </a:xfrm>
                <a:custGeom>
                  <a:avLst/>
                  <a:gdLst>
                    <a:gd name="T0" fmla="*/ 32 w 86"/>
                    <a:gd name="T1" fmla="*/ 6 h 89"/>
                    <a:gd name="T2" fmla="*/ 0 w 86"/>
                    <a:gd name="T3" fmla="*/ 21 h 89"/>
                    <a:gd name="T4" fmla="*/ 8 w 86"/>
                    <a:gd name="T5" fmla="*/ 31 h 89"/>
                    <a:gd name="T6" fmla="*/ 45 w 86"/>
                    <a:gd name="T7" fmla="*/ 21 h 89"/>
                    <a:gd name="T8" fmla="*/ 20 w 86"/>
                    <a:gd name="T9" fmla="*/ 71 h 89"/>
                    <a:gd name="T10" fmla="*/ 78 w 86"/>
                    <a:gd name="T11" fmla="*/ 89 h 89"/>
                    <a:gd name="T12" fmla="*/ 86 w 86"/>
                    <a:gd name="T13" fmla="*/ 82 h 89"/>
                    <a:gd name="T14" fmla="*/ 67 w 86"/>
                    <a:gd name="T15" fmla="*/ 35 h 89"/>
                    <a:gd name="T16" fmla="*/ 70 w 86"/>
                    <a:gd name="T17" fmla="*/ 29 h 89"/>
                    <a:gd name="T18" fmla="*/ 37 w 86"/>
                    <a:gd name="T19" fmla="*/ 0 h 89"/>
                    <a:gd name="T20" fmla="*/ 32 w 86"/>
                    <a:gd name="T21" fmla="*/ 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89">
                      <a:moveTo>
                        <a:pt x="32" y="6"/>
                      </a:moveTo>
                      <a:cubicBezTo>
                        <a:pt x="26" y="12"/>
                        <a:pt x="14" y="17"/>
                        <a:pt x="0" y="21"/>
                      </a:cubicBezTo>
                      <a:cubicBezTo>
                        <a:pt x="3" y="25"/>
                        <a:pt x="6" y="28"/>
                        <a:pt x="8" y="31"/>
                      </a:cubicBezTo>
                      <a:cubicBezTo>
                        <a:pt x="23" y="27"/>
                        <a:pt x="35" y="23"/>
                        <a:pt x="45" y="21"/>
                      </a:cubicBezTo>
                      <a:cubicBezTo>
                        <a:pt x="39" y="32"/>
                        <a:pt x="30" y="50"/>
                        <a:pt x="20" y="71"/>
                      </a:cubicBezTo>
                      <a:cubicBezTo>
                        <a:pt x="39" y="70"/>
                        <a:pt x="58" y="80"/>
                        <a:pt x="78" y="89"/>
                      </a:cubicBezTo>
                      <a:cubicBezTo>
                        <a:pt x="82" y="86"/>
                        <a:pt x="84" y="84"/>
                        <a:pt x="86" y="82"/>
                      </a:cubicBezTo>
                      <a:cubicBezTo>
                        <a:pt x="68" y="76"/>
                        <a:pt x="61" y="53"/>
                        <a:pt x="67" y="35"/>
                      </a:cubicBezTo>
                      <a:cubicBezTo>
                        <a:pt x="68" y="33"/>
                        <a:pt x="69" y="31"/>
                        <a:pt x="70" y="29"/>
                      </a:cubicBezTo>
                      <a:cubicBezTo>
                        <a:pt x="55" y="19"/>
                        <a:pt x="43" y="8"/>
                        <a:pt x="37" y="0"/>
                      </a:cubicBezTo>
                      <a:cubicBezTo>
                        <a:pt x="35" y="2"/>
                        <a:pt x="33" y="4"/>
                        <a:pt x="32" y="6"/>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6" name="Freeform 312"/>
                <p:cNvSpPr/>
                <p:nvPr/>
              </p:nvSpPr>
              <p:spPr bwMode="auto">
                <a:xfrm>
                  <a:off x="6008" y="2867"/>
                  <a:ext cx="56" cy="57"/>
                </a:xfrm>
                <a:custGeom>
                  <a:avLst/>
                  <a:gdLst>
                    <a:gd name="T0" fmla="*/ 24 w 24"/>
                    <a:gd name="T1" fmla="*/ 5 h 24"/>
                    <a:gd name="T2" fmla="*/ 21 w 24"/>
                    <a:gd name="T3" fmla="*/ 0 h 24"/>
                    <a:gd name="T4" fmla="*/ 0 w 24"/>
                    <a:gd name="T5" fmla="*/ 1 h 24"/>
                    <a:gd name="T6" fmla="*/ 1 w 24"/>
                    <a:gd name="T7" fmla="*/ 24 h 24"/>
                    <a:gd name="T8" fmla="*/ 24 w 24"/>
                    <a:gd name="T9" fmla="*/ 5 h 24"/>
                  </a:gdLst>
                  <a:ahLst/>
                  <a:cxnLst>
                    <a:cxn ang="0">
                      <a:pos x="T0" y="T1"/>
                    </a:cxn>
                    <a:cxn ang="0">
                      <a:pos x="T2" y="T3"/>
                    </a:cxn>
                    <a:cxn ang="0">
                      <a:pos x="T4" y="T5"/>
                    </a:cxn>
                    <a:cxn ang="0">
                      <a:pos x="T6" y="T7"/>
                    </a:cxn>
                    <a:cxn ang="0">
                      <a:pos x="T8" y="T9"/>
                    </a:cxn>
                  </a:cxnLst>
                  <a:rect l="0" t="0" r="r" b="b"/>
                  <a:pathLst>
                    <a:path w="24" h="24">
                      <a:moveTo>
                        <a:pt x="24" y="5"/>
                      </a:moveTo>
                      <a:cubicBezTo>
                        <a:pt x="23" y="3"/>
                        <a:pt x="22" y="2"/>
                        <a:pt x="21" y="0"/>
                      </a:cubicBezTo>
                      <a:cubicBezTo>
                        <a:pt x="15" y="3"/>
                        <a:pt x="8" y="3"/>
                        <a:pt x="0" y="1"/>
                      </a:cubicBezTo>
                      <a:cubicBezTo>
                        <a:pt x="2" y="9"/>
                        <a:pt x="3" y="17"/>
                        <a:pt x="1" y="24"/>
                      </a:cubicBezTo>
                      <a:lnTo>
                        <a:pt x="24" y="5"/>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7" name="Freeform 313"/>
                <p:cNvSpPr/>
                <p:nvPr/>
              </p:nvSpPr>
              <p:spPr bwMode="auto">
                <a:xfrm>
                  <a:off x="5809" y="653"/>
                  <a:ext cx="123" cy="85"/>
                </a:xfrm>
                <a:custGeom>
                  <a:avLst/>
                  <a:gdLst>
                    <a:gd name="T0" fmla="*/ 47 w 52"/>
                    <a:gd name="T1" fmla="*/ 19 h 36"/>
                    <a:gd name="T2" fmla="*/ 52 w 52"/>
                    <a:gd name="T3" fmla="*/ 4 h 36"/>
                    <a:gd name="T4" fmla="*/ 0 w 52"/>
                    <a:gd name="T5" fmla="*/ 26 h 36"/>
                    <a:gd name="T6" fmla="*/ 9 w 52"/>
                    <a:gd name="T7" fmla="*/ 36 h 36"/>
                    <a:gd name="T8" fmla="*/ 47 w 52"/>
                    <a:gd name="T9" fmla="*/ 19 h 36"/>
                  </a:gdLst>
                  <a:ahLst/>
                  <a:cxnLst>
                    <a:cxn ang="0">
                      <a:pos x="T0" y="T1"/>
                    </a:cxn>
                    <a:cxn ang="0">
                      <a:pos x="T2" y="T3"/>
                    </a:cxn>
                    <a:cxn ang="0">
                      <a:pos x="T4" y="T5"/>
                    </a:cxn>
                    <a:cxn ang="0">
                      <a:pos x="T6" y="T7"/>
                    </a:cxn>
                    <a:cxn ang="0">
                      <a:pos x="T8" y="T9"/>
                    </a:cxn>
                  </a:cxnLst>
                  <a:rect l="0" t="0" r="r" b="b"/>
                  <a:pathLst>
                    <a:path w="52" h="36">
                      <a:moveTo>
                        <a:pt x="47" y="19"/>
                      </a:moveTo>
                      <a:cubicBezTo>
                        <a:pt x="52" y="4"/>
                        <a:pt x="52" y="4"/>
                        <a:pt x="52" y="4"/>
                      </a:cubicBezTo>
                      <a:cubicBezTo>
                        <a:pt x="34" y="0"/>
                        <a:pt x="13" y="7"/>
                        <a:pt x="0" y="26"/>
                      </a:cubicBezTo>
                      <a:cubicBezTo>
                        <a:pt x="3" y="29"/>
                        <a:pt x="6" y="33"/>
                        <a:pt x="9" y="36"/>
                      </a:cubicBezTo>
                      <a:cubicBezTo>
                        <a:pt x="18" y="23"/>
                        <a:pt x="33" y="17"/>
                        <a:pt x="47" y="19"/>
                      </a:cubicBez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8" name="Freeform 314"/>
                <p:cNvSpPr/>
                <p:nvPr/>
              </p:nvSpPr>
              <p:spPr bwMode="auto">
                <a:xfrm>
                  <a:off x="5613" y="2413"/>
                  <a:ext cx="551" cy="627"/>
                </a:xfrm>
                <a:custGeom>
                  <a:avLst/>
                  <a:gdLst>
                    <a:gd name="T0" fmla="*/ 178 w 233"/>
                    <a:gd name="T1" fmla="*/ 113 h 265"/>
                    <a:gd name="T2" fmla="*/ 159 w 233"/>
                    <a:gd name="T3" fmla="*/ 52 h 265"/>
                    <a:gd name="T4" fmla="*/ 154 w 233"/>
                    <a:gd name="T5" fmla="*/ 0 h 265"/>
                    <a:gd name="T6" fmla="*/ 113 w 233"/>
                    <a:gd name="T7" fmla="*/ 63 h 265"/>
                    <a:gd name="T8" fmla="*/ 148 w 233"/>
                    <a:gd name="T9" fmla="*/ 82 h 265"/>
                    <a:gd name="T10" fmla="*/ 136 w 233"/>
                    <a:gd name="T11" fmla="*/ 130 h 265"/>
                    <a:gd name="T12" fmla="*/ 94 w 233"/>
                    <a:gd name="T13" fmla="*/ 116 h 265"/>
                    <a:gd name="T14" fmla="*/ 114 w 233"/>
                    <a:gd name="T15" fmla="*/ 81 h 265"/>
                    <a:gd name="T16" fmla="*/ 102 w 233"/>
                    <a:gd name="T17" fmla="*/ 74 h 265"/>
                    <a:gd name="T18" fmla="*/ 54 w 233"/>
                    <a:gd name="T19" fmla="*/ 106 h 265"/>
                    <a:gd name="T20" fmla="*/ 87 w 233"/>
                    <a:gd name="T21" fmla="*/ 146 h 265"/>
                    <a:gd name="T22" fmla="*/ 27 w 233"/>
                    <a:gd name="T23" fmla="*/ 173 h 265"/>
                    <a:gd name="T24" fmla="*/ 0 w 233"/>
                    <a:gd name="T25" fmla="*/ 256 h 265"/>
                    <a:gd name="T26" fmla="*/ 53 w 233"/>
                    <a:gd name="T27" fmla="*/ 235 h 265"/>
                    <a:gd name="T28" fmla="*/ 101 w 233"/>
                    <a:gd name="T29" fmla="*/ 209 h 265"/>
                    <a:gd name="T30" fmla="*/ 161 w 233"/>
                    <a:gd name="T31" fmla="*/ 186 h 265"/>
                    <a:gd name="T32" fmla="*/ 178 w 233"/>
                    <a:gd name="T33" fmla="*/ 113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3" h="265">
                      <a:moveTo>
                        <a:pt x="178" y="113"/>
                      </a:moveTo>
                      <a:cubicBezTo>
                        <a:pt x="197" y="92"/>
                        <a:pt x="195" y="51"/>
                        <a:pt x="159" y="52"/>
                      </a:cubicBezTo>
                      <a:cubicBezTo>
                        <a:pt x="172" y="35"/>
                        <a:pt x="168" y="13"/>
                        <a:pt x="154" y="0"/>
                      </a:cubicBezTo>
                      <a:cubicBezTo>
                        <a:pt x="144" y="23"/>
                        <a:pt x="130" y="44"/>
                        <a:pt x="113" y="63"/>
                      </a:cubicBezTo>
                      <a:cubicBezTo>
                        <a:pt x="127" y="71"/>
                        <a:pt x="143" y="79"/>
                        <a:pt x="148" y="82"/>
                      </a:cubicBezTo>
                      <a:cubicBezTo>
                        <a:pt x="156" y="98"/>
                        <a:pt x="149" y="117"/>
                        <a:pt x="136" y="130"/>
                      </a:cubicBezTo>
                      <a:cubicBezTo>
                        <a:pt x="119" y="147"/>
                        <a:pt x="92" y="142"/>
                        <a:pt x="94" y="116"/>
                      </a:cubicBezTo>
                      <a:cubicBezTo>
                        <a:pt x="95" y="102"/>
                        <a:pt x="104" y="88"/>
                        <a:pt x="114" y="81"/>
                      </a:cubicBezTo>
                      <a:cubicBezTo>
                        <a:pt x="110" y="79"/>
                        <a:pt x="106" y="77"/>
                        <a:pt x="102" y="74"/>
                      </a:cubicBezTo>
                      <a:cubicBezTo>
                        <a:pt x="87" y="88"/>
                        <a:pt x="71" y="99"/>
                        <a:pt x="54" y="106"/>
                      </a:cubicBezTo>
                      <a:cubicBezTo>
                        <a:pt x="87" y="146"/>
                        <a:pt x="87" y="146"/>
                        <a:pt x="87" y="146"/>
                      </a:cubicBezTo>
                      <a:cubicBezTo>
                        <a:pt x="27" y="173"/>
                        <a:pt x="27" y="173"/>
                        <a:pt x="27" y="173"/>
                      </a:cubicBezTo>
                      <a:cubicBezTo>
                        <a:pt x="17" y="204"/>
                        <a:pt x="6" y="235"/>
                        <a:pt x="0" y="256"/>
                      </a:cubicBezTo>
                      <a:cubicBezTo>
                        <a:pt x="9" y="265"/>
                        <a:pt x="46" y="262"/>
                        <a:pt x="53" y="235"/>
                      </a:cubicBezTo>
                      <a:cubicBezTo>
                        <a:pt x="66" y="253"/>
                        <a:pt x="106" y="248"/>
                        <a:pt x="101" y="209"/>
                      </a:cubicBezTo>
                      <a:cubicBezTo>
                        <a:pt x="123" y="258"/>
                        <a:pt x="176" y="237"/>
                        <a:pt x="161" y="186"/>
                      </a:cubicBezTo>
                      <a:cubicBezTo>
                        <a:pt x="208" y="203"/>
                        <a:pt x="233" y="129"/>
                        <a:pt x="178" y="113"/>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9" name="Freeform 315"/>
                <p:cNvSpPr/>
                <p:nvPr/>
              </p:nvSpPr>
              <p:spPr bwMode="auto">
                <a:xfrm>
                  <a:off x="5755" y="1358"/>
                  <a:ext cx="224" cy="97"/>
                </a:xfrm>
                <a:custGeom>
                  <a:avLst/>
                  <a:gdLst>
                    <a:gd name="T0" fmla="*/ 95 w 95"/>
                    <a:gd name="T1" fmla="*/ 37 h 41"/>
                    <a:gd name="T2" fmla="*/ 89 w 95"/>
                    <a:gd name="T3" fmla="*/ 6 h 41"/>
                    <a:gd name="T4" fmla="*/ 3 w 95"/>
                    <a:gd name="T5" fmla="*/ 0 h 41"/>
                    <a:gd name="T6" fmla="*/ 0 w 95"/>
                    <a:gd name="T7" fmla="*/ 11 h 41"/>
                    <a:gd name="T8" fmla="*/ 35 w 95"/>
                    <a:gd name="T9" fmla="*/ 35 h 41"/>
                    <a:gd name="T10" fmla="*/ 95 w 95"/>
                    <a:gd name="T11" fmla="*/ 37 h 41"/>
                  </a:gdLst>
                  <a:ahLst/>
                  <a:cxnLst>
                    <a:cxn ang="0">
                      <a:pos x="T0" y="T1"/>
                    </a:cxn>
                    <a:cxn ang="0">
                      <a:pos x="T2" y="T3"/>
                    </a:cxn>
                    <a:cxn ang="0">
                      <a:pos x="T4" y="T5"/>
                    </a:cxn>
                    <a:cxn ang="0">
                      <a:pos x="T6" y="T7"/>
                    </a:cxn>
                    <a:cxn ang="0">
                      <a:pos x="T8" y="T9"/>
                    </a:cxn>
                    <a:cxn ang="0">
                      <a:pos x="T10" y="T11"/>
                    </a:cxn>
                  </a:cxnLst>
                  <a:rect l="0" t="0" r="r" b="b"/>
                  <a:pathLst>
                    <a:path w="95" h="41">
                      <a:moveTo>
                        <a:pt x="95" y="37"/>
                      </a:moveTo>
                      <a:cubicBezTo>
                        <a:pt x="93" y="28"/>
                        <a:pt x="91" y="17"/>
                        <a:pt x="89" y="6"/>
                      </a:cubicBezTo>
                      <a:cubicBezTo>
                        <a:pt x="61" y="10"/>
                        <a:pt x="30" y="8"/>
                        <a:pt x="3" y="0"/>
                      </a:cubicBezTo>
                      <a:cubicBezTo>
                        <a:pt x="2" y="4"/>
                        <a:pt x="1" y="8"/>
                        <a:pt x="0" y="11"/>
                      </a:cubicBezTo>
                      <a:cubicBezTo>
                        <a:pt x="12" y="18"/>
                        <a:pt x="23" y="26"/>
                        <a:pt x="35" y="35"/>
                      </a:cubicBezTo>
                      <a:cubicBezTo>
                        <a:pt x="55" y="40"/>
                        <a:pt x="75" y="41"/>
                        <a:pt x="95" y="37"/>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0" name="Freeform 316"/>
                <p:cNvSpPr/>
                <p:nvPr/>
              </p:nvSpPr>
              <p:spPr bwMode="auto">
                <a:xfrm>
                  <a:off x="5445" y="2155"/>
                  <a:ext cx="593" cy="428"/>
                </a:xfrm>
                <a:custGeom>
                  <a:avLst/>
                  <a:gdLst>
                    <a:gd name="T0" fmla="*/ 199 w 251"/>
                    <a:gd name="T1" fmla="*/ 91 h 181"/>
                    <a:gd name="T2" fmla="*/ 204 w 251"/>
                    <a:gd name="T3" fmla="*/ 106 h 181"/>
                    <a:gd name="T4" fmla="*/ 238 w 251"/>
                    <a:gd name="T5" fmla="*/ 0 h 181"/>
                    <a:gd name="T6" fmla="*/ 168 w 251"/>
                    <a:gd name="T7" fmla="*/ 105 h 181"/>
                    <a:gd name="T8" fmla="*/ 0 w 251"/>
                    <a:gd name="T9" fmla="*/ 125 h 181"/>
                    <a:gd name="T10" fmla="*/ 0 w 251"/>
                    <a:gd name="T11" fmla="*/ 132 h 181"/>
                    <a:gd name="T12" fmla="*/ 19 w 251"/>
                    <a:gd name="T13" fmla="*/ 180 h 181"/>
                    <a:gd name="T14" fmla="*/ 64 w 251"/>
                    <a:gd name="T15" fmla="*/ 179 h 181"/>
                    <a:gd name="T16" fmla="*/ 70 w 251"/>
                    <a:gd name="T17" fmla="*/ 148 h 181"/>
                    <a:gd name="T18" fmla="*/ 91 w 251"/>
                    <a:gd name="T19" fmla="*/ 174 h 181"/>
                    <a:gd name="T20" fmla="*/ 133 w 251"/>
                    <a:gd name="T21" fmla="*/ 159 h 181"/>
                    <a:gd name="T22" fmla="*/ 199 w 251"/>
                    <a:gd name="T23" fmla="*/ 9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181">
                      <a:moveTo>
                        <a:pt x="199" y="91"/>
                      </a:moveTo>
                      <a:cubicBezTo>
                        <a:pt x="202" y="96"/>
                        <a:pt x="203" y="101"/>
                        <a:pt x="204" y="106"/>
                      </a:cubicBezTo>
                      <a:cubicBezTo>
                        <a:pt x="230" y="77"/>
                        <a:pt x="251" y="38"/>
                        <a:pt x="238" y="0"/>
                      </a:cubicBezTo>
                      <a:cubicBezTo>
                        <a:pt x="239" y="44"/>
                        <a:pt x="197" y="89"/>
                        <a:pt x="168" y="105"/>
                      </a:cubicBezTo>
                      <a:cubicBezTo>
                        <a:pt x="109" y="140"/>
                        <a:pt x="43" y="139"/>
                        <a:pt x="0" y="125"/>
                      </a:cubicBezTo>
                      <a:cubicBezTo>
                        <a:pt x="0" y="128"/>
                        <a:pt x="0" y="130"/>
                        <a:pt x="0" y="132"/>
                      </a:cubicBezTo>
                      <a:cubicBezTo>
                        <a:pt x="22" y="144"/>
                        <a:pt x="24" y="164"/>
                        <a:pt x="19" y="180"/>
                      </a:cubicBezTo>
                      <a:cubicBezTo>
                        <a:pt x="33" y="181"/>
                        <a:pt x="48" y="181"/>
                        <a:pt x="64" y="179"/>
                      </a:cubicBezTo>
                      <a:cubicBezTo>
                        <a:pt x="70" y="148"/>
                        <a:pt x="70" y="148"/>
                        <a:pt x="70" y="148"/>
                      </a:cubicBezTo>
                      <a:cubicBezTo>
                        <a:pt x="91" y="174"/>
                        <a:pt x="91" y="174"/>
                        <a:pt x="91" y="174"/>
                      </a:cubicBezTo>
                      <a:cubicBezTo>
                        <a:pt x="105" y="171"/>
                        <a:pt x="119" y="166"/>
                        <a:pt x="133" y="159"/>
                      </a:cubicBezTo>
                      <a:cubicBezTo>
                        <a:pt x="141" y="109"/>
                        <a:pt x="187" y="143"/>
                        <a:pt x="199" y="91"/>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1" name="Freeform 317"/>
                <p:cNvSpPr>
                  <a:spLocks noEditPoints="1"/>
                </p:cNvSpPr>
                <p:nvPr/>
              </p:nvSpPr>
              <p:spPr bwMode="auto">
                <a:xfrm>
                  <a:off x="6003" y="3184"/>
                  <a:ext cx="116" cy="350"/>
                </a:xfrm>
                <a:custGeom>
                  <a:avLst/>
                  <a:gdLst>
                    <a:gd name="T0" fmla="*/ 49 w 49"/>
                    <a:gd name="T1" fmla="*/ 34 h 148"/>
                    <a:gd name="T2" fmla="*/ 9 w 49"/>
                    <a:gd name="T3" fmla="*/ 0 h 148"/>
                    <a:gd name="T4" fmla="*/ 0 w 49"/>
                    <a:gd name="T5" fmla="*/ 84 h 148"/>
                    <a:gd name="T6" fmla="*/ 11 w 49"/>
                    <a:gd name="T7" fmla="*/ 106 h 148"/>
                    <a:gd name="T8" fmla="*/ 24 w 49"/>
                    <a:gd name="T9" fmla="*/ 110 h 148"/>
                    <a:gd name="T10" fmla="*/ 22 w 49"/>
                    <a:gd name="T11" fmla="*/ 127 h 148"/>
                    <a:gd name="T12" fmla="*/ 18 w 49"/>
                    <a:gd name="T13" fmla="*/ 129 h 148"/>
                    <a:gd name="T14" fmla="*/ 17 w 49"/>
                    <a:gd name="T15" fmla="*/ 142 h 148"/>
                    <a:gd name="T16" fmla="*/ 14 w 49"/>
                    <a:gd name="T17" fmla="*/ 148 h 148"/>
                    <a:gd name="T18" fmla="*/ 38 w 49"/>
                    <a:gd name="T19" fmla="*/ 136 h 148"/>
                    <a:gd name="T20" fmla="*/ 49 w 49"/>
                    <a:gd name="T21" fmla="*/ 34 h 148"/>
                    <a:gd name="T22" fmla="*/ 24 w 49"/>
                    <a:gd name="T23" fmla="*/ 89 h 148"/>
                    <a:gd name="T24" fmla="*/ 7 w 49"/>
                    <a:gd name="T25" fmla="*/ 86 h 148"/>
                    <a:gd name="T26" fmla="*/ 10 w 49"/>
                    <a:gd name="T27" fmla="*/ 70 h 148"/>
                    <a:gd name="T28" fmla="*/ 26 w 49"/>
                    <a:gd name="T29" fmla="*/ 72 h 148"/>
                    <a:gd name="T30" fmla="*/ 24 w 49"/>
                    <a:gd name="T31" fmla="*/ 89 h 148"/>
                    <a:gd name="T32" fmla="*/ 13 w 49"/>
                    <a:gd name="T33" fmla="*/ 47 h 148"/>
                    <a:gd name="T34" fmla="*/ 15 w 49"/>
                    <a:gd name="T35" fmla="*/ 30 h 148"/>
                    <a:gd name="T36" fmla="*/ 33 w 49"/>
                    <a:gd name="T37" fmla="*/ 33 h 148"/>
                    <a:gd name="T38" fmla="*/ 31 w 49"/>
                    <a:gd name="T39" fmla="*/ 50 h 148"/>
                    <a:gd name="T40" fmla="*/ 13 w 49"/>
                    <a:gd name="T41" fmla="*/ 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48">
                      <a:moveTo>
                        <a:pt x="49" y="34"/>
                      </a:moveTo>
                      <a:cubicBezTo>
                        <a:pt x="37" y="24"/>
                        <a:pt x="23" y="12"/>
                        <a:pt x="9" y="0"/>
                      </a:cubicBezTo>
                      <a:cubicBezTo>
                        <a:pt x="5" y="34"/>
                        <a:pt x="1" y="67"/>
                        <a:pt x="0" y="84"/>
                      </a:cubicBezTo>
                      <a:cubicBezTo>
                        <a:pt x="4" y="91"/>
                        <a:pt x="8" y="99"/>
                        <a:pt x="11" y="106"/>
                      </a:cubicBezTo>
                      <a:cubicBezTo>
                        <a:pt x="16" y="104"/>
                        <a:pt x="21" y="106"/>
                        <a:pt x="24" y="110"/>
                      </a:cubicBezTo>
                      <a:cubicBezTo>
                        <a:pt x="28" y="115"/>
                        <a:pt x="27" y="123"/>
                        <a:pt x="22" y="127"/>
                      </a:cubicBezTo>
                      <a:cubicBezTo>
                        <a:pt x="21" y="128"/>
                        <a:pt x="19" y="128"/>
                        <a:pt x="18" y="129"/>
                      </a:cubicBezTo>
                      <a:cubicBezTo>
                        <a:pt x="18" y="134"/>
                        <a:pt x="18" y="138"/>
                        <a:pt x="17" y="142"/>
                      </a:cubicBezTo>
                      <a:cubicBezTo>
                        <a:pt x="16" y="144"/>
                        <a:pt x="15" y="146"/>
                        <a:pt x="14" y="148"/>
                      </a:cubicBezTo>
                      <a:cubicBezTo>
                        <a:pt x="22" y="144"/>
                        <a:pt x="30" y="140"/>
                        <a:pt x="38" y="136"/>
                      </a:cubicBezTo>
                      <a:cubicBezTo>
                        <a:pt x="31" y="114"/>
                        <a:pt x="32" y="56"/>
                        <a:pt x="49" y="34"/>
                      </a:cubicBezTo>
                      <a:close/>
                      <a:moveTo>
                        <a:pt x="24" y="89"/>
                      </a:moveTo>
                      <a:cubicBezTo>
                        <a:pt x="19" y="93"/>
                        <a:pt x="11" y="91"/>
                        <a:pt x="7" y="86"/>
                      </a:cubicBezTo>
                      <a:cubicBezTo>
                        <a:pt x="3" y="81"/>
                        <a:pt x="5" y="73"/>
                        <a:pt x="10" y="70"/>
                      </a:cubicBezTo>
                      <a:cubicBezTo>
                        <a:pt x="15" y="66"/>
                        <a:pt x="22" y="67"/>
                        <a:pt x="26" y="72"/>
                      </a:cubicBezTo>
                      <a:cubicBezTo>
                        <a:pt x="30" y="78"/>
                        <a:pt x="29" y="85"/>
                        <a:pt x="24" y="89"/>
                      </a:cubicBezTo>
                      <a:close/>
                      <a:moveTo>
                        <a:pt x="13" y="47"/>
                      </a:moveTo>
                      <a:cubicBezTo>
                        <a:pt x="9" y="42"/>
                        <a:pt x="10" y="34"/>
                        <a:pt x="15" y="30"/>
                      </a:cubicBezTo>
                      <a:cubicBezTo>
                        <a:pt x="21" y="26"/>
                        <a:pt x="29" y="27"/>
                        <a:pt x="33" y="33"/>
                      </a:cubicBezTo>
                      <a:cubicBezTo>
                        <a:pt x="37" y="38"/>
                        <a:pt x="36" y="46"/>
                        <a:pt x="31" y="50"/>
                      </a:cubicBezTo>
                      <a:cubicBezTo>
                        <a:pt x="25" y="54"/>
                        <a:pt x="17" y="53"/>
                        <a:pt x="13" y="47"/>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2" name="Freeform 318"/>
                <p:cNvSpPr/>
                <p:nvPr/>
              </p:nvSpPr>
              <p:spPr bwMode="auto">
                <a:xfrm>
                  <a:off x="6038" y="3260"/>
                  <a:ext cx="38" cy="40"/>
                </a:xfrm>
                <a:custGeom>
                  <a:avLst/>
                  <a:gdLst>
                    <a:gd name="T0" fmla="*/ 3 w 16"/>
                    <a:gd name="T1" fmla="*/ 3 h 17"/>
                    <a:gd name="T2" fmla="*/ 2 w 16"/>
                    <a:gd name="T3" fmla="*/ 13 h 17"/>
                    <a:gd name="T4" fmla="*/ 12 w 16"/>
                    <a:gd name="T5" fmla="*/ 14 h 17"/>
                    <a:gd name="T6" fmla="*/ 14 w 16"/>
                    <a:gd name="T7" fmla="*/ 4 h 17"/>
                    <a:gd name="T8" fmla="*/ 3 w 16"/>
                    <a:gd name="T9" fmla="*/ 3 h 17"/>
                  </a:gdLst>
                  <a:ahLst/>
                  <a:cxnLst>
                    <a:cxn ang="0">
                      <a:pos x="T0" y="T1"/>
                    </a:cxn>
                    <a:cxn ang="0">
                      <a:pos x="T2" y="T3"/>
                    </a:cxn>
                    <a:cxn ang="0">
                      <a:pos x="T4" y="T5"/>
                    </a:cxn>
                    <a:cxn ang="0">
                      <a:pos x="T6" y="T7"/>
                    </a:cxn>
                    <a:cxn ang="0">
                      <a:pos x="T8" y="T9"/>
                    </a:cxn>
                  </a:cxnLst>
                  <a:rect l="0" t="0" r="r" b="b"/>
                  <a:pathLst>
                    <a:path w="16" h="17">
                      <a:moveTo>
                        <a:pt x="3" y="3"/>
                      </a:moveTo>
                      <a:cubicBezTo>
                        <a:pt x="0" y="5"/>
                        <a:pt x="0" y="9"/>
                        <a:pt x="2" y="13"/>
                      </a:cubicBezTo>
                      <a:cubicBezTo>
                        <a:pt x="4" y="16"/>
                        <a:pt x="9" y="17"/>
                        <a:pt x="12" y="14"/>
                      </a:cubicBezTo>
                      <a:cubicBezTo>
                        <a:pt x="15" y="12"/>
                        <a:pt x="16" y="8"/>
                        <a:pt x="14" y="4"/>
                      </a:cubicBezTo>
                      <a:cubicBezTo>
                        <a:pt x="11" y="1"/>
                        <a:pt x="7" y="0"/>
                        <a:pt x="3" y="3"/>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3" name="Freeform 319"/>
                <p:cNvSpPr/>
                <p:nvPr/>
              </p:nvSpPr>
              <p:spPr bwMode="auto">
                <a:xfrm>
                  <a:off x="5953" y="1507"/>
                  <a:ext cx="29" cy="33"/>
                </a:xfrm>
                <a:custGeom>
                  <a:avLst/>
                  <a:gdLst>
                    <a:gd name="T0" fmla="*/ 4 w 12"/>
                    <a:gd name="T1" fmla="*/ 0 h 14"/>
                    <a:gd name="T2" fmla="*/ 0 w 12"/>
                    <a:gd name="T3" fmla="*/ 7 h 14"/>
                    <a:gd name="T4" fmla="*/ 12 w 12"/>
                    <a:gd name="T5" fmla="*/ 14 h 14"/>
                    <a:gd name="T6" fmla="*/ 4 w 12"/>
                    <a:gd name="T7" fmla="*/ 0 h 14"/>
                  </a:gdLst>
                  <a:ahLst/>
                  <a:cxnLst>
                    <a:cxn ang="0">
                      <a:pos x="T0" y="T1"/>
                    </a:cxn>
                    <a:cxn ang="0">
                      <a:pos x="T2" y="T3"/>
                    </a:cxn>
                    <a:cxn ang="0">
                      <a:pos x="T4" y="T5"/>
                    </a:cxn>
                    <a:cxn ang="0">
                      <a:pos x="T6" y="T7"/>
                    </a:cxn>
                  </a:cxnLst>
                  <a:rect l="0" t="0" r="r" b="b"/>
                  <a:pathLst>
                    <a:path w="12" h="14">
                      <a:moveTo>
                        <a:pt x="4" y="0"/>
                      </a:moveTo>
                      <a:cubicBezTo>
                        <a:pt x="0" y="7"/>
                        <a:pt x="0" y="7"/>
                        <a:pt x="0" y="7"/>
                      </a:cubicBezTo>
                      <a:cubicBezTo>
                        <a:pt x="4" y="9"/>
                        <a:pt x="8" y="12"/>
                        <a:pt x="12" y="14"/>
                      </a:cubicBezTo>
                      <a:cubicBezTo>
                        <a:pt x="9" y="10"/>
                        <a:pt x="7" y="6"/>
                        <a:pt x="4"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4" name="Freeform 320"/>
                <p:cNvSpPr/>
                <p:nvPr/>
              </p:nvSpPr>
              <p:spPr bwMode="auto">
                <a:xfrm>
                  <a:off x="5939" y="1490"/>
                  <a:ext cx="21" cy="31"/>
                </a:xfrm>
                <a:custGeom>
                  <a:avLst/>
                  <a:gdLst>
                    <a:gd name="T0" fmla="*/ 9 w 9"/>
                    <a:gd name="T1" fmla="*/ 6 h 13"/>
                    <a:gd name="T2" fmla="*/ 7 w 9"/>
                    <a:gd name="T3" fmla="*/ 0 h 13"/>
                    <a:gd name="T4" fmla="*/ 0 w 9"/>
                    <a:gd name="T5" fmla="*/ 11 h 13"/>
                    <a:gd name="T6" fmla="*/ 4 w 9"/>
                    <a:gd name="T7" fmla="*/ 13 h 13"/>
                    <a:gd name="T8" fmla="*/ 9 w 9"/>
                    <a:gd name="T9" fmla="*/ 6 h 13"/>
                  </a:gdLst>
                  <a:ahLst/>
                  <a:cxnLst>
                    <a:cxn ang="0">
                      <a:pos x="T0" y="T1"/>
                    </a:cxn>
                    <a:cxn ang="0">
                      <a:pos x="T2" y="T3"/>
                    </a:cxn>
                    <a:cxn ang="0">
                      <a:pos x="T4" y="T5"/>
                    </a:cxn>
                    <a:cxn ang="0">
                      <a:pos x="T6" y="T7"/>
                    </a:cxn>
                    <a:cxn ang="0">
                      <a:pos x="T8" y="T9"/>
                    </a:cxn>
                  </a:cxnLst>
                  <a:rect l="0" t="0" r="r" b="b"/>
                  <a:pathLst>
                    <a:path w="9" h="13">
                      <a:moveTo>
                        <a:pt x="9" y="6"/>
                      </a:moveTo>
                      <a:cubicBezTo>
                        <a:pt x="9" y="4"/>
                        <a:pt x="8" y="2"/>
                        <a:pt x="7" y="0"/>
                      </a:cubicBezTo>
                      <a:cubicBezTo>
                        <a:pt x="0" y="11"/>
                        <a:pt x="0" y="11"/>
                        <a:pt x="0" y="11"/>
                      </a:cubicBezTo>
                      <a:cubicBezTo>
                        <a:pt x="2" y="12"/>
                        <a:pt x="3" y="12"/>
                        <a:pt x="4" y="13"/>
                      </a:cubicBezTo>
                      <a:lnTo>
                        <a:pt x="9" y="6"/>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5" name="Freeform 321"/>
                <p:cNvSpPr/>
                <p:nvPr/>
              </p:nvSpPr>
              <p:spPr bwMode="auto">
                <a:xfrm>
                  <a:off x="5764" y="1242"/>
                  <a:ext cx="196" cy="125"/>
                </a:xfrm>
                <a:custGeom>
                  <a:avLst/>
                  <a:gdLst>
                    <a:gd name="T0" fmla="*/ 0 w 83"/>
                    <a:gd name="T1" fmla="*/ 43 h 53"/>
                    <a:gd name="T2" fmla="*/ 83 w 83"/>
                    <a:gd name="T3" fmla="*/ 48 h 53"/>
                    <a:gd name="T4" fmla="*/ 76 w 83"/>
                    <a:gd name="T5" fmla="*/ 0 h 53"/>
                    <a:gd name="T6" fmla="*/ 3 w 83"/>
                    <a:gd name="T7" fmla="*/ 6 h 53"/>
                    <a:gd name="T8" fmla="*/ 0 w 83"/>
                    <a:gd name="T9" fmla="*/ 43 h 53"/>
                  </a:gdLst>
                  <a:ahLst/>
                  <a:cxnLst>
                    <a:cxn ang="0">
                      <a:pos x="T0" y="T1"/>
                    </a:cxn>
                    <a:cxn ang="0">
                      <a:pos x="T2" y="T3"/>
                    </a:cxn>
                    <a:cxn ang="0">
                      <a:pos x="T4" y="T5"/>
                    </a:cxn>
                    <a:cxn ang="0">
                      <a:pos x="T6" y="T7"/>
                    </a:cxn>
                    <a:cxn ang="0">
                      <a:pos x="T8" y="T9"/>
                    </a:cxn>
                  </a:cxnLst>
                  <a:rect l="0" t="0" r="r" b="b"/>
                  <a:pathLst>
                    <a:path w="83" h="53">
                      <a:moveTo>
                        <a:pt x="0" y="43"/>
                      </a:moveTo>
                      <a:cubicBezTo>
                        <a:pt x="26" y="50"/>
                        <a:pt x="55" y="53"/>
                        <a:pt x="83" y="48"/>
                      </a:cubicBezTo>
                      <a:cubicBezTo>
                        <a:pt x="81" y="33"/>
                        <a:pt x="79" y="17"/>
                        <a:pt x="76" y="0"/>
                      </a:cubicBezTo>
                      <a:cubicBezTo>
                        <a:pt x="51" y="4"/>
                        <a:pt x="25" y="6"/>
                        <a:pt x="3" y="6"/>
                      </a:cubicBezTo>
                      <a:cubicBezTo>
                        <a:pt x="3" y="19"/>
                        <a:pt x="2" y="32"/>
                        <a:pt x="0" y="43"/>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6" name="Freeform 322"/>
                <p:cNvSpPr/>
                <p:nvPr/>
              </p:nvSpPr>
              <p:spPr bwMode="auto">
                <a:xfrm>
                  <a:off x="5438" y="2122"/>
                  <a:ext cx="572" cy="353"/>
                </a:xfrm>
                <a:custGeom>
                  <a:avLst/>
                  <a:gdLst>
                    <a:gd name="T0" fmla="*/ 164 w 242"/>
                    <a:gd name="T1" fmla="*/ 117 h 149"/>
                    <a:gd name="T2" fmla="*/ 235 w 242"/>
                    <a:gd name="T3" fmla="*/ 0 h 149"/>
                    <a:gd name="T4" fmla="*/ 151 w 242"/>
                    <a:gd name="T5" fmla="*/ 101 h 149"/>
                    <a:gd name="T6" fmla="*/ 18 w 242"/>
                    <a:gd name="T7" fmla="*/ 97 h 149"/>
                    <a:gd name="T8" fmla="*/ 15 w 242"/>
                    <a:gd name="T9" fmla="*/ 96 h 149"/>
                    <a:gd name="T10" fmla="*/ 0 w 242"/>
                    <a:gd name="T11" fmla="*/ 119 h 149"/>
                    <a:gd name="T12" fmla="*/ 3 w 242"/>
                    <a:gd name="T13" fmla="*/ 134 h 149"/>
                    <a:gd name="T14" fmla="*/ 164 w 242"/>
                    <a:gd name="T15" fmla="*/ 117 h 1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2" h="149">
                      <a:moveTo>
                        <a:pt x="164" y="117"/>
                      </a:moveTo>
                      <a:cubicBezTo>
                        <a:pt x="204" y="95"/>
                        <a:pt x="242" y="50"/>
                        <a:pt x="235" y="0"/>
                      </a:cubicBezTo>
                      <a:cubicBezTo>
                        <a:pt x="226" y="44"/>
                        <a:pt x="193" y="84"/>
                        <a:pt x="151" y="101"/>
                      </a:cubicBezTo>
                      <a:cubicBezTo>
                        <a:pt x="106" y="119"/>
                        <a:pt x="51" y="112"/>
                        <a:pt x="18" y="97"/>
                      </a:cubicBezTo>
                      <a:cubicBezTo>
                        <a:pt x="15" y="96"/>
                        <a:pt x="15" y="96"/>
                        <a:pt x="15" y="96"/>
                      </a:cubicBezTo>
                      <a:cubicBezTo>
                        <a:pt x="14" y="107"/>
                        <a:pt x="9" y="115"/>
                        <a:pt x="0" y="119"/>
                      </a:cubicBezTo>
                      <a:cubicBezTo>
                        <a:pt x="2" y="123"/>
                        <a:pt x="3" y="128"/>
                        <a:pt x="3" y="134"/>
                      </a:cubicBezTo>
                      <a:cubicBezTo>
                        <a:pt x="46" y="149"/>
                        <a:pt x="113" y="146"/>
                        <a:pt x="164" y="117"/>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7" name="Freeform 323"/>
                <p:cNvSpPr/>
                <p:nvPr/>
              </p:nvSpPr>
              <p:spPr bwMode="auto">
                <a:xfrm>
                  <a:off x="5927" y="1472"/>
                  <a:ext cx="29" cy="42"/>
                </a:xfrm>
                <a:custGeom>
                  <a:avLst/>
                  <a:gdLst>
                    <a:gd name="T0" fmla="*/ 12 w 12"/>
                    <a:gd name="T1" fmla="*/ 6 h 18"/>
                    <a:gd name="T2" fmla="*/ 10 w 12"/>
                    <a:gd name="T3" fmla="*/ 0 h 18"/>
                    <a:gd name="T4" fmla="*/ 0 w 12"/>
                    <a:gd name="T5" fmla="*/ 15 h 18"/>
                    <a:gd name="T6" fmla="*/ 4 w 12"/>
                    <a:gd name="T7" fmla="*/ 18 h 18"/>
                    <a:gd name="T8" fmla="*/ 12 w 12"/>
                    <a:gd name="T9" fmla="*/ 6 h 18"/>
                  </a:gdLst>
                  <a:ahLst/>
                  <a:cxnLst>
                    <a:cxn ang="0">
                      <a:pos x="T0" y="T1"/>
                    </a:cxn>
                    <a:cxn ang="0">
                      <a:pos x="T2" y="T3"/>
                    </a:cxn>
                    <a:cxn ang="0">
                      <a:pos x="T4" y="T5"/>
                    </a:cxn>
                    <a:cxn ang="0">
                      <a:pos x="T6" y="T7"/>
                    </a:cxn>
                    <a:cxn ang="0">
                      <a:pos x="T8" y="T9"/>
                    </a:cxn>
                  </a:cxnLst>
                  <a:rect l="0" t="0" r="r" b="b"/>
                  <a:pathLst>
                    <a:path w="12" h="18">
                      <a:moveTo>
                        <a:pt x="12" y="6"/>
                      </a:moveTo>
                      <a:cubicBezTo>
                        <a:pt x="11" y="4"/>
                        <a:pt x="10" y="2"/>
                        <a:pt x="10" y="0"/>
                      </a:cubicBezTo>
                      <a:cubicBezTo>
                        <a:pt x="0" y="15"/>
                        <a:pt x="0" y="15"/>
                        <a:pt x="0" y="15"/>
                      </a:cubicBezTo>
                      <a:cubicBezTo>
                        <a:pt x="1" y="16"/>
                        <a:pt x="2" y="17"/>
                        <a:pt x="4" y="18"/>
                      </a:cubicBezTo>
                      <a:lnTo>
                        <a:pt x="12" y="6"/>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8" name="Freeform 324"/>
                <p:cNvSpPr/>
                <p:nvPr/>
              </p:nvSpPr>
              <p:spPr bwMode="auto">
                <a:xfrm>
                  <a:off x="5769" y="1138"/>
                  <a:ext cx="175" cy="102"/>
                </a:xfrm>
                <a:custGeom>
                  <a:avLst/>
                  <a:gdLst>
                    <a:gd name="T0" fmla="*/ 0 w 74"/>
                    <a:gd name="T1" fmla="*/ 24 h 43"/>
                    <a:gd name="T2" fmla="*/ 1 w 74"/>
                    <a:gd name="T3" fmla="*/ 43 h 43"/>
                    <a:gd name="T4" fmla="*/ 74 w 74"/>
                    <a:gd name="T5" fmla="*/ 37 h 43"/>
                    <a:gd name="T6" fmla="*/ 69 w 74"/>
                    <a:gd name="T7" fmla="*/ 0 h 43"/>
                    <a:gd name="T8" fmla="*/ 49 w 74"/>
                    <a:gd name="T9" fmla="*/ 16 h 43"/>
                    <a:gd name="T10" fmla="*/ 35 w 74"/>
                    <a:gd name="T11" fmla="*/ 0 h 43"/>
                    <a:gd name="T12" fmla="*/ 6 w 74"/>
                    <a:gd name="T13" fmla="*/ 2 h 43"/>
                    <a:gd name="T14" fmla="*/ 0 w 74"/>
                    <a:gd name="T15" fmla="*/ 24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43">
                      <a:moveTo>
                        <a:pt x="0" y="24"/>
                      </a:moveTo>
                      <a:cubicBezTo>
                        <a:pt x="1" y="30"/>
                        <a:pt x="1" y="37"/>
                        <a:pt x="1" y="43"/>
                      </a:cubicBezTo>
                      <a:cubicBezTo>
                        <a:pt x="23" y="43"/>
                        <a:pt x="48" y="41"/>
                        <a:pt x="74" y="37"/>
                      </a:cubicBezTo>
                      <a:cubicBezTo>
                        <a:pt x="72" y="25"/>
                        <a:pt x="70" y="13"/>
                        <a:pt x="69" y="0"/>
                      </a:cubicBezTo>
                      <a:cubicBezTo>
                        <a:pt x="62" y="7"/>
                        <a:pt x="55" y="13"/>
                        <a:pt x="49" y="16"/>
                      </a:cubicBezTo>
                      <a:cubicBezTo>
                        <a:pt x="45" y="11"/>
                        <a:pt x="41" y="6"/>
                        <a:pt x="35" y="0"/>
                      </a:cubicBezTo>
                      <a:cubicBezTo>
                        <a:pt x="25" y="0"/>
                        <a:pt x="15" y="1"/>
                        <a:pt x="6" y="2"/>
                      </a:cubicBezTo>
                      <a:cubicBezTo>
                        <a:pt x="5" y="10"/>
                        <a:pt x="3" y="17"/>
                        <a:pt x="0" y="24"/>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9" name="Freeform 325"/>
                <p:cNvSpPr/>
                <p:nvPr/>
              </p:nvSpPr>
              <p:spPr bwMode="auto">
                <a:xfrm>
                  <a:off x="6022" y="3352"/>
                  <a:ext cx="40" cy="41"/>
                </a:xfrm>
                <a:custGeom>
                  <a:avLst/>
                  <a:gdLst>
                    <a:gd name="T0" fmla="*/ 4 w 17"/>
                    <a:gd name="T1" fmla="*/ 2 h 17"/>
                    <a:gd name="T2" fmla="*/ 3 w 17"/>
                    <a:gd name="T3" fmla="*/ 13 h 17"/>
                    <a:gd name="T4" fmla="*/ 13 w 17"/>
                    <a:gd name="T5" fmla="*/ 14 h 17"/>
                    <a:gd name="T6" fmla="*/ 15 w 17"/>
                    <a:gd name="T7" fmla="*/ 4 h 17"/>
                    <a:gd name="T8" fmla="*/ 4 w 17"/>
                    <a:gd name="T9" fmla="*/ 2 h 17"/>
                  </a:gdLst>
                  <a:ahLst/>
                  <a:cxnLst>
                    <a:cxn ang="0">
                      <a:pos x="T0" y="T1"/>
                    </a:cxn>
                    <a:cxn ang="0">
                      <a:pos x="T2" y="T3"/>
                    </a:cxn>
                    <a:cxn ang="0">
                      <a:pos x="T4" y="T5"/>
                    </a:cxn>
                    <a:cxn ang="0">
                      <a:pos x="T6" y="T7"/>
                    </a:cxn>
                    <a:cxn ang="0">
                      <a:pos x="T8" y="T9"/>
                    </a:cxn>
                  </a:cxnLst>
                  <a:rect l="0" t="0" r="r" b="b"/>
                  <a:pathLst>
                    <a:path w="17" h="17">
                      <a:moveTo>
                        <a:pt x="4" y="2"/>
                      </a:moveTo>
                      <a:cubicBezTo>
                        <a:pt x="1" y="5"/>
                        <a:pt x="0" y="9"/>
                        <a:pt x="3" y="13"/>
                      </a:cubicBezTo>
                      <a:cubicBezTo>
                        <a:pt x="5" y="16"/>
                        <a:pt x="10" y="17"/>
                        <a:pt x="13" y="14"/>
                      </a:cubicBezTo>
                      <a:cubicBezTo>
                        <a:pt x="17" y="12"/>
                        <a:pt x="17" y="7"/>
                        <a:pt x="15" y="4"/>
                      </a:cubicBezTo>
                      <a:cubicBezTo>
                        <a:pt x="12" y="1"/>
                        <a:pt x="8" y="0"/>
                        <a:pt x="4" y="2"/>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0" name="Freeform 326"/>
                <p:cNvSpPr/>
                <p:nvPr/>
              </p:nvSpPr>
              <p:spPr bwMode="auto">
                <a:xfrm>
                  <a:off x="5913" y="1462"/>
                  <a:ext cx="36" cy="43"/>
                </a:xfrm>
                <a:custGeom>
                  <a:avLst/>
                  <a:gdLst>
                    <a:gd name="T0" fmla="*/ 15 w 15"/>
                    <a:gd name="T1" fmla="*/ 2 h 18"/>
                    <a:gd name="T2" fmla="*/ 15 w 15"/>
                    <a:gd name="T3" fmla="*/ 0 h 18"/>
                    <a:gd name="T4" fmla="*/ 10 w 15"/>
                    <a:gd name="T5" fmla="*/ 1 h 18"/>
                    <a:gd name="T6" fmla="*/ 0 w 15"/>
                    <a:gd name="T7" fmla="*/ 16 h 18"/>
                    <a:gd name="T8" fmla="*/ 4 w 15"/>
                    <a:gd name="T9" fmla="*/ 18 h 18"/>
                    <a:gd name="T10" fmla="*/ 15 w 15"/>
                    <a:gd name="T11" fmla="*/ 2 h 18"/>
                  </a:gdLst>
                  <a:ahLst/>
                  <a:cxnLst>
                    <a:cxn ang="0">
                      <a:pos x="T0" y="T1"/>
                    </a:cxn>
                    <a:cxn ang="0">
                      <a:pos x="T2" y="T3"/>
                    </a:cxn>
                    <a:cxn ang="0">
                      <a:pos x="T4" y="T5"/>
                    </a:cxn>
                    <a:cxn ang="0">
                      <a:pos x="T6" y="T7"/>
                    </a:cxn>
                    <a:cxn ang="0">
                      <a:pos x="T8" y="T9"/>
                    </a:cxn>
                    <a:cxn ang="0">
                      <a:pos x="T10" y="T11"/>
                    </a:cxn>
                  </a:cxnLst>
                  <a:rect l="0" t="0" r="r" b="b"/>
                  <a:pathLst>
                    <a:path w="15" h="18">
                      <a:moveTo>
                        <a:pt x="15" y="2"/>
                      </a:moveTo>
                      <a:cubicBezTo>
                        <a:pt x="15" y="1"/>
                        <a:pt x="15" y="1"/>
                        <a:pt x="15" y="0"/>
                      </a:cubicBezTo>
                      <a:cubicBezTo>
                        <a:pt x="13" y="1"/>
                        <a:pt x="11" y="1"/>
                        <a:pt x="10" y="1"/>
                      </a:cubicBezTo>
                      <a:cubicBezTo>
                        <a:pt x="0" y="16"/>
                        <a:pt x="0" y="16"/>
                        <a:pt x="0" y="16"/>
                      </a:cubicBezTo>
                      <a:cubicBezTo>
                        <a:pt x="1" y="17"/>
                        <a:pt x="3" y="18"/>
                        <a:pt x="4" y="18"/>
                      </a:cubicBezTo>
                      <a:lnTo>
                        <a:pt x="15" y="2"/>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1" name="Freeform 327"/>
                <p:cNvSpPr/>
                <p:nvPr/>
              </p:nvSpPr>
              <p:spPr bwMode="auto">
                <a:xfrm>
                  <a:off x="6057" y="4239"/>
                  <a:ext cx="78" cy="105"/>
                </a:xfrm>
                <a:custGeom>
                  <a:avLst/>
                  <a:gdLst>
                    <a:gd name="T0" fmla="*/ 15 w 33"/>
                    <a:gd name="T1" fmla="*/ 0 h 44"/>
                    <a:gd name="T2" fmla="*/ 0 w 33"/>
                    <a:gd name="T3" fmla="*/ 44 h 44"/>
                    <a:gd name="T4" fmla="*/ 21 w 33"/>
                    <a:gd name="T5" fmla="*/ 38 h 44"/>
                    <a:gd name="T6" fmla="*/ 33 w 33"/>
                    <a:gd name="T7" fmla="*/ 10 h 44"/>
                    <a:gd name="T8" fmla="*/ 15 w 33"/>
                    <a:gd name="T9" fmla="*/ 0 h 44"/>
                  </a:gdLst>
                  <a:ahLst/>
                  <a:cxnLst>
                    <a:cxn ang="0">
                      <a:pos x="T0" y="T1"/>
                    </a:cxn>
                    <a:cxn ang="0">
                      <a:pos x="T2" y="T3"/>
                    </a:cxn>
                    <a:cxn ang="0">
                      <a:pos x="T4" y="T5"/>
                    </a:cxn>
                    <a:cxn ang="0">
                      <a:pos x="T6" y="T7"/>
                    </a:cxn>
                    <a:cxn ang="0">
                      <a:pos x="T8" y="T9"/>
                    </a:cxn>
                  </a:cxnLst>
                  <a:rect l="0" t="0" r="r" b="b"/>
                  <a:pathLst>
                    <a:path w="33" h="44">
                      <a:moveTo>
                        <a:pt x="15" y="0"/>
                      </a:moveTo>
                      <a:cubicBezTo>
                        <a:pt x="7" y="13"/>
                        <a:pt x="2" y="28"/>
                        <a:pt x="0" y="44"/>
                      </a:cubicBezTo>
                      <a:cubicBezTo>
                        <a:pt x="8" y="42"/>
                        <a:pt x="15" y="41"/>
                        <a:pt x="21" y="38"/>
                      </a:cubicBezTo>
                      <a:cubicBezTo>
                        <a:pt x="24" y="28"/>
                        <a:pt x="27" y="19"/>
                        <a:pt x="33" y="10"/>
                      </a:cubicBezTo>
                      <a:cubicBezTo>
                        <a:pt x="26" y="6"/>
                        <a:pt x="21" y="3"/>
                        <a:pt x="15" y="0"/>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2" name="Freeform 328"/>
                <p:cNvSpPr/>
                <p:nvPr/>
              </p:nvSpPr>
              <p:spPr bwMode="auto">
                <a:xfrm>
                  <a:off x="6019" y="3442"/>
                  <a:ext cx="36" cy="38"/>
                </a:xfrm>
                <a:custGeom>
                  <a:avLst/>
                  <a:gdLst>
                    <a:gd name="T0" fmla="*/ 13 w 15"/>
                    <a:gd name="T1" fmla="*/ 4 h 16"/>
                    <a:gd name="T2" fmla="*/ 4 w 15"/>
                    <a:gd name="T3" fmla="*/ 3 h 16"/>
                    <a:gd name="T4" fmla="*/ 2 w 15"/>
                    <a:gd name="T5" fmla="*/ 12 h 16"/>
                    <a:gd name="T6" fmla="*/ 12 w 15"/>
                    <a:gd name="T7" fmla="*/ 13 h 16"/>
                    <a:gd name="T8" fmla="*/ 13 w 15"/>
                    <a:gd name="T9" fmla="*/ 4 h 16"/>
                  </a:gdLst>
                  <a:ahLst/>
                  <a:cxnLst>
                    <a:cxn ang="0">
                      <a:pos x="T0" y="T1"/>
                    </a:cxn>
                    <a:cxn ang="0">
                      <a:pos x="T2" y="T3"/>
                    </a:cxn>
                    <a:cxn ang="0">
                      <a:pos x="T4" y="T5"/>
                    </a:cxn>
                    <a:cxn ang="0">
                      <a:pos x="T6" y="T7"/>
                    </a:cxn>
                    <a:cxn ang="0">
                      <a:pos x="T8" y="T9"/>
                    </a:cxn>
                  </a:cxnLst>
                  <a:rect l="0" t="0" r="r" b="b"/>
                  <a:pathLst>
                    <a:path w="15" h="16">
                      <a:moveTo>
                        <a:pt x="13" y="4"/>
                      </a:moveTo>
                      <a:cubicBezTo>
                        <a:pt x="11" y="1"/>
                        <a:pt x="7" y="0"/>
                        <a:pt x="4" y="3"/>
                      </a:cubicBezTo>
                      <a:cubicBezTo>
                        <a:pt x="1" y="5"/>
                        <a:pt x="0" y="9"/>
                        <a:pt x="2" y="12"/>
                      </a:cubicBezTo>
                      <a:cubicBezTo>
                        <a:pt x="5" y="15"/>
                        <a:pt x="9" y="16"/>
                        <a:pt x="12" y="13"/>
                      </a:cubicBezTo>
                      <a:cubicBezTo>
                        <a:pt x="15" y="11"/>
                        <a:pt x="15" y="7"/>
                        <a:pt x="13" y="4"/>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3" name="Freeform 329"/>
                <p:cNvSpPr/>
                <p:nvPr/>
              </p:nvSpPr>
              <p:spPr bwMode="auto">
                <a:xfrm>
                  <a:off x="5901" y="1464"/>
                  <a:ext cx="31" cy="34"/>
                </a:xfrm>
                <a:custGeom>
                  <a:avLst/>
                  <a:gdLst>
                    <a:gd name="T0" fmla="*/ 13 w 13"/>
                    <a:gd name="T1" fmla="*/ 0 h 14"/>
                    <a:gd name="T2" fmla="*/ 7 w 13"/>
                    <a:gd name="T3" fmla="*/ 0 h 14"/>
                    <a:gd name="T4" fmla="*/ 0 w 13"/>
                    <a:gd name="T5" fmla="*/ 11 h 14"/>
                    <a:gd name="T6" fmla="*/ 4 w 13"/>
                    <a:gd name="T7" fmla="*/ 14 h 14"/>
                    <a:gd name="T8" fmla="*/ 13 w 13"/>
                    <a:gd name="T9" fmla="*/ 0 h 14"/>
                  </a:gdLst>
                  <a:ahLst/>
                  <a:cxnLst>
                    <a:cxn ang="0">
                      <a:pos x="T0" y="T1"/>
                    </a:cxn>
                    <a:cxn ang="0">
                      <a:pos x="T2" y="T3"/>
                    </a:cxn>
                    <a:cxn ang="0">
                      <a:pos x="T4" y="T5"/>
                    </a:cxn>
                    <a:cxn ang="0">
                      <a:pos x="T6" y="T7"/>
                    </a:cxn>
                    <a:cxn ang="0">
                      <a:pos x="T8" y="T9"/>
                    </a:cxn>
                  </a:cxnLst>
                  <a:rect l="0" t="0" r="r" b="b"/>
                  <a:pathLst>
                    <a:path w="13" h="14">
                      <a:moveTo>
                        <a:pt x="13" y="0"/>
                      </a:moveTo>
                      <a:cubicBezTo>
                        <a:pt x="11" y="0"/>
                        <a:pt x="9" y="0"/>
                        <a:pt x="7" y="0"/>
                      </a:cubicBezTo>
                      <a:cubicBezTo>
                        <a:pt x="0" y="11"/>
                        <a:pt x="0" y="11"/>
                        <a:pt x="0" y="11"/>
                      </a:cubicBezTo>
                      <a:cubicBezTo>
                        <a:pt x="1" y="12"/>
                        <a:pt x="2" y="13"/>
                        <a:pt x="4" y="14"/>
                      </a:cubicBezTo>
                      <a:lnTo>
                        <a:pt x="13"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4" name="Freeform 330"/>
                <p:cNvSpPr/>
                <p:nvPr/>
              </p:nvSpPr>
              <p:spPr bwMode="auto">
                <a:xfrm>
                  <a:off x="5726" y="1675"/>
                  <a:ext cx="260" cy="118"/>
                </a:xfrm>
                <a:custGeom>
                  <a:avLst/>
                  <a:gdLst>
                    <a:gd name="T0" fmla="*/ 110 w 110"/>
                    <a:gd name="T1" fmla="*/ 40 h 50"/>
                    <a:gd name="T2" fmla="*/ 0 w 110"/>
                    <a:gd name="T3" fmla="*/ 0 h 50"/>
                    <a:gd name="T4" fmla="*/ 2 w 110"/>
                    <a:gd name="T5" fmla="*/ 24 h 50"/>
                    <a:gd name="T6" fmla="*/ 110 w 110"/>
                    <a:gd name="T7" fmla="*/ 40 h 50"/>
                  </a:gdLst>
                  <a:ahLst/>
                  <a:cxnLst>
                    <a:cxn ang="0">
                      <a:pos x="T0" y="T1"/>
                    </a:cxn>
                    <a:cxn ang="0">
                      <a:pos x="T2" y="T3"/>
                    </a:cxn>
                    <a:cxn ang="0">
                      <a:pos x="T4" y="T5"/>
                    </a:cxn>
                    <a:cxn ang="0">
                      <a:pos x="T6" y="T7"/>
                    </a:cxn>
                  </a:cxnLst>
                  <a:rect l="0" t="0" r="r" b="b"/>
                  <a:pathLst>
                    <a:path w="110" h="50">
                      <a:moveTo>
                        <a:pt x="110" y="40"/>
                      </a:moveTo>
                      <a:cubicBezTo>
                        <a:pt x="76" y="39"/>
                        <a:pt x="36" y="22"/>
                        <a:pt x="0" y="0"/>
                      </a:cubicBezTo>
                      <a:cubicBezTo>
                        <a:pt x="1" y="8"/>
                        <a:pt x="2" y="16"/>
                        <a:pt x="2" y="24"/>
                      </a:cubicBezTo>
                      <a:cubicBezTo>
                        <a:pt x="42" y="44"/>
                        <a:pt x="82" y="50"/>
                        <a:pt x="110" y="40"/>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5" name="Freeform 331"/>
                <p:cNvSpPr/>
                <p:nvPr/>
              </p:nvSpPr>
              <p:spPr bwMode="auto">
                <a:xfrm>
                  <a:off x="5797" y="454"/>
                  <a:ext cx="64" cy="74"/>
                </a:xfrm>
                <a:custGeom>
                  <a:avLst/>
                  <a:gdLst>
                    <a:gd name="T0" fmla="*/ 0 w 27"/>
                    <a:gd name="T1" fmla="*/ 31 h 31"/>
                    <a:gd name="T2" fmla="*/ 16 w 27"/>
                    <a:gd name="T3" fmla="*/ 26 h 31"/>
                    <a:gd name="T4" fmla="*/ 27 w 27"/>
                    <a:gd name="T5" fmla="*/ 0 h 31"/>
                    <a:gd name="T6" fmla="*/ 11 w 27"/>
                    <a:gd name="T7" fmla="*/ 2 h 31"/>
                    <a:gd name="T8" fmla="*/ 0 w 27"/>
                    <a:gd name="T9" fmla="*/ 31 h 31"/>
                  </a:gdLst>
                  <a:ahLst/>
                  <a:cxnLst>
                    <a:cxn ang="0">
                      <a:pos x="T0" y="T1"/>
                    </a:cxn>
                    <a:cxn ang="0">
                      <a:pos x="T2" y="T3"/>
                    </a:cxn>
                    <a:cxn ang="0">
                      <a:pos x="T4" y="T5"/>
                    </a:cxn>
                    <a:cxn ang="0">
                      <a:pos x="T6" y="T7"/>
                    </a:cxn>
                    <a:cxn ang="0">
                      <a:pos x="T8" y="T9"/>
                    </a:cxn>
                  </a:cxnLst>
                  <a:rect l="0" t="0" r="r" b="b"/>
                  <a:pathLst>
                    <a:path w="27" h="31">
                      <a:moveTo>
                        <a:pt x="0" y="31"/>
                      </a:moveTo>
                      <a:cubicBezTo>
                        <a:pt x="6" y="29"/>
                        <a:pt x="11" y="28"/>
                        <a:pt x="16" y="26"/>
                      </a:cubicBezTo>
                      <a:cubicBezTo>
                        <a:pt x="27" y="0"/>
                        <a:pt x="27" y="0"/>
                        <a:pt x="27" y="0"/>
                      </a:cubicBezTo>
                      <a:cubicBezTo>
                        <a:pt x="22" y="1"/>
                        <a:pt x="17" y="2"/>
                        <a:pt x="11" y="2"/>
                      </a:cubicBezTo>
                      <a:lnTo>
                        <a:pt x="0" y="31"/>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6" name="Freeform 332"/>
                <p:cNvSpPr>
                  <a:spLocks noEditPoints="1"/>
                </p:cNvSpPr>
                <p:nvPr/>
              </p:nvSpPr>
              <p:spPr bwMode="auto">
                <a:xfrm>
                  <a:off x="5693" y="3255"/>
                  <a:ext cx="341" cy="412"/>
                </a:xfrm>
                <a:custGeom>
                  <a:avLst/>
                  <a:gdLst>
                    <a:gd name="T0" fmla="*/ 136 w 144"/>
                    <a:gd name="T1" fmla="*/ 94 h 174"/>
                    <a:gd name="T2" fmla="*/ 137 w 144"/>
                    <a:gd name="T3" fmla="*/ 79 h 174"/>
                    <a:gd name="T4" fmla="*/ 30 w 144"/>
                    <a:gd name="T5" fmla="*/ 28 h 174"/>
                    <a:gd name="T6" fmla="*/ 3 w 144"/>
                    <a:gd name="T7" fmla="*/ 76 h 174"/>
                    <a:gd name="T8" fmla="*/ 0 w 144"/>
                    <a:gd name="T9" fmla="*/ 110 h 174"/>
                    <a:gd name="T10" fmla="*/ 24 w 144"/>
                    <a:gd name="T11" fmla="*/ 159 h 174"/>
                    <a:gd name="T12" fmla="*/ 85 w 144"/>
                    <a:gd name="T13" fmla="*/ 118 h 174"/>
                    <a:gd name="T14" fmla="*/ 143 w 144"/>
                    <a:gd name="T15" fmla="*/ 112 h 174"/>
                    <a:gd name="T16" fmla="*/ 144 w 144"/>
                    <a:gd name="T17" fmla="*/ 99 h 174"/>
                    <a:gd name="T18" fmla="*/ 136 w 144"/>
                    <a:gd name="T19" fmla="*/ 94 h 174"/>
                    <a:gd name="T20" fmla="*/ 124 w 144"/>
                    <a:gd name="T21" fmla="*/ 95 h 174"/>
                    <a:gd name="T22" fmla="*/ 76 w 144"/>
                    <a:gd name="T23" fmla="*/ 108 h 174"/>
                    <a:gd name="T24" fmla="*/ 33 w 144"/>
                    <a:gd name="T25" fmla="*/ 142 h 174"/>
                    <a:gd name="T26" fmla="*/ 39 w 144"/>
                    <a:gd name="T27" fmla="*/ 43 h 174"/>
                    <a:gd name="T28" fmla="*/ 124 w 144"/>
                    <a:gd name="T29" fmla="*/ 9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174">
                      <a:moveTo>
                        <a:pt x="136" y="94"/>
                      </a:moveTo>
                      <a:cubicBezTo>
                        <a:pt x="133" y="89"/>
                        <a:pt x="133" y="83"/>
                        <a:pt x="137" y="79"/>
                      </a:cubicBezTo>
                      <a:cubicBezTo>
                        <a:pt x="118" y="41"/>
                        <a:pt x="65" y="0"/>
                        <a:pt x="30" y="28"/>
                      </a:cubicBezTo>
                      <a:cubicBezTo>
                        <a:pt x="17" y="38"/>
                        <a:pt x="7" y="57"/>
                        <a:pt x="3" y="76"/>
                      </a:cubicBezTo>
                      <a:cubicBezTo>
                        <a:pt x="4" y="87"/>
                        <a:pt x="3" y="98"/>
                        <a:pt x="0" y="110"/>
                      </a:cubicBezTo>
                      <a:cubicBezTo>
                        <a:pt x="1" y="130"/>
                        <a:pt x="9" y="148"/>
                        <a:pt x="24" y="159"/>
                      </a:cubicBezTo>
                      <a:cubicBezTo>
                        <a:pt x="45" y="174"/>
                        <a:pt x="86" y="163"/>
                        <a:pt x="85" y="118"/>
                      </a:cubicBezTo>
                      <a:cubicBezTo>
                        <a:pt x="109" y="133"/>
                        <a:pt x="135" y="134"/>
                        <a:pt x="143" y="112"/>
                      </a:cubicBezTo>
                      <a:cubicBezTo>
                        <a:pt x="144" y="108"/>
                        <a:pt x="144" y="104"/>
                        <a:pt x="144" y="99"/>
                      </a:cubicBezTo>
                      <a:cubicBezTo>
                        <a:pt x="141" y="98"/>
                        <a:pt x="138" y="96"/>
                        <a:pt x="136" y="94"/>
                      </a:cubicBezTo>
                      <a:close/>
                      <a:moveTo>
                        <a:pt x="124" y="95"/>
                      </a:moveTo>
                      <a:cubicBezTo>
                        <a:pt x="118" y="113"/>
                        <a:pt x="95" y="120"/>
                        <a:pt x="76" y="108"/>
                      </a:cubicBezTo>
                      <a:cubicBezTo>
                        <a:pt x="71" y="143"/>
                        <a:pt x="51" y="154"/>
                        <a:pt x="33" y="142"/>
                      </a:cubicBezTo>
                      <a:cubicBezTo>
                        <a:pt x="9" y="127"/>
                        <a:pt x="24" y="84"/>
                        <a:pt x="39" y="43"/>
                      </a:cubicBezTo>
                      <a:cubicBezTo>
                        <a:pt x="92" y="55"/>
                        <a:pt x="133" y="67"/>
                        <a:pt x="124" y="95"/>
                      </a:cubicBezTo>
                      <a:close/>
                    </a:path>
                  </a:pathLst>
                </a:custGeom>
                <a:solidFill>
                  <a:srgbClr val="CEB9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7" name="Freeform 333"/>
                <p:cNvSpPr/>
                <p:nvPr/>
              </p:nvSpPr>
              <p:spPr bwMode="auto">
                <a:xfrm>
                  <a:off x="5660" y="3035"/>
                  <a:ext cx="352" cy="339"/>
                </a:xfrm>
                <a:custGeom>
                  <a:avLst/>
                  <a:gdLst>
                    <a:gd name="T0" fmla="*/ 0 w 149"/>
                    <a:gd name="T1" fmla="*/ 4 h 143"/>
                    <a:gd name="T2" fmla="*/ 138 w 149"/>
                    <a:gd name="T3" fmla="*/ 143 h 143"/>
                    <a:gd name="T4" fmla="*/ 149 w 149"/>
                    <a:gd name="T5" fmla="*/ 58 h 143"/>
                    <a:gd name="T6" fmla="*/ 136 w 149"/>
                    <a:gd name="T7" fmla="*/ 47 h 143"/>
                    <a:gd name="T8" fmla="*/ 127 w 149"/>
                    <a:gd name="T9" fmla="*/ 113 h 143"/>
                    <a:gd name="T10" fmla="*/ 16 w 149"/>
                    <a:gd name="T11" fmla="*/ 0 h 143"/>
                    <a:gd name="T12" fmla="*/ 0 w 149"/>
                    <a:gd name="T13" fmla="*/ 4 h 143"/>
                  </a:gdLst>
                  <a:ahLst/>
                  <a:cxnLst>
                    <a:cxn ang="0">
                      <a:pos x="T0" y="T1"/>
                    </a:cxn>
                    <a:cxn ang="0">
                      <a:pos x="T2" y="T3"/>
                    </a:cxn>
                    <a:cxn ang="0">
                      <a:pos x="T4" y="T5"/>
                    </a:cxn>
                    <a:cxn ang="0">
                      <a:pos x="T6" y="T7"/>
                    </a:cxn>
                    <a:cxn ang="0">
                      <a:pos x="T8" y="T9"/>
                    </a:cxn>
                    <a:cxn ang="0">
                      <a:pos x="T10" y="T11"/>
                    </a:cxn>
                    <a:cxn ang="0">
                      <a:pos x="T12" y="T13"/>
                    </a:cxn>
                  </a:cxnLst>
                  <a:rect l="0" t="0" r="r" b="b"/>
                  <a:pathLst>
                    <a:path w="149" h="143">
                      <a:moveTo>
                        <a:pt x="0" y="4"/>
                      </a:moveTo>
                      <a:cubicBezTo>
                        <a:pt x="63" y="68"/>
                        <a:pt x="127" y="133"/>
                        <a:pt x="138" y="143"/>
                      </a:cubicBezTo>
                      <a:cubicBezTo>
                        <a:pt x="139" y="137"/>
                        <a:pt x="144" y="99"/>
                        <a:pt x="149" y="58"/>
                      </a:cubicBezTo>
                      <a:cubicBezTo>
                        <a:pt x="136" y="47"/>
                        <a:pt x="136" y="47"/>
                        <a:pt x="136" y="47"/>
                      </a:cubicBezTo>
                      <a:cubicBezTo>
                        <a:pt x="132" y="77"/>
                        <a:pt x="128" y="103"/>
                        <a:pt x="127" y="113"/>
                      </a:cubicBezTo>
                      <a:cubicBezTo>
                        <a:pt x="117" y="103"/>
                        <a:pt x="68" y="54"/>
                        <a:pt x="16" y="0"/>
                      </a:cubicBezTo>
                      <a:cubicBezTo>
                        <a:pt x="11" y="3"/>
                        <a:pt x="6" y="4"/>
                        <a:pt x="0" y="4"/>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8" name="Freeform 334"/>
                <p:cNvSpPr/>
                <p:nvPr/>
              </p:nvSpPr>
              <p:spPr bwMode="auto">
                <a:xfrm>
                  <a:off x="5759" y="350"/>
                  <a:ext cx="152" cy="57"/>
                </a:xfrm>
                <a:custGeom>
                  <a:avLst/>
                  <a:gdLst>
                    <a:gd name="T0" fmla="*/ 35 w 64"/>
                    <a:gd name="T1" fmla="*/ 24 h 24"/>
                    <a:gd name="T2" fmla="*/ 64 w 64"/>
                    <a:gd name="T3" fmla="*/ 14 h 24"/>
                    <a:gd name="T4" fmla="*/ 7 w 64"/>
                    <a:gd name="T5" fmla="*/ 3 h 24"/>
                    <a:gd name="T6" fmla="*/ 0 w 64"/>
                    <a:gd name="T7" fmla="*/ 19 h 24"/>
                    <a:gd name="T8" fmla="*/ 35 w 64"/>
                    <a:gd name="T9" fmla="*/ 24 h 24"/>
                  </a:gdLst>
                  <a:ahLst/>
                  <a:cxnLst>
                    <a:cxn ang="0">
                      <a:pos x="T0" y="T1"/>
                    </a:cxn>
                    <a:cxn ang="0">
                      <a:pos x="T2" y="T3"/>
                    </a:cxn>
                    <a:cxn ang="0">
                      <a:pos x="T4" y="T5"/>
                    </a:cxn>
                    <a:cxn ang="0">
                      <a:pos x="T6" y="T7"/>
                    </a:cxn>
                    <a:cxn ang="0">
                      <a:pos x="T8" y="T9"/>
                    </a:cxn>
                  </a:cxnLst>
                  <a:rect l="0" t="0" r="r" b="b"/>
                  <a:pathLst>
                    <a:path w="64" h="24">
                      <a:moveTo>
                        <a:pt x="35" y="24"/>
                      </a:moveTo>
                      <a:cubicBezTo>
                        <a:pt x="47" y="22"/>
                        <a:pt x="57" y="18"/>
                        <a:pt x="64" y="14"/>
                      </a:cubicBezTo>
                      <a:cubicBezTo>
                        <a:pt x="46" y="7"/>
                        <a:pt x="28" y="0"/>
                        <a:pt x="7" y="3"/>
                      </a:cubicBezTo>
                      <a:cubicBezTo>
                        <a:pt x="5" y="8"/>
                        <a:pt x="2" y="13"/>
                        <a:pt x="0" y="19"/>
                      </a:cubicBezTo>
                      <a:cubicBezTo>
                        <a:pt x="13" y="18"/>
                        <a:pt x="24" y="20"/>
                        <a:pt x="35" y="24"/>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9" name="Freeform 335"/>
                <p:cNvSpPr/>
                <p:nvPr/>
              </p:nvSpPr>
              <p:spPr bwMode="auto">
                <a:xfrm>
                  <a:off x="5887" y="1464"/>
                  <a:ext cx="24" cy="24"/>
                </a:xfrm>
                <a:custGeom>
                  <a:avLst/>
                  <a:gdLst>
                    <a:gd name="T0" fmla="*/ 10 w 10"/>
                    <a:gd name="T1" fmla="*/ 0 h 10"/>
                    <a:gd name="T2" fmla="*/ 4 w 10"/>
                    <a:gd name="T3" fmla="*/ 0 h 10"/>
                    <a:gd name="T4" fmla="*/ 0 w 10"/>
                    <a:gd name="T5" fmla="*/ 6 h 10"/>
                    <a:gd name="T6" fmla="*/ 4 w 10"/>
                    <a:gd name="T7" fmla="*/ 10 h 10"/>
                    <a:gd name="T8" fmla="*/ 10 w 10"/>
                    <a:gd name="T9" fmla="*/ 0 h 10"/>
                  </a:gdLst>
                  <a:ahLst/>
                  <a:cxnLst>
                    <a:cxn ang="0">
                      <a:pos x="T0" y="T1"/>
                    </a:cxn>
                    <a:cxn ang="0">
                      <a:pos x="T2" y="T3"/>
                    </a:cxn>
                    <a:cxn ang="0">
                      <a:pos x="T4" y="T5"/>
                    </a:cxn>
                    <a:cxn ang="0">
                      <a:pos x="T6" y="T7"/>
                    </a:cxn>
                    <a:cxn ang="0">
                      <a:pos x="T8" y="T9"/>
                    </a:cxn>
                  </a:cxnLst>
                  <a:rect l="0" t="0" r="r" b="b"/>
                  <a:pathLst>
                    <a:path w="10" h="10">
                      <a:moveTo>
                        <a:pt x="10" y="0"/>
                      </a:moveTo>
                      <a:cubicBezTo>
                        <a:pt x="8" y="0"/>
                        <a:pt x="6" y="0"/>
                        <a:pt x="4" y="0"/>
                      </a:cubicBezTo>
                      <a:cubicBezTo>
                        <a:pt x="0" y="6"/>
                        <a:pt x="0" y="6"/>
                        <a:pt x="0" y="6"/>
                      </a:cubicBezTo>
                      <a:cubicBezTo>
                        <a:pt x="1" y="7"/>
                        <a:pt x="3" y="9"/>
                        <a:pt x="4" y="10"/>
                      </a:cubicBezTo>
                      <a:lnTo>
                        <a:pt x="10"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0" name="Freeform 336"/>
                <p:cNvSpPr/>
                <p:nvPr/>
              </p:nvSpPr>
              <p:spPr bwMode="auto">
                <a:xfrm>
                  <a:off x="5700" y="1817"/>
                  <a:ext cx="265" cy="109"/>
                </a:xfrm>
                <a:custGeom>
                  <a:avLst/>
                  <a:gdLst>
                    <a:gd name="T0" fmla="*/ 5 w 112"/>
                    <a:gd name="T1" fmla="*/ 0 h 46"/>
                    <a:gd name="T2" fmla="*/ 0 w 112"/>
                    <a:gd name="T3" fmla="*/ 11 h 46"/>
                    <a:gd name="T4" fmla="*/ 112 w 112"/>
                    <a:gd name="T5" fmla="*/ 26 h 46"/>
                    <a:gd name="T6" fmla="*/ 5 w 112"/>
                    <a:gd name="T7" fmla="*/ 0 h 46"/>
                  </a:gdLst>
                  <a:ahLst/>
                  <a:cxnLst>
                    <a:cxn ang="0">
                      <a:pos x="T0" y="T1"/>
                    </a:cxn>
                    <a:cxn ang="0">
                      <a:pos x="T2" y="T3"/>
                    </a:cxn>
                    <a:cxn ang="0">
                      <a:pos x="T4" y="T5"/>
                    </a:cxn>
                    <a:cxn ang="0">
                      <a:pos x="T6" y="T7"/>
                    </a:cxn>
                  </a:cxnLst>
                  <a:rect l="0" t="0" r="r" b="b"/>
                  <a:pathLst>
                    <a:path w="112" h="46">
                      <a:moveTo>
                        <a:pt x="5" y="0"/>
                      </a:moveTo>
                      <a:cubicBezTo>
                        <a:pt x="4" y="4"/>
                        <a:pt x="2" y="7"/>
                        <a:pt x="0" y="11"/>
                      </a:cubicBezTo>
                      <a:cubicBezTo>
                        <a:pt x="29" y="46"/>
                        <a:pt x="81" y="46"/>
                        <a:pt x="112" y="26"/>
                      </a:cubicBezTo>
                      <a:cubicBezTo>
                        <a:pt x="78" y="30"/>
                        <a:pt x="41" y="33"/>
                        <a:pt x="5" y="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1" name="Freeform 337"/>
                <p:cNvSpPr/>
                <p:nvPr/>
              </p:nvSpPr>
              <p:spPr bwMode="auto">
                <a:xfrm>
                  <a:off x="5679" y="516"/>
                  <a:ext cx="213" cy="187"/>
                </a:xfrm>
                <a:custGeom>
                  <a:avLst/>
                  <a:gdLst>
                    <a:gd name="T0" fmla="*/ 90 w 90"/>
                    <a:gd name="T1" fmla="*/ 0 h 79"/>
                    <a:gd name="T2" fmla="*/ 0 w 90"/>
                    <a:gd name="T3" fmla="*/ 25 h 79"/>
                    <a:gd name="T4" fmla="*/ 6 w 90"/>
                    <a:gd name="T5" fmla="*/ 31 h 79"/>
                    <a:gd name="T6" fmla="*/ 68 w 90"/>
                    <a:gd name="T7" fmla="*/ 19 h 79"/>
                    <a:gd name="T8" fmla="*/ 42 w 90"/>
                    <a:gd name="T9" fmla="*/ 69 h 79"/>
                    <a:gd name="T10" fmla="*/ 50 w 90"/>
                    <a:gd name="T11" fmla="*/ 79 h 79"/>
                    <a:gd name="T12" fmla="*/ 90 w 90"/>
                    <a:gd name="T13" fmla="*/ 0 h 79"/>
                  </a:gdLst>
                  <a:ahLst/>
                  <a:cxnLst>
                    <a:cxn ang="0">
                      <a:pos x="T0" y="T1"/>
                    </a:cxn>
                    <a:cxn ang="0">
                      <a:pos x="T2" y="T3"/>
                    </a:cxn>
                    <a:cxn ang="0">
                      <a:pos x="T4" y="T5"/>
                    </a:cxn>
                    <a:cxn ang="0">
                      <a:pos x="T6" y="T7"/>
                    </a:cxn>
                    <a:cxn ang="0">
                      <a:pos x="T8" y="T9"/>
                    </a:cxn>
                    <a:cxn ang="0">
                      <a:pos x="T10" y="T11"/>
                    </a:cxn>
                    <a:cxn ang="0">
                      <a:pos x="T12" y="T13"/>
                    </a:cxn>
                  </a:cxnLst>
                  <a:rect l="0" t="0" r="r" b="b"/>
                  <a:pathLst>
                    <a:path w="90" h="79">
                      <a:moveTo>
                        <a:pt x="90" y="0"/>
                      </a:moveTo>
                      <a:cubicBezTo>
                        <a:pt x="73" y="4"/>
                        <a:pt x="34" y="16"/>
                        <a:pt x="0" y="25"/>
                      </a:cubicBezTo>
                      <a:cubicBezTo>
                        <a:pt x="2" y="27"/>
                        <a:pt x="4" y="29"/>
                        <a:pt x="6" y="31"/>
                      </a:cubicBezTo>
                      <a:cubicBezTo>
                        <a:pt x="30" y="26"/>
                        <a:pt x="56" y="21"/>
                        <a:pt x="68" y="19"/>
                      </a:cubicBezTo>
                      <a:cubicBezTo>
                        <a:pt x="63" y="30"/>
                        <a:pt x="52" y="49"/>
                        <a:pt x="42" y="69"/>
                      </a:cubicBezTo>
                      <a:cubicBezTo>
                        <a:pt x="45" y="72"/>
                        <a:pt x="48" y="75"/>
                        <a:pt x="50" y="79"/>
                      </a:cubicBezTo>
                      <a:cubicBezTo>
                        <a:pt x="65" y="51"/>
                        <a:pt x="82" y="15"/>
                        <a:pt x="90" y="0"/>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2" name="Freeform 338"/>
                <p:cNvSpPr/>
                <p:nvPr/>
              </p:nvSpPr>
              <p:spPr bwMode="auto">
                <a:xfrm>
                  <a:off x="5908" y="3698"/>
                  <a:ext cx="128" cy="99"/>
                </a:xfrm>
                <a:custGeom>
                  <a:avLst/>
                  <a:gdLst>
                    <a:gd name="T0" fmla="*/ 2 w 54"/>
                    <a:gd name="T1" fmla="*/ 22 h 42"/>
                    <a:gd name="T2" fmla="*/ 0 w 54"/>
                    <a:gd name="T3" fmla="*/ 35 h 42"/>
                    <a:gd name="T4" fmla="*/ 54 w 54"/>
                    <a:gd name="T5" fmla="*/ 12 h 42"/>
                    <a:gd name="T6" fmla="*/ 52 w 54"/>
                    <a:gd name="T7" fmla="*/ 0 h 42"/>
                    <a:gd name="T8" fmla="*/ 39 w 54"/>
                    <a:gd name="T9" fmla="*/ 0 h 42"/>
                    <a:gd name="T10" fmla="*/ 2 w 54"/>
                    <a:gd name="T11" fmla="*/ 22 h 42"/>
                  </a:gdLst>
                  <a:ahLst/>
                  <a:cxnLst>
                    <a:cxn ang="0">
                      <a:pos x="T0" y="T1"/>
                    </a:cxn>
                    <a:cxn ang="0">
                      <a:pos x="T2" y="T3"/>
                    </a:cxn>
                    <a:cxn ang="0">
                      <a:pos x="T4" y="T5"/>
                    </a:cxn>
                    <a:cxn ang="0">
                      <a:pos x="T6" y="T7"/>
                    </a:cxn>
                    <a:cxn ang="0">
                      <a:pos x="T8" y="T9"/>
                    </a:cxn>
                    <a:cxn ang="0">
                      <a:pos x="T10" y="T11"/>
                    </a:cxn>
                  </a:cxnLst>
                  <a:rect l="0" t="0" r="r" b="b"/>
                  <a:pathLst>
                    <a:path w="54" h="42">
                      <a:moveTo>
                        <a:pt x="2" y="22"/>
                      </a:moveTo>
                      <a:cubicBezTo>
                        <a:pt x="2" y="27"/>
                        <a:pt x="1" y="31"/>
                        <a:pt x="0" y="35"/>
                      </a:cubicBezTo>
                      <a:cubicBezTo>
                        <a:pt x="23" y="42"/>
                        <a:pt x="46" y="29"/>
                        <a:pt x="54" y="12"/>
                      </a:cubicBezTo>
                      <a:cubicBezTo>
                        <a:pt x="53" y="8"/>
                        <a:pt x="52" y="4"/>
                        <a:pt x="52" y="0"/>
                      </a:cubicBezTo>
                      <a:cubicBezTo>
                        <a:pt x="47" y="1"/>
                        <a:pt x="43" y="0"/>
                        <a:pt x="39" y="0"/>
                      </a:cubicBezTo>
                      <a:cubicBezTo>
                        <a:pt x="35" y="14"/>
                        <a:pt x="20" y="24"/>
                        <a:pt x="2" y="22"/>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3" name="Freeform 339"/>
                <p:cNvSpPr/>
                <p:nvPr/>
              </p:nvSpPr>
              <p:spPr bwMode="auto">
                <a:xfrm>
                  <a:off x="5705" y="2016"/>
                  <a:ext cx="253" cy="205"/>
                </a:xfrm>
                <a:custGeom>
                  <a:avLst/>
                  <a:gdLst>
                    <a:gd name="T0" fmla="*/ 107 w 107"/>
                    <a:gd name="T1" fmla="*/ 72 h 87"/>
                    <a:gd name="T2" fmla="*/ 0 w 107"/>
                    <a:gd name="T3" fmla="*/ 0 h 87"/>
                    <a:gd name="T4" fmla="*/ 1 w 107"/>
                    <a:gd name="T5" fmla="*/ 26 h 87"/>
                    <a:gd name="T6" fmla="*/ 99 w 107"/>
                    <a:gd name="T7" fmla="*/ 87 h 87"/>
                    <a:gd name="T8" fmla="*/ 107 w 107"/>
                    <a:gd name="T9" fmla="*/ 72 h 87"/>
                  </a:gdLst>
                  <a:ahLst/>
                  <a:cxnLst>
                    <a:cxn ang="0">
                      <a:pos x="T0" y="T1"/>
                    </a:cxn>
                    <a:cxn ang="0">
                      <a:pos x="T2" y="T3"/>
                    </a:cxn>
                    <a:cxn ang="0">
                      <a:pos x="T4" y="T5"/>
                    </a:cxn>
                    <a:cxn ang="0">
                      <a:pos x="T6" y="T7"/>
                    </a:cxn>
                    <a:cxn ang="0">
                      <a:pos x="T8" y="T9"/>
                    </a:cxn>
                  </a:cxnLst>
                  <a:rect l="0" t="0" r="r" b="b"/>
                  <a:pathLst>
                    <a:path w="107" h="87">
                      <a:moveTo>
                        <a:pt x="107" y="72"/>
                      </a:moveTo>
                      <a:cubicBezTo>
                        <a:pt x="75" y="25"/>
                        <a:pt x="35" y="5"/>
                        <a:pt x="0" y="0"/>
                      </a:cubicBezTo>
                      <a:cubicBezTo>
                        <a:pt x="1" y="26"/>
                        <a:pt x="1" y="26"/>
                        <a:pt x="1" y="26"/>
                      </a:cubicBezTo>
                      <a:cubicBezTo>
                        <a:pt x="33" y="29"/>
                        <a:pt x="69" y="46"/>
                        <a:pt x="99" y="87"/>
                      </a:cubicBezTo>
                      <a:cubicBezTo>
                        <a:pt x="102" y="82"/>
                        <a:pt x="105" y="77"/>
                        <a:pt x="107" y="72"/>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4" name="Freeform 340"/>
                <p:cNvSpPr/>
                <p:nvPr/>
              </p:nvSpPr>
              <p:spPr bwMode="auto">
                <a:xfrm>
                  <a:off x="5830" y="1919"/>
                  <a:ext cx="116" cy="163"/>
                </a:xfrm>
                <a:custGeom>
                  <a:avLst/>
                  <a:gdLst>
                    <a:gd name="T0" fmla="*/ 37 w 49"/>
                    <a:gd name="T1" fmla="*/ 0 h 69"/>
                    <a:gd name="T2" fmla="*/ 14 w 49"/>
                    <a:gd name="T3" fmla="*/ 3 h 69"/>
                    <a:gd name="T4" fmla="*/ 0 w 49"/>
                    <a:gd name="T5" fmla="*/ 53 h 69"/>
                    <a:gd name="T6" fmla="*/ 21 w 49"/>
                    <a:gd name="T7" fmla="*/ 69 h 69"/>
                    <a:gd name="T8" fmla="*/ 37 w 49"/>
                    <a:gd name="T9" fmla="*/ 0 h 69"/>
                  </a:gdLst>
                  <a:ahLst/>
                  <a:cxnLst>
                    <a:cxn ang="0">
                      <a:pos x="T0" y="T1"/>
                    </a:cxn>
                    <a:cxn ang="0">
                      <a:pos x="T2" y="T3"/>
                    </a:cxn>
                    <a:cxn ang="0">
                      <a:pos x="T4" y="T5"/>
                    </a:cxn>
                    <a:cxn ang="0">
                      <a:pos x="T6" y="T7"/>
                    </a:cxn>
                    <a:cxn ang="0">
                      <a:pos x="T8" y="T9"/>
                    </a:cxn>
                  </a:cxnLst>
                  <a:rect l="0" t="0" r="r" b="b"/>
                  <a:pathLst>
                    <a:path w="49" h="69">
                      <a:moveTo>
                        <a:pt x="37" y="0"/>
                      </a:moveTo>
                      <a:cubicBezTo>
                        <a:pt x="29" y="2"/>
                        <a:pt x="21" y="3"/>
                        <a:pt x="14" y="3"/>
                      </a:cubicBezTo>
                      <a:cubicBezTo>
                        <a:pt x="18" y="18"/>
                        <a:pt x="14" y="39"/>
                        <a:pt x="0" y="53"/>
                      </a:cubicBezTo>
                      <a:cubicBezTo>
                        <a:pt x="7" y="58"/>
                        <a:pt x="14" y="63"/>
                        <a:pt x="21" y="69"/>
                      </a:cubicBezTo>
                      <a:cubicBezTo>
                        <a:pt x="38" y="54"/>
                        <a:pt x="49" y="24"/>
                        <a:pt x="37"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5" name="Freeform 341"/>
                <p:cNvSpPr/>
                <p:nvPr/>
              </p:nvSpPr>
              <p:spPr bwMode="auto">
                <a:xfrm>
                  <a:off x="5861" y="1460"/>
                  <a:ext cx="31" cy="16"/>
                </a:xfrm>
                <a:custGeom>
                  <a:avLst/>
                  <a:gdLst>
                    <a:gd name="T0" fmla="*/ 13 w 13"/>
                    <a:gd name="T1" fmla="*/ 2 h 7"/>
                    <a:gd name="T2" fmla="*/ 0 w 13"/>
                    <a:gd name="T3" fmla="*/ 0 h 7"/>
                    <a:gd name="T4" fmla="*/ 9 w 13"/>
                    <a:gd name="T5" fmla="*/ 7 h 7"/>
                    <a:gd name="T6" fmla="*/ 13 w 13"/>
                    <a:gd name="T7" fmla="*/ 2 h 7"/>
                  </a:gdLst>
                  <a:ahLst/>
                  <a:cxnLst>
                    <a:cxn ang="0">
                      <a:pos x="T0" y="T1"/>
                    </a:cxn>
                    <a:cxn ang="0">
                      <a:pos x="T2" y="T3"/>
                    </a:cxn>
                    <a:cxn ang="0">
                      <a:pos x="T4" y="T5"/>
                    </a:cxn>
                    <a:cxn ang="0">
                      <a:pos x="T6" y="T7"/>
                    </a:cxn>
                  </a:cxnLst>
                  <a:rect l="0" t="0" r="r" b="b"/>
                  <a:pathLst>
                    <a:path w="13" h="7">
                      <a:moveTo>
                        <a:pt x="13" y="2"/>
                      </a:moveTo>
                      <a:cubicBezTo>
                        <a:pt x="8" y="1"/>
                        <a:pt x="4" y="1"/>
                        <a:pt x="0" y="0"/>
                      </a:cubicBezTo>
                      <a:cubicBezTo>
                        <a:pt x="3" y="3"/>
                        <a:pt x="6" y="5"/>
                        <a:pt x="9" y="7"/>
                      </a:cubicBezTo>
                      <a:lnTo>
                        <a:pt x="13" y="2"/>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6" name="Freeform 342"/>
                <p:cNvSpPr/>
                <p:nvPr/>
              </p:nvSpPr>
              <p:spPr bwMode="auto">
                <a:xfrm>
                  <a:off x="5991" y="4204"/>
                  <a:ext cx="88" cy="147"/>
                </a:xfrm>
                <a:custGeom>
                  <a:avLst/>
                  <a:gdLst>
                    <a:gd name="T0" fmla="*/ 20 w 37"/>
                    <a:gd name="T1" fmla="*/ 0 h 62"/>
                    <a:gd name="T2" fmla="*/ 0 w 37"/>
                    <a:gd name="T3" fmla="*/ 62 h 62"/>
                    <a:gd name="T4" fmla="*/ 23 w 37"/>
                    <a:gd name="T5" fmla="*/ 59 h 62"/>
                    <a:gd name="T6" fmla="*/ 37 w 37"/>
                    <a:gd name="T7" fmla="*/ 12 h 62"/>
                    <a:gd name="T8" fmla="*/ 20 w 37"/>
                    <a:gd name="T9" fmla="*/ 0 h 62"/>
                  </a:gdLst>
                  <a:ahLst/>
                  <a:cxnLst>
                    <a:cxn ang="0">
                      <a:pos x="T0" y="T1"/>
                    </a:cxn>
                    <a:cxn ang="0">
                      <a:pos x="T2" y="T3"/>
                    </a:cxn>
                    <a:cxn ang="0">
                      <a:pos x="T4" y="T5"/>
                    </a:cxn>
                    <a:cxn ang="0">
                      <a:pos x="T6" y="T7"/>
                    </a:cxn>
                    <a:cxn ang="0">
                      <a:pos x="T8" y="T9"/>
                    </a:cxn>
                  </a:cxnLst>
                  <a:rect l="0" t="0" r="r" b="b"/>
                  <a:pathLst>
                    <a:path w="37" h="62">
                      <a:moveTo>
                        <a:pt x="20" y="0"/>
                      </a:moveTo>
                      <a:cubicBezTo>
                        <a:pt x="9" y="14"/>
                        <a:pt x="2" y="36"/>
                        <a:pt x="0" y="62"/>
                      </a:cubicBezTo>
                      <a:cubicBezTo>
                        <a:pt x="8" y="61"/>
                        <a:pt x="16" y="61"/>
                        <a:pt x="23" y="59"/>
                      </a:cubicBezTo>
                      <a:cubicBezTo>
                        <a:pt x="25" y="42"/>
                        <a:pt x="29" y="26"/>
                        <a:pt x="37" y="12"/>
                      </a:cubicBezTo>
                      <a:cubicBezTo>
                        <a:pt x="31" y="8"/>
                        <a:pt x="25" y="4"/>
                        <a:pt x="20" y="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7" name="Freeform 343"/>
                <p:cNvSpPr>
                  <a:spLocks noEditPoints="1"/>
                </p:cNvSpPr>
                <p:nvPr/>
              </p:nvSpPr>
              <p:spPr bwMode="auto">
                <a:xfrm>
                  <a:off x="5554" y="17"/>
                  <a:ext cx="324" cy="224"/>
                </a:xfrm>
                <a:custGeom>
                  <a:avLst/>
                  <a:gdLst>
                    <a:gd name="T0" fmla="*/ 69 w 137"/>
                    <a:gd name="T1" fmla="*/ 19 h 95"/>
                    <a:gd name="T2" fmla="*/ 0 w 137"/>
                    <a:gd name="T3" fmla="*/ 95 h 95"/>
                    <a:gd name="T4" fmla="*/ 105 w 137"/>
                    <a:gd name="T5" fmla="*/ 66 h 95"/>
                    <a:gd name="T6" fmla="*/ 69 w 137"/>
                    <a:gd name="T7" fmla="*/ 19 h 95"/>
                    <a:gd name="T8" fmla="*/ 96 w 137"/>
                    <a:gd name="T9" fmla="*/ 56 h 95"/>
                    <a:gd name="T10" fmla="*/ 62 w 137"/>
                    <a:gd name="T11" fmla="*/ 62 h 95"/>
                    <a:gd name="T12" fmla="*/ 64 w 137"/>
                    <a:gd name="T13" fmla="*/ 38 h 95"/>
                    <a:gd name="T14" fmla="*/ 98 w 137"/>
                    <a:gd name="T15" fmla="*/ 32 h 95"/>
                    <a:gd name="T16" fmla="*/ 96 w 137"/>
                    <a:gd name="T17" fmla="*/ 5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7" h="95">
                      <a:moveTo>
                        <a:pt x="69" y="19"/>
                      </a:moveTo>
                      <a:cubicBezTo>
                        <a:pt x="42" y="33"/>
                        <a:pt x="19" y="77"/>
                        <a:pt x="0" y="95"/>
                      </a:cubicBezTo>
                      <a:cubicBezTo>
                        <a:pt x="33" y="85"/>
                        <a:pt x="90" y="83"/>
                        <a:pt x="105" y="66"/>
                      </a:cubicBezTo>
                      <a:cubicBezTo>
                        <a:pt x="137" y="31"/>
                        <a:pt x="105" y="0"/>
                        <a:pt x="69" y="19"/>
                      </a:cubicBezTo>
                      <a:close/>
                      <a:moveTo>
                        <a:pt x="96" y="56"/>
                      </a:moveTo>
                      <a:cubicBezTo>
                        <a:pt x="87" y="64"/>
                        <a:pt x="71" y="66"/>
                        <a:pt x="62" y="62"/>
                      </a:cubicBezTo>
                      <a:cubicBezTo>
                        <a:pt x="54" y="57"/>
                        <a:pt x="55" y="45"/>
                        <a:pt x="64" y="38"/>
                      </a:cubicBezTo>
                      <a:cubicBezTo>
                        <a:pt x="74" y="30"/>
                        <a:pt x="90" y="27"/>
                        <a:pt x="98" y="32"/>
                      </a:cubicBezTo>
                      <a:cubicBezTo>
                        <a:pt x="106" y="36"/>
                        <a:pt x="105" y="49"/>
                        <a:pt x="96" y="56"/>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8" name="Freeform 344"/>
                <p:cNvSpPr/>
                <p:nvPr/>
              </p:nvSpPr>
              <p:spPr bwMode="auto">
                <a:xfrm>
                  <a:off x="5710" y="3007"/>
                  <a:ext cx="257" cy="267"/>
                </a:xfrm>
                <a:custGeom>
                  <a:avLst/>
                  <a:gdLst>
                    <a:gd name="T0" fmla="*/ 0 w 109"/>
                    <a:gd name="T1" fmla="*/ 10 h 113"/>
                    <a:gd name="T2" fmla="*/ 102 w 109"/>
                    <a:gd name="T3" fmla="*/ 113 h 113"/>
                    <a:gd name="T4" fmla="*/ 109 w 109"/>
                    <a:gd name="T5" fmla="*/ 54 h 113"/>
                    <a:gd name="T6" fmla="*/ 96 w 109"/>
                    <a:gd name="T7" fmla="*/ 43 h 113"/>
                    <a:gd name="T8" fmla="*/ 91 w 109"/>
                    <a:gd name="T9" fmla="*/ 82 h 113"/>
                    <a:gd name="T10" fmla="*/ 10 w 109"/>
                    <a:gd name="T11" fmla="*/ 0 h 113"/>
                    <a:gd name="T12" fmla="*/ 0 w 109"/>
                    <a:gd name="T13" fmla="*/ 10 h 113"/>
                  </a:gdLst>
                  <a:ahLst/>
                  <a:cxnLst>
                    <a:cxn ang="0">
                      <a:pos x="T0" y="T1"/>
                    </a:cxn>
                    <a:cxn ang="0">
                      <a:pos x="T2" y="T3"/>
                    </a:cxn>
                    <a:cxn ang="0">
                      <a:pos x="T4" y="T5"/>
                    </a:cxn>
                    <a:cxn ang="0">
                      <a:pos x="T6" y="T7"/>
                    </a:cxn>
                    <a:cxn ang="0">
                      <a:pos x="T8" y="T9"/>
                    </a:cxn>
                    <a:cxn ang="0">
                      <a:pos x="T10" y="T11"/>
                    </a:cxn>
                    <a:cxn ang="0">
                      <a:pos x="T12" y="T13"/>
                    </a:cxn>
                  </a:cxnLst>
                  <a:rect l="0" t="0" r="r" b="b"/>
                  <a:pathLst>
                    <a:path w="109" h="113">
                      <a:moveTo>
                        <a:pt x="0" y="10"/>
                      </a:moveTo>
                      <a:cubicBezTo>
                        <a:pt x="49" y="61"/>
                        <a:pt x="93" y="105"/>
                        <a:pt x="102" y="113"/>
                      </a:cubicBezTo>
                      <a:cubicBezTo>
                        <a:pt x="102" y="107"/>
                        <a:pt x="106" y="84"/>
                        <a:pt x="109" y="54"/>
                      </a:cubicBezTo>
                      <a:cubicBezTo>
                        <a:pt x="96" y="43"/>
                        <a:pt x="96" y="43"/>
                        <a:pt x="96" y="43"/>
                      </a:cubicBezTo>
                      <a:cubicBezTo>
                        <a:pt x="94" y="61"/>
                        <a:pt x="91" y="76"/>
                        <a:pt x="91" y="82"/>
                      </a:cubicBezTo>
                      <a:cubicBezTo>
                        <a:pt x="79" y="72"/>
                        <a:pt x="48" y="39"/>
                        <a:pt x="10" y="0"/>
                      </a:cubicBezTo>
                      <a:cubicBezTo>
                        <a:pt x="7" y="4"/>
                        <a:pt x="4" y="8"/>
                        <a:pt x="0" y="1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9" name="Freeform 345"/>
                <p:cNvSpPr/>
                <p:nvPr/>
              </p:nvSpPr>
              <p:spPr bwMode="auto">
                <a:xfrm>
                  <a:off x="5743" y="461"/>
                  <a:ext cx="68" cy="81"/>
                </a:xfrm>
                <a:custGeom>
                  <a:avLst/>
                  <a:gdLst>
                    <a:gd name="T0" fmla="*/ 0 w 29"/>
                    <a:gd name="T1" fmla="*/ 34 h 34"/>
                    <a:gd name="T2" fmla="*/ 17 w 29"/>
                    <a:gd name="T3" fmla="*/ 29 h 34"/>
                    <a:gd name="T4" fmla="*/ 29 w 29"/>
                    <a:gd name="T5" fmla="*/ 0 h 34"/>
                    <a:gd name="T6" fmla="*/ 14 w 29"/>
                    <a:gd name="T7" fmla="*/ 0 h 34"/>
                    <a:gd name="T8" fmla="*/ 0 w 29"/>
                    <a:gd name="T9" fmla="*/ 34 h 34"/>
                  </a:gdLst>
                  <a:ahLst/>
                  <a:cxnLst>
                    <a:cxn ang="0">
                      <a:pos x="T0" y="T1"/>
                    </a:cxn>
                    <a:cxn ang="0">
                      <a:pos x="T2" y="T3"/>
                    </a:cxn>
                    <a:cxn ang="0">
                      <a:pos x="T4" y="T5"/>
                    </a:cxn>
                    <a:cxn ang="0">
                      <a:pos x="T6" y="T7"/>
                    </a:cxn>
                    <a:cxn ang="0">
                      <a:pos x="T8" y="T9"/>
                    </a:cxn>
                  </a:cxnLst>
                  <a:rect l="0" t="0" r="r" b="b"/>
                  <a:pathLst>
                    <a:path w="29" h="34">
                      <a:moveTo>
                        <a:pt x="0" y="34"/>
                      </a:moveTo>
                      <a:cubicBezTo>
                        <a:pt x="6" y="33"/>
                        <a:pt x="12" y="31"/>
                        <a:pt x="17" y="29"/>
                      </a:cubicBezTo>
                      <a:cubicBezTo>
                        <a:pt x="29" y="0"/>
                        <a:pt x="29" y="0"/>
                        <a:pt x="29" y="0"/>
                      </a:cubicBezTo>
                      <a:cubicBezTo>
                        <a:pt x="24" y="0"/>
                        <a:pt x="19" y="0"/>
                        <a:pt x="14" y="0"/>
                      </a:cubicBezTo>
                      <a:lnTo>
                        <a:pt x="0" y="34"/>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0" name="Freeform 346"/>
                <p:cNvSpPr/>
                <p:nvPr/>
              </p:nvSpPr>
              <p:spPr bwMode="auto">
                <a:xfrm>
                  <a:off x="5755" y="3944"/>
                  <a:ext cx="274" cy="274"/>
                </a:xfrm>
                <a:custGeom>
                  <a:avLst/>
                  <a:gdLst>
                    <a:gd name="T0" fmla="*/ 4 w 116"/>
                    <a:gd name="T1" fmla="*/ 0 h 116"/>
                    <a:gd name="T2" fmla="*/ 0 w 116"/>
                    <a:gd name="T3" fmla="*/ 19 h 116"/>
                    <a:gd name="T4" fmla="*/ 111 w 116"/>
                    <a:gd name="T5" fmla="*/ 116 h 116"/>
                    <a:gd name="T6" fmla="*/ 116 w 116"/>
                    <a:gd name="T7" fmla="*/ 108 h 116"/>
                    <a:gd name="T8" fmla="*/ 52 w 116"/>
                    <a:gd name="T9" fmla="*/ 27 h 116"/>
                    <a:gd name="T10" fmla="*/ 4 w 116"/>
                    <a:gd name="T11" fmla="*/ 0 h 116"/>
                  </a:gdLst>
                  <a:ahLst/>
                  <a:cxnLst>
                    <a:cxn ang="0">
                      <a:pos x="T0" y="T1"/>
                    </a:cxn>
                    <a:cxn ang="0">
                      <a:pos x="T2" y="T3"/>
                    </a:cxn>
                    <a:cxn ang="0">
                      <a:pos x="T4" y="T5"/>
                    </a:cxn>
                    <a:cxn ang="0">
                      <a:pos x="T6" y="T7"/>
                    </a:cxn>
                    <a:cxn ang="0">
                      <a:pos x="T8" y="T9"/>
                    </a:cxn>
                    <a:cxn ang="0">
                      <a:pos x="T10" y="T11"/>
                    </a:cxn>
                  </a:cxnLst>
                  <a:rect l="0" t="0" r="r" b="b"/>
                  <a:pathLst>
                    <a:path w="116" h="116">
                      <a:moveTo>
                        <a:pt x="4" y="0"/>
                      </a:moveTo>
                      <a:cubicBezTo>
                        <a:pt x="3" y="7"/>
                        <a:pt x="2" y="13"/>
                        <a:pt x="0" y="19"/>
                      </a:cubicBezTo>
                      <a:cubicBezTo>
                        <a:pt x="13" y="39"/>
                        <a:pt x="70" y="97"/>
                        <a:pt x="111" y="116"/>
                      </a:cubicBezTo>
                      <a:cubicBezTo>
                        <a:pt x="112" y="113"/>
                        <a:pt x="114" y="110"/>
                        <a:pt x="116" y="108"/>
                      </a:cubicBezTo>
                      <a:cubicBezTo>
                        <a:pt x="89" y="90"/>
                        <a:pt x="54" y="64"/>
                        <a:pt x="52" y="27"/>
                      </a:cubicBezTo>
                      <a:cubicBezTo>
                        <a:pt x="31" y="28"/>
                        <a:pt x="12" y="19"/>
                        <a:pt x="4" y="0"/>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1" name="Freeform 347"/>
                <p:cNvSpPr/>
                <p:nvPr/>
              </p:nvSpPr>
              <p:spPr bwMode="auto">
                <a:xfrm>
                  <a:off x="5726" y="3376"/>
                  <a:ext cx="265" cy="227"/>
                </a:xfrm>
                <a:custGeom>
                  <a:avLst/>
                  <a:gdLst>
                    <a:gd name="T0" fmla="*/ 28 w 112"/>
                    <a:gd name="T1" fmla="*/ 0 h 96"/>
                    <a:gd name="T2" fmla="*/ 23 w 112"/>
                    <a:gd name="T3" fmla="*/ 86 h 96"/>
                    <a:gd name="T4" fmla="*/ 58 w 112"/>
                    <a:gd name="T5" fmla="*/ 47 h 96"/>
                    <a:gd name="T6" fmla="*/ 103 w 112"/>
                    <a:gd name="T7" fmla="*/ 43 h 96"/>
                    <a:gd name="T8" fmla="*/ 28 w 112"/>
                    <a:gd name="T9" fmla="*/ 0 h 96"/>
                  </a:gdLst>
                  <a:ahLst/>
                  <a:cxnLst>
                    <a:cxn ang="0">
                      <a:pos x="T0" y="T1"/>
                    </a:cxn>
                    <a:cxn ang="0">
                      <a:pos x="T2" y="T3"/>
                    </a:cxn>
                    <a:cxn ang="0">
                      <a:pos x="T4" y="T5"/>
                    </a:cxn>
                    <a:cxn ang="0">
                      <a:pos x="T6" y="T7"/>
                    </a:cxn>
                    <a:cxn ang="0">
                      <a:pos x="T8" y="T9"/>
                    </a:cxn>
                  </a:cxnLst>
                  <a:rect l="0" t="0" r="r" b="b"/>
                  <a:pathLst>
                    <a:path w="112" h="96">
                      <a:moveTo>
                        <a:pt x="28" y="0"/>
                      </a:moveTo>
                      <a:cubicBezTo>
                        <a:pt x="15" y="36"/>
                        <a:pt x="0" y="73"/>
                        <a:pt x="23" y="86"/>
                      </a:cubicBezTo>
                      <a:cubicBezTo>
                        <a:pt x="40" y="96"/>
                        <a:pt x="56" y="79"/>
                        <a:pt x="58" y="47"/>
                      </a:cubicBezTo>
                      <a:cubicBezTo>
                        <a:pt x="74" y="62"/>
                        <a:pt x="98" y="59"/>
                        <a:pt x="103" y="43"/>
                      </a:cubicBezTo>
                      <a:cubicBezTo>
                        <a:pt x="112" y="18"/>
                        <a:pt x="74" y="11"/>
                        <a:pt x="28" y="0"/>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2" name="Freeform 348"/>
                <p:cNvSpPr/>
                <p:nvPr/>
              </p:nvSpPr>
              <p:spPr bwMode="auto">
                <a:xfrm>
                  <a:off x="5698" y="97"/>
                  <a:ext cx="92" cy="59"/>
                </a:xfrm>
                <a:custGeom>
                  <a:avLst/>
                  <a:gdLst>
                    <a:gd name="T0" fmla="*/ 32 w 39"/>
                    <a:gd name="T1" fmla="*/ 4 h 25"/>
                    <a:gd name="T2" fmla="*/ 8 w 39"/>
                    <a:gd name="T3" fmla="*/ 8 h 25"/>
                    <a:gd name="T4" fmla="*/ 7 w 39"/>
                    <a:gd name="T5" fmla="*/ 22 h 25"/>
                    <a:gd name="T6" fmla="*/ 31 w 39"/>
                    <a:gd name="T7" fmla="*/ 18 h 25"/>
                    <a:gd name="T8" fmla="*/ 32 w 39"/>
                    <a:gd name="T9" fmla="*/ 4 h 25"/>
                  </a:gdLst>
                  <a:ahLst/>
                  <a:cxnLst>
                    <a:cxn ang="0">
                      <a:pos x="T0" y="T1"/>
                    </a:cxn>
                    <a:cxn ang="0">
                      <a:pos x="T2" y="T3"/>
                    </a:cxn>
                    <a:cxn ang="0">
                      <a:pos x="T4" y="T5"/>
                    </a:cxn>
                    <a:cxn ang="0">
                      <a:pos x="T6" y="T7"/>
                    </a:cxn>
                    <a:cxn ang="0">
                      <a:pos x="T8" y="T9"/>
                    </a:cxn>
                  </a:cxnLst>
                  <a:rect l="0" t="0" r="r" b="b"/>
                  <a:pathLst>
                    <a:path w="39" h="25">
                      <a:moveTo>
                        <a:pt x="32" y="4"/>
                      </a:moveTo>
                      <a:cubicBezTo>
                        <a:pt x="26" y="0"/>
                        <a:pt x="15" y="2"/>
                        <a:pt x="8" y="8"/>
                      </a:cubicBezTo>
                      <a:cubicBezTo>
                        <a:pt x="1" y="13"/>
                        <a:pt x="0" y="20"/>
                        <a:pt x="7" y="22"/>
                      </a:cubicBezTo>
                      <a:cubicBezTo>
                        <a:pt x="13" y="25"/>
                        <a:pt x="24" y="23"/>
                        <a:pt x="31" y="18"/>
                      </a:cubicBezTo>
                      <a:cubicBezTo>
                        <a:pt x="37" y="12"/>
                        <a:pt x="39" y="7"/>
                        <a:pt x="32" y="4"/>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3" name="Freeform 349"/>
                <p:cNvSpPr/>
                <p:nvPr/>
              </p:nvSpPr>
              <p:spPr bwMode="auto">
                <a:xfrm>
                  <a:off x="5707" y="575"/>
                  <a:ext cx="111" cy="95"/>
                </a:xfrm>
                <a:custGeom>
                  <a:avLst/>
                  <a:gdLst>
                    <a:gd name="T0" fmla="*/ 27 w 47"/>
                    <a:gd name="T1" fmla="*/ 40 h 40"/>
                    <a:gd name="T2" fmla="*/ 47 w 47"/>
                    <a:gd name="T3" fmla="*/ 0 h 40"/>
                    <a:gd name="T4" fmla="*/ 0 w 47"/>
                    <a:gd name="T5" fmla="*/ 11 h 40"/>
                    <a:gd name="T6" fmla="*/ 5 w 47"/>
                    <a:gd name="T7" fmla="*/ 17 h 40"/>
                    <a:gd name="T8" fmla="*/ 32 w 47"/>
                    <a:gd name="T9" fmla="*/ 12 h 40"/>
                    <a:gd name="T10" fmla="*/ 21 w 47"/>
                    <a:gd name="T11" fmla="*/ 34 h 40"/>
                    <a:gd name="T12" fmla="*/ 27 w 47"/>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47" h="40">
                      <a:moveTo>
                        <a:pt x="27" y="40"/>
                      </a:moveTo>
                      <a:cubicBezTo>
                        <a:pt x="35" y="24"/>
                        <a:pt x="43" y="9"/>
                        <a:pt x="47" y="0"/>
                      </a:cubicBezTo>
                      <a:cubicBezTo>
                        <a:pt x="38" y="2"/>
                        <a:pt x="20" y="7"/>
                        <a:pt x="0" y="11"/>
                      </a:cubicBezTo>
                      <a:cubicBezTo>
                        <a:pt x="1" y="13"/>
                        <a:pt x="3" y="15"/>
                        <a:pt x="5" y="17"/>
                      </a:cubicBezTo>
                      <a:cubicBezTo>
                        <a:pt x="17" y="15"/>
                        <a:pt x="26" y="13"/>
                        <a:pt x="32" y="12"/>
                      </a:cubicBezTo>
                      <a:cubicBezTo>
                        <a:pt x="29" y="17"/>
                        <a:pt x="25" y="25"/>
                        <a:pt x="21" y="34"/>
                      </a:cubicBezTo>
                      <a:cubicBezTo>
                        <a:pt x="23" y="36"/>
                        <a:pt x="25" y="38"/>
                        <a:pt x="27" y="40"/>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4" name="Freeform 350"/>
                <p:cNvSpPr/>
                <p:nvPr/>
              </p:nvSpPr>
              <p:spPr bwMode="auto">
                <a:xfrm>
                  <a:off x="5835" y="2337"/>
                  <a:ext cx="156" cy="216"/>
                </a:xfrm>
                <a:custGeom>
                  <a:avLst/>
                  <a:gdLst>
                    <a:gd name="T0" fmla="*/ 0 w 66"/>
                    <a:gd name="T1" fmla="*/ 84 h 91"/>
                    <a:gd name="T2" fmla="*/ 13 w 66"/>
                    <a:gd name="T3" fmla="*/ 91 h 91"/>
                    <a:gd name="T4" fmla="*/ 66 w 66"/>
                    <a:gd name="T5" fmla="*/ 0 h 91"/>
                    <a:gd name="T6" fmla="*/ 39 w 66"/>
                    <a:gd name="T7" fmla="*/ 35 h 91"/>
                    <a:gd name="T8" fmla="*/ 0 w 66"/>
                    <a:gd name="T9" fmla="*/ 84 h 91"/>
                  </a:gdLst>
                  <a:ahLst/>
                  <a:cxnLst>
                    <a:cxn ang="0">
                      <a:pos x="T0" y="T1"/>
                    </a:cxn>
                    <a:cxn ang="0">
                      <a:pos x="T2" y="T3"/>
                    </a:cxn>
                    <a:cxn ang="0">
                      <a:pos x="T4" y="T5"/>
                    </a:cxn>
                    <a:cxn ang="0">
                      <a:pos x="T6" y="T7"/>
                    </a:cxn>
                    <a:cxn ang="0">
                      <a:pos x="T8" y="T9"/>
                    </a:cxn>
                  </a:cxnLst>
                  <a:rect l="0" t="0" r="r" b="b"/>
                  <a:pathLst>
                    <a:path w="66" h="91">
                      <a:moveTo>
                        <a:pt x="0" y="84"/>
                      </a:moveTo>
                      <a:cubicBezTo>
                        <a:pt x="4" y="86"/>
                        <a:pt x="8" y="88"/>
                        <a:pt x="13" y="91"/>
                      </a:cubicBezTo>
                      <a:cubicBezTo>
                        <a:pt x="39" y="62"/>
                        <a:pt x="59" y="27"/>
                        <a:pt x="66" y="0"/>
                      </a:cubicBezTo>
                      <a:cubicBezTo>
                        <a:pt x="59" y="12"/>
                        <a:pt x="49" y="24"/>
                        <a:pt x="39" y="35"/>
                      </a:cubicBezTo>
                      <a:cubicBezTo>
                        <a:pt x="40" y="68"/>
                        <a:pt x="3" y="77"/>
                        <a:pt x="0" y="84"/>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5" name="Freeform 351"/>
                <p:cNvSpPr/>
                <p:nvPr/>
              </p:nvSpPr>
              <p:spPr bwMode="auto">
                <a:xfrm>
                  <a:off x="5669" y="2543"/>
                  <a:ext cx="168" cy="109"/>
                </a:xfrm>
                <a:custGeom>
                  <a:avLst/>
                  <a:gdLst>
                    <a:gd name="T0" fmla="*/ 0 w 71"/>
                    <a:gd name="T1" fmla="*/ 15 h 46"/>
                    <a:gd name="T2" fmla="*/ 26 w 71"/>
                    <a:gd name="T3" fmla="*/ 46 h 46"/>
                    <a:gd name="T4" fmla="*/ 71 w 71"/>
                    <a:gd name="T5" fmla="*/ 16 h 46"/>
                    <a:gd name="T6" fmla="*/ 42 w 71"/>
                    <a:gd name="T7" fmla="*/ 0 h 46"/>
                    <a:gd name="T8" fmla="*/ 0 w 71"/>
                    <a:gd name="T9" fmla="*/ 15 h 46"/>
                  </a:gdLst>
                  <a:ahLst/>
                  <a:cxnLst>
                    <a:cxn ang="0">
                      <a:pos x="T0" y="T1"/>
                    </a:cxn>
                    <a:cxn ang="0">
                      <a:pos x="T2" y="T3"/>
                    </a:cxn>
                    <a:cxn ang="0">
                      <a:pos x="T4" y="T5"/>
                    </a:cxn>
                    <a:cxn ang="0">
                      <a:pos x="T6" y="T7"/>
                    </a:cxn>
                    <a:cxn ang="0">
                      <a:pos x="T8" y="T9"/>
                    </a:cxn>
                  </a:cxnLst>
                  <a:rect l="0" t="0" r="r" b="b"/>
                  <a:pathLst>
                    <a:path w="71" h="46">
                      <a:moveTo>
                        <a:pt x="0" y="15"/>
                      </a:moveTo>
                      <a:cubicBezTo>
                        <a:pt x="26" y="46"/>
                        <a:pt x="26" y="46"/>
                        <a:pt x="26" y="46"/>
                      </a:cubicBezTo>
                      <a:cubicBezTo>
                        <a:pt x="42" y="39"/>
                        <a:pt x="58" y="29"/>
                        <a:pt x="71" y="16"/>
                      </a:cubicBezTo>
                      <a:cubicBezTo>
                        <a:pt x="61" y="10"/>
                        <a:pt x="50" y="4"/>
                        <a:pt x="42" y="0"/>
                      </a:cubicBezTo>
                      <a:cubicBezTo>
                        <a:pt x="28" y="6"/>
                        <a:pt x="14" y="11"/>
                        <a:pt x="0" y="15"/>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6" name="Freeform 352"/>
                <p:cNvSpPr/>
                <p:nvPr/>
              </p:nvSpPr>
              <p:spPr bwMode="auto">
                <a:xfrm>
                  <a:off x="5710" y="2094"/>
                  <a:ext cx="222" cy="191"/>
                </a:xfrm>
                <a:custGeom>
                  <a:avLst/>
                  <a:gdLst>
                    <a:gd name="T0" fmla="*/ 94 w 94"/>
                    <a:gd name="T1" fmla="*/ 60 h 81"/>
                    <a:gd name="T2" fmla="*/ 0 w 94"/>
                    <a:gd name="T3" fmla="*/ 0 h 81"/>
                    <a:gd name="T4" fmla="*/ 2 w 94"/>
                    <a:gd name="T5" fmla="*/ 48 h 81"/>
                    <a:gd name="T6" fmla="*/ 29 w 94"/>
                    <a:gd name="T7" fmla="*/ 46 h 81"/>
                    <a:gd name="T8" fmla="*/ 30 w 94"/>
                    <a:gd name="T9" fmla="*/ 62 h 81"/>
                    <a:gd name="T10" fmla="*/ 75 w 94"/>
                    <a:gd name="T11" fmla="*/ 81 h 81"/>
                    <a:gd name="T12" fmla="*/ 94 w 94"/>
                    <a:gd name="T13" fmla="*/ 60 h 81"/>
                  </a:gdLst>
                  <a:ahLst/>
                  <a:cxnLst>
                    <a:cxn ang="0">
                      <a:pos x="T0" y="T1"/>
                    </a:cxn>
                    <a:cxn ang="0">
                      <a:pos x="T2" y="T3"/>
                    </a:cxn>
                    <a:cxn ang="0">
                      <a:pos x="T4" y="T5"/>
                    </a:cxn>
                    <a:cxn ang="0">
                      <a:pos x="T6" y="T7"/>
                    </a:cxn>
                    <a:cxn ang="0">
                      <a:pos x="T8" y="T9"/>
                    </a:cxn>
                    <a:cxn ang="0">
                      <a:pos x="T10" y="T11"/>
                    </a:cxn>
                    <a:cxn ang="0">
                      <a:pos x="T12" y="T13"/>
                    </a:cxn>
                  </a:cxnLst>
                  <a:rect l="0" t="0" r="r" b="b"/>
                  <a:pathLst>
                    <a:path w="94" h="81">
                      <a:moveTo>
                        <a:pt x="94" y="60"/>
                      </a:moveTo>
                      <a:cubicBezTo>
                        <a:pt x="64" y="20"/>
                        <a:pt x="30" y="3"/>
                        <a:pt x="0" y="0"/>
                      </a:cubicBezTo>
                      <a:cubicBezTo>
                        <a:pt x="2" y="48"/>
                        <a:pt x="2" y="48"/>
                        <a:pt x="2" y="48"/>
                      </a:cubicBezTo>
                      <a:cubicBezTo>
                        <a:pt x="29" y="46"/>
                        <a:pt x="29" y="46"/>
                        <a:pt x="29" y="46"/>
                      </a:cubicBezTo>
                      <a:cubicBezTo>
                        <a:pt x="30" y="62"/>
                        <a:pt x="30" y="62"/>
                        <a:pt x="30" y="62"/>
                      </a:cubicBezTo>
                      <a:cubicBezTo>
                        <a:pt x="47" y="65"/>
                        <a:pt x="63" y="71"/>
                        <a:pt x="75" y="81"/>
                      </a:cubicBezTo>
                      <a:cubicBezTo>
                        <a:pt x="82" y="74"/>
                        <a:pt x="88" y="68"/>
                        <a:pt x="94" y="6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7" name="Freeform 353"/>
                <p:cNvSpPr/>
                <p:nvPr/>
              </p:nvSpPr>
              <p:spPr bwMode="auto">
                <a:xfrm>
                  <a:off x="5979" y="4218"/>
                  <a:ext cx="31" cy="52"/>
                </a:xfrm>
                <a:custGeom>
                  <a:avLst/>
                  <a:gdLst>
                    <a:gd name="T0" fmla="*/ 0 w 13"/>
                    <a:gd name="T1" fmla="*/ 22 h 22"/>
                    <a:gd name="T2" fmla="*/ 7 w 13"/>
                    <a:gd name="T3" fmla="*/ 18 h 22"/>
                    <a:gd name="T4" fmla="*/ 13 w 13"/>
                    <a:gd name="T5" fmla="*/ 5 h 22"/>
                    <a:gd name="T6" fmla="*/ 5 w 13"/>
                    <a:gd name="T7" fmla="*/ 0 h 22"/>
                    <a:gd name="T8" fmla="*/ 0 w 13"/>
                    <a:gd name="T9" fmla="*/ 22 h 22"/>
                  </a:gdLst>
                  <a:ahLst/>
                  <a:cxnLst>
                    <a:cxn ang="0">
                      <a:pos x="T0" y="T1"/>
                    </a:cxn>
                    <a:cxn ang="0">
                      <a:pos x="T2" y="T3"/>
                    </a:cxn>
                    <a:cxn ang="0">
                      <a:pos x="T4" y="T5"/>
                    </a:cxn>
                    <a:cxn ang="0">
                      <a:pos x="T6" y="T7"/>
                    </a:cxn>
                    <a:cxn ang="0">
                      <a:pos x="T8" y="T9"/>
                    </a:cxn>
                  </a:cxnLst>
                  <a:rect l="0" t="0" r="r" b="b"/>
                  <a:pathLst>
                    <a:path w="13" h="22">
                      <a:moveTo>
                        <a:pt x="0" y="22"/>
                      </a:moveTo>
                      <a:cubicBezTo>
                        <a:pt x="2" y="21"/>
                        <a:pt x="5" y="20"/>
                        <a:pt x="7" y="18"/>
                      </a:cubicBezTo>
                      <a:cubicBezTo>
                        <a:pt x="9" y="14"/>
                        <a:pt x="11" y="9"/>
                        <a:pt x="13" y="5"/>
                      </a:cubicBezTo>
                      <a:cubicBezTo>
                        <a:pt x="10" y="4"/>
                        <a:pt x="7" y="2"/>
                        <a:pt x="5" y="0"/>
                      </a:cubicBezTo>
                      <a:cubicBezTo>
                        <a:pt x="3" y="10"/>
                        <a:pt x="1" y="18"/>
                        <a:pt x="0" y="22"/>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8" name="Freeform 354"/>
                <p:cNvSpPr/>
                <p:nvPr/>
              </p:nvSpPr>
              <p:spPr bwMode="auto">
                <a:xfrm>
                  <a:off x="5911" y="3679"/>
                  <a:ext cx="80" cy="64"/>
                </a:xfrm>
                <a:custGeom>
                  <a:avLst/>
                  <a:gdLst>
                    <a:gd name="T0" fmla="*/ 0 w 34"/>
                    <a:gd name="T1" fmla="*/ 13 h 27"/>
                    <a:gd name="T2" fmla="*/ 1 w 34"/>
                    <a:gd name="T3" fmla="*/ 26 h 27"/>
                    <a:gd name="T4" fmla="*/ 34 w 34"/>
                    <a:gd name="T5" fmla="*/ 7 h 27"/>
                    <a:gd name="T6" fmla="*/ 21 w 34"/>
                    <a:gd name="T7" fmla="*/ 0 h 27"/>
                    <a:gd name="T8" fmla="*/ 0 w 34"/>
                    <a:gd name="T9" fmla="*/ 13 h 27"/>
                  </a:gdLst>
                  <a:ahLst/>
                  <a:cxnLst>
                    <a:cxn ang="0">
                      <a:pos x="T0" y="T1"/>
                    </a:cxn>
                    <a:cxn ang="0">
                      <a:pos x="T2" y="T3"/>
                    </a:cxn>
                    <a:cxn ang="0">
                      <a:pos x="T4" y="T5"/>
                    </a:cxn>
                    <a:cxn ang="0">
                      <a:pos x="T6" y="T7"/>
                    </a:cxn>
                    <a:cxn ang="0">
                      <a:pos x="T8" y="T9"/>
                    </a:cxn>
                  </a:cxnLst>
                  <a:rect l="0" t="0" r="r" b="b"/>
                  <a:pathLst>
                    <a:path w="34" h="27">
                      <a:moveTo>
                        <a:pt x="0" y="13"/>
                      </a:moveTo>
                      <a:cubicBezTo>
                        <a:pt x="1" y="18"/>
                        <a:pt x="1" y="22"/>
                        <a:pt x="1" y="26"/>
                      </a:cubicBezTo>
                      <a:cubicBezTo>
                        <a:pt x="16" y="27"/>
                        <a:pt x="30" y="19"/>
                        <a:pt x="34" y="7"/>
                      </a:cubicBezTo>
                      <a:cubicBezTo>
                        <a:pt x="29" y="5"/>
                        <a:pt x="25" y="3"/>
                        <a:pt x="21" y="0"/>
                      </a:cubicBezTo>
                      <a:cubicBezTo>
                        <a:pt x="17" y="8"/>
                        <a:pt x="10" y="14"/>
                        <a:pt x="0" y="13"/>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9" name="Freeform 355"/>
                <p:cNvSpPr/>
                <p:nvPr/>
              </p:nvSpPr>
              <p:spPr bwMode="auto">
                <a:xfrm>
                  <a:off x="5778" y="1921"/>
                  <a:ext cx="81" cy="118"/>
                </a:xfrm>
                <a:custGeom>
                  <a:avLst/>
                  <a:gdLst>
                    <a:gd name="T0" fmla="*/ 17 w 34"/>
                    <a:gd name="T1" fmla="*/ 50 h 50"/>
                    <a:gd name="T2" fmla="*/ 31 w 34"/>
                    <a:gd name="T3" fmla="*/ 2 h 50"/>
                    <a:gd name="T4" fmla="*/ 6 w 34"/>
                    <a:gd name="T5" fmla="*/ 0 h 50"/>
                    <a:gd name="T6" fmla="*/ 0 w 34"/>
                    <a:gd name="T7" fmla="*/ 41 h 50"/>
                    <a:gd name="T8" fmla="*/ 17 w 34"/>
                    <a:gd name="T9" fmla="*/ 50 h 50"/>
                  </a:gdLst>
                  <a:ahLst/>
                  <a:cxnLst>
                    <a:cxn ang="0">
                      <a:pos x="T0" y="T1"/>
                    </a:cxn>
                    <a:cxn ang="0">
                      <a:pos x="T2" y="T3"/>
                    </a:cxn>
                    <a:cxn ang="0">
                      <a:pos x="T4" y="T5"/>
                    </a:cxn>
                    <a:cxn ang="0">
                      <a:pos x="T6" y="T7"/>
                    </a:cxn>
                    <a:cxn ang="0">
                      <a:pos x="T8" y="T9"/>
                    </a:cxn>
                  </a:cxnLst>
                  <a:rect l="0" t="0" r="r" b="b"/>
                  <a:pathLst>
                    <a:path w="34" h="50">
                      <a:moveTo>
                        <a:pt x="17" y="50"/>
                      </a:moveTo>
                      <a:cubicBezTo>
                        <a:pt x="30" y="36"/>
                        <a:pt x="34" y="18"/>
                        <a:pt x="31" y="2"/>
                      </a:cubicBezTo>
                      <a:cubicBezTo>
                        <a:pt x="22" y="2"/>
                        <a:pt x="14" y="2"/>
                        <a:pt x="6" y="0"/>
                      </a:cubicBezTo>
                      <a:cubicBezTo>
                        <a:pt x="10" y="13"/>
                        <a:pt x="10" y="28"/>
                        <a:pt x="0" y="41"/>
                      </a:cubicBezTo>
                      <a:cubicBezTo>
                        <a:pt x="6" y="43"/>
                        <a:pt x="12" y="46"/>
                        <a:pt x="17" y="50"/>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0" name="Freeform 356"/>
                <p:cNvSpPr/>
                <p:nvPr/>
              </p:nvSpPr>
              <p:spPr bwMode="auto">
                <a:xfrm>
                  <a:off x="5785" y="1055"/>
                  <a:ext cx="57" cy="74"/>
                </a:xfrm>
                <a:custGeom>
                  <a:avLst/>
                  <a:gdLst>
                    <a:gd name="T0" fmla="*/ 24 w 24"/>
                    <a:gd name="T1" fmla="*/ 29 h 31"/>
                    <a:gd name="T2" fmla="*/ 1 w 24"/>
                    <a:gd name="T3" fmla="*/ 0 h 31"/>
                    <a:gd name="T4" fmla="*/ 0 w 24"/>
                    <a:gd name="T5" fmla="*/ 31 h 31"/>
                    <a:gd name="T6" fmla="*/ 24 w 24"/>
                    <a:gd name="T7" fmla="*/ 29 h 31"/>
                  </a:gdLst>
                  <a:ahLst/>
                  <a:cxnLst>
                    <a:cxn ang="0">
                      <a:pos x="T0" y="T1"/>
                    </a:cxn>
                    <a:cxn ang="0">
                      <a:pos x="T2" y="T3"/>
                    </a:cxn>
                    <a:cxn ang="0">
                      <a:pos x="T4" y="T5"/>
                    </a:cxn>
                    <a:cxn ang="0">
                      <a:pos x="T6" y="T7"/>
                    </a:cxn>
                  </a:cxnLst>
                  <a:rect l="0" t="0" r="r" b="b"/>
                  <a:pathLst>
                    <a:path w="24" h="31">
                      <a:moveTo>
                        <a:pt x="24" y="29"/>
                      </a:moveTo>
                      <a:cubicBezTo>
                        <a:pt x="17" y="20"/>
                        <a:pt x="9" y="11"/>
                        <a:pt x="1" y="0"/>
                      </a:cubicBezTo>
                      <a:cubicBezTo>
                        <a:pt x="2" y="9"/>
                        <a:pt x="1" y="20"/>
                        <a:pt x="0" y="31"/>
                      </a:cubicBezTo>
                      <a:cubicBezTo>
                        <a:pt x="8" y="30"/>
                        <a:pt x="16" y="30"/>
                        <a:pt x="24" y="29"/>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1" name="Freeform 357"/>
                <p:cNvSpPr/>
                <p:nvPr/>
              </p:nvSpPr>
              <p:spPr bwMode="auto">
                <a:xfrm>
                  <a:off x="5738" y="2990"/>
                  <a:ext cx="187" cy="183"/>
                </a:xfrm>
                <a:custGeom>
                  <a:avLst/>
                  <a:gdLst>
                    <a:gd name="T0" fmla="*/ 79 w 79"/>
                    <a:gd name="T1" fmla="*/ 46 h 77"/>
                    <a:gd name="T2" fmla="*/ 33 w 79"/>
                    <a:gd name="T3" fmla="*/ 7 h 77"/>
                    <a:gd name="T4" fmla="*/ 1 w 79"/>
                    <a:gd name="T5" fmla="*/ 0 h 77"/>
                    <a:gd name="T6" fmla="*/ 0 w 79"/>
                    <a:gd name="T7" fmla="*/ 2 h 77"/>
                    <a:gd name="T8" fmla="*/ 75 w 79"/>
                    <a:gd name="T9" fmla="*/ 77 h 77"/>
                    <a:gd name="T10" fmla="*/ 79 w 79"/>
                    <a:gd name="T11" fmla="*/ 46 h 77"/>
                  </a:gdLst>
                  <a:ahLst/>
                  <a:cxnLst>
                    <a:cxn ang="0">
                      <a:pos x="T0" y="T1"/>
                    </a:cxn>
                    <a:cxn ang="0">
                      <a:pos x="T2" y="T3"/>
                    </a:cxn>
                    <a:cxn ang="0">
                      <a:pos x="T4" y="T5"/>
                    </a:cxn>
                    <a:cxn ang="0">
                      <a:pos x="T6" y="T7"/>
                    </a:cxn>
                    <a:cxn ang="0">
                      <a:pos x="T8" y="T9"/>
                    </a:cxn>
                    <a:cxn ang="0">
                      <a:pos x="T10" y="T11"/>
                    </a:cxn>
                  </a:cxnLst>
                  <a:rect l="0" t="0" r="r" b="b"/>
                  <a:pathLst>
                    <a:path w="79" h="77">
                      <a:moveTo>
                        <a:pt x="79" y="46"/>
                      </a:moveTo>
                      <a:cubicBezTo>
                        <a:pt x="61" y="30"/>
                        <a:pt x="44" y="17"/>
                        <a:pt x="33" y="7"/>
                      </a:cubicBezTo>
                      <a:cubicBezTo>
                        <a:pt x="21" y="10"/>
                        <a:pt x="7" y="8"/>
                        <a:pt x="1" y="0"/>
                      </a:cubicBezTo>
                      <a:cubicBezTo>
                        <a:pt x="1" y="1"/>
                        <a:pt x="0" y="2"/>
                        <a:pt x="0" y="2"/>
                      </a:cubicBezTo>
                      <a:cubicBezTo>
                        <a:pt x="38" y="40"/>
                        <a:pt x="68" y="71"/>
                        <a:pt x="75" y="77"/>
                      </a:cubicBezTo>
                      <a:cubicBezTo>
                        <a:pt x="75" y="73"/>
                        <a:pt x="77" y="62"/>
                        <a:pt x="79" y="46"/>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2" name="Freeform 358"/>
                <p:cNvSpPr/>
                <p:nvPr/>
              </p:nvSpPr>
              <p:spPr bwMode="auto">
                <a:xfrm>
                  <a:off x="5918" y="4197"/>
                  <a:ext cx="73" cy="144"/>
                </a:xfrm>
                <a:custGeom>
                  <a:avLst/>
                  <a:gdLst>
                    <a:gd name="T0" fmla="*/ 26 w 31"/>
                    <a:gd name="T1" fmla="*/ 7 h 61"/>
                    <a:gd name="T2" fmla="*/ 17 w 31"/>
                    <a:gd name="T3" fmla="*/ 0 h 61"/>
                    <a:gd name="T4" fmla="*/ 0 w 31"/>
                    <a:gd name="T5" fmla="*/ 61 h 61"/>
                    <a:gd name="T6" fmla="*/ 27 w 31"/>
                    <a:gd name="T7" fmla="*/ 48 h 61"/>
                    <a:gd name="T8" fmla="*/ 31 w 31"/>
                    <a:gd name="T9" fmla="*/ 33 h 61"/>
                    <a:gd name="T10" fmla="*/ 20 w 31"/>
                    <a:gd name="T11" fmla="*/ 38 h 61"/>
                    <a:gd name="T12" fmla="*/ 26 w 31"/>
                    <a:gd name="T13" fmla="*/ 7 h 61"/>
                  </a:gdLst>
                  <a:ahLst/>
                  <a:cxnLst>
                    <a:cxn ang="0">
                      <a:pos x="T0" y="T1"/>
                    </a:cxn>
                    <a:cxn ang="0">
                      <a:pos x="T2" y="T3"/>
                    </a:cxn>
                    <a:cxn ang="0">
                      <a:pos x="T4" y="T5"/>
                    </a:cxn>
                    <a:cxn ang="0">
                      <a:pos x="T6" y="T7"/>
                    </a:cxn>
                    <a:cxn ang="0">
                      <a:pos x="T8" y="T9"/>
                    </a:cxn>
                    <a:cxn ang="0">
                      <a:pos x="T10" y="T11"/>
                    </a:cxn>
                    <a:cxn ang="0">
                      <a:pos x="T12" y="T13"/>
                    </a:cxn>
                  </a:cxnLst>
                  <a:rect l="0" t="0" r="r" b="b"/>
                  <a:pathLst>
                    <a:path w="31" h="61">
                      <a:moveTo>
                        <a:pt x="26" y="7"/>
                      </a:moveTo>
                      <a:cubicBezTo>
                        <a:pt x="23" y="5"/>
                        <a:pt x="20" y="3"/>
                        <a:pt x="17" y="0"/>
                      </a:cubicBezTo>
                      <a:cubicBezTo>
                        <a:pt x="11" y="21"/>
                        <a:pt x="2" y="52"/>
                        <a:pt x="0" y="61"/>
                      </a:cubicBezTo>
                      <a:cubicBezTo>
                        <a:pt x="6" y="58"/>
                        <a:pt x="16" y="53"/>
                        <a:pt x="27" y="48"/>
                      </a:cubicBezTo>
                      <a:cubicBezTo>
                        <a:pt x="29" y="42"/>
                        <a:pt x="30" y="38"/>
                        <a:pt x="31" y="33"/>
                      </a:cubicBezTo>
                      <a:cubicBezTo>
                        <a:pt x="27" y="35"/>
                        <a:pt x="23" y="37"/>
                        <a:pt x="20" y="38"/>
                      </a:cubicBezTo>
                      <a:cubicBezTo>
                        <a:pt x="21" y="32"/>
                        <a:pt x="24" y="20"/>
                        <a:pt x="26" y="7"/>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3" name="Freeform 359"/>
                <p:cNvSpPr/>
                <p:nvPr/>
              </p:nvSpPr>
              <p:spPr bwMode="auto">
                <a:xfrm>
                  <a:off x="5684" y="459"/>
                  <a:ext cx="80" cy="99"/>
                </a:xfrm>
                <a:custGeom>
                  <a:avLst/>
                  <a:gdLst>
                    <a:gd name="T0" fmla="*/ 0 w 34"/>
                    <a:gd name="T1" fmla="*/ 42 h 42"/>
                    <a:gd name="T2" fmla="*/ 20 w 34"/>
                    <a:gd name="T3" fmla="*/ 37 h 42"/>
                    <a:gd name="T4" fmla="*/ 34 w 34"/>
                    <a:gd name="T5" fmla="*/ 1 h 42"/>
                    <a:gd name="T6" fmla="*/ 20 w 34"/>
                    <a:gd name="T7" fmla="*/ 0 h 42"/>
                    <a:gd name="T8" fmla="*/ 0 w 34"/>
                    <a:gd name="T9" fmla="*/ 42 h 42"/>
                  </a:gdLst>
                  <a:ahLst/>
                  <a:cxnLst>
                    <a:cxn ang="0">
                      <a:pos x="T0" y="T1"/>
                    </a:cxn>
                    <a:cxn ang="0">
                      <a:pos x="T2" y="T3"/>
                    </a:cxn>
                    <a:cxn ang="0">
                      <a:pos x="T4" y="T5"/>
                    </a:cxn>
                    <a:cxn ang="0">
                      <a:pos x="T6" y="T7"/>
                    </a:cxn>
                    <a:cxn ang="0">
                      <a:pos x="T8" y="T9"/>
                    </a:cxn>
                  </a:cxnLst>
                  <a:rect l="0" t="0" r="r" b="b"/>
                  <a:pathLst>
                    <a:path w="34" h="42">
                      <a:moveTo>
                        <a:pt x="0" y="42"/>
                      </a:moveTo>
                      <a:cubicBezTo>
                        <a:pt x="6" y="40"/>
                        <a:pt x="13" y="38"/>
                        <a:pt x="20" y="37"/>
                      </a:cubicBezTo>
                      <a:cubicBezTo>
                        <a:pt x="34" y="1"/>
                        <a:pt x="34" y="1"/>
                        <a:pt x="34" y="1"/>
                      </a:cubicBezTo>
                      <a:cubicBezTo>
                        <a:pt x="29" y="1"/>
                        <a:pt x="25" y="0"/>
                        <a:pt x="20" y="0"/>
                      </a:cubicBezTo>
                      <a:cubicBezTo>
                        <a:pt x="13" y="15"/>
                        <a:pt x="6" y="29"/>
                        <a:pt x="0" y="42"/>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4" name="Freeform 360"/>
                <p:cNvSpPr/>
                <p:nvPr/>
              </p:nvSpPr>
              <p:spPr bwMode="auto">
                <a:xfrm>
                  <a:off x="5667" y="3544"/>
                  <a:ext cx="293" cy="187"/>
                </a:xfrm>
                <a:custGeom>
                  <a:avLst/>
                  <a:gdLst>
                    <a:gd name="T0" fmla="*/ 33 w 124"/>
                    <a:gd name="T1" fmla="*/ 42 h 79"/>
                    <a:gd name="T2" fmla="*/ 7 w 124"/>
                    <a:gd name="T3" fmla="*/ 0 h 79"/>
                    <a:gd name="T4" fmla="*/ 0 w 124"/>
                    <a:gd name="T5" fmla="*/ 13 h 79"/>
                    <a:gd name="T6" fmla="*/ 7 w 124"/>
                    <a:gd name="T7" fmla="*/ 35 h 79"/>
                    <a:gd name="T8" fmla="*/ 26 w 124"/>
                    <a:gd name="T9" fmla="*/ 57 h 79"/>
                    <a:gd name="T10" fmla="*/ 106 w 124"/>
                    <a:gd name="T11" fmla="*/ 20 h 79"/>
                    <a:gd name="T12" fmla="*/ 124 w 124"/>
                    <a:gd name="T13" fmla="*/ 11 h 79"/>
                    <a:gd name="T14" fmla="*/ 100 w 124"/>
                    <a:gd name="T15" fmla="*/ 4 h 79"/>
                    <a:gd name="T16" fmla="*/ 33 w 124"/>
                    <a:gd name="T17" fmla="*/ 4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 h="79">
                      <a:moveTo>
                        <a:pt x="33" y="42"/>
                      </a:moveTo>
                      <a:cubicBezTo>
                        <a:pt x="19" y="32"/>
                        <a:pt x="11" y="17"/>
                        <a:pt x="7" y="0"/>
                      </a:cubicBezTo>
                      <a:cubicBezTo>
                        <a:pt x="5" y="5"/>
                        <a:pt x="2" y="9"/>
                        <a:pt x="0" y="13"/>
                      </a:cubicBezTo>
                      <a:cubicBezTo>
                        <a:pt x="0" y="21"/>
                        <a:pt x="3" y="28"/>
                        <a:pt x="7" y="35"/>
                      </a:cubicBezTo>
                      <a:cubicBezTo>
                        <a:pt x="14" y="41"/>
                        <a:pt x="21" y="48"/>
                        <a:pt x="26" y="57"/>
                      </a:cubicBezTo>
                      <a:cubicBezTo>
                        <a:pt x="58" y="79"/>
                        <a:pt x="107" y="72"/>
                        <a:pt x="106" y="20"/>
                      </a:cubicBezTo>
                      <a:cubicBezTo>
                        <a:pt x="109" y="18"/>
                        <a:pt x="117" y="15"/>
                        <a:pt x="124" y="11"/>
                      </a:cubicBezTo>
                      <a:cubicBezTo>
                        <a:pt x="116" y="11"/>
                        <a:pt x="108" y="8"/>
                        <a:pt x="100" y="4"/>
                      </a:cubicBezTo>
                      <a:cubicBezTo>
                        <a:pt x="101" y="46"/>
                        <a:pt x="54" y="58"/>
                        <a:pt x="33" y="42"/>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5" name="Freeform 361"/>
                <p:cNvSpPr/>
                <p:nvPr/>
              </p:nvSpPr>
              <p:spPr bwMode="auto">
                <a:xfrm>
                  <a:off x="5705" y="218"/>
                  <a:ext cx="42" cy="28"/>
                </a:xfrm>
                <a:custGeom>
                  <a:avLst/>
                  <a:gdLst>
                    <a:gd name="T0" fmla="*/ 18 w 18"/>
                    <a:gd name="T1" fmla="*/ 9 h 12"/>
                    <a:gd name="T2" fmla="*/ 9 w 18"/>
                    <a:gd name="T3" fmla="*/ 0 h 12"/>
                    <a:gd name="T4" fmla="*/ 0 w 18"/>
                    <a:gd name="T5" fmla="*/ 3 h 12"/>
                    <a:gd name="T6" fmla="*/ 9 w 18"/>
                    <a:gd name="T7" fmla="*/ 12 h 12"/>
                    <a:gd name="T8" fmla="*/ 18 w 18"/>
                    <a:gd name="T9" fmla="*/ 9 h 12"/>
                  </a:gdLst>
                  <a:ahLst/>
                  <a:cxnLst>
                    <a:cxn ang="0">
                      <a:pos x="T0" y="T1"/>
                    </a:cxn>
                    <a:cxn ang="0">
                      <a:pos x="T2" y="T3"/>
                    </a:cxn>
                    <a:cxn ang="0">
                      <a:pos x="T4" y="T5"/>
                    </a:cxn>
                    <a:cxn ang="0">
                      <a:pos x="T6" y="T7"/>
                    </a:cxn>
                    <a:cxn ang="0">
                      <a:pos x="T8" y="T9"/>
                    </a:cxn>
                  </a:cxnLst>
                  <a:rect l="0" t="0" r="r" b="b"/>
                  <a:pathLst>
                    <a:path w="18" h="12">
                      <a:moveTo>
                        <a:pt x="18" y="9"/>
                      </a:moveTo>
                      <a:cubicBezTo>
                        <a:pt x="15" y="6"/>
                        <a:pt x="12" y="3"/>
                        <a:pt x="9" y="0"/>
                      </a:cubicBezTo>
                      <a:cubicBezTo>
                        <a:pt x="6" y="1"/>
                        <a:pt x="3" y="2"/>
                        <a:pt x="0" y="3"/>
                      </a:cubicBezTo>
                      <a:cubicBezTo>
                        <a:pt x="3" y="6"/>
                        <a:pt x="6" y="9"/>
                        <a:pt x="9" y="12"/>
                      </a:cubicBezTo>
                      <a:lnTo>
                        <a:pt x="18" y="9"/>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6" name="Freeform 362"/>
                <p:cNvSpPr/>
                <p:nvPr/>
              </p:nvSpPr>
              <p:spPr bwMode="auto">
                <a:xfrm>
                  <a:off x="5447" y="237"/>
                  <a:ext cx="369" cy="324"/>
                </a:xfrm>
                <a:custGeom>
                  <a:avLst/>
                  <a:gdLst>
                    <a:gd name="T0" fmla="*/ 156 w 156"/>
                    <a:gd name="T1" fmla="*/ 0 h 137"/>
                    <a:gd name="T2" fmla="*/ 0 w 156"/>
                    <a:gd name="T3" fmla="*/ 47 h 137"/>
                    <a:gd name="T4" fmla="*/ 12 w 156"/>
                    <a:gd name="T5" fmla="*/ 58 h 137"/>
                    <a:gd name="T6" fmla="*/ 123 w 156"/>
                    <a:gd name="T7" fmla="*/ 25 h 137"/>
                    <a:gd name="T8" fmla="*/ 80 w 156"/>
                    <a:gd name="T9" fmla="*/ 124 h 137"/>
                    <a:gd name="T10" fmla="*/ 93 w 156"/>
                    <a:gd name="T11" fmla="*/ 137 h 137"/>
                    <a:gd name="T12" fmla="*/ 156 w 156"/>
                    <a:gd name="T13" fmla="*/ 0 h 137"/>
                  </a:gdLst>
                  <a:ahLst/>
                  <a:cxnLst>
                    <a:cxn ang="0">
                      <a:pos x="T0" y="T1"/>
                    </a:cxn>
                    <a:cxn ang="0">
                      <a:pos x="T2" y="T3"/>
                    </a:cxn>
                    <a:cxn ang="0">
                      <a:pos x="T4" y="T5"/>
                    </a:cxn>
                    <a:cxn ang="0">
                      <a:pos x="T6" y="T7"/>
                    </a:cxn>
                    <a:cxn ang="0">
                      <a:pos x="T8" y="T9"/>
                    </a:cxn>
                    <a:cxn ang="0">
                      <a:pos x="T10" y="T11"/>
                    </a:cxn>
                    <a:cxn ang="0">
                      <a:pos x="T12" y="T13"/>
                    </a:cxn>
                  </a:cxnLst>
                  <a:rect l="0" t="0" r="r" b="b"/>
                  <a:pathLst>
                    <a:path w="156" h="137">
                      <a:moveTo>
                        <a:pt x="156" y="0"/>
                      </a:moveTo>
                      <a:cubicBezTo>
                        <a:pt x="124" y="7"/>
                        <a:pt x="51" y="34"/>
                        <a:pt x="0" y="47"/>
                      </a:cubicBezTo>
                      <a:cubicBezTo>
                        <a:pt x="4" y="50"/>
                        <a:pt x="8" y="54"/>
                        <a:pt x="12" y="58"/>
                      </a:cubicBezTo>
                      <a:cubicBezTo>
                        <a:pt x="47" y="49"/>
                        <a:pt x="96" y="30"/>
                        <a:pt x="123" y="25"/>
                      </a:cubicBezTo>
                      <a:cubicBezTo>
                        <a:pt x="113" y="49"/>
                        <a:pt x="98" y="86"/>
                        <a:pt x="80" y="124"/>
                      </a:cubicBezTo>
                      <a:cubicBezTo>
                        <a:pt x="85" y="128"/>
                        <a:pt x="89" y="133"/>
                        <a:pt x="93" y="137"/>
                      </a:cubicBezTo>
                      <a:cubicBezTo>
                        <a:pt x="116" y="90"/>
                        <a:pt x="141" y="27"/>
                        <a:pt x="156" y="0"/>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7" name="Freeform 363"/>
                <p:cNvSpPr/>
                <p:nvPr/>
              </p:nvSpPr>
              <p:spPr bwMode="auto">
                <a:xfrm>
                  <a:off x="5833" y="2278"/>
                  <a:ext cx="42" cy="48"/>
                </a:xfrm>
                <a:custGeom>
                  <a:avLst/>
                  <a:gdLst>
                    <a:gd name="T0" fmla="*/ 9 w 18"/>
                    <a:gd name="T1" fmla="*/ 0 h 20"/>
                    <a:gd name="T2" fmla="*/ 0 w 18"/>
                    <a:gd name="T3" fmla="*/ 20 h 20"/>
                    <a:gd name="T4" fmla="*/ 18 w 18"/>
                    <a:gd name="T5" fmla="*/ 6 h 20"/>
                    <a:gd name="T6" fmla="*/ 9 w 18"/>
                    <a:gd name="T7" fmla="*/ 0 h 20"/>
                  </a:gdLst>
                  <a:ahLst/>
                  <a:cxnLst>
                    <a:cxn ang="0">
                      <a:pos x="T0" y="T1"/>
                    </a:cxn>
                    <a:cxn ang="0">
                      <a:pos x="T2" y="T3"/>
                    </a:cxn>
                    <a:cxn ang="0">
                      <a:pos x="T4" y="T5"/>
                    </a:cxn>
                    <a:cxn ang="0">
                      <a:pos x="T6" y="T7"/>
                    </a:cxn>
                  </a:cxnLst>
                  <a:rect l="0" t="0" r="r" b="b"/>
                  <a:pathLst>
                    <a:path w="18" h="20">
                      <a:moveTo>
                        <a:pt x="9" y="0"/>
                      </a:moveTo>
                      <a:cubicBezTo>
                        <a:pt x="0" y="20"/>
                        <a:pt x="0" y="20"/>
                        <a:pt x="0" y="20"/>
                      </a:cubicBezTo>
                      <a:cubicBezTo>
                        <a:pt x="6" y="16"/>
                        <a:pt x="12" y="12"/>
                        <a:pt x="18" y="6"/>
                      </a:cubicBezTo>
                      <a:cubicBezTo>
                        <a:pt x="15" y="4"/>
                        <a:pt x="12" y="2"/>
                        <a:pt x="9" y="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8" name="Freeform 364"/>
                <p:cNvSpPr/>
                <p:nvPr/>
              </p:nvSpPr>
              <p:spPr bwMode="auto">
                <a:xfrm>
                  <a:off x="5920" y="4322"/>
                  <a:ext cx="59" cy="29"/>
                </a:xfrm>
                <a:custGeom>
                  <a:avLst/>
                  <a:gdLst>
                    <a:gd name="T0" fmla="*/ 0 w 25"/>
                    <a:gd name="T1" fmla="*/ 12 h 12"/>
                    <a:gd name="T2" fmla="*/ 1 w 25"/>
                    <a:gd name="T3" fmla="*/ 12 h 12"/>
                    <a:gd name="T4" fmla="*/ 22 w 25"/>
                    <a:gd name="T5" fmla="*/ 12 h 12"/>
                    <a:gd name="T6" fmla="*/ 24 w 25"/>
                    <a:gd name="T7" fmla="*/ 12 h 12"/>
                    <a:gd name="T8" fmla="*/ 25 w 25"/>
                    <a:gd name="T9" fmla="*/ 0 h 12"/>
                    <a:gd name="T10" fmla="*/ 0 w 25"/>
                    <a:gd name="T11" fmla="*/ 12 h 12"/>
                  </a:gdLst>
                  <a:ahLst/>
                  <a:cxnLst>
                    <a:cxn ang="0">
                      <a:pos x="T0" y="T1"/>
                    </a:cxn>
                    <a:cxn ang="0">
                      <a:pos x="T2" y="T3"/>
                    </a:cxn>
                    <a:cxn ang="0">
                      <a:pos x="T4" y="T5"/>
                    </a:cxn>
                    <a:cxn ang="0">
                      <a:pos x="T6" y="T7"/>
                    </a:cxn>
                    <a:cxn ang="0">
                      <a:pos x="T8" y="T9"/>
                    </a:cxn>
                    <a:cxn ang="0">
                      <a:pos x="T10" y="T11"/>
                    </a:cxn>
                  </a:cxnLst>
                  <a:rect l="0" t="0" r="r" b="b"/>
                  <a:pathLst>
                    <a:path w="25" h="12">
                      <a:moveTo>
                        <a:pt x="0" y="12"/>
                      </a:moveTo>
                      <a:cubicBezTo>
                        <a:pt x="1" y="12"/>
                        <a:pt x="1" y="12"/>
                        <a:pt x="1" y="12"/>
                      </a:cubicBezTo>
                      <a:cubicBezTo>
                        <a:pt x="22" y="12"/>
                        <a:pt x="22" y="12"/>
                        <a:pt x="22" y="12"/>
                      </a:cubicBezTo>
                      <a:cubicBezTo>
                        <a:pt x="23" y="12"/>
                        <a:pt x="23" y="12"/>
                        <a:pt x="24" y="12"/>
                      </a:cubicBezTo>
                      <a:cubicBezTo>
                        <a:pt x="24" y="8"/>
                        <a:pt x="25" y="4"/>
                        <a:pt x="25" y="0"/>
                      </a:cubicBezTo>
                      <a:cubicBezTo>
                        <a:pt x="17" y="4"/>
                        <a:pt x="8" y="8"/>
                        <a:pt x="0" y="12"/>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9" name="Freeform 365"/>
                <p:cNvSpPr/>
                <p:nvPr/>
              </p:nvSpPr>
              <p:spPr bwMode="auto">
                <a:xfrm>
                  <a:off x="5901" y="3636"/>
                  <a:ext cx="52" cy="64"/>
                </a:xfrm>
                <a:custGeom>
                  <a:avLst/>
                  <a:gdLst>
                    <a:gd name="T0" fmla="*/ 0 w 22"/>
                    <a:gd name="T1" fmla="*/ 20 h 27"/>
                    <a:gd name="T2" fmla="*/ 3 w 22"/>
                    <a:gd name="T3" fmla="*/ 27 h 27"/>
                    <a:gd name="T4" fmla="*/ 22 w 22"/>
                    <a:gd name="T5" fmla="*/ 15 h 27"/>
                    <a:gd name="T6" fmla="*/ 11 w 22"/>
                    <a:gd name="T7" fmla="*/ 0 h 27"/>
                    <a:gd name="T8" fmla="*/ 0 w 22"/>
                    <a:gd name="T9" fmla="*/ 20 h 27"/>
                  </a:gdLst>
                  <a:ahLst/>
                  <a:cxnLst>
                    <a:cxn ang="0">
                      <a:pos x="T0" y="T1"/>
                    </a:cxn>
                    <a:cxn ang="0">
                      <a:pos x="T2" y="T3"/>
                    </a:cxn>
                    <a:cxn ang="0">
                      <a:pos x="T4" y="T5"/>
                    </a:cxn>
                    <a:cxn ang="0">
                      <a:pos x="T6" y="T7"/>
                    </a:cxn>
                    <a:cxn ang="0">
                      <a:pos x="T8" y="T9"/>
                    </a:cxn>
                  </a:cxnLst>
                  <a:rect l="0" t="0" r="r" b="b"/>
                  <a:pathLst>
                    <a:path w="22" h="27">
                      <a:moveTo>
                        <a:pt x="0" y="20"/>
                      </a:moveTo>
                      <a:cubicBezTo>
                        <a:pt x="1" y="22"/>
                        <a:pt x="2" y="25"/>
                        <a:pt x="3" y="27"/>
                      </a:cubicBezTo>
                      <a:cubicBezTo>
                        <a:pt x="12" y="27"/>
                        <a:pt x="19" y="23"/>
                        <a:pt x="22" y="15"/>
                      </a:cubicBezTo>
                      <a:cubicBezTo>
                        <a:pt x="18" y="11"/>
                        <a:pt x="14" y="6"/>
                        <a:pt x="11" y="0"/>
                      </a:cubicBezTo>
                      <a:cubicBezTo>
                        <a:pt x="9" y="8"/>
                        <a:pt x="5" y="14"/>
                        <a:pt x="0" y="20"/>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0" name="Freeform 366"/>
                <p:cNvSpPr/>
                <p:nvPr/>
              </p:nvSpPr>
              <p:spPr bwMode="auto">
                <a:xfrm>
                  <a:off x="5800" y="2269"/>
                  <a:ext cx="49" cy="76"/>
                </a:xfrm>
                <a:custGeom>
                  <a:avLst/>
                  <a:gdLst>
                    <a:gd name="T0" fmla="*/ 21 w 21"/>
                    <a:gd name="T1" fmla="*/ 3 h 32"/>
                    <a:gd name="T2" fmla="*/ 15 w 21"/>
                    <a:gd name="T3" fmla="*/ 0 h 32"/>
                    <a:gd name="T4" fmla="*/ 0 w 21"/>
                    <a:gd name="T5" fmla="*/ 32 h 32"/>
                    <a:gd name="T6" fmla="*/ 9 w 21"/>
                    <a:gd name="T7" fmla="*/ 27 h 32"/>
                    <a:gd name="T8" fmla="*/ 21 w 21"/>
                    <a:gd name="T9" fmla="*/ 3 h 32"/>
                  </a:gdLst>
                  <a:ahLst/>
                  <a:cxnLst>
                    <a:cxn ang="0">
                      <a:pos x="T0" y="T1"/>
                    </a:cxn>
                    <a:cxn ang="0">
                      <a:pos x="T2" y="T3"/>
                    </a:cxn>
                    <a:cxn ang="0">
                      <a:pos x="T4" y="T5"/>
                    </a:cxn>
                    <a:cxn ang="0">
                      <a:pos x="T6" y="T7"/>
                    </a:cxn>
                    <a:cxn ang="0">
                      <a:pos x="T8" y="T9"/>
                    </a:cxn>
                  </a:cxnLst>
                  <a:rect l="0" t="0" r="r" b="b"/>
                  <a:pathLst>
                    <a:path w="21" h="32">
                      <a:moveTo>
                        <a:pt x="21" y="3"/>
                      </a:moveTo>
                      <a:cubicBezTo>
                        <a:pt x="19" y="2"/>
                        <a:pt x="17" y="1"/>
                        <a:pt x="15" y="0"/>
                      </a:cubicBezTo>
                      <a:cubicBezTo>
                        <a:pt x="0" y="32"/>
                        <a:pt x="0" y="32"/>
                        <a:pt x="0" y="32"/>
                      </a:cubicBezTo>
                      <a:cubicBezTo>
                        <a:pt x="3" y="30"/>
                        <a:pt x="6" y="29"/>
                        <a:pt x="9" y="27"/>
                      </a:cubicBezTo>
                      <a:lnTo>
                        <a:pt x="21" y="3"/>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1" name="Freeform 367"/>
                <p:cNvSpPr/>
                <p:nvPr/>
              </p:nvSpPr>
              <p:spPr bwMode="auto">
                <a:xfrm>
                  <a:off x="5286" y="918"/>
                  <a:ext cx="490" cy="317"/>
                </a:xfrm>
                <a:custGeom>
                  <a:avLst/>
                  <a:gdLst>
                    <a:gd name="T0" fmla="*/ 0 w 207"/>
                    <a:gd name="T1" fmla="*/ 9 h 134"/>
                    <a:gd name="T2" fmla="*/ 184 w 207"/>
                    <a:gd name="T3" fmla="*/ 31 h 134"/>
                    <a:gd name="T4" fmla="*/ 182 w 207"/>
                    <a:gd name="T5" fmla="*/ 119 h 134"/>
                    <a:gd name="T6" fmla="*/ 140 w 207"/>
                    <a:gd name="T7" fmla="*/ 125 h 134"/>
                    <a:gd name="T8" fmla="*/ 133 w 207"/>
                    <a:gd name="T9" fmla="*/ 134 h 134"/>
                    <a:gd name="T10" fmla="*/ 191 w 207"/>
                    <a:gd name="T11" fmla="*/ 123 h 134"/>
                    <a:gd name="T12" fmla="*/ 203 w 207"/>
                    <a:gd name="T13" fmla="*/ 47 h 134"/>
                    <a:gd name="T14" fmla="*/ 179 w 207"/>
                    <a:gd name="T15" fmla="*/ 19 h 134"/>
                    <a:gd name="T16" fmla="*/ 10 w 207"/>
                    <a:gd name="T17" fmla="*/ 0 h 134"/>
                    <a:gd name="T18" fmla="*/ 0 w 207"/>
                    <a:gd name="T19" fmla="*/ 9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7" h="134">
                      <a:moveTo>
                        <a:pt x="0" y="9"/>
                      </a:moveTo>
                      <a:cubicBezTo>
                        <a:pt x="71" y="12"/>
                        <a:pt x="168" y="18"/>
                        <a:pt x="184" y="31"/>
                      </a:cubicBezTo>
                      <a:cubicBezTo>
                        <a:pt x="194" y="38"/>
                        <a:pt x="198" y="104"/>
                        <a:pt x="182" y="119"/>
                      </a:cubicBezTo>
                      <a:cubicBezTo>
                        <a:pt x="177" y="123"/>
                        <a:pt x="162" y="125"/>
                        <a:pt x="140" y="125"/>
                      </a:cubicBezTo>
                      <a:cubicBezTo>
                        <a:pt x="138" y="128"/>
                        <a:pt x="136" y="131"/>
                        <a:pt x="133" y="134"/>
                      </a:cubicBezTo>
                      <a:cubicBezTo>
                        <a:pt x="160" y="134"/>
                        <a:pt x="182" y="131"/>
                        <a:pt x="191" y="123"/>
                      </a:cubicBezTo>
                      <a:cubicBezTo>
                        <a:pt x="206" y="111"/>
                        <a:pt x="207" y="71"/>
                        <a:pt x="203" y="47"/>
                      </a:cubicBezTo>
                      <a:cubicBezTo>
                        <a:pt x="201" y="36"/>
                        <a:pt x="191" y="24"/>
                        <a:pt x="179" y="19"/>
                      </a:cubicBezTo>
                      <a:cubicBezTo>
                        <a:pt x="152" y="6"/>
                        <a:pt x="72" y="1"/>
                        <a:pt x="10" y="0"/>
                      </a:cubicBezTo>
                      <a:lnTo>
                        <a:pt x="0" y="9"/>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2" name="Freeform 368"/>
                <p:cNvSpPr/>
                <p:nvPr/>
              </p:nvSpPr>
              <p:spPr bwMode="auto">
                <a:xfrm>
                  <a:off x="5854" y="3823"/>
                  <a:ext cx="71" cy="71"/>
                </a:xfrm>
                <a:custGeom>
                  <a:avLst/>
                  <a:gdLst>
                    <a:gd name="T0" fmla="*/ 13 w 30"/>
                    <a:gd name="T1" fmla="*/ 0 h 30"/>
                    <a:gd name="T2" fmla="*/ 0 w 30"/>
                    <a:gd name="T3" fmla="*/ 12 h 30"/>
                    <a:gd name="T4" fmla="*/ 20 w 30"/>
                    <a:gd name="T5" fmla="*/ 30 h 30"/>
                    <a:gd name="T6" fmla="*/ 30 w 30"/>
                    <a:gd name="T7" fmla="*/ 13 h 30"/>
                    <a:gd name="T8" fmla="*/ 13 w 30"/>
                    <a:gd name="T9" fmla="*/ 0 h 30"/>
                  </a:gdLst>
                  <a:ahLst/>
                  <a:cxnLst>
                    <a:cxn ang="0">
                      <a:pos x="T0" y="T1"/>
                    </a:cxn>
                    <a:cxn ang="0">
                      <a:pos x="T2" y="T3"/>
                    </a:cxn>
                    <a:cxn ang="0">
                      <a:pos x="T4" y="T5"/>
                    </a:cxn>
                    <a:cxn ang="0">
                      <a:pos x="T6" y="T7"/>
                    </a:cxn>
                    <a:cxn ang="0">
                      <a:pos x="T8" y="T9"/>
                    </a:cxn>
                  </a:cxnLst>
                  <a:rect l="0" t="0" r="r" b="b"/>
                  <a:pathLst>
                    <a:path w="30" h="30">
                      <a:moveTo>
                        <a:pt x="13" y="0"/>
                      </a:moveTo>
                      <a:cubicBezTo>
                        <a:pt x="10" y="5"/>
                        <a:pt x="5" y="9"/>
                        <a:pt x="0" y="12"/>
                      </a:cubicBezTo>
                      <a:cubicBezTo>
                        <a:pt x="4" y="23"/>
                        <a:pt x="10" y="28"/>
                        <a:pt x="20" y="30"/>
                      </a:cubicBezTo>
                      <a:cubicBezTo>
                        <a:pt x="23" y="24"/>
                        <a:pt x="26" y="18"/>
                        <a:pt x="30" y="13"/>
                      </a:cubicBezTo>
                      <a:cubicBezTo>
                        <a:pt x="22" y="13"/>
                        <a:pt x="17" y="8"/>
                        <a:pt x="13" y="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3" name="Freeform 369"/>
                <p:cNvSpPr/>
                <p:nvPr/>
              </p:nvSpPr>
              <p:spPr bwMode="auto">
                <a:xfrm>
                  <a:off x="5667" y="227"/>
                  <a:ext cx="47" cy="29"/>
                </a:xfrm>
                <a:custGeom>
                  <a:avLst/>
                  <a:gdLst>
                    <a:gd name="T0" fmla="*/ 20 w 20"/>
                    <a:gd name="T1" fmla="*/ 9 h 12"/>
                    <a:gd name="T2" fmla="*/ 11 w 20"/>
                    <a:gd name="T3" fmla="*/ 0 h 12"/>
                    <a:gd name="T4" fmla="*/ 0 w 20"/>
                    <a:gd name="T5" fmla="*/ 2 h 12"/>
                    <a:gd name="T6" fmla="*/ 10 w 20"/>
                    <a:gd name="T7" fmla="*/ 12 h 12"/>
                    <a:gd name="T8" fmla="*/ 20 w 20"/>
                    <a:gd name="T9" fmla="*/ 9 h 12"/>
                  </a:gdLst>
                  <a:ahLst/>
                  <a:cxnLst>
                    <a:cxn ang="0">
                      <a:pos x="T0" y="T1"/>
                    </a:cxn>
                    <a:cxn ang="0">
                      <a:pos x="T2" y="T3"/>
                    </a:cxn>
                    <a:cxn ang="0">
                      <a:pos x="T4" y="T5"/>
                    </a:cxn>
                    <a:cxn ang="0">
                      <a:pos x="T6" y="T7"/>
                    </a:cxn>
                    <a:cxn ang="0">
                      <a:pos x="T8" y="T9"/>
                    </a:cxn>
                  </a:cxnLst>
                  <a:rect l="0" t="0" r="r" b="b"/>
                  <a:pathLst>
                    <a:path w="20" h="12">
                      <a:moveTo>
                        <a:pt x="20" y="9"/>
                      </a:moveTo>
                      <a:cubicBezTo>
                        <a:pt x="17" y="6"/>
                        <a:pt x="14" y="3"/>
                        <a:pt x="11" y="0"/>
                      </a:cubicBezTo>
                      <a:cubicBezTo>
                        <a:pt x="8" y="0"/>
                        <a:pt x="4" y="1"/>
                        <a:pt x="0" y="2"/>
                      </a:cubicBezTo>
                      <a:cubicBezTo>
                        <a:pt x="4" y="6"/>
                        <a:pt x="7" y="9"/>
                        <a:pt x="10" y="12"/>
                      </a:cubicBezTo>
                      <a:lnTo>
                        <a:pt x="20" y="9"/>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4" name="Freeform 370"/>
                <p:cNvSpPr/>
                <p:nvPr/>
              </p:nvSpPr>
              <p:spPr bwMode="auto">
                <a:xfrm>
                  <a:off x="5769" y="2262"/>
                  <a:ext cx="59" cy="94"/>
                </a:xfrm>
                <a:custGeom>
                  <a:avLst/>
                  <a:gdLst>
                    <a:gd name="T0" fmla="*/ 25 w 25"/>
                    <a:gd name="T1" fmla="*/ 2 h 40"/>
                    <a:gd name="T2" fmla="*/ 19 w 25"/>
                    <a:gd name="T3" fmla="*/ 0 h 40"/>
                    <a:gd name="T4" fmla="*/ 0 w 25"/>
                    <a:gd name="T5" fmla="*/ 40 h 40"/>
                    <a:gd name="T6" fmla="*/ 9 w 25"/>
                    <a:gd name="T7" fmla="*/ 37 h 40"/>
                    <a:gd name="T8" fmla="*/ 25 w 25"/>
                    <a:gd name="T9" fmla="*/ 2 h 40"/>
                  </a:gdLst>
                  <a:ahLst/>
                  <a:cxnLst>
                    <a:cxn ang="0">
                      <a:pos x="T0" y="T1"/>
                    </a:cxn>
                    <a:cxn ang="0">
                      <a:pos x="T2" y="T3"/>
                    </a:cxn>
                    <a:cxn ang="0">
                      <a:pos x="T4" y="T5"/>
                    </a:cxn>
                    <a:cxn ang="0">
                      <a:pos x="T6" y="T7"/>
                    </a:cxn>
                    <a:cxn ang="0">
                      <a:pos x="T8" y="T9"/>
                    </a:cxn>
                  </a:cxnLst>
                  <a:rect l="0" t="0" r="r" b="b"/>
                  <a:pathLst>
                    <a:path w="25" h="40">
                      <a:moveTo>
                        <a:pt x="25" y="2"/>
                      </a:moveTo>
                      <a:cubicBezTo>
                        <a:pt x="23" y="1"/>
                        <a:pt x="21" y="0"/>
                        <a:pt x="19" y="0"/>
                      </a:cubicBezTo>
                      <a:cubicBezTo>
                        <a:pt x="0" y="40"/>
                        <a:pt x="0" y="40"/>
                        <a:pt x="0" y="40"/>
                      </a:cubicBezTo>
                      <a:cubicBezTo>
                        <a:pt x="3" y="39"/>
                        <a:pt x="6" y="38"/>
                        <a:pt x="9" y="37"/>
                      </a:cubicBezTo>
                      <a:lnTo>
                        <a:pt x="25" y="2"/>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5" name="Freeform 371"/>
                <p:cNvSpPr/>
                <p:nvPr/>
              </p:nvSpPr>
              <p:spPr bwMode="auto">
                <a:xfrm>
                  <a:off x="5828" y="4126"/>
                  <a:ext cx="118" cy="142"/>
                </a:xfrm>
                <a:custGeom>
                  <a:avLst/>
                  <a:gdLst>
                    <a:gd name="T0" fmla="*/ 41 w 50"/>
                    <a:gd name="T1" fmla="*/ 20 h 60"/>
                    <a:gd name="T2" fmla="*/ 19 w 50"/>
                    <a:gd name="T3" fmla="*/ 33 h 60"/>
                    <a:gd name="T4" fmla="*/ 23 w 50"/>
                    <a:gd name="T5" fmla="*/ 5 h 60"/>
                    <a:gd name="T6" fmla="*/ 17 w 50"/>
                    <a:gd name="T7" fmla="*/ 0 h 60"/>
                    <a:gd name="T8" fmla="*/ 0 w 50"/>
                    <a:gd name="T9" fmla="*/ 60 h 60"/>
                    <a:gd name="T10" fmla="*/ 50 w 50"/>
                    <a:gd name="T11" fmla="*/ 26 h 60"/>
                    <a:gd name="T12" fmla="*/ 41 w 50"/>
                    <a:gd name="T13" fmla="*/ 20 h 60"/>
                  </a:gdLst>
                  <a:ahLst/>
                  <a:cxnLst>
                    <a:cxn ang="0">
                      <a:pos x="T0" y="T1"/>
                    </a:cxn>
                    <a:cxn ang="0">
                      <a:pos x="T2" y="T3"/>
                    </a:cxn>
                    <a:cxn ang="0">
                      <a:pos x="T4" y="T5"/>
                    </a:cxn>
                    <a:cxn ang="0">
                      <a:pos x="T6" y="T7"/>
                    </a:cxn>
                    <a:cxn ang="0">
                      <a:pos x="T8" y="T9"/>
                    </a:cxn>
                    <a:cxn ang="0">
                      <a:pos x="T10" y="T11"/>
                    </a:cxn>
                    <a:cxn ang="0">
                      <a:pos x="T12" y="T13"/>
                    </a:cxn>
                  </a:cxnLst>
                  <a:rect l="0" t="0" r="r" b="b"/>
                  <a:pathLst>
                    <a:path w="50" h="60">
                      <a:moveTo>
                        <a:pt x="41" y="20"/>
                      </a:moveTo>
                      <a:cubicBezTo>
                        <a:pt x="32" y="25"/>
                        <a:pt x="24" y="30"/>
                        <a:pt x="19" y="33"/>
                      </a:cubicBezTo>
                      <a:cubicBezTo>
                        <a:pt x="21" y="27"/>
                        <a:pt x="22" y="16"/>
                        <a:pt x="23" y="5"/>
                      </a:cubicBezTo>
                      <a:cubicBezTo>
                        <a:pt x="21" y="3"/>
                        <a:pt x="19" y="1"/>
                        <a:pt x="17" y="0"/>
                      </a:cubicBezTo>
                      <a:cubicBezTo>
                        <a:pt x="11" y="20"/>
                        <a:pt x="2" y="51"/>
                        <a:pt x="0" y="60"/>
                      </a:cubicBezTo>
                      <a:cubicBezTo>
                        <a:pt x="3" y="59"/>
                        <a:pt x="28" y="40"/>
                        <a:pt x="50" y="26"/>
                      </a:cubicBezTo>
                      <a:cubicBezTo>
                        <a:pt x="47" y="24"/>
                        <a:pt x="44" y="22"/>
                        <a:pt x="41" y="20"/>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6" name="Freeform 372"/>
                <p:cNvSpPr/>
                <p:nvPr/>
              </p:nvSpPr>
              <p:spPr bwMode="auto">
                <a:xfrm>
                  <a:off x="5752" y="3691"/>
                  <a:ext cx="173" cy="179"/>
                </a:xfrm>
                <a:custGeom>
                  <a:avLst/>
                  <a:gdLst>
                    <a:gd name="T0" fmla="*/ 1 w 73"/>
                    <a:gd name="T1" fmla="*/ 52 h 76"/>
                    <a:gd name="T2" fmla="*/ 0 w 73"/>
                    <a:gd name="T3" fmla="*/ 59 h 76"/>
                    <a:gd name="T4" fmla="*/ 4 w 73"/>
                    <a:gd name="T5" fmla="*/ 74 h 76"/>
                    <a:gd name="T6" fmla="*/ 60 w 73"/>
                    <a:gd name="T7" fmla="*/ 0 h 76"/>
                    <a:gd name="T8" fmla="*/ 44 w 73"/>
                    <a:gd name="T9" fmla="*/ 9 h 76"/>
                    <a:gd name="T10" fmla="*/ 1 w 73"/>
                    <a:gd name="T11" fmla="*/ 52 h 76"/>
                  </a:gdLst>
                  <a:ahLst/>
                  <a:cxnLst>
                    <a:cxn ang="0">
                      <a:pos x="T0" y="T1"/>
                    </a:cxn>
                    <a:cxn ang="0">
                      <a:pos x="T2" y="T3"/>
                    </a:cxn>
                    <a:cxn ang="0">
                      <a:pos x="T4" y="T5"/>
                    </a:cxn>
                    <a:cxn ang="0">
                      <a:pos x="T6" y="T7"/>
                    </a:cxn>
                    <a:cxn ang="0">
                      <a:pos x="T8" y="T9"/>
                    </a:cxn>
                    <a:cxn ang="0">
                      <a:pos x="T10" y="T11"/>
                    </a:cxn>
                  </a:cxnLst>
                  <a:rect l="0" t="0" r="r" b="b"/>
                  <a:pathLst>
                    <a:path w="73" h="76">
                      <a:moveTo>
                        <a:pt x="1" y="52"/>
                      </a:moveTo>
                      <a:cubicBezTo>
                        <a:pt x="1" y="54"/>
                        <a:pt x="1" y="56"/>
                        <a:pt x="0" y="59"/>
                      </a:cubicBezTo>
                      <a:cubicBezTo>
                        <a:pt x="2" y="63"/>
                        <a:pt x="3" y="68"/>
                        <a:pt x="4" y="74"/>
                      </a:cubicBezTo>
                      <a:cubicBezTo>
                        <a:pt x="47" y="76"/>
                        <a:pt x="73" y="37"/>
                        <a:pt x="60" y="0"/>
                      </a:cubicBezTo>
                      <a:cubicBezTo>
                        <a:pt x="55" y="4"/>
                        <a:pt x="50" y="7"/>
                        <a:pt x="44" y="9"/>
                      </a:cubicBezTo>
                      <a:cubicBezTo>
                        <a:pt x="50" y="33"/>
                        <a:pt x="26" y="60"/>
                        <a:pt x="1" y="52"/>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7" name="Freeform 373"/>
                <p:cNvSpPr/>
                <p:nvPr/>
              </p:nvSpPr>
              <p:spPr bwMode="auto">
                <a:xfrm>
                  <a:off x="5830" y="4204"/>
                  <a:ext cx="114" cy="135"/>
                </a:xfrm>
                <a:custGeom>
                  <a:avLst/>
                  <a:gdLst>
                    <a:gd name="T0" fmla="*/ 0 w 48"/>
                    <a:gd name="T1" fmla="*/ 34 h 57"/>
                    <a:gd name="T2" fmla="*/ 9 w 48"/>
                    <a:gd name="T3" fmla="*/ 41 h 57"/>
                    <a:gd name="T4" fmla="*/ 32 w 48"/>
                    <a:gd name="T5" fmla="*/ 26 h 57"/>
                    <a:gd name="T6" fmla="*/ 20 w 48"/>
                    <a:gd name="T7" fmla="*/ 50 h 57"/>
                    <a:gd name="T8" fmla="*/ 31 w 48"/>
                    <a:gd name="T9" fmla="*/ 57 h 57"/>
                    <a:gd name="T10" fmla="*/ 48 w 48"/>
                    <a:gd name="T11" fmla="*/ 0 h 57"/>
                    <a:gd name="T12" fmla="*/ 0 w 48"/>
                    <a:gd name="T13" fmla="*/ 34 h 57"/>
                  </a:gdLst>
                  <a:ahLst/>
                  <a:cxnLst>
                    <a:cxn ang="0">
                      <a:pos x="T0" y="T1"/>
                    </a:cxn>
                    <a:cxn ang="0">
                      <a:pos x="T2" y="T3"/>
                    </a:cxn>
                    <a:cxn ang="0">
                      <a:pos x="T4" y="T5"/>
                    </a:cxn>
                    <a:cxn ang="0">
                      <a:pos x="T6" y="T7"/>
                    </a:cxn>
                    <a:cxn ang="0">
                      <a:pos x="T8" y="T9"/>
                    </a:cxn>
                    <a:cxn ang="0">
                      <a:pos x="T10" y="T11"/>
                    </a:cxn>
                    <a:cxn ang="0">
                      <a:pos x="T12" y="T13"/>
                    </a:cxn>
                  </a:cxnLst>
                  <a:rect l="0" t="0" r="r" b="b"/>
                  <a:pathLst>
                    <a:path w="48" h="57">
                      <a:moveTo>
                        <a:pt x="0" y="34"/>
                      </a:moveTo>
                      <a:cubicBezTo>
                        <a:pt x="3" y="36"/>
                        <a:pt x="6" y="38"/>
                        <a:pt x="9" y="41"/>
                      </a:cubicBezTo>
                      <a:cubicBezTo>
                        <a:pt x="18" y="35"/>
                        <a:pt x="26" y="29"/>
                        <a:pt x="32" y="26"/>
                      </a:cubicBezTo>
                      <a:cubicBezTo>
                        <a:pt x="29" y="32"/>
                        <a:pt x="25" y="41"/>
                        <a:pt x="20" y="50"/>
                      </a:cubicBezTo>
                      <a:cubicBezTo>
                        <a:pt x="24" y="52"/>
                        <a:pt x="28" y="55"/>
                        <a:pt x="31" y="57"/>
                      </a:cubicBezTo>
                      <a:cubicBezTo>
                        <a:pt x="37" y="37"/>
                        <a:pt x="45" y="10"/>
                        <a:pt x="48" y="0"/>
                      </a:cubicBezTo>
                      <a:cubicBezTo>
                        <a:pt x="38" y="7"/>
                        <a:pt x="18" y="22"/>
                        <a:pt x="0" y="34"/>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8" name="Freeform 374"/>
                <p:cNvSpPr/>
                <p:nvPr/>
              </p:nvSpPr>
              <p:spPr bwMode="auto">
                <a:xfrm>
                  <a:off x="5610" y="1247"/>
                  <a:ext cx="149" cy="94"/>
                </a:xfrm>
                <a:custGeom>
                  <a:avLst/>
                  <a:gdLst>
                    <a:gd name="T0" fmla="*/ 63 w 63"/>
                    <a:gd name="T1" fmla="*/ 4 h 40"/>
                    <a:gd name="T2" fmla="*/ 34 w 63"/>
                    <a:gd name="T3" fmla="*/ 0 h 40"/>
                    <a:gd name="T4" fmla="*/ 0 w 63"/>
                    <a:gd name="T5" fmla="*/ 4 h 40"/>
                    <a:gd name="T6" fmla="*/ 60 w 63"/>
                    <a:gd name="T7" fmla="*/ 40 h 40"/>
                    <a:gd name="T8" fmla="*/ 63 w 63"/>
                    <a:gd name="T9" fmla="*/ 4 h 40"/>
                  </a:gdLst>
                  <a:ahLst/>
                  <a:cxnLst>
                    <a:cxn ang="0">
                      <a:pos x="T0" y="T1"/>
                    </a:cxn>
                    <a:cxn ang="0">
                      <a:pos x="T2" y="T3"/>
                    </a:cxn>
                    <a:cxn ang="0">
                      <a:pos x="T4" y="T5"/>
                    </a:cxn>
                    <a:cxn ang="0">
                      <a:pos x="T6" y="T7"/>
                    </a:cxn>
                    <a:cxn ang="0">
                      <a:pos x="T8" y="T9"/>
                    </a:cxn>
                  </a:cxnLst>
                  <a:rect l="0" t="0" r="r" b="b"/>
                  <a:pathLst>
                    <a:path w="63" h="40">
                      <a:moveTo>
                        <a:pt x="63" y="4"/>
                      </a:moveTo>
                      <a:cubicBezTo>
                        <a:pt x="52" y="3"/>
                        <a:pt x="43" y="2"/>
                        <a:pt x="34" y="0"/>
                      </a:cubicBezTo>
                      <a:cubicBezTo>
                        <a:pt x="25" y="2"/>
                        <a:pt x="13" y="3"/>
                        <a:pt x="0" y="4"/>
                      </a:cubicBezTo>
                      <a:cubicBezTo>
                        <a:pt x="14" y="20"/>
                        <a:pt x="35" y="32"/>
                        <a:pt x="60" y="40"/>
                      </a:cubicBezTo>
                      <a:cubicBezTo>
                        <a:pt x="62" y="28"/>
                        <a:pt x="62" y="16"/>
                        <a:pt x="63" y="4"/>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9" name="Freeform 375"/>
                <p:cNvSpPr/>
                <p:nvPr/>
              </p:nvSpPr>
              <p:spPr bwMode="auto">
                <a:xfrm>
                  <a:off x="5738" y="2255"/>
                  <a:ext cx="69" cy="108"/>
                </a:xfrm>
                <a:custGeom>
                  <a:avLst/>
                  <a:gdLst>
                    <a:gd name="T0" fmla="*/ 29 w 29"/>
                    <a:gd name="T1" fmla="*/ 2 h 46"/>
                    <a:gd name="T2" fmla="*/ 18 w 29"/>
                    <a:gd name="T3" fmla="*/ 0 h 46"/>
                    <a:gd name="T4" fmla="*/ 20 w 29"/>
                    <a:gd name="T5" fmla="*/ 12 h 46"/>
                    <a:gd name="T6" fmla="*/ 16 w 29"/>
                    <a:gd name="T7" fmla="*/ 13 h 46"/>
                    <a:gd name="T8" fmla="*/ 0 w 29"/>
                    <a:gd name="T9" fmla="*/ 46 h 46"/>
                    <a:gd name="T10" fmla="*/ 9 w 29"/>
                    <a:gd name="T11" fmla="*/ 44 h 46"/>
                    <a:gd name="T12" fmla="*/ 29 w 29"/>
                    <a:gd name="T13" fmla="*/ 2 h 46"/>
                  </a:gdLst>
                  <a:ahLst/>
                  <a:cxnLst>
                    <a:cxn ang="0">
                      <a:pos x="T0" y="T1"/>
                    </a:cxn>
                    <a:cxn ang="0">
                      <a:pos x="T2" y="T3"/>
                    </a:cxn>
                    <a:cxn ang="0">
                      <a:pos x="T4" y="T5"/>
                    </a:cxn>
                    <a:cxn ang="0">
                      <a:pos x="T6" y="T7"/>
                    </a:cxn>
                    <a:cxn ang="0">
                      <a:pos x="T8" y="T9"/>
                    </a:cxn>
                    <a:cxn ang="0">
                      <a:pos x="T10" y="T11"/>
                    </a:cxn>
                    <a:cxn ang="0">
                      <a:pos x="T12" y="T13"/>
                    </a:cxn>
                  </a:cxnLst>
                  <a:rect l="0" t="0" r="r" b="b"/>
                  <a:pathLst>
                    <a:path w="29" h="46">
                      <a:moveTo>
                        <a:pt x="29" y="2"/>
                      </a:moveTo>
                      <a:cubicBezTo>
                        <a:pt x="25" y="1"/>
                        <a:pt x="22" y="0"/>
                        <a:pt x="18" y="0"/>
                      </a:cubicBezTo>
                      <a:cubicBezTo>
                        <a:pt x="20" y="12"/>
                        <a:pt x="20" y="12"/>
                        <a:pt x="20" y="12"/>
                      </a:cubicBezTo>
                      <a:cubicBezTo>
                        <a:pt x="16" y="13"/>
                        <a:pt x="16" y="13"/>
                        <a:pt x="16" y="13"/>
                      </a:cubicBezTo>
                      <a:cubicBezTo>
                        <a:pt x="0" y="46"/>
                        <a:pt x="0" y="46"/>
                        <a:pt x="0" y="46"/>
                      </a:cubicBezTo>
                      <a:cubicBezTo>
                        <a:pt x="3" y="46"/>
                        <a:pt x="6" y="45"/>
                        <a:pt x="9" y="44"/>
                      </a:cubicBezTo>
                      <a:lnTo>
                        <a:pt x="29" y="2"/>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0" name="Freeform 376"/>
                <p:cNvSpPr/>
                <p:nvPr/>
              </p:nvSpPr>
              <p:spPr bwMode="auto">
                <a:xfrm>
                  <a:off x="5700" y="1881"/>
                  <a:ext cx="90" cy="132"/>
                </a:xfrm>
                <a:custGeom>
                  <a:avLst/>
                  <a:gdLst>
                    <a:gd name="T0" fmla="*/ 0 w 38"/>
                    <a:gd name="T1" fmla="*/ 0 h 56"/>
                    <a:gd name="T2" fmla="*/ 2 w 38"/>
                    <a:gd name="T3" fmla="*/ 47 h 56"/>
                    <a:gd name="T4" fmla="*/ 29 w 38"/>
                    <a:gd name="T5" fmla="*/ 56 h 56"/>
                    <a:gd name="T6" fmla="*/ 33 w 38"/>
                    <a:gd name="T7" fmla="*/ 16 h 56"/>
                    <a:gd name="T8" fmla="*/ 0 w 38"/>
                    <a:gd name="T9" fmla="*/ 0 h 56"/>
                  </a:gdLst>
                  <a:ahLst/>
                  <a:cxnLst>
                    <a:cxn ang="0">
                      <a:pos x="T0" y="T1"/>
                    </a:cxn>
                    <a:cxn ang="0">
                      <a:pos x="T2" y="T3"/>
                    </a:cxn>
                    <a:cxn ang="0">
                      <a:pos x="T4" y="T5"/>
                    </a:cxn>
                    <a:cxn ang="0">
                      <a:pos x="T6" y="T7"/>
                    </a:cxn>
                    <a:cxn ang="0">
                      <a:pos x="T8" y="T9"/>
                    </a:cxn>
                  </a:cxnLst>
                  <a:rect l="0" t="0" r="r" b="b"/>
                  <a:pathLst>
                    <a:path w="38" h="56">
                      <a:moveTo>
                        <a:pt x="0" y="0"/>
                      </a:moveTo>
                      <a:cubicBezTo>
                        <a:pt x="2" y="47"/>
                        <a:pt x="2" y="47"/>
                        <a:pt x="2" y="47"/>
                      </a:cubicBezTo>
                      <a:cubicBezTo>
                        <a:pt x="11" y="49"/>
                        <a:pt x="20" y="52"/>
                        <a:pt x="29" y="56"/>
                      </a:cubicBezTo>
                      <a:cubicBezTo>
                        <a:pt x="38" y="43"/>
                        <a:pt x="37" y="28"/>
                        <a:pt x="33" y="16"/>
                      </a:cubicBezTo>
                      <a:cubicBezTo>
                        <a:pt x="20" y="13"/>
                        <a:pt x="9" y="7"/>
                        <a:pt x="0"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1" name="Freeform 377"/>
                <p:cNvSpPr/>
                <p:nvPr/>
              </p:nvSpPr>
              <p:spPr bwMode="auto">
                <a:xfrm>
                  <a:off x="5624" y="1294"/>
                  <a:ext cx="123" cy="85"/>
                </a:xfrm>
                <a:custGeom>
                  <a:avLst/>
                  <a:gdLst>
                    <a:gd name="T0" fmla="*/ 50 w 52"/>
                    <a:gd name="T1" fmla="*/ 36 h 36"/>
                    <a:gd name="T2" fmla="*/ 52 w 52"/>
                    <a:gd name="T3" fmla="*/ 26 h 36"/>
                    <a:gd name="T4" fmla="*/ 0 w 52"/>
                    <a:gd name="T5" fmla="*/ 0 h 36"/>
                    <a:gd name="T6" fmla="*/ 14 w 52"/>
                    <a:gd name="T7" fmla="*/ 20 h 36"/>
                    <a:gd name="T8" fmla="*/ 50 w 52"/>
                    <a:gd name="T9" fmla="*/ 36 h 36"/>
                  </a:gdLst>
                  <a:ahLst/>
                  <a:cxnLst>
                    <a:cxn ang="0">
                      <a:pos x="T0" y="T1"/>
                    </a:cxn>
                    <a:cxn ang="0">
                      <a:pos x="T2" y="T3"/>
                    </a:cxn>
                    <a:cxn ang="0">
                      <a:pos x="T4" y="T5"/>
                    </a:cxn>
                    <a:cxn ang="0">
                      <a:pos x="T6" y="T7"/>
                    </a:cxn>
                    <a:cxn ang="0">
                      <a:pos x="T8" y="T9"/>
                    </a:cxn>
                  </a:cxnLst>
                  <a:rect l="0" t="0" r="r" b="b"/>
                  <a:pathLst>
                    <a:path w="52" h="36">
                      <a:moveTo>
                        <a:pt x="50" y="36"/>
                      </a:moveTo>
                      <a:cubicBezTo>
                        <a:pt x="51" y="33"/>
                        <a:pt x="52" y="29"/>
                        <a:pt x="52" y="26"/>
                      </a:cubicBezTo>
                      <a:cubicBezTo>
                        <a:pt x="32" y="20"/>
                        <a:pt x="13" y="11"/>
                        <a:pt x="0" y="0"/>
                      </a:cubicBezTo>
                      <a:cubicBezTo>
                        <a:pt x="4" y="7"/>
                        <a:pt x="8" y="14"/>
                        <a:pt x="14" y="20"/>
                      </a:cubicBezTo>
                      <a:cubicBezTo>
                        <a:pt x="27" y="25"/>
                        <a:pt x="40" y="31"/>
                        <a:pt x="50" y="36"/>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2" name="Freeform 378"/>
                <p:cNvSpPr/>
                <p:nvPr/>
              </p:nvSpPr>
              <p:spPr bwMode="auto">
                <a:xfrm>
                  <a:off x="5241" y="-35"/>
                  <a:ext cx="424" cy="267"/>
                </a:xfrm>
                <a:custGeom>
                  <a:avLst/>
                  <a:gdLst>
                    <a:gd name="T0" fmla="*/ 0 w 179"/>
                    <a:gd name="T1" fmla="*/ 85 h 113"/>
                    <a:gd name="T2" fmla="*/ 32 w 179"/>
                    <a:gd name="T3" fmla="*/ 113 h 113"/>
                    <a:gd name="T4" fmla="*/ 179 w 179"/>
                    <a:gd name="T5" fmla="*/ 0 h 113"/>
                    <a:gd name="T6" fmla="*/ 172 w 179"/>
                    <a:gd name="T7" fmla="*/ 0 h 113"/>
                    <a:gd name="T8" fmla="*/ 0 w 179"/>
                    <a:gd name="T9" fmla="*/ 85 h 113"/>
                  </a:gdLst>
                  <a:ahLst/>
                  <a:cxnLst>
                    <a:cxn ang="0">
                      <a:pos x="T0" y="T1"/>
                    </a:cxn>
                    <a:cxn ang="0">
                      <a:pos x="T2" y="T3"/>
                    </a:cxn>
                    <a:cxn ang="0">
                      <a:pos x="T4" y="T5"/>
                    </a:cxn>
                    <a:cxn ang="0">
                      <a:pos x="T6" y="T7"/>
                    </a:cxn>
                    <a:cxn ang="0">
                      <a:pos x="T8" y="T9"/>
                    </a:cxn>
                  </a:cxnLst>
                  <a:rect l="0" t="0" r="r" b="b"/>
                  <a:pathLst>
                    <a:path w="179" h="113">
                      <a:moveTo>
                        <a:pt x="0" y="85"/>
                      </a:moveTo>
                      <a:cubicBezTo>
                        <a:pt x="9" y="93"/>
                        <a:pt x="20" y="103"/>
                        <a:pt x="32" y="113"/>
                      </a:cubicBezTo>
                      <a:cubicBezTo>
                        <a:pt x="85" y="113"/>
                        <a:pt x="179" y="65"/>
                        <a:pt x="179" y="0"/>
                      </a:cubicBezTo>
                      <a:cubicBezTo>
                        <a:pt x="172" y="0"/>
                        <a:pt x="172" y="0"/>
                        <a:pt x="172" y="0"/>
                      </a:cubicBezTo>
                      <a:cubicBezTo>
                        <a:pt x="159" y="37"/>
                        <a:pt x="114" y="78"/>
                        <a:pt x="0" y="85"/>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3" name="Freeform 379"/>
                <p:cNvSpPr/>
                <p:nvPr/>
              </p:nvSpPr>
              <p:spPr bwMode="auto">
                <a:xfrm>
                  <a:off x="5889" y="4147"/>
                  <a:ext cx="26" cy="38"/>
                </a:xfrm>
                <a:custGeom>
                  <a:avLst/>
                  <a:gdLst>
                    <a:gd name="T0" fmla="*/ 0 w 11"/>
                    <a:gd name="T1" fmla="*/ 16 h 16"/>
                    <a:gd name="T2" fmla="*/ 11 w 11"/>
                    <a:gd name="T3" fmla="*/ 8 h 16"/>
                    <a:gd name="T4" fmla="*/ 1 w 11"/>
                    <a:gd name="T5" fmla="*/ 0 h 16"/>
                    <a:gd name="T6" fmla="*/ 0 w 11"/>
                    <a:gd name="T7" fmla="*/ 16 h 16"/>
                  </a:gdLst>
                  <a:ahLst/>
                  <a:cxnLst>
                    <a:cxn ang="0">
                      <a:pos x="T0" y="T1"/>
                    </a:cxn>
                    <a:cxn ang="0">
                      <a:pos x="T2" y="T3"/>
                    </a:cxn>
                    <a:cxn ang="0">
                      <a:pos x="T4" y="T5"/>
                    </a:cxn>
                    <a:cxn ang="0">
                      <a:pos x="T6" y="T7"/>
                    </a:cxn>
                  </a:cxnLst>
                  <a:rect l="0" t="0" r="r" b="b"/>
                  <a:pathLst>
                    <a:path w="11" h="16">
                      <a:moveTo>
                        <a:pt x="0" y="16"/>
                      </a:moveTo>
                      <a:cubicBezTo>
                        <a:pt x="1" y="15"/>
                        <a:pt x="5" y="12"/>
                        <a:pt x="11" y="8"/>
                      </a:cubicBezTo>
                      <a:cubicBezTo>
                        <a:pt x="8" y="5"/>
                        <a:pt x="5" y="3"/>
                        <a:pt x="1" y="0"/>
                      </a:cubicBezTo>
                      <a:cubicBezTo>
                        <a:pt x="1" y="7"/>
                        <a:pt x="0" y="13"/>
                        <a:pt x="0" y="16"/>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4" name="Freeform 380"/>
                <p:cNvSpPr/>
                <p:nvPr/>
              </p:nvSpPr>
              <p:spPr bwMode="auto">
                <a:xfrm>
                  <a:off x="5811" y="3859"/>
                  <a:ext cx="85" cy="82"/>
                </a:xfrm>
                <a:custGeom>
                  <a:avLst/>
                  <a:gdLst>
                    <a:gd name="T0" fmla="*/ 14 w 36"/>
                    <a:gd name="T1" fmla="*/ 0 h 35"/>
                    <a:gd name="T2" fmla="*/ 0 w 36"/>
                    <a:gd name="T3" fmla="*/ 5 h 35"/>
                    <a:gd name="T4" fmla="*/ 31 w 36"/>
                    <a:gd name="T5" fmla="*/ 35 h 35"/>
                    <a:gd name="T6" fmla="*/ 36 w 36"/>
                    <a:gd name="T7" fmla="*/ 20 h 35"/>
                    <a:gd name="T8" fmla="*/ 14 w 36"/>
                    <a:gd name="T9" fmla="*/ 0 h 35"/>
                  </a:gdLst>
                  <a:ahLst/>
                  <a:cxnLst>
                    <a:cxn ang="0">
                      <a:pos x="T0" y="T1"/>
                    </a:cxn>
                    <a:cxn ang="0">
                      <a:pos x="T2" y="T3"/>
                    </a:cxn>
                    <a:cxn ang="0">
                      <a:pos x="T4" y="T5"/>
                    </a:cxn>
                    <a:cxn ang="0">
                      <a:pos x="T6" y="T7"/>
                    </a:cxn>
                    <a:cxn ang="0">
                      <a:pos x="T8" y="T9"/>
                    </a:cxn>
                  </a:cxnLst>
                  <a:rect l="0" t="0" r="r" b="b"/>
                  <a:pathLst>
                    <a:path w="36" h="35">
                      <a:moveTo>
                        <a:pt x="14" y="0"/>
                      </a:moveTo>
                      <a:cubicBezTo>
                        <a:pt x="10" y="2"/>
                        <a:pt x="5" y="4"/>
                        <a:pt x="0" y="5"/>
                      </a:cubicBezTo>
                      <a:cubicBezTo>
                        <a:pt x="4" y="23"/>
                        <a:pt x="16" y="34"/>
                        <a:pt x="31" y="35"/>
                      </a:cubicBezTo>
                      <a:cubicBezTo>
                        <a:pt x="32" y="30"/>
                        <a:pt x="34" y="25"/>
                        <a:pt x="36" y="20"/>
                      </a:cubicBezTo>
                      <a:cubicBezTo>
                        <a:pt x="25" y="18"/>
                        <a:pt x="18" y="11"/>
                        <a:pt x="14" y="0"/>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5" name="Freeform 381"/>
                <p:cNvSpPr/>
                <p:nvPr/>
              </p:nvSpPr>
              <p:spPr bwMode="auto">
                <a:xfrm>
                  <a:off x="5672" y="3234"/>
                  <a:ext cx="208" cy="163"/>
                </a:xfrm>
                <a:custGeom>
                  <a:avLst/>
                  <a:gdLst>
                    <a:gd name="T0" fmla="*/ 88 w 88"/>
                    <a:gd name="T1" fmla="*/ 22 h 69"/>
                    <a:gd name="T2" fmla="*/ 67 w 88"/>
                    <a:gd name="T3" fmla="*/ 0 h 69"/>
                    <a:gd name="T4" fmla="*/ 0 w 88"/>
                    <a:gd name="T5" fmla="*/ 53 h 69"/>
                    <a:gd name="T6" fmla="*/ 8 w 88"/>
                    <a:gd name="T7" fmla="*/ 69 h 69"/>
                    <a:gd name="T8" fmla="*/ 88 w 88"/>
                    <a:gd name="T9" fmla="*/ 22 h 69"/>
                  </a:gdLst>
                  <a:ahLst/>
                  <a:cxnLst>
                    <a:cxn ang="0">
                      <a:pos x="T0" y="T1"/>
                    </a:cxn>
                    <a:cxn ang="0">
                      <a:pos x="T2" y="T3"/>
                    </a:cxn>
                    <a:cxn ang="0">
                      <a:pos x="T4" y="T5"/>
                    </a:cxn>
                    <a:cxn ang="0">
                      <a:pos x="T6" y="T7"/>
                    </a:cxn>
                    <a:cxn ang="0">
                      <a:pos x="T8" y="T9"/>
                    </a:cxn>
                  </a:cxnLst>
                  <a:rect l="0" t="0" r="r" b="b"/>
                  <a:pathLst>
                    <a:path w="88" h="69">
                      <a:moveTo>
                        <a:pt x="88" y="22"/>
                      </a:moveTo>
                      <a:cubicBezTo>
                        <a:pt x="82" y="15"/>
                        <a:pt x="74" y="8"/>
                        <a:pt x="67" y="0"/>
                      </a:cubicBezTo>
                      <a:cubicBezTo>
                        <a:pt x="40" y="0"/>
                        <a:pt x="9" y="20"/>
                        <a:pt x="0" y="53"/>
                      </a:cubicBezTo>
                      <a:cubicBezTo>
                        <a:pt x="3" y="58"/>
                        <a:pt x="6" y="64"/>
                        <a:pt x="8" y="69"/>
                      </a:cubicBezTo>
                      <a:cubicBezTo>
                        <a:pt x="17" y="44"/>
                        <a:pt x="46" y="9"/>
                        <a:pt x="88" y="22"/>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6" name="Freeform 382"/>
                <p:cNvSpPr/>
                <p:nvPr/>
              </p:nvSpPr>
              <p:spPr bwMode="auto">
                <a:xfrm>
                  <a:off x="5490" y="317"/>
                  <a:ext cx="227" cy="204"/>
                </a:xfrm>
                <a:custGeom>
                  <a:avLst/>
                  <a:gdLst>
                    <a:gd name="T0" fmla="*/ 96 w 96"/>
                    <a:gd name="T1" fmla="*/ 0 h 86"/>
                    <a:gd name="T2" fmla="*/ 0 w 96"/>
                    <a:gd name="T3" fmla="*/ 29 h 86"/>
                    <a:gd name="T4" fmla="*/ 11 w 96"/>
                    <a:gd name="T5" fmla="*/ 40 h 86"/>
                    <a:gd name="T6" fmla="*/ 63 w 96"/>
                    <a:gd name="T7" fmla="*/ 25 h 86"/>
                    <a:gd name="T8" fmla="*/ 48 w 96"/>
                    <a:gd name="T9" fmla="*/ 76 h 86"/>
                    <a:gd name="T10" fmla="*/ 58 w 96"/>
                    <a:gd name="T11" fmla="*/ 86 h 86"/>
                    <a:gd name="T12" fmla="*/ 96 w 96"/>
                    <a:gd name="T13" fmla="*/ 0 h 86"/>
                  </a:gdLst>
                  <a:ahLst/>
                  <a:cxnLst>
                    <a:cxn ang="0">
                      <a:pos x="T0" y="T1"/>
                    </a:cxn>
                    <a:cxn ang="0">
                      <a:pos x="T2" y="T3"/>
                    </a:cxn>
                    <a:cxn ang="0">
                      <a:pos x="T4" y="T5"/>
                    </a:cxn>
                    <a:cxn ang="0">
                      <a:pos x="T6" y="T7"/>
                    </a:cxn>
                    <a:cxn ang="0">
                      <a:pos x="T8" y="T9"/>
                    </a:cxn>
                    <a:cxn ang="0">
                      <a:pos x="T10" y="T11"/>
                    </a:cxn>
                    <a:cxn ang="0">
                      <a:pos x="T12" y="T13"/>
                    </a:cxn>
                  </a:cxnLst>
                  <a:rect l="0" t="0" r="r" b="b"/>
                  <a:pathLst>
                    <a:path w="96" h="86">
                      <a:moveTo>
                        <a:pt x="96" y="0"/>
                      </a:moveTo>
                      <a:cubicBezTo>
                        <a:pt x="75" y="4"/>
                        <a:pt x="37" y="17"/>
                        <a:pt x="0" y="29"/>
                      </a:cubicBezTo>
                      <a:cubicBezTo>
                        <a:pt x="3" y="32"/>
                        <a:pt x="7" y="36"/>
                        <a:pt x="11" y="40"/>
                      </a:cubicBezTo>
                      <a:cubicBezTo>
                        <a:pt x="30" y="33"/>
                        <a:pt x="49" y="27"/>
                        <a:pt x="63" y="25"/>
                      </a:cubicBezTo>
                      <a:cubicBezTo>
                        <a:pt x="60" y="36"/>
                        <a:pt x="55" y="55"/>
                        <a:pt x="48" y="76"/>
                      </a:cubicBezTo>
                      <a:cubicBezTo>
                        <a:pt x="51" y="79"/>
                        <a:pt x="55" y="82"/>
                        <a:pt x="58" y="86"/>
                      </a:cubicBezTo>
                      <a:cubicBezTo>
                        <a:pt x="73" y="51"/>
                        <a:pt x="86" y="17"/>
                        <a:pt x="96" y="0"/>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7" name="Freeform 383"/>
                <p:cNvSpPr>
                  <a:spLocks noEditPoints="1"/>
                </p:cNvSpPr>
                <p:nvPr/>
              </p:nvSpPr>
              <p:spPr bwMode="auto">
                <a:xfrm>
                  <a:off x="5192" y="953"/>
                  <a:ext cx="553" cy="251"/>
                </a:xfrm>
                <a:custGeom>
                  <a:avLst/>
                  <a:gdLst>
                    <a:gd name="T0" fmla="*/ 198 w 234"/>
                    <a:gd name="T1" fmla="*/ 88 h 106"/>
                    <a:gd name="T2" fmla="*/ 184 w 234"/>
                    <a:gd name="T3" fmla="*/ 106 h 106"/>
                    <a:gd name="T4" fmla="*/ 217 w 234"/>
                    <a:gd name="T5" fmla="*/ 100 h 106"/>
                    <a:gd name="T6" fmla="*/ 219 w 234"/>
                    <a:gd name="T7" fmla="*/ 20 h 106"/>
                    <a:gd name="T8" fmla="*/ 33 w 234"/>
                    <a:gd name="T9" fmla="*/ 0 h 106"/>
                    <a:gd name="T10" fmla="*/ 0 w 234"/>
                    <a:gd name="T11" fmla="*/ 28 h 106"/>
                    <a:gd name="T12" fmla="*/ 46 w 234"/>
                    <a:gd name="T13" fmla="*/ 96 h 106"/>
                    <a:gd name="T14" fmla="*/ 45 w 234"/>
                    <a:gd name="T15" fmla="*/ 95 h 106"/>
                    <a:gd name="T16" fmla="*/ 44 w 234"/>
                    <a:gd name="T17" fmla="*/ 98 h 106"/>
                    <a:gd name="T18" fmla="*/ 84 w 234"/>
                    <a:gd name="T19" fmla="*/ 102 h 106"/>
                    <a:gd name="T20" fmla="*/ 198 w 234"/>
                    <a:gd name="T21" fmla="*/ 88 h 106"/>
                    <a:gd name="T22" fmla="*/ 137 w 234"/>
                    <a:gd name="T23" fmla="*/ 44 h 106"/>
                    <a:gd name="T24" fmla="*/ 158 w 234"/>
                    <a:gd name="T25" fmla="*/ 58 h 106"/>
                    <a:gd name="T26" fmla="*/ 139 w 234"/>
                    <a:gd name="T27" fmla="*/ 70 h 106"/>
                    <a:gd name="T28" fmla="*/ 138 w 234"/>
                    <a:gd name="T29" fmla="*/ 85 h 106"/>
                    <a:gd name="T30" fmla="*/ 133 w 234"/>
                    <a:gd name="T31" fmla="*/ 85 h 106"/>
                    <a:gd name="T32" fmla="*/ 137 w 234"/>
                    <a:gd name="T33" fmla="*/ 44 h 106"/>
                    <a:gd name="T34" fmla="*/ 111 w 234"/>
                    <a:gd name="T35" fmla="*/ 39 h 106"/>
                    <a:gd name="T36" fmla="*/ 117 w 234"/>
                    <a:gd name="T37" fmla="*/ 39 h 106"/>
                    <a:gd name="T38" fmla="*/ 117 w 234"/>
                    <a:gd name="T39" fmla="*/ 26 h 106"/>
                    <a:gd name="T40" fmla="*/ 122 w 234"/>
                    <a:gd name="T41" fmla="*/ 26 h 106"/>
                    <a:gd name="T42" fmla="*/ 122 w 234"/>
                    <a:gd name="T43" fmla="*/ 39 h 106"/>
                    <a:gd name="T44" fmla="*/ 129 w 234"/>
                    <a:gd name="T45" fmla="*/ 39 h 106"/>
                    <a:gd name="T46" fmla="*/ 129 w 234"/>
                    <a:gd name="T47" fmla="*/ 44 h 106"/>
                    <a:gd name="T48" fmla="*/ 122 w 234"/>
                    <a:gd name="T49" fmla="*/ 44 h 106"/>
                    <a:gd name="T50" fmla="*/ 122 w 234"/>
                    <a:gd name="T51" fmla="*/ 71 h 106"/>
                    <a:gd name="T52" fmla="*/ 117 w 234"/>
                    <a:gd name="T53" fmla="*/ 71 h 106"/>
                    <a:gd name="T54" fmla="*/ 117 w 234"/>
                    <a:gd name="T55" fmla="*/ 44 h 106"/>
                    <a:gd name="T56" fmla="*/ 111 w 234"/>
                    <a:gd name="T57" fmla="*/ 44 h 106"/>
                    <a:gd name="T58" fmla="*/ 111 w 234"/>
                    <a:gd name="T59" fmla="*/ 39 h 106"/>
                    <a:gd name="T60" fmla="*/ 82 w 234"/>
                    <a:gd name="T61" fmla="*/ 56 h 106"/>
                    <a:gd name="T62" fmla="*/ 81 w 234"/>
                    <a:gd name="T63" fmla="*/ 70 h 106"/>
                    <a:gd name="T64" fmla="*/ 75 w 234"/>
                    <a:gd name="T65" fmla="*/ 70 h 106"/>
                    <a:gd name="T66" fmla="*/ 76 w 234"/>
                    <a:gd name="T67" fmla="*/ 57 h 106"/>
                    <a:gd name="T68" fmla="*/ 71 w 234"/>
                    <a:gd name="T69" fmla="*/ 48 h 106"/>
                    <a:gd name="T70" fmla="*/ 62 w 234"/>
                    <a:gd name="T71" fmla="*/ 57 h 106"/>
                    <a:gd name="T72" fmla="*/ 61 w 234"/>
                    <a:gd name="T73" fmla="*/ 68 h 106"/>
                    <a:gd name="T74" fmla="*/ 56 w 234"/>
                    <a:gd name="T75" fmla="*/ 68 h 106"/>
                    <a:gd name="T76" fmla="*/ 60 w 234"/>
                    <a:gd name="T77" fmla="*/ 21 h 106"/>
                    <a:gd name="T78" fmla="*/ 65 w 234"/>
                    <a:gd name="T79" fmla="*/ 21 h 106"/>
                    <a:gd name="T80" fmla="*/ 63 w 234"/>
                    <a:gd name="T81" fmla="*/ 45 h 106"/>
                    <a:gd name="T82" fmla="*/ 63 w 234"/>
                    <a:gd name="T83" fmla="*/ 45 h 106"/>
                    <a:gd name="T84" fmla="*/ 78 w 234"/>
                    <a:gd name="T85" fmla="*/ 46 h 106"/>
                    <a:gd name="T86" fmla="*/ 82 w 234"/>
                    <a:gd name="T87" fmla="*/ 56 h 106"/>
                    <a:gd name="T88" fmla="*/ 83 w 234"/>
                    <a:gd name="T89" fmla="*/ 35 h 106"/>
                    <a:gd name="T90" fmla="*/ 92 w 234"/>
                    <a:gd name="T91" fmla="*/ 36 h 106"/>
                    <a:gd name="T92" fmla="*/ 93 w 234"/>
                    <a:gd name="T93" fmla="*/ 25 h 106"/>
                    <a:gd name="T94" fmla="*/ 98 w 234"/>
                    <a:gd name="T95" fmla="*/ 25 h 106"/>
                    <a:gd name="T96" fmla="*/ 97 w 234"/>
                    <a:gd name="T97" fmla="*/ 36 h 106"/>
                    <a:gd name="T98" fmla="*/ 104 w 234"/>
                    <a:gd name="T99" fmla="*/ 37 h 106"/>
                    <a:gd name="T100" fmla="*/ 103 w 234"/>
                    <a:gd name="T101" fmla="*/ 42 h 106"/>
                    <a:gd name="T102" fmla="*/ 97 w 234"/>
                    <a:gd name="T103" fmla="*/ 41 h 106"/>
                    <a:gd name="T104" fmla="*/ 95 w 234"/>
                    <a:gd name="T105" fmla="*/ 69 h 106"/>
                    <a:gd name="T106" fmla="*/ 90 w 234"/>
                    <a:gd name="T107" fmla="*/ 69 h 106"/>
                    <a:gd name="T108" fmla="*/ 92 w 234"/>
                    <a:gd name="T109" fmla="*/ 41 h 106"/>
                    <a:gd name="T110" fmla="*/ 83 w 234"/>
                    <a:gd name="T111" fmla="*/ 40 h 106"/>
                    <a:gd name="T112" fmla="*/ 83 w 234"/>
                    <a:gd name="T113" fmla="*/ 3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4" h="106">
                      <a:moveTo>
                        <a:pt x="198" y="88"/>
                      </a:moveTo>
                      <a:cubicBezTo>
                        <a:pt x="194" y="93"/>
                        <a:pt x="189" y="99"/>
                        <a:pt x="184" y="106"/>
                      </a:cubicBezTo>
                      <a:cubicBezTo>
                        <a:pt x="201" y="105"/>
                        <a:pt x="213" y="103"/>
                        <a:pt x="217" y="100"/>
                      </a:cubicBezTo>
                      <a:cubicBezTo>
                        <a:pt x="234" y="84"/>
                        <a:pt x="229" y="26"/>
                        <a:pt x="219" y="20"/>
                      </a:cubicBezTo>
                      <a:cubicBezTo>
                        <a:pt x="201" y="7"/>
                        <a:pt x="100" y="2"/>
                        <a:pt x="33" y="0"/>
                      </a:cubicBezTo>
                      <a:cubicBezTo>
                        <a:pt x="0" y="28"/>
                        <a:pt x="0" y="28"/>
                        <a:pt x="0" y="28"/>
                      </a:cubicBezTo>
                      <a:cubicBezTo>
                        <a:pt x="22" y="52"/>
                        <a:pt x="41" y="77"/>
                        <a:pt x="46" y="96"/>
                      </a:cubicBezTo>
                      <a:cubicBezTo>
                        <a:pt x="45" y="95"/>
                        <a:pt x="45" y="95"/>
                        <a:pt x="45" y="95"/>
                      </a:cubicBezTo>
                      <a:cubicBezTo>
                        <a:pt x="44" y="98"/>
                        <a:pt x="44" y="98"/>
                        <a:pt x="44" y="98"/>
                      </a:cubicBezTo>
                      <a:cubicBezTo>
                        <a:pt x="57" y="99"/>
                        <a:pt x="70" y="101"/>
                        <a:pt x="84" y="102"/>
                      </a:cubicBezTo>
                      <a:cubicBezTo>
                        <a:pt x="137" y="95"/>
                        <a:pt x="191" y="88"/>
                        <a:pt x="198" y="88"/>
                      </a:cubicBezTo>
                      <a:close/>
                      <a:moveTo>
                        <a:pt x="137" y="44"/>
                      </a:moveTo>
                      <a:cubicBezTo>
                        <a:pt x="149" y="43"/>
                        <a:pt x="159" y="47"/>
                        <a:pt x="158" y="58"/>
                      </a:cubicBezTo>
                      <a:cubicBezTo>
                        <a:pt x="158" y="69"/>
                        <a:pt x="150" y="73"/>
                        <a:pt x="139" y="70"/>
                      </a:cubicBezTo>
                      <a:cubicBezTo>
                        <a:pt x="138" y="85"/>
                        <a:pt x="138" y="85"/>
                        <a:pt x="138" y="85"/>
                      </a:cubicBezTo>
                      <a:cubicBezTo>
                        <a:pt x="133" y="85"/>
                        <a:pt x="133" y="85"/>
                        <a:pt x="133" y="85"/>
                      </a:cubicBezTo>
                      <a:lnTo>
                        <a:pt x="137" y="44"/>
                      </a:lnTo>
                      <a:close/>
                      <a:moveTo>
                        <a:pt x="111" y="39"/>
                      </a:moveTo>
                      <a:cubicBezTo>
                        <a:pt x="117" y="39"/>
                        <a:pt x="117" y="39"/>
                        <a:pt x="117" y="39"/>
                      </a:cubicBezTo>
                      <a:cubicBezTo>
                        <a:pt x="117" y="26"/>
                        <a:pt x="117" y="26"/>
                        <a:pt x="117" y="26"/>
                      </a:cubicBezTo>
                      <a:cubicBezTo>
                        <a:pt x="122" y="26"/>
                        <a:pt x="122" y="26"/>
                        <a:pt x="122" y="26"/>
                      </a:cubicBezTo>
                      <a:cubicBezTo>
                        <a:pt x="122" y="39"/>
                        <a:pt x="122" y="39"/>
                        <a:pt x="122" y="39"/>
                      </a:cubicBezTo>
                      <a:cubicBezTo>
                        <a:pt x="129" y="39"/>
                        <a:pt x="129" y="39"/>
                        <a:pt x="129" y="39"/>
                      </a:cubicBezTo>
                      <a:cubicBezTo>
                        <a:pt x="129" y="44"/>
                        <a:pt x="129" y="44"/>
                        <a:pt x="129" y="44"/>
                      </a:cubicBezTo>
                      <a:cubicBezTo>
                        <a:pt x="122" y="44"/>
                        <a:pt x="122" y="44"/>
                        <a:pt x="122" y="44"/>
                      </a:cubicBezTo>
                      <a:cubicBezTo>
                        <a:pt x="122" y="71"/>
                        <a:pt x="122" y="71"/>
                        <a:pt x="122" y="71"/>
                      </a:cubicBezTo>
                      <a:cubicBezTo>
                        <a:pt x="117" y="71"/>
                        <a:pt x="117" y="71"/>
                        <a:pt x="117" y="71"/>
                      </a:cubicBezTo>
                      <a:cubicBezTo>
                        <a:pt x="117" y="44"/>
                        <a:pt x="117" y="44"/>
                        <a:pt x="117" y="44"/>
                      </a:cubicBezTo>
                      <a:cubicBezTo>
                        <a:pt x="111" y="44"/>
                        <a:pt x="111" y="44"/>
                        <a:pt x="111" y="44"/>
                      </a:cubicBezTo>
                      <a:lnTo>
                        <a:pt x="111" y="39"/>
                      </a:lnTo>
                      <a:close/>
                      <a:moveTo>
                        <a:pt x="82" y="56"/>
                      </a:moveTo>
                      <a:cubicBezTo>
                        <a:pt x="81" y="70"/>
                        <a:pt x="81" y="70"/>
                        <a:pt x="81" y="70"/>
                      </a:cubicBezTo>
                      <a:cubicBezTo>
                        <a:pt x="75" y="70"/>
                        <a:pt x="75" y="70"/>
                        <a:pt x="75" y="70"/>
                      </a:cubicBezTo>
                      <a:cubicBezTo>
                        <a:pt x="76" y="57"/>
                        <a:pt x="76" y="57"/>
                        <a:pt x="76" y="57"/>
                      </a:cubicBezTo>
                      <a:cubicBezTo>
                        <a:pt x="77" y="52"/>
                        <a:pt x="77" y="48"/>
                        <a:pt x="71" y="48"/>
                      </a:cubicBezTo>
                      <a:cubicBezTo>
                        <a:pt x="63" y="47"/>
                        <a:pt x="62" y="52"/>
                        <a:pt x="62" y="57"/>
                      </a:cubicBezTo>
                      <a:cubicBezTo>
                        <a:pt x="61" y="68"/>
                        <a:pt x="61" y="68"/>
                        <a:pt x="61" y="68"/>
                      </a:cubicBezTo>
                      <a:cubicBezTo>
                        <a:pt x="56" y="68"/>
                        <a:pt x="56" y="68"/>
                        <a:pt x="56" y="68"/>
                      </a:cubicBezTo>
                      <a:cubicBezTo>
                        <a:pt x="60" y="21"/>
                        <a:pt x="60" y="21"/>
                        <a:pt x="60" y="21"/>
                      </a:cubicBezTo>
                      <a:cubicBezTo>
                        <a:pt x="65" y="21"/>
                        <a:pt x="65" y="21"/>
                        <a:pt x="65" y="21"/>
                      </a:cubicBezTo>
                      <a:cubicBezTo>
                        <a:pt x="63" y="45"/>
                        <a:pt x="63" y="45"/>
                        <a:pt x="63" y="45"/>
                      </a:cubicBezTo>
                      <a:cubicBezTo>
                        <a:pt x="63" y="45"/>
                        <a:pt x="63" y="45"/>
                        <a:pt x="63" y="45"/>
                      </a:cubicBezTo>
                      <a:cubicBezTo>
                        <a:pt x="67" y="42"/>
                        <a:pt x="74" y="42"/>
                        <a:pt x="78" y="46"/>
                      </a:cubicBezTo>
                      <a:cubicBezTo>
                        <a:pt x="82" y="48"/>
                        <a:pt x="82" y="53"/>
                        <a:pt x="82" y="56"/>
                      </a:cubicBezTo>
                      <a:close/>
                      <a:moveTo>
                        <a:pt x="83" y="35"/>
                      </a:moveTo>
                      <a:cubicBezTo>
                        <a:pt x="92" y="36"/>
                        <a:pt x="92" y="36"/>
                        <a:pt x="92" y="36"/>
                      </a:cubicBezTo>
                      <a:cubicBezTo>
                        <a:pt x="93" y="25"/>
                        <a:pt x="93" y="25"/>
                        <a:pt x="93" y="25"/>
                      </a:cubicBezTo>
                      <a:cubicBezTo>
                        <a:pt x="98" y="25"/>
                        <a:pt x="98" y="25"/>
                        <a:pt x="98" y="25"/>
                      </a:cubicBezTo>
                      <a:cubicBezTo>
                        <a:pt x="97" y="36"/>
                        <a:pt x="97" y="36"/>
                        <a:pt x="97" y="36"/>
                      </a:cubicBezTo>
                      <a:cubicBezTo>
                        <a:pt x="104" y="37"/>
                        <a:pt x="104" y="37"/>
                        <a:pt x="104" y="37"/>
                      </a:cubicBezTo>
                      <a:cubicBezTo>
                        <a:pt x="103" y="42"/>
                        <a:pt x="103" y="42"/>
                        <a:pt x="103" y="42"/>
                      </a:cubicBezTo>
                      <a:cubicBezTo>
                        <a:pt x="97" y="41"/>
                        <a:pt x="97" y="41"/>
                        <a:pt x="97" y="41"/>
                      </a:cubicBezTo>
                      <a:cubicBezTo>
                        <a:pt x="95" y="69"/>
                        <a:pt x="95" y="69"/>
                        <a:pt x="95" y="69"/>
                      </a:cubicBezTo>
                      <a:cubicBezTo>
                        <a:pt x="90" y="69"/>
                        <a:pt x="90" y="69"/>
                        <a:pt x="90" y="69"/>
                      </a:cubicBezTo>
                      <a:cubicBezTo>
                        <a:pt x="92" y="41"/>
                        <a:pt x="92" y="41"/>
                        <a:pt x="92" y="41"/>
                      </a:cubicBezTo>
                      <a:cubicBezTo>
                        <a:pt x="83" y="40"/>
                        <a:pt x="83" y="40"/>
                        <a:pt x="83" y="40"/>
                      </a:cubicBezTo>
                      <a:lnTo>
                        <a:pt x="83" y="35"/>
                      </a:ln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8" name="Freeform 384"/>
                <p:cNvSpPr/>
                <p:nvPr/>
              </p:nvSpPr>
              <p:spPr bwMode="auto">
                <a:xfrm>
                  <a:off x="5168" y="-35"/>
                  <a:ext cx="464" cy="184"/>
                </a:xfrm>
                <a:custGeom>
                  <a:avLst/>
                  <a:gdLst>
                    <a:gd name="T0" fmla="*/ 144 w 196"/>
                    <a:gd name="T1" fmla="*/ 34 h 78"/>
                    <a:gd name="T2" fmla="*/ 0 w 196"/>
                    <a:gd name="T3" fmla="*/ 60 h 78"/>
                    <a:gd name="T4" fmla="*/ 22 w 196"/>
                    <a:gd name="T5" fmla="*/ 78 h 78"/>
                    <a:gd name="T6" fmla="*/ 196 w 196"/>
                    <a:gd name="T7" fmla="*/ 0 h 78"/>
                    <a:gd name="T8" fmla="*/ 175 w 196"/>
                    <a:gd name="T9" fmla="*/ 0 h 78"/>
                    <a:gd name="T10" fmla="*/ 144 w 196"/>
                    <a:gd name="T11" fmla="*/ 34 h 78"/>
                  </a:gdLst>
                  <a:ahLst/>
                  <a:cxnLst>
                    <a:cxn ang="0">
                      <a:pos x="T0" y="T1"/>
                    </a:cxn>
                    <a:cxn ang="0">
                      <a:pos x="T2" y="T3"/>
                    </a:cxn>
                    <a:cxn ang="0">
                      <a:pos x="T4" y="T5"/>
                    </a:cxn>
                    <a:cxn ang="0">
                      <a:pos x="T6" y="T7"/>
                    </a:cxn>
                    <a:cxn ang="0">
                      <a:pos x="T8" y="T9"/>
                    </a:cxn>
                    <a:cxn ang="0">
                      <a:pos x="T10" y="T11"/>
                    </a:cxn>
                  </a:cxnLst>
                  <a:rect l="0" t="0" r="r" b="b"/>
                  <a:pathLst>
                    <a:path w="196" h="78">
                      <a:moveTo>
                        <a:pt x="144" y="34"/>
                      </a:moveTo>
                      <a:cubicBezTo>
                        <a:pt x="90" y="61"/>
                        <a:pt x="56" y="38"/>
                        <a:pt x="0" y="60"/>
                      </a:cubicBezTo>
                      <a:cubicBezTo>
                        <a:pt x="5" y="64"/>
                        <a:pt x="13" y="70"/>
                        <a:pt x="22" y="78"/>
                      </a:cubicBezTo>
                      <a:cubicBezTo>
                        <a:pt x="129" y="78"/>
                        <a:pt x="181" y="37"/>
                        <a:pt x="196" y="0"/>
                      </a:cubicBezTo>
                      <a:cubicBezTo>
                        <a:pt x="175" y="0"/>
                        <a:pt x="175" y="0"/>
                        <a:pt x="175" y="0"/>
                      </a:cubicBezTo>
                      <a:cubicBezTo>
                        <a:pt x="170" y="13"/>
                        <a:pt x="161" y="25"/>
                        <a:pt x="144" y="34"/>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9" name="Freeform 385"/>
                <p:cNvSpPr/>
                <p:nvPr/>
              </p:nvSpPr>
              <p:spPr bwMode="auto">
                <a:xfrm>
                  <a:off x="5762" y="3875"/>
                  <a:ext cx="120" cy="126"/>
                </a:xfrm>
                <a:custGeom>
                  <a:avLst/>
                  <a:gdLst>
                    <a:gd name="T0" fmla="*/ 49 w 51"/>
                    <a:gd name="T1" fmla="*/ 51 h 53"/>
                    <a:gd name="T2" fmla="*/ 51 w 51"/>
                    <a:gd name="T3" fmla="*/ 33 h 53"/>
                    <a:gd name="T4" fmla="*/ 15 w 51"/>
                    <a:gd name="T5" fmla="*/ 0 h 53"/>
                    <a:gd name="T6" fmla="*/ 2 w 51"/>
                    <a:gd name="T7" fmla="*/ 0 h 53"/>
                    <a:gd name="T8" fmla="*/ 49 w 51"/>
                    <a:gd name="T9" fmla="*/ 51 h 53"/>
                  </a:gdLst>
                  <a:ahLst/>
                  <a:cxnLst>
                    <a:cxn ang="0">
                      <a:pos x="T0" y="T1"/>
                    </a:cxn>
                    <a:cxn ang="0">
                      <a:pos x="T2" y="T3"/>
                    </a:cxn>
                    <a:cxn ang="0">
                      <a:pos x="T4" y="T5"/>
                    </a:cxn>
                    <a:cxn ang="0">
                      <a:pos x="T6" y="T7"/>
                    </a:cxn>
                    <a:cxn ang="0">
                      <a:pos x="T8" y="T9"/>
                    </a:cxn>
                  </a:cxnLst>
                  <a:rect l="0" t="0" r="r" b="b"/>
                  <a:pathLst>
                    <a:path w="51" h="53">
                      <a:moveTo>
                        <a:pt x="49" y="51"/>
                      </a:moveTo>
                      <a:cubicBezTo>
                        <a:pt x="49" y="45"/>
                        <a:pt x="50" y="39"/>
                        <a:pt x="51" y="33"/>
                      </a:cubicBezTo>
                      <a:cubicBezTo>
                        <a:pt x="34" y="31"/>
                        <a:pt x="20" y="19"/>
                        <a:pt x="15" y="0"/>
                      </a:cubicBezTo>
                      <a:cubicBezTo>
                        <a:pt x="11" y="0"/>
                        <a:pt x="6" y="0"/>
                        <a:pt x="2" y="0"/>
                      </a:cubicBezTo>
                      <a:cubicBezTo>
                        <a:pt x="0" y="34"/>
                        <a:pt x="24" y="53"/>
                        <a:pt x="49" y="51"/>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0" name="Freeform 386"/>
                <p:cNvSpPr/>
                <p:nvPr/>
              </p:nvSpPr>
              <p:spPr bwMode="auto">
                <a:xfrm>
                  <a:off x="5442" y="151"/>
                  <a:ext cx="232" cy="178"/>
                </a:xfrm>
                <a:custGeom>
                  <a:avLst/>
                  <a:gdLst>
                    <a:gd name="T0" fmla="*/ 98 w 98"/>
                    <a:gd name="T1" fmla="*/ 46 h 75"/>
                    <a:gd name="T2" fmla="*/ 88 w 98"/>
                    <a:gd name="T3" fmla="*/ 36 h 75"/>
                    <a:gd name="T4" fmla="*/ 31 w 98"/>
                    <a:gd name="T5" fmla="*/ 49 h 75"/>
                    <a:gd name="T6" fmla="*/ 62 w 98"/>
                    <a:gd name="T7" fmla="*/ 8 h 75"/>
                    <a:gd name="T8" fmla="*/ 54 w 98"/>
                    <a:gd name="T9" fmla="*/ 0 h 75"/>
                    <a:gd name="T10" fmla="*/ 26 w 98"/>
                    <a:gd name="T11" fmla="*/ 18 h 75"/>
                    <a:gd name="T12" fmla="*/ 0 w 98"/>
                    <a:gd name="T13" fmla="*/ 75 h 75"/>
                    <a:gd name="T14" fmla="*/ 98 w 98"/>
                    <a:gd name="T15" fmla="*/ 46 h 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75">
                      <a:moveTo>
                        <a:pt x="98" y="46"/>
                      </a:moveTo>
                      <a:cubicBezTo>
                        <a:pt x="94" y="43"/>
                        <a:pt x="91" y="39"/>
                        <a:pt x="88" y="36"/>
                      </a:cubicBezTo>
                      <a:cubicBezTo>
                        <a:pt x="68" y="40"/>
                        <a:pt x="47" y="44"/>
                        <a:pt x="31" y="49"/>
                      </a:cubicBezTo>
                      <a:cubicBezTo>
                        <a:pt x="39" y="39"/>
                        <a:pt x="50" y="23"/>
                        <a:pt x="62" y="8"/>
                      </a:cubicBezTo>
                      <a:cubicBezTo>
                        <a:pt x="59" y="5"/>
                        <a:pt x="57" y="3"/>
                        <a:pt x="54" y="0"/>
                      </a:cubicBezTo>
                      <a:cubicBezTo>
                        <a:pt x="46" y="7"/>
                        <a:pt x="36" y="13"/>
                        <a:pt x="26" y="18"/>
                      </a:cubicBezTo>
                      <a:cubicBezTo>
                        <a:pt x="18" y="36"/>
                        <a:pt x="8" y="57"/>
                        <a:pt x="0" y="75"/>
                      </a:cubicBezTo>
                      <a:cubicBezTo>
                        <a:pt x="28" y="67"/>
                        <a:pt x="64" y="56"/>
                        <a:pt x="98" y="4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1" name="Freeform 387"/>
                <p:cNvSpPr/>
                <p:nvPr/>
              </p:nvSpPr>
              <p:spPr bwMode="auto">
                <a:xfrm>
                  <a:off x="5528" y="1852"/>
                  <a:ext cx="243" cy="438"/>
                </a:xfrm>
                <a:custGeom>
                  <a:avLst/>
                  <a:gdLst>
                    <a:gd name="T0" fmla="*/ 25 w 103"/>
                    <a:gd name="T1" fmla="*/ 3 h 185"/>
                    <a:gd name="T2" fmla="*/ 0 w 103"/>
                    <a:gd name="T3" fmla="*/ 67 h 185"/>
                    <a:gd name="T4" fmla="*/ 21 w 103"/>
                    <a:gd name="T5" fmla="*/ 66 h 185"/>
                    <a:gd name="T6" fmla="*/ 41 w 103"/>
                    <a:gd name="T7" fmla="*/ 28 h 185"/>
                    <a:gd name="T8" fmla="*/ 49 w 103"/>
                    <a:gd name="T9" fmla="*/ 158 h 185"/>
                    <a:gd name="T10" fmla="*/ 21 w 103"/>
                    <a:gd name="T11" fmla="*/ 161 h 185"/>
                    <a:gd name="T12" fmla="*/ 24 w 103"/>
                    <a:gd name="T13" fmla="*/ 185 h 185"/>
                    <a:gd name="T14" fmla="*/ 103 w 103"/>
                    <a:gd name="T15" fmla="*/ 175 h 185"/>
                    <a:gd name="T16" fmla="*/ 101 w 103"/>
                    <a:gd name="T17" fmla="*/ 154 h 185"/>
                    <a:gd name="T18" fmla="*/ 74 w 103"/>
                    <a:gd name="T19" fmla="*/ 156 h 185"/>
                    <a:gd name="T20" fmla="*/ 65 w 103"/>
                    <a:gd name="T21" fmla="*/ 0 h 185"/>
                    <a:gd name="T22" fmla="*/ 25 w 103"/>
                    <a:gd name="T23" fmla="*/ 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3" h="185">
                      <a:moveTo>
                        <a:pt x="25" y="3"/>
                      </a:moveTo>
                      <a:cubicBezTo>
                        <a:pt x="0" y="67"/>
                        <a:pt x="0" y="67"/>
                        <a:pt x="0" y="67"/>
                      </a:cubicBezTo>
                      <a:cubicBezTo>
                        <a:pt x="21" y="66"/>
                        <a:pt x="21" y="66"/>
                        <a:pt x="21" y="66"/>
                      </a:cubicBezTo>
                      <a:cubicBezTo>
                        <a:pt x="41" y="28"/>
                        <a:pt x="41" y="28"/>
                        <a:pt x="41" y="28"/>
                      </a:cubicBezTo>
                      <a:cubicBezTo>
                        <a:pt x="49" y="158"/>
                        <a:pt x="49" y="158"/>
                        <a:pt x="49" y="158"/>
                      </a:cubicBezTo>
                      <a:cubicBezTo>
                        <a:pt x="21" y="161"/>
                        <a:pt x="21" y="161"/>
                        <a:pt x="21" y="161"/>
                      </a:cubicBezTo>
                      <a:cubicBezTo>
                        <a:pt x="24" y="185"/>
                        <a:pt x="24" y="185"/>
                        <a:pt x="24" y="185"/>
                      </a:cubicBezTo>
                      <a:cubicBezTo>
                        <a:pt x="47" y="183"/>
                        <a:pt x="93" y="176"/>
                        <a:pt x="103" y="175"/>
                      </a:cubicBezTo>
                      <a:cubicBezTo>
                        <a:pt x="101" y="154"/>
                        <a:pt x="101" y="154"/>
                        <a:pt x="101" y="154"/>
                      </a:cubicBezTo>
                      <a:cubicBezTo>
                        <a:pt x="74" y="156"/>
                        <a:pt x="74" y="156"/>
                        <a:pt x="74" y="156"/>
                      </a:cubicBezTo>
                      <a:cubicBezTo>
                        <a:pt x="65" y="0"/>
                        <a:pt x="65" y="0"/>
                        <a:pt x="65" y="0"/>
                      </a:cubicBezTo>
                      <a:lnTo>
                        <a:pt x="25" y="3"/>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2" name="Freeform 388"/>
                <p:cNvSpPr/>
                <p:nvPr/>
              </p:nvSpPr>
              <p:spPr bwMode="auto">
                <a:xfrm>
                  <a:off x="5707" y="2285"/>
                  <a:ext cx="62" cy="83"/>
                </a:xfrm>
                <a:custGeom>
                  <a:avLst/>
                  <a:gdLst>
                    <a:gd name="T0" fmla="*/ 26 w 26"/>
                    <a:gd name="T1" fmla="*/ 0 h 35"/>
                    <a:gd name="T2" fmla="*/ 16 w 26"/>
                    <a:gd name="T3" fmla="*/ 1 h 35"/>
                    <a:gd name="T4" fmla="*/ 0 w 26"/>
                    <a:gd name="T5" fmla="*/ 35 h 35"/>
                    <a:gd name="T6" fmla="*/ 10 w 26"/>
                    <a:gd name="T7" fmla="*/ 34 h 35"/>
                    <a:gd name="T8" fmla="*/ 26 w 26"/>
                    <a:gd name="T9" fmla="*/ 0 h 35"/>
                  </a:gdLst>
                  <a:ahLst/>
                  <a:cxnLst>
                    <a:cxn ang="0">
                      <a:pos x="T0" y="T1"/>
                    </a:cxn>
                    <a:cxn ang="0">
                      <a:pos x="T2" y="T3"/>
                    </a:cxn>
                    <a:cxn ang="0">
                      <a:pos x="T4" y="T5"/>
                    </a:cxn>
                    <a:cxn ang="0">
                      <a:pos x="T6" y="T7"/>
                    </a:cxn>
                    <a:cxn ang="0">
                      <a:pos x="T8" y="T9"/>
                    </a:cxn>
                  </a:cxnLst>
                  <a:rect l="0" t="0" r="r" b="b"/>
                  <a:pathLst>
                    <a:path w="26" h="35">
                      <a:moveTo>
                        <a:pt x="26" y="0"/>
                      </a:moveTo>
                      <a:cubicBezTo>
                        <a:pt x="16" y="1"/>
                        <a:pt x="16" y="1"/>
                        <a:pt x="16" y="1"/>
                      </a:cubicBezTo>
                      <a:cubicBezTo>
                        <a:pt x="0" y="35"/>
                        <a:pt x="0" y="35"/>
                        <a:pt x="0" y="35"/>
                      </a:cubicBezTo>
                      <a:cubicBezTo>
                        <a:pt x="4" y="35"/>
                        <a:pt x="7" y="35"/>
                        <a:pt x="10" y="34"/>
                      </a:cubicBezTo>
                      <a:lnTo>
                        <a:pt x="26" y="0"/>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3" name="Freeform 389"/>
                <p:cNvSpPr/>
                <p:nvPr/>
              </p:nvSpPr>
              <p:spPr bwMode="auto">
                <a:xfrm>
                  <a:off x="5641" y="3184"/>
                  <a:ext cx="177" cy="166"/>
                </a:xfrm>
                <a:custGeom>
                  <a:avLst/>
                  <a:gdLst>
                    <a:gd name="T0" fmla="*/ 10 w 75"/>
                    <a:gd name="T1" fmla="*/ 70 h 70"/>
                    <a:gd name="T2" fmla="*/ 75 w 75"/>
                    <a:gd name="T3" fmla="*/ 16 h 70"/>
                    <a:gd name="T4" fmla="*/ 59 w 75"/>
                    <a:gd name="T5" fmla="*/ 0 h 70"/>
                    <a:gd name="T6" fmla="*/ 0 w 75"/>
                    <a:gd name="T7" fmla="*/ 59 h 70"/>
                    <a:gd name="T8" fmla="*/ 10 w 75"/>
                    <a:gd name="T9" fmla="*/ 70 h 70"/>
                  </a:gdLst>
                  <a:ahLst/>
                  <a:cxnLst>
                    <a:cxn ang="0">
                      <a:pos x="T0" y="T1"/>
                    </a:cxn>
                    <a:cxn ang="0">
                      <a:pos x="T2" y="T3"/>
                    </a:cxn>
                    <a:cxn ang="0">
                      <a:pos x="T4" y="T5"/>
                    </a:cxn>
                    <a:cxn ang="0">
                      <a:pos x="T6" y="T7"/>
                    </a:cxn>
                    <a:cxn ang="0">
                      <a:pos x="T8" y="T9"/>
                    </a:cxn>
                  </a:cxnLst>
                  <a:rect l="0" t="0" r="r" b="b"/>
                  <a:pathLst>
                    <a:path w="75" h="70">
                      <a:moveTo>
                        <a:pt x="10" y="70"/>
                      </a:moveTo>
                      <a:cubicBezTo>
                        <a:pt x="19" y="37"/>
                        <a:pt x="48" y="17"/>
                        <a:pt x="75" y="16"/>
                      </a:cubicBezTo>
                      <a:cubicBezTo>
                        <a:pt x="70" y="11"/>
                        <a:pt x="64" y="6"/>
                        <a:pt x="59" y="0"/>
                      </a:cubicBezTo>
                      <a:cubicBezTo>
                        <a:pt x="33" y="8"/>
                        <a:pt x="8" y="30"/>
                        <a:pt x="0" y="59"/>
                      </a:cubicBezTo>
                      <a:cubicBezTo>
                        <a:pt x="4" y="62"/>
                        <a:pt x="7" y="66"/>
                        <a:pt x="10" y="7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4" name="Freeform 390"/>
                <p:cNvSpPr/>
                <p:nvPr/>
              </p:nvSpPr>
              <p:spPr bwMode="auto">
                <a:xfrm>
                  <a:off x="5757" y="3714"/>
                  <a:ext cx="97" cy="104"/>
                </a:xfrm>
                <a:custGeom>
                  <a:avLst/>
                  <a:gdLst>
                    <a:gd name="T0" fmla="*/ 22 w 41"/>
                    <a:gd name="T1" fmla="*/ 2 h 44"/>
                    <a:gd name="T2" fmla="*/ 0 w 41"/>
                    <a:gd name="T3" fmla="*/ 24 h 44"/>
                    <a:gd name="T4" fmla="*/ 0 w 41"/>
                    <a:gd name="T5" fmla="*/ 37 h 44"/>
                    <a:gd name="T6" fmla="*/ 38 w 41"/>
                    <a:gd name="T7" fmla="*/ 0 h 44"/>
                    <a:gd name="T8" fmla="*/ 22 w 41"/>
                    <a:gd name="T9" fmla="*/ 2 h 44"/>
                  </a:gdLst>
                  <a:ahLst/>
                  <a:cxnLst>
                    <a:cxn ang="0">
                      <a:pos x="T0" y="T1"/>
                    </a:cxn>
                    <a:cxn ang="0">
                      <a:pos x="T2" y="T3"/>
                    </a:cxn>
                    <a:cxn ang="0">
                      <a:pos x="T4" y="T5"/>
                    </a:cxn>
                    <a:cxn ang="0">
                      <a:pos x="T6" y="T7"/>
                    </a:cxn>
                    <a:cxn ang="0">
                      <a:pos x="T8" y="T9"/>
                    </a:cxn>
                  </a:cxnLst>
                  <a:rect l="0" t="0" r="r" b="b"/>
                  <a:pathLst>
                    <a:path w="41" h="44">
                      <a:moveTo>
                        <a:pt x="22" y="2"/>
                      </a:moveTo>
                      <a:cubicBezTo>
                        <a:pt x="21" y="16"/>
                        <a:pt x="13" y="25"/>
                        <a:pt x="0" y="24"/>
                      </a:cubicBezTo>
                      <a:cubicBezTo>
                        <a:pt x="0" y="28"/>
                        <a:pt x="0" y="32"/>
                        <a:pt x="0" y="37"/>
                      </a:cubicBezTo>
                      <a:cubicBezTo>
                        <a:pt x="21" y="44"/>
                        <a:pt x="41" y="22"/>
                        <a:pt x="38" y="0"/>
                      </a:cubicBezTo>
                      <a:cubicBezTo>
                        <a:pt x="32" y="1"/>
                        <a:pt x="27" y="2"/>
                        <a:pt x="22" y="2"/>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5" name="Freeform 391"/>
                <p:cNvSpPr/>
                <p:nvPr/>
              </p:nvSpPr>
              <p:spPr bwMode="auto">
                <a:xfrm>
                  <a:off x="5362" y="2536"/>
                  <a:ext cx="428" cy="334"/>
                </a:xfrm>
                <a:custGeom>
                  <a:avLst/>
                  <a:gdLst>
                    <a:gd name="T0" fmla="*/ 107 w 181"/>
                    <a:gd name="T1" fmla="*/ 0 h 141"/>
                    <a:gd name="T2" fmla="*/ 97 w 181"/>
                    <a:gd name="T3" fmla="*/ 55 h 141"/>
                    <a:gd name="T4" fmla="*/ 42 w 181"/>
                    <a:gd name="T5" fmla="*/ 44 h 141"/>
                    <a:gd name="T6" fmla="*/ 0 w 181"/>
                    <a:gd name="T7" fmla="*/ 72 h 141"/>
                    <a:gd name="T8" fmla="*/ 20 w 181"/>
                    <a:gd name="T9" fmla="*/ 76 h 141"/>
                    <a:gd name="T10" fmla="*/ 24 w 181"/>
                    <a:gd name="T11" fmla="*/ 61 h 141"/>
                    <a:gd name="T12" fmla="*/ 38 w 181"/>
                    <a:gd name="T13" fmla="*/ 79 h 141"/>
                    <a:gd name="T14" fmla="*/ 87 w 181"/>
                    <a:gd name="T15" fmla="*/ 89 h 141"/>
                    <a:gd name="T16" fmla="*/ 75 w 181"/>
                    <a:gd name="T17" fmla="*/ 141 h 141"/>
                    <a:gd name="T18" fmla="*/ 181 w 181"/>
                    <a:gd name="T19" fmla="*/ 89 h 141"/>
                    <a:gd name="T20" fmla="*/ 107 w 181"/>
                    <a:gd name="T21"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1" h="141">
                      <a:moveTo>
                        <a:pt x="107" y="0"/>
                      </a:moveTo>
                      <a:cubicBezTo>
                        <a:pt x="97" y="55"/>
                        <a:pt x="97" y="55"/>
                        <a:pt x="97" y="55"/>
                      </a:cubicBezTo>
                      <a:cubicBezTo>
                        <a:pt x="42" y="44"/>
                        <a:pt x="42" y="44"/>
                        <a:pt x="42" y="44"/>
                      </a:cubicBezTo>
                      <a:cubicBezTo>
                        <a:pt x="33" y="54"/>
                        <a:pt x="18" y="63"/>
                        <a:pt x="0" y="72"/>
                      </a:cubicBezTo>
                      <a:cubicBezTo>
                        <a:pt x="20" y="76"/>
                        <a:pt x="20" y="76"/>
                        <a:pt x="20" y="76"/>
                      </a:cubicBezTo>
                      <a:cubicBezTo>
                        <a:pt x="24" y="61"/>
                        <a:pt x="24" y="61"/>
                        <a:pt x="24" y="61"/>
                      </a:cubicBezTo>
                      <a:cubicBezTo>
                        <a:pt x="38" y="79"/>
                        <a:pt x="38" y="79"/>
                        <a:pt x="38" y="79"/>
                      </a:cubicBezTo>
                      <a:cubicBezTo>
                        <a:pt x="87" y="89"/>
                        <a:pt x="87" y="89"/>
                        <a:pt x="87" y="89"/>
                      </a:cubicBezTo>
                      <a:cubicBezTo>
                        <a:pt x="75" y="141"/>
                        <a:pt x="75" y="141"/>
                        <a:pt x="75" y="141"/>
                      </a:cubicBezTo>
                      <a:cubicBezTo>
                        <a:pt x="181" y="89"/>
                        <a:pt x="181" y="89"/>
                        <a:pt x="181" y="89"/>
                      </a:cubicBezTo>
                      <a:lnTo>
                        <a:pt x="107" y="0"/>
                      </a:ln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6" name="Freeform 392"/>
                <p:cNvSpPr/>
                <p:nvPr/>
              </p:nvSpPr>
              <p:spPr bwMode="auto">
                <a:xfrm>
                  <a:off x="5743" y="4045"/>
                  <a:ext cx="116" cy="133"/>
                </a:xfrm>
                <a:custGeom>
                  <a:avLst/>
                  <a:gdLst>
                    <a:gd name="T0" fmla="*/ 18 w 49"/>
                    <a:gd name="T1" fmla="*/ 0 h 56"/>
                    <a:gd name="T2" fmla="*/ 0 w 49"/>
                    <a:gd name="T3" fmla="*/ 56 h 56"/>
                    <a:gd name="T4" fmla="*/ 49 w 49"/>
                    <a:gd name="T5" fmla="*/ 30 h 56"/>
                    <a:gd name="T6" fmla="*/ 42 w 49"/>
                    <a:gd name="T7" fmla="*/ 24 h 56"/>
                    <a:gd name="T8" fmla="*/ 20 w 49"/>
                    <a:gd name="T9" fmla="*/ 34 h 56"/>
                    <a:gd name="T10" fmla="*/ 27 w 49"/>
                    <a:gd name="T11" fmla="*/ 9 h 56"/>
                    <a:gd name="T12" fmla="*/ 18 w 49"/>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49" h="56">
                      <a:moveTo>
                        <a:pt x="18" y="0"/>
                      </a:moveTo>
                      <a:cubicBezTo>
                        <a:pt x="13" y="19"/>
                        <a:pt x="2" y="46"/>
                        <a:pt x="0" y="56"/>
                      </a:cubicBezTo>
                      <a:cubicBezTo>
                        <a:pt x="3" y="55"/>
                        <a:pt x="28" y="41"/>
                        <a:pt x="49" y="30"/>
                      </a:cubicBezTo>
                      <a:cubicBezTo>
                        <a:pt x="47" y="28"/>
                        <a:pt x="45" y="26"/>
                        <a:pt x="42" y="24"/>
                      </a:cubicBezTo>
                      <a:cubicBezTo>
                        <a:pt x="31" y="29"/>
                        <a:pt x="22" y="33"/>
                        <a:pt x="20" y="34"/>
                      </a:cubicBezTo>
                      <a:cubicBezTo>
                        <a:pt x="22" y="27"/>
                        <a:pt x="24" y="18"/>
                        <a:pt x="27" y="9"/>
                      </a:cubicBezTo>
                      <a:cubicBezTo>
                        <a:pt x="24" y="6"/>
                        <a:pt x="21" y="3"/>
                        <a:pt x="18" y="0"/>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7" name="Freeform 393"/>
                <p:cNvSpPr/>
                <p:nvPr/>
              </p:nvSpPr>
              <p:spPr bwMode="auto">
                <a:xfrm>
                  <a:off x="5629" y="906"/>
                  <a:ext cx="38" cy="24"/>
                </a:xfrm>
                <a:custGeom>
                  <a:avLst/>
                  <a:gdLst>
                    <a:gd name="T0" fmla="*/ 16 w 16"/>
                    <a:gd name="T1" fmla="*/ 2 h 10"/>
                    <a:gd name="T2" fmla="*/ 15 w 16"/>
                    <a:gd name="T3" fmla="*/ 0 h 10"/>
                    <a:gd name="T4" fmla="*/ 0 w 16"/>
                    <a:gd name="T5" fmla="*/ 7 h 10"/>
                    <a:gd name="T6" fmla="*/ 11 w 16"/>
                    <a:gd name="T7" fmla="*/ 10 h 10"/>
                    <a:gd name="T8" fmla="*/ 16 w 16"/>
                    <a:gd name="T9" fmla="*/ 2 h 10"/>
                  </a:gdLst>
                  <a:ahLst/>
                  <a:cxnLst>
                    <a:cxn ang="0">
                      <a:pos x="T0" y="T1"/>
                    </a:cxn>
                    <a:cxn ang="0">
                      <a:pos x="T2" y="T3"/>
                    </a:cxn>
                    <a:cxn ang="0">
                      <a:pos x="T4" y="T5"/>
                    </a:cxn>
                    <a:cxn ang="0">
                      <a:pos x="T6" y="T7"/>
                    </a:cxn>
                    <a:cxn ang="0">
                      <a:pos x="T8" y="T9"/>
                    </a:cxn>
                  </a:cxnLst>
                  <a:rect l="0" t="0" r="r" b="b"/>
                  <a:pathLst>
                    <a:path w="16" h="10">
                      <a:moveTo>
                        <a:pt x="16" y="2"/>
                      </a:moveTo>
                      <a:cubicBezTo>
                        <a:pt x="15" y="0"/>
                        <a:pt x="15" y="0"/>
                        <a:pt x="15" y="0"/>
                      </a:cubicBezTo>
                      <a:cubicBezTo>
                        <a:pt x="0" y="7"/>
                        <a:pt x="0" y="7"/>
                        <a:pt x="0" y="7"/>
                      </a:cubicBezTo>
                      <a:cubicBezTo>
                        <a:pt x="4" y="8"/>
                        <a:pt x="7" y="9"/>
                        <a:pt x="11" y="10"/>
                      </a:cubicBezTo>
                      <a:cubicBezTo>
                        <a:pt x="12" y="7"/>
                        <a:pt x="14" y="4"/>
                        <a:pt x="16" y="2"/>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8" name="Freeform 394"/>
                <p:cNvSpPr/>
                <p:nvPr/>
              </p:nvSpPr>
              <p:spPr bwMode="auto">
                <a:xfrm>
                  <a:off x="5613" y="894"/>
                  <a:ext cx="47" cy="29"/>
                </a:xfrm>
                <a:custGeom>
                  <a:avLst/>
                  <a:gdLst>
                    <a:gd name="T0" fmla="*/ 0 w 20"/>
                    <a:gd name="T1" fmla="*/ 8 h 12"/>
                    <a:gd name="T2" fmla="*/ 1 w 20"/>
                    <a:gd name="T3" fmla="*/ 11 h 12"/>
                    <a:gd name="T4" fmla="*/ 4 w 20"/>
                    <a:gd name="T5" fmla="*/ 12 h 12"/>
                    <a:gd name="T6" fmla="*/ 20 w 20"/>
                    <a:gd name="T7" fmla="*/ 4 h 12"/>
                    <a:gd name="T8" fmla="*/ 17 w 20"/>
                    <a:gd name="T9" fmla="*/ 0 h 12"/>
                    <a:gd name="T10" fmla="*/ 0 w 20"/>
                    <a:gd name="T11" fmla="*/ 8 h 12"/>
                  </a:gdLst>
                  <a:ahLst/>
                  <a:cxnLst>
                    <a:cxn ang="0">
                      <a:pos x="T0" y="T1"/>
                    </a:cxn>
                    <a:cxn ang="0">
                      <a:pos x="T2" y="T3"/>
                    </a:cxn>
                    <a:cxn ang="0">
                      <a:pos x="T4" y="T5"/>
                    </a:cxn>
                    <a:cxn ang="0">
                      <a:pos x="T6" y="T7"/>
                    </a:cxn>
                    <a:cxn ang="0">
                      <a:pos x="T8" y="T9"/>
                    </a:cxn>
                    <a:cxn ang="0">
                      <a:pos x="T10" y="T11"/>
                    </a:cxn>
                  </a:cxnLst>
                  <a:rect l="0" t="0" r="r" b="b"/>
                  <a:pathLst>
                    <a:path w="20" h="12">
                      <a:moveTo>
                        <a:pt x="0" y="8"/>
                      </a:moveTo>
                      <a:cubicBezTo>
                        <a:pt x="0" y="9"/>
                        <a:pt x="0" y="10"/>
                        <a:pt x="1" y="11"/>
                      </a:cubicBezTo>
                      <a:cubicBezTo>
                        <a:pt x="2" y="11"/>
                        <a:pt x="3" y="11"/>
                        <a:pt x="4" y="12"/>
                      </a:cubicBezTo>
                      <a:cubicBezTo>
                        <a:pt x="20" y="4"/>
                        <a:pt x="20" y="4"/>
                        <a:pt x="20" y="4"/>
                      </a:cubicBezTo>
                      <a:cubicBezTo>
                        <a:pt x="17" y="0"/>
                        <a:pt x="17" y="0"/>
                        <a:pt x="17" y="0"/>
                      </a:cubicBezTo>
                      <a:lnTo>
                        <a:pt x="0" y="8"/>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9" name="Freeform 395"/>
                <p:cNvSpPr/>
                <p:nvPr/>
              </p:nvSpPr>
              <p:spPr bwMode="auto">
                <a:xfrm>
                  <a:off x="5679" y="2288"/>
                  <a:ext cx="59" cy="85"/>
                </a:xfrm>
                <a:custGeom>
                  <a:avLst/>
                  <a:gdLst>
                    <a:gd name="T0" fmla="*/ 25 w 25"/>
                    <a:gd name="T1" fmla="*/ 0 h 36"/>
                    <a:gd name="T2" fmla="*/ 15 w 25"/>
                    <a:gd name="T3" fmla="*/ 1 h 36"/>
                    <a:gd name="T4" fmla="*/ 0 w 25"/>
                    <a:gd name="T5" fmla="*/ 36 h 36"/>
                    <a:gd name="T6" fmla="*/ 9 w 25"/>
                    <a:gd name="T7" fmla="*/ 35 h 36"/>
                    <a:gd name="T8" fmla="*/ 25 w 25"/>
                    <a:gd name="T9" fmla="*/ 0 h 36"/>
                  </a:gdLst>
                  <a:ahLst/>
                  <a:cxnLst>
                    <a:cxn ang="0">
                      <a:pos x="T0" y="T1"/>
                    </a:cxn>
                    <a:cxn ang="0">
                      <a:pos x="T2" y="T3"/>
                    </a:cxn>
                    <a:cxn ang="0">
                      <a:pos x="T4" y="T5"/>
                    </a:cxn>
                    <a:cxn ang="0">
                      <a:pos x="T6" y="T7"/>
                    </a:cxn>
                    <a:cxn ang="0">
                      <a:pos x="T8" y="T9"/>
                    </a:cxn>
                  </a:cxnLst>
                  <a:rect l="0" t="0" r="r" b="b"/>
                  <a:pathLst>
                    <a:path w="25" h="36">
                      <a:moveTo>
                        <a:pt x="25" y="0"/>
                      </a:moveTo>
                      <a:cubicBezTo>
                        <a:pt x="15" y="1"/>
                        <a:pt x="15" y="1"/>
                        <a:pt x="15" y="1"/>
                      </a:cubicBezTo>
                      <a:cubicBezTo>
                        <a:pt x="0" y="36"/>
                        <a:pt x="0" y="36"/>
                        <a:pt x="0" y="36"/>
                      </a:cubicBezTo>
                      <a:cubicBezTo>
                        <a:pt x="3" y="35"/>
                        <a:pt x="6" y="35"/>
                        <a:pt x="9" y="35"/>
                      </a:cubicBezTo>
                      <a:lnTo>
                        <a:pt x="25" y="0"/>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0" name="Freeform 396"/>
                <p:cNvSpPr/>
                <p:nvPr/>
              </p:nvSpPr>
              <p:spPr bwMode="auto">
                <a:xfrm>
                  <a:off x="5613" y="880"/>
                  <a:ext cx="38" cy="28"/>
                </a:xfrm>
                <a:custGeom>
                  <a:avLst/>
                  <a:gdLst>
                    <a:gd name="T0" fmla="*/ 0 w 16"/>
                    <a:gd name="T1" fmla="*/ 5 h 12"/>
                    <a:gd name="T2" fmla="*/ 0 w 16"/>
                    <a:gd name="T3" fmla="*/ 12 h 12"/>
                    <a:gd name="T4" fmla="*/ 16 w 16"/>
                    <a:gd name="T5" fmla="*/ 4 h 12"/>
                    <a:gd name="T6" fmla="*/ 12 w 16"/>
                    <a:gd name="T7" fmla="*/ 0 h 12"/>
                    <a:gd name="T8" fmla="*/ 0 w 16"/>
                    <a:gd name="T9" fmla="*/ 5 h 12"/>
                  </a:gdLst>
                  <a:ahLst/>
                  <a:cxnLst>
                    <a:cxn ang="0">
                      <a:pos x="T0" y="T1"/>
                    </a:cxn>
                    <a:cxn ang="0">
                      <a:pos x="T2" y="T3"/>
                    </a:cxn>
                    <a:cxn ang="0">
                      <a:pos x="T4" y="T5"/>
                    </a:cxn>
                    <a:cxn ang="0">
                      <a:pos x="T6" y="T7"/>
                    </a:cxn>
                    <a:cxn ang="0">
                      <a:pos x="T8" y="T9"/>
                    </a:cxn>
                  </a:cxnLst>
                  <a:rect l="0" t="0" r="r" b="b"/>
                  <a:pathLst>
                    <a:path w="16" h="12">
                      <a:moveTo>
                        <a:pt x="0" y="5"/>
                      </a:moveTo>
                      <a:cubicBezTo>
                        <a:pt x="0" y="8"/>
                        <a:pt x="0" y="10"/>
                        <a:pt x="0" y="12"/>
                      </a:cubicBezTo>
                      <a:cubicBezTo>
                        <a:pt x="16" y="4"/>
                        <a:pt x="16" y="4"/>
                        <a:pt x="16" y="4"/>
                      </a:cubicBezTo>
                      <a:cubicBezTo>
                        <a:pt x="14" y="3"/>
                        <a:pt x="13" y="1"/>
                        <a:pt x="12" y="0"/>
                      </a:cubicBezTo>
                      <a:lnTo>
                        <a:pt x="0" y="5"/>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1" name="Freeform 397"/>
                <p:cNvSpPr/>
                <p:nvPr/>
              </p:nvSpPr>
              <p:spPr bwMode="auto">
                <a:xfrm>
                  <a:off x="5736" y="4133"/>
                  <a:ext cx="118" cy="137"/>
                </a:xfrm>
                <a:custGeom>
                  <a:avLst/>
                  <a:gdLst>
                    <a:gd name="T0" fmla="*/ 0 w 50"/>
                    <a:gd name="T1" fmla="*/ 28 h 58"/>
                    <a:gd name="T2" fmla="*/ 9 w 50"/>
                    <a:gd name="T3" fmla="*/ 36 h 58"/>
                    <a:gd name="T4" fmla="*/ 31 w 50"/>
                    <a:gd name="T5" fmla="*/ 24 h 58"/>
                    <a:gd name="T6" fmla="*/ 22 w 50"/>
                    <a:gd name="T7" fmla="*/ 48 h 58"/>
                    <a:gd name="T8" fmla="*/ 34 w 50"/>
                    <a:gd name="T9" fmla="*/ 58 h 58"/>
                    <a:gd name="T10" fmla="*/ 50 w 50"/>
                    <a:gd name="T11" fmla="*/ 0 h 58"/>
                    <a:gd name="T12" fmla="*/ 0 w 50"/>
                    <a:gd name="T13" fmla="*/ 28 h 58"/>
                  </a:gdLst>
                  <a:ahLst/>
                  <a:cxnLst>
                    <a:cxn ang="0">
                      <a:pos x="T0" y="T1"/>
                    </a:cxn>
                    <a:cxn ang="0">
                      <a:pos x="T2" y="T3"/>
                    </a:cxn>
                    <a:cxn ang="0">
                      <a:pos x="T4" y="T5"/>
                    </a:cxn>
                    <a:cxn ang="0">
                      <a:pos x="T6" y="T7"/>
                    </a:cxn>
                    <a:cxn ang="0">
                      <a:pos x="T8" y="T9"/>
                    </a:cxn>
                    <a:cxn ang="0">
                      <a:pos x="T10" y="T11"/>
                    </a:cxn>
                    <a:cxn ang="0">
                      <a:pos x="T12" y="T13"/>
                    </a:cxn>
                  </a:cxnLst>
                  <a:rect l="0" t="0" r="r" b="b"/>
                  <a:pathLst>
                    <a:path w="50" h="58">
                      <a:moveTo>
                        <a:pt x="0" y="28"/>
                      </a:moveTo>
                      <a:cubicBezTo>
                        <a:pt x="3" y="31"/>
                        <a:pt x="6" y="34"/>
                        <a:pt x="9" y="36"/>
                      </a:cubicBezTo>
                      <a:cubicBezTo>
                        <a:pt x="18" y="31"/>
                        <a:pt x="26" y="26"/>
                        <a:pt x="31" y="24"/>
                      </a:cubicBezTo>
                      <a:cubicBezTo>
                        <a:pt x="29" y="32"/>
                        <a:pt x="25" y="40"/>
                        <a:pt x="22" y="48"/>
                      </a:cubicBezTo>
                      <a:cubicBezTo>
                        <a:pt x="26" y="52"/>
                        <a:pt x="30" y="55"/>
                        <a:pt x="34" y="58"/>
                      </a:cubicBezTo>
                      <a:cubicBezTo>
                        <a:pt x="38" y="40"/>
                        <a:pt x="46" y="12"/>
                        <a:pt x="50" y="0"/>
                      </a:cubicBezTo>
                      <a:cubicBezTo>
                        <a:pt x="46" y="2"/>
                        <a:pt x="19" y="17"/>
                        <a:pt x="0" y="28"/>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2" name="Freeform 398"/>
                <p:cNvSpPr/>
                <p:nvPr/>
              </p:nvSpPr>
              <p:spPr bwMode="auto">
                <a:xfrm>
                  <a:off x="5807" y="4074"/>
                  <a:ext cx="26" cy="33"/>
                </a:xfrm>
                <a:custGeom>
                  <a:avLst/>
                  <a:gdLst>
                    <a:gd name="T0" fmla="*/ 0 w 11"/>
                    <a:gd name="T1" fmla="*/ 14 h 14"/>
                    <a:gd name="T2" fmla="*/ 11 w 11"/>
                    <a:gd name="T3" fmla="*/ 8 h 14"/>
                    <a:gd name="T4" fmla="*/ 4 w 11"/>
                    <a:gd name="T5" fmla="*/ 0 h 14"/>
                    <a:gd name="T6" fmla="*/ 0 w 11"/>
                    <a:gd name="T7" fmla="*/ 14 h 14"/>
                  </a:gdLst>
                  <a:ahLst/>
                  <a:cxnLst>
                    <a:cxn ang="0">
                      <a:pos x="T0" y="T1"/>
                    </a:cxn>
                    <a:cxn ang="0">
                      <a:pos x="T2" y="T3"/>
                    </a:cxn>
                    <a:cxn ang="0">
                      <a:pos x="T4" y="T5"/>
                    </a:cxn>
                    <a:cxn ang="0">
                      <a:pos x="T6" y="T7"/>
                    </a:cxn>
                  </a:cxnLst>
                  <a:rect l="0" t="0" r="r" b="b"/>
                  <a:pathLst>
                    <a:path w="11" h="14">
                      <a:moveTo>
                        <a:pt x="0" y="14"/>
                      </a:moveTo>
                      <a:cubicBezTo>
                        <a:pt x="1" y="13"/>
                        <a:pt x="6" y="11"/>
                        <a:pt x="11" y="8"/>
                      </a:cubicBezTo>
                      <a:cubicBezTo>
                        <a:pt x="9" y="6"/>
                        <a:pt x="6" y="3"/>
                        <a:pt x="4" y="0"/>
                      </a:cubicBezTo>
                      <a:cubicBezTo>
                        <a:pt x="2" y="7"/>
                        <a:pt x="1" y="11"/>
                        <a:pt x="0" y="14"/>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3" name="Freeform 399"/>
                <p:cNvSpPr/>
                <p:nvPr/>
              </p:nvSpPr>
              <p:spPr bwMode="auto">
                <a:xfrm>
                  <a:off x="5591" y="395"/>
                  <a:ext cx="26" cy="26"/>
                </a:xfrm>
                <a:custGeom>
                  <a:avLst/>
                  <a:gdLst>
                    <a:gd name="T0" fmla="*/ 11 w 11"/>
                    <a:gd name="T1" fmla="*/ 0 h 11"/>
                    <a:gd name="T2" fmla="*/ 0 w 11"/>
                    <a:gd name="T3" fmla="*/ 3 h 11"/>
                    <a:gd name="T4" fmla="*/ 8 w 11"/>
                    <a:gd name="T5" fmla="*/ 11 h 11"/>
                    <a:gd name="T6" fmla="*/ 11 w 11"/>
                    <a:gd name="T7" fmla="*/ 0 h 11"/>
                  </a:gdLst>
                  <a:ahLst/>
                  <a:cxnLst>
                    <a:cxn ang="0">
                      <a:pos x="T0" y="T1"/>
                    </a:cxn>
                    <a:cxn ang="0">
                      <a:pos x="T2" y="T3"/>
                    </a:cxn>
                    <a:cxn ang="0">
                      <a:pos x="T4" y="T5"/>
                    </a:cxn>
                    <a:cxn ang="0">
                      <a:pos x="T6" y="T7"/>
                    </a:cxn>
                  </a:cxnLst>
                  <a:rect l="0" t="0" r="r" b="b"/>
                  <a:pathLst>
                    <a:path w="11" h="11">
                      <a:moveTo>
                        <a:pt x="11" y="0"/>
                      </a:moveTo>
                      <a:cubicBezTo>
                        <a:pt x="8" y="1"/>
                        <a:pt x="4" y="2"/>
                        <a:pt x="0" y="3"/>
                      </a:cubicBezTo>
                      <a:cubicBezTo>
                        <a:pt x="8" y="11"/>
                        <a:pt x="8" y="11"/>
                        <a:pt x="8" y="11"/>
                      </a:cubicBezTo>
                      <a:cubicBezTo>
                        <a:pt x="9" y="7"/>
                        <a:pt x="10" y="4"/>
                        <a:pt x="11"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4" name="Freeform 400"/>
                <p:cNvSpPr/>
                <p:nvPr/>
              </p:nvSpPr>
              <p:spPr bwMode="auto">
                <a:xfrm>
                  <a:off x="5610" y="866"/>
                  <a:ext cx="26" cy="24"/>
                </a:xfrm>
                <a:custGeom>
                  <a:avLst/>
                  <a:gdLst>
                    <a:gd name="T0" fmla="*/ 0 w 11"/>
                    <a:gd name="T1" fmla="*/ 4 h 10"/>
                    <a:gd name="T2" fmla="*/ 1 w 11"/>
                    <a:gd name="T3" fmla="*/ 10 h 10"/>
                    <a:gd name="T4" fmla="*/ 11 w 11"/>
                    <a:gd name="T5" fmla="*/ 4 h 10"/>
                    <a:gd name="T6" fmla="*/ 8 w 11"/>
                    <a:gd name="T7" fmla="*/ 0 h 10"/>
                    <a:gd name="T8" fmla="*/ 0 w 11"/>
                    <a:gd name="T9" fmla="*/ 4 h 10"/>
                  </a:gdLst>
                  <a:ahLst/>
                  <a:cxnLst>
                    <a:cxn ang="0">
                      <a:pos x="T0" y="T1"/>
                    </a:cxn>
                    <a:cxn ang="0">
                      <a:pos x="T2" y="T3"/>
                    </a:cxn>
                    <a:cxn ang="0">
                      <a:pos x="T4" y="T5"/>
                    </a:cxn>
                    <a:cxn ang="0">
                      <a:pos x="T6" y="T7"/>
                    </a:cxn>
                    <a:cxn ang="0">
                      <a:pos x="T8" y="T9"/>
                    </a:cxn>
                  </a:cxnLst>
                  <a:rect l="0" t="0" r="r" b="b"/>
                  <a:pathLst>
                    <a:path w="11" h="10">
                      <a:moveTo>
                        <a:pt x="0" y="4"/>
                      </a:moveTo>
                      <a:cubicBezTo>
                        <a:pt x="0" y="6"/>
                        <a:pt x="0" y="8"/>
                        <a:pt x="1" y="10"/>
                      </a:cubicBezTo>
                      <a:cubicBezTo>
                        <a:pt x="11" y="4"/>
                        <a:pt x="11" y="4"/>
                        <a:pt x="11" y="4"/>
                      </a:cubicBezTo>
                      <a:cubicBezTo>
                        <a:pt x="10" y="3"/>
                        <a:pt x="9" y="1"/>
                        <a:pt x="8" y="0"/>
                      </a:cubicBezTo>
                      <a:lnTo>
                        <a:pt x="0" y="4"/>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5" name="Freeform 401"/>
                <p:cNvSpPr/>
                <p:nvPr/>
              </p:nvSpPr>
              <p:spPr bwMode="auto">
                <a:xfrm>
                  <a:off x="5544" y="1533"/>
                  <a:ext cx="206" cy="305"/>
                </a:xfrm>
                <a:custGeom>
                  <a:avLst/>
                  <a:gdLst>
                    <a:gd name="T0" fmla="*/ 20 w 87"/>
                    <a:gd name="T1" fmla="*/ 0 h 129"/>
                    <a:gd name="T2" fmla="*/ 0 w 87"/>
                    <a:gd name="T3" fmla="*/ 11 h 129"/>
                    <a:gd name="T4" fmla="*/ 37 w 87"/>
                    <a:gd name="T5" fmla="*/ 129 h 129"/>
                    <a:gd name="T6" fmla="*/ 61 w 87"/>
                    <a:gd name="T7" fmla="*/ 128 h 129"/>
                    <a:gd name="T8" fmla="*/ 20 w 87"/>
                    <a:gd name="T9" fmla="*/ 0 h 129"/>
                  </a:gdLst>
                  <a:ahLst/>
                  <a:cxnLst>
                    <a:cxn ang="0">
                      <a:pos x="T0" y="T1"/>
                    </a:cxn>
                    <a:cxn ang="0">
                      <a:pos x="T2" y="T3"/>
                    </a:cxn>
                    <a:cxn ang="0">
                      <a:pos x="T4" y="T5"/>
                    </a:cxn>
                    <a:cxn ang="0">
                      <a:pos x="T6" y="T7"/>
                    </a:cxn>
                    <a:cxn ang="0">
                      <a:pos x="T8" y="T9"/>
                    </a:cxn>
                  </a:cxnLst>
                  <a:rect l="0" t="0" r="r" b="b"/>
                  <a:pathLst>
                    <a:path w="87" h="129">
                      <a:moveTo>
                        <a:pt x="20" y="0"/>
                      </a:moveTo>
                      <a:cubicBezTo>
                        <a:pt x="13" y="4"/>
                        <a:pt x="7" y="7"/>
                        <a:pt x="0" y="11"/>
                      </a:cubicBezTo>
                      <a:cubicBezTo>
                        <a:pt x="48" y="31"/>
                        <a:pt x="62" y="84"/>
                        <a:pt x="37" y="129"/>
                      </a:cubicBezTo>
                      <a:cubicBezTo>
                        <a:pt x="61" y="128"/>
                        <a:pt x="61" y="128"/>
                        <a:pt x="61" y="128"/>
                      </a:cubicBezTo>
                      <a:cubicBezTo>
                        <a:pt x="87" y="84"/>
                        <a:pt x="75" y="25"/>
                        <a:pt x="20" y="0"/>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6" name="Freeform 402"/>
                <p:cNvSpPr/>
                <p:nvPr/>
              </p:nvSpPr>
              <p:spPr bwMode="auto">
                <a:xfrm>
                  <a:off x="5601" y="3142"/>
                  <a:ext cx="168" cy="172"/>
                </a:xfrm>
                <a:custGeom>
                  <a:avLst/>
                  <a:gdLst>
                    <a:gd name="T0" fmla="*/ 0 w 71"/>
                    <a:gd name="T1" fmla="*/ 63 h 73"/>
                    <a:gd name="T2" fmla="*/ 13 w 71"/>
                    <a:gd name="T3" fmla="*/ 73 h 73"/>
                    <a:gd name="T4" fmla="*/ 71 w 71"/>
                    <a:gd name="T5" fmla="*/ 13 h 73"/>
                    <a:gd name="T6" fmla="*/ 58 w 71"/>
                    <a:gd name="T7" fmla="*/ 0 h 73"/>
                    <a:gd name="T8" fmla="*/ 0 w 71"/>
                    <a:gd name="T9" fmla="*/ 63 h 73"/>
                  </a:gdLst>
                  <a:ahLst/>
                  <a:cxnLst>
                    <a:cxn ang="0">
                      <a:pos x="T0" y="T1"/>
                    </a:cxn>
                    <a:cxn ang="0">
                      <a:pos x="T2" y="T3"/>
                    </a:cxn>
                    <a:cxn ang="0">
                      <a:pos x="T4" y="T5"/>
                    </a:cxn>
                    <a:cxn ang="0">
                      <a:pos x="T6" y="T7"/>
                    </a:cxn>
                    <a:cxn ang="0">
                      <a:pos x="T8" y="T9"/>
                    </a:cxn>
                  </a:cxnLst>
                  <a:rect l="0" t="0" r="r" b="b"/>
                  <a:pathLst>
                    <a:path w="71" h="73">
                      <a:moveTo>
                        <a:pt x="0" y="63"/>
                      </a:moveTo>
                      <a:cubicBezTo>
                        <a:pt x="5" y="66"/>
                        <a:pt x="9" y="69"/>
                        <a:pt x="13" y="73"/>
                      </a:cubicBezTo>
                      <a:cubicBezTo>
                        <a:pt x="20" y="44"/>
                        <a:pt x="45" y="22"/>
                        <a:pt x="71" y="13"/>
                      </a:cubicBezTo>
                      <a:cubicBezTo>
                        <a:pt x="58" y="0"/>
                        <a:pt x="58" y="0"/>
                        <a:pt x="58" y="0"/>
                      </a:cubicBezTo>
                      <a:cubicBezTo>
                        <a:pt x="32" y="9"/>
                        <a:pt x="7" y="34"/>
                        <a:pt x="0" y="63"/>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7" name="Freeform 403"/>
                <p:cNvSpPr/>
                <p:nvPr/>
              </p:nvSpPr>
              <p:spPr bwMode="auto">
                <a:xfrm>
                  <a:off x="5577" y="405"/>
                  <a:ext cx="31" cy="30"/>
                </a:xfrm>
                <a:custGeom>
                  <a:avLst/>
                  <a:gdLst>
                    <a:gd name="T0" fmla="*/ 0 w 13"/>
                    <a:gd name="T1" fmla="*/ 1 h 13"/>
                    <a:gd name="T2" fmla="*/ 12 w 13"/>
                    <a:gd name="T3" fmla="*/ 13 h 13"/>
                    <a:gd name="T4" fmla="*/ 13 w 13"/>
                    <a:gd name="T5" fmla="*/ 9 h 13"/>
                    <a:gd name="T6" fmla="*/ 4 w 13"/>
                    <a:gd name="T7" fmla="*/ 0 h 13"/>
                    <a:gd name="T8" fmla="*/ 0 w 13"/>
                    <a:gd name="T9" fmla="*/ 1 h 13"/>
                  </a:gdLst>
                  <a:ahLst/>
                  <a:cxnLst>
                    <a:cxn ang="0">
                      <a:pos x="T0" y="T1"/>
                    </a:cxn>
                    <a:cxn ang="0">
                      <a:pos x="T2" y="T3"/>
                    </a:cxn>
                    <a:cxn ang="0">
                      <a:pos x="T4" y="T5"/>
                    </a:cxn>
                    <a:cxn ang="0">
                      <a:pos x="T6" y="T7"/>
                    </a:cxn>
                    <a:cxn ang="0">
                      <a:pos x="T8" y="T9"/>
                    </a:cxn>
                  </a:cxnLst>
                  <a:rect l="0" t="0" r="r" b="b"/>
                  <a:pathLst>
                    <a:path w="13" h="13">
                      <a:moveTo>
                        <a:pt x="0" y="1"/>
                      </a:moveTo>
                      <a:cubicBezTo>
                        <a:pt x="12" y="13"/>
                        <a:pt x="12" y="13"/>
                        <a:pt x="12" y="13"/>
                      </a:cubicBezTo>
                      <a:cubicBezTo>
                        <a:pt x="13" y="9"/>
                        <a:pt x="13" y="9"/>
                        <a:pt x="13" y="9"/>
                      </a:cubicBezTo>
                      <a:cubicBezTo>
                        <a:pt x="4" y="0"/>
                        <a:pt x="4" y="0"/>
                        <a:pt x="4" y="0"/>
                      </a:cubicBezTo>
                      <a:cubicBezTo>
                        <a:pt x="3" y="0"/>
                        <a:pt x="1" y="1"/>
                        <a:pt x="0" y="1"/>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8" name="Freeform 404"/>
                <p:cNvSpPr/>
                <p:nvPr/>
              </p:nvSpPr>
              <p:spPr bwMode="auto">
                <a:xfrm>
                  <a:off x="5563" y="409"/>
                  <a:ext cx="40" cy="41"/>
                </a:xfrm>
                <a:custGeom>
                  <a:avLst/>
                  <a:gdLst>
                    <a:gd name="T0" fmla="*/ 17 w 17"/>
                    <a:gd name="T1" fmla="*/ 13 h 17"/>
                    <a:gd name="T2" fmla="*/ 4 w 17"/>
                    <a:gd name="T3" fmla="*/ 0 h 17"/>
                    <a:gd name="T4" fmla="*/ 0 w 17"/>
                    <a:gd name="T5" fmla="*/ 1 h 17"/>
                    <a:gd name="T6" fmla="*/ 16 w 17"/>
                    <a:gd name="T7" fmla="*/ 17 h 17"/>
                    <a:gd name="T8" fmla="*/ 17 w 17"/>
                    <a:gd name="T9" fmla="*/ 13 h 17"/>
                  </a:gdLst>
                  <a:ahLst/>
                  <a:cxnLst>
                    <a:cxn ang="0">
                      <a:pos x="T0" y="T1"/>
                    </a:cxn>
                    <a:cxn ang="0">
                      <a:pos x="T2" y="T3"/>
                    </a:cxn>
                    <a:cxn ang="0">
                      <a:pos x="T4" y="T5"/>
                    </a:cxn>
                    <a:cxn ang="0">
                      <a:pos x="T6" y="T7"/>
                    </a:cxn>
                    <a:cxn ang="0">
                      <a:pos x="T8" y="T9"/>
                    </a:cxn>
                  </a:cxnLst>
                  <a:rect l="0" t="0" r="r" b="b"/>
                  <a:pathLst>
                    <a:path w="17" h="17">
                      <a:moveTo>
                        <a:pt x="17" y="13"/>
                      </a:moveTo>
                      <a:cubicBezTo>
                        <a:pt x="4" y="0"/>
                        <a:pt x="4" y="0"/>
                        <a:pt x="4" y="0"/>
                      </a:cubicBezTo>
                      <a:cubicBezTo>
                        <a:pt x="3" y="0"/>
                        <a:pt x="1" y="1"/>
                        <a:pt x="0" y="1"/>
                      </a:cubicBezTo>
                      <a:cubicBezTo>
                        <a:pt x="16" y="17"/>
                        <a:pt x="16" y="17"/>
                        <a:pt x="16" y="17"/>
                      </a:cubicBezTo>
                      <a:lnTo>
                        <a:pt x="17" y="13"/>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9" name="Freeform 405"/>
                <p:cNvSpPr/>
                <p:nvPr/>
              </p:nvSpPr>
              <p:spPr bwMode="auto">
                <a:xfrm>
                  <a:off x="5603" y="840"/>
                  <a:ext cx="21" cy="31"/>
                </a:xfrm>
                <a:custGeom>
                  <a:avLst/>
                  <a:gdLst>
                    <a:gd name="T0" fmla="*/ 3 w 9"/>
                    <a:gd name="T1" fmla="*/ 13 h 13"/>
                    <a:gd name="T2" fmla="*/ 9 w 9"/>
                    <a:gd name="T3" fmla="*/ 10 h 13"/>
                    <a:gd name="T4" fmla="*/ 0 w 9"/>
                    <a:gd name="T5" fmla="*/ 0 h 13"/>
                    <a:gd name="T6" fmla="*/ 3 w 9"/>
                    <a:gd name="T7" fmla="*/ 13 h 13"/>
                  </a:gdLst>
                  <a:ahLst/>
                  <a:cxnLst>
                    <a:cxn ang="0">
                      <a:pos x="T0" y="T1"/>
                    </a:cxn>
                    <a:cxn ang="0">
                      <a:pos x="T2" y="T3"/>
                    </a:cxn>
                    <a:cxn ang="0">
                      <a:pos x="T4" y="T5"/>
                    </a:cxn>
                    <a:cxn ang="0">
                      <a:pos x="T6" y="T7"/>
                    </a:cxn>
                  </a:cxnLst>
                  <a:rect l="0" t="0" r="r" b="b"/>
                  <a:pathLst>
                    <a:path w="9" h="13">
                      <a:moveTo>
                        <a:pt x="3" y="13"/>
                      </a:moveTo>
                      <a:cubicBezTo>
                        <a:pt x="9" y="10"/>
                        <a:pt x="9" y="10"/>
                        <a:pt x="9" y="10"/>
                      </a:cubicBezTo>
                      <a:cubicBezTo>
                        <a:pt x="6" y="6"/>
                        <a:pt x="3" y="3"/>
                        <a:pt x="0" y="0"/>
                      </a:cubicBezTo>
                      <a:cubicBezTo>
                        <a:pt x="1" y="4"/>
                        <a:pt x="2" y="8"/>
                        <a:pt x="3" y="13"/>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 name="Group 607"/>
              <p:cNvGrpSpPr/>
              <p:nvPr/>
            </p:nvGrpSpPr>
            <p:grpSpPr bwMode="auto">
              <a:xfrm flipH="1">
                <a:off x="936246" y="-59494"/>
                <a:ext cx="2259202" cy="6926340"/>
                <a:chOff x="4357" y="-71"/>
                <a:chExt cx="1443" cy="4424"/>
              </a:xfrm>
            </p:grpSpPr>
            <p:sp>
              <p:nvSpPr>
                <p:cNvPr id="1110" name="Freeform 407"/>
                <p:cNvSpPr/>
                <p:nvPr/>
              </p:nvSpPr>
              <p:spPr bwMode="auto">
                <a:xfrm>
                  <a:off x="5651" y="2292"/>
                  <a:ext cx="56" cy="81"/>
                </a:xfrm>
                <a:custGeom>
                  <a:avLst/>
                  <a:gdLst>
                    <a:gd name="T0" fmla="*/ 24 w 24"/>
                    <a:gd name="T1" fmla="*/ 0 h 34"/>
                    <a:gd name="T2" fmla="*/ 15 w 24"/>
                    <a:gd name="T3" fmla="*/ 1 h 34"/>
                    <a:gd name="T4" fmla="*/ 0 w 24"/>
                    <a:gd name="T5" fmla="*/ 34 h 34"/>
                    <a:gd name="T6" fmla="*/ 8 w 24"/>
                    <a:gd name="T7" fmla="*/ 34 h 34"/>
                    <a:gd name="T8" fmla="*/ 24 w 24"/>
                    <a:gd name="T9" fmla="*/ 0 h 34"/>
                  </a:gdLst>
                  <a:ahLst/>
                  <a:cxnLst>
                    <a:cxn ang="0">
                      <a:pos x="T0" y="T1"/>
                    </a:cxn>
                    <a:cxn ang="0">
                      <a:pos x="T2" y="T3"/>
                    </a:cxn>
                    <a:cxn ang="0">
                      <a:pos x="T4" y="T5"/>
                    </a:cxn>
                    <a:cxn ang="0">
                      <a:pos x="T6" y="T7"/>
                    </a:cxn>
                    <a:cxn ang="0">
                      <a:pos x="T8" y="T9"/>
                    </a:cxn>
                  </a:cxnLst>
                  <a:rect l="0" t="0" r="r" b="b"/>
                  <a:pathLst>
                    <a:path w="24" h="34">
                      <a:moveTo>
                        <a:pt x="24" y="0"/>
                      </a:moveTo>
                      <a:cubicBezTo>
                        <a:pt x="15" y="1"/>
                        <a:pt x="15" y="1"/>
                        <a:pt x="15" y="1"/>
                      </a:cubicBezTo>
                      <a:cubicBezTo>
                        <a:pt x="0" y="34"/>
                        <a:pt x="0" y="34"/>
                        <a:pt x="0" y="34"/>
                      </a:cubicBezTo>
                      <a:cubicBezTo>
                        <a:pt x="3" y="34"/>
                        <a:pt x="5" y="34"/>
                        <a:pt x="8" y="34"/>
                      </a:cubicBezTo>
                      <a:lnTo>
                        <a:pt x="24" y="0"/>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1" name="Freeform 408"/>
                <p:cNvSpPr/>
                <p:nvPr/>
              </p:nvSpPr>
              <p:spPr bwMode="auto">
                <a:xfrm>
                  <a:off x="5546" y="414"/>
                  <a:ext cx="52" cy="52"/>
                </a:xfrm>
                <a:custGeom>
                  <a:avLst/>
                  <a:gdLst>
                    <a:gd name="T0" fmla="*/ 22 w 22"/>
                    <a:gd name="T1" fmla="*/ 17 h 22"/>
                    <a:gd name="T2" fmla="*/ 5 w 22"/>
                    <a:gd name="T3" fmla="*/ 0 h 22"/>
                    <a:gd name="T4" fmla="*/ 0 w 22"/>
                    <a:gd name="T5" fmla="*/ 1 h 22"/>
                    <a:gd name="T6" fmla="*/ 21 w 22"/>
                    <a:gd name="T7" fmla="*/ 22 h 22"/>
                    <a:gd name="T8" fmla="*/ 22 w 22"/>
                    <a:gd name="T9" fmla="*/ 17 h 22"/>
                  </a:gdLst>
                  <a:ahLst/>
                  <a:cxnLst>
                    <a:cxn ang="0">
                      <a:pos x="T0" y="T1"/>
                    </a:cxn>
                    <a:cxn ang="0">
                      <a:pos x="T2" y="T3"/>
                    </a:cxn>
                    <a:cxn ang="0">
                      <a:pos x="T4" y="T5"/>
                    </a:cxn>
                    <a:cxn ang="0">
                      <a:pos x="T6" y="T7"/>
                    </a:cxn>
                    <a:cxn ang="0">
                      <a:pos x="T8" y="T9"/>
                    </a:cxn>
                  </a:cxnLst>
                  <a:rect l="0" t="0" r="r" b="b"/>
                  <a:pathLst>
                    <a:path w="22" h="22">
                      <a:moveTo>
                        <a:pt x="22" y="17"/>
                      </a:moveTo>
                      <a:cubicBezTo>
                        <a:pt x="5" y="0"/>
                        <a:pt x="5" y="0"/>
                        <a:pt x="5" y="0"/>
                      </a:cubicBezTo>
                      <a:cubicBezTo>
                        <a:pt x="4" y="0"/>
                        <a:pt x="2" y="1"/>
                        <a:pt x="0" y="1"/>
                      </a:cubicBezTo>
                      <a:cubicBezTo>
                        <a:pt x="21" y="22"/>
                        <a:pt x="21" y="22"/>
                        <a:pt x="21" y="22"/>
                      </a:cubicBezTo>
                      <a:lnTo>
                        <a:pt x="22" y="17"/>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2" name="Freeform 409"/>
                <p:cNvSpPr/>
                <p:nvPr/>
              </p:nvSpPr>
              <p:spPr bwMode="auto">
                <a:xfrm>
                  <a:off x="5530" y="419"/>
                  <a:ext cx="64" cy="64"/>
                </a:xfrm>
                <a:custGeom>
                  <a:avLst/>
                  <a:gdLst>
                    <a:gd name="T0" fmla="*/ 0 w 27"/>
                    <a:gd name="T1" fmla="*/ 2 h 27"/>
                    <a:gd name="T2" fmla="*/ 26 w 27"/>
                    <a:gd name="T3" fmla="*/ 27 h 27"/>
                    <a:gd name="T4" fmla="*/ 27 w 27"/>
                    <a:gd name="T5" fmla="*/ 22 h 27"/>
                    <a:gd name="T6" fmla="*/ 6 w 27"/>
                    <a:gd name="T7" fmla="*/ 0 h 27"/>
                    <a:gd name="T8" fmla="*/ 0 w 27"/>
                    <a:gd name="T9" fmla="*/ 2 h 27"/>
                  </a:gdLst>
                  <a:ahLst/>
                  <a:cxnLst>
                    <a:cxn ang="0">
                      <a:pos x="T0" y="T1"/>
                    </a:cxn>
                    <a:cxn ang="0">
                      <a:pos x="T2" y="T3"/>
                    </a:cxn>
                    <a:cxn ang="0">
                      <a:pos x="T4" y="T5"/>
                    </a:cxn>
                    <a:cxn ang="0">
                      <a:pos x="T6" y="T7"/>
                    </a:cxn>
                    <a:cxn ang="0">
                      <a:pos x="T8" y="T9"/>
                    </a:cxn>
                  </a:cxnLst>
                  <a:rect l="0" t="0" r="r" b="b"/>
                  <a:pathLst>
                    <a:path w="27" h="27">
                      <a:moveTo>
                        <a:pt x="0" y="2"/>
                      </a:moveTo>
                      <a:cubicBezTo>
                        <a:pt x="8" y="10"/>
                        <a:pt x="17" y="19"/>
                        <a:pt x="26" y="27"/>
                      </a:cubicBezTo>
                      <a:cubicBezTo>
                        <a:pt x="26" y="26"/>
                        <a:pt x="27" y="24"/>
                        <a:pt x="27" y="22"/>
                      </a:cubicBezTo>
                      <a:cubicBezTo>
                        <a:pt x="6" y="0"/>
                        <a:pt x="6" y="0"/>
                        <a:pt x="6" y="0"/>
                      </a:cubicBezTo>
                      <a:cubicBezTo>
                        <a:pt x="4" y="1"/>
                        <a:pt x="2" y="1"/>
                        <a:pt x="0" y="2"/>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3" name="Freeform 410"/>
                <p:cNvSpPr/>
                <p:nvPr/>
              </p:nvSpPr>
              <p:spPr bwMode="auto">
                <a:xfrm>
                  <a:off x="5213" y="1178"/>
                  <a:ext cx="419" cy="232"/>
                </a:xfrm>
                <a:custGeom>
                  <a:avLst/>
                  <a:gdLst>
                    <a:gd name="T0" fmla="*/ 0 w 177"/>
                    <a:gd name="T1" fmla="*/ 26 h 98"/>
                    <a:gd name="T2" fmla="*/ 1 w 177"/>
                    <a:gd name="T3" fmla="*/ 41 h 98"/>
                    <a:gd name="T4" fmla="*/ 146 w 177"/>
                    <a:gd name="T5" fmla="*/ 17 h 98"/>
                    <a:gd name="T6" fmla="*/ 73 w 177"/>
                    <a:gd name="T7" fmla="*/ 93 h 98"/>
                    <a:gd name="T8" fmla="*/ 97 w 177"/>
                    <a:gd name="T9" fmla="*/ 98 h 98"/>
                    <a:gd name="T10" fmla="*/ 177 w 177"/>
                    <a:gd name="T11" fmla="*/ 0 h 98"/>
                    <a:gd name="T12" fmla="*/ 0 w 177"/>
                    <a:gd name="T13" fmla="*/ 26 h 98"/>
                  </a:gdLst>
                  <a:ahLst/>
                  <a:cxnLst>
                    <a:cxn ang="0">
                      <a:pos x="T0" y="T1"/>
                    </a:cxn>
                    <a:cxn ang="0">
                      <a:pos x="T2" y="T3"/>
                    </a:cxn>
                    <a:cxn ang="0">
                      <a:pos x="T4" y="T5"/>
                    </a:cxn>
                    <a:cxn ang="0">
                      <a:pos x="T6" y="T7"/>
                    </a:cxn>
                    <a:cxn ang="0">
                      <a:pos x="T8" y="T9"/>
                    </a:cxn>
                    <a:cxn ang="0">
                      <a:pos x="T10" y="T11"/>
                    </a:cxn>
                    <a:cxn ang="0">
                      <a:pos x="T12" y="T13"/>
                    </a:cxn>
                  </a:cxnLst>
                  <a:rect l="0" t="0" r="r" b="b"/>
                  <a:pathLst>
                    <a:path w="177" h="98">
                      <a:moveTo>
                        <a:pt x="0" y="26"/>
                      </a:moveTo>
                      <a:cubicBezTo>
                        <a:pt x="1" y="31"/>
                        <a:pt x="1" y="36"/>
                        <a:pt x="1" y="41"/>
                      </a:cubicBezTo>
                      <a:cubicBezTo>
                        <a:pt x="48" y="33"/>
                        <a:pt x="122" y="20"/>
                        <a:pt x="146" y="17"/>
                      </a:cubicBezTo>
                      <a:cubicBezTo>
                        <a:pt x="133" y="32"/>
                        <a:pt x="98" y="67"/>
                        <a:pt x="73" y="93"/>
                      </a:cubicBezTo>
                      <a:cubicBezTo>
                        <a:pt x="80" y="95"/>
                        <a:pt x="88" y="96"/>
                        <a:pt x="97" y="98"/>
                      </a:cubicBezTo>
                      <a:cubicBezTo>
                        <a:pt x="123" y="66"/>
                        <a:pt x="155" y="28"/>
                        <a:pt x="177" y="0"/>
                      </a:cubicBezTo>
                      <a:cubicBezTo>
                        <a:pt x="166" y="1"/>
                        <a:pt x="56" y="19"/>
                        <a:pt x="0" y="26"/>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4" name="Freeform 411"/>
                <p:cNvSpPr/>
                <p:nvPr/>
              </p:nvSpPr>
              <p:spPr bwMode="auto">
                <a:xfrm>
                  <a:off x="5012" y="-71"/>
                  <a:ext cx="556" cy="246"/>
                </a:xfrm>
                <a:custGeom>
                  <a:avLst/>
                  <a:gdLst>
                    <a:gd name="T0" fmla="*/ 0 w 235"/>
                    <a:gd name="T1" fmla="*/ 75 h 104"/>
                    <a:gd name="T2" fmla="*/ 7 w 235"/>
                    <a:gd name="T3" fmla="*/ 104 h 104"/>
                    <a:gd name="T4" fmla="*/ 60 w 235"/>
                    <a:gd name="T5" fmla="*/ 70 h 104"/>
                    <a:gd name="T6" fmla="*/ 205 w 235"/>
                    <a:gd name="T7" fmla="*/ 43 h 104"/>
                    <a:gd name="T8" fmla="*/ 235 w 235"/>
                    <a:gd name="T9" fmla="*/ 15 h 104"/>
                    <a:gd name="T10" fmla="*/ 212 w 235"/>
                    <a:gd name="T11" fmla="*/ 15 h 104"/>
                    <a:gd name="T12" fmla="*/ 204 w 235"/>
                    <a:gd name="T13" fmla="*/ 25 h 104"/>
                    <a:gd name="T14" fmla="*/ 0 w 235"/>
                    <a:gd name="T15" fmla="*/ 75 h 1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5" h="104">
                      <a:moveTo>
                        <a:pt x="0" y="75"/>
                      </a:moveTo>
                      <a:cubicBezTo>
                        <a:pt x="4" y="84"/>
                        <a:pt x="7" y="93"/>
                        <a:pt x="7" y="104"/>
                      </a:cubicBezTo>
                      <a:cubicBezTo>
                        <a:pt x="29" y="74"/>
                        <a:pt x="39" y="53"/>
                        <a:pt x="60" y="70"/>
                      </a:cubicBezTo>
                      <a:cubicBezTo>
                        <a:pt x="112" y="47"/>
                        <a:pt x="150" y="72"/>
                        <a:pt x="205" y="43"/>
                      </a:cubicBezTo>
                      <a:cubicBezTo>
                        <a:pt x="221" y="35"/>
                        <a:pt x="230" y="25"/>
                        <a:pt x="235" y="15"/>
                      </a:cubicBezTo>
                      <a:cubicBezTo>
                        <a:pt x="212" y="15"/>
                        <a:pt x="212" y="15"/>
                        <a:pt x="212" y="15"/>
                      </a:cubicBezTo>
                      <a:cubicBezTo>
                        <a:pt x="210" y="18"/>
                        <a:pt x="207" y="21"/>
                        <a:pt x="204" y="25"/>
                      </a:cubicBezTo>
                      <a:cubicBezTo>
                        <a:pt x="161" y="67"/>
                        <a:pt x="52" y="0"/>
                        <a:pt x="0" y="75"/>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5" name="Freeform 412"/>
                <p:cNvSpPr/>
                <p:nvPr/>
              </p:nvSpPr>
              <p:spPr bwMode="auto">
                <a:xfrm>
                  <a:off x="4771" y="459"/>
                  <a:ext cx="830" cy="466"/>
                </a:xfrm>
                <a:custGeom>
                  <a:avLst/>
                  <a:gdLst>
                    <a:gd name="T0" fmla="*/ 0 w 351"/>
                    <a:gd name="T1" fmla="*/ 5 h 197"/>
                    <a:gd name="T2" fmla="*/ 155 w 351"/>
                    <a:gd name="T3" fmla="*/ 29 h 197"/>
                    <a:gd name="T4" fmla="*/ 326 w 351"/>
                    <a:gd name="T5" fmla="*/ 194 h 197"/>
                    <a:gd name="T6" fmla="*/ 351 w 351"/>
                    <a:gd name="T7" fmla="*/ 197 h 197"/>
                    <a:gd name="T8" fmla="*/ 167 w 351"/>
                    <a:gd name="T9" fmla="*/ 15 h 197"/>
                    <a:gd name="T10" fmla="*/ 20 w 351"/>
                    <a:gd name="T11" fmla="*/ 0 h 197"/>
                    <a:gd name="T12" fmla="*/ 0 w 351"/>
                    <a:gd name="T13" fmla="*/ 5 h 197"/>
                  </a:gdLst>
                  <a:ahLst/>
                  <a:cxnLst>
                    <a:cxn ang="0">
                      <a:pos x="T0" y="T1"/>
                    </a:cxn>
                    <a:cxn ang="0">
                      <a:pos x="T2" y="T3"/>
                    </a:cxn>
                    <a:cxn ang="0">
                      <a:pos x="T4" y="T5"/>
                    </a:cxn>
                    <a:cxn ang="0">
                      <a:pos x="T6" y="T7"/>
                    </a:cxn>
                    <a:cxn ang="0">
                      <a:pos x="T8" y="T9"/>
                    </a:cxn>
                    <a:cxn ang="0">
                      <a:pos x="T10" y="T11"/>
                    </a:cxn>
                    <a:cxn ang="0">
                      <a:pos x="T12" y="T13"/>
                    </a:cxn>
                  </a:cxnLst>
                  <a:rect l="0" t="0" r="r" b="b"/>
                  <a:pathLst>
                    <a:path w="351" h="197">
                      <a:moveTo>
                        <a:pt x="0" y="5"/>
                      </a:moveTo>
                      <a:cubicBezTo>
                        <a:pt x="45" y="29"/>
                        <a:pt x="127" y="27"/>
                        <a:pt x="155" y="29"/>
                      </a:cubicBezTo>
                      <a:cubicBezTo>
                        <a:pt x="246" y="39"/>
                        <a:pt x="307" y="77"/>
                        <a:pt x="326" y="194"/>
                      </a:cubicBezTo>
                      <a:cubicBezTo>
                        <a:pt x="337" y="195"/>
                        <a:pt x="347" y="196"/>
                        <a:pt x="351" y="197"/>
                      </a:cubicBezTo>
                      <a:cubicBezTo>
                        <a:pt x="347" y="69"/>
                        <a:pt x="242" y="24"/>
                        <a:pt x="167" y="15"/>
                      </a:cubicBezTo>
                      <a:cubicBezTo>
                        <a:pt x="140" y="12"/>
                        <a:pt x="66" y="19"/>
                        <a:pt x="20" y="0"/>
                      </a:cubicBezTo>
                      <a:cubicBezTo>
                        <a:pt x="14" y="2"/>
                        <a:pt x="7" y="4"/>
                        <a:pt x="0" y="5"/>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6" name="Freeform 413"/>
                <p:cNvSpPr/>
                <p:nvPr/>
              </p:nvSpPr>
              <p:spPr bwMode="auto">
                <a:xfrm>
                  <a:off x="5740" y="3702"/>
                  <a:ext cx="60" cy="60"/>
                </a:xfrm>
                <a:custGeom>
                  <a:avLst/>
                  <a:gdLst>
                    <a:gd name="T0" fmla="*/ 7 w 25"/>
                    <a:gd name="T1" fmla="*/ 25 h 25"/>
                    <a:gd name="T2" fmla="*/ 25 w 25"/>
                    <a:gd name="T3" fmla="*/ 6 h 25"/>
                    <a:gd name="T4" fmla="*/ 0 w 25"/>
                    <a:gd name="T5" fmla="*/ 0 h 25"/>
                    <a:gd name="T6" fmla="*/ 7 w 25"/>
                    <a:gd name="T7" fmla="*/ 25 h 25"/>
                  </a:gdLst>
                  <a:ahLst/>
                  <a:cxnLst>
                    <a:cxn ang="0">
                      <a:pos x="T0" y="T1"/>
                    </a:cxn>
                    <a:cxn ang="0">
                      <a:pos x="T2" y="T3"/>
                    </a:cxn>
                    <a:cxn ang="0">
                      <a:pos x="T4" y="T5"/>
                    </a:cxn>
                    <a:cxn ang="0">
                      <a:pos x="T6" y="T7"/>
                    </a:cxn>
                  </a:cxnLst>
                  <a:rect l="0" t="0" r="r" b="b"/>
                  <a:pathLst>
                    <a:path w="25" h="25">
                      <a:moveTo>
                        <a:pt x="7" y="25"/>
                      </a:moveTo>
                      <a:cubicBezTo>
                        <a:pt x="17" y="25"/>
                        <a:pt x="23" y="18"/>
                        <a:pt x="25" y="6"/>
                      </a:cubicBezTo>
                      <a:cubicBezTo>
                        <a:pt x="16" y="6"/>
                        <a:pt x="8" y="4"/>
                        <a:pt x="0" y="0"/>
                      </a:cubicBezTo>
                      <a:cubicBezTo>
                        <a:pt x="4" y="7"/>
                        <a:pt x="6" y="16"/>
                        <a:pt x="7" y="2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7" name="Freeform 414"/>
                <p:cNvSpPr/>
                <p:nvPr/>
              </p:nvSpPr>
              <p:spPr bwMode="auto">
                <a:xfrm>
                  <a:off x="5622" y="2295"/>
                  <a:ext cx="57" cy="78"/>
                </a:xfrm>
                <a:custGeom>
                  <a:avLst/>
                  <a:gdLst>
                    <a:gd name="T0" fmla="*/ 24 w 24"/>
                    <a:gd name="T1" fmla="*/ 0 h 33"/>
                    <a:gd name="T2" fmla="*/ 15 w 24"/>
                    <a:gd name="T3" fmla="*/ 1 h 33"/>
                    <a:gd name="T4" fmla="*/ 0 w 24"/>
                    <a:gd name="T5" fmla="*/ 32 h 33"/>
                    <a:gd name="T6" fmla="*/ 8 w 24"/>
                    <a:gd name="T7" fmla="*/ 33 h 33"/>
                    <a:gd name="T8" fmla="*/ 24 w 24"/>
                    <a:gd name="T9" fmla="*/ 0 h 33"/>
                  </a:gdLst>
                  <a:ahLst/>
                  <a:cxnLst>
                    <a:cxn ang="0">
                      <a:pos x="T0" y="T1"/>
                    </a:cxn>
                    <a:cxn ang="0">
                      <a:pos x="T2" y="T3"/>
                    </a:cxn>
                    <a:cxn ang="0">
                      <a:pos x="T4" y="T5"/>
                    </a:cxn>
                    <a:cxn ang="0">
                      <a:pos x="T6" y="T7"/>
                    </a:cxn>
                    <a:cxn ang="0">
                      <a:pos x="T8" y="T9"/>
                    </a:cxn>
                  </a:cxnLst>
                  <a:rect l="0" t="0" r="r" b="b"/>
                  <a:pathLst>
                    <a:path w="24" h="33">
                      <a:moveTo>
                        <a:pt x="24" y="0"/>
                      </a:moveTo>
                      <a:cubicBezTo>
                        <a:pt x="15" y="1"/>
                        <a:pt x="15" y="1"/>
                        <a:pt x="15" y="1"/>
                      </a:cubicBezTo>
                      <a:cubicBezTo>
                        <a:pt x="0" y="32"/>
                        <a:pt x="0" y="32"/>
                        <a:pt x="0" y="32"/>
                      </a:cubicBezTo>
                      <a:cubicBezTo>
                        <a:pt x="3" y="32"/>
                        <a:pt x="6" y="33"/>
                        <a:pt x="8" y="33"/>
                      </a:cubicBezTo>
                      <a:lnTo>
                        <a:pt x="24" y="0"/>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8" name="Freeform 415"/>
                <p:cNvSpPr/>
                <p:nvPr/>
              </p:nvSpPr>
              <p:spPr bwMode="auto">
                <a:xfrm>
                  <a:off x="5601" y="1306"/>
                  <a:ext cx="31" cy="28"/>
                </a:xfrm>
                <a:custGeom>
                  <a:avLst/>
                  <a:gdLst>
                    <a:gd name="T0" fmla="*/ 6 w 13"/>
                    <a:gd name="T1" fmla="*/ 0 h 12"/>
                    <a:gd name="T2" fmla="*/ 0 w 13"/>
                    <a:gd name="T3" fmla="*/ 9 h 12"/>
                    <a:gd name="T4" fmla="*/ 13 w 13"/>
                    <a:gd name="T5" fmla="*/ 12 h 12"/>
                    <a:gd name="T6" fmla="*/ 6 w 13"/>
                    <a:gd name="T7" fmla="*/ 0 h 12"/>
                  </a:gdLst>
                  <a:ahLst/>
                  <a:cxnLst>
                    <a:cxn ang="0">
                      <a:pos x="T0" y="T1"/>
                    </a:cxn>
                    <a:cxn ang="0">
                      <a:pos x="T2" y="T3"/>
                    </a:cxn>
                    <a:cxn ang="0">
                      <a:pos x="T4" y="T5"/>
                    </a:cxn>
                    <a:cxn ang="0">
                      <a:pos x="T6" y="T7"/>
                    </a:cxn>
                  </a:cxnLst>
                  <a:rect l="0" t="0" r="r" b="b"/>
                  <a:pathLst>
                    <a:path w="13" h="12">
                      <a:moveTo>
                        <a:pt x="6" y="0"/>
                      </a:moveTo>
                      <a:cubicBezTo>
                        <a:pt x="0" y="9"/>
                        <a:pt x="0" y="9"/>
                        <a:pt x="0" y="9"/>
                      </a:cubicBezTo>
                      <a:cubicBezTo>
                        <a:pt x="4" y="10"/>
                        <a:pt x="9" y="11"/>
                        <a:pt x="13" y="12"/>
                      </a:cubicBezTo>
                      <a:cubicBezTo>
                        <a:pt x="10" y="8"/>
                        <a:pt x="8" y="4"/>
                        <a:pt x="6" y="0"/>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9" name="Freeform 416"/>
                <p:cNvSpPr/>
                <p:nvPr/>
              </p:nvSpPr>
              <p:spPr bwMode="auto">
                <a:xfrm>
                  <a:off x="5582" y="1287"/>
                  <a:ext cx="31" cy="40"/>
                </a:xfrm>
                <a:custGeom>
                  <a:avLst/>
                  <a:gdLst>
                    <a:gd name="T0" fmla="*/ 13 w 13"/>
                    <a:gd name="T1" fmla="*/ 6 h 17"/>
                    <a:gd name="T2" fmla="*/ 10 w 13"/>
                    <a:gd name="T3" fmla="*/ 0 h 17"/>
                    <a:gd name="T4" fmla="*/ 0 w 13"/>
                    <a:gd name="T5" fmla="*/ 16 h 17"/>
                    <a:gd name="T6" fmla="*/ 6 w 13"/>
                    <a:gd name="T7" fmla="*/ 17 h 17"/>
                    <a:gd name="T8" fmla="*/ 13 w 13"/>
                    <a:gd name="T9" fmla="*/ 6 h 17"/>
                  </a:gdLst>
                  <a:ahLst/>
                  <a:cxnLst>
                    <a:cxn ang="0">
                      <a:pos x="T0" y="T1"/>
                    </a:cxn>
                    <a:cxn ang="0">
                      <a:pos x="T2" y="T3"/>
                    </a:cxn>
                    <a:cxn ang="0">
                      <a:pos x="T4" y="T5"/>
                    </a:cxn>
                    <a:cxn ang="0">
                      <a:pos x="T6" y="T7"/>
                    </a:cxn>
                    <a:cxn ang="0">
                      <a:pos x="T8" y="T9"/>
                    </a:cxn>
                  </a:cxnLst>
                  <a:rect l="0" t="0" r="r" b="b"/>
                  <a:pathLst>
                    <a:path w="13" h="17">
                      <a:moveTo>
                        <a:pt x="13" y="6"/>
                      </a:moveTo>
                      <a:cubicBezTo>
                        <a:pt x="12" y="4"/>
                        <a:pt x="11" y="2"/>
                        <a:pt x="10" y="0"/>
                      </a:cubicBezTo>
                      <a:cubicBezTo>
                        <a:pt x="0" y="16"/>
                        <a:pt x="0" y="16"/>
                        <a:pt x="0" y="16"/>
                      </a:cubicBezTo>
                      <a:cubicBezTo>
                        <a:pt x="2" y="16"/>
                        <a:pt x="4" y="16"/>
                        <a:pt x="6" y="17"/>
                      </a:cubicBezTo>
                      <a:lnTo>
                        <a:pt x="13" y="6"/>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0" name="Freeform 417"/>
                <p:cNvSpPr/>
                <p:nvPr/>
              </p:nvSpPr>
              <p:spPr bwMode="auto">
                <a:xfrm>
                  <a:off x="5672" y="3099"/>
                  <a:ext cx="57" cy="45"/>
                </a:xfrm>
                <a:custGeom>
                  <a:avLst/>
                  <a:gdLst>
                    <a:gd name="T0" fmla="*/ 0 w 24"/>
                    <a:gd name="T1" fmla="*/ 4 h 19"/>
                    <a:gd name="T2" fmla="*/ 13 w 24"/>
                    <a:gd name="T3" fmla="*/ 19 h 19"/>
                    <a:gd name="T4" fmla="*/ 24 w 24"/>
                    <a:gd name="T5" fmla="*/ 14 h 19"/>
                    <a:gd name="T6" fmla="*/ 9 w 24"/>
                    <a:gd name="T7" fmla="*/ 0 h 19"/>
                    <a:gd name="T8" fmla="*/ 0 w 24"/>
                    <a:gd name="T9" fmla="*/ 4 h 19"/>
                  </a:gdLst>
                  <a:ahLst/>
                  <a:cxnLst>
                    <a:cxn ang="0">
                      <a:pos x="T0" y="T1"/>
                    </a:cxn>
                    <a:cxn ang="0">
                      <a:pos x="T2" y="T3"/>
                    </a:cxn>
                    <a:cxn ang="0">
                      <a:pos x="T4" y="T5"/>
                    </a:cxn>
                    <a:cxn ang="0">
                      <a:pos x="T6" y="T7"/>
                    </a:cxn>
                    <a:cxn ang="0">
                      <a:pos x="T8" y="T9"/>
                    </a:cxn>
                  </a:cxnLst>
                  <a:rect l="0" t="0" r="r" b="b"/>
                  <a:pathLst>
                    <a:path w="24" h="19">
                      <a:moveTo>
                        <a:pt x="0" y="4"/>
                      </a:moveTo>
                      <a:cubicBezTo>
                        <a:pt x="13" y="19"/>
                        <a:pt x="13" y="19"/>
                        <a:pt x="13" y="19"/>
                      </a:cubicBezTo>
                      <a:cubicBezTo>
                        <a:pt x="17" y="17"/>
                        <a:pt x="20" y="16"/>
                        <a:pt x="24" y="14"/>
                      </a:cubicBezTo>
                      <a:cubicBezTo>
                        <a:pt x="19" y="10"/>
                        <a:pt x="14" y="5"/>
                        <a:pt x="9" y="0"/>
                      </a:cubicBezTo>
                      <a:cubicBezTo>
                        <a:pt x="6" y="1"/>
                        <a:pt x="3" y="2"/>
                        <a:pt x="0" y="4"/>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1" name="Freeform 418"/>
                <p:cNvSpPr/>
                <p:nvPr/>
              </p:nvSpPr>
              <p:spPr bwMode="auto">
                <a:xfrm>
                  <a:off x="5561" y="1268"/>
                  <a:ext cx="42" cy="57"/>
                </a:xfrm>
                <a:custGeom>
                  <a:avLst/>
                  <a:gdLst>
                    <a:gd name="T0" fmla="*/ 18 w 18"/>
                    <a:gd name="T1" fmla="*/ 6 h 24"/>
                    <a:gd name="T2" fmla="*/ 16 w 18"/>
                    <a:gd name="T3" fmla="*/ 0 h 24"/>
                    <a:gd name="T4" fmla="*/ 0 w 18"/>
                    <a:gd name="T5" fmla="*/ 24 h 24"/>
                    <a:gd name="T6" fmla="*/ 7 w 18"/>
                    <a:gd name="T7" fmla="*/ 24 h 24"/>
                    <a:gd name="T8" fmla="*/ 18 w 18"/>
                    <a:gd name="T9" fmla="*/ 6 h 24"/>
                  </a:gdLst>
                  <a:ahLst/>
                  <a:cxnLst>
                    <a:cxn ang="0">
                      <a:pos x="T0" y="T1"/>
                    </a:cxn>
                    <a:cxn ang="0">
                      <a:pos x="T2" y="T3"/>
                    </a:cxn>
                    <a:cxn ang="0">
                      <a:pos x="T4" y="T5"/>
                    </a:cxn>
                    <a:cxn ang="0">
                      <a:pos x="T6" y="T7"/>
                    </a:cxn>
                    <a:cxn ang="0">
                      <a:pos x="T8" y="T9"/>
                    </a:cxn>
                  </a:cxnLst>
                  <a:rect l="0" t="0" r="r" b="b"/>
                  <a:pathLst>
                    <a:path w="18" h="24">
                      <a:moveTo>
                        <a:pt x="18" y="6"/>
                      </a:moveTo>
                      <a:cubicBezTo>
                        <a:pt x="17" y="4"/>
                        <a:pt x="16" y="2"/>
                        <a:pt x="16" y="0"/>
                      </a:cubicBezTo>
                      <a:cubicBezTo>
                        <a:pt x="0" y="24"/>
                        <a:pt x="0" y="24"/>
                        <a:pt x="0" y="24"/>
                      </a:cubicBezTo>
                      <a:cubicBezTo>
                        <a:pt x="2" y="24"/>
                        <a:pt x="4" y="24"/>
                        <a:pt x="7" y="24"/>
                      </a:cubicBezTo>
                      <a:lnTo>
                        <a:pt x="18" y="6"/>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2" name="Freeform 419"/>
                <p:cNvSpPr/>
                <p:nvPr/>
              </p:nvSpPr>
              <p:spPr bwMode="auto">
                <a:xfrm>
                  <a:off x="5577" y="3613"/>
                  <a:ext cx="178" cy="194"/>
                </a:xfrm>
                <a:custGeom>
                  <a:avLst/>
                  <a:gdLst>
                    <a:gd name="T0" fmla="*/ 24 w 75"/>
                    <a:gd name="T1" fmla="*/ 0 h 82"/>
                    <a:gd name="T2" fmla="*/ 0 w 75"/>
                    <a:gd name="T3" fmla="*/ 16 h 82"/>
                    <a:gd name="T4" fmla="*/ 71 w 75"/>
                    <a:gd name="T5" fmla="*/ 82 h 82"/>
                    <a:gd name="T6" fmla="*/ 24 w 75"/>
                    <a:gd name="T7" fmla="*/ 0 h 82"/>
                  </a:gdLst>
                  <a:ahLst/>
                  <a:cxnLst>
                    <a:cxn ang="0">
                      <a:pos x="T0" y="T1"/>
                    </a:cxn>
                    <a:cxn ang="0">
                      <a:pos x="T2" y="T3"/>
                    </a:cxn>
                    <a:cxn ang="0">
                      <a:pos x="T4" y="T5"/>
                    </a:cxn>
                    <a:cxn ang="0">
                      <a:pos x="T6" y="T7"/>
                    </a:cxn>
                  </a:cxnLst>
                  <a:rect l="0" t="0" r="r" b="b"/>
                  <a:pathLst>
                    <a:path w="75" h="82">
                      <a:moveTo>
                        <a:pt x="24" y="0"/>
                      </a:moveTo>
                      <a:cubicBezTo>
                        <a:pt x="18" y="6"/>
                        <a:pt x="9" y="12"/>
                        <a:pt x="0" y="16"/>
                      </a:cubicBezTo>
                      <a:cubicBezTo>
                        <a:pt x="29" y="27"/>
                        <a:pt x="57" y="51"/>
                        <a:pt x="71" y="82"/>
                      </a:cubicBezTo>
                      <a:cubicBezTo>
                        <a:pt x="75" y="32"/>
                        <a:pt x="44" y="8"/>
                        <a:pt x="24" y="0"/>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3" name="Freeform 420"/>
                <p:cNvSpPr/>
                <p:nvPr/>
              </p:nvSpPr>
              <p:spPr bwMode="auto">
                <a:xfrm>
                  <a:off x="5721" y="4003"/>
                  <a:ext cx="52" cy="57"/>
                </a:xfrm>
                <a:custGeom>
                  <a:avLst/>
                  <a:gdLst>
                    <a:gd name="T0" fmla="*/ 22 w 22"/>
                    <a:gd name="T1" fmla="*/ 12 h 24"/>
                    <a:gd name="T2" fmla="*/ 12 w 22"/>
                    <a:gd name="T3" fmla="*/ 0 h 24"/>
                    <a:gd name="T4" fmla="*/ 0 w 22"/>
                    <a:gd name="T5" fmla="*/ 24 h 24"/>
                    <a:gd name="T6" fmla="*/ 22 w 22"/>
                    <a:gd name="T7" fmla="*/ 12 h 24"/>
                  </a:gdLst>
                  <a:ahLst/>
                  <a:cxnLst>
                    <a:cxn ang="0">
                      <a:pos x="T0" y="T1"/>
                    </a:cxn>
                    <a:cxn ang="0">
                      <a:pos x="T2" y="T3"/>
                    </a:cxn>
                    <a:cxn ang="0">
                      <a:pos x="T4" y="T5"/>
                    </a:cxn>
                    <a:cxn ang="0">
                      <a:pos x="T6" y="T7"/>
                    </a:cxn>
                  </a:cxnLst>
                  <a:rect l="0" t="0" r="r" b="b"/>
                  <a:pathLst>
                    <a:path w="22" h="24">
                      <a:moveTo>
                        <a:pt x="22" y="12"/>
                      </a:moveTo>
                      <a:cubicBezTo>
                        <a:pt x="18" y="7"/>
                        <a:pt x="14" y="3"/>
                        <a:pt x="12" y="0"/>
                      </a:cubicBezTo>
                      <a:cubicBezTo>
                        <a:pt x="9" y="6"/>
                        <a:pt x="5" y="15"/>
                        <a:pt x="0" y="24"/>
                      </a:cubicBezTo>
                      <a:cubicBezTo>
                        <a:pt x="8" y="19"/>
                        <a:pt x="16" y="15"/>
                        <a:pt x="22" y="12"/>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4" name="Freeform 421"/>
                <p:cNvSpPr/>
                <p:nvPr/>
              </p:nvSpPr>
              <p:spPr bwMode="auto">
                <a:xfrm>
                  <a:off x="5289" y="3579"/>
                  <a:ext cx="496" cy="377"/>
                </a:xfrm>
                <a:custGeom>
                  <a:avLst/>
                  <a:gdLst>
                    <a:gd name="T0" fmla="*/ 114 w 210"/>
                    <a:gd name="T1" fmla="*/ 33 h 159"/>
                    <a:gd name="T2" fmla="*/ 0 w 210"/>
                    <a:gd name="T3" fmla="*/ 0 h 159"/>
                    <a:gd name="T4" fmla="*/ 1 w 210"/>
                    <a:gd name="T5" fmla="*/ 13 h 159"/>
                    <a:gd name="T6" fmla="*/ 149 w 210"/>
                    <a:gd name="T7" fmla="*/ 85 h 159"/>
                    <a:gd name="T8" fmla="*/ 194 w 210"/>
                    <a:gd name="T9" fmla="*/ 159 h 159"/>
                    <a:gd name="T10" fmla="*/ 114 w 210"/>
                    <a:gd name="T11" fmla="*/ 33 h 159"/>
                  </a:gdLst>
                  <a:ahLst/>
                  <a:cxnLst>
                    <a:cxn ang="0">
                      <a:pos x="T0" y="T1"/>
                    </a:cxn>
                    <a:cxn ang="0">
                      <a:pos x="T2" y="T3"/>
                    </a:cxn>
                    <a:cxn ang="0">
                      <a:pos x="T4" y="T5"/>
                    </a:cxn>
                    <a:cxn ang="0">
                      <a:pos x="T6" y="T7"/>
                    </a:cxn>
                    <a:cxn ang="0">
                      <a:pos x="T8" y="T9"/>
                    </a:cxn>
                    <a:cxn ang="0">
                      <a:pos x="T10" y="T11"/>
                    </a:cxn>
                  </a:cxnLst>
                  <a:rect l="0" t="0" r="r" b="b"/>
                  <a:pathLst>
                    <a:path w="210" h="159">
                      <a:moveTo>
                        <a:pt x="114" y="33"/>
                      </a:moveTo>
                      <a:cubicBezTo>
                        <a:pt x="73" y="49"/>
                        <a:pt x="28" y="35"/>
                        <a:pt x="0" y="0"/>
                      </a:cubicBezTo>
                      <a:cubicBezTo>
                        <a:pt x="1" y="4"/>
                        <a:pt x="1" y="9"/>
                        <a:pt x="1" y="13"/>
                      </a:cubicBezTo>
                      <a:cubicBezTo>
                        <a:pt x="50" y="63"/>
                        <a:pt x="108" y="59"/>
                        <a:pt x="149" y="85"/>
                      </a:cubicBezTo>
                      <a:cubicBezTo>
                        <a:pt x="178" y="103"/>
                        <a:pt x="193" y="133"/>
                        <a:pt x="194" y="159"/>
                      </a:cubicBezTo>
                      <a:cubicBezTo>
                        <a:pt x="210" y="104"/>
                        <a:pt x="162" y="53"/>
                        <a:pt x="114" y="33"/>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5" name="Freeform 422"/>
                <p:cNvSpPr/>
                <p:nvPr/>
              </p:nvSpPr>
              <p:spPr bwMode="auto">
                <a:xfrm>
                  <a:off x="5530" y="1256"/>
                  <a:ext cx="66" cy="71"/>
                </a:xfrm>
                <a:custGeom>
                  <a:avLst/>
                  <a:gdLst>
                    <a:gd name="T0" fmla="*/ 28 w 28"/>
                    <a:gd name="T1" fmla="*/ 3 h 30"/>
                    <a:gd name="T2" fmla="*/ 27 w 28"/>
                    <a:gd name="T3" fmla="*/ 0 h 30"/>
                    <a:gd name="T4" fmla="*/ 23 w 28"/>
                    <a:gd name="T5" fmla="*/ 0 h 30"/>
                    <a:gd name="T6" fmla="*/ 0 w 28"/>
                    <a:gd name="T7" fmla="*/ 30 h 30"/>
                    <a:gd name="T8" fmla="*/ 11 w 28"/>
                    <a:gd name="T9" fmla="*/ 29 h 30"/>
                    <a:gd name="T10" fmla="*/ 28 w 28"/>
                    <a:gd name="T11" fmla="*/ 3 h 30"/>
                  </a:gdLst>
                  <a:ahLst/>
                  <a:cxnLst>
                    <a:cxn ang="0">
                      <a:pos x="T0" y="T1"/>
                    </a:cxn>
                    <a:cxn ang="0">
                      <a:pos x="T2" y="T3"/>
                    </a:cxn>
                    <a:cxn ang="0">
                      <a:pos x="T4" y="T5"/>
                    </a:cxn>
                    <a:cxn ang="0">
                      <a:pos x="T6" y="T7"/>
                    </a:cxn>
                    <a:cxn ang="0">
                      <a:pos x="T8" y="T9"/>
                    </a:cxn>
                    <a:cxn ang="0">
                      <a:pos x="T10" y="T11"/>
                    </a:cxn>
                  </a:cxnLst>
                  <a:rect l="0" t="0" r="r" b="b"/>
                  <a:pathLst>
                    <a:path w="28" h="30">
                      <a:moveTo>
                        <a:pt x="28" y="3"/>
                      </a:moveTo>
                      <a:cubicBezTo>
                        <a:pt x="27" y="2"/>
                        <a:pt x="27" y="1"/>
                        <a:pt x="27" y="0"/>
                      </a:cubicBezTo>
                      <a:cubicBezTo>
                        <a:pt x="25" y="0"/>
                        <a:pt x="24" y="0"/>
                        <a:pt x="23" y="0"/>
                      </a:cubicBezTo>
                      <a:cubicBezTo>
                        <a:pt x="16" y="10"/>
                        <a:pt x="8" y="20"/>
                        <a:pt x="0" y="30"/>
                      </a:cubicBezTo>
                      <a:cubicBezTo>
                        <a:pt x="4" y="29"/>
                        <a:pt x="7" y="29"/>
                        <a:pt x="11" y="29"/>
                      </a:cubicBezTo>
                      <a:lnTo>
                        <a:pt x="28" y="3"/>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6" name="Freeform 423"/>
                <p:cNvSpPr>
                  <a:spLocks noEditPoints="1"/>
                </p:cNvSpPr>
                <p:nvPr/>
              </p:nvSpPr>
              <p:spPr bwMode="auto">
                <a:xfrm>
                  <a:off x="5270" y="1571"/>
                  <a:ext cx="416" cy="359"/>
                </a:xfrm>
                <a:custGeom>
                  <a:avLst/>
                  <a:gdLst>
                    <a:gd name="T0" fmla="*/ 0 w 176"/>
                    <a:gd name="T1" fmla="*/ 57 h 152"/>
                    <a:gd name="T2" fmla="*/ 4 w 176"/>
                    <a:gd name="T3" fmla="*/ 85 h 152"/>
                    <a:gd name="T4" fmla="*/ 54 w 176"/>
                    <a:gd name="T5" fmla="*/ 119 h 152"/>
                    <a:gd name="T6" fmla="*/ 50 w 176"/>
                    <a:gd name="T7" fmla="*/ 136 h 152"/>
                    <a:gd name="T8" fmla="*/ 121 w 176"/>
                    <a:gd name="T9" fmla="*/ 140 h 152"/>
                    <a:gd name="T10" fmla="*/ 130 w 176"/>
                    <a:gd name="T11" fmla="*/ 115 h 152"/>
                    <a:gd name="T12" fmla="*/ 148 w 176"/>
                    <a:gd name="T13" fmla="*/ 114 h 152"/>
                    <a:gd name="T14" fmla="*/ 107 w 176"/>
                    <a:gd name="T15" fmla="*/ 0 h 152"/>
                    <a:gd name="T16" fmla="*/ 0 w 176"/>
                    <a:gd name="T17" fmla="*/ 57 h 152"/>
                    <a:gd name="T18" fmla="*/ 103 w 176"/>
                    <a:gd name="T19" fmla="*/ 66 h 152"/>
                    <a:gd name="T20" fmla="*/ 112 w 176"/>
                    <a:gd name="T21" fmla="*/ 103 h 152"/>
                    <a:gd name="T22" fmla="*/ 57 w 176"/>
                    <a:gd name="T23" fmla="*/ 94 h 152"/>
                    <a:gd name="T24" fmla="*/ 24 w 176"/>
                    <a:gd name="T25" fmla="*/ 62 h 152"/>
                    <a:gd name="T26" fmla="*/ 75 w 176"/>
                    <a:gd name="T27" fmla="*/ 32 h 152"/>
                    <a:gd name="T28" fmla="*/ 117 w 176"/>
                    <a:gd name="T29" fmla="*/ 30 h 152"/>
                    <a:gd name="T30" fmla="*/ 103 w 176"/>
                    <a:gd name="T31" fmla="*/ 6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6" h="152">
                      <a:moveTo>
                        <a:pt x="0" y="57"/>
                      </a:moveTo>
                      <a:cubicBezTo>
                        <a:pt x="0" y="67"/>
                        <a:pt x="1" y="76"/>
                        <a:pt x="4" y="85"/>
                      </a:cubicBezTo>
                      <a:cubicBezTo>
                        <a:pt x="33" y="101"/>
                        <a:pt x="53" y="114"/>
                        <a:pt x="54" y="119"/>
                      </a:cubicBezTo>
                      <a:cubicBezTo>
                        <a:pt x="55" y="121"/>
                        <a:pt x="53" y="128"/>
                        <a:pt x="50" y="136"/>
                      </a:cubicBezTo>
                      <a:cubicBezTo>
                        <a:pt x="73" y="149"/>
                        <a:pt x="99" y="152"/>
                        <a:pt x="121" y="140"/>
                      </a:cubicBezTo>
                      <a:cubicBezTo>
                        <a:pt x="130" y="115"/>
                        <a:pt x="130" y="115"/>
                        <a:pt x="130" y="115"/>
                      </a:cubicBezTo>
                      <a:cubicBezTo>
                        <a:pt x="148" y="114"/>
                        <a:pt x="148" y="114"/>
                        <a:pt x="148" y="114"/>
                      </a:cubicBezTo>
                      <a:cubicBezTo>
                        <a:pt x="176" y="67"/>
                        <a:pt x="155" y="17"/>
                        <a:pt x="107" y="0"/>
                      </a:cubicBezTo>
                      <a:cubicBezTo>
                        <a:pt x="70" y="20"/>
                        <a:pt x="28" y="43"/>
                        <a:pt x="0" y="57"/>
                      </a:cubicBezTo>
                      <a:close/>
                      <a:moveTo>
                        <a:pt x="103" y="66"/>
                      </a:moveTo>
                      <a:cubicBezTo>
                        <a:pt x="116" y="75"/>
                        <a:pt x="122" y="89"/>
                        <a:pt x="112" y="103"/>
                      </a:cubicBezTo>
                      <a:cubicBezTo>
                        <a:pt x="104" y="114"/>
                        <a:pt x="82" y="117"/>
                        <a:pt x="57" y="94"/>
                      </a:cubicBezTo>
                      <a:cubicBezTo>
                        <a:pt x="48" y="85"/>
                        <a:pt x="37" y="72"/>
                        <a:pt x="24" y="62"/>
                      </a:cubicBezTo>
                      <a:cubicBezTo>
                        <a:pt x="42" y="55"/>
                        <a:pt x="61" y="42"/>
                        <a:pt x="75" y="32"/>
                      </a:cubicBezTo>
                      <a:cubicBezTo>
                        <a:pt x="93" y="19"/>
                        <a:pt x="108" y="20"/>
                        <a:pt x="117" y="30"/>
                      </a:cubicBezTo>
                      <a:cubicBezTo>
                        <a:pt x="127" y="41"/>
                        <a:pt x="119" y="60"/>
                        <a:pt x="103" y="66"/>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7" name="Freeform 424"/>
                <p:cNvSpPr/>
                <p:nvPr/>
              </p:nvSpPr>
              <p:spPr bwMode="auto">
                <a:xfrm>
                  <a:off x="5596" y="2297"/>
                  <a:ext cx="55" cy="74"/>
                </a:xfrm>
                <a:custGeom>
                  <a:avLst/>
                  <a:gdLst>
                    <a:gd name="T0" fmla="*/ 23 w 23"/>
                    <a:gd name="T1" fmla="*/ 0 h 31"/>
                    <a:gd name="T2" fmla="*/ 13 w 23"/>
                    <a:gd name="T3" fmla="*/ 1 h 31"/>
                    <a:gd name="T4" fmla="*/ 0 w 23"/>
                    <a:gd name="T5" fmla="*/ 30 h 31"/>
                    <a:gd name="T6" fmla="*/ 8 w 23"/>
                    <a:gd name="T7" fmla="*/ 31 h 31"/>
                    <a:gd name="T8" fmla="*/ 23 w 23"/>
                    <a:gd name="T9" fmla="*/ 0 h 31"/>
                  </a:gdLst>
                  <a:ahLst/>
                  <a:cxnLst>
                    <a:cxn ang="0">
                      <a:pos x="T0" y="T1"/>
                    </a:cxn>
                    <a:cxn ang="0">
                      <a:pos x="T2" y="T3"/>
                    </a:cxn>
                    <a:cxn ang="0">
                      <a:pos x="T4" y="T5"/>
                    </a:cxn>
                    <a:cxn ang="0">
                      <a:pos x="T6" y="T7"/>
                    </a:cxn>
                    <a:cxn ang="0">
                      <a:pos x="T8" y="T9"/>
                    </a:cxn>
                  </a:cxnLst>
                  <a:rect l="0" t="0" r="r" b="b"/>
                  <a:pathLst>
                    <a:path w="23" h="31">
                      <a:moveTo>
                        <a:pt x="23" y="0"/>
                      </a:moveTo>
                      <a:cubicBezTo>
                        <a:pt x="13" y="1"/>
                        <a:pt x="13" y="1"/>
                        <a:pt x="13" y="1"/>
                      </a:cubicBezTo>
                      <a:cubicBezTo>
                        <a:pt x="0" y="30"/>
                        <a:pt x="0" y="30"/>
                        <a:pt x="0" y="30"/>
                      </a:cubicBezTo>
                      <a:cubicBezTo>
                        <a:pt x="3" y="30"/>
                        <a:pt x="6" y="30"/>
                        <a:pt x="8" y="31"/>
                      </a:cubicBezTo>
                      <a:lnTo>
                        <a:pt x="23" y="0"/>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8" name="Freeform 425"/>
                <p:cNvSpPr/>
                <p:nvPr/>
              </p:nvSpPr>
              <p:spPr bwMode="auto">
                <a:xfrm>
                  <a:off x="5639" y="4048"/>
                  <a:ext cx="132" cy="144"/>
                </a:xfrm>
                <a:custGeom>
                  <a:avLst/>
                  <a:gdLst>
                    <a:gd name="T0" fmla="*/ 30 w 56"/>
                    <a:gd name="T1" fmla="*/ 13 h 61"/>
                    <a:gd name="T2" fmla="*/ 16 w 56"/>
                    <a:gd name="T3" fmla="*/ 30 h 61"/>
                    <a:gd name="T4" fmla="*/ 17 w 56"/>
                    <a:gd name="T5" fmla="*/ 19 h 61"/>
                    <a:gd name="T6" fmla="*/ 0 w 56"/>
                    <a:gd name="T7" fmla="*/ 28 h 61"/>
                    <a:gd name="T8" fmla="*/ 13 w 56"/>
                    <a:gd name="T9" fmla="*/ 39 h 61"/>
                    <a:gd name="T10" fmla="*/ 37 w 56"/>
                    <a:gd name="T11" fmla="*/ 29 h 61"/>
                    <a:gd name="T12" fmla="*/ 27 w 56"/>
                    <a:gd name="T13" fmla="*/ 52 h 61"/>
                    <a:gd name="T14" fmla="*/ 37 w 56"/>
                    <a:gd name="T15" fmla="*/ 61 h 61"/>
                    <a:gd name="T16" fmla="*/ 56 w 56"/>
                    <a:gd name="T17" fmla="*/ 0 h 61"/>
                    <a:gd name="T18" fmla="*/ 30 w 56"/>
                    <a:gd name="T19" fmla="*/ 1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1">
                      <a:moveTo>
                        <a:pt x="30" y="13"/>
                      </a:moveTo>
                      <a:cubicBezTo>
                        <a:pt x="25" y="20"/>
                        <a:pt x="20" y="26"/>
                        <a:pt x="16" y="30"/>
                      </a:cubicBezTo>
                      <a:cubicBezTo>
                        <a:pt x="16" y="26"/>
                        <a:pt x="17" y="23"/>
                        <a:pt x="17" y="19"/>
                      </a:cubicBezTo>
                      <a:cubicBezTo>
                        <a:pt x="0" y="28"/>
                        <a:pt x="0" y="28"/>
                        <a:pt x="0" y="28"/>
                      </a:cubicBezTo>
                      <a:cubicBezTo>
                        <a:pt x="4" y="31"/>
                        <a:pt x="9" y="35"/>
                        <a:pt x="13" y="39"/>
                      </a:cubicBezTo>
                      <a:cubicBezTo>
                        <a:pt x="23" y="35"/>
                        <a:pt x="32" y="31"/>
                        <a:pt x="37" y="29"/>
                      </a:cubicBezTo>
                      <a:cubicBezTo>
                        <a:pt x="34" y="36"/>
                        <a:pt x="30" y="44"/>
                        <a:pt x="27" y="52"/>
                      </a:cubicBezTo>
                      <a:cubicBezTo>
                        <a:pt x="31" y="54"/>
                        <a:pt x="34" y="57"/>
                        <a:pt x="37" y="61"/>
                      </a:cubicBezTo>
                      <a:cubicBezTo>
                        <a:pt x="43" y="40"/>
                        <a:pt x="53" y="11"/>
                        <a:pt x="56" y="0"/>
                      </a:cubicBezTo>
                      <a:cubicBezTo>
                        <a:pt x="51" y="2"/>
                        <a:pt x="41" y="7"/>
                        <a:pt x="30" y="13"/>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9" name="Freeform 426"/>
                <p:cNvSpPr/>
                <p:nvPr/>
              </p:nvSpPr>
              <p:spPr bwMode="auto">
                <a:xfrm>
                  <a:off x="5643" y="3113"/>
                  <a:ext cx="55" cy="48"/>
                </a:xfrm>
                <a:custGeom>
                  <a:avLst/>
                  <a:gdLst>
                    <a:gd name="T0" fmla="*/ 0 w 23"/>
                    <a:gd name="T1" fmla="*/ 5 h 20"/>
                    <a:gd name="T2" fmla="*/ 13 w 23"/>
                    <a:gd name="T3" fmla="*/ 20 h 20"/>
                    <a:gd name="T4" fmla="*/ 23 w 23"/>
                    <a:gd name="T5" fmla="*/ 14 h 20"/>
                    <a:gd name="T6" fmla="*/ 9 w 23"/>
                    <a:gd name="T7" fmla="*/ 0 h 20"/>
                    <a:gd name="T8" fmla="*/ 0 w 23"/>
                    <a:gd name="T9" fmla="*/ 5 h 20"/>
                  </a:gdLst>
                  <a:ahLst/>
                  <a:cxnLst>
                    <a:cxn ang="0">
                      <a:pos x="T0" y="T1"/>
                    </a:cxn>
                    <a:cxn ang="0">
                      <a:pos x="T2" y="T3"/>
                    </a:cxn>
                    <a:cxn ang="0">
                      <a:pos x="T4" y="T5"/>
                    </a:cxn>
                    <a:cxn ang="0">
                      <a:pos x="T6" y="T7"/>
                    </a:cxn>
                    <a:cxn ang="0">
                      <a:pos x="T8" y="T9"/>
                    </a:cxn>
                  </a:cxnLst>
                  <a:rect l="0" t="0" r="r" b="b"/>
                  <a:pathLst>
                    <a:path w="23" h="20">
                      <a:moveTo>
                        <a:pt x="0" y="5"/>
                      </a:moveTo>
                      <a:cubicBezTo>
                        <a:pt x="13" y="20"/>
                        <a:pt x="13" y="20"/>
                        <a:pt x="13" y="20"/>
                      </a:cubicBezTo>
                      <a:cubicBezTo>
                        <a:pt x="16" y="18"/>
                        <a:pt x="19" y="16"/>
                        <a:pt x="23" y="14"/>
                      </a:cubicBezTo>
                      <a:cubicBezTo>
                        <a:pt x="9" y="0"/>
                        <a:pt x="9" y="0"/>
                        <a:pt x="9" y="0"/>
                      </a:cubicBezTo>
                      <a:cubicBezTo>
                        <a:pt x="6" y="1"/>
                        <a:pt x="3" y="3"/>
                        <a:pt x="0" y="5"/>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0" name="Freeform 427"/>
                <p:cNvSpPr/>
                <p:nvPr/>
              </p:nvSpPr>
              <p:spPr bwMode="auto">
                <a:xfrm>
                  <a:off x="5272" y="3620"/>
                  <a:ext cx="487" cy="390"/>
                </a:xfrm>
                <a:custGeom>
                  <a:avLst/>
                  <a:gdLst>
                    <a:gd name="T0" fmla="*/ 164 w 206"/>
                    <a:gd name="T1" fmla="*/ 98 h 165"/>
                    <a:gd name="T2" fmla="*/ 195 w 206"/>
                    <a:gd name="T3" fmla="*/ 165 h 165"/>
                    <a:gd name="T4" fmla="*/ 153 w 206"/>
                    <a:gd name="T5" fmla="*/ 71 h 165"/>
                    <a:gd name="T6" fmla="*/ 7 w 206"/>
                    <a:gd name="T7" fmla="*/ 0 h 165"/>
                    <a:gd name="T8" fmla="*/ 0 w 206"/>
                    <a:gd name="T9" fmla="*/ 19 h 165"/>
                    <a:gd name="T10" fmla="*/ 164 w 206"/>
                    <a:gd name="T11" fmla="*/ 98 h 165"/>
                  </a:gdLst>
                  <a:ahLst/>
                  <a:cxnLst>
                    <a:cxn ang="0">
                      <a:pos x="T0" y="T1"/>
                    </a:cxn>
                    <a:cxn ang="0">
                      <a:pos x="T2" y="T3"/>
                    </a:cxn>
                    <a:cxn ang="0">
                      <a:pos x="T4" y="T5"/>
                    </a:cxn>
                    <a:cxn ang="0">
                      <a:pos x="T6" y="T7"/>
                    </a:cxn>
                    <a:cxn ang="0">
                      <a:pos x="T8" y="T9"/>
                    </a:cxn>
                    <a:cxn ang="0">
                      <a:pos x="T10" y="T11"/>
                    </a:cxn>
                  </a:cxnLst>
                  <a:rect l="0" t="0" r="r" b="b"/>
                  <a:pathLst>
                    <a:path w="206" h="165">
                      <a:moveTo>
                        <a:pt x="164" y="98"/>
                      </a:moveTo>
                      <a:cubicBezTo>
                        <a:pt x="184" y="112"/>
                        <a:pt x="197" y="139"/>
                        <a:pt x="195" y="165"/>
                      </a:cubicBezTo>
                      <a:cubicBezTo>
                        <a:pt x="206" y="136"/>
                        <a:pt x="187" y="92"/>
                        <a:pt x="153" y="71"/>
                      </a:cubicBezTo>
                      <a:cubicBezTo>
                        <a:pt x="113" y="47"/>
                        <a:pt x="54" y="49"/>
                        <a:pt x="7" y="0"/>
                      </a:cubicBezTo>
                      <a:cubicBezTo>
                        <a:pt x="6" y="7"/>
                        <a:pt x="3" y="13"/>
                        <a:pt x="0" y="19"/>
                      </a:cubicBezTo>
                      <a:cubicBezTo>
                        <a:pt x="33" y="64"/>
                        <a:pt x="116" y="64"/>
                        <a:pt x="164" y="98"/>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1" name="Freeform 428"/>
                <p:cNvSpPr/>
                <p:nvPr/>
              </p:nvSpPr>
              <p:spPr bwMode="auto">
                <a:xfrm>
                  <a:off x="5442" y="2101"/>
                  <a:ext cx="187" cy="191"/>
                </a:xfrm>
                <a:custGeom>
                  <a:avLst/>
                  <a:gdLst>
                    <a:gd name="T0" fmla="*/ 51 w 79"/>
                    <a:gd name="T1" fmla="*/ 51 h 81"/>
                    <a:gd name="T2" fmla="*/ 79 w 79"/>
                    <a:gd name="T3" fmla="*/ 48 h 81"/>
                    <a:gd name="T4" fmla="*/ 76 w 79"/>
                    <a:gd name="T5" fmla="*/ 0 h 81"/>
                    <a:gd name="T6" fmla="*/ 57 w 79"/>
                    <a:gd name="T7" fmla="*/ 6 h 81"/>
                    <a:gd name="T8" fmla="*/ 28 w 79"/>
                    <a:gd name="T9" fmla="*/ 58 h 81"/>
                    <a:gd name="T10" fmla="*/ 0 w 79"/>
                    <a:gd name="T11" fmla="*/ 69 h 81"/>
                    <a:gd name="T12" fmla="*/ 9 w 79"/>
                    <a:gd name="T13" fmla="*/ 81 h 81"/>
                    <a:gd name="T14" fmla="*/ 52 w 79"/>
                    <a:gd name="T15" fmla="*/ 65 h 81"/>
                    <a:gd name="T16" fmla="*/ 51 w 79"/>
                    <a:gd name="T17" fmla="*/ 5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81">
                      <a:moveTo>
                        <a:pt x="51" y="51"/>
                      </a:moveTo>
                      <a:cubicBezTo>
                        <a:pt x="79" y="48"/>
                        <a:pt x="79" y="48"/>
                        <a:pt x="79" y="48"/>
                      </a:cubicBezTo>
                      <a:cubicBezTo>
                        <a:pt x="76" y="0"/>
                        <a:pt x="76" y="0"/>
                        <a:pt x="76" y="0"/>
                      </a:cubicBezTo>
                      <a:cubicBezTo>
                        <a:pt x="69" y="1"/>
                        <a:pt x="63" y="4"/>
                        <a:pt x="57" y="6"/>
                      </a:cubicBezTo>
                      <a:cubicBezTo>
                        <a:pt x="55" y="26"/>
                        <a:pt x="45" y="46"/>
                        <a:pt x="28" y="58"/>
                      </a:cubicBezTo>
                      <a:cubicBezTo>
                        <a:pt x="20" y="64"/>
                        <a:pt x="10" y="68"/>
                        <a:pt x="0" y="69"/>
                      </a:cubicBezTo>
                      <a:cubicBezTo>
                        <a:pt x="4" y="73"/>
                        <a:pt x="7" y="77"/>
                        <a:pt x="9" y="81"/>
                      </a:cubicBezTo>
                      <a:cubicBezTo>
                        <a:pt x="23" y="75"/>
                        <a:pt x="38" y="69"/>
                        <a:pt x="52" y="65"/>
                      </a:cubicBezTo>
                      <a:lnTo>
                        <a:pt x="51" y="51"/>
                      </a:ln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2" name="Freeform 429"/>
                <p:cNvSpPr/>
                <p:nvPr/>
              </p:nvSpPr>
              <p:spPr bwMode="auto">
                <a:xfrm>
                  <a:off x="5563" y="2016"/>
                  <a:ext cx="59" cy="80"/>
                </a:xfrm>
                <a:custGeom>
                  <a:avLst/>
                  <a:gdLst>
                    <a:gd name="T0" fmla="*/ 6 w 25"/>
                    <a:gd name="T1" fmla="*/ 34 h 34"/>
                    <a:gd name="T2" fmla="*/ 25 w 25"/>
                    <a:gd name="T3" fmla="*/ 28 h 34"/>
                    <a:gd name="T4" fmla="*/ 23 w 25"/>
                    <a:gd name="T5" fmla="*/ 0 h 34"/>
                    <a:gd name="T6" fmla="*/ 0 w 25"/>
                    <a:gd name="T7" fmla="*/ 7 h 34"/>
                    <a:gd name="T8" fmla="*/ 6 w 25"/>
                    <a:gd name="T9" fmla="*/ 34 h 34"/>
                  </a:gdLst>
                  <a:ahLst/>
                  <a:cxnLst>
                    <a:cxn ang="0">
                      <a:pos x="T0" y="T1"/>
                    </a:cxn>
                    <a:cxn ang="0">
                      <a:pos x="T2" y="T3"/>
                    </a:cxn>
                    <a:cxn ang="0">
                      <a:pos x="T4" y="T5"/>
                    </a:cxn>
                    <a:cxn ang="0">
                      <a:pos x="T6" y="T7"/>
                    </a:cxn>
                    <a:cxn ang="0">
                      <a:pos x="T8" y="T9"/>
                    </a:cxn>
                  </a:cxnLst>
                  <a:rect l="0" t="0" r="r" b="b"/>
                  <a:pathLst>
                    <a:path w="25" h="34">
                      <a:moveTo>
                        <a:pt x="6" y="34"/>
                      </a:moveTo>
                      <a:cubicBezTo>
                        <a:pt x="12" y="32"/>
                        <a:pt x="18" y="29"/>
                        <a:pt x="25" y="28"/>
                      </a:cubicBezTo>
                      <a:cubicBezTo>
                        <a:pt x="23" y="0"/>
                        <a:pt x="23" y="0"/>
                        <a:pt x="23" y="0"/>
                      </a:cubicBezTo>
                      <a:cubicBezTo>
                        <a:pt x="15" y="1"/>
                        <a:pt x="7" y="4"/>
                        <a:pt x="0" y="7"/>
                      </a:cubicBezTo>
                      <a:cubicBezTo>
                        <a:pt x="4" y="15"/>
                        <a:pt x="6" y="24"/>
                        <a:pt x="6" y="34"/>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3" name="Freeform 430"/>
                <p:cNvSpPr/>
                <p:nvPr/>
              </p:nvSpPr>
              <p:spPr bwMode="auto">
                <a:xfrm>
                  <a:off x="5379" y="-35"/>
                  <a:ext cx="108" cy="44"/>
                </a:xfrm>
                <a:custGeom>
                  <a:avLst/>
                  <a:gdLst>
                    <a:gd name="T0" fmla="*/ 0 w 46"/>
                    <a:gd name="T1" fmla="*/ 19 h 19"/>
                    <a:gd name="T2" fmla="*/ 45 w 46"/>
                    <a:gd name="T3" fmla="*/ 2 h 19"/>
                    <a:gd name="T4" fmla="*/ 46 w 46"/>
                    <a:gd name="T5" fmla="*/ 0 h 19"/>
                    <a:gd name="T6" fmla="*/ 14 w 46"/>
                    <a:gd name="T7" fmla="*/ 0 h 19"/>
                    <a:gd name="T8" fmla="*/ 3 w 46"/>
                    <a:gd name="T9" fmla="*/ 4 h 19"/>
                    <a:gd name="T10" fmla="*/ 0 w 46"/>
                    <a:gd name="T11" fmla="*/ 19 h 19"/>
                  </a:gdLst>
                  <a:ahLst/>
                  <a:cxnLst>
                    <a:cxn ang="0">
                      <a:pos x="T0" y="T1"/>
                    </a:cxn>
                    <a:cxn ang="0">
                      <a:pos x="T2" y="T3"/>
                    </a:cxn>
                    <a:cxn ang="0">
                      <a:pos x="T4" y="T5"/>
                    </a:cxn>
                    <a:cxn ang="0">
                      <a:pos x="T6" y="T7"/>
                    </a:cxn>
                    <a:cxn ang="0">
                      <a:pos x="T8" y="T9"/>
                    </a:cxn>
                    <a:cxn ang="0">
                      <a:pos x="T10" y="T11"/>
                    </a:cxn>
                  </a:cxnLst>
                  <a:rect l="0" t="0" r="r" b="b"/>
                  <a:pathLst>
                    <a:path w="46" h="19">
                      <a:moveTo>
                        <a:pt x="0" y="19"/>
                      </a:moveTo>
                      <a:cubicBezTo>
                        <a:pt x="18" y="18"/>
                        <a:pt x="33" y="14"/>
                        <a:pt x="45" y="2"/>
                      </a:cubicBezTo>
                      <a:cubicBezTo>
                        <a:pt x="45" y="2"/>
                        <a:pt x="45" y="1"/>
                        <a:pt x="46" y="0"/>
                      </a:cubicBezTo>
                      <a:cubicBezTo>
                        <a:pt x="14" y="0"/>
                        <a:pt x="14" y="0"/>
                        <a:pt x="14" y="0"/>
                      </a:cubicBezTo>
                      <a:cubicBezTo>
                        <a:pt x="10" y="2"/>
                        <a:pt x="6" y="3"/>
                        <a:pt x="3" y="4"/>
                      </a:cubicBezTo>
                      <a:cubicBezTo>
                        <a:pt x="3" y="8"/>
                        <a:pt x="2" y="13"/>
                        <a:pt x="0" y="19"/>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4" name="Freeform 431"/>
                <p:cNvSpPr/>
                <p:nvPr/>
              </p:nvSpPr>
              <p:spPr bwMode="auto">
                <a:xfrm>
                  <a:off x="5525" y="1067"/>
                  <a:ext cx="31" cy="50"/>
                </a:xfrm>
                <a:custGeom>
                  <a:avLst/>
                  <a:gdLst>
                    <a:gd name="T0" fmla="*/ 12 w 13"/>
                    <a:gd name="T1" fmla="*/ 10 h 21"/>
                    <a:gd name="T2" fmla="*/ 1 w 13"/>
                    <a:gd name="T3" fmla="*/ 2 h 21"/>
                    <a:gd name="T4" fmla="*/ 0 w 13"/>
                    <a:gd name="T5" fmla="*/ 16 h 21"/>
                    <a:gd name="T6" fmla="*/ 12 w 13"/>
                    <a:gd name="T7" fmla="*/ 10 h 21"/>
                  </a:gdLst>
                  <a:ahLst/>
                  <a:cxnLst>
                    <a:cxn ang="0">
                      <a:pos x="T0" y="T1"/>
                    </a:cxn>
                    <a:cxn ang="0">
                      <a:pos x="T2" y="T3"/>
                    </a:cxn>
                    <a:cxn ang="0">
                      <a:pos x="T4" y="T5"/>
                    </a:cxn>
                    <a:cxn ang="0">
                      <a:pos x="T6" y="T7"/>
                    </a:cxn>
                  </a:cxnLst>
                  <a:rect l="0" t="0" r="r" b="b"/>
                  <a:pathLst>
                    <a:path w="13" h="21">
                      <a:moveTo>
                        <a:pt x="12" y="10"/>
                      </a:moveTo>
                      <a:cubicBezTo>
                        <a:pt x="12" y="4"/>
                        <a:pt x="7" y="0"/>
                        <a:pt x="1" y="2"/>
                      </a:cubicBezTo>
                      <a:cubicBezTo>
                        <a:pt x="1" y="5"/>
                        <a:pt x="0" y="14"/>
                        <a:pt x="0" y="16"/>
                      </a:cubicBezTo>
                      <a:cubicBezTo>
                        <a:pt x="6" y="21"/>
                        <a:pt x="13" y="16"/>
                        <a:pt x="12" y="10"/>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5" name="Freeform 432"/>
                <p:cNvSpPr/>
                <p:nvPr/>
              </p:nvSpPr>
              <p:spPr bwMode="auto">
                <a:xfrm>
                  <a:off x="5572" y="2300"/>
                  <a:ext cx="48" cy="66"/>
                </a:xfrm>
                <a:custGeom>
                  <a:avLst/>
                  <a:gdLst>
                    <a:gd name="T0" fmla="*/ 20 w 20"/>
                    <a:gd name="T1" fmla="*/ 0 h 28"/>
                    <a:gd name="T2" fmla="*/ 11 w 20"/>
                    <a:gd name="T3" fmla="*/ 1 h 28"/>
                    <a:gd name="T4" fmla="*/ 0 w 20"/>
                    <a:gd name="T5" fmla="*/ 27 h 28"/>
                    <a:gd name="T6" fmla="*/ 7 w 20"/>
                    <a:gd name="T7" fmla="*/ 28 h 28"/>
                    <a:gd name="T8" fmla="*/ 20 w 20"/>
                    <a:gd name="T9" fmla="*/ 0 h 28"/>
                  </a:gdLst>
                  <a:ahLst/>
                  <a:cxnLst>
                    <a:cxn ang="0">
                      <a:pos x="T0" y="T1"/>
                    </a:cxn>
                    <a:cxn ang="0">
                      <a:pos x="T2" y="T3"/>
                    </a:cxn>
                    <a:cxn ang="0">
                      <a:pos x="T4" y="T5"/>
                    </a:cxn>
                    <a:cxn ang="0">
                      <a:pos x="T6" y="T7"/>
                    </a:cxn>
                    <a:cxn ang="0">
                      <a:pos x="T8" y="T9"/>
                    </a:cxn>
                  </a:cxnLst>
                  <a:rect l="0" t="0" r="r" b="b"/>
                  <a:pathLst>
                    <a:path w="20" h="28">
                      <a:moveTo>
                        <a:pt x="20" y="0"/>
                      </a:moveTo>
                      <a:cubicBezTo>
                        <a:pt x="17" y="1"/>
                        <a:pt x="14" y="1"/>
                        <a:pt x="11" y="1"/>
                      </a:cubicBezTo>
                      <a:cubicBezTo>
                        <a:pt x="0" y="27"/>
                        <a:pt x="0" y="27"/>
                        <a:pt x="0" y="27"/>
                      </a:cubicBezTo>
                      <a:cubicBezTo>
                        <a:pt x="2" y="27"/>
                        <a:pt x="5" y="28"/>
                        <a:pt x="7" y="28"/>
                      </a:cubicBezTo>
                      <a:lnTo>
                        <a:pt x="20" y="0"/>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6" name="Freeform 433"/>
                <p:cNvSpPr/>
                <p:nvPr/>
              </p:nvSpPr>
              <p:spPr bwMode="auto">
                <a:xfrm>
                  <a:off x="5620" y="3130"/>
                  <a:ext cx="49" cy="50"/>
                </a:xfrm>
                <a:custGeom>
                  <a:avLst/>
                  <a:gdLst>
                    <a:gd name="T0" fmla="*/ 0 w 21"/>
                    <a:gd name="T1" fmla="*/ 7 h 21"/>
                    <a:gd name="T2" fmla="*/ 14 w 21"/>
                    <a:gd name="T3" fmla="*/ 21 h 21"/>
                    <a:gd name="T4" fmla="*/ 21 w 21"/>
                    <a:gd name="T5" fmla="*/ 15 h 21"/>
                    <a:gd name="T6" fmla="*/ 7 w 21"/>
                    <a:gd name="T7" fmla="*/ 0 h 21"/>
                    <a:gd name="T8" fmla="*/ 0 w 21"/>
                    <a:gd name="T9" fmla="*/ 7 h 21"/>
                  </a:gdLst>
                  <a:ahLst/>
                  <a:cxnLst>
                    <a:cxn ang="0">
                      <a:pos x="T0" y="T1"/>
                    </a:cxn>
                    <a:cxn ang="0">
                      <a:pos x="T2" y="T3"/>
                    </a:cxn>
                    <a:cxn ang="0">
                      <a:pos x="T4" y="T5"/>
                    </a:cxn>
                    <a:cxn ang="0">
                      <a:pos x="T6" y="T7"/>
                    </a:cxn>
                    <a:cxn ang="0">
                      <a:pos x="T8" y="T9"/>
                    </a:cxn>
                  </a:cxnLst>
                  <a:rect l="0" t="0" r="r" b="b"/>
                  <a:pathLst>
                    <a:path w="21" h="21">
                      <a:moveTo>
                        <a:pt x="0" y="7"/>
                      </a:moveTo>
                      <a:cubicBezTo>
                        <a:pt x="14" y="21"/>
                        <a:pt x="14" y="21"/>
                        <a:pt x="14" y="21"/>
                      </a:cubicBezTo>
                      <a:cubicBezTo>
                        <a:pt x="16" y="19"/>
                        <a:pt x="19" y="17"/>
                        <a:pt x="21" y="15"/>
                      </a:cubicBezTo>
                      <a:cubicBezTo>
                        <a:pt x="7" y="0"/>
                        <a:pt x="7" y="0"/>
                        <a:pt x="7" y="0"/>
                      </a:cubicBezTo>
                      <a:cubicBezTo>
                        <a:pt x="5" y="2"/>
                        <a:pt x="2" y="4"/>
                        <a:pt x="0" y="7"/>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7" name="Freeform 434"/>
                <p:cNvSpPr/>
                <p:nvPr/>
              </p:nvSpPr>
              <p:spPr bwMode="auto">
                <a:xfrm>
                  <a:off x="5509" y="2983"/>
                  <a:ext cx="177" cy="230"/>
                </a:xfrm>
                <a:custGeom>
                  <a:avLst/>
                  <a:gdLst>
                    <a:gd name="T0" fmla="*/ 34 w 75"/>
                    <a:gd name="T1" fmla="*/ 21 h 97"/>
                    <a:gd name="T2" fmla="*/ 38 w 75"/>
                    <a:gd name="T3" fmla="*/ 9 h 97"/>
                    <a:gd name="T4" fmla="*/ 29 w 75"/>
                    <a:gd name="T5" fmla="*/ 0 h 97"/>
                    <a:gd name="T6" fmla="*/ 3 w 75"/>
                    <a:gd name="T7" fmla="*/ 25 h 97"/>
                    <a:gd name="T8" fmla="*/ 0 w 75"/>
                    <a:gd name="T9" fmla="*/ 94 h 97"/>
                    <a:gd name="T10" fmla="*/ 18 w 75"/>
                    <a:gd name="T11" fmla="*/ 97 h 97"/>
                    <a:gd name="T12" fmla="*/ 75 w 75"/>
                    <a:gd name="T13" fmla="*/ 45 h 97"/>
                    <a:gd name="T14" fmla="*/ 56 w 75"/>
                    <a:gd name="T15" fmla="*/ 27 h 97"/>
                    <a:gd name="T16" fmla="*/ 34 w 75"/>
                    <a:gd name="T17" fmla="*/ 2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97">
                      <a:moveTo>
                        <a:pt x="34" y="21"/>
                      </a:moveTo>
                      <a:cubicBezTo>
                        <a:pt x="36" y="17"/>
                        <a:pt x="37" y="13"/>
                        <a:pt x="38" y="9"/>
                      </a:cubicBezTo>
                      <a:cubicBezTo>
                        <a:pt x="29" y="0"/>
                        <a:pt x="29" y="0"/>
                        <a:pt x="29" y="0"/>
                      </a:cubicBezTo>
                      <a:cubicBezTo>
                        <a:pt x="26" y="12"/>
                        <a:pt x="16" y="21"/>
                        <a:pt x="3" y="25"/>
                      </a:cubicBezTo>
                      <a:cubicBezTo>
                        <a:pt x="21" y="47"/>
                        <a:pt x="15" y="77"/>
                        <a:pt x="0" y="94"/>
                      </a:cubicBezTo>
                      <a:cubicBezTo>
                        <a:pt x="6" y="94"/>
                        <a:pt x="12" y="95"/>
                        <a:pt x="18" y="97"/>
                      </a:cubicBezTo>
                      <a:cubicBezTo>
                        <a:pt x="30" y="73"/>
                        <a:pt x="52" y="53"/>
                        <a:pt x="75" y="45"/>
                      </a:cubicBezTo>
                      <a:cubicBezTo>
                        <a:pt x="68" y="39"/>
                        <a:pt x="62" y="33"/>
                        <a:pt x="56" y="27"/>
                      </a:cubicBezTo>
                      <a:cubicBezTo>
                        <a:pt x="47" y="27"/>
                        <a:pt x="38" y="24"/>
                        <a:pt x="34" y="21"/>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8" name="Freeform 435"/>
                <p:cNvSpPr/>
                <p:nvPr/>
              </p:nvSpPr>
              <p:spPr bwMode="auto">
                <a:xfrm>
                  <a:off x="5031" y="3199"/>
                  <a:ext cx="698" cy="468"/>
                </a:xfrm>
                <a:custGeom>
                  <a:avLst/>
                  <a:gdLst>
                    <a:gd name="T0" fmla="*/ 199 w 295"/>
                    <a:gd name="T1" fmla="*/ 36 h 198"/>
                    <a:gd name="T2" fmla="*/ 154 w 295"/>
                    <a:gd name="T3" fmla="*/ 132 h 198"/>
                    <a:gd name="T4" fmla="*/ 223 w 295"/>
                    <a:gd name="T5" fmla="*/ 143 h 198"/>
                    <a:gd name="T6" fmla="*/ 234 w 295"/>
                    <a:gd name="T7" fmla="*/ 87 h 198"/>
                    <a:gd name="T8" fmla="*/ 186 w 295"/>
                    <a:gd name="T9" fmla="*/ 69 h 198"/>
                    <a:gd name="T10" fmla="*/ 176 w 295"/>
                    <a:gd name="T11" fmla="*/ 115 h 198"/>
                    <a:gd name="T12" fmla="*/ 216 w 295"/>
                    <a:gd name="T13" fmla="*/ 117 h 198"/>
                    <a:gd name="T14" fmla="*/ 209 w 295"/>
                    <a:gd name="T15" fmla="*/ 85 h 198"/>
                    <a:gd name="T16" fmla="*/ 191 w 295"/>
                    <a:gd name="T17" fmla="*/ 92 h 198"/>
                    <a:gd name="T18" fmla="*/ 200 w 295"/>
                    <a:gd name="T19" fmla="*/ 100 h 198"/>
                    <a:gd name="T20" fmla="*/ 202 w 295"/>
                    <a:gd name="T21" fmla="*/ 103 h 198"/>
                    <a:gd name="T22" fmla="*/ 185 w 295"/>
                    <a:gd name="T23" fmla="*/ 93 h 198"/>
                    <a:gd name="T24" fmla="*/ 210 w 295"/>
                    <a:gd name="T25" fmla="*/ 80 h 198"/>
                    <a:gd name="T26" fmla="*/ 219 w 295"/>
                    <a:gd name="T27" fmla="*/ 123 h 198"/>
                    <a:gd name="T28" fmla="*/ 172 w 295"/>
                    <a:gd name="T29" fmla="*/ 119 h 198"/>
                    <a:gd name="T30" fmla="*/ 198 w 295"/>
                    <a:gd name="T31" fmla="*/ 60 h 198"/>
                    <a:gd name="T32" fmla="*/ 236 w 295"/>
                    <a:gd name="T33" fmla="*/ 136 h 198"/>
                    <a:gd name="T34" fmla="*/ 133 w 295"/>
                    <a:gd name="T35" fmla="*/ 126 h 198"/>
                    <a:gd name="T36" fmla="*/ 10 w 295"/>
                    <a:gd name="T37" fmla="*/ 0 h 198"/>
                    <a:gd name="T38" fmla="*/ 0 w 295"/>
                    <a:gd name="T39" fmla="*/ 19 h 198"/>
                    <a:gd name="T40" fmla="*/ 107 w 295"/>
                    <a:gd name="T41" fmla="*/ 151 h 198"/>
                    <a:gd name="T42" fmla="*/ 175 w 295"/>
                    <a:gd name="T43" fmla="*/ 194 h 198"/>
                    <a:gd name="T44" fmla="*/ 275 w 295"/>
                    <a:gd name="T45" fmla="*/ 136 h 198"/>
                    <a:gd name="T46" fmla="*/ 199 w 295"/>
                    <a:gd name="T47" fmla="*/ 3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5" h="198">
                      <a:moveTo>
                        <a:pt x="199" y="36"/>
                      </a:moveTo>
                      <a:cubicBezTo>
                        <a:pt x="149" y="41"/>
                        <a:pt x="127" y="95"/>
                        <a:pt x="154" y="132"/>
                      </a:cubicBezTo>
                      <a:cubicBezTo>
                        <a:pt x="173" y="158"/>
                        <a:pt x="205" y="159"/>
                        <a:pt x="223" y="143"/>
                      </a:cubicBezTo>
                      <a:cubicBezTo>
                        <a:pt x="241" y="128"/>
                        <a:pt x="243" y="105"/>
                        <a:pt x="234" y="87"/>
                      </a:cubicBezTo>
                      <a:cubicBezTo>
                        <a:pt x="225" y="68"/>
                        <a:pt x="201" y="61"/>
                        <a:pt x="186" y="69"/>
                      </a:cubicBezTo>
                      <a:cubicBezTo>
                        <a:pt x="166" y="79"/>
                        <a:pt x="167" y="102"/>
                        <a:pt x="176" y="115"/>
                      </a:cubicBezTo>
                      <a:cubicBezTo>
                        <a:pt x="186" y="129"/>
                        <a:pt x="207" y="129"/>
                        <a:pt x="216" y="117"/>
                      </a:cubicBezTo>
                      <a:cubicBezTo>
                        <a:pt x="223" y="107"/>
                        <a:pt x="220" y="91"/>
                        <a:pt x="209" y="85"/>
                      </a:cubicBezTo>
                      <a:cubicBezTo>
                        <a:pt x="200" y="80"/>
                        <a:pt x="192" y="85"/>
                        <a:pt x="191" y="92"/>
                      </a:cubicBezTo>
                      <a:cubicBezTo>
                        <a:pt x="190" y="98"/>
                        <a:pt x="196" y="101"/>
                        <a:pt x="200" y="100"/>
                      </a:cubicBezTo>
                      <a:cubicBezTo>
                        <a:pt x="203" y="98"/>
                        <a:pt x="204" y="100"/>
                        <a:pt x="202" y="103"/>
                      </a:cubicBezTo>
                      <a:cubicBezTo>
                        <a:pt x="195" y="109"/>
                        <a:pt x="185" y="104"/>
                        <a:pt x="185" y="93"/>
                      </a:cubicBezTo>
                      <a:cubicBezTo>
                        <a:pt x="185" y="80"/>
                        <a:pt x="199" y="73"/>
                        <a:pt x="210" y="80"/>
                      </a:cubicBezTo>
                      <a:cubicBezTo>
                        <a:pt x="228" y="90"/>
                        <a:pt x="229" y="110"/>
                        <a:pt x="219" y="123"/>
                      </a:cubicBezTo>
                      <a:cubicBezTo>
                        <a:pt x="209" y="135"/>
                        <a:pt x="184" y="134"/>
                        <a:pt x="172" y="119"/>
                      </a:cubicBezTo>
                      <a:cubicBezTo>
                        <a:pt x="155" y="99"/>
                        <a:pt x="162" y="64"/>
                        <a:pt x="198" y="60"/>
                      </a:cubicBezTo>
                      <a:cubicBezTo>
                        <a:pt x="222" y="57"/>
                        <a:pt x="263" y="91"/>
                        <a:pt x="236" y="136"/>
                      </a:cubicBezTo>
                      <a:cubicBezTo>
                        <a:pt x="219" y="166"/>
                        <a:pt x="169" y="173"/>
                        <a:pt x="133" y="126"/>
                      </a:cubicBezTo>
                      <a:cubicBezTo>
                        <a:pt x="89" y="68"/>
                        <a:pt x="82" y="9"/>
                        <a:pt x="10" y="0"/>
                      </a:cubicBezTo>
                      <a:cubicBezTo>
                        <a:pt x="8" y="6"/>
                        <a:pt x="4" y="13"/>
                        <a:pt x="0" y="19"/>
                      </a:cubicBezTo>
                      <a:cubicBezTo>
                        <a:pt x="42" y="48"/>
                        <a:pt x="94" y="101"/>
                        <a:pt x="107" y="151"/>
                      </a:cubicBezTo>
                      <a:cubicBezTo>
                        <a:pt x="128" y="178"/>
                        <a:pt x="163" y="193"/>
                        <a:pt x="175" y="194"/>
                      </a:cubicBezTo>
                      <a:cubicBezTo>
                        <a:pt x="232" y="198"/>
                        <a:pt x="264" y="168"/>
                        <a:pt x="275" y="136"/>
                      </a:cubicBezTo>
                      <a:cubicBezTo>
                        <a:pt x="295" y="79"/>
                        <a:pt x="241" y="32"/>
                        <a:pt x="199" y="36"/>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9" name="Freeform 436"/>
                <p:cNvSpPr/>
                <p:nvPr/>
              </p:nvSpPr>
              <p:spPr bwMode="auto">
                <a:xfrm>
                  <a:off x="5260" y="1415"/>
                  <a:ext cx="414" cy="277"/>
                </a:xfrm>
                <a:custGeom>
                  <a:avLst/>
                  <a:gdLst>
                    <a:gd name="T0" fmla="*/ 32 w 175"/>
                    <a:gd name="T1" fmla="*/ 14 h 117"/>
                    <a:gd name="T2" fmla="*/ 127 w 175"/>
                    <a:gd name="T3" fmla="*/ 32 h 117"/>
                    <a:gd name="T4" fmla="*/ 9 w 175"/>
                    <a:gd name="T5" fmla="*/ 90 h 117"/>
                    <a:gd name="T6" fmla="*/ 0 w 175"/>
                    <a:gd name="T7" fmla="*/ 117 h 117"/>
                    <a:gd name="T8" fmla="*/ 175 w 175"/>
                    <a:gd name="T9" fmla="*/ 23 h 117"/>
                    <a:gd name="T10" fmla="*/ 46 w 175"/>
                    <a:gd name="T11" fmla="*/ 0 h 117"/>
                    <a:gd name="T12" fmla="*/ 32 w 175"/>
                    <a:gd name="T13" fmla="*/ 14 h 117"/>
                  </a:gdLst>
                  <a:ahLst/>
                  <a:cxnLst>
                    <a:cxn ang="0">
                      <a:pos x="T0" y="T1"/>
                    </a:cxn>
                    <a:cxn ang="0">
                      <a:pos x="T2" y="T3"/>
                    </a:cxn>
                    <a:cxn ang="0">
                      <a:pos x="T4" y="T5"/>
                    </a:cxn>
                    <a:cxn ang="0">
                      <a:pos x="T6" y="T7"/>
                    </a:cxn>
                    <a:cxn ang="0">
                      <a:pos x="T8" y="T9"/>
                    </a:cxn>
                    <a:cxn ang="0">
                      <a:pos x="T10" y="T11"/>
                    </a:cxn>
                    <a:cxn ang="0">
                      <a:pos x="T12" y="T13"/>
                    </a:cxn>
                  </a:cxnLst>
                  <a:rect l="0" t="0" r="r" b="b"/>
                  <a:pathLst>
                    <a:path w="175" h="117">
                      <a:moveTo>
                        <a:pt x="32" y="14"/>
                      </a:moveTo>
                      <a:cubicBezTo>
                        <a:pt x="63" y="20"/>
                        <a:pt x="111" y="28"/>
                        <a:pt x="127" y="32"/>
                      </a:cubicBezTo>
                      <a:cubicBezTo>
                        <a:pt x="117" y="38"/>
                        <a:pt x="51" y="69"/>
                        <a:pt x="9" y="90"/>
                      </a:cubicBezTo>
                      <a:cubicBezTo>
                        <a:pt x="8" y="99"/>
                        <a:pt x="5" y="108"/>
                        <a:pt x="0" y="117"/>
                      </a:cubicBezTo>
                      <a:cubicBezTo>
                        <a:pt x="50" y="90"/>
                        <a:pt x="156" y="34"/>
                        <a:pt x="175" y="23"/>
                      </a:cubicBezTo>
                      <a:cubicBezTo>
                        <a:pt x="167" y="22"/>
                        <a:pt x="90" y="8"/>
                        <a:pt x="46" y="0"/>
                      </a:cubicBezTo>
                      <a:cubicBezTo>
                        <a:pt x="41" y="4"/>
                        <a:pt x="37" y="9"/>
                        <a:pt x="32" y="14"/>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0" name="Freeform 437"/>
                <p:cNvSpPr/>
                <p:nvPr/>
              </p:nvSpPr>
              <p:spPr bwMode="auto">
                <a:xfrm>
                  <a:off x="5556" y="2860"/>
                  <a:ext cx="78" cy="83"/>
                </a:xfrm>
                <a:custGeom>
                  <a:avLst/>
                  <a:gdLst>
                    <a:gd name="T0" fmla="*/ 33 w 33"/>
                    <a:gd name="T1" fmla="*/ 19 h 35"/>
                    <a:gd name="T2" fmla="*/ 15 w 33"/>
                    <a:gd name="T3" fmla="*/ 0 h 35"/>
                    <a:gd name="T4" fmla="*/ 0 w 33"/>
                    <a:gd name="T5" fmla="*/ 6 h 35"/>
                    <a:gd name="T6" fmla="*/ 27 w 33"/>
                    <a:gd name="T7" fmla="*/ 35 h 35"/>
                    <a:gd name="T8" fmla="*/ 33 w 33"/>
                    <a:gd name="T9" fmla="*/ 19 h 35"/>
                  </a:gdLst>
                  <a:ahLst/>
                  <a:cxnLst>
                    <a:cxn ang="0">
                      <a:pos x="T0" y="T1"/>
                    </a:cxn>
                    <a:cxn ang="0">
                      <a:pos x="T2" y="T3"/>
                    </a:cxn>
                    <a:cxn ang="0">
                      <a:pos x="T4" y="T5"/>
                    </a:cxn>
                    <a:cxn ang="0">
                      <a:pos x="T6" y="T7"/>
                    </a:cxn>
                    <a:cxn ang="0">
                      <a:pos x="T8" y="T9"/>
                    </a:cxn>
                  </a:cxnLst>
                  <a:rect l="0" t="0" r="r" b="b"/>
                  <a:pathLst>
                    <a:path w="33" h="35">
                      <a:moveTo>
                        <a:pt x="33" y="19"/>
                      </a:moveTo>
                      <a:cubicBezTo>
                        <a:pt x="27" y="12"/>
                        <a:pt x="21" y="6"/>
                        <a:pt x="15" y="0"/>
                      </a:cubicBezTo>
                      <a:cubicBezTo>
                        <a:pt x="0" y="6"/>
                        <a:pt x="0" y="6"/>
                        <a:pt x="0" y="6"/>
                      </a:cubicBezTo>
                      <a:cubicBezTo>
                        <a:pt x="27" y="35"/>
                        <a:pt x="27" y="35"/>
                        <a:pt x="27" y="35"/>
                      </a:cubicBezTo>
                      <a:cubicBezTo>
                        <a:pt x="29" y="29"/>
                        <a:pt x="31" y="24"/>
                        <a:pt x="33" y="19"/>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1" name="Freeform 438"/>
                <p:cNvSpPr/>
                <p:nvPr/>
              </p:nvSpPr>
              <p:spPr bwMode="auto">
                <a:xfrm>
                  <a:off x="5598" y="3151"/>
                  <a:ext cx="50" cy="50"/>
                </a:xfrm>
                <a:custGeom>
                  <a:avLst/>
                  <a:gdLst>
                    <a:gd name="T0" fmla="*/ 0 w 21"/>
                    <a:gd name="T1" fmla="*/ 7 h 21"/>
                    <a:gd name="T2" fmla="*/ 15 w 21"/>
                    <a:gd name="T3" fmla="*/ 21 h 21"/>
                    <a:gd name="T4" fmla="*/ 21 w 21"/>
                    <a:gd name="T5" fmla="*/ 14 h 21"/>
                    <a:gd name="T6" fmla="*/ 6 w 21"/>
                    <a:gd name="T7" fmla="*/ 0 h 21"/>
                    <a:gd name="T8" fmla="*/ 0 w 21"/>
                    <a:gd name="T9" fmla="*/ 7 h 21"/>
                  </a:gdLst>
                  <a:ahLst/>
                  <a:cxnLst>
                    <a:cxn ang="0">
                      <a:pos x="T0" y="T1"/>
                    </a:cxn>
                    <a:cxn ang="0">
                      <a:pos x="T2" y="T3"/>
                    </a:cxn>
                    <a:cxn ang="0">
                      <a:pos x="T4" y="T5"/>
                    </a:cxn>
                    <a:cxn ang="0">
                      <a:pos x="T6" y="T7"/>
                    </a:cxn>
                    <a:cxn ang="0">
                      <a:pos x="T8" y="T9"/>
                    </a:cxn>
                  </a:cxnLst>
                  <a:rect l="0" t="0" r="r" b="b"/>
                  <a:pathLst>
                    <a:path w="21" h="21">
                      <a:moveTo>
                        <a:pt x="0" y="7"/>
                      </a:moveTo>
                      <a:cubicBezTo>
                        <a:pt x="15" y="21"/>
                        <a:pt x="15" y="21"/>
                        <a:pt x="15" y="21"/>
                      </a:cubicBezTo>
                      <a:cubicBezTo>
                        <a:pt x="17" y="18"/>
                        <a:pt x="19" y="16"/>
                        <a:pt x="21" y="14"/>
                      </a:cubicBezTo>
                      <a:cubicBezTo>
                        <a:pt x="6" y="0"/>
                        <a:pt x="6" y="0"/>
                        <a:pt x="6" y="0"/>
                      </a:cubicBezTo>
                      <a:cubicBezTo>
                        <a:pt x="4" y="2"/>
                        <a:pt x="2" y="4"/>
                        <a:pt x="0" y="7"/>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2" name="Freeform 439"/>
                <p:cNvSpPr/>
                <p:nvPr/>
              </p:nvSpPr>
              <p:spPr bwMode="auto">
                <a:xfrm>
                  <a:off x="5286" y="3712"/>
                  <a:ext cx="464" cy="367"/>
                </a:xfrm>
                <a:custGeom>
                  <a:avLst/>
                  <a:gdLst>
                    <a:gd name="T0" fmla="*/ 173 w 196"/>
                    <a:gd name="T1" fmla="*/ 155 h 155"/>
                    <a:gd name="T2" fmla="*/ 153 w 196"/>
                    <a:gd name="T3" fmla="*/ 63 h 155"/>
                    <a:gd name="T4" fmla="*/ 0 w 196"/>
                    <a:gd name="T5" fmla="*/ 0 h 155"/>
                    <a:gd name="T6" fmla="*/ 5 w 196"/>
                    <a:gd name="T7" fmla="*/ 38 h 155"/>
                    <a:gd name="T8" fmla="*/ 134 w 196"/>
                    <a:gd name="T9" fmla="*/ 78 h 155"/>
                    <a:gd name="T10" fmla="*/ 173 w 196"/>
                    <a:gd name="T11" fmla="*/ 155 h 155"/>
                  </a:gdLst>
                  <a:ahLst/>
                  <a:cxnLst>
                    <a:cxn ang="0">
                      <a:pos x="T0" y="T1"/>
                    </a:cxn>
                    <a:cxn ang="0">
                      <a:pos x="T2" y="T3"/>
                    </a:cxn>
                    <a:cxn ang="0">
                      <a:pos x="T4" y="T5"/>
                    </a:cxn>
                    <a:cxn ang="0">
                      <a:pos x="T6" y="T7"/>
                    </a:cxn>
                    <a:cxn ang="0">
                      <a:pos x="T8" y="T9"/>
                    </a:cxn>
                    <a:cxn ang="0">
                      <a:pos x="T10" y="T11"/>
                    </a:cxn>
                  </a:cxnLst>
                  <a:rect l="0" t="0" r="r" b="b"/>
                  <a:pathLst>
                    <a:path w="196" h="155">
                      <a:moveTo>
                        <a:pt x="173" y="155"/>
                      </a:moveTo>
                      <a:cubicBezTo>
                        <a:pt x="196" y="131"/>
                        <a:pt x="182" y="82"/>
                        <a:pt x="153" y="63"/>
                      </a:cubicBezTo>
                      <a:cubicBezTo>
                        <a:pt x="111" y="36"/>
                        <a:pt x="42" y="31"/>
                        <a:pt x="0" y="0"/>
                      </a:cubicBezTo>
                      <a:cubicBezTo>
                        <a:pt x="9" y="13"/>
                        <a:pt x="9" y="27"/>
                        <a:pt x="5" y="38"/>
                      </a:cubicBezTo>
                      <a:cubicBezTo>
                        <a:pt x="42" y="72"/>
                        <a:pt x="85" y="50"/>
                        <a:pt x="134" y="78"/>
                      </a:cubicBezTo>
                      <a:cubicBezTo>
                        <a:pt x="159" y="92"/>
                        <a:pt x="174" y="117"/>
                        <a:pt x="173" y="155"/>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3" name="Freeform 440"/>
                <p:cNvSpPr/>
                <p:nvPr/>
              </p:nvSpPr>
              <p:spPr bwMode="auto">
                <a:xfrm>
                  <a:off x="5549" y="2304"/>
                  <a:ext cx="42" cy="57"/>
                </a:xfrm>
                <a:custGeom>
                  <a:avLst/>
                  <a:gdLst>
                    <a:gd name="T0" fmla="*/ 18 w 18"/>
                    <a:gd name="T1" fmla="*/ 0 h 24"/>
                    <a:gd name="T2" fmla="*/ 11 w 18"/>
                    <a:gd name="T3" fmla="*/ 0 h 24"/>
                    <a:gd name="T4" fmla="*/ 0 w 18"/>
                    <a:gd name="T5" fmla="*/ 22 h 24"/>
                    <a:gd name="T6" fmla="*/ 7 w 18"/>
                    <a:gd name="T7" fmla="*/ 24 h 24"/>
                    <a:gd name="T8" fmla="*/ 18 w 18"/>
                    <a:gd name="T9" fmla="*/ 0 h 24"/>
                  </a:gdLst>
                  <a:ahLst/>
                  <a:cxnLst>
                    <a:cxn ang="0">
                      <a:pos x="T0" y="T1"/>
                    </a:cxn>
                    <a:cxn ang="0">
                      <a:pos x="T2" y="T3"/>
                    </a:cxn>
                    <a:cxn ang="0">
                      <a:pos x="T4" y="T5"/>
                    </a:cxn>
                    <a:cxn ang="0">
                      <a:pos x="T6" y="T7"/>
                    </a:cxn>
                    <a:cxn ang="0">
                      <a:pos x="T8" y="T9"/>
                    </a:cxn>
                  </a:cxnLst>
                  <a:rect l="0" t="0" r="r" b="b"/>
                  <a:pathLst>
                    <a:path w="18" h="24">
                      <a:moveTo>
                        <a:pt x="18" y="0"/>
                      </a:moveTo>
                      <a:cubicBezTo>
                        <a:pt x="15" y="0"/>
                        <a:pt x="13" y="0"/>
                        <a:pt x="11" y="0"/>
                      </a:cubicBezTo>
                      <a:cubicBezTo>
                        <a:pt x="0" y="22"/>
                        <a:pt x="0" y="22"/>
                        <a:pt x="0" y="22"/>
                      </a:cubicBezTo>
                      <a:cubicBezTo>
                        <a:pt x="2" y="23"/>
                        <a:pt x="5" y="23"/>
                        <a:pt x="7" y="24"/>
                      </a:cubicBezTo>
                      <a:lnTo>
                        <a:pt x="18" y="0"/>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4" name="Freeform 441"/>
                <p:cNvSpPr/>
                <p:nvPr/>
              </p:nvSpPr>
              <p:spPr bwMode="auto">
                <a:xfrm>
                  <a:off x="5208" y="1235"/>
                  <a:ext cx="317" cy="270"/>
                </a:xfrm>
                <a:custGeom>
                  <a:avLst/>
                  <a:gdLst>
                    <a:gd name="T0" fmla="*/ 2 w 134"/>
                    <a:gd name="T1" fmla="*/ 24 h 114"/>
                    <a:gd name="T2" fmla="*/ 0 w 134"/>
                    <a:gd name="T3" fmla="*/ 39 h 114"/>
                    <a:gd name="T4" fmla="*/ 98 w 134"/>
                    <a:gd name="T5" fmla="*/ 20 h 114"/>
                    <a:gd name="T6" fmla="*/ 17 w 134"/>
                    <a:gd name="T7" fmla="*/ 101 h 114"/>
                    <a:gd name="T8" fmla="*/ 25 w 134"/>
                    <a:gd name="T9" fmla="*/ 114 h 114"/>
                    <a:gd name="T10" fmla="*/ 134 w 134"/>
                    <a:gd name="T11" fmla="*/ 0 h 114"/>
                    <a:gd name="T12" fmla="*/ 2 w 134"/>
                    <a:gd name="T13" fmla="*/ 24 h 114"/>
                  </a:gdLst>
                  <a:ahLst/>
                  <a:cxnLst>
                    <a:cxn ang="0">
                      <a:pos x="T0" y="T1"/>
                    </a:cxn>
                    <a:cxn ang="0">
                      <a:pos x="T2" y="T3"/>
                    </a:cxn>
                    <a:cxn ang="0">
                      <a:pos x="T4" y="T5"/>
                    </a:cxn>
                    <a:cxn ang="0">
                      <a:pos x="T6" y="T7"/>
                    </a:cxn>
                    <a:cxn ang="0">
                      <a:pos x="T8" y="T9"/>
                    </a:cxn>
                    <a:cxn ang="0">
                      <a:pos x="T10" y="T11"/>
                    </a:cxn>
                    <a:cxn ang="0">
                      <a:pos x="T12" y="T13"/>
                    </a:cxn>
                  </a:cxnLst>
                  <a:rect l="0" t="0" r="r" b="b"/>
                  <a:pathLst>
                    <a:path w="134" h="114">
                      <a:moveTo>
                        <a:pt x="2" y="24"/>
                      </a:moveTo>
                      <a:cubicBezTo>
                        <a:pt x="1" y="29"/>
                        <a:pt x="1" y="34"/>
                        <a:pt x="0" y="39"/>
                      </a:cubicBezTo>
                      <a:cubicBezTo>
                        <a:pt x="36" y="32"/>
                        <a:pt x="78" y="22"/>
                        <a:pt x="98" y="20"/>
                      </a:cubicBezTo>
                      <a:cubicBezTo>
                        <a:pt x="84" y="35"/>
                        <a:pt x="43" y="75"/>
                        <a:pt x="17" y="101"/>
                      </a:cubicBezTo>
                      <a:cubicBezTo>
                        <a:pt x="20" y="106"/>
                        <a:pt x="23" y="110"/>
                        <a:pt x="25" y="114"/>
                      </a:cubicBezTo>
                      <a:cubicBezTo>
                        <a:pt x="59" y="78"/>
                        <a:pt x="111" y="25"/>
                        <a:pt x="134" y="0"/>
                      </a:cubicBezTo>
                      <a:cubicBezTo>
                        <a:pt x="124" y="1"/>
                        <a:pt x="54" y="16"/>
                        <a:pt x="2" y="24"/>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5" name="Freeform 442"/>
                <p:cNvSpPr/>
                <p:nvPr/>
              </p:nvSpPr>
              <p:spPr bwMode="auto">
                <a:xfrm>
                  <a:off x="5665" y="4344"/>
                  <a:ext cx="30" cy="7"/>
                </a:xfrm>
                <a:custGeom>
                  <a:avLst/>
                  <a:gdLst>
                    <a:gd name="T0" fmla="*/ 0 w 13"/>
                    <a:gd name="T1" fmla="*/ 3 h 3"/>
                    <a:gd name="T2" fmla="*/ 13 w 13"/>
                    <a:gd name="T3" fmla="*/ 3 h 3"/>
                    <a:gd name="T4" fmla="*/ 10 w 13"/>
                    <a:gd name="T5" fmla="*/ 0 h 3"/>
                    <a:gd name="T6" fmla="*/ 0 w 13"/>
                    <a:gd name="T7" fmla="*/ 3 h 3"/>
                  </a:gdLst>
                  <a:ahLst/>
                  <a:cxnLst>
                    <a:cxn ang="0">
                      <a:pos x="T0" y="T1"/>
                    </a:cxn>
                    <a:cxn ang="0">
                      <a:pos x="T2" y="T3"/>
                    </a:cxn>
                    <a:cxn ang="0">
                      <a:pos x="T4" y="T5"/>
                    </a:cxn>
                    <a:cxn ang="0">
                      <a:pos x="T6" y="T7"/>
                    </a:cxn>
                  </a:cxnLst>
                  <a:rect l="0" t="0" r="r" b="b"/>
                  <a:pathLst>
                    <a:path w="13" h="3">
                      <a:moveTo>
                        <a:pt x="0" y="3"/>
                      </a:moveTo>
                      <a:cubicBezTo>
                        <a:pt x="13" y="3"/>
                        <a:pt x="13" y="3"/>
                        <a:pt x="13" y="3"/>
                      </a:cubicBezTo>
                      <a:cubicBezTo>
                        <a:pt x="12" y="2"/>
                        <a:pt x="11" y="1"/>
                        <a:pt x="10" y="0"/>
                      </a:cubicBezTo>
                      <a:cubicBezTo>
                        <a:pt x="7" y="1"/>
                        <a:pt x="4" y="2"/>
                        <a:pt x="0" y="3"/>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6" name="Freeform 443"/>
                <p:cNvSpPr/>
                <p:nvPr/>
              </p:nvSpPr>
              <p:spPr bwMode="auto">
                <a:xfrm>
                  <a:off x="5468" y="2834"/>
                  <a:ext cx="149" cy="156"/>
                </a:xfrm>
                <a:custGeom>
                  <a:avLst/>
                  <a:gdLst>
                    <a:gd name="T0" fmla="*/ 33 w 63"/>
                    <a:gd name="T1" fmla="*/ 19 h 66"/>
                    <a:gd name="T2" fmla="*/ 23 w 63"/>
                    <a:gd name="T3" fmla="*/ 24 h 66"/>
                    <a:gd name="T4" fmla="*/ 25 w 63"/>
                    <a:gd name="T5" fmla="*/ 11 h 66"/>
                    <a:gd name="T6" fmla="*/ 15 w 63"/>
                    <a:gd name="T7" fmla="*/ 0 h 66"/>
                    <a:gd name="T8" fmla="*/ 0 w 63"/>
                    <a:gd name="T9" fmla="*/ 8 h 66"/>
                    <a:gd name="T10" fmla="*/ 58 w 63"/>
                    <a:gd name="T11" fmla="*/ 66 h 66"/>
                    <a:gd name="T12" fmla="*/ 63 w 63"/>
                    <a:gd name="T13" fmla="*/ 50 h 66"/>
                    <a:gd name="T14" fmla="*/ 33 w 63"/>
                    <a:gd name="T15" fmla="*/ 19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66">
                      <a:moveTo>
                        <a:pt x="33" y="19"/>
                      </a:moveTo>
                      <a:cubicBezTo>
                        <a:pt x="23" y="24"/>
                        <a:pt x="23" y="24"/>
                        <a:pt x="23" y="24"/>
                      </a:cubicBezTo>
                      <a:cubicBezTo>
                        <a:pt x="25" y="11"/>
                        <a:pt x="25" y="11"/>
                        <a:pt x="25" y="11"/>
                      </a:cubicBezTo>
                      <a:cubicBezTo>
                        <a:pt x="15" y="0"/>
                        <a:pt x="15" y="0"/>
                        <a:pt x="15" y="0"/>
                      </a:cubicBezTo>
                      <a:cubicBezTo>
                        <a:pt x="0" y="8"/>
                        <a:pt x="0" y="8"/>
                        <a:pt x="0" y="8"/>
                      </a:cubicBezTo>
                      <a:cubicBezTo>
                        <a:pt x="17" y="25"/>
                        <a:pt x="37" y="45"/>
                        <a:pt x="58" y="66"/>
                      </a:cubicBezTo>
                      <a:cubicBezTo>
                        <a:pt x="63" y="50"/>
                        <a:pt x="63" y="50"/>
                        <a:pt x="63" y="50"/>
                      </a:cubicBezTo>
                      <a:cubicBezTo>
                        <a:pt x="53" y="39"/>
                        <a:pt x="43" y="29"/>
                        <a:pt x="33" y="19"/>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7" name="Freeform 444"/>
                <p:cNvSpPr/>
                <p:nvPr/>
              </p:nvSpPr>
              <p:spPr bwMode="auto">
                <a:xfrm>
                  <a:off x="5617" y="3948"/>
                  <a:ext cx="67" cy="159"/>
                </a:xfrm>
                <a:custGeom>
                  <a:avLst/>
                  <a:gdLst>
                    <a:gd name="T0" fmla="*/ 12 w 28"/>
                    <a:gd name="T1" fmla="*/ 0 h 67"/>
                    <a:gd name="T2" fmla="*/ 0 w 28"/>
                    <a:gd name="T3" fmla="*/ 63 h 67"/>
                    <a:gd name="T4" fmla="*/ 5 w 28"/>
                    <a:gd name="T5" fmla="*/ 67 h 67"/>
                    <a:gd name="T6" fmla="*/ 26 w 28"/>
                    <a:gd name="T7" fmla="*/ 56 h 67"/>
                    <a:gd name="T8" fmla="*/ 12 w 28"/>
                    <a:gd name="T9" fmla="*/ 0 h 67"/>
                  </a:gdLst>
                  <a:ahLst/>
                  <a:cxnLst>
                    <a:cxn ang="0">
                      <a:pos x="T0" y="T1"/>
                    </a:cxn>
                    <a:cxn ang="0">
                      <a:pos x="T2" y="T3"/>
                    </a:cxn>
                    <a:cxn ang="0">
                      <a:pos x="T4" y="T5"/>
                    </a:cxn>
                    <a:cxn ang="0">
                      <a:pos x="T6" y="T7"/>
                    </a:cxn>
                    <a:cxn ang="0">
                      <a:pos x="T8" y="T9"/>
                    </a:cxn>
                  </a:cxnLst>
                  <a:rect l="0" t="0" r="r" b="b"/>
                  <a:pathLst>
                    <a:path w="28" h="67">
                      <a:moveTo>
                        <a:pt x="12" y="0"/>
                      </a:moveTo>
                      <a:cubicBezTo>
                        <a:pt x="16" y="17"/>
                        <a:pt x="9" y="49"/>
                        <a:pt x="0" y="63"/>
                      </a:cubicBezTo>
                      <a:cubicBezTo>
                        <a:pt x="1" y="64"/>
                        <a:pt x="3" y="65"/>
                        <a:pt x="5" y="67"/>
                      </a:cubicBezTo>
                      <a:cubicBezTo>
                        <a:pt x="12" y="63"/>
                        <a:pt x="19" y="59"/>
                        <a:pt x="26" y="56"/>
                      </a:cubicBezTo>
                      <a:cubicBezTo>
                        <a:pt x="28" y="32"/>
                        <a:pt x="22" y="13"/>
                        <a:pt x="12" y="0"/>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8" name="Freeform 445"/>
                <p:cNvSpPr/>
                <p:nvPr/>
              </p:nvSpPr>
              <p:spPr bwMode="auto">
                <a:xfrm>
                  <a:off x="5580" y="3173"/>
                  <a:ext cx="49" cy="47"/>
                </a:xfrm>
                <a:custGeom>
                  <a:avLst/>
                  <a:gdLst>
                    <a:gd name="T0" fmla="*/ 0 w 21"/>
                    <a:gd name="T1" fmla="*/ 7 h 20"/>
                    <a:gd name="T2" fmla="*/ 17 w 21"/>
                    <a:gd name="T3" fmla="*/ 20 h 20"/>
                    <a:gd name="T4" fmla="*/ 21 w 21"/>
                    <a:gd name="T5" fmla="*/ 14 h 20"/>
                    <a:gd name="T6" fmla="*/ 6 w 21"/>
                    <a:gd name="T7" fmla="*/ 0 h 20"/>
                    <a:gd name="T8" fmla="*/ 0 w 21"/>
                    <a:gd name="T9" fmla="*/ 7 h 20"/>
                  </a:gdLst>
                  <a:ahLst/>
                  <a:cxnLst>
                    <a:cxn ang="0">
                      <a:pos x="T0" y="T1"/>
                    </a:cxn>
                    <a:cxn ang="0">
                      <a:pos x="T2" y="T3"/>
                    </a:cxn>
                    <a:cxn ang="0">
                      <a:pos x="T4" y="T5"/>
                    </a:cxn>
                    <a:cxn ang="0">
                      <a:pos x="T6" y="T7"/>
                    </a:cxn>
                    <a:cxn ang="0">
                      <a:pos x="T8" y="T9"/>
                    </a:cxn>
                  </a:cxnLst>
                  <a:rect l="0" t="0" r="r" b="b"/>
                  <a:pathLst>
                    <a:path w="21" h="20">
                      <a:moveTo>
                        <a:pt x="0" y="7"/>
                      </a:moveTo>
                      <a:cubicBezTo>
                        <a:pt x="17" y="20"/>
                        <a:pt x="17" y="20"/>
                        <a:pt x="17" y="20"/>
                      </a:cubicBezTo>
                      <a:cubicBezTo>
                        <a:pt x="18" y="18"/>
                        <a:pt x="20" y="16"/>
                        <a:pt x="21" y="14"/>
                      </a:cubicBezTo>
                      <a:cubicBezTo>
                        <a:pt x="6" y="0"/>
                        <a:pt x="6" y="0"/>
                        <a:pt x="6" y="0"/>
                      </a:cubicBezTo>
                      <a:cubicBezTo>
                        <a:pt x="4" y="2"/>
                        <a:pt x="2" y="5"/>
                        <a:pt x="0" y="7"/>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9" name="Freeform 446"/>
                <p:cNvSpPr/>
                <p:nvPr/>
              </p:nvSpPr>
              <p:spPr bwMode="auto">
                <a:xfrm>
                  <a:off x="5471" y="2593"/>
                  <a:ext cx="120" cy="54"/>
                </a:xfrm>
                <a:custGeom>
                  <a:avLst/>
                  <a:gdLst>
                    <a:gd name="T0" fmla="*/ 7 w 51"/>
                    <a:gd name="T1" fmla="*/ 1 h 23"/>
                    <a:gd name="T2" fmla="*/ 0 w 51"/>
                    <a:gd name="T3" fmla="*/ 14 h 23"/>
                    <a:gd name="T4" fmla="*/ 47 w 51"/>
                    <a:gd name="T5" fmla="*/ 23 h 23"/>
                    <a:gd name="T6" fmla="*/ 51 w 51"/>
                    <a:gd name="T7" fmla="*/ 0 h 23"/>
                    <a:gd name="T8" fmla="*/ 7 w 51"/>
                    <a:gd name="T9" fmla="*/ 1 h 23"/>
                  </a:gdLst>
                  <a:ahLst/>
                  <a:cxnLst>
                    <a:cxn ang="0">
                      <a:pos x="T0" y="T1"/>
                    </a:cxn>
                    <a:cxn ang="0">
                      <a:pos x="T2" y="T3"/>
                    </a:cxn>
                    <a:cxn ang="0">
                      <a:pos x="T4" y="T5"/>
                    </a:cxn>
                    <a:cxn ang="0">
                      <a:pos x="T6" y="T7"/>
                    </a:cxn>
                    <a:cxn ang="0">
                      <a:pos x="T8" y="T9"/>
                    </a:cxn>
                  </a:cxnLst>
                  <a:rect l="0" t="0" r="r" b="b"/>
                  <a:pathLst>
                    <a:path w="51" h="23">
                      <a:moveTo>
                        <a:pt x="7" y="1"/>
                      </a:moveTo>
                      <a:cubicBezTo>
                        <a:pt x="5" y="6"/>
                        <a:pt x="3" y="10"/>
                        <a:pt x="0" y="14"/>
                      </a:cubicBezTo>
                      <a:cubicBezTo>
                        <a:pt x="47" y="23"/>
                        <a:pt x="47" y="23"/>
                        <a:pt x="47" y="23"/>
                      </a:cubicBezTo>
                      <a:cubicBezTo>
                        <a:pt x="51" y="0"/>
                        <a:pt x="51" y="0"/>
                        <a:pt x="51" y="0"/>
                      </a:cubicBezTo>
                      <a:cubicBezTo>
                        <a:pt x="36" y="2"/>
                        <a:pt x="21" y="2"/>
                        <a:pt x="7" y="1"/>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0" name="Freeform 447"/>
                <p:cNvSpPr/>
                <p:nvPr/>
              </p:nvSpPr>
              <p:spPr bwMode="auto">
                <a:xfrm>
                  <a:off x="5348" y="1632"/>
                  <a:ext cx="208" cy="204"/>
                </a:xfrm>
                <a:custGeom>
                  <a:avLst/>
                  <a:gdLst>
                    <a:gd name="T0" fmla="*/ 0 w 88"/>
                    <a:gd name="T1" fmla="*/ 37 h 86"/>
                    <a:gd name="T2" fmla="*/ 28 w 88"/>
                    <a:gd name="T3" fmla="*/ 65 h 86"/>
                    <a:gd name="T4" fmla="*/ 75 w 88"/>
                    <a:gd name="T5" fmla="*/ 73 h 86"/>
                    <a:gd name="T6" fmla="*/ 53 w 88"/>
                    <a:gd name="T7" fmla="*/ 40 h 86"/>
                    <a:gd name="T8" fmla="*/ 79 w 88"/>
                    <a:gd name="T9" fmla="*/ 8 h 86"/>
                    <a:gd name="T10" fmla="*/ 42 w 88"/>
                    <a:gd name="T11" fmla="*/ 13 h 86"/>
                    <a:gd name="T12" fmla="*/ 0 w 88"/>
                    <a:gd name="T13" fmla="*/ 37 h 86"/>
                  </a:gdLst>
                  <a:ahLst/>
                  <a:cxnLst>
                    <a:cxn ang="0">
                      <a:pos x="T0" y="T1"/>
                    </a:cxn>
                    <a:cxn ang="0">
                      <a:pos x="T2" y="T3"/>
                    </a:cxn>
                    <a:cxn ang="0">
                      <a:pos x="T4" y="T5"/>
                    </a:cxn>
                    <a:cxn ang="0">
                      <a:pos x="T6" y="T7"/>
                    </a:cxn>
                    <a:cxn ang="0">
                      <a:pos x="T8" y="T9"/>
                    </a:cxn>
                    <a:cxn ang="0">
                      <a:pos x="T10" y="T11"/>
                    </a:cxn>
                    <a:cxn ang="0">
                      <a:pos x="T12" y="T13"/>
                    </a:cxn>
                  </a:cxnLst>
                  <a:rect l="0" t="0" r="r" b="b"/>
                  <a:pathLst>
                    <a:path w="88" h="86">
                      <a:moveTo>
                        <a:pt x="0" y="37"/>
                      </a:moveTo>
                      <a:cubicBezTo>
                        <a:pt x="12" y="46"/>
                        <a:pt x="20" y="57"/>
                        <a:pt x="28" y="65"/>
                      </a:cubicBezTo>
                      <a:cubicBezTo>
                        <a:pt x="50" y="86"/>
                        <a:pt x="68" y="83"/>
                        <a:pt x="75" y="73"/>
                      </a:cubicBezTo>
                      <a:cubicBezTo>
                        <a:pt x="84" y="61"/>
                        <a:pt x="77" y="44"/>
                        <a:pt x="53" y="40"/>
                      </a:cubicBezTo>
                      <a:cubicBezTo>
                        <a:pt x="78" y="36"/>
                        <a:pt x="88" y="18"/>
                        <a:pt x="79" y="8"/>
                      </a:cubicBezTo>
                      <a:cubicBezTo>
                        <a:pt x="72" y="0"/>
                        <a:pt x="59" y="1"/>
                        <a:pt x="42" y="13"/>
                      </a:cubicBezTo>
                      <a:cubicBezTo>
                        <a:pt x="29" y="22"/>
                        <a:pt x="13" y="32"/>
                        <a:pt x="0" y="37"/>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1" name="Freeform 448"/>
                <p:cNvSpPr/>
                <p:nvPr/>
              </p:nvSpPr>
              <p:spPr bwMode="auto">
                <a:xfrm>
                  <a:off x="5371" y="1907"/>
                  <a:ext cx="180" cy="73"/>
                </a:xfrm>
                <a:custGeom>
                  <a:avLst/>
                  <a:gdLst>
                    <a:gd name="T0" fmla="*/ 5 w 76"/>
                    <a:gd name="T1" fmla="*/ 0 h 31"/>
                    <a:gd name="T2" fmla="*/ 0 w 76"/>
                    <a:gd name="T3" fmla="*/ 12 h 31"/>
                    <a:gd name="T4" fmla="*/ 68 w 76"/>
                    <a:gd name="T5" fmla="*/ 27 h 31"/>
                    <a:gd name="T6" fmla="*/ 76 w 76"/>
                    <a:gd name="T7" fmla="*/ 5 h 31"/>
                    <a:gd name="T8" fmla="*/ 5 w 76"/>
                    <a:gd name="T9" fmla="*/ 0 h 31"/>
                  </a:gdLst>
                  <a:ahLst/>
                  <a:cxnLst>
                    <a:cxn ang="0">
                      <a:pos x="T0" y="T1"/>
                    </a:cxn>
                    <a:cxn ang="0">
                      <a:pos x="T2" y="T3"/>
                    </a:cxn>
                    <a:cxn ang="0">
                      <a:pos x="T4" y="T5"/>
                    </a:cxn>
                    <a:cxn ang="0">
                      <a:pos x="T6" y="T7"/>
                    </a:cxn>
                    <a:cxn ang="0">
                      <a:pos x="T8" y="T9"/>
                    </a:cxn>
                  </a:cxnLst>
                  <a:rect l="0" t="0" r="r" b="b"/>
                  <a:pathLst>
                    <a:path w="76" h="31">
                      <a:moveTo>
                        <a:pt x="5" y="0"/>
                      </a:moveTo>
                      <a:cubicBezTo>
                        <a:pt x="3" y="4"/>
                        <a:pt x="2" y="8"/>
                        <a:pt x="0" y="12"/>
                      </a:cubicBezTo>
                      <a:cubicBezTo>
                        <a:pt x="21" y="26"/>
                        <a:pt x="45" y="31"/>
                        <a:pt x="68" y="27"/>
                      </a:cubicBezTo>
                      <a:cubicBezTo>
                        <a:pt x="76" y="5"/>
                        <a:pt x="76" y="5"/>
                        <a:pt x="76" y="5"/>
                      </a:cubicBezTo>
                      <a:cubicBezTo>
                        <a:pt x="53" y="15"/>
                        <a:pt x="27" y="12"/>
                        <a:pt x="5" y="0"/>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2" name="Freeform 449"/>
                <p:cNvSpPr/>
                <p:nvPr/>
              </p:nvSpPr>
              <p:spPr bwMode="auto">
                <a:xfrm>
                  <a:off x="5525" y="2269"/>
                  <a:ext cx="45" cy="85"/>
                </a:xfrm>
                <a:custGeom>
                  <a:avLst/>
                  <a:gdLst>
                    <a:gd name="T0" fmla="*/ 19 w 19"/>
                    <a:gd name="T1" fmla="*/ 12 h 36"/>
                    <a:gd name="T2" fmla="*/ 18 w 19"/>
                    <a:gd name="T3" fmla="*/ 0 h 36"/>
                    <a:gd name="T4" fmla="*/ 15 w 19"/>
                    <a:gd name="T5" fmla="*/ 1 h 36"/>
                    <a:gd name="T6" fmla="*/ 0 w 19"/>
                    <a:gd name="T7" fmla="*/ 34 h 36"/>
                    <a:gd name="T8" fmla="*/ 8 w 19"/>
                    <a:gd name="T9" fmla="*/ 36 h 36"/>
                    <a:gd name="T10" fmla="*/ 19 w 19"/>
                    <a:gd name="T11" fmla="*/ 12 h 36"/>
                  </a:gdLst>
                  <a:ahLst/>
                  <a:cxnLst>
                    <a:cxn ang="0">
                      <a:pos x="T0" y="T1"/>
                    </a:cxn>
                    <a:cxn ang="0">
                      <a:pos x="T2" y="T3"/>
                    </a:cxn>
                    <a:cxn ang="0">
                      <a:pos x="T4" y="T5"/>
                    </a:cxn>
                    <a:cxn ang="0">
                      <a:pos x="T6" y="T7"/>
                    </a:cxn>
                    <a:cxn ang="0">
                      <a:pos x="T8" y="T9"/>
                    </a:cxn>
                    <a:cxn ang="0">
                      <a:pos x="T10" y="T11"/>
                    </a:cxn>
                  </a:cxnLst>
                  <a:rect l="0" t="0" r="r" b="b"/>
                  <a:pathLst>
                    <a:path w="19" h="36">
                      <a:moveTo>
                        <a:pt x="19" y="12"/>
                      </a:moveTo>
                      <a:cubicBezTo>
                        <a:pt x="18" y="0"/>
                        <a:pt x="18" y="0"/>
                        <a:pt x="18" y="0"/>
                      </a:cubicBezTo>
                      <a:cubicBezTo>
                        <a:pt x="17" y="1"/>
                        <a:pt x="16" y="1"/>
                        <a:pt x="15" y="1"/>
                      </a:cubicBezTo>
                      <a:cubicBezTo>
                        <a:pt x="0" y="34"/>
                        <a:pt x="0" y="34"/>
                        <a:pt x="0" y="34"/>
                      </a:cubicBezTo>
                      <a:cubicBezTo>
                        <a:pt x="2" y="35"/>
                        <a:pt x="5" y="36"/>
                        <a:pt x="8" y="36"/>
                      </a:cubicBezTo>
                      <a:lnTo>
                        <a:pt x="19" y="12"/>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3" name="Freeform 450"/>
                <p:cNvSpPr/>
                <p:nvPr/>
              </p:nvSpPr>
              <p:spPr bwMode="auto">
                <a:xfrm>
                  <a:off x="5563" y="3196"/>
                  <a:ext cx="52" cy="47"/>
                </a:xfrm>
                <a:custGeom>
                  <a:avLst/>
                  <a:gdLst>
                    <a:gd name="T0" fmla="*/ 0 w 22"/>
                    <a:gd name="T1" fmla="*/ 8 h 20"/>
                    <a:gd name="T2" fmla="*/ 18 w 22"/>
                    <a:gd name="T3" fmla="*/ 20 h 20"/>
                    <a:gd name="T4" fmla="*/ 22 w 22"/>
                    <a:gd name="T5" fmla="*/ 13 h 20"/>
                    <a:gd name="T6" fmla="*/ 5 w 22"/>
                    <a:gd name="T7" fmla="*/ 0 h 20"/>
                    <a:gd name="T8" fmla="*/ 0 w 22"/>
                    <a:gd name="T9" fmla="*/ 8 h 20"/>
                  </a:gdLst>
                  <a:ahLst/>
                  <a:cxnLst>
                    <a:cxn ang="0">
                      <a:pos x="T0" y="T1"/>
                    </a:cxn>
                    <a:cxn ang="0">
                      <a:pos x="T2" y="T3"/>
                    </a:cxn>
                    <a:cxn ang="0">
                      <a:pos x="T4" y="T5"/>
                    </a:cxn>
                    <a:cxn ang="0">
                      <a:pos x="T6" y="T7"/>
                    </a:cxn>
                    <a:cxn ang="0">
                      <a:pos x="T8" y="T9"/>
                    </a:cxn>
                  </a:cxnLst>
                  <a:rect l="0" t="0" r="r" b="b"/>
                  <a:pathLst>
                    <a:path w="22" h="20">
                      <a:moveTo>
                        <a:pt x="0" y="8"/>
                      </a:moveTo>
                      <a:cubicBezTo>
                        <a:pt x="18" y="20"/>
                        <a:pt x="18" y="20"/>
                        <a:pt x="18" y="20"/>
                      </a:cubicBezTo>
                      <a:cubicBezTo>
                        <a:pt x="19" y="17"/>
                        <a:pt x="21" y="15"/>
                        <a:pt x="22" y="13"/>
                      </a:cubicBezTo>
                      <a:cubicBezTo>
                        <a:pt x="5" y="0"/>
                        <a:pt x="5" y="0"/>
                        <a:pt x="5" y="0"/>
                      </a:cubicBezTo>
                      <a:cubicBezTo>
                        <a:pt x="3" y="3"/>
                        <a:pt x="2" y="5"/>
                        <a:pt x="0" y="8"/>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4" name="Freeform 451"/>
                <p:cNvSpPr/>
                <p:nvPr/>
              </p:nvSpPr>
              <p:spPr bwMode="auto">
                <a:xfrm>
                  <a:off x="5397" y="208"/>
                  <a:ext cx="76" cy="114"/>
                </a:xfrm>
                <a:custGeom>
                  <a:avLst/>
                  <a:gdLst>
                    <a:gd name="T0" fmla="*/ 9 w 32"/>
                    <a:gd name="T1" fmla="*/ 48 h 48"/>
                    <a:gd name="T2" fmla="*/ 32 w 32"/>
                    <a:gd name="T3" fmla="*/ 0 h 48"/>
                    <a:gd name="T4" fmla="*/ 14 w 32"/>
                    <a:gd name="T5" fmla="*/ 7 h 48"/>
                    <a:gd name="T6" fmla="*/ 0 w 32"/>
                    <a:gd name="T7" fmla="*/ 40 h 48"/>
                    <a:gd name="T8" fmla="*/ 9 w 32"/>
                    <a:gd name="T9" fmla="*/ 48 h 48"/>
                  </a:gdLst>
                  <a:ahLst/>
                  <a:cxnLst>
                    <a:cxn ang="0">
                      <a:pos x="T0" y="T1"/>
                    </a:cxn>
                    <a:cxn ang="0">
                      <a:pos x="T2" y="T3"/>
                    </a:cxn>
                    <a:cxn ang="0">
                      <a:pos x="T4" y="T5"/>
                    </a:cxn>
                    <a:cxn ang="0">
                      <a:pos x="T6" y="T7"/>
                    </a:cxn>
                    <a:cxn ang="0">
                      <a:pos x="T8" y="T9"/>
                    </a:cxn>
                  </a:cxnLst>
                  <a:rect l="0" t="0" r="r" b="b"/>
                  <a:pathLst>
                    <a:path w="32" h="48">
                      <a:moveTo>
                        <a:pt x="9" y="48"/>
                      </a:moveTo>
                      <a:cubicBezTo>
                        <a:pt x="17" y="32"/>
                        <a:pt x="25" y="16"/>
                        <a:pt x="32" y="0"/>
                      </a:cubicBezTo>
                      <a:cubicBezTo>
                        <a:pt x="26" y="3"/>
                        <a:pt x="20" y="5"/>
                        <a:pt x="14" y="7"/>
                      </a:cubicBezTo>
                      <a:cubicBezTo>
                        <a:pt x="10" y="17"/>
                        <a:pt x="5" y="28"/>
                        <a:pt x="0" y="40"/>
                      </a:cubicBezTo>
                      <a:cubicBezTo>
                        <a:pt x="3" y="42"/>
                        <a:pt x="6" y="45"/>
                        <a:pt x="9" y="48"/>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5" name="Freeform 452"/>
                <p:cNvSpPr/>
                <p:nvPr/>
              </p:nvSpPr>
              <p:spPr bwMode="auto">
                <a:xfrm>
                  <a:off x="5409" y="1990"/>
                  <a:ext cx="173" cy="260"/>
                </a:xfrm>
                <a:custGeom>
                  <a:avLst/>
                  <a:gdLst>
                    <a:gd name="T0" fmla="*/ 23 w 73"/>
                    <a:gd name="T1" fmla="*/ 35 h 110"/>
                    <a:gd name="T2" fmla="*/ 47 w 73"/>
                    <a:gd name="T3" fmla="*/ 34 h 110"/>
                    <a:gd name="T4" fmla="*/ 49 w 73"/>
                    <a:gd name="T5" fmla="*/ 67 h 110"/>
                    <a:gd name="T6" fmla="*/ 25 w 73"/>
                    <a:gd name="T7" fmla="*/ 69 h 110"/>
                    <a:gd name="T8" fmla="*/ 26 w 73"/>
                    <a:gd name="T9" fmla="*/ 95 h 110"/>
                    <a:gd name="T10" fmla="*/ 0 w 73"/>
                    <a:gd name="T11" fmla="*/ 98 h 110"/>
                    <a:gd name="T12" fmla="*/ 1 w 73"/>
                    <a:gd name="T13" fmla="*/ 106 h 110"/>
                    <a:gd name="T14" fmla="*/ 8 w 73"/>
                    <a:gd name="T15" fmla="*/ 110 h 110"/>
                    <a:gd name="T16" fmla="*/ 39 w 73"/>
                    <a:gd name="T17" fmla="*/ 100 h 110"/>
                    <a:gd name="T18" fmla="*/ 54 w 73"/>
                    <a:gd name="T19" fmla="*/ 13 h 110"/>
                    <a:gd name="T20" fmla="*/ 44 w 73"/>
                    <a:gd name="T21" fmla="*/ 14 h 110"/>
                    <a:gd name="T22" fmla="*/ 47 w 73"/>
                    <a:gd name="T23" fmla="*/ 6 h 110"/>
                    <a:gd name="T24" fmla="*/ 39 w 73"/>
                    <a:gd name="T25" fmla="*/ 1 h 110"/>
                    <a:gd name="T26" fmla="*/ 22 w 73"/>
                    <a:gd name="T27" fmla="*/ 0 h 110"/>
                    <a:gd name="T28" fmla="*/ 20 w 73"/>
                    <a:gd name="T29" fmla="*/ 11 h 110"/>
                    <a:gd name="T30" fmla="*/ 23 w 73"/>
                    <a:gd name="T31" fmla="*/ 3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110">
                      <a:moveTo>
                        <a:pt x="23" y="35"/>
                      </a:moveTo>
                      <a:cubicBezTo>
                        <a:pt x="47" y="34"/>
                        <a:pt x="47" y="34"/>
                        <a:pt x="47" y="34"/>
                      </a:cubicBezTo>
                      <a:cubicBezTo>
                        <a:pt x="49" y="67"/>
                        <a:pt x="49" y="67"/>
                        <a:pt x="49" y="67"/>
                      </a:cubicBezTo>
                      <a:cubicBezTo>
                        <a:pt x="25" y="69"/>
                        <a:pt x="25" y="69"/>
                        <a:pt x="25" y="69"/>
                      </a:cubicBezTo>
                      <a:cubicBezTo>
                        <a:pt x="26" y="95"/>
                        <a:pt x="26" y="95"/>
                        <a:pt x="26" y="95"/>
                      </a:cubicBezTo>
                      <a:cubicBezTo>
                        <a:pt x="0" y="98"/>
                        <a:pt x="0" y="98"/>
                        <a:pt x="0" y="98"/>
                      </a:cubicBezTo>
                      <a:cubicBezTo>
                        <a:pt x="1" y="106"/>
                        <a:pt x="1" y="106"/>
                        <a:pt x="1" y="106"/>
                      </a:cubicBezTo>
                      <a:cubicBezTo>
                        <a:pt x="3" y="107"/>
                        <a:pt x="5" y="109"/>
                        <a:pt x="8" y="110"/>
                      </a:cubicBezTo>
                      <a:cubicBezTo>
                        <a:pt x="19" y="110"/>
                        <a:pt x="30" y="107"/>
                        <a:pt x="39" y="100"/>
                      </a:cubicBezTo>
                      <a:cubicBezTo>
                        <a:pt x="67" y="80"/>
                        <a:pt x="73" y="36"/>
                        <a:pt x="54" y="13"/>
                      </a:cubicBezTo>
                      <a:cubicBezTo>
                        <a:pt x="44" y="14"/>
                        <a:pt x="44" y="14"/>
                        <a:pt x="44" y="14"/>
                      </a:cubicBezTo>
                      <a:cubicBezTo>
                        <a:pt x="47" y="6"/>
                        <a:pt x="47" y="6"/>
                        <a:pt x="47" y="6"/>
                      </a:cubicBezTo>
                      <a:cubicBezTo>
                        <a:pt x="44" y="4"/>
                        <a:pt x="41" y="2"/>
                        <a:pt x="39" y="1"/>
                      </a:cubicBezTo>
                      <a:cubicBezTo>
                        <a:pt x="33" y="1"/>
                        <a:pt x="28" y="1"/>
                        <a:pt x="22" y="0"/>
                      </a:cubicBezTo>
                      <a:cubicBezTo>
                        <a:pt x="20" y="11"/>
                        <a:pt x="20" y="11"/>
                        <a:pt x="20" y="11"/>
                      </a:cubicBezTo>
                      <a:lnTo>
                        <a:pt x="23" y="35"/>
                      </a:ln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6" name="Freeform 453"/>
                <p:cNvSpPr/>
                <p:nvPr/>
              </p:nvSpPr>
              <p:spPr bwMode="auto">
                <a:xfrm>
                  <a:off x="5499" y="2274"/>
                  <a:ext cx="52" cy="73"/>
                </a:xfrm>
                <a:custGeom>
                  <a:avLst/>
                  <a:gdLst>
                    <a:gd name="T0" fmla="*/ 22 w 22"/>
                    <a:gd name="T1" fmla="*/ 0 h 31"/>
                    <a:gd name="T2" fmla="*/ 11 w 22"/>
                    <a:gd name="T3" fmla="*/ 4 h 31"/>
                    <a:gd name="T4" fmla="*/ 0 w 22"/>
                    <a:gd name="T5" fmla="*/ 27 h 31"/>
                    <a:gd name="T6" fmla="*/ 8 w 22"/>
                    <a:gd name="T7" fmla="*/ 31 h 31"/>
                    <a:gd name="T8" fmla="*/ 22 w 22"/>
                    <a:gd name="T9" fmla="*/ 0 h 31"/>
                  </a:gdLst>
                  <a:ahLst/>
                  <a:cxnLst>
                    <a:cxn ang="0">
                      <a:pos x="T0" y="T1"/>
                    </a:cxn>
                    <a:cxn ang="0">
                      <a:pos x="T2" y="T3"/>
                    </a:cxn>
                    <a:cxn ang="0">
                      <a:pos x="T4" y="T5"/>
                    </a:cxn>
                    <a:cxn ang="0">
                      <a:pos x="T6" y="T7"/>
                    </a:cxn>
                    <a:cxn ang="0">
                      <a:pos x="T8" y="T9"/>
                    </a:cxn>
                  </a:cxnLst>
                  <a:rect l="0" t="0" r="r" b="b"/>
                  <a:pathLst>
                    <a:path w="22" h="31">
                      <a:moveTo>
                        <a:pt x="22" y="0"/>
                      </a:moveTo>
                      <a:cubicBezTo>
                        <a:pt x="18" y="1"/>
                        <a:pt x="15" y="3"/>
                        <a:pt x="11" y="4"/>
                      </a:cubicBezTo>
                      <a:cubicBezTo>
                        <a:pt x="0" y="27"/>
                        <a:pt x="0" y="27"/>
                        <a:pt x="0" y="27"/>
                      </a:cubicBezTo>
                      <a:cubicBezTo>
                        <a:pt x="3" y="28"/>
                        <a:pt x="5" y="30"/>
                        <a:pt x="8" y="31"/>
                      </a:cubicBezTo>
                      <a:lnTo>
                        <a:pt x="22" y="0"/>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7" name="Freeform 454"/>
                <p:cNvSpPr/>
                <p:nvPr/>
              </p:nvSpPr>
              <p:spPr bwMode="auto">
                <a:xfrm>
                  <a:off x="5551" y="3222"/>
                  <a:ext cx="52" cy="40"/>
                </a:xfrm>
                <a:custGeom>
                  <a:avLst/>
                  <a:gdLst>
                    <a:gd name="T0" fmla="*/ 0 w 22"/>
                    <a:gd name="T1" fmla="*/ 8 h 17"/>
                    <a:gd name="T2" fmla="*/ 19 w 22"/>
                    <a:gd name="T3" fmla="*/ 17 h 17"/>
                    <a:gd name="T4" fmla="*/ 22 w 22"/>
                    <a:gd name="T5" fmla="*/ 12 h 17"/>
                    <a:gd name="T6" fmla="*/ 4 w 22"/>
                    <a:gd name="T7" fmla="*/ 0 h 17"/>
                    <a:gd name="T8" fmla="*/ 0 w 22"/>
                    <a:gd name="T9" fmla="*/ 8 h 17"/>
                  </a:gdLst>
                  <a:ahLst/>
                  <a:cxnLst>
                    <a:cxn ang="0">
                      <a:pos x="T0" y="T1"/>
                    </a:cxn>
                    <a:cxn ang="0">
                      <a:pos x="T2" y="T3"/>
                    </a:cxn>
                    <a:cxn ang="0">
                      <a:pos x="T4" y="T5"/>
                    </a:cxn>
                    <a:cxn ang="0">
                      <a:pos x="T6" y="T7"/>
                    </a:cxn>
                    <a:cxn ang="0">
                      <a:pos x="T8" y="T9"/>
                    </a:cxn>
                  </a:cxnLst>
                  <a:rect l="0" t="0" r="r" b="b"/>
                  <a:pathLst>
                    <a:path w="22" h="17">
                      <a:moveTo>
                        <a:pt x="0" y="8"/>
                      </a:moveTo>
                      <a:cubicBezTo>
                        <a:pt x="19" y="17"/>
                        <a:pt x="19" y="17"/>
                        <a:pt x="19" y="17"/>
                      </a:cubicBezTo>
                      <a:cubicBezTo>
                        <a:pt x="20" y="15"/>
                        <a:pt x="21" y="13"/>
                        <a:pt x="22" y="12"/>
                      </a:cubicBezTo>
                      <a:cubicBezTo>
                        <a:pt x="4" y="0"/>
                        <a:pt x="4" y="0"/>
                        <a:pt x="4" y="0"/>
                      </a:cubicBezTo>
                      <a:cubicBezTo>
                        <a:pt x="2" y="3"/>
                        <a:pt x="1" y="5"/>
                        <a:pt x="0" y="8"/>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8" name="Freeform 455"/>
                <p:cNvSpPr/>
                <p:nvPr/>
              </p:nvSpPr>
              <p:spPr bwMode="auto">
                <a:xfrm>
                  <a:off x="4662" y="473"/>
                  <a:ext cx="866" cy="445"/>
                </a:xfrm>
                <a:custGeom>
                  <a:avLst/>
                  <a:gdLst>
                    <a:gd name="T0" fmla="*/ 0 w 366"/>
                    <a:gd name="T1" fmla="*/ 1 h 188"/>
                    <a:gd name="T2" fmla="*/ 182 w 366"/>
                    <a:gd name="T3" fmla="*/ 42 h 188"/>
                    <a:gd name="T4" fmla="*/ 307 w 366"/>
                    <a:gd name="T5" fmla="*/ 182 h 188"/>
                    <a:gd name="T6" fmla="*/ 366 w 366"/>
                    <a:gd name="T7" fmla="*/ 188 h 188"/>
                    <a:gd name="T8" fmla="*/ 201 w 366"/>
                    <a:gd name="T9" fmla="*/ 29 h 188"/>
                    <a:gd name="T10" fmla="*/ 36 w 366"/>
                    <a:gd name="T11" fmla="*/ 0 h 188"/>
                    <a:gd name="T12" fmla="*/ 0 w 366"/>
                    <a:gd name="T13" fmla="*/ 1 h 188"/>
                  </a:gdLst>
                  <a:ahLst/>
                  <a:cxnLst>
                    <a:cxn ang="0">
                      <a:pos x="T0" y="T1"/>
                    </a:cxn>
                    <a:cxn ang="0">
                      <a:pos x="T2" y="T3"/>
                    </a:cxn>
                    <a:cxn ang="0">
                      <a:pos x="T4" y="T5"/>
                    </a:cxn>
                    <a:cxn ang="0">
                      <a:pos x="T6" y="T7"/>
                    </a:cxn>
                    <a:cxn ang="0">
                      <a:pos x="T8" y="T9"/>
                    </a:cxn>
                    <a:cxn ang="0">
                      <a:pos x="T10" y="T11"/>
                    </a:cxn>
                    <a:cxn ang="0">
                      <a:pos x="T12" y="T13"/>
                    </a:cxn>
                  </a:cxnLst>
                  <a:rect l="0" t="0" r="r" b="b"/>
                  <a:pathLst>
                    <a:path w="366" h="188">
                      <a:moveTo>
                        <a:pt x="0" y="1"/>
                      </a:moveTo>
                      <a:cubicBezTo>
                        <a:pt x="26" y="53"/>
                        <a:pt x="117" y="36"/>
                        <a:pt x="182" y="42"/>
                      </a:cubicBezTo>
                      <a:cubicBezTo>
                        <a:pt x="258" y="50"/>
                        <a:pt x="308" y="91"/>
                        <a:pt x="307" y="182"/>
                      </a:cubicBezTo>
                      <a:cubicBezTo>
                        <a:pt x="322" y="182"/>
                        <a:pt x="353" y="186"/>
                        <a:pt x="366" y="188"/>
                      </a:cubicBezTo>
                      <a:cubicBezTo>
                        <a:pt x="355" y="71"/>
                        <a:pt x="274" y="33"/>
                        <a:pt x="201" y="29"/>
                      </a:cubicBezTo>
                      <a:cubicBezTo>
                        <a:pt x="171" y="27"/>
                        <a:pt x="81" y="30"/>
                        <a:pt x="36" y="0"/>
                      </a:cubicBezTo>
                      <a:cubicBezTo>
                        <a:pt x="24" y="2"/>
                        <a:pt x="12" y="2"/>
                        <a:pt x="0" y="1"/>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9" name="Freeform 456"/>
                <p:cNvSpPr/>
                <p:nvPr/>
              </p:nvSpPr>
              <p:spPr bwMode="auto">
                <a:xfrm>
                  <a:off x="5575" y="3951"/>
                  <a:ext cx="66" cy="139"/>
                </a:xfrm>
                <a:custGeom>
                  <a:avLst/>
                  <a:gdLst>
                    <a:gd name="T0" fmla="*/ 26 w 28"/>
                    <a:gd name="T1" fmla="*/ 0 h 59"/>
                    <a:gd name="T2" fmla="*/ 9 w 28"/>
                    <a:gd name="T3" fmla="*/ 18 h 59"/>
                    <a:gd name="T4" fmla="*/ 0 w 28"/>
                    <a:gd name="T5" fmla="*/ 51 h 59"/>
                    <a:gd name="T6" fmla="*/ 14 w 28"/>
                    <a:gd name="T7" fmla="*/ 59 h 59"/>
                    <a:gd name="T8" fmla="*/ 26 w 28"/>
                    <a:gd name="T9" fmla="*/ 0 h 59"/>
                  </a:gdLst>
                  <a:ahLst/>
                  <a:cxnLst>
                    <a:cxn ang="0">
                      <a:pos x="T0" y="T1"/>
                    </a:cxn>
                    <a:cxn ang="0">
                      <a:pos x="T2" y="T3"/>
                    </a:cxn>
                    <a:cxn ang="0">
                      <a:pos x="T4" y="T5"/>
                    </a:cxn>
                    <a:cxn ang="0">
                      <a:pos x="T6" y="T7"/>
                    </a:cxn>
                    <a:cxn ang="0">
                      <a:pos x="T8" y="T9"/>
                    </a:cxn>
                  </a:cxnLst>
                  <a:rect l="0" t="0" r="r" b="b"/>
                  <a:pathLst>
                    <a:path w="28" h="59">
                      <a:moveTo>
                        <a:pt x="26" y="0"/>
                      </a:moveTo>
                      <a:cubicBezTo>
                        <a:pt x="21" y="7"/>
                        <a:pt x="15" y="13"/>
                        <a:pt x="9" y="18"/>
                      </a:cubicBezTo>
                      <a:cubicBezTo>
                        <a:pt x="8" y="30"/>
                        <a:pt x="4" y="41"/>
                        <a:pt x="0" y="51"/>
                      </a:cubicBezTo>
                      <a:cubicBezTo>
                        <a:pt x="4" y="53"/>
                        <a:pt x="9" y="56"/>
                        <a:pt x="14" y="59"/>
                      </a:cubicBezTo>
                      <a:cubicBezTo>
                        <a:pt x="22" y="45"/>
                        <a:pt x="28" y="17"/>
                        <a:pt x="26" y="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0" name="Freeform 457"/>
                <p:cNvSpPr/>
                <p:nvPr/>
              </p:nvSpPr>
              <p:spPr bwMode="auto">
                <a:xfrm>
                  <a:off x="5544" y="3248"/>
                  <a:ext cx="50" cy="38"/>
                </a:xfrm>
                <a:custGeom>
                  <a:avLst/>
                  <a:gdLst>
                    <a:gd name="T0" fmla="*/ 0 w 21"/>
                    <a:gd name="T1" fmla="*/ 9 h 16"/>
                    <a:gd name="T2" fmla="*/ 19 w 21"/>
                    <a:gd name="T3" fmla="*/ 16 h 16"/>
                    <a:gd name="T4" fmla="*/ 21 w 21"/>
                    <a:gd name="T5" fmla="*/ 9 h 16"/>
                    <a:gd name="T6" fmla="*/ 2 w 21"/>
                    <a:gd name="T7" fmla="*/ 0 h 16"/>
                    <a:gd name="T8" fmla="*/ 0 w 21"/>
                    <a:gd name="T9" fmla="*/ 9 h 16"/>
                  </a:gdLst>
                  <a:ahLst/>
                  <a:cxnLst>
                    <a:cxn ang="0">
                      <a:pos x="T0" y="T1"/>
                    </a:cxn>
                    <a:cxn ang="0">
                      <a:pos x="T2" y="T3"/>
                    </a:cxn>
                    <a:cxn ang="0">
                      <a:pos x="T4" y="T5"/>
                    </a:cxn>
                    <a:cxn ang="0">
                      <a:pos x="T6" y="T7"/>
                    </a:cxn>
                    <a:cxn ang="0">
                      <a:pos x="T8" y="T9"/>
                    </a:cxn>
                  </a:cxnLst>
                  <a:rect l="0" t="0" r="r" b="b"/>
                  <a:pathLst>
                    <a:path w="21" h="16">
                      <a:moveTo>
                        <a:pt x="0" y="9"/>
                      </a:moveTo>
                      <a:cubicBezTo>
                        <a:pt x="6" y="10"/>
                        <a:pt x="13" y="13"/>
                        <a:pt x="19" y="16"/>
                      </a:cubicBezTo>
                      <a:cubicBezTo>
                        <a:pt x="20" y="14"/>
                        <a:pt x="21" y="11"/>
                        <a:pt x="21" y="9"/>
                      </a:cubicBezTo>
                      <a:cubicBezTo>
                        <a:pt x="2" y="0"/>
                        <a:pt x="2" y="0"/>
                        <a:pt x="2" y="0"/>
                      </a:cubicBezTo>
                      <a:cubicBezTo>
                        <a:pt x="1" y="3"/>
                        <a:pt x="0" y="6"/>
                        <a:pt x="0" y="9"/>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1" name="Freeform 458"/>
                <p:cNvSpPr/>
                <p:nvPr/>
              </p:nvSpPr>
              <p:spPr bwMode="auto">
                <a:xfrm>
                  <a:off x="5405" y="2950"/>
                  <a:ext cx="163" cy="107"/>
                </a:xfrm>
                <a:custGeom>
                  <a:avLst/>
                  <a:gdLst>
                    <a:gd name="T0" fmla="*/ 69 w 69"/>
                    <a:gd name="T1" fmla="*/ 10 h 45"/>
                    <a:gd name="T2" fmla="*/ 59 w 69"/>
                    <a:gd name="T3" fmla="*/ 0 h 45"/>
                    <a:gd name="T4" fmla="*/ 2 w 69"/>
                    <a:gd name="T5" fmla="*/ 20 h 45"/>
                    <a:gd name="T6" fmla="*/ 0 w 69"/>
                    <a:gd name="T7" fmla="*/ 32 h 45"/>
                    <a:gd name="T8" fmla="*/ 69 w 69"/>
                    <a:gd name="T9" fmla="*/ 10 h 45"/>
                  </a:gdLst>
                  <a:ahLst/>
                  <a:cxnLst>
                    <a:cxn ang="0">
                      <a:pos x="T0" y="T1"/>
                    </a:cxn>
                    <a:cxn ang="0">
                      <a:pos x="T2" y="T3"/>
                    </a:cxn>
                    <a:cxn ang="0">
                      <a:pos x="T4" y="T5"/>
                    </a:cxn>
                    <a:cxn ang="0">
                      <a:pos x="T6" y="T7"/>
                    </a:cxn>
                    <a:cxn ang="0">
                      <a:pos x="T8" y="T9"/>
                    </a:cxn>
                  </a:cxnLst>
                  <a:rect l="0" t="0" r="r" b="b"/>
                  <a:pathLst>
                    <a:path w="69" h="45">
                      <a:moveTo>
                        <a:pt x="69" y="10"/>
                      </a:moveTo>
                      <a:cubicBezTo>
                        <a:pt x="59" y="0"/>
                        <a:pt x="59" y="0"/>
                        <a:pt x="59" y="0"/>
                      </a:cubicBezTo>
                      <a:cubicBezTo>
                        <a:pt x="52" y="30"/>
                        <a:pt x="15" y="32"/>
                        <a:pt x="2" y="20"/>
                      </a:cubicBezTo>
                      <a:cubicBezTo>
                        <a:pt x="2" y="24"/>
                        <a:pt x="1" y="28"/>
                        <a:pt x="0" y="32"/>
                      </a:cubicBezTo>
                      <a:cubicBezTo>
                        <a:pt x="15" y="45"/>
                        <a:pt x="64" y="39"/>
                        <a:pt x="69" y="10"/>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2" name="Freeform 459"/>
                <p:cNvSpPr/>
                <p:nvPr/>
              </p:nvSpPr>
              <p:spPr bwMode="auto">
                <a:xfrm>
                  <a:off x="5504" y="4322"/>
                  <a:ext cx="54" cy="29"/>
                </a:xfrm>
                <a:custGeom>
                  <a:avLst/>
                  <a:gdLst>
                    <a:gd name="T0" fmla="*/ 0 w 23"/>
                    <a:gd name="T1" fmla="*/ 12 h 12"/>
                    <a:gd name="T2" fmla="*/ 23 w 23"/>
                    <a:gd name="T3" fmla="*/ 12 h 12"/>
                    <a:gd name="T4" fmla="*/ 19 w 23"/>
                    <a:gd name="T5" fmla="*/ 6 h 12"/>
                    <a:gd name="T6" fmla="*/ 0 w 23"/>
                    <a:gd name="T7" fmla="*/ 12 h 12"/>
                  </a:gdLst>
                  <a:ahLst/>
                  <a:cxnLst>
                    <a:cxn ang="0">
                      <a:pos x="T0" y="T1"/>
                    </a:cxn>
                    <a:cxn ang="0">
                      <a:pos x="T2" y="T3"/>
                    </a:cxn>
                    <a:cxn ang="0">
                      <a:pos x="T4" y="T5"/>
                    </a:cxn>
                    <a:cxn ang="0">
                      <a:pos x="T6" y="T7"/>
                    </a:cxn>
                  </a:cxnLst>
                  <a:rect l="0" t="0" r="r" b="b"/>
                  <a:pathLst>
                    <a:path w="23" h="12">
                      <a:moveTo>
                        <a:pt x="0" y="12"/>
                      </a:moveTo>
                      <a:cubicBezTo>
                        <a:pt x="23" y="12"/>
                        <a:pt x="23" y="12"/>
                        <a:pt x="23" y="12"/>
                      </a:cubicBezTo>
                      <a:cubicBezTo>
                        <a:pt x="23" y="10"/>
                        <a:pt x="21" y="8"/>
                        <a:pt x="19" y="6"/>
                      </a:cubicBezTo>
                      <a:cubicBezTo>
                        <a:pt x="13" y="0"/>
                        <a:pt x="4" y="1"/>
                        <a:pt x="0" y="12"/>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3" name="Freeform 460"/>
                <p:cNvSpPr/>
                <p:nvPr/>
              </p:nvSpPr>
              <p:spPr bwMode="auto">
                <a:xfrm>
                  <a:off x="5442" y="4216"/>
                  <a:ext cx="235" cy="135"/>
                </a:xfrm>
                <a:custGeom>
                  <a:avLst/>
                  <a:gdLst>
                    <a:gd name="T0" fmla="*/ 49 w 99"/>
                    <a:gd name="T1" fmla="*/ 19 h 57"/>
                    <a:gd name="T2" fmla="*/ 81 w 99"/>
                    <a:gd name="T3" fmla="*/ 55 h 57"/>
                    <a:gd name="T4" fmla="*/ 99 w 99"/>
                    <a:gd name="T5" fmla="*/ 49 h 57"/>
                    <a:gd name="T6" fmla="*/ 45 w 99"/>
                    <a:gd name="T7" fmla="*/ 0 h 57"/>
                    <a:gd name="T8" fmla="*/ 0 w 99"/>
                    <a:gd name="T9" fmla="*/ 57 h 57"/>
                    <a:gd name="T10" fmla="*/ 21 w 99"/>
                    <a:gd name="T11" fmla="*/ 57 h 57"/>
                    <a:gd name="T12" fmla="*/ 49 w 99"/>
                    <a:gd name="T13" fmla="*/ 19 h 57"/>
                  </a:gdLst>
                  <a:ahLst/>
                  <a:cxnLst>
                    <a:cxn ang="0">
                      <a:pos x="T0" y="T1"/>
                    </a:cxn>
                    <a:cxn ang="0">
                      <a:pos x="T2" y="T3"/>
                    </a:cxn>
                    <a:cxn ang="0">
                      <a:pos x="T4" y="T5"/>
                    </a:cxn>
                    <a:cxn ang="0">
                      <a:pos x="T6" y="T7"/>
                    </a:cxn>
                    <a:cxn ang="0">
                      <a:pos x="T8" y="T9"/>
                    </a:cxn>
                    <a:cxn ang="0">
                      <a:pos x="T10" y="T11"/>
                    </a:cxn>
                    <a:cxn ang="0">
                      <a:pos x="T12" y="T13"/>
                    </a:cxn>
                  </a:cxnLst>
                  <a:rect l="0" t="0" r="r" b="b"/>
                  <a:pathLst>
                    <a:path w="99" h="57">
                      <a:moveTo>
                        <a:pt x="49" y="19"/>
                      </a:moveTo>
                      <a:cubicBezTo>
                        <a:pt x="70" y="24"/>
                        <a:pt x="79" y="39"/>
                        <a:pt x="81" y="55"/>
                      </a:cubicBezTo>
                      <a:cubicBezTo>
                        <a:pt x="87" y="53"/>
                        <a:pt x="93" y="50"/>
                        <a:pt x="99" y="49"/>
                      </a:cubicBezTo>
                      <a:cubicBezTo>
                        <a:pt x="79" y="30"/>
                        <a:pt x="61" y="13"/>
                        <a:pt x="45" y="0"/>
                      </a:cubicBezTo>
                      <a:cubicBezTo>
                        <a:pt x="32" y="9"/>
                        <a:pt x="6" y="27"/>
                        <a:pt x="0" y="57"/>
                      </a:cubicBezTo>
                      <a:cubicBezTo>
                        <a:pt x="21" y="57"/>
                        <a:pt x="21" y="57"/>
                        <a:pt x="21" y="57"/>
                      </a:cubicBezTo>
                      <a:cubicBezTo>
                        <a:pt x="8" y="28"/>
                        <a:pt x="38" y="17"/>
                        <a:pt x="49" y="19"/>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4" name="Freeform 461"/>
                <p:cNvSpPr/>
                <p:nvPr/>
              </p:nvSpPr>
              <p:spPr bwMode="auto">
                <a:xfrm>
                  <a:off x="5376" y="232"/>
                  <a:ext cx="36" cy="26"/>
                </a:xfrm>
                <a:custGeom>
                  <a:avLst/>
                  <a:gdLst>
                    <a:gd name="T0" fmla="*/ 15 w 15"/>
                    <a:gd name="T1" fmla="*/ 0 h 11"/>
                    <a:gd name="T2" fmla="*/ 0 w 15"/>
                    <a:gd name="T3" fmla="*/ 3 h 11"/>
                    <a:gd name="T4" fmla="*/ 11 w 15"/>
                    <a:gd name="T5" fmla="*/ 11 h 11"/>
                    <a:gd name="T6" fmla="*/ 15 w 15"/>
                    <a:gd name="T7" fmla="*/ 0 h 11"/>
                  </a:gdLst>
                  <a:ahLst/>
                  <a:cxnLst>
                    <a:cxn ang="0">
                      <a:pos x="T0" y="T1"/>
                    </a:cxn>
                    <a:cxn ang="0">
                      <a:pos x="T2" y="T3"/>
                    </a:cxn>
                    <a:cxn ang="0">
                      <a:pos x="T4" y="T5"/>
                    </a:cxn>
                    <a:cxn ang="0">
                      <a:pos x="T6" y="T7"/>
                    </a:cxn>
                  </a:cxnLst>
                  <a:rect l="0" t="0" r="r" b="b"/>
                  <a:pathLst>
                    <a:path w="15" h="11">
                      <a:moveTo>
                        <a:pt x="15" y="0"/>
                      </a:moveTo>
                      <a:cubicBezTo>
                        <a:pt x="10" y="1"/>
                        <a:pt x="5" y="2"/>
                        <a:pt x="0" y="3"/>
                      </a:cubicBezTo>
                      <a:cubicBezTo>
                        <a:pt x="11" y="11"/>
                        <a:pt x="11" y="11"/>
                        <a:pt x="11" y="11"/>
                      </a:cubicBezTo>
                      <a:cubicBezTo>
                        <a:pt x="12" y="7"/>
                        <a:pt x="13" y="3"/>
                        <a:pt x="15"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5" name="Freeform 462"/>
                <p:cNvSpPr/>
                <p:nvPr/>
              </p:nvSpPr>
              <p:spPr bwMode="auto">
                <a:xfrm>
                  <a:off x="5345" y="2032"/>
                  <a:ext cx="164" cy="175"/>
                </a:xfrm>
                <a:custGeom>
                  <a:avLst/>
                  <a:gdLst>
                    <a:gd name="T0" fmla="*/ 164 w 164"/>
                    <a:gd name="T1" fmla="*/ 102 h 175"/>
                    <a:gd name="T2" fmla="*/ 159 w 164"/>
                    <a:gd name="T3" fmla="*/ 55 h 175"/>
                    <a:gd name="T4" fmla="*/ 104 w 164"/>
                    <a:gd name="T5" fmla="*/ 57 h 175"/>
                    <a:gd name="T6" fmla="*/ 100 w 164"/>
                    <a:gd name="T7" fmla="*/ 0 h 175"/>
                    <a:gd name="T8" fmla="*/ 60 w 164"/>
                    <a:gd name="T9" fmla="*/ 5 h 175"/>
                    <a:gd name="T10" fmla="*/ 62 w 164"/>
                    <a:gd name="T11" fmla="*/ 66 h 175"/>
                    <a:gd name="T12" fmla="*/ 0 w 164"/>
                    <a:gd name="T13" fmla="*/ 71 h 175"/>
                    <a:gd name="T14" fmla="*/ 5 w 164"/>
                    <a:gd name="T15" fmla="*/ 121 h 175"/>
                    <a:gd name="T16" fmla="*/ 64 w 164"/>
                    <a:gd name="T17" fmla="*/ 116 h 175"/>
                    <a:gd name="T18" fmla="*/ 71 w 164"/>
                    <a:gd name="T19" fmla="*/ 175 h 175"/>
                    <a:gd name="T20" fmla="*/ 114 w 164"/>
                    <a:gd name="T21" fmla="*/ 171 h 175"/>
                    <a:gd name="T22" fmla="*/ 112 w 164"/>
                    <a:gd name="T23" fmla="*/ 109 h 175"/>
                    <a:gd name="T24" fmla="*/ 164 w 164"/>
                    <a:gd name="T25" fmla="*/ 10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4" h="175">
                      <a:moveTo>
                        <a:pt x="164" y="102"/>
                      </a:moveTo>
                      <a:lnTo>
                        <a:pt x="159" y="55"/>
                      </a:lnTo>
                      <a:lnTo>
                        <a:pt x="104" y="57"/>
                      </a:lnTo>
                      <a:lnTo>
                        <a:pt x="100" y="0"/>
                      </a:lnTo>
                      <a:lnTo>
                        <a:pt x="60" y="5"/>
                      </a:lnTo>
                      <a:lnTo>
                        <a:pt x="62" y="66"/>
                      </a:lnTo>
                      <a:lnTo>
                        <a:pt x="0" y="71"/>
                      </a:lnTo>
                      <a:lnTo>
                        <a:pt x="5" y="121"/>
                      </a:lnTo>
                      <a:lnTo>
                        <a:pt x="64" y="116"/>
                      </a:lnTo>
                      <a:lnTo>
                        <a:pt x="71" y="175"/>
                      </a:lnTo>
                      <a:lnTo>
                        <a:pt x="114" y="171"/>
                      </a:lnTo>
                      <a:lnTo>
                        <a:pt x="112" y="109"/>
                      </a:lnTo>
                      <a:lnTo>
                        <a:pt x="164" y="102"/>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6" name="Freeform 463"/>
                <p:cNvSpPr/>
                <p:nvPr/>
              </p:nvSpPr>
              <p:spPr bwMode="auto">
                <a:xfrm>
                  <a:off x="5471" y="2288"/>
                  <a:ext cx="45" cy="47"/>
                </a:xfrm>
                <a:custGeom>
                  <a:avLst/>
                  <a:gdLst>
                    <a:gd name="T0" fmla="*/ 10 w 19"/>
                    <a:gd name="T1" fmla="*/ 20 h 20"/>
                    <a:gd name="T2" fmla="*/ 19 w 19"/>
                    <a:gd name="T3" fmla="*/ 0 h 20"/>
                    <a:gd name="T4" fmla="*/ 0 w 19"/>
                    <a:gd name="T5" fmla="*/ 8 h 20"/>
                    <a:gd name="T6" fmla="*/ 1 w 19"/>
                    <a:gd name="T7" fmla="*/ 14 h 20"/>
                    <a:gd name="T8" fmla="*/ 10 w 19"/>
                    <a:gd name="T9" fmla="*/ 20 h 20"/>
                  </a:gdLst>
                  <a:ahLst/>
                  <a:cxnLst>
                    <a:cxn ang="0">
                      <a:pos x="T0" y="T1"/>
                    </a:cxn>
                    <a:cxn ang="0">
                      <a:pos x="T2" y="T3"/>
                    </a:cxn>
                    <a:cxn ang="0">
                      <a:pos x="T4" y="T5"/>
                    </a:cxn>
                    <a:cxn ang="0">
                      <a:pos x="T6" y="T7"/>
                    </a:cxn>
                    <a:cxn ang="0">
                      <a:pos x="T8" y="T9"/>
                    </a:cxn>
                  </a:cxnLst>
                  <a:rect l="0" t="0" r="r" b="b"/>
                  <a:pathLst>
                    <a:path w="19" h="20">
                      <a:moveTo>
                        <a:pt x="10" y="20"/>
                      </a:moveTo>
                      <a:cubicBezTo>
                        <a:pt x="19" y="0"/>
                        <a:pt x="19" y="0"/>
                        <a:pt x="19" y="0"/>
                      </a:cubicBezTo>
                      <a:cubicBezTo>
                        <a:pt x="12" y="2"/>
                        <a:pt x="6" y="5"/>
                        <a:pt x="0" y="8"/>
                      </a:cubicBezTo>
                      <a:cubicBezTo>
                        <a:pt x="0" y="10"/>
                        <a:pt x="1" y="12"/>
                        <a:pt x="1" y="14"/>
                      </a:cubicBezTo>
                      <a:cubicBezTo>
                        <a:pt x="4" y="16"/>
                        <a:pt x="7" y="18"/>
                        <a:pt x="10" y="2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7" name="Freeform 464"/>
                <p:cNvSpPr/>
                <p:nvPr/>
              </p:nvSpPr>
              <p:spPr bwMode="auto">
                <a:xfrm>
                  <a:off x="5352" y="239"/>
                  <a:ext cx="48" cy="35"/>
                </a:xfrm>
                <a:custGeom>
                  <a:avLst/>
                  <a:gdLst>
                    <a:gd name="T0" fmla="*/ 20 w 20"/>
                    <a:gd name="T1" fmla="*/ 10 h 15"/>
                    <a:gd name="T2" fmla="*/ 8 w 20"/>
                    <a:gd name="T3" fmla="*/ 0 h 15"/>
                    <a:gd name="T4" fmla="*/ 0 w 20"/>
                    <a:gd name="T5" fmla="*/ 1 h 15"/>
                    <a:gd name="T6" fmla="*/ 18 w 20"/>
                    <a:gd name="T7" fmla="*/ 15 h 15"/>
                    <a:gd name="T8" fmla="*/ 20 w 20"/>
                    <a:gd name="T9" fmla="*/ 10 h 15"/>
                  </a:gdLst>
                  <a:ahLst/>
                  <a:cxnLst>
                    <a:cxn ang="0">
                      <a:pos x="T0" y="T1"/>
                    </a:cxn>
                    <a:cxn ang="0">
                      <a:pos x="T2" y="T3"/>
                    </a:cxn>
                    <a:cxn ang="0">
                      <a:pos x="T4" y="T5"/>
                    </a:cxn>
                    <a:cxn ang="0">
                      <a:pos x="T6" y="T7"/>
                    </a:cxn>
                    <a:cxn ang="0">
                      <a:pos x="T8" y="T9"/>
                    </a:cxn>
                  </a:cxnLst>
                  <a:rect l="0" t="0" r="r" b="b"/>
                  <a:pathLst>
                    <a:path w="20" h="15">
                      <a:moveTo>
                        <a:pt x="20" y="10"/>
                      </a:moveTo>
                      <a:cubicBezTo>
                        <a:pt x="8" y="0"/>
                        <a:pt x="8" y="0"/>
                        <a:pt x="8" y="0"/>
                      </a:cubicBezTo>
                      <a:cubicBezTo>
                        <a:pt x="5" y="0"/>
                        <a:pt x="3" y="1"/>
                        <a:pt x="0" y="1"/>
                      </a:cubicBezTo>
                      <a:cubicBezTo>
                        <a:pt x="18" y="15"/>
                        <a:pt x="18" y="15"/>
                        <a:pt x="18" y="15"/>
                      </a:cubicBezTo>
                      <a:cubicBezTo>
                        <a:pt x="18" y="13"/>
                        <a:pt x="19" y="12"/>
                        <a:pt x="20" y="1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8" name="Freeform 465"/>
                <p:cNvSpPr/>
                <p:nvPr/>
              </p:nvSpPr>
              <p:spPr bwMode="auto">
                <a:xfrm>
                  <a:off x="5464" y="2742"/>
                  <a:ext cx="75" cy="109"/>
                </a:xfrm>
                <a:custGeom>
                  <a:avLst/>
                  <a:gdLst>
                    <a:gd name="T0" fmla="*/ 28 w 32"/>
                    <a:gd name="T1" fmla="*/ 46 h 46"/>
                    <a:gd name="T2" fmla="*/ 32 w 32"/>
                    <a:gd name="T3" fmla="*/ 26 h 46"/>
                    <a:gd name="T4" fmla="*/ 8 w 32"/>
                    <a:gd name="T5" fmla="*/ 1 h 46"/>
                    <a:gd name="T6" fmla="*/ 0 w 32"/>
                    <a:gd name="T7" fmla="*/ 0 h 46"/>
                    <a:gd name="T8" fmla="*/ 26 w 32"/>
                    <a:gd name="T9" fmla="*/ 35 h 46"/>
                    <a:gd name="T10" fmla="*/ 20 w 32"/>
                    <a:gd name="T11" fmla="*/ 38 h 46"/>
                    <a:gd name="T12" fmla="*/ 28 w 32"/>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32" h="46">
                      <a:moveTo>
                        <a:pt x="28" y="46"/>
                      </a:moveTo>
                      <a:cubicBezTo>
                        <a:pt x="32" y="26"/>
                        <a:pt x="32" y="26"/>
                        <a:pt x="32" y="26"/>
                      </a:cubicBezTo>
                      <a:cubicBezTo>
                        <a:pt x="23" y="18"/>
                        <a:pt x="15" y="9"/>
                        <a:pt x="8" y="1"/>
                      </a:cubicBezTo>
                      <a:cubicBezTo>
                        <a:pt x="0" y="0"/>
                        <a:pt x="0" y="0"/>
                        <a:pt x="0" y="0"/>
                      </a:cubicBezTo>
                      <a:cubicBezTo>
                        <a:pt x="26" y="35"/>
                        <a:pt x="26" y="35"/>
                        <a:pt x="26" y="35"/>
                      </a:cubicBezTo>
                      <a:cubicBezTo>
                        <a:pt x="20" y="38"/>
                        <a:pt x="20" y="38"/>
                        <a:pt x="20" y="38"/>
                      </a:cubicBezTo>
                      <a:lnTo>
                        <a:pt x="28" y="46"/>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9" name="Freeform 466"/>
                <p:cNvSpPr/>
                <p:nvPr/>
              </p:nvSpPr>
              <p:spPr bwMode="auto">
                <a:xfrm>
                  <a:off x="5331" y="241"/>
                  <a:ext cx="62" cy="52"/>
                </a:xfrm>
                <a:custGeom>
                  <a:avLst/>
                  <a:gdLst>
                    <a:gd name="T0" fmla="*/ 26 w 26"/>
                    <a:gd name="T1" fmla="*/ 16 h 22"/>
                    <a:gd name="T2" fmla="*/ 7 w 26"/>
                    <a:gd name="T3" fmla="*/ 0 h 22"/>
                    <a:gd name="T4" fmla="*/ 0 w 26"/>
                    <a:gd name="T5" fmla="*/ 1 h 22"/>
                    <a:gd name="T6" fmla="*/ 24 w 26"/>
                    <a:gd name="T7" fmla="*/ 22 h 22"/>
                    <a:gd name="T8" fmla="*/ 26 w 26"/>
                    <a:gd name="T9" fmla="*/ 16 h 22"/>
                  </a:gdLst>
                  <a:ahLst/>
                  <a:cxnLst>
                    <a:cxn ang="0">
                      <a:pos x="T0" y="T1"/>
                    </a:cxn>
                    <a:cxn ang="0">
                      <a:pos x="T2" y="T3"/>
                    </a:cxn>
                    <a:cxn ang="0">
                      <a:pos x="T4" y="T5"/>
                    </a:cxn>
                    <a:cxn ang="0">
                      <a:pos x="T6" y="T7"/>
                    </a:cxn>
                    <a:cxn ang="0">
                      <a:pos x="T8" y="T9"/>
                    </a:cxn>
                  </a:cxnLst>
                  <a:rect l="0" t="0" r="r" b="b"/>
                  <a:pathLst>
                    <a:path w="26" h="22">
                      <a:moveTo>
                        <a:pt x="26" y="16"/>
                      </a:moveTo>
                      <a:cubicBezTo>
                        <a:pt x="7" y="0"/>
                        <a:pt x="7" y="0"/>
                        <a:pt x="7" y="0"/>
                      </a:cubicBezTo>
                      <a:cubicBezTo>
                        <a:pt x="4" y="1"/>
                        <a:pt x="2" y="1"/>
                        <a:pt x="0" y="1"/>
                      </a:cubicBezTo>
                      <a:cubicBezTo>
                        <a:pt x="8" y="7"/>
                        <a:pt x="16" y="14"/>
                        <a:pt x="24" y="22"/>
                      </a:cubicBezTo>
                      <a:cubicBezTo>
                        <a:pt x="25" y="20"/>
                        <a:pt x="25" y="18"/>
                        <a:pt x="26" y="1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0" name="Freeform 467"/>
                <p:cNvSpPr/>
                <p:nvPr/>
              </p:nvSpPr>
              <p:spPr bwMode="auto">
                <a:xfrm>
                  <a:off x="5293" y="-35"/>
                  <a:ext cx="76" cy="44"/>
                </a:xfrm>
                <a:custGeom>
                  <a:avLst/>
                  <a:gdLst>
                    <a:gd name="T0" fmla="*/ 32 w 32"/>
                    <a:gd name="T1" fmla="*/ 4 h 19"/>
                    <a:gd name="T2" fmla="*/ 10 w 32"/>
                    <a:gd name="T3" fmla="*/ 0 h 19"/>
                    <a:gd name="T4" fmla="*/ 0 w 32"/>
                    <a:gd name="T5" fmla="*/ 17 h 19"/>
                    <a:gd name="T6" fmla="*/ 29 w 32"/>
                    <a:gd name="T7" fmla="*/ 19 h 19"/>
                    <a:gd name="T8" fmla="*/ 32 w 32"/>
                    <a:gd name="T9" fmla="*/ 4 h 19"/>
                  </a:gdLst>
                  <a:ahLst/>
                  <a:cxnLst>
                    <a:cxn ang="0">
                      <a:pos x="T0" y="T1"/>
                    </a:cxn>
                    <a:cxn ang="0">
                      <a:pos x="T2" y="T3"/>
                    </a:cxn>
                    <a:cxn ang="0">
                      <a:pos x="T4" y="T5"/>
                    </a:cxn>
                    <a:cxn ang="0">
                      <a:pos x="T6" y="T7"/>
                    </a:cxn>
                    <a:cxn ang="0">
                      <a:pos x="T8" y="T9"/>
                    </a:cxn>
                  </a:cxnLst>
                  <a:rect l="0" t="0" r="r" b="b"/>
                  <a:pathLst>
                    <a:path w="32" h="19">
                      <a:moveTo>
                        <a:pt x="32" y="4"/>
                      </a:moveTo>
                      <a:cubicBezTo>
                        <a:pt x="24" y="4"/>
                        <a:pt x="15" y="3"/>
                        <a:pt x="10" y="0"/>
                      </a:cubicBezTo>
                      <a:cubicBezTo>
                        <a:pt x="7" y="6"/>
                        <a:pt x="4" y="11"/>
                        <a:pt x="0" y="17"/>
                      </a:cubicBezTo>
                      <a:cubicBezTo>
                        <a:pt x="10" y="18"/>
                        <a:pt x="20" y="19"/>
                        <a:pt x="29" y="19"/>
                      </a:cubicBezTo>
                      <a:cubicBezTo>
                        <a:pt x="31" y="14"/>
                        <a:pt x="32" y="9"/>
                        <a:pt x="32" y="4"/>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1" name="Freeform 468"/>
                <p:cNvSpPr/>
                <p:nvPr/>
              </p:nvSpPr>
              <p:spPr bwMode="auto">
                <a:xfrm>
                  <a:off x="5284" y="1460"/>
                  <a:ext cx="236" cy="153"/>
                </a:xfrm>
                <a:custGeom>
                  <a:avLst/>
                  <a:gdLst>
                    <a:gd name="T0" fmla="*/ 100 w 100"/>
                    <a:gd name="T1" fmla="*/ 14 h 65"/>
                    <a:gd name="T2" fmla="*/ 17 w 100"/>
                    <a:gd name="T3" fmla="*/ 0 h 65"/>
                    <a:gd name="T4" fmla="*/ 8 w 100"/>
                    <a:gd name="T5" fmla="*/ 10 h 65"/>
                    <a:gd name="T6" fmla="*/ 54 w 100"/>
                    <a:gd name="T7" fmla="*/ 21 h 65"/>
                    <a:gd name="T8" fmla="*/ 0 w 100"/>
                    <a:gd name="T9" fmla="*/ 47 h 65"/>
                    <a:gd name="T10" fmla="*/ 0 w 100"/>
                    <a:gd name="T11" fmla="*/ 65 h 65"/>
                    <a:gd name="T12" fmla="*/ 100 w 100"/>
                    <a:gd name="T13" fmla="*/ 14 h 65"/>
                  </a:gdLst>
                  <a:ahLst/>
                  <a:cxnLst>
                    <a:cxn ang="0">
                      <a:pos x="T0" y="T1"/>
                    </a:cxn>
                    <a:cxn ang="0">
                      <a:pos x="T2" y="T3"/>
                    </a:cxn>
                    <a:cxn ang="0">
                      <a:pos x="T4" y="T5"/>
                    </a:cxn>
                    <a:cxn ang="0">
                      <a:pos x="T6" y="T7"/>
                    </a:cxn>
                    <a:cxn ang="0">
                      <a:pos x="T8" y="T9"/>
                    </a:cxn>
                    <a:cxn ang="0">
                      <a:pos x="T10" y="T11"/>
                    </a:cxn>
                    <a:cxn ang="0">
                      <a:pos x="T12" y="T13"/>
                    </a:cxn>
                  </a:cxnLst>
                  <a:rect l="0" t="0" r="r" b="b"/>
                  <a:pathLst>
                    <a:path w="100" h="65">
                      <a:moveTo>
                        <a:pt x="100" y="14"/>
                      </a:moveTo>
                      <a:cubicBezTo>
                        <a:pt x="90" y="13"/>
                        <a:pt x="52" y="6"/>
                        <a:pt x="17" y="0"/>
                      </a:cubicBezTo>
                      <a:cubicBezTo>
                        <a:pt x="14" y="3"/>
                        <a:pt x="11" y="7"/>
                        <a:pt x="8" y="10"/>
                      </a:cubicBezTo>
                      <a:cubicBezTo>
                        <a:pt x="30" y="15"/>
                        <a:pt x="51" y="20"/>
                        <a:pt x="54" y="21"/>
                      </a:cubicBezTo>
                      <a:cubicBezTo>
                        <a:pt x="40" y="28"/>
                        <a:pt x="19" y="38"/>
                        <a:pt x="0" y="47"/>
                      </a:cubicBezTo>
                      <a:cubicBezTo>
                        <a:pt x="1" y="53"/>
                        <a:pt x="1" y="59"/>
                        <a:pt x="0" y="65"/>
                      </a:cubicBezTo>
                      <a:cubicBezTo>
                        <a:pt x="33" y="47"/>
                        <a:pt x="78" y="27"/>
                        <a:pt x="100" y="14"/>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2" name="Freeform 469"/>
                <p:cNvSpPr/>
                <p:nvPr/>
              </p:nvSpPr>
              <p:spPr bwMode="auto">
                <a:xfrm>
                  <a:off x="5393" y="2863"/>
                  <a:ext cx="142" cy="144"/>
                </a:xfrm>
                <a:custGeom>
                  <a:avLst/>
                  <a:gdLst>
                    <a:gd name="T0" fmla="*/ 48 w 60"/>
                    <a:gd name="T1" fmla="*/ 51 h 61"/>
                    <a:gd name="T2" fmla="*/ 60 w 60"/>
                    <a:gd name="T3" fmla="*/ 32 h 61"/>
                    <a:gd name="T4" fmla="*/ 50 w 60"/>
                    <a:gd name="T5" fmla="*/ 22 h 61"/>
                    <a:gd name="T6" fmla="*/ 40 w 60"/>
                    <a:gd name="T7" fmla="*/ 40 h 61"/>
                    <a:gd name="T8" fmla="*/ 14 w 60"/>
                    <a:gd name="T9" fmla="*/ 32 h 61"/>
                    <a:gd name="T10" fmla="*/ 27 w 60"/>
                    <a:gd name="T11" fmla="*/ 15 h 61"/>
                    <a:gd name="T12" fmla="*/ 32 w 60"/>
                    <a:gd name="T13" fmla="*/ 29 h 61"/>
                    <a:gd name="T14" fmla="*/ 29 w 60"/>
                    <a:gd name="T15" fmla="*/ 27 h 61"/>
                    <a:gd name="T16" fmla="*/ 25 w 60"/>
                    <a:gd name="T17" fmla="*/ 20 h 61"/>
                    <a:gd name="T18" fmla="*/ 18 w 60"/>
                    <a:gd name="T19" fmla="*/ 32 h 61"/>
                    <a:gd name="T20" fmla="*/ 37 w 60"/>
                    <a:gd name="T21" fmla="*/ 37 h 61"/>
                    <a:gd name="T22" fmla="*/ 40 w 60"/>
                    <a:gd name="T23" fmla="*/ 14 h 61"/>
                    <a:gd name="T24" fmla="*/ 5 w 60"/>
                    <a:gd name="T25" fmla="*/ 13 h 61"/>
                    <a:gd name="T26" fmla="*/ 0 w 60"/>
                    <a:gd name="T27" fmla="*/ 27 h 61"/>
                    <a:gd name="T28" fmla="*/ 7 w 60"/>
                    <a:gd name="T29" fmla="*/ 51 h 61"/>
                    <a:gd name="T30" fmla="*/ 48 w 60"/>
                    <a:gd name="T31" fmla="*/ 5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0" h="61">
                      <a:moveTo>
                        <a:pt x="48" y="51"/>
                      </a:moveTo>
                      <a:cubicBezTo>
                        <a:pt x="55" y="47"/>
                        <a:pt x="58" y="40"/>
                        <a:pt x="60" y="32"/>
                      </a:cubicBezTo>
                      <a:cubicBezTo>
                        <a:pt x="50" y="22"/>
                        <a:pt x="50" y="22"/>
                        <a:pt x="50" y="22"/>
                      </a:cubicBezTo>
                      <a:cubicBezTo>
                        <a:pt x="50" y="29"/>
                        <a:pt x="46" y="37"/>
                        <a:pt x="40" y="40"/>
                      </a:cubicBezTo>
                      <a:cubicBezTo>
                        <a:pt x="30" y="46"/>
                        <a:pt x="17" y="44"/>
                        <a:pt x="14" y="32"/>
                      </a:cubicBezTo>
                      <a:cubicBezTo>
                        <a:pt x="12" y="24"/>
                        <a:pt x="18" y="14"/>
                        <a:pt x="27" y="15"/>
                      </a:cubicBezTo>
                      <a:cubicBezTo>
                        <a:pt x="35" y="16"/>
                        <a:pt x="37" y="26"/>
                        <a:pt x="32" y="29"/>
                      </a:cubicBezTo>
                      <a:cubicBezTo>
                        <a:pt x="30" y="30"/>
                        <a:pt x="28" y="29"/>
                        <a:pt x="29" y="27"/>
                      </a:cubicBezTo>
                      <a:cubicBezTo>
                        <a:pt x="32" y="24"/>
                        <a:pt x="29" y="20"/>
                        <a:pt x="25" y="20"/>
                      </a:cubicBezTo>
                      <a:cubicBezTo>
                        <a:pt x="21" y="20"/>
                        <a:pt x="17" y="26"/>
                        <a:pt x="18" y="32"/>
                      </a:cubicBezTo>
                      <a:cubicBezTo>
                        <a:pt x="20" y="40"/>
                        <a:pt x="30" y="41"/>
                        <a:pt x="37" y="37"/>
                      </a:cubicBezTo>
                      <a:cubicBezTo>
                        <a:pt x="46" y="33"/>
                        <a:pt x="46" y="21"/>
                        <a:pt x="40" y="14"/>
                      </a:cubicBezTo>
                      <a:cubicBezTo>
                        <a:pt x="32" y="4"/>
                        <a:pt x="17" y="0"/>
                        <a:pt x="5" y="13"/>
                      </a:cubicBezTo>
                      <a:cubicBezTo>
                        <a:pt x="3" y="16"/>
                        <a:pt x="1" y="21"/>
                        <a:pt x="0" y="27"/>
                      </a:cubicBezTo>
                      <a:cubicBezTo>
                        <a:pt x="4" y="34"/>
                        <a:pt x="6" y="43"/>
                        <a:pt x="7" y="51"/>
                      </a:cubicBezTo>
                      <a:cubicBezTo>
                        <a:pt x="18" y="61"/>
                        <a:pt x="38" y="59"/>
                        <a:pt x="48" y="51"/>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3" name="Freeform 470"/>
                <p:cNvSpPr/>
                <p:nvPr/>
              </p:nvSpPr>
              <p:spPr bwMode="auto">
                <a:xfrm>
                  <a:off x="5483" y="4273"/>
                  <a:ext cx="134" cy="78"/>
                </a:xfrm>
                <a:custGeom>
                  <a:avLst/>
                  <a:gdLst>
                    <a:gd name="T0" fmla="*/ 32 w 57"/>
                    <a:gd name="T1" fmla="*/ 2 h 33"/>
                    <a:gd name="T2" fmla="*/ 6 w 57"/>
                    <a:gd name="T3" fmla="*/ 28 h 33"/>
                    <a:gd name="T4" fmla="*/ 31 w 57"/>
                    <a:gd name="T5" fmla="*/ 22 h 33"/>
                    <a:gd name="T6" fmla="*/ 38 w 57"/>
                    <a:gd name="T7" fmla="*/ 33 h 33"/>
                    <a:gd name="T8" fmla="*/ 57 w 57"/>
                    <a:gd name="T9" fmla="*/ 33 h 33"/>
                    <a:gd name="T10" fmla="*/ 32 w 57"/>
                    <a:gd name="T11" fmla="*/ 2 h 33"/>
                  </a:gdLst>
                  <a:ahLst/>
                  <a:cxnLst>
                    <a:cxn ang="0">
                      <a:pos x="T0" y="T1"/>
                    </a:cxn>
                    <a:cxn ang="0">
                      <a:pos x="T2" y="T3"/>
                    </a:cxn>
                    <a:cxn ang="0">
                      <a:pos x="T4" y="T5"/>
                    </a:cxn>
                    <a:cxn ang="0">
                      <a:pos x="T6" y="T7"/>
                    </a:cxn>
                    <a:cxn ang="0">
                      <a:pos x="T8" y="T9"/>
                    </a:cxn>
                    <a:cxn ang="0">
                      <a:pos x="T10" y="T11"/>
                    </a:cxn>
                  </a:cxnLst>
                  <a:rect l="0" t="0" r="r" b="b"/>
                  <a:pathLst>
                    <a:path w="57" h="33">
                      <a:moveTo>
                        <a:pt x="32" y="2"/>
                      </a:moveTo>
                      <a:cubicBezTo>
                        <a:pt x="21" y="0"/>
                        <a:pt x="0" y="7"/>
                        <a:pt x="6" y="28"/>
                      </a:cubicBezTo>
                      <a:cubicBezTo>
                        <a:pt x="12" y="15"/>
                        <a:pt x="24" y="15"/>
                        <a:pt x="31" y="22"/>
                      </a:cubicBezTo>
                      <a:cubicBezTo>
                        <a:pt x="34" y="25"/>
                        <a:pt x="36" y="29"/>
                        <a:pt x="38" y="33"/>
                      </a:cubicBezTo>
                      <a:cubicBezTo>
                        <a:pt x="57" y="33"/>
                        <a:pt x="57" y="33"/>
                        <a:pt x="57" y="33"/>
                      </a:cubicBezTo>
                      <a:cubicBezTo>
                        <a:pt x="57" y="20"/>
                        <a:pt x="51" y="6"/>
                        <a:pt x="32" y="2"/>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4" name="Freeform 471"/>
                <p:cNvSpPr/>
                <p:nvPr/>
              </p:nvSpPr>
              <p:spPr bwMode="auto">
                <a:xfrm>
                  <a:off x="5329" y="3868"/>
                  <a:ext cx="196" cy="483"/>
                </a:xfrm>
                <a:custGeom>
                  <a:avLst/>
                  <a:gdLst>
                    <a:gd name="T0" fmla="*/ 45 w 83"/>
                    <a:gd name="T1" fmla="*/ 111 h 204"/>
                    <a:gd name="T2" fmla="*/ 69 w 83"/>
                    <a:gd name="T3" fmla="*/ 3 h 204"/>
                    <a:gd name="T4" fmla="*/ 49 w 83"/>
                    <a:gd name="T5" fmla="*/ 0 h 204"/>
                    <a:gd name="T6" fmla="*/ 2 w 83"/>
                    <a:gd name="T7" fmla="*/ 167 h 204"/>
                    <a:gd name="T8" fmla="*/ 4 w 83"/>
                    <a:gd name="T9" fmla="*/ 204 h 204"/>
                    <a:gd name="T10" fmla="*/ 26 w 83"/>
                    <a:gd name="T11" fmla="*/ 204 h 204"/>
                    <a:gd name="T12" fmla="*/ 45 w 83"/>
                    <a:gd name="T13" fmla="*/ 111 h 204"/>
                  </a:gdLst>
                  <a:ahLst/>
                  <a:cxnLst>
                    <a:cxn ang="0">
                      <a:pos x="T0" y="T1"/>
                    </a:cxn>
                    <a:cxn ang="0">
                      <a:pos x="T2" y="T3"/>
                    </a:cxn>
                    <a:cxn ang="0">
                      <a:pos x="T4" y="T5"/>
                    </a:cxn>
                    <a:cxn ang="0">
                      <a:pos x="T6" y="T7"/>
                    </a:cxn>
                    <a:cxn ang="0">
                      <a:pos x="T8" y="T9"/>
                    </a:cxn>
                    <a:cxn ang="0">
                      <a:pos x="T10" y="T11"/>
                    </a:cxn>
                    <a:cxn ang="0">
                      <a:pos x="T12" y="T13"/>
                    </a:cxn>
                  </a:cxnLst>
                  <a:rect l="0" t="0" r="r" b="b"/>
                  <a:pathLst>
                    <a:path w="83" h="204">
                      <a:moveTo>
                        <a:pt x="45" y="111"/>
                      </a:moveTo>
                      <a:cubicBezTo>
                        <a:pt x="58" y="87"/>
                        <a:pt x="83" y="42"/>
                        <a:pt x="69" y="3"/>
                      </a:cubicBezTo>
                      <a:cubicBezTo>
                        <a:pt x="62" y="2"/>
                        <a:pt x="55" y="1"/>
                        <a:pt x="49" y="0"/>
                      </a:cubicBezTo>
                      <a:cubicBezTo>
                        <a:pt x="66" y="68"/>
                        <a:pt x="8" y="109"/>
                        <a:pt x="2" y="167"/>
                      </a:cubicBezTo>
                      <a:cubicBezTo>
                        <a:pt x="0" y="181"/>
                        <a:pt x="1" y="193"/>
                        <a:pt x="4" y="204"/>
                      </a:cubicBezTo>
                      <a:cubicBezTo>
                        <a:pt x="26" y="204"/>
                        <a:pt x="26" y="204"/>
                        <a:pt x="26" y="204"/>
                      </a:cubicBezTo>
                      <a:cubicBezTo>
                        <a:pt x="14" y="172"/>
                        <a:pt x="25" y="146"/>
                        <a:pt x="45" y="111"/>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5" name="Freeform 472"/>
                <p:cNvSpPr/>
                <p:nvPr/>
              </p:nvSpPr>
              <p:spPr bwMode="auto">
                <a:xfrm>
                  <a:off x="5371" y="3880"/>
                  <a:ext cx="244" cy="471"/>
                </a:xfrm>
                <a:custGeom>
                  <a:avLst/>
                  <a:gdLst>
                    <a:gd name="T0" fmla="*/ 51 w 103"/>
                    <a:gd name="T1" fmla="*/ 122 h 199"/>
                    <a:gd name="T2" fmla="*/ 84 w 103"/>
                    <a:gd name="T3" fmla="*/ 7 h 199"/>
                    <a:gd name="T4" fmla="*/ 60 w 103"/>
                    <a:gd name="T5" fmla="*/ 0 h 199"/>
                    <a:gd name="T6" fmla="*/ 36 w 103"/>
                    <a:gd name="T7" fmla="*/ 102 h 199"/>
                    <a:gd name="T8" fmla="*/ 13 w 103"/>
                    <a:gd name="T9" fmla="*/ 199 h 199"/>
                    <a:gd name="T10" fmla="*/ 18 w 103"/>
                    <a:gd name="T11" fmla="*/ 199 h 199"/>
                    <a:gd name="T12" fmla="*/ 51 w 103"/>
                    <a:gd name="T13" fmla="*/ 122 h 199"/>
                  </a:gdLst>
                  <a:ahLst/>
                  <a:cxnLst>
                    <a:cxn ang="0">
                      <a:pos x="T0" y="T1"/>
                    </a:cxn>
                    <a:cxn ang="0">
                      <a:pos x="T2" y="T3"/>
                    </a:cxn>
                    <a:cxn ang="0">
                      <a:pos x="T4" y="T5"/>
                    </a:cxn>
                    <a:cxn ang="0">
                      <a:pos x="T6" y="T7"/>
                    </a:cxn>
                    <a:cxn ang="0">
                      <a:pos x="T8" y="T9"/>
                    </a:cxn>
                    <a:cxn ang="0">
                      <a:pos x="T10" y="T11"/>
                    </a:cxn>
                    <a:cxn ang="0">
                      <a:pos x="T12" y="T13"/>
                    </a:cxn>
                  </a:cxnLst>
                  <a:rect l="0" t="0" r="r" b="b"/>
                  <a:pathLst>
                    <a:path w="103" h="199">
                      <a:moveTo>
                        <a:pt x="51" y="122"/>
                      </a:moveTo>
                      <a:cubicBezTo>
                        <a:pt x="65" y="105"/>
                        <a:pt x="103" y="67"/>
                        <a:pt x="84" y="7"/>
                      </a:cubicBezTo>
                      <a:cubicBezTo>
                        <a:pt x="76" y="4"/>
                        <a:pt x="68" y="1"/>
                        <a:pt x="60" y="0"/>
                      </a:cubicBezTo>
                      <a:cubicBezTo>
                        <a:pt x="71" y="41"/>
                        <a:pt x="48" y="79"/>
                        <a:pt x="36" y="102"/>
                      </a:cubicBezTo>
                      <a:cubicBezTo>
                        <a:pt x="20" y="132"/>
                        <a:pt x="0" y="165"/>
                        <a:pt x="13" y="199"/>
                      </a:cubicBezTo>
                      <a:cubicBezTo>
                        <a:pt x="18" y="199"/>
                        <a:pt x="18" y="199"/>
                        <a:pt x="18" y="199"/>
                      </a:cubicBezTo>
                      <a:cubicBezTo>
                        <a:pt x="14" y="171"/>
                        <a:pt x="30" y="146"/>
                        <a:pt x="51" y="122"/>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6" name="Freeform 473"/>
                <p:cNvSpPr/>
                <p:nvPr/>
              </p:nvSpPr>
              <p:spPr bwMode="auto">
                <a:xfrm>
                  <a:off x="5284" y="1973"/>
                  <a:ext cx="177" cy="267"/>
                </a:xfrm>
                <a:custGeom>
                  <a:avLst/>
                  <a:gdLst>
                    <a:gd name="T0" fmla="*/ 19 w 75"/>
                    <a:gd name="T1" fmla="*/ 20 h 113"/>
                    <a:gd name="T2" fmla="*/ 5 w 75"/>
                    <a:gd name="T3" fmla="*/ 46 h 113"/>
                    <a:gd name="T4" fmla="*/ 20 w 75"/>
                    <a:gd name="T5" fmla="*/ 104 h 113"/>
                    <a:gd name="T6" fmla="*/ 54 w 75"/>
                    <a:gd name="T7" fmla="*/ 113 h 113"/>
                    <a:gd name="T8" fmla="*/ 53 w 75"/>
                    <a:gd name="T9" fmla="*/ 105 h 113"/>
                    <a:gd name="T10" fmla="*/ 51 w 75"/>
                    <a:gd name="T11" fmla="*/ 105 h 113"/>
                    <a:gd name="T12" fmla="*/ 49 w 75"/>
                    <a:gd name="T13" fmla="*/ 80 h 113"/>
                    <a:gd name="T14" fmla="*/ 22 w 75"/>
                    <a:gd name="T15" fmla="*/ 82 h 113"/>
                    <a:gd name="T16" fmla="*/ 20 w 75"/>
                    <a:gd name="T17" fmla="*/ 50 h 113"/>
                    <a:gd name="T18" fmla="*/ 45 w 75"/>
                    <a:gd name="T19" fmla="*/ 47 h 113"/>
                    <a:gd name="T20" fmla="*/ 44 w 75"/>
                    <a:gd name="T21" fmla="*/ 21 h 113"/>
                    <a:gd name="T22" fmla="*/ 73 w 75"/>
                    <a:gd name="T23" fmla="*/ 18 h 113"/>
                    <a:gd name="T24" fmla="*/ 75 w 75"/>
                    <a:gd name="T25" fmla="*/ 7 h 113"/>
                    <a:gd name="T26" fmla="*/ 53 w 75"/>
                    <a:gd name="T27" fmla="*/ 0 h 113"/>
                    <a:gd name="T28" fmla="*/ 19 w 75"/>
                    <a:gd name="T29" fmla="*/ 2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5" h="113">
                      <a:moveTo>
                        <a:pt x="19" y="20"/>
                      </a:moveTo>
                      <a:cubicBezTo>
                        <a:pt x="15" y="29"/>
                        <a:pt x="10" y="38"/>
                        <a:pt x="5" y="46"/>
                      </a:cubicBezTo>
                      <a:cubicBezTo>
                        <a:pt x="0" y="67"/>
                        <a:pt x="5" y="90"/>
                        <a:pt x="20" y="104"/>
                      </a:cubicBezTo>
                      <a:cubicBezTo>
                        <a:pt x="31" y="105"/>
                        <a:pt x="43" y="107"/>
                        <a:pt x="54" y="113"/>
                      </a:cubicBezTo>
                      <a:cubicBezTo>
                        <a:pt x="53" y="105"/>
                        <a:pt x="53" y="105"/>
                        <a:pt x="53" y="105"/>
                      </a:cubicBezTo>
                      <a:cubicBezTo>
                        <a:pt x="51" y="105"/>
                        <a:pt x="51" y="105"/>
                        <a:pt x="51" y="105"/>
                      </a:cubicBezTo>
                      <a:cubicBezTo>
                        <a:pt x="49" y="80"/>
                        <a:pt x="49" y="80"/>
                        <a:pt x="49" y="80"/>
                      </a:cubicBezTo>
                      <a:cubicBezTo>
                        <a:pt x="22" y="82"/>
                        <a:pt x="22" y="82"/>
                        <a:pt x="22" y="82"/>
                      </a:cubicBezTo>
                      <a:cubicBezTo>
                        <a:pt x="20" y="50"/>
                        <a:pt x="20" y="50"/>
                        <a:pt x="20" y="50"/>
                      </a:cubicBezTo>
                      <a:cubicBezTo>
                        <a:pt x="45" y="47"/>
                        <a:pt x="45" y="47"/>
                        <a:pt x="45" y="47"/>
                      </a:cubicBezTo>
                      <a:cubicBezTo>
                        <a:pt x="44" y="21"/>
                        <a:pt x="44" y="21"/>
                        <a:pt x="44" y="21"/>
                      </a:cubicBezTo>
                      <a:cubicBezTo>
                        <a:pt x="73" y="18"/>
                        <a:pt x="73" y="18"/>
                        <a:pt x="73" y="18"/>
                      </a:cubicBezTo>
                      <a:cubicBezTo>
                        <a:pt x="75" y="7"/>
                        <a:pt x="75" y="7"/>
                        <a:pt x="75" y="7"/>
                      </a:cubicBezTo>
                      <a:cubicBezTo>
                        <a:pt x="68" y="6"/>
                        <a:pt x="60" y="3"/>
                        <a:pt x="53" y="0"/>
                      </a:cubicBezTo>
                      <a:cubicBezTo>
                        <a:pt x="39" y="3"/>
                        <a:pt x="28" y="10"/>
                        <a:pt x="19" y="20"/>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7" name="Freeform 474"/>
                <p:cNvSpPr/>
                <p:nvPr/>
              </p:nvSpPr>
              <p:spPr bwMode="auto">
                <a:xfrm>
                  <a:off x="5379" y="3215"/>
                  <a:ext cx="165" cy="90"/>
                </a:xfrm>
                <a:custGeom>
                  <a:avLst/>
                  <a:gdLst>
                    <a:gd name="T0" fmla="*/ 0 w 70"/>
                    <a:gd name="T1" fmla="*/ 18 h 38"/>
                    <a:gd name="T2" fmla="*/ 12 w 70"/>
                    <a:gd name="T3" fmla="*/ 38 h 38"/>
                    <a:gd name="T4" fmla="*/ 64 w 70"/>
                    <a:gd name="T5" fmla="*/ 22 h 38"/>
                    <a:gd name="T6" fmla="*/ 70 w 70"/>
                    <a:gd name="T7" fmla="*/ 3 h 38"/>
                    <a:gd name="T8" fmla="*/ 0 w 70"/>
                    <a:gd name="T9" fmla="*/ 18 h 38"/>
                  </a:gdLst>
                  <a:ahLst/>
                  <a:cxnLst>
                    <a:cxn ang="0">
                      <a:pos x="T0" y="T1"/>
                    </a:cxn>
                    <a:cxn ang="0">
                      <a:pos x="T2" y="T3"/>
                    </a:cxn>
                    <a:cxn ang="0">
                      <a:pos x="T4" y="T5"/>
                    </a:cxn>
                    <a:cxn ang="0">
                      <a:pos x="T6" y="T7"/>
                    </a:cxn>
                    <a:cxn ang="0">
                      <a:pos x="T8" y="T9"/>
                    </a:cxn>
                  </a:cxnLst>
                  <a:rect l="0" t="0" r="r" b="b"/>
                  <a:pathLst>
                    <a:path w="70" h="38">
                      <a:moveTo>
                        <a:pt x="0" y="18"/>
                      </a:moveTo>
                      <a:cubicBezTo>
                        <a:pt x="4" y="25"/>
                        <a:pt x="8" y="32"/>
                        <a:pt x="12" y="38"/>
                      </a:cubicBezTo>
                      <a:cubicBezTo>
                        <a:pt x="27" y="24"/>
                        <a:pt x="46" y="19"/>
                        <a:pt x="64" y="22"/>
                      </a:cubicBezTo>
                      <a:cubicBezTo>
                        <a:pt x="66" y="16"/>
                        <a:pt x="68" y="9"/>
                        <a:pt x="70" y="3"/>
                      </a:cubicBezTo>
                      <a:cubicBezTo>
                        <a:pt x="46" y="0"/>
                        <a:pt x="18" y="5"/>
                        <a:pt x="0" y="18"/>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8" name="Freeform 475"/>
                <p:cNvSpPr/>
                <p:nvPr/>
              </p:nvSpPr>
              <p:spPr bwMode="auto">
                <a:xfrm>
                  <a:off x="5232" y="2709"/>
                  <a:ext cx="272" cy="177"/>
                </a:xfrm>
                <a:custGeom>
                  <a:avLst/>
                  <a:gdLst>
                    <a:gd name="T0" fmla="*/ 115 w 115"/>
                    <a:gd name="T1" fmla="*/ 47 h 75"/>
                    <a:gd name="T2" fmla="*/ 81 w 115"/>
                    <a:gd name="T3" fmla="*/ 0 h 75"/>
                    <a:gd name="T4" fmla="*/ 75 w 115"/>
                    <a:gd name="T5" fmla="*/ 29 h 75"/>
                    <a:gd name="T6" fmla="*/ 23 w 115"/>
                    <a:gd name="T7" fmla="*/ 16 h 75"/>
                    <a:gd name="T8" fmla="*/ 0 w 115"/>
                    <a:gd name="T9" fmla="*/ 31 h 75"/>
                    <a:gd name="T10" fmla="*/ 70 w 115"/>
                    <a:gd name="T11" fmla="*/ 48 h 75"/>
                    <a:gd name="T12" fmla="*/ 63 w 115"/>
                    <a:gd name="T13" fmla="*/ 75 h 75"/>
                    <a:gd name="T14" fmla="*/ 115 w 115"/>
                    <a:gd name="T15" fmla="*/ 47 h 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75">
                      <a:moveTo>
                        <a:pt x="115" y="47"/>
                      </a:moveTo>
                      <a:cubicBezTo>
                        <a:pt x="81" y="0"/>
                        <a:pt x="81" y="0"/>
                        <a:pt x="81" y="0"/>
                      </a:cubicBezTo>
                      <a:cubicBezTo>
                        <a:pt x="75" y="29"/>
                        <a:pt x="75" y="29"/>
                        <a:pt x="75" y="29"/>
                      </a:cubicBezTo>
                      <a:cubicBezTo>
                        <a:pt x="23" y="16"/>
                        <a:pt x="23" y="16"/>
                        <a:pt x="23" y="16"/>
                      </a:cubicBezTo>
                      <a:cubicBezTo>
                        <a:pt x="15" y="21"/>
                        <a:pt x="7" y="26"/>
                        <a:pt x="0" y="31"/>
                      </a:cubicBezTo>
                      <a:cubicBezTo>
                        <a:pt x="70" y="48"/>
                        <a:pt x="70" y="48"/>
                        <a:pt x="70" y="48"/>
                      </a:cubicBezTo>
                      <a:cubicBezTo>
                        <a:pt x="63" y="75"/>
                        <a:pt x="63" y="75"/>
                        <a:pt x="63" y="75"/>
                      </a:cubicBezTo>
                      <a:lnTo>
                        <a:pt x="115" y="47"/>
                      </a:ln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9" name="Freeform 476"/>
                <p:cNvSpPr/>
                <p:nvPr/>
              </p:nvSpPr>
              <p:spPr bwMode="auto">
                <a:xfrm>
                  <a:off x="5452" y="3047"/>
                  <a:ext cx="92" cy="163"/>
                </a:xfrm>
                <a:custGeom>
                  <a:avLst/>
                  <a:gdLst>
                    <a:gd name="T0" fmla="*/ 22 w 39"/>
                    <a:gd name="T1" fmla="*/ 0 h 69"/>
                    <a:gd name="T2" fmla="*/ 7 w 39"/>
                    <a:gd name="T3" fmla="*/ 3 h 69"/>
                    <a:gd name="T4" fmla="*/ 0 w 39"/>
                    <a:gd name="T5" fmla="*/ 69 h 69"/>
                    <a:gd name="T6" fmla="*/ 17 w 39"/>
                    <a:gd name="T7" fmla="*/ 67 h 69"/>
                    <a:gd name="T8" fmla="*/ 22 w 39"/>
                    <a:gd name="T9" fmla="*/ 0 h 69"/>
                  </a:gdLst>
                  <a:ahLst/>
                  <a:cxnLst>
                    <a:cxn ang="0">
                      <a:pos x="T0" y="T1"/>
                    </a:cxn>
                    <a:cxn ang="0">
                      <a:pos x="T2" y="T3"/>
                    </a:cxn>
                    <a:cxn ang="0">
                      <a:pos x="T4" y="T5"/>
                    </a:cxn>
                    <a:cxn ang="0">
                      <a:pos x="T6" y="T7"/>
                    </a:cxn>
                    <a:cxn ang="0">
                      <a:pos x="T8" y="T9"/>
                    </a:cxn>
                  </a:cxnLst>
                  <a:rect l="0" t="0" r="r" b="b"/>
                  <a:pathLst>
                    <a:path w="39" h="69">
                      <a:moveTo>
                        <a:pt x="22" y="0"/>
                      </a:moveTo>
                      <a:cubicBezTo>
                        <a:pt x="17" y="2"/>
                        <a:pt x="12" y="2"/>
                        <a:pt x="7" y="3"/>
                      </a:cubicBezTo>
                      <a:cubicBezTo>
                        <a:pt x="31" y="23"/>
                        <a:pt x="15" y="58"/>
                        <a:pt x="0" y="69"/>
                      </a:cubicBezTo>
                      <a:cubicBezTo>
                        <a:pt x="6" y="67"/>
                        <a:pt x="12" y="67"/>
                        <a:pt x="17" y="67"/>
                      </a:cubicBezTo>
                      <a:cubicBezTo>
                        <a:pt x="33" y="50"/>
                        <a:pt x="39" y="22"/>
                        <a:pt x="22" y="0"/>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0" name="Freeform 477"/>
                <p:cNvSpPr/>
                <p:nvPr/>
              </p:nvSpPr>
              <p:spPr bwMode="auto">
                <a:xfrm>
                  <a:off x="5232" y="2226"/>
                  <a:ext cx="246" cy="187"/>
                </a:xfrm>
                <a:custGeom>
                  <a:avLst/>
                  <a:gdLst>
                    <a:gd name="T0" fmla="*/ 95 w 104"/>
                    <a:gd name="T1" fmla="*/ 60 h 79"/>
                    <a:gd name="T2" fmla="*/ 54 w 104"/>
                    <a:gd name="T3" fmla="*/ 4 h 79"/>
                    <a:gd name="T4" fmla="*/ 0 w 104"/>
                    <a:gd name="T5" fmla="*/ 14 h 79"/>
                    <a:gd name="T6" fmla="*/ 2 w 104"/>
                    <a:gd name="T7" fmla="*/ 23 h 79"/>
                    <a:gd name="T8" fmla="*/ 53 w 104"/>
                    <a:gd name="T9" fmla="*/ 16 h 79"/>
                    <a:gd name="T10" fmla="*/ 83 w 104"/>
                    <a:gd name="T11" fmla="*/ 55 h 79"/>
                    <a:gd name="T12" fmla="*/ 49 w 104"/>
                    <a:gd name="T13" fmla="*/ 66 h 79"/>
                    <a:gd name="T14" fmla="*/ 49 w 104"/>
                    <a:gd name="T15" fmla="*/ 44 h 79"/>
                    <a:gd name="T16" fmla="*/ 71 w 104"/>
                    <a:gd name="T17" fmla="*/ 60 h 79"/>
                    <a:gd name="T18" fmla="*/ 77 w 104"/>
                    <a:gd name="T19" fmla="*/ 55 h 79"/>
                    <a:gd name="T20" fmla="*/ 45 w 104"/>
                    <a:gd name="T21" fmla="*/ 36 h 79"/>
                    <a:gd name="T22" fmla="*/ 48 w 104"/>
                    <a:gd name="T23" fmla="*/ 72 h 79"/>
                    <a:gd name="T24" fmla="*/ 95 w 104"/>
                    <a:gd name="T25" fmla="*/ 6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79">
                      <a:moveTo>
                        <a:pt x="95" y="60"/>
                      </a:moveTo>
                      <a:cubicBezTo>
                        <a:pt x="104" y="44"/>
                        <a:pt x="94" y="13"/>
                        <a:pt x="54" y="4"/>
                      </a:cubicBezTo>
                      <a:cubicBezTo>
                        <a:pt x="37" y="0"/>
                        <a:pt x="14" y="6"/>
                        <a:pt x="0" y="14"/>
                      </a:cubicBezTo>
                      <a:cubicBezTo>
                        <a:pt x="2" y="23"/>
                        <a:pt x="2" y="23"/>
                        <a:pt x="2" y="23"/>
                      </a:cubicBezTo>
                      <a:cubicBezTo>
                        <a:pt x="10" y="20"/>
                        <a:pt x="32" y="12"/>
                        <a:pt x="53" y="16"/>
                      </a:cubicBezTo>
                      <a:cubicBezTo>
                        <a:pt x="83" y="21"/>
                        <a:pt x="90" y="41"/>
                        <a:pt x="83" y="55"/>
                      </a:cubicBezTo>
                      <a:cubicBezTo>
                        <a:pt x="77" y="68"/>
                        <a:pt x="62" y="72"/>
                        <a:pt x="49" y="66"/>
                      </a:cubicBezTo>
                      <a:cubicBezTo>
                        <a:pt x="40" y="61"/>
                        <a:pt x="36" y="46"/>
                        <a:pt x="49" y="44"/>
                      </a:cubicBezTo>
                      <a:cubicBezTo>
                        <a:pt x="56" y="42"/>
                        <a:pt x="67" y="48"/>
                        <a:pt x="71" y="60"/>
                      </a:cubicBezTo>
                      <a:cubicBezTo>
                        <a:pt x="73" y="59"/>
                        <a:pt x="76" y="57"/>
                        <a:pt x="77" y="55"/>
                      </a:cubicBezTo>
                      <a:cubicBezTo>
                        <a:pt x="74" y="46"/>
                        <a:pt x="57" y="34"/>
                        <a:pt x="45" y="36"/>
                      </a:cubicBezTo>
                      <a:cubicBezTo>
                        <a:pt x="28" y="38"/>
                        <a:pt x="27" y="63"/>
                        <a:pt x="48" y="72"/>
                      </a:cubicBezTo>
                      <a:cubicBezTo>
                        <a:pt x="66" y="79"/>
                        <a:pt x="86" y="77"/>
                        <a:pt x="95" y="6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1" name="Freeform 478"/>
                <p:cNvSpPr/>
                <p:nvPr/>
              </p:nvSpPr>
              <p:spPr bwMode="auto">
                <a:xfrm>
                  <a:off x="5118" y="767"/>
                  <a:ext cx="253" cy="241"/>
                </a:xfrm>
                <a:custGeom>
                  <a:avLst/>
                  <a:gdLst>
                    <a:gd name="T0" fmla="*/ 98 w 107"/>
                    <a:gd name="T1" fmla="*/ 0 h 102"/>
                    <a:gd name="T2" fmla="*/ 0 w 107"/>
                    <a:gd name="T3" fmla="*/ 78 h 102"/>
                    <a:gd name="T4" fmla="*/ 26 w 107"/>
                    <a:gd name="T5" fmla="*/ 102 h 102"/>
                    <a:gd name="T6" fmla="*/ 107 w 107"/>
                    <a:gd name="T7" fmla="*/ 35 h 102"/>
                    <a:gd name="T8" fmla="*/ 104 w 107"/>
                    <a:gd name="T9" fmla="*/ 19 h 102"/>
                    <a:gd name="T10" fmla="*/ 62 w 107"/>
                    <a:gd name="T11" fmla="*/ 51 h 102"/>
                    <a:gd name="T12" fmla="*/ 102 w 107"/>
                    <a:gd name="T13" fmla="*/ 13 h 102"/>
                    <a:gd name="T14" fmla="*/ 98 w 107"/>
                    <a:gd name="T15" fmla="*/ 0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02">
                      <a:moveTo>
                        <a:pt x="98" y="0"/>
                      </a:moveTo>
                      <a:cubicBezTo>
                        <a:pt x="0" y="78"/>
                        <a:pt x="0" y="78"/>
                        <a:pt x="0" y="78"/>
                      </a:cubicBezTo>
                      <a:cubicBezTo>
                        <a:pt x="9" y="85"/>
                        <a:pt x="18" y="94"/>
                        <a:pt x="26" y="102"/>
                      </a:cubicBezTo>
                      <a:cubicBezTo>
                        <a:pt x="107" y="35"/>
                        <a:pt x="107" y="35"/>
                        <a:pt x="107" y="35"/>
                      </a:cubicBezTo>
                      <a:cubicBezTo>
                        <a:pt x="107" y="30"/>
                        <a:pt x="106" y="25"/>
                        <a:pt x="104" y="19"/>
                      </a:cubicBezTo>
                      <a:cubicBezTo>
                        <a:pt x="93" y="27"/>
                        <a:pt x="75" y="42"/>
                        <a:pt x="62" y="51"/>
                      </a:cubicBezTo>
                      <a:cubicBezTo>
                        <a:pt x="73" y="41"/>
                        <a:pt x="91" y="24"/>
                        <a:pt x="102" y="13"/>
                      </a:cubicBezTo>
                      <a:cubicBezTo>
                        <a:pt x="101" y="9"/>
                        <a:pt x="100" y="4"/>
                        <a:pt x="98" y="0"/>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2" name="Freeform 479"/>
                <p:cNvSpPr/>
                <p:nvPr/>
              </p:nvSpPr>
              <p:spPr bwMode="auto">
                <a:xfrm>
                  <a:off x="5376" y="1301"/>
                  <a:ext cx="31" cy="21"/>
                </a:xfrm>
                <a:custGeom>
                  <a:avLst/>
                  <a:gdLst>
                    <a:gd name="T0" fmla="*/ 13 w 13"/>
                    <a:gd name="T1" fmla="*/ 0 h 9"/>
                    <a:gd name="T2" fmla="*/ 0 w 13"/>
                    <a:gd name="T3" fmla="*/ 3 h 9"/>
                    <a:gd name="T4" fmla="*/ 4 w 13"/>
                    <a:gd name="T5" fmla="*/ 9 h 9"/>
                    <a:gd name="T6" fmla="*/ 13 w 13"/>
                    <a:gd name="T7" fmla="*/ 0 h 9"/>
                  </a:gdLst>
                  <a:ahLst/>
                  <a:cxnLst>
                    <a:cxn ang="0">
                      <a:pos x="T0" y="T1"/>
                    </a:cxn>
                    <a:cxn ang="0">
                      <a:pos x="T2" y="T3"/>
                    </a:cxn>
                    <a:cxn ang="0">
                      <a:pos x="T4" y="T5"/>
                    </a:cxn>
                    <a:cxn ang="0">
                      <a:pos x="T6" y="T7"/>
                    </a:cxn>
                  </a:cxnLst>
                  <a:rect l="0" t="0" r="r" b="b"/>
                  <a:pathLst>
                    <a:path w="13" h="9">
                      <a:moveTo>
                        <a:pt x="13" y="0"/>
                      </a:moveTo>
                      <a:cubicBezTo>
                        <a:pt x="10" y="1"/>
                        <a:pt x="6" y="2"/>
                        <a:pt x="0" y="3"/>
                      </a:cubicBezTo>
                      <a:cubicBezTo>
                        <a:pt x="4" y="9"/>
                        <a:pt x="4" y="9"/>
                        <a:pt x="4" y="9"/>
                      </a:cubicBezTo>
                      <a:cubicBezTo>
                        <a:pt x="7" y="6"/>
                        <a:pt x="10" y="3"/>
                        <a:pt x="13"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3" name="Freeform 480"/>
                <p:cNvSpPr/>
                <p:nvPr/>
              </p:nvSpPr>
              <p:spPr bwMode="auto">
                <a:xfrm>
                  <a:off x="5357" y="1308"/>
                  <a:ext cx="24" cy="29"/>
                </a:xfrm>
                <a:custGeom>
                  <a:avLst/>
                  <a:gdLst>
                    <a:gd name="T0" fmla="*/ 0 w 10"/>
                    <a:gd name="T1" fmla="*/ 1 h 12"/>
                    <a:gd name="T2" fmla="*/ 6 w 10"/>
                    <a:gd name="T3" fmla="*/ 12 h 12"/>
                    <a:gd name="T4" fmla="*/ 10 w 10"/>
                    <a:gd name="T5" fmla="*/ 8 h 12"/>
                    <a:gd name="T6" fmla="*/ 6 w 10"/>
                    <a:gd name="T7" fmla="*/ 0 h 12"/>
                    <a:gd name="T8" fmla="*/ 0 w 10"/>
                    <a:gd name="T9" fmla="*/ 1 h 12"/>
                  </a:gdLst>
                  <a:ahLst/>
                  <a:cxnLst>
                    <a:cxn ang="0">
                      <a:pos x="T0" y="T1"/>
                    </a:cxn>
                    <a:cxn ang="0">
                      <a:pos x="T2" y="T3"/>
                    </a:cxn>
                    <a:cxn ang="0">
                      <a:pos x="T4" y="T5"/>
                    </a:cxn>
                    <a:cxn ang="0">
                      <a:pos x="T6" y="T7"/>
                    </a:cxn>
                    <a:cxn ang="0">
                      <a:pos x="T8" y="T9"/>
                    </a:cxn>
                  </a:cxnLst>
                  <a:rect l="0" t="0" r="r" b="b"/>
                  <a:pathLst>
                    <a:path w="10" h="12">
                      <a:moveTo>
                        <a:pt x="0" y="1"/>
                      </a:moveTo>
                      <a:cubicBezTo>
                        <a:pt x="6" y="12"/>
                        <a:pt x="6" y="12"/>
                        <a:pt x="6" y="12"/>
                      </a:cubicBezTo>
                      <a:cubicBezTo>
                        <a:pt x="7" y="11"/>
                        <a:pt x="9" y="9"/>
                        <a:pt x="10" y="8"/>
                      </a:cubicBezTo>
                      <a:cubicBezTo>
                        <a:pt x="6" y="0"/>
                        <a:pt x="6" y="0"/>
                        <a:pt x="6" y="0"/>
                      </a:cubicBezTo>
                      <a:lnTo>
                        <a:pt x="0" y="1"/>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4" name="Freeform 481"/>
                <p:cNvSpPr/>
                <p:nvPr/>
              </p:nvSpPr>
              <p:spPr bwMode="auto">
                <a:xfrm>
                  <a:off x="5083" y="2484"/>
                  <a:ext cx="421" cy="691"/>
                </a:xfrm>
                <a:custGeom>
                  <a:avLst/>
                  <a:gdLst>
                    <a:gd name="T0" fmla="*/ 151 w 178"/>
                    <a:gd name="T1" fmla="*/ 0 h 292"/>
                    <a:gd name="T2" fmla="*/ 150 w 178"/>
                    <a:gd name="T3" fmla="*/ 4 h 292"/>
                    <a:gd name="T4" fmla="*/ 146 w 178"/>
                    <a:gd name="T5" fmla="*/ 58 h 292"/>
                    <a:gd name="T6" fmla="*/ 13 w 178"/>
                    <a:gd name="T7" fmla="*/ 160 h 292"/>
                    <a:gd name="T8" fmla="*/ 26 w 178"/>
                    <a:gd name="T9" fmla="*/ 247 h 292"/>
                    <a:gd name="T10" fmla="*/ 131 w 178"/>
                    <a:gd name="T11" fmla="*/ 208 h 292"/>
                    <a:gd name="T12" fmla="*/ 36 w 178"/>
                    <a:gd name="T13" fmla="*/ 150 h 292"/>
                    <a:gd name="T14" fmla="*/ 30 w 178"/>
                    <a:gd name="T15" fmla="*/ 160 h 292"/>
                    <a:gd name="T16" fmla="*/ 120 w 178"/>
                    <a:gd name="T17" fmla="*/ 210 h 292"/>
                    <a:gd name="T18" fmla="*/ 34 w 178"/>
                    <a:gd name="T19" fmla="*/ 240 h 292"/>
                    <a:gd name="T20" fmla="*/ 38 w 178"/>
                    <a:gd name="T21" fmla="*/ 139 h 292"/>
                    <a:gd name="T22" fmla="*/ 156 w 178"/>
                    <a:gd name="T23" fmla="*/ 60 h 292"/>
                    <a:gd name="T24" fmla="*/ 151 w 178"/>
                    <a:gd name="T25" fmla="*/ 0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8" h="292">
                      <a:moveTo>
                        <a:pt x="151" y="0"/>
                      </a:moveTo>
                      <a:cubicBezTo>
                        <a:pt x="151" y="1"/>
                        <a:pt x="151" y="3"/>
                        <a:pt x="150" y="4"/>
                      </a:cubicBezTo>
                      <a:cubicBezTo>
                        <a:pt x="166" y="14"/>
                        <a:pt x="160" y="44"/>
                        <a:pt x="146" y="58"/>
                      </a:cubicBezTo>
                      <a:cubicBezTo>
                        <a:pt x="108" y="94"/>
                        <a:pt x="39" y="102"/>
                        <a:pt x="13" y="160"/>
                      </a:cubicBezTo>
                      <a:cubicBezTo>
                        <a:pt x="0" y="189"/>
                        <a:pt x="5" y="224"/>
                        <a:pt x="26" y="247"/>
                      </a:cubicBezTo>
                      <a:cubicBezTo>
                        <a:pt x="67" y="292"/>
                        <a:pt x="139" y="260"/>
                        <a:pt x="131" y="208"/>
                      </a:cubicBezTo>
                      <a:cubicBezTo>
                        <a:pt x="127" y="177"/>
                        <a:pt x="90" y="143"/>
                        <a:pt x="36" y="150"/>
                      </a:cubicBezTo>
                      <a:cubicBezTo>
                        <a:pt x="34" y="153"/>
                        <a:pt x="32" y="157"/>
                        <a:pt x="30" y="160"/>
                      </a:cubicBezTo>
                      <a:cubicBezTo>
                        <a:pt x="90" y="149"/>
                        <a:pt x="118" y="189"/>
                        <a:pt x="120" y="210"/>
                      </a:cubicBezTo>
                      <a:cubicBezTo>
                        <a:pt x="124" y="252"/>
                        <a:pt x="62" y="272"/>
                        <a:pt x="34" y="240"/>
                      </a:cubicBezTo>
                      <a:cubicBezTo>
                        <a:pt x="5" y="207"/>
                        <a:pt x="9" y="167"/>
                        <a:pt x="38" y="139"/>
                      </a:cubicBezTo>
                      <a:cubicBezTo>
                        <a:pt x="79" y="98"/>
                        <a:pt x="138" y="87"/>
                        <a:pt x="156" y="60"/>
                      </a:cubicBezTo>
                      <a:cubicBezTo>
                        <a:pt x="167" y="44"/>
                        <a:pt x="178" y="14"/>
                        <a:pt x="151" y="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5" name="Freeform 482"/>
                <p:cNvSpPr/>
                <p:nvPr/>
              </p:nvSpPr>
              <p:spPr bwMode="auto">
                <a:xfrm>
                  <a:off x="5052" y="686"/>
                  <a:ext cx="293" cy="253"/>
                </a:xfrm>
                <a:custGeom>
                  <a:avLst/>
                  <a:gdLst>
                    <a:gd name="T0" fmla="*/ 114 w 124"/>
                    <a:gd name="T1" fmla="*/ 11 h 107"/>
                    <a:gd name="T2" fmla="*/ 107 w 124"/>
                    <a:gd name="T3" fmla="*/ 0 h 107"/>
                    <a:gd name="T4" fmla="*/ 0 w 124"/>
                    <a:gd name="T5" fmla="*/ 88 h 107"/>
                    <a:gd name="T6" fmla="*/ 23 w 124"/>
                    <a:gd name="T7" fmla="*/ 107 h 107"/>
                    <a:gd name="T8" fmla="*/ 124 w 124"/>
                    <a:gd name="T9" fmla="*/ 28 h 107"/>
                    <a:gd name="T10" fmla="*/ 117 w 124"/>
                    <a:gd name="T11" fmla="*/ 15 h 107"/>
                    <a:gd name="T12" fmla="*/ 68 w 124"/>
                    <a:gd name="T13" fmla="*/ 51 h 107"/>
                    <a:gd name="T14" fmla="*/ 114 w 124"/>
                    <a:gd name="T15" fmla="*/ 11 h 1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07">
                      <a:moveTo>
                        <a:pt x="114" y="11"/>
                      </a:moveTo>
                      <a:cubicBezTo>
                        <a:pt x="112" y="6"/>
                        <a:pt x="109" y="3"/>
                        <a:pt x="107" y="0"/>
                      </a:cubicBezTo>
                      <a:cubicBezTo>
                        <a:pt x="0" y="88"/>
                        <a:pt x="0" y="88"/>
                        <a:pt x="0" y="88"/>
                      </a:cubicBezTo>
                      <a:cubicBezTo>
                        <a:pt x="7" y="94"/>
                        <a:pt x="15" y="100"/>
                        <a:pt x="23" y="107"/>
                      </a:cubicBezTo>
                      <a:cubicBezTo>
                        <a:pt x="124" y="28"/>
                        <a:pt x="124" y="28"/>
                        <a:pt x="124" y="28"/>
                      </a:cubicBezTo>
                      <a:cubicBezTo>
                        <a:pt x="122" y="24"/>
                        <a:pt x="120" y="19"/>
                        <a:pt x="117" y="15"/>
                      </a:cubicBezTo>
                      <a:cubicBezTo>
                        <a:pt x="102" y="25"/>
                        <a:pt x="79" y="43"/>
                        <a:pt x="68" y="51"/>
                      </a:cubicBezTo>
                      <a:cubicBezTo>
                        <a:pt x="78" y="40"/>
                        <a:pt x="104" y="21"/>
                        <a:pt x="114" y="11"/>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6" name="Freeform 483"/>
                <p:cNvSpPr/>
                <p:nvPr/>
              </p:nvSpPr>
              <p:spPr bwMode="auto">
                <a:xfrm>
                  <a:off x="5317" y="3047"/>
                  <a:ext cx="173" cy="180"/>
                </a:xfrm>
                <a:custGeom>
                  <a:avLst/>
                  <a:gdLst>
                    <a:gd name="T0" fmla="*/ 25 w 73"/>
                    <a:gd name="T1" fmla="*/ 36 h 76"/>
                    <a:gd name="T2" fmla="*/ 25 w 73"/>
                    <a:gd name="T3" fmla="*/ 54 h 76"/>
                    <a:gd name="T4" fmla="*/ 51 w 73"/>
                    <a:gd name="T5" fmla="*/ 44 h 76"/>
                    <a:gd name="T6" fmla="*/ 37 w 73"/>
                    <a:gd name="T7" fmla="*/ 16 h 76"/>
                    <a:gd name="T8" fmla="*/ 2 w 73"/>
                    <a:gd name="T9" fmla="*/ 45 h 76"/>
                    <a:gd name="T10" fmla="*/ 30 w 73"/>
                    <a:gd name="T11" fmla="*/ 75 h 76"/>
                    <a:gd name="T12" fmla="*/ 69 w 73"/>
                    <a:gd name="T13" fmla="*/ 41 h 76"/>
                    <a:gd name="T14" fmla="*/ 54 w 73"/>
                    <a:gd name="T15" fmla="*/ 2 h 76"/>
                    <a:gd name="T16" fmla="*/ 41 w 73"/>
                    <a:gd name="T17" fmla="*/ 0 h 76"/>
                    <a:gd name="T18" fmla="*/ 32 w 73"/>
                    <a:gd name="T19" fmla="*/ 2 h 76"/>
                    <a:gd name="T20" fmla="*/ 27 w 73"/>
                    <a:gd name="T21" fmla="*/ 10 h 76"/>
                    <a:gd name="T22" fmla="*/ 42 w 73"/>
                    <a:gd name="T23" fmla="*/ 11 h 76"/>
                    <a:gd name="T24" fmla="*/ 57 w 73"/>
                    <a:gd name="T25" fmla="*/ 44 h 76"/>
                    <a:gd name="T26" fmla="*/ 22 w 73"/>
                    <a:gd name="T27" fmla="*/ 59 h 76"/>
                    <a:gd name="T28" fmla="*/ 21 w 73"/>
                    <a:gd name="T29" fmla="*/ 32 h 76"/>
                    <a:gd name="T30" fmla="*/ 40 w 73"/>
                    <a:gd name="T31" fmla="*/ 43 h 76"/>
                    <a:gd name="T32" fmla="*/ 36 w 73"/>
                    <a:gd name="T33" fmla="*/ 43 h 76"/>
                    <a:gd name="T34" fmla="*/ 25 w 73"/>
                    <a:gd name="T35" fmla="*/ 3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6">
                      <a:moveTo>
                        <a:pt x="25" y="36"/>
                      </a:moveTo>
                      <a:cubicBezTo>
                        <a:pt x="20" y="39"/>
                        <a:pt x="18" y="50"/>
                        <a:pt x="25" y="54"/>
                      </a:cubicBezTo>
                      <a:cubicBezTo>
                        <a:pt x="33" y="60"/>
                        <a:pt x="46" y="54"/>
                        <a:pt x="51" y="44"/>
                      </a:cubicBezTo>
                      <a:cubicBezTo>
                        <a:pt x="55" y="34"/>
                        <a:pt x="51" y="18"/>
                        <a:pt x="37" y="16"/>
                      </a:cubicBezTo>
                      <a:cubicBezTo>
                        <a:pt x="20" y="13"/>
                        <a:pt x="4" y="27"/>
                        <a:pt x="2" y="45"/>
                      </a:cubicBezTo>
                      <a:cubicBezTo>
                        <a:pt x="0" y="59"/>
                        <a:pt x="11" y="76"/>
                        <a:pt x="30" y="75"/>
                      </a:cubicBezTo>
                      <a:cubicBezTo>
                        <a:pt x="49" y="74"/>
                        <a:pt x="65" y="59"/>
                        <a:pt x="69" y="41"/>
                      </a:cubicBezTo>
                      <a:cubicBezTo>
                        <a:pt x="73" y="25"/>
                        <a:pt x="69" y="9"/>
                        <a:pt x="54" y="2"/>
                      </a:cubicBezTo>
                      <a:cubicBezTo>
                        <a:pt x="49" y="2"/>
                        <a:pt x="45" y="1"/>
                        <a:pt x="41" y="0"/>
                      </a:cubicBezTo>
                      <a:cubicBezTo>
                        <a:pt x="38" y="0"/>
                        <a:pt x="35" y="1"/>
                        <a:pt x="32" y="2"/>
                      </a:cubicBezTo>
                      <a:cubicBezTo>
                        <a:pt x="31" y="5"/>
                        <a:pt x="29" y="7"/>
                        <a:pt x="27" y="10"/>
                      </a:cubicBezTo>
                      <a:cubicBezTo>
                        <a:pt x="33" y="9"/>
                        <a:pt x="39" y="9"/>
                        <a:pt x="42" y="11"/>
                      </a:cubicBezTo>
                      <a:cubicBezTo>
                        <a:pt x="56" y="17"/>
                        <a:pt x="62" y="32"/>
                        <a:pt x="57" y="44"/>
                      </a:cubicBezTo>
                      <a:cubicBezTo>
                        <a:pt x="51" y="57"/>
                        <a:pt x="35" y="67"/>
                        <a:pt x="22" y="59"/>
                      </a:cubicBezTo>
                      <a:cubicBezTo>
                        <a:pt x="12" y="52"/>
                        <a:pt x="10" y="39"/>
                        <a:pt x="21" y="32"/>
                      </a:cubicBezTo>
                      <a:cubicBezTo>
                        <a:pt x="30" y="27"/>
                        <a:pt x="42" y="32"/>
                        <a:pt x="40" y="43"/>
                      </a:cubicBezTo>
                      <a:cubicBezTo>
                        <a:pt x="39" y="45"/>
                        <a:pt x="36" y="45"/>
                        <a:pt x="36" y="43"/>
                      </a:cubicBezTo>
                      <a:cubicBezTo>
                        <a:pt x="37" y="38"/>
                        <a:pt x="29" y="33"/>
                        <a:pt x="25" y="36"/>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7" name="Freeform 484"/>
                <p:cNvSpPr/>
                <p:nvPr/>
              </p:nvSpPr>
              <p:spPr bwMode="auto">
                <a:xfrm>
                  <a:off x="5256" y="2366"/>
                  <a:ext cx="196" cy="210"/>
                </a:xfrm>
                <a:custGeom>
                  <a:avLst/>
                  <a:gdLst>
                    <a:gd name="T0" fmla="*/ 75 w 83"/>
                    <a:gd name="T1" fmla="*/ 58 h 89"/>
                    <a:gd name="T2" fmla="*/ 37 w 83"/>
                    <a:gd name="T3" fmla="*/ 75 h 89"/>
                    <a:gd name="T4" fmla="*/ 27 w 83"/>
                    <a:gd name="T5" fmla="*/ 36 h 89"/>
                    <a:gd name="T6" fmla="*/ 61 w 83"/>
                    <a:gd name="T7" fmla="*/ 35 h 89"/>
                    <a:gd name="T8" fmla="*/ 62 w 83"/>
                    <a:gd name="T9" fmla="*/ 29 h 89"/>
                    <a:gd name="T10" fmla="*/ 0 w 83"/>
                    <a:gd name="T11" fmla="*/ 0 h 89"/>
                    <a:gd name="T12" fmla="*/ 12 w 83"/>
                    <a:gd name="T13" fmla="*/ 59 h 89"/>
                    <a:gd name="T14" fmla="*/ 8 w 83"/>
                    <a:gd name="T15" fmla="*/ 69 h 89"/>
                    <a:gd name="T16" fmla="*/ 78 w 83"/>
                    <a:gd name="T17" fmla="*/ 89 h 89"/>
                    <a:gd name="T18" fmla="*/ 75 w 83"/>
                    <a:gd name="T19" fmla="*/ 5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9">
                      <a:moveTo>
                        <a:pt x="75" y="58"/>
                      </a:moveTo>
                      <a:cubicBezTo>
                        <a:pt x="69" y="72"/>
                        <a:pt x="55" y="79"/>
                        <a:pt x="37" y="75"/>
                      </a:cubicBezTo>
                      <a:cubicBezTo>
                        <a:pt x="22" y="71"/>
                        <a:pt x="12" y="51"/>
                        <a:pt x="27" y="36"/>
                      </a:cubicBezTo>
                      <a:cubicBezTo>
                        <a:pt x="35" y="27"/>
                        <a:pt x="57" y="31"/>
                        <a:pt x="61" y="35"/>
                      </a:cubicBezTo>
                      <a:cubicBezTo>
                        <a:pt x="62" y="33"/>
                        <a:pt x="62" y="31"/>
                        <a:pt x="62" y="29"/>
                      </a:cubicBezTo>
                      <a:cubicBezTo>
                        <a:pt x="40" y="20"/>
                        <a:pt x="16" y="9"/>
                        <a:pt x="0" y="0"/>
                      </a:cubicBezTo>
                      <a:cubicBezTo>
                        <a:pt x="12" y="59"/>
                        <a:pt x="12" y="59"/>
                        <a:pt x="12" y="59"/>
                      </a:cubicBezTo>
                      <a:cubicBezTo>
                        <a:pt x="8" y="69"/>
                        <a:pt x="8" y="69"/>
                        <a:pt x="8" y="69"/>
                      </a:cubicBezTo>
                      <a:cubicBezTo>
                        <a:pt x="26" y="77"/>
                        <a:pt x="50" y="85"/>
                        <a:pt x="78" y="89"/>
                      </a:cubicBezTo>
                      <a:cubicBezTo>
                        <a:pt x="82" y="77"/>
                        <a:pt x="83" y="65"/>
                        <a:pt x="75" y="58"/>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8" name="Freeform 485"/>
                <p:cNvSpPr/>
                <p:nvPr/>
              </p:nvSpPr>
              <p:spPr bwMode="auto">
                <a:xfrm>
                  <a:off x="5336" y="1313"/>
                  <a:ext cx="31" cy="38"/>
                </a:xfrm>
                <a:custGeom>
                  <a:avLst/>
                  <a:gdLst>
                    <a:gd name="T0" fmla="*/ 0 w 13"/>
                    <a:gd name="T1" fmla="*/ 1 h 16"/>
                    <a:gd name="T2" fmla="*/ 9 w 13"/>
                    <a:gd name="T3" fmla="*/ 16 h 16"/>
                    <a:gd name="T4" fmla="*/ 13 w 13"/>
                    <a:gd name="T5" fmla="*/ 12 h 16"/>
                    <a:gd name="T6" fmla="*/ 6 w 13"/>
                    <a:gd name="T7" fmla="*/ 0 h 16"/>
                    <a:gd name="T8" fmla="*/ 0 w 13"/>
                    <a:gd name="T9" fmla="*/ 1 h 16"/>
                  </a:gdLst>
                  <a:ahLst/>
                  <a:cxnLst>
                    <a:cxn ang="0">
                      <a:pos x="T0" y="T1"/>
                    </a:cxn>
                    <a:cxn ang="0">
                      <a:pos x="T2" y="T3"/>
                    </a:cxn>
                    <a:cxn ang="0">
                      <a:pos x="T4" y="T5"/>
                    </a:cxn>
                    <a:cxn ang="0">
                      <a:pos x="T6" y="T7"/>
                    </a:cxn>
                    <a:cxn ang="0">
                      <a:pos x="T8" y="T9"/>
                    </a:cxn>
                  </a:cxnLst>
                  <a:rect l="0" t="0" r="r" b="b"/>
                  <a:pathLst>
                    <a:path w="13" h="16">
                      <a:moveTo>
                        <a:pt x="0" y="1"/>
                      </a:moveTo>
                      <a:cubicBezTo>
                        <a:pt x="9" y="16"/>
                        <a:pt x="9" y="16"/>
                        <a:pt x="9" y="16"/>
                      </a:cubicBezTo>
                      <a:cubicBezTo>
                        <a:pt x="10" y="15"/>
                        <a:pt x="12" y="13"/>
                        <a:pt x="13" y="12"/>
                      </a:cubicBezTo>
                      <a:cubicBezTo>
                        <a:pt x="6" y="0"/>
                        <a:pt x="6" y="0"/>
                        <a:pt x="6" y="0"/>
                      </a:cubicBezTo>
                      <a:lnTo>
                        <a:pt x="0" y="1"/>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9" name="Freeform 486"/>
                <p:cNvSpPr/>
                <p:nvPr/>
              </p:nvSpPr>
              <p:spPr bwMode="auto">
                <a:xfrm>
                  <a:off x="5305" y="2411"/>
                  <a:ext cx="135" cy="127"/>
                </a:xfrm>
                <a:custGeom>
                  <a:avLst/>
                  <a:gdLst>
                    <a:gd name="T0" fmla="*/ 46 w 57"/>
                    <a:gd name="T1" fmla="*/ 2 h 54"/>
                    <a:gd name="T2" fmla="*/ 44 w 57"/>
                    <a:gd name="T3" fmla="*/ 29 h 54"/>
                    <a:gd name="T4" fmla="*/ 24 w 57"/>
                    <a:gd name="T5" fmla="*/ 44 h 54"/>
                    <a:gd name="T6" fmla="*/ 15 w 57"/>
                    <a:gd name="T7" fmla="*/ 27 h 54"/>
                    <a:gd name="T8" fmla="*/ 37 w 57"/>
                    <a:gd name="T9" fmla="*/ 28 h 54"/>
                    <a:gd name="T10" fmla="*/ 40 w 57"/>
                    <a:gd name="T11" fmla="*/ 21 h 54"/>
                    <a:gd name="T12" fmla="*/ 10 w 57"/>
                    <a:gd name="T13" fmla="*/ 21 h 54"/>
                    <a:gd name="T14" fmla="*/ 19 w 57"/>
                    <a:gd name="T15" fmla="*/ 51 h 54"/>
                    <a:gd name="T16" fmla="*/ 51 w 57"/>
                    <a:gd name="T17" fmla="*/ 36 h 54"/>
                    <a:gd name="T18" fmla="*/ 51 w 57"/>
                    <a:gd name="T19" fmla="*/ 0 h 54"/>
                    <a:gd name="T20" fmla="*/ 46 w 57"/>
                    <a:gd name="T21"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54">
                      <a:moveTo>
                        <a:pt x="46" y="2"/>
                      </a:moveTo>
                      <a:cubicBezTo>
                        <a:pt x="47" y="9"/>
                        <a:pt x="48" y="20"/>
                        <a:pt x="44" y="29"/>
                      </a:cubicBezTo>
                      <a:cubicBezTo>
                        <a:pt x="41" y="37"/>
                        <a:pt x="33" y="43"/>
                        <a:pt x="24" y="44"/>
                      </a:cubicBezTo>
                      <a:cubicBezTo>
                        <a:pt x="15" y="45"/>
                        <a:pt x="7" y="36"/>
                        <a:pt x="15" y="27"/>
                      </a:cubicBezTo>
                      <a:cubicBezTo>
                        <a:pt x="18" y="23"/>
                        <a:pt x="30" y="22"/>
                        <a:pt x="37" y="28"/>
                      </a:cubicBezTo>
                      <a:cubicBezTo>
                        <a:pt x="39" y="26"/>
                        <a:pt x="40" y="23"/>
                        <a:pt x="40" y="21"/>
                      </a:cubicBezTo>
                      <a:cubicBezTo>
                        <a:pt x="36" y="17"/>
                        <a:pt x="19" y="14"/>
                        <a:pt x="10" y="21"/>
                      </a:cubicBezTo>
                      <a:cubicBezTo>
                        <a:pt x="0" y="29"/>
                        <a:pt x="4" y="48"/>
                        <a:pt x="19" y="51"/>
                      </a:cubicBezTo>
                      <a:cubicBezTo>
                        <a:pt x="31" y="54"/>
                        <a:pt x="46" y="45"/>
                        <a:pt x="51" y="36"/>
                      </a:cubicBezTo>
                      <a:cubicBezTo>
                        <a:pt x="57" y="25"/>
                        <a:pt x="56" y="8"/>
                        <a:pt x="51" y="0"/>
                      </a:cubicBezTo>
                      <a:cubicBezTo>
                        <a:pt x="49" y="0"/>
                        <a:pt x="48" y="1"/>
                        <a:pt x="46" y="2"/>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0" name="Freeform 487"/>
                <p:cNvSpPr/>
                <p:nvPr/>
              </p:nvSpPr>
              <p:spPr bwMode="auto">
                <a:xfrm>
                  <a:off x="5239" y="2274"/>
                  <a:ext cx="192" cy="106"/>
                </a:xfrm>
                <a:custGeom>
                  <a:avLst/>
                  <a:gdLst>
                    <a:gd name="T0" fmla="*/ 37 w 81"/>
                    <a:gd name="T1" fmla="*/ 12 h 45"/>
                    <a:gd name="T2" fmla="*/ 75 w 81"/>
                    <a:gd name="T3" fmla="*/ 28 h 45"/>
                    <a:gd name="T4" fmla="*/ 45 w 81"/>
                    <a:gd name="T5" fmla="*/ 4 h 45"/>
                    <a:gd name="T6" fmla="*/ 0 w 81"/>
                    <a:gd name="T7" fmla="*/ 9 h 45"/>
                    <a:gd name="T8" fmla="*/ 5 w 81"/>
                    <a:gd name="T9" fmla="*/ 32 h 45"/>
                    <a:gd name="T10" fmla="*/ 29 w 81"/>
                    <a:gd name="T11" fmla="*/ 45 h 45"/>
                    <a:gd name="T12" fmla="*/ 37 w 81"/>
                    <a:gd name="T13" fmla="*/ 12 h 45"/>
                  </a:gdLst>
                  <a:ahLst/>
                  <a:cxnLst>
                    <a:cxn ang="0">
                      <a:pos x="T0" y="T1"/>
                    </a:cxn>
                    <a:cxn ang="0">
                      <a:pos x="T2" y="T3"/>
                    </a:cxn>
                    <a:cxn ang="0">
                      <a:pos x="T4" y="T5"/>
                    </a:cxn>
                    <a:cxn ang="0">
                      <a:pos x="T6" y="T7"/>
                    </a:cxn>
                    <a:cxn ang="0">
                      <a:pos x="T8" y="T9"/>
                    </a:cxn>
                    <a:cxn ang="0">
                      <a:pos x="T10" y="T11"/>
                    </a:cxn>
                    <a:cxn ang="0">
                      <a:pos x="T12" y="T13"/>
                    </a:cxn>
                  </a:cxnLst>
                  <a:rect l="0" t="0" r="r" b="b"/>
                  <a:pathLst>
                    <a:path w="81" h="45">
                      <a:moveTo>
                        <a:pt x="37" y="12"/>
                      </a:moveTo>
                      <a:cubicBezTo>
                        <a:pt x="50" y="8"/>
                        <a:pt x="72" y="18"/>
                        <a:pt x="75" y="28"/>
                      </a:cubicBezTo>
                      <a:cubicBezTo>
                        <a:pt x="81" y="15"/>
                        <a:pt x="69" y="10"/>
                        <a:pt x="45" y="4"/>
                      </a:cubicBezTo>
                      <a:cubicBezTo>
                        <a:pt x="28" y="0"/>
                        <a:pt x="8" y="5"/>
                        <a:pt x="0" y="9"/>
                      </a:cubicBezTo>
                      <a:cubicBezTo>
                        <a:pt x="5" y="32"/>
                        <a:pt x="5" y="32"/>
                        <a:pt x="5" y="32"/>
                      </a:cubicBezTo>
                      <a:cubicBezTo>
                        <a:pt x="11" y="36"/>
                        <a:pt x="21" y="41"/>
                        <a:pt x="29" y="45"/>
                      </a:cubicBezTo>
                      <a:cubicBezTo>
                        <a:pt x="19" y="32"/>
                        <a:pt x="23" y="15"/>
                        <a:pt x="37" y="12"/>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1" name="Freeform 488"/>
                <p:cNvSpPr/>
                <p:nvPr/>
              </p:nvSpPr>
              <p:spPr bwMode="auto">
                <a:xfrm>
                  <a:off x="5196" y="-35"/>
                  <a:ext cx="97" cy="37"/>
                </a:xfrm>
                <a:custGeom>
                  <a:avLst/>
                  <a:gdLst>
                    <a:gd name="T0" fmla="*/ 33 w 41"/>
                    <a:gd name="T1" fmla="*/ 16 h 16"/>
                    <a:gd name="T2" fmla="*/ 41 w 41"/>
                    <a:gd name="T3" fmla="*/ 0 h 16"/>
                    <a:gd name="T4" fmla="*/ 11 w 41"/>
                    <a:gd name="T5" fmla="*/ 0 h 16"/>
                    <a:gd name="T6" fmla="*/ 0 w 41"/>
                    <a:gd name="T7" fmla="*/ 16 h 16"/>
                    <a:gd name="T8" fmla="*/ 33 w 41"/>
                    <a:gd name="T9" fmla="*/ 16 h 16"/>
                  </a:gdLst>
                  <a:ahLst/>
                  <a:cxnLst>
                    <a:cxn ang="0">
                      <a:pos x="T0" y="T1"/>
                    </a:cxn>
                    <a:cxn ang="0">
                      <a:pos x="T2" y="T3"/>
                    </a:cxn>
                    <a:cxn ang="0">
                      <a:pos x="T4" y="T5"/>
                    </a:cxn>
                    <a:cxn ang="0">
                      <a:pos x="T6" y="T7"/>
                    </a:cxn>
                    <a:cxn ang="0">
                      <a:pos x="T8" y="T9"/>
                    </a:cxn>
                  </a:cxnLst>
                  <a:rect l="0" t="0" r="r" b="b"/>
                  <a:pathLst>
                    <a:path w="41" h="16">
                      <a:moveTo>
                        <a:pt x="33" y="16"/>
                      </a:moveTo>
                      <a:cubicBezTo>
                        <a:pt x="37" y="11"/>
                        <a:pt x="40" y="6"/>
                        <a:pt x="41" y="0"/>
                      </a:cubicBezTo>
                      <a:cubicBezTo>
                        <a:pt x="11" y="0"/>
                        <a:pt x="11" y="0"/>
                        <a:pt x="11" y="0"/>
                      </a:cubicBezTo>
                      <a:cubicBezTo>
                        <a:pt x="9" y="6"/>
                        <a:pt x="5" y="12"/>
                        <a:pt x="0" y="16"/>
                      </a:cubicBezTo>
                      <a:cubicBezTo>
                        <a:pt x="11" y="15"/>
                        <a:pt x="22" y="15"/>
                        <a:pt x="33" y="16"/>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2" name="Freeform 489"/>
                <p:cNvSpPr/>
                <p:nvPr/>
              </p:nvSpPr>
              <p:spPr bwMode="auto">
                <a:xfrm>
                  <a:off x="5317" y="1318"/>
                  <a:ext cx="35" cy="47"/>
                </a:xfrm>
                <a:custGeom>
                  <a:avLst/>
                  <a:gdLst>
                    <a:gd name="T0" fmla="*/ 0 w 15"/>
                    <a:gd name="T1" fmla="*/ 1 h 20"/>
                    <a:gd name="T2" fmla="*/ 11 w 15"/>
                    <a:gd name="T3" fmla="*/ 20 h 20"/>
                    <a:gd name="T4" fmla="*/ 15 w 15"/>
                    <a:gd name="T5" fmla="*/ 16 h 20"/>
                    <a:gd name="T6" fmla="*/ 5 w 15"/>
                    <a:gd name="T7" fmla="*/ 0 h 20"/>
                    <a:gd name="T8" fmla="*/ 0 w 15"/>
                    <a:gd name="T9" fmla="*/ 1 h 20"/>
                  </a:gdLst>
                  <a:ahLst/>
                  <a:cxnLst>
                    <a:cxn ang="0">
                      <a:pos x="T0" y="T1"/>
                    </a:cxn>
                    <a:cxn ang="0">
                      <a:pos x="T2" y="T3"/>
                    </a:cxn>
                    <a:cxn ang="0">
                      <a:pos x="T4" y="T5"/>
                    </a:cxn>
                    <a:cxn ang="0">
                      <a:pos x="T6" y="T7"/>
                    </a:cxn>
                    <a:cxn ang="0">
                      <a:pos x="T8" y="T9"/>
                    </a:cxn>
                  </a:cxnLst>
                  <a:rect l="0" t="0" r="r" b="b"/>
                  <a:pathLst>
                    <a:path w="15" h="20">
                      <a:moveTo>
                        <a:pt x="0" y="1"/>
                      </a:moveTo>
                      <a:cubicBezTo>
                        <a:pt x="11" y="20"/>
                        <a:pt x="11" y="20"/>
                        <a:pt x="11" y="20"/>
                      </a:cubicBezTo>
                      <a:cubicBezTo>
                        <a:pt x="12" y="19"/>
                        <a:pt x="14" y="17"/>
                        <a:pt x="15" y="16"/>
                      </a:cubicBezTo>
                      <a:cubicBezTo>
                        <a:pt x="5" y="0"/>
                        <a:pt x="5" y="0"/>
                        <a:pt x="5" y="0"/>
                      </a:cubicBezTo>
                      <a:lnTo>
                        <a:pt x="0" y="1"/>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3" name="Freeform 490"/>
                <p:cNvSpPr/>
                <p:nvPr/>
              </p:nvSpPr>
              <p:spPr bwMode="auto">
                <a:xfrm>
                  <a:off x="4645" y="1554"/>
                  <a:ext cx="743" cy="649"/>
                </a:xfrm>
                <a:custGeom>
                  <a:avLst/>
                  <a:gdLst>
                    <a:gd name="T0" fmla="*/ 63 w 314"/>
                    <a:gd name="T1" fmla="*/ 3 h 274"/>
                    <a:gd name="T2" fmla="*/ 0 w 314"/>
                    <a:gd name="T3" fmla="*/ 118 h 274"/>
                    <a:gd name="T4" fmla="*/ 12 w 314"/>
                    <a:gd name="T5" fmla="*/ 123 h 274"/>
                    <a:gd name="T6" fmla="*/ 65 w 314"/>
                    <a:gd name="T7" fmla="*/ 24 h 274"/>
                    <a:gd name="T8" fmla="*/ 288 w 314"/>
                    <a:gd name="T9" fmla="*/ 133 h 274"/>
                    <a:gd name="T10" fmla="*/ 230 w 314"/>
                    <a:gd name="T11" fmla="*/ 249 h 274"/>
                    <a:gd name="T12" fmla="*/ 50 w 314"/>
                    <a:gd name="T13" fmla="*/ 175 h 274"/>
                    <a:gd name="T14" fmla="*/ 45 w 314"/>
                    <a:gd name="T15" fmla="*/ 187 h 274"/>
                    <a:gd name="T16" fmla="*/ 239 w 314"/>
                    <a:gd name="T17" fmla="*/ 274 h 274"/>
                    <a:gd name="T18" fmla="*/ 310 w 314"/>
                    <a:gd name="T19" fmla="*/ 128 h 274"/>
                    <a:gd name="T20" fmla="*/ 193 w 314"/>
                    <a:gd name="T21" fmla="*/ 59 h 274"/>
                    <a:gd name="T22" fmla="*/ 63 w 314"/>
                    <a:gd name="T23" fmla="*/ 3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4" h="274">
                      <a:moveTo>
                        <a:pt x="63" y="3"/>
                      </a:moveTo>
                      <a:cubicBezTo>
                        <a:pt x="52" y="3"/>
                        <a:pt x="22" y="70"/>
                        <a:pt x="0" y="118"/>
                      </a:cubicBezTo>
                      <a:cubicBezTo>
                        <a:pt x="4" y="120"/>
                        <a:pt x="8" y="122"/>
                        <a:pt x="12" y="123"/>
                      </a:cubicBezTo>
                      <a:cubicBezTo>
                        <a:pt x="28" y="86"/>
                        <a:pt x="51" y="28"/>
                        <a:pt x="65" y="24"/>
                      </a:cubicBezTo>
                      <a:cubicBezTo>
                        <a:pt x="82" y="18"/>
                        <a:pt x="286" y="118"/>
                        <a:pt x="288" y="133"/>
                      </a:cubicBezTo>
                      <a:cubicBezTo>
                        <a:pt x="291" y="147"/>
                        <a:pt x="243" y="245"/>
                        <a:pt x="230" y="249"/>
                      </a:cubicBezTo>
                      <a:cubicBezTo>
                        <a:pt x="217" y="251"/>
                        <a:pt x="115" y="206"/>
                        <a:pt x="50" y="175"/>
                      </a:cubicBezTo>
                      <a:cubicBezTo>
                        <a:pt x="49" y="179"/>
                        <a:pt x="47" y="183"/>
                        <a:pt x="45" y="187"/>
                      </a:cubicBezTo>
                      <a:cubicBezTo>
                        <a:pt x="239" y="274"/>
                        <a:pt x="239" y="274"/>
                        <a:pt x="239" y="274"/>
                      </a:cubicBezTo>
                      <a:cubicBezTo>
                        <a:pt x="262" y="243"/>
                        <a:pt x="314" y="141"/>
                        <a:pt x="310" y="128"/>
                      </a:cubicBezTo>
                      <a:cubicBezTo>
                        <a:pt x="308" y="120"/>
                        <a:pt x="252" y="89"/>
                        <a:pt x="193" y="59"/>
                      </a:cubicBezTo>
                      <a:cubicBezTo>
                        <a:pt x="134" y="29"/>
                        <a:pt x="73" y="0"/>
                        <a:pt x="63" y="3"/>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4" name="Freeform 491"/>
                <p:cNvSpPr/>
                <p:nvPr/>
              </p:nvSpPr>
              <p:spPr bwMode="auto">
                <a:xfrm>
                  <a:off x="5227" y="2543"/>
                  <a:ext cx="206" cy="71"/>
                </a:xfrm>
                <a:custGeom>
                  <a:avLst/>
                  <a:gdLst>
                    <a:gd name="T0" fmla="*/ 87 w 87"/>
                    <a:gd name="T1" fmla="*/ 20 h 30"/>
                    <a:gd name="T2" fmla="*/ 18 w 87"/>
                    <a:gd name="T3" fmla="*/ 0 h 30"/>
                    <a:gd name="T4" fmla="*/ 15 w 87"/>
                    <a:gd name="T5" fmla="*/ 11 h 30"/>
                    <a:gd name="T6" fmla="*/ 0 w 87"/>
                    <a:gd name="T7" fmla="*/ 6 h 30"/>
                    <a:gd name="T8" fmla="*/ 1 w 87"/>
                    <a:gd name="T9" fmla="*/ 14 h 30"/>
                    <a:gd name="T10" fmla="*/ 80 w 87"/>
                    <a:gd name="T11" fmla="*/ 30 h 30"/>
                    <a:gd name="T12" fmla="*/ 87 w 87"/>
                    <a:gd name="T13" fmla="*/ 20 h 30"/>
                  </a:gdLst>
                  <a:ahLst/>
                  <a:cxnLst>
                    <a:cxn ang="0">
                      <a:pos x="T0" y="T1"/>
                    </a:cxn>
                    <a:cxn ang="0">
                      <a:pos x="T2" y="T3"/>
                    </a:cxn>
                    <a:cxn ang="0">
                      <a:pos x="T4" y="T5"/>
                    </a:cxn>
                    <a:cxn ang="0">
                      <a:pos x="T6" y="T7"/>
                    </a:cxn>
                    <a:cxn ang="0">
                      <a:pos x="T8" y="T9"/>
                    </a:cxn>
                    <a:cxn ang="0">
                      <a:pos x="T10" y="T11"/>
                    </a:cxn>
                    <a:cxn ang="0">
                      <a:pos x="T12" y="T13"/>
                    </a:cxn>
                  </a:cxnLst>
                  <a:rect l="0" t="0" r="r" b="b"/>
                  <a:pathLst>
                    <a:path w="87" h="30">
                      <a:moveTo>
                        <a:pt x="87" y="20"/>
                      </a:moveTo>
                      <a:cubicBezTo>
                        <a:pt x="59" y="15"/>
                        <a:pt x="35" y="7"/>
                        <a:pt x="18" y="0"/>
                      </a:cubicBezTo>
                      <a:cubicBezTo>
                        <a:pt x="15" y="11"/>
                        <a:pt x="15" y="11"/>
                        <a:pt x="15" y="11"/>
                      </a:cubicBezTo>
                      <a:cubicBezTo>
                        <a:pt x="0" y="6"/>
                        <a:pt x="0" y="6"/>
                        <a:pt x="0" y="6"/>
                      </a:cubicBezTo>
                      <a:cubicBezTo>
                        <a:pt x="0" y="9"/>
                        <a:pt x="1" y="11"/>
                        <a:pt x="1" y="14"/>
                      </a:cubicBezTo>
                      <a:cubicBezTo>
                        <a:pt x="80" y="30"/>
                        <a:pt x="80" y="30"/>
                        <a:pt x="80" y="30"/>
                      </a:cubicBezTo>
                      <a:cubicBezTo>
                        <a:pt x="83" y="27"/>
                        <a:pt x="85" y="23"/>
                        <a:pt x="87" y="2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5" name="Freeform 492"/>
                <p:cNvSpPr/>
                <p:nvPr/>
              </p:nvSpPr>
              <p:spPr bwMode="auto">
                <a:xfrm>
                  <a:off x="5334" y="1502"/>
                  <a:ext cx="40" cy="22"/>
                </a:xfrm>
                <a:custGeom>
                  <a:avLst/>
                  <a:gdLst>
                    <a:gd name="T0" fmla="*/ 17 w 17"/>
                    <a:gd name="T1" fmla="*/ 3 h 9"/>
                    <a:gd name="T2" fmla="*/ 0 w 17"/>
                    <a:gd name="T3" fmla="*/ 0 h 9"/>
                    <a:gd name="T4" fmla="*/ 6 w 17"/>
                    <a:gd name="T5" fmla="*/ 9 h 9"/>
                    <a:gd name="T6" fmla="*/ 17 w 17"/>
                    <a:gd name="T7" fmla="*/ 3 h 9"/>
                  </a:gdLst>
                  <a:ahLst/>
                  <a:cxnLst>
                    <a:cxn ang="0">
                      <a:pos x="T0" y="T1"/>
                    </a:cxn>
                    <a:cxn ang="0">
                      <a:pos x="T2" y="T3"/>
                    </a:cxn>
                    <a:cxn ang="0">
                      <a:pos x="T4" y="T5"/>
                    </a:cxn>
                    <a:cxn ang="0">
                      <a:pos x="T6" y="T7"/>
                    </a:cxn>
                  </a:cxnLst>
                  <a:rect l="0" t="0" r="r" b="b"/>
                  <a:pathLst>
                    <a:path w="17" h="9">
                      <a:moveTo>
                        <a:pt x="17" y="3"/>
                      </a:moveTo>
                      <a:cubicBezTo>
                        <a:pt x="14" y="3"/>
                        <a:pt x="8" y="2"/>
                        <a:pt x="0" y="0"/>
                      </a:cubicBezTo>
                      <a:cubicBezTo>
                        <a:pt x="6" y="9"/>
                        <a:pt x="6" y="9"/>
                        <a:pt x="6" y="9"/>
                      </a:cubicBezTo>
                      <a:cubicBezTo>
                        <a:pt x="10" y="7"/>
                        <a:pt x="14" y="5"/>
                        <a:pt x="17" y="3"/>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6" name="Freeform 493"/>
                <p:cNvSpPr/>
                <p:nvPr/>
              </p:nvSpPr>
              <p:spPr bwMode="auto">
                <a:xfrm>
                  <a:off x="5296" y="1320"/>
                  <a:ext cx="42" cy="59"/>
                </a:xfrm>
                <a:custGeom>
                  <a:avLst/>
                  <a:gdLst>
                    <a:gd name="T0" fmla="*/ 0 w 18"/>
                    <a:gd name="T1" fmla="*/ 2 h 25"/>
                    <a:gd name="T2" fmla="*/ 14 w 18"/>
                    <a:gd name="T3" fmla="*/ 25 h 25"/>
                    <a:gd name="T4" fmla="*/ 18 w 18"/>
                    <a:gd name="T5" fmla="*/ 21 h 25"/>
                    <a:gd name="T6" fmla="*/ 6 w 18"/>
                    <a:gd name="T7" fmla="*/ 0 h 25"/>
                    <a:gd name="T8" fmla="*/ 0 w 18"/>
                    <a:gd name="T9" fmla="*/ 2 h 25"/>
                  </a:gdLst>
                  <a:ahLst/>
                  <a:cxnLst>
                    <a:cxn ang="0">
                      <a:pos x="T0" y="T1"/>
                    </a:cxn>
                    <a:cxn ang="0">
                      <a:pos x="T2" y="T3"/>
                    </a:cxn>
                    <a:cxn ang="0">
                      <a:pos x="T4" y="T5"/>
                    </a:cxn>
                    <a:cxn ang="0">
                      <a:pos x="T6" y="T7"/>
                    </a:cxn>
                    <a:cxn ang="0">
                      <a:pos x="T8" y="T9"/>
                    </a:cxn>
                  </a:cxnLst>
                  <a:rect l="0" t="0" r="r" b="b"/>
                  <a:pathLst>
                    <a:path w="18" h="25">
                      <a:moveTo>
                        <a:pt x="0" y="2"/>
                      </a:moveTo>
                      <a:cubicBezTo>
                        <a:pt x="14" y="25"/>
                        <a:pt x="14" y="25"/>
                        <a:pt x="14" y="25"/>
                      </a:cubicBezTo>
                      <a:cubicBezTo>
                        <a:pt x="15" y="23"/>
                        <a:pt x="17" y="22"/>
                        <a:pt x="18" y="21"/>
                      </a:cubicBezTo>
                      <a:cubicBezTo>
                        <a:pt x="6" y="0"/>
                        <a:pt x="6" y="0"/>
                        <a:pt x="6" y="0"/>
                      </a:cubicBezTo>
                      <a:lnTo>
                        <a:pt x="0" y="2"/>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7" name="Freeform 494"/>
                <p:cNvSpPr/>
                <p:nvPr/>
              </p:nvSpPr>
              <p:spPr bwMode="auto">
                <a:xfrm>
                  <a:off x="5416" y="4180"/>
                  <a:ext cx="121" cy="166"/>
                </a:xfrm>
                <a:custGeom>
                  <a:avLst/>
                  <a:gdLst>
                    <a:gd name="T0" fmla="*/ 4 w 51"/>
                    <a:gd name="T1" fmla="*/ 69 h 70"/>
                    <a:gd name="T2" fmla="*/ 4 w 51"/>
                    <a:gd name="T3" fmla="*/ 70 h 70"/>
                    <a:gd name="T4" fmla="*/ 51 w 51"/>
                    <a:gd name="T5" fmla="*/ 11 h 70"/>
                    <a:gd name="T6" fmla="*/ 33 w 51"/>
                    <a:gd name="T7" fmla="*/ 0 h 70"/>
                    <a:gd name="T8" fmla="*/ 4 w 51"/>
                    <a:gd name="T9" fmla="*/ 69 h 70"/>
                  </a:gdLst>
                  <a:ahLst/>
                  <a:cxnLst>
                    <a:cxn ang="0">
                      <a:pos x="T0" y="T1"/>
                    </a:cxn>
                    <a:cxn ang="0">
                      <a:pos x="T2" y="T3"/>
                    </a:cxn>
                    <a:cxn ang="0">
                      <a:pos x="T4" y="T5"/>
                    </a:cxn>
                    <a:cxn ang="0">
                      <a:pos x="T6" y="T7"/>
                    </a:cxn>
                    <a:cxn ang="0">
                      <a:pos x="T8" y="T9"/>
                    </a:cxn>
                  </a:cxnLst>
                  <a:rect l="0" t="0" r="r" b="b"/>
                  <a:pathLst>
                    <a:path w="51" h="70">
                      <a:moveTo>
                        <a:pt x="4" y="69"/>
                      </a:moveTo>
                      <a:cubicBezTo>
                        <a:pt x="4" y="70"/>
                        <a:pt x="4" y="70"/>
                        <a:pt x="4" y="70"/>
                      </a:cubicBezTo>
                      <a:cubicBezTo>
                        <a:pt x="11" y="39"/>
                        <a:pt x="39" y="20"/>
                        <a:pt x="51" y="11"/>
                      </a:cubicBezTo>
                      <a:cubicBezTo>
                        <a:pt x="45" y="7"/>
                        <a:pt x="39" y="3"/>
                        <a:pt x="33" y="0"/>
                      </a:cubicBezTo>
                      <a:cubicBezTo>
                        <a:pt x="15" y="22"/>
                        <a:pt x="0" y="42"/>
                        <a:pt x="4" y="69"/>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8" name="Freeform 495"/>
                <p:cNvSpPr/>
                <p:nvPr/>
              </p:nvSpPr>
              <p:spPr bwMode="auto">
                <a:xfrm>
                  <a:off x="5312" y="1498"/>
                  <a:ext cx="31" cy="35"/>
                </a:xfrm>
                <a:custGeom>
                  <a:avLst/>
                  <a:gdLst>
                    <a:gd name="T0" fmla="*/ 0 w 13"/>
                    <a:gd name="T1" fmla="*/ 0 h 15"/>
                    <a:gd name="T2" fmla="*/ 9 w 13"/>
                    <a:gd name="T3" fmla="*/ 15 h 15"/>
                    <a:gd name="T4" fmla="*/ 13 w 13"/>
                    <a:gd name="T5" fmla="*/ 12 h 15"/>
                    <a:gd name="T6" fmla="*/ 7 w 13"/>
                    <a:gd name="T7" fmla="*/ 2 h 15"/>
                    <a:gd name="T8" fmla="*/ 0 w 13"/>
                    <a:gd name="T9" fmla="*/ 0 h 15"/>
                  </a:gdLst>
                  <a:ahLst/>
                  <a:cxnLst>
                    <a:cxn ang="0">
                      <a:pos x="T0" y="T1"/>
                    </a:cxn>
                    <a:cxn ang="0">
                      <a:pos x="T2" y="T3"/>
                    </a:cxn>
                    <a:cxn ang="0">
                      <a:pos x="T4" y="T5"/>
                    </a:cxn>
                    <a:cxn ang="0">
                      <a:pos x="T6" y="T7"/>
                    </a:cxn>
                    <a:cxn ang="0">
                      <a:pos x="T8" y="T9"/>
                    </a:cxn>
                  </a:cxnLst>
                  <a:rect l="0" t="0" r="r" b="b"/>
                  <a:pathLst>
                    <a:path w="13" h="15">
                      <a:moveTo>
                        <a:pt x="0" y="0"/>
                      </a:moveTo>
                      <a:cubicBezTo>
                        <a:pt x="9" y="15"/>
                        <a:pt x="9" y="15"/>
                        <a:pt x="9" y="15"/>
                      </a:cubicBezTo>
                      <a:cubicBezTo>
                        <a:pt x="10" y="14"/>
                        <a:pt x="12" y="13"/>
                        <a:pt x="13" y="12"/>
                      </a:cubicBezTo>
                      <a:cubicBezTo>
                        <a:pt x="7" y="2"/>
                        <a:pt x="7" y="2"/>
                        <a:pt x="7" y="2"/>
                      </a:cubicBezTo>
                      <a:cubicBezTo>
                        <a:pt x="5" y="1"/>
                        <a:pt x="2" y="1"/>
                        <a:pt x="0" y="0"/>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9" name="Freeform 496"/>
                <p:cNvSpPr/>
                <p:nvPr/>
              </p:nvSpPr>
              <p:spPr bwMode="auto">
                <a:xfrm>
                  <a:off x="5211" y="2593"/>
                  <a:ext cx="191" cy="99"/>
                </a:xfrm>
                <a:custGeom>
                  <a:avLst/>
                  <a:gdLst>
                    <a:gd name="T0" fmla="*/ 81 w 81"/>
                    <a:gd name="T1" fmla="*/ 15 h 42"/>
                    <a:gd name="T2" fmla="*/ 8 w 81"/>
                    <a:gd name="T3" fmla="*/ 0 h 42"/>
                    <a:gd name="T4" fmla="*/ 0 w 81"/>
                    <a:gd name="T5" fmla="*/ 35 h 42"/>
                    <a:gd name="T6" fmla="*/ 34 w 81"/>
                    <a:gd name="T7" fmla="*/ 42 h 42"/>
                    <a:gd name="T8" fmla="*/ 81 w 81"/>
                    <a:gd name="T9" fmla="*/ 15 h 42"/>
                  </a:gdLst>
                  <a:ahLst/>
                  <a:cxnLst>
                    <a:cxn ang="0">
                      <a:pos x="T0" y="T1"/>
                    </a:cxn>
                    <a:cxn ang="0">
                      <a:pos x="T2" y="T3"/>
                    </a:cxn>
                    <a:cxn ang="0">
                      <a:pos x="T4" y="T5"/>
                    </a:cxn>
                    <a:cxn ang="0">
                      <a:pos x="T6" y="T7"/>
                    </a:cxn>
                    <a:cxn ang="0">
                      <a:pos x="T8" y="T9"/>
                    </a:cxn>
                  </a:cxnLst>
                  <a:rect l="0" t="0" r="r" b="b"/>
                  <a:pathLst>
                    <a:path w="81" h="42">
                      <a:moveTo>
                        <a:pt x="81" y="15"/>
                      </a:moveTo>
                      <a:cubicBezTo>
                        <a:pt x="8" y="0"/>
                        <a:pt x="8" y="0"/>
                        <a:pt x="8" y="0"/>
                      </a:cubicBezTo>
                      <a:cubicBezTo>
                        <a:pt x="8" y="13"/>
                        <a:pt x="5" y="25"/>
                        <a:pt x="0" y="35"/>
                      </a:cubicBezTo>
                      <a:cubicBezTo>
                        <a:pt x="34" y="42"/>
                        <a:pt x="34" y="42"/>
                        <a:pt x="34" y="42"/>
                      </a:cubicBezTo>
                      <a:cubicBezTo>
                        <a:pt x="51" y="33"/>
                        <a:pt x="68" y="25"/>
                        <a:pt x="81" y="15"/>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0" name="Freeform 497"/>
                <p:cNvSpPr/>
                <p:nvPr/>
              </p:nvSpPr>
              <p:spPr bwMode="auto">
                <a:xfrm>
                  <a:off x="5360" y="2725"/>
                  <a:ext cx="47" cy="38"/>
                </a:xfrm>
                <a:custGeom>
                  <a:avLst/>
                  <a:gdLst>
                    <a:gd name="T0" fmla="*/ 20 w 20"/>
                    <a:gd name="T1" fmla="*/ 2 h 16"/>
                    <a:gd name="T2" fmla="*/ 11 w 20"/>
                    <a:gd name="T3" fmla="*/ 0 h 16"/>
                    <a:gd name="T4" fmla="*/ 0 w 20"/>
                    <a:gd name="T5" fmla="*/ 12 h 16"/>
                    <a:gd name="T6" fmla="*/ 17 w 20"/>
                    <a:gd name="T7" fmla="*/ 16 h 16"/>
                    <a:gd name="T8" fmla="*/ 20 w 20"/>
                    <a:gd name="T9" fmla="*/ 2 h 16"/>
                  </a:gdLst>
                  <a:ahLst/>
                  <a:cxnLst>
                    <a:cxn ang="0">
                      <a:pos x="T0" y="T1"/>
                    </a:cxn>
                    <a:cxn ang="0">
                      <a:pos x="T2" y="T3"/>
                    </a:cxn>
                    <a:cxn ang="0">
                      <a:pos x="T4" y="T5"/>
                    </a:cxn>
                    <a:cxn ang="0">
                      <a:pos x="T6" y="T7"/>
                    </a:cxn>
                    <a:cxn ang="0">
                      <a:pos x="T8" y="T9"/>
                    </a:cxn>
                  </a:cxnLst>
                  <a:rect l="0" t="0" r="r" b="b"/>
                  <a:pathLst>
                    <a:path w="20" h="16">
                      <a:moveTo>
                        <a:pt x="20" y="2"/>
                      </a:moveTo>
                      <a:cubicBezTo>
                        <a:pt x="11" y="0"/>
                        <a:pt x="11" y="0"/>
                        <a:pt x="11" y="0"/>
                      </a:cubicBezTo>
                      <a:cubicBezTo>
                        <a:pt x="7" y="4"/>
                        <a:pt x="3" y="7"/>
                        <a:pt x="0" y="12"/>
                      </a:cubicBezTo>
                      <a:cubicBezTo>
                        <a:pt x="17" y="16"/>
                        <a:pt x="17" y="16"/>
                        <a:pt x="17" y="16"/>
                      </a:cubicBezTo>
                      <a:lnTo>
                        <a:pt x="20" y="2"/>
                      </a:lnTo>
                      <a:close/>
                    </a:path>
                  </a:pathLst>
                </a:custGeom>
                <a:solidFill>
                  <a:srgbClr val="624B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1" name="Freeform 498"/>
                <p:cNvSpPr/>
                <p:nvPr/>
              </p:nvSpPr>
              <p:spPr bwMode="auto">
                <a:xfrm>
                  <a:off x="5334" y="2337"/>
                  <a:ext cx="54" cy="41"/>
                </a:xfrm>
                <a:custGeom>
                  <a:avLst/>
                  <a:gdLst>
                    <a:gd name="T0" fmla="*/ 5 w 23"/>
                    <a:gd name="T1" fmla="*/ 10 h 17"/>
                    <a:gd name="T2" fmla="*/ 23 w 23"/>
                    <a:gd name="T3" fmla="*/ 16 h 17"/>
                    <a:gd name="T4" fmla="*/ 12 w 23"/>
                    <a:gd name="T5" fmla="*/ 3 h 17"/>
                    <a:gd name="T6" fmla="*/ 5 w 23"/>
                    <a:gd name="T7" fmla="*/ 10 h 17"/>
                  </a:gdLst>
                  <a:ahLst/>
                  <a:cxnLst>
                    <a:cxn ang="0">
                      <a:pos x="T0" y="T1"/>
                    </a:cxn>
                    <a:cxn ang="0">
                      <a:pos x="T2" y="T3"/>
                    </a:cxn>
                    <a:cxn ang="0">
                      <a:pos x="T4" y="T5"/>
                    </a:cxn>
                    <a:cxn ang="0">
                      <a:pos x="T6" y="T7"/>
                    </a:cxn>
                  </a:cxnLst>
                  <a:rect l="0" t="0" r="r" b="b"/>
                  <a:pathLst>
                    <a:path w="23" h="17">
                      <a:moveTo>
                        <a:pt x="5" y="10"/>
                      </a:moveTo>
                      <a:cubicBezTo>
                        <a:pt x="7" y="15"/>
                        <a:pt x="17" y="17"/>
                        <a:pt x="23" y="16"/>
                      </a:cubicBezTo>
                      <a:cubicBezTo>
                        <a:pt x="20" y="9"/>
                        <a:pt x="17" y="5"/>
                        <a:pt x="12" y="3"/>
                      </a:cubicBezTo>
                      <a:cubicBezTo>
                        <a:pt x="7" y="0"/>
                        <a:pt x="0" y="3"/>
                        <a:pt x="5" y="10"/>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2" name="Freeform 499"/>
                <p:cNvSpPr/>
                <p:nvPr/>
              </p:nvSpPr>
              <p:spPr bwMode="auto">
                <a:xfrm>
                  <a:off x="5274" y="1325"/>
                  <a:ext cx="50" cy="68"/>
                </a:xfrm>
                <a:custGeom>
                  <a:avLst/>
                  <a:gdLst>
                    <a:gd name="T0" fmla="*/ 0 w 21"/>
                    <a:gd name="T1" fmla="*/ 1 h 29"/>
                    <a:gd name="T2" fmla="*/ 16 w 21"/>
                    <a:gd name="T3" fmla="*/ 29 h 29"/>
                    <a:gd name="T4" fmla="*/ 21 w 21"/>
                    <a:gd name="T5" fmla="*/ 24 h 29"/>
                    <a:gd name="T6" fmla="*/ 7 w 21"/>
                    <a:gd name="T7" fmla="*/ 0 h 29"/>
                    <a:gd name="T8" fmla="*/ 0 w 21"/>
                    <a:gd name="T9" fmla="*/ 1 h 29"/>
                  </a:gdLst>
                  <a:ahLst/>
                  <a:cxnLst>
                    <a:cxn ang="0">
                      <a:pos x="T0" y="T1"/>
                    </a:cxn>
                    <a:cxn ang="0">
                      <a:pos x="T2" y="T3"/>
                    </a:cxn>
                    <a:cxn ang="0">
                      <a:pos x="T4" y="T5"/>
                    </a:cxn>
                    <a:cxn ang="0">
                      <a:pos x="T6" y="T7"/>
                    </a:cxn>
                    <a:cxn ang="0">
                      <a:pos x="T8" y="T9"/>
                    </a:cxn>
                  </a:cxnLst>
                  <a:rect l="0" t="0" r="r" b="b"/>
                  <a:pathLst>
                    <a:path w="21" h="29">
                      <a:moveTo>
                        <a:pt x="0" y="1"/>
                      </a:moveTo>
                      <a:cubicBezTo>
                        <a:pt x="16" y="29"/>
                        <a:pt x="16" y="29"/>
                        <a:pt x="16" y="29"/>
                      </a:cubicBezTo>
                      <a:cubicBezTo>
                        <a:pt x="18" y="27"/>
                        <a:pt x="19" y="26"/>
                        <a:pt x="21" y="24"/>
                      </a:cubicBezTo>
                      <a:cubicBezTo>
                        <a:pt x="7" y="0"/>
                        <a:pt x="7" y="0"/>
                        <a:pt x="7" y="0"/>
                      </a:cubicBezTo>
                      <a:lnTo>
                        <a:pt x="0" y="1"/>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3" name="Freeform 500"/>
                <p:cNvSpPr/>
                <p:nvPr/>
              </p:nvSpPr>
              <p:spPr bwMode="auto">
                <a:xfrm>
                  <a:off x="5293" y="1493"/>
                  <a:ext cx="36" cy="45"/>
                </a:xfrm>
                <a:custGeom>
                  <a:avLst/>
                  <a:gdLst>
                    <a:gd name="T0" fmla="*/ 0 w 15"/>
                    <a:gd name="T1" fmla="*/ 0 h 19"/>
                    <a:gd name="T2" fmla="*/ 0 w 15"/>
                    <a:gd name="T3" fmla="*/ 1 h 19"/>
                    <a:gd name="T4" fmla="*/ 11 w 15"/>
                    <a:gd name="T5" fmla="*/ 19 h 19"/>
                    <a:gd name="T6" fmla="*/ 15 w 15"/>
                    <a:gd name="T7" fmla="*/ 17 h 19"/>
                    <a:gd name="T8" fmla="*/ 6 w 15"/>
                    <a:gd name="T9" fmla="*/ 2 h 19"/>
                    <a:gd name="T10" fmla="*/ 0 w 15"/>
                    <a:gd name="T11" fmla="*/ 0 h 19"/>
                  </a:gdLst>
                  <a:ahLst/>
                  <a:cxnLst>
                    <a:cxn ang="0">
                      <a:pos x="T0" y="T1"/>
                    </a:cxn>
                    <a:cxn ang="0">
                      <a:pos x="T2" y="T3"/>
                    </a:cxn>
                    <a:cxn ang="0">
                      <a:pos x="T4" y="T5"/>
                    </a:cxn>
                    <a:cxn ang="0">
                      <a:pos x="T6" y="T7"/>
                    </a:cxn>
                    <a:cxn ang="0">
                      <a:pos x="T8" y="T9"/>
                    </a:cxn>
                    <a:cxn ang="0">
                      <a:pos x="T10" y="T11"/>
                    </a:cxn>
                  </a:cxnLst>
                  <a:rect l="0" t="0" r="r" b="b"/>
                  <a:pathLst>
                    <a:path w="15" h="19">
                      <a:moveTo>
                        <a:pt x="0" y="0"/>
                      </a:moveTo>
                      <a:cubicBezTo>
                        <a:pt x="0" y="1"/>
                        <a:pt x="0" y="1"/>
                        <a:pt x="0" y="1"/>
                      </a:cubicBezTo>
                      <a:cubicBezTo>
                        <a:pt x="11" y="19"/>
                        <a:pt x="11" y="19"/>
                        <a:pt x="11" y="19"/>
                      </a:cubicBezTo>
                      <a:cubicBezTo>
                        <a:pt x="12" y="19"/>
                        <a:pt x="14" y="18"/>
                        <a:pt x="15" y="17"/>
                      </a:cubicBezTo>
                      <a:cubicBezTo>
                        <a:pt x="6" y="2"/>
                        <a:pt x="6" y="2"/>
                        <a:pt x="6" y="2"/>
                      </a:cubicBezTo>
                      <a:lnTo>
                        <a:pt x="0" y="0"/>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4" name="Freeform 501"/>
                <p:cNvSpPr/>
                <p:nvPr/>
              </p:nvSpPr>
              <p:spPr bwMode="auto">
                <a:xfrm>
                  <a:off x="5173" y="1110"/>
                  <a:ext cx="125" cy="75"/>
                </a:xfrm>
                <a:custGeom>
                  <a:avLst/>
                  <a:gdLst>
                    <a:gd name="T0" fmla="*/ 0 w 53"/>
                    <a:gd name="T1" fmla="*/ 0 h 32"/>
                    <a:gd name="T2" fmla="*/ 12 w 53"/>
                    <a:gd name="T3" fmla="*/ 27 h 32"/>
                    <a:gd name="T4" fmla="*/ 52 w 53"/>
                    <a:gd name="T5" fmla="*/ 32 h 32"/>
                    <a:gd name="T6" fmla="*/ 53 w 53"/>
                    <a:gd name="T7" fmla="*/ 29 h 32"/>
                    <a:gd name="T8" fmla="*/ 0 w 53"/>
                    <a:gd name="T9" fmla="*/ 0 h 32"/>
                  </a:gdLst>
                  <a:ahLst/>
                  <a:cxnLst>
                    <a:cxn ang="0">
                      <a:pos x="T0" y="T1"/>
                    </a:cxn>
                    <a:cxn ang="0">
                      <a:pos x="T2" y="T3"/>
                    </a:cxn>
                    <a:cxn ang="0">
                      <a:pos x="T4" y="T5"/>
                    </a:cxn>
                    <a:cxn ang="0">
                      <a:pos x="T6" y="T7"/>
                    </a:cxn>
                    <a:cxn ang="0">
                      <a:pos x="T8" y="T9"/>
                    </a:cxn>
                  </a:cxnLst>
                  <a:rect l="0" t="0" r="r" b="b"/>
                  <a:pathLst>
                    <a:path w="53" h="32">
                      <a:moveTo>
                        <a:pt x="0" y="0"/>
                      </a:moveTo>
                      <a:cubicBezTo>
                        <a:pt x="5" y="9"/>
                        <a:pt x="9" y="18"/>
                        <a:pt x="12" y="27"/>
                      </a:cubicBezTo>
                      <a:cubicBezTo>
                        <a:pt x="24" y="29"/>
                        <a:pt x="37" y="30"/>
                        <a:pt x="52" y="32"/>
                      </a:cubicBezTo>
                      <a:cubicBezTo>
                        <a:pt x="53" y="29"/>
                        <a:pt x="53" y="29"/>
                        <a:pt x="53" y="29"/>
                      </a:cubicBezTo>
                      <a:cubicBezTo>
                        <a:pt x="40" y="22"/>
                        <a:pt x="12" y="2"/>
                        <a:pt x="0" y="0"/>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5" name="Freeform 502"/>
                <p:cNvSpPr/>
                <p:nvPr/>
              </p:nvSpPr>
              <p:spPr bwMode="auto">
                <a:xfrm>
                  <a:off x="5253" y="1330"/>
                  <a:ext cx="55" cy="78"/>
                </a:xfrm>
                <a:custGeom>
                  <a:avLst/>
                  <a:gdLst>
                    <a:gd name="T0" fmla="*/ 0 w 55"/>
                    <a:gd name="T1" fmla="*/ 2 h 78"/>
                    <a:gd name="T2" fmla="*/ 45 w 55"/>
                    <a:gd name="T3" fmla="*/ 78 h 78"/>
                    <a:gd name="T4" fmla="*/ 55 w 55"/>
                    <a:gd name="T5" fmla="*/ 68 h 78"/>
                    <a:gd name="T6" fmla="*/ 14 w 55"/>
                    <a:gd name="T7" fmla="*/ 0 h 78"/>
                    <a:gd name="T8" fmla="*/ 0 w 55"/>
                    <a:gd name="T9" fmla="*/ 2 h 78"/>
                  </a:gdLst>
                  <a:ahLst/>
                  <a:cxnLst>
                    <a:cxn ang="0">
                      <a:pos x="T0" y="T1"/>
                    </a:cxn>
                    <a:cxn ang="0">
                      <a:pos x="T2" y="T3"/>
                    </a:cxn>
                    <a:cxn ang="0">
                      <a:pos x="T4" y="T5"/>
                    </a:cxn>
                    <a:cxn ang="0">
                      <a:pos x="T6" y="T7"/>
                    </a:cxn>
                    <a:cxn ang="0">
                      <a:pos x="T8" y="T9"/>
                    </a:cxn>
                  </a:cxnLst>
                  <a:rect l="0" t="0" r="r" b="b"/>
                  <a:pathLst>
                    <a:path w="55" h="78">
                      <a:moveTo>
                        <a:pt x="0" y="2"/>
                      </a:moveTo>
                      <a:lnTo>
                        <a:pt x="45" y="78"/>
                      </a:lnTo>
                      <a:lnTo>
                        <a:pt x="55" y="68"/>
                      </a:lnTo>
                      <a:lnTo>
                        <a:pt x="14" y="0"/>
                      </a:lnTo>
                      <a:lnTo>
                        <a:pt x="0" y="2"/>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6" name="Freeform 503"/>
                <p:cNvSpPr/>
                <p:nvPr/>
              </p:nvSpPr>
              <p:spPr bwMode="auto">
                <a:xfrm>
                  <a:off x="5282" y="1498"/>
                  <a:ext cx="33" cy="47"/>
                </a:xfrm>
                <a:custGeom>
                  <a:avLst/>
                  <a:gdLst>
                    <a:gd name="T0" fmla="*/ 0 w 33"/>
                    <a:gd name="T1" fmla="*/ 9 h 47"/>
                    <a:gd name="T2" fmla="*/ 23 w 33"/>
                    <a:gd name="T3" fmla="*/ 47 h 47"/>
                    <a:gd name="T4" fmla="*/ 33 w 33"/>
                    <a:gd name="T5" fmla="*/ 42 h 47"/>
                    <a:gd name="T6" fmla="*/ 7 w 33"/>
                    <a:gd name="T7" fmla="*/ 0 h 47"/>
                    <a:gd name="T8" fmla="*/ 0 w 33"/>
                    <a:gd name="T9" fmla="*/ 9 h 47"/>
                  </a:gdLst>
                  <a:ahLst/>
                  <a:cxnLst>
                    <a:cxn ang="0">
                      <a:pos x="T0" y="T1"/>
                    </a:cxn>
                    <a:cxn ang="0">
                      <a:pos x="T2" y="T3"/>
                    </a:cxn>
                    <a:cxn ang="0">
                      <a:pos x="T4" y="T5"/>
                    </a:cxn>
                    <a:cxn ang="0">
                      <a:pos x="T6" y="T7"/>
                    </a:cxn>
                    <a:cxn ang="0">
                      <a:pos x="T8" y="T9"/>
                    </a:cxn>
                  </a:cxnLst>
                  <a:rect l="0" t="0" r="r" b="b"/>
                  <a:pathLst>
                    <a:path w="33" h="47">
                      <a:moveTo>
                        <a:pt x="0" y="9"/>
                      </a:moveTo>
                      <a:lnTo>
                        <a:pt x="23" y="47"/>
                      </a:lnTo>
                      <a:lnTo>
                        <a:pt x="33" y="42"/>
                      </a:lnTo>
                      <a:lnTo>
                        <a:pt x="7" y="0"/>
                      </a:lnTo>
                      <a:lnTo>
                        <a:pt x="0" y="9"/>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7" name="Freeform 504"/>
                <p:cNvSpPr/>
                <p:nvPr/>
              </p:nvSpPr>
              <p:spPr bwMode="auto">
                <a:xfrm>
                  <a:off x="5341" y="2475"/>
                  <a:ext cx="47" cy="30"/>
                </a:xfrm>
                <a:custGeom>
                  <a:avLst/>
                  <a:gdLst>
                    <a:gd name="T0" fmla="*/ 6 w 20"/>
                    <a:gd name="T1" fmla="*/ 1 h 13"/>
                    <a:gd name="T2" fmla="*/ 7 w 20"/>
                    <a:gd name="T3" fmla="*/ 12 h 13"/>
                    <a:gd name="T4" fmla="*/ 20 w 20"/>
                    <a:gd name="T5" fmla="*/ 5 h 13"/>
                    <a:gd name="T6" fmla="*/ 6 w 20"/>
                    <a:gd name="T7" fmla="*/ 1 h 13"/>
                  </a:gdLst>
                  <a:ahLst/>
                  <a:cxnLst>
                    <a:cxn ang="0">
                      <a:pos x="T0" y="T1"/>
                    </a:cxn>
                    <a:cxn ang="0">
                      <a:pos x="T2" y="T3"/>
                    </a:cxn>
                    <a:cxn ang="0">
                      <a:pos x="T4" y="T5"/>
                    </a:cxn>
                    <a:cxn ang="0">
                      <a:pos x="T6" y="T7"/>
                    </a:cxn>
                  </a:cxnLst>
                  <a:rect l="0" t="0" r="r" b="b"/>
                  <a:pathLst>
                    <a:path w="20" h="13">
                      <a:moveTo>
                        <a:pt x="6" y="1"/>
                      </a:moveTo>
                      <a:cubicBezTo>
                        <a:pt x="0" y="4"/>
                        <a:pt x="1" y="12"/>
                        <a:pt x="7" y="12"/>
                      </a:cubicBezTo>
                      <a:cubicBezTo>
                        <a:pt x="12" y="13"/>
                        <a:pt x="17" y="8"/>
                        <a:pt x="20" y="5"/>
                      </a:cubicBezTo>
                      <a:cubicBezTo>
                        <a:pt x="15" y="2"/>
                        <a:pt x="10" y="0"/>
                        <a:pt x="6" y="1"/>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8" name="Freeform 505"/>
                <p:cNvSpPr/>
                <p:nvPr/>
              </p:nvSpPr>
              <p:spPr bwMode="auto">
                <a:xfrm>
                  <a:off x="5303" y="2818"/>
                  <a:ext cx="78" cy="71"/>
                </a:xfrm>
                <a:custGeom>
                  <a:avLst/>
                  <a:gdLst>
                    <a:gd name="T0" fmla="*/ 27 w 33"/>
                    <a:gd name="T1" fmla="*/ 30 h 30"/>
                    <a:gd name="T2" fmla="*/ 33 w 33"/>
                    <a:gd name="T3" fmla="*/ 6 h 30"/>
                    <a:gd name="T4" fmla="*/ 6 w 33"/>
                    <a:gd name="T5" fmla="*/ 0 h 30"/>
                    <a:gd name="T6" fmla="*/ 0 w 33"/>
                    <a:gd name="T7" fmla="*/ 10 h 30"/>
                    <a:gd name="T8" fmla="*/ 27 w 33"/>
                    <a:gd name="T9" fmla="*/ 30 h 30"/>
                  </a:gdLst>
                  <a:ahLst/>
                  <a:cxnLst>
                    <a:cxn ang="0">
                      <a:pos x="T0" y="T1"/>
                    </a:cxn>
                    <a:cxn ang="0">
                      <a:pos x="T2" y="T3"/>
                    </a:cxn>
                    <a:cxn ang="0">
                      <a:pos x="T4" y="T5"/>
                    </a:cxn>
                    <a:cxn ang="0">
                      <a:pos x="T6" y="T7"/>
                    </a:cxn>
                    <a:cxn ang="0">
                      <a:pos x="T8" y="T9"/>
                    </a:cxn>
                  </a:cxnLst>
                  <a:rect l="0" t="0" r="r" b="b"/>
                  <a:pathLst>
                    <a:path w="33" h="30">
                      <a:moveTo>
                        <a:pt x="27" y="30"/>
                      </a:moveTo>
                      <a:cubicBezTo>
                        <a:pt x="33" y="6"/>
                        <a:pt x="33" y="6"/>
                        <a:pt x="33" y="6"/>
                      </a:cubicBezTo>
                      <a:cubicBezTo>
                        <a:pt x="6" y="0"/>
                        <a:pt x="6" y="0"/>
                        <a:pt x="6" y="0"/>
                      </a:cubicBezTo>
                      <a:cubicBezTo>
                        <a:pt x="4" y="3"/>
                        <a:pt x="2" y="6"/>
                        <a:pt x="0" y="10"/>
                      </a:cubicBezTo>
                      <a:cubicBezTo>
                        <a:pt x="11" y="15"/>
                        <a:pt x="20" y="22"/>
                        <a:pt x="27" y="30"/>
                      </a:cubicBezTo>
                      <a:close/>
                    </a:path>
                  </a:pathLst>
                </a:custGeom>
                <a:solidFill>
                  <a:srgbClr val="624B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9" name="Freeform 506"/>
                <p:cNvSpPr/>
                <p:nvPr/>
              </p:nvSpPr>
              <p:spPr bwMode="auto">
                <a:xfrm>
                  <a:off x="5206" y="1185"/>
                  <a:ext cx="135" cy="24"/>
                </a:xfrm>
                <a:custGeom>
                  <a:avLst/>
                  <a:gdLst>
                    <a:gd name="T0" fmla="*/ 57 w 57"/>
                    <a:gd name="T1" fmla="*/ 6 h 10"/>
                    <a:gd name="T2" fmla="*/ 0 w 57"/>
                    <a:gd name="T3" fmla="*/ 0 h 10"/>
                    <a:gd name="T4" fmla="*/ 1 w 57"/>
                    <a:gd name="T5" fmla="*/ 7 h 10"/>
                    <a:gd name="T6" fmla="*/ 25 w 57"/>
                    <a:gd name="T7" fmla="*/ 10 h 10"/>
                    <a:gd name="T8" fmla="*/ 57 w 57"/>
                    <a:gd name="T9" fmla="*/ 6 h 10"/>
                  </a:gdLst>
                  <a:ahLst/>
                  <a:cxnLst>
                    <a:cxn ang="0">
                      <a:pos x="T0" y="T1"/>
                    </a:cxn>
                    <a:cxn ang="0">
                      <a:pos x="T2" y="T3"/>
                    </a:cxn>
                    <a:cxn ang="0">
                      <a:pos x="T4" y="T5"/>
                    </a:cxn>
                    <a:cxn ang="0">
                      <a:pos x="T6" y="T7"/>
                    </a:cxn>
                    <a:cxn ang="0">
                      <a:pos x="T8" y="T9"/>
                    </a:cxn>
                  </a:cxnLst>
                  <a:rect l="0" t="0" r="r" b="b"/>
                  <a:pathLst>
                    <a:path w="57" h="10">
                      <a:moveTo>
                        <a:pt x="57" y="6"/>
                      </a:moveTo>
                      <a:cubicBezTo>
                        <a:pt x="36" y="5"/>
                        <a:pt x="16" y="2"/>
                        <a:pt x="0" y="0"/>
                      </a:cubicBezTo>
                      <a:cubicBezTo>
                        <a:pt x="0" y="3"/>
                        <a:pt x="1" y="5"/>
                        <a:pt x="1" y="7"/>
                      </a:cubicBezTo>
                      <a:cubicBezTo>
                        <a:pt x="9" y="8"/>
                        <a:pt x="17" y="9"/>
                        <a:pt x="25" y="10"/>
                      </a:cubicBezTo>
                      <a:cubicBezTo>
                        <a:pt x="35" y="9"/>
                        <a:pt x="46" y="8"/>
                        <a:pt x="57" y="6"/>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0" name="Freeform 507"/>
                <p:cNvSpPr/>
                <p:nvPr/>
              </p:nvSpPr>
              <p:spPr bwMode="auto">
                <a:xfrm>
                  <a:off x="5234" y="1334"/>
                  <a:ext cx="59" cy="85"/>
                </a:xfrm>
                <a:custGeom>
                  <a:avLst/>
                  <a:gdLst>
                    <a:gd name="T0" fmla="*/ 0 w 59"/>
                    <a:gd name="T1" fmla="*/ 3 h 85"/>
                    <a:gd name="T2" fmla="*/ 50 w 59"/>
                    <a:gd name="T3" fmla="*/ 85 h 85"/>
                    <a:gd name="T4" fmla="*/ 59 w 59"/>
                    <a:gd name="T5" fmla="*/ 76 h 85"/>
                    <a:gd name="T6" fmla="*/ 14 w 59"/>
                    <a:gd name="T7" fmla="*/ 0 h 85"/>
                    <a:gd name="T8" fmla="*/ 0 w 59"/>
                    <a:gd name="T9" fmla="*/ 3 h 85"/>
                  </a:gdLst>
                  <a:ahLst/>
                  <a:cxnLst>
                    <a:cxn ang="0">
                      <a:pos x="T0" y="T1"/>
                    </a:cxn>
                    <a:cxn ang="0">
                      <a:pos x="T2" y="T3"/>
                    </a:cxn>
                    <a:cxn ang="0">
                      <a:pos x="T4" y="T5"/>
                    </a:cxn>
                    <a:cxn ang="0">
                      <a:pos x="T6" y="T7"/>
                    </a:cxn>
                    <a:cxn ang="0">
                      <a:pos x="T8" y="T9"/>
                    </a:cxn>
                  </a:cxnLst>
                  <a:rect l="0" t="0" r="r" b="b"/>
                  <a:pathLst>
                    <a:path w="59" h="85">
                      <a:moveTo>
                        <a:pt x="0" y="3"/>
                      </a:moveTo>
                      <a:lnTo>
                        <a:pt x="50" y="85"/>
                      </a:lnTo>
                      <a:lnTo>
                        <a:pt x="59" y="76"/>
                      </a:lnTo>
                      <a:lnTo>
                        <a:pt x="14" y="0"/>
                      </a:lnTo>
                      <a:lnTo>
                        <a:pt x="0" y="3"/>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1" name="Freeform 508"/>
                <p:cNvSpPr/>
                <p:nvPr/>
              </p:nvSpPr>
              <p:spPr bwMode="auto">
                <a:xfrm>
                  <a:off x="5272" y="1509"/>
                  <a:ext cx="28" cy="48"/>
                </a:xfrm>
                <a:custGeom>
                  <a:avLst/>
                  <a:gdLst>
                    <a:gd name="T0" fmla="*/ 0 w 12"/>
                    <a:gd name="T1" fmla="*/ 3 h 20"/>
                    <a:gd name="T2" fmla="*/ 5 w 12"/>
                    <a:gd name="T3" fmla="*/ 20 h 20"/>
                    <a:gd name="T4" fmla="*/ 12 w 12"/>
                    <a:gd name="T5" fmla="*/ 16 h 20"/>
                    <a:gd name="T6" fmla="*/ 3 w 12"/>
                    <a:gd name="T7" fmla="*/ 0 h 20"/>
                    <a:gd name="T8" fmla="*/ 0 w 12"/>
                    <a:gd name="T9" fmla="*/ 3 h 20"/>
                  </a:gdLst>
                  <a:ahLst/>
                  <a:cxnLst>
                    <a:cxn ang="0">
                      <a:pos x="T0" y="T1"/>
                    </a:cxn>
                    <a:cxn ang="0">
                      <a:pos x="T2" y="T3"/>
                    </a:cxn>
                    <a:cxn ang="0">
                      <a:pos x="T4" y="T5"/>
                    </a:cxn>
                    <a:cxn ang="0">
                      <a:pos x="T6" y="T7"/>
                    </a:cxn>
                    <a:cxn ang="0">
                      <a:pos x="T8" y="T9"/>
                    </a:cxn>
                  </a:cxnLst>
                  <a:rect l="0" t="0" r="r" b="b"/>
                  <a:pathLst>
                    <a:path w="12" h="20">
                      <a:moveTo>
                        <a:pt x="0" y="3"/>
                      </a:moveTo>
                      <a:cubicBezTo>
                        <a:pt x="2" y="9"/>
                        <a:pt x="4" y="14"/>
                        <a:pt x="5" y="20"/>
                      </a:cubicBezTo>
                      <a:cubicBezTo>
                        <a:pt x="12" y="16"/>
                        <a:pt x="12" y="16"/>
                        <a:pt x="12" y="16"/>
                      </a:cubicBezTo>
                      <a:cubicBezTo>
                        <a:pt x="3" y="0"/>
                        <a:pt x="3" y="0"/>
                        <a:pt x="3" y="0"/>
                      </a:cubicBezTo>
                      <a:lnTo>
                        <a:pt x="0" y="3"/>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2" name="Freeform 509"/>
                <p:cNvSpPr/>
                <p:nvPr/>
              </p:nvSpPr>
              <p:spPr bwMode="auto">
                <a:xfrm>
                  <a:off x="5303" y="2716"/>
                  <a:ext cx="64" cy="33"/>
                </a:xfrm>
                <a:custGeom>
                  <a:avLst/>
                  <a:gdLst>
                    <a:gd name="T0" fmla="*/ 0 w 27"/>
                    <a:gd name="T1" fmla="*/ 9 h 14"/>
                    <a:gd name="T2" fmla="*/ 18 w 27"/>
                    <a:gd name="T3" fmla="*/ 14 h 14"/>
                    <a:gd name="T4" fmla="*/ 27 w 27"/>
                    <a:gd name="T5" fmla="*/ 3 h 14"/>
                    <a:gd name="T6" fmla="*/ 16 w 27"/>
                    <a:gd name="T7" fmla="*/ 0 h 14"/>
                    <a:gd name="T8" fmla="*/ 0 w 27"/>
                    <a:gd name="T9" fmla="*/ 9 h 14"/>
                  </a:gdLst>
                  <a:ahLst/>
                  <a:cxnLst>
                    <a:cxn ang="0">
                      <a:pos x="T0" y="T1"/>
                    </a:cxn>
                    <a:cxn ang="0">
                      <a:pos x="T2" y="T3"/>
                    </a:cxn>
                    <a:cxn ang="0">
                      <a:pos x="T4" y="T5"/>
                    </a:cxn>
                    <a:cxn ang="0">
                      <a:pos x="T6" y="T7"/>
                    </a:cxn>
                    <a:cxn ang="0">
                      <a:pos x="T8" y="T9"/>
                    </a:cxn>
                  </a:cxnLst>
                  <a:rect l="0" t="0" r="r" b="b"/>
                  <a:pathLst>
                    <a:path w="27" h="14">
                      <a:moveTo>
                        <a:pt x="0" y="9"/>
                      </a:moveTo>
                      <a:cubicBezTo>
                        <a:pt x="18" y="14"/>
                        <a:pt x="18" y="14"/>
                        <a:pt x="18" y="14"/>
                      </a:cubicBezTo>
                      <a:cubicBezTo>
                        <a:pt x="21" y="10"/>
                        <a:pt x="24" y="6"/>
                        <a:pt x="27" y="3"/>
                      </a:cubicBezTo>
                      <a:cubicBezTo>
                        <a:pt x="16" y="0"/>
                        <a:pt x="16" y="0"/>
                        <a:pt x="16" y="0"/>
                      </a:cubicBezTo>
                      <a:cubicBezTo>
                        <a:pt x="11" y="3"/>
                        <a:pt x="5" y="6"/>
                        <a:pt x="0" y="9"/>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3" name="Freeform 510"/>
                <p:cNvSpPr/>
                <p:nvPr/>
              </p:nvSpPr>
              <p:spPr bwMode="auto">
                <a:xfrm>
                  <a:off x="5007" y="-35"/>
                  <a:ext cx="201" cy="52"/>
                </a:xfrm>
                <a:custGeom>
                  <a:avLst/>
                  <a:gdLst>
                    <a:gd name="T0" fmla="*/ 47 w 85"/>
                    <a:gd name="T1" fmla="*/ 20 h 22"/>
                    <a:gd name="T2" fmla="*/ 85 w 85"/>
                    <a:gd name="T3" fmla="*/ 0 h 22"/>
                    <a:gd name="T4" fmla="*/ 70 w 85"/>
                    <a:gd name="T5" fmla="*/ 0 h 22"/>
                    <a:gd name="T6" fmla="*/ 24 w 85"/>
                    <a:gd name="T7" fmla="*/ 6 h 22"/>
                    <a:gd name="T8" fmla="*/ 16 w 85"/>
                    <a:gd name="T9" fmla="*/ 0 h 22"/>
                    <a:gd name="T10" fmla="*/ 0 w 85"/>
                    <a:gd name="T11" fmla="*/ 0 h 22"/>
                    <a:gd name="T12" fmla="*/ 47 w 85"/>
                    <a:gd name="T13" fmla="*/ 20 h 22"/>
                  </a:gdLst>
                  <a:ahLst/>
                  <a:cxnLst>
                    <a:cxn ang="0">
                      <a:pos x="T0" y="T1"/>
                    </a:cxn>
                    <a:cxn ang="0">
                      <a:pos x="T2" y="T3"/>
                    </a:cxn>
                    <a:cxn ang="0">
                      <a:pos x="T4" y="T5"/>
                    </a:cxn>
                    <a:cxn ang="0">
                      <a:pos x="T6" y="T7"/>
                    </a:cxn>
                    <a:cxn ang="0">
                      <a:pos x="T8" y="T9"/>
                    </a:cxn>
                    <a:cxn ang="0">
                      <a:pos x="T10" y="T11"/>
                    </a:cxn>
                    <a:cxn ang="0">
                      <a:pos x="T12" y="T13"/>
                    </a:cxn>
                  </a:cxnLst>
                  <a:rect l="0" t="0" r="r" b="b"/>
                  <a:pathLst>
                    <a:path w="85" h="22">
                      <a:moveTo>
                        <a:pt x="47" y="20"/>
                      </a:moveTo>
                      <a:cubicBezTo>
                        <a:pt x="66" y="19"/>
                        <a:pt x="79" y="11"/>
                        <a:pt x="85" y="0"/>
                      </a:cubicBezTo>
                      <a:cubicBezTo>
                        <a:pt x="70" y="0"/>
                        <a:pt x="70" y="0"/>
                        <a:pt x="70" y="0"/>
                      </a:cubicBezTo>
                      <a:cubicBezTo>
                        <a:pt x="61" y="13"/>
                        <a:pt x="39" y="14"/>
                        <a:pt x="24" y="6"/>
                      </a:cubicBezTo>
                      <a:cubicBezTo>
                        <a:pt x="21" y="5"/>
                        <a:pt x="18" y="2"/>
                        <a:pt x="16" y="0"/>
                      </a:cubicBezTo>
                      <a:cubicBezTo>
                        <a:pt x="0" y="0"/>
                        <a:pt x="0" y="0"/>
                        <a:pt x="0" y="0"/>
                      </a:cubicBezTo>
                      <a:cubicBezTo>
                        <a:pt x="10" y="13"/>
                        <a:pt x="27" y="22"/>
                        <a:pt x="47" y="20"/>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4" name="Freeform 511"/>
                <p:cNvSpPr/>
                <p:nvPr/>
              </p:nvSpPr>
              <p:spPr bwMode="auto">
                <a:xfrm>
                  <a:off x="5192" y="610"/>
                  <a:ext cx="59" cy="123"/>
                </a:xfrm>
                <a:custGeom>
                  <a:avLst/>
                  <a:gdLst>
                    <a:gd name="T0" fmla="*/ 0 w 25"/>
                    <a:gd name="T1" fmla="*/ 0 h 52"/>
                    <a:gd name="T2" fmla="*/ 12 w 25"/>
                    <a:gd name="T3" fmla="*/ 52 h 52"/>
                    <a:gd name="T4" fmla="*/ 25 w 25"/>
                    <a:gd name="T5" fmla="*/ 42 h 52"/>
                    <a:gd name="T6" fmla="*/ 22 w 25"/>
                    <a:gd name="T7" fmla="*/ 10 h 52"/>
                    <a:gd name="T8" fmla="*/ 0 w 25"/>
                    <a:gd name="T9" fmla="*/ 0 h 52"/>
                  </a:gdLst>
                  <a:ahLst/>
                  <a:cxnLst>
                    <a:cxn ang="0">
                      <a:pos x="T0" y="T1"/>
                    </a:cxn>
                    <a:cxn ang="0">
                      <a:pos x="T2" y="T3"/>
                    </a:cxn>
                    <a:cxn ang="0">
                      <a:pos x="T4" y="T5"/>
                    </a:cxn>
                    <a:cxn ang="0">
                      <a:pos x="T6" y="T7"/>
                    </a:cxn>
                    <a:cxn ang="0">
                      <a:pos x="T8" y="T9"/>
                    </a:cxn>
                  </a:cxnLst>
                  <a:rect l="0" t="0" r="r" b="b"/>
                  <a:pathLst>
                    <a:path w="25" h="52">
                      <a:moveTo>
                        <a:pt x="0" y="0"/>
                      </a:moveTo>
                      <a:cubicBezTo>
                        <a:pt x="9" y="16"/>
                        <a:pt x="13" y="35"/>
                        <a:pt x="12" y="52"/>
                      </a:cubicBezTo>
                      <a:cubicBezTo>
                        <a:pt x="25" y="42"/>
                        <a:pt x="25" y="42"/>
                        <a:pt x="25" y="42"/>
                      </a:cubicBezTo>
                      <a:cubicBezTo>
                        <a:pt x="25" y="31"/>
                        <a:pt x="24" y="20"/>
                        <a:pt x="22" y="10"/>
                      </a:cubicBezTo>
                      <a:cubicBezTo>
                        <a:pt x="15" y="6"/>
                        <a:pt x="8" y="2"/>
                        <a:pt x="0" y="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5" name="Freeform 512"/>
                <p:cNvSpPr/>
                <p:nvPr/>
              </p:nvSpPr>
              <p:spPr bwMode="auto">
                <a:xfrm>
                  <a:off x="5166" y="3863"/>
                  <a:ext cx="269" cy="154"/>
                </a:xfrm>
                <a:custGeom>
                  <a:avLst/>
                  <a:gdLst>
                    <a:gd name="T0" fmla="*/ 97 w 114"/>
                    <a:gd name="T1" fmla="*/ 0 h 65"/>
                    <a:gd name="T2" fmla="*/ 12 w 114"/>
                    <a:gd name="T3" fmla="*/ 27 h 65"/>
                    <a:gd name="T4" fmla="*/ 0 w 114"/>
                    <a:gd name="T5" fmla="*/ 38 h 65"/>
                    <a:gd name="T6" fmla="*/ 17 w 114"/>
                    <a:gd name="T7" fmla="*/ 65 h 65"/>
                    <a:gd name="T8" fmla="*/ 85 w 114"/>
                    <a:gd name="T9" fmla="*/ 60 h 65"/>
                    <a:gd name="T10" fmla="*/ 114 w 114"/>
                    <a:gd name="T11" fmla="*/ 18 h 65"/>
                    <a:gd name="T12" fmla="*/ 111 w 114"/>
                    <a:gd name="T13" fmla="*/ 2 h 65"/>
                    <a:gd name="T14" fmla="*/ 97 w 114"/>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 h="65">
                      <a:moveTo>
                        <a:pt x="97" y="0"/>
                      </a:moveTo>
                      <a:cubicBezTo>
                        <a:pt x="97" y="41"/>
                        <a:pt x="43" y="64"/>
                        <a:pt x="12" y="27"/>
                      </a:cubicBezTo>
                      <a:cubicBezTo>
                        <a:pt x="8" y="31"/>
                        <a:pt x="4" y="34"/>
                        <a:pt x="0" y="38"/>
                      </a:cubicBezTo>
                      <a:cubicBezTo>
                        <a:pt x="5" y="50"/>
                        <a:pt x="11" y="59"/>
                        <a:pt x="17" y="65"/>
                      </a:cubicBezTo>
                      <a:cubicBezTo>
                        <a:pt x="39" y="59"/>
                        <a:pt x="63" y="57"/>
                        <a:pt x="85" y="60"/>
                      </a:cubicBezTo>
                      <a:cubicBezTo>
                        <a:pt x="98" y="50"/>
                        <a:pt x="109" y="36"/>
                        <a:pt x="114" y="18"/>
                      </a:cubicBezTo>
                      <a:cubicBezTo>
                        <a:pt x="114" y="13"/>
                        <a:pt x="113" y="7"/>
                        <a:pt x="111" y="2"/>
                      </a:cubicBezTo>
                      <a:cubicBezTo>
                        <a:pt x="107" y="1"/>
                        <a:pt x="102" y="1"/>
                        <a:pt x="97"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6" name="Freeform 513"/>
                <p:cNvSpPr>
                  <a:spLocks noEditPoints="1"/>
                </p:cNvSpPr>
                <p:nvPr/>
              </p:nvSpPr>
              <p:spPr bwMode="auto">
                <a:xfrm>
                  <a:off x="4688" y="1625"/>
                  <a:ext cx="624" cy="499"/>
                </a:xfrm>
                <a:custGeom>
                  <a:avLst/>
                  <a:gdLst>
                    <a:gd name="T0" fmla="*/ 37 w 264"/>
                    <a:gd name="T1" fmla="*/ 126 h 211"/>
                    <a:gd name="T2" fmla="*/ 149 w 264"/>
                    <a:gd name="T3" fmla="*/ 191 h 211"/>
                    <a:gd name="T4" fmla="*/ 154 w 264"/>
                    <a:gd name="T5" fmla="*/ 193 h 211"/>
                    <a:gd name="T6" fmla="*/ 149 w 264"/>
                    <a:gd name="T7" fmla="*/ 160 h 211"/>
                    <a:gd name="T8" fmla="*/ 181 w 264"/>
                    <a:gd name="T9" fmla="*/ 204 h 211"/>
                    <a:gd name="T10" fmla="*/ 186 w 264"/>
                    <a:gd name="T11" fmla="*/ 205 h 211"/>
                    <a:gd name="T12" fmla="*/ 164 w 264"/>
                    <a:gd name="T13" fmla="*/ 146 h 211"/>
                    <a:gd name="T14" fmla="*/ 209 w 264"/>
                    <a:gd name="T15" fmla="*/ 210 h 211"/>
                    <a:gd name="T16" fmla="*/ 178 w 264"/>
                    <a:gd name="T17" fmla="*/ 146 h 211"/>
                    <a:gd name="T18" fmla="*/ 218 w 264"/>
                    <a:gd name="T19" fmla="*/ 201 h 211"/>
                    <a:gd name="T20" fmla="*/ 221 w 264"/>
                    <a:gd name="T21" fmla="*/ 197 h 211"/>
                    <a:gd name="T22" fmla="*/ 192 w 264"/>
                    <a:gd name="T23" fmla="*/ 124 h 211"/>
                    <a:gd name="T24" fmla="*/ 233 w 264"/>
                    <a:gd name="T25" fmla="*/ 177 h 211"/>
                    <a:gd name="T26" fmla="*/ 235 w 264"/>
                    <a:gd name="T27" fmla="*/ 173 h 211"/>
                    <a:gd name="T28" fmla="*/ 218 w 264"/>
                    <a:gd name="T29" fmla="*/ 122 h 211"/>
                    <a:gd name="T30" fmla="*/ 246 w 264"/>
                    <a:gd name="T31" fmla="*/ 151 h 211"/>
                    <a:gd name="T32" fmla="*/ 248 w 264"/>
                    <a:gd name="T33" fmla="*/ 147 h 211"/>
                    <a:gd name="T34" fmla="*/ 236 w 264"/>
                    <a:gd name="T35" fmla="*/ 103 h 211"/>
                    <a:gd name="T36" fmla="*/ 258 w 264"/>
                    <a:gd name="T37" fmla="*/ 124 h 211"/>
                    <a:gd name="T38" fmla="*/ 259 w 264"/>
                    <a:gd name="T39" fmla="*/ 120 h 211"/>
                    <a:gd name="T40" fmla="*/ 163 w 264"/>
                    <a:gd name="T41" fmla="*/ 48 h 211"/>
                    <a:gd name="T42" fmla="*/ 85 w 264"/>
                    <a:gd name="T43" fmla="*/ 29 h 211"/>
                    <a:gd name="T44" fmla="*/ 60 w 264"/>
                    <a:gd name="T45" fmla="*/ 2 h 211"/>
                    <a:gd name="T46" fmla="*/ 56 w 264"/>
                    <a:gd name="T47" fmla="*/ 1 h 211"/>
                    <a:gd name="T48" fmla="*/ 46 w 264"/>
                    <a:gd name="T49" fmla="*/ 4 h 211"/>
                    <a:gd name="T50" fmla="*/ 43 w 264"/>
                    <a:gd name="T51" fmla="*/ 7 h 211"/>
                    <a:gd name="T52" fmla="*/ 58 w 264"/>
                    <a:gd name="T53" fmla="*/ 74 h 211"/>
                    <a:gd name="T54" fmla="*/ 28 w 264"/>
                    <a:gd name="T55" fmla="*/ 34 h 211"/>
                    <a:gd name="T56" fmla="*/ 25 w 264"/>
                    <a:gd name="T57" fmla="*/ 38 h 211"/>
                    <a:gd name="T58" fmla="*/ 35 w 264"/>
                    <a:gd name="T59" fmla="*/ 94 h 211"/>
                    <a:gd name="T60" fmla="*/ 13 w 264"/>
                    <a:gd name="T61" fmla="*/ 67 h 211"/>
                    <a:gd name="T62" fmla="*/ 11 w 264"/>
                    <a:gd name="T63" fmla="*/ 71 h 211"/>
                    <a:gd name="T64" fmla="*/ 168 w 264"/>
                    <a:gd name="T65" fmla="*/ 94 h 211"/>
                    <a:gd name="T66" fmla="*/ 164 w 264"/>
                    <a:gd name="T67" fmla="*/ 135 h 211"/>
                    <a:gd name="T68" fmla="*/ 119 w 264"/>
                    <a:gd name="T69" fmla="*/ 120 h 211"/>
                    <a:gd name="T70" fmla="*/ 83 w 264"/>
                    <a:gd name="T71" fmla="*/ 58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4" h="211">
                      <a:moveTo>
                        <a:pt x="0" y="96"/>
                      </a:moveTo>
                      <a:cubicBezTo>
                        <a:pt x="24" y="107"/>
                        <a:pt x="40" y="117"/>
                        <a:pt x="37" y="126"/>
                      </a:cubicBezTo>
                      <a:cubicBezTo>
                        <a:pt x="37" y="129"/>
                        <a:pt x="36" y="134"/>
                        <a:pt x="34" y="139"/>
                      </a:cubicBezTo>
                      <a:cubicBezTo>
                        <a:pt x="68" y="155"/>
                        <a:pt x="113" y="176"/>
                        <a:pt x="149" y="191"/>
                      </a:cubicBezTo>
                      <a:cubicBezTo>
                        <a:pt x="141" y="176"/>
                        <a:pt x="134" y="163"/>
                        <a:pt x="130" y="152"/>
                      </a:cubicBezTo>
                      <a:cubicBezTo>
                        <a:pt x="136" y="162"/>
                        <a:pt x="145" y="177"/>
                        <a:pt x="154" y="193"/>
                      </a:cubicBezTo>
                      <a:cubicBezTo>
                        <a:pt x="158" y="195"/>
                        <a:pt x="163" y="197"/>
                        <a:pt x="168" y="199"/>
                      </a:cubicBezTo>
                      <a:cubicBezTo>
                        <a:pt x="160" y="184"/>
                        <a:pt x="153" y="170"/>
                        <a:pt x="149" y="160"/>
                      </a:cubicBezTo>
                      <a:cubicBezTo>
                        <a:pt x="155" y="169"/>
                        <a:pt x="164" y="185"/>
                        <a:pt x="172" y="200"/>
                      </a:cubicBezTo>
                      <a:cubicBezTo>
                        <a:pt x="176" y="202"/>
                        <a:pt x="179" y="203"/>
                        <a:pt x="181" y="204"/>
                      </a:cubicBezTo>
                      <a:cubicBezTo>
                        <a:pt x="175" y="192"/>
                        <a:pt x="170" y="181"/>
                        <a:pt x="166" y="172"/>
                      </a:cubicBezTo>
                      <a:cubicBezTo>
                        <a:pt x="172" y="180"/>
                        <a:pt x="178" y="192"/>
                        <a:pt x="186" y="205"/>
                      </a:cubicBezTo>
                      <a:cubicBezTo>
                        <a:pt x="189" y="206"/>
                        <a:pt x="192" y="208"/>
                        <a:pt x="195" y="208"/>
                      </a:cubicBezTo>
                      <a:cubicBezTo>
                        <a:pt x="183" y="184"/>
                        <a:pt x="171" y="162"/>
                        <a:pt x="164" y="146"/>
                      </a:cubicBezTo>
                      <a:cubicBezTo>
                        <a:pt x="173" y="160"/>
                        <a:pt x="188" y="186"/>
                        <a:pt x="201" y="210"/>
                      </a:cubicBezTo>
                      <a:cubicBezTo>
                        <a:pt x="204" y="210"/>
                        <a:pt x="207" y="211"/>
                        <a:pt x="209" y="210"/>
                      </a:cubicBezTo>
                      <a:cubicBezTo>
                        <a:pt x="209" y="210"/>
                        <a:pt x="209" y="210"/>
                        <a:pt x="210" y="210"/>
                      </a:cubicBezTo>
                      <a:cubicBezTo>
                        <a:pt x="197" y="185"/>
                        <a:pt x="185" y="162"/>
                        <a:pt x="178" y="146"/>
                      </a:cubicBezTo>
                      <a:cubicBezTo>
                        <a:pt x="187" y="159"/>
                        <a:pt x="201" y="185"/>
                        <a:pt x="213" y="207"/>
                      </a:cubicBezTo>
                      <a:cubicBezTo>
                        <a:pt x="215" y="206"/>
                        <a:pt x="216" y="204"/>
                        <a:pt x="218" y="201"/>
                      </a:cubicBezTo>
                      <a:cubicBezTo>
                        <a:pt x="205" y="175"/>
                        <a:pt x="191" y="150"/>
                        <a:pt x="184" y="133"/>
                      </a:cubicBezTo>
                      <a:cubicBezTo>
                        <a:pt x="193" y="147"/>
                        <a:pt x="208" y="174"/>
                        <a:pt x="221" y="197"/>
                      </a:cubicBezTo>
                      <a:cubicBezTo>
                        <a:pt x="222" y="195"/>
                        <a:pt x="224" y="193"/>
                        <a:pt x="225" y="190"/>
                      </a:cubicBezTo>
                      <a:cubicBezTo>
                        <a:pt x="212" y="165"/>
                        <a:pt x="199" y="141"/>
                        <a:pt x="192" y="124"/>
                      </a:cubicBezTo>
                      <a:cubicBezTo>
                        <a:pt x="201" y="138"/>
                        <a:pt x="215" y="163"/>
                        <a:pt x="228" y="186"/>
                      </a:cubicBezTo>
                      <a:cubicBezTo>
                        <a:pt x="229" y="183"/>
                        <a:pt x="231" y="180"/>
                        <a:pt x="233" y="177"/>
                      </a:cubicBezTo>
                      <a:cubicBezTo>
                        <a:pt x="220" y="153"/>
                        <a:pt x="208" y="130"/>
                        <a:pt x="202" y="114"/>
                      </a:cubicBezTo>
                      <a:cubicBezTo>
                        <a:pt x="210" y="128"/>
                        <a:pt x="223" y="151"/>
                        <a:pt x="235" y="173"/>
                      </a:cubicBezTo>
                      <a:cubicBezTo>
                        <a:pt x="236" y="170"/>
                        <a:pt x="238" y="168"/>
                        <a:pt x="239" y="165"/>
                      </a:cubicBezTo>
                      <a:cubicBezTo>
                        <a:pt x="231" y="148"/>
                        <a:pt x="223" y="133"/>
                        <a:pt x="218" y="122"/>
                      </a:cubicBezTo>
                      <a:cubicBezTo>
                        <a:pt x="224" y="131"/>
                        <a:pt x="233" y="146"/>
                        <a:pt x="241" y="161"/>
                      </a:cubicBezTo>
                      <a:cubicBezTo>
                        <a:pt x="243" y="158"/>
                        <a:pt x="244" y="154"/>
                        <a:pt x="246" y="151"/>
                      </a:cubicBezTo>
                      <a:cubicBezTo>
                        <a:pt x="237" y="134"/>
                        <a:pt x="229" y="118"/>
                        <a:pt x="224" y="106"/>
                      </a:cubicBezTo>
                      <a:cubicBezTo>
                        <a:pt x="230" y="116"/>
                        <a:pt x="239" y="131"/>
                        <a:pt x="248" y="147"/>
                      </a:cubicBezTo>
                      <a:cubicBezTo>
                        <a:pt x="249" y="144"/>
                        <a:pt x="251" y="140"/>
                        <a:pt x="252" y="137"/>
                      </a:cubicBezTo>
                      <a:cubicBezTo>
                        <a:pt x="246" y="124"/>
                        <a:pt x="240" y="113"/>
                        <a:pt x="236" y="103"/>
                      </a:cubicBezTo>
                      <a:cubicBezTo>
                        <a:pt x="241" y="111"/>
                        <a:pt x="247" y="122"/>
                        <a:pt x="254" y="134"/>
                      </a:cubicBezTo>
                      <a:cubicBezTo>
                        <a:pt x="255" y="130"/>
                        <a:pt x="257" y="127"/>
                        <a:pt x="258" y="124"/>
                      </a:cubicBezTo>
                      <a:cubicBezTo>
                        <a:pt x="253" y="115"/>
                        <a:pt x="250" y="106"/>
                        <a:pt x="247" y="100"/>
                      </a:cubicBezTo>
                      <a:cubicBezTo>
                        <a:pt x="250" y="105"/>
                        <a:pt x="254" y="112"/>
                        <a:pt x="259" y="120"/>
                      </a:cubicBezTo>
                      <a:cubicBezTo>
                        <a:pt x="262" y="112"/>
                        <a:pt x="264" y="106"/>
                        <a:pt x="263" y="103"/>
                      </a:cubicBezTo>
                      <a:cubicBezTo>
                        <a:pt x="258" y="95"/>
                        <a:pt x="212" y="71"/>
                        <a:pt x="163" y="48"/>
                      </a:cubicBezTo>
                      <a:cubicBezTo>
                        <a:pt x="131" y="32"/>
                        <a:pt x="99" y="16"/>
                        <a:pt x="76" y="7"/>
                      </a:cubicBezTo>
                      <a:cubicBezTo>
                        <a:pt x="80" y="16"/>
                        <a:pt x="83" y="23"/>
                        <a:pt x="85" y="29"/>
                      </a:cubicBezTo>
                      <a:cubicBezTo>
                        <a:pt x="81" y="23"/>
                        <a:pt x="77" y="15"/>
                        <a:pt x="73" y="6"/>
                      </a:cubicBezTo>
                      <a:cubicBezTo>
                        <a:pt x="68" y="4"/>
                        <a:pt x="64" y="3"/>
                        <a:pt x="60" y="2"/>
                      </a:cubicBezTo>
                      <a:cubicBezTo>
                        <a:pt x="66" y="17"/>
                        <a:pt x="72" y="31"/>
                        <a:pt x="76" y="42"/>
                      </a:cubicBezTo>
                      <a:cubicBezTo>
                        <a:pt x="70" y="32"/>
                        <a:pt x="63" y="17"/>
                        <a:pt x="56" y="1"/>
                      </a:cubicBezTo>
                      <a:cubicBezTo>
                        <a:pt x="54" y="0"/>
                        <a:pt x="52" y="0"/>
                        <a:pt x="51" y="0"/>
                      </a:cubicBezTo>
                      <a:cubicBezTo>
                        <a:pt x="50" y="0"/>
                        <a:pt x="48" y="2"/>
                        <a:pt x="46" y="4"/>
                      </a:cubicBezTo>
                      <a:cubicBezTo>
                        <a:pt x="53" y="22"/>
                        <a:pt x="60" y="38"/>
                        <a:pt x="64" y="51"/>
                      </a:cubicBezTo>
                      <a:cubicBezTo>
                        <a:pt x="59" y="40"/>
                        <a:pt x="51" y="24"/>
                        <a:pt x="43" y="7"/>
                      </a:cubicBezTo>
                      <a:cubicBezTo>
                        <a:pt x="41" y="10"/>
                        <a:pt x="38" y="13"/>
                        <a:pt x="36" y="18"/>
                      </a:cubicBezTo>
                      <a:cubicBezTo>
                        <a:pt x="45" y="39"/>
                        <a:pt x="53" y="59"/>
                        <a:pt x="58" y="74"/>
                      </a:cubicBezTo>
                      <a:cubicBezTo>
                        <a:pt x="52" y="62"/>
                        <a:pt x="43" y="42"/>
                        <a:pt x="34" y="22"/>
                      </a:cubicBezTo>
                      <a:cubicBezTo>
                        <a:pt x="32" y="25"/>
                        <a:pt x="30" y="29"/>
                        <a:pt x="28" y="34"/>
                      </a:cubicBezTo>
                      <a:cubicBezTo>
                        <a:pt x="35" y="52"/>
                        <a:pt x="42" y="70"/>
                        <a:pt x="47" y="82"/>
                      </a:cubicBezTo>
                      <a:cubicBezTo>
                        <a:pt x="41" y="72"/>
                        <a:pt x="33" y="55"/>
                        <a:pt x="25" y="38"/>
                      </a:cubicBezTo>
                      <a:cubicBezTo>
                        <a:pt x="23" y="42"/>
                        <a:pt x="21" y="47"/>
                        <a:pt x="19" y="52"/>
                      </a:cubicBezTo>
                      <a:cubicBezTo>
                        <a:pt x="26" y="68"/>
                        <a:pt x="32" y="82"/>
                        <a:pt x="35" y="94"/>
                      </a:cubicBezTo>
                      <a:cubicBezTo>
                        <a:pt x="31" y="84"/>
                        <a:pt x="24" y="71"/>
                        <a:pt x="17" y="56"/>
                      </a:cubicBezTo>
                      <a:cubicBezTo>
                        <a:pt x="16" y="59"/>
                        <a:pt x="14" y="63"/>
                        <a:pt x="13" y="67"/>
                      </a:cubicBezTo>
                      <a:cubicBezTo>
                        <a:pt x="18" y="81"/>
                        <a:pt x="24" y="94"/>
                        <a:pt x="27" y="104"/>
                      </a:cubicBezTo>
                      <a:cubicBezTo>
                        <a:pt x="23" y="96"/>
                        <a:pt x="17" y="84"/>
                        <a:pt x="11" y="71"/>
                      </a:cubicBezTo>
                      <a:cubicBezTo>
                        <a:pt x="7" y="80"/>
                        <a:pt x="3" y="88"/>
                        <a:pt x="0" y="96"/>
                      </a:cubicBezTo>
                      <a:close/>
                      <a:moveTo>
                        <a:pt x="168" y="94"/>
                      </a:moveTo>
                      <a:cubicBezTo>
                        <a:pt x="137" y="104"/>
                        <a:pt x="137" y="104"/>
                        <a:pt x="137" y="104"/>
                      </a:cubicBezTo>
                      <a:cubicBezTo>
                        <a:pt x="164" y="135"/>
                        <a:pt x="164" y="135"/>
                        <a:pt x="164" y="135"/>
                      </a:cubicBezTo>
                      <a:cubicBezTo>
                        <a:pt x="147" y="150"/>
                        <a:pt x="147" y="150"/>
                        <a:pt x="147" y="150"/>
                      </a:cubicBezTo>
                      <a:cubicBezTo>
                        <a:pt x="119" y="120"/>
                        <a:pt x="119" y="120"/>
                        <a:pt x="119" y="120"/>
                      </a:cubicBezTo>
                      <a:cubicBezTo>
                        <a:pt x="104" y="150"/>
                        <a:pt x="104" y="150"/>
                        <a:pt x="104" y="150"/>
                      </a:cubicBezTo>
                      <a:cubicBezTo>
                        <a:pt x="83" y="58"/>
                        <a:pt x="83" y="58"/>
                        <a:pt x="83" y="58"/>
                      </a:cubicBezTo>
                      <a:lnTo>
                        <a:pt x="168" y="94"/>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7" name="Freeform 514"/>
                <p:cNvSpPr/>
                <p:nvPr/>
              </p:nvSpPr>
              <p:spPr bwMode="auto">
                <a:xfrm>
                  <a:off x="5213" y="1337"/>
                  <a:ext cx="66" cy="99"/>
                </a:xfrm>
                <a:custGeom>
                  <a:avLst/>
                  <a:gdLst>
                    <a:gd name="T0" fmla="*/ 0 w 66"/>
                    <a:gd name="T1" fmla="*/ 4 h 99"/>
                    <a:gd name="T2" fmla="*/ 54 w 66"/>
                    <a:gd name="T3" fmla="*/ 99 h 99"/>
                    <a:gd name="T4" fmla="*/ 66 w 66"/>
                    <a:gd name="T5" fmla="*/ 87 h 99"/>
                    <a:gd name="T6" fmla="*/ 16 w 66"/>
                    <a:gd name="T7" fmla="*/ 0 h 99"/>
                    <a:gd name="T8" fmla="*/ 0 w 66"/>
                    <a:gd name="T9" fmla="*/ 4 h 99"/>
                  </a:gdLst>
                  <a:ahLst/>
                  <a:cxnLst>
                    <a:cxn ang="0">
                      <a:pos x="T0" y="T1"/>
                    </a:cxn>
                    <a:cxn ang="0">
                      <a:pos x="T2" y="T3"/>
                    </a:cxn>
                    <a:cxn ang="0">
                      <a:pos x="T4" y="T5"/>
                    </a:cxn>
                    <a:cxn ang="0">
                      <a:pos x="T6" y="T7"/>
                    </a:cxn>
                    <a:cxn ang="0">
                      <a:pos x="T8" y="T9"/>
                    </a:cxn>
                  </a:cxnLst>
                  <a:rect l="0" t="0" r="r" b="b"/>
                  <a:pathLst>
                    <a:path w="66" h="99">
                      <a:moveTo>
                        <a:pt x="0" y="4"/>
                      </a:moveTo>
                      <a:lnTo>
                        <a:pt x="54" y="99"/>
                      </a:lnTo>
                      <a:lnTo>
                        <a:pt x="66" y="87"/>
                      </a:lnTo>
                      <a:lnTo>
                        <a:pt x="16" y="0"/>
                      </a:lnTo>
                      <a:lnTo>
                        <a:pt x="0" y="4"/>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8" name="Freeform 515"/>
                <p:cNvSpPr/>
                <p:nvPr/>
              </p:nvSpPr>
              <p:spPr bwMode="auto">
                <a:xfrm>
                  <a:off x="5177" y="459"/>
                  <a:ext cx="38" cy="26"/>
                </a:xfrm>
                <a:custGeom>
                  <a:avLst/>
                  <a:gdLst>
                    <a:gd name="T0" fmla="*/ 4 w 16"/>
                    <a:gd name="T1" fmla="*/ 0 h 11"/>
                    <a:gd name="T2" fmla="*/ 0 w 16"/>
                    <a:gd name="T3" fmla="*/ 9 h 11"/>
                    <a:gd name="T4" fmla="*/ 16 w 16"/>
                    <a:gd name="T5" fmla="*/ 11 h 11"/>
                    <a:gd name="T6" fmla="*/ 4 w 16"/>
                    <a:gd name="T7" fmla="*/ 0 h 11"/>
                  </a:gdLst>
                  <a:ahLst/>
                  <a:cxnLst>
                    <a:cxn ang="0">
                      <a:pos x="T0" y="T1"/>
                    </a:cxn>
                    <a:cxn ang="0">
                      <a:pos x="T2" y="T3"/>
                    </a:cxn>
                    <a:cxn ang="0">
                      <a:pos x="T4" y="T5"/>
                    </a:cxn>
                    <a:cxn ang="0">
                      <a:pos x="T6" y="T7"/>
                    </a:cxn>
                  </a:cxnLst>
                  <a:rect l="0" t="0" r="r" b="b"/>
                  <a:pathLst>
                    <a:path w="16" h="11">
                      <a:moveTo>
                        <a:pt x="4" y="0"/>
                      </a:moveTo>
                      <a:cubicBezTo>
                        <a:pt x="0" y="9"/>
                        <a:pt x="0" y="9"/>
                        <a:pt x="0" y="9"/>
                      </a:cubicBezTo>
                      <a:cubicBezTo>
                        <a:pt x="6" y="9"/>
                        <a:pt x="11" y="10"/>
                        <a:pt x="16" y="11"/>
                      </a:cubicBezTo>
                      <a:lnTo>
                        <a:pt x="4" y="0"/>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9" name="Freeform 516"/>
                <p:cNvSpPr/>
                <p:nvPr/>
              </p:nvSpPr>
              <p:spPr bwMode="auto">
                <a:xfrm>
                  <a:off x="5199" y="1341"/>
                  <a:ext cx="66" cy="109"/>
                </a:xfrm>
                <a:custGeom>
                  <a:avLst/>
                  <a:gdLst>
                    <a:gd name="T0" fmla="*/ 2 w 28"/>
                    <a:gd name="T1" fmla="*/ 0 h 46"/>
                    <a:gd name="T2" fmla="*/ 0 w 28"/>
                    <a:gd name="T3" fmla="*/ 7 h 46"/>
                    <a:gd name="T4" fmla="*/ 23 w 28"/>
                    <a:gd name="T5" fmla="*/ 46 h 46"/>
                    <a:gd name="T6" fmla="*/ 28 w 28"/>
                    <a:gd name="T7" fmla="*/ 41 h 46"/>
                    <a:gd name="T8" fmla="*/ 3 w 28"/>
                    <a:gd name="T9" fmla="*/ 0 h 46"/>
                    <a:gd name="T10" fmla="*/ 2 w 28"/>
                    <a:gd name="T11" fmla="*/ 0 h 46"/>
                  </a:gdLst>
                  <a:ahLst/>
                  <a:cxnLst>
                    <a:cxn ang="0">
                      <a:pos x="T0" y="T1"/>
                    </a:cxn>
                    <a:cxn ang="0">
                      <a:pos x="T2" y="T3"/>
                    </a:cxn>
                    <a:cxn ang="0">
                      <a:pos x="T4" y="T5"/>
                    </a:cxn>
                    <a:cxn ang="0">
                      <a:pos x="T6" y="T7"/>
                    </a:cxn>
                    <a:cxn ang="0">
                      <a:pos x="T8" y="T9"/>
                    </a:cxn>
                    <a:cxn ang="0">
                      <a:pos x="T10" y="T11"/>
                    </a:cxn>
                  </a:cxnLst>
                  <a:rect l="0" t="0" r="r" b="b"/>
                  <a:pathLst>
                    <a:path w="28" h="46">
                      <a:moveTo>
                        <a:pt x="2" y="0"/>
                      </a:moveTo>
                      <a:cubicBezTo>
                        <a:pt x="2" y="3"/>
                        <a:pt x="1" y="5"/>
                        <a:pt x="0" y="7"/>
                      </a:cubicBezTo>
                      <a:cubicBezTo>
                        <a:pt x="23" y="46"/>
                        <a:pt x="23" y="46"/>
                        <a:pt x="23" y="46"/>
                      </a:cubicBezTo>
                      <a:cubicBezTo>
                        <a:pt x="28" y="41"/>
                        <a:pt x="28" y="41"/>
                        <a:pt x="28" y="41"/>
                      </a:cubicBezTo>
                      <a:cubicBezTo>
                        <a:pt x="3" y="0"/>
                        <a:pt x="3" y="0"/>
                        <a:pt x="3" y="0"/>
                      </a:cubicBezTo>
                      <a:lnTo>
                        <a:pt x="2" y="0"/>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0" name="Freeform 517"/>
                <p:cNvSpPr/>
                <p:nvPr/>
              </p:nvSpPr>
              <p:spPr bwMode="auto">
                <a:xfrm>
                  <a:off x="5258" y="3191"/>
                  <a:ext cx="132" cy="171"/>
                </a:xfrm>
                <a:custGeom>
                  <a:avLst/>
                  <a:gdLst>
                    <a:gd name="T0" fmla="*/ 0 w 56"/>
                    <a:gd name="T1" fmla="*/ 22 h 72"/>
                    <a:gd name="T2" fmla="*/ 46 w 56"/>
                    <a:gd name="T3" fmla="*/ 72 h 72"/>
                    <a:gd name="T4" fmla="*/ 56 w 56"/>
                    <a:gd name="T5" fmla="*/ 56 h 72"/>
                    <a:gd name="T6" fmla="*/ 7 w 56"/>
                    <a:gd name="T7" fmla="*/ 0 h 72"/>
                    <a:gd name="T8" fmla="*/ 0 w 56"/>
                    <a:gd name="T9" fmla="*/ 22 h 72"/>
                  </a:gdLst>
                  <a:ahLst/>
                  <a:cxnLst>
                    <a:cxn ang="0">
                      <a:pos x="T0" y="T1"/>
                    </a:cxn>
                    <a:cxn ang="0">
                      <a:pos x="T2" y="T3"/>
                    </a:cxn>
                    <a:cxn ang="0">
                      <a:pos x="T4" y="T5"/>
                    </a:cxn>
                    <a:cxn ang="0">
                      <a:pos x="T6" y="T7"/>
                    </a:cxn>
                    <a:cxn ang="0">
                      <a:pos x="T8" y="T9"/>
                    </a:cxn>
                  </a:cxnLst>
                  <a:rect l="0" t="0" r="r" b="b"/>
                  <a:pathLst>
                    <a:path w="56" h="72">
                      <a:moveTo>
                        <a:pt x="0" y="22"/>
                      </a:moveTo>
                      <a:cubicBezTo>
                        <a:pt x="19" y="30"/>
                        <a:pt x="38" y="52"/>
                        <a:pt x="46" y="72"/>
                      </a:cubicBezTo>
                      <a:cubicBezTo>
                        <a:pt x="49" y="66"/>
                        <a:pt x="52" y="61"/>
                        <a:pt x="56" y="56"/>
                      </a:cubicBezTo>
                      <a:cubicBezTo>
                        <a:pt x="48" y="32"/>
                        <a:pt x="28" y="8"/>
                        <a:pt x="7" y="0"/>
                      </a:cubicBezTo>
                      <a:cubicBezTo>
                        <a:pt x="6" y="7"/>
                        <a:pt x="3" y="15"/>
                        <a:pt x="0" y="22"/>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1" name="Freeform 518"/>
                <p:cNvSpPr/>
                <p:nvPr/>
              </p:nvSpPr>
              <p:spPr bwMode="auto">
                <a:xfrm>
                  <a:off x="5066" y="-35"/>
                  <a:ext cx="88" cy="21"/>
                </a:xfrm>
                <a:custGeom>
                  <a:avLst/>
                  <a:gdLst>
                    <a:gd name="T0" fmla="*/ 37 w 37"/>
                    <a:gd name="T1" fmla="*/ 0 h 9"/>
                    <a:gd name="T2" fmla="*/ 0 w 37"/>
                    <a:gd name="T3" fmla="*/ 0 h 9"/>
                    <a:gd name="T4" fmla="*/ 2 w 37"/>
                    <a:gd name="T5" fmla="*/ 1 h 9"/>
                    <a:gd name="T6" fmla="*/ 37 w 37"/>
                    <a:gd name="T7" fmla="*/ 0 h 9"/>
                  </a:gdLst>
                  <a:ahLst/>
                  <a:cxnLst>
                    <a:cxn ang="0">
                      <a:pos x="T0" y="T1"/>
                    </a:cxn>
                    <a:cxn ang="0">
                      <a:pos x="T2" y="T3"/>
                    </a:cxn>
                    <a:cxn ang="0">
                      <a:pos x="T4" y="T5"/>
                    </a:cxn>
                    <a:cxn ang="0">
                      <a:pos x="T6" y="T7"/>
                    </a:cxn>
                  </a:cxnLst>
                  <a:rect l="0" t="0" r="r" b="b"/>
                  <a:pathLst>
                    <a:path w="37" h="9">
                      <a:moveTo>
                        <a:pt x="37" y="0"/>
                      </a:moveTo>
                      <a:cubicBezTo>
                        <a:pt x="0" y="0"/>
                        <a:pt x="0" y="0"/>
                        <a:pt x="0" y="0"/>
                      </a:cubicBezTo>
                      <a:cubicBezTo>
                        <a:pt x="1" y="0"/>
                        <a:pt x="1" y="1"/>
                        <a:pt x="2" y="1"/>
                      </a:cubicBezTo>
                      <a:cubicBezTo>
                        <a:pt x="15" y="9"/>
                        <a:pt x="29" y="7"/>
                        <a:pt x="37" y="0"/>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2" name="Freeform 519"/>
                <p:cNvSpPr/>
                <p:nvPr/>
              </p:nvSpPr>
              <p:spPr bwMode="auto">
                <a:xfrm>
                  <a:off x="5258" y="2893"/>
                  <a:ext cx="106" cy="178"/>
                </a:xfrm>
                <a:custGeom>
                  <a:avLst/>
                  <a:gdLst>
                    <a:gd name="T0" fmla="*/ 33 w 45"/>
                    <a:gd name="T1" fmla="*/ 20 h 75"/>
                    <a:gd name="T2" fmla="*/ 11 w 45"/>
                    <a:gd name="T3" fmla="*/ 0 h 75"/>
                    <a:gd name="T4" fmla="*/ 7 w 45"/>
                    <a:gd name="T5" fmla="*/ 75 h 75"/>
                    <a:gd name="T6" fmla="*/ 33 w 45"/>
                    <a:gd name="T7" fmla="*/ 20 h 75"/>
                  </a:gdLst>
                  <a:ahLst/>
                  <a:cxnLst>
                    <a:cxn ang="0">
                      <a:pos x="T0" y="T1"/>
                    </a:cxn>
                    <a:cxn ang="0">
                      <a:pos x="T2" y="T3"/>
                    </a:cxn>
                    <a:cxn ang="0">
                      <a:pos x="T4" y="T5"/>
                    </a:cxn>
                    <a:cxn ang="0">
                      <a:pos x="T6" y="T7"/>
                    </a:cxn>
                  </a:cxnLst>
                  <a:rect l="0" t="0" r="r" b="b"/>
                  <a:pathLst>
                    <a:path w="45" h="75">
                      <a:moveTo>
                        <a:pt x="33" y="20"/>
                      </a:moveTo>
                      <a:cubicBezTo>
                        <a:pt x="29" y="12"/>
                        <a:pt x="21" y="5"/>
                        <a:pt x="11" y="0"/>
                      </a:cubicBezTo>
                      <a:cubicBezTo>
                        <a:pt x="0" y="25"/>
                        <a:pt x="4" y="50"/>
                        <a:pt x="7" y="75"/>
                      </a:cubicBezTo>
                      <a:cubicBezTo>
                        <a:pt x="29" y="70"/>
                        <a:pt x="45" y="48"/>
                        <a:pt x="33" y="20"/>
                      </a:cubicBezTo>
                      <a:close/>
                    </a:path>
                  </a:pathLst>
                </a:custGeom>
                <a:solidFill>
                  <a:srgbClr val="624B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3" name="Freeform 520"/>
                <p:cNvSpPr/>
                <p:nvPr/>
              </p:nvSpPr>
              <p:spPr bwMode="auto">
                <a:xfrm>
                  <a:off x="5170" y="4010"/>
                  <a:ext cx="246" cy="80"/>
                </a:xfrm>
                <a:custGeom>
                  <a:avLst/>
                  <a:gdLst>
                    <a:gd name="T0" fmla="*/ 0 w 104"/>
                    <a:gd name="T1" fmla="*/ 15 h 34"/>
                    <a:gd name="T2" fmla="*/ 4 w 104"/>
                    <a:gd name="T3" fmla="*/ 34 h 34"/>
                    <a:gd name="T4" fmla="*/ 95 w 104"/>
                    <a:gd name="T5" fmla="*/ 29 h 34"/>
                    <a:gd name="T6" fmla="*/ 104 w 104"/>
                    <a:gd name="T7" fmla="*/ 10 h 34"/>
                    <a:gd name="T8" fmla="*/ 0 w 104"/>
                    <a:gd name="T9" fmla="*/ 15 h 34"/>
                  </a:gdLst>
                  <a:ahLst/>
                  <a:cxnLst>
                    <a:cxn ang="0">
                      <a:pos x="T0" y="T1"/>
                    </a:cxn>
                    <a:cxn ang="0">
                      <a:pos x="T2" y="T3"/>
                    </a:cxn>
                    <a:cxn ang="0">
                      <a:pos x="T4" y="T5"/>
                    </a:cxn>
                    <a:cxn ang="0">
                      <a:pos x="T6" y="T7"/>
                    </a:cxn>
                    <a:cxn ang="0">
                      <a:pos x="T8" y="T9"/>
                    </a:cxn>
                  </a:cxnLst>
                  <a:rect l="0" t="0" r="r" b="b"/>
                  <a:pathLst>
                    <a:path w="104" h="34">
                      <a:moveTo>
                        <a:pt x="0" y="15"/>
                      </a:moveTo>
                      <a:cubicBezTo>
                        <a:pt x="1" y="21"/>
                        <a:pt x="3" y="27"/>
                        <a:pt x="4" y="34"/>
                      </a:cubicBezTo>
                      <a:cubicBezTo>
                        <a:pt x="32" y="25"/>
                        <a:pt x="68" y="22"/>
                        <a:pt x="95" y="29"/>
                      </a:cubicBezTo>
                      <a:cubicBezTo>
                        <a:pt x="98" y="23"/>
                        <a:pt x="101" y="16"/>
                        <a:pt x="104" y="10"/>
                      </a:cubicBezTo>
                      <a:cubicBezTo>
                        <a:pt x="74" y="0"/>
                        <a:pt x="30" y="3"/>
                        <a:pt x="0" y="15"/>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4" name="Freeform 521"/>
                <p:cNvSpPr/>
                <p:nvPr/>
              </p:nvSpPr>
              <p:spPr bwMode="auto">
                <a:xfrm>
                  <a:off x="5192" y="1365"/>
                  <a:ext cx="56" cy="97"/>
                </a:xfrm>
                <a:custGeom>
                  <a:avLst/>
                  <a:gdLst>
                    <a:gd name="T0" fmla="*/ 0 w 24"/>
                    <a:gd name="T1" fmla="*/ 7 h 41"/>
                    <a:gd name="T2" fmla="*/ 20 w 24"/>
                    <a:gd name="T3" fmla="*/ 41 h 41"/>
                    <a:gd name="T4" fmla="*/ 24 w 24"/>
                    <a:gd name="T5" fmla="*/ 37 h 41"/>
                    <a:gd name="T6" fmla="*/ 2 w 24"/>
                    <a:gd name="T7" fmla="*/ 0 h 41"/>
                    <a:gd name="T8" fmla="*/ 0 w 24"/>
                    <a:gd name="T9" fmla="*/ 7 h 41"/>
                  </a:gdLst>
                  <a:ahLst/>
                  <a:cxnLst>
                    <a:cxn ang="0">
                      <a:pos x="T0" y="T1"/>
                    </a:cxn>
                    <a:cxn ang="0">
                      <a:pos x="T2" y="T3"/>
                    </a:cxn>
                    <a:cxn ang="0">
                      <a:pos x="T4" y="T5"/>
                    </a:cxn>
                    <a:cxn ang="0">
                      <a:pos x="T6" y="T7"/>
                    </a:cxn>
                    <a:cxn ang="0">
                      <a:pos x="T8" y="T9"/>
                    </a:cxn>
                  </a:cxnLst>
                  <a:rect l="0" t="0" r="r" b="b"/>
                  <a:pathLst>
                    <a:path w="24" h="41">
                      <a:moveTo>
                        <a:pt x="0" y="7"/>
                      </a:moveTo>
                      <a:cubicBezTo>
                        <a:pt x="20" y="41"/>
                        <a:pt x="20" y="41"/>
                        <a:pt x="20" y="41"/>
                      </a:cubicBezTo>
                      <a:cubicBezTo>
                        <a:pt x="24" y="37"/>
                        <a:pt x="24" y="37"/>
                        <a:pt x="24" y="37"/>
                      </a:cubicBezTo>
                      <a:cubicBezTo>
                        <a:pt x="2" y="0"/>
                        <a:pt x="2" y="0"/>
                        <a:pt x="2" y="0"/>
                      </a:cubicBezTo>
                      <a:cubicBezTo>
                        <a:pt x="2" y="2"/>
                        <a:pt x="1" y="5"/>
                        <a:pt x="0" y="7"/>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5" name="Freeform 522"/>
                <p:cNvSpPr/>
                <p:nvPr/>
              </p:nvSpPr>
              <p:spPr bwMode="auto">
                <a:xfrm>
                  <a:off x="5109" y="594"/>
                  <a:ext cx="102" cy="173"/>
                </a:xfrm>
                <a:custGeom>
                  <a:avLst/>
                  <a:gdLst>
                    <a:gd name="T0" fmla="*/ 0 w 43"/>
                    <a:gd name="T1" fmla="*/ 0 h 73"/>
                    <a:gd name="T2" fmla="*/ 31 w 43"/>
                    <a:gd name="T3" fmla="*/ 73 h 73"/>
                    <a:gd name="T4" fmla="*/ 41 w 43"/>
                    <a:gd name="T5" fmla="*/ 64 h 73"/>
                    <a:gd name="T6" fmla="*/ 26 w 43"/>
                    <a:gd name="T7" fmla="*/ 4 h 73"/>
                    <a:gd name="T8" fmla="*/ 0 w 43"/>
                    <a:gd name="T9" fmla="*/ 0 h 73"/>
                  </a:gdLst>
                  <a:ahLst/>
                  <a:cxnLst>
                    <a:cxn ang="0">
                      <a:pos x="T0" y="T1"/>
                    </a:cxn>
                    <a:cxn ang="0">
                      <a:pos x="T2" y="T3"/>
                    </a:cxn>
                    <a:cxn ang="0">
                      <a:pos x="T4" y="T5"/>
                    </a:cxn>
                    <a:cxn ang="0">
                      <a:pos x="T6" y="T7"/>
                    </a:cxn>
                    <a:cxn ang="0">
                      <a:pos x="T8" y="T9"/>
                    </a:cxn>
                  </a:cxnLst>
                  <a:rect l="0" t="0" r="r" b="b"/>
                  <a:pathLst>
                    <a:path w="43" h="73">
                      <a:moveTo>
                        <a:pt x="0" y="0"/>
                      </a:moveTo>
                      <a:cubicBezTo>
                        <a:pt x="20" y="17"/>
                        <a:pt x="31" y="47"/>
                        <a:pt x="31" y="73"/>
                      </a:cubicBezTo>
                      <a:cubicBezTo>
                        <a:pt x="41" y="64"/>
                        <a:pt x="41" y="64"/>
                        <a:pt x="41" y="64"/>
                      </a:cubicBezTo>
                      <a:cubicBezTo>
                        <a:pt x="43" y="45"/>
                        <a:pt x="38" y="22"/>
                        <a:pt x="26" y="4"/>
                      </a:cubicBezTo>
                      <a:cubicBezTo>
                        <a:pt x="18" y="2"/>
                        <a:pt x="9" y="1"/>
                        <a:pt x="0" y="0"/>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6" name="Freeform 523"/>
                <p:cNvSpPr/>
                <p:nvPr/>
              </p:nvSpPr>
              <p:spPr bwMode="auto">
                <a:xfrm>
                  <a:off x="5229" y="3258"/>
                  <a:ext cx="133" cy="232"/>
                </a:xfrm>
                <a:custGeom>
                  <a:avLst/>
                  <a:gdLst>
                    <a:gd name="T0" fmla="*/ 9 w 56"/>
                    <a:gd name="T1" fmla="*/ 0 h 98"/>
                    <a:gd name="T2" fmla="*/ 0 w 56"/>
                    <a:gd name="T3" fmla="*/ 12 h 98"/>
                    <a:gd name="T4" fmla="*/ 56 w 56"/>
                    <a:gd name="T5" fmla="*/ 98 h 98"/>
                    <a:gd name="T6" fmla="*/ 55 w 56"/>
                    <a:gd name="T7" fmla="*/ 57 h 98"/>
                    <a:gd name="T8" fmla="*/ 9 w 56"/>
                    <a:gd name="T9" fmla="*/ 0 h 98"/>
                  </a:gdLst>
                  <a:ahLst/>
                  <a:cxnLst>
                    <a:cxn ang="0">
                      <a:pos x="T0" y="T1"/>
                    </a:cxn>
                    <a:cxn ang="0">
                      <a:pos x="T2" y="T3"/>
                    </a:cxn>
                    <a:cxn ang="0">
                      <a:pos x="T4" y="T5"/>
                    </a:cxn>
                    <a:cxn ang="0">
                      <a:pos x="T6" y="T7"/>
                    </a:cxn>
                    <a:cxn ang="0">
                      <a:pos x="T8" y="T9"/>
                    </a:cxn>
                  </a:cxnLst>
                  <a:rect l="0" t="0" r="r" b="b"/>
                  <a:pathLst>
                    <a:path w="56" h="98">
                      <a:moveTo>
                        <a:pt x="9" y="0"/>
                      </a:moveTo>
                      <a:cubicBezTo>
                        <a:pt x="7" y="4"/>
                        <a:pt x="4" y="8"/>
                        <a:pt x="0" y="12"/>
                      </a:cubicBezTo>
                      <a:cubicBezTo>
                        <a:pt x="16" y="30"/>
                        <a:pt x="33" y="68"/>
                        <a:pt x="56" y="98"/>
                      </a:cubicBezTo>
                      <a:cubicBezTo>
                        <a:pt x="52" y="83"/>
                        <a:pt x="52" y="69"/>
                        <a:pt x="55" y="57"/>
                      </a:cubicBezTo>
                      <a:cubicBezTo>
                        <a:pt x="48" y="35"/>
                        <a:pt x="30" y="9"/>
                        <a:pt x="9" y="0"/>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7" name="Freeform 524"/>
                <p:cNvSpPr/>
                <p:nvPr/>
              </p:nvSpPr>
              <p:spPr bwMode="auto">
                <a:xfrm>
                  <a:off x="5161" y="450"/>
                  <a:ext cx="21" cy="30"/>
                </a:xfrm>
                <a:custGeom>
                  <a:avLst/>
                  <a:gdLst>
                    <a:gd name="T0" fmla="*/ 0 w 9"/>
                    <a:gd name="T1" fmla="*/ 13 h 13"/>
                    <a:gd name="T2" fmla="*/ 5 w 9"/>
                    <a:gd name="T3" fmla="*/ 13 h 13"/>
                    <a:gd name="T4" fmla="*/ 9 w 9"/>
                    <a:gd name="T5" fmla="*/ 3 h 13"/>
                    <a:gd name="T6" fmla="*/ 5 w 9"/>
                    <a:gd name="T7" fmla="*/ 0 h 13"/>
                    <a:gd name="T8" fmla="*/ 0 w 9"/>
                    <a:gd name="T9" fmla="*/ 13 h 13"/>
                  </a:gdLst>
                  <a:ahLst/>
                  <a:cxnLst>
                    <a:cxn ang="0">
                      <a:pos x="T0" y="T1"/>
                    </a:cxn>
                    <a:cxn ang="0">
                      <a:pos x="T2" y="T3"/>
                    </a:cxn>
                    <a:cxn ang="0">
                      <a:pos x="T4" y="T5"/>
                    </a:cxn>
                    <a:cxn ang="0">
                      <a:pos x="T6" y="T7"/>
                    </a:cxn>
                    <a:cxn ang="0">
                      <a:pos x="T8" y="T9"/>
                    </a:cxn>
                  </a:cxnLst>
                  <a:rect l="0" t="0" r="r" b="b"/>
                  <a:pathLst>
                    <a:path w="9" h="13">
                      <a:moveTo>
                        <a:pt x="0" y="13"/>
                      </a:moveTo>
                      <a:cubicBezTo>
                        <a:pt x="2" y="13"/>
                        <a:pt x="3" y="13"/>
                        <a:pt x="5" y="13"/>
                      </a:cubicBezTo>
                      <a:cubicBezTo>
                        <a:pt x="9" y="3"/>
                        <a:pt x="9" y="3"/>
                        <a:pt x="9" y="3"/>
                      </a:cubicBezTo>
                      <a:cubicBezTo>
                        <a:pt x="5" y="0"/>
                        <a:pt x="5" y="0"/>
                        <a:pt x="5" y="0"/>
                      </a:cubicBezTo>
                      <a:lnTo>
                        <a:pt x="0" y="13"/>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8" name="Freeform 525"/>
                <p:cNvSpPr/>
                <p:nvPr/>
              </p:nvSpPr>
              <p:spPr bwMode="auto">
                <a:xfrm>
                  <a:off x="5248" y="2117"/>
                  <a:ext cx="62" cy="109"/>
                </a:xfrm>
                <a:custGeom>
                  <a:avLst/>
                  <a:gdLst>
                    <a:gd name="T0" fmla="*/ 0 w 26"/>
                    <a:gd name="T1" fmla="*/ 21 h 46"/>
                    <a:gd name="T2" fmla="*/ 11 w 26"/>
                    <a:gd name="T3" fmla="*/ 46 h 46"/>
                    <a:gd name="T4" fmla="*/ 26 w 26"/>
                    <a:gd name="T5" fmla="*/ 43 h 46"/>
                    <a:gd name="T6" fmla="*/ 12 w 26"/>
                    <a:gd name="T7" fmla="*/ 0 h 46"/>
                    <a:gd name="T8" fmla="*/ 0 w 26"/>
                    <a:gd name="T9" fmla="*/ 21 h 46"/>
                  </a:gdLst>
                  <a:ahLst/>
                  <a:cxnLst>
                    <a:cxn ang="0">
                      <a:pos x="T0" y="T1"/>
                    </a:cxn>
                    <a:cxn ang="0">
                      <a:pos x="T2" y="T3"/>
                    </a:cxn>
                    <a:cxn ang="0">
                      <a:pos x="T4" y="T5"/>
                    </a:cxn>
                    <a:cxn ang="0">
                      <a:pos x="T6" y="T7"/>
                    </a:cxn>
                    <a:cxn ang="0">
                      <a:pos x="T8" y="T9"/>
                    </a:cxn>
                  </a:cxnLst>
                  <a:rect l="0" t="0" r="r" b="b"/>
                  <a:pathLst>
                    <a:path w="26" h="46">
                      <a:moveTo>
                        <a:pt x="0" y="21"/>
                      </a:moveTo>
                      <a:cubicBezTo>
                        <a:pt x="2" y="30"/>
                        <a:pt x="5" y="39"/>
                        <a:pt x="11" y="46"/>
                      </a:cubicBezTo>
                      <a:cubicBezTo>
                        <a:pt x="16" y="45"/>
                        <a:pt x="21" y="44"/>
                        <a:pt x="26" y="43"/>
                      </a:cubicBezTo>
                      <a:cubicBezTo>
                        <a:pt x="16" y="32"/>
                        <a:pt x="12" y="16"/>
                        <a:pt x="12" y="0"/>
                      </a:cubicBezTo>
                      <a:cubicBezTo>
                        <a:pt x="8" y="8"/>
                        <a:pt x="4" y="15"/>
                        <a:pt x="0" y="21"/>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9" name="Freeform 526"/>
                <p:cNvSpPr/>
                <p:nvPr/>
              </p:nvSpPr>
              <p:spPr bwMode="auto">
                <a:xfrm>
                  <a:off x="5182" y="4079"/>
                  <a:ext cx="206" cy="52"/>
                </a:xfrm>
                <a:custGeom>
                  <a:avLst/>
                  <a:gdLst>
                    <a:gd name="T0" fmla="*/ 0 w 87"/>
                    <a:gd name="T1" fmla="*/ 11 h 22"/>
                    <a:gd name="T2" fmla="*/ 2 w 87"/>
                    <a:gd name="T3" fmla="*/ 22 h 22"/>
                    <a:gd name="T4" fmla="*/ 82 w 87"/>
                    <a:gd name="T5" fmla="*/ 17 h 22"/>
                    <a:gd name="T6" fmla="*/ 87 w 87"/>
                    <a:gd name="T7" fmla="*/ 6 h 22"/>
                    <a:gd name="T8" fmla="*/ 0 w 87"/>
                    <a:gd name="T9" fmla="*/ 11 h 22"/>
                  </a:gdLst>
                  <a:ahLst/>
                  <a:cxnLst>
                    <a:cxn ang="0">
                      <a:pos x="T0" y="T1"/>
                    </a:cxn>
                    <a:cxn ang="0">
                      <a:pos x="T2" y="T3"/>
                    </a:cxn>
                    <a:cxn ang="0">
                      <a:pos x="T4" y="T5"/>
                    </a:cxn>
                    <a:cxn ang="0">
                      <a:pos x="T6" y="T7"/>
                    </a:cxn>
                    <a:cxn ang="0">
                      <a:pos x="T8" y="T9"/>
                    </a:cxn>
                  </a:cxnLst>
                  <a:rect l="0" t="0" r="r" b="b"/>
                  <a:pathLst>
                    <a:path w="87" h="22">
                      <a:moveTo>
                        <a:pt x="0" y="11"/>
                      </a:moveTo>
                      <a:cubicBezTo>
                        <a:pt x="1" y="15"/>
                        <a:pt x="2" y="18"/>
                        <a:pt x="2" y="22"/>
                      </a:cubicBezTo>
                      <a:cubicBezTo>
                        <a:pt x="28" y="15"/>
                        <a:pt x="57" y="9"/>
                        <a:pt x="82" y="17"/>
                      </a:cubicBezTo>
                      <a:cubicBezTo>
                        <a:pt x="84" y="13"/>
                        <a:pt x="86" y="10"/>
                        <a:pt x="87" y="6"/>
                      </a:cubicBezTo>
                      <a:cubicBezTo>
                        <a:pt x="61" y="0"/>
                        <a:pt x="26" y="3"/>
                        <a:pt x="0" y="11"/>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0" name="Freeform 527"/>
                <p:cNvSpPr/>
                <p:nvPr/>
              </p:nvSpPr>
              <p:spPr bwMode="auto">
                <a:xfrm>
                  <a:off x="4856" y="899"/>
                  <a:ext cx="447" cy="703"/>
                </a:xfrm>
                <a:custGeom>
                  <a:avLst/>
                  <a:gdLst>
                    <a:gd name="T0" fmla="*/ 85 w 189"/>
                    <a:gd name="T1" fmla="*/ 76 h 297"/>
                    <a:gd name="T2" fmla="*/ 87 w 189"/>
                    <a:gd name="T3" fmla="*/ 203 h 297"/>
                    <a:gd name="T4" fmla="*/ 97 w 189"/>
                    <a:gd name="T5" fmla="*/ 252 h 297"/>
                    <a:gd name="T6" fmla="*/ 36 w 189"/>
                    <a:gd name="T7" fmla="*/ 259 h 297"/>
                    <a:gd name="T8" fmla="*/ 0 w 189"/>
                    <a:gd name="T9" fmla="*/ 280 h 297"/>
                    <a:gd name="T10" fmla="*/ 39 w 189"/>
                    <a:gd name="T11" fmla="*/ 297 h 297"/>
                    <a:gd name="T12" fmla="*/ 120 w 189"/>
                    <a:gd name="T13" fmla="*/ 74 h 297"/>
                    <a:gd name="T14" fmla="*/ 174 w 189"/>
                    <a:gd name="T15" fmla="*/ 102 h 297"/>
                    <a:gd name="T16" fmla="*/ 68 w 189"/>
                    <a:gd name="T17" fmla="*/ 0 h 297"/>
                    <a:gd name="T18" fmla="*/ 50 w 189"/>
                    <a:gd name="T19" fmla="*/ 114 h 297"/>
                    <a:gd name="T20" fmla="*/ 85 w 189"/>
                    <a:gd name="T21" fmla="*/ 76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9" h="297">
                      <a:moveTo>
                        <a:pt x="85" y="76"/>
                      </a:moveTo>
                      <a:cubicBezTo>
                        <a:pt x="110" y="127"/>
                        <a:pt x="105" y="170"/>
                        <a:pt x="87" y="203"/>
                      </a:cubicBezTo>
                      <a:cubicBezTo>
                        <a:pt x="102" y="213"/>
                        <a:pt x="107" y="235"/>
                        <a:pt x="97" y="252"/>
                      </a:cubicBezTo>
                      <a:cubicBezTo>
                        <a:pt x="88" y="268"/>
                        <a:pt x="64" y="276"/>
                        <a:pt x="36" y="259"/>
                      </a:cubicBezTo>
                      <a:cubicBezTo>
                        <a:pt x="29" y="266"/>
                        <a:pt x="16" y="274"/>
                        <a:pt x="0" y="280"/>
                      </a:cubicBezTo>
                      <a:cubicBezTo>
                        <a:pt x="11" y="285"/>
                        <a:pt x="24" y="291"/>
                        <a:pt x="39" y="297"/>
                      </a:cubicBezTo>
                      <a:cubicBezTo>
                        <a:pt x="99" y="290"/>
                        <a:pt x="189" y="185"/>
                        <a:pt x="120" y="74"/>
                      </a:cubicBezTo>
                      <a:cubicBezTo>
                        <a:pt x="133" y="76"/>
                        <a:pt x="162" y="96"/>
                        <a:pt x="174" y="102"/>
                      </a:cubicBezTo>
                      <a:cubicBezTo>
                        <a:pt x="168" y="82"/>
                        <a:pt x="105" y="20"/>
                        <a:pt x="68" y="0"/>
                      </a:cubicBezTo>
                      <a:cubicBezTo>
                        <a:pt x="68" y="50"/>
                        <a:pt x="57" y="83"/>
                        <a:pt x="50" y="114"/>
                      </a:cubicBezTo>
                      <a:cubicBezTo>
                        <a:pt x="59" y="109"/>
                        <a:pt x="79" y="85"/>
                        <a:pt x="85" y="76"/>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1" name="Freeform 528"/>
                <p:cNvSpPr/>
                <p:nvPr/>
              </p:nvSpPr>
              <p:spPr bwMode="auto">
                <a:xfrm>
                  <a:off x="5177" y="1389"/>
                  <a:ext cx="50" cy="64"/>
                </a:xfrm>
                <a:custGeom>
                  <a:avLst/>
                  <a:gdLst>
                    <a:gd name="T0" fmla="*/ 0 w 21"/>
                    <a:gd name="T1" fmla="*/ 12 h 27"/>
                    <a:gd name="T2" fmla="*/ 21 w 21"/>
                    <a:gd name="T3" fmla="*/ 27 h 27"/>
                    <a:gd name="T4" fmla="*/ 5 w 21"/>
                    <a:gd name="T5" fmla="*/ 0 h 27"/>
                    <a:gd name="T6" fmla="*/ 0 w 21"/>
                    <a:gd name="T7" fmla="*/ 12 h 27"/>
                  </a:gdLst>
                  <a:ahLst/>
                  <a:cxnLst>
                    <a:cxn ang="0">
                      <a:pos x="T0" y="T1"/>
                    </a:cxn>
                    <a:cxn ang="0">
                      <a:pos x="T2" y="T3"/>
                    </a:cxn>
                    <a:cxn ang="0">
                      <a:pos x="T4" y="T5"/>
                    </a:cxn>
                    <a:cxn ang="0">
                      <a:pos x="T6" y="T7"/>
                    </a:cxn>
                  </a:cxnLst>
                  <a:rect l="0" t="0" r="r" b="b"/>
                  <a:pathLst>
                    <a:path w="21" h="27">
                      <a:moveTo>
                        <a:pt x="0" y="12"/>
                      </a:moveTo>
                      <a:cubicBezTo>
                        <a:pt x="8" y="16"/>
                        <a:pt x="15" y="21"/>
                        <a:pt x="21" y="27"/>
                      </a:cubicBezTo>
                      <a:cubicBezTo>
                        <a:pt x="5" y="0"/>
                        <a:pt x="5" y="0"/>
                        <a:pt x="5" y="0"/>
                      </a:cubicBezTo>
                      <a:cubicBezTo>
                        <a:pt x="3" y="4"/>
                        <a:pt x="2" y="8"/>
                        <a:pt x="0" y="12"/>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2" name="Freeform 529"/>
                <p:cNvSpPr/>
                <p:nvPr/>
              </p:nvSpPr>
              <p:spPr bwMode="auto">
                <a:xfrm>
                  <a:off x="5142" y="438"/>
                  <a:ext cx="26" cy="40"/>
                </a:xfrm>
                <a:custGeom>
                  <a:avLst/>
                  <a:gdLst>
                    <a:gd name="T0" fmla="*/ 0 w 11"/>
                    <a:gd name="T1" fmla="*/ 17 h 17"/>
                    <a:gd name="T2" fmla="*/ 6 w 11"/>
                    <a:gd name="T3" fmla="*/ 17 h 17"/>
                    <a:gd name="T4" fmla="*/ 11 w 11"/>
                    <a:gd name="T5" fmla="*/ 3 h 17"/>
                    <a:gd name="T6" fmla="*/ 7 w 11"/>
                    <a:gd name="T7" fmla="*/ 0 h 17"/>
                    <a:gd name="T8" fmla="*/ 0 w 11"/>
                    <a:gd name="T9" fmla="*/ 17 h 17"/>
                  </a:gdLst>
                  <a:ahLst/>
                  <a:cxnLst>
                    <a:cxn ang="0">
                      <a:pos x="T0" y="T1"/>
                    </a:cxn>
                    <a:cxn ang="0">
                      <a:pos x="T2" y="T3"/>
                    </a:cxn>
                    <a:cxn ang="0">
                      <a:pos x="T4" y="T5"/>
                    </a:cxn>
                    <a:cxn ang="0">
                      <a:pos x="T6" y="T7"/>
                    </a:cxn>
                    <a:cxn ang="0">
                      <a:pos x="T8" y="T9"/>
                    </a:cxn>
                  </a:cxnLst>
                  <a:rect l="0" t="0" r="r" b="b"/>
                  <a:pathLst>
                    <a:path w="11" h="17">
                      <a:moveTo>
                        <a:pt x="0" y="17"/>
                      </a:moveTo>
                      <a:cubicBezTo>
                        <a:pt x="2" y="17"/>
                        <a:pt x="4" y="17"/>
                        <a:pt x="6" y="17"/>
                      </a:cubicBezTo>
                      <a:cubicBezTo>
                        <a:pt x="11" y="3"/>
                        <a:pt x="11" y="3"/>
                        <a:pt x="11" y="3"/>
                      </a:cubicBezTo>
                      <a:cubicBezTo>
                        <a:pt x="7" y="0"/>
                        <a:pt x="7" y="0"/>
                        <a:pt x="7" y="0"/>
                      </a:cubicBezTo>
                      <a:lnTo>
                        <a:pt x="0" y="17"/>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3" name="Freeform 530"/>
                <p:cNvSpPr/>
                <p:nvPr/>
              </p:nvSpPr>
              <p:spPr bwMode="auto">
                <a:xfrm>
                  <a:off x="5234" y="2799"/>
                  <a:ext cx="69" cy="38"/>
                </a:xfrm>
                <a:custGeom>
                  <a:avLst/>
                  <a:gdLst>
                    <a:gd name="T0" fmla="*/ 25 w 29"/>
                    <a:gd name="T1" fmla="*/ 16 h 16"/>
                    <a:gd name="T2" fmla="*/ 29 w 29"/>
                    <a:gd name="T3" fmla="*/ 6 h 16"/>
                    <a:gd name="T4" fmla="*/ 4 w 29"/>
                    <a:gd name="T5" fmla="*/ 0 h 16"/>
                    <a:gd name="T6" fmla="*/ 0 w 29"/>
                    <a:gd name="T7" fmla="*/ 10 h 16"/>
                    <a:gd name="T8" fmla="*/ 25 w 29"/>
                    <a:gd name="T9" fmla="*/ 16 h 16"/>
                  </a:gdLst>
                  <a:ahLst/>
                  <a:cxnLst>
                    <a:cxn ang="0">
                      <a:pos x="T0" y="T1"/>
                    </a:cxn>
                    <a:cxn ang="0">
                      <a:pos x="T2" y="T3"/>
                    </a:cxn>
                    <a:cxn ang="0">
                      <a:pos x="T4" y="T5"/>
                    </a:cxn>
                    <a:cxn ang="0">
                      <a:pos x="T6" y="T7"/>
                    </a:cxn>
                    <a:cxn ang="0">
                      <a:pos x="T8" y="T9"/>
                    </a:cxn>
                  </a:cxnLst>
                  <a:rect l="0" t="0" r="r" b="b"/>
                  <a:pathLst>
                    <a:path w="29" h="16">
                      <a:moveTo>
                        <a:pt x="25" y="16"/>
                      </a:moveTo>
                      <a:cubicBezTo>
                        <a:pt x="26" y="13"/>
                        <a:pt x="28" y="9"/>
                        <a:pt x="29" y="6"/>
                      </a:cubicBezTo>
                      <a:cubicBezTo>
                        <a:pt x="4" y="0"/>
                        <a:pt x="4" y="0"/>
                        <a:pt x="4" y="0"/>
                      </a:cubicBezTo>
                      <a:cubicBezTo>
                        <a:pt x="2" y="3"/>
                        <a:pt x="1" y="6"/>
                        <a:pt x="0" y="10"/>
                      </a:cubicBezTo>
                      <a:cubicBezTo>
                        <a:pt x="9" y="11"/>
                        <a:pt x="17" y="13"/>
                        <a:pt x="25" y="16"/>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4" name="Freeform 531"/>
                <p:cNvSpPr/>
                <p:nvPr/>
              </p:nvSpPr>
              <p:spPr bwMode="auto">
                <a:xfrm>
                  <a:off x="5123" y="428"/>
                  <a:ext cx="31" cy="50"/>
                </a:xfrm>
                <a:custGeom>
                  <a:avLst/>
                  <a:gdLst>
                    <a:gd name="T0" fmla="*/ 6 w 13"/>
                    <a:gd name="T1" fmla="*/ 5 h 21"/>
                    <a:gd name="T2" fmla="*/ 0 w 13"/>
                    <a:gd name="T3" fmla="*/ 21 h 21"/>
                    <a:gd name="T4" fmla="*/ 6 w 13"/>
                    <a:gd name="T5" fmla="*/ 21 h 21"/>
                    <a:gd name="T6" fmla="*/ 13 w 13"/>
                    <a:gd name="T7" fmla="*/ 2 h 21"/>
                    <a:gd name="T8" fmla="*/ 11 w 13"/>
                    <a:gd name="T9" fmla="*/ 0 h 21"/>
                    <a:gd name="T10" fmla="*/ 6 w 13"/>
                    <a:gd name="T11" fmla="*/ 5 h 21"/>
                  </a:gdLst>
                  <a:ahLst/>
                  <a:cxnLst>
                    <a:cxn ang="0">
                      <a:pos x="T0" y="T1"/>
                    </a:cxn>
                    <a:cxn ang="0">
                      <a:pos x="T2" y="T3"/>
                    </a:cxn>
                    <a:cxn ang="0">
                      <a:pos x="T4" y="T5"/>
                    </a:cxn>
                    <a:cxn ang="0">
                      <a:pos x="T6" y="T7"/>
                    </a:cxn>
                    <a:cxn ang="0">
                      <a:pos x="T8" y="T9"/>
                    </a:cxn>
                    <a:cxn ang="0">
                      <a:pos x="T10" y="T11"/>
                    </a:cxn>
                  </a:cxnLst>
                  <a:rect l="0" t="0" r="r" b="b"/>
                  <a:pathLst>
                    <a:path w="13" h="21">
                      <a:moveTo>
                        <a:pt x="6" y="5"/>
                      </a:moveTo>
                      <a:cubicBezTo>
                        <a:pt x="0" y="21"/>
                        <a:pt x="0" y="21"/>
                        <a:pt x="0" y="21"/>
                      </a:cubicBezTo>
                      <a:cubicBezTo>
                        <a:pt x="2" y="21"/>
                        <a:pt x="4" y="21"/>
                        <a:pt x="6" y="21"/>
                      </a:cubicBezTo>
                      <a:cubicBezTo>
                        <a:pt x="13" y="2"/>
                        <a:pt x="13" y="2"/>
                        <a:pt x="13" y="2"/>
                      </a:cubicBezTo>
                      <a:cubicBezTo>
                        <a:pt x="11" y="0"/>
                        <a:pt x="11" y="0"/>
                        <a:pt x="11" y="0"/>
                      </a:cubicBezTo>
                      <a:cubicBezTo>
                        <a:pt x="10" y="2"/>
                        <a:pt x="8" y="4"/>
                        <a:pt x="6" y="5"/>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5" name="Freeform 532"/>
                <p:cNvSpPr/>
                <p:nvPr/>
              </p:nvSpPr>
              <p:spPr bwMode="auto">
                <a:xfrm>
                  <a:off x="5196" y="2477"/>
                  <a:ext cx="71" cy="76"/>
                </a:xfrm>
                <a:custGeom>
                  <a:avLst/>
                  <a:gdLst>
                    <a:gd name="T0" fmla="*/ 25 w 30"/>
                    <a:gd name="T1" fmla="*/ 32 h 32"/>
                    <a:gd name="T2" fmla="*/ 30 w 30"/>
                    <a:gd name="T3" fmla="*/ 11 h 32"/>
                    <a:gd name="T4" fmla="*/ 0 w 30"/>
                    <a:gd name="T5" fmla="*/ 0 h 32"/>
                    <a:gd name="T6" fmla="*/ 11 w 30"/>
                    <a:gd name="T7" fmla="*/ 26 h 32"/>
                    <a:gd name="T8" fmla="*/ 25 w 30"/>
                    <a:gd name="T9" fmla="*/ 32 h 32"/>
                  </a:gdLst>
                  <a:ahLst/>
                  <a:cxnLst>
                    <a:cxn ang="0">
                      <a:pos x="T0" y="T1"/>
                    </a:cxn>
                    <a:cxn ang="0">
                      <a:pos x="T2" y="T3"/>
                    </a:cxn>
                    <a:cxn ang="0">
                      <a:pos x="T4" y="T5"/>
                    </a:cxn>
                    <a:cxn ang="0">
                      <a:pos x="T6" y="T7"/>
                    </a:cxn>
                    <a:cxn ang="0">
                      <a:pos x="T8" y="T9"/>
                    </a:cxn>
                  </a:cxnLst>
                  <a:rect l="0" t="0" r="r" b="b"/>
                  <a:pathLst>
                    <a:path w="30" h="32">
                      <a:moveTo>
                        <a:pt x="25" y="32"/>
                      </a:moveTo>
                      <a:cubicBezTo>
                        <a:pt x="30" y="11"/>
                        <a:pt x="30" y="11"/>
                        <a:pt x="30" y="11"/>
                      </a:cubicBezTo>
                      <a:cubicBezTo>
                        <a:pt x="0" y="0"/>
                        <a:pt x="0" y="0"/>
                        <a:pt x="0" y="0"/>
                      </a:cubicBezTo>
                      <a:cubicBezTo>
                        <a:pt x="5" y="9"/>
                        <a:pt x="9" y="18"/>
                        <a:pt x="11" y="26"/>
                      </a:cubicBezTo>
                      <a:lnTo>
                        <a:pt x="25" y="32"/>
                      </a:ln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6" name="Freeform 533"/>
                <p:cNvSpPr>
                  <a:spLocks noEditPoints="1"/>
                </p:cNvSpPr>
                <p:nvPr/>
              </p:nvSpPr>
              <p:spPr bwMode="auto">
                <a:xfrm>
                  <a:off x="4858" y="2184"/>
                  <a:ext cx="407" cy="305"/>
                </a:xfrm>
                <a:custGeom>
                  <a:avLst/>
                  <a:gdLst>
                    <a:gd name="T0" fmla="*/ 143 w 172"/>
                    <a:gd name="T1" fmla="*/ 22 h 129"/>
                    <a:gd name="T2" fmla="*/ 145 w 172"/>
                    <a:gd name="T3" fmla="*/ 38 h 129"/>
                    <a:gd name="T4" fmla="*/ 143 w 172"/>
                    <a:gd name="T5" fmla="*/ 44 h 129"/>
                    <a:gd name="T6" fmla="*/ 145 w 172"/>
                    <a:gd name="T7" fmla="*/ 45 h 129"/>
                    <a:gd name="T8" fmla="*/ 147 w 172"/>
                    <a:gd name="T9" fmla="*/ 62 h 129"/>
                    <a:gd name="T10" fmla="*/ 120 w 172"/>
                    <a:gd name="T11" fmla="*/ 54 h 129"/>
                    <a:gd name="T12" fmla="*/ 120 w 172"/>
                    <a:gd name="T13" fmla="*/ 50 h 129"/>
                    <a:gd name="T14" fmla="*/ 112 w 172"/>
                    <a:gd name="T15" fmla="*/ 50 h 129"/>
                    <a:gd name="T16" fmla="*/ 83 w 172"/>
                    <a:gd name="T17" fmla="*/ 41 h 129"/>
                    <a:gd name="T18" fmla="*/ 82 w 172"/>
                    <a:gd name="T19" fmla="*/ 22 h 129"/>
                    <a:gd name="T20" fmla="*/ 109 w 172"/>
                    <a:gd name="T21" fmla="*/ 32 h 129"/>
                    <a:gd name="T22" fmla="*/ 111 w 172"/>
                    <a:gd name="T23" fmla="*/ 26 h 129"/>
                    <a:gd name="T24" fmla="*/ 85 w 172"/>
                    <a:gd name="T25" fmla="*/ 17 h 129"/>
                    <a:gd name="T26" fmla="*/ 86 w 172"/>
                    <a:gd name="T27" fmla="*/ 0 h 129"/>
                    <a:gd name="T28" fmla="*/ 79 w 172"/>
                    <a:gd name="T29" fmla="*/ 0 h 129"/>
                    <a:gd name="T30" fmla="*/ 79 w 172"/>
                    <a:gd name="T31" fmla="*/ 11 h 129"/>
                    <a:gd name="T32" fmla="*/ 50 w 172"/>
                    <a:gd name="T33" fmla="*/ 0 h 129"/>
                    <a:gd name="T34" fmla="*/ 48 w 172"/>
                    <a:gd name="T35" fmla="*/ 7 h 129"/>
                    <a:gd name="T36" fmla="*/ 74 w 172"/>
                    <a:gd name="T37" fmla="*/ 18 h 129"/>
                    <a:gd name="T38" fmla="*/ 74 w 172"/>
                    <a:gd name="T39" fmla="*/ 37 h 129"/>
                    <a:gd name="T40" fmla="*/ 47 w 172"/>
                    <a:gd name="T41" fmla="*/ 27 h 129"/>
                    <a:gd name="T42" fmla="*/ 44 w 172"/>
                    <a:gd name="T43" fmla="*/ 35 h 129"/>
                    <a:gd name="T44" fmla="*/ 72 w 172"/>
                    <a:gd name="T45" fmla="*/ 45 h 129"/>
                    <a:gd name="T46" fmla="*/ 73 w 172"/>
                    <a:gd name="T47" fmla="*/ 73 h 129"/>
                    <a:gd name="T48" fmla="*/ 8 w 172"/>
                    <a:gd name="T49" fmla="*/ 50 h 129"/>
                    <a:gd name="T50" fmla="*/ 6 w 172"/>
                    <a:gd name="T51" fmla="*/ 48 h 129"/>
                    <a:gd name="T52" fmla="*/ 0 w 172"/>
                    <a:gd name="T53" fmla="*/ 51 h 129"/>
                    <a:gd name="T54" fmla="*/ 11 w 172"/>
                    <a:gd name="T55" fmla="*/ 69 h 129"/>
                    <a:gd name="T56" fmla="*/ 69 w 172"/>
                    <a:gd name="T57" fmla="*/ 91 h 129"/>
                    <a:gd name="T58" fmla="*/ 139 w 172"/>
                    <a:gd name="T59" fmla="*/ 117 h 129"/>
                    <a:gd name="T60" fmla="*/ 172 w 172"/>
                    <a:gd name="T61" fmla="*/ 129 h 129"/>
                    <a:gd name="T62" fmla="*/ 149 w 172"/>
                    <a:gd name="T63" fmla="*/ 20 h 129"/>
                    <a:gd name="T64" fmla="*/ 143 w 172"/>
                    <a:gd name="T65" fmla="*/ 22 h 129"/>
                    <a:gd name="T66" fmla="*/ 83 w 172"/>
                    <a:gd name="T67" fmla="*/ 74 h 129"/>
                    <a:gd name="T68" fmla="*/ 83 w 172"/>
                    <a:gd name="T69" fmla="*/ 49 h 129"/>
                    <a:gd name="T70" fmla="*/ 108 w 172"/>
                    <a:gd name="T71" fmla="*/ 58 h 129"/>
                    <a:gd name="T72" fmla="*/ 109 w 172"/>
                    <a:gd name="T73" fmla="*/ 81 h 129"/>
                    <a:gd name="T74" fmla="*/ 83 w 172"/>
                    <a:gd name="T75" fmla="*/ 74 h 129"/>
                    <a:gd name="T76" fmla="*/ 119 w 172"/>
                    <a:gd name="T77" fmla="*/ 87 h 129"/>
                    <a:gd name="T78" fmla="*/ 119 w 172"/>
                    <a:gd name="T79" fmla="*/ 63 h 129"/>
                    <a:gd name="T80" fmla="*/ 148 w 172"/>
                    <a:gd name="T81" fmla="*/ 72 h 129"/>
                    <a:gd name="T82" fmla="*/ 150 w 172"/>
                    <a:gd name="T83" fmla="*/ 97 h 129"/>
                    <a:gd name="T84" fmla="*/ 119 w 172"/>
                    <a:gd name="T85" fmla="*/ 87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2" h="129">
                      <a:moveTo>
                        <a:pt x="143" y="22"/>
                      </a:moveTo>
                      <a:cubicBezTo>
                        <a:pt x="145" y="38"/>
                        <a:pt x="145" y="38"/>
                        <a:pt x="145" y="38"/>
                      </a:cubicBezTo>
                      <a:cubicBezTo>
                        <a:pt x="143" y="44"/>
                        <a:pt x="143" y="44"/>
                        <a:pt x="143" y="44"/>
                      </a:cubicBezTo>
                      <a:cubicBezTo>
                        <a:pt x="145" y="45"/>
                        <a:pt x="145" y="45"/>
                        <a:pt x="145" y="45"/>
                      </a:cubicBezTo>
                      <a:cubicBezTo>
                        <a:pt x="147" y="62"/>
                        <a:pt x="147" y="62"/>
                        <a:pt x="147" y="62"/>
                      </a:cubicBezTo>
                      <a:cubicBezTo>
                        <a:pt x="120" y="54"/>
                        <a:pt x="120" y="54"/>
                        <a:pt x="120" y="54"/>
                      </a:cubicBezTo>
                      <a:cubicBezTo>
                        <a:pt x="120" y="50"/>
                        <a:pt x="120" y="50"/>
                        <a:pt x="120" y="50"/>
                      </a:cubicBezTo>
                      <a:cubicBezTo>
                        <a:pt x="112" y="50"/>
                        <a:pt x="112" y="50"/>
                        <a:pt x="112" y="50"/>
                      </a:cubicBezTo>
                      <a:cubicBezTo>
                        <a:pt x="83" y="41"/>
                        <a:pt x="83" y="41"/>
                        <a:pt x="83" y="41"/>
                      </a:cubicBezTo>
                      <a:cubicBezTo>
                        <a:pt x="82" y="22"/>
                        <a:pt x="82" y="22"/>
                        <a:pt x="82" y="22"/>
                      </a:cubicBezTo>
                      <a:cubicBezTo>
                        <a:pt x="109" y="32"/>
                        <a:pt x="109" y="32"/>
                        <a:pt x="109" y="32"/>
                      </a:cubicBezTo>
                      <a:cubicBezTo>
                        <a:pt x="111" y="26"/>
                        <a:pt x="111" y="26"/>
                        <a:pt x="111" y="26"/>
                      </a:cubicBezTo>
                      <a:cubicBezTo>
                        <a:pt x="85" y="17"/>
                        <a:pt x="85" y="17"/>
                        <a:pt x="85" y="17"/>
                      </a:cubicBezTo>
                      <a:cubicBezTo>
                        <a:pt x="86" y="0"/>
                        <a:pt x="86" y="0"/>
                        <a:pt x="86" y="0"/>
                      </a:cubicBezTo>
                      <a:cubicBezTo>
                        <a:pt x="79" y="0"/>
                        <a:pt x="79" y="0"/>
                        <a:pt x="79" y="0"/>
                      </a:cubicBezTo>
                      <a:cubicBezTo>
                        <a:pt x="79" y="11"/>
                        <a:pt x="79" y="11"/>
                        <a:pt x="79" y="11"/>
                      </a:cubicBezTo>
                      <a:cubicBezTo>
                        <a:pt x="50" y="0"/>
                        <a:pt x="50" y="0"/>
                        <a:pt x="50" y="0"/>
                      </a:cubicBezTo>
                      <a:cubicBezTo>
                        <a:pt x="48" y="7"/>
                        <a:pt x="48" y="7"/>
                        <a:pt x="48" y="7"/>
                      </a:cubicBezTo>
                      <a:cubicBezTo>
                        <a:pt x="74" y="18"/>
                        <a:pt x="74" y="18"/>
                        <a:pt x="74" y="18"/>
                      </a:cubicBezTo>
                      <a:cubicBezTo>
                        <a:pt x="74" y="37"/>
                        <a:pt x="74" y="37"/>
                        <a:pt x="74" y="37"/>
                      </a:cubicBezTo>
                      <a:cubicBezTo>
                        <a:pt x="47" y="27"/>
                        <a:pt x="47" y="27"/>
                        <a:pt x="47" y="27"/>
                      </a:cubicBezTo>
                      <a:cubicBezTo>
                        <a:pt x="44" y="35"/>
                        <a:pt x="44" y="35"/>
                        <a:pt x="44" y="35"/>
                      </a:cubicBezTo>
                      <a:cubicBezTo>
                        <a:pt x="72" y="45"/>
                        <a:pt x="72" y="45"/>
                        <a:pt x="72" y="45"/>
                      </a:cubicBezTo>
                      <a:cubicBezTo>
                        <a:pt x="73" y="73"/>
                        <a:pt x="73" y="73"/>
                        <a:pt x="73" y="73"/>
                      </a:cubicBezTo>
                      <a:cubicBezTo>
                        <a:pt x="8" y="50"/>
                        <a:pt x="8" y="50"/>
                        <a:pt x="8" y="50"/>
                      </a:cubicBezTo>
                      <a:cubicBezTo>
                        <a:pt x="6" y="48"/>
                        <a:pt x="6" y="48"/>
                        <a:pt x="6" y="48"/>
                      </a:cubicBezTo>
                      <a:cubicBezTo>
                        <a:pt x="0" y="51"/>
                        <a:pt x="0" y="51"/>
                        <a:pt x="0" y="51"/>
                      </a:cubicBezTo>
                      <a:cubicBezTo>
                        <a:pt x="4" y="57"/>
                        <a:pt x="8" y="63"/>
                        <a:pt x="11" y="69"/>
                      </a:cubicBezTo>
                      <a:cubicBezTo>
                        <a:pt x="69" y="91"/>
                        <a:pt x="69" y="91"/>
                        <a:pt x="69" y="91"/>
                      </a:cubicBezTo>
                      <a:cubicBezTo>
                        <a:pt x="94" y="86"/>
                        <a:pt x="123" y="95"/>
                        <a:pt x="139" y="117"/>
                      </a:cubicBezTo>
                      <a:cubicBezTo>
                        <a:pt x="172" y="129"/>
                        <a:pt x="172" y="129"/>
                        <a:pt x="172" y="129"/>
                      </a:cubicBezTo>
                      <a:cubicBezTo>
                        <a:pt x="149" y="20"/>
                        <a:pt x="149" y="20"/>
                        <a:pt x="149" y="20"/>
                      </a:cubicBezTo>
                      <a:lnTo>
                        <a:pt x="143" y="22"/>
                      </a:lnTo>
                      <a:close/>
                      <a:moveTo>
                        <a:pt x="83" y="74"/>
                      </a:moveTo>
                      <a:cubicBezTo>
                        <a:pt x="83" y="49"/>
                        <a:pt x="83" y="49"/>
                        <a:pt x="83" y="49"/>
                      </a:cubicBezTo>
                      <a:cubicBezTo>
                        <a:pt x="108" y="58"/>
                        <a:pt x="108" y="58"/>
                        <a:pt x="108" y="58"/>
                      </a:cubicBezTo>
                      <a:cubicBezTo>
                        <a:pt x="109" y="81"/>
                        <a:pt x="109" y="81"/>
                        <a:pt x="109" y="81"/>
                      </a:cubicBezTo>
                      <a:lnTo>
                        <a:pt x="83" y="74"/>
                      </a:lnTo>
                      <a:close/>
                      <a:moveTo>
                        <a:pt x="119" y="87"/>
                      </a:moveTo>
                      <a:cubicBezTo>
                        <a:pt x="119" y="63"/>
                        <a:pt x="119" y="63"/>
                        <a:pt x="119" y="63"/>
                      </a:cubicBezTo>
                      <a:cubicBezTo>
                        <a:pt x="148" y="72"/>
                        <a:pt x="148" y="72"/>
                        <a:pt x="148" y="72"/>
                      </a:cubicBezTo>
                      <a:cubicBezTo>
                        <a:pt x="150" y="97"/>
                        <a:pt x="150" y="97"/>
                        <a:pt x="150" y="97"/>
                      </a:cubicBezTo>
                      <a:lnTo>
                        <a:pt x="119" y="87"/>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7" name="Freeform 534"/>
                <p:cNvSpPr/>
                <p:nvPr/>
              </p:nvSpPr>
              <p:spPr bwMode="auto">
                <a:xfrm>
                  <a:off x="5201" y="3849"/>
                  <a:ext cx="180" cy="149"/>
                </a:xfrm>
                <a:custGeom>
                  <a:avLst/>
                  <a:gdLst>
                    <a:gd name="T0" fmla="*/ 75 w 76"/>
                    <a:gd name="T1" fmla="*/ 5 h 63"/>
                    <a:gd name="T2" fmla="*/ 55 w 76"/>
                    <a:gd name="T3" fmla="*/ 0 h 63"/>
                    <a:gd name="T4" fmla="*/ 11 w 76"/>
                    <a:gd name="T5" fmla="*/ 20 h 63"/>
                    <a:gd name="T6" fmla="*/ 0 w 76"/>
                    <a:gd name="T7" fmla="*/ 30 h 63"/>
                    <a:gd name="T8" fmla="*/ 75 w 76"/>
                    <a:gd name="T9" fmla="*/ 5 h 63"/>
                  </a:gdLst>
                  <a:ahLst/>
                  <a:cxnLst>
                    <a:cxn ang="0">
                      <a:pos x="T0" y="T1"/>
                    </a:cxn>
                    <a:cxn ang="0">
                      <a:pos x="T2" y="T3"/>
                    </a:cxn>
                    <a:cxn ang="0">
                      <a:pos x="T4" y="T5"/>
                    </a:cxn>
                    <a:cxn ang="0">
                      <a:pos x="T6" y="T7"/>
                    </a:cxn>
                    <a:cxn ang="0">
                      <a:pos x="T8" y="T9"/>
                    </a:cxn>
                  </a:cxnLst>
                  <a:rect l="0" t="0" r="r" b="b"/>
                  <a:pathLst>
                    <a:path w="76" h="63">
                      <a:moveTo>
                        <a:pt x="75" y="5"/>
                      </a:moveTo>
                      <a:cubicBezTo>
                        <a:pt x="68" y="4"/>
                        <a:pt x="61" y="2"/>
                        <a:pt x="55" y="0"/>
                      </a:cubicBezTo>
                      <a:cubicBezTo>
                        <a:pt x="54" y="22"/>
                        <a:pt x="29" y="35"/>
                        <a:pt x="11" y="20"/>
                      </a:cubicBezTo>
                      <a:cubicBezTo>
                        <a:pt x="8" y="23"/>
                        <a:pt x="4" y="27"/>
                        <a:pt x="0" y="30"/>
                      </a:cubicBezTo>
                      <a:cubicBezTo>
                        <a:pt x="28" y="63"/>
                        <a:pt x="76" y="42"/>
                        <a:pt x="75" y="5"/>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8" name="Freeform 535"/>
                <p:cNvSpPr/>
                <p:nvPr/>
              </p:nvSpPr>
              <p:spPr bwMode="auto">
                <a:xfrm>
                  <a:off x="5137" y="1431"/>
                  <a:ext cx="161" cy="306"/>
                </a:xfrm>
                <a:custGeom>
                  <a:avLst/>
                  <a:gdLst>
                    <a:gd name="T0" fmla="*/ 13 w 68"/>
                    <a:gd name="T1" fmla="*/ 0 h 129"/>
                    <a:gd name="T2" fmla="*/ 0 w 68"/>
                    <a:gd name="T3" fmla="*/ 22 h 129"/>
                    <a:gd name="T4" fmla="*/ 13 w 68"/>
                    <a:gd name="T5" fmla="*/ 119 h 129"/>
                    <a:gd name="T6" fmla="*/ 32 w 68"/>
                    <a:gd name="T7" fmla="*/ 129 h 129"/>
                    <a:gd name="T8" fmla="*/ 13 w 68"/>
                    <a:gd name="T9" fmla="*/ 0 h 129"/>
                  </a:gdLst>
                  <a:ahLst/>
                  <a:cxnLst>
                    <a:cxn ang="0">
                      <a:pos x="T0" y="T1"/>
                    </a:cxn>
                    <a:cxn ang="0">
                      <a:pos x="T2" y="T3"/>
                    </a:cxn>
                    <a:cxn ang="0">
                      <a:pos x="T4" y="T5"/>
                    </a:cxn>
                    <a:cxn ang="0">
                      <a:pos x="T6" y="T7"/>
                    </a:cxn>
                    <a:cxn ang="0">
                      <a:pos x="T8" y="T9"/>
                    </a:cxn>
                  </a:cxnLst>
                  <a:rect l="0" t="0" r="r" b="b"/>
                  <a:pathLst>
                    <a:path w="68" h="129">
                      <a:moveTo>
                        <a:pt x="13" y="0"/>
                      </a:moveTo>
                      <a:cubicBezTo>
                        <a:pt x="9" y="8"/>
                        <a:pt x="5" y="15"/>
                        <a:pt x="0" y="22"/>
                      </a:cubicBezTo>
                      <a:cubicBezTo>
                        <a:pt x="33" y="43"/>
                        <a:pt x="38" y="90"/>
                        <a:pt x="13" y="119"/>
                      </a:cubicBezTo>
                      <a:cubicBezTo>
                        <a:pt x="19" y="122"/>
                        <a:pt x="26" y="125"/>
                        <a:pt x="32" y="129"/>
                      </a:cubicBezTo>
                      <a:cubicBezTo>
                        <a:pt x="67" y="90"/>
                        <a:pt x="68" y="28"/>
                        <a:pt x="13" y="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9" name="Freeform 536"/>
                <p:cNvSpPr/>
                <p:nvPr/>
              </p:nvSpPr>
              <p:spPr bwMode="auto">
                <a:xfrm>
                  <a:off x="5298" y="4126"/>
                  <a:ext cx="69" cy="59"/>
                </a:xfrm>
                <a:custGeom>
                  <a:avLst/>
                  <a:gdLst>
                    <a:gd name="T0" fmla="*/ 19 w 29"/>
                    <a:gd name="T1" fmla="*/ 25 h 25"/>
                    <a:gd name="T2" fmla="*/ 29 w 29"/>
                    <a:gd name="T3" fmla="*/ 3 h 25"/>
                    <a:gd name="T4" fmla="*/ 5 w 29"/>
                    <a:gd name="T5" fmla="*/ 0 h 25"/>
                    <a:gd name="T6" fmla="*/ 19 w 29"/>
                    <a:gd name="T7" fmla="*/ 25 h 25"/>
                  </a:gdLst>
                  <a:ahLst/>
                  <a:cxnLst>
                    <a:cxn ang="0">
                      <a:pos x="T0" y="T1"/>
                    </a:cxn>
                    <a:cxn ang="0">
                      <a:pos x="T2" y="T3"/>
                    </a:cxn>
                    <a:cxn ang="0">
                      <a:pos x="T4" y="T5"/>
                    </a:cxn>
                    <a:cxn ang="0">
                      <a:pos x="T6" y="T7"/>
                    </a:cxn>
                  </a:cxnLst>
                  <a:rect l="0" t="0" r="r" b="b"/>
                  <a:pathLst>
                    <a:path w="29" h="25">
                      <a:moveTo>
                        <a:pt x="19" y="25"/>
                      </a:moveTo>
                      <a:cubicBezTo>
                        <a:pt x="22" y="18"/>
                        <a:pt x="26" y="10"/>
                        <a:pt x="29" y="3"/>
                      </a:cubicBezTo>
                      <a:cubicBezTo>
                        <a:pt x="22" y="1"/>
                        <a:pt x="13" y="0"/>
                        <a:pt x="5" y="0"/>
                      </a:cubicBezTo>
                      <a:cubicBezTo>
                        <a:pt x="0" y="14"/>
                        <a:pt x="8" y="22"/>
                        <a:pt x="19" y="2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0" name="Freeform 537"/>
                <p:cNvSpPr/>
                <p:nvPr/>
              </p:nvSpPr>
              <p:spPr bwMode="auto">
                <a:xfrm>
                  <a:off x="5085" y="447"/>
                  <a:ext cx="45" cy="31"/>
                </a:xfrm>
                <a:custGeom>
                  <a:avLst/>
                  <a:gdLst>
                    <a:gd name="T0" fmla="*/ 14 w 19"/>
                    <a:gd name="T1" fmla="*/ 13 h 13"/>
                    <a:gd name="T2" fmla="*/ 19 w 19"/>
                    <a:gd name="T3" fmla="*/ 0 h 13"/>
                    <a:gd name="T4" fmla="*/ 0 w 19"/>
                    <a:gd name="T5" fmla="*/ 13 h 13"/>
                    <a:gd name="T6" fmla="*/ 14 w 19"/>
                    <a:gd name="T7" fmla="*/ 13 h 13"/>
                  </a:gdLst>
                  <a:ahLst/>
                  <a:cxnLst>
                    <a:cxn ang="0">
                      <a:pos x="T0" y="T1"/>
                    </a:cxn>
                    <a:cxn ang="0">
                      <a:pos x="T2" y="T3"/>
                    </a:cxn>
                    <a:cxn ang="0">
                      <a:pos x="T4" y="T5"/>
                    </a:cxn>
                    <a:cxn ang="0">
                      <a:pos x="T6" y="T7"/>
                    </a:cxn>
                  </a:cxnLst>
                  <a:rect l="0" t="0" r="r" b="b"/>
                  <a:pathLst>
                    <a:path w="19" h="13">
                      <a:moveTo>
                        <a:pt x="14" y="13"/>
                      </a:moveTo>
                      <a:cubicBezTo>
                        <a:pt x="19" y="0"/>
                        <a:pt x="19" y="0"/>
                        <a:pt x="19" y="0"/>
                      </a:cubicBezTo>
                      <a:cubicBezTo>
                        <a:pt x="13" y="5"/>
                        <a:pt x="7" y="9"/>
                        <a:pt x="0" y="13"/>
                      </a:cubicBezTo>
                      <a:cubicBezTo>
                        <a:pt x="5" y="13"/>
                        <a:pt x="9" y="13"/>
                        <a:pt x="14" y="13"/>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1" name="Freeform 538"/>
                <p:cNvSpPr/>
                <p:nvPr/>
              </p:nvSpPr>
              <p:spPr bwMode="auto">
                <a:xfrm>
                  <a:off x="5002" y="395"/>
                  <a:ext cx="138" cy="83"/>
                </a:xfrm>
                <a:custGeom>
                  <a:avLst/>
                  <a:gdLst>
                    <a:gd name="T0" fmla="*/ 0 w 58"/>
                    <a:gd name="T1" fmla="*/ 35 h 35"/>
                    <a:gd name="T2" fmla="*/ 22 w 58"/>
                    <a:gd name="T3" fmla="*/ 35 h 35"/>
                    <a:gd name="T4" fmla="*/ 58 w 58"/>
                    <a:gd name="T5" fmla="*/ 11 h 35"/>
                    <a:gd name="T6" fmla="*/ 44 w 58"/>
                    <a:gd name="T7" fmla="*/ 0 h 35"/>
                    <a:gd name="T8" fmla="*/ 0 w 58"/>
                    <a:gd name="T9" fmla="*/ 35 h 35"/>
                  </a:gdLst>
                  <a:ahLst/>
                  <a:cxnLst>
                    <a:cxn ang="0">
                      <a:pos x="T0" y="T1"/>
                    </a:cxn>
                    <a:cxn ang="0">
                      <a:pos x="T2" y="T3"/>
                    </a:cxn>
                    <a:cxn ang="0">
                      <a:pos x="T4" y="T5"/>
                    </a:cxn>
                    <a:cxn ang="0">
                      <a:pos x="T6" y="T7"/>
                    </a:cxn>
                    <a:cxn ang="0">
                      <a:pos x="T8" y="T9"/>
                    </a:cxn>
                  </a:cxnLst>
                  <a:rect l="0" t="0" r="r" b="b"/>
                  <a:pathLst>
                    <a:path w="58" h="35">
                      <a:moveTo>
                        <a:pt x="0" y="35"/>
                      </a:moveTo>
                      <a:cubicBezTo>
                        <a:pt x="7" y="35"/>
                        <a:pt x="15" y="35"/>
                        <a:pt x="22" y="35"/>
                      </a:cubicBezTo>
                      <a:cubicBezTo>
                        <a:pt x="35" y="29"/>
                        <a:pt x="47" y="21"/>
                        <a:pt x="58" y="11"/>
                      </a:cubicBezTo>
                      <a:cubicBezTo>
                        <a:pt x="53" y="7"/>
                        <a:pt x="49" y="3"/>
                        <a:pt x="44" y="0"/>
                      </a:cubicBezTo>
                      <a:cubicBezTo>
                        <a:pt x="33" y="14"/>
                        <a:pt x="17" y="26"/>
                        <a:pt x="0" y="35"/>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2" name="Freeform 539"/>
                <p:cNvSpPr/>
                <p:nvPr/>
              </p:nvSpPr>
              <p:spPr bwMode="auto">
                <a:xfrm>
                  <a:off x="5284" y="3828"/>
                  <a:ext cx="33" cy="42"/>
                </a:xfrm>
                <a:custGeom>
                  <a:avLst/>
                  <a:gdLst>
                    <a:gd name="T0" fmla="*/ 14 w 14"/>
                    <a:gd name="T1" fmla="*/ 7 h 18"/>
                    <a:gd name="T2" fmla="*/ 1 w 14"/>
                    <a:gd name="T3" fmla="*/ 0 h 18"/>
                    <a:gd name="T4" fmla="*/ 0 w 14"/>
                    <a:gd name="T5" fmla="*/ 3 h 18"/>
                    <a:gd name="T6" fmla="*/ 11 w 14"/>
                    <a:gd name="T7" fmla="*/ 18 h 18"/>
                    <a:gd name="T8" fmla="*/ 14 w 14"/>
                    <a:gd name="T9" fmla="*/ 7 h 18"/>
                  </a:gdLst>
                  <a:ahLst/>
                  <a:cxnLst>
                    <a:cxn ang="0">
                      <a:pos x="T0" y="T1"/>
                    </a:cxn>
                    <a:cxn ang="0">
                      <a:pos x="T2" y="T3"/>
                    </a:cxn>
                    <a:cxn ang="0">
                      <a:pos x="T4" y="T5"/>
                    </a:cxn>
                    <a:cxn ang="0">
                      <a:pos x="T6" y="T7"/>
                    </a:cxn>
                    <a:cxn ang="0">
                      <a:pos x="T8" y="T9"/>
                    </a:cxn>
                  </a:cxnLst>
                  <a:rect l="0" t="0" r="r" b="b"/>
                  <a:pathLst>
                    <a:path w="14" h="18">
                      <a:moveTo>
                        <a:pt x="14" y="7"/>
                      </a:moveTo>
                      <a:cubicBezTo>
                        <a:pt x="9" y="5"/>
                        <a:pt x="5" y="3"/>
                        <a:pt x="1" y="0"/>
                      </a:cubicBezTo>
                      <a:cubicBezTo>
                        <a:pt x="1" y="1"/>
                        <a:pt x="0" y="2"/>
                        <a:pt x="0" y="3"/>
                      </a:cubicBezTo>
                      <a:cubicBezTo>
                        <a:pt x="11" y="18"/>
                        <a:pt x="11" y="18"/>
                        <a:pt x="11" y="18"/>
                      </a:cubicBezTo>
                      <a:cubicBezTo>
                        <a:pt x="13" y="15"/>
                        <a:pt x="14" y="11"/>
                        <a:pt x="14" y="7"/>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3" name="Freeform 540"/>
                <p:cNvSpPr/>
                <p:nvPr/>
              </p:nvSpPr>
              <p:spPr bwMode="auto">
                <a:xfrm>
                  <a:off x="5173" y="3128"/>
                  <a:ext cx="97" cy="146"/>
                </a:xfrm>
                <a:custGeom>
                  <a:avLst/>
                  <a:gdLst>
                    <a:gd name="T0" fmla="*/ 0 w 41"/>
                    <a:gd name="T1" fmla="*/ 42 h 62"/>
                    <a:gd name="T2" fmla="*/ 20 w 41"/>
                    <a:gd name="T3" fmla="*/ 62 h 62"/>
                    <a:gd name="T4" fmla="*/ 41 w 41"/>
                    <a:gd name="T5" fmla="*/ 2 h 62"/>
                    <a:gd name="T6" fmla="*/ 19 w 41"/>
                    <a:gd name="T7" fmla="*/ 0 h 62"/>
                    <a:gd name="T8" fmla="*/ 0 w 41"/>
                    <a:gd name="T9" fmla="*/ 42 h 62"/>
                  </a:gdLst>
                  <a:ahLst/>
                  <a:cxnLst>
                    <a:cxn ang="0">
                      <a:pos x="T0" y="T1"/>
                    </a:cxn>
                    <a:cxn ang="0">
                      <a:pos x="T2" y="T3"/>
                    </a:cxn>
                    <a:cxn ang="0">
                      <a:pos x="T4" y="T5"/>
                    </a:cxn>
                    <a:cxn ang="0">
                      <a:pos x="T6" y="T7"/>
                    </a:cxn>
                    <a:cxn ang="0">
                      <a:pos x="T8" y="T9"/>
                    </a:cxn>
                  </a:cxnLst>
                  <a:rect l="0" t="0" r="r" b="b"/>
                  <a:pathLst>
                    <a:path w="41" h="62">
                      <a:moveTo>
                        <a:pt x="0" y="42"/>
                      </a:moveTo>
                      <a:cubicBezTo>
                        <a:pt x="7" y="49"/>
                        <a:pt x="14" y="55"/>
                        <a:pt x="20" y="62"/>
                      </a:cubicBezTo>
                      <a:cubicBezTo>
                        <a:pt x="37" y="43"/>
                        <a:pt x="41" y="20"/>
                        <a:pt x="41" y="2"/>
                      </a:cubicBezTo>
                      <a:cubicBezTo>
                        <a:pt x="34" y="2"/>
                        <a:pt x="26" y="2"/>
                        <a:pt x="19" y="0"/>
                      </a:cubicBezTo>
                      <a:cubicBezTo>
                        <a:pt x="17" y="14"/>
                        <a:pt x="12" y="28"/>
                        <a:pt x="0" y="42"/>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4" name="Freeform 541"/>
                <p:cNvSpPr/>
                <p:nvPr/>
              </p:nvSpPr>
              <p:spPr bwMode="auto">
                <a:xfrm>
                  <a:off x="5194" y="2874"/>
                  <a:ext cx="78" cy="199"/>
                </a:xfrm>
                <a:custGeom>
                  <a:avLst/>
                  <a:gdLst>
                    <a:gd name="T0" fmla="*/ 10 w 33"/>
                    <a:gd name="T1" fmla="*/ 81 h 84"/>
                    <a:gd name="T2" fmla="*/ 30 w 33"/>
                    <a:gd name="T3" fmla="*/ 83 h 84"/>
                    <a:gd name="T4" fmla="*/ 33 w 33"/>
                    <a:gd name="T5" fmla="*/ 5 h 84"/>
                    <a:gd name="T6" fmla="*/ 12 w 33"/>
                    <a:gd name="T7" fmla="*/ 0 h 84"/>
                    <a:gd name="T8" fmla="*/ 10 w 33"/>
                    <a:gd name="T9" fmla="*/ 81 h 84"/>
                  </a:gdLst>
                  <a:ahLst/>
                  <a:cxnLst>
                    <a:cxn ang="0">
                      <a:pos x="T0" y="T1"/>
                    </a:cxn>
                    <a:cxn ang="0">
                      <a:pos x="T2" y="T3"/>
                    </a:cxn>
                    <a:cxn ang="0">
                      <a:pos x="T4" y="T5"/>
                    </a:cxn>
                    <a:cxn ang="0">
                      <a:pos x="T6" y="T7"/>
                    </a:cxn>
                    <a:cxn ang="0">
                      <a:pos x="T8" y="T9"/>
                    </a:cxn>
                  </a:cxnLst>
                  <a:rect l="0" t="0" r="r" b="b"/>
                  <a:pathLst>
                    <a:path w="33" h="84">
                      <a:moveTo>
                        <a:pt x="10" y="81"/>
                      </a:moveTo>
                      <a:cubicBezTo>
                        <a:pt x="17" y="83"/>
                        <a:pt x="23" y="84"/>
                        <a:pt x="30" y="83"/>
                      </a:cubicBezTo>
                      <a:cubicBezTo>
                        <a:pt x="26" y="57"/>
                        <a:pt x="21" y="31"/>
                        <a:pt x="33" y="5"/>
                      </a:cubicBezTo>
                      <a:cubicBezTo>
                        <a:pt x="26" y="3"/>
                        <a:pt x="19" y="1"/>
                        <a:pt x="12" y="0"/>
                      </a:cubicBezTo>
                      <a:cubicBezTo>
                        <a:pt x="0" y="27"/>
                        <a:pt x="8" y="54"/>
                        <a:pt x="10" y="8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5" name="Freeform 542"/>
                <p:cNvSpPr/>
                <p:nvPr/>
              </p:nvSpPr>
              <p:spPr bwMode="auto">
                <a:xfrm>
                  <a:off x="5227" y="4126"/>
                  <a:ext cx="111" cy="111"/>
                </a:xfrm>
                <a:custGeom>
                  <a:avLst/>
                  <a:gdLst>
                    <a:gd name="T0" fmla="*/ 30 w 47"/>
                    <a:gd name="T1" fmla="*/ 0 h 47"/>
                    <a:gd name="T2" fmla="*/ 11 w 47"/>
                    <a:gd name="T3" fmla="*/ 2 h 47"/>
                    <a:gd name="T4" fmla="*/ 42 w 47"/>
                    <a:gd name="T5" fmla="*/ 47 h 47"/>
                    <a:gd name="T6" fmla="*/ 47 w 47"/>
                    <a:gd name="T7" fmla="*/ 30 h 47"/>
                    <a:gd name="T8" fmla="*/ 30 w 47"/>
                    <a:gd name="T9" fmla="*/ 0 h 47"/>
                  </a:gdLst>
                  <a:ahLst/>
                  <a:cxnLst>
                    <a:cxn ang="0">
                      <a:pos x="T0" y="T1"/>
                    </a:cxn>
                    <a:cxn ang="0">
                      <a:pos x="T2" y="T3"/>
                    </a:cxn>
                    <a:cxn ang="0">
                      <a:pos x="T4" y="T5"/>
                    </a:cxn>
                    <a:cxn ang="0">
                      <a:pos x="T6" y="T7"/>
                    </a:cxn>
                    <a:cxn ang="0">
                      <a:pos x="T8" y="T9"/>
                    </a:cxn>
                  </a:cxnLst>
                  <a:rect l="0" t="0" r="r" b="b"/>
                  <a:pathLst>
                    <a:path w="47" h="47">
                      <a:moveTo>
                        <a:pt x="30" y="0"/>
                      </a:moveTo>
                      <a:cubicBezTo>
                        <a:pt x="23" y="1"/>
                        <a:pt x="17" y="1"/>
                        <a:pt x="11" y="2"/>
                      </a:cubicBezTo>
                      <a:cubicBezTo>
                        <a:pt x="0" y="26"/>
                        <a:pt x="22" y="47"/>
                        <a:pt x="42" y="47"/>
                      </a:cubicBezTo>
                      <a:cubicBezTo>
                        <a:pt x="43" y="41"/>
                        <a:pt x="45" y="35"/>
                        <a:pt x="47" y="30"/>
                      </a:cubicBezTo>
                      <a:cubicBezTo>
                        <a:pt x="35" y="27"/>
                        <a:pt x="24" y="18"/>
                        <a:pt x="30"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6" name="Freeform 543"/>
                <p:cNvSpPr/>
                <p:nvPr/>
              </p:nvSpPr>
              <p:spPr bwMode="auto">
                <a:xfrm>
                  <a:off x="5274" y="3837"/>
                  <a:ext cx="34" cy="45"/>
                </a:xfrm>
                <a:custGeom>
                  <a:avLst/>
                  <a:gdLst>
                    <a:gd name="T0" fmla="*/ 14 w 14"/>
                    <a:gd name="T1" fmla="*/ 15 h 19"/>
                    <a:gd name="T2" fmla="*/ 3 w 14"/>
                    <a:gd name="T3" fmla="*/ 0 h 19"/>
                    <a:gd name="T4" fmla="*/ 0 w 14"/>
                    <a:gd name="T5" fmla="*/ 4 h 19"/>
                    <a:gd name="T6" fmla="*/ 12 w 14"/>
                    <a:gd name="T7" fmla="*/ 19 h 19"/>
                    <a:gd name="T8" fmla="*/ 14 w 14"/>
                    <a:gd name="T9" fmla="*/ 15 h 19"/>
                  </a:gdLst>
                  <a:ahLst/>
                  <a:cxnLst>
                    <a:cxn ang="0">
                      <a:pos x="T0" y="T1"/>
                    </a:cxn>
                    <a:cxn ang="0">
                      <a:pos x="T2" y="T3"/>
                    </a:cxn>
                    <a:cxn ang="0">
                      <a:pos x="T4" y="T5"/>
                    </a:cxn>
                    <a:cxn ang="0">
                      <a:pos x="T6" y="T7"/>
                    </a:cxn>
                    <a:cxn ang="0">
                      <a:pos x="T8" y="T9"/>
                    </a:cxn>
                  </a:cxnLst>
                  <a:rect l="0" t="0" r="r" b="b"/>
                  <a:pathLst>
                    <a:path w="14" h="19">
                      <a:moveTo>
                        <a:pt x="14" y="15"/>
                      </a:moveTo>
                      <a:cubicBezTo>
                        <a:pt x="3" y="0"/>
                        <a:pt x="3" y="0"/>
                        <a:pt x="3" y="0"/>
                      </a:cubicBezTo>
                      <a:cubicBezTo>
                        <a:pt x="2" y="1"/>
                        <a:pt x="1" y="3"/>
                        <a:pt x="0" y="4"/>
                      </a:cubicBezTo>
                      <a:cubicBezTo>
                        <a:pt x="12" y="19"/>
                        <a:pt x="12" y="19"/>
                        <a:pt x="12" y="19"/>
                      </a:cubicBezTo>
                      <a:cubicBezTo>
                        <a:pt x="13" y="18"/>
                        <a:pt x="14" y="17"/>
                        <a:pt x="14" y="15"/>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7" name="Freeform 544"/>
                <p:cNvSpPr>
                  <a:spLocks noEditPoints="1"/>
                </p:cNvSpPr>
                <p:nvPr/>
              </p:nvSpPr>
              <p:spPr bwMode="auto">
                <a:xfrm>
                  <a:off x="4671" y="2011"/>
                  <a:ext cx="540" cy="293"/>
                </a:xfrm>
                <a:custGeom>
                  <a:avLst/>
                  <a:gdLst>
                    <a:gd name="T0" fmla="*/ 69 w 228"/>
                    <a:gd name="T1" fmla="*/ 94 h 124"/>
                    <a:gd name="T2" fmla="*/ 73 w 228"/>
                    <a:gd name="T3" fmla="*/ 89 h 124"/>
                    <a:gd name="T4" fmla="*/ 123 w 228"/>
                    <a:gd name="T5" fmla="*/ 108 h 124"/>
                    <a:gd name="T6" fmla="*/ 126 w 228"/>
                    <a:gd name="T7" fmla="*/ 100 h 124"/>
                    <a:gd name="T8" fmla="*/ 125 w 228"/>
                    <a:gd name="T9" fmla="*/ 79 h 124"/>
                    <a:gd name="T10" fmla="*/ 127 w 228"/>
                    <a:gd name="T11" fmla="*/ 80 h 124"/>
                    <a:gd name="T12" fmla="*/ 129 w 228"/>
                    <a:gd name="T13" fmla="*/ 73 h 124"/>
                    <a:gd name="T14" fmla="*/ 131 w 228"/>
                    <a:gd name="T15" fmla="*/ 57 h 124"/>
                    <a:gd name="T16" fmla="*/ 159 w 228"/>
                    <a:gd name="T17" fmla="*/ 69 h 124"/>
                    <a:gd name="T18" fmla="*/ 158 w 228"/>
                    <a:gd name="T19" fmla="*/ 73 h 124"/>
                    <a:gd name="T20" fmla="*/ 165 w 228"/>
                    <a:gd name="T21" fmla="*/ 73 h 124"/>
                    <a:gd name="T22" fmla="*/ 188 w 228"/>
                    <a:gd name="T23" fmla="*/ 83 h 124"/>
                    <a:gd name="T24" fmla="*/ 190 w 228"/>
                    <a:gd name="T25" fmla="*/ 99 h 124"/>
                    <a:gd name="T26" fmla="*/ 188 w 228"/>
                    <a:gd name="T27" fmla="*/ 105 h 124"/>
                    <a:gd name="T28" fmla="*/ 189 w 228"/>
                    <a:gd name="T29" fmla="*/ 106 h 124"/>
                    <a:gd name="T30" fmla="*/ 191 w 228"/>
                    <a:gd name="T31" fmla="*/ 123 h 124"/>
                    <a:gd name="T32" fmla="*/ 199 w 228"/>
                    <a:gd name="T33" fmla="*/ 123 h 124"/>
                    <a:gd name="T34" fmla="*/ 198 w 228"/>
                    <a:gd name="T35" fmla="*/ 110 h 124"/>
                    <a:gd name="T36" fmla="*/ 222 w 228"/>
                    <a:gd name="T37" fmla="*/ 117 h 124"/>
                    <a:gd name="T38" fmla="*/ 224 w 228"/>
                    <a:gd name="T39" fmla="*/ 111 h 124"/>
                    <a:gd name="T40" fmla="*/ 199 w 228"/>
                    <a:gd name="T41" fmla="*/ 102 h 124"/>
                    <a:gd name="T42" fmla="*/ 198 w 228"/>
                    <a:gd name="T43" fmla="*/ 85 h 124"/>
                    <a:gd name="T44" fmla="*/ 222 w 228"/>
                    <a:gd name="T45" fmla="*/ 95 h 124"/>
                    <a:gd name="T46" fmla="*/ 228 w 228"/>
                    <a:gd name="T47" fmla="*/ 93 h 124"/>
                    <a:gd name="T48" fmla="*/ 226 w 228"/>
                    <a:gd name="T49" fmla="*/ 86 h 124"/>
                    <a:gd name="T50" fmla="*/ 32 w 228"/>
                    <a:gd name="T51" fmla="*/ 0 h 124"/>
                    <a:gd name="T52" fmla="*/ 0 w 228"/>
                    <a:gd name="T53" fmla="*/ 66 h 124"/>
                    <a:gd name="T54" fmla="*/ 79 w 228"/>
                    <a:gd name="T55" fmla="*/ 124 h 124"/>
                    <a:gd name="T56" fmla="*/ 85 w 228"/>
                    <a:gd name="T57" fmla="*/ 121 h 124"/>
                    <a:gd name="T58" fmla="*/ 69 w 228"/>
                    <a:gd name="T59" fmla="*/ 94 h 124"/>
                    <a:gd name="T60" fmla="*/ 95 w 228"/>
                    <a:gd name="T61" fmla="*/ 45 h 124"/>
                    <a:gd name="T62" fmla="*/ 123 w 228"/>
                    <a:gd name="T63" fmla="*/ 55 h 124"/>
                    <a:gd name="T64" fmla="*/ 123 w 228"/>
                    <a:gd name="T65" fmla="*/ 71 h 124"/>
                    <a:gd name="T66" fmla="*/ 93 w 228"/>
                    <a:gd name="T67" fmla="*/ 59 h 124"/>
                    <a:gd name="T68" fmla="*/ 95 w 228"/>
                    <a:gd name="T69" fmla="*/ 45 h 124"/>
                    <a:gd name="T70" fmla="*/ 88 w 228"/>
                    <a:gd name="T71" fmla="*/ 66 h 124"/>
                    <a:gd name="T72" fmla="*/ 117 w 228"/>
                    <a:gd name="T73" fmla="*/ 77 h 124"/>
                    <a:gd name="T74" fmla="*/ 117 w 228"/>
                    <a:gd name="T75" fmla="*/ 96 h 124"/>
                    <a:gd name="T76" fmla="*/ 87 w 228"/>
                    <a:gd name="T77" fmla="*/ 85 h 124"/>
                    <a:gd name="T78" fmla="*/ 88 w 228"/>
                    <a:gd name="T79" fmla="*/ 66 h 124"/>
                    <a:gd name="T80" fmla="*/ 58 w 228"/>
                    <a:gd name="T81" fmla="*/ 28 h 124"/>
                    <a:gd name="T82" fmla="*/ 86 w 228"/>
                    <a:gd name="T83" fmla="*/ 40 h 124"/>
                    <a:gd name="T84" fmla="*/ 84 w 228"/>
                    <a:gd name="T85" fmla="*/ 54 h 124"/>
                    <a:gd name="T86" fmla="*/ 54 w 228"/>
                    <a:gd name="T87" fmla="*/ 42 h 124"/>
                    <a:gd name="T88" fmla="*/ 58 w 228"/>
                    <a:gd name="T89" fmla="*/ 28 h 124"/>
                    <a:gd name="T90" fmla="*/ 30 w 228"/>
                    <a:gd name="T91" fmla="*/ 17 h 124"/>
                    <a:gd name="T92" fmla="*/ 50 w 228"/>
                    <a:gd name="T93" fmla="*/ 25 h 124"/>
                    <a:gd name="T94" fmla="*/ 47 w 228"/>
                    <a:gd name="T95" fmla="*/ 39 h 124"/>
                    <a:gd name="T96" fmla="*/ 26 w 228"/>
                    <a:gd name="T97" fmla="*/ 30 h 124"/>
                    <a:gd name="T98" fmla="*/ 30 w 228"/>
                    <a:gd name="T99" fmla="*/ 17 h 124"/>
                    <a:gd name="T100" fmla="*/ 37 w 228"/>
                    <a:gd name="T101" fmla="*/ 65 h 124"/>
                    <a:gd name="T102" fmla="*/ 17 w 228"/>
                    <a:gd name="T103" fmla="*/ 59 h 124"/>
                    <a:gd name="T104" fmla="*/ 22 w 228"/>
                    <a:gd name="T105" fmla="*/ 42 h 124"/>
                    <a:gd name="T106" fmla="*/ 41 w 228"/>
                    <a:gd name="T107" fmla="*/ 49 h 124"/>
                    <a:gd name="T108" fmla="*/ 37 w 228"/>
                    <a:gd name="T109" fmla="*/ 65 h 124"/>
                    <a:gd name="T110" fmla="*/ 46 w 228"/>
                    <a:gd name="T111" fmla="*/ 71 h 124"/>
                    <a:gd name="T112" fmla="*/ 49 w 228"/>
                    <a:gd name="T113" fmla="*/ 52 h 124"/>
                    <a:gd name="T114" fmla="*/ 80 w 228"/>
                    <a:gd name="T115" fmla="*/ 64 h 124"/>
                    <a:gd name="T116" fmla="*/ 78 w 228"/>
                    <a:gd name="T117" fmla="*/ 81 h 124"/>
                    <a:gd name="T118" fmla="*/ 46 w 228"/>
                    <a:gd name="T119" fmla="*/ 7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8" h="124">
                      <a:moveTo>
                        <a:pt x="69" y="94"/>
                      </a:moveTo>
                      <a:cubicBezTo>
                        <a:pt x="73" y="89"/>
                        <a:pt x="73" y="89"/>
                        <a:pt x="73" y="89"/>
                      </a:cubicBezTo>
                      <a:cubicBezTo>
                        <a:pt x="123" y="108"/>
                        <a:pt x="123" y="108"/>
                        <a:pt x="123" y="108"/>
                      </a:cubicBezTo>
                      <a:cubicBezTo>
                        <a:pt x="126" y="100"/>
                        <a:pt x="126" y="100"/>
                        <a:pt x="126" y="100"/>
                      </a:cubicBezTo>
                      <a:cubicBezTo>
                        <a:pt x="125" y="79"/>
                        <a:pt x="125" y="79"/>
                        <a:pt x="125" y="79"/>
                      </a:cubicBezTo>
                      <a:cubicBezTo>
                        <a:pt x="127" y="80"/>
                        <a:pt x="127" y="80"/>
                        <a:pt x="127" y="80"/>
                      </a:cubicBezTo>
                      <a:cubicBezTo>
                        <a:pt x="129" y="73"/>
                        <a:pt x="129" y="73"/>
                        <a:pt x="129" y="73"/>
                      </a:cubicBezTo>
                      <a:cubicBezTo>
                        <a:pt x="131" y="57"/>
                        <a:pt x="131" y="57"/>
                        <a:pt x="131" y="57"/>
                      </a:cubicBezTo>
                      <a:cubicBezTo>
                        <a:pt x="159" y="69"/>
                        <a:pt x="159" y="69"/>
                        <a:pt x="159" y="69"/>
                      </a:cubicBezTo>
                      <a:cubicBezTo>
                        <a:pt x="158" y="73"/>
                        <a:pt x="158" y="73"/>
                        <a:pt x="158" y="73"/>
                      </a:cubicBezTo>
                      <a:cubicBezTo>
                        <a:pt x="165" y="73"/>
                        <a:pt x="165" y="73"/>
                        <a:pt x="165" y="73"/>
                      </a:cubicBezTo>
                      <a:cubicBezTo>
                        <a:pt x="188" y="83"/>
                        <a:pt x="188" y="83"/>
                        <a:pt x="188" y="83"/>
                      </a:cubicBezTo>
                      <a:cubicBezTo>
                        <a:pt x="190" y="99"/>
                        <a:pt x="190" y="99"/>
                        <a:pt x="190" y="99"/>
                      </a:cubicBezTo>
                      <a:cubicBezTo>
                        <a:pt x="188" y="105"/>
                        <a:pt x="188" y="105"/>
                        <a:pt x="188" y="105"/>
                      </a:cubicBezTo>
                      <a:cubicBezTo>
                        <a:pt x="189" y="106"/>
                        <a:pt x="189" y="106"/>
                        <a:pt x="189" y="106"/>
                      </a:cubicBezTo>
                      <a:cubicBezTo>
                        <a:pt x="191" y="123"/>
                        <a:pt x="191" y="123"/>
                        <a:pt x="191" y="123"/>
                      </a:cubicBezTo>
                      <a:cubicBezTo>
                        <a:pt x="199" y="123"/>
                        <a:pt x="199" y="123"/>
                        <a:pt x="199" y="123"/>
                      </a:cubicBezTo>
                      <a:cubicBezTo>
                        <a:pt x="198" y="110"/>
                        <a:pt x="198" y="110"/>
                        <a:pt x="198" y="110"/>
                      </a:cubicBezTo>
                      <a:cubicBezTo>
                        <a:pt x="222" y="117"/>
                        <a:pt x="222" y="117"/>
                        <a:pt x="222" y="117"/>
                      </a:cubicBezTo>
                      <a:cubicBezTo>
                        <a:pt x="224" y="111"/>
                        <a:pt x="224" y="111"/>
                        <a:pt x="224" y="111"/>
                      </a:cubicBezTo>
                      <a:cubicBezTo>
                        <a:pt x="199" y="102"/>
                        <a:pt x="199" y="102"/>
                        <a:pt x="199" y="102"/>
                      </a:cubicBezTo>
                      <a:cubicBezTo>
                        <a:pt x="198" y="85"/>
                        <a:pt x="198" y="85"/>
                        <a:pt x="198" y="85"/>
                      </a:cubicBezTo>
                      <a:cubicBezTo>
                        <a:pt x="222" y="95"/>
                        <a:pt x="222" y="95"/>
                        <a:pt x="222" y="95"/>
                      </a:cubicBezTo>
                      <a:cubicBezTo>
                        <a:pt x="228" y="93"/>
                        <a:pt x="228" y="93"/>
                        <a:pt x="228" y="93"/>
                      </a:cubicBezTo>
                      <a:cubicBezTo>
                        <a:pt x="226" y="86"/>
                        <a:pt x="226" y="86"/>
                        <a:pt x="226" y="86"/>
                      </a:cubicBezTo>
                      <a:cubicBezTo>
                        <a:pt x="32" y="0"/>
                        <a:pt x="32" y="0"/>
                        <a:pt x="32" y="0"/>
                      </a:cubicBezTo>
                      <a:cubicBezTo>
                        <a:pt x="23" y="21"/>
                        <a:pt x="11" y="46"/>
                        <a:pt x="0" y="66"/>
                      </a:cubicBezTo>
                      <a:cubicBezTo>
                        <a:pt x="36" y="76"/>
                        <a:pt x="61" y="99"/>
                        <a:pt x="79" y="124"/>
                      </a:cubicBezTo>
                      <a:cubicBezTo>
                        <a:pt x="85" y="121"/>
                        <a:pt x="85" y="121"/>
                        <a:pt x="85" y="121"/>
                      </a:cubicBezTo>
                      <a:lnTo>
                        <a:pt x="69" y="94"/>
                      </a:lnTo>
                      <a:close/>
                      <a:moveTo>
                        <a:pt x="95" y="45"/>
                      </a:moveTo>
                      <a:cubicBezTo>
                        <a:pt x="123" y="55"/>
                        <a:pt x="123" y="55"/>
                        <a:pt x="123" y="55"/>
                      </a:cubicBezTo>
                      <a:cubicBezTo>
                        <a:pt x="123" y="71"/>
                        <a:pt x="123" y="71"/>
                        <a:pt x="123" y="71"/>
                      </a:cubicBezTo>
                      <a:cubicBezTo>
                        <a:pt x="93" y="59"/>
                        <a:pt x="93" y="59"/>
                        <a:pt x="93" y="59"/>
                      </a:cubicBezTo>
                      <a:lnTo>
                        <a:pt x="95" y="45"/>
                      </a:lnTo>
                      <a:close/>
                      <a:moveTo>
                        <a:pt x="88" y="66"/>
                      </a:moveTo>
                      <a:cubicBezTo>
                        <a:pt x="117" y="77"/>
                        <a:pt x="117" y="77"/>
                        <a:pt x="117" y="77"/>
                      </a:cubicBezTo>
                      <a:cubicBezTo>
                        <a:pt x="117" y="96"/>
                        <a:pt x="117" y="96"/>
                        <a:pt x="117" y="96"/>
                      </a:cubicBezTo>
                      <a:cubicBezTo>
                        <a:pt x="87" y="85"/>
                        <a:pt x="87" y="85"/>
                        <a:pt x="87" y="85"/>
                      </a:cubicBezTo>
                      <a:lnTo>
                        <a:pt x="88" y="66"/>
                      </a:lnTo>
                      <a:close/>
                      <a:moveTo>
                        <a:pt x="58" y="28"/>
                      </a:moveTo>
                      <a:cubicBezTo>
                        <a:pt x="86" y="40"/>
                        <a:pt x="86" y="40"/>
                        <a:pt x="86" y="40"/>
                      </a:cubicBezTo>
                      <a:cubicBezTo>
                        <a:pt x="84" y="54"/>
                        <a:pt x="84" y="54"/>
                        <a:pt x="84" y="54"/>
                      </a:cubicBezTo>
                      <a:cubicBezTo>
                        <a:pt x="54" y="42"/>
                        <a:pt x="54" y="42"/>
                        <a:pt x="54" y="42"/>
                      </a:cubicBezTo>
                      <a:lnTo>
                        <a:pt x="58" y="28"/>
                      </a:lnTo>
                      <a:close/>
                      <a:moveTo>
                        <a:pt x="30" y="17"/>
                      </a:moveTo>
                      <a:cubicBezTo>
                        <a:pt x="50" y="25"/>
                        <a:pt x="50" y="25"/>
                        <a:pt x="50" y="25"/>
                      </a:cubicBezTo>
                      <a:cubicBezTo>
                        <a:pt x="47" y="39"/>
                        <a:pt x="47" y="39"/>
                        <a:pt x="47" y="39"/>
                      </a:cubicBezTo>
                      <a:cubicBezTo>
                        <a:pt x="26" y="30"/>
                        <a:pt x="26" y="30"/>
                        <a:pt x="26" y="30"/>
                      </a:cubicBezTo>
                      <a:lnTo>
                        <a:pt x="30" y="17"/>
                      </a:lnTo>
                      <a:close/>
                      <a:moveTo>
                        <a:pt x="37" y="65"/>
                      </a:moveTo>
                      <a:cubicBezTo>
                        <a:pt x="17" y="59"/>
                        <a:pt x="17" y="59"/>
                        <a:pt x="17" y="59"/>
                      </a:cubicBezTo>
                      <a:cubicBezTo>
                        <a:pt x="22" y="42"/>
                        <a:pt x="22" y="42"/>
                        <a:pt x="22" y="42"/>
                      </a:cubicBezTo>
                      <a:cubicBezTo>
                        <a:pt x="41" y="49"/>
                        <a:pt x="41" y="49"/>
                        <a:pt x="41" y="49"/>
                      </a:cubicBezTo>
                      <a:lnTo>
                        <a:pt x="37" y="65"/>
                      </a:lnTo>
                      <a:close/>
                      <a:moveTo>
                        <a:pt x="46" y="71"/>
                      </a:moveTo>
                      <a:cubicBezTo>
                        <a:pt x="49" y="52"/>
                        <a:pt x="49" y="52"/>
                        <a:pt x="49" y="52"/>
                      </a:cubicBezTo>
                      <a:cubicBezTo>
                        <a:pt x="80" y="64"/>
                        <a:pt x="80" y="64"/>
                        <a:pt x="80" y="64"/>
                      </a:cubicBezTo>
                      <a:cubicBezTo>
                        <a:pt x="78" y="81"/>
                        <a:pt x="78" y="81"/>
                        <a:pt x="78" y="81"/>
                      </a:cubicBezTo>
                      <a:lnTo>
                        <a:pt x="46" y="71"/>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8" name="Freeform 545"/>
                <p:cNvSpPr/>
                <p:nvPr/>
              </p:nvSpPr>
              <p:spPr bwMode="auto">
                <a:xfrm>
                  <a:off x="5189" y="4133"/>
                  <a:ext cx="135" cy="159"/>
                </a:xfrm>
                <a:custGeom>
                  <a:avLst/>
                  <a:gdLst>
                    <a:gd name="T0" fmla="*/ 22 w 57"/>
                    <a:gd name="T1" fmla="*/ 0 h 67"/>
                    <a:gd name="T2" fmla="*/ 0 w 57"/>
                    <a:gd name="T3" fmla="*/ 5 h 67"/>
                    <a:gd name="T4" fmla="*/ 4 w 57"/>
                    <a:gd name="T5" fmla="*/ 37 h 67"/>
                    <a:gd name="T6" fmla="*/ 25 w 57"/>
                    <a:gd name="T7" fmla="*/ 59 h 67"/>
                    <a:gd name="T8" fmla="*/ 55 w 57"/>
                    <a:gd name="T9" fmla="*/ 63 h 67"/>
                    <a:gd name="T10" fmla="*/ 56 w 57"/>
                    <a:gd name="T11" fmla="*/ 56 h 67"/>
                    <a:gd name="T12" fmla="*/ 57 w 57"/>
                    <a:gd name="T13" fmla="*/ 48 h 67"/>
                    <a:gd name="T14" fmla="*/ 22 w 57"/>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67">
                      <a:moveTo>
                        <a:pt x="22" y="0"/>
                      </a:moveTo>
                      <a:cubicBezTo>
                        <a:pt x="14" y="1"/>
                        <a:pt x="7" y="3"/>
                        <a:pt x="0" y="5"/>
                      </a:cubicBezTo>
                      <a:cubicBezTo>
                        <a:pt x="2" y="17"/>
                        <a:pt x="4" y="28"/>
                        <a:pt x="4" y="37"/>
                      </a:cubicBezTo>
                      <a:cubicBezTo>
                        <a:pt x="12" y="44"/>
                        <a:pt x="19" y="51"/>
                        <a:pt x="25" y="59"/>
                      </a:cubicBezTo>
                      <a:cubicBezTo>
                        <a:pt x="35" y="66"/>
                        <a:pt x="46" y="67"/>
                        <a:pt x="55" y="63"/>
                      </a:cubicBezTo>
                      <a:cubicBezTo>
                        <a:pt x="56" y="61"/>
                        <a:pt x="56" y="58"/>
                        <a:pt x="56" y="56"/>
                      </a:cubicBezTo>
                      <a:cubicBezTo>
                        <a:pt x="56" y="53"/>
                        <a:pt x="57" y="51"/>
                        <a:pt x="57" y="48"/>
                      </a:cubicBezTo>
                      <a:cubicBezTo>
                        <a:pt x="38" y="52"/>
                        <a:pt x="10" y="26"/>
                        <a:pt x="22" y="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9" name="Rectangle 546"/>
                <p:cNvSpPr>
                  <a:spLocks noChangeArrowheads="1"/>
                </p:cNvSpPr>
                <p:nvPr/>
              </p:nvSpPr>
              <p:spPr bwMode="auto">
                <a:xfrm>
                  <a:off x="5324" y="4351"/>
                  <a:ext cx="2" cy="1"/>
                </a:xfrm>
                <a:prstGeom prst="rect">
                  <a:avLst/>
                </a:prstGeom>
                <a:solidFill>
                  <a:srgbClr val="3F4E5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50" name="Freeform 547"/>
                <p:cNvSpPr/>
                <p:nvPr/>
              </p:nvSpPr>
              <p:spPr bwMode="auto">
                <a:xfrm>
                  <a:off x="5265" y="3849"/>
                  <a:ext cx="33" cy="40"/>
                </a:xfrm>
                <a:custGeom>
                  <a:avLst/>
                  <a:gdLst>
                    <a:gd name="T0" fmla="*/ 14 w 14"/>
                    <a:gd name="T1" fmla="*/ 15 h 17"/>
                    <a:gd name="T2" fmla="*/ 3 w 14"/>
                    <a:gd name="T3" fmla="*/ 0 h 17"/>
                    <a:gd name="T4" fmla="*/ 0 w 14"/>
                    <a:gd name="T5" fmla="*/ 4 h 17"/>
                    <a:gd name="T6" fmla="*/ 11 w 14"/>
                    <a:gd name="T7" fmla="*/ 17 h 17"/>
                    <a:gd name="T8" fmla="*/ 14 w 14"/>
                    <a:gd name="T9" fmla="*/ 15 h 17"/>
                  </a:gdLst>
                  <a:ahLst/>
                  <a:cxnLst>
                    <a:cxn ang="0">
                      <a:pos x="T0" y="T1"/>
                    </a:cxn>
                    <a:cxn ang="0">
                      <a:pos x="T2" y="T3"/>
                    </a:cxn>
                    <a:cxn ang="0">
                      <a:pos x="T4" y="T5"/>
                    </a:cxn>
                    <a:cxn ang="0">
                      <a:pos x="T6" y="T7"/>
                    </a:cxn>
                    <a:cxn ang="0">
                      <a:pos x="T8" y="T9"/>
                    </a:cxn>
                  </a:cxnLst>
                  <a:rect l="0" t="0" r="r" b="b"/>
                  <a:pathLst>
                    <a:path w="14" h="17">
                      <a:moveTo>
                        <a:pt x="14" y="15"/>
                      </a:moveTo>
                      <a:cubicBezTo>
                        <a:pt x="3" y="0"/>
                        <a:pt x="3" y="0"/>
                        <a:pt x="3" y="0"/>
                      </a:cubicBezTo>
                      <a:cubicBezTo>
                        <a:pt x="2" y="2"/>
                        <a:pt x="1" y="3"/>
                        <a:pt x="0" y="4"/>
                      </a:cubicBezTo>
                      <a:cubicBezTo>
                        <a:pt x="11" y="17"/>
                        <a:pt x="11" y="17"/>
                        <a:pt x="11" y="17"/>
                      </a:cubicBezTo>
                      <a:cubicBezTo>
                        <a:pt x="12" y="17"/>
                        <a:pt x="13" y="16"/>
                        <a:pt x="14" y="15"/>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1" name="Freeform 548"/>
                <p:cNvSpPr/>
                <p:nvPr/>
              </p:nvSpPr>
              <p:spPr bwMode="auto">
                <a:xfrm>
                  <a:off x="5263" y="4294"/>
                  <a:ext cx="61" cy="54"/>
                </a:xfrm>
                <a:custGeom>
                  <a:avLst/>
                  <a:gdLst>
                    <a:gd name="T0" fmla="*/ 0 w 26"/>
                    <a:gd name="T1" fmla="*/ 0 h 23"/>
                    <a:gd name="T2" fmla="*/ 11 w 26"/>
                    <a:gd name="T3" fmla="*/ 22 h 23"/>
                    <a:gd name="T4" fmla="*/ 26 w 26"/>
                    <a:gd name="T5" fmla="*/ 19 h 23"/>
                    <a:gd name="T6" fmla="*/ 24 w 26"/>
                    <a:gd name="T7" fmla="*/ 0 h 23"/>
                    <a:gd name="T8" fmla="*/ 0 w 26"/>
                    <a:gd name="T9" fmla="*/ 0 h 23"/>
                  </a:gdLst>
                  <a:ahLst/>
                  <a:cxnLst>
                    <a:cxn ang="0">
                      <a:pos x="T0" y="T1"/>
                    </a:cxn>
                    <a:cxn ang="0">
                      <a:pos x="T2" y="T3"/>
                    </a:cxn>
                    <a:cxn ang="0">
                      <a:pos x="T4" y="T5"/>
                    </a:cxn>
                    <a:cxn ang="0">
                      <a:pos x="T6" y="T7"/>
                    </a:cxn>
                    <a:cxn ang="0">
                      <a:pos x="T8" y="T9"/>
                    </a:cxn>
                  </a:cxnLst>
                  <a:rect l="0" t="0" r="r" b="b"/>
                  <a:pathLst>
                    <a:path w="26" h="23">
                      <a:moveTo>
                        <a:pt x="0" y="0"/>
                      </a:moveTo>
                      <a:cubicBezTo>
                        <a:pt x="5" y="7"/>
                        <a:pt x="8" y="14"/>
                        <a:pt x="11" y="22"/>
                      </a:cubicBezTo>
                      <a:cubicBezTo>
                        <a:pt x="16" y="23"/>
                        <a:pt x="21" y="21"/>
                        <a:pt x="26" y="19"/>
                      </a:cubicBezTo>
                      <a:cubicBezTo>
                        <a:pt x="25" y="13"/>
                        <a:pt x="24" y="7"/>
                        <a:pt x="24" y="0"/>
                      </a:cubicBezTo>
                      <a:cubicBezTo>
                        <a:pt x="17" y="3"/>
                        <a:pt x="8" y="3"/>
                        <a:pt x="0"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2" name="Freeform 549"/>
                <p:cNvSpPr/>
                <p:nvPr/>
              </p:nvSpPr>
              <p:spPr bwMode="auto">
                <a:xfrm>
                  <a:off x="5031" y="3731"/>
                  <a:ext cx="262" cy="620"/>
                </a:xfrm>
                <a:custGeom>
                  <a:avLst/>
                  <a:gdLst>
                    <a:gd name="T0" fmla="*/ 23 w 111"/>
                    <a:gd name="T1" fmla="*/ 139 h 262"/>
                    <a:gd name="T2" fmla="*/ 106 w 111"/>
                    <a:gd name="T3" fmla="*/ 33 h 262"/>
                    <a:gd name="T4" fmla="*/ 105 w 111"/>
                    <a:gd name="T5" fmla="*/ 0 h 262"/>
                    <a:gd name="T6" fmla="*/ 99 w 111"/>
                    <a:gd name="T7" fmla="*/ 5 h 262"/>
                    <a:gd name="T8" fmla="*/ 96 w 111"/>
                    <a:gd name="T9" fmla="*/ 35 h 262"/>
                    <a:gd name="T10" fmla="*/ 3 w 111"/>
                    <a:gd name="T11" fmla="*/ 152 h 262"/>
                    <a:gd name="T12" fmla="*/ 83 w 111"/>
                    <a:gd name="T13" fmla="*/ 262 h 262"/>
                    <a:gd name="T14" fmla="*/ 103 w 111"/>
                    <a:gd name="T15" fmla="*/ 262 h 262"/>
                    <a:gd name="T16" fmla="*/ 23 w 111"/>
                    <a:gd name="T17" fmla="*/ 139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262">
                      <a:moveTo>
                        <a:pt x="23" y="139"/>
                      </a:moveTo>
                      <a:cubicBezTo>
                        <a:pt x="22" y="98"/>
                        <a:pt x="90" y="70"/>
                        <a:pt x="106" y="33"/>
                      </a:cubicBezTo>
                      <a:cubicBezTo>
                        <a:pt x="110" y="22"/>
                        <a:pt x="111" y="12"/>
                        <a:pt x="105" y="0"/>
                      </a:cubicBezTo>
                      <a:cubicBezTo>
                        <a:pt x="103" y="2"/>
                        <a:pt x="101" y="4"/>
                        <a:pt x="99" y="5"/>
                      </a:cubicBezTo>
                      <a:cubicBezTo>
                        <a:pt x="102" y="16"/>
                        <a:pt x="100" y="26"/>
                        <a:pt x="96" y="35"/>
                      </a:cubicBezTo>
                      <a:cubicBezTo>
                        <a:pt x="75" y="75"/>
                        <a:pt x="0" y="107"/>
                        <a:pt x="3" y="152"/>
                      </a:cubicBezTo>
                      <a:cubicBezTo>
                        <a:pt x="5" y="195"/>
                        <a:pt x="62" y="221"/>
                        <a:pt x="83" y="262"/>
                      </a:cubicBezTo>
                      <a:cubicBezTo>
                        <a:pt x="103" y="262"/>
                        <a:pt x="103" y="262"/>
                        <a:pt x="103" y="262"/>
                      </a:cubicBezTo>
                      <a:cubicBezTo>
                        <a:pt x="85" y="214"/>
                        <a:pt x="24" y="195"/>
                        <a:pt x="23" y="139"/>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3" name="Freeform 550"/>
                <p:cNvSpPr/>
                <p:nvPr/>
              </p:nvSpPr>
              <p:spPr bwMode="auto">
                <a:xfrm>
                  <a:off x="5151" y="2347"/>
                  <a:ext cx="50" cy="52"/>
                </a:xfrm>
                <a:custGeom>
                  <a:avLst/>
                  <a:gdLst>
                    <a:gd name="T0" fmla="*/ 0 w 50"/>
                    <a:gd name="T1" fmla="*/ 0 h 52"/>
                    <a:gd name="T2" fmla="*/ 3 w 50"/>
                    <a:gd name="T3" fmla="*/ 35 h 52"/>
                    <a:gd name="T4" fmla="*/ 50 w 50"/>
                    <a:gd name="T5" fmla="*/ 52 h 52"/>
                    <a:gd name="T6" fmla="*/ 48 w 50"/>
                    <a:gd name="T7" fmla="*/ 16 h 52"/>
                    <a:gd name="T8" fmla="*/ 0 w 50"/>
                    <a:gd name="T9" fmla="*/ 0 h 52"/>
                  </a:gdLst>
                  <a:ahLst/>
                  <a:cxnLst>
                    <a:cxn ang="0">
                      <a:pos x="T0" y="T1"/>
                    </a:cxn>
                    <a:cxn ang="0">
                      <a:pos x="T2" y="T3"/>
                    </a:cxn>
                    <a:cxn ang="0">
                      <a:pos x="T4" y="T5"/>
                    </a:cxn>
                    <a:cxn ang="0">
                      <a:pos x="T6" y="T7"/>
                    </a:cxn>
                    <a:cxn ang="0">
                      <a:pos x="T8" y="T9"/>
                    </a:cxn>
                  </a:cxnLst>
                  <a:rect l="0" t="0" r="r" b="b"/>
                  <a:pathLst>
                    <a:path w="50" h="52">
                      <a:moveTo>
                        <a:pt x="0" y="0"/>
                      </a:moveTo>
                      <a:lnTo>
                        <a:pt x="3" y="35"/>
                      </a:lnTo>
                      <a:lnTo>
                        <a:pt x="50" y="52"/>
                      </a:lnTo>
                      <a:lnTo>
                        <a:pt x="48" y="16"/>
                      </a:lnTo>
                      <a:lnTo>
                        <a:pt x="0" y="0"/>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4" name="Freeform 551"/>
                <p:cNvSpPr/>
                <p:nvPr/>
              </p:nvSpPr>
              <p:spPr bwMode="auto">
                <a:xfrm>
                  <a:off x="5128" y="2721"/>
                  <a:ext cx="92" cy="47"/>
                </a:xfrm>
                <a:custGeom>
                  <a:avLst/>
                  <a:gdLst>
                    <a:gd name="T0" fmla="*/ 39 w 39"/>
                    <a:gd name="T1" fmla="*/ 4 h 20"/>
                    <a:gd name="T2" fmla="*/ 22 w 39"/>
                    <a:gd name="T3" fmla="*/ 0 h 20"/>
                    <a:gd name="T4" fmla="*/ 0 w 39"/>
                    <a:gd name="T5" fmla="*/ 16 h 20"/>
                    <a:gd name="T6" fmla="*/ 18 w 39"/>
                    <a:gd name="T7" fmla="*/ 20 h 20"/>
                    <a:gd name="T8" fmla="*/ 39 w 39"/>
                    <a:gd name="T9" fmla="*/ 4 h 20"/>
                  </a:gdLst>
                  <a:ahLst/>
                  <a:cxnLst>
                    <a:cxn ang="0">
                      <a:pos x="T0" y="T1"/>
                    </a:cxn>
                    <a:cxn ang="0">
                      <a:pos x="T2" y="T3"/>
                    </a:cxn>
                    <a:cxn ang="0">
                      <a:pos x="T4" y="T5"/>
                    </a:cxn>
                    <a:cxn ang="0">
                      <a:pos x="T6" y="T7"/>
                    </a:cxn>
                    <a:cxn ang="0">
                      <a:pos x="T8" y="T9"/>
                    </a:cxn>
                  </a:cxnLst>
                  <a:rect l="0" t="0" r="r" b="b"/>
                  <a:pathLst>
                    <a:path w="39" h="20">
                      <a:moveTo>
                        <a:pt x="39" y="4"/>
                      </a:moveTo>
                      <a:cubicBezTo>
                        <a:pt x="22" y="0"/>
                        <a:pt x="22" y="0"/>
                        <a:pt x="22" y="0"/>
                      </a:cubicBezTo>
                      <a:cubicBezTo>
                        <a:pt x="16" y="7"/>
                        <a:pt x="8" y="12"/>
                        <a:pt x="0" y="16"/>
                      </a:cubicBezTo>
                      <a:cubicBezTo>
                        <a:pt x="18" y="20"/>
                        <a:pt x="18" y="20"/>
                        <a:pt x="18" y="20"/>
                      </a:cubicBezTo>
                      <a:cubicBezTo>
                        <a:pt x="25" y="14"/>
                        <a:pt x="32" y="9"/>
                        <a:pt x="39" y="4"/>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5" name="Freeform 552"/>
                <p:cNvSpPr/>
                <p:nvPr/>
              </p:nvSpPr>
              <p:spPr bwMode="auto">
                <a:xfrm>
                  <a:off x="5256" y="3861"/>
                  <a:ext cx="30" cy="35"/>
                </a:xfrm>
                <a:custGeom>
                  <a:avLst/>
                  <a:gdLst>
                    <a:gd name="T0" fmla="*/ 13 w 13"/>
                    <a:gd name="T1" fmla="*/ 13 h 15"/>
                    <a:gd name="T2" fmla="*/ 3 w 13"/>
                    <a:gd name="T3" fmla="*/ 0 h 15"/>
                    <a:gd name="T4" fmla="*/ 0 w 13"/>
                    <a:gd name="T5" fmla="*/ 3 h 15"/>
                    <a:gd name="T6" fmla="*/ 9 w 13"/>
                    <a:gd name="T7" fmla="*/ 15 h 15"/>
                    <a:gd name="T8" fmla="*/ 13 w 13"/>
                    <a:gd name="T9" fmla="*/ 13 h 15"/>
                  </a:gdLst>
                  <a:ahLst/>
                  <a:cxnLst>
                    <a:cxn ang="0">
                      <a:pos x="T0" y="T1"/>
                    </a:cxn>
                    <a:cxn ang="0">
                      <a:pos x="T2" y="T3"/>
                    </a:cxn>
                    <a:cxn ang="0">
                      <a:pos x="T4" y="T5"/>
                    </a:cxn>
                    <a:cxn ang="0">
                      <a:pos x="T6" y="T7"/>
                    </a:cxn>
                    <a:cxn ang="0">
                      <a:pos x="T8" y="T9"/>
                    </a:cxn>
                  </a:cxnLst>
                  <a:rect l="0" t="0" r="r" b="b"/>
                  <a:pathLst>
                    <a:path w="13" h="15">
                      <a:moveTo>
                        <a:pt x="13" y="13"/>
                      </a:moveTo>
                      <a:cubicBezTo>
                        <a:pt x="3" y="0"/>
                        <a:pt x="3" y="0"/>
                        <a:pt x="3" y="0"/>
                      </a:cubicBezTo>
                      <a:cubicBezTo>
                        <a:pt x="2" y="1"/>
                        <a:pt x="1" y="2"/>
                        <a:pt x="0" y="3"/>
                      </a:cubicBezTo>
                      <a:cubicBezTo>
                        <a:pt x="9" y="15"/>
                        <a:pt x="9" y="15"/>
                        <a:pt x="9" y="15"/>
                      </a:cubicBezTo>
                      <a:cubicBezTo>
                        <a:pt x="10" y="14"/>
                        <a:pt x="12" y="14"/>
                        <a:pt x="13" y="13"/>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6" name="Freeform 553"/>
                <p:cNvSpPr/>
                <p:nvPr/>
              </p:nvSpPr>
              <p:spPr bwMode="auto">
                <a:xfrm>
                  <a:off x="5151" y="2288"/>
                  <a:ext cx="45" cy="28"/>
                </a:xfrm>
                <a:custGeom>
                  <a:avLst/>
                  <a:gdLst>
                    <a:gd name="T0" fmla="*/ 45 w 45"/>
                    <a:gd name="T1" fmla="*/ 28 h 28"/>
                    <a:gd name="T2" fmla="*/ 41 w 45"/>
                    <a:gd name="T3" fmla="*/ 12 h 28"/>
                    <a:gd name="T4" fmla="*/ 0 w 45"/>
                    <a:gd name="T5" fmla="*/ 0 h 28"/>
                    <a:gd name="T6" fmla="*/ 3 w 45"/>
                    <a:gd name="T7" fmla="*/ 16 h 28"/>
                    <a:gd name="T8" fmla="*/ 45 w 45"/>
                    <a:gd name="T9" fmla="*/ 28 h 28"/>
                  </a:gdLst>
                  <a:ahLst/>
                  <a:cxnLst>
                    <a:cxn ang="0">
                      <a:pos x="T0" y="T1"/>
                    </a:cxn>
                    <a:cxn ang="0">
                      <a:pos x="T2" y="T3"/>
                    </a:cxn>
                    <a:cxn ang="0">
                      <a:pos x="T4" y="T5"/>
                    </a:cxn>
                    <a:cxn ang="0">
                      <a:pos x="T6" y="T7"/>
                    </a:cxn>
                    <a:cxn ang="0">
                      <a:pos x="T8" y="T9"/>
                    </a:cxn>
                  </a:cxnLst>
                  <a:rect l="0" t="0" r="r" b="b"/>
                  <a:pathLst>
                    <a:path w="45" h="28">
                      <a:moveTo>
                        <a:pt x="45" y="28"/>
                      </a:moveTo>
                      <a:lnTo>
                        <a:pt x="41" y="12"/>
                      </a:lnTo>
                      <a:lnTo>
                        <a:pt x="0" y="0"/>
                      </a:lnTo>
                      <a:lnTo>
                        <a:pt x="3" y="16"/>
                      </a:lnTo>
                      <a:lnTo>
                        <a:pt x="45" y="28"/>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7" name="Freeform 554"/>
                <p:cNvSpPr/>
                <p:nvPr/>
              </p:nvSpPr>
              <p:spPr bwMode="auto">
                <a:xfrm>
                  <a:off x="5095" y="1495"/>
                  <a:ext cx="113" cy="211"/>
                </a:xfrm>
                <a:custGeom>
                  <a:avLst/>
                  <a:gdLst>
                    <a:gd name="T0" fmla="*/ 14 w 48"/>
                    <a:gd name="T1" fmla="*/ 0 h 89"/>
                    <a:gd name="T2" fmla="*/ 0 w 48"/>
                    <a:gd name="T3" fmla="*/ 17 h 89"/>
                    <a:gd name="T4" fmla="*/ 9 w 48"/>
                    <a:gd name="T5" fmla="*/ 80 h 89"/>
                    <a:gd name="T6" fmla="*/ 25 w 48"/>
                    <a:gd name="T7" fmla="*/ 89 h 89"/>
                    <a:gd name="T8" fmla="*/ 14 w 48"/>
                    <a:gd name="T9" fmla="*/ 0 h 89"/>
                  </a:gdLst>
                  <a:ahLst/>
                  <a:cxnLst>
                    <a:cxn ang="0">
                      <a:pos x="T0" y="T1"/>
                    </a:cxn>
                    <a:cxn ang="0">
                      <a:pos x="T2" y="T3"/>
                    </a:cxn>
                    <a:cxn ang="0">
                      <a:pos x="T4" y="T5"/>
                    </a:cxn>
                    <a:cxn ang="0">
                      <a:pos x="T6" y="T7"/>
                    </a:cxn>
                    <a:cxn ang="0">
                      <a:pos x="T8" y="T9"/>
                    </a:cxn>
                  </a:cxnLst>
                  <a:rect l="0" t="0" r="r" b="b"/>
                  <a:pathLst>
                    <a:path w="48" h="89">
                      <a:moveTo>
                        <a:pt x="14" y="0"/>
                      </a:moveTo>
                      <a:cubicBezTo>
                        <a:pt x="10" y="6"/>
                        <a:pt x="5" y="12"/>
                        <a:pt x="0" y="17"/>
                      </a:cubicBezTo>
                      <a:cubicBezTo>
                        <a:pt x="18" y="31"/>
                        <a:pt x="21" y="62"/>
                        <a:pt x="9" y="80"/>
                      </a:cubicBezTo>
                      <a:cubicBezTo>
                        <a:pt x="14" y="83"/>
                        <a:pt x="20" y="86"/>
                        <a:pt x="25" y="89"/>
                      </a:cubicBezTo>
                      <a:cubicBezTo>
                        <a:pt x="48" y="63"/>
                        <a:pt x="44" y="19"/>
                        <a:pt x="14"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8" name="Freeform 555"/>
                <p:cNvSpPr/>
                <p:nvPr/>
              </p:nvSpPr>
              <p:spPr bwMode="auto">
                <a:xfrm>
                  <a:off x="5149" y="2226"/>
                  <a:ext cx="40" cy="33"/>
                </a:xfrm>
                <a:custGeom>
                  <a:avLst/>
                  <a:gdLst>
                    <a:gd name="T0" fmla="*/ 40 w 40"/>
                    <a:gd name="T1" fmla="*/ 33 h 33"/>
                    <a:gd name="T2" fmla="*/ 36 w 40"/>
                    <a:gd name="T3" fmla="*/ 17 h 33"/>
                    <a:gd name="T4" fmla="*/ 0 w 40"/>
                    <a:gd name="T5" fmla="*/ 0 h 33"/>
                    <a:gd name="T6" fmla="*/ 2 w 40"/>
                    <a:gd name="T7" fmla="*/ 19 h 33"/>
                    <a:gd name="T8" fmla="*/ 40 w 40"/>
                    <a:gd name="T9" fmla="*/ 33 h 33"/>
                  </a:gdLst>
                  <a:ahLst/>
                  <a:cxnLst>
                    <a:cxn ang="0">
                      <a:pos x="T0" y="T1"/>
                    </a:cxn>
                    <a:cxn ang="0">
                      <a:pos x="T2" y="T3"/>
                    </a:cxn>
                    <a:cxn ang="0">
                      <a:pos x="T4" y="T5"/>
                    </a:cxn>
                    <a:cxn ang="0">
                      <a:pos x="T6" y="T7"/>
                    </a:cxn>
                    <a:cxn ang="0">
                      <a:pos x="T8" y="T9"/>
                    </a:cxn>
                  </a:cxnLst>
                  <a:rect l="0" t="0" r="r" b="b"/>
                  <a:pathLst>
                    <a:path w="40" h="33">
                      <a:moveTo>
                        <a:pt x="40" y="33"/>
                      </a:moveTo>
                      <a:lnTo>
                        <a:pt x="36" y="17"/>
                      </a:lnTo>
                      <a:lnTo>
                        <a:pt x="0" y="0"/>
                      </a:lnTo>
                      <a:lnTo>
                        <a:pt x="2" y="19"/>
                      </a:lnTo>
                      <a:lnTo>
                        <a:pt x="40" y="33"/>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9" name="Freeform 556"/>
                <p:cNvSpPr/>
                <p:nvPr/>
              </p:nvSpPr>
              <p:spPr bwMode="auto">
                <a:xfrm>
                  <a:off x="4733" y="2371"/>
                  <a:ext cx="551" cy="430"/>
                </a:xfrm>
                <a:custGeom>
                  <a:avLst/>
                  <a:gdLst>
                    <a:gd name="T0" fmla="*/ 195 w 233"/>
                    <a:gd name="T1" fmla="*/ 56 h 182"/>
                    <a:gd name="T2" fmla="*/ 82 w 233"/>
                    <a:gd name="T3" fmla="*/ 43 h 182"/>
                    <a:gd name="T4" fmla="*/ 103 w 233"/>
                    <a:gd name="T5" fmla="*/ 110 h 182"/>
                    <a:gd name="T6" fmla="*/ 166 w 233"/>
                    <a:gd name="T7" fmla="*/ 98 h 182"/>
                    <a:gd name="T8" fmla="*/ 165 w 233"/>
                    <a:gd name="T9" fmla="*/ 47 h 182"/>
                    <a:gd name="T10" fmla="*/ 110 w 233"/>
                    <a:gd name="T11" fmla="*/ 54 h 182"/>
                    <a:gd name="T12" fmla="*/ 124 w 233"/>
                    <a:gd name="T13" fmla="*/ 92 h 182"/>
                    <a:gd name="T14" fmla="*/ 152 w 233"/>
                    <a:gd name="T15" fmla="*/ 77 h 182"/>
                    <a:gd name="T16" fmla="*/ 139 w 233"/>
                    <a:gd name="T17" fmla="*/ 61 h 182"/>
                    <a:gd name="T18" fmla="*/ 135 w 233"/>
                    <a:gd name="T19" fmla="*/ 74 h 182"/>
                    <a:gd name="T20" fmla="*/ 131 w 233"/>
                    <a:gd name="T21" fmla="*/ 79 h 182"/>
                    <a:gd name="T22" fmla="*/ 134 w 233"/>
                    <a:gd name="T23" fmla="*/ 56 h 182"/>
                    <a:gd name="T24" fmla="*/ 159 w 233"/>
                    <a:gd name="T25" fmla="*/ 80 h 182"/>
                    <a:gd name="T26" fmla="*/ 119 w 233"/>
                    <a:gd name="T27" fmla="*/ 99 h 182"/>
                    <a:gd name="T28" fmla="*/ 105 w 233"/>
                    <a:gd name="T29" fmla="*/ 52 h 182"/>
                    <a:gd name="T30" fmla="*/ 177 w 233"/>
                    <a:gd name="T31" fmla="*/ 53 h 182"/>
                    <a:gd name="T32" fmla="*/ 97 w 233"/>
                    <a:gd name="T33" fmla="*/ 123 h 182"/>
                    <a:gd name="T34" fmla="*/ 10 w 233"/>
                    <a:gd name="T35" fmla="*/ 47 h 182"/>
                    <a:gd name="T36" fmla="*/ 0 w 233"/>
                    <a:gd name="T37" fmla="*/ 52 h 182"/>
                    <a:gd name="T38" fmla="*/ 21 w 233"/>
                    <a:gd name="T39" fmla="*/ 106 h 182"/>
                    <a:gd name="T40" fmla="*/ 100 w 233"/>
                    <a:gd name="T41" fmla="*/ 145 h 182"/>
                    <a:gd name="T42" fmla="*/ 18 w 233"/>
                    <a:gd name="T43" fmla="*/ 111 h 182"/>
                    <a:gd name="T44" fmla="*/ 4 w 233"/>
                    <a:gd name="T45" fmla="*/ 130 h 182"/>
                    <a:gd name="T46" fmla="*/ 77 w 233"/>
                    <a:gd name="T47" fmla="*/ 166 h 182"/>
                    <a:gd name="T48" fmla="*/ 195 w 233"/>
                    <a:gd name="T49" fmla="*/ 5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3" h="182">
                      <a:moveTo>
                        <a:pt x="195" y="56"/>
                      </a:moveTo>
                      <a:cubicBezTo>
                        <a:pt x="177" y="11"/>
                        <a:pt x="108" y="0"/>
                        <a:pt x="82" y="43"/>
                      </a:cubicBezTo>
                      <a:cubicBezTo>
                        <a:pt x="67" y="69"/>
                        <a:pt x="79" y="98"/>
                        <a:pt x="103" y="110"/>
                      </a:cubicBezTo>
                      <a:cubicBezTo>
                        <a:pt x="124" y="120"/>
                        <a:pt x="150" y="118"/>
                        <a:pt x="166" y="98"/>
                      </a:cubicBezTo>
                      <a:cubicBezTo>
                        <a:pt x="181" y="81"/>
                        <a:pt x="178" y="59"/>
                        <a:pt x="165" y="47"/>
                      </a:cubicBezTo>
                      <a:cubicBezTo>
                        <a:pt x="149" y="32"/>
                        <a:pt x="120" y="36"/>
                        <a:pt x="110" y="54"/>
                      </a:cubicBezTo>
                      <a:cubicBezTo>
                        <a:pt x="102" y="68"/>
                        <a:pt x="105" y="88"/>
                        <a:pt x="124" y="92"/>
                      </a:cubicBezTo>
                      <a:cubicBezTo>
                        <a:pt x="138" y="95"/>
                        <a:pt x="151" y="90"/>
                        <a:pt x="152" y="77"/>
                      </a:cubicBezTo>
                      <a:cubicBezTo>
                        <a:pt x="154" y="67"/>
                        <a:pt x="146" y="62"/>
                        <a:pt x="139" y="61"/>
                      </a:cubicBezTo>
                      <a:cubicBezTo>
                        <a:pt x="130" y="61"/>
                        <a:pt x="126" y="70"/>
                        <a:pt x="135" y="74"/>
                      </a:cubicBezTo>
                      <a:cubicBezTo>
                        <a:pt x="137" y="77"/>
                        <a:pt x="135" y="80"/>
                        <a:pt x="131" y="79"/>
                      </a:cubicBezTo>
                      <a:cubicBezTo>
                        <a:pt x="120" y="74"/>
                        <a:pt x="122" y="59"/>
                        <a:pt x="134" y="56"/>
                      </a:cubicBezTo>
                      <a:cubicBezTo>
                        <a:pt x="150" y="52"/>
                        <a:pt x="162" y="66"/>
                        <a:pt x="159" y="80"/>
                      </a:cubicBezTo>
                      <a:cubicBezTo>
                        <a:pt x="155" y="97"/>
                        <a:pt x="136" y="104"/>
                        <a:pt x="119" y="99"/>
                      </a:cubicBezTo>
                      <a:cubicBezTo>
                        <a:pt x="101" y="93"/>
                        <a:pt x="94" y="70"/>
                        <a:pt x="105" y="52"/>
                      </a:cubicBezTo>
                      <a:cubicBezTo>
                        <a:pt x="121" y="23"/>
                        <a:pt x="167" y="28"/>
                        <a:pt x="177" y="53"/>
                      </a:cubicBezTo>
                      <a:cubicBezTo>
                        <a:pt x="197" y="102"/>
                        <a:pt x="144" y="136"/>
                        <a:pt x="97" y="123"/>
                      </a:cubicBezTo>
                      <a:cubicBezTo>
                        <a:pt x="56" y="112"/>
                        <a:pt x="35" y="76"/>
                        <a:pt x="10" y="47"/>
                      </a:cubicBezTo>
                      <a:cubicBezTo>
                        <a:pt x="0" y="52"/>
                        <a:pt x="0" y="52"/>
                        <a:pt x="0" y="52"/>
                      </a:cubicBezTo>
                      <a:cubicBezTo>
                        <a:pt x="16" y="66"/>
                        <a:pt x="29" y="89"/>
                        <a:pt x="21" y="106"/>
                      </a:cubicBezTo>
                      <a:cubicBezTo>
                        <a:pt x="31" y="121"/>
                        <a:pt x="75" y="143"/>
                        <a:pt x="100" y="145"/>
                      </a:cubicBezTo>
                      <a:cubicBezTo>
                        <a:pt x="82" y="150"/>
                        <a:pt x="32" y="130"/>
                        <a:pt x="18" y="111"/>
                      </a:cubicBezTo>
                      <a:cubicBezTo>
                        <a:pt x="14" y="117"/>
                        <a:pt x="9" y="123"/>
                        <a:pt x="4" y="130"/>
                      </a:cubicBezTo>
                      <a:cubicBezTo>
                        <a:pt x="26" y="145"/>
                        <a:pt x="49" y="159"/>
                        <a:pt x="77" y="166"/>
                      </a:cubicBezTo>
                      <a:cubicBezTo>
                        <a:pt x="141" y="182"/>
                        <a:pt x="233" y="149"/>
                        <a:pt x="195" y="56"/>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0" name="Freeform 557"/>
                <p:cNvSpPr/>
                <p:nvPr/>
              </p:nvSpPr>
              <p:spPr bwMode="auto">
                <a:xfrm>
                  <a:off x="4584" y="-35"/>
                  <a:ext cx="109" cy="172"/>
                </a:xfrm>
                <a:custGeom>
                  <a:avLst/>
                  <a:gdLst>
                    <a:gd name="T0" fmla="*/ 46 w 46"/>
                    <a:gd name="T1" fmla="*/ 18 h 73"/>
                    <a:gd name="T2" fmla="*/ 43 w 46"/>
                    <a:gd name="T3" fmla="*/ 0 h 73"/>
                    <a:gd name="T4" fmla="*/ 16 w 46"/>
                    <a:gd name="T5" fmla="*/ 0 h 73"/>
                    <a:gd name="T6" fmla="*/ 0 w 46"/>
                    <a:gd name="T7" fmla="*/ 73 h 73"/>
                    <a:gd name="T8" fmla="*/ 46 w 46"/>
                    <a:gd name="T9" fmla="*/ 18 h 73"/>
                  </a:gdLst>
                  <a:ahLst/>
                  <a:cxnLst>
                    <a:cxn ang="0">
                      <a:pos x="T0" y="T1"/>
                    </a:cxn>
                    <a:cxn ang="0">
                      <a:pos x="T2" y="T3"/>
                    </a:cxn>
                    <a:cxn ang="0">
                      <a:pos x="T4" y="T5"/>
                    </a:cxn>
                    <a:cxn ang="0">
                      <a:pos x="T6" y="T7"/>
                    </a:cxn>
                    <a:cxn ang="0">
                      <a:pos x="T8" y="T9"/>
                    </a:cxn>
                  </a:cxnLst>
                  <a:rect l="0" t="0" r="r" b="b"/>
                  <a:pathLst>
                    <a:path w="46" h="73">
                      <a:moveTo>
                        <a:pt x="46" y="18"/>
                      </a:moveTo>
                      <a:cubicBezTo>
                        <a:pt x="45" y="12"/>
                        <a:pt x="44" y="6"/>
                        <a:pt x="43" y="0"/>
                      </a:cubicBezTo>
                      <a:cubicBezTo>
                        <a:pt x="16" y="0"/>
                        <a:pt x="16" y="0"/>
                        <a:pt x="16" y="0"/>
                      </a:cubicBezTo>
                      <a:cubicBezTo>
                        <a:pt x="0" y="73"/>
                        <a:pt x="0" y="73"/>
                        <a:pt x="0" y="73"/>
                      </a:cubicBezTo>
                      <a:cubicBezTo>
                        <a:pt x="11" y="50"/>
                        <a:pt x="28" y="32"/>
                        <a:pt x="46" y="18"/>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1" name="Freeform 558"/>
                <p:cNvSpPr/>
                <p:nvPr/>
              </p:nvSpPr>
              <p:spPr bwMode="auto">
                <a:xfrm>
                  <a:off x="4967" y="3348"/>
                  <a:ext cx="315" cy="418"/>
                </a:xfrm>
                <a:custGeom>
                  <a:avLst/>
                  <a:gdLst>
                    <a:gd name="T0" fmla="*/ 106 w 133"/>
                    <a:gd name="T1" fmla="*/ 152 h 177"/>
                    <a:gd name="T2" fmla="*/ 121 w 133"/>
                    <a:gd name="T3" fmla="*/ 73 h 177"/>
                    <a:gd name="T4" fmla="*/ 69 w 133"/>
                    <a:gd name="T5" fmla="*/ 0 h 177"/>
                    <a:gd name="T6" fmla="*/ 41 w 133"/>
                    <a:gd name="T7" fmla="*/ 38 h 177"/>
                    <a:gd name="T8" fmla="*/ 22 w 133"/>
                    <a:gd name="T9" fmla="*/ 49 h 177"/>
                    <a:gd name="T10" fmla="*/ 0 w 133"/>
                    <a:gd name="T11" fmla="*/ 89 h 177"/>
                    <a:gd name="T12" fmla="*/ 22 w 133"/>
                    <a:gd name="T13" fmla="*/ 155 h 177"/>
                    <a:gd name="T14" fmla="*/ 106 w 133"/>
                    <a:gd name="T15" fmla="*/ 152 h 1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177">
                      <a:moveTo>
                        <a:pt x="106" y="152"/>
                      </a:moveTo>
                      <a:cubicBezTo>
                        <a:pt x="126" y="134"/>
                        <a:pt x="133" y="104"/>
                        <a:pt x="121" y="73"/>
                      </a:cubicBezTo>
                      <a:cubicBezTo>
                        <a:pt x="111" y="49"/>
                        <a:pt x="86" y="17"/>
                        <a:pt x="69" y="0"/>
                      </a:cubicBezTo>
                      <a:cubicBezTo>
                        <a:pt x="63" y="8"/>
                        <a:pt x="49" y="26"/>
                        <a:pt x="41" y="38"/>
                      </a:cubicBezTo>
                      <a:cubicBezTo>
                        <a:pt x="36" y="45"/>
                        <a:pt x="29" y="49"/>
                        <a:pt x="22" y="49"/>
                      </a:cubicBezTo>
                      <a:cubicBezTo>
                        <a:pt x="27" y="63"/>
                        <a:pt x="14" y="76"/>
                        <a:pt x="0" y="89"/>
                      </a:cubicBezTo>
                      <a:cubicBezTo>
                        <a:pt x="13" y="109"/>
                        <a:pt x="21" y="132"/>
                        <a:pt x="22" y="155"/>
                      </a:cubicBezTo>
                      <a:cubicBezTo>
                        <a:pt x="51" y="173"/>
                        <a:pt x="78" y="177"/>
                        <a:pt x="106" y="152"/>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2" name="Freeform 559"/>
                <p:cNvSpPr/>
                <p:nvPr/>
              </p:nvSpPr>
              <p:spPr bwMode="auto">
                <a:xfrm>
                  <a:off x="5218" y="3684"/>
                  <a:ext cx="59" cy="59"/>
                </a:xfrm>
                <a:custGeom>
                  <a:avLst/>
                  <a:gdLst>
                    <a:gd name="T0" fmla="*/ 19 w 25"/>
                    <a:gd name="T1" fmla="*/ 0 h 25"/>
                    <a:gd name="T2" fmla="*/ 0 w 25"/>
                    <a:gd name="T3" fmla="*/ 20 h 25"/>
                    <a:gd name="T4" fmla="*/ 8 w 25"/>
                    <a:gd name="T5" fmla="*/ 25 h 25"/>
                    <a:gd name="T6" fmla="*/ 25 w 25"/>
                    <a:gd name="T7" fmla="*/ 9 h 25"/>
                    <a:gd name="T8" fmla="*/ 19 w 25"/>
                    <a:gd name="T9" fmla="*/ 0 h 25"/>
                  </a:gdLst>
                  <a:ahLst/>
                  <a:cxnLst>
                    <a:cxn ang="0">
                      <a:pos x="T0" y="T1"/>
                    </a:cxn>
                    <a:cxn ang="0">
                      <a:pos x="T2" y="T3"/>
                    </a:cxn>
                    <a:cxn ang="0">
                      <a:pos x="T4" y="T5"/>
                    </a:cxn>
                    <a:cxn ang="0">
                      <a:pos x="T6" y="T7"/>
                    </a:cxn>
                    <a:cxn ang="0">
                      <a:pos x="T8" y="T9"/>
                    </a:cxn>
                  </a:cxnLst>
                  <a:rect l="0" t="0" r="r" b="b"/>
                  <a:pathLst>
                    <a:path w="25" h="25">
                      <a:moveTo>
                        <a:pt x="19" y="0"/>
                      </a:moveTo>
                      <a:cubicBezTo>
                        <a:pt x="13" y="7"/>
                        <a:pt x="7" y="14"/>
                        <a:pt x="0" y="20"/>
                      </a:cubicBezTo>
                      <a:cubicBezTo>
                        <a:pt x="2" y="22"/>
                        <a:pt x="6" y="25"/>
                        <a:pt x="8" y="25"/>
                      </a:cubicBezTo>
                      <a:cubicBezTo>
                        <a:pt x="16" y="23"/>
                        <a:pt x="23" y="13"/>
                        <a:pt x="25" y="9"/>
                      </a:cubicBezTo>
                      <a:cubicBezTo>
                        <a:pt x="24" y="5"/>
                        <a:pt x="21" y="2"/>
                        <a:pt x="19" y="0"/>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3" name="Freeform 560"/>
                <p:cNvSpPr/>
                <p:nvPr/>
              </p:nvSpPr>
              <p:spPr bwMode="auto">
                <a:xfrm>
                  <a:off x="4910" y="357"/>
                  <a:ext cx="185" cy="119"/>
                </a:xfrm>
                <a:custGeom>
                  <a:avLst/>
                  <a:gdLst>
                    <a:gd name="T0" fmla="*/ 0 w 78"/>
                    <a:gd name="T1" fmla="*/ 47 h 50"/>
                    <a:gd name="T2" fmla="*/ 29 w 78"/>
                    <a:gd name="T3" fmla="*/ 50 h 50"/>
                    <a:gd name="T4" fmla="*/ 78 w 78"/>
                    <a:gd name="T5" fmla="*/ 11 h 50"/>
                    <a:gd name="T6" fmla="*/ 64 w 78"/>
                    <a:gd name="T7" fmla="*/ 0 h 50"/>
                    <a:gd name="T8" fmla="*/ 0 w 78"/>
                    <a:gd name="T9" fmla="*/ 47 h 50"/>
                  </a:gdLst>
                  <a:ahLst/>
                  <a:cxnLst>
                    <a:cxn ang="0">
                      <a:pos x="T0" y="T1"/>
                    </a:cxn>
                    <a:cxn ang="0">
                      <a:pos x="T2" y="T3"/>
                    </a:cxn>
                    <a:cxn ang="0">
                      <a:pos x="T4" y="T5"/>
                    </a:cxn>
                    <a:cxn ang="0">
                      <a:pos x="T6" y="T7"/>
                    </a:cxn>
                    <a:cxn ang="0">
                      <a:pos x="T8" y="T9"/>
                    </a:cxn>
                  </a:cxnLst>
                  <a:rect l="0" t="0" r="r" b="b"/>
                  <a:pathLst>
                    <a:path w="78" h="50">
                      <a:moveTo>
                        <a:pt x="0" y="47"/>
                      </a:moveTo>
                      <a:cubicBezTo>
                        <a:pt x="10" y="48"/>
                        <a:pt x="20" y="49"/>
                        <a:pt x="29" y="50"/>
                      </a:cubicBezTo>
                      <a:cubicBezTo>
                        <a:pt x="48" y="41"/>
                        <a:pt x="66" y="28"/>
                        <a:pt x="78" y="11"/>
                      </a:cubicBezTo>
                      <a:cubicBezTo>
                        <a:pt x="73" y="7"/>
                        <a:pt x="68" y="3"/>
                        <a:pt x="64" y="0"/>
                      </a:cubicBezTo>
                      <a:cubicBezTo>
                        <a:pt x="48" y="21"/>
                        <a:pt x="24" y="38"/>
                        <a:pt x="0" y="47"/>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4" name="Freeform 561"/>
                <p:cNvSpPr/>
                <p:nvPr/>
              </p:nvSpPr>
              <p:spPr bwMode="auto">
                <a:xfrm>
                  <a:off x="5239" y="3873"/>
                  <a:ext cx="33" cy="23"/>
                </a:xfrm>
                <a:custGeom>
                  <a:avLst/>
                  <a:gdLst>
                    <a:gd name="T0" fmla="*/ 6 w 14"/>
                    <a:gd name="T1" fmla="*/ 0 h 10"/>
                    <a:gd name="T2" fmla="*/ 0 w 14"/>
                    <a:gd name="T3" fmla="*/ 6 h 10"/>
                    <a:gd name="T4" fmla="*/ 14 w 14"/>
                    <a:gd name="T5" fmla="*/ 10 h 10"/>
                    <a:gd name="T6" fmla="*/ 6 w 14"/>
                    <a:gd name="T7" fmla="*/ 0 h 10"/>
                  </a:gdLst>
                  <a:ahLst/>
                  <a:cxnLst>
                    <a:cxn ang="0">
                      <a:pos x="T0" y="T1"/>
                    </a:cxn>
                    <a:cxn ang="0">
                      <a:pos x="T2" y="T3"/>
                    </a:cxn>
                    <a:cxn ang="0">
                      <a:pos x="T4" y="T5"/>
                    </a:cxn>
                    <a:cxn ang="0">
                      <a:pos x="T6" y="T7"/>
                    </a:cxn>
                  </a:cxnLst>
                  <a:rect l="0" t="0" r="r" b="b"/>
                  <a:pathLst>
                    <a:path w="14" h="10">
                      <a:moveTo>
                        <a:pt x="6" y="0"/>
                      </a:moveTo>
                      <a:cubicBezTo>
                        <a:pt x="4" y="2"/>
                        <a:pt x="2" y="4"/>
                        <a:pt x="0" y="6"/>
                      </a:cubicBezTo>
                      <a:cubicBezTo>
                        <a:pt x="4" y="9"/>
                        <a:pt x="9" y="10"/>
                        <a:pt x="14" y="10"/>
                      </a:cubicBezTo>
                      <a:lnTo>
                        <a:pt x="6"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5" name="Freeform 562"/>
                <p:cNvSpPr/>
                <p:nvPr/>
              </p:nvSpPr>
              <p:spPr bwMode="auto">
                <a:xfrm>
                  <a:off x="5182" y="3740"/>
                  <a:ext cx="71" cy="62"/>
                </a:xfrm>
                <a:custGeom>
                  <a:avLst/>
                  <a:gdLst>
                    <a:gd name="T0" fmla="*/ 22 w 30"/>
                    <a:gd name="T1" fmla="*/ 8 h 26"/>
                    <a:gd name="T2" fmla="*/ 9 w 30"/>
                    <a:gd name="T3" fmla="*/ 0 h 26"/>
                    <a:gd name="T4" fmla="*/ 0 w 30"/>
                    <a:gd name="T5" fmla="*/ 4 h 26"/>
                    <a:gd name="T6" fmla="*/ 25 w 30"/>
                    <a:gd name="T7" fmla="*/ 26 h 26"/>
                    <a:gd name="T8" fmla="*/ 28 w 30"/>
                    <a:gd name="T9" fmla="*/ 5 h 26"/>
                    <a:gd name="T10" fmla="*/ 22 w 30"/>
                    <a:gd name="T11" fmla="*/ 8 h 26"/>
                  </a:gdLst>
                  <a:ahLst/>
                  <a:cxnLst>
                    <a:cxn ang="0">
                      <a:pos x="T0" y="T1"/>
                    </a:cxn>
                    <a:cxn ang="0">
                      <a:pos x="T2" y="T3"/>
                    </a:cxn>
                    <a:cxn ang="0">
                      <a:pos x="T4" y="T5"/>
                    </a:cxn>
                    <a:cxn ang="0">
                      <a:pos x="T6" y="T7"/>
                    </a:cxn>
                    <a:cxn ang="0">
                      <a:pos x="T8" y="T9"/>
                    </a:cxn>
                    <a:cxn ang="0">
                      <a:pos x="T10" y="T11"/>
                    </a:cxn>
                  </a:cxnLst>
                  <a:rect l="0" t="0" r="r" b="b"/>
                  <a:pathLst>
                    <a:path w="30" h="26">
                      <a:moveTo>
                        <a:pt x="22" y="8"/>
                      </a:moveTo>
                      <a:cubicBezTo>
                        <a:pt x="18" y="7"/>
                        <a:pt x="13" y="3"/>
                        <a:pt x="9" y="0"/>
                      </a:cubicBezTo>
                      <a:cubicBezTo>
                        <a:pt x="6" y="1"/>
                        <a:pt x="3" y="3"/>
                        <a:pt x="0" y="4"/>
                      </a:cubicBezTo>
                      <a:cubicBezTo>
                        <a:pt x="4" y="15"/>
                        <a:pt x="13" y="22"/>
                        <a:pt x="25" y="26"/>
                      </a:cubicBezTo>
                      <a:cubicBezTo>
                        <a:pt x="29" y="19"/>
                        <a:pt x="30" y="13"/>
                        <a:pt x="28" y="5"/>
                      </a:cubicBezTo>
                      <a:cubicBezTo>
                        <a:pt x="26" y="7"/>
                        <a:pt x="24" y="7"/>
                        <a:pt x="22" y="8"/>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6" name="Freeform 563"/>
                <p:cNvSpPr/>
                <p:nvPr/>
              </p:nvSpPr>
              <p:spPr bwMode="auto">
                <a:xfrm>
                  <a:off x="5109" y="2872"/>
                  <a:ext cx="99" cy="189"/>
                </a:xfrm>
                <a:custGeom>
                  <a:avLst/>
                  <a:gdLst>
                    <a:gd name="T0" fmla="*/ 41 w 42"/>
                    <a:gd name="T1" fmla="*/ 80 h 80"/>
                    <a:gd name="T2" fmla="*/ 42 w 42"/>
                    <a:gd name="T3" fmla="*/ 1 h 80"/>
                    <a:gd name="T4" fmla="*/ 15 w 42"/>
                    <a:gd name="T5" fmla="*/ 3 h 80"/>
                    <a:gd name="T6" fmla="*/ 41 w 42"/>
                    <a:gd name="T7" fmla="*/ 80 h 80"/>
                  </a:gdLst>
                  <a:ahLst/>
                  <a:cxnLst>
                    <a:cxn ang="0">
                      <a:pos x="T0" y="T1"/>
                    </a:cxn>
                    <a:cxn ang="0">
                      <a:pos x="T2" y="T3"/>
                    </a:cxn>
                    <a:cxn ang="0">
                      <a:pos x="T4" y="T5"/>
                    </a:cxn>
                    <a:cxn ang="0">
                      <a:pos x="T6" y="T7"/>
                    </a:cxn>
                  </a:cxnLst>
                  <a:rect l="0" t="0" r="r" b="b"/>
                  <a:pathLst>
                    <a:path w="42" h="80">
                      <a:moveTo>
                        <a:pt x="41" y="80"/>
                      </a:moveTo>
                      <a:cubicBezTo>
                        <a:pt x="38" y="53"/>
                        <a:pt x="30" y="27"/>
                        <a:pt x="42" y="1"/>
                      </a:cubicBezTo>
                      <a:cubicBezTo>
                        <a:pt x="33" y="0"/>
                        <a:pt x="24" y="1"/>
                        <a:pt x="15" y="3"/>
                      </a:cubicBezTo>
                      <a:cubicBezTo>
                        <a:pt x="0" y="45"/>
                        <a:pt x="17" y="68"/>
                        <a:pt x="41" y="8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7" name="Freeform 564"/>
                <p:cNvSpPr/>
                <p:nvPr/>
              </p:nvSpPr>
              <p:spPr bwMode="auto">
                <a:xfrm>
                  <a:off x="5109" y="3080"/>
                  <a:ext cx="97" cy="140"/>
                </a:xfrm>
                <a:custGeom>
                  <a:avLst/>
                  <a:gdLst>
                    <a:gd name="T0" fmla="*/ 0 w 41"/>
                    <a:gd name="T1" fmla="*/ 44 h 59"/>
                    <a:gd name="T2" fmla="*/ 23 w 41"/>
                    <a:gd name="T3" fmla="*/ 59 h 59"/>
                    <a:gd name="T4" fmla="*/ 41 w 41"/>
                    <a:gd name="T5" fmla="*/ 18 h 59"/>
                    <a:gd name="T6" fmla="*/ 12 w 41"/>
                    <a:gd name="T7" fmla="*/ 0 h 59"/>
                    <a:gd name="T8" fmla="*/ 0 w 41"/>
                    <a:gd name="T9" fmla="*/ 44 h 59"/>
                  </a:gdLst>
                  <a:ahLst/>
                  <a:cxnLst>
                    <a:cxn ang="0">
                      <a:pos x="T0" y="T1"/>
                    </a:cxn>
                    <a:cxn ang="0">
                      <a:pos x="T2" y="T3"/>
                    </a:cxn>
                    <a:cxn ang="0">
                      <a:pos x="T4" y="T5"/>
                    </a:cxn>
                    <a:cxn ang="0">
                      <a:pos x="T6" y="T7"/>
                    </a:cxn>
                    <a:cxn ang="0">
                      <a:pos x="T8" y="T9"/>
                    </a:cxn>
                  </a:cxnLst>
                  <a:rect l="0" t="0" r="r" b="b"/>
                  <a:pathLst>
                    <a:path w="41" h="59">
                      <a:moveTo>
                        <a:pt x="0" y="44"/>
                      </a:moveTo>
                      <a:cubicBezTo>
                        <a:pt x="8" y="48"/>
                        <a:pt x="16" y="53"/>
                        <a:pt x="23" y="59"/>
                      </a:cubicBezTo>
                      <a:cubicBezTo>
                        <a:pt x="34" y="45"/>
                        <a:pt x="39" y="31"/>
                        <a:pt x="41" y="18"/>
                      </a:cubicBezTo>
                      <a:cubicBezTo>
                        <a:pt x="31" y="15"/>
                        <a:pt x="22" y="9"/>
                        <a:pt x="12" y="0"/>
                      </a:cubicBezTo>
                      <a:cubicBezTo>
                        <a:pt x="11" y="15"/>
                        <a:pt x="7" y="31"/>
                        <a:pt x="0" y="44"/>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8" name="Freeform 565"/>
                <p:cNvSpPr/>
                <p:nvPr/>
              </p:nvSpPr>
              <p:spPr bwMode="auto">
                <a:xfrm>
                  <a:off x="5002" y="1171"/>
                  <a:ext cx="78" cy="76"/>
                </a:xfrm>
                <a:custGeom>
                  <a:avLst/>
                  <a:gdLst>
                    <a:gd name="T0" fmla="*/ 33 w 33"/>
                    <a:gd name="T1" fmla="*/ 15 h 32"/>
                    <a:gd name="T2" fmla="*/ 31 w 33"/>
                    <a:gd name="T3" fmla="*/ 0 h 32"/>
                    <a:gd name="T4" fmla="*/ 0 w 33"/>
                    <a:gd name="T5" fmla="*/ 28 h 32"/>
                    <a:gd name="T6" fmla="*/ 14 w 33"/>
                    <a:gd name="T7" fmla="*/ 32 h 32"/>
                    <a:gd name="T8" fmla="*/ 33 w 33"/>
                    <a:gd name="T9" fmla="*/ 15 h 32"/>
                  </a:gdLst>
                  <a:ahLst/>
                  <a:cxnLst>
                    <a:cxn ang="0">
                      <a:pos x="T0" y="T1"/>
                    </a:cxn>
                    <a:cxn ang="0">
                      <a:pos x="T2" y="T3"/>
                    </a:cxn>
                    <a:cxn ang="0">
                      <a:pos x="T4" y="T5"/>
                    </a:cxn>
                    <a:cxn ang="0">
                      <a:pos x="T6" y="T7"/>
                    </a:cxn>
                    <a:cxn ang="0">
                      <a:pos x="T8" y="T9"/>
                    </a:cxn>
                  </a:cxnLst>
                  <a:rect l="0" t="0" r="r" b="b"/>
                  <a:pathLst>
                    <a:path w="33" h="32">
                      <a:moveTo>
                        <a:pt x="33" y="15"/>
                      </a:moveTo>
                      <a:cubicBezTo>
                        <a:pt x="33" y="10"/>
                        <a:pt x="32" y="5"/>
                        <a:pt x="31" y="0"/>
                      </a:cubicBezTo>
                      <a:cubicBezTo>
                        <a:pt x="0" y="28"/>
                        <a:pt x="0" y="28"/>
                        <a:pt x="0" y="28"/>
                      </a:cubicBezTo>
                      <a:cubicBezTo>
                        <a:pt x="5" y="28"/>
                        <a:pt x="9" y="30"/>
                        <a:pt x="14" y="32"/>
                      </a:cubicBezTo>
                      <a:lnTo>
                        <a:pt x="33" y="15"/>
                      </a:ln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9" name="Freeform 566"/>
                <p:cNvSpPr/>
                <p:nvPr/>
              </p:nvSpPr>
              <p:spPr bwMode="auto">
                <a:xfrm>
                  <a:off x="5047" y="1547"/>
                  <a:ext cx="81" cy="130"/>
                </a:xfrm>
                <a:custGeom>
                  <a:avLst/>
                  <a:gdLst>
                    <a:gd name="T0" fmla="*/ 22 w 34"/>
                    <a:gd name="T1" fmla="*/ 55 h 55"/>
                    <a:gd name="T2" fmla="*/ 15 w 34"/>
                    <a:gd name="T3" fmla="*/ 0 h 55"/>
                    <a:gd name="T4" fmla="*/ 0 w 34"/>
                    <a:gd name="T5" fmla="*/ 13 h 55"/>
                    <a:gd name="T6" fmla="*/ 8 w 34"/>
                    <a:gd name="T7" fmla="*/ 48 h 55"/>
                    <a:gd name="T8" fmla="*/ 22 w 34"/>
                    <a:gd name="T9" fmla="*/ 55 h 55"/>
                  </a:gdLst>
                  <a:ahLst/>
                  <a:cxnLst>
                    <a:cxn ang="0">
                      <a:pos x="T0" y="T1"/>
                    </a:cxn>
                    <a:cxn ang="0">
                      <a:pos x="T2" y="T3"/>
                    </a:cxn>
                    <a:cxn ang="0">
                      <a:pos x="T4" y="T5"/>
                    </a:cxn>
                    <a:cxn ang="0">
                      <a:pos x="T6" y="T7"/>
                    </a:cxn>
                    <a:cxn ang="0">
                      <a:pos x="T8" y="T9"/>
                    </a:cxn>
                  </a:cxnLst>
                  <a:rect l="0" t="0" r="r" b="b"/>
                  <a:pathLst>
                    <a:path w="34" h="55">
                      <a:moveTo>
                        <a:pt x="22" y="55"/>
                      </a:moveTo>
                      <a:cubicBezTo>
                        <a:pt x="34" y="40"/>
                        <a:pt x="31" y="12"/>
                        <a:pt x="15" y="0"/>
                      </a:cubicBezTo>
                      <a:cubicBezTo>
                        <a:pt x="10" y="5"/>
                        <a:pt x="5" y="9"/>
                        <a:pt x="0" y="13"/>
                      </a:cubicBezTo>
                      <a:cubicBezTo>
                        <a:pt x="10" y="21"/>
                        <a:pt x="13" y="36"/>
                        <a:pt x="8" y="48"/>
                      </a:cubicBezTo>
                      <a:cubicBezTo>
                        <a:pt x="13" y="50"/>
                        <a:pt x="17" y="53"/>
                        <a:pt x="22" y="55"/>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0" name="Freeform 567"/>
                <p:cNvSpPr/>
                <p:nvPr/>
              </p:nvSpPr>
              <p:spPr bwMode="auto">
                <a:xfrm>
                  <a:off x="4924" y="1121"/>
                  <a:ext cx="149" cy="121"/>
                </a:xfrm>
                <a:custGeom>
                  <a:avLst/>
                  <a:gdLst>
                    <a:gd name="T0" fmla="*/ 0 w 63"/>
                    <a:gd name="T1" fmla="*/ 51 h 51"/>
                    <a:gd name="T2" fmla="*/ 27 w 63"/>
                    <a:gd name="T3" fmla="*/ 48 h 51"/>
                    <a:gd name="T4" fmla="*/ 63 w 63"/>
                    <a:gd name="T5" fmla="*/ 15 h 51"/>
                    <a:gd name="T6" fmla="*/ 57 w 63"/>
                    <a:gd name="T7" fmla="*/ 0 h 51"/>
                    <a:gd name="T8" fmla="*/ 0 w 63"/>
                    <a:gd name="T9" fmla="*/ 51 h 51"/>
                  </a:gdLst>
                  <a:ahLst/>
                  <a:cxnLst>
                    <a:cxn ang="0">
                      <a:pos x="T0" y="T1"/>
                    </a:cxn>
                    <a:cxn ang="0">
                      <a:pos x="T2" y="T3"/>
                    </a:cxn>
                    <a:cxn ang="0">
                      <a:pos x="T4" y="T5"/>
                    </a:cxn>
                    <a:cxn ang="0">
                      <a:pos x="T6" y="T7"/>
                    </a:cxn>
                    <a:cxn ang="0">
                      <a:pos x="T8" y="T9"/>
                    </a:cxn>
                  </a:cxnLst>
                  <a:rect l="0" t="0" r="r" b="b"/>
                  <a:pathLst>
                    <a:path w="63" h="51">
                      <a:moveTo>
                        <a:pt x="0" y="51"/>
                      </a:moveTo>
                      <a:cubicBezTo>
                        <a:pt x="9" y="48"/>
                        <a:pt x="19" y="47"/>
                        <a:pt x="27" y="48"/>
                      </a:cubicBezTo>
                      <a:cubicBezTo>
                        <a:pt x="63" y="15"/>
                        <a:pt x="63" y="15"/>
                        <a:pt x="63" y="15"/>
                      </a:cubicBezTo>
                      <a:cubicBezTo>
                        <a:pt x="61" y="10"/>
                        <a:pt x="59" y="5"/>
                        <a:pt x="57" y="0"/>
                      </a:cubicBezTo>
                      <a:lnTo>
                        <a:pt x="0" y="51"/>
                      </a:ln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1" name="Freeform 568"/>
                <p:cNvSpPr/>
                <p:nvPr/>
              </p:nvSpPr>
              <p:spPr bwMode="auto">
                <a:xfrm>
                  <a:off x="4454" y="0"/>
                  <a:ext cx="563" cy="473"/>
                </a:xfrm>
                <a:custGeom>
                  <a:avLst/>
                  <a:gdLst>
                    <a:gd name="T0" fmla="*/ 5 w 238"/>
                    <a:gd name="T1" fmla="*/ 124 h 200"/>
                    <a:gd name="T2" fmla="*/ 157 w 238"/>
                    <a:gd name="T3" fmla="*/ 162 h 200"/>
                    <a:gd name="T4" fmla="*/ 7 w 238"/>
                    <a:gd name="T5" fmla="*/ 132 h 200"/>
                    <a:gd name="T6" fmla="*/ 12 w 238"/>
                    <a:gd name="T7" fmla="*/ 164 h 200"/>
                    <a:gd name="T8" fmla="*/ 125 w 238"/>
                    <a:gd name="T9" fmla="*/ 194 h 200"/>
                    <a:gd name="T10" fmla="*/ 230 w 238"/>
                    <a:gd name="T11" fmla="*/ 126 h 200"/>
                    <a:gd name="T12" fmla="*/ 221 w 238"/>
                    <a:gd name="T13" fmla="*/ 112 h 200"/>
                    <a:gd name="T14" fmla="*/ 238 w 238"/>
                    <a:gd name="T15" fmla="*/ 82 h 200"/>
                    <a:gd name="T16" fmla="*/ 138 w 238"/>
                    <a:gd name="T17" fmla="*/ 21 h 200"/>
                    <a:gd name="T18" fmla="*/ 72 w 238"/>
                    <a:gd name="T19" fmla="*/ 127 h 200"/>
                    <a:gd name="T20" fmla="*/ 99 w 238"/>
                    <a:gd name="T21" fmla="*/ 131 h 200"/>
                    <a:gd name="T22" fmla="*/ 149 w 238"/>
                    <a:gd name="T23" fmla="*/ 33 h 200"/>
                    <a:gd name="T24" fmla="*/ 202 w 238"/>
                    <a:gd name="T25" fmla="*/ 109 h 200"/>
                    <a:gd name="T26" fmla="*/ 93 w 238"/>
                    <a:gd name="T27" fmla="*/ 136 h 200"/>
                    <a:gd name="T28" fmla="*/ 0 w 238"/>
                    <a:gd name="T29" fmla="*/ 92 h 200"/>
                    <a:gd name="T30" fmla="*/ 5 w 238"/>
                    <a:gd name="T31" fmla="*/ 12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8" h="200">
                      <a:moveTo>
                        <a:pt x="5" y="124"/>
                      </a:moveTo>
                      <a:cubicBezTo>
                        <a:pt x="50" y="158"/>
                        <a:pt x="110" y="167"/>
                        <a:pt x="157" y="162"/>
                      </a:cubicBezTo>
                      <a:cubicBezTo>
                        <a:pt x="117" y="175"/>
                        <a:pt x="42" y="160"/>
                        <a:pt x="7" y="132"/>
                      </a:cubicBezTo>
                      <a:cubicBezTo>
                        <a:pt x="9" y="142"/>
                        <a:pt x="10" y="153"/>
                        <a:pt x="12" y="164"/>
                      </a:cubicBezTo>
                      <a:cubicBezTo>
                        <a:pt x="43" y="186"/>
                        <a:pt x="78" y="200"/>
                        <a:pt x="125" y="194"/>
                      </a:cubicBezTo>
                      <a:cubicBezTo>
                        <a:pt x="165" y="190"/>
                        <a:pt x="210" y="171"/>
                        <a:pt x="230" y="126"/>
                      </a:cubicBezTo>
                      <a:cubicBezTo>
                        <a:pt x="226" y="122"/>
                        <a:pt x="221" y="120"/>
                        <a:pt x="221" y="112"/>
                      </a:cubicBezTo>
                      <a:cubicBezTo>
                        <a:pt x="221" y="101"/>
                        <a:pt x="232" y="90"/>
                        <a:pt x="238" y="82"/>
                      </a:cubicBezTo>
                      <a:cubicBezTo>
                        <a:pt x="238" y="28"/>
                        <a:pt x="188" y="0"/>
                        <a:pt x="138" y="21"/>
                      </a:cubicBezTo>
                      <a:cubicBezTo>
                        <a:pt x="99" y="38"/>
                        <a:pt x="65" y="84"/>
                        <a:pt x="72" y="127"/>
                      </a:cubicBezTo>
                      <a:cubicBezTo>
                        <a:pt x="81" y="129"/>
                        <a:pt x="91" y="130"/>
                        <a:pt x="99" y="131"/>
                      </a:cubicBezTo>
                      <a:cubicBezTo>
                        <a:pt x="86" y="76"/>
                        <a:pt x="122" y="44"/>
                        <a:pt x="149" y="33"/>
                      </a:cubicBezTo>
                      <a:cubicBezTo>
                        <a:pt x="206" y="11"/>
                        <a:pt x="223" y="74"/>
                        <a:pt x="202" y="109"/>
                      </a:cubicBezTo>
                      <a:cubicBezTo>
                        <a:pt x="180" y="144"/>
                        <a:pt x="129" y="142"/>
                        <a:pt x="93" y="136"/>
                      </a:cubicBezTo>
                      <a:cubicBezTo>
                        <a:pt x="53" y="129"/>
                        <a:pt x="22" y="111"/>
                        <a:pt x="0" y="92"/>
                      </a:cubicBezTo>
                      <a:cubicBezTo>
                        <a:pt x="2" y="102"/>
                        <a:pt x="4" y="113"/>
                        <a:pt x="5" y="124"/>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2" name="Freeform 569"/>
                <p:cNvSpPr/>
                <p:nvPr/>
              </p:nvSpPr>
              <p:spPr bwMode="auto">
                <a:xfrm>
                  <a:off x="4612" y="-35"/>
                  <a:ext cx="447" cy="177"/>
                </a:xfrm>
                <a:custGeom>
                  <a:avLst/>
                  <a:gdLst>
                    <a:gd name="T0" fmla="*/ 0 w 189"/>
                    <a:gd name="T1" fmla="*/ 67 h 75"/>
                    <a:gd name="T2" fmla="*/ 13 w 189"/>
                    <a:gd name="T3" fmla="*/ 75 h 75"/>
                    <a:gd name="T4" fmla="*/ 72 w 189"/>
                    <a:gd name="T5" fmla="*/ 26 h 75"/>
                    <a:gd name="T6" fmla="*/ 164 w 189"/>
                    <a:gd name="T7" fmla="*/ 52 h 75"/>
                    <a:gd name="T8" fmla="*/ 189 w 189"/>
                    <a:gd name="T9" fmla="*/ 32 h 75"/>
                    <a:gd name="T10" fmla="*/ 143 w 189"/>
                    <a:gd name="T11" fmla="*/ 0 h 75"/>
                    <a:gd name="T12" fmla="*/ 84 w 189"/>
                    <a:gd name="T13" fmla="*/ 0 h 75"/>
                    <a:gd name="T14" fmla="*/ 0 w 189"/>
                    <a:gd name="T15" fmla="*/ 67 h 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9" h="75">
                      <a:moveTo>
                        <a:pt x="0" y="67"/>
                      </a:moveTo>
                      <a:cubicBezTo>
                        <a:pt x="4" y="70"/>
                        <a:pt x="8" y="73"/>
                        <a:pt x="13" y="75"/>
                      </a:cubicBezTo>
                      <a:cubicBezTo>
                        <a:pt x="27" y="53"/>
                        <a:pt x="48" y="35"/>
                        <a:pt x="72" y="26"/>
                      </a:cubicBezTo>
                      <a:cubicBezTo>
                        <a:pt x="108" y="13"/>
                        <a:pt x="145" y="25"/>
                        <a:pt x="164" y="52"/>
                      </a:cubicBezTo>
                      <a:cubicBezTo>
                        <a:pt x="171" y="44"/>
                        <a:pt x="180" y="37"/>
                        <a:pt x="189" y="32"/>
                      </a:cubicBezTo>
                      <a:cubicBezTo>
                        <a:pt x="179" y="17"/>
                        <a:pt x="163" y="6"/>
                        <a:pt x="143" y="0"/>
                      </a:cubicBezTo>
                      <a:cubicBezTo>
                        <a:pt x="84" y="0"/>
                        <a:pt x="84" y="0"/>
                        <a:pt x="84" y="0"/>
                      </a:cubicBezTo>
                      <a:cubicBezTo>
                        <a:pt x="54" y="8"/>
                        <a:pt x="20" y="31"/>
                        <a:pt x="0" y="67"/>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3" name="Freeform 570"/>
                <p:cNvSpPr/>
                <p:nvPr/>
              </p:nvSpPr>
              <p:spPr bwMode="auto">
                <a:xfrm>
                  <a:off x="5133" y="2773"/>
                  <a:ext cx="26" cy="16"/>
                </a:xfrm>
                <a:custGeom>
                  <a:avLst/>
                  <a:gdLst>
                    <a:gd name="T0" fmla="*/ 11 w 11"/>
                    <a:gd name="T1" fmla="*/ 2 h 7"/>
                    <a:gd name="T2" fmla="*/ 0 w 11"/>
                    <a:gd name="T3" fmla="*/ 0 h 7"/>
                    <a:gd name="T4" fmla="*/ 6 w 11"/>
                    <a:gd name="T5" fmla="*/ 7 h 7"/>
                    <a:gd name="T6" fmla="*/ 11 w 11"/>
                    <a:gd name="T7" fmla="*/ 2 h 7"/>
                  </a:gdLst>
                  <a:ahLst/>
                  <a:cxnLst>
                    <a:cxn ang="0">
                      <a:pos x="T0" y="T1"/>
                    </a:cxn>
                    <a:cxn ang="0">
                      <a:pos x="T2" y="T3"/>
                    </a:cxn>
                    <a:cxn ang="0">
                      <a:pos x="T4" y="T5"/>
                    </a:cxn>
                    <a:cxn ang="0">
                      <a:pos x="T6" y="T7"/>
                    </a:cxn>
                  </a:cxnLst>
                  <a:rect l="0" t="0" r="r" b="b"/>
                  <a:pathLst>
                    <a:path w="11" h="7">
                      <a:moveTo>
                        <a:pt x="11" y="2"/>
                      </a:moveTo>
                      <a:cubicBezTo>
                        <a:pt x="0" y="0"/>
                        <a:pt x="0" y="0"/>
                        <a:pt x="0" y="0"/>
                      </a:cubicBezTo>
                      <a:cubicBezTo>
                        <a:pt x="6" y="7"/>
                        <a:pt x="6" y="7"/>
                        <a:pt x="6" y="7"/>
                      </a:cubicBezTo>
                      <a:cubicBezTo>
                        <a:pt x="8" y="6"/>
                        <a:pt x="10" y="4"/>
                        <a:pt x="11" y="2"/>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4" name="Freeform 571"/>
                <p:cNvSpPr/>
                <p:nvPr/>
              </p:nvSpPr>
              <p:spPr bwMode="auto">
                <a:xfrm>
                  <a:off x="4842" y="310"/>
                  <a:ext cx="210" cy="151"/>
                </a:xfrm>
                <a:custGeom>
                  <a:avLst/>
                  <a:gdLst>
                    <a:gd name="T0" fmla="*/ 0 w 89"/>
                    <a:gd name="T1" fmla="*/ 60 h 64"/>
                    <a:gd name="T2" fmla="*/ 12 w 89"/>
                    <a:gd name="T3" fmla="*/ 64 h 64"/>
                    <a:gd name="T4" fmla="*/ 89 w 89"/>
                    <a:gd name="T5" fmla="*/ 16 h 64"/>
                    <a:gd name="T6" fmla="*/ 70 w 89"/>
                    <a:gd name="T7" fmla="*/ 0 h 64"/>
                    <a:gd name="T8" fmla="*/ 0 w 89"/>
                    <a:gd name="T9" fmla="*/ 60 h 64"/>
                  </a:gdLst>
                  <a:ahLst/>
                  <a:cxnLst>
                    <a:cxn ang="0">
                      <a:pos x="T0" y="T1"/>
                    </a:cxn>
                    <a:cxn ang="0">
                      <a:pos x="T2" y="T3"/>
                    </a:cxn>
                    <a:cxn ang="0">
                      <a:pos x="T4" y="T5"/>
                    </a:cxn>
                    <a:cxn ang="0">
                      <a:pos x="T6" y="T7"/>
                    </a:cxn>
                    <a:cxn ang="0">
                      <a:pos x="T8" y="T9"/>
                    </a:cxn>
                  </a:cxnLst>
                  <a:rect l="0" t="0" r="r" b="b"/>
                  <a:pathLst>
                    <a:path w="89" h="64">
                      <a:moveTo>
                        <a:pt x="0" y="60"/>
                      </a:moveTo>
                      <a:cubicBezTo>
                        <a:pt x="4" y="61"/>
                        <a:pt x="8" y="63"/>
                        <a:pt x="12" y="64"/>
                      </a:cubicBezTo>
                      <a:cubicBezTo>
                        <a:pt x="39" y="58"/>
                        <a:pt x="70" y="41"/>
                        <a:pt x="89" y="16"/>
                      </a:cubicBezTo>
                      <a:cubicBezTo>
                        <a:pt x="81" y="9"/>
                        <a:pt x="74" y="4"/>
                        <a:pt x="70" y="0"/>
                      </a:cubicBezTo>
                      <a:cubicBezTo>
                        <a:pt x="53" y="33"/>
                        <a:pt x="28" y="50"/>
                        <a:pt x="0" y="60"/>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5" name="Freeform 572"/>
                <p:cNvSpPr>
                  <a:spLocks noEditPoints="1"/>
                </p:cNvSpPr>
                <p:nvPr/>
              </p:nvSpPr>
              <p:spPr bwMode="auto">
                <a:xfrm>
                  <a:off x="4425" y="1067"/>
                  <a:ext cx="703" cy="554"/>
                </a:xfrm>
                <a:custGeom>
                  <a:avLst/>
                  <a:gdLst>
                    <a:gd name="T0" fmla="*/ 12 w 297"/>
                    <a:gd name="T1" fmla="*/ 75 h 234"/>
                    <a:gd name="T2" fmla="*/ 79 w 297"/>
                    <a:gd name="T3" fmla="*/ 154 h 234"/>
                    <a:gd name="T4" fmla="*/ 72 w 297"/>
                    <a:gd name="T5" fmla="*/ 234 h 234"/>
                    <a:gd name="T6" fmla="*/ 132 w 297"/>
                    <a:gd name="T7" fmla="*/ 168 h 234"/>
                    <a:gd name="T8" fmla="*/ 203 w 297"/>
                    <a:gd name="T9" fmla="*/ 164 h 234"/>
                    <a:gd name="T10" fmla="*/ 273 w 297"/>
                    <a:gd name="T11" fmla="*/ 178 h 234"/>
                    <a:gd name="T12" fmla="*/ 247 w 297"/>
                    <a:gd name="T13" fmla="*/ 131 h 234"/>
                    <a:gd name="T14" fmla="*/ 198 w 297"/>
                    <a:gd name="T15" fmla="*/ 87 h 234"/>
                    <a:gd name="T16" fmla="*/ 78 w 297"/>
                    <a:gd name="T17" fmla="*/ 74 h 234"/>
                    <a:gd name="T18" fmla="*/ 12 w 297"/>
                    <a:gd name="T19" fmla="*/ 75 h 234"/>
                    <a:gd name="T20" fmla="*/ 179 w 297"/>
                    <a:gd name="T21" fmla="*/ 107 h 234"/>
                    <a:gd name="T22" fmla="*/ 185 w 297"/>
                    <a:gd name="T23" fmla="*/ 108 h 234"/>
                    <a:gd name="T24" fmla="*/ 183 w 297"/>
                    <a:gd name="T25" fmla="*/ 112 h 234"/>
                    <a:gd name="T26" fmla="*/ 193 w 297"/>
                    <a:gd name="T27" fmla="*/ 111 h 234"/>
                    <a:gd name="T28" fmla="*/ 200 w 297"/>
                    <a:gd name="T29" fmla="*/ 119 h 234"/>
                    <a:gd name="T30" fmla="*/ 210 w 297"/>
                    <a:gd name="T31" fmla="*/ 117 h 234"/>
                    <a:gd name="T32" fmla="*/ 216 w 297"/>
                    <a:gd name="T33" fmla="*/ 131 h 234"/>
                    <a:gd name="T34" fmla="*/ 209 w 297"/>
                    <a:gd name="T35" fmla="*/ 150 h 234"/>
                    <a:gd name="T36" fmla="*/ 204 w 297"/>
                    <a:gd name="T37" fmla="*/ 148 h 234"/>
                    <a:gd name="T38" fmla="*/ 210 w 297"/>
                    <a:gd name="T39" fmla="*/ 129 h 234"/>
                    <a:gd name="T40" fmla="*/ 208 w 297"/>
                    <a:gd name="T41" fmla="*/ 121 h 234"/>
                    <a:gd name="T42" fmla="*/ 199 w 297"/>
                    <a:gd name="T43" fmla="*/ 123 h 234"/>
                    <a:gd name="T44" fmla="*/ 192 w 297"/>
                    <a:gd name="T45" fmla="*/ 144 h 234"/>
                    <a:gd name="T46" fmla="*/ 187 w 297"/>
                    <a:gd name="T47" fmla="*/ 142 h 234"/>
                    <a:gd name="T48" fmla="*/ 193 w 297"/>
                    <a:gd name="T49" fmla="*/ 123 h 234"/>
                    <a:gd name="T50" fmla="*/ 191 w 297"/>
                    <a:gd name="T51" fmla="*/ 115 h 234"/>
                    <a:gd name="T52" fmla="*/ 182 w 297"/>
                    <a:gd name="T53" fmla="*/ 117 h 234"/>
                    <a:gd name="T54" fmla="*/ 174 w 297"/>
                    <a:gd name="T55" fmla="*/ 138 h 234"/>
                    <a:gd name="T56" fmla="*/ 169 w 297"/>
                    <a:gd name="T57" fmla="*/ 136 h 234"/>
                    <a:gd name="T58" fmla="*/ 179 w 297"/>
                    <a:gd name="T59" fmla="*/ 107 h 234"/>
                    <a:gd name="T60" fmla="*/ 136 w 297"/>
                    <a:gd name="T61" fmla="*/ 112 h 234"/>
                    <a:gd name="T62" fmla="*/ 156 w 297"/>
                    <a:gd name="T63" fmla="*/ 101 h 234"/>
                    <a:gd name="T64" fmla="*/ 165 w 297"/>
                    <a:gd name="T65" fmla="*/ 122 h 234"/>
                    <a:gd name="T66" fmla="*/ 145 w 297"/>
                    <a:gd name="T67" fmla="*/ 133 h 234"/>
                    <a:gd name="T68" fmla="*/ 136 w 297"/>
                    <a:gd name="T69" fmla="*/ 112 h 234"/>
                    <a:gd name="T70" fmla="*/ 103 w 297"/>
                    <a:gd name="T71" fmla="*/ 105 h 234"/>
                    <a:gd name="T72" fmla="*/ 124 w 297"/>
                    <a:gd name="T73" fmla="*/ 93 h 234"/>
                    <a:gd name="T74" fmla="*/ 132 w 297"/>
                    <a:gd name="T75" fmla="*/ 108 h 234"/>
                    <a:gd name="T76" fmla="*/ 128 w 297"/>
                    <a:gd name="T77" fmla="*/ 106 h 234"/>
                    <a:gd name="T78" fmla="*/ 122 w 297"/>
                    <a:gd name="T79" fmla="*/ 97 h 234"/>
                    <a:gd name="T80" fmla="*/ 109 w 297"/>
                    <a:gd name="T81" fmla="*/ 106 h 234"/>
                    <a:gd name="T82" fmla="*/ 113 w 297"/>
                    <a:gd name="T83" fmla="*/ 122 h 234"/>
                    <a:gd name="T84" fmla="*/ 124 w 297"/>
                    <a:gd name="T85" fmla="*/ 117 h 234"/>
                    <a:gd name="T86" fmla="*/ 129 w 297"/>
                    <a:gd name="T87" fmla="*/ 120 h 234"/>
                    <a:gd name="T88" fmla="*/ 112 w 297"/>
                    <a:gd name="T89" fmla="*/ 126 h 234"/>
                    <a:gd name="T90" fmla="*/ 103 w 297"/>
                    <a:gd name="T91" fmla="*/ 105 h 234"/>
                    <a:gd name="T92" fmla="*/ 75 w 297"/>
                    <a:gd name="T93" fmla="*/ 105 h 234"/>
                    <a:gd name="T94" fmla="*/ 84 w 297"/>
                    <a:gd name="T95" fmla="*/ 106 h 234"/>
                    <a:gd name="T96" fmla="*/ 83 w 297"/>
                    <a:gd name="T97" fmla="*/ 116 h 234"/>
                    <a:gd name="T98" fmla="*/ 73 w 297"/>
                    <a:gd name="T99" fmla="*/ 114 h 234"/>
                    <a:gd name="T100" fmla="*/ 75 w 297"/>
                    <a:gd name="T101" fmla="*/ 10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7" h="234">
                      <a:moveTo>
                        <a:pt x="12" y="75"/>
                      </a:moveTo>
                      <a:cubicBezTo>
                        <a:pt x="0" y="100"/>
                        <a:pt x="20" y="139"/>
                        <a:pt x="79" y="154"/>
                      </a:cubicBezTo>
                      <a:cubicBezTo>
                        <a:pt x="80" y="166"/>
                        <a:pt x="74" y="206"/>
                        <a:pt x="72" y="234"/>
                      </a:cubicBezTo>
                      <a:cubicBezTo>
                        <a:pt x="84" y="220"/>
                        <a:pt x="123" y="175"/>
                        <a:pt x="132" y="168"/>
                      </a:cubicBezTo>
                      <a:cubicBezTo>
                        <a:pt x="153" y="197"/>
                        <a:pt x="194" y="186"/>
                        <a:pt x="203" y="164"/>
                      </a:cubicBezTo>
                      <a:cubicBezTo>
                        <a:pt x="229" y="199"/>
                        <a:pt x="262" y="195"/>
                        <a:pt x="273" y="178"/>
                      </a:cubicBezTo>
                      <a:cubicBezTo>
                        <a:pt x="286" y="159"/>
                        <a:pt x="277" y="135"/>
                        <a:pt x="247" y="131"/>
                      </a:cubicBezTo>
                      <a:cubicBezTo>
                        <a:pt x="297" y="101"/>
                        <a:pt x="254" y="59"/>
                        <a:pt x="198" y="87"/>
                      </a:cubicBezTo>
                      <a:cubicBezTo>
                        <a:pt x="205" y="8"/>
                        <a:pt x="61" y="0"/>
                        <a:pt x="78" y="74"/>
                      </a:cubicBezTo>
                      <a:cubicBezTo>
                        <a:pt x="47" y="50"/>
                        <a:pt x="21" y="57"/>
                        <a:pt x="12" y="75"/>
                      </a:cubicBezTo>
                      <a:close/>
                      <a:moveTo>
                        <a:pt x="179" y="107"/>
                      </a:moveTo>
                      <a:cubicBezTo>
                        <a:pt x="185" y="108"/>
                        <a:pt x="185" y="108"/>
                        <a:pt x="185" y="108"/>
                      </a:cubicBezTo>
                      <a:cubicBezTo>
                        <a:pt x="183" y="112"/>
                        <a:pt x="183" y="112"/>
                        <a:pt x="183" y="112"/>
                      </a:cubicBezTo>
                      <a:cubicBezTo>
                        <a:pt x="187" y="110"/>
                        <a:pt x="190" y="110"/>
                        <a:pt x="193" y="111"/>
                      </a:cubicBezTo>
                      <a:cubicBezTo>
                        <a:pt x="197" y="112"/>
                        <a:pt x="200" y="115"/>
                        <a:pt x="200" y="119"/>
                      </a:cubicBezTo>
                      <a:cubicBezTo>
                        <a:pt x="203" y="117"/>
                        <a:pt x="206" y="115"/>
                        <a:pt x="210" y="117"/>
                      </a:cubicBezTo>
                      <a:cubicBezTo>
                        <a:pt x="216" y="119"/>
                        <a:pt x="218" y="123"/>
                        <a:pt x="216" y="131"/>
                      </a:cubicBezTo>
                      <a:cubicBezTo>
                        <a:pt x="209" y="150"/>
                        <a:pt x="209" y="150"/>
                        <a:pt x="209" y="150"/>
                      </a:cubicBezTo>
                      <a:cubicBezTo>
                        <a:pt x="204" y="148"/>
                        <a:pt x="204" y="148"/>
                        <a:pt x="204" y="148"/>
                      </a:cubicBezTo>
                      <a:cubicBezTo>
                        <a:pt x="210" y="129"/>
                        <a:pt x="210" y="129"/>
                        <a:pt x="210" y="129"/>
                      </a:cubicBezTo>
                      <a:cubicBezTo>
                        <a:pt x="212" y="126"/>
                        <a:pt x="212" y="122"/>
                        <a:pt x="208" y="121"/>
                      </a:cubicBezTo>
                      <a:cubicBezTo>
                        <a:pt x="206" y="120"/>
                        <a:pt x="203" y="120"/>
                        <a:pt x="199" y="123"/>
                      </a:cubicBezTo>
                      <a:cubicBezTo>
                        <a:pt x="192" y="144"/>
                        <a:pt x="192" y="144"/>
                        <a:pt x="192" y="144"/>
                      </a:cubicBezTo>
                      <a:cubicBezTo>
                        <a:pt x="187" y="142"/>
                        <a:pt x="187" y="142"/>
                        <a:pt x="187" y="142"/>
                      </a:cubicBezTo>
                      <a:cubicBezTo>
                        <a:pt x="193" y="123"/>
                        <a:pt x="193" y="123"/>
                        <a:pt x="193" y="123"/>
                      </a:cubicBezTo>
                      <a:cubicBezTo>
                        <a:pt x="194" y="120"/>
                        <a:pt x="195" y="116"/>
                        <a:pt x="191" y="115"/>
                      </a:cubicBezTo>
                      <a:cubicBezTo>
                        <a:pt x="188" y="114"/>
                        <a:pt x="185" y="115"/>
                        <a:pt x="182" y="117"/>
                      </a:cubicBezTo>
                      <a:cubicBezTo>
                        <a:pt x="174" y="138"/>
                        <a:pt x="174" y="138"/>
                        <a:pt x="174" y="138"/>
                      </a:cubicBezTo>
                      <a:cubicBezTo>
                        <a:pt x="169" y="136"/>
                        <a:pt x="169" y="136"/>
                        <a:pt x="169" y="136"/>
                      </a:cubicBezTo>
                      <a:lnTo>
                        <a:pt x="179" y="107"/>
                      </a:lnTo>
                      <a:close/>
                      <a:moveTo>
                        <a:pt x="136" y="112"/>
                      </a:moveTo>
                      <a:cubicBezTo>
                        <a:pt x="139" y="103"/>
                        <a:pt x="147" y="98"/>
                        <a:pt x="156" y="101"/>
                      </a:cubicBezTo>
                      <a:cubicBezTo>
                        <a:pt x="166" y="104"/>
                        <a:pt x="168" y="113"/>
                        <a:pt x="165" y="122"/>
                      </a:cubicBezTo>
                      <a:cubicBezTo>
                        <a:pt x="162" y="131"/>
                        <a:pt x="155" y="136"/>
                        <a:pt x="145" y="133"/>
                      </a:cubicBezTo>
                      <a:cubicBezTo>
                        <a:pt x="136" y="130"/>
                        <a:pt x="133" y="121"/>
                        <a:pt x="136" y="112"/>
                      </a:cubicBezTo>
                      <a:close/>
                      <a:moveTo>
                        <a:pt x="103" y="105"/>
                      </a:moveTo>
                      <a:cubicBezTo>
                        <a:pt x="106" y="96"/>
                        <a:pt x="114" y="89"/>
                        <a:pt x="124" y="93"/>
                      </a:cubicBezTo>
                      <a:cubicBezTo>
                        <a:pt x="130" y="95"/>
                        <a:pt x="134" y="101"/>
                        <a:pt x="132" y="108"/>
                      </a:cubicBezTo>
                      <a:cubicBezTo>
                        <a:pt x="128" y="106"/>
                        <a:pt x="128" y="106"/>
                        <a:pt x="128" y="106"/>
                      </a:cubicBezTo>
                      <a:cubicBezTo>
                        <a:pt x="129" y="102"/>
                        <a:pt x="126" y="99"/>
                        <a:pt x="122" y="97"/>
                      </a:cubicBezTo>
                      <a:cubicBezTo>
                        <a:pt x="118" y="95"/>
                        <a:pt x="111" y="99"/>
                        <a:pt x="109" y="106"/>
                      </a:cubicBezTo>
                      <a:cubicBezTo>
                        <a:pt x="106" y="112"/>
                        <a:pt x="108" y="120"/>
                        <a:pt x="113" y="122"/>
                      </a:cubicBezTo>
                      <a:cubicBezTo>
                        <a:pt x="117" y="123"/>
                        <a:pt x="122" y="122"/>
                        <a:pt x="124" y="117"/>
                      </a:cubicBezTo>
                      <a:cubicBezTo>
                        <a:pt x="129" y="120"/>
                        <a:pt x="129" y="120"/>
                        <a:pt x="129" y="120"/>
                      </a:cubicBezTo>
                      <a:cubicBezTo>
                        <a:pt x="126" y="126"/>
                        <a:pt x="118" y="129"/>
                        <a:pt x="112" y="126"/>
                      </a:cubicBezTo>
                      <a:cubicBezTo>
                        <a:pt x="102" y="123"/>
                        <a:pt x="100" y="113"/>
                        <a:pt x="103" y="105"/>
                      </a:cubicBezTo>
                      <a:close/>
                      <a:moveTo>
                        <a:pt x="75" y="105"/>
                      </a:moveTo>
                      <a:cubicBezTo>
                        <a:pt x="78" y="103"/>
                        <a:pt x="82" y="103"/>
                        <a:pt x="84" y="106"/>
                      </a:cubicBezTo>
                      <a:cubicBezTo>
                        <a:pt x="86" y="109"/>
                        <a:pt x="86" y="114"/>
                        <a:pt x="83" y="116"/>
                      </a:cubicBezTo>
                      <a:cubicBezTo>
                        <a:pt x="80" y="118"/>
                        <a:pt x="76" y="117"/>
                        <a:pt x="73" y="114"/>
                      </a:cubicBezTo>
                      <a:cubicBezTo>
                        <a:pt x="71" y="111"/>
                        <a:pt x="72" y="107"/>
                        <a:pt x="75" y="105"/>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6" name="Freeform 573"/>
                <p:cNvSpPr/>
                <p:nvPr/>
              </p:nvSpPr>
              <p:spPr bwMode="auto">
                <a:xfrm>
                  <a:off x="5111" y="2766"/>
                  <a:ext cx="33" cy="35"/>
                </a:xfrm>
                <a:custGeom>
                  <a:avLst/>
                  <a:gdLst>
                    <a:gd name="T0" fmla="*/ 14 w 14"/>
                    <a:gd name="T1" fmla="*/ 12 h 15"/>
                    <a:gd name="T2" fmla="*/ 7 w 14"/>
                    <a:gd name="T3" fmla="*/ 2 h 15"/>
                    <a:gd name="T4" fmla="*/ 0 w 14"/>
                    <a:gd name="T5" fmla="*/ 0 h 15"/>
                    <a:gd name="T6" fmla="*/ 11 w 14"/>
                    <a:gd name="T7" fmla="*/ 15 h 15"/>
                    <a:gd name="T8" fmla="*/ 14 w 14"/>
                    <a:gd name="T9" fmla="*/ 12 h 15"/>
                  </a:gdLst>
                  <a:ahLst/>
                  <a:cxnLst>
                    <a:cxn ang="0">
                      <a:pos x="T0" y="T1"/>
                    </a:cxn>
                    <a:cxn ang="0">
                      <a:pos x="T2" y="T3"/>
                    </a:cxn>
                    <a:cxn ang="0">
                      <a:pos x="T4" y="T5"/>
                    </a:cxn>
                    <a:cxn ang="0">
                      <a:pos x="T6" y="T7"/>
                    </a:cxn>
                    <a:cxn ang="0">
                      <a:pos x="T8" y="T9"/>
                    </a:cxn>
                  </a:cxnLst>
                  <a:rect l="0" t="0" r="r" b="b"/>
                  <a:pathLst>
                    <a:path w="14" h="15">
                      <a:moveTo>
                        <a:pt x="14" y="12"/>
                      </a:moveTo>
                      <a:cubicBezTo>
                        <a:pt x="7" y="2"/>
                        <a:pt x="7" y="2"/>
                        <a:pt x="7" y="2"/>
                      </a:cubicBezTo>
                      <a:cubicBezTo>
                        <a:pt x="0" y="0"/>
                        <a:pt x="0" y="0"/>
                        <a:pt x="0" y="0"/>
                      </a:cubicBezTo>
                      <a:cubicBezTo>
                        <a:pt x="11" y="15"/>
                        <a:pt x="11" y="15"/>
                        <a:pt x="11" y="15"/>
                      </a:cubicBezTo>
                      <a:cubicBezTo>
                        <a:pt x="12" y="14"/>
                        <a:pt x="13" y="13"/>
                        <a:pt x="14" y="12"/>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7" name="Freeform 574"/>
                <p:cNvSpPr/>
                <p:nvPr/>
              </p:nvSpPr>
              <p:spPr bwMode="auto">
                <a:xfrm>
                  <a:off x="5071" y="2198"/>
                  <a:ext cx="38" cy="35"/>
                </a:xfrm>
                <a:custGeom>
                  <a:avLst/>
                  <a:gdLst>
                    <a:gd name="T0" fmla="*/ 0 w 38"/>
                    <a:gd name="T1" fmla="*/ 0 h 35"/>
                    <a:gd name="T2" fmla="*/ 0 w 38"/>
                    <a:gd name="T3" fmla="*/ 19 h 35"/>
                    <a:gd name="T4" fmla="*/ 38 w 38"/>
                    <a:gd name="T5" fmla="*/ 35 h 35"/>
                    <a:gd name="T6" fmla="*/ 35 w 38"/>
                    <a:gd name="T7" fmla="*/ 16 h 35"/>
                    <a:gd name="T8" fmla="*/ 0 w 38"/>
                    <a:gd name="T9" fmla="*/ 0 h 35"/>
                  </a:gdLst>
                  <a:ahLst/>
                  <a:cxnLst>
                    <a:cxn ang="0">
                      <a:pos x="T0" y="T1"/>
                    </a:cxn>
                    <a:cxn ang="0">
                      <a:pos x="T2" y="T3"/>
                    </a:cxn>
                    <a:cxn ang="0">
                      <a:pos x="T4" y="T5"/>
                    </a:cxn>
                    <a:cxn ang="0">
                      <a:pos x="T6" y="T7"/>
                    </a:cxn>
                    <a:cxn ang="0">
                      <a:pos x="T8" y="T9"/>
                    </a:cxn>
                  </a:cxnLst>
                  <a:rect l="0" t="0" r="r" b="b"/>
                  <a:pathLst>
                    <a:path w="38" h="35">
                      <a:moveTo>
                        <a:pt x="0" y="0"/>
                      </a:moveTo>
                      <a:lnTo>
                        <a:pt x="0" y="19"/>
                      </a:lnTo>
                      <a:lnTo>
                        <a:pt x="38" y="35"/>
                      </a:lnTo>
                      <a:lnTo>
                        <a:pt x="35" y="16"/>
                      </a:lnTo>
                      <a:lnTo>
                        <a:pt x="0" y="0"/>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8" name="Freeform 575"/>
                <p:cNvSpPr/>
                <p:nvPr/>
              </p:nvSpPr>
              <p:spPr bwMode="auto">
                <a:xfrm>
                  <a:off x="5140" y="3757"/>
                  <a:ext cx="94" cy="106"/>
                </a:xfrm>
                <a:custGeom>
                  <a:avLst/>
                  <a:gdLst>
                    <a:gd name="T0" fmla="*/ 13 w 40"/>
                    <a:gd name="T1" fmla="*/ 0 h 45"/>
                    <a:gd name="T2" fmla="*/ 2 w 40"/>
                    <a:gd name="T3" fmla="*/ 3 h 45"/>
                    <a:gd name="T4" fmla="*/ 24 w 40"/>
                    <a:gd name="T5" fmla="*/ 45 h 45"/>
                    <a:gd name="T6" fmla="*/ 40 w 40"/>
                    <a:gd name="T7" fmla="*/ 25 h 45"/>
                    <a:gd name="T8" fmla="*/ 13 w 40"/>
                    <a:gd name="T9" fmla="*/ 0 h 45"/>
                  </a:gdLst>
                  <a:ahLst/>
                  <a:cxnLst>
                    <a:cxn ang="0">
                      <a:pos x="T0" y="T1"/>
                    </a:cxn>
                    <a:cxn ang="0">
                      <a:pos x="T2" y="T3"/>
                    </a:cxn>
                    <a:cxn ang="0">
                      <a:pos x="T4" y="T5"/>
                    </a:cxn>
                    <a:cxn ang="0">
                      <a:pos x="T6" y="T7"/>
                    </a:cxn>
                    <a:cxn ang="0">
                      <a:pos x="T8" y="T9"/>
                    </a:cxn>
                  </a:cxnLst>
                  <a:rect l="0" t="0" r="r" b="b"/>
                  <a:pathLst>
                    <a:path w="40" h="45">
                      <a:moveTo>
                        <a:pt x="13" y="0"/>
                      </a:moveTo>
                      <a:cubicBezTo>
                        <a:pt x="9" y="1"/>
                        <a:pt x="5" y="2"/>
                        <a:pt x="2" y="3"/>
                      </a:cubicBezTo>
                      <a:cubicBezTo>
                        <a:pt x="0" y="18"/>
                        <a:pt x="9" y="36"/>
                        <a:pt x="24" y="45"/>
                      </a:cubicBezTo>
                      <a:cubicBezTo>
                        <a:pt x="30" y="38"/>
                        <a:pt x="36" y="32"/>
                        <a:pt x="40" y="25"/>
                      </a:cubicBezTo>
                      <a:cubicBezTo>
                        <a:pt x="27" y="21"/>
                        <a:pt x="17" y="11"/>
                        <a:pt x="13"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9" name="Freeform 576"/>
                <p:cNvSpPr/>
                <p:nvPr/>
              </p:nvSpPr>
              <p:spPr bwMode="auto">
                <a:xfrm>
                  <a:off x="5062" y="2250"/>
                  <a:ext cx="49" cy="38"/>
                </a:xfrm>
                <a:custGeom>
                  <a:avLst/>
                  <a:gdLst>
                    <a:gd name="T0" fmla="*/ 0 w 49"/>
                    <a:gd name="T1" fmla="*/ 0 h 38"/>
                    <a:gd name="T2" fmla="*/ 2 w 49"/>
                    <a:gd name="T3" fmla="*/ 21 h 38"/>
                    <a:gd name="T4" fmla="*/ 49 w 49"/>
                    <a:gd name="T5" fmla="*/ 38 h 38"/>
                    <a:gd name="T6" fmla="*/ 47 w 49"/>
                    <a:gd name="T7" fmla="*/ 16 h 38"/>
                    <a:gd name="T8" fmla="*/ 0 w 49"/>
                    <a:gd name="T9" fmla="*/ 0 h 38"/>
                  </a:gdLst>
                  <a:ahLst/>
                  <a:cxnLst>
                    <a:cxn ang="0">
                      <a:pos x="T0" y="T1"/>
                    </a:cxn>
                    <a:cxn ang="0">
                      <a:pos x="T2" y="T3"/>
                    </a:cxn>
                    <a:cxn ang="0">
                      <a:pos x="T4" y="T5"/>
                    </a:cxn>
                    <a:cxn ang="0">
                      <a:pos x="T6" y="T7"/>
                    </a:cxn>
                    <a:cxn ang="0">
                      <a:pos x="T8" y="T9"/>
                    </a:cxn>
                  </a:cxnLst>
                  <a:rect l="0" t="0" r="r" b="b"/>
                  <a:pathLst>
                    <a:path w="49" h="38">
                      <a:moveTo>
                        <a:pt x="0" y="0"/>
                      </a:moveTo>
                      <a:lnTo>
                        <a:pt x="2" y="21"/>
                      </a:lnTo>
                      <a:lnTo>
                        <a:pt x="49" y="38"/>
                      </a:lnTo>
                      <a:lnTo>
                        <a:pt x="47" y="16"/>
                      </a:lnTo>
                      <a:lnTo>
                        <a:pt x="0" y="0"/>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0" name="Freeform 577"/>
                <p:cNvSpPr/>
                <p:nvPr/>
              </p:nvSpPr>
              <p:spPr bwMode="auto">
                <a:xfrm>
                  <a:off x="5097" y="2766"/>
                  <a:ext cx="38" cy="45"/>
                </a:xfrm>
                <a:custGeom>
                  <a:avLst/>
                  <a:gdLst>
                    <a:gd name="T0" fmla="*/ 16 w 16"/>
                    <a:gd name="T1" fmla="*/ 16 h 19"/>
                    <a:gd name="T2" fmla="*/ 4 w 16"/>
                    <a:gd name="T3" fmla="*/ 0 h 19"/>
                    <a:gd name="T4" fmla="*/ 0 w 16"/>
                    <a:gd name="T5" fmla="*/ 2 h 19"/>
                    <a:gd name="T6" fmla="*/ 14 w 16"/>
                    <a:gd name="T7" fmla="*/ 19 h 19"/>
                    <a:gd name="T8" fmla="*/ 16 w 16"/>
                    <a:gd name="T9" fmla="*/ 16 h 19"/>
                  </a:gdLst>
                  <a:ahLst/>
                  <a:cxnLst>
                    <a:cxn ang="0">
                      <a:pos x="T0" y="T1"/>
                    </a:cxn>
                    <a:cxn ang="0">
                      <a:pos x="T2" y="T3"/>
                    </a:cxn>
                    <a:cxn ang="0">
                      <a:pos x="T4" y="T5"/>
                    </a:cxn>
                    <a:cxn ang="0">
                      <a:pos x="T6" y="T7"/>
                    </a:cxn>
                    <a:cxn ang="0">
                      <a:pos x="T8" y="T9"/>
                    </a:cxn>
                  </a:cxnLst>
                  <a:rect l="0" t="0" r="r" b="b"/>
                  <a:pathLst>
                    <a:path w="16" h="19">
                      <a:moveTo>
                        <a:pt x="16" y="16"/>
                      </a:moveTo>
                      <a:cubicBezTo>
                        <a:pt x="4" y="0"/>
                        <a:pt x="4" y="0"/>
                        <a:pt x="4" y="0"/>
                      </a:cubicBezTo>
                      <a:cubicBezTo>
                        <a:pt x="3" y="1"/>
                        <a:pt x="1" y="1"/>
                        <a:pt x="0" y="2"/>
                      </a:cubicBezTo>
                      <a:cubicBezTo>
                        <a:pt x="14" y="19"/>
                        <a:pt x="14" y="19"/>
                        <a:pt x="14" y="19"/>
                      </a:cubicBezTo>
                      <a:cubicBezTo>
                        <a:pt x="14" y="18"/>
                        <a:pt x="15" y="17"/>
                        <a:pt x="16" y="16"/>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1" name="Freeform 578"/>
                <p:cNvSpPr/>
                <p:nvPr/>
              </p:nvSpPr>
              <p:spPr bwMode="auto">
                <a:xfrm>
                  <a:off x="5064" y="2314"/>
                  <a:ext cx="42" cy="49"/>
                </a:xfrm>
                <a:custGeom>
                  <a:avLst/>
                  <a:gdLst>
                    <a:gd name="T0" fmla="*/ 0 w 42"/>
                    <a:gd name="T1" fmla="*/ 0 h 49"/>
                    <a:gd name="T2" fmla="*/ 2 w 42"/>
                    <a:gd name="T3" fmla="*/ 35 h 49"/>
                    <a:gd name="T4" fmla="*/ 42 w 42"/>
                    <a:gd name="T5" fmla="*/ 49 h 49"/>
                    <a:gd name="T6" fmla="*/ 42 w 42"/>
                    <a:gd name="T7" fmla="*/ 14 h 49"/>
                    <a:gd name="T8" fmla="*/ 0 w 42"/>
                    <a:gd name="T9" fmla="*/ 0 h 49"/>
                  </a:gdLst>
                  <a:ahLst/>
                  <a:cxnLst>
                    <a:cxn ang="0">
                      <a:pos x="T0" y="T1"/>
                    </a:cxn>
                    <a:cxn ang="0">
                      <a:pos x="T2" y="T3"/>
                    </a:cxn>
                    <a:cxn ang="0">
                      <a:pos x="T4" y="T5"/>
                    </a:cxn>
                    <a:cxn ang="0">
                      <a:pos x="T6" y="T7"/>
                    </a:cxn>
                    <a:cxn ang="0">
                      <a:pos x="T8" y="T9"/>
                    </a:cxn>
                  </a:cxnLst>
                  <a:rect l="0" t="0" r="r" b="b"/>
                  <a:pathLst>
                    <a:path w="42" h="49">
                      <a:moveTo>
                        <a:pt x="0" y="0"/>
                      </a:moveTo>
                      <a:lnTo>
                        <a:pt x="2" y="35"/>
                      </a:lnTo>
                      <a:lnTo>
                        <a:pt x="42" y="49"/>
                      </a:lnTo>
                      <a:lnTo>
                        <a:pt x="42" y="14"/>
                      </a:lnTo>
                      <a:lnTo>
                        <a:pt x="0" y="0"/>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2" name="Freeform 579"/>
                <p:cNvSpPr/>
                <p:nvPr/>
              </p:nvSpPr>
              <p:spPr bwMode="auto">
                <a:xfrm>
                  <a:off x="5083" y="2770"/>
                  <a:ext cx="45" cy="48"/>
                </a:xfrm>
                <a:custGeom>
                  <a:avLst/>
                  <a:gdLst>
                    <a:gd name="T0" fmla="*/ 18 w 19"/>
                    <a:gd name="T1" fmla="*/ 20 h 20"/>
                    <a:gd name="T2" fmla="*/ 19 w 19"/>
                    <a:gd name="T3" fmla="*/ 19 h 20"/>
                    <a:gd name="T4" fmla="*/ 4 w 19"/>
                    <a:gd name="T5" fmla="*/ 0 h 20"/>
                    <a:gd name="T6" fmla="*/ 0 w 19"/>
                    <a:gd name="T7" fmla="*/ 1 h 20"/>
                    <a:gd name="T8" fmla="*/ 15 w 19"/>
                    <a:gd name="T9" fmla="*/ 20 h 20"/>
                    <a:gd name="T10" fmla="*/ 18 w 19"/>
                    <a:gd name="T11" fmla="*/ 20 h 20"/>
                  </a:gdLst>
                  <a:ahLst/>
                  <a:cxnLst>
                    <a:cxn ang="0">
                      <a:pos x="T0" y="T1"/>
                    </a:cxn>
                    <a:cxn ang="0">
                      <a:pos x="T2" y="T3"/>
                    </a:cxn>
                    <a:cxn ang="0">
                      <a:pos x="T4" y="T5"/>
                    </a:cxn>
                    <a:cxn ang="0">
                      <a:pos x="T6" y="T7"/>
                    </a:cxn>
                    <a:cxn ang="0">
                      <a:pos x="T8" y="T9"/>
                    </a:cxn>
                    <a:cxn ang="0">
                      <a:pos x="T10" y="T11"/>
                    </a:cxn>
                  </a:cxnLst>
                  <a:rect l="0" t="0" r="r" b="b"/>
                  <a:pathLst>
                    <a:path w="19" h="20">
                      <a:moveTo>
                        <a:pt x="18" y="20"/>
                      </a:moveTo>
                      <a:cubicBezTo>
                        <a:pt x="19" y="19"/>
                        <a:pt x="19" y="19"/>
                        <a:pt x="19" y="19"/>
                      </a:cubicBezTo>
                      <a:cubicBezTo>
                        <a:pt x="4" y="0"/>
                        <a:pt x="4" y="0"/>
                        <a:pt x="4" y="0"/>
                      </a:cubicBezTo>
                      <a:cubicBezTo>
                        <a:pt x="3" y="1"/>
                        <a:pt x="2" y="1"/>
                        <a:pt x="0" y="1"/>
                      </a:cubicBezTo>
                      <a:cubicBezTo>
                        <a:pt x="15" y="20"/>
                        <a:pt x="15" y="20"/>
                        <a:pt x="15" y="20"/>
                      </a:cubicBezTo>
                      <a:cubicBezTo>
                        <a:pt x="16" y="20"/>
                        <a:pt x="17" y="20"/>
                        <a:pt x="18" y="2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3" name="Freeform 580"/>
                <p:cNvSpPr/>
                <p:nvPr/>
              </p:nvSpPr>
              <p:spPr bwMode="auto">
                <a:xfrm>
                  <a:off x="5196" y="4344"/>
                  <a:ext cx="12" cy="7"/>
                </a:xfrm>
                <a:custGeom>
                  <a:avLst/>
                  <a:gdLst>
                    <a:gd name="T0" fmla="*/ 0 w 5"/>
                    <a:gd name="T1" fmla="*/ 3 h 3"/>
                    <a:gd name="T2" fmla="*/ 5 w 5"/>
                    <a:gd name="T3" fmla="*/ 3 h 3"/>
                    <a:gd name="T4" fmla="*/ 4 w 5"/>
                    <a:gd name="T5" fmla="*/ 0 h 3"/>
                    <a:gd name="T6" fmla="*/ 0 w 5"/>
                    <a:gd name="T7" fmla="*/ 3 h 3"/>
                  </a:gdLst>
                  <a:ahLst/>
                  <a:cxnLst>
                    <a:cxn ang="0">
                      <a:pos x="T0" y="T1"/>
                    </a:cxn>
                    <a:cxn ang="0">
                      <a:pos x="T2" y="T3"/>
                    </a:cxn>
                    <a:cxn ang="0">
                      <a:pos x="T4" y="T5"/>
                    </a:cxn>
                    <a:cxn ang="0">
                      <a:pos x="T6" y="T7"/>
                    </a:cxn>
                  </a:cxnLst>
                  <a:rect l="0" t="0" r="r" b="b"/>
                  <a:pathLst>
                    <a:path w="5" h="3">
                      <a:moveTo>
                        <a:pt x="0" y="3"/>
                      </a:moveTo>
                      <a:cubicBezTo>
                        <a:pt x="5" y="3"/>
                        <a:pt x="5" y="3"/>
                        <a:pt x="5" y="3"/>
                      </a:cubicBezTo>
                      <a:cubicBezTo>
                        <a:pt x="5" y="2"/>
                        <a:pt x="4" y="1"/>
                        <a:pt x="4" y="0"/>
                      </a:cubicBezTo>
                      <a:cubicBezTo>
                        <a:pt x="3" y="1"/>
                        <a:pt x="1" y="2"/>
                        <a:pt x="0" y="3"/>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4" name="Freeform 581"/>
                <p:cNvSpPr/>
                <p:nvPr/>
              </p:nvSpPr>
              <p:spPr bwMode="auto">
                <a:xfrm>
                  <a:off x="5069" y="2775"/>
                  <a:ext cx="45" cy="47"/>
                </a:xfrm>
                <a:custGeom>
                  <a:avLst/>
                  <a:gdLst>
                    <a:gd name="T0" fmla="*/ 4 w 19"/>
                    <a:gd name="T1" fmla="*/ 0 h 20"/>
                    <a:gd name="T2" fmla="*/ 0 w 19"/>
                    <a:gd name="T3" fmla="*/ 1 h 20"/>
                    <a:gd name="T4" fmla="*/ 15 w 19"/>
                    <a:gd name="T5" fmla="*/ 20 h 20"/>
                    <a:gd name="T6" fmla="*/ 19 w 19"/>
                    <a:gd name="T7" fmla="*/ 19 h 20"/>
                    <a:gd name="T8" fmla="*/ 4 w 19"/>
                    <a:gd name="T9" fmla="*/ 0 h 20"/>
                  </a:gdLst>
                  <a:ahLst/>
                  <a:cxnLst>
                    <a:cxn ang="0">
                      <a:pos x="T0" y="T1"/>
                    </a:cxn>
                    <a:cxn ang="0">
                      <a:pos x="T2" y="T3"/>
                    </a:cxn>
                    <a:cxn ang="0">
                      <a:pos x="T4" y="T5"/>
                    </a:cxn>
                    <a:cxn ang="0">
                      <a:pos x="T6" y="T7"/>
                    </a:cxn>
                    <a:cxn ang="0">
                      <a:pos x="T8" y="T9"/>
                    </a:cxn>
                  </a:cxnLst>
                  <a:rect l="0" t="0" r="r" b="b"/>
                  <a:pathLst>
                    <a:path w="19" h="20">
                      <a:moveTo>
                        <a:pt x="4" y="0"/>
                      </a:moveTo>
                      <a:cubicBezTo>
                        <a:pt x="3" y="0"/>
                        <a:pt x="2" y="0"/>
                        <a:pt x="0" y="1"/>
                      </a:cubicBezTo>
                      <a:cubicBezTo>
                        <a:pt x="15" y="20"/>
                        <a:pt x="15" y="20"/>
                        <a:pt x="15" y="20"/>
                      </a:cubicBezTo>
                      <a:cubicBezTo>
                        <a:pt x="16" y="20"/>
                        <a:pt x="18" y="19"/>
                        <a:pt x="19" y="19"/>
                      </a:cubicBezTo>
                      <a:lnTo>
                        <a:pt x="4"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5" name="Freeform 582"/>
                <p:cNvSpPr/>
                <p:nvPr/>
              </p:nvSpPr>
              <p:spPr bwMode="auto">
                <a:xfrm>
                  <a:off x="4671" y="570"/>
                  <a:ext cx="497" cy="414"/>
                </a:xfrm>
                <a:custGeom>
                  <a:avLst/>
                  <a:gdLst>
                    <a:gd name="T0" fmla="*/ 170 w 210"/>
                    <a:gd name="T1" fmla="*/ 9 h 175"/>
                    <a:gd name="T2" fmla="*/ 95 w 210"/>
                    <a:gd name="T3" fmla="*/ 6 h 175"/>
                    <a:gd name="T4" fmla="*/ 52 w 210"/>
                    <a:gd name="T5" fmla="*/ 0 h 175"/>
                    <a:gd name="T6" fmla="*/ 23 w 210"/>
                    <a:gd name="T7" fmla="*/ 95 h 175"/>
                    <a:gd name="T8" fmla="*/ 29 w 210"/>
                    <a:gd name="T9" fmla="*/ 89 h 175"/>
                    <a:gd name="T10" fmla="*/ 105 w 210"/>
                    <a:gd name="T11" fmla="*/ 175 h 175"/>
                    <a:gd name="T12" fmla="*/ 140 w 210"/>
                    <a:gd name="T13" fmla="*/ 146 h 175"/>
                    <a:gd name="T14" fmla="*/ 158 w 210"/>
                    <a:gd name="T15" fmla="*/ 114 h 175"/>
                    <a:gd name="T16" fmla="*/ 150 w 210"/>
                    <a:gd name="T17" fmla="*/ 129 h 175"/>
                    <a:gd name="T18" fmla="*/ 155 w 210"/>
                    <a:gd name="T19" fmla="*/ 133 h 175"/>
                    <a:gd name="T20" fmla="*/ 209 w 210"/>
                    <a:gd name="T21" fmla="*/ 88 h 175"/>
                    <a:gd name="T22" fmla="*/ 170 w 210"/>
                    <a:gd name="T23" fmla="*/ 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0" h="175">
                      <a:moveTo>
                        <a:pt x="170" y="9"/>
                      </a:moveTo>
                      <a:cubicBezTo>
                        <a:pt x="147" y="8"/>
                        <a:pt x="120" y="8"/>
                        <a:pt x="95" y="6"/>
                      </a:cubicBezTo>
                      <a:cubicBezTo>
                        <a:pt x="80" y="5"/>
                        <a:pt x="65" y="3"/>
                        <a:pt x="52" y="0"/>
                      </a:cubicBezTo>
                      <a:cubicBezTo>
                        <a:pt x="14" y="12"/>
                        <a:pt x="0" y="57"/>
                        <a:pt x="23" y="95"/>
                      </a:cubicBezTo>
                      <a:cubicBezTo>
                        <a:pt x="29" y="89"/>
                        <a:pt x="29" y="89"/>
                        <a:pt x="29" y="89"/>
                      </a:cubicBezTo>
                      <a:cubicBezTo>
                        <a:pt x="105" y="175"/>
                        <a:pt x="105" y="175"/>
                        <a:pt x="105" y="175"/>
                      </a:cubicBezTo>
                      <a:cubicBezTo>
                        <a:pt x="140" y="146"/>
                        <a:pt x="140" y="146"/>
                        <a:pt x="140" y="146"/>
                      </a:cubicBezTo>
                      <a:cubicBezTo>
                        <a:pt x="140" y="143"/>
                        <a:pt x="165" y="118"/>
                        <a:pt x="158" y="114"/>
                      </a:cubicBezTo>
                      <a:cubicBezTo>
                        <a:pt x="160" y="120"/>
                        <a:pt x="158" y="127"/>
                        <a:pt x="150" y="129"/>
                      </a:cubicBezTo>
                      <a:cubicBezTo>
                        <a:pt x="152" y="131"/>
                        <a:pt x="154" y="132"/>
                        <a:pt x="155" y="133"/>
                      </a:cubicBezTo>
                      <a:cubicBezTo>
                        <a:pt x="209" y="88"/>
                        <a:pt x="209" y="88"/>
                        <a:pt x="209" y="88"/>
                      </a:cubicBezTo>
                      <a:cubicBezTo>
                        <a:pt x="210" y="59"/>
                        <a:pt x="197" y="25"/>
                        <a:pt x="170" y="9"/>
                      </a:cubicBezTo>
                      <a:close/>
                    </a:path>
                  </a:pathLst>
                </a:custGeom>
                <a:solidFill>
                  <a:srgbClr val="A98C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6" name="Freeform 583"/>
                <p:cNvSpPr/>
                <p:nvPr/>
              </p:nvSpPr>
              <p:spPr bwMode="auto">
                <a:xfrm>
                  <a:off x="4700" y="-35"/>
                  <a:ext cx="40" cy="33"/>
                </a:xfrm>
                <a:custGeom>
                  <a:avLst/>
                  <a:gdLst>
                    <a:gd name="T0" fmla="*/ 17 w 17"/>
                    <a:gd name="T1" fmla="*/ 6 h 14"/>
                    <a:gd name="T2" fmla="*/ 16 w 17"/>
                    <a:gd name="T3" fmla="*/ 0 h 14"/>
                    <a:gd name="T4" fmla="*/ 0 w 17"/>
                    <a:gd name="T5" fmla="*/ 0 h 14"/>
                    <a:gd name="T6" fmla="*/ 2 w 17"/>
                    <a:gd name="T7" fmla="*/ 14 h 14"/>
                    <a:gd name="T8" fmla="*/ 17 w 17"/>
                    <a:gd name="T9" fmla="*/ 6 h 14"/>
                  </a:gdLst>
                  <a:ahLst/>
                  <a:cxnLst>
                    <a:cxn ang="0">
                      <a:pos x="T0" y="T1"/>
                    </a:cxn>
                    <a:cxn ang="0">
                      <a:pos x="T2" y="T3"/>
                    </a:cxn>
                    <a:cxn ang="0">
                      <a:pos x="T4" y="T5"/>
                    </a:cxn>
                    <a:cxn ang="0">
                      <a:pos x="T6" y="T7"/>
                    </a:cxn>
                    <a:cxn ang="0">
                      <a:pos x="T8" y="T9"/>
                    </a:cxn>
                  </a:cxnLst>
                  <a:rect l="0" t="0" r="r" b="b"/>
                  <a:pathLst>
                    <a:path w="17" h="14">
                      <a:moveTo>
                        <a:pt x="17" y="6"/>
                      </a:moveTo>
                      <a:cubicBezTo>
                        <a:pt x="17" y="4"/>
                        <a:pt x="17" y="2"/>
                        <a:pt x="16" y="0"/>
                      </a:cubicBezTo>
                      <a:cubicBezTo>
                        <a:pt x="0" y="0"/>
                        <a:pt x="0" y="0"/>
                        <a:pt x="0" y="0"/>
                      </a:cubicBezTo>
                      <a:cubicBezTo>
                        <a:pt x="0" y="5"/>
                        <a:pt x="1" y="9"/>
                        <a:pt x="2" y="14"/>
                      </a:cubicBezTo>
                      <a:cubicBezTo>
                        <a:pt x="7" y="11"/>
                        <a:pt x="12" y="8"/>
                        <a:pt x="17" y="6"/>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7" name="Freeform 584"/>
                <p:cNvSpPr/>
                <p:nvPr/>
              </p:nvSpPr>
              <p:spPr bwMode="auto">
                <a:xfrm>
                  <a:off x="4357" y="809"/>
                  <a:ext cx="645" cy="336"/>
                </a:xfrm>
                <a:custGeom>
                  <a:avLst/>
                  <a:gdLst>
                    <a:gd name="T0" fmla="*/ 22 w 273"/>
                    <a:gd name="T1" fmla="*/ 142 h 142"/>
                    <a:gd name="T2" fmla="*/ 154 w 273"/>
                    <a:gd name="T3" fmla="*/ 30 h 142"/>
                    <a:gd name="T4" fmla="*/ 237 w 273"/>
                    <a:gd name="T5" fmla="*/ 116 h 142"/>
                    <a:gd name="T6" fmla="*/ 268 w 273"/>
                    <a:gd name="T7" fmla="*/ 92 h 142"/>
                    <a:gd name="T8" fmla="*/ 273 w 273"/>
                    <a:gd name="T9" fmla="*/ 54 h 142"/>
                    <a:gd name="T10" fmla="*/ 237 w 273"/>
                    <a:gd name="T11" fmla="*/ 83 h 142"/>
                    <a:gd name="T12" fmla="*/ 160 w 273"/>
                    <a:gd name="T13" fmla="*/ 0 h 142"/>
                    <a:gd name="T14" fmla="*/ 0 w 273"/>
                    <a:gd name="T15" fmla="*/ 139 h 142"/>
                    <a:gd name="T16" fmla="*/ 22 w 273"/>
                    <a:gd name="T17"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3" h="142">
                      <a:moveTo>
                        <a:pt x="22" y="142"/>
                      </a:moveTo>
                      <a:cubicBezTo>
                        <a:pt x="154" y="30"/>
                        <a:pt x="154" y="30"/>
                        <a:pt x="154" y="30"/>
                      </a:cubicBezTo>
                      <a:cubicBezTo>
                        <a:pt x="237" y="116"/>
                        <a:pt x="237" y="116"/>
                        <a:pt x="237" y="116"/>
                      </a:cubicBezTo>
                      <a:cubicBezTo>
                        <a:pt x="268" y="92"/>
                        <a:pt x="268" y="92"/>
                        <a:pt x="268" y="92"/>
                      </a:cubicBezTo>
                      <a:cubicBezTo>
                        <a:pt x="270" y="80"/>
                        <a:pt x="272" y="67"/>
                        <a:pt x="273" y="54"/>
                      </a:cubicBezTo>
                      <a:cubicBezTo>
                        <a:pt x="237" y="83"/>
                        <a:pt x="237" y="83"/>
                        <a:pt x="237" y="83"/>
                      </a:cubicBezTo>
                      <a:cubicBezTo>
                        <a:pt x="160" y="0"/>
                        <a:pt x="160" y="0"/>
                        <a:pt x="160" y="0"/>
                      </a:cubicBezTo>
                      <a:cubicBezTo>
                        <a:pt x="0" y="139"/>
                        <a:pt x="0" y="139"/>
                        <a:pt x="0" y="139"/>
                      </a:cubicBezTo>
                      <a:cubicBezTo>
                        <a:pt x="8" y="139"/>
                        <a:pt x="15" y="140"/>
                        <a:pt x="22" y="142"/>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8" name="Freeform 585"/>
                <p:cNvSpPr/>
                <p:nvPr/>
              </p:nvSpPr>
              <p:spPr bwMode="auto">
                <a:xfrm>
                  <a:off x="4905" y="1786"/>
                  <a:ext cx="154" cy="180"/>
                </a:xfrm>
                <a:custGeom>
                  <a:avLst/>
                  <a:gdLst>
                    <a:gd name="T0" fmla="*/ 60 w 154"/>
                    <a:gd name="T1" fmla="*/ 95 h 180"/>
                    <a:gd name="T2" fmla="*/ 131 w 154"/>
                    <a:gd name="T3" fmla="*/ 180 h 180"/>
                    <a:gd name="T4" fmla="*/ 154 w 154"/>
                    <a:gd name="T5" fmla="*/ 156 h 180"/>
                    <a:gd name="T6" fmla="*/ 86 w 154"/>
                    <a:gd name="T7" fmla="*/ 76 h 180"/>
                    <a:gd name="T8" fmla="*/ 140 w 154"/>
                    <a:gd name="T9" fmla="*/ 59 h 180"/>
                    <a:gd name="T10" fmla="*/ 0 w 154"/>
                    <a:gd name="T11" fmla="*/ 0 h 180"/>
                    <a:gd name="T12" fmla="*/ 34 w 154"/>
                    <a:gd name="T13" fmla="*/ 161 h 180"/>
                    <a:gd name="T14" fmla="*/ 60 w 154"/>
                    <a:gd name="T15" fmla="*/ 95 h 1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4" h="180">
                      <a:moveTo>
                        <a:pt x="60" y="95"/>
                      </a:moveTo>
                      <a:lnTo>
                        <a:pt x="131" y="180"/>
                      </a:lnTo>
                      <a:lnTo>
                        <a:pt x="154" y="156"/>
                      </a:lnTo>
                      <a:lnTo>
                        <a:pt x="86" y="76"/>
                      </a:lnTo>
                      <a:lnTo>
                        <a:pt x="140" y="59"/>
                      </a:lnTo>
                      <a:lnTo>
                        <a:pt x="0" y="0"/>
                      </a:lnTo>
                      <a:lnTo>
                        <a:pt x="34" y="161"/>
                      </a:lnTo>
                      <a:lnTo>
                        <a:pt x="60" y="95"/>
                      </a:ln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9" name="Freeform 586"/>
                <p:cNvSpPr/>
                <p:nvPr/>
              </p:nvSpPr>
              <p:spPr bwMode="auto">
                <a:xfrm>
                  <a:off x="4972" y="2912"/>
                  <a:ext cx="153" cy="268"/>
                </a:xfrm>
                <a:custGeom>
                  <a:avLst/>
                  <a:gdLst>
                    <a:gd name="T0" fmla="*/ 25 w 65"/>
                    <a:gd name="T1" fmla="*/ 0 h 113"/>
                    <a:gd name="T2" fmla="*/ 0 w 65"/>
                    <a:gd name="T3" fmla="*/ 20 h 113"/>
                    <a:gd name="T4" fmla="*/ 39 w 65"/>
                    <a:gd name="T5" fmla="*/ 108 h 113"/>
                    <a:gd name="T6" fmla="*/ 54 w 65"/>
                    <a:gd name="T7" fmla="*/ 113 h 113"/>
                    <a:gd name="T8" fmla="*/ 65 w 65"/>
                    <a:gd name="T9" fmla="*/ 66 h 113"/>
                    <a:gd name="T10" fmla="*/ 47 w 65"/>
                    <a:gd name="T11" fmla="*/ 14 h 113"/>
                    <a:gd name="T12" fmla="*/ 25 w 65"/>
                    <a:gd name="T13" fmla="*/ 0 h 113"/>
                  </a:gdLst>
                  <a:ahLst/>
                  <a:cxnLst>
                    <a:cxn ang="0">
                      <a:pos x="T0" y="T1"/>
                    </a:cxn>
                    <a:cxn ang="0">
                      <a:pos x="T2" y="T3"/>
                    </a:cxn>
                    <a:cxn ang="0">
                      <a:pos x="T4" y="T5"/>
                    </a:cxn>
                    <a:cxn ang="0">
                      <a:pos x="T6" y="T7"/>
                    </a:cxn>
                    <a:cxn ang="0">
                      <a:pos x="T8" y="T9"/>
                    </a:cxn>
                    <a:cxn ang="0">
                      <a:pos x="T10" y="T11"/>
                    </a:cxn>
                    <a:cxn ang="0">
                      <a:pos x="T12" y="T13"/>
                    </a:cxn>
                  </a:cxnLst>
                  <a:rect l="0" t="0" r="r" b="b"/>
                  <a:pathLst>
                    <a:path w="65" h="113">
                      <a:moveTo>
                        <a:pt x="25" y="0"/>
                      </a:moveTo>
                      <a:cubicBezTo>
                        <a:pt x="16" y="6"/>
                        <a:pt x="8" y="12"/>
                        <a:pt x="0" y="20"/>
                      </a:cubicBezTo>
                      <a:cubicBezTo>
                        <a:pt x="34" y="39"/>
                        <a:pt x="47" y="75"/>
                        <a:pt x="39" y="108"/>
                      </a:cubicBezTo>
                      <a:cubicBezTo>
                        <a:pt x="44" y="109"/>
                        <a:pt x="49" y="111"/>
                        <a:pt x="54" y="113"/>
                      </a:cubicBezTo>
                      <a:cubicBezTo>
                        <a:pt x="61" y="98"/>
                        <a:pt x="65" y="82"/>
                        <a:pt x="65" y="66"/>
                      </a:cubicBezTo>
                      <a:cubicBezTo>
                        <a:pt x="53" y="52"/>
                        <a:pt x="47" y="33"/>
                        <a:pt x="47" y="14"/>
                      </a:cubicBezTo>
                      <a:cubicBezTo>
                        <a:pt x="41" y="8"/>
                        <a:pt x="34" y="3"/>
                        <a:pt x="25" y="0"/>
                      </a:cubicBezTo>
                      <a:close/>
                    </a:path>
                  </a:pathLst>
                </a:custGeom>
                <a:solidFill>
                  <a:srgbClr val="624B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0" name="Freeform 587"/>
                <p:cNvSpPr/>
                <p:nvPr/>
              </p:nvSpPr>
              <p:spPr bwMode="auto">
                <a:xfrm>
                  <a:off x="5059" y="2777"/>
                  <a:ext cx="40" cy="50"/>
                </a:xfrm>
                <a:custGeom>
                  <a:avLst/>
                  <a:gdLst>
                    <a:gd name="T0" fmla="*/ 17 w 17"/>
                    <a:gd name="T1" fmla="*/ 20 h 21"/>
                    <a:gd name="T2" fmla="*/ 2 w 17"/>
                    <a:gd name="T3" fmla="*/ 0 h 21"/>
                    <a:gd name="T4" fmla="*/ 0 w 17"/>
                    <a:gd name="T5" fmla="*/ 0 h 21"/>
                    <a:gd name="T6" fmla="*/ 3 w 17"/>
                    <a:gd name="T7" fmla="*/ 7 h 21"/>
                    <a:gd name="T8" fmla="*/ 14 w 17"/>
                    <a:gd name="T9" fmla="*/ 21 h 21"/>
                    <a:gd name="T10" fmla="*/ 17 w 17"/>
                    <a:gd name="T11" fmla="*/ 20 h 21"/>
                  </a:gdLst>
                  <a:ahLst/>
                  <a:cxnLst>
                    <a:cxn ang="0">
                      <a:pos x="T0" y="T1"/>
                    </a:cxn>
                    <a:cxn ang="0">
                      <a:pos x="T2" y="T3"/>
                    </a:cxn>
                    <a:cxn ang="0">
                      <a:pos x="T4" y="T5"/>
                    </a:cxn>
                    <a:cxn ang="0">
                      <a:pos x="T6" y="T7"/>
                    </a:cxn>
                    <a:cxn ang="0">
                      <a:pos x="T8" y="T9"/>
                    </a:cxn>
                    <a:cxn ang="0">
                      <a:pos x="T10" y="T11"/>
                    </a:cxn>
                  </a:cxnLst>
                  <a:rect l="0" t="0" r="r" b="b"/>
                  <a:pathLst>
                    <a:path w="17" h="21">
                      <a:moveTo>
                        <a:pt x="17" y="20"/>
                      </a:moveTo>
                      <a:cubicBezTo>
                        <a:pt x="2" y="0"/>
                        <a:pt x="2" y="0"/>
                        <a:pt x="2" y="0"/>
                      </a:cubicBezTo>
                      <a:cubicBezTo>
                        <a:pt x="2" y="0"/>
                        <a:pt x="1" y="0"/>
                        <a:pt x="0" y="0"/>
                      </a:cubicBezTo>
                      <a:cubicBezTo>
                        <a:pt x="1" y="3"/>
                        <a:pt x="2" y="5"/>
                        <a:pt x="3" y="7"/>
                      </a:cubicBezTo>
                      <a:cubicBezTo>
                        <a:pt x="14" y="21"/>
                        <a:pt x="14" y="21"/>
                        <a:pt x="14" y="21"/>
                      </a:cubicBezTo>
                      <a:cubicBezTo>
                        <a:pt x="15" y="20"/>
                        <a:pt x="16" y="20"/>
                        <a:pt x="17" y="2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1" name="Freeform 588"/>
                <p:cNvSpPr/>
                <p:nvPr/>
              </p:nvSpPr>
              <p:spPr bwMode="auto">
                <a:xfrm>
                  <a:off x="4745" y="2837"/>
                  <a:ext cx="366" cy="553"/>
                </a:xfrm>
                <a:custGeom>
                  <a:avLst/>
                  <a:gdLst>
                    <a:gd name="T0" fmla="*/ 155 w 155"/>
                    <a:gd name="T1" fmla="*/ 0 h 234"/>
                    <a:gd name="T2" fmla="*/ 0 w 155"/>
                    <a:gd name="T3" fmla="*/ 230 h 234"/>
                    <a:gd name="T4" fmla="*/ 12 w 155"/>
                    <a:gd name="T5" fmla="*/ 234 h 234"/>
                    <a:gd name="T6" fmla="*/ 150 w 155"/>
                    <a:gd name="T7" fmla="*/ 12 h 234"/>
                    <a:gd name="T8" fmla="*/ 155 w 155"/>
                    <a:gd name="T9" fmla="*/ 0 h 234"/>
                  </a:gdLst>
                  <a:ahLst/>
                  <a:cxnLst>
                    <a:cxn ang="0">
                      <a:pos x="T0" y="T1"/>
                    </a:cxn>
                    <a:cxn ang="0">
                      <a:pos x="T2" y="T3"/>
                    </a:cxn>
                    <a:cxn ang="0">
                      <a:pos x="T4" y="T5"/>
                    </a:cxn>
                    <a:cxn ang="0">
                      <a:pos x="T6" y="T7"/>
                    </a:cxn>
                    <a:cxn ang="0">
                      <a:pos x="T8" y="T9"/>
                    </a:cxn>
                  </a:cxnLst>
                  <a:rect l="0" t="0" r="r" b="b"/>
                  <a:pathLst>
                    <a:path w="155" h="234">
                      <a:moveTo>
                        <a:pt x="155" y="0"/>
                      </a:moveTo>
                      <a:cubicBezTo>
                        <a:pt x="60" y="24"/>
                        <a:pt x="3" y="141"/>
                        <a:pt x="0" y="230"/>
                      </a:cubicBezTo>
                      <a:cubicBezTo>
                        <a:pt x="4" y="231"/>
                        <a:pt x="8" y="233"/>
                        <a:pt x="12" y="234"/>
                      </a:cubicBezTo>
                      <a:cubicBezTo>
                        <a:pt x="14" y="142"/>
                        <a:pt x="73" y="38"/>
                        <a:pt x="150" y="12"/>
                      </a:cubicBezTo>
                      <a:cubicBezTo>
                        <a:pt x="151" y="9"/>
                        <a:pt x="154" y="4"/>
                        <a:pt x="155" y="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2" name="Freeform 589"/>
                <p:cNvSpPr/>
                <p:nvPr/>
              </p:nvSpPr>
              <p:spPr bwMode="auto">
                <a:xfrm>
                  <a:off x="5104" y="3982"/>
                  <a:ext cx="78" cy="222"/>
                </a:xfrm>
                <a:custGeom>
                  <a:avLst/>
                  <a:gdLst>
                    <a:gd name="T0" fmla="*/ 0 w 33"/>
                    <a:gd name="T1" fmla="*/ 36 h 94"/>
                    <a:gd name="T2" fmla="*/ 33 w 33"/>
                    <a:gd name="T3" fmla="*/ 94 h 94"/>
                    <a:gd name="T4" fmla="*/ 15 w 33"/>
                    <a:gd name="T5" fmla="*/ 0 h 94"/>
                    <a:gd name="T6" fmla="*/ 0 w 33"/>
                    <a:gd name="T7" fmla="*/ 36 h 94"/>
                  </a:gdLst>
                  <a:ahLst/>
                  <a:cxnLst>
                    <a:cxn ang="0">
                      <a:pos x="T0" y="T1"/>
                    </a:cxn>
                    <a:cxn ang="0">
                      <a:pos x="T2" y="T3"/>
                    </a:cxn>
                    <a:cxn ang="0">
                      <a:pos x="T4" y="T5"/>
                    </a:cxn>
                    <a:cxn ang="0">
                      <a:pos x="T6" y="T7"/>
                    </a:cxn>
                  </a:cxnLst>
                  <a:rect l="0" t="0" r="r" b="b"/>
                  <a:pathLst>
                    <a:path w="33" h="94">
                      <a:moveTo>
                        <a:pt x="0" y="36"/>
                      </a:moveTo>
                      <a:cubicBezTo>
                        <a:pt x="1" y="61"/>
                        <a:pt x="16" y="77"/>
                        <a:pt x="33" y="94"/>
                      </a:cubicBezTo>
                      <a:cubicBezTo>
                        <a:pt x="30" y="71"/>
                        <a:pt x="22" y="31"/>
                        <a:pt x="15" y="0"/>
                      </a:cubicBezTo>
                      <a:cubicBezTo>
                        <a:pt x="6" y="11"/>
                        <a:pt x="0" y="23"/>
                        <a:pt x="0" y="36"/>
                      </a:cubicBezTo>
                      <a:close/>
                    </a:path>
                  </a:pathLst>
                </a:custGeom>
                <a:solidFill>
                  <a:srgbClr val="C6D9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3" name="Freeform 590"/>
                <p:cNvSpPr/>
                <p:nvPr/>
              </p:nvSpPr>
              <p:spPr bwMode="auto">
                <a:xfrm>
                  <a:off x="5033" y="3764"/>
                  <a:ext cx="154" cy="154"/>
                </a:xfrm>
                <a:custGeom>
                  <a:avLst/>
                  <a:gdLst>
                    <a:gd name="T0" fmla="*/ 41 w 65"/>
                    <a:gd name="T1" fmla="*/ 0 h 65"/>
                    <a:gd name="T2" fmla="*/ 34 w 65"/>
                    <a:gd name="T3" fmla="*/ 0 h 65"/>
                    <a:gd name="T4" fmla="*/ 0 w 65"/>
                    <a:gd name="T5" fmla="*/ 26 h 65"/>
                    <a:gd name="T6" fmla="*/ 5 w 65"/>
                    <a:gd name="T7" fmla="*/ 49 h 65"/>
                    <a:gd name="T8" fmla="*/ 39 w 65"/>
                    <a:gd name="T9" fmla="*/ 46 h 65"/>
                    <a:gd name="T10" fmla="*/ 44 w 65"/>
                    <a:gd name="T11" fmla="*/ 65 h 65"/>
                    <a:gd name="T12" fmla="*/ 65 w 65"/>
                    <a:gd name="T13" fmla="*/ 46 h 65"/>
                    <a:gd name="T14" fmla="*/ 41 w 6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65">
                      <a:moveTo>
                        <a:pt x="41" y="0"/>
                      </a:moveTo>
                      <a:cubicBezTo>
                        <a:pt x="38" y="0"/>
                        <a:pt x="36" y="0"/>
                        <a:pt x="34" y="0"/>
                      </a:cubicBezTo>
                      <a:cubicBezTo>
                        <a:pt x="25" y="11"/>
                        <a:pt x="13" y="21"/>
                        <a:pt x="0" y="26"/>
                      </a:cubicBezTo>
                      <a:cubicBezTo>
                        <a:pt x="1" y="34"/>
                        <a:pt x="3" y="42"/>
                        <a:pt x="5" y="49"/>
                      </a:cubicBezTo>
                      <a:cubicBezTo>
                        <a:pt x="22" y="46"/>
                        <a:pt x="35" y="45"/>
                        <a:pt x="39" y="46"/>
                      </a:cubicBezTo>
                      <a:cubicBezTo>
                        <a:pt x="40" y="50"/>
                        <a:pt x="42" y="57"/>
                        <a:pt x="44" y="65"/>
                      </a:cubicBezTo>
                      <a:cubicBezTo>
                        <a:pt x="51" y="58"/>
                        <a:pt x="58" y="52"/>
                        <a:pt x="65" y="46"/>
                      </a:cubicBezTo>
                      <a:cubicBezTo>
                        <a:pt x="50" y="37"/>
                        <a:pt x="40" y="15"/>
                        <a:pt x="41" y="0"/>
                      </a:cubicBezTo>
                      <a:close/>
                    </a:path>
                  </a:pathLst>
                </a:custGeom>
                <a:solidFill>
                  <a:srgbClr val="624B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4" name="Freeform 591"/>
                <p:cNvSpPr/>
                <p:nvPr/>
              </p:nvSpPr>
              <p:spPr bwMode="auto">
                <a:xfrm>
                  <a:off x="4430" y="897"/>
                  <a:ext cx="556" cy="319"/>
                </a:xfrm>
                <a:custGeom>
                  <a:avLst/>
                  <a:gdLst>
                    <a:gd name="T0" fmla="*/ 123 w 235"/>
                    <a:gd name="T1" fmla="*/ 0 h 135"/>
                    <a:gd name="T2" fmla="*/ 0 w 235"/>
                    <a:gd name="T3" fmla="*/ 108 h 135"/>
                    <a:gd name="T4" fmla="*/ 19 w 235"/>
                    <a:gd name="T5" fmla="*/ 119 h 135"/>
                    <a:gd name="T6" fmla="*/ 115 w 235"/>
                    <a:gd name="T7" fmla="*/ 36 h 135"/>
                    <a:gd name="T8" fmla="*/ 208 w 235"/>
                    <a:gd name="T9" fmla="*/ 135 h 135"/>
                    <a:gd name="T10" fmla="*/ 224 w 235"/>
                    <a:gd name="T11" fmla="*/ 118 h 135"/>
                    <a:gd name="T12" fmla="*/ 235 w 235"/>
                    <a:gd name="T13" fmla="*/ 67 h 135"/>
                    <a:gd name="T14" fmla="*/ 205 w 235"/>
                    <a:gd name="T15" fmla="*/ 91 h 135"/>
                    <a:gd name="T16" fmla="*/ 123 w 235"/>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135">
                      <a:moveTo>
                        <a:pt x="123" y="0"/>
                      </a:moveTo>
                      <a:cubicBezTo>
                        <a:pt x="0" y="108"/>
                        <a:pt x="0" y="108"/>
                        <a:pt x="0" y="108"/>
                      </a:cubicBezTo>
                      <a:cubicBezTo>
                        <a:pt x="6" y="111"/>
                        <a:pt x="12" y="114"/>
                        <a:pt x="19" y="119"/>
                      </a:cubicBezTo>
                      <a:cubicBezTo>
                        <a:pt x="115" y="36"/>
                        <a:pt x="115" y="36"/>
                        <a:pt x="115" y="36"/>
                      </a:cubicBezTo>
                      <a:cubicBezTo>
                        <a:pt x="208" y="135"/>
                        <a:pt x="208" y="135"/>
                        <a:pt x="208" y="135"/>
                      </a:cubicBezTo>
                      <a:cubicBezTo>
                        <a:pt x="224" y="118"/>
                        <a:pt x="224" y="118"/>
                        <a:pt x="224" y="118"/>
                      </a:cubicBezTo>
                      <a:cubicBezTo>
                        <a:pt x="227" y="104"/>
                        <a:pt x="232" y="87"/>
                        <a:pt x="235" y="67"/>
                      </a:cubicBezTo>
                      <a:cubicBezTo>
                        <a:pt x="205" y="91"/>
                        <a:pt x="205" y="91"/>
                        <a:pt x="205" y="91"/>
                      </a:cubicBezTo>
                      <a:lnTo>
                        <a:pt x="123" y="0"/>
                      </a:ln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5" name="Freeform 592"/>
                <p:cNvSpPr/>
                <p:nvPr/>
              </p:nvSpPr>
              <p:spPr bwMode="auto">
                <a:xfrm>
                  <a:off x="5069" y="2803"/>
                  <a:ext cx="19" cy="31"/>
                </a:xfrm>
                <a:custGeom>
                  <a:avLst/>
                  <a:gdLst>
                    <a:gd name="T0" fmla="*/ 8 w 8"/>
                    <a:gd name="T1" fmla="*/ 10 h 13"/>
                    <a:gd name="T2" fmla="*/ 0 w 8"/>
                    <a:gd name="T3" fmla="*/ 0 h 13"/>
                    <a:gd name="T4" fmla="*/ 0 w 8"/>
                    <a:gd name="T5" fmla="*/ 13 h 13"/>
                    <a:gd name="T6" fmla="*/ 8 w 8"/>
                    <a:gd name="T7" fmla="*/ 10 h 13"/>
                  </a:gdLst>
                  <a:ahLst/>
                  <a:cxnLst>
                    <a:cxn ang="0">
                      <a:pos x="T0" y="T1"/>
                    </a:cxn>
                    <a:cxn ang="0">
                      <a:pos x="T2" y="T3"/>
                    </a:cxn>
                    <a:cxn ang="0">
                      <a:pos x="T4" y="T5"/>
                    </a:cxn>
                    <a:cxn ang="0">
                      <a:pos x="T6" y="T7"/>
                    </a:cxn>
                  </a:cxnLst>
                  <a:rect l="0" t="0" r="r" b="b"/>
                  <a:pathLst>
                    <a:path w="8" h="13">
                      <a:moveTo>
                        <a:pt x="8" y="10"/>
                      </a:moveTo>
                      <a:cubicBezTo>
                        <a:pt x="0" y="0"/>
                        <a:pt x="0" y="0"/>
                        <a:pt x="0" y="0"/>
                      </a:cubicBezTo>
                      <a:cubicBezTo>
                        <a:pt x="1" y="4"/>
                        <a:pt x="1" y="9"/>
                        <a:pt x="0" y="13"/>
                      </a:cubicBezTo>
                      <a:cubicBezTo>
                        <a:pt x="3" y="12"/>
                        <a:pt x="5" y="11"/>
                        <a:pt x="8" y="1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6" name="Freeform 593"/>
                <p:cNvSpPr/>
                <p:nvPr/>
              </p:nvSpPr>
              <p:spPr bwMode="auto">
                <a:xfrm>
                  <a:off x="5142" y="4294"/>
                  <a:ext cx="57" cy="59"/>
                </a:xfrm>
                <a:custGeom>
                  <a:avLst/>
                  <a:gdLst>
                    <a:gd name="T0" fmla="*/ 24 w 24"/>
                    <a:gd name="T1" fmla="*/ 18 h 25"/>
                    <a:gd name="T2" fmla="*/ 9 w 24"/>
                    <a:gd name="T3" fmla="*/ 0 h 25"/>
                    <a:gd name="T4" fmla="*/ 0 w 24"/>
                    <a:gd name="T5" fmla="*/ 21 h 25"/>
                    <a:gd name="T6" fmla="*/ 24 w 24"/>
                    <a:gd name="T7" fmla="*/ 18 h 25"/>
                  </a:gdLst>
                  <a:ahLst/>
                  <a:cxnLst>
                    <a:cxn ang="0">
                      <a:pos x="T0" y="T1"/>
                    </a:cxn>
                    <a:cxn ang="0">
                      <a:pos x="T2" y="T3"/>
                    </a:cxn>
                    <a:cxn ang="0">
                      <a:pos x="T4" y="T5"/>
                    </a:cxn>
                    <a:cxn ang="0">
                      <a:pos x="T6" y="T7"/>
                    </a:cxn>
                  </a:cxnLst>
                  <a:rect l="0" t="0" r="r" b="b"/>
                  <a:pathLst>
                    <a:path w="24" h="25">
                      <a:moveTo>
                        <a:pt x="24" y="18"/>
                      </a:moveTo>
                      <a:cubicBezTo>
                        <a:pt x="20" y="11"/>
                        <a:pt x="15" y="6"/>
                        <a:pt x="9" y="0"/>
                      </a:cubicBezTo>
                      <a:cubicBezTo>
                        <a:pt x="7" y="6"/>
                        <a:pt x="4" y="13"/>
                        <a:pt x="0" y="21"/>
                      </a:cubicBezTo>
                      <a:cubicBezTo>
                        <a:pt x="8" y="25"/>
                        <a:pt x="17" y="23"/>
                        <a:pt x="24" y="18"/>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7" name="Freeform 594"/>
                <p:cNvSpPr/>
                <p:nvPr/>
              </p:nvSpPr>
              <p:spPr bwMode="auto">
                <a:xfrm>
                  <a:off x="4756" y="-35"/>
                  <a:ext cx="12" cy="4"/>
                </a:xfrm>
                <a:custGeom>
                  <a:avLst/>
                  <a:gdLst>
                    <a:gd name="T0" fmla="*/ 5 w 5"/>
                    <a:gd name="T1" fmla="*/ 0 h 2"/>
                    <a:gd name="T2" fmla="*/ 0 w 5"/>
                    <a:gd name="T3" fmla="*/ 0 h 2"/>
                    <a:gd name="T4" fmla="*/ 0 w 5"/>
                    <a:gd name="T5" fmla="*/ 2 h 2"/>
                    <a:gd name="T6" fmla="*/ 5 w 5"/>
                    <a:gd name="T7" fmla="*/ 0 h 2"/>
                  </a:gdLst>
                  <a:ahLst/>
                  <a:cxnLst>
                    <a:cxn ang="0">
                      <a:pos x="T0" y="T1"/>
                    </a:cxn>
                    <a:cxn ang="0">
                      <a:pos x="T2" y="T3"/>
                    </a:cxn>
                    <a:cxn ang="0">
                      <a:pos x="T4" y="T5"/>
                    </a:cxn>
                    <a:cxn ang="0">
                      <a:pos x="T6" y="T7"/>
                    </a:cxn>
                  </a:cxnLst>
                  <a:rect l="0" t="0" r="r" b="b"/>
                  <a:pathLst>
                    <a:path w="5" h="2">
                      <a:moveTo>
                        <a:pt x="5" y="0"/>
                      </a:moveTo>
                      <a:cubicBezTo>
                        <a:pt x="0" y="0"/>
                        <a:pt x="0" y="0"/>
                        <a:pt x="0" y="0"/>
                      </a:cubicBezTo>
                      <a:cubicBezTo>
                        <a:pt x="0" y="1"/>
                        <a:pt x="0" y="1"/>
                        <a:pt x="0" y="2"/>
                      </a:cubicBezTo>
                      <a:cubicBezTo>
                        <a:pt x="1" y="1"/>
                        <a:pt x="3" y="1"/>
                        <a:pt x="5" y="0"/>
                      </a:cubicBez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8" name="Freeform 595"/>
                <p:cNvSpPr/>
                <p:nvPr/>
              </p:nvSpPr>
              <p:spPr bwMode="auto">
                <a:xfrm>
                  <a:off x="4678" y="57"/>
                  <a:ext cx="287" cy="260"/>
                </a:xfrm>
                <a:custGeom>
                  <a:avLst/>
                  <a:gdLst>
                    <a:gd name="T0" fmla="*/ 104 w 121"/>
                    <a:gd name="T1" fmla="*/ 78 h 110"/>
                    <a:gd name="T2" fmla="*/ 54 w 121"/>
                    <a:gd name="T3" fmla="*/ 16 h 110"/>
                    <a:gd name="T4" fmla="*/ 9 w 121"/>
                    <a:gd name="T5" fmla="*/ 108 h 110"/>
                    <a:gd name="T6" fmla="*/ 29 w 121"/>
                    <a:gd name="T7" fmla="*/ 110 h 110"/>
                    <a:gd name="T8" fmla="*/ 42 w 121"/>
                    <a:gd name="T9" fmla="*/ 50 h 110"/>
                    <a:gd name="T10" fmla="*/ 90 w 121"/>
                    <a:gd name="T11" fmla="*/ 86 h 110"/>
                    <a:gd name="T12" fmla="*/ 74 w 121"/>
                    <a:gd name="T13" fmla="*/ 104 h 110"/>
                    <a:gd name="T14" fmla="*/ 104 w 121"/>
                    <a:gd name="T15" fmla="*/ 78 h 1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1" h="110">
                      <a:moveTo>
                        <a:pt x="104" y="78"/>
                      </a:moveTo>
                      <a:cubicBezTo>
                        <a:pt x="121" y="44"/>
                        <a:pt x="99" y="0"/>
                        <a:pt x="54" y="16"/>
                      </a:cubicBezTo>
                      <a:cubicBezTo>
                        <a:pt x="27" y="25"/>
                        <a:pt x="0" y="59"/>
                        <a:pt x="9" y="108"/>
                      </a:cubicBezTo>
                      <a:cubicBezTo>
                        <a:pt x="16" y="109"/>
                        <a:pt x="23" y="110"/>
                        <a:pt x="29" y="110"/>
                      </a:cubicBezTo>
                      <a:cubicBezTo>
                        <a:pt x="19" y="83"/>
                        <a:pt x="30" y="60"/>
                        <a:pt x="42" y="50"/>
                      </a:cubicBezTo>
                      <a:cubicBezTo>
                        <a:pt x="78" y="17"/>
                        <a:pt x="107" y="52"/>
                        <a:pt x="90" y="86"/>
                      </a:cubicBezTo>
                      <a:cubicBezTo>
                        <a:pt x="88" y="90"/>
                        <a:pt x="83" y="97"/>
                        <a:pt x="74" y="104"/>
                      </a:cubicBezTo>
                      <a:cubicBezTo>
                        <a:pt x="87" y="99"/>
                        <a:pt x="97" y="90"/>
                        <a:pt x="104" y="78"/>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9" name="Freeform 596"/>
                <p:cNvSpPr/>
                <p:nvPr/>
              </p:nvSpPr>
              <p:spPr bwMode="auto">
                <a:xfrm>
                  <a:off x="4988" y="2158"/>
                  <a:ext cx="48" cy="40"/>
                </a:xfrm>
                <a:custGeom>
                  <a:avLst/>
                  <a:gdLst>
                    <a:gd name="T0" fmla="*/ 0 w 48"/>
                    <a:gd name="T1" fmla="*/ 21 h 40"/>
                    <a:gd name="T2" fmla="*/ 48 w 48"/>
                    <a:gd name="T3" fmla="*/ 40 h 40"/>
                    <a:gd name="T4" fmla="*/ 48 w 48"/>
                    <a:gd name="T5" fmla="*/ 21 h 40"/>
                    <a:gd name="T6" fmla="*/ 0 w 48"/>
                    <a:gd name="T7" fmla="*/ 0 h 40"/>
                    <a:gd name="T8" fmla="*/ 0 w 48"/>
                    <a:gd name="T9" fmla="*/ 21 h 40"/>
                  </a:gdLst>
                  <a:ahLst/>
                  <a:cxnLst>
                    <a:cxn ang="0">
                      <a:pos x="T0" y="T1"/>
                    </a:cxn>
                    <a:cxn ang="0">
                      <a:pos x="T2" y="T3"/>
                    </a:cxn>
                    <a:cxn ang="0">
                      <a:pos x="T4" y="T5"/>
                    </a:cxn>
                    <a:cxn ang="0">
                      <a:pos x="T6" y="T7"/>
                    </a:cxn>
                    <a:cxn ang="0">
                      <a:pos x="T8" y="T9"/>
                    </a:cxn>
                  </a:cxnLst>
                  <a:rect l="0" t="0" r="r" b="b"/>
                  <a:pathLst>
                    <a:path w="48" h="40">
                      <a:moveTo>
                        <a:pt x="0" y="21"/>
                      </a:moveTo>
                      <a:lnTo>
                        <a:pt x="48" y="40"/>
                      </a:lnTo>
                      <a:lnTo>
                        <a:pt x="48" y="21"/>
                      </a:lnTo>
                      <a:lnTo>
                        <a:pt x="0" y="0"/>
                      </a:lnTo>
                      <a:lnTo>
                        <a:pt x="0" y="21"/>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0" name="Freeform 597"/>
                <p:cNvSpPr/>
                <p:nvPr/>
              </p:nvSpPr>
              <p:spPr bwMode="auto">
                <a:xfrm>
                  <a:off x="4801" y="3180"/>
                  <a:ext cx="315" cy="279"/>
                </a:xfrm>
                <a:custGeom>
                  <a:avLst/>
                  <a:gdLst>
                    <a:gd name="T0" fmla="*/ 0 w 133"/>
                    <a:gd name="T1" fmla="*/ 45 h 118"/>
                    <a:gd name="T2" fmla="*/ 66 w 133"/>
                    <a:gd name="T3" fmla="*/ 105 h 118"/>
                    <a:gd name="T4" fmla="*/ 105 w 133"/>
                    <a:gd name="T5" fmla="*/ 104 h 118"/>
                    <a:gd name="T6" fmla="*/ 133 w 133"/>
                    <a:gd name="T7" fmla="*/ 65 h 118"/>
                    <a:gd name="T8" fmla="*/ 13 w 133"/>
                    <a:gd name="T9" fmla="*/ 2 h 118"/>
                    <a:gd name="T10" fmla="*/ 0 w 133"/>
                    <a:gd name="T11" fmla="*/ 45 h 118"/>
                  </a:gdLst>
                  <a:ahLst/>
                  <a:cxnLst>
                    <a:cxn ang="0">
                      <a:pos x="T0" y="T1"/>
                    </a:cxn>
                    <a:cxn ang="0">
                      <a:pos x="T2" y="T3"/>
                    </a:cxn>
                    <a:cxn ang="0">
                      <a:pos x="T4" y="T5"/>
                    </a:cxn>
                    <a:cxn ang="0">
                      <a:pos x="T6" y="T7"/>
                    </a:cxn>
                    <a:cxn ang="0">
                      <a:pos x="T8" y="T9"/>
                    </a:cxn>
                    <a:cxn ang="0">
                      <a:pos x="T10" y="T11"/>
                    </a:cxn>
                  </a:cxnLst>
                  <a:rect l="0" t="0" r="r" b="b"/>
                  <a:pathLst>
                    <a:path w="133" h="118">
                      <a:moveTo>
                        <a:pt x="0" y="45"/>
                      </a:moveTo>
                      <a:cubicBezTo>
                        <a:pt x="27" y="69"/>
                        <a:pt x="59" y="99"/>
                        <a:pt x="66" y="105"/>
                      </a:cubicBezTo>
                      <a:cubicBezTo>
                        <a:pt x="81" y="118"/>
                        <a:pt x="96" y="116"/>
                        <a:pt x="105" y="104"/>
                      </a:cubicBezTo>
                      <a:cubicBezTo>
                        <a:pt x="116" y="91"/>
                        <a:pt x="132" y="68"/>
                        <a:pt x="133" y="65"/>
                      </a:cubicBezTo>
                      <a:cubicBezTo>
                        <a:pt x="85" y="17"/>
                        <a:pt x="38" y="0"/>
                        <a:pt x="13" y="2"/>
                      </a:cubicBezTo>
                      <a:cubicBezTo>
                        <a:pt x="7" y="16"/>
                        <a:pt x="3" y="31"/>
                        <a:pt x="0" y="45"/>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1" name="Freeform 598"/>
                <p:cNvSpPr/>
                <p:nvPr/>
              </p:nvSpPr>
              <p:spPr bwMode="auto">
                <a:xfrm>
                  <a:off x="4979" y="2214"/>
                  <a:ext cx="47" cy="43"/>
                </a:xfrm>
                <a:custGeom>
                  <a:avLst/>
                  <a:gdLst>
                    <a:gd name="T0" fmla="*/ 47 w 47"/>
                    <a:gd name="T1" fmla="*/ 43 h 43"/>
                    <a:gd name="T2" fmla="*/ 45 w 47"/>
                    <a:gd name="T3" fmla="*/ 19 h 43"/>
                    <a:gd name="T4" fmla="*/ 0 w 47"/>
                    <a:gd name="T5" fmla="*/ 0 h 43"/>
                    <a:gd name="T6" fmla="*/ 0 w 47"/>
                    <a:gd name="T7" fmla="*/ 24 h 43"/>
                    <a:gd name="T8" fmla="*/ 47 w 47"/>
                    <a:gd name="T9" fmla="*/ 43 h 43"/>
                  </a:gdLst>
                  <a:ahLst/>
                  <a:cxnLst>
                    <a:cxn ang="0">
                      <a:pos x="T0" y="T1"/>
                    </a:cxn>
                    <a:cxn ang="0">
                      <a:pos x="T2" y="T3"/>
                    </a:cxn>
                    <a:cxn ang="0">
                      <a:pos x="T4" y="T5"/>
                    </a:cxn>
                    <a:cxn ang="0">
                      <a:pos x="T6" y="T7"/>
                    </a:cxn>
                    <a:cxn ang="0">
                      <a:pos x="T8" y="T9"/>
                    </a:cxn>
                  </a:cxnLst>
                  <a:rect l="0" t="0" r="r" b="b"/>
                  <a:pathLst>
                    <a:path w="47" h="43">
                      <a:moveTo>
                        <a:pt x="47" y="43"/>
                      </a:moveTo>
                      <a:lnTo>
                        <a:pt x="45" y="19"/>
                      </a:lnTo>
                      <a:lnTo>
                        <a:pt x="0" y="0"/>
                      </a:lnTo>
                      <a:lnTo>
                        <a:pt x="0" y="24"/>
                      </a:lnTo>
                      <a:lnTo>
                        <a:pt x="47" y="43"/>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2" name="Freeform 599"/>
                <p:cNvSpPr/>
                <p:nvPr/>
              </p:nvSpPr>
              <p:spPr bwMode="auto">
                <a:xfrm>
                  <a:off x="4972" y="3889"/>
                  <a:ext cx="153" cy="230"/>
                </a:xfrm>
                <a:custGeom>
                  <a:avLst/>
                  <a:gdLst>
                    <a:gd name="T0" fmla="*/ 0 w 65"/>
                    <a:gd name="T1" fmla="*/ 87 h 97"/>
                    <a:gd name="T2" fmla="*/ 22 w 65"/>
                    <a:gd name="T3" fmla="*/ 97 h 97"/>
                    <a:gd name="T4" fmla="*/ 21 w 65"/>
                    <a:gd name="T5" fmla="*/ 86 h 97"/>
                    <a:gd name="T6" fmla="*/ 65 w 65"/>
                    <a:gd name="T7" fmla="*/ 16 h 97"/>
                    <a:gd name="T8" fmla="*/ 60 w 65"/>
                    <a:gd name="T9" fmla="*/ 0 h 97"/>
                    <a:gd name="T10" fmla="*/ 0 w 65"/>
                    <a:gd name="T11" fmla="*/ 87 h 97"/>
                  </a:gdLst>
                  <a:ahLst/>
                  <a:cxnLst>
                    <a:cxn ang="0">
                      <a:pos x="T0" y="T1"/>
                    </a:cxn>
                    <a:cxn ang="0">
                      <a:pos x="T2" y="T3"/>
                    </a:cxn>
                    <a:cxn ang="0">
                      <a:pos x="T4" y="T5"/>
                    </a:cxn>
                    <a:cxn ang="0">
                      <a:pos x="T6" y="T7"/>
                    </a:cxn>
                    <a:cxn ang="0">
                      <a:pos x="T8" y="T9"/>
                    </a:cxn>
                    <a:cxn ang="0">
                      <a:pos x="T10" y="T11"/>
                    </a:cxn>
                  </a:cxnLst>
                  <a:rect l="0" t="0" r="r" b="b"/>
                  <a:pathLst>
                    <a:path w="65" h="97">
                      <a:moveTo>
                        <a:pt x="0" y="87"/>
                      </a:moveTo>
                      <a:cubicBezTo>
                        <a:pt x="8" y="90"/>
                        <a:pt x="15" y="94"/>
                        <a:pt x="22" y="97"/>
                      </a:cubicBezTo>
                      <a:cubicBezTo>
                        <a:pt x="21" y="94"/>
                        <a:pt x="21" y="90"/>
                        <a:pt x="21" y="86"/>
                      </a:cubicBezTo>
                      <a:cubicBezTo>
                        <a:pt x="21" y="58"/>
                        <a:pt x="42" y="36"/>
                        <a:pt x="65" y="16"/>
                      </a:cubicBezTo>
                      <a:cubicBezTo>
                        <a:pt x="63" y="10"/>
                        <a:pt x="62" y="4"/>
                        <a:pt x="60" y="0"/>
                      </a:cubicBezTo>
                      <a:cubicBezTo>
                        <a:pt x="54" y="5"/>
                        <a:pt x="13" y="67"/>
                        <a:pt x="0" y="87"/>
                      </a:cubicBezTo>
                      <a:close/>
                    </a:path>
                  </a:pathLst>
                </a:custGeom>
                <a:solidFill>
                  <a:srgbClr val="C6D9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3" name="Freeform 600"/>
                <p:cNvSpPr/>
                <p:nvPr/>
              </p:nvSpPr>
              <p:spPr bwMode="auto">
                <a:xfrm>
                  <a:off x="5019" y="2780"/>
                  <a:ext cx="40" cy="76"/>
                </a:xfrm>
                <a:custGeom>
                  <a:avLst/>
                  <a:gdLst>
                    <a:gd name="T0" fmla="*/ 14 w 17"/>
                    <a:gd name="T1" fmla="*/ 26 h 32"/>
                    <a:gd name="T2" fmla="*/ 10 w 17"/>
                    <a:gd name="T3" fmla="*/ 0 h 32"/>
                    <a:gd name="T4" fmla="*/ 0 w 17"/>
                    <a:gd name="T5" fmla="*/ 1 h 32"/>
                    <a:gd name="T6" fmla="*/ 2 w 17"/>
                    <a:gd name="T7" fmla="*/ 32 h 32"/>
                    <a:gd name="T8" fmla="*/ 14 w 17"/>
                    <a:gd name="T9" fmla="*/ 26 h 32"/>
                  </a:gdLst>
                  <a:ahLst/>
                  <a:cxnLst>
                    <a:cxn ang="0">
                      <a:pos x="T0" y="T1"/>
                    </a:cxn>
                    <a:cxn ang="0">
                      <a:pos x="T2" y="T3"/>
                    </a:cxn>
                    <a:cxn ang="0">
                      <a:pos x="T4" y="T5"/>
                    </a:cxn>
                    <a:cxn ang="0">
                      <a:pos x="T6" y="T7"/>
                    </a:cxn>
                    <a:cxn ang="0">
                      <a:pos x="T8" y="T9"/>
                    </a:cxn>
                  </a:cxnLst>
                  <a:rect l="0" t="0" r="r" b="b"/>
                  <a:pathLst>
                    <a:path w="17" h="32">
                      <a:moveTo>
                        <a:pt x="14" y="26"/>
                      </a:moveTo>
                      <a:cubicBezTo>
                        <a:pt x="17" y="17"/>
                        <a:pt x="17" y="8"/>
                        <a:pt x="10" y="0"/>
                      </a:cubicBezTo>
                      <a:cubicBezTo>
                        <a:pt x="7" y="1"/>
                        <a:pt x="4" y="1"/>
                        <a:pt x="0" y="1"/>
                      </a:cubicBezTo>
                      <a:cubicBezTo>
                        <a:pt x="5" y="11"/>
                        <a:pt x="5" y="22"/>
                        <a:pt x="2" y="32"/>
                      </a:cubicBezTo>
                      <a:cubicBezTo>
                        <a:pt x="6" y="30"/>
                        <a:pt x="10" y="28"/>
                        <a:pt x="14" y="2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4" name="Freeform 601"/>
                <p:cNvSpPr/>
                <p:nvPr/>
              </p:nvSpPr>
              <p:spPr bwMode="auto">
                <a:xfrm>
                  <a:off x="4849" y="2238"/>
                  <a:ext cx="170" cy="99"/>
                </a:xfrm>
                <a:custGeom>
                  <a:avLst/>
                  <a:gdLst>
                    <a:gd name="T0" fmla="*/ 170 w 170"/>
                    <a:gd name="T1" fmla="*/ 99 h 99"/>
                    <a:gd name="T2" fmla="*/ 168 w 170"/>
                    <a:gd name="T3" fmla="*/ 59 h 99"/>
                    <a:gd name="T4" fmla="*/ 0 w 170"/>
                    <a:gd name="T5" fmla="*/ 0 h 99"/>
                    <a:gd name="T6" fmla="*/ 38 w 170"/>
                    <a:gd name="T7" fmla="*/ 54 h 99"/>
                    <a:gd name="T8" fmla="*/ 170 w 170"/>
                    <a:gd name="T9" fmla="*/ 99 h 99"/>
                  </a:gdLst>
                  <a:ahLst/>
                  <a:cxnLst>
                    <a:cxn ang="0">
                      <a:pos x="T0" y="T1"/>
                    </a:cxn>
                    <a:cxn ang="0">
                      <a:pos x="T2" y="T3"/>
                    </a:cxn>
                    <a:cxn ang="0">
                      <a:pos x="T4" y="T5"/>
                    </a:cxn>
                    <a:cxn ang="0">
                      <a:pos x="T6" y="T7"/>
                    </a:cxn>
                    <a:cxn ang="0">
                      <a:pos x="T8" y="T9"/>
                    </a:cxn>
                  </a:cxnLst>
                  <a:rect l="0" t="0" r="r" b="b"/>
                  <a:pathLst>
                    <a:path w="170" h="99">
                      <a:moveTo>
                        <a:pt x="170" y="99"/>
                      </a:moveTo>
                      <a:lnTo>
                        <a:pt x="168" y="59"/>
                      </a:lnTo>
                      <a:lnTo>
                        <a:pt x="0" y="0"/>
                      </a:lnTo>
                      <a:lnTo>
                        <a:pt x="38" y="54"/>
                      </a:lnTo>
                      <a:lnTo>
                        <a:pt x="170" y="99"/>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5" name="Freeform 602"/>
                <p:cNvSpPr/>
                <p:nvPr/>
              </p:nvSpPr>
              <p:spPr bwMode="auto">
                <a:xfrm>
                  <a:off x="4747" y="4303"/>
                  <a:ext cx="163" cy="48"/>
                </a:xfrm>
                <a:custGeom>
                  <a:avLst/>
                  <a:gdLst>
                    <a:gd name="T0" fmla="*/ 66 w 69"/>
                    <a:gd name="T1" fmla="*/ 0 h 20"/>
                    <a:gd name="T2" fmla="*/ 0 w 69"/>
                    <a:gd name="T3" fmla="*/ 20 h 20"/>
                    <a:gd name="T4" fmla="*/ 47 w 69"/>
                    <a:gd name="T5" fmla="*/ 20 h 20"/>
                    <a:gd name="T6" fmla="*/ 69 w 69"/>
                    <a:gd name="T7" fmla="*/ 13 h 20"/>
                    <a:gd name="T8" fmla="*/ 66 w 69"/>
                    <a:gd name="T9" fmla="*/ 0 h 20"/>
                  </a:gdLst>
                  <a:ahLst/>
                  <a:cxnLst>
                    <a:cxn ang="0">
                      <a:pos x="T0" y="T1"/>
                    </a:cxn>
                    <a:cxn ang="0">
                      <a:pos x="T2" y="T3"/>
                    </a:cxn>
                    <a:cxn ang="0">
                      <a:pos x="T4" y="T5"/>
                    </a:cxn>
                    <a:cxn ang="0">
                      <a:pos x="T6" y="T7"/>
                    </a:cxn>
                    <a:cxn ang="0">
                      <a:pos x="T8" y="T9"/>
                    </a:cxn>
                  </a:cxnLst>
                  <a:rect l="0" t="0" r="r" b="b"/>
                  <a:pathLst>
                    <a:path w="69" h="20">
                      <a:moveTo>
                        <a:pt x="66" y="0"/>
                      </a:moveTo>
                      <a:cubicBezTo>
                        <a:pt x="43" y="7"/>
                        <a:pt x="20" y="14"/>
                        <a:pt x="0" y="20"/>
                      </a:cubicBezTo>
                      <a:cubicBezTo>
                        <a:pt x="47" y="20"/>
                        <a:pt x="47" y="20"/>
                        <a:pt x="47" y="20"/>
                      </a:cubicBezTo>
                      <a:cubicBezTo>
                        <a:pt x="69" y="13"/>
                        <a:pt x="69" y="13"/>
                        <a:pt x="69" y="13"/>
                      </a:cubicBezTo>
                      <a:lnTo>
                        <a:pt x="66" y="0"/>
                      </a:ln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6" name="Freeform 603"/>
                <p:cNvSpPr/>
                <p:nvPr/>
              </p:nvSpPr>
              <p:spPr bwMode="auto">
                <a:xfrm>
                  <a:off x="4974" y="4242"/>
                  <a:ext cx="177" cy="109"/>
                </a:xfrm>
                <a:custGeom>
                  <a:avLst/>
                  <a:gdLst>
                    <a:gd name="T0" fmla="*/ 57 w 75"/>
                    <a:gd name="T1" fmla="*/ 0 h 46"/>
                    <a:gd name="T2" fmla="*/ 0 w 75"/>
                    <a:gd name="T3" fmla="*/ 17 h 46"/>
                    <a:gd name="T4" fmla="*/ 3 w 75"/>
                    <a:gd name="T5" fmla="*/ 30 h 46"/>
                    <a:gd name="T6" fmla="*/ 30 w 75"/>
                    <a:gd name="T7" fmla="*/ 24 h 46"/>
                    <a:gd name="T8" fmla="*/ 21 w 75"/>
                    <a:gd name="T9" fmla="*/ 46 h 46"/>
                    <a:gd name="T10" fmla="*/ 61 w 75"/>
                    <a:gd name="T11" fmla="*/ 46 h 46"/>
                    <a:gd name="T12" fmla="*/ 75 w 75"/>
                    <a:gd name="T13" fmla="*/ 16 h 46"/>
                    <a:gd name="T14" fmla="*/ 57 w 75"/>
                    <a:gd name="T15" fmla="*/ 0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46">
                      <a:moveTo>
                        <a:pt x="57" y="0"/>
                      </a:moveTo>
                      <a:cubicBezTo>
                        <a:pt x="44" y="4"/>
                        <a:pt x="23" y="10"/>
                        <a:pt x="0" y="17"/>
                      </a:cubicBezTo>
                      <a:cubicBezTo>
                        <a:pt x="3" y="30"/>
                        <a:pt x="3" y="30"/>
                        <a:pt x="3" y="30"/>
                      </a:cubicBezTo>
                      <a:cubicBezTo>
                        <a:pt x="30" y="24"/>
                        <a:pt x="30" y="24"/>
                        <a:pt x="30" y="24"/>
                      </a:cubicBezTo>
                      <a:cubicBezTo>
                        <a:pt x="21" y="46"/>
                        <a:pt x="21" y="46"/>
                        <a:pt x="21" y="46"/>
                      </a:cubicBezTo>
                      <a:cubicBezTo>
                        <a:pt x="61" y="46"/>
                        <a:pt x="61" y="46"/>
                        <a:pt x="61" y="46"/>
                      </a:cubicBezTo>
                      <a:cubicBezTo>
                        <a:pt x="66" y="36"/>
                        <a:pt x="71" y="25"/>
                        <a:pt x="75" y="16"/>
                      </a:cubicBezTo>
                      <a:cubicBezTo>
                        <a:pt x="69" y="11"/>
                        <a:pt x="63" y="5"/>
                        <a:pt x="57" y="0"/>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7" name="Freeform 604"/>
                <p:cNvSpPr/>
                <p:nvPr/>
              </p:nvSpPr>
              <p:spPr bwMode="auto">
                <a:xfrm>
                  <a:off x="4797" y="170"/>
                  <a:ext cx="90" cy="38"/>
                </a:xfrm>
                <a:custGeom>
                  <a:avLst/>
                  <a:gdLst>
                    <a:gd name="T0" fmla="*/ 0 w 38"/>
                    <a:gd name="T1" fmla="*/ 4 h 16"/>
                    <a:gd name="T2" fmla="*/ 38 w 38"/>
                    <a:gd name="T3" fmla="*/ 16 h 16"/>
                    <a:gd name="T4" fmla="*/ 37 w 38"/>
                    <a:gd name="T5" fmla="*/ 9 h 16"/>
                    <a:gd name="T6" fmla="*/ 6 w 38"/>
                    <a:gd name="T7" fmla="*/ 0 h 16"/>
                    <a:gd name="T8" fmla="*/ 0 w 38"/>
                    <a:gd name="T9" fmla="*/ 4 h 16"/>
                  </a:gdLst>
                  <a:ahLst/>
                  <a:cxnLst>
                    <a:cxn ang="0">
                      <a:pos x="T0" y="T1"/>
                    </a:cxn>
                    <a:cxn ang="0">
                      <a:pos x="T2" y="T3"/>
                    </a:cxn>
                    <a:cxn ang="0">
                      <a:pos x="T4" y="T5"/>
                    </a:cxn>
                    <a:cxn ang="0">
                      <a:pos x="T6" y="T7"/>
                    </a:cxn>
                    <a:cxn ang="0">
                      <a:pos x="T8" y="T9"/>
                    </a:cxn>
                  </a:cxnLst>
                  <a:rect l="0" t="0" r="r" b="b"/>
                  <a:pathLst>
                    <a:path w="38" h="16">
                      <a:moveTo>
                        <a:pt x="0" y="4"/>
                      </a:moveTo>
                      <a:cubicBezTo>
                        <a:pt x="12" y="5"/>
                        <a:pt x="28" y="10"/>
                        <a:pt x="38" y="16"/>
                      </a:cubicBezTo>
                      <a:cubicBezTo>
                        <a:pt x="38" y="14"/>
                        <a:pt x="38" y="11"/>
                        <a:pt x="37" y="9"/>
                      </a:cubicBezTo>
                      <a:cubicBezTo>
                        <a:pt x="27" y="4"/>
                        <a:pt x="15" y="1"/>
                        <a:pt x="6" y="0"/>
                      </a:cubicBezTo>
                      <a:cubicBezTo>
                        <a:pt x="4" y="1"/>
                        <a:pt x="2" y="2"/>
                        <a:pt x="0" y="4"/>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8" name="Freeform 605"/>
                <p:cNvSpPr/>
                <p:nvPr/>
              </p:nvSpPr>
              <p:spPr bwMode="auto">
                <a:xfrm>
                  <a:off x="4780" y="185"/>
                  <a:ext cx="107" cy="45"/>
                </a:xfrm>
                <a:custGeom>
                  <a:avLst/>
                  <a:gdLst>
                    <a:gd name="T0" fmla="*/ 0 w 45"/>
                    <a:gd name="T1" fmla="*/ 4 h 19"/>
                    <a:gd name="T2" fmla="*/ 44 w 45"/>
                    <a:gd name="T3" fmla="*/ 19 h 19"/>
                    <a:gd name="T4" fmla="*/ 45 w 45"/>
                    <a:gd name="T5" fmla="*/ 13 h 19"/>
                    <a:gd name="T6" fmla="*/ 5 w 45"/>
                    <a:gd name="T7" fmla="*/ 0 h 19"/>
                    <a:gd name="T8" fmla="*/ 0 w 45"/>
                    <a:gd name="T9" fmla="*/ 4 h 19"/>
                  </a:gdLst>
                  <a:ahLst/>
                  <a:cxnLst>
                    <a:cxn ang="0">
                      <a:pos x="T0" y="T1"/>
                    </a:cxn>
                    <a:cxn ang="0">
                      <a:pos x="T2" y="T3"/>
                    </a:cxn>
                    <a:cxn ang="0">
                      <a:pos x="T4" y="T5"/>
                    </a:cxn>
                    <a:cxn ang="0">
                      <a:pos x="T6" y="T7"/>
                    </a:cxn>
                    <a:cxn ang="0">
                      <a:pos x="T8" y="T9"/>
                    </a:cxn>
                  </a:cxnLst>
                  <a:rect l="0" t="0" r="r" b="b"/>
                  <a:pathLst>
                    <a:path w="45" h="19">
                      <a:moveTo>
                        <a:pt x="0" y="4"/>
                      </a:moveTo>
                      <a:cubicBezTo>
                        <a:pt x="15" y="5"/>
                        <a:pt x="34" y="11"/>
                        <a:pt x="44" y="19"/>
                      </a:cubicBezTo>
                      <a:cubicBezTo>
                        <a:pt x="45" y="17"/>
                        <a:pt x="45" y="15"/>
                        <a:pt x="45" y="13"/>
                      </a:cubicBezTo>
                      <a:cubicBezTo>
                        <a:pt x="33" y="5"/>
                        <a:pt x="16" y="1"/>
                        <a:pt x="5" y="0"/>
                      </a:cubicBezTo>
                      <a:cubicBezTo>
                        <a:pt x="3" y="1"/>
                        <a:pt x="2" y="3"/>
                        <a:pt x="0" y="4"/>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9" name="Freeform 606"/>
                <p:cNvSpPr/>
                <p:nvPr/>
              </p:nvSpPr>
              <p:spPr bwMode="auto">
                <a:xfrm>
                  <a:off x="4771" y="199"/>
                  <a:ext cx="113" cy="47"/>
                </a:xfrm>
                <a:custGeom>
                  <a:avLst/>
                  <a:gdLst>
                    <a:gd name="T0" fmla="*/ 0 w 48"/>
                    <a:gd name="T1" fmla="*/ 5 h 20"/>
                    <a:gd name="T2" fmla="*/ 46 w 48"/>
                    <a:gd name="T3" fmla="*/ 20 h 20"/>
                    <a:gd name="T4" fmla="*/ 48 w 48"/>
                    <a:gd name="T5" fmla="*/ 15 h 20"/>
                    <a:gd name="T6" fmla="*/ 3 w 48"/>
                    <a:gd name="T7" fmla="*/ 0 h 20"/>
                    <a:gd name="T8" fmla="*/ 0 w 48"/>
                    <a:gd name="T9" fmla="*/ 5 h 20"/>
                  </a:gdLst>
                  <a:ahLst/>
                  <a:cxnLst>
                    <a:cxn ang="0">
                      <a:pos x="T0" y="T1"/>
                    </a:cxn>
                    <a:cxn ang="0">
                      <a:pos x="T2" y="T3"/>
                    </a:cxn>
                    <a:cxn ang="0">
                      <a:pos x="T4" y="T5"/>
                    </a:cxn>
                    <a:cxn ang="0">
                      <a:pos x="T6" y="T7"/>
                    </a:cxn>
                    <a:cxn ang="0">
                      <a:pos x="T8" y="T9"/>
                    </a:cxn>
                  </a:cxnLst>
                  <a:rect l="0" t="0" r="r" b="b"/>
                  <a:pathLst>
                    <a:path w="48" h="20">
                      <a:moveTo>
                        <a:pt x="0" y="5"/>
                      </a:moveTo>
                      <a:cubicBezTo>
                        <a:pt x="14" y="5"/>
                        <a:pt x="36" y="12"/>
                        <a:pt x="46" y="20"/>
                      </a:cubicBezTo>
                      <a:cubicBezTo>
                        <a:pt x="47" y="18"/>
                        <a:pt x="48" y="17"/>
                        <a:pt x="48" y="15"/>
                      </a:cubicBezTo>
                      <a:cubicBezTo>
                        <a:pt x="35" y="6"/>
                        <a:pt x="15" y="1"/>
                        <a:pt x="3" y="0"/>
                      </a:cubicBezTo>
                      <a:cubicBezTo>
                        <a:pt x="2" y="2"/>
                        <a:pt x="1" y="3"/>
                        <a:pt x="0" y="5"/>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0" name="Group 808"/>
              <p:cNvGrpSpPr/>
              <p:nvPr/>
            </p:nvGrpSpPr>
            <p:grpSpPr bwMode="auto">
              <a:xfrm flipH="1">
                <a:off x="2007135" y="-3131"/>
                <a:ext cx="2699143" cy="6866846"/>
                <a:chOff x="3392" y="-35"/>
                <a:chExt cx="1724" cy="4386"/>
              </a:xfrm>
            </p:grpSpPr>
            <p:sp>
              <p:nvSpPr>
                <p:cNvPr id="910" name="Freeform 608"/>
                <p:cNvSpPr/>
                <p:nvPr/>
              </p:nvSpPr>
              <p:spPr bwMode="auto">
                <a:xfrm>
                  <a:off x="4764" y="215"/>
                  <a:ext cx="113" cy="48"/>
                </a:xfrm>
                <a:custGeom>
                  <a:avLst/>
                  <a:gdLst>
                    <a:gd name="T0" fmla="*/ 0 w 48"/>
                    <a:gd name="T1" fmla="*/ 4 h 20"/>
                    <a:gd name="T2" fmla="*/ 46 w 48"/>
                    <a:gd name="T3" fmla="*/ 20 h 20"/>
                    <a:gd name="T4" fmla="*/ 47 w 48"/>
                    <a:gd name="T5" fmla="*/ 17 h 20"/>
                    <a:gd name="T6" fmla="*/ 48 w 48"/>
                    <a:gd name="T7" fmla="*/ 15 h 20"/>
                    <a:gd name="T8" fmla="*/ 2 w 48"/>
                    <a:gd name="T9" fmla="*/ 0 h 20"/>
                    <a:gd name="T10" fmla="*/ 0 w 48"/>
                    <a:gd name="T11" fmla="*/ 4 h 20"/>
                  </a:gdLst>
                  <a:ahLst/>
                  <a:cxnLst>
                    <a:cxn ang="0">
                      <a:pos x="T0" y="T1"/>
                    </a:cxn>
                    <a:cxn ang="0">
                      <a:pos x="T2" y="T3"/>
                    </a:cxn>
                    <a:cxn ang="0">
                      <a:pos x="T4" y="T5"/>
                    </a:cxn>
                    <a:cxn ang="0">
                      <a:pos x="T6" y="T7"/>
                    </a:cxn>
                    <a:cxn ang="0">
                      <a:pos x="T8" y="T9"/>
                    </a:cxn>
                    <a:cxn ang="0">
                      <a:pos x="T10" y="T11"/>
                    </a:cxn>
                  </a:cxnLst>
                  <a:rect l="0" t="0" r="r" b="b"/>
                  <a:pathLst>
                    <a:path w="48" h="20">
                      <a:moveTo>
                        <a:pt x="0" y="4"/>
                      </a:moveTo>
                      <a:cubicBezTo>
                        <a:pt x="14" y="4"/>
                        <a:pt x="36" y="11"/>
                        <a:pt x="46" y="20"/>
                      </a:cubicBezTo>
                      <a:cubicBezTo>
                        <a:pt x="47" y="19"/>
                        <a:pt x="47" y="18"/>
                        <a:pt x="47" y="17"/>
                      </a:cubicBezTo>
                      <a:cubicBezTo>
                        <a:pt x="48" y="17"/>
                        <a:pt x="48" y="16"/>
                        <a:pt x="48" y="15"/>
                      </a:cubicBezTo>
                      <a:cubicBezTo>
                        <a:pt x="35" y="5"/>
                        <a:pt x="14" y="0"/>
                        <a:pt x="2" y="0"/>
                      </a:cubicBezTo>
                      <a:cubicBezTo>
                        <a:pt x="1" y="1"/>
                        <a:pt x="0" y="3"/>
                        <a:pt x="0" y="4"/>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1" name="Freeform 609"/>
                <p:cNvSpPr/>
                <p:nvPr/>
              </p:nvSpPr>
              <p:spPr bwMode="auto">
                <a:xfrm>
                  <a:off x="4894" y="2366"/>
                  <a:ext cx="104" cy="59"/>
                </a:xfrm>
                <a:custGeom>
                  <a:avLst/>
                  <a:gdLst>
                    <a:gd name="T0" fmla="*/ 44 w 44"/>
                    <a:gd name="T1" fmla="*/ 16 h 25"/>
                    <a:gd name="T2" fmla="*/ 0 w 44"/>
                    <a:gd name="T3" fmla="*/ 0 h 25"/>
                    <a:gd name="T4" fmla="*/ 8 w 44"/>
                    <a:gd name="T5" fmla="*/ 17 h 25"/>
                    <a:gd name="T6" fmla="*/ 26 w 44"/>
                    <a:gd name="T7" fmla="*/ 25 h 25"/>
                    <a:gd name="T8" fmla="*/ 44 w 44"/>
                    <a:gd name="T9" fmla="*/ 16 h 25"/>
                  </a:gdLst>
                  <a:ahLst/>
                  <a:cxnLst>
                    <a:cxn ang="0">
                      <a:pos x="T0" y="T1"/>
                    </a:cxn>
                    <a:cxn ang="0">
                      <a:pos x="T2" y="T3"/>
                    </a:cxn>
                    <a:cxn ang="0">
                      <a:pos x="T4" y="T5"/>
                    </a:cxn>
                    <a:cxn ang="0">
                      <a:pos x="T6" y="T7"/>
                    </a:cxn>
                    <a:cxn ang="0">
                      <a:pos x="T8" y="T9"/>
                    </a:cxn>
                  </a:cxnLst>
                  <a:rect l="0" t="0" r="r" b="b"/>
                  <a:pathLst>
                    <a:path w="44" h="25">
                      <a:moveTo>
                        <a:pt x="44" y="16"/>
                      </a:moveTo>
                      <a:cubicBezTo>
                        <a:pt x="0" y="0"/>
                        <a:pt x="0" y="0"/>
                        <a:pt x="0" y="0"/>
                      </a:cubicBezTo>
                      <a:cubicBezTo>
                        <a:pt x="3" y="6"/>
                        <a:pt x="6" y="12"/>
                        <a:pt x="8" y="17"/>
                      </a:cubicBezTo>
                      <a:cubicBezTo>
                        <a:pt x="26" y="25"/>
                        <a:pt x="26" y="25"/>
                        <a:pt x="26" y="25"/>
                      </a:cubicBezTo>
                      <a:cubicBezTo>
                        <a:pt x="31" y="21"/>
                        <a:pt x="37" y="18"/>
                        <a:pt x="44" y="16"/>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2" name="Freeform 610"/>
                <p:cNvSpPr/>
                <p:nvPr/>
              </p:nvSpPr>
              <p:spPr bwMode="auto">
                <a:xfrm>
                  <a:off x="5014" y="3752"/>
                  <a:ext cx="85" cy="69"/>
                </a:xfrm>
                <a:custGeom>
                  <a:avLst/>
                  <a:gdLst>
                    <a:gd name="T0" fmla="*/ 0 w 36"/>
                    <a:gd name="T1" fmla="*/ 29 h 29"/>
                    <a:gd name="T2" fmla="*/ 36 w 36"/>
                    <a:gd name="T3" fmla="*/ 4 h 29"/>
                    <a:gd name="T4" fmla="*/ 21 w 36"/>
                    <a:gd name="T5" fmla="*/ 0 h 29"/>
                    <a:gd name="T6" fmla="*/ 2 w 36"/>
                    <a:gd name="T7" fmla="*/ 13 h 29"/>
                    <a:gd name="T8" fmla="*/ 0 w 36"/>
                    <a:gd name="T9" fmla="*/ 29 h 29"/>
                  </a:gdLst>
                  <a:ahLst/>
                  <a:cxnLst>
                    <a:cxn ang="0">
                      <a:pos x="T0" y="T1"/>
                    </a:cxn>
                    <a:cxn ang="0">
                      <a:pos x="T2" y="T3"/>
                    </a:cxn>
                    <a:cxn ang="0">
                      <a:pos x="T4" y="T5"/>
                    </a:cxn>
                    <a:cxn ang="0">
                      <a:pos x="T6" y="T7"/>
                    </a:cxn>
                    <a:cxn ang="0">
                      <a:pos x="T8" y="T9"/>
                    </a:cxn>
                  </a:cxnLst>
                  <a:rect l="0" t="0" r="r" b="b"/>
                  <a:pathLst>
                    <a:path w="36" h="29">
                      <a:moveTo>
                        <a:pt x="0" y="29"/>
                      </a:moveTo>
                      <a:cubicBezTo>
                        <a:pt x="13" y="24"/>
                        <a:pt x="26" y="15"/>
                        <a:pt x="36" y="4"/>
                      </a:cubicBezTo>
                      <a:cubicBezTo>
                        <a:pt x="31" y="3"/>
                        <a:pt x="26" y="2"/>
                        <a:pt x="21" y="0"/>
                      </a:cubicBezTo>
                      <a:cubicBezTo>
                        <a:pt x="15" y="5"/>
                        <a:pt x="9" y="9"/>
                        <a:pt x="2" y="13"/>
                      </a:cubicBezTo>
                      <a:cubicBezTo>
                        <a:pt x="2" y="18"/>
                        <a:pt x="1" y="23"/>
                        <a:pt x="0" y="29"/>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3" name="Freeform 611"/>
                <p:cNvSpPr/>
                <p:nvPr/>
              </p:nvSpPr>
              <p:spPr bwMode="auto">
                <a:xfrm>
                  <a:off x="4759" y="230"/>
                  <a:ext cx="111" cy="44"/>
                </a:xfrm>
                <a:custGeom>
                  <a:avLst/>
                  <a:gdLst>
                    <a:gd name="T0" fmla="*/ 0 w 47"/>
                    <a:gd name="T1" fmla="*/ 5 h 19"/>
                    <a:gd name="T2" fmla="*/ 45 w 47"/>
                    <a:gd name="T3" fmla="*/ 19 h 19"/>
                    <a:gd name="T4" fmla="*/ 47 w 47"/>
                    <a:gd name="T5" fmla="*/ 15 h 19"/>
                    <a:gd name="T6" fmla="*/ 1 w 47"/>
                    <a:gd name="T7" fmla="*/ 0 h 19"/>
                    <a:gd name="T8" fmla="*/ 0 w 47"/>
                    <a:gd name="T9" fmla="*/ 5 h 19"/>
                  </a:gdLst>
                  <a:ahLst/>
                  <a:cxnLst>
                    <a:cxn ang="0">
                      <a:pos x="T0" y="T1"/>
                    </a:cxn>
                    <a:cxn ang="0">
                      <a:pos x="T2" y="T3"/>
                    </a:cxn>
                    <a:cxn ang="0">
                      <a:pos x="T4" y="T5"/>
                    </a:cxn>
                    <a:cxn ang="0">
                      <a:pos x="T6" y="T7"/>
                    </a:cxn>
                    <a:cxn ang="0">
                      <a:pos x="T8" y="T9"/>
                    </a:cxn>
                  </a:cxnLst>
                  <a:rect l="0" t="0" r="r" b="b"/>
                  <a:pathLst>
                    <a:path w="47" h="19">
                      <a:moveTo>
                        <a:pt x="0" y="5"/>
                      </a:moveTo>
                      <a:cubicBezTo>
                        <a:pt x="14" y="5"/>
                        <a:pt x="34" y="11"/>
                        <a:pt x="45" y="19"/>
                      </a:cubicBezTo>
                      <a:cubicBezTo>
                        <a:pt x="46" y="18"/>
                        <a:pt x="46" y="16"/>
                        <a:pt x="47" y="15"/>
                      </a:cubicBezTo>
                      <a:cubicBezTo>
                        <a:pt x="34" y="6"/>
                        <a:pt x="13" y="1"/>
                        <a:pt x="1" y="0"/>
                      </a:cubicBezTo>
                      <a:cubicBezTo>
                        <a:pt x="0" y="2"/>
                        <a:pt x="0" y="3"/>
                        <a:pt x="0" y="5"/>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4" name="Freeform 612"/>
                <p:cNvSpPr/>
                <p:nvPr/>
              </p:nvSpPr>
              <p:spPr bwMode="auto">
                <a:xfrm>
                  <a:off x="4974" y="2782"/>
                  <a:ext cx="47" cy="100"/>
                </a:xfrm>
                <a:custGeom>
                  <a:avLst/>
                  <a:gdLst>
                    <a:gd name="T0" fmla="*/ 14 w 20"/>
                    <a:gd name="T1" fmla="*/ 35 h 42"/>
                    <a:gd name="T2" fmla="*/ 12 w 20"/>
                    <a:gd name="T3" fmla="*/ 0 h 42"/>
                    <a:gd name="T4" fmla="*/ 0 w 20"/>
                    <a:gd name="T5" fmla="*/ 0 h 42"/>
                    <a:gd name="T6" fmla="*/ 3 w 20"/>
                    <a:gd name="T7" fmla="*/ 42 h 42"/>
                    <a:gd name="T8" fmla="*/ 14 w 20"/>
                    <a:gd name="T9" fmla="*/ 35 h 42"/>
                  </a:gdLst>
                  <a:ahLst/>
                  <a:cxnLst>
                    <a:cxn ang="0">
                      <a:pos x="T0" y="T1"/>
                    </a:cxn>
                    <a:cxn ang="0">
                      <a:pos x="T2" y="T3"/>
                    </a:cxn>
                    <a:cxn ang="0">
                      <a:pos x="T4" y="T5"/>
                    </a:cxn>
                    <a:cxn ang="0">
                      <a:pos x="T6" y="T7"/>
                    </a:cxn>
                    <a:cxn ang="0">
                      <a:pos x="T8" y="T9"/>
                    </a:cxn>
                  </a:cxnLst>
                  <a:rect l="0" t="0" r="r" b="b"/>
                  <a:pathLst>
                    <a:path w="20" h="42">
                      <a:moveTo>
                        <a:pt x="14" y="35"/>
                      </a:moveTo>
                      <a:cubicBezTo>
                        <a:pt x="20" y="24"/>
                        <a:pt x="20" y="11"/>
                        <a:pt x="12" y="0"/>
                      </a:cubicBezTo>
                      <a:cubicBezTo>
                        <a:pt x="8" y="0"/>
                        <a:pt x="4" y="0"/>
                        <a:pt x="0" y="0"/>
                      </a:cubicBezTo>
                      <a:cubicBezTo>
                        <a:pt x="8" y="13"/>
                        <a:pt x="9" y="30"/>
                        <a:pt x="3" y="42"/>
                      </a:cubicBezTo>
                      <a:cubicBezTo>
                        <a:pt x="7" y="40"/>
                        <a:pt x="10" y="38"/>
                        <a:pt x="14" y="3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5" name="Freeform 613"/>
                <p:cNvSpPr/>
                <p:nvPr/>
              </p:nvSpPr>
              <p:spPr bwMode="auto">
                <a:xfrm>
                  <a:off x="4754" y="246"/>
                  <a:ext cx="107" cy="40"/>
                </a:xfrm>
                <a:custGeom>
                  <a:avLst/>
                  <a:gdLst>
                    <a:gd name="T0" fmla="*/ 45 w 45"/>
                    <a:gd name="T1" fmla="*/ 14 h 17"/>
                    <a:gd name="T2" fmla="*/ 1 w 45"/>
                    <a:gd name="T3" fmla="*/ 0 h 17"/>
                    <a:gd name="T4" fmla="*/ 0 w 45"/>
                    <a:gd name="T5" fmla="*/ 4 h 17"/>
                    <a:gd name="T6" fmla="*/ 42 w 45"/>
                    <a:gd name="T7" fmla="*/ 17 h 17"/>
                    <a:gd name="T8" fmla="*/ 45 w 45"/>
                    <a:gd name="T9" fmla="*/ 14 h 17"/>
                  </a:gdLst>
                  <a:ahLst/>
                  <a:cxnLst>
                    <a:cxn ang="0">
                      <a:pos x="T0" y="T1"/>
                    </a:cxn>
                    <a:cxn ang="0">
                      <a:pos x="T2" y="T3"/>
                    </a:cxn>
                    <a:cxn ang="0">
                      <a:pos x="T4" y="T5"/>
                    </a:cxn>
                    <a:cxn ang="0">
                      <a:pos x="T6" y="T7"/>
                    </a:cxn>
                    <a:cxn ang="0">
                      <a:pos x="T8" y="T9"/>
                    </a:cxn>
                  </a:cxnLst>
                  <a:rect l="0" t="0" r="r" b="b"/>
                  <a:pathLst>
                    <a:path w="45" h="17">
                      <a:moveTo>
                        <a:pt x="45" y="14"/>
                      </a:moveTo>
                      <a:cubicBezTo>
                        <a:pt x="32" y="5"/>
                        <a:pt x="13" y="0"/>
                        <a:pt x="1" y="0"/>
                      </a:cubicBezTo>
                      <a:cubicBezTo>
                        <a:pt x="1" y="1"/>
                        <a:pt x="1" y="3"/>
                        <a:pt x="0" y="4"/>
                      </a:cubicBezTo>
                      <a:cubicBezTo>
                        <a:pt x="14" y="5"/>
                        <a:pt x="31" y="11"/>
                        <a:pt x="42" y="17"/>
                      </a:cubicBezTo>
                      <a:cubicBezTo>
                        <a:pt x="43" y="16"/>
                        <a:pt x="44" y="15"/>
                        <a:pt x="45" y="14"/>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6" name="Freeform 614"/>
                <p:cNvSpPr/>
                <p:nvPr/>
              </p:nvSpPr>
              <p:spPr bwMode="auto">
                <a:xfrm>
                  <a:off x="4913" y="2983"/>
                  <a:ext cx="167" cy="251"/>
                </a:xfrm>
                <a:custGeom>
                  <a:avLst/>
                  <a:gdLst>
                    <a:gd name="T0" fmla="*/ 15 w 71"/>
                    <a:gd name="T1" fmla="*/ 0 h 106"/>
                    <a:gd name="T2" fmla="*/ 0 w 71"/>
                    <a:gd name="T3" fmla="*/ 19 h 106"/>
                    <a:gd name="T4" fmla="*/ 30 w 71"/>
                    <a:gd name="T5" fmla="*/ 97 h 106"/>
                    <a:gd name="T6" fmla="*/ 45 w 71"/>
                    <a:gd name="T7" fmla="*/ 106 h 106"/>
                    <a:gd name="T8" fmla="*/ 15 w 71"/>
                    <a:gd name="T9" fmla="*/ 0 h 106"/>
                  </a:gdLst>
                  <a:ahLst/>
                  <a:cxnLst>
                    <a:cxn ang="0">
                      <a:pos x="T0" y="T1"/>
                    </a:cxn>
                    <a:cxn ang="0">
                      <a:pos x="T2" y="T3"/>
                    </a:cxn>
                    <a:cxn ang="0">
                      <a:pos x="T4" y="T5"/>
                    </a:cxn>
                    <a:cxn ang="0">
                      <a:pos x="T6" y="T7"/>
                    </a:cxn>
                    <a:cxn ang="0">
                      <a:pos x="T8" y="T9"/>
                    </a:cxn>
                  </a:cxnLst>
                  <a:rect l="0" t="0" r="r" b="b"/>
                  <a:pathLst>
                    <a:path w="71" h="106">
                      <a:moveTo>
                        <a:pt x="15" y="0"/>
                      </a:moveTo>
                      <a:cubicBezTo>
                        <a:pt x="10" y="6"/>
                        <a:pt x="5" y="12"/>
                        <a:pt x="0" y="19"/>
                      </a:cubicBezTo>
                      <a:cubicBezTo>
                        <a:pt x="33" y="33"/>
                        <a:pt x="41" y="70"/>
                        <a:pt x="30" y="97"/>
                      </a:cubicBezTo>
                      <a:cubicBezTo>
                        <a:pt x="35" y="100"/>
                        <a:pt x="40" y="103"/>
                        <a:pt x="45" y="106"/>
                      </a:cubicBezTo>
                      <a:cubicBezTo>
                        <a:pt x="71" y="71"/>
                        <a:pt x="61" y="20"/>
                        <a:pt x="15" y="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7" name="Freeform 615"/>
                <p:cNvSpPr/>
                <p:nvPr/>
              </p:nvSpPr>
              <p:spPr bwMode="auto">
                <a:xfrm>
                  <a:off x="4818" y="149"/>
                  <a:ext cx="64" cy="36"/>
                </a:xfrm>
                <a:custGeom>
                  <a:avLst/>
                  <a:gdLst>
                    <a:gd name="T0" fmla="*/ 0 w 27"/>
                    <a:gd name="T1" fmla="*/ 7 h 15"/>
                    <a:gd name="T2" fmla="*/ 27 w 27"/>
                    <a:gd name="T3" fmla="*/ 15 h 15"/>
                    <a:gd name="T4" fmla="*/ 0 w 27"/>
                    <a:gd name="T5" fmla="*/ 7 h 15"/>
                  </a:gdLst>
                  <a:ahLst/>
                  <a:cxnLst>
                    <a:cxn ang="0">
                      <a:pos x="T0" y="T1"/>
                    </a:cxn>
                    <a:cxn ang="0">
                      <a:pos x="T2" y="T3"/>
                    </a:cxn>
                    <a:cxn ang="0">
                      <a:pos x="T4" y="T5"/>
                    </a:cxn>
                  </a:cxnLst>
                  <a:rect l="0" t="0" r="r" b="b"/>
                  <a:pathLst>
                    <a:path w="27" h="15">
                      <a:moveTo>
                        <a:pt x="0" y="7"/>
                      </a:moveTo>
                      <a:cubicBezTo>
                        <a:pt x="9" y="8"/>
                        <a:pt x="19" y="11"/>
                        <a:pt x="27" y="15"/>
                      </a:cubicBezTo>
                      <a:cubicBezTo>
                        <a:pt x="23" y="5"/>
                        <a:pt x="13" y="0"/>
                        <a:pt x="0" y="7"/>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8" name="Freeform 616"/>
                <p:cNvSpPr/>
                <p:nvPr/>
              </p:nvSpPr>
              <p:spPr bwMode="auto">
                <a:xfrm>
                  <a:off x="4754" y="260"/>
                  <a:ext cx="95" cy="38"/>
                </a:xfrm>
                <a:custGeom>
                  <a:avLst/>
                  <a:gdLst>
                    <a:gd name="T0" fmla="*/ 40 w 40"/>
                    <a:gd name="T1" fmla="*/ 13 h 16"/>
                    <a:gd name="T2" fmla="*/ 0 w 40"/>
                    <a:gd name="T3" fmla="*/ 0 h 16"/>
                    <a:gd name="T4" fmla="*/ 0 w 40"/>
                    <a:gd name="T5" fmla="*/ 5 h 16"/>
                    <a:gd name="T6" fmla="*/ 36 w 40"/>
                    <a:gd name="T7" fmla="*/ 16 h 16"/>
                    <a:gd name="T8" fmla="*/ 40 w 40"/>
                    <a:gd name="T9" fmla="*/ 13 h 16"/>
                  </a:gdLst>
                  <a:ahLst/>
                  <a:cxnLst>
                    <a:cxn ang="0">
                      <a:pos x="T0" y="T1"/>
                    </a:cxn>
                    <a:cxn ang="0">
                      <a:pos x="T2" y="T3"/>
                    </a:cxn>
                    <a:cxn ang="0">
                      <a:pos x="T4" y="T5"/>
                    </a:cxn>
                    <a:cxn ang="0">
                      <a:pos x="T6" y="T7"/>
                    </a:cxn>
                    <a:cxn ang="0">
                      <a:pos x="T8" y="T9"/>
                    </a:cxn>
                  </a:cxnLst>
                  <a:rect l="0" t="0" r="r" b="b"/>
                  <a:pathLst>
                    <a:path w="40" h="16">
                      <a:moveTo>
                        <a:pt x="40" y="13"/>
                      </a:moveTo>
                      <a:cubicBezTo>
                        <a:pt x="28" y="5"/>
                        <a:pt x="12" y="1"/>
                        <a:pt x="0" y="0"/>
                      </a:cubicBezTo>
                      <a:cubicBezTo>
                        <a:pt x="0" y="2"/>
                        <a:pt x="0" y="3"/>
                        <a:pt x="0" y="5"/>
                      </a:cubicBezTo>
                      <a:cubicBezTo>
                        <a:pt x="12" y="6"/>
                        <a:pt x="26" y="10"/>
                        <a:pt x="36" y="16"/>
                      </a:cubicBezTo>
                      <a:cubicBezTo>
                        <a:pt x="38" y="15"/>
                        <a:pt x="39" y="14"/>
                        <a:pt x="40" y="13"/>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9" name="Freeform 617"/>
                <p:cNvSpPr/>
                <p:nvPr/>
              </p:nvSpPr>
              <p:spPr bwMode="auto">
                <a:xfrm>
                  <a:off x="4903" y="2129"/>
                  <a:ext cx="47" cy="33"/>
                </a:xfrm>
                <a:custGeom>
                  <a:avLst/>
                  <a:gdLst>
                    <a:gd name="T0" fmla="*/ 0 w 47"/>
                    <a:gd name="T1" fmla="*/ 17 h 33"/>
                    <a:gd name="T2" fmla="*/ 47 w 47"/>
                    <a:gd name="T3" fmla="*/ 33 h 33"/>
                    <a:gd name="T4" fmla="*/ 47 w 47"/>
                    <a:gd name="T5" fmla="*/ 19 h 33"/>
                    <a:gd name="T6" fmla="*/ 2 w 47"/>
                    <a:gd name="T7" fmla="*/ 0 h 33"/>
                    <a:gd name="T8" fmla="*/ 0 w 47"/>
                    <a:gd name="T9" fmla="*/ 17 h 33"/>
                  </a:gdLst>
                  <a:ahLst/>
                  <a:cxnLst>
                    <a:cxn ang="0">
                      <a:pos x="T0" y="T1"/>
                    </a:cxn>
                    <a:cxn ang="0">
                      <a:pos x="T2" y="T3"/>
                    </a:cxn>
                    <a:cxn ang="0">
                      <a:pos x="T4" y="T5"/>
                    </a:cxn>
                    <a:cxn ang="0">
                      <a:pos x="T6" y="T7"/>
                    </a:cxn>
                    <a:cxn ang="0">
                      <a:pos x="T8" y="T9"/>
                    </a:cxn>
                  </a:cxnLst>
                  <a:rect l="0" t="0" r="r" b="b"/>
                  <a:pathLst>
                    <a:path w="47" h="33">
                      <a:moveTo>
                        <a:pt x="0" y="17"/>
                      </a:moveTo>
                      <a:lnTo>
                        <a:pt x="47" y="33"/>
                      </a:lnTo>
                      <a:lnTo>
                        <a:pt x="47" y="19"/>
                      </a:lnTo>
                      <a:lnTo>
                        <a:pt x="2" y="0"/>
                      </a:lnTo>
                      <a:lnTo>
                        <a:pt x="0" y="17"/>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0" name="Freeform 618"/>
                <p:cNvSpPr/>
                <p:nvPr/>
              </p:nvSpPr>
              <p:spPr bwMode="auto">
                <a:xfrm>
                  <a:off x="4671" y="1483"/>
                  <a:ext cx="260" cy="93"/>
                </a:xfrm>
                <a:custGeom>
                  <a:avLst/>
                  <a:gdLst>
                    <a:gd name="T0" fmla="*/ 48 w 110"/>
                    <a:gd name="T1" fmla="*/ 25 h 39"/>
                    <a:gd name="T2" fmla="*/ 70 w 110"/>
                    <a:gd name="T3" fmla="*/ 30 h 39"/>
                    <a:gd name="T4" fmla="*/ 110 w 110"/>
                    <a:gd name="T5" fmla="*/ 9 h 39"/>
                    <a:gd name="T6" fmla="*/ 99 w 110"/>
                    <a:gd name="T7" fmla="*/ 0 h 39"/>
                    <a:gd name="T8" fmla="*/ 29 w 110"/>
                    <a:gd name="T9" fmla="*/ 2 h 39"/>
                    <a:gd name="T10" fmla="*/ 0 w 110"/>
                    <a:gd name="T11" fmla="*/ 33 h 39"/>
                    <a:gd name="T12" fmla="*/ 37 w 110"/>
                    <a:gd name="T13" fmla="*/ 37 h 39"/>
                    <a:gd name="T14" fmla="*/ 48 w 110"/>
                    <a:gd name="T15" fmla="*/ 25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39">
                      <a:moveTo>
                        <a:pt x="48" y="25"/>
                      </a:moveTo>
                      <a:cubicBezTo>
                        <a:pt x="51" y="24"/>
                        <a:pt x="59" y="26"/>
                        <a:pt x="70" y="30"/>
                      </a:cubicBezTo>
                      <a:cubicBezTo>
                        <a:pt x="86" y="24"/>
                        <a:pt x="101" y="16"/>
                        <a:pt x="110" y="9"/>
                      </a:cubicBezTo>
                      <a:cubicBezTo>
                        <a:pt x="106" y="6"/>
                        <a:pt x="102" y="3"/>
                        <a:pt x="99" y="0"/>
                      </a:cubicBezTo>
                      <a:cubicBezTo>
                        <a:pt x="86" y="23"/>
                        <a:pt x="43" y="24"/>
                        <a:pt x="29" y="2"/>
                      </a:cubicBezTo>
                      <a:cubicBezTo>
                        <a:pt x="26" y="5"/>
                        <a:pt x="14" y="18"/>
                        <a:pt x="0" y="33"/>
                      </a:cubicBezTo>
                      <a:cubicBezTo>
                        <a:pt x="11" y="37"/>
                        <a:pt x="23" y="39"/>
                        <a:pt x="37" y="37"/>
                      </a:cubicBezTo>
                      <a:cubicBezTo>
                        <a:pt x="42" y="29"/>
                        <a:pt x="46" y="25"/>
                        <a:pt x="48" y="25"/>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1" name="Freeform 619"/>
                <p:cNvSpPr/>
                <p:nvPr/>
              </p:nvSpPr>
              <p:spPr bwMode="auto">
                <a:xfrm>
                  <a:off x="4901" y="3892"/>
                  <a:ext cx="184" cy="196"/>
                </a:xfrm>
                <a:custGeom>
                  <a:avLst/>
                  <a:gdLst>
                    <a:gd name="T0" fmla="*/ 38 w 78"/>
                    <a:gd name="T1" fmla="*/ 8 h 83"/>
                    <a:gd name="T2" fmla="*/ 0 w 78"/>
                    <a:gd name="T3" fmla="*/ 72 h 83"/>
                    <a:gd name="T4" fmla="*/ 24 w 78"/>
                    <a:gd name="T5" fmla="*/ 83 h 83"/>
                    <a:gd name="T6" fmla="*/ 78 w 78"/>
                    <a:gd name="T7" fmla="*/ 0 h 83"/>
                    <a:gd name="T8" fmla="*/ 38 w 78"/>
                    <a:gd name="T9" fmla="*/ 8 h 83"/>
                  </a:gdLst>
                  <a:ahLst/>
                  <a:cxnLst>
                    <a:cxn ang="0">
                      <a:pos x="T0" y="T1"/>
                    </a:cxn>
                    <a:cxn ang="0">
                      <a:pos x="T2" y="T3"/>
                    </a:cxn>
                    <a:cxn ang="0">
                      <a:pos x="T4" y="T5"/>
                    </a:cxn>
                    <a:cxn ang="0">
                      <a:pos x="T6" y="T7"/>
                    </a:cxn>
                    <a:cxn ang="0">
                      <a:pos x="T8" y="T9"/>
                    </a:cxn>
                  </a:cxnLst>
                  <a:rect l="0" t="0" r="r" b="b"/>
                  <a:pathLst>
                    <a:path w="78" h="83">
                      <a:moveTo>
                        <a:pt x="38" y="8"/>
                      </a:moveTo>
                      <a:cubicBezTo>
                        <a:pt x="29" y="31"/>
                        <a:pt x="16" y="53"/>
                        <a:pt x="0" y="72"/>
                      </a:cubicBezTo>
                      <a:cubicBezTo>
                        <a:pt x="7" y="75"/>
                        <a:pt x="15" y="79"/>
                        <a:pt x="24" y="83"/>
                      </a:cubicBezTo>
                      <a:cubicBezTo>
                        <a:pt x="45" y="53"/>
                        <a:pt x="71" y="13"/>
                        <a:pt x="78" y="0"/>
                      </a:cubicBezTo>
                      <a:cubicBezTo>
                        <a:pt x="70" y="2"/>
                        <a:pt x="53" y="5"/>
                        <a:pt x="38" y="8"/>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2" name="Freeform 620"/>
                <p:cNvSpPr/>
                <p:nvPr/>
              </p:nvSpPr>
              <p:spPr bwMode="auto">
                <a:xfrm>
                  <a:off x="4839" y="4072"/>
                  <a:ext cx="260" cy="198"/>
                </a:xfrm>
                <a:custGeom>
                  <a:avLst/>
                  <a:gdLst>
                    <a:gd name="T0" fmla="*/ 41 w 110"/>
                    <a:gd name="T1" fmla="*/ 24 h 84"/>
                    <a:gd name="T2" fmla="*/ 56 w 110"/>
                    <a:gd name="T3" fmla="*/ 84 h 84"/>
                    <a:gd name="T4" fmla="*/ 110 w 110"/>
                    <a:gd name="T5" fmla="*/ 67 h 84"/>
                    <a:gd name="T6" fmla="*/ 79 w 110"/>
                    <a:gd name="T7" fmla="*/ 27 h 84"/>
                    <a:gd name="T8" fmla="*/ 22 w 110"/>
                    <a:gd name="T9" fmla="*/ 0 h 84"/>
                    <a:gd name="T10" fmla="*/ 15 w 110"/>
                    <a:gd name="T11" fmla="*/ 7 h 84"/>
                    <a:gd name="T12" fmla="*/ 0 w 110"/>
                    <a:gd name="T13" fmla="*/ 31 h 84"/>
                    <a:gd name="T14" fmla="*/ 9 w 110"/>
                    <a:gd name="T15" fmla="*/ 35 h 84"/>
                    <a:gd name="T16" fmla="*/ 41 w 110"/>
                    <a:gd name="T17" fmla="*/ 2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84">
                      <a:moveTo>
                        <a:pt x="41" y="24"/>
                      </a:moveTo>
                      <a:cubicBezTo>
                        <a:pt x="56" y="84"/>
                        <a:pt x="56" y="84"/>
                        <a:pt x="56" y="84"/>
                      </a:cubicBezTo>
                      <a:cubicBezTo>
                        <a:pt x="78" y="77"/>
                        <a:pt x="97" y="71"/>
                        <a:pt x="110" y="67"/>
                      </a:cubicBezTo>
                      <a:cubicBezTo>
                        <a:pt x="96" y="55"/>
                        <a:pt x="85" y="42"/>
                        <a:pt x="79" y="27"/>
                      </a:cubicBezTo>
                      <a:cubicBezTo>
                        <a:pt x="65" y="20"/>
                        <a:pt x="40" y="9"/>
                        <a:pt x="22" y="0"/>
                      </a:cubicBezTo>
                      <a:cubicBezTo>
                        <a:pt x="20" y="3"/>
                        <a:pt x="18" y="5"/>
                        <a:pt x="15" y="7"/>
                      </a:cubicBezTo>
                      <a:cubicBezTo>
                        <a:pt x="11" y="14"/>
                        <a:pt x="5" y="22"/>
                        <a:pt x="0" y="31"/>
                      </a:cubicBezTo>
                      <a:cubicBezTo>
                        <a:pt x="9" y="35"/>
                        <a:pt x="9" y="35"/>
                        <a:pt x="9" y="35"/>
                      </a:cubicBezTo>
                      <a:lnTo>
                        <a:pt x="41" y="24"/>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3" name="Freeform 621"/>
                <p:cNvSpPr/>
                <p:nvPr/>
              </p:nvSpPr>
              <p:spPr bwMode="auto">
                <a:xfrm>
                  <a:off x="4754" y="277"/>
                  <a:ext cx="80" cy="31"/>
                </a:xfrm>
                <a:custGeom>
                  <a:avLst/>
                  <a:gdLst>
                    <a:gd name="T0" fmla="*/ 34 w 34"/>
                    <a:gd name="T1" fmla="*/ 10 h 13"/>
                    <a:gd name="T2" fmla="*/ 0 w 34"/>
                    <a:gd name="T3" fmla="*/ 0 h 13"/>
                    <a:gd name="T4" fmla="*/ 1 w 34"/>
                    <a:gd name="T5" fmla="*/ 5 h 13"/>
                    <a:gd name="T6" fmla="*/ 28 w 34"/>
                    <a:gd name="T7" fmla="*/ 13 h 13"/>
                    <a:gd name="T8" fmla="*/ 34 w 34"/>
                    <a:gd name="T9" fmla="*/ 10 h 13"/>
                  </a:gdLst>
                  <a:ahLst/>
                  <a:cxnLst>
                    <a:cxn ang="0">
                      <a:pos x="T0" y="T1"/>
                    </a:cxn>
                    <a:cxn ang="0">
                      <a:pos x="T2" y="T3"/>
                    </a:cxn>
                    <a:cxn ang="0">
                      <a:pos x="T4" y="T5"/>
                    </a:cxn>
                    <a:cxn ang="0">
                      <a:pos x="T6" y="T7"/>
                    </a:cxn>
                    <a:cxn ang="0">
                      <a:pos x="T8" y="T9"/>
                    </a:cxn>
                  </a:cxnLst>
                  <a:rect l="0" t="0" r="r" b="b"/>
                  <a:pathLst>
                    <a:path w="34" h="13">
                      <a:moveTo>
                        <a:pt x="34" y="10"/>
                      </a:moveTo>
                      <a:cubicBezTo>
                        <a:pt x="23" y="5"/>
                        <a:pt x="10" y="1"/>
                        <a:pt x="0" y="0"/>
                      </a:cubicBezTo>
                      <a:cubicBezTo>
                        <a:pt x="1" y="2"/>
                        <a:pt x="1" y="3"/>
                        <a:pt x="1" y="5"/>
                      </a:cubicBezTo>
                      <a:cubicBezTo>
                        <a:pt x="10" y="6"/>
                        <a:pt x="20" y="9"/>
                        <a:pt x="28" y="13"/>
                      </a:cubicBezTo>
                      <a:cubicBezTo>
                        <a:pt x="30" y="12"/>
                        <a:pt x="32" y="11"/>
                        <a:pt x="34" y="1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4" name="Freeform 622"/>
                <p:cNvSpPr/>
                <p:nvPr/>
              </p:nvSpPr>
              <p:spPr bwMode="auto">
                <a:xfrm>
                  <a:off x="4889" y="2181"/>
                  <a:ext cx="50" cy="43"/>
                </a:xfrm>
                <a:custGeom>
                  <a:avLst/>
                  <a:gdLst>
                    <a:gd name="T0" fmla="*/ 0 w 50"/>
                    <a:gd name="T1" fmla="*/ 0 h 43"/>
                    <a:gd name="T2" fmla="*/ 0 w 50"/>
                    <a:gd name="T3" fmla="*/ 26 h 43"/>
                    <a:gd name="T4" fmla="*/ 50 w 50"/>
                    <a:gd name="T5" fmla="*/ 43 h 43"/>
                    <a:gd name="T6" fmla="*/ 47 w 50"/>
                    <a:gd name="T7" fmla="*/ 19 h 43"/>
                    <a:gd name="T8" fmla="*/ 0 w 50"/>
                    <a:gd name="T9" fmla="*/ 0 h 43"/>
                  </a:gdLst>
                  <a:ahLst/>
                  <a:cxnLst>
                    <a:cxn ang="0">
                      <a:pos x="T0" y="T1"/>
                    </a:cxn>
                    <a:cxn ang="0">
                      <a:pos x="T2" y="T3"/>
                    </a:cxn>
                    <a:cxn ang="0">
                      <a:pos x="T4" y="T5"/>
                    </a:cxn>
                    <a:cxn ang="0">
                      <a:pos x="T6" y="T7"/>
                    </a:cxn>
                    <a:cxn ang="0">
                      <a:pos x="T8" y="T9"/>
                    </a:cxn>
                  </a:cxnLst>
                  <a:rect l="0" t="0" r="r" b="b"/>
                  <a:pathLst>
                    <a:path w="50" h="43">
                      <a:moveTo>
                        <a:pt x="0" y="0"/>
                      </a:moveTo>
                      <a:lnTo>
                        <a:pt x="0" y="26"/>
                      </a:lnTo>
                      <a:lnTo>
                        <a:pt x="50" y="43"/>
                      </a:lnTo>
                      <a:lnTo>
                        <a:pt x="47" y="19"/>
                      </a:lnTo>
                      <a:lnTo>
                        <a:pt x="0" y="0"/>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5" name="Freeform 623"/>
                <p:cNvSpPr>
                  <a:spLocks noEditPoints="1"/>
                </p:cNvSpPr>
                <p:nvPr/>
              </p:nvSpPr>
              <p:spPr bwMode="auto">
                <a:xfrm>
                  <a:off x="4813" y="2751"/>
                  <a:ext cx="178" cy="213"/>
                </a:xfrm>
                <a:custGeom>
                  <a:avLst/>
                  <a:gdLst>
                    <a:gd name="T0" fmla="*/ 8 w 75"/>
                    <a:gd name="T1" fmla="*/ 64 h 90"/>
                    <a:gd name="T2" fmla="*/ 31 w 75"/>
                    <a:gd name="T3" fmla="*/ 68 h 90"/>
                    <a:gd name="T4" fmla="*/ 30 w 75"/>
                    <a:gd name="T5" fmla="*/ 88 h 90"/>
                    <a:gd name="T6" fmla="*/ 33 w 75"/>
                    <a:gd name="T7" fmla="*/ 90 h 90"/>
                    <a:gd name="T8" fmla="*/ 59 w 75"/>
                    <a:gd name="T9" fmla="*/ 65 h 90"/>
                    <a:gd name="T10" fmla="*/ 58 w 75"/>
                    <a:gd name="T11" fmla="*/ 12 h 90"/>
                    <a:gd name="T12" fmla="*/ 9 w 75"/>
                    <a:gd name="T13" fmla="*/ 0 h 90"/>
                    <a:gd name="T14" fmla="*/ 14 w 75"/>
                    <a:gd name="T15" fmla="*/ 43 h 90"/>
                    <a:gd name="T16" fmla="*/ 0 w 75"/>
                    <a:gd name="T17" fmla="*/ 63 h 90"/>
                    <a:gd name="T18" fmla="*/ 6 w 75"/>
                    <a:gd name="T19" fmla="*/ 66 h 90"/>
                    <a:gd name="T20" fmla="*/ 8 w 75"/>
                    <a:gd name="T21" fmla="*/ 64 h 90"/>
                    <a:gd name="T22" fmla="*/ 32 w 75"/>
                    <a:gd name="T23" fmla="*/ 24 h 90"/>
                    <a:gd name="T24" fmla="*/ 55 w 75"/>
                    <a:gd name="T25" fmla="*/ 28 h 90"/>
                    <a:gd name="T26" fmla="*/ 51 w 75"/>
                    <a:gd name="T27" fmla="*/ 50 h 90"/>
                    <a:gd name="T28" fmla="*/ 29 w 75"/>
                    <a:gd name="T29" fmla="*/ 46 h 90"/>
                    <a:gd name="T30" fmla="*/ 32 w 75"/>
                    <a:gd name="T31" fmla="*/ 2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5" h="90">
                      <a:moveTo>
                        <a:pt x="8" y="64"/>
                      </a:moveTo>
                      <a:cubicBezTo>
                        <a:pt x="15" y="59"/>
                        <a:pt x="25" y="61"/>
                        <a:pt x="31" y="68"/>
                      </a:cubicBezTo>
                      <a:cubicBezTo>
                        <a:pt x="35" y="74"/>
                        <a:pt x="35" y="82"/>
                        <a:pt x="30" y="88"/>
                      </a:cubicBezTo>
                      <a:cubicBezTo>
                        <a:pt x="33" y="90"/>
                        <a:pt x="33" y="90"/>
                        <a:pt x="33" y="90"/>
                      </a:cubicBezTo>
                      <a:cubicBezTo>
                        <a:pt x="41" y="81"/>
                        <a:pt x="49" y="73"/>
                        <a:pt x="59" y="65"/>
                      </a:cubicBezTo>
                      <a:cubicBezTo>
                        <a:pt x="71" y="49"/>
                        <a:pt x="75" y="26"/>
                        <a:pt x="58" y="12"/>
                      </a:cubicBezTo>
                      <a:cubicBezTo>
                        <a:pt x="41" y="10"/>
                        <a:pt x="25" y="6"/>
                        <a:pt x="9" y="0"/>
                      </a:cubicBezTo>
                      <a:cubicBezTo>
                        <a:pt x="21" y="14"/>
                        <a:pt x="23" y="29"/>
                        <a:pt x="14" y="43"/>
                      </a:cubicBezTo>
                      <a:cubicBezTo>
                        <a:pt x="10" y="49"/>
                        <a:pt x="5" y="56"/>
                        <a:pt x="0" y="63"/>
                      </a:cubicBezTo>
                      <a:cubicBezTo>
                        <a:pt x="6" y="66"/>
                        <a:pt x="6" y="66"/>
                        <a:pt x="6" y="66"/>
                      </a:cubicBezTo>
                      <a:cubicBezTo>
                        <a:pt x="7" y="65"/>
                        <a:pt x="8" y="65"/>
                        <a:pt x="8" y="64"/>
                      </a:cubicBezTo>
                      <a:close/>
                      <a:moveTo>
                        <a:pt x="32" y="24"/>
                      </a:moveTo>
                      <a:cubicBezTo>
                        <a:pt x="39" y="19"/>
                        <a:pt x="49" y="21"/>
                        <a:pt x="55" y="28"/>
                      </a:cubicBezTo>
                      <a:cubicBezTo>
                        <a:pt x="60" y="35"/>
                        <a:pt x="58" y="45"/>
                        <a:pt x="51" y="50"/>
                      </a:cubicBezTo>
                      <a:cubicBezTo>
                        <a:pt x="44" y="55"/>
                        <a:pt x="34" y="54"/>
                        <a:pt x="29" y="46"/>
                      </a:cubicBezTo>
                      <a:cubicBezTo>
                        <a:pt x="23" y="39"/>
                        <a:pt x="25" y="29"/>
                        <a:pt x="32" y="24"/>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6" name="Freeform 624"/>
                <p:cNvSpPr/>
                <p:nvPr/>
              </p:nvSpPr>
              <p:spPr bwMode="auto">
                <a:xfrm>
                  <a:off x="4875" y="3040"/>
                  <a:ext cx="120" cy="166"/>
                </a:xfrm>
                <a:custGeom>
                  <a:avLst/>
                  <a:gdLst>
                    <a:gd name="T0" fmla="*/ 42 w 51"/>
                    <a:gd name="T1" fmla="*/ 70 h 70"/>
                    <a:gd name="T2" fmla="*/ 12 w 51"/>
                    <a:gd name="T3" fmla="*/ 0 h 70"/>
                    <a:gd name="T4" fmla="*/ 0 w 51"/>
                    <a:gd name="T5" fmla="*/ 20 h 70"/>
                    <a:gd name="T6" fmla="*/ 16 w 51"/>
                    <a:gd name="T7" fmla="*/ 59 h 70"/>
                    <a:gd name="T8" fmla="*/ 42 w 51"/>
                    <a:gd name="T9" fmla="*/ 70 h 70"/>
                  </a:gdLst>
                  <a:ahLst/>
                  <a:cxnLst>
                    <a:cxn ang="0">
                      <a:pos x="T0" y="T1"/>
                    </a:cxn>
                    <a:cxn ang="0">
                      <a:pos x="T2" y="T3"/>
                    </a:cxn>
                    <a:cxn ang="0">
                      <a:pos x="T4" y="T5"/>
                    </a:cxn>
                    <a:cxn ang="0">
                      <a:pos x="T6" y="T7"/>
                    </a:cxn>
                    <a:cxn ang="0">
                      <a:pos x="T8" y="T9"/>
                    </a:cxn>
                  </a:cxnLst>
                  <a:rect l="0" t="0" r="r" b="b"/>
                  <a:pathLst>
                    <a:path w="51" h="70">
                      <a:moveTo>
                        <a:pt x="42" y="70"/>
                      </a:moveTo>
                      <a:cubicBezTo>
                        <a:pt x="51" y="46"/>
                        <a:pt x="43" y="12"/>
                        <a:pt x="12" y="0"/>
                      </a:cubicBezTo>
                      <a:cubicBezTo>
                        <a:pt x="8" y="6"/>
                        <a:pt x="4" y="13"/>
                        <a:pt x="0" y="20"/>
                      </a:cubicBezTo>
                      <a:cubicBezTo>
                        <a:pt x="17" y="27"/>
                        <a:pt x="22" y="45"/>
                        <a:pt x="16" y="59"/>
                      </a:cubicBezTo>
                      <a:cubicBezTo>
                        <a:pt x="24" y="62"/>
                        <a:pt x="33" y="66"/>
                        <a:pt x="42" y="7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7" name="Freeform 625"/>
                <p:cNvSpPr/>
                <p:nvPr/>
              </p:nvSpPr>
              <p:spPr bwMode="auto">
                <a:xfrm>
                  <a:off x="4638" y="2195"/>
                  <a:ext cx="279" cy="277"/>
                </a:xfrm>
                <a:custGeom>
                  <a:avLst/>
                  <a:gdLst>
                    <a:gd name="T0" fmla="*/ 8 w 118"/>
                    <a:gd name="T1" fmla="*/ 0 h 117"/>
                    <a:gd name="T2" fmla="*/ 0 w 118"/>
                    <a:gd name="T3" fmla="*/ 14 h 117"/>
                    <a:gd name="T4" fmla="*/ 117 w 118"/>
                    <a:gd name="T5" fmla="*/ 117 h 117"/>
                    <a:gd name="T6" fmla="*/ 118 w 118"/>
                    <a:gd name="T7" fmla="*/ 114 h 117"/>
                    <a:gd name="T8" fmla="*/ 8 w 118"/>
                    <a:gd name="T9" fmla="*/ 0 h 117"/>
                  </a:gdLst>
                  <a:ahLst/>
                  <a:cxnLst>
                    <a:cxn ang="0">
                      <a:pos x="T0" y="T1"/>
                    </a:cxn>
                    <a:cxn ang="0">
                      <a:pos x="T2" y="T3"/>
                    </a:cxn>
                    <a:cxn ang="0">
                      <a:pos x="T4" y="T5"/>
                    </a:cxn>
                    <a:cxn ang="0">
                      <a:pos x="T6" y="T7"/>
                    </a:cxn>
                    <a:cxn ang="0">
                      <a:pos x="T8" y="T9"/>
                    </a:cxn>
                  </a:cxnLst>
                  <a:rect l="0" t="0" r="r" b="b"/>
                  <a:pathLst>
                    <a:path w="118" h="117">
                      <a:moveTo>
                        <a:pt x="8" y="0"/>
                      </a:moveTo>
                      <a:cubicBezTo>
                        <a:pt x="6" y="5"/>
                        <a:pt x="3" y="10"/>
                        <a:pt x="0" y="14"/>
                      </a:cubicBezTo>
                      <a:cubicBezTo>
                        <a:pt x="52" y="27"/>
                        <a:pt x="97" y="69"/>
                        <a:pt x="117" y="117"/>
                      </a:cubicBezTo>
                      <a:cubicBezTo>
                        <a:pt x="117" y="116"/>
                        <a:pt x="118" y="115"/>
                        <a:pt x="118" y="114"/>
                      </a:cubicBezTo>
                      <a:cubicBezTo>
                        <a:pt x="106" y="68"/>
                        <a:pt x="72" y="14"/>
                        <a:pt x="8" y="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8" name="Freeform 626"/>
                <p:cNvSpPr/>
                <p:nvPr/>
              </p:nvSpPr>
              <p:spPr bwMode="auto">
                <a:xfrm>
                  <a:off x="4882" y="4150"/>
                  <a:ext cx="142" cy="201"/>
                </a:xfrm>
                <a:custGeom>
                  <a:avLst/>
                  <a:gdLst>
                    <a:gd name="T0" fmla="*/ 90 w 142"/>
                    <a:gd name="T1" fmla="*/ 179 h 201"/>
                    <a:gd name="T2" fmla="*/ 45 w 142"/>
                    <a:gd name="T3" fmla="*/ 0 h 201"/>
                    <a:gd name="T4" fmla="*/ 0 w 142"/>
                    <a:gd name="T5" fmla="*/ 16 h 201"/>
                    <a:gd name="T6" fmla="*/ 45 w 142"/>
                    <a:gd name="T7" fmla="*/ 194 h 201"/>
                    <a:gd name="T8" fmla="*/ 19 w 142"/>
                    <a:gd name="T9" fmla="*/ 201 h 201"/>
                    <a:gd name="T10" fmla="*/ 130 w 142"/>
                    <a:gd name="T11" fmla="*/ 201 h 201"/>
                    <a:gd name="T12" fmla="*/ 142 w 142"/>
                    <a:gd name="T13" fmla="*/ 165 h 201"/>
                    <a:gd name="T14" fmla="*/ 90 w 142"/>
                    <a:gd name="T15" fmla="*/ 179 h 2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201">
                      <a:moveTo>
                        <a:pt x="90" y="179"/>
                      </a:moveTo>
                      <a:lnTo>
                        <a:pt x="45" y="0"/>
                      </a:lnTo>
                      <a:lnTo>
                        <a:pt x="0" y="16"/>
                      </a:lnTo>
                      <a:lnTo>
                        <a:pt x="45" y="194"/>
                      </a:lnTo>
                      <a:lnTo>
                        <a:pt x="19" y="201"/>
                      </a:lnTo>
                      <a:lnTo>
                        <a:pt x="130" y="201"/>
                      </a:lnTo>
                      <a:lnTo>
                        <a:pt x="142" y="165"/>
                      </a:lnTo>
                      <a:lnTo>
                        <a:pt x="90" y="179"/>
                      </a:ln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9" name="Freeform 627"/>
                <p:cNvSpPr/>
                <p:nvPr/>
              </p:nvSpPr>
              <p:spPr bwMode="auto">
                <a:xfrm>
                  <a:off x="4759" y="293"/>
                  <a:ext cx="57" cy="24"/>
                </a:xfrm>
                <a:custGeom>
                  <a:avLst/>
                  <a:gdLst>
                    <a:gd name="T0" fmla="*/ 24 w 24"/>
                    <a:gd name="T1" fmla="*/ 7 h 10"/>
                    <a:gd name="T2" fmla="*/ 0 w 24"/>
                    <a:gd name="T3" fmla="*/ 0 h 10"/>
                    <a:gd name="T4" fmla="*/ 3 w 24"/>
                    <a:gd name="T5" fmla="*/ 10 h 10"/>
                    <a:gd name="T6" fmla="*/ 24 w 24"/>
                    <a:gd name="T7" fmla="*/ 7 h 10"/>
                  </a:gdLst>
                  <a:ahLst/>
                  <a:cxnLst>
                    <a:cxn ang="0">
                      <a:pos x="T0" y="T1"/>
                    </a:cxn>
                    <a:cxn ang="0">
                      <a:pos x="T2" y="T3"/>
                    </a:cxn>
                    <a:cxn ang="0">
                      <a:pos x="T4" y="T5"/>
                    </a:cxn>
                    <a:cxn ang="0">
                      <a:pos x="T6" y="T7"/>
                    </a:cxn>
                  </a:cxnLst>
                  <a:rect l="0" t="0" r="r" b="b"/>
                  <a:pathLst>
                    <a:path w="24" h="10">
                      <a:moveTo>
                        <a:pt x="24" y="7"/>
                      </a:moveTo>
                      <a:cubicBezTo>
                        <a:pt x="16" y="3"/>
                        <a:pt x="7" y="1"/>
                        <a:pt x="0" y="0"/>
                      </a:cubicBezTo>
                      <a:cubicBezTo>
                        <a:pt x="1" y="3"/>
                        <a:pt x="2" y="6"/>
                        <a:pt x="3" y="10"/>
                      </a:cubicBezTo>
                      <a:cubicBezTo>
                        <a:pt x="11" y="10"/>
                        <a:pt x="18" y="9"/>
                        <a:pt x="24" y="7"/>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0" name="Freeform 628"/>
                <p:cNvSpPr/>
                <p:nvPr/>
              </p:nvSpPr>
              <p:spPr bwMode="auto">
                <a:xfrm>
                  <a:off x="4889" y="2815"/>
                  <a:ext cx="45" cy="50"/>
                </a:xfrm>
                <a:custGeom>
                  <a:avLst/>
                  <a:gdLst>
                    <a:gd name="T0" fmla="*/ 12 w 19"/>
                    <a:gd name="T1" fmla="*/ 19 h 21"/>
                    <a:gd name="T2" fmla="*/ 18 w 19"/>
                    <a:gd name="T3" fmla="*/ 8 h 21"/>
                    <a:gd name="T4" fmla="*/ 8 w 19"/>
                    <a:gd name="T5" fmla="*/ 1 h 21"/>
                    <a:gd name="T6" fmla="*/ 1 w 19"/>
                    <a:gd name="T7" fmla="*/ 12 h 21"/>
                    <a:gd name="T8" fmla="*/ 12 w 19"/>
                    <a:gd name="T9" fmla="*/ 19 h 21"/>
                  </a:gdLst>
                  <a:ahLst/>
                  <a:cxnLst>
                    <a:cxn ang="0">
                      <a:pos x="T0" y="T1"/>
                    </a:cxn>
                    <a:cxn ang="0">
                      <a:pos x="T2" y="T3"/>
                    </a:cxn>
                    <a:cxn ang="0">
                      <a:pos x="T4" y="T5"/>
                    </a:cxn>
                    <a:cxn ang="0">
                      <a:pos x="T6" y="T7"/>
                    </a:cxn>
                    <a:cxn ang="0">
                      <a:pos x="T8" y="T9"/>
                    </a:cxn>
                  </a:cxnLst>
                  <a:rect l="0" t="0" r="r" b="b"/>
                  <a:pathLst>
                    <a:path w="19" h="21">
                      <a:moveTo>
                        <a:pt x="12" y="19"/>
                      </a:moveTo>
                      <a:cubicBezTo>
                        <a:pt x="16" y="18"/>
                        <a:pt x="19" y="13"/>
                        <a:pt x="18" y="8"/>
                      </a:cubicBezTo>
                      <a:cubicBezTo>
                        <a:pt x="17" y="3"/>
                        <a:pt x="13" y="0"/>
                        <a:pt x="8" y="1"/>
                      </a:cubicBezTo>
                      <a:cubicBezTo>
                        <a:pt x="3" y="2"/>
                        <a:pt x="0" y="7"/>
                        <a:pt x="1" y="12"/>
                      </a:cubicBezTo>
                      <a:cubicBezTo>
                        <a:pt x="2" y="18"/>
                        <a:pt x="7" y="21"/>
                        <a:pt x="12" y="19"/>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1" name="Freeform 629"/>
                <p:cNvSpPr/>
                <p:nvPr/>
              </p:nvSpPr>
              <p:spPr bwMode="auto">
                <a:xfrm>
                  <a:off x="4790" y="3307"/>
                  <a:ext cx="222" cy="239"/>
                </a:xfrm>
                <a:custGeom>
                  <a:avLst/>
                  <a:gdLst>
                    <a:gd name="T0" fmla="*/ 52 w 94"/>
                    <a:gd name="T1" fmla="*/ 80 h 101"/>
                    <a:gd name="T2" fmla="*/ 64 w 94"/>
                    <a:gd name="T3" fmla="*/ 92 h 101"/>
                    <a:gd name="T4" fmla="*/ 72 w 94"/>
                    <a:gd name="T5" fmla="*/ 101 h 101"/>
                    <a:gd name="T6" fmla="*/ 72 w 94"/>
                    <a:gd name="T7" fmla="*/ 59 h 101"/>
                    <a:gd name="T8" fmla="*/ 4 w 94"/>
                    <a:gd name="T9" fmla="*/ 0 h 101"/>
                    <a:gd name="T10" fmla="*/ 0 w 94"/>
                    <a:gd name="T11" fmla="*/ 38 h 101"/>
                    <a:gd name="T12" fmla="*/ 52 w 94"/>
                    <a:gd name="T13" fmla="*/ 80 h 101"/>
                  </a:gdLst>
                  <a:ahLst/>
                  <a:cxnLst>
                    <a:cxn ang="0">
                      <a:pos x="T0" y="T1"/>
                    </a:cxn>
                    <a:cxn ang="0">
                      <a:pos x="T2" y="T3"/>
                    </a:cxn>
                    <a:cxn ang="0">
                      <a:pos x="T4" y="T5"/>
                    </a:cxn>
                    <a:cxn ang="0">
                      <a:pos x="T6" y="T7"/>
                    </a:cxn>
                    <a:cxn ang="0">
                      <a:pos x="T8" y="T9"/>
                    </a:cxn>
                    <a:cxn ang="0">
                      <a:pos x="T10" y="T11"/>
                    </a:cxn>
                    <a:cxn ang="0">
                      <a:pos x="T12" y="T13"/>
                    </a:cxn>
                  </a:cxnLst>
                  <a:rect l="0" t="0" r="r" b="b"/>
                  <a:pathLst>
                    <a:path w="94" h="101">
                      <a:moveTo>
                        <a:pt x="52" y="80"/>
                      </a:moveTo>
                      <a:cubicBezTo>
                        <a:pt x="57" y="84"/>
                        <a:pt x="61" y="88"/>
                        <a:pt x="64" y="92"/>
                      </a:cubicBezTo>
                      <a:cubicBezTo>
                        <a:pt x="67" y="95"/>
                        <a:pt x="70" y="98"/>
                        <a:pt x="72" y="101"/>
                      </a:cubicBezTo>
                      <a:cubicBezTo>
                        <a:pt x="85" y="89"/>
                        <a:pt x="94" y="75"/>
                        <a:pt x="72" y="59"/>
                      </a:cubicBezTo>
                      <a:cubicBezTo>
                        <a:pt x="65" y="54"/>
                        <a:pt x="32" y="24"/>
                        <a:pt x="4" y="0"/>
                      </a:cubicBezTo>
                      <a:cubicBezTo>
                        <a:pt x="1" y="13"/>
                        <a:pt x="0" y="26"/>
                        <a:pt x="0" y="38"/>
                      </a:cubicBezTo>
                      <a:cubicBezTo>
                        <a:pt x="22" y="48"/>
                        <a:pt x="39" y="63"/>
                        <a:pt x="52" y="80"/>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2" name="Freeform 630"/>
                <p:cNvSpPr/>
                <p:nvPr/>
              </p:nvSpPr>
              <p:spPr bwMode="auto">
                <a:xfrm>
                  <a:off x="4562" y="2240"/>
                  <a:ext cx="346" cy="261"/>
                </a:xfrm>
                <a:custGeom>
                  <a:avLst/>
                  <a:gdLst>
                    <a:gd name="T0" fmla="*/ 18 w 146"/>
                    <a:gd name="T1" fmla="*/ 7 h 110"/>
                    <a:gd name="T2" fmla="*/ 0 w 146"/>
                    <a:gd name="T3" fmla="*/ 0 h 110"/>
                    <a:gd name="T4" fmla="*/ 2 w 146"/>
                    <a:gd name="T5" fmla="*/ 26 h 110"/>
                    <a:gd name="T6" fmla="*/ 144 w 146"/>
                    <a:gd name="T7" fmla="*/ 110 h 110"/>
                    <a:gd name="T8" fmla="*/ 146 w 146"/>
                    <a:gd name="T9" fmla="*/ 103 h 110"/>
                    <a:gd name="T10" fmla="*/ 28 w 146"/>
                    <a:gd name="T11" fmla="*/ 0 h 110"/>
                    <a:gd name="T12" fmla="*/ 18 w 146"/>
                    <a:gd name="T13" fmla="*/ 7 h 110"/>
                  </a:gdLst>
                  <a:ahLst/>
                  <a:cxnLst>
                    <a:cxn ang="0">
                      <a:pos x="T0" y="T1"/>
                    </a:cxn>
                    <a:cxn ang="0">
                      <a:pos x="T2" y="T3"/>
                    </a:cxn>
                    <a:cxn ang="0">
                      <a:pos x="T4" y="T5"/>
                    </a:cxn>
                    <a:cxn ang="0">
                      <a:pos x="T6" y="T7"/>
                    </a:cxn>
                    <a:cxn ang="0">
                      <a:pos x="T8" y="T9"/>
                    </a:cxn>
                    <a:cxn ang="0">
                      <a:pos x="T10" y="T11"/>
                    </a:cxn>
                    <a:cxn ang="0">
                      <a:pos x="T12" y="T13"/>
                    </a:cxn>
                  </a:cxnLst>
                  <a:rect l="0" t="0" r="r" b="b"/>
                  <a:pathLst>
                    <a:path w="146" h="110">
                      <a:moveTo>
                        <a:pt x="18" y="7"/>
                      </a:moveTo>
                      <a:cubicBezTo>
                        <a:pt x="16" y="6"/>
                        <a:pt x="9" y="4"/>
                        <a:pt x="0" y="0"/>
                      </a:cubicBezTo>
                      <a:cubicBezTo>
                        <a:pt x="2" y="9"/>
                        <a:pt x="2" y="17"/>
                        <a:pt x="2" y="26"/>
                      </a:cubicBezTo>
                      <a:cubicBezTo>
                        <a:pt x="65" y="23"/>
                        <a:pt x="118" y="56"/>
                        <a:pt x="144" y="110"/>
                      </a:cubicBezTo>
                      <a:cubicBezTo>
                        <a:pt x="145" y="107"/>
                        <a:pt x="145" y="105"/>
                        <a:pt x="146" y="103"/>
                      </a:cubicBezTo>
                      <a:cubicBezTo>
                        <a:pt x="125" y="55"/>
                        <a:pt x="81" y="12"/>
                        <a:pt x="28" y="0"/>
                      </a:cubicBezTo>
                      <a:cubicBezTo>
                        <a:pt x="24" y="5"/>
                        <a:pt x="21" y="7"/>
                        <a:pt x="18" y="7"/>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3" name="Freeform 631"/>
                <p:cNvSpPr/>
                <p:nvPr/>
              </p:nvSpPr>
              <p:spPr bwMode="auto">
                <a:xfrm>
                  <a:off x="4685" y="1001"/>
                  <a:ext cx="138" cy="130"/>
                </a:xfrm>
                <a:custGeom>
                  <a:avLst/>
                  <a:gdLst>
                    <a:gd name="T0" fmla="*/ 58 w 58"/>
                    <a:gd name="T1" fmla="*/ 55 h 55"/>
                    <a:gd name="T2" fmla="*/ 6 w 58"/>
                    <a:gd name="T3" fmla="*/ 0 h 55"/>
                    <a:gd name="T4" fmla="*/ 0 w 58"/>
                    <a:gd name="T5" fmla="*/ 5 h 55"/>
                    <a:gd name="T6" fmla="*/ 39 w 58"/>
                    <a:gd name="T7" fmla="*/ 48 h 55"/>
                    <a:gd name="T8" fmla="*/ 58 w 58"/>
                    <a:gd name="T9" fmla="*/ 55 h 55"/>
                  </a:gdLst>
                  <a:ahLst/>
                  <a:cxnLst>
                    <a:cxn ang="0">
                      <a:pos x="T0" y="T1"/>
                    </a:cxn>
                    <a:cxn ang="0">
                      <a:pos x="T2" y="T3"/>
                    </a:cxn>
                    <a:cxn ang="0">
                      <a:pos x="T4" y="T5"/>
                    </a:cxn>
                    <a:cxn ang="0">
                      <a:pos x="T6" y="T7"/>
                    </a:cxn>
                    <a:cxn ang="0">
                      <a:pos x="T8" y="T9"/>
                    </a:cxn>
                  </a:cxnLst>
                  <a:rect l="0" t="0" r="r" b="b"/>
                  <a:pathLst>
                    <a:path w="58" h="55">
                      <a:moveTo>
                        <a:pt x="58" y="55"/>
                      </a:moveTo>
                      <a:cubicBezTo>
                        <a:pt x="6" y="0"/>
                        <a:pt x="6" y="0"/>
                        <a:pt x="6" y="0"/>
                      </a:cubicBezTo>
                      <a:cubicBezTo>
                        <a:pt x="0" y="5"/>
                        <a:pt x="0" y="5"/>
                        <a:pt x="0" y="5"/>
                      </a:cubicBezTo>
                      <a:cubicBezTo>
                        <a:pt x="39" y="48"/>
                        <a:pt x="39" y="48"/>
                        <a:pt x="39" y="48"/>
                      </a:cubicBezTo>
                      <a:cubicBezTo>
                        <a:pt x="45" y="49"/>
                        <a:pt x="52" y="52"/>
                        <a:pt x="58" y="55"/>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4" name="Freeform 632"/>
                <p:cNvSpPr/>
                <p:nvPr/>
              </p:nvSpPr>
              <p:spPr bwMode="auto">
                <a:xfrm>
                  <a:off x="4555" y="2309"/>
                  <a:ext cx="424" cy="338"/>
                </a:xfrm>
                <a:custGeom>
                  <a:avLst/>
                  <a:gdLst>
                    <a:gd name="T0" fmla="*/ 179 w 179"/>
                    <a:gd name="T1" fmla="*/ 143 h 143"/>
                    <a:gd name="T2" fmla="*/ 146 w 179"/>
                    <a:gd name="T3" fmla="*/ 91 h 143"/>
                    <a:gd name="T4" fmla="*/ 4 w 179"/>
                    <a:gd name="T5" fmla="*/ 3 h 143"/>
                    <a:gd name="T6" fmla="*/ 0 w 179"/>
                    <a:gd name="T7" fmla="*/ 19 h 143"/>
                    <a:gd name="T8" fmla="*/ 179 w 179"/>
                    <a:gd name="T9" fmla="*/ 143 h 143"/>
                  </a:gdLst>
                  <a:ahLst/>
                  <a:cxnLst>
                    <a:cxn ang="0">
                      <a:pos x="T0" y="T1"/>
                    </a:cxn>
                    <a:cxn ang="0">
                      <a:pos x="T2" y="T3"/>
                    </a:cxn>
                    <a:cxn ang="0">
                      <a:pos x="T4" y="T5"/>
                    </a:cxn>
                    <a:cxn ang="0">
                      <a:pos x="T6" y="T7"/>
                    </a:cxn>
                    <a:cxn ang="0">
                      <a:pos x="T8" y="T9"/>
                    </a:cxn>
                  </a:cxnLst>
                  <a:rect l="0" t="0" r="r" b="b"/>
                  <a:pathLst>
                    <a:path w="179" h="143">
                      <a:moveTo>
                        <a:pt x="179" y="143"/>
                      </a:moveTo>
                      <a:cubicBezTo>
                        <a:pt x="157" y="134"/>
                        <a:pt x="145" y="113"/>
                        <a:pt x="146" y="91"/>
                      </a:cubicBezTo>
                      <a:cubicBezTo>
                        <a:pt x="121" y="35"/>
                        <a:pt x="69" y="0"/>
                        <a:pt x="4" y="3"/>
                      </a:cubicBezTo>
                      <a:cubicBezTo>
                        <a:pt x="3" y="9"/>
                        <a:pt x="2" y="14"/>
                        <a:pt x="0" y="19"/>
                      </a:cubicBezTo>
                      <a:cubicBezTo>
                        <a:pt x="101" y="18"/>
                        <a:pt x="109" y="142"/>
                        <a:pt x="179" y="143"/>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5" name="Freeform 633"/>
                <p:cNvSpPr/>
                <p:nvPr/>
              </p:nvSpPr>
              <p:spPr bwMode="auto">
                <a:xfrm>
                  <a:off x="4811" y="2087"/>
                  <a:ext cx="50" cy="40"/>
                </a:xfrm>
                <a:custGeom>
                  <a:avLst/>
                  <a:gdLst>
                    <a:gd name="T0" fmla="*/ 0 w 50"/>
                    <a:gd name="T1" fmla="*/ 19 h 40"/>
                    <a:gd name="T2" fmla="*/ 50 w 50"/>
                    <a:gd name="T3" fmla="*/ 40 h 40"/>
                    <a:gd name="T4" fmla="*/ 50 w 50"/>
                    <a:gd name="T5" fmla="*/ 21 h 40"/>
                    <a:gd name="T6" fmla="*/ 2 w 50"/>
                    <a:gd name="T7" fmla="*/ 0 h 40"/>
                    <a:gd name="T8" fmla="*/ 0 w 50"/>
                    <a:gd name="T9" fmla="*/ 19 h 40"/>
                  </a:gdLst>
                  <a:ahLst/>
                  <a:cxnLst>
                    <a:cxn ang="0">
                      <a:pos x="T0" y="T1"/>
                    </a:cxn>
                    <a:cxn ang="0">
                      <a:pos x="T2" y="T3"/>
                    </a:cxn>
                    <a:cxn ang="0">
                      <a:pos x="T4" y="T5"/>
                    </a:cxn>
                    <a:cxn ang="0">
                      <a:pos x="T6" y="T7"/>
                    </a:cxn>
                    <a:cxn ang="0">
                      <a:pos x="T8" y="T9"/>
                    </a:cxn>
                  </a:cxnLst>
                  <a:rect l="0" t="0" r="r" b="b"/>
                  <a:pathLst>
                    <a:path w="50" h="40">
                      <a:moveTo>
                        <a:pt x="0" y="19"/>
                      </a:moveTo>
                      <a:lnTo>
                        <a:pt x="50" y="40"/>
                      </a:lnTo>
                      <a:lnTo>
                        <a:pt x="50" y="21"/>
                      </a:lnTo>
                      <a:lnTo>
                        <a:pt x="2" y="0"/>
                      </a:lnTo>
                      <a:lnTo>
                        <a:pt x="0" y="19"/>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6" name="Freeform 634"/>
                <p:cNvSpPr/>
                <p:nvPr/>
              </p:nvSpPr>
              <p:spPr bwMode="auto">
                <a:xfrm>
                  <a:off x="3392" y="3293"/>
                  <a:ext cx="1724" cy="944"/>
                </a:xfrm>
                <a:custGeom>
                  <a:avLst/>
                  <a:gdLst>
                    <a:gd name="T0" fmla="*/ 649 w 729"/>
                    <a:gd name="T1" fmla="*/ 102 h 399"/>
                    <a:gd name="T2" fmla="*/ 393 w 729"/>
                    <a:gd name="T3" fmla="*/ 121 h 399"/>
                    <a:gd name="T4" fmla="*/ 179 w 729"/>
                    <a:gd name="T5" fmla="*/ 253 h 399"/>
                    <a:gd name="T6" fmla="*/ 63 w 729"/>
                    <a:gd name="T7" fmla="*/ 142 h 399"/>
                    <a:gd name="T8" fmla="*/ 145 w 729"/>
                    <a:gd name="T9" fmla="*/ 24 h 399"/>
                    <a:gd name="T10" fmla="*/ 134 w 729"/>
                    <a:gd name="T11" fmla="*/ 15 h 399"/>
                    <a:gd name="T12" fmla="*/ 37 w 729"/>
                    <a:gd name="T13" fmla="*/ 178 h 399"/>
                    <a:gd name="T14" fmla="*/ 155 w 729"/>
                    <a:gd name="T15" fmla="*/ 267 h 399"/>
                    <a:gd name="T16" fmla="*/ 31 w 729"/>
                    <a:gd name="T17" fmla="*/ 180 h 399"/>
                    <a:gd name="T18" fmla="*/ 131 w 729"/>
                    <a:gd name="T19" fmla="*/ 11 h 399"/>
                    <a:gd name="T20" fmla="*/ 124 w 729"/>
                    <a:gd name="T21" fmla="*/ 0 h 399"/>
                    <a:gd name="T22" fmla="*/ 4 w 729"/>
                    <a:gd name="T23" fmla="*/ 167 h 399"/>
                    <a:gd name="T24" fmla="*/ 180 w 729"/>
                    <a:gd name="T25" fmla="*/ 288 h 399"/>
                    <a:gd name="T26" fmla="*/ 363 w 729"/>
                    <a:gd name="T27" fmla="*/ 198 h 399"/>
                    <a:gd name="T28" fmla="*/ 525 w 729"/>
                    <a:gd name="T29" fmla="*/ 98 h 399"/>
                    <a:gd name="T30" fmla="*/ 647 w 729"/>
                    <a:gd name="T31" fmla="*/ 172 h 399"/>
                    <a:gd name="T32" fmla="*/ 519 w 729"/>
                    <a:gd name="T33" fmla="*/ 337 h 399"/>
                    <a:gd name="T34" fmla="*/ 479 w 729"/>
                    <a:gd name="T35" fmla="*/ 224 h 399"/>
                    <a:gd name="T36" fmla="*/ 631 w 729"/>
                    <a:gd name="T37" fmla="*/ 150 h 399"/>
                    <a:gd name="T38" fmla="*/ 626 w 729"/>
                    <a:gd name="T39" fmla="*/ 135 h 399"/>
                    <a:gd name="T40" fmla="*/ 464 w 729"/>
                    <a:gd name="T41" fmla="*/ 204 h 399"/>
                    <a:gd name="T42" fmla="*/ 531 w 729"/>
                    <a:gd name="T43" fmla="*/ 381 h 399"/>
                    <a:gd name="T44" fmla="*/ 649 w 729"/>
                    <a:gd name="T45" fmla="*/ 102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29" h="399">
                      <a:moveTo>
                        <a:pt x="649" y="102"/>
                      </a:moveTo>
                      <a:cubicBezTo>
                        <a:pt x="615" y="67"/>
                        <a:pt x="495" y="27"/>
                        <a:pt x="393" y="121"/>
                      </a:cubicBezTo>
                      <a:cubicBezTo>
                        <a:pt x="327" y="182"/>
                        <a:pt x="288" y="254"/>
                        <a:pt x="179" y="253"/>
                      </a:cubicBezTo>
                      <a:cubicBezTo>
                        <a:pt x="118" y="252"/>
                        <a:pt x="59" y="200"/>
                        <a:pt x="63" y="142"/>
                      </a:cubicBezTo>
                      <a:cubicBezTo>
                        <a:pt x="65" y="110"/>
                        <a:pt x="86" y="58"/>
                        <a:pt x="145" y="24"/>
                      </a:cubicBezTo>
                      <a:cubicBezTo>
                        <a:pt x="141" y="23"/>
                        <a:pt x="137" y="19"/>
                        <a:pt x="134" y="15"/>
                      </a:cubicBezTo>
                      <a:cubicBezTo>
                        <a:pt x="55" y="64"/>
                        <a:pt x="24" y="132"/>
                        <a:pt x="37" y="178"/>
                      </a:cubicBezTo>
                      <a:cubicBezTo>
                        <a:pt x="49" y="218"/>
                        <a:pt x="93" y="256"/>
                        <a:pt x="155" y="267"/>
                      </a:cubicBezTo>
                      <a:cubicBezTo>
                        <a:pt x="81" y="262"/>
                        <a:pt x="42" y="219"/>
                        <a:pt x="31" y="180"/>
                      </a:cubicBezTo>
                      <a:cubicBezTo>
                        <a:pt x="13" y="117"/>
                        <a:pt x="64" y="50"/>
                        <a:pt x="131" y="11"/>
                      </a:cubicBezTo>
                      <a:cubicBezTo>
                        <a:pt x="128" y="7"/>
                        <a:pt x="125" y="3"/>
                        <a:pt x="124" y="0"/>
                      </a:cubicBezTo>
                      <a:cubicBezTo>
                        <a:pt x="38" y="41"/>
                        <a:pt x="0" y="127"/>
                        <a:pt x="4" y="167"/>
                      </a:cubicBezTo>
                      <a:cubicBezTo>
                        <a:pt x="13" y="255"/>
                        <a:pt x="98" y="292"/>
                        <a:pt x="180" y="288"/>
                      </a:cubicBezTo>
                      <a:cubicBezTo>
                        <a:pt x="264" y="284"/>
                        <a:pt x="316" y="233"/>
                        <a:pt x="363" y="198"/>
                      </a:cubicBezTo>
                      <a:cubicBezTo>
                        <a:pt x="400" y="170"/>
                        <a:pt x="463" y="111"/>
                        <a:pt x="525" y="98"/>
                      </a:cubicBezTo>
                      <a:cubicBezTo>
                        <a:pt x="591" y="84"/>
                        <a:pt x="638" y="108"/>
                        <a:pt x="647" y="172"/>
                      </a:cubicBezTo>
                      <a:cubicBezTo>
                        <a:pt x="656" y="243"/>
                        <a:pt x="594" y="331"/>
                        <a:pt x="519" y="337"/>
                      </a:cubicBezTo>
                      <a:cubicBezTo>
                        <a:pt x="455" y="342"/>
                        <a:pt x="434" y="272"/>
                        <a:pt x="479" y="224"/>
                      </a:cubicBezTo>
                      <a:cubicBezTo>
                        <a:pt x="504" y="197"/>
                        <a:pt x="566" y="154"/>
                        <a:pt x="631" y="150"/>
                      </a:cubicBezTo>
                      <a:cubicBezTo>
                        <a:pt x="630" y="144"/>
                        <a:pt x="628" y="139"/>
                        <a:pt x="626" y="135"/>
                      </a:cubicBezTo>
                      <a:cubicBezTo>
                        <a:pt x="573" y="134"/>
                        <a:pt x="506" y="160"/>
                        <a:pt x="464" y="204"/>
                      </a:cubicBezTo>
                      <a:cubicBezTo>
                        <a:pt x="395" y="276"/>
                        <a:pt x="404" y="399"/>
                        <a:pt x="531" y="381"/>
                      </a:cubicBezTo>
                      <a:cubicBezTo>
                        <a:pt x="649" y="363"/>
                        <a:pt x="729" y="186"/>
                        <a:pt x="649" y="102"/>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7" name="Freeform 635"/>
                <p:cNvSpPr/>
                <p:nvPr/>
              </p:nvSpPr>
              <p:spPr bwMode="auto">
                <a:xfrm>
                  <a:off x="4756" y="1311"/>
                  <a:ext cx="50" cy="66"/>
                </a:xfrm>
                <a:custGeom>
                  <a:avLst/>
                  <a:gdLst>
                    <a:gd name="T0" fmla="*/ 7 w 21"/>
                    <a:gd name="T1" fmla="*/ 26 h 28"/>
                    <a:gd name="T2" fmla="*/ 20 w 21"/>
                    <a:gd name="T3" fmla="*/ 17 h 28"/>
                    <a:gd name="T4" fmla="*/ 15 w 21"/>
                    <a:gd name="T5" fmla="*/ 2 h 28"/>
                    <a:gd name="T6" fmla="*/ 2 w 21"/>
                    <a:gd name="T7" fmla="*/ 11 h 28"/>
                    <a:gd name="T8" fmla="*/ 7 w 21"/>
                    <a:gd name="T9" fmla="*/ 26 h 28"/>
                  </a:gdLst>
                  <a:ahLst/>
                  <a:cxnLst>
                    <a:cxn ang="0">
                      <a:pos x="T0" y="T1"/>
                    </a:cxn>
                    <a:cxn ang="0">
                      <a:pos x="T2" y="T3"/>
                    </a:cxn>
                    <a:cxn ang="0">
                      <a:pos x="T4" y="T5"/>
                    </a:cxn>
                    <a:cxn ang="0">
                      <a:pos x="T6" y="T7"/>
                    </a:cxn>
                    <a:cxn ang="0">
                      <a:pos x="T8" y="T9"/>
                    </a:cxn>
                  </a:cxnLst>
                  <a:rect l="0" t="0" r="r" b="b"/>
                  <a:pathLst>
                    <a:path w="21" h="28">
                      <a:moveTo>
                        <a:pt x="7" y="26"/>
                      </a:moveTo>
                      <a:cubicBezTo>
                        <a:pt x="13" y="28"/>
                        <a:pt x="18" y="23"/>
                        <a:pt x="20" y="17"/>
                      </a:cubicBezTo>
                      <a:cubicBezTo>
                        <a:pt x="21" y="12"/>
                        <a:pt x="21" y="5"/>
                        <a:pt x="15" y="2"/>
                      </a:cubicBezTo>
                      <a:cubicBezTo>
                        <a:pt x="8" y="0"/>
                        <a:pt x="4" y="6"/>
                        <a:pt x="2" y="11"/>
                      </a:cubicBezTo>
                      <a:cubicBezTo>
                        <a:pt x="0" y="17"/>
                        <a:pt x="0" y="24"/>
                        <a:pt x="7" y="26"/>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8" name="Freeform 636"/>
                <p:cNvSpPr/>
                <p:nvPr/>
              </p:nvSpPr>
              <p:spPr bwMode="auto">
                <a:xfrm>
                  <a:off x="4856" y="3116"/>
                  <a:ext cx="49" cy="35"/>
                </a:xfrm>
                <a:custGeom>
                  <a:avLst/>
                  <a:gdLst>
                    <a:gd name="T0" fmla="*/ 0 w 21"/>
                    <a:gd name="T1" fmla="*/ 4 h 15"/>
                    <a:gd name="T2" fmla="*/ 21 w 21"/>
                    <a:gd name="T3" fmla="*/ 15 h 15"/>
                    <a:gd name="T4" fmla="*/ 20 w 21"/>
                    <a:gd name="T5" fmla="*/ 9 h 15"/>
                    <a:gd name="T6" fmla="*/ 2 w 21"/>
                    <a:gd name="T7" fmla="*/ 0 h 15"/>
                    <a:gd name="T8" fmla="*/ 0 w 21"/>
                    <a:gd name="T9" fmla="*/ 4 h 15"/>
                  </a:gdLst>
                  <a:ahLst/>
                  <a:cxnLst>
                    <a:cxn ang="0">
                      <a:pos x="T0" y="T1"/>
                    </a:cxn>
                    <a:cxn ang="0">
                      <a:pos x="T2" y="T3"/>
                    </a:cxn>
                    <a:cxn ang="0">
                      <a:pos x="T4" y="T5"/>
                    </a:cxn>
                    <a:cxn ang="0">
                      <a:pos x="T6" y="T7"/>
                    </a:cxn>
                    <a:cxn ang="0">
                      <a:pos x="T8" y="T9"/>
                    </a:cxn>
                  </a:cxnLst>
                  <a:rect l="0" t="0" r="r" b="b"/>
                  <a:pathLst>
                    <a:path w="21" h="15">
                      <a:moveTo>
                        <a:pt x="0" y="4"/>
                      </a:moveTo>
                      <a:cubicBezTo>
                        <a:pt x="21" y="15"/>
                        <a:pt x="21" y="15"/>
                        <a:pt x="21" y="15"/>
                      </a:cubicBezTo>
                      <a:cubicBezTo>
                        <a:pt x="20" y="13"/>
                        <a:pt x="20" y="11"/>
                        <a:pt x="20" y="9"/>
                      </a:cubicBezTo>
                      <a:cubicBezTo>
                        <a:pt x="2" y="0"/>
                        <a:pt x="2" y="0"/>
                        <a:pt x="2" y="0"/>
                      </a:cubicBezTo>
                      <a:cubicBezTo>
                        <a:pt x="1" y="1"/>
                        <a:pt x="1" y="3"/>
                        <a:pt x="0" y="4"/>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9" name="Freeform 637"/>
                <p:cNvSpPr/>
                <p:nvPr/>
              </p:nvSpPr>
              <p:spPr bwMode="auto">
                <a:xfrm>
                  <a:off x="4849" y="3128"/>
                  <a:ext cx="54" cy="40"/>
                </a:xfrm>
                <a:custGeom>
                  <a:avLst/>
                  <a:gdLst>
                    <a:gd name="T0" fmla="*/ 0 w 23"/>
                    <a:gd name="T1" fmla="*/ 5 h 17"/>
                    <a:gd name="T2" fmla="*/ 22 w 23"/>
                    <a:gd name="T3" fmla="*/ 17 h 17"/>
                    <a:gd name="T4" fmla="*/ 23 w 23"/>
                    <a:gd name="T5" fmla="*/ 11 h 17"/>
                    <a:gd name="T6" fmla="*/ 2 w 23"/>
                    <a:gd name="T7" fmla="*/ 0 h 17"/>
                    <a:gd name="T8" fmla="*/ 0 w 23"/>
                    <a:gd name="T9" fmla="*/ 5 h 17"/>
                  </a:gdLst>
                  <a:ahLst/>
                  <a:cxnLst>
                    <a:cxn ang="0">
                      <a:pos x="T0" y="T1"/>
                    </a:cxn>
                    <a:cxn ang="0">
                      <a:pos x="T2" y="T3"/>
                    </a:cxn>
                    <a:cxn ang="0">
                      <a:pos x="T4" y="T5"/>
                    </a:cxn>
                    <a:cxn ang="0">
                      <a:pos x="T6" y="T7"/>
                    </a:cxn>
                    <a:cxn ang="0">
                      <a:pos x="T8" y="T9"/>
                    </a:cxn>
                  </a:cxnLst>
                  <a:rect l="0" t="0" r="r" b="b"/>
                  <a:pathLst>
                    <a:path w="23" h="17">
                      <a:moveTo>
                        <a:pt x="0" y="5"/>
                      </a:moveTo>
                      <a:cubicBezTo>
                        <a:pt x="22" y="17"/>
                        <a:pt x="22" y="17"/>
                        <a:pt x="22" y="17"/>
                      </a:cubicBezTo>
                      <a:cubicBezTo>
                        <a:pt x="23" y="15"/>
                        <a:pt x="23" y="13"/>
                        <a:pt x="23" y="11"/>
                      </a:cubicBezTo>
                      <a:cubicBezTo>
                        <a:pt x="2" y="0"/>
                        <a:pt x="2" y="0"/>
                        <a:pt x="2" y="0"/>
                      </a:cubicBezTo>
                      <a:cubicBezTo>
                        <a:pt x="1" y="2"/>
                        <a:pt x="1" y="4"/>
                        <a:pt x="0" y="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0" name="Freeform 638"/>
                <p:cNvSpPr/>
                <p:nvPr/>
              </p:nvSpPr>
              <p:spPr bwMode="auto">
                <a:xfrm>
                  <a:off x="4794" y="2148"/>
                  <a:ext cx="52" cy="40"/>
                </a:xfrm>
                <a:custGeom>
                  <a:avLst/>
                  <a:gdLst>
                    <a:gd name="T0" fmla="*/ 0 w 52"/>
                    <a:gd name="T1" fmla="*/ 24 h 40"/>
                    <a:gd name="T2" fmla="*/ 50 w 52"/>
                    <a:gd name="T3" fmla="*/ 40 h 40"/>
                    <a:gd name="T4" fmla="*/ 52 w 52"/>
                    <a:gd name="T5" fmla="*/ 19 h 40"/>
                    <a:gd name="T6" fmla="*/ 3 w 52"/>
                    <a:gd name="T7" fmla="*/ 0 h 40"/>
                    <a:gd name="T8" fmla="*/ 0 w 52"/>
                    <a:gd name="T9" fmla="*/ 24 h 40"/>
                  </a:gdLst>
                  <a:ahLst/>
                  <a:cxnLst>
                    <a:cxn ang="0">
                      <a:pos x="T0" y="T1"/>
                    </a:cxn>
                    <a:cxn ang="0">
                      <a:pos x="T2" y="T3"/>
                    </a:cxn>
                    <a:cxn ang="0">
                      <a:pos x="T4" y="T5"/>
                    </a:cxn>
                    <a:cxn ang="0">
                      <a:pos x="T6" y="T7"/>
                    </a:cxn>
                    <a:cxn ang="0">
                      <a:pos x="T8" y="T9"/>
                    </a:cxn>
                  </a:cxnLst>
                  <a:rect l="0" t="0" r="r" b="b"/>
                  <a:pathLst>
                    <a:path w="52" h="40">
                      <a:moveTo>
                        <a:pt x="0" y="24"/>
                      </a:moveTo>
                      <a:lnTo>
                        <a:pt x="50" y="40"/>
                      </a:lnTo>
                      <a:lnTo>
                        <a:pt x="52" y="19"/>
                      </a:lnTo>
                      <a:lnTo>
                        <a:pt x="3" y="0"/>
                      </a:lnTo>
                      <a:lnTo>
                        <a:pt x="0" y="24"/>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1" name="Freeform 639"/>
                <p:cNvSpPr>
                  <a:spLocks noEditPoints="1"/>
                </p:cNvSpPr>
                <p:nvPr/>
              </p:nvSpPr>
              <p:spPr bwMode="auto">
                <a:xfrm>
                  <a:off x="4586" y="2900"/>
                  <a:ext cx="305" cy="299"/>
                </a:xfrm>
                <a:custGeom>
                  <a:avLst/>
                  <a:gdLst>
                    <a:gd name="T0" fmla="*/ 9 w 129"/>
                    <a:gd name="T1" fmla="*/ 102 h 126"/>
                    <a:gd name="T2" fmla="*/ 34 w 129"/>
                    <a:gd name="T3" fmla="*/ 106 h 126"/>
                    <a:gd name="T4" fmla="*/ 35 w 129"/>
                    <a:gd name="T5" fmla="*/ 126 h 126"/>
                    <a:gd name="T6" fmla="*/ 46 w 129"/>
                    <a:gd name="T7" fmla="*/ 126 h 126"/>
                    <a:gd name="T8" fmla="*/ 85 w 129"/>
                    <a:gd name="T9" fmla="*/ 99 h 126"/>
                    <a:gd name="T10" fmla="*/ 129 w 129"/>
                    <a:gd name="T11" fmla="*/ 27 h 126"/>
                    <a:gd name="T12" fmla="*/ 126 w 129"/>
                    <a:gd name="T13" fmla="*/ 25 h 126"/>
                    <a:gd name="T14" fmla="*/ 123 w 129"/>
                    <a:gd name="T15" fmla="*/ 28 h 126"/>
                    <a:gd name="T16" fmla="*/ 101 w 129"/>
                    <a:gd name="T17" fmla="*/ 24 h 126"/>
                    <a:gd name="T18" fmla="*/ 102 w 129"/>
                    <a:gd name="T19" fmla="*/ 3 h 126"/>
                    <a:gd name="T20" fmla="*/ 96 w 129"/>
                    <a:gd name="T21" fmla="*/ 0 h 126"/>
                    <a:gd name="T22" fmla="*/ 0 w 129"/>
                    <a:gd name="T23" fmla="*/ 100 h 126"/>
                    <a:gd name="T24" fmla="*/ 7 w 129"/>
                    <a:gd name="T25" fmla="*/ 103 h 126"/>
                    <a:gd name="T26" fmla="*/ 9 w 129"/>
                    <a:gd name="T27" fmla="*/ 102 h 126"/>
                    <a:gd name="T28" fmla="*/ 82 w 129"/>
                    <a:gd name="T29" fmla="*/ 33 h 126"/>
                    <a:gd name="T30" fmla="*/ 99 w 129"/>
                    <a:gd name="T31" fmla="*/ 48 h 126"/>
                    <a:gd name="T32" fmla="*/ 83 w 129"/>
                    <a:gd name="T33" fmla="*/ 67 h 126"/>
                    <a:gd name="T34" fmla="*/ 66 w 129"/>
                    <a:gd name="T35" fmla="*/ 52 h 126"/>
                    <a:gd name="T36" fmla="*/ 82 w 129"/>
                    <a:gd name="T37" fmla="*/ 33 h 126"/>
                    <a:gd name="T38" fmla="*/ 41 w 129"/>
                    <a:gd name="T39" fmla="*/ 73 h 126"/>
                    <a:gd name="T40" fmla="*/ 63 w 129"/>
                    <a:gd name="T41" fmla="*/ 76 h 126"/>
                    <a:gd name="T42" fmla="*/ 60 w 129"/>
                    <a:gd name="T43" fmla="*/ 98 h 126"/>
                    <a:gd name="T44" fmla="*/ 38 w 129"/>
                    <a:gd name="T45" fmla="*/ 94 h 126"/>
                    <a:gd name="T46" fmla="*/ 41 w 129"/>
                    <a:gd name="T47" fmla="*/ 7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9" h="126">
                      <a:moveTo>
                        <a:pt x="9" y="102"/>
                      </a:moveTo>
                      <a:cubicBezTo>
                        <a:pt x="17" y="96"/>
                        <a:pt x="28" y="98"/>
                        <a:pt x="34" y="106"/>
                      </a:cubicBezTo>
                      <a:cubicBezTo>
                        <a:pt x="39" y="112"/>
                        <a:pt x="39" y="120"/>
                        <a:pt x="35" y="126"/>
                      </a:cubicBezTo>
                      <a:cubicBezTo>
                        <a:pt x="46" y="126"/>
                        <a:pt x="46" y="126"/>
                        <a:pt x="46" y="126"/>
                      </a:cubicBezTo>
                      <a:cubicBezTo>
                        <a:pt x="57" y="113"/>
                        <a:pt x="71" y="104"/>
                        <a:pt x="85" y="99"/>
                      </a:cubicBezTo>
                      <a:cubicBezTo>
                        <a:pt x="96" y="73"/>
                        <a:pt x="111" y="48"/>
                        <a:pt x="129" y="27"/>
                      </a:cubicBezTo>
                      <a:cubicBezTo>
                        <a:pt x="126" y="25"/>
                        <a:pt x="126" y="25"/>
                        <a:pt x="126" y="25"/>
                      </a:cubicBezTo>
                      <a:cubicBezTo>
                        <a:pt x="126" y="26"/>
                        <a:pt x="125" y="27"/>
                        <a:pt x="123" y="28"/>
                      </a:cubicBezTo>
                      <a:cubicBezTo>
                        <a:pt x="116" y="33"/>
                        <a:pt x="106" y="31"/>
                        <a:pt x="101" y="24"/>
                      </a:cubicBezTo>
                      <a:cubicBezTo>
                        <a:pt x="96" y="17"/>
                        <a:pt x="97" y="8"/>
                        <a:pt x="102" y="3"/>
                      </a:cubicBezTo>
                      <a:cubicBezTo>
                        <a:pt x="96" y="0"/>
                        <a:pt x="96" y="0"/>
                        <a:pt x="96" y="0"/>
                      </a:cubicBezTo>
                      <a:cubicBezTo>
                        <a:pt x="71" y="30"/>
                        <a:pt x="33" y="68"/>
                        <a:pt x="0" y="100"/>
                      </a:cubicBezTo>
                      <a:cubicBezTo>
                        <a:pt x="7" y="103"/>
                        <a:pt x="7" y="103"/>
                        <a:pt x="7" y="103"/>
                      </a:cubicBezTo>
                      <a:cubicBezTo>
                        <a:pt x="8" y="103"/>
                        <a:pt x="8" y="102"/>
                        <a:pt x="9" y="102"/>
                      </a:cubicBezTo>
                      <a:close/>
                      <a:moveTo>
                        <a:pt x="82" y="33"/>
                      </a:moveTo>
                      <a:cubicBezTo>
                        <a:pt x="91" y="32"/>
                        <a:pt x="99" y="39"/>
                        <a:pt x="99" y="48"/>
                      </a:cubicBezTo>
                      <a:cubicBezTo>
                        <a:pt x="99" y="58"/>
                        <a:pt x="92" y="66"/>
                        <a:pt x="83" y="67"/>
                      </a:cubicBezTo>
                      <a:cubicBezTo>
                        <a:pt x="74" y="69"/>
                        <a:pt x="66" y="62"/>
                        <a:pt x="66" y="52"/>
                      </a:cubicBezTo>
                      <a:cubicBezTo>
                        <a:pt x="66" y="43"/>
                        <a:pt x="73" y="34"/>
                        <a:pt x="82" y="33"/>
                      </a:cubicBezTo>
                      <a:close/>
                      <a:moveTo>
                        <a:pt x="41" y="73"/>
                      </a:moveTo>
                      <a:cubicBezTo>
                        <a:pt x="48" y="67"/>
                        <a:pt x="58" y="69"/>
                        <a:pt x="63" y="76"/>
                      </a:cubicBezTo>
                      <a:cubicBezTo>
                        <a:pt x="68" y="83"/>
                        <a:pt x="67" y="93"/>
                        <a:pt x="60" y="98"/>
                      </a:cubicBezTo>
                      <a:cubicBezTo>
                        <a:pt x="53" y="103"/>
                        <a:pt x="43" y="102"/>
                        <a:pt x="38" y="94"/>
                      </a:cubicBezTo>
                      <a:cubicBezTo>
                        <a:pt x="33" y="87"/>
                        <a:pt x="34" y="78"/>
                        <a:pt x="41" y="73"/>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2" name="Freeform 640"/>
                <p:cNvSpPr/>
                <p:nvPr/>
              </p:nvSpPr>
              <p:spPr bwMode="auto">
                <a:xfrm>
                  <a:off x="4863" y="3099"/>
                  <a:ext cx="38" cy="33"/>
                </a:xfrm>
                <a:custGeom>
                  <a:avLst/>
                  <a:gdLst>
                    <a:gd name="T0" fmla="*/ 0 w 16"/>
                    <a:gd name="T1" fmla="*/ 5 h 14"/>
                    <a:gd name="T2" fmla="*/ 16 w 16"/>
                    <a:gd name="T3" fmla="*/ 14 h 14"/>
                    <a:gd name="T4" fmla="*/ 2 w 16"/>
                    <a:gd name="T5" fmla="*/ 0 h 14"/>
                    <a:gd name="T6" fmla="*/ 0 w 16"/>
                    <a:gd name="T7" fmla="*/ 5 h 14"/>
                  </a:gdLst>
                  <a:ahLst/>
                  <a:cxnLst>
                    <a:cxn ang="0">
                      <a:pos x="T0" y="T1"/>
                    </a:cxn>
                    <a:cxn ang="0">
                      <a:pos x="T2" y="T3"/>
                    </a:cxn>
                    <a:cxn ang="0">
                      <a:pos x="T4" y="T5"/>
                    </a:cxn>
                    <a:cxn ang="0">
                      <a:pos x="T6" y="T7"/>
                    </a:cxn>
                  </a:cxnLst>
                  <a:rect l="0" t="0" r="r" b="b"/>
                  <a:pathLst>
                    <a:path w="16" h="14">
                      <a:moveTo>
                        <a:pt x="0" y="5"/>
                      </a:moveTo>
                      <a:cubicBezTo>
                        <a:pt x="16" y="14"/>
                        <a:pt x="16" y="14"/>
                        <a:pt x="16" y="14"/>
                      </a:cubicBezTo>
                      <a:cubicBezTo>
                        <a:pt x="14" y="8"/>
                        <a:pt x="10" y="3"/>
                        <a:pt x="2" y="0"/>
                      </a:cubicBezTo>
                      <a:cubicBezTo>
                        <a:pt x="1" y="2"/>
                        <a:pt x="1" y="3"/>
                        <a:pt x="0" y="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3" name="Freeform 641"/>
                <p:cNvSpPr/>
                <p:nvPr/>
              </p:nvSpPr>
              <p:spPr bwMode="auto">
                <a:xfrm>
                  <a:off x="4839" y="3144"/>
                  <a:ext cx="62" cy="31"/>
                </a:xfrm>
                <a:custGeom>
                  <a:avLst/>
                  <a:gdLst>
                    <a:gd name="T0" fmla="*/ 0 w 26"/>
                    <a:gd name="T1" fmla="*/ 8 h 13"/>
                    <a:gd name="T2" fmla="*/ 25 w 26"/>
                    <a:gd name="T3" fmla="*/ 13 h 13"/>
                    <a:gd name="T4" fmla="*/ 26 w 26"/>
                    <a:gd name="T5" fmla="*/ 12 h 13"/>
                    <a:gd name="T6" fmla="*/ 3 w 26"/>
                    <a:gd name="T7" fmla="*/ 0 h 13"/>
                    <a:gd name="T8" fmla="*/ 0 w 26"/>
                    <a:gd name="T9" fmla="*/ 8 h 13"/>
                  </a:gdLst>
                  <a:ahLst/>
                  <a:cxnLst>
                    <a:cxn ang="0">
                      <a:pos x="T0" y="T1"/>
                    </a:cxn>
                    <a:cxn ang="0">
                      <a:pos x="T2" y="T3"/>
                    </a:cxn>
                    <a:cxn ang="0">
                      <a:pos x="T4" y="T5"/>
                    </a:cxn>
                    <a:cxn ang="0">
                      <a:pos x="T6" y="T7"/>
                    </a:cxn>
                    <a:cxn ang="0">
                      <a:pos x="T8" y="T9"/>
                    </a:cxn>
                  </a:cxnLst>
                  <a:rect l="0" t="0" r="r" b="b"/>
                  <a:pathLst>
                    <a:path w="26" h="13">
                      <a:moveTo>
                        <a:pt x="0" y="8"/>
                      </a:moveTo>
                      <a:cubicBezTo>
                        <a:pt x="7" y="8"/>
                        <a:pt x="16" y="10"/>
                        <a:pt x="25" y="13"/>
                      </a:cubicBezTo>
                      <a:cubicBezTo>
                        <a:pt x="26" y="12"/>
                        <a:pt x="26" y="12"/>
                        <a:pt x="26" y="12"/>
                      </a:cubicBezTo>
                      <a:cubicBezTo>
                        <a:pt x="3" y="0"/>
                        <a:pt x="3" y="0"/>
                        <a:pt x="3" y="0"/>
                      </a:cubicBezTo>
                      <a:cubicBezTo>
                        <a:pt x="2" y="3"/>
                        <a:pt x="1" y="6"/>
                        <a:pt x="0" y="8"/>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4" name="Freeform 642"/>
                <p:cNvSpPr/>
                <p:nvPr/>
              </p:nvSpPr>
              <p:spPr bwMode="auto">
                <a:xfrm>
                  <a:off x="4338" y="-35"/>
                  <a:ext cx="142" cy="104"/>
                </a:xfrm>
                <a:custGeom>
                  <a:avLst/>
                  <a:gdLst>
                    <a:gd name="T0" fmla="*/ 22 w 60"/>
                    <a:gd name="T1" fmla="*/ 44 h 44"/>
                    <a:gd name="T2" fmla="*/ 60 w 60"/>
                    <a:gd name="T3" fmla="*/ 0 h 44"/>
                    <a:gd name="T4" fmla="*/ 5 w 60"/>
                    <a:gd name="T5" fmla="*/ 0 h 44"/>
                    <a:gd name="T6" fmla="*/ 0 w 60"/>
                    <a:gd name="T7" fmla="*/ 28 h 44"/>
                    <a:gd name="T8" fmla="*/ 22 w 60"/>
                    <a:gd name="T9" fmla="*/ 44 h 44"/>
                  </a:gdLst>
                  <a:ahLst/>
                  <a:cxnLst>
                    <a:cxn ang="0">
                      <a:pos x="T0" y="T1"/>
                    </a:cxn>
                    <a:cxn ang="0">
                      <a:pos x="T2" y="T3"/>
                    </a:cxn>
                    <a:cxn ang="0">
                      <a:pos x="T4" y="T5"/>
                    </a:cxn>
                    <a:cxn ang="0">
                      <a:pos x="T6" y="T7"/>
                    </a:cxn>
                    <a:cxn ang="0">
                      <a:pos x="T8" y="T9"/>
                    </a:cxn>
                  </a:cxnLst>
                  <a:rect l="0" t="0" r="r" b="b"/>
                  <a:pathLst>
                    <a:path w="60" h="44">
                      <a:moveTo>
                        <a:pt x="22" y="44"/>
                      </a:moveTo>
                      <a:cubicBezTo>
                        <a:pt x="36" y="28"/>
                        <a:pt x="52" y="10"/>
                        <a:pt x="60" y="0"/>
                      </a:cubicBezTo>
                      <a:cubicBezTo>
                        <a:pt x="5" y="0"/>
                        <a:pt x="5" y="0"/>
                        <a:pt x="5" y="0"/>
                      </a:cubicBezTo>
                      <a:cubicBezTo>
                        <a:pt x="0" y="28"/>
                        <a:pt x="0" y="28"/>
                        <a:pt x="0" y="28"/>
                      </a:cubicBezTo>
                      <a:cubicBezTo>
                        <a:pt x="8" y="33"/>
                        <a:pt x="15" y="38"/>
                        <a:pt x="22" y="44"/>
                      </a:cubicBezTo>
                      <a:close/>
                    </a:path>
                  </a:pathLst>
                </a:custGeom>
                <a:solidFill>
                  <a:srgbClr val="A8AA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5" name="Freeform 643"/>
                <p:cNvSpPr/>
                <p:nvPr/>
              </p:nvSpPr>
              <p:spPr bwMode="auto">
                <a:xfrm>
                  <a:off x="4496" y="-35"/>
                  <a:ext cx="109" cy="224"/>
                </a:xfrm>
                <a:custGeom>
                  <a:avLst/>
                  <a:gdLst>
                    <a:gd name="T0" fmla="*/ 25 w 46"/>
                    <a:gd name="T1" fmla="*/ 95 h 95"/>
                    <a:gd name="T2" fmla="*/ 46 w 46"/>
                    <a:gd name="T3" fmla="*/ 0 h 95"/>
                    <a:gd name="T4" fmla="*/ 35 w 46"/>
                    <a:gd name="T5" fmla="*/ 0 h 95"/>
                    <a:gd name="T6" fmla="*/ 35 w 46"/>
                    <a:gd name="T7" fmla="*/ 3 h 95"/>
                    <a:gd name="T8" fmla="*/ 13 w 46"/>
                    <a:gd name="T9" fmla="*/ 1 h 95"/>
                    <a:gd name="T10" fmla="*/ 13 w 46"/>
                    <a:gd name="T11" fmla="*/ 0 h 95"/>
                    <a:gd name="T12" fmla="*/ 0 w 46"/>
                    <a:gd name="T13" fmla="*/ 0 h 95"/>
                    <a:gd name="T14" fmla="*/ 13 w 46"/>
                    <a:gd name="T15" fmla="*/ 85 h 95"/>
                    <a:gd name="T16" fmla="*/ 25 w 46"/>
                    <a:gd name="T17"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95">
                      <a:moveTo>
                        <a:pt x="25" y="95"/>
                      </a:moveTo>
                      <a:cubicBezTo>
                        <a:pt x="46" y="0"/>
                        <a:pt x="46" y="0"/>
                        <a:pt x="46" y="0"/>
                      </a:cubicBezTo>
                      <a:cubicBezTo>
                        <a:pt x="35" y="0"/>
                        <a:pt x="35" y="0"/>
                        <a:pt x="35" y="0"/>
                      </a:cubicBezTo>
                      <a:cubicBezTo>
                        <a:pt x="35" y="3"/>
                        <a:pt x="35" y="3"/>
                        <a:pt x="35" y="3"/>
                      </a:cubicBezTo>
                      <a:cubicBezTo>
                        <a:pt x="13" y="1"/>
                        <a:pt x="13" y="1"/>
                        <a:pt x="13" y="1"/>
                      </a:cubicBezTo>
                      <a:cubicBezTo>
                        <a:pt x="13" y="0"/>
                        <a:pt x="13" y="0"/>
                        <a:pt x="13" y="0"/>
                      </a:cubicBezTo>
                      <a:cubicBezTo>
                        <a:pt x="0" y="0"/>
                        <a:pt x="0" y="0"/>
                        <a:pt x="0" y="0"/>
                      </a:cubicBezTo>
                      <a:cubicBezTo>
                        <a:pt x="3" y="18"/>
                        <a:pt x="8" y="55"/>
                        <a:pt x="13" y="85"/>
                      </a:cubicBezTo>
                      <a:cubicBezTo>
                        <a:pt x="16" y="89"/>
                        <a:pt x="21" y="92"/>
                        <a:pt x="25" y="95"/>
                      </a:cubicBezTo>
                      <a:close/>
                    </a:path>
                  </a:pathLst>
                </a:custGeom>
                <a:solidFill>
                  <a:srgbClr val="A8AA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6" name="Freeform 644"/>
                <p:cNvSpPr/>
                <p:nvPr/>
              </p:nvSpPr>
              <p:spPr bwMode="auto">
                <a:xfrm>
                  <a:off x="4827" y="2910"/>
                  <a:ext cx="52" cy="50"/>
                </a:xfrm>
                <a:custGeom>
                  <a:avLst/>
                  <a:gdLst>
                    <a:gd name="T0" fmla="*/ 15 w 22"/>
                    <a:gd name="T1" fmla="*/ 1 h 21"/>
                    <a:gd name="T2" fmla="*/ 2 w 22"/>
                    <a:gd name="T3" fmla="*/ 8 h 21"/>
                    <a:gd name="T4" fmla="*/ 8 w 22"/>
                    <a:gd name="T5" fmla="*/ 19 h 21"/>
                    <a:gd name="T6" fmla="*/ 20 w 22"/>
                    <a:gd name="T7" fmla="*/ 13 h 21"/>
                    <a:gd name="T8" fmla="*/ 15 w 22"/>
                    <a:gd name="T9" fmla="*/ 1 h 21"/>
                  </a:gdLst>
                  <a:ahLst/>
                  <a:cxnLst>
                    <a:cxn ang="0">
                      <a:pos x="T0" y="T1"/>
                    </a:cxn>
                    <a:cxn ang="0">
                      <a:pos x="T2" y="T3"/>
                    </a:cxn>
                    <a:cxn ang="0">
                      <a:pos x="T4" y="T5"/>
                    </a:cxn>
                    <a:cxn ang="0">
                      <a:pos x="T6" y="T7"/>
                    </a:cxn>
                    <a:cxn ang="0">
                      <a:pos x="T8" y="T9"/>
                    </a:cxn>
                  </a:cxnLst>
                  <a:rect l="0" t="0" r="r" b="b"/>
                  <a:pathLst>
                    <a:path w="22" h="21">
                      <a:moveTo>
                        <a:pt x="15" y="1"/>
                      </a:moveTo>
                      <a:cubicBezTo>
                        <a:pt x="10" y="0"/>
                        <a:pt x="4" y="3"/>
                        <a:pt x="2" y="8"/>
                      </a:cubicBezTo>
                      <a:cubicBezTo>
                        <a:pt x="0" y="13"/>
                        <a:pt x="3" y="18"/>
                        <a:pt x="8" y="19"/>
                      </a:cubicBezTo>
                      <a:cubicBezTo>
                        <a:pt x="13" y="21"/>
                        <a:pt x="18" y="18"/>
                        <a:pt x="20" y="13"/>
                      </a:cubicBezTo>
                      <a:cubicBezTo>
                        <a:pt x="22" y="8"/>
                        <a:pt x="20" y="3"/>
                        <a:pt x="15" y="1"/>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7" name="Freeform 645"/>
                <p:cNvSpPr/>
                <p:nvPr/>
              </p:nvSpPr>
              <p:spPr bwMode="auto">
                <a:xfrm>
                  <a:off x="4664" y="1017"/>
                  <a:ext cx="102" cy="95"/>
                </a:xfrm>
                <a:custGeom>
                  <a:avLst/>
                  <a:gdLst>
                    <a:gd name="T0" fmla="*/ 0 w 43"/>
                    <a:gd name="T1" fmla="*/ 6 h 40"/>
                    <a:gd name="T2" fmla="*/ 30 w 43"/>
                    <a:gd name="T3" fmla="*/ 39 h 40"/>
                    <a:gd name="T4" fmla="*/ 43 w 43"/>
                    <a:gd name="T5" fmla="*/ 40 h 40"/>
                    <a:gd name="T6" fmla="*/ 7 w 43"/>
                    <a:gd name="T7" fmla="*/ 0 h 40"/>
                    <a:gd name="T8" fmla="*/ 0 w 43"/>
                    <a:gd name="T9" fmla="*/ 6 h 40"/>
                  </a:gdLst>
                  <a:ahLst/>
                  <a:cxnLst>
                    <a:cxn ang="0">
                      <a:pos x="T0" y="T1"/>
                    </a:cxn>
                    <a:cxn ang="0">
                      <a:pos x="T2" y="T3"/>
                    </a:cxn>
                    <a:cxn ang="0">
                      <a:pos x="T4" y="T5"/>
                    </a:cxn>
                    <a:cxn ang="0">
                      <a:pos x="T6" y="T7"/>
                    </a:cxn>
                    <a:cxn ang="0">
                      <a:pos x="T8" y="T9"/>
                    </a:cxn>
                  </a:cxnLst>
                  <a:rect l="0" t="0" r="r" b="b"/>
                  <a:pathLst>
                    <a:path w="43" h="40">
                      <a:moveTo>
                        <a:pt x="0" y="6"/>
                      </a:moveTo>
                      <a:cubicBezTo>
                        <a:pt x="30" y="39"/>
                        <a:pt x="30" y="39"/>
                        <a:pt x="30" y="39"/>
                      </a:cubicBezTo>
                      <a:cubicBezTo>
                        <a:pt x="34" y="39"/>
                        <a:pt x="39" y="39"/>
                        <a:pt x="43" y="40"/>
                      </a:cubicBezTo>
                      <a:cubicBezTo>
                        <a:pt x="7" y="0"/>
                        <a:pt x="7" y="0"/>
                        <a:pt x="7" y="0"/>
                      </a:cubicBezTo>
                      <a:lnTo>
                        <a:pt x="0" y="6"/>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8" name="Freeform 646"/>
                <p:cNvSpPr/>
                <p:nvPr/>
              </p:nvSpPr>
              <p:spPr bwMode="auto">
                <a:xfrm>
                  <a:off x="4598" y="544"/>
                  <a:ext cx="163" cy="286"/>
                </a:xfrm>
                <a:custGeom>
                  <a:avLst/>
                  <a:gdLst>
                    <a:gd name="T0" fmla="*/ 37 w 69"/>
                    <a:gd name="T1" fmla="*/ 121 h 121"/>
                    <a:gd name="T2" fmla="*/ 48 w 69"/>
                    <a:gd name="T3" fmla="*/ 111 h 121"/>
                    <a:gd name="T4" fmla="*/ 69 w 69"/>
                    <a:gd name="T5" fmla="*/ 7 h 121"/>
                    <a:gd name="T6" fmla="*/ 49 w 69"/>
                    <a:gd name="T7" fmla="*/ 0 h 121"/>
                    <a:gd name="T8" fmla="*/ 37 w 69"/>
                    <a:gd name="T9" fmla="*/ 121 h 121"/>
                  </a:gdLst>
                  <a:ahLst/>
                  <a:cxnLst>
                    <a:cxn ang="0">
                      <a:pos x="T0" y="T1"/>
                    </a:cxn>
                    <a:cxn ang="0">
                      <a:pos x="T2" y="T3"/>
                    </a:cxn>
                    <a:cxn ang="0">
                      <a:pos x="T4" y="T5"/>
                    </a:cxn>
                    <a:cxn ang="0">
                      <a:pos x="T6" y="T7"/>
                    </a:cxn>
                    <a:cxn ang="0">
                      <a:pos x="T8" y="T9"/>
                    </a:cxn>
                  </a:cxnLst>
                  <a:rect l="0" t="0" r="r" b="b"/>
                  <a:pathLst>
                    <a:path w="69" h="121">
                      <a:moveTo>
                        <a:pt x="37" y="121"/>
                      </a:moveTo>
                      <a:cubicBezTo>
                        <a:pt x="48" y="111"/>
                        <a:pt x="48" y="111"/>
                        <a:pt x="48" y="111"/>
                      </a:cubicBezTo>
                      <a:cubicBezTo>
                        <a:pt x="26" y="77"/>
                        <a:pt x="37" y="27"/>
                        <a:pt x="69" y="7"/>
                      </a:cubicBezTo>
                      <a:cubicBezTo>
                        <a:pt x="62" y="5"/>
                        <a:pt x="55" y="3"/>
                        <a:pt x="49" y="0"/>
                      </a:cubicBezTo>
                      <a:cubicBezTo>
                        <a:pt x="16" y="25"/>
                        <a:pt x="0" y="78"/>
                        <a:pt x="37" y="121"/>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9" name="Freeform 647"/>
                <p:cNvSpPr/>
                <p:nvPr/>
              </p:nvSpPr>
              <p:spPr bwMode="auto">
                <a:xfrm>
                  <a:off x="4766" y="3679"/>
                  <a:ext cx="135" cy="61"/>
                </a:xfrm>
                <a:custGeom>
                  <a:avLst/>
                  <a:gdLst>
                    <a:gd name="T0" fmla="*/ 56 w 57"/>
                    <a:gd name="T1" fmla="*/ 13 h 26"/>
                    <a:gd name="T2" fmla="*/ 17 w 57"/>
                    <a:gd name="T3" fmla="*/ 0 h 26"/>
                    <a:gd name="T4" fmla="*/ 0 w 57"/>
                    <a:gd name="T5" fmla="*/ 6 h 26"/>
                    <a:gd name="T6" fmla="*/ 57 w 57"/>
                    <a:gd name="T7" fmla="*/ 26 h 26"/>
                    <a:gd name="T8" fmla="*/ 56 w 57"/>
                    <a:gd name="T9" fmla="*/ 13 h 26"/>
                  </a:gdLst>
                  <a:ahLst/>
                  <a:cxnLst>
                    <a:cxn ang="0">
                      <a:pos x="T0" y="T1"/>
                    </a:cxn>
                    <a:cxn ang="0">
                      <a:pos x="T2" y="T3"/>
                    </a:cxn>
                    <a:cxn ang="0">
                      <a:pos x="T4" y="T5"/>
                    </a:cxn>
                    <a:cxn ang="0">
                      <a:pos x="T6" y="T7"/>
                    </a:cxn>
                    <a:cxn ang="0">
                      <a:pos x="T8" y="T9"/>
                    </a:cxn>
                  </a:cxnLst>
                  <a:rect l="0" t="0" r="r" b="b"/>
                  <a:pathLst>
                    <a:path w="57" h="26">
                      <a:moveTo>
                        <a:pt x="56" y="13"/>
                      </a:moveTo>
                      <a:cubicBezTo>
                        <a:pt x="43" y="13"/>
                        <a:pt x="29" y="8"/>
                        <a:pt x="17" y="0"/>
                      </a:cubicBezTo>
                      <a:cubicBezTo>
                        <a:pt x="11" y="2"/>
                        <a:pt x="5" y="4"/>
                        <a:pt x="0" y="6"/>
                      </a:cubicBezTo>
                      <a:cubicBezTo>
                        <a:pt x="17" y="18"/>
                        <a:pt x="42" y="26"/>
                        <a:pt x="57" y="26"/>
                      </a:cubicBezTo>
                      <a:cubicBezTo>
                        <a:pt x="57" y="22"/>
                        <a:pt x="57" y="18"/>
                        <a:pt x="56" y="13"/>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0" name="Freeform 648"/>
                <p:cNvSpPr/>
                <p:nvPr/>
              </p:nvSpPr>
              <p:spPr bwMode="auto">
                <a:xfrm>
                  <a:off x="4709" y="3700"/>
                  <a:ext cx="192" cy="92"/>
                </a:xfrm>
                <a:custGeom>
                  <a:avLst/>
                  <a:gdLst>
                    <a:gd name="T0" fmla="*/ 81 w 81"/>
                    <a:gd name="T1" fmla="*/ 23 h 39"/>
                    <a:gd name="T2" fmla="*/ 16 w 81"/>
                    <a:gd name="T3" fmla="*/ 0 h 39"/>
                    <a:gd name="T4" fmla="*/ 0 w 81"/>
                    <a:gd name="T5" fmla="*/ 6 h 39"/>
                    <a:gd name="T6" fmla="*/ 80 w 81"/>
                    <a:gd name="T7" fmla="*/ 38 h 39"/>
                    <a:gd name="T8" fmla="*/ 81 w 81"/>
                    <a:gd name="T9" fmla="*/ 23 h 39"/>
                  </a:gdLst>
                  <a:ahLst/>
                  <a:cxnLst>
                    <a:cxn ang="0">
                      <a:pos x="T0" y="T1"/>
                    </a:cxn>
                    <a:cxn ang="0">
                      <a:pos x="T2" y="T3"/>
                    </a:cxn>
                    <a:cxn ang="0">
                      <a:pos x="T4" y="T5"/>
                    </a:cxn>
                    <a:cxn ang="0">
                      <a:pos x="T6" y="T7"/>
                    </a:cxn>
                    <a:cxn ang="0">
                      <a:pos x="T8" y="T9"/>
                    </a:cxn>
                  </a:cxnLst>
                  <a:rect l="0" t="0" r="r" b="b"/>
                  <a:pathLst>
                    <a:path w="81" h="39">
                      <a:moveTo>
                        <a:pt x="81" y="23"/>
                      </a:moveTo>
                      <a:cubicBezTo>
                        <a:pt x="63" y="24"/>
                        <a:pt x="32" y="14"/>
                        <a:pt x="16" y="0"/>
                      </a:cubicBezTo>
                      <a:cubicBezTo>
                        <a:pt x="10" y="2"/>
                        <a:pt x="5" y="4"/>
                        <a:pt x="0" y="6"/>
                      </a:cubicBezTo>
                      <a:cubicBezTo>
                        <a:pt x="17" y="23"/>
                        <a:pt x="56" y="39"/>
                        <a:pt x="80" y="38"/>
                      </a:cubicBezTo>
                      <a:cubicBezTo>
                        <a:pt x="81" y="33"/>
                        <a:pt x="81" y="28"/>
                        <a:pt x="81" y="23"/>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1" name="Freeform 649"/>
                <p:cNvSpPr/>
                <p:nvPr/>
              </p:nvSpPr>
              <p:spPr bwMode="auto">
                <a:xfrm>
                  <a:off x="4823" y="3665"/>
                  <a:ext cx="75" cy="35"/>
                </a:xfrm>
                <a:custGeom>
                  <a:avLst/>
                  <a:gdLst>
                    <a:gd name="T0" fmla="*/ 0 w 32"/>
                    <a:gd name="T1" fmla="*/ 5 h 15"/>
                    <a:gd name="T2" fmla="*/ 32 w 32"/>
                    <a:gd name="T3" fmla="*/ 15 h 15"/>
                    <a:gd name="T4" fmla="*/ 29 w 32"/>
                    <a:gd name="T5" fmla="*/ 0 h 15"/>
                    <a:gd name="T6" fmla="*/ 0 w 32"/>
                    <a:gd name="T7" fmla="*/ 5 h 15"/>
                  </a:gdLst>
                  <a:ahLst/>
                  <a:cxnLst>
                    <a:cxn ang="0">
                      <a:pos x="T0" y="T1"/>
                    </a:cxn>
                    <a:cxn ang="0">
                      <a:pos x="T2" y="T3"/>
                    </a:cxn>
                    <a:cxn ang="0">
                      <a:pos x="T4" y="T5"/>
                    </a:cxn>
                    <a:cxn ang="0">
                      <a:pos x="T6" y="T7"/>
                    </a:cxn>
                  </a:cxnLst>
                  <a:rect l="0" t="0" r="r" b="b"/>
                  <a:pathLst>
                    <a:path w="32" h="15">
                      <a:moveTo>
                        <a:pt x="0" y="5"/>
                      </a:moveTo>
                      <a:cubicBezTo>
                        <a:pt x="10" y="10"/>
                        <a:pt x="21" y="13"/>
                        <a:pt x="32" y="15"/>
                      </a:cubicBezTo>
                      <a:cubicBezTo>
                        <a:pt x="31" y="10"/>
                        <a:pt x="30" y="4"/>
                        <a:pt x="29" y="0"/>
                      </a:cubicBezTo>
                      <a:cubicBezTo>
                        <a:pt x="19" y="1"/>
                        <a:pt x="10" y="3"/>
                        <a:pt x="0" y="5"/>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2" name="Freeform 650"/>
                <p:cNvSpPr/>
                <p:nvPr/>
              </p:nvSpPr>
              <p:spPr bwMode="auto">
                <a:xfrm>
                  <a:off x="4662" y="3721"/>
                  <a:ext cx="234" cy="121"/>
                </a:xfrm>
                <a:custGeom>
                  <a:avLst/>
                  <a:gdLst>
                    <a:gd name="T0" fmla="*/ 99 w 99"/>
                    <a:gd name="T1" fmla="*/ 34 h 51"/>
                    <a:gd name="T2" fmla="*/ 16 w 99"/>
                    <a:gd name="T3" fmla="*/ 0 h 51"/>
                    <a:gd name="T4" fmla="*/ 0 w 99"/>
                    <a:gd name="T5" fmla="*/ 8 h 51"/>
                    <a:gd name="T6" fmla="*/ 96 w 99"/>
                    <a:gd name="T7" fmla="*/ 47 h 51"/>
                    <a:gd name="T8" fmla="*/ 99 w 99"/>
                    <a:gd name="T9" fmla="*/ 34 h 51"/>
                  </a:gdLst>
                  <a:ahLst/>
                  <a:cxnLst>
                    <a:cxn ang="0">
                      <a:pos x="T0" y="T1"/>
                    </a:cxn>
                    <a:cxn ang="0">
                      <a:pos x="T2" y="T3"/>
                    </a:cxn>
                    <a:cxn ang="0">
                      <a:pos x="T4" y="T5"/>
                    </a:cxn>
                    <a:cxn ang="0">
                      <a:pos x="T6" y="T7"/>
                    </a:cxn>
                    <a:cxn ang="0">
                      <a:pos x="T8" y="T9"/>
                    </a:cxn>
                  </a:cxnLst>
                  <a:rect l="0" t="0" r="r" b="b"/>
                  <a:pathLst>
                    <a:path w="99" h="51">
                      <a:moveTo>
                        <a:pt x="99" y="34"/>
                      </a:moveTo>
                      <a:cubicBezTo>
                        <a:pt x="75" y="35"/>
                        <a:pt x="30" y="18"/>
                        <a:pt x="16" y="0"/>
                      </a:cubicBezTo>
                      <a:cubicBezTo>
                        <a:pt x="10" y="2"/>
                        <a:pt x="5" y="5"/>
                        <a:pt x="0" y="8"/>
                      </a:cubicBezTo>
                      <a:cubicBezTo>
                        <a:pt x="16" y="26"/>
                        <a:pt x="61" y="51"/>
                        <a:pt x="96" y="47"/>
                      </a:cubicBezTo>
                      <a:cubicBezTo>
                        <a:pt x="97" y="43"/>
                        <a:pt x="99" y="38"/>
                        <a:pt x="99" y="34"/>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3" name="Freeform 651"/>
                <p:cNvSpPr/>
                <p:nvPr/>
              </p:nvSpPr>
              <p:spPr bwMode="auto">
                <a:xfrm>
                  <a:off x="4508" y="2695"/>
                  <a:ext cx="350" cy="494"/>
                </a:xfrm>
                <a:custGeom>
                  <a:avLst/>
                  <a:gdLst>
                    <a:gd name="T0" fmla="*/ 135 w 148"/>
                    <a:gd name="T1" fmla="*/ 69 h 209"/>
                    <a:gd name="T2" fmla="*/ 108 w 148"/>
                    <a:gd name="T3" fmla="*/ 9 h 209"/>
                    <a:gd name="T4" fmla="*/ 93 w 148"/>
                    <a:gd name="T5" fmla="*/ 0 h 209"/>
                    <a:gd name="T6" fmla="*/ 87 w 148"/>
                    <a:gd name="T7" fmla="*/ 6 h 209"/>
                    <a:gd name="T8" fmla="*/ 101 w 148"/>
                    <a:gd name="T9" fmla="*/ 16 h 209"/>
                    <a:gd name="T10" fmla="*/ 121 w 148"/>
                    <a:gd name="T11" fmla="*/ 71 h 209"/>
                    <a:gd name="T12" fmla="*/ 0 w 148"/>
                    <a:gd name="T13" fmla="*/ 204 h 209"/>
                    <a:gd name="T14" fmla="*/ 0 w 148"/>
                    <a:gd name="T15" fmla="*/ 209 h 209"/>
                    <a:gd name="T16" fmla="*/ 135 w 148"/>
                    <a:gd name="T17" fmla="*/ 6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8" h="209">
                      <a:moveTo>
                        <a:pt x="135" y="69"/>
                      </a:moveTo>
                      <a:cubicBezTo>
                        <a:pt x="148" y="48"/>
                        <a:pt x="137" y="26"/>
                        <a:pt x="108" y="9"/>
                      </a:cubicBezTo>
                      <a:cubicBezTo>
                        <a:pt x="102" y="6"/>
                        <a:pt x="97" y="2"/>
                        <a:pt x="93" y="0"/>
                      </a:cubicBezTo>
                      <a:cubicBezTo>
                        <a:pt x="91" y="2"/>
                        <a:pt x="89" y="4"/>
                        <a:pt x="87" y="6"/>
                      </a:cubicBezTo>
                      <a:cubicBezTo>
                        <a:pt x="92" y="9"/>
                        <a:pt x="96" y="12"/>
                        <a:pt x="101" y="16"/>
                      </a:cubicBezTo>
                      <a:cubicBezTo>
                        <a:pt x="125" y="33"/>
                        <a:pt x="135" y="50"/>
                        <a:pt x="121" y="71"/>
                      </a:cubicBezTo>
                      <a:cubicBezTo>
                        <a:pt x="93" y="113"/>
                        <a:pt x="38" y="168"/>
                        <a:pt x="0" y="204"/>
                      </a:cubicBezTo>
                      <a:cubicBezTo>
                        <a:pt x="0" y="209"/>
                        <a:pt x="0" y="209"/>
                        <a:pt x="0" y="209"/>
                      </a:cubicBezTo>
                      <a:cubicBezTo>
                        <a:pt x="41" y="170"/>
                        <a:pt x="108" y="109"/>
                        <a:pt x="135" y="69"/>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4" name="Freeform 652"/>
                <p:cNvSpPr/>
                <p:nvPr/>
              </p:nvSpPr>
              <p:spPr bwMode="auto">
                <a:xfrm>
                  <a:off x="4643" y="1036"/>
                  <a:ext cx="83" cy="74"/>
                </a:xfrm>
                <a:custGeom>
                  <a:avLst/>
                  <a:gdLst>
                    <a:gd name="T0" fmla="*/ 0 w 35"/>
                    <a:gd name="T1" fmla="*/ 5 h 31"/>
                    <a:gd name="T2" fmla="*/ 24 w 35"/>
                    <a:gd name="T3" fmla="*/ 31 h 31"/>
                    <a:gd name="T4" fmla="*/ 35 w 35"/>
                    <a:gd name="T5" fmla="*/ 30 h 31"/>
                    <a:gd name="T6" fmla="*/ 7 w 35"/>
                    <a:gd name="T7" fmla="*/ 0 h 31"/>
                    <a:gd name="T8" fmla="*/ 0 w 35"/>
                    <a:gd name="T9" fmla="*/ 5 h 31"/>
                  </a:gdLst>
                  <a:ahLst/>
                  <a:cxnLst>
                    <a:cxn ang="0">
                      <a:pos x="T0" y="T1"/>
                    </a:cxn>
                    <a:cxn ang="0">
                      <a:pos x="T2" y="T3"/>
                    </a:cxn>
                    <a:cxn ang="0">
                      <a:pos x="T4" y="T5"/>
                    </a:cxn>
                    <a:cxn ang="0">
                      <a:pos x="T6" y="T7"/>
                    </a:cxn>
                    <a:cxn ang="0">
                      <a:pos x="T8" y="T9"/>
                    </a:cxn>
                  </a:cxnLst>
                  <a:rect l="0" t="0" r="r" b="b"/>
                  <a:pathLst>
                    <a:path w="35" h="31">
                      <a:moveTo>
                        <a:pt x="0" y="5"/>
                      </a:moveTo>
                      <a:cubicBezTo>
                        <a:pt x="24" y="31"/>
                        <a:pt x="24" y="31"/>
                        <a:pt x="24" y="31"/>
                      </a:cubicBezTo>
                      <a:cubicBezTo>
                        <a:pt x="28" y="31"/>
                        <a:pt x="32" y="30"/>
                        <a:pt x="35" y="30"/>
                      </a:cubicBezTo>
                      <a:cubicBezTo>
                        <a:pt x="7" y="0"/>
                        <a:pt x="7" y="0"/>
                        <a:pt x="7" y="0"/>
                      </a:cubicBezTo>
                      <a:lnTo>
                        <a:pt x="0" y="5"/>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5" name="Freeform 653"/>
                <p:cNvSpPr/>
                <p:nvPr/>
              </p:nvSpPr>
              <p:spPr bwMode="auto">
                <a:xfrm>
                  <a:off x="4747" y="2065"/>
                  <a:ext cx="31" cy="26"/>
                </a:xfrm>
                <a:custGeom>
                  <a:avLst/>
                  <a:gdLst>
                    <a:gd name="T0" fmla="*/ 0 w 31"/>
                    <a:gd name="T1" fmla="*/ 12 h 26"/>
                    <a:gd name="T2" fmla="*/ 28 w 31"/>
                    <a:gd name="T3" fmla="*/ 26 h 26"/>
                    <a:gd name="T4" fmla="*/ 31 w 31"/>
                    <a:gd name="T5" fmla="*/ 12 h 26"/>
                    <a:gd name="T6" fmla="*/ 5 w 31"/>
                    <a:gd name="T7" fmla="*/ 0 h 26"/>
                    <a:gd name="T8" fmla="*/ 0 w 31"/>
                    <a:gd name="T9" fmla="*/ 12 h 26"/>
                  </a:gdLst>
                  <a:ahLst/>
                  <a:cxnLst>
                    <a:cxn ang="0">
                      <a:pos x="T0" y="T1"/>
                    </a:cxn>
                    <a:cxn ang="0">
                      <a:pos x="T2" y="T3"/>
                    </a:cxn>
                    <a:cxn ang="0">
                      <a:pos x="T4" y="T5"/>
                    </a:cxn>
                    <a:cxn ang="0">
                      <a:pos x="T6" y="T7"/>
                    </a:cxn>
                    <a:cxn ang="0">
                      <a:pos x="T8" y="T9"/>
                    </a:cxn>
                  </a:cxnLst>
                  <a:rect l="0" t="0" r="r" b="b"/>
                  <a:pathLst>
                    <a:path w="31" h="26">
                      <a:moveTo>
                        <a:pt x="0" y="12"/>
                      </a:moveTo>
                      <a:lnTo>
                        <a:pt x="28" y="26"/>
                      </a:lnTo>
                      <a:lnTo>
                        <a:pt x="31" y="12"/>
                      </a:lnTo>
                      <a:lnTo>
                        <a:pt x="5" y="0"/>
                      </a:lnTo>
                      <a:lnTo>
                        <a:pt x="0" y="12"/>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6" name="Freeform 654"/>
                <p:cNvSpPr/>
                <p:nvPr/>
              </p:nvSpPr>
              <p:spPr bwMode="auto">
                <a:xfrm>
                  <a:off x="4515" y="3847"/>
                  <a:ext cx="369" cy="220"/>
                </a:xfrm>
                <a:custGeom>
                  <a:avLst/>
                  <a:gdLst>
                    <a:gd name="T0" fmla="*/ 156 w 156"/>
                    <a:gd name="T1" fmla="*/ 0 h 93"/>
                    <a:gd name="T2" fmla="*/ 136 w 156"/>
                    <a:gd name="T3" fmla="*/ 1 h 93"/>
                    <a:gd name="T4" fmla="*/ 15 w 156"/>
                    <a:gd name="T5" fmla="*/ 34 h 93"/>
                    <a:gd name="T6" fmla="*/ 1 w 156"/>
                    <a:gd name="T7" fmla="*/ 52 h 93"/>
                    <a:gd name="T8" fmla="*/ 3 w 156"/>
                    <a:gd name="T9" fmla="*/ 82 h 93"/>
                    <a:gd name="T10" fmla="*/ 19 w 156"/>
                    <a:gd name="T11" fmla="*/ 93 h 93"/>
                    <a:gd name="T12" fmla="*/ 19 w 156"/>
                    <a:gd name="T13" fmla="*/ 51 h 93"/>
                    <a:gd name="T14" fmla="*/ 152 w 156"/>
                    <a:gd name="T15" fmla="*/ 12 h 93"/>
                    <a:gd name="T16" fmla="*/ 156 w 156"/>
                    <a:gd name="T17"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93">
                      <a:moveTo>
                        <a:pt x="156" y="0"/>
                      </a:moveTo>
                      <a:cubicBezTo>
                        <a:pt x="150" y="1"/>
                        <a:pt x="143" y="2"/>
                        <a:pt x="136" y="1"/>
                      </a:cubicBezTo>
                      <a:cubicBezTo>
                        <a:pt x="96" y="12"/>
                        <a:pt x="55" y="21"/>
                        <a:pt x="15" y="34"/>
                      </a:cubicBezTo>
                      <a:cubicBezTo>
                        <a:pt x="5" y="37"/>
                        <a:pt x="1" y="40"/>
                        <a:pt x="1" y="52"/>
                      </a:cubicBezTo>
                      <a:cubicBezTo>
                        <a:pt x="0" y="59"/>
                        <a:pt x="1" y="70"/>
                        <a:pt x="3" y="82"/>
                      </a:cubicBezTo>
                      <a:cubicBezTo>
                        <a:pt x="7" y="86"/>
                        <a:pt x="12" y="90"/>
                        <a:pt x="19" y="93"/>
                      </a:cubicBezTo>
                      <a:cubicBezTo>
                        <a:pt x="17" y="76"/>
                        <a:pt x="14" y="57"/>
                        <a:pt x="19" y="51"/>
                      </a:cubicBezTo>
                      <a:cubicBezTo>
                        <a:pt x="25" y="43"/>
                        <a:pt x="109" y="21"/>
                        <a:pt x="152" y="12"/>
                      </a:cubicBezTo>
                      <a:cubicBezTo>
                        <a:pt x="153" y="8"/>
                        <a:pt x="155" y="4"/>
                        <a:pt x="156" y="0"/>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7" name="Freeform 655"/>
                <p:cNvSpPr/>
                <p:nvPr/>
              </p:nvSpPr>
              <p:spPr bwMode="auto">
                <a:xfrm>
                  <a:off x="4629" y="1573"/>
                  <a:ext cx="118" cy="52"/>
                </a:xfrm>
                <a:custGeom>
                  <a:avLst/>
                  <a:gdLst>
                    <a:gd name="T0" fmla="*/ 50 w 50"/>
                    <a:gd name="T1" fmla="*/ 6 h 22"/>
                    <a:gd name="T2" fmla="*/ 14 w 50"/>
                    <a:gd name="T3" fmla="*/ 0 h 22"/>
                    <a:gd name="T4" fmla="*/ 0 w 50"/>
                    <a:gd name="T5" fmla="*/ 15 h 22"/>
                    <a:gd name="T6" fmla="*/ 43 w 50"/>
                    <a:gd name="T7" fmla="*/ 19 h 22"/>
                    <a:gd name="T8" fmla="*/ 50 w 50"/>
                    <a:gd name="T9" fmla="*/ 6 h 22"/>
                  </a:gdLst>
                  <a:ahLst/>
                  <a:cxnLst>
                    <a:cxn ang="0">
                      <a:pos x="T0" y="T1"/>
                    </a:cxn>
                    <a:cxn ang="0">
                      <a:pos x="T2" y="T3"/>
                    </a:cxn>
                    <a:cxn ang="0">
                      <a:pos x="T4" y="T5"/>
                    </a:cxn>
                    <a:cxn ang="0">
                      <a:pos x="T6" y="T7"/>
                    </a:cxn>
                    <a:cxn ang="0">
                      <a:pos x="T8" y="T9"/>
                    </a:cxn>
                  </a:cxnLst>
                  <a:rect l="0" t="0" r="r" b="b"/>
                  <a:pathLst>
                    <a:path w="50" h="22">
                      <a:moveTo>
                        <a:pt x="50" y="6"/>
                      </a:moveTo>
                      <a:cubicBezTo>
                        <a:pt x="37" y="7"/>
                        <a:pt x="24" y="5"/>
                        <a:pt x="14" y="0"/>
                      </a:cubicBezTo>
                      <a:cubicBezTo>
                        <a:pt x="9" y="5"/>
                        <a:pt x="4" y="10"/>
                        <a:pt x="0" y="15"/>
                      </a:cubicBezTo>
                      <a:cubicBezTo>
                        <a:pt x="13" y="20"/>
                        <a:pt x="28" y="22"/>
                        <a:pt x="43" y="19"/>
                      </a:cubicBezTo>
                      <a:cubicBezTo>
                        <a:pt x="46" y="14"/>
                        <a:pt x="48" y="10"/>
                        <a:pt x="50" y="6"/>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8" name="Freeform 656"/>
                <p:cNvSpPr/>
                <p:nvPr/>
              </p:nvSpPr>
              <p:spPr bwMode="auto">
                <a:xfrm>
                  <a:off x="4700" y="4145"/>
                  <a:ext cx="198" cy="206"/>
                </a:xfrm>
                <a:custGeom>
                  <a:avLst/>
                  <a:gdLst>
                    <a:gd name="T0" fmla="*/ 68 w 84"/>
                    <a:gd name="T1" fmla="*/ 4 h 87"/>
                    <a:gd name="T2" fmla="*/ 59 w 84"/>
                    <a:gd name="T3" fmla="*/ 0 h 87"/>
                    <a:gd name="T4" fmla="*/ 0 w 84"/>
                    <a:gd name="T5" fmla="*/ 87 h 87"/>
                    <a:gd name="T6" fmla="*/ 1 w 84"/>
                    <a:gd name="T7" fmla="*/ 87 h 87"/>
                    <a:gd name="T8" fmla="*/ 84 w 84"/>
                    <a:gd name="T9" fmla="*/ 62 h 87"/>
                    <a:gd name="T10" fmla="*/ 68 w 84"/>
                    <a:gd name="T11" fmla="*/ 4 h 87"/>
                  </a:gdLst>
                  <a:ahLst/>
                  <a:cxnLst>
                    <a:cxn ang="0">
                      <a:pos x="T0" y="T1"/>
                    </a:cxn>
                    <a:cxn ang="0">
                      <a:pos x="T2" y="T3"/>
                    </a:cxn>
                    <a:cxn ang="0">
                      <a:pos x="T4" y="T5"/>
                    </a:cxn>
                    <a:cxn ang="0">
                      <a:pos x="T6" y="T7"/>
                    </a:cxn>
                    <a:cxn ang="0">
                      <a:pos x="T8" y="T9"/>
                    </a:cxn>
                    <a:cxn ang="0">
                      <a:pos x="T10" y="T11"/>
                    </a:cxn>
                  </a:cxnLst>
                  <a:rect l="0" t="0" r="r" b="b"/>
                  <a:pathLst>
                    <a:path w="84" h="87">
                      <a:moveTo>
                        <a:pt x="68" y="4"/>
                      </a:moveTo>
                      <a:cubicBezTo>
                        <a:pt x="59" y="0"/>
                        <a:pt x="59" y="0"/>
                        <a:pt x="59" y="0"/>
                      </a:cubicBezTo>
                      <a:cubicBezTo>
                        <a:pt x="39" y="30"/>
                        <a:pt x="16" y="65"/>
                        <a:pt x="0" y="87"/>
                      </a:cubicBezTo>
                      <a:cubicBezTo>
                        <a:pt x="1" y="87"/>
                        <a:pt x="1" y="87"/>
                        <a:pt x="1" y="87"/>
                      </a:cubicBezTo>
                      <a:cubicBezTo>
                        <a:pt x="25" y="81"/>
                        <a:pt x="55" y="72"/>
                        <a:pt x="84" y="62"/>
                      </a:cubicBezTo>
                      <a:lnTo>
                        <a:pt x="68" y="4"/>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9" name="Freeform 657"/>
                <p:cNvSpPr/>
                <p:nvPr/>
              </p:nvSpPr>
              <p:spPr bwMode="auto">
                <a:xfrm>
                  <a:off x="4283" y="1708"/>
                  <a:ext cx="483" cy="291"/>
                </a:xfrm>
                <a:custGeom>
                  <a:avLst/>
                  <a:gdLst>
                    <a:gd name="T0" fmla="*/ 2 w 204"/>
                    <a:gd name="T1" fmla="*/ 9 h 123"/>
                    <a:gd name="T2" fmla="*/ 68 w 204"/>
                    <a:gd name="T3" fmla="*/ 119 h 123"/>
                    <a:gd name="T4" fmla="*/ 202 w 204"/>
                    <a:gd name="T5" fmla="*/ 89 h 123"/>
                    <a:gd name="T6" fmla="*/ 93 w 204"/>
                    <a:gd name="T7" fmla="*/ 37 h 123"/>
                    <a:gd name="T8" fmla="*/ 2 w 204"/>
                    <a:gd name="T9" fmla="*/ 9 h 123"/>
                  </a:gdLst>
                  <a:ahLst/>
                  <a:cxnLst>
                    <a:cxn ang="0">
                      <a:pos x="T0" y="T1"/>
                    </a:cxn>
                    <a:cxn ang="0">
                      <a:pos x="T2" y="T3"/>
                    </a:cxn>
                    <a:cxn ang="0">
                      <a:pos x="T4" y="T5"/>
                    </a:cxn>
                    <a:cxn ang="0">
                      <a:pos x="T6" y="T7"/>
                    </a:cxn>
                    <a:cxn ang="0">
                      <a:pos x="T8" y="T9"/>
                    </a:cxn>
                  </a:cxnLst>
                  <a:rect l="0" t="0" r="r" b="b"/>
                  <a:pathLst>
                    <a:path w="204" h="123">
                      <a:moveTo>
                        <a:pt x="2" y="9"/>
                      </a:moveTo>
                      <a:cubicBezTo>
                        <a:pt x="0" y="15"/>
                        <a:pt x="46" y="113"/>
                        <a:pt x="68" y="119"/>
                      </a:cubicBezTo>
                      <a:cubicBezTo>
                        <a:pt x="85" y="123"/>
                        <a:pt x="153" y="107"/>
                        <a:pt x="202" y="89"/>
                      </a:cubicBezTo>
                      <a:cubicBezTo>
                        <a:pt x="204" y="81"/>
                        <a:pt x="148" y="55"/>
                        <a:pt x="93" y="37"/>
                      </a:cubicBezTo>
                      <a:cubicBezTo>
                        <a:pt x="68" y="29"/>
                        <a:pt x="12" y="0"/>
                        <a:pt x="2" y="9"/>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0" name="Freeform 658"/>
                <p:cNvSpPr/>
                <p:nvPr/>
              </p:nvSpPr>
              <p:spPr bwMode="auto">
                <a:xfrm>
                  <a:off x="4513" y="513"/>
                  <a:ext cx="187" cy="369"/>
                </a:xfrm>
                <a:custGeom>
                  <a:avLst/>
                  <a:gdLst>
                    <a:gd name="T0" fmla="*/ 47 w 79"/>
                    <a:gd name="T1" fmla="*/ 156 h 156"/>
                    <a:gd name="T2" fmla="*/ 68 w 79"/>
                    <a:gd name="T3" fmla="*/ 138 h 156"/>
                    <a:gd name="T4" fmla="*/ 79 w 79"/>
                    <a:gd name="T5" fmla="*/ 10 h 156"/>
                    <a:gd name="T6" fmla="*/ 65 w 79"/>
                    <a:gd name="T7" fmla="*/ 0 h 156"/>
                    <a:gd name="T8" fmla="*/ 47 w 79"/>
                    <a:gd name="T9" fmla="*/ 156 h 156"/>
                  </a:gdLst>
                  <a:ahLst/>
                  <a:cxnLst>
                    <a:cxn ang="0">
                      <a:pos x="T0" y="T1"/>
                    </a:cxn>
                    <a:cxn ang="0">
                      <a:pos x="T2" y="T3"/>
                    </a:cxn>
                    <a:cxn ang="0">
                      <a:pos x="T4" y="T5"/>
                    </a:cxn>
                    <a:cxn ang="0">
                      <a:pos x="T6" y="T7"/>
                    </a:cxn>
                    <a:cxn ang="0">
                      <a:pos x="T8" y="T9"/>
                    </a:cxn>
                  </a:cxnLst>
                  <a:rect l="0" t="0" r="r" b="b"/>
                  <a:pathLst>
                    <a:path w="79" h="156">
                      <a:moveTo>
                        <a:pt x="47" y="156"/>
                      </a:moveTo>
                      <a:cubicBezTo>
                        <a:pt x="68" y="138"/>
                        <a:pt x="68" y="138"/>
                        <a:pt x="68" y="138"/>
                      </a:cubicBezTo>
                      <a:cubicBezTo>
                        <a:pt x="29" y="93"/>
                        <a:pt x="44" y="37"/>
                        <a:pt x="79" y="10"/>
                      </a:cubicBezTo>
                      <a:cubicBezTo>
                        <a:pt x="74" y="7"/>
                        <a:pt x="69" y="4"/>
                        <a:pt x="65" y="0"/>
                      </a:cubicBezTo>
                      <a:cubicBezTo>
                        <a:pt x="5" y="26"/>
                        <a:pt x="0" y="107"/>
                        <a:pt x="47" y="156"/>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1" name="Freeform 659"/>
                <p:cNvSpPr/>
                <p:nvPr/>
              </p:nvSpPr>
              <p:spPr bwMode="auto">
                <a:xfrm>
                  <a:off x="4726" y="2122"/>
                  <a:ext cx="30" cy="31"/>
                </a:xfrm>
                <a:custGeom>
                  <a:avLst/>
                  <a:gdLst>
                    <a:gd name="T0" fmla="*/ 30 w 30"/>
                    <a:gd name="T1" fmla="*/ 10 h 31"/>
                    <a:gd name="T2" fmla="*/ 4 w 30"/>
                    <a:gd name="T3" fmla="*/ 0 h 31"/>
                    <a:gd name="T4" fmla="*/ 0 w 30"/>
                    <a:gd name="T5" fmla="*/ 21 h 31"/>
                    <a:gd name="T6" fmla="*/ 26 w 30"/>
                    <a:gd name="T7" fmla="*/ 31 h 31"/>
                    <a:gd name="T8" fmla="*/ 30 w 30"/>
                    <a:gd name="T9" fmla="*/ 10 h 31"/>
                  </a:gdLst>
                  <a:ahLst/>
                  <a:cxnLst>
                    <a:cxn ang="0">
                      <a:pos x="T0" y="T1"/>
                    </a:cxn>
                    <a:cxn ang="0">
                      <a:pos x="T2" y="T3"/>
                    </a:cxn>
                    <a:cxn ang="0">
                      <a:pos x="T4" y="T5"/>
                    </a:cxn>
                    <a:cxn ang="0">
                      <a:pos x="T6" y="T7"/>
                    </a:cxn>
                    <a:cxn ang="0">
                      <a:pos x="T8" y="T9"/>
                    </a:cxn>
                  </a:cxnLst>
                  <a:rect l="0" t="0" r="r" b="b"/>
                  <a:pathLst>
                    <a:path w="30" h="31">
                      <a:moveTo>
                        <a:pt x="30" y="10"/>
                      </a:moveTo>
                      <a:lnTo>
                        <a:pt x="4" y="0"/>
                      </a:lnTo>
                      <a:lnTo>
                        <a:pt x="0" y="21"/>
                      </a:lnTo>
                      <a:lnTo>
                        <a:pt x="26" y="31"/>
                      </a:lnTo>
                      <a:lnTo>
                        <a:pt x="30" y="10"/>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2" name="Freeform 660"/>
                <p:cNvSpPr/>
                <p:nvPr/>
              </p:nvSpPr>
              <p:spPr bwMode="auto">
                <a:xfrm>
                  <a:off x="4756" y="2995"/>
                  <a:ext cx="48" cy="54"/>
                </a:xfrm>
                <a:custGeom>
                  <a:avLst/>
                  <a:gdLst>
                    <a:gd name="T0" fmla="*/ 10 w 20"/>
                    <a:gd name="T1" fmla="*/ 22 h 23"/>
                    <a:gd name="T2" fmla="*/ 20 w 20"/>
                    <a:gd name="T3" fmla="*/ 10 h 23"/>
                    <a:gd name="T4" fmla="*/ 10 w 20"/>
                    <a:gd name="T5" fmla="*/ 1 h 23"/>
                    <a:gd name="T6" fmla="*/ 0 w 20"/>
                    <a:gd name="T7" fmla="*/ 13 h 23"/>
                    <a:gd name="T8" fmla="*/ 10 w 20"/>
                    <a:gd name="T9" fmla="*/ 22 h 23"/>
                  </a:gdLst>
                  <a:ahLst/>
                  <a:cxnLst>
                    <a:cxn ang="0">
                      <a:pos x="T0" y="T1"/>
                    </a:cxn>
                    <a:cxn ang="0">
                      <a:pos x="T2" y="T3"/>
                    </a:cxn>
                    <a:cxn ang="0">
                      <a:pos x="T4" y="T5"/>
                    </a:cxn>
                    <a:cxn ang="0">
                      <a:pos x="T6" y="T7"/>
                    </a:cxn>
                    <a:cxn ang="0">
                      <a:pos x="T8" y="T9"/>
                    </a:cxn>
                  </a:cxnLst>
                  <a:rect l="0" t="0" r="r" b="b"/>
                  <a:pathLst>
                    <a:path w="20" h="23">
                      <a:moveTo>
                        <a:pt x="10" y="22"/>
                      </a:moveTo>
                      <a:cubicBezTo>
                        <a:pt x="16" y="21"/>
                        <a:pt x="20" y="16"/>
                        <a:pt x="20" y="10"/>
                      </a:cubicBezTo>
                      <a:cubicBezTo>
                        <a:pt x="19" y="4"/>
                        <a:pt x="15" y="0"/>
                        <a:pt x="10" y="1"/>
                      </a:cubicBezTo>
                      <a:cubicBezTo>
                        <a:pt x="4" y="1"/>
                        <a:pt x="0" y="7"/>
                        <a:pt x="0" y="13"/>
                      </a:cubicBezTo>
                      <a:cubicBezTo>
                        <a:pt x="0" y="19"/>
                        <a:pt x="5" y="23"/>
                        <a:pt x="10" y="22"/>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3" name="Freeform 661"/>
                <p:cNvSpPr/>
                <p:nvPr/>
              </p:nvSpPr>
              <p:spPr bwMode="auto">
                <a:xfrm>
                  <a:off x="4624" y="1053"/>
                  <a:ext cx="69" cy="64"/>
                </a:xfrm>
                <a:custGeom>
                  <a:avLst/>
                  <a:gdLst>
                    <a:gd name="T0" fmla="*/ 0 w 29"/>
                    <a:gd name="T1" fmla="*/ 6 h 27"/>
                    <a:gd name="T2" fmla="*/ 19 w 29"/>
                    <a:gd name="T3" fmla="*/ 27 h 27"/>
                    <a:gd name="T4" fmla="*/ 29 w 29"/>
                    <a:gd name="T5" fmla="*/ 25 h 27"/>
                    <a:gd name="T6" fmla="*/ 6 w 29"/>
                    <a:gd name="T7" fmla="*/ 0 h 27"/>
                    <a:gd name="T8" fmla="*/ 0 w 29"/>
                    <a:gd name="T9" fmla="*/ 6 h 27"/>
                  </a:gdLst>
                  <a:ahLst/>
                  <a:cxnLst>
                    <a:cxn ang="0">
                      <a:pos x="T0" y="T1"/>
                    </a:cxn>
                    <a:cxn ang="0">
                      <a:pos x="T2" y="T3"/>
                    </a:cxn>
                    <a:cxn ang="0">
                      <a:pos x="T4" y="T5"/>
                    </a:cxn>
                    <a:cxn ang="0">
                      <a:pos x="T6" y="T7"/>
                    </a:cxn>
                    <a:cxn ang="0">
                      <a:pos x="T8" y="T9"/>
                    </a:cxn>
                  </a:cxnLst>
                  <a:rect l="0" t="0" r="r" b="b"/>
                  <a:pathLst>
                    <a:path w="29" h="27">
                      <a:moveTo>
                        <a:pt x="0" y="6"/>
                      </a:moveTo>
                      <a:cubicBezTo>
                        <a:pt x="19" y="27"/>
                        <a:pt x="19" y="27"/>
                        <a:pt x="19" y="27"/>
                      </a:cubicBezTo>
                      <a:cubicBezTo>
                        <a:pt x="23" y="26"/>
                        <a:pt x="26" y="25"/>
                        <a:pt x="29" y="25"/>
                      </a:cubicBezTo>
                      <a:cubicBezTo>
                        <a:pt x="6" y="0"/>
                        <a:pt x="6" y="0"/>
                        <a:pt x="6" y="0"/>
                      </a:cubicBezTo>
                      <a:lnTo>
                        <a:pt x="0" y="6"/>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4" name="Freeform 662"/>
                <p:cNvSpPr/>
                <p:nvPr/>
              </p:nvSpPr>
              <p:spPr bwMode="auto">
                <a:xfrm>
                  <a:off x="4565" y="3889"/>
                  <a:ext cx="303" cy="187"/>
                </a:xfrm>
                <a:custGeom>
                  <a:avLst/>
                  <a:gdLst>
                    <a:gd name="T0" fmla="*/ 128 w 128"/>
                    <a:gd name="T1" fmla="*/ 0 h 79"/>
                    <a:gd name="T2" fmla="*/ 2 w 128"/>
                    <a:gd name="T3" fmla="*/ 39 h 79"/>
                    <a:gd name="T4" fmla="*/ 3 w 128"/>
                    <a:gd name="T5" fmla="*/ 76 h 79"/>
                    <a:gd name="T6" fmla="*/ 22 w 128"/>
                    <a:gd name="T7" fmla="*/ 78 h 79"/>
                    <a:gd name="T8" fmla="*/ 21 w 128"/>
                    <a:gd name="T9" fmla="*/ 44 h 79"/>
                    <a:gd name="T10" fmla="*/ 118 w 128"/>
                    <a:gd name="T11" fmla="*/ 17 h 79"/>
                    <a:gd name="T12" fmla="*/ 128 w 128"/>
                    <a:gd name="T13" fmla="*/ 0 h 79"/>
                  </a:gdLst>
                  <a:ahLst/>
                  <a:cxnLst>
                    <a:cxn ang="0">
                      <a:pos x="T0" y="T1"/>
                    </a:cxn>
                    <a:cxn ang="0">
                      <a:pos x="T2" y="T3"/>
                    </a:cxn>
                    <a:cxn ang="0">
                      <a:pos x="T4" y="T5"/>
                    </a:cxn>
                    <a:cxn ang="0">
                      <a:pos x="T6" y="T7"/>
                    </a:cxn>
                    <a:cxn ang="0">
                      <a:pos x="T8" y="T9"/>
                    </a:cxn>
                    <a:cxn ang="0">
                      <a:pos x="T10" y="T11"/>
                    </a:cxn>
                    <a:cxn ang="0">
                      <a:pos x="T12" y="T13"/>
                    </a:cxn>
                  </a:cxnLst>
                  <a:rect l="0" t="0" r="r" b="b"/>
                  <a:pathLst>
                    <a:path w="128" h="79">
                      <a:moveTo>
                        <a:pt x="128" y="0"/>
                      </a:moveTo>
                      <a:cubicBezTo>
                        <a:pt x="80" y="13"/>
                        <a:pt x="7" y="28"/>
                        <a:pt x="2" y="39"/>
                      </a:cubicBezTo>
                      <a:cubicBezTo>
                        <a:pt x="0" y="44"/>
                        <a:pt x="2" y="61"/>
                        <a:pt x="3" y="76"/>
                      </a:cubicBezTo>
                      <a:cubicBezTo>
                        <a:pt x="9" y="78"/>
                        <a:pt x="15" y="79"/>
                        <a:pt x="22" y="78"/>
                      </a:cubicBezTo>
                      <a:cubicBezTo>
                        <a:pt x="20" y="63"/>
                        <a:pt x="17" y="49"/>
                        <a:pt x="21" y="44"/>
                      </a:cubicBezTo>
                      <a:cubicBezTo>
                        <a:pt x="25" y="39"/>
                        <a:pt x="70" y="28"/>
                        <a:pt x="118" y="17"/>
                      </a:cubicBezTo>
                      <a:cubicBezTo>
                        <a:pt x="121" y="12"/>
                        <a:pt x="125" y="6"/>
                        <a:pt x="128"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5" name="Freeform 663"/>
                <p:cNvSpPr/>
                <p:nvPr/>
              </p:nvSpPr>
              <p:spPr bwMode="auto">
                <a:xfrm>
                  <a:off x="4494" y="1521"/>
                  <a:ext cx="229" cy="199"/>
                </a:xfrm>
                <a:custGeom>
                  <a:avLst/>
                  <a:gdLst>
                    <a:gd name="T0" fmla="*/ 97 w 97"/>
                    <a:gd name="T1" fmla="*/ 47 h 84"/>
                    <a:gd name="T2" fmla="*/ 54 w 97"/>
                    <a:gd name="T3" fmla="*/ 41 h 84"/>
                    <a:gd name="T4" fmla="*/ 35 w 97"/>
                    <a:gd name="T5" fmla="*/ 63 h 84"/>
                    <a:gd name="T6" fmla="*/ 37 w 97"/>
                    <a:gd name="T7" fmla="*/ 33 h 84"/>
                    <a:gd name="T8" fmla="*/ 1 w 97"/>
                    <a:gd name="T9" fmla="*/ 0 h 84"/>
                    <a:gd name="T10" fmla="*/ 0 w 97"/>
                    <a:gd name="T11" fmla="*/ 54 h 84"/>
                    <a:gd name="T12" fmla="*/ 81 w 97"/>
                    <a:gd name="T13" fmla="*/ 79 h 84"/>
                    <a:gd name="T14" fmla="*/ 97 w 97"/>
                    <a:gd name="T15" fmla="*/ 4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84">
                      <a:moveTo>
                        <a:pt x="97" y="47"/>
                      </a:moveTo>
                      <a:cubicBezTo>
                        <a:pt x="83" y="49"/>
                        <a:pt x="68" y="46"/>
                        <a:pt x="54" y="41"/>
                      </a:cubicBezTo>
                      <a:cubicBezTo>
                        <a:pt x="45" y="50"/>
                        <a:pt x="38" y="59"/>
                        <a:pt x="35" y="63"/>
                      </a:cubicBezTo>
                      <a:cubicBezTo>
                        <a:pt x="35" y="54"/>
                        <a:pt x="36" y="44"/>
                        <a:pt x="37" y="33"/>
                      </a:cubicBezTo>
                      <a:cubicBezTo>
                        <a:pt x="22" y="24"/>
                        <a:pt x="9" y="12"/>
                        <a:pt x="1" y="0"/>
                      </a:cubicBezTo>
                      <a:cubicBezTo>
                        <a:pt x="4" y="14"/>
                        <a:pt x="4" y="34"/>
                        <a:pt x="0" y="54"/>
                      </a:cubicBezTo>
                      <a:cubicBezTo>
                        <a:pt x="19" y="72"/>
                        <a:pt x="51" y="84"/>
                        <a:pt x="81" y="79"/>
                      </a:cubicBezTo>
                      <a:cubicBezTo>
                        <a:pt x="86" y="68"/>
                        <a:pt x="92" y="57"/>
                        <a:pt x="97" y="47"/>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6" name="Freeform 664"/>
                <p:cNvSpPr/>
                <p:nvPr/>
              </p:nvSpPr>
              <p:spPr bwMode="auto">
                <a:xfrm>
                  <a:off x="4593" y="130"/>
                  <a:ext cx="45" cy="47"/>
                </a:xfrm>
                <a:custGeom>
                  <a:avLst/>
                  <a:gdLst>
                    <a:gd name="T0" fmla="*/ 19 w 19"/>
                    <a:gd name="T1" fmla="*/ 8 h 20"/>
                    <a:gd name="T2" fmla="*/ 6 w 19"/>
                    <a:gd name="T3" fmla="*/ 0 h 20"/>
                    <a:gd name="T4" fmla="*/ 0 w 19"/>
                    <a:gd name="T5" fmla="*/ 13 h 20"/>
                    <a:gd name="T6" fmla="*/ 13 w 19"/>
                    <a:gd name="T7" fmla="*/ 20 h 20"/>
                    <a:gd name="T8" fmla="*/ 19 w 19"/>
                    <a:gd name="T9" fmla="*/ 8 h 20"/>
                  </a:gdLst>
                  <a:ahLst/>
                  <a:cxnLst>
                    <a:cxn ang="0">
                      <a:pos x="T0" y="T1"/>
                    </a:cxn>
                    <a:cxn ang="0">
                      <a:pos x="T2" y="T3"/>
                    </a:cxn>
                    <a:cxn ang="0">
                      <a:pos x="T4" y="T5"/>
                    </a:cxn>
                    <a:cxn ang="0">
                      <a:pos x="T6" y="T7"/>
                    </a:cxn>
                    <a:cxn ang="0">
                      <a:pos x="T8" y="T9"/>
                    </a:cxn>
                  </a:cxnLst>
                  <a:rect l="0" t="0" r="r" b="b"/>
                  <a:pathLst>
                    <a:path w="19" h="20">
                      <a:moveTo>
                        <a:pt x="19" y="8"/>
                      </a:moveTo>
                      <a:cubicBezTo>
                        <a:pt x="15" y="6"/>
                        <a:pt x="10" y="3"/>
                        <a:pt x="6" y="0"/>
                      </a:cubicBezTo>
                      <a:cubicBezTo>
                        <a:pt x="4" y="4"/>
                        <a:pt x="2" y="8"/>
                        <a:pt x="0" y="13"/>
                      </a:cubicBezTo>
                      <a:cubicBezTo>
                        <a:pt x="4" y="16"/>
                        <a:pt x="8" y="18"/>
                        <a:pt x="13" y="20"/>
                      </a:cubicBezTo>
                      <a:cubicBezTo>
                        <a:pt x="15" y="16"/>
                        <a:pt x="17" y="12"/>
                        <a:pt x="19" y="8"/>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7" name="Freeform 665"/>
                <p:cNvSpPr>
                  <a:spLocks noEditPoints="1"/>
                </p:cNvSpPr>
                <p:nvPr/>
              </p:nvSpPr>
              <p:spPr bwMode="auto">
                <a:xfrm>
                  <a:off x="4466" y="2721"/>
                  <a:ext cx="342" cy="437"/>
                </a:xfrm>
                <a:custGeom>
                  <a:avLst/>
                  <a:gdLst>
                    <a:gd name="T0" fmla="*/ 18 w 145"/>
                    <a:gd name="T1" fmla="*/ 185 h 185"/>
                    <a:gd name="T2" fmla="*/ 115 w 145"/>
                    <a:gd name="T3" fmla="*/ 10 h 185"/>
                    <a:gd name="T4" fmla="*/ 0 w 145"/>
                    <a:gd name="T5" fmla="*/ 103 h 185"/>
                    <a:gd name="T6" fmla="*/ 107 w 145"/>
                    <a:gd name="T7" fmla="*/ 70 h 185"/>
                    <a:gd name="T8" fmla="*/ 111 w 145"/>
                    <a:gd name="T9" fmla="*/ 69 h 185"/>
                    <a:gd name="T10" fmla="*/ 109 w 145"/>
                    <a:gd name="T11" fmla="*/ 74 h 185"/>
                    <a:gd name="T12" fmla="*/ 107 w 145"/>
                    <a:gd name="T13" fmla="*/ 70 h 185"/>
                    <a:gd name="T14" fmla="*/ 79 w 145"/>
                    <a:gd name="T15" fmla="*/ 41 h 185"/>
                    <a:gd name="T16" fmla="*/ 84 w 145"/>
                    <a:gd name="T17" fmla="*/ 46 h 185"/>
                    <a:gd name="T18" fmla="*/ 90 w 145"/>
                    <a:gd name="T19" fmla="*/ 51 h 185"/>
                    <a:gd name="T20" fmla="*/ 98 w 145"/>
                    <a:gd name="T21" fmla="*/ 60 h 185"/>
                    <a:gd name="T22" fmla="*/ 101 w 145"/>
                    <a:gd name="T23" fmla="*/ 59 h 185"/>
                    <a:gd name="T24" fmla="*/ 103 w 145"/>
                    <a:gd name="T25" fmla="*/ 63 h 185"/>
                    <a:gd name="T26" fmla="*/ 99 w 145"/>
                    <a:gd name="T27" fmla="*/ 64 h 185"/>
                    <a:gd name="T28" fmla="*/ 81 w 145"/>
                    <a:gd name="T29" fmla="*/ 47 h 185"/>
                    <a:gd name="T30" fmla="*/ 77 w 145"/>
                    <a:gd name="T31" fmla="*/ 40 h 185"/>
                    <a:gd name="T32" fmla="*/ 63 w 145"/>
                    <a:gd name="T33" fmla="*/ 62 h 185"/>
                    <a:gd name="T34" fmla="*/ 68 w 145"/>
                    <a:gd name="T35" fmla="*/ 67 h 185"/>
                    <a:gd name="T36" fmla="*/ 78 w 145"/>
                    <a:gd name="T37" fmla="*/ 76 h 185"/>
                    <a:gd name="T38" fmla="*/ 85 w 145"/>
                    <a:gd name="T39" fmla="*/ 79 h 185"/>
                    <a:gd name="T40" fmla="*/ 89 w 145"/>
                    <a:gd name="T41" fmla="*/ 73 h 185"/>
                    <a:gd name="T42" fmla="*/ 72 w 145"/>
                    <a:gd name="T43" fmla="*/ 58 h 185"/>
                    <a:gd name="T44" fmla="*/ 73 w 145"/>
                    <a:gd name="T45" fmla="*/ 55 h 185"/>
                    <a:gd name="T46" fmla="*/ 85 w 145"/>
                    <a:gd name="T47" fmla="*/ 67 h 185"/>
                    <a:gd name="T48" fmla="*/ 95 w 145"/>
                    <a:gd name="T49" fmla="*/ 73 h 185"/>
                    <a:gd name="T50" fmla="*/ 98 w 145"/>
                    <a:gd name="T51" fmla="*/ 74 h 185"/>
                    <a:gd name="T52" fmla="*/ 92 w 145"/>
                    <a:gd name="T53" fmla="*/ 78 h 185"/>
                    <a:gd name="T54" fmla="*/ 79 w 145"/>
                    <a:gd name="T55" fmla="*/ 80 h 185"/>
                    <a:gd name="T56" fmla="*/ 73 w 145"/>
                    <a:gd name="T57" fmla="*/ 75 h 185"/>
                    <a:gd name="T58" fmla="*/ 61 w 145"/>
                    <a:gd name="T59" fmla="*/ 64 h 185"/>
                    <a:gd name="T60" fmla="*/ 56 w 145"/>
                    <a:gd name="T61" fmla="*/ 62 h 185"/>
                    <a:gd name="T62" fmla="*/ 49 w 145"/>
                    <a:gd name="T63" fmla="*/ 70 h 185"/>
                    <a:gd name="T64" fmla="*/ 55 w 145"/>
                    <a:gd name="T65" fmla="*/ 75 h 185"/>
                    <a:gd name="T66" fmla="*/ 66 w 145"/>
                    <a:gd name="T67" fmla="*/ 85 h 185"/>
                    <a:gd name="T68" fmla="*/ 74 w 145"/>
                    <a:gd name="T69" fmla="*/ 92 h 185"/>
                    <a:gd name="T70" fmla="*/ 77 w 145"/>
                    <a:gd name="T71" fmla="*/ 89 h 185"/>
                    <a:gd name="T72" fmla="*/ 76 w 145"/>
                    <a:gd name="T73" fmla="*/ 95 h 185"/>
                    <a:gd name="T74" fmla="*/ 83 w 145"/>
                    <a:gd name="T75" fmla="*/ 107 h 185"/>
                    <a:gd name="T76" fmla="*/ 74 w 145"/>
                    <a:gd name="T77" fmla="*/ 112 h 185"/>
                    <a:gd name="T78" fmla="*/ 74 w 145"/>
                    <a:gd name="T79" fmla="*/ 108 h 185"/>
                    <a:gd name="T80" fmla="*/ 81 w 145"/>
                    <a:gd name="T81" fmla="*/ 105 h 185"/>
                    <a:gd name="T82" fmla="*/ 74 w 145"/>
                    <a:gd name="T83" fmla="*/ 97 h 185"/>
                    <a:gd name="T84" fmla="*/ 67 w 145"/>
                    <a:gd name="T85" fmla="*/ 102 h 185"/>
                    <a:gd name="T86" fmla="*/ 66 w 145"/>
                    <a:gd name="T87" fmla="*/ 99 h 185"/>
                    <a:gd name="T88" fmla="*/ 71 w 145"/>
                    <a:gd name="T89" fmla="*/ 95 h 185"/>
                    <a:gd name="T90" fmla="*/ 70 w 145"/>
                    <a:gd name="T91" fmla="*/ 92 h 185"/>
                    <a:gd name="T92" fmla="*/ 62 w 145"/>
                    <a:gd name="T93" fmla="*/ 84 h 185"/>
                    <a:gd name="T94" fmla="*/ 56 w 145"/>
                    <a:gd name="T95" fmla="*/ 79 h 185"/>
                    <a:gd name="T96" fmla="*/ 49 w 145"/>
                    <a:gd name="T97" fmla="*/ 74 h 185"/>
                    <a:gd name="T98" fmla="*/ 49 w 145"/>
                    <a:gd name="T99" fmla="*/ 70 h 185"/>
                    <a:gd name="T100" fmla="*/ 35 w 145"/>
                    <a:gd name="T101" fmla="*/ 89 h 185"/>
                    <a:gd name="T102" fmla="*/ 51 w 145"/>
                    <a:gd name="T103" fmla="*/ 99 h 185"/>
                    <a:gd name="T104" fmla="*/ 62 w 145"/>
                    <a:gd name="T105" fmla="*/ 113 h 185"/>
                    <a:gd name="T106" fmla="*/ 57 w 145"/>
                    <a:gd name="T107" fmla="*/ 117 h 185"/>
                    <a:gd name="T108" fmla="*/ 42 w 145"/>
                    <a:gd name="T109" fmla="*/ 112 h 185"/>
                    <a:gd name="T110" fmla="*/ 37 w 145"/>
                    <a:gd name="T111" fmla="*/ 107 h 185"/>
                    <a:gd name="T112" fmla="*/ 29 w 145"/>
                    <a:gd name="T113" fmla="*/ 9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5" h="185">
                      <a:moveTo>
                        <a:pt x="15" y="116"/>
                      </a:moveTo>
                      <a:cubicBezTo>
                        <a:pt x="15" y="126"/>
                        <a:pt x="17" y="161"/>
                        <a:pt x="18" y="185"/>
                      </a:cubicBezTo>
                      <a:cubicBezTo>
                        <a:pt x="54" y="152"/>
                        <a:pt x="105" y="102"/>
                        <a:pt x="132" y="61"/>
                      </a:cubicBezTo>
                      <a:cubicBezTo>
                        <a:pt x="145" y="41"/>
                        <a:pt x="137" y="26"/>
                        <a:pt x="115" y="10"/>
                      </a:cubicBezTo>
                      <a:cubicBezTo>
                        <a:pt x="110" y="6"/>
                        <a:pt x="105" y="3"/>
                        <a:pt x="101" y="0"/>
                      </a:cubicBezTo>
                      <a:cubicBezTo>
                        <a:pt x="68" y="37"/>
                        <a:pt x="24" y="78"/>
                        <a:pt x="0" y="103"/>
                      </a:cubicBezTo>
                      <a:cubicBezTo>
                        <a:pt x="7" y="109"/>
                        <a:pt x="13" y="114"/>
                        <a:pt x="15" y="116"/>
                      </a:cubicBezTo>
                      <a:close/>
                      <a:moveTo>
                        <a:pt x="107" y="70"/>
                      </a:moveTo>
                      <a:cubicBezTo>
                        <a:pt x="107" y="68"/>
                        <a:pt x="108" y="68"/>
                        <a:pt x="109" y="68"/>
                      </a:cubicBezTo>
                      <a:cubicBezTo>
                        <a:pt x="110" y="68"/>
                        <a:pt x="111" y="69"/>
                        <a:pt x="111" y="69"/>
                      </a:cubicBezTo>
                      <a:cubicBezTo>
                        <a:pt x="112" y="70"/>
                        <a:pt x="112" y="70"/>
                        <a:pt x="112" y="71"/>
                      </a:cubicBezTo>
                      <a:cubicBezTo>
                        <a:pt x="111" y="72"/>
                        <a:pt x="111" y="73"/>
                        <a:pt x="109" y="74"/>
                      </a:cubicBezTo>
                      <a:cubicBezTo>
                        <a:pt x="108" y="74"/>
                        <a:pt x="107" y="74"/>
                        <a:pt x="107" y="73"/>
                      </a:cubicBezTo>
                      <a:cubicBezTo>
                        <a:pt x="106" y="72"/>
                        <a:pt x="106" y="71"/>
                        <a:pt x="107" y="70"/>
                      </a:cubicBezTo>
                      <a:close/>
                      <a:moveTo>
                        <a:pt x="77" y="40"/>
                      </a:moveTo>
                      <a:cubicBezTo>
                        <a:pt x="78" y="40"/>
                        <a:pt x="79" y="40"/>
                        <a:pt x="79" y="41"/>
                      </a:cubicBezTo>
                      <a:cubicBezTo>
                        <a:pt x="80" y="41"/>
                        <a:pt x="81" y="42"/>
                        <a:pt x="82" y="43"/>
                      </a:cubicBezTo>
                      <a:cubicBezTo>
                        <a:pt x="83" y="45"/>
                        <a:pt x="84" y="46"/>
                        <a:pt x="84" y="46"/>
                      </a:cubicBezTo>
                      <a:cubicBezTo>
                        <a:pt x="85" y="46"/>
                        <a:pt x="85" y="47"/>
                        <a:pt x="87" y="49"/>
                      </a:cubicBezTo>
                      <a:cubicBezTo>
                        <a:pt x="88" y="50"/>
                        <a:pt x="89" y="51"/>
                        <a:pt x="90" y="51"/>
                      </a:cubicBezTo>
                      <a:cubicBezTo>
                        <a:pt x="93" y="54"/>
                        <a:pt x="94" y="56"/>
                        <a:pt x="95" y="57"/>
                      </a:cubicBezTo>
                      <a:cubicBezTo>
                        <a:pt x="96" y="59"/>
                        <a:pt x="98" y="60"/>
                        <a:pt x="98" y="60"/>
                      </a:cubicBezTo>
                      <a:cubicBezTo>
                        <a:pt x="99" y="60"/>
                        <a:pt x="99" y="59"/>
                        <a:pt x="100" y="59"/>
                      </a:cubicBezTo>
                      <a:cubicBezTo>
                        <a:pt x="100" y="58"/>
                        <a:pt x="101" y="58"/>
                        <a:pt x="101" y="59"/>
                      </a:cubicBezTo>
                      <a:cubicBezTo>
                        <a:pt x="101" y="59"/>
                        <a:pt x="102" y="60"/>
                        <a:pt x="102" y="61"/>
                      </a:cubicBezTo>
                      <a:cubicBezTo>
                        <a:pt x="103" y="62"/>
                        <a:pt x="103" y="63"/>
                        <a:pt x="103" y="63"/>
                      </a:cubicBezTo>
                      <a:cubicBezTo>
                        <a:pt x="103" y="63"/>
                        <a:pt x="103" y="63"/>
                        <a:pt x="102" y="64"/>
                      </a:cubicBezTo>
                      <a:cubicBezTo>
                        <a:pt x="101" y="65"/>
                        <a:pt x="100" y="64"/>
                        <a:pt x="99" y="64"/>
                      </a:cubicBezTo>
                      <a:cubicBezTo>
                        <a:pt x="99" y="64"/>
                        <a:pt x="94" y="59"/>
                        <a:pt x="85" y="50"/>
                      </a:cubicBezTo>
                      <a:cubicBezTo>
                        <a:pt x="81" y="47"/>
                        <a:pt x="81" y="47"/>
                        <a:pt x="81" y="47"/>
                      </a:cubicBezTo>
                      <a:cubicBezTo>
                        <a:pt x="79" y="45"/>
                        <a:pt x="77" y="44"/>
                        <a:pt x="77" y="42"/>
                      </a:cubicBezTo>
                      <a:cubicBezTo>
                        <a:pt x="76" y="41"/>
                        <a:pt x="76" y="40"/>
                        <a:pt x="77" y="40"/>
                      </a:cubicBezTo>
                      <a:close/>
                      <a:moveTo>
                        <a:pt x="58" y="60"/>
                      </a:moveTo>
                      <a:cubicBezTo>
                        <a:pt x="59" y="60"/>
                        <a:pt x="61" y="60"/>
                        <a:pt x="63" y="62"/>
                      </a:cubicBezTo>
                      <a:cubicBezTo>
                        <a:pt x="63" y="63"/>
                        <a:pt x="64" y="63"/>
                        <a:pt x="65" y="64"/>
                      </a:cubicBezTo>
                      <a:cubicBezTo>
                        <a:pt x="66" y="65"/>
                        <a:pt x="67" y="66"/>
                        <a:pt x="68" y="67"/>
                      </a:cubicBezTo>
                      <a:cubicBezTo>
                        <a:pt x="72" y="71"/>
                        <a:pt x="75" y="73"/>
                        <a:pt x="76" y="74"/>
                      </a:cubicBezTo>
                      <a:cubicBezTo>
                        <a:pt x="76" y="74"/>
                        <a:pt x="77" y="75"/>
                        <a:pt x="78" y="76"/>
                      </a:cubicBezTo>
                      <a:cubicBezTo>
                        <a:pt x="79" y="76"/>
                        <a:pt x="79" y="77"/>
                        <a:pt x="80" y="77"/>
                      </a:cubicBezTo>
                      <a:cubicBezTo>
                        <a:pt x="81" y="78"/>
                        <a:pt x="83" y="79"/>
                        <a:pt x="85" y="79"/>
                      </a:cubicBezTo>
                      <a:cubicBezTo>
                        <a:pt x="86" y="79"/>
                        <a:pt x="88" y="79"/>
                        <a:pt x="88" y="77"/>
                      </a:cubicBezTo>
                      <a:cubicBezTo>
                        <a:pt x="89" y="76"/>
                        <a:pt x="89" y="75"/>
                        <a:pt x="89" y="73"/>
                      </a:cubicBezTo>
                      <a:cubicBezTo>
                        <a:pt x="89" y="73"/>
                        <a:pt x="86" y="71"/>
                        <a:pt x="83" y="68"/>
                      </a:cubicBezTo>
                      <a:cubicBezTo>
                        <a:pt x="78" y="64"/>
                        <a:pt x="74" y="61"/>
                        <a:pt x="72" y="58"/>
                      </a:cubicBezTo>
                      <a:cubicBezTo>
                        <a:pt x="67" y="54"/>
                        <a:pt x="66" y="52"/>
                        <a:pt x="68" y="51"/>
                      </a:cubicBezTo>
                      <a:cubicBezTo>
                        <a:pt x="69" y="51"/>
                        <a:pt x="71" y="53"/>
                        <a:pt x="73" y="55"/>
                      </a:cubicBezTo>
                      <a:cubicBezTo>
                        <a:pt x="73" y="55"/>
                        <a:pt x="76" y="58"/>
                        <a:pt x="81" y="63"/>
                      </a:cubicBezTo>
                      <a:cubicBezTo>
                        <a:pt x="82" y="63"/>
                        <a:pt x="83" y="65"/>
                        <a:pt x="85" y="67"/>
                      </a:cubicBezTo>
                      <a:cubicBezTo>
                        <a:pt x="87" y="68"/>
                        <a:pt x="88" y="70"/>
                        <a:pt x="89" y="70"/>
                      </a:cubicBezTo>
                      <a:cubicBezTo>
                        <a:pt x="92" y="73"/>
                        <a:pt x="94" y="73"/>
                        <a:pt x="95" y="73"/>
                      </a:cubicBezTo>
                      <a:cubicBezTo>
                        <a:pt x="97" y="72"/>
                        <a:pt x="97" y="73"/>
                        <a:pt x="98" y="74"/>
                      </a:cubicBezTo>
                      <a:cubicBezTo>
                        <a:pt x="98" y="74"/>
                        <a:pt x="98" y="74"/>
                        <a:pt x="98" y="74"/>
                      </a:cubicBezTo>
                      <a:cubicBezTo>
                        <a:pt x="98" y="75"/>
                        <a:pt x="97" y="76"/>
                        <a:pt x="95" y="76"/>
                      </a:cubicBezTo>
                      <a:cubicBezTo>
                        <a:pt x="93" y="77"/>
                        <a:pt x="92" y="78"/>
                        <a:pt x="92" y="78"/>
                      </a:cubicBezTo>
                      <a:cubicBezTo>
                        <a:pt x="89" y="81"/>
                        <a:pt x="87" y="82"/>
                        <a:pt x="85" y="83"/>
                      </a:cubicBezTo>
                      <a:cubicBezTo>
                        <a:pt x="84" y="83"/>
                        <a:pt x="82" y="82"/>
                        <a:pt x="79" y="80"/>
                      </a:cubicBezTo>
                      <a:cubicBezTo>
                        <a:pt x="79" y="79"/>
                        <a:pt x="78" y="79"/>
                        <a:pt x="76" y="78"/>
                      </a:cubicBezTo>
                      <a:cubicBezTo>
                        <a:pt x="75" y="76"/>
                        <a:pt x="74" y="76"/>
                        <a:pt x="73" y="75"/>
                      </a:cubicBezTo>
                      <a:cubicBezTo>
                        <a:pt x="71" y="73"/>
                        <a:pt x="68" y="70"/>
                        <a:pt x="64" y="66"/>
                      </a:cubicBezTo>
                      <a:cubicBezTo>
                        <a:pt x="63" y="65"/>
                        <a:pt x="62" y="64"/>
                        <a:pt x="61" y="64"/>
                      </a:cubicBezTo>
                      <a:cubicBezTo>
                        <a:pt x="61" y="64"/>
                        <a:pt x="60" y="64"/>
                        <a:pt x="58" y="64"/>
                      </a:cubicBezTo>
                      <a:cubicBezTo>
                        <a:pt x="57" y="64"/>
                        <a:pt x="56" y="63"/>
                        <a:pt x="56" y="62"/>
                      </a:cubicBezTo>
                      <a:cubicBezTo>
                        <a:pt x="56" y="61"/>
                        <a:pt x="57" y="61"/>
                        <a:pt x="58" y="60"/>
                      </a:cubicBezTo>
                      <a:close/>
                      <a:moveTo>
                        <a:pt x="49" y="70"/>
                      </a:moveTo>
                      <a:cubicBezTo>
                        <a:pt x="50" y="70"/>
                        <a:pt x="51" y="71"/>
                        <a:pt x="51" y="71"/>
                      </a:cubicBezTo>
                      <a:cubicBezTo>
                        <a:pt x="52" y="71"/>
                        <a:pt x="53" y="73"/>
                        <a:pt x="55" y="75"/>
                      </a:cubicBezTo>
                      <a:cubicBezTo>
                        <a:pt x="56" y="75"/>
                        <a:pt x="57" y="77"/>
                        <a:pt x="60" y="80"/>
                      </a:cubicBezTo>
                      <a:cubicBezTo>
                        <a:pt x="63" y="82"/>
                        <a:pt x="64" y="84"/>
                        <a:pt x="66" y="85"/>
                      </a:cubicBezTo>
                      <a:cubicBezTo>
                        <a:pt x="70" y="90"/>
                        <a:pt x="73" y="92"/>
                        <a:pt x="72" y="91"/>
                      </a:cubicBezTo>
                      <a:cubicBezTo>
                        <a:pt x="73" y="92"/>
                        <a:pt x="74" y="92"/>
                        <a:pt x="74" y="92"/>
                      </a:cubicBezTo>
                      <a:cubicBezTo>
                        <a:pt x="74" y="93"/>
                        <a:pt x="75" y="92"/>
                        <a:pt x="75" y="91"/>
                      </a:cubicBezTo>
                      <a:cubicBezTo>
                        <a:pt x="76" y="89"/>
                        <a:pt x="77" y="89"/>
                        <a:pt x="77" y="89"/>
                      </a:cubicBezTo>
                      <a:cubicBezTo>
                        <a:pt x="79" y="90"/>
                        <a:pt x="79" y="91"/>
                        <a:pt x="78" y="92"/>
                      </a:cubicBezTo>
                      <a:cubicBezTo>
                        <a:pt x="78" y="92"/>
                        <a:pt x="77" y="93"/>
                        <a:pt x="76" y="95"/>
                      </a:cubicBezTo>
                      <a:cubicBezTo>
                        <a:pt x="79" y="99"/>
                        <a:pt x="82" y="101"/>
                        <a:pt x="82" y="102"/>
                      </a:cubicBezTo>
                      <a:cubicBezTo>
                        <a:pt x="84" y="104"/>
                        <a:pt x="84" y="106"/>
                        <a:pt x="83" y="107"/>
                      </a:cubicBezTo>
                      <a:cubicBezTo>
                        <a:pt x="81" y="110"/>
                        <a:pt x="79" y="111"/>
                        <a:pt x="77" y="112"/>
                      </a:cubicBezTo>
                      <a:cubicBezTo>
                        <a:pt x="76" y="112"/>
                        <a:pt x="75" y="112"/>
                        <a:pt x="74" y="112"/>
                      </a:cubicBezTo>
                      <a:cubicBezTo>
                        <a:pt x="72" y="111"/>
                        <a:pt x="72" y="111"/>
                        <a:pt x="72" y="109"/>
                      </a:cubicBezTo>
                      <a:cubicBezTo>
                        <a:pt x="72" y="108"/>
                        <a:pt x="72" y="108"/>
                        <a:pt x="74" y="108"/>
                      </a:cubicBezTo>
                      <a:cubicBezTo>
                        <a:pt x="75" y="109"/>
                        <a:pt x="76" y="110"/>
                        <a:pt x="78" y="109"/>
                      </a:cubicBezTo>
                      <a:cubicBezTo>
                        <a:pt x="80" y="107"/>
                        <a:pt x="81" y="106"/>
                        <a:pt x="81" y="105"/>
                      </a:cubicBezTo>
                      <a:cubicBezTo>
                        <a:pt x="80" y="103"/>
                        <a:pt x="79" y="102"/>
                        <a:pt x="78" y="100"/>
                      </a:cubicBezTo>
                      <a:cubicBezTo>
                        <a:pt x="76" y="98"/>
                        <a:pt x="75" y="97"/>
                        <a:pt x="74" y="97"/>
                      </a:cubicBezTo>
                      <a:cubicBezTo>
                        <a:pt x="73" y="96"/>
                        <a:pt x="72" y="97"/>
                        <a:pt x="71" y="99"/>
                      </a:cubicBezTo>
                      <a:cubicBezTo>
                        <a:pt x="69" y="101"/>
                        <a:pt x="68" y="102"/>
                        <a:pt x="67" y="102"/>
                      </a:cubicBezTo>
                      <a:cubicBezTo>
                        <a:pt x="66" y="103"/>
                        <a:pt x="66" y="102"/>
                        <a:pt x="66" y="102"/>
                      </a:cubicBezTo>
                      <a:cubicBezTo>
                        <a:pt x="65" y="101"/>
                        <a:pt x="66" y="100"/>
                        <a:pt x="66" y="99"/>
                      </a:cubicBezTo>
                      <a:cubicBezTo>
                        <a:pt x="67" y="99"/>
                        <a:pt x="68" y="98"/>
                        <a:pt x="69" y="97"/>
                      </a:cubicBezTo>
                      <a:cubicBezTo>
                        <a:pt x="70" y="96"/>
                        <a:pt x="70" y="96"/>
                        <a:pt x="71" y="95"/>
                      </a:cubicBezTo>
                      <a:cubicBezTo>
                        <a:pt x="71" y="95"/>
                        <a:pt x="72" y="94"/>
                        <a:pt x="71" y="94"/>
                      </a:cubicBezTo>
                      <a:cubicBezTo>
                        <a:pt x="71" y="94"/>
                        <a:pt x="71" y="93"/>
                        <a:pt x="70" y="92"/>
                      </a:cubicBezTo>
                      <a:cubicBezTo>
                        <a:pt x="66" y="89"/>
                        <a:pt x="64" y="87"/>
                        <a:pt x="65" y="87"/>
                      </a:cubicBezTo>
                      <a:cubicBezTo>
                        <a:pt x="64" y="87"/>
                        <a:pt x="63" y="86"/>
                        <a:pt x="62" y="84"/>
                      </a:cubicBezTo>
                      <a:cubicBezTo>
                        <a:pt x="60" y="83"/>
                        <a:pt x="59" y="82"/>
                        <a:pt x="59" y="82"/>
                      </a:cubicBezTo>
                      <a:cubicBezTo>
                        <a:pt x="58" y="81"/>
                        <a:pt x="57" y="80"/>
                        <a:pt x="56" y="79"/>
                      </a:cubicBezTo>
                      <a:cubicBezTo>
                        <a:pt x="55" y="78"/>
                        <a:pt x="54" y="78"/>
                        <a:pt x="53" y="77"/>
                      </a:cubicBezTo>
                      <a:cubicBezTo>
                        <a:pt x="51" y="76"/>
                        <a:pt x="50" y="74"/>
                        <a:pt x="49" y="74"/>
                      </a:cubicBezTo>
                      <a:cubicBezTo>
                        <a:pt x="48" y="73"/>
                        <a:pt x="47" y="72"/>
                        <a:pt x="48" y="71"/>
                      </a:cubicBezTo>
                      <a:cubicBezTo>
                        <a:pt x="48" y="71"/>
                        <a:pt x="48" y="70"/>
                        <a:pt x="49" y="70"/>
                      </a:cubicBezTo>
                      <a:close/>
                      <a:moveTo>
                        <a:pt x="29" y="92"/>
                      </a:moveTo>
                      <a:cubicBezTo>
                        <a:pt x="31" y="90"/>
                        <a:pt x="32" y="89"/>
                        <a:pt x="35" y="89"/>
                      </a:cubicBezTo>
                      <a:cubicBezTo>
                        <a:pt x="37" y="89"/>
                        <a:pt x="40" y="90"/>
                        <a:pt x="43" y="92"/>
                      </a:cubicBezTo>
                      <a:cubicBezTo>
                        <a:pt x="45" y="93"/>
                        <a:pt x="47" y="96"/>
                        <a:pt x="51" y="99"/>
                      </a:cubicBezTo>
                      <a:cubicBezTo>
                        <a:pt x="53" y="101"/>
                        <a:pt x="56" y="104"/>
                        <a:pt x="59" y="107"/>
                      </a:cubicBezTo>
                      <a:cubicBezTo>
                        <a:pt x="61" y="109"/>
                        <a:pt x="62" y="111"/>
                        <a:pt x="62" y="113"/>
                      </a:cubicBezTo>
                      <a:cubicBezTo>
                        <a:pt x="61" y="114"/>
                        <a:pt x="61" y="115"/>
                        <a:pt x="59" y="116"/>
                      </a:cubicBezTo>
                      <a:cubicBezTo>
                        <a:pt x="59" y="116"/>
                        <a:pt x="58" y="116"/>
                        <a:pt x="57" y="117"/>
                      </a:cubicBezTo>
                      <a:cubicBezTo>
                        <a:pt x="55" y="118"/>
                        <a:pt x="53" y="118"/>
                        <a:pt x="53" y="118"/>
                      </a:cubicBezTo>
                      <a:cubicBezTo>
                        <a:pt x="50" y="118"/>
                        <a:pt x="46" y="116"/>
                        <a:pt x="42" y="112"/>
                      </a:cubicBezTo>
                      <a:cubicBezTo>
                        <a:pt x="42" y="111"/>
                        <a:pt x="41" y="111"/>
                        <a:pt x="40" y="110"/>
                      </a:cubicBezTo>
                      <a:cubicBezTo>
                        <a:pt x="39" y="109"/>
                        <a:pt x="38" y="108"/>
                        <a:pt x="37" y="107"/>
                      </a:cubicBezTo>
                      <a:cubicBezTo>
                        <a:pt x="35" y="105"/>
                        <a:pt x="33" y="102"/>
                        <a:pt x="30" y="99"/>
                      </a:cubicBezTo>
                      <a:cubicBezTo>
                        <a:pt x="28" y="96"/>
                        <a:pt x="28" y="93"/>
                        <a:pt x="29" y="92"/>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8" name="Freeform 666"/>
                <p:cNvSpPr/>
                <p:nvPr/>
              </p:nvSpPr>
              <p:spPr bwMode="auto">
                <a:xfrm>
                  <a:off x="4539" y="2936"/>
                  <a:ext cx="66" cy="61"/>
                </a:xfrm>
                <a:custGeom>
                  <a:avLst/>
                  <a:gdLst>
                    <a:gd name="T0" fmla="*/ 10 w 28"/>
                    <a:gd name="T1" fmla="*/ 17 h 26"/>
                    <a:gd name="T2" fmla="*/ 26 w 28"/>
                    <a:gd name="T3" fmla="*/ 24 h 26"/>
                    <a:gd name="T4" fmla="*/ 28 w 28"/>
                    <a:gd name="T5" fmla="*/ 21 h 26"/>
                    <a:gd name="T6" fmla="*/ 28 w 28"/>
                    <a:gd name="T7" fmla="*/ 20 h 26"/>
                    <a:gd name="T8" fmla="*/ 25 w 28"/>
                    <a:gd name="T9" fmla="*/ 16 h 26"/>
                    <a:gd name="T10" fmla="*/ 23 w 28"/>
                    <a:gd name="T11" fmla="*/ 14 h 26"/>
                    <a:gd name="T12" fmla="*/ 15 w 28"/>
                    <a:gd name="T13" fmla="*/ 7 h 26"/>
                    <a:gd name="T14" fmla="*/ 14 w 28"/>
                    <a:gd name="T15" fmla="*/ 5 h 26"/>
                    <a:gd name="T16" fmla="*/ 13 w 28"/>
                    <a:gd name="T17" fmla="*/ 4 h 26"/>
                    <a:gd name="T18" fmla="*/ 7 w 28"/>
                    <a:gd name="T19" fmla="*/ 0 h 26"/>
                    <a:gd name="T20" fmla="*/ 1 w 28"/>
                    <a:gd name="T21" fmla="*/ 2 h 26"/>
                    <a:gd name="T22" fmla="*/ 4 w 28"/>
                    <a:gd name="T23" fmla="*/ 10 h 26"/>
                    <a:gd name="T24" fmla="*/ 10 w 28"/>
                    <a:gd name="T25"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26">
                      <a:moveTo>
                        <a:pt x="10" y="17"/>
                      </a:moveTo>
                      <a:cubicBezTo>
                        <a:pt x="17" y="24"/>
                        <a:pt x="22" y="26"/>
                        <a:pt x="26" y="24"/>
                      </a:cubicBezTo>
                      <a:cubicBezTo>
                        <a:pt x="27" y="22"/>
                        <a:pt x="28" y="21"/>
                        <a:pt x="28" y="21"/>
                      </a:cubicBezTo>
                      <a:cubicBezTo>
                        <a:pt x="28" y="20"/>
                        <a:pt x="28" y="20"/>
                        <a:pt x="28" y="20"/>
                      </a:cubicBezTo>
                      <a:cubicBezTo>
                        <a:pt x="28" y="19"/>
                        <a:pt x="27" y="18"/>
                        <a:pt x="25" y="16"/>
                      </a:cubicBezTo>
                      <a:cubicBezTo>
                        <a:pt x="23" y="14"/>
                        <a:pt x="23" y="14"/>
                        <a:pt x="23" y="14"/>
                      </a:cubicBezTo>
                      <a:cubicBezTo>
                        <a:pt x="18" y="9"/>
                        <a:pt x="16" y="7"/>
                        <a:pt x="15" y="7"/>
                      </a:cubicBezTo>
                      <a:cubicBezTo>
                        <a:pt x="15" y="6"/>
                        <a:pt x="14" y="6"/>
                        <a:pt x="14" y="5"/>
                      </a:cubicBezTo>
                      <a:cubicBezTo>
                        <a:pt x="13" y="5"/>
                        <a:pt x="13" y="4"/>
                        <a:pt x="13" y="4"/>
                      </a:cubicBezTo>
                      <a:cubicBezTo>
                        <a:pt x="10" y="2"/>
                        <a:pt x="8" y="1"/>
                        <a:pt x="7" y="0"/>
                      </a:cubicBezTo>
                      <a:cubicBezTo>
                        <a:pt x="5" y="0"/>
                        <a:pt x="3" y="0"/>
                        <a:pt x="1" y="2"/>
                      </a:cubicBezTo>
                      <a:cubicBezTo>
                        <a:pt x="0" y="4"/>
                        <a:pt x="1" y="7"/>
                        <a:pt x="4" y="10"/>
                      </a:cubicBezTo>
                      <a:cubicBezTo>
                        <a:pt x="7" y="14"/>
                        <a:pt x="9" y="16"/>
                        <a:pt x="10" y="17"/>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9" name="Freeform 667"/>
                <p:cNvSpPr/>
                <p:nvPr/>
              </p:nvSpPr>
              <p:spPr bwMode="auto">
                <a:xfrm>
                  <a:off x="4480" y="2373"/>
                  <a:ext cx="276" cy="149"/>
                </a:xfrm>
                <a:custGeom>
                  <a:avLst/>
                  <a:gdLst>
                    <a:gd name="T0" fmla="*/ 27 w 117"/>
                    <a:gd name="T1" fmla="*/ 5 h 63"/>
                    <a:gd name="T2" fmla="*/ 0 w 117"/>
                    <a:gd name="T3" fmla="*/ 36 h 63"/>
                    <a:gd name="T4" fmla="*/ 8 w 117"/>
                    <a:gd name="T5" fmla="*/ 56 h 63"/>
                    <a:gd name="T6" fmla="*/ 26 w 117"/>
                    <a:gd name="T7" fmla="*/ 63 h 63"/>
                    <a:gd name="T8" fmla="*/ 47 w 117"/>
                    <a:gd name="T9" fmla="*/ 43 h 63"/>
                    <a:gd name="T10" fmla="*/ 105 w 117"/>
                    <a:gd name="T11" fmla="*/ 49 h 63"/>
                    <a:gd name="T12" fmla="*/ 107 w 117"/>
                    <a:gd name="T13" fmla="*/ 51 h 63"/>
                    <a:gd name="T14" fmla="*/ 117 w 117"/>
                    <a:gd name="T15" fmla="*/ 46 h 63"/>
                    <a:gd name="T16" fmla="*/ 27 w 117"/>
                    <a:gd name="T17"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 h="63">
                      <a:moveTo>
                        <a:pt x="27" y="5"/>
                      </a:moveTo>
                      <a:cubicBezTo>
                        <a:pt x="21" y="16"/>
                        <a:pt x="12" y="27"/>
                        <a:pt x="0" y="36"/>
                      </a:cubicBezTo>
                      <a:cubicBezTo>
                        <a:pt x="3" y="43"/>
                        <a:pt x="6" y="49"/>
                        <a:pt x="8" y="56"/>
                      </a:cubicBezTo>
                      <a:cubicBezTo>
                        <a:pt x="14" y="57"/>
                        <a:pt x="20" y="60"/>
                        <a:pt x="26" y="63"/>
                      </a:cubicBezTo>
                      <a:cubicBezTo>
                        <a:pt x="33" y="56"/>
                        <a:pt x="40" y="49"/>
                        <a:pt x="47" y="43"/>
                      </a:cubicBezTo>
                      <a:cubicBezTo>
                        <a:pt x="67" y="25"/>
                        <a:pt x="93" y="39"/>
                        <a:pt x="105" y="49"/>
                      </a:cubicBezTo>
                      <a:cubicBezTo>
                        <a:pt x="106" y="50"/>
                        <a:pt x="107" y="51"/>
                        <a:pt x="107" y="51"/>
                      </a:cubicBezTo>
                      <a:cubicBezTo>
                        <a:pt x="117" y="46"/>
                        <a:pt x="117" y="46"/>
                        <a:pt x="117" y="46"/>
                      </a:cubicBezTo>
                      <a:cubicBezTo>
                        <a:pt x="95" y="21"/>
                        <a:pt x="70" y="0"/>
                        <a:pt x="27" y="5"/>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0" name="Freeform 668"/>
                <p:cNvSpPr/>
                <p:nvPr/>
              </p:nvSpPr>
              <p:spPr bwMode="auto">
                <a:xfrm>
                  <a:off x="4589" y="459"/>
                  <a:ext cx="68" cy="62"/>
                </a:xfrm>
                <a:custGeom>
                  <a:avLst/>
                  <a:gdLst>
                    <a:gd name="T0" fmla="*/ 29 w 29"/>
                    <a:gd name="T1" fmla="*/ 19 h 26"/>
                    <a:gd name="T2" fmla="*/ 20 w 29"/>
                    <a:gd name="T3" fmla="*/ 5 h 26"/>
                    <a:gd name="T4" fmla="*/ 0 w 29"/>
                    <a:gd name="T5" fmla="*/ 0 h 26"/>
                    <a:gd name="T6" fmla="*/ 16 w 29"/>
                    <a:gd name="T7" fmla="*/ 26 h 26"/>
                    <a:gd name="T8" fmla="*/ 29 w 29"/>
                    <a:gd name="T9" fmla="*/ 19 h 26"/>
                  </a:gdLst>
                  <a:ahLst/>
                  <a:cxnLst>
                    <a:cxn ang="0">
                      <a:pos x="T0" y="T1"/>
                    </a:cxn>
                    <a:cxn ang="0">
                      <a:pos x="T2" y="T3"/>
                    </a:cxn>
                    <a:cxn ang="0">
                      <a:pos x="T4" y="T5"/>
                    </a:cxn>
                    <a:cxn ang="0">
                      <a:pos x="T6" y="T7"/>
                    </a:cxn>
                    <a:cxn ang="0">
                      <a:pos x="T8" y="T9"/>
                    </a:cxn>
                  </a:cxnLst>
                  <a:rect l="0" t="0" r="r" b="b"/>
                  <a:pathLst>
                    <a:path w="29" h="26">
                      <a:moveTo>
                        <a:pt x="29" y="19"/>
                      </a:moveTo>
                      <a:cubicBezTo>
                        <a:pt x="25" y="15"/>
                        <a:pt x="22" y="10"/>
                        <a:pt x="20" y="5"/>
                      </a:cubicBezTo>
                      <a:cubicBezTo>
                        <a:pt x="13" y="4"/>
                        <a:pt x="6" y="2"/>
                        <a:pt x="0" y="0"/>
                      </a:cubicBezTo>
                      <a:cubicBezTo>
                        <a:pt x="3" y="9"/>
                        <a:pt x="9" y="18"/>
                        <a:pt x="16" y="26"/>
                      </a:cubicBezTo>
                      <a:cubicBezTo>
                        <a:pt x="20" y="23"/>
                        <a:pt x="24" y="21"/>
                        <a:pt x="29" y="19"/>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1" name="Freeform 669"/>
                <p:cNvSpPr/>
                <p:nvPr/>
              </p:nvSpPr>
              <p:spPr bwMode="auto">
                <a:xfrm>
                  <a:off x="4253" y="2446"/>
                  <a:ext cx="539" cy="542"/>
                </a:xfrm>
                <a:custGeom>
                  <a:avLst/>
                  <a:gdLst>
                    <a:gd name="T0" fmla="*/ 30 w 228"/>
                    <a:gd name="T1" fmla="*/ 195 h 229"/>
                    <a:gd name="T2" fmla="*/ 92 w 228"/>
                    <a:gd name="T3" fmla="*/ 205 h 229"/>
                    <a:gd name="T4" fmla="*/ 214 w 228"/>
                    <a:gd name="T5" fmla="*/ 76 h 229"/>
                    <a:gd name="T6" fmla="*/ 197 w 228"/>
                    <a:gd name="T7" fmla="*/ 23 h 229"/>
                    <a:gd name="T8" fmla="*/ 147 w 228"/>
                    <a:gd name="T9" fmla="*/ 18 h 229"/>
                    <a:gd name="T10" fmla="*/ 109 w 228"/>
                    <a:gd name="T11" fmla="*/ 54 h 229"/>
                    <a:gd name="T12" fmla="*/ 108 w 228"/>
                    <a:gd name="T13" fmla="*/ 65 h 229"/>
                    <a:gd name="T14" fmla="*/ 146 w 228"/>
                    <a:gd name="T15" fmla="*/ 24 h 229"/>
                    <a:gd name="T16" fmla="*/ 193 w 228"/>
                    <a:gd name="T17" fmla="*/ 27 h 229"/>
                    <a:gd name="T18" fmla="*/ 204 w 228"/>
                    <a:gd name="T19" fmla="*/ 75 h 229"/>
                    <a:gd name="T20" fmla="*/ 83 w 228"/>
                    <a:gd name="T21" fmla="*/ 201 h 229"/>
                    <a:gd name="T22" fmla="*/ 37 w 228"/>
                    <a:gd name="T23" fmla="*/ 189 h 229"/>
                    <a:gd name="T24" fmla="*/ 27 w 228"/>
                    <a:gd name="T25" fmla="*/ 153 h 229"/>
                    <a:gd name="T26" fmla="*/ 36 w 228"/>
                    <a:gd name="T27" fmla="*/ 144 h 229"/>
                    <a:gd name="T28" fmla="*/ 25 w 228"/>
                    <a:gd name="T29" fmla="*/ 146 h 229"/>
                    <a:gd name="T30" fmla="*/ 30 w 228"/>
                    <a:gd name="T31" fmla="*/ 195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8" h="229">
                      <a:moveTo>
                        <a:pt x="30" y="195"/>
                      </a:moveTo>
                      <a:cubicBezTo>
                        <a:pt x="52" y="213"/>
                        <a:pt x="68" y="229"/>
                        <a:pt x="92" y="205"/>
                      </a:cubicBezTo>
                      <a:cubicBezTo>
                        <a:pt x="123" y="173"/>
                        <a:pt x="183" y="120"/>
                        <a:pt x="214" y="76"/>
                      </a:cubicBezTo>
                      <a:cubicBezTo>
                        <a:pt x="228" y="56"/>
                        <a:pt x="214" y="36"/>
                        <a:pt x="197" y="23"/>
                      </a:cubicBezTo>
                      <a:cubicBezTo>
                        <a:pt x="185" y="13"/>
                        <a:pt x="167" y="0"/>
                        <a:pt x="147" y="18"/>
                      </a:cubicBezTo>
                      <a:cubicBezTo>
                        <a:pt x="136" y="28"/>
                        <a:pt x="123" y="40"/>
                        <a:pt x="109" y="54"/>
                      </a:cubicBezTo>
                      <a:cubicBezTo>
                        <a:pt x="109" y="58"/>
                        <a:pt x="109" y="62"/>
                        <a:pt x="108" y="65"/>
                      </a:cubicBezTo>
                      <a:cubicBezTo>
                        <a:pt x="121" y="50"/>
                        <a:pt x="134" y="36"/>
                        <a:pt x="146" y="24"/>
                      </a:cubicBezTo>
                      <a:cubicBezTo>
                        <a:pt x="165" y="6"/>
                        <a:pt x="181" y="18"/>
                        <a:pt x="193" y="27"/>
                      </a:cubicBezTo>
                      <a:cubicBezTo>
                        <a:pt x="209" y="40"/>
                        <a:pt x="217" y="57"/>
                        <a:pt x="204" y="75"/>
                      </a:cubicBezTo>
                      <a:cubicBezTo>
                        <a:pt x="174" y="117"/>
                        <a:pt x="117" y="174"/>
                        <a:pt x="83" y="201"/>
                      </a:cubicBezTo>
                      <a:cubicBezTo>
                        <a:pt x="69" y="213"/>
                        <a:pt x="60" y="211"/>
                        <a:pt x="37" y="189"/>
                      </a:cubicBezTo>
                      <a:cubicBezTo>
                        <a:pt x="20" y="173"/>
                        <a:pt x="15" y="164"/>
                        <a:pt x="27" y="153"/>
                      </a:cubicBezTo>
                      <a:cubicBezTo>
                        <a:pt x="30" y="150"/>
                        <a:pt x="33" y="147"/>
                        <a:pt x="36" y="144"/>
                      </a:cubicBezTo>
                      <a:cubicBezTo>
                        <a:pt x="32" y="145"/>
                        <a:pt x="29" y="146"/>
                        <a:pt x="25" y="146"/>
                      </a:cubicBezTo>
                      <a:cubicBezTo>
                        <a:pt x="0" y="167"/>
                        <a:pt x="4" y="172"/>
                        <a:pt x="30" y="195"/>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2" name="Freeform 670"/>
                <p:cNvSpPr/>
                <p:nvPr/>
              </p:nvSpPr>
              <p:spPr bwMode="auto">
                <a:xfrm>
                  <a:off x="4579" y="168"/>
                  <a:ext cx="43" cy="45"/>
                </a:xfrm>
                <a:custGeom>
                  <a:avLst/>
                  <a:gdLst>
                    <a:gd name="T0" fmla="*/ 18 w 18"/>
                    <a:gd name="T1" fmla="*/ 7 h 19"/>
                    <a:gd name="T2" fmla="*/ 5 w 18"/>
                    <a:gd name="T3" fmla="*/ 0 h 19"/>
                    <a:gd name="T4" fmla="*/ 0 w 18"/>
                    <a:gd name="T5" fmla="*/ 14 h 19"/>
                    <a:gd name="T6" fmla="*/ 13 w 18"/>
                    <a:gd name="T7" fmla="*/ 19 h 19"/>
                    <a:gd name="T8" fmla="*/ 18 w 18"/>
                    <a:gd name="T9" fmla="*/ 7 h 19"/>
                  </a:gdLst>
                  <a:ahLst/>
                  <a:cxnLst>
                    <a:cxn ang="0">
                      <a:pos x="T0" y="T1"/>
                    </a:cxn>
                    <a:cxn ang="0">
                      <a:pos x="T2" y="T3"/>
                    </a:cxn>
                    <a:cxn ang="0">
                      <a:pos x="T4" y="T5"/>
                    </a:cxn>
                    <a:cxn ang="0">
                      <a:pos x="T6" y="T7"/>
                    </a:cxn>
                    <a:cxn ang="0">
                      <a:pos x="T8" y="T9"/>
                    </a:cxn>
                  </a:cxnLst>
                  <a:rect l="0" t="0" r="r" b="b"/>
                  <a:pathLst>
                    <a:path w="18" h="19">
                      <a:moveTo>
                        <a:pt x="18" y="7"/>
                      </a:moveTo>
                      <a:cubicBezTo>
                        <a:pt x="13" y="5"/>
                        <a:pt x="9" y="3"/>
                        <a:pt x="5" y="0"/>
                      </a:cubicBezTo>
                      <a:cubicBezTo>
                        <a:pt x="3" y="5"/>
                        <a:pt x="1" y="9"/>
                        <a:pt x="0" y="14"/>
                      </a:cubicBezTo>
                      <a:cubicBezTo>
                        <a:pt x="4" y="16"/>
                        <a:pt x="9" y="18"/>
                        <a:pt x="13" y="19"/>
                      </a:cubicBezTo>
                      <a:cubicBezTo>
                        <a:pt x="14" y="15"/>
                        <a:pt x="16" y="11"/>
                        <a:pt x="18" y="7"/>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3" name="Freeform 671"/>
                <p:cNvSpPr/>
                <p:nvPr/>
              </p:nvSpPr>
              <p:spPr bwMode="auto">
                <a:xfrm>
                  <a:off x="4603" y="1069"/>
                  <a:ext cx="61" cy="57"/>
                </a:xfrm>
                <a:custGeom>
                  <a:avLst/>
                  <a:gdLst>
                    <a:gd name="T0" fmla="*/ 0 w 26"/>
                    <a:gd name="T1" fmla="*/ 6 h 24"/>
                    <a:gd name="T2" fmla="*/ 16 w 26"/>
                    <a:gd name="T3" fmla="*/ 24 h 24"/>
                    <a:gd name="T4" fmla="*/ 26 w 26"/>
                    <a:gd name="T5" fmla="*/ 20 h 24"/>
                    <a:gd name="T6" fmla="*/ 7 w 26"/>
                    <a:gd name="T7" fmla="*/ 0 h 24"/>
                    <a:gd name="T8" fmla="*/ 0 w 26"/>
                    <a:gd name="T9" fmla="*/ 6 h 24"/>
                  </a:gdLst>
                  <a:ahLst/>
                  <a:cxnLst>
                    <a:cxn ang="0">
                      <a:pos x="T0" y="T1"/>
                    </a:cxn>
                    <a:cxn ang="0">
                      <a:pos x="T2" y="T3"/>
                    </a:cxn>
                    <a:cxn ang="0">
                      <a:pos x="T4" y="T5"/>
                    </a:cxn>
                    <a:cxn ang="0">
                      <a:pos x="T6" y="T7"/>
                    </a:cxn>
                    <a:cxn ang="0">
                      <a:pos x="T8" y="T9"/>
                    </a:cxn>
                  </a:cxnLst>
                  <a:rect l="0" t="0" r="r" b="b"/>
                  <a:pathLst>
                    <a:path w="26" h="24">
                      <a:moveTo>
                        <a:pt x="0" y="6"/>
                      </a:moveTo>
                      <a:cubicBezTo>
                        <a:pt x="16" y="24"/>
                        <a:pt x="16" y="24"/>
                        <a:pt x="16" y="24"/>
                      </a:cubicBezTo>
                      <a:cubicBezTo>
                        <a:pt x="19" y="23"/>
                        <a:pt x="22" y="21"/>
                        <a:pt x="26" y="20"/>
                      </a:cubicBezTo>
                      <a:cubicBezTo>
                        <a:pt x="7" y="0"/>
                        <a:pt x="7" y="0"/>
                        <a:pt x="7" y="0"/>
                      </a:cubicBezTo>
                      <a:lnTo>
                        <a:pt x="0" y="6"/>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4" name="Freeform 672"/>
                <p:cNvSpPr/>
                <p:nvPr/>
              </p:nvSpPr>
              <p:spPr bwMode="auto">
                <a:xfrm>
                  <a:off x="4761" y="3537"/>
                  <a:ext cx="57" cy="66"/>
                </a:xfrm>
                <a:custGeom>
                  <a:avLst/>
                  <a:gdLst>
                    <a:gd name="T0" fmla="*/ 24 w 24"/>
                    <a:gd name="T1" fmla="*/ 26 h 28"/>
                    <a:gd name="T2" fmla="*/ 15 w 24"/>
                    <a:gd name="T3" fmla="*/ 4 h 28"/>
                    <a:gd name="T4" fmla="*/ 0 w 24"/>
                    <a:gd name="T5" fmla="*/ 0 h 28"/>
                    <a:gd name="T6" fmla="*/ 9 w 24"/>
                    <a:gd name="T7" fmla="*/ 28 h 28"/>
                    <a:gd name="T8" fmla="*/ 24 w 24"/>
                    <a:gd name="T9" fmla="*/ 26 h 28"/>
                  </a:gdLst>
                  <a:ahLst/>
                  <a:cxnLst>
                    <a:cxn ang="0">
                      <a:pos x="T0" y="T1"/>
                    </a:cxn>
                    <a:cxn ang="0">
                      <a:pos x="T2" y="T3"/>
                    </a:cxn>
                    <a:cxn ang="0">
                      <a:pos x="T4" y="T5"/>
                    </a:cxn>
                    <a:cxn ang="0">
                      <a:pos x="T6" y="T7"/>
                    </a:cxn>
                    <a:cxn ang="0">
                      <a:pos x="T8" y="T9"/>
                    </a:cxn>
                  </a:cxnLst>
                  <a:rect l="0" t="0" r="r" b="b"/>
                  <a:pathLst>
                    <a:path w="24" h="28">
                      <a:moveTo>
                        <a:pt x="24" y="26"/>
                      </a:moveTo>
                      <a:cubicBezTo>
                        <a:pt x="20" y="20"/>
                        <a:pt x="17" y="12"/>
                        <a:pt x="15" y="4"/>
                      </a:cubicBezTo>
                      <a:cubicBezTo>
                        <a:pt x="10" y="2"/>
                        <a:pt x="5" y="1"/>
                        <a:pt x="0" y="0"/>
                      </a:cubicBezTo>
                      <a:cubicBezTo>
                        <a:pt x="1" y="9"/>
                        <a:pt x="5" y="19"/>
                        <a:pt x="9" y="28"/>
                      </a:cubicBezTo>
                      <a:cubicBezTo>
                        <a:pt x="14" y="27"/>
                        <a:pt x="19" y="27"/>
                        <a:pt x="24" y="26"/>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5" name="Freeform 673"/>
                <p:cNvSpPr/>
                <p:nvPr/>
              </p:nvSpPr>
              <p:spPr bwMode="auto">
                <a:xfrm>
                  <a:off x="4572" y="208"/>
                  <a:ext cx="35" cy="40"/>
                </a:xfrm>
                <a:custGeom>
                  <a:avLst/>
                  <a:gdLst>
                    <a:gd name="T0" fmla="*/ 15 w 15"/>
                    <a:gd name="T1" fmla="*/ 5 h 17"/>
                    <a:gd name="T2" fmla="*/ 2 w 15"/>
                    <a:gd name="T3" fmla="*/ 0 h 17"/>
                    <a:gd name="T4" fmla="*/ 0 w 15"/>
                    <a:gd name="T5" fmla="*/ 13 h 17"/>
                    <a:gd name="T6" fmla="*/ 12 w 15"/>
                    <a:gd name="T7" fmla="*/ 17 h 17"/>
                    <a:gd name="T8" fmla="*/ 15 w 15"/>
                    <a:gd name="T9" fmla="*/ 5 h 17"/>
                  </a:gdLst>
                  <a:ahLst/>
                  <a:cxnLst>
                    <a:cxn ang="0">
                      <a:pos x="T0" y="T1"/>
                    </a:cxn>
                    <a:cxn ang="0">
                      <a:pos x="T2" y="T3"/>
                    </a:cxn>
                    <a:cxn ang="0">
                      <a:pos x="T4" y="T5"/>
                    </a:cxn>
                    <a:cxn ang="0">
                      <a:pos x="T6" y="T7"/>
                    </a:cxn>
                    <a:cxn ang="0">
                      <a:pos x="T8" y="T9"/>
                    </a:cxn>
                  </a:cxnLst>
                  <a:rect l="0" t="0" r="r" b="b"/>
                  <a:pathLst>
                    <a:path w="15" h="17">
                      <a:moveTo>
                        <a:pt x="15" y="5"/>
                      </a:moveTo>
                      <a:cubicBezTo>
                        <a:pt x="11" y="4"/>
                        <a:pt x="7" y="2"/>
                        <a:pt x="2" y="0"/>
                      </a:cubicBezTo>
                      <a:cubicBezTo>
                        <a:pt x="1" y="4"/>
                        <a:pt x="1" y="9"/>
                        <a:pt x="0" y="13"/>
                      </a:cubicBezTo>
                      <a:cubicBezTo>
                        <a:pt x="4" y="15"/>
                        <a:pt x="8" y="16"/>
                        <a:pt x="12" y="17"/>
                      </a:cubicBezTo>
                      <a:cubicBezTo>
                        <a:pt x="13" y="13"/>
                        <a:pt x="14" y="9"/>
                        <a:pt x="15" y="5"/>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6" name="Freeform 674"/>
                <p:cNvSpPr/>
                <p:nvPr/>
              </p:nvSpPr>
              <p:spPr bwMode="auto">
                <a:xfrm>
                  <a:off x="4522" y="1940"/>
                  <a:ext cx="239" cy="284"/>
                </a:xfrm>
                <a:custGeom>
                  <a:avLst/>
                  <a:gdLst>
                    <a:gd name="T0" fmla="*/ 0 w 101"/>
                    <a:gd name="T1" fmla="*/ 25 h 120"/>
                    <a:gd name="T2" fmla="*/ 44 w 101"/>
                    <a:gd name="T3" fmla="*/ 120 h 120"/>
                    <a:gd name="T4" fmla="*/ 101 w 101"/>
                    <a:gd name="T5" fmla="*/ 0 h 120"/>
                    <a:gd name="T6" fmla="*/ 0 w 101"/>
                    <a:gd name="T7" fmla="*/ 25 h 120"/>
                  </a:gdLst>
                  <a:ahLst/>
                  <a:cxnLst>
                    <a:cxn ang="0">
                      <a:pos x="T0" y="T1"/>
                    </a:cxn>
                    <a:cxn ang="0">
                      <a:pos x="T2" y="T3"/>
                    </a:cxn>
                    <a:cxn ang="0">
                      <a:pos x="T4" y="T5"/>
                    </a:cxn>
                    <a:cxn ang="0">
                      <a:pos x="T6" y="T7"/>
                    </a:cxn>
                  </a:cxnLst>
                  <a:rect l="0" t="0" r="r" b="b"/>
                  <a:pathLst>
                    <a:path w="101" h="120">
                      <a:moveTo>
                        <a:pt x="0" y="25"/>
                      </a:moveTo>
                      <a:cubicBezTo>
                        <a:pt x="8" y="48"/>
                        <a:pt x="29" y="83"/>
                        <a:pt x="44" y="120"/>
                      </a:cubicBezTo>
                      <a:cubicBezTo>
                        <a:pt x="63" y="84"/>
                        <a:pt x="87" y="33"/>
                        <a:pt x="101" y="0"/>
                      </a:cubicBezTo>
                      <a:cubicBezTo>
                        <a:pt x="78" y="8"/>
                        <a:pt x="22" y="21"/>
                        <a:pt x="0" y="25"/>
                      </a:cubicBezTo>
                      <a:close/>
                    </a:path>
                  </a:pathLst>
                </a:custGeom>
                <a:solidFill>
                  <a:srgbClr val="C6D9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7" name="Freeform 675"/>
                <p:cNvSpPr/>
                <p:nvPr/>
              </p:nvSpPr>
              <p:spPr bwMode="auto">
                <a:xfrm>
                  <a:off x="4570" y="246"/>
                  <a:ext cx="30" cy="38"/>
                </a:xfrm>
                <a:custGeom>
                  <a:avLst/>
                  <a:gdLst>
                    <a:gd name="T0" fmla="*/ 13 w 13"/>
                    <a:gd name="T1" fmla="*/ 5 h 16"/>
                    <a:gd name="T2" fmla="*/ 0 w 13"/>
                    <a:gd name="T3" fmla="*/ 0 h 16"/>
                    <a:gd name="T4" fmla="*/ 0 w 13"/>
                    <a:gd name="T5" fmla="*/ 10 h 16"/>
                    <a:gd name="T6" fmla="*/ 12 w 13"/>
                    <a:gd name="T7" fmla="*/ 16 h 16"/>
                    <a:gd name="T8" fmla="*/ 13 w 13"/>
                    <a:gd name="T9" fmla="*/ 5 h 16"/>
                  </a:gdLst>
                  <a:ahLst/>
                  <a:cxnLst>
                    <a:cxn ang="0">
                      <a:pos x="T0" y="T1"/>
                    </a:cxn>
                    <a:cxn ang="0">
                      <a:pos x="T2" y="T3"/>
                    </a:cxn>
                    <a:cxn ang="0">
                      <a:pos x="T4" y="T5"/>
                    </a:cxn>
                    <a:cxn ang="0">
                      <a:pos x="T6" y="T7"/>
                    </a:cxn>
                    <a:cxn ang="0">
                      <a:pos x="T8" y="T9"/>
                    </a:cxn>
                  </a:cxnLst>
                  <a:rect l="0" t="0" r="r" b="b"/>
                  <a:pathLst>
                    <a:path w="13" h="16">
                      <a:moveTo>
                        <a:pt x="13" y="5"/>
                      </a:moveTo>
                      <a:cubicBezTo>
                        <a:pt x="9" y="3"/>
                        <a:pt x="5" y="2"/>
                        <a:pt x="0" y="0"/>
                      </a:cubicBezTo>
                      <a:cubicBezTo>
                        <a:pt x="0" y="3"/>
                        <a:pt x="0" y="7"/>
                        <a:pt x="0" y="10"/>
                      </a:cubicBezTo>
                      <a:cubicBezTo>
                        <a:pt x="4" y="12"/>
                        <a:pt x="8" y="14"/>
                        <a:pt x="12" y="16"/>
                      </a:cubicBezTo>
                      <a:cubicBezTo>
                        <a:pt x="12" y="12"/>
                        <a:pt x="12" y="8"/>
                        <a:pt x="13" y="5"/>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8" name="Freeform 676"/>
                <p:cNvSpPr/>
                <p:nvPr/>
              </p:nvSpPr>
              <p:spPr bwMode="auto">
                <a:xfrm>
                  <a:off x="4641" y="3161"/>
                  <a:ext cx="132" cy="206"/>
                </a:xfrm>
                <a:custGeom>
                  <a:avLst/>
                  <a:gdLst>
                    <a:gd name="T0" fmla="*/ 50 w 56"/>
                    <a:gd name="T1" fmla="*/ 11 h 87"/>
                    <a:gd name="T2" fmla="*/ 56 w 56"/>
                    <a:gd name="T3" fmla="*/ 0 h 87"/>
                    <a:gd name="T4" fmla="*/ 0 w 56"/>
                    <a:gd name="T5" fmla="*/ 86 h 87"/>
                    <a:gd name="T6" fmla="*/ 12 w 56"/>
                    <a:gd name="T7" fmla="*/ 87 h 87"/>
                    <a:gd name="T8" fmla="*/ 50 w 56"/>
                    <a:gd name="T9" fmla="*/ 11 h 87"/>
                  </a:gdLst>
                  <a:ahLst/>
                  <a:cxnLst>
                    <a:cxn ang="0">
                      <a:pos x="T0" y="T1"/>
                    </a:cxn>
                    <a:cxn ang="0">
                      <a:pos x="T2" y="T3"/>
                    </a:cxn>
                    <a:cxn ang="0">
                      <a:pos x="T4" y="T5"/>
                    </a:cxn>
                    <a:cxn ang="0">
                      <a:pos x="T6" y="T7"/>
                    </a:cxn>
                    <a:cxn ang="0">
                      <a:pos x="T8" y="T9"/>
                    </a:cxn>
                  </a:cxnLst>
                  <a:rect l="0" t="0" r="r" b="b"/>
                  <a:pathLst>
                    <a:path w="56" h="87">
                      <a:moveTo>
                        <a:pt x="50" y="11"/>
                      </a:moveTo>
                      <a:cubicBezTo>
                        <a:pt x="52" y="8"/>
                        <a:pt x="55" y="2"/>
                        <a:pt x="56" y="0"/>
                      </a:cubicBezTo>
                      <a:cubicBezTo>
                        <a:pt x="25" y="13"/>
                        <a:pt x="0" y="49"/>
                        <a:pt x="0" y="86"/>
                      </a:cubicBezTo>
                      <a:cubicBezTo>
                        <a:pt x="4" y="86"/>
                        <a:pt x="8" y="86"/>
                        <a:pt x="12" y="87"/>
                      </a:cubicBezTo>
                      <a:cubicBezTo>
                        <a:pt x="10" y="60"/>
                        <a:pt x="26" y="25"/>
                        <a:pt x="50" y="11"/>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9" name="Freeform 677"/>
                <p:cNvSpPr/>
                <p:nvPr/>
              </p:nvSpPr>
              <p:spPr bwMode="auto">
                <a:xfrm>
                  <a:off x="4581" y="1088"/>
                  <a:ext cx="55" cy="52"/>
                </a:xfrm>
                <a:custGeom>
                  <a:avLst/>
                  <a:gdLst>
                    <a:gd name="T0" fmla="*/ 0 w 23"/>
                    <a:gd name="T1" fmla="*/ 6 h 22"/>
                    <a:gd name="T2" fmla="*/ 15 w 23"/>
                    <a:gd name="T3" fmla="*/ 22 h 22"/>
                    <a:gd name="T4" fmla="*/ 23 w 23"/>
                    <a:gd name="T5" fmla="*/ 17 h 22"/>
                    <a:gd name="T6" fmla="*/ 7 w 23"/>
                    <a:gd name="T7" fmla="*/ 0 h 22"/>
                    <a:gd name="T8" fmla="*/ 0 w 23"/>
                    <a:gd name="T9" fmla="*/ 6 h 22"/>
                  </a:gdLst>
                  <a:ahLst/>
                  <a:cxnLst>
                    <a:cxn ang="0">
                      <a:pos x="T0" y="T1"/>
                    </a:cxn>
                    <a:cxn ang="0">
                      <a:pos x="T2" y="T3"/>
                    </a:cxn>
                    <a:cxn ang="0">
                      <a:pos x="T4" y="T5"/>
                    </a:cxn>
                    <a:cxn ang="0">
                      <a:pos x="T6" y="T7"/>
                    </a:cxn>
                    <a:cxn ang="0">
                      <a:pos x="T8" y="T9"/>
                    </a:cxn>
                  </a:cxnLst>
                  <a:rect l="0" t="0" r="r" b="b"/>
                  <a:pathLst>
                    <a:path w="23" h="22">
                      <a:moveTo>
                        <a:pt x="0" y="6"/>
                      </a:moveTo>
                      <a:cubicBezTo>
                        <a:pt x="15" y="22"/>
                        <a:pt x="15" y="22"/>
                        <a:pt x="15" y="22"/>
                      </a:cubicBezTo>
                      <a:cubicBezTo>
                        <a:pt x="17" y="20"/>
                        <a:pt x="20" y="19"/>
                        <a:pt x="23" y="17"/>
                      </a:cubicBezTo>
                      <a:cubicBezTo>
                        <a:pt x="7" y="0"/>
                        <a:pt x="7" y="0"/>
                        <a:pt x="7" y="0"/>
                      </a:cubicBezTo>
                      <a:lnTo>
                        <a:pt x="0" y="6"/>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0" name="Freeform 678"/>
                <p:cNvSpPr/>
                <p:nvPr/>
              </p:nvSpPr>
              <p:spPr bwMode="auto">
                <a:xfrm>
                  <a:off x="4477" y="1666"/>
                  <a:ext cx="199" cy="118"/>
                </a:xfrm>
                <a:custGeom>
                  <a:avLst/>
                  <a:gdLst>
                    <a:gd name="T0" fmla="*/ 84 w 84"/>
                    <a:gd name="T1" fmla="*/ 26 h 50"/>
                    <a:gd name="T2" fmla="*/ 6 w 84"/>
                    <a:gd name="T3" fmla="*/ 0 h 50"/>
                    <a:gd name="T4" fmla="*/ 0 w 84"/>
                    <a:gd name="T5" fmla="*/ 22 h 50"/>
                    <a:gd name="T6" fmla="*/ 76 w 84"/>
                    <a:gd name="T7" fmla="*/ 43 h 50"/>
                    <a:gd name="T8" fmla="*/ 84 w 84"/>
                    <a:gd name="T9" fmla="*/ 26 h 50"/>
                  </a:gdLst>
                  <a:ahLst/>
                  <a:cxnLst>
                    <a:cxn ang="0">
                      <a:pos x="T0" y="T1"/>
                    </a:cxn>
                    <a:cxn ang="0">
                      <a:pos x="T2" y="T3"/>
                    </a:cxn>
                    <a:cxn ang="0">
                      <a:pos x="T4" y="T5"/>
                    </a:cxn>
                    <a:cxn ang="0">
                      <a:pos x="T6" y="T7"/>
                    </a:cxn>
                    <a:cxn ang="0">
                      <a:pos x="T8" y="T9"/>
                    </a:cxn>
                  </a:cxnLst>
                  <a:rect l="0" t="0" r="r" b="b"/>
                  <a:pathLst>
                    <a:path w="84" h="50">
                      <a:moveTo>
                        <a:pt x="84" y="26"/>
                      </a:moveTo>
                      <a:cubicBezTo>
                        <a:pt x="55" y="29"/>
                        <a:pt x="24" y="18"/>
                        <a:pt x="6" y="0"/>
                      </a:cubicBezTo>
                      <a:cubicBezTo>
                        <a:pt x="4" y="7"/>
                        <a:pt x="2" y="15"/>
                        <a:pt x="0" y="22"/>
                      </a:cubicBezTo>
                      <a:cubicBezTo>
                        <a:pt x="18" y="40"/>
                        <a:pt x="49" y="50"/>
                        <a:pt x="76" y="43"/>
                      </a:cubicBezTo>
                      <a:cubicBezTo>
                        <a:pt x="79" y="37"/>
                        <a:pt x="81" y="31"/>
                        <a:pt x="84" y="26"/>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1" name="Freeform 679"/>
                <p:cNvSpPr>
                  <a:spLocks noEditPoints="1"/>
                </p:cNvSpPr>
                <p:nvPr/>
              </p:nvSpPr>
              <p:spPr bwMode="auto">
                <a:xfrm>
                  <a:off x="4305" y="2477"/>
                  <a:ext cx="440" cy="452"/>
                </a:xfrm>
                <a:custGeom>
                  <a:avLst/>
                  <a:gdLst>
                    <a:gd name="T0" fmla="*/ 173 w 186"/>
                    <a:gd name="T1" fmla="*/ 63 h 191"/>
                    <a:gd name="T2" fmla="*/ 84 w 186"/>
                    <a:gd name="T3" fmla="*/ 62 h 191"/>
                    <a:gd name="T4" fmla="*/ 21 w 186"/>
                    <a:gd name="T5" fmla="*/ 171 h 191"/>
                    <a:gd name="T6" fmla="*/ 120 w 186"/>
                    <a:gd name="T7" fmla="*/ 54 h 191"/>
                    <a:gd name="T8" fmla="*/ 120 w 186"/>
                    <a:gd name="T9" fmla="*/ 56 h 191"/>
                    <a:gd name="T10" fmla="*/ 117 w 186"/>
                    <a:gd name="T11" fmla="*/ 62 h 191"/>
                    <a:gd name="T12" fmla="*/ 127 w 186"/>
                    <a:gd name="T13" fmla="*/ 65 h 191"/>
                    <a:gd name="T14" fmla="*/ 139 w 186"/>
                    <a:gd name="T15" fmla="*/ 74 h 191"/>
                    <a:gd name="T16" fmla="*/ 126 w 186"/>
                    <a:gd name="T17" fmla="*/ 76 h 191"/>
                    <a:gd name="T18" fmla="*/ 124 w 186"/>
                    <a:gd name="T19" fmla="*/ 73 h 191"/>
                    <a:gd name="T20" fmla="*/ 131 w 186"/>
                    <a:gd name="T21" fmla="*/ 76 h 191"/>
                    <a:gd name="T22" fmla="*/ 137 w 186"/>
                    <a:gd name="T23" fmla="*/ 71 h 191"/>
                    <a:gd name="T24" fmla="*/ 122 w 186"/>
                    <a:gd name="T25" fmla="*/ 67 h 191"/>
                    <a:gd name="T26" fmla="*/ 101 w 186"/>
                    <a:gd name="T27" fmla="*/ 75 h 191"/>
                    <a:gd name="T28" fmla="*/ 123 w 186"/>
                    <a:gd name="T29" fmla="*/ 92 h 191"/>
                    <a:gd name="T30" fmla="*/ 122 w 186"/>
                    <a:gd name="T31" fmla="*/ 85 h 191"/>
                    <a:gd name="T32" fmla="*/ 104 w 186"/>
                    <a:gd name="T33" fmla="*/ 68 h 191"/>
                    <a:gd name="T34" fmla="*/ 103 w 186"/>
                    <a:gd name="T35" fmla="*/ 66 h 191"/>
                    <a:gd name="T36" fmla="*/ 115 w 186"/>
                    <a:gd name="T37" fmla="*/ 76 h 191"/>
                    <a:gd name="T38" fmla="*/ 122 w 186"/>
                    <a:gd name="T39" fmla="*/ 82 h 191"/>
                    <a:gd name="T40" fmla="*/ 130 w 186"/>
                    <a:gd name="T41" fmla="*/ 89 h 191"/>
                    <a:gd name="T42" fmla="*/ 140 w 186"/>
                    <a:gd name="T43" fmla="*/ 97 h 191"/>
                    <a:gd name="T44" fmla="*/ 139 w 186"/>
                    <a:gd name="T45" fmla="*/ 99 h 191"/>
                    <a:gd name="T46" fmla="*/ 129 w 186"/>
                    <a:gd name="T47" fmla="*/ 91 h 191"/>
                    <a:gd name="T48" fmla="*/ 116 w 186"/>
                    <a:gd name="T49" fmla="*/ 92 h 191"/>
                    <a:gd name="T50" fmla="*/ 100 w 186"/>
                    <a:gd name="T51" fmla="*/ 78 h 191"/>
                    <a:gd name="T52" fmla="*/ 101 w 186"/>
                    <a:gd name="T53" fmla="*/ 75 h 191"/>
                    <a:gd name="T54" fmla="*/ 91 w 186"/>
                    <a:gd name="T55" fmla="*/ 83 h 191"/>
                    <a:gd name="T56" fmla="*/ 101 w 186"/>
                    <a:gd name="T57" fmla="*/ 96 h 191"/>
                    <a:gd name="T58" fmla="*/ 103 w 186"/>
                    <a:gd name="T59" fmla="*/ 105 h 191"/>
                    <a:gd name="T60" fmla="*/ 111 w 186"/>
                    <a:gd name="T61" fmla="*/ 102 h 191"/>
                    <a:gd name="T62" fmla="*/ 112 w 186"/>
                    <a:gd name="T63" fmla="*/ 97 h 191"/>
                    <a:gd name="T64" fmla="*/ 111 w 186"/>
                    <a:gd name="T65" fmla="*/ 107 h 191"/>
                    <a:gd name="T66" fmla="*/ 95 w 186"/>
                    <a:gd name="T67" fmla="*/ 101 h 191"/>
                    <a:gd name="T68" fmla="*/ 84 w 186"/>
                    <a:gd name="T69" fmla="*/ 94 h 191"/>
                    <a:gd name="T70" fmla="*/ 77 w 186"/>
                    <a:gd name="T71" fmla="*/ 98 h 191"/>
                    <a:gd name="T72" fmla="*/ 90 w 186"/>
                    <a:gd name="T73" fmla="*/ 108 h 191"/>
                    <a:gd name="T74" fmla="*/ 100 w 186"/>
                    <a:gd name="T75" fmla="*/ 116 h 191"/>
                    <a:gd name="T76" fmla="*/ 102 w 186"/>
                    <a:gd name="T77" fmla="*/ 118 h 191"/>
                    <a:gd name="T78" fmla="*/ 98 w 186"/>
                    <a:gd name="T79" fmla="*/ 120 h 191"/>
                    <a:gd name="T80" fmla="*/ 88 w 186"/>
                    <a:gd name="T81" fmla="*/ 127 h 191"/>
                    <a:gd name="T82" fmla="*/ 90 w 186"/>
                    <a:gd name="T83" fmla="*/ 126 h 191"/>
                    <a:gd name="T84" fmla="*/ 93 w 186"/>
                    <a:gd name="T85" fmla="*/ 113 h 191"/>
                    <a:gd name="T86" fmla="*/ 80 w 186"/>
                    <a:gd name="T87" fmla="*/ 103 h 191"/>
                    <a:gd name="T88" fmla="*/ 59 w 186"/>
                    <a:gd name="T89" fmla="*/ 118 h 191"/>
                    <a:gd name="T90" fmla="*/ 79 w 186"/>
                    <a:gd name="T91" fmla="*/ 126 h 191"/>
                    <a:gd name="T92" fmla="*/ 84 w 186"/>
                    <a:gd name="T93" fmla="*/ 140 h 191"/>
                    <a:gd name="T94" fmla="*/ 68 w 186"/>
                    <a:gd name="T95" fmla="*/ 131 h 191"/>
                    <a:gd name="T96" fmla="*/ 71 w 186"/>
                    <a:gd name="T97" fmla="*/ 122 h 191"/>
                    <a:gd name="T98" fmla="*/ 60 w 186"/>
                    <a:gd name="T99" fmla="*/ 121 h 191"/>
                    <a:gd name="T100" fmla="*/ 59 w 186"/>
                    <a:gd name="T101" fmla="*/ 11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6" h="191">
                      <a:moveTo>
                        <a:pt x="21" y="171"/>
                      </a:moveTo>
                      <a:cubicBezTo>
                        <a:pt x="38" y="187"/>
                        <a:pt x="46" y="191"/>
                        <a:pt x="60" y="180"/>
                      </a:cubicBezTo>
                      <a:cubicBezTo>
                        <a:pt x="92" y="154"/>
                        <a:pt x="145" y="102"/>
                        <a:pt x="173" y="63"/>
                      </a:cubicBezTo>
                      <a:cubicBezTo>
                        <a:pt x="186" y="45"/>
                        <a:pt x="179" y="32"/>
                        <a:pt x="164" y="20"/>
                      </a:cubicBezTo>
                      <a:cubicBezTo>
                        <a:pt x="153" y="11"/>
                        <a:pt x="144" y="0"/>
                        <a:pt x="126" y="17"/>
                      </a:cubicBezTo>
                      <a:cubicBezTo>
                        <a:pt x="113" y="29"/>
                        <a:pt x="99" y="45"/>
                        <a:pt x="84" y="62"/>
                      </a:cubicBezTo>
                      <a:cubicBezTo>
                        <a:pt x="77" y="93"/>
                        <a:pt x="54" y="118"/>
                        <a:pt x="24" y="128"/>
                      </a:cubicBezTo>
                      <a:cubicBezTo>
                        <a:pt x="20" y="133"/>
                        <a:pt x="16" y="137"/>
                        <a:pt x="11" y="141"/>
                      </a:cubicBezTo>
                      <a:cubicBezTo>
                        <a:pt x="0" y="151"/>
                        <a:pt x="4" y="156"/>
                        <a:pt x="21" y="171"/>
                      </a:cubicBezTo>
                      <a:close/>
                      <a:moveTo>
                        <a:pt x="113" y="57"/>
                      </a:moveTo>
                      <a:cubicBezTo>
                        <a:pt x="114" y="56"/>
                        <a:pt x="115" y="55"/>
                        <a:pt x="116" y="54"/>
                      </a:cubicBezTo>
                      <a:cubicBezTo>
                        <a:pt x="117" y="53"/>
                        <a:pt x="119" y="53"/>
                        <a:pt x="120" y="54"/>
                      </a:cubicBezTo>
                      <a:cubicBezTo>
                        <a:pt x="121" y="55"/>
                        <a:pt x="122" y="55"/>
                        <a:pt x="122" y="55"/>
                      </a:cubicBezTo>
                      <a:cubicBezTo>
                        <a:pt x="122" y="56"/>
                        <a:pt x="122" y="56"/>
                        <a:pt x="121" y="56"/>
                      </a:cubicBezTo>
                      <a:cubicBezTo>
                        <a:pt x="121" y="57"/>
                        <a:pt x="121" y="56"/>
                        <a:pt x="120" y="56"/>
                      </a:cubicBezTo>
                      <a:cubicBezTo>
                        <a:pt x="119" y="56"/>
                        <a:pt x="119" y="56"/>
                        <a:pt x="118" y="56"/>
                      </a:cubicBezTo>
                      <a:cubicBezTo>
                        <a:pt x="117" y="56"/>
                        <a:pt x="116" y="57"/>
                        <a:pt x="116" y="58"/>
                      </a:cubicBezTo>
                      <a:cubicBezTo>
                        <a:pt x="115" y="60"/>
                        <a:pt x="116" y="61"/>
                        <a:pt x="117" y="62"/>
                      </a:cubicBezTo>
                      <a:cubicBezTo>
                        <a:pt x="118" y="64"/>
                        <a:pt x="120" y="65"/>
                        <a:pt x="123" y="65"/>
                      </a:cubicBezTo>
                      <a:cubicBezTo>
                        <a:pt x="123" y="65"/>
                        <a:pt x="124" y="65"/>
                        <a:pt x="125" y="65"/>
                      </a:cubicBezTo>
                      <a:cubicBezTo>
                        <a:pt x="126" y="65"/>
                        <a:pt x="126" y="65"/>
                        <a:pt x="127" y="65"/>
                      </a:cubicBezTo>
                      <a:cubicBezTo>
                        <a:pt x="129" y="65"/>
                        <a:pt x="132" y="65"/>
                        <a:pt x="134" y="66"/>
                      </a:cubicBezTo>
                      <a:cubicBezTo>
                        <a:pt x="136" y="67"/>
                        <a:pt x="138" y="68"/>
                        <a:pt x="138" y="70"/>
                      </a:cubicBezTo>
                      <a:cubicBezTo>
                        <a:pt x="139" y="72"/>
                        <a:pt x="139" y="73"/>
                        <a:pt x="139" y="74"/>
                      </a:cubicBezTo>
                      <a:cubicBezTo>
                        <a:pt x="138" y="77"/>
                        <a:pt x="137" y="79"/>
                        <a:pt x="134" y="79"/>
                      </a:cubicBezTo>
                      <a:cubicBezTo>
                        <a:pt x="131" y="80"/>
                        <a:pt x="129" y="80"/>
                        <a:pt x="127" y="78"/>
                      </a:cubicBezTo>
                      <a:cubicBezTo>
                        <a:pt x="127" y="77"/>
                        <a:pt x="126" y="77"/>
                        <a:pt x="126" y="76"/>
                      </a:cubicBezTo>
                      <a:cubicBezTo>
                        <a:pt x="125" y="76"/>
                        <a:pt x="125" y="76"/>
                        <a:pt x="125" y="76"/>
                      </a:cubicBezTo>
                      <a:cubicBezTo>
                        <a:pt x="125" y="76"/>
                        <a:pt x="125" y="75"/>
                        <a:pt x="125" y="75"/>
                      </a:cubicBezTo>
                      <a:cubicBezTo>
                        <a:pt x="124" y="74"/>
                        <a:pt x="124" y="73"/>
                        <a:pt x="124" y="73"/>
                      </a:cubicBezTo>
                      <a:cubicBezTo>
                        <a:pt x="125" y="73"/>
                        <a:pt x="125" y="73"/>
                        <a:pt x="125" y="73"/>
                      </a:cubicBezTo>
                      <a:cubicBezTo>
                        <a:pt x="126" y="73"/>
                        <a:pt x="126" y="73"/>
                        <a:pt x="126" y="73"/>
                      </a:cubicBezTo>
                      <a:cubicBezTo>
                        <a:pt x="128" y="75"/>
                        <a:pt x="129" y="76"/>
                        <a:pt x="131" y="76"/>
                      </a:cubicBezTo>
                      <a:cubicBezTo>
                        <a:pt x="132" y="77"/>
                        <a:pt x="134" y="77"/>
                        <a:pt x="135" y="75"/>
                      </a:cubicBezTo>
                      <a:cubicBezTo>
                        <a:pt x="137" y="74"/>
                        <a:pt x="137" y="74"/>
                        <a:pt x="137" y="74"/>
                      </a:cubicBezTo>
                      <a:cubicBezTo>
                        <a:pt x="137" y="72"/>
                        <a:pt x="137" y="71"/>
                        <a:pt x="137" y="71"/>
                      </a:cubicBezTo>
                      <a:cubicBezTo>
                        <a:pt x="136" y="68"/>
                        <a:pt x="133" y="67"/>
                        <a:pt x="129" y="67"/>
                      </a:cubicBezTo>
                      <a:cubicBezTo>
                        <a:pt x="128" y="67"/>
                        <a:pt x="127" y="67"/>
                        <a:pt x="125" y="67"/>
                      </a:cubicBezTo>
                      <a:cubicBezTo>
                        <a:pt x="124" y="67"/>
                        <a:pt x="123" y="67"/>
                        <a:pt x="122" y="67"/>
                      </a:cubicBezTo>
                      <a:cubicBezTo>
                        <a:pt x="119" y="67"/>
                        <a:pt x="116" y="65"/>
                        <a:pt x="114" y="63"/>
                      </a:cubicBezTo>
                      <a:cubicBezTo>
                        <a:pt x="112" y="61"/>
                        <a:pt x="112" y="59"/>
                        <a:pt x="113" y="57"/>
                      </a:cubicBezTo>
                      <a:close/>
                      <a:moveTo>
                        <a:pt x="101" y="75"/>
                      </a:moveTo>
                      <a:cubicBezTo>
                        <a:pt x="103" y="77"/>
                        <a:pt x="106" y="79"/>
                        <a:pt x="109" y="82"/>
                      </a:cubicBezTo>
                      <a:cubicBezTo>
                        <a:pt x="113" y="86"/>
                        <a:pt x="116" y="88"/>
                        <a:pt x="117" y="90"/>
                      </a:cubicBezTo>
                      <a:cubicBezTo>
                        <a:pt x="119" y="92"/>
                        <a:pt x="121" y="92"/>
                        <a:pt x="123" y="92"/>
                      </a:cubicBezTo>
                      <a:cubicBezTo>
                        <a:pt x="124" y="92"/>
                        <a:pt x="125" y="91"/>
                        <a:pt x="125" y="90"/>
                      </a:cubicBezTo>
                      <a:cubicBezTo>
                        <a:pt x="126" y="90"/>
                        <a:pt x="126" y="89"/>
                        <a:pt x="125" y="88"/>
                      </a:cubicBezTo>
                      <a:cubicBezTo>
                        <a:pt x="125" y="88"/>
                        <a:pt x="124" y="86"/>
                        <a:pt x="122" y="85"/>
                      </a:cubicBezTo>
                      <a:cubicBezTo>
                        <a:pt x="121" y="84"/>
                        <a:pt x="121" y="84"/>
                        <a:pt x="120" y="83"/>
                      </a:cubicBezTo>
                      <a:cubicBezTo>
                        <a:pt x="119" y="82"/>
                        <a:pt x="118" y="81"/>
                        <a:pt x="118" y="81"/>
                      </a:cubicBezTo>
                      <a:cubicBezTo>
                        <a:pt x="113" y="77"/>
                        <a:pt x="109" y="72"/>
                        <a:pt x="104" y="68"/>
                      </a:cubicBezTo>
                      <a:cubicBezTo>
                        <a:pt x="104" y="67"/>
                        <a:pt x="104" y="67"/>
                        <a:pt x="104" y="67"/>
                      </a:cubicBezTo>
                      <a:cubicBezTo>
                        <a:pt x="103" y="67"/>
                        <a:pt x="103" y="67"/>
                        <a:pt x="103" y="67"/>
                      </a:cubicBezTo>
                      <a:cubicBezTo>
                        <a:pt x="103" y="66"/>
                        <a:pt x="103" y="66"/>
                        <a:pt x="103" y="66"/>
                      </a:cubicBezTo>
                      <a:cubicBezTo>
                        <a:pt x="104" y="66"/>
                        <a:pt x="105" y="66"/>
                        <a:pt x="105" y="67"/>
                      </a:cubicBezTo>
                      <a:cubicBezTo>
                        <a:pt x="105" y="66"/>
                        <a:pt x="107" y="68"/>
                        <a:pt x="109" y="70"/>
                      </a:cubicBezTo>
                      <a:cubicBezTo>
                        <a:pt x="110" y="71"/>
                        <a:pt x="112" y="73"/>
                        <a:pt x="115" y="76"/>
                      </a:cubicBezTo>
                      <a:cubicBezTo>
                        <a:pt x="116" y="77"/>
                        <a:pt x="117" y="77"/>
                        <a:pt x="118" y="78"/>
                      </a:cubicBezTo>
                      <a:cubicBezTo>
                        <a:pt x="119" y="79"/>
                        <a:pt x="120" y="80"/>
                        <a:pt x="120" y="81"/>
                      </a:cubicBezTo>
                      <a:cubicBezTo>
                        <a:pt x="121" y="81"/>
                        <a:pt x="121" y="82"/>
                        <a:pt x="122" y="82"/>
                      </a:cubicBezTo>
                      <a:cubicBezTo>
                        <a:pt x="123" y="83"/>
                        <a:pt x="124" y="84"/>
                        <a:pt x="124" y="84"/>
                      </a:cubicBezTo>
                      <a:cubicBezTo>
                        <a:pt x="125" y="85"/>
                        <a:pt x="126" y="86"/>
                        <a:pt x="127" y="87"/>
                      </a:cubicBezTo>
                      <a:cubicBezTo>
                        <a:pt x="128" y="88"/>
                        <a:pt x="129" y="89"/>
                        <a:pt x="130" y="89"/>
                      </a:cubicBezTo>
                      <a:cubicBezTo>
                        <a:pt x="131" y="90"/>
                        <a:pt x="132" y="91"/>
                        <a:pt x="134" y="92"/>
                      </a:cubicBezTo>
                      <a:cubicBezTo>
                        <a:pt x="135" y="94"/>
                        <a:pt x="137" y="95"/>
                        <a:pt x="137" y="95"/>
                      </a:cubicBezTo>
                      <a:cubicBezTo>
                        <a:pt x="139" y="97"/>
                        <a:pt x="140" y="97"/>
                        <a:pt x="140" y="97"/>
                      </a:cubicBezTo>
                      <a:cubicBezTo>
                        <a:pt x="140" y="98"/>
                        <a:pt x="140" y="98"/>
                        <a:pt x="140" y="99"/>
                      </a:cubicBezTo>
                      <a:cubicBezTo>
                        <a:pt x="140" y="99"/>
                        <a:pt x="139" y="99"/>
                        <a:pt x="139" y="99"/>
                      </a:cubicBezTo>
                      <a:cubicBezTo>
                        <a:pt x="139" y="99"/>
                        <a:pt x="139" y="99"/>
                        <a:pt x="139" y="99"/>
                      </a:cubicBezTo>
                      <a:cubicBezTo>
                        <a:pt x="139" y="99"/>
                        <a:pt x="138" y="99"/>
                        <a:pt x="137" y="98"/>
                      </a:cubicBezTo>
                      <a:cubicBezTo>
                        <a:pt x="136" y="97"/>
                        <a:pt x="135" y="97"/>
                        <a:pt x="135" y="97"/>
                      </a:cubicBezTo>
                      <a:cubicBezTo>
                        <a:pt x="131" y="93"/>
                        <a:pt x="129" y="91"/>
                        <a:pt x="129" y="91"/>
                      </a:cubicBezTo>
                      <a:cubicBezTo>
                        <a:pt x="128" y="90"/>
                        <a:pt x="127" y="91"/>
                        <a:pt x="126" y="92"/>
                      </a:cubicBezTo>
                      <a:cubicBezTo>
                        <a:pt x="125" y="94"/>
                        <a:pt x="125" y="95"/>
                        <a:pt x="124" y="95"/>
                      </a:cubicBezTo>
                      <a:cubicBezTo>
                        <a:pt x="122" y="96"/>
                        <a:pt x="119" y="95"/>
                        <a:pt x="116" y="92"/>
                      </a:cubicBezTo>
                      <a:cubicBezTo>
                        <a:pt x="116" y="92"/>
                        <a:pt x="113" y="89"/>
                        <a:pt x="106" y="83"/>
                      </a:cubicBezTo>
                      <a:cubicBezTo>
                        <a:pt x="104" y="81"/>
                        <a:pt x="103" y="80"/>
                        <a:pt x="101" y="79"/>
                      </a:cubicBezTo>
                      <a:cubicBezTo>
                        <a:pt x="101" y="78"/>
                        <a:pt x="101" y="78"/>
                        <a:pt x="100" y="78"/>
                      </a:cubicBezTo>
                      <a:cubicBezTo>
                        <a:pt x="99" y="77"/>
                        <a:pt x="99" y="77"/>
                        <a:pt x="99" y="77"/>
                      </a:cubicBezTo>
                      <a:cubicBezTo>
                        <a:pt x="97" y="76"/>
                        <a:pt x="97" y="75"/>
                        <a:pt x="97" y="75"/>
                      </a:cubicBezTo>
                      <a:cubicBezTo>
                        <a:pt x="98" y="73"/>
                        <a:pt x="99" y="73"/>
                        <a:pt x="101" y="75"/>
                      </a:cubicBezTo>
                      <a:close/>
                      <a:moveTo>
                        <a:pt x="87" y="92"/>
                      </a:moveTo>
                      <a:cubicBezTo>
                        <a:pt x="87" y="90"/>
                        <a:pt x="87" y="88"/>
                        <a:pt x="87" y="86"/>
                      </a:cubicBezTo>
                      <a:cubicBezTo>
                        <a:pt x="88" y="84"/>
                        <a:pt x="89" y="83"/>
                        <a:pt x="91" y="83"/>
                      </a:cubicBezTo>
                      <a:cubicBezTo>
                        <a:pt x="93" y="82"/>
                        <a:pt x="95" y="83"/>
                        <a:pt x="98" y="85"/>
                      </a:cubicBezTo>
                      <a:cubicBezTo>
                        <a:pt x="100" y="87"/>
                        <a:pt x="102" y="89"/>
                        <a:pt x="102" y="91"/>
                      </a:cubicBezTo>
                      <a:cubicBezTo>
                        <a:pt x="103" y="93"/>
                        <a:pt x="102" y="95"/>
                        <a:pt x="101" y="96"/>
                      </a:cubicBezTo>
                      <a:cubicBezTo>
                        <a:pt x="101" y="97"/>
                        <a:pt x="100" y="97"/>
                        <a:pt x="99" y="98"/>
                      </a:cubicBezTo>
                      <a:cubicBezTo>
                        <a:pt x="97" y="99"/>
                        <a:pt x="96" y="99"/>
                        <a:pt x="96" y="99"/>
                      </a:cubicBezTo>
                      <a:cubicBezTo>
                        <a:pt x="98" y="101"/>
                        <a:pt x="100" y="103"/>
                        <a:pt x="103" y="105"/>
                      </a:cubicBezTo>
                      <a:cubicBezTo>
                        <a:pt x="104" y="106"/>
                        <a:pt x="105" y="107"/>
                        <a:pt x="106" y="107"/>
                      </a:cubicBezTo>
                      <a:cubicBezTo>
                        <a:pt x="107" y="107"/>
                        <a:pt x="108" y="106"/>
                        <a:pt x="109" y="105"/>
                      </a:cubicBezTo>
                      <a:cubicBezTo>
                        <a:pt x="111" y="104"/>
                        <a:pt x="111" y="103"/>
                        <a:pt x="111" y="102"/>
                      </a:cubicBezTo>
                      <a:cubicBezTo>
                        <a:pt x="111" y="102"/>
                        <a:pt x="111" y="101"/>
                        <a:pt x="111" y="101"/>
                      </a:cubicBezTo>
                      <a:cubicBezTo>
                        <a:pt x="111" y="100"/>
                        <a:pt x="111" y="99"/>
                        <a:pt x="111" y="99"/>
                      </a:cubicBezTo>
                      <a:cubicBezTo>
                        <a:pt x="111" y="97"/>
                        <a:pt x="111" y="97"/>
                        <a:pt x="112" y="97"/>
                      </a:cubicBezTo>
                      <a:cubicBezTo>
                        <a:pt x="113" y="97"/>
                        <a:pt x="113" y="97"/>
                        <a:pt x="113" y="97"/>
                      </a:cubicBezTo>
                      <a:cubicBezTo>
                        <a:pt x="114" y="97"/>
                        <a:pt x="114" y="99"/>
                        <a:pt x="114" y="102"/>
                      </a:cubicBezTo>
                      <a:cubicBezTo>
                        <a:pt x="113" y="104"/>
                        <a:pt x="112" y="106"/>
                        <a:pt x="111" y="107"/>
                      </a:cubicBezTo>
                      <a:cubicBezTo>
                        <a:pt x="109" y="109"/>
                        <a:pt x="107" y="110"/>
                        <a:pt x="105" y="109"/>
                      </a:cubicBezTo>
                      <a:cubicBezTo>
                        <a:pt x="103" y="108"/>
                        <a:pt x="102" y="107"/>
                        <a:pt x="99" y="105"/>
                      </a:cubicBezTo>
                      <a:cubicBezTo>
                        <a:pt x="98" y="104"/>
                        <a:pt x="97" y="102"/>
                        <a:pt x="95" y="101"/>
                      </a:cubicBezTo>
                      <a:cubicBezTo>
                        <a:pt x="93" y="99"/>
                        <a:pt x="91" y="97"/>
                        <a:pt x="90" y="96"/>
                      </a:cubicBezTo>
                      <a:cubicBezTo>
                        <a:pt x="88" y="95"/>
                        <a:pt x="87" y="94"/>
                        <a:pt x="86" y="94"/>
                      </a:cubicBezTo>
                      <a:cubicBezTo>
                        <a:pt x="86" y="93"/>
                        <a:pt x="85" y="94"/>
                        <a:pt x="84" y="94"/>
                      </a:cubicBezTo>
                      <a:cubicBezTo>
                        <a:pt x="83" y="94"/>
                        <a:pt x="83" y="94"/>
                        <a:pt x="82" y="94"/>
                      </a:cubicBezTo>
                      <a:cubicBezTo>
                        <a:pt x="81" y="92"/>
                        <a:pt x="83" y="91"/>
                        <a:pt x="87" y="92"/>
                      </a:cubicBezTo>
                      <a:close/>
                      <a:moveTo>
                        <a:pt x="77" y="98"/>
                      </a:moveTo>
                      <a:cubicBezTo>
                        <a:pt x="78" y="98"/>
                        <a:pt x="78" y="98"/>
                        <a:pt x="79" y="98"/>
                      </a:cubicBezTo>
                      <a:cubicBezTo>
                        <a:pt x="79" y="98"/>
                        <a:pt x="81" y="100"/>
                        <a:pt x="86" y="105"/>
                      </a:cubicBezTo>
                      <a:cubicBezTo>
                        <a:pt x="87" y="106"/>
                        <a:pt x="88" y="107"/>
                        <a:pt x="90" y="108"/>
                      </a:cubicBezTo>
                      <a:cubicBezTo>
                        <a:pt x="91" y="110"/>
                        <a:pt x="92" y="111"/>
                        <a:pt x="93" y="112"/>
                      </a:cubicBezTo>
                      <a:cubicBezTo>
                        <a:pt x="96" y="114"/>
                        <a:pt x="98" y="116"/>
                        <a:pt x="99" y="116"/>
                      </a:cubicBezTo>
                      <a:cubicBezTo>
                        <a:pt x="100" y="116"/>
                        <a:pt x="100" y="116"/>
                        <a:pt x="100" y="116"/>
                      </a:cubicBezTo>
                      <a:cubicBezTo>
                        <a:pt x="101" y="116"/>
                        <a:pt x="101" y="116"/>
                        <a:pt x="102" y="116"/>
                      </a:cubicBezTo>
                      <a:cubicBezTo>
                        <a:pt x="103" y="116"/>
                        <a:pt x="103" y="117"/>
                        <a:pt x="103" y="117"/>
                      </a:cubicBezTo>
                      <a:cubicBezTo>
                        <a:pt x="102" y="118"/>
                        <a:pt x="102" y="118"/>
                        <a:pt x="102" y="118"/>
                      </a:cubicBezTo>
                      <a:cubicBezTo>
                        <a:pt x="102" y="118"/>
                        <a:pt x="101" y="118"/>
                        <a:pt x="99" y="118"/>
                      </a:cubicBezTo>
                      <a:cubicBezTo>
                        <a:pt x="99" y="118"/>
                        <a:pt x="99" y="118"/>
                        <a:pt x="98" y="119"/>
                      </a:cubicBezTo>
                      <a:cubicBezTo>
                        <a:pt x="98" y="119"/>
                        <a:pt x="98" y="119"/>
                        <a:pt x="98" y="120"/>
                      </a:cubicBezTo>
                      <a:cubicBezTo>
                        <a:pt x="98" y="123"/>
                        <a:pt x="97" y="125"/>
                        <a:pt x="96" y="126"/>
                      </a:cubicBezTo>
                      <a:cubicBezTo>
                        <a:pt x="94" y="128"/>
                        <a:pt x="92" y="129"/>
                        <a:pt x="91" y="129"/>
                      </a:cubicBezTo>
                      <a:cubicBezTo>
                        <a:pt x="90" y="129"/>
                        <a:pt x="89" y="129"/>
                        <a:pt x="88" y="127"/>
                      </a:cubicBezTo>
                      <a:cubicBezTo>
                        <a:pt x="87" y="126"/>
                        <a:pt x="86" y="125"/>
                        <a:pt x="87" y="124"/>
                      </a:cubicBezTo>
                      <a:cubicBezTo>
                        <a:pt x="87" y="124"/>
                        <a:pt x="88" y="124"/>
                        <a:pt x="88" y="125"/>
                      </a:cubicBezTo>
                      <a:cubicBezTo>
                        <a:pt x="90" y="126"/>
                        <a:pt x="90" y="126"/>
                        <a:pt x="90" y="126"/>
                      </a:cubicBezTo>
                      <a:cubicBezTo>
                        <a:pt x="91" y="126"/>
                        <a:pt x="92" y="126"/>
                        <a:pt x="93" y="126"/>
                      </a:cubicBezTo>
                      <a:cubicBezTo>
                        <a:pt x="95" y="124"/>
                        <a:pt x="96" y="122"/>
                        <a:pt x="96" y="119"/>
                      </a:cubicBezTo>
                      <a:cubicBezTo>
                        <a:pt x="96" y="117"/>
                        <a:pt x="95" y="115"/>
                        <a:pt x="93" y="113"/>
                      </a:cubicBezTo>
                      <a:cubicBezTo>
                        <a:pt x="90" y="110"/>
                        <a:pt x="87" y="108"/>
                        <a:pt x="85" y="107"/>
                      </a:cubicBezTo>
                      <a:cubicBezTo>
                        <a:pt x="85" y="106"/>
                        <a:pt x="84" y="106"/>
                        <a:pt x="83" y="105"/>
                      </a:cubicBezTo>
                      <a:cubicBezTo>
                        <a:pt x="82" y="104"/>
                        <a:pt x="81" y="103"/>
                        <a:pt x="80" y="103"/>
                      </a:cubicBezTo>
                      <a:cubicBezTo>
                        <a:pt x="78" y="101"/>
                        <a:pt x="76" y="99"/>
                        <a:pt x="76" y="99"/>
                      </a:cubicBezTo>
                      <a:cubicBezTo>
                        <a:pt x="76" y="99"/>
                        <a:pt x="76" y="98"/>
                        <a:pt x="77" y="98"/>
                      </a:cubicBezTo>
                      <a:close/>
                      <a:moveTo>
                        <a:pt x="59" y="118"/>
                      </a:moveTo>
                      <a:cubicBezTo>
                        <a:pt x="61" y="116"/>
                        <a:pt x="64" y="115"/>
                        <a:pt x="66" y="116"/>
                      </a:cubicBezTo>
                      <a:cubicBezTo>
                        <a:pt x="67" y="116"/>
                        <a:pt x="69" y="118"/>
                        <a:pt x="72" y="120"/>
                      </a:cubicBezTo>
                      <a:cubicBezTo>
                        <a:pt x="76" y="123"/>
                        <a:pt x="78" y="125"/>
                        <a:pt x="79" y="126"/>
                      </a:cubicBezTo>
                      <a:cubicBezTo>
                        <a:pt x="82" y="130"/>
                        <a:pt x="84" y="131"/>
                        <a:pt x="83" y="131"/>
                      </a:cubicBezTo>
                      <a:cubicBezTo>
                        <a:pt x="85" y="132"/>
                        <a:pt x="85" y="134"/>
                        <a:pt x="85" y="135"/>
                      </a:cubicBezTo>
                      <a:cubicBezTo>
                        <a:pt x="86" y="136"/>
                        <a:pt x="85" y="138"/>
                        <a:pt x="84" y="140"/>
                      </a:cubicBezTo>
                      <a:cubicBezTo>
                        <a:pt x="82" y="142"/>
                        <a:pt x="80" y="142"/>
                        <a:pt x="77" y="140"/>
                      </a:cubicBezTo>
                      <a:cubicBezTo>
                        <a:pt x="76" y="140"/>
                        <a:pt x="74" y="138"/>
                        <a:pt x="70" y="135"/>
                      </a:cubicBezTo>
                      <a:cubicBezTo>
                        <a:pt x="68" y="133"/>
                        <a:pt x="67" y="132"/>
                        <a:pt x="68" y="131"/>
                      </a:cubicBezTo>
                      <a:cubicBezTo>
                        <a:pt x="68" y="131"/>
                        <a:pt x="68" y="130"/>
                        <a:pt x="68" y="130"/>
                      </a:cubicBezTo>
                      <a:cubicBezTo>
                        <a:pt x="69" y="129"/>
                        <a:pt x="70" y="127"/>
                        <a:pt x="71" y="126"/>
                      </a:cubicBezTo>
                      <a:cubicBezTo>
                        <a:pt x="72" y="124"/>
                        <a:pt x="72" y="123"/>
                        <a:pt x="71" y="122"/>
                      </a:cubicBezTo>
                      <a:cubicBezTo>
                        <a:pt x="68" y="118"/>
                        <a:pt x="65" y="117"/>
                        <a:pt x="63" y="118"/>
                      </a:cubicBezTo>
                      <a:cubicBezTo>
                        <a:pt x="62" y="118"/>
                        <a:pt x="61" y="119"/>
                        <a:pt x="61" y="119"/>
                      </a:cubicBezTo>
                      <a:cubicBezTo>
                        <a:pt x="60" y="121"/>
                        <a:pt x="60" y="122"/>
                        <a:pt x="60" y="121"/>
                      </a:cubicBezTo>
                      <a:cubicBezTo>
                        <a:pt x="60" y="122"/>
                        <a:pt x="59" y="123"/>
                        <a:pt x="58" y="123"/>
                      </a:cubicBezTo>
                      <a:cubicBezTo>
                        <a:pt x="57" y="123"/>
                        <a:pt x="57" y="123"/>
                        <a:pt x="57" y="121"/>
                      </a:cubicBezTo>
                      <a:cubicBezTo>
                        <a:pt x="57" y="120"/>
                        <a:pt x="58" y="119"/>
                        <a:pt x="59" y="118"/>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2" name="Freeform 680"/>
                <p:cNvSpPr/>
                <p:nvPr/>
              </p:nvSpPr>
              <p:spPr bwMode="auto">
                <a:xfrm>
                  <a:off x="4470" y="2773"/>
                  <a:ext cx="33" cy="35"/>
                </a:xfrm>
                <a:custGeom>
                  <a:avLst/>
                  <a:gdLst>
                    <a:gd name="T0" fmla="*/ 2 w 14"/>
                    <a:gd name="T1" fmla="*/ 2 h 15"/>
                    <a:gd name="T2" fmla="*/ 0 w 14"/>
                    <a:gd name="T3" fmla="*/ 7 h 15"/>
                    <a:gd name="T4" fmla="*/ 3 w 14"/>
                    <a:gd name="T5" fmla="*/ 9 h 15"/>
                    <a:gd name="T6" fmla="*/ 9 w 14"/>
                    <a:gd name="T7" fmla="*/ 14 h 15"/>
                    <a:gd name="T8" fmla="*/ 12 w 14"/>
                    <a:gd name="T9" fmla="*/ 14 h 15"/>
                    <a:gd name="T10" fmla="*/ 12 w 14"/>
                    <a:gd name="T11" fmla="*/ 8 h 15"/>
                    <a:gd name="T12" fmla="*/ 8 w 14"/>
                    <a:gd name="T13" fmla="*/ 3 h 15"/>
                    <a:gd name="T14" fmla="*/ 5 w 14"/>
                    <a:gd name="T15" fmla="*/ 0 h 15"/>
                    <a:gd name="T16" fmla="*/ 2 w 14"/>
                    <a:gd name="T17"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
                      <a:moveTo>
                        <a:pt x="2" y="2"/>
                      </a:moveTo>
                      <a:cubicBezTo>
                        <a:pt x="1" y="5"/>
                        <a:pt x="0" y="6"/>
                        <a:pt x="0" y="7"/>
                      </a:cubicBezTo>
                      <a:cubicBezTo>
                        <a:pt x="0" y="7"/>
                        <a:pt x="1" y="8"/>
                        <a:pt x="3" y="9"/>
                      </a:cubicBezTo>
                      <a:cubicBezTo>
                        <a:pt x="7" y="12"/>
                        <a:pt x="9" y="14"/>
                        <a:pt x="9" y="14"/>
                      </a:cubicBezTo>
                      <a:cubicBezTo>
                        <a:pt x="10" y="15"/>
                        <a:pt x="12" y="15"/>
                        <a:pt x="12" y="14"/>
                      </a:cubicBezTo>
                      <a:cubicBezTo>
                        <a:pt x="14" y="13"/>
                        <a:pt x="14" y="11"/>
                        <a:pt x="12" y="8"/>
                      </a:cubicBezTo>
                      <a:cubicBezTo>
                        <a:pt x="10" y="6"/>
                        <a:pt x="9" y="4"/>
                        <a:pt x="8" y="3"/>
                      </a:cubicBezTo>
                      <a:cubicBezTo>
                        <a:pt x="6" y="1"/>
                        <a:pt x="5" y="0"/>
                        <a:pt x="5" y="0"/>
                      </a:cubicBezTo>
                      <a:cubicBezTo>
                        <a:pt x="4" y="0"/>
                        <a:pt x="3" y="1"/>
                        <a:pt x="2" y="2"/>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3" name="Freeform 681"/>
                <p:cNvSpPr/>
                <p:nvPr/>
              </p:nvSpPr>
              <p:spPr bwMode="auto">
                <a:xfrm>
                  <a:off x="4515" y="2678"/>
                  <a:ext cx="26" cy="31"/>
                </a:xfrm>
                <a:custGeom>
                  <a:avLst/>
                  <a:gdLst>
                    <a:gd name="T0" fmla="*/ 9 w 11"/>
                    <a:gd name="T1" fmla="*/ 11 h 13"/>
                    <a:gd name="T2" fmla="*/ 10 w 11"/>
                    <a:gd name="T3" fmla="*/ 5 h 13"/>
                    <a:gd name="T4" fmla="*/ 8 w 11"/>
                    <a:gd name="T5" fmla="*/ 1 h 13"/>
                    <a:gd name="T6" fmla="*/ 4 w 11"/>
                    <a:gd name="T7" fmla="*/ 0 h 13"/>
                    <a:gd name="T8" fmla="*/ 0 w 11"/>
                    <a:gd name="T9" fmla="*/ 3 h 13"/>
                    <a:gd name="T10" fmla="*/ 3 w 11"/>
                    <a:gd name="T11" fmla="*/ 10 h 13"/>
                    <a:gd name="T12" fmla="*/ 9 w 11"/>
                    <a:gd name="T13" fmla="*/ 11 h 13"/>
                  </a:gdLst>
                  <a:ahLst/>
                  <a:cxnLst>
                    <a:cxn ang="0">
                      <a:pos x="T0" y="T1"/>
                    </a:cxn>
                    <a:cxn ang="0">
                      <a:pos x="T2" y="T3"/>
                    </a:cxn>
                    <a:cxn ang="0">
                      <a:pos x="T4" y="T5"/>
                    </a:cxn>
                    <a:cxn ang="0">
                      <a:pos x="T6" y="T7"/>
                    </a:cxn>
                    <a:cxn ang="0">
                      <a:pos x="T8" y="T9"/>
                    </a:cxn>
                    <a:cxn ang="0">
                      <a:pos x="T10" y="T11"/>
                    </a:cxn>
                    <a:cxn ang="0">
                      <a:pos x="T12" y="T13"/>
                    </a:cxn>
                  </a:cxnLst>
                  <a:rect l="0" t="0" r="r" b="b"/>
                  <a:pathLst>
                    <a:path w="11" h="13">
                      <a:moveTo>
                        <a:pt x="9" y="11"/>
                      </a:moveTo>
                      <a:cubicBezTo>
                        <a:pt x="10" y="9"/>
                        <a:pt x="11" y="7"/>
                        <a:pt x="10" y="5"/>
                      </a:cubicBezTo>
                      <a:cubicBezTo>
                        <a:pt x="10" y="4"/>
                        <a:pt x="9" y="2"/>
                        <a:pt x="8" y="1"/>
                      </a:cubicBezTo>
                      <a:cubicBezTo>
                        <a:pt x="6" y="0"/>
                        <a:pt x="5" y="0"/>
                        <a:pt x="4" y="0"/>
                      </a:cubicBezTo>
                      <a:cubicBezTo>
                        <a:pt x="2" y="0"/>
                        <a:pt x="1" y="1"/>
                        <a:pt x="0" y="3"/>
                      </a:cubicBezTo>
                      <a:cubicBezTo>
                        <a:pt x="0" y="5"/>
                        <a:pt x="0" y="8"/>
                        <a:pt x="3" y="10"/>
                      </a:cubicBezTo>
                      <a:cubicBezTo>
                        <a:pt x="5" y="13"/>
                        <a:pt x="7" y="13"/>
                        <a:pt x="9" y="11"/>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4" name="Freeform 682"/>
                <p:cNvSpPr/>
                <p:nvPr/>
              </p:nvSpPr>
              <p:spPr bwMode="auto">
                <a:xfrm>
                  <a:off x="4730" y="3203"/>
                  <a:ext cx="31" cy="40"/>
                </a:xfrm>
                <a:custGeom>
                  <a:avLst/>
                  <a:gdLst>
                    <a:gd name="T0" fmla="*/ 9 w 13"/>
                    <a:gd name="T1" fmla="*/ 17 h 17"/>
                    <a:gd name="T2" fmla="*/ 13 w 13"/>
                    <a:gd name="T3" fmla="*/ 0 h 17"/>
                    <a:gd name="T4" fmla="*/ 0 w 13"/>
                    <a:gd name="T5" fmla="*/ 11 h 17"/>
                    <a:gd name="T6" fmla="*/ 9 w 13"/>
                    <a:gd name="T7" fmla="*/ 17 h 17"/>
                  </a:gdLst>
                  <a:ahLst/>
                  <a:cxnLst>
                    <a:cxn ang="0">
                      <a:pos x="T0" y="T1"/>
                    </a:cxn>
                    <a:cxn ang="0">
                      <a:pos x="T2" y="T3"/>
                    </a:cxn>
                    <a:cxn ang="0">
                      <a:pos x="T4" y="T5"/>
                    </a:cxn>
                    <a:cxn ang="0">
                      <a:pos x="T6" y="T7"/>
                    </a:cxn>
                  </a:cxnLst>
                  <a:rect l="0" t="0" r="r" b="b"/>
                  <a:pathLst>
                    <a:path w="13" h="17">
                      <a:moveTo>
                        <a:pt x="9" y="17"/>
                      </a:moveTo>
                      <a:cubicBezTo>
                        <a:pt x="10" y="11"/>
                        <a:pt x="12" y="6"/>
                        <a:pt x="13" y="0"/>
                      </a:cubicBezTo>
                      <a:cubicBezTo>
                        <a:pt x="8" y="3"/>
                        <a:pt x="4" y="7"/>
                        <a:pt x="0" y="11"/>
                      </a:cubicBezTo>
                      <a:cubicBezTo>
                        <a:pt x="3" y="13"/>
                        <a:pt x="6" y="15"/>
                        <a:pt x="9" y="17"/>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5" name="Freeform 683"/>
                <p:cNvSpPr/>
                <p:nvPr/>
              </p:nvSpPr>
              <p:spPr bwMode="auto">
                <a:xfrm>
                  <a:off x="4636" y="3946"/>
                  <a:ext cx="194" cy="95"/>
                </a:xfrm>
                <a:custGeom>
                  <a:avLst/>
                  <a:gdLst>
                    <a:gd name="T0" fmla="*/ 82 w 82"/>
                    <a:gd name="T1" fmla="*/ 0 h 40"/>
                    <a:gd name="T2" fmla="*/ 0 w 82"/>
                    <a:gd name="T3" fmla="*/ 22 h 40"/>
                    <a:gd name="T4" fmla="*/ 37 w 82"/>
                    <a:gd name="T5" fmla="*/ 40 h 40"/>
                    <a:gd name="T6" fmla="*/ 82 w 82"/>
                    <a:gd name="T7" fmla="*/ 0 h 40"/>
                  </a:gdLst>
                  <a:ahLst/>
                  <a:cxnLst>
                    <a:cxn ang="0">
                      <a:pos x="T0" y="T1"/>
                    </a:cxn>
                    <a:cxn ang="0">
                      <a:pos x="T2" y="T3"/>
                    </a:cxn>
                    <a:cxn ang="0">
                      <a:pos x="T4" y="T5"/>
                    </a:cxn>
                    <a:cxn ang="0">
                      <a:pos x="T6" y="T7"/>
                    </a:cxn>
                  </a:cxnLst>
                  <a:rect l="0" t="0" r="r" b="b"/>
                  <a:pathLst>
                    <a:path w="82" h="40">
                      <a:moveTo>
                        <a:pt x="82" y="0"/>
                      </a:moveTo>
                      <a:cubicBezTo>
                        <a:pt x="45" y="9"/>
                        <a:pt x="12" y="17"/>
                        <a:pt x="0" y="22"/>
                      </a:cubicBezTo>
                      <a:cubicBezTo>
                        <a:pt x="12" y="28"/>
                        <a:pt x="24" y="34"/>
                        <a:pt x="37" y="40"/>
                      </a:cubicBezTo>
                      <a:cubicBezTo>
                        <a:pt x="53" y="31"/>
                        <a:pt x="69" y="17"/>
                        <a:pt x="82" y="0"/>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6" name="Freeform 684"/>
                <p:cNvSpPr/>
                <p:nvPr/>
              </p:nvSpPr>
              <p:spPr bwMode="auto">
                <a:xfrm>
                  <a:off x="4678" y="3076"/>
                  <a:ext cx="52" cy="56"/>
                </a:xfrm>
                <a:custGeom>
                  <a:avLst/>
                  <a:gdLst>
                    <a:gd name="T0" fmla="*/ 17 w 22"/>
                    <a:gd name="T1" fmla="*/ 20 h 24"/>
                    <a:gd name="T2" fmla="*/ 19 w 22"/>
                    <a:gd name="T3" fmla="*/ 5 h 24"/>
                    <a:gd name="T4" fmla="*/ 5 w 22"/>
                    <a:gd name="T5" fmla="*/ 3 h 24"/>
                    <a:gd name="T6" fmla="*/ 3 w 22"/>
                    <a:gd name="T7" fmla="*/ 18 h 24"/>
                    <a:gd name="T8" fmla="*/ 17 w 22"/>
                    <a:gd name="T9" fmla="*/ 20 h 24"/>
                  </a:gdLst>
                  <a:ahLst/>
                  <a:cxnLst>
                    <a:cxn ang="0">
                      <a:pos x="T0" y="T1"/>
                    </a:cxn>
                    <a:cxn ang="0">
                      <a:pos x="T2" y="T3"/>
                    </a:cxn>
                    <a:cxn ang="0">
                      <a:pos x="T4" y="T5"/>
                    </a:cxn>
                    <a:cxn ang="0">
                      <a:pos x="T6" y="T7"/>
                    </a:cxn>
                    <a:cxn ang="0">
                      <a:pos x="T8" y="T9"/>
                    </a:cxn>
                  </a:cxnLst>
                  <a:rect l="0" t="0" r="r" b="b"/>
                  <a:pathLst>
                    <a:path w="22" h="24">
                      <a:moveTo>
                        <a:pt x="17" y="20"/>
                      </a:moveTo>
                      <a:cubicBezTo>
                        <a:pt x="21" y="17"/>
                        <a:pt x="22" y="10"/>
                        <a:pt x="19" y="5"/>
                      </a:cubicBezTo>
                      <a:cubicBezTo>
                        <a:pt x="16" y="1"/>
                        <a:pt x="10" y="0"/>
                        <a:pt x="5" y="3"/>
                      </a:cubicBezTo>
                      <a:cubicBezTo>
                        <a:pt x="1" y="6"/>
                        <a:pt x="0" y="13"/>
                        <a:pt x="3" y="18"/>
                      </a:cubicBezTo>
                      <a:cubicBezTo>
                        <a:pt x="7" y="22"/>
                        <a:pt x="13" y="24"/>
                        <a:pt x="17" y="20"/>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7" name="Freeform 685"/>
                <p:cNvSpPr/>
                <p:nvPr/>
              </p:nvSpPr>
              <p:spPr bwMode="auto">
                <a:xfrm>
                  <a:off x="4562" y="1107"/>
                  <a:ext cx="50" cy="50"/>
                </a:xfrm>
                <a:custGeom>
                  <a:avLst/>
                  <a:gdLst>
                    <a:gd name="T0" fmla="*/ 0 w 21"/>
                    <a:gd name="T1" fmla="*/ 5 h 21"/>
                    <a:gd name="T2" fmla="*/ 15 w 21"/>
                    <a:gd name="T3" fmla="*/ 21 h 21"/>
                    <a:gd name="T4" fmla="*/ 21 w 21"/>
                    <a:gd name="T5" fmla="*/ 15 h 21"/>
                    <a:gd name="T6" fmla="*/ 6 w 21"/>
                    <a:gd name="T7" fmla="*/ 0 h 21"/>
                    <a:gd name="T8" fmla="*/ 0 w 21"/>
                    <a:gd name="T9" fmla="*/ 5 h 21"/>
                  </a:gdLst>
                  <a:ahLst/>
                  <a:cxnLst>
                    <a:cxn ang="0">
                      <a:pos x="T0" y="T1"/>
                    </a:cxn>
                    <a:cxn ang="0">
                      <a:pos x="T2" y="T3"/>
                    </a:cxn>
                    <a:cxn ang="0">
                      <a:pos x="T4" y="T5"/>
                    </a:cxn>
                    <a:cxn ang="0">
                      <a:pos x="T6" y="T7"/>
                    </a:cxn>
                    <a:cxn ang="0">
                      <a:pos x="T8" y="T9"/>
                    </a:cxn>
                  </a:cxnLst>
                  <a:rect l="0" t="0" r="r" b="b"/>
                  <a:pathLst>
                    <a:path w="21" h="21">
                      <a:moveTo>
                        <a:pt x="0" y="5"/>
                      </a:moveTo>
                      <a:cubicBezTo>
                        <a:pt x="15" y="21"/>
                        <a:pt x="15" y="21"/>
                        <a:pt x="15" y="21"/>
                      </a:cubicBezTo>
                      <a:cubicBezTo>
                        <a:pt x="17" y="19"/>
                        <a:pt x="19" y="17"/>
                        <a:pt x="21" y="15"/>
                      </a:cubicBezTo>
                      <a:cubicBezTo>
                        <a:pt x="6" y="0"/>
                        <a:pt x="6" y="0"/>
                        <a:pt x="6" y="0"/>
                      </a:cubicBezTo>
                      <a:lnTo>
                        <a:pt x="0" y="5"/>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8" name="Freeform 686"/>
                <p:cNvSpPr/>
                <p:nvPr/>
              </p:nvSpPr>
              <p:spPr bwMode="auto">
                <a:xfrm>
                  <a:off x="4671" y="3532"/>
                  <a:ext cx="100" cy="83"/>
                </a:xfrm>
                <a:custGeom>
                  <a:avLst/>
                  <a:gdLst>
                    <a:gd name="T0" fmla="*/ 0 w 42"/>
                    <a:gd name="T1" fmla="*/ 2 h 35"/>
                    <a:gd name="T2" fmla="*/ 24 w 42"/>
                    <a:gd name="T3" fmla="*/ 35 h 35"/>
                    <a:gd name="T4" fmla="*/ 42 w 42"/>
                    <a:gd name="T5" fmla="*/ 31 h 35"/>
                    <a:gd name="T6" fmla="*/ 32 w 42"/>
                    <a:gd name="T7" fmla="*/ 1 h 35"/>
                    <a:gd name="T8" fmla="*/ 0 w 42"/>
                    <a:gd name="T9" fmla="*/ 2 h 35"/>
                  </a:gdLst>
                  <a:ahLst/>
                  <a:cxnLst>
                    <a:cxn ang="0">
                      <a:pos x="T0" y="T1"/>
                    </a:cxn>
                    <a:cxn ang="0">
                      <a:pos x="T2" y="T3"/>
                    </a:cxn>
                    <a:cxn ang="0">
                      <a:pos x="T4" y="T5"/>
                    </a:cxn>
                    <a:cxn ang="0">
                      <a:pos x="T6" y="T7"/>
                    </a:cxn>
                    <a:cxn ang="0">
                      <a:pos x="T8" y="T9"/>
                    </a:cxn>
                  </a:cxnLst>
                  <a:rect l="0" t="0" r="r" b="b"/>
                  <a:pathLst>
                    <a:path w="42" h="35">
                      <a:moveTo>
                        <a:pt x="0" y="2"/>
                      </a:moveTo>
                      <a:cubicBezTo>
                        <a:pt x="5" y="14"/>
                        <a:pt x="14" y="26"/>
                        <a:pt x="24" y="35"/>
                      </a:cubicBezTo>
                      <a:cubicBezTo>
                        <a:pt x="30" y="33"/>
                        <a:pt x="36" y="32"/>
                        <a:pt x="42" y="31"/>
                      </a:cubicBezTo>
                      <a:cubicBezTo>
                        <a:pt x="38" y="22"/>
                        <a:pt x="34" y="11"/>
                        <a:pt x="32" y="1"/>
                      </a:cubicBezTo>
                      <a:cubicBezTo>
                        <a:pt x="23" y="0"/>
                        <a:pt x="12" y="0"/>
                        <a:pt x="0" y="2"/>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9" name="Freeform 687"/>
                <p:cNvSpPr/>
                <p:nvPr/>
              </p:nvSpPr>
              <p:spPr bwMode="auto">
                <a:xfrm>
                  <a:off x="4617" y="1781"/>
                  <a:ext cx="33" cy="45"/>
                </a:xfrm>
                <a:custGeom>
                  <a:avLst/>
                  <a:gdLst>
                    <a:gd name="T0" fmla="*/ 8 w 14"/>
                    <a:gd name="T1" fmla="*/ 2 h 19"/>
                    <a:gd name="T2" fmla="*/ 0 w 14"/>
                    <a:gd name="T3" fmla="*/ 17 h 19"/>
                    <a:gd name="T4" fmla="*/ 5 w 14"/>
                    <a:gd name="T5" fmla="*/ 19 h 19"/>
                    <a:gd name="T6" fmla="*/ 14 w 14"/>
                    <a:gd name="T7" fmla="*/ 0 h 19"/>
                    <a:gd name="T8" fmla="*/ 8 w 14"/>
                    <a:gd name="T9" fmla="*/ 2 h 19"/>
                  </a:gdLst>
                  <a:ahLst/>
                  <a:cxnLst>
                    <a:cxn ang="0">
                      <a:pos x="T0" y="T1"/>
                    </a:cxn>
                    <a:cxn ang="0">
                      <a:pos x="T2" y="T3"/>
                    </a:cxn>
                    <a:cxn ang="0">
                      <a:pos x="T4" y="T5"/>
                    </a:cxn>
                    <a:cxn ang="0">
                      <a:pos x="T6" y="T7"/>
                    </a:cxn>
                    <a:cxn ang="0">
                      <a:pos x="T8" y="T9"/>
                    </a:cxn>
                  </a:cxnLst>
                  <a:rect l="0" t="0" r="r" b="b"/>
                  <a:pathLst>
                    <a:path w="14" h="19">
                      <a:moveTo>
                        <a:pt x="8" y="2"/>
                      </a:moveTo>
                      <a:cubicBezTo>
                        <a:pt x="0" y="17"/>
                        <a:pt x="0" y="17"/>
                        <a:pt x="0" y="17"/>
                      </a:cubicBezTo>
                      <a:cubicBezTo>
                        <a:pt x="2" y="18"/>
                        <a:pt x="4" y="18"/>
                        <a:pt x="5" y="19"/>
                      </a:cubicBezTo>
                      <a:cubicBezTo>
                        <a:pt x="8" y="13"/>
                        <a:pt x="11" y="7"/>
                        <a:pt x="14" y="0"/>
                      </a:cubicBezTo>
                      <a:cubicBezTo>
                        <a:pt x="12" y="1"/>
                        <a:pt x="10" y="1"/>
                        <a:pt x="8" y="2"/>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0" name="Freeform 688"/>
                <p:cNvSpPr/>
                <p:nvPr/>
              </p:nvSpPr>
              <p:spPr bwMode="auto">
                <a:xfrm>
                  <a:off x="4681" y="3241"/>
                  <a:ext cx="66" cy="135"/>
                </a:xfrm>
                <a:custGeom>
                  <a:avLst/>
                  <a:gdLst>
                    <a:gd name="T0" fmla="*/ 28 w 28"/>
                    <a:gd name="T1" fmla="*/ 9 h 57"/>
                    <a:gd name="T2" fmla="*/ 17 w 28"/>
                    <a:gd name="T3" fmla="*/ 0 h 57"/>
                    <a:gd name="T4" fmla="*/ 1 w 28"/>
                    <a:gd name="T5" fmla="*/ 53 h 57"/>
                    <a:gd name="T6" fmla="*/ 22 w 28"/>
                    <a:gd name="T7" fmla="*/ 57 h 57"/>
                    <a:gd name="T8" fmla="*/ 28 w 28"/>
                    <a:gd name="T9" fmla="*/ 9 h 57"/>
                  </a:gdLst>
                  <a:ahLst/>
                  <a:cxnLst>
                    <a:cxn ang="0">
                      <a:pos x="T0" y="T1"/>
                    </a:cxn>
                    <a:cxn ang="0">
                      <a:pos x="T2" y="T3"/>
                    </a:cxn>
                    <a:cxn ang="0">
                      <a:pos x="T4" y="T5"/>
                    </a:cxn>
                    <a:cxn ang="0">
                      <a:pos x="T6" y="T7"/>
                    </a:cxn>
                    <a:cxn ang="0">
                      <a:pos x="T8" y="T9"/>
                    </a:cxn>
                  </a:cxnLst>
                  <a:rect l="0" t="0" r="r" b="b"/>
                  <a:pathLst>
                    <a:path w="28" h="57">
                      <a:moveTo>
                        <a:pt x="28" y="9"/>
                      </a:moveTo>
                      <a:cubicBezTo>
                        <a:pt x="24" y="5"/>
                        <a:pt x="20" y="2"/>
                        <a:pt x="17" y="0"/>
                      </a:cubicBezTo>
                      <a:cubicBezTo>
                        <a:pt x="5" y="15"/>
                        <a:pt x="0" y="34"/>
                        <a:pt x="1" y="53"/>
                      </a:cubicBezTo>
                      <a:cubicBezTo>
                        <a:pt x="8" y="54"/>
                        <a:pt x="15" y="56"/>
                        <a:pt x="22" y="57"/>
                      </a:cubicBezTo>
                      <a:cubicBezTo>
                        <a:pt x="22" y="42"/>
                        <a:pt x="24" y="25"/>
                        <a:pt x="28" y="9"/>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1" name="Freeform 689"/>
                <p:cNvSpPr/>
                <p:nvPr/>
              </p:nvSpPr>
              <p:spPr bwMode="auto">
                <a:xfrm>
                  <a:off x="4529" y="185"/>
                  <a:ext cx="31" cy="78"/>
                </a:xfrm>
                <a:custGeom>
                  <a:avLst/>
                  <a:gdLst>
                    <a:gd name="T0" fmla="*/ 10 w 13"/>
                    <a:gd name="T1" fmla="*/ 33 h 33"/>
                    <a:gd name="T2" fmla="*/ 13 w 13"/>
                    <a:gd name="T3" fmla="*/ 8 h 33"/>
                    <a:gd name="T4" fmla="*/ 0 w 13"/>
                    <a:gd name="T5" fmla="*/ 0 h 33"/>
                    <a:gd name="T6" fmla="*/ 4 w 13"/>
                    <a:gd name="T7" fmla="*/ 30 h 33"/>
                    <a:gd name="T8" fmla="*/ 10 w 13"/>
                    <a:gd name="T9" fmla="*/ 33 h 33"/>
                  </a:gdLst>
                  <a:ahLst/>
                  <a:cxnLst>
                    <a:cxn ang="0">
                      <a:pos x="T0" y="T1"/>
                    </a:cxn>
                    <a:cxn ang="0">
                      <a:pos x="T2" y="T3"/>
                    </a:cxn>
                    <a:cxn ang="0">
                      <a:pos x="T4" y="T5"/>
                    </a:cxn>
                    <a:cxn ang="0">
                      <a:pos x="T6" y="T7"/>
                    </a:cxn>
                    <a:cxn ang="0">
                      <a:pos x="T8" y="T9"/>
                    </a:cxn>
                  </a:cxnLst>
                  <a:rect l="0" t="0" r="r" b="b"/>
                  <a:pathLst>
                    <a:path w="13" h="33">
                      <a:moveTo>
                        <a:pt x="10" y="33"/>
                      </a:moveTo>
                      <a:cubicBezTo>
                        <a:pt x="10" y="24"/>
                        <a:pt x="11" y="16"/>
                        <a:pt x="13" y="8"/>
                      </a:cubicBezTo>
                      <a:cubicBezTo>
                        <a:pt x="8" y="6"/>
                        <a:pt x="4" y="3"/>
                        <a:pt x="0" y="0"/>
                      </a:cubicBezTo>
                      <a:cubicBezTo>
                        <a:pt x="1" y="12"/>
                        <a:pt x="3" y="22"/>
                        <a:pt x="4" y="30"/>
                      </a:cubicBezTo>
                      <a:cubicBezTo>
                        <a:pt x="6" y="31"/>
                        <a:pt x="8" y="32"/>
                        <a:pt x="10" y="33"/>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2" name="Freeform 690"/>
                <p:cNvSpPr/>
                <p:nvPr/>
              </p:nvSpPr>
              <p:spPr bwMode="auto">
                <a:xfrm>
                  <a:off x="4487" y="412"/>
                  <a:ext cx="90" cy="250"/>
                </a:xfrm>
                <a:custGeom>
                  <a:avLst/>
                  <a:gdLst>
                    <a:gd name="T0" fmla="*/ 0 w 38"/>
                    <a:gd name="T1" fmla="*/ 0 h 106"/>
                    <a:gd name="T2" fmla="*/ 18 w 38"/>
                    <a:gd name="T3" fmla="*/ 106 h 106"/>
                    <a:gd name="T4" fmla="*/ 38 w 38"/>
                    <a:gd name="T5" fmla="*/ 67 h 106"/>
                    <a:gd name="T6" fmla="*/ 27 w 38"/>
                    <a:gd name="T7" fmla="*/ 14 h 106"/>
                    <a:gd name="T8" fmla="*/ 0 w 38"/>
                    <a:gd name="T9" fmla="*/ 0 h 106"/>
                  </a:gdLst>
                  <a:ahLst/>
                  <a:cxnLst>
                    <a:cxn ang="0">
                      <a:pos x="T0" y="T1"/>
                    </a:cxn>
                    <a:cxn ang="0">
                      <a:pos x="T2" y="T3"/>
                    </a:cxn>
                    <a:cxn ang="0">
                      <a:pos x="T4" y="T5"/>
                    </a:cxn>
                    <a:cxn ang="0">
                      <a:pos x="T6" y="T7"/>
                    </a:cxn>
                    <a:cxn ang="0">
                      <a:pos x="T8" y="T9"/>
                    </a:cxn>
                  </a:cxnLst>
                  <a:rect l="0" t="0" r="r" b="b"/>
                  <a:pathLst>
                    <a:path w="38" h="106">
                      <a:moveTo>
                        <a:pt x="0" y="0"/>
                      </a:moveTo>
                      <a:cubicBezTo>
                        <a:pt x="7" y="38"/>
                        <a:pt x="13" y="76"/>
                        <a:pt x="18" y="106"/>
                      </a:cubicBezTo>
                      <a:cubicBezTo>
                        <a:pt x="22" y="89"/>
                        <a:pt x="32" y="72"/>
                        <a:pt x="38" y="67"/>
                      </a:cubicBezTo>
                      <a:cubicBezTo>
                        <a:pt x="34" y="52"/>
                        <a:pt x="30" y="35"/>
                        <a:pt x="27" y="14"/>
                      </a:cubicBezTo>
                      <a:cubicBezTo>
                        <a:pt x="17" y="10"/>
                        <a:pt x="8" y="6"/>
                        <a:pt x="0" y="0"/>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3" name="Freeform 691"/>
                <p:cNvSpPr/>
                <p:nvPr/>
              </p:nvSpPr>
              <p:spPr bwMode="auto">
                <a:xfrm>
                  <a:off x="4603" y="1786"/>
                  <a:ext cx="28" cy="33"/>
                </a:xfrm>
                <a:custGeom>
                  <a:avLst/>
                  <a:gdLst>
                    <a:gd name="T0" fmla="*/ 12 w 12"/>
                    <a:gd name="T1" fmla="*/ 0 h 14"/>
                    <a:gd name="T2" fmla="*/ 6 w 12"/>
                    <a:gd name="T3" fmla="*/ 0 h 14"/>
                    <a:gd name="T4" fmla="*/ 0 w 12"/>
                    <a:gd name="T5" fmla="*/ 12 h 14"/>
                    <a:gd name="T6" fmla="*/ 4 w 12"/>
                    <a:gd name="T7" fmla="*/ 14 h 14"/>
                    <a:gd name="T8" fmla="*/ 12 w 12"/>
                    <a:gd name="T9" fmla="*/ 0 h 14"/>
                  </a:gdLst>
                  <a:ahLst/>
                  <a:cxnLst>
                    <a:cxn ang="0">
                      <a:pos x="T0" y="T1"/>
                    </a:cxn>
                    <a:cxn ang="0">
                      <a:pos x="T2" y="T3"/>
                    </a:cxn>
                    <a:cxn ang="0">
                      <a:pos x="T4" y="T5"/>
                    </a:cxn>
                    <a:cxn ang="0">
                      <a:pos x="T6" y="T7"/>
                    </a:cxn>
                    <a:cxn ang="0">
                      <a:pos x="T8" y="T9"/>
                    </a:cxn>
                  </a:cxnLst>
                  <a:rect l="0" t="0" r="r" b="b"/>
                  <a:pathLst>
                    <a:path w="12" h="14">
                      <a:moveTo>
                        <a:pt x="12" y="0"/>
                      </a:moveTo>
                      <a:cubicBezTo>
                        <a:pt x="10" y="0"/>
                        <a:pt x="8" y="0"/>
                        <a:pt x="6" y="0"/>
                      </a:cubicBezTo>
                      <a:cubicBezTo>
                        <a:pt x="0" y="12"/>
                        <a:pt x="0" y="12"/>
                        <a:pt x="0" y="12"/>
                      </a:cubicBezTo>
                      <a:cubicBezTo>
                        <a:pt x="1" y="13"/>
                        <a:pt x="3" y="14"/>
                        <a:pt x="4" y="14"/>
                      </a:cubicBezTo>
                      <a:lnTo>
                        <a:pt x="12" y="0"/>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4" name="Freeform 692"/>
                <p:cNvSpPr/>
                <p:nvPr/>
              </p:nvSpPr>
              <p:spPr bwMode="auto">
                <a:xfrm>
                  <a:off x="4659" y="4119"/>
                  <a:ext cx="180" cy="227"/>
                </a:xfrm>
                <a:custGeom>
                  <a:avLst/>
                  <a:gdLst>
                    <a:gd name="T0" fmla="*/ 12 w 76"/>
                    <a:gd name="T1" fmla="*/ 96 h 96"/>
                    <a:gd name="T2" fmla="*/ 76 w 76"/>
                    <a:gd name="T3" fmla="*/ 0 h 96"/>
                    <a:gd name="T4" fmla="*/ 0 w 76"/>
                    <a:gd name="T5" fmla="*/ 36 h 96"/>
                    <a:gd name="T6" fmla="*/ 12 w 76"/>
                    <a:gd name="T7" fmla="*/ 96 h 96"/>
                  </a:gdLst>
                  <a:ahLst/>
                  <a:cxnLst>
                    <a:cxn ang="0">
                      <a:pos x="T0" y="T1"/>
                    </a:cxn>
                    <a:cxn ang="0">
                      <a:pos x="T2" y="T3"/>
                    </a:cxn>
                    <a:cxn ang="0">
                      <a:pos x="T4" y="T5"/>
                    </a:cxn>
                    <a:cxn ang="0">
                      <a:pos x="T6" y="T7"/>
                    </a:cxn>
                  </a:cxnLst>
                  <a:rect l="0" t="0" r="r" b="b"/>
                  <a:pathLst>
                    <a:path w="76" h="96">
                      <a:moveTo>
                        <a:pt x="12" y="96"/>
                      </a:moveTo>
                      <a:cubicBezTo>
                        <a:pt x="28" y="74"/>
                        <a:pt x="56" y="32"/>
                        <a:pt x="76" y="0"/>
                      </a:cubicBezTo>
                      <a:cubicBezTo>
                        <a:pt x="55" y="18"/>
                        <a:pt x="29" y="31"/>
                        <a:pt x="0" y="36"/>
                      </a:cubicBezTo>
                      <a:cubicBezTo>
                        <a:pt x="5" y="57"/>
                        <a:pt x="9" y="83"/>
                        <a:pt x="12" y="96"/>
                      </a:cubicBezTo>
                      <a:close/>
                    </a:path>
                  </a:pathLst>
                </a:custGeom>
                <a:solidFill>
                  <a:srgbClr val="C6D9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5" name="Freeform 693"/>
                <p:cNvSpPr/>
                <p:nvPr/>
              </p:nvSpPr>
              <p:spPr bwMode="auto">
                <a:xfrm>
                  <a:off x="4544" y="1124"/>
                  <a:ext cx="49" cy="57"/>
                </a:xfrm>
                <a:custGeom>
                  <a:avLst/>
                  <a:gdLst>
                    <a:gd name="T0" fmla="*/ 0 w 21"/>
                    <a:gd name="T1" fmla="*/ 5 h 24"/>
                    <a:gd name="T2" fmla="*/ 17 w 21"/>
                    <a:gd name="T3" fmla="*/ 24 h 24"/>
                    <a:gd name="T4" fmla="*/ 21 w 21"/>
                    <a:gd name="T5" fmla="*/ 16 h 24"/>
                    <a:gd name="T6" fmla="*/ 6 w 21"/>
                    <a:gd name="T7" fmla="*/ 0 h 24"/>
                    <a:gd name="T8" fmla="*/ 0 w 21"/>
                    <a:gd name="T9" fmla="*/ 5 h 24"/>
                  </a:gdLst>
                  <a:ahLst/>
                  <a:cxnLst>
                    <a:cxn ang="0">
                      <a:pos x="T0" y="T1"/>
                    </a:cxn>
                    <a:cxn ang="0">
                      <a:pos x="T2" y="T3"/>
                    </a:cxn>
                    <a:cxn ang="0">
                      <a:pos x="T4" y="T5"/>
                    </a:cxn>
                    <a:cxn ang="0">
                      <a:pos x="T6" y="T7"/>
                    </a:cxn>
                    <a:cxn ang="0">
                      <a:pos x="T8" y="T9"/>
                    </a:cxn>
                  </a:cxnLst>
                  <a:rect l="0" t="0" r="r" b="b"/>
                  <a:pathLst>
                    <a:path w="21" h="24">
                      <a:moveTo>
                        <a:pt x="0" y="5"/>
                      </a:moveTo>
                      <a:cubicBezTo>
                        <a:pt x="17" y="24"/>
                        <a:pt x="17" y="24"/>
                        <a:pt x="17" y="24"/>
                      </a:cubicBezTo>
                      <a:cubicBezTo>
                        <a:pt x="18" y="21"/>
                        <a:pt x="19" y="19"/>
                        <a:pt x="21" y="16"/>
                      </a:cubicBezTo>
                      <a:cubicBezTo>
                        <a:pt x="6" y="0"/>
                        <a:pt x="6" y="0"/>
                        <a:pt x="6" y="0"/>
                      </a:cubicBezTo>
                      <a:lnTo>
                        <a:pt x="0" y="5"/>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6" name="Freeform 694"/>
                <p:cNvSpPr/>
                <p:nvPr/>
              </p:nvSpPr>
              <p:spPr bwMode="auto">
                <a:xfrm>
                  <a:off x="4525" y="1140"/>
                  <a:ext cx="54" cy="59"/>
                </a:xfrm>
                <a:custGeom>
                  <a:avLst/>
                  <a:gdLst>
                    <a:gd name="T0" fmla="*/ 0 w 23"/>
                    <a:gd name="T1" fmla="*/ 5 h 25"/>
                    <a:gd name="T2" fmla="*/ 16 w 23"/>
                    <a:gd name="T3" fmla="*/ 23 h 25"/>
                    <a:gd name="T4" fmla="*/ 22 w 23"/>
                    <a:gd name="T5" fmla="*/ 25 h 25"/>
                    <a:gd name="T6" fmla="*/ 23 w 23"/>
                    <a:gd name="T7" fmla="*/ 19 h 25"/>
                    <a:gd name="T8" fmla="*/ 6 w 23"/>
                    <a:gd name="T9" fmla="*/ 0 h 25"/>
                    <a:gd name="T10" fmla="*/ 0 w 23"/>
                    <a:gd name="T11" fmla="*/ 5 h 25"/>
                  </a:gdLst>
                  <a:ahLst/>
                  <a:cxnLst>
                    <a:cxn ang="0">
                      <a:pos x="T0" y="T1"/>
                    </a:cxn>
                    <a:cxn ang="0">
                      <a:pos x="T2" y="T3"/>
                    </a:cxn>
                    <a:cxn ang="0">
                      <a:pos x="T4" y="T5"/>
                    </a:cxn>
                    <a:cxn ang="0">
                      <a:pos x="T6" y="T7"/>
                    </a:cxn>
                    <a:cxn ang="0">
                      <a:pos x="T8" y="T9"/>
                    </a:cxn>
                    <a:cxn ang="0">
                      <a:pos x="T10" y="T11"/>
                    </a:cxn>
                  </a:cxnLst>
                  <a:rect l="0" t="0" r="r" b="b"/>
                  <a:pathLst>
                    <a:path w="23" h="25">
                      <a:moveTo>
                        <a:pt x="0" y="5"/>
                      </a:moveTo>
                      <a:cubicBezTo>
                        <a:pt x="16" y="23"/>
                        <a:pt x="16" y="23"/>
                        <a:pt x="16" y="23"/>
                      </a:cubicBezTo>
                      <a:cubicBezTo>
                        <a:pt x="18" y="23"/>
                        <a:pt x="20" y="24"/>
                        <a:pt x="22" y="25"/>
                      </a:cubicBezTo>
                      <a:cubicBezTo>
                        <a:pt x="22" y="23"/>
                        <a:pt x="23" y="21"/>
                        <a:pt x="23" y="19"/>
                      </a:cubicBezTo>
                      <a:cubicBezTo>
                        <a:pt x="6" y="0"/>
                        <a:pt x="6" y="0"/>
                        <a:pt x="6" y="0"/>
                      </a:cubicBezTo>
                      <a:lnTo>
                        <a:pt x="0" y="5"/>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7" name="Freeform 695"/>
                <p:cNvSpPr/>
                <p:nvPr/>
              </p:nvSpPr>
              <p:spPr bwMode="auto">
                <a:xfrm>
                  <a:off x="4352" y="807"/>
                  <a:ext cx="213" cy="135"/>
                </a:xfrm>
                <a:custGeom>
                  <a:avLst/>
                  <a:gdLst>
                    <a:gd name="T0" fmla="*/ 0 w 90"/>
                    <a:gd name="T1" fmla="*/ 34 h 57"/>
                    <a:gd name="T2" fmla="*/ 11 w 90"/>
                    <a:gd name="T3" fmla="*/ 45 h 57"/>
                    <a:gd name="T4" fmla="*/ 86 w 90"/>
                    <a:gd name="T5" fmla="*/ 57 h 57"/>
                    <a:gd name="T6" fmla="*/ 90 w 90"/>
                    <a:gd name="T7" fmla="*/ 54 h 57"/>
                    <a:gd name="T8" fmla="*/ 0 w 90"/>
                    <a:gd name="T9" fmla="*/ 34 h 57"/>
                  </a:gdLst>
                  <a:ahLst/>
                  <a:cxnLst>
                    <a:cxn ang="0">
                      <a:pos x="T0" y="T1"/>
                    </a:cxn>
                    <a:cxn ang="0">
                      <a:pos x="T2" y="T3"/>
                    </a:cxn>
                    <a:cxn ang="0">
                      <a:pos x="T4" y="T5"/>
                    </a:cxn>
                    <a:cxn ang="0">
                      <a:pos x="T6" y="T7"/>
                    </a:cxn>
                    <a:cxn ang="0">
                      <a:pos x="T8" y="T9"/>
                    </a:cxn>
                  </a:cxnLst>
                  <a:rect l="0" t="0" r="r" b="b"/>
                  <a:pathLst>
                    <a:path w="90" h="57">
                      <a:moveTo>
                        <a:pt x="0" y="34"/>
                      </a:moveTo>
                      <a:cubicBezTo>
                        <a:pt x="4" y="37"/>
                        <a:pt x="8" y="41"/>
                        <a:pt x="11" y="45"/>
                      </a:cubicBezTo>
                      <a:cubicBezTo>
                        <a:pt x="30" y="24"/>
                        <a:pt x="67" y="27"/>
                        <a:pt x="86" y="57"/>
                      </a:cubicBezTo>
                      <a:cubicBezTo>
                        <a:pt x="90" y="54"/>
                        <a:pt x="90" y="54"/>
                        <a:pt x="90" y="54"/>
                      </a:cubicBezTo>
                      <a:cubicBezTo>
                        <a:pt x="77" y="0"/>
                        <a:pt x="21" y="4"/>
                        <a:pt x="0" y="34"/>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8" name="Freeform 696"/>
                <p:cNvSpPr/>
                <p:nvPr/>
              </p:nvSpPr>
              <p:spPr bwMode="auto">
                <a:xfrm>
                  <a:off x="4626" y="3747"/>
                  <a:ext cx="182" cy="112"/>
                </a:xfrm>
                <a:custGeom>
                  <a:avLst/>
                  <a:gdLst>
                    <a:gd name="T0" fmla="*/ 77 w 77"/>
                    <a:gd name="T1" fmla="*/ 39 h 47"/>
                    <a:gd name="T2" fmla="*/ 10 w 77"/>
                    <a:gd name="T3" fmla="*/ 0 h 47"/>
                    <a:gd name="T4" fmla="*/ 0 w 77"/>
                    <a:gd name="T5" fmla="*/ 7 h 47"/>
                    <a:gd name="T6" fmla="*/ 40 w 77"/>
                    <a:gd name="T7" fmla="*/ 47 h 47"/>
                    <a:gd name="T8" fmla="*/ 77 w 77"/>
                    <a:gd name="T9" fmla="*/ 39 h 47"/>
                  </a:gdLst>
                  <a:ahLst/>
                  <a:cxnLst>
                    <a:cxn ang="0">
                      <a:pos x="T0" y="T1"/>
                    </a:cxn>
                    <a:cxn ang="0">
                      <a:pos x="T2" y="T3"/>
                    </a:cxn>
                    <a:cxn ang="0">
                      <a:pos x="T4" y="T5"/>
                    </a:cxn>
                    <a:cxn ang="0">
                      <a:pos x="T6" y="T7"/>
                    </a:cxn>
                    <a:cxn ang="0">
                      <a:pos x="T8" y="T9"/>
                    </a:cxn>
                  </a:cxnLst>
                  <a:rect l="0" t="0" r="r" b="b"/>
                  <a:pathLst>
                    <a:path w="77" h="47">
                      <a:moveTo>
                        <a:pt x="77" y="39"/>
                      </a:moveTo>
                      <a:cubicBezTo>
                        <a:pt x="49" y="31"/>
                        <a:pt x="20" y="14"/>
                        <a:pt x="10" y="0"/>
                      </a:cubicBezTo>
                      <a:cubicBezTo>
                        <a:pt x="6" y="2"/>
                        <a:pt x="3" y="4"/>
                        <a:pt x="0" y="7"/>
                      </a:cubicBezTo>
                      <a:cubicBezTo>
                        <a:pt x="6" y="14"/>
                        <a:pt x="25" y="33"/>
                        <a:pt x="40" y="47"/>
                      </a:cubicBezTo>
                      <a:cubicBezTo>
                        <a:pt x="53" y="45"/>
                        <a:pt x="65" y="42"/>
                        <a:pt x="77" y="39"/>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9" name="Freeform 697"/>
                <p:cNvSpPr/>
                <p:nvPr/>
              </p:nvSpPr>
              <p:spPr bwMode="auto">
                <a:xfrm>
                  <a:off x="4534" y="3137"/>
                  <a:ext cx="161" cy="230"/>
                </a:xfrm>
                <a:custGeom>
                  <a:avLst/>
                  <a:gdLst>
                    <a:gd name="T0" fmla="*/ 40 w 68"/>
                    <a:gd name="T1" fmla="*/ 96 h 97"/>
                    <a:gd name="T2" fmla="*/ 68 w 68"/>
                    <a:gd name="T3" fmla="*/ 26 h 97"/>
                    <a:gd name="T4" fmla="*/ 57 w 68"/>
                    <a:gd name="T5" fmla="*/ 26 h 97"/>
                    <a:gd name="T6" fmla="*/ 53 w 68"/>
                    <a:gd name="T7" fmla="*/ 31 h 97"/>
                    <a:gd name="T8" fmla="*/ 27 w 68"/>
                    <a:gd name="T9" fmla="*/ 27 h 97"/>
                    <a:gd name="T10" fmla="*/ 29 w 68"/>
                    <a:gd name="T11" fmla="*/ 3 h 97"/>
                    <a:gd name="T12" fmla="*/ 22 w 68"/>
                    <a:gd name="T13" fmla="*/ 0 h 97"/>
                    <a:gd name="T14" fmla="*/ 0 w 68"/>
                    <a:gd name="T15" fmla="*/ 20 h 97"/>
                    <a:gd name="T16" fmla="*/ 7 w 68"/>
                    <a:gd name="T17" fmla="*/ 34 h 97"/>
                    <a:gd name="T18" fmla="*/ 17 w 68"/>
                    <a:gd name="T19" fmla="*/ 34 h 97"/>
                    <a:gd name="T20" fmla="*/ 24 w 68"/>
                    <a:gd name="T21" fmla="*/ 54 h 97"/>
                    <a:gd name="T22" fmla="*/ 16 w 68"/>
                    <a:gd name="T23" fmla="*/ 61 h 97"/>
                    <a:gd name="T24" fmla="*/ 19 w 68"/>
                    <a:gd name="T25" fmla="*/ 97 h 97"/>
                    <a:gd name="T26" fmla="*/ 40 w 68"/>
                    <a:gd name="T27" fmla="*/ 9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8" h="97">
                      <a:moveTo>
                        <a:pt x="40" y="96"/>
                      </a:moveTo>
                      <a:cubicBezTo>
                        <a:pt x="42" y="66"/>
                        <a:pt x="53" y="43"/>
                        <a:pt x="68" y="26"/>
                      </a:cubicBezTo>
                      <a:cubicBezTo>
                        <a:pt x="57" y="26"/>
                        <a:pt x="57" y="26"/>
                        <a:pt x="57" y="26"/>
                      </a:cubicBezTo>
                      <a:cubicBezTo>
                        <a:pt x="56" y="28"/>
                        <a:pt x="54" y="30"/>
                        <a:pt x="53" y="31"/>
                      </a:cubicBezTo>
                      <a:cubicBezTo>
                        <a:pt x="45" y="37"/>
                        <a:pt x="33" y="35"/>
                        <a:pt x="27" y="27"/>
                      </a:cubicBezTo>
                      <a:cubicBezTo>
                        <a:pt x="22" y="20"/>
                        <a:pt x="23" y="9"/>
                        <a:pt x="29" y="3"/>
                      </a:cubicBezTo>
                      <a:cubicBezTo>
                        <a:pt x="22" y="0"/>
                        <a:pt x="22" y="0"/>
                        <a:pt x="22" y="0"/>
                      </a:cubicBezTo>
                      <a:cubicBezTo>
                        <a:pt x="14" y="7"/>
                        <a:pt x="7" y="14"/>
                        <a:pt x="0" y="20"/>
                      </a:cubicBezTo>
                      <a:cubicBezTo>
                        <a:pt x="3" y="24"/>
                        <a:pt x="5" y="29"/>
                        <a:pt x="7" y="34"/>
                      </a:cubicBezTo>
                      <a:cubicBezTo>
                        <a:pt x="10" y="33"/>
                        <a:pt x="14" y="33"/>
                        <a:pt x="17" y="34"/>
                      </a:cubicBezTo>
                      <a:cubicBezTo>
                        <a:pt x="25" y="37"/>
                        <a:pt x="28" y="46"/>
                        <a:pt x="24" y="54"/>
                      </a:cubicBezTo>
                      <a:cubicBezTo>
                        <a:pt x="22" y="57"/>
                        <a:pt x="19" y="60"/>
                        <a:pt x="16" y="61"/>
                      </a:cubicBezTo>
                      <a:cubicBezTo>
                        <a:pt x="19" y="75"/>
                        <a:pt x="20" y="88"/>
                        <a:pt x="19" y="97"/>
                      </a:cubicBezTo>
                      <a:cubicBezTo>
                        <a:pt x="26" y="96"/>
                        <a:pt x="33" y="96"/>
                        <a:pt x="40" y="9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0" name="Freeform 698"/>
                <p:cNvSpPr/>
                <p:nvPr/>
              </p:nvSpPr>
              <p:spPr bwMode="auto">
                <a:xfrm>
                  <a:off x="4586" y="1786"/>
                  <a:ext cx="26" cy="29"/>
                </a:xfrm>
                <a:custGeom>
                  <a:avLst/>
                  <a:gdLst>
                    <a:gd name="T0" fmla="*/ 0 w 11"/>
                    <a:gd name="T1" fmla="*/ 10 h 12"/>
                    <a:gd name="T2" fmla="*/ 5 w 11"/>
                    <a:gd name="T3" fmla="*/ 12 h 12"/>
                    <a:gd name="T4" fmla="*/ 11 w 11"/>
                    <a:gd name="T5" fmla="*/ 0 h 12"/>
                    <a:gd name="T6" fmla="*/ 5 w 11"/>
                    <a:gd name="T7" fmla="*/ 0 h 12"/>
                    <a:gd name="T8" fmla="*/ 0 w 11"/>
                    <a:gd name="T9" fmla="*/ 10 h 12"/>
                  </a:gdLst>
                  <a:ahLst/>
                  <a:cxnLst>
                    <a:cxn ang="0">
                      <a:pos x="T0" y="T1"/>
                    </a:cxn>
                    <a:cxn ang="0">
                      <a:pos x="T2" y="T3"/>
                    </a:cxn>
                    <a:cxn ang="0">
                      <a:pos x="T4" y="T5"/>
                    </a:cxn>
                    <a:cxn ang="0">
                      <a:pos x="T6" y="T7"/>
                    </a:cxn>
                    <a:cxn ang="0">
                      <a:pos x="T8" y="T9"/>
                    </a:cxn>
                  </a:cxnLst>
                  <a:rect l="0" t="0" r="r" b="b"/>
                  <a:pathLst>
                    <a:path w="11" h="12">
                      <a:moveTo>
                        <a:pt x="0" y="10"/>
                      </a:moveTo>
                      <a:cubicBezTo>
                        <a:pt x="2" y="11"/>
                        <a:pt x="3" y="11"/>
                        <a:pt x="5" y="12"/>
                      </a:cubicBezTo>
                      <a:cubicBezTo>
                        <a:pt x="11" y="0"/>
                        <a:pt x="11" y="0"/>
                        <a:pt x="11" y="0"/>
                      </a:cubicBezTo>
                      <a:cubicBezTo>
                        <a:pt x="9" y="0"/>
                        <a:pt x="7" y="0"/>
                        <a:pt x="5" y="0"/>
                      </a:cubicBezTo>
                      <a:lnTo>
                        <a:pt x="0" y="10"/>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1" name="Freeform 699"/>
                <p:cNvSpPr/>
                <p:nvPr/>
              </p:nvSpPr>
              <p:spPr bwMode="auto">
                <a:xfrm>
                  <a:off x="4515" y="1450"/>
                  <a:ext cx="78" cy="85"/>
                </a:xfrm>
                <a:custGeom>
                  <a:avLst/>
                  <a:gdLst>
                    <a:gd name="T0" fmla="*/ 33 w 33"/>
                    <a:gd name="T1" fmla="*/ 0 h 36"/>
                    <a:gd name="T2" fmla="*/ 0 w 33"/>
                    <a:gd name="T3" fmla="*/ 32 h 36"/>
                    <a:gd name="T4" fmla="*/ 4 w 33"/>
                    <a:gd name="T5" fmla="*/ 36 h 36"/>
                    <a:gd name="T6" fmla="*/ 33 w 33"/>
                    <a:gd name="T7" fmla="*/ 8 h 36"/>
                    <a:gd name="T8" fmla="*/ 33 w 33"/>
                    <a:gd name="T9" fmla="*/ 0 h 36"/>
                  </a:gdLst>
                  <a:ahLst/>
                  <a:cxnLst>
                    <a:cxn ang="0">
                      <a:pos x="T0" y="T1"/>
                    </a:cxn>
                    <a:cxn ang="0">
                      <a:pos x="T2" y="T3"/>
                    </a:cxn>
                    <a:cxn ang="0">
                      <a:pos x="T4" y="T5"/>
                    </a:cxn>
                    <a:cxn ang="0">
                      <a:pos x="T6" y="T7"/>
                    </a:cxn>
                    <a:cxn ang="0">
                      <a:pos x="T8" y="T9"/>
                    </a:cxn>
                  </a:cxnLst>
                  <a:rect l="0" t="0" r="r" b="b"/>
                  <a:pathLst>
                    <a:path w="33" h="36">
                      <a:moveTo>
                        <a:pt x="33" y="0"/>
                      </a:moveTo>
                      <a:cubicBezTo>
                        <a:pt x="0" y="32"/>
                        <a:pt x="0" y="32"/>
                        <a:pt x="0" y="32"/>
                      </a:cubicBezTo>
                      <a:cubicBezTo>
                        <a:pt x="2" y="34"/>
                        <a:pt x="3" y="35"/>
                        <a:pt x="4" y="36"/>
                      </a:cubicBezTo>
                      <a:cubicBezTo>
                        <a:pt x="33" y="8"/>
                        <a:pt x="33" y="8"/>
                        <a:pt x="33" y="8"/>
                      </a:cubicBezTo>
                      <a:cubicBezTo>
                        <a:pt x="33" y="5"/>
                        <a:pt x="33" y="2"/>
                        <a:pt x="33"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2" name="Freeform 700"/>
                <p:cNvSpPr/>
                <p:nvPr/>
              </p:nvSpPr>
              <p:spPr bwMode="auto">
                <a:xfrm>
                  <a:off x="4529" y="1476"/>
                  <a:ext cx="62" cy="71"/>
                </a:xfrm>
                <a:custGeom>
                  <a:avLst/>
                  <a:gdLst>
                    <a:gd name="T0" fmla="*/ 26 w 26"/>
                    <a:gd name="T1" fmla="*/ 0 h 30"/>
                    <a:gd name="T2" fmla="*/ 0 w 26"/>
                    <a:gd name="T3" fmla="*/ 27 h 30"/>
                    <a:gd name="T4" fmla="*/ 3 w 26"/>
                    <a:gd name="T5" fmla="*/ 30 h 30"/>
                    <a:gd name="T6" fmla="*/ 26 w 26"/>
                    <a:gd name="T7" fmla="*/ 8 h 30"/>
                    <a:gd name="T8" fmla="*/ 26 w 26"/>
                    <a:gd name="T9" fmla="*/ 0 h 30"/>
                  </a:gdLst>
                  <a:ahLst/>
                  <a:cxnLst>
                    <a:cxn ang="0">
                      <a:pos x="T0" y="T1"/>
                    </a:cxn>
                    <a:cxn ang="0">
                      <a:pos x="T2" y="T3"/>
                    </a:cxn>
                    <a:cxn ang="0">
                      <a:pos x="T4" y="T5"/>
                    </a:cxn>
                    <a:cxn ang="0">
                      <a:pos x="T6" y="T7"/>
                    </a:cxn>
                    <a:cxn ang="0">
                      <a:pos x="T8" y="T9"/>
                    </a:cxn>
                  </a:cxnLst>
                  <a:rect l="0" t="0" r="r" b="b"/>
                  <a:pathLst>
                    <a:path w="26" h="30">
                      <a:moveTo>
                        <a:pt x="26" y="0"/>
                      </a:moveTo>
                      <a:cubicBezTo>
                        <a:pt x="0" y="27"/>
                        <a:pt x="0" y="27"/>
                        <a:pt x="0" y="27"/>
                      </a:cubicBezTo>
                      <a:cubicBezTo>
                        <a:pt x="1" y="28"/>
                        <a:pt x="2" y="29"/>
                        <a:pt x="3" y="30"/>
                      </a:cubicBezTo>
                      <a:cubicBezTo>
                        <a:pt x="26" y="8"/>
                        <a:pt x="26" y="8"/>
                        <a:pt x="26" y="8"/>
                      </a:cubicBezTo>
                      <a:cubicBezTo>
                        <a:pt x="26" y="5"/>
                        <a:pt x="26" y="3"/>
                        <a:pt x="26"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3" name="Freeform 701"/>
                <p:cNvSpPr/>
                <p:nvPr/>
              </p:nvSpPr>
              <p:spPr bwMode="auto">
                <a:xfrm>
                  <a:off x="4506" y="1441"/>
                  <a:ext cx="83" cy="80"/>
                </a:xfrm>
                <a:custGeom>
                  <a:avLst/>
                  <a:gdLst>
                    <a:gd name="T0" fmla="*/ 35 w 35"/>
                    <a:gd name="T1" fmla="*/ 2 h 34"/>
                    <a:gd name="T2" fmla="*/ 30 w 35"/>
                    <a:gd name="T3" fmla="*/ 0 h 34"/>
                    <a:gd name="T4" fmla="*/ 0 w 35"/>
                    <a:gd name="T5" fmla="*/ 31 h 34"/>
                    <a:gd name="T6" fmla="*/ 3 w 35"/>
                    <a:gd name="T7" fmla="*/ 34 h 34"/>
                    <a:gd name="T8" fmla="*/ 35 w 35"/>
                    <a:gd name="T9" fmla="*/ 2 h 34"/>
                  </a:gdLst>
                  <a:ahLst/>
                  <a:cxnLst>
                    <a:cxn ang="0">
                      <a:pos x="T0" y="T1"/>
                    </a:cxn>
                    <a:cxn ang="0">
                      <a:pos x="T2" y="T3"/>
                    </a:cxn>
                    <a:cxn ang="0">
                      <a:pos x="T4" y="T5"/>
                    </a:cxn>
                    <a:cxn ang="0">
                      <a:pos x="T6" y="T7"/>
                    </a:cxn>
                    <a:cxn ang="0">
                      <a:pos x="T8" y="T9"/>
                    </a:cxn>
                  </a:cxnLst>
                  <a:rect l="0" t="0" r="r" b="b"/>
                  <a:pathLst>
                    <a:path w="35" h="34">
                      <a:moveTo>
                        <a:pt x="35" y="2"/>
                      </a:moveTo>
                      <a:cubicBezTo>
                        <a:pt x="33" y="2"/>
                        <a:pt x="32" y="1"/>
                        <a:pt x="30" y="0"/>
                      </a:cubicBezTo>
                      <a:cubicBezTo>
                        <a:pt x="0" y="31"/>
                        <a:pt x="0" y="31"/>
                        <a:pt x="0" y="31"/>
                      </a:cubicBezTo>
                      <a:cubicBezTo>
                        <a:pt x="1" y="32"/>
                        <a:pt x="2" y="33"/>
                        <a:pt x="3" y="34"/>
                      </a:cubicBezTo>
                      <a:lnTo>
                        <a:pt x="35" y="2"/>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4" name="Freeform 702"/>
                <p:cNvSpPr/>
                <p:nvPr/>
              </p:nvSpPr>
              <p:spPr bwMode="auto">
                <a:xfrm>
                  <a:off x="4541" y="1502"/>
                  <a:ext cx="50" cy="57"/>
                </a:xfrm>
                <a:custGeom>
                  <a:avLst/>
                  <a:gdLst>
                    <a:gd name="T0" fmla="*/ 21 w 21"/>
                    <a:gd name="T1" fmla="*/ 0 h 24"/>
                    <a:gd name="T2" fmla="*/ 0 w 21"/>
                    <a:gd name="T3" fmla="*/ 21 h 24"/>
                    <a:gd name="T4" fmla="*/ 3 w 21"/>
                    <a:gd name="T5" fmla="*/ 24 h 24"/>
                    <a:gd name="T6" fmla="*/ 20 w 21"/>
                    <a:gd name="T7" fmla="*/ 8 h 24"/>
                    <a:gd name="T8" fmla="*/ 21 w 21"/>
                    <a:gd name="T9" fmla="*/ 0 h 24"/>
                  </a:gdLst>
                  <a:ahLst/>
                  <a:cxnLst>
                    <a:cxn ang="0">
                      <a:pos x="T0" y="T1"/>
                    </a:cxn>
                    <a:cxn ang="0">
                      <a:pos x="T2" y="T3"/>
                    </a:cxn>
                    <a:cxn ang="0">
                      <a:pos x="T4" y="T5"/>
                    </a:cxn>
                    <a:cxn ang="0">
                      <a:pos x="T6" y="T7"/>
                    </a:cxn>
                    <a:cxn ang="0">
                      <a:pos x="T8" y="T9"/>
                    </a:cxn>
                  </a:cxnLst>
                  <a:rect l="0" t="0" r="r" b="b"/>
                  <a:pathLst>
                    <a:path w="21" h="24">
                      <a:moveTo>
                        <a:pt x="21" y="0"/>
                      </a:moveTo>
                      <a:cubicBezTo>
                        <a:pt x="0" y="21"/>
                        <a:pt x="0" y="21"/>
                        <a:pt x="0" y="21"/>
                      </a:cubicBezTo>
                      <a:cubicBezTo>
                        <a:pt x="1" y="22"/>
                        <a:pt x="2" y="23"/>
                        <a:pt x="3" y="24"/>
                      </a:cubicBezTo>
                      <a:cubicBezTo>
                        <a:pt x="20" y="8"/>
                        <a:pt x="20" y="8"/>
                        <a:pt x="20" y="8"/>
                      </a:cubicBezTo>
                      <a:cubicBezTo>
                        <a:pt x="20" y="5"/>
                        <a:pt x="20" y="3"/>
                        <a:pt x="21"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5" name="Freeform 703"/>
                <p:cNvSpPr/>
                <p:nvPr/>
              </p:nvSpPr>
              <p:spPr bwMode="auto">
                <a:xfrm>
                  <a:off x="4553" y="1531"/>
                  <a:ext cx="36" cy="40"/>
                </a:xfrm>
                <a:custGeom>
                  <a:avLst/>
                  <a:gdLst>
                    <a:gd name="T0" fmla="*/ 15 w 15"/>
                    <a:gd name="T1" fmla="*/ 0 h 17"/>
                    <a:gd name="T2" fmla="*/ 0 w 15"/>
                    <a:gd name="T3" fmla="*/ 14 h 17"/>
                    <a:gd name="T4" fmla="*/ 4 w 15"/>
                    <a:gd name="T5" fmla="*/ 17 h 17"/>
                    <a:gd name="T6" fmla="*/ 14 w 15"/>
                    <a:gd name="T7" fmla="*/ 7 h 17"/>
                    <a:gd name="T8" fmla="*/ 15 w 15"/>
                    <a:gd name="T9" fmla="*/ 0 h 17"/>
                  </a:gdLst>
                  <a:ahLst/>
                  <a:cxnLst>
                    <a:cxn ang="0">
                      <a:pos x="T0" y="T1"/>
                    </a:cxn>
                    <a:cxn ang="0">
                      <a:pos x="T2" y="T3"/>
                    </a:cxn>
                    <a:cxn ang="0">
                      <a:pos x="T4" y="T5"/>
                    </a:cxn>
                    <a:cxn ang="0">
                      <a:pos x="T6" y="T7"/>
                    </a:cxn>
                    <a:cxn ang="0">
                      <a:pos x="T8" y="T9"/>
                    </a:cxn>
                  </a:cxnLst>
                  <a:rect l="0" t="0" r="r" b="b"/>
                  <a:pathLst>
                    <a:path w="15" h="17">
                      <a:moveTo>
                        <a:pt x="15" y="0"/>
                      </a:moveTo>
                      <a:cubicBezTo>
                        <a:pt x="0" y="14"/>
                        <a:pt x="0" y="14"/>
                        <a:pt x="0" y="14"/>
                      </a:cubicBezTo>
                      <a:cubicBezTo>
                        <a:pt x="2" y="15"/>
                        <a:pt x="3" y="16"/>
                        <a:pt x="4" y="17"/>
                      </a:cubicBezTo>
                      <a:cubicBezTo>
                        <a:pt x="14" y="7"/>
                        <a:pt x="14" y="7"/>
                        <a:pt x="14" y="7"/>
                      </a:cubicBezTo>
                      <a:cubicBezTo>
                        <a:pt x="14" y="5"/>
                        <a:pt x="15" y="2"/>
                        <a:pt x="15"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6" name="Freeform 704"/>
                <p:cNvSpPr/>
                <p:nvPr/>
              </p:nvSpPr>
              <p:spPr bwMode="auto">
                <a:xfrm>
                  <a:off x="4442" y="4254"/>
                  <a:ext cx="116" cy="97"/>
                </a:xfrm>
                <a:custGeom>
                  <a:avLst/>
                  <a:gdLst>
                    <a:gd name="T0" fmla="*/ 0 w 49"/>
                    <a:gd name="T1" fmla="*/ 15 h 41"/>
                    <a:gd name="T2" fmla="*/ 24 w 49"/>
                    <a:gd name="T3" fmla="*/ 41 h 41"/>
                    <a:gd name="T4" fmla="*/ 49 w 49"/>
                    <a:gd name="T5" fmla="*/ 41 h 41"/>
                    <a:gd name="T6" fmla="*/ 9 w 49"/>
                    <a:gd name="T7" fmla="*/ 0 h 41"/>
                    <a:gd name="T8" fmla="*/ 0 w 49"/>
                    <a:gd name="T9" fmla="*/ 15 h 41"/>
                  </a:gdLst>
                  <a:ahLst/>
                  <a:cxnLst>
                    <a:cxn ang="0">
                      <a:pos x="T0" y="T1"/>
                    </a:cxn>
                    <a:cxn ang="0">
                      <a:pos x="T2" y="T3"/>
                    </a:cxn>
                    <a:cxn ang="0">
                      <a:pos x="T4" y="T5"/>
                    </a:cxn>
                    <a:cxn ang="0">
                      <a:pos x="T6" y="T7"/>
                    </a:cxn>
                    <a:cxn ang="0">
                      <a:pos x="T8" y="T9"/>
                    </a:cxn>
                  </a:cxnLst>
                  <a:rect l="0" t="0" r="r" b="b"/>
                  <a:pathLst>
                    <a:path w="49" h="41">
                      <a:moveTo>
                        <a:pt x="0" y="15"/>
                      </a:moveTo>
                      <a:cubicBezTo>
                        <a:pt x="7" y="23"/>
                        <a:pt x="16" y="32"/>
                        <a:pt x="24" y="41"/>
                      </a:cubicBezTo>
                      <a:cubicBezTo>
                        <a:pt x="49" y="41"/>
                        <a:pt x="49" y="41"/>
                        <a:pt x="49" y="41"/>
                      </a:cubicBezTo>
                      <a:cubicBezTo>
                        <a:pt x="34" y="26"/>
                        <a:pt x="20" y="12"/>
                        <a:pt x="9" y="0"/>
                      </a:cubicBezTo>
                      <a:cubicBezTo>
                        <a:pt x="6" y="6"/>
                        <a:pt x="3" y="11"/>
                        <a:pt x="0" y="15"/>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7" name="Freeform 705"/>
                <p:cNvSpPr/>
                <p:nvPr/>
              </p:nvSpPr>
              <p:spPr bwMode="auto">
                <a:xfrm>
                  <a:off x="4567" y="1557"/>
                  <a:ext cx="19" cy="28"/>
                </a:xfrm>
                <a:custGeom>
                  <a:avLst/>
                  <a:gdLst>
                    <a:gd name="T0" fmla="*/ 8 w 8"/>
                    <a:gd name="T1" fmla="*/ 0 h 12"/>
                    <a:gd name="T2" fmla="*/ 0 w 8"/>
                    <a:gd name="T3" fmla="*/ 8 h 12"/>
                    <a:gd name="T4" fmla="*/ 7 w 8"/>
                    <a:gd name="T5" fmla="*/ 12 h 12"/>
                    <a:gd name="T6" fmla="*/ 8 w 8"/>
                    <a:gd name="T7" fmla="*/ 0 h 12"/>
                  </a:gdLst>
                  <a:ahLst/>
                  <a:cxnLst>
                    <a:cxn ang="0">
                      <a:pos x="T0" y="T1"/>
                    </a:cxn>
                    <a:cxn ang="0">
                      <a:pos x="T2" y="T3"/>
                    </a:cxn>
                    <a:cxn ang="0">
                      <a:pos x="T4" y="T5"/>
                    </a:cxn>
                    <a:cxn ang="0">
                      <a:pos x="T6" y="T7"/>
                    </a:cxn>
                  </a:cxnLst>
                  <a:rect l="0" t="0" r="r" b="b"/>
                  <a:pathLst>
                    <a:path w="8" h="12">
                      <a:moveTo>
                        <a:pt x="8" y="0"/>
                      </a:moveTo>
                      <a:cubicBezTo>
                        <a:pt x="0" y="8"/>
                        <a:pt x="0" y="8"/>
                        <a:pt x="0" y="8"/>
                      </a:cubicBezTo>
                      <a:cubicBezTo>
                        <a:pt x="2" y="9"/>
                        <a:pt x="4" y="11"/>
                        <a:pt x="7" y="12"/>
                      </a:cubicBezTo>
                      <a:cubicBezTo>
                        <a:pt x="7" y="8"/>
                        <a:pt x="7" y="4"/>
                        <a:pt x="8"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8" name="Freeform 706"/>
                <p:cNvSpPr/>
                <p:nvPr/>
              </p:nvSpPr>
              <p:spPr bwMode="auto">
                <a:xfrm>
                  <a:off x="4357" y="-14"/>
                  <a:ext cx="161" cy="258"/>
                </a:xfrm>
                <a:custGeom>
                  <a:avLst/>
                  <a:gdLst>
                    <a:gd name="T0" fmla="*/ 17 w 68"/>
                    <a:gd name="T1" fmla="*/ 75 h 109"/>
                    <a:gd name="T2" fmla="*/ 34 w 68"/>
                    <a:gd name="T3" fmla="*/ 56 h 109"/>
                    <a:gd name="T4" fmla="*/ 40 w 68"/>
                    <a:gd name="T5" fmla="*/ 89 h 109"/>
                    <a:gd name="T6" fmla="*/ 68 w 68"/>
                    <a:gd name="T7" fmla="*/ 109 h 109"/>
                    <a:gd name="T8" fmla="*/ 52 w 68"/>
                    <a:gd name="T9" fmla="*/ 0 h 109"/>
                    <a:gd name="T10" fmla="*/ 0 w 68"/>
                    <a:gd name="T11" fmla="*/ 63 h 109"/>
                    <a:gd name="T12" fmla="*/ 17 w 68"/>
                    <a:gd name="T13" fmla="*/ 75 h 109"/>
                  </a:gdLst>
                  <a:ahLst/>
                  <a:cxnLst>
                    <a:cxn ang="0">
                      <a:pos x="T0" y="T1"/>
                    </a:cxn>
                    <a:cxn ang="0">
                      <a:pos x="T2" y="T3"/>
                    </a:cxn>
                    <a:cxn ang="0">
                      <a:pos x="T4" y="T5"/>
                    </a:cxn>
                    <a:cxn ang="0">
                      <a:pos x="T6" y="T7"/>
                    </a:cxn>
                    <a:cxn ang="0">
                      <a:pos x="T8" y="T9"/>
                    </a:cxn>
                    <a:cxn ang="0">
                      <a:pos x="T10" y="T11"/>
                    </a:cxn>
                    <a:cxn ang="0">
                      <a:pos x="T12" y="T13"/>
                    </a:cxn>
                  </a:cxnLst>
                  <a:rect l="0" t="0" r="r" b="b"/>
                  <a:pathLst>
                    <a:path w="68" h="109">
                      <a:moveTo>
                        <a:pt x="17" y="75"/>
                      </a:moveTo>
                      <a:cubicBezTo>
                        <a:pt x="24" y="67"/>
                        <a:pt x="30" y="61"/>
                        <a:pt x="34" y="56"/>
                      </a:cubicBezTo>
                      <a:cubicBezTo>
                        <a:pt x="36" y="66"/>
                        <a:pt x="38" y="77"/>
                        <a:pt x="40" y="89"/>
                      </a:cubicBezTo>
                      <a:cubicBezTo>
                        <a:pt x="48" y="96"/>
                        <a:pt x="57" y="103"/>
                        <a:pt x="68" y="109"/>
                      </a:cubicBezTo>
                      <a:cubicBezTo>
                        <a:pt x="65" y="85"/>
                        <a:pt x="55" y="19"/>
                        <a:pt x="52" y="0"/>
                      </a:cubicBezTo>
                      <a:cubicBezTo>
                        <a:pt x="47" y="7"/>
                        <a:pt x="6" y="55"/>
                        <a:pt x="0" y="63"/>
                      </a:cubicBezTo>
                      <a:cubicBezTo>
                        <a:pt x="4" y="66"/>
                        <a:pt x="12" y="71"/>
                        <a:pt x="17" y="75"/>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9" name="Freeform 707"/>
                <p:cNvSpPr/>
                <p:nvPr/>
              </p:nvSpPr>
              <p:spPr bwMode="auto">
                <a:xfrm>
                  <a:off x="4572" y="1784"/>
                  <a:ext cx="21" cy="23"/>
                </a:xfrm>
                <a:custGeom>
                  <a:avLst/>
                  <a:gdLst>
                    <a:gd name="T0" fmla="*/ 0 w 9"/>
                    <a:gd name="T1" fmla="*/ 9 h 10"/>
                    <a:gd name="T2" fmla="*/ 4 w 9"/>
                    <a:gd name="T3" fmla="*/ 10 h 10"/>
                    <a:gd name="T4" fmla="*/ 9 w 9"/>
                    <a:gd name="T5" fmla="*/ 1 h 10"/>
                    <a:gd name="T6" fmla="*/ 5 w 9"/>
                    <a:gd name="T7" fmla="*/ 0 h 10"/>
                    <a:gd name="T8" fmla="*/ 0 w 9"/>
                    <a:gd name="T9" fmla="*/ 9 h 10"/>
                  </a:gdLst>
                  <a:ahLst/>
                  <a:cxnLst>
                    <a:cxn ang="0">
                      <a:pos x="T0" y="T1"/>
                    </a:cxn>
                    <a:cxn ang="0">
                      <a:pos x="T2" y="T3"/>
                    </a:cxn>
                    <a:cxn ang="0">
                      <a:pos x="T4" y="T5"/>
                    </a:cxn>
                    <a:cxn ang="0">
                      <a:pos x="T6" y="T7"/>
                    </a:cxn>
                    <a:cxn ang="0">
                      <a:pos x="T8" y="T9"/>
                    </a:cxn>
                  </a:cxnLst>
                  <a:rect l="0" t="0" r="r" b="b"/>
                  <a:pathLst>
                    <a:path w="9" h="10">
                      <a:moveTo>
                        <a:pt x="0" y="9"/>
                      </a:moveTo>
                      <a:cubicBezTo>
                        <a:pt x="2" y="9"/>
                        <a:pt x="3" y="10"/>
                        <a:pt x="4" y="10"/>
                      </a:cubicBezTo>
                      <a:cubicBezTo>
                        <a:pt x="9" y="1"/>
                        <a:pt x="9" y="1"/>
                        <a:pt x="9" y="1"/>
                      </a:cubicBezTo>
                      <a:cubicBezTo>
                        <a:pt x="8" y="1"/>
                        <a:pt x="6" y="0"/>
                        <a:pt x="5" y="0"/>
                      </a:cubicBezTo>
                      <a:lnTo>
                        <a:pt x="0" y="9"/>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0" name="Freeform 708"/>
                <p:cNvSpPr/>
                <p:nvPr/>
              </p:nvSpPr>
              <p:spPr bwMode="auto">
                <a:xfrm>
                  <a:off x="4390" y="882"/>
                  <a:ext cx="156" cy="100"/>
                </a:xfrm>
                <a:custGeom>
                  <a:avLst/>
                  <a:gdLst>
                    <a:gd name="T0" fmla="*/ 51 w 66"/>
                    <a:gd name="T1" fmla="*/ 42 h 42"/>
                    <a:gd name="T2" fmla="*/ 66 w 66"/>
                    <a:gd name="T3" fmla="*/ 29 h 42"/>
                    <a:gd name="T4" fmla="*/ 0 w 66"/>
                    <a:gd name="T5" fmla="*/ 20 h 42"/>
                    <a:gd name="T6" fmla="*/ 9 w 66"/>
                    <a:gd name="T7" fmla="*/ 35 h 42"/>
                    <a:gd name="T8" fmla="*/ 51 w 66"/>
                    <a:gd name="T9" fmla="*/ 42 h 42"/>
                  </a:gdLst>
                  <a:ahLst/>
                  <a:cxnLst>
                    <a:cxn ang="0">
                      <a:pos x="T0" y="T1"/>
                    </a:cxn>
                    <a:cxn ang="0">
                      <a:pos x="T2" y="T3"/>
                    </a:cxn>
                    <a:cxn ang="0">
                      <a:pos x="T4" y="T5"/>
                    </a:cxn>
                    <a:cxn ang="0">
                      <a:pos x="T6" y="T7"/>
                    </a:cxn>
                    <a:cxn ang="0">
                      <a:pos x="T8" y="T9"/>
                    </a:cxn>
                  </a:cxnLst>
                  <a:rect l="0" t="0" r="r" b="b"/>
                  <a:pathLst>
                    <a:path w="66" h="42">
                      <a:moveTo>
                        <a:pt x="51" y="42"/>
                      </a:moveTo>
                      <a:cubicBezTo>
                        <a:pt x="66" y="29"/>
                        <a:pt x="66" y="29"/>
                        <a:pt x="66" y="29"/>
                      </a:cubicBezTo>
                      <a:cubicBezTo>
                        <a:pt x="49" y="2"/>
                        <a:pt x="17" y="0"/>
                        <a:pt x="0" y="20"/>
                      </a:cubicBezTo>
                      <a:cubicBezTo>
                        <a:pt x="4" y="24"/>
                        <a:pt x="7" y="30"/>
                        <a:pt x="9" y="35"/>
                      </a:cubicBezTo>
                      <a:cubicBezTo>
                        <a:pt x="26" y="26"/>
                        <a:pt x="41" y="27"/>
                        <a:pt x="51" y="42"/>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1" name="Freeform 709"/>
                <p:cNvSpPr/>
                <p:nvPr/>
              </p:nvSpPr>
              <p:spPr bwMode="auto">
                <a:xfrm>
                  <a:off x="4496" y="1434"/>
                  <a:ext cx="76" cy="75"/>
                </a:xfrm>
                <a:custGeom>
                  <a:avLst/>
                  <a:gdLst>
                    <a:gd name="T0" fmla="*/ 32 w 32"/>
                    <a:gd name="T1" fmla="*/ 2 h 32"/>
                    <a:gd name="T2" fmla="*/ 27 w 32"/>
                    <a:gd name="T3" fmla="*/ 0 h 32"/>
                    <a:gd name="T4" fmla="*/ 0 w 32"/>
                    <a:gd name="T5" fmla="*/ 28 h 32"/>
                    <a:gd name="T6" fmla="*/ 2 w 32"/>
                    <a:gd name="T7" fmla="*/ 32 h 32"/>
                    <a:gd name="T8" fmla="*/ 32 w 32"/>
                    <a:gd name="T9" fmla="*/ 2 h 32"/>
                  </a:gdLst>
                  <a:ahLst/>
                  <a:cxnLst>
                    <a:cxn ang="0">
                      <a:pos x="T0" y="T1"/>
                    </a:cxn>
                    <a:cxn ang="0">
                      <a:pos x="T2" y="T3"/>
                    </a:cxn>
                    <a:cxn ang="0">
                      <a:pos x="T4" y="T5"/>
                    </a:cxn>
                    <a:cxn ang="0">
                      <a:pos x="T6" y="T7"/>
                    </a:cxn>
                    <a:cxn ang="0">
                      <a:pos x="T8" y="T9"/>
                    </a:cxn>
                  </a:cxnLst>
                  <a:rect l="0" t="0" r="r" b="b"/>
                  <a:pathLst>
                    <a:path w="32" h="32">
                      <a:moveTo>
                        <a:pt x="32" y="2"/>
                      </a:moveTo>
                      <a:cubicBezTo>
                        <a:pt x="30" y="2"/>
                        <a:pt x="28" y="1"/>
                        <a:pt x="27" y="0"/>
                      </a:cubicBezTo>
                      <a:cubicBezTo>
                        <a:pt x="0" y="28"/>
                        <a:pt x="0" y="28"/>
                        <a:pt x="0" y="28"/>
                      </a:cubicBezTo>
                      <a:cubicBezTo>
                        <a:pt x="0" y="29"/>
                        <a:pt x="1" y="30"/>
                        <a:pt x="2" y="32"/>
                      </a:cubicBezTo>
                      <a:lnTo>
                        <a:pt x="32" y="2"/>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2" name="Freeform 710"/>
                <p:cNvSpPr/>
                <p:nvPr/>
              </p:nvSpPr>
              <p:spPr bwMode="auto">
                <a:xfrm>
                  <a:off x="4364" y="646"/>
                  <a:ext cx="203" cy="206"/>
                </a:xfrm>
                <a:custGeom>
                  <a:avLst/>
                  <a:gdLst>
                    <a:gd name="T0" fmla="*/ 0 w 86"/>
                    <a:gd name="T1" fmla="*/ 7 h 87"/>
                    <a:gd name="T2" fmla="*/ 6 w 86"/>
                    <a:gd name="T3" fmla="*/ 25 h 87"/>
                    <a:gd name="T4" fmla="*/ 57 w 86"/>
                    <a:gd name="T5" fmla="*/ 77 h 87"/>
                    <a:gd name="T6" fmla="*/ 73 w 86"/>
                    <a:gd name="T7" fmla="*/ 87 h 87"/>
                    <a:gd name="T8" fmla="*/ 0 w 86"/>
                    <a:gd name="T9" fmla="*/ 7 h 87"/>
                  </a:gdLst>
                  <a:ahLst/>
                  <a:cxnLst>
                    <a:cxn ang="0">
                      <a:pos x="T0" y="T1"/>
                    </a:cxn>
                    <a:cxn ang="0">
                      <a:pos x="T2" y="T3"/>
                    </a:cxn>
                    <a:cxn ang="0">
                      <a:pos x="T4" y="T5"/>
                    </a:cxn>
                    <a:cxn ang="0">
                      <a:pos x="T6" y="T7"/>
                    </a:cxn>
                    <a:cxn ang="0">
                      <a:pos x="T8" y="T9"/>
                    </a:cxn>
                  </a:cxnLst>
                  <a:rect l="0" t="0" r="r" b="b"/>
                  <a:pathLst>
                    <a:path w="86" h="87">
                      <a:moveTo>
                        <a:pt x="0" y="7"/>
                      </a:moveTo>
                      <a:cubicBezTo>
                        <a:pt x="3" y="13"/>
                        <a:pt x="5" y="19"/>
                        <a:pt x="6" y="25"/>
                      </a:cubicBezTo>
                      <a:cubicBezTo>
                        <a:pt x="32" y="26"/>
                        <a:pt x="60" y="47"/>
                        <a:pt x="57" y="77"/>
                      </a:cubicBezTo>
                      <a:cubicBezTo>
                        <a:pt x="63" y="80"/>
                        <a:pt x="68" y="83"/>
                        <a:pt x="73" y="87"/>
                      </a:cubicBezTo>
                      <a:cubicBezTo>
                        <a:pt x="86" y="37"/>
                        <a:pt x="35" y="0"/>
                        <a:pt x="0" y="7"/>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3" name="Freeform 711"/>
                <p:cNvSpPr/>
                <p:nvPr/>
              </p:nvSpPr>
              <p:spPr bwMode="auto">
                <a:xfrm>
                  <a:off x="4506" y="1157"/>
                  <a:ext cx="47" cy="33"/>
                </a:xfrm>
                <a:custGeom>
                  <a:avLst/>
                  <a:gdLst>
                    <a:gd name="T0" fmla="*/ 0 w 20"/>
                    <a:gd name="T1" fmla="*/ 4 h 14"/>
                    <a:gd name="T2" fmla="*/ 8 w 20"/>
                    <a:gd name="T3" fmla="*/ 13 h 14"/>
                    <a:gd name="T4" fmla="*/ 20 w 20"/>
                    <a:gd name="T5" fmla="*/ 14 h 14"/>
                    <a:gd name="T6" fmla="*/ 6 w 20"/>
                    <a:gd name="T7" fmla="*/ 0 h 14"/>
                    <a:gd name="T8" fmla="*/ 0 w 20"/>
                    <a:gd name="T9" fmla="*/ 4 h 14"/>
                  </a:gdLst>
                  <a:ahLst/>
                  <a:cxnLst>
                    <a:cxn ang="0">
                      <a:pos x="T0" y="T1"/>
                    </a:cxn>
                    <a:cxn ang="0">
                      <a:pos x="T2" y="T3"/>
                    </a:cxn>
                    <a:cxn ang="0">
                      <a:pos x="T4" y="T5"/>
                    </a:cxn>
                    <a:cxn ang="0">
                      <a:pos x="T6" y="T7"/>
                    </a:cxn>
                    <a:cxn ang="0">
                      <a:pos x="T8" y="T9"/>
                    </a:cxn>
                  </a:cxnLst>
                  <a:rect l="0" t="0" r="r" b="b"/>
                  <a:pathLst>
                    <a:path w="20" h="14">
                      <a:moveTo>
                        <a:pt x="0" y="4"/>
                      </a:moveTo>
                      <a:cubicBezTo>
                        <a:pt x="8" y="13"/>
                        <a:pt x="8" y="13"/>
                        <a:pt x="8" y="13"/>
                      </a:cubicBezTo>
                      <a:cubicBezTo>
                        <a:pt x="12" y="13"/>
                        <a:pt x="16" y="13"/>
                        <a:pt x="20" y="14"/>
                      </a:cubicBezTo>
                      <a:cubicBezTo>
                        <a:pt x="6" y="0"/>
                        <a:pt x="6" y="0"/>
                        <a:pt x="6" y="0"/>
                      </a:cubicBezTo>
                      <a:lnTo>
                        <a:pt x="0" y="4"/>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4" name="Freeform 712"/>
                <p:cNvSpPr/>
                <p:nvPr/>
              </p:nvSpPr>
              <p:spPr bwMode="auto">
                <a:xfrm>
                  <a:off x="4624" y="3539"/>
                  <a:ext cx="90" cy="92"/>
                </a:xfrm>
                <a:custGeom>
                  <a:avLst/>
                  <a:gdLst>
                    <a:gd name="T0" fmla="*/ 0 w 38"/>
                    <a:gd name="T1" fmla="*/ 4 h 39"/>
                    <a:gd name="T2" fmla="*/ 21 w 38"/>
                    <a:gd name="T3" fmla="*/ 39 h 39"/>
                    <a:gd name="T4" fmla="*/ 38 w 38"/>
                    <a:gd name="T5" fmla="*/ 34 h 39"/>
                    <a:gd name="T6" fmla="*/ 14 w 38"/>
                    <a:gd name="T7" fmla="*/ 0 h 39"/>
                    <a:gd name="T8" fmla="*/ 0 w 38"/>
                    <a:gd name="T9" fmla="*/ 4 h 39"/>
                  </a:gdLst>
                  <a:ahLst/>
                  <a:cxnLst>
                    <a:cxn ang="0">
                      <a:pos x="T0" y="T1"/>
                    </a:cxn>
                    <a:cxn ang="0">
                      <a:pos x="T2" y="T3"/>
                    </a:cxn>
                    <a:cxn ang="0">
                      <a:pos x="T4" y="T5"/>
                    </a:cxn>
                    <a:cxn ang="0">
                      <a:pos x="T6" y="T7"/>
                    </a:cxn>
                    <a:cxn ang="0">
                      <a:pos x="T8" y="T9"/>
                    </a:cxn>
                  </a:cxnLst>
                  <a:rect l="0" t="0" r="r" b="b"/>
                  <a:pathLst>
                    <a:path w="38" h="39">
                      <a:moveTo>
                        <a:pt x="0" y="4"/>
                      </a:moveTo>
                      <a:cubicBezTo>
                        <a:pt x="4" y="16"/>
                        <a:pt x="12" y="29"/>
                        <a:pt x="21" y="39"/>
                      </a:cubicBezTo>
                      <a:cubicBezTo>
                        <a:pt x="27" y="37"/>
                        <a:pt x="32" y="35"/>
                        <a:pt x="38" y="34"/>
                      </a:cubicBezTo>
                      <a:cubicBezTo>
                        <a:pt x="28" y="25"/>
                        <a:pt x="19" y="12"/>
                        <a:pt x="14" y="0"/>
                      </a:cubicBezTo>
                      <a:cubicBezTo>
                        <a:pt x="10" y="1"/>
                        <a:pt x="5" y="2"/>
                        <a:pt x="0" y="4"/>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5" name="Freeform 713"/>
                <p:cNvSpPr/>
                <p:nvPr/>
              </p:nvSpPr>
              <p:spPr bwMode="auto">
                <a:xfrm>
                  <a:off x="4165" y="1968"/>
                  <a:ext cx="452" cy="272"/>
                </a:xfrm>
                <a:custGeom>
                  <a:avLst/>
                  <a:gdLst>
                    <a:gd name="T0" fmla="*/ 97 w 191"/>
                    <a:gd name="T1" fmla="*/ 0 h 115"/>
                    <a:gd name="T2" fmla="*/ 1 w 191"/>
                    <a:gd name="T3" fmla="*/ 14 h 115"/>
                    <a:gd name="T4" fmla="*/ 0 w 191"/>
                    <a:gd name="T5" fmla="*/ 22 h 115"/>
                    <a:gd name="T6" fmla="*/ 20 w 191"/>
                    <a:gd name="T7" fmla="*/ 31 h 115"/>
                    <a:gd name="T8" fmla="*/ 25 w 191"/>
                    <a:gd name="T9" fmla="*/ 27 h 115"/>
                    <a:gd name="T10" fmla="*/ 26 w 191"/>
                    <a:gd name="T11" fmla="*/ 34 h 115"/>
                    <a:gd name="T12" fmla="*/ 45 w 191"/>
                    <a:gd name="T13" fmla="*/ 44 h 115"/>
                    <a:gd name="T14" fmla="*/ 59 w 191"/>
                    <a:gd name="T15" fmla="*/ 21 h 115"/>
                    <a:gd name="T16" fmla="*/ 92 w 191"/>
                    <a:gd name="T17" fmla="*/ 33 h 115"/>
                    <a:gd name="T18" fmla="*/ 82 w 191"/>
                    <a:gd name="T19" fmla="*/ 46 h 115"/>
                    <a:gd name="T20" fmla="*/ 151 w 191"/>
                    <a:gd name="T21" fmla="*/ 80 h 115"/>
                    <a:gd name="T22" fmla="*/ 166 w 191"/>
                    <a:gd name="T23" fmla="*/ 109 h 115"/>
                    <a:gd name="T24" fmla="*/ 188 w 191"/>
                    <a:gd name="T25" fmla="*/ 115 h 115"/>
                    <a:gd name="T26" fmla="*/ 144 w 191"/>
                    <a:gd name="T27" fmla="*/ 15 h 115"/>
                    <a:gd name="T28" fmla="*/ 97 w 191"/>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1" h="115">
                      <a:moveTo>
                        <a:pt x="97" y="0"/>
                      </a:moveTo>
                      <a:cubicBezTo>
                        <a:pt x="72" y="1"/>
                        <a:pt x="26" y="10"/>
                        <a:pt x="1" y="14"/>
                      </a:cubicBezTo>
                      <a:cubicBezTo>
                        <a:pt x="0" y="22"/>
                        <a:pt x="0" y="22"/>
                        <a:pt x="0" y="22"/>
                      </a:cubicBezTo>
                      <a:cubicBezTo>
                        <a:pt x="4" y="24"/>
                        <a:pt x="12" y="28"/>
                        <a:pt x="20" y="31"/>
                      </a:cubicBezTo>
                      <a:cubicBezTo>
                        <a:pt x="25" y="27"/>
                        <a:pt x="25" y="27"/>
                        <a:pt x="25" y="27"/>
                      </a:cubicBezTo>
                      <a:cubicBezTo>
                        <a:pt x="26" y="34"/>
                        <a:pt x="26" y="34"/>
                        <a:pt x="26" y="34"/>
                      </a:cubicBezTo>
                      <a:cubicBezTo>
                        <a:pt x="33" y="38"/>
                        <a:pt x="40" y="41"/>
                        <a:pt x="45" y="44"/>
                      </a:cubicBezTo>
                      <a:cubicBezTo>
                        <a:pt x="59" y="21"/>
                        <a:pt x="59" y="21"/>
                        <a:pt x="59" y="21"/>
                      </a:cubicBezTo>
                      <a:cubicBezTo>
                        <a:pt x="92" y="33"/>
                        <a:pt x="92" y="33"/>
                        <a:pt x="92" y="33"/>
                      </a:cubicBezTo>
                      <a:cubicBezTo>
                        <a:pt x="82" y="46"/>
                        <a:pt x="82" y="46"/>
                        <a:pt x="82" y="46"/>
                      </a:cubicBezTo>
                      <a:cubicBezTo>
                        <a:pt x="109" y="46"/>
                        <a:pt x="134" y="58"/>
                        <a:pt x="151" y="80"/>
                      </a:cubicBezTo>
                      <a:cubicBezTo>
                        <a:pt x="158" y="89"/>
                        <a:pt x="163" y="99"/>
                        <a:pt x="166" y="109"/>
                      </a:cubicBezTo>
                      <a:cubicBezTo>
                        <a:pt x="177" y="113"/>
                        <a:pt x="185" y="115"/>
                        <a:pt x="188" y="115"/>
                      </a:cubicBezTo>
                      <a:cubicBezTo>
                        <a:pt x="191" y="106"/>
                        <a:pt x="153" y="35"/>
                        <a:pt x="144" y="15"/>
                      </a:cubicBezTo>
                      <a:cubicBezTo>
                        <a:pt x="121" y="18"/>
                        <a:pt x="111" y="18"/>
                        <a:pt x="97" y="0"/>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6" name="Freeform 714"/>
                <p:cNvSpPr/>
                <p:nvPr/>
              </p:nvSpPr>
              <p:spPr bwMode="auto">
                <a:xfrm>
                  <a:off x="4558" y="1781"/>
                  <a:ext cx="21" cy="22"/>
                </a:xfrm>
                <a:custGeom>
                  <a:avLst/>
                  <a:gdLst>
                    <a:gd name="T0" fmla="*/ 0 w 9"/>
                    <a:gd name="T1" fmla="*/ 7 h 9"/>
                    <a:gd name="T2" fmla="*/ 5 w 9"/>
                    <a:gd name="T3" fmla="*/ 9 h 9"/>
                    <a:gd name="T4" fmla="*/ 9 w 9"/>
                    <a:gd name="T5" fmla="*/ 1 h 9"/>
                    <a:gd name="T6" fmla="*/ 4 w 9"/>
                    <a:gd name="T7" fmla="*/ 0 h 9"/>
                    <a:gd name="T8" fmla="*/ 0 w 9"/>
                    <a:gd name="T9" fmla="*/ 7 h 9"/>
                  </a:gdLst>
                  <a:ahLst/>
                  <a:cxnLst>
                    <a:cxn ang="0">
                      <a:pos x="T0" y="T1"/>
                    </a:cxn>
                    <a:cxn ang="0">
                      <a:pos x="T2" y="T3"/>
                    </a:cxn>
                    <a:cxn ang="0">
                      <a:pos x="T4" y="T5"/>
                    </a:cxn>
                    <a:cxn ang="0">
                      <a:pos x="T6" y="T7"/>
                    </a:cxn>
                    <a:cxn ang="0">
                      <a:pos x="T8" y="T9"/>
                    </a:cxn>
                  </a:cxnLst>
                  <a:rect l="0" t="0" r="r" b="b"/>
                  <a:pathLst>
                    <a:path w="9" h="9">
                      <a:moveTo>
                        <a:pt x="0" y="7"/>
                      </a:moveTo>
                      <a:cubicBezTo>
                        <a:pt x="2" y="8"/>
                        <a:pt x="3" y="9"/>
                        <a:pt x="5" y="9"/>
                      </a:cubicBezTo>
                      <a:cubicBezTo>
                        <a:pt x="9" y="1"/>
                        <a:pt x="9" y="1"/>
                        <a:pt x="9" y="1"/>
                      </a:cubicBezTo>
                      <a:cubicBezTo>
                        <a:pt x="7" y="1"/>
                        <a:pt x="6" y="0"/>
                        <a:pt x="4" y="0"/>
                      </a:cubicBezTo>
                      <a:lnTo>
                        <a:pt x="0" y="7"/>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7" name="Freeform 715"/>
                <p:cNvSpPr/>
                <p:nvPr/>
              </p:nvSpPr>
              <p:spPr bwMode="auto">
                <a:xfrm>
                  <a:off x="4603" y="3144"/>
                  <a:ext cx="61" cy="66"/>
                </a:xfrm>
                <a:custGeom>
                  <a:avLst/>
                  <a:gdLst>
                    <a:gd name="T0" fmla="*/ 6 w 26"/>
                    <a:gd name="T1" fmla="*/ 4 h 28"/>
                    <a:gd name="T2" fmla="*/ 4 w 26"/>
                    <a:gd name="T3" fmla="*/ 21 h 28"/>
                    <a:gd name="T4" fmla="*/ 20 w 26"/>
                    <a:gd name="T5" fmla="*/ 24 h 28"/>
                    <a:gd name="T6" fmla="*/ 22 w 26"/>
                    <a:gd name="T7" fmla="*/ 7 h 28"/>
                    <a:gd name="T8" fmla="*/ 6 w 26"/>
                    <a:gd name="T9" fmla="*/ 4 h 28"/>
                  </a:gdLst>
                  <a:ahLst/>
                  <a:cxnLst>
                    <a:cxn ang="0">
                      <a:pos x="T0" y="T1"/>
                    </a:cxn>
                    <a:cxn ang="0">
                      <a:pos x="T2" y="T3"/>
                    </a:cxn>
                    <a:cxn ang="0">
                      <a:pos x="T4" y="T5"/>
                    </a:cxn>
                    <a:cxn ang="0">
                      <a:pos x="T6" y="T7"/>
                    </a:cxn>
                    <a:cxn ang="0">
                      <a:pos x="T8" y="T9"/>
                    </a:cxn>
                  </a:cxnLst>
                  <a:rect l="0" t="0" r="r" b="b"/>
                  <a:pathLst>
                    <a:path w="26" h="28">
                      <a:moveTo>
                        <a:pt x="6" y="4"/>
                      </a:moveTo>
                      <a:cubicBezTo>
                        <a:pt x="1" y="8"/>
                        <a:pt x="0" y="16"/>
                        <a:pt x="4" y="21"/>
                      </a:cubicBezTo>
                      <a:cubicBezTo>
                        <a:pt x="7" y="27"/>
                        <a:pt x="15" y="28"/>
                        <a:pt x="20" y="24"/>
                      </a:cubicBezTo>
                      <a:cubicBezTo>
                        <a:pt x="25" y="20"/>
                        <a:pt x="26" y="13"/>
                        <a:pt x="22" y="7"/>
                      </a:cubicBezTo>
                      <a:cubicBezTo>
                        <a:pt x="18" y="2"/>
                        <a:pt x="11" y="0"/>
                        <a:pt x="6" y="4"/>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8" name="Freeform 716"/>
                <p:cNvSpPr/>
                <p:nvPr/>
              </p:nvSpPr>
              <p:spPr bwMode="auto">
                <a:xfrm>
                  <a:off x="4487" y="1427"/>
                  <a:ext cx="66" cy="66"/>
                </a:xfrm>
                <a:custGeom>
                  <a:avLst/>
                  <a:gdLst>
                    <a:gd name="T0" fmla="*/ 2 w 28"/>
                    <a:gd name="T1" fmla="*/ 28 h 28"/>
                    <a:gd name="T2" fmla="*/ 28 w 28"/>
                    <a:gd name="T3" fmla="*/ 2 h 28"/>
                    <a:gd name="T4" fmla="*/ 24 w 28"/>
                    <a:gd name="T5" fmla="*/ 0 h 28"/>
                    <a:gd name="T6" fmla="*/ 0 w 28"/>
                    <a:gd name="T7" fmla="*/ 24 h 28"/>
                    <a:gd name="T8" fmla="*/ 1 w 28"/>
                    <a:gd name="T9" fmla="*/ 26 h 28"/>
                    <a:gd name="T10" fmla="*/ 2 w 28"/>
                    <a:gd name="T11" fmla="*/ 28 h 28"/>
                  </a:gdLst>
                  <a:ahLst/>
                  <a:cxnLst>
                    <a:cxn ang="0">
                      <a:pos x="T0" y="T1"/>
                    </a:cxn>
                    <a:cxn ang="0">
                      <a:pos x="T2" y="T3"/>
                    </a:cxn>
                    <a:cxn ang="0">
                      <a:pos x="T4" y="T5"/>
                    </a:cxn>
                    <a:cxn ang="0">
                      <a:pos x="T6" y="T7"/>
                    </a:cxn>
                    <a:cxn ang="0">
                      <a:pos x="T8" y="T9"/>
                    </a:cxn>
                    <a:cxn ang="0">
                      <a:pos x="T10" y="T11"/>
                    </a:cxn>
                  </a:cxnLst>
                  <a:rect l="0" t="0" r="r" b="b"/>
                  <a:pathLst>
                    <a:path w="28" h="28">
                      <a:moveTo>
                        <a:pt x="2" y="28"/>
                      </a:moveTo>
                      <a:cubicBezTo>
                        <a:pt x="28" y="2"/>
                        <a:pt x="28" y="2"/>
                        <a:pt x="28" y="2"/>
                      </a:cubicBezTo>
                      <a:cubicBezTo>
                        <a:pt x="27" y="2"/>
                        <a:pt x="26" y="1"/>
                        <a:pt x="24" y="0"/>
                      </a:cubicBezTo>
                      <a:cubicBezTo>
                        <a:pt x="0" y="24"/>
                        <a:pt x="0" y="24"/>
                        <a:pt x="0" y="24"/>
                      </a:cubicBezTo>
                      <a:cubicBezTo>
                        <a:pt x="0" y="25"/>
                        <a:pt x="1" y="25"/>
                        <a:pt x="1" y="26"/>
                      </a:cubicBezTo>
                      <a:cubicBezTo>
                        <a:pt x="1" y="27"/>
                        <a:pt x="2" y="28"/>
                        <a:pt x="2" y="28"/>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9" name="Freeform 717"/>
                <p:cNvSpPr/>
                <p:nvPr/>
              </p:nvSpPr>
              <p:spPr bwMode="auto">
                <a:xfrm>
                  <a:off x="4544" y="1777"/>
                  <a:ext cx="18" cy="21"/>
                </a:xfrm>
                <a:custGeom>
                  <a:avLst/>
                  <a:gdLst>
                    <a:gd name="T0" fmla="*/ 0 w 8"/>
                    <a:gd name="T1" fmla="*/ 7 h 9"/>
                    <a:gd name="T2" fmla="*/ 4 w 8"/>
                    <a:gd name="T3" fmla="*/ 9 h 9"/>
                    <a:gd name="T4" fmla="*/ 8 w 8"/>
                    <a:gd name="T5" fmla="*/ 1 h 9"/>
                    <a:gd name="T6" fmla="*/ 3 w 8"/>
                    <a:gd name="T7" fmla="*/ 0 h 9"/>
                    <a:gd name="T8" fmla="*/ 0 w 8"/>
                    <a:gd name="T9" fmla="*/ 7 h 9"/>
                  </a:gdLst>
                  <a:ahLst/>
                  <a:cxnLst>
                    <a:cxn ang="0">
                      <a:pos x="T0" y="T1"/>
                    </a:cxn>
                    <a:cxn ang="0">
                      <a:pos x="T2" y="T3"/>
                    </a:cxn>
                    <a:cxn ang="0">
                      <a:pos x="T4" y="T5"/>
                    </a:cxn>
                    <a:cxn ang="0">
                      <a:pos x="T6" y="T7"/>
                    </a:cxn>
                    <a:cxn ang="0">
                      <a:pos x="T8" y="T9"/>
                    </a:cxn>
                  </a:cxnLst>
                  <a:rect l="0" t="0" r="r" b="b"/>
                  <a:pathLst>
                    <a:path w="8" h="9">
                      <a:moveTo>
                        <a:pt x="0" y="7"/>
                      </a:moveTo>
                      <a:cubicBezTo>
                        <a:pt x="1" y="8"/>
                        <a:pt x="3" y="8"/>
                        <a:pt x="4" y="9"/>
                      </a:cubicBezTo>
                      <a:cubicBezTo>
                        <a:pt x="8" y="1"/>
                        <a:pt x="8" y="1"/>
                        <a:pt x="8" y="1"/>
                      </a:cubicBezTo>
                      <a:cubicBezTo>
                        <a:pt x="7" y="1"/>
                        <a:pt x="5" y="0"/>
                        <a:pt x="3" y="0"/>
                      </a:cubicBezTo>
                      <a:lnTo>
                        <a:pt x="0" y="7"/>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0" name="Freeform 718"/>
                <p:cNvSpPr/>
                <p:nvPr/>
              </p:nvSpPr>
              <p:spPr bwMode="auto">
                <a:xfrm>
                  <a:off x="4544" y="3773"/>
                  <a:ext cx="165" cy="121"/>
                </a:xfrm>
                <a:custGeom>
                  <a:avLst/>
                  <a:gdLst>
                    <a:gd name="T0" fmla="*/ 0 w 70"/>
                    <a:gd name="T1" fmla="*/ 25 h 51"/>
                    <a:gd name="T2" fmla="*/ 27 w 70"/>
                    <a:gd name="T3" fmla="*/ 51 h 51"/>
                    <a:gd name="T4" fmla="*/ 70 w 70"/>
                    <a:gd name="T5" fmla="*/ 40 h 51"/>
                    <a:gd name="T6" fmla="*/ 29 w 70"/>
                    <a:gd name="T7" fmla="*/ 0 h 51"/>
                    <a:gd name="T8" fmla="*/ 0 w 70"/>
                    <a:gd name="T9" fmla="*/ 25 h 51"/>
                  </a:gdLst>
                  <a:ahLst/>
                  <a:cxnLst>
                    <a:cxn ang="0">
                      <a:pos x="T0" y="T1"/>
                    </a:cxn>
                    <a:cxn ang="0">
                      <a:pos x="T2" y="T3"/>
                    </a:cxn>
                    <a:cxn ang="0">
                      <a:pos x="T4" y="T5"/>
                    </a:cxn>
                    <a:cxn ang="0">
                      <a:pos x="T6" y="T7"/>
                    </a:cxn>
                    <a:cxn ang="0">
                      <a:pos x="T8" y="T9"/>
                    </a:cxn>
                  </a:cxnLst>
                  <a:rect l="0" t="0" r="r" b="b"/>
                  <a:pathLst>
                    <a:path w="70" h="51">
                      <a:moveTo>
                        <a:pt x="0" y="25"/>
                      </a:moveTo>
                      <a:cubicBezTo>
                        <a:pt x="12" y="36"/>
                        <a:pt x="21" y="45"/>
                        <a:pt x="27" y="51"/>
                      </a:cubicBezTo>
                      <a:cubicBezTo>
                        <a:pt x="40" y="47"/>
                        <a:pt x="57" y="43"/>
                        <a:pt x="70" y="40"/>
                      </a:cubicBezTo>
                      <a:cubicBezTo>
                        <a:pt x="63" y="34"/>
                        <a:pt x="48" y="19"/>
                        <a:pt x="29" y="0"/>
                      </a:cubicBezTo>
                      <a:cubicBezTo>
                        <a:pt x="17" y="8"/>
                        <a:pt x="7" y="17"/>
                        <a:pt x="0" y="25"/>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1" name="Freeform 719"/>
                <p:cNvSpPr/>
                <p:nvPr/>
              </p:nvSpPr>
              <p:spPr bwMode="auto">
                <a:xfrm>
                  <a:off x="4482" y="1419"/>
                  <a:ext cx="57" cy="57"/>
                </a:xfrm>
                <a:custGeom>
                  <a:avLst/>
                  <a:gdLst>
                    <a:gd name="T0" fmla="*/ 24 w 24"/>
                    <a:gd name="T1" fmla="*/ 2 h 24"/>
                    <a:gd name="T2" fmla="*/ 19 w 24"/>
                    <a:gd name="T3" fmla="*/ 0 h 24"/>
                    <a:gd name="T4" fmla="*/ 0 w 24"/>
                    <a:gd name="T5" fmla="*/ 19 h 24"/>
                    <a:gd name="T6" fmla="*/ 1 w 24"/>
                    <a:gd name="T7" fmla="*/ 24 h 24"/>
                    <a:gd name="T8" fmla="*/ 24 w 24"/>
                    <a:gd name="T9" fmla="*/ 2 h 24"/>
                  </a:gdLst>
                  <a:ahLst/>
                  <a:cxnLst>
                    <a:cxn ang="0">
                      <a:pos x="T0" y="T1"/>
                    </a:cxn>
                    <a:cxn ang="0">
                      <a:pos x="T2" y="T3"/>
                    </a:cxn>
                    <a:cxn ang="0">
                      <a:pos x="T4" y="T5"/>
                    </a:cxn>
                    <a:cxn ang="0">
                      <a:pos x="T6" y="T7"/>
                    </a:cxn>
                    <a:cxn ang="0">
                      <a:pos x="T8" y="T9"/>
                    </a:cxn>
                  </a:cxnLst>
                  <a:rect l="0" t="0" r="r" b="b"/>
                  <a:pathLst>
                    <a:path w="24" h="24">
                      <a:moveTo>
                        <a:pt x="24" y="2"/>
                      </a:moveTo>
                      <a:cubicBezTo>
                        <a:pt x="22" y="1"/>
                        <a:pt x="21" y="0"/>
                        <a:pt x="19" y="0"/>
                      </a:cubicBezTo>
                      <a:cubicBezTo>
                        <a:pt x="0" y="19"/>
                        <a:pt x="0" y="19"/>
                        <a:pt x="0" y="19"/>
                      </a:cubicBezTo>
                      <a:cubicBezTo>
                        <a:pt x="0" y="21"/>
                        <a:pt x="1" y="23"/>
                        <a:pt x="1" y="24"/>
                      </a:cubicBezTo>
                      <a:lnTo>
                        <a:pt x="24" y="2"/>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2" name="Freeform 720"/>
                <p:cNvSpPr/>
                <p:nvPr/>
              </p:nvSpPr>
              <p:spPr bwMode="auto">
                <a:xfrm>
                  <a:off x="4253" y="151"/>
                  <a:ext cx="272" cy="563"/>
                </a:xfrm>
                <a:custGeom>
                  <a:avLst/>
                  <a:gdLst>
                    <a:gd name="T0" fmla="*/ 0 w 115"/>
                    <a:gd name="T1" fmla="*/ 88 h 238"/>
                    <a:gd name="T2" fmla="*/ 9 w 115"/>
                    <a:gd name="T3" fmla="*/ 101 h 238"/>
                    <a:gd name="T4" fmla="*/ 62 w 115"/>
                    <a:gd name="T5" fmla="*/ 42 h 238"/>
                    <a:gd name="T6" fmla="*/ 84 w 115"/>
                    <a:gd name="T7" fmla="*/ 214 h 238"/>
                    <a:gd name="T8" fmla="*/ 115 w 115"/>
                    <a:gd name="T9" fmla="*/ 238 h 238"/>
                    <a:gd name="T10" fmla="*/ 76 w 115"/>
                    <a:gd name="T11" fmla="*/ 0 h 238"/>
                    <a:gd name="T12" fmla="*/ 0 w 115"/>
                    <a:gd name="T13" fmla="*/ 88 h 238"/>
                  </a:gdLst>
                  <a:ahLst/>
                  <a:cxnLst>
                    <a:cxn ang="0">
                      <a:pos x="T0" y="T1"/>
                    </a:cxn>
                    <a:cxn ang="0">
                      <a:pos x="T2" y="T3"/>
                    </a:cxn>
                    <a:cxn ang="0">
                      <a:pos x="T4" y="T5"/>
                    </a:cxn>
                    <a:cxn ang="0">
                      <a:pos x="T6" y="T7"/>
                    </a:cxn>
                    <a:cxn ang="0">
                      <a:pos x="T8" y="T9"/>
                    </a:cxn>
                    <a:cxn ang="0">
                      <a:pos x="T10" y="T11"/>
                    </a:cxn>
                    <a:cxn ang="0">
                      <a:pos x="T12" y="T13"/>
                    </a:cxn>
                  </a:cxnLst>
                  <a:rect l="0" t="0" r="r" b="b"/>
                  <a:pathLst>
                    <a:path w="115" h="238">
                      <a:moveTo>
                        <a:pt x="0" y="88"/>
                      </a:moveTo>
                      <a:cubicBezTo>
                        <a:pt x="3" y="92"/>
                        <a:pt x="7" y="96"/>
                        <a:pt x="9" y="101"/>
                      </a:cubicBezTo>
                      <a:cubicBezTo>
                        <a:pt x="28" y="79"/>
                        <a:pt x="48" y="56"/>
                        <a:pt x="62" y="42"/>
                      </a:cubicBezTo>
                      <a:cubicBezTo>
                        <a:pt x="65" y="60"/>
                        <a:pt x="77" y="162"/>
                        <a:pt x="84" y="214"/>
                      </a:cubicBezTo>
                      <a:cubicBezTo>
                        <a:pt x="96" y="219"/>
                        <a:pt x="106" y="227"/>
                        <a:pt x="115" y="238"/>
                      </a:cubicBezTo>
                      <a:cubicBezTo>
                        <a:pt x="105" y="179"/>
                        <a:pt x="86" y="70"/>
                        <a:pt x="76" y="0"/>
                      </a:cubicBezTo>
                      <a:cubicBezTo>
                        <a:pt x="61" y="15"/>
                        <a:pt x="29" y="54"/>
                        <a:pt x="0" y="88"/>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3" name="Freeform 721"/>
                <p:cNvSpPr/>
                <p:nvPr/>
              </p:nvSpPr>
              <p:spPr bwMode="auto">
                <a:xfrm>
                  <a:off x="3555" y="3329"/>
                  <a:ext cx="1322" cy="546"/>
                </a:xfrm>
                <a:custGeom>
                  <a:avLst/>
                  <a:gdLst>
                    <a:gd name="T0" fmla="*/ 4 w 559"/>
                    <a:gd name="T1" fmla="*/ 130 h 231"/>
                    <a:gd name="T2" fmla="*/ 114 w 559"/>
                    <a:gd name="T3" fmla="*/ 231 h 231"/>
                    <a:gd name="T4" fmla="*/ 317 w 559"/>
                    <a:gd name="T5" fmla="*/ 101 h 231"/>
                    <a:gd name="T6" fmla="*/ 559 w 559"/>
                    <a:gd name="T7" fmla="*/ 62 h 231"/>
                    <a:gd name="T8" fmla="*/ 305 w 559"/>
                    <a:gd name="T9" fmla="*/ 78 h 231"/>
                    <a:gd name="T10" fmla="*/ 116 w 559"/>
                    <a:gd name="T11" fmla="*/ 208 h 231"/>
                    <a:gd name="T12" fmla="*/ 24 w 559"/>
                    <a:gd name="T13" fmla="*/ 129 h 231"/>
                    <a:gd name="T14" fmla="*/ 93 w 559"/>
                    <a:gd name="T15" fmla="*/ 20 h 231"/>
                    <a:gd name="T16" fmla="*/ 79 w 559"/>
                    <a:gd name="T17" fmla="*/ 13 h 231"/>
                    <a:gd name="T18" fmla="*/ 4 w 559"/>
                    <a:gd name="T19" fmla="*/ 13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9" h="231">
                      <a:moveTo>
                        <a:pt x="4" y="130"/>
                      </a:moveTo>
                      <a:cubicBezTo>
                        <a:pt x="0" y="184"/>
                        <a:pt x="53" y="231"/>
                        <a:pt x="114" y="231"/>
                      </a:cubicBezTo>
                      <a:cubicBezTo>
                        <a:pt x="216" y="230"/>
                        <a:pt x="250" y="162"/>
                        <a:pt x="317" y="101"/>
                      </a:cubicBezTo>
                      <a:cubicBezTo>
                        <a:pt x="399" y="24"/>
                        <a:pt x="504" y="35"/>
                        <a:pt x="559" y="62"/>
                      </a:cubicBezTo>
                      <a:cubicBezTo>
                        <a:pt x="507" y="14"/>
                        <a:pt x="403" y="0"/>
                        <a:pt x="305" y="78"/>
                      </a:cubicBezTo>
                      <a:cubicBezTo>
                        <a:pt x="234" y="133"/>
                        <a:pt x="221" y="210"/>
                        <a:pt x="116" y="208"/>
                      </a:cubicBezTo>
                      <a:cubicBezTo>
                        <a:pt x="56" y="208"/>
                        <a:pt x="22" y="165"/>
                        <a:pt x="24" y="129"/>
                      </a:cubicBezTo>
                      <a:cubicBezTo>
                        <a:pt x="27" y="81"/>
                        <a:pt x="45" y="52"/>
                        <a:pt x="93" y="20"/>
                      </a:cubicBezTo>
                      <a:cubicBezTo>
                        <a:pt x="88" y="18"/>
                        <a:pt x="83" y="16"/>
                        <a:pt x="79" y="13"/>
                      </a:cubicBezTo>
                      <a:cubicBezTo>
                        <a:pt x="23" y="48"/>
                        <a:pt x="6" y="93"/>
                        <a:pt x="4" y="130"/>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4" name="Freeform 722"/>
                <p:cNvSpPr/>
                <p:nvPr/>
              </p:nvSpPr>
              <p:spPr bwMode="auto">
                <a:xfrm>
                  <a:off x="4484" y="1171"/>
                  <a:ext cx="34" cy="21"/>
                </a:xfrm>
                <a:custGeom>
                  <a:avLst/>
                  <a:gdLst>
                    <a:gd name="T0" fmla="*/ 0 w 14"/>
                    <a:gd name="T1" fmla="*/ 7 h 9"/>
                    <a:gd name="T2" fmla="*/ 3 w 14"/>
                    <a:gd name="T3" fmla="*/ 9 h 9"/>
                    <a:gd name="T4" fmla="*/ 14 w 14"/>
                    <a:gd name="T5" fmla="*/ 7 h 9"/>
                    <a:gd name="T6" fmla="*/ 7 w 14"/>
                    <a:gd name="T7" fmla="*/ 0 h 9"/>
                    <a:gd name="T8" fmla="*/ 0 w 14"/>
                    <a:gd name="T9" fmla="*/ 7 h 9"/>
                  </a:gdLst>
                  <a:ahLst/>
                  <a:cxnLst>
                    <a:cxn ang="0">
                      <a:pos x="T0" y="T1"/>
                    </a:cxn>
                    <a:cxn ang="0">
                      <a:pos x="T2" y="T3"/>
                    </a:cxn>
                    <a:cxn ang="0">
                      <a:pos x="T4" y="T5"/>
                    </a:cxn>
                    <a:cxn ang="0">
                      <a:pos x="T6" y="T7"/>
                    </a:cxn>
                    <a:cxn ang="0">
                      <a:pos x="T8" y="T9"/>
                    </a:cxn>
                  </a:cxnLst>
                  <a:rect l="0" t="0" r="r" b="b"/>
                  <a:pathLst>
                    <a:path w="14" h="9">
                      <a:moveTo>
                        <a:pt x="0" y="7"/>
                      </a:moveTo>
                      <a:cubicBezTo>
                        <a:pt x="1" y="7"/>
                        <a:pt x="2" y="8"/>
                        <a:pt x="3" y="9"/>
                      </a:cubicBezTo>
                      <a:cubicBezTo>
                        <a:pt x="6" y="8"/>
                        <a:pt x="10" y="7"/>
                        <a:pt x="14" y="7"/>
                      </a:cubicBezTo>
                      <a:cubicBezTo>
                        <a:pt x="7" y="0"/>
                        <a:pt x="7" y="0"/>
                        <a:pt x="7" y="0"/>
                      </a:cubicBezTo>
                      <a:lnTo>
                        <a:pt x="0" y="7"/>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5" name="Freeform 723"/>
                <p:cNvSpPr/>
                <p:nvPr/>
              </p:nvSpPr>
              <p:spPr bwMode="auto">
                <a:xfrm>
                  <a:off x="4470" y="4195"/>
                  <a:ext cx="206" cy="156"/>
                </a:xfrm>
                <a:custGeom>
                  <a:avLst/>
                  <a:gdLst>
                    <a:gd name="T0" fmla="*/ 28 w 87"/>
                    <a:gd name="T1" fmla="*/ 28 h 66"/>
                    <a:gd name="T2" fmla="*/ 21 w 87"/>
                    <a:gd name="T3" fmla="*/ 6 h 66"/>
                    <a:gd name="T4" fmla="*/ 5 w 87"/>
                    <a:gd name="T5" fmla="*/ 0 h 66"/>
                    <a:gd name="T6" fmla="*/ 0 w 87"/>
                    <a:gd name="T7" fmla="*/ 17 h 66"/>
                    <a:gd name="T8" fmla="*/ 48 w 87"/>
                    <a:gd name="T9" fmla="*/ 66 h 66"/>
                    <a:gd name="T10" fmla="*/ 87 w 87"/>
                    <a:gd name="T11" fmla="*/ 66 h 66"/>
                    <a:gd name="T12" fmla="*/ 77 w 87"/>
                    <a:gd name="T13" fmla="*/ 20 h 66"/>
                    <a:gd name="T14" fmla="*/ 28 w 87"/>
                    <a:gd name="T15" fmla="*/ 28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66">
                      <a:moveTo>
                        <a:pt x="28" y="28"/>
                      </a:moveTo>
                      <a:cubicBezTo>
                        <a:pt x="26" y="23"/>
                        <a:pt x="23" y="14"/>
                        <a:pt x="21" y="6"/>
                      </a:cubicBezTo>
                      <a:cubicBezTo>
                        <a:pt x="15" y="5"/>
                        <a:pt x="10" y="3"/>
                        <a:pt x="5" y="0"/>
                      </a:cubicBezTo>
                      <a:cubicBezTo>
                        <a:pt x="4" y="6"/>
                        <a:pt x="3" y="12"/>
                        <a:pt x="0" y="17"/>
                      </a:cubicBezTo>
                      <a:cubicBezTo>
                        <a:pt x="16" y="33"/>
                        <a:pt x="32" y="50"/>
                        <a:pt x="48" y="66"/>
                      </a:cubicBezTo>
                      <a:cubicBezTo>
                        <a:pt x="87" y="66"/>
                        <a:pt x="87" y="66"/>
                        <a:pt x="87" y="66"/>
                      </a:cubicBezTo>
                      <a:cubicBezTo>
                        <a:pt x="84" y="54"/>
                        <a:pt x="80" y="37"/>
                        <a:pt x="77" y="20"/>
                      </a:cubicBezTo>
                      <a:cubicBezTo>
                        <a:pt x="66" y="23"/>
                        <a:pt x="39" y="28"/>
                        <a:pt x="28" y="28"/>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6" name="Freeform 724"/>
                <p:cNvSpPr/>
                <p:nvPr/>
              </p:nvSpPr>
              <p:spPr bwMode="auto">
                <a:xfrm>
                  <a:off x="4527" y="1772"/>
                  <a:ext cx="21" cy="21"/>
                </a:xfrm>
                <a:custGeom>
                  <a:avLst/>
                  <a:gdLst>
                    <a:gd name="T0" fmla="*/ 0 w 9"/>
                    <a:gd name="T1" fmla="*/ 7 h 9"/>
                    <a:gd name="T2" fmla="*/ 5 w 9"/>
                    <a:gd name="T3" fmla="*/ 9 h 9"/>
                    <a:gd name="T4" fmla="*/ 9 w 9"/>
                    <a:gd name="T5" fmla="*/ 1 h 9"/>
                    <a:gd name="T6" fmla="*/ 4 w 9"/>
                    <a:gd name="T7" fmla="*/ 0 h 9"/>
                    <a:gd name="T8" fmla="*/ 0 w 9"/>
                    <a:gd name="T9" fmla="*/ 7 h 9"/>
                  </a:gdLst>
                  <a:ahLst/>
                  <a:cxnLst>
                    <a:cxn ang="0">
                      <a:pos x="T0" y="T1"/>
                    </a:cxn>
                    <a:cxn ang="0">
                      <a:pos x="T2" y="T3"/>
                    </a:cxn>
                    <a:cxn ang="0">
                      <a:pos x="T4" y="T5"/>
                    </a:cxn>
                    <a:cxn ang="0">
                      <a:pos x="T6" y="T7"/>
                    </a:cxn>
                    <a:cxn ang="0">
                      <a:pos x="T8" y="T9"/>
                    </a:cxn>
                  </a:cxnLst>
                  <a:rect l="0" t="0" r="r" b="b"/>
                  <a:pathLst>
                    <a:path w="9" h="9">
                      <a:moveTo>
                        <a:pt x="0" y="7"/>
                      </a:moveTo>
                      <a:cubicBezTo>
                        <a:pt x="5" y="9"/>
                        <a:pt x="5" y="9"/>
                        <a:pt x="5" y="9"/>
                      </a:cubicBezTo>
                      <a:cubicBezTo>
                        <a:pt x="9" y="1"/>
                        <a:pt x="9" y="1"/>
                        <a:pt x="9" y="1"/>
                      </a:cubicBezTo>
                      <a:cubicBezTo>
                        <a:pt x="7" y="1"/>
                        <a:pt x="6" y="0"/>
                        <a:pt x="4" y="0"/>
                      </a:cubicBezTo>
                      <a:lnTo>
                        <a:pt x="0" y="7"/>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7" name="Freeform 725"/>
                <p:cNvSpPr/>
                <p:nvPr/>
              </p:nvSpPr>
              <p:spPr bwMode="auto">
                <a:xfrm>
                  <a:off x="4418" y="961"/>
                  <a:ext cx="83" cy="87"/>
                </a:xfrm>
                <a:custGeom>
                  <a:avLst/>
                  <a:gdLst>
                    <a:gd name="T0" fmla="*/ 0 w 35"/>
                    <a:gd name="T1" fmla="*/ 7 h 37"/>
                    <a:gd name="T2" fmla="*/ 7 w 35"/>
                    <a:gd name="T3" fmla="*/ 37 h 37"/>
                    <a:gd name="T4" fmla="*/ 35 w 35"/>
                    <a:gd name="T5" fmla="*/ 12 h 37"/>
                    <a:gd name="T6" fmla="*/ 0 w 35"/>
                    <a:gd name="T7" fmla="*/ 7 h 37"/>
                  </a:gdLst>
                  <a:ahLst/>
                  <a:cxnLst>
                    <a:cxn ang="0">
                      <a:pos x="T0" y="T1"/>
                    </a:cxn>
                    <a:cxn ang="0">
                      <a:pos x="T2" y="T3"/>
                    </a:cxn>
                    <a:cxn ang="0">
                      <a:pos x="T4" y="T5"/>
                    </a:cxn>
                    <a:cxn ang="0">
                      <a:pos x="T6" y="T7"/>
                    </a:cxn>
                  </a:cxnLst>
                  <a:rect l="0" t="0" r="r" b="b"/>
                  <a:pathLst>
                    <a:path w="35" h="37">
                      <a:moveTo>
                        <a:pt x="0" y="7"/>
                      </a:moveTo>
                      <a:cubicBezTo>
                        <a:pt x="4" y="17"/>
                        <a:pt x="6" y="27"/>
                        <a:pt x="7" y="37"/>
                      </a:cubicBezTo>
                      <a:cubicBezTo>
                        <a:pt x="35" y="12"/>
                        <a:pt x="35" y="12"/>
                        <a:pt x="35" y="12"/>
                      </a:cubicBezTo>
                      <a:cubicBezTo>
                        <a:pt x="26" y="1"/>
                        <a:pt x="13" y="0"/>
                        <a:pt x="0" y="7"/>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8" name="Freeform 726"/>
                <p:cNvSpPr/>
                <p:nvPr/>
              </p:nvSpPr>
              <p:spPr bwMode="auto">
                <a:xfrm>
                  <a:off x="4475" y="1410"/>
                  <a:ext cx="47" cy="50"/>
                </a:xfrm>
                <a:custGeom>
                  <a:avLst/>
                  <a:gdLst>
                    <a:gd name="T0" fmla="*/ 20 w 20"/>
                    <a:gd name="T1" fmla="*/ 2 h 21"/>
                    <a:gd name="T2" fmla="*/ 16 w 20"/>
                    <a:gd name="T3" fmla="*/ 0 h 21"/>
                    <a:gd name="T4" fmla="*/ 0 w 20"/>
                    <a:gd name="T5" fmla="*/ 16 h 21"/>
                    <a:gd name="T6" fmla="*/ 2 w 20"/>
                    <a:gd name="T7" fmla="*/ 21 h 21"/>
                    <a:gd name="T8" fmla="*/ 20 w 20"/>
                    <a:gd name="T9" fmla="*/ 2 h 21"/>
                  </a:gdLst>
                  <a:ahLst/>
                  <a:cxnLst>
                    <a:cxn ang="0">
                      <a:pos x="T0" y="T1"/>
                    </a:cxn>
                    <a:cxn ang="0">
                      <a:pos x="T2" y="T3"/>
                    </a:cxn>
                    <a:cxn ang="0">
                      <a:pos x="T4" y="T5"/>
                    </a:cxn>
                    <a:cxn ang="0">
                      <a:pos x="T6" y="T7"/>
                    </a:cxn>
                    <a:cxn ang="0">
                      <a:pos x="T8" y="T9"/>
                    </a:cxn>
                  </a:cxnLst>
                  <a:rect l="0" t="0" r="r" b="b"/>
                  <a:pathLst>
                    <a:path w="20" h="21">
                      <a:moveTo>
                        <a:pt x="20" y="2"/>
                      </a:moveTo>
                      <a:cubicBezTo>
                        <a:pt x="19" y="1"/>
                        <a:pt x="18" y="1"/>
                        <a:pt x="16" y="0"/>
                      </a:cubicBezTo>
                      <a:cubicBezTo>
                        <a:pt x="0" y="16"/>
                        <a:pt x="0" y="16"/>
                        <a:pt x="0" y="16"/>
                      </a:cubicBezTo>
                      <a:cubicBezTo>
                        <a:pt x="0" y="18"/>
                        <a:pt x="1" y="19"/>
                        <a:pt x="2" y="21"/>
                      </a:cubicBezTo>
                      <a:lnTo>
                        <a:pt x="20" y="2"/>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9" name="Freeform 727"/>
                <p:cNvSpPr/>
                <p:nvPr/>
              </p:nvSpPr>
              <p:spPr bwMode="auto">
                <a:xfrm>
                  <a:off x="4380" y="719"/>
                  <a:ext cx="107" cy="107"/>
                </a:xfrm>
                <a:custGeom>
                  <a:avLst/>
                  <a:gdLst>
                    <a:gd name="T0" fmla="*/ 25 w 45"/>
                    <a:gd name="T1" fmla="*/ 42 h 45"/>
                    <a:gd name="T2" fmla="*/ 45 w 45"/>
                    <a:gd name="T3" fmla="*/ 45 h 45"/>
                    <a:gd name="T4" fmla="*/ 0 w 45"/>
                    <a:gd name="T5" fmla="*/ 0 h 45"/>
                    <a:gd name="T6" fmla="*/ 0 w 45"/>
                    <a:gd name="T7" fmla="*/ 16 h 45"/>
                    <a:gd name="T8" fmla="*/ 25 w 45"/>
                    <a:gd name="T9" fmla="*/ 42 h 45"/>
                  </a:gdLst>
                  <a:ahLst/>
                  <a:cxnLst>
                    <a:cxn ang="0">
                      <a:pos x="T0" y="T1"/>
                    </a:cxn>
                    <a:cxn ang="0">
                      <a:pos x="T2" y="T3"/>
                    </a:cxn>
                    <a:cxn ang="0">
                      <a:pos x="T4" y="T5"/>
                    </a:cxn>
                    <a:cxn ang="0">
                      <a:pos x="T6" y="T7"/>
                    </a:cxn>
                    <a:cxn ang="0">
                      <a:pos x="T8" y="T9"/>
                    </a:cxn>
                  </a:cxnLst>
                  <a:rect l="0" t="0" r="r" b="b"/>
                  <a:pathLst>
                    <a:path w="45" h="45">
                      <a:moveTo>
                        <a:pt x="25" y="42"/>
                      </a:moveTo>
                      <a:cubicBezTo>
                        <a:pt x="31" y="42"/>
                        <a:pt x="38" y="43"/>
                        <a:pt x="45" y="45"/>
                      </a:cubicBezTo>
                      <a:cubicBezTo>
                        <a:pt x="43" y="20"/>
                        <a:pt x="22" y="3"/>
                        <a:pt x="0" y="0"/>
                      </a:cubicBezTo>
                      <a:cubicBezTo>
                        <a:pt x="1" y="6"/>
                        <a:pt x="1" y="11"/>
                        <a:pt x="0" y="16"/>
                      </a:cubicBezTo>
                      <a:cubicBezTo>
                        <a:pt x="12" y="19"/>
                        <a:pt x="23" y="29"/>
                        <a:pt x="25" y="42"/>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0" name="Freeform 728"/>
                <p:cNvSpPr/>
                <p:nvPr/>
              </p:nvSpPr>
              <p:spPr bwMode="auto">
                <a:xfrm>
                  <a:off x="4579" y="3551"/>
                  <a:ext cx="85" cy="102"/>
                </a:xfrm>
                <a:custGeom>
                  <a:avLst/>
                  <a:gdLst>
                    <a:gd name="T0" fmla="*/ 0 w 36"/>
                    <a:gd name="T1" fmla="*/ 5 h 43"/>
                    <a:gd name="T2" fmla="*/ 20 w 36"/>
                    <a:gd name="T3" fmla="*/ 43 h 43"/>
                    <a:gd name="T4" fmla="*/ 36 w 36"/>
                    <a:gd name="T5" fmla="*/ 36 h 43"/>
                    <a:gd name="T6" fmla="*/ 14 w 36"/>
                    <a:gd name="T7" fmla="*/ 0 h 43"/>
                    <a:gd name="T8" fmla="*/ 0 w 36"/>
                    <a:gd name="T9" fmla="*/ 5 h 43"/>
                  </a:gdLst>
                  <a:ahLst/>
                  <a:cxnLst>
                    <a:cxn ang="0">
                      <a:pos x="T0" y="T1"/>
                    </a:cxn>
                    <a:cxn ang="0">
                      <a:pos x="T2" y="T3"/>
                    </a:cxn>
                    <a:cxn ang="0">
                      <a:pos x="T4" y="T5"/>
                    </a:cxn>
                    <a:cxn ang="0">
                      <a:pos x="T6" y="T7"/>
                    </a:cxn>
                    <a:cxn ang="0">
                      <a:pos x="T8" y="T9"/>
                    </a:cxn>
                  </a:cxnLst>
                  <a:rect l="0" t="0" r="r" b="b"/>
                  <a:pathLst>
                    <a:path w="36" h="43">
                      <a:moveTo>
                        <a:pt x="0" y="5"/>
                      </a:moveTo>
                      <a:cubicBezTo>
                        <a:pt x="3" y="18"/>
                        <a:pt x="11" y="33"/>
                        <a:pt x="20" y="43"/>
                      </a:cubicBezTo>
                      <a:cubicBezTo>
                        <a:pt x="25" y="41"/>
                        <a:pt x="30" y="38"/>
                        <a:pt x="36" y="36"/>
                      </a:cubicBezTo>
                      <a:cubicBezTo>
                        <a:pt x="26" y="26"/>
                        <a:pt x="18" y="13"/>
                        <a:pt x="14" y="0"/>
                      </a:cubicBezTo>
                      <a:cubicBezTo>
                        <a:pt x="9" y="2"/>
                        <a:pt x="4" y="3"/>
                        <a:pt x="0" y="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1" name="Freeform 729"/>
                <p:cNvSpPr/>
                <p:nvPr/>
              </p:nvSpPr>
              <p:spPr bwMode="auto">
                <a:xfrm>
                  <a:off x="4513" y="1765"/>
                  <a:ext cx="19" cy="21"/>
                </a:xfrm>
                <a:custGeom>
                  <a:avLst/>
                  <a:gdLst>
                    <a:gd name="T0" fmla="*/ 0 w 8"/>
                    <a:gd name="T1" fmla="*/ 8 h 9"/>
                    <a:gd name="T2" fmla="*/ 4 w 8"/>
                    <a:gd name="T3" fmla="*/ 9 h 9"/>
                    <a:gd name="T4" fmla="*/ 8 w 8"/>
                    <a:gd name="T5" fmla="*/ 2 h 9"/>
                    <a:gd name="T6" fmla="*/ 4 w 8"/>
                    <a:gd name="T7" fmla="*/ 0 h 9"/>
                    <a:gd name="T8" fmla="*/ 0 w 8"/>
                    <a:gd name="T9" fmla="*/ 8 h 9"/>
                  </a:gdLst>
                  <a:ahLst/>
                  <a:cxnLst>
                    <a:cxn ang="0">
                      <a:pos x="T0" y="T1"/>
                    </a:cxn>
                    <a:cxn ang="0">
                      <a:pos x="T2" y="T3"/>
                    </a:cxn>
                    <a:cxn ang="0">
                      <a:pos x="T4" y="T5"/>
                    </a:cxn>
                    <a:cxn ang="0">
                      <a:pos x="T6" y="T7"/>
                    </a:cxn>
                    <a:cxn ang="0">
                      <a:pos x="T8" y="T9"/>
                    </a:cxn>
                  </a:cxnLst>
                  <a:rect l="0" t="0" r="r" b="b"/>
                  <a:pathLst>
                    <a:path w="8" h="9">
                      <a:moveTo>
                        <a:pt x="0" y="8"/>
                      </a:moveTo>
                      <a:cubicBezTo>
                        <a:pt x="4" y="9"/>
                        <a:pt x="4" y="9"/>
                        <a:pt x="4" y="9"/>
                      </a:cubicBezTo>
                      <a:cubicBezTo>
                        <a:pt x="8" y="2"/>
                        <a:pt x="8" y="2"/>
                        <a:pt x="8" y="2"/>
                      </a:cubicBezTo>
                      <a:cubicBezTo>
                        <a:pt x="7" y="1"/>
                        <a:pt x="5" y="1"/>
                        <a:pt x="4" y="0"/>
                      </a:cubicBezTo>
                      <a:lnTo>
                        <a:pt x="0" y="8"/>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2" name="Freeform 730"/>
                <p:cNvSpPr/>
                <p:nvPr/>
              </p:nvSpPr>
              <p:spPr bwMode="auto">
                <a:xfrm>
                  <a:off x="4468" y="1401"/>
                  <a:ext cx="40" cy="42"/>
                </a:xfrm>
                <a:custGeom>
                  <a:avLst/>
                  <a:gdLst>
                    <a:gd name="T0" fmla="*/ 17 w 17"/>
                    <a:gd name="T1" fmla="*/ 2 h 18"/>
                    <a:gd name="T2" fmla="*/ 14 w 17"/>
                    <a:gd name="T3" fmla="*/ 0 h 18"/>
                    <a:gd name="T4" fmla="*/ 0 w 17"/>
                    <a:gd name="T5" fmla="*/ 14 h 18"/>
                    <a:gd name="T6" fmla="*/ 2 w 17"/>
                    <a:gd name="T7" fmla="*/ 18 h 18"/>
                    <a:gd name="T8" fmla="*/ 17 w 17"/>
                    <a:gd name="T9" fmla="*/ 2 h 18"/>
                  </a:gdLst>
                  <a:ahLst/>
                  <a:cxnLst>
                    <a:cxn ang="0">
                      <a:pos x="T0" y="T1"/>
                    </a:cxn>
                    <a:cxn ang="0">
                      <a:pos x="T2" y="T3"/>
                    </a:cxn>
                    <a:cxn ang="0">
                      <a:pos x="T4" y="T5"/>
                    </a:cxn>
                    <a:cxn ang="0">
                      <a:pos x="T6" y="T7"/>
                    </a:cxn>
                    <a:cxn ang="0">
                      <a:pos x="T8" y="T9"/>
                    </a:cxn>
                  </a:cxnLst>
                  <a:rect l="0" t="0" r="r" b="b"/>
                  <a:pathLst>
                    <a:path w="17" h="18">
                      <a:moveTo>
                        <a:pt x="17" y="2"/>
                      </a:moveTo>
                      <a:cubicBezTo>
                        <a:pt x="16" y="1"/>
                        <a:pt x="15" y="1"/>
                        <a:pt x="14" y="0"/>
                      </a:cubicBezTo>
                      <a:cubicBezTo>
                        <a:pt x="0" y="14"/>
                        <a:pt x="0" y="14"/>
                        <a:pt x="0" y="14"/>
                      </a:cubicBezTo>
                      <a:cubicBezTo>
                        <a:pt x="0" y="15"/>
                        <a:pt x="1" y="16"/>
                        <a:pt x="2" y="18"/>
                      </a:cubicBezTo>
                      <a:lnTo>
                        <a:pt x="17" y="2"/>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3" name="Freeform 731"/>
                <p:cNvSpPr/>
                <p:nvPr/>
              </p:nvSpPr>
              <p:spPr bwMode="auto">
                <a:xfrm>
                  <a:off x="4499" y="1758"/>
                  <a:ext cx="19" cy="23"/>
                </a:xfrm>
                <a:custGeom>
                  <a:avLst/>
                  <a:gdLst>
                    <a:gd name="T0" fmla="*/ 0 w 8"/>
                    <a:gd name="T1" fmla="*/ 9 h 10"/>
                    <a:gd name="T2" fmla="*/ 4 w 8"/>
                    <a:gd name="T3" fmla="*/ 10 h 10"/>
                    <a:gd name="T4" fmla="*/ 8 w 8"/>
                    <a:gd name="T5" fmla="*/ 2 h 10"/>
                    <a:gd name="T6" fmla="*/ 4 w 8"/>
                    <a:gd name="T7" fmla="*/ 0 h 10"/>
                    <a:gd name="T8" fmla="*/ 0 w 8"/>
                    <a:gd name="T9" fmla="*/ 9 h 10"/>
                  </a:gdLst>
                  <a:ahLst/>
                  <a:cxnLst>
                    <a:cxn ang="0">
                      <a:pos x="T0" y="T1"/>
                    </a:cxn>
                    <a:cxn ang="0">
                      <a:pos x="T2" y="T3"/>
                    </a:cxn>
                    <a:cxn ang="0">
                      <a:pos x="T4" y="T5"/>
                    </a:cxn>
                    <a:cxn ang="0">
                      <a:pos x="T6" y="T7"/>
                    </a:cxn>
                    <a:cxn ang="0">
                      <a:pos x="T8" y="T9"/>
                    </a:cxn>
                  </a:cxnLst>
                  <a:rect l="0" t="0" r="r" b="b"/>
                  <a:pathLst>
                    <a:path w="8" h="10">
                      <a:moveTo>
                        <a:pt x="0" y="9"/>
                      </a:moveTo>
                      <a:cubicBezTo>
                        <a:pt x="4" y="10"/>
                        <a:pt x="4" y="10"/>
                        <a:pt x="4" y="10"/>
                      </a:cubicBezTo>
                      <a:cubicBezTo>
                        <a:pt x="8" y="2"/>
                        <a:pt x="8" y="2"/>
                        <a:pt x="8" y="2"/>
                      </a:cubicBezTo>
                      <a:cubicBezTo>
                        <a:pt x="7" y="1"/>
                        <a:pt x="6" y="1"/>
                        <a:pt x="4" y="0"/>
                      </a:cubicBezTo>
                      <a:lnTo>
                        <a:pt x="0" y="9"/>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4" name="Freeform 732"/>
                <p:cNvSpPr/>
                <p:nvPr/>
              </p:nvSpPr>
              <p:spPr bwMode="auto">
                <a:xfrm>
                  <a:off x="4458" y="1389"/>
                  <a:ext cx="38" cy="38"/>
                </a:xfrm>
                <a:custGeom>
                  <a:avLst/>
                  <a:gdLst>
                    <a:gd name="T0" fmla="*/ 16 w 16"/>
                    <a:gd name="T1" fmla="*/ 3 h 16"/>
                    <a:gd name="T2" fmla="*/ 13 w 16"/>
                    <a:gd name="T3" fmla="*/ 0 h 16"/>
                    <a:gd name="T4" fmla="*/ 0 w 16"/>
                    <a:gd name="T5" fmla="*/ 13 h 16"/>
                    <a:gd name="T6" fmla="*/ 2 w 16"/>
                    <a:gd name="T7" fmla="*/ 16 h 16"/>
                    <a:gd name="T8" fmla="*/ 16 w 16"/>
                    <a:gd name="T9" fmla="*/ 3 h 16"/>
                  </a:gdLst>
                  <a:ahLst/>
                  <a:cxnLst>
                    <a:cxn ang="0">
                      <a:pos x="T0" y="T1"/>
                    </a:cxn>
                    <a:cxn ang="0">
                      <a:pos x="T2" y="T3"/>
                    </a:cxn>
                    <a:cxn ang="0">
                      <a:pos x="T4" y="T5"/>
                    </a:cxn>
                    <a:cxn ang="0">
                      <a:pos x="T6" y="T7"/>
                    </a:cxn>
                    <a:cxn ang="0">
                      <a:pos x="T8" y="T9"/>
                    </a:cxn>
                  </a:cxnLst>
                  <a:rect l="0" t="0" r="r" b="b"/>
                  <a:pathLst>
                    <a:path w="16" h="16">
                      <a:moveTo>
                        <a:pt x="16" y="3"/>
                      </a:moveTo>
                      <a:cubicBezTo>
                        <a:pt x="15" y="2"/>
                        <a:pt x="14" y="1"/>
                        <a:pt x="13" y="0"/>
                      </a:cubicBezTo>
                      <a:cubicBezTo>
                        <a:pt x="0" y="13"/>
                        <a:pt x="0" y="13"/>
                        <a:pt x="0" y="13"/>
                      </a:cubicBezTo>
                      <a:cubicBezTo>
                        <a:pt x="1" y="14"/>
                        <a:pt x="2" y="15"/>
                        <a:pt x="2" y="16"/>
                      </a:cubicBezTo>
                      <a:lnTo>
                        <a:pt x="16" y="3"/>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5" name="Freeform 733"/>
                <p:cNvSpPr/>
                <p:nvPr/>
              </p:nvSpPr>
              <p:spPr bwMode="auto">
                <a:xfrm>
                  <a:off x="4622" y="4008"/>
                  <a:ext cx="87" cy="66"/>
                </a:xfrm>
                <a:custGeom>
                  <a:avLst/>
                  <a:gdLst>
                    <a:gd name="T0" fmla="*/ 4 w 37"/>
                    <a:gd name="T1" fmla="*/ 28 h 28"/>
                    <a:gd name="T2" fmla="*/ 37 w 37"/>
                    <a:gd name="T3" fmla="*/ 17 h 28"/>
                    <a:gd name="T4" fmla="*/ 1 w 37"/>
                    <a:gd name="T5" fmla="*/ 0 h 28"/>
                    <a:gd name="T6" fmla="*/ 4 w 37"/>
                    <a:gd name="T7" fmla="*/ 28 h 28"/>
                  </a:gdLst>
                  <a:ahLst/>
                  <a:cxnLst>
                    <a:cxn ang="0">
                      <a:pos x="T0" y="T1"/>
                    </a:cxn>
                    <a:cxn ang="0">
                      <a:pos x="T2" y="T3"/>
                    </a:cxn>
                    <a:cxn ang="0">
                      <a:pos x="T4" y="T5"/>
                    </a:cxn>
                    <a:cxn ang="0">
                      <a:pos x="T6" y="T7"/>
                    </a:cxn>
                  </a:cxnLst>
                  <a:rect l="0" t="0" r="r" b="b"/>
                  <a:pathLst>
                    <a:path w="37" h="28">
                      <a:moveTo>
                        <a:pt x="4" y="28"/>
                      </a:moveTo>
                      <a:cubicBezTo>
                        <a:pt x="14" y="26"/>
                        <a:pt x="26" y="23"/>
                        <a:pt x="37" y="17"/>
                      </a:cubicBezTo>
                      <a:cubicBezTo>
                        <a:pt x="25" y="11"/>
                        <a:pt x="13" y="5"/>
                        <a:pt x="1" y="0"/>
                      </a:cubicBezTo>
                      <a:cubicBezTo>
                        <a:pt x="0" y="5"/>
                        <a:pt x="2" y="16"/>
                        <a:pt x="4" y="28"/>
                      </a:cubicBezTo>
                      <a:close/>
                    </a:path>
                  </a:pathLst>
                </a:custGeom>
                <a:solidFill>
                  <a:srgbClr val="C6D9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6" name="Freeform 734"/>
                <p:cNvSpPr/>
                <p:nvPr/>
              </p:nvSpPr>
              <p:spPr bwMode="auto">
                <a:xfrm>
                  <a:off x="4484" y="1748"/>
                  <a:ext cx="22" cy="29"/>
                </a:xfrm>
                <a:custGeom>
                  <a:avLst/>
                  <a:gdLst>
                    <a:gd name="T0" fmla="*/ 0 w 9"/>
                    <a:gd name="T1" fmla="*/ 10 h 12"/>
                    <a:gd name="T2" fmla="*/ 4 w 9"/>
                    <a:gd name="T3" fmla="*/ 12 h 12"/>
                    <a:gd name="T4" fmla="*/ 9 w 9"/>
                    <a:gd name="T5" fmla="*/ 3 h 12"/>
                    <a:gd name="T6" fmla="*/ 5 w 9"/>
                    <a:gd name="T7" fmla="*/ 0 h 12"/>
                    <a:gd name="T8" fmla="*/ 0 w 9"/>
                    <a:gd name="T9" fmla="*/ 10 h 12"/>
                  </a:gdLst>
                  <a:ahLst/>
                  <a:cxnLst>
                    <a:cxn ang="0">
                      <a:pos x="T0" y="T1"/>
                    </a:cxn>
                    <a:cxn ang="0">
                      <a:pos x="T2" y="T3"/>
                    </a:cxn>
                    <a:cxn ang="0">
                      <a:pos x="T4" y="T5"/>
                    </a:cxn>
                    <a:cxn ang="0">
                      <a:pos x="T6" y="T7"/>
                    </a:cxn>
                    <a:cxn ang="0">
                      <a:pos x="T8" y="T9"/>
                    </a:cxn>
                  </a:cxnLst>
                  <a:rect l="0" t="0" r="r" b="b"/>
                  <a:pathLst>
                    <a:path w="9" h="12">
                      <a:moveTo>
                        <a:pt x="0" y="10"/>
                      </a:moveTo>
                      <a:cubicBezTo>
                        <a:pt x="4" y="12"/>
                        <a:pt x="4" y="12"/>
                        <a:pt x="4" y="12"/>
                      </a:cubicBezTo>
                      <a:cubicBezTo>
                        <a:pt x="9" y="3"/>
                        <a:pt x="9" y="3"/>
                        <a:pt x="9" y="3"/>
                      </a:cubicBezTo>
                      <a:cubicBezTo>
                        <a:pt x="8" y="2"/>
                        <a:pt x="6" y="1"/>
                        <a:pt x="5" y="0"/>
                      </a:cubicBezTo>
                      <a:lnTo>
                        <a:pt x="0" y="10"/>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7" name="Freeform 735"/>
                <p:cNvSpPr/>
                <p:nvPr/>
              </p:nvSpPr>
              <p:spPr bwMode="auto">
                <a:xfrm>
                  <a:off x="4449" y="1377"/>
                  <a:ext cx="35" cy="35"/>
                </a:xfrm>
                <a:custGeom>
                  <a:avLst/>
                  <a:gdLst>
                    <a:gd name="T0" fmla="*/ 15 w 15"/>
                    <a:gd name="T1" fmla="*/ 4 h 15"/>
                    <a:gd name="T2" fmla="*/ 11 w 15"/>
                    <a:gd name="T3" fmla="*/ 0 h 15"/>
                    <a:gd name="T4" fmla="*/ 0 w 15"/>
                    <a:gd name="T5" fmla="*/ 11 h 15"/>
                    <a:gd name="T6" fmla="*/ 3 w 15"/>
                    <a:gd name="T7" fmla="*/ 15 h 15"/>
                    <a:gd name="T8" fmla="*/ 15 w 15"/>
                    <a:gd name="T9" fmla="*/ 4 h 15"/>
                  </a:gdLst>
                  <a:ahLst/>
                  <a:cxnLst>
                    <a:cxn ang="0">
                      <a:pos x="T0" y="T1"/>
                    </a:cxn>
                    <a:cxn ang="0">
                      <a:pos x="T2" y="T3"/>
                    </a:cxn>
                    <a:cxn ang="0">
                      <a:pos x="T4" y="T5"/>
                    </a:cxn>
                    <a:cxn ang="0">
                      <a:pos x="T6" y="T7"/>
                    </a:cxn>
                    <a:cxn ang="0">
                      <a:pos x="T8" y="T9"/>
                    </a:cxn>
                  </a:cxnLst>
                  <a:rect l="0" t="0" r="r" b="b"/>
                  <a:pathLst>
                    <a:path w="15" h="15">
                      <a:moveTo>
                        <a:pt x="15" y="4"/>
                      </a:moveTo>
                      <a:cubicBezTo>
                        <a:pt x="14" y="3"/>
                        <a:pt x="13" y="1"/>
                        <a:pt x="11" y="0"/>
                      </a:cubicBezTo>
                      <a:cubicBezTo>
                        <a:pt x="0" y="11"/>
                        <a:pt x="0" y="11"/>
                        <a:pt x="0" y="11"/>
                      </a:cubicBezTo>
                      <a:cubicBezTo>
                        <a:pt x="1" y="13"/>
                        <a:pt x="2" y="14"/>
                        <a:pt x="3" y="15"/>
                      </a:cubicBezTo>
                      <a:lnTo>
                        <a:pt x="15" y="4"/>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8" name="Freeform 736"/>
                <p:cNvSpPr/>
                <p:nvPr/>
              </p:nvSpPr>
              <p:spPr bwMode="auto">
                <a:xfrm>
                  <a:off x="4593" y="4206"/>
                  <a:ext cx="57" cy="31"/>
                </a:xfrm>
                <a:custGeom>
                  <a:avLst/>
                  <a:gdLst>
                    <a:gd name="T0" fmla="*/ 0 w 24"/>
                    <a:gd name="T1" fmla="*/ 2 h 13"/>
                    <a:gd name="T2" fmla="*/ 4 w 24"/>
                    <a:gd name="T3" fmla="*/ 13 h 13"/>
                    <a:gd name="T4" fmla="*/ 24 w 24"/>
                    <a:gd name="T5" fmla="*/ 9 h 13"/>
                    <a:gd name="T6" fmla="*/ 21 w 24"/>
                    <a:gd name="T7" fmla="*/ 0 h 13"/>
                    <a:gd name="T8" fmla="*/ 0 w 24"/>
                    <a:gd name="T9" fmla="*/ 2 h 13"/>
                  </a:gdLst>
                  <a:ahLst/>
                  <a:cxnLst>
                    <a:cxn ang="0">
                      <a:pos x="T0" y="T1"/>
                    </a:cxn>
                    <a:cxn ang="0">
                      <a:pos x="T2" y="T3"/>
                    </a:cxn>
                    <a:cxn ang="0">
                      <a:pos x="T4" y="T5"/>
                    </a:cxn>
                    <a:cxn ang="0">
                      <a:pos x="T6" y="T7"/>
                    </a:cxn>
                    <a:cxn ang="0">
                      <a:pos x="T8" y="T9"/>
                    </a:cxn>
                  </a:cxnLst>
                  <a:rect l="0" t="0" r="r" b="b"/>
                  <a:pathLst>
                    <a:path w="24" h="13">
                      <a:moveTo>
                        <a:pt x="0" y="2"/>
                      </a:moveTo>
                      <a:cubicBezTo>
                        <a:pt x="1" y="6"/>
                        <a:pt x="2" y="10"/>
                        <a:pt x="4" y="13"/>
                      </a:cubicBezTo>
                      <a:cubicBezTo>
                        <a:pt x="8" y="12"/>
                        <a:pt x="20" y="10"/>
                        <a:pt x="24" y="9"/>
                      </a:cubicBezTo>
                      <a:cubicBezTo>
                        <a:pt x="23" y="6"/>
                        <a:pt x="22" y="3"/>
                        <a:pt x="21" y="0"/>
                      </a:cubicBezTo>
                      <a:cubicBezTo>
                        <a:pt x="14" y="1"/>
                        <a:pt x="7" y="2"/>
                        <a:pt x="0" y="2"/>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9" name="Freeform 737"/>
                <p:cNvSpPr/>
                <p:nvPr/>
              </p:nvSpPr>
              <p:spPr bwMode="auto">
                <a:xfrm>
                  <a:off x="3931" y="1301"/>
                  <a:ext cx="563" cy="454"/>
                </a:xfrm>
                <a:custGeom>
                  <a:avLst/>
                  <a:gdLst>
                    <a:gd name="T0" fmla="*/ 98 w 238"/>
                    <a:gd name="T1" fmla="*/ 175 h 192"/>
                    <a:gd name="T2" fmla="*/ 120 w 238"/>
                    <a:gd name="T3" fmla="*/ 149 h 192"/>
                    <a:gd name="T4" fmla="*/ 31 w 238"/>
                    <a:gd name="T5" fmla="*/ 81 h 192"/>
                    <a:gd name="T6" fmla="*/ 112 w 238"/>
                    <a:gd name="T7" fmla="*/ 22 h 192"/>
                    <a:gd name="T8" fmla="*/ 194 w 238"/>
                    <a:gd name="T9" fmla="*/ 106 h 192"/>
                    <a:gd name="T10" fmla="*/ 177 w 238"/>
                    <a:gd name="T11" fmla="*/ 177 h 192"/>
                    <a:gd name="T12" fmla="*/ 194 w 238"/>
                    <a:gd name="T13" fmla="*/ 184 h 192"/>
                    <a:gd name="T14" fmla="*/ 206 w 238"/>
                    <a:gd name="T15" fmla="*/ 77 h 192"/>
                    <a:gd name="T16" fmla="*/ 200 w 238"/>
                    <a:gd name="T17" fmla="*/ 187 h 192"/>
                    <a:gd name="T18" fmla="*/ 215 w 238"/>
                    <a:gd name="T19" fmla="*/ 192 h 192"/>
                    <a:gd name="T20" fmla="*/ 232 w 238"/>
                    <a:gd name="T21" fmla="*/ 86 h 192"/>
                    <a:gd name="T22" fmla="*/ 116 w 238"/>
                    <a:gd name="T23" fmla="*/ 3 h 192"/>
                    <a:gd name="T24" fmla="*/ 13 w 238"/>
                    <a:gd name="T25" fmla="*/ 80 h 192"/>
                    <a:gd name="T26" fmla="*/ 98 w 238"/>
                    <a:gd name="T27" fmla="*/ 17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8" h="192">
                      <a:moveTo>
                        <a:pt x="98" y="175"/>
                      </a:moveTo>
                      <a:cubicBezTo>
                        <a:pt x="106" y="166"/>
                        <a:pt x="114" y="158"/>
                        <a:pt x="120" y="149"/>
                      </a:cubicBezTo>
                      <a:cubicBezTo>
                        <a:pt x="78" y="164"/>
                        <a:pt x="21" y="138"/>
                        <a:pt x="31" y="81"/>
                      </a:cubicBezTo>
                      <a:cubicBezTo>
                        <a:pt x="36" y="49"/>
                        <a:pt x="72" y="22"/>
                        <a:pt x="112" y="22"/>
                      </a:cubicBezTo>
                      <a:cubicBezTo>
                        <a:pt x="151" y="21"/>
                        <a:pt x="193" y="52"/>
                        <a:pt x="194" y="106"/>
                      </a:cubicBezTo>
                      <a:cubicBezTo>
                        <a:pt x="194" y="133"/>
                        <a:pt x="188" y="159"/>
                        <a:pt x="177" y="177"/>
                      </a:cubicBezTo>
                      <a:cubicBezTo>
                        <a:pt x="183" y="180"/>
                        <a:pt x="188" y="182"/>
                        <a:pt x="194" y="184"/>
                      </a:cubicBezTo>
                      <a:cubicBezTo>
                        <a:pt x="209" y="161"/>
                        <a:pt x="213" y="116"/>
                        <a:pt x="206" y="77"/>
                      </a:cubicBezTo>
                      <a:cubicBezTo>
                        <a:pt x="216" y="103"/>
                        <a:pt x="217" y="155"/>
                        <a:pt x="200" y="187"/>
                      </a:cubicBezTo>
                      <a:cubicBezTo>
                        <a:pt x="205" y="189"/>
                        <a:pt x="210" y="191"/>
                        <a:pt x="215" y="192"/>
                      </a:cubicBezTo>
                      <a:cubicBezTo>
                        <a:pt x="232" y="161"/>
                        <a:pt x="238" y="110"/>
                        <a:pt x="232" y="86"/>
                      </a:cubicBezTo>
                      <a:cubicBezTo>
                        <a:pt x="215" y="17"/>
                        <a:pt x="160" y="0"/>
                        <a:pt x="116" y="3"/>
                      </a:cubicBezTo>
                      <a:cubicBezTo>
                        <a:pt x="77" y="6"/>
                        <a:pt x="26" y="24"/>
                        <a:pt x="13" y="80"/>
                      </a:cubicBezTo>
                      <a:cubicBezTo>
                        <a:pt x="0" y="139"/>
                        <a:pt x="43" y="186"/>
                        <a:pt x="98" y="175"/>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0" name="Freeform 738"/>
                <p:cNvSpPr/>
                <p:nvPr/>
              </p:nvSpPr>
              <p:spPr bwMode="auto">
                <a:xfrm>
                  <a:off x="4201" y="1084"/>
                  <a:ext cx="274" cy="210"/>
                </a:xfrm>
                <a:custGeom>
                  <a:avLst/>
                  <a:gdLst>
                    <a:gd name="T0" fmla="*/ 0 w 116"/>
                    <a:gd name="T1" fmla="*/ 89 h 89"/>
                    <a:gd name="T2" fmla="*/ 29 w 116"/>
                    <a:gd name="T3" fmla="*/ 89 h 89"/>
                    <a:gd name="T4" fmla="*/ 110 w 116"/>
                    <a:gd name="T5" fmla="*/ 54 h 89"/>
                    <a:gd name="T6" fmla="*/ 116 w 116"/>
                    <a:gd name="T7" fmla="*/ 49 h 89"/>
                    <a:gd name="T8" fmla="*/ 0 w 116"/>
                    <a:gd name="T9" fmla="*/ 89 h 89"/>
                  </a:gdLst>
                  <a:ahLst/>
                  <a:cxnLst>
                    <a:cxn ang="0">
                      <a:pos x="T0" y="T1"/>
                    </a:cxn>
                    <a:cxn ang="0">
                      <a:pos x="T2" y="T3"/>
                    </a:cxn>
                    <a:cxn ang="0">
                      <a:pos x="T4" y="T5"/>
                    </a:cxn>
                    <a:cxn ang="0">
                      <a:pos x="T6" y="T7"/>
                    </a:cxn>
                    <a:cxn ang="0">
                      <a:pos x="T8" y="T9"/>
                    </a:cxn>
                  </a:cxnLst>
                  <a:rect l="0" t="0" r="r" b="b"/>
                  <a:pathLst>
                    <a:path w="116" h="89">
                      <a:moveTo>
                        <a:pt x="0" y="89"/>
                      </a:moveTo>
                      <a:cubicBezTo>
                        <a:pt x="9" y="88"/>
                        <a:pt x="19" y="88"/>
                        <a:pt x="29" y="89"/>
                      </a:cubicBezTo>
                      <a:cubicBezTo>
                        <a:pt x="25" y="65"/>
                        <a:pt x="67" y="28"/>
                        <a:pt x="110" y="54"/>
                      </a:cubicBezTo>
                      <a:cubicBezTo>
                        <a:pt x="112" y="52"/>
                        <a:pt x="114" y="51"/>
                        <a:pt x="116" y="49"/>
                      </a:cubicBezTo>
                      <a:cubicBezTo>
                        <a:pt x="60" y="0"/>
                        <a:pt x="0" y="57"/>
                        <a:pt x="0" y="89"/>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1" name="Freeform 739"/>
                <p:cNvSpPr/>
                <p:nvPr/>
              </p:nvSpPr>
              <p:spPr bwMode="auto">
                <a:xfrm>
                  <a:off x="4127" y="2087"/>
                  <a:ext cx="457" cy="440"/>
                </a:xfrm>
                <a:custGeom>
                  <a:avLst/>
                  <a:gdLst>
                    <a:gd name="T0" fmla="*/ 163 w 193"/>
                    <a:gd name="T1" fmla="*/ 34 h 186"/>
                    <a:gd name="T2" fmla="*/ 95 w 193"/>
                    <a:gd name="T3" fmla="*/ 0 h 186"/>
                    <a:gd name="T4" fmla="*/ 84 w 193"/>
                    <a:gd name="T5" fmla="*/ 16 h 186"/>
                    <a:gd name="T6" fmla="*/ 144 w 193"/>
                    <a:gd name="T7" fmla="*/ 45 h 186"/>
                    <a:gd name="T8" fmla="*/ 130 w 193"/>
                    <a:gd name="T9" fmla="*/ 142 h 186"/>
                    <a:gd name="T10" fmla="*/ 33 w 193"/>
                    <a:gd name="T11" fmla="*/ 125 h 186"/>
                    <a:gd name="T12" fmla="*/ 22 w 193"/>
                    <a:gd name="T13" fmla="*/ 63 h 186"/>
                    <a:gd name="T14" fmla="*/ 22 w 193"/>
                    <a:gd name="T15" fmla="*/ 63 h 186"/>
                    <a:gd name="T16" fmla="*/ 19 w 193"/>
                    <a:gd name="T17" fmla="*/ 38 h 186"/>
                    <a:gd name="T18" fmla="*/ 20 w 193"/>
                    <a:gd name="T19" fmla="*/ 138 h 186"/>
                    <a:gd name="T20" fmla="*/ 51 w 193"/>
                    <a:gd name="T21" fmla="*/ 168 h 186"/>
                    <a:gd name="T22" fmla="*/ 142 w 193"/>
                    <a:gd name="T23" fmla="*/ 157 h 186"/>
                    <a:gd name="T24" fmla="*/ 163 w 193"/>
                    <a:gd name="T25" fmla="*/ 34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3" h="186">
                      <a:moveTo>
                        <a:pt x="163" y="34"/>
                      </a:moveTo>
                      <a:cubicBezTo>
                        <a:pt x="147" y="12"/>
                        <a:pt x="121" y="0"/>
                        <a:pt x="95" y="0"/>
                      </a:cubicBezTo>
                      <a:cubicBezTo>
                        <a:pt x="84" y="16"/>
                        <a:pt x="84" y="16"/>
                        <a:pt x="84" y="16"/>
                      </a:cubicBezTo>
                      <a:cubicBezTo>
                        <a:pt x="107" y="15"/>
                        <a:pt x="130" y="25"/>
                        <a:pt x="144" y="45"/>
                      </a:cubicBezTo>
                      <a:cubicBezTo>
                        <a:pt x="167" y="76"/>
                        <a:pt x="161" y="119"/>
                        <a:pt x="130" y="142"/>
                      </a:cubicBezTo>
                      <a:cubicBezTo>
                        <a:pt x="100" y="164"/>
                        <a:pt x="56" y="156"/>
                        <a:pt x="33" y="125"/>
                      </a:cubicBezTo>
                      <a:cubicBezTo>
                        <a:pt x="19" y="106"/>
                        <a:pt x="16" y="83"/>
                        <a:pt x="22" y="63"/>
                      </a:cubicBezTo>
                      <a:cubicBezTo>
                        <a:pt x="22" y="63"/>
                        <a:pt x="22" y="63"/>
                        <a:pt x="22" y="63"/>
                      </a:cubicBezTo>
                      <a:cubicBezTo>
                        <a:pt x="19" y="38"/>
                        <a:pt x="19" y="38"/>
                        <a:pt x="19" y="38"/>
                      </a:cubicBezTo>
                      <a:cubicBezTo>
                        <a:pt x="0" y="67"/>
                        <a:pt x="1" y="108"/>
                        <a:pt x="20" y="138"/>
                      </a:cubicBezTo>
                      <a:cubicBezTo>
                        <a:pt x="35" y="146"/>
                        <a:pt x="46" y="157"/>
                        <a:pt x="51" y="168"/>
                      </a:cubicBezTo>
                      <a:cubicBezTo>
                        <a:pt x="79" y="186"/>
                        <a:pt x="108" y="178"/>
                        <a:pt x="142" y="157"/>
                      </a:cubicBezTo>
                      <a:cubicBezTo>
                        <a:pt x="186" y="129"/>
                        <a:pt x="193" y="72"/>
                        <a:pt x="163" y="34"/>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2" name="Freeform 740"/>
                <p:cNvSpPr/>
                <p:nvPr/>
              </p:nvSpPr>
              <p:spPr bwMode="auto">
                <a:xfrm>
                  <a:off x="4442" y="1363"/>
                  <a:ext cx="31" cy="35"/>
                </a:xfrm>
                <a:custGeom>
                  <a:avLst/>
                  <a:gdLst>
                    <a:gd name="T0" fmla="*/ 13 w 13"/>
                    <a:gd name="T1" fmla="*/ 4 h 15"/>
                    <a:gd name="T2" fmla="*/ 9 w 13"/>
                    <a:gd name="T3" fmla="*/ 0 h 15"/>
                    <a:gd name="T4" fmla="*/ 0 w 13"/>
                    <a:gd name="T5" fmla="*/ 13 h 15"/>
                    <a:gd name="T6" fmla="*/ 2 w 13"/>
                    <a:gd name="T7" fmla="*/ 15 h 15"/>
                    <a:gd name="T8" fmla="*/ 13 w 13"/>
                    <a:gd name="T9" fmla="*/ 4 h 15"/>
                  </a:gdLst>
                  <a:ahLst/>
                  <a:cxnLst>
                    <a:cxn ang="0">
                      <a:pos x="T0" y="T1"/>
                    </a:cxn>
                    <a:cxn ang="0">
                      <a:pos x="T2" y="T3"/>
                    </a:cxn>
                    <a:cxn ang="0">
                      <a:pos x="T4" y="T5"/>
                    </a:cxn>
                    <a:cxn ang="0">
                      <a:pos x="T6" y="T7"/>
                    </a:cxn>
                    <a:cxn ang="0">
                      <a:pos x="T8" y="T9"/>
                    </a:cxn>
                  </a:cxnLst>
                  <a:rect l="0" t="0" r="r" b="b"/>
                  <a:pathLst>
                    <a:path w="13" h="15">
                      <a:moveTo>
                        <a:pt x="13" y="4"/>
                      </a:moveTo>
                      <a:cubicBezTo>
                        <a:pt x="12" y="3"/>
                        <a:pt x="10" y="2"/>
                        <a:pt x="9" y="0"/>
                      </a:cubicBezTo>
                      <a:cubicBezTo>
                        <a:pt x="5" y="2"/>
                        <a:pt x="2" y="7"/>
                        <a:pt x="0" y="13"/>
                      </a:cubicBezTo>
                      <a:cubicBezTo>
                        <a:pt x="1" y="14"/>
                        <a:pt x="1" y="14"/>
                        <a:pt x="2" y="15"/>
                      </a:cubicBezTo>
                      <a:lnTo>
                        <a:pt x="13" y="4"/>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3" name="Freeform 741"/>
                <p:cNvSpPr/>
                <p:nvPr/>
              </p:nvSpPr>
              <p:spPr bwMode="auto">
                <a:xfrm>
                  <a:off x="4470" y="1741"/>
                  <a:ext cx="22" cy="31"/>
                </a:xfrm>
                <a:custGeom>
                  <a:avLst/>
                  <a:gdLst>
                    <a:gd name="T0" fmla="*/ 0 w 9"/>
                    <a:gd name="T1" fmla="*/ 11 h 13"/>
                    <a:gd name="T2" fmla="*/ 4 w 9"/>
                    <a:gd name="T3" fmla="*/ 13 h 13"/>
                    <a:gd name="T4" fmla="*/ 9 w 9"/>
                    <a:gd name="T5" fmla="*/ 2 h 13"/>
                    <a:gd name="T6" fmla="*/ 6 w 9"/>
                    <a:gd name="T7" fmla="*/ 0 h 13"/>
                    <a:gd name="T8" fmla="*/ 0 w 9"/>
                    <a:gd name="T9" fmla="*/ 11 h 13"/>
                  </a:gdLst>
                  <a:ahLst/>
                  <a:cxnLst>
                    <a:cxn ang="0">
                      <a:pos x="T0" y="T1"/>
                    </a:cxn>
                    <a:cxn ang="0">
                      <a:pos x="T2" y="T3"/>
                    </a:cxn>
                    <a:cxn ang="0">
                      <a:pos x="T4" y="T5"/>
                    </a:cxn>
                    <a:cxn ang="0">
                      <a:pos x="T6" y="T7"/>
                    </a:cxn>
                    <a:cxn ang="0">
                      <a:pos x="T8" y="T9"/>
                    </a:cxn>
                  </a:cxnLst>
                  <a:rect l="0" t="0" r="r" b="b"/>
                  <a:pathLst>
                    <a:path w="9" h="13">
                      <a:moveTo>
                        <a:pt x="0" y="11"/>
                      </a:moveTo>
                      <a:cubicBezTo>
                        <a:pt x="4" y="13"/>
                        <a:pt x="4" y="13"/>
                        <a:pt x="4" y="13"/>
                      </a:cubicBezTo>
                      <a:cubicBezTo>
                        <a:pt x="9" y="2"/>
                        <a:pt x="9" y="2"/>
                        <a:pt x="9" y="2"/>
                      </a:cubicBezTo>
                      <a:cubicBezTo>
                        <a:pt x="8" y="1"/>
                        <a:pt x="7" y="1"/>
                        <a:pt x="6" y="0"/>
                      </a:cubicBezTo>
                      <a:lnTo>
                        <a:pt x="0" y="11"/>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4" name="Freeform 742"/>
                <p:cNvSpPr/>
                <p:nvPr/>
              </p:nvSpPr>
              <p:spPr bwMode="auto">
                <a:xfrm>
                  <a:off x="4534" y="3568"/>
                  <a:ext cx="83" cy="106"/>
                </a:xfrm>
                <a:custGeom>
                  <a:avLst/>
                  <a:gdLst>
                    <a:gd name="T0" fmla="*/ 0 w 35"/>
                    <a:gd name="T1" fmla="*/ 6 h 45"/>
                    <a:gd name="T2" fmla="*/ 23 w 35"/>
                    <a:gd name="T3" fmla="*/ 45 h 45"/>
                    <a:gd name="T4" fmla="*/ 35 w 35"/>
                    <a:gd name="T5" fmla="*/ 38 h 45"/>
                    <a:gd name="T6" fmla="*/ 14 w 35"/>
                    <a:gd name="T7" fmla="*/ 0 h 45"/>
                    <a:gd name="T8" fmla="*/ 0 w 35"/>
                    <a:gd name="T9" fmla="*/ 6 h 45"/>
                  </a:gdLst>
                  <a:ahLst/>
                  <a:cxnLst>
                    <a:cxn ang="0">
                      <a:pos x="T0" y="T1"/>
                    </a:cxn>
                    <a:cxn ang="0">
                      <a:pos x="T2" y="T3"/>
                    </a:cxn>
                    <a:cxn ang="0">
                      <a:pos x="T4" y="T5"/>
                    </a:cxn>
                    <a:cxn ang="0">
                      <a:pos x="T6" y="T7"/>
                    </a:cxn>
                    <a:cxn ang="0">
                      <a:pos x="T8" y="T9"/>
                    </a:cxn>
                  </a:cxnLst>
                  <a:rect l="0" t="0" r="r" b="b"/>
                  <a:pathLst>
                    <a:path w="35" h="45">
                      <a:moveTo>
                        <a:pt x="0" y="6"/>
                      </a:moveTo>
                      <a:cubicBezTo>
                        <a:pt x="5" y="20"/>
                        <a:pt x="14" y="35"/>
                        <a:pt x="23" y="45"/>
                      </a:cubicBezTo>
                      <a:cubicBezTo>
                        <a:pt x="27" y="43"/>
                        <a:pt x="31" y="40"/>
                        <a:pt x="35" y="38"/>
                      </a:cubicBezTo>
                      <a:cubicBezTo>
                        <a:pt x="26" y="28"/>
                        <a:pt x="17" y="14"/>
                        <a:pt x="14" y="0"/>
                      </a:cubicBezTo>
                      <a:cubicBezTo>
                        <a:pt x="9" y="2"/>
                        <a:pt x="5" y="4"/>
                        <a:pt x="0" y="6"/>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5" name="Freeform 743"/>
                <p:cNvSpPr/>
                <p:nvPr/>
              </p:nvSpPr>
              <p:spPr bwMode="auto">
                <a:xfrm>
                  <a:off x="4534" y="3229"/>
                  <a:ext cx="47" cy="45"/>
                </a:xfrm>
                <a:custGeom>
                  <a:avLst/>
                  <a:gdLst>
                    <a:gd name="T0" fmla="*/ 18 w 20"/>
                    <a:gd name="T1" fmla="*/ 6 h 19"/>
                    <a:gd name="T2" fmla="*/ 8 w 20"/>
                    <a:gd name="T3" fmla="*/ 1 h 19"/>
                    <a:gd name="T4" fmla="*/ 1 w 20"/>
                    <a:gd name="T5" fmla="*/ 13 h 19"/>
                    <a:gd name="T6" fmla="*/ 13 w 20"/>
                    <a:gd name="T7" fmla="*/ 17 h 19"/>
                    <a:gd name="T8" fmla="*/ 18 w 20"/>
                    <a:gd name="T9" fmla="*/ 6 h 19"/>
                  </a:gdLst>
                  <a:ahLst/>
                  <a:cxnLst>
                    <a:cxn ang="0">
                      <a:pos x="T0" y="T1"/>
                    </a:cxn>
                    <a:cxn ang="0">
                      <a:pos x="T2" y="T3"/>
                    </a:cxn>
                    <a:cxn ang="0">
                      <a:pos x="T4" y="T5"/>
                    </a:cxn>
                    <a:cxn ang="0">
                      <a:pos x="T6" y="T7"/>
                    </a:cxn>
                    <a:cxn ang="0">
                      <a:pos x="T8" y="T9"/>
                    </a:cxn>
                  </a:cxnLst>
                  <a:rect l="0" t="0" r="r" b="b"/>
                  <a:pathLst>
                    <a:path w="20" h="19">
                      <a:moveTo>
                        <a:pt x="18" y="6"/>
                      </a:moveTo>
                      <a:cubicBezTo>
                        <a:pt x="17" y="2"/>
                        <a:pt x="12" y="0"/>
                        <a:pt x="8" y="1"/>
                      </a:cubicBezTo>
                      <a:cubicBezTo>
                        <a:pt x="3" y="3"/>
                        <a:pt x="0" y="8"/>
                        <a:pt x="1" y="13"/>
                      </a:cubicBezTo>
                      <a:cubicBezTo>
                        <a:pt x="3" y="17"/>
                        <a:pt x="8" y="19"/>
                        <a:pt x="13" y="17"/>
                      </a:cubicBezTo>
                      <a:cubicBezTo>
                        <a:pt x="17" y="16"/>
                        <a:pt x="20" y="10"/>
                        <a:pt x="18" y="6"/>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6" name="Freeform 744"/>
                <p:cNvSpPr/>
                <p:nvPr/>
              </p:nvSpPr>
              <p:spPr bwMode="auto">
                <a:xfrm>
                  <a:off x="4281" y="286"/>
                  <a:ext cx="156" cy="367"/>
                </a:xfrm>
                <a:custGeom>
                  <a:avLst/>
                  <a:gdLst>
                    <a:gd name="T0" fmla="*/ 0 w 66"/>
                    <a:gd name="T1" fmla="*/ 51 h 155"/>
                    <a:gd name="T2" fmla="*/ 5 w 66"/>
                    <a:gd name="T3" fmla="*/ 69 h 155"/>
                    <a:gd name="T4" fmla="*/ 31 w 66"/>
                    <a:gd name="T5" fmla="*/ 42 h 155"/>
                    <a:gd name="T6" fmla="*/ 48 w 66"/>
                    <a:gd name="T7" fmla="*/ 151 h 155"/>
                    <a:gd name="T8" fmla="*/ 66 w 66"/>
                    <a:gd name="T9" fmla="*/ 155 h 155"/>
                    <a:gd name="T10" fmla="*/ 45 w 66"/>
                    <a:gd name="T11" fmla="*/ 0 h 155"/>
                    <a:gd name="T12" fmla="*/ 0 w 66"/>
                    <a:gd name="T13" fmla="*/ 51 h 155"/>
                  </a:gdLst>
                  <a:ahLst/>
                  <a:cxnLst>
                    <a:cxn ang="0">
                      <a:pos x="T0" y="T1"/>
                    </a:cxn>
                    <a:cxn ang="0">
                      <a:pos x="T2" y="T3"/>
                    </a:cxn>
                    <a:cxn ang="0">
                      <a:pos x="T4" y="T5"/>
                    </a:cxn>
                    <a:cxn ang="0">
                      <a:pos x="T6" y="T7"/>
                    </a:cxn>
                    <a:cxn ang="0">
                      <a:pos x="T8" y="T9"/>
                    </a:cxn>
                    <a:cxn ang="0">
                      <a:pos x="T10" y="T11"/>
                    </a:cxn>
                    <a:cxn ang="0">
                      <a:pos x="T12" y="T13"/>
                    </a:cxn>
                  </a:cxnLst>
                  <a:rect l="0" t="0" r="r" b="b"/>
                  <a:pathLst>
                    <a:path w="66" h="155">
                      <a:moveTo>
                        <a:pt x="0" y="51"/>
                      </a:moveTo>
                      <a:cubicBezTo>
                        <a:pt x="2" y="56"/>
                        <a:pt x="4" y="62"/>
                        <a:pt x="5" y="69"/>
                      </a:cubicBezTo>
                      <a:cubicBezTo>
                        <a:pt x="14" y="58"/>
                        <a:pt x="23" y="49"/>
                        <a:pt x="31" y="42"/>
                      </a:cubicBezTo>
                      <a:cubicBezTo>
                        <a:pt x="34" y="60"/>
                        <a:pt x="41" y="111"/>
                        <a:pt x="48" y="151"/>
                      </a:cubicBezTo>
                      <a:cubicBezTo>
                        <a:pt x="54" y="151"/>
                        <a:pt x="60" y="152"/>
                        <a:pt x="66" y="155"/>
                      </a:cubicBezTo>
                      <a:cubicBezTo>
                        <a:pt x="59" y="101"/>
                        <a:pt x="47" y="11"/>
                        <a:pt x="45" y="0"/>
                      </a:cubicBezTo>
                      <a:cubicBezTo>
                        <a:pt x="36" y="9"/>
                        <a:pt x="19" y="29"/>
                        <a:pt x="0" y="51"/>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7" name="Freeform 745"/>
                <p:cNvSpPr/>
                <p:nvPr/>
              </p:nvSpPr>
              <p:spPr bwMode="auto">
                <a:xfrm>
                  <a:off x="4456" y="1727"/>
                  <a:ext cx="26" cy="40"/>
                </a:xfrm>
                <a:custGeom>
                  <a:avLst/>
                  <a:gdLst>
                    <a:gd name="T0" fmla="*/ 0 w 11"/>
                    <a:gd name="T1" fmla="*/ 15 h 17"/>
                    <a:gd name="T2" fmla="*/ 4 w 11"/>
                    <a:gd name="T3" fmla="*/ 17 h 17"/>
                    <a:gd name="T4" fmla="*/ 11 w 11"/>
                    <a:gd name="T5" fmla="*/ 5 h 17"/>
                    <a:gd name="T6" fmla="*/ 7 w 11"/>
                    <a:gd name="T7" fmla="*/ 0 h 17"/>
                    <a:gd name="T8" fmla="*/ 0 w 11"/>
                    <a:gd name="T9" fmla="*/ 15 h 17"/>
                  </a:gdLst>
                  <a:ahLst/>
                  <a:cxnLst>
                    <a:cxn ang="0">
                      <a:pos x="T0" y="T1"/>
                    </a:cxn>
                    <a:cxn ang="0">
                      <a:pos x="T2" y="T3"/>
                    </a:cxn>
                    <a:cxn ang="0">
                      <a:pos x="T4" y="T5"/>
                    </a:cxn>
                    <a:cxn ang="0">
                      <a:pos x="T6" y="T7"/>
                    </a:cxn>
                    <a:cxn ang="0">
                      <a:pos x="T8" y="T9"/>
                    </a:cxn>
                  </a:cxnLst>
                  <a:rect l="0" t="0" r="r" b="b"/>
                  <a:pathLst>
                    <a:path w="11" h="17">
                      <a:moveTo>
                        <a:pt x="0" y="15"/>
                      </a:moveTo>
                      <a:cubicBezTo>
                        <a:pt x="1" y="16"/>
                        <a:pt x="3" y="16"/>
                        <a:pt x="4" y="17"/>
                      </a:cubicBezTo>
                      <a:cubicBezTo>
                        <a:pt x="11" y="5"/>
                        <a:pt x="11" y="5"/>
                        <a:pt x="11" y="5"/>
                      </a:cubicBezTo>
                      <a:cubicBezTo>
                        <a:pt x="9" y="3"/>
                        <a:pt x="8" y="2"/>
                        <a:pt x="7" y="0"/>
                      </a:cubicBezTo>
                      <a:cubicBezTo>
                        <a:pt x="5" y="6"/>
                        <a:pt x="2" y="11"/>
                        <a:pt x="0" y="1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8" name="Freeform 746"/>
                <p:cNvSpPr/>
                <p:nvPr/>
              </p:nvSpPr>
              <p:spPr bwMode="auto">
                <a:xfrm>
                  <a:off x="4492" y="3191"/>
                  <a:ext cx="80" cy="183"/>
                </a:xfrm>
                <a:custGeom>
                  <a:avLst/>
                  <a:gdLst>
                    <a:gd name="T0" fmla="*/ 32 w 34"/>
                    <a:gd name="T1" fmla="*/ 75 h 77"/>
                    <a:gd name="T2" fmla="*/ 30 w 34"/>
                    <a:gd name="T3" fmla="*/ 39 h 77"/>
                    <a:gd name="T4" fmla="*/ 21 w 34"/>
                    <a:gd name="T5" fmla="*/ 38 h 77"/>
                    <a:gd name="T6" fmla="*/ 14 w 34"/>
                    <a:gd name="T7" fmla="*/ 19 h 77"/>
                    <a:gd name="T8" fmla="*/ 21 w 34"/>
                    <a:gd name="T9" fmla="*/ 12 h 77"/>
                    <a:gd name="T10" fmla="*/ 15 w 34"/>
                    <a:gd name="T11" fmla="*/ 0 h 77"/>
                    <a:gd name="T12" fmla="*/ 8 w 34"/>
                    <a:gd name="T13" fmla="*/ 7 h 77"/>
                    <a:gd name="T14" fmla="*/ 8 w 34"/>
                    <a:gd name="T15" fmla="*/ 11 h 77"/>
                    <a:gd name="T16" fmla="*/ 0 w 34"/>
                    <a:gd name="T17" fmla="*/ 17 h 77"/>
                    <a:gd name="T18" fmla="*/ 16 w 34"/>
                    <a:gd name="T19" fmla="*/ 77 h 77"/>
                    <a:gd name="T20" fmla="*/ 32 w 34"/>
                    <a:gd name="T21"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77">
                      <a:moveTo>
                        <a:pt x="32" y="75"/>
                      </a:moveTo>
                      <a:cubicBezTo>
                        <a:pt x="34" y="65"/>
                        <a:pt x="32" y="53"/>
                        <a:pt x="30" y="39"/>
                      </a:cubicBezTo>
                      <a:cubicBezTo>
                        <a:pt x="27" y="40"/>
                        <a:pt x="24" y="40"/>
                        <a:pt x="21" y="38"/>
                      </a:cubicBezTo>
                      <a:cubicBezTo>
                        <a:pt x="14" y="35"/>
                        <a:pt x="10" y="27"/>
                        <a:pt x="14" y="19"/>
                      </a:cubicBezTo>
                      <a:cubicBezTo>
                        <a:pt x="16" y="16"/>
                        <a:pt x="18" y="14"/>
                        <a:pt x="21" y="12"/>
                      </a:cubicBezTo>
                      <a:cubicBezTo>
                        <a:pt x="19" y="8"/>
                        <a:pt x="17" y="4"/>
                        <a:pt x="15" y="0"/>
                      </a:cubicBezTo>
                      <a:cubicBezTo>
                        <a:pt x="8" y="7"/>
                        <a:pt x="8" y="7"/>
                        <a:pt x="8" y="7"/>
                      </a:cubicBezTo>
                      <a:cubicBezTo>
                        <a:pt x="8" y="9"/>
                        <a:pt x="8" y="10"/>
                        <a:pt x="8" y="11"/>
                      </a:cubicBezTo>
                      <a:cubicBezTo>
                        <a:pt x="6" y="13"/>
                        <a:pt x="3" y="15"/>
                        <a:pt x="0" y="17"/>
                      </a:cubicBezTo>
                      <a:cubicBezTo>
                        <a:pt x="11" y="32"/>
                        <a:pt x="17" y="58"/>
                        <a:pt x="16" y="77"/>
                      </a:cubicBezTo>
                      <a:cubicBezTo>
                        <a:pt x="22" y="76"/>
                        <a:pt x="27" y="75"/>
                        <a:pt x="32" y="7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9" name="Freeform 747"/>
                <p:cNvSpPr/>
                <p:nvPr/>
              </p:nvSpPr>
              <p:spPr bwMode="auto">
                <a:xfrm>
                  <a:off x="4411" y="1327"/>
                  <a:ext cx="43" cy="55"/>
                </a:xfrm>
                <a:custGeom>
                  <a:avLst/>
                  <a:gdLst>
                    <a:gd name="T0" fmla="*/ 18 w 18"/>
                    <a:gd name="T1" fmla="*/ 10 h 23"/>
                    <a:gd name="T2" fmla="*/ 13 w 18"/>
                    <a:gd name="T3" fmla="*/ 0 h 23"/>
                    <a:gd name="T4" fmla="*/ 0 w 18"/>
                    <a:gd name="T5" fmla="*/ 13 h 23"/>
                    <a:gd name="T6" fmla="*/ 9 w 18"/>
                    <a:gd name="T7" fmla="*/ 23 h 23"/>
                    <a:gd name="T8" fmla="*/ 18 w 18"/>
                    <a:gd name="T9" fmla="*/ 10 h 23"/>
                  </a:gdLst>
                  <a:ahLst/>
                  <a:cxnLst>
                    <a:cxn ang="0">
                      <a:pos x="T0" y="T1"/>
                    </a:cxn>
                    <a:cxn ang="0">
                      <a:pos x="T2" y="T3"/>
                    </a:cxn>
                    <a:cxn ang="0">
                      <a:pos x="T4" y="T5"/>
                    </a:cxn>
                    <a:cxn ang="0">
                      <a:pos x="T6" y="T7"/>
                    </a:cxn>
                    <a:cxn ang="0">
                      <a:pos x="T8" y="T9"/>
                    </a:cxn>
                  </a:cxnLst>
                  <a:rect l="0" t="0" r="r" b="b"/>
                  <a:pathLst>
                    <a:path w="18" h="23">
                      <a:moveTo>
                        <a:pt x="18" y="10"/>
                      </a:moveTo>
                      <a:cubicBezTo>
                        <a:pt x="16" y="6"/>
                        <a:pt x="14" y="3"/>
                        <a:pt x="13" y="0"/>
                      </a:cubicBezTo>
                      <a:cubicBezTo>
                        <a:pt x="8" y="0"/>
                        <a:pt x="2" y="5"/>
                        <a:pt x="0" y="13"/>
                      </a:cubicBezTo>
                      <a:cubicBezTo>
                        <a:pt x="3" y="16"/>
                        <a:pt x="6" y="20"/>
                        <a:pt x="9" y="23"/>
                      </a:cubicBezTo>
                      <a:cubicBezTo>
                        <a:pt x="11" y="17"/>
                        <a:pt x="14" y="12"/>
                        <a:pt x="18" y="10"/>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0" name="Freeform 748"/>
                <p:cNvSpPr/>
                <p:nvPr/>
              </p:nvSpPr>
              <p:spPr bwMode="auto">
                <a:xfrm>
                  <a:off x="4307" y="-35"/>
                  <a:ext cx="28" cy="59"/>
                </a:xfrm>
                <a:custGeom>
                  <a:avLst/>
                  <a:gdLst>
                    <a:gd name="T0" fmla="*/ 8 w 12"/>
                    <a:gd name="T1" fmla="*/ 25 h 25"/>
                    <a:gd name="T2" fmla="*/ 12 w 12"/>
                    <a:gd name="T3" fmla="*/ 0 h 25"/>
                    <a:gd name="T4" fmla="*/ 4 w 12"/>
                    <a:gd name="T5" fmla="*/ 0 h 25"/>
                    <a:gd name="T6" fmla="*/ 0 w 12"/>
                    <a:gd name="T7" fmla="*/ 21 h 25"/>
                    <a:gd name="T8" fmla="*/ 8 w 12"/>
                    <a:gd name="T9" fmla="*/ 25 h 25"/>
                  </a:gdLst>
                  <a:ahLst/>
                  <a:cxnLst>
                    <a:cxn ang="0">
                      <a:pos x="T0" y="T1"/>
                    </a:cxn>
                    <a:cxn ang="0">
                      <a:pos x="T2" y="T3"/>
                    </a:cxn>
                    <a:cxn ang="0">
                      <a:pos x="T4" y="T5"/>
                    </a:cxn>
                    <a:cxn ang="0">
                      <a:pos x="T6" y="T7"/>
                    </a:cxn>
                    <a:cxn ang="0">
                      <a:pos x="T8" y="T9"/>
                    </a:cxn>
                  </a:cxnLst>
                  <a:rect l="0" t="0" r="r" b="b"/>
                  <a:pathLst>
                    <a:path w="12" h="25">
                      <a:moveTo>
                        <a:pt x="8" y="25"/>
                      </a:moveTo>
                      <a:cubicBezTo>
                        <a:pt x="9" y="17"/>
                        <a:pt x="11" y="8"/>
                        <a:pt x="12" y="0"/>
                      </a:cubicBezTo>
                      <a:cubicBezTo>
                        <a:pt x="4" y="0"/>
                        <a:pt x="4" y="0"/>
                        <a:pt x="4" y="0"/>
                      </a:cubicBezTo>
                      <a:cubicBezTo>
                        <a:pt x="0" y="21"/>
                        <a:pt x="0" y="21"/>
                        <a:pt x="0" y="21"/>
                      </a:cubicBezTo>
                      <a:cubicBezTo>
                        <a:pt x="3" y="23"/>
                        <a:pt x="5" y="24"/>
                        <a:pt x="8" y="25"/>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1" name="Freeform 749"/>
                <p:cNvSpPr/>
                <p:nvPr/>
              </p:nvSpPr>
              <p:spPr bwMode="auto">
                <a:xfrm>
                  <a:off x="4281" y="1173"/>
                  <a:ext cx="170" cy="145"/>
                </a:xfrm>
                <a:custGeom>
                  <a:avLst/>
                  <a:gdLst>
                    <a:gd name="T0" fmla="*/ 1 w 72"/>
                    <a:gd name="T1" fmla="*/ 52 h 61"/>
                    <a:gd name="T2" fmla="*/ 28 w 72"/>
                    <a:gd name="T3" fmla="*/ 61 h 61"/>
                    <a:gd name="T4" fmla="*/ 65 w 72"/>
                    <a:gd name="T5" fmla="*/ 35 h 61"/>
                    <a:gd name="T6" fmla="*/ 72 w 72"/>
                    <a:gd name="T7" fmla="*/ 21 h 61"/>
                    <a:gd name="T8" fmla="*/ 1 w 72"/>
                    <a:gd name="T9" fmla="*/ 52 h 61"/>
                  </a:gdLst>
                  <a:ahLst/>
                  <a:cxnLst>
                    <a:cxn ang="0">
                      <a:pos x="T0" y="T1"/>
                    </a:cxn>
                    <a:cxn ang="0">
                      <a:pos x="T2" y="T3"/>
                    </a:cxn>
                    <a:cxn ang="0">
                      <a:pos x="T4" y="T5"/>
                    </a:cxn>
                    <a:cxn ang="0">
                      <a:pos x="T6" y="T7"/>
                    </a:cxn>
                    <a:cxn ang="0">
                      <a:pos x="T8" y="T9"/>
                    </a:cxn>
                  </a:cxnLst>
                  <a:rect l="0" t="0" r="r" b="b"/>
                  <a:pathLst>
                    <a:path w="72" h="61">
                      <a:moveTo>
                        <a:pt x="1" y="52"/>
                      </a:moveTo>
                      <a:cubicBezTo>
                        <a:pt x="10" y="54"/>
                        <a:pt x="19" y="57"/>
                        <a:pt x="28" y="61"/>
                      </a:cubicBezTo>
                      <a:cubicBezTo>
                        <a:pt x="29" y="45"/>
                        <a:pt x="46" y="30"/>
                        <a:pt x="65" y="35"/>
                      </a:cubicBezTo>
                      <a:cubicBezTo>
                        <a:pt x="67" y="30"/>
                        <a:pt x="69" y="25"/>
                        <a:pt x="72" y="21"/>
                      </a:cubicBezTo>
                      <a:cubicBezTo>
                        <a:pt x="34" y="0"/>
                        <a:pt x="0" y="30"/>
                        <a:pt x="1" y="52"/>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2" name="Freeform 750"/>
                <p:cNvSpPr/>
                <p:nvPr/>
              </p:nvSpPr>
              <p:spPr bwMode="auto">
                <a:xfrm>
                  <a:off x="4321" y="771"/>
                  <a:ext cx="102" cy="104"/>
                </a:xfrm>
                <a:custGeom>
                  <a:avLst/>
                  <a:gdLst>
                    <a:gd name="T0" fmla="*/ 0 w 43"/>
                    <a:gd name="T1" fmla="*/ 39 h 44"/>
                    <a:gd name="T2" fmla="*/ 7 w 43"/>
                    <a:gd name="T3" fmla="*/ 44 h 44"/>
                    <a:gd name="T4" fmla="*/ 43 w 43"/>
                    <a:gd name="T5" fmla="*/ 21 h 44"/>
                    <a:gd name="T6" fmla="*/ 24 w 43"/>
                    <a:gd name="T7" fmla="*/ 0 h 44"/>
                    <a:gd name="T8" fmla="*/ 0 w 43"/>
                    <a:gd name="T9" fmla="*/ 39 h 44"/>
                  </a:gdLst>
                  <a:ahLst/>
                  <a:cxnLst>
                    <a:cxn ang="0">
                      <a:pos x="T0" y="T1"/>
                    </a:cxn>
                    <a:cxn ang="0">
                      <a:pos x="T2" y="T3"/>
                    </a:cxn>
                    <a:cxn ang="0">
                      <a:pos x="T4" y="T5"/>
                    </a:cxn>
                    <a:cxn ang="0">
                      <a:pos x="T6" y="T7"/>
                    </a:cxn>
                    <a:cxn ang="0">
                      <a:pos x="T8" y="T9"/>
                    </a:cxn>
                  </a:cxnLst>
                  <a:rect l="0" t="0" r="r" b="b"/>
                  <a:pathLst>
                    <a:path w="43" h="44">
                      <a:moveTo>
                        <a:pt x="0" y="39"/>
                      </a:moveTo>
                      <a:cubicBezTo>
                        <a:pt x="2" y="40"/>
                        <a:pt x="5" y="42"/>
                        <a:pt x="7" y="44"/>
                      </a:cubicBezTo>
                      <a:cubicBezTo>
                        <a:pt x="15" y="32"/>
                        <a:pt x="28" y="24"/>
                        <a:pt x="43" y="21"/>
                      </a:cubicBezTo>
                      <a:cubicBezTo>
                        <a:pt x="41" y="11"/>
                        <a:pt x="33" y="3"/>
                        <a:pt x="24" y="0"/>
                      </a:cubicBezTo>
                      <a:cubicBezTo>
                        <a:pt x="20" y="16"/>
                        <a:pt x="11" y="29"/>
                        <a:pt x="0" y="39"/>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3" name="Freeform 751"/>
                <p:cNvSpPr/>
                <p:nvPr/>
              </p:nvSpPr>
              <p:spPr bwMode="auto">
                <a:xfrm>
                  <a:off x="3924" y="807"/>
                  <a:ext cx="497" cy="324"/>
                </a:xfrm>
                <a:custGeom>
                  <a:avLst/>
                  <a:gdLst>
                    <a:gd name="T0" fmla="*/ 51 w 210"/>
                    <a:gd name="T1" fmla="*/ 34 h 137"/>
                    <a:gd name="T2" fmla="*/ 1 w 210"/>
                    <a:gd name="T3" fmla="*/ 135 h 137"/>
                    <a:gd name="T4" fmla="*/ 10 w 210"/>
                    <a:gd name="T5" fmla="*/ 137 h 137"/>
                    <a:gd name="T6" fmla="*/ 57 w 210"/>
                    <a:gd name="T7" fmla="*/ 43 h 137"/>
                    <a:gd name="T8" fmla="*/ 185 w 210"/>
                    <a:gd name="T9" fmla="*/ 66 h 137"/>
                    <a:gd name="T10" fmla="*/ 201 w 210"/>
                    <a:gd name="T11" fmla="*/ 115 h 137"/>
                    <a:gd name="T12" fmla="*/ 210 w 210"/>
                    <a:gd name="T13" fmla="*/ 107 h 137"/>
                    <a:gd name="T14" fmla="*/ 194 w 210"/>
                    <a:gd name="T15" fmla="*/ 58 h 137"/>
                    <a:gd name="T16" fmla="*/ 51 w 210"/>
                    <a:gd name="T17" fmla="*/ 3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0" h="137">
                      <a:moveTo>
                        <a:pt x="51" y="34"/>
                      </a:moveTo>
                      <a:cubicBezTo>
                        <a:pt x="20" y="57"/>
                        <a:pt x="0" y="97"/>
                        <a:pt x="1" y="135"/>
                      </a:cubicBezTo>
                      <a:cubicBezTo>
                        <a:pt x="10" y="137"/>
                        <a:pt x="10" y="137"/>
                        <a:pt x="10" y="137"/>
                      </a:cubicBezTo>
                      <a:cubicBezTo>
                        <a:pt x="9" y="102"/>
                        <a:pt x="28" y="64"/>
                        <a:pt x="57" y="43"/>
                      </a:cubicBezTo>
                      <a:cubicBezTo>
                        <a:pt x="99" y="13"/>
                        <a:pt x="157" y="23"/>
                        <a:pt x="185" y="66"/>
                      </a:cubicBezTo>
                      <a:cubicBezTo>
                        <a:pt x="196" y="81"/>
                        <a:pt x="201" y="98"/>
                        <a:pt x="201" y="115"/>
                      </a:cubicBezTo>
                      <a:cubicBezTo>
                        <a:pt x="210" y="107"/>
                        <a:pt x="210" y="107"/>
                        <a:pt x="210" y="107"/>
                      </a:cubicBezTo>
                      <a:cubicBezTo>
                        <a:pt x="209" y="90"/>
                        <a:pt x="205" y="73"/>
                        <a:pt x="194" y="58"/>
                      </a:cubicBezTo>
                      <a:cubicBezTo>
                        <a:pt x="162" y="11"/>
                        <a:pt x="98" y="0"/>
                        <a:pt x="51" y="34"/>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4" name="Freeform 752"/>
                <p:cNvSpPr/>
                <p:nvPr/>
              </p:nvSpPr>
              <p:spPr bwMode="auto">
                <a:xfrm>
                  <a:off x="4359" y="1266"/>
                  <a:ext cx="76" cy="78"/>
                </a:xfrm>
                <a:custGeom>
                  <a:avLst/>
                  <a:gdLst>
                    <a:gd name="T0" fmla="*/ 0 w 32"/>
                    <a:gd name="T1" fmla="*/ 24 h 33"/>
                    <a:gd name="T2" fmla="*/ 14 w 32"/>
                    <a:gd name="T3" fmla="*/ 33 h 33"/>
                    <a:gd name="T4" fmla="*/ 32 w 32"/>
                    <a:gd name="T5" fmla="*/ 16 h 33"/>
                    <a:gd name="T6" fmla="*/ 31 w 32"/>
                    <a:gd name="T7" fmla="*/ 2 h 33"/>
                    <a:gd name="T8" fmla="*/ 0 w 32"/>
                    <a:gd name="T9" fmla="*/ 24 h 33"/>
                  </a:gdLst>
                  <a:ahLst/>
                  <a:cxnLst>
                    <a:cxn ang="0">
                      <a:pos x="T0" y="T1"/>
                    </a:cxn>
                    <a:cxn ang="0">
                      <a:pos x="T2" y="T3"/>
                    </a:cxn>
                    <a:cxn ang="0">
                      <a:pos x="T4" y="T5"/>
                    </a:cxn>
                    <a:cxn ang="0">
                      <a:pos x="T6" y="T7"/>
                    </a:cxn>
                    <a:cxn ang="0">
                      <a:pos x="T8" y="T9"/>
                    </a:cxn>
                  </a:cxnLst>
                  <a:rect l="0" t="0" r="r" b="b"/>
                  <a:pathLst>
                    <a:path w="32" h="33">
                      <a:moveTo>
                        <a:pt x="0" y="24"/>
                      </a:moveTo>
                      <a:cubicBezTo>
                        <a:pt x="5" y="27"/>
                        <a:pt x="10" y="29"/>
                        <a:pt x="14" y="33"/>
                      </a:cubicBezTo>
                      <a:cubicBezTo>
                        <a:pt x="18" y="24"/>
                        <a:pt x="26" y="18"/>
                        <a:pt x="32" y="16"/>
                      </a:cubicBezTo>
                      <a:cubicBezTo>
                        <a:pt x="31" y="12"/>
                        <a:pt x="31" y="7"/>
                        <a:pt x="31" y="2"/>
                      </a:cubicBezTo>
                      <a:cubicBezTo>
                        <a:pt x="15" y="0"/>
                        <a:pt x="2" y="10"/>
                        <a:pt x="0" y="24"/>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5" name="Freeform 753"/>
                <p:cNvSpPr/>
                <p:nvPr/>
              </p:nvSpPr>
              <p:spPr bwMode="auto">
                <a:xfrm>
                  <a:off x="4475" y="3591"/>
                  <a:ext cx="102" cy="104"/>
                </a:xfrm>
                <a:custGeom>
                  <a:avLst/>
                  <a:gdLst>
                    <a:gd name="T0" fmla="*/ 0 w 43"/>
                    <a:gd name="T1" fmla="*/ 10 h 44"/>
                    <a:gd name="T2" fmla="*/ 34 w 43"/>
                    <a:gd name="T3" fmla="*/ 44 h 44"/>
                    <a:gd name="T4" fmla="*/ 43 w 43"/>
                    <a:gd name="T5" fmla="*/ 38 h 44"/>
                    <a:gd name="T6" fmla="*/ 19 w 43"/>
                    <a:gd name="T7" fmla="*/ 0 h 44"/>
                    <a:gd name="T8" fmla="*/ 0 w 43"/>
                    <a:gd name="T9" fmla="*/ 10 h 44"/>
                  </a:gdLst>
                  <a:ahLst/>
                  <a:cxnLst>
                    <a:cxn ang="0">
                      <a:pos x="T0" y="T1"/>
                    </a:cxn>
                    <a:cxn ang="0">
                      <a:pos x="T2" y="T3"/>
                    </a:cxn>
                    <a:cxn ang="0">
                      <a:pos x="T4" y="T5"/>
                    </a:cxn>
                    <a:cxn ang="0">
                      <a:pos x="T6" y="T7"/>
                    </a:cxn>
                    <a:cxn ang="0">
                      <a:pos x="T8" y="T9"/>
                    </a:cxn>
                  </a:cxnLst>
                  <a:rect l="0" t="0" r="r" b="b"/>
                  <a:pathLst>
                    <a:path w="43" h="44">
                      <a:moveTo>
                        <a:pt x="0" y="10"/>
                      </a:moveTo>
                      <a:cubicBezTo>
                        <a:pt x="12" y="22"/>
                        <a:pt x="23" y="33"/>
                        <a:pt x="34" y="44"/>
                      </a:cubicBezTo>
                      <a:cubicBezTo>
                        <a:pt x="37" y="42"/>
                        <a:pt x="40" y="40"/>
                        <a:pt x="43" y="38"/>
                      </a:cubicBezTo>
                      <a:cubicBezTo>
                        <a:pt x="34" y="28"/>
                        <a:pt x="24" y="14"/>
                        <a:pt x="19" y="0"/>
                      </a:cubicBezTo>
                      <a:cubicBezTo>
                        <a:pt x="12" y="3"/>
                        <a:pt x="6" y="7"/>
                        <a:pt x="0" y="1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6" name="Freeform 754"/>
                <p:cNvSpPr/>
                <p:nvPr/>
              </p:nvSpPr>
              <p:spPr bwMode="auto">
                <a:xfrm>
                  <a:off x="4413" y="2250"/>
                  <a:ext cx="71" cy="47"/>
                </a:xfrm>
                <a:custGeom>
                  <a:avLst/>
                  <a:gdLst>
                    <a:gd name="T0" fmla="*/ 28 w 30"/>
                    <a:gd name="T1" fmla="*/ 0 h 20"/>
                    <a:gd name="T2" fmla="*/ 1 w 30"/>
                    <a:gd name="T3" fmla="*/ 4 h 20"/>
                    <a:gd name="T4" fmla="*/ 0 w 30"/>
                    <a:gd name="T5" fmla="*/ 17 h 20"/>
                    <a:gd name="T6" fmla="*/ 30 w 30"/>
                    <a:gd name="T7" fmla="*/ 20 h 20"/>
                    <a:gd name="T8" fmla="*/ 28 w 30"/>
                    <a:gd name="T9" fmla="*/ 0 h 20"/>
                  </a:gdLst>
                  <a:ahLst/>
                  <a:cxnLst>
                    <a:cxn ang="0">
                      <a:pos x="T0" y="T1"/>
                    </a:cxn>
                    <a:cxn ang="0">
                      <a:pos x="T2" y="T3"/>
                    </a:cxn>
                    <a:cxn ang="0">
                      <a:pos x="T4" y="T5"/>
                    </a:cxn>
                    <a:cxn ang="0">
                      <a:pos x="T6" y="T7"/>
                    </a:cxn>
                    <a:cxn ang="0">
                      <a:pos x="T8" y="T9"/>
                    </a:cxn>
                  </a:cxnLst>
                  <a:rect l="0" t="0" r="r" b="b"/>
                  <a:pathLst>
                    <a:path w="30" h="20">
                      <a:moveTo>
                        <a:pt x="28" y="0"/>
                      </a:moveTo>
                      <a:cubicBezTo>
                        <a:pt x="1" y="4"/>
                        <a:pt x="1" y="4"/>
                        <a:pt x="1" y="4"/>
                      </a:cubicBezTo>
                      <a:cubicBezTo>
                        <a:pt x="1" y="9"/>
                        <a:pt x="1" y="13"/>
                        <a:pt x="0" y="17"/>
                      </a:cubicBezTo>
                      <a:cubicBezTo>
                        <a:pt x="30" y="20"/>
                        <a:pt x="30" y="20"/>
                        <a:pt x="30" y="20"/>
                      </a:cubicBezTo>
                      <a:cubicBezTo>
                        <a:pt x="30" y="14"/>
                        <a:pt x="29" y="7"/>
                        <a:pt x="28"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7" name="Freeform 755"/>
                <p:cNvSpPr/>
                <p:nvPr/>
              </p:nvSpPr>
              <p:spPr bwMode="auto">
                <a:xfrm>
                  <a:off x="4406" y="2297"/>
                  <a:ext cx="76" cy="52"/>
                </a:xfrm>
                <a:custGeom>
                  <a:avLst/>
                  <a:gdLst>
                    <a:gd name="T0" fmla="*/ 32 w 32"/>
                    <a:gd name="T1" fmla="*/ 4 h 22"/>
                    <a:gd name="T2" fmla="*/ 3 w 32"/>
                    <a:gd name="T3" fmla="*/ 0 h 22"/>
                    <a:gd name="T4" fmla="*/ 0 w 32"/>
                    <a:gd name="T5" fmla="*/ 9 h 22"/>
                    <a:gd name="T6" fmla="*/ 27 w 32"/>
                    <a:gd name="T7" fmla="*/ 22 h 22"/>
                    <a:gd name="T8" fmla="*/ 32 w 32"/>
                    <a:gd name="T9" fmla="*/ 4 h 22"/>
                  </a:gdLst>
                  <a:ahLst/>
                  <a:cxnLst>
                    <a:cxn ang="0">
                      <a:pos x="T0" y="T1"/>
                    </a:cxn>
                    <a:cxn ang="0">
                      <a:pos x="T2" y="T3"/>
                    </a:cxn>
                    <a:cxn ang="0">
                      <a:pos x="T4" y="T5"/>
                    </a:cxn>
                    <a:cxn ang="0">
                      <a:pos x="T6" y="T7"/>
                    </a:cxn>
                    <a:cxn ang="0">
                      <a:pos x="T8" y="T9"/>
                    </a:cxn>
                  </a:cxnLst>
                  <a:rect l="0" t="0" r="r" b="b"/>
                  <a:pathLst>
                    <a:path w="32" h="22">
                      <a:moveTo>
                        <a:pt x="32" y="4"/>
                      </a:moveTo>
                      <a:cubicBezTo>
                        <a:pt x="3" y="0"/>
                        <a:pt x="3" y="0"/>
                        <a:pt x="3" y="0"/>
                      </a:cubicBezTo>
                      <a:cubicBezTo>
                        <a:pt x="2" y="3"/>
                        <a:pt x="1" y="6"/>
                        <a:pt x="0" y="9"/>
                      </a:cubicBezTo>
                      <a:cubicBezTo>
                        <a:pt x="27" y="22"/>
                        <a:pt x="27" y="22"/>
                        <a:pt x="27" y="22"/>
                      </a:cubicBezTo>
                      <a:cubicBezTo>
                        <a:pt x="30" y="16"/>
                        <a:pt x="32" y="10"/>
                        <a:pt x="32" y="4"/>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8" name="Freeform 756"/>
                <p:cNvSpPr/>
                <p:nvPr/>
              </p:nvSpPr>
              <p:spPr bwMode="auto">
                <a:xfrm>
                  <a:off x="4276" y="-35"/>
                  <a:ext cx="31" cy="47"/>
                </a:xfrm>
                <a:custGeom>
                  <a:avLst/>
                  <a:gdLst>
                    <a:gd name="T0" fmla="*/ 9 w 13"/>
                    <a:gd name="T1" fmla="*/ 20 h 20"/>
                    <a:gd name="T2" fmla="*/ 13 w 13"/>
                    <a:gd name="T3" fmla="*/ 0 h 20"/>
                    <a:gd name="T4" fmla="*/ 2 w 13"/>
                    <a:gd name="T5" fmla="*/ 0 h 20"/>
                    <a:gd name="T6" fmla="*/ 0 w 13"/>
                    <a:gd name="T7" fmla="*/ 16 h 20"/>
                    <a:gd name="T8" fmla="*/ 9 w 13"/>
                    <a:gd name="T9" fmla="*/ 20 h 20"/>
                  </a:gdLst>
                  <a:ahLst/>
                  <a:cxnLst>
                    <a:cxn ang="0">
                      <a:pos x="T0" y="T1"/>
                    </a:cxn>
                    <a:cxn ang="0">
                      <a:pos x="T2" y="T3"/>
                    </a:cxn>
                    <a:cxn ang="0">
                      <a:pos x="T4" y="T5"/>
                    </a:cxn>
                    <a:cxn ang="0">
                      <a:pos x="T6" y="T7"/>
                    </a:cxn>
                    <a:cxn ang="0">
                      <a:pos x="T8" y="T9"/>
                    </a:cxn>
                  </a:cxnLst>
                  <a:rect l="0" t="0" r="r" b="b"/>
                  <a:pathLst>
                    <a:path w="13" h="20">
                      <a:moveTo>
                        <a:pt x="9" y="20"/>
                      </a:moveTo>
                      <a:cubicBezTo>
                        <a:pt x="13" y="0"/>
                        <a:pt x="13" y="0"/>
                        <a:pt x="13" y="0"/>
                      </a:cubicBezTo>
                      <a:cubicBezTo>
                        <a:pt x="2" y="0"/>
                        <a:pt x="2" y="0"/>
                        <a:pt x="2" y="0"/>
                      </a:cubicBezTo>
                      <a:cubicBezTo>
                        <a:pt x="0" y="16"/>
                        <a:pt x="0" y="16"/>
                        <a:pt x="0" y="16"/>
                      </a:cubicBezTo>
                      <a:cubicBezTo>
                        <a:pt x="3" y="17"/>
                        <a:pt x="6" y="18"/>
                        <a:pt x="9" y="20"/>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9" name="Freeform 757"/>
                <p:cNvSpPr/>
                <p:nvPr/>
              </p:nvSpPr>
              <p:spPr bwMode="auto">
                <a:xfrm>
                  <a:off x="3699" y="66"/>
                  <a:ext cx="691" cy="464"/>
                </a:xfrm>
                <a:custGeom>
                  <a:avLst/>
                  <a:gdLst>
                    <a:gd name="T0" fmla="*/ 74 w 292"/>
                    <a:gd name="T1" fmla="*/ 196 h 196"/>
                    <a:gd name="T2" fmla="*/ 255 w 292"/>
                    <a:gd name="T3" fmla="*/ 88 h 196"/>
                    <a:gd name="T4" fmla="*/ 271 w 292"/>
                    <a:gd name="T5" fmla="*/ 69 h 196"/>
                    <a:gd name="T6" fmla="*/ 122 w 292"/>
                    <a:gd name="T7" fmla="*/ 52 h 196"/>
                    <a:gd name="T8" fmla="*/ 275 w 292"/>
                    <a:gd name="T9" fmla="*/ 64 h 196"/>
                    <a:gd name="T10" fmla="*/ 292 w 292"/>
                    <a:gd name="T11" fmla="*/ 45 h 196"/>
                    <a:gd name="T12" fmla="*/ 124 w 292"/>
                    <a:gd name="T13" fmla="*/ 22 h 196"/>
                    <a:gd name="T14" fmla="*/ 123 w 292"/>
                    <a:gd name="T15" fmla="*/ 33 h 196"/>
                    <a:gd name="T16" fmla="*/ 66 w 292"/>
                    <a:gd name="T17" fmla="*/ 89 h 196"/>
                    <a:gd name="T18" fmla="*/ 42 w 292"/>
                    <a:gd name="T19" fmla="*/ 176 h 196"/>
                    <a:gd name="T20" fmla="*/ 25 w 292"/>
                    <a:gd name="T21" fmla="*/ 123 h 196"/>
                    <a:gd name="T22" fmla="*/ 4 w 292"/>
                    <a:gd name="T23" fmla="*/ 141 h 196"/>
                    <a:gd name="T24" fmla="*/ 4 w 292"/>
                    <a:gd name="T25" fmla="*/ 195 h 196"/>
                    <a:gd name="T26" fmla="*/ 74 w 292"/>
                    <a:gd name="T2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2" h="196">
                      <a:moveTo>
                        <a:pt x="74" y="196"/>
                      </a:moveTo>
                      <a:cubicBezTo>
                        <a:pt x="63" y="78"/>
                        <a:pt x="175" y="32"/>
                        <a:pt x="255" y="88"/>
                      </a:cubicBezTo>
                      <a:cubicBezTo>
                        <a:pt x="260" y="82"/>
                        <a:pt x="266" y="75"/>
                        <a:pt x="271" y="69"/>
                      </a:cubicBezTo>
                      <a:cubicBezTo>
                        <a:pt x="214" y="39"/>
                        <a:pt x="164" y="40"/>
                        <a:pt x="122" y="52"/>
                      </a:cubicBezTo>
                      <a:cubicBezTo>
                        <a:pt x="180" y="24"/>
                        <a:pt x="248" y="48"/>
                        <a:pt x="275" y="64"/>
                      </a:cubicBezTo>
                      <a:cubicBezTo>
                        <a:pt x="281" y="57"/>
                        <a:pt x="287" y="51"/>
                        <a:pt x="292" y="45"/>
                      </a:cubicBezTo>
                      <a:cubicBezTo>
                        <a:pt x="248" y="8"/>
                        <a:pt x="178" y="0"/>
                        <a:pt x="124" y="22"/>
                      </a:cubicBezTo>
                      <a:cubicBezTo>
                        <a:pt x="124" y="26"/>
                        <a:pt x="124" y="30"/>
                        <a:pt x="123" y="33"/>
                      </a:cubicBezTo>
                      <a:cubicBezTo>
                        <a:pt x="114" y="54"/>
                        <a:pt x="73" y="83"/>
                        <a:pt x="66" y="89"/>
                      </a:cubicBezTo>
                      <a:cubicBezTo>
                        <a:pt x="72" y="112"/>
                        <a:pt x="69" y="156"/>
                        <a:pt x="42" y="176"/>
                      </a:cubicBezTo>
                      <a:cubicBezTo>
                        <a:pt x="42" y="162"/>
                        <a:pt x="42" y="132"/>
                        <a:pt x="25" y="123"/>
                      </a:cubicBezTo>
                      <a:cubicBezTo>
                        <a:pt x="18" y="129"/>
                        <a:pt x="11" y="136"/>
                        <a:pt x="4" y="141"/>
                      </a:cubicBezTo>
                      <a:cubicBezTo>
                        <a:pt x="0" y="158"/>
                        <a:pt x="0" y="175"/>
                        <a:pt x="4" y="195"/>
                      </a:cubicBezTo>
                      <a:cubicBezTo>
                        <a:pt x="31" y="186"/>
                        <a:pt x="54" y="188"/>
                        <a:pt x="74" y="196"/>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0" name="Freeform 758"/>
                <p:cNvSpPr/>
                <p:nvPr/>
              </p:nvSpPr>
              <p:spPr bwMode="auto">
                <a:xfrm>
                  <a:off x="4406" y="2205"/>
                  <a:ext cx="71" cy="47"/>
                </a:xfrm>
                <a:custGeom>
                  <a:avLst/>
                  <a:gdLst>
                    <a:gd name="T0" fmla="*/ 0 w 30"/>
                    <a:gd name="T1" fmla="*/ 10 h 20"/>
                    <a:gd name="T2" fmla="*/ 3 w 30"/>
                    <a:gd name="T3" fmla="*/ 20 h 20"/>
                    <a:gd name="T4" fmla="*/ 30 w 30"/>
                    <a:gd name="T5" fmla="*/ 16 h 20"/>
                    <a:gd name="T6" fmla="*/ 22 w 30"/>
                    <a:gd name="T7" fmla="*/ 0 h 20"/>
                    <a:gd name="T8" fmla="*/ 0 w 30"/>
                    <a:gd name="T9" fmla="*/ 10 h 20"/>
                  </a:gdLst>
                  <a:ahLst/>
                  <a:cxnLst>
                    <a:cxn ang="0">
                      <a:pos x="T0" y="T1"/>
                    </a:cxn>
                    <a:cxn ang="0">
                      <a:pos x="T2" y="T3"/>
                    </a:cxn>
                    <a:cxn ang="0">
                      <a:pos x="T4" y="T5"/>
                    </a:cxn>
                    <a:cxn ang="0">
                      <a:pos x="T6" y="T7"/>
                    </a:cxn>
                    <a:cxn ang="0">
                      <a:pos x="T8" y="T9"/>
                    </a:cxn>
                  </a:cxnLst>
                  <a:rect l="0" t="0" r="r" b="b"/>
                  <a:pathLst>
                    <a:path w="30" h="20">
                      <a:moveTo>
                        <a:pt x="0" y="10"/>
                      </a:moveTo>
                      <a:cubicBezTo>
                        <a:pt x="2" y="13"/>
                        <a:pt x="3" y="17"/>
                        <a:pt x="3" y="20"/>
                      </a:cubicBezTo>
                      <a:cubicBezTo>
                        <a:pt x="30" y="16"/>
                        <a:pt x="30" y="16"/>
                        <a:pt x="30" y="16"/>
                      </a:cubicBezTo>
                      <a:cubicBezTo>
                        <a:pt x="28" y="11"/>
                        <a:pt x="25" y="5"/>
                        <a:pt x="22" y="0"/>
                      </a:cubicBezTo>
                      <a:lnTo>
                        <a:pt x="0" y="1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1" name="Freeform 759"/>
                <p:cNvSpPr/>
                <p:nvPr/>
              </p:nvSpPr>
              <p:spPr bwMode="auto">
                <a:xfrm>
                  <a:off x="4560" y="3868"/>
                  <a:ext cx="33" cy="38"/>
                </a:xfrm>
                <a:custGeom>
                  <a:avLst/>
                  <a:gdLst>
                    <a:gd name="T0" fmla="*/ 14 w 14"/>
                    <a:gd name="T1" fmla="*/ 13 h 16"/>
                    <a:gd name="T2" fmla="*/ 0 w 14"/>
                    <a:gd name="T3" fmla="*/ 0 h 16"/>
                    <a:gd name="T4" fmla="*/ 1 w 14"/>
                    <a:gd name="T5" fmla="*/ 16 h 16"/>
                    <a:gd name="T6" fmla="*/ 14 w 14"/>
                    <a:gd name="T7" fmla="*/ 13 h 16"/>
                  </a:gdLst>
                  <a:ahLst/>
                  <a:cxnLst>
                    <a:cxn ang="0">
                      <a:pos x="T0" y="T1"/>
                    </a:cxn>
                    <a:cxn ang="0">
                      <a:pos x="T2" y="T3"/>
                    </a:cxn>
                    <a:cxn ang="0">
                      <a:pos x="T4" y="T5"/>
                    </a:cxn>
                    <a:cxn ang="0">
                      <a:pos x="T6" y="T7"/>
                    </a:cxn>
                  </a:cxnLst>
                  <a:rect l="0" t="0" r="r" b="b"/>
                  <a:pathLst>
                    <a:path w="14" h="16">
                      <a:moveTo>
                        <a:pt x="14" y="13"/>
                      </a:moveTo>
                      <a:cubicBezTo>
                        <a:pt x="11" y="10"/>
                        <a:pt x="6" y="6"/>
                        <a:pt x="0" y="0"/>
                      </a:cubicBezTo>
                      <a:cubicBezTo>
                        <a:pt x="1" y="16"/>
                        <a:pt x="1" y="16"/>
                        <a:pt x="1" y="16"/>
                      </a:cubicBezTo>
                      <a:cubicBezTo>
                        <a:pt x="5" y="15"/>
                        <a:pt x="9" y="14"/>
                        <a:pt x="14" y="13"/>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2" name="Freeform 760"/>
                <p:cNvSpPr/>
                <p:nvPr/>
              </p:nvSpPr>
              <p:spPr bwMode="auto">
                <a:xfrm>
                  <a:off x="4352" y="620"/>
                  <a:ext cx="28" cy="28"/>
                </a:xfrm>
                <a:custGeom>
                  <a:avLst/>
                  <a:gdLst>
                    <a:gd name="T0" fmla="*/ 12 w 12"/>
                    <a:gd name="T1" fmla="*/ 10 h 12"/>
                    <a:gd name="T2" fmla="*/ 11 w 12"/>
                    <a:gd name="T3" fmla="*/ 0 h 12"/>
                    <a:gd name="T4" fmla="*/ 0 w 12"/>
                    <a:gd name="T5" fmla="*/ 7 h 12"/>
                    <a:gd name="T6" fmla="*/ 2 w 12"/>
                    <a:gd name="T7" fmla="*/ 12 h 12"/>
                    <a:gd name="T8" fmla="*/ 12 w 12"/>
                    <a:gd name="T9" fmla="*/ 10 h 12"/>
                  </a:gdLst>
                  <a:ahLst/>
                  <a:cxnLst>
                    <a:cxn ang="0">
                      <a:pos x="T0" y="T1"/>
                    </a:cxn>
                    <a:cxn ang="0">
                      <a:pos x="T2" y="T3"/>
                    </a:cxn>
                    <a:cxn ang="0">
                      <a:pos x="T4" y="T5"/>
                    </a:cxn>
                    <a:cxn ang="0">
                      <a:pos x="T6" y="T7"/>
                    </a:cxn>
                    <a:cxn ang="0">
                      <a:pos x="T8" y="T9"/>
                    </a:cxn>
                  </a:cxnLst>
                  <a:rect l="0" t="0" r="r" b="b"/>
                  <a:pathLst>
                    <a:path w="12" h="12">
                      <a:moveTo>
                        <a:pt x="12" y="10"/>
                      </a:moveTo>
                      <a:cubicBezTo>
                        <a:pt x="12" y="6"/>
                        <a:pt x="11" y="3"/>
                        <a:pt x="11" y="0"/>
                      </a:cubicBezTo>
                      <a:cubicBezTo>
                        <a:pt x="0" y="7"/>
                        <a:pt x="0" y="7"/>
                        <a:pt x="0" y="7"/>
                      </a:cubicBezTo>
                      <a:cubicBezTo>
                        <a:pt x="1" y="9"/>
                        <a:pt x="2" y="10"/>
                        <a:pt x="2" y="12"/>
                      </a:cubicBezTo>
                      <a:cubicBezTo>
                        <a:pt x="5" y="11"/>
                        <a:pt x="9" y="10"/>
                        <a:pt x="12" y="1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3" name="Freeform 761"/>
                <p:cNvSpPr/>
                <p:nvPr/>
              </p:nvSpPr>
              <p:spPr bwMode="auto">
                <a:xfrm>
                  <a:off x="4416" y="2534"/>
                  <a:ext cx="78" cy="87"/>
                </a:xfrm>
                <a:custGeom>
                  <a:avLst/>
                  <a:gdLst>
                    <a:gd name="T0" fmla="*/ 0 w 33"/>
                    <a:gd name="T1" fmla="*/ 10 h 37"/>
                    <a:gd name="T2" fmla="*/ 30 w 33"/>
                    <a:gd name="T3" fmla="*/ 37 h 37"/>
                    <a:gd name="T4" fmla="*/ 31 w 33"/>
                    <a:gd name="T5" fmla="*/ 0 h 37"/>
                    <a:gd name="T6" fmla="*/ 0 w 33"/>
                    <a:gd name="T7" fmla="*/ 10 h 37"/>
                  </a:gdLst>
                  <a:ahLst/>
                  <a:cxnLst>
                    <a:cxn ang="0">
                      <a:pos x="T0" y="T1"/>
                    </a:cxn>
                    <a:cxn ang="0">
                      <a:pos x="T2" y="T3"/>
                    </a:cxn>
                    <a:cxn ang="0">
                      <a:pos x="T4" y="T5"/>
                    </a:cxn>
                    <a:cxn ang="0">
                      <a:pos x="T6" y="T7"/>
                    </a:cxn>
                  </a:cxnLst>
                  <a:rect l="0" t="0" r="r" b="b"/>
                  <a:pathLst>
                    <a:path w="33" h="37">
                      <a:moveTo>
                        <a:pt x="0" y="10"/>
                      </a:moveTo>
                      <a:cubicBezTo>
                        <a:pt x="30" y="37"/>
                        <a:pt x="30" y="37"/>
                        <a:pt x="30" y="37"/>
                      </a:cubicBezTo>
                      <a:cubicBezTo>
                        <a:pt x="33" y="25"/>
                        <a:pt x="33" y="12"/>
                        <a:pt x="31" y="0"/>
                      </a:cubicBezTo>
                      <a:lnTo>
                        <a:pt x="0" y="10"/>
                      </a:ln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4" name="Freeform 762"/>
                <p:cNvSpPr/>
                <p:nvPr/>
              </p:nvSpPr>
              <p:spPr bwMode="auto">
                <a:xfrm>
                  <a:off x="4343" y="601"/>
                  <a:ext cx="35" cy="33"/>
                </a:xfrm>
                <a:custGeom>
                  <a:avLst/>
                  <a:gdLst>
                    <a:gd name="T0" fmla="*/ 0 w 15"/>
                    <a:gd name="T1" fmla="*/ 9 h 14"/>
                    <a:gd name="T2" fmla="*/ 3 w 15"/>
                    <a:gd name="T3" fmla="*/ 14 h 14"/>
                    <a:gd name="T4" fmla="*/ 15 w 15"/>
                    <a:gd name="T5" fmla="*/ 6 h 14"/>
                    <a:gd name="T6" fmla="*/ 14 w 15"/>
                    <a:gd name="T7" fmla="*/ 0 h 14"/>
                    <a:gd name="T8" fmla="*/ 0 w 15"/>
                    <a:gd name="T9" fmla="*/ 9 h 14"/>
                  </a:gdLst>
                  <a:ahLst/>
                  <a:cxnLst>
                    <a:cxn ang="0">
                      <a:pos x="T0" y="T1"/>
                    </a:cxn>
                    <a:cxn ang="0">
                      <a:pos x="T2" y="T3"/>
                    </a:cxn>
                    <a:cxn ang="0">
                      <a:pos x="T4" y="T5"/>
                    </a:cxn>
                    <a:cxn ang="0">
                      <a:pos x="T6" y="T7"/>
                    </a:cxn>
                    <a:cxn ang="0">
                      <a:pos x="T8" y="T9"/>
                    </a:cxn>
                  </a:cxnLst>
                  <a:rect l="0" t="0" r="r" b="b"/>
                  <a:pathLst>
                    <a:path w="15" h="14">
                      <a:moveTo>
                        <a:pt x="0" y="9"/>
                      </a:moveTo>
                      <a:cubicBezTo>
                        <a:pt x="1" y="11"/>
                        <a:pt x="2" y="12"/>
                        <a:pt x="3" y="14"/>
                      </a:cubicBezTo>
                      <a:cubicBezTo>
                        <a:pt x="15" y="6"/>
                        <a:pt x="15" y="6"/>
                        <a:pt x="15" y="6"/>
                      </a:cubicBezTo>
                      <a:cubicBezTo>
                        <a:pt x="14" y="0"/>
                        <a:pt x="14" y="0"/>
                        <a:pt x="14" y="0"/>
                      </a:cubicBezTo>
                      <a:lnTo>
                        <a:pt x="0" y="9"/>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5" name="Freeform 763"/>
                <p:cNvSpPr/>
                <p:nvPr/>
              </p:nvSpPr>
              <p:spPr bwMode="auto">
                <a:xfrm>
                  <a:off x="4534" y="4211"/>
                  <a:ext cx="55" cy="38"/>
                </a:xfrm>
                <a:custGeom>
                  <a:avLst/>
                  <a:gdLst>
                    <a:gd name="T0" fmla="*/ 0 w 23"/>
                    <a:gd name="T1" fmla="*/ 0 h 16"/>
                    <a:gd name="T2" fmla="*/ 6 w 23"/>
                    <a:gd name="T3" fmla="*/ 16 h 16"/>
                    <a:gd name="T4" fmla="*/ 23 w 23"/>
                    <a:gd name="T5" fmla="*/ 12 h 16"/>
                    <a:gd name="T6" fmla="*/ 20 w 23"/>
                    <a:gd name="T7" fmla="*/ 1 h 16"/>
                    <a:gd name="T8" fmla="*/ 0 w 23"/>
                    <a:gd name="T9" fmla="*/ 0 h 16"/>
                  </a:gdLst>
                  <a:ahLst/>
                  <a:cxnLst>
                    <a:cxn ang="0">
                      <a:pos x="T0" y="T1"/>
                    </a:cxn>
                    <a:cxn ang="0">
                      <a:pos x="T2" y="T3"/>
                    </a:cxn>
                    <a:cxn ang="0">
                      <a:pos x="T4" y="T5"/>
                    </a:cxn>
                    <a:cxn ang="0">
                      <a:pos x="T6" y="T7"/>
                    </a:cxn>
                    <a:cxn ang="0">
                      <a:pos x="T8" y="T9"/>
                    </a:cxn>
                  </a:cxnLst>
                  <a:rect l="0" t="0" r="r" b="b"/>
                  <a:pathLst>
                    <a:path w="23" h="16">
                      <a:moveTo>
                        <a:pt x="0" y="0"/>
                      </a:moveTo>
                      <a:cubicBezTo>
                        <a:pt x="1" y="5"/>
                        <a:pt x="4" y="11"/>
                        <a:pt x="6" y="16"/>
                      </a:cubicBezTo>
                      <a:cubicBezTo>
                        <a:pt x="10" y="15"/>
                        <a:pt x="19" y="13"/>
                        <a:pt x="23" y="12"/>
                      </a:cubicBezTo>
                      <a:cubicBezTo>
                        <a:pt x="22" y="9"/>
                        <a:pt x="21" y="5"/>
                        <a:pt x="20" y="1"/>
                      </a:cubicBezTo>
                      <a:cubicBezTo>
                        <a:pt x="13" y="1"/>
                        <a:pt x="6" y="1"/>
                        <a:pt x="0" y="0"/>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6" name="Freeform 764"/>
                <p:cNvSpPr/>
                <p:nvPr/>
              </p:nvSpPr>
              <p:spPr bwMode="auto">
                <a:xfrm>
                  <a:off x="4335" y="584"/>
                  <a:ext cx="38" cy="36"/>
                </a:xfrm>
                <a:custGeom>
                  <a:avLst/>
                  <a:gdLst>
                    <a:gd name="T0" fmla="*/ 0 w 16"/>
                    <a:gd name="T1" fmla="*/ 11 h 15"/>
                    <a:gd name="T2" fmla="*/ 3 w 16"/>
                    <a:gd name="T3" fmla="*/ 15 h 15"/>
                    <a:gd name="T4" fmla="*/ 16 w 16"/>
                    <a:gd name="T5" fmla="*/ 5 h 15"/>
                    <a:gd name="T6" fmla="*/ 16 w 16"/>
                    <a:gd name="T7" fmla="*/ 0 h 15"/>
                    <a:gd name="T8" fmla="*/ 0 w 16"/>
                    <a:gd name="T9" fmla="*/ 11 h 15"/>
                  </a:gdLst>
                  <a:ahLst/>
                  <a:cxnLst>
                    <a:cxn ang="0">
                      <a:pos x="T0" y="T1"/>
                    </a:cxn>
                    <a:cxn ang="0">
                      <a:pos x="T2" y="T3"/>
                    </a:cxn>
                    <a:cxn ang="0">
                      <a:pos x="T4" y="T5"/>
                    </a:cxn>
                    <a:cxn ang="0">
                      <a:pos x="T6" y="T7"/>
                    </a:cxn>
                    <a:cxn ang="0">
                      <a:pos x="T8" y="T9"/>
                    </a:cxn>
                  </a:cxnLst>
                  <a:rect l="0" t="0" r="r" b="b"/>
                  <a:pathLst>
                    <a:path w="16" h="15">
                      <a:moveTo>
                        <a:pt x="0" y="11"/>
                      </a:moveTo>
                      <a:cubicBezTo>
                        <a:pt x="1" y="12"/>
                        <a:pt x="2" y="13"/>
                        <a:pt x="3" y="15"/>
                      </a:cubicBezTo>
                      <a:cubicBezTo>
                        <a:pt x="16" y="5"/>
                        <a:pt x="16" y="5"/>
                        <a:pt x="16" y="5"/>
                      </a:cubicBezTo>
                      <a:cubicBezTo>
                        <a:pt x="16" y="0"/>
                        <a:pt x="16" y="0"/>
                        <a:pt x="16" y="0"/>
                      </a:cubicBezTo>
                      <a:lnTo>
                        <a:pt x="0" y="11"/>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7" name="Freeform 765"/>
                <p:cNvSpPr/>
                <p:nvPr/>
              </p:nvSpPr>
              <p:spPr bwMode="auto">
                <a:xfrm>
                  <a:off x="4437" y="2470"/>
                  <a:ext cx="47" cy="47"/>
                </a:xfrm>
                <a:custGeom>
                  <a:avLst/>
                  <a:gdLst>
                    <a:gd name="T0" fmla="*/ 0 w 20"/>
                    <a:gd name="T1" fmla="*/ 8 h 20"/>
                    <a:gd name="T2" fmla="*/ 20 w 20"/>
                    <a:gd name="T3" fmla="*/ 20 h 20"/>
                    <a:gd name="T4" fmla="*/ 12 w 20"/>
                    <a:gd name="T5" fmla="*/ 0 h 20"/>
                    <a:gd name="T6" fmla="*/ 0 w 20"/>
                    <a:gd name="T7" fmla="*/ 8 h 20"/>
                  </a:gdLst>
                  <a:ahLst/>
                  <a:cxnLst>
                    <a:cxn ang="0">
                      <a:pos x="T0" y="T1"/>
                    </a:cxn>
                    <a:cxn ang="0">
                      <a:pos x="T2" y="T3"/>
                    </a:cxn>
                    <a:cxn ang="0">
                      <a:pos x="T4" y="T5"/>
                    </a:cxn>
                    <a:cxn ang="0">
                      <a:pos x="T6" y="T7"/>
                    </a:cxn>
                  </a:cxnLst>
                  <a:rect l="0" t="0" r="r" b="b"/>
                  <a:pathLst>
                    <a:path w="20" h="20">
                      <a:moveTo>
                        <a:pt x="0" y="8"/>
                      </a:moveTo>
                      <a:cubicBezTo>
                        <a:pt x="20" y="20"/>
                        <a:pt x="20" y="20"/>
                        <a:pt x="20" y="20"/>
                      </a:cubicBezTo>
                      <a:cubicBezTo>
                        <a:pt x="18" y="13"/>
                        <a:pt x="15" y="7"/>
                        <a:pt x="12" y="0"/>
                      </a:cubicBezTo>
                      <a:cubicBezTo>
                        <a:pt x="8" y="3"/>
                        <a:pt x="4" y="6"/>
                        <a:pt x="0" y="8"/>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8" name="Freeform 766"/>
                <p:cNvSpPr/>
                <p:nvPr/>
              </p:nvSpPr>
              <p:spPr bwMode="auto">
                <a:xfrm>
                  <a:off x="4333" y="565"/>
                  <a:ext cx="38" cy="41"/>
                </a:xfrm>
                <a:custGeom>
                  <a:avLst/>
                  <a:gdLst>
                    <a:gd name="T0" fmla="*/ 0 w 16"/>
                    <a:gd name="T1" fmla="*/ 10 h 17"/>
                    <a:gd name="T2" fmla="*/ 0 w 16"/>
                    <a:gd name="T3" fmla="*/ 17 h 17"/>
                    <a:gd name="T4" fmla="*/ 16 w 16"/>
                    <a:gd name="T5" fmla="*/ 6 h 17"/>
                    <a:gd name="T6" fmla="*/ 15 w 16"/>
                    <a:gd name="T7" fmla="*/ 0 h 17"/>
                    <a:gd name="T8" fmla="*/ 0 w 16"/>
                    <a:gd name="T9" fmla="*/ 10 h 17"/>
                  </a:gdLst>
                  <a:ahLst/>
                  <a:cxnLst>
                    <a:cxn ang="0">
                      <a:pos x="T0" y="T1"/>
                    </a:cxn>
                    <a:cxn ang="0">
                      <a:pos x="T2" y="T3"/>
                    </a:cxn>
                    <a:cxn ang="0">
                      <a:pos x="T4" y="T5"/>
                    </a:cxn>
                    <a:cxn ang="0">
                      <a:pos x="T6" y="T7"/>
                    </a:cxn>
                    <a:cxn ang="0">
                      <a:pos x="T8" y="T9"/>
                    </a:cxn>
                  </a:cxnLst>
                  <a:rect l="0" t="0" r="r" b="b"/>
                  <a:pathLst>
                    <a:path w="16" h="17">
                      <a:moveTo>
                        <a:pt x="0" y="10"/>
                      </a:moveTo>
                      <a:cubicBezTo>
                        <a:pt x="0" y="13"/>
                        <a:pt x="0" y="15"/>
                        <a:pt x="0" y="17"/>
                      </a:cubicBezTo>
                      <a:cubicBezTo>
                        <a:pt x="16" y="6"/>
                        <a:pt x="16" y="6"/>
                        <a:pt x="16" y="6"/>
                      </a:cubicBezTo>
                      <a:cubicBezTo>
                        <a:pt x="15" y="0"/>
                        <a:pt x="15" y="0"/>
                        <a:pt x="15" y="0"/>
                      </a:cubicBezTo>
                      <a:lnTo>
                        <a:pt x="0" y="1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9" name="Freeform 767"/>
                <p:cNvSpPr/>
                <p:nvPr/>
              </p:nvSpPr>
              <p:spPr bwMode="auto">
                <a:xfrm>
                  <a:off x="4404" y="2494"/>
                  <a:ext cx="78" cy="56"/>
                </a:xfrm>
                <a:custGeom>
                  <a:avLst/>
                  <a:gdLst>
                    <a:gd name="T0" fmla="*/ 33 w 33"/>
                    <a:gd name="T1" fmla="*/ 14 h 24"/>
                    <a:gd name="T2" fmla="*/ 10 w 33"/>
                    <a:gd name="T3" fmla="*/ 0 h 24"/>
                    <a:gd name="T4" fmla="*/ 0 w 33"/>
                    <a:gd name="T5" fmla="*/ 6 h 24"/>
                    <a:gd name="T6" fmla="*/ 3 w 33"/>
                    <a:gd name="T7" fmla="*/ 24 h 24"/>
                    <a:gd name="T8" fmla="*/ 33 w 33"/>
                    <a:gd name="T9" fmla="*/ 14 h 24"/>
                  </a:gdLst>
                  <a:ahLst/>
                  <a:cxnLst>
                    <a:cxn ang="0">
                      <a:pos x="T0" y="T1"/>
                    </a:cxn>
                    <a:cxn ang="0">
                      <a:pos x="T2" y="T3"/>
                    </a:cxn>
                    <a:cxn ang="0">
                      <a:pos x="T4" y="T5"/>
                    </a:cxn>
                    <a:cxn ang="0">
                      <a:pos x="T6" y="T7"/>
                    </a:cxn>
                    <a:cxn ang="0">
                      <a:pos x="T8" y="T9"/>
                    </a:cxn>
                  </a:cxnLst>
                  <a:rect l="0" t="0" r="r" b="b"/>
                  <a:pathLst>
                    <a:path w="33" h="24">
                      <a:moveTo>
                        <a:pt x="33" y="14"/>
                      </a:moveTo>
                      <a:cubicBezTo>
                        <a:pt x="10" y="0"/>
                        <a:pt x="10" y="0"/>
                        <a:pt x="10" y="0"/>
                      </a:cubicBezTo>
                      <a:cubicBezTo>
                        <a:pt x="7" y="2"/>
                        <a:pt x="3" y="4"/>
                        <a:pt x="0" y="6"/>
                      </a:cubicBezTo>
                      <a:cubicBezTo>
                        <a:pt x="2" y="12"/>
                        <a:pt x="3" y="18"/>
                        <a:pt x="3" y="24"/>
                      </a:cubicBezTo>
                      <a:lnTo>
                        <a:pt x="33" y="14"/>
                      </a:ln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0" name="Freeform 768"/>
                <p:cNvSpPr/>
                <p:nvPr/>
              </p:nvSpPr>
              <p:spPr bwMode="auto">
                <a:xfrm>
                  <a:off x="4328" y="547"/>
                  <a:ext cx="41" cy="37"/>
                </a:xfrm>
                <a:custGeom>
                  <a:avLst/>
                  <a:gdLst>
                    <a:gd name="T0" fmla="*/ 0 w 17"/>
                    <a:gd name="T1" fmla="*/ 11 h 16"/>
                    <a:gd name="T2" fmla="*/ 1 w 17"/>
                    <a:gd name="T3" fmla="*/ 16 h 16"/>
                    <a:gd name="T4" fmla="*/ 17 w 17"/>
                    <a:gd name="T5" fmla="*/ 6 h 16"/>
                    <a:gd name="T6" fmla="*/ 16 w 17"/>
                    <a:gd name="T7" fmla="*/ 0 h 16"/>
                    <a:gd name="T8" fmla="*/ 0 w 17"/>
                    <a:gd name="T9" fmla="*/ 11 h 16"/>
                  </a:gdLst>
                  <a:ahLst/>
                  <a:cxnLst>
                    <a:cxn ang="0">
                      <a:pos x="T0" y="T1"/>
                    </a:cxn>
                    <a:cxn ang="0">
                      <a:pos x="T2" y="T3"/>
                    </a:cxn>
                    <a:cxn ang="0">
                      <a:pos x="T4" y="T5"/>
                    </a:cxn>
                    <a:cxn ang="0">
                      <a:pos x="T6" y="T7"/>
                    </a:cxn>
                    <a:cxn ang="0">
                      <a:pos x="T8" y="T9"/>
                    </a:cxn>
                  </a:cxnLst>
                  <a:rect l="0" t="0" r="r" b="b"/>
                  <a:pathLst>
                    <a:path w="17" h="16">
                      <a:moveTo>
                        <a:pt x="0" y="11"/>
                      </a:moveTo>
                      <a:cubicBezTo>
                        <a:pt x="1" y="13"/>
                        <a:pt x="1" y="14"/>
                        <a:pt x="1" y="16"/>
                      </a:cubicBezTo>
                      <a:cubicBezTo>
                        <a:pt x="17" y="6"/>
                        <a:pt x="17" y="6"/>
                        <a:pt x="17" y="6"/>
                      </a:cubicBezTo>
                      <a:cubicBezTo>
                        <a:pt x="16" y="0"/>
                        <a:pt x="16" y="0"/>
                        <a:pt x="16" y="0"/>
                      </a:cubicBezTo>
                      <a:lnTo>
                        <a:pt x="0" y="11"/>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1" name="Freeform 769"/>
                <p:cNvSpPr/>
                <p:nvPr/>
              </p:nvSpPr>
              <p:spPr bwMode="auto">
                <a:xfrm>
                  <a:off x="3948" y="-33"/>
                  <a:ext cx="430" cy="156"/>
                </a:xfrm>
                <a:custGeom>
                  <a:avLst/>
                  <a:gdLst>
                    <a:gd name="T0" fmla="*/ 166 w 182"/>
                    <a:gd name="T1" fmla="*/ 66 h 66"/>
                    <a:gd name="T2" fmla="*/ 182 w 182"/>
                    <a:gd name="T3" fmla="*/ 48 h 66"/>
                    <a:gd name="T4" fmla="*/ 0 w 182"/>
                    <a:gd name="T5" fmla="*/ 26 h 66"/>
                    <a:gd name="T6" fmla="*/ 15 w 182"/>
                    <a:gd name="T7" fmla="*/ 53 h 66"/>
                    <a:gd name="T8" fmla="*/ 166 w 182"/>
                    <a:gd name="T9" fmla="*/ 66 h 66"/>
                  </a:gdLst>
                  <a:ahLst/>
                  <a:cxnLst>
                    <a:cxn ang="0">
                      <a:pos x="T0" y="T1"/>
                    </a:cxn>
                    <a:cxn ang="0">
                      <a:pos x="T2" y="T3"/>
                    </a:cxn>
                    <a:cxn ang="0">
                      <a:pos x="T4" y="T5"/>
                    </a:cxn>
                    <a:cxn ang="0">
                      <a:pos x="T6" y="T7"/>
                    </a:cxn>
                    <a:cxn ang="0">
                      <a:pos x="T8" y="T9"/>
                    </a:cxn>
                  </a:cxnLst>
                  <a:rect l="0" t="0" r="r" b="b"/>
                  <a:pathLst>
                    <a:path w="182" h="66">
                      <a:moveTo>
                        <a:pt x="166" y="66"/>
                      </a:moveTo>
                      <a:cubicBezTo>
                        <a:pt x="169" y="62"/>
                        <a:pt x="175" y="56"/>
                        <a:pt x="182" y="48"/>
                      </a:cubicBezTo>
                      <a:cubicBezTo>
                        <a:pt x="136" y="6"/>
                        <a:pt x="58" y="0"/>
                        <a:pt x="0" y="26"/>
                      </a:cubicBezTo>
                      <a:cubicBezTo>
                        <a:pt x="7" y="35"/>
                        <a:pt x="12" y="44"/>
                        <a:pt x="15" y="53"/>
                      </a:cubicBezTo>
                      <a:cubicBezTo>
                        <a:pt x="63" y="36"/>
                        <a:pt x="122" y="42"/>
                        <a:pt x="166" y="66"/>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2" name="Freeform 770"/>
                <p:cNvSpPr/>
                <p:nvPr/>
              </p:nvSpPr>
              <p:spPr bwMode="auto">
                <a:xfrm>
                  <a:off x="4324" y="528"/>
                  <a:ext cx="42" cy="40"/>
                </a:xfrm>
                <a:custGeom>
                  <a:avLst/>
                  <a:gdLst>
                    <a:gd name="T0" fmla="*/ 0 w 18"/>
                    <a:gd name="T1" fmla="*/ 11 h 17"/>
                    <a:gd name="T2" fmla="*/ 2 w 18"/>
                    <a:gd name="T3" fmla="*/ 17 h 17"/>
                    <a:gd name="T4" fmla="*/ 18 w 18"/>
                    <a:gd name="T5" fmla="*/ 6 h 17"/>
                    <a:gd name="T6" fmla="*/ 17 w 18"/>
                    <a:gd name="T7" fmla="*/ 0 h 17"/>
                    <a:gd name="T8" fmla="*/ 0 w 18"/>
                    <a:gd name="T9" fmla="*/ 11 h 17"/>
                  </a:gdLst>
                  <a:ahLst/>
                  <a:cxnLst>
                    <a:cxn ang="0">
                      <a:pos x="T0" y="T1"/>
                    </a:cxn>
                    <a:cxn ang="0">
                      <a:pos x="T2" y="T3"/>
                    </a:cxn>
                    <a:cxn ang="0">
                      <a:pos x="T4" y="T5"/>
                    </a:cxn>
                    <a:cxn ang="0">
                      <a:pos x="T6" y="T7"/>
                    </a:cxn>
                    <a:cxn ang="0">
                      <a:pos x="T8" y="T9"/>
                    </a:cxn>
                  </a:cxnLst>
                  <a:rect l="0" t="0" r="r" b="b"/>
                  <a:pathLst>
                    <a:path w="18" h="17">
                      <a:moveTo>
                        <a:pt x="0" y="11"/>
                      </a:moveTo>
                      <a:cubicBezTo>
                        <a:pt x="1" y="13"/>
                        <a:pt x="1" y="15"/>
                        <a:pt x="2" y="17"/>
                      </a:cubicBezTo>
                      <a:cubicBezTo>
                        <a:pt x="18" y="6"/>
                        <a:pt x="18" y="6"/>
                        <a:pt x="18" y="6"/>
                      </a:cubicBezTo>
                      <a:cubicBezTo>
                        <a:pt x="17" y="0"/>
                        <a:pt x="17" y="0"/>
                        <a:pt x="17" y="0"/>
                      </a:cubicBezTo>
                      <a:lnTo>
                        <a:pt x="0" y="11"/>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3" name="Freeform 771"/>
                <p:cNvSpPr/>
                <p:nvPr/>
              </p:nvSpPr>
              <p:spPr bwMode="auto">
                <a:xfrm>
                  <a:off x="4319" y="511"/>
                  <a:ext cx="45" cy="40"/>
                </a:xfrm>
                <a:custGeom>
                  <a:avLst/>
                  <a:gdLst>
                    <a:gd name="T0" fmla="*/ 19 w 19"/>
                    <a:gd name="T1" fmla="*/ 5 h 17"/>
                    <a:gd name="T2" fmla="*/ 18 w 19"/>
                    <a:gd name="T3" fmla="*/ 0 h 17"/>
                    <a:gd name="T4" fmla="*/ 0 w 19"/>
                    <a:gd name="T5" fmla="*/ 12 h 17"/>
                    <a:gd name="T6" fmla="*/ 2 w 19"/>
                    <a:gd name="T7" fmla="*/ 17 h 17"/>
                    <a:gd name="T8" fmla="*/ 19 w 19"/>
                    <a:gd name="T9" fmla="*/ 5 h 17"/>
                  </a:gdLst>
                  <a:ahLst/>
                  <a:cxnLst>
                    <a:cxn ang="0">
                      <a:pos x="T0" y="T1"/>
                    </a:cxn>
                    <a:cxn ang="0">
                      <a:pos x="T2" y="T3"/>
                    </a:cxn>
                    <a:cxn ang="0">
                      <a:pos x="T4" y="T5"/>
                    </a:cxn>
                    <a:cxn ang="0">
                      <a:pos x="T6" y="T7"/>
                    </a:cxn>
                    <a:cxn ang="0">
                      <a:pos x="T8" y="T9"/>
                    </a:cxn>
                  </a:cxnLst>
                  <a:rect l="0" t="0" r="r" b="b"/>
                  <a:pathLst>
                    <a:path w="19" h="17">
                      <a:moveTo>
                        <a:pt x="19" y="5"/>
                      </a:moveTo>
                      <a:cubicBezTo>
                        <a:pt x="18" y="0"/>
                        <a:pt x="18" y="0"/>
                        <a:pt x="18" y="0"/>
                      </a:cubicBezTo>
                      <a:cubicBezTo>
                        <a:pt x="0" y="12"/>
                        <a:pt x="0" y="12"/>
                        <a:pt x="0" y="12"/>
                      </a:cubicBezTo>
                      <a:cubicBezTo>
                        <a:pt x="1" y="14"/>
                        <a:pt x="1" y="15"/>
                        <a:pt x="2" y="17"/>
                      </a:cubicBezTo>
                      <a:lnTo>
                        <a:pt x="19" y="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4" name="Freeform 772"/>
                <p:cNvSpPr/>
                <p:nvPr/>
              </p:nvSpPr>
              <p:spPr bwMode="auto">
                <a:xfrm>
                  <a:off x="4397" y="2624"/>
                  <a:ext cx="87" cy="106"/>
                </a:xfrm>
                <a:custGeom>
                  <a:avLst/>
                  <a:gdLst>
                    <a:gd name="T0" fmla="*/ 37 w 37"/>
                    <a:gd name="T1" fmla="*/ 5 h 45"/>
                    <a:gd name="T2" fmla="*/ 0 w 37"/>
                    <a:gd name="T3" fmla="*/ 0 h 45"/>
                    <a:gd name="T4" fmla="*/ 11 w 37"/>
                    <a:gd name="T5" fmla="*/ 45 h 45"/>
                    <a:gd name="T6" fmla="*/ 37 w 37"/>
                    <a:gd name="T7" fmla="*/ 5 h 45"/>
                  </a:gdLst>
                  <a:ahLst/>
                  <a:cxnLst>
                    <a:cxn ang="0">
                      <a:pos x="T0" y="T1"/>
                    </a:cxn>
                    <a:cxn ang="0">
                      <a:pos x="T2" y="T3"/>
                    </a:cxn>
                    <a:cxn ang="0">
                      <a:pos x="T4" y="T5"/>
                    </a:cxn>
                    <a:cxn ang="0">
                      <a:pos x="T6" y="T7"/>
                    </a:cxn>
                  </a:cxnLst>
                  <a:rect l="0" t="0" r="r" b="b"/>
                  <a:pathLst>
                    <a:path w="37" h="45">
                      <a:moveTo>
                        <a:pt x="37" y="5"/>
                      </a:moveTo>
                      <a:cubicBezTo>
                        <a:pt x="0" y="0"/>
                        <a:pt x="0" y="0"/>
                        <a:pt x="0" y="0"/>
                      </a:cubicBezTo>
                      <a:cubicBezTo>
                        <a:pt x="11" y="45"/>
                        <a:pt x="11" y="45"/>
                        <a:pt x="11" y="45"/>
                      </a:cubicBezTo>
                      <a:cubicBezTo>
                        <a:pt x="24" y="34"/>
                        <a:pt x="33" y="20"/>
                        <a:pt x="37" y="5"/>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5" name="Freeform 773"/>
                <p:cNvSpPr/>
                <p:nvPr/>
              </p:nvSpPr>
              <p:spPr bwMode="auto">
                <a:xfrm>
                  <a:off x="4392" y="2323"/>
                  <a:ext cx="76" cy="66"/>
                </a:xfrm>
                <a:custGeom>
                  <a:avLst/>
                  <a:gdLst>
                    <a:gd name="T0" fmla="*/ 32 w 32"/>
                    <a:gd name="T1" fmla="*/ 14 h 28"/>
                    <a:gd name="T2" fmla="*/ 4 w 32"/>
                    <a:gd name="T3" fmla="*/ 0 h 28"/>
                    <a:gd name="T4" fmla="*/ 0 w 32"/>
                    <a:gd name="T5" fmla="*/ 7 h 28"/>
                    <a:gd name="T6" fmla="*/ 22 w 32"/>
                    <a:gd name="T7" fmla="*/ 28 h 28"/>
                    <a:gd name="T8" fmla="*/ 32 w 32"/>
                    <a:gd name="T9" fmla="*/ 14 h 28"/>
                  </a:gdLst>
                  <a:ahLst/>
                  <a:cxnLst>
                    <a:cxn ang="0">
                      <a:pos x="T0" y="T1"/>
                    </a:cxn>
                    <a:cxn ang="0">
                      <a:pos x="T2" y="T3"/>
                    </a:cxn>
                    <a:cxn ang="0">
                      <a:pos x="T4" y="T5"/>
                    </a:cxn>
                    <a:cxn ang="0">
                      <a:pos x="T6" y="T7"/>
                    </a:cxn>
                    <a:cxn ang="0">
                      <a:pos x="T8" y="T9"/>
                    </a:cxn>
                  </a:cxnLst>
                  <a:rect l="0" t="0" r="r" b="b"/>
                  <a:pathLst>
                    <a:path w="32" h="28">
                      <a:moveTo>
                        <a:pt x="32" y="14"/>
                      </a:moveTo>
                      <a:cubicBezTo>
                        <a:pt x="4" y="0"/>
                        <a:pt x="4" y="0"/>
                        <a:pt x="4" y="0"/>
                      </a:cubicBezTo>
                      <a:cubicBezTo>
                        <a:pt x="3" y="3"/>
                        <a:pt x="1" y="5"/>
                        <a:pt x="0" y="7"/>
                      </a:cubicBezTo>
                      <a:cubicBezTo>
                        <a:pt x="22" y="28"/>
                        <a:pt x="22" y="28"/>
                        <a:pt x="22" y="28"/>
                      </a:cubicBezTo>
                      <a:cubicBezTo>
                        <a:pt x="26" y="24"/>
                        <a:pt x="29" y="19"/>
                        <a:pt x="32" y="14"/>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6" name="Freeform 774"/>
                <p:cNvSpPr/>
                <p:nvPr/>
              </p:nvSpPr>
              <p:spPr bwMode="auto">
                <a:xfrm>
                  <a:off x="4312" y="494"/>
                  <a:ext cx="49" cy="41"/>
                </a:xfrm>
                <a:custGeom>
                  <a:avLst/>
                  <a:gdLst>
                    <a:gd name="T0" fmla="*/ 21 w 21"/>
                    <a:gd name="T1" fmla="*/ 5 h 17"/>
                    <a:gd name="T2" fmla="*/ 20 w 21"/>
                    <a:gd name="T3" fmla="*/ 0 h 17"/>
                    <a:gd name="T4" fmla="*/ 0 w 21"/>
                    <a:gd name="T5" fmla="*/ 13 h 17"/>
                    <a:gd name="T6" fmla="*/ 2 w 21"/>
                    <a:gd name="T7" fmla="*/ 17 h 17"/>
                    <a:gd name="T8" fmla="*/ 21 w 21"/>
                    <a:gd name="T9" fmla="*/ 5 h 17"/>
                  </a:gdLst>
                  <a:ahLst/>
                  <a:cxnLst>
                    <a:cxn ang="0">
                      <a:pos x="T0" y="T1"/>
                    </a:cxn>
                    <a:cxn ang="0">
                      <a:pos x="T2" y="T3"/>
                    </a:cxn>
                    <a:cxn ang="0">
                      <a:pos x="T4" y="T5"/>
                    </a:cxn>
                    <a:cxn ang="0">
                      <a:pos x="T6" y="T7"/>
                    </a:cxn>
                    <a:cxn ang="0">
                      <a:pos x="T8" y="T9"/>
                    </a:cxn>
                  </a:cxnLst>
                  <a:rect l="0" t="0" r="r" b="b"/>
                  <a:pathLst>
                    <a:path w="21" h="17">
                      <a:moveTo>
                        <a:pt x="21" y="5"/>
                      </a:moveTo>
                      <a:cubicBezTo>
                        <a:pt x="20" y="0"/>
                        <a:pt x="20" y="0"/>
                        <a:pt x="20" y="0"/>
                      </a:cubicBezTo>
                      <a:cubicBezTo>
                        <a:pt x="0" y="13"/>
                        <a:pt x="0" y="13"/>
                        <a:pt x="0" y="13"/>
                      </a:cubicBezTo>
                      <a:cubicBezTo>
                        <a:pt x="1" y="15"/>
                        <a:pt x="2" y="16"/>
                        <a:pt x="2" y="17"/>
                      </a:cubicBezTo>
                      <a:lnTo>
                        <a:pt x="21" y="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7" name="Freeform 775"/>
                <p:cNvSpPr/>
                <p:nvPr/>
              </p:nvSpPr>
              <p:spPr bwMode="auto">
                <a:xfrm>
                  <a:off x="4536" y="3844"/>
                  <a:ext cx="19" cy="69"/>
                </a:xfrm>
                <a:custGeom>
                  <a:avLst/>
                  <a:gdLst>
                    <a:gd name="T0" fmla="*/ 1 w 8"/>
                    <a:gd name="T1" fmla="*/ 29 h 29"/>
                    <a:gd name="T2" fmla="*/ 8 w 8"/>
                    <a:gd name="T3" fmla="*/ 27 h 29"/>
                    <a:gd name="T4" fmla="*/ 7 w 8"/>
                    <a:gd name="T5" fmla="*/ 7 h 29"/>
                    <a:gd name="T6" fmla="*/ 0 w 8"/>
                    <a:gd name="T7" fmla="*/ 0 h 29"/>
                    <a:gd name="T8" fmla="*/ 1 w 8"/>
                    <a:gd name="T9" fmla="*/ 29 h 29"/>
                  </a:gdLst>
                  <a:ahLst/>
                  <a:cxnLst>
                    <a:cxn ang="0">
                      <a:pos x="T0" y="T1"/>
                    </a:cxn>
                    <a:cxn ang="0">
                      <a:pos x="T2" y="T3"/>
                    </a:cxn>
                    <a:cxn ang="0">
                      <a:pos x="T4" y="T5"/>
                    </a:cxn>
                    <a:cxn ang="0">
                      <a:pos x="T6" y="T7"/>
                    </a:cxn>
                    <a:cxn ang="0">
                      <a:pos x="T8" y="T9"/>
                    </a:cxn>
                  </a:cxnLst>
                  <a:rect l="0" t="0" r="r" b="b"/>
                  <a:pathLst>
                    <a:path w="8" h="29">
                      <a:moveTo>
                        <a:pt x="1" y="29"/>
                      </a:moveTo>
                      <a:cubicBezTo>
                        <a:pt x="3" y="28"/>
                        <a:pt x="5" y="27"/>
                        <a:pt x="8" y="27"/>
                      </a:cubicBezTo>
                      <a:cubicBezTo>
                        <a:pt x="7" y="7"/>
                        <a:pt x="7" y="7"/>
                        <a:pt x="7" y="7"/>
                      </a:cubicBezTo>
                      <a:cubicBezTo>
                        <a:pt x="0" y="0"/>
                        <a:pt x="0" y="0"/>
                        <a:pt x="0" y="0"/>
                      </a:cubicBezTo>
                      <a:lnTo>
                        <a:pt x="1" y="29"/>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8" name="Freeform 776"/>
                <p:cNvSpPr/>
                <p:nvPr/>
              </p:nvSpPr>
              <p:spPr bwMode="auto">
                <a:xfrm>
                  <a:off x="4305" y="476"/>
                  <a:ext cx="54" cy="47"/>
                </a:xfrm>
                <a:custGeom>
                  <a:avLst/>
                  <a:gdLst>
                    <a:gd name="T0" fmla="*/ 23 w 23"/>
                    <a:gd name="T1" fmla="*/ 6 h 20"/>
                    <a:gd name="T2" fmla="*/ 22 w 23"/>
                    <a:gd name="T3" fmla="*/ 0 h 20"/>
                    <a:gd name="T4" fmla="*/ 0 w 23"/>
                    <a:gd name="T5" fmla="*/ 15 h 20"/>
                    <a:gd name="T6" fmla="*/ 2 w 23"/>
                    <a:gd name="T7" fmla="*/ 20 h 20"/>
                    <a:gd name="T8" fmla="*/ 23 w 23"/>
                    <a:gd name="T9" fmla="*/ 6 h 20"/>
                  </a:gdLst>
                  <a:ahLst/>
                  <a:cxnLst>
                    <a:cxn ang="0">
                      <a:pos x="T0" y="T1"/>
                    </a:cxn>
                    <a:cxn ang="0">
                      <a:pos x="T2" y="T3"/>
                    </a:cxn>
                    <a:cxn ang="0">
                      <a:pos x="T4" y="T5"/>
                    </a:cxn>
                    <a:cxn ang="0">
                      <a:pos x="T6" y="T7"/>
                    </a:cxn>
                    <a:cxn ang="0">
                      <a:pos x="T8" y="T9"/>
                    </a:cxn>
                  </a:cxnLst>
                  <a:rect l="0" t="0" r="r" b="b"/>
                  <a:pathLst>
                    <a:path w="23" h="20">
                      <a:moveTo>
                        <a:pt x="23" y="6"/>
                      </a:moveTo>
                      <a:cubicBezTo>
                        <a:pt x="22" y="0"/>
                        <a:pt x="22" y="0"/>
                        <a:pt x="22" y="0"/>
                      </a:cubicBezTo>
                      <a:cubicBezTo>
                        <a:pt x="0" y="15"/>
                        <a:pt x="0" y="15"/>
                        <a:pt x="0" y="15"/>
                      </a:cubicBezTo>
                      <a:cubicBezTo>
                        <a:pt x="1" y="17"/>
                        <a:pt x="2" y="18"/>
                        <a:pt x="2" y="20"/>
                      </a:cubicBezTo>
                      <a:lnTo>
                        <a:pt x="23" y="6"/>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9" name="Freeform 777"/>
                <p:cNvSpPr/>
                <p:nvPr/>
              </p:nvSpPr>
              <p:spPr bwMode="auto">
                <a:xfrm>
                  <a:off x="4397" y="2565"/>
                  <a:ext cx="83" cy="61"/>
                </a:xfrm>
                <a:custGeom>
                  <a:avLst/>
                  <a:gdLst>
                    <a:gd name="T0" fmla="*/ 35 w 35"/>
                    <a:gd name="T1" fmla="*/ 26 h 26"/>
                    <a:gd name="T2" fmla="*/ 6 w 35"/>
                    <a:gd name="T3" fmla="*/ 0 h 26"/>
                    <a:gd name="T4" fmla="*/ 0 w 35"/>
                    <a:gd name="T5" fmla="*/ 22 h 26"/>
                    <a:gd name="T6" fmla="*/ 35 w 35"/>
                    <a:gd name="T7" fmla="*/ 26 h 26"/>
                  </a:gdLst>
                  <a:ahLst/>
                  <a:cxnLst>
                    <a:cxn ang="0">
                      <a:pos x="T0" y="T1"/>
                    </a:cxn>
                    <a:cxn ang="0">
                      <a:pos x="T2" y="T3"/>
                    </a:cxn>
                    <a:cxn ang="0">
                      <a:pos x="T4" y="T5"/>
                    </a:cxn>
                    <a:cxn ang="0">
                      <a:pos x="T6" y="T7"/>
                    </a:cxn>
                  </a:cxnLst>
                  <a:rect l="0" t="0" r="r" b="b"/>
                  <a:pathLst>
                    <a:path w="35" h="26">
                      <a:moveTo>
                        <a:pt x="35" y="26"/>
                      </a:moveTo>
                      <a:cubicBezTo>
                        <a:pt x="6" y="0"/>
                        <a:pt x="6" y="0"/>
                        <a:pt x="6" y="0"/>
                      </a:cubicBezTo>
                      <a:cubicBezTo>
                        <a:pt x="5" y="8"/>
                        <a:pt x="3" y="15"/>
                        <a:pt x="0" y="22"/>
                      </a:cubicBezTo>
                      <a:lnTo>
                        <a:pt x="35" y="26"/>
                      </a:ln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0" name="Freeform 778"/>
                <p:cNvSpPr/>
                <p:nvPr/>
              </p:nvSpPr>
              <p:spPr bwMode="auto">
                <a:xfrm>
                  <a:off x="4295" y="459"/>
                  <a:ext cx="59" cy="50"/>
                </a:xfrm>
                <a:custGeom>
                  <a:avLst/>
                  <a:gdLst>
                    <a:gd name="T0" fmla="*/ 25 w 25"/>
                    <a:gd name="T1" fmla="*/ 5 h 21"/>
                    <a:gd name="T2" fmla="*/ 25 w 25"/>
                    <a:gd name="T3" fmla="*/ 0 h 21"/>
                    <a:gd name="T4" fmla="*/ 0 w 25"/>
                    <a:gd name="T5" fmla="*/ 17 h 21"/>
                    <a:gd name="T6" fmla="*/ 3 w 25"/>
                    <a:gd name="T7" fmla="*/ 21 h 21"/>
                    <a:gd name="T8" fmla="*/ 25 w 25"/>
                    <a:gd name="T9" fmla="*/ 5 h 21"/>
                  </a:gdLst>
                  <a:ahLst/>
                  <a:cxnLst>
                    <a:cxn ang="0">
                      <a:pos x="T0" y="T1"/>
                    </a:cxn>
                    <a:cxn ang="0">
                      <a:pos x="T2" y="T3"/>
                    </a:cxn>
                    <a:cxn ang="0">
                      <a:pos x="T4" y="T5"/>
                    </a:cxn>
                    <a:cxn ang="0">
                      <a:pos x="T6" y="T7"/>
                    </a:cxn>
                    <a:cxn ang="0">
                      <a:pos x="T8" y="T9"/>
                    </a:cxn>
                  </a:cxnLst>
                  <a:rect l="0" t="0" r="r" b="b"/>
                  <a:pathLst>
                    <a:path w="25" h="21">
                      <a:moveTo>
                        <a:pt x="25" y="5"/>
                      </a:moveTo>
                      <a:cubicBezTo>
                        <a:pt x="25" y="0"/>
                        <a:pt x="25" y="0"/>
                        <a:pt x="25" y="0"/>
                      </a:cubicBezTo>
                      <a:cubicBezTo>
                        <a:pt x="0" y="17"/>
                        <a:pt x="0" y="17"/>
                        <a:pt x="0" y="17"/>
                      </a:cubicBezTo>
                      <a:cubicBezTo>
                        <a:pt x="1" y="18"/>
                        <a:pt x="2" y="19"/>
                        <a:pt x="3" y="21"/>
                      </a:cubicBezTo>
                      <a:lnTo>
                        <a:pt x="25" y="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1" name="Freeform 779"/>
                <p:cNvSpPr/>
                <p:nvPr/>
              </p:nvSpPr>
              <p:spPr bwMode="auto">
                <a:xfrm>
                  <a:off x="4395" y="2172"/>
                  <a:ext cx="59" cy="49"/>
                </a:xfrm>
                <a:custGeom>
                  <a:avLst/>
                  <a:gdLst>
                    <a:gd name="T0" fmla="*/ 14 w 25"/>
                    <a:gd name="T1" fmla="*/ 0 h 21"/>
                    <a:gd name="T2" fmla="*/ 0 w 25"/>
                    <a:gd name="T3" fmla="*/ 15 h 21"/>
                    <a:gd name="T4" fmla="*/ 0 w 25"/>
                    <a:gd name="T5" fmla="*/ 15 h 21"/>
                    <a:gd name="T6" fmla="*/ 4 w 25"/>
                    <a:gd name="T7" fmla="*/ 21 h 21"/>
                    <a:gd name="T8" fmla="*/ 25 w 25"/>
                    <a:gd name="T9" fmla="*/ 12 h 21"/>
                    <a:gd name="T10" fmla="*/ 14 w 25"/>
                    <a:gd name="T11" fmla="*/ 0 h 21"/>
                  </a:gdLst>
                  <a:ahLst/>
                  <a:cxnLst>
                    <a:cxn ang="0">
                      <a:pos x="T0" y="T1"/>
                    </a:cxn>
                    <a:cxn ang="0">
                      <a:pos x="T2" y="T3"/>
                    </a:cxn>
                    <a:cxn ang="0">
                      <a:pos x="T4" y="T5"/>
                    </a:cxn>
                    <a:cxn ang="0">
                      <a:pos x="T6" y="T7"/>
                    </a:cxn>
                    <a:cxn ang="0">
                      <a:pos x="T8" y="T9"/>
                    </a:cxn>
                    <a:cxn ang="0">
                      <a:pos x="T10" y="T11"/>
                    </a:cxn>
                  </a:cxnLst>
                  <a:rect l="0" t="0" r="r" b="b"/>
                  <a:pathLst>
                    <a:path w="25" h="21">
                      <a:moveTo>
                        <a:pt x="14" y="0"/>
                      </a:moveTo>
                      <a:cubicBezTo>
                        <a:pt x="0" y="15"/>
                        <a:pt x="0" y="15"/>
                        <a:pt x="0" y="15"/>
                      </a:cubicBezTo>
                      <a:cubicBezTo>
                        <a:pt x="0" y="15"/>
                        <a:pt x="0" y="15"/>
                        <a:pt x="0" y="15"/>
                      </a:cubicBezTo>
                      <a:cubicBezTo>
                        <a:pt x="2" y="17"/>
                        <a:pt x="3" y="19"/>
                        <a:pt x="4" y="21"/>
                      </a:cubicBezTo>
                      <a:cubicBezTo>
                        <a:pt x="25" y="12"/>
                        <a:pt x="25" y="12"/>
                        <a:pt x="25" y="12"/>
                      </a:cubicBezTo>
                      <a:cubicBezTo>
                        <a:pt x="22" y="7"/>
                        <a:pt x="18" y="3"/>
                        <a:pt x="14"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2" name="Freeform 780"/>
                <p:cNvSpPr/>
                <p:nvPr/>
              </p:nvSpPr>
              <p:spPr bwMode="auto">
                <a:xfrm>
                  <a:off x="4295" y="438"/>
                  <a:ext cx="57" cy="56"/>
                </a:xfrm>
                <a:custGeom>
                  <a:avLst/>
                  <a:gdLst>
                    <a:gd name="T0" fmla="*/ 0 w 24"/>
                    <a:gd name="T1" fmla="*/ 24 h 24"/>
                    <a:gd name="T2" fmla="*/ 24 w 24"/>
                    <a:gd name="T3" fmla="*/ 7 h 24"/>
                    <a:gd name="T4" fmla="*/ 23 w 24"/>
                    <a:gd name="T5" fmla="*/ 0 h 24"/>
                    <a:gd name="T6" fmla="*/ 0 w 24"/>
                    <a:gd name="T7" fmla="*/ 16 h 24"/>
                    <a:gd name="T8" fmla="*/ 0 w 24"/>
                    <a:gd name="T9" fmla="*/ 24 h 24"/>
                  </a:gdLst>
                  <a:ahLst/>
                  <a:cxnLst>
                    <a:cxn ang="0">
                      <a:pos x="T0" y="T1"/>
                    </a:cxn>
                    <a:cxn ang="0">
                      <a:pos x="T2" y="T3"/>
                    </a:cxn>
                    <a:cxn ang="0">
                      <a:pos x="T4" y="T5"/>
                    </a:cxn>
                    <a:cxn ang="0">
                      <a:pos x="T6" y="T7"/>
                    </a:cxn>
                    <a:cxn ang="0">
                      <a:pos x="T8" y="T9"/>
                    </a:cxn>
                  </a:cxnLst>
                  <a:rect l="0" t="0" r="r" b="b"/>
                  <a:pathLst>
                    <a:path w="24" h="24">
                      <a:moveTo>
                        <a:pt x="0" y="24"/>
                      </a:moveTo>
                      <a:cubicBezTo>
                        <a:pt x="24" y="7"/>
                        <a:pt x="24" y="7"/>
                        <a:pt x="24" y="7"/>
                      </a:cubicBezTo>
                      <a:cubicBezTo>
                        <a:pt x="24" y="4"/>
                        <a:pt x="24" y="2"/>
                        <a:pt x="23" y="0"/>
                      </a:cubicBezTo>
                      <a:cubicBezTo>
                        <a:pt x="0" y="16"/>
                        <a:pt x="0" y="16"/>
                        <a:pt x="0" y="16"/>
                      </a:cubicBezTo>
                      <a:cubicBezTo>
                        <a:pt x="0" y="19"/>
                        <a:pt x="0" y="21"/>
                        <a:pt x="0" y="24"/>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3" name="Freeform 781"/>
                <p:cNvSpPr/>
                <p:nvPr/>
              </p:nvSpPr>
              <p:spPr bwMode="auto">
                <a:xfrm>
                  <a:off x="4449" y="3239"/>
                  <a:ext cx="71" cy="146"/>
                </a:xfrm>
                <a:custGeom>
                  <a:avLst/>
                  <a:gdLst>
                    <a:gd name="T0" fmla="*/ 30 w 30"/>
                    <a:gd name="T1" fmla="*/ 58 h 62"/>
                    <a:gd name="T2" fmla="*/ 15 w 30"/>
                    <a:gd name="T3" fmla="*/ 0 h 62"/>
                    <a:gd name="T4" fmla="*/ 0 w 30"/>
                    <a:gd name="T5" fmla="*/ 13 h 62"/>
                    <a:gd name="T6" fmla="*/ 4 w 30"/>
                    <a:gd name="T7" fmla="*/ 21 h 62"/>
                    <a:gd name="T8" fmla="*/ 23 w 30"/>
                    <a:gd name="T9" fmla="*/ 27 h 62"/>
                    <a:gd name="T10" fmla="*/ 13 w 30"/>
                    <a:gd name="T11" fmla="*/ 49 h 62"/>
                    <a:gd name="T12" fmla="*/ 15 w 30"/>
                    <a:gd name="T13" fmla="*/ 62 h 62"/>
                    <a:gd name="T14" fmla="*/ 30 w 30"/>
                    <a:gd name="T15" fmla="*/ 58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2">
                      <a:moveTo>
                        <a:pt x="30" y="58"/>
                      </a:moveTo>
                      <a:cubicBezTo>
                        <a:pt x="30" y="39"/>
                        <a:pt x="25" y="14"/>
                        <a:pt x="15" y="0"/>
                      </a:cubicBezTo>
                      <a:cubicBezTo>
                        <a:pt x="10" y="4"/>
                        <a:pt x="5" y="8"/>
                        <a:pt x="0" y="13"/>
                      </a:cubicBezTo>
                      <a:cubicBezTo>
                        <a:pt x="1" y="15"/>
                        <a:pt x="3" y="18"/>
                        <a:pt x="4" y="21"/>
                      </a:cubicBezTo>
                      <a:cubicBezTo>
                        <a:pt x="11" y="19"/>
                        <a:pt x="19" y="21"/>
                        <a:pt x="23" y="27"/>
                      </a:cubicBezTo>
                      <a:cubicBezTo>
                        <a:pt x="27" y="35"/>
                        <a:pt x="22" y="46"/>
                        <a:pt x="13" y="49"/>
                      </a:cubicBezTo>
                      <a:cubicBezTo>
                        <a:pt x="14" y="53"/>
                        <a:pt x="14" y="58"/>
                        <a:pt x="15" y="62"/>
                      </a:cubicBezTo>
                      <a:cubicBezTo>
                        <a:pt x="20" y="61"/>
                        <a:pt x="25" y="60"/>
                        <a:pt x="30" y="58"/>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4" name="Freeform 782"/>
                <p:cNvSpPr/>
                <p:nvPr/>
              </p:nvSpPr>
              <p:spPr bwMode="auto">
                <a:xfrm>
                  <a:off x="4295" y="414"/>
                  <a:ext cx="55" cy="57"/>
                </a:xfrm>
                <a:custGeom>
                  <a:avLst/>
                  <a:gdLst>
                    <a:gd name="T0" fmla="*/ 0 w 23"/>
                    <a:gd name="T1" fmla="*/ 24 h 24"/>
                    <a:gd name="T2" fmla="*/ 23 w 23"/>
                    <a:gd name="T3" fmla="*/ 8 h 24"/>
                    <a:gd name="T4" fmla="*/ 22 w 23"/>
                    <a:gd name="T5" fmla="*/ 0 h 24"/>
                    <a:gd name="T6" fmla="*/ 0 w 23"/>
                    <a:gd name="T7" fmla="*/ 24 h 24"/>
                  </a:gdLst>
                  <a:ahLst/>
                  <a:cxnLst>
                    <a:cxn ang="0">
                      <a:pos x="T0" y="T1"/>
                    </a:cxn>
                    <a:cxn ang="0">
                      <a:pos x="T2" y="T3"/>
                    </a:cxn>
                    <a:cxn ang="0">
                      <a:pos x="T4" y="T5"/>
                    </a:cxn>
                    <a:cxn ang="0">
                      <a:pos x="T6" y="T7"/>
                    </a:cxn>
                  </a:cxnLst>
                  <a:rect l="0" t="0" r="r" b="b"/>
                  <a:pathLst>
                    <a:path w="23" h="24">
                      <a:moveTo>
                        <a:pt x="0" y="24"/>
                      </a:moveTo>
                      <a:cubicBezTo>
                        <a:pt x="23" y="8"/>
                        <a:pt x="23" y="8"/>
                        <a:pt x="23" y="8"/>
                      </a:cubicBezTo>
                      <a:cubicBezTo>
                        <a:pt x="22" y="4"/>
                        <a:pt x="22" y="1"/>
                        <a:pt x="22" y="0"/>
                      </a:cubicBezTo>
                      <a:cubicBezTo>
                        <a:pt x="16" y="5"/>
                        <a:pt x="9" y="14"/>
                        <a:pt x="0" y="24"/>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5" name="Freeform 783"/>
                <p:cNvSpPr>
                  <a:spLocks noEditPoints="1"/>
                </p:cNvSpPr>
                <p:nvPr/>
              </p:nvSpPr>
              <p:spPr bwMode="auto">
                <a:xfrm>
                  <a:off x="3957" y="854"/>
                  <a:ext cx="428" cy="452"/>
                </a:xfrm>
                <a:custGeom>
                  <a:avLst/>
                  <a:gdLst>
                    <a:gd name="T0" fmla="*/ 64 w 181"/>
                    <a:gd name="T1" fmla="*/ 183 h 191"/>
                    <a:gd name="T2" fmla="*/ 47 w 181"/>
                    <a:gd name="T3" fmla="*/ 180 h 191"/>
                    <a:gd name="T4" fmla="*/ 50 w 181"/>
                    <a:gd name="T5" fmla="*/ 184 h 191"/>
                    <a:gd name="T6" fmla="*/ 74 w 181"/>
                    <a:gd name="T7" fmla="*/ 191 h 191"/>
                    <a:gd name="T8" fmla="*/ 95 w 181"/>
                    <a:gd name="T9" fmla="*/ 186 h 191"/>
                    <a:gd name="T10" fmla="*/ 158 w 181"/>
                    <a:gd name="T11" fmla="*/ 121 h 191"/>
                    <a:gd name="T12" fmla="*/ 181 w 181"/>
                    <a:gd name="T13" fmla="*/ 100 h 191"/>
                    <a:gd name="T14" fmla="*/ 166 w 181"/>
                    <a:gd name="T15" fmla="*/ 50 h 191"/>
                    <a:gd name="T16" fmla="*/ 46 w 181"/>
                    <a:gd name="T17" fmla="*/ 28 h 191"/>
                    <a:gd name="T18" fmla="*/ 3 w 181"/>
                    <a:gd name="T19" fmla="*/ 118 h 191"/>
                    <a:gd name="T20" fmla="*/ 74 w 181"/>
                    <a:gd name="T21" fmla="*/ 133 h 191"/>
                    <a:gd name="T22" fmla="*/ 64 w 181"/>
                    <a:gd name="T23" fmla="*/ 183 h 191"/>
                    <a:gd name="T24" fmla="*/ 106 w 181"/>
                    <a:gd name="T25" fmla="*/ 33 h 191"/>
                    <a:gd name="T26" fmla="*/ 121 w 181"/>
                    <a:gd name="T27" fmla="*/ 36 h 191"/>
                    <a:gd name="T28" fmla="*/ 103 w 181"/>
                    <a:gd name="T29" fmla="*/ 80 h 191"/>
                    <a:gd name="T30" fmla="*/ 92 w 181"/>
                    <a:gd name="T31" fmla="*/ 77 h 191"/>
                    <a:gd name="T32" fmla="*/ 91 w 181"/>
                    <a:gd name="T33" fmla="*/ 73 h 191"/>
                    <a:gd name="T34" fmla="*/ 102 w 181"/>
                    <a:gd name="T35" fmla="*/ 43 h 191"/>
                    <a:gd name="T36" fmla="*/ 106 w 181"/>
                    <a:gd name="T37" fmla="*/ 33 h 191"/>
                    <a:gd name="T38" fmla="*/ 66 w 181"/>
                    <a:gd name="T39" fmla="*/ 116 h 191"/>
                    <a:gd name="T40" fmla="*/ 51 w 181"/>
                    <a:gd name="T41" fmla="*/ 92 h 191"/>
                    <a:gd name="T42" fmla="*/ 54 w 181"/>
                    <a:gd name="T43" fmla="*/ 53 h 191"/>
                    <a:gd name="T44" fmla="*/ 80 w 181"/>
                    <a:gd name="T45" fmla="*/ 37 h 191"/>
                    <a:gd name="T46" fmla="*/ 98 w 181"/>
                    <a:gd name="T47" fmla="*/ 38 h 191"/>
                    <a:gd name="T48" fmla="*/ 93 w 181"/>
                    <a:gd name="T49" fmla="*/ 58 h 191"/>
                    <a:gd name="T50" fmla="*/ 87 w 181"/>
                    <a:gd name="T51" fmla="*/ 59 h 191"/>
                    <a:gd name="T52" fmla="*/ 73 w 181"/>
                    <a:gd name="T53" fmla="*/ 70 h 191"/>
                    <a:gd name="T54" fmla="*/ 77 w 181"/>
                    <a:gd name="T55" fmla="*/ 100 h 191"/>
                    <a:gd name="T56" fmla="*/ 95 w 181"/>
                    <a:gd name="T57" fmla="*/ 107 h 191"/>
                    <a:gd name="T58" fmla="*/ 121 w 181"/>
                    <a:gd name="T59" fmla="*/ 92 h 191"/>
                    <a:gd name="T60" fmla="*/ 118 w 181"/>
                    <a:gd name="T61" fmla="*/ 68 h 191"/>
                    <a:gd name="T62" fmla="*/ 116 w 181"/>
                    <a:gd name="T63" fmla="*/ 66 h 191"/>
                    <a:gd name="T64" fmla="*/ 122 w 181"/>
                    <a:gd name="T65" fmla="*/ 46 h 191"/>
                    <a:gd name="T66" fmla="*/ 141 w 181"/>
                    <a:gd name="T67" fmla="*/ 59 h 191"/>
                    <a:gd name="T68" fmla="*/ 149 w 181"/>
                    <a:gd name="T69" fmla="*/ 81 h 191"/>
                    <a:gd name="T70" fmla="*/ 141 w 181"/>
                    <a:gd name="T71" fmla="*/ 108 h 191"/>
                    <a:gd name="T72" fmla="*/ 126 w 181"/>
                    <a:gd name="T73" fmla="*/ 123 h 191"/>
                    <a:gd name="T74" fmla="*/ 87 w 181"/>
                    <a:gd name="T75" fmla="*/ 127 h 191"/>
                    <a:gd name="T76" fmla="*/ 66 w 181"/>
                    <a:gd name="T77" fmla="*/ 116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1" h="191">
                      <a:moveTo>
                        <a:pt x="64" y="183"/>
                      </a:moveTo>
                      <a:cubicBezTo>
                        <a:pt x="61" y="183"/>
                        <a:pt x="55" y="182"/>
                        <a:pt x="47" y="180"/>
                      </a:cubicBezTo>
                      <a:cubicBezTo>
                        <a:pt x="50" y="184"/>
                        <a:pt x="50" y="184"/>
                        <a:pt x="50" y="184"/>
                      </a:cubicBezTo>
                      <a:cubicBezTo>
                        <a:pt x="57" y="187"/>
                        <a:pt x="66" y="189"/>
                        <a:pt x="74" y="191"/>
                      </a:cubicBezTo>
                      <a:cubicBezTo>
                        <a:pt x="81" y="189"/>
                        <a:pt x="88" y="187"/>
                        <a:pt x="95" y="186"/>
                      </a:cubicBezTo>
                      <a:cubicBezTo>
                        <a:pt x="92" y="163"/>
                        <a:pt x="120" y="128"/>
                        <a:pt x="158" y="121"/>
                      </a:cubicBezTo>
                      <a:cubicBezTo>
                        <a:pt x="181" y="100"/>
                        <a:pt x="181" y="100"/>
                        <a:pt x="181" y="100"/>
                      </a:cubicBezTo>
                      <a:cubicBezTo>
                        <a:pt x="181" y="83"/>
                        <a:pt x="177" y="65"/>
                        <a:pt x="166" y="50"/>
                      </a:cubicBezTo>
                      <a:cubicBezTo>
                        <a:pt x="139" y="10"/>
                        <a:pt x="85" y="0"/>
                        <a:pt x="46" y="28"/>
                      </a:cubicBezTo>
                      <a:cubicBezTo>
                        <a:pt x="18" y="48"/>
                        <a:pt x="0" y="85"/>
                        <a:pt x="3" y="118"/>
                      </a:cubicBezTo>
                      <a:cubicBezTo>
                        <a:pt x="33" y="125"/>
                        <a:pt x="60" y="131"/>
                        <a:pt x="74" y="133"/>
                      </a:cubicBezTo>
                      <a:cubicBezTo>
                        <a:pt x="71" y="146"/>
                        <a:pt x="65" y="175"/>
                        <a:pt x="64" y="183"/>
                      </a:cubicBezTo>
                      <a:close/>
                      <a:moveTo>
                        <a:pt x="106" y="33"/>
                      </a:moveTo>
                      <a:cubicBezTo>
                        <a:pt x="111" y="30"/>
                        <a:pt x="115" y="36"/>
                        <a:pt x="121" y="36"/>
                      </a:cubicBezTo>
                      <a:cubicBezTo>
                        <a:pt x="115" y="51"/>
                        <a:pt x="109" y="66"/>
                        <a:pt x="103" y="80"/>
                      </a:cubicBezTo>
                      <a:cubicBezTo>
                        <a:pt x="99" y="81"/>
                        <a:pt x="95" y="79"/>
                        <a:pt x="92" y="77"/>
                      </a:cubicBezTo>
                      <a:cubicBezTo>
                        <a:pt x="91" y="76"/>
                        <a:pt x="90" y="74"/>
                        <a:pt x="91" y="73"/>
                      </a:cubicBezTo>
                      <a:cubicBezTo>
                        <a:pt x="94" y="63"/>
                        <a:pt x="98" y="53"/>
                        <a:pt x="102" y="43"/>
                      </a:cubicBezTo>
                      <a:cubicBezTo>
                        <a:pt x="103" y="40"/>
                        <a:pt x="105" y="37"/>
                        <a:pt x="106" y="33"/>
                      </a:cubicBezTo>
                      <a:close/>
                      <a:moveTo>
                        <a:pt x="66" y="116"/>
                      </a:moveTo>
                      <a:cubicBezTo>
                        <a:pt x="58" y="109"/>
                        <a:pt x="54" y="101"/>
                        <a:pt x="51" y="92"/>
                      </a:cubicBezTo>
                      <a:cubicBezTo>
                        <a:pt x="47" y="78"/>
                        <a:pt x="47" y="65"/>
                        <a:pt x="54" y="53"/>
                      </a:cubicBezTo>
                      <a:cubicBezTo>
                        <a:pt x="60" y="43"/>
                        <a:pt x="69" y="38"/>
                        <a:pt x="80" y="37"/>
                      </a:cubicBezTo>
                      <a:cubicBezTo>
                        <a:pt x="86" y="36"/>
                        <a:pt x="92" y="37"/>
                        <a:pt x="98" y="38"/>
                      </a:cubicBezTo>
                      <a:cubicBezTo>
                        <a:pt x="98" y="45"/>
                        <a:pt x="95" y="51"/>
                        <a:pt x="93" y="58"/>
                      </a:cubicBezTo>
                      <a:cubicBezTo>
                        <a:pt x="91" y="58"/>
                        <a:pt x="89" y="58"/>
                        <a:pt x="87" y="59"/>
                      </a:cubicBezTo>
                      <a:cubicBezTo>
                        <a:pt x="81" y="60"/>
                        <a:pt x="76" y="64"/>
                        <a:pt x="73" y="70"/>
                      </a:cubicBezTo>
                      <a:cubicBezTo>
                        <a:pt x="68" y="80"/>
                        <a:pt x="69" y="91"/>
                        <a:pt x="77" y="100"/>
                      </a:cubicBezTo>
                      <a:cubicBezTo>
                        <a:pt x="82" y="105"/>
                        <a:pt x="88" y="106"/>
                        <a:pt x="95" y="107"/>
                      </a:cubicBezTo>
                      <a:cubicBezTo>
                        <a:pt x="107" y="107"/>
                        <a:pt x="115" y="102"/>
                        <a:pt x="121" y="92"/>
                      </a:cubicBezTo>
                      <a:cubicBezTo>
                        <a:pt x="126" y="85"/>
                        <a:pt x="124" y="74"/>
                        <a:pt x="118" y="68"/>
                      </a:cubicBezTo>
                      <a:cubicBezTo>
                        <a:pt x="118" y="68"/>
                        <a:pt x="117" y="67"/>
                        <a:pt x="116" y="66"/>
                      </a:cubicBezTo>
                      <a:cubicBezTo>
                        <a:pt x="116" y="59"/>
                        <a:pt x="121" y="53"/>
                        <a:pt x="122" y="46"/>
                      </a:cubicBezTo>
                      <a:cubicBezTo>
                        <a:pt x="131" y="47"/>
                        <a:pt x="137" y="52"/>
                        <a:pt x="141" y="59"/>
                      </a:cubicBezTo>
                      <a:cubicBezTo>
                        <a:pt x="145" y="66"/>
                        <a:pt x="149" y="73"/>
                        <a:pt x="149" y="81"/>
                      </a:cubicBezTo>
                      <a:cubicBezTo>
                        <a:pt x="149" y="91"/>
                        <a:pt x="146" y="100"/>
                        <a:pt x="141" y="108"/>
                      </a:cubicBezTo>
                      <a:cubicBezTo>
                        <a:pt x="137" y="114"/>
                        <a:pt x="132" y="120"/>
                        <a:pt x="126" y="123"/>
                      </a:cubicBezTo>
                      <a:cubicBezTo>
                        <a:pt x="113" y="130"/>
                        <a:pt x="100" y="131"/>
                        <a:pt x="87" y="127"/>
                      </a:cubicBezTo>
                      <a:cubicBezTo>
                        <a:pt x="79" y="124"/>
                        <a:pt x="72" y="121"/>
                        <a:pt x="66" y="116"/>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6" name="Freeform 784"/>
                <p:cNvSpPr/>
                <p:nvPr/>
              </p:nvSpPr>
              <p:spPr bwMode="auto">
                <a:xfrm>
                  <a:off x="4470" y="3028"/>
                  <a:ext cx="26" cy="194"/>
                </a:xfrm>
                <a:custGeom>
                  <a:avLst/>
                  <a:gdLst>
                    <a:gd name="T0" fmla="*/ 11 w 11"/>
                    <a:gd name="T1" fmla="*/ 77 h 82"/>
                    <a:gd name="T2" fmla="*/ 6 w 11"/>
                    <a:gd name="T3" fmla="*/ 0 h 82"/>
                    <a:gd name="T4" fmla="*/ 0 w 11"/>
                    <a:gd name="T5" fmla="*/ 5 h 82"/>
                    <a:gd name="T6" fmla="*/ 4 w 11"/>
                    <a:gd name="T7" fmla="*/ 82 h 82"/>
                    <a:gd name="T8" fmla="*/ 11 w 11"/>
                    <a:gd name="T9" fmla="*/ 77 h 82"/>
                  </a:gdLst>
                  <a:ahLst/>
                  <a:cxnLst>
                    <a:cxn ang="0">
                      <a:pos x="T0" y="T1"/>
                    </a:cxn>
                    <a:cxn ang="0">
                      <a:pos x="T2" y="T3"/>
                    </a:cxn>
                    <a:cxn ang="0">
                      <a:pos x="T4" y="T5"/>
                    </a:cxn>
                    <a:cxn ang="0">
                      <a:pos x="T6" y="T7"/>
                    </a:cxn>
                    <a:cxn ang="0">
                      <a:pos x="T8" y="T9"/>
                    </a:cxn>
                  </a:cxnLst>
                  <a:rect l="0" t="0" r="r" b="b"/>
                  <a:pathLst>
                    <a:path w="11" h="82">
                      <a:moveTo>
                        <a:pt x="11" y="77"/>
                      </a:moveTo>
                      <a:cubicBezTo>
                        <a:pt x="10" y="64"/>
                        <a:pt x="8" y="26"/>
                        <a:pt x="6" y="0"/>
                      </a:cubicBezTo>
                      <a:cubicBezTo>
                        <a:pt x="4" y="2"/>
                        <a:pt x="2" y="3"/>
                        <a:pt x="0" y="5"/>
                      </a:cubicBezTo>
                      <a:cubicBezTo>
                        <a:pt x="4" y="82"/>
                        <a:pt x="4" y="82"/>
                        <a:pt x="4" y="82"/>
                      </a:cubicBezTo>
                      <a:cubicBezTo>
                        <a:pt x="7" y="80"/>
                        <a:pt x="9" y="78"/>
                        <a:pt x="11" y="77"/>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7" name="Freeform 785"/>
                <p:cNvSpPr/>
                <p:nvPr/>
              </p:nvSpPr>
              <p:spPr bwMode="auto">
                <a:xfrm>
                  <a:off x="4513" y="3849"/>
                  <a:ext cx="19" cy="78"/>
                </a:xfrm>
                <a:custGeom>
                  <a:avLst/>
                  <a:gdLst>
                    <a:gd name="T0" fmla="*/ 7 w 8"/>
                    <a:gd name="T1" fmla="*/ 0 h 33"/>
                    <a:gd name="T2" fmla="*/ 0 w 8"/>
                    <a:gd name="T3" fmla="*/ 9 h 33"/>
                    <a:gd name="T4" fmla="*/ 1 w 8"/>
                    <a:gd name="T5" fmla="*/ 33 h 33"/>
                    <a:gd name="T6" fmla="*/ 8 w 8"/>
                    <a:gd name="T7" fmla="*/ 28 h 33"/>
                    <a:gd name="T8" fmla="*/ 7 w 8"/>
                    <a:gd name="T9" fmla="*/ 0 h 33"/>
                  </a:gdLst>
                  <a:ahLst/>
                  <a:cxnLst>
                    <a:cxn ang="0">
                      <a:pos x="T0" y="T1"/>
                    </a:cxn>
                    <a:cxn ang="0">
                      <a:pos x="T2" y="T3"/>
                    </a:cxn>
                    <a:cxn ang="0">
                      <a:pos x="T4" y="T5"/>
                    </a:cxn>
                    <a:cxn ang="0">
                      <a:pos x="T6" y="T7"/>
                    </a:cxn>
                    <a:cxn ang="0">
                      <a:pos x="T8" y="T9"/>
                    </a:cxn>
                  </a:cxnLst>
                  <a:rect l="0" t="0" r="r" b="b"/>
                  <a:pathLst>
                    <a:path w="8" h="33">
                      <a:moveTo>
                        <a:pt x="7" y="0"/>
                      </a:moveTo>
                      <a:cubicBezTo>
                        <a:pt x="4" y="3"/>
                        <a:pt x="2" y="6"/>
                        <a:pt x="0" y="9"/>
                      </a:cubicBezTo>
                      <a:cubicBezTo>
                        <a:pt x="1" y="33"/>
                        <a:pt x="1" y="33"/>
                        <a:pt x="1" y="33"/>
                      </a:cubicBezTo>
                      <a:cubicBezTo>
                        <a:pt x="3" y="31"/>
                        <a:pt x="5" y="30"/>
                        <a:pt x="8" y="28"/>
                      </a:cubicBezTo>
                      <a:lnTo>
                        <a:pt x="7"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8" name="Freeform 786"/>
                <p:cNvSpPr/>
                <p:nvPr/>
              </p:nvSpPr>
              <p:spPr bwMode="auto">
                <a:xfrm>
                  <a:off x="4246" y="-35"/>
                  <a:ext cx="26" cy="35"/>
                </a:xfrm>
                <a:custGeom>
                  <a:avLst/>
                  <a:gdLst>
                    <a:gd name="T0" fmla="*/ 9 w 11"/>
                    <a:gd name="T1" fmla="*/ 15 h 15"/>
                    <a:gd name="T2" fmla="*/ 11 w 11"/>
                    <a:gd name="T3" fmla="*/ 0 h 15"/>
                    <a:gd name="T4" fmla="*/ 1 w 11"/>
                    <a:gd name="T5" fmla="*/ 0 h 15"/>
                    <a:gd name="T6" fmla="*/ 0 w 11"/>
                    <a:gd name="T7" fmla="*/ 12 h 15"/>
                    <a:gd name="T8" fmla="*/ 9 w 11"/>
                    <a:gd name="T9" fmla="*/ 15 h 15"/>
                  </a:gdLst>
                  <a:ahLst/>
                  <a:cxnLst>
                    <a:cxn ang="0">
                      <a:pos x="T0" y="T1"/>
                    </a:cxn>
                    <a:cxn ang="0">
                      <a:pos x="T2" y="T3"/>
                    </a:cxn>
                    <a:cxn ang="0">
                      <a:pos x="T4" y="T5"/>
                    </a:cxn>
                    <a:cxn ang="0">
                      <a:pos x="T6" y="T7"/>
                    </a:cxn>
                    <a:cxn ang="0">
                      <a:pos x="T8" y="T9"/>
                    </a:cxn>
                  </a:cxnLst>
                  <a:rect l="0" t="0" r="r" b="b"/>
                  <a:pathLst>
                    <a:path w="11" h="15">
                      <a:moveTo>
                        <a:pt x="9" y="15"/>
                      </a:moveTo>
                      <a:cubicBezTo>
                        <a:pt x="11" y="0"/>
                        <a:pt x="11" y="0"/>
                        <a:pt x="11" y="0"/>
                      </a:cubicBezTo>
                      <a:cubicBezTo>
                        <a:pt x="1" y="0"/>
                        <a:pt x="1" y="0"/>
                        <a:pt x="1" y="0"/>
                      </a:cubicBezTo>
                      <a:cubicBezTo>
                        <a:pt x="0" y="12"/>
                        <a:pt x="0" y="12"/>
                        <a:pt x="0" y="12"/>
                      </a:cubicBezTo>
                      <a:cubicBezTo>
                        <a:pt x="3" y="13"/>
                        <a:pt x="6" y="14"/>
                        <a:pt x="9" y="15"/>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9" name="Freeform 787"/>
                <p:cNvSpPr/>
                <p:nvPr/>
              </p:nvSpPr>
              <p:spPr bwMode="auto">
                <a:xfrm>
                  <a:off x="3964" y="2709"/>
                  <a:ext cx="520" cy="818"/>
                </a:xfrm>
                <a:custGeom>
                  <a:avLst/>
                  <a:gdLst>
                    <a:gd name="T0" fmla="*/ 144 w 220"/>
                    <a:gd name="T1" fmla="*/ 321 h 346"/>
                    <a:gd name="T2" fmla="*/ 67 w 220"/>
                    <a:gd name="T3" fmla="*/ 249 h 346"/>
                    <a:gd name="T4" fmla="*/ 220 w 220"/>
                    <a:gd name="T5" fmla="*/ 125 h 346"/>
                    <a:gd name="T6" fmla="*/ 204 w 220"/>
                    <a:gd name="T7" fmla="*/ 109 h 346"/>
                    <a:gd name="T8" fmla="*/ 149 w 220"/>
                    <a:gd name="T9" fmla="*/ 88 h 346"/>
                    <a:gd name="T10" fmla="*/ 128 w 220"/>
                    <a:gd name="T11" fmla="*/ 45 h 346"/>
                    <a:gd name="T12" fmla="*/ 117 w 220"/>
                    <a:gd name="T13" fmla="*/ 36 h 346"/>
                    <a:gd name="T14" fmla="*/ 58 w 220"/>
                    <a:gd name="T15" fmla="*/ 0 h 346"/>
                    <a:gd name="T16" fmla="*/ 0 w 220"/>
                    <a:gd name="T17" fmla="*/ 6 h 346"/>
                    <a:gd name="T18" fmla="*/ 157 w 220"/>
                    <a:gd name="T19" fmla="*/ 124 h 346"/>
                    <a:gd name="T20" fmla="*/ 10 w 220"/>
                    <a:gd name="T21" fmla="*/ 247 h 346"/>
                    <a:gd name="T22" fmla="*/ 113 w 220"/>
                    <a:gd name="T23" fmla="*/ 346 h 346"/>
                    <a:gd name="T24" fmla="*/ 144 w 220"/>
                    <a:gd name="T25" fmla="*/ 321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0" h="346">
                      <a:moveTo>
                        <a:pt x="144" y="321"/>
                      </a:moveTo>
                      <a:cubicBezTo>
                        <a:pt x="116" y="294"/>
                        <a:pt x="89" y="269"/>
                        <a:pt x="67" y="249"/>
                      </a:cubicBezTo>
                      <a:cubicBezTo>
                        <a:pt x="104" y="217"/>
                        <a:pt x="194" y="150"/>
                        <a:pt x="220" y="125"/>
                      </a:cubicBezTo>
                      <a:cubicBezTo>
                        <a:pt x="218" y="122"/>
                        <a:pt x="212" y="116"/>
                        <a:pt x="204" y="109"/>
                      </a:cubicBezTo>
                      <a:cubicBezTo>
                        <a:pt x="191" y="119"/>
                        <a:pt x="177" y="114"/>
                        <a:pt x="149" y="88"/>
                      </a:cubicBezTo>
                      <a:cubicBezTo>
                        <a:pt x="122" y="64"/>
                        <a:pt x="116" y="53"/>
                        <a:pt x="128" y="45"/>
                      </a:cubicBezTo>
                      <a:cubicBezTo>
                        <a:pt x="125" y="42"/>
                        <a:pt x="121" y="39"/>
                        <a:pt x="117" y="36"/>
                      </a:cubicBezTo>
                      <a:cubicBezTo>
                        <a:pt x="87" y="29"/>
                        <a:pt x="67" y="14"/>
                        <a:pt x="58" y="0"/>
                      </a:cubicBezTo>
                      <a:cubicBezTo>
                        <a:pt x="40" y="5"/>
                        <a:pt x="21" y="7"/>
                        <a:pt x="0" y="6"/>
                      </a:cubicBezTo>
                      <a:cubicBezTo>
                        <a:pt x="36" y="34"/>
                        <a:pt x="124" y="99"/>
                        <a:pt x="157" y="124"/>
                      </a:cubicBezTo>
                      <a:cubicBezTo>
                        <a:pt x="136" y="144"/>
                        <a:pt x="44" y="218"/>
                        <a:pt x="10" y="247"/>
                      </a:cubicBezTo>
                      <a:cubicBezTo>
                        <a:pt x="32" y="267"/>
                        <a:pt x="71" y="305"/>
                        <a:pt x="113" y="346"/>
                      </a:cubicBezTo>
                      <a:cubicBezTo>
                        <a:pt x="123" y="337"/>
                        <a:pt x="133" y="328"/>
                        <a:pt x="144" y="321"/>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0" name="Freeform 788"/>
                <p:cNvSpPr/>
                <p:nvPr/>
              </p:nvSpPr>
              <p:spPr bwMode="auto">
                <a:xfrm>
                  <a:off x="4371" y="2345"/>
                  <a:ext cx="68" cy="73"/>
                </a:xfrm>
                <a:custGeom>
                  <a:avLst/>
                  <a:gdLst>
                    <a:gd name="T0" fmla="*/ 23 w 29"/>
                    <a:gd name="T1" fmla="*/ 26 h 31"/>
                    <a:gd name="T2" fmla="*/ 29 w 29"/>
                    <a:gd name="T3" fmla="*/ 21 h 31"/>
                    <a:gd name="T4" fmla="*/ 6 w 29"/>
                    <a:gd name="T5" fmla="*/ 0 h 31"/>
                    <a:gd name="T6" fmla="*/ 1 w 29"/>
                    <a:gd name="T7" fmla="*/ 5 h 31"/>
                    <a:gd name="T8" fmla="*/ 0 w 29"/>
                    <a:gd name="T9" fmla="*/ 6 h 31"/>
                    <a:gd name="T10" fmla="*/ 14 w 29"/>
                    <a:gd name="T11" fmla="*/ 31 h 31"/>
                    <a:gd name="T12" fmla="*/ 23 w 29"/>
                    <a:gd name="T13" fmla="*/ 26 h 31"/>
                  </a:gdLst>
                  <a:ahLst/>
                  <a:cxnLst>
                    <a:cxn ang="0">
                      <a:pos x="T0" y="T1"/>
                    </a:cxn>
                    <a:cxn ang="0">
                      <a:pos x="T2" y="T3"/>
                    </a:cxn>
                    <a:cxn ang="0">
                      <a:pos x="T4" y="T5"/>
                    </a:cxn>
                    <a:cxn ang="0">
                      <a:pos x="T6" y="T7"/>
                    </a:cxn>
                    <a:cxn ang="0">
                      <a:pos x="T8" y="T9"/>
                    </a:cxn>
                    <a:cxn ang="0">
                      <a:pos x="T10" y="T11"/>
                    </a:cxn>
                    <a:cxn ang="0">
                      <a:pos x="T12" y="T13"/>
                    </a:cxn>
                  </a:cxnLst>
                  <a:rect l="0" t="0" r="r" b="b"/>
                  <a:pathLst>
                    <a:path w="29" h="31">
                      <a:moveTo>
                        <a:pt x="23" y="26"/>
                      </a:moveTo>
                      <a:cubicBezTo>
                        <a:pt x="25" y="25"/>
                        <a:pt x="27" y="23"/>
                        <a:pt x="29" y="21"/>
                      </a:cubicBezTo>
                      <a:cubicBezTo>
                        <a:pt x="6" y="0"/>
                        <a:pt x="6" y="0"/>
                        <a:pt x="6" y="0"/>
                      </a:cubicBezTo>
                      <a:cubicBezTo>
                        <a:pt x="5" y="2"/>
                        <a:pt x="3" y="3"/>
                        <a:pt x="1" y="5"/>
                      </a:cubicBezTo>
                      <a:cubicBezTo>
                        <a:pt x="1" y="5"/>
                        <a:pt x="0" y="5"/>
                        <a:pt x="0" y="6"/>
                      </a:cubicBezTo>
                      <a:cubicBezTo>
                        <a:pt x="14" y="31"/>
                        <a:pt x="14" y="31"/>
                        <a:pt x="14" y="31"/>
                      </a:cubicBezTo>
                      <a:cubicBezTo>
                        <a:pt x="17" y="30"/>
                        <a:pt x="20" y="28"/>
                        <a:pt x="23" y="26"/>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1" name="Freeform 789"/>
                <p:cNvSpPr/>
                <p:nvPr/>
              </p:nvSpPr>
              <p:spPr bwMode="auto">
                <a:xfrm>
                  <a:off x="4447" y="3293"/>
                  <a:ext cx="47" cy="55"/>
                </a:xfrm>
                <a:custGeom>
                  <a:avLst/>
                  <a:gdLst>
                    <a:gd name="T0" fmla="*/ 19 w 20"/>
                    <a:gd name="T1" fmla="*/ 8 h 23"/>
                    <a:gd name="T2" fmla="*/ 8 w 20"/>
                    <a:gd name="T3" fmla="*/ 2 h 23"/>
                    <a:gd name="T4" fmla="*/ 2 w 20"/>
                    <a:gd name="T5" fmla="*/ 16 h 23"/>
                    <a:gd name="T6" fmla="*/ 13 w 20"/>
                    <a:gd name="T7" fmla="*/ 21 h 23"/>
                    <a:gd name="T8" fmla="*/ 19 w 20"/>
                    <a:gd name="T9" fmla="*/ 8 h 23"/>
                  </a:gdLst>
                  <a:ahLst/>
                  <a:cxnLst>
                    <a:cxn ang="0">
                      <a:pos x="T0" y="T1"/>
                    </a:cxn>
                    <a:cxn ang="0">
                      <a:pos x="T2" y="T3"/>
                    </a:cxn>
                    <a:cxn ang="0">
                      <a:pos x="T4" y="T5"/>
                    </a:cxn>
                    <a:cxn ang="0">
                      <a:pos x="T6" y="T7"/>
                    </a:cxn>
                    <a:cxn ang="0">
                      <a:pos x="T8" y="T9"/>
                    </a:cxn>
                  </a:cxnLst>
                  <a:rect l="0" t="0" r="r" b="b"/>
                  <a:pathLst>
                    <a:path w="20" h="23">
                      <a:moveTo>
                        <a:pt x="19" y="8"/>
                      </a:moveTo>
                      <a:cubicBezTo>
                        <a:pt x="18" y="3"/>
                        <a:pt x="13" y="0"/>
                        <a:pt x="8" y="2"/>
                      </a:cubicBezTo>
                      <a:cubicBezTo>
                        <a:pt x="3" y="5"/>
                        <a:pt x="0" y="10"/>
                        <a:pt x="2" y="16"/>
                      </a:cubicBezTo>
                      <a:cubicBezTo>
                        <a:pt x="3" y="21"/>
                        <a:pt x="8" y="23"/>
                        <a:pt x="13" y="21"/>
                      </a:cubicBezTo>
                      <a:cubicBezTo>
                        <a:pt x="18" y="19"/>
                        <a:pt x="20" y="13"/>
                        <a:pt x="19" y="8"/>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2" name="Freeform 790"/>
                <p:cNvSpPr/>
                <p:nvPr/>
              </p:nvSpPr>
              <p:spPr bwMode="auto">
                <a:xfrm>
                  <a:off x="4253" y="636"/>
                  <a:ext cx="146" cy="218"/>
                </a:xfrm>
                <a:custGeom>
                  <a:avLst/>
                  <a:gdLst>
                    <a:gd name="T0" fmla="*/ 21 w 62"/>
                    <a:gd name="T1" fmla="*/ 92 h 92"/>
                    <a:gd name="T2" fmla="*/ 34 w 62"/>
                    <a:gd name="T3" fmla="*/ 0 h 92"/>
                    <a:gd name="T4" fmla="*/ 0 w 62"/>
                    <a:gd name="T5" fmla="*/ 83 h 92"/>
                    <a:gd name="T6" fmla="*/ 21 w 62"/>
                    <a:gd name="T7" fmla="*/ 92 h 92"/>
                  </a:gdLst>
                  <a:ahLst/>
                  <a:cxnLst>
                    <a:cxn ang="0">
                      <a:pos x="T0" y="T1"/>
                    </a:cxn>
                    <a:cxn ang="0">
                      <a:pos x="T2" y="T3"/>
                    </a:cxn>
                    <a:cxn ang="0">
                      <a:pos x="T4" y="T5"/>
                    </a:cxn>
                    <a:cxn ang="0">
                      <a:pos x="T6" y="T7"/>
                    </a:cxn>
                  </a:cxnLst>
                  <a:rect l="0" t="0" r="r" b="b"/>
                  <a:pathLst>
                    <a:path w="62" h="92">
                      <a:moveTo>
                        <a:pt x="21" y="92"/>
                      </a:moveTo>
                      <a:cubicBezTo>
                        <a:pt x="42" y="71"/>
                        <a:pt x="62" y="39"/>
                        <a:pt x="34" y="0"/>
                      </a:cubicBezTo>
                      <a:cubicBezTo>
                        <a:pt x="31" y="32"/>
                        <a:pt x="15" y="63"/>
                        <a:pt x="0" y="83"/>
                      </a:cubicBezTo>
                      <a:cubicBezTo>
                        <a:pt x="7" y="85"/>
                        <a:pt x="14" y="88"/>
                        <a:pt x="21" y="92"/>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3" name="Freeform 791"/>
                <p:cNvSpPr/>
                <p:nvPr/>
              </p:nvSpPr>
              <p:spPr bwMode="auto">
                <a:xfrm>
                  <a:off x="4376" y="2153"/>
                  <a:ext cx="45" cy="47"/>
                </a:xfrm>
                <a:custGeom>
                  <a:avLst/>
                  <a:gdLst>
                    <a:gd name="T0" fmla="*/ 0 w 19"/>
                    <a:gd name="T1" fmla="*/ 15 h 20"/>
                    <a:gd name="T2" fmla="*/ 6 w 19"/>
                    <a:gd name="T3" fmla="*/ 20 h 20"/>
                    <a:gd name="T4" fmla="*/ 19 w 19"/>
                    <a:gd name="T5" fmla="*/ 6 h 20"/>
                    <a:gd name="T6" fmla="*/ 9 w 19"/>
                    <a:gd name="T7" fmla="*/ 0 h 20"/>
                    <a:gd name="T8" fmla="*/ 0 w 19"/>
                    <a:gd name="T9" fmla="*/ 15 h 20"/>
                  </a:gdLst>
                  <a:ahLst/>
                  <a:cxnLst>
                    <a:cxn ang="0">
                      <a:pos x="T0" y="T1"/>
                    </a:cxn>
                    <a:cxn ang="0">
                      <a:pos x="T2" y="T3"/>
                    </a:cxn>
                    <a:cxn ang="0">
                      <a:pos x="T4" y="T5"/>
                    </a:cxn>
                    <a:cxn ang="0">
                      <a:pos x="T6" y="T7"/>
                    </a:cxn>
                    <a:cxn ang="0">
                      <a:pos x="T8" y="T9"/>
                    </a:cxn>
                  </a:cxnLst>
                  <a:rect l="0" t="0" r="r" b="b"/>
                  <a:pathLst>
                    <a:path w="19" h="20">
                      <a:moveTo>
                        <a:pt x="0" y="15"/>
                      </a:moveTo>
                      <a:cubicBezTo>
                        <a:pt x="2" y="16"/>
                        <a:pt x="4" y="18"/>
                        <a:pt x="6" y="20"/>
                      </a:cubicBezTo>
                      <a:cubicBezTo>
                        <a:pt x="19" y="6"/>
                        <a:pt x="19" y="6"/>
                        <a:pt x="19" y="6"/>
                      </a:cubicBezTo>
                      <a:cubicBezTo>
                        <a:pt x="16" y="4"/>
                        <a:pt x="13" y="2"/>
                        <a:pt x="9" y="0"/>
                      </a:cubicBezTo>
                      <a:lnTo>
                        <a:pt x="0" y="15"/>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4" name="Freeform 792"/>
                <p:cNvSpPr/>
                <p:nvPr/>
              </p:nvSpPr>
              <p:spPr bwMode="auto">
                <a:xfrm>
                  <a:off x="4428" y="4310"/>
                  <a:ext cx="47" cy="41"/>
                </a:xfrm>
                <a:custGeom>
                  <a:avLst/>
                  <a:gdLst>
                    <a:gd name="T0" fmla="*/ 0 w 20"/>
                    <a:gd name="T1" fmla="*/ 17 h 17"/>
                    <a:gd name="T2" fmla="*/ 20 w 20"/>
                    <a:gd name="T3" fmla="*/ 17 h 17"/>
                    <a:gd name="T4" fmla="*/ 4 w 20"/>
                    <a:gd name="T5" fmla="*/ 0 h 17"/>
                    <a:gd name="T6" fmla="*/ 0 w 20"/>
                    <a:gd name="T7" fmla="*/ 17 h 17"/>
                  </a:gdLst>
                  <a:ahLst/>
                  <a:cxnLst>
                    <a:cxn ang="0">
                      <a:pos x="T0" y="T1"/>
                    </a:cxn>
                    <a:cxn ang="0">
                      <a:pos x="T2" y="T3"/>
                    </a:cxn>
                    <a:cxn ang="0">
                      <a:pos x="T4" y="T5"/>
                    </a:cxn>
                    <a:cxn ang="0">
                      <a:pos x="T6" y="T7"/>
                    </a:cxn>
                  </a:cxnLst>
                  <a:rect l="0" t="0" r="r" b="b"/>
                  <a:pathLst>
                    <a:path w="20" h="17">
                      <a:moveTo>
                        <a:pt x="0" y="17"/>
                      </a:moveTo>
                      <a:cubicBezTo>
                        <a:pt x="20" y="17"/>
                        <a:pt x="20" y="17"/>
                        <a:pt x="20" y="17"/>
                      </a:cubicBezTo>
                      <a:cubicBezTo>
                        <a:pt x="14" y="11"/>
                        <a:pt x="9" y="5"/>
                        <a:pt x="4" y="0"/>
                      </a:cubicBezTo>
                      <a:cubicBezTo>
                        <a:pt x="3" y="5"/>
                        <a:pt x="1" y="11"/>
                        <a:pt x="0" y="17"/>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5" name="Freeform 793"/>
                <p:cNvSpPr/>
                <p:nvPr/>
              </p:nvSpPr>
              <p:spPr bwMode="auto">
                <a:xfrm>
                  <a:off x="4454" y="3045"/>
                  <a:ext cx="21" cy="191"/>
                </a:xfrm>
                <a:custGeom>
                  <a:avLst/>
                  <a:gdLst>
                    <a:gd name="T0" fmla="*/ 9 w 9"/>
                    <a:gd name="T1" fmla="*/ 77 h 81"/>
                    <a:gd name="T2" fmla="*/ 5 w 9"/>
                    <a:gd name="T3" fmla="*/ 0 h 81"/>
                    <a:gd name="T4" fmla="*/ 0 w 9"/>
                    <a:gd name="T5" fmla="*/ 4 h 81"/>
                    <a:gd name="T6" fmla="*/ 4 w 9"/>
                    <a:gd name="T7" fmla="*/ 81 h 81"/>
                    <a:gd name="T8" fmla="*/ 9 w 9"/>
                    <a:gd name="T9" fmla="*/ 77 h 81"/>
                  </a:gdLst>
                  <a:ahLst/>
                  <a:cxnLst>
                    <a:cxn ang="0">
                      <a:pos x="T0" y="T1"/>
                    </a:cxn>
                    <a:cxn ang="0">
                      <a:pos x="T2" y="T3"/>
                    </a:cxn>
                    <a:cxn ang="0">
                      <a:pos x="T4" y="T5"/>
                    </a:cxn>
                    <a:cxn ang="0">
                      <a:pos x="T6" y="T7"/>
                    </a:cxn>
                    <a:cxn ang="0">
                      <a:pos x="T8" y="T9"/>
                    </a:cxn>
                  </a:cxnLst>
                  <a:rect l="0" t="0" r="r" b="b"/>
                  <a:pathLst>
                    <a:path w="9" h="81">
                      <a:moveTo>
                        <a:pt x="9" y="77"/>
                      </a:moveTo>
                      <a:cubicBezTo>
                        <a:pt x="5" y="0"/>
                        <a:pt x="5" y="0"/>
                        <a:pt x="5" y="0"/>
                      </a:cubicBezTo>
                      <a:cubicBezTo>
                        <a:pt x="3" y="1"/>
                        <a:pt x="1" y="3"/>
                        <a:pt x="0" y="4"/>
                      </a:cubicBezTo>
                      <a:cubicBezTo>
                        <a:pt x="4" y="81"/>
                        <a:pt x="4" y="81"/>
                        <a:pt x="4" y="81"/>
                      </a:cubicBezTo>
                      <a:lnTo>
                        <a:pt x="9" y="77"/>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6" name="Freeform 794"/>
                <p:cNvSpPr/>
                <p:nvPr/>
              </p:nvSpPr>
              <p:spPr bwMode="auto">
                <a:xfrm>
                  <a:off x="3964" y="1367"/>
                  <a:ext cx="412" cy="710"/>
                </a:xfrm>
                <a:custGeom>
                  <a:avLst/>
                  <a:gdLst>
                    <a:gd name="T0" fmla="*/ 173 w 174"/>
                    <a:gd name="T1" fmla="*/ 78 h 300"/>
                    <a:gd name="T2" fmla="*/ 97 w 174"/>
                    <a:gd name="T3" fmla="*/ 1 h 300"/>
                    <a:gd name="T4" fmla="*/ 23 w 174"/>
                    <a:gd name="T5" fmla="*/ 51 h 300"/>
                    <a:gd name="T6" fmla="*/ 87 w 174"/>
                    <a:gd name="T7" fmla="*/ 119 h 300"/>
                    <a:gd name="T8" fmla="*/ 127 w 174"/>
                    <a:gd name="T9" fmla="*/ 70 h 300"/>
                    <a:gd name="T10" fmla="*/ 90 w 174"/>
                    <a:gd name="T11" fmla="*/ 28 h 300"/>
                    <a:gd name="T12" fmla="*/ 48 w 174"/>
                    <a:gd name="T13" fmla="*/ 64 h 300"/>
                    <a:gd name="T14" fmla="*/ 83 w 174"/>
                    <a:gd name="T15" fmla="*/ 92 h 300"/>
                    <a:gd name="T16" fmla="*/ 98 w 174"/>
                    <a:gd name="T17" fmla="*/ 62 h 300"/>
                    <a:gd name="T18" fmla="*/ 78 w 174"/>
                    <a:gd name="T19" fmla="*/ 54 h 300"/>
                    <a:gd name="T20" fmla="*/ 73 w 174"/>
                    <a:gd name="T21" fmla="*/ 71 h 300"/>
                    <a:gd name="T22" fmla="*/ 81 w 174"/>
                    <a:gd name="T23" fmla="*/ 65 h 300"/>
                    <a:gd name="T24" fmla="*/ 85 w 174"/>
                    <a:gd name="T25" fmla="*/ 65 h 300"/>
                    <a:gd name="T26" fmla="*/ 73 w 174"/>
                    <a:gd name="T27" fmla="*/ 76 h 300"/>
                    <a:gd name="T28" fmla="*/ 70 w 174"/>
                    <a:gd name="T29" fmla="*/ 52 h 300"/>
                    <a:gd name="T30" fmla="*/ 103 w 174"/>
                    <a:gd name="T31" fmla="*/ 59 h 300"/>
                    <a:gd name="T32" fmla="*/ 88 w 174"/>
                    <a:gd name="T33" fmla="*/ 97 h 300"/>
                    <a:gd name="T34" fmla="*/ 45 w 174"/>
                    <a:gd name="T35" fmla="*/ 52 h 300"/>
                    <a:gd name="T36" fmla="*/ 93 w 174"/>
                    <a:gd name="T37" fmla="*/ 21 h 300"/>
                    <a:gd name="T38" fmla="*/ 133 w 174"/>
                    <a:gd name="T39" fmla="*/ 68 h 300"/>
                    <a:gd name="T40" fmla="*/ 31 w 174"/>
                    <a:gd name="T41" fmla="*/ 206 h 300"/>
                    <a:gd name="T42" fmla="*/ 21 w 174"/>
                    <a:gd name="T43" fmla="*/ 300 h 300"/>
                    <a:gd name="T44" fmla="*/ 25 w 174"/>
                    <a:gd name="T45" fmla="*/ 272 h 300"/>
                    <a:gd name="T46" fmla="*/ 38 w 174"/>
                    <a:gd name="T47" fmla="*/ 274 h 300"/>
                    <a:gd name="T48" fmla="*/ 97 w 174"/>
                    <a:gd name="T49" fmla="*/ 166 h 300"/>
                    <a:gd name="T50" fmla="*/ 45 w 174"/>
                    <a:gd name="T51" fmla="*/ 275 h 300"/>
                    <a:gd name="T52" fmla="*/ 51 w 174"/>
                    <a:gd name="T53" fmla="*/ 276 h 300"/>
                    <a:gd name="T54" fmla="*/ 57 w 174"/>
                    <a:gd name="T55" fmla="*/ 248 h 300"/>
                    <a:gd name="T56" fmla="*/ 76 w 174"/>
                    <a:gd name="T57" fmla="*/ 251 h 300"/>
                    <a:gd name="T58" fmla="*/ 129 w 174"/>
                    <a:gd name="T59" fmla="*/ 143 h 300"/>
                    <a:gd name="T60" fmla="*/ 158 w 174"/>
                    <a:gd name="T61" fmla="*/ 148 h 300"/>
                    <a:gd name="T62" fmla="*/ 173 w 174"/>
                    <a:gd name="T63" fmla="*/ 7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4" h="300">
                      <a:moveTo>
                        <a:pt x="173" y="78"/>
                      </a:moveTo>
                      <a:cubicBezTo>
                        <a:pt x="172" y="30"/>
                        <a:pt x="136" y="1"/>
                        <a:pt x="97" y="1"/>
                      </a:cubicBezTo>
                      <a:cubicBezTo>
                        <a:pt x="65" y="0"/>
                        <a:pt x="30" y="21"/>
                        <a:pt x="23" y="51"/>
                      </a:cubicBezTo>
                      <a:cubicBezTo>
                        <a:pt x="11" y="98"/>
                        <a:pt x="56" y="126"/>
                        <a:pt x="87" y="119"/>
                      </a:cubicBezTo>
                      <a:cubicBezTo>
                        <a:pt x="119" y="112"/>
                        <a:pt x="127" y="87"/>
                        <a:pt x="127" y="70"/>
                      </a:cubicBezTo>
                      <a:cubicBezTo>
                        <a:pt x="129" y="49"/>
                        <a:pt x="119" y="31"/>
                        <a:pt x="90" y="28"/>
                      </a:cubicBezTo>
                      <a:cubicBezTo>
                        <a:pt x="74" y="27"/>
                        <a:pt x="50" y="41"/>
                        <a:pt x="48" y="64"/>
                      </a:cubicBezTo>
                      <a:cubicBezTo>
                        <a:pt x="46" y="89"/>
                        <a:pt x="70" y="96"/>
                        <a:pt x="83" y="92"/>
                      </a:cubicBezTo>
                      <a:cubicBezTo>
                        <a:pt x="97" y="87"/>
                        <a:pt x="103" y="72"/>
                        <a:pt x="98" y="62"/>
                      </a:cubicBezTo>
                      <a:cubicBezTo>
                        <a:pt x="94" y="53"/>
                        <a:pt x="84" y="49"/>
                        <a:pt x="78" y="54"/>
                      </a:cubicBezTo>
                      <a:cubicBezTo>
                        <a:pt x="72" y="58"/>
                        <a:pt x="69" y="69"/>
                        <a:pt x="73" y="71"/>
                      </a:cubicBezTo>
                      <a:cubicBezTo>
                        <a:pt x="77" y="74"/>
                        <a:pt x="83" y="70"/>
                        <a:pt x="81" y="65"/>
                      </a:cubicBezTo>
                      <a:cubicBezTo>
                        <a:pt x="81" y="63"/>
                        <a:pt x="84" y="62"/>
                        <a:pt x="85" y="65"/>
                      </a:cubicBezTo>
                      <a:cubicBezTo>
                        <a:pt x="89" y="72"/>
                        <a:pt x="80" y="80"/>
                        <a:pt x="73" y="76"/>
                      </a:cubicBezTo>
                      <a:cubicBezTo>
                        <a:pt x="63" y="71"/>
                        <a:pt x="62" y="58"/>
                        <a:pt x="70" y="52"/>
                      </a:cubicBezTo>
                      <a:cubicBezTo>
                        <a:pt x="82" y="41"/>
                        <a:pt x="97" y="47"/>
                        <a:pt x="103" y="59"/>
                      </a:cubicBezTo>
                      <a:cubicBezTo>
                        <a:pt x="111" y="75"/>
                        <a:pt x="100" y="93"/>
                        <a:pt x="88" y="97"/>
                      </a:cubicBezTo>
                      <a:cubicBezTo>
                        <a:pt x="56" y="110"/>
                        <a:pt x="33" y="80"/>
                        <a:pt x="45" y="52"/>
                      </a:cubicBezTo>
                      <a:cubicBezTo>
                        <a:pt x="54" y="33"/>
                        <a:pt x="71" y="19"/>
                        <a:pt x="93" y="21"/>
                      </a:cubicBezTo>
                      <a:cubicBezTo>
                        <a:pt x="116" y="23"/>
                        <a:pt x="133" y="43"/>
                        <a:pt x="133" y="68"/>
                      </a:cubicBezTo>
                      <a:cubicBezTo>
                        <a:pt x="134" y="124"/>
                        <a:pt x="66" y="164"/>
                        <a:pt x="31" y="206"/>
                      </a:cubicBezTo>
                      <a:cubicBezTo>
                        <a:pt x="13" y="229"/>
                        <a:pt x="0" y="260"/>
                        <a:pt x="21" y="300"/>
                      </a:cubicBezTo>
                      <a:cubicBezTo>
                        <a:pt x="25" y="272"/>
                        <a:pt x="25" y="272"/>
                        <a:pt x="25" y="272"/>
                      </a:cubicBezTo>
                      <a:cubicBezTo>
                        <a:pt x="38" y="274"/>
                        <a:pt x="38" y="274"/>
                        <a:pt x="38" y="274"/>
                      </a:cubicBezTo>
                      <a:cubicBezTo>
                        <a:pt x="33" y="240"/>
                        <a:pt x="80" y="191"/>
                        <a:pt x="97" y="166"/>
                      </a:cubicBezTo>
                      <a:cubicBezTo>
                        <a:pt x="75" y="202"/>
                        <a:pt x="40" y="240"/>
                        <a:pt x="45" y="275"/>
                      </a:cubicBezTo>
                      <a:cubicBezTo>
                        <a:pt x="51" y="276"/>
                        <a:pt x="51" y="276"/>
                        <a:pt x="51" y="276"/>
                      </a:cubicBezTo>
                      <a:cubicBezTo>
                        <a:pt x="57" y="248"/>
                        <a:pt x="57" y="248"/>
                        <a:pt x="57" y="248"/>
                      </a:cubicBezTo>
                      <a:cubicBezTo>
                        <a:pt x="76" y="251"/>
                        <a:pt x="76" y="251"/>
                        <a:pt x="76" y="251"/>
                      </a:cubicBezTo>
                      <a:cubicBezTo>
                        <a:pt x="93" y="210"/>
                        <a:pt x="119" y="149"/>
                        <a:pt x="129" y="143"/>
                      </a:cubicBezTo>
                      <a:cubicBezTo>
                        <a:pt x="133" y="139"/>
                        <a:pt x="144" y="142"/>
                        <a:pt x="158" y="148"/>
                      </a:cubicBezTo>
                      <a:cubicBezTo>
                        <a:pt x="170" y="130"/>
                        <a:pt x="174" y="106"/>
                        <a:pt x="173" y="78"/>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7" name="Freeform 795"/>
                <p:cNvSpPr/>
                <p:nvPr/>
              </p:nvSpPr>
              <p:spPr bwMode="auto">
                <a:xfrm>
                  <a:off x="4484" y="3885"/>
                  <a:ext cx="24" cy="116"/>
                </a:xfrm>
                <a:custGeom>
                  <a:avLst/>
                  <a:gdLst>
                    <a:gd name="T0" fmla="*/ 10 w 10"/>
                    <a:gd name="T1" fmla="*/ 0 h 49"/>
                    <a:gd name="T2" fmla="*/ 4 w 10"/>
                    <a:gd name="T3" fmla="*/ 45 h 49"/>
                    <a:gd name="T4" fmla="*/ 9 w 10"/>
                    <a:gd name="T5" fmla="*/ 49 h 49"/>
                    <a:gd name="T6" fmla="*/ 10 w 10"/>
                    <a:gd name="T7" fmla="*/ 22 h 49"/>
                    <a:gd name="T8" fmla="*/ 10 w 10"/>
                    <a:gd name="T9" fmla="*/ 0 h 49"/>
                  </a:gdLst>
                  <a:ahLst/>
                  <a:cxnLst>
                    <a:cxn ang="0">
                      <a:pos x="T0" y="T1"/>
                    </a:cxn>
                    <a:cxn ang="0">
                      <a:pos x="T2" y="T3"/>
                    </a:cxn>
                    <a:cxn ang="0">
                      <a:pos x="T4" y="T5"/>
                    </a:cxn>
                    <a:cxn ang="0">
                      <a:pos x="T6" y="T7"/>
                    </a:cxn>
                    <a:cxn ang="0">
                      <a:pos x="T8" y="T9"/>
                    </a:cxn>
                  </a:cxnLst>
                  <a:rect l="0" t="0" r="r" b="b"/>
                  <a:pathLst>
                    <a:path w="10" h="49">
                      <a:moveTo>
                        <a:pt x="10" y="0"/>
                      </a:moveTo>
                      <a:cubicBezTo>
                        <a:pt x="2" y="15"/>
                        <a:pt x="0" y="31"/>
                        <a:pt x="4" y="45"/>
                      </a:cubicBezTo>
                      <a:cubicBezTo>
                        <a:pt x="6" y="46"/>
                        <a:pt x="7" y="48"/>
                        <a:pt x="9" y="49"/>
                      </a:cubicBezTo>
                      <a:cubicBezTo>
                        <a:pt x="8" y="36"/>
                        <a:pt x="7" y="29"/>
                        <a:pt x="10" y="22"/>
                      </a:cubicBezTo>
                      <a:lnTo>
                        <a:pt x="10"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8" name="Freeform 796"/>
                <p:cNvSpPr>
                  <a:spLocks noEditPoints="1"/>
                </p:cNvSpPr>
                <p:nvPr/>
              </p:nvSpPr>
              <p:spPr bwMode="auto">
                <a:xfrm>
                  <a:off x="4269" y="3277"/>
                  <a:ext cx="204" cy="184"/>
                </a:xfrm>
                <a:custGeom>
                  <a:avLst/>
                  <a:gdLst>
                    <a:gd name="T0" fmla="*/ 86 w 86"/>
                    <a:gd name="T1" fmla="*/ 48 h 78"/>
                    <a:gd name="T2" fmla="*/ 85 w 86"/>
                    <a:gd name="T3" fmla="*/ 33 h 78"/>
                    <a:gd name="T4" fmla="*/ 72 w 86"/>
                    <a:gd name="T5" fmla="*/ 25 h 78"/>
                    <a:gd name="T6" fmla="*/ 77 w 86"/>
                    <a:gd name="T7" fmla="*/ 8 h 78"/>
                    <a:gd name="T8" fmla="*/ 72 w 86"/>
                    <a:gd name="T9" fmla="*/ 0 h 78"/>
                    <a:gd name="T10" fmla="*/ 0 w 86"/>
                    <a:gd name="T11" fmla="*/ 57 h 78"/>
                    <a:gd name="T12" fmla="*/ 21 w 86"/>
                    <a:gd name="T13" fmla="*/ 78 h 78"/>
                    <a:gd name="T14" fmla="*/ 86 w 86"/>
                    <a:gd name="T15" fmla="*/ 48 h 78"/>
                    <a:gd name="T16" fmla="*/ 50 w 86"/>
                    <a:gd name="T17" fmla="*/ 29 h 78"/>
                    <a:gd name="T18" fmla="*/ 61 w 86"/>
                    <a:gd name="T19" fmla="*/ 43 h 78"/>
                    <a:gd name="T20" fmla="*/ 46 w 86"/>
                    <a:gd name="T21" fmla="*/ 55 h 78"/>
                    <a:gd name="T22" fmla="*/ 35 w 86"/>
                    <a:gd name="T23" fmla="*/ 41 h 78"/>
                    <a:gd name="T24" fmla="*/ 50 w 86"/>
                    <a:gd name="T25" fmla="*/ 2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 h="78">
                      <a:moveTo>
                        <a:pt x="86" y="48"/>
                      </a:moveTo>
                      <a:cubicBezTo>
                        <a:pt x="86" y="43"/>
                        <a:pt x="86" y="38"/>
                        <a:pt x="85" y="33"/>
                      </a:cubicBezTo>
                      <a:cubicBezTo>
                        <a:pt x="79" y="33"/>
                        <a:pt x="74" y="30"/>
                        <a:pt x="72" y="25"/>
                      </a:cubicBezTo>
                      <a:cubicBezTo>
                        <a:pt x="69" y="19"/>
                        <a:pt x="71" y="12"/>
                        <a:pt x="77" y="8"/>
                      </a:cubicBezTo>
                      <a:cubicBezTo>
                        <a:pt x="75" y="5"/>
                        <a:pt x="74" y="2"/>
                        <a:pt x="72" y="0"/>
                      </a:cubicBezTo>
                      <a:cubicBezTo>
                        <a:pt x="48" y="19"/>
                        <a:pt x="18" y="44"/>
                        <a:pt x="0" y="57"/>
                      </a:cubicBezTo>
                      <a:cubicBezTo>
                        <a:pt x="7" y="64"/>
                        <a:pt x="14" y="71"/>
                        <a:pt x="21" y="78"/>
                      </a:cubicBezTo>
                      <a:cubicBezTo>
                        <a:pt x="44" y="64"/>
                        <a:pt x="66" y="54"/>
                        <a:pt x="86" y="48"/>
                      </a:cubicBezTo>
                      <a:close/>
                      <a:moveTo>
                        <a:pt x="50" y="29"/>
                      </a:moveTo>
                      <a:cubicBezTo>
                        <a:pt x="57" y="30"/>
                        <a:pt x="62" y="36"/>
                        <a:pt x="61" y="43"/>
                      </a:cubicBezTo>
                      <a:cubicBezTo>
                        <a:pt x="60" y="50"/>
                        <a:pt x="53" y="55"/>
                        <a:pt x="46" y="55"/>
                      </a:cubicBezTo>
                      <a:cubicBezTo>
                        <a:pt x="39" y="54"/>
                        <a:pt x="34" y="48"/>
                        <a:pt x="35" y="41"/>
                      </a:cubicBezTo>
                      <a:cubicBezTo>
                        <a:pt x="36" y="34"/>
                        <a:pt x="43" y="29"/>
                        <a:pt x="50" y="29"/>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9" name="Freeform 797"/>
                <p:cNvSpPr/>
                <p:nvPr/>
              </p:nvSpPr>
              <p:spPr bwMode="auto">
                <a:xfrm>
                  <a:off x="4385" y="3624"/>
                  <a:ext cx="159" cy="142"/>
                </a:xfrm>
                <a:custGeom>
                  <a:avLst/>
                  <a:gdLst>
                    <a:gd name="T0" fmla="*/ 0 w 67"/>
                    <a:gd name="T1" fmla="*/ 22 h 60"/>
                    <a:gd name="T2" fmla="*/ 38 w 67"/>
                    <a:gd name="T3" fmla="*/ 60 h 60"/>
                    <a:gd name="T4" fmla="*/ 67 w 67"/>
                    <a:gd name="T5" fmla="*/ 34 h 60"/>
                    <a:gd name="T6" fmla="*/ 32 w 67"/>
                    <a:gd name="T7" fmla="*/ 0 h 60"/>
                    <a:gd name="T8" fmla="*/ 0 w 67"/>
                    <a:gd name="T9" fmla="*/ 22 h 60"/>
                  </a:gdLst>
                  <a:ahLst/>
                  <a:cxnLst>
                    <a:cxn ang="0">
                      <a:pos x="T0" y="T1"/>
                    </a:cxn>
                    <a:cxn ang="0">
                      <a:pos x="T2" y="T3"/>
                    </a:cxn>
                    <a:cxn ang="0">
                      <a:pos x="T4" y="T5"/>
                    </a:cxn>
                    <a:cxn ang="0">
                      <a:pos x="T6" y="T7"/>
                    </a:cxn>
                    <a:cxn ang="0">
                      <a:pos x="T8" y="T9"/>
                    </a:cxn>
                  </a:cxnLst>
                  <a:rect l="0" t="0" r="r" b="b"/>
                  <a:pathLst>
                    <a:path w="67" h="60">
                      <a:moveTo>
                        <a:pt x="0" y="22"/>
                      </a:moveTo>
                      <a:cubicBezTo>
                        <a:pt x="14" y="35"/>
                        <a:pt x="26" y="48"/>
                        <a:pt x="38" y="60"/>
                      </a:cubicBezTo>
                      <a:cubicBezTo>
                        <a:pt x="47" y="50"/>
                        <a:pt x="56" y="41"/>
                        <a:pt x="67" y="34"/>
                      </a:cubicBezTo>
                      <a:cubicBezTo>
                        <a:pt x="56" y="23"/>
                        <a:pt x="44" y="11"/>
                        <a:pt x="32" y="0"/>
                      </a:cubicBezTo>
                      <a:cubicBezTo>
                        <a:pt x="21" y="7"/>
                        <a:pt x="10" y="15"/>
                        <a:pt x="0" y="22"/>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0" name="Freeform 798"/>
                <p:cNvSpPr/>
                <p:nvPr/>
              </p:nvSpPr>
              <p:spPr bwMode="auto">
                <a:xfrm>
                  <a:off x="4435" y="3059"/>
                  <a:ext cx="21" cy="192"/>
                </a:xfrm>
                <a:custGeom>
                  <a:avLst/>
                  <a:gdLst>
                    <a:gd name="T0" fmla="*/ 21 w 21"/>
                    <a:gd name="T1" fmla="*/ 184 h 192"/>
                    <a:gd name="T2" fmla="*/ 12 w 21"/>
                    <a:gd name="T3" fmla="*/ 0 h 192"/>
                    <a:gd name="T4" fmla="*/ 0 w 21"/>
                    <a:gd name="T5" fmla="*/ 9 h 192"/>
                    <a:gd name="T6" fmla="*/ 9 w 21"/>
                    <a:gd name="T7" fmla="*/ 192 h 192"/>
                    <a:gd name="T8" fmla="*/ 21 w 21"/>
                    <a:gd name="T9" fmla="*/ 184 h 192"/>
                  </a:gdLst>
                  <a:ahLst/>
                  <a:cxnLst>
                    <a:cxn ang="0">
                      <a:pos x="T0" y="T1"/>
                    </a:cxn>
                    <a:cxn ang="0">
                      <a:pos x="T2" y="T3"/>
                    </a:cxn>
                    <a:cxn ang="0">
                      <a:pos x="T4" y="T5"/>
                    </a:cxn>
                    <a:cxn ang="0">
                      <a:pos x="T6" y="T7"/>
                    </a:cxn>
                    <a:cxn ang="0">
                      <a:pos x="T8" y="T9"/>
                    </a:cxn>
                  </a:cxnLst>
                  <a:rect l="0" t="0" r="r" b="b"/>
                  <a:pathLst>
                    <a:path w="21" h="192">
                      <a:moveTo>
                        <a:pt x="21" y="184"/>
                      </a:moveTo>
                      <a:lnTo>
                        <a:pt x="12" y="0"/>
                      </a:lnTo>
                      <a:lnTo>
                        <a:pt x="0" y="9"/>
                      </a:lnTo>
                      <a:lnTo>
                        <a:pt x="9" y="192"/>
                      </a:lnTo>
                      <a:lnTo>
                        <a:pt x="21" y="18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1" name="Freeform 799"/>
                <p:cNvSpPr/>
                <p:nvPr/>
              </p:nvSpPr>
              <p:spPr bwMode="auto">
                <a:xfrm>
                  <a:off x="4184" y="521"/>
                  <a:ext cx="173" cy="309"/>
                </a:xfrm>
                <a:custGeom>
                  <a:avLst/>
                  <a:gdLst>
                    <a:gd name="T0" fmla="*/ 23 w 73"/>
                    <a:gd name="T1" fmla="*/ 131 h 131"/>
                    <a:gd name="T2" fmla="*/ 47 w 73"/>
                    <a:gd name="T3" fmla="*/ 0 h 131"/>
                    <a:gd name="T4" fmla="*/ 0 w 73"/>
                    <a:gd name="T5" fmla="*/ 129 h 131"/>
                    <a:gd name="T6" fmla="*/ 23 w 73"/>
                    <a:gd name="T7" fmla="*/ 131 h 131"/>
                  </a:gdLst>
                  <a:ahLst/>
                  <a:cxnLst>
                    <a:cxn ang="0">
                      <a:pos x="T0" y="T1"/>
                    </a:cxn>
                    <a:cxn ang="0">
                      <a:pos x="T2" y="T3"/>
                    </a:cxn>
                    <a:cxn ang="0">
                      <a:pos x="T4" y="T5"/>
                    </a:cxn>
                    <a:cxn ang="0">
                      <a:pos x="T6" y="T7"/>
                    </a:cxn>
                  </a:cxnLst>
                  <a:rect l="0" t="0" r="r" b="b"/>
                  <a:pathLst>
                    <a:path w="73" h="131">
                      <a:moveTo>
                        <a:pt x="23" y="131"/>
                      </a:moveTo>
                      <a:cubicBezTo>
                        <a:pt x="47" y="99"/>
                        <a:pt x="73" y="39"/>
                        <a:pt x="47" y="0"/>
                      </a:cubicBezTo>
                      <a:cubicBezTo>
                        <a:pt x="45" y="44"/>
                        <a:pt x="31" y="96"/>
                        <a:pt x="0" y="129"/>
                      </a:cubicBezTo>
                      <a:cubicBezTo>
                        <a:pt x="8" y="129"/>
                        <a:pt x="15" y="129"/>
                        <a:pt x="23" y="131"/>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2" name="Freeform 800"/>
                <p:cNvSpPr/>
                <p:nvPr/>
              </p:nvSpPr>
              <p:spPr bwMode="auto">
                <a:xfrm>
                  <a:off x="4354" y="2143"/>
                  <a:ext cx="36" cy="41"/>
                </a:xfrm>
                <a:custGeom>
                  <a:avLst/>
                  <a:gdLst>
                    <a:gd name="T0" fmla="*/ 0 w 15"/>
                    <a:gd name="T1" fmla="*/ 13 h 17"/>
                    <a:gd name="T2" fmla="*/ 6 w 15"/>
                    <a:gd name="T3" fmla="*/ 17 h 17"/>
                    <a:gd name="T4" fmla="*/ 15 w 15"/>
                    <a:gd name="T5" fmla="*/ 3 h 17"/>
                    <a:gd name="T6" fmla="*/ 7 w 15"/>
                    <a:gd name="T7" fmla="*/ 0 h 17"/>
                    <a:gd name="T8" fmla="*/ 0 w 15"/>
                    <a:gd name="T9" fmla="*/ 13 h 17"/>
                  </a:gdLst>
                  <a:ahLst/>
                  <a:cxnLst>
                    <a:cxn ang="0">
                      <a:pos x="T0" y="T1"/>
                    </a:cxn>
                    <a:cxn ang="0">
                      <a:pos x="T2" y="T3"/>
                    </a:cxn>
                    <a:cxn ang="0">
                      <a:pos x="T4" y="T5"/>
                    </a:cxn>
                    <a:cxn ang="0">
                      <a:pos x="T6" y="T7"/>
                    </a:cxn>
                    <a:cxn ang="0">
                      <a:pos x="T8" y="T9"/>
                    </a:cxn>
                  </a:cxnLst>
                  <a:rect l="0" t="0" r="r" b="b"/>
                  <a:pathLst>
                    <a:path w="15" h="17">
                      <a:moveTo>
                        <a:pt x="0" y="13"/>
                      </a:moveTo>
                      <a:cubicBezTo>
                        <a:pt x="2" y="14"/>
                        <a:pt x="4" y="15"/>
                        <a:pt x="6" y="17"/>
                      </a:cubicBezTo>
                      <a:cubicBezTo>
                        <a:pt x="15" y="3"/>
                        <a:pt x="15" y="3"/>
                        <a:pt x="15" y="3"/>
                      </a:cubicBezTo>
                      <a:cubicBezTo>
                        <a:pt x="12" y="2"/>
                        <a:pt x="10" y="1"/>
                        <a:pt x="7" y="0"/>
                      </a:cubicBezTo>
                      <a:lnTo>
                        <a:pt x="0" y="13"/>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3" name="Freeform 801"/>
                <p:cNvSpPr/>
                <p:nvPr/>
              </p:nvSpPr>
              <p:spPr bwMode="auto">
                <a:xfrm>
                  <a:off x="4217" y="-35"/>
                  <a:ext cx="21" cy="26"/>
                </a:xfrm>
                <a:custGeom>
                  <a:avLst/>
                  <a:gdLst>
                    <a:gd name="T0" fmla="*/ 8 w 9"/>
                    <a:gd name="T1" fmla="*/ 11 h 11"/>
                    <a:gd name="T2" fmla="*/ 9 w 9"/>
                    <a:gd name="T3" fmla="*/ 0 h 11"/>
                    <a:gd name="T4" fmla="*/ 0 w 9"/>
                    <a:gd name="T5" fmla="*/ 0 h 11"/>
                    <a:gd name="T6" fmla="*/ 0 w 9"/>
                    <a:gd name="T7" fmla="*/ 9 h 11"/>
                    <a:gd name="T8" fmla="*/ 8 w 9"/>
                    <a:gd name="T9" fmla="*/ 11 h 11"/>
                  </a:gdLst>
                  <a:ahLst/>
                  <a:cxnLst>
                    <a:cxn ang="0">
                      <a:pos x="T0" y="T1"/>
                    </a:cxn>
                    <a:cxn ang="0">
                      <a:pos x="T2" y="T3"/>
                    </a:cxn>
                    <a:cxn ang="0">
                      <a:pos x="T4" y="T5"/>
                    </a:cxn>
                    <a:cxn ang="0">
                      <a:pos x="T6" y="T7"/>
                    </a:cxn>
                    <a:cxn ang="0">
                      <a:pos x="T8" y="T9"/>
                    </a:cxn>
                  </a:cxnLst>
                  <a:rect l="0" t="0" r="r" b="b"/>
                  <a:pathLst>
                    <a:path w="9" h="11">
                      <a:moveTo>
                        <a:pt x="8" y="11"/>
                      </a:moveTo>
                      <a:cubicBezTo>
                        <a:pt x="9" y="0"/>
                        <a:pt x="9" y="0"/>
                        <a:pt x="9" y="0"/>
                      </a:cubicBezTo>
                      <a:cubicBezTo>
                        <a:pt x="0" y="0"/>
                        <a:pt x="0" y="0"/>
                        <a:pt x="0" y="0"/>
                      </a:cubicBezTo>
                      <a:cubicBezTo>
                        <a:pt x="0" y="9"/>
                        <a:pt x="0" y="9"/>
                        <a:pt x="0" y="9"/>
                      </a:cubicBezTo>
                      <a:cubicBezTo>
                        <a:pt x="3" y="9"/>
                        <a:pt x="6" y="10"/>
                        <a:pt x="8" y="11"/>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4" name="Freeform 802"/>
                <p:cNvSpPr/>
                <p:nvPr/>
              </p:nvSpPr>
              <p:spPr bwMode="auto">
                <a:xfrm>
                  <a:off x="4215" y="2172"/>
                  <a:ext cx="198" cy="201"/>
                </a:xfrm>
                <a:custGeom>
                  <a:avLst/>
                  <a:gdLst>
                    <a:gd name="T0" fmla="*/ 71 w 84"/>
                    <a:gd name="T1" fmla="*/ 19 h 85"/>
                    <a:gd name="T2" fmla="*/ 30 w 84"/>
                    <a:gd name="T3" fmla="*/ 4 h 85"/>
                    <a:gd name="T4" fmla="*/ 8 w 84"/>
                    <a:gd name="T5" fmla="*/ 35 h 85"/>
                    <a:gd name="T6" fmla="*/ 2 w 84"/>
                    <a:gd name="T7" fmla="*/ 33 h 85"/>
                    <a:gd name="T8" fmla="*/ 9 w 84"/>
                    <a:gd name="T9" fmla="*/ 64 h 85"/>
                    <a:gd name="T10" fmla="*/ 63 w 84"/>
                    <a:gd name="T11" fmla="*/ 73 h 85"/>
                    <a:gd name="T12" fmla="*/ 71 w 84"/>
                    <a:gd name="T13" fmla="*/ 19 h 85"/>
                  </a:gdLst>
                  <a:ahLst/>
                  <a:cxnLst>
                    <a:cxn ang="0">
                      <a:pos x="T0" y="T1"/>
                    </a:cxn>
                    <a:cxn ang="0">
                      <a:pos x="T2" y="T3"/>
                    </a:cxn>
                    <a:cxn ang="0">
                      <a:pos x="T4" y="T5"/>
                    </a:cxn>
                    <a:cxn ang="0">
                      <a:pos x="T6" y="T7"/>
                    </a:cxn>
                    <a:cxn ang="0">
                      <a:pos x="T8" y="T9"/>
                    </a:cxn>
                    <a:cxn ang="0">
                      <a:pos x="T10" y="T11"/>
                    </a:cxn>
                    <a:cxn ang="0">
                      <a:pos x="T12" y="T13"/>
                    </a:cxn>
                  </a:cxnLst>
                  <a:rect l="0" t="0" r="r" b="b"/>
                  <a:pathLst>
                    <a:path w="84" h="85">
                      <a:moveTo>
                        <a:pt x="71" y="19"/>
                      </a:moveTo>
                      <a:cubicBezTo>
                        <a:pt x="62" y="6"/>
                        <a:pt x="45" y="0"/>
                        <a:pt x="30" y="4"/>
                      </a:cubicBezTo>
                      <a:cubicBezTo>
                        <a:pt x="8" y="35"/>
                        <a:pt x="8" y="35"/>
                        <a:pt x="8" y="35"/>
                      </a:cubicBezTo>
                      <a:cubicBezTo>
                        <a:pt x="2" y="33"/>
                        <a:pt x="2" y="33"/>
                        <a:pt x="2" y="33"/>
                      </a:cubicBezTo>
                      <a:cubicBezTo>
                        <a:pt x="0" y="43"/>
                        <a:pt x="2" y="54"/>
                        <a:pt x="9" y="64"/>
                      </a:cubicBezTo>
                      <a:cubicBezTo>
                        <a:pt x="22" y="81"/>
                        <a:pt x="46" y="85"/>
                        <a:pt x="63" y="73"/>
                      </a:cubicBezTo>
                      <a:cubicBezTo>
                        <a:pt x="81" y="60"/>
                        <a:pt x="84" y="36"/>
                        <a:pt x="71" y="19"/>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5" name="Freeform 803"/>
                <p:cNvSpPr/>
                <p:nvPr/>
              </p:nvSpPr>
              <p:spPr bwMode="auto">
                <a:xfrm>
                  <a:off x="4347" y="2361"/>
                  <a:ext cx="52" cy="71"/>
                </a:xfrm>
                <a:custGeom>
                  <a:avLst/>
                  <a:gdLst>
                    <a:gd name="T0" fmla="*/ 22 w 22"/>
                    <a:gd name="T1" fmla="*/ 26 h 30"/>
                    <a:gd name="T2" fmla="*/ 7 w 22"/>
                    <a:gd name="T3" fmla="*/ 0 h 30"/>
                    <a:gd name="T4" fmla="*/ 0 w 22"/>
                    <a:gd name="T5" fmla="*/ 3 h 30"/>
                    <a:gd name="T6" fmla="*/ 7 w 22"/>
                    <a:gd name="T7" fmla="*/ 30 h 30"/>
                    <a:gd name="T8" fmla="*/ 22 w 22"/>
                    <a:gd name="T9" fmla="*/ 26 h 30"/>
                  </a:gdLst>
                  <a:ahLst/>
                  <a:cxnLst>
                    <a:cxn ang="0">
                      <a:pos x="T0" y="T1"/>
                    </a:cxn>
                    <a:cxn ang="0">
                      <a:pos x="T2" y="T3"/>
                    </a:cxn>
                    <a:cxn ang="0">
                      <a:pos x="T4" y="T5"/>
                    </a:cxn>
                    <a:cxn ang="0">
                      <a:pos x="T6" y="T7"/>
                    </a:cxn>
                    <a:cxn ang="0">
                      <a:pos x="T8" y="T9"/>
                    </a:cxn>
                  </a:cxnLst>
                  <a:rect l="0" t="0" r="r" b="b"/>
                  <a:pathLst>
                    <a:path w="22" h="30">
                      <a:moveTo>
                        <a:pt x="22" y="26"/>
                      </a:moveTo>
                      <a:cubicBezTo>
                        <a:pt x="7" y="0"/>
                        <a:pt x="7" y="0"/>
                        <a:pt x="7" y="0"/>
                      </a:cubicBezTo>
                      <a:cubicBezTo>
                        <a:pt x="5" y="2"/>
                        <a:pt x="3" y="3"/>
                        <a:pt x="0" y="3"/>
                      </a:cubicBezTo>
                      <a:cubicBezTo>
                        <a:pt x="7" y="30"/>
                        <a:pt x="7" y="30"/>
                        <a:pt x="7" y="30"/>
                      </a:cubicBezTo>
                      <a:cubicBezTo>
                        <a:pt x="12" y="29"/>
                        <a:pt x="17" y="28"/>
                        <a:pt x="22" y="26"/>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6" name="Freeform 804"/>
                <p:cNvSpPr/>
                <p:nvPr/>
              </p:nvSpPr>
              <p:spPr bwMode="auto">
                <a:xfrm>
                  <a:off x="4340" y="2628"/>
                  <a:ext cx="73" cy="107"/>
                </a:xfrm>
                <a:custGeom>
                  <a:avLst/>
                  <a:gdLst>
                    <a:gd name="T0" fmla="*/ 0 w 31"/>
                    <a:gd name="T1" fmla="*/ 21 h 45"/>
                    <a:gd name="T2" fmla="*/ 31 w 31"/>
                    <a:gd name="T3" fmla="*/ 45 h 45"/>
                    <a:gd name="T4" fmla="*/ 21 w 31"/>
                    <a:gd name="T5" fmla="*/ 0 h 45"/>
                    <a:gd name="T6" fmla="*/ 0 w 31"/>
                    <a:gd name="T7" fmla="*/ 21 h 45"/>
                  </a:gdLst>
                  <a:ahLst/>
                  <a:cxnLst>
                    <a:cxn ang="0">
                      <a:pos x="T0" y="T1"/>
                    </a:cxn>
                    <a:cxn ang="0">
                      <a:pos x="T2" y="T3"/>
                    </a:cxn>
                    <a:cxn ang="0">
                      <a:pos x="T4" y="T5"/>
                    </a:cxn>
                    <a:cxn ang="0">
                      <a:pos x="T6" y="T7"/>
                    </a:cxn>
                  </a:cxnLst>
                  <a:rect l="0" t="0" r="r" b="b"/>
                  <a:pathLst>
                    <a:path w="31" h="45">
                      <a:moveTo>
                        <a:pt x="0" y="21"/>
                      </a:moveTo>
                      <a:cubicBezTo>
                        <a:pt x="31" y="45"/>
                        <a:pt x="31" y="45"/>
                        <a:pt x="31" y="45"/>
                      </a:cubicBezTo>
                      <a:cubicBezTo>
                        <a:pt x="21" y="0"/>
                        <a:pt x="21" y="0"/>
                        <a:pt x="21" y="0"/>
                      </a:cubicBezTo>
                      <a:cubicBezTo>
                        <a:pt x="16" y="8"/>
                        <a:pt x="9" y="15"/>
                        <a:pt x="0" y="21"/>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7" name="Freeform 805"/>
                <p:cNvSpPr/>
                <p:nvPr/>
              </p:nvSpPr>
              <p:spPr bwMode="auto">
                <a:xfrm>
                  <a:off x="4205" y="265"/>
                  <a:ext cx="85" cy="80"/>
                </a:xfrm>
                <a:custGeom>
                  <a:avLst/>
                  <a:gdLst>
                    <a:gd name="T0" fmla="*/ 0 w 36"/>
                    <a:gd name="T1" fmla="*/ 23 h 34"/>
                    <a:gd name="T2" fmla="*/ 15 w 36"/>
                    <a:gd name="T3" fmla="*/ 34 h 34"/>
                    <a:gd name="T4" fmla="*/ 36 w 36"/>
                    <a:gd name="T5" fmla="*/ 10 h 34"/>
                    <a:gd name="T6" fmla="*/ 18 w 36"/>
                    <a:gd name="T7" fmla="*/ 0 h 34"/>
                    <a:gd name="T8" fmla="*/ 0 w 36"/>
                    <a:gd name="T9" fmla="*/ 23 h 34"/>
                  </a:gdLst>
                  <a:ahLst/>
                  <a:cxnLst>
                    <a:cxn ang="0">
                      <a:pos x="T0" y="T1"/>
                    </a:cxn>
                    <a:cxn ang="0">
                      <a:pos x="T2" y="T3"/>
                    </a:cxn>
                    <a:cxn ang="0">
                      <a:pos x="T4" y="T5"/>
                    </a:cxn>
                    <a:cxn ang="0">
                      <a:pos x="T6" y="T7"/>
                    </a:cxn>
                    <a:cxn ang="0">
                      <a:pos x="T8" y="T9"/>
                    </a:cxn>
                  </a:cxnLst>
                  <a:rect l="0" t="0" r="r" b="b"/>
                  <a:pathLst>
                    <a:path w="36" h="34">
                      <a:moveTo>
                        <a:pt x="0" y="23"/>
                      </a:moveTo>
                      <a:cubicBezTo>
                        <a:pt x="5" y="26"/>
                        <a:pt x="10" y="29"/>
                        <a:pt x="15" y="34"/>
                      </a:cubicBezTo>
                      <a:cubicBezTo>
                        <a:pt x="22" y="26"/>
                        <a:pt x="29" y="18"/>
                        <a:pt x="36" y="10"/>
                      </a:cubicBezTo>
                      <a:cubicBezTo>
                        <a:pt x="29" y="6"/>
                        <a:pt x="22" y="2"/>
                        <a:pt x="18" y="0"/>
                      </a:cubicBezTo>
                      <a:cubicBezTo>
                        <a:pt x="13" y="7"/>
                        <a:pt x="7" y="15"/>
                        <a:pt x="0" y="23"/>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8" name="Freeform 806"/>
                <p:cNvSpPr/>
                <p:nvPr/>
              </p:nvSpPr>
              <p:spPr bwMode="auto">
                <a:xfrm>
                  <a:off x="4312" y="2683"/>
                  <a:ext cx="97" cy="97"/>
                </a:xfrm>
                <a:custGeom>
                  <a:avLst/>
                  <a:gdLst>
                    <a:gd name="T0" fmla="*/ 9 w 41"/>
                    <a:gd name="T1" fmla="*/ 0 h 41"/>
                    <a:gd name="T2" fmla="*/ 0 w 41"/>
                    <a:gd name="T3" fmla="*/ 41 h 41"/>
                    <a:gd name="T4" fmla="*/ 41 w 41"/>
                    <a:gd name="T5" fmla="*/ 25 h 41"/>
                    <a:gd name="T6" fmla="*/ 9 w 41"/>
                    <a:gd name="T7" fmla="*/ 0 h 41"/>
                  </a:gdLst>
                  <a:ahLst/>
                  <a:cxnLst>
                    <a:cxn ang="0">
                      <a:pos x="T0" y="T1"/>
                    </a:cxn>
                    <a:cxn ang="0">
                      <a:pos x="T2" y="T3"/>
                    </a:cxn>
                    <a:cxn ang="0">
                      <a:pos x="T4" y="T5"/>
                    </a:cxn>
                    <a:cxn ang="0">
                      <a:pos x="T6" y="T7"/>
                    </a:cxn>
                  </a:cxnLst>
                  <a:rect l="0" t="0" r="r" b="b"/>
                  <a:pathLst>
                    <a:path w="41" h="41">
                      <a:moveTo>
                        <a:pt x="9" y="0"/>
                      </a:moveTo>
                      <a:cubicBezTo>
                        <a:pt x="0" y="41"/>
                        <a:pt x="0" y="41"/>
                        <a:pt x="0" y="41"/>
                      </a:cubicBezTo>
                      <a:cubicBezTo>
                        <a:pt x="15" y="39"/>
                        <a:pt x="29" y="33"/>
                        <a:pt x="41" y="25"/>
                      </a:cubicBezTo>
                      <a:lnTo>
                        <a:pt x="9" y="0"/>
                      </a:ln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9" name="Freeform 807"/>
                <p:cNvSpPr/>
                <p:nvPr/>
              </p:nvSpPr>
              <p:spPr bwMode="auto">
                <a:xfrm>
                  <a:off x="4418" y="3073"/>
                  <a:ext cx="21" cy="192"/>
                </a:xfrm>
                <a:custGeom>
                  <a:avLst/>
                  <a:gdLst>
                    <a:gd name="T0" fmla="*/ 21 w 21"/>
                    <a:gd name="T1" fmla="*/ 185 h 192"/>
                    <a:gd name="T2" fmla="*/ 10 w 21"/>
                    <a:gd name="T3" fmla="*/ 0 h 192"/>
                    <a:gd name="T4" fmla="*/ 0 w 21"/>
                    <a:gd name="T5" fmla="*/ 10 h 192"/>
                    <a:gd name="T6" fmla="*/ 10 w 21"/>
                    <a:gd name="T7" fmla="*/ 192 h 192"/>
                    <a:gd name="T8" fmla="*/ 21 w 21"/>
                    <a:gd name="T9" fmla="*/ 185 h 192"/>
                  </a:gdLst>
                  <a:ahLst/>
                  <a:cxnLst>
                    <a:cxn ang="0">
                      <a:pos x="T0" y="T1"/>
                    </a:cxn>
                    <a:cxn ang="0">
                      <a:pos x="T2" y="T3"/>
                    </a:cxn>
                    <a:cxn ang="0">
                      <a:pos x="T4" y="T5"/>
                    </a:cxn>
                    <a:cxn ang="0">
                      <a:pos x="T6" y="T7"/>
                    </a:cxn>
                    <a:cxn ang="0">
                      <a:pos x="T8" y="T9"/>
                    </a:cxn>
                  </a:cxnLst>
                  <a:rect l="0" t="0" r="r" b="b"/>
                  <a:pathLst>
                    <a:path w="21" h="192">
                      <a:moveTo>
                        <a:pt x="21" y="185"/>
                      </a:moveTo>
                      <a:lnTo>
                        <a:pt x="10" y="0"/>
                      </a:lnTo>
                      <a:lnTo>
                        <a:pt x="0" y="10"/>
                      </a:lnTo>
                      <a:lnTo>
                        <a:pt x="10" y="192"/>
                      </a:lnTo>
                      <a:lnTo>
                        <a:pt x="21" y="185"/>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1" name="Group 1009"/>
              <p:cNvGrpSpPr/>
              <p:nvPr/>
            </p:nvGrpSpPr>
            <p:grpSpPr bwMode="auto">
              <a:xfrm flipH="1">
                <a:off x="3018531" y="-3131"/>
                <a:ext cx="1714363" cy="6866846"/>
                <a:chOff x="3375" y="-35"/>
                <a:chExt cx="1095" cy="4386"/>
              </a:xfrm>
            </p:grpSpPr>
            <p:sp>
              <p:nvSpPr>
                <p:cNvPr id="710" name="Freeform 809"/>
                <p:cNvSpPr/>
                <p:nvPr/>
              </p:nvSpPr>
              <p:spPr bwMode="auto">
                <a:xfrm>
                  <a:off x="4439" y="3752"/>
                  <a:ext cx="27" cy="57"/>
                </a:xfrm>
                <a:custGeom>
                  <a:avLst/>
                  <a:gdLst>
                    <a:gd name="T0" fmla="*/ 11 w 11"/>
                    <a:gd name="T1" fmla="*/ 11 h 24"/>
                    <a:gd name="T2" fmla="*/ 0 w 11"/>
                    <a:gd name="T3" fmla="*/ 0 h 24"/>
                    <a:gd name="T4" fmla="*/ 1 w 11"/>
                    <a:gd name="T5" fmla="*/ 24 h 24"/>
                    <a:gd name="T6" fmla="*/ 11 w 11"/>
                    <a:gd name="T7" fmla="*/ 11 h 24"/>
                  </a:gdLst>
                  <a:ahLst/>
                  <a:cxnLst>
                    <a:cxn ang="0">
                      <a:pos x="T0" y="T1"/>
                    </a:cxn>
                    <a:cxn ang="0">
                      <a:pos x="T2" y="T3"/>
                    </a:cxn>
                    <a:cxn ang="0">
                      <a:pos x="T4" y="T5"/>
                    </a:cxn>
                    <a:cxn ang="0">
                      <a:pos x="T6" y="T7"/>
                    </a:cxn>
                  </a:cxnLst>
                  <a:rect l="0" t="0" r="r" b="b"/>
                  <a:pathLst>
                    <a:path w="11" h="24">
                      <a:moveTo>
                        <a:pt x="11" y="11"/>
                      </a:moveTo>
                      <a:cubicBezTo>
                        <a:pt x="0" y="0"/>
                        <a:pt x="0" y="0"/>
                        <a:pt x="0" y="0"/>
                      </a:cubicBezTo>
                      <a:cubicBezTo>
                        <a:pt x="1" y="24"/>
                        <a:pt x="1" y="24"/>
                        <a:pt x="1" y="24"/>
                      </a:cubicBezTo>
                      <a:cubicBezTo>
                        <a:pt x="4" y="19"/>
                        <a:pt x="7" y="15"/>
                        <a:pt x="11" y="11"/>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1" name="Freeform 810"/>
                <p:cNvSpPr/>
                <p:nvPr/>
              </p:nvSpPr>
              <p:spPr bwMode="auto">
                <a:xfrm>
                  <a:off x="4066" y="1966"/>
                  <a:ext cx="298" cy="274"/>
                </a:xfrm>
                <a:custGeom>
                  <a:avLst/>
                  <a:gdLst>
                    <a:gd name="T0" fmla="*/ 0 w 298"/>
                    <a:gd name="T1" fmla="*/ 225 h 274"/>
                    <a:gd name="T2" fmla="*/ 49 w 298"/>
                    <a:gd name="T3" fmla="*/ 241 h 274"/>
                    <a:gd name="T4" fmla="*/ 116 w 298"/>
                    <a:gd name="T5" fmla="*/ 173 h 274"/>
                    <a:gd name="T6" fmla="*/ 123 w 298"/>
                    <a:gd name="T7" fmla="*/ 260 h 274"/>
                    <a:gd name="T8" fmla="*/ 165 w 298"/>
                    <a:gd name="T9" fmla="*/ 274 h 274"/>
                    <a:gd name="T10" fmla="*/ 298 w 298"/>
                    <a:gd name="T11" fmla="*/ 88 h 274"/>
                    <a:gd name="T12" fmla="*/ 246 w 298"/>
                    <a:gd name="T13" fmla="*/ 66 h 274"/>
                    <a:gd name="T14" fmla="*/ 163 w 298"/>
                    <a:gd name="T15" fmla="*/ 196 h 274"/>
                    <a:gd name="T16" fmla="*/ 146 w 298"/>
                    <a:gd name="T17" fmla="*/ 90 h 274"/>
                    <a:gd name="T18" fmla="*/ 64 w 298"/>
                    <a:gd name="T19" fmla="*/ 163 h 274"/>
                    <a:gd name="T20" fmla="*/ 92 w 298"/>
                    <a:gd name="T21" fmla="*/ 12 h 274"/>
                    <a:gd name="T22" fmla="*/ 42 w 298"/>
                    <a:gd name="T23" fmla="*/ 0 h 274"/>
                    <a:gd name="T24" fmla="*/ 0 w 298"/>
                    <a:gd name="T25" fmla="*/ 22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8" h="274">
                      <a:moveTo>
                        <a:pt x="0" y="225"/>
                      </a:moveTo>
                      <a:lnTo>
                        <a:pt x="49" y="241"/>
                      </a:lnTo>
                      <a:lnTo>
                        <a:pt x="116" y="173"/>
                      </a:lnTo>
                      <a:lnTo>
                        <a:pt x="123" y="260"/>
                      </a:lnTo>
                      <a:lnTo>
                        <a:pt x="165" y="274"/>
                      </a:lnTo>
                      <a:lnTo>
                        <a:pt x="298" y="88"/>
                      </a:lnTo>
                      <a:lnTo>
                        <a:pt x="246" y="66"/>
                      </a:lnTo>
                      <a:lnTo>
                        <a:pt x="163" y="196"/>
                      </a:lnTo>
                      <a:lnTo>
                        <a:pt x="146" y="90"/>
                      </a:lnTo>
                      <a:lnTo>
                        <a:pt x="64" y="163"/>
                      </a:lnTo>
                      <a:lnTo>
                        <a:pt x="92" y="12"/>
                      </a:lnTo>
                      <a:lnTo>
                        <a:pt x="42" y="0"/>
                      </a:lnTo>
                      <a:lnTo>
                        <a:pt x="0" y="225"/>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2" name="Freeform 811"/>
                <p:cNvSpPr/>
                <p:nvPr/>
              </p:nvSpPr>
              <p:spPr bwMode="auto">
                <a:xfrm>
                  <a:off x="4212" y="2515"/>
                  <a:ext cx="218" cy="203"/>
                </a:xfrm>
                <a:custGeom>
                  <a:avLst/>
                  <a:gdLst>
                    <a:gd name="T0" fmla="*/ 0 w 92"/>
                    <a:gd name="T1" fmla="*/ 55 h 86"/>
                    <a:gd name="T2" fmla="*/ 75 w 92"/>
                    <a:gd name="T3" fmla="*/ 0 h 86"/>
                    <a:gd name="T4" fmla="*/ 66 w 92"/>
                    <a:gd name="T5" fmla="*/ 3 h 86"/>
                    <a:gd name="T6" fmla="*/ 6 w 92"/>
                    <a:gd name="T7" fmla="*/ 47 h 86"/>
                    <a:gd name="T8" fmla="*/ 0 w 92"/>
                    <a:gd name="T9" fmla="*/ 55 h 86"/>
                  </a:gdLst>
                  <a:ahLst/>
                  <a:cxnLst>
                    <a:cxn ang="0">
                      <a:pos x="T0" y="T1"/>
                    </a:cxn>
                    <a:cxn ang="0">
                      <a:pos x="T2" y="T3"/>
                    </a:cxn>
                    <a:cxn ang="0">
                      <a:pos x="T4" y="T5"/>
                    </a:cxn>
                    <a:cxn ang="0">
                      <a:pos x="T6" y="T7"/>
                    </a:cxn>
                    <a:cxn ang="0">
                      <a:pos x="T8" y="T9"/>
                    </a:cxn>
                  </a:cxnLst>
                  <a:rect l="0" t="0" r="r" b="b"/>
                  <a:pathLst>
                    <a:path w="92" h="86">
                      <a:moveTo>
                        <a:pt x="0" y="55"/>
                      </a:moveTo>
                      <a:cubicBezTo>
                        <a:pt x="40" y="86"/>
                        <a:pt x="92" y="42"/>
                        <a:pt x="75" y="0"/>
                      </a:cubicBezTo>
                      <a:cubicBezTo>
                        <a:pt x="72" y="1"/>
                        <a:pt x="69" y="2"/>
                        <a:pt x="66" y="3"/>
                      </a:cubicBezTo>
                      <a:cubicBezTo>
                        <a:pt x="69" y="35"/>
                        <a:pt x="36" y="63"/>
                        <a:pt x="6" y="47"/>
                      </a:cubicBezTo>
                      <a:cubicBezTo>
                        <a:pt x="4" y="50"/>
                        <a:pt x="2" y="52"/>
                        <a:pt x="0" y="55"/>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3" name="Freeform 812"/>
                <p:cNvSpPr/>
                <p:nvPr/>
              </p:nvSpPr>
              <p:spPr bwMode="auto">
                <a:xfrm>
                  <a:off x="3832" y="296"/>
                  <a:ext cx="456" cy="825"/>
                </a:xfrm>
                <a:custGeom>
                  <a:avLst/>
                  <a:gdLst>
                    <a:gd name="T0" fmla="*/ 14 w 193"/>
                    <a:gd name="T1" fmla="*/ 277 h 349"/>
                    <a:gd name="T2" fmla="*/ 6 w 193"/>
                    <a:gd name="T3" fmla="*/ 344 h 349"/>
                    <a:gd name="T4" fmla="*/ 15 w 193"/>
                    <a:gd name="T5" fmla="*/ 346 h 349"/>
                    <a:gd name="T6" fmla="*/ 141 w 193"/>
                    <a:gd name="T7" fmla="*/ 175 h 349"/>
                    <a:gd name="T8" fmla="*/ 22 w 193"/>
                    <a:gd name="T9" fmla="*/ 347 h 349"/>
                    <a:gd name="T10" fmla="*/ 32 w 193"/>
                    <a:gd name="T11" fmla="*/ 349 h 349"/>
                    <a:gd name="T12" fmla="*/ 87 w 193"/>
                    <a:gd name="T13" fmla="*/ 245 h 349"/>
                    <a:gd name="T14" fmla="*/ 123 w 193"/>
                    <a:gd name="T15" fmla="*/ 227 h 349"/>
                    <a:gd name="T16" fmla="*/ 170 w 193"/>
                    <a:gd name="T17" fmla="*/ 179 h 349"/>
                    <a:gd name="T18" fmla="*/ 183 w 193"/>
                    <a:gd name="T19" fmla="*/ 47 h 349"/>
                    <a:gd name="T20" fmla="*/ 84 w 193"/>
                    <a:gd name="T21" fmla="*/ 13 h 349"/>
                    <a:gd name="T22" fmla="*/ 68 w 193"/>
                    <a:gd name="T23" fmla="*/ 88 h 349"/>
                    <a:gd name="T24" fmla="*/ 87 w 193"/>
                    <a:gd name="T25" fmla="*/ 29 h 349"/>
                    <a:gd name="T26" fmla="*/ 158 w 193"/>
                    <a:gd name="T27" fmla="*/ 75 h 349"/>
                    <a:gd name="T28" fmla="*/ 82 w 193"/>
                    <a:gd name="T29" fmla="*/ 201 h 349"/>
                    <a:gd name="T30" fmla="*/ 14 w 193"/>
                    <a:gd name="T31" fmla="*/ 277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3" h="349">
                      <a:moveTo>
                        <a:pt x="14" y="277"/>
                      </a:moveTo>
                      <a:cubicBezTo>
                        <a:pt x="5" y="296"/>
                        <a:pt x="0" y="317"/>
                        <a:pt x="6" y="344"/>
                      </a:cubicBezTo>
                      <a:cubicBezTo>
                        <a:pt x="15" y="346"/>
                        <a:pt x="15" y="346"/>
                        <a:pt x="15" y="346"/>
                      </a:cubicBezTo>
                      <a:cubicBezTo>
                        <a:pt x="12" y="248"/>
                        <a:pt x="95" y="227"/>
                        <a:pt x="141" y="175"/>
                      </a:cubicBezTo>
                      <a:cubicBezTo>
                        <a:pt x="107" y="229"/>
                        <a:pt x="13" y="248"/>
                        <a:pt x="22" y="347"/>
                      </a:cubicBezTo>
                      <a:cubicBezTo>
                        <a:pt x="32" y="349"/>
                        <a:pt x="32" y="349"/>
                        <a:pt x="32" y="349"/>
                      </a:cubicBezTo>
                      <a:cubicBezTo>
                        <a:pt x="32" y="310"/>
                        <a:pt x="54" y="269"/>
                        <a:pt x="87" y="245"/>
                      </a:cubicBezTo>
                      <a:cubicBezTo>
                        <a:pt x="98" y="236"/>
                        <a:pt x="111" y="231"/>
                        <a:pt x="123" y="227"/>
                      </a:cubicBezTo>
                      <a:cubicBezTo>
                        <a:pt x="139" y="219"/>
                        <a:pt x="156" y="209"/>
                        <a:pt x="170" y="179"/>
                      </a:cubicBezTo>
                      <a:cubicBezTo>
                        <a:pt x="193" y="134"/>
                        <a:pt x="193" y="67"/>
                        <a:pt x="183" y="47"/>
                      </a:cubicBezTo>
                      <a:cubicBezTo>
                        <a:pt x="160" y="0"/>
                        <a:pt x="110" y="1"/>
                        <a:pt x="84" y="13"/>
                      </a:cubicBezTo>
                      <a:cubicBezTo>
                        <a:pt x="59" y="24"/>
                        <a:pt x="41" y="63"/>
                        <a:pt x="68" y="88"/>
                      </a:cubicBezTo>
                      <a:cubicBezTo>
                        <a:pt x="55" y="61"/>
                        <a:pt x="73" y="36"/>
                        <a:pt x="87" y="29"/>
                      </a:cubicBezTo>
                      <a:cubicBezTo>
                        <a:pt x="110" y="20"/>
                        <a:pt x="148" y="29"/>
                        <a:pt x="158" y="75"/>
                      </a:cubicBezTo>
                      <a:cubicBezTo>
                        <a:pt x="169" y="127"/>
                        <a:pt x="125" y="165"/>
                        <a:pt x="82" y="201"/>
                      </a:cubicBezTo>
                      <a:cubicBezTo>
                        <a:pt x="55" y="223"/>
                        <a:pt x="30" y="246"/>
                        <a:pt x="14" y="277"/>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4" name="Freeform 813"/>
                <p:cNvSpPr/>
                <p:nvPr/>
              </p:nvSpPr>
              <p:spPr bwMode="auto">
                <a:xfrm>
                  <a:off x="4331" y="2139"/>
                  <a:ext cx="33" cy="33"/>
                </a:xfrm>
                <a:custGeom>
                  <a:avLst/>
                  <a:gdLst>
                    <a:gd name="T0" fmla="*/ 0 w 14"/>
                    <a:gd name="T1" fmla="*/ 12 h 14"/>
                    <a:gd name="T2" fmla="*/ 7 w 14"/>
                    <a:gd name="T3" fmla="*/ 14 h 14"/>
                    <a:gd name="T4" fmla="*/ 14 w 14"/>
                    <a:gd name="T5" fmla="*/ 1 h 14"/>
                    <a:gd name="T6" fmla="*/ 5 w 14"/>
                    <a:gd name="T7" fmla="*/ 0 h 14"/>
                    <a:gd name="T8" fmla="*/ 0 w 14"/>
                    <a:gd name="T9" fmla="*/ 12 h 14"/>
                  </a:gdLst>
                  <a:ahLst/>
                  <a:cxnLst>
                    <a:cxn ang="0">
                      <a:pos x="T0" y="T1"/>
                    </a:cxn>
                    <a:cxn ang="0">
                      <a:pos x="T2" y="T3"/>
                    </a:cxn>
                    <a:cxn ang="0">
                      <a:pos x="T4" y="T5"/>
                    </a:cxn>
                    <a:cxn ang="0">
                      <a:pos x="T6" y="T7"/>
                    </a:cxn>
                    <a:cxn ang="0">
                      <a:pos x="T8" y="T9"/>
                    </a:cxn>
                  </a:cxnLst>
                  <a:rect l="0" t="0" r="r" b="b"/>
                  <a:pathLst>
                    <a:path w="14" h="14">
                      <a:moveTo>
                        <a:pt x="0" y="12"/>
                      </a:moveTo>
                      <a:cubicBezTo>
                        <a:pt x="3" y="12"/>
                        <a:pt x="5" y="13"/>
                        <a:pt x="7" y="14"/>
                      </a:cubicBezTo>
                      <a:cubicBezTo>
                        <a:pt x="14" y="1"/>
                        <a:pt x="14" y="1"/>
                        <a:pt x="14" y="1"/>
                      </a:cubicBezTo>
                      <a:cubicBezTo>
                        <a:pt x="11" y="1"/>
                        <a:pt x="8" y="0"/>
                        <a:pt x="5" y="0"/>
                      </a:cubicBezTo>
                      <a:lnTo>
                        <a:pt x="0" y="12"/>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5" name="Freeform 814"/>
                <p:cNvSpPr/>
                <p:nvPr/>
              </p:nvSpPr>
              <p:spPr bwMode="auto">
                <a:xfrm>
                  <a:off x="4399" y="3087"/>
                  <a:ext cx="22" cy="194"/>
                </a:xfrm>
                <a:custGeom>
                  <a:avLst/>
                  <a:gdLst>
                    <a:gd name="T0" fmla="*/ 22 w 22"/>
                    <a:gd name="T1" fmla="*/ 185 h 194"/>
                    <a:gd name="T2" fmla="*/ 12 w 22"/>
                    <a:gd name="T3" fmla="*/ 0 h 194"/>
                    <a:gd name="T4" fmla="*/ 0 w 22"/>
                    <a:gd name="T5" fmla="*/ 10 h 194"/>
                    <a:gd name="T6" fmla="*/ 10 w 22"/>
                    <a:gd name="T7" fmla="*/ 194 h 194"/>
                    <a:gd name="T8" fmla="*/ 22 w 22"/>
                    <a:gd name="T9" fmla="*/ 185 h 194"/>
                  </a:gdLst>
                  <a:ahLst/>
                  <a:cxnLst>
                    <a:cxn ang="0">
                      <a:pos x="T0" y="T1"/>
                    </a:cxn>
                    <a:cxn ang="0">
                      <a:pos x="T2" y="T3"/>
                    </a:cxn>
                    <a:cxn ang="0">
                      <a:pos x="T4" y="T5"/>
                    </a:cxn>
                    <a:cxn ang="0">
                      <a:pos x="T6" y="T7"/>
                    </a:cxn>
                    <a:cxn ang="0">
                      <a:pos x="T8" y="T9"/>
                    </a:cxn>
                  </a:cxnLst>
                  <a:rect l="0" t="0" r="r" b="b"/>
                  <a:pathLst>
                    <a:path w="22" h="194">
                      <a:moveTo>
                        <a:pt x="22" y="185"/>
                      </a:moveTo>
                      <a:lnTo>
                        <a:pt x="12" y="0"/>
                      </a:lnTo>
                      <a:lnTo>
                        <a:pt x="0" y="10"/>
                      </a:lnTo>
                      <a:lnTo>
                        <a:pt x="10" y="194"/>
                      </a:lnTo>
                      <a:lnTo>
                        <a:pt x="22" y="185"/>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6" name="Freeform 815"/>
                <p:cNvSpPr/>
                <p:nvPr/>
              </p:nvSpPr>
              <p:spPr bwMode="auto">
                <a:xfrm>
                  <a:off x="4160" y="1734"/>
                  <a:ext cx="227" cy="251"/>
                </a:xfrm>
                <a:custGeom>
                  <a:avLst/>
                  <a:gdLst>
                    <a:gd name="T0" fmla="*/ 0 w 96"/>
                    <a:gd name="T1" fmla="*/ 97 h 106"/>
                    <a:gd name="T2" fmla="*/ 6 w 96"/>
                    <a:gd name="T3" fmla="*/ 98 h 106"/>
                    <a:gd name="T4" fmla="*/ 4 w 96"/>
                    <a:gd name="T5" fmla="*/ 106 h 106"/>
                    <a:gd name="T6" fmla="*/ 96 w 96"/>
                    <a:gd name="T7" fmla="*/ 94 h 106"/>
                    <a:gd name="T8" fmla="*/ 45 w 96"/>
                    <a:gd name="T9" fmla="*/ 0 h 106"/>
                    <a:gd name="T10" fmla="*/ 0 w 96"/>
                    <a:gd name="T11" fmla="*/ 97 h 106"/>
                  </a:gdLst>
                  <a:ahLst/>
                  <a:cxnLst>
                    <a:cxn ang="0">
                      <a:pos x="T0" y="T1"/>
                    </a:cxn>
                    <a:cxn ang="0">
                      <a:pos x="T2" y="T3"/>
                    </a:cxn>
                    <a:cxn ang="0">
                      <a:pos x="T4" y="T5"/>
                    </a:cxn>
                    <a:cxn ang="0">
                      <a:pos x="T6" y="T7"/>
                    </a:cxn>
                    <a:cxn ang="0">
                      <a:pos x="T8" y="T9"/>
                    </a:cxn>
                    <a:cxn ang="0">
                      <a:pos x="T10" y="T11"/>
                    </a:cxn>
                  </a:cxnLst>
                  <a:rect l="0" t="0" r="r" b="b"/>
                  <a:pathLst>
                    <a:path w="96" h="106">
                      <a:moveTo>
                        <a:pt x="0" y="97"/>
                      </a:moveTo>
                      <a:cubicBezTo>
                        <a:pt x="6" y="98"/>
                        <a:pt x="6" y="98"/>
                        <a:pt x="6" y="98"/>
                      </a:cubicBezTo>
                      <a:cubicBezTo>
                        <a:pt x="4" y="106"/>
                        <a:pt x="4" y="106"/>
                        <a:pt x="4" y="106"/>
                      </a:cubicBezTo>
                      <a:cubicBezTo>
                        <a:pt x="30" y="100"/>
                        <a:pt x="77" y="97"/>
                        <a:pt x="96" y="94"/>
                      </a:cubicBezTo>
                      <a:cubicBezTo>
                        <a:pt x="85" y="76"/>
                        <a:pt x="59" y="33"/>
                        <a:pt x="45" y="0"/>
                      </a:cubicBezTo>
                      <a:cubicBezTo>
                        <a:pt x="31" y="32"/>
                        <a:pt x="13" y="67"/>
                        <a:pt x="0" y="97"/>
                      </a:cubicBezTo>
                      <a:close/>
                    </a:path>
                  </a:pathLst>
                </a:custGeom>
                <a:solidFill>
                  <a:srgbClr val="C6D9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7" name="Freeform 816"/>
                <p:cNvSpPr/>
                <p:nvPr/>
              </p:nvSpPr>
              <p:spPr bwMode="auto">
                <a:xfrm>
                  <a:off x="4182" y="-35"/>
                  <a:ext cx="28" cy="18"/>
                </a:xfrm>
                <a:custGeom>
                  <a:avLst/>
                  <a:gdLst>
                    <a:gd name="T0" fmla="*/ 12 w 12"/>
                    <a:gd name="T1" fmla="*/ 8 h 8"/>
                    <a:gd name="T2" fmla="*/ 11 w 12"/>
                    <a:gd name="T3" fmla="*/ 0 h 8"/>
                    <a:gd name="T4" fmla="*/ 0 w 12"/>
                    <a:gd name="T5" fmla="*/ 0 h 8"/>
                    <a:gd name="T6" fmla="*/ 1 w 12"/>
                    <a:gd name="T7" fmla="*/ 6 h 8"/>
                    <a:gd name="T8" fmla="*/ 12 w 12"/>
                    <a:gd name="T9" fmla="*/ 8 h 8"/>
                  </a:gdLst>
                  <a:ahLst/>
                  <a:cxnLst>
                    <a:cxn ang="0">
                      <a:pos x="T0" y="T1"/>
                    </a:cxn>
                    <a:cxn ang="0">
                      <a:pos x="T2" y="T3"/>
                    </a:cxn>
                    <a:cxn ang="0">
                      <a:pos x="T4" y="T5"/>
                    </a:cxn>
                    <a:cxn ang="0">
                      <a:pos x="T6" y="T7"/>
                    </a:cxn>
                    <a:cxn ang="0">
                      <a:pos x="T8" y="T9"/>
                    </a:cxn>
                  </a:cxnLst>
                  <a:rect l="0" t="0" r="r" b="b"/>
                  <a:pathLst>
                    <a:path w="12" h="8">
                      <a:moveTo>
                        <a:pt x="12" y="8"/>
                      </a:moveTo>
                      <a:cubicBezTo>
                        <a:pt x="11" y="0"/>
                        <a:pt x="11" y="0"/>
                        <a:pt x="11" y="0"/>
                      </a:cubicBezTo>
                      <a:cubicBezTo>
                        <a:pt x="0" y="0"/>
                        <a:pt x="0" y="0"/>
                        <a:pt x="0" y="0"/>
                      </a:cubicBezTo>
                      <a:cubicBezTo>
                        <a:pt x="1" y="6"/>
                        <a:pt x="1" y="6"/>
                        <a:pt x="1" y="6"/>
                      </a:cubicBezTo>
                      <a:cubicBezTo>
                        <a:pt x="5" y="6"/>
                        <a:pt x="8" y="7"/>
                        <a:pt x="12" y="8"/>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8" name="Freeform 817"/>
                <p:cNvSpPr/>
                <p:nvPr/>
              </p:nvSpPr>
              <p:spPr bwMode="auto">
                <a:xfrm>
                  <a:off x="4413" y="3728"/>
                  <a:ext cx="22" cy="116"/>
                </a:xfrm>
                <a:custGeom>
                  <a:avLst/>
                  <a:gdLst>
                    <a:gd name="T0" fmla="*/ 2 w 9"/>
                    <a:gd name="T1" fmla="*/ 49 h 49"/>
                    <a:gd name="T2" fmla="*/ 9 w 9"/>
                    <a:gd name="T3" fmla="*/ 38 h 49"/>
                    <a:gd name="T4" fmla="*/ 8 w 9"/>
                    <a:gd name="T5" fmla="*/ 7 h 49"/>
                    <a:gd name="T6" fmla="*/ 0 w 9"/>
                    <a:gd name="T7" fmla="*/ 0 h 49"/>
                    <a:gd name="T8" fmla="*/ 2 w 9"/>
                    <a:gd name="T9" fmla="*/ 49 h 49"/>
                  </a:gdLst>
                  <a:ahLst/>
                  <a:cxnLst>
                    <a:cxn ang="0">
                      <a:pos x="T0" y="T1"/>
                    </a:cxn>
                    <a:cxn ang="0">
                      <a:pos x="T2" y="T3"/>
                    </a:cxn>
                    <a:cxn ang="0">
                      <a:pos x="T4" y="T5"/>
                    </a:cxn>
                    <a:cxn ang="0">
                      <a:pos x="T6" y="T7"/>
                    </a:cxn>
                    <a:cxn ang="0">
                      <a:pos x="T8" y="T9"/>
                    </a:cxn>
                  </a:cxnLst>
                  <a:rect l="0" t="0" r="r" b="b"/>
                  <a:pathLst>
                    <a:path w="9" h="49">
                      <a:moveTo>
                        <a:pt x="2" y="49"/>
                      </a:moveTo>
                      <a:cubicBezTo>
                        <a:pt x="4" y="45"/>
                        <a:pt x="6" y="42"/>
                        <a:pt x="9" y="38"/>
                      </a:cubicBezTo>
                      <a:cubicBezTo>
                        <a:pt x="8" y="7"/>
                        <a:pt x="8" y="7"/>
                        <a:pt x="8" y="7"/>
                      </a:cubicBezTo>
                      <a:cubicBezTo>
                        <a:pt x="0" y="0"/>
                        <a:pt x="0" y="0"/>
                        <a:pt x="0" y="0"/>
                      </a:cubicBezTo>
                      <a:lnTo>
                        <a:pt x="2" y="49"/>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9" name="Freeform 818"/>
                <p:cNvSpPr/>
                <p:nvPr/>
              </p:nvSpPr>
              <p:spPr bwMode="auto">
                <a:xfrm>
                  <a:off x="4321" y="2371"/>
                  <a:ext cx="36" cy="63"/>
                </a:xfrm>
                <a:custGeom>
                  <a:avLst/>
                  <a:gdLst>
                    <a:gd name="T0" fmla="*/ 15 w 15"/>
                    <a:gd name="T1" fmla="*/ 26 h 27"/>
                    <a:gd name="T2" fmla="*/ 8 w 15"/>
                    <a:gd name="T3" fmla="*/ 0 h 27"/>
                    <a:gd name="T4" fmla="*/ 0 w 15"/>
                    <a:gd name="T5" fmla="*/ 2 h 27"/>
                    <a:gd name="T6" fmla="*/ 1 w 15"/>
                    <a:gd name="T7" fmla="*/ 26 h 27"/>
                    <a:gd name="T8" fmla="*/ 15 w 15"/>
                    <a:gd name="T9" fmla="*/ 26 h 27"/>
                  </a:gdLst>
                  <a:ahLst/>
                  <a:cxnLst>
                    <a:cxn ang="0">
                      <a:pos x="T0" y="T1"/>
                    </a:cxn>
                    <a:cxn ang="0">
                      <a:pos x="T2" y="T3"/>
                    </a:cxn>
                    <a:cxn ang="0">
                      <a:pos x="T4" y="T5"/>
                    </a:cxn>
                    <a:cxn ang="0">
                      <a:pos x="T6" y="T7"/>
                    </a:cxn>
                    <a:cxn ang="0">
                      <a:pos x="T8" y="T9"/>
                    </a:cxn>
                  </a:cxnLst>
                  <a:rect l="0" t="0" r="r" b="b"/>
                  <a:pathLst>
                    <a:path w="15" h="27">
                      <a:moveTo>
                        <a:pt x="15" y="26"/>
                      </a:moveTo>
                      <a:cubicBezTo>
                        <a:pt x="8" y="0"/>
                        <a:pt x="8" y="0"/>
                        <a:pt x="8" y="0"/>
                      </a:cubicBezTo>
                      <a:cubicBezTo>
                        <a:pt x="6" y="1"/>
                        <a:pt x="3" y="2"/>
                        <a:pt x="0" y="2"/>
                      </a:cubicBezTo>
                      <a:cubicBezTo>
                        <a:pt x="1" y="26"/>
                        <a:pt x="1" y="26"/>
                        <a:pt x="1" y="26"/>
                      </a:cubicBezTo>
                      <a:cubicBezTo>
                        <a:pt x="5" y="27"/>
                        <a:pt x="10" y="27"/>
                        <a:pt x="15" y="26"/>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0" name="Freeform 819"/>
                <p:cNvSpPr/>
                <p:nvPr/>
              </p:nvSpPr>
              <p:spPr bwMode="auto">
                <a:xfrm>
                  <a:off x="4378" y="3102"/>
                  <a:ext cx="24" cy="196"/>
                </a:xfrm>
                <a:custGeom>
                  <a:avLst/>
                  <a:gdLst>
                    <a:gd name="T0" fmla="*/ 24 w 24"/>
                    <a:gd name="T1" fmla="*/ 184 h 196"/>
                    <a:gd name="T2" fmla="*/ 14 w 24"/>
                    <a:gd name="T3" fmla="*/ 0 h 196"/>
                    <a:gd name="T4" fmla="*/ 0 w 24"/>
                    <a:gd name="T5" fmla="*/ 11 h 196"/>
                    <a:gd name="T6" fmla="*/ 9 w 24"/>
                    <a:gd name="T7" fmla="*/ 196 h 196"/>
                    <a:gd name="T8" fmla="*/ 24 w 24"/>
                    <a:gd name="T9" fmla="*/ 184 h 196"/>
                  </a:gdLst>
                  <a:ahLst/>
                  <a:cxnLst>
                    <a:cxn ang="0">
                      <a:pos x="T0" y="T1"/>
                    </a:cxn>
                    <a:cxn ang="0">
                      <a:pos x="T2" y="T3"/>
                    </a:cxn>
                    <a:cxn ang="0">
                      <a:pos x="T4" y="T5"/>
                    </a:cxn>
                    <a:cxn ang="0">
                      <a:pos x="T6" y="T7"/>
                    </a:cxn>
                    <a:cxn ang="0">
                      <a:pos x="T8" y="T9"/>
                    </a:cxn>
                  </a:cxnLst>
                  <a:rect l="0" t="0" r="r" b="b"/>
                  <a:pathLst>
                    <a:path w="24" h="196">
                      <a:moveTo>
                        <a:pt x="24" y="184"/>
                      </a:moveTo>
                      <a:lnTo>
                        <a:pt x="14" y="0"/>
                      </a:lnTo>
                      <a:lnTo>
                        <a:pt x="0" y="11"/>
                      </a:lnTo>
                      <a:lnTo>
                        <a:pt x="9" y="196"/>
                      </a:lnTo>
                      <a:lnTo>
                        <a:pt x="24" y="18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1" name="Freeform 820"/>
                <p:cNvSpPr/>
                <p:nvPr/>
              </p:nvSpPr>
              <p:spPr bwMode="auto">
                <a:xfrm>
                  <a:off x="4298" y="2139"/>
                  <a:ext cx="37" cy="26"/>
                </a:xfrm>
                <a:custGeom>
                  <a:avLst/>
                  <a:gdLst>
                    <a:gd name="T0" fmla="*/ 0 w 16"/>
                    <a:gd name="T1" fmla="*/ 11 h 11"/>
                    <a:gd name="T2" fmla="*/ 11 w 16"/>
                    <a:gd name="T3" fmla="*/ 11 h 11"/>
                    <a:gd name="T4" fmla="*/ 16 w 16"/>
                    <a:gd name="T5" fmla="*/ 0 h 11"/>
                    <a:gd name="T6" fmla="*/ 8 w 16"/>
                    <a:gd name="T7" fmla="*/ 0 h 11"/>
                    <a:gd name="T8" fmla="*/ 0 w 16"/>
                    <a:gd name="T9" fmla="*/ 11 h 11"/>
                  </a:gdLst>
                  <a:ahLst/>
                  <a:cxnLst>
                    <a:cxn ang="0">
                      <a:pos x="T0" y="T1"/>
                    </a:cxn>
                    <a:cxn ang="0">
                      <a:pos x="T2" y="T3"/>
                    </a:cxn>
                    <a:cxn ang="0">
                      <a:pos x="T4" y="T5"/>
                    </a:cxn>
                    <a:cxn ang="0">
                      <a:pos x="T6" y="T7"/>
                    </a:cxn>
                    <a:cxn ang="0">
                      <a:pos x="T8" y="T9"/>
                    </a:cxn>
                  </a:cxnLst>
                  <a:rect l="0" t="0" r="r" b="b"/>
                  <a:pathLst>
                    <a:path w="16" h="11">
                      <a:moveTo>
                        <a:pt x="0" y="11"/>
                      </a:moveTo>
                      <a:cubicBezTo>
                        <a:pt x="4" y="10"/>
                        <a:pt x="8" y="10"/>
                        <a:pt x="11" y="11"/>
                      </a:cubicBezTo>
                      <a:cubicBezTo>
                        <a:pt x="16" y="0"/>
                        <a:pt x="16" y="0"/>
                        <a:pt x="16" y="0"/>
                      </a:cubicBezTo>
                      <a:cubicBezTo>
                        <a:pt x="13" y="0"/>
                        <a:pt x="10" y="0"/>
                        <a:pt x="8" y="0"/>
                      </a:cubicBezTo>
                      <a:lnTo>
                        <a:pt x="0" y="11"/>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2" name="Freeform 821"/>
                <p:cNvSpPr/>
                <p:nvPr/>
              </p:nvSpPr>
              <p:spPr bwMode="auto">
                <a:xfrm>
                  <a:off x="4366" y="3362"/>
                  <a:ext cx="33" cy="31"/>
                </a:xfrm>
                <a:custGeom>
                  <a:avLst/>
                  <a:gdLst>
                    <a:gd name="T0" fmla="*/ 6 w 14"/>
                    <a:gd name="T1" fmla="*/ 13 h 13"/>
                    <a:gd name="T2" fmla="*/ 13 w 14"/>
                    <a:gd name="T3" fmla="*/ 7 h 13"/>
                    <a:gd name="T4" fmla="*/ 8 w 14"/>
                    <a:gd name="T5" fmla="*/ 1 h 13"/>
                    <a:gd name="T6" fmla="*/ 1 w 14"/>
                    <a:gd name="T7" fmla="*/ 6 h 13"/>
                    <a:gd name="T8" fmla="*/ 6 w 14"/>
                    <a:gd name="T9" fmla="*/ 13 h 13"/>
                  </a:gdLst>
                  <a:ahLst/>
                  <a:cxnLst>
                    <a:cxn ang="0">
                      <a:pos x="T0" y="T1"/>
                    </a:cxn>
                    <a:cxn ang="0">
                      <a:pos x="T2" y="T3"/>
                    </a:cxn>
                    <a:cxn ang="0">
                      <a:pos x="T4" y="T5"/>
                    </a:cxn>
                    <a:cxn ang="0">
                      <a:pos x="T6" y="T7"/>
                    </a:cxn>
                    <a:cxn ang="0">
                      <a:pos x="T8" y="T9"/>
                    </a:cxn>
                  </a:cxnLst>
                  <a:rect l="0" t="0" r="r" b="b"/>
                  <a:pathLst>
                    <a:path w="14" h="13">
                      <a:moveTo>
                        <a:pt x="6" y="13"/>
                      </a:moveTo>
                      <a:cubicBezTo>
                        <a:pt x="9" y="13"/>
                        <a:pt x="13" y="11"/>
                        <a:pt x="13" y="7"/>
                      </a:cubicBezTo>
                      <a:cubicBezTo>
                        <a:pt x="14" y="4"/>
                        <a:pt x="11" y="1"/>
                        <a:pt x="8" y="1"/>
                      </a:cubicBezTo>
                      <a:cubicBezTo>
                        <a:pt x="4" y="0"/>
                        <a:pt x="1" y="3"/>
                        <a:pt x="1" y="6"/>
                      </a:cubicBezTo>
                      <a:cubicBezTo>
                        <a:pt x="0" y="10"/>
                        <a:pt x="3" y="13"/>
                        <a:pt x="6" y="13"/>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3" name="Freeform 822"/>
                <p:cNvSpPr/>
                <p:nvPr/>
              </p:nvSpPr>
              <p:spPr bwMode="auto">
                <a:xfrm>
                  <a:off x="4137" y="244"/>
                  <a:ext cx="92" cy="66"/>
                </a:xfrm>
                <a:custGeom>
                  <a:avLst/>
                  <a:gdLst>
                    <a:gd name="T0" fmla="*/ 0 w 39"/>
                    <a:gd name="T1" fmla="*/ 21 h 28"/>
                    <a:gd name="T2" fmla="*/ 22 w 39"/>
                    <a:gd name="T3" fmla="*/ 28 h 28"/>
                    <a:gd name="T4" fmla="*/ 39 w 39"/>
                    <a:gd name="T5" fmla="*/ 6 h 28"/>
                    <a:gd name="T6" fmla="*/ 18 w 39"/>
                    <a:gd name="T7" fmla="*/ 0 h 28"/>
                    <a:gd name="T8" fmla="*/ 0 w 39"/>
                    <a:gd name="T9" fmla="*/ 21 h 28"/>
                  </a:gdLst>
                  <a:ahLst/>
                  <a:cxnLst>
                    <a:cxn ang="0">
                      <a:pos x="T0" y="T1"/>
                    </a:cxn>
                    <a:cxn ang="0">
                      <a:pos x="T2" y="T3"/>
                    </a:cxn>
                    <a:cxn ang="0">
                      <a:pos x="T4" y="T5"/>
                    </a:cxn>
                    <a:cxn ang="0">
                      <a:pos x="T6" y="T7"/>
                    </a:cxn>
                    <a:cxn ang="0">
                      <a:pos x="T8" y="T9"/>
                    </a:cxn>
                  </a:cxnLst>
                  <a:rect l="0" t="0" r="r" b="b"/>
                  <a:pathLst>
                    <a:path w="39" h="28">
                      <a:moveTo>
                        <a:pt x="0" y="21"/>
                      </a:moveTo>
                      <a:cubicBezTo>
                        <a:pt x="8" y="22"/>
                        <a:pt x="15" y="24"/>
                        <a:pt x="22" y="28"/>
                      </a:cubicBezTo>
                      <a:cubicBezTo>
                        <a:pt x="28" y="20"/>
                        <a:pt x="34" y="13"/>
                        <a:pt x="39" y="6"/>
                      </a:cubicBezTo>
                      <a:cubicBezTo>
                        <a:pt x="33" y="3"/>
                        <a:pt x="26" y="0"/>
                        <a:pt x="18" y="0"/>
                      </a:cubicBezTo>
                      <a:cubicBezTo>
                        <a:pt x="14" y="4"/>
                        <a:pt x="8" y="12"/>
                        <a:pt x="0" y="21"/>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4" name="Freeform 823"/>
                <p:cNvSpPr/>
                <p:nvPr/>
              </p:nvSpPr>
              <p:spPr bwMode="auto">
                <a:xfrm>
                  <a:off x="4390" y="3702"/>
                  <a:ext cx="21" cy="187"/>
                </a:xfrm>
                <a:custGeom>
                  <a:avLst/>
                  <a:gdLst>
                    <a:gd name="T0" fmla="*/ 2 w 9"/>
                    <a:gd name="T1" fmla="*/ 79 h 79"/>
                    <a:gd name="T2" fmla="*/ 9 w 9"/>
                    <a:gd name="T3" fmla="*/ 65 h 79"/>
                    <a:gd name="T4" fmla="*/ 7 w 9"/>
                    <a:gd name="T5" fmla="*/ 7 h 79"/>
                    <a:gd name="T6" fmla="*/ 0 w 9"/>
                    <a:gd name="T7" fmla="*/ 0 h 79"/>
                    <a:gd name="T8" fmla="*/ 2 w 9"/>
                    <a:gd name="T9" fmla="*/ 79 h 79"/>
                  </a:gdLst>
                  <a:ahLst/>
                  <a:cxnLst>
                    <a:cxn ang="0">
                      <a:pos x="T0" y="T1"/>
                    </a:cxn>
                    <a:cxn ang="0">
                      <a:pos x="T2" y="T3"/>
                    </a:cxn>
                    <a:cxn ang="0">
                      <a:pos x="T4" y="T5"/>
                    </a:cxn>
                    <a:cxn ang="0">
                      <a:pos x="T6" y="T7"/>
                    </a:cxn>
                    <a:cxn ang="0">
                      <a:pos x="T8" y="T9"/>
                    </a:cxn>
                  </a:cxnLst>
                  <a:rect l="0" t="0" r="r" b="b"/>
                  <a:pathLst>
                    <a:path w="9" h="79">
                      <a:moveTo>
                        <a:pt x="2" y="79"/>
                      </a:moveTo>
                      <a:cubicBezTo>
                        <a:pt x="4" y="75"/>
                        <a:pt x="6" y="70"/>
                        <a:pt x="9" y="65"/>
                      </a:cubicBezTo>
                      <a:cubicBezTo>
                        <a:pt x="7" y="7"/>
                        <a:pt x="7" y="7"/>
                        <a:pt x="7" y="7"/>
                      </a:cubicBezTo>
                      <a:cubicBezTo>
                        <a:pt x="0" y="0"/>
                        <a:pt x="0" y="0"/>
                        <a:pt x="0" y="0"/>
                      </a:cubicBezTo>
                      <a:lnTo>
                        <a:pt x="2" y="79"/>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5" name="Freeform 824"/>
                <p:cNvSpPr/>
                <p:nvPr/>
              </p:nvSpPr>
              <p:spPr bwMode="auto">
                <a:xfrm>
                  <a:off x="4354" y="3118"/>
                  <a:ext cx="26" cy="199"/>
                </a:xfrm>
                <a:custGeom>
                  <a:avLst/>
                  <a:gdLst>
                    <a:gd name="T0" fmla="*/ 11 w 11"/>
                    <a:gd name="T1" fmla="*/ 78 h 84"/>
                    <a:gd name="T2" fmla="*/ 7 w 11"/>
                    <a:gd name="T3" fmla="*/ 0 h 84"/>
                    <a:gd name="T4" fmla="*/ 0 w 11"/>
                    <a:gd name="T5" fmla="*/ 5 h 84"/>
                    <a:gd name="T6" fmla="*/ 4 w 11"/>
                    <a:gd name="T7" fmla="*/ 84 h 84"/>
                    <a:gd name="T8" fmla="*/ 11 w 11"/>
                    <a:gd name="T9" fmla="*/ 78 h 84"/>
                  </a:gdLst>
                  <a:ahLst/>
                  <a:cxnLst>
                    <a:cxn ang="0">
                      <a:pos x="T0" y="T1"/>
                    </a:cxn>
                    <a:cxn ang="0">
                      <a:pos x="T2" y="T3"/>
                    </a:cxn>
                    <a:cxn ang="0">
                      <a:pos x="T4" y="T5"/>
                    </a:cxn>
                    <a:cxn ang="0">
                      <a:pos x="T6" y="T7"/>
                    </a:cxn>
                    <a:cxn ang="0">
                      <a:pos x="T8" y="T9"/>
                    </a:cxn>
                  </a:cxnLst>
                  <a:rect l="0" t="0" r="r" b="b"/>
                  <a:pathLst>
                    <a:path w="11" h="84">
                      <a:moveTo>
                        <a:pt x="11" y="78"/>
                      </a:moveTo>
                      <a:cubicBezTo>
                        <a:pt x="7" y="0"/>
                        <a:pt x="7" y="0"/>
                        <a:pt x="7" y="0"/>
                      </a:cubicBezTo>
                      <a:cubicBezTo>
                        <a:pt x="0" y="5"/>
                        <a:pt x="0" y="5"/>
                        <a:pt x="0" y="5"/>
                      </a:cubicBezTo>
                      <a:cubicBezTo>
                        <a:pt x="4" y="84"/>
                        <a:pt x="4" y="84"/>
                        <a:pt x="4" y="84"/>
                      </a:cubicBezTo>
                      <a:cubicBezTo>
                        <a:pt x="7" y="82"/>
                        <a:pt x="9" y="80"/>
                        <a:pt x="11" y="78"/>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6" name="Freeform 825"/>
                <p:cNvSpPr/>
                <p:nvPr/>
              </p:nvSpPr>
              <p:spPr bwMode="auto">
                <a:xfrm>
                  <a:off x="4234" y="2524"/>
                  <a:ext cx="120" cy="114"/>
                </a:xfrm>
                <a:custGeom>
                  <a:avLst/>
                  <a:gdLst>
                    <a:gd name="T0" fmla="*/ 50 w 51"/>
                    <a:gd name="T1" fmla="*/ 0 h 48"/>
                    <a:gd name="T2" fmla="*/ 33 w 51"/>
                    <a:gd name="T3" fmla="*/ 2 h 48"/>
                    <a:gd name="T4" fmla="*/ 6 w 51"/>
                    <a:gd name="T5" fmla="*/ 26 h 48"/>
                    <a:gd name="T6" fmla="*/ 0 w 51"/>
                    <a:gd name="T7" fmla="*/ 38 h 48"/>
                    <a:gd name="T8" fmla="*/ 50 w 51"/>
                    <a:gd name="T9" fmla="*/ 0 h 48"/>
                  </a:gdLst>
                  <a:ahLst/>
                  <a:cxnLst>
                    <a:cxn ang="0">
                      <a:pos x="T0" y="T1"/>
                    </a:cxn>
                    <a:cxn ang="0">
                      <a:pos x="T2" y="T3"/>
                    </a:cxn>
                    <a:cxn ang="0">
                      <a:pos x="T4" y="T5"/>
                    </a:cxn>
                    <a:cxn ang="0">
                      <a:pos x="T6" y="T7"/>
                    </a:cxn>
                    <a:cxn ang="0">
                      <a:pos x="T8" y="T9"/>
                    </a:cxn>
                  </a:cxnLst>
                  <a:rect l="0" t="0" r="r" b="b"/>
                  <a:pathLst>
                    <a:path w="51" h="48">
                      <a:moveTo>
                        <a:pt x="50" y="0"/>
                      </a:moveTo>
                      <a:cubicBezTo>
                        <a:pt x="44" y="2"/>
                        <a:pt x="39" y="2"/>
                        <a:pt x="33" y="2"/>
                      </a:cubicBezTo>
                      <a:cubicBezTo>
                        <a:pt x="32" y="16"/>
                        <a:pt x="19" y="27"/>
                        <a:pt x="6" y="26"/>
                      </a:cubicBezTo>
                      <a:cubicBezTo>
                        <a:pt x="4" y="30"/>
                        <a:pt x="2" y="34"/>
                        <a:pt x="0" y="38"/>
                      </a:cubicBezTo>
                      <a:cubicBezTo>
                        <a:pt x="25" y="48"/>
                        <a:pt x="51" y="26"/>
                        <a:pt x="50"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7" name="Freeform 826"/>
                <p:cNvSpPr/>
                <p:nvPr/>
              </p:nvSpPr>
              <p:spPr bwMode="auto">
                <a:xfrm>
                  <a:off x="4257" y="4138"/>
                  <a:ext cx="213" cy="203"/>
                </a:xfrm>
                <a:custGeom>
                  <a:avLst/>
                  <a:gdLst>
                    <a:gd name="T0" fmla="*/ 68 w 90"/>
                    <a:gd name="T1" fmla="*/ 0 h 86"/>
                    <a:gd name="T2" fmla="*/ 0 w 90"/>
                    <a:gd name="T3" fmla="*/ 56 h 86"/>
                    <a:gd name="T4" fmla="*/ 3 w 90"/>
                    <a:gd name="T5" fmla="*/ 77 h 86"/>
                    <a:gd name="T6" fmla="*/ 90 w 90"/>
                    <a:gd name="T7" fmla="*/ 21 h 86"/>
                    <a:gd name="T8" fmla="*/ 68 w 90"/>
                    <a:gd name="T9" fmla="*/ 0 h 86"/>
                  </a:gdLst>
                  <a:ahLst/>
                  <a:cxnLst>
                    <a:cxn ang="0">
                      <a:pos x="T0" y="T1"/>
                    </a:cxn>
                    <a:cxn ang="0">
                      <a:pos x="T2" y="T3"/>
                    </a:cxn>
                    <a:cxn ang="0">
                      <a:pos x="T4" y="T5"/>
                    </a:cxn>
                    <a:cxn ang="0">
                      <a:pos x="T6" y="T7"/>
                    </a:cxn>
                    <a:cxn ang="0">
                      <a:pos x="T8" y="T9"/>
                    </a:cxn>
                  </a:cxnLst>
                  <a:rect l="0" t="0" r="r" b="b"/>
                  <a:pathLst>
                    <a:path w="90" h="86">
                      <a:moveTo>
                        <a:pt x="68" y="0"/>
                      </a:moveTo>
                      <a:cubicBezTo>
                        <a:pt x="60" y="42"/>
                        <a:pt x="29" y="60"/>
                        <a:pt x="0" y="56"/>
                      </a:cubicBezTo>
                      <a:cubicBezTo>
                        <a:pt x="3" y="77"/>
                        <a:pt x="3" y="77"/>
                        <a:pt x="3" y="77"/>
                      </a:cubicBezTo>
                      <a:cubicBezTo>
                        <a:pt x="42" y="86"/>
                        <a:pt x="82" y="70"/>
                        <a:pt x="90" y="21"/>
                      </a:cubicBezTo>
                      <a:cubicBezTo>
                        <a:pt x="82" y="16"/>
                        <a:pt x="75" y="9"/>
                        <a:pt x="68" y="0"/>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8" name="Freeform 827"/>
                <p:cNvSpPr/>
                <p:nvPr/>
              </p:nvSpPr>
              <p:spPr bwMode="auto">
                <a:xfrm>
                  <a:off x="4286" y="2375"/>
                  <a:ext cx="30" cy="57"/>
                </a:xfrm>
                <a:custGeom>
                  <a:avLst/>
                  <a:gdLst>
                    <a:gd name="T0" fmla="*/ 12 w 13"/>
                    <a:gd name="T1" fmla="*/ 0 h 24"/>
                    <a:gd name="T2" fmla="*/ 5 w 13"/>
                    <a:gd name="T3" fmla="*/ 0 h 24"/>
                    <a:gd name="T4" fmla="*/ 0 w 13"/>
                    <a:gd name="T5" fmla="*/ 21 h 24"/>
                    <a:gd name="T6" fmla="*/ 13 w 13"/>
                    <a:gd name="T7" fmla="*/ 24 h 24"/>
                    <a:gd name="T8" fmla="*/ 12 w 13"/>
                    <a:gd name="T9" fmla="*/ 0 h 24"/>
                  </a:gdLst>
                  <a:ahLst/>
                  <a:cxnLst>
                    <a:cxn ang="0">
                      <a:pos x="T0" y="T1"/>
                    </a:cxn>
                    <a:cxn ang="0">
                      <a:pos x="T2" y="T3"/>
                    </a:cxn>
                    <a:cxn ang="0">
                      <a:pos x="T4" y="T5"/>
                    </a:cxn>
                    <a:cxn ang="0">
                      <a:pos x="T6" y="T7"/>
                    </a:cxn>
                    <a:cxn ang="0">
                      <a:pos x="T8" y="T9"/>
                    </a:cxn>
                  </a:cxnLst>
                  <a:rect l="0" t="0" r="r" b="b"/>
                  <a:pathLst>
                    <a:path w="13" h="24">
                      <a:moveTo>
                        <a:pt x="12" y="0"/>
                      </a:moveTo>
                      <a:cubicBezTo>
                        <a:pt x="9" y="0"/>
                        <a:pt x="7" y="0"/>
                        <a:pt x="5" y="0"/>
                      </a:cubicBezTo>
                      <a:cubicBezTo>
                        <a:pt x="0" y="21"/>
                        <a:pt x="0" y="21"/>
                        <a:pt x="0" y="21"/>
                      </a:cubicBezTo>
                      <a:cubicBezTo>
                        <a:pt x="4" y="22"/>
                        <a:pt x="8" y="23"/>
                        <a:pt x="13" y="24"/>
                      </a:cubicBezTo>
                      <a:lnTo>
                        <a:pt x="12"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9" name="Freeform 828"/>
                <p:cNvSpPr/>
                <p:nvPr/>
              </p:nvSpPr>
              <p:spPr bwMode="auto">
                <a:xfrm>
                  <a:off x="4146" y="-35"/>
                  <a:ext cx="29" cy="11"/>
                </a:xfrm>
                <a:custGeom>
                  <a:avLst/>
                  <a:gdLst>
                    <a:gd name="T0" fmla="*/ 12 w 12"/>
                    <a:gd name="T1" fmla="*/ 5 h 5"/>
                    <a:gd name="T2" fmla="*/ 12 w 12"/>
                    <a:gd name="T3" fmla="*/ 0 h 5"/>
                    <a:gd name="T4" fmla="*/ 0 w 12"/>
                    <a:gd name="T5" fmla="*/ 0 h 5"/>
                    <a:gd name="T6" fmla="*/ 1 w 12"/>
                    <a:gd name="T7" fmla="*/ 4 h 5"/>
                    <a:gd name="T8" fmla="*/ 12 w 12"/>
                    <a:gd name="T9" fmla="*/ 5 h 5"/>
                  </a:gdLst>
                  <a:ahLst/>
                  <a:cxnLst>
                    <a:cxn ang="0">
                      <a:pos x="T0" y="T1"/>
                    </a:cxn>
                    <a:cxn ang="0">
                      <a:pos x="T2" y="T3"/>
                    </a:cxn>
                    <a:cxn ang="0">
                      <a:pos x="T4" y="T5"/>
                    </a:cxn>
                    <a:cxn ang="0">
                      <a:pos x="T6" y="T7"/>
                    </a:cxn>
                    <a:cxn ang="0">
                      <a:pos x="T8" y="T9"/>
                    </a:cxn>
                  </a:cxnLst>
                  <a:rect l="0" t="0" r="r" b="b"/>
                  <a:pathLst>
                    <a:path w="12" h="5">
                      <a:moveTo>
                        <a:pt x="12" y="5"/>
                      </a:moveTo>
                      <a:cubicBezTo>
                        <a:pt x="12" y="0"/>
                        <a:pt x="12" y="0"/>
                        <a:pt x="12" y="0"/>
                      </a:cubicBezTo>
                      <a:cubicBezTo>
                        <a:pt x="0" y="0"/>
                        <a:pt x="0" y="0"/>
                        <a:pt x="0" y="0"/>
                      </a:cubicBezTo>
                      <a:cubicBezTo>
                        <a:pt x="1" y="4"/>
                        <a:pt x="1" y="4"/>
                        <a:pt x="1" y="4"/>
                      </a:cubicBezTo>
                      <a:cubicBezTo>
                        <a:pt x="4" y="4"/>
                        <a:pt x="8" y="5"/>
                        <a:pt x="12" y="5"/>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0" name="Freeform 829"/>
                <p:cNvSpPr/>
                <p:nvPr/>
              </p:nvSpPr>
              <p:spPr bwMode="auto">
                <a:xfrm>
                  <a:off x="4260" y="2685"/>
                  <a:ext cx="64" cy="92"/>
                </a:xfrm>
                <a:custGeom>
                  <a:avLst/>
                  <a:gdLst>
                    <a:gd name="T0" fmla="*/ 27 w 27"/>
                    <a:gd name="T1" fmla="*/ 0 h 39"/>
                    <a:gd name="T2" fmla="*/ 0 w 27"/>
                    <a:gd name="T3" fmla="*/ 2 h 39"/>
                    <a:gd name="T4" fmla="*/ 19 w 27"/>
                    <a:gd name="T5" fmla="*/ 39 h 39"/>
                    <a:gd name="T6" fmla="*/ 27 w 27"/>
                    <a:gd name="T7" fmla="*/ 0 h 39"/>
                  </a:gdLst>
                  <a:ahLst/>
                  <a:cxnLst>
                    <a:cxn ang="0">
                      <a:pos x="T0" y="T1"/>
                    </a:cxn>
                    <a:cxn ang="0">
                      <a:pos x="T2" y="T3"/>
                    </a:cxn>
                    <a:cxn ang="0">
                      <a:pos x="T4" y="T5"/>
                    </a:cxn>
                    <a:cxn ang="0">
                      <a:pos x="T6" y="T7"/>
                    </a:cxn>
                  </a:cxnLst>
                  <a:rect l="0" t="0" r="r" b="b"/>
                  <a:pathLst>
                    <a:path w="27" h="39">
                      <a:moveTo>
                        <a:pt x="27" y="0"/>
                      </a:moveTo>
                      <a:cubicBezTo>
                        <a:pt x="18" y="4"/>
                        <a:pt x="9" y="4"/>
                        <a:pt x="0" y="2"/>
                      </a:cubicBezTo>
                      <a:cubicBezTo>
                        <a:pt x="19" y="39"/>
                        <a:pt x="19" y="39"/>
                        <a:pt x="19" y="39"/>
                      </a:cubicBezTo>
                      <a:lnTo>
                        <a:pt x="27" y="0"/>
                      </a:ln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1" name="Freeform 830"/>
                <p:cNvSpPr/>
                <p:nvPr/>
              </p:nvSpPr>
              <p:spPr bwMode="auto">
                <a:xfrm>
                  <a:off x="4366" y="3686"/>
                  <a:ext cx="21" cy="206"/>
                </a:xfrm>
                <a:custGeom>
                  <a:avLst/>
                  <a:gdLst>
                    <a:gd name="T0" fmla="*/ 3 w 9"/>
                    <a:gd name="T1" fmla="*/ 0 h 87"/>
                    <a:gd name="T2" fmla="*/ 0 w 9"/>
                    <a:gd name="T3" fmla="*/ 3 h 87"/>
                    <a:gd name="T4" fmla="*/ 2 w 9"/>
                    <a:gd name="T5" fmla="*/ 80 h 87"/>
                    <a:gd name="T6" fmla="*/ 9 w 9"/>
                    <a:gd name="T7" fmla="*/ 87 h 87"/>
                    <a:gd name="T8" fmla="*/ 7 w 9"/>
                    <a:gd name="T9" fmla="*/ 4 h 87"/>
                    <a:gd name="T10" fmla="*/ 3 w 9"/>
                    <a:gd name="T11" fmla="*/ 0 h 87"/>
                  </a:gdLst>
                  <a:ahLst/>
                  <a:cxnLst>
                    <a:cxn ang="0">
                      <a:pos x="T0" y="T1"/>
                    </a:cxn>
                    <a:cxn ang="0">
                      <a:pos x="T2" y="T3"/>
                    </a:cxn>
                    <a:cxn ang="0">
                      <a:pos x="T4" y="T5"/>
                    </a:cxn>
                    <a:cxn ang="0">
                      <a:pos x="T6" y="T7"/>
                    </a:cxn>
                    <a:cxn ang="0">
                      <a:pos x="T8" y="T9"/>
                    </a:cxn>
                    <a:cxn ang="0">
                      <a:pos x="T10" y="T11"/>
                    </a:cxn>
                  </a:cxnLst>
                  <a:rect l="0" t="0" r="r" b="b"/>
                  <a:pathLst>
                    <a:path w="9" h="87">
                      <a:moveTo>
                        <a:pt x="3" y="0"/>
                      </a:moveTo>
                      <a:cubicBezTo>
                        <a:pt x="2" y="1"/>
                        <a:pt x="1" y="2"/>
                        <a:pt x="0" y="3"/>
                      </a:cubicBezTo>
                      <a:cubicBezTo>
                        <a:pt x="2" y="80"/>
                        <a:pt x="2" y="80"/>
                        <a:pt x="2" y="80"/>
                      </a:cubicBezTo>
                      <a:cubicBezTo>
                        <a:pt x="4" y="82"/>
                        <a:pt x="7" y="84"/>
                        <a:pt x="9" y="87"/>
                      </a:cubicBezTo>
                      <a:cubicBezTo>
                        <a:pt x="7" y="4"/>
                        <a:pt x="7" y="4"/>
                        <a:pt x="7" y="4"/>
                      </a:cubicBezTo>
                      <a:lnTo>
                        <a:pt x="3"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2" name="Freeform 831"/>
                <p:cNvSpPr/>
                <p:nvPr/>
              </p:nvSpPr>
              <p:spPr bwMode="auto">
                <a:xfrm>
                  <a:off x="4331" y="3137"/>
                  <a:ext cx="26" cy="199"/>
                </a:xfrm>
                <a:custGeom>
                  <a:avLst/>
                  <a:gdLst>
                    <a:gd name="T0" fmla="*/ 11 w 11"/>
                    <a:gd name="T1" fmla="*/ 78 h 84"/>
                    <a:gd name="T2" fmla="*/ 7 w 11"/>
                    <a:gd name="T3" fmla="*/ 0 h 84"/>
                    <a:gd name="T4" fmla="*/ 0 w 11"/>
                    <a:gd name="T5" fmla="*/ 5 h 84"/>
                    <a:gd name="T6" fmla="*/ 4 w 11"/>
                    <a:gd name="T7" fmla="*/ 84 h 84"/>
                    <a:gd name="T8" fmla="*/ 11 w 11"/>
                    <a:gd name="T9" fmla="*/ 78 h 84"/>
                  </a:gdLst>
                  <a:ahLst/>
                  <a:cxnLst>
                    <a:cxn ang="0">
                      <a:pos x="T0" y="T1"/>
                    </a:cxn>
                    <a:cxn ang="0">
                      <a:pos x="T2" y="T3"/>
                    </a:cxn>
                    <a:cxn ang="0">
                      <a:pos x="T4" y="T5"/>
                    </a:cxn>
                    <a:cxn ang="0">
                      <a:pos x="T6" y="T7"/>
                    </a:cxn>
                    <a:cxn ang="0">
                      <a:pos x="T8" y="T9"/>
                    </a:cxn>
                  </a:cxnLst>
                  <a:rect l="0" t="0" r="r" b="b"/>
                  <a:pathLst>
                    <a:path w="11" h="84">
                      <a:moveTo>
                        <a:pt x="11" y="78"/>
                      </a:moveTo>
                      <a:cubicBezTo>
                        <a:pt x="7" y="0"/>
                        <a:pt x="7" y="0"/>
                        <a:pt x="7" y="0"/>
                      </a:cubicBezTo>
                      <a:cubicBezTo>
                        <a:pt x="0" y="5"/>
                        <a:pt x="0" y="5"/>
                        <a:pt x="0" y="5"/>
                      </a:cubicBezTo>
                      <a:cubicBezTo>
                        <a:pt x="4" y="84"/>
                        <a:pt x="4" y="84"/>
                        <a:pt x="4" y="84"/>
                      </a:cubicBezTo>
                      <a:cubicBezTo>
                        <a:pt x="7" y="82"/>
                        <a:pt x="9" y="80"/>
                        <a:pt x="11" y="78"/>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3" name="Freeform 832"/>
                <p:cNvSpPr/>
                <p:nvPr/>
              </p:nvSpPr>
              <p:spPr bwMode="auto">
                <a:xfrm>
                  <a:off x="3976" y="357"/>
                  <a:ext cx="236" cy="414"/>
                </a:xfrm>
                <a:custGeom>
                  <a:avLst/>
                  <a:gdLst>
                    <a:gd name="T0" fmla="*/ 91 w 100"/>
                    <a:gd name="T1" fmla="*/ 48 h 175"/>
                    <a:gd name="T2" fmla="*/ 30 w 100"/>
                    <a:gd name="T3" fmla="*/ 9 h 175"/>
                    <a:gd name="T4" fmla="*/ 13 w 100"/>
                    <a:gd name="T5" fmla="*/ 60 h 175"/>
                    <a:gd name="T6" fmla="*/ 37 w 100"/>
                    <a:gd name="T7" fmla="*/ 30 h 175"/>
                    <a:gd name="T8" fmla="*/ 67 w 100"/>
                    <a:gd name="T9" fmla="*/ 79 h 175"/>
                    <a:gd name="T10" fmla="*/ 14 w 100"/>
                    <a:gd name="T11" fmla="*/ 141 h 175"/>
                    <a:gd name="T12" fmla="*/ 9 w 100"/>
                    <a:gd name="T13" fmla="*/ 175 h 175"/>
                    <a:gd name="T14" fmla="*/ 91 w 100"/>
                    <a:gd name="T15" fmla="*/ 48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175">
                      <a:moveTo>
                        <a:pt x="91" y="48"/>
                      </a:moveTo>
                      <a:cubicBezTo>
                        <a:pt x="85" y="12"/>
                        <a:pt x="51" y="0"/>
                        <a:pt x="30" y="9"/>
                      </a:cubicBezTo>
                      <a:cubicBezTo>
                        <a:pt x="19" y="13"/>
                        <a:pt x="0" y="40"/>
                        <a:pt x="13" y="60"/>
                      </a:cubicBezTo>
                      <a:cubicBezTo>
                        <a:pt x="12" y="40"/>
                        <a:pt x="23" y="32"/>
                        <a:pt x="37" y="30"/>
                      </a:cubicBezTo>
                      <a:cubicBezTo>
                        <a:pt x="61" y="28"/>
                        <a:pt x="74" y="56"/>
                        <a:pt x="67" y="79"/>
                      </a:cubicBezTo>
                      <a:cubicBezTo>
                        <a:pt x="56" y="116"/>
                        <a:pt x="34" y="126"/>
                        <a:pt x="14" y="141"/>
                      </a:cubicBezTo>
                      <a:cubicBezTo>
                        <a:pt x="14" y="155"/>
                        <a:pt x="12" y="166"/>
                        <a:pt x="9" y="175"/>
                      </a:cubicBezTo>
                      <a:cubicBezTo>
                        <a:pt x="50" y="140"/>
                        <a:pt x="100" y="106"/>
                        <a:pt x="91" y="48"/>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4" name="Freeform 833"/>
                <p:cNvSpPr/>
                <p:nvPr/>
              </p:nvSpPr>
              <p:spPr bwMode="auto">
                <a:xfrm>
                  <a:off x="4255" y="2368"/>
                  <a:ext cx="35" cy="55"/>
                </a:xfrm>
                <a:custGeom>
                  <a:avLst/>
                  <a:gdLst>
                    <a:gd name="T0" fmla="*/ 15 w 15"/>
                    <a:gd name="T1" fmla="*/ 2 h 23"/>
                    <a:gd name="T2" fmla="*/ 7 w 15"/>
                    <a:gd name="T3" fmla="*/ 0 h 23"/>
                    <a:gd name="T4" fmla="*/ 0 w 15"/>
                    <a:gd name="T5" fmla="*/ 17 h 23"/>
                    <a:gd name="T6" fmla="*/ 11 w 15"/>
                    <a:gd name="T7" fmla="*/ 23 h 23"/>
                    <a:gd name="T8" fmla="*/ 15 w 15"/>
                    <a:gd name="T9" fmla="*/ 2 h 23"/>
                  </a:gdLst>
                  <a:ahLst/>
                  <a:cxnLst>
                    <a:cxn ang="0">
                      <a:pos x="T0" y="T1"/>
                    </a:cxn>
                    <a:cxn ang="0">
                      <a:pos x="T2" y="T3"/>
                    </a:cxn>
                    <a:cxn ang="0">
                      <a:pos x="T4" y="T5"/>
                    </a:cxn>
                    <a:cxn ang="0">
                      <a:pos x="T6" y="T7"/>
                    </a:cxn>
                    <a:cxn ang="0">
                      <a:pos x="T8" y="T9"/>
                    </a:cxn>
                  </a:cxnLst>
                  <a:rect l="0" t="0" r="r" b="b"/>
                  <a:pathLst>
                    <a:path w="15" h="23">
                      <a:moveTo>
                        <a:pt x="15" y="2"/>
                      </a:moveTo>
                      <a:cubicBezTo>
                        <a:pt x="12" y="2"/>
                        <a:pt x="10" y="1"/>
                        <a:pt x="7" y="0"/>
                      </a:cubicBezTo>
                      <a:cubicBezTo>
                        <a:pt x="0" y="17"/>
                        <a:pt x="0" y="17"/>
                        <a:pt x="0" y="17"/>
                      </a:cubicBezTo>
                      <a:cubicBezTo>
                        <a:pt x="3" y="19"/>
                        <a:pt x="7" y="21"/>
                        <a:pt x="11" y="23"/>
                      </a:cubicBezTo>
                      <a:lnTo>
                        <a:pt x="15" y="2"/>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5" name="Freeform 834"/>
                <p:cNvSpPr/>
                <p:nvPr/>
              </p:nvSpPr>
              <p:spPr bwMode="auto">
                <a:xfrm>
                  <a:off x="4205" y="3887"/>
                  <a:ext cx="182" cy="161"/>
                </a:xfrm>
                <a:custGeom>
                  <a:avLst/>
                  <a:gdLst>
                    <a:gd name="T0" fmla="*/ 71 w 77"/>
                    <a:gd name="T1" fmla="*/ 31 h 68"/>
                    <a:gd name="T2" fmla="*/ 77 w 77"/>
                    <a:gd name="T3" fmla="*/ 9 h 68"/>
                    <a:gd name="T4" fmla="*/ 67 w 77"/>
                    <a:gd name="T5" fmla="*/ 0 h 68"/>
                    <a:gd name="T6" fmla="*/ 0 w 77"/>
                    <a:gd name="T7" fmla="*/ 37 h 68"/>
                    <a:gd name="T8" fmla="*/ 3 w 77"/>
                    <a:gd name="T9" fmla="*/ 54 h 68"/>
                    <a:gd name="T10" fmla="*/ 71 w 77"/>
                    <a:gd name="T11" fmla="*/ 31 h 68"/>
                  </a:gdLst>
                  <a:ahLst/>
                  <a:cxnLst>
                    <a:cxn ang="0">
                      <a:pos x="T0" y="T1"/>
                    </a:cxn>
                    <a:cxn ang="0">
                      <a:pos x="T2" y="T3"/>
                    </a:cxn>
                    <a:cxn ang="0">
                      <a:pos x="T4" y="T5"/>
                    </a:cxn>
                    <a:cxn ang="0">
                      <a:pos x="T6" y="T7"/>
                    </a:cxn>
                    <a:cxn ang="0">
                      <a:pos x="T8" y="T9"/>
                    </a:cxn>
                    <a:cxn ang="0">
                      <a:pos x="T10" y="T11"/>
                    </a:cxn>
                  </a:cxnLst>
                  <a:rect l="0" t="0" r="r" b="b"/>
                  <a:pathLst>
                    <a:path w="77" h="68">
                      <a:moveTo>
                        <a:pt x="71" y="31"/>
                      </a:moveTo>
                      <a:cubicBezTo>
                        <a:pt x="73" y="24"/>
                        <a:pt x="74" y="16"/>
                        <a:pt x="77" y="9"/>
                      </a:cubicBezTo>
                      <a:cubicBezTo>
                        <a:pt x="74" y="6"/>
                        <a:pt x="71" y="3"/>
                        <a:pt x="67" y="0"/>
                      </a:cubicBezTo>
                      <a:cubicBezTo>
                        <a:pt x="58" y="35"/>
                        <a:pt x="26" y="46"/>
                        <a:pt x="0" y="37"/>
                      </a:cubicBezTo>
                      <a:cubicBezTo>
                        <a:pt x="3" y="54"/>
                        <a:pt x="3" y="54"/>
                        <a:pt x="3" y="54"/>
                      </a:cubicBezTo>
                      <a:cubicBezTo>
                        <a:pt x="27" y="68"/>
                        <a:pt x="55" y="60"/>
                        <a:pt x="71" y="31"/>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6" name="Freeform 835"/>
                <p:cNvSpPr/>
                <p:nvPr/>
              </p:nvSpPr>
              <p:spPr bwMode="auto">
                <a:xfrm>
                  <a:off x="4343" y="3698"/>
                  <a:ext cx="21" cy="170"/>
                </a:xfrm>
                <a:custGeom>
                  <a:avLst/>
                  <a:gdLst>
                    <a:gd name="T0" fmla="*/ 7 w 9"/>
                    <a:gd name="T1" fmla="*/ 0 h 72"/>
                    <a:gd name="T2" fmla="*/ 0 w 9"/>
                    <a:gd name="T3" fmla="*/ 5 h 72"/>
                    <a:gd name="T4" fmla="*/ 2 w 9"/>
                    <a:gd name="T5" fmla="*/ 65 h 72"/>
                    <a:gd name="T6" fmla="*/ 9 w 9"/>
                    <a:gd name="T7" fmla="*/ 72 h 72"/>
                    <a:gd name="T8" fmla="*/ 7 w 9"/>
                    <a:gd name="T9" fmla="*/ 0 h 72"/>
                  </a:gdLst>
                  <a:ahLst/>
                  <a:cxnLst>
                    <a:cxn ang="0">
                      <a:pos x="T0" y="T1"/>
                    </a:cxn>
                    <a:cxn ang="0">
                      <a:pos x="T2" y="T3"/>
                    </a:cxn>
                    <a:cxn ang="0">
                      <a:pos x="T4" y="T5"/>
                    </a:cxn>
                    <a:cxn ang="0">
                      <a:pos x="T6" y="T7"/>
                    </a:cxn>
                    <a:cxn ang="0">
                      <a:pos x="T8" y="T9"/>
                    </a:cxn>
                  </a:cxnLst>
                  <a:rect l="0" t="0" r="r" b="b"/>
                  <a:pathLst>
                    <a:path w="9" h="72">
                      <a:moveTo>
                        <a:pt x="7" y="0"/>
                      </a:moveTo>
                      <a:cubicBezTo>
                        <a:pt x="5" y="2"/>
                        <a:pt x="2" y="3"/>
                        <a:pt x="0" y="5"/>
                      </a:cubicBezTo>
                      <a:cubicBezTo>
                        <a:pt x="2" y="65"/>
                        <a:pt x="2" y="65"/>
                        <a:pt x="2" y="65"/>
                      </a:cubicBezTo>
                      <a:cubicBezTo>
                        <a:pt x="4" y="67"/>
                        <a:pt x="7" y="70"/>
                        <a:pt x="9" y="72"/>
                      </a:cubicBezTo>
                      <a:lnTo>
                        <a:pt x="7"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7" name="Freeform 836"/>
                <p:cNvSpPr/>
                <p:nvPr/>
              </p:nvSpPr>
              <p:spPr bwMode="auto">
                <a:xfrm>
                  <a:off x="4229" y="2065"/>
                  <a:ext cx="35" cy="31"/>
                </a:xfrm>
                <a:custGeom>
                  <a:avLst/>
                  <a:gdLst>
                    <a:gd name="T0" fmla="*/ 15 w 15"/>
                    <a:gd name="T1" fmla="*/ 7 h 13"/>
                    <a:gd name="T2" fmla="*/ 0 w 15"/>
                    <a:gd name="T3" fmla="*/ 0 h 13"/>
                    <a:gd name="T4" fmla="*/ 0 w 15"/>
                    <a:gd name="T5" fmla="*/ 3 h 13"/>
                    <a:gd name="T6" fmla="*/ 12 w 15"/>
                    <a:gd name="T7" fmla="*/ 13 h 13"/>
                    <a:gd name="T8" fmla="*/ 15 w 15"/>
                    <a:gd name="T9" fmla="*/ 7 h 13"/>
                  </a:gdLst>
                  <a:ahLst/>
                  <a:cxnLst>
                    <a:cxn ang="0">
                      <a:pos x="T0" y="T1"/>
                    </a:cxn>
                    <a:cxn ang="0">
                      <a:pos x="T2" y="T3"/>
                    </a:cxn>
                    <a:cxn ang="0">
                      <a:pos x="T4" y="T5"/>
                    </a:cxn>
                    <a:cxn ang="0">
                      <a:pos x="T6" y="T7"/>
                    </a:cxn>
                    <a:cxn ang="0">
                      <a:pos x="T8" y="T9"/>
                    </a:cxn>
                  </a:cxnLst>
                  <a:rect l="0" t="0" r="r" b="b"/>
                  <a:pathLst>
                    <a:path w="15" h="13">
                      <a:moveTo>
                        <a:pt x="15" y="7"/>
                      </a:moveTo>
                      <a:cubicBezTo>
                        <a:pt x="11" y="5"/>
                        <a:pt x="5" y="3"/>
                        <a:pt x="0" y="0"/>
                      </a:cubicBezTo>
                      <a:cubicBezTo>
                        <a:pt x="0" y="3"/>
                        <a:pt x="0" y="3"/>
                        <a:pt x="0" y="3"/>
                      </a:cubicBezTo>
                      <a:cubicBezTo>
                        <a:pt x="12" y="13"/>
                        <a:pt x="12" y="13"/>
                        <a:pt x="12" y="13"/>
                      </a:cubicBezTo>
                      <a:lnTo>
                        <a:pt x="15" y="7"/>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8" name="Freeform 837"/>
                <p:cNvSpPr/>
                <p:nvPr/>
              </p:nvSpPr>
              <p:spPr bwMode="auto">
                <a:xfrm>
                  <a:off x="4378" y="4308"/>
                  <a:ext cx="43" cy="43"/>
                </a:xfrm>
                <a:custGeom>
                  <a:avLst/>
                  <a:gdLst>
                    <a:gd name="T0" fmla="*/ 2 w 18"/>
                    <a:gd name="T1" fmla="*/ 9 h 18"/>
                    <a:gd name="T2" fmla="*/ 0 w 18"/>
                    <a:gd name="T3" fmla="*/ 18 h 18"/>
                    <a:gd name="T4" fmla="*/ 14 w 18"/>
                    <a:gd name="T5" fmla="*/ 18 h 18"/>
                    <a:gd name="T6" fmla="*/ 18 w 18"/>
                    <a:gd name="T7" fmla="*/ 0 h 18"/>
                    <a:gd name="T8" fmla="*/ 2 w 18"/>
                    <a:gd name="T9" fmla="*/ 9 h 18"/>
                  </a:gdLst>
                  <a:ahLst/>
                  <a:cxnLst>
                    <a:cxn ang="0">
                      <a:pos x="T0" y="T1"/>
                    </a:cxn>
                    <a:cxn ang="0">
                      <a:pos x="T2" y="T3"/>
                    </a:cxn>
                    <a:cxn ang="0">
                      <a:pos x="T4" y="T5"/>
                    </a:cxn>
                    <a:cxn ang="0">
                      <a:pos x="T6" y="T7"/>
                    </a:cxn>
                    <a:cxn ang="0">
                      <a:pos x="T8" y="T9"/>
                    </a:cxn>
                  </a:cxnLst>
                  <a:rect l="0" t="0" r="r" b="b"/>
                  <a:pathLst>
                    <a:path w="18" h="18">
                      <a:moveTo>
                        <a:pt x="2" y="9"/>
                      </a:moveTo>
                      <a:cubicBezTo>
                        <a:pt x="1" y="12"/>
                        <a:pt x="1" y="15"/>
                        <a:pt x="0" y="18"/>
                      </a:cubicBezTo>
                      <a:cubicBezTo>
                        <a:pt x="14" y="18"/>
                        <a:pt x="14" y="18"/>
                        <a:pt x="14" y="18"/>
                      </a:cubicBezTo>
                      <a:cubicBezTo>
                        <a:pt x="15" y="12"/>
                        <a:pt x="17" y="6"/>
                        <a:pt x="18" y="0"/>
                      </a:cubicBezTo>
                      <a:cubicBezTo>
                        <a:pt x="13" y="4"/>
                        <a:pt x="8" y="7"/>
                        <a:pt x="2" y="9"/>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9" name="Freeform 838"/>
                <p:cNvSpPr/>
                <p:nvPr/>
              </p:nvSpPr>
              <p:spPr bwMode="auto">
                <a:xfrm>
                  <a:off x="4307" y="3156"/>
                  <a:ext cx="26" cy="199"/>
                </a:xfrm>
                <a:custGeom>
                  <a:avLst/>
                  <a:gdLst>
                    <a:gd name="T0" fmla="*/ 11 w 11"/>
                    <a:gd name="T1" fmla="*/ 78 h 84"/>
                    <a:gd name="T2" fmla="*/ 7 w 11"/>
                    <a:gd name="T3" fmla="*/ 0 h 84"/>
                    <a:gd name="T4" fmla="*/ 0 w 11"/>
                    <a:gd name="T5" fmla="*/ 5 h 84"/>
                    <a:gd name="T6" fmla="*/ 5 w 11"/>
                    <a:gd name="T7" fmla="*/ 84 h 84"/>
                    <a:gd name="T8" fmla="*/ 11 w 11"/>
                    <a:gd name="T9" fmla="*/ 78 h 84"/>
                  </a:gdLst>
                  <a:ahLst/>
                  <a:cxnLst>
                    <a:cxn ang="0">
                      <a:pos x="T0" y="T1"/>
                    </a:cxn>
                    <a:cxn ang="0">
                      <a:pos x="T2" y="T3"/>
                    </a:cxn>
                    <a:cxn ang="0">
                      <a:pos x="T4" y="T5"/>
                    </a:cxn>
                    <a:cxn ang="0">
                      <a:pos x="T6" y="T7"/>
                    </a:cxn>
                    <a:cxn ang="0">
                      <a:pos x="T8" y="T9"/>
                    </a:cxn>
                  </a:cxnLst>
                  <a:rect l="0" t="0" r="r" b="b"/>
                  <a:pathLst>
                    <a:path w="11" h="84">
                      <a:moveTo>
                        <a:pt x="11" y="78"/>
                      </a:moveTo>
                      <a:cubicBezTo>
                        <a:pt x="7" y="0"/>
                        <a:pt x="7" y="0"/>
                        <a:pt x="7" y="0"/>
                      </a:cubicBezTo>
                      <a:cubicBezTo>
                        <a:pt x="0" y="5"/>
                        <a:pt x="0" y="5"/>
                        <a:pt x="0" y="5"/>
                      </a:cubicBezTo>
                      <a:cubicBezTo>
                        <a:pt x="5" y="84"/>
                        <a:pt x="5" y="84"/>
                        <a:pt x="5" y="84"/>
                      </a:cubicBezTo>
                      <a:cubicBezTo>
                        <a:pt x="7" y="82"/>
                        <a:pt x="9" y="80"/>
                        <a:pt x="11" y="78"/>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0" name="Freeform 839"/>
                <p:cNvSpPr/>
                <p:nvPr/>
              </p:nvSpPr>
              <p:spPr bwMode="auto">
                <a:xfrm>
                  <a:off x="4246" y="3989"/>
                  <a:ext cx="158" cy="274"/>
                </a:xfrm>
                <a:custGeom>
                  <a:avLst/>
                  <a:gdLst>
                    <a:gd name="T0" fmla="*/ 67 w 67"/>
                    <a:gd name="T1" fmla="*/ 55 h 116"/>
                    <a:gd name="T2" fmla="*/ 53 w 67"/>
                    <a:gd name="T3" fmla="*/ 0 h 116"/>
                    <a:gd name="T4" fmla="*/ 41 w 67"/>
                    <a:gd name="T5" fmla="*/ 12 h 116"/>
                    <a:gd name="T6" fmla="*/ 0 w 67"/>
                    <a:gd name="T7" fmla="*/ 92 h 116"/>
                    <a:gd name="T8" fmla="*/ 4 w 67"/>
                    <a:gd name="T9" fmla="*/ 113 h 116"/>
                    <a:gd name="T10" fmla="*/ 67 w 67"/>
                    <a:gd name="T11" fmla="*/ 55 h 116"/>
                  </a:gdLst>
                  <a:ahLst/>
                  <a:cxnLst>
                    <a:cxn ang="0">
                      <a:pos x="T0" y="T1"/>
                    </a:cxn>
                    <a:cxn ang="0">
                      <a:pos x="T2" y="T3"/>
                    </a:cxn>
                    <a:cxn ang="0">
                      <a:pos x="T4" y="T5"/>
                    </a:cxn>
                    <a:cxn ang="0">
                      <a:pos x="T6" y="T7"/>
                    </a:cxn>
                    <a:cxn ang="0">
                      <a:pos x="T8" y="T9"/>
                    </a:cxn>
                    <a:cxn ang="0">
                      <a:pos x="T10" y="T11"/>
                    </a:cxn>
                  </a:cxnLst>
                  <a:rect l="0" t="0" r="r" b="b"/>
                  <a:pathLst>
                    <a:path w="67" h="116">
                      <a:moveTo>
                        <a:pt x="67" y="55"/>
                      </a:moveTo>
                      <a:cubicBezTo>
                        <a:pt x="56" y="38"/>
                        <a:pt x="52" y="20"/>
                        <a:pt x="53" y="0"/>
                      </a:cubicBezTo>
                      <a:cubicBezTo>
                        <a:pt x="49" y="5"/>
                        <a:pt x="45" y="9"/>
                        <a:pt x="41" y="12"/>
                      </a:cubicBezTo>
                      <a:cubicBezTo>
                        <a:pt x="56" y="42"/>
                        <a:pt x="35" y="92"/>
                        <a:pt x="0" y="92"/>
                      </a:cubicBezTo>
                      <a:cubicBezTo>
                        <a:pt x="4" y="113"/>
                        <a:pt x="4" y="113"/>
                        <a:pt x="4" y="113"/>
                      </a:cubicBezTo>
                      <a:cubicBezTo>
                        <a:pt x="32" y="116"/>
                        <a:pt x="64" y="98"/>
                        <a:pt x="67" y="55"/>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1" name="Freeform 840"/>
                <p:cNvSpPr/>
                <p:nvPr/>
              </p:nvSpPr>
              <p:spPr bwMode="auto">
                <a:xfrm>
                  <a:off x="4111" y="-35"/>
                  <a:ext cx="28" cy="9"/>
                </a:xfrm>
                <a:custGeom>
                  <a:avLst/>
                  <a:gdLst>
                    <a:gd name="T0" fmla="*/ 12 w 12"/>
                    <a:gd name="T1" fmla="*/ 4 h 4"/>
                    <a:gd name="T2" fmla="*/ 11 w 12"/>
                    <a:gd name="T3" fmla="*/ 0 h 4"/>
                    <a:gd name="T4" fmla="*/ 0 w 12"/>
                    <a:gd name="T5" fmla="*/ 0 h 4"/>
                    <a:gd name="T6" fmla="*/ 1 w 12"/>
                    <a:gd name="T7" fmla="*/ 4 h 4"/>
                    <a:gd name="T8" fmla="*/ 12 w 12"/>
                    <a:gd name="T9" fmla="*/ 4 h 4"/>
                  </a:gdLst>
                  <a:ahLst/>
                  <a:cxnLst>
                    <a:cxn ang="0">
                      <a:pos x="T0" y="T1"/>
                    </a:cxn>
                    <a:cxn ang="0">
                      <a:pos x="T2" y="T3"/>
                    </a:cxn>
                    <a:cxn ang="0">
                      <a:pos x="T4" y="T5"/>
                    </a:cxn>
                    <a:cxn ang="0">
                      <a:pos x="T6" y="T7"/>
                    </a:cxn>
                    <a:cxn ang="0">
                      <a:pos x="T8" y="T9"/>
                    </a:cxn>
                  </a:cxnLst>
                  <a:rect l="0" t="0" r="r" b="b"/>
                  <a:pathLst>
                    <a:path w="12" h="4">
                      <a:moveTo>
                        <a:pt x="12" y="4"/>
                      </a:moveTo>
                      <a:cubicBezTo>
                        <a:pt x="11" y="0"/>
                        <a:pt x="11" y="0"/>
                        <a:pt x="11" y="0"/>
                      </a:cubicBezTo>
                      <a:cubicBezTo>
                        <a:pt x="0" y="0"/>
                        <a:pt x="0" y="0"/>
                        <a:pt x="0" y="0"/>
                      </a:cubicBezTo>
                      <a:cubicBezTo>
                        <a:pt x="1" y="4"/>
                        <a:pt x="1" y="4"/>
                        <a:pt x="1" y="4"/>
                      </a:cubicBezTo>
                      <a:cubicBezTo>
                        <a:pt x="4" y="4"/>
                        <a:pt x="8" y="4"/>
                        <a:pt x="12" y="4"/>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2" name="Freeform 841"/>
                <p:cNvSpPr/>
                <p:nvPr/>
              </p:nvSpPr>
              <p:spPr bwMode="auto">
                <a:xfrm>
                  <a:off x="4198" y="2692"/>
                  <a:ext cx="100" cy="93"/>
                </a:xfrm>
                <a:custGeom>
                  <a:avLst/>
                  <a:gdLst>
                    <a:gd name="T0" fmla="*/ 42 w 42"/>
                    <a:gd name="T1" fmla="*/ 38 h 39"/>
                    <a:gd name="T2" fmla="*/ 23 w 42"/>
                    <a:gd name="T3" fmla="*/ 0 h 39"/>
                    <a:gd name="T4" fmla="*/ 0 w 42"/>
                    <a:gd name="T5" fmla="*/ 30 h 39"/>
                    <a:gd name="T6" fmla="*/ 42 w 42"/>
                    <a:gd name="T7" fmla="*/ 38 h 39"/>
                  </a:gdLst>
                  <a:ahLst/>
                  <a:cxnLst>
                    <a:cxn ang="0">
                      <a:pos x="T0" y="T1"/>
                    </a:cxn>
                    <a:cxn ang="0">
                      <a:pos x="T2" y="T3"/>
                    </a:cxn>
                    <a:cxn ang="0">
                      <a:pos x="T4" y="T5"/>
                    </a:cxn>
                    <a:cxn ang="0">
                      <a:pos x="T6" y="T7"/>
                    </a:cxn>
                  </a:cxnLst>
                  <a:rect l="0" t="0" r="r" b="b"/>
                  <a:pathLst>
                    <a:path w="42" h="39">
                      <a:moveTo>
                        <a:pt x="42" y="38"/>
                      </a:moveTo>
                      <a:cubicBezTo>
                        <a:pt x="23" y="0"/>
                        <a:pt x="23" y="0"/>
                        <a:pt x="23" y="0"/>
                      </a:cubicBezTo>
                      <a:cubicBezTo>
                        <a:pt x="0" y="30"/>
                        <a:pt x="0" y="30"/>
                        <a:pt x="0" y="30"/>
                      </a:cubicBezTo>
                      <a:cubicBezTo>
                        <a:pt x="13" y="36"/>
                        <a:pt x="28" y="39"/>
                        <a:pt x="42" y="38"/>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3" name="Freeform 842"/>
                <p:cNvSpPr/>
                <p:nvPr/>
              </p:nvSpPr>
              <p:spPr bwMode="auto">
                <a:xfrm>
                  <a:off x="4231" y="2080"/>
                  <a:ext cx="22" cy="28"/>
                </a:xfrm>
                <a:custGeom>
                  <a:avLst/>
                  <a:gdLst>
                    <a:gd name="T0" fmla="*/ 22 w 22"/>
                    <a:gd name="T1" fmla="*/ 21 h 28"/>
                    <a:gd name="T2" fmla="*/ 0 w 22"/>
                    <a:gd name="T3" fmla="*/ 0 h 28"/>
                    <a:gd name="T4" fmla="*/ 0 w 22"/>
                    <a:gd name="T5" fmla="*/ 14 h 28"/>
                    <a:gd name="T6" fmla="*/ 17 w 22"/>
                    <a:gd name="T7" fmla="*/ 28 h 28"/>
                    <a:gd name="T8" fmla="*/ 22 w 22"/>
                    <a:gd name="T9" fmla="*/ 21 h 28"/>
                  </a:gdLst>
                  <a:ahLst/>
                  <a:cxnLst>
                    <a:cxn ang="0">
                      <a:pos x="T0" y="T1"/>
                    </a:cxn>
                    <a:cxn ang="0">
                      <a:pos x="T2" y="T3"/>
                    </a:cxn>
                    <a:cxn ang="0">
                      <a:pos x="T4" y="T5"/>
                    </a:cxn>
                    <a:cxn ang="0">
                      <a:pos x="T6" y="T7"/>
                    </a:cxn>
                    <a:cxn ang="0">
                      <a:pos x="T8" y="T9"/>
                    </a:cxn>
                  </a:cxnLst>
                  <a:rect l="0" t="0" r="r" b="b"/>
                  <a:pathLst>
                    <a:path w="22" h="28">
                      <a:moveTo>
                        <a:pt x="22" y="21"/>
                      </a:moveTo>
                      <a:lnTo>
                        <a:pt x="0" y="0"/>
                      </a:lnTo>
                      <a:lnTo>
                        <a:pt x="0" y="14"/>
                      </a:lnTo>
                      <a:lnTo>
                        <a:pt x="17" y="28"/>
                      </a:lnTo>
                      <a:lnTo>
                        <a:pt x="22" y="21"/>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4" name="Freeform 843"/>
                <p:cNvSpPr/>
                <p:nvPr/>
              </p:nvSpPr>
              <p:spPr bwMode="auto">
                <a:xfrm>
                  <a:off x="4227" y="2352"/>
                  <a:ext cx="37" cy="52"/>
                </a:xfrm>
                <a:custGeom>
                  <a:avLst/>
                  <a:gdLst>
                    <a:gd name="T0" fmla="*/ 16 w 16"/>
                    <a:gd name="T1" fmla="*/ 5 h 22"/>
                    <a:gd name="T2" fmla="*/ 8 w 16"/>
                    <a:gd name="T3" fmla="*/ 0 h 22"/>
                    <a:gd name="T4" fmla="*/ 0 w 16"/>
                    <a:gd name="T5" fmla="*/ 13 h 22"/>
                    <a:gd name="T6" fmla="*/ 9 w 16"/>
                    <a:gd name="T7" fmla="*/ 22 h 22"/>
                    <a:gd name="T8" fmla="*/ 16 w 16"/>
                    <a:gd name="T9" fmla="*/ 5 h 22"/>
                  </a:gdLst>
                  <a:ahLst/>
                  <a:cxnLst>
                    <a:cxn ang="0">
                      <a:pos x="T0" y="T1"/>
                    </a:cxn>
                    <a:cxn ang="0">
                      <a:pos x="T2" y="T3"/>
                    </a:cxn>
                    <a:cxn ang="0">
                      <a:pos x="T4" y="T5"/>
                    </a:cxn>
                    <a:cxn ang="0">
                      <a:pos x="T6" y="T7"/>
                    </a:cxn>
                    <a:cxn ang="0">
                      <a:pos x="T8" y="T9"/>
                    </a:cxn>
                  </a:cxnLst>
                  <a:rect l="0" t="0" r="r" b="b"/>
                  <a:pathLst>
                    <a:path w="16" h="22">
                      <a:moveTo>
                        <a:pt x="16" y="5"/>
                      </a:moveTo>
                      <a:cubicBezTo>
                        <a:pt x="13" y="4"/>
                        <a:pt x="11" y="2"/>
                        <a:pt x="8" y="0"/>
                      </a:cubicBezTo>
                      <a:cubicBezTo>
                        <a:pt x="0" y="13"/>
                        <a:pt x="0" y="13"/>
                        <a:pt x="0" y="13"/>
                      </a:cubicBezTo>
                      <a:cubicBezTo>
                        <a:pt x="3" y="17"/>
                        <a:pt x="6" y="19"/>
                        <a:pt x="9" y="22"/>
                      </a:cubicBezTo>
                      <a:lnTo>
                        <a:pt x="16" y="5"/>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5" name="Freeform 844"/>
                <p:cNvSpPr/>
                <p:nvPr/>
              </p:nvSpPr>
              <p:spPr bwMode="auto">
                <a:xfrm>
                  <a:off x="4194" y="3861"/>
                  <a:ext cx="158" cy="123"/>
                </a:xfrm>
                <a:custGeom>
                  <a:avLst/>
                  <a:gdLst>
                    <a:gd name="T0" fmla="*/ 67 w 67"/>
                    <a:gd name="T1" fmla="*/ 5 h 52"/>
                    <a:gd name="T2" fmla="*/ 61 w 67"/>
                    <a:gd name="T3" fmla="*/ 0 h 52"/>
                    <a:gd name="T4" fmla="*/ 0 w 67"/>
                    <a:gd name="T5" fmla="*/ 21 h 52"/>
                    <a:gd name="T6" fmla="*/ 4 w 67"/>
                    <a:gd name="T7" fmla="*/ 41 h 52"/>
                    <a:gd name="T8" fmla="*/ 67 w 67"/>
                    <a:gd name="T9" fmla="*/ 5 h 52"/>
                  </a:gdLst>
                  <a:ahLst/>
                  <a:cxnLst>
                    <a:cxn ang="0">
                      <a:pos x="T0" y="T1"/>
                    </a:cxn>
                    <a:cxn ang="0">
                      <a:pos x="T2" y="T3"/>
                    </a:cxn>
                    <a:cxn ang="0">
                      <a:pos x="T4" y="T5"/>
                    </a:cxn>
                    <a:cxn ang="0">
                      <a:pos x="T6" y="T7"/>
                    </a:cxn>
                    <a:cxn ang="0">
                      <a:pos x="T8" y="T9"/>
                    </a:cxn>
                  </a:cxnLst>
                  <a:rect l="0" t="0" r="r" b="b"/>
                  <a:pathLst>
                    <a:path w="67" h="52">
                      <a:moveTo>
                        <a:pt x="67" y="5"/>
                      </a:moveTo>
                      <a:cubicBezTo>
                        <a:pt x="61" y="0"/>
                        <a:pt x="61" y="0"/>
                        <a:pt x="61" y="0"/>
                      </a:cubicBezTo>
                      <a:cubicBezTo>
                        <a:pt x="53" y="30"/>
                        <a:pt x="22" y="33"/>
                        <a:pt x="0" y="21"/>
                      </a:cubicBezTo>
                      <a:cubicBezTo>
                        <a:pt x="4" y="41"/>
                        <a:pt x="4" y="41"/>
                        <a:pt x="4" y="41"/>
                      </a:cubicBezTo>
                      <a:cubicBezTo>
                        <a:pt x="28" y="52"/>
                        <a:pt x="58" y="43"/>
                        <a:pt x="67" y="5"/>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6" name="Freeform 845"/>
                <p:cNvSpPr/>
                <p:nvPr/>
              </p:nvSpPr>
              <p:spPr bwMode="auto">
                <a:xfrm>
                  <a:off x="4293" y="2988"/>
                  <a:ext cx="21" cy="35"/>
                </a:xfrm>
                <a:custGeom>
                  <a:avLst/>
                  <a:gdLst>
                    <a:gd name="T0" fmla="*/ 0 w 9"/>
                    <a:gd name="T1" fmla="*/ 0 h 15"/>
                    <a:gd name="T2" fmla="*/ 0 w 9"/>
                    <a:gd name="T3" fmla="*/ 15 h 15"/>
                    <a:gd name="T4" fmla="*/ 9 w 9"/>
                    <a:gd name="T5" fmla="*/ 7 h 15"/>
                    <a:gd name="T6" fmla="*/ 0 w 9"/>
                    <a:gd name="T7" fmla="*/ 0 h 15"/>
                  </a:gdLst>
                  <a:ahLst/>
                  <a:cxnLst>
                    <a:cxn ang="0">
                      <a:pos x="T0" y="T1"/>
                    </a:cxn>
                    <a:cxn ang="0">
                      <a:pos x="T2" y="T3"/>
                    </a:cxn>
                    <a:cxn ang="0">
                      <a:pos x="T4" y="T5"/>
                    </a:cxn>
                    <a:cxn ang="0">
                      <a:pos x="T6" y="T7"/>
                    </a:cxn>
                  </a:cxnLst>
                  <a:rect l="0" t="0" r="r" b="b"/>
                  <a:pathLst>
                    <a:path w="9" h="15">
                      <a:moveTo>
                        <a:pt x="0" y="0"/>
                      </a:moveTo>
                      <a:cubicBezTo>
                        <a:pt x="0" y="15"/>
                        <a:pt x="0" y="15"/>
                        <a:pt x="0" y="15"/>
                      </a:cubicBezTo>
                      <a:cubicBezTo>
                        <a:pt x="4" y="11"/>
                        <a:pt x="7" y="9"/>
                        <a:pt x="9" y="7"/>
                      </a:cubicBezTo>
                      <a:cubicBezTo>
                        <a:pt x="7" y="5"/>
                        <a:pt x="4" y="3"/>
                        <a:pt x="0"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7" name="Freeform 846"/>
                <p:cNvSpPr/>
                <p:nvPr/>
              </p:nvSpPr>
              <p:spPr bwMode="auto">
                <a:xfrm>
                  <a:off x="4234" y="2101"/>
                  <a:ext cx="12" cy="28"/>
                </a:xfrm>
                <a:custGeom>
                  <a:avLst/>
                  <a:gdLst>
                    <a:gd name="T0" fmla="*/ 12 w 12"/>
                    <a:gd name="T1" fmla="*/ 12 h 28"/>
                    <a:gd name="T2" fmla="*/ 0 w 12"/>
                    <a:gd name="T3" fmla="*/ 0 h 28"/>
                    <a:gd name="T4" fmla="*/ 2 w 12"/>
                    <a:gd name="T5" fmla="*/ 28 h 28"/>
                    <a:gd name="T6" fmla="*/ 12 w 12"/>
                    <a:gd name="T7" fmla="*/ 12 h 28"/>
                  </a:gdLst>
                  <a:ahLst/>
                  <a:cxnLst>
                    <a:cxn ang="0">
                      <a:pos x="T0" y="T1"/>
                    </a:cxn>
                    <a:cxn ang="0">
                      <a:pos x="T2" y="T3"/>
                    </a:cxn>
                    <a:cxn ang="0">
                      <a:pos x="T4" y="T5"/>
                    </a:cxn>
                    <a:cxn ang="0">
                      <a:pos x="T6" y="T7"/>
                    </a:cxn>
                  </a:cxnLst>
                  <a:rect l="0" t="0" r="r" b="b"/>
                  <a:pathLst>
                    <a:path w="12" h="28">
                      <a:moveTo>
                        <a:pt x="12" y="12"/>
                      </a:moveTo>
                      <a:lnTo>
                        <a:pt x="0" y="0"/>
                      </a:lnTo>
                      <a:lnTo>
                        <a:pt x="2" y="28"/>
                      </a:lnTo>
                      <a:lnTo>
                        <a:pt x="12" y="12"/>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8" name="Freeform 847"/>
                <p:cNvSpPr/>
                <p:nvPr/>
              </p:nvSpPr>
              <p:spPr bwMode="auto">
                <a:xfrm>
                  <a:off x="4321" y="3714"/>
                  <a:ext cx="19" cy="130"/>
                </a:xfrm>
                <a:custGeom>
                  <a:avLst/>
                  <a:gdLst>
                    <a:gd name="T0" fmla="*/ 6 w 8"/>
                    <a:gd name="T1" fmla="*/ 0 h 55"/>
                    <a:gd name="T2" fmla="*/ 0 w 8"/>
                    <a:gd name="T3" fmla="*/ 6 h 55"/>
                    <a:gd name="T4" fmla="*/ 1 w 8"/>
                    <a:gd name="T5" fmla="*/ 48 h 55"/>
                    <a:gd name="T6" fmla="*/ 8 w 8"/>
                    <a:gd name="T7" fmla="*/ 55 h 55"/>
                    <a:gd name="T8" fmla="*/ 6 w 8"/>
                    <a:gd name="T9" fmla="*/ 0 h 55"/>
                  </a:gdLst>
                  <a:ahLst/>
                  <a:cxnLst>
                    <a:cxn ang="0">
                      <a:pos x="T0" y="T1"/>
                    </a:cxn>
                    <a:cxn ang="0">
                      <a:pos x="T2" y="T3"/>
                    </a:cxn>
                    <a:cxn ang="0">
                      <a:pos x="T4" y="T5"/>
                    </a:cxn>
                    <a:cxn ang="0">
                      <a:pos x="T6" y="T7"/>
                    </a:cxn>
                    <a:cxn ang="0">
                      <a:pos x="T8" y="T9"/>
                    </a:cxn>
                  </a:cxnLst>
                  <a:rect l="0" t="0" r="r" b="b"/>
                  <a:pathLst>
                    <a:path w="8" h="55">
                      <a:moveTo>
                        <a:pt x="6" y="0"/>
                      </a:moveTo>
                      <a:cubicBezTo>
                        <a:pt x="4" y="2"/>
                        <a:pt x="2" y="4"/>
                        <a:pt x="0" y="6"/>
                      </a:cubicBezTo>
                      <a:cubicBezTo>
                        <a:pt x="1" y="48"/>
                        <a:pt x="1" y="48"/>
                        <a:pt x="1" y="48"/>
                      </a:cubicBezTo>
                      <a:cubicBezTo>
                        <a:pt x="8" y="55"/>
                        <a:pt x="8" y="55"/>
                        <a:pt x="8" y="55"/>
                      </a:cubicBezTo>
                      <a:lnTo>
                        <a:pt x="6"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9" name="Freeform 848"/>
                <p:cNvSpPr/>
                <p:nvPr/>
              </p:nvSpPr>
              <p:spPr bwMode="auto">
                <a:xfrm>
                  <a:off x="4286" y="3173"/>
                  <a:ext cx="23" cy="201"/>
                </a:xfrm>
                <a:custGeom>
                  <a:avLst/>
                  <a:gdLst>
                    <a:gd name="T0" fmla="*/ 0 w 10"/>
                    <a:gd name="T1" fmla="*/ 5 h 85"/>
                    <a:gd name="T2" fmla="*/ 3 w 10"/>
                    <a:gd name="T3" fmla="*/ 85 h 85"/>
                    <a:gd name="T4" fmla="*/ 10 w 10"/>
                    <a:gd name="T5" fmla="*/ 79 h 85"/>
                    <a:gd name="T6" fmla="*/ 6 w 10"/>
                    <a:gd name="T7" fmla="*/ 0 h 85"/>
                    <a:gd name="T8" fmla="*/ 0 w 10"/>
                    <a:gd name="T9" fmla="*/ 5 h 85"/>
                  </a:gdLst>
                  <a:ahLst/>
                  <a:cxnLst>
                    <a:cxn ang="0">
                      <a:pos x="T0" y="T1"/>
                    </a:cxn>
                    <a:cxn ang="0">
                      <a:pos x="T2" y="T3"/>
                    </a:cxn>
                    <a:cxn ang="0">
                      <a:pos x="T4" y="T5"/>
                    </a:cxn>
                    <a:cxn ang="0">
                      <a:pos x="T6" y="T7"/>
                    </a:cxn>
                    <a:cxn ang="0">
                      <a:pos x="T8" y="T9"/>
                    </a:cxn>
                  </a:cxnLst>
                  <a:rect l="0" t="0" r="r" b="b"/>
                  <a:pathLst>
                    <a:path w="10" h="85">
                      <a:moveTo>
                        <a:pt x="0" y="5"/>
                      </a:moveTo>
                      <a:cubicBezTo>
                        <a:pt x="3" y="85"/>
                        <a:pt x="3" y="85"/>
                        <a:pt x="3" y="85"/>
                      </a:cubicBezTo>
                      <a:cubicBezTo>
                        <a:pt x="5" y="83"/>
                        <a:pt x="8" y="81"/>
                        <a:pt x="10" y="79"/>
                      </a:cubicBezTo>
                      <a:cubicBezTo>
                        <a:pt x="6" y="0"/>
                        <a:pt x="6" y="0"/>
                        <a:pt x="6" y="0"/>
                      </a:cubicBezTo>
                      <a:lnTo>
                        <a:pt x="0" y="5"/>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0" name="Freeform 849"/>
                <p:cNvSpPr/>
                <p:nvPr/>
              </p:nvSpPr>
              <p:spPr bwMode="auto">
                <a:xfrm>
                  <a:off x="4272" y="2974"/>
                  <a:ext cx="14" cy="66"/>
                </a:xfrm>
                <a:custGeom>
                  <a:avLst/>
                  <a:gdLst>
                    <a:gd name="T0" fmla="*/ 6 w 6"/>
                    <a:gd name="T1" fmla="*/ 4 h 28"/>
                    <a:gd name="T2" fmla="*/ 0 w 6"/>
                    <a:gd name="T3" fmla="*/ 0 h 28"/>
                    <a:gd name="T4" fmla="*/ 1 w 6"/>
                    <a:gd name="T5" fmla="*/ 28 h 28"/>
                    <a:gd name="T6" fmla="*/ 6 w 6"/>
                    <a:gd name="T7" fmla="*/ 23 h 28"/>
                    <a:gd name="T8" fmla="*/ 6 w 6"/>
                    <a:gd name="T9" fmla="*/ 4 h 28"/>
                  </a:gdLst>
                  <a:ahLst/>
                  <a:cxnLst>
                    <a:cxn ang="0">
                      <a:pos x="T0" y="T1"/>
                    </a:cxn>
                    <a:cxn ang="0">
                      <a:pos x="T2" y="T3"/>
                    </a:cxn>
                    <a:cxn ang="0">
                      <a:pos x="T4" y="T5"/>
                    </a:cxn>
                    <a:cxn ang="0">
                      <a:pos x="T6" y="T7"/>
                    </a:cxn>
                    <a:cxn ang="0">
                      <a:pos x="T8" y="T9"/>
                    </a:cxn>
                  </a:cxnLst>
                  <a:rect l="0" t="0" r="r" b="b"/>
                  <a:pathLst>
                    <a:path w="6" h="28">
                      <a:moveTo>
                        <a:pt x="6" y="4"/>
                      </a:moveTo>
                      <a:cubicBezTo>
                        <a:pt x="0" y="0"/>
                        <a:pt x="0" y="0"/>
                        <a:pt x="0" y="0"/>
                      </a:cubicBezTo>
                      <a:cubicBezTo>
                        <a:pt x="1" y="28"/>
                        <a:pt x="1" y="28"/>
                        <a:pt x="1" y="28"/>
                      </a:cubicBezTo>
                      <a:cubicBezTo>
                        <a:pt x="3" y="26"/>
                        <a:pt x="4" y="25"/>
                        <a:pt x="6" y="23"/>
                      </a:cubicBezTo>
                      <a:lnTo>
                        <a:pt x="6" y="4"/>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1" name="Freeform 850"/>
                <p:cNvSpPr/>
                <p:nvPr/>
              </p:nvSpPr>
              <p:spPr bwMode="auto">
                <a:xfrm>
                  <a:off x="3836" y="211"/>
                  <a:ext cx="329" cy="333"/>
                </a:xfrm>
                <a:custGeom>
                  <a:avLst/>
                  <a:gdLst>
                    <a:gd name="T0" fmla="*/ 30 w 139"/>
                    <a:gd name="T1" fmla="*/ 141 h 141"/>
                    <a:gd name="T2" fmla="*/ 51 w 139"/>
                    <a:gd name="T3" fmla="*/ 116 h 141"/>
                    <a:gd name="T4" fmla="*/ 78 w 139"/>
                    <a:gd name="T5" fmla="*/ 42 h 141"/>
                    <a:gd name="T6" fmla="*/ 121 w 139"/>
                    <a:gd name="T7" fmla="*/ 34 h 141"/>
                    <a:gd name="T8" fmla="*/ 139 w 139"/>
                    <a:gd name="T9" fmla="*/ 12 h 141"/>
                    <a:gd name="T10" fmla="*/ 30 w 139"/>
                    <a:gd name="T11" fmla="*/ 141 h 141"/>
                  </a:gdLst>
                  <a:ahLst/>
                  <a:cxnLst>
                    <a:cxn ang="0">
                      <a:pos x="T0" y="T1"/>
                    </a:cxn>
                    <a:cxn ang="0">
                      <a:pos x="T2" y="T3"/>
                    </a:cxn>
                    <a:cxn ang="0">
                      <a:pos x="T4" y="T5"/>
                    </a:cxn>
                    <a:cxn ang="0">
                      <a:pos x="T6" y="T7"/>
                    </a:cxn>
                    <a:cxn ang="0">
                      <a:pos x="T8" y="T9"/>
                    </a:cxn>
                    <a:cxn ang="0">
                      <a:pos x="T10" y="T11"/>
                    </a:cxn>
                  </a:cxnLst>
                  <a:rect l="0" t="0" r="r" b="b"/>
                  <a:pathLst>
                    <a:path w="139" h="141">
                      <a:moveTo>
                        <a:pt x="30" y="141"/>
                      </a:moveTo>
                      <a:cubicBezTo>
                        <a:pt x="36" y="133"/>
                        <a:pt x="43" y="125"/>
                        <a:pt x="51" y="116"/>
                      </a:cubicBezTo>
                      <a:cubicBezTo>
                        <a:pt x="32" y="82"/>
                        <a:pt x="58" y="53"/>
                        <a:pt x="78" y="42"/>
                      </a:cubicBezTo>
                      <a:cubicBezTo>
                        <a:pt x="90" y="36"/>
                        <a:pt x="105" y="33"/>
                        <a:pt x="121" y="34"/>
                      </a:cubicBezTo>
                      <a:cubicBezTo>
                        <a:pt x="128" y="25"/>
                        <a:pt x="134" y="18"/>
                        <a:pt x="139" y="12"/>
                      </a:cubicBezTo>
                      <a:cubicBezTo>
                        <a:pt x="61" y="0"/>
                        <a:pt x="0" y="75"/>
                        <a:pt x="30" y="141"/>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2" name="Freeform 851"/>
                <p:cNvSpPr/>
                <p:nvPr/>
              </p:nvSpPr>
              <p:spPr bwMode="auto">
                <a:xfrm>
                  <a:off x="4205" y="2333"/>
                  <a:ext cx="36" cy="45"/>
                </a:xfrm>
                <a:custGeom>
                  <a:avLst/>
                  <a:gdLst>
                    <a:gd name="T0" fmla="*/ 7 w 15"/>
                    <a:gd name="T1" fmla="*/ 19 h 19"/>
                    <a:gd name="T2" fmla="*/ 15 w 15"/>
                    <a:gd name="T3" fmla="*/ 6 h 19"/>
                    <a:gd name="T4" fmla="*/ 9 w 15"/>
                    <a:gd name="T5" fmla="*/ 0 h 19"/>
                    <a:gd name="T6" fmla="*/ 0 w 15"/>
                    <a:gd name="T7" fmla="*/ 8 h 19"/>
                    <a:gd name="T8" fmla="*/ 5 w 15"/>
                    <a:gd name="T9" fmla="*/ 16 h 19"/>
                    <a:gd name="T10" fmla="*/ 7 w 15"/>
                    <a:gd name="T11" fmla="*/ 19 h 19"/>
                  </a:gdLst>
                  <a:ahLst/>
                  <a:cxnLst>
                    <a:cxn ang="0">
                      <a:pos x="T0" y="T1"/>
                    </a:cxn>
                    <a:cxn ang="0">
                      <a:pos x="T2" y="T3"/>
                    </a:cxn>
                    <a:cxn ang="0">
                      <a:pos x="T4" y="T5"/>
                    </a:cxn>
                    <a:cxn ang="0">
                      <a:pos x="T6" y="T7"/>
                    </a:cxn>
                    <a:cxn ang="0">
                      <a:pos x="T8" y="T9"/>
                    </a:cxn>
                    <a:cxn ang="0">
                      <a:pos x="T10" y="T11"/>
                    </a:cxn>
                  </a:cxnLst>
                  <a:rect l="0" t="0" r="r" b="b"/>
                  <a:pathLst>
                    <a:path w="15" h="19">
                      <a:moveTo>
                        <a:pt x="7" y="19"/>
                      </a:moveTo>
                      <a:cubicBezTo>
                        <a:pt x="15" y="6"/>
                        <a:pt x="15" y="6"/>
                        <a:pt x="15" y="6"/>
                      </a:cubicBezTo>
                      <a:cubicBezTo>
                        <a:pt x="13" y="5"/>
                        <a:pt x="11" y="2"/>
                        <a:pt x="9" y="0"/>
                      </a:cubicBezTo>
                      <a:cubicBezTo>
                        <a:pt x="0" y="8"/>
                        <a:pt x="0" y="8"/>
                        <a:pt x="0" y="8"/>
                      </a:cubicBezTo>
                      <a:cubicBezTo>
                        <a:pt x="1" y="11"/>
                        <a:pt x="3" y="14"/>
                        <a:pt x="5" y="16"/>
                      </a:cubicBezTo>
                      <a:cubicBezTo>
                        <a:pt x="6" y="17"/>
                        <a:pt x="6" y="18"/>
                        <a:pt x="7" y="19"/>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3" name="Freeform 852"/>
                <p:cNvSpPr/>
                <p:nvPr/>
              </p:nvSpPr>
              <p:spPr bwMode="auto">
                <a:xfrm>
                  <a:off x="4075" y="-35"/>
                  <a:ext cx="29" cy="9"/>
                </a:xfrm>
                <a:custGeom>
                  <a:avLst/>
                  <a:gdLst>
                    <a:gd name="T0" fmla="*/ 12 w 12"/>
                    <a:gd name="T1" fmla="*/ 4 h 4"/>
                    <a:gd name="T2" fmla="*/ 11 w 12"/>
                    <a:gd name="T3" fmla="*/ 0 h 4"/>
                    <a:gd name="T4" fmla="*/ 0 w 12"/>
                    <a:gd name="T5" fmla="*/ 0 h 4"/>
                    <a:gd name="T6" fmla="*/ 1 w 12"/>
                    <a:gd name="T7" fmla="*/ 4 h 4"/>
                    <a:gd name="T8" fmla="*/ 12 w 12"/>
                    <a:gd name="T9" fmla="*/ 4 h 4"/>
                  </a:gdLst>
                  <a:ahLst/>
                  <a:cxnLst>
                    <a:cxn ang="0">
                      <a:pos x="T0" y="T1"/>
                    </a:cxn>
                    <a:cxn ang="0">
                      <a:pos x="T2" y="T3"/>
                    </a:cxn>
                    <a:cxn ang="0">
                      <a:pos x="T4" y="T5"/>
                    </a:cxn>
                    <a:cxn ang="0">
                      <a:pos x="T6" y="T7"/>
                    </a:cxn>
                    <a:cxn ang="0">
                      <a:pos x="T8" y="T9"/>
                    </a:cxn>
                  </a:cxnLst>
                  <a:rect l="0" t="0" r="r" b="b"/>
                  <a:pathLst>
                    <a:path w="12" h="4">
                      <a:moveTo>
                        <a:pt x="12" y="4"/>
                      </a:moveTo>
                      <a:cubicBezTo>
                        <a:pt x="11" y="0"/>
                        <a:pt x="11" y="0"/>
                        <a:pt x="11" y="0"/>
                      </a:cubicBezTo>
                      <a:cubicBezTo>
                        <a:pt x="0" y="0"/>
                        <a:pt x="0" y="0"/>
                        <a:pt x="0" y="0"/>
                      </a:cubicBezTo>
                      <a:cubicBezTo>
                        <a:pt x="1" y="4"/>
                        <a:pt x="1" y="4"/>
                        <a:pt x="1" y="4"/>
                      </a:cubicBezTo>
                      <a:cubicBezTo>
                        <a:pt x="5" y="4"/>
                        <a:pt x="8" y="4"/>
                        <a:pt x="12" y="4"/>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4" name="Freeform 853"/>
                <p:cNvSpPr/>
                <p:nvPr/>
              </p:nvSpPr>
              <p:spPr bwMode="auto">
                <a:xfrm>
                  <a:off x="4182" y="3825"/>
                  <a:ext cx="142" cy="93"/>
                </a:xfrm>
                <a:custGeom>
                  <a:avLst/>
                  <a:gdLst>
                    <a:gd name="T0" fmla="*/ 60 w 60"/>
                    <a:gd name="T1" fmla="*/ 9 h 39"/>
                    <a:gd name="T2" fmla="*/ 52 w 60"/>
                    <a:gd name="T3" fmla="*/ 1 h 39"/>
                    <a:gd name="T4" fmla="*/ 6 w 60"/>
                    <a:gd name="T5" fmla="*/ 0 h 39"/>
                    <a:gd name="T6" fmla="*/ 0 w 60"/>
                    <a:gd name="T7" fmla="*/ 5 h 39"/>
                    <a:gd name="T8" fmla="*/ 4 w 60"/>
                    <a:gd name="T9" fmla="*/ 29 h 39"/>
                    <a:gd name="T10" fmla="*/ 60 w 60"/>
                    <a:gd name="T11" fmla="*/ 9 h 39"/>
                  </a:gdLst>
                  <a:ahLst/>
                  <a:cxnLst>
                    <a:cxn ang="0">
                      <a:pos x="T0" y="T1"/>
                    </a:cxn>
                    <a:cxn ang="0">
                      <a:pos x="T2" y="T3"/>
                    </a:cxn>
                    <a:cxn ang="0">
                      <a:pos x="T4" y="T5"/>
                    </a:cxn>
                    <a:cxn ang="0">
                      <a:pos x="T6" y="T7"/>
                    </a:cxn>
                    <a:cxn ang="0">
                      <a:pos x="T8" y="T9"/>
                    </a:cxn>
                    <a:cxn ang="0">
                      <a:pos x="T10" y="T11"/>
                    </a:cxn>
                  </a:cxnLst>
                  <a:rect l="0" t="0" r="r" b="b"/>
                  <a:pathLst>
                    <a:path w="60" h="39">
                      <a:moveTo>
                        <a:pt x="60" y="9"/>
                      </a:moveTo>
                      <a:cubicBezTo>
                        <a:pt x="52" y="1"/>
                        <a:pt x="52" y="1"/>
                        <a:pt x="52" y="1"/>
                      </a:cubicBezTo>
                      <a:cubicBezTo>
                        <a:pt x="42" y="18"/>
                        <a:pt x="13" y="17"/>
                        <a:pt x="6" y="0"/>
                      </a:cubicBezTo>
                      <a:cubicBezTo>
                        <a:pt x="4" y="1"/>
                        <a:pt x="2" y="3"/>
                        <a:pt x="0" y="5"/>
                      </a:cubicBezTo>
                      <a:cubicBezTo>
                        <a:pt x="4" y="29"/>
                        <a:pt x="4" y="29"/>
                        <a:pt x="4" y="29"/>
                      </a:cubicBezTo>
                      <a:cubicBezTo>
                        <a:pt x="24" y="39"/>
                        <a:pt x="52" y="35"/>
                        <a:pt x="60" y="9"/>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5" name="Freeform 854"/>
                <p:cNvSpPr/>
                <p:nvPr/>
              </p:nvSpPr>
              <p:spPr bwMode="auto">
                <a:xfrm>
                  <a:off x="4298" y="3733"/>
                  <a:ext cx="18" cy="88"/>
                </a:xfrm>
                <a:custGeom>
                  <a:avLst/>
                  <a:gdLst>
                    <a:gd name="T0" fmla="*/ 7 w 8"/>
                    <a:gd name="T1" fmla="*/ 0 h 37"/>
                    <a:gd name="T2" fmla="*/ 0 w 8"/>
                    <a:gd name="T3" fmla="*/ 5 h 37"/>
                    <a:gd name="T4" fmla="*/ 1 w 8"/>
                    <a:gd name="T5" fmla="*/ 30 h 37"/>
                    <a:gd name="T6" fmla="*/ 8 w 8"/>
                    <a:gd name="T7" fmla="*/ 37 h 37"/>
                    <a:gd name="T8" fmla="*/ 7 w 8"/>
                    <a:gd name="T9" fmla="*/ 0 h 37"/>
                  </a:gdLst>
                  <a:ahLst/>
                  <a:cxnLst>
                    <a:cxn ang="0">
                      <a:pos x="T0" y="T1"/>
                    </a:cxn>
                    <a:cxn ang="0">
                      <a:pos x="T2" y="T3"/>
                    </a:cxn>
                    <a:cxn ang="0">
                      <a:pos x="T4" y="T5"/>
                    </a:cxn>
                    <a:cxn ang="0">
                      <a:pos x="T6" y="T7"/>
                    </a:cxn>
                    <a:cxn ang="0">
                      <a:pos x="T8" y="T9"/>
                    </a:cxn>
                  </a:cxnLst>
                  <a:rect l="0" t="0" r="r" b="b"/>
                  <a:pathLst>
                    <a:path w="8" h="37">
                      <a:moveTo>
                        <a:pt x="7" y="0"/>
                      </a:moveTo>
                      <a:cubicBezTo>
                        <a:pt x="5" y="2"/>
                        <a:pt x="3" y="4"/>
                        <a:pt x="0" y="5"/>
                      </a:cubicBezTo>
                      <a:cubicBezTo>
                        <a:pt x="1" y="30"/>
                        <a:pt x="1" y="30"/>
                        <a:pt x="1" y="30"/>
                      </a:cubicBezTo>
                      <a:cubicBezTo>
                        <a:pt x="8" y="37"/>
                        <a:pt x="8" y="37"/>
                        <a:pt x="8" y="37"/>
                      </a:cubicBezTo>
                      <a:lnTo>
                        <a:pt x="7"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6" name="Freeform 855"/>
                <p:cNvSpPr/>
                <p:nvPr/>
              </p:nvSpPr>
              <p:spPr bwMode="auto">
                <a:xfrm>
                  <a:off x="4231" y="4027"/>
                  <a:ext cx="128" cy="160"/>
                </a:xfrm>
                <a:custGeom>
                  <a:avLst/>
                  <a:gdLst>
                    <a:gd name="T0" fmla="*/ 41 w 54"/>
                    <a:gd name="T1" fmla="*/ 0 h 68"/>
                    <a:gd name="T2" fmla="*/ 24 w 54"/>
                    <a:gd name="T3" fmla="*/ 7 h 68"/>
                    <a:gd name="T4" fmla="*/ 0 w 54"/>
                    <a:gd name="T5" fmla="*/ 39 h 68"/>
                    <a:gd name="T6" fmla="*/ 5 w 54"/>
                    <a:gd name="T7" fmla="*/ 68 h 68"/>
                    <a:gd name="T8" fmla="*/ 41 w 54"/>
                    <a:gd name="T9" fmla="*/ 0 h 68"/>
                  </a:gdLst>
                  <a:ahLst/>
                  <a:cxnLst>
                    <a:cxn ang="0">
                      <a:pos x="T0" y="T1"/>
                    </a:cxn>
                    <a:cxn ang="0">
                      <a:pos x="T2" y="T3"/>
                    </a:cxn>
                    <a:cxn ang="0">
                      <a:pos x="T4" y="T5"/>
                    </a:cxn>
                    <a:cxn ang="0">
                      <a:pos x="T6" y="T7"/>
                    </a:cxn>
                    <a:cxn ang="0">
                      <a:pos x="T8" y="T9"/>
                    </a:cxn>
                  </a:cxnLst>
                  <a:rect l="0" t="0" r="r" b="b"/>
                  <a:pathLst>
                    <a:path w="54" h="68">
                      <a:moveTo>
                        <a:pt x="41" y="0"/>
                      </a:moveTo>
                      <a:cubicBezTo>
                        <a:pt x="36" y="4"/>
                        <a:pt x="30" y="6"/>
                        <a:pt x="24" y="7"/>
                      </a:cubicBezTo>
                      <a:cubicBezTo>
                        <a:pt x="26" y="22"/>
                        <a:pt x="16" y="38"/>
                        <a:pt x="0" y="39"/>
                      </a:cubicBezTo>
                      <a:cubicBezTo>
                        <a:pt x="5" y="68"/>
                        <a:pt x="5" y="68"/>
                        <a:pt x="5" y="68"/>
                      </a:cubicBezTo>
                      <a:cubicBezTo>
                        <a:pt x="37" y="64"/>
                        <a:pt x="54" y="26"/>
                        <a:pt x="41"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7" name="Freeform 856"/>
                <p:cNvSpPr/>
                <p:nvPr/>
              </p:nvSpPr>
              <p:spPr bwMode="auto">
                <a:xfrm>
                  <a:off x="4264" y="3191"/>
                  <a:ext cx="22" cy="202"/>
                </a:xfrm>
                <a:custGeom>
                  <a:avLst/>
                  <a:gdLst>
                    <a:gd name="T0" fmla="*/ 2 w 9"/>
                    <a:gd name="T1" fmla="*/ 85 h 85"/>
                    <a:gd name="T2" fmla="*/ 9 w 9"/>
                    <a:gd name="T3" fmla="*/ 79 h 85"/>
                    <a:gd name="T4" fmla="*/ 6 w 9"/>
                    <a:gd name="T5" fmla="*/ 0 h 85"/>
                    <a:gd name="T6" fmla="*/ 0 w 9"/>
                    <a:gd name="T7" fmla="*/ 4 h 85"/>
                    <a:gd name="T8" fmla="*/ 2 w 9"/>
                    <a:gd name="T9" fmla="*/ 85 h 85"/>
                  </a:gdLst>
                  <a:ahLst/>
                  <a:cxnLst>
                    <a:cxn ang="0">
                      <a:pos x="T0" y="T1"/>
                    </a:cxn>
                    <a:cxn ang="0">
                      <a:pos x="T2" y="T3"/>
                    </a:cxn>
                    <a:cxn ang="0">
                      <a:pos x="T4" y="T5"/>
                    </a:cxn>
                    <a:cxn ang="0">
                      <a:pos x="T6" y="T7"/>
                    </a:cxn>
                    <a:cxn ang="0">
                      <a:pos x="T8" y="T9"/>
                    </a:cxn>
                  </a:cxnLst>
                  <a:rect l="0" t="0" r="r" b="b"/>
                  <a:pathLst>
                    <a:path w="9" h="85">
                      <a:moveTo>
                        <a:pt x="2" y="85"/>
                      </a:moveTo>
                      <a:cubicBezTo>
                        <a:pt x="4" y="83"/>
                        <a:pt x="6" y="81"/>
                        <a:pt x="9" y="79"/>
                      </a:cubicBezTo>
                      <a:cubicBezTo>
                        <a:pt x="6" y="0"/>
                        <a:pt x="6" y="0"/>
                        <a:pt x="6" y="0"/>
                      </a:cubicBezTo>
                      <a:cubicBezTo>
                        <a:pt x="0" y="4"/>
                        <a:pt x="0" y="4"/>
                        <a:pt x="0" y="4"/>
                      </a:cubicBezTo>
                      <a:lnTo>
                        <a:pt x="2" y="85"/>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8" name="Freeform 857"/>
                <p:cNvSpPr/>
                <p:nvPr/>
              </p:nvSpPr>
              <p:spPr bwMode="auto">
                <a:xfrm>
                  <a:off x="4250" y="2957"/>
                  <a:ext cx="14" cy="100"/>
                </a:xfrm>
                <a:custGeom>
                  <a:avLst/>
                  <a:gdLst>
                    <a:gd name="T0" fmla="*/ 6 w 6"/>
                    <a:gd name="T1" fmla="*/ 4 h 42"/>
                    <a:gd name="T2" fmla="*/ 0 w 6"/>
                    <a:gd name="T3" fmla="*/ 0 h 42"/>
                    <a:gd name="T4" fmla="*/ 1 w 6"/>
                    <a:gd name="T5" fmla="*/ 42 h 42"/>
                    <a:gd name="T6" fmla="*/ 6 w 6"/>
                    <a:gd name="T7" fmla="*/ 37 h 42"/>
                    <a:gd name="T8" fmla="*/ 6 w 6"/>
                    <a:gd name="T9" fmla="*/ 4 h 42"/>
                  </a:gdLst>
                  <a:ahLst/>
                  <a:cxnLst>
                    <a:cxn ang="0">
                      <a:pos x="T0" y="T1"/>
                    </a:cxn>
                    <a:cxn ang="0">
                      <a:pos x="T2" y="T3"/>
                    </a:cxn>
                    <a:cxn ang="0">
                      <a:pos x="T4" y="T5"/>
                    </a:cxn>
                    <a:cxn ang="0">
                      <a:pos x="T6" y="T7"/>
                    </a:cxn>
                    <a:cxn ang="0">
                      <a:pos x="T8" y="T9"/>
                    </a:cxn>
                  </a:cxnLst>
                  <a:rect l="0" t="0" r="r" b="b"/>
                  <a:pathLst>
                    <a:path w="6" h="42">
                      <a:moveTo>
                        <a:pt x="6" y="4"/>
                      </a:moveTo>
                      <a:cubicBezTo>
                        <a:pt x="0" y="0"/>
                        <a:pt x="0" y="0"/>
                        <a:pt x="0" y="0"/>
                      </a:cubicBezTo>
                      <a:cubicBezTo>
                        <a:pt x="1" y="42"/>
                        <a:pt x="1" y="42"/>
                        <a:pt x="1" y="42"/>
                      </a:cubicBezTo>
                      <a:cubicBezTo>
                        <a:pt x="3" y="40"/>
                        <a:pt x="5" y="39"/>
                        <a:pt x="6" y="37"/>
                      </a:cubicBezTo>
                      <a:lnTo>
                        <a:pt x="6" y="4"/>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9" name="Freeform 858"/>
                <p:cNvSpPr/>
                <p:nvPr/>
              </p:nvSpPr>
              <p:spPr bwMode="auto">
                <a:xfrm>
                  <a:off x="4186" y="2654"/>
                  <a:ext cx="62" cy="100"/>
                </a:xfrm>
                <a:custGeom>
                  <a:avLst/>
                  <a:gdLst>
                    <a:gd name="T0" fmla="*/ 26 w 26"/>
                    <a:gd name="T1" fmla="*/ 13 h 42"/>
                    <a:gd name="T2" fmla="*/ 7 w 26"/>
                    <a:gd name="T3" fmla="*/ 0 h 42"/>
                    <a:gd name="T4" fmla="*/ 0 w 26"/>
                    <a:gd name="T5" fmla="*/ 5 h 42"/>
                    <a:gd name="T6" fmla="*/ 4 w 26"/>
                    <a:gd name="T7" fmla="*/ 42 h 42"/>
                    <a:gd name="T8" fmla="*/ 26 w 26"/>
                    <a:gd name="T9" fmla="*/ 13 h 42"/>
                  </a:gdLst>
                  <a:ahLst/>
                  <a:cxnLst>
                    <a:cxn ang="0">
                      <a:pos x="T0" y="T1"/>
                    </a:cxn>
                    <a:cxn ang="0">
                      <a:pos x="T2" y="T3"/>
                    </a:cxn>
                    <a:cxn ang="0">
                      <a:pos x="T4" y="T5"/>
                    </a:cxn>
                    <a:cxn ang="0">
                      <a:pos x="T6" y="T7"/>
                    </a:cxn>
                    <a:cxn ang="0">
                      <a:pos x="T8" y="T9"/>
                    </a:cxn>
                  </a:cxnLst>
                  <a:rect l="0" t="0" r="r" b="b"/>
                  <a:pathLst>
                    <a:path w="26" h="42">
                      <a:moveTo>
                        <a:pt x="26" y="13"/>
                      </a:moveTo>
                      <a:cubicBezTo>
                        <a:pt x="19" y="10"/>
                        <a:pt x="12" y="6"/>
                        <a:pt x="7" y="0"/>
                      </a:cubicBezTo>
                      <a:cubicBezTo>
                        <a:pt x="5" y="2"/>
                        <a:pt x="3" y="4"/>
                        <a:pt x="0" y="5"/>
                      </a:cubicBezTo>
                      <a:cubicBezTo>
                        <a:pt x="4" y="42"/>
                        <a:pt x="4" y="42"/>
                        <a:pt x="4" y="42"/>
                      </a:cubicBezTo>
                      <a:lnTo>
                        <a:pt x="26" y="13"/>
                      </a:ln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0" name="Freeform 859"/>
                <p:cNvSpPr/>
                <p:nvPr/>
              </p:nvSpPr>
              <p:spPr bwMode="auto">
                <a:xfrm>
                  <a:off x="3964" y="447"/>
                  <a:ext cx="156" cy="192"/>
                </a:xfrm>
                <a:custGeom>
                  <a:avLst/>
                  <a:gdLst>
                    <a:gd name="T0" fmla="*/ 66 w 66"/>
                    <a:gd name="T1" fmla="*/ 19 h 81"/>
                    <a:gd name="T2" fmla="*/ 55 w 66"/>
                    <a:gd name="T3" fmla="*/ 0 h 81"/>
                    <a:gd name="T4" fmla="*/ 29 w 66"/>
                    <a:gd name="T5" fmla="*/ 30 h 81"/>
                    <a:gd name="T6" fmla="*/ 36 w 66"/>
                    <a:gd name="T7" fmla="*/ 37 h 81"/>
                    <a:gd name="T8" fmla="*/ 23 w 66"/>
                    <a:gd name="T9" fmla="*/ 37 h 81"/>
                    <a:gd name="T10" fmla="*/ 0 w 66"/>
                    <a:gd name="T11" fmla="*/ 62 h 81"/>
                    <a:gd name="T12" fmla="*/ 13 w 66"/>
                    <a:gd name="T13" fmla="*/ 81 h 81"/>
                    <a:gd name="T14" fmla="*/ 66 w 66"/>
                    <a:gd name="T15" fmla="*/ 1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81">
                      <a:moveTo>
                        <a:pt x="66" y="19"/>
                      </a:moveTo>
                      <a:cubicBezTo>
                        <a:pt x="65" y="11"/>
                        <a:pt x="62" y="4"/>
                        <a:pt x="55" y="0"/>
                      </a:cubicBezTo>
                      <a:cubicBezTo>
                        <a:pt x="46" y="11"/>
                        <a:pt x="37" y="21"/>
                        <a:pt x="29" y="30"/>
                      </a:cubicBezTo>
                      <a:cubicBezTo>
                        <a:pt x="31" y="32"/>
                        <a:pt x="33" y="35"/>
                        <a:pt x="36" y="37"/>
                      </a:cubicBezTo>
                      <a:cubicBezTo>
                        <a:pt x="31" y="38"/>
                        <a:pt x="27" y="38"/>
                        <a:pt x="23" y="37"/>
                      </a:cubicBezTo>
                      <a:cubicBezTo>
                        <a:pt x="14" y="47"/>
                        <a:pt x="6" y="56"/>
                        <a:pt x="0" y="62"/>
                      </a:cubicBezTo>
                      <a:cubicBezTo>
                        <a:pt x="6" y="69"/>
                        <a:pt x="10" y="75"/>
                        <a:pt x="13" y="81"/>
                      </a:cubicBezTo>
                      <a:cubicBezTo>
                        <a:pt x="29" y="61"/>
                        <a:pt x="54" y="33"/>
                        <a:pt x="66" y="19"/>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1" name="Freeform 860"/>
                <p:cNvSpPr/>
                <p:nvPr/>
              </p:nvSpPr>
              <p:spPr bwMode="auto">
                <a:xfrm>
                  <a:off x="4191" y="2307"/>
                  <a:ext cx="31" cy="38"/>
                </a:xfrm>
                <a:custGeom>
                  <a:avLst/>
                  <a:gdLst>
                    <a:gd name="T0" fmla="*/ 13 w 13"/>
                    <a:gd name="T1" fmla="*/ 8 h 16"/>
                    <a:gd name="T2" fmla="*/ 9 w 13"/>
                    <a:gd name="T3" fmla="*/ 0 h 16"/>
                    <a:gd name="T4" fmla="*/ 0 w 13"/>
                    <a:gd name="T5" fmla="*/ 5 h 16"/>
                    <a:gd name="T6" fmla="*/ 4 w 13"/>
                    <a:gd name="T7" fmla="*/ 16 h 16"/>
                    <a:gd name="T8" fmla="*/ 13 w 13"/>
                    <a:gd name="T9" fmla="*/ 8 h 16"/>
                  </a:gdLst>
                  <a:ahLst/>
                  <a:cxnLst>
                    <a:cxn ang="0">
                      <a:pos x="T0" y="T1"/>
                    </a:cxn>
                    <a:cxn ang="0">
                      <a:pos x="T2" y="T3"/>
                    </a:cxn>
                    <a:cxn ang="0">
                      <a:pos x="T4" y="T5"/>
                    </a:cxn>
                    <a:cxn ang="0">
                      <a:pos x="T6" y="T7"/>
                    </a:cxn>
                    <a:cxn ang="0">
                      <a:pos x="T8" y="T9"/>
                    </a:cxn>
                  </a:cxnLst>
                  <a:rect l="0" t="0" r="r" b="b"/>
                  <a:pathLst>
                    <a:path w="13" h="16">
                      <a:moveTo>
                        <a:pt x="13" y="8"/>
                      </a:moveTo>
                      <a:cubicBezTo>
                        <a:pt x="11" y="6"/>
                        <a:pt x="10" y="3"/>
                        <a:pt x="9" y="0"/>
                      </a:cubicBezTo>
                      <a:cubicBezTo>
                        <a:pt x="0" y="5"/>
                        <a:pt x="0" y="5"/>
                        <a:pt x="0" y="5"/>
                      </a:cubicBezTo>
                      <a:cubicBezTo>
                        <a:pt x="1" y="9"/>
                        <a:pt x="3" y="13"/>
                        <a:pt x="4" y="16"/>
                      </a:cubicBezTo>
                      <a:lnTo>
                        <a:pt x="13" y="8"/>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2" name="Freeform 861"/>
                <p:cNvSpPr/>
                <p:nvPr/>
              </p:nvSpPr>
              <p:spPr bwMode="auto">
                <a:xfrm>
                  <a:off x="4316" y="4334"/>
                  <a:ext cx="48" cy="17"/>
                </a:xfrm>
                <a:custGeom>
                  <a:avLst/>
                  <a:gdLst>
                    <a:gd name="T0" fmla="*/ 0 w 20"/>
                    <a:gd name="T1" fmla="*/ 3 h 7"/>
                    <a:gd name="T2" fmla="*/ 0 w 20"/>
                    <a:gd name="T3" fmla="*/ 7 h 7"/>
                    <a:gd name="T4" fmla="*/ 19 w 20"/>
                    <a:gd name="T5" fmla="*/ 7 h 7"/>
                    <a:gd name="T6" fmla="*/ 20 w 20"/>
                    <a:gd name="T7" fmla="*/ 0 h 7"/>
                    <a:gd name="T8" fmla="*/ 0 w 20"/>
                    <a:gd name="T9" fmla="*/ 3 h 7"/>
                  </a:gdLst>
                  <a:ahLst/>
                  <a:cxnLst>
                    <a:cxn ang="0">
                      <a:pos x="T0" y="T1"/>
                    </a:cxn>
                    <a:cxn ang="0">
                      <a:pos x="T2" y="T3"/>
                    </a:cxn>
                    <a:cxn ang="0">
                      <a:pos x="T4" y="T5"/>
                    </a:cxn>
                    <a:cxn ang="0">
                      <a:pos x="T6" y="T7"/>
                    </a:cxn>
                    <a:cxn ang="0">
                      <a:pos x="T8" y="T9"/>
                    </a:cxn>
                  </a:cxnLst>
                  <a:rect l="0" t="0" r="r" b="b"/>
                  <a:pathLst>
                    <a:path w="20" h="7">
                      <a:moveTo>
                        <a:pt x="0" y="3"/>
                      </a:moveTo>
                      <a:cubicBezTo>
                        <a:pt x="0" y="5"/>
                        <a:pt x="0" y="6"/>
                        <a:pt x="0" y="7"/>
                      </a:cubicBezTo>
                      <a:cubicBezTo>
                        <a:pt x="19" y="7"/>
                        <a:pt x="19" y="7"/>
                        <a:pt x="19" y="7"/>
                      </a:cubicBezTo>
                      <a:cubicBezTo>
                        <a:pt x="19" y="5"/>
                        <a:pt x="20" y="3"/>
                        <a:pt x="20" y="0"/>
                      </a:cubicBezTo>
                      <a:cubicBezTo>
                        <a:pt x="14" y="2"/>
                        <a:pt x="7" y="3"/>
                        <a:pt x="0" y="3"/>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3" name="Freeform 862"/>
                <p:cNvSpPr/>
                <p:nvPr/>
              </p:nvSpPr>
              <p:spPr bwMode="auto">
                <a:xfrm>
                  <a:off x="4160" y="2035"/>
                  <a:ext cx="41" cy="28"/>
                </a:xfrm>
                <a:custGeom>
                  <a:avLst/>
                  <a:gdLst>
                    <a:gd name="T0" fmla="*/ 17 w 17"/>
                    <a:gd name="T1" fmla="*/ 7 h 12"/>
                    <a:gd name="T2" fmla="*/ 0 w 17"/>
                    <a:gd name="T3" fmla="*/ 0 h 12"/>
                    <a:gd name="T4" fmla="*/ 0 w 17"/>
                    <a:gd name="T5" fmla="*/ 2 h 12"/>
                    <a:gd name="T6" fmla="*/ 12 w 17"/>
                    <a:gd name="T7" fmla="*/ 12 h 12"/>
                    <a:gd name="T8" fmla="*/ 17 w 17"/>
                    <a:gd name="T9" fmla="*/ 7 h 12"/>
                  </a:gdLst>
                  <a:ahLst/>
                  <a:cxnLst>
                    <a:cxn ang="0">
                      <a:pos x="T0" y="T1"/>
                    </a:cxn>
                    <a:cxn ang="0">
                      <a:pos x="T2" y="T3"/>
                    </a:cxn>
                    <a:cxn ang="0">
                      <a:pos x="T4" y="T5"/>
                    </a:cxn>
                    <a:cxn ang="0">
                      <a:pos x="T6" y="T7"/>
                    </a:cxn>
                    <a:cxn ang="0">
                      <a:pos x="T8" y="T9"/>
                    </a:cxn>
                  </a:cxnLst>
                  <a:rect l="0" t="0" r="r" b="b"/>
                  <a:pathLst>
                    <a:path w="17" h="12">
                      <a:moveTo>
                        <a:pt x="17" y="7"/>
                      </a:moveTo>
                      <a:cubicBezTo>
                        <a:pt x="10" y="4"/>
                        <a:pt x="4" y="2"/>
                        <a:pt x="0" y="0"/>
                      </a:cubicBezTo>
                      <a:cubicBezTo>
                        <a:pt x="0" y="2"/>
                        <a:pt x="0" y="2"/>
                        <a:pt x="0" y="2"/>
                      </a:cubicBezTo>
                      <a:cubicBezTo>
                        <a:pt x="12" y="12"/>
                        <a:pt x="12" y="12"/>
                        <a:pt x="12" y="12"/>
                      </a:cubicBezTo>
                      <a:lnTo>
                        <a:pt x="17" y="7"/>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4" name="Freeform 863"/>
                <p:cNvSpPr/>
                <p:nvPr/>
              </p:nvSpPr>
              <p:spPr bwMode="auto">
                <a:xfrm>
                  <a:off x="4186" y="2240"/>
                  <a:ext cx="19" cy="36"/>
                </a:xfrm>
                <a:custGeom>
                  <a:avLst/>
                  <a:gdLst>
                    <a:gd name="T0" fmla="*/ 3 w 8"/>
                    <a:gd name="T1" fmla="*/ 0 h 15"/>
                    <a:gd name="T2" fmla="*/ 0 w 8"/>
                    <a:gd name="T3" fmla="*/ 15 h 15"/>
                    <a:gd name="T4" fmla="*/ 7 w 8"/>
                    <a:gd name="T5" fmla="*/ 14 h 15"/>
                    <a:gd name="T6" fmla="*/ 8 w 8"/>
                    <a:gd name="T7" fmla="*/ 2 h 15"/>
                    <a:gd name="T8" fmla="*/ 3 w 8"/>
                    <a:gd name="T9" fmla="*/ 0 h 15"/>
                  </a:gdLst>
                  <a:ahLst/>
                  <a:cxnLst>
                    <a:cxn ang="0">
                      <a:pos x="T0" y="T1"/>
                    </a:cxn>
                    <a:cxn ang="0">
                      <a:pos x="T2" y="T3"/>
                    </a:cxn>
                    <a:cxn ang="0">
                      <a:pos x="T4" y="T5"/>
                    </a:cxn>
                    <a:cxn ang="0">
                      <a:pos x="T6" y="T7"/>
                    </a:cxn>
                    <a:cxn ang="0">
                      <a:pos x="T8" y="T9"/>
                    </a:cxn>
                  </a:cxnLst>
                  <a:rect l="0" t="0" r="r" b="b"/>
                  <a:pathLst>
                    <a:path w="8" h="15">
                      <a:moveTo>
                        <a:pt x="3" y="0"/>
                      </a:moveTo>
                      <a:cubicBezTo>
                        <a:pt x="2" y="5"/>
                        <a:pt x="1" y="10"/>
                        <a:pt x="0" y="15"/>
                      </a:cubicBezTo>
                      <a:cubicBezTo>
                        <a:pt x="7" y="14"/>
                        <a:pt x="7" y="14"/>
                        <a:pt x="7" y="14"/>
                      </a:cubicBezTo>
                      <a:cubicBezTo>
                        <a:pt x="7" y="10"/>
                        <a:pt x="7" y="6"/>
                        <a:pt x="8" y="2"/>
                      </a:cubicBezTo>
                      <a:lnTo>
                        <a:pt x="3"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5" name="Freeform 864"/>
                <p:cNvSpPr/>
                <p:nvPr/>
              </p:nvSpPr>
              <p:spPr bwMode="auto">
                <a:xfrm>
                  <a:off x="4186" y="2281"/>
                  <a:ext cx="24" cy="30"/>
                </a:xfrm>
                <a:custGeom>
                  <a:avLst/>
                  <a:gdLst>
                    <a:gd name="T0" fmla="*/ 2 w 10"/>
                    <a:gd name="T1" fmla="*/ 13 h 13"/>
                    <a:gd name="T2" fmla="*/ 10 w 10"/>
                    <a:gd name="T3" fmla="*/ 8 h 13"/>
                    <a:gd name="T4" fmla="*/ 8 w 10"/>
                    <a:gd name="T5" fmla="*/ 0 h 13"/>
                    <a:gd name="T6" fmla="*/ 0 w 10"/>
                    <a:gd name="T7" fmla="*/ 1 h 13"/>
                    <a:gd name="T8" fmla="*/ 2 w 10"/>
                    <a:gd name="T9" fmla="*/ 13 h 13"/>
                  </a:gdLst>
                  <a:ahLst/>
                  <a:cxnLst>
                    <a:cxn ang="0">
                      <a:pos x="T0" y="T1"/>
                    </a:cxn>
                    <a:cxn ang="0">
                      <a:pos x="T2" y="T3"/>
                    </a:cxn>
                    <a:cxn ang="0">
                      <a:pos x="T4" y="T5"/>
                    </a:cxn>
                    <a:cxn ang="0">
                      <a:pos x="T6" y="T7"/>
                    </a:cxn>
                    <a:cxn ang="0">
                      <a:pos x="T8" y="T9"/>
                    </a:cxn>
                  </a:cxnLst>
                  <a:rect l="0" t="0" r="r" b="b"/>
                  <a:pathLst>
                    <a:path w="10" h="13">
                      <a:moveTo>
                        <a:pt x="2" y="13"/>
                      </a:moveTo>
                      <a:cubicBezTo>
                        <a:pt x="10" y="8"/>
                        <a:pt x="10" y="8"/>
                        <a:pt x="10" y="8"/>
                      </a:cubicBezTo>
                      <a:cubicBezTo>
                        <a:pt x="9" y="6"/>
                        <a:pt x="8" y="3"/>
                        <a:pt x="8" y="0"/>
                      </a:cubicBezTo>
                      <a:cubicBezTo>
                        <a:pt x="0" y="1"/>
                        <a:pt x="0" y="1"/>
                        <a:pt x="0" y="1"/>
                      </a:cubicBezTo>
                      <a:cubicBezTo>
                        <a:pt x="0" y="5"/>
                        <a:pt x="1" y="9"/>
                        <a:pt x="2" y="13"/>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6" name="Freeform 865"/>
                <p:cNvSpPr/>
                <p:nvPr/>
              </p:nvSpPr>
              <p:spPr bwMode="auto">
                <a:xfrm>
                  <a:off x="4267" y="3752"/>
                  <a:ext cx="26" cy="45"/>
                </a:xfrm>
                <a:custGeom>
                  <a:avLst/>
                  <a:gdLst>
                    <a:gd name="T0" fmla="*/ 0 w 11"/>
                    <a:gd name="T1" fmla="*/ 8 h 19"/>
                    <a:gd name="T2" fmla="*/ 11 w 11"/>
                    <a:gd name="T3" fmla="*/ 19 h 19"/>
                    <a:gd name="T4" fmla="*/ 10 w 11"/>
                    <a:gd name="T5" fmla="*/ 0 h 19"/>
                    <a:gd name="T6" fmla="*/ 0 w 11"/>
                    <a:gd name="T7" fmla="*/ 8 h 19"/>
                  </a:gdLst>
                  <a:ahLst/>
                  <a:cxnLst>
                    <a:cxn ang="0">
                      <a:pos x="T0" y="T1"/>
                    </a:cxn>
                    <a:cxn ang="0">
                      <a:pos x="T2" y="T3"/>
                    </a:cxn>
                    <a:cxn ang="0">
                      <a:pos x="T4" y="T5"/>
                    </a:cxn>
                    <a:cxn ang="0">
                      <a:pos x="T6" y="T7"/>
                    </a:cxn>
                  </a:cxnLst>
                  <a:rect l="0" t="0" r="r" b="b"/>
                  <a:pathLst>
                    <a:path w="11" h="19">
                      <a:moveTo>
                        <a:pt x="0" y="8"/>
                      </a:moveTo>
                      <a:cubicBezTo>
                        <a:pt x="11" y="19"/>
                        <a:pt x="11" y="19"/>
                        <a:pt x="11" y="19"/>
                      </a:cubicBezTo>
                      <a:cubicBezTo>
                        <a:pt x="10" y="0"/>
                        <a:pt x="10" y="0"/>
                        <a:pt x="10" y="0"/>
                      </a:cubicBezTo>
                      <a:cubicBezTo>
                        <a:pt x="7" y="3"/>
                        <a:pt x="3" y="5"/>
                        <a:pt x="0" y="8"/>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7" name="Freeform 866"/>
                <p:cNvSpPr/>
                <p:nvPr/>
              </p:nvSpPr>
              <p:spPr bwMode="auto">
                <a:xfrm>
                  <a:off x="4210" y="3781"/>
                  <a:ext cx="85" cy="66"/>
                </a:xfrm>
                <a:custGeom>
                  <a:avLst/>
                  <a:gdLst>
                    <a:gd name="T0" fmla="*/ 0 w 36"/>
                    <a:gd name="T1" fmla="*/ 14 h 28"/>
                    <a:gd name="T2" fmla="*/ 36 w 36"/>
                    <a:gd name="T3" fmla="*/ 16 h 28"/>
                    <a:gd name="T4" fmla="*/ 19 w 36"/>
                    <a:gd name="T5" fmla="*/ 0 h 28"/>
                    <a:gd name="T6" fmla="*/ 0 w 36"/>
                    <a:gd name="T7" fmla="*/ 14 h 28"/>
                  </a:gdLst>
                  <a:ahLst/>
                  <a:cxnLst>
                    <a:cxn ang="0">
                      <a:pos x="T0" y="T1"/>
                    </a:cxn>
                    <a:cxn ang="0">
                      <a:pos x="T2" y="T3"/>
                    </a:cxn>
                    <a:cxn ang="0">
                      <a:pos x="T4" y="T5"/>
                    </a:cxn>
                    <a:cxn ang="0">
                      <a:pos x="T6" y="T7"/>
                    </a:cxn>
                  </a:cxnLst>
                  <a:rect l="0" t="0" r="r" b="b"/>
                  <a:pathLst>
                    <a:path w="36" h="28">
                      <a:moveTo>
                        <a:pt x="0" y="14"/>
                      </a:moveTo>
                      <a:cubicBezTo>
                        <a:pt x="6" y="26"/>
                        <a:pt x="27" y="28"/>
                        <a:pt x="36" y="16"/>
                      </a:cubicBezTo>
                      <a:cubicBezTo>
                        <a:pt x="19" y="0"/>
                        <a:pt x="19" y="0"/>
                        <a:pt x="19" y="0"/>
                      </a:cubicBezTo>
                      <a:cubicBezTo>
                        <a:pt x="13" y="4"/>
                        <a:pt x="7" y="9"/>
                        <a:pt x="0" y="14"/>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8" name="Freeform 867"/>
                <p:cNvSpPr/>
                <p:nvPr/>
              </p:nvSpPr>
              <p:spPr bwMode="auto">
                <a:xfrm>
                  <a:off x="4229" y="2941"/>
                  <a:ext cx="14" cy="132"/>
                </a:xfrm>
                <a:custGeom>
                  <a:avLst/>
                  <a:gdLst>
                    <a:gd name="T0" fmla="*/ 6 w 6"/>
                    <a:gd name="T1" fmla="*/ 5 h 56"/>
                    <a:gd name="T2" fmla="*/ 0 w 6"/>
                    <a:gd name="T3" fmla="*/ 0 h 56"/>
                    <a:gd name="T4" fmla="*/ 0 w 6"/>
                    <a:gd name="T5" fmla="*/ 56 h 56"/>
                    <a:gd name="T6" fmla="*/ 6 w 6"/>
                    <a:gd name="T7" fmla="*/ 51 h 56"/>
                    <a:gd name="T8" fmla="*/ 6 w 6"/>
                    <a:gd name="T9" fmla="*/ 5 h 56"/>
                  </a:gdLst>
                  <a:ahLst/>
                  <a:cxnLst>
                    <a:cxn ang="0">
                      <a:pos x="T0" y="T1"/>
                    </a:cxn>
                    <a:cxn ang="0">
                      <a:pos x="T2" y="T3"/>
                    </a:cxn>
                    <a:cxn ang="0">
                      <a:pos x="T4" y="T5"/>
                    </a:cxn>
                    <a:cxn ang="0">
                      <a:pos x="T6" y="T7"/>
                    </a:cxn>
                    <a:cxn ang="0">
                      <a:pos x="T8" y="T9"/>
                    </a:cxn>
                  </a:cxnLst>
                  <a:rect l="0" t="0" r="r" b="b"/>
                  <a:pathLst>
                    <a:path w="6" h="56">
                      <a:moveTo>
                        <a:pt x="6" y="5"/>
                      </a:moveTo>
                      <a:cubicBezTo>
                        <a:pt x="0" y="0"/>
                        <a:pt x="0" y="0"/>
                        <a:pt x="0" y="0"/>
                      </a:cubicBezTo>
                      <a:cubicBezTo>
                        <a:pt x="0" y="56"/>
                        <a:pt x="0" y="56"/>
                        <a:pt x="0" y="56"/>
                      </a:cubicBezTo>
                      <a:cubicBezTo>
                        <a:pt x="2" y="54"/>
                        <a:pt x="5" y="53"/>
                        <a:pt x="6" y="51"/>
                      </a:cubicBezTo>
                      <a:lnTo>
                        <a:pt x="6" y="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9" name="Freeform 868"/>
                <p:cNvSpPr/>
                <p:nvPr/>
              </p:nvSpPr>
              <p:spPr bwMode="auto">
                <a:xfrm>
                  <a:off x="4037" y="-35"/>
                  <a:ext cx="34" cy="14"/>
                </a:xfrm>
                <a:custGeom>
                  <a:avLst/>
                  <a:gdLst>
                    <a:gd name="T0" fmla="*/ 14 w 14"/>
                    <a:gd name="T1" fmla="*/ 4 h 6"/>
                    <a:gd name="T2" fmla="*/ 12 w 14"/>
                    <a:gd name="T3" fmla="*/ 0 h 6"/>
                    <a:gd name="T4" fmla="*/ 0 w 14"/>
                    <a:gd name="T5" fmla="*/ 0 h 6"/>
                    <a:gd name="T6" fmla="*/ 2 w 14"/>
                    <a:gd name="T7" fmla="*/ 6 h 6"/>
                    <a:gd name="T8" fmla="*/ 14 w 14"/>
                    <a:gd name="T9" fmla="*/ 4 h 6"/>
                  </a:gdLst>
                  <a:ahLst/>
                  <a:cxnLst>
                    <a:cxn ang="0">
                      <a:pos x="T0" y="T1"/>
                    </a:cxn>
                    <a:cxn ang="0">
                      <a:pos x="T2" y="T3"/>
                    </a:cxn>
                    <a:cxn ang="0">
                      <a:pos x="T4" y="T5"/>
                    </a:cxn>
                    <a:cxn ang="0">
                      <a:pos x="T6" y="T7"/>
                    </a:cxn>
                    <a:cxn ang="0">
                      <a:pos x="T8" y="T9"/>
                    </a:cxn>
                  </a:cxnLst>
                  <a:rect l="0" t="0" r="r" b="b"/>
                  <a:pathLst>
                    <a:path w="14" h="6">
                      <a:moveTo>
                        <a:pt x="14" y="4"/>
                      </a:moveTo>
                      <a:cubicBezTo>
                        <a:pt x="12" y="0"/>
                        <a:pt x="12" y="0"/>
                        <a:pt x="12" y="0"/>
                      </a:cubicBezTo>
                      <a:cubicBezTo>
                        <a:pt x="0" y="0"/>
                        <a:pt x="0" y="0"/>
                        <a:pt x="0" y="0"/>
                      </a:cubicBezTo>
                      <a:cubicBezTo>
                        <a:pt x="2" y="6"/>
                        <a:pt x="2" y="6"/>
                        <a:pt x="2" y="6"/>
                      </a:cubicBezTo>
                      <a:cubicBezTo>
                        <a:pt x="6" y="5"/>
                        <a:pt x="10" y="5"/>
                        <a:pt x="14" y="4"/>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0" name="Freeform 869"/>
                <p:cNvSpPr/>
                <p:nvPr/>
              </p:nvSpPr>
              <p:spPr bwMode="auto">
                <a:xfrm>
                  <a:off x="4241" y="3208"/>
                  <a:ext cx="21" cy="192"/>
                </a:xfrm>
                <a:custGeom>
                  <a:avLst/>
                  <a:gdLst>
                    <a:gd name="T0" fmla="*/ 2 w 9"/>
                    <a:gd name="T1" fmla="*/ 76 h 81"/>
                    <a:gd name="T2" fmla="*/ 7 w 9"/>
                    <a:gd name="T3" fmla="*/ 81 h 81"/>
                    <a:gd name="T4" fmla="*/ 9 w 9"/>
                    <a:gd name="T5" fmla="*/ 80 h 81"/>
                    <a:gd name="T6" fmla="*/ 6 w 9"/>
                    <a:gd name="T7" fmla="*/ 0 h 81"/>
                    <a:gd name="T8" fmla="*/ 0 w 9"/>
                    <a:gd name="T9" fmla="*/ 5 h 81"/>
                    <a:gd name="T10" fmla="*/ 2 w 9"/>
                    <a:gd name="T11" fmla="*/ 76 h 81"/>
                  </a:gdLst>
                  <a:ahLst/>
                  <a:cxnLst>
                    <a:cxn ang="0">
                      <a:pos x="T0" y="T1"/>
                    </a:cxn>
                    <a:cxn ang="0">
                      <a:pos x="T2" y="T3"/>
                    </a:cxn>
                    <a:cxn ang="0">
                      <a:pos x="T4" y="T5"/>
                    </a:cxn>
                    <a:cxn ang="0">
                      <a:pos x="T6" y="T7"/>
                    </a:cxn>
                    <a:cxn ang="0">
                      <a:pos x="T8" y="T9"/>
                    </a:cxn>
                    <a:cxn ang="0">
                      <a:pos x="T10" y="T11"/>
                    </a:cxn>
                  </a:cxnLst>
                  <a:rect l="0" t="0" r="r" b="b"/>
                  <a:pathLst>
                    <a:path w="9" h="81">
                      <a:moveTo>
                        <a:pt x="2" y="76"/>
                      </a:moveTo>
                      <a:cubicBezTo>
                        <a:pt x="7" y="81"/>
                        <a:pt x="7" y="81"/>
                        <a:pt x="7" y="81"/>
                      </a:cubicBezTo>
                      <a:cubicBezTo>
                        <a:pt x="9" y="80"/>
                        <a:pt x="9" y="80"/>
                        <a:pt x="9" y="80"/>
                      </a:cubicBezTo>
                      <a:cubicBezTo>
                        <a:pt x="6" y="0"/>
                        <a:pt x="6" y="0"/>
                        <a:pt x="6" y="0"/>
                      </a:cubicBezTo>
                      <a:cubicBezTo>
                        <a:pt x="4" y="2"/>
                        <a:pt x="2" y="3"/>
                        <a:pt x="0" y="5"/>
                      </a:cubicBezTo>
                      <a:lnTo>
                        <a:pt x="2" y="76"/>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1" name="Freeform 870"/>
                <p:cNvSpPr>
                  <a:spLocks noEditPoints="1"/>
                </p:cNvSpPr>
                <p:nvPr/>
              </p:nvSpPr>
              <p:spPr bwMode="auto">
                <a:xfrm>
                  <a:off x="3588" y="2281"/>
                  <a:ext cx="691" cy="459"/>
                </a:xfrm>
                <a:custGeom>
                  <a:avLst/>
                  <a:gdLst>
                    <a:gd name="T0" fmla="*/ 265 w 292"/>
                    <a:gd name="T1" fmla="*/ 142 h 194"/>
                    <a:gd name="T2" fmla="*/ 211 w 292"/>
                    <a:gd name="T3" fmla="*/ 49 h 194"/>
                    <a:gd name="T4" fmla="*/ 213 w 292"/>
                    <a:gd name="T5" fmla="*/ 0 h 194"/>
                    <a:gd name="T6" fmla="*/ 166 w 292"/>
                    <a:gd name="T7" fmla="*/ 30 h 194"/>
                    <a:gd name="T8" fmla="*/ 24 w 292"/>
                    <a:gd name="T9" fmla="*/ 40 h 194"/>
                    <a:gd name="T10" fmla="*/ 110 w 292"/>
                    <a:gd name="T11" fmla="*/ 167 h 194"/>
                    <a:gd name="T12" fmla="*/ 265 w 292"/>
                    <a:gd name="T13" fmla="*/ 142 h 194"/>
                    <a:gd name="T14" fmla="*/ 98 w 292"/>
                    <a:gd name="T15" fmla="*/ 81 h 194"/>
                    <a:gd name="T16" fmla="*/ 76 w 292"/>
                    <a:gd name="T17" fmla="*/ 78 h 194"/>
                    <a:gd name="T18" fmla="*/ 79 w 292"/>
                    <a:gd name="T19" fmla="*/ 56 h 194"/>
                    <a:gd name="T20" fmla="*/ 101 w 292"/>
                    <a:gd name="T21" fmla="*/ 60 h 194"/>
                    <a:gd name="T22" fmla="*/ 98 w 292"/>
                    <a:gd name="T23" fmla="*/ 81 h 194"/>
                    <a:gd name="T24" fmla="*/ 144 w 292"/>
                    <a:gd name="T25" fmla="*/ 101 h 194"/>
                    <a:gd name="T26" fmla="*/ 122 w 292"/>
                    <a:gd name="T27" fmla="*/ 98 h 194"/>
                    <a:gd name="T28" fmla="*/ 125 w 292"/>
                    <a:gd name="T29" fmla="*/ 75 h 194"/>
                    <a:gd name="T30" fmla="*/ 147 w 292"/>
                    <a:gd name="T31" fmla="*/ 79 h 194"/>
                    <a:gd name="T32" fmla="*/ 144 w 292"/>
                    <a:gd name="T33" fmla="*/ 101 h 194"/>
                    <a:gd name="T34" fmla="*/ 188 w 292"/>
                    <a:gd name="T35" fmla="*/ 117 h 194"/>
                    <a:gd name="T36" fmla="*/ 166 w 292"/>
                    <a:gd name="T37" fmla="*/ 113 h 194"/>
                    <a:gd name="T38" fmla="*/ 169 w 292"/>
                    <a:gd name="T39" fmla="*/ 91 h 194"/>
                    <a:gd name="T40" fmla="*/ 192 w 292"/>
                    <a:gd name="T41" fmla="*/ 95 h 194"/>
                    <a:gd name="T42" fmla="*/ 188 w 292"/>
                    <a:gd name="T43" fmla="*/ 117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2" h="194">
                      <a:moveTo>
                        <a:pt x="265" y="142"/>
                      </a:moveTo>
                      <a:cubicBezTo>
                        <a:pt x="292" y="95"/>
                        <a:pt x="270" y="63"/>
                        <a:pt x="211" y="49"/>
                      </a:cubicBezTo>
                      <a:cubicBezTo>
                        <a:pt x="211" y="35"/>
                        <a:pt x="213" y="9"/>
                        <a:pt x="213" y="0"/>
                      </a:cubicBezTo>
                      <a:cubicBezTo>
                        <a:pt x="200" y="8"/>
                        <a:pt x="178" y="25"/>
                        <a:pt x="166" y="30"/>
                      </a:cubicBezTo>
                      <a:cubicBezTo>
                        <a:pt x="104" y="5"/>
                        <a:pt x="47" y="4"/>
                        <a:pt x="24" y="40"/>
                      </a:cubicBezTo>
                      <a:cubicBezTo>
                        <a:pt x="0" y="78"/>
                        <a:pt x="27" y="133"/>
                        <a:pt x="110" y="167"/>
                      </a:cubicBezTo>
                      <a:cubicBezTo>
                        <a:pt x="178" y="194"/>
                        <a:pt x="247" y="174"/>
                        <a:pt x="265" y="142"/>
                      </a:cubicBezTo>
                      <a:close/>
                      <a:moveTo>
                        <a:pt x="98" y="81"/>
                      </a:moveTo>
                      <a:cubicBezTo>
                        <a:pt x="91" y="86"/>
                        <a:pt x="81" y="84"/>
                        <a:pt x="76" y="78"/>
                      </a:cubicBezTo>
                      <a:cubicBezTo>
                        <a:pt x="71" y="71"/>
                        <a:pt x="72" y="61"/>
                        <a:pt x="79" y="56"/>
                      </a:cubicBezTo>
                      <a:cubicBezTo>
                        <a:pt x="86" y="51"/>
                        <a:pt x="96" y="53"/>
                        <a:pt x="101" y="60"/>
                      </a:cubicBezTo>
                      <a:cubicBezTo>
                        <a:pt x="106" y="67"/>
                        <a:pt x="104" y="76"/>
                        <a:pt x="98" y="81"/>
                      </a:cubicBezTo>
                      <a:close/>
                      <a:moveTo>
                        <a:pt x="144" y="101"/>
                      </a:moveTo>
                      <a:cubicBezTo>
                        <a:pt x="137" y="107"/>
                        <a:pt x="127" y="105"/>
                        <a:pt x="122" y="98"/>
                      </a:cubicBezTo>
                      <a:cubicBezTo>
                        <a:pt x="116" y="90"/>
                        <a:pt x="118" y="80"/>
                        <a:pt x="125" y="75"/>
                      </a:cubicBezTo>
                      <a:cubicBezTo>
                        <a:pt x="132" y="70"/>
                        <a:pt x="142" y="72"/>
                        <a:pt x="147" y="79"/>
                      </a:cubicBezTo>
                      <a:cubicBezTo>
                        <a:pt x="153" y="86"/>
                        <a:pt x="151" y="96"/>
                        <a:pt x="144" y="101"/>
                      </a:cubicBezTo>
                      <a:close/>
                      <a:moveTo>
                        <a:pt x="188" y="117"/>
                      </a:moveTo>
                      <a:cubicBezTo>
                        <a:pt x="181" y="122"/>
                        <a:pt x="171" y="121"/>
                        <a:pt x="166" y="113"/>
                      </a:cubicBezTo>
                      <a:cubicBezTo>
                        <a:pt x="161" y="106"/>
                        <a:pt x="162" y="96"/>
                        <a:pt x="169" y="91"/>
                      </a:cubicBezTo>
                      <a:cubicBezTo>
                        <a:pt x="176" y="86"/>
                        <a:pt x="186" y="88"/>
                        <a:pt x="192" y="95"/>
                      </a:cubicBezTo>
                      <a:cubicBezTo>
                        <a:pt x="197" y="102"/>
                        <a:pt x="195" y="112"/>
                        <a:pt x="188" y="117"/>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2" name="Freeform 871"/>
                <p:cNvSpPr/>
                <p:nvPr/>
              </p:nvSpPr>
              <p:spPr bwMode="auto">
                <a:xfrm>
                  <a:off x="4158" y="2044"/>
                  <a:ext cx="26" cy="28"/>
                </a:xfrm>
                <a:custGeom>
                  <a:avLst/>
                  <a:gdLst>
                    <a:gd name="T0" fmla="*/ 0 w 26"/>
                    <a:gd name="T1" fmla="*/ 12 h 28"/>
                    <a:gd name="T2" fmla="*/ 17 w 26"/>
                    <a:gd name="T3" fmla="*/ 28 h 28"/>
                    <a:gd name="T4" fmla="*/ 26 w 26"/>
                    <a:gd name="T5" fmla="*/ 21 h 28"/>
                    <a:gd name="T6" fmla="*/ 2 w 26"/>
                    <a:gd name="T7" fmla="*/ 0 h 28"/>
                    <a:gd name="T8" fmla="*/ 0 w 26"/>
                    <a:gd name="T9" fmla="*/ 12 h 28"/>
                  </a:gdLst>
                  <a:ahLst/>
                  <a:cxnLst>
                    <a:cxn ang="0">
                      <a:pos x="T0" y="T1"/>
                    </a:cxn>
                    <a:cxn ang="0">
                      <a:pos x="T2" y="T3"/>
                    </a:cxn>
                    <a:cxn ang="0">
                      <a:pos x="T4" y="T5"/>
                    </a:cxn>
                    <a:cxn ang="0">
                      <a:pos x="T6" y="T7"/>
                    </a:cxn>
                    <a:cxn ang="0">
                      <a:pos x="T8" y="T9"/>
                    </a:cxn>
                  </a:cxnLst>
                  <a:rect l="0" t="0" r="r" b="b"/>
                  <a:pathLst>
                    <a:path w="26" h="28">
                      <a:moveTo>
                        <a:pt x="0" y="12"/>
                      </a:moveTo>
                      <a:lnTo>
                        <a:pt x="17" y="28"/>
                      </a:lnTo>
                      <a:lnTo>
                        <a:pt x="26" y="21"/>
                      </a:lnTo>
                      <a:lnTo>
                        <a:pt x="2" y="0"/>
                      </a:lnTo>
                      <a:lnTo>
                        <a:pt x="0" y="12"/>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3" name="Freeform 872"/>
                <p:cNvSpPr/>
                <p:nvPr/>
              </p:nvSpPr>
              <p:spPr bwMode="auto">
                <a:xfrm>
                  <a:off x="4205" y="2924"/>
                  <a:ext cx="17" cy="161"/>
                </a:xfrm>
                <a:custGeom>
                  <a:avLst/>
                  <a:gdLst>
                    <a:gd name="T0" fmla="*/ 17 w 17"/>
                    <a:gd name="T1" fmla="*/ 156 h 161"/>
                    <a:gd name="T2" fmla="*/ 17 w 17"/>
                    <a:gd name="T3" fmla="*/ 12 h 161"/>
                    <a:gd name="T4" fmla="*/ 0 w 17"/>
                    <a:gd name="T5" fmla="*/ 0 h 161"/>
                    <a:gd name="T6" fmla="*/ 0 w 17"/>
                    <a:gd name="T7" fmla="*/ 156 h 161"/>
                    <a:gd name="T8" fmla="*/ 10 w 17"/>
                    <a:gd name="T9" fmla="*/ 161 h 161"/>
                    <a:gd name="T10" fmla="*/ 17 w 17"/>
                    <a:gd name="T11" fmla="*/ 156 h 161"/>
                  </a:gdLst>
                  <a:ahLst/>
                  <a:cxnLst>
                    <a:cxn ang="0">
                      <a:pos x="T0" y="T1"/>
                    </a:cxn>
                    <a:cxn ang="0">
                      <a:pos x="T2" y="T3"/>
                    </a:cxn>
                    <a:cxn ang="0">
                      <a:pos x="T4" y="T5"/>
                    </a:cxn>
                    <a:cxn ang="0">
                      <a:pos x="T6" y="T7"/>
                    </a:cxn>
                    <a:cxn ang="0">
                      <a:pos x="T8" y="T9"/>
                    </a:cxn>
                    <a:cxn ang="0">
                      <a:pos x="T10" y="T11"/>
                    </a:cxn>
                  </a:cxnLst>
                  <a:rect l="0" t="0" r="r" b="b"/>
                  <a:pathLst>
                    <a:path w="17" h="161">
                      <a:moveTo>
                        <a:pt x="17" y="156"/>
                      </a:moveTo>
                      <a:lnTo>
                        <a:pt x="17" y="12"/>
                      </a:lnTo>
                      <a:lnTo>
                        <a:pt x="0" y="0"/>
                      </a:lnTo>
                      <a:lnTo>
                        <a:pt x="0" y="156"/>
                      </a:lnTo>
                      <a:lnTo>
                        <a:pt x="10" y="161"/>
                      </a:lnTo>
                      <a:lnTo>
                        <a:pt x="17" y="156"/>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4" name="Freeform 873"/>
                <p:cNvSpPr/>
                <p:nvPr/>
              </p:nvSpPr>
              <p:spPr bwMode="auto">
                <a:xfrm>
                  <a:off x="4149" y="2063"/>
                  <a:ext cx="23" cy="33"/>
                </a:xfrm>
                <a:custGeom>
                  <a:avLst/>
                  <a:gdLst>
                    <a:gd name="T0" fmla="*/ 0 w 23"/>
                    <a:gd name="T1" fmla="*/ 33 h 33"/>
                    <a:gd name="T2" fmla="*/ 23 w 23"/>
                    <a:gd name="T3" fmla="*/ 14 h 33"/>
                    <a:gd name="T4" fmla="*/ 7 w 23"/>
                    <a:gd name="T5" fmla="*/ 0 h 33"/>
                    <a:gd name="T6" fmla="*/ 0 w 23"/>
                    <a:gd name="T7" fmla="*/ 33 h 33"/>
                  </a:gdLst>
                  <a:ahLst/>
                  <a:cxnLst>
                    <a:cxn ang="0">
                      <a:pos x="T0" y="T1"/>
                    </a:cxn>
                    <a:cxn ang="0">
                      <a:pos x="T2" y="T3"/>
                    </a:cxn>
                    <a:cxn ang="0">
                      <a:pos x="T4" y="T5"/>
                    </a:cxn>
                    <a:cxn ang="0">
                      <a:pos x="T6" y="T7"/>
                    </a:cxn>
                  </a:cxnLst>
                  <a:rect l="0" t="0" r="r" b="b"/>
                  <a:pathLst>
                    <a:path w="23" h="33">
                      <a:moveTo>
                        <a:pt x="0" y="33"/>
                      </a:moveTo>
                      <a:lnTo>
                        <a:pt x="23" y="14"/>
                      </a:lnTo>
                      <a:lnTo>
                        <a:pt x="7" y="0"/>
                      </a:lnTo>
                      <a:lnTo>
                        <a:pt x="0" y="33"/>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5" name="Freeform 874"/>
                <p:cNvSpPr/>
                <p:nvPr/>
              </p:nvSpPr>
              <p:spPr bwMode="auto">
                <a:xfrm>
                  <a:off x="4002" y="521"/>
                  <a:ext cx="118" cy="149"/>
                </a:xfrm>
                <a:custGeom>
                  <a:avLst/>
                  <a:gdLst>
                    <a:gd name="T0" fmla="*/ 50 w 50"/>
                    <a:gd name="T1" fmla="*/ 0 h 63"/>
                    <a:gd name="T2" fmla="*/ 0 w 50"/>
                    <a:gd name="T3" fmla="*/ 58 h 63"/>
                    <a:gd name="T4" fmla="*/ 1 w 50"/>
                    <a:gd name="T5" fmla="*/ 63 h 63"/>
                    <a:gd name="T6" fmla="*/ 50 w 50"/>
                    <a:gd name="T7" fmla="*/ 0 h 63"/>
                  </a:gdLst>
                  <a:ahLst/>
                  <a:cxnLst>
                    <a:cxn ang="0">
                      <a:pos x="T0" y="T1"/>
                    </a:cxn>
                    <a:cxn ang="0">
                      <a:pos x="T2" y="T3"/>
                    </a:cxn>
                    <a:cxn ang="0">
                      <a:pos x="T4" y="T5"/>
                    </a:cxn>
                    <a:cxn ang="0">
                      <a:pos x="T6" y="T7"/>
                    </a:cxn>
                  </a:cxnLst>
                  <a:rect l="0" t="0" r="r" b="b"/>
                  <a:pathLst>
                    <a:path w="50" h="63">
                      <a:moveTo>
                        <a:pt x="50" y="0"/>
                      </a:moveTo>
                      <a:cubicBezTo>
                        <a:pt x="36" y="16"/>
                        <a:pt x="13" y="43"/>
                        <a:pt x="0" y="58"/>
                      </a:cubicBezTo>
                      <a:cubicBezTo>
                        <a:pt x="1" y="60"/>
                        <a:pt x="1" y="61"/>
                        <a:pt x="1" y="63"/>
                      </a:cubicBezTo>
                      <a:cubicBezTo>
                        <a:pt x="24" y="48"/>
                        <a:pt x="47" y="28"/>
                        <a:pt x="50" y="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6" name="Freeform 875"/>
                <p:cNvSpPr/>
                <p:nvPr/>
              </p:nvSpPr>
              <p:spPr bwMode="auto">
                <a:xfrm>
                  <a:off x="4220" y="3227"/>
                  <a:ext cx="16" cy="154"/>
                </a:xfrm>
                <a:custGeom>
                  <a:avLst/>
                  <a:gdLst>
                    <a:gd name="T0" fmla="*/ 1 w 7"/>
                    <a:gd name="T1" fmla="*/ 59 h 65"/>
                    <a:gd name="T2" fmla="*/ 7 w 7"/>
                    <a:gd name="T3" fmla="*/ 65 h 65"/>
                    <a:gd name="T4" fmla="*/ 6 w 7"/>
                    <a:gd name="T5" fmla="*/ 0 h 65"/>
                    <a:gd name="T6" fmla="*/ 0 w 7"/>
                    <a:gd name="T7" fmla="*/ 5 h 65"/>
                    <a:gd name="T8" fmla="*/ 1 w 7"/>
                    <a:gd name="T9" fmla="*/ 59 h 65"/>
                  </a:gdLst>
                  <a:ahLst/>
                  <a:cxnLst>
                    <a:cxn ang="0">
                      <a:pos x="T0" y="T1"/>
                    </a:cxn>
                    <a:cxn ang="0">
                      <a:pos x="T2" y="T3"/>
                    </a:cxn>
                    <a:cxn ang="0">
                      <a:pos x="T4" y="T5"/>
                    </a:cxn>
                    <a:cxn ang="0">
                      <a:pos x="T6" y="T7"/>
                    </a:cxn>
                    <a:cxn ang="0">
                      <a:pos x="T8" y="T9"/>
                    </a:cxn>
                  </a:cxnLst>
                  <a:rect l="0" t="0" r="r" b="b"/>
                  <a:pathLst>
                    <a:path w="7" h="65">
                      <a:moveTo>
                        <a:pt x="1" y="59"/>
                      </a:moveTo>
                      <a:cubicBezTo>
                        <a:pt x="7" y="65"/>
                        <a:pt x="7" y="65"/>
                        <a:pt x="7" y="65"/>
                      </a:cubicBezTo>
                      <a:cubicBezTo>
                        <a:pt x="6" y="0"/>
                        <a:pt x="6" y="0"/>
                        <a:pt x="6" y="0"/>
                      </a:cubicBezTo>
                      <a:cubicBezTo>
                        <a:pt x="3" y="1"/>
                        <a:pt x="1" y="3"/>
                        <a:pt x="0" y="5"/>
                      </a:cubicBezTo>
                      <a:lnTo>
                        <a:pt x="1" y="59"/>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7" name="Freeform 876"/>
                <p:cNvSpPr/>
                <p:nvPr/>
              </p:nvSpPr>
              <p:spPr bwMode="auto">
                <a:xfrm>
                  <a:off x="4009" y="431"/>
                  <a:ext cx="73" cy="75"/>
                </a:xfrm>
                <a:custGeom>
                  <a:avLst/>
                  <a:gdLst>
                    <a:gd name="T0" fmla="*/ 7 w 31"/>
                    <a:gd name="T1" fmla="*/ 32 h 32"/>
                    <a:gd name="T2" fmla="*/ 31 w 31"/>
                    <a:gd name="T3" fmla="*/ 5 h 32"/>
                    <a:gd name="T4" fmla="*/ 7 w 31"/>
                    <a:gd name="T5" fmla="*/ 32 h 32"/>
                  </a:gdLst>
                  <a:ahLst/>
                  <a:cxnLst>
                    <a:cxn ang="0">
                      <a:pos x="T0" y="T1"/>
                    </a:cxn>
                    <a:cxn ang="0">
                      <a:pos x="T2" y="T3"/>
                    </a:cxn>
                    <a:cxn ang="0">
                      <a:pos x="T4" y="T5"/>
                    </a:cxn>
                  </a:cxnLst>
                  <a:rect l="0" t="0" r="r" b="b"/>
                  <a:pathLst>
                    <a:path w="31" h="32">
                      <a:moveTo>
                        <a:pt x="7" y="32"/>
                      </a:moveTo>
                      <a:cubicBezTo>
                        <a:pt x="15" y="24"/>
                        <a:pt x="23" y="14"/>
                        <a:pt x="31" y="5"/>
                      </a:cubicBezTo>
                      <a:cubicBezTo>
                        <a:pt x="15" y="0"/>
                        <a:pt x="0" y="17"/>
                        <a:pt x="7" y="32"/>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8" name="Freeform 877"/>
                <p:cNvSpPr/>
                <p:nvPr/>
              </p:nvSpPr>
              <p:spPr bwMode="auto">
                <a:xfrm>
                  <a:off x="4217" y="4038"/>
                  <a:ext cx="57" cy="64"/>
                </a:xfrm>
                <a:custGeom>
                  <a:avLst/>
                  <a:gdLst>
                    <a:gd name="T0" fmla="*/ 22 w 24"/>
                    <a:gd name="T1" fmla="*/ 3 h 27"/>
                    <a:gd name="T2" fmla="*/ 0 w 24"/>
                    <a:gd name="T3" fmla="*/ 0 h 27"/>
                    <a:gd name="T4" fmla="*/ 4 w 24"/>
                    <a:gd name="T5" fmla="*/ 27 h 27"/>
                    <a:gd name="T6" fmla="*/ 22 w 24"/>
                    <a:gd name="T7" fmla="*/ 3 h 27"/>
                  </a:gdLst>
                  <a:ahLst/>
                  <a:cxnLst>
                    <a:cxn ang="0">
                      <a:pos x="T0" y="T1"/>
                    </a:cxn>
                    <a:cxn ang="0">
                      <a:pos x="T2" y="T3"/>
                    </a:cxn>
                    <a:cxn ang="0">
                      <a:pos x="T4" y="T5"/>
                    </a:cxn>
                    <a:cxn ang="0">
                      <a:pos x="T6" y="T7"/>
                    </a:cxn>
                  </a:cxnLst>
                  <a:rect l="0" t="0" r="r" b="b"/>
                  <a:pathLst>
                    <a:path w="24" h="27">
                      <a:moveTo>
                        <a:pt x="22" y="3"/>
                      </a:moveTo>
                      <a:cubicBezTo>
                        <a:pt x="15" y="4"/>
                        <a:pt x="7" y="3"/>
                        <a:pt x="0" y="0"/>
                      </a:cubicBezTo>
                      <a:cubicBezTo>
                        <a:pt x="4" y="27"/>
                        <a:pt x="4" y="27"/>
                        <a:pt x="4" y="27"/>
                      </a:cubicBezTo>
                      <a:cubicBezTo>
                        <a:pt x="17" y="27"/>
                        <a:pt x="24" y="14"/>
                        <a:pt x="22" y="3"/>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9" name="Freeform 878"/>
                <p:cNvSpPr/>
                <p:nvPr/>
              </p:nvSpPr>
              <p:spPr bwMode="auto">
                <a:xfrm>
                  <a:off x="3635" y="1100"/>
                  <a:ext cx="478" cy="419"/>
                </a:xfrm>
                <a:custGeom>
                  <a:avLst/>
                  <a:gdLst>
                    <a:gd name="T0" fmla="*/ 0 w 202"/>
                    <a:gd name="T1" fmla="*/ 165 h 177"/>
                    <a:gd name="T2" fmla="*/ 17 w 202"/>
                    <a:gd name="T3" fmla="*/ 170 h 177"/>
                    <a:gd name="T4" fmla="*/ 47 w 202"/>
                    <a:gd name="T5" fmla="*/ 54 h 177"/>
                    <a:gd name="T6" fmla="*/ 23 w 202"/>
                    <a:gd name="T7" fmla="*/ 172 h 177"/>
                    <a:gd name="T8" fmla="*/ 40 w 202"/>
                    <a:gd name="T9" fmla="*/ 177 h 177"/>
                    <a:gd name="T10" fmla="*/ 67 w 202"/>
                    <a:gd name="T11" fmla="*/ 48 h 177"/>
                    <a:gd name="T12" fmla="*/ 195 w 202"/>
                    <a:gd name="T13" fmla="*/ 72 h 177"/>
                    <a:gd name="T14" fmla="*/ 198 w 202"/>
                    <a:gd name="T15" fmla="*/ 56 h 177"/>
                    <a:gd name="T16" fmla="*/ 99 w 202"/>
                    <a:gd name="T17" fmla="*/ 35 h 177"/>
                    <a:gd name="T18" fmla="*/ 199 w 202"/>
                    <a:gd name="T19" fmla="*/ 51 h 177"/>
                    <a:gd name="T20" fmla="*/ 202 w 202"/>
                    <a:gd name="T21" fmla="*/ 34 h 177"/>
                    <a:gd name="T22" fmla="*/ 37 w 202"/>
                    <a:gd name="T23" fmla="*/ 0 h 177"/>
                    <a:gd name="T24" fmla="*/ 0 w 202"/>
                    <a:gd name="T25" fmla="*/ 16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2" h="177">
                      <a:moveTo>
                        <a:pt x="0" y="165"/>
                      </a:moveTo>
                      <a:cubicBezTo>
                        <a:pt x="3" y="166"/>
                        <a:pt x="10" y="168"/>
                        <a:pt x="17" y="170"/>
                      </a:cubicBezTo>
                      <a:cubicBezTo>
                        <a:pt x="28" y="130"/>
                        <a:pt x="38" y="81"/>
                        <a:pt x="47" y="54"/>
                      </a:cubicBezTo>
                      <a:cubicBezTo>
                        <a:pt x="43" y="83"/>
                        <a:pt x="29" y="151"/>
                        <a:pt x="23" y="172"/>
                      </a:cubicBezTo>
                      <a:cubicBezTo>
                        <a:pt x="31" y="174"/>
                        <a:pt x="38" y="176"/>
                        <a:pt x="40" y="177"/>
                      </a:cubicBezTo>
                      <a:cubicBezTo>
                        <a:pt x="44" y="160"/>
                        <a:pt x="60" y="70"/>
                        <a:pt x="67" y="48"/>
                      </a:cubicBezTo>
                      <a:cubicBezTo>
                        <a:pt x="88" y="51"/>
                        <a:pt x="180" y="70"/>
                        <a:pt x="195" y="72"/>
                      </a:cubicBezTo>
                      <a:cubicBezTo>
                        <a:pt x="196" y="69"/>
                        <a:pt x="197" y="63"/>
                        <a:pt x="198" y="56"/>
                      </a:cubicBezTo>
                      <a:cubicBezTo>
                        <a:pt x="162" y="49"/>
                        <a:pt x="122" y="42"/>
                        <a:pt x="99" y="35"/>
                      </a:cubicBezTo>
                      <a:cubicBezTo>
                        <a:pt x="122" y="37"/>
                        <a:pt x="170" y="45"/>
                        <a:pt x="199" y="51"/>
                      </a:cubicBezTo>
                      <a:cubicBezTo>
                        <a:pt x="200" y="45"/>
                        <a:pt x="201" y="39"/>
                        <a:pt x="202" y="34"/>
                      </a:cubicBezTo>
                      <a:cubicBezTo>
                        <a:pt x="174" y="28"/>
                        <a:pt x="81" y="10"/>
                        <a:pt x="37" y="0"/>
                      </a:cubicBezTo>
                      <a:cubicBezTo>
                        <a:pt x="35" y="15"/>
                        <a:pt x="11" y="118"/>
                        <a:pt x="0" y="165"/>
                      </a:cubicBezTo>
                      <a:close/>
                    </a:path>
                  </a:pathLst>
                </a:custGeom>
                <a:solidFill>
                  <a:srgbClr val="7A5C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0" name="Freeform 879"/>
                <p:cNvSpPr/>
                <p:nvPr/>
              </p:nvSpPr>
              <p:spPr bwMode="auto">
                <a:xfrm>
                  <a:off x="4132" y="2174"/>
                  <a:ext cx="28" cy="38"/>
                </a:xfrm>
                <a:custGeom>
                  <a:avLst/>
                  <a:gdLst>
                    <a:gd name="T0" fmla="*/ 12 w 12"/>
                    <a:gd name="T1" fmla="*/ 0 h 16"/>
                    <a:gd name="T2" fmla="*/ 0 w 12"/>
                    <a:gd name="T3" fmla="*/ 13 h 16"/>
                    <a:gd name="T4" fmla="*/ 3 w 12"/>
                    <a:gd name="T5" fmla="*/ 16 h 16"/>
                    <a:gd name="T6" fmla="*/ 12 w 12"/>
                    <a:gd name="T7" fmla="*/ 0 h 16"/>
                  </a:gdLst>
                  <a:ahLst/>
                  <a:cxnLst>
                    <a:cxn ang="0">
                      <a:pos x="T0" y="T1"/>
                    </a:cxn>
                    <a:cxn ang="0">
                      <a:pos x="T2" y="T3"/>
                    </a:cxn>
                    <a:cxn ang="0">
                      <a:pos x="T4" y="T5"/>
                    </a:cxn>
                    <a:cxn ang="0">
                      <a:pos x="T6" y="T7"/>
                    </a:cxn>
                  </a:cxnLst>
                  <a:rect l="0" t="0" r="r" b="b"/>
                  <a:pathLst>
                    <a:path w="12" h="16">
                      <a:moveTo>
                        <a:pt x="12" y="0"/>
                      </a:moveTo>
                      <a:cubicBezTo>
                        <a:pt x="0" y="13"/>
                        <a:pt x="0" y="13"/>
                        <a:pt x="0" y="13"/>
                      </a:cubicBezTo>
                      <a:cubicBezTo>
                        <a:pt x="3" y="16"/>
                        <a:pt x="3" y="16"/>
                        <a:pt x="3" y="16"/>
                      </a:cubicBezTo>
                      <a:cubicBezTo>
                        <a:pt x="6" y="10"/>
                        <a:pt x="9" y="5"/>
                        <a:pt x="12"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1" name="Freeform 880"/>
                <p:cNvSpPr/>
                <p:nvPr/>
              </p:nvSpPr>
              <p:spPr bwMode="auto">
                <a:xfrm>
                  <a:off x="4004" y="-35"/>
                  <a:ext cx="31" cy="18"/>
                </a:xfrm>
                <a:custGeom>
                  <a:avLst/>
                  <a:gdLst>
                    <a:gd name="T0" fmla="*/ 13 w 13"/>
                    <a:gd name="T1" fmla="*/ 6 h 8"/>
                    <a:gd name="T2" fmla="*/ 10 w 13"/>
                    <a:gd name="T3" fmla="*/ 0 h 8"/>
                    <a:gd name="T4" fmla="*/ 0 w 13"/>
                    <a:gd name="T5" fmla="*/ 0 h 8"/>
                    <a:gd name="T6" fmla="*/ 4 w 13"/>
                    <a:gd name="T7" fmla="*/ 8 h 8"/>
                    <a:gd name="T8" fmla="*/ 13 w 13"/>
                    <a:gd name="T9" fmla="*/ 6 h 8"/>
                  </a:gdLst>
                  <a:ahLst/>
                  <a:cxnLst>
                    <a:cxn ang="0">
                      <a:pos x="T0" y="T1"/>
                    </a:cxn>
                    <a:cxn ang="0">
                      <a:pos x="T2" y="T3"/>
                    </a:cxn>
                    <a:cxn ang="0">
                      <a:pos x="T4" y="T5"/>
                    </a:cxn>
                    <a:cxn ang="0">
                      <a:pos x="T6" y="T7"/>
                    </a:cxn>
                    <a:cxn ang="0">
                      <a:pos x="T8" y="T9"/>
                    </a:cxn>
                  </a:cxnLst>
                  <a:rect l="0" t="0" r="r" b="b"/>
                  <a:pathLst>
                    <a:path w="13" h="8">
                      <a:moveTo>
                        <a:pt x="13" y="6"/>
                      </a:moveTo>
                      <a:cubicBezTo>
                        <a:pt x="10" y="0"/>
                        <a:pt x="10" y="0"/>
                        <a:pt x="10" y="0"/>
                      </a:cubicBezTo>
                      <a:cubicBezTo>
                        <a:pt x="0" y="0"/>
                        <a:pt x="0" y="0"/>
                        <a:pt x="0" y="0"/>
                      </a:cubicBezTo>
                      <a:cubicBezTo>
                        <a:pt x="4" y="8"/>
                        <a:pt x="4" y="8"/>
                        <a:pt x="4" y="8"/>
                      </a:cubicBezTo>
                      <a:cubicBezTo>
                        <a:pt x="7" y="7"/>
                        <a:pt x="10" y="7"/>
                        <a:pt x="13" y="6"/>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2" name="Freeform 881"/>
                <p:cNvSpPr/>
                <p:nvPr/>
              </p:nvSpPr>
              <p:spPr bwMode="auto">
                <a:xfrm>
                  <a:off x="4080" y="1727"/>
                  <a:ext cx="71" cy="59"/>
                </a:xfrm>
                <a:custGeom>
                  <a:avLst/>
                  <a:gdLst>
                    <a:gd name="T0" fmla="*/ 30 w 30"/>
                    <a:gd name="T1" fmla="*/ 0 h 25"/>
                    <a:gd name="T2" fmla="*/ 16 w 30"/>
                    <a:gd name="T3" fmla="*/ 1 h 25"/>
                    <a:gd name="T4" fmla="*/ 0 w 30"/>
                    <a:gd name="T5" fmla="*/ 24 h 25"/>
                    <a:gd name="T6" fmla="*/ 4 w 30"/>
                    <a:gd name="T7" fmla="*/ 25 h 25"/>
                    <a:gd name="T8" fmla="*/ 30 w 30"/>
                    <a:gd name="T9" fmla="*/ 0 h 25"/>
                  </a:gdLst>
                  <a:ahLst/>
                  <a:cxnLst>
                    <a:cxn ang="0">
                      <a:pos x="T0" y="T1"/>
                    </a:cxn>
                    <a:cxn ang="0">
                      <a:pos x="T2" y="T3"/>
                    </a:cxn>
                    <a:cxn ang="0">
                      <a:pos x="T4" y="T5"/>
                    </a:cxn>
                    <a:cxn ang="0">
                      <a:pos x="T6" y="T7"/>
                    </a:cxn>
                    <a:cxn ang="0">
                      <a:pos x="T8" y="T9"/>
                    </a:cxn>
                  </a:cxnLst>
                  <a:rect l="0" t="0" r="r" b="b"/>
                  <a:pathLst>
                    <a:path w="30" h="25">
                      <a:moveTo>
                        <a:pt x="30" y="0"/>
                      </a:moveTo>
                      <a:cubicBezTo>
                        <a:pt x="25" y="1"/>
                        <a:pt x="21" y="1"/>
                        <a:pt x="16" y="1"/>
                      </a:cubicBezTo>
                      <a:cubicBezTo>
                        <a:pt x="11" y="10"/>
                        <a:pt x="5" y="18"/>
                        <a:pt x="0" y="24"/>
                      </a:cubicBezTo>
                      <a:cubicBezTo>
                        <a:pt x="1" y="25"/>
                        <a:pt x="3" y="25"/>
                        <a:pt x="4" y="25"/>
                      </a:cubicBezTo>
                      <a:cubicBezTo>
                        <a:pt x="13" y="16"/>
                        <a:pt x="22" y="8"/>
                        <a:pt x="30" y="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3" name="Freeform 882"/>
                <p:cNvSpPr/>
                <p:nvPr/>
              </p:nvSpPr>
              <p:spPr bwMode="auto">
                <a:xfrm>
                  <a:off x="4182" y="2908"/>
                  <a:ext cx="16" cy="165"/>
                </a:xfrm>
                <a:custGeom>
                  <a:avLst/>
                  <a:gdLst>
                    <a:gd name="T0" fmla="*/ 7 w 7"/>
                    <a:gd name="T1" fmla="*/ 5 h 70"/>
                    <a:gd name="T2" fmla="*/ 0 w 7"/>
                    <a:gd name="T3" fmla="*/ 0 h 70"/>
                    <a:gd name="T4" fmla="*/ 0 w 7"/>
                    <a:gd name="T5" fmla="*/ 65 h 70"/>
                    <a:gd name="T6" fmla="*/ 7 w 7"/>
                    <a:gd name="T7" fmla="*/ 70 h 70"/>
                    <a:gd name="T8" fmla="*/ 7 w 7"/>
                    <a:gd name="T9" fmla="*/ 5 h 70"/>
                  </a:gdLst>
                  <a:ahLst/>
                  <a:cxnLst>
                    <a:cxn ang="0">
                      <a:pos x="T0" y="T1"/>
                    </a:cxn>
                    <a:cxn ang="0">
                      <a:pos x="T2" y="T3"/>
                    </a:cxn>
                    <a:cxn ang="0">
                      <a:pos x="T4" y="T5"/>
                    </a:cxn>
                    <a:cxn ang="0">
                      <a:pos x="T6" y="T7"/>
                    </a:cxn>
                    <a:cxn ang="0">
                      <a:pos x="T8" y="T9"/>
                    </a:cxn>
                  </a:cxnLst>
                  <a:rect l="0" t="0" r="r" b="b"/>
                  <a:pathLst>
                    <a:path w="7" h="70">
                      <a:moveTo>
                        <a:pt x="7" y="5"/>
                      </a:moveTo>
                      <a:cubicBezTo>
                        <a:pt x="0" y="0"/>
                        <a:pt x="0" y="0"/>
                        <a:pt x="0" y="0"/>
                      </a:cubicBezTo>
                      <a:cubicBezTo>
                        <a:pt x="0" y="65"/>
                        <a:pt x="0" y="65"/>
                        <a:pt x="0" y="65"/>
                      </a:cubicBezTo>
                      <a:cubicBezTo>
                        <a:pt x="3" y="67"/>
                        <a:pt x="5" y="68"/>
                        <a:pt x="7" y="70"/>
                      </a:cubicBezTo>
                      <a:lnTo>
                        <a:pt x="7" y="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4" name="Freeform 883"/>
                <p:cNvSpPr/>
                <p:nvPr/>
              </p:nvSpPr>
              <p:spPr bwMode="auto">
                <a:xfrm>
                  <a:off x="4120" y="2673"/>
                  <a:ext cx="66" cy="83"/>
                </a:xfrm>
                <a:custGeom>
                  <a:avLst/>
                  <a:gdLst>
                    <a:gd name="T0" fmla="*/ 28 w 28"/>
                    <a:gd name="T1" fmla="*/ 35 h 35"/>
                    <a:gd name="T2" fmla="*/ 25 w 28"/>
                    <a:gd name="T3" fmla="*/ 0 h 35"/>
                    <a:gd name="T4" fmla="*/ 0 w 28"/>
                    <a:gd name="T5" fmla="*/ 12 h 35"/>
                    <a:gd name="T6" fmla="*/ 28 w 28"/>
                    <a:gd name="T7" fmla="*/ 35 h 35"/>
                  </a:gdLst>
                  <a:ahLst/>
                  <a:cxnLst>
                    <a:cxn ang="0">
                      <a:pos x="T0" y="T1"/>
                    </a:cxn>
                    <a:cxn ang="0">
                      <a:pos x="T2" y="T3"/>
                    </a:cxn>
                    <a:cxn ang="0">
                      <a:pos x="T4" y="T5"/>
                    </a:cxn>
                    <a:cxn ang="0">
                      <a:pos x="T6" y="T7"/>
                    </a:cxn>
                  </a:cxnLst>
                  <a:rect l="0" t="0" r="r" b="b"/>
                  <a:pathLst>
                    <a:path w="28" h="35">
                      <a:moveTo>
                        <a:pt x="28" y="35"/>
                      </a:moveTo>
                      <a:cubicBezTo>
                        <a:pt x="25" y="0"/>
                        <a:pt x="25" y="0"/>
                        <a:pt x="25" y="0"/>
                      </a:cubicBezTo>
                      <a:cubicBezTo>
                        <a:pt x="18" y="4"/>
                        <a:pt x="9" y="9"/>
                        <a:pt x="0" y="12"/>
                      </a:cubicBezTo>
                      <a:cubicBezTo>
                        <a:pt x="6" y="20"/>
                        <a:pt x="16" y="28"/>
                        <a:pt x="28" y="35"/>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5" name="Freeform 884"/>
                <p:cNvSpPr/>
                <p:nvPr/>
              </p:nvSpPr>
              <p:spPr bwMode="auto">
                <a:xfrm>
                  <a:off x="4196" y="3243"/>
                  <a:ext cx="19" cy="114"/>
                </a:xfrm>
                <a:custGeom>
                  <a:avLst/>
                  <a:gdLst>
                    <a:gd name="T0" fmla="*/ 2 w 8"/>
                    <a:gd name="T1" fmla="*/ 42 h 48"/>
                    <a:gd name="T2" fmla="*/ 8 w 8"/>
                    <a:gd name="T3" fmla="*/ 48 h 48"/>
                    <a:gd name="T4" fmla="*/ 6 w 8"/>
                    <a:gd name="T5" fmla="*/ 0 h 48"/>
                    <a:gd name="T6" fmla="*/ 0 w 8"/>
                    <a:gd name="T7" fmla="*/ 5 h 48"/>
                    <a:gd name="T8" fmla="*/ 2 w 8"/>
                    <a:gd name="T9" fmla="*/ 42 h 48"/>
                  </a:gdLst>
                  <a:ahLst/>
                  <a:cxnLst>
                    <a:cxn ang="0">
                      <a:pos x="T0" y="T1"/>
                    </a:cxn>
                    <a:cxn ang="0">
                      <a:pos x="T2" y="T3"/>
                    </a:cxn>
                    <a:cxn ang="0">
                      <a:pos x="T4" y="T5"/>
                    </a:cxn>
                    <a:cxn ang="0">
                      <a:pos x="T6" y="T7"/>
                    </a:cxn>
                    <a:cxn ang="0">
                      <a:pos x="T8" y="T9"/>
                    </a:cxn>
                  </a:cxnLst>
                  <a:rect l="0" t="0" r="r" b="b"/>
                  <a:pathLst>
                    <a:path w="8" h="48">
                      <a:moveTo>
                        <a:pt x="2" y="42"/>
                      </a:moveTo>
                      <a:cubicBezTo>
                        <a:pt x="8" y="48"/>
                        <a:pt x="8" y="48"/>
                        <a:pt x="8" y="48"/>
                      </a:cubicBezTo>
                      <a:cubicBezTo>
                        <a:pt x="6" y="0"/>
                        <a:pt x="6" y="0"/>
                        <a:pt x="6" y="0"/>
                      </a:cubicBezTo>
                      <a:cubicBezTo>
                        <a:pt x="4" y="2"/>
                        <a:pt x="2" y="3"/>
                        <a:pt x="0" y="5"/>
                      </a:cubicBezTo>
                      <a:lnTo>
                        <a:pt x="2" y="42"/>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6" name="Freeform 885"/>
                <p:cNvSpPr/>
                <p:nvPr/>
              </p:nvSpPr>
              <p:spPr bwMode="auto">
                <a:xfrm>
                  <a:off x="4134" y="3849"/>
                  <a:ext cx="123" cy="502"/>
                </a:xfrm>
                <a:custGeom>
                  <a:avLst/>
                  <a:gdLst>
                    <a:gd name="T0" fmla="*/ 0 w 52"/>
                    <a:gd name="T1" fmla="*/ 9 h 212"/>
                    <a:gd name="T2" fmla="*/ 31 w 52"/>
                    <a:gd name="T3" fmla="*/ 212 h 212"/>
                    <a:gd name="T4" fmla="*/ 52 w 52"/>
                    <a:gd name="T5" fmla="*/ 212 h 212"/>
                    <a:gd name="T6" fmla="*/ 13 w 52"/>
                    <a:gd name="T7" fmla="*/ 0 h 212"/>
                    <a:gd name="T8" fmla="*/ 0 w 52"/>
                    <a:gd name="T9" fmla="*/ 9 h 212"/>
                  </a:gdLst>
                  <a:ahLst/>
                  <a:cxnLst>
                    <a:cxn ang="0">
                      <a:pos x="T0" y="T1"/>
                    </a:cxn>
                    <a:cxn ang="0">
                      <a:pos x="T2" y="T3"/>
                    </a:cxn>
                    <a:cxn ang="0">
                      <a:pos x="T4" y="T5"/>
                    </a:cxn>
                    <a:cxn ang="0">
                      <a:pos x="T6" y="T7"/>
                    </a:cxn>
                    <a:cxn ang="0">
                      <a:pos x="T8" y="T9"/>
                    </a:cxn>
                  </a:cxnLst>
                  <a:rect l="0" t="0" r="r" b="b"/>
                  <a:pathLst>
                    <a:path w="52" h="212">
                      <a:moveTo>
                        <a:pt x="0" y="9"/>
                      </a:moveTo>
                      <a:cubicBezTo>
                        <a:pt x="31" y="212"/>
                        <a:pt x="31" y="212"/>
                        <a:pt x="31" y="212"/>
                      </a:cubicBezTo>
                      <a:cubicBezTo>
                        <a:pt x="52" y="212"/>
                        <a:pt x="52" y="212"/>
                        <a:pt x="52" y="212"/>
                      </a:cubicBezTo>
                      <a:cubicBezTo>
                        <a:pt x="13" y="0"/>
                        <a:pt x="13" y="0"/>
                        <a:pt x="13" y="0"/>
                      </a:cubicBezTo>
                      <a:cubicBezTo>
                        <a:pt x="9" y="3"/>
                        <a:pt x="5" y="6"/>
                        <a:pt x="0" y="9"/>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7" name="Freeform 886"/>
                <p:cNvSpPr/>
                <p:nvPr/>
              </p:nvSpPr>
              <p:spPr bwMode="auto">
                <a:xfrm>
                  <a:off x="4194" y="3513"/>
                  <a:ext cx="26" cy="50"/>
                </a:xfrm>
                <a:custGeom>
                  <a:avLst/>
                  <a:gdLst>
                    <a:gd name="T0" fmla="*/ 11 w 11"/>
                    <a:gd name="T1" fmla="*/ 11 h 21"/>
                    <a:gd name="T2" fmla="*/ 0 w 11"/>
                    <a:gd name="T3" fmla="*/ 0 h 21"/>
                    <a:gd name="T4" fmla="*/ 1 w 11"/>
                    <a:gd name="T5" fmla="*/ 21 h 21"/>
                    <a:gd name="T6" fmla="*/ 11 w 11"/>
                    <a:gd name="T7" fmla="*/ 11 h 21"/>
                  </a:gdLst>
                  <a:ahLst/>
                  <a:cxnLst>
                    <a:cxn ang="0">
                      <a:pos x="T0" y="T1"/>
                    </a:cxn>
                    <a:cxn ang="0">
                      <a:pos x="T2" y="T3"/>
                    </a:cxn>
                    <a:cxn ang="0">
                      <a:pos x="T4" y="T5"/>
                    </a:cxn>
                    <a:cxn ang="0">
                      <a:pos x="T6" y="T7"/>
                    </a:cxn>
                  </a:cxnLst>
                  <a:rect l="0" t="0" r="r" b="b"/>
                  <a:pathLst>
                    <a:path w="11" h="21">
                      <a:moveTo>
                        <a:pt x="11" y="11"/>
                      </a:moveTo>
                      <a:cubicBezTo>
                        <a:pt x="0" y="0"/>
                        <a:pt x="0" y="0"/>
                        <a:pt x="0" y="0"/>
                      </a:cubicBezTo>
                      <a:cubicBezTo>
                        <a:pt x="1" y="21"/>
                        <a:pt x="1" y="21"/>
                        <a:pt x="1" y="21"/>
                      </a:cubicBezTo>
                      <a:cubicBezTo>
                        <a:pt x="4" y="17"/>
                        <a:pt x="7" y="14"/>
                        <a:pt x="11" y="11"/>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8" name="Freeform 887"/>
                <p:cNvSpPr/>
                <p:nvPr/>
              </p:nvSpPr>
              <p:spPr bwMode="auto">
                <a:xfrm>
                  <a:off x="4120" y="2210"/>
                  <a:ext cx="17" cy="19"/>
                </a:xfrm>
                <a:custGeom>
                  <a:avLst/>
                  <a:gdLst>
                    <a:gd name="T0" fmla="*/ 3 w 7"/>
                    <a:gd name="T1" fmla="*/ 0 h 8"/>
                    <a:gd name="T2" fmla="*/ 0 w 7"/>
                    <a:gd name="T3" fmla="*/ 3 h 8"/>
                    <a:gd name="T4" fmla="*/ 6 w 7"/>
                    <a:gd name="T5" fmla="*/ 8 h 8"/>
                    <a:gd name="T6" fmla="*/ 7 w 7"/>
                    <a:gd name="T7" fmla="*/ 3 h 8"/>
                    <a:gd name="T8" fmla="*/ 3 w 7"/>
                    <a:gd name="T9" fmla="*/ 0 h 8"/>
                  </a:gdLst>
                  <a:ahLst/>
                  <a:cxnLst>
                    <a:cxn ang="0">
                      <a:pos x="T0" y="T1"/>
                    </a:cxn>
                    <a:cxn ang="0">
                      <a:pos x="T2" y="T3"/>
                    </a:cxn>
                    <a:cxn ang="0">
                      <a:pos x="T4" y="T5"/>
                    </a:cxn>
                    <a:cxn ang="0">
                      <a:pos x="T6" y="T7"/>
                    </a:cxn>
                    <a:cxn ang="0">
                      <a:pos x="T8" y="T9"/>
                    </a:cxn>
                  </a:cxnLst>
                  <a:rect l="0" t="0" r="r" b="b"/>
                  <a:pathLst>
                    <a:path w="7" h="8">
                      <a:moveTo>
                        <a:pt x="3" y="0"/>
                      </a:moveTo>
                      <a:cubicBezTo>
                        <a:pt x="0" y="3"/>
                        <a:pt x="0" y="3"/>
                        <a:pt x="0" y="3"/>
                      </a:cubicBezTo>
                      <a:cubicBezTo>
                        <a:pt x="6" y="8"/>
                        <a:pt x="6" y="8"/>
                        <a:pt x="6" y="8"/>
                      </a:cubicBezTo>
                      <a:cubicBezTo>
                        <a:pt x="6" y="7"/>
                        <a:pt x="7" y="5"/>
                        <a:pt x="7" y="3"/>
                      </a:cubicBezTo>
                      <a:lnTo>
                        <a:pt x="3"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9" name="Freeform 888"/>
                <p:cNvSpPr/>
                <p:nvPr/>
              </p:nvSpPr>
              <p:spPr bwMode="auto">
                <a:xfrm>
                  <a:off x="4158" y="2889"/>
                  <a:ext cx="17" cy="165"/>
                </a:xfrm>
                <a:custGeom>
                  <a:avLst/>
                  <a:gdLst>
                    <a:gd name="T0" fmla="*/ 7 w 7"/>
                    <a:gd name="T1" fmla="*/ 5 h 70"/>
                    <a:gd name="T2" fmla="*/ 0 w 7"/>
                    <a:gd name="T3" fmla="*/ 0 h 70"/>
                    <a:gd name="T4" fmla="*/ 0 w 7"/>
                    <a:gd name="T5" fmla="*/ 65 h 70"/>
                    <a:gd name="T6" fmla="*/ 7 w 7"/>
                    <a:gd name="T7" fmla="*/ 70 h 70"/>
                    <a:gd name="T8" fmla="*/ 7 w 7"/>
                    <a:gd name="T9" fmla="*/ 5 h 70"/>
                  </a:gdLst>
                  <a:ahLst/>
                  <a:cxnLst>
                    <a:cxn ang="0">
                      <a:pos x="T0" y="T1"/>
                    </a:cxn>
                    <a:cxn ang="0">
                      <a:pos x="T2" y="T3"/>
                    </a:cxn>
                    <a:cxn ang="0">
                      <a:pos x="T4" y="T5"/>
                    </a:cxn>
                    <a:cxn ang="0">
                      <a:pos x="T6" y="T7"/>
                    </a:cxn>
                    <a:cxn ang="0">
                      <a:pos x="T8" y="T9"/>
                    </a:cxn>
                  </a:cxnLst>
                  <a:rect l="0" t="0" r="r" b="b"/>
                  <a:pathLst>
                    <a:path w="7" h="70">
                      <a:moveTo>
                        <a:pt x="7" y="5"/>
                      </a:moveTo>
                      <a:cubicBezTo>
                        <a:pt x="0" y="0"/>
                        <a:pt x="0" y="0"/>
                        <a:pt x="0" y="0"/>
                      </a:cubicBezTo>
                      <a:cubicBezTo>
                        <a:pt x="0" y="65"/>
                        <a:pt x="0" y="65"/>
                        <a:pt x="0" y="65"/>
                      </a:cubicBezTo>
                      <a:cubicBezTo>
                        <a:pt x="3" y="67"/>
                        <a:pt x="5" y="69"/>
                        <a:pt x="7" y="70"/>
                      </a:cubicBezTo>
                      <a:lnTo>
                        <a:pt x="7" y="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0" name="Freeform 889"/>
                <p:cNvSpPr/>
                <p:nvPr/>
              </p:nvSpPr>
              <p:spPr bwMode="auto">
                <a:xfrm>
                  <a:off x="3966" y="-35"/>
                  <a:ext cx="41" cy="26"/>
                </a:xfrm>
                <a:custGeom>
                  <a:avLst/>
                  <a:gdLst>
                    <a:gd name="T0" fmla="*/ 17 w 17"/>
                    <a:gd name="T1" fmla="*/ 9 h 11"/>
                    <a:gd name="T2" fmla="*/ 12 w 17"/>
                    <a:gd name="T3" fmla="*/ 0 h 11"/>
                    <a:gd name="T4" fmla="*/ 0 w 17"/>
                    <a:gd name="T5" fmla="*/ 0 h 11"/>
                    <a:gd name="T6" fmla="*/ 7 w 17"/>
                    <a:gd name="T7" fmla="*/ 11 h 11"/>
                    <a:gd name="T8" fmla="*/ 17 w 17"/>
                    <a:gd name="T9" fmla="*/ 9 h 11"/>
                  </a:gdLst>
                  <a:ahLst/>
                  <a:cxnLst>
                    <a:cxn ang="0">
                      <a:pos x="T0" y="T1"/>
                    </a:cxn>
                    <a:cxn ang="0">
                      <a:pos x="T2" y="T3"/>
                    </a:cxn>
                    <a:cxn ang="0">
                      <a:pos x="T4" y="T5"/>
                    </a:cxn>
                    <a:cxn ang="0">
                      <a:pos x="T6" y="T7"/>
                    </a:cxn>
                    <a:cxn ang="0">
                      <a:pos x="T8" y="T9"/>
                    </a:cxn>
                  </a:cxnLst>
                  <a:rect l="0" t="0" r="r" b="b"/>
                  <a:pathLst>
                    <a:path w="17" h="11">
                      <a:moveTo>
                        <a:pt x="17" y="9"/>
                      </a:moveTo>
                      <a:cubicBezTo>
                        <a:pt x="12" y="0"/>
                        <a:pt x="12" y="0"/>
                        <a:pt x="12" y="0"/>
                      </a:cubicBezTo>
                      <a:cubicBezTo>
                        <a:pt x="0" y="0"/>
                        <a:pt x="0" y="0"/>
                        <a:pt x="0" y="0"/>
                      </a:cubicBezTo>
                      <a:cubicBezTo>
                        <a:pt x="7" y="11"/>
                        <a:pt x="7" y="11"/>
                        <a:pt x="7" y="11"/>
                      </a:cubicBezTo>
                      <a:cubicBezTo>
                        <a:pt x="11" y="10"/>
                        <a:pt x="14" y="9"/>
                        <a:pt x="17" y="9"/>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1" name="Freeform 890"/>
                <p:cNvSpPr/>
                <p:nvPr/>
              </p:nvSpPr>
              <p:spPr bwMode="auto">
                <a:xfrm>
                  <a:off x="4101" y="2354"/>
                  <a:ext cx="45" cy="45"/>
                </a:xfrm>
                <a:custGeom>
                  <a:avLst/>
                  <a:gdLst>
                    <a:gd name="T0" fmla="*/ 17 w 19"/>
                    <a:gd name="T1" fmla="*/ 14 h 19"/>
                    <a:gd name="T2" fmla="*/ 1 w 19"/>
                    <a:gd name="T3" fmla="*/ 0 h 19"/>
                    <a:gd name="T4" fmla="*/ 0 w 19"/>
                    <a:gd name="T5" fmla="*/ 12 h 19"/>
                    <a:gd name="T6" fmla="*/ 19 w 19"/>
                    <a:gd name="T7" fmla="*/ 19 h 19"/>
                    <a:gd name="T8" fmla="*/ 17 w 19"/>
                    <a:gd name="T9" fmla="*/ 14 h 19"/>
                  </a:gdLst>
                  <a:ahLst/>
                  <a:cxnLst>
                    <a:cxn ang="0">
                      <a:pos x="T0" y="T1"/>
                    </a:cxn>
                    <a:cxn ang="0">
                      <a:pos x="T2" y="T3"/>
                    </a:cxn>
                    <a:cxn ang="0">
                      <a:pos x="T4" y="T5"/>
                    </a:cxn>
                    <a:cxn ang="0">
                      <a:pos x="T6" y="T7"/>
                    </a:cxn>
                    <a:cxn ang="0">
                      <a:pos x="T8" y="T9"/>
                    </a:cxn>
                  </a:cxnLst>
                  <a:rect l="0" t="0" r="r" b="b"/>
                  <a:pathLst>
                    <a:path w="19" h="19">
                      <a:moveTo>
                        <a:pt x="17" y="14"/>
                      </a:moveTo>
                      <a:cubicBezTo>
                        <a:pt x="1" y="0"/>
                        <a:pt x="1" y="0"/>
                        <a:pt x="1" y="0"/>
                      </a:cubicBezTo>
                      <a:cubicBezTo>
                        <a:pt x="1" y="5"/>
                        <a:pt x="0" y="9"/>
                        <a:pt x="0" y="12"/>
                      </a:cubicBezTo>
                      <a:cubicBezTo>
                        <a:pt x="7" y="15"/>
                        <a:pt x="13" y="17"/>
                        <a:pt x="19" y="19"/>
                      </a:cubicBezTo>
                      <a:cubicBezTo>
                        <a:pt x="19" y="18"/>
                        <a:pt x="18" y="16"/>
                        <a:pt x="17" y="14"/>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2" name="Freeform 891"/>
                <p:cNvSpPr/>
                <p:nvPr/>
              </p:nvSpPr>
              <p:spPr bwMode="auto">
                <a:xfrm>
                  <a:off x="4061" y="1729"/>
                  <a:ext cx="52" cy="55"/>
                </a:xfrm>
                <a:custGeom>
                  <a:avLst/>
                  <a:gdLst>
                    <a:gd name="T0" fmla="*/ 22 w 22"/>
                    <a:gd name="T1" fmla="*/ 0 h 23"/>
                    <a:gd name="T2" fmla="*/ 15 w 22"/>
                    <a:gd name="T3" fmla="*/ 0 h 23"/>
                    <a:gd name="T4" fmla="*/ 0 w 22"/>
                    <a:gd name="T5" fmla="*/ 23 h 23"/>
                    <a:gd name="T6" fmla="*/ 5 w 22"/>
                    <a:gd name="T7" fmla="*/ 23 h 23"/>
                    <a:gd name="T8" fmla="*/ 22 w 22"/>
                    <a:gd name="T9" fmla="*/ 0 h 23"/>
                  </a:gdLst>
                  <a:ahLst/>
                  <a:cxnLst>
                    <a:cxn ang="0">
                      <a:pos x="T0" y="T1"/>
                    </a:cxn>
                    <a:cxn ang="0">
                      <a:pos x="T2" y="T3"/>
                    </a:cxn>
                    <a:cxn ang="0">
                      <a:pos x="T4" y="T5"/>
                    </a:cxn>
                    <a:cxn ang="0">
                      <a:pos x="T6" y="T7"/>
                    </a:cxn>
                    <a:cxn ang="0">
                      <a:pos x="T8" y="T9"/>
                    </a:cxn>
                  </a:cxnLst>
                  <a:rect l="0" t="0" r="r" b="b"/>
                  <a:pathLst>
                    <a:path w="22" h="23">
                      <a:moveTo>
                        <a:pt x="22" y="0"/>
                      </a:moveTo>
                      <a:cubicBezTo>
                        <a:pt x="19" y="0"/>
                        <a:pt x="17" y="0"/>
                        <a:pt x="15" y="0"/>
                      </a:cubicBezTo>
                      <a:cubicBezTo>
                        <a:pt x="10" y="8"/>
                        <a:pt x="5" y="16"/>
                        <a:pt x="0" y="23"/>
                      </a:cubicBezTo>
                      <a:cubicBezTo>
                        <a:pt x="2" y="23"/>
                        <a:pt x="3" y="23"/>
                        <a:pt x="5" y="23"/>
                      </a:cubicBezTo>
                      <a:cubicBezTo>
                        <a:pt x="11" y="17"/>
                        <a:pt x="16" y="9"/>
                        <a:pt x="22" y="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3" name="Freeform 892"/>
                <p:cNvSpPr/>
                <p:nvPr/>
              </p:nvSpPr>
              <p:spPr bwMode="auto">
                <a:xfrm>
                  <a:off x="4078" y="2205"/>
                  <a:ext cx="54" cy="45"/>
                </a:xfrm>
                <a:custGeom>
                  <a:avLst/>
                  <a:gdLst>
                    <a:gd name="T0" fmla="*/ 23 w 23"/>
                    <a:gd name="T1" fmla="*/ 13 h 19"/>
                    <a:gd name="T2" fmla="*/ 14 w 23"/>
                    <a:gd name="T3" fmla="*/ 5 h 19"/>
                    <a:gd name="T4" fmla="*/ 0 w 23"/>
                    <a:gd name="T5" fmla="*/ 0 h 19"/>
                    <a:gd name="T6" fmla="*/ 21 w 23"/>
                    <a:gd name="T7" fmla="*/ 19 h 19"/>
                    <a:gd name="T8" fmla="*/ 23 w 23"/>
                    <a:gd name="T9" fmla="*/ 13 h 19"/>
                  </a:gdLst>
                  <a:ahLst/>
                  <a:cxnLst>
                    <a:cxn ang="0">
                      <a:pos x="T0" y="T1"/>
                    </a:cxn>
                    <a:cxn ang="0">
                      <a:pos x="T2" y="T3"/>
                    </a:cxn>
                    <a:cxn ang="0">
                      <a:pos x="T4" y="T5"/>
                    </a:cxn>
                    <a:cxn ang="0">
                      <a:pos x="T6" y="T7"/>
                    </a:cxn>
                    <a:cxn ang="0">
                      <a:pos x="T8" y="T9"/>
                    </a:cxn>
                  </a:cxnLst>
                  <a:rect l="0" t="0" r="r" b="b"/>
                  <a:pathLst>
                    <a:path w="23" h="19">
                      <a:moveTo>
                        <a:pt x="23" y="13"/>
                      </a:moveTo>
                      <a:cubicBezTo>
                        <a:pt x="14" y="5"/>
                        <a:pt x="14" y="5"/>
                        <a:pt x="14" y="5"/>
                      </a:cubicBezTo>
                      <a:cubicBezTo>
                        <a:pt x="0" y="0"/>
                        <a:pt x="0" y="0"/>
                        <a:pt x="0" y="0"/>
                      </a:cubicBezTo>
                      <a:cubicBezTo>
                        <a:pt x="21" y="19"/>
                        <a:pt x="21" y="19"/>
                        <a:pt x="21" y="19"/>
                      </a:cubicBezTo>
                      <a:cubicBezTo>
                        <a:pt x="22" y="17"/>
                        <a:pt x="22" y="15"/>
                        <a:pt x="23" y="13"/>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4" name="Freeform 893"/>
                <p:cNvSpPr/>
                <p:nvPr/>
              </p:nvSpPr>
              <p:spPr bwMode="auto">
                <a:xfrm>
                  <a:off x="4177" y="3260"/>
                  <a:ext cx="17" cy="78"/>
                </a:xfrm>
                <a:custGeom>
                  <a:avLst/>
                  <a:gdLst>
                    <a:gd name="T0" fmla="*/ 1 w 7"/>
                    <a:gd name="T1" fmla="*/ 27 h 33"/>
                    <a:gd name="T2" fmla="*/ 7 w 7"/>
                    <a:gd name="T3" fmla="*/ 33 h 33"/>
                    <a:gd name="T4" fmla="*/ 6 w 7"/>
                    <a:gd name="T5" fmla="*/ 0 h 33"/>
                    <a:gd name="T6" fmla="*/ 0 w 7"/>
                    <a:gd name="T7" fmla="*/ 5 h 33"/>
                    <a:gd name="T8" fmla="*/ 1 w 7"/>
                    <a:gd name="T9" fmla="*/ 27 h 33"/>
                  </a:gdLst>
                  <a:ahLst/>
                  <a:cxnLst>
                    <a:cxn ang="0">
                      <a:pos x="T0" y="T1"/>
                    </a:cxn>
                    <a:cxn ang="0">
                      <a:pos x="T2" y="T3"/>
                    </a:cxn>
                    <a:cxn ang="0">
                      <a:pos x="T4" y="T5"/>
                    </a:cxn>
                    <a:cxn ang="0">
                      <a:pos x="T6" y="T7"/>
                    </a:cxn>
                    <a:cxn ang="0">
                      <a:pos x="T8" y="T9"/>
                    </a:cxn>
                  </a:cxnLst>
                  <a:rect l="0" t="0" r="r" b="b"/>
                  <a:pathLst>
                    <a:path w="7" h="33">
                      <a:moveTo>
                        <a:pt x="1" y="27"/>
                      </a:moveTo>
                      <a:cubicBezTo>
                        <a:pt x="3" y="29"/>
                        <a:pt x="4" y="31"/>
                        <a:pt x="7" y="33"/>
                      </a:cubicBezTo>
                      <a:cubicBezTo>
                        <a:pt x="6" y="0"/>
                        <a:pt x="6" y="0"/>
                        <a:pt x="6" y="0"/>
                      </a:cubicBezTo>
                      <a:cubicBezTo>
                        <a:pt x="4" y="2"/>
                        <a:pt x="2" y="3"/>
                        <a:pt x="0" y="5"/>
                      </a:cubicBezTo>
                      <a:lnTo>
                        <a:pt x="1" y="27"/>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5" name="Freeform 894"/>
                <p:cNvSpPr/>
                <p:nvPr/>
              </p:nvSpPr>
              <p:spPr bwMode="auto">
                <a:xfrm>
                  <a:off x="4104" y="2330"/>
                  <a:ext cx="33" cy="45"/>
                </a:xfrm>
                <a:custGeom>
                  <a:avLst/>
                  <a:gdLst>
                    <a:gd name="T0" fmla="*/ 11 w 14"/>
                    <a:gd name="T1" fmla="*/ 9 h 19"/>
                    <a:gd name="T2" fmla="*/ 1 w 14"/>
                    <a:gd name="T3" fmla="*/ 0 h 19"/>
                    <a:gd name="T4" fmla="*/ 0 w 14"/>
                    <a:gd name="T5" fmla="*/ 7 h 19"/>
                    <a:gd name="T6" fmla="*/ 14 w 14"/>
                    <a:gd name="T7" fmla="*/ 19 h 19"/>
                    <a:gd name="T8" fmla="*/ 11 w 14"/>
                    <a:gd name="T9" fmla="*/ 9 h 19"/>
                  </a:gdLst>
                  <a:ahLst/>
                  <a:cxnLst>
                    <a:cxn ang="0">
                      <a:pos x="T0" y="T1"/>
                    </a:cxn>
                    <a:cxn ang="0">
                      <a:pos x="T2" y="T3"/>
                    </a:cxn>
                    <a:cxn ang="0">
                      <a:pos x="T4" y="T5"/>
                    </a:cxn>
                    <a:cxn ang="0">
                      <a:pos x="T6" y="T7"/>
                    </a:cxn>
                    <a:cxn ang="0">
                      <a:pos x="T8" y="T9"/>
                    </a:cxn>
                  </a:cxnLst>
                  <a:rect l="0" t="0" r="r" b="b"/>
                  <a:pathLst>
                    <a:path w="14" h="19">
                      <a:moveTo>
                        <a:pt x="11" y="9"/>
                      </a:moveTo>
                      <a:cubicBezTo>
                        <a:pt x="1" y="0"/>
                        <a:pt x="1" y="0"/>
                        <a:pt x="1" y="0"/>
                      </a:cubicBezTo>
                      <a:cubicBezTo>
                        <a:pt x="0" y="7"/>
                        <a:pt x="0" y="7"/>
                        <a:pt x="0" y="7"/>
                      </a:cubicBezTo>
                      <a:cubicBezTo>
                        <a:pt x="14" y="19"/>
                        <a:pt x="14" y="19"/>
                        <a:pt x="14" y="19"/>
                      </a:cubicBezTo>
                      <a:cubicBezTo>
                        <a:pt x="13" y="16"/>
                        <a:pt x="12" y="12"/>
                        <a:pt x="11" y="9"/>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6" name="Freeform 895"/>
                <p:cNvSpPr/>
                <p:nvPr/>
              </p:nvSpPr>
              <p:spPr bwMode="auto">
                <a:xfrm>
                  <a:off x="4061" y="2200"/>
                  <a:ext cx="66" cy="69"/>
                </a:xfrm>
                <a:custGeom>
                  <a:avLst/>
                  <a:gdLst>
                    <a:gd name="T0" fmla="*/ 1 w 28"/>
                    <a:gd name="T1" fmla="*/ 0 h 29"/>
                    <a:gd name="T2" fmla="*/ 0 w 28"/>
                    <a:gd name="T3" fmla="*/ 6 h 29"/>
                    <a:gd name="T4" fmla="*/ 20 w 28"/>
                    <a:gd name="T5" fmla="*/ 22 h 29"/>
                    <a:gd name="T6" fmla="*/ 21 w 28"/>
                    <a:gd name="T7" fmla="*/ 22 h 29"/>
                    <a:gd name="T8" fmla="*/ 21 w 28"/>
                    <a:gd name="T9" fmla="*/ 24 h 29"/>
                    <a:gd name="T10" fmla="*/ 27 w 28"/>
                    <a:gd name="T11" fmla="*/ 29 h 29"/>
                    <a:gd name="T12" fmla="*/ 28 w 28"/>
                    <a:gd name="T13" fmla="*/ 23 h 29"/>
                    <a:gd name="T14" fmla="*/ 2 w 28"/>
                    <a:gd name="T15" fmla="*/ 1 h 29"/>
                    <a:gd name="T16" fmla="*/ 1 w 28"/>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 y="0"/>
                      </a:moveTo>
                      <a:cubicBezTo>
                        <a:pt x="0" y="6"/>
                        <a:pt x="0" y="6"/>
                        <a:pt x="0" y="6"/>
                      </a:cubicBezTo>
                      <a:cubicBezTo>
                        <a:pt x="20" y="22"/>
                        <a:pt x="20" y="22"/>
                        <a:pt x="20" y="22"/>
                      </a:cubicBezTo>
                      <a:cubicBezTo>
                        <a:pt x="21" y="22"/>
                        <a:pt x="21" y="22"/>
                        <a:pt x="21" y="22"/>
                      </a:cubicBezTo>
                      <a:cubicBezTo>
                        <a:pt x="21" y="22"/>
                        <a:pt x="21" y="23"/>
                        <a:pt x="21" y="24"/>
                      </a:cubicBezTo>
                      <a:cubicBezTo>
                        <a:pt x="27" y="29"/>
                        <a:pt x="27" y="29"/>
                        <a:pt x="27" y="29"/>
                      </a:cubicBezTo>
                      <a:cubicBezTo>
                        <a:pt x="27" y="27"/>
                        <a:pt x="28" y="25"/>
                        <a:pt x="28" y="23"/>
                      </a:cubicBezTo>
                      <a:cubicBezTo>
                        <a:pt x="2" y="1"/>
                        <a:pt x="2" y="1"/>
                        <a:pt x="2" y="1"/>
                      </a:cubicBezTo>
                      <a:lnTo>
                        <a:pt x="1"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7" name="Freeform 896"/>
                <p:cNvSpPr/>
                <p:nvPr/>
              </p:nvSpPr>
              <p:spPr bwMode="auto">
                <a:xfrm>
                  <a:off x="4111" y="2264"/>
                  <a:ext cx="14" cy="26"/>
                </a:xfrm>
                <a:custGeom>
                  <a:avLst/>
                  <a:gdLst>
                    <a:gd name="T0" fmla="*/ 6 w 6"/>
                    <a:gd name="T1" fmla="*/ 4 h 11"/>
                    <a:gd name="T2" fmla="*/ 0 w 6"/>
                    <a:gd name="T3" fmla="*/ 0 h 11"/>
                    <a:gd name="T4" fmla="*/ 0 w 6"/>
                    <a:gd name="T5" fmla="*/ 6 h 11"/>
                    <a:gd name="T6" fmla="*/ 5 w 6"/>
                    <a:gd name="T7" fmla="*/ 11 h 11"/>
                    <a:gd name="T8" fmla="*/ 6 w 6"/>
                    <a:gd name="T9" fmla="*/ 4 h 11"/>
                  </a:gdLst>
                  <a:ahLst/>
                  <a:cxnLst>
                    <a:cxn ang="0">
                      <a:pos x="T0" y="T1"/>
                    </a:cxn>
                    <a:cxn ang="0">
                      <a:pos x="T2" y="T3"/>
                    </a:cxn>
                    <a:cxn ang="0">
                      <a:pos x="T4" y="T5"/>
                    </a:cxn>
                    <a:cxn ang="0">
                      <a:pos x="T6" y="T7"/>
                    </a:cxn>
                    <a:cxn ang="0">
                      <a:pos x="T8" y="T9"/>
                    </a:cxn>
                  </a:cxnLst>
                  <a:rect l="0" t="0" r="r" b="b"/>
                  <a:pathLst>
                    <a:path w="6" h="11">
                      <a:moveTo>
                        <a:pt x="6" y="4"/>
                      </a:moveTo>
                      <a:cubicBezTo>
                        <a:pt x="0" y="0"/>
                        <a:pt x="0" y="0"/>
                        <a:pt x="0" y="0"/>
                      </a:cubicBezTo>
                      <a:cubicBezTo>
                        <a:pt x="0" y="1"/>
                        <a:pt x="0" y="4"/>
                        <a:pt x="0" y="6"/>
                      </a:cubicBezTo>
                      <a:cubicBezTo>
                        <a:pt x="5" y="11"/>
                        <a:pt x="5" y="11"/>
                        <a:pt x="5" y="11"/>
                      </a:cubicBezTo>
                      <a:cubicBezTo>
                        <a:pt x="5" y="9"/>
                        <a:pt x="6" y="6"/>
                        <a:pt x="6" y="4"/>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8" name="Freeform 897"/>
                <p:cNvSpPr/>
                <p:nvPr/>
              </p:nvSpPr>
              <p:spPr bwMode="auto">
                <a:xfrm>
                  <a:off x="4106" y="2307"/>
                  <a:ext cx="21" cy="35"/>
                </a:xfrm>
                <a:custGeom>
                  <a:avLst/>
                  <a:gdLst>
                    <a:gd name="T0" fmla="*/ 0 w 9"/>
                    <a:gd name="T1" fmla="*/ 7 h 15"/>
                    <a:gd name="T2" fmla="*/ 9 w 9"/>
                    <a:gd name="T3" fmla="*/ 15 h 15"/>
                    <a:gd name="T4" fmla="*/ 8 w 9"/>
                    <a:gd name="T5" fmla="*/ 6 h 15"/>
                    <a:gd name="T6" fmla="*/ 1 w 9"/>
                    <a:gd name="T7" fmla="*/ 0 h 15"/>
                    <a:gd name="T8" fmla="*/ 0 w 9"/>
                    <a:gd name="T9" fmla="*/ 7 h 15"/>
                  </a:gdLst>
                  <a:ahLst/>
                  <a:cxnLst>
                    <a:cxn ang="0">
                      <a:pos x="T0" y="T1"/>
                    </a:cxn>
                    <a:cxn ang="0">
                      <a:pos x="T2" y="T3"/>
                    </a:cxn>
                    <a:cxn ang="0">
                      <a:pos x="T4" y="T5"/>
                    </a:cxn>
                    <a:cxn ang="0">
                      <a:pos x="T6" y="T7"/>
                    </a:cxn>
                    <a:cxn ang="0">
                      <a:pos x="T8" y="T9"/>
                    </a:cxn>
                  </a:cxnLst>
                  <a:rect l="0" t="0" r="r" b="b"/>
                  <a:pathLst>
                    <a:path w="9" h="15">
                      <a:moveTo>
                        <a:pt x="0" y="7"/>
                      </a:moveTo>
                      <a:cubicBezTo>
                        <a:pt x="9" y="15"/>
                        <a:pt x="9" y="15"/>
                        <a:pt x="9" y="15"/>
                      </a:cubicBezTo>
                      <a:cubicBezTo>
                        <a:pt x="9" y="12"/>
                        <a:pt x="8" y="9"/>
                        <a:pt x="8" y="6"/>
                      </a:cubicBezTo>
                      <a:cubicBezTo>
                        <a:pt x="1" y="0"/>
                        <a:pt x="1" y="0"/>
                        <a:pt x="1" y="0"/>
                      </a:cubicBezTo>
                      <a:cubicBezTo>
                        <a:pt x="1" y="2"/>
                        <a:pt x="0" y="5"/>
                        <a:pt x="0" y="7"/>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9" name="Freeform 898"/>
                <p:cNvSpPr/>
                <p:nvPr/>
              </p:nvSpPr>
              <p:spPr bwMode="auto">
                <a:xfrm>
                  <a:off x="4108" y="2285"/>
                  <a:ext cx="17" cy="26"/>
                </a:xfrm>
                <a:custGeom>
                  <a:avLst/>
                  <a:gdLst>
                    <a:gd name="T0" fmla="*/ 0 w 7"/>
                    <a:gd name="T1" fmla="*/ 6 h 11"/>
                    <a:gd name="T2" fmla="*/ 7 w 7"/>
                    <a:gd name="T3" fmla="*/ 11 h 11"/>
                    <a:gd name="T4" fmla="*/ 6 w 7"/>
                    <a:gd name="T5" fmla="*/ 5 h 11"/>
                    <a:gd name="T6" fmla="*/ 1 w 7"/>
                    <a:gd name="T7" fmla="*/ 0 h 11"/>
                    <a:gd name="T8" fmla="*/ 0 w 7"/>
                    <a:gd name="T9" fmla="*/ 6 h 11"/>
                  </a:gdLst>
                  <a:ahLst/>
                  <a:cxnLst>
                    <a:cxn ang="0">
                      <a:pos x="T0" y="T1"/>
                    </a:cxn>
                    <a:cxn ang="0">
                      <a:pos x="T2" y="T3"/>
                    </a:cxn>
                    <a:cxn ang="0">
                      <a:pos x="T4" y="T5"/>
                    </a:cxn>
                    <a:cxn ang="0">
                      <a:pos x="T6" y="T7"/>
                    </a:cxn>
                    <a:cxn ang="0">
                      <a:pos x="T8" y="T9"/>
                    </a:cxn>
                  </a:cxnLst>
                  <a:rect l="0" t="0" r="r" b="b"/>
                  <a:pathLst>
                    <a:path w="7" h="11">
                      <a:moveTo>
                        <a:pt x="0" y="6"/>
                      </a:moveTo>
                      <a:cubicBezTo>
                        <a:pt x="7" y="11"/>
                        <a:pt x="7" y="11"/>
                        <a:pt x="7" y="11"/>
                      </a:cubicBezTo>
                      <a:cubicBezTo>
                        <a:pt x="6" y="9"/>
                        <a:pt x="6" y="7"/>
                        <a:pt x="6" y="5"/>
                      </a:cubicBezTo>
                      <a:cubicBezTo>
                        <a:pt x="1" y="0"/>
                        <a:pt x="1" y="0"/>
                        <a:pt x="1" y="0"/>
                      </a:cubicBezTo>
                      <a:cubicBezTo>
                        <a:pt x="0" y="2"/>
                        <a:pt x="0" y="4"/>
                        <a:pt x="0" y="6"/>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0" name="Freeform 899"/>
                <p:cNvSpPr/>
                <p:nvPr/>
              </p:nvSpPr>
              <p:spPr bwMode="auto">
                <a:xfrm>
                  <a:off x="3756" y="1235"/>
                  <a:ext cx="322" cy="459"/>
                </a:xfrm>
                <a:custGeom>
                  <a:avLst/>
                  <a:gdLst>
                    <a:gd name="T0" fmla="*/ 21 w 136"/>
                    <a:gd name="T1" fmla="*/ 0 h 194"/>
                    <a:gd name="T2" fmla="*/ 0 w 136"/>
                    <a:gd name="T3" fmla="*/ 100 h 194"/>
                    <a:gd name="T4" fmla="*/ 64 w 136"/>
                    <a:gd name="T5" fmla="*/ 194 h 194"/>
                    <a:gd name="T6" fmla="*/ 86 w 136"/>
                    <a:gd name="T7" fmla="*/ 169 h 194"/>
                    <a:gd name="T8" fmla="*/ 80 w 136"/>
                    <a:gd name="T9" fmla="*/ 155 h 194"/>
                    <a:gd name="T10" fmla="*/ 30 w 136"/>
                    <a:gd name="T11" fmla="*/ 74 h 194"/>
                    <a:gd name="T12" fmla="*/ 92 w 136"/>
                    <a:gd name="T13" fmla="*/ 31 h 194"/>
                    <a:gd name="T14" fmla="*/ 110 w 136"/>
                    <a:gd name="T15" fmla="*/ 57 h 194"/>
                    <a:gd name="T16" fmla="*/ 136 w 136"/>
                    <a:gd name="T17" fmla="*/ 38 h 194"/>
                    <a:gd name="T18" fmla="*/ 122 w 136"/>
                    <a:gd name="T19" fmla="*/ 19 h 194"/>
                    <a:gd name="T20" fmla="*/ 21 w 136"/>
                    <a:gd name="T21"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6" h="194">
                      <a:moveTo>
                        <a:pt x="21" y="0"/>
                      </a:moveTo>
                      <a:cubicBezTo>
                        <a:pt x="18" y="14"/>
                        <a:pt x="3" y="85"/>
                        <a:pt x="0" y="100"/>
                      </a:cubicBezTo>
                      <a:cubicBezTo>
                        <a:pt x="13" y="118"/>
                        <a:pt x="42" y="160"/>
                        <a:pt x="64" y="194"/>
                      </a:cubicBezTo>
                      <a:cubicBezTo>
                        <a:pt x="73" y="186"/>
                        <a:pt x="80" y="178"/>
                        <a:pt x="86" y="169"/>
                      </a:cubicBezTo>
                      <a:cubicBezTo>
                        <a:pt x="84" y="165"/>
                        <a:pt x="82" y="160"/>
                        <a:pt x="80" y="155"/>
                      </a:cubicBezTo>
                      <a:cubicBezTo>
                        <a:pt x="63" y="128"/>
                        <a:pt x="41" y="93"/>
                        <a:pt x="30" y="74"/>
                      </a:cubicBezTo>
                      <a:cubicBezTo>
                        <a:pt x="46" y="62"/>
                        <a:pt x="80" y="40"/>
                        <a:pt x="92" y="31"/>
                      </a:cubicBezTo>
                      <a:cubicBezTo>
                        <a:pt x="98" y="40"/>
                        <a:pt x="104" y="49"/>
                        <a:pt x="110" y="57"/>
                      </a:cubicBezTo>
                      <a:cubicBezTo>
                        <a:pt x="118" y="49"/>
                        <a:pt x="127" y="43"/>
                        <a:pt x="136" y="38"/>
                      </a:cubicBezTo>
                      <a:cubicBezTo>
                        <a:pt x="131" y="32"/>
                        <a:pt x="127" y="25"/>
                        <a:pt x="122" y="19"/>
                      </a:cubicBezTo>
                      <a:cubicBezTo>
                        <a:pt x="103" y="15"/>
                        <a:pt x="42" y="2"/>
                        <a:pt x="21" y="0"/>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1" name="Freeform 900"/>
                <p:cNvSpPr/>
                <p:nvPr/>
              </p:nvSpPr>
              <p:spPr bwMode="auto">
                <a:xfrm>
                  <a:off x="4134" y="2872"/>
                  <a:ext cx="17" cy="166"/>
                </a:xfrm>
                <a:custGeom>
                  <a:avLst/>
                  <a:gdLst>
                    <a:gd name="T0" fmla="*/ 17 w 17"/>
                    <a:gd name="T1" fmla="*/ 12 h 166"/>
                    <a:gd name="T2" fmla="*/ 0 w 17"/>
                    <a:gd name="T3" fmla="*/ 0 h 166"/>
                    <a:gd name="T4" fmla="*/ 0 w 17"/>
                    <a:gd name="T5" fmla="*/ 151 h 166"/>
                    <a:gd name="T6" fmla="*/ 17 w 17"/>
                    <a:gd name="T7" fmla="*/ 166 h 166"/>
                    <a:gd name="T8" fmla="*/ 17 w 17"/>
                    <a:gd name="T9" fmla="*/ 12 h 166"/>
                  </a:gdLst>
                  <a:ahLst/>
                  <a:cxnLst>
                    <a:cxn ang="0">
                      <a:pos x="T0" y="T1"/>
                    </a:cxn>
                    <a:cxn ang="0">
                      <a:pos x="T2" y="T3"/>
                    </a:cxn>
                    <a:cxn ang="0">
                      <a:pos x="T4" y="T5"/>
                    </a:cxn>
                    <a:cxn ang="0">
                      <a:pos x="T6" y="T7"/>
                    </a:cxn>
                    <a:cxn ang="0">
                      <a:pos x="T8" y="T9"/>
                    </a:cxn>
                  </a:cxnLst>
                  <a:rect l="0" t="0" r="r" b="b"/>
                  <a:pathLst>
                    <a:path w="17" h="166">
                      <a:moveTo>
                        <a:pt x="17" y="12"/>
                      </a:moveTo>
                      <a:lnTo>
                        <a:pt x="0" y="0"/>
                      </a:lnTo>
                      <a:lnTo>
                        <a:pt x="0" y="151"/>
                      </a:lnTo>
                      <a:lnTo>
                        <a:pt x="17" y="166"/>
                      </a:lnTo>
                      <a:lnTo>
                        <a:pt x="17" y="12"/>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2" name="Freeform 901"/>
                <p:cNvSpPr/>
                <p:nvPr/>
              </p:nvSpPr>
              <p:spPr bwMode="auto">
                <a:xfrm>
                  <a:off x="4170" y="3490"/>
                  <a:ext cx="19" cy="99"/>
                </a:xfrm>
                <a:custGeom>
                  <a:avLst/>
                  <a:gdLst>
                    <a:gd name="T0" fmla="*/ 1 w 8"/>
                    <a:gd name="T1" fmla="*/ 42 h 42"/>
                    <a:gd name="T2" fmla="*/ 8 w 8"/>
                    <a:gd name="T3" fmla="*/ 34 h 42"/>
                    <a:gd name="T4" fmla="*/ 7 w 8"/>
                    <a:gd name="T5" fmla="*/ 7 h 42"/>
                    <a:gd name="T6" fmla="*/ 0 w 8"/>
                    <a:gd name="T7" fmla="*/ 0 h 42"/>
                    <a:gd name="T8" fmla="*/ 1 w 8"/>
                    <a:gd name="T9" fmla="*/ 42 h 42"/>
                  </a:gdLst>
                  <a:ahLst/>
                  <a:cxnLst>
                    <a:cxn ang="0">
                      <a:pos x="T0" y="T1"/>
                    </a:cxn>
                    <a:cxn ang="0">
                      <a:pos x="T2" y="T3"/>
                    </a:cxn>
                    <a:cxn ang="0">
                      <a:pos x="T4" y="T5"/>
                    </a:cxn>
                    <a:cxn ang="0">
                      <a:pos x="T6" y="T7"/>
                    </a:cxn>
                    <a:cxn ang="0">
                      <a:pos x="T8" y="T9"/>
                    </a:cxn>
                  </a:cxnLst>
                  <a:rect l="0" t="0" r="r" b="b"/>
                  <a:pathLst>
                    <a:path w="8" h="42">
                      <a:moveTo>
                        <a:pt x="1" y="42"/>
                      </a:moveTo>
                      <a:cubicBezTo>
                        <a:pt x="3" y="39"/>
                        <a:pt x="5" y="37"/>
                        <a:pt x="8" y="34"/>
                      </a:cubicBezTo>
                      <a:cubicBezTo>
                        <a:pt x="7" y="7"/>
                        <a:pt x="7" y="7"/>
                        <a:pt x="7" y="7"/>
                      </a:cubicBezTo>
                      <a:cubicBezTo>
                        <a:pt x="0" y="0"/>
                        <a:pt x="0" y="0"/>
                        <a:pt x="0" y="0"/>
                      </a:cubicBezTo>
                      <a:lnTo>
                        <a:pt x="1" y="42"/>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3" name="Freeform 902"/>
                <p:cNvSpPr/>
                <p:nvPr/>
              </p:nvSpPr>
              <p:spPr bwMode="auto">
                <a:xfrm>
                  <a:off x="4044" y="1725"/>
                  <a:ext cx="45" cy="56"/>
                </a:xfrm>
                <a:custGeom>
                  <a:avLst/>
                  <a:gdLst>
                    <a:gd name="T0" fmla="*/ 19 w 19"/>
                    <a:gd name="T1" fmla="*/ 1 h 24"/>
                    <a:gd name="T2" fmla="*/ 13 w 19"/>
                    <a:gd name="T3" fmla="*/ 0 h 24"/>
                    <a:gd name="T4" fmla="*/ 0 w 19"/>
                    <a:gd name="T5" fmla="*/ 23 h 24"/>
                    <a:gd name="T6" fmla="*/ 4 w 19"/>
                    <a:gd name="T7" fmla="*/ 24 h 24"/>
                    <a:gd name="T8" fmla="*/ 19 w 19"/>
                    <a:gd name="T9" fmla="*/ 1 h 24"/>
                  </a:gdLst>
                  <a:ahLst/>
                  <a:cxnLst>
                    <a:cxn ang="0">
                      <a:pos x="T0" y="T1"/>
                    </a:cxn>
                    <a:cxn ang="0">
                      <a:pos x="T2" y="T3"/>
                    </a:cxn>
                    <a:cxn ang="0">
                      <a:pos x="T4" y="T5"/>
                    </a:cxn>
                    <a:cxn ang="0">
                      <a:pos x="T6" y="T7"/>
                    </a:cxn>
                    <a:cxn ang="0">
                      <a:pos x="T8" y="T9"/>
                    </a:cxn>
                  </a:cxnLst>
                  <a:rect l="0" t="0" r="r" b="b"/>
                  <a:pathLst>
                    <a:path w="19" h="24">
                      <a:moveTo>
                        <a:pt x="19" y="1"/>
                      </a:moveTo>
                      <a:cubicBezTo>
                        <a:pt x="17" y="1"/>
                        <a:pt x="15" y="1"/>
                        <a:pt x="13" y="0"/>
                      </a:cubicBezTo>
                      <a:cubicBezTo>
                        <a:pt x="9" y="9"/>
                        <a:pt x="4" y="17"/>
                        <a:pt x="0" y="23"/>
                      </a:cubicBezTo>
                      <a:cubicBezTo>
                        <a:pt x="1" y="24"/>
                        <a:pt x="3" y="24"/>
                        <a:pt x="4" y="24"/>
                      </a:cubicBezTo>
                      <a:cubicBezTo>
                        <a:pt x="10" y="18"/>
                        <a:pt x="15" y="10"/>
                        <a:pt x="19" y="1"/>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4" name="Freeform 903"/>
                <p:cNvSpPr/>
                <p:nvPr/>
              </p:nvSpPr>
              <p:spPr bwMode="auto">
                <a:xfrm>
                  <a:off x="4149" y="3277"/>
                  <a:ext cx="21" cy="40"/>
                </a:xfrm>
                <a:custGeom>
                  <a:avLst/>
                  <a:gdLst>
                    <a:gd name="T0" fmla="*/ 9 w 9"/>
                    <a:gd name="T1" fmla="*/ 17 h 17"/>
                    <a:gd name="T2" fmla="*/ 9 w 9"/>
                    <a:gd name="T3" fmla="*/ 0 h 17"/>
                    <a:gd name="T4" fmla="*/ 0 w 9"/>
                    <a:gd name="T5" fmla="*/ 8 h 17"/>
                    <a:gd name="T6" fmla="*/ 9 w 9"/>
                    <a:gd name="T7" fmla="*/ 17 h 17"/>
                  </a:gdLst>
                  <a:ahLst/>
                  <a:cxnLst>
                    <a:cxn ang="0">
                      <a:pos x="T0" y="T1"/>
                    </a:cxn>
                    <a:cxn ang="0">
                      <a:pos x="T2" y="T3"/>
                    </a:cxn>
                    <a:cxn ang="0">
                      <a:pos x="T4" y="T5"/>
                    </a:cxn>
                    <a:cxn ang="0">
                      <a:pos x="T6" y="T7"/>
                    </a:cxn>
                  </a:cxnLst>
                  <a:rect l="0" t="0" r="r" b="b"/>
                  <a:pathLst>
                    <a:path w="9" h="17">
                      <a:moveTo>
                        <a:pt x="9" y="17"/>
                      </a:moveTo>
                      <a:cubicBezTo>
                        <a:pt x="9" y="0"/>
                        <a:pt x="9" y="0"/>
                        <a:pt x="9" y="0"/>
                      </a:cubicBezTo>
                      <a:cubicBezTo>
                        <a:pt x="6" y="3"/>
                        <a:pt x="3" y="5"/>
                        <a:pt x="0" y="8"/>
                      </a:cubicBezTo>
                      <a:cubicBezTo>
                        <a:pt x="3" y="11"/>
                        <a:pt x="6" y="14"/>
                        <a:pt x="9" y="17"/>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5" name="Freeform 904"/>
                <p:cNvSpPr/>
                <p:nvPr/>
              </p:nvSpPr>
              <p:spPr bwMode="auto">
                <a:xfrm>
                  <a:off x="3933" y="-35"/>
                  <a:ext cx="43" cy="35"/>
                </a:xfrm>
                <a:custGeom>
                  <a:avLst/>
                  <a:gdLst>
                    <a:gd name="T0" fmla="*/ 18 w 18"/>
                    <a:gd name="T1" fmla="*/ 12 h 15"/>
                    <a:gd name="T2" fmla="*/ 11 w 18"/>
                    <a:gd name="T3" fmla="*/ 0 h 15"/>
                    <a:gd name="T4" fmla="*/ 0 w 18"/>
                    <a:gd name="T5" fmla="*/ 0 h 15"/>
                    <a:gd name="T6" fmla="*/ 11 w 18"/>
                    <a:gd name="T7" fmla="*/ 15 h 15"/>
                    <a:gd name="T8" fmla="*/ 18 w 18"/>
                    <a:gd name="T9" fmla="*/ 12 h 15"/>
                  </a:gdLst>
                  <a:ahLst/>
                  <a:cxnLst>
                    <a:cxn ang="0">
                      <a:pos x="T0" y="T1"/>
                    </a:cxn>
                    <a:cxn ang="0">
                      <a:pos x="T2" y="T3"/>
                    </a:cxn>
                    <a:cxn ang="0">
                      <a:pos x="T4" y="T5"/>
                    </a:cxn>
                    <a:cxn ang="0">
                      <a:pos x="T6" y="T7"/>
                    </a:cxn>
                    <a:cxn ang="0">
                      <a:pos x="T8" y="T9"/>
                    </a:cxn>
                  </a:cxnLst>
                  <a:rect l="0" t="0" r="r" b="b"/>
                  <a:pathLst>
                    <a:path w="18" h="15">
                      <a:moveTo>
                        <a:pt x="18" y="12"/>
                      </a:moveTo>
                      <a:cubicBezTo>
                        <a:pt x="11" y="0"/>
                        <a:pt x="11" y="0"/>
                        <a:pt x="11" y="0"/>
                      </a:cubicBezTo>
                      <a:cubicBezTo>
                        <a:pt x="0" y="0"/>
                        <a:pt x="0" y="0"/>
                        <a:pt x="0" y="0"/>
                      </a:cubicBezTo>
                      <a:cubicBezTo>
                        <a:pt x="11" y="15"/>
                        <a:pt x="11" y="15"/>
                        <a:pt x="11" y="15"/>
                      </a:cubicBezTo>
                      <a:cubicBezTo>
                        <a:pt x="13" y="14"/>
                        <a:pt x="16" y="13"/>
                        <a:pt x="18" y="12"/>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6" name="Freeform 905"/>
                <p:cNvSpPr/>
                <p:nvPr/>
              </p:nvSpPr>
              <p:spPr bwMode="auto">
                <a:xfrm>
                  <a:off x="4059" y="2219"/>
                  <a:ext cx="45" cy="45"/>
                </a:xfrm>
                <a:custGeom>
                  <a:avLst/>
                  <a:gdLst>
                    <a:gd name="T0" fmla="*/ 45 w 45"/>
                    <a:gd name="T1" fmla="*/ 38 h 45"/>
                    <a:gd name="T2" fmla="*/ 2 w 45"/>
                    <a:gd name="T3" fmla="*/ 0 h 45"/>
                    <a:gd name="T4" fmla="*/ 0 w 45"/>
                    <a:gd name="T5" fmla="*/ 14 h 45"/>
                    <a:gd name="T6" fmla="*/ 33 w 45"/>
                    <a:gd name="T7" fmla="*/ 45 h 45"/>
                    <a:gd name="T8" fmla="*/ 45 w 45"/>
                    <a:gd name="T9" fmla="*/ 38 h 45"/>
                  </a:gdLst>
                  <a:ahLst/>
                  <a:cxnLst>
                    <a:cxn ang="0">
                      <a:pos x="T0" y="T1"/>
                    </a:cxn>
                    <a:cxn ang="0">
                      <a:pos x="T2" y="T3"/>
                    </a:cxn>
                    <a:cxn ang="0">
                      <a:pos x="T4" y="T5"/>
                    </a:cxn>
                    <a:cxn ang="0">
                      <a:pos x="T6" y="T7"/>
                    </a:cxn>
                    <a:cxn ang="0">
                      <a:pos x="T8" y="T9"/>
                    </a:cxn>
                  </a:cxnLst>
                  <a:rect l="0" t="0" r="r" b="b"/>
                  <a:pathLst>
                    <a:path w="45" h="45">
                      <a:moveTo>
                        <a:pt x="45" y="38"/>
                      </a:moveTo>
                      <a:lnTo>
                        <a:pt x="2" y="0"/>
                      </a:lnTo>
                      <a:lnTo>
                        <a:pt x="0" y="14"/>
                      </a:lnTo>
                      <a:lnTo>
                        <a:pt x="33" y="45"/>
                      </a:lnTo>
                      <a:lnTo>
                        <a:pt x="45" y="38"/>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7" name="Freeform 906"/>
                <p:cNvSpPr/>
                <p:nvPr/>
              </p:nvSpPr>
              <p:spPr bwMode="auto">
                <a:xfrm>
                  <a:off x="3905" y="2983"/>
                  <a:ext cx="296" cy="142"/>
                </a:xfrm>
                <a:custGeom>
                  <a:avLst/>
                  <a:gdLst>
                    <a:gd name="T0" fmla="*/ 35 w 125"/>
                    <a:gd name="T1" fmla="*/ 16 h 60"/>
                    <a:gd name="T2" fmla="*/ 28 w 125"/>
                    <a:gd name="T3" fmla="*/ 24 h 60"/>
                    <a:gd name="T4" fmla="*/ 1 w 125"/>
                    <a:gd name="T5" fmla="*/ 54 h 60"/>
                    <a:gd name="T6" fmla="*/ 0 w 125"/>
                    <a:gd name="T7" fmla="*/ 60 h 60"/>
                    <a:gd name="T8" fmla="*/ 24 w 125"/>
                    <a:gd name="T9" fmla="*/ 55 h 60"/>
                    <a:gd name="T10" fmla="*/ 35 w 125"/>
                    <a:gd name="T11" fmla="*/ 33 h 60"/>
                    <a:gd name="T12" fmla="*/ 70 w 125"/>
                    <a:gd name="T13" fmla="*/ 38 h 60"/>
                    <a:gd name="T14" fmla="*/ 75 w 125"/>
                    <a:gd name="T15" fmla="*/ 48 h 60"/>
                    <a:gd name="T16" fmla="*/ 125 w 125"/>
                    <a:gd name="T17" fmla="*/ 46 h 60"/>
                    <a:gd name="T18" fmla="*/ 66 w 125"/>
                    <a:gd name="T19" fmla="*/ 0 h 60"/>
                    <a:gd name="T20" fmla="*/ 35 w 125"/>
                    <a:gd name="T21" fmla="*/ 1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5" h="60">
                      <a:moveTo>
                        <a:pt x="35" y="16"/>
                      </a:moveTo>
                      <a:cubicBezTo>
                        <a:pt x="33" y="19"/>
                        <a:pt x="31" y="22"/>
                        <a:pt x="28" y="24"/>
                      </a:cubicBezTo>
                      <a:cubicBezTo>
                        <a:pt x="16" y="31"/>
                        <a:pt x="2" y="36"/>
                        <a:pt x="1" y="54"/>
                      </a:cubicBezTo>
                      <a:cubicBezTo>
                        <a:pt x="0" y="56"/>
                        <a:pt x="0" y="58"/>
                        <a:pt x="0" y="60"/>
                      </a:cubicBezTo>
                      <a:cubicBezTo>
                        <a:pt x="8" y="58"/>
                        <a:pt x="16" y="56"/>
                        <a:pt x="24" y="55"/>
                      </a:cubicBezTo>
                      <a:cubicBezTo>
                        <a:pt x="24" y="46"/>
                        <a:pt x="27" y="38"/>
                        <a:pt x="35" y="33"/>
                      </a:cubicBezTo>
                      <a:cubicBezTo>
                        <a:pt x="46" y="24"/>
                        <a:pt x="60" y="27"/>
                        <a:pt x="70" y="38"/>
                      </a:cubicBezTo>
                      <a:cubicBezTo>
                        <a:pt x="73" y="41"/>
                        <a:pt x="75" y="44"/>
                        <a:pt x="75" y="48"/>
                      </a:cubicBezTo>
                      <a:cubicBezTo>
                        <a:pt x="95" y="46"/>
                        <a:pt x="113" y="45"/>
                        <a:pt x="125" y="46"/>
                      </a:cubicBezTo>
                      <a:cubicBezTo>
                        <a:pt x="109" y="33"/>
                        <a:pt x="87" y="16"/>
                        <a:pt x="66" y="0"/>
                      </a:cubicBezTo>
                      <a:cubicBezTo>
                        <a:pt x="58" y="6"/>
                        <a:pt x="48" y="12"/>
                        <a:pt x="35" y="1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8" name="Freeform 907"/>
                <p:cNvSpPr/>
                <p:nvPr/>
              </p:nvSpPr>
              <p:spPr bwMode="auto">
                <a:xfrm>
                  <a:off x="3827" y="2023"/>
                  <a:ext cx="258" cy="229"/>
                </a:xfrm>
                <a:custGeom>
                  <a:avLst/>
                  <a:gdLst>
                    <a:gd name="T0" fmla="*/ 258 w 258"/>
                    <a:gd name="T1" fmla="*/ 9 h 229"/>
                    <a:gd name="T2" fmla="*/ 213 w 258"/>
                    <a:gd name="T3" fmla="*/ 0 h 229"/>
                    <a:gd name="T4" fmla="*/ 184 w 258"/>
                    <a:gd name="T5" fmla="*/ 144 h 229"/>
                    <a:gd name="T6" fmla="*/ 128 w 258"/>
                    <a:gd name="T7" fmla="*/ 52 h 229"/>
                    <a:gd name="T8" fmla="*/ 76 w 258"/>
                    <a:gd name="T9" fmla="*/ 151 h 229"/>
                    <a:gd name="T10" fmla="*/ 45 w 258"/>
                    <a:gd name="T11" fmla="*/ 7 h 229"/>
                    <a:gd name="T12" fmla="*/ 0 w 258"/>
                    <a:gd name="T13" fmla="*/ 16 h 229"/>
                    <a:gd name="T14" fmla="*/ 40 w 258"/>
                    <a:gd name="T15" fmla="*/ 229 h 229"/>
                    <a:gd name="T16" fmla="*/ 97 w 258"/>
                    <a:gd name="T17" fmla="*/ 225 h 229"/>
                    <a:gd name="T18" fmla="*/ 130 w 258"/>
                    <a:gd name="T19" fmla="*/ 135 h 229"/>
                    <a:gd name="T20" fmla="*/ 173 w 258"/>
                    <a:gd name="T21" fmla="*/ 217 h 229"/>
                    <a:gd name="T22" fmla="*/ 220 w 258"/>
                    <a:gd name="T23" fmla="*/ 215 h 229"/>
                    <a:gd name="T24" fmla="*/ 258 w 258"/>
                    <a:gd name="T25" fmla="*/ 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8" h="229">
                      <a:moveTo>
                        <a:pt x="258" y="9"/>
                      </a:moveTo>
                      <a:lnTo>
                        <a:pt x="213" y="0"/>
                      </a:lnTo>
                      <a:lnTo>
                        <a:pt x="184" y="144"/>
                      </a:lnTo>
                      <a:lnTo>
                        <a:pt x="128" y="52"/>
                      </a:lnTo>
                      <a:lnTo>
                        <a:pt x="76" y="151"/>
                      </a:lnTo>
                      <a:lnTo>
                        <a:pt x="45" y="7"/>
                      </a:lnTo>
                      <a:lnTo>
                        <a:pt x="0" y="16"/>
                      </a:lnTo>
                      <a:lnTo>
                        <a:pt x="40" y="229"/>
                      </a:lnTo>
                      <a:lnTo>
                        <a:pt x="97" y="225"/>
                      </a:lnTo>
                      <a:lnTo>
                        <a:pt x="130" y="135"/>
                      </a:lnTo>
                      <a:lnTo>
                        <a:pt x="173" y="217"/>
                      </a:lnTo>
                      <a:lnTo>
                        <a:pt x="220" y="215"/>
                      </a:lnTo>
                      <a:lnTo>
                        <a:pt x="258" y="9"/>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9" name="Freeform 908"/>
                <p:cNvSpPr/>
                <p:nvPr/>
              </p:nvSpPr>
              <p:spPr bwMode="auto">
                <a:xfrm>
                  <a:off x="4026" y="1720"/>
                  <a:ext cx="45" cy="59"/>
                </a:xfrm>
                <a:custGeom>
                  <a:avLst/>
                  <a:gdLst>
                    <a:gd name="T0" fmla="*/ 19 w 19"/>
                    <a:gd name="T1" fmla="*/ 2 h 25"/>
                    <a:gd name="T2" fmla="*/ 14 w 19"/>
                    <a:gd name="T3" fmla="*/ 0 h 25"/>
                    <a:gd name="T4" fmla="*/ 0 w 19"/>
                    <a:gd name="T5" fmla="*/ 24 h 25"/>
                    <a:gd name="T6" fmla="*/ 5 w 19"/>
                    <a:gd name="T7" fmla="*/ 25 h 25"/>
                    <a:gd name="T8" fmla="*/ 19 w 19"/>
                    <a:gd name="T9" fmla="*/ 2 h 25"/>
                  </a:gdLst>
                  <a:ahLst/>
                  <a:cxnLst>
                    <a:cxn ang="0">
                      <a:pos x="T0" y="T1"/>
                    </a:cxn>
                    <a:cxn ang="0">
                      <a:pos x="T2" y="T3"/>
                    </a:cxn>
                    <a:cxn ang="0">
                      <a:pos x="T4" y="T5"/>
                    </a:cxn>
                    <a:cxn ang="0">
                      <a:pos x="T6" y="T7"/>
                    </a:cxn>
                    <a:cxn ang="0">
                      <a:pos x="T8" y="T9"/>
                    </a:cxn>
                  </a:cxnLst>
                  <a:rect l="0" t="0" r="r" b="b"/>
                  <a:pathLst>
                    <a:path w="19" h="25">
                      <a:moveTo>
                        <a:pt x="19" y="2"/>
                      </a:moveTo>
                      <a:cubicBezTo>
                        <a:pt x="17" y="1"/>
                        <a:pt x="16" y="1"/>
                        <a:pt x="14" y="0"/>
                      </a:cubicBezTo>
                      <a:cubicBezTo>
                        <a:pt x="10" y="9"/>
                        <a:pt x="5" y="17"/>
                        <a:pt x="0" y="24"/>
                      </a:cubicBezTo>
                      <a:cubicBezTo>
                        <a:pt x="2" y="24"/>
                        <a:pt x="3" y="24"/>
                        <a:pt x="5" y="25"/>
                      </a:cubicBezTo>
                      <a:cubicBezTo>
                        <a:pt x="10" y="18"/>
                        <a:pt x="15" y="11"/>
                        <a:pt x="19" y="2"/>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0" name="Freeform 909"/>
                <p:cNvSpPr>
                  <a:spLocks noEditPoints="1"/>
                </p:cNvSpPr>
                <p:nvPr/>
              </p:nvSpPr>
              <p:spPr bwMode="auto">
                <a:xfrm>
                  <a:off x="3375" y="-35"/>
                  <a:ext cx="615" cy="518"/>
                </a:xfrm>
                <a:custGeom>
                  <a:avLst/>
                  <a:gdLst>
                    <a:gd name="T0" fmla="*/ 72 w 260"/>
                    <a:gd name="T1" fmla="*/ 215 h 219"/>
                    <a:gd name="T2" fmla="*/ 186 w 260"/>
                    <a:gd name="T3" fmla="*/ 203 h 219"/>
                    <a:gd name="T4" fmla="*/ 252 w 260"/>
                    <a:gd name="T5" fmla="*/ 77 h 219"/>
                    <a:gd name="T6" fmla="*/ 193 w 260"/>
                    <a:gd name="T7" fmla="*/ 0 h 219"/>
                    <a:gd name="T8" fmla="*/ 192 w 260"/>
                    <a:gd name="T9" fmla="*/ 5 h 219"/>
                    <a:gd name="T10" fmla="*/ 154 w 260"/>
                    <a:gd name="T11" fmla="*/ 0 h 219"/>
                    <a:gd name="T12" fmla="*/ 142 w 260"/>
                    <a:gd name="T13" fmla="*/ 3 h 219"/>
                    <a:gd name="T14" fmla="*/ 128 w 260"/>
                    <a:gd name="T15" fmla="*/ 0 h 219"/>
                    <a:gd name="T16" fmla="*/ 25 w 260"/>
                    <a:gd name="T17" fmla="*/ 101 h 219"/>
                    <a:gd name="T18" fmla="*/ 25 w 260"/>
                    <a:gd name="T19" fmla="*/ 125 h 219"/>
                    <a:gd name="T20" fmla="*/ 25 w 260"/>
                    <a:gd name="T21" fmla="*/ 101 h 219"/>
                    <a:gd name="T22" fmla="*/ 23 w 260"/>
                    <a:gd name="T23" fmla="*/ 139 h 219"/>
                    <a:gd name="T24" fmla="*/ 39 w 260"/>
                    <a:gd name="T25" fmla="*/ 158 h 219"/>
                    <a:gd name="T26" fmla="*/ 56 w 260"/>
                    <a:gd name="T27" fmla="*/ 191 h 219"/>
                    <a:gd name="T28" fmla="*/ 47 w 260"/>
                    <a:gd name="T29" fmla="*/ 172 h 219"/>
                    <a:gd name="T30" fmla="*/ 56 w 260"/>
                    <a:gd name="T31" fmla="*/ 191 h 219"/>
                    <a:gd name="T32" fmla="*/ 70 w 260"/>
                    <a:gd name="T33" fmla="*/ 197 h 219"/>
                    <a:gd name="T34" fmla="*/ 98 w 260"/>
                    <a:gd name="T35" fmla="*/ 198 h 219"/>
                    <a:gd name="T36" fmla="*/ 113 w 260"/>
                    <a:gd name="T37" fmla="*/ 188 h 219"/>
                    <a:gd name="T38" fmla="*/ 129 w 260"/>
                    <a:gd name="T39" fmla="*/ 168 h 219"/>
                    <a:gd name="T40" fmla="*/ 113 w 260"/>
                    <a:gd name="T41" fmla="*/ 188 h 219"/>
                    <a:gd name="T42" fmla="*/ 140 w 260"/>
                    <a:gd name="T43" fmla="*/ 158 h 219"/>
                    <a:gd name="T44" fmla="*/ 159 w 260"/>
                    <a:gd name="T45" fmla="*/ 148 h 219"/>
                    <a:gd name="T46" fmla="*/ 193 w 260"/>
                    <a:gd name="T47" fmla="*/ 119 h 219"/>
                    <a:gd name="T48" fmla="*/ 206 w 260"/>
                    <a:gd name="T49" fmla="*/ 103 h 219"/>
                    <a:gd name="T50" fmla="*/ 193 w 260"/>
                    <a:gd name="T51" fmla="*/ 119 h 219"/>
                    <a:gd name="T52" fmla="*/ 219 w 260"/>
                    <a:gd name="T53" fmla="*/ 91 h 219"/>
                    <a:gd name="T54" fmla="*/ 239 w 260"/>
                    <a:gd name="T55" fmla="*/ 76 h 219"/>
                    <a:gd name="T56" fmla="*/ 228 w 260"/>
                    <a:gd name="T57" fmla="*/ 37 h 219"/>
                    <a:gd name="T58" fmla="*/ 237 w 260"/>
                    <a:gd name="T59" fmla="*/ 63 h 219"/>
                    <a:gd name="T60" fmla="*/ 228 w 260"/>
                    <a:gd name="T61" fmla="*/ 37 h 219"/>
                    <a:gd name="T62" fmla="*/ 221 w 260"/>
                    <a:gd name="T63" fmla="*/ 27 h 219"/>
                    <a:gd name="T64" fmla="*/ 203 w 260"/>
                    <a:gd name="T65" fmla="*/ 14 h 219"/>
                    <a:gd name="T66" fmla="*/ 181 w 260"/>
                    <a:gd name="T67" fmla="*/ 22 h 219"/>
                    <a:gd name="T68" fmla="*/ 192 w 260"/>
                    <a:gd name="T69" fmla="*/ 24 h 219"/>
                    <a:gd name="T70" fmla="*/ 213 w 260"/>
                    <a:gd name="T71" fmla="*/ 52 h 219"/>
                    <a:gd name="T72" fmla="*/ 190 w 260"/>
                    <a:gd name="T73" fmla="*/ 47 h 219"/>
                    <a:gd name="T74" fmla="*/ 181 w 260"/>
                    <a:gd name="T75" fmla="*/ 70 h 219"/>
                    <a:gd name="T76" fmla="*/ 181 w 260"/>
                    <a:gd name="T77" fmla="*/ 22 h 219"/>
                    <a:gd name="T78" fmla="*/ 177 w 260"/>
                    <a:gd name="T79" fmla="*/ 71 h 219"/>
                    <a:gd name="T80" fmla="*/ 148 w 260"/>
                    <a:gd name="T81" fmla="*/ 43 h 219"/>
                    <a:gd name="T82" fmla="*/ 134 w 260"/>
                    <a:gd name="T83" fmla="*/ 57 h 219"/>
                    <a:gd name="T84" fmla="*/ 131 w 260"/>
                    <a:gd name="T85" fmla="*/ 81 h 219"/>
                    <a:gd name="T86" fmla="*/ 152 w 260"/>
                    <a:gd name="T87" fmla="*/ 66 h 219"/>
                    <a:gd name="T88" fmla="*/ 152 w 260"/>
                    <a:gd name="T89" fmla="*/ 81 h 219"/>
                    <a:gd name="T90" fmla="*/ 119 w 260"/>
                    <a:gd name="T91" fmla="*/ 93 h 219"/>
                    <a:gd name="T92" fmla="*/ 134 w 260"/>
                    <a:gd name="T93" fmla="*/ 57 h 219"/>
                    <a:gd name="T94" fmla="*/ 129 w 260"/>
                    <a:gd name="T95" fmla="*/ 15 h 219"/>
                    <a:gd name="T96" fmla="*/ 106 w 260"/>
                    <a:gd name="T97" fmla="*/ 28 h 219"/>
                    <a:gd name="T98" fmla="*/ 117 w 260"/>
                    <a:gd name="T99" fmla="*/ 96 h 219"/>
                    <a:gd name="T100" fmla="*/ 88 w 260"/>
                    <a:gd name="T101" fmla="*/ 120 h 219"/>
                    <a:gd name="T102" fmla="*/ 117 w 260"/>
                    <a:gd name="T103" fmla="*/ 96 h 219"/>
                    <a:gd name="T104" fmla="*/ 94 w 260"/>
                    <a:gd name="T105" fmla="*/ 41 h 219"/>
                    <a:gd name="T106" fmla="*/ 71 w 260"/>
                    <a:gd name="T107" fmla="*/ 53 h 219"/>
                    <a:gd name="T108" fmla="*/ 73 w 260"/>
                    <a:gd name="T109" fmla="*/ 129 h 219"/>
                    <a:gd name="T110" fmla="*/ 94 w 260"/>
                    <a:gd name="T111" fmla="*/ 137 h 219"/>
                    <a:gd name="T112" fmla="*/ 51 w 260"/>
                    <a:gd name="T113" fmla="*/ 119 h 219"/>
                    <a:gd name="T114" fmla="*/ 73 w 260"/>
                    <a:gd name="T115" fmla="*/ 129 h 219"/>
                    <a:gd name="T116" fmla="*/ 57 w 260"/>
                    <a:gd name="T117" fmla="*/ 71 h 219"/>
                    <a:gd name="T118" fmla="*/ 37 w 260"/>
                    <a:gd name="T119" fmla="*/ 8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0" h="219">
                      <a:moveTo>
                        <a:pt x="14" y="105"/>
                      </a:moveTo>
                      <a:cubicBezTo>
                        <a:pt x="0" y="146"/>
                        <a:pt x="53" y="211"/>
                        <a:pt x="72" y="215"/>
                      </a:cubicBezTo>
                      <a:cubicBezTo>
                        <a:pt x="94" y="219"/>
                        <a:pt x="129" y="187"/>
                        <a:pt x="164" y="156"/>
                      </a:cubicBezTo>
                      <a:cubicBezTo>
                        <a:pt x="177" y="165"/>
                        <a:pt x="186" y="189"/>
                        <a:pt x="186" y="203"/>
                      </a:cubicBezTo>
                      <a:cubicBezTo>
                        <a:pt x="202" y="188"/>
                        <a:pt x="202" y="150"/>
                        <a:pt x="196" y="128"/>
                      </a:cubicBezTo>
                      <a:cubicBezTo>
                        <a:pt x="203" y="122"/>
                        <a:pt x="242" y="97"/>
                        <a:pt x="252" y="77"/>
                      </a:cubicBezTo>
                      <a:cubicBezTo>
                        <a:pt x="260" y="62"/>
                        <a:pt x="235" y="23"/>
                        <a:pt x="208" y="0"/>
                      </a:cubicBezTo>
                      <a:cubicBezTo>
                        <a:pt x="193" y="0"/>
                        <a:pt x="193" y="0"/>
                        <a:pt x="193" y="0"/>
                      </a:cubicBezTo>
                      <a:cubicBezTo>
                        <a:pt x="194" y="0"/>
                        <a:pt x="194" y="1"/>
                        <a:pt x="195" y="2"/>
                      </a:cubicBezTo>
                      <a:cubicBezTo>
                        <a:pt x="192" y="5"/>
                        <a:pt x="192" y="5"/>
                        <a:pt x="192" y="5"/>
                      </a:cubicBezTo>
                      <a:cubicBezTo>
                        <a:pt x="191" y="3"/>
                        <a:pt x="189" y="2"/>
                        <a:pt x="186" y="0"/>
                      </a:cubicBezTo>
                      <a:cubicBezTo>
                        <a:pt x="154" y="0"/>
                        <a:pt x="154" y="0"/>
                        <a:pt x="154" y="0"/>
                      </a:cubicBezTo>
                      <a:cubicBezTo>
                        <a:pt x="151" y="2"/>
                        <a:pt x="147" y="4"/>
                        <a:pt x="145" y="6"/>
                      </a:cubicBezTo>
                      <a:cubicBezTo>
                        <a:pt x="142" y="3"/>
                        <a:pt x="142" y="3"/>
                        <a:pt x="142" y="3"/>
                      </a:cubicBezTo>
                      <a:cubicBezTo>
                        <a:pt x="143" y="2"/>
                        <a:pt x="144" y="1"/>
                        <a:pt x="145" y="0"/>
                      </a:cubicBezTo>
                      <a:cubicBezTo>
                        <a:pt x="128" y="0"/>
                        <a:pt x="128" y="0"/>
                        <a:pt x="128" y="0"/>
                      </a:cubicBezTo>
                      <a:cubicBezTo>
                        <a:pt x="83" y="27"/>
                        <a:pt x="24" y="76"/>
                        <a:pt x="14" y="105"/>
                      </a:cubicBezTo>
                      <a:close/>
                      <a:moveTo>
                        <a:pt x="25" y="101"/>
                      </a:moveTo>
                      <a:cubicBezTo>
                        <a:pt x="28" y="103"/>
                        <a:pt x="28" y="103"/>
                        <a:pt x="28" y="103"/>
                      </a:cubicBezTo>
                      <a:cubicBezTo>
                        <a:pt x="26" y="106"/>
                        <a:pt x="23" y="116"/>
                        <a:pt x="25" y="125"/>
                      </a:cubicBezTo>
                      <a:cubicBezTo>
                        <a:pt x="21" y="126"/>
                        <a:pt x="21" y="126"/>
                        <a:pt x="21" y="126"/>
                      </a:cubicBezTo>
                      <a:cubicBezTo>
                        <a:pt x="18" y="119"/>
                        <a:pt x="21" y="105"/>
                        <a:pt x="25" y="101"/>
                      </a:cubicBezTo>
                      <a:close/>
                      <a:moveTo>
                        <a:pt x="35" y="161"/>
                      </a:moveTo>
                      <a:cubicBezTo>
                        <a:pt x="31" y="158"/>
                        <a:pt x="26" y="149"/>
                        <a:pt x="23" y="139"/>
                      </a:cubicBezTo>
                      <a:cubicBezTo>
                        <a:pt x="28" y="138"/>
                        <a:pt x="28" y="138"/>
                        <a:pt x="28" y="138"/>
                      </a:cubicBezTo>
                      <a:cubicBezTo>
                        <a:pt x="29" y="142"/>
                        <a:pt x="32" y="152"/>
                        <a:pt x="39" y="158"/>
                      </a:cubicBezTo>
                      <a:lnTo>
                        <a:pt x="35" y="161"/>
                      </a:lnTo>
                      <a:close/>
                      <a:moveTo>
                        <a:pt x="56" y="191"/>
                      </a:moveTo>
                      <a:cubicBezTo>
                        <a:pt x="44" y="175"/>
                        <a:pt x="44" y="175"/>
                        <a:pt x="44" y="175"/>
                      </a:cubicBezTo>
                      <a:cubicBezTo>
                        <a:pt x="47" y="172"/>
                        <a:pt x="47" y="172"/>
                        <a:pt x="47" y="172"/>
                      </a:cubicBezTo>
                      <a:cubicBezTo>
                        <a:pt x="59" y="189"/>
                        <a:pt x="59" y="189"/>
                        <a:pt x="59" y="189"/>
                      </a:cubicBezTo>
                      <a:lnTo>
                        <a:pt x="56" y="191"/>
                      </a:lnTo>
                      <a:close/>
                      <a:moveTo>
                        <a:pt x="68" y="199"/>
                      </a:moveTo>
                      <a:cubicBezTo>
                        <a:pt x="70" y="197"/>
                        <a:pt x="70" y="197"/>
                        <a:pt x="70" y="197"/>
                      </a:cubicBezTo>
                      <a:cubicBezTo>
                        <a:pt x="75" y="201"/>
                        <a:pt x="90" y="200"/>
                        <a:pt x="96" y="194"/>
                      </a:cubicBezTo>
                      <a:cubicBezTo>
                        <a:pt x="98" y="198"/>
                        <a:pt x="98" y="198"/>
                        <a:pt x="98" y="198"/>
                      </a:cubicBezTo>
                      <a:cubicBezTo>
                        <a:pt x="93" y="204"/>
                        <a:pt x="76" y="208"/>
                        <a:pt x="68" y="199"/>
                      </a:cubicBezTo>
                      <a:close/>
                      <a:moveTo>
                        <a:pt x="113" y="188"/>
                      </a:moveTo>
                      <a:cubicBezTo>
                        <a:pt x="110" y="185"/>
                        <a:pt x="110" y="185"/>
                        <a:pt x="110" y="185"/>
                      </a:cubicBezTo>
                      <a:cubicBezTo>
                        <a:pt x="129" y="168"/>
                        <a:pt x="129" y="168"/>
                        <a:pt x="129" y="168"/>
                      </a:cubicBezTo>
                      <a:cubicBezTo>
                        <a:pt x="132" y="171"/>
                        <a:pt x="132" y="171"/>
                        <a:pt x="132" y="171"/>
                      </a:cubicBezTo>
                      <a:lnTo>
                        <a:pt x="113" y="188"/>
                      </a:lnTo>
                      <a:close/>
                      <a:moveTo>
                        <a:pt x="143" y="162"/>
                      </a:moveTo>
                      <a:cubicBezTo>
                        <a:pt x="140" y="158"/>
                        <a:pt x="140" y="158"/>
                        <a:pt x="140" y="158"/>
                      </a:cubicBezTo>
                      <a:cubicBezTo>
                        <a:pt x="156" y="145"/>
                        <a:pt x="156" y="145"/>
                        <a:pt x="156" y="145"/>
                      </a:cubicBezTo>
                      <a:cubicBezTo>
                        <a:pt x="159" y="148"/>
                        <a:pt x="159" y="148"/>
                        <a:pt x="159" y="148"/>
                      </a:cubicBezTo>
                      <a:lnTo>
                        <a:pt x="143" y="162"/>
                      </a:lnTo>
                      <a:close/>
                      <a:moveTo>
                        <a:pt x="193" y="119"/>
                      </a:moveTo>
                      <a:cubicBezTo>
                        <a:pt x="190" y="116"/>
                        <a:pt x="190" y="116"/>
                        <a:pt x="190" y="116"/>
                      </a:cubicBezTo>
                      <a:cubicBezTo>
                        <a:pt x="206" y="103"/>
                        <a:pt x="206" y="103"/>
                        <a:pt x="206" y="103"/>
                      </a:cubicBezTo>
                      <a:cubicBezTo>
                        <a:pt x="209" y="107"/>
                        <a:pt x="209" y="107"/>
                        <a:pt x="209" y="107"/>
                      </a:cubicBezTo>
                      <a:lnTo>
                        <a:pt x="193" y="119"/>
                      </a:lnTo>
                      <a:close/>
                      <a:moveTo>
                        <a:pt x="221" y="95"/>
                      </a:moveTo>
                      <a:cubicBezTo>
                        <a:pt x="219" y="91"/>
                        <a:pt x="219" y="91"/>
                        <a:pt x="219" y="91"/>
                      </a:cubicBezTo>
                      <a:cubicBezTo>
                        <a:pt x="222" y="89"/>
                        <a:pt x="231" y="80"/>
                        <a:pt x="235" y="74"/>
                      </a:cubicBezTo>
                      <a:cubicBezTo>
                        <a:pt x="239" y="76"/>
                        <a:pt x="239" y="76"/>
                        <a:pt x="239" y="76"/>
                      </a:cubicBezTo>
                      <a:cubicBezTo>
                        <a:pt x="236" y="81"/>
                        <a:pt x="228" y="90"/>
                        <a:pt x="221" y="95"/>
                      </a:cubicBezTo>
                      <a:close/>
                      <a:moveTo>
                        <a:pt x="228" y="37"/>
                      </a:moveTo>
                      <a:cubicBezTo>
                        <a:pt x="235" y="40"/>
                        <a:pt x="241" y="53"/>
                        <a:pt x="241" y="62"/>
                      </a:cubicBezTo>
                      <a:cubicBezTo>
                        <a:pt x="237" y="63"/>
                        <a:pt x="237" y="63"/>
                        <a:pt x="237" y="63"/>
                      </a:cubicBezTo>
                      <a:cubicBezTo>
                        <a:pt x="236" y="58"/>
                        <a:pt x="232" y="46"/>
                        <a:pt x="225" y="40"/>
                      </a:cubicBezTo>
                      <a:lnTo>
                        <a:pt x="228" y="37"/>
                      </a:lnTo>
                      <a:close/>
                      <a:moveTo>
                        <a:pt x="206" y="11"/>
                      </a:moveTo>
                      <a:cubicBezTo>
                        <a:pt x="211" y="14"/>
                        <a:pt x="217" y="20"/>
                        <a:pt x="221" y="27"/>
                      </a:cubicBezTo>
                      <a:cubicBezTo>
                        <a:pt x="218" y="30"/>
                        <a:pt x="218" y="30"/>
                        <a:pt x="218" y="30"/>
                      </a:cubicBezTo>
                      <a:cubicBezTo>
                        <a:pt x="216" y="26"/>
                        <a:pt x="210" y="19"/>
                        <a:pt x="203" y="14"/>
                      </a:cubicBezTo>
                      <a:lnTo>
                        <a:pt x="206" y="11"/>
                      </a:lnTo>
                      <a:close/>
                      <a:moveTo>
                        <a:pt x="181" y="22"/>
                      </a:moveTo>
                      <a:cubicBezTo>
                        <a:pt x="184" y="24"/>
                        <a:pt x="190" y="30"/>
                        <a:pt x="193" y="33"/>
                      </a:cubicBezTo>
                      <a:cubicBezTo>
                        <a:pt x="192" y="24"/>
                        <a:pt x="192" y="24"/>
                        <a:pt x="192" y="24"/>
                      </a:cubicBezTo>
                      <a:cubicBezTo>
                        <a:pt x="203" y="21"/>
                        <a:pt x="203" y="21"/>
                        <a:pt x="203" y="21"/>
                      </a:cubicBezTo>
                      <a:cubicBezTo>
                        <a:pt x="213" y="52"/>
                        <a:pt x="213" y="52"/>
                        <a:pt x="213" y="52"/>
                      </a:cubicBezTo>
                      <a:cubicBezTo>
                        <a:pt x="202" y="59"/>
                        <a:pt x="202" y="59"/>
                        <a:pt x="202" y="59"/>
                      </a:cubicBezTo>
                      <a:cubicBezTo>
                        <a:pt x="199" y="56"/>
                        <a:pt x="193" y="51"/>
                        <a:pt x="190" y="47"/>
                      </a:cubicBezTo>
                      <a:cubicBezTo>
                        <a:pt x="195" y="63"/>
                        <a:pt x="195" y="63"/>
                        <a:pt x="195" y="63"/>
                      </a:cubicBezTo>
                      <a:cubicBezTo>
                        <a:pt x="181" y="70"/>
                        <a:pt x="181" y="70"/>
                        <a:pt x="181" y="70"/>
                      </a:cubicBezTo>
                      <a:cubicBezTo>
                        <a:pt x="168" y="27"/>
                        <a:pt x="168" y="27"/>
                        <a:pt x="168" y="27"/>
                      </a:cubicBezTo>
                      <a:lnTo>
                        <a:pt x="181" y="22"/>
                      </a:lnTo>
                      <a:close/>
                      <a:moveTo>
                        <a:pt x="160" y="33"/>
                      </a:moveTo>
                      <a:cubicBezTo>
                        <a:pt x="177" y="71"/>
                        <a:pt x="177" y="71"/>
                        <a:pt x="177" y="71"/>
                      </a:cubicBezTo>
                      <a:cubicBezTo>
                        <a:pt x="164" y="82"/>
                        <a:pt x="164" y="82"/>
                        <a:pt x="164" y="82"/>
                      </a:cubicBezTo>
                      <a:cubicBezTo>
                        <a:pt x="148" y="43"/>
                        <a:pt x="148" y="43"/>
                        <a:pt x="148" y="43"/>
                      </a:cubicBezTo>
                      <a:lnTo>
                        <a:pt x="160" y="33"/>
                      </a:lnTo>
                      <a:close/>
                      <a:moveTo>
                        <a:pt x="134" y="57"/>
                      </a:moveTo>
                      <a:cubicBezTo>
                        <a:pt x="139" y="66"/>
                        <a:pt x="139" y="66"/>
                        <a:pt x="139" y="66"/>
                      </a:cubicBezTo>
                      <a:cubicBezTo>
                        <a:pt x="133" y="69"/>
                        <a:pt x="129" y="75"/>
                        <a:pt x="131" y="81"/>
                      </a:cubicBezTo>
                      <a:cubicBezTo>
                        <a:pt x="133" y="87"/>
                        <a:pt x="139" y="85"/>
                        <a:pt x="135" y="78"/>
                      </a:cubicBezTo>
                      <a:cubicBezTo>
                        <a:pt x="152" y="66"/>
                        <a:pt x="152" y="66"/>
                        <a:pt x="152" y="66"/>
                      </a:cubicBezTo>
                      <a:cubicBezTo>
                        <a:pt x="158" y="77"/>
                        <a:pt x="158" y="77"/>
                        <a:pt x="158" y="77"/>
                      </a:cubicBezTo>
                      <a:cubicBezTo>
                        <a:pt x="152" y="81"/>
                        <a:pt x="152" y="81"/>
                        <a:pt x="152" y="81"/>
                      </a:cubicBezTo>
                      <a:cubicBezTo>
                        <a:pt x="154" y="89"/>
                        <a:pt x="150" y="102"/>
                        <a:pt x="142" y="105"/>
                      </a:cubicBezTo>
                      <a:cubicBezTo>
                        <a:pt x="131" y="108"/>
                        <a:pt x="124" y="102"/>
                        <a:pt x="119" y="93"/>
                      </a:cubicBezTo>
                      <a:cubicBezTo>
                        <a:pt x="113" y="83"/>
                        <a:pt x="112" y="69"/>
                        <a:pt x="119" y="61"/>
                      </a:cubicBezTo>
                      <a:cubicBezTo>
                        <a:pt x="122" y="58"/>
                        <a:pt x="128" y="55"/>
                        <a:pt x="134" y="57"/>
                      </a:cubicBezTo>
                      <a:close/>
                      <a:moveTo>
                        <a:pt x="126" y="11"/>
                      </a:moveTo>
                      <a:cubicBezTo>
                        <a:pt x="129" y="15"/>
                        <a:pt x="129" y="15"/>
                        <a:pt x="129" y="15"/>
                      </a:cubicBezTo>
                      <a:cubicBezTo>
                        <a:pt x="109" y="31"/>
                        <a:pt x="109" y="31"/>
                        <a:pt x="109" y="31"/>
                      </a:cubicBezTo>
                      <a:cubicBezTo>
                        <a:pt x="106" y="28"/>
                        <a:pt x="106" y="28"/>
                        <a:pt x="106" y="28"/>
                      </a:cubicBezTo>
                      <a:lnTo>
                        <a:pt x="126" y="11"/>
                      </a:lnTo>
                      <a:close/>
                      <a:moveTo>
                        <a:pt x="117" y="96"/>
                      </a:moveTo>
                      <a:cubicBezTo>
                        <a:pt x="124" y="108"/>
                        <a:pt x="124" y="117"/>
                        <a:pt x="114" y="125"/>
                      </a:cubicBezTo>
                      <a:cubicBezTo>
                        <a:pt x="105" y="131"/>
                        <a:pt x="94" y="131"/>
                        <a:pt x="88" y="120"/>
                      </a:cubicBezTo>
                      <a:cubicBezTo>
                        <a:pt x="82" y="109"/>
                        <a:pt x="82" y="96"/>
                        <a:pt x="91" y="90"/>
                      </a:cubicBezTo>
                      <a:cubicBezTo>
                        <a:pt x="100" y="83"/>
                        <a:pt x="111" y="85"/>
                        <a:pt x="117" y="96"/>
                      </a:cubicBezTo>
                      <a:close/>
                      <a:moveTo>
                        <a:pt x="91" y="37"/>
                      </a:moveTo>
                      <a:cubicBezTo>
                        <a:pt x="94" y="41"/>
                        <a:pt x="94" y="41"/>
                        <a:pt x="94" y="41"/>
                      </a:cubicBezTo>
                      <a:cubicBezTo>
                        <a:pt x="74" y="57"/>
                        <a:pt x="74" y="57"/>
                        <a:pt x="74" y="57"/>
                      </a:cubicBezTo>
                      <a:cubicBezTo>
                        <a:pt x="71" y="53"/>
                        <a:pt x="71" y="53"/>
                        <a:pt x="71" y="53"/>
                      </a:cubicBezTo>
                      <a:lnTo>
                        <a:pt x="91" y="37"/>
                      </a:lnTo>
                      <a:close/>
                      <a:moveTo>
                        <a:pt x="73" y="129"/>
                      </a:moveTo>
                      <a:cubicBezTo>
                        <a:pt x="83" y="120"/>
                        <a:pt x="83" y="120"/>
                        <a:pt x="83" y="120"/>
                      </a:cubicBezTo>
                      <a:cubicBezTo>
                        <a:pt x="94" y="137"/>
                        <a:pt x="94" y="137"/>
                        <a:pt x="94" y="137"/>
                      </a:cubicBezTo>
                      <a:cubicBezTo>
                        <a:pt x="71" y="163"/>
                        <a:pt x="71" y="163"/>
                        <a:pt x="71" y="163"/>
                      </a:cubicBezTo>
                      <a:cubicBezTo>
                        <a:pt x="51" y="119"/>
                        <a:pt x="51" y="119"/>
                        <a:pt x="51" y="119"/>
                      </a:cubicBezTo>
                      <a:cubicBezTo>
                        <a:pt x="64" y="108"/>
                        <a:pt x="64" y="108"/>
                        <a:pt x="64" y="108"/>
                      </a:cubicBezTo>
                      <a:lnTo>
                        <a:pt x="73" y="129"/>
                      </a:lnTo>
                      <a:close/>
                      <a:moveTo>
                        <a:pt x="54" y="67"/>
                      </a:moveTo>
                      <a:cubicBezTo>
                        <a:pt x="57" y="71"/>
                        <a:pt x="57" y="71"/>
                        <a:pt x="57" y="71"/>
                      </a:cubicBezTo>
                      <a:cubicBezTo>
                        <a:pt x="53" y="73"/>
                        <a:pt x="45" y="81"/>
                        <a:pt x="40" y="88"/>
                      </a:cubicBezTo>
                      <a:cubicBezTo>
                        <a:pt x="37" y="86"/>
                        <a:pt x="37" y="86"/>
                        <a:pt x="37" y="86"/>
                      </a:cubicBezTo>
                      <a:cubicBezTo>
                        <a:pt x="39" y="81"/>
                        <a:pt x="47" y="72"/>
                        <a:pt x="54" y="67"/>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1" name="Freeform 910"/>
                <p:cNvSpPr/>
                <p:nvPr/>
              </p:nvSpPr>
              <p:spPr bwMode="auto">
                <a:xfrm>
                  <a:off x="3907" y="3106"/>
                  <a:ext cx="282" cy="119"/>
                </a:xfrm>
                <a:custGeom>
                  <a:avLst/>
                  <a:gdLst>
                    <a:gd name="T0" fmla="*/ 30 w 119"/>
                    <a:gd name="T1" fmla="*/ 48 h 50"/>
                    <a:gd name="T2" fmla="*/ 53 w 119"/>
                    <a:gd name="T3" fmla="*/ 50 h 50"/>
                    <a:gd name="T4" fmla="*/ 119 w 119"/>
                    <a:gd name="T5" fmla="*/ 0 h 50"/>
                    <a:gd name="T6" fmla="*/ 75 w 119"/>
                    <a:gd name="T7" fmla="*/ 2 h 50"/>
                    <a:gd name="T8" fmla="*/ 65 w 119"/>
                    <a:gd name="T9" fmla="*/ 22 h 50"/>
                    <a:gd name="T10" fmla="*/ 25 w 119"/>
                    <a:gd name="T11" fmla="*/ 9 h 50"/>
                    <a:gd name="T12" fmla="*/ 0 w 119"/>
                    <a:gd name="T13" fmla="*/ 14 h 50"/>
                    <a:gd name="T14" fmla="*/ 22 w 119"/>
                    <a:gd name="T15" fmla="*/ 37 h 50"/>
                    <a:gd name="T16" fmla="*/ 30 w 119"/>
                    <a:gd name="T17" fmla="*/ 4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50">
                      <a:moveTo>
                        <a:pt x="30" y="48"/>
                      </a:moveTo>
                      <a:cubicBezTo>
                        <a:pt x="38" y="48"/>
                        <a:pt x="46" y="49"/>
                        <a:pt x="53" y="50"/>
                      </a:cubicBezTo>
                      <a:cubicBezTo>
                        <a:pt x="74" y="35"/>
                        <a:pt x="98" y="16"/>
                        <a:pt x="119" y="0"/>
                      </a:cubicBezTo>
                      <a:cubicBezTo>
                        <a:pt x="107" y="0"/>
                        <a:pt x="92" y="0"/>
                        <a:pt x="75" y="2"/>
                      </a:cubicBezTo>
                      <a:cubicBezTo>
                        <a:pt x="75" y="9"/>
                        <a:pt x="71" y="17"/>
                        <a:pt x="65" y="22"/>
                      </a:cubicBezTo>
                      <a:cubicBezTo>
                        <a:pt x="51" y="32"/>
                        <a:pt x="30" y="24"/>
                        <a:pt x="25" y="9"/>
                      </a:cubicBezTo>
                      <a:cubicBezTo>
                        <a:pt x="16" y="10"/>
                        <a:pt x="8" y="12"/>
                        <a:pt x="0" y="14"/>
                      </a:cubicBezTo>
                      <a:cubicBezTo>
                        <a:pt x="2" y="26"/>
                        <a:pt x="11" y="28"/>
                        <a:pt x="22" y="37"/>
                      </a:cubicBezTo>
                      <a:cubicBezTo>
                        <a:pt x="27" y="40"/>
                        <a:pt x="29" y="44"/>
                        <a:pt x="30" y="48"/>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2" name="Freeform 911"/>
                <p:cNvSpPr/>
                <p:nvPr/>
              </p:nvSpPr>
              <p:spPr bwMode="auto">
                <a:xfrm>
                  <a:off x="4113" y="2856"/>
                  <a:ext cx="14" cy="163"/>
                </a:xfrm>
                <a:custGeom>
                  <a:avLst/>
                  <a:gdLst>
                    <a:gd name="T0" fmla="*/ 14 w 14"/>
                    <a:gd name="T1" fmla="*/ 11 h 163"/>
                    <a:gd name="T2" fmla="*/ 0 w 14"/>
                    <a:gd name="T3" fmla="*/ 0 h 163"/>
                    <a:gd name="T4" fmla="*/ 0 w 14"/>
                    <a:gd name="T5" fmla="*/ 151 h 163"/>
                    <a:gd name="T6" fmla="*/ 14 w 14"/>
                    <a:gd name="T7" fmla="*/ 163 h 163"/>
                    <a:gd name="T8" fmla="*/ 14 w 14"/>
                    <a:gd name="T9" fmla="*/ 11 h 163"/>
                  </a:gdLst>
                  <a:ahLst/>
                  <a:cxnLst>
                    <a:cxn ang="0">
                      <a:pos x="T0" y="T1"/>
                    </a:cxn>
                    <a:cxn ang="0">
                      <a:pos x="T2" y="T3"/>
                    </a:cxn>
                    <a:cxn ang="0">
                      <a:pos x="T4" y="T5"/>
                    </a:cxn>
                    <a:cxn ang="0">
                      <a:pos x="T6" y="T7"/>
                    </a:cxn>
                    <a:cxn ang="0">
                      <a:pos x="T8" y="T9"/>
                    </a:cxn>
                  </a:cxnLst>
                  <a:rect l="0" t="0" r="r" b="b"/>
                  <a:pathLst>
                    <a:path w="14" h="163">
                      <a:moveTo>
                        <a:pt x="14" y="11"/>
                      </a:moveTo>
                      <a:lnTo>
                        <a:pt x="0" y="0"/>
                      </a:lnTo>
                      <a:lnTo>
                        <a:pt x="0" y="151"/>
                      </a:lnTo>
                      <a:lnTo>
                        <a:pt x="14" y="163"/>
                      </a:lnTo>
                      <a:lnTo>
                        <a:pt x="14" y="11"/>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3" name="Freeform 912"/>
                <p:cNvSpPr/>
                <p:nvPr/>
              </p:nvSpPr>
              <p:spPr bwMode="auto">
                <a:xfrm>
                  <a:off x="4144" y="3466"/>
                  <a:ext cx="21" cy="149"/>
                </a:xfrm>
                <a:custGeom>
                  <a:avLst/>
                  <a:gdLst>
                    <a:gd name="T0" fmla="*/ 2 w 9"/>
                    <a:gd name="T1" fmla="*/ 63 h 63"/>
                    <a:gd name="T2" fmla="*/ 9 w 9"/>
                    <a:gd name="T3" fmla="*/ 55 h 63"/>
                    <a:gd name="T4" fmla="*/ 7 w 9"/>
                    <a:gd name="T5" fmla="*/ 7 h 63"/>
                    <a:gd name="T6" fmla="*/ 0 w 9"/>
                    <a:gd name="T7" fmla="*/ 0 h 63"/>
                    <a:gd name="T8" fmla="*/ 2 w 9"/>
                    <a:gd name="T9" fmla="*/ 63 h 63"/>
                  </a:gdLst>
                  <a:ahLst/>
                  <a:cxnLst>
                    <a:cxn ang="0">
                      <a:pos x="T0" y="T1"/>
                    </a:cxn>
                    <a:cxn ang="0">
                      <a:pos x="T2" y="T3"/>
                    </a:cxn>
                    <a:cxn ang="0">
                      <a:pos x="T4" y="T5"/>
                    </a:cxn>
                    <a:cxn ang="0">
                      <a:pos x="T6" y="T7"/>
                    </a:cxn>
                    <a:cxn ang="0">
                      <a:pos x="T8" y="T9"/>
                    </a:cxn>
                  </a:cxnLst>
                  <a:rect l="0" t="0" r="r" b="b"/>
                  <a:pathLst>
                    <a:path w="9" h="63">
                      <a:moveTo>
                        <a:pt x="2" y="63"/>
                      </a:moveTo>
                      <a:cubicBezTo>
                        <a:pt x="4" y="60"/>
                        <a:pt x="6" y="58"/>
                        <a:pt x="9" y="55"/>
                      </a:cubicBezTo>
                      <a:cubicBezTo>
                        <a:pt x="7" y="7"/>
                        <a:pt x="7" y="7"/>
                        <a:pt x="7" y="7"/>
                      </a:cubicBezTo>
                      <a:cubicBezTo>
                        <a:pt x="0" y="0"/>
                        <a:pt x="0" y="0"/>
                        <a:pt x="0" y="0"/>
                      </a:cubicBezTo>
                      <a:lnTo>
                        <a:pt x="2" y="63"/>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4" name="Freeform 913"/>
                <p:cNvSpPr/>
                <p:nvPr/>
              </p:nvSpPr>
              <p:spPr bwMode="auto">
                <a:xfrm>
                  <a:off x="4047" y="2238"/>
                  <a:ext cx="40" cy="36"/>
                </a:xfrm>
                <a:custGeom>
                  <a:avLst/>
                  <a:gdLst>
                    <a:gd name="T0" fmla="*/ 40 w 40"/>
                    <a:gd name="T1" fmla="*/ 28 h 36"/>
                    <a:gd name="T2" fmla="*/ 9 w 40"/>
                    <a:gd name="T3" fmla="*/ 0 h 36"/>
                    <a:gd name="T4" fmla="*/ 7 w 40"/>
                    <a:gd name="T5" fmla="*/ 10 h 36"/>
                    <a:gd name="T6" fmla="*/ 0 w 40"/>
                    <a:gd name="T7" fmla="*/ 10 h 36"/>
                    <a:gd name="T8" fmla="*/ 31 w 40"/>
                    <a:gd name="T9" fmla="*/ 36 h 36"/>
                    <a:gd name="T10" fmla="*/ 40 w 40"/>
                    <a:gd name="T11" fmla="*/ 28 h 36"/>
                  </a:gdLst>
                  <a:ahLst/>
                  <a:cxnLst>
                    <a:cxn ang="0">
                      <a:pos x="T0" y="T1"/>
                    </a:cxn>
                    <a:cxn ang="0">
                      <a:pos x="T2" y="T3"/>
                    </a:cxn>
                    <a:cxn ang="0">
                      <a:pos x="T4" y="T5"/>
                    </a:cxn>
                    <a:cxn ang="0">
                      <a:pos x="T6" y="T7"/>
                    </a:cxn>
                    <a:cxn ang="0">
                      <a:pos x="T8" y="T9"/>
                    </a:cxn>
                    <a:cxn ang="0">
                      <a:pos x="T10" y="T11"/>
                    </a:cxn>
                  </a:cxnLst>
                  <a:rect l="0" t="0" r="r" b="b"/>
                  <a:pathLst>
                    <a:path w="40" h="36">
                      <a:moveTo>
                        <a:pt x="40" y="28"/>
                      </a:moveTo>
                      <a:lnTo>
                        <a:pt x="9" y="0"/>
                      </a:lnTo>
                      <a:lnTo>
                        <a:pt x="7" y="10"/>
                      </a:lnTo>
                      <a:lnTo>
                        <a:pt x="0" y="10"/>
                      </a:lnTo>
                      <a:lnTo>
                        <a:pt x="31" y="36"/>
                      </a:lnTo>
                      <a:lnTo>
                        <a:pt x="40" y="28"/>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5" name="Freeform 914"/>
                <p:cNvSpPr/>
                <p:nvPr/>
              </p:nvSpPr>
              <p:spPr bwMode="auto">
                <a:xfrm>
                  <a:off x="3583" y="487"/>
                  <a:ext cx="421" cy="620"/>
                </a:xfrm>
                <a:custGeom>
                  <a:avLst/>
                  <a:gdLst>
                    <a:gd name="T0" fmla="*/ 54 w 178"/>
                    <a:gd name="T1" fmla="*/ 25 h 262"/>
                    <a:gd name="T2" fmla="*/ 8 w 178"/>
                    <a:gd name="T3" fmla="*/ 118 h 262"/>
                    <a:gd name="T4" fmla="*/ 87 w 178"/>
                    <a:gd name="T5" fmla="*/ 169 h 262"/>
                    <a:gd name="T6" fmla="*/ 130 w 178"/>
                    <a:gd name="T7" fmla="*/ 90 h 262"/>
                    <a:gd name="T8" fmla="*/ 75 w 178"/>
                    <a:gd name="T9" fmla="*/ 47 h 262"/>
                    <a:gd name="T10" fmla="*/ 32 w 178"/>
                    <a:gd name="T11" fmla="*/ 103 h 262"/>
                    <a:gd name="T12" fmla="*/ 84 w 178"/>
                    <a:gd name="T13" fmla="*/ 139 h 262"/>
                    <a:gd name="T14" fmla="*/ 102 w 178"/>
                    <a:gd name="T15" fmla="*/ 93 h 262"/>
                    <a:gd name="T16" fmla="*/ 72 w 178"/>
                    <a:gd name="T17" fmla="*/ 88 h 262"/>
                    <a:gd name="T18" fmla="*/ 71 w 178"/>
                    <a:gd name="T19" fmla="*/ 109 h 262"/>
                    <a:gd name="T20" fmla="*/ 83 w 178"/>
                    <a:gd name="T21" fmla="*/ 100 h 262"/>
                    <a:gd name="T22" fmla="*/ 88 w 178"/>
                    <a:gd name="T23" fmla="*/ 99 h 262"/>
                    <a:gd name="T24" fmla="*/ 71 w 178"/>
                    <a:gd name="T25" fmla="*/ 115 h 262"/>
                    <a:gd name="T26" fmla="*/ 65 w 178"/>
                    <a:gd name="T27" fmla="*/ 83 h 262"/>
                    <a:gd name="T28" fmla="*/ 108 w 178"/>
                    <a:gd name="T29" fmla="*/ 90 h 262"/>
                    <a:gd name="T30" fmla="*/ 88 w 178"/>
                    <a:gd name="T31" fmla="*/ 144 h 262"/>
                    <a:gd name="T32" fmla="*/ 26 w 178"/>
                    <a:gd name="T33" fmla="*/ 104 h 262"/>
                    <a:gd name="T34" fmla="*/ 70 w 178"/>
                    <a:gd name="T35" fmla="*/ 39 h 262"/>
                    <a:gd name="T36" fmla="*/ 137 w 178"/>
                    <a:gd name="T37" fmla="*/ 83 h 262"/>
                    <a:gd name="T38" fmla="*/ 89 w 178"/>
                    <a:gd name="T39" fmla="*/ 193 h 262"/>
                    <a:gd name="T40" fmla="*/ 91 w 178"/>
                    <a:gd name="T41" fmla="*/ 259 h 262"/>
                    <a:gd name="T42" fmla="*/ 107 w 178"/>
                    <a:gd name="T43" fmla="*/ 262 h 262"/>
                    <a:gd name="T44" fmla="*/ 112 w 178"/>
                    <a:gd name="T45" fmla="*/ 196 h 262"/>
                    <a:gd name="T46" fmla="*/ 172 w 178"/>
                    <a:gd name="T47" fmla="*/ 84 h 262"/>
                    <a:gd name="T48" fmla="*/ 54 w 178"/>
                    <a:gd name="T49" fmla="*/ 25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8" h="262">
                      <a:moveTo>
                        <a:pt x="54" y="25"/>
                      </a:moveTo>
                      <a:cubicBezTo>
                        <a:pt x="13" y="40"/>
                        <a:pt x="0" y="84"/>
                        <a:pt x="8" y="118"/>
                      </a:cubicBezTo>
                      <a:cubicBezTo>
                        <a:pt x="17" y="156"/>
                        <a:pt x="49" y="181"/>
                        <a:pt x="87" y="169"/>
                      </a:cubicBezTo>
                      <a:cubicBezTo>
                        <a:pt x="100" y="165"/>
                        <a:pt x="132" y="121"/>
                        <a:pt x="130" y="90"/>
                      </a:cubicBezTo>
                      <a:cubicBezTo>
                        <a:pt x="127" y="54"/>
                        <a:pt x="100" y="43"/>
                        <a:pt x="75" y="47"/>
                      </a:cubicBezTo>
                      <a:cubicBezTo>
                        <a:pt x="52" y="50"/>
                        <a:pt x="26" y="69"/>
                        <a:pt x="32" y="103"/>
                      </a:cubicBezTo>
                      <a:cubicBezTo>
                        <a:pt x="37" y="129"/>
                        <a:pt x="58" y="148"/>
                        <a:pt x="84" y="139"/>
                      </a:cubicBezTo>
                      <a:cubicBezTo>
                        <a:pt x="104" y="132"/>
                        <a:pt x="112" y="107"/>
                        <a:pt x="102" y="93"/>
                      </a:cubicBezTo>
                      <a:cubicBezTo>
                        <a:pt x="95" y="81"/>
                        <a:pt x="80" y="78"/>
                        <a:pt x="72" y="88"/>
                      </a:cubicBezTo>
                      <a:cubicBezTo>
                        <a:pt x="66" y="94"/>
                        <a:pt x="64" y="105"/>
                        <a:pt x="71" y="109"/>
                      </a:cubicBezTo>
                      <a:cubicBezTo>
                        <a:pt x="77" y="112"/>
                        <a:pt x="86" y="106"/>
                        <a:pt x="83" y="100"/>
                      </a:cubicBezTo>
                      <a:cubicBezTo>
                        <a:pt x="83" y="96"/>
                        <a:pt x="85" y="95"/>
                        <a:pt x="88" y="99"/>
                      </a:cubicBezTo>
                      <a:cubicBezTo>
                        <a:pt x="94" y="109"/>
                        <a:pt x="82" y="120"/>
                        <a:pt x="71" y="115"/>
                      </a:cubicBezTo>
                      <a:cubicBezTo>
                        <a:pt x="56" y="109"/>
                        <a:pt x="55" y="94"/>
                        <a:pt x="65" y="83"/>
                      </a:cubicBezTo>
                      <a:cubicBezTo>
                        <a:pt x="79" y="69"/>
                        <a:pt x="99" y="74"/>
                        <a:pt x="108" y="90"/>
                      </a:cubicBezTo>
                      <a:cubicBezTo>
                        <a:pt x="118" y="106"/>
                        <a:pt x="111" y="133"/>
                        <a:pt x="88" y="144"/>
                      </a:cubicBezTo>
                      <a:cubicBezTo>
                        <a:pt x="59" y="158"/>
                        <a:pt x="31" y="134"/>
                        <a:pt x="26" y="104"/>
                      </a:cubicBezTo>
                      <a:cubicBezTo>
                        <a:pt x="22" y="78"/>
                        <a:pt x="36" y="47"/>
                        <a:pt x="70" y="39"/>
                      </a:cubicBezTo>
                      <a:cubicBezTo>
                        <a:pt x="115" y="29"/>
                        <a:pt x="135" y="62"/>
                        <a:pt x="137" y="83"/>
                      </a:cubicBezTo>
                      <a:cubicBezTo>
                        <a:pt x="142" y="123"/>
                        <a:pt x="101" y="161"/>
                        <a:pt x="89" y="193"/>
                      </a:cubicBezTo>
                      <a:cubicBezTo>
                        <a:pt x="77" y="222"/>
                        <a:pt x="86" y="246"/>
                        <a:pt x="91" y="259"/>
                      </a:cubicBezTo>
                      <a:cubicBezTo>
                        <a:pt x="96" y="260"/>
                        <a:pt x="102" y="261"/>
                        <a:pt x="107" y="262"/>
                      </a:cubicBezTo>
                      <a:cubicBezTo>
                        <a:pt x="100" y="235"/>
                        <a:pt x="103" y="215"/>
                        <a:pt x="112" y="196"/>
                      </a:cubicBezTo>
                      <a:cubicBezTo>
                        <a:pt x="132" y="148"/>
                        <a:pt x="178" y="141"/>
                        <a:pt x="172" y="84"/>
                      </a:cubicBezTo>
                      <a:cubicBezTo>
                        <a:pt x="169" y="51"/>
                        <a:pt x="124" y="0"/>
                        <a:pt x="54" y="25"/>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6" name="Freeform 915"/>
                <p:cNvSpPr/>
                <p:nvPr/>
              </p:nvSpPr>
              <p:spPr bwMode="auto">
                <a:xfrm>
                  <a:off x="3900" y="-35"/>
                  <a:ext cx="50" cy="44"/>
                </a:xfrm>
                <a:custGeom>
                  <a:avLst/>
                  <a:gdLst>
                    <a:gd name="T0" fmla="*/ 14 w 21"/>
                    <a:gd name="T1" fmla="*/ 19 h 19"/>
                    <a:gd name="T2" fmla="*/ 21 w 21"/>
                    <a:gd name="T3" fmla="*/ 16 h 19"/>
                    <a:gd name="T4" fmla="*/ 10 w 21"/>
                    <a:gd name="T5" fmla="*/ 0 h 19"/>
                    <a:gd name="T6" fmla="*/ 2 w 21"/>
                    <a:gd name="T7" fmla="*/ 0 h 19"/>
                    <a:gd name="T8" fmla="*/ 0 w 21"/>
                    <a:gd name="T9" fmla="*/ 2 h 19"/>
                    <a:gd name="T10" fmla="*/ 14 w 21"/>
                    <a:gd name="T11" fmla="*/ 19 h 19"/>
                  </a:gdLst>
                  <a:ahLst/>
                  <a:cxnLst>
                    <a:cxn ang="0">
                      <a:pos x="T0" y="T1"/>
                    </a:cxn>
                    <a:cxn ang="0">
                      <a:pos x="T2" y="T3"/>
                    </a:cxn>
                    <a:cxn ang="0">
                      <a:pos x="T4" y="T5"/>
                    </a:cxn>
                    <a:cxn ang="0">
                      <a:pos x="T6" y="T7"/>
                    </a:cxn>
                    <a:cxn ang="0">
                      <a:pos x="T8" y="T9"/>
                    </a:cxn>
                    <a:cxn ang="0">
                      <a:pos x="T10" y="T11"/>
                    </a:cxn>
                  </a:cxnLst>
                  <a:rect l="0" t="0" r="r" b="b"/>
                  <a:pathLst>
                    <a:path w="21" h="19">
                      <a:moveTo>
                        <a:pt x="14" y="19"/>
                      </a:moveTo>
                      <a:cubicBezTo>
                        <a:pt x="17" y="18"/>
                        <a:pt x="19" y="17"/>
                        <a:pt x="21" y="16"/>
                      </a:cubicBezTo>
                      <a:cubicBezTo>
                        <a:pt x="10" y="0"/>
                        <a:pt x="10" y="0"/>
                        <a:pt x="10" y="0"/>
                      </a:cubicBezTo>
                      <a:cubicBezTo>
                        <a:pt x="2" y="0"/>
                        <a:pt x="2" y="0"/>
                        <a:pt x="2" y="0"/>
                      </a:cubicBezTo>
                      <a:cubicBezTo>
                        <a:pt x="1" y="1"/>
                        <a:pt x="0" y="2"/>
                        <a:pt x="0" y="2"/>
                      </a:cubicBezTo>
                      <a:cubicBezTo>
                        <a:pt x="5" y="8"/>
                        <a:pt x="10" y="13"/>
                        <a:pt x="14" y="19"/>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7" name="Freeform 916"/>
                <p:cNvSpPr/>
                <p:nvPr/>
              </p:nvSpPr>
              <p:spPr bwMode="auto">
                <a:xfrm>
                  <a:off x="4007" y="1713"/>
                  <a:ext cx="47" cy="61"/>
                </a:xfrm>
                <a:custGeom>
                  <a:avLst/>
                  <a:gdLst>
                    <a:gd name="T0" fmla="*/ 0 w 20"/>
                    <a:gd name="T1" fmla="*/ 24 h 26"/>
                    <a:gd name="T2" fmla="*/ 6 w 20"/>
                    <a:gd name="T3" fmla="*/ 26 h 26"/>
                    <a:gd name="T4" fmla="*/ 20 w 20"/>
                    <a:gd name="T5" fmla="*/ 2 h 26"/>
                    <a:gd name="T6" fmla="*/ 14 w 20"/>
                    <a:gd name="T7" fmla="*/ 0 h 26"/>
                    <a:gd name="T8" fmla="*/ 0 w 20"/>
                    <a:gd name="T9" fmla="*/ 24 h 26"/>
                  </a:gdLst>
                  <a:ahLst/>
                  <a:cxnLst>
                    <a:cxn ang="0">
                      <a:pos x="T0" y="T1"/>
                    </a:cxn>
                    <a:cxn ang="0">
                      <a:pos x="T2" y="T3"/>
                    </a:cxn>
                    <a:cxn ang="0">
                      <a:pos x="T4" y="T5"/>
                    </a:cxn>
                    <a:cxn ang="0">
                      <a:pos x="T6" y="T7"/>
                    </a:cxn>
                    <a:cxn ang="0">
                      <a:pos x="T8" y="T9"/>
                    </a:cxn>
                  </a:cxnLst>
                  <a:rect l="0" t="0" r="r" b="b"/>
                  <a:pathLst>
                    <a:path w="20" h="26">
                      <a:moveTo>
                        <a:pt x="0" y="24"/>
                      </a:moveTo>
                      <a:cubicBezTo>
                        <a:pt x="2" y="25"/>
                        <a:pt x="4" y="25"/>
                        <a:pt x="6" y="26"/>
                      </a:cubicBezTo>
                      <a:cubicBezTo>
                        <a:pt x="11" y="19"/>
                        <a:pt x="16" y="11"/>
                        <a:pt x="20" y="2"/>
                      </a:cubicBezTo>
                      <a:cubicBezTo>
                        <a:pt x="18" y="2"/>
                        <a:pt x="16" y="1"/>
                        <a:pt x="14" y="0"/>
                      </a:cubicBezTo>
                      <a:cubicBezTo>
                        <a:pt x="10" y="9"/>
                        <a:pt x="5" y="18"/>
                        <a:pt x="0" y="24"/>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8" name="Freeform 917"/>
                <p:cNvSpPr/>
                <p:nvPr/>
              </p:nvSpPr>
              <p:spPr bwMode="auto">
                <a:xfrm>
                  <a:off x="3744" y="4292"/>
                  <a:ext cx="69" cy="59"/>
                </a:xfrm>
                <a:custGeom>
                  <a:avLst/>
                  <a:gdLst>
                    <a:gd name="T0" fmla="*/ 11 w 29"/>
                    <a:gd name="T1" fmla="*/ 25 h 25"/>
                    <a:gd name="T2" fmla="*/ 29 w 29"/>
                    <a:gd name="T3" fmla="*/ 25 h 25"/>
                    <a:gd name="T4" fmla="*/ 0 w 29"/>
                    <a:gd name="T5" fmla="*/ 0 h 25"/>
                    <a:gd name="T6" fmla="*/ 11 w 29"/>
                    <a:gd name="T7" fmla="*/ 25 h 25"/>
                  </a:gdLst>
                  <a:ahLst/>
                  <a:cxnLst>
                    <a:cxn ang="0">
                      <a:pos x="T0" y="T1"/>
                    </a:cxn>
                    <a:cxn ang="0">
                      <a:pos x="T2" y="T3"/>
                    </a:cxn>
                    <a:cxn ang="0">
                      <a:pos x="T4" y="T5"/>
                    </a:cxn>
                    <a:cxn ang="0">
                      <a:pos x="T6" y="T7"/>
                    </a:cxn>
                  </a:cxnLst>
                  <a:rect l="0" t="0" r="r" b="b"/>
                  <a:pathLst>
                    <a:path w="29" h="25">
                      <a:moveTo>
                        <a:pt x="11" y="25"/>
                      </a:moveTo>
                      <a:cubicBezTo>
                        <a:pt x="29" y="25"/>
                        <a:pt x="29" y="25"/>
                        <a:pt x="29" y="25"/>
                      </a:cubicBezTo>
                      <a:cubicBezTo>
                        <a:pt x="20" y="17"/>
                        <a:pt x="10" y="9"/>
                        <a:pt x="0" y="0"/>
                      </a:cubicBezTo>
                      <a:cubicBezTo>
                        <a:pt x="3" y="8"/>
                        <a:pt x="6" y="17"/>
                        <a:pt x="11" y="25"/>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9" name="Freeform 918"/>
                <p:cNvSpPr/>
                <p:nvPr/>
              </p:nvSpPr>
              <p:spPr bwMode="auto">
                <a:xfrm>
                  <a:off x="3884" y="4310"/>
                  <a:ext cx="59" cy="41"/>
                </a:xfrm>
                <a:custGeom>
                  <a:avLst/>
                  <a:gdLst>
                    <a:gd name="T0" fmla="*/ 0 w 25"/>
                    <a:gd name="T1" fmla="*/ 17 h 17"/>
                    <a:gd name="T2" fmla="*/ 25 w 25"/>
                    <a:gd name="T3" fmla="*/ 17 h 17"/>
                    <a:gd name="T4" fmla="*/ 0 w 25"/>
                    <a:gd name="T5" fmla="*/ 0 h 17"/>
                    <a:gd name="T6" fmla="*/ 0 w 25"/>
                    <a:gd name="T7" fmla="*/ 17 h 17"/>
                  </a:gdLst>
                  <a:ahLst/>
                  <a:cxnLst>
                    <a:cxn ang="0">
                      <a:pos x="T0" y="T1"/>
                    </a:cxn>
                    <a:cxn ang="0">
                      <a:pos x="T2" y="T3"/>
                    </a:cxn>
                    <a:cxn ang="0">
                      <a:pos x="T4" y="T5"/>
                    </a:cxn>
                    <a:cxn ang="0">
                      <a:pos x="T6" y="T7"/>
                    </a:cxn>
                  </a:cxnLst>
                  <a:rect l="0" t="0" r="r" b="b"/>
                  <a:pathLst>
                    <a:path w="25" h="17">
                      <a:moveTo>
                        <a:pt x="0" y="17"/>
                      </a:moveTo>
                      <a:cubicBezTo>
                        <a:pt x="25" y="17"/>
                        <a:pt x="25" y="17"/>
                        <a:pt x="25" y="17"/>
                      </a:cubicBezTo>
                      <a:cubicBezTo>
                        <a:pt x="17" y="12"/>
                        <a:pt x="9" y="6"/>
                        <a:pt x="0" y="0"/>
                      </a:cubicBezTo>
                      <a:cubicBezTo>
                        <a:pt x="0" y="6"/>
                        <a:pt x="0" y="12"/>
                        <a:pt x="0" y="17"/>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0" name="Freeform 919"/>
                <p:cNvSpPr/>
                <p:nvPr/>
              </p:nvSpPr>
              <p:spPr bwMode="auto">
                <a:xfrm>
                  <a:off x="3884" y="3880"/>
                  <a:ext cx="310" cy="471"/>
                </a:xfrm>
                <a:custGeom>
                  <a:avLst/>
                  <a:gdLst>
                    <a:gd name="T0" fmla="*/ 78 w 131"/>
                    <a:gd name="T1" fmla="*/ 15 h 199"/>
                    <a:gd name="T2" fmla="*/ 97 w 131"/>
                    <a:gd name="T3" fmla="*/ 171 h 199"/>
                    <a:gd name="T4" fmla="*/ 1 w 131"/>
                    <a:gd name="T5" fmla="*/ 104 h 199"/>
                    <a:gd name="T6" fmla="*/ 1 w 131"/>
                    <a:gd name="T7" fmla="*/ 113 h 199"/>
                    <a:gd name="T8" fmla="*/ 57 w 131"/>
                    <a:gd name="T9" fmla="*/ 156 h 199"/>
                    <a:gd name="T10" fmla="*/ 1 w 131"/>
                    <a:gd name="T11" fmla="*/ 118 h 199"/>
                    <a:gd name="T12" fmla="*/ 1 w 131"/>
                    <a:gd name="T13" fmla="*/ 128 h 199"/>
                    <a:gd name="T14" fmla="*/ 56 w 131"/>
                    <a:gd name="T15" fmla="*/ 170 h 199"/>
                    <a:gd name="T16" fmla="*/ 1 w 131"/>
                    <a:gd name="T17" fmla="*/ 133 h 199"/>
                    <a:gd name="T18" fmla="*/ 0 w 131"/>
                    <a:gd name="T19" fmla="*/ 144 h 199"/>
                    <a:gd name="T20" fmla="*/ 49 w 131"/>
                    <a:gd name="T21" fmla="*/ 181 h 199"/>
                    <a:gd name="T22" fmla="*/ 0 w 131"/>
                    <a:gd name="T23" fmla="*/ 149 h 199"/>
                    <a:gd name="T24" fmla="*/ 0 w 131"/>
                    <a:gd name="T25" fmla="*/ 161 h 199"/>
                    <a:gd name="T26" fmla="*/ 47 w 131"/>
                    <a:gd name="T27" fmla="*/ 197 h 199"/>
                    <a:gd name="T28" fmla="*/ 0 w 131"/>
                    <a:gd name="T29" fmla="*/ 165 h 199"/>
                    <a:gd name="T30" fmla="*/ 0 w 131"/>
                    <a:gd name="T31" fmla="*/ 178 h 199"/>
                    <a:gd name="T32" fmla="*/ 27 w 131"/>
                    <a:gd name="T33" fmla="*/ 199 h 199"/>
                    <a:gd name="T34" fmla="*/ 131 w 131"/>
                    <a:gd name="T35" fmla="*/ 199 h 199"/>
                    <a:gd name="T36" fmla="*/ 100 w 131"/>
                    <a:gd name="T37" fmla="*/ 0 h 199"/>
                    <a:gd name="T38" fmla="*/ 78 w 131"/>
                    <a:gd name="T39" fmla="*/ 15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1" h="199">
                      <a:moveTo>
                        <a:pt x="78" y="15"/>
                      </a:moveTo>
                      <a:cubicBezTo>
                        <a:pt x="84" y="65"/>
                        <a:pt x="92" y="147"/>
                        <a:pt x="97" y="171"/>
                      </a:cubicBezTo>
                      <a:cubicBezTo>
                        <a:pt x="78" y="158"/>
                        <a:pt x="37" y="129"/>
                        <a:pt x="1" y="104"/>
                      </a:cubicBezTo>
                      <a:cubicBezTo>
                        <a:pt x="1" y="113"/>
                        <a:pt x="1" y="113"/>
                        <a:pt x="1" y="113"/>
                      </a:cubicBezTo>
                      <a:cubicBezTo>
                        <a:pt x="22" y="129"/>
                        <a:pt x="42" y="145"/>
                        <a:pt x="57" y="156"/>
                      </a:cubicBezTo>
                      <a:cubicBezTo>
                        <a:pt x="40" y="145"/>
                        <a:pt x="19" y="131"/>
                        <a:pt x="1" y="118"/>
                      </a:cubicBezTo>
                      <a:cubicBezTo>
                        <a:pt x="1" y="128"/>
                        <a:pt x="1" y="128"/>
                        <a:pt x="1" y="128"/>
                      </a:cubicBezTo>
                      <a:cubicBezTo>
                        <a:pt x="22" y="144"/>
                        <a:pt x="42" y="160"/>
                        <a:pt x="56" y="170"/>
                      </a:cubicBezTo>
                      <a:cubicBezTo>
                        <a:pt x="39" y="160"/>
                        <a:pt x="19" y="146"/>
                        <a:pt x="1" y="133"/>
                      </a:cubicBezTo>
                      <a:cubicBezTo>
                        <a:pt x="0" y="137"/>
                        <a:pt x="0" y="140"/>
                        <a:pt x="0" y="144"/>
                      </a:cubicBezTo>
                      <a:cubicBezTo>
                        <a:pt x="19" y="158"/>
                        <a:pt x="36" y="171"/>
                        <a:pt x="49" y="181"/>
                      </a:cubicBezTo>
                      <a:cubicBezTo>
                        <a:pt x="34" y="172"/>
                        <a:pt x="17" y="160"/>
                        <a:pt x="0" y="149"/>
                      </a:cubicBezTo>
                      <a:cubicBezTo>
                        <a:pt x="0" y="161"/>
                        <a:pt x="0" y="161"/>
                        <a:pt x="0" y="161"/>
                      </a:cubicBezTo>
                      <a:cubicBezTo>
                        <a:pt x="18" y="174"/>
                        <a:pt x="35" y="188"/>
                        <a:pt x="47" y="197"/>
                      </a:cubicBezTo>
                      <a:cubicBezTo>
                        <a:pt x="33" y="188"/>
                        <a:pt x="16" y="177"/>
                        <a:pt x="0" y="165"/>
                      </a:cubicBezTo>
                      <a:cubicBezTo>
                        <a:pt x="0" y="170"/>
                        <a:pt x="0" y="174"/>
                        <a:pt x="0" y="178"/>
                      </a:cubicBezTo>
                      <a:cubicBezTo>
                        <a:pt x="10" y="186"/>
                        <a:pt x="19" y="193"/>
                        <a:pt x="27" y="199"/>
                      </a:cubicBezTo>
                      <a:cubicBezTo>
                        <a:pt x="131" y="199"/>
                        <a:pt x="131" y="199"/>
                        <a:pt x="131" y="199"/>
                      </a:cubicBezTo>
                      <a:cubicBezTo>
                        <a:pt x="100" y="0"/>
                        <a:pt x="100" y="0"/>
                        <a:pt x="100" y="0"/>
                      </a:cubicBezTo>
                      <a:cubicBezTo>
                        <a:pt x="93" y="5"/>
                        <a:pt x="86" y="10"/>
                        <a:pt x="78" y="15"/>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1" name="Freeform 920"/>
                <p:cNvSpPr/>
                <p:nvPr/>
              </p:nvSpPr>
              <p:spPr bwMode="auto">
                <a:xfrm>
                  <a:off x="4035" y="2248"/>
                  <a:ext cx="38" cy="35"/>
                </a:xfrm>
                <a:custGeom>
                  <a:avLst/>
                  <a:gdLst>
                    <a:gd name="T0" fmla="*/ 16 w 16"/>
                    <a:gd name="T1" fmla="*/ 12 h 15"/>
                    <a:gd name="T2" fmla="*/ 2 w 16"/>
                    <a:gd name="T3" fmla="*/ 0 h 15"/>
                    <a:gd name="T4" fmla="*/ 0 w 16"/>
                    <a:gd name="T5" fmla="*/ 0 h 15"/>
                    <a:gd name="T6" fmla="*/ 0 w 16"/>
                    <a:gd name="T7" fmla="*/ 6 h 15"/>
                    <a:gd name="T8" fmla="*/ 11 w 16"/>
                    <a:gd name="T9" fmla="*/ 15 h 15"/>
                    <a:gd name="T10" fmla="*/ 16 w 16"/>
                    <a:gd name="T11" fmla="*/ 12 h 15"/>
                  </a:gdLst>
                  <a:ahLst/>
                  <a:cxnLst>
                    <a:cxn ang="0">
                      <a:pos x="T0" y="T1"/>
                    </a:cxn>
                    <a:cxn ang="0">
                      <a:pos x="T2" y="T3"/>
                    </a:cxn>
                    <a:cxn ang="0">
                      <a:pos x="T4" y="T5"/>
                    </a:cxn>
                    <a:cxn ang="0">
                      <a:pos x="T6" y="T7"/>
                    </a:cxn>
                    <a:cxn ang="0">
                      <a:pos x="T8" y="T9"/>
                    </a:cxn>
                    <a:cxn ang="0">
                      <a:pos x="T10" y="T11"/>
                    </a:cxn>
                  </a:cxnLst>
                  <a:rect l="0" t="0" r="r" b="b"/>
                  <a:pathLst>
                    <a:path w="16" h="15">
                      <a:moveTo>
                        <a:pt x="16" y="12"/>
                      </a:moveTo>
                      <a:cubicBezTo>
                        <a:pt x="2" y="0"/>
                        <a:pt x="2" y="0"/>
                        <a:pt x="2" y="0"/>
                      </a:cubicBezTo>
                      <a:cubicBezTo>
                        <a:pt x="0" y="0"/>
                        <a:pt x="0" y="0"/>
                        <a:pt x="0" y="0"/>
                      </a:cubicBezTo>
                      <a:cubicBezTo>
                        <a:pt x="0" y="2"/>
                        <a:pt x="0" y="4"/>
                        <a:pt x="0" y="6"/>
                      </a:cubicBezTo>
                      <a:cubicBezTo>
                        <a:pt x="11" y="15"/>
                        <a:pt x="11" y="15"/>
                        <a:pt x="11" y="15"/>
                      </a:cubicBezTo>
                      <a:cubicBezTo>
                        <a:pt x="12" y="14"/>
                        <a:pt x="14" y="13"/>
                        <a:pt x="16" y="12"/>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2" name="Freeform 921"/>
                <p:cNvSpPr/>
                <p:nvPr/>
              </p:nvSpPr>
              <p:spPr bwMode="auto">
                <a:xfrm>
                  <a:off x="4089" y="2839"/>
                  <a:ext cx="17" cy="163"/>
                </a:xfrm>
                <a:custGeom>
                  <a:avLst/>
                  <a:gdLst>
                    <a:gd name="T0" fmla="*/ 17 w 17"/>
                    <a:gd name="T1" fmla="*/ 12 h 163"/>
                    <a:gd name="T2" fmla="*/ 0 w 17"/>
                    <a:gd name="T3" fmla="*/ 0 h 163"/>
                    <a:gd name="T4" fmla="*/ 3 w 17"/>
                    <a:gd name="T5" fmla="*/ 151 h 163"/>
                    <a:gd name="T6" fmla="*/ 17 w 17"/>
                    <a:gd name="T7" fmla="*/ 163 h 163"/>
                    <a:gd name="T8" fmla="*/ 17 w 17"/>
                    <a:gd name="T9" fmla="*/ 12 h 163"/>
                  </a:gdLst>
                  <a:ahLst/>
                  <a:cxnLst>
                    <a:cxn ang="0">
                      <a:pos x="T0" y="T1"/>
                    </a:cxn>
                    <a:cxn ang="0">
                      <a:pos x="T2" y="T3"/>
                    </a:cxn>
                    <a:cxn ang="0">
                      <a:pos x="T4" y="T5"/>
                    </a:cxn>
                    <a:cxn ang="0">
                      <a:pos x="T6" y="T7"/>
                    </a:cxn>
                    <a:cxn ang="0">
                      <a:pos x="T8" y="T9"/>
                    </a:cxn>
                  </a:cxnLst>
                  <a:rect l="0" t="0" r="r" b="b"/>
                  <a:pathLst>
                    <a:path w="17" h="163">
                      <a:moveTo>
                        <a:pt x="17" y="12"/>
                      </a:moveTo>
                      <a:lnTo>
                        <a:pt x="0" y="0"/>
                      </a:lnTo>
                      <a:lnTo>
                        <a:pt x="3" y="151"/>
                      </a:lnTo>
                      <a:lnTo>
                        <a:pt x="17" y="163"/>
                      </a:lnTo>
                      <a:lnTo>
                        <a:pt x="17" y="12"/>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3" name="Freeform 922"/>
                <p:cNvSpPr/>
                <p:nvPr/>
              </p:nvSpPr>
              <p:spPr bwMode="auto">
                <a:xfrm>
                  <a:off x="3917" y="497"/>
                  <a:ext cx="90" cy="90"/>
                </a:xfrm>
                <a:custGeom>
                  <a:avLst/>
                  <a:gdLst>
                    <a:gd name="T0" fmla="*/ 20 w 38"/>
                    <a:gd name="T1" fmla="*/ 0 h 38"/>
                    <a:gd name="T2" fmla="*/ 0 w 38"/>
                    <a:gd name="T3" fmla="*/ 23 h 38"/>
                    <a:gd name="T4" fmla="*/ 17 w 38"/>
                    <a:gd name="T5" fmla="*/ 38 h 38"/>
                    <a:gd name="T6" fmla="*/ 38 w 38"/>
                    <a:gd name="T7" fmla="*/ 15 h 38"/>
                    <a:gd name="T8" fmla="*/ 20 w 38"/>
                    <a:gd name="T9" fmla="*/ 0 h 38"/>
                  </a:gdLst>
                  <a:ahLst/>
                  <a:cxnLst>
                    <a:cxn ang="0">
                      <a:pos x="T0" y="T1"/>
                    </a:cxn>
                    <a:cxn ang="0">
                      <a:pos x="T2" y="T3"/>
                    </a:cxn>
                    <a:cxn ang="0">
                      <a:pos x="T4" y="T5"/>
                    </a:cxn>
                    <a:cxn ang="0">
                      <a:pos x="T6" y="T7"/>
                    </a:cxn>
                    <a:cxn ang="0">
                      <a:pos x="T8" y="T9"/>
                    </a:cxn>
                  </a:cxnLst>
                  <a:rect l="0" t="0" r="r" b="b"/>
                  <a:pathLst>
                    <a:path w="38" h="38">
                      <a:moveTo>
                        <a:pt x="20" y="0"/>
                      </a:moveTo>
                      <a:cubicBezTo>
                        <a:pt x="0" y="23"/>
                        <a:pt x="0" y="23"/>
                        <a:pt x="0" y="23"/>
                      </a:cubicBezTo>
                      <a:cubicBezTo>
                        <a:pt x="6" y="28"/>
                        <a:pt x="12" y="33"/>
                        <a:pt x="17" y="38"/>
                      </a:cubicBezTo>
                      <a:cubicBezTo>
                        <a:pt x="24" y="31"/>
                        <a:pt x="31" y="23"/>
                        <a:pt x="38" y="15"/>
                      </a:cubicBezTo>
                      <a:cubicBezTo>
                        <a:pt x="29" y="11"/>
                        <a:pt x="23" y="4"/>
                        <a:pt x="20" y="0"/>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4" name="Freeform 923"/>
                <p:cNvSpPr/>
                <p:nvPr/>
              </p:nvSpPr>
              <p:spPr bwMode="auto">
                <a:xfrm>
                  <a:off x="3945" y="1774"/>
                  <a:ext cx="135" cy="71"/>
                </a:xfrm>
                <a:custGeom>
                  <a:avLst/>
                  <a:gdLst>
                    <a:gd name="T0" fmla="*/ 0 w 57"/>
                    <a:gd name="T1" fmla="*/ 21 h 30"/>
                    <a:gd name="T2" fmla="*/ 37 w 57"/>
                    <a:gd name="T3" fmla="*/ 30 h 30"/>
                    <a:gd name="T4" fmla="*/ 57 w 57"/>
                    <a:gd name="T5" fmla="*/ 9 h 30"/>
                    <a:gd name="T6" fmla="*/ 16 w 57"/>
                    <a:gd name="T7" fmla="*/ 0 h 30"/>
                    <a:gd name="T8" fmla="*/ 0 w 57"/>
                    <a:gd name="T9" fmla="*/ 21 h 30"/>
                  </a:gdLst>
                  <a:ahLst/>
                  <a:cxnLst>
                    <a:cxn ang="0">
                      <a:pos x="T0" y="T1"/>
                    </a:cxn>
                    <a:cxn ang="0">
                      <a:pos x="T2" y="T3"/>
                    </a:cxn>
                    <a:cxn ang="0">
                      <a:pos x="T4" y="T5"/>
                    </a:cxn>
                    <a:cxn ang="0">
                      <a:pos x="T6" y="T7"/>
                    </a:cxn>
                    <a:cxn ang="0">
                      <a:pos x="T8" y="T9"/>
                    </a:cxn>
                  </a:cxnLst>
                  <a:rect l="0" t="0" r="r" b="b"/>
                  <a:pathLst>
                    <a:path w="57" h="30">
                      <a:moveTo>
                        <a:pt x="0" y="21"/>
                      </a:moveTo>
                      <a:cubicBezTo>
                        <a:pt x="10" y="26"/>
                        <a:pt x="25" y="29"/>
                        <a:pt x="37" y="30"/>
                      </a:cubicBezTo>
                      <a:cubicBezTo>
                        <a:pt x="43" y="23"/>
                        <a:pt x="50" y="16"/>
                        <a:pt x="57" y="9"/>
                      </a:cubicBezTo>
                      <a:cubicBezTo>
                        <a:pt x="44" y="9"/>
                        <a:pt x="28" y="6"/>
                        <a:pt x="16" y="0"/>
                      </a:cubicBezTo>
                      <a:cubicBezTo>
                        <a:pt x="11" y="7"/>
                        <a:pt x="5" y="14"/>
                        <a:pt x="0" y="21"/>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5" name="Freeform 924"/>
                <p:cNvSpPr/>
                <p:nvPr/>
              </p:nvSpPr>
              <p:spPr bwMode="auto">
                <a:xfrm>
                  <a:off x="4120" y="3442"/>
                  <a:ext cx="21" cy="194"/>
                </a:xfrm>
                <a:custGeom>
                  <a:avLst/>
                  <a:gdLst>
                    <a:gd name="T0" fmla="*/ 10 w 21"/>
                    <a:gd name="T1" fmla="*/ 194 h 194"/>
                    <a:gd name="T2" fmla="*/ 21 w 21"/>
                    <a:gd name="T3" fmla="*/ 182 h 194"/>
                    <a:gd name="T4" fmla="*/ 17 w 21"/>
                    <a:gd name="T5" fmla="*/ 17 h 194"/>
                    <a:gd name="T6" fmla="*/ 0 w 21"/>
                    <a:gd name="T7" fmla="*/ 0 h 194"/>
                    <a:gd name="T8" fmla="*/ 5 w 21"/>
                    <a:gd name="T9" fmla="*/ 189 h 194"/>
                    <a:gd name="T10" fmla="*/ 10 w 21"/>
                    <a:gd name="T11" fmla="*/ 194 h 194"/>
                  </a:gdLst>
                  <a:ahLst/>
                  <a:cxnLst>
                    <a:cxn ang="0">
                      <a:pos x="T0" y="T1"/>
                    </a:cxn>
                    <a:cxn ang="0">
                      <a:pos x="T2" y="T3"/>
                    </a:cxn>
                    <a:cxn ang="0">
                      <a:pos x="T4" y="T5"/>
                    </a:cxn>
                    <a:cxn ang="0">
                      <a:pos x="T6" y="T7"/>
                    </a:cxn>
                    <a:cxn ang="0">
                      <a:pos x="T8" y="T9"/>
                    </a:cxn>
                    <a:cxn ang="0">
                      <a:pos x="T10" y="T11"/>
                    </a:cxn>
                  </a:cxnLst>
                  <a:rect l="0" t="0" r="r" b="b"/>
                  <a:pathLst>
                    <a:path w="21" h="194">
                      <a:moveTo>
                        <a:pt x="10" y="194"/>
                      </a:moveTo>
                      <a:lnTo>
                        <a:pt x="21" y="182"/>
                      </a:lnTo>
                      <a:lnTo>
                        <a:pt x="17" y="17"/>
                      </a:lnTo>
                      <a:lnTo>
                        <a:pt x="0" y="0"/>
                      </a:lnTo>
                      <a:lnTo>
                        <a:pt x="5" y="189"/>
                      </a:lnTo>
                      <a:lnTo>
                        <a:pt x="10" y="194"/>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6" name="Freeform 925"/>
                <p:cNvSpPr/>
                <p:nvPr/>
              </p:nvSpPr>
              <p:spPr bwMode="auto">
                <a:xfrm>
                  <a:off x="3990" y="1703"/>
                  <a:ext cx="45" cy="64"/>
                </a:xfrm>
                <a:custGeom>
                  <a:avLst/>
                  <a:gdLst>
                    <a:gd name="T0" fmla="*/ 5 w 19"/>
                    <a:gd name="T1" fmla="*/ 27 h 27"/>
                    <a:gd name="T2" fmla="*/ 19 w 19"/>
                    <a:gd name="T3" fmla="*/ 3 h 27"/>
                    <a:gd name="T4" fmla="*/ 14 w 19"/>
                    <a:gd name="T5" fmla="*/ 0 h 27"/>
                    <a:gd name="T6" fmla="*/ 0 w 19"/>
                    <a:gd name="T7" fmla="*/ 25 h 27"/>
                    <a:gd name="T8" fmla="*/ 5 w 19"/>
                    <a:gd name="T9" fmla="*/ 27 h 27"/>
                  </a:gdLst>
                  <a:ahLst/>
                  <a:cxnLst>
                    <a:cxn ang="0">
                      <a:pos x="T0" y="T1"/>
                    </a:cxn>
                    <a:cxn ang="0">
                      <a:pos x="T2" y="T3"/>
                    </a:cxn>
                    <a:cxn ang="0">
                      <a:pos x="T4" y="T5"/>
                    </a:cxn>
                    <a:cxn ang="0">
                      <a:pos x="T6" y="T7"/>
                    </a:cxn>
                    <a:cxn ang="0">
                      <a:pos x="T8" y="T9"/>
                    </a:cxn>
                  </a:cxnLst>
                  <a:rect l="0" t="0" r="r" b="b"/>
                  <a:pathLst>
                    <a:path w="19" h="27">
                      <a:moveTo>
                        <a:pt x="5" y="27"/>
                      </a:moveTo>
                      <a:cubicBezTo>
                        <a:pt x="10" y="20"/>
                        <a:pt x="15" y="12"/>
                        <a:pt x="19" y="3"/>
                      </a:cubicBezTo>
                      <a:cubicBezTo>
                        <a:pt x="18" y="2"/>
                        <a:pt x="16" y="1"/>
                        <a:pt x="14" y="0"/>
                      </a:cubicBezTo>
                      <a:cubicBezTo>
                        <a:pt x="10" y="9"/>
                        <a:pt x="5" y="17"/>
                        <a:pt x="0" y="25"/>
                      </a:cubicBezTo>
                      <a:cubicBezTo>
                        <a:pt x="2" y="26"/>
                        <a:pt x="3" y="26"/>
                        <a:pt x="5" y="27"/>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7" name="Freeform 926"/>
                <p:cNvSpPr/>
                <p:nvPr/>
              </p:nvSpPr>
              <p:spPr bwMode="auto">
                <a:xfrm>
                  <a:off x="3872" y="1370"/>
                  <a:ext cx="132" cy="94"/>
                </a:xfrm>
                <a:custGeom>
                  <a:avLst/>
                  <a:gdLst>
                    <a:gd name="T0" fmla="*/ 132 w 132"/>
                    <a:gd name="T1" fmla="*/ 7 h 94"/>
                    <a:gd name="T2" fmla="*/ 125 w 132"/>
                    <a:gd name="T3" fmla="*/ 0 h 94"/>
                    <a:gd name="T4" fmla="*/ 0 w 132"/>
                    <a:gd name="T5" fmla="*/ 85 h 94"/>
                    <a:gd name="T6" fmla="*/ 5 w 132"/>
                    <a:gd name="T7" fmla="*/ 94 h 94"/>
                    <a:gd name="T8" fmla="*/ 132 w 132"/>
                    <a:gd name="T9" fmla="*/ 7 h 94"/>
                  </a:gdLst>
                  <a:ahLst/>
                  <a:cxnLst>
                    <a:cxn ang="0">
                      <a:pos x="T0" y="T1"/>
                    </a:cxn>
                    <a:cxn ang="0">
                      <a:pos x="T2" y="T3"/>
                    </a:cxn>
                    <a:cxn ang="0">
                      <a:pos x="T4" y="T5"/>
                    </a:cxn>
                    <a:cxn ang="0">
                      <a:pos x="T6" y="T7"/>
                    </a:cxn>
                    <a:cxn ang="0">
                      <a:pos x="T8" y="T9"/>
                    </a:cxn>
                  </a:cxnLst>
                  <a:rect l="0" t="0" r="r" b="b"/>
                  <a:pathLst>
                    <a:path w="132" h="94">
                      <a:moveTo>
                        <a:pt x="132" y="7"/>
                      </a:moveTo>
                      <a:lnTo>
                        <a:pt x="125" y="0"/>
                      </a:lnTo>
                      <a:lnTo>
                        <a:pt x="0" y="85"/>
                      </a:lnTo>
                      <a:lnTo>
                        <a:pt x="5" y="94"/>
                      </a:lnTo>
                      <a:lnTo>
                        <a:pt x="132" y="7"/>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8" name="Freeform 927"/>
                <p:cNvSpPr/>
                <p:nvPr/>
              </p:nvSpPr>
              <p:spPr bwMode="auto">
                <a:xfrm>
                  <a:off x="4035" y="2269"/>
                  <a:ext cx="21" cy="28"/>
                </a:xfrm>
                <a:custGeom>
                  <a:avLst/>
                  <a:gdLst>
                    <a:gd name="T0" fmla="*/ 1 w 9"/>
                    <a:gd name="T1" fmla="*/ 12 h 12"/>
                    <a:gd name="T2" fmla="*/ 9 w 9"/>
                    <a:gd name="T3" fmla="*/ 8 h 12"/>
                    <a:gd name="T4" fmla="*/ 0 w 9"/>
                    <a:gd name="T5" fmla="*/ 0 h 12"/>
                    <a:gd name="T6" fmla="*/ 1 w 9"/>
                    <a:gd name="T7" fmla="*/ 12 h 12"/>
                  </a:gdLst>
                  <a:ahLst/>
                  <a:cxnLst>
                    <a:cxn ang="0">
                      <a:pos x="T0" y="T1"/>
                    </a:cxn>
                    <a:cxn ang="0">
                      <a:pos x="T2" y="T3"/>
                    </a:cxn>
                    <a:cxn ang="0">
                      <a:pos x="T4" y="T5"/>
                    </a:cxn>
                    <a:cxn ang="0">
                      <a:pos x="T6" y="T7"/>
                    </a:cxn>
                  </a:cxnLst>
                  <a:rect l="0" t="0" r="r" b="b"/>
                  <a:pathLst>
                    <a:path w="9" h="12">
                      <a:moveTo>
                        <a:pt x="1" y="12"/>
                      </a:moveTo>
                      <a:cubicBezTo>
                        <a:pt x="3" y="11"/>
                        <a:pt x="6" y="9"/>
                        <a:pt x="9" y="8"/>
                      </a:cubicBezTo>
                      <a:cubicBezTo>
                        <a:pt x="0" y="0"/>
                        <a:pt x="0" y="0"/>
                        <a:pt x="0" y="0"/>
                      </a:cubicBezTo>
                      <a:cubicBezTo>
                        <a:pt x="0" y="4"/>
                        <a:pt x="0" y="8"/>
                        <a:pt x="1" y="12"/>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9" name="Freeform 928"/>
                <p:cNvSpPr/>
                <p:nvPr/>
              </p:nvSpPr>
              <p:spPr bwMode="auto">
                <a:xfrm>
                  <a:off x="4066" y="2822"/>
                  <a:ext cx="19" cy="161"/>
                </a:xfrm>
                <a:custGeom>
                  <a:avLst/>
                  <a:gdLst>
                    <a:gd name="T0" fmla="*/ 2 w 19"/>
                    <a:gd name="T1" fmla="*/ 0 h 161"/>
                    <a:gd name="T2" fmla="*/ 0 w 19"/>
                    <a:gd name="T3" fmla="*/ 147 h 161"/>
                    <a:gd name="T4" fmla="*/ 19 w 19"/>
                    <a:gd name="T5" fmla="*/ 161 h 161"/>
                    <a:gd name="T6" fmla="*/ 16 w 19"/>
                    <a:gd name="T7" fmla="*/ 12 h 161"/>
                    <a:gd name="T8" fmla="*/ 2 w 19"/>
                    <a:gd name="T9" fmla="*/ 0 h 161"/>
                  </a:gdLst>
                  <a:ahLst/>
                  <a:cxnLst>
                    <a:cxn ang="0">
                      <a:pos x="T0" y="T1"/>
                    </a:cxn>
                    <a:cxn ang="0">
                      <a:pos x="T2" y="T3"/>
                    </a:cxn>
                    <a:cxn ang="0">
                      <a:pos x="T4" y="T5"/>
                    </a:cxn>
                    <a:cxn ang="0">
                      <a:pos x="T6" y="T7"/>
                    </a:cxn>
                    <a:cxn ang="0">
                      <a:pos x="T8" y="T9"/>
                    </a:cxn>
                  </a:cxnLst>
                  <a:rect l="0" t="0" r="r" b="b"/>
                  <a:pathLst>
                    <a:path w="19" h="161">
                      <a:moveTo>
                        <a:pt x="2" y="0"/>
                      </a:moveTo>
                      <a:lnTo>
                        <a:pt x="0" y="147"/>
                      </a:lnTo>
                      <a:lnTo>
                        <a:pt x="19" y="161"/>
                      </a:lnTo>
                      <a:lnTo>
                        <a:pt x="16" y="12"/>
                      </a:lnTo>
                      <a:lnTo>
                        <a:pt x="2"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0" name="Freeform 929"/>
                <p:cNvSpPr/>
                <p:nvPr/>
              </p:nvSpPr>
              <p:spPr bwMode="auto">
                <a:xfrm>
                  <a:off x="3879" y="1386"/>
                  <a:ext cx="118" cy="90"/>
                </a:xfrm>
                <a:custGeom>
                  <a:avLst/>
                  <a:gdLst>
                    <a:gd name="T0" fmla="*/ 42 w 50"/>
                    <a:gd name="T1" fmla="*/ 12 h 38"/>
                    <a:gd name="T2" fmla="*/ 50 w 50"/>
                    <a:gd name="T3" fmla="*/ 0 h 38"/>
                    <a:gd name="T4" fmla="*/ 0 w 50"/>
                    <a:gd name="T5" fmla="*/ 34 h 38"/>
                    <a:gd name="T6" fmla="*/ 3 w 50"/>
                    <a:gd name="T7" fmla="*/ 38 h 38"/>
                    <a:gd name="T8" fmla="*/ 42 w 50"/>
                    <a:gd name="T9" fmla="*/ 12 h 38"/>
                  </a:gdLst>
                  <a:ahLst/>
                  <a:cxnLst>
                    <a:cxn ang="0">
                      <a:pos x="T0" y="T1"/>
                    </a:cxn>
                    <a:cxn ang="0">
                      <a:pos x="T2" y="T3"/>
                    </a:cxn>
                    <a:cxn ang="0">
                      <a:pos x="T4" y="T5"/>
                    </a:cxn>
                    <a:cxn ang="0">
                      <a:pos x="T6" y="T7"/>
                    </a:cxn>
                    <a:cxn ang="0">
                      <a:pos x="T8" y="T9"/>
                    </a:cxn>
                  </a:cxnLst>
                  <a:rect l="0" t="0" r="r" b="b"/>
                  <a:pathLst>
                    <a:path w="50" h="38">
                      <a:moveTo>
                        <a:pt x="42" y="12"/>
                      </a:moveTo>
                      <a:cubicBezTo>
                        <a:pt x="44" y="8"/>
                        <a:pt x="47" y="4"/>
                        <a:pt x="50" y="0"/>
                      </a:cubicBezTo>
                      <a:cubicBezTo>
                        <a:pt x="0" y="34"/>
                        <a:pt x="0" y="34"/>
                        <a:pt x="0" y="34"/>
                      </a:cubicBezTo>
                      <a:cubicBezTo>
                        <a:pt x="3" y="38"/>
                        <a:pt x="3" y="38"/>
                        <a:pt x="3" y="38"/>
                      </a:cubicBezTo>
                      <a:lnTo>
                        <a:pt x="42" y="12"/>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1" name="Freeform 930"/>
                <p:cNvSpPr/>
                <p:nvPr/>
              </p:nvSpPr>
              <p:spPr bwMode="auto">
                <a:xfrm>
                  <a:off x="3865" y="1356"/>
                  <a:ext cx="130" cy="94"/>
                </a:xfrm>
                <a:custGeom>
                  <a:avLst/>
                  <a:gdLst>
                    <a:gd name="T0" fmla="*/ 130 w 130"/>
                    <a:gd name="T1" fmla="*/ 9 h 94"/>
                    <a:gd name="T2" fmla="*/ 125 w 130"/>
                    <a:gd name="T3" fmla="*/ 0 h 94"/>
                    <a:gd name="T4" fmla="*/ 0 w 130"/>
                    <a:gd name="T5" fmla="*/ 85 h 94"/>
                    <a:gd name="T6" fmla="*/ 4 w 130"/>
                    <a:gd name="T7" fmla="*/ 94 h 94"/>
                    <a:gd name="T8" fmla="*/ 130 w 130"/>
                    <a:gd name="T9" fmla="*/ 9 h 94"/>
                  </a:gdLst>
                  <a:ahLst/>
                  <a:cxnLst>
                    <a:cxn ang="0">
                      <a:pos x="T0" y="T1"/>
                    </a:cxn>
                    <a:cxn ang="0">
                      <a:pos x="T2" y="T3"/>
                    </a:cxn>
                    <a:cxn ang="0">
                      <a:pos x="T4" y="T5"/>
                    </a:cxn>
                    <a:cxn ang="0">
                      <a:pos x="T6" y="T7"/>
                    </a:cxn>
                    <a:cxn ang="0">
                      <a:pos x="T8" y="T9"/>
                    </a:cxn>
                  </a:cxnLst>
                  <a:rect l="0" t="0" r="r" b="b"/>
                  <a:pathLst>
                    <a:path w="130" h="94">
                      <a:moveTo>
                        <a:pt x="130" y="9"/>
                      </a:moveTo>
                      <a:lnTo>
                        <a:pt x="125" y="0"/>
                      </a:lnTo>
                      <a:lnTo>
                        <a:pt x="0" y="85"/>
                      </a:lnTo>
                      <a:lnTo>
                        <a:pt x="4" y="94"/>
                      </a:lnTo>
                      <a:lnTo>
                        <a:pt x="130" y="9"/>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2" name="Freeform 931"/>
                <p:cNvSpPr/>
                <p:nvPr/>
              </p:nvSpPr>
              <p:spPr bwMode="auto">
                <a:xfrm>
                  <a:off x="4094" y="3419"/>
                  <a:ext cx="24" cy="205"/>
                </a:xfrm>
                <a:custGeom>
                  <a:avLst/>
                  <a:gdLst>
                    <a:gd name="T0" fmla="*/ 7 w 10"/>
                    <a:gd name="T1" fmla="*/ 6 h 87"/>
                    <a:gd name="T2" fmla="*/ 0 w 10"/>
                    <a:gd name="T3" fmla="*/ 0 h 87"/>
                    <a:gd name="T4" fmla="*/ 2 w 10"/>
                    <a:gd name="T5" fmla="*/ 80 h 87"/>
                    <a:gd name="T6" fmla="*/ 10 w 10"/>
                    <a:gd name="T7" fmla="*/ 87 h 87"/>
                    <a:gd name="T8" fmla="*/ 7 w 10"/>
                    <a:gd name="T9" fmla="*/ 6 h 87"/>
                  </a:gdLst>
                  <a:ahLst/>
                  <a:cxnLst>
                    <a:cxn ang="0">
                      <a:pos x="T0" y="T1"/>
                    </a:cxn>
                    <a:cxn ang="0">
                      <a:pos x="T2" y="T3"/>
                    </a:cxn>
                    <a:cxn ang="0">
                      <a:pos x="T4" y="T5"/>
                    </a:cxn>
                    <a:cxn ang="0">
                      <a:pos x="T6" y="T7"/>
                    </a:cxn>
                    <a:cxn ang="0">
                      <a:pos x="T8" y="T9"/>
                    </a:cxn>
                  </a:cxnLst>
                  <a:rect l="0" t="0" r="r" b="b"/>
                  <a:pathLst>
                    <a:path w="10" h="87">
                      <a:moveTo>
                        <a:pt x="7" y="6"/>
                      </a:moveTo>
                      <a:cubicBezTo>
                        <a:pt x="0" y="0"/>
                        <a:pt x="0" y="0"/>
                        <a:pt x="0" y="0"/>
                      </a:cubicBezTo>
                      <a:cubicBezTo>
                        <a:pt x="2" y="80"/>
                        <a:pt x="2" y="80"/>
                        <a:pt x="2" y="80"/>
                      </a:cubicBezTo>
                      <a:cubicBezTo>
                        <a:pt x="5" y="82"/>
                        <a:pt x="7" y="84"/>
                        <a:pt x="10" y="87"/>
                      </a:cubicBezTo>
                      <a:lnTo>
                        <a:pt x="7" y="6"/>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3" name="Freeform 932"/>
                <p:cNvSpPr/>
                <p:nvPr/>
              </p:nvSpPr>
              <p:spPr bwMode="auto">
                <a:xfrm>
                  <a:off x="3858" y="1344"/>
                  <a:ext cx="127" cy="92"/>
                </a:xfrm>
                <a:custGeom>
                  <a:avLst/>
                  <a:gdLst>
                    <a:gd name="T0" fmla="*/ 127 w 127"/>
                    <a:gd name="T1" fmla="*/ 9 h 92"/>
                    <a:gd name="T2" fmla="*/ 123 w 127"/>
                    <a:gd name="T3" fmla="*/ 0 h 92"/>
                    <a:gd name="T4" fmla="*/ 0 w 127"/>
                    <a:gd name="T5" fmla="*/ 85 h 92"/>
                    <a:gd name="T6" fmla="*/ 4 w 127"/>
                    <a:gd name="T7" fmla="*/ 92 h 92"/>
                    <a:gd name="T8" fmla="*/ 127 w 127"/>
                    <a:gd name="T9" fmla="*/ 9 h 92"/>
                  </a:gdLst>
                  <a:ahLst/>
                  <a:cxnLst>
                    <a:cxn ang="0">
                      <a:pos x="T0" y="T1"/>
                    </a:cxn>
                    <a:cxn ang="0">
                      <a:pos x="T2" y="T3"/>
                    </a:cxn>
                    <a:cxn ang="0">
                      <a:pos x="T4" y="T5"/>
                    </a:cxn>
                    <a:cxn ang="0">
                      <a:pos x="T6" y="T7"/>
                    </a:cxn>
                    <a:cxn ang="0">
                      <a:pos x="T8" y="T9"/>
                    </a:cxn>
                  </a:cxnLst>
                  <a:rect l="0" t="0" r="r" b="b"/>
                  <a:pathLst>
                    <a:path w="127" h="92">
                      <a:moveTo>
                        <a:pt x="127" y="9"/>
                      </a:moveTo>
                      <a:lnTo>
                        <a:pt x="123" y="0"/>
                      </a:lnTo>
                      <a:lnTo>
                        <a:pt x="0" y="85"/>
                      </a:lnTo>
                      <a:lnTo>
                        <a:pt x="4" y="92"/>
                      </a:lnTo>
                      <a:lnTo>
                        <a:pt x="127" y="9"/>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4" name="Freeform 933"/>
                <p:cNvSpPr/>
                <p:nvPr/>
              </p:nvSpPr>
              <p:spPr bwMode="auto">
                <a:xfrm>
                  <a:off x="3463" y="1649"/>
                  <a:ext cx="548" cy="492"/>
                </a:xfrm>
                <a:custGeom>
                  <a:avLst/>
                  <a:gdLst>
                    <a:gd name="T0" fmla="*/ 24 w 232"/>
                    <a:gd name="T1" fmla="*/ 146 h 208"/>
                    <a:gd name="T2" fmla="*/ 6 w 232"/>
                    <a:gd name="T3" fmla="*/ 160 h 208"/>
                    <a:gd name="T4" fmla="*/ 8 w 232"/>
                    <a:gd name="T5" fmla="*/ 208 h 208"/>
                    <a:gd name="T6" fmla="*/ 30 w 232"/>
                    <a:gd name="T7" fmla="*/ 197 h 208"/>
                    <a:gd name="T8" fmla="*/ 27 w 232"/>
                    <a:gd name="T9" fmla="*/ 158 h 208"/>
                    <a:gd name="T10" fmla="*/ 232 w 232"/>
                    <a:gd name="T11" fmla="*/ 20 h 208"/>
                    <a:gd name="T12" fmla="*/ 226 w 232"/>
                    <a:gd name="T13" fmla="*/ 15 h 208"/>
                    <a:gd name="T14" fmla="*/ 74 w 232"/>
                    <a:gd name="T15" fmla="*/ 104 h 208"/>
                    <a:gd name="T16" fmla="*/ 221 w 232"/>
                    <a:gd name="T17" fmla="*/ 10 h 208"/>
                    <a:gd name="T18" fmla="*/ 214 w 232"/>
                    <a:gd name="T19" fmla="*/ 0 h 208"/>
                    <a:gd name="T20" fmla="*/ 132 w 232"/>
                    <a:gd name="T21" fmla="*/ 60 h 208"/>
                    <a:gd name="T22" fmla="*/ 42 w 232"/>
                    <a:gd name="T23" fmla="*/ 96 h 208"/>
                    <a:gd name="T24" fmla="*/ 24 w 232"/>
                    <a:gd name="T25" fmla="*/ 14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2" h="208">
                      <a:moveTo>
                        <a:pt x="24" y="146"/>
                      </a:moveTo>
                      <a:cubicBezTo>
                        <a:pt x="19" y="151"/>
                        <a:pt x="13" y="156"/>
                        <a:pt x="6" y="160"/>
                      </a:cubicBezTo>
                      <a:cubicBezTo>
                        <a:pt x="1" y="172"/>
                        <a:pt x="0" y="193"/>
                        <a:pt x="8" y="208"/>
                      </a:cubicBezTo>
                      <a:cubicBezTo>
                        <a:pt x="15" y="204"/>
                        <a:pt x="22" y="200"/>
                        <a:pt x="30" y="197"/>
                      </a:cubicBezTo>
                      <a:cubicBezTo>
                        <a:pt x="17" y="187"/>
                        <a:pt x="16" y="171"/>
                        <a:pt x="27" y="158"/>
                      </a:cubicBezTo>
                      <a:cubicBezTo>
                        <a:pt x="66" y="114"/>
                        <a:pt x="177" y="136"/>
                        <a:pt x="232" y="20"/>
                      </a:cubicBezTo>
                      <a:cubicBezTo>
                        <a:pt x="230" y="18"/>
                        <a:pt x="228" y="16"/>
                        <a:pt x="226" y="15"/>
                      </a:cubicBezTo>
                      <a:cubicBezTo>
                        <a:pt x="185" y="82"/>
                        <a:pt x="118" y="89"/>
                        <a:pt x="74" y="104"/>
                      </a:cubicBezTo>
                      <a:cubicBezTo>
                        <a:pt x="87" y="92"/>
                        <a:pt x="191" y="80"/>
                        <a:pt x="221" y="10"/>
                      </a:cubicBezTo>
                      <a:cubicBezTo>
                        <a:pt x="218" y="7"/>
                        <a:pt x="216" y="4"/>
                        <a:pt x="214" y="0"/>
                      </a:cubicBezTo>
                      <a:cubicBezTo>
                        <a:pt x="193" y="33"/>
                        <a:pt x="158" y="49"/>
                        <a:pt x="132" y="60"/>
                      </a:cubicBezTo>
                      <a:cubicBezTo>
                        <a:pt x="97" y="76"/>
                        <a:pt x="58" y="79"/>
                        <a:pt x="42" y="96"/>
                      </a:cubicBezTo>
                      <a:cubicBezTo>
                        <a:pt x="44" y="114"/>
                        <a:pt x="39" y="132"/>
                        <a:pt x="24" y="146"/>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5" name="Freeform 934"/>
                <p:cNvSpPr/>
                <p:nvPr/>
              </p:nvSpPr>
              <p:spPr bwMode="auto">
                <a:xfrm>
                  <a:off x="4059" y="3591"/>
                  <a:ext cx="61" cy="76"/>
                </a:xfrm>
                <a:custGeom>
                  <a:avLst/>
                  <a:gdLst>
                    <a:gd name="T0" fmla="*/ 26 w 26"/>
                    <a:gd name="T1" fmla="*/ 24 h 32"/>
                    <a:gd name="T2" fmla="*/ 1 w 26"/>
                    <a:gd name="T3" fmla="*/ 0 h 32"/>
                    <a:gd name="T4" fmla="*/ 0 w 26"/>
                    <a:gd name="T5" fmla="*/ 16 h 32"/>
                    <a:gd name="T6" fmla="*/ 18 w 26"/>
                    <a:gd name="T7" fmla="*/ 32 h 32"/>
                    <a:gd name="T8" fmla="*/ 26 w 26"/>
                    <a:gd name="T9" fmla="*/ 24 h 32"/>
                  </a:gdLst>
                  <a:ahLst/>
                  <a:cxnLst>
                    <a:cxn ang="0">
                      <a:pos x="T0" y="T1"/>
                    </a:cxn>
                    <a:cxn ang="0">
                      <a:pos x="T2" y="T3"/>
                    </a:cxn>
                    <a:cxn ang="0">
                      <a:pos x="T4" y="T5"/>
                    </a:cxn>
                    <a:cxn ang="0">
                      <a:pos x="T6" y="T7"/>
                    </a:cxn>
                    <a:cxn ang="0">
                      <a:pos x="T8" y="T9"/>
                    </a:cxn>
                  </a:cxnLst>
                  <a:rect l="0" t="0" r="r" b="b"/>
                  <a:pathLst>
                    <a:path w="26" h="32">
                      <a:moveTo>
                        <a:pt x="26" y="24"/>
                      </a:moveTo>
                      <a:cubicBezTo>
                        <a:pt x="17" y="15"/>
                        <a:pt x="9" y="7"/>
                        <a:pt x="1" y="0"/>
                      </a:cubicBezTo>
                      <a:cubicBezTo>
                        <a:pt x="1" y="5"/>
                        <a:pt x="1" y="10"/>
                        <a:pt x="0" y="16"/>
                      </a:cubicBezTo>
                      <a:cubicBezTo>
                        <a:pt x="18" y="32"/>
                        <a:pt x="18" y="32"/>
                        <a:pt x="18" y="32"/>
                      </a:cubicBezTo>
                      <a:cubicBezTo>
                        <a:pt x="21" y="29"/>
                        <a:pt x="23" y="27"/>
                        <a:pt x="26" y="24"/>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6" name="Freeform 935"/>
                <p:cNvSpPr/>
                <p:nvPr/>
              </p:nvSpPr>
              <p:spPr bwMode="auto">
                <a:xfrm>
                  <a:off x="3848" y="1330"/>
                  <a:ext cx="130" cy="94"/>
                </a:xfrm>
                <a:custGeom>
                  <a:avLst/>
                  <a:gdLst>
                    <a:gd name="T0" fmla="*/ 0 w 55"/>
                    <a:gd name="T1" fmla="*/ 36 h 40"/>
                    <a:gd name="T2" fmla="*/ 3 w 55"/>
                    <a:gd name="T3" fmla="*/ 40 h 40"/>
                    <a:gd name="T4" fmla="*/ 55 w 55"/>
                    <a:gd name="T5" fmla="*/ 4 h 40"/>
                    <a:gd name="T6" fmla="*/ 52 w 55"/>
                    <a:gd name="T7" fmla="*/ 0 h 40"/>
                    <a:gd name="T8" fmla="*/ 0 w 55"/>
                    <a:gd name="T9" fmla="*/ 36 h 40"/>
                  </a:gdLst>
                  <a:ahLst/>
                  <a:cxnLst>
                    <a:cxn ang="0">
                      <a:pos x="T0" y="T1"/>
                    </a:cxn>
                    <a:cxn ang="0">
                      <a:pos x="T2" y="T3"/>
                    </a:cxn>
                    <a:cxn ang="0">
                      <a:pos x="T4" y="T5"/>
                    </a:cxn>
                    <a:cxn ang="0">
                      <a:pos x="T6" y="T7"/>
                    </a:cxn>
                    <a:cxn ang="0">
                      <a:pos x="T8" y="T9"/>
                    </a:cxn>
                  </a:cxnLst>
                  <a:rect l="0" t="0" r="r" b="b"/>
                  <a:pathLst>
                    <a:path w="55" h="40">
                      <a:moveTo>
                        <a:pt x="0" y="36"/>
                      </a:moveTo>
                      <a:cubicBezTo>
                        <a:pt x="1" y="37"/>
                        <a:pt x="2" y="38"/>
                        <a:pt x="3" y="40"/>
                      </a:cubicBezTo>
                      <a:cubicBezTo>
                        <a:pt x="55" y="4"/>
                        <a:pt x="55" y="4"/>
                        <a:pt x="55" y="4"/>
                      </a:cubicBezTo>
                      <a:cubicBezTo>
                        <a:pt x="52" y="0"/>
                        <a:pt x="52" y="0"/>
                        <a:pt x="52" y="0"/>
                      </a:cubicBezTo>
                      <a:cubicBezTo>
                        <a:pt x="42" y="8"/>
                        <a:pt x="14" y="26"/>
                        <a:pt x="0" y="36"/>
                      </a:cubicBez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7" name="Freeform 936"/>
                <p:cNvSpPr/>
                <p:nvPr/>
              </p:nvSpPr>
              <p:spPr bwMode="auto">
                <a:xfrm>
                  <a:off x="4037" y="2801"/>
                  <a:ext cx="24" cy="163"/>
                </a:xfrm>
                <a:custGeom>
                  <a:avLst/>
                  <a:gdLst>
                    <a:gd name="T0" fmla="*/ 0 w 24"/>
                    <a:gd name="T1" fmla="*/ 147 h 163"/>
                    <a:gd name="T2" fmla="*/ 22 w 24"/>
                    <a:gd name="T3" fmla="*/ 163 h 163"/>
                    <a:gd name="T4" fmla="*/ 24 w 24"/>
                    <a:gd name="T5" fmla="*/ 17 h 163"/>
                    <a:gd name="T6" fmla="*/ 3 w 24"/>
                    <a:gd name="T7" fmla="*/ 0 h 163"/>
                    <a:gd name="T8" fmla="*/ 0 w 24"/>
                    <a:gd name="T9" fmla="*/ 147 h 163"/>
                  </a:gdLst>
                  <a:ahLst/>
                  <a:cxnLst>
                    <a:cxn ang="0">
                      <a:pos x="T0" y="T1"/>
                    </a:cxn>
                    <a:cxn ang="0">
                      <a:pos x="T2" y="T3"/>
                    </a:cxn>
                    <a:cxn ang="0">
                      <a:pos x="T4" y="T5"/>
                    </a:cxn>
                    <a:cxn ang="0">
                      <a:pos x="T6" y="T7"/>
                    </a:cxn>
                    <a:cxn ang="0">
                      <a:pos x="T8" y="T9"/>
                    </a:cxn>
                  </a:cxnLst>
                  <a:rect l="0" t="0" r="r" b="b"/>
                  <a:pathLst>
                    <a:path w="24" h="163">
                      <a:moveTo>
                        <a:pt x="0" y="147"/>
                      </a:moveTo>
                      <a:lnTo>
                        <a:pt x="22" y="163"/>
                      </a:lnTo>
                      <a:lnTo>
                        <a:pt x="24" y="17"/>
                      </a:lnTo>
                      <a:lnTo>
                        <a:pt x="3" y="0"/>
                      </a:lnTo>
                      <a:lnTo>
                        <a:pt x="0" y="147"/>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8" name="Freeform 937"/>
                <p:cNvSpPr/>
                <p:nvPr/>
              </p:nvSpPr>
              <p:spPr bwMode="auto">
                <a:xfrm>
                  <a:off x="4071" y="3395"/>
                  <a:ext cx="21" cy="206"/>
                </a:xfrm>
                <a:custGeom>
                  <a:avLst/>
                  <a:gdLst>
                    <a:gd name="T0" fmla="*/ 7 w 9"/>
                    <a:gd name="T1" fmla="*/ 7 h 87"/>
                    <a:gd name="T2" fmla="*/ 0 w 9"/>
                    <a:gd name="T3" fmla="*/ 0 h 87"/>
                    <a:gd name="T4" fmla="*/ 2 w 9"/>
                    <a:gd name="T5" fmla="*/ 80 h 87"/>
                    <a:gd name="T6" fmla="*/ 9 w 9"/>
                    <a:gd name="T7" fmla="*/ 87 h 87"/>
                    <a:gd name="T8" fmla="*/ 7 w 9"/>
                    <a:gd name="T9" fmla="*/ 7 h 87"/>
                  </a:gdLst>
                  <a:ahLst/>
                  <a:cxnLst>
                    <a:cxn ang="0">
                      <a:pos x="T0" y="T1"/>
                    </a:cxn>
                    <a:cxn ang="0">
                      <a:pos x="T2" y="T3"/>
                    </a:cxn>
                    <a:cxn ang="0">
                      <a:pos x="T4" y="T5"/>
                    </a:cxn>
                    <a:cxn ang="0">
                      <a:pos x="T6" y="T7"/>
                    </a:cxn>
                    <a:cxn ang="0">
                      <a:pos x="T8" y="T9"/>
                    </a:cxn>
                  </a:cxnLst>
                  <a:rect l="0" t="0" r="r" b="b"/>
                  <a:pathLst>
                    <a:path w="9" h="87">
                      <a:moveTo>
                        <a:pt x="7" y="7"/>
                      </a:moveTo>
                      <a:cubicBezTo>
                        <a:pt x="0" y="0"/>
                        <a:pt x="0" y="0"/>
                        <a:pt x="0" y="0"/>
                      </a:cubicBezTo>
                      <a:cubicBezTo>
                        <a:pt x="2" y="80"/>
                        <a:pt x="2" y="80"/>
                        <a:pt x="2" y="80"/>
                      </a:cubicBezTo>
                      <a:cubicBezTo>
                        <a:pt x="4" y="82"/>
                        <a:pt x="7" y="84"/>
                        <a:pt x="9" y="87"/>
                      </a:cubicBezTo>
                      <a:lnTo>
                        <a:pt x="7" y="7"/>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9" name="Freeform 938"/>
                <p:cNvSpPr/>
                <p:nvPr/>
              </p:nvSpPr>
              <p:spPr bwMode="auto">
                <a:xfrm>
                  <a:off x="3888" y="1424"/>
                  <a:ext cx="83" cy="66"/>
                </a:xfrm>
                <a:custGeom>
                  <a:avLst/>
                  <a:gdLst>
                    <a:gd name="T0" fmla="*/ 31 w 35"/>
                    <a:gd name="T1" fmla="*/ 9 h 28"/>
                    <a:gd name="T2" fmla="*/ 35 w 35"/>
                    <a:gd name="T3" fmla="*/ 0 h 28"/>
                    <a:gd name="T4" fmla="*/ 0 w 35"/>
                    <a:gd name="T5" fmla="*/ 24 h 28"/>
                    <a:gd name="T6" fmla="*/ 2 w 35"/>
                    <a:gd name="T7" fmla="*/ 28 h 28"/>
                    <a:gd name="T8" fmla="*/ 31 w 35"/>
                    <a:gd name="T9" fmla="*/ 9 h 28"/>
                  </a:gdLst>
                  <a:ahLst/>
                  <a:cxnLst>
                    <a:cxn ang="0">
                      <a:pos x="T0" y="T1"/>
                    </a:cxn>
                    <a:cxn ang="0">
                      <a:pos x="T2" y="T3"/>
                    </a:cxn>
                    <a:cxn ang="0">
                      <a:pos x="T4" y="T5"/>
                    </a:cxn>
                    <a:cxn ang="0">
                      <a:pos x="T6" y="T7"/>
                    </a:cxn>
                    <a:cxn ang="0">
                      <a:pos x="T8" y="T9"/>
                    </a:cxn>
                  </a:cxnLst>
                  <a:rect l="0" t="0" r="r" b="b"/>
                  <a:pathLst>
                    <a:path w="35" h="28">
                      <a:moveTo>
                        <a:pt x="31" y="9"/>
                      </a:moveTo>
                      <a:cubicBezTo>
                        <a:pt x="32" y="6"/>
                        <a:pt x="33" y="3"/>
                        <a:pt x="35" y="0"/>
                      </a:cubicBezTo>
                      <a:cubicBezTo>
                        <a:pt x="0" y="24"/>
                        <a:pt x="0" y="24"/>
                        <a:pt x="0" y="24"/>
                      </a:cubicBezTo>
                      <a:cubicBezTo>
                        <a:pt x="2" y="28"/>
                        <a:pt x="2" y="28"/>
                        <a:pt x="2" y="28"/>
                      </a:cubicBezTo>
                      <a:lnTo>
                        <a:pt x="31" y="9"/>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0" name="Freeform 939"/>
                <p:cNvSpPr/>
                <p:nvPr/>
              </p:nvSpPr>
              <p:spPr bwMode="auto">
                <a:xfrm>
                  <a:off x="3922" y="1997"/>
                  <a:ext cx="87" cy="142"/>
                </a:xfrm>
                <a:custGeom>
                  <a:avLst/>
                  <a:gdLst>
                    <a:gd name="T0" fmla="*/ 13 w 37"/>
                    <a:gd name="T1" fmla="*/ 24 h 60"/>
                    <a:gd name="T2" fmla="*/ 35 w 37"/>
                    <a:gd name="T3" fmla="*/ 60 h 60"/>
                    <a:gd name="T4" fmla="*/ 37 w 37"/>
                    <a:gd name="T5" fmla="*/ 46 h 60"/>
                    <a:gd name="T6" fmla="*/ 21 w 37"/>
                    <a:gd name="T7" fmla="*/ 2 h 60"/>
                    <a:gd name="T8" fmla="*/ 3 w 37"/>
                    <a:gd name="T9" fmla="*/ 0 h 60"/>
                    <a:gd name="T10" fmla="*/ 4 w 37"/>
                    <a:gd name="T11" fmla="*/ 42 h 60"/>
                    <a:gd name="T12" fmla="*/ 13 w 37"/>
                    <a:gd name="T13" fmla="*/ 24 h 60"/>
                  </a:gdLst>
                  <a:ahLst/>
                  <a:cxnLst>
                    <a:cxn ang="0">
                      <a:pos x="T0" y="T1"/>
                    </a:cxn>
                    <a:cxn ang="0">
                      <a:pos x="T2" y="T3"/>
                    </a:cxn>
                    <a:cxn ang="0">
                      <a:pos x="T4" y="T5"/>
                    </a:cxn>
                    <a:cxn ang="0">
                      <a:pos x="T6" y="T7"/>
                    </a:cxn>
                    <a:cxn ang="0">
                      <a:pos x="T8" y="T9"/>
                    </a:cxn>
                    <a:cxn ang="0">
                      <a:pos x="T10" y="T11"/>
                    </a:cxn>
                    <a:cxn ang="0">
                      <a:pos x="T12" y="T13"/>
                    </a:cxn>
                  </a:cxnLst>
                  <a:rect l="0" t="0" r="r" b="b"/>
                  <a:pathLst>
                    <a:path w="37" h="60">
                      <a:moveTo>
                        <a:pt x="13" y="24"/>
                      </a:moveTo>
                      <a:cubicBezTo>
                        <a:pt x="35" y="60"/>
                        <a:pt x="35" y="60"/>
                        <a:pt x="35" y="60"/>
                      </a:cubicBezTo>
                      <a:cubicBezTo>
                        <a:pt x="37" y="46"/>
                        <a:pt x="37" y="46"/>
                        <a:pt x="37" y="46"/>
                      </a:cubicBezTo>
                      <a:cubicBezTo>
                        <a:pt x="27" y="30"/>
                        <a:pt x="22" y="15"/>
                        <a:pt x="21" y="2"/>
                      </a:cubicBezTo>
                      <a:cubicBezTo>
                        <a:pt x="15" y="2"/>
                        <a:pt x="9" y="1"/>
                        <a:pt x="3" y="0"/>
                      </a:cubicBezTo>
                      <a:cubicBezTo>
                        <a:pt x="0" y="13"/>
                        <a:pt x="0" y="28"/>
                        <a:pt x="4" y="42"/>
                      </a:cubicBezTo>
                      <a:lnTo>
                        <a:pt x="13" y="24"/>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1" name="Freeform 940"/>
                <p:cNvSpPr/>
                <p:nvPr/>
              </p:nvSpPr>
              <p:spPr bwMode="auto">
                <a:xfrm>
                  <a:off x="3903" y="2217"/>
                  <a:ext cx="120" cy="113"/>
                </a:xfrm>
                <a:custGeom>
                  <a:avLst/>
                  <a:gdLst>
                    <a:gd name="T0" fmla="*/ 32 w 51"/>
                    <a:gd name="T1" fmla="*/ 48 h 48"/>
                    <a:gd name="T2" fmla="*/ 51 w 51"/>
                    <a:gd name="T3" fmla="*/ 38 h 48"/>
                    <a:gd name="T4" fmla="*/ 49 w 51"/>
                    <a:gd name="T5" fmla="*/ 14 h 48"/>
                    <a:gd name="T6" fmla="*/ 38 w 51"/>
                    <a:gd name="T7" fmla="*/ 15 h 48"/>
                    <a:gd name="T8" fmla="*/ 31 w 51"/>
                    <a:gd name="T9" fmla="*/ 0 h 48"/>
                    <a:gd name="T10" fmla="*/ 18 w 51"/>
                    <a:gd name="T11" fmla="*/ 0 h 48"/>
                    <a:gd name="T12" fmla="*/ 12 w 51"/>
                    <a:gd name="T13" fmla="*/ 17 h 48"/>
                    <a:gd name="T14" fmla="*/ 0 w 51"/>
                    <a:gd name="T15" fmla="*/ 19 h 48"/>
                    <a:gd name="T16" fmla="*/ 7 w 51"/>
                    <a:gd name="T17" fmla="*/ 40 h 48"/>
                    <a:gd name="T18" fmla="*/ 32 w 51"/>
                    <a:gd name="T19"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8">
                      <a:moveTo>
                        <a:pt x="32" y="48"/>
                      </a:moveTo>
                      <a:cubicBezTo>
                        <a:pt x="37" y="46"/>
                        <a:pt x="44" y="42"/>
                        <a:pt x="51" y="38"/>
                      </a:cubicBezTo>
                      <a:cubicBezTo>
                        <a:pt x="49" y="31"/>
                        <a:pt x="48" y="22"/>
                        <a:pt x="49" y="14"/>
                      </a:cubicBezTo>
                      <a:cubicBezTo>
                        <a:pt x="38" y="15"/>
                        <a:pt x="38" y="15"/>
                        <a:pt x="38" y="15"/>
                      </a:cubicBezTo>
                      <a:cubicBezTo>
                        <a:pt x="31" y="0"/>
                        <a:pt x="31" y="0"/>
                        <a:pt x="31" y="0"/>
                      </a:cubicBezTo>
                      <a:cubicBezTo>
                        <a:pt x="27" y="0"/>
                        <a:pt x="22" y="0"/>
                        <a:pt x="18" y="0"/>
                      </a:cubicBezTo>
                      <a:cubicBezTo>
                        <a:pt x="12" y="17"/>
                        <a:pt x="12" y="17"/>
                        <a:pt x="12" y="17"/>
                      </a:cubicBezTo>
                      <a:cubicBezTo>
                        <a:pt x="0" y="19"/>
                        <a:pt x="0" y="19"/>
                        <a:pt x="0" y="19"/>
                      </a:cubicBezTo>
                      <a:cubicBezTo>
                        <a:pt x="1" y="26"/>
                        <a:pt x="4" y="33"/>
                        <a:pt x="7" y="40"/>
                      </a:cubicBezTo>
                      <a:cubicBezTo>
                        <a:pt x="15" y="42"/>
                        <a:pt x="24" y="45"/>
                        <a:pt x="32" y="48"/>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2" name="Freeform 941"/>
                <p:cNvSpPr/>
                <p:nvPr/>
              </p:nvSpPr>
              <p:spPr bwMode="auto">
                <a:xfrm>
                  <a:off x="3985" y="2501"/>
                  <a:ext cx="52" cy="52"/>
                </a:xfrm>
                <a:custGeom>
                  <a:avLst/>
                  <a:gdLst>
                    <a:gd name="T0" fmla="*/ 5 w 22"/>
                    <a:gd name="T1" fmla="*/ 3 h 22"/>
                    <a:gd name="T2" fmla="*/ 3 w 22"/>
                    <a:gd name="T3" fmla="*/ 17 h 22"/>
                    <a:gd name="T4" fmla="*/ 17 w 22"/>
                    <a:gd name="T5" fmla="*/ 19 h 22"/>
                    <a:gd name="T6" fmla="*/ 19 w 22"/>
                    <a:gd name="T7" fmla="*/ 5 h 22"/>
                    <a:gd name="T8" fmla="*/ 5 w 22"/>
                    <a:gd name="T9" fmla="*/ 3 h 22"/>
                  </a:gdLst>
                  <a:ahLst/>
                  <a:cxnLst>
                    <a:cxn ang="0">
                      <a:pos x="T0" y="T1"/>
                    </a:cxn>
                    <a:cxn ang="0">
                      <a:pos x="T2" y="T3"/>
                    </a:cxn>
                    <a:cxn ang="0">
                      <a:pos x="T4" y="T5"/>
                    </a:cxn>
                    <a:cxn ang="0">
                      <a:pos x="T6" y="T7"/>
                    </a:cxn>
                    <a:cxn ang="0">
                      <a:pos x="T8" y="T9"/>
                    </a:cxn>
                  </a:cxnLst>
                  <a:rect l="0" t="0" r="r" b="b"/>
                  <a:pathLst>
                    <a:path w="22" h="22">
                      <a:moveTo>
                        <a:pt x="5" y="3"/>
                      </a:moveTo>
                      <a:cubicBezTo>
                        <a:pt x="0" y="6"/>
                        <a:pt x="0" y="12"/>
                        <a:pt x="3" y="17"/>
                      </a:cubicBezTo>
                      <a:cubicBezTo>
                        <a:pt x="6" y="21"/>
                        <a:pt x="12" y="22"/>
                        <a:pt x="17" y="19"/>
                      </a:cubicBezTo>
                      <a:cubicBezTo>
                        <a:pt x="21" y="16"/>
                        <a:pt x="22" y="10"/>
                        <a:pt x="19" y="5"/>
                      </a:cubicBezTo>
                      <a:cubicBezTo>
                        <a:pt x="15" y="1"/>
                        <a:pt x="9" y="0"/>
                        <a:pt x="5" y="3"/>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3" name="Freeform 942"/>
                <p:cNvSpPr/>
                <p:nvPr/>
              </p:nvSpPr>
              <p:spPr bwMode="auto">
                <a:xfrm>
                  <a:off x="4044" y="3636"/>
                  <a:ext cx="53" cy="64"/>
                </a:xfrm>
                <a:custGeom>
                  <a:avLst/>
                  <a:gdLst>
                    <a:gd name="T0" fmla="*/ 12 w 22"/>
                    <a:gd name="T1" fmla="*/ 26 h 27"/>
                    <a:gd name="T2" fmla="*/ 22 w 22"/>
                    <a:gd name="T3" fmla="*/ 15 h 27"/>
                    <a:gd name="T4" fmla="*/ 5 w 22"/>
                    <a:gd name="T5" fmla="*/ 0 h 27"/>
                    <a:gd name="T6" fmla="*/ 0 w 22"/>
                    <a:gd name="T7" fmla="*/ 14 h 27"/>
                    <a:gd name="T8" fmla="*/ 12 w 22"/>
                    <a:gd name="T9" fmla="*/ 27 h 27"/>
                    <a:gd name="T10" fmla="*/ 12 w 22"/>
                    <a:gd name="T11" fmla="*/ 26 h 27"/>
                  </a:gdLst>
                  <a:ahLst/>
                  <a:cxnLst>
                    <a:cxn ang="0">
                      <a:pos x="T0" y="T1"/>
                    </a:cxn>
                    <a:cxn ang="0">
                      <a:pos x="T2" y="T3"/>
                    </a:cxn>
                    <a:cxn ang="0">
                      <a:pos x="T4" y="T5"/>
                    </a:cxn>
                    <a:cxn ang="0">
                      <a:pos x="T6" y="T7"/>
                    </a:cxn>
                    <a:cxn ang="0">
                      <a:pos x="T8" y="T9"/>
                    </a:cxn>
                    <a:cxn ang="0">
                      <a:pos x="T10" y="T11"/>
                    </a:cxn>
                  </a:cxnLst>
                  <a:rect l="0" t="0" r="r" b="b"/>
                  <a:pathLst>
                    <a:path w="22" h="27">
                      <a:moveTo>
                        <a:pt x="12" y="26"/>
                      </a:moveTo>
                      <a:cubicBezTo>
                        <a:pt x="15" y="23"/>
                        <a:pt x="18" y="19"/>
                        <a:pt x="22" y="15"/>
                      </a:cubicBezTo>
                      <a:cubicBezTo>
                        <a:pt x="5" y="0"/>
                        <a:pt x="5" y="0"/>
                        <a:pt x="5" y="0"/>
                      </a:cubicBezTo>
                      <a:cubicBezTo>
                        <a:pt x="4" y="5"/>
                        <a:pt x="2" y="10"/>
                        <a:pt x="0" y="14"/>
                      </a:cubicBezTo>
                      <a:cubicBezTo>
                        <a:pt x="12" y="27"/>
                        <a:pt x="12" y="27"/>
                        <a:pt x="12" y="27"/>
                      </a:cubicBezTo>
                      <a:lnTo>
                        <a:pt x="12" y="26"/>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4" name="Freeform 943"/>
                <p:cNvSpPr/>
                <p:nvPr/>
              </p:nvSpPr>
              <p:spPr bwMode="auto">
                <a:xfrm>
                  <a:off x="3969" y="3057"/>
                  <a:ext cx="106" cy="104"/>
                </a:xfrm>
                <a:custGeom>
                  <a:avLst/>
                  <a:gdLst>
                    <a:gd name="T0" fmla="*/ 35 w 45"/>
                    <a:gd name="T1" fmla="*/ 38 h 44"/>
                    <a:gd name="T2" fmla="*/ 38 w 45"/>
                    <a:gd name="T3" fmla="*/ 11 h 44"/>
                    <a:gd name="T4" fmla="*/ 11 w 45"/>
                    <a:gd name="T5" fmla="*/ 6 h 44"/>
                    <a:gd name="T6" fmla="*/ 7 w 45"/>
                    <a:gd name="T7" fmla="*/ 34 h 44"/>
                    <a:gd name="T8" fmla="*/ 35 w 45"/>
                    <a:gd name="T9" fmla="*/ 38 h 44"/>
                  </a:gdLst>
                  <a:ahLst/>
                  <a:cxnLst>
                    <a:cxn ang="0">
                      <a:pos x="T0" y="T1"/>
                    </a:cxn>
                    <a:cxn ang="0">
                      <a:pos x="T2" y="T3"/>
                    </a:cxn>
                    <a:cxn ang="0">
                      <a:pos x="T4" y="T5"/>
                    </a:cxn>
                    <a:cxn ang="0">
                      <a:pos x="T6" y="T7"/>
                    </a:cxn>
                    <a:cxn ang="0">
                      <a:pos x="T8" y="T9"/>
                    </a:cxn>
                  </a:cxnLst>
                  <a:rect l="0" t="0" r="r" b="b"/>
                  <a:pathLst>
                    <a:path w="45" h="44">
                      <a:moveTo>
                        <a:pt x="35" y="38"/>
                      </a:moveTo>
                      <a:cubicBezTo>
                        <a:pt x="44" y="32"/>
                        <a:pt x="45" y="20"/>
                        <a:pt x="38" y="11"/>
                      </a:cubicBezTo>
                      <a:cubicBezTo>
                        <a:pt x="32" y="2"/>
                        <a:pt x="19" y="0"/>
                        <a:pt x="11" y="6"/>
                      </a:cubicBezTo>
                      <a:cubicBezTo>
                        <a:pt x="2" y="12"/>
                        <a:pt x="0" y="25"/>
                        <a:pt x="7" y="34"/>
                      </a:cubicBezTo>
                      <a:cubicBezTo>
                        <a:pt x="14" y="42"/>
                        <a:pt x="27" y="44"/>
                        <a:pt x="35" y="38"/>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5" name="Freeform 944"/>
                <p:cNvSpPr/>
                <p:nvPr/>
              </p:nvSpPr>
              <p:spPr bwMode="auto">
                <a:xfrm>
                  <a:off x="3884" y="1833"/>
                  <a:ext cx="139" cy="81"/>
                </a:xfrm>
                <a:custGeom>
                  <a:avLst/>
                  <a:gdLst>
                    <a:gd name="T0" fmla="*/ 0 w 59"/>
                    <a:gd name="T1" fmla="*/ 18 h 34"/>
                    <a:gd name="T2" fmla="*/ 44 w 59"/>
                    <a:gd name="T3" fmla="*/ 34 h 34"/>
                    <a:gd name="T4" fmla="*/ 59 w 59"/>
                    <a:gd name="T5" fmla="*/ 9 h 34"/>
                    <a:gd name="T6" fmla="*/ 22 w 59"/>
                    <a:gd name="T7" fmla="*/ 0 h 34"/>
                    <a:gd name="T8" fmla="*/ 0 w 59"/>
                    <a:gd name="T9" fmla="*/ 18 h 34"/>
                  </a:gdLst>
                  <a:ahLst/>
                  <a:cxnLst>
                    <a:cxn ang="0">
                      <a:pos x="T0" y="T1"/>
                    </a:cxn>
                    <a:cxn ang="0">
                      <a:pos x="T2" y="T3"/>
                    </a:cxn>
                    <a:cxn ang="0">
                      <a:pos x="T4" y="T5"/>
                    </a:cxn>
                    <a:cxn ang="0">
                      <a:pos x="T6" y="T7"/>
                    </a:cxn>
                    <a:cxn ang="0">
                      <a:pos x="T8" y="T9"/>
                    </a:cxn>
                  </a:cxnLst>
                  <a:rect l="0" t="0" r="r" b="b"/>
                  <a:pathLst>
                    <a:path w="59" h="34">
                      <a:moveTo>
                        <a:pt x="0" y="18"/>
                      </a:moveTo>
                      <a:cubicBezTo>
                        <a:pt x="12" y="26"/>
                        <a:pt x="30" y="33"/>
                        <a:pt x="44" y="34"/>
                      </a:cubicBezTo>
                      <a:cubicBezTo>
                        <a:pt x="48" y="25"/>
                        <a:pt x="53" y="16"/>
                        <a:pt x="59" y="9"/>
                      </a:cubicBezTo>
                      <a:cubicBezTo>
                        <a:pt x="47" y="8"/>
                        <a:pt x="33" y="5"/>
                        <a:pt x="22" y="0"/>
                      </a:cubicBezTo>
                      <a:cubicBezTo>
                        <a:pt x="15" y="7"/>
                        <a:pt x="7" y="13"/>
                        <a:pt x="0" y="18"/>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6" name="Freeform 945"/>
                <p:cNvSpPr/>
                <p:nvPr/>
              </p:nvSpPr>
              <p:spPr bwMode="auto">
                <a:xfrm>
                  <a:off x="3895" y="1453"/>
                  <a:ext cx="62" cy="52"/>
                </a:xfrm>
                <a:custGeom>
                  <a:avLst/>
                  <a:gdLst>
                    <a:gd name="T0" fmla="*/ 26 w 26"/>
                    <a:gd name="T1" fmla="*/ 0 h 22"/>
                    <a:gd name="T2" fmla="*/ 0 w 26"/>
                    <a:gd name="T3" fmla="*/ 18 h 22"/>
                    <a:gd name="T4" fmla="*/ 3 w 26"/>
                    <a:gd name="T5" fmla="*/ 22 h 22"/>
                    <a:gd name="T6" fmla="*/ 23 w 26"/>
                    <a:gd name="T7" fmla="*/ 9 h 22"/>
                    <a:gd name="T8" fmla="*/ 26 w 26"/>
                    <a:gd name="T9" fmla="*/ 0 h 22"/>
                  </a:gdLst>
                  <a:ahLst/>
                  <a:cxnLst>
                    <a:cxn ang="0">
                      <a:pos x="T0" y="T1"/>
                    </a:cxn>
                    <a:cxn ang="0">
                      <a:pos x="T2" y="T3"/>
                    </a:cxn>
                    <a:cxn ang="0">
                      <a:pos x="T4" y="T5"/>
                    </a:cxn>
                    <a:cxn ang="0">
                      <a:pos x="T6" y="T7"/>
                    </a:cxn>
                    <a:cxn ang="0">
                      <a:pos x="T8" y="T9"/>
                    </a:cxn>
                  </a:cxnLst>
                  <a:rect l="0" t="0" r="r" b="b"/>
                  <a:pathLst>
                    <a:path w="26" h="22">
                      <a:moveTo>
                        <a:pt x="26" y="0"/>
                      </a:moveTo>
                      <a:cubicBezTo>
                        <a:pt x="0" y="18"/>
                        <a:pt x="0" y="18"/>
                        <a:pt x="0" y="18"/>
                      </a:cubicBezTo>
                      <a:cubicBezTo>
                        <a:pt x="3" y="22"/>
                        <a:pt x="3" y="22"/>
                        <a:pt x="3" y="22"/>
                      </a:cubicBezTo>
                      <a:cubicBezTo>
                        <a:pt x="23" y="9"/>
                        <a:pt x="23" y="9"/>
                        <a:pt x="23" y="9"/>
                      </a:cubicBezTo>
                      <a:cubicBezTo>
                        <a:pt x="24" y="6"/>
                        <a:pt x="25" y="3"/>
                        <a:pt x="26" y="0"/>
                      </a:cubicBez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7" name="Freeform 946"/>
                <p:cNvSpPr/>
                <p:nvPr/>
              </p:nvSpPr>
              <p:spPr bwMode="auto">
                <a:xfrm>
                  <a:off x="4014" y="2785"/>
                  <a:ext cx="19" cy="158"/>
                </a:xfrm>
                <a:custGeom>
                  <a:avLst/>
                  <a:gdLst>
                    <a:gd name="T0" fmla="*/ 2 w 19"/>
                    <a:gd name="T1" fmla="*/ 0 h 158"/>
                    <a:gd name="T2" fmla="*/ 0 w 19"/>
                    <a:gd name="T3" fmla="*/ 146 h 158"/>
                    <a:gd name="T4" fmla="*/ 16 w 19"/>
                    <a:gd name="T5" fmla="*/ 158 h 158"/>
                    <a:gd name="T6" fmla="*/ 19 w 19"/>
                    <a:gd name="T7" fmla="*/ 11 h 158"/>
                    <a:gd name="T8" fmla="*/ 2 w 19"/>
                    <a:gd name="T9" fmla="*/ 0 h 158"/>
                  </a:gdLst>
                  <a:ahLst/>
                  <a:cxnLst>
                    <a:cxn ang="0">
                      <a:pos x="T0" y="T1"/>
                    </a:cxn>
                    <a:cxn ang="0">
                      <a:pos x="T2" y="T3"/>
                    </a:cxn>
                    <a:cxn ang="0">
                      <a:pos x="T4" y="T5"/>
                    </a:cxn>
                    <a:cxn ang="0">
                      <a:pos x="T6" y="T7"/>
                    </a:cxn>
                    <a:cxn ang="0">
                      <a:pos x="T8" y="T9"/>
                    </a:cxn>
                  </a:cxnLst>
                  <a:rect l="0" t="0" r="r" b="b"/>
                  <a:pathLst>
                    <a:path w="19" h="158">
                      <a:moveTo>
                        <a:pt x="2" y="0"/>
                      </a:moveTo>
                      <a:lnTo>
                        <a:pt x="0" y="146"/>
                      </a:lnTo>
                      <a:lnTo>
                        <a:pt x="16" y="158"/>
                      </a:lnTo>
                      <a:lnTo>
                        <a:pt x="19" y="11"/>
                      </a:lnTo>
                      <a:lnTo>
                        <a:pt x="2"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8" name="Freeform 947"/>
                <p:cNvSpPr/>
                <p:nvPr/>
              </p:nvSpPr>
              <p:spPr bwMode="auto">
                <a:xfrm>
                  <a:off x="4047" y="3371"/>
                  <a:ext cx="21" cy="206"/>
                </a:xfrm>
                <a:custGeom>
                  <a:avLst/>
                  <a:gdLst>
                    <a:gd name="T0" fmla="*/ 9 w 9"/>
                    <a:gd name="T1" fmla="*/ 87 h 87"/>
                    <a:gd name="T2" fmla="*/ 6 w 9"/>
                    <a:gd name="T3" fmla="*/ 7 h 87"/>
                    <a:gd name="T4" fmla="*/ 0 w 9"/>
                    <a:gd name="T5" fmla="*/ 0 h 87"/>
                    <a:gd name="T6" fmla="*/ 2 w 9"/>
                    <a:gd name="T7" fmla="*/ 80 h 87"/>
                    <a:gd name="T8" fmla="*/ 9 w 9"/>
                    <a:gd name="T9" fmla="*/ 87 h 87"/>
                  </a:gdLst>
                  <a:ahLst/>
                  <a:cxnLst>
                    <a:cxn ang="0">
                      <a:pos x="T0" y="T1"/>
                    </a:cxn>
                    <a:cxn ang="0">
                      <a:pos x="T2" y="T3"/>
                    </a:cxn>
                    <a:cxn ang="0">
                      <a:pos x="T4" y="T5"/>
                    </a:cxn>
                    <a:cxn ang="0">
                      <a:pos x="T6" y="T7"/>
                    </a:cxn>
                    <a:cxn ang="0">
                      <a:pos x="T8" y="T9"/>
                    </a:cxn>
                  </a:cxnLst>
                  <a:rect l="0" t="0" r="r" b="b"/>
                  <a:pathLst>
                    <a:path w="9" h="87">
                      <a:moveTo>
                        <a:pt x="9" y="87"/>
                      </a:moveTo>
                      <a:cubicBezTo>
                        <a:pt x="6" y="7"/>
                        <a:pt x="6" y="7"/>
                        <a:pt x="6" y="7"/>
                      </a:cubicBezTo>
                      <a:cubicBezTo>
                        <a:pt x="0" y="0"/>
                        <a:pt x="0" y="0"/>
                        <a:pt x="0" y="0"/>
                      </a:cubicBezTo>
                      <a:cubicBezTo>
                        <a:pt x="2" y="80"/>
                        <a:pt x="2" y="80"/>
                        <a:pt x="2" y="80"/>
                      </a:cubicBezTo>
                      <a:cubicBezTo>
                        <a:pt x="4" y="82"/>
                        <a:pt x="7" y="85"/>
                        <a:pt x="9" y="87"/>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9" name="Freeform 948"/>
                <p:cNvSpPr/>
                <p:nvPr/>
              </p:nvSpPr>
              <p:spPr bwMode="auto">
                <a:xfrm>
                  <a:off x="3784" y="28"/>
                  <a:ext cx="85" cy="93"/>
                </a:xfrm>
                <a:custGeom>
                  <a:avLst/>
                  <a:gdLst>
                    <a:gd name="T0" fmla="*/ 17 w 36"/>
                    <a:gd name="T1" fmla="*/ 36 h 39"/>
                    <a:gd name="T2" fmla="*/ 10 w 36"/>
                    <a:gd name="T3" fmla="*/ 10 h 39"/>
                    <a:gd name="T4" fmla="*/ 29 w 36"/>
                    <a:gd name="T5" fmla="*/ 27 h 39"/>
                    <a:gd name="T6" fmla="*/ 36 w 36"/>
                    <a:gd name="T7" fmla="*/ 23 h 39"/>
                    <a:gd name="T8" fmla="*/ 29 w 36"/>
                    <a:gd name="T9" fmla="*/ 0 h 39"/>
                    <a:gd name="T10" fmla="*/ 24 w 36"/>
                    <a:gd name="T11" fmla="*/ 2 h 39"/>
                    <a:gd name="T12" fmla="*/ 28 w 36"/>
                    <a:gd name="T13" fmla="*/ 17 h 39"/>
                    <a:gd name="T14" fmla="*/ 7 w 36"/>
                    <a:gd name="T15" fmla="*/ 0 h 39"/>
                    <a:gd name="T16" fmla="*/ 0 w 36"/>
                    <a:gd name="T17" fmla="*/ 3 h 39"/>
                    <a:gd name="T18" fmla="*/ 10 w 36"/>
                    <a:gd name="T19" fmla="*/ 39 h 39"/>
                    <a:gd name="T20" fmla="*/ 17 w 36"/>
                    <a:gd name="T21"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39">
                      <a:moveTo>
                        <a:pt x="17" y="36"/>
                      </a:moveTo>
                      <a:cubicBezTo>
                        <a:pt x="10" y="10"/>
                        <a:pt x="10" y="10"/>
                        <a:pt x="10" y="10"/>
                      </a:cubicBezTo>
                      <a:cubicBezTo>
                        <a:pt x="14" y="13"/>
                        <a:pt x="24" y="22"/>
                        <a:pt x="29" y="27"/>
                      </a:cubicBezTo>
                      <a:cubicBezTo>
                        <a:pt x="36" y="23"/>
                        <a:pt x="36" y="23"/>
                        <a:pt x="36" y="23"/>
                      </a:cubicBezTo>
                      <a:cubicBezTo>
                        <a:pt x="29" y="0"/>
                        <a:pt x="29" y="0"/>
                        <a:pt x="29" y="0"/>
                      </a:cubicBezTo>
                      <a:cubicBezTo>
                        <a:pt x="24" y="2"/>
                        <a:pt x="24" y="2"/>
                        <a:pt x="24" y="2"/>
                      </a:cubicBezTo>
                      <a:cubicBezTo>
                        <a:pt x="28" y="17"/>
                        <a:pt x="28" y="17"/>
                        <a:pt x="28" y="17"/>
                      </a:cubicBezTo>
                      <a:cubicBezTo>
                        <a:pt x="21" y="12"/>
                        <a:pt x="10" y="2"/>
                        <a:pt x="7" y="0"/>
                      </a:cubicBezTo>
                      <a:cubicBezTo>
                        <a:pt x="0" y="3"/>
                        <a:pt x="0" y="3"/>
                        <a:pt x="0" y="3"/>
                      </a:cubicBezTo>
                      <a:cubicBezTo>
                        <a:pt x="10" y="39"/>
                        <a:pt x="10" y="39"/>
                        <a:pt x="10" y="39"/>
                      </a:cubicBezTo>
                      <a:lnTo>
                        <a:pt x="17" y="36"/>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0" name="Freeform 949"/>
                <p:cNvSpPr/>
                <p:nvPr/>
              </p:nvSpPr>
              <p:spPr bwMode="auto">
                <a:xfrm>
                  <a:off x="3905" y="1481"/>
                  <a:ext cx="43" cy="38"/>
                </a:xfrm>
                <a:custGeom>
                  <a:avLst/>
                  <a:gdLst>
                    <a:gd name="T0" fmla="*/ 17 w 18"/>
                    <a:gd name="T1" fmla="*/ 1 h 16"/>
                    <a:gd name="T2" fmla="*/ 18 w 18"/>
                    <a:gd name="T3" fmla="*/ 0 h 16"/>
                    <a:gd name="T4" fmla="*/ 0 w 18"/>
                    <a:gd name="T5" fmla="*/ 12 h 16"/>
                    <a:gd name="T6" fmla="*/ 3 w 18"/>
                    <a:gd name="T7" fmla="*/ 16 h 16"/>
                    <a:gd name="T8" fmla="*/ 16 w 18"/>
                    <a:gd name="T9" fmla="*/ 7 h 16"/>
                    <a:gd name="T10" fmla="*/ 17 w 18"/>
                    <a:gd name="T11" fmla="*/ 1 h 16"/>
                  </a:gdLst>
                  <a:ahLst/>
                  <a:cxnLst>
                    <a:cxn ang="0">
                      <a:pos x="T0" y="T1"/>
                    </a:cxn>
                    <a:cxn ang="0">
                      <a:pos x="T2" y="T3"/>
                    </a:cxn>
                    <a:cxn ang="0">
                      <a:pos x="T4" y="T5"/>
                    </a:cxn>
                    <a:cxn ang="0">
                      <a:pos x="T6" y="T7"/>
                    </a:cxn>
                    <a:cxn ang="0">
                      <a:pos x="T8" y="T9"/>
                    </a:cxn>
                    <a:cxn ang="0">
                      <a:pos x="T10" y="T11"/>
                    </a:cxn>
                  </a:cxnLst>
                  <a:rect l="0" t="0" r="r" b="b"/>
                  <a:pathLst>
                    <a:path w="18" h="16">
                      <a:moveTo>
                        <a:pt x="17" y="1"/>
                      </a:moveTo>
                      <a:cubicBezTo>
                        <a:pt x="18" y="0"/>
                        <a:pt x="18" y="0"/>
                        <a:pt x="18" y="0"/>
                      </a:cubicBezTo>
                      <a:cubicBezTo>
                        <a:pt x="0" y="12"/>
                        <a:pt x="0" y="12"/>
                        <a:pt x="0" y="12"/>
                      </a:cubicBezTo>
                      <a:cubicBezTo>
                        <a:pt x="3" y="16"/>
                        <a:pt x="3" y="16"/>
                        <a:pt x="3" y="16"/>
                      </a:cubicBezTo>
                      <a:cubicBezTo>
                        <a:pt x="16" y="7"/>
                        <a:pt x="16" y="7"/>
                        <a:pt x="16" y="7"/>
                      </a:cubicBezTo>
                      <a:cubicBezTo>
                        <a:pt x="16" y="5"/>
                        <a:pt x="17" y="3"/>
                        <a:pt x="17" y="1"/>
                      </a:cubicBez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1" name="Freeform 950"/>
                <p:cNvSpPr/>
                <p:nvPr/>
              </p:nvSpPr>
              <p:spPr bwMode="auto">
                <a:xfrm>
                  <a:off x="3791" y="1886"/>
                  <a:ext cx="192" cy="104"/>
                </a:xfrm>
                <a:custGeom>
                  <a:avLst/>
                  <a:gdLst>
                    <a:gd name="T0" fmla="*/ 0 w 81"/>
                    <a:gd name="T1" fmla="*/ 17 h 44"/>
                    <a:gd name="T2" fmla="*/ 76 w 81"/>
                    <a:gd name="T3" fmla="*/ 42 h 44"/>
                    <a:gd name="T4" fmla="*/ 81 w 81"/>
                    <a:gd name="T5" fmla="*/ 17 h 44"/>
                    <a:gd name="T6" fmla="*/ 34 w 81"/>
                    <a:gd name="T7" fmla="*/ 0 h 44"/>
                    <a:gd name="T8" fmla="*/ 0 w 81"/>
                    <a:gd name="T9" fmla="*/ 17 h 44"/>
                  </a:gdLst>
                  <a:ahLst/>
                  <a:cxnLst>
                    <a:cxn ang="0">
                      <a:pos x="T0" y="T1"/>
                    </a:cxn>
                    <a:cxn ang="0">
                      <a:pos x="T2" y="T3"/>
                    </a:cxn>
                    <a:cxn ang="0">
                      <a:pos x="T4" y="T5"/>
                    </a:cxn>
                    <a:cxn ang="0">
                      <a:pos x="T6" y="T7"/>
                    </a:cxn>
                    <a:cxn ang="0">
                      <a:pos x="T8" y="T9"/>
                    </a:cxn>
                  </a:cxnLst>
                  <a:rect l="0" t="0" r="r" b="b"/>
                  <a:pathLst>
                    <a:path w="81" h="44">
                      <a:moveTo>
                        <a:pt x="0" y="17"/>
                      </a:moveTo>
                      <a:cubicBezTo>
                        <a:pt x="17" y="27"/>
                        <a:pt x="54" y="44"/>
                        <a:pt x="76" y="42"/>
                      </a:cubicBezTo>
                      <a:cubicBezTo>
                        <a:pt x="76" y="33"/>
                        <a:pt x="78" y="24"/>
                        <a:pt x="81" y="17"/>
                      </a:cubicBezTo>
                      <a:cubicBezTo>
                        <a:pt x="66" y="16"/>
                        <a:pt x="46" y="8"/>
                        <a:pt x="34" y="0"/>
                      </a:cubicBezTo>
                      <a:cubicBezTo>
                        <a:pt x="23" y="7"/>
                        <a:pt x="12" y="12"/>
                        <a:pt x="0" y="17"/>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2" name="Freeform 951"/>
                <p:cNvSpPr/>
                <p:nvPr/>
              </p:nvSpPr>
              <p:spPr bwMode="auto">
                <a:xfrm>
                  <a:off x="3914" y="1505"/>
                  <a:ext cx="26" cy="28"/>
                </a:xfrm>
                <a:custGeom>
                  <a:avLst/>
                  <a:gdLst>
                    <a:gd name="T0" fmla="*/ 11 w 11"/>
                    <a:gd name="T1" fmla="*/ 0 h 12"/>
                    <a:gd name="T2" fmla="*/ 0 w 11"/>
                    <a:gd name="T3" fmla="*/ 8 h 12"/>
                    <a:gd name="T4" fmla="*/ 2 w 11"/>
                    <a:gd name="T5" fmla="*/ 12 h 12"/>
                    <a:gd name="T6" fmla="*/ 10 w 11"/>
                    <a:gd name="T7" fmla="*/ 7 h 12"/>
                    <a:gd name="T8" fmla="*/ 11 w 11"/>
                    <a:gd name="T9" fmla="*/ 0 h 12"/>
                  </a:gdLst>
                  <a:ahLst/>
                  <a:cxnLst>
                    <a:cxn ang="0">
                      <a:pos x="T0" y="T1"/>
                    </a:cxn>
                    <a:cxn ang="0">
                      <a:pos x="T2" y="T3"/>
                    </a:cxn>
                    <a:cxn ang="0">
                      <a:pos x="T4" y="T5"/>
                    </a:cxn>
                    <a:cxn ang="0">
                      <a:pos x="T6" y="T7"/>
                    </a:cxn>
                    <a:cxn ang="0">
                      <a:pos x="T8" y="T9"/>
                    </a:cxn>
                  </a:cxnLst>
                  <a:rect l="0" t="0" r="r" b="b"/>
                  <a:pathLst>
                    <a:path w="11" h="12">
                      <a:moveTo>
                        <a:pt x="11" y="0"/>
                      </a:moveTo>
                      <a:cubicBezTo>
                        <a:pt x="0" y="8"/>
                        <a:pt x="0" y="8"/>
                        <a:pt x="0" y="8"/>
                      </a:cubicBezTo>
                      <a:cubicBezTo>
                        <a:pt x="2" y="12"/>
                        <a:pt x="2" y="12"/>
                        <a:pt x="2" y="12"/>
                      </a:cubicBezTo>
                      <a:cubicBezTo>
                        <a:pt x="10" y="7"/>
                        <a:pt x="10" y="7"/>
                        <a:pt x="10" y="7"/>
                      </a:cubicBezTo>
                      <a:cubicBezTo>
                        <a:pt x="11" y="5"/>
                        <a:pt x="11" y="2"/>
                        <a:pt x="11" y="0"/>
                      </a:cubicBez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3" name="Freeform 952"/>
                <p:cNvSpPr/>
                <p:nvPr/>
              </p:nvSpPr>
              <p:spPr bwMode="auto">
                <a:xfrm>
                  <a:off x="4018" y="3676"/>
                  <a:ext cx="50" cy="57"/>
                </a:xfrm>
                <a:custGeom>
                  <a:avLst/>
                  <a:gdLst>
                    <a:gd name="T0" fmla="*/ 21 w 21"/>
                    <a:gd name="T1" fmla="*/ 12 h 24"/>
                    <a:gd name="T2" fmla="*/ 9 w 21"/>
                    <a:gd name="T3" fmla="*/ 0 h 24"/>
                    <a:gd name="T4" fmla="*/ 0 w 21"/>
                    <a:gd name="T5" fmla="*/ 12 h 24"/>
                    <a:gd name="T6" fmla="*/ 9 w 21"/>
                    <a:gd name="T7" fmla="*/ 24 h 24"/>
                    <a:gd name="T8" fmla="*/ 21 w 21"/>
                    <a:gd name="T9" fmla="*/ 12 h 24"/>
                  </a:gdLst>
                  <a:ahLst/>
                  <a:cxnLst>
                    <a:cxn ang="0">
                      <a:pos x="T0" y="T1"/>
                    </a:cxn>
                    <a:cxn ang="0">
                      <a:pos x="T2" y="T3"/>
                    </a:cxn>
                    <a:cxn ang="0">
                      <a:pos x="T4" y="T5"/>
                    </a:cxn>
                    <a:cxn ang="0">
                      <a:pos x="T6" y="T7"/>
                    </a:cxn>
                    <a:cxn ang="0">
                      <a:pos x="T8" y="T9"/>
                    </a:cxn>
                  </a:cxnLst>
                  <a:rect l="0" t="0" r="r" b="b"/>
                  <a:pathLst>
                    <a:path w="21" h="24">
                      <a:moveTo>
                        <a:pt x="21" y="12"/>
                      </a:moveTo>
                      <a:cubicBezTo>
                        <a:pt x="9" y="0"/>
                        <a:pt x="9" y="0"/>
                        <a:pt x="9" y="0"/>
                      </a:cubicBezTo>
                      <a:cubicBezTo>
                        <a:pt x="7" y="4"/>
                        <a:pt x="4" y="8"/>
                        <a:pt x="0" y="12"/>
                      </a:cubicBezTo>
                      <a:cubicBezTo>
                        <a:pt x="9" y="24"/>
                        <a:pt x="9" y="24"/>
                        <a:pt x="9" y="24"/>
                      </a:cubicBezTo>
                      <a:cubicBezTo>
                        <a:pt x="13" y="21"/>
                        <a:pt x="17" y="17"/>
                        <a:pt x="21" y="12"/>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4" name="Freeform 953"/>
                <p:cNvSpPr/>
                <p:nvPr/>
              </p:nvSpPr>
              <p:spPr bwMode="auto">
                <a:xfrm>
                  <a:off x="3922" y="1528"/>
                  <a:ext cx="16" cy="36"/>
                </a:xfrm>
                <a:custGeom>
                  <a:avLst/>
                  <a:gdLst>
                    <a:gd name="T0" fmla="*/ 7 w 7"/>
                    <a:gd name="T1" fmla="*/ 15 h 15"/>
                    <a:gd name="T2" fmla="*/ 7 w 7"/>
                    <a:gd name="T3" fmla="*/ 0 h 15"/>
                    <a:gd name="T4" fmla="*/ 0 w 7"/>
                    <a:gd name="T5" fmla="*/ 4 h 15"/>
                    <a:gd name="T6" fmla="*/ 7 w 7"/>
                    <a:gd name="T7" fmla="*/ 15 h 15"/>
                  </a:gdLst>
                  <a:ahLst/>
                  <a:cxnLst>
                    <a:cxn ang="0">
                      <a:pos x="T0" y="T1"/>
                    </a:cxn>
                    <a:cxn ang="0">
                      <a:pos x="T2" y="T3"/>
                    </a:cxn>
                    <a:cxn ang="0">
                      <a:pos x="T4" y="T5"/>
                    </a:cxn>
                    <a:cxn ang="0">
                      <a:pos x="T6" y="T7"/>
                    </a:cxn>
                  </a:cxnLst>
                  <a:rect l="0" t="0" r="r" b="b"/>
                  <a:pathLst>
                    <a:path w="7" h="15">
                      <a:moveTo>
                        <a:pt x="7" y="15"/>
                      </a:moveTo>
                      <a:cubicBezTo>
                        <a:pt x="7" y="10"/>
                        <a:pt x="7" y="5"/>
                        <a:pt x="7" y="0"/>
                      </a:cubicBezTo>
                      <a:cubicBezTo>
                        <a:pt x="0" y="4"/>
                        <a:pt x="0" y="4"/>
                        <a:pt x="0" y="4"/>
                      </a:cubicBezTo>
                      <a:cubicBezTo>
                        <a:pt x="3" y="8"/>
                        <a:pt x="5" y="11"/>
                        <a:pt x="7" y="15"/>
                      </a:cubicBez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5" name="Freeform 954"/>
                <p:cNvSpPr/>
                <p:nvPr/>
              </p:nvSpPr>
              <p:spPr bwMode="auto">
                <a:xfrm>
                  <a:off x="3992" y="2768"/>
                  <a:ext cx="17" cy="156"/>
                </a:xfrm>
                <a:custGeom>
                  <a:avLst/>
                  <a:gdLst>
                    <a:gd name="T0" fmla="*/ 3 w 17"/>
                    <a:gd name="T1" fmla="*/ 0 h 156"/>
                    <a:gd name="T2" fmla="*/ 0 w 17"/>
                    <a:gd name="T3" fmla="*/ 144 h 156"/>
                    <a:gd name="T4" fmla="*/ 15 w 17"/>
                    <a:gd name="T5" fmla="*/ 156 h 156"/>
                    <a:gd name="T6" fmla="*/ 17 w 17"/>
                    <a:gd name="T7" fmla="*/ 9 h 156"/>
                    <a:gd name="T8" fmla="*/ 3 w 17"/>
                    <a:gd name="T9" fmla="*/ 0 h 156"/>
                  </a:gdLst>
                  <a:ahLst/>
                  <a:cxnLst>
                    <a:cxn ang="0">
                      <a:pos x="T0" y="T1"/>
                    </a:cxn>
                    <a:cxn ang="0">
                      <a:pos x="T2" y="T3"/>
                    </a:cxn>
                    <a:cxn ang="0">
                      <a:pos x="T4" y="T5"/>
                    </a:cxn>
                    <a:cxn ang="0">
                      <a:pos x="T6" y="T7"/>
                    </a:cxn>
                    <a:cxn ang="0">
                      <a:pos x="T8" y="T9"/>
                    </a:cxn>
                  </a:cxnLst>
                  <a:rect l="0" t="0" r="r" b="b"/>
                  <a:pathLst>
                    <a:path w="17" h="156">
                      <a:moveTo>
                        <a:pt x="3" y="0"/>
                      </a:moveTo>
                      <a:lnTo>
                        <a:pt x="0" y="144"/>
                      </a:lnTo>
                      <a:lnTo>
                        <a:pt x="15" y="156"/>
                      </a:lnTo>
                      <a:lnTo>
                        <a:pt x="17" y="9"/>
                      </a:lnTo>
                      <a:lnTo>
                        <a:pt x="3"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6" name="Freeform 955"/>
                <p:cNvSpPr/>
                <p:nvPr/>
              </p:nvSpPr>
              <p:spPr bwMode="auto">
                <a:xfrm>
                  <a:off x="4021" y="3348"/>
                  <a:ext cx="23" cy="205"/>
                </a:xfrm>
                <a:custGeom>
                  <a:avLst/>
                  <a:gdLst>
                    <a:gd name="T0" fmla="*/ 8 w 10"/>
                    <a:gd name="T1" fmla="*/ 7 h 87"/>
                    <a:gd name="T2" fmla="*/ 0 w 10"/>
                    <a:gd name="T3" fmla="*/ 0 h 87"/>
                    <a:gd name="T4" fmla="*/ 3 w 10"/>
                    <a:gd name="T5" fmla="*/ 81 h 87"/>
                    <a:gd name="T6" fmla="*/ 10 w 10"/>
                    <a:gd name="T7" fmla="*/ 87 h 87"/>
                    <a:gd name="T8" fmla="*/ 8 w 10"/>
                    <a:gd name="T9" fmla="*/ 7 h 87"/>
                  </a:gdLst>
                  <a:ahLst/>
                  <a:cxnLst>
                    <a:cxn ang="0">
                      <a:pos x="T0" y="T1"/>
                    </a:cxn>
                    <a:cxn ang="0">
                      <a:pos x="T2" y="T3"/>
                    </a:cxn>
                    <a:cxn ang="0">
                      <a:pos x="T4" y="T5"/>
                    </a:cxn>
                    <a:cxn ang="0">
                      <a:pos x="T6" y="T7"/>
                    </a:cxn>
                    <a:cxn ang="0">
                      <a:pos x="T8" y="T9"/>
                    </a:cxn>
                  </a:cxnLst>
                  <a:rect l="0" t="0" r="r" b="b"/>
                  <a:pathLst>
                    <a:path w="10" h="87">
                      <a:moveTo>
                        <a:pt x="8" y="7"/>
                      </a:moveTo>
                      <a:cubicBezTo>
                        <a:pt x="5" y="5"/>
                        <a:pt x="3" y="3"/>
                        <a:pt x="0" y="0"/>
                      </a:cubicBezTo>
                      <a:cubicBezTo>
                        <a:pt x="3" y="81"/>
                        <a:pt x="3" y="81"/>
                        <a:pt x="3" y="81"/>
                      </a:cubicBezTo>
                      <a:cubicBezTo>
                        <a:pt x="5" y="83"/>
                        <a:pt x="7" y="85"/>
                        <a:pt x="10" y="87"/>
                      </a:cubicBezTo>
                      <a:lnTo>
                        <a:pt x="8" y="7"/>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7" name="Freeform 956"/>
                <p:cNvSpPr>
                  <a:spLocks noEditPoints="1"/>
                </p:cNvSpPr>
                <p:nvPr/>
              </p:nvSpPr>
              <p:spPr bwMode="auto">
                <a:xfrm>
                  <a:off x="3744" y="3437"/>
                  <a:ext cx="310" cy="325"/>
                </a:xfrm>
                <a:custGeom>
                  <a:avLst/>
                  <a:gdLst>
                    <a:gd name="T0" fmla="*/ 129 w 131"/>
                    <a:gd name="T1" fmla="*/ 60 h 137"/>
                    <a:gd name="T2" fmla="*/ 93 w 131"/>
                    <a:gd name="T3" fmla="*/ 29 h 137"/>
                    <a:gd name="T4" fmla="*/ 92 w 131"/>
                    <a:gd name="T5" fmla="*/ 9 h 137"/>
                    <a:gd name="T6" fmla="*/ 32 w 131"/>
                    <a:gd name="T7" fmla="*/ 15 h 137"/>
                    <a:gd name="T8" fmla="*/ 20 w 131"/>
                    <a:gd name="T9" fmla="*/ 102 h 137"/>
                    <a:gd name="T10" fmla="*/ 105 w 131"/>
                    <a:gd name="T11" fmla="*/ 117 h 137"/>
                    <a:gd name="T12" fmla="*/ 129 w 131"/>
                    <a:gd name="T13" fmla="*/ 60 h 137"/>
                    <a:gd name="T14" fmla="*/ 23 w 131"/>
                    <a:gd name="T15" fmla="*/ 86 h 137"/>
                    <a:gd name="T16" fmla="*/ 49 w 131"/>
                    <a:gd name="T17" fmla="*/ 20 h 137"/>
                    <a:gd name="T18" fmla="*/ 73 w 131"/>
                    <a:gd name="T19" fmla="*/ 30 h 137"/>
                    <a:gd name="T20" fmla="*/ 49 w 131"/>
                    <a:gd name="T21" fmla="*/ 98 h 137"/>
                    <a:gd name="T22" fmla="*/ 23 w 131"/>
                    <a:gd name="T23" fmla="*/ 86 h 137"/>
                    <a:gd name="T24" fmla="*/ 64 w 131"/>
                    <a:gd name="T25" fmla="*/ 103 h 137"/>
                    <a:gd name="T26" fmla="*/ 86 w 131"/>
                    <a:gd name="T27" fmla="*/ 39 h 137"/>
                    <a:gd name="T28" fmla="*/ 111 w 131"/>
                    <a:gd name="T29" fmla="*/ 48 h 137"/>
                    <a:gd name="T30" fmla="*/ 87 w 131"/>
                    <a:gd name="T31" fmla="*/ 112 h 137"/>
                    <a:gd name="T32" fmla="*/ 64 w 131"/>
                    <a:gd name="T33" fmla="*/ 103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1" h="137">
                      <a:moveTo>
                        <a:pt x="129" y="60"/>
                      </a:moveTo>
                      <a:cubicBezTo>
                        <a:pt x="112" y="45"/>
                        <a:pt x="99" y="33"/>
                        <a:pt x="93" y="29"/>
                      </a:cubicBezTo>
                      <a:cubicBezTo>
                        <a:pt x="92" y="24"/>
                        <a:pt x="92" y="17"/>
                        <a:pt x="92" y="9"/>
                      </a:cubicBezTo>
                      <a:cubicBezTo>
                        <a:pt x="72" y="0"/>
                        <a:pt x="50" y="1"/>
                        <a:pt x="32" y="15"/>
                      </a:cubicBezTo>
                      <a:cubicBezTo>
                        <a:pt x="5" y="35"/>
                        <a:pt x="0" y="74"/>
                        <a:pt x="20" y="102"/>
                      </a:cubicBezTo>
                      <a:cubicBezTo>
                        <a:pt x="40" y="130"/>
                        <a:pt x="78" y="137"/>
                        <a:pt x="105" y="117"/>
                      </a:cubicBezTo>
                      <a:cubicBezTo>
                        <a:pt x="123" y="104"/>
                        <a:pt x="131" y="82"/>
                        <a:pt x="129" y="60"/>
                      </a:cubicBezTo>
                      <a:close/>
                      <a:moveTo>
                        <a:pt x="23" y="86"/>
                      </a:moveTo>
                      <a:cubicBezTo>
                        <a:pt x="49" y="20"/>
                        <a:pt x="49" y="20"/>
                        <a:pt x="49" y="20"/>
                      </a:cubicBezTo>
                      <a:cubicBezTo>
                        <a:pt x="73" y="30"/>
                        <a:pt x="73" y="30"/>
                        <a:pt x="73" y="30"/>
                      </a:cubicBezTo>
                      <a:cubicBezTo>
                        <a:pt x="49" y="98"/>
                        <a:pt x="49" y="98"/>
                        <a:pt x="49" y="98"/>
                      </a:cubicBezTo>
                      <a:lnTo>
                        <a:pt x="23" y="86"/>
                      </a:lnTo>
                      <a:close/>
                      <a:moveTo>
                        <a:pt x="64" y="103"/>
                      </a:moveTo>
                      <a:cubicBezTo>
                        <a:pt x="86" y="39"/>
                        <a:pt x="86" y="39"/>
                        <a:pt x="86" y="39"/>
                      </a:cubicBezTo>
                      <a:cubicBezTo>
                        <a:pt x="111" y="48"/>
                        <a:pt x="111" y="48"/>
                        <a:pt x="111" y="48"/>
                      </a:cubicBezTo>
                      <a:cubicBezTo>
                        <a:pt x="87" y="112"/>
                        <a:pt x="87" y="112"/>
                        <a:pt x="87" y="112"/>
                      </a:cubicBezTo>
                      <a:lnTo>
                        <a:pt x="64" y="103"/>
                      </a:lnTo>
                      <a:close/>
                    </a:path>
                  </a:pathLst>
                </a:custGeom>
                <a:solidFill>
                  <a:srgbClr val="B87A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8" name="Freeform 957"/>
                <p:cNvSpPr/>
                <p:nvPr/>
              </p:nvSpPr>
              <p:spPr bwMode="auto">
                <a:xfrm>
                  <a:off x="3886" y="3922"/>
                  <a:ext cx="213" cy="339"/>
                </a:xfrm>
                <a:custGeom>
                  <a:avLst/>
                  <a:gdLst>
                    <a:gd name="T0" fmla="*/ 56 w 90"/>
                    <a:gd name="T1" fmla="*/ 8 h 143"/>
                    <a:gd name="T2" fmla="*/ 66 w 90"/>
                    <a:gd name="T3" fmla="*/ 100 h 143"/>
                    <a:gd name="T4" fmla="*/ 0 w 90"/>
                    <a:gd name="T5" fmla="*/ 51 h 143"/>
                    <a:gd name="T6" fmla="*/ 0 w 90"/>
                    <a:gd name="T7" fmla="*/ 78 h 143"/>
                    <a:gd name="T8" fmla="*/ 90 w 90"/>
                    <a:gd name="T9" fmla="*/ 143 h 143"/>
                    <a:gd name="T10" fmla="*/ 71 w 90"/>
                    <a:gd name="T11" fmla="*/ 0 h 143"/>
                    <a:gd name="T12" fmla="*/ 56 w 90"/>
                    <a:gd name="T13" fmla="*/ 8 h 143"/>
                  </a:gdLst>
                  <a:ahLst/>
                  <a:cxnLst>
                    <a:cxn ang="0">
                      <a:pos x="T0" y="T1"/>
                    </a:cxn>
                    <a:cxn ang="0">
                      <a:pos x="T2" y="T3"/>
                    </a:cxn>
                    <a:cxn ang="0">
                      <a:pos x="T4" y="T5"/>
                    </a:cxn>
                    <a:cxn ang="0">
                      <a:pos x="T6" y="T7"/>
                    </a:cxn>
                    <a:cxn ang="0">
                      <a:pos x="T8" y="T9"/>
                    </a:cxn>
                    <a:cxn ang="0">
                      <a:pos x="T10" y="T11"/>
                    </a:cxn>
                    <a:cxn ang="0">
                      <a:pos x="T12" y="T13"/>
                    </a:cxn>
                  </a:cxnLst>
                  <a:rect l="0" t="0" r="r" b="b"/>
                  <a:pathLst>
                    <a:path w="90" h="143">
                      <a:moveTo>
                        <a:pt x="56" y="8"/>
                      </a:moveTo>
                      <a:cubicBezTo>
                        <a:pt x="60" y="47"/>
                        <a:pt x="66" y="94"/>
                        <a:pt x="66" y="100"/>
                      </a:cubicBezTo>
                      <a:cubicBezTo>
                        <a:pt x="48" y="88"/>
                        <a:pt x="23" y="69"/>
                        <a:pt x="0" y="51"/>
                      </a:cubicBezTo>
                      <a:cubicBezTo>
                        <a:pt x="0" y="60"/>
                        <a:pt x="0" y="69"/>
                        <a:pt x="0" y="78"/>
                      </a:cubicBezTo>
                      <a:cubicBezTo>
                        <a:pt x="34" y="103"/>
                        <a:pt x="72" y="131"/>
                        <a:pt x="90" y="143"/>
                      </a:cubicBezTo>
                      <a:cubicBezTo>
                        <a:pt x="86" y="120"/>
                        <a:pt x="77" y="50"/>
                        <a:pt x="71" y="0"/>
                      </a:cubicBezTo>
                      <a:cubicBezTo>
                        <a:pt x="66" y="3"/>
                        <a:pt x="61" y="5"/>
                        <a:pt x="56" y="8"/>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9" name="Freeform 958"/>
                <p:cNvSpPr/>
                <p:nvPr/>
              </p:nvSpPr>
              <p:spPr bwMode="auto">
                <a:xfrm>
                  <a:off x="3801" y="2917"/>
                  <a:ext cx="251" cy="121"/>
                </a:xfrm>
                <a:custGeom>
                  <a:avLst/>
                  <a:gdLst>
                    <a:gd name="T0" fmla="*/ 0 w 106"/>
                    <a:gd name="T1" fmla="*/ 50 h 51"/>
                    <a:gd name="T2" fmla="*/ 14 w 106"/>
                    <a:gd name="T3" fmla="*/ 51 h 51"/>
                    <a:gd name="T4" fmla="*/ 52 w 106"/>
                    <a:gd name="T5" fmla="*/ 19 h 51"/>
                    <a:gd name="T6" fmla="*/ 82 w 106"/>
                    <a:gd name="T7" fmla="*/ 38 h 51"/>
                    <a:gd name="T8" fmla="*/ 106 w 106"/>
                    <a:gd name="T9" fmla="*/ 25 h 51"/>
                    <a:gd name="T10" fmla="*/ 74 w 106"/>
                    <a:gd name="T11" fmla="*/ 0 h 51"/>
                    <a:gd name="T12" fmla="*/ 39 w 106"/>
                    <a:gd name="T13" fmla="*/ 9 h 51"/>
                    <a:gd name="T14" fmla="*/ 26 w 106"/>
                    <a:gd name="T15" fmla="*/ 26 h 51"/>
                    <a:gd name="T16" fmla="*/ 0 w 106"/>
                    <a:gd name="T17"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51">
                      <a:moveTo>
                        <a:pt x="0" y="50"/>
                      </a:moveTo>
                      <a:cubicBezTo>
                        <a:pt x="5" y="51"/>
                        <a:pt x="9" y="51"/>
                        <a:pt x="14" y="51"/>
                      </a:cubicBezTo>
                      <a:cubicBezTo>
                        <a:pt x="23" y="36"/>
                        <a:pt x="36" y="25"/>
                        <a:pt x="52" y="19"/>
                      </a:cubicBezTo>
                      <a:cubicBezTo>
                        <a:pt x="68" y="13"/>
                        <a:pt x="84" y="25"/>
                        <a:pt x="82" y="38"/>
                      </a:cubicBezTo>
                      <a:cubicBezTo>
                        <a:pt x="91" y="34"/>
                        <a:pt x="100" y="30"/>
                        <a:pt x="106" y="25"/>
                      </a:cubicBezTo>
                      <a:cubicBezTo>
                        <a:pt x="94" y="16"/>
                        <a:pt x="83" y="7"/>
                        <a:pt x="74" y="0"/>
                      </a:cubicBezTo>
                      <a:cubicBezTo>
                        <a:pt x="63" y="5"/>
                        <a:pt x="51" y="8"/>
                        <a:pt x="39" y="9"/>
                      </a:cubicBezTo>
                      <a:cubicBezTo>
                        <a:pt x="37" y="15"/>
                        <a:pt x="33" y="21"/>
                        <a:pt x="26" y="26"/>
                      </a:cubicBezTo>
                      <a:cubicBezTo>
                        <a:pt x="17" y="33"/>
                        <a:pt x="8" y="40"/>
                        <a:pt x="0" y="5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0" name="Freeform 959"/>
                <p:cNvSpPr/>
                <p:nvPr/>
              </p:nvSpPr>
              <p:spPr bwMode="auto">
                <a:xfrm>
                  <a:off x="3971" y="2754"/>
                  <a:ext cx="17" cy="154"/>
                </a:xfrm>
                <a:custGeom>
                  <a:avLst/>
                  <a:gdLst>
                    <a:gd name="T0" fmla="*/ 17 w 17"/>
                    <a:gd name="T1" fmla="*/ 9 h 154"/>
                    <a:gd name="T2" fmla="*/ 3 w 17"/>
                    <a:gd name="T3" fmla="*/ 0 h 154"/>
                    <a:gd name="T4" fmla="*/ 0 w 17"/>
                    <a:gd name="T5" fmla="*/ 144 h 154"/>
                    <a:gd name="T6" fmla="*/ 14 w 17"/>
                    <a:gd name="T7" fmla="*/ 154 h 154"/>
                    <a:gd name="T8" fmla="*/ 17 w 17"/>
                    <a:gd name="T9" fmla="*/ 9 h 154"/>
                  </a:gdLst>
                  <a:ahLst/>
                  <a:cxnLst>
                    <a:cxn ang="0">
                      <a:pos x="T0" y="T1"/>
                    </a:cxn>
                    <a:cxn ang="0">
                      <a:pos x="T2" y="T3"/>
                    </a:cxn>
                    <a:cxn ang="0">
                      <a:pos x="T4" y="T5"/>
                    </a:cxn>
                    <a:cxn ang="0">
                      <a:pos x="T6" y="T7"/>
                    </a:cxn>
                    <a:cxn ang="0">
                      <a:pos x="T8" y="T9"/>
                    </a:cxn>
                  </a:cxnLst>
                  <a:rect l="0" t="0" r="r" b="b"/>
                  <a:pathLst>
                    <a:path w="17" h="154">
                      <a:moveTo>
                        <a:pt x="17" y="9"/>
                      </a:moveTo>
                      <a:lnTo>
                        <a:pt x="3" y="0"/>
                      </a:lnTo>
                      <a:lnTo>
                        <a:pt x="0" y="144"/>
                      </a:lnTo>
                      <a:lnTo>
                        <a:pt x="14" y="154"/>
                      </a:lnTo>
                      <a:lnTo>
                        <a:pt x="17" y="9"/>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1" name="Freeform 960"/>
                <p:cNvSpPr/>
                <p:nvPr/>
              </p:nvSpPr>
              <p:spPr bwMode="auto">
                <a:xfrm>
                  <a:off x="3997" y="3326"/>
                  <a:ext cx="21" cy="206"/>
                </a:xfrm>
                <a:custGeom>
                  <a:avLst/>
                  <a:gdLst>
                    <a:gd name="T0" fmla="*/ 7 w 9"/>
                    <a:gd name="T1" fmla="*/ 6 h 87"/>
                    <a:gd name="T2" fmla="*/ 0 w 9"/>
                    <a:gd name="T3" fmla="*/ 0 h 87"/>
                    <a:gd name="T4" fmla="*/ 2 w 9"/>
                    <a:gd name="T5" fmla="*/ 81 h 87"/>
                    <a:gd name="T6" fmla="*/ 9 w 9"/>
                    <a:gd name="T7" fmla="*/ 87 h 87"/>
                    <a:gd name="T8" fmla="*/ 7 w 9"/>
                    <a:gd name="T9" fmla="*/ 6 h 87"/>
                  </a:gdLst>
                  <a:ahLst/>
                  <a:cxnLst>
                    <a:cxn ang="0">
                      <a:pos x="T0" y="T1"/>
                    </a:cxn>
                    <a:cxn ang="0">
                      <a:pos x="T2" y="T3"/>
                    </a:cxn>
                    <a:cxn ang="0">
                      <a:pos x="T4" y="T5"/>
                    </a:cxn>
                    <a:cxn ang="0">
                      <a:pos x="T6" y="T7"/>
                    </a:cxn>
                    <a:cxn ang="0">
                      <a:pos x="T8" y="T9"/>
                    </a:cxn>
                  </a:cxnLst>
                  <a:rect l="0" t="0" r="r" b="b"/>
                  <a:pathLst>
                    <a:path w="9" h="87">
                      <a:moveTo>
                        <a:pt x="7" y="6"/>
                      </a:moveTo>
                      <a:cubicBezTo>
                        <a:pt x="5" y="4"/>
                        <a:pt x="2" y="2"/>
                        <a:pt x="0" y="0"/>
                      </a:cubicBezTo>
                      <a:cubicBezTo>
                        <a:pt x="2" y="81"/>
                        <a:pt x="2" y="81"/>
                        <a:pt x="2" y="81"/>
                      </a:cubicBezTo>
                      <a:cubicBezTo>
                        <a:pt x="4" y="83"/>
                        <a:pt x="7" y="85"/>
                        <a:pt x="9" y="87"/>
                      </a:cubicBezTo>
                      <a:lnTo>
                        <a:pt x="7" y="6"/>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2" name="Freeform 961"/>
                <p:cNvSpPr/>
                <p:nvPr/>
              </p:nvSpPr>
              <p:spPr bwMode="auto">
                <a:xfrm>
                  <a:off x="3990" y="3710"/>
                  <a:ext cx="43" cy="49"/>
                </a:xfrm>
                <a:custGeom>
                  <a:avLst/>
                  <a:gdLst>
                    <a:gd name="T0" fmla="*/ 18 w 18"/>
                    <a:gd name="T1" fmla="*/ 12 h 21"/>
                    <a:gd name="T2" fmla="*/ 10 w 18"/>
                    <a:gd name="T3" fmla="*/ 0 h 21"/>
                    <a:gd name="T4" fmla="*/ 3 w 18"/>
                    <a:gd name="T5" fmla="*/ 6 h 21"/>
                    <a:gd name="T6" fmla="*/ 0 w 18"/>
                    <a:gd name="T7" fmla="*/ 8 h 21"/>
                    <a:gd name="T8" fmla="*/ 6 w 18"/>
                    <a:gd name="T9" fmla="*/ 21 h 21"/>
                    <a:gd name="T10" fmla="*/ 18 w 18"/>
                    <a:gd name="T11" fmla="*/ 12 h 21"/>
                  </a:gdLst>
                  <a:ahLst/>
                  <a:cxnLst>
                    <a:cxn ang="0">
                      <a:pos x="T0" y="T1"/>
                    </a:cxn>
                    <a:cxn ang="0">
                      <a:pos x="T2" y="T3"/>
                    </a:cxn>
                    <a:cxn ang="0">
                      <a:pos x="T4" y="T5"/>
                    </a:cxn>
                    <a:cxn ang="0">
                      <a:pos x="T6" y="T7"/>
                    </a:cxn>
                    <a:cxn ang="0">
                      <a:pos x="T8" y="T9"/>
                    </a:cxn>
                    <a:cxn ang="0">
                      <a:pos x="T10" y="T11"/>
                    </a:cxn>
                  </a:cxnLst>
                  <a:rect l="0" t="0" r="r" b="b"/>
                  <a:pathLst>
                    <a:path w="18" h="21">
                      <a:moveTo>
                        <a:pt x="18" y="12"/>
                      </a:moveTo>
                      <a:cubicBezTo>
                        <a:pt x="10" y="0"/>
                        <a:pt x="10" y="0"/>
                        <a:pt x="10" y="0"/>
                      </a:cubicBezTo>
                      <a:cubicBezTo>
                        <a:pt x="8" y="2"/>
                        <a:pt x="6" y="4"/>
                        <a:pt x="3" y="6"/>
                      </a:cubicBezTo>
                      <a:cubicBezTo>
                        <a:pt x="2" y="7"/>
                        <a:pt x="1" y="7"/>
                        <a:pt x="0" y="8"/>
                      </a:cubicBezTo>
                      <a:cubicBezTo>
                        <a:pt x="6" y="21"/>
                        <a:pt x="6" y="21"/>
                        <a:pt x="6" y="21"/>
                      </a:cubicBezTo>
                      <a:cubicBezTo>
                        <a:pt x="10" y="18"/>
                        <a:pt x="14" y="15"/>
                        <a:pt x="18" y="12"/>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3" name="Freeform 962"/>
                <p:cNvSpPr/>
                <p:nvPr/>
              </p:nvSpPr>
              <p:spPr bwMode="auto">
                <a:xfrm>
                  <a:off x="3952" y="2737"/>
                  <a:ext cx="14" cy="156"/>
                </a:xfrm>
                <a:custGeom>
                  <a:avLst/>
                  <a:gdLst>
                    <a:gd name="T0" fmla="*/ 6 w 6"/>
                    <a:gd name="T1" fmla="*/ 4 h 66"/>
                    <a:gd name="T2" fmla="*/ 1 w 6"/>
                    <a:gd name="T3" fmla="*/ 0 h 66"/>
                    <a:gd name="T4" fmla="*/ 0 w 6"/>
                    <a:gd name="T5" fmla="*/ 62 h 66"/>
                    <a:gd name="T6" fmla="*/ 5 w 6"/>
                    <a:gd name="T7" fmla="*/ 66 h 66"/>
                    <a:gd name="T8" fmla="*/ 6 w 6"/>
                    <a:gd name="T9" fmla="*/ 4 h 66"/>
                  </a:gdLst>
                  <a:ahLst/>
                  <a:cxnLst>
                    <a:cxn ang="0">
                      <a:pos x="T0" y="T1"/>
                    </a:cxn>
                    <a:cxn ang="0">
                      <a:pos x="T2" y="T3"/>
                    </a:cxn>
                    <a:cxn ang="0">
                      <a:pos x="T4" y="T5"/>
                    </a:cxn>
                    <a:cxn ang="0">
                      <a:pos x="T6" y="T7"/>
                    </a:cxn>
                    <a:cxn ang="0">
                      <a:pos x="T8" y="T9"/>
                    </a:cxn>
                  </a:cxnLst>
                  <a:rect l="0" t="0" r="r" b="b"/>
                  <a:pathLst>
                    <a:path w="6" h="66">
                      <a:moveTo>
                        <a:pt x="6" y="4"/>
                      </a:moveTo>
                      <a:cubicBezTo>
                        <a:pt x="4" y="3"/>
                        <a:pt x="3" y="1"/>
                        <a:pt x="1" y="0"/>
                      </a:cubicBezTo>
                      <a:cubicBezTo>
                        <a:pt x="0" y="62"/>
                        <a:pt x="0" y="62"/>
                        <a:pt x="0" y="62"/>
                      </a:cubicBezTo>
                      <a:cubicBezTo>
                        <a:pt x="5" y="66"/>
                        <a:pt x="5" y="66"/>
                        <a:pt x="5" y="66"/>
                      </a:cubicBezTo>
                      <a:lnTo>
                        <a:pt x="6" y="4"/>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4" name="Freeform 963"/>
                <p:cNvSpPr/>
                <p:nvPr/>
              </p:nvSpPr>
              <p:spPr bwMode="auto">
                <a:xfrm>
                  <a:off x="3858" y="1975"/>
                  <a:ext cx="66" cy="171"/>
                </a:xfrm>
                <a:custGeom>
                  <a:avLst/>
                  <a:gdLst>
                    <a:gd name="T0" fmla="*/ 3 w 28"/>
                    <a:gd name="T1" fmla="*/ 0 h 72"/>
                    <a:gd name="T2" fmla="*/ 0 w 28"/>
                    <a:gd name="T3" fmla="*/ 20 h 72"/>
                    <a:gd name="T4" fmla="*/ 10 w 28"/>
                    <a:gd name="T5" fmla="*/ 17 h 72"/>
                    <a:gd name="T6" fmla="*/ 21 w 28"/>
                    <a:gd name="T7" fmla="*/ 72 h 72"/>
                    <a:gd name="T8" fmla="*/ 28 w 28"/>
                    <a:gd name="T9" fmla="*/ 56 h 72"/>
                    <a:gd name="T10" fmla="*/ 26 w 28"/>
                    <a:gd name="T11" fmla="*/ 8 h 72"/>
                    <a:gd name="T12" fmla="*/ 3 w 28"/>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28" h="72">
                      <a:moveTo>
                        <a:pt x="3" y="0"/>
                      </a:moveTo>
                      <a:cubicBezTo>
                        <a:pt x="1" y="7"/>
                        <a:pt x="0" y="13"/>
                        <a:pt x="0" y="20"/>
                      </a:cubicBezTo>
                      <a:cubicBezTo>
                        <a:pt x="10" y="17"/>
                        <a:pt x="10" y="17"/>
                        <a:pt x="10" y="17"/>
                      </a:cubicBezTo>
                      <a:cubicBezTo>
                        <a:pt x="21" y="72"/>
                        <a:pt x="21" y="72"/>
                        <a:pt x="21" y="72"/>
                      </a:cubicBezTo>
                      <a:cubicBezTo>
                        <a:pt x="28" y="56"/>
                        <a:pt x="28" y="56"/>
                        <a:pt x="28" y="56"/>
                      </a:cubicBezTo>
                      <a:cubicBezTo>
                        <a:pt x="23" y="40"/>
                        <a:pt x="23" y="23"/>
                        <a:pt x="26" y="8"/>
                      </a:cubicBezTo>
                      <a:cubicBezTo>
                        <a:pt x="18" y="6"/>
                        <a:pt x="10" y="3"/>
                        <a:pt x="3"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5" name="Freeform 964"/>
                <p:cNvSpPr/>
                <p:nvPr/>
              </p:nvSpPr>
              <p:spPr bwMode="auto">
                <a:xfrm>
                  <a:off x="3808" y="3232"/>
                  <a:ext cx="213" cy="92"/>
                </a:xfrm>
                <a:custGeom>
                  <a:avLst/>
                  <a:gdLst>
                    <a:gd name="T0" fmla="*/ 47 w 90"/>
                    <a:gd name="T1" fmla="*/ 39 h 39"/>
                    <a:gd name="T2" fmla="*/ 64 w 90"/>
                    <a:gd name="T3" fmla="*/ 39 h 39"/>
                    <a:gd name="T4" fmla="*/ 64 w 90"/>
                    <a:gd name="T5" fmla="*/ 22 h 39"/>
                    <a:gd name="T6" fmla="*/ 90 w 90"/>
                    <a:gd name="T7" fmla="*/ 2 h 39"/>
                    <a:gd name="T8" fmla="*/ 72 w 90"/>
                    <a:gd name="T9" fmla="*/ 0 h 39"/>
                    <a:gd name="T10" fmla="*/ 45 w 90"/>
                    <a:gd name="T11" fmla="*/ 17 h 39"/>
                    <a:gd name="T12" fmla="*/ 21 w 90"/>
                    <a:gd name="T13" fmla="*/ 2 h 39"/>
                    <a:gd name="T14" fmla="*/ 0 w 90"/>
                    <a:gd name="T15" fmla="*/ 6 h 39"/>
                    <a:gd name="T16" fmla="*/ 32 w 90"/>
                    <a:gd name="T17" fmla="*/ 28 h 39"/>
                    <a:gd name="T18" fmla="*/ 47 w 90"/>
                    <a:gd name="T19"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39">
                      <a:moveTo>
                        <a:pt x="47" y="39"/>
                      </a:moveTo>
                      <a:cubicBezTo>
                        <a:pt x="53" y="38"/>
                        <a:pt x="59" y="39"/>
                        <a:pt x="64" y="39"/>
                      </a:cubicBezTo>
                      <a:cubicBezTo>
                        <a:pt x="64" y="33"/>
                        <a:pt x="64" y="26"/>
                        <a:pt x="64" y="22"/>
                      </a:cubicBezTo>
                      <a:cubicBezTo>
                        <a:pt x="71" y="16"/>
                        <a:pt x="80" y="9"/>
                        <a:pt x="90" y="2"/>
                      </a:cubicBezTo>
                      <a:cubicBezTo>
                        <a:pt x="84" y="1"/>
                        <a:pt x="78" y="0"/>
                        <a:pt x="72" y="0"/>
                      </a:cubicBezTo>
                      <a:cubicBezTo>
                        <a:pt x="71" y="12"/>
                        <a:pt x="56" y="22"/>
                        <a:pt x="45" y="17"/>
                      </a:cubicBezTo>
                      <a:cubicBezTo>
                        <a:pt x="36" y="12"/>
                        <a:pt x="28" y="7"/>
                        <a:pt x="21" y="2"/>
                      </a:cubicBezTo>
                      <a:cubicBezTo>
                        <a:pt x="14" y="3"/>
                        <a:pt x="7" y="4"/>
                        <a:pt x="0" y="6"/>
                      </a:cubicBezTo>
                      <a:cubicBezTo>
                        <a:pt x="8" y="16"/>
                        <a:pt x="19" y="24"/>
                        <a:pt x="32" y="28"/>
                      </a:cubicBezTo>
                      <a:cubicBezTo>
                        <a:pt x="40" y="30"/>
                        <a:pt x="45" y="34"/>
                        <a:pt x="47" y="39"/>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6" name="Freeform 965"/>
                <p:cNvSpPr/>
                <p:nvPr/>
              </p:nvSpPr>
              <p:spPr bwMode="auto">
                <a:xfrm>
                  <a:off x="3974" y="3305"/>
                  <a:ext cx="21" cy="206"/>
                </a:xfrm>
                <a:custGeom>
                  <a:avLst/>
                  <a:gdLst>
                    <a:gd name="T0" fmla="*/ 9 w 9"/>
                    <a:gd name="T1" fmla="*/ 87 h 87"/>
                    <a:gd name="T2" fmla="*/ 7 w 9"/>
                    <a:gd name="T3" fmla="*/ 6 h 87"/>
                    <a:gd name="T4" fmla="*/ 0 w 9"/>
                    <a:gd name="T5" fmla="*/ 0 h 87"/>
                    <a:gd name="T6" fmla="*/ 3 w 9"/>
                    <a:gd name="T7" fmla="*/ 82 h 87"/>
                    <a:gd name="T8" fmla="*/ 9 w 9"/>
                    <a:gd name="T9" fmla="*/ 87 h 87"/>
                  </a:gdLst>
                  <a:ahLst/>
                  <a:cxnLst>
                    <a:cxn ang="0">
                      <a:pos x="T0" y="T1"/>
                    </a:cxn>
                    <a:cxn ang="0">
                      <a:pos x="T2" y="T3"/>
                    </a:cxn>
                    <a:cxn ang="0">
                      <a:pos x="T4" y="T5"/>
                    </a:cxn>
                    <a:cxn ang="0">
                      <a:pos x="T6" y="T7"/>
                    </a:cxn>
                    <a:cxn ang="0">
                      <a:pos x="T8" y="T9"/>
                    </a:cxn>
                  </a:cxnLst>
                  <a:rect l="0" t="0" r="r" b="b"/>
                  <a:pathLst>
                    <a:path w="9" h="87">
                      <a:moveTo>
                        <a:pt x="9" y="87"/>
                      </a:moveTo>
                      <a:cubicBezTo>
                        <a:pt x="7" y="6"/>
                        <a:pt x="7" y="6"/>
                        <a:pt x="7" y="6"/>
                      </a:cubicBezTo>
                      <a:cubicBezTo>
                        <a:pt x="4" y="4"/>
                        <a:pt x="2" y="2"/>
                        <a:pt x="0" y="0"/>
                      </a:cubicBezTo>
                      <a:cubicBezTo>
                        <a:pt x="0" y="23"/>
                        <a:pt x="1" y="62"/>
                        <a:pt x="3" y="82"/>
                      </a:cubicBezTo>
                      <a:cubicBezTo>
                        <a:pt x="4" y="83"/>
                        <a:pt x="7" y="85"/>
                        <a:pt x="9" y="87"/>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7" name="Freeform 966"/>
                <p:cNvSpPr/>
                <p:nvPr/>
              </p:nvSpPr>
              <p:spPr bwMode="auto">
                <a:xfrm>
                  <a:off x="3931" y="2721"/>
                  <a:ext cx="17" cy="156"/>
                </a:xfrm>
                <a:custGeom>
                  <a:avLst/>
                  <a:gdLst>
                    <a:gd name="T0" fmla="*/ 6 w 7"/>
                    <a:gd name="T1" fmla="*/ 66 h 66"/>
                    <a:gd name="T2" fmla="*/ 7 w 7"/>
                    <a:gd name="T3" fmla="*/ 5 h 66"/>
                    <a:gd name="T4" fmla="*/ 1 w 7"/>
                    <a:gd name="T5" fmla="*/ 0 h 66"/>
                    <a:gd name="T6" fmla="*/ 0 w 7"/>
                    <a:gd name="T7" fmla="*/ 61 h 66"/>
                    <a:gd name="T8" fmla="*/ 6 w 7"/>
                    <a:gd name="T9" fmla="*/ 66 h 66"/>
                  </a:gdLst>
                  <a:ahLst/>
                  <a:cxnLst>
                    <a:cxn ang="0">
                      <a:pos x="T0" y="T1"/>
                    </a:cxn>
                    <a:cxn ang="0">
                      <a:pos x="T2" y="T3"/>
                    </a:cxn>
                    <a:cxn ang="0">
                      <a:pos x="T4" y="T5"/>
                    </a:cxn>
                    <a:cxn ang="0">
                      <a:pos x="T6" y="T7"/>
                    </a:cxn>
                    <a:cxn ang="0">
                      <a:pos x="T8" y="T9"/>
                    </a:cxn>
                  </a:cxnLst>
                  <a:rect l="0" t="0" r="r" b="b"/>
                  <a:pathLst>
                    <a:path w="7" h="66">
                      <a:moveTo>
                        <a:pt x="6" y="66"/>
                      </a:moveTo>
                      <a:cubicBezTo>
                        <a:pt x="7" y="5"/>
                        <a:pt x="7" y="5"/>
                        <a:pt x="7" y="5"/>
                      </a:cubicBezTo>
                      <a:cubicBezTo>
                        <a:pt x="5" y="3"/>
                        <a:pt x="3" y="2"/>
                        <a:pt x="1" y="0"/>
                      </a:cubicBezTo>
                      <a:cubicBezTo>
                        <a:pt x="0" y="19"/>
                        <a:pt x="0" y="53"/>
                        <a:pt x="0" y="61"/>
                      </a:cubicBezTo>
                      <a:cubicBezTo>
                        <a:pt x="1" y="63"/>
                        <a:pt x="4" y="64"/>
                        <a:pt x="6" y="66"/>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8" name="Freeform 967"/>
                <p:cNvSpPr/>
                <p:nvPr/>
              </p:nvSpPr>
              <p:spPr bwMode="auto">
                <a:xfrm>
                  <a:off x="3910" y="3546"/>
                  <a:ext cx="82" cy="142"/>
                </a:xfrm>
                <a:custGeom>
                  <a:avLst/>
                  <a:gdLst>
                    <a:gd name="T0" fmla="*/ 47 w 82"/>
                    <a:gd name="T1" fmla="*/ 0 h 142"/>
                    <a:gd name="T2" fmla="*/ 0 w 82"/>
                    <a:gd name="T3" fmla="*/ 128 h 142"/>
                    <a:gd name="T4" fmla="*/ 35 w 82"/>
                    <a:gd name="T5" fmla="*/ 142 h 142"/>
                    <a:gd name="T6" fmla="*/ 82 w 82"/>
                    <a:gd name="T7" fmla="*/ 12 h 142"/>
                    <a:gd name="T8" fmla="*/ 47 w 82"/>
                    <a:gd name="T9" fmla="*/ 0 h 142"/>
                  </a:gdLst>
                  <a:ahLst/>
                  <a:cxnLst>
                    <a:cxn ang="0">
                      <a:pos x="T0" y="T1"/>
                    </a:cxn>
                    <a:cxn ang="0">
                      <a:pos x="T2" y="T3"/>
                    </a:cxn>
                    <a:cxn ang="0">
                      <a:pos x="T4" y="T5"/>
                    </a:cxn>
                    <a:cxn ang="0">
                      <a:pos x="T6" y="T7"/>
                    </a:cxn>
                    <a:cxn ang="0">
                      <a:pos x="T8" y="T9"/>
                    </a:cxn>
                  </a:cxnLst>
                  <a:rect l="0" t="0" r="r" b="b"/>
                  <a:pathLst>
                    <a:path w="82" h="142">
                      <a:moveTo>
                        <a:pt x="47" y="0"/>
                      </a:moveTo>
                      <a:lnTo>
                        <a:pt x="0" y="128"/>
                      </a:lnTo>
                      <a:lnTo>
                        <a:pt x="35" y="142"/>
                      </a:lnTo>
                      <a:lnTo>
                        <a:pt x="82" y="12"/>
                      </a:lnTo>
                      <a:lnTo>
                        <a:pt x="47" y="0"/>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9" name="Freeform 968"/>
                <p:cNvSpPr/>
                <p:nvPr/>
              </p:nvSpPr>
              <p:spPr bwMode="auto">
                <a:xfrm>
                  <a:off x="3879" y="2463"/>
                  <a:ext cx="54" cy="54"/>
                </a:xfrm>
                <a:custGeom>
                  <a:avLst/>
                  <a:gdLst>
                    <a:gd name="T0" fmla="*/ 5 w 23"/>
                    <a:gd name="T1" fmla="*/ 3 h 23"/>
                    <a:gd name="T2" fmla="*/ 3 w 23"/>
                    <a:gd name="T3" fmla="*/ 17 h 23"/>
                    <a:gd name="T4" fmla="*/ 18 w 23"/>
                    <a:gd name="T5" fmla="*/ 20 h 23"/>
                    <a:gd name="T6" fmla="*/ 20 w 23"/>
                    <a:gd name="T7" fmla="*/ 6 h 23"/>
                    <a:gd name="T8" fmla="*/ 5 w 23"/>
                    <a:gd name="T9" fmla="*/ 3 h 23"/>
                  </a:gdLst>
                  <a:ahLst/>
                  <a:cxnLst>
                    <a:cxn ang="0">
                      <a:pos x="T0" y="T1"/>
                    </a:cxn>
                    <a:cxn ang="0">
                      <a:pos x="T2" y="T3"/>
                    </a:cxn>
                    <a:cxn ang="0">
                      <a:pos x="T4" y="T5"/>
                    </a:cxn>
                    <a:cxn ang="0">
                      <a:pos x="T6" y="T7"/>
                    </a:cxn>
                    <a:cxn ang="0">
                      <a:pos x="T8" y="T9"/>
                    </a:cxn>
                  </a:cxnLst>
                  <a:rect l="0" t="0" r="r" b="b"/>
                  <a:pathLst>
                    <a:path w="23" h="23">
                      <a:moveTo>
                        <a:pt x="5" y="3"/>
                      </a:moveTo>
                      <a:cubicBezTo>
                        <a:pt x="1" y="6"/>
                        <a:pt x="0" y="13"/>
                        <a:pt x="3" y="17"/>
                      </a:cubicBezTo>
                      <a:cubicBezTo>
                        <a:pt x="7" y="22"/>
                        <a:pt x="13" y="23"/>
                        <a:pt x="18" y="20"/>
                      </a:cubicBezTo>
                      <a:cubicBezTo>
                        <a:pt x="22" y="16"/>
                        <a:pt x="23" y="10"/>
                        <a:pt x="20" y="6"/>
                      </a:cubicBezTo>
                      <a:cubicBezTo>
                        <a:pt x="16" y="1"/>
                        <a:pt x="10" y="0"/>
                        <a:pt x="5" y="3"/>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0" name="Freeform 969"/>
                <p:cNvSpPr/>
                <p:nvPr/>
              </p:nvSpPr>
              <p:spPr bwMode="auto">
                <a:xfrm>
                  <a:off x="3640" y="1663"/>
                  <a:ext cx="258" cy="156"/>
                </a:xfrm>
                <a:custGeom>
                  <a:avLst/>
                  <a:gdLst>
                    <a:gd name="T0" fmla="*/ 4 w 109"/>
                    <a:gd name="T1" fmla="*/ 66 h 66"/>
                    <a:gd name="T2" fmla="*/ 109 w 109"/>
                    <a:gd name="T3" fmla="*/ 16 h 66"/>
                    <a:gd name="T4" fmla="*/ 98 w 109"/>
                    <a:gd name="T5" fmla="*/ 0 h 66"/>
                    <a:gd name="T6" fmla="*/ 0 w 109"/>
                    <a:gd name="T7" fmla="*/ 36 h 66"/>
                    <a:gd name="T8" fmla="*/ 4 w 109"/>
                    <a:gd name="T9" fmla="*/ 66 h 66"/>
                  </a:gdLst>
                  <a:ahLst/>
                  <a:cxnLst>
                    <a:cxn ang="0">
                      <a:pos x="T0" y="T1"/>
                    </a:cxn>
                    <a:cxn ang="0">
                      <a:pos x="T2" y="T3"/>
                    </a:cxn>
                    <a:cxn ang="0">
                      <a:pos x="T4" y="T5"/>
                    </a:cxn>
                    <a:cxn ang="0">
                      <a:pos x="T6" y="T7"/>
                    </a:cxn>
                    <a:cxn ang="0">
                      <a:pos x="T8" y="T9"/>
                    </a:cxn>
                  </a:cxnLst>
                  <a:rect l="0" t="0" r="r" b="b"/>
                  <a:pathLst>
                    <a:path w="109" h="66">
                      <a:moveTo>
                        <a:pt x="4" y="66"/>
                      </a:moveTo>
                      <a:cubicBezTo>
                        <a:pt x="35" y="55"/>
                        <a:pt x="78" y="42"/>
                        <a:pt x="109" y="16"/>
                      </a:cubicBezTo>
                      <a:cubicBezTo>
                        <a:pt x="106" y="11"/>
                        <a:pt x="102" y="5"/>
                        <a:pt x="98" y="0"/>
                      </a:cubicBezTo>
                      <a:cubicBezTo>
                        <a:pt x="76" y="18"/>
                        <a:pt x="34" y="24"/>
                        <a:pt x="0" y="36"/>
                      </a:cubicBezTo>
                      <a:cubicBezTo>
                        <a:pt x="2" y="45"/>
                        <a:pt x="4" y="55"/>
                        <a:pt x="4" y="66"/>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1" name="Freeform 970"/>
                <p:cNvSpPr/>
                <p:nvPr/>
              </p:nvSpPr>
              <p:spPr bwMode="auto">
                <a:xfrm>
                  <a:off x="3884" y="3948"/>
                  <a:ext cx="142" cy="185"/>
                </a:xfrm>
                <a:custGeom>
                  <a:avLst/>
                  <a:gdLst>
                    <a:gd name="T0" fmla="*/ 51 w 60"/>
                    <a:gd name="T1" fmla="*/ 0 h 78"/>
                    <a:gd name="T2" fmla="*/ 40 w 60"/>
                    <a:gd name="T3" fmla="*/ 4 h 78"/>
                    <a:gd name="T4" fmla="*/ 44 w 60"/>
                    <a:gd name="T5" fmla="*/ 48 h 78"/>
                    <a:gd name="T6" fmla="*/ 0 w 60"/>
                    <a:gd name="T7" fmla="*/ 16 h 78"/>
                    <a:gd name="T8" fmla="*/ 1 w 60"/>
                    <a:gd name="T9" fmla="*/ 33 h 78"/>
                    <a:gd name="T10" fmla="*/ 60 w 60"/>
                    <a:gd name="T11" fmla="*/ 78 h 78"/>
                    <a:gd name="T12" fmla="*/ 51 w 60"/>
                    <a:gd name="T13" fmla="*/ 0 h 78"/>
                  </a:gdLst>
                  <a:ahLst/>
                  <a:cxnLst>
                    <a:cxn ang="0">
                      <a:pos x="T0" y="T1"/>
                    </a:cxn>
                    <a:cxn ang="0">
                      <a:pos x="T2" y="T3"/>
                    </a:cxn>
                    <a:cxn ang="0">
                      <a:pos x="T4" y="T5"/>
                    </a:cxn>
                    <a:cxn ang="0">
                      <a:pos x="T6" y="T7"/>
                    </a:cxn>
                    <a:cxn ang="0">
                      <a:pos x="T8" y="T9"/>
                    </a:cxn>
                    <a:cxn ang="0">
                      <a:pos x="T10" y="T11"/>
                    </a:cxn>
                    <a:cxn ang="0">
                      <a:pos x="T12" y="T13"/>
                    </a:cxn>
                  </a:cxnLst>
                  <a:rect l="0" t="0" r="r" b="b"/>
                  <a:pathLst>
                    <a:path w="60" h="78">
                      <a:moveTo>
                        <a:pt x="51" y="0"/>
                      </a:moveTo>
                      <a:cubicBezTo>
                        <a:pt x="47" y="1"/>
                        <a:pt x="44" y="3"/>
                        <a:pt x="40" y="4"/>
                      </a:cubicBezTo>
                      <a:cubicBezTo>
                        <a:pt x="42" y="27"/>
                        <a:pt x="43" y="45"/>
                        <a:pt x="44" y="48"/>
                      </a:cubicBezTo>
                      <a:cubicBezTo>
                        <a:pt x="32" y="41"/>
                        <a:pt x="17" y="29"/>
                        <a:pt x="0" y="16"/>
                      </a:cubicBezTo>
                      <a:cubicBezTo>
                        <a:pt x="0" y="21"/>
                        <a:pt x="0" y="27"/>
                        <a:pt x="1" y="33"/>
                      </a:cubicBezTo>
                      <a:cubicBezTo>
                        <a:pt x="24" y="51"/>
                        <a:pt x="47" y="69"/>
                        <a:pt x="60" y="78"/>
                      </a:cubicBezTo>
                      <a:cubicBezTo>
                        <a:pt x="57" y="64"/>
                        <a:pt x="54" y="33"/>
                        <a:pt x="51" y="0"/>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2" name="Freeform 971"/>
                <p:cNvSpPr/>
                <p:nvPr/>
              </p:nvSpPr>
              <p:spPr bwMode="auto">
                <a:xfrm>
                  <a:off x="3822" y="2957"/>
                  <a:ext cx="182" cy="313"/>
                </a:xfrm>
                <a:custGeom>
                  <a:avLst/>
                  <a:gdLst>
                    <a:gd name="T0" fmla="*/ 55 w 77"/>
                    <a:gd name="T1" fmla="*/ 32 h 132"/>
                    <a:gd name="T2" fmla="*/ 43 w 77"/>
                    <a:gd name="T3" fmla="*/ 7 h 132"/>
                    <a:gd name="T4" fmla="*/ 3 w 77"/>
                    <a:gd name="T5" fmla="*/ 63 h 132"/>
                    <a:gd name="T6" fmla="*/ 39 w 77"/>
                    <a:gd name="T7" fmla="*/ 127 h 132"/>
                    <a:gd name="T8" fmla="*/ 49 w 77"/>
                    <a:gd name="T9" fmla="*/ 103 h 132"/>
                    <a:gd name="T10" fmla="*/ 30 w 77"/>
                    <a:gd name="T11" fmla="*/ 63 h 132"/>
                    <a:gd name="T12" fmla="*/ 55 w 77"/>
                    <a:gd name="T13" fmla="*/ 32 h 132"/>
                  </a:gdLst>
                  <a:ahLst/>
                  <a:cxnLst>
                    <a:cxn ang="0">
                      <a:pos x="T0" y="T1"/>
                    </a:cxn>
                    <a:cxn ang="0">
                      <a:pos x="T2" y="T3"/>
                    </a:cxn>
                    <a:cxn ang="0">
                      <a:pos x="T4" y="T5"/>
                    </a:cxn>
                    <a:cxn ang="0">
                      <a:pos x="T6" y="T7"/>
                    </a:cxn>
                    <a:cxn ang="0">
                      <a:pos x="T8" y="T9"/>
                    </a:cxn>
                    <a:cxn ang="0">
                      <a:pos x="T10" y="T11"/>
                    </a:cxn>
                    <a:cxn ang="0">
                      <a:pos x="T12" y="T13"/>
                    </a:cxn>
                  </a:cxnLst>
                  <a:rect l="0" t="0" r="r" b="b"/>
                  <a:pathLst>
                    <a:path w="77" h="132">
                      <a:moveTo>
                        <a:pt x="55" y="32"/>
                      </a:moveTo>
                      <a:cubicBezTo>
                        <a:pt x="77" y="17"/>
                        <a:pt x="62" y="0"/>
                        <a:pt x="43" y="7"/>
                      </a:cubicBezTo>
                      <a:cubicBezTo>
                        <a:pt x="19" y="16"/>
                        <a:pt x="6" y="41"/>
                        <a:pt x="3" y="63"/>
                      </a:cubicBezTo>
                      <a:cubicBezTo>
                        <a:pt x="0" y="90"/>
                        <a:pt x="13" y="116"/>
                        <a:pt x="39" y="127"/>
                      </a:cubicBezTo>
                      <a:cubicBezTo>
                        <a:pt x="51" y="132"/>
                        <a:pt x="66" y="114"/>
                        <a:pt x="49" y="103"/>
                      </a:cubicBezTo>
                      <a:cubicBezTo>
                        <a:pt x="36" y="93"/>
                        <a:pt x="27" y="84"/>
                        <a:pt x="30" y="63"/>
                      </a:cubicBezTo>
                      <a:cubicBezTo>
                        <a:pt x="31" y="46"/>
                        <a:pt x="45" y="39"/>
                        <a:pt x="55" y="32"/>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3" name="Freeform 972"/>
                <p:cNvSpPr/>
                <p:nvPr/>
              </p:nvSpPr>
              <p:spPr bwMode="auto">
                <a:xfrm>
                  <a:off x="3957" y="3733"/>
                  <a:ext cx="40" cy="48"/>
                </a:xfrm>
                <a:custGeom>
                  <a:avLst/>
                  <a:gdLst>
                    <a:gd name="T0" fmla="*/ 17 w 17"/>
                    <a:gd name="T1" fmla="*/ 13 h 20"/>
                    <a:gd name="T2" fmla="*/ 11 w 17"/>
                    <a:gd name="T3" fmla="*/ 0 h 20"/>
                    <a:gd name="T4" fmla="*/ 0 w 17"/>
                    <a:gd name="T5" fmla="*/ 5 h 20"/>
                    <a:gd name="T6" fmla="*/ 4 w 17"/>
                    <a:gd name="T7" fmla="*/ 20 h 20"/>
                    <a:gd name="T8" fmla="*/ 17 w 17"/>
                    <a:gd name="T9" fmla="*/ 13 h 20"/>
                  </a:gdLst>
                  <a:ahLst/>
                  <a:cxnLst>
                    <a:cxn ang="0">
                      <a:pos x="T0" y="T1"/>
                    </a:cxn>
                    <a:cxn ang="0">
                      <a:pos x="T2" y="T3"/>
                    </a:cxn>
                    <a:cxn ang="0">
                      <a:pos x="T4" y="T5"/>
                    </a:cxn>
                    <a:cxn ang="0">
                      <a:pos x="T6" y="T7"/>
                    </a:cxn>
                    <a:cxn ang="0">
                      <a:pos x="T8" y="T9"/>
                    </a:cxn>
                  </a:cxnLst>
                  <a:rect l="0" t="0" r="r" b="b"/>
                  <a:pathLst>
                    <a:path w="17" h="20">
                      <a:moveTo>
                        <a:pt x="17" y="13"/>
                      </a:moveTo>
                      <a:cubicBezTo>
                        <a:pt x="11" y="0"/>
                        <a:pt x="11" y="0"/>
                        <a:pt x="11" y="0"/>
                      </a:cubicBezTo>
                      <a:cubicBezTo>
                        <a:pt x="8" y="2"/>
                        <a:pt x="4" y="4"/>
                        <a:pt x="0" y="5"/>
                      </a:cubicBezTo>
                      <a:cubicBezTo>
                        <a:pt x="4" y="20"/>
                        <a:pt x="4" y="20"/>
                        <a:pt x="4" y="20"/>
                      </a:cubicBezTo>
                      <a:cubicBezTo>
                        <a:pt x="9" y="18"/>
                        <a:pt x="13" y="15"/>
                        <a:pt x="17" y="13"/>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4" name="Freeform 973"/>
                <p:cNvSpPr/>
                <p:nvPr/>
              </p:nvSpPr>
              <p:spPr bwMode="auto">
                <a:xfrm>
                  <a:off x="3737" y="57"/>
                  <a:ext cx="45" cy="87"/>
                </a:xfrm>
                <a:custGeom>
                  <a:avLst/>
                  <a:gdLst>
                    <a:gd name="T0" fmla="*/ 45 w 45"/>
                    <a:gd name="T1" fmla="*/ 73 h 87"/>
                    <a:gd name="T2" fmla="*/ 14 w 45"/>
                    <a:gd name="T3" fmla="*/ 0 h 87"/>
                    <a:gd name="T4" fmla="*/ 0 w 45"/>
                    <a:gd name="T5" fmla="*/ 12 h 87"/>
                    <a:gd name="T6" fmla="*/ 31 w 45"/>
                    <a:gd name="T7" fmla="*/ 87 h 87"/>
                    <a:gd name="T8" fmla="*/ 45 w 45"/>
                    <a:gd name="T9" fmla="*/ 73 h 87"/>
                  </a:gdLst>
                  <a:ahLst/>
                  <a:cxnLst>
                    <a:cxn ang="0">
                      <a:pos x="T0" y="T1"/>
                    </a:cxn>
                    <a:cxn ang="0">
                      <a:pos x="T2" y="T3"/>
                    </a:cxn>
                    <a:cxn ang="0">
                      <a:pos x="T4" y="T5"/>
                    </a:cxn>
                    <a:cxn ang="0">
                      <a:pos x="T6" y="T7"/>
                    </a:cxn>
                    <a:cxn ang="0">
                      <a:pos x="T8" y="T9"/>
                    </a:cxn>
                  </a:cxnLst>
                  <a:rect l="0" t="0" r="r" b="b"/>
                  <a:pathLst>
                    <a:path w="45" h="87">
                      <a:moveTo>
                        <a:pt x="45" y="73"/>
                      </a:moveTo>
                      <a:lnTo>
                        <a:pt x="14" y="0"/>
                      </a:lnTo>
                      <a:lnTo>
                        <a:pt x="0" y="12"/>
                      </a:lnTo>
                      <a:lnTo>
                        <a:pt x="31" y="87"/>
                      </a:lnTo>
                      <a:lnTo>
                        <a:pt x="45" y="73"/>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5" name="Freeform 974"/>
                <p:cNvSpPr/>
                <p:nvPr/>
              </p:nvSpPr>
              <p:spPr bwMode="auto">
                <a:xfrm>
                  <a:off x="3943" y="3340"/>
                  <a:ext cx="16" cy="57"/>
                </a:xfrm>
                <a:custGeom>
                  <a:avLst/>
                  <a:gdLst>
                    <a:gd name="T0" fmla="*/ 2 w 7"/>
                    <a:gd name="T1" fmla="*/ 23 h 24"/>
                    <a:gd name="T2" fmla="*/ 7 w 7"/>
                    <a:gd name="T3" fmla="*/ 24 h 24"/>
                    <a:gd name="T4" fmla="*/ 7 w 7"/>
                    <a:gd name="T5" fmla="*/ 0 h 24"/>
                    <a:gd name="T6" fmla="*/ 0 w 7"/>
                    <a:gd name="T7" fmla="*/ 0 h 24"/>
                    <a:gd name="T8" fmla="*/ 2 w 7"/>
                    <a:gd name="T9" fmla="*/ 23 h 24"/>
                  </a:gdLst>
                  <a:ahLst/>
                  <a:cxnLst>
                    <a:cxn ang="0">
                      <a:pos x="T0" y="T1"/>
                    </a:cxn>
                    <a:cxn ang="0">
                      <a:pos x="T2" y="T3"/>
                    </a:cxn>
                    <a:cxn ang="0">
                      <a:pos x="T4" y="T5"/>
                    </a:cxn>
                    <a:cxn ang="0">
                      <a:pos x="T6" y="T7"/>
                    </a:cxn>
                    <a:cxn ang="0">
                      <a:pos x="T8" y="T9"/>
                    </a:cxn>
                  </a:cxnLst>
                  <a:rect l="0" t="0" r="r" b="b"/>
                  <a:pathLst>
                    <a:path w="7" h="24">
                      <a:moveTo>
                        <a:pt x="2" y="23"/>
                      </a:moveTo>
                      <a:cubicBezTo>
                        <a:pt x="4" y="23"/>
                        <a:pt x="5" y="24"/>
                        <a:pt x="7" y="24"/>
                      </a:cubicBezTo>
                      <a:cubicBezTo>
                        <a:pt x="7" y="16"/>
                        <a:pt x="7" y="8"/>
                        <a:pt x="7" y="0"/>
                      </a:cubicBezTo>
                      <a:cubicBezTo>
                        <a:pt x="5" y="0"/>
                        <a:pt x="2" y="0"/>
                        <a:pt x="0" y="0"/>
                      </a:cubicBezTo>
                      <a:lnTo>
                        <a:pt x="2" y="23"/>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6" name="Freeform 975"/>
                <p:cNvSpPr/>
                <p:nvPr/>
              </p:nvSpPr>
              <p:spPr bwMode="auto">
                <a:xfrm>
                  <a:off x="3673" y="3390"/>
                  <a:ext cx="289" cy="289"/>
                </a:xfrm>
                <a:custGeom>
                  <a:avLst/>
                  <a:gdLst>
                    <a:gd name="T0" fmla="*/ 30 w 122"/>
                    <a:gd name="T1" fmla="*/ 122 h 122"/>
                    <a:gd name="T2" fmla="*/ 38 w 122"/>
                    <a:gd name="T3" fmla="*/ 113 h 122"/>
                    <a:gd name="T4" fmla="*/ 58 w 122"/>
                    <a:gd name="T5" fmla="*/ 29 h 122"/>
                    <a:gd name="T6" fmla="*/ 122 w 122"/>
                    <a:gd name="T7" fmla="*/ 22 h 122"/>
                    <a:gd name="T8" fmla="*/ 121 w 122"/>
                    <a:gd name="T9" fmla="*/ 9 h 122"/>
                    <a:gd name="T10" fmla="*/ 30 w 122"/>
                    <a:gd name="T11" fmla="*/ 122 h 122"/>
                  </a:gdLst>
                  <a:ahLst/>
                  <a:cxnLst>
                    <a:cxn ang="0">
                      <a:pos x="T0" y="T1"/>
                    </a:cxn>
                    <a:cxn ang="0">
                      <a:pos x="T2" y="T3"/>
                    </a:cxn>
                    <a:cxn ang="0">
                      <a:pos x="T4" y="T5"/>
                    </a:cxn>
                    <a:cxn ang="0">
                      <a:pos x="T6" y="T7"/>
                    </a:cxn>
                    <a:cxn ang="0">
                      <a:pos x="T8" y="T9"/>
                    </a:cxn>
                    <a:cxn ang="0">
                      <a:pos x="T10" y="T11"/>
                    </a:cxn>
                  </a:cxnLst>
                  <a:rect l="0" t="0" r="r" b="b"/>
                  <a:pathLst>
                    <a:path w="122" h="122">
                      <a:moveTo>
                        <a:pt x="30" y="122"/>
                      </a:moveTo>
                      <a:cubicBezTo>
                        <a:pt x="38" y="113"/>
                        <a:pt x="38" y="113"/>
                        <a:pt x="38" y="113"/>
                      </a:cubicBezTo>
                      <a:cubicBezTo>
                        <a:pt x="24" y="84"/>
                        <a:pt x="32" y="49"/>
                        <a:pt x="58" y="29"/>
                      </a:cubicBezTo>
                      <a:cubicBezTo>
                        <a:pt x="77" y="15"/>
                        <a:pt x="101" y="13"/>
                        <a:pt x="122" y="22"/>
                      </a:cubicBezTo>
                      <a:cubicBezTo>
                        <a:pt x="121" y="18"/>
                        <a:pt x="121" y="13"/>
                        <a:pt x="121" y="9"/>
                      </a:cubicBezTo>
                      <a:cubicBezTo>
                        <a:pt x="65" y="0"/>
                        <a:pt x="0" y="46"/>
                        <a:pt x="30" y="122"/>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7" name="Freeform 976"/>
                <p:cNvSpPr/>
                <p:nvPr/>
              </p:nvSpPr>
              <p:spPr bwMode="auto">
                <a:xfrm>
                  <a:off x="3699" y="2205"/>
                  <a:ext cx="204" cy="102"/>
                </a:xfrm>
                <a:custGeom>
                  <a:avLst/>
                  <a:gdLst>
                    <a:gd name="T0" fmla="*/ 68 w 86"/>
                    <a:gd name="T1" fmla="*/ 26 h 43"/>
                    <a:gd name="T2" fmla="*/ 63 w 86"/>
                    <a:gd name="T3" fmla="*/ 0 h 43"/>
                    <a:gd name="T4" fmla="*/ 38 w 86"/>
                    <a:gd name="T5" fmla="*/ 9 h 43"/>
                    <a:gd name="T6" fmla="*/ 31 w 86"/>
                    <a:gd name="T7" fmla="*/ 2 h 43"/>
                    <a:gd name="T8" fmla="*/ 9 w 86"/>
                    <a:gd name="T9" fmla="*/ 9 h 43"/>
                    <a:gd name="T10" fmla="*/ 8 w 86"/>
                    <a:gd name="T11" fmla="*/ 19 h 43"/>
                    <a:gd name="T12" fmla="*/ 0 w 86"/>
                    <a:gd name="T13" fmla="*/ 22 h 43"/>
                    <a:gd name="T14" fmla="*/ 7 w 86"/>
                    <a:gd name="T15" fmla="*/ 43 h 43"/>
                    <a:gd name="T16" fmla="*/ 86 w 86"/>
                    <a:gd name="T17" fmla="*/ 43 h 43"/>
                    <a:gd name="T18" fmla="*/ 81 w 86"/>
                    <a:gd name="T19" fmla="*/ 24 h 43"/>
                    <a:gd name="T20" fmla="*/ 68 w 86"/>
                    <a:gd name="T21"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43">
                      <a:moveTo>
                        <a:pt x="68" y="26"/>
                      </a:moveTo>
                      <a:cubicBezTo>
                        <a:pt x="63" y="0"/>
                        <a:pt x="63" y="0"/>
                        <a:pt x="63" y="0"/>
                      </a:cubicBezTo>
                      <a:cubicBezTo>
                        <a:pt x="38" y="9"/>
                        <a:pt x="38" y="9"/>
                        <a:pt x="38" y="9"/>
                      </a:cubicBezTo>
                      <a:cubicBezTo>
                        <a:pt x="31" y="2"/>
                        <a:pt x="31" y="2"/>
                        <a:pt x="31" y="2"/>
                      </a:cubicBezTo>
                      <a:cubicBezTo>
                        <a:pt x="23" y="4"/>
                        <a:pt x="15" y="6"/>
                        <a:pt x="9" y="9"/>
                      </a:cubicBezTo>
                      <a:cubicBezTo>
                        <a:pt x="8" y="19"/>
                        <a:pt x="8" y="19"/>
                        <a:pt x="8" y="19"/>
                      </a:cubicBezTo>
                      <a:cubicBezTo>
                        <a:pt x="0" y="22"/>
                        <a:pt x="0" y="22"/>
                        <a:pt x="0" y="22"/>
                      </a:cubicBezTo>
                      <a:cubicBezTo>
                        <a:pt x="3" y="27"/>
                        <a:pt x="6" y="34"/>
                        <a:pt x="7" y="43"/>
                      </a:cubicBezTo>
                      <a:cubicBezTo>
                        <a:pt x="29" y="36"/>
                        <a:pt x="56" y="35"/>
                        <a:pt x="86" y="43"/>
                      </a:cubicBezTo>
                      <a:cubicBezTo>
                        <a:pt x="84" y="37"/>
                        <a:pt x="82" y="30"/>
                        <a:pt x="81" y="24"/>
                      </a:cubicBezTo>
                      <a:lnTo>
                        <a:pt x="68" y="26"/>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8" name="Freeform 977"/>
                <p:cNvSpPr/>
                <p:nvPr/>
              </p:nvSpPr>
              <p:spPr bwMode="auto">
                <a:xfrm>
                  <a:off x="3619" y="1621"/>
                  <a:ext cx="246" cy="116"/>
                </a:xfrm>
                <a:custGeom>
                  <a:avLst/>
                  <a:gdLst>
                    <a:gd name="T0" fmla="*/ 104 w 104"/>
                    <a:gd name="T1" fmla="*/ 13 h 49"/>
                    <a:gd name="T2" fmla="*/ 95 w 104"/>
                    <a:gd name="T3" fmla="*/ 0 h 49"/>
                    <a:gd name="T4" fmla="*/ 0 w 104"/>
                    <a:gd name="T5" fmla="*/ 30 h 49"/>
                    <a:gd name="T6" fmla="*/ 8 w 104"/>
                    <a:gd name="T7" fmla="*/ 49 h 49"/>
                    <a:gd name="T8" fmla="*/ 104 w 104"/>
                    <a:gd name="T9" fmla="*/ 13 h 49"/>
                  </a:gdLst>
                  <a:ahLst/>
                  <a:cxnLst>
                    <a:cxn ang="0">
                      <a:pos x="T0" y="T1"/>
                    </a:cxn>
                    <a:cxn ang="0">
                      <a:pos x="T2" y="T3"/>
                    </a:cxn>
                    <a:cxn ang="0">
                      <a:pos x="T4" y="T5"/>
                    </a:cxn>
                    <a:cxn ang="0">
                      <a:pos x="T6" y="T7"/>
                    </a:cxn>
                    <a:cxn ang="0">
                      <a:pos x="T8" y="T9"/>
                    </a:cxn>
                  </a:cxnLst>
                  <a:rect l="0" t="0" r="r" b="b"/>
                  <a:pathLst>
                    <a:path w="104" h="49">
                      <a:moveTo>
                        <a:pt x="104" y="13"/>
                      </a:moveTo>
                      <a:cubicBezTo>
                        <a:pt x="101" y="9"/>
                        <a:pt x="98" y="4"/>
                        <a:pt x="95" y="0"/>
                      </a:cubicBezTo>
                      <a:cubicBezTo>
                        <a:pt x="73" y="17"/>
                        <a:pt x="35" y="16"/>
                        <a:pt x="0" y="30"/>
                      </a:cubicBezTo>
                      <a:cubicBezTo>
                        <a:pt x="3" y="36"/>
                        <a:pt x="6" y="42"/>
                        <a:pt x="8" y="49"/>
                      </a:cubicBezTo>
                      <a:cubicBezTo>
                        <a:pt x="41" y="36"/>
                        <a:pt x="82" y="31"/>
                        <a:pt x="104" y="13"/>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9" name="Freeform 978"/>
                <p:cNvSpPr/>
                <p:nvPr/>
              </p:nvSpPr>
              <p:spPr bwMode="auto">
                <a:xfrm>
                  <a:off x="3756" y="2652"/>
                  <a:ext cx="163" cy="116"/>
                </a:xfrm>
                <a:custGeom>
                  <a:avLst/>
                  <a:gdLst>
                    <a:gd name="T0" fmla="*/ 0 w 69"/>
                    <a:gd name="T1" fmla="*/ 0 h 49"/>
                    <a:gd name="T2" fmla="*/ 12 w 69"/>
                    <a:gd name="T3" fmla="*/ 31 h 49"/>
                    <a:gd name="T4" fmla="*/ 69 w 69"/>
                    <a:gd name="T5" fmla="*/ 48 h 49"/>
                    <a:gd name="T6" fmla="*/ 69 w 69"/>
                    <a:gd name="T7" fmla="*/ 27 h 49"/>
                    <a:gd name="T8" fmla="*/ 37 w 69"/>
                    <a:gd name="T9" fmla="*/ 18 h 49"/>
                    <a:gd name="T10" fmla="*/ 0 w 69"/>
                    <a:gd name="T11" fmla="*/ 0 h 49"/>
                  </a:gdLst>
                  <a:ahLst/>
                  <a:cxnLst>
                    <a:cxn ang="0">
                      <a:pos x="T0" y="T1"/>
                    </a:cxn>
                    <a:cxn ang="0">
                      <a:pos x="T2" y="T3"/>
                    </a:cxn>
                    <a:cxn ang="0">
                      <a:pos x="T4" y="T5"/>
                    </a:cxn>
                    <a:cxn ang="0">
                      <a:pos x="T6" y="T7"/>
                    </a:cxn>
                    <a:cxn ang="0">
                      <a:pos x="T8" y="T9"/>
                    </a:cxn>
                    <a:cxn ang="0">
                      <a:pos x="T10" y="T11"/>
                    </a:cxn>
                  </a:cxnLst>
                  <a:rect l="0" t="0" r="r" b="b"/>
                  <a:pathLst>
                    <a:path w="69" h="49">
                      <a:moveTo>
                        <a:pt x="0" y="0"/>
                      </a:moveTo>
                      <a:cubicBezTo>
                        <a:pt x="5" y="9"/>
                        <a:pt x="9" y="20"/>
                        <a:pt x="12" y="31"/>
                      </a:cubicBezTo>
                      <a:cubicBezTo>
                        <a:pt x="28" y="40"/>
                        <a:pt x="47" y="49"/>
                        <a:pt x="69" y="48"/>
                      </a:cubicBezTo>
                      <a:cubicBezTo>
                        <a:pt x="69" y="40"/>
                        <a:pt x="69" y="33"/>
                        <a:pt x="69" y="27"/>
                      </a:cubicBezTo>
                      <a:cubicBezTo>
                        <a:pt x="59" y="25"/>
                        <a:pt x="48" y="22"/>
                        <a:pt x="37" y="18"/>
                      </a:cubicBezTo>
                      <a:cubicBezTo>
                        <a:pt x="23" y="12"/>
                        <a:pt x="11" y="6"/>
                        <a:pt x="0"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0" name="Freeform 979"/>
                <p:cNvSpPr/>
                <p:nvPr/>
              </p:nvSpPr>
              <p:spPr bwMode="auto">
                <a:xfrm>
                  <a:off x="3789" y="2744"/>
                  <a:ext cx="130" cy="74"/>
                </a:xfrm>
                <a:custGeom>
                  <a:avLst/>
                  <a:gdLst>
                    <a:gd name="T0" fmla="*/ 54 w 55"/>
                    <a:gd name="T1" fmla="*/ 30 h 31"/>
                    <a:gd name="T2" fmla="*/ 55 w 55"/>
                    <a:gd name="T3" fmla="*/ 13 h 31"/>
                    <a:gd name="T4" fmla="*/ 0 w 55"/>
                    <a:gd name="T5" fmla="*/ 0 h 31"/>
                    <a:gd name="T6" fmla="*/ 5 w 55"/>
                    <a:gd name="T7" fmla="*/ 25 h 31"/>
                    <a:gd name="T8" fmla="*/ 54 w 55"/>
                    <a:gd name="T9" fmla="*/ 30 h 31"/>
                  </a:gdLst>
                  <a:ahLst/>
                  <a:cxnLst>
                    <a:cxn ang="0">
                      <a:pos x="T0" y="T1"/>
                    </a:cxn>
                    <a:cxn ang="0">
                      <a:pos x="T2" y="T3"/>
                    </a:cxn>
                    <a:cxn ang="0">
                      <a:pos x="T4" y="T5"/>
                    </a:cxn>
                    <a:cxn ang="0">
                      <a:pos x="T6" y="T7"/>
                    </a:cxn>
                    <a:cxn ang="0">
                      <a:pos x="T8" y="T9"/>
                    </a:cxn>
                  </a:cxnLst>
                  <a:rect l="0" t="0" r="r" b="b"/>
                  <a:pathLst>
                    <a:path w="55" h="31">
                      <a:moveTo>
                        <a:pt x="54" y="30"/>
                      </a:moveTo>
                      <a:cubicBezTo>
                        <a:pt x="55" y="13"/>
                        <a:pt x="55" y="13"/>
                        <a:pt x="55" y="13"/>
                      </a:cubicBezTo>
                      <a:cubicBezTo>
                        <a:pt x="34" y="15"/>
                        <a:pt x="16" y="8"/>
                        <a:pt x="0" y="0"/>
                      </a:cubicBezTo>
                      <a:cubicBezTo>
                        <a:pt x="2" y="8"/>
                        <a:pt x="4" y="17"/>
                        <a:pt x="5" y="25"/>
                      </a:cubicBezTo>
                      <a:cubicBezTo>
                        <a:pt x="21" y="30"/>
                        <a:pt x="36" y="31"/>
                        <a:pt x="54" y="3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1" name="Freeform 980"/>
                <p:cNvSpPr/>
                <p:nvPr/>
              </p:nvSpPr>
              <p:spPr bwMode="auto">
                <a:xfrm>
                  <a:off x="3801" y="2815"/>
                  <a:ext cx="163" cy="109"/>
                </a:xfrm>
                <a:custGeom>
                  <a:avLst/>
                  <a:gdLst>
                    <a:gd name="T0" fmla="*/ 39 w 69"/>
                    <a:gd name="T1" fmla="*/ 46 h 46"/>
                    <a:gd name="T2" fmla="*/ 69 w 69"/>
                    <a:gd name="T3" fmla="*/ 39 h 46"/>
                    <a:gd name="T4" fmla="*/ 48 w 69"/>
                    <a:gd name="T5" fmla="*/ 24 h 46"/>
                    <a:gd name="T6" fmla="*/ 49 w 69"/>
                    <a:gd name="T7" fmla="*/ 4 h 46"/>
                    <a:gd name="T8" fmla="*/ 0 w 69"/>
                    <a:gd name="T9" fmla="*/ 0 h 46"/>
                    <a:gd name="T10" fmla="*/ 1 w 69"/>
                    <a:gd name="T11" fmla="*/ 28 h 46"/>
                    <a:gd name="T12" fmla="*/ 39 w 69"/>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69" h="46">
                      <a:moveTo>
                        <a:pt x="39" y="46"/>
                      </a:moveTo>
                      <a:cubicBezTo>
                        <a:pt x="48" y="46"/>
                        <a:pt x="60" y="44"/>
                        <a:pt x="69" y="39"/>
                      </a:cubicBezTo>
                      <a:cubicBezTo>
                        <a:pt x="60" y="33"/>
                        <a:pt x="53" y="27"/>
                        <a:pt x="48" y="24"/>
                      </a:cubicBezTo>
                      <a:cubicBezTo>
                        <a:pt x="48" y="21"/>
                        <a:pt x="49" y="13"/>
                        <a:pt x="49" y="4"/>
                      </a:cubicBezTo>
                      <a:cubicBezTo>
                        <a:pt x="32" y="7"/>
                        <a:pt x="15" y="6"/>
                        <a:pt x="0" y="0"/>
                      </a:cubicBezTo>
                      <a:cubicBezTo>
                        <a:pt x="2" y="10"/>
                        <a:pt x="2" y="19"/>
                        <a:pt x="1" y="28"/>
                      </a:cubicBezTo>
                      <a:cubicBezTo>
                        <a:pt x="21" y="22"/>
                        <a:pt x="38" y="32"/>
                        <a:pt x="39" y="46"/>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2" name="Freeform 981"/>
                <p:cNvSpPr/>
                <p:nvPr/>
              </p:nvSpPr>
              <p:spPr bwMode="auto">
                <a:xfrm>
                  <a:off x="3922" y="3340"/>
                  <a:ext cx="18" cy="55"/>
                </a:xfrm>
                <a:custGeom>
                  <a:avLst/>
                  <a:gdLst>
                    <a:gd name="T0" fmla="*/ 1 w 8"/>
                    <a:gd name="T1" fmla="*/ 0 h 23"/>
                    <a:gd name="T2" fmla="*/ 0 w 8"/>
                    <a:gd name="T3" fmla="*/ 8 h 23"/>
                    <a:gd name="T4" fmla="*/ 2 w 8"/>
                    <a:gd name="T5" fmla="*/ 23 h 23"/>
                    <a:gd name="T6" fmla="*/ 8 w 8"/>
                    <a:gd name="T7" fmla="*/ 23 h 23"/>
                    <a:gd name="T8" fmla="*/ 6 w 8"/>
                    <a:gd name="T9" fmla="*/ 0 h 23"/>
                    <a:gd name="T10" fmla="*/ 1 w 8"/>
                    <a:gd name="T11" fmla="*/ 0 h 23"/>
                  </a:gdLst>
                  <a:ahLst/>
                  <a:cxnLst>
                    <a:cxn ang="0">
                      <a:pos x="T0" y="T1"/>
                    </a:cxn>
                    <a:cxn ang="0">
                      <a:pos x="T2" y="T3"/>
                    </a:cxn>
                    <a:cxn ang="0">
                      <a:pos x="T4" y="T5"/>
                    </a:cxn>
                    <a:cxn ang="0">
                      <a:pos x="T6" y="T7"/>
                    </a:cxn>
                    <a:cxn ang="0">
                      <a:pos x="T8" y="T9"/>
                    </a:cxn>
                    <a:cxn ang="0">
                      <a:pos x="T10" y="T11"/>
                    </a:cxn>
                  </a:cxnLst>
                  <a:rect l="0" t="0" r="r" b="b"/>
                  <a:pathLst>
                    <a:path w="8" h="23">
                      <a:moveTo>
                        <a:pt x="1" y="0"/>
                      </a:moveTo>
                      <a:cubicBezTo>
                        <a:pt x="1" y="2"/>
                        <a:pt x="1" y="5"/>
                        <a:pt x="0" y="8"/>
                      </a:cubicBezTo>
                      <a:cubicBezTo>
                        <a:pt x="2" y="23"/>
                        <a:pt x="2" y="23"/>
                        <a:pt x="2" y="23"/>
                      </a:cubicBezTo>
                      <a:cubicBezTo>
                        <a:pt x="4" y="23"/>
                        <a:pt x="6" y="23"/>
                        <a:pt x="8" y="23"/>
                      </a:cubicBezTo>
                      <a:cubicBezTo>
                        <a:pt x="6" y="0"/>
                        <a:pt x="6" y="0"/>
                        <a:pt x="6" y="0"/>
                      </a:cubicBezTo>
                      <a:cubicBezTo>
                        <a:pt x="5" y="0"/>
                        <a:pt x="3" y="0"/>
                        <a:pt x="1"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3" name="Freeform 982"/>
                <p:cNvSpPr/>
                <p:nvPr/>
              </p:nvSpPr>
              <p:spPr bwMode="auto">
                <a:xfrm>
                  <a:off x="3806" y="1597"/>
                  <a:ext cx="30" cy="28"/>
                </a:xfrm>
                <a:custGeom>
                  <a:avLst/>
                  <a:gdLst>
                    <a:gd name="T0" fmla="*/ 9 w 13"/>
                    <a:gd name="T1" fmla="*/ 0 h 12"/>
                    <a:gd name="T2" fmla="*/ 0 w 13"/>
                    <a:gd name="T3" fmla="*/ 12 h 12"/>
                    <a:gd name="T4" fmla="*/ 13 w 13"/>
                    <a:gd name="T5" fmla="*/ 6 h 12"/>
                    <a:gd name="T6" fmla="*/ 9 w 13"/>
                    <a:gd name="T7" fmla="*/ 0 h 12"/>
                  </a:gdLst>
                  <a:ahLst/>
                  <a:cxnLst>
                    <a:cxn ang="0">
                      <a:pos x="T0" y="T1"/>
                    </a:cxn>
                    <a:cxn ang="0">
                      <a:pos x="T2" y="T3"/>
                    </a:cxn>
                    <a:cxn ang="0">
                      <a:pos x="T4" y="T5"/>
                    </a:cxn>
                    <a:cxn ang="0">
                      <a:pos x="T6" y="T7"/>
                    </a:cxn>
                  </a:cxnLst>
                  <a:rect l="0" t="0" r="r" b="b"/>
                  <a:pathLst>
                    <a:path w="13" h="12">
                      <a:moveTo>
                        <a:pt x="9" y="0"/>
                      </a:moveTo>
                      <a:cubicBezTo>
                        <a:pt x="0" y="12"/>
                        <a:pt x="0" y="12"/>
                        <a:pt x="0" y="12"/>
                      </a:cubicBezTo>
                      <a:cubicBezTo>
                        <a:pt x="5" y="10"/>
                        <a:pt x="9" y="8"/>
                        <a:pt x="13" y="6"/>
                      </a:cubicBezTo>
                      <a:lnTo>
                        <a:pt x="9" y="0"/>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4" name="Freeform 983"/>
                <p:cNvSpPr/>
                <p:nvPr/>
              </p:nvSpPr>
              <p:spPr bwMode="auto">
                <a:xfrm>
                  <a:off x="3922" y="3747"/>
                  <a:ext cx="37" cy="48"/>
                </a:xfrm>
                <a:custGeom>
                  <a:avLst/>
                  <a:gdLst>
                    <a:gd name="T0" fmla="*/ 16 w 16"/>
                    <a:gd name="T1" fmla="*/ 15 h 20"/>
                    <a:gd name="T2" fmla="*/ 12 w 16"/>
                    <a:gd name="T3" fmla="*/ 0 h 20"/>
                    <a:gd name="T4" fmla="*/ 0 w 16"/>
                    <a:gd name="T5" fmla="*/ 2 h 20"/>
                    <a:gd name="T6" fmla="*/ 1 w 16"/>
                    <a:gd name="T7" fmla="*/ 20 h 20"/>
                    <a:gd name="T8" fmla="*/ 16 w 16"/>
                    <a:gd name="T9" fmla="*/ 15 h 20"/>
                  </a:gdLst>
                  <a:ahLst/>
                  <a:cxnLst>
                    <a:cxn ang="0">
                      <a:pos x="T0" y="T1"/>
                    </a:cxn>
                    <a:cxn ang="0">
                      <a:pos x="T2" y="T3"/>
                    </a:cxn>
                    <a:cxn ang="0">
                      <a:pos x="T4" y="T5"/>
                    </a:cxn>
                    <a:cxn ang="0">
                      <a:pos x="T6" y="T7"/>
                    </a:cxn>
                    <a:cxn ang="0">
                      <a:pos x="T8" y="T9"/>
                    </a:cxn>
                  </a:cxnLst>
                  <a:rect l="0" t="0" r="r" b="b"/>
                  <a:pathLst>
                    <a:path w="16" h="20">
                      <a:moveTo>
                        <a:pt x="16" y="15"/>
                      </a:moveTo>
                      <a:cubicBezTo>
                        <a:pt x="12" y="0"/>
                        <a:pt x="12" y="0"/>
                        <a:pt x="12" y="0"/>
                      </a:cubicBezTo>
                      <a:cubicBezTo>
                        <a:pt x="8" y="1"/>
                        <a:pt x="4" y="2"/>
                        <a:pt x="0" y="2"/>
                      </a:cubicBezTo>
                      <a:cubicBezTo>
                        <a:pt x="1" y="20"/>
                        <a:pt x="1" y="20"/>
                        <a:pt x="1" y="20"/>
                      </a:cubicBezTo>
                      <a:cubicBezTo>
                        <a:pt x="6" y="19"/>
                        <a:pt x="11" y="17"/>
                        <a:pt x="16" y="15"/>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5" name="Freeform 984"/>
                <p:cNvSpPr/>
                <p:nvPr/>
              </p:nvSpPr>
              <p:spPr bwMode="auto">
                <a:xfrm>
                  <a:off x="3952" y="4012"/>
                  <a:ext cx="19" cy="22"/>
                </a:xfrm>
                <a:custGeom>
                  <a:avLst/>
                  <a:gdLst>
                    <a:gd name="T0" fmla="*/ 7 w 8"/>
                    <a:gd name="T1" fmla="*/ 0 h 9"/>
                    <a:gd name="T2" fmla="*/ 0 w 8"/>
                    <a:gd name="T3" fmla="*/ 3 h 9"/>
                    <a:gd name="T4" fmla="*/ 8 w 8"/>
                    <a:gd name="T5" fmla="*/ 9 h 9"/>
                    <a:gd name="T6" fmla="*/ 7 w 8"/>
                    <a:gd name="T7" fmla="*/ 0 h 9"/>
                  </a:gdLst>
                  <a:ahLst/>
                  <a:cxnLst>
                    <a:cxn ang="0">
                      <a:pos x="T0" y="T1"/>
                    </a:cxn>
                    <a:cxn ang="0">
                      <a:pos x="T2" y="T3"/>
                    </a:cxn>
                    <a:cxn ang="0">
                      <a:pos x="T4" y="T5"/>
                    </a:cxn>
                    <a:cxn ang="0">
                      <a:pos x="T6" y="T7"/>
                    </a:cxn>
                  </a:cxnLst>
                  <a:rect l="0" t="0" r="r" b="b"/>
                  <a:pathLst>
                    <a:path w="8" h="9">
                      <a:moveTo>
                        <a:pt x="7" y="0"/>
                      </a:moveTo>
                      <a:cubicBezTo>
                        <a:pt x="0" y="3"/>
                        <a:pt x="0" y="3"/>
                        <a:pt x="0" y="3"/>
                      </a:cubicBezTo>
                      <a:cubicBezTo>
                        <a:pt x="3" y="5"/>
                        <a:pt x="6" y="7"/>
                        <a:pt x="8" y="9"/>
                      </a:cubicBezTo>
                      <a:cubicBezTo>
                        <a:pt x="8" y="7"/>
                        <a:pt x="8" y="4"/>
                        <a:pt x="7"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6" name="Freeform 985"/>
                <p:cNvSpPr/>
                <p:nvPr/>
              </p:nvSpPr>
              <p:spPr bwMode="auto">
                <a:xfrm>
                  <a:off x="3938" y="3998"/>
                  <a:ext cx="31" cy="19"/>
                </a:xfrm>
                <a:custGeom>
                  <a:avLst/>
                  <a:gdLst>
                    <a:gd name="T0" fmla="*/ 0 w 13"/>
                    <a:gd name="T1" fmla="*/ 4 h 8"/>
                    <a:gd name="T2" fmla="*/ 4 w 13"/>
                    <a:gd name="T3" fmla="*/ 8 h 8"/>
                    <a:gd name="T4" fmla="*/ 13 w 13"/>
                    <a:gd name="T5" fmla="*/ 5 h 8"/>
                    <a:gd name="T6" fmla="*/ 13 w 13"/>
                    <a:gd name="T7" fmla="*/ 0 h 8"/>
                    <a:gd name="T8" fmla="*/ 0 w 13"/>
                    <a:gd name="T9" fmla="*/ 4 h 8"/>
                  </a:gdLst>
                  <a:ahLst/>
                  <a:cxnLst>
                    <a:cxn ang="0">
                      <a:pos x="T0" y="T1"/>
                    </a:cxn>
                    <a:cxn ang="0">
                      <a:pos x="T2" y="T3"/>
                    </a:cxn>
                    <a:cxn ang="0">
                      <a:pos x="T4" y="T5"/>
                    </a:cxn>
                    <a:cxn ang="0">
                      <a:pos x="T6" y="T7"/>
                    </a:cxn>
                    <a:cxn ang="0">
                      <a:pos x="T8" y="T9"/>
                    </a:cxn>
                  </a:cxnLst>
                  <a:rect l="0" t="0" r="r" b="b"/>
                  <a:pathLst>
                    <a:path w="13" h="8">
                      <a:moveTo>
                        <a:pt x="0" y="4"/>
                      </a:moveTo>
                      <a:cubicBezTo>
                        <a:pt x="4" y="8"/>
                        <a:pt x="4" y="8"/>
                        <a:pt x="4" y="8"/>
                      </a:cubicBezTo>
                      <a:cubicBezTo>
                        <a:pt x="13" y="5"/>
                        <a:pt x="13" y="5"/>
                        <a:pt x="13" y="5"/>
                      </a:cubicBezTo>
                      <a:cubicBezTo>
                        <a:pt x="13" y="3"/>
                        <a:pt x="13" y="1"/>
                        <a:pt x="13" y="0"/>
                      </a:cubicBezTo>
                      <a:lnTo>
                        <a:pt x="0" y="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7" name="Freeform 986"/>
                <p:cNvSpPr/>
                <p:nvPr/>
              </p:nvSpPr>
              <p:spPr bwMode="auto">
                <a:xfrm>
                  <a:off x="3922" y="3982"/>
                  <a:ext cx="47" cy="23"/>
                </a:xfrm>
                <a:custGeom>
                  <a:avLst/>
                  <a:gdLst>
                    <a:gd name="T0" fmla="*/ 0 w 47"/>
                    <a:gd name="T1" fmla="*/ 14 h 23"/>
                    <a:gd name="T2" fmla="*/ 11 w 47"/>
                    <a:gd name="T3" fmla="*/ 23 h 23"/>
                    <a:gd name="T4" fmla="*/ 47 w 47"/>
                    <a:gd name="T5" fmla="*/ 11 h 23"/>
                    <a:gd name="T6" fmla="*/ 44 w 47"/>
                    <a:gd name="T7" fmla="*/ 0 h 23"/>
                    <a:gd name="T8" fmla="*/ 0 w 47"/>
                    <a:gd name="T9" fmla="*/ 14 h 23"/>
                  </a:gdLst>
                  <a:ahLst/>
                  <a:cxnLst>
                    <a:cxn ang="0">
                      <a:pos x="T0" y="T1"/>
                    </a:cxn>
                    <a:cxn ang="0">
                      <a:pos x="T2" y="T3"/>
                    </a:cxn>
                    <a:cxn ang="0">
                      <a:pos x="T4" y="T5"/>
                    </a:cxn>
                    <a:cxn ang="0">
                      <a:pos x="T6" y="T7"/>
                    </a:cxn>
                    <a:cxn ang="0">
                      <a:pos x="T8" y="T9"/>
                    </a:cxn>
                  </a:cxnLst>
                  <a:rect l="0" t="0" r="r" b="b"/>
                  <a:pathLst>
                    <a:path w="47" h="23">
                      <a:moveTo>
                        <a:pt x="0" y="14"/>
                      </a:moveTo>
                      <a:lnTo>
                        <a:pt x="11" y="23"/>
                      </a:lnTo>
                      <a:lnTo>
                        <a:pt x="47" y="11"/>
                      </a:lnTo>
                      <a:lnTo>
                        <a:pt x="44" y="0"/>
                      </a:lnTo>
                      <a:lnTo>
                        <a:pt x="0" y="1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8" name="Freeform 987"/>
                <p:cNvSpPr/>
                <p:nvPr/>
              </p:nvSpPr>
              <p:spPr bwMode="auto">
                <a:xfrm>
                  <a:off x="3903" y="3963"/>
                  <a:ext cx="63" cy="30"/>
                </a:xfrm>
                <a:custGeom>
                  <a:avLst/>
                  <a:gdLst>
                    <a:gd name="T0" fmla="*/ 0 w 27"/>
                    <a:gd name="T1" fmla="*/ 8 h 13"/>
                    <a:gd name="T2" fmla="*/ 6 w 27"/>
                    <a:gd name="T3" fmla="*/ 13 h 13"/>
                    <a:gd name="T4" fmla="*/ 27 w 27"/>
                    <a:gd name="T5" fmla="*/ 6 h 13"/>
                    <a:gd name="T6" fmla="*/ 26 w 27"/>
                    <a:gd name="T7" fmla="*/ 0 h 13"/>
                    <a:gd name="T8" fmla="*/ 0 w 27"/>
                    <a:gd name="T9" fmla="*/ 8 h 13"/>
                  </a:gdLst>
                  <a:ahLst/>
                  <a:cxnLst>
                    <a:cxn ang="0">
                      <a:pos x="T0" y="T1"/>
                    </a:cxn>
                    <a:cxn ang="0">
                      <a:pos x="T2" y="T3"/>
                    </a:cxn>
                    <a:cxn ang="0">
                      <a:pos x="T4" y="T5"/>
                    </a:cxn>
                    <a:cxn ang="0">
                      <a:pos x="T6" y="T7"/>
                    </a:cxn>
                    <a:cxn ang="0">
                      <a:pos x="T8" y="T9"/>
                    </a:cxn>
                  </a:cxnLst>
                  <a:rect l="0" t="0" r="r" b="b"/>
                  <a:pathLst>
                    <a:path w="27" h="13">
                      <a:moveTo>
                        <a:pt x="0" y="8"/>
                      </a:moveTo>
                      <a:cubicBezTo>
                        <a:pt x="6" y="13"/>
                        <a:pt x="6" y="13"/>
                        <a:pt x="6" y="13"/>
                      </a:cubicBezTo>
                      <a:cubicBezTo>
                        <a:pt x="27" y="6"/>
                        <a:pt x="27" y="6"/>
                        <a:pt x="27" y="6"/>
                      </a:cubicBezTo>
                      <a:cubicBezTo>
                        <a:pt x="27" y="4"/>
                        <a:pt x="27" y="2"/>
                        <a:pt x="26" y="0"/>
                      </a:cubicBezTo>
                      <a:cubicBezTo>
                        <a:pt x="18" y="3"/>
                        <a:pt x="9" y="6"/>
                        <a:pt x="0" y="8"/>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9" name="Freeform 988"/>
                <p:cNvSpPr/>
                <p:nvPr/>
              </p:nvSpPr>
              <p:spPr bwMode="auto">
                <a:xfrm>
                  <a:off x="3784" y="1585"/>
                  <a:ext cx="41" cy="47"/>
                </a:xfrm>
                <a:custGeom>
                  <a:avLst/>
                  <a:gdLst>
                    <a:gd name="T0" fmla="*/ 17 w 17"/>
                    <a:gd name="T1" fmla="*/ 3 h 20"/>
                    <a:gd name="T2" fmla="*/ 14 w 17"/>
                    <a:gd name="T3" fmla="*/ 0 h 20"/>
                    <a:gd name="T4" fmla="*/ 0 w 17"/>
                    <a:gd name="T5" fmla="*/ 20 h 20"/>
                    <a:gd name="T6" fmla="*/ 7 w 17"/>
                    <a:gd name="T7" fmla="*/ 18 h 20"/>
                    <a:gd name="T8" fmla="*/ 17 w 17"/>
                    <a:gd name="T9" fmla="*/ 3 h 20"/>
                  </a:gdLst>
                  <a:ahLst/>
                  <a:cxnLst>
                    <a:cxn ang="0">
                      <a:pos x="T0" y="T1"/>
                    </a:cxn>
                    <a:cxn ang="0">
                      <a:pos x="T2" y="T3"/>
                    </a:cxn>
                    <a:cxn ang="0">
                      <a:pos x="T4" y="T5"/>
                    </a:cxn>
                    <a:cxn ang="0">
                      <a:pos x="T6" y="T7"/>
                    </a:cxn>
                    <a:cxn ang="0">
                      <a:pos x="T8" y="T9"/>
                    </a:cxn>
                  </a:cxnLst>
                  <a:rect l="0" t="0" r="r" b="b"/>
                  <a:pathLst>
                    <a:path w="17" h="20">
                      <a:moveTo>
                        <a:pt x="17" y="3"/>
                      </a:moveTo>
                      <a:cubicBezTo>
                        <a:pt x="14" y="0"/>
                        <a:pt x="14" y="0"/>
                        <a:pt x="14" y="0"/>
                      </a:cubicBezTo>
                      <a:cubicBezTo>
                        <a:pt x="0" y="20"/>
                        <a:pt x="0" y="20"/>
                        <a:pt x="0" y="20"/>
                      </a:cubicBezTo>
                      <a:cubicBezTo>
                        <a:pt x="2" y="20"/>
                        <a:pt x="5" y="19"/>
                        <a:pt x="7" y="18"/>
                      </a:cubicBezTo>
                      <a:lnTo>
                        <a:pt x="17" y="3"/>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0" name="Freeform 989"/>
                <p:cNvSpPr/>
                <p:nvPr/>
              </p:nvSpPr>
              <p:spPr bwMode="auto">
                <a:xfrm>
                  <a:off x="3765" y="904"/>
                  <a:ext cx="31" cy="23"/>
                </a:xfrm>
                <a:custGeom>
                  <a:avLst/>
                  <a:gdLst>
                    <a:gd name="T0" fmla="*/ 13 w 13"/>
                    <a:gd name="T1" fmla="*/ 0 h 10"/>
                    <a:gd name="T2" fmla="*/ 0 w 13"/>
                    <a:gd name="T3" fmla="*/ 2 h 10"/>
                    <a:gd name="T4" fmla="*/ 7 w 13"/>
                    <a:gd name="T5" fmla="*/ 10 h 10"/>
                    <a:gd name="T6" fmla="*/ 13 w 13"/>
                    <a:gd name="T7" fmla="*/ 0 h 10"/>
                  </a:gdLst>
                  <a:ahLst/>
                  <a:cxnLst>
                    <a:cxn ang="0">
                      <a:pos x="T0" y="T1"/>
                    </a:cxn>
                    <a:cxn ang="0">
                      <a:pos x="T2" y="T3"/>
                    </a:cxn>
                    <a:cxn ang="0">
                      <a:pos x="T4" y="T5"/>
                    </a:cxn>
                    <a:cxn ang="0">
                      <a:pos x="T6" y="T7"/>
                    </a:cxn>
                  </a:cxnLst>
                  <a:rect l="0" t="0" r="r" b="b"/>
                  <a:pathLst>
                    <a:path w="13" h="10">
                      <a:moveTo>
                        <a:pt x="13" y="0"/>
                      </a:moveTo>
                      <a:cubicBezTo>
                        <a:pt x="8" y="1"/>
                        <a:pt x="4" y="2"/>
                        <a:pt x="0" y="2"/>
                      </a:cubicBezTo>
                      <a:cubicBezTo>
                        <a:pt x="7" y="10"/>
                        <a:pt x="7" y="10"/>
                        <a:pt x="7" y="10"/>
                      </a:cubicBezTo>
                      <a:cubicBezTo>
                        <a:pt x="9" y="7"/>
                        <a:pt x="10" y="3"/>
                        <a:pt x="13" y="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1" name="Freeform 990"/>
                <p:cNvSpPr/>
                <p:nvPr/>
              </p:nvSpPr>
              <p:spPr bwMode="auto">
                <a:xfrm>
                  <a:off x="3794" y="1947"/>
                  <a:ext cx="59" cy="83"/>
                </a:xfrm>
                <a:custGeom>
                  <a:avLst/>
                  <a:gdLst>
                    <a:gd name="T0" fmla="*/ 3 w 25"/>
                    <a:gd name="T1" fmla="*/ 0 h 35"/>
                    <a:gd name="T2" fmla="*/ 0 w 25"/>
                    <a:gd name="T3" fmla="*/ 19 h 35"/>
                    <a:gd name="T4" fmla="*/ 10 w 25"/>
                    <a:gd name="T5" fmla="*/ 16 h 35"/>
                    <a:gd name="T6" fmla="*/ 13 w 25"/>
                    <a:gd name="T7" fmla="*/ 35 h 35"/>
                    <a:gd name="T8" fmla="*/ 22 w 25"/>
                    <a:gd name="T9" fmla="*/ 33 h 35"/>
                    <a:gd name="T10" fmla="*/ 25 w 25"/>
                    <a:gd name="T11" fmla="*/ 11 h 35"/>
                    <a:gd name="T12" fmla="*/ 3 w 2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25" h="35">
                      <a:moveTo>
                        <a:pt x="3" y="0"/>
                      </a:moveTo>
                      <a:cubicBezTo>
                        <a:pt x="1" y="6"/>
                        <a:pt x="0" y="12"/>
                        <a:pt x="0" y="19"/>
                      </a:cubicBezTo>
                      <a:cubicBezTo>
                        <a:pt x="10" y="16"/>
                        <a:pt x="10" y="16"/>
                        <a:pt x="10" y="16"/>
                      </a:cubicBezTo>
                      <a:cubicBezTo>
                        <a:pt x="13" y="35"/>
                        <a:pt x="13" y="35"/>
                        <a:pt x="13" y="35"/>
                      </a:cubicBezTo>
                      <a:cubicBezTo>
                        <a:pt x="22" y="33"/>
                        <a:pt x="22" y="33"/>
                        <a:pt x="22" y="33"/>
                      </a:cubicBezTo>
                      <a:cubicBezTo>
                        <a:pt x="22" y="25"/>
                        <a:pt x="23" y="17"/>
                        <a:pt x="25" y="11"/>
                      </a:cubicBezTo>
                      <a:cubicBezTo>
                        <a:pt x="17" y="7"/>
                        <a:pt x="9" y="3"/>
                        <a:pt x="3"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2" name="Freeform 991"/>
                <p:cNvSpPr/>
                <p:nvPr/>
              </p:nvSpPr>
              <p:spPr bwMode="auto">
                <a:xfrm>
                  <a:off x="3649" y="106"/>
                  <a:ext cx="88" cy="102"/>
                </a:xfrm>
                <a:custGeom>
                  <a:avLst/>
                  <a:gdLst>
                    <a:gd name="T0" fmla="*/ 7 w 37"/>
                    <a:gd name="T1" fmla="*/ 31 h 43"/>
                    <a:gd name="T2" fmla="*/ 25 w 37"/>
                    <a:gd name="T3" fmla="*/ 41 h 43"/>
                    <a:gd name="T4" fmla="*/ 31 w 37"/>
                    <a:gd name="T5" fmla="*/ 21 h 43"/>
                    <a:gd name="T6" fmla="*/ 37 w 37"/>
                    <a:gd name="T7" fmla="*/ 16 h 43"/>
                    <a:gd name="T8" fmla="*/ 34 w 37"/>
                    <a:gd name="T9" fmla="*/ 11 h 43"/>
                    <a:gd name="T10" fmla="*/ 24 w 37"/>
                    <a:gd name="T11" fmla="*/ 19 h 43"/>
                    <a:gd name="T12" fmla="*/ 22 w 37"/>
                    <a:gd name="T13" fmla="*/ 28 h 43"/>
                    <a:gd name="T14" fmla="*/ 11 w 37"/>
                    <a:gd name="T15" fmla="*/ 23 h 43"/>
                    <a:gd name="T16" fmla="*/ 17 w 37"/>
                    <a:gd name="T17" fmla="*/ 4 h 43"/>
                    <a:gd name="T18" fmla="*/ 13 w 37"/>
                    <a:gd name="T19" fmla="*/ 0 h 43"/>
                    <a:gd name="T20" fmla="*/ 7 w 37"/>
                    <a:gd name="T21" fmla="*/ 3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43">
                      <a:moveTo>
                        <a:pt x="7" y="31"/>
                      </a:moveTo>
                      <a:cubicBezTo>
                        <a:pt x="11" y="39"/>
                        <a:pt x="18" y="43"/>
                        <a:pt x="25" y="41"/>
                      </a:cubicBezTo>
                      <a:cubicBezTo>
                        <a:pt x="32" y="39"/>
                        <a:pt x="33" y="25"/>
                        <a:pt x="31" y="21"/>
                      </a:cubicBezTo>
                      <a:cubicBezTo>
                        <a:pt x="37" y="16"/>
                        <a:pt x="37" y="16"/>
                        <a:pt x="37" y="16"/>
                      </a:cubicBezTo>
                      <a:cubicBezTo>
                        <a:pt x="34" y="11"/>
                        <a:pt x="34" y="11"/>
                        <a:pt x="34" y="11"/>
                      </a:cubicBezTo>
                      <a:cubicBezTo>
                        <a:pt x="24" y="19"/>
                        <a:pt x="24" y="19"/>
                        <a:pt x="24" y="19"/>
                      </a:cubicBezTo>
                      <a:cubicBezTo>
                        <a:pt x="25" y="21"/>
                        <a:pt x="25" y="27"/>
                        <a:pt x="22" y="28"/>
                      </a:cubicBezTo>
                      <a:cubicBezTo>
                        <a:pt x="18" y="30"/>
                        <a:pt x="14" y="28"/>
                        <a:pt x="11" y="23"/>
                      </a:cubicBezTo>
                      <a:cubicBezTo>
                        <a:pt x="8" y="17"/>
                        <a:pt x="11" y="7"/>
                        <a:pt x="17" y="4"/>
                      </a:cubicBezTo>
                      <a:cubicBezTo>
                        <a:pt x="13" y="0"/>
                        <a:pt x="13" y="0"/>
                        <a:pt x="13" y="0"/>
                      </a:cubicBezTo>
                      <a:cubicBezTo>
                        <a:pt x="1" y="5"/>
                        <a:pt x="0" y="20"/>
                        <a:pt x="7" y="31"/>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3" name="Freeform 992"/>
                <p:cNvSpPr/>
                <p:nvPr/>
              </p:nvSpPr>
              <p:spPr bwMode="auto">
                <a:xfrm>
                  <a:off x="3458" y="-35"/>
                  <a:ext cx="47" cy="18"/>
                </a:xfrm>
                <a:custGeom>
                  <a:avLst/>
                  <a:gdLst>
                    <a:gd name="T0" fmla="*/ 20 w 20"/>
                    <a:gd name="T1" fmla="*/ 3 h 8"/>
                    <a:gd name="T2" fmla="*/ 20 w 20"/>
                    <a:gd name="T3" fmla="*/ 0 h 8"/>
                    <a:gd name="T4" fmla="*/ 0 w 20"/>
                    <a:gd name="T5" fmla="*/ 0 h 8"/>
                    <a:gd name="T6" fmla="*/ 0 w 20"/>
                    <a:gd name="T7" fmla="*/ 8 h 8"/>
                    <a:gd name="T8" fmla="*/ 20 w 20"/>
                    <a:gd name="T9" fmla="*/ 3 h 8"/>
                  </a:gdLst>
                  <a:ahLst/>
                  <a:cxnLst>
                    <a:cxn ang="0">
                      <a:pos x="T0" y="T1"/>
                    </a:cxn>
                    <a:cxn ang="0">
                      <a:pos x="T2" y="T3"/>
                    </a:cxn>
                    <a:cxn ang="0">
                      <a:pos x="T4" y="T5"/>
                    </a:cxn>
                    <a:cxn ang="0">
                      <a:pos x="T6" y="T7"/>
                    </a:cxn>
                    <a:cxn ang="0">
                      <a:pos x="T8" y="T9"/>
                    </a:cxn>
                  </a:cxnLst>
                  <a:rect l="0" t="0" r="r" b="b"/>
                  <a:pathLst>
                    <a:path w="20" h="8">
                      <a:moveTo>
                        <a:pt x="20" y="3"/>
                      </a:moveTo>
                      <a:cubicBezTo>
                        <a:pt x="20" y="2"/>
                        <a:pt x="20" y="1"/>
                        <a:pt x="20" y="0"/>
                      </a:cubicBezTo>
                      <a:cubicBezTo>
                        <a:pt x="0" y="0"/>
                        <a:pt x="0" y="0"/>
                        <a:pt x="0" y="0"/>
                      </a:cubicBezTo>
                      <a:cubicBezTo>
                        <a:pt x="0" y="3"/>
                        <a:pt x="0" y="5"/>
                        <a:pt x="0" y="8"/>
                      </a:cubicBezTo>
                      <a:cubicBezTo>
                        <a:pt x="7" y="6"/>
                        <a:pt x="14" y="5"/>
                        <a:pt x="20" y="3"/>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4" name="Freeform 993"/>
                <p:cNvSpPr/>
                <p:nvPr/>
              </p:nvSpPr>
              <p:spPr bwMode="auto">
                <a:xfrm>
                  <a:off x="3763" y="1571"/>
                  <a:ext cx="52" cy="69"/>
                </a:xfrm>
                <a:custGeom>
                  <a:avLst/>
                  <a:gdLst>
                    <a:gd name="T0" fmla="*/ 22 w 22"/>
                    <a:gd name="T1" fmla="*/ 4 h 29"/>
                    <a:gd name="T2" fmla="*/ 20 w 22"/>
                    <a:gd name="T3" fmla="*/ 0 h 29"/>
                    <a:gd name="T4" fmla="*/ 0 w 22"/>
                    <a:gd name="T5" fmla="*/ 29 h 29"/>
                    <a:gd name="T6" fmla="*/ 7 w 22"/>
                    <a:gd name="T7" fmla="*/ 27 h 29"/>
                    <a:gd name="T8" fmla="*/ 22 w 22"/>
                    <a:gd name="T9" fmla="*/ 4 h 29"/>
                  </a:gdLst>
                  <a:ahLst/>
                  <a:cxnLst>
                    <a:cxn ang="0">
                      <a:pos x="T0" y="T1"/>
                    </a:cxn>
                    <a:cxn ang="0">
                      <a:pos x="T2" y="T3"/>
                    </a:cxn>
                    <a:cxn ang="0">
                      <a:pos x="T4" y="T5"/>
                    </a:cxn>
                    <a:cxn ang="0">
                      <a:pos x="T6" y="T7"/>
                    </a:cxn>
                    <a:cxn ang="0">
                      <a:pos x="T8" y="T9"/>
                    </a:cxn>
                  </a:cxnLst>
                  <a:rect l="0" t="0" r="r" b="b"/>
                  <a:pathLst>
                    <a:path w="22" h="29">
                      <a:moveTo>
                        <a:pt x="22" y="4"/>
                      </a:moveTo>
                      <a:cubicBezTo>
                        <a:pt x="20" y="0"/>
                        <a:pt x="20" y="0"/>
                        <a:pt x="20" y="0"/>
                      </a:cubicBezTo>
                      <a:cubicBezTo>
                        <a:pt x="0" y="29"/>
                        <a:pt x="0" y="29"/>
                        <a:pt x="0" y="29"/>
                      </a:cubicBezTo>
                      <a:cubicBezTo>
                        <a:pt x="3" y="28"/>
                        <a:pt x="5" y="28"/>
                        <a:pt x="7" y="27"/>
                      </a:cubicBezTo>
                      <a:lnTo>
                        <a:pt x="22" y="4"/>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5" name="Freeform 994"/>
                <p:cNvSpPr/>
                <p:nvPr/>
              </p:nvSpPr>
              <p:spPr bwMode="auto">
                <a:xfrm>
                  <a:off x="3737" y="908"/>
                  <a:ext cx="43" cy="41"/>
                </a:xfrm>
                <a:custGeom>
                  <a:avLst/>
                  <a:gdLst>
                    <a:gd name="T0" fmla="*/ 0 w 18"/>
                    <a:gd name="T1" fmla="*/ 0 h 17"/>
                    <a:gd name="T2" fmla="*/ 15 w 18"/>
                    <a:gd name="T3" fmla="*/ 17 h 17"/>
                    <a:gd name="T4" fmla="*/ 18 w 18"/>
                    <a:gd name="T5" fmla="*/ 12 h 17"/>
                    <a:gd name="T6" fmla="*/ 7 w 18"/>
                    <a:gd name="T7" fmla="*/ 0 h 17"/>
                    <a:gd name="T8" fmla="*/ 0 w 18"/>
                    <a:gd name="T9" fmla="*/ 0 h 17"/>
                  </a:gdLst>
                  <a:ahLst/>
                  <a:cxnLst>
                    <a:cxn ang="0">
                      <a:pos x="T0" y="T1"/>
                    </a:cxn>
                    <a:cxn ang="0">
                      <a:pos x="T2" y="T3"/>
                    </a:cxn>
                    <a:cxn ang="0">
                      <a:pos x="T4" y="T5"/>
                    </a:cxn>
                    <a:cxn ang="0">
                      <a:pos x="T6" y="T7"/>
                    </a:cxn>
                    <a:cxn ang="0">
                      <a:pos x="T8" y="T9"/>
                    </a:cxn>
                  </a:cxnLst>
                  <a:rect l="0" t="0" r="r" b="b"/>
                  <a:pathLst>
                    <a:path w="18" h="17">
                      <a:moveTo>
                        <a:pt x="0" y="0"/>
                      </a:moveTo>
                      <a:cubicBezTo>
                        <a:pt x="15" y="17"/>
                        <a:pt x="15" y="17"/>
                        <a:pt x="15" y="17"/>
                      </a:cubicBezTo>
                      <a:cubicBezTo>
                        <a:pt x="16" y="15"/>
                        <a:pt x="17" y="13"/>
                        <a:pt x="18" y="12"/>
                      </a:cubicBezTo>
                      <a:cubicBezTo>
                        <a:pt x="7" y="0"/>
                        <a:pt x="7" y="0"/>
                        <a:pt x="7" y="0"/>
                      </a:cubicBezTo>
                      <a:cubicBezTo>
                        <a:pt x="5" y="0"/>
                        <a:pt x="2" y="0"/>
                        <a:pt x="0" y="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6" name="Freeform 995"/>
                <p:cNvSpPr/>
                <p:nvPr/>
              </p:nvSpPr>
              <p:spPr bwMode="auto">
                <a:xfrm>
                  <a:off x="3898" y="3369"/>
                  <a:ext cx="21" cy="28"/>
                </a:xfrm>
                <a:custGeom>
                  <a:avLst/>
                  <a:gdLst>
                    <a:gd name="T0" fmla="*/ 1 w 9"/>
                    <a:gd name="T1" fmla="*/ 12 h 12"/>
                    <a:gd name="T2" fmla="*/ 9 w 9"/>
                    <a:gd name="T3" fmla="*/ 11 h 12"/>
                    <a:gd name="T4" fmla="*/ 8 w 9"/>
                    <a:gd name="T5" fmla="*/ 0 h 12"/>
                    <a:gd name="T6" fmla="*/ 0 w 9"/>
                    <a:gd name="T7" fmla="*/ 7 h 12"/>
                    <a:gd name="T8" fmla="*/ 1 w 9"/>
                    <a:gd name="T9" fmla="*/ 12 h 12"/>
                  </a:gdLst>
                  <a:ahLst/>
                  <a:cxnLst>
                    <a:cxn ang="0">
                      <a:pos x="T0" y="T1"/>
                    </a:cxn>
                    <a:cxn ang="0">
                      <a:pos x="T2" y="T3"/>
                    </a:cxn>
                    <a:cxn ang="0">
                      <a:pos x="T4" y="T5"/>
                    </a:cxn>
                    <a:cxn ang="0">
                      <a:pos x="T6" y="T7"/>
                    </a:cxn>
                    <a:cxn ang="0">
                      <a:pos x="T8" y="T9"/>
                    </a:cxn>
                  </a:cxnLst>
                  <a:rect l="0" t="0" r="r" b="b"/>
                  <a:pathLst>
                    <a:path w="9" h="12">
                      <a:moveTo>
                        <a:pt x="1" y="12"/>
                      </a:moveTo>
                      <a:cubicBezTo>
                        <a:pt x="4" y="12"/>
                        <a:pt x="6" y="11"/>
                        <a:pt x="9" y="11"/>
                      </a:cubicBezTo>
                      <a:cubicBezTo>
                        <a:pt x="8" y="0"/>
                        <a:pt x="8" y="0"/>
                        <a:pt x="8" y="0"/>
                      </a:cubicBezTo>
                      <a:cubicBezTo>
                        <a:pt x="6" y="3"/>
                        <a:pt x="3" y="5"/>
                        <a:pt x="0" y="7"/>
                      </a:cubicBezTo>
                      <a:lnTo>
                        <a:pt x="1" y="12"/>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7" name="Freeform 996"/>
                <p:cNvSpPr/>
                <p:nvPr/>
              </p:nvSpPr>
              <p:spPr bwMode="auto">
                <a:xfrm>
                  <a:off x="3761" y="1557"/>
                  <a:ext cx="47" cy="78"/>
                </a:xfrm>
                <a:custGeom>
                  <a:avLst/>
                  <a:gdLst>
                    <a:gd name="T0" fmla="*/ 0 w 20"/>
                    <a:gd name="T1" fmla="*/ 33 h 33"/>
                    <a:gd name="T2" fmla="*/ 20 w 20"/>
                    <a:gd name="T3" fmla="*/ 5 h 33"/>
                    <a:gd name="T4" fmla="*/ 17 w 20"/>
                    <a:gd name="T5" fmla="*/ 0 h 33"/>
                    <a:gd name="T6" fmla="*/ 0 w 20"/>
                    <a:gd name="T7" fmla="*/ 25 h 33"/>
                    <a:gd name="T8" fmla="*/ 0 w 20"/>
                    <a:gd name="T9" fmla="*/ 33 h 33"/>
                  </a:gdLst>
                  <a:ahLst/>
                  <a:cxnLst>
                    <a:cxn ang="0">
                      <a:pos x="T0" y="T1"/>
                    </a:cxn>
                    <a:cxn ang="0">
                      <a:pos x="T2" y="T3"/>
                    </a:cxn>
                    <a:cxn ang="0">
                      <a:pos x="T4" y="T5"/>
                    </a:cxn>
                    <a:cxn ang="0">
                      <a:pos x="T6" y="T7"/>
                    </a:cxn>
                    <a:cxn ang="0">
                      <a:pos x="T8" y="T9"/>
                    </a:cxn>
                  </a:cxnLst>
                  <a:rect l="0" t="0" r="r" b="b"/>
                  <a:pathLst>
                    <a:path w="20" h="33">
                      <a:moveTo>
                        <a:pt x="0" y="33"/>
                      </a:moveTo>
                      <a:cubicBezTo>
                        <a:pt x="20" y="5"/>
                        <a:pt x="20" y="5"/>
                        <a:pt x="20" y="5"/>
                      </a:cubicBezTo>
                      <a:cubicBezTo>
                        <a:pt x="17" y="0"/>
                        <a:pt x="17" y="0"/>
                        <a:pt x="17" y="0"/>
                      </a:cubicBezTo>
                      <a:cubicBezTo>
                        <a:pt x="0" y="25"/>
                        <a:pt x="0" y="25"/>
                        <a:pt x="0" y="25"/>
                      </a:cubicBezTo>
                      <a:cubicBezTo>
                        <a:pt x="0" y="28"/>
                        <a:pt x="0" y="31"/>
                        <a:pt x="0" y="33"/>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8" name="Freeform 997"/>
                <p:cNvSpPr/>
                <p:nvPr/>
              </p:nvSpPr>
              <p:spPr bwMode="auto">
                <a:xfrm>
                  <a:off x="3699" y="901"/>
                  <a:ext cx="71" cy="67"/>
                </a:xfrm>
                <a:custGeom>
                  <a:avLst/>
                  <a:gdLst>
                    <a:gd name="T0" fmla="*/ 0 w 30"/>
                    <a:gd name="T1" fmla="*/ 0 h 28"/>
                    <a:gd name="T2" fmla="*/ 29 w 30"/>
                    <a:gd name="T3" fmla="*/ 28 h 28"/>
                    <a:gd name="T4" fmla="*/ 30 w 30"/>
                    <a:gd name="T5" fmla="*/ 23 h 28"/>
                    <a:gd name="T6" fmla="*/ 11 w 30"/>
                    <a:gd name="T7" fmla="*/ 2 h 28"/>
                    <a:gd name="T8" fmla="*/ 0 w 30"/>
                    <a:gd name="T9" fmla="*/ 0 h 28"/>
                  </a:gdLst>
                  <a:ahLst/>
                  <a:cxnLst>
                    <a:cxn ang="0">
                      <a:pos x="T0" y="T1"/>
                    </a:cxn>
                    <a:cxn ang="0">
                      <a:pos x="T2" y="T3"/>
                    </a:cxn>
                    <a:cxn ang="0">
                      <a:pos x="T4" y="T5"/>
                    </a:cxn>
                    <a:cxn ang="0">
                      <a:pos x="T6" y="T7"/>
                    </a:cxn>
                    <a:cxn ang="0">
                      <a:pos x="T8" y="T9"/>
                    </a:cxn>
                  </a:cxnLst>
                  <a:rect l="0" t="0" r="r" b="b"/>
                  <a:pathLst>
                    <a:path w="30" h="28">
                      <a:moveTo>
                        <a:pt x="0" y="0"/>
                      </a:moveTo>
                      <a:cubicBezTo>
                        <a:pt x="29" y="28"/>
                        <a:pt x="29" y="28"/>
                        <a:pt x="29" y="28"/>
                      </a:cubicBezTo>
                      <a:cubicBezTo>
                        <a:pt x="29" y="27"/>
                        <a:pt x="30" y="25"/>
                        <a:pt x="30" y="23"/>
                      </a:cubicBezTo>
                      <a:cubicBezTo>
                        <a:pt x="11" y="2"/>
                        <a:pt x="11" y="2"/>
                        <a:pt x="11" y="2"/>
                      </a:cubicBezTo>
                      <a:cubicBezTo>
                        <a:pt x="7" y="2"/>
                        <a:pt x="3" y="1"/>
                        <a:pt x="0" y="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9" name="Freeform 998"/>
                <p:cNvSpPr/>
                <p:nvPr/>
              </p:nvSpPr>
              <p:spPr bwMode="auto">
                <a:xfrm>
                  <a:off x="3529" y="885"/>
                  <a:ext cx="246" cy="210"/>
                </a:xfrm>
                <a:custGeom>
                  <a:avLst/>
                  <a:gdLst>
                    <a:gd name="T0" fmla="*/ 0 w 104"/>
                    <a:gd name="T1" fmla="*/ 13 h 89"/>
                    <a:gd name="T2" fmla="*/ 102 w 104"/>
                    <a:gd name="T3" fmla="*/ 88 h 89"/>
                    <a:gd name="T4" fmla="*/ 104 w 104"/>
                    <a:gd name="T5" fmla="*/ 89 h 89"/>
                    <a:gd name="T6" fmla="*/ 101 w 104"/>
                    <a:gd name="T7" fmla="*/ 79 h 89"/>
                    <a:gd name="T8" fmla="*/ 4 w 104"/>
                    <a:gd name="T9" fmla="*/ 0 h 89"/>
                    <a:gd name="T10" fmla="*/ 0 w 104"/>
                    <a:gd name="T11" fmla="*/ 13 h 89"/>
                  </a:gdLst>
                  <a:ahLst/>
                  <a:cxnLst>
                    <a:cxn ang="0">
                      <a:pos x="T0" y="T1"/>
                    </a:cxn>
                    <a:cxn ang="0">
                      <a:pos x="T2" y="T3"/>
                    </a:cxn>
                    <a:cxn ang="0">
                      <a:pos x="T4" y="T5"/>
                    </a:cxn>
                    <a:cxn ang="0">
                      <a:pos x="T6" y="T7"/>
                    </a:cxn>
                    <a:cxn ang="0">
                      <a:pos x="T8" y="T9"/>
                    </a:cxn>
                    <a:cxn ang="0">
                      <a:pos x="T10" y="T11"/>
                    </a:cxn>
                  </a:cxnLst>
                  <a:rect l="0" t="0" r="r" b="b"/>
                  <a:pathLst>
                    <a:path w="104" h="89">
                      <a:moveTo>
                        <a:pt x="0" y="13"/>
                      </a:moveTo>
                      <a:cubicBezTo>
                        <a:pt x="102" y="88"/>
                        <a:pt x="102" y="88"/>
                        <a:pt x="102" y="88"/>
                      </a:cubicBezTo>
                      <a:cubicBezTo>
                        <a:pt x="104" y="89"/>
                        <a:pt x="104" y="89"/>
                        <a:pt x="104" y="89"/>
                      </a:cubicBezTo>
                      <a:cubicBezTo>
                        <a:pt x="103" y="85"/>
                        <a:pt x="102" y="82"/>
                        <a:pt x="101" y="79"/>
                      </a:cubicBezTo>
                      <a:cubicBezTo>
                        <a:pt x="4" y="0"/>
                        <a:pt x="4" y="0"/>
                        <a:pt x="4" y="0"/>
                      </a:cubicBezTo>
                      <a:cubicBezTo>
                        <a:pt x="2" y="5"/>
                        <a:pt x="1" y="9"/>
                        <a:pt x="0" y="13"/>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0" name="Freeform 999"/>
                <p:cNvSpPr/>
                <p:nvPr/>
              </p:nvSpPr>
              <p:spPr bwMode="auto">
                <a:xfrm>
                  <a:off x="3574" y="2004"/>
                  <a:ext cx="265" cy="246"/>
                </a:xfrm>
                <a:custGeom>
                  <a:avLst/>
                  <a:gdLst>
                    <a:gd name="T0" fmla="*/ 135 w 265"/>
                    <a:gd name="T1" fmla="*/ 236 h 246"/>
                    <a:gd name="T2" fmla="*/ 142 w 265"/>
                    <a:gd name="T3" fmla="*/ 130 h 246"/>
                    <a:gd name="T4" fmla="*/ 217 w 265"/>
                    <a:gd name="T5" fmla="*/ 208 h 246"/>
                    <a:gd name="T6" fmla="*/ 265 w 265"/>
                    <a:gd name="T7" fmla="*/ 191 h 246"/>
                    <a:gd name="T8" fmla="*/ 234 w 265"/>
                    <a:gd name="T9" fmla="*/ 0 h 246"/>
                    <a:gd name="T10" fmla="*/ 191 w 265"/>
                    <a:gd name="T11" fmla="*/ 9 h 246"/>
                    <a:gd name="T12" fmla="*/ 213 w 265"/>
                    <a:gd name="T13" fmla="*/ 130 h 246"/>
                    <a:gd name="T14" fmla="*/ 123 w 265"/>
                    <a:gd name="T15" fmla="*/ 61 h 246"/>
                    <a:gd name="T16" fmla="*/ 104 w 265"/>
                    <a:gd name="T17" fmla="*/ 158 h 246"/>
                    <a:gd name="T18" fmla="*/ 42 w 265"/>
                    <a:gd name="T19" fmla="*/ 57 h 246"/>
                    <a:gd name="T20" fmla="*/ 0 w 265"/>
                    <a:gd name="T21" fmla="*/ 71 h 246"/>
                    <a:gd name="T22" fmla="*/ 97 w 265"/>
                    <a:gd name="T23" fmla="*/ 246 h 246"/>
                    <a:gd name="T24" fmla="*/ 135 w 265"/>
                    <a:gd name="T25" fmla="*/ 23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246">
                      <a:moveTo>
                        <a:pt x="135" y="236"/>
                      </a:moveTo>
                      <a:lnTo>
                        <a:pt x="142" y="130"/>
                      </a:lnTo>
                      <a:lnTo>
                        <a:pt x="217" y="208"/>
                      </a:lnTo>
                      <a:lnTo>
                        <a:pt x="265" y="191"/>
                      </a:lnTo>
                      <a:lnTo>
                        <a:pt x="234" y="0"/>
                      </a:lnTo>
                      <a:lnTo>
                        <a:pt x="191" y="9"/>
                      </a:lnTo>
                      <a:lnTo>
                        <a:pt x="213" y="130"/>
                      </a:lnTo>
                      <a:lnTo>
                        <a:pt x="123" y="61"/>
                      </a:lnTo>
                      <a:lnTo>
                        <a:pt x="104" y="158"/>
                      </a:lnTo>
                      <a:lnTo>
                        <a:pt x="42" y="57"/>
                      </a:lnTo>
                      <a:lnTo>
                        <a:pt x="0" y="71"/>
                      </a:lnTo>
                      <a:lnTo>
                        <a:pt x="97" y="246"/>
                      </a:lnTo>
                      <a:lnTo>
                        <a:pt x="135" y="236"/>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1" name="Freeform 1000"/>
                <p:cNvSpPr/>
                <p:nvPr/>
              </p:nvSpPr>
              <p:spPr bwMode="auto">
                <a:xfrm>
                  <a:off x="3588" y="821"/>
                  <a:ext cx="177" cy="175"/>
                </a:xfrm>
                <a:custGeom>
                  <a:avLst/>
                  <a:gdLst>
                    <a:gd name="T0" fmla="*/ 74 w 75"/>
                    <a:gd name="T1" fmla="*/ 74 h 74"/>
                    <a:gd name="T2" fmla="*/ 75 w 75"/>
                    <a:gd name="T3" fmla="*/ 66 h 74"/>
                    <a:gd name="T4" fmla="*/ 38 w 75"/>
                    <a:gd name="T5" fmla="*/ 30 h 74"/>
                    <a:gd name="T6" fmla="*/ 7 w 75"/>
                    <a:gd name="T7" fmla="*/ 0 h 74"/>
                    <a:gd name="T8" fmla="*/ 0 w 75"/>
                    <a:gd name="T9" fmla="*/ 5 h 74"/>
                    <a:gd name="T10" fmla="*/ 74 w 75"/>
                    <a:gd name="T11" fmla="*/ 74 h 74"/>
                  </a:gdLst>
                  <a:ahLst/>
                  <a:cxnLst>
                    <a:cxn ang="0">
                      <a:pos x="T0" y="T1"/>
                    </a:cxn>
                    <a:cxn ang="0">
                      <a:pos x="T2" y="T3"/>
                    </a:cxn>
                    <a:cxn ang="0">
                      <a:pos x="T4" y="T5"/>
                    </a:cxn>
                    <a:cxn ang="0">
                      <a:pos x="T6" y="T7"/>
                    </a:cxn>
                    <a:cxn ang="0">
                      <a:pos x="T8" y="T9"/>
                    </a:cxn>
                    <a:cxn ang="0">
                      <a:pos x="T10" y="T11"/>
                    </a:cxn>
                  </a:cxnLst>
                  <a:rect l="0" t="0" r="r" b="b"/>
                  <a:pathLst>
                    <a:path w="75" h="74">
                      <a:moveTo>
                        <a:pt x="74" y="74"/>
                      </a:moveTo>
                      <a:cubicBezTo>
                        <a:pt x="74" y="71"/>
                        <a:pt x="74" y="69"/>
                        <a:pt x="75" y="66"/>
                      </a:cubicBezTo>
                      <a:cubicBezTo>
                        <a:pt x="38" y="30"/>
                        <a:pt x="38" y="30"/>
                        <a:pt x="38" y="30"/>
                      </a:cubicBezTo>
                      <a:cubicBezTo>
                        <a:pt x="25" y="24"/>
                        <a:pt x="14" y="13"/>
                        <a:pt x="7" y="0"/>
                      </a:cubicBezTo>
                      <a:cubicBezTo>
                        <a:pt x="5" y="1"/>
                        <a:pt x="2" y="3"/>
                        <a:pt x="0" y="5"/>
                      </a:cubicBezTo>
                      <a:lnTo>
                        <a:pt x="74" y="74"/>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2" name="Freeform 1001"/>
                <p:cNvSpPr/>
                <p:nvPr/>
              </p:nvSpPr>
              <p:spPr bwMode="auto">
                <a:xfrm>
                  <a:off x="3763" y="1545"/>
                  <a:ext cx="36" cy="61"/>
                </a:xfrm>
                <a:custGeom>
                  <a:avLst/>
                  <a:gdLst>
                    <a:gd name="T0" fmla="*/ 0 w 15"/>
                    <a:gd name="T1" fmla="*/ 26 h 26"/>
                    <a:gd name="T2" fmla="*/ 15 w 15"/>
                    <a:gd name="T3" fmla="*/ 4 h 26"/>
                    <a:gd name="T4" fmla="*/ 12 w 15"/>
                    <a:gd name="T5" fmla="*/ 0 h 26"/>
                    <a:gd name="T6" fmla="*/ 0 w 15"/>
                    <a:gd name="T7" fmla="*/ 26 h 26"/>
                  </a:gdLst>
                  <a:ahLst/>
                  <a:cxnLst>
                    <a:cxn ang="0">
                      <a:pos x="T0" y="T1"/>
                    </a:cxn>
                    <a:cxn ang="0">
                      <a:pos x="T2" y="T3"/>
                    </a:cxn>
                    <a:cxn ang="0">
                      <a:pos x="T4" y="T5"/>
                    </a:cxn>
                    <a:cxn ang="0">
                      <a:pos x="T6" y="T7"/>
                    </a:cxn>
                  </a:cxnLst>
                  <a:rect l="0" t="0" r="r" b="b"/>
                  <a:pathLst>
                    <a:path w="15" h="26">
                      <a:moveTo>
                        <a:pt x="0" y="26"/>
                      </a:moveTo>
                      <a:cubicBezTo>
                        <a:pt x="15" y="4"/>
                        <a:pt x="15" y="4"/>
                        <a:pt x="15" y="4"/>
                      </a:cubicBezTo>
                      <a:cubicBezTo>
                        <a:pt x="12" y="0"/>
                        <a:pt x="12" y="0"/>
                        <a:pt x="12" y="0"/>
                      </a:cubicBezTo>
                      <a:cubicBezTo>
                        <a:pt x="6" y="5"/>
                        <a:pt x="2" y="15"/>
                        <a:pt x="0" y="2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3" name="Freeform 1002"/>
                <p:cNvSpPr/>
                <p:nvPr/>
              </p:nvSpPr>
              <p:spPr bwMode="auto">
                <a:xfrm>
                  <a:off x="3543" y="856"/>
                  <a:ext cx="222" cy="204"/>
                </a:xfrm>
                <a:custGeom>
                  <a:avLst/>
                  <a:gdLst>
                    <a:gd name="T0" fmla="*/ 0 w 94"/>
                    <a:gd name="T1" fmla="*/ 9 h 86"/>
                    <a:gd name="T2" fmla="*/ 94 w 94"/>
                    <a:gd name="T3" fmla="*/ 86 h 86"/>
                    <a:gd name="T4" fmla="*/ 93 w 94"/>
                    <a:gd name="T5" fmla="*/ 76 h 86"/>
                    <a:gd name="T6" fmla="*/ 6 w 94"/>
                    <a:gd name="T7" fmla="*/ 0 h 86"/>
                    <a:gd name="T8" fmla="*/ 0 w 94"/>
                    <a:gd name="T9" fmla="*/ 9 h 86"/>
                  </a:gdLst>
                  <a:ahLst/>
                  <a:cxnLst>
                    <a:cxn ang="0">
                      <a:pos x="T0" y="T1"/>
                    </a:cxn>
                    <a:cxn ang="0">
                      <a:pos x="T2" y="T3"/>
                    </a:cxn>
                    <a:cxn ang="0">
                      <a:pos x="T4" y="T5"/>
                    </a:cxn>
                    <a:cxn ang="0">
                      <a:pos x="T6" y="T7"/>
                    </a:cxn>
                    <a:cxn ang="0">
                      <a:pos x="T8" y="T9"/>
                    </a:cxn>
                  </a:cxnLst>
                  <a:rect l="0" t="0" r="r" b="b"/>
                  <a:pathLst>
                    <a:path w="94" h="86">
                      <a:moveTo>
                        <a:pt x="0" y="9"/>
                      </a:moveTo>
                      <a:cubicBezTo>
                        <a:pt x="94" y="86"/>
                        <a:pt x="94" y="86"/>
                        <a:pt x="94" y="86"/>
                      </a:cubicBezTo>
                      <a:cubicBezTo>
                        <a:pt x="93" y="83"/>
                        <a:pt x="93" y="80"/>
                        <a:pt x="93" y="76"/>
                      </a:cubicBezTo>
                      <a:cubicBezTo>
                        <a:pt x="6" y="0"/>
                        <a:pt x="6" y="0"/>
                        <a:pt x="6" y="0"/>
                      </a:cubicBezTo>
                      <a:cubicBezTo>
                        <a:pt x="3" y="3"/>
                        <a:pt x="1" y="6"/>
                        <a:pt x="0" y="9"/>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4" name="Freeform 1003"/>
                <p:cNvSpPr/>
                <p:nvPr/>
              </p:nvSpPr>
              <p:spPr bwMode="auto">
                <a:xfrm>
                  <a:off x="3564" y="838"/>
                  <a:ext cx="197" cy="189"/>
                </a:xfrm>
                <a:custGeom>
                  <a:avLst/>
                  <a:gdLst>
                    <a:gd name="T0" fmla="*/ 7 w 83"/>
                    <a:gd name="T1" fmla="*/ 0 h 80"/>
                    <a:gd name="T2" fmla="*/ 0 w 83"/>
                    <a:gd name="T3" fmla="*/ 6 h 80"/>
                    <a:gd name="T4" fmla="*/ 83 w 83"/>
                    <a:gd name="T5" fmla="*/ 80 h 80"/>
                    <a:gd name="T6" fmla="*/ 83 w 83"/>
                    <a:gd name="T7" fmla="*/ 71 h 80"/>
                    <a:gd name="T8" fmla="*/ 7 w 83"/>
                    <a:gd name="T9" fmla="*/ 0 h 80"/>
                  </a:gdLst>
                  <a:ahLst/>
                  <a:cxnLst>
                    <a:cxn ang="0">
                      <a:pos x="T0" y="T1"/>
                    </a:cxn>
                    <a:cxn ang="0">
                      <a:pos x="T2" y="T3"/>
                    </a:cxn>
                    <a:cxn ang="0">
                      <a:pos x="T4" y="T5"/>
                    </a:cxn>
                    <a:cxn ang="0">
                      <a:pos x="T6" y="T7"/>
                    </a:cxn>
                    <a:cxn ang="0">
                      <a:pos x="T8" y="T9"/>
                    </a:cxn>
                  </a:cxnLst>
                  <a:rect l="0" t="0" r="r" b="b"/>
                  <a:pathLst>
                    <a:path w="83" h="80">
                      <a:moveTo>
                        <a:pt x="7" y="0"/>
                      </a:moveTo>
                      <a:cubicBezTo>
                        <a:pt x="4" y="2"/>
                        <a:pt x="2" y="4"/>
                        <a:pt x="0" y="6"/>
                      </a:cubicBezTo>
                      <a:cubicBezTo>
                        <a:pt x="83" y="80"/>
                        <a:pt x="83" y="80"/>
                        <a:pt x="83" y="80"/>
                      </a:cubicBezTo>
                      <a:cubicBezTo>
                        <a:pt x="83" y="77"/>
                        <a:pt x="83" y="74"/>
                        <a:pt x="83" y="71"/>
                      </a:cubicBezTo>
                      <a:lnTo>
                        <a:pt x="7" y="0"/>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5" name="Freeform 1004"/>
                <p:cNvSpPr/>
                <p:nvPr/>
              </p:nvSpPr>
              <p:spPr bwMode="auto">
                <a:xfrm>
                  <a:off x="3813" y="3499"/>
                  <a:ext cx="92" cy="158"/>
                </a:xfrm>
                <a:custGeom>
                  <a:avLst/>
                  <a:gdLst>
                    <a:gd name="T0" fmla="*/ 54 w 92"/>
                    <a:gd name="T1" fmla="*/ 0 h 158"/>
                    <a:gd name="T2" fmla="*/ 0 w 92"/>
                    <a:gd name="T3" fmla="*/ 137 h 158"/>
                    <a:gd name="T4" fmla="*/ 42 w 92"/>
                    <a:gd name="T5" fmla="*/ 158 h 158"/>
                    <a:gd name="T6" fmla="*/ 92 w 92"/>
                    <a:gd name="T7" fmla="*/ 17 h 158"/>
                    <a:gd name="T8" fmla="*/ 54 w 92"/>
                    <a:gd name="T9" fmla="*/ 0 h 158"/>
                  </a:gdLst>
                  <a:ahLst/>
                  <a:cxnLst>
                    <a:cxn ang="0">
                      <a:pos x="T0" y="T1"/>
                    </a:cxn>
                    <a:cxn ang="0">
                      <a:pos x="T2" y="T3"/>
                    </a:cxn>
                    <a:cxn ang="0">
                      <a:pos x="T4" y="T5"/>
                    </a:cxn>
                    <a:cxn ang="0">
                      <a:pos x="T6" y="T7"/>
                    </a:cxn>
                    <a:cxn ang="0">
                      <a:pos x="T8" y="T9"/>
                    </a:cxn>
                  </a:cxnLst>
                  <a:rect l="0" t="0" r="r" b="b"/>
                  <a:pathLst>
                    <a:path w="92" h="158">
                      <a:moveTo>
                        <a:pt x="54" y="0"/>
                      </a:moveTo>
                      <a:lnTo>
                        <a:pt x="0" y="137"/>
                      </a:lnTo>
                      <a:lnTo>
                        <a:pt x="42" y="158"/>
                      </a:lnTo>
                      <a:lnTo>
                        <a:pt x="92" y="17"/>
                      </a:lnTo>
                      <a:lnTo>
                        <a:pt x="54" y="0"/>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6" name="Freeform 1005"/>
                <p:cNvSpPr/>
                <p:nvPr/>
              </p:nvSpPr>
              <p:spPr bwMode="auto">
                <a:xfrm>
                  <a:off x="3867" y="3390"/>
                  <a:ext cx="26" cy="12"/>
                </a:xfrm>
                <a:custGeom>
                  <a:avLst/>
                  <a:gdLst>
                    <a:gd name="T0" fmla="*/ 11 w 11"/>
                    <a:gd name="T1" fmla="*/ 0 h 5"/>
                    <a:gd name="T2" fmla="*/ 0 w 11"/>
                    <a:gd name="T3" fmla="*/ 3 h 5"/>
                    <a:gd name="T4" fmla="*/ 1 w 11"/>
                    <a:gd name="T5" fmla="*/ 5 h 5"/>
                    <a:gd name="T6" fmla="*/ 11 w 11"/>
                    <a:gd name="T7" fmla="*/ 3 h 5"/>
                    <a:gd name="T8" fmla="*/ 11 w 11"/>
                    <a:gd name="T9" fmla="*/ 0 h 5"/>
                  </a:gdLst>
                  <a:ahLst/>
                  <a:cxnLst>
                    <a:cxn ang="0">
                      <a:pos x="T0" y="T1"/>
                    </a:cxn>
                    <a:cxn ang="0">
                      <a:pos x="T2" y="T3"/>
                    </a:cxn>
                    <a:cxn ang="0">
                      <a:pos x="T4" y="T5"/>
                    </a:cxn>
                    <a:cxn ang="0">
                      <a:pos x="T6" y="T7"/>
                    </a:cxn>
                    <a:cxn ang="0">
                      <a:pos x="T8" y="T9"/>
                    </a:cxn>
                  </a:cxnLst>
                  <a:rect l="0" t="0" r="r" b="b"/>
                  <a:pathLst>
                    <a:path w="11" h="5">
                      <a:moveTo>
                        <a:pt x="11" y="0"/>
                      </a:moveTo>
                      <a:cubicBezTo>
                        <a:pt x="8" y="1"/>
                        <a:pt x="4" y="2"/>
                        <a:pt x="0" y="3"/>
                      </a:cubicBezTo>
                      <a:cubicBezTo>
                        <a:pt x="1" y="5"/>
                        <a:pt x="1" y="5"/>
                        <a:pt x="1" y="5"/>
                      </a:cubicBezTo>
                      <a:cubicBezTo>
                        <a:pt x="4" y="5"/>
                        <a:pt x="8" y="4"/>
                        <a:pt x="11" y="3"/>
                      </a:cubicBezTo>
                      <a:lnTo>
                        <a:pt x="11"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7" name="Freeform 1006"/>
                <p:cNvSpPr/>
                <p:nvPr/>
              </p:nvSpPr>
              <p:spPr bwMode="auto">
                <a:xfrm>
                  <a:off x="3879" y="3750"/>
                  <a:ext cx="35" cy="52"/>
                </a:xfrm>
                <a:custGeom>
                  <a:avLst/>
                  <a:gdLst>
                    <a:gd name="T0" fmla="*/ 0 w 15"/>
                    <a:gd name="T1" fmla="*/ 0 h 22"/>
                    <a:gd name="T2" fmla="*/ 1 w 15"/>
                    <a:gd name="T3" fmla="*/ 22 h 22"/>
                    <a:gd name="T4" fmla="*/ 15 w 15"/>
                    <a:gd name="T5" fmla="*/ 20 h 22"/>
                    <a:gd name="T6" fmla="*/ 14 w 15"/>
                    <a:gd name="T7" fmla="*/ 1 h 22"/>
                    <a:gd name="T8" fmla="*/ 0 w 15"/>
                    <a:gd name="T9" fmla="*/ 0 h 22"/>
                  </a:gdLst>
                  <a:ahLst/>
                  <a:cxnLst>
                    <a:cxn ang="0">
                      <a:pos x="T0" y="T1"/>
                    </a:cxn>
                    <a:cxn ang="0">
                      <a:pos x="T2" y="T3"/>
                    </a:cxn>
                    <a:cxn ang="0">
                      <a:pos x="T4" y="T5"/>
                    </a:cxn>
                    <a:cxn ang="0">
                      <a:pos x="T6" y="T7"/>
                    </a:cxn>
                    <a:cxn ang="0">
                      <a:pos x="T8" y="T9"/>
                    </a:cxn>
                  </a:cxnLst>
                  <a:rect l="0" t="0" r="r" b="b"/>
                  <a:pathLst>
                    <a:path w="15" h="22">
                      <a:moveTo>
                        <a:pt x="0" y="0"/>
                      </a:moveTo>
                      <a:cubicBezTo>
                        <a:pt x="1" y="22"/>
                        <a:pt x="1" y="22"/>
                        <a:pt x="1" y="22"/>
                      </a:cubicBezTo>
                      <a:cubicBezTo>
                        <a:pt x="6" y="22"/>
                        <a:pt x="11" y="21"/>
                        <a:pt x="15" y="20"/>
                      </a:cubicBezTo>
                      <a:cubicBezTo>
                        <a:pt x="14" y="1"/>
                        <a:pt x="14" y="1"/>
                        <a:pt x="14" y="1"/>
                      </a:cubicBezTo>
                      <a:cubicBezTo>
                        <a:pt x="9" y="2"/>
                        <a:pt x="5" y="1"/>
                        <a:pt x="0" y="0"/>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8" name="Freeform 1007"/>
                <p:cNvSpPr/>
                <p:nvPr/>
              </p:nvSpPr>
              <p:spPr bwMode="auto">
                <a:xfrm>
                  <a:off x="3527" y="927"/>
                  <a:ext cx="224" cy="164"/>
                </a:xfrm>
                <a:custGeom>
                  <a:avLst/>
                  <a:gdLst>
                    <a:gd name="T0" fmla="*/ 0 w 95"/>
                    <a:gd name="T1" fmla="*/ 15 h 69"/>
                    <a:gd name="T2" fmla="*/ 77 w 95"/>
                    <a:gd name="T3" fmla="*/ 66 h 69"/>
                    <a:gd name="T4" fmla="*/ 78 w 95"/>
                    <a:gd name="T5" fmla="*/ 65 h 69"/>
                    <a:gd name="T6" fmla="*/ 95 w 95"/>
                    <a:gd name="T7" fmla="*/ 69 h 69"/>
                    <a:gd name="T8" fmla="*/ 0 w 95"/>
                    <a:gd name="T9" fmla="*/ 0 h 69"/>
                    <a:gd name="T10" fmla="*/ 0 w 95"/>
                    <a:gd name="T11" fmla="*/ 15 h 69"/>
                  </a:gdLst>
                  <a:ahLst/>
                  <a:cxnLst>
                    <a:cxn ang="0">
                      <a:pos x="T0" y="T1"/>
                    </a:cxn>
                    <a:cxn ang="0">
                      <a:pos x="T2" y="T3"/>
                    </a:cxn>
                    <a:cxn ang="0">
                      <a:pos x="T4" y="T5"/>
                    </a:cxn>
                    <a:cxn ang="0">
                      <a:pos x="T6" y="T7"/>
                    </a:cxn>
                    <a:cxn ang="0">
                      <a:pos x="T8" y="T9"/>
                    </a:cxn>
                    <a:cxn ang="0">
                      <a:pos x="T10" y="T11"/>
                    </a:cxn>
                  </a:cxnLst>
                  <a:rect l="0" t="0" r="r" b="b"/>
                  <a:pathLst>
                    <a:path w="95" h="69">
                      <a:moveTo>
                        <a:pt x="0" y="15"/>
                      </a:moveTo>
                      <a:cubicBezTo>
                        <a:pt x="77" y="66"/>
                        <a:pt x="77" y="66"/>
                        <a:pt x="77" y="66"/>
                      </a:cubicBezTo>
                      <a:cubicBezTo>
                        <a:pt x="78" y="65"/>
                        <a:pt x="78" y="65"/>
                        <a:pt x="78" y="65"/>
                      </a:cubicBezTo>
                      <a:cubicBezTo>
                        <a:pt x="83" y="66"/>
                        <a:pt x="89" y="67"/>
                        <a:pt x="95" y="69"/>
                      </a:cubicBezTo>
                      <a:cubicBezTo>
                        <a:pt x="0" y="0"/>
                        <a:pt x="0" y="0"/>
                        <a:pt x="0" y="0"/>
                      </a:cubicBezTo>
                      <a:cubicBezTo>
                        <a:pt x="0" y="5"/>
                        <a:pt x="0" y="10"/>
                        <a:pt x="0" y="15"/>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9" name="Freeform 1008"/>
                <p:cNvSpPr/>
                <p:nvPr/>
              </p:nvSpPr>
              <p:spPr bwMode="auto">
                <a:xfrm>
                  <a:off x="3522" y="-35"/>
                  <a:ext cx="26" cy="89"/>
                </a:xfrm>
                <a:custGeom>
                  <a:avLst/>
                  <a:gdLst>
                    <a:gd name="T0" fmla="*/ 11 w 11"/>
                    <a:gd name="T1" fmla="*/ 31 h 38"/>
                    <a:gd name="T2" fmla="*/ 10 w 11"/>
                    <a:gd name="T3" fmla="*/ 0 h 38"/>
                    <a:gd name="T4" fmla="*/ 0 w 11"/>
                    <a:gd name="T5" fmla="*/ 0 h 38"/>
                    <a:gd name="T6" fmla="*/ 3 w 11"/>
                    <a:gd name="T7" fmla="*/ 38 h 38"/>
                    <a:gd name="T8" fmla="*/ 11 w 11"/>
                    <a:gd name="T9" fmla="*/ 31 h 38"/>
                  </a:gdLst>
                  <a:ahLst/>
                  <a:cxnLst>
                    <a:cxn ang="0">
                      <a:pos x="T0" y="T1"/>
                    </a:cxn>
                    <a:cxn ang="0">
                      <a:pos x="T2" y="T3"/>
                    </a:cxn>
                    <a:cxn ang="0">
                      <a:pos x="T4" y="T5"/>
                    </a:cxn>
                    <a:cxn ang="0">
                      <a:pos x="T6" y="T7"/>
                    </a:cxn>
                    <a:cxn ang="0">
                      <a:pos x="T8" y="T9"/>
                    </a:cxn>
                  </a:cxnLst>
                  <a:rect l="0" t="0" r="r" b="b"/>
                  <a:pathLst>
                    <a:path w="11" h="38">
                      <a:moveTo>
                        <a:pt x="11" y="31"/>
                      </a:moveTo>
                      <a:cubicBezTo>
                        <a:pt x="11" y="21"/>
                        <a:pt x="10" y="10"/>
                        <a:pt x="10" y="0"/>
                      </a:cubicBezTo>
                      <a:cubicBezTo>
                        <a:pt x="0" y="0"/>
                        <a:pt x="0" y="0"/>
                        <a:pt x="0" y="0"/>
                      </a:cubicBezTo>
                      <a:cubicBezTo>
                        <a:pt x="1" y="13"/>
                        <a:pt x="2" y="27"/>
                        <a:pt x="3" y="38"/>
                      </a:cubicBezTo>
                      <a:cubicBezTo>
                        <a:pt x="6" y="36"/>
                        <a:pt x="9" y="33"/>
                        <a:pt x="11" y="31"/>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2" name="Group 1210"/>
              <p:cNvGrpSpPr/>
              <p:nvPr/>
            </p:nvGrpSpPr>
            <p:grpSpPr bwMode="auto">
              <a:xfrm flipH="1">
                <a:off x="3848314" y="-3131"/>
                <a:ext cx="2088548" cy="6866846"/>
                <a:chOff x="2606" y="-35"/>
                <a:chExt cx="1334" cy="4386"/>
              </a:xfrm>
            </p:grpSpPr>
            <p:sp>
              <p:nvSpPr>
                <p:cNvPr id="510" name="Freeform 1010"/>
                <p:cNvSpPr/>
                <p:nvPr/>
              </p:nvSpPr>
              <p:spPr bwMode="auto">
                <a:xfrm>
                  <a:off x="3659" y="2877"/>
                  <a:ext cx="281" cy="516"/>
                </a:xfrm>
                <a:custGeom>
                  <a:avLst/>
                  <a:gdLst>
                    <a:gd name="T0" fmla="*/ 76 w 119"/>
                    <a:gd name="T1" fmla="*/ 213 h 218"/>
                    <a:gd name="T2" fmla="*/ 87 w 119"/>
                    <a:gd name="T3" fmla="*/ 183 h 218"/>
                    <a:gd name="T4" fmla="*/ 39 w 119"/>
                    <a:gd name="T5" fmla="*/ 115 h 218"/>
                    <a:gd name="T6" fmla="*/ 76 w 119"/>
                    <a:gd name="T7" fmla="*/ 42 h 218"/>
                    <a:gd name="T8" fmla="*/ 52 w 119"/>
                    <a:gd name="T9" fmla="*/ 14 h 218"/>
                    <a:gd name="T10" fmla="*/ 2 w 119"/>
                    <a:gd name="T11" fmla="*/ 117 h 218"/>
                    <a:gd name="T12" fmla="*/ 76 w 119"/>
                    <a:gd name="T13" fmla="*/ 213 h 218"/>
                  </a:gdLst>
                  <a:ahLst/>
                  <a:cxnLst>
                    <a:cxn ang="0">
                      <a:pos x="T0" y="T1"/>
                    </a:cxn>
                    <a:cxn ang="0">
                      <a:pos x="T2" y="T3"/>
                    </a:cxn>
                    <a:cxn ang="0">
                      <a:pos x="T4" y="T5"/>
                    </a:cxn>
                    <a:cxn ang="0">
                      <a:pos x="T6" y="T7"/>
                    </a:cxn>
                    <a:cxn ang="0">
                      <a:pos x="T8" y="T9"/>
                    </a:cxn>
                    <a:cxn ang="0">
                      <a:pos x="T10" y="T11"/>
                    </a:cxn>
                    <a:cxn ang="0">
                      <a:pos x="T12" y="T13"/>
                    </a:cxn>
                  </a:cxnLst>
                  <a:rect l="0" t="0" r="r" b="b"/>
                  <a:pathLst>
                    <a:path w="119" h="218">
                      <a:moveTo>
                        <a:pt x="76" y="213"/>
                      </a:moveTo>
                      <a:cubicBezTo>
                        <a:pt x="98" y="218"/>
                        <a:pt x="119" y="193"/>
                        <a:pt x="87" y="183"/>
                      </a:cubicBezTo>
                      <a:cubicBezTo>
                        <a:pt x="63" y="175"/>
                        <a:pt x="41" y="150"/>
                        <a:pt x="39" y="115"/>
                      </a:cubicBezTo>
                      <a:cubicBezTo>
                        <a:pt x="38" y="76"/>
                        <a:pt x="59" y="53"/>
                        <a:pt x="76" y="42"/>
                      </a:cubicBezTo>
                      <a:cubicBezTo>
                        <a:pt x="109" y="20"/>
                        <a:pt x="75" y="0"/>
                        <a:pt x="52" y="14"/>
                      </a:cubicBezTo>
                      <a:cubicBezTo>
                        <a:pt x="16" y="35"/>
                        <a:pt x="0" y="78"/>
                        <a:pt x="2" y="117"/>
                      </a:cubicBezTo>
                      <a:cubicBezTo>
                        <a:pt x="4" y="162"/>
                        <a:pt x="22" y="202"/>
                        <a:pt x="76" y="213"/>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1011"/>
                <p:cNvSpPr/>
                <p:nvPr/>
              </p:nvSpPr>
              <p:spPr bwMode="auto">
                <a:xfrm>
                  <a:off x="3772" y="2418"/>
                  <a:ext cx="50" cy="50"/>
                </a:xfrm>
                <a:custGeom>
                  <a:avLst/>
                  <a:gdLst>
                    <a:gd name="T0" fmla="*/ 5 w 21"/>
                    <a:gd name="T1" fmla="*/ 3 h 21"/>
                    <a:gd name="T2" fmla="*/ 3 w 21"/>
                    <a:gd name="T3" fmla="*/ 16 h 21"/>
                    <a:gd name="T4" fmla="*/ 16 w 21"/>
                    <a:gd name="T5" fmla="*/ 18 h 21"/>
                    <a:gd name="T6" fmla="*/ 18 w 21"/>
                    <a:gd name="T7" fmla="*/ 5 h 21"/>
                    <a:gd name="T8" fmla="*/ 5 w 21"/>
                    <a:gd name="T9" fmla="*/ 3 h 21"/>
                  </a:gdLst>
                  <a:ahLst/>
                  <a:cxnLst>
                    <a:cxn ang="0">
                      <a:pos x="T0" y="T1"/>
                    </a:cxn>
                    <a:cxn ang="0">
                      <a:pos x="T2" y="T3"/>
                    </a:cxn>
                    <a:cxn ang="0">
                      <a:pos x="T4" y="T5"/>
                    </a:cxn>
                    <a:cxn ang="0">
                      <a:pos x="T6" y="T7"/>
                    </a:cxn>
                    <a:cxn ang="0">
                      <a:pos x="T8" y="T9"/>
                    </a:cxn>
                  </a:cxnLst>
                  <a:rect l="0" t="0" r="r" b="b"/>
                  <a:pathLst>
                    <a:path w="21" h="21">
                      <a:moveTo>
                        <a:pt x="5" y="3"/>
                      </a:moveTo>
                      <a:cubicBezTo>
                        <a:pt x="1" y="6"/>
                        <a:pt x="0" y="12"/>
                        <a:pt x="3" y="16"/>
                      </a:cubicBezTo>
                      <a:cubicBezTo>
                        <a:pt x="6" y="20"/>
                        <a:pt x="12" y="21"/>
                        <a:pt x="16" y="18"/>
                      </a:cubicBezTo>
                      <a:cubicBezTo>
                        <a:pt x="20" y="15"/>
                        <a:pt x="21" y="9"/>
                        <a:pt x="18" y="5"/>
                      </a:cubicBezTo>
                      <a:cubicBezTo>
                        <a:pt x="15" y="1"/>
                        <a:pt x="9" y="0"/>
                        <a:pt x="5" y="3"/>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1012"/>
                <p:cNvSpPr/>
                <p:nvPr/>
              </p:nvSpPr>
              <p:spPr bwMode="auto">
                <a:xfrm>
                  <a:off x="3694" y="1486"/>
                  <a:ext cx="88" cy="165"/>
                </a:xfrm>
                <a:custGeom>
                  <a:avLst/>
                  <a:gdLst>
                    <a:gd name="T0" fmla="*/ 19 w 37"/>
                    <a:gd name="T1" fmla="*/ 22 h 70"/>
                    <a:gd name="T2" fmla="*/ 7 w 37"/>
                    <a:gd name="T3" fmla="*/ 18 h 70"/>
                    <a:gd name="T4" fmla="*/ 5 w 37"/>
                    <a:gd name="T5" fmla="*/ 70 h 70"/>
                    <a:gd name="T6" fmla="*/ 23 w 37"/>
                    <a:gd name="T7" fmla="*/ 66 h 70"/>
                    <a:gd name="T8" fmla="*/ 37 w 37"/>
                    <a:gd name="T9" fmla="*/ 20 h 70"/>
                    <a:gd name="T10" fmla="*/ 24 w 37"/>
                    <a:gd name="T11" fmla="*/ 0 h 70"/>
                    <a:gd name="T12" fmla="*/ 19 w 37"/>
                    <a:gd name="T13" fmla="*/ 22 h 70"/>
                  </a:gdLst>
                  <a:ahLst/>
                  <a:cxnLst>
                    <a:cxn ang="0">
                      <a:pos x="T0" y="T1"/>
                    </a:cxn>
                    <a:cxn ang="0">
                      <a:pos x="T2" y="T3"/>
                    </a:cxn>
                    <a:cxn ang="0">
                      <a:pos x="T4" y="T5"/>
                    </a:cxn>
                    <a:cxn ang="0">
                      <a:pos x="T6" y="T7"/>
                    </a:cxn>
                    <a:cxn ang="0">
                      <a:pos x="T8" y="T9"/>
                    </a:cxn>
                    <a:cxn ang="0">
                      <a:pos x="T10" y="T11"/>
                    </a:cxn>
                    <a:cxn ang="0">
                      <a:pos x="T12" y="T13"/>
                    </a:cxn>
                  </a:cxnLst>
                  <a:rect l="0" t="0" r="r" b="b"/>
                  <a:pathLst>
                    <a:path w="37" h="70">
                      <a:moveTo>
                        <a:pt x="19" y="22"/>
                      </a:moveTo>
                      <a:cubicBezTo>
                        <a:pt x="18" y="21"/>
                        <a:pt x="13" y="20"/>
                        <a:pt x="7" y="18"/>
                      </a:cubicBezTo>
                      <a:cubicBezTo>
                        <a:pt x="0" y="36"/>
                        <a:pt x="1" y="57"/>
                        <a:pt x="5" y="70"/>
                      </a:cubicBezTo>
                      <a:cubicBezTo>
                        <a:pt x="11" y="69"/>
                        <a:pt x="17" y="68"/>
                        <a:pt x="23" y="66"/>
                      </a:cubicBezTo>
                      <a:cubicBezTo>
                        <a:pt x="21" y="54"/>
                        <a:pt x="28" y="29"/>
                        <a:pt x="37" y="20"/>
                      </a:cubicBezTo>
                      <a:cubicBezTo>
                        <a:pt x="32" y="12"/>
                        <a:pt x="27" y="5"/>
                        <a:pt x="24" y="0"/>
                      </a:cubicBezTo>
                      <a:cubicBezTo>
                        <a:pt x="22" y="10"/>
                        <a:pt x="20" y="17"/>
                        <a:pt x="19" y="22"/>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1013"/>
                <p:cNvSpPr/>
                <p:nvPr/>
              </p:nvSpPr>
              <p:spPr bwMode="auto">
                <a:xfrm>
                  <a:off x="3834" y="3393"/>
                  <a:ext cx="31" cy="18"/>
                </a:xfrm>
                <a:custGeom>
                  <a:avLst/>
                  <a:gdLst>
                    <a:gd name="T0" fmla="*/ 4 w 13"/>
                    <a:gd name="T1" fmla="*/ 1 h 8"/>
                    <a:gd name="T2" fmla="*/ 0 w 13"/>
                    <a:gd name="T3" fmla="*/ 0 h 8"/>
                    <a:gd name="T4" fmla="*/ 4 w 13"/>
                    <a:gd name="T5" fmla="*/ 8 h 8"/>
                    <a:gd name="T6" fmla="*/ 13 w 13"/>
                    <a:gd name="T7" fmla="*/ 5 h 8"/>
                    <a:gd name="T8" fmla="*/ 12 w 13"/>
                    <a:gd name="T9" fmla="*/ 2 h 8"/>
                    <a:gd name="T10" fmla="*/ 4 w 13"/>
                    <a:gd name="T11" fmla="*/ 1 h 8"/>
                  </a:gdLst>
                  <a:ahLst/>
                  <a:cxnLst>
                    <a:cxn ang="0">
                      <a:pos x="T0" y="T1"/>
                    </a:cxn>
                    <a:cxn ang="0">
                      <a:pos x="T2" y="T3"/>
                    </a:cxn>
                    <a:cxn ang="0">
                      <a:pos x="T4" y="T5"/>
                    </a:cxn>
                    <a:cxn ang="0">
                      <a:pos x="T6" y="T7"/>
                    </a:cxn>
                    <a:cxn ang="0">
                      <a:pos x="T8" y="T9"/>
                    </a:cxn>
                    <a:cxn ang="0">
                      <a:pos x="T10" y="T11"/>
                    </a:cxn>
                  </a:cxnLst>
                  <a:rect l="0" t="0" r="r" b="b"/>
                  <a:pathLst>
                    <a:path w="13" h="8">
                      <a:moveTo>
                        <a:pt x="4" y="1"/>
                      </a:moveTo>
                      <a:cubicBezTo>
                        <a:pt x="2" y="0"/>
                        <a:pt x="1" y="0"/>
                        <a:pt x="0" y="0"/>
                      </a:cubicBezTo>
                      <a:cubicBezTo>
                        <a:pt x="4" y="8"/>
                        <a:pt x="4" y="8"/>
                        <a:pt x="4" y="8"/>
                      </a:cubicBezTo>
                      <a:cubicBezTo>
                        <a:pt x="7" y="7"/>
                        <a:pt x="10" y="6"/>
                        <a:pt x="13" y="5"/>
                      </a:cubicBezTo>
                      <a:cubicBezTo>
                        <a:pt x="12" y="2"/>
                        <a:pt x="12" y="2"/>
                        <a:pt x="12" y="2"/>
                      </a:cubicBezTo>
                      <a:cubicBezTo>
                        <a:pt x="9" y="2"/>
                        <a:pt x="6" y="1"/>
                        <a:pt x="4" y="1"/>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1014"/>
                <p:cNvSpPr/>
                <p:nvPr/>
              </p:nvSpPr>
              <p:spPr bwMode="auto">
                <a:xfrm>
                  <a:off x="3652" y="1930"/>
                  <a:ext cx="139" cy="202"/>
                </a:xfrm>
                <a:custGeom>
                  <a:avLst/>
                  <a:gdLst>
                    <a:gd name="T0" fmla="*/ 16 w 59"/>
                    <a:gd name="T1" fmla="*/ 48 h 85"/>
                    <a:gd name="T2" fmla="*/ 50 w 59"/>
                    <a:gd name="T3" fmla="*/ 74 h 85"/>
                    <a:gd name="T4" fmla="*/ 42 w 59"/>
                    <a:gd name="T5" fmla="*/ 31 h 85"/>
                    <a:gd name="T6" fmla="*/ 54 w 59"/>
                    <a:gd name="T7" fmla="*/ 28 h 85"/>
                    <a:gd name="T8" fmla="*/ 59 w 59"/>
                    <a:gd name="T9" fmla="*/ 4 h 85"/>
                    <a:gd name="T10" fmla="*/ 52 w 59"/>
                    <a:gd name="T11" fmla="*/ 0 h 85"/>
                    <a:gd name="T12" fmla="*/ 17 w 59"/>
                    <a:gd name="T13" fmla="*/ 11 h 85"/>
                    <a:gd name="T14" fmla="*/ 0 w 59"/>
                    <a:gd name="T15" fmla="*/ 69 h 85"/>
                    <a:gd name="T16" fmla="*/ 10 w 59"/>
                    <a:gd name="T17" fmla="*/ 85 h 85"/>
                    <a:gd name="T18" fmla="*/ 16 w 59"/>
                    <a:gd name="T19" fmla="*/ 4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85">
                      <a:moveTo>
                        <a:pt x="16" y="48"/>
                      </a:moveTo>
                      <a:cubicBezTo>
                        <a:pt x="50" y="74"/>
                        <a:pt x="50" y="74"/>
                        <a:pt x="50" y="74"/>
                      </a:cubicBezTo>
                      <a:cubicBezTo>
                        <a:pt x="42" y="31"/>
                        <a:pt x="42" y="31"/>
                        <a:pt x="42" y="31"/>
                      </a:cubicBezTo>
                      <a:cubicBezTo>
                        <a:pt x="54" y="28"/>
                        <a:pt x="54" y="28"/>
                        <a:pt x="54" y="28"/>
                      </a:cubicBezTo>
                      <a:cubicBezTo>
                        <a:pt x="54" y="19"/>
                        <a:pt x="56" y="11"/>
                        <a:pt x="59" y="4"/>
                      </a:cubicBezTo>
                      <a:cubicBezTo>
                        <a:pt x="56" y="3"/>
                        <a:pt x="54" y="2"/>
                        <a:pt x="52" y="0"/>
                      </a:cubicBezTo>
                      <a:cubicBezTo>
                        <a:pt x="40" y="5"/>
                        <a:pt x="29" y="8"/>
                        <a:pt x="17" y="11"/>
                      </a:cubicBezTo>
                      <a:cubicBezTo>
                        <a:pt x="18" y="31"/>
                        <a:pt x="10" y="54"/>
                        <a:pt x="0" y="69"/>
                      </a:cubicBezTo>
                      <a:cubicBezTo>
                        <a:pt x="10" y="85"/>
                        <a:pt x="10" y="85"/>
                        <a:pt x="10" y="85"/>
                      </a:cubicBezTo>
                      <a:lnTo>
                        <a:pt x="16" y="48"/>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1015"/>
                <p:cNvSpPr/>
                <p:nvPr/>
              </p:nvSpPr>
              <p:spPr bwMode="auto">
                <a:xfrm>
                  <a:off x="3668" y="421"/>
                  <a:ext cx="19" cy="21"/>
                </a:xfrm>
                <a:custGeom>
                  <a:avLst/>
                  <a:gdLst>
                    <a:gd name="T0" fmla="*/ 8 w 8"/>
                    <a:gd name="T1" fmla="*/ 0 h 9"/>
                    <a:gd name="T2" fmla="*/ 0 w 8"/>
                    <a:gd name="T3" fmla="*/ 6 h 9"/>
                    <a:gd name="T4" fmla="*/ 7 w 8"/>
                    <a:gd name="T5" fmla="*/ 9 h 9"/>
                    <a:gd name="T6" fmla="*/ 8 w 8"/>
                    <a:gd name="T7" fmla="*/ 0 h 9"/>
                  </a:gdLst>
                  <a:ahLst/>
                  <a:cxnLst>
                    <a:cxn ang="0">
                      <a:pos x="T0" y="T1"/>
                    </a:cxn>
                    <a:cxn ang="0">
                      <a:pos x="T2" y="T3"/>
                    </a:cxn>
                    <a:cxn ang="0">
                      <a:pos x="T4" y="T5"/>
                    </a:cxn>
                    <a:cxn ang="0">
                      <a:pos x="T6" y="T7"/>
                    </a:cxn>
                  </a:cxnLst>
                  <a:rect l="0" t="0" r="r" b="b"/>
                  <a:pathLst>
                    <a:path w="8" h="9">
                      <a:moveTo>
                        <a:pt x="8" y="0"/>
                      </a:moveTo>
                      <a:cubicBezTo>
                        <a:pt x="5" y="2"/>
                        <a:pt x="3" y="4"/>
                        <a:pt x="0" y="6"/>
                      </a:cubicBezTo>
                      <a:cubicBezTo>
                        <a:pt x="7" y="9"/>
                        <a:pt x="7" y="9"/>
                        <a:pt x="7" y="9"/>
                      </a:cubicBezTo>
                      <a:cubicBezTo>
                        <a:pt x="7" y="6"/>
                        <a:pt x="7" y="3"/>
                        <a:pt x="8" y="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 name="Freeform 1016"/>
                <p:cNvSpPr/>
                <p:nvPr/>
              </p:nvSpPr>
              <p:spPr bwMode="auto">
                <a:xfrm>
                  <a:off x="3654" y="440"/>
                  <a:ext cx="31" cy="17"/>
                </a:xfrm>
                <a:custGeom>
                  <a:avLst/>
                  <a:gdLst>
                    <a:gd name="T0" fmla="*/ 13 w 13"/>
                    <a:gd name="T1" fmla="*/ 3 h 7"/>
                    <a:gd name="T2" fmla="*/ 4 w 13"/>
                    <a:gd name="T3" fmla="*/ 0 h 7"/>
                    <a:gd name="T4" fmla="*/ 0 w 13"/>
                    <a:gd name="T5" fmla="*/ 3 h 7"/>
                    <a:gd name="T6" fmla="*/ 13 w 13"/>
                    <a:gd name="T7" fmla="*/ 7 h 7"/>
                    <a:gd name="T8" fmla="*/ 13 w 13"/>
                    <a:gd name="T9" fmla="*/ 3 h 7"/>
                  </a:gdLst>
                  <a:ahLst/>
                  <a:cxnLst>
                    <a:cxn ang="0">
                      <a:pos x="T0" y="T1"/>
                    </a:cxn>
                    <a:cxn ang="0">
                      <a:pos x="T2" y="T3"/>
                    </a:cxn>
                    <a:cxn ang="0">
                      <a:pos x="T4" y="T5"/>
                    </a:cxn>
                    <a:cxn ang="0">
                      <a:pos x="T6" y="T7"/>
                    </a:cxn>
                    <a:cxn ang="0">
                      <a:pos x="T8" y="T9"/>
                    </a:cxn>
                  </a:cxnLst>
                  <a:rect l="0" t="0" r="r" b="b"/>
                  <a:pathLst>
                    <a:path w="13" h="7">
                      <a:moveTo>
                        <a:pt x="13" y="3"/>
                      </a:moveTo>
                      <a:cubicBezTo>
                        <a:pt x="4" y="0"/>
                        <a:pt x="4" y="0"/>
                        <a:pt x="4" y="0"/>
                      </a:cubicBezTo>
                      <a:cubicBezTo>
                        <a:pt x="3" y="1"/>
                        <a:pt x="2" y="2"/>
                        <a:pt x="0" y="3"/>
                      </a:cubicBezTo>
                      <a:cubicBezTo>
                        <a:pt x="13" y="7"/>
                        <a:pt x="13" y="7"/>
                        <a:pt x="13" y="7"/>
                      </a:cubicBezTo>
                      <a:cubicBezTo>
                        <a:pt x="13" y="6"/>
                        <a:pt x="13" y="4"/>
                        <a:pt x="13" y="3"/>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Freeform 1017"/>
                <p:cNvSpPr/>
                <p:nvPr/>
              </p:nvSpPr>
              <p:spPr bwMode="auto">
                <a:xfrm>
                  <a:off x="3659" y="485"/>
                  <a:ext cx="28" cy="24"/>
                </a:xfrm>
                <a:custGeom>
                  <a:avLst/>
                  <a:gdLst>
                    <a:gd name="T0" fmla="*/ 0 w 12"/>
                    <a:gd name="T1" fmla="*/ 0 h 10"/>
                    <a:gd name="T2" fmla="*/ 12 w 12"/>
                    <a:gd name="T3" fmla="*/ 10 h 10"/>
                    <a:gd name="T4" fmla="*/ 11 w 12"/>
                    <a:gd name="T5" fmla="*/ 3 h 10"/>
                    <a:gd name="T6" fmla="*/ 0 w 12"/>
                    <a:gd name="T7" fmla="*/ 0 h 10"/>
                  </a:gdLst>
                  <a:ahLst/>
                  <a:cxnLst>
                    <a:cxn ang="0">
                      <a:pos x="T0" y="T1"/>
                    </a:cxn>
                    <a:cxn ang="0">
                      <a:pos x="T2" y="T3"/>
                    </a:cxn>
                    <a:cxn ang="0">
                      <a:pos x="T4" y="T5"/>
                    </a:cxn>
                    <a:cxn ang="0">
                      <a:pos x="T6" y="T7"/>
                    </a:cxn>
                  </a:cxnLst>
                  <a:rect l="0" t="0" r="r" b="b"/>
                  <a:pathLst>
                    <a:path w="12" h="10">
                      <a:moveTo>
                        <a:pt x="0" y="0"/>
                      </a:moveTo>
                      <a:cubicBezTo>
                        <a:pt x="4" y="3"/>
                        <a:pt x="8" y="7"/>
                        <a:pt x="12" y="10"/>
                      </a:cubicBezTo>
                      <a:cubicBezTo>
                        <a:pt x="12" y="8"/>
                        <a:pt x="12" y="6"/>
                        <a:pt x="11" y="3"/>
                      </a:cubicBezTo>
                      <a:lnTo>
                        <a:pt x="0" y="0"/>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1018"/>
                <p:cNvSpPr/>
                <p:nvPr/>
              </p:nvSpPr>
              <p:spPr bwMode="auto">
                <a:xfrm>
                  <a:off x="3640" y="450"/>
                  <a:ext cx="45" cy="23"/>
                </a:xfrm>
                <a:custGeom>
                  <a:avLst/>
                  <a:gdLst>
                    <a:gd name="T0" fmla="*/ 19 w 19"/>
                    <a:gd name="T1" fmla="*/ 5 h 10"/>
                    <a:gd name="T2" fmla="*/ 5 w 19"/>
                    <a:gd name="T3" fmla="*/ 0 h 10"/>
                    <a:gd name="T4" fmla="*/ 0 w 19"/>
                    <a:gd name="T5" fmla="*/ 3 h 10"/>
                    <a:gd name="T6" fmla="*/ 19 w 19"/>
                    <a:gd name="T7" fmla="*/ 10 h 10"/>
                    <a:gd name="T8" fmla="*/ 19 w 19"/>
                    <a:gd name="T9" fmla="*/ 5 h 10"/>
                  </a:gdLst>
                  <a:ahLst/>
                  <a:cxnLst>
                    <a:cxn ang="0">
                      <a:pos x="T0" y="T1"/>
                    </a:cxn>
                    <a:cxn ang="0">
                      <a:pos x="T2" y="T3"/>
                    </a:cxn>
                    <a:cxn ang="0">
                      <a:pos x="T4" y="T5"/>
                    </a:cxn>
                    <a:cxn ang="0">
                      <a:pos x="T6" y="T7"/>
                    </a:cxn>
                    <a:cxn ang="0">
                      <a:pos x="T8" y="T9"/>
                    </a:cxn>
                  </a:cxnLst>
                  <a:rect l="0" t="0" r="r" b="b"/>
                  <a:pathLst>
                    <a:path w="19" h="10">
                      <a:moveTo>
                        <a:pt x="19" y="5"/>
                      </a:moveTo>
                      <a:cubicBezTo>
                        <a:pt x="5" y="0"/>
                        <a:pt x="5" y="0"/>
                        <a:pt x="5" y="0"/>
                      </a:cubicBezTo>
                      <a:cubicBezTo>
                        <a:pt x="3" y="1"/>
                        <a:pt x="2" y="2"/>
                        <a:pt x="0" y="3"/>
                      </a:cubicBezTo>
                      <a:cubicBezTo>
                        <a:pt x="19" y="10"/>
                        <a:pt x="19" y="10"/>
                        <a:pt x="19" y="10"/>
                      </a:cubicBezTo>
                      <a:cubicBezTo>
                        <a:pt x="19" y="8"/>
                        <a:pt x="19" y="6"/>
                        <a:pt x="19" y="5"/>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 name="Freeform 1019"/>
                <p:cNvSpPr/>
                <p:nvPr/>
              </p:nvSpPr>
              <p:spPr bwMode="auto">
                <a:xfrm>
                  <a:off x="3638" y="461"/>
                  <a:ext cx="47" cy="29"/>
                </a:xfrm>
                <a:custGeom>
                  <a:avLst/>
                  <a:gdLst>
                    <a:gd name="T0" fmla="*/ 20 w 20"/>
                    <a:gd name="T1" fmla="*/ 12 h 12"/>
                    <a:gd name="T2" fmla="*/ 20 w 20"/>
                    <a:gd name="T3" fmla="*/ 6 h 12"/>
                    <a:gd name="T4" fmla="*/ 0 w 20"/>
                    <a:gd name="T5" fmla="*/ 0 h 12"/>
                    <a:gd name="T6" fmla="*/ 6 w 20"/>
                    <a:gd name="T7" fmla="*/ 7 h 12"/>
                    <a:gd name="T8" fmla="*/ 20 w 20"/>
                    <a:gd name="T9" fmla="*/ 12 h 12"/>
                  </a:gdLst>
                  <a:ahLst/>
                  <a:cxnLst>
                    <a:cxn ang="0">
                      <a:pos x="T0" y="T1"/>
                    </a:cxn>
                    <a:cxn ang="0">
                      <a:pos x="T2" y="T3"/>
                    </a:cxn>
                    <a:cxn ang="0">
                      <a:pos x="T4" y="T5"/>
                    </a:cxn>
                    <a:cxn ang="0">
                      <a:pos x="T6" y="T7"/>
                    </a:cxn>
                    <a:cxn ang="0">
                      <a:pos x="T8" y="T9"/>
                    </a:cxn>
                  </a:cxnLst>
                  <a:rect l="0" t="0" r="r" b="b"/>
                  <a:pathLst>
                    <a:path w="20" h="12">
                      <a:moveTo>
                        <a:pt x="20" y="12"/>
                      </a:moveTo>
                      <a:cubicBezTo>
                        <a:pt x="20" y="10"/>
                        <a:pt x="20" y="8"/>
                        <a:pt x="20" y="6"/>
                      </a:cubicBezTo>
                      <a:cubicBezTo>
                        <a:pt x="0" y="0"/>
                        <a:pt x="0" y="0"/>
                        <a:pt x="0" y="0"/>
                      </a:cubicBezTo>
                      <a:cubicBezTo>
                        <a:pt x="2" y="2"/>
                        <a:pt x="4" y="4"/>
                        <a:pt x="6" y="7"/>
                      </a:cubicBezTo>
                      <a:lnTo>
                        <a:pt x="20" y="12"/>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 name="Freeform 1020"/>
                <p:cNvSpPr/>
                <p:nvPr/>
              </p:nvSpPr>
              <p:spPr bwMode="auto">
                <a:xfrm>
                  <a:off x="3839" y="3740"/>
                  <a:ext cx="35" cy="64"/>
                </a:xfrm>
                <a:custGeom>
                  <a:avLst/>
                  <a:gdLst>
                    <a:gd name="T0" fmla="*/ 0 w 15"/>
                    <a:gd name="T1" fmla="*/ 27 h 27"/>
                    <a:gd name="T2" fmla="*/ 15 w 15"/>
                    <a:gd name="T3" fmla="*/ 27 h 27"/>
                    <a:gd name="T4" fmla="*/ 14 w 15"/>
                    <a:gd name="T5" fmla="*/ 4 h 27"/>
                    <a:gd name="T6" fmla="*/ 4 w 15"/>
                    <a:gd name="T7" fmla="*/ 0 h 27"/>
                    <a:gd name="T8" fmla="*/ 0 w 15"/>
                    <a:gd name="T9" fmla="*/ 27 h 27"/>
                  </a:gdLst>
                  <a:ahLst/>
                  <a:cxnLst>
                    <a:cxn ang="0">
                      <a:pos x="T0" y="T1"/>
                    </a:cxn>
                    <a:cxn ang="0">
                      <a:pos x="T2" y="T3"/>
                    </a:cxn>
                    <a:cxn ang="0">
                      <a:pos x="T4" y="T5"/>
                    </a:cxn>
                    <a:cxn ang="0">
                      <a:pos x="T6" y="T7"/>
                    </a:cxn>
                    <a:cxn ang="0">
                      <a:pos x="T8" y="T9"/>
                    </a:cxn>
                  </a:cxnLst>
                  <a:rect l="0" t="0" r="r" b="b"/>
                  <a:pathLst>
                    <a:path w="15" h="27">
                      <a:moveTo>
                        <a:pt x="0" y="27"/>
                      </a:moveTo>
                      <a:cubicBezTo>
                        <a:pt x="5" y="27"/>
                        <a:pt x="10" y="27"/>
                        <a:pt x="15" y="27"/>
                      </a:cubicBezTo>
                      <a:cubicBezTo>
                        <a:pt x="14" y="4"/>
                        <a:pt x="14" y="4"/>
                        <a:pt x="14" y="4"/>
                      </a:cubicBezTo>
                      <a:cubicBezTo>
                        <a:pt x="10" y="3"/>
                        <a:pt x="7" y="2"/>
                        <a:pt x="4" y="0"/>
                      </a:cubicBezTo>
                      <a:lnTo>
                        <a:pt x="0" y="27"/>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 name="Freeform 1021"/>
                <p:cNvSpPr/>
                <p:nvPr/>
              </p:nvSpPr>
              <p:spPr bwMode="auto">
                <a:xfrm>
                  <a:off x="3619" y="-35"/>
                  <a:ext cx="33" cy="9"/>
                </a:xfrm>
                <a:custGeom>
                  <a:avLst/>
                  <a:gdLst>
                    <a:gd name="T0" fmla="*/ 14 w 14"/>
                    <a:gd name="T1" fmla="*/ 0 h 4"/>
                    <a:gd name="T2" fmla="*/ 0 w 14"/>
                    <a:gd name="T3" fmla="*/ 0 h 4"/>
                    <a:gd name="T4" fmla="*/ 8 w 14"/>
                    <a:gd name="T5" fmla="*/ 4 h 4"/>
                    <a:gd name="T6" fmla="*/ 14 w 14"/>
                    <a:gd name="T7" fmla="*/ 0 h 4"/>
                  </a:gdLst>
                  <a:ahLst/>
                  <a:cxnLst>
                    <a:cxn ang="0">
                      <a:pos x="T0" y="T1"/>
                    </a:cxn>
                    <a:cxn ang="0">
                      <a:pos x="T2" y="T3"/>
                    </a:cxn>
                    <a:cxn ang="0">
                      <a:pos x="T4" y="T5"/>
                    </a:cxn>
                    <a:cxn ang="0">
                      <a:pos x="T6" y="T7"/>
                    </a:cxn>
                  </a:cxnLst>
                  <a:rect l="0" t="0" r="r" b="b"/>
                  <a:pathLst>
                    <a:path w="14" h="4">
                      <a:moveTo>
                        <a:pt x="14" y="0"/>
                      </a:moveTo>
                      <a:cubicBezTo>
                        <a:pt x="0" y="0"/>
                        <a:pt x="0" y="0"/>
                        <a:pt x="0" y="0"/>
                      </a:cubicBezTo>
                      <a:cubicBezTo>
                        <a:pt x="2" y="1"/>
                        <a:pt x="5" y="3"/>
                        <a:pt x="8" y="4"/>
                      </a:cubicBezTo>
                      <a:cubicBezTo>
                        <a:pt x="10" y="3"/>
                        <a:pt x="12" y="1"/>
                        <a:pt x="14" y="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1022"/>
                <p:cNvSpPr/>
                <p:nvPr/>
              </p:nvSpPr>
              <p:spPr bwMode="auto">
                <a:xfrm>
                  <a:off x="3557" y="-35"/>
                  <a:ext cx="31" cy="63"/>
                </a:xfrm>
                <a:custGeom>
                  <a:avLst/>
                  <a:gdLst>
                    <a:gd name="T0" fmla="*/ 13 w 13"/>
                    <a:gd name="T1" fmla="*/ 18 h 27"/>
                    <a:gd name="T2" fmla="*/ 12 w 13"/>
                    <a:gd name="T3" fmla="*/ 0 h 27"/>
                    <a:gd name="T4" fmla="*/ 0 w 13"/>
                    <a:gd name="T5" fmla="*/ 0 h 27"/>
                    <a:gd name="T6" fmla="*/ 1 w 13"/>
                    <a:gd name="T7" fmla="*/ 27 h 27"/>
                    <a:gd name="T8" fmla="*/ 13 w 13"/>
                    <a:gd name="T9" fmla="*/ 18 h 27"/>
                  </a:gdLst>
                  <a:ahLst/>
                  <a:cxnLst>
                    <a:cxn ang="0">
                      <a:pos x="T0" y="T1"/>
                    </a:cxn>
                    <a:cxn ang="0">
                      <a:pos x="T2" y="T3"/>
                    </a:cxn>
                    <a:cxn ang="0">
                      <a:pos x="T4" y="T5"/>
                    </a:cxn>
                    <a:cxn ang="0">
                      <a:pos x="T6" y="T7"/>
                    </a:cxn>
                    <a:cxn ang="0">
                      <a:pos x="T8" y="T9"/>
                    </a:cxn>
                  </a:cxnLst>
                  <a:rect l="0" t="0" r="r" b="b"/>
                  <a:pathLst>
                    <a:path w="13" h="27">
                      <a:moveTo>
                        <a:pt x="13" y="18"/>
                      </a:moveTo>
                      <a:cubicBezTo>
                        <a:pt x="13" y="11"/>
                        <a:pt x="13" y="5"/>
                        <a:pt x="12" y="0"/>
                      </a:cubicBezTo>
                      <a:cubicBezTo>
                        <a:pt x="0" y="0"/>
                        <a:pt x="0" y="0"/>
                        <a:pt x="0" y="0"/>
                      </a:cubicBezTo>
                      <a:cubicBezTo>
                        <a:pt x="0" y="8"/>
                        <a:pt x="1" y="18"/>
                        <a:pt x="1" y="27"/>
                      </a:cubicBezTo>
                      <a:cubicBezTo>
                        <a:pt x="5" y="24"/>
                        <a:pt x="9" y="21"/>
                        <a:pt x="13" y="18"/>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Freeform 1023"/>
                <p:cNvSpPr/>
                <p:nvPr/>
              </p:nvSpPr>
              <p:spPr bwMode="auto">
                <a:xfrm>
                  <a:off x="3529" y="975"/>
                  <a:ext cx="180" cy="137"/>
                </a:xfrm>
                <a:custGeom>
                  <a:avLst/>
                  <a:gdLst>
                    <a:gd name="T0" fmla="*/ 76 w 76"/>
                    <a:gd name="T1" fmla="*/ 49 h 58"/>
                    <a:gd name="T2" fmla="*/ 0 w 76"/>
                    <a:gd name="T3" fmla="*/ 0 h 58"/>
                    <a:gd name="T4" fmla="*/ 1 w 76"/>
                    <a:gd name="T5" fmla="*/ 16 h 58"/>
                    <a:gd name="T6" fmla="*/ 74 w 76"/>
                    <a:gd name="T7" fmla="*/ 58 h 58"/>
                    <a:gd name="T8" fmla="*/ 76 w 76"/>
                    <a:gd name="T9" fmla="*/ 49 h 58"/>
                  </a:gdLst>
                  <a:ahLst/>
                  <a:cxnLst>
                    <a:cxn ang="0">
                      <a:pos x="T0" y="T1"/>
                    </a:cxn>
                    <a:cxn ang="0">
                      <a:pos x="T2" y="T3"/>
                    </a:cxn>
                    <a:cxn ang="0">
                      <a:pos x="T4" y="T5"/>
                    </a:cxn>
                    <a:cxn ang="0">
                      <a:pos x="T6" y="T7"/>
                    </a:cxn>
                    <a:cxn ang="0">
                      <a:pos x="T8" y="T9"/>
                    </a:cxn>
                  </a:cxnLst>
                  <a:rect l="0" t="0" r="r" b="b"/>
                  <a:pathLst>
                    <a:path w="76" h="58">
                      <a:moveTo>
                        <a:pt x="76" y="49"/>
                      </a:moveTo>
                      <a:cubicBezTo>
                        <a:pt x="0" y="0"/>
                        <a:pt x="0" y="0"/>
                        <a:pt x="0" y="0"/>
                      </a:cubicBezTo>
                      <a:cubicBezTo>
                        <a:pt x="0" y="5"/>
                        <a:pt x="1" y="11"/>
                        <a:pt x="1" y="16"/>
                      </a:cubicBezTo>
                      <a:cubicBezTo>
                        <a:pt x="74" y="58"/>
                        <a:pt x="74" y="58"/>
                        <a:pt x="74" y="58"/>
                      </a:cubicBezTo>
                      <a:cubicBezTo>
                        <a:pt x="75" y="55"/>
                        <a:pt x="76" y="52"/>
                        <a:pt x="76" y="49"/>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 name="Freeform 1024"/>
                <p:cNvSpPr/>
                <p:nvPr/>
              </p:nvSpPr>
              <p:spPr bwMode="auto">
                <a:xfrm>
                  <a:off x="3791" y="3381"/>
                  <a:ext cx="45" cy="42"/>
                </a:xfrm>
                <a:custGeom>
                  <a:avLst/>
                  <a:gdLst>
                    <a:gd name="T0" fmla="*/ 3 w 19"/>
                    <a:gd name="T1" fmla="*/ 0 h 18"/>
                    <a:gd name="T2" fmla="*/ 0 w 19"/>
                    <a:gd name="T3" fmla="*/ 2 h 18"/>
                    <a:gd name="T4" fmla="*/ 11 w 19"/>
                    <a:gd name="T5" fmla="*/ 18 h 18"/>
                    <a:gd name="T6" fmla="*/ 19 w 19"/>
                    <a:gd name="T7" fmla="*/ 14 h 18"/>
                    <a:gd name="T8" fmla="*/ 15 w 19"/>
                    <a:gd name="T9" fmla="*/ 4 h 18"/>
                    <a:gd name="T10" fmla="*/ 3 w 19"/>
                    <a:gd name="T11" fmla="*/ 0 h 18"/>
                  </a:gdLst>
                  <a:ahLst/>
                  <a:cxnLst>
                    <a:cxn ang="0">
                      <a:pos x="T0" y="T1"/>
                    </a:cxn>
                    <a:cxn ang="0">
                      <a:pos x="T2" y="T3"/>
                    </a:cxn>
                    <a:cxn ang="0">
                      <a:pos x="T4" y="T5"/>
                    </a:cxn>
                    <a:cxn ang="0">
                      <a:pos x="T6" y="T7"/>
                    </a:cxn>
                    <a:cxn ang="0">
                      <a:pos x="T8" y="T9"/>
                    </a:cxn>
                    <a:cxn ang="0">
                      <a:pos x="T10" y="T11"/>
                    </a:cxn>
                  </a:cxnLst>
                  <a:rect l="0" t="0" r="r" b="b"/>
                  <a:pathLst>
                    <a:path w="19" h="18">
                      <a:moveTo>
                        <a:pt x="3" y="0"/>
                      </a:moveTo>
                      <a:cubicBezTo>
                        <a:pt x="2" y="1"/>
                        <a:pt x="1" y="1"/>
                        <a:pt x="0" y="2"/>
                      </a:cubicBezTo>
                      <a:cubicBezTo>
                        <a:pt x="11" y="18"/>
                        <a:pt x="11" y="18"/>
                        <a:pt x="11" y="18"/>
                      </a:cubicBezTo>
                      <a:cubicBezTo>
                        <a:pt x="14" y="17"/>
                        <a:pt x="16" y="15"/>
                        <a:pt x="19" y="14"/>
                      </a:cubicBezTo>
                      <a:cubicBezTo>
                        <a:pt x="15" y="4"/>
                        <a:pt x="15" y="4"/>
                        <a:pt x="15" y="4"/>
                      </a:cubicBezTo>
                      <a:cubicBezTo>
                        <a:pt x="11" y="3"/>
                        <a:pt x="7" y="1"/>
                        <a:pt x="3"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1025"/>
                <p:cNvSpPr/>
                <p:nvPr/>
              </p:nvSpPr>
              <p:spPr bwMode="auto">
                <a:xfrm>
                  <a:off x="3534" y="1022"/>
                  <a:ext cx="170" cy="114"/>
                </a:xfrm>
                <a:custGeom>
                  <a:avLst/>
                  <a:gdLst>
                    <a:gd name="T0" fmla="*/ 70 w 72"/>
                    <a:gd name="T1" fmla="*/ 48 h 48"/>
                    <a:gd name="T2" fmla="*/ 72 w 72"/>
                    <a:gd name="T3" fmla="*/ 41 h 48"/>
                    <a:gd name="T4" fmla="*/ 0 w 72"/>
                    <a:gd name="T5" fmla="*/ 0 h 48"/>
                    <a:gd name="T6" fmla="*/ 1 w 72"/>
                    <a:gd name="T7" fmla="*/ 16 h 48"/>
                    <a:gd name="T8" fmla="*/ 70 w 72"/>
                    <a:gd name="T9" fmla="*/ 48 h 48"/>
                  </a:gdLst>
                  <a:ahLst/>
                  <a:cxnLst>
                    <a:cxn ang="0">
                      <a:pos x="T0" y="T1"/>
                    </a:cxn>
                    <a:cxn ang="0">
                      <a:pos x="T2" y="T3"/>
                    </a:cxn>
                    <a:cxn ang="0">
                      <a:pos x="T4" y="T5"/>
                    </a:cxn>
                    <a:cxn ang="0">
                      <a:pos x="T6" y="T7"/>
                    </a:cxn>
                    <a:cxn ang="0">
                      <a:pos x="T8" y="T9"/>
                    </a:cxn>
                  </a:cxnLst>
                  <a:rect l="0" t="0" r="r" b="b"/>
                  <a:pathLst>
                    <a:path w="72" h="48">
                      <a:moveTo>
                        <a:pt x="70" y="48"/>
                      </a:moveTo>
                      <a:cubicBezTo>
                        <a:pt x="71" y="46"/>
                        <a:pt x="71" y="44"/>
                        <a:pt x="72" y="41"/>
                      </a:cubicBezTo>
                      <a:cubicBezTo>
                        <a:pt x="0" y="0"/>
                        <a:pt x="0" y="0"/>
                        <a:pt x="0" y="0"/>
                      </a:cubicBezTo>
                      <a:cubicBezTo>
                        <a:pt x="0" y="5"/>
                        <a:pt x="1" y="11"/>
                        <a:pt x="1" y="16"/>
                      </a:cubicBezTo>
                      <a:lnTo>
                        <a:pt x="70" y="48"/>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1026"/>
                <p:cNvSpPr/>
                <p:nvPr/>
              </p:nvSpPr>
              <p:spPr bwMode="auto">
                <a:xfrm>
                  <a:off x="3588" y="4152"/>
                  <a:ext cx="161" cy="199"/>
                </a:xfrm>
                <a:custGeom>
                  <a:avLst/>
                  <a:gdLst>
                    <a:gd name="T0" fmla="*/ 0 w 68"/>
                    <a:gd name="T1" fmla="*/ 0 h 84"/>
                    <a:gd name="T2" fmla="*/ 33 w 68"/>
                    <a:gd name="T3" fmla="*/ 84 h 84"/>
                    <a:gd name="T4" fmla="*/ 68 w 68"/>
                    <a:gd name="T5" fmla="*/ 84 h 84"/>
                    <a:gd name="T6" fmla="*/ 54 w 68"/>
                    <a:gd name="T7" fmla="*/ 47 h 84"/>
                    <a:gd name="T8" fmla="*/ 0 w 68"/>
                    <a:gd name="T9" fmla="*/ 0 h 84"/>
                  </a:gdLst>
                  <a:ahLst/>
                  <a:cxnLst>
                    <a:cxn ang="0">
                      <a:pos x="T0" y="T1"/>
                    </a:cxn>
                    <a:cxn ang="0">
                      <a:pos x="T2" y="T3"/>
                    </a:cxn>
                    <a:cxn ang="0">
                      <a:pos x="T4" y="T5"/>
                    </a:cxn>
                    <a:cxn ang="0">
                      <a:pos x="T6" y="T7"/>
                    </a:cxn>
                    <a:cxn ang="0">
                      <a:pos x="T8" y="T9"/>
                    </a:cxn>
                  </a:cxnLst>
                  <a:rect l="0" t="0" r="r" b="b"/>
                  <a:pathLst>
                    <a:path w="68" h="84">
                      <a:moveTo>
                        <a:pt x="0" y="0"/>
                      </a:moveTo>
                      <a:cubicBezTo>
                        <a:pt x="0" y="27"/>
                        <a:pt x="15" y="56"/>
                        <a:pt x="33" y="84"/>
                      </a:cubicBezTo>
                      <a:cubicBezTo>
                        <a:pt x="68" y="84"/>
                        <a:pt x="68" y="84"/>
                        <a:pt x="68" y="84"/>
                      </a:cubicBezTo>
                      <a:cubicBezTo>
                        <a:pt x="61" y="72"/>
                        <a:pt x="56" y="60"/>
                        <a:pt x="54" y="47"/>
                      </a:cubicBezTo>
                      <a:cubicBezTo>
                        <a:pt x="35" y="30"/>
                        <a:pt x="15" y="13"/>
                        <a:pt x="0" y="0"/>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1027"/>
                <p:cNvSpPr>
                  <a:spLocks noEditPoints="1"/>
                </p:cNvSpPr>
                <p:nvPr/>
              </p:nvSpPr>
              <p:spPr bwMode="auto">
                <a:xfrm>
                  <a:off x="3581" y="175"/>
                  <a:ext cx="76" cy="92"/>
                </a:xfrm>
                <a:custGeom>
                  <a:avLst/>
                  <a:gdLst>
                    <a:gd name="T0" fmla="*/ 5 w 32"/>
                    <a:gd name="T1" fmla="*/ 28 h 39"/>
                    <a:gd name="T2" fmla="*/ 24 w 32"/>
                    <a:gd name="T3" fmla="*/ 32 h 39"/>
                    <a:gd name="T4" fmla="*/ 27 w 32"/>
                    <a:gd name="T5" fmla="*/ 10 h 39"/>
                    <a:gd name="T6" fmla="*/ 7 w 32"/>
                    <a:gd name="T7" fmla="*/ 6 h 39"/>
                    <a:gd name="T8" fmla="*/ 5 w 32"/>
                    <a:gd name="T9" fmla="*/ 28 h 39"/>
                    <a:gd name="T10" fmla="*/ 11 w 32"/>
                    <a:gd name="T11" fmla="*/ 10 h 39"/>
                    <a:gd name="T12" fmla="*/ 21 w 32"/>
                    <a:gd name="T13" fmla="*/ 14 h 39"/>
                    <a:gd name="T14" fmla="*/ 19 w 32"/>
                    <a:gd name="T15" fmla="*/ 27 h 39"/>
                    <a:gd name="T16" fmla="*/ 8 w 32"/>
                    <a:gd name="T17" fmla="*/ 22 h 39"/>
                    <a:gd name="T18" fmla="*/ 11 w 32"/>
                    <a:gd name="T19" fmla="*/ 1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9">
                      <a:moveTo>
                        <a:pt x="5" y="28"/>
                      </a:moveTo>
                      <a:cubicBezTo>
                        <a:pt x="9" y="36"/>
                        <a:pt x="16" y="39"/>
                        <a:pt x="24" y="32"/>
                      </a:cubicBezTo>
                      <a:cubicBezTo>
                        <a:pt x="31" y="26"/>
                        <a:pt x="32" y="19"/>
                        <a:pt x="27" y="10"/>
                      </a:cubicBezTo>
                      <a:cubicBezTo>
                        <a:pt x="23" y="2"/>
                        <a:pt x="14" y="0"/>
                        <a:pt x="7" y="6"/>
                      </a:cubicBezTo>
                      <a:cubicBezTo>
                        <a:pt x="1" y="10"/>
                        <a:pt x="0" y="20"/>
                        <a:pt x="5" y="28"/>
                      </a:cubicBezTo>
                      <a:close/>
                      <a:moveTo>
                        <a:pt x="11" y="10"/>
                      </a:moveTo>
                      <a:cubicBezTo>
                        <a:pt x="15" y="6"/>
                        <a:pt x="19" y="10"/>
                        <a:pt x="21" y="14"/>
                      </a:cubicBezTo>
                      <a:cubicBezTo>
                        <a:pt x="23" y="18"/>
                        <a:pt x="24" y="24"/>
                        <a:pt x="19" y="27"/>
                      </a:cubicBezTo>
                      <a:cubicBezTo>
                        <a:pt x="15" y="30"/>
                        <a:pt x="9" y="27"/>
                        <a:pt x="8" y="22"/>
                      </a:cubicBezTo>
                      <a:cubicBezTo>
                        <a:pt x="7" y="18"/>
                        <a:pt x="7" y="13"/>
                        <a:pt x="11" y="1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1028"/>
                <p:cNvSpPr/>
                <p:nvPr/>
              </p:nvSpPr>
              <p:spPr bwMode="auto">
                <a:xfrm>
                  <a:off x="3531" y="1069"/>
                  <a:ext cx="168" cy="93"/>
                </a:xfrm>
                <a:custGeom>
                  <a:avLst/>
                  <a:gdLst>
                    <a:gd name="T0" fmla="*/ 71 w 71"/>
                    <a:gd name="T1" fmla="*/ 32 h 39"/>
                    <a:gd name="T2" fmla="*/ 1 w 71"/>
                    <a:gd name="T3" fmla="*/ 0 h 39"/>
                    <a:gd name="T4" fmla="*/ 0 w 71"/>
                    <a:gd name="T5" fmla="*/ 9 h 39"/>
                    <a:gd name="T6" fmla="*/ 69 w 71"/>
                    <a:gd name="T7" fmla="*/ 39 h 39"/>
                    <a:gd name="T8" fmla="*/ 71 w 71"/>
                    <a:gd name="T9" fmla="*/ 32 h 39"/>
                  </a:gdLst>
                  <a:ahLst/>
                  <a:cxnLst>
                    <a:cxn ang="0">
                      <a:pos x="T0" y="T1"/>
                    </a:cxn>
                    <a:cxn ang="0">
                      <a:pos x="T2" y="T3"/>
                    </a:cxn>
                    <a:cxn ang="0">
                      <a:pos x="T4" y="T5"/>
                    </a:cxn>
                    <a:cxn ang="0">
                      <a:pos x="T6" y="T7"/>
                    </a:cxn>
                    <a:cxn ang="0">
                      <a:pos x="T8" y="T9"/>
                    </a:cxn>
                  </a:cxnLst>
                  <a:rect l="0" t="0" r="r" b="b"/>
                  <a:pathLst>
                    <a:path w="71" h="39">
                      <a:moveTo>
                        <a:pt x="71" y="32"/>
                      </a:moveTo>
                      <a:cubicBezTo>
                        <a:pt x="1" y="0"/>
                        <a:pt x="1" y="0"/>
                        <a:pt x="1" y="0"/>
                      </a:cubicBezTo>
                      <a:cubicBezTo>
                        <a:pt x="1" y="3"/>
                        <a:pt x="1" y="6"/>
                        <a:pt x="0" y="9"/>
                      </a:cubicBezTo>
                      <a:cubicBezTo>
                        <a:pt x="69" y="39"/>
                        <a:pt x="69" y="39"/>
                        <a:pt x="69" y="39"/>
                      </a:cubicBezTo>
                      <a:cubicBezTo>
                        <a:pt x="70" y="36"/>
                        <a:pt x="70" y="34"/>
                        <a:pt x="71" y="32"/>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1029"/>
                <p:cNvSpPr/>
                <p:nvPr/>
              </p:nvSpPr>
              <p:spPr bwMode="auto">
                <a:xfrm>
                  <a:off x="3761" y="3047"/>
                  <a:ext cx="66" cy="123"/>
                </a:xfrm>
                <a:custGeom>
                  <a:avLst/>
                  <a:gdLst>
                    <a:gd name="T0" fmla="*/ 4 w 28"/>
                    <a:gd name="T1" fmla="*/ 52 h 52"/>
                    <a:gd name="T2" fmla="*/ 20 w 28"/>
                    <a:gd name="T3" fmla="*/ 45 h 52"/>
                    <a:gd name="T4" fmla="*/ 20 w 28"/>
                    <a:gd name="T5" fmla="*/ 26 h 52"/>
                    <a:gd name="T6" fmla="*/ 28 w 28"/>
                    <a:gd name="T7" fmla="*/ 2 h 52"/>
                    <a:gd name="T8" fmla="*/ 14 w 28"/>
                    <a:gd name="T9" fmla="*/ 0 h 52"/>
                    <a:gd name="T10" fmla="*/ 4 w 28"/>
                    <a:gd name="T11" fmla="*/ 52 h 52"/>
                  </a:gdLst>
                  <a:ahLst/>
                  <a:cxnLst>
                    <a:cxn ang="0">
                      <a:pos x="T0" y="T1"/>
                    </a:cxn>
                    <a:cxn ang="0">
                      <a:pos x="T2" y="T3"/>
                    </a:cxn>
                    <a:cxn ang="0">
                      <a:pos x="T4" y="T5"/>
                    </a:cxn>
                    <a:cxn ang="0">
                      <a:pos x="T6" y="T7"/>
                    </a:cxn>
                    <a:cxn ang="0">
                      <a:pos x="T8" y="T9"/>
                    </a:cxn>
                    <a:cxn ang="0">
                      <a:pos x="T10" y="T11"/>
                    </a:cxn>
                  </a:cxnLst>
                  <a:rect l="0" t="0" r="r" b="b"/>
                  <a:pathLst>
                    <a:path w="28" h="52">
                      <a:moveTo>
                        <a:pt x="4" y="52"/>
                      </a:moveTo>
                      <a:cubicBezTo>
                        <a:pt x="9" y="50"/>
                        <a:pt x="15" y="48"/>
                        <a:pt x="20" y="45"/>
                      </a:cubicBezTo>
                      <a:cubicBezTo>
                        <a:pt x="20" y="40"/>
                        <a:pt x="20" y="33"/>
                        <a:pt x="20" y="26"/>
                      </a:cubicBezTo>
                      <a:cubicBezTo>
                        <a:pt x="22" y="17"/>
                        <a:pt x="24" y="9"/>
                        <a:pt x="28" y="2"/>
                      </a:cubicBezTo>
                      <a:cubicBezTo>
                        <a:pt x="23" y="1"/>
                        <a:pt x="18" y="1"/>
                        <a:pt x="14" y="0"/>
                      </a:cubicBezTo>
                      <a:cubicBezTo>
                        <a:pt x="5" y="14"/>
                        <a:pt x="0" y="31"/>
                        <a:pt x="4" y="52"/>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1030"/>
                <p:cNvSpPr/>
                <p:nvPr/>
              </p:nvSpPr>
              <p:spPr bwMode="auto">
                <a:xfrm>
                  <a:off x="3772" y="3168"/>
                  <a:ext cx="74" cy="68"/>
                </a:xfrm>
                <a:custGeom>
                  <a:avLst/>
                  <a:gdLst>
                    <a:gd name="T0" fmla="*/ 31 w 31"/>
                    <a:gd name="T1" fmla="*/ 24 h 29"/>
                    <a:gd name="T2" fmla="*/ 16 w 31"/>
                    <a:gd name="T3" fmla="*/ 0 h 29"/>
                    <a:gd name="T4" fmla="*/ 0 w 31"/>
                    <a:gd name="T5" fmla="*/ 6 h 29"/>
                    <a:gd name="T6" fmla="*/ 11 w 31"/>
                    <a:gd name="T7" fmla="*/ 29 h 29"/>
                    <a:gd name="T8" fmla="*/ 31 w 31"/>
                    <a:gd name="T9" fmla="*/ 24 h 29"/>
                  </a:gdLst>
                  <a:ahLst/>
                  <a:cxnLst>
                    <a:cxn ang="0">
                      <a:pos x="T0" y="T1"/>
                    </a:cxn>
                    <a:cxn ang="0">
                      <a:pos x="T2" y="T3"/>
                    </a:cxn>
                    <a:cxn ang="0">
                      <a:pos x="T4" y="T5"/>
                    </a:cxn>
                    <a:cxn ang="0">
                      <a:pos x="T6" y="T7"/>
                    </a:cxn>
                    <a:cxn ang="0">
                      <a:pos x="T8" y="T9"/>
                    </a:cxn>
                  </a:cxnLst>
                  <a:rect l="0" t="0" r="r" b="b"/>
                  <a:pathLst>
                    <a:path w="31" h="29">
                      <a:moveTo>
                        <a:pt x="31" y="24"/>
                      </a:moveTo>
                      <a:cubicBezTo>
                        <a:pt x="24" y="17"/>
                        <a:pt x="19" y="9"/>
                        <a:pt x="16" y="0"/>
                      </a:cubicBezTo>
                      <a:cubicBezTo>
                        <a:pt x="11" y="2"/>
                        <a:pt x="6" y="4"/>
                        <a:pt x="0" y="6"/>
                      </a:cubicBezTo>
                      <a:cubicBezTo>
                        <a:pt x="2" y="15"/>
                        <a:pt x="6" y="22"/>
                        <a:pt x="11" y="29"/>
                      </a:cubicBezTo>
                      <a:cubicBezTo>
                        <a:pt x="17" y="27"/>
                        <a:pt x="24" y="25"/>
                        <a:pt x="31" y="24"/>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1031"/>
                <p:cNvSpPr/>
                <p:nvPr/>
              </p:nvSpPr>
              <p:spPr bwMode="auto">
                <a:xfrm>
                  <a:off x="3590" y="3989"/>
                  <a:ext cx="282" cy="362"/>
                </a:xfrm>
                <a:custGeom>
                  <a:avLst/>
                  <a:gdLst>
                    <a:gd name="T0" fmla="*/ 118 w 119"/>
                    <a:gd name="T1" fmla="*/ 0 h 153"/>
                    <a:gd name="T2" fmla="*/ 98 w 119"/>
                    <a:gd name="T3" fmla="*/ 2 h 153"/>
                    <a:gd name="T4" fmla="*/ 99 w 119"/>
                    <a:gd name="T5" fmla="*/ 121 h 153"/>
                    <a:gd name="T6" fmla="*/ 12 w 119"/>
                    <a:gd name="T7" fmla="*/ 43 h 153"/>
                    <a:gd name="T8" fmla="*/ 0 w 119"/>
                    <a:gd name="T9" fmla="*/ 63 h 153"/>
                    <a:gd name="T10" fmla="*/ 102 w 119"/>
                    <a:gd name="T11" fmla="*/ 153 h 153"/>
                    <a:gd name="T12" fmla="*/ 119 w 119"/>
                    <a:gd name="T13" fmla="*/ 153 h 153"/>
                    <a:gd name="T14" fmla="*/ 118 w 119"/>
                    <a:gd name="T15" fmla="*/ 0 h 1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 h="153">
                      <a:moveTo>
                        <a:pt x="118" y="0"/>
                      </a:moveTo>
                      <a:cubicBezTo>
                        <a:pt x="111" y="1"/>
                        <a:pt x="105" y="1"/>
                        <a:pt x="98" y="2"/>
                      </a:cubicBezTo>
                      <a:cubicBezTo>
                        <a:pt x="98" y="43"/>
                        <a:pt x="99" y="113"/>
                        <a:pt x="99" y="121"/>
                      </a:cubicBezTo>
                      <a:cubicBezTo>
                        <a:pt x="75" y="102"/>
                        <a:pt x="38" y="66"/>
                        <a:pt x="12" y="43"/>
                      </a:cubicBezTo>
                      <a:cubicBezTo>
                        <a:pt x="9" y="50"/>
                        <a:pt x="5" y="56"/>
                        <a:pt x="0" y="63"/>
                      </a:cubicBezTo>
                      <a:cubicBezTo>
                        <a:pt x="31" y="87"/>
                        <a:pt x="75" y="129"/>
                        <a:pt x="102" y="153"/>
                      </a:cubicBezTo>
                      <a:cubicBezTo>
                        <a:pt x="119" y="153"/>
                        <a:pt x="119" y="153"/>
                        <a:pt x="119" y="153"/>
                      </a:cubicBezTo>
                      <a:cubicBezTo>
                        <a:pt x="119" y="121"/>
                        <a:pt x="119" y="43"/>
                        <a:pt x="118" y="0"/>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1032"/>
                <p:cNvSpPr/>
                <p:nvPr/>
              </p:nvSpPr>
              <p:spPr bwMode="auto">
                <a:xfrm>
                  <a:off x="3522" y="1100"/>
                  <a:ext cx="172" cy="83"/>
                </a:xfrm>
                <a:custGeom>
                  <a:avLst/>
                  <a:gdLst>
                    <a:gd name="T0" fmla="*/ 71 w 73"/>
                    <a:gd name="T1" fmla="*/ 35 h 35"/>
                    <a:gd name="T2" fmla="*/ 73 w 73"/>
                    <a:gd name="T3" fmla="*/ 29 h 35"/>
                    <a:gd name="T4" fmla="*/ 3 w 73"/>
                    <a:gd name="T5" fmla="*/ 0 h 35"/>
                    <a:gd name="T6" fmla="*/ 0 w 73"/>
                    <a:gd name="T7" fmla="*/ 7 h 35"/>
                    <a:gd name="T8" fmla="*/ 71 w 73"/>
                    <a:gd name="T9" fmla="*/ 35 h 35"/>
                  </a:gdLst>
                  <a:ahLst/>
                  <a:cxnLst>
                    <a:cxn ang="0">
                      <a:pos x="T0" y="T1"/>
                    </a:cxn>
                    <a:cxn ang="0">
                      <a:pos x="T2" y="T3"/>
                    </a:cxn>
                    <a:cxn ang="0">
                      <a:pos x="T4" y="T5"/>
                    </a:cxn>
                    <a:cxn ang="0">
                      <a:pos x="T6" y="T7"/>
                    </a:cxn>
                    <a:cxn ang="0">
                      <a:pos x="T8" y="T9"/>
                    </a:cxn>
                  </a:cxnLst>
                  <a:rect l="0" t="0" r="r" b="b"/>
                  <a:pathLst>
                    <a:path w="73" h="35">
                      <a:moveTo>
                        <a:pt x="71" y="35"/>
                      </a:moveTo>
                      <a:cubicBezTo>
                        <a:pt x="72" y="33"/>
                        <a:pt x="72" y="31"/>
                        <a:pt x="73" y="29"/>
                      </a:cubicBezTo>
                      <a:cubicBezTo>
                        <a:pt x="3" y="0"/>
                        <a:pt x="3" y="0"/>
                        <a:pt x="3" y="0"/>
                      </a:cubicBezTo>
                      <a:cubicBezTo>
                        <a:pt x="2" y="2"/>
                        <a:pt x="1" y="5"/>
                        <a:pt x="0" y="7"/>
                      </a:cubicBezTo>
                      <a:lnTo>
                        <a:pt x="71" y="35"/>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1033"/>
                <p:cNvSpPr/>
                <p:nvPr/>
              </p:nvSpPr>
              <p:spPr bwMode="auto">
                <a:xfrm>
                  <a:off x="3562" y="2560"/>
                  <a:ext cx="234" cy="376"/>
                </a:xfrm>
                <a:custGeom>
                  <a:avLst/>
                  <a:gdLst>
                    <a:gd name="T0" fmla="*/ 96 w 99"/>
                    <a:gd name="T1" fmla="*/ 138 h 159"/>
                    <a:gd name="T2" fmla="*/ 68 w 99"/>
                    <a:gd name="T3" fmla="*/ 29 h 159"/>
                    <a:gd name="T4" fmla="*/ 38 w 99"/>
                    <a:gd name="T5" fmla="*/ 0 h 159"/>
                    <a:gd name="T6" fmla="*/ 0 w 99"/>
                    <a:gd name="T7" fmla="*/ 23 h 159"/>
                    <a:gd name="T8" fmla="*/ 68 w 99"/>
                    <a:gd name="T9" fmla="*/ 159 h 159"/>
                    <a:gd name="T10" fmla="*/ 96 w 99"/>
                    <a:gd name="T11" fmla="*/ 138 h 159"/>
                  </a:gdLst>
                  <a:ahLst/>
                  <a:cxnLst>
                    <a:cxn ang="0">
                      <a:pos x="T0" y="T1"/>
                    </a:cxn>
                    <a:cxn ang="0">
                      <a:pos x="T2" y="T3"/>
                    </a:cxn>
                    <a:cxn ang="0">
                      <a:pos x="T4" y="T5"/>
                    </a:cxn>
                    <a:cxn ang="0">
                      <a:pos x="T6" y="T7"/>
                    </a:cxn>
                    <a:cxn ang="0">
                      <a:pos x="T8" y="T9"/>
                    </a:cxn>
                    <a:cxn ang="0">
                      <a:pos x="T10" y="T11"/>
                    </a:cxn>
                  </a:cxnLst>
                  <a:rect l="0" t="0" r="r" b="b"/>
                  <a:pathLst>
                    <a:path w="99" h="159">
                      <a:moveTo>
                        <a:pt x="96" y="138"/>
                      </a:moveTo>
                      <a:cubicBezTo>
                        <a:pt x="99" y="103"/>
                        <a:pt x="87" y="60"/>
                        <a:pt x="68" y="29"/>
                      </a:cubicBezTo>
                      <a:cubicBezTo>
                        <a:pt x="55" y="20"/>
                        <a:pt x="46" y="10"/>
                        <a:pt x="38" y="0"/>
                      </a:cubicBezTo>
                      <a:cubicBezTo>
                        <a:pt x="24" y="1"/>
                        <a:pt x="10" y="9"/>
                        <a:pt x="0" y="23"/>
                      </a:cubicBezTo>
                      <a:cubicBezTo>
                        <a:pt x="50" y="84"/>
                        <a:pt x="68" y="123"/>
                        <a:pt x="68" y="159"/>
                      </a:cubicBezTo>
                      <a:cubicBezTo>
                        <a:pt x="76" y="150"/>
                        <a:pt x="86" y="143"/>
                        <a:pt x="96" y="138"/>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 name="Freeform 1034"/>
                <p:cNvSpPr/>
                <p:nvPr/>
              </p:nvSpPr>
              <p:spPr bwMode="auto">
                <a:xfrm>
                  <a:off x="3789" y="3721"/>
                  <a:ext cx="50" cy="83"/>
                </a:xfrm>
                <a:custGeom>
                  <a:avLst/>
                  <a:gdLst>
                    <a:gd name="T0" fmla="*/ 21 w 21"/>
                    <a:gd name="T1" fmla="*/ 6 h 35"/>
                    <a:gd name="T2" fmla="*/ 11 w 21"/>
                    <a:gd name="T3" fmla="*/ 0 h 35"/>
                    <a:gd name="T4" fmla="*/ 0 w 21"/>
                    <a:gd name="T5" fmla="*/ 33 h 35"/>
                    <a:gd name="T6" fmla="*/ 18 w 21"/>
                    <a:gd name="T7" fmla="*/ 35 h 35"/>
                    <a:gd name="T8" fmla="*/ 21 w 21"/>
                    <a:gd name="T9" fmla="*/ 6 h 35"/>
                  </a:gdLst>
                  <a:ahLst/>
                  <a:cxnLst>
                    <a:cxn ang="0">
                      <a:pos x="T0" y="T1"/>
                    </a:cxn>
                    <a:cxn ang="0">
                      <a:pos x="T2" y="T3"/>
                    </a:cxn>
                    <a:cxn ang="0">
                      <a:pos x="T4" y="T5"/>
                    </a:cxn>
                    <a:cxn ang="0">
                      <a:pos x="T6" y="T7"/>
                    </a:cxn>
                    <a:cxn ang="0">
                      <a:pos x="T8" y="T9"/>
                    </a:cxn>
                  </a:cxnLst>
                  <a:rect l="0" t="0" r="r" b="b"/>
                  <a:pathLst>
                    <a:path w="21" h="35">
                      <a:moveTo>
                        <a:pt x="21" y="6"/>
                      </a:moveTo>
                      <a:cubicBezTo>
                        <a:pt x="17" y="5"/>
                        <a:pt x="14" y="2"/>
                        <a:pt x="11" y="0"/>
                      </a:cubicBezTo>
                      <a:cubicBezTo>
                        <a:pt x="0" y="33"/>
                        <a:pt x="0" y="33"/>
                        <a:pt x="0" y="33"/>
                      </a:cubicBezTo>
                      <a:cubicBezTo>
                        <a:pt x="6" y="34"/>
                        <a:pt x="12" y="35"/>
                        <a:pt x="18" y="35"/>
                      </a:cubicBezTo>
                      <a:lnTo>
                        <a:pt x="21" y="6"/>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1035"/>
                <p:cNvSpPr/>
                <p:nvPr/>
              </p:nvSpPr>
              <p:spPr bwMode="auto">
                <a:xfrm>
                  <a:off x="3510" y="1124"/>
                  <a:ext cx="180" cy="80"/>
                </a:xfrm>
                <a:custGeom>
                  <a:avLst/>
                  <a:gdLst>
                    <a:gd name="T0" fmla="*/ 0 w 76"/>
                    <a:gd name="T1" fmla="*/ 6 h 34"/>
                    <a:gd name="T2" fmla="*/ 49 w 76"/>
                    <a:gd name="T3" fmla="*/ 25 h 34"/>
                    <a:gd name="T4" fmla="*/ 53 w 76"/>
                    <a:gd name="T5" fmla="*/ 22 h 34"/>
                    <a:gd name="T6" fmla="*/ 58 w 76"/>
                    <a:gd name="T7" fmla="*/ 28 h 34"/>
                    <a:gd name="T8" fmla="*/ 74 w 76"/>
                    <a:gd name="T9" fmla="*/ 34 h 34"/>
                    <a:gd name="T10" fmla="*/ 76 w 76"/>
                    <a:gd name="T11" fmla="*/ 28 h 34"/>
                    <a:gd name="T12" fmla="*/ 4 w 76"/>
                    <a:gd name="T13" fmla="*/ 0 h 34"/>
                    <a:gd name="T14" fmla="*/ 0 w 76"/>
                    <a:gd name="T15" fmla="*/ 6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34">
                      <a:moveTo>
                        <a:pt x="0" y="6"/>
                      </a:moveTo>
                      <a:cubicBezTo>
                        <a:pt x="49" y="25"/>
                        <a:pt x="49" y="25"/>
                        <a:pt x="49" y="25"/>
                      </a:cubicBezTo>
                      <a:cubicBezTo>
                        <a:pt x="51" y="23"/>
                        <a:pt x="52" y="22"/>
                        <a:pt x="53" y="22"/>
                      </a:cubicBezTo>
                      <a:cubicBezTo>
                        <a:pt x="54" y="23"/>
                        <a:pt x="56" y="25"/>
                        <a:pt x="58" y="28"/>
                      </a:cubicBezTo>
                      <a:cubicBezTo>
                        <a:pt x="74" y="34"/>
                        <a:pt x="74" y="34"/>
                        <a:pt x="74" y="34"/>
                      </a:cubicBezTo>
                      <a:cubicBezTo>
                        <a:pt x="76" y="28"/>
                        <a:pt x="76" y="28"/>
                        <a:pt x="76" y="28"/>
                      </a:cubicBezTo>
                      <a:cubicBezTo>
                        <a:pt x="4" y="0"/>
                        <a:pt x="4" y="0"/>
                        <a:pt x="4" y="0"/>
                      </a:cubicBezTo>
                      <a:cubicBezTo>
                        <a:pt x="3" y="2"/>
                        <a:pt x="2" y="4"/>
                        <a:pt x="0" y="6"/>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Freeform 1036"/>
                <p:cNvSpPr/>
                <p:nvPr/>
              </p:nvSpPr>
              <p:spPr bwMode="auto">
                <a:xfrm>
                  <a:off x="3765" y="3388"/>
                  <a:ext cx="48" cy="49"/>
                </a:xfrm>
                <a:custGeom>
                  <a:avLst/>
                  <a:gdLst>
                    <a:gd name="T0" fmla="*/ 0 w 20"/>
                    <a:gd name="T1" fmla="*/ 7 h 21"/>
                    <a:gd name="T2" fmla="*/ 13 w 20"/>
                    <a:gd name="T3" fmla="*/ 21 h 21"/>
                    <a:gd name="T4" fmla="*/ 20 w 20"/>
                    <a:gd name="T5" fmla="*/ 16 h 21"/>
                    <a:gd name="T6" fmla="*/ 9 w 20"/>
                    <a:gd name="T7" fmla="*/ 0 h 21"/>
                    <a:gd name="T8" fmla="*/ 0 w 20"/>
                    <a:gd name="T9" fmla="*/ 7 h 21"/>
                  </a:gdLst>
                  <a:ahLst/>
                  <a:cxnLst>
                    <a:cxn ang="0">
                      <a:pos x="T0" y="T1"/>
                    </a:cxn>
                    <a:cxn ang="0">
                      <a:pos x="T2" y="T3"/>
                    </a:cxn>
                    <a:cxn ang="0">
                      <a:pos x="T4" y="T5"/>
                    </a:cxn>
                    <a:cxn ang="0">
                      <a:pos x="T6" y="T7"/>
                    </a:cxn>
                    <a:cxn ang="0">
                      <a:pos x="T8" y="T9"/>
                    </a:cxn>
                  </a:cxnLst>
                  <a:rect l="0" t="0" r="r" b="b"/>
                  <a:pathLst>
                    <a:path w="20" h="21">
                      <a:moveTo>
                        <a:pt x="0" y="7"/>
                      </a:moveTo>
                      <a:cubicBezTo>
                        <a:pt x="13" y="21"/>
                        <a:pt x="13" y="21"/>
                        <a:pt x="13" y="21"/>
                      </a:cubicBezTo>
                      <a:cubicBezTo>
                        <a:pt x="15" y="19"/>
                        <a:pt x="17" y="18"/>
                        <a:pt x="20" y="16"/>
                      </a:cubicBezTo>
                      <a:cubicBezTo>
                        <a:pt x="9" y="0"/>
                        <a:pt x="9" y="0"/>
                        <a:pt x="9" y="0"/>
                      </a:cubicBezTo>
                      <a:cubicBezTo>
                        <a:pt x="6" y="2"/>
                        <a:pt x="3" y="5"/>
                        <a:pt x="0" y="7"/>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1037"/>
                <p:cNvSpPr/>
                <p:nvPr/>
              </p:nvSpPr>
              <p:spPr bwMode="auto">
                <a:xfrm>
                  <a:off x="3657" y="1202"/>
                  <a:ext cx="28" cy="28"/>
                </a:xfrm>
                <a:custGeom>
                  <a:avLst/>
                  <a:gdLst>
                    <a:gd name="T0" fmla="*/ 12 w 12"/>
                    <a:gd name="T1" fmla="*/ 4 h 12"/>
                    <a:gd name="T2" fmla="*/ 0 w 12"/>
                    <a:gd name="T3" fmla="*/ 0 h 12"/>
                    <a:gd name="T4" fmla="*/ 10 w 12"/>
                    <a:gd name="T5" fmla="*/ 12 h 12"/>
                    <a:gd name="T6" fmla="*/ 12 w 12"/>
                    <a:gd name="T7" fmla="*/ 4 h 12"/>
                  </a:gdLst>
                  <a:ahLst/>
                  <a:cxnLst>
                    <a:cxn ang="0">
                      <a:pos x="T0" y="T1"/>
                    </a:cxn>
                    <a:cxn ang="0">
                      <a:pos x="T2" y="T3"/>
                    </a:cxn>
                    <a:cxn ang="0">
                      <a:pos x="T4" y="T5"/>
                    </a:cxn>
                    <a:cxn ang="0">
                      <a:pos x="T6" y="T7"/>
                    </a:cxn>
                  </a:cxnLst>
                  <a:rect l="0" t="0" r="r" b="b"/>
                  <a:pathLst>
                    <a:path w="12" h="12">
                      <a:moveTo>
                        <a:pt x="12" y="4"/>
                      </a:moveTo>
                      <a:cubicBezTo>
                        <a:pt x="0" y="0"/>
                        <a:pt x="0" y="0"/>
                        <a:pt x="0" y="0"/>
                      </a:cubicBezTo>
                      <a:cubicBezTo>
                        <a:pt x="3" y="4"/>
                        <a:pt x="6" y="8"/>
                        <a:pt x="10" y="12"/>
                      </a:cubicBezTo>
                      <a:cubicBezTo>
                        <a:pt x="10" y="9"/>
                        <a:pt x="11" y="7"/>
                        <a:pt x="12" y="4"/>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1038"/>
                <p:cNvSpPr/>
                <p:nvPr/>
              </p:nvSpPr>
              <p:spPr bwMode="auto">
                <a:xfrm>
                  <a:off x="3605" y="203"/>
                  <a:ext cx="23" cy="31"/>
                </a:xfrm>
                <a:custGeom>
                  <a:avLst/>
                  <a:gdLst>
                    <a:gd name="T0" fmla="*/ 7 w 10"/>
                    <a:gd name="T1" fmla="*/ 11 h 13"/>
                    <a:gd name="T2" fmla="*/ 8 w 10"/>
                    <a:gd name="T3" fmla="*/ 5 h 13"/>
                    <a:gd name="T4" fmla="*/ 3 w 10"/>
                    <a:gd name="T5" fmla="*/ 2 h 13"/>
                    <a:gd name="T6" fmla="*/ 2 w 10"/>
                    <a:gd name="T7" fmla="*/ 9 h 13"/>
                    <a:gd name="T8" fmla="*/ 7 w 10"/>
                    <a:gd name="T9" fmla="*/ 11 h 13"/>
                  </a:gdLst>
                  <a:ahLst/>
                  <a:cxnLst>
                    <a:cxn ang="0">
                      <a:pos x="T0" y="T1"/>
                    </a:cxn>
                    <a:cxn ang="0">
                      <a:pos x="T2" y="T3"/>
                    </a:cxn>
                    <a:cxn ang="0">
                      <a:pos x="T4" y="T5"/>
                    </a:cxn>
                    <a:cxn ang="0">
                      <a:pos x="T6" y="T7"/>
                    </a:cxn>
                    <a:cxn ang="0">
                      <a:pos x="T8" y="T9"/>
                    </a:cxn>
                  </a:cxnLst>
                  <a:rect l="0" t="0" r="r" b="b"/>
                  <a:pathLst>
                    <a:path w="10" h="13">
                      <a:moveTo>
                        <a:pt x="7" y="11"/>
                      </a:moveTo>
                      <a:cubicBezTo>
                        <a:pt x="10" y="10"/>
                        <a:pt x="9" y="7"/>
                        <a:pt x="8" y="5"/>
                      </a:cubicBezTo>
                      <a:cubicBezTo>
                        <a:pt x="7" y="2"/>
                        <a:pt x="5" y="0"/>
                        <a:pt x="3" y="2"/>
                      </a:cubicBezTo>
                      <a:cubicBezTo>
                        <a:pt x="0" y="3"/>
                        <a:pt x="0" y="6"/>
                        <a:pt x="2" y="9"/>
                      </a:cubicBezTo>
                      <a:cubicBezTo>
                        <a:pt x="3" y="11"/>
                        <a:pt x="5" y="13"/>
                        <a:pt x="7" y="11"/>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 name="Freeform 1039"/>
                <p:cNvSpPr/>
                <p:nvPr/>
              </p:nvSpPr>
              <p:spPr bwMode="auto">
                <a:xfrm>
                  <a:off x="3470" y="615"/>
                  <a:ext cx="28" cy="38"/>
                </a:xfrm>
                <a:custGeom>
                  <a:avLst/>
                  <a:gdLst>
                    <a:gd name="T0" fmla="*/ 1 w 12"/>
                    <a:gd name="T1" fmla="*/ 2 h 16"/>
                    <a:gd name="T2" fmla="*/ 6 w 12"/>
                    <a:gd name="T3" fmla="*/ 15 h 16"/>
                    <a:gd name="T4" fmla="*/ 11 w 12"/>
                    <a:gd name="T5" fmla="*/ 13 h 16"/>
                    <a:gd name="T6" fmla="*/ 9 w 12"/>
                    <a:gd name="T7" fmla="*/ 3 h 16"/>
                    <a:gd name="T8" fmla="*/ 1 w 12"/>
                    <a:gd name="T9" fmla="*/ 2 h 16"/>
                  </a:gdLst>
                  <a:ahLst/>
                  <a:cxnLst>
                    <a:cxn ang="0">
                      <a:pos x="T0" y="T1"/>
                    </a:cxn>
                    <a:cxn ang="0">
                      <a:pos x="T2" y="T3"/>
                    </a:cxn>
                    <a:cxn ang="0">
                      <a:pos x="T4" y="T5"/>
                    </a:cxn>
                    <a:cxn ang="0">
                      <a:pos x="T6" y="T7"/>
                    </a:cxn>
                    <a:cxn ang="0">
                      <a:pos x="T8" y="T9"/>
                    </a:cxn>
                  </a:cxnLst>
                  <a:rect l="0" t="0" r="r" b="b"/>
                  <a:pathLst>
                    <a:path w="12" h="16">
                      <a:moveTo>
                        <a:pt x="1" y="2"/>
                      </a:moveTo>
                      <a:cubicBezTo>
                        <a:pt x="0" y="6"/>
                        <a:pt x="2" y="12"/>
                        <a:pt x="6" y="15"/>
                      </a:cubicBezTo>
                      <a:cubicBezTo>
                        <a:pt x="8" y="16"/>
                        <a:pt x="10" y="15"/>
                        <a:pt x="11" y="13"/>
                      </a:cubicBezTo>
                      <a:cubicBezTo>
                        <a:pt x="12" y="11"/>
                        <a:pt x="11" y="6"/>
                        <a:pt x="9" y="3"/>
                      </a:cubicBezTo>
                      <a:cubicBezTo>
                        <a:pt x="7" y="1"/>
                        <a:pt x="5" y="0"/>
                        <a:pt x="1" y="2"/>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 name="Freeform 1040"/>
                <p:cNvSpPr>
                  <a:spLocks noEditPoints="1"/>
                </p:cNvSpPr>
                <p:nvPr/>
              </p:nvSpPr>
              <p:spPr bwMode="auto">
                <a:xfrm>
                  <a:off x="3323" y="431"/>
                  <a:ext cx="360" cy="380"/>
                </a:xfrm>
                <a:custGeom>
                  <a:avLst/>
                  <a:gdLst>
                    <a:gd name="T0" fmla="*/ 6 w 152"/>
                    <a:gd name="T1" fmla="*/ 98 h 161"/>
                    <a:gd name="T2" fmla="*/ 78 w 152"/>
                    <a:gd name="T3" fmla="*/ 161 h 161"/>
                    <a:gd name="T4" fmla="*/ 111 w 152"/>
                    <a:gd name="T5" fmla="*/ 140 h 161"/>
                    <a:gd name="T6" fmla="*/ 152 w 152"/>
                    <a:gd name="T7" fmla="*/ 46 h 161"/>
                    <a:gd name="T8" fmla="*/ 126 w 152"/>
                    <a:gd name="T9" fmla="*/ 17 h 161"/>
                    <a:gd name="T10" fmla="*/ 97 w 152"/>
                    <a:gd name="T11" fmla="*/ 25 h 161"/>
                    <a:gd name="T12" fmla="*/ 62 w 152"/>
                    <a:gd name="T13" fmla="*/ 0 h 161"/>
                    <a:gd name="T14" fmla="*/ 6 w 152"/>
                    <a:gd name="T15" fmla="*/ 98 h 161"/>
                    <a:gd name="T16" fmla="*/ 53 w 152"/>
                    <a:gd name="T17" fmla="*/ 32 h 161"/>
                    <a:gd name="T18" fmla="*/ 86 w 152"/>
                    <a:gd name="T19" fmla="*/ 32 h 161"/>
                    <a:gd name="T20" fmla="*/ 114 w 152"/>
                    <a:gd name="T21" fmla="*/ 66 h 161"/>
                    <a:gd name="T22" fmla="*/ 108 w 152"/>
                    <a:gd name="T23" fmla="*/ 92 h 161"/>
                    <a:gd name="T24" fmla="*/ 91 w 152"/>
                    <a:gd name="T25" fmla="*/ 95 h 161"/>
                    <a:gd name="T26" fmla="*/ 87 w 152"/>
                    <a:gd name="T27" fmla="*/ 95 h 161"/>
                    <a:gd name="T28" fmla="*/ 87 w 152"/>
                    <a:gd name="T29" fmla="*/ 97 h 161"/>
                    <a:gd name="T30" fmla="*/ 67 w 152"/>
                    <a:gd name="T31" fmla="*/ 108 h 161"/>
                    <a:gd name="T32" fmla="*/ 50 w 152"/>
                    <a:gd name="T33" fmla="*/ 86 h 161"/>
                    <a:gd name="T34" fmla="*/ 63 w 152"/>
                    <a:gd name="T35" fmla="*/ 64 h 161"/>
                    <a:gd name="T36" fmla="*/ 66 w 152"/>
                    <a:gd name="T37" fmla="*/ 64 h 161"/>
                    <a:gd name="T38" fmla="*/ 66 w 152"/>
                    <a:gd name="T39" fmla="*/ 59 h 161"/>
                    <a:gd name="T40" fmla="*/ 74 w 152"/>
                    <a:gd name="T41" fmla="*/ 56 h 161"/>
                    <a:gd name="T42" fmla="*/ 77 w 152"/>
                    <a:gd name="T43" fmla="*/ 59 h 161"/>
                    <a:gd name="T44" fmla="*/ 88 w 152"/>
                    <a:gd name="T45" fmla="*/ 78 h 161"/>
                    <a:gd name="T46" fmla="*/ 90 w 152"/>
                    <a:gd name="T47" fmla="*/ 80 h 161"/>
                    <a:gd name="T48" fmla="*/ 99 w 152"/>
                    <a:gd name="T49" fmla="*/ 76 h 161"/>
                    <a:gd name="T50" fmla="*/ 94 w 152"/>
                    <a:gd name="T51" fmla="*/ 59 h 161"/>
                    <a:gd name="T52" fmla="*/ 80 w 152"/>
                    <a:gd name="T53" fmla="*/ 46 h 161"/>
                    <a:gd name="T54" fmla="*/ 59 w 152"/>
                    <a:gd name="T55" fmla="*/ 47 h 161"/>
                    <a:gd name="T56" fmla="*/ 48 w 152"/>
                    <a:gd name="T57" fmla="*/ 53 h 161"/>
                    <a:gd name="T58" fmla="*/ 36 w 152"/>
                    <a:gd name="T59" fmla="*/ 72 h 161"/>
                    <a:gd name="T60" fmla="*/ 47 w 152"/>
                    <a:gd name="T61" fmla="*/ 107 h 161"/>
                    <a:gd name="T62" fmla="*/ 79 w 152"/>
                    <a:gd name="T63" fmla="*/ 113 h 161"/>
                    <a:gd name="T64" fmla="*/ 95 w 152"/>
                    <a:gd name="T65" fmla="*/ 105 h 161"/>
                    <a:gd name="T66" fmla="*/ 98 w 152"/>
                    <a:gd name="T67" fmla="*/ 104 h 161"/>
                    <a:gd name="T68" fmla="*/ 106 w 152"/>
                    <a:gd name="T69" fmla="*/ 119 h 161"/>
                    <a:gd name="T70" fmla="*/ 65 w 152"/>
                    <a:gd name="T71" fmla="*/ 131 h 161"/>
                    <a:gd name="T72" fmla="*/ 53 w 152"/>
                    <a:gd name="T73" fmla="*/ 128 h 161"/>
                    <a:gd name="T74" fmla="*/ 36 w 152"/>
                    <a:gd name="T75" fmla="*/ 116 h 161"/>
                    <a:gd name="T76" fmla="*/ 24 w 152"/>
                    <a:gd name="T77" fmla="*/ 92 h 161"/>
                    <a:gd name="T78" fmla="*/ 20 w 152"/>
                    <a:gd name="T79" fmla="*/ 75 h 161"/>
                    <a:gd name="T80" fmla="*/ 40 w 152"/>
                    <a:gd name="T81" fmla="*/ 39 h 161"/>
                    <a:gd name="T82" fmla="*/ 53 w 152"/>
                    <a:gd name="T83" fmla="*/ 3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2" h="161">
                      <a:moveTo>
                        <a:pt x="6" y="98"/>
                      </a:moveTo>
                      <a:cubicBezTo>
                        <a:pt x="12" y="134"/>
                        <a:pt x="43" y="161"/>
                        <a:pt x="78" y="161"/>
                      </a:cubicBezTo>
                      <a:cubicBezTo>
                        <a:pt x="87" y="151"/>
                        <a:pt x="98" y="143"/>
                        <a:pt x="111" y="140"/>
                      </a:cubicBezTo>
                      <a:cubicBezTo>
                        <a:pt x="105" y="107"/>
                        <a:pt x="117" y="63"/>
                        <a:pt x="152" y="46"/>
                      </a:cubicBezTo>
                      <a:cubicBezTo>
                        <a:pt x="146" y="35"/>
                        <a:pt x="136" y="25"/>
                        <a:pt x="126" y="17"/>
                      </a:cubicBezTo>
                      <a:cubicBezTo>
                        <a:pt x="116" y="23"/>
                        <a:pt x="106" y="26"/>
                        <a:pt x="97" y="25"/>
                      </a:cubicBezTo>
                      <a:cubicBezTo>
                        <a:pt x="88" y="23"/>
                        <a:pt x="75" y="14"/>
                        <a:pt x="62" y="0"/>
                      </a:cubicBezTo>
                      <a:cubicBezTo>
                        <a:pt x="28" y="13"/>
                        <a:pt x="0" y="57"/>
                        <a:pt x="6" y="98"/>
                      </a:cubicBezTo>
                      <a:close/>
                      <a:moveTo>
                        <a:pt x="53" y="32"/>
                      </a:moveTo>
                      <a:cubicBezTo>
                        <a:pt x="64" y="28"/>
                        <a:pt x="75" y="28"/>
                        <a:pt x="86" y="32"/>
                      </a:cubicBezTo>
                      <a:cubicBezTo>
                        <a:pt x="101" y="39"/>
                        <a:pt x="110" y="50"/>
                        <a:pt x="114" y="66"/>
                      </a:cubicBezTo>
                      <a:cubicBezTo>
                        <a:pt x="116" y="75"/>
                        <a:pt x="116" y="84"/>
                        <a:pt x="108" y="92"/>
                      </a:cubicBezTo>
                      <a:cubicBezTo>
                        <a:pt x="103" y="96"/>
                        <a:pt x="97" y="96"/>
                        <a:pt x="91" y="95"/>
                      </a:cubicBezTo>
                      <a:cubicBezTo>
                        <a:pt x="90" y="95"/>
                        <a:pt x="89" y="95"/>
                        <a:pt x="87" y="95"/>
                      </a:cubicBezTo>
                      <a:cubicBezTo>
                        <a:pt x="87" y="95"/>
                        <a:pt x="87" y="96"/>
                        <a:pt x="87" y="97"/>
                      </a:cubicBezTo>
                      <a:cubicBezTo>
                        <a:pt x="86" y="107"/>
                        <a:pt x="75" y="113"/>
                        <a:pt x="67" y="108"/>
                      </a:cubicBezTo>
                      <a:cubicBezTo>
                        <a:pt x="58" y="103"/>
                        <a:pt x="52" y="96"/>
                        <a:pt x="50" y="86"/>
                      </a:cubicBezTo>
                      <a:cubicBezTo>
                        <a:pt x="48" y="76"/>
                        <a:pt x="53" y="67"/>
                        <a:pt x="63" y="64"/>
                      </a:cubicBezTo>
                      <a:cubicBezTo>
                        <a:pt x="64" y="64"/>
                        <a:pt x="64" y="64"/>
                        <a:pt x="66" y="64"/>
                      </a:cubicBezTo>
                      <a:cubicBezTo>
                        <a:pt x="66" y="62"/>
                        <a:pt x="66" y="61"/>
                        <a:pt x="66" y="59"/>
                      </a:cubicBezTo>
                      <a:cubicBezTo>
                        <a:pt x="68" y="58"/>
                        <a:pt x="71" y="57"/>
                        <a:pt x="74" y="56"/>
                      </a:cubicBezTo>
                      <a:cubicBezTo>
                        <a:pt x="76" y="56"/>
                        <a:pt x="77" y="58"/>
                        <a:pt x="77" y="59"/>
                      </a:cubicBezTo>
                      <a:cubicBezTo>
                        <a:pt x="79" y="66"/>
                        <a:pt x="82" y="73"/>
                        <a:pt x="88" y="78"/>
                      </a:cubicBezTo>
                      <a:cubicBezTo>
                        <a:pt x="89" y="79"/>
                        <a:pt x="89" y="80"/>
                        <a:pt x="90" y="80"/>
                      </a:cubicBezTo>
                      <a:cubicBezTo>
                        <a:pt x="95" y="82"/>
                        <a:pt x="99" y="80"/>
                        <a:pt x="99" y="76"/>
                      </a:cubicBezTo>
                      <a:cubicBezTo>
                        <a:pt x="100" y="69"/>
                        <a:pt x="97" y="64"/>
                        <a:pt x="94" y="59"/>
                      </a:cubicBezTo>
                      <a:cubicBezTo>
                        <a:pt x="91" y="53"/>
                        <a:pt x="86" y="49"/>
                        <a:pt x="80" y="46"/>
                      </a:cubicBezTo>
                      <a:cubicBezTo>
                        <a:pt x="73" y="43"/>
                        <a:pt x="65" y="44"/>
                        <a:pt x="59" y="47"/>
                      </a:cubicBezTo>
                      <a:cubicBezTo>
                        <a:pt x="55" y="49"/>
                        <a:pt x="51" y="51"/>
                        <a:pt x="48" y="53"/>
                      </a:cubicBezTo>
                      <a:cubicBezTo>
                        <a:pt x="42" y="58"/>
                        <a:pt x="36" y="64"/>
                        <a:pt x="36" y="72"/>
                      </a:cubicBezTo>
                      <a:cubicBezTo>
                        <a:pt x="34" y="85"/>
                        <a:pt x="38" y="97"/>
                        <a:pt x="47" y="107"/>
                      </a:cubicBezTo>
                      <a:cubicBezTo>
                        <a:pt x="56" y="116"/>
                        <a:pt x="67" y="118"/>
                        <a:pt x="79" y="113"/>
                      </a:cubicBezTo>
                      <a:cubicBezTo>
                        <a:pt x="85" y="111"/>
                        <a:pt x="91" y="110"/>
                        <a:pt x="95" y="105"/>
                      </a:cubicBezTo>
                      <a:cubicBezTo>
                        <a:pt x="95" y="104"/>
                        <a:pt x="96" y="104"/>
                        <a:pt x="98" y="104"/>
                      </a:cubicBezTo>
                      <a:cubicBezTo>
                        <a:pt x="100" y="109"/>
                        <a:pt x="105" y="113"/>
                        <a:pt x="106" y="119"/>
                      </a:cubicBezTo>
                      <a:cubicBezTo>
                        <a:pt x="94" y="128"/>
                        <a:pt x="81" y="134"/>
                        <a:pt x="65" y="131"/>
                      </a:cubicBezTo>
                      <a:cubicBezTo>
                        <a:pt x="61" y="130"/>
                        <a:pt x="57" y="129"/>
                        <a:pt x="53" y="128"/>
                      </a:cubicBezTo>
                      <a:cubicBezTo>
                        <a:pt x="46" y="126"/>
                        <a:pt x="41" y="121"/>
                        <a:pt x="36" y="116"/>
                      </a:cubicBezTo>
                      <a:cubicBezTo>
                        <a:pt x="29" y="109"/>
                        <a:pt x="26" y="101"/>
                        <a:pt x="24" y="92"/>
                      </a:cubicBezTo>
                      <a:cubicBezTo>
                        <a:pt x="22" y="86"/>
                        <a:pt x="20" y="81"/>
                        <a:pt x="20" y="75"/>
                      </a:cubicBezTo>
                      <a:cubicBezTo>
                        <a:pt x="19" y="59"/>
                        <a:pt x="27" y="48"/>
                        <a:pt x="40" y="39"/>
                      </a:cubicBezTo>
                      <a:cubicBezTo>
                        <a:pt x="44" y="37"/>
                        <a:pt x="48" y="34"/>
                        <a:pt x="53" y="32"/>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 name="Freeform 1041"/>
                <p:cNvSpPr/>
                <p:nvPr/>
              </p:nvSpPr>
              <p:spPr bwMode="auto">
                <a:xfrm>
                  <a:off x="3742" y="3698"/>
                  <a:ext cx="66" cy="99"/>
                </a:xfrm>
                <a:custGeom>
                  <a:avLst/>
                  <a:gdLst>
                    <a:gd name="T0" fmla="*/ 28 w 28"/>
                    <a:gd name="T1" fmla="*/ 8 h 42"/>
                    <a:gd name="T2" fmla="*/ 20 w 28"/>
                    <a:gd name="T3" fmla="*/ 0 h 42"/>
                    <a:gd name="T4" fmla="*/ 0 w 28"/>
                    <a:gd name="T5" fmla="*/ 37 h 42"/>
                    <a:gd name="T6" fmla="*/ 17 w 28"/>
                    <a:gd name="T7" fmla="*/ 42 h 42"/>
                    <a:gd name="T8" fmla="*/ 28 w 28"/>
                    <a:gd name="T9" fmla="*/ 8 h 42"/>
                  </a:gdLst>
                  <a:ahLst/>
                  <a:cxnLst>
                    <a:cxn ang="0">
                      <a:pos x="T0" y="T1"/>
                    </a:cxn>
                    <a:cxn ang="0">
                      <a:pos x="T2" y="T3"/>
                    </a:cxn>
                    <a:cxn ang="0">
                      <a:pos x="T4" y="T5"/>
                    </a:cxn>
                    <a:cxn ang="0">
                      <a:pos x="T6" y="T7"/>
                    </a:cxn>
                    <a:cxn ang="0">
                      <a:pos x="T8" y="T9"/>
                    </a:cxn>
                  </a:cxnLst>
                  <a:rect l="0" t="0" r="r" b="b"/>
                  <a:pathLst>
                    <a:path w="28" h="42">
                      <a:moveTo>
                        <a:pt x="28" y="8"/>
                      </a:moveTo>
                      <a:cubicBezTo>
                        <a:pt x="25" y="5"/>
                        <a:pt x="22" y="3"/>
                        <a:pt x="20" y="0"/>
                      </a:cubicBezTo>
                      <a:cubicBezTo>
                        <a:pt x="0" y="37"/>
                        <a:pt x="0" y="37"/>
                        <a:pt x="0" y="37"/>
                      </a:cubicBezTo>
                      <a:cubicBezTo>
                        <a:pt x="5" y="39"/>
                        <a:pt x="11" y="41"/>
                        <a:pt x="17" y="42"/>
                      </a:cubicBezTo>
                      <a:lnTo>
                        <a:pt x="28" y="8"/>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 name="Freeform 1042"/>
                <p:cNvSpPr/>
                <p:nvPr/>
              </p:nvSpPr>
              <p:spPr bwMode="auto">
                <a:xfrm>
                  <a:off x="3621" y="1514"/>
                  <a:ext cx="78" cy="152"/>
                </a:xfrm>
                <a:custGeom>
                  <a:avLst/>
                  <a:gdLst>
                    <a:gd name="T0" fmla="*/ 11 w 33"/>
                    <a:gd name="T1" fmla="*/ 64 h 64"/>
                    <a:gd name="T2" fmla="*/ 30 w 33"/>
                    <a:gd name="T3" fmla="*/ 59 h 64"/>
                    <a:gd name="T4" fmla="*/ 33 w 33"/>
                    <a:gd name="T5" fmla="*/ 5 h 64"/>
                    <a:gd name="T6" fmla="*/ 15 w 33"/>
                    <a:gd name="T7" fmla="*/ 0 h 64"/>
                    <a:gd name="T8" fmla="*/ 11 w 33"/>
                    <a:gd name="T9" fmla="*/ 64 h 64"/>
                  </a:gdLst>
                  <a:ahLst/>
                  <a:cxnLst>
                    <a:cxn ang="0">
                      <a:pos x="T0" y="T1"/>
                    </a:cxn>
                    <a:cxn ang="0">
                      <a:pos x="T2" y="T3"/>
                    </a:cxn>
                    <a:cxn ang="0">
                      <a:pos x="T4" y="T5"/>
                    </a:cxn>
                    <a:cxn ang="0">
                      <a:pos x="T6" y="T7"/>
                    </a:cxn>
                    <a:cxn ang="0">
                      <a:pos x="T8" y="T9"/>
                    </a:cxn>
                  </a:cxnLst>
                  <a:rect l="0" t="0" r="r" b="b"/>
                  <a:pathLst>
                    <a:path w="33" h="64">
                      <a:moveTo>
                        <a:pt x="11" y="64"/>
                      </a:moveTo>
                      <a:cubicBezTo>
                        <a:pt x="17" y="62"/>
                        <a:pt x="23" y="61"/>
                        <a:pt x="30" y="59"/>
                      </a:cubicBezTo>
                      <a:cubicBezTo>
                        <a:pt x="25" y="46"/>
                        <a:pt x="24" y="23"/>
                        <a:pt x="33" y="5"/>
                      </a:cubicBezTo>
                      <a:cubicBezTo>
                        <a:pt x="27" y="3"/>
                        <a:pt x="21" y="2"/>
                        <a:pt x="15" y="0"/>
                      </a:cubicBezTo>
                      <a:cubicBezTo>
                        <a:pt x="0" y="23"/>
                        <a:pt x="5" y="49"/>
                        <a:pt x="11" y="64"/>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 name="Freeform 1043"/>
                <p:cNvSpPr/>
                <p:nvPr/>
              </p:nvSpPr>
              <p:spPr bwMode="auto">
                <a:xfrm>
                  <a:off x="3635" y="3428"/>
                  <a:ext cx="154" cy="291"/>
                </a:xfrm>
                <a:custGeom>
                  <a:avLst/>
                  <a:gdLst>
                    <a:gd name="T0" fmla="*/ 65 w 65"/>
                    <a:gd name="T1" fmla="*/ 6 h 123"/>
                    <a:gd name="T2" fmla="*/ 59 w 65"/>
                    <a:gd name="T3" fmla="*/ 0 h 123"/>
                    <a:gd name="T4" fmla="*/ 31 w 65"/>
                    <a:gd name="T5" fmla="*/ 123 h 123"/>
                    <a:gd name="T6" fmla="*/ 40 w 65"/>
                    <a:gd name="T7" fmla="*/ 112 h 123"/>
                    <a:gd name="T8" fmla="*/ 65 w 65"/>
                    <a:gd name="T9" fmla="*/ 6 h 123"/>
                  </a:gdLst>
                  <a:ahLst/>
                  <a:cxnLst>
                    <a:cxn ang="0">
                      <a:pos x="T0" y="T1"/>
                    </a:cxn>
                    <a:cxn ang="0">
                      <a:pos x="T2" y="T3"/>
                    </a:cxn>
                    <a:cxn ang="0">
                      <a:pos x="T4" y="T5"/>
                    </a:cxn>
                    <a:cxn ang="0">
                      <a:pos x="T6" y="T7"/>
                    </a:cxn>
                    <a:cxn ang="0">
                      <a:pos x="T8" y="T9"/>
                    </a:cxn>
                  </a:cxnLst>
                  <a:rect l="0" t="0" r="r" b="b"/>
                  <a:pathLst>
                    <a:path w="65" h="123">
                      <a:moveTo>
                        <a:pt x="65" y="6"/>
                      </a:moveTo>
                      <a:cubicBezTo>
                        <a:pt x="59" y="0"/>
                        <a:pt x="59" y="0"/>
                        <a:pt x="59" y="0"/>
                      </a:cubicBezTo>
                      <a:cubicBezTo>
                        <a:pt x="26" y="23"/>
                        <a:pt x="0" y="71"/>
                        <a:pt x="31" y="123"/>
                      </a:cubicBezTo>
                      <a:cubicBezTo>
                        <a:pt x="40" y="112"/>
                        <a:pt x="40" y="112"/>
                        <a:pt x="40" y="112"/>
                      </a:cubicBezTo>
                      <a:cubicBezTo>
                        <a:pt x="22" y="65"/>
                        <a:pt x="37" y="28"/>
                        <a:pt x="65" y="6"/>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Freeform 1044"/>
                <p:cNvSpPr/>
                <p:nvPr/>
              </p:nvSpPr>
              <p:spPr bwMode="auto">
                <a:xfrm>
                  <a:off x="3588" y="1192"/>
                  <a:ext cx="88" cy="128"/>
                </a:xfrm>
                <a:custGeom>
                  <a:avLst/>
                  <a:gdLst>
                    <a:gd name="T0" fmla="*/ 0 w 37"/>
                    <a:gd name="T1" fmla="*/ 14 h 54"/>
                    <a:gd name="T2" fmla="*/ 30 w 37"/>
                    <a:gd name="T3" fmla="*/ 54 h 54"/>
                    <a:gd name="T4" fmla="*/ 37 w 37"/>
                    <a:gd name="T5" fmla="*/ 24 h 54"/>
                    <a:gd name="T6" fmla="*/ 18 w 37"/>
                    <a:gd name="T7" fmla="*/ 0 h 54"/>
                    <a:gd name="T8" fmla="*/ 0 w 37"/>
                    <a:gd name="T9" fmla="*/ 14 h 54"/>
                  </a:gdLst>
                  <a:ahLst/>
                  <a:cxnLst>
                    <a:cxn ang="0">
                      <a:pos x="T0" y="T1"/>
                    </a:cxn>
                    <a:cxn ang="0">
                      <a:pos x="T2" y="T3"/>
                    </a:cxn>
                    <a:cxn ang="0">
                      <a:pos x="T4" y="T5"/>
                    </a:cxn>
                    <a:cxn ang="0">
                      <a:pos x="T6" y="T7"/>
                    </a:cxn>
                    <a:cxn ang="0">
                      <a:pos x="T8" y="T9"/>
                    </a:cxn>
                  </a:cxnLst>
                  <a:rect l="0" t="0" r="r" b="b"/>
                  <a:pathLst>
                    <a:path w="37" h="54">
                      <a:moveTo>
                        <a:pt x="0" y="14"/>
                      </a:moveTo>
                      <a:cubicBezTo>
                        <a:pt x="4" y="20"/>
                        <a:pt x="22" y="43"/>
                        <a:pt x="30" y="54"/>
                      </a:cubicBezTo>
                      <a:cubicBezTo>
                        <a:pt x="32" y="44"/>
                        <a:pt x="35" y="34"/>
                        <a:pt x="37" y="24"/>
                      </a:cubicBezTo>
                      <a:cubicBezTo>
                        <a:pt x="29" y="14"/>
                        <a:pt x="21" y="5"/>
                        <a:pt x="18" y="0"/>
                      </a:cubicBezTo>
                      <a:cubicBezTo>
                        <a:pt x="15" y="3"/>
                        <a:pt x="4" y="10"/>
                        <a:pt x="0" y="14"/>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1045"/>
                <p:cNvSpPr/>
                <p:nvPr/>
              </p:nvSpPr>
              <p:spPr bwMode="auto">
                <a:xfrm>
                  <a:off x="3375" y="1273"/>
                  <a:ext cx="279" cy="90"/>
                </a:xfrm>
                <a:custGeom>
                  <a:avLst/>
                  <a:gdLst>
                    <a:gd name="T0" fmla="*/ 0 w 118"/>
                    <a:gd name="T1" fmla="*/ 11 h 38"/>
                    <a:gd name="T2" fmla="*/ 116 w 118"/>
                    <a:gd name="T3" fmla="*/ 38 h 38"/>
                    <a:gd name="T4" fmla="*/ 118 w 118"/>
                    <a:gd name="T5" fmla="*/ 29 h 38"/>
                    <a:gd name="T6" fmla="*/ 6 w 118"/>
                    <a:gd name="T7" fmla="*/ 0 h 38"/>
                    <a:gd name="T8" fmla="*/ 0 w 118"/>
                    <a:gd name="T9" fmla="*/ 11 h 38"/>
                  </a:gdLst>
                  <a:ahLst/>
                  <a:cxnLst>
                    <a:cxn ang="0">
                      <a:pos x="T0" y="T1"/>
                    </a:cxn>
                    <a:cxn ang="0">
                      <a:pos x="T2" y="T3"/>
                    </a:cxn>
                    <a:cxn ang="0">
                      <a:pos x="T4" y="T5"/>
                    </a:cxn>
                    <a:cxn ang="0">
                      <a:pos x="T6" y="T7"/>
                    </a:cxn>
                    <a:cxn ang="0">
                      <a:pos x="T8" y="T9"/>
                    </a:cxn>
                  </a:cxnLst>
                  <a:rect l="0" t="0" r="r" b="b"/>
                  <a:pathLst>
                    <a:path w="118" h="38">
                      <a:moveTo>
                        <a:pt x="0" y="11"/>
                      </a:moveTo>
                      <a:cubicBezTo>
                        <a:pt x="116" y="38"/>
                        <a:pt x="116" y="38"/>
                        <a:pt x="116" y="38"/>
                      </a:cubicBezTo>
                      <a:cubicBezTo>
                        <a:pt x="118" y="29"/>
                        <a:pt x="118" y="29"/>
                        <a:pt x="118" y="29"/>
                      </a:cubicBezTo>
                      <a:cubicBezTo>
                        <a:pt x="6" y="0"/>
                        <a:pt x="6" y="0"/>
                        <a:pt x="6" y="0"/>
                      </a:cubicBezTo>
                      <a:cubicBezTo>
                        <a:pt x="4" y="3"/>
                        <a:pt x="2" y="7"/>
                        <a:pt x="0" y="11"/>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1046"/>
                <p:cNvSpPr/>
                <p:nvPr/>
              </p:nvSpPr>
              <p:spPr bwMode="auto">
                <a:xfrm>
                  <a:off x="3626" y="3993"/>
                  <a:ext cx="187" cy="251"/>
                </a:xfrm>
                <a:custGeom>
                  <a:avLst/>
                  <a:gdLst>
                    <a:gd name="T0" fmla="*/ 58 w 79"/>
                    <a:gd name="T1" fmla="*/ 0 h 106"/>
                    <a:gd name="T2" fmla="*/ 56 w 79"/>
                    <a:gd name="T3" fmla="*/ 56 h 106"/>
                    <a:gd name="T4" fmla="*/ 5 w 79"/>
                    <a:gd name="T5" fmla="*/ 13 h 106"/>
                    <a:gd name="T6" fmla="*/ 0 w 79"/>
                    <a:gd name="T7" fmla="*/ 36 h 106"/>
                    <a:gd name="T8" fmla="*/ 79 w 79"/>
                    <a:gd name="T9" fmla="*/ 106 h 106"/>
                    <a:gd name="T10" fmla="*/ 77 w 79"/>
                    <a:gd name="T11" fmla="*/ 0 h 106"/>
                    <a:gd name="T12" fmla="*/ 58 w 79"/>
                    <a:gd name="T13" fmla="*/ 0 h 106"/>
                  </a:gdLst>
                  <a:ahLst/>
                  <a:cxnLst>
                    <a:cxn ang="0">
                      <a:pos x="T0" y="T1"/>
                    </a:cxn>
                    <a:cxn ang="0">
                      <a:pos x="T2" y="T3"/>
                    </a:cxn>
                    <a:cxn ang="0">
                      <a:pos x="T4" y="T5"/>
                    </a:cxn>
                    <a:cxn ang="0">
                      <a:pos x="T6" y="T7"/>
                    </a:cxn>
                    <a:cxn ang="0">
                      <a:pos x="T8" y="T9"/>
                    </a:cxn>
                    <a:cxn ang="0">
                      <a:pos x="T10" y="T11"/>
                    </a:cxn>
                    <a:cxn ang="0">
                      <a:pos x="T12" y="T13"/>
                    </a:cxn>
                  </a:cxnLst>
                  <a:rect l="0" t="0" r="r" b="b"/>
                  <a:pathLst>
                    <a:path w="79" h="106">
                      <a:moveTo>
                        <a:pt x="58" y="0"/>
                      </a:moveTo>
                      <a:cubicBezTo>
                        <a:pt x="57" y="23"/>
                        <a:pt x="56" y="49"/>
                        <a:pt x="56" y="56"/>
                      </a:cubicBezTo>
                      <a:cubicBezTo>
                        <a:pt x="41" y="44"/>
                        <a:pt x="22" y="28"/>
                        <a:pt x="5" y="13"/>
                      </a:cubicBezTo>
                      <a:cubicBezTo>
                        <a:pt x="4" y="20"/>
                        <a:pt x="2" y="28"/>
                        <a:pt x="0" y="36"/>
                      </a:cubicBezTo>
                      <a:cubicBezTo>
                        <a:pt x="30" y="64"/>
                        <a:pt x="63" y="94"/>
                        <a:pt x="79" y="106"/>
                      </a:cubicBezTo>
                      <a:cubicBezTo>
                        <a:pt x="79" y="94"/>
                        <a:pt x="78" y="35"/>
                        <a:pt x="77" y="0"/>
                      </a:cubicBezTo>
                      <a:cubicBezTo>
                        <a:pt x="71" y="0"/>
                        <a:pt x="64" y="0"/>
                        <a:pt x="58" y="0"/>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 name="Freeform 1047"/>
                <p:cNvSpPr/>
                <p:nvPr/>
              </p:nvSpPr>
              <p:spPr bwMode="auto">
                <a:xfrm>
                  <a:off x="3623" y="3409"/>
                  <a:ext cx="147" cy="338"/>
                </a:xfrm>
                <a:custGeom>
                  <a:avLst/>
                  <a:gdLst>
                    <a:gd name="T0" fmla="*/ 3 w 62"/>
                    <a:gd name="T1" fmla="*/ 87 h 143"/>
                    <a:gd name="T2" fmla="*/ 25 w 62"/>
                    <a:gd name="T3" fmla="*/ 143 h 143"/>
                    <a:gd name="T4" fmla="*/ 32 w 62"/>
                    <a:gd name="T5" fmla="*/ 135 h 143"/>
                    <a:gd name="T6" fmla="*/ 62 w 62"/>
                    <a:gd name="T7" fmla="*/ 6 h 143"/>
                    <a:gd name="T8" fmla="*/ 57 w 62"/>
                    <a:gd name="T9" fmla="*/ 0 h 143"/>
                    <a:gd name="T10" fmla="*/ 3 w 62"/>
                    <a:gd name="T11" fmla="*/ 87 h 143"/>
                  </a:gdLst>
                  <a:ahLst/>
                  <a:cxnLst>
                    <a:cxn ang="0">
                      <a:pos x="T0" y="T1"/>
                    </a:cxn>
                    <a:cxn ang="0">
                      <a:pos x="T2" y="T3"/>
                    </a:cxn>
                    <a:cxn ang="0">
                      <a:pos x="T4" y="T5"/>
                    </a:cxn>
                    <a:cxn ang="0">
                      <a:pos x="T6" y="T7"/>
                    </a:cxn>
                    <a:cxn ang="0">
                      <a:pos x="T8" y="T9"/>
                    </a:cxn>
                    <a:cxn ang="0">
                      <a:pos x="T10" y="T11"/>
                    </a:cxn>
                  </a:cxnLst>
                  <a:rect l="0" t="0" r="r" b="b"/>
                  <a:pathLst>
                    <a:path w="62" h="143">
                      <a:moveTo>
                        <a:pt x="3" y="87"/>
                      </a:moveTo>
                      <a:cubicBezTo>
                        <a:pt x="2" y="107"/>
                        <a:pt x="9" y="128"/>
                        <a:pt x="25" y="143"/>
                      </a:cubicBezTo>
                      <a:cubicBezTo>
                        <a:pt x="32" y="135"/>
                        <a:pt x="32" y="135"/>
                        <a:pt x="32" y="135"/>
                      </a:cubicBezTo>
                      <a:cubicBezTo>
                        <a:pt x="0" y="80"/>
                        <a:pt x="27" y="29"/>
                        <a:pt x="62" y="6"/>
                      </a:cubicBezTo>
                      <a:cubicBezTo>
                        <a:pt x="57" y="0"/>
                        <a:pt x="57" y="0"/>
                        <a:pt x="57" y="0"/>
                      </a:cubicBezTo>
                      <a:cubicBezTo>
                        <a:pt x="20" y="26"/>
                        <a:pt x="5" y="50"/>
                        <a:pt x="3" y="87"/>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 name="Freeform 1048"/>
                <p:cNvSpPr/>
                <p:nvPr/>
              </p:nvSpPr>
              <p:spPr bwMode="auto">
                <a:xfrm>
                  <a:off x="3396" y="1240"/>
                  <a:ext cx="253" cy="92"/>
                </a:xfrm>
                <a:custGeom>
                  <a:avLst/>
                  <a:gdLst>
                    <a:gd name="T0" fmla="*/ 0 w 107"/>
                    <a:gd name="T1" fmla="*/ 10 h 39"/>
                    <a:gd name="T2" fmla="*/ 107 w 107"/>
                    <a:gd name="T3" fmla="*/ 39 h 39"/>
                    <a:gd name="T4" fmla="*/ 98 w 107"/>
                    <a:gd name="T5" fmla="*/ 28 h 39"/>
                    <a:gd name="T6" fmla="*/ 8 w 107"/>
                    <a:gd name="T7" fmla="*/ 0 h 39"/>
                    <a:gd name="T8" fmla="*/ 0 w 107"/>
                    <a:gd name="T9" fmla="*/ 10 h 39"/>
                  </a:gdLst>
                  <a:ahLst/>
                  <a:cxnLst>
                    <a:cxn ang="0">
                      <a:pos x="T0" y="T1"/>
                    </a:cxn>
                    <a:cxn ang="0">
                      <a:pos x="T2" y="T3"/>
                    </a:cxn>
                    <a:cxn ang="0">
                      <a:pos x="T4" y="T5"/>
                    </a:cxn>
                    <a:cxn ang="0">
                      <a:pos x="T6" y="T7"/>
                    </a:cxn>
                    <a:cxn ang="0">
                      <a:pos x="T8" y="T9"/>
                    </a:cxn>
                  </a:cxnLst>
                  <a:rect l="0" t="0" r="r" b="b"/>
                  <a:pathLst>
                    <a:path w="107" h="39">
                      <a:moveTo>
                        <a:pt x="0" y="10"/>
                      </a:moveTo>
                      <a:cubicBezTo>
                        <a:pt x="107" y="39"/>
                        <a:pt x="107" y="39"/>
                        <a:pt x="107" y="39"/>
                      </a:cubicBezTo>
                      <a:cubicBezTo>
                        <a:pt x="104" y="36"/>
                        <a:pt x="101" y="32"/>
                        <a:pt x="98" y="28"/>
                      </a:cubicBezTo>
                      <a:cubicBezTo>
                        <a:pt x="8" y="0"/>
                        <a:pt x="8" y="0"/>
                        <a:pt x="8" y="0"/>
                      </a:cubicBezTo>
                      <a:cubicBezTo>
                        <a:pt x="5" y="3"/>
                        <a:pt x="2" y="7"/>
                        <a:pt x="0" y="1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 name="Freeform 1049"/>
                <p:cNvSpPr/>
                <p:nvPr/>
              </p:nvSpPr>
              <p:spPr bwMode="auto">
                <a:xfrm>
                  <a:off x="3692" y="3669"/>
                  <a:ext cx="90" cy="112"/>
                </a:xfrm>
                <a:custGeom>
                  <a:avLst/>
                  <a:gdLst>
                    <a:gd name="T0" fmla="*/ 38 w 38"/>
                    <a:gd name="T1" fmla="*/ 9 h 47"/>
                    <a:gd name="T2" fmla="*/ 33 w 38"/>
                    <a:gd name="T3" fmla="*/ 0 h 47"/>
                    <a:gd name="T4" fmla="*/ 0 w 38"/>
                    <a:gd name="T5" fmla="*/ 36 h 47"/>
                    <a:gd name="T6" fmla="*/ 17 w 38"/>
                    <a:gd name="T7" fmla="*/ 47 h 47"/>
                    <a:gd name="T8" fmla="*/ 38 w 38"/>
                    <a:gd name="T9" fmla="*/ 9 h 47"/>
                  </a:gdLst>
                  <a:ahLst/>
                  <a:cxnLst>
                    <a:cxn ang="0">
                      <a:pos x="T0" y="T1"/>
                    </a:cxn>
                    <a:cxn ang="0">
                      <a:pos x="T2" y="T3"/>
                    </a:cxn>
                    <a:cxn ang="0">
                      <a:pos x="T4" y="T5"/>
                    </a:cxn>
                    <a:cxn ang="0">
                      <a:pos x="T6" y="T7"/>
                    </a:cxn>
                    <a:cxn ang="0">
                      <a:pos x="T8" y="T9"/>
                    </a:cxn>
                  </a:cxnLst>
                  <a:rect l="0" t="0" r="r" b="b"/>
                  <a:pathLst>
                    <a:path w="38" h="47">
                      <a:moveTo>
                        <a:pt x="38" y="9"/>
                      </a:moveTo>
                      <a:cubicBezTo>
                        <a:pt x="36" y="6"/>
                        <a:pt x="34" y="3"/>
                        <a:pt x="33" y="0"/>
                      </a:cubicBezTo>
                      <a:cubicBezTo>
                        <a:pt x="0" y="36"/>
                        <a:pt x="0" y="36"/>
                        <a:pt x="0" y="36"/>
                      </a:cubicBezTo>
                      <a:cubicBezTo>
                        <a:pt x="5" y="41"/>
                        <a:pt x="11" y="44"/>
                        <a:pt x="17" y="47"/>
                      </a:cubicBezTo>
                      <a:lnTo>
                        <a:pt x="38" y="9"/>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 name="Freeform 1050"/>
                <p:cNvSpPr/>
                <p:nvPr/>
              </p:nvSpPr>
              <p:spPr bwMode="auto">
                <a:xfrm>
                  <a:off x="3361" y="1308"/>
                  <a:ext cx="286" cy="81"/>
                </a:xfrm>
                <a:custGeom>
                  <a:avLst/>
                  <a:gdLst>
                    <a:gd name="T0" fmla="*/ 0 w 121"/>
                    <a:gd name="T1" fmla="*/ 11 h 34"/>
                    <a:gd name="T2" fmla="*/ 119 w 121"/>
                    <a:gd name="T3" fmla="*/ 34 h 34"/>
                    <a:gd name="T4" fmla="*/ 121 w 121"/>
                    <a:gd name="T5" fmla="*/ 26 h 34"/>
                    <a:gd name="T6" fmla="*/ 4 w 121"/>
                    <a:gd name="T7" fmla="*/ 0 h 34"/>
                    <a:gd name="T8" fmla="*/ 0 w 121"/>
                    <a:gd name="T9" fmla="*/ 11 h 34"/>
                  </a:gdLst>
                  <a:ahLst/>
                  <a:cxnLst>
                    <a:cxn ang="0">
                      <a:pos x="T0" y="T1"/>
                    </a:cxn>
                    <a:cxn ang="0">
                      <a:pos x="T2" y="T3"/>
                    </a:cxn>
                    <a:cxn ang="0">
                      <a:pos x="T4" y="T5"/>
                    </a:cxn>
                    <a:cxn ang="0">
                      <a:pos x="T6" y="T7"/>
                    </a:cxn>
                    <a:cxn ang="0">
                      <a:pos x="T8" y="T9"/>
                    </a:cxn>
                  </a:cxnLst>
                  <a:rect l="0" t="0" r="r" b="b"/>
                  <a:pathLst>
                    <a:path w="121" h="34">
                      <a:moveTo>
                        <a:pt x="0" y="11"/>
                      </a:moveTo>
                      <a:cubicBezTo>
                        <a:pt x="119" y="34"/>
                        <a:pt x="119" y="34"/>
                        <a:pt x="119" y="34"/>
                      </a:cubicBezTo>
                      <a:cubicBezTo>
                        <a:pt x="121" y="26"/>
                        <a:pt x="121" y="26"/>
                        <a:pt x="121" y="26"/>
                      </a:cubicBezTo>
                      <a:cubicBezTo>
                        <a:pt x="4" y="0"/>
                        <a:pt x="4" y="0"/>
                        <a:pt x="4" y="0"/>
                      </a:cubicBezTo>
                      <a:cubicBezTo>
                        <a:pt x="2" y="3"/>
                        <a:pt x="1" y="7"/>
                        <a:pt x="0" y="11"/>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 name="Freeform 1051"/>
                <p:cNvSpPr/>
                <p:nvPr/>
              </p:nvSpPr>
              <p:spPr bwMode="auto">
                <a:xfrm>
                  <a:off x="3508" y="237"/>
                  <a:ext cx="78" cy="92"/>
                </a:xfrm>
                <a:custGeom>
                  <a:avLst/>
                  <a:gdLst>
                    <a:gd name="T0" fmla="*/ 40 w 78"/>
                    <a:gd name="T1" fmla="*/ 92 h 92"/>
                    <a:gd name="T2" fmla="*/ 78 w 78"/>
                    <a:gd name="T3" fmla="*/ 52 h 92"/>
                    <a:gd name="T4" fmla="*/ 61 w 78"/>
                    <a:gd name="T5" fmla="*/ 28 h 92"/>
                    <a:gd name="T6" fmla="*/ 37 w 78"/>
                    <a:gd name="T7" fmla="*/ 49 h 92"/>
                    <a:gd name="T8" fmla="*/ 14 w 78"/>
                    <a:gd name="T9" fmla="*/ 0 h 92"/>
                    <a:gd name="T10" fmla="*/ 0 w 78"/>
                    <a:gd name="T11" fmla="*/ 11 h 92"/>
                    <a:gd name="T12" fmla="*/ 40 w 78"/>
                    <a:gd name="T13" fmla="*/ 92 h 92"/>
                  </a:gdLst>
                  <a:ahLst/>
                  <a:cxnLst>
                    <a:cxn ang="0">
                      <a:pos x="T0" y="T1"/>
                    </a:cxn>
                    <a:cxn ang="0">
                      <a:pos x="T2" y="T3"/>
                    </a:cxn>
                    <a:cxn ang="0">
                      <a:pos x="T4" y="T5"/>
                    </a:cxn>
                    <a:cxn ang="0">
                      <a:pos x="T6" y="T7"/>
                    </a:cxn>
                    <a:cxn ang="0">
                      <a:pos x="T8" y="T9"/>
                    </a:cxn>
                    <a:cxn ang="0">
                      <a:pos x="T10" y="T11"/>
                    </a:cxn>
                    <a:cxn ang="0">
                      <a:pos x="T12" y="T13"/>
                    </a:cxn>
                  </a:cxnLst>
                  <a:rect l="0" t="0" r="r" b="b"/>
                  <a:pathLst>
                    <a:path w="78" h="92">
                      <a:moveTo>
                        <a:pt x="40" y="92"/>
                      </a:moveTo>
                      <a:lnTo>
                        <a:pt x="78" y="52"/>
                      </a:lnTo>
                      <a:lnTo>
                        <a:pt x="61" y="28"/>
                      </a:lnTo>
                      <a:lnTo>
                        <a:pt x="37" y="49"/>
                      </a:lnTo>
                      <a:lnTo>
                        <a:pt x="14" y="0"/>
                      </a:lnTo>
                      <a:lnTo>
                        <a:pt x="0" y="11"/>
                      </a:lnTo>
                      <a:lnTo>
                        <a:pt x="40" y="92"/>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 name="Freeform 1052"/>
                <p:cNvSpPr/>
                <p:nvPr/>
              </p:nvSpPr>
              <p:spPr bwMode="auto">
                <a:xfrm>
                  <a:off x="3621" y="1961"/>
                  <a:ext cx="59" cy="119"/>
                </a:xfrm>
                <a:custGeom>
                  <a:avLst/>
                  <a:gdLst>
                    <a:gd name="T0" fmla="*/ 0 w 25"/>
                    <a:gd name="T1" fmla="*/ 37 h 50"/>
                    <a:gd name="T2" fmla="*/ 8 w 25"/>
                    <a:gd name="T3" fmla="*/ 50 h 50"/>
                    <a:gd name="T4" fmla="*/ 24 w 25"/>
                    <a:gd name="T5" fmla="*/ 0 h 50"/>
                    <a:gd name="T6" fmla="*/ 9 w 25"/>
                    <a:gd name="T7" fmla="*/ 4 h 50"/>
                    <a:gd name="T8" fmla="*/ 0 w 25"/>
                    <a:gd name="T9" fmla="*/ 37 h 50"/>
                  </a:gdLst>
                  <a:ahLst/>
                  <a:cxnLst>
                    <a:cxn ang="0">
                      <a:pos x="T0" y="T1"/>
                    </a:cxn>
                    <a:cxn ang="0">
                      <a:pos x="T2" y="T3"/>
                    </a:cxn>
                    <a:cxn ang="0">
                      <a:pos x="T4" y="T5"/>
                    </a:cxn>
                    <a:cxn ang="0">
                      <a:pos x="T6" y="T7"/>
                    </a:cxn>
                    <a:cxn ang="0">
                      <a:pos x="T8" y="T9"/>
                    </a:cxn>
                  </a:cxnLst>
                  <a:rect l="0" t="0" r="r" b="b"/>
                  <a:pathLst>
                    <a:path w="25" h="50">
                      <a:moveTo>
                        <a:pt x="0" y="37"/>
                      </a:moveTo>
                      <a:cubicBezTo>
                        <a:pt x="8" y="50"/>
                        <a:pt x="8" y="50"/>
                        <a:pt x="8" y="50"/>
                      </a:cubicBezTo>
                      <a:cubicBezTo>
                        <a:pt x="19" y="36"/>
                        <a:pt x="25" y="18"/>
                        <a:pt x="24" y="0"/>
                      </a:cubicBezTo>
                      <a:cubicBezTo>
                        <a:pt x="19" y="1"/>
                        <a:pt x="14" y="3"/>
                        <a:pt x="9" y="4"/>
                      </a:cubicBezTo>
                      <a:cubicBezTo>
                        <a:pt x="8" y="15"/>
                        <a:pt x="5" y="27"/>
                        <a:pt x="0" y="37"/>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 name="Freeform 1053"/>
                <p:cNvSpPr/>
                <p:nvPr/>
              </p:nvSpPr>
              <p:spPr bwMode="auto">
                <a:xfrm>
                  <a:off x="3515" y="4161"/>
                  <a:ext cx="132" cy="190"/>
                </a:xfrm>
                <a:custGeom>
                  <a:avLst/>
                  <a:gdLst>
                    <a:gd name="T0" fmla="*/ 1 w 56"/>
                    <a:gd name="T1" fmla="*/ 13 h 80"/>
                    <a:gd name="T2" fmla="*/ 24 w 56"/>
                    <a:gd name="T3" fmla="*/ 80 h 80"/>
                    <a:gd name="T4" fmla="*/ 56 w 56"/>
                    <a:gd name="T5" fmla="*/ 80 h 80"/>
                    <a:gd name="T6" fmla="*/ 21 w 56"/>
                    <a:gd name="T7" fmla="*/ 0 h 80"/>
                    <a:gd name="T8" fmla="*/ 1 w 56"/>
                    <a:gd name="T9" fmla="*/ 13 h 80"/>
                  </a:gdLst>
                  <a:ahLst/>
                  <a:cxnLst>
                    <a:cxn ang="0">
                      <a:pos x="T0" y="T1"/>
                    </a:cxn>
                    <a:cxn ang="0">
                      <a:pos x="T2" y="T3"/>
                    </a:cxn>
                    <a:cxn ang="0">
                      <a:pos x="T4" y="T5"/>
                    </a:cxn>
                    <a:cxn ang="0">
                      <a:pos x="T6" y="T7"/>
                    </a:cxn>
                    <a:cxn ang="0">
                      <a:pos x="T8" y="T9"/>
                    </a:cxn>
                  </a:cxnLst>
                  <a:rect l="0" t="0" r="r" b="b"/>
                  <a:pathLst>
                    <a:path w="56" h="80">
                      <a:moveTo>
                        <a:pt x="1" y="13"/>
                      </a:moveTo>
                      <a:cubicBezTo>
                        <a:pt x="0" y="38"/>
                        <a:pt x="10" y="59"/>
                        <a:pt x="24" y="80"/>
                      </a:cubicBezTo>
                      <a:cubicBezTo>
                        <a:pt x="56" y="80"/>
                        <a:pt x="56" y="80"/>
                        <a:pt x="56" y="80"/>
                      </a:cubicBezTo>
                      <a:cubicBezTo>
                        <a:pt x="39" y="54"/>
                        <a:pt x="25" y="27"/>
                        <a:pt x="21" y="0"/>
                      </a:cubicBezTo>
                      <a:cubicBezTo>
                        <a:pt x="15" y="6"/>
                        <a:pt x="8" y="10"/>
                        <a:pt x="1" y="13"/>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 name="Freeform 1054"/>
                <p:cNvSpPr/>
                <p:nvPr/>
              </p:nvSpPr>
              <p:spPr bwMode="auto">
                <a:xfrm>
                  <a:off x="3605" y="2248"/>
                  <a:ext cx="101" cy="82"/>
                </a:xfrm>
                <a:custGeom>
                  <a:avLst/>
                  <a:gdLst>
                    <a:gd name="T0" fmla="*/ 28 w 43"/>
                    <a:gd name="T1" fmla="*/ 35 h 35"/>
                    <a:gd name="T2" fmla="*/ 43 w 43"/>
                    <a:gd name="T3" fmla="*/ 27 h 35"/>
                    <a:gd name="T4" fmla="*/ 35 w 43"/>
                    <a:gd name="T5" fmla="*/ 5 h 35"/>
                    <a:gd name="T6" fmla="*/ 25 w 43"/>
                    <a:gd name="T7" fmla="*/ 9 h 35"/>
                    <a:gd name="T8" fmla="*/ 20 w 43"/>
                    <a:gd name="T9" fmla="*/ 0 h 35"/>
                    <a:gd name="T10" fmla="*/ 0 w 43"/>
                    <a:gd name="T11" fmla="*/ 12 h 35"/>
                    <a:gd name="T12" fmla="*/ 28 w 43"/>
                    <a:gd name="T13" fmla="*/ 35 h 35"/>
                  </a:gdLst>
                  <a:ahLst/>
                  <a:cxnLst>
                    <a:cxn ang="0">
                      <a:pos x="T0" y="T1"/>
                    </a:cxn>
                    <a:cxn ang="0">
                      <a:pos x="T2" y="T3"/>
                    </a:cxn>
                    <a:cxn ang="0">
                      <a:pos x="T4" y="T5"/>
                    </a:cxn>
                    <a:cxn ang="0">
                      <a:pos x="T6" y="T7"/>
                    </a:cxn>
                    <a:cxn ang="0">
                      <a:pos x="T8" y="T9"/>
                    </a:cxn>
                    <a:cxn ang="0">
                      <a:pos x="T10" y="T11"/>
                    </a:cxn>
                    <a:cxn ang="0">
                      <a:pos x="T12" y="T13"/>
                    </a:cxn>
                  </a:cxnLst>
                  <a:rect l="0" t="0" r="r" b="b"/>
                  <a:pathLst>
                    <a:path w="43" h="35">
                      <a:moveTo>
                        <a:pt x="28" y="35"/>
                      </a:moveTo>
                      <a:cubicBezTo>
                        <a:pt x="33" y="32"/>
                        <a:pt x="37" y="29"/>
                        <a:pt x="43" y="27"/>
                      </a:cubicBezTo>
                      <a:cubicBezTo>
                        <a:pt x="42" y="19"/>
                        <a:pt x="40" y="11"/>
                        <a:pt x="35" y="5"/>
                      </a:cubicBezTo>
                      <a:cubicBezTo>
                        <a:pt x="31" y="6"/>
                        <a:pt x="27" y="8"/>
                        <a:pt x="25" y="9"/>
                      </a:cubicBezTo>
                      <a:cubicBezTo>
                        <a:pt x="24" y="7"/>
                        <a:pt x="22" y="3"/>
                        <a:pt x="20" y="0"/>
                      </a:cubicBezTo>
                      <a:cubicBezTo>
                        <a:pt x="13" y="3"/>
                        <a:pt x="6" y="7"/>
                        <a:pt x="0" y="12"/>
                      </a:cubicBezTo>
                      <a:cubicBezTo>
                        <a:pt x="14" y="16"/>
                        <a:pt x="23" y="24"/>
                        <a:pt x="28" y="35"/>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 name="Freeform 1055"/>
                <p:cNvSpPr/>
                <p:nvPr/>
              </p:nvSpPr>
              <p:spPr bwMode="auto">
                <a:xfrm>
                  <a:off x="3356" y="1344"/>
                  <a:ext cx="284" cy="54"/>
                </a:xfrm>
                <a:custGeom>
                  <a:avLst/>
                  <a:gdLst>
                    <a:gd name="T0" fmla="*/ 0 w 120"/>
                    <a:gd name="T1" fmla="*/ 10 h 23"/>
                    <a:gd name="T2" fmla="*/ 92 w 120"/>
                    <a:gd name="T3" fmla="*/ 23 h 23"/>
                    <a:gd name="T4" fmla="*/ 120 w 120"/>
                    <a:gd name="T5" fmla="*/ 23 h 23"/>
                    <a:gd name="T6" fmla="*/ 120 w 120"/>
                    <a:gd name="T7" fmla="*/ 22 h 23"/>
                    <a:gd name="T8" fmla="*/ 1 w 120"/>
                    <a:gd name="T9" fmla="*/ 0 h 23"/>
                    <a:gd name="T10" fmla="*/ 0 w 120"/>
                    <a:gd name="T11" fmla="*/ 10 h 23"/>
                  </a:gdLst>
                  <a:ahLst/>
                  <a:cxnLst>
                    <a:cxn ang="0">
                      <a:pos x="T0" y="T1"/>
                    </a:cxn>
                    <a:cxn ang="0">
                      <a:pos x="T2" y="T3"/>
                    </a:cxn>
                    <a:cxn ang="0">
                      <a:pos x="T4" y="T5"/>
                    </a:cxn>
                    <a:cxn ang="0">
                      <a:pos x="T6" y="T7"/>
                    </a:cxn>
                    <a:cxn ang="0">
                      <a:pos x="T8" y="T9"/>
                    </a:cxn>
                    <a:cxn ang="0">
                      <a:pos x="T10" y="T11"/>
                    </a:cxn>
                  </a:cxnLst>
                  <a:rect l="0" t="0" r="r" b="b"/>
                  <a:pathLst>
                    <a:path w="120" h="23">
                      <a:moveTo>
                        <a:pt x="0" y="10"/>
                      </a:moveTo>
                      <a:cubicBezTo>
                        <a:pt x="92" y="23"/>
                        <a:pt x="92" y="23"/>
                        <a:pt x="92" y="23"/>
                      </a:cubicBezTo>
                      <a:cubicBezTo>
                        <a:pt x="101" y="22"/>
                        <a:pt x="110" y="22"/>
                        <a:pt x="120" y="23"/>
                      </a:cubicBezTo>
                      <a:cubicBezTo>
                        <a:pt x="120" y="22"/>
                        <a:pt x="120" y="22"/>
                        <a:pt x="120" y="22"/>
                      </a:cubicBezTo>
                      <a:cubicBezTo>
                        <a:pt x="1" y="0"/>
                        <a:pt x="1" y="0"/>
                        <a:pt x="1" y="0"/>
                      </a:cubicBezTo>
                      <a:cubicBezTo>
                        <a:pt x="1" y="3"/>
                        <a:pt x="0" y="7"/>
                        <a:pt x="0" y="1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 name="Freeform 1056"/>
                <p:cNvSpPr/>
                <p:nvPr/>
              </p:nvSpPr>
              <p:spPr bwMode="auto">
                <a:xfrm>
                  <a:off x="3451" y="1467"/>
                  <a:ext cx="194" cy="128"/>
                </a:xfrm>
                <a:custGeom>
                  <a:avLst/>
                  <a:gdLst>
                    <a:gd name="T0" fmla="*/ 0 w 82"/>
                    <a:gd name="T1" fmla="*/ 48 h 54"/>
                    <a:gd name="T2" fmla="*/ 25 w 82"/>
                    <a:gd name="T3" fmla="*/ 54 h 54"/>
                    <a:gd name="T4" fmla="*/ 79 w 82"/>
                    <a:gd name="T5" fmla="*/ 24 h 54"/>
                    <a:gd name="T6" fmla="*/ 82 w 82"/>
                    <a:gd name="T7" fmla="*/ 19 h 54"/>
                    <a:gd name="T8" fmla="*/ 70 w 82"/>
                    <a:gd name="T9" fmla="*/ 15 h 54"/>
                    <a:gd name="T10" fmla="*/ 73 w 82"/>
                    <a:gd name="T11" fmla="*/ 1 h 54"/>
                    <a:gd name="T12" fmla="*/ 0 w 82"/>
                    <a:gd name="T13" fmla="*/ 48 h 54"/>
                  </a:gdLst>
                  <a:ahLst/>
                  <a:cxnLst>
                    <a:cxn ang="0">
                      <a:pos x="T0" y="T1"/>
                    </a:cxn>
                    <a:cxn ang="0">
                      <a:pos x="T2" y="T3"/>
                    </a:cxn>
                    <a:cxn ang="0">
                      <a:pos x="T4" y="T5"/>
                    </a:cxn>
                    <a:cxn ang="0">
                      <a:pos x="T6" y="T7"/>
                    </a:cxn>
                    <a:cxn ang="0">
                      <a:pos x="T8" y="T9"/>
                    </a:cxn>
                    <a:cxn ang="0">
                      <a:pos x="T10" y="T11"/>
                    </a:cxn>
                    <a:cxn ang="0">
                      <a:pos x="T12" y="T13"/>
                    </a:cxn>
                  </a:cxnLst>
                  <a:rect l="0" t="0" r="r" b="b"/>
                  <a:pathLst>
                    <a:path w="82" h="54">
                      <a:moveTo>
                        <a:pt x="0" y="48"/>
                      </a:moveTo>
                      <a:cubicBezTo>
                        <a:pt x="9" y="50"/>
                        <a:pt x="18" y="52"/>
                        <a:pt x="25" y="54"/>
                      </a:cubicBezTo>
                      <a:cubicBezTo>
                        <a:pt x="38" y="37"/>
                        <a:pt x="57" y="23"/>
                        <a:pt x="79" y="24"/>
                      </a:cubicBezTo>
                      <a:cubicBezTo>
                        <a:pt x="80" y="23"/>
                        <a:pt x="81" y="21"/>
                        <a:pt x="82" y="19"/>
                      </a:cubicBezTo>
                      <a:cubicBezTo>
                        <a:pt x="76" y="17"/>
                        <a:pt x="71" y="16"/>
                        <a:pt x="70" y="15"/>
                      </a:cubicBezTo>
                      <a:cubicBezTo>
                        <a:pt x="71" y="11"/>
                        <a:pt x="72" y="6"/>
                        <a:pt x="73" y="1"/>
                      </a:cubicBezTo>
                      <a:cubicBezTo>
                        <a:pt x="37" y="0"/>
                        <a:pt x="13" y="22"/>
                        <a:pt x="0" y="48"/>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 name="Freeform 1057"/>
                <p:cNvSpPr/>
                <p:nvPr/>
              </p:nvSpPr>
              <p:spPr bwMode="auto">
                <a:xfrm>
                  <a:off x="3493" y="1147"/>
                  <a:ext cx="126" cy="52"/>
                </a:xfrm>
                <a:custGeom>
                  <a:avLst/>
                  <a:gdLst>
                    <a:gd name="T0" fmla="*/ 0 w 53"/>
                    <a:gd name="T1" fmla="*/ 5 h 22"/>
                    <a:gd name="T2" fmla="*/ 46 w 53"/>
                    <a:gd name="T3" fmla="*/ 22 h 22"/>
                    <a:gd name="T4" fmla="*/ 53 w 53"/>
                    <a:gd name="T5" fmla="*/ 17 h 22"/>
                    <a:gd name="T6" fmla="*/ 5 w 53"/>
                    <a:gd name="T7" fmla="*/ 0 h 22"/>
                    <a:gd name="T8" fmla="*/ 0 w 53"/>
                    <a:gd name="T9" fmla="*/ 5 h 22"/>
                  </a:gdLst>
                  <a:ahLst/>
                  <a:cxnLst>
                    <a:cxn ang="0">
                      <a:pos x="T0" y="T1"/>
                    </a:cxn>
                    <a:cxn ang="0">
                      <a:pos x="T2" y="T3"/>
                    </a:cxn>
                    <a:cxn ang="0">
                      <a:pos x="T4" y="T5"/>
                    </a:cxn>
                    <a:cxn ang="0">
                      <a:pos x="T6" y="T7"/>
                    </a:cxn>
                    <a:cxn ang="0">
                      <a:pos x="T8" y="T9"/>
                    </a:cxn>
                  </a:cxnLst>
                  <a:rect l="0" t="0" r="r" b="b"/>
                  <a:pathLst>
                    <a:path w="53" h="22">
                      <a:moveTo>
                        <a:pt x="0" y="5"/>
                      </a:moveTo>
                      <a:cubicBezTo>
                        <a:pt x="46" y="22"/>
                        <a:pt x="46" y="22"/>
                        <a:pt x="46" y="22"/>
                      </a:cubicBezTo>
                      <a:cubicBezTo>
                        <a:pt x="48" y="20"/>
                        <a:pt x="51" y="19"/>
                        <a:pt x="53" y="17"/>
                      </a:cubicBezTo>
                      <a:cubicBezTo>
                        <a:pt x="5" y="0"/>
                        <a:pt x="5" y="0"/>
                        <a:pt x="5" y="0"/>
                      </a:cubicBezTo>
                      <a:cubicBezTo>
                        <a:pt x="3" y="1"/>
                        <a:pt x="2" y="3"/>
                        <a:pt x="0" y="5"/>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 name="Freeform 1058"/>
                <p:cNvSpPr/>
                <p:nvPr/>
              </p:nvSpPr>
              <p:spPr bwMode="auto">
                <a:xfrm>
                  <a:off x="3363" y="1403"/>
                  <a:ext cx="272" cy="175"/>
                </a:xfrm>
                <a:custGeom>
                  <a:avLst/>
                  <a:gdLst>
                    <a:gd name="T0" fmla="*/ 32 w 115"/>
                    <a:gd name="T1" fmla="*/ 74 h 74"/>
                    <a:gd name="T2" fmla="*/ 112 w 115"/>
                    <a:gd name="T3" fmla="*/ 20 h 74"/>
                    <a:gd name="T4" fmla="*/ 115 w 115"/>
                    <a:gd name="T5" fmla="*/ 6 h 74"/>
                    <a:gd name="T6" fmla="*/ 0 w 115"/>
                    <a:gd name="T7" fmla="*/ 71 h 74"/>
                    <a:gd name="T8" fmla="*/ 32 w 115"/>
                    <a:gd name="T9" fmla="*/ 74 h 74"/>
                  </a:gdLst>
                  <a:ahLst/>
                  <a:cxnLst>
                    <a:cxn ang="0">
                      <a:pos x="T0" y="T1"/>
                    </a:cxn>
                    <a:cxn ang="0">
                      <a:pos x="T2" y="T3"/>
                    </a:cxn>
                    <a:cxn ang="0">
                      <a:pos x="T4" y="T5"/>
                    </a:cxn>
                    <a:cxn ang="0">
                      <a:pos x="T6" y="T7"/>
                    </a:cxn>
                    <a:cxn ang="0">
                      <a:pos x="T8" y="T9"/>
                    </a:cxn>
                  </a:cxnLst>
                  <a:rect l="0" t="0" r="r" b="b"/>
                  <a:pathLst>
                    <a:path w="115" h="74">
                      <a:moveTo>
                        <a:pt x="32" y="74"/>
                      </a:moveTo>
                      <a:cubicBezTo>
                        <a:pt x="45" y="45"/>
                        <a:pt x="72" y="20"/>
                        <a:pt x="112" y="20"/>
                      </a:cubicBezTo>
                      <a:cubicBezTo>
                        <a:pt x="113" y="16"/>
                        <a:pt x="114" y="11"/>
                        <a:pt x="115" y="6"/>
                      </a:cubicBezTo>
                      <a:cubicBezTo>
                        <a:pt x="59" y="0"/>
                        <a:pt x="16" y="28"/>
                        <a:pt x="0" y="71"/>
                      </a:cubicBezTo>
                      <a:cubicBezTo>
                        <a:pt x="11" y="72"/>
                        <a:pt x="22" y="73"/>
                        <a:pt x="32" y="74"/>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 name="Freeform 1059"/>
                <p:cNvSpPr/>
                <p:nvPr/>
              </p:nvSpPr>
              <p:spPr bwMode="auto">
                <a:xfrm>
                  <a:off x="3422" y="1216"/>
                  <a:ext cx="199" cy="78"/>
                </a:xfrm>
                <a:custGeom>
                  <a:avLst/>
                  <a:gdLst>
                    <a:gd name="T0" fmla="*/ 0 w 84"/>
                    <a:gd name="T1" fmla="*/ 7 h 33"/>
                    <a:gd name="T2" fmla="*/ 84 w 84"/>
                    <a:gd name="T3" fmla="*/ 33 h 33"/>
                    <a:gd name="T4" fmla="*/ 73 w 84"/>
                    <a:gd name="T5" fmla="*/ 20 h 33"/>
                    <a:gd name="T6" fmla="*/ 7 w 84"/>
                    <a:gd name="T7" fmla="*/ 0 h 33"/>
                    <a:gd name="T8" fmla="*/ 0 w 84"/>
                    <a:gd name="T9" fmla="*/ 7 h 33"/>
                  </a:gdLst>
                  <a:ahLst/>
                  <a:cxnLst>
                    <a:cxn ang="0">
                      <a:pos x="T0" y="T1"/>
                    </a:cxn>
                    <a:cxn ang="0">
                      <a:pos x="T2" y="T3"/>
                    </a:cxn>
                    <a:cxn ang="0">
                      <a:pos x="T4" y="T5"/>
                    </a:cxn>
                    <a:cxn ang="0">
                      <a:pos x="T6" y="T7"/>
                    </a:cxn>
                    <a:cxn ang="0">
                      <a:pos x="T8" y="T9"/>
                    </a:cxn>
                  </a:cxnLst>
                  <a:rect l="0" t="0" r="r" b="b"/>
                  <a:pathLst>
                    <a:path w="84" h="33">
                      <a:moveTo>
                        <a:pt x="0" y="7"/>
                      </a:moveTo>
                      <a:cubicBezTo>
                        <a:pt x="84" y="33"/>
                        <a:pt x="84" y="33"/>
                        <a:pt x="84" y="33"/>
                      </a:cubicBezTo>
                      <a:cubicBezTo>
                        <a:pt x="80" y="29"/>
                        <a:pt x="76" y="24"/>
                        <a:pt x="73" y="20"/>
                      </a:cubicBezTo>
                      <a:cubicBezTo>
                        <a:pt x="7" y="0"/>
                        <a:pt x="7" y="0"/>
                        <a:pt x="7" y="0"/>
                      </a:cubicBezTo>
                      <a:cubicBezTo>
                        <a:pt x="4" y="2"/>
                        <a:pt x="2" y="5"/>
                        <a:pt x="0" y="7"/>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 name="Freeform 1060"/>
                <p:cNvSpPr/>
                <p:nvPr/>
              </p:nvSpPr>
              <p:spPr bwMode="auto">
                <a:xfrm>
                  <a:off x="3288" y="776"/>
                  <a:ext cx="309" cy="752"/>
                </a:xfrm>
                <a:custGeom>
                  <a:avLst/>
                  <a:gdLst>
                    <a:gd name="T0" fmla="*/ 87 w 131"/>
                    <a:gd name="T1" fmla="*/ 32 h 318"/>
                    <a:gd name="T2" fmla="*/ 74 w 131"/>
                    <a:gd name="T3" fmla="*/ 136 h 318"/>
                    <a:gd name="T4" fmla="*/ 5 w 131"/>
                    <a:gd name="T5" fmla="*/ 242 h 318"/>
                    <a:gd name="T6" fmla="*/ 34 w 131"/>
                    <a:gd name="T7" fmla="*/ 318 h 318"/>
                    <a:gd name="T8" fmla="*/ 44 w 131"/>
                    <a:gd name="T9" fmla="*/ 304 h 318"/>
                    <a:gd name="T10" fmla="*/ 24 w 131"/>
                    <a:gd name="T11" fmla="*/ 238 h 318"/>
                    <a:gd name="T12" fmla="*/ 92 w 131"/>
                    <a:gd name="T13" fmla="*/ 146 h 318"/>
                    <a:gd name="T14" fmla="*/ 100 w 131"/>
                    <a:gd name="T15" fmla="*/ 45 h 318"/>
                    <a:gd name="T16" fmla="*/ 131 w 131"/>
                    <a:gd name="T17" fmla="*/ 12 h 318"/>
                    <a:gd name="T18" fmla="*/ 127 w 131"/>
                    <a:gd name="T19" fmla="*/ 0 h 318"/>
                    <a:gd name="T20" fmla="*/ 87 w 131"/>
                    <a:gd name="T21" fmla="*/ 32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1" h="318">
                      <a:moveTo>
                        <a:pt x="87" y="32"/>
                      </a:moveTo>
                      <a:cubicBezTo>
                        <a:pt x="70" y="67"/>
                        <a:pt x="97" y="90"/>
                        <a:pt x="74" y="136"/>
                      </a:cubicBezTo>
                      <a:cubicBezTo>
                        <a:pt x="53" y="181"/>
                        <a:pt x="13" y="200"/>
                        <a:pt x="5" y="242"/>
                      </a:cubicBezTo>
                      <a:cubicBezTo>
                        <a:pt x="0" y="263"/>
                        <a:pt x="1" y="292"/>
                        <a:pt x="34" y="318"/>
                      </a:cubicBezTo>
                      <a:cubicBezTo>
                        <a:pt x="37" y="313"/>
                        <a:pt x="40" y="308"/>
                        <a:pt x="44" y="304"/>
                      </a:cubicBezTo>
                      <a:cubicBezTo>
                        <a:pt x="23" y="282"/>
                        <a:pt x="20" y="257"/>
                        <a:pt x="24" y="238"/>
                      </a:cubicBezTo>
                      <a:cubicBezTo>
                        <a:pt x="32" y="194"/>
                        <a:pt x="78" y="173"/>
                        <a:pt x="92" y="146"/>
                      </a:cubicBezTo>
                      <a:cubicBezTo>
                        <a:pt x="110" y="110"/>
                        <a:pt x="84" y="77"/>
                        <a:pt x="100" y="45"/>
                      </a:cubicBezTo>
                      <a:cubicBezTo>
                        <a:pt x="105" y="34"/>
                        <a:pt x="118" y="20"/>
                        <a:pt x="131" y="12"/>
                      </a:cubicBezTo>
                      <a:cubicBezTo>
                        <a:pt x="130" y="8"/>
                        <a:pt x="128" y="4"/>
                        <a:pt x="127" y="0"/>
                      </a:cubicBezTo>
                      <a:cubicBezTo>
                        <a:pt x="108" y="7"/>
                        <a:pt x="93" y="22"/>
                        <a:pt x="87" y="32"/>
                      </a:cubicBezTo>
                      <a:close/>
                    </a:path>
                  </a:pathLst>
                </a:custGeom>
                <a:solidFill>
                  <a:srgbClr val="A98C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 name="Freeform 1061"/>
                <p:cNvSpPr/>
                <p:nvPr/>
              </p:nvSpPr>
              <p:spPr bwMode="auto">
                <a:xfrm>
                  <a:off x="3522" y="1535"/>
                  <a:ext cx="111" cy="86"/>
                </a:xfrm>
                <a:custGeom>
                  <a:avLst/>
                  <a:gdLst>
                    <a:gd name="T0" fmla="*/ 42 w 47"/>
                    <a:gd name="T1" fmla="*/ 18 h 36"/>
                    <a:gd name="T2" fmla="*/ 47 w 47"/>
                    <a:gd name="T3" fmla="*/ 0 h 36"/>
                    <a:gd name="T4" fmla="*/ 0 w 47"/>
                    <a:gd name="T5" fmla="*/ 28 h 36"/>
                    <a:gd name="T6" fmla="*/ 15 w 47"/>
                    <a:gd name="T7" fmla="*/ 36 h 36"/>
                    <a:gd name="T8" fmla="*/ 42 w 47"/>
                    <a:gd name="T9" fmla="*/ 18 h 36"/>
                  </a:gdLst>
                  <a:ahLst/>
                  <a:cxnLst>
                    <a:cxn ang="0">
                      <a:pos x="T0" y="T1"/>
                    </a:cxn>
                    <a:cxn ang="0">
                      <a:pos x="T2" y="T3"/>
                    </a:cxn>
                    <a:cxn ang="0">
                      <a:pos x="T4" y="T5"/>
                    </a:cxn>
                    <a:cxn ang="0">
                      <a:pos x="T6" y="T7"/>
                    </a:cxn>
                    <a:cxn ang="0">
                      <a:pos x="T8" y="T9"/>
                    </a:cxn>
                  </a:cxnLst>
                  <a:rect l="0" t="0" r="r" b="b"/>
                  <a:pathLst>
                    <a:path w="47" h="36">
                      <a:moveTo>
                        <a:pt x="42" y="18"/>
                      </a:moveTo>
                      <a:cubicBezTo>
                        <a:pt x="43" y="12"/>
                        <a:pt x="44" y="6"/>
                        <a:pt x="47" y="0"/>
                      </a:cubicBezTo>
                      <a:cubicBezTo>
                        <a:pt x="27" y="0"/>
                        <a:pt x="11" y="12"/>
                        <a:pt x="0" y="28"/>
                      </a:cubicBezTo>
                      <a:cubicBezTo>
                        <a:pt x="5" y="30"/>
                        <a:pt x="10" y="33"/>
                        <a:pt x="15" y="36"/>
                      </a:cubicBezTo>
                      <a:cubicBezTo>
                        <a:pt x="22" y="28"/>
                        <a:pt x="32" y="21"/>
                        <a:pt x="42" y="18"/>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 name="Freeform 1062"/>
                <p:cNvSpPr/>
                <p:nvPr/>
              </p:nvSpPr>
              <p:spPr bwMode="auto">
                <a:xfrm>
                  <a:off x="3597" y="1658"/>
                  <a:ext cx="38" cy="19"/>
                </a:xfrm>
                <a:custGeom>
                  <a:avLst/>
                  <a:gdLst>
                    <a:gd name="T0" fmla="*/ 16 w 16"/>
                    <a:gd name="T1" fmla="*/ 5 h 8"/>
                    <a:gd name="T2" fmla="*/ 14 w 16"/>
                    <a:gd name="T3" fmla="*/ 0 h 8"/>
                    <a:gd name="T4" fmla="*/ 0 w 16"/>
                    <a:gd name="T5" fmla="*/ 0 h 8"/>
                    <a:gd name="T6" fmla="*/ 5 w 16"/>
                    <a:gd name="T7" fmla="*/ 8 h 8"/>
                    <a:gd name="T8" fmla="*/ 16 w 16"/>
                    <a:gd name="T9" fmla="*/ 5 h 8"/>
                  </a:gdLst>
                  <a:ahLst/>
                  <a:cxnLst>
                    <a:cxn ang="0">
                      <a:pos x="T0" y="T1"/>
                    </a:cxn>
                    <a:cxn ang="0">
                      <a:pos x="T2" y="T3"/>
                    </a:cxn>
                    <a:cxn ang="0">
                      <a:pos x="T4" y="T5"/>
                    </a:cxn>
                    <a:cxn ang="0">
                      <a:pos x="T6" y="T7"/>
                    </a:cxn>
                    <a:cxn ang="0">
                      <a:pos x="T8" y="T9"/>
                    </a:cxn>
                  </a:cxnLst>
                  <a:rect l="0" t="0" r="r" b="b"/>
                  <a:pathLst>
                    <a:path w="16" h="8">
                      <a:moveTo>
                        <a:pt x="16" y="5"/>
                      </a:moveTo>
                      <a:cubicBezTo>
                        <a:pt x="15" y="3"/>
                        <a:pt x="15" y="1"/>
                        <a:pt x="14" y="0"/>
                      </a:cubicBezTo>
                      <a:cubicBezTo>
                        <a:pt x="0" y="0"/>
                        <a:pt x="0" y="0"/>
                        <a:pt x="0" y="0"/>
                      </a:cubicBezTo>
                      <a:cubicBezTo>
                        <a:pt x="2" y="3"/>
                        <a:pt x="4" y="5"/>
                        <a:pt x="5" y="8"/>
                      </a:cubicBezTo>
                      <a:cubicBezTo>
                        <a:pt x="9" y="7"/>
                        <a:pt x="12" y="6"/>
                        <a:pt x="16" y="5"/>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 name="Freeform 1063"/>
                <p:cNvSpPr/>
                <p:nvPr/>
              </p:nvSpPr>
              <p:spPr bwMode="auto">
                <a:xfrm>
                  <a:off x="3583" y="1642"/>
                  <a:ext cx="45" cy="12"/>
                </a:xfrm>
                <a:custGeom>
                  <a:avLst/>
                  <a:gdLst>
                    <a:gd name="T0" fmla="*/ 19 w 19"/>
                    <a:gd name="T1" fmla="*/ 5 h 5"/>
                    <a:gd name="T2" fmla="*/ 18 w 19"/>
                    <a:gd name="T3" fmla="*/ 0 h 5"/>
                    <a:gd name="T4" fmla="*/ 0 w 19"/>
                    <a:gd name="T5" fmla="*/ 1 h 5"/>
                    <a:gd name="T6" fmla="*/ 4 w 19"/>
                    <a:gd name="T7" fmla="*/ 5 h 5"/>
                    <a:gd name="T8" fmla="*/ 19 w 19"/>
                    <a:gd name="T9" fmla="*/ 5 h 5"/>
                  </a:gdLst>
                  <a:ahLst/>
                  <a:cxnLst>
                    <a:cxn ang="0">
                      <a:pos x="T0" y="T1"/>
                    </a:cxn>
                    <a:cxn ang="0">
                      <a:pos x="T2" y="T3"/>
                    </a:cxn>
                    <a:cxn ang="0">
                      <a:pos x="T4" y="T5"/>
                    </a:cxn>
                    <a:cxn ang="0">
                      <a:pos x="T6" y="T7"/>
                    </a:cxn>
                    <a:cxn ang="0">
                      <a:pos x="T8" y="T9"/>
                    </a:cxn>
                  </a:cxnLst>
                  <a:rect l="0" t="0" r="r" b="b"/>
                  <a:pathLst>
                    <a:path w="19" h="5">
                      <a:moveTo>
                        <a:pt x="19" y="5"/>
                      </a:moveTo>
                      <a:cubicBezTo>
                        <a:pt x="19" y="3"/>
                        <a:pt x="19" y="2"/>
                        <a:pt x="18" y="0"/>
                      </a:cubicBezTo>
                      <a:cubicBezTo>
                        <a:pt x="0" y="1"/>
                        <a:pt x="0" y="1"/>
                        <a:pt x="0" y="1"/>
                      </a:cubicBezTo>
                      <a:cubicBezTo>
                        <a:pt x="2" y="2"/>
                        <a:pt x="3" y="4"/>
                        <a:pt x="4" y="5"/>
                      </a:cubicBezTo>
                      <a:lnTo>
                        <a:pt x="19" y="5"/>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 name="Freeform 1064"/>
                <p:cNvSpPr/>
                <p:nvPr/>
              </p:nvSpPr>
              <p:spPr bwMode="auto">
                <a:xfrm>
                  <a:off x="3567" y="1628"/>
                  <a:ext cx="59" cy="12"/>
                </a:xfrm>
                <a:custGeom>
                  <a:avLst/>
                  <a:gdLst>
                    <a:gd name="T0" fmla="*/ 25 w 25"/>
                    <a:gd name="T1" fmla="*/ 4 h 5"/>
                    <a:gd name="T2" fmla="*/ 24 w 25"/>
                    <a:gd name="T3" fmla="*/ 0 h 5"/>
                    <a:gd name="T4" fmla="*/ 0 w 25"/>
                    <a:gd name="T5" fmla="*/ 1 h 5"/>
                    <a:gd name="T6" fmla="*/ 5 w 25"/>
                    <a:gd name="T7" fmla="*/ 5 h 5"/>
                    <a:gd name="T8" fmla="*/ 25 w 25"/>
                    <a:gd name="T9" fmla="*/ 4 h 5"/>
                  </a:gdLst>
                  <a:ahLst/>
                  <a:cxnLst>
                    <a:cxn ang="0">
                      <a:pos x="T0" y="T1"/>
                    </a:cxn>
                    <a:cxn ang="0">
                      <a:pos x="T2" y="T3"/>
                    </a:cxn>
                    <a:cxn ang="0">
                      <a:pos x="T4" y="T5"/>
                    </a:cxn>
                    <a:cxn ang="0">
                      <a:pos x="T6" y="T7"/>
                    </a:cxn>
                    <a:cxn ang="0">
                      <a:pos x="T8" y="T9"/>
                    </a:cxn>
                  </a:cxnLst>
                  <a:rect l="0" t="0" r="r" b="b"/>
                  <a:pathLst>
                    <a:path w="25" h="5">
                      <a:moveTo>
                        <a:pt x="25" y="4"/>
                      </a:moveTo>
                      <a:cubicBezTo>
                        <a:pt x="25" y="3"/>
                        <a:pt x="24" y="1"/>
                        <a:pt x="24" y="0"/>
                      </a:cubicBezTo>
                      <a:cubicBezTo>
                        <a:pt x="0" y="1"/>
                        <a:pt x="0" y="1"/>
                        <a:pt x="0" y="1"/>
                      </a:cubicBezTo>
                      <a:cubicBezTo>
                        <a:pt x="2" y="2"/>
                        <a:pt x="4" y="4"/>
                        <a:pt x="5" y="5"/>
                      </a:cubicBezTo>
                      <a:lnTo>
                        <a:pt x="25" y="4"/>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 name="Freeform 1065"/>
                <p:cNvSpPr/>
                <p:nvPr/>
              </p:nvSpPr>
              <p:spPr bwMode="auto">
                <a:xfrm>
                  <a:off x="3063" y="1308"/>
                  <a:ext cx="572" cy="528"/>
                </a:xfrm>
                <a:custGeom>
                  <a:avLst/>
                  <a:gdLst>
                    <a:gd name="T0" fmla="*/ 19 w 242"/>
                    <a:gd name="T1" fmla="*/ 51 h 223"/>
                    <a:gd name="T2" fmla="*/ 59 w 242"/>
                    <a:gd name="T3" fmla="*/ 40 h 223"/>
                    <a:gd name="T4" fmla="*/ 57 w 242"/>
                    <a:gd name="T5" fmla="*/ 94 h 223"/>
                    <a:gd name="T6" fmla="*/ 69 w 242"/>
                    <a:gd name="T7" fmla="*/ 98 h 223"/>
                    <a:gd name="T8" fmla="*/ 71 w 242"/>
                    <a:gd name="T9" fmla="*/ 33 h 223"/>
                    <a:gd name="T10" fmla="*/ 3 w 242"/>
                    <a:gd name="T11" fmla="*/ 47 h 223"/>
                    <a:gd name="T12" fmla="*/ 61 w 242"/>
                    <a:gd name="T13" fmla="*/ 118 h 223"/>
                    <a:gd name="T14" fmla="*/ 187 w 242"/>
                    <a:gd name="T15" fmla="*/ 148 h 223"/>
                    <a:gd name="T16" fmla="*/ 229 w 242"/>
                    <a:gd name="T17" fmla="*/ 223 h 223"/>
                    <a:gd name="T18" fmla="*/ 241 w 242"/>
                    <a:gd name="T19" fmla="*/ 218 h 223"/>
                    <a:gd name="T20" fmla="*/ 188 w 242"/>
                    <a:gd name="T21" fmla="*/ 130 h 223"/>
                    <a:gd name="T22" fmla="*/ 69 w 242"/>
                    <a:gd name="T23" fmla="*/ 105 h 223"/>
                    <a:gd name="T24" fmla="*/ 19 w 242"/>
                    <a:gd name="T25" fmla="*/ 51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2" h="223">
                      <a:moveTo>
                        <a:pt x="19" y="51"/>
                      </a:moveTo>
                      <a:cubicBezTo>
                        <a:pt x="20" y="28"/>
                        <a:pt x="47" y="16"/>
                        <a:pt x="59" y="40"/>
                      </a:cubicBezTo>
                      <a:cubicBezTo>
                        <a:pt x="66" y="55"/>
                        <a:pt x="65" y="79"/>
                        <a:pt x="57" y="94"/>
                      </a:cubicBezTo>
                      <a:cubicBezTo>
                        <a:pt x="61" y="96"/>
                        <a:pt x="65" y="97"/>
                        <a:pt x="69" y="98"/>
                      </a:cubicBezTo>
                      <a:cubicBezTo>
                        <a:pt x="76" y="87"/>
                        <a:pt x="81" y="56"/>
                        <a:pt x="71" y="33"/>
                      </a:cubicBezTo>
                      <a:cubicBezTo>
                        <a:pt x="57" y="0"/>
                        <a:pt x="7" y="9"/>
                        <a:pt x="3" y="47"/>
                      </a:cubicBezTo>
                      <a:cubicBezTo>
                        <a:pt x="0" y="83"/>
                        <a:pt x="30" y="111"/>
                        <a:pt x="61" y="118"/>
                      </a:cubicBezTo>
                      <a:cubicBezTo>
                        <a:pt x="94" y="126"/>
                        <a:pt x="154" y="133"/>
                        <a:pt x="187" y="148"/>
                      </a:cubicBezTo>
                      <a:cubicBezTo>
                        <a:pt x="207" y="157"/>
                        <a:pt x="232" y="188"/>
                        <a:pt x="229" y="223"/>
                      </a:cubicBezTo>
                      <a:cubicBezTo>
                        <a:pt x="233" y="221"/>
                        <a:pt x="237" y="220"/>
                        <a:pt x="241" y="218"/>
                      </a:cubicBezTo>
                      <a:cubicBezTo>
                        <a:pt x="242" y="176"/>
                        <a:pt x="220" y="144"/>
                        <a:pt x="188" y="130"/>
                      </a:cubicBezTo>
                      <a:cubicBezTo>
                        <a:pt x="169" y="121"/>
                        <a:pt x="107" y="117"/>
                        <a:pt x="69" y="105"/>
                      </a:cubicBezTo>
                      <a:cubicBezTo>
                        <a:pt x="45" y="98"/>
                        <a:pt x="18" y="81"/>
                        <a:pt x="19" y="51"/>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 name="Freeform 1066"/>
                <p:cNvSpPr/>
                <p:nvPr/>
              </p:nvSpPr>
              <p:spPr bwMode="auto">
                <a:xfrm>
                  <a:off x="3571" y="1609"/>
                  <a:ext cx="52" cy="16"/>
                </a:xfrm>
                <a:custGeom>
                  <a:avLst/>
                  <a:gdLst>
                    <a:gd name="T0" fmla="*/ 0 w 22"/>
                    <a:gd name="T1" fmla="*/ 7 h 7"/>
                    <a:gd name="T2" fmla="*/ 22 w 22"/>
                    <a:gd name="T3" fmla="*/ 6 h 7"/>
                    <a:gd name="T4" fmla="*/ 21 w 22"/>
                    <a:gd name="T5" fmla="*/ 0 h 7"/>
                    <a:gd name="T6" fmla="*/ 5 w 22"/>
                    <a:gd name="T7" fmla="*/ 1 h 7"/>
                    <a:gd name="T8" fmla="*/ 0 w 22"/>
                    <a:gd name="T9" fmla="*/ 7 h 7"/>
                  </a:gdLst>
                  <a:ahLst/>
                  <a:cxnLst>
                    <a:cxn ang="0">
                      <a:pos x="T0" y="T1"/>
                    </a:cxn>
                    <a:cxn ang="0">
                      <a:pos x="T2" y="T3"/>
                    </a:cxn>
                    <a:cxn ang="0">
                      <a:pos x="T4" y="T5"/>
                    </a:cxn>
                    <a:cxn ang="0">
                      <a:pos x="T6" y="T7"/>
                    </a:cxn>
                    <a:cxn ang="0">
                      <a:pos x="T8" y="T9"/>
                    </a:cxn>
                  </a:cxnLst>
                  <a:rect l="0" t="0" r="r" b="b"/>
                  <a:pathLst>
                    <a:path w="22" h="7">
                      <a:moveTo>
                        <a:pt x="0" y="7"/>
                      </a:moveTo>
                      <a:cubicBezTo>
                        <a:pt x="22" y="6"/>
                        <a:pt x="22" y="6"/>
                        <a:pt x="22" y="6"/>
                      </a:cubicBezTo>
                      <a:cubicBezTo>
                        <a:pt x="21" y="4"/>
                        <a:pt x="21" y="2"/>
                        <a:pt x="21" y="0"/>
                      </a:cubicBezTo>
                      <a:cubicBezTo>
                        <a:pt x="5" y="1"/>
                        <a:pt x="5" y="1"/>
                        <a:pt x="5" y="1"/>
                      </a:cubicBezTo>
                      <a:cubicBezTo>
                        <a:pt x="3" y="3"/>
                        <a:pt x="1" y="5"/>
                        <a:pt x="0" y="7"/>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 name="Freeform 1067"/>
                <p:cNvSpPr/>
                <p:nvPr/>
              </p:nvSpPr>
              <p:spPr bwMode="auto">
                <a:xfrm>
                  <a:off x="3590" y="1592"/>
                  <a:ext cx="31" cy="14"/>
                </a:xfrm>
                <a:custGeom>
                  <a:avLst/>
                  <a:gdLst>
                    <a:gd name="T0" fmla="*/ 0 w 13"/>
                    <a:gd name="T1" fmla="*/ 6 h 6"/>
                    <a:gd name="T2" fmla="*/ 13 w 13"/>
                    <a:gd name="T3" fmla="*/ 5 h 6"/>
                    <a:gd name="T4" fmla="*/ 13 w 13"/>
                    <a:gd name="T5" fmla="*/ 0 h 6"/>
                    <a:gd name="T6" fmla="*/ 0 w 13"/>
                    <a:gd name="T7" fmla="*/ 6 h 6"/>
                  </a:gdLst>
                  <a:ahLst/>
                  <a:cxnLst>
                    <a:cxn ang="0">
                      <a:pos x="T0" y="T1"/>
                    </a:cxn>
                    <a:cxn ang="0">
                      <a:pos x="T2" y="T3"/>
                    </a:cxn>
                    <a:cxn ang="0">
                      <a:pos x="T4" y="T5"/>
                    </a:cxn>
                    <a:cxn ang="0">
                      <a:pos x="T6" y="T7"/>
                    </a:cxn>
                  </a:cxnLst>
                  <a:rect l="0" t="0" r="r" b="b"/>
                  <a:pathLst>
                    <a:path w="13" h="6">
                      <a:moveTo>
                        <a:pt x="0" y="6"/>
                      </a:moveTo>
                      <a:cubicBezTo>
                        <a:pt x="13" y="5"/>
                        <a:pt x="13" y="5"/>
                        <a:pt x="13" y="5"/>
                      </a:cubicBezTo>
                      <a:cubicBezTo>
                        <a:pt x="13" y="4"/>
                        <a:pt x="13" y="2"/>
                        <a:pt x="13" y="0"/>
                      </a:cubicBezTo>
                      <a:cubicBezTo>
                        <a:pt x="8" y="1"/>
                        <a:pt x="4" y="3"/>
                        <a:pt x="0" y="6"/>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 name="Freeform 1068"/>
                <p:cNvSpPr/>
                <p:nvPr/>
              </p:nvSpPr>
              <p:spPr bwMode="auto">
                <a:xfrm>
                  <a:off x="2904" y="2177"/>
                  <a:ext cx="807" cy="1135"/>
                </a:xfrm>
                <a:custGeom>
                  <a:avLst/>
                  <a:gdLst>
                    <a:gd name="T0" fmla="*/ 274 w 341"/>
                    <a:gd name="T1" fmla="*/ 189 h 480"/>
                    <a:gd name="T2" fmla="*/ 313 w 341"/>
                    <a:gd name="T3" fmla="*/ 24 h 480"/>
                    <a:gd name="T4" fmla="*/ 299 w 341"/>
                    <a:gd name="T5" fmla="*/ 0 h 480"/>
                    <a:gd name="T6" fmla="*/ 219 w 341"/>
                    <a:gd name="T7" fmla="*/ 92 h 480"/>
                    <a:gd name="T8" fmla="*/ 265 w 341"/>
                    <a:gd name="T9" fmla="*/ 213 h 480"/>
                    <a:gd name="T10" fmla="*/ 296 w 341"/>
                    <a:gd name="T11" fmla="*/ 358 h 480"/>
                    <a:gd name="T12" fmla="*/ 131 w 341"/>
                    <a:gd name="T13" fmla="*/ 407 h 480"/>
                    <a:gd name="T14" fmla="*/ 154 w 341"/>
                    <a:gd name="T15" fmla="*/ 278 h 480"/>
                    <a:gd name="T16" fmla="*/ 251 w 341"/>
                    <a:gd name="T17" fmla="*/ 369 h 480"/>
                    <a:gd name="T18" fmla="*/ 269 w 341"/>
                    <a:gd name="T19" fmla="*/ 351 h 480"/>
                    <a:gd name="T20" fmla="*/ 141 w 341"/>
                    <a:gd name="T21" fmla="*/ 246 h 480"/>
                    <a:gd name="T22" fmla="*/ 108 w 341"/>
                    <a:gd name="T23" fmla="*/ 439 h 480"/>
                    <a:gd name="T24" fmla="*/ 317 w 341"/>
                    <a:gd name="T25" fmla="*/ 386 h 480"/>
                    <a:gd name="T26" fmla="*/ 335 w 341"/>
                    <a:gd name="T27" fmla="*/ 335 h 480"/>
                    <a:gd name="T28" fmla="*/ 274 w 341"/>
                    <a:gd name="T29" fmla="*/ 189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1" h="480">
                      <a:moveTo>
                        <a:pt x="274" y="189"/>
                      </a:moveTo>
                      <a:cubicBezTo>
                        <a:pt x="221" y="130"/>
                        <a:pt x="258" y="46"/>
                        <a:pt x="313" y="24"/>
                      </a:cubicBezTo>
                      <a:cubicBezTo>
                        <a:pt x="308" y="16"/>
                        <a:pt x="303" y="7"/>
                        <a:pt x="299" y="0"/>
                      </a:cubicBezTo>
                      <a:cubicBezTo>
                        <a:pt x="256" y="18"/>
                        <a:pt x="229" y="58"/>
                        <a:pt x="219" y="92"/>
                      </a:cubicBezTo>
                      <a:cubicBezTo>
                        <a:pt x="204" y="143"/>
                        <a:pt x="221" y="171"/>
                        <a:pt x="265" y="213"/>
                      </a:cubicBezTo>
                      <a:cubicBezTo>
                        <a:pt x="316" y="261"/>
                        <a:pt x="316" y="314"/>
                        <a:pt x="296" y="358"/>
                      </a:cubicBezTo>
                      <a:cubicBezTo>
                        <a:pt x="268" y="421"/>
                        <a:pt x="184" y="441"/>
                        <a:pt x="131" y="407"/>
                      </a:cubicBezTo>
                      <a:cubicBezTo>
                        <a:pt x="75" y="371"/>
                        <a:pt x="82" y="290"/>
                        <a:pt x="154" y="278"/>
                      </a:cubicBezTo>
                      <a:cubicBezTo>
                        <a:pt x="202" y="270"/>
                        <a:pt x="249" y="296"/>
                        <a:pt x="251" y="369"/>
                      </a:cubicBezTo>
                      <a:cubicBezTo>
                        <a:pt x="258" y="363"/>
                        <a:pt x="265" y="356"/>
                        <a:pt x="269" y="351"/>
                      </a:cubicBezTo>
                      <a:cubicBezTo>
                        <a:pt x="271" y="289"/>
                        <a:pt x="200" y="239"/>
                        <a:pt x="141" y="246"/>
                      </a:cubicBezTo>
                      <a:cubicBezTo>
                        <a:pt x="61" y="255"/>
                        <a:pt x="0" y="368"/>
                        <a:pt x="108" y="439"/>
                      </a:cubicBezTo>
                      <a:cubicBezTo>
                        <a:pt x="171" y="480"/>
                        <a:pt x="275" y="468"/>
                        <a:pt x="317" y="386"/>
                      </a:cubicBezTo>
                      <a:cubicBezTo>
                        <a:pt x="320" y="366"/>
                        <a:pt x="326" y="349"/>
                        <a:pt x="335" y="335"/>
                      </a:cubicBezTo>
                      <a:cubicBezTo>
                        <a:pt x="341" y="298"/>
                        <a:pt x="333" y="253"/>
                        <a:pt x="274" y="189"/>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 name="Freeform 1069"/>
                <p:cNvSpPr/>
                <p:nvPr/>
              </p:nvSpPr>
              <p:spPr bwMode="auto">
                <a:xfrm>
                  <a:off x="3472" y="1166"/>
                  <a:ext cx="123" cy="52"/>
                </a:xfrm>
                <a:custGeom>
                  <a:avLst/>
                  <a:gdLst>
                    <a:gd name="T0" fmla="*/ 0 w 52"/>
                    <a:gd name="T1" fmla="*/ 7 h 22"/>
                    <a:gd name="T2" fmla="*/ 44 w 52"/>
                    <a:gd name="T3" fmla="*/ 22 h 22"/>
                    <a:gd name="T4" fmla="*/ 52 w 52"/>
                    <a:gd name="T5" fmla="*/ 17 h 22"/>
                    <a:gd name="T6" fmla="*/ 6 w 52"/>
                    <a:gd name="T7" fmla="*/ 0 h 22"/>
                    <a:gd name="T8" fmla="*/ 0 w 52"/>
                    <a:gd name="T9" fmla="*/ 7 h 22"/>
                  </a:gdLst>
                  <a:ahLst/>
                  <a:cxnLst>
                    <a:cxn ang="0">
                      <a:pos x="T0" y="T1"/>
                    </a:cxn>
                    <a:cxn ang="0">
                      <a:pos x="T2" y="T3"/>
                    </a:cxn>
                    <a:cxn ang="0">
                      <a:pos x="T4" y="T5"/>
                    </a:cxn>
                    <a:cxn ang="0">
                      <a:pos x="T6" y="T7"/>
                    </a:cxn>
                    <a:cxn ang="0">
                      <a:pos x="T8" y="T9"/>
                    </a:cxn>
                  </a:cxnLst>
                  <a:rect l="0" t="0" r="r" b="b"/>
                  <a:pathLst>
                    <a:path w="52" h="22">
                      <a:moveTo>
                        <a:pt x="0" y="7"/>
                      </a:moveTo>
                      <a:cubicBezTo>
                        <a:pt x="44" y="22"/>
                        <a:pt x="44" y="22"/>
                        <a:pt x="44" y="22"/>
                      </a:cubicBezTo>
                      <a:cubicBezTo>
                        <a:pt x="46" y="21"/>
                        <a:pt x="49" y="19"/>
                        <a:pt x="52" y="17"/>
                      </a:cubicBezTo>
                      <a:cubicBezTo>
                        <a:pt x="6" y="0"/>
                        <a:pt x="6" y="0"/>
                        <a:pt x="6" y="0"/>
                      </a:cubicBezTo>
                      <a:cubicBezTo>
                        <a:pt x="4" y="2"/>
                        <a:pt x="2" y="4"/>
                        <a:pt x="0" y="7"/>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 name="Freeform 1070"/>
                <p:cNvSpPr/>
                <p:nvPr/>
              </p:nvSpPr>
              <p:spPr bwMode="auto">
                <a:xfrm>
                  <a:off x="3659" y="3993"/>
                  <a:ext cx="92" cy="41"/>
                </a:xfrm>
                <a:custGeom>
                  <a:avLst/>
                  <a:gdLst>
                    <a:gd name="T0" fmla="*/ 39 w 39"/>
                    <a:gd name="T1" fmla="*/ 0 h 17"/>
                    <a:gd name="T2" fmla="*/ 0 w 39"/>
                    <a:gd name="T3" fmla="*/ 13 h 17"/>
                    <a:gd name="T4" fmla="*/ 4 w 39"/>
                    <a:gd name="T5" fmla="*/ 17 h 17"/>
                    <a:gd name="T6" fmla="*/ 39 w 39"/>
                    <a:gd name="T7" fmla="*/ 5 h 17"/>
                    <a:gd name="T8" fmla="*/ 39 w 39"/>
                    <a:gd name="T9" fmla="*/ 0 h 17"/>
                  </a:gdLst>
                  <a:ahLst/>
                  <a:cxnLst>
                    <a:cxn ang="0">
                      <a:pos x="T0" y="T1"/>
                    </a:cxn>
                    <a:cxn ang="0">
                      <a:pos x="T2" y="T3"/>
                    </a:cxn>
                    <a:cxn ang="0">
                      <a:pos x="T4" y="T5"/>
                    </a:cxn>
                    <a:cxn ang="0">
                      <a:pos x="T6" y="T7"/>
                    </a:cxn>
                    <a:cxn ang="0">
                      <a:pos x="T8" y="T9"/>
                    </a:cxn>
                  </a:cxnLst>
                  <a:rect l="0" t="0" r="r" b="b"/>
                  <a:pathLst>
                    <a:path w="39" h="17">
                      <a:moveTo>
                        <a:pt x="39" y="0"/>
                      </a:moveTo>
                      <a:cubicBezTo>
                        <a:pt x="0" y="13"/>
                        <a:pt x="0" y="13"/>
                        <a:pt x="0" y="13"/>
                      </a:cubicBezTo>
                      <a:cubicBezTo>
                        <a:pt x="2" y="14"/>
                        <a:pt x="3" y="16"/>
                        <a:pt x="4" y="17"/>
                      </a:cubicBezTo>
                      <a:cubicBezTo>
                        <a:pt x="39" y="5"/>
                        <a:pt x="39" y="5"/>
                        <a:pt x="39" y="5"/>
                      </a:cubicBezTo>
                      <a:lnTo>
                        <a:pt x="39"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 name="Freeform 1071"/>
                <p:cNvSpPr/>
                <p:nvPr/>
              </p:nvSpPr>
              <p:spPr bwMode="auto">
                <a:xfrm>
                  <a:off x="3673" y="4010"/>
                  <a:ext cx="78" cy="35"/>
                </a:xfrm>
                <a:custGeom>
                  <a:avLst/>
                  <a:gdLst>
                    <a:gd name="T0" fmla="*/ 33 w 33"/>
                    <a:gd name="T1" fmla="*/ 0 h 15"/>
                    <a:gd name="T2" fmla="*/ 0 w 33"/>
                    <a:gd name="T3" fmla="*/ 11 h 15"/>
                    <a:gd name="T4" fmla="*/ 4 w 33"/>
                    <a:gd name="T5" fmla="*/ 15 h 15"/>
                    <a:gd name="T6" fmla="*/ 32 w 33"/>
                    <a:gd name="T7" fmla="*/ 6 h 15"/>
                    <a:gd name="T8" fmla="*/ 33 w 33"/>
                    <a:gd name="T9" fmla="*/ 0 h 15"/>
                  </a:gdLst>
                  <a:ahLst/>
                  <a:cxnLst>
                    <a:cxn ang="0">
                      <a:pos x="T0" y="T1"/>
                    </a:cxn>
                    <a:cxn ang="0">
                      <a:pos x="T2" y="T3"/>
                    </a:cxn>
                    <a:cxn ang="0">
                      <a:pos x="T4" y="T5"/>
                    </a:cxn>
                    <a:cxn ang="0">
                      <a:pos x="T6" y="T7"/>
                    </a:cxn>
                    <a:cxn ang="0">
                      <a:pos x="T8" y="T9"/>
                    </a:cxn>
                  </a:cxnLst>
                  <a:rect l="0" t="0" r="r" b="b"/>
                  <a:pathLst>
                    <a:path w="33" h="15">
                      <a:moveTo>
                        <a:pt x="33" y="0"/>
                      </a:moveTo>
                      <a:cubicBezTo>
                        <a:pt x="0" y="11"/>
                        <a:pt x="0" y="11"/>
                        <a:pt x="0" y="11"/>
                      </a:cubicBezTo>
                      <a:cubicBezTo>
                        <a:pt x="1" y="13"/>
                        <a:pt x="3" y="14"/>
                        <a:pt x="4" y="15"/>
                      </a:cubicBezTo>
                      <a:cubicBezTo>
                        <a:pt x="32" y="6"/>
                        <a:pt x="32" y="6"/>
                        <a:pt x="32" y="6"/>
                      </a:cubicBezTo>
                      <a:lnTo>
                        <a:pt x="33"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 name="Freeform 1072"/>
                <p:cNvSpPr/>
                <p:nvPr/>
              </p:nvSpPr>
              <p:spPr bwMode="auto">
                <a:xfrm>
                  <a:off x="3687" y="4029"/>
                  <a:ext cx="62" cy="28"/>
                </a:xfrm>
                <a:custGeom>
                  <a:avLst/>
                  <a:gdLst>
                    <a:gd name="T0" fmla="*/ 26 w 26"/>
                    <a:gd name="T1" fmla="*/ 0 h 12"/>
                    <a:gd name="T2" fmla="*/ 0 w 26"/>
                    <a:gd name="T3" fmla="*/ 9 h 12"/>
                    <a:gd name="T4" fmla="*/ 4 w 26"/>
                    <a:gd name="T5" fmla="*/ 12 h 12"/>
                    <a:gd name="T6" fmla="*/ 26 w 26"/>
                    <a:gd name="T7" fmla="*/ 5 h 12"/>
                    <a:gd name="T8" fmla="*/ 26 w 26"/>
                    <a:gd name="T9" fmla="*/ 0 h 12"/>
                  </a:gdLst>
                  <a:ahLst/>
                  <a:cxnLst>
                    <a:cxn ang="0">
                      <a:pos x="T0" y="T1"/>
                    </a:cxn>
                    <a:cxn ang="0">
                      <a:pos x="T2" y="T3"/>
                    </a:cxn>
                    <a:cxn ang="0">
                      <a:pos x="T4" y="T5"/>
                    </a:cxn>
                    <a:cxn ang="0">
                      <a:pos x="T6" y="T7"/>
                    </a:cxn>
                    <a:cxn ang="0">
                      <a:pos x="T8" y="T9"/>
                    </a:cxn>
                  </a:cxnLst>
                  <a:rect l="0" t="0" r="r" b="b"/>
                  <a:pathLst>
                    <a:path w="26" h="12">
                      <a:moveTo>
                        <a:pt x="26" y="0"/>
                      </a:moveTo>
                      <a:cubicBezTo>
                        <a:pt x="0" y="9"/>
                        <a:pt x="0" y="9"/>
                        <a:pt x="0" y="9"/>
                      </a:cubicBezTo>
                      <a:cubicBezTo>
                        <a:pt x="1" y="10"/>
                        <a:pt x="3" y="11"/>
                        <a:pt x="4" y="12"/>
                      </a:cubicBezTo>
                      <a:cubicBezTo>
                        <a:pt x="26" y="5"/>
                        <a:pt x="26" y="5"/>
                        <a:pt x="26" y="5"/>
                      </a:cubicBezTo>
                      <a:lnTo>
                        <a:pt x="26"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 name="Freeform 1073"/>
                <p:cNvSpPr/>
                <p:nvPr/>
              </p:nvSpPr>
              <p:spPr bwMode="auto">
                <a:xfrm>
                  <a:off x="3702" y="4045"/>
                  <a:ext cx="47" cy="24"/>
                </a:xfrm>
                <a:custGeom>
                  <a:avLst/>
                  <a:gdLst>
                    <a:gd name="T0" fmla="*/ 20 w 20"/>
                    <a:gd name="T1" fmla="*/ 0 h 10"/>
                    <a:gd name="T2" fmla="*/ 0 w 20"/>
                    <a:gd name="T3" fmla="*/ 7 h 10"/>
                    <a:gd name="T4" fmla="*/ 4 w 20"/>
                    <a:gd name="T5" fmla="*/ 10 h 10"/>
                    <a:gd name="T6" fmla="*/ 20 w 20"/>
                    <a:gd name="T7" fmla="*/ 5 h 10"/>
                    <a:gd name="T8" fmla="*/ 20 w 20"/>
                    <a:gd name="T9" fmla="*/ 0 h 10"/>
                  </a:gdLst>
                  <a:ahLst/>
                  <a:cxnLst>
                    <a:cxn ang="0">
                      <a:pos x="T0" y="T1"/>
                    </a:cxn>
                    <a:cxn ang="0">
                      <a:pos x="T2" y="T3"/>
                    </a:cxn>
                    <a:cxn ang="0">
                      <a:pos x="T4" y="T5"/>
                    </a:cxn>
                    <a:cxn ang="0">
                      <a:pos x="T6" y="T7"/>
                    </a:cxn>
                    <a:cxn ang="0">
                      <a:pos x="T8" y="T9"/>
                    </a:cxn>
                  </a:cxnLst>
                  <a:rect l="0" t="0" r="r" b="b"/>
                  <a:pathLst>
                    <a:path w="20" h="10">
                      <a:moveTo>
                        <a:pt x="20" y="0"/>
                      </a:moveTo>
                      <a:cubicBezTo>
                        <a:pt x="0" y="7"/>
                        <a:pt x="0" y="7"/>
                        <a:pt x="0" y="7"/>
                      </a:cubicBezTo>
                      <a:cubicBezTo>
                        <a:pt x="1" y="8"/>
                        <a:pt x="3" y="9"/>
                        <a:pt x="4" y="10"/>
                      </a:cubicBezTo>
                      <a:cubicBezTo>
                        <a:pt x="20" y="5"/>
                        <a:pt x="20" y="5"/>
                        <a:pt x="20" y="5"/>
                      </a:cubicBezTo>
                      <a:lnTo>
                        <a:pt x="20"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 name="Freeform 1074"/>
                <p:cNvSpPr/>
                <p:nvPr/>
              </p:nvSpPr>
              <p:spPr bwMode="auto">
                <a:xfrm>
                  <a:off x="3647" y="3989"/>
                  <a:ext cx="97" cy="33"/>
                </a:xfrm>
                <a:custGeom>
                  <a:avLst/>
                  <a:gdLst>
                    <a:gd name="T0" fmla="*/ 0 w 41"/>
                    <a:gd name="T1" fmla="*/ 10 h 14"/>
                    <a:gd name="T2" fmla="*/ 4 w 41"/>
                    <a:gd name="T3" fmla="*/ 14 h 14"/>
                    <a:gd name="T4" fmla="*/ 41 w 41"/>
                    <a:gd name="T5" fmla="*/ 1 h 14"/>
                    <a:gd name="T6" fmla="*/ 31 w 41"/>
                    <a:gd name="T7" fmla="*/ 0 h 14"/>
                    <a:gd name="T8" fmla="*/ 0 w 41"/>
                    <a:gd name="T9" fmla="*/ 10 h 14"/>
                  </a:gdLst>
                  <a:ahLst/>
                  <a:cxnLst>
                    <a:cxn ang="0">
                      <a:pos x="T0" y="T1"/>
                    </a:cxn>
                    <a:cxn ang="0">
                      <a:pos x="T2" y="T3"/>
                    </a:cxn>
                    <a:cxn ang="0">
                      <a:pos x="T4" y="T5"/>
                    </a:cxn>
                    <a:cxn ang="0">
                      <a:pos x="T6" y="T7"/>
                    </a:cxn>
                    <a:cxn ang="0">
                      <a:pos x="T8" y="T9"/>
                    </a:cxn>
                  </a:cxnLst>
                  <a:rect l="0" t="0" r="r" b="b"/>
                  <a:pathLst>
                    <a:path w="41" h="14">
                      <a:moveTo>
                        <a:pt x="0" y="10"/>
                      </a:moveTo>
                      <a:cubicBezTo>
                        <a:pt x="4" y="14"/>
                        <a:pt x="4" y="14"/>
                        <a:pt x="4" y="14"/>
                      </a:cubicBezTo>
                      <a:cubicBezTo>
                        <a:pt x="41" y="1"/>
                        <a:pt x="41" y="1"/>
                        <a:pt x="41" y="1"/>
                      </a:cubicBezTo>
                      <a:cubicBezTo>
                        <a:pt x="38" y="1"/>
                        <a:pt x="34" y="0"/>
                        <a:pt x="31" y="0"/>
                      </a:cubicBezTo>
                      <a:lnTo>
                        <a:pt x="0" y="1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 name="Freeform 1075"/>
                <p:cNvSpPr/>
                <p:nvPr/>
              </p:nvSpPr>
              <p:spPr bwMode="auto">
                <a:xfrm>
                  <a:off x="3713" y="4062"/>
                  <a:ext cx="36" cy="21"/>
                </a:xfrm>
                <a:custGeom>
                  <a:avLst/>
                  <a:gdLst>
                    <a:gd name="T0" fmla="*/ 15 w 15"/>
                    <a:gd name="T1" fmla="*/ 0 h 9"/>
                    <a:gd name="T2" fmla="*/ 0 w 15"/>
                    <a:gd name="T3" fmla="*/ 5 h 9"/>
                    <a:gd name="T4" fmla="*/ 5 w 15"/>
                    <a:gd name="T5" fmla="*/ 9 h 9"/>
                    <a:gd name="T6" fmla="*/ 15 w 15"/>
                    <a:gd name="T7" fmla="*/ 5 h 9"/>
                    <a:gd name="T8" fmla="*/ 15 w 15"/>
                    <a:gd name="T9" fmla="*/ 0 h 9"/>
                  </a:gdLst>
                  <a:ahLst/>
                  <a:cxnLst>
                    <a:cxn ang="0">
                      <a:pos x="T0" y="T1"/>
                    </a:cxn>
                    <a:cxn ang="0">
                      <a:pos x="T2" y="T3"/>
                    </a:cxn>
                    <a:cxn ang="0">
                      <a:pos x="T4" y="T5"/>
                    </a:cxn>
                    <a:cxn ang="0">
                      <a:pos x="T6" y="T7"/>
                    </a:cxn>
                    <a:cxn ang="0">
                      <a:pos x="T8" y="T9"/>
                    </a:cxn>
                  </a:cxnLst>
                  <a:rect l="0" t="0" r="r" b="b"/>
                  <a:pathLst>
                    <a:path w="15" h="9">
                      <a:moveTo>
                        <a:pt x="15" y="0"/>
                      </a:moveTo>
                      <a:cubicBezTo>
                        <a:pt x="0" y="5"/>
                        <a:pt x="0" y="5"/>
                        <a:pt x="0" y="5"/>
                      </a:cubicBezTo>
                      <a:cubicBezTo>
                        <a:pt x="2" y="6"/>
                        <a:pt x="4" y="7"/>
                        <a:pt x="5" y="9"/>
                      </a:cubicBezTo>
                      <a:cubicBezTo>
                        <a:pt x="15" y="5"/>
                        <a:pt x="15" y="5"/>
                        <a:pt x="15" y="5"/>
                      </a:cubicBezTo>
                      <a:lnTo>
                        <a:pt x="15"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 name="Freeform 1076"/>
                <p:cNvSpPr/>
                <p:nvPr/>
              </p:nvSpPr>
              <p:spPr bwMode="auto">
                <a:xfrm>
                  <a:off x="3446" y="1190"/>
                  <a:ext cx="142" cy="62"/>
                </a:xfrm>
                <a:custGeom>
                  <a:avLst/>
                  <a:gdLst>
                    <a:gd name="T0" fmla="*/ 0 w 60"/>
                    <a:gd name="T1" fmla="*/ 8 h 26"/>
                    <a:gd name="T2" fmla="*/ 60 w 60"/>
                    <a:gd name="T3" fmla="*/ 26 h 26"/>
                    <a:gd name="T4" fmla="*/ 51 w 60"/>
                    <a:gd name="T5" fmla="*/ 15 h 26"/>
                    <a:gd name="T6" fmla="*/ 52 w 60"/>
                    <a:gd name="T7" fmla="*/ 15 h 26"/>
                    <a:gd name="T8" fmla="*/ 8 w 60"/>
                    <a:gd name="T9" fmla="*/ 0 h 26"/>
                    <a:gd name="T10" fmla="*/ 0 w 60"/>
                    <a:gd name="T11" fmla="*/ 8 h 26"/>
                  </a:gdLst>
                  <a:ahLst/>
                  <a:cxnLst>
                    <a:cxn ang="0">
                      <a:pos x="T0" y="T1"/>
                    </a:cxn>
                    <a:cxn ang="0">
                      <a:pos x="T2" y="T3"/>
                    </a:cxn>
                    <a:cxn ang="0">
                      <a:pos x="T4" y="T5"/>
                    </a:cxn>
                    <a:cxn ang="0">
                      <a:pos x="T6" y="T7"/>
                    </a:cxn>
                    <a:cxn ang="0">
                      <a:pos x="T8" y="T9"/>
                    </a:cxn>
                    <a:cxn ang="0">
                      <a:pos x="T10" y="T11"/>
                    </a:cxn>
                  </a:cxnLst>
                  <a:rect l="0" t="0" r="r" b="b"/>
                  <a:pathLst>
                    <a:path w="60" h="26">
                      <a:moveTo>
                        <a:pt x="0" y="8"/>
                      </a:moveTo>
                      <a:cubicBezTo>
                        <a:pt x="60" y="26"/>
                        <a:pt x="60" y="26"/>
                        <a:pt x="60" y="26"/>
                      </a:cubicBezTo>
                      <a:cubicBezTo>
                        <a:pt x="56" y="21"/>
                        <a:pt x="53" y="17"/>
                        <a:pt x="51" y="15"/>
                      </a:cubicBezTo>
                      <a:cubicBezTo>
                        <a:pt x="52" y="15"/>
                        <a:pt x="52" y="15"/>
                        <a:pt x="52" y="15"/>
                      </a:cubicBezTo>
                      <a:cubicBezTo>
                        <a:pt x="8" y="0"/>
                        <a:pt x="8" y="0"/>
                        <a:pt x="8" y="0"/>
                      </a:cubicBezTo>
                      <a:cubicBezTo>
                        <a:pt x="5" y="2"/>
                        <a:pt x="3" y="5"/>
                        <a:pt x="0" y="8"/>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 name="Freeform 1077"/>
                <p:cNvSpPr/>
                <p:nvPr/>
              </p:nvSpPr>
              <p:spPr bwMode="auto">
                <a:xfrm>
                  <a:off x="3730" y="4079"/>
                  <a:ext cx="19" cy="21"/>
                </a:xfrm>
                <a:custGeom>
                  <a:avLst/>
                  <a:gdLst>
                    <a:gd name="T0" fmla="*/ 8 w 8"/>
                    <a:gd name="T1" fmla="*/ 0 h 9"/>
                    <a:gd name="T2" fmla="*/ 0 w 8"/>
                    <a:gd name="T3" fmla="*/ 3 h 9"/>
                    <a:gd name="T4" fmla="*/ 8 w 8"/>
                    <a:gd name="T5" fmla="*/ 9 h 9"/>
                    <a:gd name="T6" fmla="*/ 8 w 8"/>
                    <a:gd name="T7" fmla="*/ 0 h 9"/>
                  </a:gdLst>
                  <a:ahLst/>
                  <a:cxnLst>
                    <a:cxn ang="0">
                      <a:pos x="T0" y="T1"/>
                    </a:cxn>
                    <a:cxn ang="0">
                      <a:pos x="T2" y="T3"/>
                    </a:cxn>
                    <a:cxn ang="0">
                      <a:pos x="T4" y="T5"/>
                    </a:cxn>
                    <a:cxn ang="0">
                      <a:pos x="T6" y="T7"/>
                    </a:cxn>
                  </a:cxnLst>
                  <a:rect l="0" t="0" r="r" b="b"/>
                  <a:pathLst>
                    <a:path w="8" h="9">
                      <a:moveTo>
                        <a:pt x="8" y="0"/>
                      </a:moveTo>
                      <a:cubicBezTo>
                        <a:pt x="0" y="3"/>
                        <a:pt x="0" y="3"/>
                        <a:pt x="0" y="3"/>
                      </a:cubicBezTo>
                      <a:cubicBezTo>
                        <a:pt x="3" y="5"/>
                        <a:pt x="5" y="8"/>
                        <a:pt x="8" y="9"/>
                      </a:cubicBezTo>
                      <a:cubicBezTo>
                        <a:pt x="8" y="8"/>
                        <a:pt x="8" y="4"/>
                        <a:pt x="8"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 name="Freeform 1078"/>
                <p:cNvSpPr/>
                <p:nvPr/>
              </p:nvSpPr>
              <p:spPr bwMode="auto">
                <a:xfrm>
                  <a:off x="3430" y="-12"/>
                  <a:ext cx="82" cy="62"/>
                </a:xfrm>
                <a:custGeom>
                  <a:avLst/>
                  <a:gdLst>
                    <a:gd name="T0" fmla="*/ 0 w 35"/>
                    <a:gd name="T1" fmla="*/ 7 h 26"/>
                    <a:gd name="T2" fmla="*/ 35 w 35"/>
                    <a:gd name="T3" fmla="*/ 26 h 26"/>
                    <a:gd name="T4" fmla="*/ 33 w 35"/>
                    <a:gd name="T5" fmla="*/ 0 h 26"/>
                    <a:gd name="T6" fmla="*/ 0 w 35"/>
                    <a:gd name="T7" fmla="*/ 7 h 26"/>
                  </a:gdLst>
                  <a:ahLst/>
                  <a:cxnLst>
                    <a:cxn ang="0">
                      <a:pos x="T0" y="T1"/>
                    </a:cxn>
                    <a:cxn ang="0">
                      <a:pos x="T2" y="T3"/>
                    </a:cxn>
                    <a:cxn ang="0">
                      <a:pos x="T4" y="T5"/>
                    </a:cxn>
                    <a:cxn ang="0">
                      <a:pos x="T6" y="T7"/>
                    </a:cxn>
                  </a:cxnLst>
                  <a:rect l="0" t="0" r="r" b="b"/>
                  <a:pathLst>
                    <a:path w="35" h="26">
                      <a:moveTo>
                        <a:pt x="0" y="7"/>
                      </a:moveTo>
                      <a:cubicBezTo>
                        <a:pt x="12" y="14"/>
                        <a:pt x="24" y="20"/>
                        <a:pt x="35" y="26"/>
                      </a:cubicBezTo>
                      <a:cubicBezTo>
                        <a:pt x="34" y="18"/>
                        <a:pt x="34" y="9"/>
                        <a:pt x="33" y="0"/>
                      </a:cubicBezTo>
                      <a:cubicBezTo>
                        <a:pt x="24" y="2"/>
                        <a:pt x="11" y="4"/>
                        <a:pt x="0" y="7"/>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 name="Freeform 1079"/>
                <p:cNvSpPr/>
                <p:nvPr/>
              </p:nvSpPr>
              <p:spPr bwMode="auto">
                <a:xfrm>
                  <a:off x="3538" y="2283"/>
                  <a:ext cx="123" cy="90"/>
                </a:xfrm>
                <a:custGeom>
                  <a:avLst/>
                  <a:gdLst>
                    <a:gd name="T0" fmla="*/ 0 w 52"/>
                    <a:gd name="T1" fmla="*/ 27 h 38"/>
                    <a:gd name="T2" fmla="*/ 39 w 52"/>
                    <a:gd name="T3" fmla="*/ 38 h 38"/>
                    <a:gd name="T4" fmla="*/ 52 w 52"/>
                    <a:gd name="T5" fmla="*/ 23 h 38"/>
                    <a:gd name="T6" fmla="*/ 24 w 52"/>
                    <a:gd name="T7" fmla="*/ 0 h 38"/>
                    <a:gd name="T8" fmla="*/ 0 w 52"/>
                    <a:gd name="T9" fmla="*/ 27 h 38"/>
                  </a:gdLst>
                  <a:ahLst/>
                  <a:cxnLst>
                    <a:cxn ang="0">
                      <a:pos x="T0" y="T1"/>
                    </a:cxn>
                    <a:cxn ang="0">
                      <a:pos x="T2" y="T3"/>
                    </a:cxn>
                    <a:cxn ang="0">
                      <a:pos x="T4" y="T5"/>
                    </a:cxn>
                    <a:cxn ang="0">
                      <a:pos x="T6" y="T7"/>
                    </a:cxn>
                    <a:cxn ang="0">
                      <a:pos x="T8" y="T9"/>
                    </a:cxn>
                  </a:cxnLst>
                  <a:rect l="0" t="0" r="r" b="b"/>
                  <a:pathLst>
                    <a:path w="52" h="38">
                      <a:moveTo>
                        <a:pt x="0" y="27"/>
                      </a:moveTo>
                      <a:cubicBezTo>
                        <a:pt x="15" y="25"/>
                        <a:pt x="29" y="30"/>
                        <a:pt x="39" y="38"/>
                      </a:cubicBezTo>
                      <a:cubicBezTo>
                        <a:pt x="43" y="33"/>
                        <a:pt x="47" y="28"/>
                        <a:pt x="52" y="23"/>
                      </a:cubicBezTo>
                      <a:cubicBezTo>
                        <a:pt x="46" y="13"/>
                        <a:pt x="37" y="4"/>
                        <a:pt x="24" y="0"/>
                      </a:cubicBezTo>
                      <a:cubicBezTo>
                        <a:pt x="15" y="7"/>
                        <a:pt x="6" y="17"/>
                        <a:pt x="0" y="27"/>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 name="Freeform 1080"/>
                <p:cNvSpPr/>
                <p:nvPr/>
              </p:nvSpPr>
              <p:spPr bwMode="auto">
                <a:xfrm>
                  <a:off x="3583" y="1978"/>
                  <a:ext cx="45" cy="85"/>
                </a:xfrm>
                <a:custGeom>
                  <a:avLst/>
                  <a:gdLst>
                    <a:gd name="T0" fmla="*/ 0 w 19"/>
                    <a:gd name="T1" fmla="*/ 36 h 36"/>
                    <a:gd name="T2" fmla="*/ 9 w 19"/>
                    <a:gd name="T3" fmla="*/ 32 h 36"/>
                    <a:gd name="T4" fmla="*/ 19 w 19"/>
                    <a:gd name="T5" fmla="*/ 0 h 36"/>
                    <a:gd name="T6" fmla="*/ 5 w 19"/>
                    <a:gd name="T7" fmla="*/ 5 h 36"/>
                    <a:gd name="T8" fmla="*/ 0 w 19"/>
                    <a:gd name="T9" fmla="*/ 36 h 36"/>
                  </a:gdLst>
                  <a:ahLst/>
                  <a:cxnLst>
                    <a:cxn ang="0">
                      <a:pos x="T0" y="T1"/>
                    </a:cxn>
                    <a:cxn ang="0">
                      <a:pos x="T2" y="T3"/>
                    </a:cxn>
                    <a:cxn ang="0">
                      <a:pos x="T4" y="T5"/>
                    </a:cxn>
                    <a:cxn ang="0">
                      <a:pos x="T6" y="T7"/>
                    </a:cxn>
                    <a:cxn ang="0">
                      <a:pos x="T8" y="T9"/>
                    </a:cxn>
                  </a:cxnLst>
                  <a:rect l="0" t="0" r="r" b="b"/>
                  <a:pathLst>
                    <a:path w="19" h="36">
                      <a:moveTo>
                        <a:pt x="0" y="36"/>
                      </a:moveTo>
                      <a:cubicBezTo>
                        <a:pt x="9" y="32"/>
                        <a:pt x="9" y="32"/>
                        <a:pt x="9" y="32"/>
                      </a:cubicBezTo>
                      <a:cubicBezTo>
                        <a:pt x="14" y="22"/>
                        <a:pt x="18" y="11"/>
                        <a:pt x="19" y="0"/>
                      </a:cubicBezTo>
                      <a:cubicBezTo>
                        <a:pt x="14" y="1"/>
                        <a:pt x="9" y="3"/>
                        <a:pt x="5" y="5"/>
                      </a:cubicBezTo>
                      <a:cubicBezTo>
                        <a:pt x="5" y="15"/>
                        <a:pt x="3" y="26"/>
                        <a:pt x="0" y="36"/>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 name="Freeform 1081"/>
                <p:cNvSpPr/>
                <p:nvPr/>
              </p:nvSpPr>
              <p:spPr bwMode="auto">
                <a:xfrm>
                  <a:off x="3276" y="-35"/>
                  <a:ext cx="241" cy="302"/>
                </a:xfrm>
                <a:custGeom>
                  <a:avLst/>
                  <a:gdLst>
                    <a:gd name="T0" fmla="*/ 16 w 102"/>
                    <a:gd name="T1" fmla="*/ 128 h 128"/>
                    <a:gd name="T2" fmla="*/ 18 w 102"/>
                    <a:gd name="T3" fmla="*/ 19 h 128"/>
                    <a:gd name="T4" fmla="*/ 86 w 102"/>
                    <a:gd name="T5" fmla="*/ 57 h 128"/>
                    <a:gd name="T6" fmla="*/ 102 w 102"/>
                    <a:gd name="T7" fmla="*/ 42 h 128"/>
                    <a:gd name="T8" fmla="*/ 24 w 102"/>
                    <a:gd name="T9" fmla="*/ 0 h 128"/>
                    <a:gd name="T10" fmla="*/ 2 w 102"/>
                    <a:gd name="T11" fmla="*/ 0 h 128"/>
                    <a:gd name="T12" fmla="*/ 0 w 102"/>
                    <a:gd name="T13" fmla="*/ 115 h 128"/>
                    <a:gd name="T14" fmla="*/ 16 w 102"/>
                    <a:gd name="T15" fmla="*/ 128 h 1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28">
                      <a:moveTo>
                        <a:pt x="16" y="128"/>
                      </a:moveTo>
                      <a:cubicBezTo>
                        <a:pt x="17" y="85"/>
                        <a:pt x="17" y="31"/>
                        <a:pt x="18" y="19"/>
                      </a:cubicBezTo>
                      <a:cubicBezTo>
                        <a:pt x="36" y="29"/>
                        <a:pt x="63" y="44"/>
                        <a:pt x="86" y="57"/>
                      </a:cubicBezTo>
                      <a:cubicBezTo>
                        <a:pt x="91" y="52"/>
                        <a:pt x="96" y="47"/>
                        <a:pt x="102" y="42"/>
                      </a:cubicBezTo>
                      <a:cubicBezTo>
                        <a:pt x="78" y="31"/>
                        <a:pt x="48" y="13"/>
                        <a:pt x="24" y="0"/>
                      </a:cubicBezTo>
                      <a:cubicBezTo>
                        <a:pt x="2" y="0"/>
                        <a:pt x="2" y="0"/>
                        <a:pt x="2" y="0"/>
                      </a:cubicBezTo>
                      <a:cubicBezTo>
                        <a:pt x="1" y="25"/>
                        <a:pt x="2" y="81"/>
                        <a:pt x="0" y="115"/>
                      </a:cubicBezTo>
                      <a:cubicBezTo>
                        <a:pt x="6" y="119"/>
                        <a:pt x="11" y="123"/>
                        <a:pt x="16" y="128"/>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 name="Freeform 1082"/>
                <p:cNvSpPr/>
                <p:nvPr/>
              </p:nvSpPr>
              <p:spPr bwMode="auto">
                <a:xfrm>
                  <a:off x="3545" y="1779"/>
                  <a:ext cx="43" cy="81"/>
                </a:xfrm>
                <a:custGeom>
                  <a:avLst/>
                  <a:gdLst>
                    <a:gd name="T0" fmla="*/ 0 w 18"/>
                    <a:gd name="T1" fmla="*/ 14 h 34"/>
                    <a:gd name="T2" fmla="*/ 6 w 18"/>
                    <a:gd name="T3" fmla="*/ 34 h 34"/>
                    <a:gd name="T4" fmla="*/ 17 w 18"/>
                    <a:gd name="T5" fmla="*/ 27 h 34"/>
                    <a:gd name="T6" fmla="*/ 15 w 18"/>
                    <a:gd name="T7" fmla="*/ 0 h 34"/>
                    <a:gd name="T8" fmla="*/ 0 w 18"/>
                    <a:gd name="T9" fmla="*/ 14 h 34"/>
                  </a:gdLst>
                  <a:ahLst/>
                  <a:cxnLst>
                    <a:cxn ang="0">
                      <a:pos x="T0" y="T1"/>
                    </a:cxn>
                    <a:cxn ang="0">
                      <a:pos x="T2" y="T3"/>
                    </a:cxn>
                    <a:cxn ang="0">
                      <a:pos x="T4" y="T5"/>
                    </a:cxn>
                    <a:cxn ang="0">
                      <a:pos x="T6" y="T7"/>
                    </a:cxn>
                    <a:cxn ang="0">
                      <a:pos x="T8" y="T9"/>
                    </a:cxn>
                  </a:cxnLst>
                  <a:rect l="0" t="0" r="r" b="b"/>
                  <a:pathLst>
                    <a:path w="18" h="34">
                      <a:moveTo>
                        <a:pt x="0" y="14"/>
                      </a:moveTo>
                      <a:cubicBezTo>
                        <a:pt x="3" y="21"/>
                        <a:pt x="5" y="27"/>
                        <a:pt x="6" y="34"/>
                      </a:cubicBezTo>
                      <a:cubicBezTo>
                        <a:pt x="9" y="31"/>
                        <a:pt x="13" y="29"/>
                        <a:pt x="17" y="27"/>
                      </a:cubicBezTo>
                      <a:cubicBezTo>
                        <a:pt x="18" y="17"/>
                        <a:pt x="17" y="8"/>
                        <a:pt x="15" y="0"/>
                      </a:cubicBezTo>
                      <a:cubicBezTo>
                        <a:pt x="9" y="4"/>
                        <a:pt x="4" y="9"/>
                        <a:pt x="0" y="14"/>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 name="Freeform 1083"/>
                <p:cNvSpPr/>
                <p:nvPr/>
              </p:nvSpPr>
              <p:spPr bwMode="auto">
                <a:xfrm>
                  <a:off x="3638" y="3984"/>
                  <a:ext cx="73" cy="26"/>
                </a:xfrm>
                <a:custGeom>
                  <a:avLst/>
                  <a:gdLst>
                    <a:gd name="T0" fmla="*/ 0 w 31"/>
                    <a:gd name="T1" fmla="*/ 6 h 11"/>
                    <a:gd name="T2" fmla="*/ 0 w 31"/>
                    <a:gd name="T3" fmla="*/ 8 h 11"/>
                    <a:gd name="T4" fmla="*/ 3 w 31"/>
                    <a:gd name="T5" fmla="*/ 11 h 11"/>
                    <a:gd name="T6" fmla="*/ 31 w 31"/>
                    <a:gd name="T7" fmla="*/ 1 h 11"/>
                    <a:gd name="T8" fmla="*/ 20 w 31"/>
                    <a:gd name="T9" fmla="*/ 0 h 11"/>
                    <a:gd name="T10" fmla="*/ 0 w 31"/>
                    <a:gd name="T11" fmla="*/ 6 h 11"/>
                  </a:gdLst>
                  <a:ahLst/>
                  <a:cxnLst>
                    <a:cxn ang="0">
                      <a:pos x="T0" y="T1"/>
                    </a:cxn>
                    <a:cxn ang="0">
                      <a:pos x="T2" y="T3"/>
                    </a:cxn>
                    <a:cxn ang="0">
                      <a:pos x="T4" y="T5"/>
                    </a:cxn>
                    <a:cxn ang="0">
                      <a:pos x="T6" y="T7"/>
                    </a:cxn>
                    <a:cxn ang="0">
                      <a:pos x="T8" y="T9"/>
                    </a:cxn>
                    <a:cxn ang="0">
                      <a:pos x="T10" y="T11"/>
                    </a:cxn>
                  </a:cxnLst>
                  <a:rect l="0" t="0" r="r" b="b"/>
                  <a:pathLst>
                    <a:path w="31" h="11">
                      <a:moveTo>
                        <a:pt x="0" y="6"/>
                      </a:moveTo>
                      <a:cubicBezTo>
                        <a:pt x="0" y="7"/>
                        <a:pt x="0" y="8"/>
                        <a:pt x="0" y="8"/>
                      </a:cubicBezTo>
                      <a:cubicBezTo>
                        <a:pt x="3" y="11"/>
                        <a:pt x="3" y="11"/>
                        <a:pt x="3" y="11"/>
                      </a:cubicBezTo>
                      <a:cubicBezTo>
                        <a:pt x="31" y="1"/>
                        <a:pt x="31" y="1"/>
                        <a:pt x="31" y="1"/>
                      </a:cubicBezTo>
                      <a:cubicBezTo>
                        <a:pt x="27" y="1"/>
                        <a:pt x="23" y="0"/>
                        <a:pt x="20" y="0"/>
                      </a:cubicBezTo>
                      <a:lnTo>
                        <a:pt x="0" y="6"/>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 name="Freeform 1084"/>
                <p:cNvSpPr/>
                <p:nvPr/>
              </p:nvSpPr>
              <p:spPr bwMode="auto">
                <a:xfrm>
                  <a:off x="3517" y="2501"/>
                  <a:ext cx="130" cy="104"/>
                </a:xfrm>
                <a:custGeom>
                  <a:avLst/>
                  <a:gdLst>
                    <a:gd name="T0" fmla="*/ 55 w 55"/>
                    <a:gd name="T1" fmla="*/ 21 h 44"/>
                    <a:gd name="T2" fmla="*/ 45 w 55"/>
                    <a:gd name="T3" fmla="*/ 2 h 44"/>
                    <a:gd name="T4" fmla="*/ 0 w 55"/>
                    <a:gd name="T5" fmla="*/ 14 h 44"/>
                    <a:gd name="T6" fmla="*/ 16 w 55"/>
                    <a:gd name="T7" fmla="*/ 44 h 44"/>
                    <a:gd name="T8" fmla="*/ 55 w 55"/>
                    <a:gd name="T9" fmla="*/ 21 h 44"/>
                  </a:gdLst>
                  <a:ahLst/>
                  <a:cxnLst>
                    <a:cxn ang="0">
                      <a:pos x="T0" y="T1"/>
                    </a:cxn>
                    <a:cxn ang="0">
                      <a:pos x="T2" y="T3"/>
                    </a:cxn>
                    <a:cxn ang="0">
                      <a:pos x="T4" y="T5"/>
                    </a:cxn>
                    <a:cxn ang="0">
                      <a:pos x="T6" y="T7"/>
                    </a:cxn>
                    <a:cxn ang="0">
                      <a:pos x="T8" y="T9"/>
                    </a:cxn>
                  </a:cxnLst>
                  <a:rect l="0" t="0" r="r" b="b"/>
                  <a:pathLst>
                    <a:path w="55" h="44">
                      <a:moveTo>
                        <a:pt x="55" y="21"/>
                      </a:moveTo>
                      <a:cubicBezTo>
                        <a:pt x="50" y="15"/>
                        <a:pt x="47" y="8"/>
                        <a:pt x="45" y="2"/>
                      </a:cubicBezTo>
                      <a:cubicBezTo>
                        <a:pt x="30" y="0"/>
                        <a:pt x="13" y="3"/>
                        <a:pt x="0" y="14"/>
                      </a:cubicBezTo>
                      <a:cubicBezTo>
                        <a:pt x="3" y="24"/>
                        <a:pt x="8" y="35"/>
                        <a:pt x="16" y="44"/>
                      </a:cubicBezTo>
                      <a:cubicBezTo>
                        <a:pt x="26" y="31"/>
                        <a:pt x="41" y="23"/>
                        <a:pt x="55" y="21"/>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 name="Freeform 1085"/>
                <p:cNvSpPr/>
                <p:nvPr/>
              </p:nvSpPr>
              <p:spPr bwMode="auto">
                <a:xfrm>
                  <a:off x="3505" y="3234"/>
                  <a:ext cx="175" cy="123"/>
                </a:xfrm>
                <a:custGeom>
                  <a:avLst/>
                  <a:gdLst>
                    <a:gd name="T0" fmla="*/ 74 w 74"/>
                    <a:gd name="T1" fmla="*/ 19 h 52"/>
                    <a:gd name="T2" fmla="*/ 67 w 74"/>
                    <a:gd name="T3" fmla="*/ 0 h 52"/>
                    <a:gd name="T4" fmla="*/ 0 w 74"/>
                    <a:gd name="T5" fmla="*/ 49 h 52"/>
                    <a:gd name="T6" fmla="*/ 23 w 74"/>
                    <a:gd name="T7" fmla="*/ 52 h 52"/>
                    <a:gd name="T8" fmla="*/ 74 w 74"/>
                    <a:gd name="T9" fmla="*/ 19 h 52"/>
                  </a:gdLst>
                  <a:ahLst/>
                  <a:cxnLst>
                    <a:cxn ang="0">
                      <a:pos x="T0" y="T1"/>
                    </a:cxn>
                    <a:cxn ang="0">
                      <a:pos x="T2" y="T3"/>
                    </a:cxn>
                    <a:cxn ang="0">
                      <a:pos x="T4" y="T5"/>
                    </a:cxn>
                    <a:cxn ang="0">
                      <a:pos x="T6" y="T7"/>
                    </a:cxn>
                    <a:cxn ang="0">
                      <a:pos x="T8" y="T9"/>
                    </a:cxn>
                  </a:cxnLst>
                  <a:rect l="0" t="0" r="r" b="b"/>
                  <a:pathLst>
                    <a:path w="74" h="52">
                      <a:moveTo>
                        <a:pt x="74" y="19"/>
                      </a:moveTo>
                      <a:cubicBezTo>
                        <a:pt x="71" y="13"/>
                        <a:pt x="69" y="7"/>
                        <a:pt x="67" y="0"/>
                      </a:cubicBezTo>
                      <a:cubicBezTo>
                        <a:pt x="46" y="13"/>
                        <a:pt x="16" y="34"/>
                        <a:pt x="0" y="49"/>
                      </a:cubicBezTo>
                      <a:cubicBezTo>
                        <a:pt x="5" y="50"/>
                        <a:pt x="13" y="51"/>
                        <a:pt x="23" y="52"/>
                      </a:cubicBezTo>
                      <a:cubicBezTo>
                        <a:pt x="37" y="39"/>
                        <a:pt x="55" y="28"/>
                        <a:pt x="74" y="19"/>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 name="Freeform 1086"/>
                <p:cNvSpPr/>
                <p:nvPr/>
              </p:nvSpPr>
              <p:spPr bwMode="auto">
                <a:xfrm>
                  <a:off x="3510" y="2352"/>
                  <a:ext cx="116" cy="75"/>
                </a:xfrm>
                <a:custGeom>
                  <a:avLst/>
                  <a:gdLst>
                    <a:gd name="T0" fmla="*/ 0 w 49"/>
                    <a:gd name="T1" fmla="*/ 30 h 32"/>
                    <a:gd name="T2" fmla="*/ 44 w 49"/>
                    <a:gd name="T3" fmla="*/ 32 h 32"/>
                    <a:gd name="T4" fmla="*/ 49 w 49"/>
                    <a:gd name="T5" fmla="*/ 13 h 32"/>
                    <a:gd name="T6" fmla="*/ 10 w 49"/>
                    <a:gd name="T7" fmla="*/ 3 h 32"/>
                    <a:gd name="T8" fmla="*/ 0 w 49"/>
                    <a:gd name="T9" fmla="*/ 30 h 32"/>
                  </a:gdLst>
                  <a:ahLst/>
                  <a:cxnLst>
                    <a:cxn ang="0">
                      <a:pos x="T0" y="T1"/>
                    </a:cxn>
                    <a:cxn ang="0">
                      <a:pos x="T2" y="T3"/>
                    </a:cxn>
                    <a:cxn ang="0">
                      <a:pos x="T4" y="T5"/>
                    </a:cxn>
                    <a:cxn ang="0">
                      <a:pos x="T6" y="T7"/>
                    </a:cxn>
                    <a:cxn ang="0">
                      <a:pos x="T8" y="T9"/>
                    </a:cxn>
                  </a:cxnLst>
                  <a:rect l="0" t="0" r="r" b="b"/>
                  <a:pathLst>
                    <a:path w="49" h="32">
                      <a:moveTo>
                        <a:pt x="0" y="30"/>
                      </a:moveTo>
                      <a:cubicBezTo>
                        <a:pt x="15" y="25"/>
                        <a:pt x="31" y="26"/>
                        <a:pt x="44" y="32"/>
                      </a:cubicBezTo>
                      <a:cubicBezTo>
                        <a:pt x="44" y="25"/>
                        <a:pt x="46" y="19"/>
                        <a:pt x="49" y="13"/>
                      </a:cubicBezTo>
                      <a:cubicBezTo>
                        <a:pt x="38" y="4"/>
                        <a:pt x="24" y="0"/>
                        <a:pt x="10" y="3"/>
                      </a:cubicBezTo>
                      <a:cubicBezTo>
                        <a:pt x="5" y="11"/>
                        <a:pt x="2" y="21"/>
                        <a:pt x="0" y="30"/>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 name="Freeform 1087"/>
                <p:cNvSpPr/>
                <p:nvPr/>
              </p:nvSpPr>
              <p:spPr bwMode="auto">
                <a:xfrm>
                  <a:off x="3091" y="2120"/>
                  <a:ext cx="549" cy="1079"/>
                </a:xfrm>
                <a:custGeom>
                  <a:avLst/>
                  <a:gdLst>
                    <a:gd name="T0" fmla="*/ 218 w 232"/>
                    <a:gd name="T1" fmla="*/ 19 h 456"/>
                    <a:gd name="T2" fmla="*/ 209 w 232"/>
                    <a:gd name="T3" fmla="*/ 0 h 456"/>
                    <a:gd name="T4" fmla="*/ 97 w 232"/>
                    <a:gd name="T5" fmla="*/ 94 h 456"/>
                    <a:gd name="T6" fmla="*/ 149 w 232"/>
                    <a:gd name="T7" fmla="*/ 243 h 456"/>
                    <a:gd name="T8" fmla="*/ 202 w 232"/>
                    <a:gd name="T9" fmla="*/ 365 h 456"/>
                    <a:gd name="T10" fmla="*/ 69 w 232"/>
                    <a:gd name="T11" fmla="*/ 414 h 456"/>
                    <a:gd name="T12" fmla="*/ 79 w 232"/>
                    <a:gd name="T13" fmla="*/ 320 h 456"/>
                    <a:gd name="T14" fmla="*/ 151 w 232"/>
                    <a:gd name="T15" fmla="*/ 405 h 456"/>
                    <a:gd name="T16" fmla="*/ 166 w 232"/>
                    <a:gd name="T17" fmla="*/ 398 h 456"/>
                    <a:gd name="T18" fmla="*/ 78 w 232"/>
                    <a:gd name="T19" fmla="*/ 308 h 456"/>
                    <a:gd name="T20" fmla="*/ 54 w 232"/>
                    <a:gd name="T21" fmla="*/ 425 h 456"/>
                    <a:gd name="T22" fmla="*/ 214 w 232"/>
                    <a:gd name="T23" fmla="*/ 379 h 456"/>
                    <a:gd name="T24" fmla="*/ 177 w 232"/>
                    <a:gd name="T25" fmla="*/ 238 h 456"/>
                    <a:gd name="T26" fmla="*/ 134 w 232"/>
                    <a:gd name="T27" fmla="*/ 112 h 456"/>
                    <a:gd name="T28" fmla="*/ 218 w 232"/>
                    <a:gd name="T29" fmla="*/ 19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2" h="456">
                      <a:moveTo>
                        <a:pt x="218" y="19"/>
                      </a:moveTo>
                      <a:cubicBezTo>
                        <a:pt x="214" y="10"/>
                        <a:pt x="210" y="3"/>
                        <a:pt x="209" y="0"/>
                      </a:cubicBezTo>
                      <a:cubicBezTo>
                        <a:pt x="157" y="7"/>
                        <a:pt x="109" y="61"/>
                        <a:pt x="97" y="94"/>
                      </a:cubicBezTo>
                      <a:cubicBezTo>
                        <a:pt x="73" y="158"/>
                        <a:pt x="105" y="200"/>
                        <a:pt x="149" y="243"/>
                      </a:cubicBezTo>
                      <a:cubicBezTo>
                        <a:pt x="199" y="291"/>
                        <a:pt x="213" y="329"/>
                        <a:pt x="202" y="365"/>
                      </a:cubicBezTo>
                      <a:cubicBezTo>
                        <a:pt x="188" y="412"/>
                        <a:pt x="108" y="437"/>
                        <a:pt x="69" y="414"/>
                      </a:cubicBezTo>
                      <a:cubicBezTo>
                        <a:pt x="21" y="387"/>
                        <a:pt x="37" y="329"/>
                        <a:pt x="79" y="320"/>
                      </a:cubicBezTo>
                      <a:cubicBezTo>
                        <a:pt x="127" y="309"/>
                        <a:pt x="160" y="347"/>
                        <a:pt x="151" y="405"/>
                      </a:cubicBezTo>
                      <a:cubicBezTo>
                        <a:pt x="155" y="404"/>
                        <a:pt x="161" y="401"/>
                        <a:pt x="166" y="398"/>
                      </a:cubicBezTo>
                      <a:cubicBezTo>
                        <a:pt x="170" y="334"/>
                        <a:pt x="125" y="299"/>
                        <a:pt x="78" y="308"/>
                      </a:cubicBezTo>
                      <a:cubicBezTo>
                        <a:pt x="14" y="320"/>
                        <a:pt x="0" y="387"/>
                        <a:pt x="54" y="425"/>
                      </a:cubicBezTo>
                      <a:cubicBezTo>
                        <a:pt x="98" y="456"/>
                        <a:pt x="185" y="442"/>
                        <a:pt x="214" y="379"/>
                      </a:cubicBezTo>
                      <a:cubicBezTo>
                        <a:pt x="232" y="340"/>
                        <a:pt x="227" y="286"/>
                        <a:pt x="177" y="238"/>
                      </a:cubicBezTo>
                      <a:cubicBezTo>
                        <a:pt x="133" y="195"/>
                        <a:pt x="119" y="163"/>
                        <a:pt x="134" y="112"/>
                      </a:cubicBezTo>
                      <a:cubicBezTo>
                        <a:pt x="144" y="79"/>
                        <a:pt x="176" y="36"/>
                        <a:pt x="218" y="19"/>
                      </a:cubicBezTo>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 name="Freeform 1088"/>
                <p:cNvSpPr/>
                <p:nvPr/>
              </p:nvSpPr>
              <p:spPr bwMode="auto">
                <a:xfrm>
                  <a:off x="3638" y="3137"/>
                  <a:ext cx="23" cy="92"/>
                </a:xfrm>
                <a:custGeom>
                  <a:avLst/>
                  <a:gdLst>
                    <a:gd name="T0" fmla="*/ 10 w 10"/>
                    <a:gd name="T1" fmla="*/ 36 h 39"/>
                    <a:gd name="T2" fmla="*/ 6 w 10"/>
                    <a:gd name="T3" fmla="*/ 8 h 39"/>
                    <a:gd name="T4" fmla="*/ 6 w 10"/>
                    <a:gd name="T5" fmla="*/ 0 h 39"/>
                    <a:gd name="T6" fmla="*/ 0 w 10"/>
                    <a:gd name="T7" fmla="*/ 8 h 39"/>
                    <a:gd name="T8" fmla="*/ 5 w 10"/>
                    <a:gd name="T9" fmla="*/ 39 h 39"/>
                    <a:gd name="T10" fmla="*/ 10 w 10"/>
                    <a:gd name="T11" fmla="*/ 36 h 39"/>
                  </a:gdLst>
                  <a:ahLst/>
                  <a:cxnLst>
                    <a:cxn ang="0">
                      <a:pos x="T0" y="T1"/>
                    </a:cxn>
                    <a:cxn ang="0">
                      <a:pos x="T2" y="T3"/>
                    </a:cxn>
                    <a:cxn ang="0">
                      <a:pos x="T4" y="T5"/>
                    </a:cxn>
                    <a:cxn ang="0">
                      <a:pos x="T6" y="T7"/>
                    </a:cxn>
                    <a:cxn ang="0">
                      <a:pos x="T8" y="T9"/>
                    </a:cxn>
                    <a:cxn ang="0">
                      <a:pos x="T10" y="T11"/>
                    </a:cxn>
                  </a:cxnLst>
                  <a:rect l="0" t="0" r="r" b="b"/>
                  <a:pathLst>
                    <a:path w="10" h="39">
                      <a:moveTo>
                        <a:pt x="10" y="36"/>
                      </a:moveTo>
                      <a:cubicBezTo>
                        <a:pt x="8" y="27"/>
                        <a:pt x="7" y="18"/>
                        <a:pt x="6" y="8"/>
                      </a:cubicBezTo>
                      <a:cubicBezTo>
                        <a:pt x="6" y="5"/>
                        <a:pt x="6" y="3"/>
                        <a:pt x="6" y="0"/>
                      </a:cubicBezTo>
                      <a:cubicBezTo>
                        <a:pt x="4" y="3"/>
                        <a:pt x="2" y="6"/>
                        <a:pt x="0" y="8"/>
                      </a:cubicBezTo>
                      <a:cubicBezTo>
                        <a:pt x="5" y="39"/>
                        <a:pt x="5" y="39"/>
                        <a:pt x="5" y="39"/>
                      </a:cubicBezTo>
                      <a:cubicBezTo>
                        <a:pt x="6" y="38"/>
                        <a:pt x="8" y="37"/>
                        <a:pt x="10" y="3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 name="Freeform 1089"/>
                <p:cNvSpPr/>
                <p:nvPr/>
              </p:nvSpPr>
              <p:spPr bwMode="auto">
                <a:xfrm>
                  <a:off x="3503" y="2420"/>
                  <a:ext cx="116" cy="104"/>
                </a:xfrm>
                <a:custGeom>
                  <a:avLst/>
                  <a:gdLst>
                    <a:gd name="T0" fmla="*/ 4 w 49"/>
                    <a:gd name="T1" fmla="*/ 44 h 44"/>
                    <a:gd name="T2" fmla="*/ 49 w 49"/>
                    <a:gd name="T3" fmla="*/ 31 h 44"/>
                    <a:gd name="T4" fmla="*/ 46 w 49"/>
                    <a:gd name="T5" fmla="*/ 8 h 44"/>
                    <a:gd name="T6" fmla="*/ 2 w 49"/>
                    <a:gd name="T7" fmla="*/ 7 h 44"/>
                    <a:gd name="T8" fmla="*/ 4 w 49"/>
                    <a:gd name="T9" fmla="*/ 44 h 44"/>
                  </a:gdLst>
                  <a:ahLst/>
                  <a:cxnLst>
                    <a:cxn ang="0">
                      <a:pos x="T0" y="T1"/>
                    </a:cxn>
                    <a:cxn ang="0">
                      <a:pos x="T2" y="T3"/>
                    </a:cxn>
                    <a:cxn ang="0">
                      <a:pos x="T4" y="T5"/>
                    </a:cxn>
                    <a:cxn ang="0">
                      <a:pos x="T6" y="T7"/>
                    </a:cxn>
                    <a:cxn ang="0">
                      <a:pos x="T8" y="T9"/>
                    </a:cxn>
                  </a:cxnLst>
                  <a:rect l="0" t="0" r="r" b="b"/>
                  <a:pathLst>
                    <a:path w="49" h="44">
                      <a:moveTo>
                        <a:pt x="4" y="44"/>
                      </a:moveTo>
                      <a:cubicBezTo>
                        <a:pt x="18" y="33"/>
                        <a:pt x="35" y="29"/>
                        <a:pt x="49" y="31"/>
                      </a:cubicBezTo>
                      <a:cubicBezTo>
                        <a:pt x="47" y="23"/>
                        <a:pt x="46" y="15"/>
                        <a:pt x="46" y="8"/>
                      </a:cubicBezTo>
                      <a:cubicBezTo>
                        <a:pt x="33" y="2"/>
                        <a:pt x="17" y="0"/>
                        <a:pt x="2" y="7"/>
                      </a:cubicBezTo>
                      <a:cubicBezTo>
                        <a:pt x="0" y="19"/>
                        <a:pt x="1" y="31"/>
                        <a:pt x="4" y="44"/>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 name="Freeform 1090"/>
                <p:cNvSpPr/>
                <p:nvPr/>
              </p:nvSpPr>
              <p:spPr bwMode="auto">
                <a:xfrm>
                  <a:off x="3356" y="1379"/>
                  <a:ext cx="189" cy="36"/>
                </a:xfrm>
                <a:custGeom>
                  <a:avLst/>
                  <a:gdLst>
                    <a:gd name="T0" fmla="*/ 64 w 80"/>
                    <a:gd name="T1" fmla="*/ 15 h 15"/>
                    <a:gd name="T2" fmla="*/ 80 w 80"/>
                    <a:gd name="T3" fmla="*/ 10 h 15"/>
                    <a:gd name="T4" fmla="*/ 0 w 80"/>
                    <a:gd name="T5" fmla="*/ 0 h 15"/>
                    <a:gd name="T6" fmla="*/ 1 w 80"/>
                    <a:gd name="T7" fmla="*/ 7 h 15"/>
                    <a:gd name="T8" fmla="*/ 64 w 80"/>
                    <a:gd name="T9" fmla="*/ 15 h 15"/>
                  </a:gdLst>
                  <a:ahLst/>
                  <a:cxnLst>
                    <a:cxn ang="0">
                      <a:pos x="T0" y="T1"/>
                    </a:cxn>
                    <a:cxn ang="0">
                      <a:pos x="T2" y="T3"/>
                    </a:cxn>
                    <a:cxn ang="0">
                      <a:pos x="T4" y="T5"/>
                    </a:cxn>
                    <a:cxn ang="0">
                      <a:pos x="T6" y="T7"/>
                    </a:cxn>
                    <a:cxn ang="0">
                      <a:pos x="T8" y="T9"/>
                    </a:cxn>
                  </a:cxnLst>
                  <a:rect l="0" t="0" r="r" b="b"/>
                  <a:pathLst>
                    <a:path w="80" h="15">
                      <a:moveTo>
                        <a:pt x="64" y="15"/>
                      </a:moveTo>
                      <a:cubicBezTo>
                        <a:pt x="69" y="13"/>
                        <a:pt x="74" y="11"/>
                        <a:pt x="80" y="10"/>
                      </a:cubicBezTo>
                      <a:cubicBezTo>
                        <a:pt x="0" y="0"/>
                        <a:pt x="0" y="0"/>
                        <a:pt x="0" y="0"/>
                      </a:cubicBezTo>
                      <a:cubicBezTo>
                        <a:pt x="0" y="2"/>
                        <a:pt x="1" y="4"/>
                        <a:pt x="1" y="7"/>
                      </a:cubicBezTo>
                      <a:lnTo>
                        <a:pt x="64" y="15"/>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 name="Freeform 1091"/>
                <p:cNvSpPr/>
                <p:nvPr/>
              </p:nvSpPr>
              <p:spPr bwMode="auto">
                <a:xfrm>
                  <a:off x="3512" y="1722"/>
                  <a:ext cx="67" cy="81"/>
                </a:xfrm>
                <a:custGeom>
                  <a:avLst/>
                  <a:gdLst>
                    <a:gd name="T0" fmla="*/ 0 w 28"/>
                    <a:gd name="T1" fmla="*/ 17 h 34"/>
                    <a:gd name="T2" fmla="*/ 11 w 28"/>
                    <a:gd name="T3" fmla="*/ 34 h 34"/>
                    <a:gd name="T4" fmla="*/ 28 w 28"/>
                    <a:gd name="T5" fmla="*/ 19 h 34"/>
                    <a:gd name="T6" fmla="*/ 19 w 28"/>
                    <a:gd name="T7" fmla="*/ 0 h 34"/>
                    <a:gd name="T8" fmla="*/ 0 w 28"/>
                    <a:gd name="T9" fmla="*/ 17 h 34"/>
                  </a:gdLst>
                  <a:ahLst/>
                  <a:cxnLst>
                    <a:cxn ang="0">
                      <a:pos x="T0" y="T1"/>
                    </a:cxn>
                    <a:cxn ang="0">
                      <a:pos x="T2" y="T3"/>
                    </a:cxn>
                    <a:cxn ang="0">
                      <a:pos x="T4" y="T5"/>
                    </a:cxn>
                    <a:cxn ang="0">
                      <a:pos x="T6" y="T7"/>
                    </a:cxn>
                    <a:cxn ang="0">
                      <a:pos x="T8" y="T9"/>
                    </a:cxn>
                  </a:cxnLst>
                  <a:rect l="0" t="0" r="r" b="b"/>
                  <a:pathLst>
                    <a:path w="28" h="34">
                      <a:moveTo>
                        <a:pt x="0" y="17"/>
                      </a:moveTo>
                      <a:cubicBezTo>
                        <a:pt x="4" y="22"/>
                        <a:pt x="8" y="28"/>
                        <a:pt x="11" y="34"/>
                      </a:cubicBezTo>
                      <a:cubicBezTo>
                        <a:pt x="16" y="28"/>
                        <a:pt x="22" y="23"/>
                        <a:pt x="28" y="19"/>
                      </a:cubicBezTo>
                      <a:cubicBezTo>
                        <a:pt x="26" y="12"/>
                        <a:pt x="23" y="5"/>
                        <a:pt x="19" y="0"/>
                      </a:cubicBezTo>
                      <a:cubicBezTo>
                        <a:pt x="12" y="5"/>
                        <a:pt x="6" y="10"/>
                        <a:pt x="0" y="17"/>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 name="Freeform 1092"/>
                <p:cNvSpPr/>
                <p:nvPr/>
              </p:nvSpPr>
              <p:spPr bwMode="auto">
                <a:xfrm>
                  <a:off x="3623" y="3161"/>
                  <a:ext cx="22" cy="78"/>
                </a:xfrm>
                <a:custGeom>
                  <a:avLst/>
                  <a:gdLst>
                    <a:gd name="T0" fmla="*/ 9 w 9"/>
                    <a:gd name="T1" fmla="*/ 30 h 33"/>
                    <a:gd name="T2" fmla="*/ 4 w 9"/>
                    <a:gd name="T3" fmla="*/ 0 h 33"/>
                    <a:gd name="T4" fmla="*/ 0 w 9"/>
                    <a:gd name="T5" fmla="*/ 5 h 33"/>
                    <a:gd name="T6" fmla="*/ 4 w 9"/>
                    <a:gd name="T7" fmla="*/ 33 h 33"/>
                    <a:gd name="T8" fmla="*/ 9 w 9"/>
                    <a:gd name="T9" fmla="*/ 30 h 33"/>
                  </a:gdLst>
                  <a:ahLst/>
                  <a:cxnLst>
                    <a:cxn ang="0">
                      <a:pos x="T0" y="T1"/>
                    </a:cxn>
                    <a:cxn ang="0">
                      <a:pos x="T2" y="T3"/>
                    </a:cxn>
                    <a:cxn ang="0">
                      <a:pos x="T4" y="T5"/>
                    </a:cxn>
                    <a:cxn ang="0">
                      <a:pos x="T6" y="T7"/>
                    </a:cxn>
                    <a:cxn ang="0">
                      <a:pos x="T8" y="T9"/>
                    </a:cxn>
                  </a:cxnLst>
                  <a:rect l="0" t="0" r="r" b="b"/>
                  <a:pathLst>
                    <a:path w="9" h="33">
                      <a:moveTo>
                        <a:pt x="9" y="30"/>
                      </a:moveTo>
                      <a:cubicBezTo>
                        <a:pt x="4" y="0"/>
                        <a:pt x="4" y="0"/>
                        <a:pt x="4" y="0"/>
                      </a:cubicBezTo>
                      <a:cubicBezTo>
                        <a:pt x="3" y="2"/>
                        <a:pt x="1" y="3"/>
                        <a:pt x="0" y="5"/>
                      </a:cubicBezTo>
                      <a:cubicBezTo>
                        <a:pt x="4" y="33"/>
                        <a:pt x="4" y="33"/>
                        <a:pt x="4" y="33"/>
                      </a:cubicBezTo>
                      <a:cubicBezTo>
                        <a:pt x="6" y="32"/>
                        <a:pt x="8" y="31"/>
                        <a:pt x="9" y="3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 name="Freeform 1093"/>
                <p:cNvSpPr/>
                <p:nvPr/>
              </p:nvSpPr>
              <p:spPr bwMode="auto">
                <a:xfrm>
                  <a:off x="3515" y="1999"/>
                  <a:ext cx="64" cy="102"/>
                </a:xfrm>
                <a:custGeom>
                  <a:avLst/>
                  <a:gdLst>
                    <a:gd name="T0" fmla="*/ 13 w 27"/>
                    <a:gd name="T1" fmla="*/ 43 h 43"/>
                    <a:gd name="T2" fmla="*/ 27 w 27"/>
                    <a:gd name="T3" fmla="*/ 0 h 43"/>
                    <a:gd name="T4" fmla="*/ 13 w 27"/>
                    <a:gd name="T5" fmla="*/ 43 h 43"/>
                  </a:gdLst>
                  <a:ahLst/>
                  <a:cxnLst>
                    <a:cxn ang="0">
                      <a:pos x="T0" y="T1"/>
                    </a:cxn>
                    <a:cxn ang="0">
                      <a:pos x="T2" y="T3"/>
                    </a:cxn>
                    <a:cxn ang="0">
                      <a:pos x="T4" y="T5"/>
                    </a:cxn>
                  </a:cxnLst>
                  <a:rect l="0" t="0" r="r" b="b"/>
                  <a:pathLst>
                    <a:path w="27" h="43">
                      <a:moveTo>
                        <a:pt x="13" y="43"/>
                      </a:moveTo>
                      <a:cubicBezTo>
                        <a:pt x="22" y="31"/>
                        <a:pt x="27" y="16"/>
                        <a:pt x="27" y="0"/>
                      </a:cubicBezTo>
                      <a:cubicBezTo>
                        <a:pt x="11" y="11"/>
                        <a:pt x="0" y="29"/>
                        <a:pt x="13" y="43"/>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 name="Freeform 1094"/>
                <p:cNvSpPr/>
                <p:nvPr/>
              </p:nvSpPr>
              <p:spPr bwMode="auto">
                <a:xfrm>
                  <a:off x="3633" y="3970"/>
                  <a:ext cx="43" cy="26"/>
                </a:xfrm>
                <a:custGeom>
                  <a:avLst/>
                  <a:gdLst>
                    <a:gd name="T0" fmla="*/ 2 w 18"/>
                    <a:gd name="T1" fmla="*/ 11 h 11"/>
                    <a:gd name="T2" fmla="*/ 18 w 18"/>
                    <a:gd name="T3" fmla="*/ 5 h 11"/>
                    <a:gd name="T4" fmla="*/ 0 w 18"/>
                    <a:gd name="T5" fmla="*/ 0 h 11"/>
                    <a:gd name="T6" fmla="*/ 2 w 18"/>
                    <a:gd name="T7" fmla="*/ 11 h 11"/>
                  </a:gdLst>
                  <a:ahLst/>
                  <a:cxnLst>
                    <a:cxn ang="0">
                      <a:pos x="T0" y="T1"/>
                    </a:cxn>
                    <a:cxn ang="0">
                      <a:pos x="T2" y="T3"/>
                    </a:cxn>
                    <a:cxn ang="0">
                      <a:pos x="T4" y="T5"/>
                    </a:cxn>
                    <a:cxn ang="0">
                      <a:pos x="T6" y="T7"/>
                    </a:cxn>
                  </a:cxnLst>
                  <a:rect l="0" t="0" r="r" b="b"/>
                  <a:pathLst>
                    <a:path w="18" h="11">
                      <a:moveTo>
                        <a:pt x="2" y="11"/>
                      </a:moveTo>
                      <a:cubicBezTo>
                        <a:pt x="18" y="5"/>
                        <a:pt x="18" y="5"/>
                        <a:pt x="18" y="5"/>
                      </a:cubicBezTo>
                      <a:cubicBezTo>
                        <a:pt x="12" y="4"/>
                        <a:pt x="6" y="2"/>
                        <a:pt x="0" y="0"/>
                      </a:cubicBezTo>
                      <a:cubicBezTo>
                        <a:pt x="1" y="4"/>
                        <a:pt x="1" y="7"/>
                        <a:pt x="2" y="1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 name="Freeform 1095"/>
                <p:cNvSpPr/>
                <p:nvPr/>
              </p:nvSpPr>
              <p:spPr bwMode="auto">
                <a:xfrm>
                  <a:off x="3434" y="-35"/>
                  <a:ext cx="7" cy="7"/>
                </a:xfrm>
                <a:custGeom>
                  <a:avLst/>
                  <a:gdLst>
                    <a:gd name="T0" fmla="*/ 3 w 3"/>
                    <a:gd name="T1" fmla="*/ 0 h 3"/>
                    <a:gd name="T2" fmla="*/ 0 w 3"/>
                    <a:gd name="T3" fmla="*/ 0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0"/>
                        <a:pt x="0" y="0"/>
                        <a:pt x="0" y="0"/>
                      </a:cubicBezTo>
                      <a:cubicBezTo>
                        <a:pt x="1" y="1"/>
                        <a:pt x="2" y="2"/>
                        <a:pt x="3" y="3"/>
                      </a:cubicBezTo>
                      <a:cubicBezTo>
                        <a:pt x="3" y="2"/>
                        <a:pt x="3" y="1"/>
                        <a:pt x="3"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 name="Freeform 1096"/>
                <p:cNvSpPr/>
                <p:nvPr/>
              </p:nvSpPr>
              <p:spPr bwMode="auto">
                <a:xfrm>
                  <a:off x="3609" y="3175"/>
                  <a:ext cx="22" cy="73"/>
                </a:xfrm>
                <a:custGeom>
                  <a:avLst/>
                  <a:gdLst>
                    <a:gd name="T0" fmla="*/ 9 w 9"/>
                    <a:gd name="T1" fmla="*/ 28 h 31"/>
                    <a:gd name="T2" fmla="*/ 4 w 9"/>
                    <a:gd name="T3" fmla="*/ 0 h 31"/>
                    <a:gd name="T4" fmla="*/ 0 w 9"/>
                    <a:gd name="T5" fmla="*/ 5 h 31"/>
                    <a:gd name="T6" fmla="*/ 4 w 9"/>
                    <a:gd name="T7" fmla="*/ 31 h 31"/>
                    <a:gd name="T8" fmla="*/ 9 w 9"/>
                    <a:gd name="T9" fmla="*/ 28 h 31"/>
                  </a:gdLst>
                  <a:ahLst/>
                  <a:cxnLst>
                    <a:cxn ang="0">
                      <a:pos x="T0" y="T1"/>
                    </a:cxn>
                    <a:cxn ang="0">
                      <a:pos x="T2" y="T3"/>
                    </a:cxn>
                    <a:cxn ang="0">
                      <a:pos x="T4" y="T5"/>
                    </a:cxn>
                    <a:cxn ang="0">
                      <a:pos x="T6" y="T7"/>
                    </a:cxn>
                    <a:cxn ang="0">
                      <a:pos x="T8" y="T9"/>
                    </a:cxn>
                  </a:cxnLst>
                  <a:rect l="0" t="0" r="r" b="b"/>
                  <a:pathLst>
                    <a:path w="9" h="31">
                      <a:moveTo>
                        <a:pt x="9" y="28"/>
                      </a:moveTo>
                      <a:cubicBezTo>
                        <a:pt x="4" y="0"/>
                        <a:pt x="4" y="0"/>
                        <a:pt x="4" y="0"/>
                      </a:cubicBezTo>
                      <a:cubicBezTo>
                        <a:pt x="3" y="2"/>
                        <a:pt x="1" y="3"/>
                        <a:pt x="0" y="5"/>
                      </a:cubicBezTo>
                      <a:cubicBezTo>
                        <a:pt x="4" y="31"/>
                        <a:pt x="4" y="31"/>
                        <a:pt x="4" y="31"/>
                      </a:cubicBezTo>
                      <a:cubicBezTo>
                        <a:pt x="6" y="30"/>
                        <a:pt x="7" y="29"/>
                        <a:pt x="9" y="28"/>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 name="Freeform 1097"/>
                <p:cNvSpPr/>
                <p:nvPr/>
              </p:nvSpPr>
              <p:spPr bwMode="auto">
                <a:xfrm>
                  <a:off x="3328" y="36"/>
                  <a:ext cx="139" cy="402"/>
                </a:xfrm>
                <a:custGeom>
                  <a:avLst/>
                  <a:gdLst>
                    <a:gd name="T0" fmla="*/ 48 w 59"/>
                    <a:gd name="T1" fmla="*/ 165 h 170"/>
                    <a:gd name="T2" fmla="*/ 42 w 59"/>
                    <a:gd name="T3" fmla="*/ 146 h 170"/>
                    <a:gd name="T4" fmla="*/ 24 w 59"/>
                    <a:gd name="T5" fmla="*/ 78 h 170"/>
                    <a:gd name="T6" fmla="*/ 12 w 59"/>
                    <a:gd name="T7" fmla="*/ 21 h 170"/>
                    <a:gd name="T8" fmla="*/ 48 w 59"/>
                    <a:gd name="T9" fmla="*/ 42 h 170"/>
                    <a:gd name="T10" fmla="*/ 59 w 59"/>
                    <a:gd name="T11" fmla="*/ 31 h 170"/>
                    <a:gd name="T12" fmla="*/ 2 w 59"/>
                    <a:gd name="T13" fmla="*/ 0 h 170"/>
                    <a:gd name="T14" fmla="*/ 0 w 59"/>
                    <a:gd name="T15" fmla="*/ 103 h 170"/>
                    <a:gd name="T16" fmla="*/ 39 w 59"/>
                    <a:gd name="T17" fmla="*/ 170 h 170"/>
                    <a:gd name="T18" fmla="*/ 48 w 59"/>
                    <a:gd name="T19" fmla="*/ 165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170">
                      <a:moveTo>
                        <a:pt x="48" y="165"/>
                      </a:moveTo>
                      <a:cubicBezTo>
                        <a:pt x="46" y="159"/>
                        <a:pt x="44" y="152"/>
                        <a:pt x="42" y="146"/>
                      </a:cubicBezTo>
                      <a:cubicBezTo>
                        <a:pt x="28" y="124"/>
                        <a:pt x="18" y="99"/>
                        <a:pt x="24" y="78"/>
                      </a:cubicBezTo>
                      <a:cubicBezTo>
                        <a:pt x="18" y="54"/>
                        <a:pt x="13" y="33"/>
                        <a:pt x="12" y="21"/>
                      </a:cubicBezTo>
                      <a:cubicBezTo>
                        <a:pt x="21" y="26"/>
                        <a:pt x="34" y="34"/>
                        <a:pt x="48" y="42"/>
                      </a:cubicBezTo>
                      <a:cubicBezTo>
                        <a:pt x="52" y="39"/>
                        <a:pt x="55" y="35"/>
                        <a:pt x="59" y="31"/>
                      </a:cubicBezTo>
                      <a:cubicBezTo>
                        <a:pt x="38" y="20"/>
                        <a:pt x="17" y="8"/>
                        <a:pt x="2" y="0"/>
                      </a:cubicBezTo>
                      <a:cubicBezTo>
                        <a:pt x="2" y="12"/>
                        <a:pt x="1" y="63"/>
                        <a:pt x="0" y="103"/>
                      </a:cubicBezTo>
                      <a:cubicBezTo>
                        <a:pt x="18" y="122"/>
                        <a:pt x="34" y="144"/>
                        <a:pt x="39" y="170"/>
                      </a:cubicBezTo>
                      <a:cubicBezTo>
                        <a:pt x="42" y="168"/>
                        <a:pt x="45" y="167"/>
                        <a:pt x="48" y="165"/>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 name="Freeform 1098"/>
                <p:cNvSpPr/>
                <p:nvPr/>
              </p:nvSpPr>
              <p:spPr bwMode="auto">
                <a:xfrm>
                  <a:off x="3595" y="3189"/>
                  <a:ext cx="21" cy="71"/>
                </a:xfrm>
                <a:custGeom>
                  <a:avLst/>
                  <a:gdLst>
                    <a:gd name="T0" fmla="*/ 9 w 9"/>
                    <a:gd name="T1" fmla="*/ 26 h 30"/>
                    <a:gd name="T2" fmla="*/ 4 w 9"/>
                    <a:gd name="T3" fmla="*/ 0 h 30"/>
                    <a:gd name="T4" fmla="*/ 0 w 9"/>
                    <a:gd name="T5" fmla="*/ 4 h 30"/>
                    <a:gd name="T6" fmla="*/ 4 w 9"/>
                    <a:gd name="T7" fmla="*/ 30 h 30"/>
                    <a:gd name="T8" fmla="*/ 9 w 9"/>
                    <a:gd name="T9" fmla="*/ 26 h 30"/>
                  </a:gdLst>
                  <a:ahLst/>
                  <a:cxnLst>
                    <a:cxn ang="0">
                      <a:pos x="T0" y="T1"/>
                    </a:cxn>
                    <a:cxn ang="0">
                      <a:pos x="T2" y="T3"/>
                    </a:cxn>
                    <a:cxn ang="0">
                      <a:pos x="T4" y="T5"/>
                    </a:cxn>
                    <a:cxn ang="0">
                      <a:pos x="T6" y="T7"/>
                    </a:cxn>
                    <a:cxn ang="0">
                      <a:pos x="T8" y="T9"/>
                    </a:cxn>
                  </a:cxnLst>
                  <a:rect l="0" t="0" r="r" b="b"/>
                  <a:pathLst>
                    <a:path w="9" h="30">
                      <a:moveTo>
                        <a:pt x="9" y="26"/>
                      </a:moveTo>
                      <a:cubicBezTo>
                        <a:pt x="4" y="0"/>
                        <a:pt x="4" y="0"/>
                        <a:pt x="4" y="0"/>
                      </a:cubicBezTo>
                      <a:cubicBezTo>
                        <a:pt x="3" y="1"/>
                        <a:pt x="2" y="3"/>
                        <a:pt x="0" y="4"/>
                      </a:cubicBezTo>
                      <a:cubicBezTo>
                        <a:pt x="4" y="30"/>
                        <a:pt x="4" y="30"/>
                        <a:pt x="4" y="30"/>
                      </a:cubicBezTo>
                      <a:cubicBezTo>
                        <a:pt x="6" y="28"/>
                        <a:pt x="7" y="27"/>
                        <a:pt x="9" y="2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 name="Freeform 1099"/>
                <p:cNvSpPr/>
                <p:nvPr/>
              </p:nvSpPr>
              <p:spPr bwMode="auto">
                <a:xfrm>
                  <a:off x="3373" y="114"/>
                  <a:ext cx="61" cy="40"/>
                </a:xfrm>
                <a:custGeom>
                  <a:avLst/>
                  <a:gdLst>
                    <a:gd name="T0" fmla="*/ 1 w 26"/>
                    <a:gd name="T1" fmla="*/ 8 h 17"/>
                    <a:gd name="T2" fmla="*/ 22 w 26"/>
                    <a:gd name="T3" fmla="*/ 17 h 17"/>
                    <a:gd name="T4" fmla="*/ 26 w 26"/>
                    <a:gd name="T5" fmla="*/ 13 h 17"/>
                    <a:gd name="T6" fmla="*/ 0 w 26"/>
                    <a:gd name="T7" fmla="*/ 0 h 17"/>
                    <a:gd name="T8" fmla="*/ 1 w 26"/>
                    <a:gd name="T9" fmla="*/ 8 h 17"/>
                  </a:gdLst>
                  <a:ahLst/>
                  <a:cxnLst>
                    <a:cxn ang="0">
                      <a:pos x="T0" y="T1"/>
                    </a:cxn>
                    <a:cxn ang="0">
                      <a:pos x="T2" y="T3"/>
                    </a:cxn>
                    <a:cxn ang="0">
                      <a:pos x="T4" y="T5"/>
                    </a:cxn>
                    <a:cxn ang="0">
                      <a:pos x="T6" y="T7"/>
                    </a:cxn>
                    <a:cxn ang="0">
                      <a:pos x="T8" y="T9"/>
                    </a:cxn>
                  </a:cxnLst>
                  <a:rect l="0" t="0" r="r" b="b"/>
                  <a:pathLst>
                    <a:path w="26" h="17">
                      <a:moveTo>
                        <a:pt x="1" y="8"/>
                      </a:moveTo>
                      <a:cubicBezTo>
                        <a:pt x="22" y="17"/>
                        <a:pt x="22" y="17"/>
                        <a:pt x="22" y="17"/>
                      </a:cubicBezTo>
                      <a:cubicBezTo>
                        <a:pt x="23" y="16"/>
                        <a:pt x="24" y="15"/>
                        <a:pt x="26" y="13"/>
                      </a:cubicBezTo>
                      <a:cubicBezTo>
                        <a:pt x="16" y="8"/>
                        <a:pt x="7" y="4"/>
                        <a:pt x="0" y="0"/>
                      </a:cubicBezTo>
                      <a:cubicBezTo>
                        <a:pt x="0" y="3"/>
                        <a:pt x="1" y="5"/>
                        <a:pt x="1" y="8"/>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 name="Freeform 1100"/>
                <p:cNvSpPr/>
                <p:nvPr/>
              </p:nvSpPr>
              <p:spPr bwMode="auto">
                <a:xfrm>
                  <a:off x="3356" y="776"/>
                  <a:ext cx="135" cy="104"/>
                </a:xfrm>
                <a:custGeom>
                  <a:avLst/>
                  <a:gdLst>
                    <a:gd name="T0" fmla="*/ 0 w 57"/>
                    <a:gd name="T1" fmla="*/ 11 h 44"/>
                    <a:gd name="T2" fmla="*/ 48 w 57"/>
                    <a:gd name="T3" fmla="*/ 44 h 44"/>
                    <a:gd name="T4" fmla="*/ 57 w 57"/>
                    <a:gd name="T5" fmla="*/ 23 h 44"/>
                    <a:gd name="T6" fmla="*/ 12 w 57"/>
                    <a:gd name="T7" fmla="*/ 0 h 44"/>
                    <a:gd name="T8" fmla="*/ 0 w 57"/>
                    <a:gd name="T9" fmla="*/ 11 h 44"/>
                  </a:gdLst>
                  <a:ahLst/>
                  <a:cxnLst>
                    <a:cxn ang="0">
                      <a:pos x="T0" y="T1"/>
                    </a:cxn>
                    <a:cxn ang="0">
                      <a:pos x="T2" y="T3"/>
                    </a:cxn>
                    <a:cxn ang="0">
                      <a:pos x="T4" y="T5"/>
                    </a:cxn>
                    <a:cxn ang="0">
                      <a:pos x="T6" y="T7"/>
                    </a:cxn>
                    <a:cxn ang="0">
                      <a:pos x="T8" y="T9"/>
                    </a:cxn>
                  </a:cxnLst>
                  <a:rect l="0" t="0" r="r" b="b"/>
                  <a:pathLst>
                    <a:path w="57" h="44">
                      <a:moveTo>
                        <a:pt x="0" y="11"/>
                      </a:moveTo>
                      <a:cubicBezTo>
                        <a:pt x="7" y="26"/>
                        <a:pt x="22" y="36"/>
                        <a:pt x="48" y="44"/>
                      </a:cubicBezTo>
                      <a:cubicBezTo>
                        <a:pt x="50" y="36"/>
                        <a:pt x="53" y="29"/>
                        <a:pt x="57" y="23"/>
                      </a:cubicBezTo>
                      <a:cubicBezTo>
                        <a:pt x="41" y="21"/>
                        <a:pt x="25" y="13"/>
                        <a:pt x="12" y="0"/>
                      </a:cubicBezTo>
                      <a:cubicBezTo>
                        <a:pt x="8" y="4"/>
                        <a:pt x="4" y="8"/>
                        <a:pt x="0" y="11"/>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 name="Freeform 1101"/>
                <p:cNvSpPr/>
                <p:nvPr/>
              </p:nvSpPr>
              <p:spPr bwMode="auto">
                <a:xfrm>
                  <a:off x="3361" y="-35"/>
                  <a:ext cx="83" cy="30"/>
                </a:xfrm>
                <a:custGeom>
                  <a:avLst/>
                  <a:gdLst>
                    <a:gd name="T0" fmla="*/ 35 w 35"/>
                    <a:gd name="T1" fmla="*/ 10 h 13"/>
                    <a:gd name="T2" fmla="*/ 23 w 35"/>
                    <a:gd name="T3" fmla="*/ 0 h 13"/>
                    <a:gd name="T4" fmla="*/ 0 w 35"/>
                    <a:gd name="T5" fmla="*/ 0 h 13"/>
                    <a:gd name="T6" fmla="*/ 22 w 35"/>
                    <a:gd name="T7" fmla="*/ 13 h 13"/>
                    <a:gd name="T8" fmla="*/ 35 w 35"/>
                    <a:gd name="T9" fmla="*/ 10 h 13"/>
                  </a:gdLst>
                  <a:ahLst/>
                  <a:cxnLst>
                    <a:cxn ang="0">
                      <a:pos x="T0" y="T1"/>
                    </a:cxn>
                    <a:cxn ang="0">
                      <a:pos x="T2" y="T3"/>
                    </a:cxn>
                    <a:cxn ang="0">
                      <a:pos x="T4" y="T5"/>
                    </a:cxn>
                    <a:cxn ang="0">
                      <a:pos x="T6" y="T7"/>
                    </a:cxn>
                    <a:cxn ang="0">
                      <a:pos x="T8" y="T9"/>
                    </a:cxn>
                  </a:cxnLst>
                  <a:rect l="0" t="0" r="r" b="b"/>
                  <a:pathLst>
                    <a:path w="35" h="13">
                      <a:moveTo>
                        <a:pt x="35" y="10"/>
                      </a:moveTo>
                      <a:cubicBezTo>
                        <a:pt x="31" y="7"/>
                        <a:pt x="27" y="3"/>
                        <a:pt x="23" y="0"/>
                      </a:cubicBezTo>
                      <a:cubicBezTo>
                        <a:pt x="0" y="0"/>
                        <a:pt x="0" y="0"/>
                        <a:pt x="0" y="0"/>
                      </a:cubicBezTo>
                      <a:cubicBezTo>
                        <a:pt x="7" y="4"/>
                        <a:pt x="14" y="8"/>
                        <a:pt x="22" y="13"/>
                      </a:cubicBezTo>
                      <a:cubicBezTo>
                        <a:pt x="26" y="12"/>
                        <a:pt x="30" y="11"/>
                        <a:pt x="35" y="1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 name="Freeform 1102"/>
                <p:cNvSpPr/>
                <p:nvPr/>
              </p:nvSpPr>
              <p:spPr bwMode="auto">
                <a:xfrm>
                  <a:off x="3377" y="137"/>
                  <a:ext cx="45" cy="29"/>
                </a:xfrm>
                <a:custGeom>
                  <a:avLst/>
                  <a:gdLst>
                    <a:gd name="T0" fmla="*/ 1 w 19"/>
                    <a:gd name="T1" fmla="*/ 5 h 12"/>
                    <a:gd name="T2" fmla="*/ 16 w 19"/>
                    <a:gd name="T3" fmla="*/ 12 h 12"/>
                    <a:gd name="T4" fmla="*/ 19 w 19"/>
                    <a:gd name="T5" fmla="*/ 9 h 12"/>
                    <a:gd name="T6" fmla="*/ 0 w 19"/>
                    <a:gd name="T7" fmla="*/ 0 h 12"/>
                    <a:gd name="T8" fmla="*/ 1 w 19"/>
                    <a:gd name="T9" fmla="*/ 5 h 12"/>
                  </a:gdLst>
                  <a:ahLst/>
                  <a:cxnLst>
                    <a:cxn ang="0">
                      <a:pos x="T0" y="T1"/>
                    </a:cxn>
                    <a:cxn ang="0">
                      <a:pos x="T2" y="T3"/>
                    </a:cxn>
                    <a:cxn ang="0">
                      <a:pos x="T4" y="T5"/>
                    </a:cxn>
                    <a:cxn ang="0">
                      <a:pos x="T6" y="T7"/>
                    </a:cxn>
                    <a:cxn ang="0">
                      <a:pos x="T8" y="T9"/>
                    </a:cxn>
                  </a:cxnLst>
                  <a:rect l="0" t="0" r="r" b="b"/>
                  <a:pathLst>
                    <a:path w="19" h="12">
                      <a:moveTo>
                        <a:pt x="1" y="5"/>
                      </a:moveTo>
                      <a:cubicBezTo>
                        <a:pt x="16" y="12"/>
                        <a:pt x="16" y="12"/>
                        <a:pt x="16" y="12"/>
                      </a:cubicBezTo>
                      <a:cubicBezTo>
                        <a:pt x="17" y="11"/>
                        <a:pt x="18" y="10"/>
                        <a:pt x="19" y="9"/>
                      </a:cubicBezTo>
                      <a:cubicBezTo>
                        <a:pt x="0" y="0"/>
                        <a:pt x="0" y="0"/>
                        <a:pt x="0" y="0"/>
                      </a:cubicBezTo>
                      <a:cubicBezTo>
                        <a:pt x="0" y="1"/>
                        <a:pt x="0" y="3"/>
                        <a:pt x="1" y="5"/>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 name="Freeform 1103"/>
                <p:cNvSpPr/>
                <p:nvPr/>
              </p:nvSpPr>
              <p:spPr bwMode="auto">
                <a:xfrm>
                  <a:off x="3581" y="3201"/>
                  <a:ext cx="21" cy="69"/>
                </a:xfrm>
                <a:custGeom>
                  <a:avLst/>
                  <a:gdLst>
                    <a:gd name="T0" fmla="*/ 9 w 9"/>
                    <a:gd name="T1" fmla="*/ 26 h 29"/>
                    <a:gd name="T2" fmla="*/ 4 w 9"/>
                    <a:gd name="T3" fmla="*/ 0 h 29"/>
                    <a:gd name="T4" fmla="*/ 0 w 9"/>
                    <a:gd name="T5" fmla="*/ 4 h 29"/>
                    <a:gd name="T6" fmla="*/ 4 w 9"/>
                    <a:gd name="T7" fmla="*/ 29 h 29"/>
                    <a:gd name="T8" fmla="*/ 9 w 9"/>
                    <a:gd name="T9" fmla="*/ 26 h 29"/>
                  </a:gdLst>
                  <a:ahLst/>
                  <a:cxnLst>
                    <a:cxn ang="0">
                      <a:pos x="T0" y="T1"/>
                    </a:cxn>
                    <a:cxn ang="0">
                      <a:pos x="T2" y="T3"/>
                    </a:cxn>
                    <a:cxn ang="0">
                      <a:pos x="T4" y="T5"/>
                    </a:cxn>
                    <a:cxn ang="0">
                      <a:pos x="T6" y="T7"/>
                    </a:cxn>
                    <a:cxn ang="0">
                      <a:pos x="T8" y="T9"/>
                    </a:cxn>
                  </a:cxnLst>
                  <a:rect l="0" t="0" r="r" b="b"/>
                  <a:pathLst>
                    <a:path w="9" h="29">
                      <a:moveTo>
                        <a:pt x="9" y="26"/>
                      </a:moveTo>
                      <a:cubicBezTo>
                        <a:pt x="4" y="0"/>
                        <a:pt x="4" y="0"/>
                        <a:pt x="4" y="0"/>
                      </a:cubicBezTo>
                      <a:cubicBezTo>
                        <a:pt x="3" y="1"/>
                        <a:pt x="2" y="2"/>
                        <a:pt x="0" y="4"/>
                      </a:cubicBezTo>
                      <a:cubicBezTo>
                        <a:pt x="4" y="29"/>
                        <a:pt x="4" y="29"/>
                        <a:pt x="4" y="29"/>
                      </a:cubicBezTo>
                      <a:cubicBezTo>
                        <a:pt x="6" y="28"/>
                        <a:pt x="7" y="27"/>
                        <a:pt x="9" y="2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 name="Freeform 1104"/>
                <p:cNvSpPr/>
                <p:nvPr/>
              </p:nvSpPr>
              <p:spPr bwMode="auto">
                <a:xfrm>
                  <a:off x="3340" y="811"/>
                  <a:ext cx="130" cy="202"/>
                </a:xfrm>
                <a:custGeom>
                  <a:avLst/>
                  <a:gdLst>
                    <a:gd name="T0" fmla="*/ 4 w 55"/>
                    <a:gd name="T1" fmla="*/ 0 h 85"/>
                    <a:gd name="T2" fmla="*/ 0 w 55"/>
                    <a:gd name="T3" fmla="*/ 3 h 85"/>
                    <a:gd name="T4" fmla="*/ 49 w 55"/>
                    <a:gd name="T5" fmla="*/ 85 h 85"/>
                    <a:gd name="T6" fmla="*/ 54 w 55"/>
                    <a:gd name="T7" fmla="*/ 85 h 85"/>
                    <a:gd name="T8" fmla="*/ 54 w 55"/>
                    <a:gd name="T9" fmla="*/ 33 h 85"/>
                    <a:gd name="T10" fmla="*/ 4 w 55"/>
                    <a:gd name="T11" fmla="*/ 0 h 85"/>
                  </a:gdLst>
                  <a:ahLst/>
                  <a:cxnLst>
                    <a:cxn ang="0">
                      <a:pos x="T0" y="T1"/>
                    </a:cxn>
                    <a:cxn ang="0">
                      <a:pos x="T2" y="T3"/>
                    </a:cxn>
                    <a:cxn ang="0">
                      <a:pos x="T4" y="T5"/>
                    </a:cxn>
                    <a:cxn ang="0">
                      <a:pos x="T6" y="T7"/>
                    </a:cxn>
                    <a:cxn ang="0">
                      <a:pos x="T8" y="T9"/>
                    </a:cxn>
                    <a:cxn ang="0">
                      <a:pos x="T10" y="T11"/>
                    </a:cxn>
                  </a:cxnLst>
                  <a:rect l="0" t="0" r="r" b="b"/>
                  <a:pathLst>
                    <a:path w="55" h="85">
                      <a:moveTo>
                        <a:pt x="4" y="0"/>
                      </a:moveTo>
                      <a:cubicBezTo>
                        <a:pt x="2" y="1"/>
                        <a:pt x="1" y="2"/>
                        <a:pt x="0" y="3"/>
                      </a:cubicBezTo>
                      <a:cubicBezTo>
                        <a:pt x="20" y="36"/>
                        <a:pt x="41" y="70"/>
                        <a:pt x="49" y="85"/>
                      </a:cubicBezTo>
                      <a:cubicBezTo>
                        <a:pt x="54" y="85"/>
                        <a:pt x="54" y="85"/>
                        <a:pt x="54" y="85"/>
                      </a:cubicBezTo>
                      <a:cubicBezTo>
                        <a:pt x="55" y="66"/>
                        <a:pt x="51" y="51"/>
                        <a:pt x="54" y="33"/>
                      </a:cubicBezTo>
                      <a:cubicBezTo>
                        <a:pt x="35" y="29"/>
                        <a:pt x="15" y="22"/>
                        <a:pt x="4" y="0"/>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 name="Freeform 1105"/>
                <p:cNvSpPr/>
                <p:nvPr/>
              </p:nvSpPr>
              <p:spPr bwMode="auto">
                <a:xfrm>
                  <a:off x="3361" y="1405"/>
                  <a:ext cx="130" cy="29"/>
                </a:xfrm>
                <a:custGeom>
                  <a:avLst/>
                  <a:gdLst>
                    <a:gd name="T0" fmla="*/ 43 w 55"/>
                    <a:gd name="T1" fmla="*/ 12 h 12"/>
                    <a:gd name="T2" fmla="*/ 55 w 55"/>
                    <a:gd name="T3" fmla="*/ 6 h 12"/>
                    <a:gd name="T4" fmla="*/ 0 w 55"/>
                    <a:gd name="T5" fmla="*/ 0 h 12"/>
                    <a:gd name="T6" fmla="*/ 2 w 55"/>
                    <a:gd name="T7" fmla="*/ 9 h 12"/>
                    <a:gd name="T8" fmla="*/ 43 w 55"/>
                    <a:gd name="T9" fmla="*/ 12 h 12"/>
                  </a:gdLst>
                  <a:ahLst/>
                  <a:cxnLst>
                    <a:cxn ang="0">
                      <a:pos x="T0" y="T1"/>
                    </a:cxn>
                    <a:cxn ang="0">
                      <a:pos x="T2" y="T3"/>
                    </a:cxn>
                    <a:cxn ang="0">
                      <a:pos x="T4" y="T5"/>
                    </a:cxn>
                    <a:cxn ang="0">
                      <a:pos x="T6" y="T7"/>
                    </a:cxn>
                    <a:cxn ang="0">
                      <a:pos x="T8" y="T9"/>
                    </a:cxn>
                  </a:cxnLst>
                  <a:rect l="0" t="0" r="r" b="b"/>
                  <a:pathLst>
                    <a:path w="55" h="12">
                      <a:moveTo>
                        <a:pt x="43" y="12"/>
                      </a:moveTo>
                      <a:cubicBezTo>
                        <a:pt x="47" y="10"/>
                        <a:pt x="51" y="8"/>
                        <a:pt x="55" y="6"/>
                      </a:cubicBezTo>
                      <a:cubicBezTo>
                        <a:pt x="0" y="0"/>
                        <a:pt x="0" y="0"/>
                        <a:pt x="0" y="0"/>
                      </a:cubicBezTo>
                      <a:cubicBezTo>
                        <a:pt x="1" y="3"/>
                        <a:pt x="1" y="6"/>
                        <a:pt x="2" y="9"/>
                      </a:cubicBezTo>
                      <a:lnTo>
                        <a:pt x="43" y="12"/>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 name="Freeform 1106"/>
                <p:cNvSpPr/>
                <p:nvPr/>
              </p:nvSpPr>
              <p:spPr bwMode="auto">
                <a:xfrm>
                  <a:off x="3205" y="871"/>
                  <a:ext cx="262" cy="293"/>
                </a:xfrm>
                <a:custGeom>
                  <a:avLst/>
                  <a:gdLst>
                    <a:gd name="T0" fmla="*/ 91 w 111"/>
                    <a:gd name="T1" fmla="*/ 85 h 124"/>
                    <a:gd name="T2" fmla="*/ 18 w 111"/>
                    <a:gd name="T3" fmla="*/ 59 h 124"/>
                    <a:gd name="T4" fmla="*/ 31 w 111"/>
                    <a:gd name="T5" fmla="*/ 34 h 124"/>
                    <a:gd name="T6" fmla="*/ 64 w 111"/>
                    <a:gd name="T7" fmla="*/ 44 h 124"/>
                    <a:gd name="T8" fmla="*/ 36 w 111"/>
                    <a:gd name="T9" fmla="*/ 0 h 124"/>
                    <a:gd name="T10" fmla="*/ 5 w 111"/>
                    <a:gd name="T11" fmla="*/ 54 h 124"/>
                    <a:gd name="T12" fmla="*/ 84 w 111"/>
                    <a:gd name="T13" fmla="*/ 124 h 124"/>
                    <a:gd name="T14" fmla="*/ 101 w 111"/>
                    <a:gd name="T15" fmla="*/ 97 h 124"/>
                    <a:gd name="T16" fmla="*/ 111 w 111"/>
                    <a:gd name="T17" fmla="*/ 60 h 124"/>
                    <a:gd name="T18" fmla="*/ 106 w 111"/>
                    <a:gd name="T19" fmla="*/ 60 h 124"/>
                    <a:gd name="T20" fmla="*/ 91 w 111"/>
                    <a:gd name="T21" fmla="*/ 8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124">
                      <a:moveTo>
                        <a:pt x="91" y="85"/>
                      </a:moveTo>
                      <a:cubicBezTo>
                        <a:pt x="70" y="78"/>
                        <a:pt x="34" y="65"/>
                        <a:pt x="18" y="59"/>
                      </a:cubicBezTo>
                      <a:cubicBezTo>
                        <a:pt x="20" y="54"/>
                        <a:pt x="28" y="39"/>
                        <a:pt x="31" y="34"/>
                      </a:cubicBezTo>
                      <a:cubicBezTo>
                        <a:pt x="40" y="37"/>
                        <a:pt x="50" y="40"/>
                        <a:pt x="64" y="44"/>
                      </a:cubicBezTo>
                      <a:cubicBezTo>
                        <a:pt x="58" y="34"/>
                        <a:pt x="47" y="18"/>
                        <a:pt x="36" y="0"/>
                      </a:cubicBezTo>
                      <a:cubicBezTo>
                        <a:pt x="15" y="23"/>
                        <a:pt x="0" y="45"/>
                        <a:pt x="5" y="54"/>
                      </a:cubicBezTo>
                      <a:cubicBezTo>
                        <a:pt x="12" y="66"/>
                        <a:pt x="47" y="95"/>
                        <a:pt x="84" y="124"/>
                      </a:cubicBezTo>
                      <a:cubicBezTo>
                        <a:pt x="90" y="116"/>
                        <a:pt x="96" y="107"/>
                        <a:pt x="101" y="97"/>
                      </a:cubicBezTo>
                      <a:cubicBezTo>
                        <a:pt x="107" y="83"/>
                        <a:pt x="110" y="71"/>
                        <a:pt x="111" y="60"/>
                      </a:cubicBezTo>
                      <a:cubicBezTo>
                        <a:pt x="106" y="60"/>
                        <a:pt x="106" y="60"/>
                        <a:pt x="106" y="60"/>
                      </a:cubicBezTo>
                      <a:cubicBezTo>
                        <a:pt x="103" y="66"/>
                        <a:pt x="94" y="80"/>
                        <a:pt x="91" y="85"/>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 name="Freeform 1107"/>
                <p:cNvSpPr>
                  <a:spLocks noEditPoints="1"/>
                </p:cNvSpPr>
                <p:nvPr/>
              </p:nvSpPr>
              <p:spPr bwMode="auto">
                <a:xfrm>
                  <a:off x="3037" y="1670"/>
                  <a:ext cx="527" cy="464"/>
                </a:xfrm>
                <a:custGeom>
                  <a:avLst/>
                  <a:gdLst>
                    <a:gd name="T0" fmla="*/ 10 w 223"/>
                    <a:gd name="T1" fmla="*/ 168 h 196"/>
                    <a:gd name="T2" fmla="*/ 25 w 223"/>
                    <a:gd name="T3" fmla="*/ 177 h 196"/>
                    <a:gd name="T4" fmla="*/ 49 w 223"/>
                    <a:gd name="T5" fmla="*/ 196 h 196"/>
                    <a:gd name="T6" fmla="*/ 50 w 223"/>
                    <a:gd name="T7" fmla="*/ 195 h 196"/>
                    <a:gd name="T8" fmla="*/ 28 w 223"/>
                    <a:gd name="T9" fmla="*/ 123 h 196"/>
                    <a:gd name="T10" fmla="*/ 132 w 223"/>
                    <a:gd name="T11" fmla="*/ 33 h 196"/>
                    <a:gd name="T12" fmla="*/ 196 w 223"/>
                    <a:gd name="T13" fmla="*/ 100 h 196"/>
                    <a:gd name="T14" fmla="*/ 150 w 223"/>
                    <a:gd name="T15" fmla="*/ 125 h 196"/>
                    <a:gd name="T16" fmla="*/ 125 w 223"/>
                    <a:gd name="T17" fmla="*/ 75 h 196"/>
                    <a:gd name="T18" fmla="*/ 115 w 223"/>
                    <a:gd name="T19" fmla="*/ 82 h 196"/>
                    <a:gd name="T20" fmla="*/ 117 w 223"/>
                    <a:gd name="T21" fmla="*/ 104 h 196"/>
                    <a:gd name="T22" fmla="*/ 67 w 223"/>
                    <a:gd name="T23" fmla="*/ 146 h 196"/>
                    <a:gd name="T24" fmla="*/ 118 w 223"/>
                    <a:gd name="T25" fmla="*/ 174 h 196"/>
                    <a:gd name="T26" fmla="*/ 143 w 223"/>
                    <a:gd name="T27" fmla="*/ 148 h 196"/>
                    <a:gd name="T28" fmla="*/ 202 w 223"/>
                    <a:gd name="T29" fmla="*/ 132 h 196"/>
                    <a:gd name="T30" fmla="*/ 198 w 223"/>
                    <a:gd name="T31" fmla="*/ 47 h 196"/>
                    <a:gd name="T32" fmla="*/ 52 w 223"/>
                    <a:gd name="T33" fmla="*/ 44 h 196"/>
                    <a:gd name="T34" fmla="*/ 10 w 223"/>
                    <a:gd name="T35" fmla="*/ 168 h 196"/>
                    <a:gd name="T36" fmla="*/ 106 w 223"/>
                    <a:gd name="T37" fmla="*/ 163 h 196"/>
                    <a:gd name="T38" fmla="*/ 85 w 223"/>
                    <a:gd name="T39" fmla="*/ 130 h 196"/>
                    <a:gd name="T40" fmla="*/ 119 w 223"/>
                    <a:gd name="T41" fmla="*/ 115 h 196"/>
                    <a:gd name="T42" fmla="*/ 133 w 223"/>
                    <a:gd name="T43" fmla="*/ 139 h 196"/>
                    <a:gd name="T44" fmla="*/ 106 w 223"/>
                    <a:gd name="T45" fmla="*/ 1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3" h="196">
                      <a:moveTo>
                        <a:pt x="10" y="168"/>
                      </a:moveTo>
                      <a:cubicBezTo>
                        <a:pt x="15" y="170"/>
                        <a:pt x="20" y="173"/>
                        <a:pt x="25" y="177"/>
                      </a:cubicBezTo>
                      <a:cubicBezTo>
                        <a:pt x="49" y="196"/>
                        <a:pt x="49" y="196"/>
                        <a:pt x="49" y="196"/>
                      </a:cubicBezTo>
                      <a:cubicBezTo>
                        <a:pt x="50" y="195"/>
                        <a:pt x="50" y="195"/>
                        <a:pt x="50" y="195"/>
                      </a:cubicBezTo>
                      <a:cubicBezTo>
                        <a:pt x="28" y="176"/>
                        <a:pt x="27" y="145"/>
                        <a:pt x="28" y="123"/>
                      </a:cubicBezTo>
                      <a:cubicBezTo>
                        <a:pt x="32" y="61"/>
                        <a:pt x="95" y="28"/>
                        <a:pt x="132" y="33"/>
                      </a:cubicBezTo>
                      <a:cubicBezTo>
                        <a:pt x="172" y="38"/>
                        <a:pt x="201" y="62"/>
                        <a:pt x="196" y="100"/>
                      </a:cubicBezTo>
                      <a:cubicBezTo>
                        <a:pt x="192" y="127"/>
                        <a:pt x="170" y="139"/>
                        <a:pt x="150" y="125"/>
                      </a:cubicBezTo>
                      <a:cubicBezTo>
                        <a:pt x="132" y="113"/>
                        <a:pt x="127" y="90"/>
                        <a:pt x="125" y="75"/>
                      </a:cubicBezTo>
                      <a:cubicBezTo>
                        <a:pt x="115" y="82"/>
                        <a:pt x="115" y="82"/>
                        <a:pt x="115" y="82"/>
                      </a:cubicBezTo>
                      <a:cubicBezTo>
                        <a:pt x="117" y="104"/>
                        <a:pt x="117" y="104"/>
                        <a:pt x="117" y="104"/>
                      </a:cubicBezTo>
                      <a:cubicBezTo>
                        <a:pt x="89" y="102"/>
                        <a:pt x="67" y="119"/>
                        <a:pt x="67" y="146"/>
                      </a:cubicBezTo>
                      <a:cubicBezTo>
                        <a:pt x="68" y="168"/>
                        <a:pt x="89" y="189"/>
                        <a:pt x="118" y="174"/>
                      </a:cubicBezTo>
                      <a:cubicBezTo>
                        <a:pt x="131" y="167"/>
                        <a:pt x="139" y="155"/>
                        <a:pt x="143" y="148"/>
                      </a:cubicBezTo>
                      <a:cubicBezTo>
                        <a:pt x="162" y="155"/>
                        <a:pt x="189" y="147"/>
                        <a:pt x="202" y="132"/>
                      </a:cubicBezTo>
                      <a:cubicBezTo>
                        <a:pt x="220" y="110"/>
                        <a:pt x="223" y="75"/>
                        <a:pt x="198" y="47"/>
                      </a:cubicBezTo>
                      <a:cubicBezTo>
                        <a:pt x="157" y="0"/>
                        <a:pt x="95" y="9"/>
                        <a:pt x="52" y="44"/>
                      </a:cubicBezTo>
                      <a:cubicBezTo>
                        <a:pt x="14" y="74"/>
                        <a:pt x="0" y="121"/>
                        <a:pt x="10" y="168"/>
                      </a:cubicBezTo>
                      <a:moveTo>
                        <a:pt x="106" y="163"/>
                      </a:moveTo>
                      <a:cubicBezTo>
                        <a:pt x="85" y="162"/>
                        <a:pt x="80" y="142"/>
                        <a:pt x="85" y="130"/>
                      </a:cubicBezTo>
                      <a:cubicBezTo>
                        <a:pt x="90" y="121"/>
                        <a:pt x="107" y="113"/>
                        <a:pt x="119" y="115"/>
                      </a:cubicBezTo>
                      <a:cubicBezTo>
                        <a:pt x="133" y="139"/>
                        <a:pt x="133" y="139"/>
                        <a:pt x="133" y="139"/>
                      </a:cubicBezTo>
                      <a:cubicBezTo>
                        <a:pt x="134" y="147"/>
                        <a:pt x="123" y="163"/>
                        <a:pt x="106" y="163"/>
                      </a:cubicBezTo>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 name="Freeform 1108"/>
                <p:cNvSpPr/>
                <p:nvPr/>
              </p:nvSpPr>
              <p:spPr bwMode="auto">
                <a:xfrm>
                  <a:off x="3477" y="1668"/>
                  <a:ext cx="42" cy="85"/>
                </a:xfrm>
                <a:custGeom>
                  <a:avLst/>
                  <a:gdLst>
                    <a:gd name="T0" fmla="*/ 0 w 18"/>
                    <a:gd name="T1" fmla="*/ 26 h 36"/>
                    <a:gd name="T2" fmla="*/ 11 w 18"/>
                    <a:gd name="T3" fmla="*/ 36 h 36"/>
                    <a:gd name="T4" fmla="*/ 13 w 18"/>
                    <a:gd name="T5" fmla="*/ 34 h 36"/>
                    <a:gd name="T6" fmla="*/ 18 w 18"/>
                    <a:gd name="T7" fmla="*/ 7 h 36"/>
                    <a:gd name="T8" fmla="*/ 4 w 18"/>
                    <a:gd name="T9" fmla="*/ 0 h 36"/>
                    <a:gd name="T10" fmla="*/ 0 w 18"/>
                    <a:gd name="T11" fmla="*/ 26 h 36"/>
                  </a:gdLst>
                  <a:ahLst/>
                  <a:cxnLst>
                    <a:cxn ang="0">
                      <a:pos x="T0" y="T1"/>
                    </a:cxn>
                    <a:cxn ang="0">
                      <a:pos x="T2" y="T3"/>
                    </a:cxn>
                    <a:cxn ang="0">
                      <a:pos x="T4" y="T5"/>
                    </a:cxn>
                    <a:cxn ang="0">
                      <a:pos x="T6" y="T7"/>
                    </a:cxn>
                    <a:cxn ang="0">
                      <a:pos x="T8" y="T9"/>
                    </a:cxn>
                    <a:cxn ang="0">
                      <a:pos x="T10" y="T11"/>
                    </a:cxn>
                  </a:cxnLst>
                  <a:rect l="0" t="0" r="r" b="b"/>
                  <a:pathLst>
                    <a:path w="18" h="36">
                      <a:moveTo>
                        <a:pt x="0" y="26"/>
                      </a:moveTo>
                      <a:cubicBezTo>
                        <a:pt x="4" y="29"/>
                        <a:pt x="7" y="32"/>
                        <a:pt x="11" y="36"/>
                      </a:cubicBezTo>
                      <a:cubicBezTo>
                        <a:pt x="12" y="35"/>
                        <a:pt x="12" y="35"/>
                        <a:pt x="13" y="34"/>
                      </a:cubicBezTo>
                      <a:cubicBezTo>
                        <a:pt x="12" y="26"/>
                        <a:pt x="14" y="17"/>
                        <a:pt x="18" y="7"/>
                      </a:cubicBezTo>
                      <a:cubicBezTo>
                        <a:pt x="13" y="4"/>
                        <a:pt x="8" y="2"/>
                        <a:pt x="4" y="0"/>
                      </a:cubicBezTo>
                      <a:cubicBezTo>
                        <a:pt x="1" y="9"/>
                        <a:pt x="0" y="18"/>
                        <a:pt x="0" y="26"/>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 name="Freeform 1109"/>
                <p:cNvSpPr/>
                <p:nvPr/>
              </p:nvSpPr>
              <p:spPr bwMode="auto">
                <a:xfrm>
                  <a:off x="3380" y="154"/>
                  <a:ext cx="33" cy="23"/>
                </a:xfrm>
                <a:custGeom>
                  <a:avLst/>
                  <a:gdLst>
                    <a:gd name="T0" fmla="*/ 2 w 14"/>
                    <a:gd name="T1" fmla="*/ 5 h 10"/>
                    <a:gd name="T2" fmla="*/ 12 w 14"/>
                    <a:gd name="T3" fmla="*/ 10 h 10"/>
                    <a:gd name="T4" fmla="*/ 14 w 14"/>
                    <a:gd name="T5" fmla="*/ 7 h 10"/>
                    <a:gd name="T6" fmla="*/ 0 w 14"/>
                    <a:gd name="T7" fmla="*/ 0 h 10"/>
                    <a:gd name="T8" fmla="*/ 2 w 14"/>
                    <a:gd name="T9" fmla="*/ 5 h 10"/>
                  </a:gdLst>
                  <a:ahLst/>
                  <a:cxnLst>
                    <a:cxn ang="0">
                      <a:pos x="T0" y="T1"/>
                    </a:cxn>
                    <a:cxn ang="0">
                      <a:pos x="T2" y="T3"/>
                    </a:cxn>
                    <a:cxn ang="0">
                      <a:pos x="T4" y="T5"/>
                    </a:cxn>
                    <a:cxn ang="0">
                      <a:pos x="T6" y="T7"/>
                    </a:cxn>
                    <a:cxn ang="0">
                      <a:pos x="T8" y="T9"/>
                    </a:cxn>
                  </a:cxnLst>
                  <a:rect l="0" t="0" r="r" b="b"/>
                  <a:pathLst>
                    <a:path w="14" h="10">
                      <a:moveTo>
                        <a:pt x="2" y="5"/>
                      </a:moveTo>
                      <a:cubicBezTo>
                        <a:pt x="12" y="10"/>
                        <a:pt x="12" y="10"/>
                        <a:pt x="12" y="10"/>
                      </a:cubicBezTo>
                      <a:cubicBezTo>
                        <a:pt x="13" y="9"/>
                        <a:pt x="14" y="8"/>
                        <a:pt x="14" y="7"/>
                      </a:cubicBezTo>
                      <a:cubicBezTo>
                        <a:pt x="0" y="0"/>
                        <a:pt x="0" y="0"/>
                        <a:pt x="0" y="0"/>
                      </a:cubicBezTo>
                      <a:cubicBezTo>
                        <a:pt x="1" y="2"/>
                        <a:pt x="1" y="3"/>
                        <a:pt x="2" y="5"/>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 name="Freeform 1110"/>
                <p:cNvSpPr/>
                <p:nvPr/>
              </p:nvSpPr>
              <p:spPr bwMode="auto">
                <a:xfrm>
                  <a:off x="3567" y="3213"/>
                  <a:ext cx="21" cy="66"/>
                </a:xfrm>
                <a:custGeom>
                  <a:avLst/>
                  <a:gdLst>
                    <a:gd name="T0" fmla="*/ 9 w 9"/>
                    <a:gd name="T1" fmla="*/ 25 h 28"/>
                    <a:gd name="T2" fmla="*/ 5 w 9"/>
                    <a:gd name="T3" fmla="*/ 0 h 28"/>
                    <a:gd name="T4" fmla="*/ 0 w 9"/>
                    <a:gd name="T5" fmla="*/ 3 h 28"/>
                    <a:gd name="T6" fmla="*/ 4 w 9"/>
                    <a:gd name="T7" fmla="*/ 28 h 28"/>
                    <a:gd name="T8" fmla="*/ 9 w 9"/>
                    <a:gd name="T9" fmla="*/ 25 h 28"/>
                  </a:gdLst>
                  <a:ahLst/>
                  <a:cxnLst>
                    <a:cxn ang="0">
                      <a:pos x="T0" y="T1"/>
                    </a:cxn>
                    <a:cxn ang="0">
                      <a:pos x="T2" y="T3"/>
                    </a:cxn>
                    <a:cxn ang="0">
                      <a:pos x="T4" y="T5"/>
                    </a:cxn>
                    <a:cxn ang="0">
                      <a:pos x="T6" y="T7"/>
                    </a:cxn>
                    <a:cxn ang="0">
                      <a:pos x="T8" y="T9"/>
                    </a:cxn>
                  </a:cxnLst>
                  <a:rect l="0" t="0" r="r" b="b"/>
                  <a:pathLst>
                    <a:path w="9" h="28">
                      <a:moveTo>
                        <a:pt x="9" y="25"/>
                      </a:moveTo>
                      <a:cubicBezTo>
                        <a:pt x="5" y="0"/>
                        <a:pt x="5" y="0"/>
                        <a:pt x="5" y="0"/>
                      </a:cubicBezTo>
                      <a:cubicBezTo>
                        <a:pt x="3" y="1"/>
                        <a:pt x="2" y="2"/>
                        <a:pt x="0" y="3"/>
                      </a:cubicBezTo>
                      <a:cubicBezTo>
                        <a:pt x="4" y="28"/>
                        <a:pt x="4" y="28"/>
                        <a:pt x="4" y="28"/>
                      </a:cubicBezTo>
                      <a:cubicBezTo>
                        <a:pt x="6" y="27"/>
                        <a:pt x="7" y="26"/>
                        <a:pt x="9" y="2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 name="Freeform 1111"/>
                <p:cNvSpPr/>
                <p:nvPr/>
              </p:nvSpPr>
              <p:spPr bwMode="auto">
                <a:xfrm>
                  <a:off x="3385" y="170"/>
                  <a:ext cx="21" cy="31"/>
                </a:xfrm>
                <a:custGeom>
                  <a:avLst/>
                  <a:gdLst>
                    <a:gd name="T0" fmla="*/ 4 w 9"/>
                    <a:gd name="T1" fmla="*/ 13 h 13"/>
                    <a:gd name="T2" fmla="*/ 9 w 9"/>
                    <a:gd name="T3" fmla="*/ 4 h 13"/>
                    <a:gd name="T4" fmla="*/ 0 w 9"/>
                    <a:gd name="T5" fmla="*/ 0 h 13"/>
                    <a:gd name="T6" fmla="*/ 4 w 9"/>
                    <a:gd name="T7" fmla="*/ 13 h 13"/>
                  </a:gdLst>
                  <a:ahLst/>
                  <a:cxnLst>
                    <a:cxn ang="0">
                      <a:pos x="T0" y="T1"/>
                    </a:cxn>
                    <a:cxn ang="0">
                      <a:pos x="T2" y="T3"/>
                    </a:cxn>
                    <a:cxn ang="0">
                      <a:pos x="T4" y="T5"/>
                    </a:cxn>
                    <a:cxn ang="0">
                      <a:pos x="T6" y="T7"/>
                    </a:cxn>
                  </a:cxnLst>
                  <a:rect l="0" t="0" r="r" b="b"/>
                  <a:pathLst>
                    <a:path w="9" h="13">
                      <a:moveTo>
                        <a:pt x="4" y="13"/>
                      </a:moveTo>
                      <a:cubicBezTo>
                        <a:pt x="5" y="10"/>
                        <a:pt x="7" y="7"/>
                        <a:pt x="9" y="4"/>
                      </a:cubicBezTo>
                      <a:cubicBezTo>
                        <a:pt x="0" y="0"/>
                        <a:pt x="0" y="0"/>
                        <a:pt x="0" y="0"/>
                      </a:cubicBezTo>
                      <a:cubicBezTo>
                        <a:pt x="1" y="4"/>
                        <a:pt x="3" y="8"/>
                        <a:pt x="4" y="13"/>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 name="Freeform 1112"/>
                <p:cNvSpPr/>
                <p:nvPr/>
              </p:nvSpPr>
              <p:spPr bwMode="auto">
                <a:xfrm>
                  <a:off x="3545" y="2912"/>
                  <a:ext cx="19" cy="62"/>
                </a:xfrm>
                <a:custGeom>
                  <a:avLst/>
                  <a:gdLst>
                    <a:gd name="T0" fmla="*/ 7 w 8"/>
                    <a:gd name="T1" fmla="*/ 0 h 26"/>
                    <a:gd name="T2" fmla="*/ 0 w 8"/>
                    <a:gd name="T3" fmla="*/ 10 h 26"/>
                    <a:gd name="T4" fmla="*/ 4 w 8"/>
                    <a:gd name="T5" fmla="*/ 26 h 26"/>
                    <a:gd name="T6" fmla="*/ 7 w 8"/>
                    <a:gd name="T7" fmla="*/ 0 h 26"/>
                  </a:gdLst>
                  <a:ahLst/>
                  <a:cxnLst>
                    <a:cxn ang="0">
                      <a:pos x="T0" y="T1"/>
                    </a:cxn>
                    <a:cxn ang="0">
                      <a:pos x="T2" y="T3"/>
                    </a:cxn>
                    <a:cxn ang="0">
                      <a:pos x="T4" y="T5"/>
                    </a:cxn>
                    <a:cxn ang="0">
                      <a:pos x="T6" y="T7"/>
                    </a:cxn>
                  </a:cxnLst>
                  <a:rect l="0" t="0" r="r" b="b"/>
                  <a:pathLst>
                    <a:path w="8" h="26">
                      <a:moveTo>
                        <a:pt x="7" y="0"/>
                      </a:moveTo>
                      <a:cubicBezTo>
                        <a:pt x="0" y="10"/>
                        <a:pt x="0" y="10"/>
                        <a:pt x="0" y="10"/>
                      </a:cubicBezTo>
                      <a:cubicBezTo>
                        <a:pt x="2" y="15"/>
                        <a:pt x="3" y="20"/>
                        <a:pt x="4" y="26"/>
                      </a:cubicBezTo>
                      <a:cubicBezTo>
                        <a:pt x="7" y="18"/>
                        <a:pt x="8" y="9"/>
                        <a:pt x="7"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 name="Freeform 1113"/>
                <p:cNvSpPr/>
                <p:nvPr/>
              </p:nvSpPr>
              <p:spPr bwMode="auto">
                <a:xfrm>
                  <a:off x="3538" y="2891"/>
                  <a:ext cx="24" cy="40"/>
                </a:xfrm>
                <a:custGeom>
                  <a:avLst/>
                  <a:gdLst>
                    <a:gd name="T0" fmla="*/ 10 w 10"/>
                    <a:gd name="T1" fmla="*/ 7 h 17"/>
                    <a:gd name="T2" fmla="*/ 8 w 10"/>
                    <a:gd name="T3" fmla="*/ 0 h 17"/>
                    <a:gd name="T4" fmla="*/ 0 w 10"/>
                    <a:gd name="T5" fmla="*/ 11 h 17"/>
                    <a:gd name="T6" fmla="*/ 2 w 10"/>
                    <a:gd name="T7" fmla="*/ 17 h 17"/>
                    <a:gd name="T8" fmla="*/ 10 w 10"/>
                    <a:gd name="T9" fmla="*/ 7 h 17"/>
                  </a:gdLst>
                  <a:ahLst/>
                  <a:cxnLst>
                    <a:cxn ang="0">
                      <a:pos x="T0" y="T1"/>
                    </a:cxn>
                    <a:cxn ang="0">
                      <a:pos x="T2" y="T3"/>
                    </a:cxn>
                    <a:cxn ang="0">
                      <a:pos x="T4" y="T5"/>
                    </a:cxn>
                    <a:cxn ang="0">
                      <a:pos x="T6" y="T7"/>
                    </a:cxn>
                    <a:cxn ang="0">
                      <a:pos x="T8" y="T9"/>
                    </a:cxn>
                  </a:cxnLst>
                  <a:rect l="0" t="0" r="r" b="b"/>
                  <a:pathLst>
                    <a:path w="10" h="17">
                      <a:moveTo>
                        <a:pt x="10" y="7"/>
                      </a:moveTo>
                      <a:cubicBezTo>
                        <a:pt x="9" y="5"/>
                        <a:pt x="9" y="2"/>
                        <a:pt x="8" y="0"/>
                      </a:cubicBezTo>
                      <a:cubicBezTo>
                        <a:pt x="0" y="11"/>
                        <a:pt x="0" y="11"/>
                        <a:pt x="0" y="11"/>
                      </a:cubicBezTo>
                      <a:cubicBezTo>
                        <a:pt x="1" y="13"/>
                        <a:pt x="2" y="15"/>
                        <a:pt x="2" y="17"/>
                      </a:cubicBezTo>
                      <a:lnTo>
                        <a:pt x="10" y="7"/>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 name="Freeform 1114"/>
                <p:cNvSpPr/>
                <p:nvPr/>
              </p:nvSpPr>
              <p:spPr bwMode="auto">
                <a:xfrm>
                  <a:off x="3531" y="2870"/>
                  <a:ext cx="26" cy="42"/>
                </a:xfrm>
                <a:custGeom>
                  <a:avLst/>
                  <a:gdLst>
                    <a:gd name="T0" fmla="*/ 11 w 11"/>
                    <a:gd name="T1" fmla="*/ 6 h 18"/>
                    <a:gd name="T2" fmla="*/ 9 w 11"/>
                    <a:gd name="T3" fmla="*/ 0 h 18"/>
                    <a:gd name="T4" fmla="*/ 0 w 11"/>
                    <a:gd name="T5" fmla="*/ 13 h 18"/>
                    <a:gd name="T6" fmla="*/ 2 w 11"/>
                    <a:gd name="T7" fmla="*/ 18 h 18"/>
                    <a:gd name="T8" fmla="*/ 11 w 11"/>
                    <a:gd name="T9" fmla="*/ 6 h 18"/>
                  </a:gdLst>
                  <a:ahLst/>
                  <a:cxnLst>
                    <a:cxn ang="0">
                      <a:pos x="T0" y="T1"/>
                    </a:cxn>
                    <a:cxn ang="0">
                      <a:pos x="T2" y="T3"/>
                    </a:cxn>
                    <a:cxn ang="0">
                      <a:pos x="T4" y="T5"/>
                    </a:cxn>
                    <a:cxn ang="0">
                      <a:pos x="T6" y="T7"/>
                    </a:cxn>
                    <a:cxn ang="0">
                      <a:pos x="T8" y="T9"/>
                    </a:cxn>
                  </a:cxnLst>
                  <a:rect l="0" t="0" r="r" b="b"/>
                  <a:pathLst>
                    <a:path w="11" h="18">
                      <a:moveTo>
                        <a:pt x="11" y="6"/>
                      </a:moveTo>
                      <a:cubicBezTo>
                        <a:pt x="10" y="4"/>
                        <a:pt x="10" y="2"/>
                        <a:pt x="9" y="0"/>
                      </a:cubicBezTo>
                      <a:cubicBezTo>
                        <a:pt x="0" y="13"/>
                        <a:pt x="0" y="13"/>
                        <a:pt x="0" y="13"/>
                      </a:cubicBezTo>
                      <a:cubicBezTo>
                        <a:pt x="1" y="14"/>
                        <a:pt x="1" y="16"/>
                        <a:pt x="2" y="18"/>
                      </a:cubicBezTo>
                      <a:lnTo>
                        <a:pt x="11" y="6"/>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 name="Freeform 1115"/>
                <p:cNvSpPr>
                  <a:spLocks noEditPoints="1"/>
                </p:cNvSpPr>
                <p:nvPr/>
              </p:nvSpPr>
              <p:spPr bwMode="auto">
                <a:xfrm>
                  <a:off x="3219" y="3840"/>
                  <a:ext cx="416" cy="390"/>
                </a:xfrm>
                <a:custGeom>
                  <a:avLst/>
                  <a:gdLst>
                    <a:gd name="T0" fmla="*/ 92 w 176"/>
                    <a:gd name="T1" fmla="*/ 0 h 165"/>
                    <a:gd name="T2" fmla="*/ 30 w 176"/>
                    <a:gd name="T3" fmla="*/ 18 h 165"/>
                    <a:gd name="T4" fmla="*/ 23 w 176"/>
                    <a:gd name="T5" fmla="*/ 116 h 165"/>
                    <a:gd name="T6" fmla="*/ 138 w 176"/>
                    <a:gd name="T7" fmla="*/ 137 h 165"/>
                    <a:gd name="T8" fmla="*/ 168 w 176"/>
                    <a:gd name="T9" fmla="*/ 53 h 165"/>
                    <a:gd name="T10" fmla="*/ 92 w 176"/>
                    <a:gd name="T11" fmla="*/ 0 h 165"/>
                    <a:gd name="T12" fmla="*/ 88 w 176"/>
                    <a:gd name="T13" fmla="*/ 35 h 165"/>
                    <a:gd name="T14" fmla="*/ 104 w 176"/>
                    <a:gd name="T15" fmla="*/ 38 h 165"/>
                    <a:gd name="T16" fmla="*/ 102 w 176"/>
                    <a:gd name="T17" fmla="*/ 55 h 165"/>
                    <a:gd name="T18" fmla="*/ 86 w 176"/>
                    <a:gd name="T19" fmla="*/ 52 h 165"/>
                    <a:gd name="T20" fmla="*/ 88 w 176"/>
                    <a:gd name="T21" fmla="*/ 35 h 165"/>
                    <a:gd name="T22" fmla="*/ 49 w 176"/>
                    <a:gd name="T23" fmla="*/ 55 h 165"/>
                    <a:gd name="T24" fmla="*/ 64 w 176"/>
                    <a:gd name="T25" fmla="*/ 58 h 165"/>
                    <a:gd name="T26" fmla="*/ 62 w 176"/>
                    <a:gd name="T27" fmla="*/ 74 h 165"/>
                    <a:gd name="T28" fmla="*/ 47 w 176"/>
                    <a:gd name="T29" fmla="*/ 71 h 165"/>
                    <a:gd name="T30" fmla="*/ 49 w 176"/>
                    <a:gd name="T31" fmla="*/ 55 h 165"/>
                    <a:gd name="T32" fmla="*/ 109 w 176"/>
                    <a:gd name="T33" fmla="*/ 117 h 165"/>
                    <a:gd name="T34" fmla="*/ 52 w 176"/>
                    <a:gd name="T35" fmla="*/ 94 h 165"/>
                    <a:gd name="T36" fmla="*/ 71 w 176"/>
                    <a:gd name="T37" fmla="*/ 85 h 165"/>
                    <a:gd name="T38" fmla="*/ 98 w 176"/>
                    <a:gd name="T39" fmla="*/ 99 h 165"/>
                    <a:gd name="T40" fmla="*/ 100 w 176"/>
                    <a:gd name="T41" fmla="*/ 73 h 165"/>
                    <a:gd name="T42" fmla="*/ 119 w 176"/>
                    <a:gd name="T43" fmla="*/ 59 h 165"/>
                    <a:gd name="T44" fmla="*/ 109 w 176"/>
                    <a:gd name="T45" fmla="*/ 117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6" h="165">
                      <a:moveTo>
                        <a:pt x="92" y="0"/>
                      </a:moveTo>
                      <a:cubicBezTo>
                        <a:pt x="73" y="6"/>
                        <a:pt x="50" y="13"/>
                        <a:pt x="30" y="18"/>
                      </a:cubicBezTo>
                      <a:cubicBezTo>
                        <a:pt x="5" y="44"/>
                        <a:pt x="0" y="85"/>
                        <a:pt x="23" y="116"/>
                      </a:cubicBezTo>
                      <a:cubicBezTo>
                        <a:pt x="49" y="152"/>
                        <a:pt x="100" y="165"/>
                        <a:pt x="138" y="137"/>
                      </a:cubicBezTo>
                      <a:cubicBezTo>
                        <a:pt x="164" y="117"/>
                        <a:pt x="176" y="83"/>
                        <a:pt x="168" y="53"/>
                      </a:cubicBezTo>
                      <a:cubicBezTo>
                        <a:pt x="137" y="42"/>
                        <a:pt x="110" y="25"/>
                        <a:pt x="92" y="0"/>
                      </a:cubicBezTo>
                      <a:close/>
                      <a:moveTo>
                        <a:pt x="88" y="35"/>
                      </a:moveTo>
                      <a:cubicBezTo>
                        <a:pt x="93" y="31"/>
                        <a:pt x="100" y="32"/>
                        <a:pt x="104" y="38"/>
                      </a:cubicBezTo>
                      <a:cubicBezTo>
                        <a:pt x="108" y="43"/>
                        <a:pt x="107" y="51"/>
                        <a:pt x="102" y="55"/>
                      </a:cubicBezTo>
                      <a:cubicBezTo>
                        <a:pt x="97" y="59"/>
                        <a:pt x="90" y="58"/>
                        <a:pt x="86" y="52"/>
                      </a:cubicBezTo>
                      <a:cubicBezTo>
                        <a:pt x="82" y="46"/>
                        <a:pt x="83" y="39"/>
                        <a:pt x="88" y="35"/>
                      </a:cubicBezTo>
                      <a:close/>
                      <a:moveTo>
                        <a:pt x="49" y="55"/>
                      </a:moveTo>
                      <a:cubicBezTo>
                        <a:pt x="53" y="51"/>
                        <a:pt x="60" y="53"/>
                        <a:pt x="64" y="58"/>
                      </a:cubicBezTo>
                      <a:cubicBezTo>
                        <a:pt x="67" y="63"/>
                        <a:pt x="66" y="70"/>
                        <a:pt x="62" y="74"/>
                      </a:cubicBezTo>
                      <a:cubicBezTo>
                        <a:pt x="57" y="78"/>
                        <a:pt x="50" y="76"/>
                        <a:pt x="47" y="71"/>
                      </a:cubicBezTo>
                      <a:cubicBezTo>
                        <a:pt x="43" y="66"/>
                        <a:pt x="44" y="59"/>
                        <a:pt x="49" y="55"/>
                      </a:cubicBezTo>
                      <a:close/>
                      <a:moveTo>
                        <a:pt x="109" y="117"/>
                      </a:moveTo>
                      <a:cubicBezTo>
                        <a:pt x="89" y="128"/>
                        <a:pt x="61" y="121"/>
                        <a:pt x="52" y="94"/>
                      </a:cubicBezTo>
                      <a:cubicBezTo>
                        <a:pt x="56" y="91"/>
                        <a:pt x="69" y="86"/>
                        <a:pt x="71" y="85"/>
                      </a:cubicBezTo>
                      <a:cubicBezTo>
                        <a:pt x="78" y="98"/>
                        <a:pt x="89" y="103"/>
                        <a:pt x="98" y="99"/>
                      </a:cubicBezTo>
                      <a:cubicBezTo>
                        <a:pt x="107" y="95"/>
                        <a:pt x="107" y="85"/>
                        <a:pt x="100" y="73"/>
                      </a:cubicBezTo>
                      <a:cubicBezTo>
                        <a:pt x="103" y="71"/>
                        <a:pt x="116" y="61"/>
                        <a:pt x="119" y="59"/>
                      </a:cubicBezTo>
                      <a:cubicBezTo>
                        <a:pt x="136" y="81"/>
                        <a:pt x="128" y="107"/>
                        <a:pt x="109" y="117"/>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 name="Freeform 1116"/>
                <p:cNvSpPr/>
                <p:nvPr/>
              </p:nvSpPr>
              <p:spPr bwMode="auto">
                <a:xfrm>
                  <a:off x="3522" y="2853"/>
                  <a:ext cx="28" cy="43"/>
                </a:xfrm>
                <a:custGeom>
                  <a:avLst/>
                  <a:gdLst>
                    <a:gd name="T0" fmla="*/ 12 w 12"/>
                    <a:gd name="T1" fmla="*/ 5 h 18"/>
                    <a:gd name="T2" fmla="*/ 10 w 12"/>
                    <a:gd name="T3" fmla="*/ 0 h 18"/>
                    <a:gd name="T4" fmla="*/ 0 w 12"/>
                    <a:gd name="T5" fmla="*/ 13 h 18"/>
                    <a:gd name="T6" fmla="*/ 3 w 12"/>
                    <a:gd name="T7" fmla="*/ 18 h 18"/>
                    <a:gd name="T8" fmla="*/ 12 w 12"/>
                    <a:gd name="T9" fmla="*/ 5 h 18"/>
                  </a:gdLst>
                  <a:ahLst/>
                  <a:cxnLst>
                    <a:cxn ang="0">
                      <a:pos x="T0" y="T1"/>
                    </a:cxn>
                    <a:cxn ang="0">
                      <a:pos x="T2" y="T3"/>
                    </a:cxn>
                    <a:cxn ang="0">
                      <a:pos x="T4" y="T5"/>
                    </a:cxn>
                    <a:cxn ang="0">
                      <a:pos x="T6" y="T7"/>
                    </a:cxn>
                    <a:cxn ang="0">
                      <a:pos x="T8" y="T9"/>
                    </a:cxn>
                  </a:cxnLst>
                  <a:rect l="0" t="0" r="r" b="b"/>
                  <a:pathLst>
                    <a:path w="12" h="18">
                      <a:moveTo>
                        <a:pt x="12" y="5"/>
                      </a:moveTo>
                      <a:cubicBezTo>
                        <a:pt x="12" y="3"/>
                        <a:pt x="11" y="1"/>
                        <a:pt x="10" y="0"/>
                      </a:cubicBezTo>
                      <a:cubicBezTo>
                        <a:pt x="0" y="13"/>
                        <a:pt x="0" y="13"/>
                        <a:pt x="0" y="13"/>
                      </a:cubicBezTo>
                      <a:cubicBezTo>
                        <a:pt x="1" y="15"/>
                        <a:pt x="2" y="16"/>
                        <a:pt x="3" y="18"/>
                      </a:cubicBezTo>
                      <a:lnTo>
                        <a:pt x="12" y="5"/>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 name="Freeform 1117"/>
                <p:cNvSpPr/>
                <p:nvPr/>
              </p:nvSpPr>
              <p:spPr bwMode="auto">
                <a:xfrm>
                  <a:off x="3553" y="3222"/>
                  <a:ext cx="21" cy="69"/>
                </a:xfrm>
                <a:custGeom>
                  <a:avLst/>
                  <a:gdLst>
                    <a:gd name="T0" fmla="*/ 9 w 9"/>
                    <a:gd name="T1" fmla="*/ 25 h 29"/>
                    <a:gd name="T2" fmla="*/ 4 w 9"/>
                    <a:gd name="T3" fmla="*/ 0 h 29"/>
                    <a:gd name="T4" fmla="*/ 2 w 9"/>
                    <a:gd name="T5" fmla="*/ 2 h 29"/>
                    <a:gd name="T6" fmla="*/ 0 w 9"/>
                    <a:gd name="T7" fmla="*/ 5 h 29"/>
                    <a:gd name="T8" fmla="*/ 4 w 9"/>
                    <a:gd name="T9" fmla="*/ 29 h 29"/>
                    <a:gd name="T10" fmla="*/ 9 w 9"/>
                    <a:gd name="T11" fmla="*/ 25 h 29"/>
                  </a:gdLst>
                  <a:ahLst/>
                  <a:cxnLst>
                    <a:cxn ang="0">
                      <a:pos x="T0" y="T1"/>
                    </a:cxn>
                    <a:cxn ang="0">
                      <a:pos x="T2" y="T3"/>
                    </a:cxn>
                    <a:cxn ang="0">
                      <a:pos x="T4" y="T5"/>
                    </a:cxn>
                    <a:cxn ang="0">
                      <a:pos x="T6" y="T7"/>
                    </a:cxn>
                    <a:cxn ang="0">
                      <a:pos x="T8" y="T9"/>
                    </a:cxn>
                    <a:cxn ang="0">
                      <a:pos x="T10" y="T11"/>
                    </a:cxn>
                  </a:cxnLst>
                  <a:rect l="0" t="0" r="r" b="b"/>
                  <a:pathLst>
                    <a:path w="9" h="29">
                      <a:moveTo>
                        <a:pt x="9" y="25"/>
                      </a:moveTo>
                      <a:cubicBezTo>
                        <a:pt x="4" y="0"/>
                        <a:pt x="4" y="0"/>
                        <a:pt x="4" y="0"/>
                      </a:cubicBezTo>
                      <a:cubicBezTo>
                        <a:pt x="4" y="0"/>
                        <a:pt x="3" y="1"/>
                        <a:pt x="2" y="2"/>
                      </a:cubicBezTo>
                      <a:cubicBezTo>
                        <a:pt x="0" y="5"/>
                        <a:pt x="0" y="5"/>
                        <a:pt x="0" y="5"/>
                      </a:cubicBezTo>
                      <a:cubicBezTo>
                        <a:pt x="4" y="29"/>
                        <a:pt x="4" y="29"/>
                        <a:pt x="4" y="29"/>
                      </a:cubicBezTo>
                      <a:cubicBezTo>
                        <a:pt x="6" y="28"/>
                        <a:pt x="7" y="26"/>
                        <a:pt x="9" y="2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 name="Freeform 1118"/>
                <p:cNvSpPr/>
                <p:nvPr/>
              </p:nvSpPr>
              <p:spPr bwMode="auto">
                <a:xfrm>
                  <a:off x="3512" y="2834"/>
                  <a:ext cx="31" cy="48"/>
                </a:xfrm>
                <a:custGeom>
                  <a:avLst/>
                  <a:gdLst>
                    <a:gd name="T0" fmla="*/ 13 w 13"/>
                    <a:gd name="T1" fmla="*/ 6 h 20"/>
                    <a:gd name="T2" fmla="*/ 11 w 13"/>
                    <a:gd name="T3" fmla="*/ 0 h 20"/>
                    <a:gd name="T4" fmla="*/ 0 w 13"/>
                    <a:gd name="T5" fmla="*/ 15 h 20"/>
                    <a:gd name="T6" fmla="*/ 3 w 13"/>
                    <a:gd name="T7" fmla="*/ 20 h 20"/>
                    <a:gd name="T8" fmla="*/ 13 w 13"/>
                    <a:gd name="T9" fmla="*/ 6 h 20"/>
                  </a:gdLst>
                  <a:ahLst/>
                  <a:cxnLst>
                    <a:cxn ang="0">
                      <a:pos x="T0" y="T1"/>
                    </a:cxn>
                    <a:cxn ang="0">
                      <a:pos x="T2" y="T3"/>
                    </a:cxn>
                    <a:cxn ang="0">
                      <a:pos x="T4" y="T5"/>
                    </a:cxn>
                    <a:cxn ang="0">
                      <a:pos x="T6" y="T7"/>
                    </a:cxn>
                    <a:cxn ang="0">
                      <a:pos x="T8" y="T9"/>
                    </a:cxn>
                  </a:cxnLst>
                  <a:rect l="0" t="0" r="r" b="b"/>
                  <a:pathLst>
                    <a:path w="13" h="20">
                      <a:moveTo>
                        <a:pt x="13" y="6"/>
                      </a:moveTo>
                      <a:cubicBezTo>
                        <a:pt x="13" y="4"/>
                        <a:pt x="12" y="2"/>
                        <a:pt x="11" y="0"/>
                      </a:cubicBezTo>
                      <a:cubicBezTo>
                        <a:pt x="0" y="15"/>
                        <a:pt x="0" y="15"/>
                        <a:pt x="0" y="15"/>
                      </a:cubicBezTo>
                      <a:cubicBezTo>
                        <a:pt x="1" y="16"/>
                        <a:pt x="2" y="18"/>
                        <a:pt x="3" y="20"/>
                      </a:cubicBezTo>
                      <a:lnTo>
                        <a:pt x="13" y="6"/>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 name="Freeform 1119"/>
                <p:cNvSpPr/>
                <p:nvPr/>
              </p:nvSpPr>
              <p:spPr bwMode="auto">
                <a:xfrm>
                  <a:off x="3420" y="1789"/>
                  <a:ext cx="71" cy="182"/>
                </a:xfrm>
                <a:custGeom>
                  <a:avLst/>
                  <a:gdLst>
                    <a:gd name="T0" fmla="*/ 0 w 30"/>
                    <a:gd name="T1" fmla="*/ 74 h 77"/>
                    <a:gd name="T2" fmla="*/ 29 w 30"/>
                    <a:gd name="T3" fmla="*/ 48 h 77"/>
                    <a:gd name="T4" fmla="*/ 2 w 30"/>
                    <a:gd name="T5" fmla="*/ 0 h 77"/>
                    <a:gd name="T6" fmla="*/ 0 w 30"/>
                    <a:gd name="T7" fmla="*/ 74 h 77"/>
                  </a:gdLst>
                  <a:ahLst/>
                  <a:cxnLst>
                    <a:cxn ang="0">
                      <a:pos x="T0" y="T1"/>
                    </a:cxn>
                    <a:cxn ang="0">
                      <a:pos x="T2" y="T3"/>
                    </a:cxn>
                    <a:cxn ang="0">
                      <a:pos x="T4" y="T5"/>
                    </a:cxn>
                    <a:cxn ang="0">
                      <a:pos x="T6" y="T7"/>
                    </a:cxn>
                  </a:cxnLst>
                  <a:rect l="0" t="0" r="r" b="b"/>
                  <a:pathLst>
                    <a:path w="30" h="77">
                      <a:moveTo>
                        <a:pt x="0" y="74"/>
                      </a:moveTo>
                      <a:cubicBezTo>
                        <a:pt x="13" y="77"/>
                        <a:pt x="27" y="68"/>
                        <a:pt x="29" y="48"/>
                      </a:cubicBezTo>
                      <a:cubicBezTo>
                        <a:pt x="30" y="31"/>
                        <a:pt x="22" y="11"/>
                        <a:pt x="2" y="0"/>
                      </a:cubicBezTo>
                      <a:cubicBezTo>
                        <a:pt x="10" y="21"/>
                        <a:pt x="9" y="57"/>
                        <a:pt x="0" y="74"/>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 name="Freeform 1120"/>
                <p:cNvSpPr/>
                <p:nvPr/>
              </p:nvSpPr>
              <p:spPr bwMode="auto">
                <a:xfrm>
                  <a:off x="3500" y="2818"/>
                  <a:ext cx="36" cy="47"/>
                </a:xfrm>
                <a:custGeom>
                  <a:avLst/>
                  <a:gdLst>
                    <a:gd name="T0" fmla="*/ 15 w 15"/>
                    <a:gd name="T1" fmla="*/ 6 h 20"/>
                    <a:gd name="T2" fmla="*/ 12 w 15"/>
                    <a:gd name="T3" fmla="*/ 0 h 20"/>
                    <a:gd name="T4" fmla="*/ 0 w 15"/>
                    <a:gd name="T5" fmla="*/ 16 h 20"/>
                    <a:gd name="T6" fmla="*/ 4 w 15"/>
                    <a:gd name="T7" fmla="*/ 20 h 20"/>
                    <a:gd name="T8" fmla="*/ 15 w 15"/>
                    <a:gd name="T9" fmla="*/ 6 h 20"/>
                  </a:gdLst>
                  <a:ahLst/>
                  <a:cxnLst>
                    <a:cxn ang="0">
                      <a:pos x="T0" y="T1"/>
                    </a:cxn>
                    <a:cxn ang="0">
                      <a:pos x="T2" y="T3"/>
                    </a:cxn>
                    <a:cxn ang="0">
                      <a:pos x="T4" y="T5"/>
                    </a:cxn>
                    <a:cxn ang="0">
                      <a:pos x="T6" y="T7"/>
                    </a:cxn>
                    <a:cxn ang="0">
                      <a:pos x="T8" y="T9"/>
                    </a:cxn>
                  </a:cxnLst>
                  <a:rect l="0" t="0" r="r" b="b"/>
                  <a:pathLst>
                    <a:path w="15" h="20">
                      <a:moveTo>
                        <a:pt x="15" y="6"/>
                      </a:moveTo>
                      <a:cubicBezTo>
                        <a:pt x="14" y="4"/>
                        <a:pt x="13" y="2"/>
                        <a:pt x="12" y="0"/>
                      </a:cubicBezTo>
                      <a:cubicBezTo>
                        <a:pt x="0" y="16"/>
                        <a:pt x="0" y="16"/>
                        <a:pt x="0" y="16"/>
                      </a:cubicBezTo>
                      <a:cubicBezTo>
                        <a:pt x="1" y="17"/>
                        <a:pt x="3" y="19"/>
                        <a:pt x="4" y="20"/>
                      </a:cubicBezTo>
                      <a:lnTo>
                        <a:pt x="15" y="6"/>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 name="Freeform 1121"/>
                <p:cNvSpPr/>
                <p:nvPr/>
              </p:nvSpPr>
              <p:spPr bwMode="auto">
                <a:xfrm>
                  <a:off x="3541" y="3241"/>
                  <a:ext cx="16" cy="59"/>
                </a:xfrm>
                <a:custGeom>
                  <a:avLst/>
                  <a:gdLst>
                    <a:gd name="T0" fmla="*/ 7 w 7"/>
                    <a:gd name="T1" fmla="*/ 22 h 25"/>
                    <a:gd name="T2" fmla="*/ 4 w 7"/>
                    <a:gd name="T3" fmla="*/ 0 h 25"/>
                    <a:gd name="T4" fmla="*/ 0 w 7"/>
                    <a:gd name="T5" fmla="*/ 9 h 25"/>
                    <a:gd name="T6" fmla="*/ 3 w 7"/>
                    <a:gd name="T7" fmla="*/ 25 h 25"/>
                    <a:gd name="T8" fmla="*/ 7 w 7"/>
                    <a:gd name="T9" fmla="*/ 22 h 25"/>
                  </a:gdLst>
                  <a:ahLst/>
                  <a:cxnLst>
                    <a:cxn ang="0">
                      <a:pos x="T0" y="T1"/>
                    </a:cxn>
                    <a:cxn ang="0">
                      <a:pos x="T2" y="T3"/>
                    </a:cxn>
                    <a:cxn ang="0">
                      <a:pos x="T4" y="T5"/>
                    </a:cxn>
                    <a:cxn ang="0">
                      <a:pos x="T6" y="T7"/>
                    </a:cxn>
                    <a:cxn ang="0">
                      <a:pos x="T8" y="T9"/>
                    </a:cxn>
                  </a:cxnLst>
                  <a:rect l="0" t="0" r="r" b="b"/>
                  <a:pathLst>
                    <a:path w="7" h="25">
                      <a:moveTo>
                        <a:pt x="7" y="22"/>
                      </a:moveTo>
                      <a:cubicBezTo>
                        <a:pt x="4" y="0"/>
                        <a:pt x="4" y="0"/>
                        <a:pt x="4" y="0"/>
                      </a:cubicBezTo>
                      <a:cubicBezTo>
                        <a:pt x="3" y="3"/>
                        <a:pt x="1" y="6"/>
                        <a:pt x="0" y="9"/>
                      </a:cubicBezTo>
                      <a:cubicBezTo>
                        <a:pt x="3" y="25"/>
                        <a:pt x="3" y="25"/>
                        <a:pt x="3" y="25"/>
                      </a:cubicBezTo>
                      <a:cubicBezTo>
                        <a:pt x="4" y="24"/>
                        <a:pt x="6" y="23"/>
                        <a:pt x="7" y="22"/>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 name="Freeform 1122"/>
                <p:cNvSpPr/>
                <p:nvPr/>
              </p:nvSpPr>
              <p:spPr bwMode="auto">
                <a:xfrm>
                  <a:off x="3370" y="1436"/>
                  <a:ext cx="78" cy="19"/>
                </a:xfrm>
                <a:custGeom>
                  <a:avLst/>
                  <a:gdLst>
                    <a:gd name="T0" fmla="*/ 26 w 33"/>
                    <a:gd name="T1" fmla="*/ 8 h 8"/>
                    <a:gd name="T2" fmla="*/ 33 w 33"/>
                    <a:gd name="T3" fmla="*/ 3 h 8"/>
                    <a:gd name="T4" fmla="*/ 0 w 33"/>
                    <a:gd name="T5" fmla="*/ 0 h 8"/>
                    <a:gd name="T6" fmla="*/ 4 w 33"/>
                    <a:gd name="T7" fmla="*/ 6 h 8"/>
                    <a:gd name="T8" fmla="*/ 26 w 33"/>
                    <a:gd name="T9" fmla="*/ 8 h 8"/>
                  </a:gdLst>
                  <a:ahLst/>
                  <a:cxnLst>
                    <a:cxn ang="0">
                      <a:pos x="T0" y="T1"/>
                    </a:cxn>
                    <a:cxn ang="0">
                      <a:pos x="T2" y="T3"/>
                    </a:cxn>
                    <a:cxn ang="0">
                      <a:pos x="T4" y="T5"/>
                    </a:cxn>
                    <a:cxn ang="0">
                      <a:pos x="T6" y="T7"/>
                    </a:cxn>
                    <a:cxn ang="0">
                      <a:pos x="T8" y="T9"/>
                    </a:cxn>
                  </a:cxnLst>
                  <a:rect l="0" t="0" r="r" b="b"/>
                  <a:pathLst>
                    <a:path w="33" h="8">
                      <a:moveTo>
                        <a:pt x="26" y="8"/>
                      </a:moveTo>
                      <a:cubicBezTo>
                        <a:pt x="28" y="6"/>
                        <a:pt x="31" y="4"/>
                        <a:pt x="33" y="3"/>
                      </a:cubicBezTo>
                      <a:cubicBezTo>
                        <a:pt x="0" y="0"/>
                        <a:pt x="0" y="0"/>
                        <a:pt x="0" y="0"/>
                      </a:cubicBezTo>
                      <a:cubicBezTo>
                        <a:pt x="1" y="2"/>
                        <a:pt x="2" y="4"/>
                        <a:pt x="4" y="6"/>
                      </a:cubicBezTo>
                      <a:lnTo>
                        <a:pt x="26" y="8"/>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 name="Freeform 1123"/>
                <p:cNvSpPr/>
                <p:nvPr/>
              </p:nvSpPr>
              <p:spPr bwMode="auto">
                <a:xfrm>
                  <a:off x="3427" y="1654"/>
                  <a:ext cx="47" cy="68"/>
                </a:xfrm>
                <a:custGeom>
                  <a:avLst/>
                  <a:gdLst>
                    <a:gd name="T0" fmla="*/ 20 w 20"/>
                    <a:gd name="T1" fmla="*/ 5 h 29"/>
                    <a:gd name="T2" fmla="*/ 1 w 20"/>
                    <a:gd name="T3" fmla="*/ 0 h 29"/>
                    <a:gd name="T4" fmla="*/ 0 w 20"/>
                    <a:gd name="T5" fmla="*/ 21 h 29"/>
                    <a:gd name="T6" fmla="*/ 16 w 20"/>
                    <a:gd name="T7" fmla="*/ 29 h 29"/>
                    <a:gd name="T8" fmla="*/ 20 w 20"/>
                    <a:gd name="T9" fmla="*/ 5 h 29"/>
                  </a:gdLst>
                  <a:ahLst/>
                  <a:cxnLst>
                    <a:cxn ang="0">
                      <a:pos x="T0" y="T1"/>
                    </a:cxn>
                    <a:cxn ang="0">
                      <a:pos x="T2" y="T3"/>
                    </a:cxn>
                    <a:cxn ang="0">
                      <a:pos x="T4" y="T5"/>
                    </a:cxn>
                    <a:cxn ang="0">
                      <a:pos x="T6" y="T7"/>
                    </a:cxn>
                    <a:cxn ang="0">
                      <a:pos x="T8" y="T9"/>
                    </a:cxn>
                  </a:cxnLst>
                  <a:rect l="0" t="0" r="r" b="b"/>
                  <a:pathLst>
                    <a:path w="20" h="29">
                      <a:moveTo>
                        <a:pt x="20" y="5"/>
                      </a:moveTo>
                      <a:cubicBezTo>
                        <a:pt x="14" y="3"/>
                        <a:pt x="8" y="1"/>
                        <a:pt x="1" y="0"/>
                      </a:cubicBezTo>
                      <a:cubicBezTo>
                        <a:pt x="0" y="7"/>
                        <a:pt x="0" y="14"/>
                        <a:pt x="0" y="21"/>
                      </a:cubicBezTo>
                      <a:cubicBezTo>
                        <a:pt x="6" y="23"/>
                        <a:pt x="11" y="26"/>
                        <a:pt x="16" y="29"/>
                      </a:cubicBezTo>
                      <a:cubicBezTo>
                        <a:pt x="16" y="21"/>
                        <a:pt x="17" y="13"/>
                        <a:pt x="20" y="5"/>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 name="Freeform 1124"/>
                <p:cNvSpPr/>
                <p:nvPr/>
              </p:nvSpPr>
              <p:spPr bwMode="auto">
                <a:xfrm>
                  <a:off x="3489" y="2803"/>
                  <a:ext cx="38" cy="50"/>
                </a:xfrm>
                <a:custGeom>
                  <a:avLst/>
                  <a:gdLst>
                    <a:gd name="T0" fmla="*/ 16 w 16"/>
                    <a:gd name="T1" fmla="*/ 5 h 21"/>
                    <a:gd name="T2" fmla="*/ 13 w 16"/>
                    <a:gd name="T3" fmla="*/ 0 h 21"/>
                    <a:gd name="T4" fmla="*/ 0 w 16"/>
                    <a:gd name="T5" fmla="*/ 16 h 21"/>
                    <a:gd name="T6" fmla="*/ 4 w 16"/>
                    <a:gd name="T7" fmla="*/ 21 h 21"/>
                    <a:gd name="T8" fmla="*/ 16 w 16"/>
                    <a:gd name="T9" fmla="*/ 5 h 21"/>
                  </a:gdLst>
                  <a:ahLst/>
                  <a:cxnLst>
                    <a:cxn ang="0">
                      <a:pos x="T0" y="T1"/>
                    </a:cxn>
                    <a:cxn ang="0">
                      <a:pos x="T2" y="T3"/>
                    </a:cxn>
                    <a:cxn ang="0">
                      <a:pos x="T4" y="T5"/>
                    </a:cxn>
                    <a:cxn ang="0">
                      <a:pos x="T6" y="T7"/>
                    </a:cxn>
                    <a:cxn ang="0">
                      <a:pos x="T8" y="T9"/>
                    </a:cxn>
                  </a:cxnLst>
                  <a:rect l="0" t="0" r="r" b="b"/>
                  <a:pathLst>
                    <a:path w="16" h="21">
                      <a:moveTo>
                        <a:pt x="16" y="5"/>
                      </a:moveTo>
                      <a:cubicBezTo>
                        <a:pt x="15" y="3"/>
                        <a:pt x="14" y="1"/>
                        <a:pt x="13" y="0"/>
                      </a:cubicBezTo>
                      <a:cubicBezTo>
                        <a:pt x="0" y="16"/>
                        <a:pt x="0" y="16"/>
                        <a:pt x="0" y="16"/>
                      </a:cubicBezTo>
                      <a:cubicBezTo>
                        <a:pt x="2" y="18"/>
                        <a:pt x="3" y="19"/>
                        <a:pt x="4" y="21"/>
                      </a:cubicBezTo>
                      <a:lnTo>
                        <a:pt x="16" y="5"/>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 name="Freeform 1125"/>
                <p:cNvSpPr/>
                <p:nvPr/>
              </p:nvSpPr>
              <p:spPr bwMode="auto">
                <a:xfrm>
                  <a:off x="3217" y="698"/>
                  <a:ext cx="222" cy="357"/>
                </a:xfrm>
                <a:custGeom>
                  <a:avLst/>
                  <a:gdLst>
                    <a:gd name="T0" fmla="*/ 0 w 94"/>
                    <a:gd name="T1" fmla="*/ 12 h 151"/>
                    <a:gd name="T2" fmla="*/ 71 w 94"/>
                    <a:gd name="T3" fmla="*/ 126 h 151"/>
                    <a:gd name="T4" fmla="*/ 30 w 94"/>
                    <a:gd name="T5" fmla="*/ 114 h 151"/>
                    <a:gd name="T6" fmla="*/ 21 w 94"/>
                    <a:gd name="T7" fmla="*/ 130 h 151"/>
                    <a:gd name="T8" fmla="*/ 83 w 94"/>
                    <a:gd name="T9" fmla="*/ 151 h 151"/>
                    <a:gd name="T10" fmla="*/ 94 w 94"/>
                    <a:gd name="T11" fmla="*/ 132 h 151"/>
                    <a:gd name="T12" fmla="*/ 14 w 94"/>
                    <a:gd name="T13" fmla="*/ 0 h 151"/>
                    <a:gd name="T14" fmla="*/ 0 w 94"/>
                    <a:gd name="T15" fmla="*/ 12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151">
                      <a:moveTo>
                        <a:pt x="0" y="12"/>
                      </a:moveTo>
                      <a:cubicBezTo>
                        <a:pt x="17" y="42"/>
                        <a:pt x="60" y="106"/>
                        <a:pt x="71" y="126"/>
                      </a:cubicBezTo>
                      <a:cubicBezTo>
                        <a:pt x="58" y="123"/>
                        <a:pt x="38" y="117"/>
                        <a:pt x="30" y="114"/>
                      </a:cubicBezTo>
                      <a:cubicBezTo>
                        <a:pt x="27" y="119"/>
                        <a:pt x="23" y="126"/>
                        <a:pt x="21" y="130"/>
                      </a:cubicBezTo>
                      <a:cubicBezTo>
                        <a:pt x="38" y="134"/>
                        <a:pt x="64" y="145"/>
                        <a:pt x="83" y="151"/>
                      </a:cubicBezTo>
                      <a:cubicBezTo>
                        <a:pt x="87" y="146"/>
                        <a:pt x="91" y="138"/>
                        <a:pt x="94" y="132"/>
                      </a:cubicBezTo>
                      <a:cubicBezTo>
                        <a:pt x="82" y="109"/>
                        <a:pt x="34" y="37"/>
                        <a:pt x="14" y="0"/>
                      </a:cubicBezTo>
                      <a:cubicBezTo>
                        <a:pt x="9" y="3"/>
                        <a:pt x="5" y="8"/>
                        <a:pt x="0" y="12"/>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6" name="Freeform 1126"/>
                <p:cNvSpPr/>
                <p:nvPr/>
              </p:nvSpPr>
              <p:spPr bwMode="auto">
                <a:xfrm>
                  <a:off x="3479" y="2789"/>
                  <a:ext cx="38" cy="50"/>
                </a:xfrm>
                <a:custGeom>
                  <a:avLst/>
                  <a:gdLst>
                    <a:gd name="T0" fmla="*/ 16 w 16"/>
                    <a:gd name="T1" fmla="*/ 4 h 21"/>
                    <a:gd name="T2" fmla="*/ 13 w 16"/>
                    <a:gd name="T3" fmla="*/ 0 h 21"/>
                    <a:gd name="T4" fmla="*/ 0 w 16"/>
                    <a:gd name="T5" fmla="*/ 17 h 21"/>
                    <a:gd name="T6" fmla="*/ 3 w 16"/>
                    <a:gd name="T7" fmla="*/ 21 h 21"/>
                    <a:gd name="T8" fmla="*/ 16 w 16"/>
                    <a:gd name="T9" fmla="*/ 4 h 21"/>
                  </a:gdLst>
                  <a:ahLst/>
                  <a:cxnLst>
                    <a:cxn ang="0">
                      <a:pos x="T0" y="T1"/>
                    </a:cxn>
                    <a:cxn ang="0">
                      <a:pos x="T2" y="T3"/>
                    </a:cxn>
                    <a:cxn ang="0">
                      <a:pos x="T4" y="T5"/>
                    </a:cxn>
                    <a:cxn ang="0">
                      <a:pos x="T6" y="T7"/>
                    </a:cxn>
                    <a:cxn ang="0">
                      <a:pos x="T8" y="T9"/>
                    </a:cxn>
                  </a:cxnLst>
                  <a:rect l="0" t="0" r="r" b="b"/>
                  <a:pathLst>
                    <a:path w="16" h="21">
                      <a:moveTo>
                        <a:pt x="16" y="4"/>
                      </a:moveTo>
                      <a:cubicBezTo>
                        <a:pt x="15" y="3"/>
                        <a:pt x="14" y="1"/>
                        <a:pt x="13" y="0"/>
                      </a:cubicBezTo>
                      <a:cubicBezTo>
                        <a:pt x="0" y="17"/>
                        <a:pt x="0" y="17"/>
                        <a:pt x="0" y="17"/>
                      </a:cubicBezTo>
                      <a:cubicBezTo>
                        <a:pt x="1" y="19"/>
                        <a:pt x="2" y="20"/>
                        <a:pt x="3" y="21"/>
                      </a:cubicBezTo>
                      <a:lnTo>
                        <a:pt x="16" y="4"/>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7" name="Freeform 1127"/>
                <p:cNvSpPr/>
                <p:nvPr/>
              </p:nvSpPr>
              <p:spPr bwMode="auto">
                <a:xfrm>
                  <a:off x="3515" y="3270"/>
                  <a:ext cx="28" cy="56"/>
                </a:xfrm>
                <a:custGeom>
                  <a:avLst/>
                  <a:gdLst>
                    <a:gd name="T0" fmla="*/ 0 w 12"/>
                    <a:gd name="T1" fmla="*/ 24 h 24"/>
                    <a:gd name="T2" fmla="*/ 12 w 12"/>
                    <a:gd name="T3" fmla="*/ 15 h 24"/>
                    <a:gd name="T4" fmla="*/ 10 w 12"/>
                    <a:gd name="T5" fmla="*/ 0 h 24"/>
                    <a:gd name="T6" fmla="*/ 0 w 12"/>
                    <a:gd name="T7" fmla="*/ 24 h 24"/>
                  </a:gdLst>
                  <a:ahLst/>
                  <a:cxnLst>
                    <a:cxn ang="0">
                      <a:pos x="T0" y="T1"/>
                    </a:cxn>
                    <a:cxn ang="0">
                      <a:pos x="T2" y="T3"/>
                    </a:cxn>
                    <a:cxn ang="0">
                      <a:pos x="T4" y="T5"/>
                    </a:cxn>
                    <a:cxn ang="0">
                      <a:pos x="T6" y="T7"/>
                    </a:cxn>
                  </a:cxnLst>
                  <a:rect l="0" t="0" r="r" b="b"/>
                  <a:pathLst>
                    <a:path w="12" h="24">
                      <a:moveTo>
                        <a:pt x="0" y="24"/>
                      </a:moveTo>
                      <a:cubicBezTo>
                        <a:pt x="3" y="21"/>
                        <a:pt x="7" y="18"/>
                        <a:pt x="12" y="15"/>
                      </a:cubicBezTo>
                      <a:cubicBezTo>
                        <a:pt x="10" y="0"/>
                        <a:pt x="10" y="0"/>
                        <a:pt x="10" y="0"/>
                      </a:cubicBezTo>
                      <a:cubicBezTo>
                        <a:pt x="6" y="10"/>
                        <a:pt x="2" y="18"/>
                        <a:pt x="0" y="24"/>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8" name="Freeform 1128"/>
                <p:cNvSpPr/>
                <p:nvPr/>
              </p:nvSpPr>
              <p:spPr bwMode="auto">
                <a:xfrm>
                  <a:off x="3297" y="279"/>
                  <a:ext cx="104" cy="284"/>
                </a:xfrm>
                <a:custGeom>
                  <a:avLst/>
                  <a:gdLst>
                    <a:gd name="T0" fmla="*/ 13 w 44"/>
                    <a:gd name="T1" fmla="*/ 120 h 120"/>
                    <a:gd name="T2" fmla="*/ 44 w 44"/>
                    <a:gd name="T3" fmla="*/ 73 h 120"/>
                    <a:gd name="T4" fmla="*/ 0 w 44"/>
                    <a:gd name="T5" fmla="*/ 0 h 120"/>
                    <a:gd name="T6" fmla="*/ 13 w 44"/>
                    <a:gd name="T7" fmla="*/ 120 h 120"/>
                  </a:gdLst>
                  <a:ahLst/>
                  <a:cxnLst>
                    <a:cxn ang="0">
                      <a:pos x="T0" y="T1"/>
                    </a:cxn>
                    <a:cxn ang="0">
                      <a:pos x="T2" y="T3"/>
                    </a:cxn>
                    <a:cxn ang="0">
                      <a:pos x="T4" y="T5"/>
                    </a:cxn>
                    <a:cxn ang="0">
                      <a:pos x="T6" y="T7"/>
                    </a:cxn>
                  </a:cxnLst>
                  <a:rect l="0" t="0" r="r" b="b"/>
                  <a:pathLst>
                    <a:path w="44" h="120">
                      <a:moveTo>
                        <a:pt x="13" y="120"/>
                      </a:moveTo>
                      <a:cubicBezTo>
                        <a:pt x="18" y="102"/>
                        <a:pt x="29" y="86"/>
                        <a:pt x="44" y="73"/>
                      </a:cubicBezTo>
                      <a:cubicBezTo>
                        <a:pt x="39" y="47"/>
                        <a:pt x="27" y="20"/>
                        <a:pt x="0" y="0"/>
                      </a:cubicBezTo>
                      <a:cubicBezTo>
                        <a:pt x="22" y="40"/>
                        <a:pt x="16" y="85"/>
                        <a:pt x="13" y="12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9" name="Freeform 1129"/>
                <p:cNvSpPr/>
                <p:nvPr/>
              </p:nvSpPr>
              <p:spPr bwMode="auto">
                <a:xfrm>
                  <a:off x="3465" y="2775"/>
                  <a:ext cx="43" cy="52"/>
                </a:xfrm>
                <a:custGeom>
                  <a:avLst/>
                  <a:gdLst>
                    <a:gd name="T0" fmla="*/ 18 w 18"/>
                    <a:gd name="T1" fmla="*/ 4 h 22"/>
                    <a:gd name="T2" fmla="*/ 14 w 18"/>
                    <a:gd name="T3" fmla="*/ 0 h 22"/>
                    <a:gd name="T4" fmla="*/ 0 w 18"/>
                    <a:gd name="T5" fmla="*/ 19 h 22"/>
                    <a:gd name="T6" fmla="*/ 4 w 18"/>
                    <a:gd name="T7" fmla="*/ 22 h 22"/>
                    <a:gd name="T8" fmla="*/ 18 w 18"/>
                    <a:gd name="T9" fmla="*/ 4 h 22"/>
                  </a:gdLst>
                  <a:ahLst/>
                  <a:cxnLst>
                    <a:cxn ang="0">
                      <a:pos x="T0" y="T1"/>
                    </a:cxn>
                    <a:cxn ang="0">
                      <a:pos x="T2" y="T3"/>
                    </a:cxn>
                    <a:cxn ang="0">
                      <a:pos x="T4" y="T5"/>
                    </a:cxn>
                    <a:cxn ang="0">
                      <a:pos x="T6" y="T7"/>
                    </a:cxn>
                    <a:cxn ang="0">
                      <a:pos x="T8" y="T9"/>
                    </a:cxn>
                  </a:cxnLst>
                  <a:rect l="0" t="0" r="r" b="b"/>
                  <a:pathLst>
                    <a:path w="18" h="22">
                      <a:moveTo>
                        <a:pt x="18" y="4"/>
                      </a:moveTo>
                      <a:cubicBezTo>
                        <a:pt x="17" y="3"/>
                        <a:pt x="16" y="1"/>
                        <a:pt x="14" y="0"/>
                      </a:cubicBezTo>
                      <a:cubicBezTo>
                        <a:pt x="0" y="19"/>
                        <a:pt x="0" y="19"/>
                        <a:pt x="0" y="19"/>
                      </a:cubicBezTo>
                      <a:cubicBezTo>
                        <a:pt x="2" y="20"/>
                        <a:pt x="3" y="21"/>
                        <a:pt x="4" y="22"/>
                      </a:cubicBezTo>
                      <a:lnTo>
                        <a:pt x="18" y="4"/>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0" name="Freeform 1130"/>
                <p:cNvSpPr/>
                <p:nvPr/>
              </p:nvSpPr>
              <p:spPr bwMode="auto">
                <a:xfrm>
                  <a:off x="3385" y="1460"/>
                  <a:ext cx="37" cy="23"/>
                </a:xfrm>
                <a:custGeom>
                  <a:avLst/>
                  <a:gdLst>
                    <a:gd name="T0" fmla="*/ 16 w 16"/>
                    <a:gd name="T1" fmla="*/ 1 h 10"/>
                    <a:gd name="T2" fmla="*/ 0 w 16"/>
                    <a:gd name="T3" fmla="*/ 0 h 10"/>
                    <a:gd name="T4" fmla="*/ 7 w 16"/>
                    <a:gd name="T5" fmla="*/ 10 h 10"/>
                    <a:gd name="T6" fmla="*/ 16 w 16"/>
                    <a:gd name="T7" fmla="*/ 1 h 10"/>
                  </a:gdLst>
                  <a:ahLst/>
                  <a:cxnLst>
                    <a:cxn ang="0">
                      <a:pos x="T0" y="T1"/>
                    </a:cxn>
                    <a:cxn ang="0">
                      <a:pos x="T2" y="T3"/>
                    </a:cxn>
                    <a:cxn ang="0">
                      <a:pos x="T4" y="T5"/>
                    </a:cxn>
                    <a:cxn ang="0">
                      <a:pos x="T6" y="T7"/>
                    </a:cxn>
                  </a:cxnLst>
                  <a:rect l="0" t="0" r="r" b="b"/>
                  <a:pathLst>
                    <a:path w="16" h="10">
                      <a:moveTo>
                        <a:pt x="16" y="1"/>
                      </a:moveTo>
                      <a:cubicBezTo>
                        <a:pt x="0" y="0"/>
                        <a:pt x="0" y="0"/>
                        <a:pt x="0" y="0"/>
                      </a:cubicBezTo>
                      <a:cubicBezTo>
                        <a:pt x="2" y="3"/>
                        <a:pt x="4" y="7"/>
                        <a:pt x="7" y="10"/>
                      </a:cubicBezTo>
                      <a:cubicBezTo>
                        <a:pt x="10" y="7"/>
                        <a:pt x="13" y="4"/>
                        <a:pt x="16" y="1"/>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1" name="Freeform 1131"/>
                <p:cNvSpPr/>
                <p:nvPr/>
              </p:nvSpPr>
              <p:spPr bwMode="auto">
                <a:xfrm>
                  <a:off x="3453" y="2763"/>
                  <a:ext cx="43" cy="55"/>
                </a:xfrm>
                <a:custGeom>
                  <a:avLst/>
                  <a:gdLst>
                    <a:gd name="T0" fmla="*/ 18 w 18"/>
                    <a:gd name="T1" fmla="*/ 4 h 23"/>
                    <a:gd name="T2" fmla="*/ 15 w 18"/>
                    <a:gd name="T3" fmla="*/ 0 h 23"/>
                    <a:gd name="T4" fmla="*/ 0 w 18"/>
                    <a:gd name="T5" fmla="*/ 20 h 23"/>
                    <a:gd name="T6" fmla="*/ 4 w 18"/>
                    <a:gd name="T7" fmla="*/ 23 h 23"/>
                    <a:gd name="T8" fmla="*/ 18 w 18"/>
                    <a:gd name="T9" fmla="*/ 4 h 23"/>
                  </a:gdLst>
                  <a:ahLst/>
                  <a:cxnLst>
                    <a:cxn ang="0">
                      <a:pos x="T0" y="T1"/>
                    </a:cxn>
                    <a:cxn ang="0">
                      <a:pos x="T2" y="T3"/>
                    </a:cxn>
                    <a:cxn ang="0">
                      <a:pos x="T4" y="T5"/>
                    </a:cxn>
                    <a:cxn ang="0">
                      <a:pos x="T6" y="T7"/>
                    </a:cxn>
                    <a:cxn ang="0">
                      <a:pos x="T8" y="T9"/>
                    </a:cxn>
                  </a:cxnLst>
                  <a:rect l="0" t="0" r="r" b="b"/>
                  <a:pathLst>
                    <a:path w="18" h="23">
                      <a:moveTo>
                        <a:pt x="18" y="4"/>
                      </a:moveTo>
                      <a:cubicBezTo>
                        <a:pt x="17" y="2"/>
                        <a:pt x="16" y="1"/>
                        <a:pt x="15" y="0"/>
                      </a:cubicBezTo>
                      <a:cubicBezTo>
                        <a:pt x="0" y="20"/>
                        <a:pt x="0" y="20"/>
                        <a:pt x="0" y="20"/>
                      </a:cubicBezTo>
                      <a:cubicBezTo>
                        <a:pt x="2" y="21"/>
                        <a:pt x="3" y="22"/>
                        <a:pt x="4" y="23"/>
                      </a:cubicBezTo>
                      <a:lnTo>
                        <a:pt x="18" y="4"/>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2" name="Freeform 1132"/>
                <p:cNvSpPr/>
                <p:nvPr/>
              </p:nvSpPr>
              <p:spPr bwMode="auto">
                <a:xfrm>
                  <a:off x="3276" y="2035"/>
                  <a:ext cx="194" cy="234"/>
                </a:xfrm>
                <a:custGeom>
                  <a:avLst/>
                  <a:gdLst>
                    <a:gd name="T0" fmla="*/ 45 w 82"/>
                    <a:gd name="T1" fmla="*/ 2 h 99"/>
                    <a:gd name="T2" fmla="*/ 13 w 82"/>
                    <a:gd name="T3" fmla="*/ 33 h 99"/>
                    <a:gd name="T4" fmla="*/ 15 w 82"/>
                    <a:gd name="T5" fmla="*/ 50 h 99"/>
                    <a:gd name="T6" fmla="*/ 54 w 82"/>
                    <a:gd name="T7" fmla="*/ 23 h 99"/>
                    <a:gd name="T8" fmla="*/ 66 w 82"/>
                    <a:gd name="T9" fmla="*/ 41 h 99"/>
                    <a:gd name="T10" fmla="*/ 0 w 82"/>
                    <a:gd name="T11" fmla="*/ 85 h 99"/>
                    <a:gd name="T12" fmla="*/ 17 w 82"/>
                    <a:gd name="T13" fmla="*/ 99 h 99"/>
                    <a:gd name="T14" fmla="*/ 37 w 82"/>
                    <a:gd name="T15" fmla="*/ 89 h 99"/>
                    <a:gd name="T16" fmla="*/ 82 w 82"/>
                    <a:gd name="T17" fmla="*/ 48 h 99"/>
                    <a:gd name="T18" fmla="*/ 78 w 82"/>
                    <a:gd name="T19" fmla="*/ 0 h 99"/>
                    <a:gd name="T20" fmla="*/ 45 w 82"/>
                    <a:gd name="T21" fmla="*/ 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99">
                      <a:moveTo>
                        <a:pt x="45" y="2"/>
                      </a:moveTo>
                      <a:cubicBezTo>
                        <a:pt x="42" y="18"/>
                        <a:pt x="28" y="29"/>
                        <a:pt x="13" y="33"/>
                      </a:cubicBezTo>
                      <a:cubicBezTo>
                        <a:pt x="12" y="39"/>
                        <a:pt x="12" y="44"/>
                        <a:pt x="15" y="50"/>
                      </a:cubicBezTo>
                      <a:cubicBezTo>
                        <a:pt x="34" y="45"/>
                        <a:pt x="48" y="32"/>
                        <a:pt x="54" y="23"/>
                      </a:cubicBezTo>
                      <a:cubicBezTo>
                        <a:pt x="66" y="41"/>
                        <a:pt x="66" y="41"/>
                        <a:pt x="66" y="41"/>
                      </a:cubicBezTo>
                      <a:cubicBezTo>
                        <a:pt x="58" y="63"/>
                        <a:pt x="30" y="80"/>
                        <a:pt x="0" y="85"/>
                      </a:cubicBezTo>
                      <a:cubicBezTo>
                        <a:pt x="17" y="99"/>
                        <a:pt x="17" y="99"/>
                        <a:pt x="17" y="99"/>
                      </a:cubicBezTo>
                      <a:cubicBezTo>
                        <a:pt x="24" y="97"/>
                        <a:pt x="31" y="94"/>
                        <a:pt x="37" y="89"/>
                      </a:cubicBezTo>
                      <a:cubicBezTo>
                        <a:pt x="50" y="74"/>
                        <a:pt x="65" y="59"/>
                        <a:pt x="82" y="48"/>
                      </a:cubicBezTo>
                      <a:cubicBezTo>
                        <a:pt x="75" y="34"/>
                        <a:pt x="72" y="16"/>
                        <a:pt x="78" y="0"/>
                      </a:cubicBezTo>
                      <a:cubicBezTo>
                        <a:pt x="68" y="3"/>
                        <a:pt x="57" y="5"/>
                        <a:pt x="45" y="2"/>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3" name="Freeform 1133"/>
                <p:cNvSpPr/>
                <p:nvPr/>
              </p:nvSpPr>
              <p:spPr bwMode="auto">
                <a:xfrm>
                  <a:off x="3165" y="835"/>
                  <a:ext cx="231" cy="348"/>
                </a:xfrm>
                <a:custGeom>
                  <a:avLst/>
                  <a:gdLst>
                    <a:gd name="T0" fmla="*/ 5 w 98"/>
                    <a:gd name="T1" fmla="*/ 72 h 147"/>
                    <a:gd name="T2" fmla="*/ 94 w 98"/>
                    <a:gd name="T3" fmla="*/ 147 h 147"/>
                    <a:gd name="T4" fmla="*/ 98 w 98"/>
                    <a:gd name="T5" fmla="*/ 142 h 147"/>
                    <a:gd name="T6" fmla="*/ 17 w 98"/>
                    <a:gd name="T7" fmla="*/ 71 h 147"/>
                    <a:gd name="T8" fmla="*/ 50 w 98"/>
                    <a:gd name="T9" fmla="*/ 11 h 147"/>
                    <a:gd name="T10" fmla="*/ 43 w 98"/>
                    <a:gd name="T11" fmla="*/ 0 h 147"/>
                    <a:gd name="T12" fmla="*/ 5 w 98"/>
                    <a:gd name="T13" fmla="*/ 72 h 147"/>
                  </a:gdLst>
                  <a:ahLst/>
                  <a:cxnLst>
                    <a:cxn ang="0">
                      <a:pos x="T0" y="T1"/>
                    </a:cxn>
                    <a:cxn ang="0">
                      <a:pos x="T2" y="T3"/>
                    </a:cxn>
                    <a:cxn ang="0">
                      <a:pos x="T4" y="T5"/>
                    </a:cxn>
                    <a:cxn ang="0">
                      <a:pos x="T6" y="T7"/>
                    </a:cxn>
                    <a:cxn ang="0">
                      <a:pos x="T8" y="T9"/>
                    </a:cxn>
                    <a:cxn ang="0">
                      <a:pos x="T10" y="T11"/>
                    </a:cxn>
                    <a:cxn ang="0">
                      <a:pos x="T12" y="T13"/>
                    </a:cxn>
                  </a:cxnLst>
                  <a:rect l="0" t="0" r="r" b="b"/>
                  <a:pathLst>
                    <a:path w="98" h="147">
                      <a:moveTo>
                        <a:pt x="5" y="72"/>
                      </a:moveTo>
                      <a:cubicBezTo>
                        <a:pt x="10" y="90"/>
                        <a:pt x="45" y="115"/>
                        <a:pt x="94" y="147"/>
                      </a:cubicBezTo>
                      <a:cubicBezTo>
                        <a:pt x="95" y="145"/>
                        <a:pt x="97" y="144"/>
                        <a:pt x="98" y="142"/>
                      </a:cubicBezTo>
                      <a:cubicBezTo>
                        <a:pt x="59" y="112"/>
                        <a:pt x="24" y="83"/>
                        <a:pt x="17" y="71"/>
                      </a:cubicBezTo>
                      <a:cubicBezTo>
                        <a:pt x="11" y="60"/>
                        <a:pt x="28" y="37"/>
                        <a:pt x="50" y="11"/>
                      </a:cubicBezTo>
                      <a:cubicBezTo>
                        <a:pt x="48" y="8"/>
                        <a:pt x="45" y="4"/>
                        <a:pt x="43" y="0"/>
                      </a:cubicBezTo>
                      <a:cubicBezTo>
                        <a:pt x="18" y="27"/>
                        <a:pt x="0" y="53"/>
                        <a:pt x="5" y="72"/>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4" name="Freeform 1134"/>
                <p:cNvSpPr/>
                <p:nvPr/>
              </p:nvSpPr>
              <p:spPr bwMode="auto">
                <a:xfrm>
                  <a:off x="3439" y="2747"/>
                  <a:ext cx="47" cy="61"/>
                </a:xfrm>
                <a:custGeom>
                  <a:avLst/>
                  <a:gdLst>
                    <a:gd name="T0" fmla="*/ 20 w 20"/>
                    <a:gd name="T1" fmla="*/ 5 h 26"/>
                    <a:gd name="T2" fmla="*/ 16 w 20"/>
                    <a:gd name="T3" fmla="*/ 0 h 26"/>
                    <a:gd name="T4" fmla="*/ 0 w 20"/>
                    <a:gd name="T5" fmla="*/ 22 h 26"/>
                    <a:gd name="T6" fmla="*/ 5 w 20"/>
                    <a:gd name="T7" fmla="*/ 26 h 26"/>
                    <a:gd name="T8" fmla="*/ 20 w 20"/>
                    <a:gd name="T9" fmla="*/ 5 h 26"/>
                  </a:gdLst>
                  <a:ahLst/>
                  <a:cxnLst>
                    <a:cxn ang="0">
                      <a:pos x="T0" y="T1"/>
                    </a:cxn>
                    <a:cxn ang="0">
                      <a:pos x="T2" y="T3"/>
                    </a:cxn>
                    <a:cxn ang="0">
                      <a:pos x="T4" y="T5"/>
                    </a:cxn>
                    <a:cxn ang="0">
                      <a:pos x="T6" y="T7"/>
                    </a:cxn>
                    <a:cxn ang="0">
                      <a:pos x="T8" y="T9"/>
                    </a:cxn>
                  </a:cxnLst>
                  <a:rect l="0" t="0" r="r" b="b"/>
                  <a:pathLst>
                    <a:path w="20" h="26">
                      <a:moveTo>
                        <a:pt x="20" y="5"/>
                      </a:moveTo>
                      <a:cubicBezTo>
                        <a:pt x="19" y="4"/>
                        <a:pt x="17" y="2"/>
                        <a:pt x="16" y="0"/>
                      </a:cubicBezTo>
                      <a:cubicBezTo>
                        <a:pt x="0" y="22"/>
                        <a:pt x="0" y="22"/>
                        <a:pt x="0" y="22"/>
                      </a:cubicBezTo>
                      <a:cubicBezTo>
                        <a:pt x="2" y="23"/>
                        <a:pt x="3" y="24"/>
                        <a:pt x="5" y="26"/>
                      </a:cubicBezTo>
                      <a:lnTo>
                        <a:pt x="20" y="5"/>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5" name="Freeform 1135"/>
                <p:cNvSpPr/>
                <p:nvPr/>
              </p:nvSpPr>
              <p:spPr bwMode="auto">
                <a:xfrm>
                  <a:off x="3404" y="3234"/>
                  <a:ext cx="141" cy="196"/>
                </a:xfrm>
                <a:custGeom>
                  <a:avLst/>
                  <a:gdLst>
                    <a:gd name="T0" fmla="*/ 60 w 60"/>
                    <a:gd name="T1" fmla="*/ 57 h 83"/>
                    <a:gd name="T2" fmla="*/ 35 w 60"/>
                    <a:gd name="T3" fmla="*/ 54 h 83"/>
                    <a:gd name="T4" fmla="*/ 58 w 60"/>
                    <a:gd name="T5" fmla="*/ 0 h 83"/>
                    <a:gd name="T6" fmla="*/ 37 w 60"/>
                    <a:gd name="T7" fmla="*/ 10 h 83"/>
                    <a:gd name="T8" fmla="*/ 0 w 60"/>
                    <a:gd name="T9" fmla="*/ 83 h 83"/>
                    <a:gd name="T10" fmla="*/ 37 w 60"/>
                    <a:gd name="T11" fmla="*/ 80 h 83"/>
                    <a:gd name="T12" fmla="*/ 60 w 60"/>
                    <a:gd name="T13" fmla="*/ 57 h 83"/>
                  </a:gdLst>
                  <a:ahLst/>
                  <a:cxnLst>
                    <a:cxn ang="0">
                      <a:pos x="T0" y="T1"/>
                    </a:cxn>
                    <a:cxn ang="0">
                      <a:pos x="T2" y="T3"/>
                    </a:cxn>
                    <a:cxn ang="0">
                      <a:pos x="T4" y="T5"/>
                    </a:cxn>
                    <a:cxn ang="0">
                      <a:pos x="T6" y="T7"/>
                    </a:cxn>
                    <a:cxn ang="0">
                      <a:pos x="T8" y="T9"/>
                    </a:cxn>
                    <a:cxn ang="0">
                      <a:pos x="T10" y="T11"/>
                    </a:cxn>
                    <a:cxn ang="0">
                      <a:pos x="T12" y="T13"/>
                    </a:cxn>
                  </a:cxnLst>
                  <a:rect l="0" t="0" r="r" b="b"/>
                  <a:pathLst>
                    <a:path w="60" h="83">
                      <a:moveTo>
                        <a:pt x="60" y="57"/>
                      </a:moveTo>
                      <a:cubicBezTo>
                        <a:pt x="50" y="56"/>
                        <a:pt x="41" y="55"/>
                        <a:pt x="35" y="54"/>
                      </a:cubicBezTo>
                      <a:cubicBezTo>
                        <a:pt x="40" y="42"/>
                        <a:pt x="49" y="20"/>
                        <a:pt x="58" y="0"/>
                      </a:cubicBezTo>
                      <a:cubicBezTo>
                        <a:pt x="51" y="4"/>
                        <a:pt x="44" y="7"/>
                        <a:pt x="37" y="10"/>
                      </a:cubicBezTo>
                      <a:cubicBezTo>
                        <a:pt x="25" y="33"/>
                        <a:pt x="7" y="68"/>
                        <a:pt x="0" y="83"/>
                      </a:cubicBezTo>
                      <a:cubicBezTo>
                        <a:pt x="7" y="83"/>
                        <a:pt x="21" y="82"/>
                        <a:pt x="37" y="80"/>
                      </a:cubicBezTo>
                      <a:cubicBezTo>
                        <a:pt x="44" y="72"/>
                        <a:pt x="51" y="64"/>
                        <a:pt x="60" y="57"/>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6" name="Freeform 1136"/>
                <p:cNvSpPr/>
                <p:nvPr/>
              </p:nvSpPr>
              <p:spPr bwMode="auto">
                <a:xfrm>
                  <a:off x="2673" y="-35"/>
                  <a:ext cx="475" cy="172"/>
                </a:xfrm>
                <a:custGeom>
                  <a:avLst/>
                  <a:gdLst>
                    <a:gd name="T0" fmla="*/ 37 w 201"/>
                    <a:gd name="T1" fmla="*/ 68 h 73"/>
                    <a:gd name="T2" fmla="*/ 157 w 201"/>
                    <a:gd name="T3" fmla="*/ 19 h 73"/>
                    <a:gd name="T4" fmla="*/ 201 w 201"/>
                    <a:gd name="T5" fmla="*/ 0 h 73"/>
                    <a:gd name="T6" fmla="*/ 177 w 201"/>
                    <a:gd name="T7" fmla="*/ 0 h 73"/>
                    <a:gd name="T8" fmla="*/ 154 w 201"/>
                    <a:gd name="T9" fmla="*/ 10 h 73"/>
                    <a:gd name="T10" fmla="*/ 45 w 201"/>
                    <a:gd name="T11" fmla="*/ 55 h 73"/>
                    <a:gd name="T12" fmla="*/ 13 w 201"/>
                    <a:gd name="T13" fmla="*/ 0 h 73"/>
                    <a:gd name="T14" fmla="*/ 0 w 201"/>
                    <a:gd name="T15" fmla="*/ 0 h 73"/>
                    <a:gd name="T16" fmla="*/ 37 w 201"/>
                    <a:gd name="T17" fmla="*/ 6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1" h="73">
                      <a:moveTo>
                        <a:pt x="37" y="68"/>
                      </a:moveTo>
                      <a:cubicBezTo>
                        <a:pt x="47" y="73"/>
                        <a:pt x="102" y="44"/>
                        <a:pt x="157" y="19"/>
                      </a:cubicBezTo>
                      <a:cubicBezTo>
                        <a:pt x="172" y="13"/>
                        <a:pt x="187" y="6"/>
                        <a:pt x="201" y="0"/>
                      </a:cubicBezTo>
                      <a:cubicBezTo>
                        <a:pt x="177" y="0"/>
                        <a:pt x="177" y="0"/>
                        <a:pt x="177" y="0"/>
                      </a:cubicBezTo>
                      <a:cubicBezTo>
                        <a:pt x="169" y="3"/>
                        <a:pt x="162" y="7"/>
                        <a:pt x="154" y="10"/>
                      </a:cubicBezTo>
                      <a:cubicBezTo>
                        <a:pt x="102" y="33"/>
                        <a:pt x="51" y="57"/>
                        <a:pt x="45" y="55"/>
                      </a:cubicBezTo>
                      <a:cubicBezTo>
                        <a:pt x="41" y="54"/>
                        <a:pt x="26" y="26"/>
                        <a:pt x="13" y="0"/>
                      </a:cubicBezTo>
                      <a:cubicBezTo>
                        <a:pt x="0" y="0"/>
                        <a:pt x="0" y="0"/>
                        <a:pt x="0" y="0"/>
                      </a:cubicBezTo>
                      <a:cubicBezTo>
                        <a:pt x="14" y="31"/>
                        <a:pt x="32" y="65"/>
                        <a:pt x="37" y="68"/>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7" name="Freeform 1137"/>
                <p:cNvSpPr/>
                <p:nvPr/>
              </p:nvSpPr>
              <p:spPr bwMode="auto">
                <a:xfrm>
                  <a:off x="3318" y="748"/>
                  <a:ext cx="57" cy="61"/>
                </a:xfrm>
                <a:custGeom>
                  <a:avLst/>
                  <a:gdLst>
                    <a:gd name="T0" fmla="*/ 0 w 24"/>
                    <a:gd name="T1" fmla="*/ 15 h 26"/>
                    <a:gd name="T2" fmla="*/ 6 w 24"/>
                    <a:gd name="T3" fmla="*/ 26 h 26"/>
                    <a:gd name="T4" fmla="*/ 24 w 24"/>
                    <a:gd name="T5" fmla="*/ 8 h 26"/>
                    <a:gd name="T6" fmla="*/ 17 w 24"/>
                    <a:gd name="T7" fmla="*/ 0 h 26"/>
                    <a:gd name="T8" fmla="*/ 0 w 24"/>
                    <a:gd name="T9" fmla="*/ 15 h 26"/>
                  </a:gdLst>
                  <a:ahLst/>
                  <a:cxnLst>
                    <a:cxn ang="0">
                      <a:pos x="T0" y="T1"/>
                    </a:cxn>
                    <a:cxn ang="0">
                      <a:pos x="T2" y="T3"/>
                    </a:cxn>
                    <a:cxn ang="0">
                      <a:pos x="T4" y="T5"/>
                    </a:cxn>
                    <a:cxn ang="0">
                      <a:pos x="T6" y="T7"/>
                    </a:cxn>
                    <a:cxn ang="0">
                      <a:pos x="T8" y="T9"/>
                    </a:cxn>
                  </a:cxnLst>
                  <a:rect l="0" t="0" r="r" b="b"/>
                  <a:pathLst>
                    <a:path w="24" h="26">
                      <a:moveTo>
                        <a:pt x="0" y="15"/>
                      </a:moveTo>
                      <a:cubicBezTo>
                        <a:pt x="6" y="26"/>
                        <a:pt x="6" y="26"/>
                        <a:pt x="6" y="26"/>
                      </a:cubicBezTo>
                      <a:cubicBezTo>
                        <a:pt x="12" y="20"/>
                        <a:pt x="18" y="14"/>
                        <a:pt x="24" y="8"/>
                      </a:cubicBezTo>
                      <a:cubicBezTo>
                        <a:pt x="21" y="5"/>
                        <a:pt x="19" y="3"/>
                        <a:pt x="17" y="0"/>
                      </a:cubicBezTo>
                      <a:cubicBezTo>
                        <a:pt x="11" y="5"/>
                        <a:pt x="5" y="10"/>
                        <a:pt x="0" y="15"/>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8" name="Freeform 1138"/>
                <p:cNvSpPr/>
                <p:nvPr/>
              </p:nvSpPr>
              <p:spPr bwMode="auto">
                <a:xfrm>
                  <a:off x="3349" y="1635"/>
                  <a:ext cx="66" cy="64"/>
                </a:xfrm>
                <a:custGeom>
                  <a:avLst/>
                  <a:gdLst>
                    <a:gd name="T0" fmla="*/ 1 w 28"/>
                    <a:gd name="T1" fmla="*/ 0 h 27"/>
                    <a:gd name="T2" fmla="*/ 0 w 28"/>
                    <a:gd name="T3" fmla="*/ 7 h 27"/>
                    <a:gd name="T4" fmla="*/ 19 w 28"/>
                    <a:gd name="T5" fmla="*/ 24 h 27"/>
                    <a:gd name="T6" fmla="*/ 27 w 28"/>
                    <a:gd name="T7" fmla="*/ 27 h 27"/>
                    <a:gd name="T8" fmla="*/ 28 w 28"/>
                    <a:gd name="T9" fmla="*/ 6 h 27"/>
                    <a:gd name="T10" fmla="*/ 1 w 28"/>
                    <a:gd name="T11" fmla="*/ 0 h 27"/>
                  </a:gdLst>
                  <a:ahLst/>
                  <a:cxnLst>
                    <a:cxn ang="0">
                      <a:pos x="T0" y="T1"/>
                    </a:cxn>
                    <a:cxn ang="0">
                      <a:pos x="T2" y="T3"/>
                    </a:cxn>
                    <a:cxn ang="0">
                      <a:pos x="T4" y="T5"/>
                    </a:cxn>
                    <a:cxn ang="0">
                      <a:pos x="T6" y="T7"/>
                    </a:cxn>
                    <a:cxn ang="0">
                      <a:pos x="T8" y="T9"/>
                    </a:cxn>
                    <a:cxn ang="0">
                      <a:pos x="T10" y="T11"/>
                    </a:cxn>
                  </a:cxnLst>
                  <a:rect l="0" t="0" r="r" b="b"/>
                  <a:pathLst>
                    <a:path w="28" h="27">
                      <a:moveTo>
                        <a:pt x="1" y="0"/>
                      </a:moveTo>
                      <a:cubicBezTo>
                        <a:pt x="0" y="2"/>
                        <a:pt x="0" y="5"/>
                        <a:pt x="0" y="7"/>
                      </a:cubicBezTo>
                      <a:cubicBezTo>
                        <a:pt x="7" y="11"/>
                        <a:pt x="13" y="17"/>
                        <a:pt x="19" y="24"/>
                      </a:cubicBezTo>
                      <a:cubicBezTo>
                        <a:pt x="22" y="25"/>
                        <a:pt x="25" y="26"/>
                        <a:pt x="27" y="27"/>
                      </a:cubicBezTo>
                      <a:cubicBezTo>
                        <a:pt x="27" y="20"/>
                        <a:pt x="27" y="13"/>
                        <a:pt x="28" y="6"/>
                      </a:cubicBezTo>
                      <a:cubicBezTo>
                        <a:pt x="20" y="4"/>
                        <a:pt x="10" y="2"/>
                        <a:pt x="1" y="0"/>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9" name="Freeform 1139"/>
                <p:cNvSpPr/>
                <p:nvPr/>
              </p:nvSpPr>
              <p:spPr bwMode="auto">
                <a:xfrm>
                  <a:off x="3363" y="1767"/>
                  <a:ext cx="69" cy="194"/>
                </a:xfrm>
                <a:custGeom>
                  <a:avLst/>
                  <a:gdLst>
                    <a:gd name="T0" fmla="*/ 0 w 29"/>
                    <a:gd name="T1" fmla="*/ 0 h 82"/>
                    <a:gd name="T2" fmla="*/ 4 w 29"/>
                    <a:gd name="T3" fmla="*/ 69 h 82"/>
                    <a:gd name="T4" fmla="*/ 20 w 29"/>
                    <a:gd name="T5" fmla="*/ 82 h 82"/>
                    <a:gd name="T6" fmla="*/ 19 w 29"/>
                    <a:gd name="T7" fmla="*/ 5 h 82"/>
                    <a:gd name="T8" fmla="*/ 0 w 29"/>
                    <a:gd name="T9" fmla="*/ 0 h 82"/>
                  </a:gdLst>
                  <a:ahLst/>
                  <a:cxnLst>
                    <a:cxn ang="0">
                      <a:pos x="T0" y="T1"/>
                    </a:cxn>
                    <a:cxn ang="0">
                      <a:pos x="T2" y="T3"/>
                    </a:cxn>
                    <a:cxn ang="0">
                      <a:pos x="T4" y="T5"/>
                    </a:cxn>
                    <a:cxn ang="0">
                      <a:pos x="T6" y="T7"/>
                    </a:cxn>
                    <a:cxn ang="0">
                      <a:pos x="T8" y="T9"/>
                    </a:cxn>
                  </a:cxnLst>
                  <a:rect l="0" t="0" r="r" b="b"/>
                  <a:pathLst>
                    <a:path w="29" h="82">
                      <a:moveTo>
                        <a:pt x="0" y="0"/>
                      </a:moveTo>
                      <a:cubicBezTo>
                        <a:pt x="11" y="19"/>
                        <a:pt x="15" y="51"/>
                        <a:pt x="4" y="69"/>
                      </a:cubicBezTo>
                      <a:cubicBezTo>
                        <a:pt x="8" y="75"/>
                        <a:pt x="13" y="79"/>
                        <a:pt x="20" y="82"/>
                      </a:cubicBezTo>
                      <a:cubicBezTo>
                        <a:pt x="29" y="65"/>
                        <a:pt x="29" y="26"/>
                        <a:pt x="19" y="5"/>
                      </a:cubicBezTo>
                      <a:cubicBezTo>
                        <a:pt x="14" y="3"/>
                        <a:pt x="7" y="1"/>
                        <a:pt x="0" y="0"/>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0" name="Freeform 1140"/>
                <p:cNvSpPr/>
                <p:nvPr/>
              </p:nvSpPr>
              <p:spPr bwMode="auto">
                <a:xfrm>
                  <a:off x="2822" y="2061"/>
                  <a:ext cx="643" cy="731"/>
                </a:xfrm>
                <a:custGeom>
                  <a:avLst/>
                  <a:gdLst>
                    <a:gd name="T0" fmla="*/ 256 w 272"/>
                    <a:gd name="T1" fmla="*/ 309 h 309"/>
                    <a:gd name="T2" fmla="*/ 272 w 272"/>
                    <a:gd name="T3" fmla="*/ 286 h 309"/>
                    <a:gd name="T4" fmla="*/ 262 w 272"/>
                    <a:gd name="T5" fmla="*/ 275 h 309"/>
                    <a:gd name="T6" fmla="*/ 226 w 272"/>
                    <a:gd name="T7" fmla="*/ 275 h 309"/>
                    <a:gd name="T8" fmla="*/ 228 w 272"/>
                    <a:gd name="T9" fmla="*/ 239 h 309"/>
                    <a:gd name="T10" fmla="*/ 222 w 272"/>
                    <a:gd name="T11" fmla="*/ 232 h 309"/>
                    <a:gd name="T12" fmla="*/ 207 w 272"/>
                    <a:gd name="T13" fmla="*/ 252 h 309"/>
                    <a:gd name="T14" fmla="*/ 169 w 272"/>
                    <a:gd name="T15" fmla="*/ 255 h 309"/>
                    <a:gd name="T16" fmla="*/ 37 w 272"/>
                    <a:gd name="T17" fmla="*/ 137 h 309"/>
                    <a:gd name="T18" fmla="*/ 29 w 272"/>
                    <a:gd name="T19" fmla="*/ 105 h 309"/>
                    <a:gd name="T20" fmla="*/ 75 w 272"/>
                    <a:gd name="T21" fmla="*/ 38 h 309"/>
                    <a:gd name="T22" fmla="*/ 116 w 272"/>
                    <a:gd name="T23" fmla="*/ 33 h 309"/>
                    <a:gd name="T24" fmla="*/ 207 w 272"/>
                    <a:gd name="T25" fmla="*/ 113 h 309"/>
                    <a:gd name="T26" fmla="*/ 214 w 272"/>
                    <a:gd name="T27" fmla="*/ 100 h 309"/>
                    <a:gd name="T28" fmla="*/ 116 w 272"/>
                    <a:gd name="T29" fmla="*/ 18 h 309"/>
                    <a:gd name="T30" fmla="*/ 69 w 272"/>
                    <a:gd name="T31" fmla="*/ 25 h 309"/>
                    <a:gd name="T32" fmla="*/ 13 w 272"/>
                    <a:gd name="T33" fmla="*/ 102 h 309"/>
                    <a:gd name="T34" fmla="*/ 20 w 272"/>
                    <a:gd name="T35" fmla="*/ 142 h 309"/>
                    <a:gd name="T36" fmla="*/ 185 w 272"/>
                    <a:gd name="T37" fmla="*/ 289 h 309"/>
                    <a:gd name="T38" fmla="*/ 256 w 272"/>
                    <a:gd name="T39" fmla="*/ 309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2" h="309">
                      <a:moveTo>
                        <a:pt x="256" y="309"/>
                      </a:moveTo>
                      <a:cubicBezTo>
                        <a:pt x="272" y="286"/>
                        <a:pt x="272" y="286"/>
                        <a:pt x="272" y="286"/>
                      </a:cubicBezTo>
                      <a:cubicBezTo>
                        <a:pt x="269" y="282"/>
                        <a:pt x="266" y="279"/>
                        <a:pt x="262" y="275"/>
                      </a:cubicBezTo>
                      <a:cubicBezTo>
                        <a:pt x="253" y="285"/>
                        <a:pt x="235" y="285"/>
                        <a:pt x="226" y="275"/>
                      </a:cubicBezTo>
                      <a:cubicBezTo>
                        <a:pt x="217" y="266"/>
                        <a:pt x="218" y="248"/>
                        <a:pt x="228" y="239"/>
                      </a:cubicBezTo>
                      <a:cubicBezTo>
                        <a:pt x="226" y="237"/>
                        <a:pt x="224" y="234"/>
                        <a:pt x="222" y="232"/>
                      </a:cubicBezTo>
                      <a:cubicBezTo>
                        <a:pt x="207" y="252"/>
                        <a:pt x="207" y="252"/>
                        <a:pt x="207" y="252"/>
                      </a:cubicBezTo>
                      <a:cubicBezTo>
                        <a:pt x="195" y="266"/>
                        <a:pt x="180" y="264"/>
                        <a:pt x="169" y="255"/>
                      </a:cubicBezTo>
                      <a:cubicBezTo>
                        <a:pt x="37" y="137"/>
                        <a:pt x="37" y="137"/>
                        <a:pt x="37" y="137"/>
                      </a:cubicBezTo>
                      <a:cubicBezTo>
                        <a:pt x="26" y="128"/>
                        <a:pt x="19" y="120"/>
                        <a:pt x="29" y="105"/>
                      </a:cubicBezTo>
                      <a:cubicBezTo>
                        <a:pt x="75" y="38"/>
                        <a:pt x="75" y="38"/>
                        <a:pt x="75" y="38"/>
                      </a:cubicBezTo>
                      <a:cubicBezTo>
                        <a:pt x="85" y="23"/>
                        <a:pt x="99" y="17"/>
                        <a:pt x="116" y="33"/>
                      </a:cubicBezTo>
                      <a:cubicBezTo>
                        <a:pt x="207" y="113"/>
                        <a:pt x="207" y="113"/>
                        <a:pt x="207" y="113"/>
                      </a:cubicBezTo>
                      <a:cubicBezTo>
                        <a:pt x="209" y="109"/>
                        <a:pt x="212" y="104"/>
                        <a:pt x="214" y="100"/>
                      </a:cubicBezTo>
                      <a:cubicBezTo>
                        <a:pt x="116" y="18"/>
                        <a:pt x="116" y="18"/>
                        <a:pt x="116" y="18"/>
                      </a:cubicBezTo>
                      <a:cubicBezTo>
                        <a:pt x="94" y="0"/>
                        <a:pt x="82" y="7"/>
                        <a:pt x="69" y="25"/>
                      </a:cubicBezTo>
                      <a:cubicBezTo>
                        <a:pt x="13" y="102"/>
                        <a:pt x="13" y="102"/>
                        <a:pt x="13" y="102"/>
                      </a:cubicBezTo>
                      <a:cubicBezTo>
                        <a:pt x="0" y="120"/>
                        <a:pt x="8" y="131"/>
                        <a:pt x="20" y="142"/>
                      </a:cubicBezTo>
                      <a:cubicBezTo>
                        <a:pt x="185" y="289"/>
                        <a:pt x="185" y="289"/>
                        <a:pt x="185" y="289"/>
                      </a:cubicBezTo>
                      <a:cubicBezTo>
                        <a:pt x="210" y="289"/>
                        <a:pt x="235" y="296"/>
                        <a:pt x="256" y="309"/>
                      </a:cubicBezTo>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1141"/>
                <p:cNvSpPr/>
                <p:nvPr/>
              </p:nvSpPr>
              <p:spPr bwMode="auto">
                <a:xfrm>
                  <a:off x="3427" y="4199"/>
                  <a:ext cx="126" cy="152"/>
                </a:xfrm>
                <a:custGeom>
                  <a:avLst/>
                  <a:gdLst>
                    <a:gd name="T0" fmla="*/ 19 w 53"/>
                    <a:gd name="T1" fmla="*/ 3 h 64"/>
                    <a:gd name="T2" fmla="*/ 0 w 53"/>
                    <a:gd name="T3" fmla="*/ 32 h 64"/>
                    <a:gd name="T4" fmla="*/ 12 w 53"/>
                    <a:gd name="T5" fmla="*/ 64 h 64"/>
                    <a:gd name="T6" fmla="*/ 53 w 53"/>
                    <a:gd name="T7" fmla="*/ 64 h 64"/>
                    <a:gd name="T8" fmla="*/ 30 w 53"/>
                    <a:gd name="T9" fmla="*/ 0 h 64"/>
                    <a:gd name="T10" fmla="*/ 19 w 53"/>
                    <a:gd name="T11" fmla="*/ 3 h 64"/>
                  </a:gdLst>
                  <a:ahLst/>
                  <a:cxnLst>
                    <a:cxn ang="0">
                      <a:pos x="T0" y="T1"/>
                    </a:cxn>
                    <a:cxn ang="0">
                      <a:pos x="T2" y="T3"/>
                    </a:cxn>
                    <a:cxn ang="0">
                      <a:pos x="T4" y="T5"/>
                    </a:cxn>
                    <a:cxn ang="0">
                      <a:pos x="T6" y="T7"/>
                    </a:cxn>
                    <a:cxn ang="0">
                      <a:pos x="T8" y="T9"/>
                    </a:cxn>
                    <a:cxn ang="0">
                      <a:pos x="T10" y="T11"/>
                    </a:cxn>
                  </a:cxnLst>
                  <a:rect l="0" t="0" r="r" b="b"/>
                  <a:pathLst>
                    <a:path w="53" h="64">
                      <a:moveTo>
                        <a:pt x="19" y="3"/>
                      </a:moveTo>
                      <a:cubicBezTo>
                        <a:pt x="13" y="12"/>
                        <a:pt x="7" y="22"/>
                        <a:pt x="0" y="32"/>
                      </a:cubicBezTo>
                      <a:cubicBezTo>
                        <a:pt x="3" y="44"/>
                        <a:pt x="7" y="55"/>
                        <a:pt x="12" y="64"/>
                      </a:cubicBezTo>
                      <a:cubicBezTo>
                        <a:pt x="53" y="64"/>
                        <a:pt x="53" y="64"/>
                        <a:pt x="53" y="64"/>
                      </a:cubicBezTo>
                      <a:cubicBezTo>
                        <a:pt x="39" y="44"/>
                        <a:pt x="30" y="24"/>
                        <a:pt x="30" y="0"/>
                      </a:cubicBezTo>
                      <a:cubicBezTo>
                        <a:pt x="27" y="2"/>
                        <a:pt x="23" y="3"/>
                        <a:pt x="19" y="3"/>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Freeform 1142"/>
                <p:cNvSpPr/>
                <p:nvPr/>
              </p:nvSpPr>
              <p:spPr bwMode="auto">
                <a:xfrm>
                  <a:off x="3153" y="2113"/>
                  <a:ext cx="265" cy="108"/>
                </a:xfrm>
                <a:custGeom>
                  <a:avLst/>
                  <a:gdLst>
                    <a:gd name="T0" fmla="*/ 44 w 112"/>
                    <a:gd name="T1" fmla="*/ 46 h 46"/>
                    <a:gd name="T2" fmla="*/ 112 w 112"/>
                    <a:gd name="T3" fmla="*/ 9 h 46"/>
                    <a:gd name="T4" fmla="*/ 106 w 112"/>
                    <a:gd name="T5" fmla="*/ 0 h 46"/>
                    <a:gd name="T6" fmla="*/ 1 w 112"/>
                    <a:gd name="T7" fmla="*/ 8 h 46"/>
                    <a:gd name="T8" fmla="*/ 0 w 112"/>
                    <a:gd name="T9" fmla="*/ 9 h 46"/>
                    <a:gd name="T10" fmla="*/ 44 w 112"/>
                    <a:gd name="T11" fmla="*/ 46 h 46"/>
                  </a:gdLst>
                  <a:ahLst/>
                  <a:cxnLst>
                    <a:cxn ang="0">
                      <a:pos x="T0" y="T1"/>
                    </a:cxn>
                    <a:cxn ang="0">
                      <a:pos x="T2" y="T3"/>
                    </a:cxn>
                    <a:cxn ang="0">
                      <a:pos x="T4" y="T5"/>
                    </a:cxn>
                    <a:cxn ang="0">
                      <a:pos x="T6" y="T7"/>
                    </a:cxn>
                    <a:cxn ang="0">
                      <a:pos x="T8" y="T9"/>
                    </a:cxn>
                    <a:cxn ang="0">
                      <a:pos x="T10" y="T11"/>
                    </a:cxn>
                  </a:cxnLst>
                  <a:rect l="0" t="0" r="r" b="b"/>
                  <a:pathLst>
                    <a:path w="112" h="46">
                      <a:moveTo>
                        <a:pt x="44" y="46"/>
                      </a:moveTo>
                      <a:cubicBezTo>
                        <a:pt x="72" y="44"/>
                        <a:pt x="99" y="31"/>
                        <a:pt x="112" y="9"/>
                      </a:cubicBezTo>
                      <a:cubicBezTo>
                        <a:pt x="106" y="0"/>
                        <a:pt x="106" y="0"/>
                        <a:pt x="106" y="0"/>
                      </a:cubicBezTo>
                      <a:cubicBezTo>
                        <a:pt x="95" y="16"/>
                        <a:pt x="45" y="46"/>
                        <a:pt x="1" y="8"/>
                      </a:cubicBezTo>
                      <a:cubicBezTo>
                        <a:pt x="0" y="9"/>
                        <a:pt x="0" y="9"/>
                        <a:pt x="0" y="9"/>
                      </a:cubicBezTo>
                      <a:cubicBezTo>
                        <a:pt x="44" y="46"/>
                        <a:pt x="44" y="46"/>
                        <a:pt x="44" y="46"/>
                      </a:cubicBezTo>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3" name="Freeform 1143"/>
                <p:cNvSpPr/>
                <p:nvPr/>
              </p:nvSpPr>
              <p:spPr bwMode="auto">
                <a:xfrm>
                  <a:off x="3217" y="248"/>
                  <a:ext cx="134" cy="526"/>
                </a:xfrm>
                <a:custGeom>
                  <a:avLst/>
                  <a:gdLst>
                    <a:gd name="T0" fmla="*/ 17 w 57"/>
                    <a:gd name="T1" fmla="*/ 105 h 222"/>
                    <a:gd name="T2" fmla="*/ 7 w 57"/>
                    <a:gd name="T3" fmla="*/ 188 h 222"/>
                    <a:gd name="T4" fmla="*/ 15 w 57"/>
                    <a:gd name="T5" fmla="*/ 181 h 222"/>
                    <a:gd name="T6" fmla="*/ 40 w 57"/>
                    <a:gd name="T7" fmla="*/ 222 h 222"/>
                    <a:gd name="T8" fmla="*/ 57 w 57"/>
                    <a:gd name="T9" fmla="*/ 206 h 222"/>
                    <a:gd name="T10" fmla="*/ 43 w 57"/>
                    <a:gd name="T11" fmla="*/ 139 h 222"/>
                    <a:gd name="T12" fmla="*/ 18 w 57"/>
                    <a:gd name="T13" fmla="*/ 0 h 222"/>
                    <a:gd name="T14" fmla="*/ 17 w 57"/>
                    <a:gd name="T15" fmla="*/ 105 h 2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222">
                      <a:moveTo>
                        <a:pt x="17" y="105"/>
                      </a:moveTo>
                      <a:cubicBezTo>
                        <a:pt x="9" y="132"/>
                        <a:pt x="0" y="157"/>
                        <a:pt x="7" y="188"/>
                      </a:cubicBezTo>
                      <a:cubicBezTo>
                        <a:pt x="10" y="185"/>
                        <a:pt x="13" y="182"/>
                        <a:pt x="15" y="181"/>
                      </a:cubicBezTo>
                      <a:cubicBezTo>
                        <a:pt x="22" y="192"/>
                        <a:pt x="31" y="206"/>
                        <a:pt x="40" y="222"/>
                      </a:cubicBezTo>
                      <a:cubicBezTo>
                        <a:pt x="46" y="217"/>
                        <a:pt x="51" y="212"/>
                        <a:pt x="57" y="206"/>
                      </a:cubicBezTo>
                      <a:cubicBezTo>
                        <a:pt x="44" y="186"/>
                        <a:pt x="42" y="163"/>
                        <a:pt x="43" y="139"/>
                      </a:cubicBezTo>
                      <a:cubicBezTo>
                        <a:pt x="45" y="96"/>
                        <a:pt x="53" y="32"/>
                        <a:pt x="18" y="0"/>
                      </a:cubicBezTo>
                      <a:cubicBezTo>
                        <a:pt x="32" y="42"/>
                        <a:pt x="26" y="78"/>
                        <a:pt x="17" y="105"/>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4" name="Freeform 1144"/>
                <p:cNvSpPr/>
                <p:nvPr/>
              </p:nvSpPr>
              <p:spPr bwMode="auto">
                <a:xfrm>
                  <a:off x="2720" y="-35"/>
                  <a:ext cx="341" cy="115"/>
                </a:xfrm>
                <a:custGeom>
                  <a:avLst/>
                  <a:gdLst>
                    <a:gd name="T0" fmla="*/ 27 w 144"/>
                    <a:gd name="T1" fmla="*/ 47 h 49"/>
                    <a:gd name="T2" fmla="*/ 133 w 144"/>
                    <a:gd name="T3" fmla="*/ 5 h 49"/>
                    <a:gd name="T4" fmla="*/ 144 w 144"/>
                    <a:gd name="T5" fmla="*/ 0 h 49"/>
                    <a:gd name="T6" fmla="*/ 28 w 144"/>
                    <a:gd name="T7" fmla="*/ 0 h 49"/>
                    <a:gd name="T8" fmla="*/ 28 w 144"/>
                    <a:gd name="T9" fmla="*/ 0 h 49"/>
                    <a:gd name="T10" fmla="*/ 27 w 144"/>
                    <a:gd name="T11" fmla="*/ 0 h 49"/>
                    <a:gd name="T12" fmla="*/ 0 w 144"/>
                    <a:gd name="T13" fmla="*/ 0 h 49"/>
                    <a:gd name="T14" fmla="*/ 27 w 144"/>
                    <a:gd name="T15" fmla="*/ 47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27" y="47"/>
                      </a:moveTo>
                      <a:cubicBezTo>
                        <a:pt x="33" y="49"/>
                        <a:pt x="83" y="28"/>
                        <a:pt x="133" y="5"/>
                      </a:cubicBezTo>
                      <a:cubicBezTo>
                        <a:pt x="137" y="3"/>
                        <a:pt x="141" y="2"/>
                        <a:pt x="144" y="0"/>
                      </a:cubicBezTo>
                      <a:cubicBezTo>
                        <a:pt x="28" y="0"/>
                        <a:pt x="28" y="0"/>
                        <a:pt x="28" y="0"/>
                      </a:cubicBezTo>
                      <a:cubicBezTo>
                        <a:pt x="28" y="0"/>
                        <a:pt x="28" y="0"/>
                        <a:pt x="28" y="0"/>
                      </a:cubicBezTo>
                      <a:cubicBezTo>
                        <a:pt x="27" y="0"/>
                        <a:pt x="27" y="0"/>
                        <a:pt x="27" y="0"/>
                      </a:cubicBezTo>
                      <a:cubicBezTo>
                        <a:pt x="0" y="0"/>
                        <a:pt x="0" y="0"/>
                        <a:pt x="0" y="0"/>
                      </a:cubicBezTo>
                      <a:cubicBezTo>
                        <a:pt x="11" y="23"/>
                        <a:pt x="24" y="46"/>
                        <a:pt x="27" y="47"/>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5" name="Freeform 1145"/>
                <p:cNvSpPr/>
                <p:nvPr/>
              </p:nvSpPr>
              <p:spPr bwMode="auto">
                <a:xfrm>
                  <a:off x="3406" y="2692"/>
                  <a:ext cx="26" cy="22"/>
                </a:xfrm>
                <a:custGeom>
                  <a:avLst/>
                  <a:gdLst>
                    <a:gd name="T0" fmla="*/ 7 w 11"/>
                    <a:gd name="T1" fmla="*/ 0 h 9"/>
                    <a:gd name="T2" fmla="*/ 0 w 11"/>
                    <a:gd name="T3" fmla="*/ 9 h 9"/>
                    <a:gd name="T4" fmla="*/ 11 w 11"/>
                    <a:gd name="T5" fmla="*/ 5 h 9"/>
                    <a:gd name="T6" fmla="*/ 7 w 11"/>
                    <a:gd name="T7" fmla="*/ 0 h 9"/>
                  </a:gdLst>
                  <a:ahLst/>
                  <a:cxnLst>
                    <a:cxn ang="0">
                      <a:pos x="T0" y="T1"/>
                    </a:cxn>
                    <a:cxn ang="0">
                      <a:pos x="T2" y="T3"/>
                    </a:cxn>
                    <a:cxn ang="0">
                      <a:pos x="T4" y="T5"/>
                    </a:cxn>
                    <a:cxn ang="0">
                      <a:pos x="T6" y="T7"/>
                    </a:cxn>
                  </a:cxnLst>
                  <a:rect l="0" t="0" r="r" b="b"/>
                  <a:pathLst>
                    <a:path w="11" h="9">
                      <a:moveTo>
                        <a:pt x="7" y="0"/>
                      </a:moveTo>
                      <a:cubicBezTo>
                        <a:pt x="0" y="9"/>
                        <a:pt x="0" y="9"/>
                        <a:pt x="0" y="9"/>
                      </a:cubicBezTo>
                      <a:cubicBezTo>
                        <a:pt x="4" y="9"/>
                        <a:pt x="8" y="7"/>
                        <a:pt x="11" y="5"/>
                      </a:cubicBezTo>
                      <a:cubicBezTo>
                        <a:pt x="10" y="3"/>
                        <a:pt x="8" y="2"/>
                        <a:pt x="7" y="0"/>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6" name="Freeform 1146"/>
                <p:cNvSpPr/>
                <p:nvPr/>
              </p:nvSpPr>
              <p:spPr bwMode="auto">
                <a:xfrm>
                  <a:off x="3356" y="3996"/>
                  <a:ext cx="166" cy="135"/>
                </a:xfrm>
                <a:custGeom>
                  <a:avLst/>
                  <a:gdLst>
                    <a:gd name="T0" fmla="*/ 49 w 70"/>
                    <a:gd name="T1" fmla="*/ 7 h 57"/>
                    <a:gd name="T2" fmla="*/ 43 w 70"/>
                    <a:gd name="T3" fmla="*/ 38 h 57"/>
                    <a:gd name="T4" fmla="*/ 10 w 70"/>
                    <a:gd name="T5" fmla="*/ 25 h 57"/>
                    <a:gd name="T6" fmla="*/ 0 w 70"/>
                    <a:gd name="T7" fmla="*/ 30 h 57"/>
                    <a:gd name="T8" fmla="*/ 48 w 70"/>
                    <a:gd name="T9" fmla="*/ 47 h 57"/>
                    <a:gd name="T10" fmla="*/ 60 w 70"/>
                    <a:gd name="T11" fmla="*/ 0 h 57"/>
                    <a:gd name="T12" fmla="*/ 49 w 70"/>
                    <a:gd name="T13" fmla="*/ 7 h 57"/>
                  </a:gdLst>
                  <a:ahLst/>
                  <a:cxnLst>
                    <a:cxn ang="0">
                      <a:pos x="T0" y="T1"/>
                    </a:cxn>
                    <a:cxn ang="0">
                      <a:pos x="T2" y="T3"/>
                    </a:cxn>
                    <a:cxn ang="0">
                      <a:pos x="T4" y="T5"/>
                    </a:cxn>
                    <a:cxn ang="0">
                      <a:pos x="T6" y="T7"/>
                    </a:cxn>
                    <a:cxn ang="0">
                      <a:pos x="T8" y="T9"/>
                    </a:cxn>
                    <a:cxn ang="0">
                      <a:pos x="T10" y="T11"/>
                    </a:cxn>
                    <a:cxn ang="0">
                      <a:pos x="T12" y="T13"/>
                    </a:cxn>
                  </a:cxnLst>
                  <a:rect l="0" t="0" r="r" b="b"/>
                  <a:pathLst>
                    <a:path w="70" h="57">
                      <a:moveTo>
                        <a:pt x="49" y="7"/>
                      </a:moveTo>
                      <a:cubicBezTo>
                        <a:pt x="54" y="18"/>
                        <a:pt x="55" y="32"/>
                        <a:pt x="43" y="38"/>
                      </a:cubicBezTo>
                      <a:cubicBezTo>
                        <a:pt x="32" y="44"/>
                        <a:pt x="16" y="38"/>
                        <a:pt x="10" y="25"/>
                      </a:cubicBezTo>
                      <a:cubicBezTo>
                        <a:pt x="8" y="26"/>
                        <a:pt x="4" y="28"/>
                        <a:pt x="0" y="30"/>
                      </a:cubicBezTo>
                      <a:cubicBezTo>
                        <a:pt x="8" y="49"/>
                        <a:pt x="30" y="57"/>
                        <a:pt x="48" y="47"/>
                      </a:cubicBezTo>
                      <a:cubicBezTo>
                        <a:pt x="64" y="37"/>
                        <a:pt x="70" y="17"/>
                        <a:pt x="60" y="0"/>
                      </a:cubicBezTo>
                      <a:cubicBezTo>
                        <a:pt x="58" y="2"/>
                        <a:pt x="52" y="6"/>
                        <a:pt x="49" y="7"/>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7" name="Freeform 1147"/>
                <p:cNvSpPr/>
                <p:nvPr/>
              </p:nvSpPr>
              <p:spPr bwMode="auto">
                <a:xfrm>
                  <a:off x="3325" y="1543"/>
                  <a:ext cx="34" cy="26"/>
                </a:xfrm>
                <a:custGeom>
                  <a:avLst/>
                  <a:gdLst>
                    <a:gd name="T0" fmla="*/ 0 w 14"/>
                    <a:gd name="T1" fmla="*/ 9 h 11"/>
                    <a:gd name="T2" fmla="*/ 11 w 14"/>
                    <a:gd name="T3" fmla="*/ 11 h 11"/>
                    <a:gd name="T4" fmla="*/ 14 w 14"/>
                    <a:gd name="T5" fmla="*/ 2 h 11"/>
                    <a:gd name="T6" fmla="*/ 12 w 14"/>
                    <a:gd name="T7" fmla="*/ 0 h 11"/>
                    <a:gd name="T8" fmla="*/ 0 w 14"/>
                    <a:gd name="T9" fmla="*/ 9 h 11"/>
                  </a:gdLst>
                  <a:ahLst/>
                  <a:cxnLst>
                    <a:cxn ang="0">
                      <a:pos x="T0" y="T1"/>
                    </a:cxn>
                    <a:cxn ang="0">
                      <a:pos x="T2" y="T3"/>
                    </a:cxn>
                    <a:cxn ang="0">
                      <a:pos x="T4" y="T5"/>
                    </a:cxn>
                    <a:cxn ang="0">
                      <a:pos x="T6" y="T7"/>
                    </a:cxn>
                    <a:cxn ang="0">
                      <a:pos x="T8" y="T9"/>
                    </a:cxn>
                  </a:cxnLst>
                  <a:rect l="0" t="0" r="r" b="b"/>
                  <a:pathLst>
                    <a:path w="14" h="11">
                      <a:moveTo>
                        <a:pt x="0" y="9"/>
                      </a:moveTo>
                      <a:cubicBezTo>
                        <a:pt x="3" y="10"/>
                        <a:pt x="7" y="10"/>
                        <a:pt x="11" y="11"/>
                      </a:cubicBezTo>
                      <a:cubicBezTo>
                        <a:pt x="12" y="8"/>
                        <a:pt x="13" y="5"/>
                        <a:pt x="14" y="2"/>
                      </a:cubicBezTo>
                      <a:cubicBezTo>
                        <a:pt x="13" y="1"/>
                        <a:pt x="13" y="1"/>
                        <a:pt x="12" y="0"/>
                      </a:cubicBezTo>
                      <a:lnTo>
                        <a:pt x="0" y="9"/>
                      </a:ln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8" name="Freeform 1148"/>
                <p:cNvSpPr/>
                <p:nvPr/>
              </p:nvSpPr>
              <p:spPr bwMode="auto">
                <a:xfrm>
                  <a:off x="3224" y="-35"/>
                  <a:ext cx="40" cy="89"/>
                </a:xfrm>
                <a:custGeom>
                  <a:avLst/>
                  <a:gdLst>
                    <a:gd name="T0" fmla="*/ 17 w 17"/>
                    <a:gd name="T1" fmla="*/ 38 h 38"/>
                    <a:gd name="T2" fmla="*/ 17 w 17"/>
                    <a:gd name="T3" fmla="*/ 0 h 38"/>
                    <a:gd name="T4" fmla="*/ 3 w 17"/>
                    <a:gd name="T5" fmla="*/ 0 h 38"/>
                    <a:gd name="T6" fmla="*/ 0 w 17"/>
                    <a:gd name="T7" fmla="*/ 37 h 38"/>
                    <a:gd name="T8" fmla="*/ 17 w 17"/>
                    <a:gd name="T9" fmla="*/ 38 h 38"/>
                  </a:gdLst>
                  <a:ahLst/>
                  <a:cxnLst>
                    <a:cxn ang="0">
                      <a:pos x="T0" y="T1"/>
                    </a:cxn>
                    <a:cxn ang="0">
                      <a:pos x="T2" y="T3"/>
                    </a:cxn>
                    <a:cxn ang="0">
                      <a:pos x="T4" y="T5"/>
                    </a:cxn>
                    <a:cxn ang="0">
                      <a:pos x="T6" y="T7"/>
                    </a:cxn>
                    <a:cxn ang="0">
                      <a:pos x="T8" y="T9"/>
                    </a:cxn>
                  </a:cxnLst>
                  <a:rect l="0" t="0" r="r" b="b"/>
                  <a:pathLst>
                    <a:path w="17" h="38">
                      <a:moveTo>
                        <a:pt x="17" y="38"/>
                      </a:moveTo>
                      <a:cubicBezTo>
                        <a:pt x="17" y="24"/>
                        <a:pt x="17" y="11"/>
                        <a:pt x="17" y="0"/>
                      </a:cubicBezTo>
                      <a:cubicBezTo>
                        <a:pt x="3" y="0"/>
                        <a:pt x="3" y="0"/>
                        <a:pt x="3" y="0"/>
                      </a:cubicBezTo>
                      <a:cubicBezTo>
                        <a:pt x="2" y="11"/>
                        <a:pt x="1" y="25"/>
                        <a:pt x="0" y="37"/>
                      </a:cubicBezTo>
                      <a:cubicBezTo>
                        <a:pt x="6" y="37"/>
                        <a:pt x="11" y="38"/>
                        <a:pt x="17" y="38"/>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9" name="Freeform 1149"/>
                <p:cNvSpPr/>
                <p:nvPr/>
              </p:nvSpPr>
              <p:spPr bwMode="auto">
                <a:xfrm>
                  <a:off x="3396" y="2955"/>
                  <a:ext cx="45" cy="87"/>
                </a:xfrm>
                <a:custGeom>
                  <a:avLst/>
                  <a:gdLst>
                    <a:gd name="T0" fmla="*/ 9 w 19"/>
                    <a:gd name="T1" fmla="*/ 0 h 37"/>
                    <a:gd name="T2" fmla="*/ 18 w 19"/>
                    <a:gd name="T3" fmla="*/ 37 h 37"/>
                    <a:gd name="T4" fmla="*/ 9 w 19"/>
                    <a:gd name="T5" fmla="*/ 0 h 37"/>
                  </a:gdLst>
                  <a:ahLst/>
                  <a:cxnLst>
                    <a:cxn ang="0">
                      <a:pos x="T0" y="T1"/>
                    </a:cxn>
                    <a:cxn ang="0">
                      <a:pos x="T2" y="T3"/>
                    </a:cxn>
                    <a:cxn ang="0">
                      <a:pos x="T4" y="T5"/>
                    </a:cxn>
                  </a:cxnLst>
                  <a:rect l="0" t="0" r="r" b="b"/>
                  <a:pathLst>
                    <a:path w="19" h="37">
                      <a:moveTo>
                        <a:pt x="9" y="0"/>
                      </a:moveTo>
                      <a:cubicBezTo>
                        <a:pt x="0" y="11"/>
                        <a:pt x="2" y="30"/>
                        <a:pt x="18" y="37"/>
                      </a:cubicBezTo>
                      <a:cubicBezTo>
                        <a:pt x="19" y="22"/>
                        <a:pt x="15" y="10"/>
                        <a:pt x="9"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0" name="Freeform 1150"/>
                <p:cNvSpPr/>
                <p:nvPr/>
              </p:nvSpPr>
              <p:spPr bwMode="auto">
                <a:xfrm>
                  <a:off x="3389" y="2683"/>
                  <a:ext cx="29" cy="31"/>
                </a:xfrm>
                <a:custGeom>
                  <a:avLst/>
                  <a:gdLst>
                    <a:gd name="T0" fmla="*/ 0 w 12"/>
                    <a:gd name="T1" fmla="*/ 12 h 13"/>
                    <a:gd name="T2" fmla="*/ 5 w 12"/>
                    <a:gd name="T3" fmla="*/ 13 h 13"/>
                    <a:gd name="T4" fmla="*/ 12 w 12"/>
                    <a:gd name="T5" fmla="*/ 3 h 13"/>
                    <a:gd name="T6" fmla="*/ 9 w 12"/>
                    <a:gd name="T7" fmla="*/ 0 h 13"/>
                    <a:gd name="T8" fmla="*/ 0 w 12"/>
                    <a:gd name="T9" fmla="*/ 12 h 13"/>
                  </a:gdLst>
                  <a:ahLst/>
                  <a:cxnLst>
                    <a:cxn ang="0">
                      <a:pos x="T0" y="T1"/>
                    </a:cxn>
                    <a:cxn ang="0">
                      <a:pos x="T2" y="T3"/>
                    </a:cxn>
                    <a:cxn ang="0">
                      <a:pos x="T4" y="T5"/>
                    </a:cxn>
                    <a:cxn ang="0">
                      <a:pos x="T6" y="T7"/>
                    </a:cxn>
                    <a:cxn ang="0">
                      <a:pos x="T8" y="T9"/>
                    </a:cxn>
                  </a:cxnLst>
                  <a:rect l="0" t="0" r="r" b="b"/>
                  <a:pathLst>
                    <a:path w="12" h="13">
                      <a:moveTo>
                        <a:pt x="0" y="12"/>
                      </a:moveTo>
                      <a:cubicBezTo>
                        <a:pt x="2" y="13"/>
                        <a:pt x="3" y="13"/>
                        <a:pt x="5" y="13"/>
                      </a:cubicBezTo>
                      <a:cubicBezTo>
                        <a:pt x="12" y="3"/>
                        <a:pt x="12" y="3"/>
                        <a:pt x="12" y="3"/>
                      </a:cubicBezTo>
                      <a:cubicBezTo>
                        <a:pt x="11" y="2"/>
                        <a:pt x="10" y="1"/>
                        <a:pt x="9" y="0"/>
                      </a:cubicBezTo>
                      <a:lnTo>
                        <a:pt x="0" y="12"/>
                      </a:ln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1" name="Freeform 1151"/>
                <p:cNvSpPr/>
                <p:nvPr/>
              </p:nvSpPr>
              <p:spPr bwMode="auto">
                <a:xfrm>
                  <a:off x="3304" y="1535"/>
                  <a:ext cx="45" cy="29"/>
                </a:xfrm>
                <a:custGeom>
                  <a:avLst/>
                  <a:gdLst>
                    <a:gd name="T0" fmla="*/ 0 w 19"/>
                    <a:gd name="T1" fmla="*/ 11 h 12"/>
                    <a:gd name="T2" fmla="*/ 7 w 19"/>
                    <a:gd name="T3" fmla="*/ 12 h 12"/>
                    <a:gd name="T4" fmla="*/ 19 w 19"/>
                    <a:gd name="T5" fmla="*/ 2 h 12"/>
                    <a:gd name="T6" fmla="*/ 15 w 19"/>
                    <a:gd name="T7" fmla="*/ 0 h 12"/>
                    <a:gd name="T8" fmla="*/ 0 w 19"/>
                    <a:gd name="T9" fmla="*/ 11 h 12"/>
                  </a:gdLst>
                  <a:ahLst/>
                  <a:cxnLst>
                    <a:cxn ang="0">
                      <a:pos x="T0" y="T1"/>
                    </a:cxn>
                    <a:cxn ang="0">
                      <a:pos x="T2" y="T3"/>
                    </a:cxn>
                    <a:cxn ang="0">
                      <a:pos x="T4" y="T5"/>
                    </a:cxn>
                    <a:cxn ang="0">
                      <a:pos x="T6" y="T7"/>
                    </a:cxn>
                    <a:cxn ang="0">
                      <a:pos x="T8" y="T9"/>
                    </a:cxn>
                  </a:cxnLst>
                  <a:rect l="0" t="0" r="r" b="b"/>
                  <a:pathLst>
                    <a:path w="19" h="12">
                      <a:moveTo>
                        <a:pt x="0" y="11"/>
                      </a:moveTo>
                      <a:cubicBezTo>
                        <a:pt x="2" y="11"/>
                        <a:pt x="4" y="12"/>
                        <a:pt x="7" y="12"/>
                      </a:cubicBezTo>
                      <a:cubicBezTo>
                        <a:pt x="19" y="2"/>
                        <a:pt x="19" y="2"/>
                        <a:pt x="19" y="2"/>
                      </a:cubicBezTo>
                      <a:cubicBezTo>
                        <a:pt x="18" y="1"/>
                        <a:pt x="17" y="1"/>
                        <a:pt x="15" y="0"/>
                      </a:cubicBezTo>
                      <a:lnTo>
                        <a:pt x="0" y="11"/>
                      </a:ln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2" name="Freeform 1152"/>
                <p:cNvSpPr/>
                <p:nvPr/>
              </p:nvSpPr>
              <p:spPr bwMode="auto">
                <a:xfrm>
                  <a:off x="3221" y="1763"/>
                  <a:ext cx="161" cy="156"/>
                </a:xfrm>
                <a:custGeom>
                  <a:avLst/>
                  <a:gdLst>
                    <a:gd name="T0" fmla="*/ 0 w 68"/>
                    <a:gd name="T1" fmla="*/ 15 h 66"/>
                    <a:gd name="T2" fmla="*/ 13 w 68"/>
                    <a:gd name="T3" fmla="*/ 63 h 66"/>
                    <a:gd name="T4" fmla="*/ 32 w 68"/>
                    <a:gd name="T5" fmla="*/ 59 h 66"/>
                    <a:gd name="T6" fmla="*/ 29 w 68"/>
                    <a:gd name="T7" fmla="*/ 41 h 66"/>
                    <a:gd name="T8" fmla="*/ 52 w 68"/>
                    <a:gd name="T9" fmla="*/ 29 h 66"/>
                    <a:gd name="T10" fmla="*/ 61 w 68"/>
                    <a:gd name="T11" fmla="*/ 66 h 66"/>
                    <a:gd name="T12" fmla="*/ 54 w 68"/>
                    <a:gd name="T13" fmla="*/ 1 h 66"/>
                    <a:gd name="T14" fmla="*/ 0 w 68"/>
                    <a:gd name="T15" fmla="*/ 15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66">
                      <a:moveTo>
                        <a:pt x="0" y="15"/>
                      </a:moveTo>
                      <a:cubicBezTo>
                        <a:pt x="9" y="28"/>
                        <a:pt x="14" y="47"/>
                        <a:pt x="13" y="63"/>
                      </a:cubicBezTo>
                      <a:cubicBezTo>
                        <a:pt x="19" y="60"/>
                        <a:pt x="26" y="59"/>
                        <a:pt x="32" y="59"/>
                      </a:cubicBezTo>
                      <a:cubicBezTo>
                        <a:pt x="29" y="41"/>
                        <a:pt x="29" y="41"/>
                        <a:pt x="29" y="41"/>
                      </a:cubicBezTo>
                      <a:cubicBezTo>
                        <a:pt x="52" y="29"/>
                        <a:pt x="52" y="29"/>
                        <a:pt x="52" y="29"/>
                      </a:cubicBezTo>
                      <a:cubicBezTo>
                        <a:pt x="53" y="39"/>
                        <a:pt x="56" y="54"/>
                        <a:pt x="61" y="66"/>
                      </a:cubicBezTo>
                      <a:cubicBezTo>
                        <a:pt x="68" y="48"/>
                        <a:pt x="66" y="19"/>
                        <a:pt x="54" y="1"/>
                      </a:cubicBezTo>
                      <a:cubicBezTo>
                        <a:pt x="37" y="0"/>
                        <a:pt x="17" y="4"/>
                        <a:pt x="0" y="15"/>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3" name="Freeform 1153"/>
                <p:cNvSpPr/>
                <p:nvPr/>
              </p:nvSpPr>
              <p:spPr bwMode="auto">
                <a:xfrm>
                  <a:off x="3299" y="3262"/>
                  <a:ext cx="180" cy="239"/>
                </a:xfrm>
                <a:custGeom>
                  <a:avLst/>
                  <a:gdLst>
                    <a:gd name="T0" fmla="*/ 76 w 76"/>
                    <a:gd name="T1" fmla="*/ 74 h 101"/>
                    <a:gd name="T2" fmla="*/ 36 w 76"/>
                    <a:gd name="T3" fmla="*/ 76 h 101"/>
                    <a:gd name="T4" fmla="*/ 74 w 76"/>
                    <a:gd name="T5" fmla="*/ 0 h 101"/>
                    <a:gd name="T6" fmla="*/ 57 w 76"/>
                    <a:gd name="T7" fmla="*/ 5 h 101"/>
                    <a:gd name="T8" fmla="*/ 0 w 76"/>
                    <a:gd name="T9" fmla="*/ 101 h 101"/>
                    <a:gd name="T10" fmla="*/ 64 w 76"/>
                    <a:gd name="T11" fmla="*/ 91 h 101"/>
                    <a:gd name="T12" fmla="*/ 76 w 76"/>
                    <a:gd name="T13" fmla="*/ 74 h 101"/>
                  </a:gdLst>
                  <a:ahLst/>
                  <a:cxnLst>
                    <a:cxn ang="0">
                      <a:pos x="T0" y="T1"/>
                    </a:cxn>
                    <a:cxn ang="0">
                      <a:pos x="T2" y="T3"/>
                    </a:cxn>
                    <a:cxn ang="0">
                      <a:pos x="T4" y="T5"/>
                    </a:cxn>
                    <a:cxn ang="0">
                      <a:pos x="T6" y="T7"/>
                    </a:cxn>
                    <a:cxn ang="0">
                      <a:pos x="T8" y="T9"/>
                    </a:cxn>
                    <a:cxn ang="0">
                      <a:pos x="T10" y="T11"/>
                    </a:cxn>
                    <a:cxn ang="0">
                      <a:pos x="T12" y="T13"/>
                    </a:cxn>
                  </a:cxnLst>
                  <a:rect l="0" t="0" r="r" b="b"/>
                  <a:pathLst>
                    <a:path w="76" h="101">
                      <a:moveTo>
                        <a:pt x="76" y="74"/>
                      </a:moveTo>
                      <a:cubicBezTo>
                        <a:pt x="59" y="75"/>
                        <a:pt x="44" y="76"/>
                        <a:pt x="36" y="76"/>
                      </a:cubicBezTo>
                      <a:cubicBezTo>
                        <a:pt x="44" y="60"/>
                        <a:pt x="63" y="24"/>
                        <a:pt x="74" y="0"/>
                      </a:cubicBezTo>
                      <a:cubicBezTo>
                        <a:pt x="68" y="2"/>
                        <a:pt x="63" y="3"/>
                        <a:pt x="57" y="5"/>
                      </a:cubicBezTo>
                      <a:cubicBezTo>
                        <a:pt x="43" y="29"/>
                        <a:pt x="12" y="80"/>
                        <a:pt x="0" y="101"/>
                      </a:cubicBezTo>
                      <a:cubicBezTo>
                        <a:pt x="10" y="100"/>
                        <a:pt x="38" y="95"/>
                        <a:pt x="64" y="91"/>
                      </a:cubicBezTo>
                      <a:cubicBezTo>
                        <a:pt x="68" y="85"/>
                        <a:pt x="72" y="80"/>
                        <a:pt x="76" y="74"/>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4" name="Freeform 1154"/>
                <p:cNvSpPr/>
                <p:nvPr/>
              </p:nvSpPr>
              <p:spPr bwMode="auto">
                <a:xfrm>
                  <a:off x="3340" y="2919"/>
                  <a:ext cx="97" cy="171"/>
                </a:xfrm>
                <a:custGeom>
                  <a:avLst/>
                  <a:gdLst>
                    <a:gd name="T0" fmla="*/ 41 w 41"/>
                    <a:gd name="T1" fmla="*/ 58 h 72"/>
                    <a:gd name="T2" fmla="*/ 31 w 41"/>
                    <a:gd name="T3" fmla="*/ 11 h 72"/>
                    <a:gd name="T4" fmla="*/ 21 w 41"/>
                    <a:gd name="T5" fmla="*/ 0 h 72"/>
                    <a:gd name="T6" fmla="*/ 38 w 41"/>
                    <a:gd name="T7" fmla="*/ 72 h 72"/>
                    <a:gd name="T8" fmla="*/ 41 w 41"/>
                    <a:gd name="T9" fmla="*/ 58 h 72"/>
                  </a:gdLst>
                  <a:ahLst/>
                  <a:cxnLst>
                    <a:cxn ang="0">
                      <a:pos x="T0" y="T1"/>
                    </a:cxn>
                    <a:cxn ang="0">
                      <a:pos x="T2" y="T3"/>
                    </a:cxn>
                    <a:cxn ang="0">
                      <a:pos x="T4" y="T5"/>
                    </a:cxn>
                    <a:cxn ang="0">
                      <a:pos x="T6" y="T7"/>
                    </a:cxn>
                    <a:cxn ang="0">
                      <a:pos x="T8" y="T9"/>
                    </a:cxn>
                  </a:cxnLst>
                  <a:rect l="0" t="0" r="r" b="b"/>
                  <a:pathLst>
                    <a:path w="41" h="72">
                      <a:moveTo>
                        <a:pt x="41" y="58"/>
                      </a:moveTo>
                      <a:cubicBezTo>
                        <a:pt x="20" y="50"/>
                        <a:pt x="18" y="24"/>
                        <a:pt x="31" y="11"/>
                      </a:cubicBezTo>
                      <a:cubicBezTo>
                        <a:pt x="28" y="7"/>
                        <a:pt x="24" y="3"/>
                        <a:pt x="21" y="0"/>
                      </a:cubicBezTo>
                      <a:cubicBezTo>
                        <a:pt x="0" y="23"/>
                        <a:pt x="4" y="62"/>
                        <a:pt x="38" y="72"/>
                      </a:cubicBezTo>
                      <a:cubicBezTo>
                        <a:pt x="40" y="67"/>
                        <a:pt x="41" y="62"/>
                        <a:pt x="41" y="58"/>
                      </a:cubicBezTo>
                      <a:close/>
                    </a:path>
                  </a:pathLst>
                </a:custGeom>
                <a:solidFill>
                  <a:srgbClr val="8E71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 name="Freeform 1155"/>
                <p:cNvSpPr/>
                <p:nvPr/>
              </p:nvSpPr>
              <p:spPr bwMode="auto">
                <a:xfrm>
                  <a:off x="3375" y="2671"/>
                  <a:ext cx="33" cy="38"/>
                </a:xfrm>
                <a:custGeom>
                  <a:avLst/>
                  <a:gdLst>
                    <a:gd name="T0" fmla="*/ 0 w 14"/>
                    <a:gd name="T1" fmla="*/ 14 h 16"/>
                    <a:gd name="T2" fmla="*/ 4 w 14"/>
                    <a:gd name="T3" fmla="*/ 16 h 16"/>
                    <a:gd name="T4" fmla="*/ 14 w 14"/>
                    <a:gd name="T5" fmla="*/ 3 h 16"/>
                    <a:gd name="T6" fmla="*/ 11 w 14"/>
                    <a:gd name="T7" fmla="*/ 0 h 16"/>
                    <a:gd name="T8" fmla="*/ 0 w 14"/>
                    <a:gd name="T9" fmla="*/ 14 h 16"/>
                  </a:gdLst>
                  <a:ahLst/>
                  <a:cxnLst>
                    <a:cxn ang="0">
                      <a:pos x="T0" y="T1"/>
                    </a:cxn>
                    <a:cxn ang="0">
                      <a:pos x="T2" y="T3"/>
                    </a:cxn>
                    <a:cxn ang="0">
                      <a:pos x="T4" y="T5"/>
                    </a:cxn>
                    <a:cxn ang="0">
                      <a:pos x="T6" y="T7"/>
                    </a:cxn>
                    <a:cxn ang="0">
                      <a:pos x="T8" y="T9"/>
                    </a:cxn>
                  </a:cxnLst>
                  <a:rect l="0" t="0" r="r" b="b"/>
                  <a:pathLst>
                    <a:path w="14" h="16">
                      <a:moveTo>
                        <a:pt x="0" y="14"/>
                      </a:moveTo>
                      <a:cubicBezTo>
                        <a:pt x="1" y="15"/>
                        <a:pt x="3" y="16"/>
                        <a:pt x="4" y="16"/>
                      </a:cubicBezTo>
                      <a:cubicBezTo>
                        <a:pt x="14" y="3"/>
                        <a:pt x="14" y="3"/>
                        <a:pt x="14" y="3"/>
                      </a:cubicBezTo>
                      <a:cubicBezTo>
                        <a:pt x="13" y="2"/>
                        <a:pt x="12" y="1"/>
                        <a:pt x="11" y="0"/>
                      </a:cubicBezTo>
                      <a:lnTo>
                        <a:pt x="0" y="14"/>
                      </a:ln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 name="Freeform 1156"/>
                <p:cNvSpPr>
                  <a:spLocks noEditPoints="1"/>
                </p:cNvSpPr>
                <p:nvPr/>
              </p:nvSpPr>
              <p:spPr bwMode="auto">
                <a:xfrm>
                  <a:off x="2606" y="71"/>
                  <a:ext cx="658" cy="667"/>
                </a:xfrm>
                <a:custGeom>
                  <a:avLst/>
                  <a:gdLst>
                    <a:gd name="T0" fmla="*/ 23 w 278"/>
                    <a:gd name="T1" fmla="*/ 205 h 282"/>
                    <a:gd name="T2" fmla="*/ 26 w 278"/>
                    <a:gd name="T3" fmla="*/ 215 h 282"/>
                    <a:gd name="T4" fmla="*/ 34 w 278"/>
                    <a:gd name="T5" fmla="*/ 214 h 282"/>
                    <a:gd name="T6" fmla="*/ 48 w 278"/>
                    <a:gd name="T7" fmla="*/ 210 h 282"/>
                    <a:gd name="T8" fmla="*/ 58 w 278"/>
                    <a:gd name="T9" fmla="*/ 211 h 282"/>
                    <a:gd name="T10" fmla="*/ 73 w 278"/>
                    <a:gd name="T11" fmla="*/ 213 h 282"/>
                    <a:gd name="T12" fmla="*/ 80 w 278"/>
                    <a:gd name="T13" fmla="*/ 223 h 282"/>
                    <a:gd name="T14" fmla="*/ 92 w 278"/>
                    <a:gd name="T15" fmla="*/ 221 h 282"/>
                    <a:gd name="T16" fmla="*/ 94 w 278"/>
                    <a:gd name="T17" fmla="*/ 236 h 282"/>
                    <a:gd name="T18" fmla="*/ 104 w 278"/>
                    <a:gd name="T19" fmla="*/ 238 h 282"/>
                    <a:gd name="T20" fmla="*/ 266 w 278"/>
                    <a:gd name="T21" fmla="*/ 94 h 282"/>
                    <a:gd name="T22" fmla="*/ 277 w 278"/>
                    <a:gd name="T23" fmla="*/ 0 h 282"/>
                    <a:gd name="T24" fmla="*/ 187 w 278"/>
                    <a:gd name="T25" fmla="*/ 66 h 282"/>
                    <a:gd name="T26" fmla="*/ 194 w 278"/>
                    <a:gd name="T27" fmla="*/ 87 h 282"/>
                    <a:gd name="T28" fmla="*/ 200 w 278"/>
                    <a:gd name="T29" fmla="*/ 88 h 282"/>
                    <a:gd name="T30" fmla="*/ 208 w 278"/>
                    <a:gd name="T31" fmla="*/ 84 h 282"/>
                    <a:gd name="T32" fmla="*/ 199 w 278"/>
                    <a:gd name="T33" fmla="*/ 95 h 282"/>
                    <a:gd name="T34" fmla="*/ 177 w 278"/>
                    <a:gd name="T35" fmla="*/ 70 h 282"/>
                    <a:gd name="T36" fmla="*/ 158 w 278"/>
                    <a:gd name="T37" fmla="*/ 97 h 282"/>
                    <a:gd name="T38" fmla="*/ 162 w 278"/>
                    <a:gd name="T39" fmla="*/ 101 h 282"/>
                    <a:gd name="T40" fmla="*/ 165 w 278"/>
                    <a:gd name="T41" fmla="*/ 88 h 282"/>
                    <a:gd name="T42" fmla="*/ 187 w 278"/>
                    <a:gd name="T43" fmla="*/ 106 h 282"/>
                    <a:gd name="T44" fmla="*/ 175 w 278"/>
                    <a:gd name="T45" fmla="*/ 103 h 282"/>
                    <a:gd name="T46" fmla="*/ 173 w 278"/>
                    <a:gd name="T47" fmla="*/ 113 h 282"/>
                    <a:gd name="T48" fmla="*/ 165 w 278"/>
                    <a:gd name="T49" fmla="*/ 114 h 282"/>
                    <a:gd name="T50" fmla="*/ 155 w 278"/>
                    <a:gd name="T51" fmla="*/ 104 h 282"/>
                    <a:gd name="T52" fmla="*/ 144 w 278"/>
                    <a:gd name="T53" fmla="*/ 107 h 282"/>
                    <a:gd name="T54" fmla="*/ 150 w 278"/>
                    <a:gd name="T55" fmla="*/ 107 h 282"/>
                    <a:gd name="T56" fmla="*/ 158 w 278"/>
                    <a:gd name="T57" fmla="*/ 118 h 282"/>
                    <a:gd name="T58" fmla="*/ 164 w 278"/>
                    <a:gd name="T59" fmla="*/ 124 h 282"/>
                    <a:gd name="T60" fmla="*/ 159 w 278"/>
                    <a:gd name="T61" fmla="*/ 128 h 282"/>
                    <a:gd name="T62" fmla="*/ 149 w 278"/>
                    <a:gd name="T63" fmla="*/ 119 h 282"/>
                    <a:gd name="T64" fmla="*/ 136 w 278"/>
                    <a:gd name="T65" fmla="*/ 96 h 282"/>
                    <a:gd name="T66" fmla="*/ 143 w 278"/>
                    <a:gd name="T67" fmla="*/ 98 h 282"/>
                    <a:gd name="T68" fmla="*/ 137 w 278"/>
                    <a:gd name="T69" fmla="*/ 104 h 282"/>
                    <a:gd name="T70" fmla="*/ 136 w 278"/>
                    <a:gd name="T71" fmla="*/ 96 h 282"/>
                    <a:gd name="T72" fmla="*/ 125 w 278"/>
                    <a:gd name="T73" fmla="*/ 105 h 282"/>
                    <a:gd name="T74" fmla="*/ 143 w 278"/>
                    <a:gd name="T75" fmla="*/ 124 h 282"/>
                    <a:gd name="T76" fmla="*/ 154 w 278"/>
                    <a:gd name="T77" fmla="*/ 142 h 282"/>
                    <a:gd name="T78" fmla="*/ 147 w 278"/>
                    <a:gd name="T79" fmla="*/ 141 h 282"/>
                    <a:gd name="T80" fmla="*/ 126 w 278"/>
                    <a:gd name="T81" fmla="*/ 117 h 282"/>
                    <a:gd name="T82" fmla="*/ 119 w 278"/>
                    <a:gd name="T83" fmla="*/ 104 h 282"/>
                    <a:gd name="T84" fmla="*/ 115 w 278"/>
                    <a:gd name="T85" fmla="*/ 139 h 282"/>
                    <a:gd name="T86" fmla="*/ 119 w 278"/>
                    <a:gd name="T87" fmla="*/ 143 h 282"/>
                    <a:gd name="T88" fmla="*/ 122 w 278"/>
                    <a:gd name="T89" fmla="*/ 130 h 282"/>
                    <a:gd name="T90" fmla="*/ 144 w 278"/>
                    <a:gd name="T91" fmla="*/ 148 h 282"/>
                    <a:gd name="T92" fmla="*/ 132 w 278"/>
                    <a:gd name="T93" fmla="*/ 144 h 282"/>
                    <a:gd name="T94" fmla="*/ 130 w 278"/>
                    <a:gd name="T95" fmla="*/ 155 h 282"/>
                    <a:gd name="T96" fmla="*/ 122 w 278"/>
                    <a:gd name="T97" fmla="*/ 156 h 282"/>
                    <a:gd name="T98" fmla="*/ 112 w 278"/>
                    <a:gd name="T99" fmla="*/ 146 h 282"/>
                    <a:gd name="T100" fmla="*/ 93 w 278"/>
                    <a:gd name="T101" fmla="*/ 147 h 282"/>
                    <a:gd name="T102" fmla="*/ 111 w 278"/>
                    <a:gd name="T103" fmla="*/ 150 h 282"/>
                    <a:gd name="T104" fmla="*/ 111 w 278"/>
                    <a:gd name="T105" fmla="*/ 169 h 282"/>
                    <a:gd name="T106" fmla="*/ 93 w 278"/>
                    <a:gd name="T107" fmla="*/ 156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8" h="282">
                      <a:moveTo>
                        <a:pt x="0" y="234"/>
                      </a:moveTo>
                      <a:cubicBezTo>
                        <a:pt x="2" y="234"/>
                        <a:pt x="4" y="233"/>
                        <a:pt x="6" y="233"/>
                      </a:cubicBezTo>
                      <a:cubicBezTo>
                        <a:pt x="12" y="222"/>
                        <a:pt x="18" y="212"/>
                        <a:pt x="23" y="205"/>
                      </a:cubicBezTo>
                      <a:cubicBezTo>
                        <a:pt x="20" y="212"/>
                        <a:pt x="15" y="222"/>
                        <a:pt x="9" y="233"/>
                      </a:cubicBezTo>
                      <a:cubicBezTo>
                        <a:pt x="11" y="233"/>
                        <a:pt x="13" y="233"/>
                        <a:pt x="15" y="233"/>
                      </a:cubicBezTo>
                      <a:cubicBezTo>
                        <a:pt x="19" y="226"/>
                        <a:pt x="22" y="220"/>
                        <a:pt x="26" y="215"/>
                      </a:cubicBezTo>
                      <a:cubicBezTo>
                        <a:pt x="24" y="220"/>
                        <a:pt x="21" y="226"/>
                        <a:pt x="17" y="233"/>
                      </a:cubicBezTo>
                      <a:cubicBezTo>
                        <a:pt x="19" y="233"/>
                        <a:pt x="21" y="234"/>
                        <a:pt x="22" y="234"/>
                      </a:cubicBezTo>
                      <a:cubicBezTo>
                        <a:pt x="27" y="226"/>
                        <a:pt x="31" y="219"/>
                        <a:pt x="34" y="214"/>
                      </a:cubicBezTo>
                      <a:cubicBezTo>
                        <a:pt x="32" y="219"/>
                        <a:pt x="29" y="227"/>
                        <a:pt x="25" y="235"/>
                      </a:cubicBezTo>
                      <a:cubicBezTo>
                        <a:pt x="27" y="235"/>
                        <a:pt x="29" y="236"/>
                        <a:pt x="31" y="237"/>
                      </a:cubicBezTo>
                      <a:cubicBezTo>
                        <a:pt x="37" y="226"/>
                        <a:pt x="43" y="216"/>
                        <a:pt x="48" y="210"/>
                      </a:cubicBezTo>
                      <a:cubicBezTo>
                        <a:pt x="45" y="217"/>
                        <a:pt x="40" y="227"/>
                        <a:pt x="34" y="238"/>
                      </a:cubicBezTo>
                      <a:cubicBezTo>
                        <a:pt x="36" y="238"/>
                        <a:pt x="38" y="239"/>
                        <a:pt x="40" y="240"/>
                      </a:cubicBezTo>
                      <a:cubicBezTo>
                        <a:pt x="47" y="229"/>
                        <a:pt x="53" y="218"/>
                        <a:pt x="58" y="211"/>
                      </a:cubicBezTo>
                      <a:cubicBezTo>
                        <a:pt x="55" y="218"/>
                        <a:pt x="49" y="230"/>
                        <a:pt x="43" y="241"/>
                      </a:cubicBezTo>
                      <a:cubicBezTo>
                        <a:pt x="47" y="243"/>
                        <a:pt x="50" y="245"/>
                        <a:pt x="53" y="247"/>
                      </a:cubicBezTo>
                      <a:cubicBezTo>
                        <a:pt x="61" y="234"/>
                        <a:pt x="68" y="221"/>
                        <a:pt x="73" y="213"/>
                      </a:cubicBezTo>
                      <a:cubicBezTo>
                        <a:pt x="70" y="222"/>
                        <a:pt x="63" y="236"/>
                        <a:pt x="56" y="249"/>
                      </a:cubicBezTo>
                      <a:cubicBezTo>
                        <a:pt x="58" y="250"/>
                        <a:pt x="60" y="251"/>
                        <a:pt x="62" y="252"/>
                      </a:cubicBezTo>
                      <a:cubicBezTo>
                        <a:pt x="69" y="241"/>
                        <a:pt x="75" y="230"/>
                        <a:pt x="80" y="223"/>
                      </a:cubicBezTo>
                      <a:cubicBezTo>
                        <a:pt x="77" y="230"/>
                        <a:pt x="71" y="243"/>
                        <a:pt x="65" y="254"/>
                      </a:cubicBezTo>
                      <a:cubicBezTo>
                        <a:pt x="67" y="255"/>
                        <a:pt x="68" y="257"/>
                        <a:pt x="70" y="258"/>
                      </a:cubicBezTo>
                      <a:cubicBezTo>
                        <a:pt x="78" y="244"/>
                        <a:pt x="86" y="230"/>
                        <a:pt x="92" y="221"/>
                      </a:cubicBezTo>
                      <a:cubicBezTo>
                        <a:pt x="88" y="230"/>
                        <a:pt x="80" y="247"/>
                        <a:pt x="73" y="260"/>
                      </a:cubicBezTo>
                      <a:cubicBezTo>
                        <a:pt x="75" y="262"/>
                        <a:pt x="77" y="263"/>
                        <a:pt x="79" y="265"/>
                      </a:cubicBezTo>
                      <a:cubicBezTo>
                        <a:pt x="84" y="254"/>
                        <a:pt x="90" y="243"/>
                        <a:pt x="94" y="236"/>
                      </a:cubicBezTo>
                      <a:cubicBezTo>
                        <a:pt x="91" y="243"/>
                        <a:pt x="86" y="256"/>
                        <a:pt x="81" y="267"/>
                      </a:cubicBezTo>
                      <a:cubicBezTo>
                        <a:pt x="84" y="269"/>
                        <a:pt x="86" y="271"/>
                        <a:pt x="88" y="273"/>
                      </a:cubicBezTo>
                      <a:cubicBezTo>
                        <a:pt x="94" y="260"/>
                        <a:pt x="99" y="246"/>
                        <a:pt x="104" y="238"/>
                      </a:cubicBezTo>
                      <a:cubicBezTo>
                        <a:pt x="101" y="247"/>
                        <a:pt x="96" y="262"/>
                        <a:pt x="91" y="276"/>
                      </a:cubicBezTo>
                      <a:cubicBezTo>
                        <a:pt x="93" y="278"/>
                        <a:pt x="95" y="280"/>
                        <a:pt x="97" y="282"/>
                      </a:cubicBezTo>
                      <a:cubicBezTo>
                        <a:pt x="138" y="170"/>
                        <a:pt x="200" y="120"/>
                        <a:pt x="266" y="94"/>
                      </a:cubicBezTo>
                      <a:cubicBezTo>
                        <a:pt x="263" y="78"/>
                        <a:pt x="257" y="61"/>
                        <a:pt x="245" y="44"/>
                      </a:cubicBezTo>
                      <a:cubicBezTo>
                        <a:pt x="253" y="49"/>
                        <a:pt x="264" y="56"/>
                        <a:pt x="277" y="65"/>
                      </a:cubicBezTo>
                      <a:cubicBezTo>
                        <a:pt x="277" y="45"/>
                        <a:pt x="278" y="20"/>
                        <a:pt x="277" y="0"/>
                      </a:cubicBezTo>
                      <a:cubicBezTo>
                        <a:pt x="110" y="53"/>
                        <a:pt x="32" y="161"/>
                        <a:pt x="0" y="234"/>
                      </a:cubicBezTo>
                      <a:close/>
                      <a:moveTo>
                        <a:pt x="177" y="70"/>
                      </a:moveTo>
                      <a:cubicBezTo>
                        <a:pt x="179" y="67"/>
                        <a:pt x="183" y="66"/>
                        <a:pt x="187" y="66"/>
                      </a:cubicBezTo>
                      <a:cubicBezTo>
                        <a:pt x="191" y="66"/>
                        <a:pt x="194" y="67"/>
                        <a:pt x="196" y="70"/>
                      </a:cubicBezTo>
                      <a:cubicBezTo>
                        <a:pt x="197" y="71"/>
                        <a:pt x="197" y="74"/>
                        <a:pt x="196" y="78"/>
                      </a:cubicBezTo>
                      <a:cubicBezTo>
                        <a:pt x="195" y="83"/>
                        <a:pt x="194" y="86"/>
                        <a:pt x="194" y="87"/>
                      </a:cubicBezTo>
                      <a:cubicBezTo>
                        <a:pt x="193" y="88"/>
                        <a:pt x="193" y="88"/>
                        <a:pt x="194" y="89"/>
                      </a:cubicBezTo>
                      <a:cubicBezTo>
                        <a:pt x="194" y="89"/>
                        <a:pt x="195" y="89"/>
                        <a:pt x="197" y="89"/>
                      </a:cubicBezTo>
                      <a:cubicBezTo>
                        <a:pt x="198" y="89"/>
                        <a:pt x="199" y="88"/>
                        <a:pt x="200" y="88"/>
                      </a:cubicBezTo>
                      <a:cubicBezTo>
                        <a:pt x="201" y="86"/>
                        <a:pt x="202" y="84"/>
                        <a:pt x="203" y="80"/>
                      </a:cubicBezTo>
                      <a:cubicBezTo>
                        <a:pt x="205" y="80"/>
                        <a:pt x="206" y="81"/>
                        <a:pt x="207" y="81"/>
                      </a:cubicBezTo>
                      <a:cubicBezTo>
                        <a:pt x="207" y="82"/>
                        <a:pt x="208" y="83"/>
                        <a:pt x="208" y="84"/>
                      </a:cubicBezTo>
                      <a:cubicBezTo>
                        <a:pt x="208" y="85"/>
                        <a:pt x="208" y="86"/>
                        <a:pt x="207" y="87"/>
                      </a:cubicBezTo>
                      <a:cubicBezTo>
                        <a:pt x="205" y="90"/>
                        <a:pt x="204" y="92"/>
                        <a:pt x="203" y="92"/>
                      </a:cubicBezTo>
                      <a:cubicBezTo>
                        <a:pt x="202" y="93"/>
                        <a:pt x="200" y="94"/>
                        <a:pt x="199" y="95"/>
                      </a:cubicBezTo>
                      <a:cubicBezTo>
                        <a:pt x="192" y="97"/>
                        <a:pt x="185" y="95"/>
                        <a:pt x="177" y="87"/>
                      </a:cubicBezTo>
                      <a:cubicBezTo>
                        <a:pt x="175" y="85"/>
                        <a:pt x="173" y="82"/>
                        <a:pt x="173" y="78"/>
                      </a:cubicBezTo>
                      <a:cubicBezTo>
                        <a:pt x="173" y="75"/>
                        <a:pt x="174" y="72"/>
                        <a:pt x="177" y="70"/>
                      </a:cubicBezTo>
                      <a:close/>
                      <a:moveTo>
                        <a:pt x="153" y="97"/>
                      </a:moveTo>
                      <a:cubicBezTo>
                        <a:pt x="155" y="96"/>
                        <a:pt x="156" y="95"/>
                        <a:pt x="157" y="96"/>
                      </a:cubicBezTo>
                      <a:cubicBezTo>
                        <a:pt x="158" y="97"/>
                        <a:pt x="158" y="97"/>
                        <a:pt x="158" y="97"/>
                      </a:cubicBezTo>
                      <a:cubicBezTo>
                        <a:pt x="159" y="97"/>
                        <a:pt x="159" y="98"/>
                        <a:pt x="160" y="99"/>
                      </a:cubicBezTo>
                      <a:cubicBezTo>
                        <a:pt x="160" y="100"/>
                        <a:pt x="161" y="101"/>
                        <a:pt x="161" y="101"/>
                      </a:cubicBezTo>
                      <a:cubicBezTo>
                        <a:pt x="162" y="101"/>
                        <a:pt x="162" y="101"/>
                        <a:pt x="162" y="101"/>
                      </a:cubicBezTo>
                      <a:cubicBezTo>
                        <a:pt x="161" y="98"/>
                        <a:pt x="161" y="96"/>
                        <a:pt x="161" y="95"/>
                      </a:cubicBezTo>
                      <a:cubicBezTo>
                        <a:pt x="161" y="92"/>
                        <a:pt x="161" y="91"/>
                        <a:pt x="163" y="89"/>
                      </a:cubicBezTo>
                      <a:cubicBezTo>
                        <a:pt x="163" y="89"/>
                        <a:pt x="164" y="88"/>
                        <a:pt x="165" y="88"/>
                      </a:cubicBezTo>
                      <a:cubicBezTo>
                        <a:pt x="168" y="89"/>
                        <a:pt x="172" y="91"/>
                        <a:pt x="175" y="94"/>
                      </a:cubicBezTo>
                      <a:cubicBezTo>
                        <a:pt x="176" y="95"/>
                        <a:pt x="180" y="97"/>
                        <a:pt x="185" y="102"/>
                      </a:cubicBezTo>
                      <a:cubicBezTo>
                        <a:pt x="187" y="103"/>
                        <a:pt x="187" y="105"/>
                        <a:pt x="187" y="106"/>
                      </a:cubicBezTo>
                      <a:cubicBezTo>
                        <a:pt x="186" y="107"/>
                        <a:pt x="185" y="108"/>
                        <a:pt x="185" y="109"/>
                      </a:cubicBezTo>
                      <a:cubicBezTo>
                        <a:pt x="184" y="110"/>
                        <a:pt x="183" y="110"/>
                        <a:pt x="182" y="109"/>
                      </a:cubicBezTo>
                      <a:cubicBezTo>
                        <a:pt x="181" y="108"/>
                        <a:pt x="178" y="106"/>
                        <a:pt x="175" y="103"/>
                      </a:cubicBezTo>
                      <a:cubicBezTo>
                        <a:pt x="172" y="100"/>
                        <a:pt x="169" y="97"/>
                        <a:pt x="167" y="96"/>
                      </a:cubicBezTo>
                      <a:cubicBezTo>
                        <a:pt x="167" y="98"/>
                        <a:pt x="168" y="101"/>
                        <a:pt x="170" y="105"/>
                      </a:cubicBezTo>
                      <a:cubicBezTo>
                        <a:pt x="171" y="109"/>
                        <a:pt x="173" y="112"/>
                        <a:pt x="173" y="113"/>
                      </a:cubicBezTo>
                      <a:cubicBezTo>
                        <a:pt x="173" y="114"/>
                        <a:pt x="173" y="116"/>
                        <a:pt x="172" y="117"/>
                      </a:cubicBezTo>
                      <a:cubicBezTo>
                        <a:pt x="171" y="118"/>
                        <a:pt x="170" y="118"/>
                        <a:pt x="168" y="117"/>
                      </a:cubicBezTo>
                      <a:cubicBezTo>
                        <a:pt x="167" y="116"/>
                        <a:pt x="166" y="115"/>
                        <a:pt x="165" y="114"/>
                      </a:cubicBezTo>
                      <a:cubicBezTo>
                        <a:pt x="162" y="111"/>
                        <a:pt x="161" y="110"/>
                        <a:pt x="161" y="110"/>
                      </a:cubicBezTo>
                      <a:cubicBezTo>
                        <a:pt x="161" y="109"/>
                        <a:pt x="160" y="108"/>
                        <a:pt x="158" y="107"/>
                      </a:cubicBezTo>
                      <a:cubicBezTo>
                        <a:pt x="157" y="106"/>
                        <a:pt x="156" y="105"/>
                        <a:pt x="155" y="104"/>
                      </a:cubicBezTo>
                      <a:cubicBezTo>
                        <a:pt x="154" y="103"/>
                        <a:pt x="153" y="101"/>
                        <a:pt x="152" y="100"/>
                      </a:cubicBezTo>
                      <a:cubicBezTo>
                        <a:pt x="152" y="99"/>
                        <a:pt x="152" y="98"/>
                        <a:pt x="153" y="97"/>
                      </a:cubicBezTo>
                      <a:close/>
                      <a:moveTo>
                        <a:pt x="144" y="107"/>
                      </a:moveTo>
                      <a:cubicBezTo>
                        <a:pt x="145" y="106"/>
                        <a:pt x="146" y="106"/>
                        <a:pt x="146" y="105"/>
                      </a:cubicBezTo>
                      <a:cubicBezTo>
                        <a:pt x="148" y="105"/>
                        <a:pt x="149" y="105"/>
                        <a:pt x="150" y="106"/>
                      </a:cubicBezTo>
                      <a:cubicBezTo>
                        <a:pt x="150" y="106"/>
                        <a:pt x="150" y="106"/>
                        <a:pt x="150" y="107"/>
                      </a:cubicBezTo>
                      <a:cubicBezTo>
                        <a:pt x="151" y="108"/>
                        <a:pt x="152" y="110"/>
                        <a:pt x="153" y="112"/>
                      </a:cubicBezTo>
                      <a:cubicBezTo>
                        <a:pt x="155" y="114"/>
                        <a:pt x="156" y="115"/>
                        <a:pt x="156" y="116"/>
                      </a:cubicBezTo>
                      <a:cubicBezTo>
                        <a:pt x="156" y="116"/>
                        <a:pt x="157" y="117"/>
                        <a:pt x="158" y="118"/>
                      </a:cubicBezTo>
                      <a:cubicBezTo>
                        <a:pt x="158" y="118"/>
                        <a:pt x="159" y="119"/>
                        <a:pt x="160" y="120"/>
                      </a:cubicBezTo>
                      <a:cubicBezTo>
                        <a:pt x="161" y="121"/>
                        <a:pt x="162" y="121"/>
                        <a:pt x="163" y="122"/>
                      </a:cubicBezTo>
                      <a:cubicBezTo>
                        <a:pt x="163" y="123"/>
                        <a:pt x="164" y="123"/>
                        <a:pt x="164" y="124"/>
                      </a:cubicBezTo>
                      <a:cubicBezTo>
                        <a:pt x="164" y="124"/>
                        <a:pt x="165" y="125"/>
                        <a:pt x="164" y="125"/>
                      </a:cubicBezTo>
                      <a:cubicBezTo>
                        <a:pt x="164" y="126"/>
                        <a:pt x="163" y="127"/>
                        <a:pt x="162" y="128"/>
                      </a:cubicBezTo>
                      <a:cubicBezTo>
                        <a:pt x="161" y="129"/>
                        <a:pt x="160" y="129"/>
                        <a:pt x="159" y="128"/>
                      </a:cubicBezTo>
                      <a:cubicBezTo>
                        <a:pt x="157" y="128"/>
                        <a:pt x="156" y="126"/>
                        <a:pt x="154" y="125"/>
                      </a:cubicBezTo>
                      <a:cubicBezTo>
                        <a:pt x="154" y="124"/>
                        <a:pt x="153" y="123"/>
                        <a:pt x="151" y="122"/>
                      </a:cubicBezTo>
                      <a:cubicBezTo>
                        <a:pt x="150" y="120"/>
                        <a:pt x="149" y="119"/>
                        <a:pt x="149" y="119"/>
                      </a:cubicBezTo>
                      <a:cubicBezTo>
                        <a:pt x="146" y="115"/>
                        <a:pt x="144" y="113"/>
                        <a:pt x="143" y="111"/>
                      </a:cubicBezTo>
                      <a:cubicBezTo>
                        <a:pt x="143" y="109"/>
                        <a:pt x="143" y="108"/>
                        <a:pt x="144" y="107"/>
                      </a:cubicBezTo>
                      <a:close/>
                      <a:moveTo>
                        <a:pt x="136" y="96"/>
                      </a:moveTo>
                      <a:cubicBezTo>
                        <a:pt x="137" y="95"/>
                        <a:pt x="138" y="95"/>
                        <a:pt x="139" y="94"/>
                      </a:cubicBezTo>
                      <a:cubicBezTo>
                        <a:pt x="140" y="94"/>
                        <a:pt x="140" y="95"/>
                        <a:pt x="141" y="95"/>
                      </a:cubicBezTo>
                      <a:cubicBezTo>
                        <a:pt x="142" y="96"/>
                        <a:pt x="142" y="97"/>
                        <a:pt x="143" y="98"/>
                      </a:cubicBezTo>
                      <a:cubicBezTo>
                        <a:pt x="143" y="99"/>
                        <a:pt x="143" y="100"/>
                        <a:pt x="143" y="101"/>
                      </a:cubicBezTo>
                      <a:cubicBezTo>
                        <a:pt x="142" y="102"/>
                        <a:pt x="142" y="102"/>
                        <a:pt x="142" y="103"/>
                      </a:cubicBezTo>
                      <a:cubicBezTo>
                        <a:pt x="140" y="104"/>
                        <a:pt x="139" y="104"/>
                        <a:pt x="137" y="104"/>
                      </a:cubicBezTo>
                      <a:cubicBezTo>
                        <a:pt x="137" y="104"/>
                        <a:pt x="136" y="104"/>
                        <a:pt x="136" y="103"/>
                      </a:cubicBezTo>
                      <a:cubicBezTo>
                        <a:pt x="134" y="102"/>
                        <a:pt x="134" y="100"/>
                        <a:pt x="134" y="99"/>
                      </a:cubicBezTo>
                      <a:cubicBezTo>
                        <a:pt x="134" y="98"/>
                        <a:pt x="135" y="97"/>
                        <a:pt x="136" y="96"/>
                      </a:cubicBezTo>
                      <a:close/>
                      <a:moveTo>
                        <a:pt x="119" y="104"/>
                      </a:moveTo>
                      <a:cubicBezTo>
                        <a:pt x="121" y="102"/>
                        <a:pt x="122" y="102"/>
                        <a:pt x="124" y="104"/>
                      </a:cubicBezTo>
                      <a:cubicBezTo>
                        <a:pt x="124" y="104"/>
                        <a:pt x="125" y="104"/>
                        <a:pt x="125" y="105"/>
                      </a:cubicBezTo>
                      <a:cubicBezTo>
                        <a:pt x="125" y="106"/>
                        <a:pt x="126" y="106"/>
                        <a:pt x="126" y="106"/>
                      </a:cubicBezTo>
                      <a:cubicBezTo>
                        <a:pt x="138" y="119"/>
                        <a:pt x="138" y="119"/>
                        <a:pt x="138" y="119"/>
                      </a:cubicBezTo>
                      <a:cubicBezTo>
                        <a:pt x="139" y="120"/>
                        <a:pt x="141" y="122"/>
                        <a:pt x="143" y="124"/>
                      </a:cubicBezTo>
                      <a:cubicBezTo>
                        <a:pt x="146" y="126"/>
                        <a:pt x="148" y="128"/>
                        <a:pt x="149" y="129"/>
                      </a:cubicBezTo>
                      <a:cubicBezTo>
                        <a:pt x="152" y="132"/>
                        <a:pt x="154" y="135"/>
                        <a:pt x="155" y="138"/>
                      </a:cubicBezTo>
                      <a:cubicBezTo>
                        <a:pt x="155" y="140"/>
                        <a:pt x="155" y="141"/>
                        <a:pt x="154" y="142"/>
                      </a:cubicBezTo>
                      <a:cubicBezTo>
                        <a:pt x="153" y="143"/>
                        <a:pt x="152" y="143"/>
                        <a:pt x="151" y="143"/>
                      </a:cubicBezTo>
                      <a:cubicBezTo>
                        <a:pt x="150" y="144"/>
                        <a:pt x="149" y="143"/>
                        <a:pt x="148" y="142"/>
                      </a:cubicBezTo>
                      <a:cubicBezTo>
                        <a:pt x="148" y="142"/>
                        <a:pt x="147" y="142"/>
                        <a:pt x="147" y="141"/>
                      </a:cubicBezTo>
                      <a:cubicBezTo>
                        <a:pt x="146" y="138"/>
                        <a:pt x="143" y="135"/>
                        <a:pt x="140" y="131"/>
                      </a:cubicBezTo>
                      <a:cubicBezTo>
                        <a:pt x="137" y="128"/>
                        <a:pt x="134" y="125"/>
                        <a:pt x="132" y="122"/>
                      </a:cubicBezTo>
                      <a:cubicBezTo>
                        <a:pt x="130" y="121"/>
                        <a:pt x="129" y="119"/>
                        <a:pt x="126" y="117"/>
                      </a:cubicBezTo>
                      <a:cubicBezTo>
                        <a:pt x="123" y="116"/>
                        <a:pt x="122" y="114"/>
                        <a:pt x="121" y="113"/>
                      </a:cubicBezTo>
                      <a:cubicBezTo>
                        <a:pt x="119" y="112"/>
                        <a:pt x="118" y="110"/>
                        <a:pt x="118" y="109"/>
                      </a:cubicBezTo>
                      <a:cubicBezTo>
                        <a:pt x="117" y="107"/>
                        <a:pt x="118" y="105"/>
                        <a:pt x="119" y="104"/>
                      </a:cubicBezTo>
                      <a:close/>
                      <a:moveTo>
                        <a:pt x="110" y="139"/>
                      </a:moveTo>
                      <a:cubicBezTo>
                        <a:pt x="112" y="138"/>
                        <a:pt x="113" y="137"/>
                        <a:pt x="114" y="138"/>
                      </a:cubicBezTo>
                      <a:cubicBezTo>
                        <a:pt x="115" y="139"/>
                        <a:pt x="115" y="139"/>
                        <a:pt x="115" y="139"/>
                      </a:cubicBezTo>
                      <a:cubicBezTo>
                        <a:pt x="116" y="139"/>
                        <a:pt x="116" y="140"/>
                        <a:pt x="117" y="141"/>
                      </a:cubicBezTo>
                      <a:cubicBezTo>
                        <a:pt x="117" y="142"/>
                        <a:pt x="118" y="142"/>
                        <a:pt x="118" y="143"/>
                      </a:cubicBezTo>
                      <a:cubicBezTo>
                        <a:pt x="119" y="143"/>
                        <a:pt x="119" y="143"/>
                        <a:pt x="119" y="143"/>
                      </a:cubicBezTo>
                      <a:cubicBezTo>
                        <a:pt x="118" y="140"/>
                        <a:pt x="118" y="137"/>
                        <a:pt x="118" y="137"/>
                      </a:cubicBezTo>
                      <a:cubicBezTo>
                        <a:pt x="118" y="134"/>
                        <a:pt x="118" y="132"/>
                        <a:pt x="120" y="131"/>
                      </a:cubicBezTo>
                      <a:cubicBezTo>
                        <a:pt x="120" y="131"/>
                        <a:pt x="121" y="130"/>
                        <a:pt x="122" y="130"/>
                      </a:cubicBezTo>
                      <a:cubicBezTo>
                        <a:pt x="125" y="131"/>
                        <a:pt x="129" y="133"/>
                        <a:pt x="132" y="136"/>
                      </a:cubicBezTo>
                      <a:cubicBezTo>
                        <a:pt x="133" y="136"/>
                        <a:pt x="137" y="139"/>
                        <a:pt x="142" y="144"/>
                      </a:cubicBezTo>
                      <a:cubicBezTo>
                        <a:pt x="144" y="145"/>
                        <a:pt x="144" y="147"/>
                        <a:pt x="144" y="148"/>
                      </a:cubicBezTo>
                      <a:cubicBezTo>
                        <a:pt x="143" y="149"/>
                        <a:pt x="142" y="150"/>
                        <a:pt x="142" y="151"/>
                      </a:cubicBezTo>
                      <a:cubicBezTo>
                        <a:pt x="141" y="151"/>
                        <a:pt x="140" y="152"/>
                        <a:pt x="139" y="151"/>
                      </a:cubicBezTo>
                      <a:cubicBezTo>
                        <a:pt x="138" y="150"/>
                        <a:pt x="135" y="148"/>
                        <a:pt x="132" y="144"/>
                      </a:cubicBezTo>
                      <a:cubicBezTo>
                        <a:pt x="129" y="142"/>
                        <a:pt x="126" y="139"/>
                        <a:pt x="124" y="138"/>
                      </a:cubicBezTo>
                      <a:cubicBezTo>
                        <a:pt x="124" y="140"/>
                        <a:pt x="125" y="143"/>
                        <a:pt x="127" y="147"/>
                      </a:cubicBezTo>
                      <a:cubicBezTo>
                        <a:pt x="128" y="151"/>
                        <a:pt x="130" y="154"/>
                        <a:pt x="130" y="155"/>
                      </a:cubicBezTo>
                      <a:cubicBezTo>
                        <a:pt x="130" y="156"/>
                        <a:pt x="130" y="157"/>
                        <a:pt x="129" y="158"/>
                      </a:cubicBezTo>
                      <a:cubicBezTo>
                        <a:pt x="128" y="159"/>
                        <a:pt x="127" y="160"/>
                        <a:pt x="125" y="159"/>
                      </a:cubicBezTo>
                      <a:cubicBezTo>
                        <a:pt x="124" y="158"/>
                        <a:pt x="123" y="157"/>
                        <a:pt x="122" y="156"/>
                      </a:cubicBezTo>
                      <a:cubicBezTo>
                        <a:pt x="119" y="153"/>
                        <a:pt x="118" y="152"/>
                        <a:pt x="118" y="152"/>
                      </a:cubicBezTo>
                      <a:cubicBezTo>
                        <a:pt x="118" y="151"/>
                        <a:pt x="117" y="150"/>
                        <a:pt x="115" y="149"/>
                      </a:cubicBezTo>
                      <a:cubicBezTo>
                        <a:pt x="114" y="148"/>
                        <a:pt x="113" y="147"/>
                        <a:pt x="112" y="146"/>
                      </a:cubicBezTo>
                      <a:cubicBezTo>
                        <a:pt x="111" y="145"/>
                        <a:pt x="110" y="143"/>
                        <a:pt x="109" y="142"/>
                      </a:cubicBezTo>
                      <a:cubicBezTo>
                        <a:pt x="109" y="141"/>
                        <a:pt x="109" y="140"/>
                        <a:pt x="110" y="139"/>
                      </a:cubicBezTo>
                      <a:close/>
                      <a:moveTo>
                        <a:pt x="93" y="147"/>
                      </a:moveTo>
                      <a:cubicBezTo>
                        <a:pt x="95" y="145"/>
                        <a:pt x="97" y="145"/>
                        <a:pt x="100" y="145"/>
                      </a:cubicBezTo>
                      <a:cubicBezTo>
                        <a:pt x="103" y="145"/>
                        <a:pt x="105" y="146"/>
                        <a:pt x="108" y="148"/>
                      </a:cubicBezTo>
                      <a:cubicBezTo>
                        <a:pt x="110" y="148"/>
                        <a:pt x="111" y="149"/>
                        <a:pt x="111" y="150"/>
                      </a:cubicBezTo>
                      <a:cubicBezTo>
                        <a:pt x="114" y="153"/>
                        <a:pt x="116" y="157"/>
                        <a:pt x="116" y="163"/>
                      </a:cubicBezTo>
                      <a:cubicBezTo>
                        <a:pt x="116" y="165"/>
                        <a:pt x="115" y="166"/>
                        <a:pt x="114" y="167"/>
                      </a:cubicBezTo>
                      <a:cubicBezTo>
                        <a:pt x="113" y="168"/>
                        <a:pt x="112" y="169"/>
                        <a:pt x="111" y="169"/>
                      </a:cubicBezTo>
                      <a:cubicBezTo>
                        <a:pt x="106" y="171"/>
                        <a:pt x="101" y="169"/>
                        <a:pt x="97" y="165"/>
                      </a:cubicBezTo>
                      <a:cubicBezTo>
                        <a:pt x="96" y="164"/>
                        <a:pt x="96" y="163"/>
                        <a:pt x="95" y="162"/>
                      </a:cubicBezTo>
                      <a:cubicBezTo>
                        <a:pt x="94" y="160"/>
                        <a:pt x="93" y="159"/>
                        <a:pt x="93" y="156"/>
                      </a:cubicBezTo>
                      <a:cubicBezTo>
                        <a:pt x="93" y="154"/>
                        <a:pt x="92" y="152"/>
                        <a:pt x="92" y="152"/>
                      </a:cubicBezTo>
                      <a:cubicBezTo>
                        <a:pt x="92" y="150"/>
                        <a:pt x="92" y="148"/>
                        <a:pt x="93" y="147"/>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7" name="Freeform 1157"/>
                <p:cNvSpPr/>
                <p:nvPr/>
              </p:nvSpPr>
              <p:spPr bwMode="auto">
                <a:xfrm>
                  <a:off x="3032" y="241"/>
                  <a:ext cx="26" cy="31"/>
                </a:xfrm>
                <a:custGeom>
                  <a:avLst/>
                  <a:gdLst>
                    <a:gd name="T0" fmla="*/ 6 w 11"/>
                    <a:gd name="T1" fmla="*/ 12 h 13"/>
                    <a:gd name="T2" fmla="*/ 9 w 11"/>
                    <a:gd name="T3" fmla="*/ 2 h 13"/>
                    <a:gd name="T4" fmla="*/ 9 w 11"/>
                    <a:gd name="T5" fmla="*/ 1 h 13"/>
                    <a:gd name="T6" fmla="*/ 5 w 11"/>
                    <a:gd name="T7" fmla="*/ 0 h 13"/>
                    <a:gd name="T8" fmla="*/ 2 w 11"/>
                    <a:gd name="T9" fmla="*/ 2 h 13"/>
                    <a:gd name="T10" fmla="*/ 0 w 11"/>
                    <a:gd name="T11" fmla="*/ 5 h 13"/>
                    <a:gd name="T12" fmla="*/ 2 w 11"/>
                    <a:gd name="T13" fmla="*/ 10 h 13"/>
                    <a:gd name="T14" fmla="*/ 6 w 11"/>
                    <a:gd name="T15" fmla="*/ 12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3">
                      <a:moveTo>
                        <a:pt x="6" y="12"/>
                      </a:moveTo>
                      <a:cubicBezTo>
                        <a:pt x="10" y="9"/>
                        <a:pt x="11" y="5"/>
                        <a:pt x="9" y="2"/>
                      </a:cubicBezTo>
                      <a:cubicBezTo>
                        <a:pt x="9" y="2"/>
                        <a:pt x="9" y="1"/>
                        <a:pt x="9" y="1"/>
                      </a:cubicBezTo>
                      <a:cubicBezTo>
                        <a:pt x="8" y="0"/>
                        <a:pt x="7" y="0"/>
                        <a:pt x="5" y="0"/>
                      </a:cubicBezTo>
                      <a:cubicBezTo>
                        <a:pt x="4" y="1"/>
                        <a:pt x="3" y="1"/>
                        <a:pt x="2" y="2"/>
                      </a:cubicBezTo>
                      <a:cubicBezTo>
                        <a:pt x="1" y="3"/>
                        <a:pt x="0" y="4"/>
                        <a:pt x="0" y="5"/>
                      </a:cubicBezTo>
                      <a:cubicBezTo>
                        <a:pt x="0" y="6"/>
                        <a:pt x="0" y="8"/>
                        <a:pt x="2" y="10"/>
                      </a:cubicBezTo>
                      <a:cubicBezTo>
                        <a:pt x="4" y="12"/>
                        <a:pt x="6" y="13"/>
                        <a:pt x="6" y="12"/>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 name="Freeform 1158"/>
                <p:cNvSpPr/>
                <p:nvPr/>
              </p:nvSpPr>
              <p:spPr bwMode="auto">
                <a:xfrm>
                  <a:off x="2841" y="431"/>
                  <a:ext cx="23" cy="26"/>
                </a:xfrm>
                <a:custGeom>
                  <a:avLst/>
                  <a:gdLst>
                    <a:gd name="T0" fmla="*/ 2 w 10"/>
                    <a:gd name="T1" fmla="*/ 10 h 11"/>
                    <a:gd name="T2" fmla="*/ 8 w 10"/>
                    <a:gd name="T3" fmla="*/ 10 h 11"/>
                    <a:gd name="T4" fmla="*/ 9 w 10"/>
                    <a:gd name="T5" fmla="*/ 9 h 11"/>
                    <a:gd name="T6" fmla="*/ 8 w 10"/>
                    <a:gd name="T7" fmla="*/ 3 h 11"/>
                    <a:gd name="T8" fmla="*/ 1 w 10"/>
                    <a:gd name="T9" fmla="*/ 0 h 11"/>
                    <a:gd name="T10" fmla="*/ 1 w 10"/>
                    <a:gd name="T11" fmla="*/ 1 h 11"/>
                    <a:gd name="T12" fmla="*/ 0 w 10"/>
                    <a:gd name="T13" fmla="*/ 5 h 11"/>
                    <a:gd name="T14" fmla="*/ 2 w 10"/>
                    <a:gd name="T15" fmla="*/ 1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1">
                      <a:moveTo>
                        <a:pt x="2" y="10"/>
                      </a:moveTo>
                      <a:cubicBezTo>
                        <a:pt x="4" y="11"/>
                        <a:pt x="6" y="11"/>
                        <a:pt x="8" y="10"/>
                      </a:cubicBezTo>
                      <a:cubicBezTo>
                        <a:pt x="8" y="10"/>
                        <a:pt x="8" y="9"/>
                        <a:pt x="9" y="9"/>
                      </a:cubicBezTo>
                      <a:cubicBezTo>
                        <a:pt x="10" y="7"/>
                        <a:pt x="10" y="6"/>
                        <a:pt x="8" y="3"/>
                      </a:cubicBezTo>
                      <a:cubicBezTo>
                        <a:pt x="7" y="2"/>
                        <a:pt x="4" y="1"/>
                        <a:pt x="1" y="0"/>
                      </a:cubicBezTo>
                      <a:cubicBezTo>
                        <a:pt x="1" y="1"/>
                        <a:pt x="1" y="1"/>
                        <a:pt x="1" y="1"/>
                      </a:cubicBezTo>
                      <a:cubicBezTo>
                        <a:pt x="0" y="1"/>
                        <a:pt x="0" y="3"/>
                        <a:pt x="0" y="5"/>
                      </a:cubicBezTo>
                      <a:cubicBezTo>
                        <a:pt x="1" y="7"/>
                        <a:pt x="1" y="8"/>
                        <a:pt x="2" y="10"/>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9" name="Freeform 1159"/>
                <p:cNvSpPr/>
                <p:nvPr/>
              </p:nvSpPr>
              <p:spPr bwMode="auto">
                <a:xfrm>
                  <a:off x="3285" y="1526"/>
                  <a:ext cx="52" cy="35"/>
                </a:xfrm>
                <a:custGeom>
                  <a:avLst/>
                  <a:gdLst>
                    <a:gd name="T0" fmla="*/ 0 w 22"/>
                    <a:gd name="T1" fmla="*/ 14 h 15"/>
                    <a:gd name="T2" fmla="*/ 6 w 22"/>
                    <a:gd name="T3" fmla="*/ 15 h 15"/>
                    <a:gd name="T4" fmla="*/ 22 w 22"/>
                    <a:gd name="T5" fmla="*/ 2 h 15"/>
                    <a:gd name="T6" fmla="*/ 19 w 22"/>
                    <a:gd name="T7" fmla="*/ 0 h 15"/>
                    <a:gd name="T8" fmla="*/ 0 w 22"/>
                    <a:gd name="T9" fmla="*/ 14 h 15"/>
                  </a:gdLst>
                  <a:ahLst/>
                  <a:cxnLst>
                    <a:cxn ang="0">
                      <a:pos x="T0" y="T1"/>
                    </a:cxn>
                    <a:cxn ang="0">
                      <a:pos x="T2" y="T3"/>
                    </a:cxn>
                    <a:cxn ang="0">
                      <a:pos x="T4" y="T5"/>
                    </a:cxn>
                    <a:cxn ang="0">
                      <a:pos x="T6" y="T7"/>
                    </a:cxn>
                    <a:cxn ang="0">
                      <a:pos x="T8" y="T9"/>
                    </a:cxn>
                  </a:cxnLst>
                  <a:rect l="0" t="0" r="r" b="b"/>
                  <a:pathLst>
                    <a:path w="22" h="15">
                      <a:moveTo>
                        <a:pt x="0" y="14"/>
                      </a:moveTo>
                      <a:cubicBezTo>
                        <a:pt x="2" y="14"/>
                        <a:pt x="4" y="14"/>
                        <a:pt x="6" y="15"/>
                      </a:cubicBezTo>
                      <a:cubicBezTo>
                        <a:pt x="22" y="2"/>
                        <a:pt x="22" y="2"/>
                        <a:pt x="22" y="2"/>
                      </a:cubicBezTo>
                      <a:cubicBezTo>
                        <a:pt x="21" y="1"/>
                        <a:pt x="20" y="1"/>
                        <a:pt x="19" y="0"/>
                      </a:cubicBezTo>
                      <a:cubicBezTo>
                        <a:pt x="0" y="14"/>
                        <a:pt x="0" y="14"/>
                        <a:pt x="0" y="14"/>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0" name="Freeform 1160"/>
                <p:cNvSpPr/>
                <p:nvPr/>
              </p:nvSpPr>
              <p:spPr bwMode="auto">
                <a:xfrm>
                  <a:off x="3091" y="908"/>
                  <a:ext cx="286" cy="360"/>
                </a:xfrm>
                <a:custGeom>
                  <a:avLst/>
                  <a:gdLst>
                    <a:gd name="T0" fmla="*/ 1 w 121"/>
                    <a:gd name="T1" fmla="*/ 51 h 152"/>
                    <a:gd name="T2" fmla="*/ 21 w 121"/>
                    <a:gd name="T3" fmla="*/ 81 h 152"/>
                    <a:gd name="T4" fmla="*/ 93 w 121"/>
                    <a:gd name="T5" fmla="*/ 117 h 152"/>
                    <a:gd name="T6" fmla="*/ 73 w 121"/>
                    <a:gd name="T7" fmla="*/ 135 h 152"/>
                    <a:gd name="T8" fmla="*/ 94 w 121"/>
                    <a:gd name="T9" fmla="*/ 152 h 152"/>
                    <a:gd name="T10" fmla="*/ 121 w 121"/>
                    <a:gd name="T11" fmla="*/ 121 h 152"/>
                    <a:gd name="T12" fmla="*/ 30 w 121"/>
                    <a:gd name="T13" fmla="*/ 42 h 152"/>
                    <a:gd name="T14" fmla="*/ 38 w 121"/>
                    <a:gd name="T15" fmla="*/ 9 h 152"/>
                    <a:gd name="T16" fmla="*/ 32 w 121"/>
                    <a:gd name="T17" fmla="*/ 0 h 152"/>
                    <a:gd name="T18" fmla="*/ 1 w 121"/>
                    <a:gd name="T19" fmla="*/ 5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52">
                      <a:moveTo>
                        <a:pt x="1" y="51"/>
                      </a:moveTo>
                      <a:cubicBezTo>
                        <a:pt x="0" y="57"/>
                        <a:pt x="6" y="65"/>
                        <a:pt x="21" y="81"/>
                      </a:cubicBezTo>
                      <a:cubicBezTo>
                        <a:pt x="55" y="87"/>
                        <a:pt x="85" y="110"/>
                        <a:pt x="93" y="117"/>
                      </a:cubicBezTo>
                      <a:cubicBezTo>
                        <a:pt x="87" y="124"/>
                        <a:pt x="80" y="130"/>
                        <a:pt x="73" y="135"/>
                      </a:cubicBezTo>
                      <a:cubicBezTo>
                        <a:pt x="81" y="143"/>
                        <a:pt x="88" y="149"/>
                        <a:pt x="94" y="152"/>
                      </a:cubicBezTo>
                      <a:cubicBezTo>
                        <a:pt x="101" y="141"/>
                        <a:pt x="111" y="131"/>
                        <a:pt x="121" y="121"/>
                      </a:cubicBezTo>
                      <a:cubicBezTo>
                        <a:pt x="71" y="90"/>
                        <a:pt x="35" y="64"/>
                        <a:pt x="30" y="42"/>
                      </a:cubicBezTo>
                      <a:cubicBezTo>
                        <a:pt x="27" y="33"/>
                        <a:pt x="31" y="21"/>
                        <a:pt x="38" y="9"/>
                      </a:cubicBezTo>
                      <a:cubicBezTo>
                        <a:pt x="32" y="0"/>
                        <a:pt x="32" y="0"/>
                        <a:pt x="32" y="0"/>
                      </a:cubicBezTo>
                      <a:cubicBezTo>
                        <a:pt x="23" y="8"/>
                        <a:pt x="2" y="39"/>
                        <a:pt x="1" y="51"/>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1" name="Freeform 1161"/>
                <p:cNvSpPr/>
                <p:nvPr/>
              </p:nvSpPr>
              <p:spPr bwMode="auto">
                <a:xfrm>
                  <a:off x="3042" y="1580"/>
                  <a:ext cx="331" cy="213"/>
                </a:xfrm>
                <a:custGeom>
                  <a:avLst/>
                  <a:gdLst>
                    <a:gd name="T0" fmla="*/ 140 w 140"/>
                    <a:gd name="T1" fmla="*/ 46 h 90"/>
                    <a:gd name="T2" fmla="*/ 0 w 140"/>
                    <a:gd name="T3" fmla="*/ 82 h 90"/>
                    <a:gd name="T4" fmla="*/ 32 w 140"/>
                    <a:gd name="T5" fmla="*/ 90 h 90"/>
                    <a:gd name="T6" fmla="*/ 140 w 140"/>
                    <a:gd name="T7" fmla="*/ 46 h 90"/>
                  </a:gdLst>
                  <a:ahLst/>
                  <a:cxnLst>
                    <a:cxn ang="0">
                      <a:pos x="T0" y="T1"/>
                    </a:cxn>
                    <a:cxn ang="0">
                      <a:pos x="T2" y="T3"/>
                    </a:cxn>
                    <a:cxn ang="0">
                      <a:pos x="T4" y="T5"/>
                    </a:cxn>
                    <a:cxn ang="0">
                      <a:pos x="T6" y="T7"/>
                    </a:cxn>
                  </a:cxnLst>
                  <a:rect l="0" t="0" r="r" b="b"/>
                  <a:pathLst>
                    <a:path w="140" h="90">
                      <a:moveTo>
                        <a:pt x="140" y="46"/>
                      </a:moveTo>
                      <a:cubicBezTo>
                        <a:pt x="99" y="0"/>
                        <a:pt x="33" y="60"/>
                        <a:pt x="0" y="82"/>
                      </a:cubicBezTo>
                      <a:cubicBezTo>
                        <a:pt x="11" y="85"/>
                        <a:pt x="22" y="88"/>
                        <a:pt x="32" y="90"/>
                      </a:cubicBezTo>
                      <a:cubicBezTo>
                        <a:pt x="58" y="61"/>
                        <a:pt x="100" y="41"/>
                        <a:pt x="140" y="46"/>
                      </a:cubicBezTo>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2" name="Freeform 1162"/>
                <p:cNvSpPr/>
                <p:nvPr/>
              </p:nvSpPr>
              <p:spPr bwMode="auto">
                <a:xfrm>
                  <a:off x="3366" y="2659"/>
                  <a:ext cx="30" cy="43"/>
                </a:xfrm>
                <a:custGeom>
                  <a:avLst/>
                  <a:gdLst>
                    <a:gd name="T0" fmla="*/ 0 w 13"/>
                    <a:gd name="T1" fmla="*/ 15 h 18"/>
                    <a:gd name="T2" fmla="*/ 1 w 13"/>
                    <a:gd name="T3" fmla="*/ 17 h 18"/>
                    <a:gd name="T4" fmla="*/ 3 w 13"/>
                    <a:gd name="T5" fmla="*/ 18 h 18"/>
                    <a:gd name="T6" fmla="*/ 13 w 13"/>
                    <a:gd name="T7" fmla="*/ 4 h 18"/>
                    <a:gd name="T8" fmla="*/ 10 w 13"/>
                    <a:gd name="T9" fmla="*/ 0 h 18"/>
                    <a:gd name="T10" fmla="*/ 0 w 13"/>
                    <a:gd name="T11" fmla="*/ 15 h 18"/>
                  </a:gdLst>
                  <a:ahLst/>
                  <a:cxnLst>
                    <a:cxn ang="0">
                      <a:pos x="T0" y="T1"/>
                    </a:cxn>
                    <a:cxn ang="0">
                      <a:pos x="T2" y="T3"/>
                    </a:cxn>
                    <a:cxn ang="0">
                      <a:pos x="T4" y="T5"/>
                    </a:cxn>
                    <a:cxn ang="0">
                      <a:pos x="T6" y="T7"/>
                    </a:cxn>
                    <a:cxn ang="0">
                      <a:pos x="T8" y="T9"/>
                    </a:cxn>
                    <a:cxn ang="0">
                      <a:pos x="T10" y="T11"/>
                    </a:cxn>
                  </a:cxnLst>
                  <a:rect l="0" t="0" r="r" b="b"/>
                  <a:pathLst>
                    <a:path w="13" h="18">
                      <a:moveTo>
                        <a:pt x="0" y="15"/>
                      </a:moveTo>
                      <a:cubicBezTo>
                        <a:pt x="0" y="15"/>
                        <a:pt x="1" y="16"/>
                        <a:pt x="1" y="17"/>
                      </a:cubicBezTo>
                      <a:cubicBezTo>
                        <a:pt x="2" y="17"/>
                        <a:pt x="2" y="18"/>
                        <a:pt x="3" y="18"/>
                      </a:cubicBezTo>
                      <a:cubicBezTo>
                        <a:pt x="13" y="4"/>
                        <a:pt x="13" y="4"/>
                        <a:pt x="13" y="4"/>
                      </a:cubicBezTo>
                      <a:cubicBezTo>
                        <a:pt x="12" y="3"/>
                        <a:pt x="11" y="1"/>
                        <a:pt x="10" y="0"/>
                      </a:cubicBezTo>
                      <a:lnTo>
                        <a:pt x="0" y="15"/>
                      </a:ln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3" name="Freeform 1163"/>
                <p:cNvSpPr/>
                <p:nvPr/>
              </p:nvSpPr>
              <p:spPr bwMode="auto">
                <a:xfrm>
                  <a:off x="3283" y="1514"/>
                  <a:ext cx="45" cy="40"/>
                </a:xfrm>
                <a:custGeom>
                  <a:avLst/>
                  <a:gdLst>
                    <a:gd name="T0" fmla="*/ 2 w 19"/>
                    <a:gd name="T1" fmla="*/ 10 h 17"/>
                    <a:gd name="T2" fmla="*/ 0 w 19"/>
                    <a:gd name="T3" fmla="*/ 17 h 17"/>
                    <a:gd name="T4" fmla="*/ 19 w 19"/>
                    <a:gd name="T5" fmla="*/ 3 h 17"/>
                    <a:gd name="T6" fmla="*/ 15 w 19"/>
                    <a:gd name="T7" fmla="*/ 0 h 17"/>
                    <a:gd name="T8" fmla="*/ 2 w 19"/>
                    <a:gd name="T9" fmla="*/ 10 h 17"/>
                  </a:gdLst>
                  <a:ahLst/>
                  <a:cxnLst>
                    <a:cxn ang="0">
                      <a:pos x="T0" y="T1"/>
                    </a:cxn>
                    <a:cxn ang="0">
                      <a:pos x="T2" y="T3"/>
                    </a:cxn>
                    <a:cxn ang="0">
                      <a:pos x="T4" y="T5"/>
                    </a:cxn>
                    <a:cxn ang="0">
                      <a:pos x="T6" y="T7"/>
                    </a:cxn>
                    <a:cxn ang="0">
                      <a:pos x="T8" y="T9"/>
                    </a:cxn>
                  </a:cxnLst>
                  <a:rect l="0" t="0" r="r" b="b"/>
                  <a:pathLst>
                    <a:path w="19" h="17">
                      <a:moveTo>
                        <a:pt x="2" y="10"/>
                      </a:moveTo>
                      <a:cubicBezTo>
                        <a:pt x="1" y="13"/>
                        <a:pt x="1" y="15"/>
                        <a:pt x="0" y="17"/>
                      </a:cubicBezTo>
                      <a:cubicBezTo>
                        <a:pt x="19" y="3"/>
                        <a:pt x="19" y="3"/>
                        <a:pt x="19" y="3"/>
                      </a:cubicBezTo>
                      <a:cubicBezTo>
                        <a:pt x="17" y="2"/>
                        <a:pt x="16" y="1"/>
                        <a:pt x="15" y="0"/>
                      </a:cubicBezTo>
                      <a:cubicBezTo>
                        <a:pt x="2" y="10"/>
                        <a:pt x="2" y="10"/>
                        <a:pt x="2" y="10"/>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4" name="Freeform 1164"/>
                <p:cNvSpPr/>
                <p:nvPr/>
              </p:nvSpPr>
              <p:spPr bwMode="auto">
                <a:xfrm>
                  <a:off x="3068" y="251"/>
                  <a:ext cx="210" cy="662"/>
                </a:xfrm>
                <a:custGeom>
                  <a:avLst/>
                  <a:gdLst>
                    <a:gd name="T0" fmla="*/ 52 w 89"/>
                    <a:gd name="T1" fmla="*/ 280 h 280"/>
                    <a:gd name="T2" fmla="*/ 81 w 89"/>
                    <a:gd name="T3" fmla="*/ 243 h 280"/>
                    <a:gd name="T4" fmla="*/ 55 w 89"/>
                    <a:gd name="T5" fmla="*/ 201 h 280"/>
                    <a:gd name="T6" fmla="*/ 64 w 89"/>
                    <a:gd name="T7" fmla="*/ 193 h 280"/>
                    <a:gd name="T8" fmla="*/ 76 w 89"/>
                    <a:gd name="T9" fmla="*/ 102 h 280"/>
                    <a:gd name="T10" fmla="*/ 77 w 89"/>
                    <a:gd name="T11" fmla="*/ 0 h 280"/>
                    <a:gd name="T12" fmla="*/ 58 w 89"/>
                    <a:gd name="T13" fmla="*/ 116 h 280"/>
                    <a:gd name="T14" fmla="*/ 52 w 89"/>
                    <a:gd name="T15" fmla="*/ 280 h 2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280">
                      <a:moveTo>
                        <a:pt x="52" y="280"/>
                      </a:moveTo>
                      <a:cubicBezTo>
                        <a:pt x="60" y="268"/>
                        <a:pt x="70" y="256"/>
                        <a:pt x="81" y="243"/>
                      </a:cubicBezTo>
                      <a:cubicBezTo>
                        <a:pt x="72" y="228"/>
                        <a:pt x="62" y="213"/>
                        <a:pt x="55" y="201"/>
                      </a:cubicBezTo>
                      <a:cubicBezTo>
                        <a:pt x="58" y="199"/>
                        <a:pt x="61" y="196"/>
                        <a:pt x="64" y="193"/>
                      </a:cubicBezTo>
                      <a:cubicBezTo>
                        <a:pt x="55" y="159"/>
                        <a:pt x="67" y="131"/>
                        <a:pt x="76" y="102"/>
                      </a:cubicBezTo>
                      <a:cubicBezTo>
                        <a:pt x="84" y="78"/>
                        <a:pt x="89" y="38"/>
                        <a:pt x="77" y="0"/>
                      </a:cubicBezTo>
                      <a:cubicBezTo>
                        <a:pt x="82" y="55"/>
                        <a:pt x="67" y="94"/>
                        <a:pt x="58" y="116"/>
                      </a:cubicBezTo>
                      <a:cubicBezTo>
                        <a:pt x="47" y="143"/>
                        <a:pt x="0" y="209"/>
                        <a:pt x="52" y="280"/>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5" name="Freeform 1165"/>
                <p:cNvSpPr/>
                <p:nvPr/>
              </p:nvSpPr>
              <p:spPr bwMode="auto">
                <a:xfrm>
                  <a:off x="3359" y="2650"/>
                  <a:ext cx="28" cy="40"/>
                </a:xfrm>
                <a:custGeom>
                  <a:avLst/>
                  <a:gdLst>
                    <a:gd name="T0" fmla="*/ 0 w 12"/>
                    <a:gd name="T1" fmla="*/ 12 h 17"/>
                    <a:gd name="T2" fmla="*/ 2 w 12"/>
                    <a:gd name="T3" fmla="*/ 17 h 17"/>
                    <a:gd name="T4" fmla="*/ 12 w 12"/>
                    <a:gd name="T5" fmla="*/ 3 h 17"/>
                    <a:gd name="T6" fmla="*/ 9 w 12"/>
                    <a:gd name="T7" fmla="*/ 0 h 17"/>
                    <a:gd name="T8" fmla="*/ 0 w 12"/>
                    <a:gd name="T9" fmla="*/ 12 h 17"/>
                  </a:gdLst>
                  <a:ahLst/>
                  <a:cxnLst>
                    <a:cxn ang="0">
                      <a:pos x="T0" y="T1"/>
                    </a:cxn>
                    <a:cxn ang="0">
                      <a:pos x="T2" y="T3"/>
                    </a:cxn>
                    <a:cxn ang="0">
                      <a:pos x="T4" y="T5"/>
                    </a:cxn>
                    <a:cxn ang="0">
                      <a:pos x="T6" y="T7"/>
                    </a:cxn>
                    <a:cxn ang="0">
                      <a:pos x="T8" y="T9"/>
                    </a:cxn>
                  </a:cxnLst>
                  <a:rect l="0" t="0" r="r" b="b"/>
                  <a:pathLst>
                    <a:path w="12" h="17">
                      <a:moveTo>
                        <a:pt x="0" y="12"/>
                      </a:moveTo>
                      <a:cubicBezTo>
                        <a:pt x="0" y="14"/>
                        <a:pt x="1" y="15"/>
                        <a:pt x="2" y="17"/>
                      </a:cubicBezTo>
                      <a:cubicBezTo>
                        <a:pt x="12" y="3"/>
                        <a:pt x="12" y="3"/>
                        <a:pt x="12" y="3"/>
                      </a:cubicBezTo>
                      <a:cubicBezTo>
                        <a:pt x="11" y="2"/>
                        <a:pt x="10" y="1"/>
                        <a:pt x="9" y="0"/>
                      </a:cubicBezTo>
                      <a:lnTo>
                        <a:pt x="0" y="12"/>
                      </a:ln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6" name="Freeform 1166"/>
                <p:cNvSpPr/>
                <p:nvPr/>
              </p:nvSpPr>
              <p:spPr bwMode="auto">
                <a:xfrm>
                  <a:off x="3427" y="3927"/>
                  <a:ext cx="33" cy="36"/>
                </a:xfrm>
                <a:custGeom>
                  <a:avLst/>
                  <a:gdLst>
                    <a:gd name="T0" fmla="*/ 11 w 14"/>
                    <a:gd name="T1" fmla="*/ 13 h 15"/>
                    <a:gd name="T2" fmla="*/ 12 w 14"/>
                    <a:gd name="T3" fmla="*/ 4 h 15"/>
                    <a:gd name="T4" fmla="*/ 3 w 14"/>
                    <a:gd name="T5" fmla="*/ 2 h 15"/>
                    <a:gd name="T6" fmla="*/ 2 w 14"/>
                    <a:gd name="T7" fmla="*/ 11 h 15"/>
                    <a:gd name="T8" fmla="*/ 11 w 14"/>
                    <a:gd name="T9" fmla="*/ 13 h 15"/>
                  </a:gdLst>
                  <a:ahLst/>
                  <a:cxnLst>
                    <a:cxn ang="0">
                      <a:pos x="T0" y="T1"/>
                    </a:cxn>
                    <a:cxn ang="0">
                      <a:pos x="T2" y="T3"/>
                    </a:cxn>
                    <a:cxn ang="0">
                      <a:pos x="T4" y="T5"/>
                    </a:cxn>
                    <a:cxn ang="0">
                      <a:pos x="T6" y="T7"/>
                    </a:cxn>
                    <a:cxn ang="0">
                      <a:pos x="T8" y="T9"/>
                    </a:cxn>
                  </a:cxnLst>
                  <a:rect l="0" t="0" r="r" b="b"/>
                  <a:pathLst>
                    <a:path w="14" h="15">
                      <a:moveTo>
                        <a:pt x="11" y="13"/>
                      </a:moveTo>
                      <a:cubicBezTo>
                        <a:pt x="14" y="11"/>
                        <a:pt x="14" y="7"/>
                        <a:pt x="12" y="4"/>
                      </a:cubicBezTo>
                      <a:cubicBezTo>
                        <a:pt x="10" y="1"/>
                        <a:pt x="6" y="0"/>
                        <a:pt x="3" y="2"/>
                      </a:cubicBezTo>
                      <a:cubicBezTo>
                        <a:pt x="1" y="4"/>
                        <a:pt x="0" y="8"/>
                        <a:pt x="2" y="11"/>
                      </a:cubicBezTo>
                      <a:cubicBezTo>
                        <a:pt x="4" y="14"/>
                        <a:pt x="8" y="15"/>
                        <a:pt x="11" y="13"/>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 name="Freeform 1167"/>
                <p:cNvSpPr/>
                <p:nvPr/>
              </p:nvSpPr>
              <p:spPr bwMode="auto">
                <a:xfrm>
                  <a:off x="3288" y="1493"/>
                  <a:ext cx="28" cy="40"/>
                </a:xfrm>
                <a:custGeom>
                  <a:avLst/>
                  <a:gdLst>
                    <a:gd name="T0" fmla="*/ 0 w 12"/>
                    <a:gd name="T1" fmla="*/ 17 h 17"/>
                    <a:gd name="T2" fmla="*/ 12 w 12"/>
                    <a:gd name="T3" fmla="*/ 8 h 17"/>
                    <a:gd name="T4" fmla="*/ 7 w 12"/>
                    <a:gd name="T5" fmla="*/ 0 h 17"/>
                    <a:gd name="T6" fmla="*/ 0 w 12"/>
                    <a:gd name="T7" fmla="*/ 17 h 17"/>
                  </a:gdLst>
                  <a:ahLst/>
                  <a:cxnLst>
                    <a:cxn ang="0">
                      <a:pos x="T0" y="T1"/>
                    </a:cxn>
                    <a:cxn ang="0">
                      <a:pos x="T2" y="T3"/>
                    </a:cxn>
                    <a:cxn ang="0">
                      <a:pos x="T4" y="T5"/>
                    </a:cxn>
                    <a:cxn ang="0">
                      <a:pos x="T6" y="T7"/>
                    </a:cxn>
                  </a:cxnLst>
                  <a:rect l="0" t="0" r="r" b="b"/>
                  <a:pathLst>
                    <a:path w="12" h="17">
                      <a:moveTo>
                        <a:pt x="0" y="17"/>
                      </a:moveTo>
                      <a:cubicBezTo>
                        <a:pt x="12" y="8"/>
                        <a:pt x="12" y="8"/>
                        <a:pt x="12" y="8"/>
                      </a:cubicBezTo>
                      <a:cubicBezTo>
                        <a:pt x="10" y="5"/>
                        <a:pt x="8" y="3"/>
                        <a:pt x="7" y="0"/>
                      </a:cubicBezTo>
                      <a:cubicBezTo>
                        <a:pt x="4" y="5"/>
                        <a:pt x="2" y="11"/>
                        <a:pt x="0" y="17"/>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8" name="Freeform 1168"/>
                <p:cNvSpPr/>
                <p:nvPr/>
              </p:nvSpPr>
              <p:spPr bwMode="auto">
                <a:xfrm>
                  <a:off x="3179" y="3277"/>
                  <a:ext cx="265" cy="319"/>
                </a:xfrm>
                <a:custGeom>
                  <a:avLst/>
                  <a:gdLst>
                    <a:gd name="T0" fmla="*/ 112 w 112"/>
                    <a:gd name="T1" fmla="*/ 91 h 135"/>
                    <a:gd name="T2" fmla="*/ 41 w 112"/>
                    <a:gd name="T3" fmla="*/ 102 h 135"/>
                    <a:gd name="T4" fmla="*/ 101 w 112"/>
                    <a:gd name="T5" fmla="*/ 0 h 135"/>
                    <a:gd name="T6" fmla="*/ 85 w 112"/>
                    <a:gd name="T7" fmla="*/ 2 h 135"/>
                    <a:gd name="T8" fmla="*/ 0 w 112"/>
                    <a:gd name="T9" fmla="*/ 135 h 135"/>
                    <a:gd name="T10" fmla="*/ 104 w 112"/>
                    <a:gd name="T11" fmla="*/ 105 h 135"/>
                    <a:gd name="T12" fmla="*/ 112 w 112"/>
                    <a:gd name="T13" fmla="*/ 91 h 135"/>
                  </a:gdLst>
                  <a:ahLst/>
                  <a:cxnLst>
                    <a:cxn ang="0">
                      <a:pos x="T0" y="T1"/>
                    </a:cxn>
                    <a:cxn ang="0">
                      <a:pos x="T2" y="T3"/>
                    </a:cxn>
                    <a:cxn ang="0">
                      <a:pos x="T4" y="T5"/>
                    </a:cxn>
                    <a:cxn ang="0">
                      <a:pos x="T6" y="T7"/>
                    </a:cxn>
                    <a:cxn ang="0">
                      <a:pos x="T8" y="T9"/>
                    </a:cxn>
                    <a:cxn ang="0">
                      <a:pos x="T10" y="T11"/>
                    </a:cxn>
                    <a:cxn ang="0">
                      <a:pos x="T12" y="T13"/>
                    </a:cxn>
                  </a:cxnLst>
                  <a:rect l="0" t="0" r="r" b="b"/>
                  <a:pathLst>
                    <a:path w="112" h="135">
                      <a:moveTo>
                        <a:pt x="112" y="91"/>
                      </a:moveTo>
                      <a:cubicBezTo>
                        <a:pt x="83" y="96"/>
                        <a:pt x="52" y="101"/>
                        <a:pt x="41" y="102"/>
                      </a:cubicBezTo>
                      <a:cubicBezTo>
                        <a:pt x="53" y="80"/>
                        <a:pt x="85" y="28"/>
                        <a:pt x="101" y="0"/>
                      </a:cubicBezTo>
                      <a:cubicBezTo>
                        <a:pt x="96" y="1"/>
                        <a:pt x="90" y="1"/>
                        <a:pt x="85" y="2"/>
                      </a:cubicBezTo>
                      <a:cubicBezTo>
                        <a:pt x="62" y="37"/>
                        <a:pt x="15" y="111"/>
                        <a:pt x="0" y="135"/>
                      </a:cubicBezTo>
                      <a:cubicBezTo>
                        <a:pt x="14" y="132"/>
                        <a:pt x="67" y="115"/>
                        <a:pt x="104" y="105"/>
                      </a:cubicBezTo>
                      <a:cubicBezTo>
                        <a:pt x="107" y="100"/>
                        <a:pt x="109" y="96"/>
                        <a:pt x="112" y="91"/>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 name="Freeform 1169"/>
                <p:cNvSpPr/>
                <p:nvPr/>
              </p:nvSpPr>
              <p:spPr bwMode="auto">
                <a:xfrm>
                  <a:off x="3354" y="2635"/>
                  <a:ext cx="23" cy="38"/>
                </a:xfrm>
                <a:custGeom>
                  <a:avLst/>
                  <a:gdLst>
                    <a:gd name="T0" fmla="*/ 1 w 10"/>
                    <a:gd name="T1" fmla="*/ 16 h 16"/>
                    <a:gd name="T2" fmla="*/ 10 w 10"/>
                    <a:gd name="T3" fmla="*/ 4 h 16"/>
                    <a:gd name="T4" fmla="*/ 6 w 10"/>
                    <a:gd name="T5" fmla="*/ 0 h 16"/>
                    <a:gd name="T6" fmla="*/ 1 w 10"/>
                    <a:gd name="T7" fmla="*/ 16 h 16"/>
                  </a:gdLst>
                  <a:ahLst/>
                  <a:cxnLst>
                    <a:cxn ang="0">
                      <a:pos x="T0" y="T1"/>
                    </a:cxn>
                    <a:cxn ang="0">
                      <a:pos x="T2" y="T3"/>
                    </a:cxn>
                    <a:cxn ang="0">
                      <a:pos x="T4" y="T5"/>
                    </a:cxn>
                    <a:cxn ang="0">
                      <a:pos x="T6" y="T7"/>
                    </a:cxn>
                  </a:cxnLst>
                  <a:rect l="0" t="0" r="r" b="b"/>
                  <a:pathLst>
                    <a:path w="10" h="16">
                      <a:moveTo>
                        <a:pt x="1" y="16"/>
                      </a:moveTo>
                      <a:cubicBezTo>
                        <a:pt x="10" y="4"/>
                        <a:pt x="10" y="4"/>
                        <a:pt x="10" y="4"/>
                      </a:cubicBezTo>
                      <a:cubicBezTo>
                        <a:pt x="9" y="3"/>
                        <a:pt x="7" y="1"/>
                        <a:pt x="6" y="0"/>
                      </a:cubicBezTo>
                      <a:cubicBezTo>
                        <a:pt x="2" y="4"/>
                        <a:pt x="0" y="10"/>
                        <a:pt x="1" y="16"/>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 name="Freeform 1170"/>
                <p:cNvSpPr/>
                <p:nvPr/>
              </p:nvSpPr>
              <p:spPr bwMode="auto">
                <a:xfrm>
                  <a:off x="3243" y="1952"/>
                  <a:ext cx="97" cy="94"/>
                </a:xfrm>
                <a:custGeom>
                  <a:avLst/>
                  <a:gdLst>
                    <a:gd name="T0" fmla="*/ 4 w 41"/>
                    <a:gd name="T1" fmla="*/ 16 h 40"/>
                    <a:gd name="T2" fmla="*/ 20 w 41"/>
                    <a:gd name="T3" fmla="*/ 39 h 40"/>
                    <a:gd name="T4" fmla="*/ 40 w 41"/>
                    <a:gd name="T5" fmla="*/ 20 h 40"/>
                    <a:gd name="T6" fmla="*/ 30 w 41"/>
                    <a:gd name="T7" fmla="*/ 2 h 40"/>
                    <a:gd name="T8" fmla="*/ 4 w 41"/>
                    <a:gd name="T9" fmla="*/ 16 h 40"/>
                  </a:gdLst>
                  <a:ahLst/>
                  <a:cxnLst>
                    <a:cxn ang="0">
                      <a:pos x="T0" y="T1"/>
                    </a:cxn>
                    <a:cxn ang="0">
                      <a:pos x="T2" y="T3"/>
                    </a:cxn>
                    <a:cxn ang="0">
                      <a:pos x="T4" y="T5"/>
                    </a:cxn>
                    <a:cxn ang="0">
                      <a:pos x="T6" y="T7"/>
                    </a:cxn>
                    <a:cxn ang="0">
                      <a:pos x="T8" y="T9"/>
                    </a:cxn>
                  </a:cxnLst>
                  <a:rect l="0" t="0" r="r" b="b"/>
                  <a:pathLst>
                    <a:path w="41" h="40">
                      <a:moveTo>
                        <a:pt x="4" y="16"/>
                      </a:moveTo>
                      <a:cubicBezTo>
                        <a:pt x="0" y="25"/>
                        <a:pt x="3" y="39"/>
                        <a:pt x="20" y="39"/>
                      </a:cubicBezTo>
                      <a:cubicBezTo>
                        <a:pt x="33" y="40"/>
                        <a:pt x="41" y="26"/>
                        <a:pt x="40" y="20"/>
                      </a:cubicBezTo>
                      <a:cubicBezTo>
                        <a:pt x="30" y="2"/>
                        <a:pt x="30" y="2"/>
                        <a:pt x="30" y="2"/>
                      </a:cubicBezTo>
                      <a:cubicBezTo>
                        <a:pt x="20" y="0"/>
                        <a:pt x="8" y="9"/>
                        <a:pt x="4" y="16"/>
                      </a:cubicBezTo>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1" name="Freeform 1171"/>
                <p:cNvSpPr/>
                <p:nvPr/>
              </p:nvSpPr>
              <p:spPr bwMode="auto">
                <a:xfrm>
                  <a:off x="3179" y="310"/>
                  <a:ext cx="59" cy="33"/>
                </a:xfrm>
                <a:custGeom>
                  <a:avLst/>
                  <a:gdLst>
                    <a:gd name="T0" fmla="*/ 0 w 25"/>
                    <a:gd name="T1" fmla="*/ 12 h 14"/>
                    <a:gd name="T2" fmla="*/ 1 w 25"/>
                    <a:gd name="T3" fmla="*/ 14 h 14"/>
                    <a:gd name="T4" fmla="*/ 25 w 25"/>
                    <a:gd name="T5" fmla="*/ 7 h 14"/>
                    <a:gd name="T6" fmla="*/ 25 w 25"/>
                    <a:gd name="T7" fmla="*/ 0 h 14"/>
                    <a:gd name="T8" fmla="*/ 0 w 25"/>
                    <a:gd name="T9" fmla="*/ 12 h 14"/>
                  </a:gdLst>
                  <a:ahLst/>
                  <a:cxnLst>
                    <a:cxn ang="0">
                      <a:pos x="T0" y="T1"/>
                    </a:cxn>
                    <a:cxn ang="0">
                      <a:pos x="T2" y="T3"/>
                    </a:cxn>
                    <a:cxn ang="0">
                      <a:pos x="T4" y="T5"/>
                    </a:cxn>
                    <a:cxn ang="0">
                      <a:pos x="T6" y="T7"/>
                    </a:cxn>
                    <a:cxn ang="0">
                      <a:pos x="T8" y="T9"/>
                    </a:cxn>
                  </a:cxnLst>
                  <a:rect l="0" t="0" r="r" b="b"/>
                  <a:pathLst>
                    <a:path w="25" h="14">
                      <a:moveTo>
                        <a:pt x="0" y="12"/>
                      </a:moveTo>
                      <a:cubicBezTo>
                        <a:pt x="0" y="13"/>
                        <a:pt x="1" y="13"/>
                        <a:pt x="1" y="14"/>
                      </a:cubicBezTo>
                      <a:cubicBezTo>
                        <a:pt x="25" y="7"/>
                        <a:pt x="25" y="7"/>
                        <a:pt x="25" y="7"/>
                      </a:cubicBezTo>
                      <a:cubicBezTo>
                        <a:pt x="25" y="5"/>
                        <a:pt x="25" y="3"/>
                        <a:pt x="25" y="0"/>
                      </a:cubicBezTo>
                      <a:cubicBezTo>
                        <a:pt x="16" y="4"/>
                        <a:pt x="8" y="8"/>
                        <a:pt x="0" y="12"/>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2" name="Freeform 1172"/>
                <p:cNvSpPr/>
                <p:nvPr/>
              </p:nvSpPr>
              <p:spPr bwMode="auto">
                <a:xfrm>
                  <a:off x="3184" y="331"/>
                  <a:ext cx="54" cy="22"/>
                </a:xfrm>
                <a:custGeom>
                  <a:avLst/>
                  <a:gdLst>
                    <a:gd name="T0" fmla="*/ 1 w 23"/>
                    <a:gd name="T1" fmla="*/ 9 h 9"/>
                    <a:gd name="T2" fmla="*/ 23 w 23"/>
                    <a:gd name="T3" fmla="*/ 6 h 9"/>
                    <a:gd name="T4" fmla="*/ 23 w 23"/>
                    <a:gd name="T5" fmla="*/ 0 h 9"/>
                    <a:gd name="T6" fmla="*/ 0 w 23"/>
                    <a:gd name="T7" fmla="*/ 7 h 9"/>
                    <a:gd name="T8" fmla="*/ 1 w 23"/>
                    <a:gd name="T9" fmla="*/ 9 h 9"/>
                  </a:gdLst>
                  <a:ahLst/>
                  <a:cxnLst>
                    <a:cxn ang="0">
                      <a:pos x="T0" y="T1"/>
                    </a:cxn>
                    <a:cxn ang="0">
                      <a:pos x="T2" y="T3"/>
                    </a:cxn>
                    <a:cxn ang="0">
                      <a:pos x="T4" y="T5"/>
                    </a:cxn>
                    <a:cxn ang="0">
                      <a:pos x="T6" y="T7"/>
                    </a:cxn>
                    <a:cxn ang="0">
                      <a:pos x="T8" y="T9"/>
                    </a:cxn>
                  </a:cxnLst>
                  <a:rect l="0" t="0" r="r" b="b"/>
                  <a:pathLst>
                    <a:path w="23" h="9">
                      <a:moveTo>
                        <a:pt x="1" y="9"/>
                      </a:moveTo>
                      <a:cubicBezTo>
                        <a:pt x="23" y="6"/>
                        <a:pt x="23" y="6"/>
                        <a:pt x="23" y="6"/>
                      </a:cubicBezTo>
                      <a:cubicBezTo>
                        <a:pt x="23" y="4"/>
                        <a:pt x="23" y="2"/>
                        <a:pt x="23" y="0"/>
                      </a:cubicBezTo>
                      <a:cubicBezTo>
                        <a:pt x="0" y="7"/>
                        <a:pt x="0" y="7"/>
                        <a:pt x="0" y="7"/>
                      </a:cubicBezTo>
                      <a:cubicBezTo>
                        <a:pt x="0" y="8"/>
                        <a:pt x="1" y="8"/>
                        <a:pt x="1" y="9"/>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3" name="Freeform 1173"/>
                <p:cNvSpPr/>
                <p:nvPr/>
              </p:nvSpPr>
              <p:spPr bwMode="auto">
                <a:xfrm>
                  <a:off x="3198" y="-35"/>
                  <a:ext cx="19" cy="85"/>
                </a:xfrm>
                <a:custGeom>
                  <a:avLst/>
                  <a:gdLst>
                    <a:gd name="T0" fmla="*/ 5 w 8"/>
                    <a:gd name="T1" fmla="*/ 36 h 36"/>
                    <a:gd name="T2" fmla="*/ 8 w 8"/>
                    <a:gd name="T3" fmla="*/ 0 h 36"/>
                    <a:gd name="T4" fmla="*/ 7 w 8"/>
                    <a:gd name="T5" fmla="*/ 0 h 36"/>
                    <a:gd name="T6" fmla="*/ 0 w 8"/>
                    <a:gd name="T7" fmla="*/ 36 h 36"/>
                    <a:gd name="T8" fmla="*/ 5 w 8"/>
                    <a:gd name="T9" fmla="*/ 36 h 36"/>
                  </a:gdLst>
                  <a:ahLst/>
                  <a:cxnLst>
                    <a:cxn ang="0">
                      <a:pos x="T0" y="T1"/>
                    </a:cxn>
                    <a:cxn ang="0">
                      <a:pos x="T2" y="T3"/>
                    </a:cxn>
                    <a:cxn ang="0">
                      <a:pos x="T4" y="T5"/>
                    </a:cxn>
                    <a:cxn ang="0">
                      <a:pos x="T6" y="T7"/>
                    </a:cxn>
                    <a:cxn ang="0">
                      <a:pos x="T8" y="T9"/>
                    </a:cxn>
                  </a:cxnLst>
                  <a:rect l="0" t="0" r="r" b="b"/>
                  <a:pathLst>
                    <a:path w="8" h="36">
                      <a:moveTo>
                        <a:pt x="5" y="36"/>
                      </a:moveTo>
                      <a:cubicBezTo>
                        <a:pt x="6" y="24"/>
                        <a:pt x="7" y="10"/>
                        <a:pt x="8" y="0"/>
                      </a:cubicBezTo>
                      <a:cubicBezTo>
                        <a:pt x="7" y="0"/>
                        <a:pt x="7" y="0"/>
                        <a:pt x="7" y="0"/>
                      </a:cubicBezTo>
                      <a:cubicBezTo>
                        <a:pt x="0" y="36"/>
                        <a:pt x="0" y="36"/>
                        <a:pt x="0" y="36"/>
                      </a:cubicBezTo>
                      <a:cubicBezTo>
                        <a:pt x="2" y="36"/>
                        <a:pt x="3" y="36"/>
                        <a:pt x="5" y="36"/>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4" name="Freeform 1174"/>
                <p:cNvSpPr/>
                <p:nvPr/>
              </p:nvSpPr>
              <p:spPr bwMode="auto">
                <a:xfrm>
                  <a:off x="3188" y="350"/>
                  <a:ext cx="50" cy="14"/>
                </a:xfrm>
                <a:custGeom>
                  <a:avLst/>
                  <a:gdLst>
                    <a:gd name="T0" fmla="*/ 21 w 21"/>
                    <a:gd name="T1" fmla="*/ 0 h 6"/>
                    <a:gd name="T2" fmla="*/ 0 w 21"/>
                    <a:gd name="T3" fmla="*/ 3 h 6"/>
                    <a:gd name="T4" fmla="*/ 1 w 21"/>
                    <a:gd name="T5" fmla="*/ 6 h 6"/>
                    <a:gd name="T6" fmla="*/ 21 w 21"/>
                    <a:gd name="T7" fmla="*/ 4 h 6"/>
                    <a:gd name="T8" fmla="*/ 21 w 21"/>
                    <a:gd name="T9" fmla="*/ 0 h 6"/>
                  </a:gdLst>
                  <a:ahLst/>
                  <a:cxnLst>
                    <a:cxn ang="0">
                      <a:pos x="T0" y="T1"/>
                    </a:cxn>
                    <a:cxn ang="0">
                      <a:pos x="T2" y="T3"/>
                    </a:cxn>
                    <a:cxn ang="0">
                      <a:pos x="T4" y="T5"/>
                    </a:cxn>
                    <a:cxn ang="0">
                      <a:pos x="T6" y="T7"/>
                    </a:cxn>
                    <a:cxn ang="0">
                      <a:pos x="T8" y="T9"/>
                    </a:cxn>
                  </a:cxnLst>
                  <a:rect l="0" t="0" r="r" b="b"/>
                  <a:pathLst>
                    <a:path w="21" h="6">
                      <a:moveTo>
                        <a:pt x="21" y="0"/>
                      </a:moveTo>
                      <a:cubicBezTo>
                        <a:pt x="0" y="3"/>
                        <a:pt x="0" y="3"/>
                        <a:pt x="0" y="3"/>
                      </a:cubicBezTo>
                      <a:cubicBezTo>
                        <a:pt x="0" y="4"/>
                        <a:pt x="1" y="5"/>
                        <a:pt x="1" y="6"/>
                      </a:cubicBezTo>
                      <a:cubicBezTo>
                        <a:pt x="21" y="4"/>
                        <a:pt x="21" y="4"/>
                        <a:pt x="21" y="4"/>
                      </a:cubicBezTo>
                      <a:cubicBezTo>
                        <a:pt x="21" y="3"/>
                        <a:pt x="21" y="1"/>
                        <a:pt x="21"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5" name="Freeform 1175"/>
                <p:cNvSpPr/>
                <p:nvPr/>
              </p:nvSpPr>
              <p:spPr bwMode="auto">
                <a:xfrm>
                  <a:off x="3181" y="-35"/>
                  <a:ext cx="29" cy="85"/>
                </a:xfrm>
                <a:custGeom>
                  <a:avLst/>
                  <a:gdLst>
                    <a:gd name="T0" fmla="*/ 5 w 12"/>
                    <a:gd name="T1" fmla="*/ 36 h 36"/>
                    <a:gd name="T2" fmla="*/ 12 w 12"/>
                    <a:gd name="T3" fmla="*/ 0 h 36"/>
                    <a:gd name="T4" fmla="*/ 8 w 12"/>
                    <a:gd name="T5" fmla="*/ 0 h 36"/>
                    <a:gd name="T6" fmla="*/ 0 w 12"/>
                    <a:gd name="T7" fmla="*/ 35 h 36"/>
                    <a:gd name="T8" fmla="*/ 5 w 12"/>
                    <a:gd name="T9" fmla="*/ 36 h 36"/>
                  </a:gdLst>
                  <a:ahLst/>
                  <a:cxnLst>
                    <a:cxn ang="0">
                      <a:pos x="T0" y="T1"/>
                    </a:cxn>
                    <a:cxn ang="0">
                      <a:pos x="T2" y="T3"/>
                    </a:cxn>
                    <a:cxn ang="0">
                      <a:pos x="T4" y="T5"/>
                    </a:cxn>
                    <a:cxn ang="0">
                      <a:pos x="T6" y="T7"/>
                    </a:cxn>
                    <a:cxn ang="0">
                      <a:pos x="T8" y="T9"/>
                    </a:cxn>
                  </a:cxnLst>
                  <a:rect l="0" t="0" r="r" b="b"/>
                  <a:pathLst>
                    <a:path w="12" h="36">
                      <a:moveTo>
                        <a:pt x="5" y="36"/>
                      </a:moveTo>
                      <a:cubicBezTo>
                        <a:pt x="12" y="0"/>
                        <a:pt x="12" y="0"/>
                        <a:pt x="12" y="0"/>
                      </a:cubicBezTo>
                      <a:cubicBezTo>
                        <a:pt x="8" y="0"/>
                        <a:pt x="8" y="0"/>
                        <a:pt x="8" y="0"/>
                      </a:cubicBezTo>
                      <a:cubicBezTo>
                        <a:pt x="0" y="35"/>
                        <a:pt x="0" y="35"/>
                        <a:pt x="0" y="35"/>
                      </a:cubicBezTo>
                      <a:cubicBezTo>
                        <a:pt x="2" y="35"/>
                        <a:pt x="4" y="35"/>
                        <a:pt x="5" y="36"/>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6" name="Freeform 1176"/>
                <p:cNvSpPr/>
                <p:nvPr/>
              </p:nvSpPr>
              <p:spPr bwMode="auto">
                <a:xfrm>
                  <a:off x="3191" y="364"/>
                  <a:ext cx="47" cy="12"/>
                </a:xfrm>
                <a:custGeom>
                  <a:avLst/>
                  <a:gdLst>
                    <a:gd name="T0" fmla="*/ 20 w 20"/>
                    <a:gd name="T1" fmla="*/ 0 h 5"/>
                    <a:gd name="T2" fmla="*/ 0 w 20"/>
                    <a:gd name="T3" fmla="*/ 1 h 5"/>
                    <a:gd name="T4" fmla="*/ 1 w 20"/>
                    <a:gd name="T5" fmla="*/ 5 h 5"/>
                    <a:gd name="T6" fmla="*/ 19 w 20"/>
                    <a:gd name="T7" fmla="*/ 4 h 5"/>
                    <a:gd name="T8" fmla="*/ 20 w 20"/>
                    <a:gd name="T9" fmla="*/ 0 h 5"/>
                  </a:gdLst>
                  <a:ahLst/>
                  <a:cxnLst>
                    <a:cxn ang="0">
                      <a:pos x="T0" y="T1"/>
                    </a:cxn>
                    <a:cxn ang="0">
                      <a:pos x="T2" y="T3"/>
                    </a:cxn>
                    <a:cxn ang="0">
                      <a:pos x="T4" y="T5"/>
                    </a:cxn>
                    <a:cxn ang="0">
                      <a:pos x="T6" y="T7"/>
                    </a:cxn>
                    <a:cxn ang="0">
                      <a:pos x="T8" y="T9"/>
                    </a:cxn>
                  </a:cxnLst>
                  <a:rect l="0" t="0" r="r" b="b"/>
                  <a:pathLst>
                    <a:path w="20" h="5">
                      <a:moveTo>
                        <a:pt x="20" y="0"/>
                      </a:moveTo>
                      <a:cubicBezTo>
                        <a:pt x="0" y="1"/>
                        <a:pt x="0" y="1"/>
                        <a:pt x="0" y="1"/>
                      </a:cubicBezTo>
                      <a:cubicBezTo>
                        <a:pt x="1" y="2"/>
                        <a:pt x="1" y="4"/>
                        <a:pt x="1" y="5"/>
                      </a:cubicBezTo>
                      <a:cubicBezTo>
                        <a:pt x="19" y="4"/>
                        <a:pt x="19" y="4"/>
                        <a:pt x="19" y="4"/>
                      </a:cubicBezTo>
                      <a:cubicBezTo>
                        <a:pt x="19" y="3"/>
                        <a:pt x="20" y="1"/>
                        <a:pt x="20"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7" name="Freeform 1177"/>
                <p:cNvSpPr/>
                <p:nvPr/>
              </p:nvSpPr>
              <p:spPr bwMode="auto">
                <a:xfrm>
                  <a:off x="3195" y="379"/>
                  <a:ext cx="41" cy="7"/>
                </a:xfrm>
                <a:custGeom>
                  <a:avLst/>
                  <a:gdLst>
                    <a:gd name="T0" fmla="*/ 17 w 17"/>
                    <a:gd name="T1" fmla="*/ 0 h 3"/>
                    <a:gd name="T2" fmla="*/ 0 w 17"/>
                    <a:gd name="T3" fmla="*/ 0 h 3"/>
                    <a:gd name="T4" fmla="*/ 1 w 17"/>
                    <a:gd name="T5" fmla="*/ 3 h 3"/>
                    <a:gd name="T6" fmla="*/ 16 w 17"/>
                    <a:gd name="T7" fmla="*/ 3 h 3"/>
                    <a:gd name="T8" fmla="*/ 17 w 17"/>
                    <a:gd name="T9" fmla="*/ 0 h 3"/>
                  </a:gdLst>
                  <a:ahLst/>
                  <a:cxnLst>
                    <a:cxn ang="0">
                      <a:pos x="T0" y="T1"/>
                    </a:cxn>
                    <a:cxn ang="0">
                      <a:pos x="T2" y="T3"/>
                    </a:cxn>
                    <a:cxn ang="0">
                      <a:pos x="T4" y="T5"/>
                    </a:cxn>
                    <a:cxn ang="0">
                      <a:pos x="T6" y="T7"/>
                    </a:cxn>
                    <a:cxn ang="0">
                      <a:pos x="T8" y="T9"/>
                    </a:cxn>
                  </a:cxnLst>
                  <a:rect l="0" t="0" r="r" b="b"/>
                  <a:pathLst>
                    <a:path w="17" h="3">
                      <a:moveTo>
                        <a:pt x="17" y="0"/>
                      </a:moveTo>
                      <a:cubicBezTo>
                        <a:pt x="0" y="0"/>
                        <a:pt x="0" y="0"/>
                        <a:pt x="0" y="0"/>
                      </a:cubicBezTo>
                      <a:cubicBezTo>
                        <a:pt x="0" y="1"/>
                        <a:pt x="0" y="2"/>
                        <a:pt x="1" y="3"/>
                      </a:cubicBezTo>
                      <a:cubicBezTo>
                        <a:pt x="16" y="3"/>
                        <a:pt x="16" y="3"/>
                        <a:pt x="16" y="3"/>
                      </a:cubicBezTo>
                      <a:cubicBezTo>
                        <a:pt x="17" y="2"/>
                        <a:pt x="17" y="1"/>
                        <a:pt x="17"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8" name="Freeform 1178"/>
                <p:cNvSpPr/>
                <p:nvPr/>
              </p:nvSpPr>
              <p:spPr bwMode="auto">
                <a:xfrm>
                  <a:off x="3198" y="390"/>
                  <a:ext cx="35" cy="12"/>
                </a:xfrm>
                <a:custGeom>
                  <a:avLst/>
                  <a:gdLst>
                    <a:gd name="T0" fmla="*/ 14 w 15"/>
                    <a:gd name="T1" fmla="*/ 5 h 5"/>
                    <a:gd name="T2" fmla="*/ 15 w 15"/>
                    <a:gd name="T3" fmla="*/ 0 h 5"/>
                    <a:gd name="T4" fmla="*/ 0 w 15"/>
                    <a:gd name="T5" fmla="*/ 0 h 5"/>
                    <a:gd name="T6" fmla="*/ 1 w 15"/>
                    <a:gd name="T7" fmla="*/ 5 h 5"/>
                    <a:gd name="T8" fmla="*/ 14 w 15"/>
                    <a:gd name="T9" fmla="*/ 5 h 5"/>
                  </a:gdLst>
                  <a:ahLst/>
                  <a:cxnLst>
                    <a:cxn ang="0">
                      <a:pos x="T0" y="T1"/>
                    </a:cxn>
                    <a:cxn ang="0">
                      <a:pos x="T2" y="T3"/>
                    </a:cxn>
                    <a:cxn ang="0">
                      <a:pos x="T4" y="T5"/>
                    </a:cxn>
                    <a:cxn ang="0">
                      <a:pos x="T6" y="T7"/>
                    </a:cxn>
                    <a:cxn ang="0">
                      <a:pos x="T8" y="T9"/>
                    </a:cxn>
                  </a:cxnLst>
                  <a:rect l="0" t="0" r="r" b="b"/>
                  <a:pathLst>
                    <a:path w="15" h="5">
                      <a:moveTo>
                        <a:pt x="14" y="5"/>
                      </a:moveTo>
                      <a:cubicBezTo>
                        <a:pt x="14" y="3"/>
                        <a:pt x="15" y="2"/>
                        <a:pt x="15" y="0"/>
                      </a:cubicBezTo>
                      <a:cubicBezTo>
                        <a:pt x="0" y="0"/>
                        <a:pt x="0" y="0"/>
                        <a:pt x="0" y="0"/>
                      </a:cubicBezTo>
                      <a:cubicBezTo>
                        <a:pt x="0" y="1"/>
                        <a:pt x="1" y="3"/>
                        <a:pt x="1" y="5"/>
                      </a:cubicBezTo>
                      <a:cubicBezTo>
                        <a:pt x="5" y="5"/>
                        <a:pt x="9" y="5"/>
                        <a:pt x="14" y="5"/>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9" name="Freeform 1179"/>
                <p:cNvSpPr/>
                <p:nvPr/>
              </p:nvSpPr>
              <p:spPr bwMode="auto">
                <a:xfrm>
                  <a:off x="2739" y="1221"/>
                  <a:ext cx="560" cy="175"/>
                </a:xfrm>
                <a:custGeom>
                  <a:avLst/>
                  <a:gdLst>
                    <a:gd name="T0" fmla="*/ 0 w 237"/>
                    <a:gd name="T1" fmla="*/ 45 h 74"/>
                    <a:gd name="T2" fmla="*/ 56 w 237"/>
                    <a:gd name="T3" fmla="*/ 69 h 74"/>
                    <a:gd name="T4" fmla="*/ 106 w 237"/>
                    <a:gd name="T5" fmla="*/ 74 h 74"/>
                    <a:gd name="T6" fmla="*/ 138 w 237"/>
                    <a:gd name="T7" fmla="*/ 69 h 74"/>
                    <a:gd name="T8" fmla="*/ 197 w 237"/>
                    <a:gd name="T9" fmla="*/ 49 h 74"/>
                    <a:gd name="T10" fmla="*/ 237 w 237"/>
                    <a:gd name="T11" fmla="*/ 23 h 74"/>
                    <a:gd name="T12" fmla="*/ 217 w 237"/>
                    <a:gd name="T13" fmla="*/ 7 h 74"/>
                    <a:gd name="T14" fmla="*/ 144 w 237"/>
                    <a:gd name="T15" fmla="*/ 44 h 74"/>
                    <a:gd name="T16" fmla="*/ 31 w 237"/>
                    <a:gd name="T17" fmla="*/ 31 h 74"/>
                    <a:gd name="T18" fmla="*/ 47 w 237"/>
                    <a:gd name="T19" fmla="*/ 4 h 74"/>
                    <a:gd name="T20" fmla="*/ 38 w 237"/>
                    <a:gd name="T21" fmla="*/ 0 h 74"/>
                    <a:gd name="T22" fmla="*/ 0 w 237"/>
                    <a:gd name="T23" fmla="*/ 4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7" h="74">
                      <a:moveTo>
                        <a:pt x="0" y="45"/>
                      </a:moveTo>
                      <a:cubicBezTo>
                        <a:pt x="11" y="51"/>
                        <a:pt x="30" y="62"/>
                        <a:pt x="56" y="69"/>
                      </a:cubicBezTo>
                      <a:cubicBezTo>
                        <a:pt x="72" y="60"/>
                        <a:pt x="91" y="59"/>
                        <a:pt x="106" y="74"/>
                      </a:cubicBezTo>
                      <a:cubicBezTo>
                        <a:pt x="116" y="73"/>
                        <a:pt x="127" y="72"/>
                        <a:pt x="138" y="69"/>
                      </a:cubicBezTo>
                      <a:cubicBezTo>
                        <a:pt x="146" y="46"/>
                        <a:pt x="176" y="38"/>
                        <a:pt x="197" y="49"/>
                      </a:cubicBezTo>
                      <a:cubicBezTo>
                        <a:pt x="210" y="42"/>
                        <a:pt x="224" y="34"/>
                        <a:pt x="237" y="23"/>
                      </a:cubicBezTo>
                      <a:cubicBezTo>
                        <a:pt x="233" y="20"/>
                        <a:pt x="226" y="15"/>
                        <a:pt x="217" y="7"/>
                      </a:cubicBezTo>
                      <a:cubicBezTo>
                        <a:pt x="192" y="26"/>
                        <a:pt x="164" y="40"/>
                        <a:pt x="144" y="44"/>
                      </a:cubicBezTo>
                      <a:cubicBezTo>
                        <a:pt x="103" y="51"/>
                        <a:pt x="46" y="41"/>
                        <a:pt x="31" y="31"/>
                      </a:cubicBezTo>
                      <a:cubicBezTo>
                        <a:pt x="34" y="23"/>
                        <a:pt x="39" y="13"/>
                        <a:pt x="47" y="4"/>
                      </a:cubicBezTo>
                      <a:cubicBezTo>
                        <a:pt x="38" y="0"/>
                        <a:pt x="38" y="0"/>
                        <a:pt x="38" y="0"/>
                      </a:cubicBezTo>
                      <a:cubicBezTo>
                        <a:pt x="25" y="15"/>
                        <a:pt x="12" y="30"/>
                        <a:pt x="0" y="45"/>
                      </a:cubicBezTo>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0" name="Freeform 1180"/>
                <p:cNvSpPr/>
                <p:nvPr/>
              </p:nvSpPr>
              <p:spPr bwMode="auto">
                <a:xfrm>
                  <a:off x="2926" y="3818"/>
                  <a:ext cx="189" cy="533"/>
                </a:xfrm>
                <a:custGeom>
                  <a:avLst/>
                  <a:gdLst>
                    <a:gd name="T0" fmla="*/ 72 w 80"/>
                    <a:gd name="T1" fmla="*/ 156 h 225"/>
                    <a:gd name="T2" fmla="*/ 25 w 80"/>
                    <a:gd name="T3" fmla="*/ 105 h 225"/>
                    <a:gd name="T4" fmla="*/ 25 w 80"/>
                    <a:gd name="T5" fmla="*/ 71 h 225"/>
                    <a:gd name="T6" fmla="*/ 72 w 80"/>
                    <a:gd name="T7" fmla="*/ 5 h 225"/>
                    <a:gd name="T8" fmla="*/ 62 w 80"/>
                    <a:gd name="T9" fmla="*/ 0 h 225"/>
                    <a:gd name="T10" fmla="*/ 48 w 80"/>
                    <a:gd name="T11" fmla="*/ 13 h 225"/>
                    <a:gd name="T12" fmla="*/ 53 w 80"/>
                    <a:gd name="T13" fmla="*/ 21 h 225"/>
                    <a:gd name="T14" fmla="*/ 0 w 80"/>
                    <a:gd name="T15" fmla="*/ 88 h 225"/>
                    <a:gd name="T16" fmla="*/ 7 w 80"/>
                    <a:gd name="T17" fmla="*/ 107 h 225"/>
                    <a:gd name="T18" fmla="*/ 57 w 80"/>
                    <a:gd name="T19" fmla="*/ 160 h 225"/>
                    <a:gd name="T20" fmla="*/ 60 w 80"/>
                    <a:gd name="T21" fmla="*/ 192 h 225"/>
                    <a:gd name="T22" fmla="*/ 36 w 80"/>
                    <a:gd name="T23" fmla="*/ 225 h 225"/>
                    <a:gd name="T24" fmla="*/ 49 w 80"/>
                    <a:gd name="T25" fmla="*/ 225 h 225"/>
                    <a:gd name="T26" fmla="*/ 74 w 80"/>
                    <a:gd name="T27" fmla="*/ 187 h 225"/>
                    <a:gd name="T28" fmla="*/ 72 w 80"/>
                    <a:gd name="T29" fmla="*/ 156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225">
                      <a:moveTo>
                        <a:pt x="72" y="156"/>
                      </a:moveTo>
                      <a:cubicBezTo>
                        <a:pt x="55" y="138"/>
                        <a:pt x="33" y="116"/>
                        <a:pt x="25" y="105"/>
                      </a:cubicBezTo>
                      <a:cubicBezTo>
                        <a:pt x="17" y="92"/>
                        <a:pt x="16" y="85"/>
                        <a:pt x="25" y="71"/>
                      </a:cubicBezTo>
                      <a:cubicBezTo>
                        <a:pt x="37" y="54"/>
                        <a:pt x="57" y="26"/>
                        <a:pt x="72" y="5"/>
                      </a:cubicBezTo>
                      <a:cubicBezTo>
                        <a:pt x="69" y="3"/>
                        <a:pt x="66" y="2"/>
                        <a:pt x="62" y="0"/>
                      </a:cubicBezTo>
                      <a:cubicBezTo>
                        <a:pt x="57" y="4"/>
                        <a:pt x="52" y="9"/>
                        <a:pt x="48" y="13"/>
                      </a:cubicBezTo>
                      <a:cubicBezTo>
                        <a:pt x="50" y="16"/>
                        <a:pt x="52" y="18"/>
                        <a:pt x="53" y="21"/>
                      </a:cubicBezTo>
                      <a:cubicBezTo>
                        <a:pt x="38" y="39"/>
                        <a:pt x="18" y="66"/>
                        <a:pt x="0" y="88"/>
                      </a:cubicBezTo>
                      <a:cubicBezTo>
                        <a:pt x="0" y="95"/>
                        <a:pt x="3" y="101"/>
                        <a:pt x="7" y="107"/>
                      </a:cubicBezTo>
                      <a:cubicBezTo>
                        <a:pt x="15" y="119"/>
                        <a:pt x="38" y="143"/>
                        <a:pt x="57" y="160"/>
                      </a:cubicBezTo>
                      <a:cubicBezTo>
                        <a:pt x="70" y="171"/>
                        <a:pt x="66" y="180"/>
                        <a:pt x="60" y="192"/>
                      </a:cubicBezTo>
                      <a:cubicBezTo>
                        <a:pt x="56" y="199"/>
                        <a:pt x="46" y="212"/>
                        <a:pt x="36" y="225"/>
                      </a:cubicBezTo>
                      <a:cubicBezTo>
                        <a:pt x="49" y="225"/>
                        <a:pt x="49" y="225"/>
                        <a:pt x="49" y="225"/>
                      </a:cubicBezTo>
                      <a:cubicBezTo>
                        <a:pt x="59" y="210"/>
                        <a:pt x="71" y="193"/>
                        <a:pt x="74" y="187"/>
                      </a:cubicBezTo>
                      <a:cubicBezTo>
                        <a:pt x="80" y="175"/>
                        <a:pt x="80" y="165"/>
                        <a:pt x="72" y="156"/>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1" name="Freeform 1181"/>
                <p:cNvSpPr/>
                <p:nvPr/>
              </p:nvSpPr>
              <p:spPr bwMode="auto">
                <a:xfrm>
                  <a:off x="3333" y="4211"/>
                  <a:ext cx="120" cy="140"/>
                </a:xfrm>
                <a:custGeom>
                  <a:avLst/>
                  <a:gdLst>
                    <a:gd name="T0" fmla="*/ 39 w 51"/>
                    <a:gd name="T1" fmla="*/ 0 h 59"/>
                    <a:gd name="T2" fmla="*/ 0 w 51"/>
                    <a:gd name="T3" fmla="*/ 59 h 59"/>
                    <a:gd name="T4" fmla="*/ 12 w 51"/>
                    <a:gd name="T5" fmla="*/ 59 h 59"/>
                    <a:gd name="T6" fmla="*/ 51 w 51"/>
                    <a:gd name="T7" fmla="*/ 0 h 59"/>
                    <a:gd name="T8" fmla="*/ 39 w 51"/>
                    <a:gd name="T9" fmla="*/ 0 h 59"/>
                  </a:gdLst>
                  <a:ahLst/>
                  <a:cxnLst>
                    <a:cxn ang="0">
                      <a:pos x="T0" y="T1"/>
                    </a:cxn>
                    <a:cxn ang="0">
                      <a:pos x="T2" y="T3"/>
                    </a:cxn>
                    <a:cxn ang="0">
                      <a:pos x="T4" y="T5"/>
                    </a:cxn>
                    <a:cxn ang="0">
                      <a:pos x="T6" y="T7"/>
                    </a:cxn>
                    <a:cxn ang="0">
                      <a:pos x="T8" y="T9"/>
                    </a:cxn>
                  </a:cxnLst>
                  <a:rect l="0" t="0" r="r" b="b"/>
                  <a:pathLst>
                    <a:path w="51" h="59">
                      <a:moveTo>
                        <a:pt x="39" y="0"/>
                      </a:moveTo>
                      <a:cubicBezTo>
                        <a:pt x="27" y="18"/>
                        <a:pt x="13" y="39"/>
                        <a:pt x="0" y="59"/>
                      </a:cubicBezTo>
                      <a:cubicBezTo>
                        <a:pt x="12" y="59"/>
                        <a:pt x="12" y="59"/>
                        <a:pt x="12" y="59"/>
                      </a:cubicBezTo>
                      <a:cubicBezTo>
                        <a:pt x="26" y="38"/>
                        <a:pt x="39" y="17"/>
                        <a:pt x="51" y="0"/>
                      </a:cubicBezTo>
                      <a:cubicBezTo>
                        <a:pt x="47" y="0"/>
                        <a:pt x="43" y="0"/>
                        <a:pt x="39" y="0"/>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2" name="Freeform 1182"/>
                <p:cNvSpPr/>
                <p:nvPr/>
              </p:nvSpPr>
              <p:spPr bwMode="auto">
                <a:xfrm>
                  <a:off x="3276" y="3539"/>
                  <a:ext cx="144" cy="286"/>
                </a:xfrm>
                <a:custGeom>
                  <a:avLst/>
                  <a:gdLst>
                    <a:gd name="T0" fmla="*/ 61 w 61"/>
                    <a:gd name="T1" fmla="*/ 0 h 121"/>
                    <a:gd name="T2" fmla="*/ 51 w 61"/>
                    <a:gd name="T3" fmla="*/ 2 h 121"/>
                    <a:gd name="T4" fmla="*/ 0 w 61"/>
                    <a:gd name="T5" fmla="*/ 121 h 121"/>
                    <a:gd name="T6" fmla="*/ 56 w 61"/>
                    <a:gd name="T7" fmla="*/ 104 h 121"/>
                    <a:gd name="T8" fmla="*/ 51 w 61"/>
                    <a:gd name="T9" fmla="*/ 90 h 121"/>
                    <a:gd name="T10" fmla="*/ 27 w 61"/>
                    <a:gd name="T11" fmla="*/ 96 h 121"/>
                    <a:gd name="T12" fmla="*/ 47 w 61"/>
                    <a:gd name="T13" fmla="*/ 44 h 121"/>
                    <a:gd name="T14" fmla="*/ 61 w 61"/>
                    <a:gd name="T15" fmla="*/ 0 h 1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21">
                      <a:moveTo>
                        <a:pt x="61" y="0"/>
                      </a:moveTo>
                      <a:cubicBezTo>
                        <a:pt x="58" y="0"/>
                        <a:pt x="54" y="1"/>
                        <a:pt x="51" y="2"/>
                      </a:cubicBezTo>
                      <a:cubicBezTo>
                        <a:pt x="36" y="34"/>
                        <a:pt x="12" y="91"/>
                        <a:pt x="0" y="121"/>
                      </a:cubicBezTo>
                      <a:cubicBezTo>
                        <a:pt x="8" y="119"/>
                        <a:pt x="32" y="111"/>
                        <a:pt x="56" y="104"/>
                      </a:cubicBezTo>
                      <a:cubicBezTo>
                        <a:pt x="54" y="99"/>
                        <a:pt x="52" y="95"/>
                        <a:pt x="51" y="90"/>
                      </a:cubicBezTo>
                      <a:cubicBezTo>
                        <a:pt x="40" y="93"/>
                        <a:pt x="31" y="95"/>
                        <a:pt x="27" y="96"/>
                      </a:cubicBezTo>
                      <a:cubicBezTo>
                        <a:pt x="32" y="83"/>
                        <a:pt x="39" y="64"/>
                        <a:pt x="47" y="44"/>
                      </a:cubicBezTo>
                      <a:cubicBezTo>
                        <a:pt x="49" y="30"/>
                        <a:pt x="54" y="15"/>
                        <a:pt x="61" y="0"/>
                      </a:cubicBezTo>
                      <a:close/>
                    </a:path>
                  </a:pathLst>
                </a:custGeom>
                <a:solidFill>
                  <a:srgbClr val="CEB9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3" name="Freeform 1183"/>
                <p:cNvSpPr/>
                <p:nvPr/>
              </p:nvSpPr>
              <p:spPr bwMode="auto">
                <a:xfrm>
                  <a:off x="3219" y="1296"/>
                  <a:ext cx="78" cy="258"/>
                </a:xfrm>
                <a:custGeom>
                  <a:avLst/>
                  <a:gdLst>
                    <a:gd name="T0" fmla="*/ 33 w 33"/>
                    <a:gd name="T1" fmla="*/ 0 h 109"/>
                    <a:gd name="T2" fmla="*/ 0 w 33"/>
                    <a:gd name="T3" fmla="*/ 21 h 109"/>
                    <a:gd name="T4" fmla="*/ 10 w 33"/>
                    <a:gd name="T5" fmla="*/ 34 h 109"/>
                    <a:gd name="T6" fmla="*/ 9 w 33"/>
                    <a:gd name="T7" fmla="*/ 105 h 109"/>
                    <a:gd name="T8" fmla="*/ 21 w 33"/>
                    <a:gd name="T9" fmla="*/ 109 h 109"/>
                    <a:gd name="T10" fmla="*/ 33 w 33"/>
                    <a:gd name="T11" fmla="*/ 79 h 109"/>
                    <a:gd name="T12" fmla="*/ 26 w 33"/>
                    <a:gd name="T13" fmla="*/ 23 h 109"/>
                    <a:gd name="T14" fmla="*/ 33 w 33"/>
                    <a:gd name="T15" fmla="*/ 0 h 1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109">
                      <a:moveTo>
                        <a:pt x="33" y="0"/>
                      </a:moveTo>
                      <a:cubicBezTo>
                        <a:pt x="23" y="8"/>
                        <a:pt x="11" y="15"/>
                        <a:pt x="0" y="21"/>
                      </a:cubicBezTo>
                      <a:cubicBezTo>
                        <a:pt x="4" y="24"/>
                        <a:pt x="8" y="28"/>
                        <a:pt x="10" y="34"/>
                      </a:cubicBezTo>
                      <a:cubicBezTo>
                        <a:pt x="23" y="62"/>
                        <a:pt x="15" y="94"/>
                        <a:pt x="9" y="105"/>
                      </a:cubicBezTo>
                      <a:cubicBezTo>
                        <a:pt x="13" y="107"/>
                        <a:pt x="17" y="108"/>
                        <a:pt x="21" y="109"/>
                      </a:cubicBezTo>
                      <a:cubicBezTo>
                        <a:pt x="24" y="98"/>
                        <a:pt x="28" y="87"/>
                        <a:pt x="33" y="79"/>
                      </a:cubicBezTo>
                      <a:cubicBezTo>
                        <a:pt x="21" y="59"/>
                        <a:pt x="23" y="37"/>
                        <a:pt x="26" y="23"/>
                      </a:cubicBezTo>
                      <a:cubicBezTo>
                        <a:pt x="27" y="15"/>
                        <a:pt x="30" y="7"/>
                        <a:pt x="33" y="0"/>
                      </a:cubicBezTo>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4" name="Freeform 1184"/>
                <p:cNvSpPr/>
                <p:nvPr/>
              </p:nvSpPr>
              <p:spPr bwMode="auto">
                <a:xfrm>
                  <a:off x="3167" y="-35"/>
                  <a:ext cx="28" cy="82"/>
                </a:xfrm>
                <a:custGeom>
                  <a:avLst/>
                  <a:gdLst>
                    <a:gd name="T0" fmla="*/ 5 w 12"/>
                    <a:gd name="T1" fmla="*/ 35 h 35"/>
                    <a:gd name="T2" fmla="*/ 12 w 12"/>
                    <a:gd name="T3" fmla="*/ 0 h 35"/>
                    <a:gd name="T4" fmla="*/ 7 w 12"/>
                    <a:gd name="T5" fmla="*/ 0 h 35"/>
                    <a:gd name="T6" fmla="*/ 0 w 12"/>
                    <a:gd name="T7" fmla="*/ 35 h 35"/>
                    <a:gd name="T8" fmla="*/ 5 w 12"/>
                    <a:gd name="T9" fmla="*/ 35 h 35"/>
                  </a:gdLst>
                  <a:ahLst/>
                  <a:cxnLst>
                    <a:cxn ang="0">
                      <a:pos x="T0" y="T1"/>
                    </a:cxn>
                    <a:cxn ang="0">
                      <a:pos x="T2" y="T3"/>
                    </a:cxn>
                    <a:cxn ang="0">
                      <a:pos x="T4" y="T5"/>
                    </a:cxn>
                    <a:cxn ang="0">
                      <a:pos x="T6" y="T7"/>
                    </a:cxn>
                    <a:cxn ang="0">
                      <a:pos x="T8" y="T9"/>
                    </a:cxn>
                  </a:cxnLst>
                  <a:rect l="0" t="0" r="r" b="b"/>
                  <a:pathLst>
                    <a:path w="12" h="35">
                      <a:moveTo>
                        <a:pt x="5" y="35"/>
                      </a:moveTo>
                      <a:cubicBezTo>
                        <a:pt x="12" y="0"/>
                        <a:pt x="12" y="0"/>
                        <a:pt x="12" y="0"/>
                      </a:cubicBezTo>
                      <a:cubicBezTo>
                        <a:pt x="7" y="0"/>
                        <a:pt x="7" y="0"/>
                        <a:pt x="7" y="0"/>
                      </a:cubicBezTo>
                      <a:cubicBezTo>
                        <a:pt x="0" y="35"/>
                        <a:pt x="0" y="35"/>
                        <a:pt x="0" y="35"/>
                      </a:cubicBezTo>
                      <a:cubicBezTo>
                        <a:pt x="2" y="35"/>
                        <a:pt x="3" y="35"/>
                        <a:pt x="5" y="35"/>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5" name="Freeform 1185"/>
                <p:cNvSpPr/>
                <p:nvPr/>
              </p:nvSpPr>
              <p:spPr bwMode="auto">
                <a:xfrm>
                  <a:off x="2895" y="405"/>
                  <a:ext cx="331" cy="463"/>
                </a:xfrm>
                <a:custGeom>
                  <a:avLst/>
                  <a:gdLst>
                    <a:gd name="T0" fmla="*/ 0 w 140"/>
                    <a:gd name="T1" fmla="*/ 183 h 196"/>
                    <a:gd name="T2" fmla="*/ 9 w 140"/>
                    <a:gd name="T3" fmla="*/ 196 h 196"/>
                    <a:gd name="T4" fmla="*/ 137 w 140"/>
                    <a:gd name="T5" fmla="*/ 17 h 196"/>
                    <a:gd name="T6" fmla="*/ 140 w 140"/>
                    <a:gd name="T7" fmla="*/ 7 h 196"/>
                    <a:gd name="T8" fmla="*/ 0 w 140"/>
                    <a:gd name="T9" fmla="*/ 183 h 196"/>
                  </a:gdLst>
                  <a:ahLst/>
                  <a:cxnLst>
                    <a:cxn ang="0">
                      <a:pos x="T0" y="T1"/>
                    </a:cxn>
                    <a:cxn ang="0">
                      <a:pos x="T2" y="T3"/>
                    </a:cxn>
                    <a:cxn ang="0">
                      <a:pos x="T4" y="T5"/>
                    </a:cxn>
                    <a:cxn ang="0">
                      <a:pos x="T6" y="T7"/>
                    </a:cxn>
                    <a:cxn ang="0">
                      <a:pos x="T8" y="T9"/>
                    </a:cxn>
                  </a:cxnLst>
                  <a:rect l="0" t="0" r="r" b="b"/>
                  <a:pathLst>
                    <a:path w="140" h="196">
                      <a:moveTo>
                        <a:pt x="0" y="183"/>
                      </a:moveTo>
                      <a:cubicBezTo>
                        <a:pt x="3" y="186"/>
                        <a:pt x="6" y="190"/>
                        <a:pt x="9" y="196"/>
                      </a:cubicBezTo>
                      <a:cubicBezTo>
                        <a:pt x="48" y="140"/>
                        <a:pt x="38" y="11"/>
                        <a:pt x="137" y="17"/>
                      </a:cubicBezTo>
                      <a:cubicBezTo>
                        <a:pt x="138" y="14"/>
                        <a:pt x="139" y="10"/>
                        <a:pt x="140" y="7"/>
                      </a:cubicBezTo>
                      <a:cubicBezTo>
                        <a:pt x="29" y="0"/>
                        <a:pt x="39" y="120"/>
                        <a:pt x="0" y="183"/>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6" name="Freeform 1186"/>
                <p:cNvSpPr/>
                <p:nvPr/>
              </p:nvSpPr>
              <p:spPr bwMode="auto">
                <a:xfrm>
                  <a:off x="3210" y="3549"/>
                  <a:ext cx="220" cy="343"/>
                </a:xfrm>
                <a:custGeom>
                  <a:avLst/>
                  <a:gdLst>
                    <a:gd name="T0" fmla="*/ 86 w 93"/>
                    <a:gd name="T1" fmla="*/ 105 h 145"/>
                    <a:gd name="T2" fmla="*/ 18 w 93"/>
                    <a:gd name="T3" fmla="*/ 125 h 145"/>
                    <a:gd name="T4" fmla="*/ 72 w 93"/>
                    <a:gd name="T5" fmla="*/ 0 h 145"/>
                    <a:gd name="T6" fmla="*/ 62 w 93"/>
                    <a:gd name="T7" fmla="*/ 3 h 145"/>
                    <a:gd name="T8" fmla="*/ 0 w 93"/>
                    <a:gd name="T9" fmla="*/ 145 h 145"/>
                    <a:gd name="T10" fmla="*/ 93 w 93"/>
                    <a:gd name="T11" fmla="*/ 118 h 145"/>
                    <a:gd name="T12" fmla="*/ 86 w 93"/>
                    <a:gd name="T13" fmla="*/ 105 h 145"/>
                  </a:gdLst>
                  <a:ahLst/>
                  <a:cxnLst>
                    <a:cxn ang="0">
                      <a:pos x="T0" y="T1"/>
                    </a:cxn>
                    <a:cxn ang="0">
                      <a:pos x="T2" y="T3"/>
                    </a:cxn>
                    <a:cxn ang="0">
                      <a:pos x="T4" y="T5"/>
                    </a:cxn>
                    <a:cxn ang="0">
                      <a:pos x="T6" y="T7"/>
                    </a:cxn>
                    <a:cxn ang="0">
                      <a:pos x="T8" y="T9"/>
                    </a:cxn>
                    <a:cxn ang="0">
                      <a:pos x="T10" y="T11"/>
                    </a:cxn>
                    <a:cxn ang="0">
                      <a:pos x="T12" y="T13"/>
                    </a:cxn>
                  </a:cxnLst>
                  <a:rect l="0" t="0" r="r" b="b"/>
                  <a:pathLst>
                    <a:path w="93" h="145">
                      <a:moveTo>
                        <a:pt x="86" y="105"/>
                      </a:moveTo>
                      <a:cubicBezTo>
                        <a:pt x="59" y="113"/>
                        <a:pt x="27" y="123"/>
                        <a:pt x="18" y="125"/>
                      </a:cubicBezTo>
                      <a:cubicBezTo>
                        <a:pt x="33" y="93"/>
                        <a:pt x="57" y="30"/>
                        <a:pt x="72" y="0"/>
                      </a:cubicBezTo>
                      <a:cubicBezTo>
                        <a:pt x="69" y="1"/>
                        <a:pt x="65" y="2"/>
                        <a:pt x="62" y="3"/>
                      </a:cubicBezTo>
                      <a:cubicBezTo>
                        <a:pt x="41" y="47"/>
                        <a:pt x="12" y="119"/>
                        <a:pt x="0" y="145"/>
                      </a:cubicBezTo>
                      <a:cubicBezTo>
                        <a:pt x="13" y="142"/>
                        <a:pt x="57" y="128"/>
                        <a:pt x="93" y="118"/>
                      </a:cubicBezTo>
                      <a:cubicBezTo>
                        <a:pt x="90" y="113"/>
                        <a:pt x="88" y="109"/>
                        <a:pt x="86" y="105"/>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7" name="Freeform 1187"/>
                <p:cNvSpPr/>
                <p:nvPr/>
              </p:nvSpPr>
              <p:spPr bwMode="auto">
                <a:xfrm>
                  <a:off x="3278" y="2896"/>
                  <a:ext cx="133" cy="210"/>
                </a:xfrm>
                <a:custGeom>
                  <a:avLst/>
                  <a:gdLst>
                    <a:gd name="T0" fmla="*/ 56 w 56"/>
                    <a:gd name="T1" fmla="*/ 85 h 89"/>
                    <a:gd name="T2" fmla="*/ 43 w 56"/>
                    <a:gd name="T3" fmla="*/ 7 h 89"/>
                    <a:gd name="T4" fmla="*/ 28 w 56"/>
                    <a:gd name="T5" fmla="*/ 0 h 89"/>
                    <a:gd name="T6" fmla="*/ 25 w 56"/>
                    <a:gd name="T7" fmla="*/ 89 h 89"/>
                    <a:gd name="T8" fmla="*/ 56 w 56"/>
                    <a:gd name="T9" fmla="*/ 85 h 89"/>
                  </a:gdLst>
                  <a:ahLst/>
                  <a:cxnLst>
                    <a:cxn ang="0">
                      <a:pos x="T0" y="T1"/>
                    </a:cxn>
                    <a:cxn ang="0">
                      <a:pos x="T2" y="T3"/>
                    </a:cxn>
                    <a:cxn ang="0">
                      <a:pos x="T4" y="T5"/>
                    </a:cxn>
                    <a:cxn ang="0">
                      <a:pos x="T6" y="T7"/>
                    </a:cxn>
                    <a:cxn ang="0">
                      <a:pos x="T8" y="T9"/>
                    </a:cxn>
                  </a:cxnLst>
                  <a:rect l="0" t="0" r="r" b="b"/>
                  <a:pathLst>
                    <a:path w="56" h="89">
                      <a:moveTo>
                        <a:pt x="56" y="85"/>
                      </a:moveTo>
                      <a:cubicBezTo>
                        <a:pt x="24" y="71"/>
                        <a:pt x="21" y="31"/>
                        <a:pt x="43" y="7"/>
                      </a:cubicBezTo>
                      <a:cubicBezTo>
                        <a:pt x="38" y="4"/>
                        <a:pt x="33" y="2"/>
                        <a:pt x="28" y="0"/>
                      </a:cubicBezTo>
                      <a:cubicBezTo>
                        <a:pt x="3" y="24"/>
                        <a:pt x="0" y="59"/>
                        <a:pt x="25" y="89"/>
                      </a:cubicBezTo>
                      <a:cubicBezTo>
                        <a:pt x="36" y="89"/>
                        <a:pt x="46" y="88"/>
                        <a:pt x="56" y="85"/>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8" name="Freeform 1188"/>
                <p:cNvSpPr/>
                <p:nvPr/>
              </p:nvSpPr>
              <p:spPr bwMode="auto">
                <a:xfrm>
                  <a:off x="3068" y="2394"/>
                  <a:ext cx="265" cy="268"/>
                </a:xfrm>
                <a:custGeom>
                  <a:avLst/>
                  <a:gdLst>
                    <a:gd name="T0" fmla="*/ 82 w 112"/>
                    <a:gd name="T1" fmla="*/ 14 h 113"/>
                    <a:gd name="T2" fmla="*/ 21 w 112"/>
                    <a:gd name="T3" fmla="*/ 0 h 113"/>
                    <a:gd name="T4" fmla="*/ 0 w 112"/>
                    <a:gd name="T5" fmla="*/ 15 h 113"/>
                    <a:gd name="T6" fmla="*/ 3 w 112"/>
                    <a:gd name="T7" fmla="*/ 20 h 113"/>
                    <a:gd name="T8" fmla="*/ 3 w 112"/>
                    <a:gd name="T9" fmla="*/ 51 h 113"/>
                    <a:gd name="T10" fmla="*/ 12 w 112"/>
                    <a:gd name="T11" fmla="*/ 59 h 113"/>
                    <a:gd name="T12" fmla="*/ 15 w 112"/>
                    <a:gd name="T13" fmla="*/ 33 h 113"/>
                    <a:gd name="T14" fmla="*/ 14 w 112"/>
                    <a:gd name="T15" fmla="*/ 62 h 113"/>
                    <a:gd name="T16" fmla="*/ 23 w 112"/>
                    <a:gd name="T17" fmla="*/ 70 h 113"/>
                    <a:gd name="T18" fmla="*/ 27 w 112"/>
                    <a:gd name="T19" fmla="*/ 41 h 113"/>
                    <a:gd name="T20" fmla="*/ 26 w 112"/>
                    <a:gd name="T21" fmla="*/ 72 h 113"/>
                    <a:gd name="T22" fmla="*/ 37 w 112"/>
                    <a:gd name="T23" fmla="*/ 82 h 113"/>
                    <a:gd name="T24" fmla="*/ 40 w 112"/>
                    <a:gd name="T25" fmla="*/ 50 h 113"/>
                    <a:gd name="T26" fmla="*/ 39 w 112"/>
                    <a:gd name="T27" fmla="*/ 84 h 113"/>
                    <a:gd name="T28" fmla="*/ 49 w 112"/>
                    <a:gd name="T29" fmla="*/ 93 h 113"/>
                    <a:gd name="T30" fmla="*/ 53 w 112"/>
                    <a:gd name="T31" fmla="*/ 54 h 113"/>
                    <a:gd name="T32" fmla="*/ 52 w 112"/>
                    <a:gd name="T33" fmla="*/ 95 h 113"/>
                    <a:gd name="T34" fmla="*/ 62 w 112"/>
                    <a:gd name="T35" fmla="*/ 105 h 113"/>
                    <a:gd name="T36" fmla="*/ 67 w 112"/>
                    <a:gd name="T37" fmla="*/ 62 h 113"/>
                    <a:gd name="T38" fmla="*/ 65 w 112"/>
                    <a:gd name="T39" fmla="*/ 107 h 113"/>
                    <a:gd name="T40" fmla="*/ 74 w 112"/>
                    <a:gd name="T41" fmla="*/ 112 h 113"/>
                    <a:gd name="T42" fmla="*/ 78 w 112"/>
                    <a:gd name="T43" fmla="*/ 72 h 113"/>
                    <a:gd name="T44" fmla="*/ 77 w 112"/>
                    <a:gd name="T45" fmla="*/ 113 h 113"/>
                    <a:gd name="T46" fmla="*/ 86 w 112"/>
                    <a:gd name="T47" fmla="*/ 112 h 113"/>
                    <a:gd name="T48" fmla="*/ 90 w 112"/>
                    <a:gd name="T49" fmla="*/ 80 h 113"/>
                    <a:gd name="T50" fmla="*/ 89 w 112"/>
                    <a:gd name="T51" fmla="*/ 111 h 113"/>
                    <a:gd name="T52" fmla="*/ 98 w 112"/>
                    <a:gd name="T53" fmla="*/ 103 h 113"/>
                    <a:gd name="T54" fmla="*/ 112 w 112"/>
                    <a:gd name="T55" fmla="*/ 82 h 113"/>
                    <a:gd name="T56" fmla="*/ 93 w 112"/>
                    <a:gd name="T57" fmla="*/ 15 h 113"/>
                    <a:gd name="T58" fmla="*/ 82 w 112"/>
                    <a:gd name="T59" fmla="*/ 1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2" h="113">
                      <a:moveTo>
                        <a:pt x="82" y="14"/>
                      </a:moveTo>
                      <a:cubicBezTo>
                        <a:pt x="21" y="0"/>
                        <a:pt x="21" y="0"/>
                        <a:pt x="21" y="0"/>
                      </a:cubicBezTo>
                      <a:cubicBezTo>
                        <a:pt x="0" y="15"/>
                        <a:pt x="0" y="15"/>
                        <a:pt x="0" y="15"/>
                      </a:cubicBezTo>
                      <a:cubicBezTo>
                        <a:pt x="3" y="20"/>
                        <a:pt x="3" y="20"/>
                        <a:pt x="3" y="20"/>
                      </a:cubicBezTo>
                      <a:cubicBezTo>
                        <a:pt x="3" y="28"/>
                        <a:pt x="3" y="39"/>
                        <a:pt x="3" y="51"/>
                      </a:cubicBezTo>
                      <a:cubicBezTo>
                        <a:pt x="12" y="59"/>
                        <a:pt x="12" y="59"/>
                        <a:pt x="12" y="59"/>
                      </a:cubicBezTo>
                      <a:cubicBezTo>
                        <a:pt x="12" y="49"/>
                        <a:pt x="13" y="40"/>
                        <a:pt x="15" y="33"/>
                      </a:cubicBezTo>
                      <a:cubicBezTo>
                        <a:pt x="15" y="40"/>
                        <a:pt x="14" y="50"/>
                        <a:pt x="14" y="62"/>
                      </a:cubicBezTo>
                      <a:cubicBezTo>
                        <a:pt x="23" y="70"/>
                        <a:pt x="23" y="70"/>
                        <a:pt x="23" y="70"/>
                      </a:cubicBezTo>
                      <a:cubicBezTo>
                        <a:pt x="24" y="59"/>
                        <a:pt x="26" y="48"/>
                        <a:pt x="27" y="41"/>
                      </a:cubicBezTo>
                      <a:cubicBezTo>
                        <a:pt x="27" y="48"/>
                        <a:pt x="27" y="60"/>
                        <a:pt x="26" y="72"/>
                      </a:cubicBezTo>
                      <a:cubicBezTo>
                        <a:pt x="37" y="82"/>
                        <a:pt x="37" y="82"/>
                        <a:pt x="37" y="82"/>
                      </a:cubicBezTo>
                      <a:cubicBezTo>
                        <a:pt x="38" y="69"/>
                        <a:pt x="39" y="58"/>
                        <a:pt x="40" y="50"/>
                      </a:cubicBezTo>
                      <a:cubicBezTo>
                        <a:pt x="40" y="58"/>
                        <a:pt x="40" y="71"/>
                        <a:pt x="39" y="84"/>
                      </a:cubicBezTo>
                      <a:cubicBezTo>
                        <a:pt x="49" y="93"/>
                        <a:pt x="49" y="93"/>
                        <a:pt x="49" y="93"/>
                      </a:cubicBezTo>
                      <a:cubicBezTo>
                        <a:pt x="50" y="78"/>
                        <a:pt x="52" y="64"/>
                        <a:pt x="53" y="54"/>
                      </a:cubicBezTo>
                      <a:cubicBezTo>
                        <a:pt x="53" y="64"/>
                        <a:pt x="53" y="80"/>
                        <a:pt x="52" y="95"/>
                      </a:cubicBezTo>
                      <a:cubicBezTo>
                        <a:pt x="62" y="105"/>
                        <a:pt x="62" y="105"/>
                        <a:pt x="62" y="105"/>
                      </a:cubicBezTo>
                      <a:cubicBezTo>
                        <a:pt x="64" y="88"/>
                        <a:pt x="65" y="73"/>
                        <a:pt x="67" y="62"/>
                      </a:cubicBezTo>
                      <a:cubicBezTo>
                        <a:pt x="67" y="73"/>
                        <a:pt x="66" y="91"/>
                        <a:pt x="65" y="107"/>
                      </a:cubicBezTo>
                      <a:cubicBezTo>
                        <a:pt x="68" y="109"/>
                        <a:pt x="71" y="111"/>
                        <a:pt x="74" y="112"/>
                      </a:cubicBezTo>
                      <a:cubicBezTo>
                        <a:pt x="75" y="96"/>
                        <a:pt x="77" y="82"/>
                        <a:pt x="78" y="72"/>
                      </a:cubicBezTo>
                      <a:cubicBezTo>
                        <a:pt x="78" y="81"/>
                        <a:pt x="78" y="97"/>
                        <a:pt x="77" y="113"/>
                      </a:cubicBezTo>
                      <a:cubicBezTo>
                        <a:pt x="80" y="113"/>
                        <a:pt x="83" y="113"/>
                        <a:pt x="86" y="112"/>
                      </a:cubicBezTo>
                      <a:cubicBezTo>
                        <a:pt x="87" y="100"/>
                        <a:pt x="88" y="88"/>
                        <a:pt x="90" y="80"/>
                      </a:cubicBezTo>
                      <a:cubicBezTo>
                        <a:pt x="90" y="87"/>
                        <a:pt x="89" y="99"/>
                        <a:pt x="89" y="111"/>
                      </a:cubicBezTo>
                      <a:cubicBezTo>
                        <a:pt x="92" y="110"/>
                        <a:pt x="95" y="107"/>
                        <a:pt x="98" y="103"/>
                      </a:cubicBezTo>
                      <a:cubicBezTo>
                        <a:pt x="112" y="82"/>
                        <a:pt x="112" y="82"/>
                        <a:pt x="112" y="82"/>
                      </a:cubicBezTo>
                      <a:cubicBezTo>
                        <a:pt x="99" y="62"/>
                        <a:pt x="92" y="40"/>
                        <a:pt x="93" y="15"/>
                      </a:cubicBezTo>
                      <a:cubicBezTo>
                        <a:pt x="82" y="14"/>
                        <a:pt x="82" y="14"/>
                        <a:pt x="82" y="14"/>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9" name="Freeform 1189"/>
                <p:cNvSpPr/>
                <p:nvPr/>
              </p:nvSpPr>
              <p:spPr bwMode="auto">
                <a:xfrm>
                  <a:off x="3153" y="-35"/>
                  <a:ext cx="28" cy="82"/>
                </a:xfrm>
                <a:custGeom>
                  <a:avLst/>
                  <a:gdLst>
                    <a:gd name="T0" fmla="*/ 0 w 12"/>
                    <a:gd name="T1" fmla="*/ 35 h 35"/>
                    <a:gd name="T2" fmla="*/ 4 w 12"/>
                    <a:gd name="T3" fmla="*/ 35 h 35"/>
                    <a:gd name="T4" fmla="*/ 12 w 12"/>
                    <a:gd name="T5" fmla="*/ 0 h 35"/>
                    <a:gd name="T6" fmla="*/ 9 w 12"/>
                    <a:gd name="T7" fmla="*/ 0 h 35"/>
                    <a:gd name="T8" fmla="*/ 7 w 12"/>
                    <a:gd name="T9" fmla="*/ 1 h 35"/>
                    <a:gd name="T10" fmla="*/ 0 w 12"/>
                    <a:gd name="T11" fmla="*/ 35 h 35"/>
                  </a:gdLst>
                  <a:ahLst/>
                  <a:cxnLst>
                    <a:cxn ang="0">
                      <a:pos x="T0" y="T1"/>
                    </a:cxn>
                    <a:cxn ang="0">
                      <a:pos x="T2" y="T3"/>
                    </a:cxn>
                    <a:cxn ang="0">
                      <a:pos x="T4" y="T5"/>
                    </a:cxn>
                    <a:cxn ang="0">
                      <a:pos x="T6" y="T7"/>
                    </a:cxn>
                    <a:cxn ang="0">
                      <a:pos x="T8" y="T9"/>
                    </a:cxn>
                    <a:cxn ang="0">
                      <a:pos x="T10" y="T11"/>
                    </a:cxn>
                  </a:cxnLst>
                  <a:rect l="0" t="0" r="r" b="b"/>
                  <a:pathLst>
                    <a:path w="12" h="35">
                      <a:moveTo>
                        <a:pt x="0" y="35"/>
                      </a:moveTo>
                      <a:cubicBezTo>
                        <a:pt x="1" y="35"/>
                        <a:pt x="3" y="35"/>
                        <a:pt x="4" y="35"/>
                      </a:cubicBezTo>
                      <a:cubicBezTo>
                        <a:pt x="12" y="0"/>
                        <a:pt x="12" y="0"/>
                        <a:pt x="12" y="0"/>
                      </a:cubicBezTo>
                      <a:cubicBezTo>
                        <a:pt x="9" y="0"/>
                        <a:pt x="9" y="0"/>
                        <a:pt x="9" y="0"/>
                      </a:cubicBezTo>
                      <a:cubicBezTo>
                        <a:pt x="7" y="1"/>
                        <a:pt x="7" y="1"/>
                        <a:pt x="7" y="1"/>
                      </a:cubicBezTo>
                      <a:lnTo>
                        <a:pt x="0" y="35"/>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0" name="Freeform 1190"/>
                <p:cNvSpPr/>
                <p:nvPr/>
              </p:nvSpPr>
              <p:spPr bwMode="auto">
                <a:xfrm>
                  <a:off x="3058" y="1124"/>
                  <a:ext cx="225" cy="187"/>
                </a:xfrm>
                <a:custGeom>
                  <a:avLst/>
                  <a:gdLst>
                    <a:gd name="T0" fmla="*/ 8 w 95"/>
                    <a:gd name="T1" fmla="*/ 78 h 79"/>
                    <a:gd name="T2" fmla="*/ 95 w 95"/>
                    <a:gd name="T3" fmla="*/ 25 h 79"/>
                    <a:gd name="T4" fmla="*/ 46 w 95"/>
                    <a:gd name="T5" fmla="*/ 0 h 79"/>
                    <a:gd name="T6" fmla="*/ 54 w 95"/>
                    <a:gd name="T7" fmla="*/ 21 h 79"/>
                    <a:gd name="T8" fmla="*/ 7 w 95"/>
                    <a:gd name="T9" fmla="*/ 75 h 79"/>
                    <a:gd name="T10" fmla="*/ 0 w 95"/>
                    <a:gd name="T11" fmla="*/ 76 h 79"/>
                    <a:gd name="T12" fmla="*/ 0 w 95"/>
                    <a:gd name="T13" fmla="*/ 79 h 79"/>
                    <a:gd name="T14" fmla="*/ 8 w 95"/>
                    <a:gd name="T15" fmla="*/ 78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 h="79">
                      <a:moveTo>
                        <a:pt x="8" y="78"/>
                      </a:moveTo>
                      <a:cubicBezTo>
                        <a:pt x="33" y="73"/>
                        <a:pt x="68" y="53"/>
                        <a:pt x="95" y="25"/>
                      </a:cubicBezTo>
                      <a:cubicBezTo>
                        <a:pt x="88" y="18"/>
                        <a:pt x="69" y="6"/>
                        <a:pt x="46" y="0"/>
                      </a:cubicBezTo>
                      <a:cubicBezTo>
                        <a:pt x="51" y="5"/>
                        <a:pt x="53" y="12"/>
                        <a:pt x="54" y="21"/>
                      </a:cubicBezTo>
                      <a:cubicBezTo>
                        <a:pt x="58" y="54"/>
                        <a:pt x="27" y="70"/>
                        <a:pt x="7" y="75"/>
                      </a:cubicBezTo>
                      <a:cubicBezTo>
                        <a:pt x="5" y="75"/>
                        <a:pt x="2" y="76"/>
                        <a:pt x="0" y="76"/>
                      </a:cubicBezTo>
                      <a:cubicBezTo>
                        <a:pt x="0" y="79"/>
                        <a:pt x="0" y="79"/>
                        <a:pt x="0" y="79"/>
                      </a:cubicBezTo>
                      <a:cubicBezTo>
                        <a:pt x="3" y="79"/>
                        <a:pt x="6" y="78"/>
                        <a:pt x="8" y="78"/>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1" name="Freeform 1191"/>
                <p:cNvSpPr/>
                <p:nvPr/>
              </p:nvSpPr>
              <p:spPr bwMode="auto">
                <a:xfrm>
                  <a:off x="3254" y="2113"/>
                  <a:ext cx="48" cy="47"/>
                </a:xfrm>
                <a:custGeom>
                  <a:avLst/>
                  <a:gdLst>
                    <a:gd name="T0" fmla="*/ 4 w 20"/>
                    <a:gd name="T1" fmla="*/ 0 h 20"/>
                    <a:gd name="T2" fmla="*/ 2 w 20"/>
                    <a:gd name="T3" fmla="*/ 20 h 20"/>
                    <a:gd name="T4" fmla="*/ 20 w 20"/>
                    <a:gd name="T5" fmla="*/ 18 h 20"/>
                    <a:gd name="T6" fmla="*/ 18 w 20"/>
                    <a:gd name="T7" fmla="*/ 0 h 20"/>
                    <a:gd name="T8" fmla="*/ 4 w 20"/>
                    <a:gd name="T9" fmla="*/ 0 h 20"/>
                  </a:gdLst>
                  <a:ahLst/>
                  <a:cxnLst>
                    <a:cxn ang="0">
                      <a:pos x="T0" y="T1"/>
                    </a:cxn>
                    <a:cxn ang="0">
                      <a:pos x="T2" y="T3"/>
                    </a:cxn>
                    <a:cxn ang="0">
                      <a:pos x="T4" y="T5"/>
                    </a:cxn>
                    <a:cxn ang="0">
                      <a:pos x="T6" y="T7"/>
                    </a:cxn>
                    <a:cxn ang="0">
                      <a:pos x="T8" y="T9"/>
                    </a:cxn>
                  </a:cxnLst>
                  <a:rect l="0" t="0" r="r" b="b"/>
                  <a:pathLst>
                    <a:path w="20" h="20">
                      <a:moveTo>
                        <a:pt x="4" y="0"/>
                      </a:moveTo>
                      <a:cubicBezTo>
                        <a:pt x="1" y="6"/>
                        <a:pt x="0" y="13"/>
                        <a:pt x="2" y="20"/>
                      </a:cubicBezTo>
                      <a:cubicBezTo>
                        <a:pt x="8" y="20"/>
                        <a:pt x="15" y="20"/>
                        <a:pt x="20" y="18"/>
                      </a:cubicBezTo>
                      <a:cubicBezTo>
                        <a:pt x="18" y="12"/>
                        <a:pt x="17" y="6"/>
                        <a:pt x="18" y="0"/>
                      </a:cubicBezTo>
                      <a:cubicBezTo>
                        <a:pt x="13" y="1"/>
                        <a:pt x="9" y="1"/>
                        <a:pt x="4" y="0"/>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2" name="Freeform 1192"/>
                <p:cNvSpPr/>
                <p:nvPr/>
              </p:nvSpPr>
              <p:spPr bwMode="auto">
                <a:xfrm>
                  <a:off x="3377" y="4294"/>
                  <a:ext cx="60" cy="57"/>
                </a:xfrm>
                <a:custGeom>
                  <a:avLst/>
                  <a:gdLst>
                    <a:gd name="T0" fmla="*/ 0 w 25"/>
                    <a:gd name="T1" fmla="*/ 24 h 24"/>
                    <a:gd name="T2" fmla="*/ 25 w 25"/>
                    <a:gd name="T3" fmla="*/ 24 h 24"/>
                    <a:gd name="T4" fmla="*/ 15 w 25"/>
                    <a:gd name="T5" fmla="*/ 0 h 24"/>
                    <a:gd name="T6" fmla="*/ 0 w 25"/>
                    <a:gd name="T7" fmla="*/ 24 h 24"/>
                  </a:gdLst>
                  <a:ahLst/>
                  <a:cxnLst>
                    <a:cxn ang="0">
                      <a:pos x="T0" y="T1"/>
                    </a:cxn>
                    <a:cxn ang="0">
                      <a:pos x="T2" y="T3"/>
                    </a:cxn>
                    <a:cxn ang="0">
                      <a:pos x="T4" y="T5"/>
                    </a:cxn>
                    <a:cxn ang="0">
                      <a:pos x="T6" y="T7"/>
                    </a:cxn>
                  </a:cxnLst>
                  <a:rect l="0" t="0" r="r" b="b"/>
                  <a:pathLst>
                    <a:path w="25" h="24">
                      <a:moveTo>
                        <a:pt x="0" y="24"/>
                      </a:moveTo>
                      <a:cubicBezTo>
                        <a:pt x="25" y="24"/>
                        <a:pt x="25" y="24"/>
                        <a:pt x="25" y="24"/>
                      </a:cubicBezTo>
                      <a:cubicBezTo>
                        <a:pt x="22" y="17"/>
                        <a:pt x="18" y="9"/>
                        <a:pt x="15" y="0"/>
                      </a:cubicBezTo>
                      <a:cubicBezTo>
                        <a:pt x="10" y="8"/>
                        <a:pt x="5" y="16"/>
                        <a:pt x="0" y="24"/>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3" name="Freeform 1193"/>
                <p:cNvSpPr/>
                <p:nvPr/>
              </p:nvSpPr>
              <p:spPr bwMode="auto">
                <a:xfrm>
                  <a:off x="2886" y="2127"/>
                  <a:ext cx="418" cy="383"/>
                </a:xfrm>
                <a:custGeom>
                  <a:avLst/>
                  <a:gdLst>
                    <a:gd name="T0" fmla="*/ 68 w 177"/>
                    <a:gd name="T1" fmla="*/ 134 h 162"/>
                    <a:gd name="T2" fmla="*/ 77 w 177"/>
                    <a:gd name="T3" fmla="*/ 47 h 162"/>
                    <a:gd name="T4" fmla="*/ 159 w 177"/>
                    <a:gd name="T5" fmla="*/ 127 h 162"/>
                    <a:gd name="T6" fmla="*/ 170 w 177"/>
                    <a:gd name="T7" fmla="*/ 128 h 162"/>
                    <a:gd name="T8" fmla="*/ 177 w 177"/>
                    <a:gd name="T9" fmla="*/ 92 h 162"/>
                    <a:gd name="T10" fmla="*/ 88 w 177"/>
                    <a:gd name="T11" fmla="*/ 13 h 162"/>
                    <a:gd name="T12" fmla="*/ 50 w 177"/>
                    <a:gd name="T13" fmla="*/ 18 h 162"/>
                    <a:gd name="T14" fmla="*/ 9 w 177"/>
                    <a:gd name="T15" fmla="*/ 79 h 162"/>
                    <a:gd name="T16" fmla="*/ 16 w 177"/>
                    <a:gd name="T17" fmla="*/ 108 h 162"/>
                    <a:gd name="T18" fmla="*/ 25 w 177"/>
                    <a:gd name="T19" fmla="*/ 116 h 162"/>
                    <a:gd name="T20" fmla="*/ 29 w 177"/>
                    <a:gd name="T21" fmla="*/ 78 h 162"/>
                    <a:gd name="T22" fmla="*/ 28 w 177"/>
                    <a:gd name="T23" fmla="*/ 118 h 162"/>
                    <a:gd name="T24" fmla="*/ 38 w 177"/>
                    <a:gd name="T25" fmla="*/ 127 h 162"/>
                    <a:gd name="T26" fmla="*/ 42 w 177"/>
                    <a:gd name="T27" fmla="*/ 93 h 162"/>
                    <a:gd name="T28" fmla="*/ 41 w 177"/>
                    <a:gd name="T29" fmla="*/ 130 h 162"/>
                    <a:gd name="T30" fmla="*/ 51 w 177"/>
                    <a:gd name="T31" fmla="*/ 139 h 162"/>
                    <a:gd name="T32" fmla="*/ 54 w 177"/>
                    <a:gd name="T33" fmla="*/ 105 h 162"/>
                    <a:gd name="T34" fmla="*/ 54 w 177"/>
                    <a:gd name="T35" fmla="*/ 141 h 162"/>
                    <a:gd name="T36" fmla="*/ 77 w 177"/>
                    <a:gd name="T37" fmla="*/ 162 h 162"/>
                    <a:gd name="T38" fmla="*/ 80 w 177"/>
                    <a:gd name="T39" fmla="*/ 133 h 162"/>
                    <a:gd name="T40" fmla="*/ 77 w 177"/>
                    <a:gd name="T41" fmla="*/ 128 h 162"/>
                    <a:gd name="T42" fmla="*/ 68 w 177"/>
                    <a:gd name="T43" fmla="*/ 134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7" h="162">
                      <a:moveTo>
                        <a:pt x="68" y="134"/>
                      </a:moveTo>
                      <a:cubicBezTo>
                        <a:pt x="77" y="47"/>
                        <a:pt x="77" y="47"/>
                        <a:pt x="77" y="47"/>
                      </a:cubicBezTo>
                      <a:cubicBezTo>
                        <a:pt x="159" y="127"/>
                        <a:pt x="159" y="127"/>
                        <a:pt x="159" y="127"/>
                      </a:cubicBezTo>
                      <a:cubicBezTo>
                        <a:pt x="170" y="128"/>
                        <a:pt x="170" y="128"/>
                        <a:pt x="170" y="128"/>
                      </a:cubicBezTo>
                      <a:cubicBezTo>
                        <a:pt x="171" y="117"/>
                        <a:pt x="173" y="105"/>
                        <a:pt x="177" y="92"/>
                      </a:cubicBezTo>
                      <a:cubicBezTo>
                        <a:pt x="88" y="13"/>
                        <a:pt x="88" y="13"/>
                        <a:pt x="88" y="13"/>
                      </a:cubicBezTo>
                      <a:cubicBezTo>
                        <a:pt x="72" y="0"/>
                        <a:pt x="59" y="5"/>
                        <a:pt x="50" y="18"/>
                      </a:cubicBezTo>
                      <a:cubicBezTo>
                        <a:pt x="9" y="79"/>
                        <a:pt x="9" y="79"/>
                        <a:pt x="9" y="79"/>
                      </a:cubicBezTo>
                      <a:cubicBezTo>
                        <a:pt x="0" y="93"/>
                        <a:pt x="7" y="99"/>
                        <a:pt x="16" y="108"/>
                      </a:cubicBezTo>
                      <a:cubicBezTo>
                        <a:pt x="25" y="116"/>
                        <a:pt x="25" y="116"/>
                        <a:pt x="25" y="116"/>
                      </a:cubicBezTo>
                      <a:cubicBezTo>
                        <a:pt x="26" y="101"/>
                        <a:pt x="28" y="88"/>
                        <a:pt x="29" y="78"/>
                      </a:cubicBezTo>
                      <a:cubicBezTo>
                        <a:pt x="29" y="88"/>
                        <a:pt x="29" y="103"/>
                        <a:pt x="28" y="118"/>
                      </a:cubicBezTo>
                      <a:cubicBezTo>
                        <a:pt x="38" y="127"/>
                        <a:pt x="38" y="127"/>
                        <a:pt x="38" y="127"/>
                      </a:cubicBezTo>
                      <a:cubicBezTo>
                        <a:pt x="39" y="114"/>
                        <a:pt x="40" y="102"/>
                        <a:pt x="42" y="93"/>
                      </a:cubicBezTo>
                      <a:cubicBezTo>
                        <a:pt x="42" y="102"/>
                        <a:pt x="41" y="116"/>
                        <a:pt x="41" y="130"/>
                      </a:cubicBezTo>
                      <a:cubicBezTo>
                        <a:pt x="51" y="139"/>
                        <a:pt x="51" y="139"/>
                        <a:pt x="51" y="139"/>
                      </a:cubicBezTo>
                      <a:cubicBezTo>
                        <a:pt x="52" y="126"/>
                        <a:pt x="53" y="114"/>
                        <a:pt x="54" y="105"/>
                      </a:cubicBezTo>
                      <a:cubicBezTo>
                        <a:pt x="55" y="114"/>
                        <a:pt x="54" y="127"/>
                        <a:pt x="54" y="141"/>
                      </a:cubicBezTo>
                      <a:cubicBezTo>
                        <a:pt x="77" y="162"/>
                        <a:pt x="77" y="162"/>
                        <a:pt x="77" y="162"/>
                      </a:cubicBezTo>
                      <a:cubicBezTo>
                        <a:pt x="78" y="151"/>
                        <a:pt x="79" y="141"/>
                        <a:pt x="80" y="133"/>
                      </a:cubicBezTo>
                      <a:cubicBezTo>
                        <a:pt x="77" y="128"/>
                        <a:pt x="77" y="128"/>
                        <a:pt x="77" y="128"/>
                      </a:cubicBezTo>
                      <a:cubicBezTo>
                        <a:pt x="68" y="134"/>
                        <a:pt x="68" y="134"/>
                        <a:pt x="68" y="134"/>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4" name="Freeform 1194"/>
                <p:cNvSpPr/>
                <p:nvPr/>
              </p:nvSpPr>
              <p:spPr bwMode="auto">
                <a:xfrm>
                  <a:off x="3139" y="-31"/>
                  <a:ext cx="26" cy="78"/>
                </a:xfrm>
                <a:custGeom>
                  <a:avLst/>
                  <a:gdLst>
                    <a:gd name="T0" fmla="*/ 4 w 11"/>
                    <a:gd name="T1" fmla="*/ 33 h 33"/>
                    <a:gd name="T2" fmla="*/ 11 w 11"/>
                    <a:gd name="T3" fmla="*/ 0 h 33"/>
                    <a:gd name="T4" fmla="*/ 6 w 11"/>
                    <a:gd name="T5" fmla="*/ 2 h 33"/>
                    <a:gd name="T6" fmla="*/ 0 w 11"/>
                    <a:gd name="T7" fmla="*/ 33 h 33"/>
                    <a:gd name="T8" fmla="*/ 4 w 11"/>
                    <a:gd name="T9" fmla="*/ 33 h 33"/>
                  </a:gdLst>
                  <a:ahLst/>
                  <a:cxnLst>
                    <a:cxn ang="0">
                      <a:pos x="T0" y="T1"/>
                    </a:cxn>
                    <a:cxn ang="0">
                      <a:pos x="T2" y="T3"/>
                    </a:cxn>
                    <a:cxn ang="0">
                      <a:pos x="T4" y="T5"/>
                    </a:cxn>
                    <a:cxn ang="0">
                      <a:pos x="T6" y="T7"/>
                    </a:cxn>
                    <a:cxn ang="0">
                      <a:pos x="T8" y="T9"/>
                    </a:cxn>
                  </a:cxnLst>
                  <a:rect l="0" t="0" r="r" b="b"/>
                  <a:pathLst>
                    <a:path w="11" h="33">
                      <a:moveTo>
                        <a:pt x="4" y="33"/>
                      </a:moveTo>
                      <a:cubicBezTo>
                        <a:pt x="11" y="0"/>
                        <a:pt x="11" y="0"/>
                        <a:pt x="11" y="0"/>
                      </a:cubicBezTo>
                      <a:cubicBezTo>
                        <a:pt x="6" y="2"/>
                        <a:pt x="6" y="2"/>
                        <a:pt x="6" y="2"/>
                      </a:cubicBezTo>
                      <a:cubicBezTo>
                        <a:pt x="0" y="33"/>
                        <a:pt x="0" y="33"/>
                        <a:pt x="0" y="33"/>
                      </a:cubicBezTo>
                      <a:cubicBezTo>
                        <a:pt x="1" y="33"/>
                        <a:pt x="3" y="33"/>
                        <a:pt x="4" y="33"/>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5" name="Freeform 1195"/>
                <p:cNvSpPr/>
                <p:nvPr/>
              </p:nvSpPr>
              <p:spPr bwMode="auto">
                <a:xfrm>
                  <a:off x="3198" y="1599"/>
                  <a:ext cx="59" cy="48"/>
                </a:xfrm>
                <a:custGeom>
                  <a:avLst/>
                  <a:gdLst>
                    <a:gd name="T0" fmla="*/ 25 w 25"/>
                    <a:gd name="T1" fmla="*/ 16 h 20"/>
                    <a:gd name="T2" fmla="*/ 25 w 25"/>
                    <a:gd name="T3" fmla="*/ 6 h 20"/>
                    <a:gd name="T4" fmla="*/ 0 w 25"/>
                    <a:gd name="T5" fmla="*/ 0 h 20"/>
                    <a:gd name="T6" fmla="*/ 10 w 25"/>
                    <a:gd name="T7" fmla="*/ 20 h 20"/>
                    <a:gd name="T8" fmla="*/ 25 w 25"/>
                    <a:gd name="T9" fmla="*/ 16 h 20"/>
                  </a:gdLst>
                  <a:ahLst/>
                  <a:cxnLst>
                    <a:cxn ang="0">
                      <a:pos x="T0" y="T1"/>
                    </a:cxn>
                    <a:cxn ang="0">
                      <a:pos x="T2" y="T3"/>
                    </a:cxn>
                    <a:cxn ang="0">
                      <a:pos x="T4" y="T5"/>
                    </a:cxn>
                    <a:cxn ang="0">
                      <a:pos x="T6" y="T7"/>
                    </a:cxn>
                    <a:cxn ang="0">
                      <a:pos x="T8" y="T9"/>
                    </a:cxn>
                  </a:cxnLst>
                  <a:rect l="0" t="0" r="r" b="b"/>
                  <a:pathLst>
                    <a:path w="25" h="20">
                      <a:moveTo>
                        <a:pt x="25" y="16"/>
                      </a:moveTo>
                      <a:cubicBezTo>
                        <a:pt x="25" y="13"/>
                        <a:pt x="25" y="10"/>
                        <a:pt x="25" y="6"/>
                      </a:cubicBezTo>
                      <a:cubicBezTo>
                        <a:pt x="16" y="4"/>
                        <a:pt x="7" y="2"/>
                        <a:pt x="0" y="0"/>
                      </a:cubicBezTo>
                      <a:cubicBezTo>
                        <a:pt x="10" y="20"/>
                        <a:pt x="10" y="20"/>
                        <a:pt x="10" y="20"/>
                      </a:cubicBezTo>
                      <a:cubicBezTo>
                        <a:pt x="15" y="18"/>
                        <a:pt x="20" y="17"/>
                        <a:pt x="25" y="16"/>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6" name="Freeform 1196"/>
                <p:cNvSpPr/>
                <p:nvPr/>
              </p:nvSpPr>
              <p:spPr bwMode="auto">
                <a:xfrm>
                  <a:off x="2973" y="12"/>
                  <a:ext cx="267" cy="180"/>
                </a:xfrm>
                <a:custGeom>
                  <a:avLst/>
                  <a:gdLst>
                    <a:gd name="T0" fmla="*/ 0 w 113"/>
                    <a:gd name="T1" fmla="*/ 76 h 76"/>
                    <a:gd name="T2" fmla="*/ 113 w 113"/>
                    <a:gd name="T3" fmla="*/ 22 h 76"/>
                    <a:gd name="T4" fmla="*/ 53 w 113"/>
                    <a:gd name="T5" fmla="*/ 24 h 76"/>
                    <a:gd name="T6" fmla="*/ 42 w 113"/>
                    <a:gd name="T7" fmla="*/ 0 h 76"/>
                    <a:gd name="T8" fmla="*/ 26 w 113"/>
                    <a:gd name="T9" fmla="*/ 7 h 76"/>
                    <a:gd name="T10" fmla="*/ 37 w 113"/>
                    <a:gd name="T11" fmla="*/ 31 h 76"/>
                    <a:gd name="T12" fmla="*/ 0 w 113"/>
                    <a:gd name="T13" fmla="*/ 76 h 76"/>
                  </a:gdLst>
                  <a:ahLst/>
                  <a:cxnLst>
                    <a:cxn ang="0">
                      <a:pos x="T0" y="T1"/>
                    </a:cxn>
                    <a:cxn ang="0">
                      <a:pos x="T2" y="T3"/>
                    </a:cxn>
                    <a:cxn ang="0">
                      <a:pos x="T4" y="T5"/>
                    </a:cxn>
                    <a:cxn ang="0">
                      <a:pos x="T6" y="T7"/>
                    </a:cxn>
                    <a:cxn ang="0">
                      <a:pos x="T8" y="T9"/>
                    </a:cxn>
                    <a:cxn ang="0">
                      <a:pos x="T10" y="T11"/>
                    </a:cxn>
                    <a:cxn ang="0">
                      <a:pos x="T12" y="T13"/>
                    </a:cxn>
                  </a:cxnLst>
                  <a:rect l="0" t="0" r="r" b="b"/>
                  <a:pathLst>
                    <a:path w="113" h="76">
                      <a:moveTo>
                        <a:pt x="0" y="76"/>
                      </a:moveTo>
                      <a:cubicBezTo>
                        <a:pt x="31" y="56"/>
                        <a:pt x="69" y="38"/>
                        <a:pt x="113" y="22"/>
                      </a:cubicBezTo>
                      <a:cubicBezTo>
                        <a:pt x="91" y="20"/>
                        <a:pt x="65" y="22"/>
                        <a:pt x="53" y="24"/>
                      </a:cubicBezTo>
                      <a:cubicBezTo>
                        <a:pt x="51" y="19"/>
                        <a:pt x="44" y="5"/>
                        <a:pt x="42" y="0"/>
                      </a:cubicBezTo>
                      <a:cubicBezTo>
                        <a:pt x="38" y="1"/>
                        <a:pt x="31" y="5"/>
                        <a:pt x="26" y="7"/>
                      </a:cubicBezTo>
                      <a:cubicBezTo>
                        <a:pt x="30" y="15"/>
                        <a:pt x="35" y="26"/>
                        <a:pt x="37" y="31"/>
                      </a:cubicBezTo>
                      <a:cubicBezTo>
                        <a:pt x="23" y="43"/>
                        <a:pt x="8" y="59"/>
                        <a:pt x="0" y="76"/>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7" name="Freeform 1197"/>
                <p:cNvSpPr/>
                <p:nvPr/>
              </p:nvSpPr>
              <p:spPr bwMode="auto">
                <a:xfrm>
                  <a:off x="3122" y="-24"/>
                  <a:ext cx="26" cy="71"/>
                </a:xfrm>
                <a:custGeom>
                  <a:avLst/>
                  <a:gdLst>
                    <a:gd name="T0" fmla="*/ 5 w 11"/>
                    <a:gd name="T1" fmla="*/ 30 h 30"/>
                    <a:gd name="T2" fmla="*/ 11 w 11"/>
                    <a:gd name="T3" fmla="*/ 0 h 30"/>
                    <a:gd name="T4" fmla="*/ 6 w 11"/>
                    <a:gd name="T5" fmla="*/ 3 h 30"/>
                    <a:gd name="T6" fmla="*/ 0 w 11"/>
                    <a:gd name="T7" fmla="*/ 30 h 30"/>
                    <a:gd name="T8" fmla="*/ 5 w 11"/>
                    <a:gd name="T9" fmla="*/ 30 h 30"/>
                  </a:gdLst>
                  <a:ahLst/>
                  <a:cxnLst>
                    <a:cxn ang="0">
                      <a:pos x="T0" y="T1"/>
                    </a:cxn>
                    <a:cxn ang="0">
                      <a:pos x="T2" y="T3"/>
                    </a:cxn>
                    <a:cxn ang="0">
                      <a:pos x="T4" y="T5"/>
                    </a:cxn>
                    <a:cxn ang="0">
                      <a:pos x="T6" y="T7"/>
                    </a:cxn>
                    <a:cxn ang="0">
                      <a:pos x="T8" y="T9"/>
                    </a:cxn>
                  </a:cxnLst>
                  <a:rect l="0" t="0" r="r" b="b"/>
                  <a:pathLst>
                    <a:path w="11" h="30">
                      <a:moveTo>
                        <a:pt x="5" y="30"/>
                      </a:moveTo>
                      <a:cubicBezTo>
                        <a:pt x="11" y="0"/>
                        <a:pt x="11" y="0"/>
                        <a:pt x="11" y="0"/>
                      </a:cubicBezTo>
                      <a:cubicBezTo>
                        <a:pt x="6" y="3"/>
                        <a:pt x="6" y="3"/>
                        <a:pt x="6" y="3"/>
                      </a:cubicBezTo>
                      <a:cubicBezTo>
                        <a:pt x="0" y="30"/>
                        <a:pt x="0" y="30"/>
                        <a:pt x="0" y="30"/>
                      </a:cubicBezTo>
                      <a:cubicBezTo>
                        <a:pt x="2" y="30"/>
                        <a:pt x="3" y="30"/>
                        <a:pt x="5" y="3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8" name="Freeform 1198"/>
                <p:cNvSpPr/>
                <p:nvPr/>
              </p:nvSpPr>
              <p:spPr bwMode="auto">
                <a:xfrm>
                  <a:off x="3001" y="459"/>
                  <a:ext cx="187" cy="466"/>
                </a:xfrm>
                <a:custGeom>
                  <a:avLst/>
                  <a:gdLst>
                    <a:gd name="T0" fmla="*/ 75 w 79"/>
                    <a:gd name="T1" fmla="*/ 33 h 197"/>
                    <a:gd name="T2" fmla="*/ 79 w 79"/>
                    <a:gd name="T3" fmla="*/ 0 h 197"/>
                    <a:gd name="T4" fmla="*/ 62 w 79"/>
                    <a:gd name="T5" fmla="*/ 4 h 197"/>
                    <a:gd name="T6" fmla="*/ 56 w 79"/>
                    <a:gd name="T7" fmla="*/ 197 h 197"/>
                    <a:gd name="T8" fmla="*/ 66 w 79"/>
                    <a:gd name="T9" fmla="*/ 184 h 197"/>
                    <a:gd name="T10" fmla="*/ 75 w 79"/>
                    <a:gd name="T11" fmla="*/ 33 h 197"/>
                  </a:gdLst>
                  <a:ahLst/>
                  <a:cxnLst>
                    <a:cxn ang="0">
                      <a:pos x="T0" y="T1"/>
                    </a:cxn>
                    <a:cxn ang="0">
                      <a:pos x="T2" y="T3"/>
                    </a:cxn>
                    <a:cxn ang="0">
                      <a:pos x="T4" y="T5"/>
                    </a:cxn>
                    <a:cxn ang="0">
                      <a:pos x="T6" y="T7"/>
                    </a:cxn>
                    <a:cxn ang="0">
                      <a:pos x="T8" y="T9"/>
                    </a:cxn>
                    <a:cxn ang="0">
                      <a:pos x="T10" y="T11"/>
                    </a:cxn>
                  </a:cxnLst>
                  <a:rect l="0" t="0" r="r" b="b"/>
                  <a:pathLst>
                    <a:path w="79" h="197">
                      <a:moveTo>
                        <a:pt x="75" y="33"/>
                      </a:moveTo>
                      <a:cubicBezTo>
                        <a:pt x="77" y="23"/>
                        <a:pt x="79" y="12"/>
                        <a:pt x="79" y="0"/>
                      </a:cubicBezTo>
                      <a:cubicBezTo>
                        <a:pt x="73" y="1"/>
                        <a:pt x="67" y="2"/>
                        <a:pt x="62" y="4"/>
                      </a:cubicBezTo>
                      <a:cubicBezTo>
                        <a:pt x="66" y="69"/>
                        <a:pt x="0" y="142"/>
                        <a:pt x="56" y="197"/>
                      </a:cubicBezTo>
                      <a:cubicBezTo>
                        <a:pt x="59" y="193"/>
                        <a:pt x="63" y="189"/>
                        <a:pt x="66" y="184"/>
                      </a:cubicBezTo>
                      <a:cubicBezTo>
                        <a:pt x="34" y="127"/>
                        <a:pt x="60" y="66"/>
                        <a:pt x="75" y="33"/>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9" name="Freeform 1199"/>
                <p:cNvSpPr/>
                <p:nvPr/>
              </p:nvSpPr>
              <p:spPr bwMode="auto">
                <a:xfrm>
                  <a:off x="3115" y="345"/>
                  <a:ext cx="71" cy="67"/>
                </a:xfrm>
                <a:custGeom>
                  <a:avLst/>
                  <a:gdLst>
                    <a:gd name="T0" fmla="*/ 0 w 30"/>
                    <a:gd name="T1" fmla="*/ 13 h 28"/>
                    <a:gd name="T2" fmla="*/ 8 w 30"/>
                    <a:gd name="T3" fmla="*/ 28 h 28"/>
                    <a:gd name="T4" fmla="*/ 30 w 30"/>
                    <a:gd name="T5" fmla="*/ 24 h 28"/>
                    <a:gd name="T6" fmla="*/ 22 w 30"/>
                    <a:gd name="T7" fmla="*/ 0 h 28"/>
                    <a:gd name="T8" fmla="*/ 0 w 30"/>
                    <a:gd name="T9" fmla="*/ 13 h 28"/>
                  </a:gdLst>
                  <a:ahLst/>
                  <a:cxnLst>
                    <a:cxn ang="0">
                      <a:pos x="T0" y="T1"/>
                    </a:cxn>
                    <a:cxn ang="0">
                      <a:pos x="T2" y="T3"/>
                    </a:cxn>
                    <a:cxn ang="0">
                      <a:pos x="T4" y="T5"/>
                    </a:cxn>
                    <a:cxn ang="0">
                      <a:pos x="T6" y="T7"/>
                    </a:cxn>
                    <a:cxn ang="0">
                      <a:pos x="T8" y="T9"/>
                    </a:cxn>
                  </a:cxnLst>
                  <a:rect l="0" t="0" r="r" b="b"/>
                  <a:pathLst>
                    <a:path w="30" h="28">
                      <a:moveTo>
                        <a:pt x="0" y="13"/>
                      </a:moveTo>
                      <a:cubicBezTo>
                        <a:pt x="4" y="18"/>
                        <a:pt x="6" y="23"/>
                        <a:pt x="8" y="28"/>
                      </a:cubicBezTo>
                      <a:cubicBezTo>
                        <a:pt x="15" y="26"/>
                        <a:pt x="22" y="24"/>
                        <a:pt x="30" y="24"/>
                      </a:cubicBezTo>
                      <a:cubicBezTo>
                        <a:pt x="28" y="16"/>
                        <a:pt x="26" y="7"/>
                        <a:pt x="22" y="0"/>
                      </a:cubicBezTo>
                      <a:cubicBezTo>
                        <a:pt x="14" y="4"/>
                        <a:pt x="7" y="8"/>
                        <a:pt x="0" y="13"/>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0" name="Freeform 1200"/>
                <p:cNvSpPr/>
                <p:nvPr/>
              </p:nvSpPr>
              <p:spPr bwMode="auto">
                <a:xfrm>
                  <a:off x="3219" y="2886"/>
                  <a:ext cx="109" cy="220"/>
                </a:xfrm>
                <a:custGeom>
                  <a:avLst/>
                  <a:gdLst>
                    <a:gd name="T0" fmla="*/ 43 w 46"/>
                    <a:gd name="T1" fmla="*/ 93 h 93"/>
                    <a:gd name="T2" fmla="*/ 46 w 46"/>
                    <a:gd name="T3" fmla="*/ 2 h 93"/>
                    <a:gd name="T4" fmla="*/ 29 w 46"/>
                    <a:gd name="T5" fmla="*/ 1 h 93"/>
                    <a:gd name="T6" fmla="*/ 18 w 46"/>
                    <a:gd name="T7" fmla="*/ 85 h 93"/>
                    <a:gd name="T8" fmla="*/ 43 w 46"/>
                    <a:gd name="T9" fmla="*/ 93 h 93"/>
                  </a:gdLst>
                  <a:ahLst/>
                  <a:cxnLst>
                    <a:cxn ang="0">
                      <a:pos x="T0" y="T1"/>
                    </a:cxn>
                    <a:cxn ang="0">
                      <a:pos x="T2" y="T3"/>
                    </a:cxn>
                    <a:cxn ang="0">
                      <a:pos x="T4" y="T5"/>
                    </a:cxn>
                    <a:cxn ang="0">
                      <a:pos x="T6" y="T7"/>
                    </a:cxn>
                    <a:cxn ang="0">
                      <a:pos x="T8" y="T9"/>
                    </a:cxn>
                  </a:cxnLst>
                  <a:rect l="0" t="0" r="r" b="b"/>
                  <a:pathLst>
                    <a:path w="46" h="93">
                      <a:moveTo>
                        <a:pt x="43" y="93"/>
                      </a:moveTo>
                      <a:cubicBezTo>
                        <a:pt x="19" y="62"/>
                        <a:pt x="21" y="26"/>
                        <a:pt x="46" y="2"/>
                      </a:cubicBezTo>
                      <a:cubicBezTo>
                        <a:pt x="40" y="0"/>
                        <a:pt x="34" y="0"/>
                        <a:pt x="29" y="1"/>
                      </a:cubicBezTo>
                      <a:cubicBezTo>
                        <a:pt x="5" y="23"/>
                        <a:pt x="0" y="56"/>
                        <a:pt x="18" y="85"/>
                      </a:cubicBezTo>
                      <a:cubicBezTo>
                        <a:pt x="26" y="89"/>
                        <a:pt x="34" y="92"/>
                        <a:pt x="43" y="93"/>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1" name="Freeform 1201"/>
                <p:cNvSpPr/>
                <p:nvPr/>
              </p:nvSpPr>
              <p:spPr bwMode="auto">
                <a:xfrm>
                  <a:off x="3155" y="1803"/>
                  <a:ext cx="90" cy="144"/>
                </a:xfrm>
                <a:custGeom>
                  <a:avLst/>
                  <a:gdLst>
                    <a:gd name="T0" fmla="*/ 0 w 38"/>
                    <a:gd name="T1" fmla="*/ 26 h 61"/>
                    <a:gd name="T2" fmla="*/ 21 w 38"/>
                    <a:gd name="T3" fmla="*/ 61 h 61"/>
                    <a:gd name="T4" fmla="*/ 37 w 38"/>
                    <a:gd name="T5" fmla="*/ 47 h 61"/>
                    <a:gd name="T6" fmla="*/ 24 w 38"/>
                    <a:gd name="T7" fmla="*/ 0 h 61"/>
                    <a:gd name="T8" fmla="*/ 0 w 38"/>
                    <a:gd name="T9" fmla="*/ 26 h 61"/>
                  </a:gdLst>
                  <a:ahLst/>
                  <a:cxnLst>
                    <a:cxn ang="0">
                      <a:pos x="T0" y="T1"/>
                    </a:cxn>
                    <a:cxn ang="0">
                      <a:pos x="T2" y="T3"/>
                    </a:cxn>
                    <a:cxn ang="0">
                      <a:pos x="T4" y="T5"/>
                    </a:cxn>
                    <a:cxn ang="0">
                      <a:pos x="T6" y="T7"/>
                    </a:cxn>
                    <a:cxn ang="0">
                      <a:pos x="T8" y="T9"/>
                    </a:cxn>
                  </a:cxnLst>
                  <a:rect l="0" t="0" r="r" b="b"/>
                  <a:pathLst>
                    <a:path w="38" h="61">
                      <a:moveTo>
                        <a:pt x="0" y="26"/>
                      </a:moveTo>
                      <a:cubicBezTo>
                        <a:pt x="13" y="35"/>
                        <a:pt x="20" y="47"/>
                        <a:pt x="21" y="61"/>
                      </a:cubicBezTo>
                      <a:cubicBezTo>
                        <a:pt x="26" y="55"/>
                        <a:pt x="31" y="50"/>
                        <a:pt x="37" y="47"/>
                      </a:cubicBezTo>
                      <a:cubicBezTo>
                        <a:pt x="38" y="32"/>
                        <a:pt x="33" y="13"/>
                        <a:pt x="24" y="0"/>
                      </a:cubicBezTo>
                      <a:cubicBezTo>
                        <a:pt x="15" y="7"/>
                        <a:pt x="7" y="15"/>
                        <a:pt x="0" y="26"/>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2" name="Freeform 1202"/>
                <p:cNvSpPr/>
                <p:nvPr/>
              </p:nvSpPr>
              <p:spPr bwMode="auto">
                <a:xfrm>
                  <a:off x="3335" y="3975"/>
                  <a:ext cx="31" cy="35"/>
                </a:xfrm>
                <a:custGeom>
                  <a:avLst/>
                  <a:gdLst>
                    <a:gd name="T0" fmla="*/ 10 w 13"/>
                    <a:gd name="T1" fmla="*/ 13 h 15"/>
                    <a:gd name="T2" fmla="*/ 11 w 13"/>
                    <a:gd name="T3" fmla="*/ 4 h 15"/>
                    <a:gd name="T4" fmla="*/ 3 w 13"/>
                    <a:gd name="T5" fmla="*/ 2 h 15"/>
                    <a:gd name="T6" fmla="*/ 2 w 13"/>
                    <a:gd name="T7" fmla="*/ 11 h 15"/>
                    <a:gd name="T8" fmla="*/ 10 w 13"/>
                    <a:gd name="T9" fmla="*/ 13 h 15"/>
                  </a:gdLst>
                  <a:ahLst/>
                  <a:cxnLst>
                    <a:cxn ang="0">
                      <a:pos x="T0" y="T1"/>
                    </a:cxn>
                    <a:cxn ang="0">
                      <a:pos x="T2" y="T3"/>
                    </a:cxn>
                    <a:cxn ang="0">
                      <a:pos x="T4" y="T5"/>
                    </a:cxn>
                    <a:cxn ang="0">
                      <a:pos x="T6" y="T7"/>
                    </a:cxn>
                    <a:cxn ang="0">
                      <a:pos x="T8" y="T9"/>
                    </a:cxn>
                  </a:cxnLst>
                  <a:rect l="0" t="0" r="r" b="b"/>
                  <a:pathLst>
                    <a:path w="13" h="15">
                      <a:moveTo>
                        <a:pt x="10" y="13"/>
                      </a:moveTo>
                      <a:cubicBezTo>
                        <a:pt x="12" y="11"/>
                        <a:pt x="13" y="7"/>
                        <a:pt x="11" y="4"/>
                      </a:cubicBezTo>
                      <a:cubicBezTo>
                        <a:pt x="9" y="1"/>
                        <a:pt x="6" y="0"/>
                        <a:pt x="3" y="2"/>
                      </a:cubicBezTo>
                      <a:cubicBezTo>
                        <a:pt x="1" y="4"/>
                        <a:pt x="0" y="8"/>
                        <a:pt x="2" y="11"/>
                      </a:cubicBezTo>
                      <a:cubicBezTo>
                        <a:pt x="4" y="14"/>
                        <a:pt x="8" y="15"/>
                        <a:pt x="10" y="13"/>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3" name="Freeform 1203"/>
                <p:cNvSpPr/>
                <p:nvPr/>
              </p:nvSpPr>
              <p:spPr bwMode="auto">
                <a:xfrm>
                  <a:off x="3105" y="-17"/>
                  <a:ext cx="27" cy="67"/>
                </a:xfrm>
                <a:custGeom>
                  <a:avLst/>
                  <a:gdLst>
                    <a:gd name="T0" fmla="*/ 5 w 11"/>
                    <a:gd name="T1" fmla="*/ 27 h 28"/>
                    <a:gd name="T2" fmla="*/ 11 w 11"/>
                    <a:gd name="T3" fmla="*/ 0 h 28"/>
                    <a:gd name="T4" fmla="*/ 5 w 11"/>
                    <a:gd name="T5" fmla="*/ 3 h 28"/>
                    <a:gd name="T6" fmla="*/ 0 w 11"/>
                    <a:gd name="T7" fmla="*/ 28 h 28"/>
                    <a:gd name="T8" fmla="*/ 5 w 11"/>
                    <a:gd name="T9" fmla="*/ 27 h 28"/>
                  </a:gdLst>
                  <a:ahLst/>
                  <a:cxnLst>
                    <a:cxn ang="0">
                      <a:pos x="T0" y="T1"/>
                    </a:cxn>
                    <a:cxn ang="0">
                      <a:pos x="T2" y="T3"/>
                    </a:cxn>
                    <a:cxn ang="0">
                      <a:pos x="T4" y="T5"/>
                    </a:cxn>
                    <a:cxn ang="0">
                      <a:pos x="T6" y="T7"/>
                    </a:cxn>
                    <a:cxn ang="0">
                      <a:pos x="T8" y="T9"/>
                    </a:cxn>
                  </a:cxnLst>
                  <a:rect l="0" t="0" r="r" b="b"/>
                  <a:pathLst>
                    <a:path w="11" h="28">
                      <a:moveTo>
                        <a:pt x="5" y="27"/>
                      </a:moveTo>
                      <a:cubicBezTo>
                        <a:pt x="11" y="0"/>
                        <a:pt x="11" y="0"/>
                        <a:pt x="11" y="0"/>
                      </a:cubicBezTo>
                      <a:cubicBezTo>
                        <a:pt x="9" y="1"/>
                        <a:pt x="7" y="2"/>
                        <a:pt x="5" y="3"/>
                      </a:cubicBezTo>
                      <a:cubicBezTo>
                        <a:pt x="0" y="28"/>
                        <a:pt x="0" y="28"/>
                        <a:pt x="0" y="28"/>
                      </a:cubicBezTo>
                      <a:cubicBezTo>
                        <a:pt x="2" y="28"/>
                        <a:pt x="3" y="27"/>
                        <a:pt x="5" y="27"/>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4" name="Freeform 1204"/>
                <p:cNvSpPr/>
                <p:nvPr/>
              </p:nvSpPr>
              <p:spPr bwMode="auto">
                <a:xfrm>
                  <a:off x="3205" y="2096"/>
                  <a:ext cx="52" cy="62"/>
                </a:xfrm>
                <a:custGeom>
                  <a:avLst/>
                  <a:gdLst>
                    <a:gd name="T0" fmla="*/ 9 w 22"/>
                    <a:gd name="T1" fmla="*/ 0 h 26"/>
                    <a:gd name="T2" fmla="*/ 0 w 22"/>
                    <a:gd name="T3" fmla="*/ 21 h 26"/>
                    <a:gd name="T4" fmla="*/ 19 w 22"/>
                    <a:gd name="T5" fmla="*/ 26 h 26"/>
                    <a:gd name="T6" fmla="*/ 22 w 22"/>
                    <a:gd name="T7" fmla="*/ 6 h 26"/>
                    <a:gd name="T8" fmla="*/ 9 w 22"/>
                    <a:gd name="T9" fmla="*/ 0 h 26"/>
                  </a:gdLst>
                  <a:ahLst/>
                  <a:cxnLst>
                    <a:cxn ang="0">
                      <a:pos x="T0" y="T1"/>
                    </a:cxn>
                    <a:cxn ang="0">
                      <a:pos x="T2" y="T3"/>
                    </a:cxn>
                    <a:cxn ang="0">
                      <a:pos x="T4" y="T5"/>
                    </a:cxn>
                    <a:cxn ang="0">
                      <a:pos x="T6" y="T7"/>
                    </a:cxn>
                    <a:cxn ang="0">
                      <a:pos x="T8" y="T9"/>
                    </a:cxn>
                  </a:cxnLst>
                  <a:rect l="0" t="0" r="r" b="b"/>
                  <a:pathLst>
                    <a:path w="22" h="26">
                      <a:moveTo>
                        <a:pt x="9" y="0"/>
                      </a:moveTo>
                      <a:cubicBezTo>
                        <a:pt x="3" y="6"/>
                        <a:pt x="0" y="12"/>
                        <a:pt x="0" y="21"/>
                      </a:cubicBezTo>
                      <a:cubicBezTo>
                        <a:pt x="7" y="24"/>
                        <a:pt x="13" y="26"/>
                        <a:pt x="19" y="26"/>
                      </a:cubicBezTo>
                      <a:cubicBezTo>
                        <a:pt x="18" y="19"/>
                        <a:pt x="19" y="12"/>
                        <a:pt x="22" y="6"/>
                      </a:cubicBezTo>
                      <a:cubicBezTo>
                        <a:pt x="17" y="5"/>
                        <a:pt x="12" y="3"/>
                        <a:pt x="9" y="0"/>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5" name="Freeform 1205"/>
                <p:cNvSpPr>
                  <a:spLocks noEditPoints="1"/>
                </p:cNvSpPr>
                <p:nvPr/>
              </p:nvSpPr>
              <p:spPr bwMode="auto">
                <a:xfrm>
                  <a:off x="3053" y="3236"/>
                  <a:ext cx="277" cy="265"/>
                </a:xfrm>
                <a:custGeom>
                  <a:avLst/>
                  <a:gdLst>
                    <a:gd name="T0" fmla="*/ 21 w 117"/>
                    <a:gd name="T1" fmla="*/ 16 h 112"/>
                    <a:gd name="T2" fmla="*/ 25 w 117"/>
                    <a:gd name="T3" fmla="*/ 95 h 112"/>
                    <a:gd name="T4" fmla="*/ 74 w 117"/>
                    <a:gd name="T5" fmla="*/ 109 h 112"/>
                    <a:gd name="T6" fmla="*/ 117 w 117"/>
                    <a:gd name="T7" fmla="*/ 41 h 112"/>
                    <a:gd name="T8" fmla="*/ 104 w 117"/>
                    <a:gd name="T9" fmla="*/ 17 h 112"/>
                    <a:gd name="T10" fmla="*/ 48 w 117"/>
                    <a:gd name="T11" fmla="*/ 0 h 112"/>
                    <a:gd name="T12" fmla="*/ 21 w 117"/>
                    <a:gd name="T13" fmla="*/ 16 h 112"/>
                    <a:gd name="T14" fmla="*/ 106 w 117"/>
                    <a:gd name="T15" fmla="*/ 40 h 112"/>
                    <a:gd name="T16" fmla="*/ 46 w 117"/>
                    <a:gd name="T17" fmla="*/ 99 h 112"/>
                    <a:gd name="T18" fmla="*/ 28 w 117"/>
                    <a:gd name="T19" fmla="*/ 22 h 112"/>
                    <a:gd name="T20" fmla="*/ 106 w 117"/>
                    <a:gd name="T21" fmla="*/ 4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112">
                      <a:moveTo>
                        <a:pt x="21" y="16"/>
                      </a:moveTo>
                      <a:cubicBezTo>
                        <a:pt x="0" y="38"/>
                        <a:pt x="2" y="74"/>
                        <a:pt x="25" y="95"/>
                      </a:cubicBezTo>
                      <a:cubicBezTo>
                        <a:pt x="39" y="107"/>
                        <a:pt x="57" y="112"/>
                        <a:pt x="74" y="109"/>
                      </a:cubicBezTo>
                      <a:cubicBezTo>
                        <a:pt x="88" y="86"/>
                        <a:pt x="104" y="61"/>
                        <a:pt x="117" y="41"/>
                      </a:cubicBezTo>
                      <a:cubicBezTo>
                        <a:pt x="115" y="32"/>
                        <a:pt x="111" y="24"/>
                        <a:pt x="104" y="17"/>
                      </a:cubicBezTo>
                      <a:cubicBezTo>
                        <a:pt x="84" y="15"/>
                        <a:pt x="65" y="9"/>
                        <a:pt x="48" y="0"/>
                      </a:cubicBezTo>
                      <a:cubicBezTo>
                        <a:pt x="38" y="2"/>
                        <a:pt x="28" y="8"/>
                        <a:pt x="21" y="16"/>
                      </a:cubicBezTo>
                      <a:close/>
                      <a:moveTo>
                        <a:pt x="106" y="40"/>
                      </a:moveTo>
                      <a:cubicBezTo>
                        <a:pt x="46" y="99"/>
                        <a:pt x="46" y="99"/>
                        <a:pt x="46" y="99"/>
                      </a:cubicBezTo>
                      <a:cubicBezTo>
                        <a:pt x="28" y="22"/>
                        <a:pt x="28" y="22"/>
                        <a:pt x="28" y="22"/>
                      </a:cubicBezTo>
                      <a:lnTo>
                        <a:pt x="106" y="40"/>
                      </a:ln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6" name="Freeform 1206"/>
                <p:cNvSpPr/>
                <p:nvPr/>
              </p:nvSpPr>
              <p:spPr bwMode="auto">
                <a:xfrm>
                  <a:off x="3160" y="1609"/>
                  <a:ext cx="50" cy="59"/>
                </a:xfrm>
                <a:custGeom>
                  <a:avLst/>
                  <a:gdLst>
                    <a:gd name="T0" fmla="*/ 0 w 21"/>
                    <a:gd name="T1" fmla="*/ 9 h 25"/>
                    <a:gd name="T2" fmla="*/ 7 w 21"/>
                    <a:gd name="T3" fmla="*/ 25 h 25"/>
                    <a:gd name="T4" fmla="*/ 21 w 21"/>
                    <a:gd name="T5" fmla="*/ 18 h 25"/>
                    <a:gd name="T6" fmla="*/ 12 w 21"/>
                    <a:gd name="T7" fmla="*/ 0 h 25"/>
                    <a:gd name="T8" fmla="*/ 0 w 21"/>
                    <a:gd name="T9" fmla="*/ 9 h 25"/>
                  </a:gdLst>
                  <a:ahLst/>
                  <a:cxnLst>
                    <a:cxn ang="0">
                      <a:pos x="T0" y="T1"/>
                    </a:cxn>
                    <a:cxn ang="0">
                      <a:pos x="T2" y="T3"/>
                    </a:cxn>
                    <a:cxn ang="0">
                      <a:pos x="T4" y="T5"/>
                    </a:cxn>
                    <a:cxn ang="0">
                      <a:pos x="T6" y="T7"/>
                    </a:cxn>
                    <a:cxn ang="0">
                      <a:pos x="T8" y="T9"/>
                    </a:cxn>
                  </a:cxnLst>
                  <a:rect l="0" t="0" r="r" b="b"/>
                  <a:pathLst>
                    <a:path w="21" h="25">
                      <a:moveTo>
                        <a:pt x="0" y="9"/>
                      </a:moveTo>
                      <a:cubicBezTo>
                        <a:pt x="7" y="25"/>
                        <a:pt x="7" y="25"/>
                        <a:pt x="7" y="25"/>
                      </a:cubicBezTo>
                      <a:cubicBezTo>
                        <a:pt x="12" y="22"/>
                        <a:pt x="16" y="20"/>
                        <a:pt x="21" y="18"/>
                      </a:cubicBezTo>
                      <a:cubicBezTo>
                        <a:pt x="12" y="0"/>
                        <a:pt x="12" y="0"/>
                        <a:pt x="12" y="0"/>
                      </a:cubicBezTo>
                      <a:cubicBezTo>
                        <a:pt x="8" y="3"/>
                        <a:pt x="4" y="6"/>
                        <a:pt x="0" y="9"/>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7" name="Freeform 1207"/>
                <p:cNvSpPr/>
                <p:nvPr/>
              </p:nvSpPr>
              <p:spPr bwMode="auto">
                <a:xfrm>
                  <a:off x="3115" y="1367"/>
                  <a:ext cx="87" cy="157"/>
                </a:xfrm>
                <a:custGeom>
                  <a:avLst/>
                  <a:gdLst>
                    <a:gd name="T0" fmla="*/ 5 w 37"/>
                    <a:gd name="T1" fmla="*/ 34 h 66"/>
                    <a:gd name="T2" fmla="*/ 30 w 37"/>
                    <a:gd name="T3" fmla="*/ 66 h 66"/>
                    <a:gd name="T4" fmla="*/ 34 w 37"/>
                    <a:gd name="T5" fmla="*/ 25 h 66"/>
                    <a:gd name="T6" fmla="*/ 5 w 37"/>
                    <a:gd name="T7" fmla="*/ 34 h 66"/>
                  </a:gdLst>
                  <a:ahLst/>
                  <a:cxnLst>
                    <a:cxn ang="0">
                      <a:pos x="T0" y="T1"/>
                    </a:cxn>
                    <a:cxn ang="0">
                      <a:pos x="T2" y="T3"/>
                    </a:cxn>
                    <a:cxn ang="0">
                      <a:pos x="T4" y="T5"/>
                    </a:cxn>
                    <a:cxn ang="0">
                      <a:pos x="T6" y="T7"/>
                    </a:cxn>
                  </a:cxnLst>
                  <a:rect l="0" t="0" r="r" b="b"/>
                  <a:pathLst>
                    <a:path w="37" h="66">
                      <a:moveTo>
                        <a:pt x="5" y="34"/>
                      </a:moveTo>
                      <a:cubicBezTo>
                        <a:pt x="7" y="46"/>
                        <a:pt x="18" y="60"/>
                        <a:pt x="30" y="66"/>
                      </a:cubicBezTo>
                      <a:cubicBezTo>
                        <a:pt x="35" y="53"/>
                        <a:pt x="37" y="36"/>
                        <a:pt x="34" y="25"/>
                      </a:cubicBezTo>
                      <a:cubicBezTo>
                        <a:pt x="26" y="0"/>
                        <a:pt x="0" y="11"/>
                        <a:pt x="5" y="34"/>
                      </a:cubicBezTo>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8" name="Freeform 1208"/>
                <p:cNvSpPr/>
                <p:nvPr/>
              </p:nvSpPr>
              <p:spPr bwMode="auto">
                <a:xfrm>
                  <a:off x="3096" y="-7"/>
                  <a:ext cx="17" cy="54"/>
                </a:xfrm>
                <a:custGeom>
                  <a:avLst/>
                  <a:gdLst>
                    <a:gd name="T0" fmla="*/ 3 w 7"/>
                    <a:gd name="T1" fmla="*/ 23 h 23"/>
                    <a:gd name="T2" fmla="*/ 7 w 7"/>
                    <a:gd name="T3" fmla="*/ 0 h 23"/>
                    <a:gd name="T4" fmla="*/ 3 w 7"/>
                    <a:gd name="T5" fmla="*/ 2 h 23"/>
                    <a:gd name="T6" fmla="*/ 0 w 7"/>
                    <a:gd name="T7" fmla="*/ 17 h 23"/>
                    <a:gd name="T8" fmla="*/ 3 w 7"/>
                    <a:gd name="T9" fmla="*/ 23 h 23"/>
                  </a:gdLst>
                  <a:ahLst/>
                  <a:cxnLst>
                    <a:cxn ang="0">
                      <a:pos x="T0" y="T1"/>
                    </a:cxn>
                    <a:cxn ang="0">
                      <a:pos x="T2" y="T3"/>
                    </a:cxn>
                    <a:cxn ang="0">
                      <a:pos x="T4" y="T5"/>
                    </a:cxn>
                    <a:cxn ang="0">
                      <a:pos x="T6" y="T7"/>
                    </a:cxn>
                    <a:cxn ang="0">
                      <a:pos x="T8" y="T9"/>
                    </a:cxn>
                  </a:cxnLst>
                  <a:rect l="0" t="0" r="r" b="b"/>
                  <a:pathLst>
                    <a:path w="7" h="23">
                      <a:moveTo>
                        <a:pt x="3" y="23"/>
                      </a:moveTo>
                      <a:cubicBezTo>
                        <a:pt x="7" y="0"/>
                        <a:pt x="7" y="0"/>
                        <a:pt x="7" y="0"/>
                      </a:cubicBezTo>
                      <a:cubicBezTo>
                        <a:pt x="6" y="1"/>
                        <a:pt x="4" y="1"/>
                        <a:pt x="3" y="2"/>
                      </a:cubicBezTo>
                      <a:cubicBezTo>
                        <a:pt x="0" y="17"/>
                        <a:pt x="0" y="17"/>
                        <a:pt x="0" y="17"/>
                      </a:cubicBezTo>
                      <a:cubicBezTo>
                        <a:pt x="1" y="19"/>
                        <a:pt x="2" y="21"/>
                        <a:pt x="3" y="23"/>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9" name="Freeform 1209"/>
                <p:cNvSpPr>
                  <a:spLocks noEditPoints="1"/>
                </p:cNvSpPr>
                <p:nvPr/>
              </p:nvSpPr>
              <p:spPr bwMode="auto">
                <a:xfrm>
                  <a:off x="3023" y="3525"/>
                  <a:ext cx="298" cy="267"/>
                </a:xfrm>
                <a:custGeom>
                  <a:avLst/>
                  <a:gdLst>
                    <a:gd name="T0" fmla="*/ 18 w 126"/>
                    <a:gd name="T1" fmla="*/ 83 h 113"/>
                    <a:gd name="T2" fmla="*/ 99 w 126"/>
                    <a:gd name="T3" fmla="*/ 96 h 113"/>
                    <a:gd name="T4" fmla="*/ 126 w 126"/>
                    <a:gd name="T5" fmla="*/ 35 h 113"/>
                    <a:gd name="T6" fmla="*/ 120 w 126"/>
                    <a:gd name="T7" fmla="*/ 19 h 113"/>
                    <a:gd name="T8" fmla="*/ 113 w 126"/>
                    <a:gd name="T9" fmla="*/ 21 h 113"/>
                    <a:gd name="T10" fmla="*/ 120 w 126"/>
                    <a:gd name="T11" fmla="*/ 39 h 113"/>
                    <a:gd name="T12" fmla="*/ 112 w 126"/>
                    <a:gd name="T13" fmla="*/ 22 h 113"/>
                    <a:gd name="T14" fmla="*/ 105 w 126"/>
                    <a:gd name="T15" fmla="*/ 24 h 113"/>
                    <a:gd name="T16" fmla="*/ 115 w 126"/>
                    <a:gd name="T17" fmla="*/ 49 h 113"/>
                    <a:gd name="T18" fmla="*/ 104 w 126"/>
                    <a:gd name="T19" fmla="*/ 24 h 113"/>
                    <a:gd name="T20" fmla="*/ 97 w 126"/>
                    <a:gd name="T21" fmla="*/ 26 h 113"/>
                    <a:gd name="T22" fmla="*/ 109 w 126"/>
                    <a:gd name="T23" fmla="*/ 59 h 113"/>
                    <a:gd name="T24" fmla="*/ 95 w 126"/>
                    <a:gd name="T25" fmla="*/ 27 h 113"/>
                    <a:gd name="T26" fmla="*/ 88 w 126"/>
                    <a:gd name="T27" fmla="*/ 29 h 113"/>
                    <a:gd name="T28" fmla="*/ 101 w 126"/>
                    <a:gd name="T29" fmla="*/ 65 h 113"/>
                    <a:gd name="T30" fmla="*/ 86 w 126"/>
                    <a:gd name="T31" fmla="*/ 30 h 113"/>
                    <a:gd name="T32" fmla="*/ 79 w 126"/>
                    <a:gd name="T33" fmla="*/ 31 h 113"/>
                    <a:gd name="T34" fmla="*/ 94 w 126"/>
                    <a:gd name="T35" fmla="*/ 70 h 113"/>
                    <a:gd name="T36" fmla="*/ 77 w 126"/>
                    <a:gd name="T37" fmla="*/ 32 h 113"/>
                    <a:gd name="T38" fmla="*/ 69 w 126"/>
                    <a:gd name="T39" fmla="*/ 34 h 113"/>
                    <a:gd name="T40" fmla="*/ 83 w 126"/>
                    <a:gd name="T41" fmla="*/ 71 h 113"/>
                    <a:gd name="T42" fmla="*/ 67 w 126"/>
                    <a:gd name="T43" fmla="*/ 35 h 113"/>
                    <a:gd name="T44" fmla="*/ 60 w 126"/>
                    <a:gd name="T45" fmla="*/ 37 h 113"/>
                    <a:gd name="T46" fmla="*/ 74 w 126"/>
                    <a:gd name="T47" fmla="*/ 73 h 113"/>
                    <a:gd name="T48" fmla="*/ 58 w 126"/>
                    <a:gd name="T49" fmla="*/ 37 h 113"/>
                    <a:gd name="T50" fmla="*/ 55 w 126"/>
                    <a:gd name="T51" fmla="*/ 38 h 113"/>
                    <a:gd name="T52" fmla="*/ 57 w 126"/>
                    <a:gd name="T53" fmla="*/ 35 h 113"/>
                    <a:gd name="T54" fmla="*/ 52 w 126"/>
                    <a:gd name="T55" fmla="*/ 20 h 113"/>
                    <a:gd name="T56" fmla="*/ 58 w 126"/>
                    <a:gd name="T57" fmla="*/ 32 h 113"/>
                    <a:gd name="T58" fmla="*/ 63 w 126"/>
                    <a:gd name="T59" fmla="*/ 25 h 113"/>
                    <a:gd name="T60" fmla="*/ 62 w 126"/>
                    <a:gd name="T61" fmla="*/ 18 h 113"/>
                    <a:gd name="T62" fmla="*/ 64 w 126"/>
                    <a:gd name="T63" fmla="*/ 23 h 113"/>
                    <a:gd name="T64" fmla="*/ 71 w 126"/>
                    <a:gd name="T65" fmla="*/ 13 h 113"/>
                    <a:gd name="T66" fmla="*/ 26 w 126"/>
                    <a:gd name="T67" fmla="*/ 0 h 113"/>
                    <a:gd name="T68" fmla="*/ 18 w 126"/>
                    <a:gd name="T69" fmla="*/ 83 h 113"/>
                    <a:gd name="T70" fmla="*/ 10 w 126"/>
                    <a:gd name="T71" fmla="*/ 42 h 113"/>
                    <a:gd name="T72" fmla="*/ 26 w 126"/>
                    <a:gd name="T73" fmla="*/ 79 h 113"/>
                    <a:gd name="T74" fmla="*/ 10 w 126"/>
                    <a:gd name="T75" fmla="*/ 42 h 113"/>
                    <a:gd name="T76" fmla="*/ 65 w 126"/>
                    <a:gd name="T77" fmla="*/ 74 h 113"/>
                    <a:gd name="T78" fmla="*/ 43 w 126"/>
                    <a:gd name="T79" fmla="*/ 20 h 113"/>
                    <a:gd name="T80" fmla="*/ 65 w 126"/>
                    <a:gd name="T81" fmla="*/ 74 h 113"/>
                    <a:gd name="T82" fmla="*/ 54 w 126"/>
                    <a:gd name="T83" fmla="*/ 76 h 113"/>
                    <a:gd name="T84" fmla="*/ 33 w 126"/>
                    <a:gd name="T85" fmla="*/ 22 h 113"/>
                    <a:gd name="T86" fmla="*/ 54 w 126"/>
                    <a:gd name="T87" fmla="*/ 76 h 113"/>
                    <a:gd name="T88" fmla="*/ 46 w 126"/>
                    <a:gd name="T89" fmla="*/ 78 h 113"/>
                    <a:gd name="T90" fmla="*/ 24 w 126"/>
                    <a:gd name="T91" fmla="*/ 24 h 113"/>
                    <a:gd name="T92" fmla="*/ 46 w 126"/>
                    <a:gd name="T93" fmla="*/ 78 h 113"/>
                    <a:gd name="T94" fmla="*/ 35 w 126"/>
                    <a:gd name="T95" fmla="*/ 77 h 113"/>
                    <a:gd name="T96" fmla="*/ 17 w 126"/>
                    <a:gd name="T97" fmla="*/ 34 h 113"/>
                    <a:gd name="T98" fmla="*/ 35 w 126"/>
                    <a:gd name="T99" fmla="*/ 7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6" h="113">
                      <a:moveTo>
                        <a:pt x="18" y="83"/>
                      </a:moveTo>
                      <a:cubicBezTo>
                        <a:pt x="38" y="109"/>
                        <a:pt x="72" y="113"/>
                        <a:pt x="99" y="96"/>
                      </a:cubicBezTo>
                      <a:cubicBezTo>
                        <a:pt x="108" y="75"/>
                        <a:pt x="117" y="54"/>
                        <a:pt x="126" y="35"/>
                      </a:cubicBezTo>
                      <a:cubicBezTo>
                        <a:pt x="125" y="29"/>
                        <a:pt x="123" y="24"/>
                        <a:pt x="120" y="19"/>
                      </a:cubicBezTo>
                      <a:cubicBezTo>
                        <a:pt x="113" y="21"/>
                        <a:pt x="113" y="21"/>
                        <a:pt x="113" y="21"/>
                      </a:cubicBezTo>
                      <a:cubicBezTo>
                        <a:pt x="116" y="28"/>
                        <a:pt x="118" y="34"/>
                        <a:pt x="120" y="39"/>
                      </a:cubicBezTo>
                      <a:cubicBezTo>
                        <a:pt x="118" y="37"/>
                        <a:pt x="115" y="29"/>
                        <a:pt x="112" y="22"/>
                      </a:cubicBezTo>
                      <a:cubicBezTo>
                        <a:pt x="105" y="24"/>
                        <a:pt x="105" y="24"/>
                        <a:pt x="105" y="24"/>
                      </a:cubicBezTo>
                      <a:cubicBezTo>
                        <a:pt x="109" y="32"/>
                        <a:pt x="113" y="43"/>
                        <a:pt x="115" y="49"/>
                      </a:cubicBezTo>
                      <a:cubicBezTo>
                        <a:pt x="113" y="47"/>
                        <a:pt x="107" y="34"/>
                        <a:pt x="104" y="24"/>
                      </a:cubicBezTo>
                      <a:cubicBezTo>
                        <a:pt x="97" y="26"/>
                        <a:pt x="97" y="26"/>
                        <a:pt x="97" y="26"/>
                      </a:cubicBezTo>
                      <a:cubicBezTo>
                        <a:pt x="101" y="37"/>
                        <a:pt x="107" y="51"/>
                        <a:pt x="109" y="59"/>
                      </a:cubicBezTo>
                      <a:cubicBezTo>
                        <a:pt x="107" y="56"/>
                        <a:pt x="99" y="40"/>
                        <a:pt x="95" y="27"/>
                      </a:cubicBezTo>
                      <a:cubicBezTo>
                        <a:pt x="88" y="29"/>
                        <a:pt x="88" y="29"/>
                        <a:pt x="88" y="29"/>
                      </a:cubicBezTo>
                      <a:cubicBezTo>
                        <a:pt x="93" y="41"/>
                        <a:pt x="99" y="56"/>
                        <a:pt x="101" y="65"/>
                      </a:cubicBezTo>
                      <a:cubicBezTo>
                        <a:pt x="99" y="61"/>
                        <a:pt x="91" y="44"/>
                        <a:pt x="86" y="30"/>
                      </a:cubicBezTo>
                      <a:cubicBezTo>
                        <a:pt x="83" y="30"/>
                        <a:pt x="81" y="31"/>
                        <a:pt x="79" y="31"/>
                      </a:cubicBezTo>
                      <a:cubicBezTo>
                        <a:pt x="85" y="44"/>
                        <a:pt x="91" y="60"/>
                        <a:pt x="94" y="70"/>
                      </a:cubicBezTo>
                      <a:cubicBezTo>
                        <a:pt x="91" y="66"/>
                        <a:pt x="83" y="47"/>
                        <a:pt x="77" y="32"/>
                      </a:cubicBezTo>
                      <a:cubicBezTo>
                        <a:pt x="74" y="33"/>
                        <a:pt x="72" y="34"/>
                        <a:pt x="69" y="34"/>
                      </a:cubicBezTo>
                      <a:cubicBezTo>
                        <a:pt x="75" y="47"/>
                        <a:pt x="80" y="62"/>
                        <a:pt x="83" y="71"/>
                      </a:cubicBezTo>
                      <a:cubicBezTo>
                        <a:pt x="81" y="68"/>
                        <a:pt x="73" y="50"/>
                        <a:pt x="67" y="35"/>
                      </a:cubicBezTo>
                      <a:cubicBezTo>
                        <a:pt x="64" y="36"/>
                        <a:pt x="62" y="36"/>
                        <a:pt x="60" y="37"/>
                      </a:cubicBezTo>
                      <a:cubicBezTo>
                        <a:pt x="66" y="49"/>
                        <a:pt x="71" y="63"/>
                        <a:pt x="74" y="73"/>
                      </a:cubicBezTo>
                      <a:cubicBezTo>
                        <a:pt x="71" y="69"/>
                        <a:pt x="63" y="52"/>
                        <a:pt x="58" y="37"/>
                      </a:cubicBezTo>
                      <a:cubicBezTo>
                        <a:pt x="57" y="38"/>
                        <a:pt x="56" y="38"/>
                        <a:pt x="55" y="38"/>
                      </a:cubicBezTo>
                      <a:cubicBezTo>
                        <a:pt x="57" y="35"/>
                        <a:pt x="57" y="35"/>
                        <a:pt x="57" y="35"/>
                      </a:cubicBezTo>
                      <a:cubicBezTo>
                        <a:pt x="54" y="29"/>
                        <a:pt x="53" y="23"/>
                        <a:pt x="52" y="20"/>
                      </a:cubicBezTo>
                      <a:cubicBezTo>
                        <a:pt x="54" y="23"/>
                        <a:pt x="56" y="28"/>
                        <a:pt x="58" y="32"/>
                      </a:cubicBezTo>
                      <a:cubicBezTo>
                        <a:pt x="60" y="30"/>
                        <a:pt x="61" y="27"/>
                        <a:pt x="63" y="25"/>
                      </a:cubicBezTo>
                      <a:cubicBezTo>
                        <a:pt x="62" y="22"/>
                        <a:pt x="62" y="20"/>
                        <a:pt x="62" y="18"/>
                      </a:cubicBezTo>
                      <a:cubicBezTo>
                        <a:pt x="62" y="19"/>
                        <a:pt x="63" y="21"/>
                        <a:pt x="64" y="23"/>
                      </a:cubicBezTo>
                      <a:cubicBezTo>
                        <a:pt x="66" y="20"/>
                        <a:pt x="68" y="17"/>
                        <a:pt x="71" y="13"/>
                      </a:cubicBezTo>
                      <a:cubicBezTo>
                        <a:pt x="55" y="13"/>
                        <a:pt x="39" y="9"/>
                        <a:pt x="26" y="0"/>
                      </a:cubicBezTo>
                      <a:cubicBezTo>
                        <a:pt x="3" y="20"/>
                        <a:pt x="0" y="58"/>
                        <a:pt x="18" y="83"/>
                      </a:cubicBezTo>
                      <a:close/>
                      <a:moveTo>
                        <a:pt x="10" y="42"/>
                      </a:moveTo>
                      <a:cubicBezTo>
                        <a:pt x="15" y="51"/>
                        <a:pt x="22" y="69"/>
                        <a:pt x="26" y="79"/>
                      </a:cubicBezTo>
                      <a:cubicBezTo>
                        <a:pt x="23" y="75"/>
                        <a:pt x="12" y="50"/>
                        <a:pt x="10" y="42"/>
                      </a:cubicBezTo>
                      <a:close/>
                      <a:moveTo>
                        <a:pt x="65" y="74"/>
                      </a:moveTo>
                      <a:cubicBezTo>
                        <a:pt x="61" y="69"/>
                        <a:pt x="45" y="32"/>
                        <a:pt x="43" y="20"/>
                      </a:cubicBezTo>
                      <a:cubicBezTo>
                        <a:pt x="50" y="33"/>
                        <a:pt x="60" y="59"/>
                        <a:pt x="65" y="74"/>
                      </a:cubicBezTo>
                      <a:close/>
                      <a:moveTo>
                        <a:pt x="54" y="76"/>
                      </a:moveTo>
                      <a:cubicBezTo>
                        <a:pt x="50" y="70"/>
                        <a:pt x="35" y="34"/>
                        <a:pt x="33" y="22"/>
                      </a:cubicBezTo>
                      <a:cubicBezTo>
                        <a:pt x="39" y="35"/>
                        <a:pt x="50" y="61"/>
                        <a:pt x="54" y="76"/>
                      </a:cubicBezTo>
                      <a:close/>
                      <a:moveTo>
                        <a:pt x="46" y="78"/>
                      </a:moveTo>
                      <a:cubicBezTo>
                        <a:pt x="42" y="72"/>
                        <a:pt x="26" y="36"/>
                        <a:pt x="24" y="24"/>
                      </a:cubicBezTo>
                      <a:cubicBezTo>
                        <a:pt x="31" y="37"/>
                        <a:pt x="42" y="63"/>
                        <a:pt x="46" y="78"/>
                      </a:cubicBezTo>
                      <a:close/>
                      <a:moveTo>
                        <a:pt x="35" y="77"/>
                      </a:moveTo>
                      <a:cubicBezTo>
                        <a:pt x="31" y="73"/>
                        <a:pt x="19" y="43"/>
                        <a:pt x="17" y="34"/>
                      </a:cubicBezTo>
                      <a:cubicBezTo>
                        <a:pt x="23" y="44"/>
                        <a:pt x="31" y="65"/>
                        <a:pt x="35" y="77"/>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3" name="Group 1411"/>
              <p:cNvGrpSpPr/>
              <p:nvPr/>
            </p:nvGrpSpPr>
            <p:grpSpPr bwMode="auto">
              <a:xfrm flipH="1">
                <a:off x="4681228" y="-3131"/>
                <a:ext cx="2129254" cy="6866846"/>
                <a:chOff x="2048" y="-35"/>
                <a:chExt cx="1360" cy="4386"/>
              </a:xfrm>
            </p:grpSpPr>
            <p:sp>
              <p:nvSpPr>
                <p:cNvPr id="310" name="Freeform 1211"/>
                <p:cNvSpPr/>
                <p:nvPr/>
              </p:nvSpPr>
              <p:spPr bwMode="auto">
                <a:xfrm>
                  <a:off x="2947" y="473"/>
                  <a:ext cx="199" cy="488"/>
                </a:xfrm>
                <a:custGeom>
                  <a:avLst/>
                  <a:gdLst>
                    <a:gd name="T0" fmla="*/ 68 w 84"/>
                    <a:gd name="T1" fmla="*/ 206 h 206"/>
                    <a:gd name="T2" fmla="*/ 74 w 84"/>
                    <a:gd name="T3" fmla="*/ 197 h 206"/>
                    <a:gd name="T4" fmla="*/ 79 w 84"/>
                    <a:gd name="T5" fmla="*/ 0 h 206"/>
                    <a:gd name="T6" fmla="*/ 69 w 84"/>
                    <a:gd name="T7" fmla="*/ 6 h 206"/>
                    <a:gd name="T8" fmla="*/ 68 w 84"/>
                    <a:gd name="T9" fmla="*/ 206 h 206"/>
                  </a:gdLst>
                  <a:ahLst/>
                  <a:cxnLst>
                    <a:cxn ang="0">
                      <a:pos x="T0" y="T1"/>
                    </a:cxn>
                    <a:cxn ang="0">
                      <a:pos x="T2" y="T3"/>
                    </a:cxn>
                    <a:cxn ang="0">
                      <a:pos x="T4" y="T5"/>
                    </a:cxn>
                    <a:cxn ang="0">
                      <a:pos x="T6" y="T7"/>
                    </a:cxn>
                    <a:cxn ang="0">
                      <a:pos x="T8" y="T9"/>
                    </a:cxn>
                  </a:cxnLst>
                  <a:rect l="0" t="0" r="r" b="b"/>
                  <a:pathLst>
                    <a:path w="84" h="206">
                      <a:moveTo>
                        <a:pt x="68" y="206"/>
                      </a:moveTo>
                      <a:cubicBezTo>
                        <a:pt x="70" y="203"/>
                        <a:pt x="72" y="200"/>
                        <a:pt x="74" y="197"/>
                      </a:cubicBezTo>
                      <a:cubicBezTo>
                        <a:pt x="16" y="141"/>
                        <a:pt x="84" y="66"/>
                        <a:pt x="79" y="0"/>
                      </a:cubicBezTo>
                      <a:cubicBezTo>
                        <a:pt x="75" y="2"/>
                        <a:pt x="72" y="4"/>
                        <a:pt x="69" y="6"/>
                      </a:cubicBezTo>
                      <a:cubicBezTo>
                        <a:pt x="75" y="75"/>
                        <a:pt x="0" y="155"/>
                        <a:pt x="68" y="206"/>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1212"/>
                <p:cNvSpPr>
                  <a:spLocks noEditPoints="1"/>
                </p:cNvSpPr>
                <p:nvPr/>
              </p:nvSpPr>
              <p:spPr bwMode="auto">
                <a:xfrm>
                  <a:off x="2954" y="1102"/>
                  <a:ext cx="218" cy="199"/>
                </a:xfrm>
                <a:custGeom>
                  <a:avLst/>
                  <a:gdLst>
                    <a:gd name="T0" fmla="*/ 51 w 92"/>
                    <a:gd name="T1" fmla="*/ 78 h 84"/>
                    <a:gd name="T2" fmla="*/ 90 w 92"/>
                    <a:gd name="T3" fmla="*/ 32 h 84"/>
                    <a:gd name="T4" fmla="*/ 43 w 92"/>
                    <a:gd name="T5" fmla="*/ 6 h 84"/>
                    <a:gd name="T6" fmla="*/ 2 w 92"/>
                    <a:gd name="T7" fmla="*/ 49 h 84"/>
                    <a:gd name="T8" fmla="*/ 51 w 92"/>
                    <a:gd name="T9" fmla="*/ 78 h 84"/>
                    <a:gd name="T10" fmla="*/ 37 w 92"/>
                    <a:gd name="T11" fmla="*/ 21 h 84"/>
                    <a:gd name="T12" fmla="*/ 65 w 92"/>
                    <a:gd name="T13" fmla="*/ 27 h 84"/>
                    <a:gd name="T14" fmla="*/ 59 w 92"/>
                    <a:gd name="T15" fmla="*/ 57 h 84"/>
                    <a:gd name="T16" fmla="*/ 30 w 92"/>
                    <a:gd name="T17" fmla="*/ 51 h 84"/>
                    <a:gd name="T18" fmla="*/ 37 w 92"/>
                    <a:gd name="T19" fmla="*/ 2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84">
                      <a:moveTo>
                        <a:pt x="51" y="78"/>
                      </a:moveTo>
                      <a:cubicBezTo>
                        <a:pt x="68" y="74"/>
                        <a:pt x="92" y="52"/>
                        <a:pt x="90" y="32"/>
                      </a:cubicBezTo>
                      <a:cubicBezTo>
                        <a:pt x="88" y="11"/>
                        <a:pt x="73" y="0"/>
                        <a:pt x="43" y="6"/>
                      </a:cubicBezTo>
                      <a:cubicBezTo>
                        <a:pt x="14" y="12"/>
                        <a:pt x="0" y="28"/>
                        <a:pt x="2" y="49"/>
                      </a:cubicBezTo>
                      <a:cubicBezTo>
                        <a:pt x="5" y="70"/>
                        <a:pt x="26" y="84"/>
                        <a:pt x="51" y="78"/>
                      </a:cubicBezTo>
                      <a:moveTo>
                        <a:pt x="37" y="21"/>
                      </a:moveTo>
                      <a:cubicBezTo>
                        <a:pt x="47" y="15"/>
                        <a:pt x="59" y="17"/>
                        <a:pt x="65" y="27"/>
                      </a:cubicBezTo>
                      <a:cubicBezTo>
                        <a:pt x="71" y="36"/>
                        <a:pt x="68" y="50"/>
                        <a:pt x="59" y="57"/>
                      </a:cubicBezTo>
                      <a:cubicBezTo>
                        <a:pt x="49" y="63"/>
                        <a:pt x="36" y="61"/>
                        <a:pt x="30" y="51"/>
                      </a:cubicBezTo>
                      <a:cubicBezTo>
                        <a:pt x="25" y="42"/>
                        <a:pt x="28" y="28"/>
                        <a:pt x="37" y="21"/>
                      </a:cubicBezTo>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1213"/>
                <p:cNvSpPr/>
                <p:nvPr/>
              </p:nvSpPr>
              <p:spPr bwMode="auto">
                <a:xfrm>
                  <a:off x="3082" y="0"/>
                  <a:ext cx="16" cy="28"/>
                </a:xfrm>
                <a:custGeom>
                  <a:avLst/>
                  <a:gdLst>
                    <a:gd name="T0" fmla="*/ 7 w 7"/>
                    <a:gd name="T1" fmla="*/ 0 h 12"/>
                    <a:gd name="T2" fmla="*/ 0 w 7"/>
                    <a:gd name="T3" fmla="*/ 3 h 12"/>
                    <a:gd name="T4" fmla="*/ 5 w 7"/>
                    <a:gd name="T5" fmla="*/ 12 h 12"/>
                    <a:gd name="T6" fmla="*/ 7 w 7"/>
                    <a:gd name="T7" fmla="*/ 0 h 12"/>
                  </a:gdLst>
                  <a:ahLst/>
                  <a:cxnLst>
                    <a:cxn ang="0">
                      <a:pos x="T0" y="T1"/>
                    </a:cxn>
                    <a:cxn ang="0">
                      <a:pos x="T2" y="T3"/>
                    </a:cxn>
                    <a:cxn ang="0">
                      <a:pos x="T4" y="T5"/>
                    </a:cxn>
                    <a:cxn ang="0">
                      <a:pos x="T6" y="T7"/>
                    </a:cxn>
                  </a:cxnLst>
                  <a:rect l="0" t="0" r="r" b="b"/>
                  <a:pathLst>
                    <a:path w="7" h="12">
                      <a:moveTo>
                        <a:pt x="7" y="0"/>
                      </a:moveTo>
                      <a:cubicBezTo>
                        <a:pt x="5" y="1"/>
                        <a:pt x="2" y="2"/>
                        <a:pt x="0" y="3"/>
                      </a:cubicBezTo>
                      <a:cubicBezTo>
                        <a:pt x="2" y="5"/>
                        <a:pt x="3" y="9"/>
                        <a:pt x="5" y="12"/>
                      </a:cubicBezTo>
                      <a:lnTo>
                        <a:pt x="7"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1214"/>
                <p:cNvSpPr>
                  <a:spLocks noEditPoints="1"/>
                </p:cNvSpPr>
                <p:nvPr/>
              </p:nvSpPr>
              <p:spPr bwMode="auto">
                <a:xfrm>
                  <a:off x="2980" y="3835"/>
                  <a:ext cx="428" cy="516"/>
                </a:xfrm>
                <a:custGeom>
                  <a:avLst/>
                  <a:gdLst>
                    <a:gd name="T0" fmla="*/ 116 w 181"/>
                    <a:gd name="T1" fmla="*/ 122 h 218"/>
                    <a:gd name="T2" fmla="*/ 116 w 181"/>
                    <a:gd name="T3" fmla="*/ 28 h 218"/>
                    <a:gd name="T4" fmla="*/ 113 w 181"/>
                    <a:gd name="T5" fmla="*/ 25 h 218"/>
                    <a:gd name="T6" fmla="*/ 89 w 181"/>
                    <a:gd name="T7" fmla="*/ 32 h 218"/>
                    <a:gd name="T8" fmla="*/ 98 w 181"/>
                    <a:gd name="T9" fmla="*/ 10 h 218"/>
                    <a:gd name="T10" fmla="*/ 90 w 181"/>
                    <a:gd name="T11" fmla="*/ 2 h 218"/>
                    <a:gd name="T12" fmla="*/ 56 w 181"/>
                    <a:gd name="T13" fmla="*/ 0 h 218"/>
                    <a:gd name="T14" fmla="*/ 11 w 181"/>
                    <a:gd name="T15" fmla="*/ 61 h 218"/>
                    <a:gd name="T16" fmla="*/ 9 w 181"/>
                    <a:gd name="T17" fmla="*/ 96 h 218"/>
                    <a:gd name="T18" fmla="*/ 53 w 181"/>
                    <a:gd name="T19" fmla="*/ 145 h 218"/>
                    <a:gd name="T20" fmla="*/ 58 w 181"/>
                    <a:gd name="T21" fmla="*/ 181 h 218"/>
                    <a:gd name="T22" fmla="*/ 33 w 181"/>
                    <a:gd name="T23" fmla="*/ 218 h 218"/>
                    <a:gd name="T24" fmla="*/ 141 w 181"/>
                    <a:gd name="T25" fmla="*/ 218 h 218"/>
                    <a:gd name="T26" fmla="*/ 181 w 181"/>
                    <a:gd name="T27" fmla="*/ 159 h 218"/>
                    <a:gd name="T28" fmla="*/ 116 w 181"/>
                    <a:gd name="T29" fmla="*/ 122 h 218"/>
                    <a:gd name="T30" fmla="*/ 84 w 181"/>
                    <a:gd name="T31" fmla="*/ 198 h 218"/>
                    <a:gd name="T32" fmla="*/ 68 w 181"/>
                    <a:gd name="T33" fmla="*/ 184 h 218"/>
                    <a:gd name="T34" fmla="*/ 84 w 181"/>
                    <a:gd name="T35" fmla="*/ 149 h 218"/>
                    <a:gd name="T36" fmla="*/ 44 w 181"/>
                    <a:gd name="T37" fmla="*/ 100 h 218"/>
                    <a:gd name="T38" fmla="*/ 32 w 181"/>
                    <a:gd name="T39" fmla="*/ 112 h 218"/>
                    <a:gd name="T40" fmla="*/ 21 w 181"/>
                    <a:gd name="T41" fmla="*/ 62 h 218"/>
                    <a:gd name="T42" fmla="*/ 73 w 181"/>
                    <a:gd name="T43" fmla="*/ 67 h 218"/>
                    <a:gd name="T44" fmla="*/ 59 w 181"/>
                    <a:gd name="T45" fmla="*/ 83 h 218"/>
                    <a:gd name="T46" fmla="*/ 114 w 181"/>
                    <a:gd name="T47" fmla="*/ 147 h 218"/>
                    <a:gd name="T48" fmla="*/ 84 w 181"/>
                    <a:gd name="T49" fmla="*/ 19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218">
                      <a:moveTo>
                        <a:pt x="116" y="122"/>
                      </a:moveTo>
                      <a:cubicBezTo>
                        <a:pt x="95" y="94"/>
                        <a:pt x="97" y="55"/>
                        <a:pt x="116" y="28"/>
                      </a:cubicBezTo>
                      <a:cubicBezTo>
                        <a:pt x="113" y="25"/>
                        <a:pt x="113" y="25"/>
                        <a:pt x="113" y="25"/>
                      </a:cubicBezTo>
                      <a:cubicBezTo>
                        <a:pt x="102" y="28"/>
                        <a:pt x="93" y="31"/>
                        <a:pt x="89" y="32"/>
                      </a:cubicBezTo>
                      <a:cubicBezTo>
                        <a:pt x="91" y="26"/>
                        <a:pt x="94" y="19"/>
                        <a:pt x="98" y="10"/>
                      </a:cubicBezTo>
                      <a:cubicBezTo>
                        <a:pt x="95" y="7"/>
                        <a:pt x="93" y="4"/>
                        <a:pt x="90" y="2"/>
                      </a:cubicBezTo>
                      <a:cubicBezTo>
                        <a:pt x="79" y="4"/>
                        <a:pt x="67" y="3"/>
                        <a:pt x="56" y="0"/>
                      </a:cubicBezTo>
                      <a:cubicBezTo>
                        <a:pt x="43" y="17"/>
                        <a:pt x="24" y="42"/>
                        <a:pt x="11" y="61"/>
                      </a:cubicBezTo>
                      <a:cubicBezTo>
                        <a:pt x="2" y="75"/>
                        <a:pt x="0" y="84"/>
                        <a:pt x="9" y="96"/>
                      </a:cubicBezTo>
                      <a:cubicBezTo>
                        <a:pt x="17" y="108"/>
                        <a:pt x="36" y="127"/>
                        <a:pt x="53" y="145"/>
                      </a:cubicBezTo>
                      <a:cubicBezTo>
                        <a:pt x="61" y="154"/>
                        <a:pt x="65" y="168"/>
                        <a:pt x="58" y="181"/>
                      </a:cubicBezTo>
                      <a:cubicBezTo>
                        <a:pt x="55" y="188"/>
                        <a:pt x="43" y="203"/>
                        <a:pt x="33" y="218"/>
                      </a:cubicBezTo>
                      <a:cubicBezTo>
                        <a:pt x="141" y="218"/>
                        <a:pt x="141" y="218"/>
                        <a:pt x="141" y="218"/>
                      </a:cubicBezTo>
                      <a:cubicBezTo>
                        <a:pt x="155" y="198"/>
                        <a:pt x="169" y="177"/>
                        <a:pt x="181" y="159"/>
                      </a:cubicBezTo>
                      <a:cubicBezTo>
                        <a:pt x="156" y="156"/>
                        <a:pt x="132" y="144"/>
                        <a:pt x="116" y="122"/>
                      </a:cubicBezTo>
                      <a:close/>
                      <a:moveTo>
                        <a:pt x="84" y="198"/>
                      </a:moveTo>
                      <a:cubicBezTo>
                        <a:pt x="81" y="196"/>
                        <a:pt x="70" y="186"/>
                        <a:pt x="68" y="184"/>
                      </a:cubicBezTo>
                      <a:cubicBezTo>
                        <a:pt x="75" y="172"/>
                        <a:pt x="85" y="158"/>
                        <a:pt x="84" y="149"/>
                      </a:cubicBezTo>
                      <a:cubicBezTo>
                        <a:pt x="81" y="133"/>
                        <a:pt x="55" y="109"/>
                        <a:pt x="44" y="100"/>
                      </a:cubicBezTo>
                      <a:cubicBezTo>
                        <a:pt x="41" y="103"/>
                        <a:pt x="34" y="110"/>
                        <a:pt x="32" y="112"/>
                      </a:cubicBezTo>
                      <a:cubicBezTo>
                        <a:pt x="33" y="102"/>
                        <a:pt x="23" y="69"/>
                        <a:pt x="21" y="62"/>
                      </a:cubicBezTo>
                      <a:cubicBezTo>
                        <a:pt x="27" y="65"/>
                        <a:pt x="66" y="67"/>
                        <a:pt x="73" y="67"/>
                      </a:cubicBezTo>
                      <a:cubicBezTo>
                        <a:pt x="72" y="70"/>
                        <a:pt x="64" y="80"/>
                        <a:pt x="59" y="83"/>
                      </a:cubicBezTo>
                      <a:cubicBezTo>
                        <a:pt x="88" y="110"/>
                        <a:pt x="111" y="126"/>
                        <a:pt x="114" y="147"/>
                      </a:cubicBezTo>
                      <a:cubicBezTo>
                        <a:pt x="116" y="161"/>
                        <a:pt x="95" y="184"/>
                        <a:pt x="84" y="198"/>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1215"/>
                <p:cNvSpPr/>
                <p:nvPr/>
              </p:nvSpPr>
              <p:spPr bwMode="auto">
                <a:xfrm>
                  <a:off x="3238" y="2893"/>
                  <a:ext cx="31" cy="26"/>
                </a:xfrm>
                <a:custGeom>
                  <a:avLst/>
                  <a:gdLst>
                    <a:gd name="T0" fmla="*/ 13 w 13"/>
                    <a:gd name="T1" fmla="*/ 0 h 11"/>
                    <a:gd name="T2" fmla="*/ 0 w 13"/>
                    <a:gd name="T3" fmla="*/ 8 h 11"/>
                    <a:gd name="T4" fmla="*/ 4 w 13"/>
                    <a:gd name="T5" fmla="*/ 11 h 11"/>
                    <a:gd name="T6" fmla="*/ 13 w 13"/>
                    <a:gd name="T7" fmla="*/ 0 h 11"/>
                  </a:gdLst>
                  <a:ahLst/>
                  <a:cxnLst>
                    <a:cxn ang="0">
                      <a:pos x="T0" y="T1"/>
                    </a:cxn>
                    <a:cxn ang="0">
                      <a:pos x="T2" y="T3"/>
                    </a:cxn>
                    <a:cxn ang="0">
                      <a:pos x="T4" y="T5"/>
                    </a:cxn>
                    <a:cxn ang="0">
                      <a:pos x="T6" y="T7"/>
                    </a:cxn>
                  </a:cxnLst>
                  <a:rect l="0" t="0" r="r" b="b"/>
                  <a:pathLst>
                    <a:path w="13" h="11">
                      <a:moveTo>
                        <a:pt x="13" y="0"/>
                      </a:moveTo>
                      <a:cubicBezTo>
                        <a:pt x="8" y="2"/>
                        <a:pt x="4" y="5"/>
                        <a:pt x="0" y="8"/>
                      </a:cubicBezTo>
                      <a:cubicBezTo>
                        <a:pt x="4" y="11"/>
                        <a:pt x="4" y="11"/>
                        <a:pt x="4" y="11"/>
                      </a:cubicBezTo>
                      <a:cubicBezTo>
                        <a:pt x="7" y="7"/>
                        <a:pt x="9" y="4"/>
                        <a:pt x="13"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1216"/>
                <p:cNvSpPr/>
                <p:nvPr/>
              </p:nvSpPr>
              <p:spPr bwMode="auto">
                <a:xfrm>
                  <a:off x="3079" y="383"/>
                  <a:ext cx="41" cy="45"/>
                </a:xfrm>
                <a:custGeom>
                  <a:avLst/>
                  <a:gdLst>
                    <a:gd name="T0" fmla="*/ 0 w 17"/>
                    <a:gd name="T1" fmla="*/ 7 h 19"/>
                    <a:gd name="T2" fmla="*/ 7 w 17"/>
                    <a:gd name="T3" fmla="*/ 19 h 19"/>
                    <a:gd name="T4" fmla="*/ 17 w 17"/>
                    <a:gd name="T5" fmla="*/ 14 h 19"/>
                    <a:gd name="T6" fmla="*/ 10 w 17"/>
                    <a:gd name="T7" fmla="*/ 0 h 19"/>
                    <a:gd name="T8" fmla="*/ 0 w 17"/>
                    <a:gd name="T9" fmla="*/ 7 h 19"/>
                  </a:gdLst>
                  <a:ahLst/>
                  <a:cxnLst>
                    <a:cxn ang="0">
                      <a:pos x="T0" y="T1"/>
                    </a:cxn>
                    <a:cxn ang="0">
                      <a:pos x="T2" y="T3"/>
                    </a:cxn>
                    <a:cxn ang="0">
                      <a:pos x="T4" y="T5"/>
                    </a:cxn>
                    <a:cxn ang="0">
                      <a:pos x="T6" y="T7"/>
                    </a:cxn>
                    <a:cxn ang="0">
                      <a:pos x="T8" y="T9"/>
                    </a:cxn>
                  </a:cxnLst>
                  <a:rect l="0" t="0" r="r" b="b"/>
                  <a:pathLst>
                    <a:path w="17" h="19">
                      <a:moveTo>
                        <a:pt x="0" y="7"/>
                      </a:moveTo>
                      <a:cubicBezTo>
                        <a:pt x="3" y="11"/>
                        <a:pt x="5" y="15"/>
                        <a:pt x="7" y="19"/>
                      </a:cubicBezTo>
                      <a:cubicBezTo>
                        <a:pt x="10" y="17"/>
                        <a:pt x="13" y="16"/>
                        <a:pt x="17" y="14"/>
                      </a:cubicBezTo>
                      <a:cubicBezTo>
                        <a:pt x="15" y="10"/>
                        <a:pt x="13" y="5"/>
                        <a:pt x="10" y="0"/>
                      </a:cubicBezTo>
                      <a:cubicBezTo>
                        <a:pt x="6" y="3"/>
                        <a:pt x="3" y="5"/>
                        <a:pt x="0" y="7"/>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1217"/>
                <p:cNvSpPr/>
                <p:nvPr/>
              </p:nvSpPr>
              <p:spPr bwMode="auto">
                <a:xfrm>
                  <a:off x="3148" y="2072"/>
                  <a:ext cx="71" cy="71"/>
                </a:xfrm>
                <a:custGeom>
                  <a:avLst/>
                  <a:gdLst>
                    <a:gd name="T0" fmla="*/ 13 w 30"/>
                    <a:gd name="T1" fmla="*/ 25 h 30"/>
                    <a:gd name="T2" fmla="*/ 21 w 30"/>
                    <a:gd name="T3" fmla="*/ 30 h 30"/>
                    <a:gd name="T4" fmla="*/ 30 w 30"/>
                    <a:gd name="T5" fmla="*/ 8 h 30"/>
                    <a:gd name="T6" fmla="*/ 22 w 30"/>
                    <a:gd name="T7" fmla="*/ 0 h 30"/>
                    <a:gd name="T8" fmla="*/ 0 w 30"/>
                    <a:gd name="T9" fmla="*/ 14 h 30"/>
                    <a:gd name="T10" fmla="*/ 13 w 30"/>
                    <a:gd name="T11" fmla="*/ 25 h 30"/>
                  </a:gdLst>
                  <a:ahLst/>
                  <a:cxnLst>
                    <a:cxn ang="0">
                      <a:pos x="T0" y="T1"/>
                    </a:cxn>
                    <a:cxn ang="0">
                      <a:pos x="T2" y="T3"/>
                    </a:cxn>
                    <a:cxn ang="0">
                      <a:pos x="T4" y="T5"/>
                    </a:cxn>
                    <a:cxn ang="0">
                      <a:pos x="T6" y="T7"/>
                    </a:cxn>
                    <a:cxn ang="0">
                      <a:pos x="T8" y="T9"/>
                    </a:cxn>
                    <a:cxn ang="0">
                      <a:pos x="T10" y="T11"/>
                    </a:cxn>
                  </a:cxnLst>
                  <a:rect l="0" t="0" r="r" b="b"/>
                  <a:pathLst>
                    <a:path w="30" h="30">
                      <a:moveTo>
                        <a:pt x="13" y="25"/>
                      </a:moveTo>
                      <a:cubicBezTo>
                        <a:pt x="15" y="27"/>
                        <a:pt x="18" y="28"/>
                        <a:pt x="21" y="30"/>
                      </a:cubicBezTo>
                      <a:cubicBezTo>
                        <a:pt x="21" y="21"/>
                        <a:pt x="25" y="14"/>
                        <a:pt x="30" y="8"/>
                      </a:cubicBezTo>
                      <a:cubicBezTo>
                        <a:pt x="27" y="6"/>
                        <a:pt x="24" y="3"/>
                        <a:pt x="22" y="0"/>
                      </a:cubicBezTo>
                      <a:cubicBezTo>
                        <a:pt x="13" y="1"/>
                        <a:pt x="6" y="5"/>
                        <a:pt x="0" y="14"/>
                      </a:cubicBezTo>
                      <a:cubicBezTo>
                        <a:pt x="4" y="18"/>
                        <a:pt x="8" y="22"/>
                        <a:pt x="13" y="25"/>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1218"/>
                <p:cNvSpPr/>
                <p:nvPr/>
              </p:nvSpPr>
              <p:spPr bwMode="auto">
                <a:xfrm>
                  <a:off x="3134" y="3310"/>
                  <a:ext cx="142" cy="137"/>
                </a:xfrm>
                <a:custGeom>
                  <a:avLst/>
                  <a:gdLst>
                    <a:gd name="T0" fmla="*/ 35 w 142"/>
                    <a:gd name="T1" fmla="*/ 137 h 137"/>
                    <a:gd name="T2" fmla="*/ 142 w 142"/>
                    <a:gd name="T3" fmla="*/ 30 h 137"/>
                    <a:gd name="T4" fmla="*/ 0 w 142"/>
                    <a:gd name="T5" fmla="*/ 0 h 137"/>
                    <a:gd name="T6" fmla="*/ 35 w 142"/>
                    <a:gd name="T7" fmla="*/ 137 h 137"/>
                  </a:gdLst>
                  <a:ahLst/>
                  <a:cxnLst>
                    <a:cxn ang="0">
                      <a:pos x="T0" y="T1"/>
                    </a:cxn>
                    <a:cxn ang="0">
                      <a:pos x="T2" y="T3"/>
                    </a:cxn>
                    <a:cxn ang="0">
                      <a:pos x="T4" y="T5"/>
                    </a:cxn>
                    <a:cxn ang="0">
                      <a:pos x="T6" y="T7"/>
                    </a:cxn>
                  </a:cxnLst>
                  <a:rect l="0" t="0" r="r" b="b"/>
                  <a:pathLst>
                    <a:path w="142" h="137">
                      <a:moveTo>
                        <a:pt x="35" y="137"/>
                      </a:moveTo>
                      <a:lnTo>
                        <a:pt x="142" y="30"/>
                      </a:lnTo>
                      <a:lnTo>
                        <a:pt x="0" y="0"/>
                      </a:lnTo>
                      <a:lnTo>
                        <a:pt x="35" y="137"/>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1219"/>
                <p:cNvSpPr/>
                <p:nvPr/>
              </p:nvSpPr>
              <p:spPr bwMode="auto">
                <a:xfrm>
                  <a:off x="3063" y="2269"/>
                  <a:ext cx="156" cy="151"/>
                </a:xfrm>
                <a:custGeom>
                  <a:avLst/>
                  <a:gdLst>
                    <a:gd name="T0" fmla="*/ 54 w 156"/>
                    <a:gd name="T1" fmla="*/ 111 h 151"/>
                    <a:gd name="T2" fmla="*/ 156 w 156"/>
                    <a:gd name="T3" fmla="*/ 137 h 151"/>
                    <a:gd name="T4" fmla="*/ 14 w 156"/>
                    <a:gd name="T5" fmla="*/ 0 h 151"/>
                    <a:gd name="T6" fmla="*/ 0 w 156"/>
                    <a:gd name="T7" fmla="*/ 151 h 151"/>
                    <a:gd name="T8" fmla="*/ 54 w 156"/>
                    <a:gd name="T9" fmla="*/ 111 h 151"/>
                  </a:gdLst>
                  <a:ahLst/>
                  <a:cxnLst>
                    <a:cxn ang="0">
                      <a:pos x="T0" y="T1"/>
                    </a:cxn>
                    <a:cxn ang="0">
                      <a:pos x="T2" y="T3"/>
                    </a:cxn>
                    <a:cxn ang="0">
                      <a:pos x="T4" y="T5"/>
                    </a:cxn>
                    <a:cxn ang="0">
                      <a:pos x="T6" y="T7"/>
                    </a:cxn>
                    <a:cxn ang="0">
                      <a:pos x="T8" y="T9"/>
                    </a:cxn>
                  </a:cxnLst>
                  <a:rect l="0" t="0" r="r" b="b"/>
                  <a:pathLst>
                    <a:path w="156" h="151">
                      <a:moveTo>
                        <a:pt x="54" y="111"/>
                      </a:moveTo>
                      <a:lnTo>
                        <a:pt x="156" y="137"/>
                      </a:lnTo>
                      <a:lnTo>
                        <a:pt x="14" y="0"/>
                      </a:lnTo>
                      <a:lnTo>
                        <a:pt x="0" y="151"/>
                      </a:lnTo>
                      <a:lnTo>
                        <a:pt x="54" y="111"/>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1220"/>
                <p:cNvSpPr/>
                <p:nvPr/>
              </p:nvSpPr>
              <p:spPr bwMode="auto">
                <a:xfrm>
                  <a:off x="3063" y="2269"/>
                  <a:ext cx="156" cy="151"/>
                </a:xfrm>
                <a:custGeom>
                  <a:avLst/>
                  <a:gdLst>
                    <a:gd name="T0" fmla="*/ 54 w 156"/>
                    <a:gd name="T1" fmla="*/ 111 h 151"/>
                    <a:gd name="T2" fmla="*/ 156 w 156"/>
                    <a:gd name="T3" fmla="*/ 137 h 151"/>
                    <a:gd name="T4" fmla="*/ 14 w 156"/>
                    <a:gd name="T5" fmla="*/ 0 h 151"/>
                    <a:gd name="T6" fmla="*/ 0 w 156"/>
                    <a:gd name="T7" fmla="*/ 151 h 151"/>
                    <a:gd name="T8" fmla="*/ 54 w 156"/>
                    <a:gd name="T9" fmla="*/ 111 h 151"/>
                  </a:gdLst>
                  <a:ahLst/>
                  <a:cxnLst>
                    <a:cxn ang="0">
                      <a:pos x="T0" y="T1"/>
                    </a:cxn>
                    <a:cxn ang="0">
                      <a:pos x="T2" y="T3"/>
                    </a:cxn>
                    <a:cxn ang="0">
                      <a:pos x="T4" y="T5"/>
                    </a:cxn>
                    <a:cxn ang="0">
                      <a:pos x="T6" y="T7"/>
                    </a:cxn>
                    <a:cxn ang="0">
                      <a:pos x="T8" y="T9"/>
                    </a:cxn>
                  </a:cxnLst>
                  <a:rect l="0" t="0" r="r" b="b"/>
                  <a:pathLst>
                    <a:path w="156" h="151">
                      <a:moveTo>
                        <a:pt x="54" y="111"/>
                      </a:moveTo>
                      <a:lnTo>
                        <a:pt x="156" y="137"/>
                      </a:lnTo>
                      <a:lnTo>
                        <a:pt x="14" y="0"/>
                      </a:lnTo>
                      <a:lnTo>
                        <a:pt x="0" y="151"/>
                      </a:lnTo>
                      <a:lnTo>
                        <a:pt x="54" y="1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1221"/>
                <p:cNvSpPr/>
                <p:nvPr/>
              </p:nvSpPr>
              <p:spPr bwMode="auto">
                <a:xfrm>
                  <a:off x="3122" y="1871"/>
                  <a:ext cx="78" cy="104"/>
                </a:xfrm>
                <a:custGeom>
                  <a:avLst/>
                  <a:gdLst>
                    <a:gd name="T0" fmla="*/ 0 w 33"/>
                    <a:gd name="T1" fmla="*/ 33 h 44"/>
                    <a:gd name="T2" fmla="*/ 28 w 33"/>
                    <a:gd name="T3" fmla="*/ 44 h 44"/>
                    <a:gd name="T4" fmla="*/ 33 w 33"/>
                    <a:gd name="T5" fmla="*/ 35 h 44"/>
                    <a:gd name="T6" fmla="*/ 12 w 33"/>
                    <a:gd name="T7" fmla="*/ 0 h 44"/>
                    <a:gd name="T8" fmla="*/ 0 w 33"/>
                    <a:gd name="T9" fmla="*/ 33 h 44"/>
                  </a:gdLst>
                  <a:ahLst/>
                  <a:cxnLst>
                    <a:cxn ang="0">
                      <a:pos x="T0" y="T1"/>
                    </a:cxn>
                    <a:cxn ang="0">
                      <a:pos x="T2" y="T3"/>
                    </a:cxn>
                    <a:cxn ang="0">
                      <a:pos x="T4" y="T5"/>
                    </a:cxn>
                    <a:cxn ang="0">
                      <a:pos x="T6" y="T7"/>
                    </a:cxn>
                    <a:cxn ang="0">
                      <a:pos x="T8" y="T9"/>
                    </a:cxn>
                  </a:cxnLst>
                  <a:rect l="0" t="0" r="r" b="b"/>
                  <a:pathLst>
                    <a:path w="33" h="44">
                      <a:moveTo>
                        <a:pt x="0" y="33"/>
                      </a:moveTo>
                      <a:cubicBezTo>
                        <a:pt x="11" y="34"/>
                        <a:pt x="20" y="38"/>
                        <a:pt x="28" y="44"/>
                      </a:cubicBezTo>
                      <a:cubicBezTo>
                        <a:pt x="29" y="41"/>
                        <a:pt x="31" y="38"/>
                        <a:pt x="33" y="35"/>
                      </a:cubicBezTo>
                      <a:cubicBezTo>
                        <a:pt x="32" y="21"/>
                        <a:pt x="25" y="9"/>
                        <a:pt x="12" y="0"/>
                      </a:cubicBezTo>
                      <a:cubicBezTo>
                        <a:pt x="7" y="10"/>
                        <a:pt x="3" y="21"/>
                        <a:pt x="0" y="33"/>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1222"/>
                <p:cNvSpPr/>
                <p:nvPr/>
              </p:nvSpPr>
              <p:spPr bwMode="auto">
                <a:xfrm>
                  <a:off x="3226" y="2915"/>
                  <a:ext cx="19" cy="21"/>
                </a:xfrm>
                <a:custGeom>
                  <a:avLst/>
                  <a:gdLst>
                    <a:gd name="T0" fmla="*/ 0 w 8"/>
                    <a:gd name="T1" fmla="*/ 4 h 9"/>
                    <a:gd name="T2" fmla="*/ 6 w 8"/>
                    <a:gd name="T3" fmla="*/ 9 h 9"/>
                    <a:gd name="T4" fmla="*/ 8 w 8"/>
                    <a:gd name="T5" fmla="*/ 4 h 9"/>
                    <a:gd name="T6" fmla="*/ 4 w 8"/>
                    <a:gd name="T7" fmla="*/ 0 h 9"/>
                    <a:gd name="T8" fmla="*/ 0 w 8"/>
                    <a:gd name="T9" fmla="*/ 4 h 9"/>
                  </a:gdLst>
                  <a:ahLst/>
                  <a:cxnLst>
                    <a:cxn ang="0">
                      <a:pos x="T0" y="T1"/>
                    </a:cxn>
                    <a:cxn ang="0">
                      <a:pos x="T2" y="T3"/>
                    </a:cxn>
                    <a:cxn ang="0">
                      <a:pos x="T4" y="T5"/>
                    </a:cxn>
                    <a:cxn ang="0">
                      <a:pos x="T6" y="T7"/>
                    </a:cxn>
                    <a:cxn ang="0">
                      <a:pos x="T8" y="T9"/>
                    </a:cxn>
                  </a:cxnLst>
                  <a:rect l="0" t="0" r="r" b="b"/>
                  <a:pathLst>
                    <a:path w="8" h="9">
                      <a:moveTo>
                        <a:pt x="0" y="4"/>
                      </a:moveTo>
                      <a:cubicBezTo>
                        <a:pt x="6" y="9"/>
                        <a:pt x="6" y="9"/>
                        <a:pt x="6" y="9"/>
                      </a:cubicBezTo>
                      <a:cubicBezTo>
                        <a:pt x="7" y="7"/>
                        <a:pt x="7" y="5"/>
                        <a:pt x="8" y="4"/>
                      </a:cubicBezTo>
                      <a:cubicBezTo>
                        <a:pt x="4" y="0"/>
                        <a:pt x="4" y="0"/>
                        <a:pt x="4" y="0"/>
                      </a:cubicBezTo>
                      <a:cubicBezTo>
                        <a:pt x="2" y="1"/>
                        <a:pt x="1" y="3"/>
                        <a:pt x="0" y="4"/>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1223"/>
                <p:cNvSpPr/>
                <p:nvPr/>
              </p:nvSpPr>
              <p:spPr bwMode="auto">
                <a:xfrm>
                  <a:off x="2606" y="2716"/>
                  <a:ext cx="627" cy="504"/>
                </a:xfrm>
                <a:custGeom>
                  <a:avLst/>
                  <a:gdLst>
                    <a:gd name="T0" fmla="*/ 7 w 265"/>
                    <a:gd name="T1" fmla="*/ 138 h 213"/>
                    <a:gd name="T2" fmla="*/ 53 w 265"/>
                    <a:gd name="T3" fmla="*/ 206 h 213"/>
                    <a:gd name="T4" fmla="*/ 171 w 265"/>
                    <a:gd name="T5" fmla="*/ 124 h 213"/>
                    <a:gd name="T6" fmla="*/ 265 w 265"/>
                    <a:gd name="T7" fmla="*/ 12 h 213"/>
                    <a:gd name="T8" fmla="*/ 251 w 265"/>
                    <a:gd name="T9" fmla="*/ 0 h 213"/>
                    <a:gd name="T10" fmla="*/ 65 w 265"/>
                    <a:gd name="T11" fmla="*/ 191 h 213"/>
                    <a:gd name="T12" fmla="*/ 66 w 265"/>
                    <a:gd name="T13" fmla="*/ 191 h 213"/>
                    <a:gd name="T14" fmla="*/ 64 w 265"/>
                    <a:gd name="T15" fmla="*/ 179 h 213"/>
                    <a:gd name="T16" fmla="*/ 22 w 265"/>
                    <a:gd name="T17" fmla="*/ 151 h 213"/>
                    <a:gd name="T18" fmla="*/ 54 w 265"/>
                    <a:gd name="T19" fmla="*/ 121 h 213"/>
                    <a:gd name="T20" fmla="*/ 7 w 265"/>
                    <a:gd name="T21" fmla="*/ 13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5" h="213">
                      <a:moveTo>
                        <a:pt x="7" y="138"/>
                      </a:moveTo>
                      <a:cubicBezTo>
                        <a:pt x="0" y="166"/>
                        <a:pt x="20" y="202"/>
                        <a:pt x="53" y="206"/>
                      </a:cubicBezTo>
                      <a:cubicBezTo>
                        <a:pt x="107" y="213"/>
                        <a:pt x="145" y="176"/>
                        <a:pt x="171" y="124"/>
                      </a:cubicBezTo>
                      <a:cubicBezTo>
                        <a:pt x="168" y="69"/>
                        <a:pt x="211" y="17"/>
                        <a:pt x="265" y="12"/>
                      </a:cubicBezTo>
                      <a:cubicBezTo>
                        <a:pt x="251" y="0"/>
                        <a:pt x="251" y="0"/>
                        <a:pt x="251" y="0"/>
                      </a:cubicBezTo>
                      <a:cubicBezTo>
                        <a:pt x="153" y="1"/>
                        <a:pt x="155" y="195"/>
                        <a:pt x="65" y="191"/>
                      </a:cubicBezTo>
                      <a:cubicBezTo>
                        <a:pt x="65" y="191"/>
                        <a:pt x="66" y="191"/>
                        <a:pt x="66" y="191"/>
                      </a:cubicBezTo>
                      <a:cubicBezTo>
                        <a:pt x="64" y="179"/>
                        <a:pt x="64" y="179"/>
                        <a:pt x="64" y="179"/>
                      </a:cubicBezTo>
                      <a:cubicBezTo>
                        <a:pt x="47" y="183"/>
                        <a:pt x="29" y="176"/>
                        <a:pt x="22" y="151"/>
                      </a:cubicBezTo>
                      <a:cubicBezTo>
                        <a:pt x="17" y="134"/>
                        <a:pt x="28" y="110"/>
                        <a:pt x="54" y="121"/>
                      </a:cubicBezTo>
                      <a:cubicBezTo>
                        <a:pt x="40" y="104"/>
                        <a:pt x="13" y="113"/>
                        <a:pt x="7" y="138"/>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1224"/>
                <p:cNvSpPr/>
                <p:nvPr/>
              </p:nvSpPr>
              <p:spPr bwMode="auto">
                <a:xfrm>
                  <a:off x="2938" y="494"/>
                  <a:ext cx="175" cy="476"/>
                </a:xfrm>
                <a:custGeom>
                  <a:avLst/>
                  <a:gdLst>
                    <a:gd name="T0" fmla="*/ 69 w 74"/>
                    <a:gd name="T1" fmla="*/ 0 h 201"/>
                    <a:gd name="T2" fmla="*/ 13 w 74"/>
                    <a:gd name="T3" fmla="*/ 126 h 201"/>
                    <a:gd name="T4" fmla="*/ 33 w 74"/>
                    <a:gd name="T5" fmla="*/ 201 h 201"/>
                    <a:gd name="T6" fmla="*/ 60 w 74"/>
                    <a:gd name="T7" fmla="*/ 198 h 201"/>
                    <a:gd name="T8" fmla="*/ 69 w 74"/>
                    <a:gd name="T9" fmla="*/ 0 h 201"/>
                  </a:gdLst>
                  <a:ahLst/>
                  <a:cxnLst>
                    <a:cxn ang="0">
                      <a:pos x="T0" y="T1"/>
                    </a:cxn>
                    <a:cxn ang="0">
                      <a:pos x="T2" y="T3"/>
                    </a:cxn>
                    <a:cxn ang="0">
                      <a:pos x="T4" y="T5"/>
                    </a:cxn>
                    <a:cxn ang="0">
                      <a:pos x="T6" y="T7"/>
                    </a:cxn>
                    <a:cxn ang="0">
                      <a:pos x="T8" y="T9"/>
                    </a:cxn>
                  </a:cxnLst>
                  <a:rect l="0" t="0" r="r" b="b"/>
                  <a:pathLst>
                    <a:path w="74" h="201">
                      <a:moveTo>
                        <a:pt x="69" y="0"/>
                      </a:moveTo>
                      <a:cubicBezTo>
                        <a:pt x="37" y="26"/>
                        <a:pt x="29" y="81"/>
                        <a:pt x="13" y="126"/>
                      </a:cubicBezTo>
                      <a:cubicBezTo>
                        <a:pt x="10" y="154"/>
                        <a:pt x="11" y="179"/>
                        <a:pt x="33" y="201"/>
                      </a:cubicBezTo>
                      <a:cubicBezTo>
                        <a:pt x="42" y="199"/>
                        <a:pt x="52" y="198"/>
                        <a:pt x="60" y="198"/>
                      </a:cubicBezTo>
                      <a:cubicBezTo>
                        <a:pt x="0" y="130"/>
                        <a:pt x="74" y="63"/>
                        <a:pt x="69"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1225"/>
                <p:cNvSpPr/>
                <p:nvPr/>
              </p:nvSpPr>
              <p:spPr bwMode="auto">
                <a:xfrm>
                  <a:off x="2817" y="1349"/>
                  <a:ext cx="364" cy="333"/>
                </a:xfrm>
                <a:custGeom>
                  <a:avLst/>
                  <a:gdLst>
                    <a:gd name="T0" fmla="*/ 154 w 154"/>
                    <a:gd name="T1" fmla="*/ 104 h 141"/>
                    <a:gd name="T2" fmla="*/ 143 w 154"/>
                    <a:gd name="T3" fmla="*/ 100 h 141"/>
                    <a:gd name="T4" fmla="*/ 57 w 154"/>
                    <a:gd name="T5" fmla="*/ 122 h 141"/>
                    <a:gd name="T6" fmla="*/ 19 w 154"/>
                    <a:gd name="T7" fmla="*/ 61 h 141"/>
                    <a:gd name="T8" fmla="*/ 71 w 154"/>
                    <a:gd name="T9" fmla="*/ 52 h 141"/>
                    <a:gd name="T10" fmla="*/ 54 w 154"/>
                    <a:gd name="T11" fmla="*/ 114 h 141"/>
                    <a:gd name="T12" fmla="*/ 67 w 154"/>
                    <a:gd name="T13" fmla="*/ 119 h 141"/>
                    <a:gd name="T14" fmla="*/ 77 w 154"/>
                    <a:gd name="T15" fmla="*/ 35 h 141"/>
                    <a:gd name="T16" fmla="*/ 3 w 154"/>
                    <a:gd name="T17" fmla="*/ 58 h 141"/>
                    <a:gd name="T18" fmla="*/ 52 w 154"/>
                    <a:gd name="T19" fmla="*/ 131 h 141"/>
                    <a:gd name="T20" fmla="*/ 154 w 154"/>
                    <a:gd name="T21" fmla="*/ 10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 h="141">
                      <a:moveTo>
                        <a:pt x="154" y="104"/>
                      </a:moveTo>
                      <a:cubicBezTo>
                        <a:pt x="150" y="103"/>
                        <a:pt x="147" y="101"/>
                        <a:pt x="143" y="100"/>
                      </a:cubicBezTo>
                      <a:cubicBezTo>
                        <a:pt x="119" y="126"/>
                        <a:pt x="77" y="128"/>
                        <a:pt x="57" y="122"/>
                      </a:cubicBezTo>
                      <a:cubicBezTo>
                        <a:pt x="33" y="115"/>
                        <a:pt x="17" y="88"/>
                        <a:pt x="19" y="61"/>
                      </a:cubicBezTo>
                      <a:cubicBezTo>
                        <a:pt x="21" y="29"/>
                        <a:pt x="57" y="20"/>
                        <a:pt x="71" y="52"/>
                      </a:cubicBezTo>
                      <a:cubicBezTo>
                        <a:pt x="78" y="67"/>
                        <a:pt x="75" y="91"/>
                        <a:pt x="54" y="114"/>
                      </a:cubicBezTo>
                      <a:cubicBezTo>
                        <a:pt x="58" y="116"/>
                        <a:pt x="62" y="118"/>
                        <a:pt x="67" y="119"/>
                      </a:cubicBezTo>
                      <a:cubicBezTo>
                        <a:pt x="89" y="96"/>
                        <a:pt x="92" y="57"/>
                        <a:pt x="77" y="35"/>
                      </a:cubicBezTo>
                      <a:cubicBezTo>
                        <a:pt x="54" y="0"/>
                        <a:pt x="8" y="17"/>
                        <a:pt x="3" y="58"/>
                      </a:cubicBezTo>
                      <a:cubicBezTo>
                        <a:pt x="0" y="90"/>
                        <a:pt x="25" y="121"/>
                        <a:pt x="52" y="131"/>
                      </a:cubicBezTo>
                      <a:cubicBezTo>
                        <a:pt x="78" y="141"/>
                        <a:pt x="125" y="136"/>
                        <a:pt x="154" y="104"/>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1226"/>
                <p:cNvSpPr/>
                <p:nvPr/>
              </p:nvSpPr>
              <p:spPr bwMode="auto">
                <a:xfrm>
                  <a:off x="3124" y="1637"/>
                  <a:ext cx="43" cy="52"/>
                </a:xfrm>
                <a:custGeom>
                  <a:avLst/>
                  <a:gdLst>
                    <a:gd name="T0" fmla="*/ 0 w 18"/>
                    <a:gd name="T1" fmla="*/ 7 h 22"/>
                    <a:gd name="T2" fmla="*/ 6 w 18"/>
                    <a:gd name="T3" fmla="*/ 22 h 22"/>
                    <a:gd name="T4" fmla="*/ 18 w 18"/>
                    <a:gd name="T5" fmla="*/ 15 h 22"/>
                    <a:gd name="T6" fmla="*/ 11 w 18"/>
                    <a:gd name="T7" fmla="*/ 0 h 22"/>
                    <a:gd name="T8" fmla="*/ 0 w 18"/>
                    <a:gd name="T9" fmla="*/ 7 h 22"/>
                  </a:gdLst>
                  <a:ahLst/>
                  <a:cxnLst>
                    <a:cxn ang="0">
                      <a:pos x="T0" y="T1"/>
                    </a:cxn>
                    <a:cxn ang="0">
                      <a:pos x="T2" y="T3"/>
                    </a:cxn>
                    <a:cxn ang="0">
                      <a:pos x="T4" y="T5"/>
                    </a:cxn>
                    <a:cxn ang="0">
                      <a:pos x="T6" y="T7"/>
                    </a:cxn>
                    <a:cxn ang="0">
                      <a:pos x="T8" y="T9"/>
                    </a:cxn>
                  </a:cxnLst>
                  <a:rect l="0" t="0" r="r" b="b"/>
                  <a:pathLst>
                    <a:path w="18" h="22">
                      <a:moveTo>
                        <a:pt x="0" y="7"/>
                      </a:moveTo>
                      <a:cubicBezTo>
                        <a:pt x="6" y="22"/>
                        <a:pt x="6" y="22"/>
                        <a:pt x="6" y="22"/>
                      </a:cubicBezTo>
                      <a:cubicBezTo>
                        <a:pt x="10" y="20"/>
                        <a:pt x="14" y="17"/>
                        <a:pt x="18" y="15"/>
                      </a:cubicBezTo>
                      <a:cubicBezTo>
                        <a:pt x="11" y="0"/>
                        <a:pt x="11" y="0"/>
                        <a:pt x="11" y="0"/>
                      </a:cubicBezTo>
                      <a:cubicBezTo>
                        <a:pt x="7" y="3"/>
                        <a:pt x="4" y="5"/>
                        <a:pt x="0" y="7"/>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1227"/>
                <p:cNvSpPr/>
                <p:nvPr/>
              </p:nvSpPr>
              <p:spPr bwMode="auto">
                <a:xfrm>
                  <a:off x="3217" y="2926"/>
                  <a:ext cx="21" cy="22"/>
                </a:xfrm>
                <a:custGeom>
                  <a:avLst/>
                  <a:gdLst>
                    <a:gd name="T0" fmla="*/ 0 w 9"/>
                    <a:gd name="T1" fmla="*/ 4 h 9"/>
                    <a:gd name="T2" fmla="*/ 7 w 9"/>
                    <a:gd name="T3" fmla="*/ 9 h 9"/>
                    <a:gd name="T4" fmla="*/ 9 w 9"/>
                    <a:gd name="T5" fmla="*/ 5 h 9"/>
                    <a:gd name="T6" fmla="*/ 3 w 9"/>
                    <a:gd name="T7" fmla="*/ 0 h 9"/>
                    <a:gd name="T8" fmla="*/ 0 w 9"/>
                    <a:gd name="T9" fmla="*/ 4 h 9"/>
                  </a:gdLst>
                  <a:ahLst/>
                  <a:cxnLst>
                    <a:cxn ang="0">
                      <a:pos x="T0" y="T1"/>
                    </a:cxn>
                    <a:cxn ang="0">
                      <a:pos x="T2" y="T3"/>
                    </a:cxn>
                    <a:cxn ang="0">
                      <a:pos x="T4" y="T5"/>
                    </a:cxn>
                    <a:cxn ang="0">
                      <a:pos x="T6" y="T7"/>
                    </a:cxn>
                    <a:cxn ang="0">
                      <a:pos x="T8" y="T9"/>
                    </a:cxn>
                  </a:cxnLst>
                  <a:rect l="0" t="0" r="r" b="b"/>
                  <a:pathLst>
                    <a:path w="9" h="9">
                      <a:moveTo>
                        <a:pt x="0" y="4"/>
                      </a:moveTo>
                      <a:cubicBezTo>
                        <a:pt x="7" y="9"/>
                        <a:pt x="7" y="9"/>
                        <a:pt x="7" y="9"/>
                      </a:cubicBezTo>
                      <a:cubicBezTo>
                        <a:pt x="8" y="8"/>
                        <a:pt x="8" y="7"/>
                        <a:pt x="9" y="5"/>
                      </a:cubicBezTo>
                      <a:cubicBezTo>
                        <a:pt x="3" y="0"/>
                        <a:pt x="3" y="0"/>
                        <a:pt x="3" y="0"/>
                      </a:cubicBezTo>
                      <a:cubicBezTo>
                        <a:pt x="2" y="2"/>
                        <a:pt x="1" y="3"/>
                        <a:pt x="0" y="4"/>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1228"/>
                <p:cNvSpPr/>
                <p:nvPr/>
              </p:nvSpPr>
              <p:spPr bwMode="auto">
                <a:xfrm>
                  <a:off x="3117" y="1961"/>
                  <a:ext cx="69" cy="69"/>
                </a:xfrm>
                <a:custGeom>
                  <a:avLst/>
                  <a:gdLst>
                    <a:gd name="T0" fmla="*/ 1 w 29"/>
                    <a:gd name="T1" fmla="*/ 29 h 29"/>
                    <a:gd name="T2" fmla="*/ 27 w 29"/>
                    <a:gd name="T3" fmla="*/ 24 h 29"/>
                    <a:gd name="T4" fmla="*/ 29 w 29"/>
                    <a:gd name="T5" fmla="*/ 10 h 29"/>
                    <a:gd name="T6" fmla="*/ 1 w 29"/>
                    <a:gd name="T7" fmla="*/ 0 h 29"/>
                    <a:gd name="T8" fmla="*/ 1 w 29"/>
                    <a:gd name="T9" fmla="*/ 29 h 29"/>
                  </a:gdLst>
                  <a:ahLst/>
                  <a:cxnLst>
                    <a:cxn ang="0">
                      <a:pos x="T0" y="T1"/>
                    </a:cxn>
                    <a:cxn ang="0">
                      <a:pos x="T2" y="T3"/>
                    </a:cxn>
                    <a:cxn ang="0">
                      <a:pos x="T4" y="T5"/>
                    </a:cxn>
                    <a:cxn ang="0">
                      <a:pos x="T6" y="T7"/>
                    </a:cxn>
                    <a:cxn ang="0">
                      <a:pos x="T8" y="T9"/>
                    </a:cxn>
                  </a:cxnLst>
                  <a:rect l="0" t="0" r="r" b="b"/>
                  <a:pathLst>
                    <a:path w="29" h="29">
                      <a:moveTo>
                        <a:pt x="1" y="29"/>
                      </a:moveTo>
                      <a:cubicBezTo>
                        <a:pt x="10" y="24"/>
                        <a:pt x="19" y="22"/>
                        <a:pt x="27" y="24"/>
                      </a:cubicBezTo>
                      <a:cubicBezTo>
                        <a:pt x="27" y="19"/>
                        <a:pt x="28" y="14"/>
                        <a:pt x="29" y="10"/>
                      </a:cubicBezTo>
                      <a:cubicBezTo>
                        <a:pt x="21" y="3"/>
                        <a:pt x="12" y="0"/>
                        <a:pt x="1" y="0"/>
                      </a:cubicBezTo>
                      <a:cubicBezTo>
                        <a:pt x="0" y="8"/>
                        <a:pt x="0" y="19"/>
                        <a:pt x="1" y="29"/>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1229"/>
                <p:cNvSpPr/>
                <p:nvPr/>
              </p:nvSpPr>
              <p:spPr bwMode="auto">
                <a:xfrm>
                  <a:off x="3207" y="3026"/>
                  <a:ext cx="36" cy="47"/>
                </a:xfrm>
                <a:custGeom>
                  <a:avLst/>
                  <a:gdLst>
                    <a:gd name="T0" fmla="*/ 15 w 15"/>
                    <a:gd name="T1" fmla="*/ 20 h 20"/>
                    <a:gd name="T2" fmla="*/ 15 w 15"/>
                    <a:gd name="T3" fmla="*/ 20 h 20"/>
                    <a:gd name="T4" fmla="*/ 10 w 15"/>
                    <a:gd name="T5" fmla="*/ 8 h 20"/>
                    <a:gd name="T6" fmla="*/ 0 w 15"/>
                    <a:gd name="T7" fmla="*/ 0 h 20"/>
                    <a:gd name="T8" fmla="*/ 15 w 15"/>
                    <a:gd name="T9" fmla="*/ 20 h 20"/>
                  </a:gdLst>
                  <a:ahLst/>
                  <a:cxnLst>
                    <a:cxn ang="0">
                      <a:pos x="T0" y="T1"/>
                    </a:cxn>
                    <a:cxn ang="0">
                      <a:pos x="T2" y="T3"/>
                    </a:cxn>
                    <a:cxn ang="0">
                      <a:pos x="T4" y="T5"/>
                    </a:cxn>
                    <a:cxn ang="0">
                      <a:pos x="T6" y="T7"/>
                    </a:cxn>
                    <a:cxn ang="0">
                      <a:pos x="T8" y="T9"/>
                    </a:cxn>
                  </a:cxnLst>
                  <a:rect l="0" t="0" r="r" b="b"/>
                  <a:pathLst>
                    <a:path w="15" h="20">
                      <a:moveTo>
                        <a:pt x="15" y="20"/>
                      </a:moveTo>
                      <a:cubicBezTo>
                        <a:pt x="15" y="20"/>
                        <a:pt x="15" y="20"/>
                        <a:pt x="15" y="20"/>
                      </a:cubicBezTo>
                      <a:cubicBezTo>
                        <a:pt x="13" y="16"/>
                        <a:pt x="11" y="12"/>
                        <a:pt x="10" y="8"/>
                      </a:cubicBezTo>
                      <a:cubicBezTo>
                        <a:pt x="0" y="0"/>
                        <a:pt x="0" y="0"/>
                        <a:pt x="0" y="0"/>
                      </a:cubicBezTo>
                      <a:cubicBezTo>
                        <a:pt x="3" y="7"/>
                        <a:pt x="7" y="14"/>
                        <a:pt x="15" y="2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1230"/>
                <p:cNvSpPr/>
                <p:nvPr/>
              </p:nvSpPr>
              <p:spPr bwMode="auto">
                <a:xfrm>
                  <a:off x="3122" y="2023"/>
                  <a:ext cx="73" cy="73"/>
                </a:xfrm>
                <a:custGeom>
                  <a:avLst/>
                  <a:gdLst>
                    <a:gd name="T0" fmla="*/ 31 w 31"/>
                    <a:gd name="T1" fmla="*/ 18 h 31"/>
                    <a:gd name="T2" fmla="*/ 25 w 31"/>
                    <a:gd name="T3" fmla="*/ 2 h 31"/>
                    <a:gd name="T4" fmla="*/ 0 w 31"/>
                    <a:gd name="T5" fmla="*/ 7 h 31"/>
                    <a:gd name="T6" fmla="*/ 9 w 31"/>
                    <a:gd name="T7" fmla="*/ 31 h 31"/>
                    <a:gd name="T8" fmla="*/ 31 w 31"/>
                    <a:gd name="T9" fmla="*/ 18 h 31"/>
                  </a:gdLst>
                  <a:ahLst/>
                  <a:cxnLst>
                    <a:cxn ang="0">
                      <a:pos x="T0" y="T1"/>
                    </a:cxn>
                    <a:cxn ang="0">
                      <a:pos x="T2" y="T3"/>
                    </a:cxn>
                    <a:cxn ang="0">
                      <a:pos x="T4" y="T5"/>
                    </a:cxn>
                    <a:cxn ang="0">
                      <a:pos x="T6" y="T7"/>
                    </a:cxn>
                    <a:cxn ang="0">
                      <a:pos x="T8" y="T9"/>
                    </a:cxn>
                  </a:cxnLst>
                  <a:rect l="0" t="0" r="r" b="b"/>
                  <a:pathLst>
                    <a:path w="31" h="31">
                      <a:moveTo>
                        <a:pt x="31" y="18"/>
                      </a:moveTo>
                      <a:cubicBezTo>
                        <a:pt x="28" y="13"/>
                        <a:pt x="26" y="7"/>
                        <a:pt x="25" y="2"/>
                      </a:cubicBezTo>
                      <a:cubicBezTo>
                        <a:pt x="17" y="0"/>
                        <a:pt x="8" y="1"/>
                        <a:pt x="0" y="7"/>
                      </a:cubicBezTo>
                      <a:cubicBezTo>
                        <a:pt x="1" y="16"/>
                        <a:pt x="4" y="24"/>
                        <a:pt x="9" y="31"/>
                      </a:cubicBezTo>
                      <a:cubicBezTo>
                        <a:pt x="15" y="23"/>
                        <a:pt x="22" y="19"/>
                        <a:pt x="31" y="18"/>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1231"/>
                <p:cNvSpPr/>
                <p:nvPr/>
              </p:nvSpPr>
              <p:spPr bwMode="auto">
                <a:xfrm>
                  <a:off x="3212" y="2941"/>
                  <a:ext cx="21" cy="21"/>
                </a:xfrm>
                <a:custGeom>
                  <a:avLst/>
                  <a:gdLst>
                    <a:gd name="T0" fmla="*/ 0 w 9"/>
                    <a:gd name="T1" fmla="*/ 3 h 9"/>
                    <a:gd name="T2" fmla="*/ 8 w 9"/>
                    <a:gd name="T3" fmla="*/ 9 h 9"/>
                    <a:gd name="T4" fmla="*/ 9 w 9"/>
                    <a:gd name="T5" fmla="*/ 5 h 9"/>
                    <a:gd name="T6" fmla="*/ 1 w 9"/>
                    <a:gd name="T7" fmla="*/ 0 h 9"/>
                    <a:gd name="T8" fmla="*/ 0 w 9"/>
                    <a:gd name="T9" fmla="*/ 3 h 9"/>
                  </a:gdLst>
                  <a:ahLst/>
                  <a:cxnLst>
                    <a:cxn ang="0">
                      <a:pos x="T0" y="T1"/>
                    </a:cxn>
                    <a:cxn ang="0">
                      <a:pos x="T2" y="T3"/>
                    </a:cxn>
                    <a:cxn ang="0">
                      <a:pos x="T4" y="T5"/>
                    </a:cxn>
                    <a:cxn ang="0">
                      <a:pos x="T6" y="T7"/>
                    </a:cxn>
                    <a:cxn ang="0">
                      <a:pos x="T8" y="T9"/>
                    </a:cxn>
                  </a:cxnLst>
                  <a:rect l="0" t="0" r="r" b="b"/>
                  <a:pathLst>
                    <a:path w="9" h="9">
                      <a:moveTo>
                        <a:pt x="0" y="3"/>
                      </a:moveTo>
                      <a:cubicBezTo>
                        <a:pt x="8" y="9"/>
                        <a:pt x="8" y="9"/>
                        <a:pt x="8" y="9"/>
                      </a:cubicBezTo>
                      <a:cubicBezTo>
                        <a:pt x="8" y="8"/>
                        <a:pt x="8" y="7"/>
                        <a:pt x="9" y="5"/>
                      </a:cubicBezTo>
                      <a:cubicBezTo>
                        <a:pt x="1" y="0"/>
                        <a:pt x="1" y="0"/>
                        <a:pt x="1" y="0"/>
                      </a:cubicBezTo>
                      <a:cubicBezTo>
                        <a:pt x="1" y="1"/>
                        <a:pt x="0" y="2"/>
                        <a:pt x="0" y="3"/>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1232"/>
                <p:cNvSpPr/>
                <p:nvPr/>
              </p:nvSpPr>
              <p:spPr bwMode="auto">
                <a:xfrm>
                  <a:off x="3205" y="2952"/>
                  <a:ext cx="23" cy="27"/>
                </a:xfrm>
                <a:custGeom>
                  <a:avLst/>
                  <a:gdLst>
                    <a:gd name="T0" fmla="*/ 0 w 10"/>
                    <a:gd name="T1" fmla="*/ 4 h 11"/>
                    <a:gd name="T2" fmla="*/ 9 w 10"/>
                    <a:gd name="T3" fmla="*/ 11 h 11"/>
                    <a:gd name="T4" fmla="*/ 10 w 10"/>
                    <a:gd name="T5" fmla="*/ 6 h 11"/>
                    <a:gd name="T6" fmla="*/ 2 w 10"/>
                    <a:gd name="T7" fmla="*/ 0 h 11"/>
                    <a:gd name="T8" fmla="*/ 0 w 10"/>
                    <a:gd name="T9" fmla="*/ 4 h 11"/>
                  </a:gdLst>
                  <a:ahLst/>
                  <a:cxnLst>
                    <a:cxn ang="0">
                      <a:pos x="T0" y="T1"/>
                    </a:cxn>
                    <a:cxn ang="0">
                      <a:pos x="T2" y="T3"/>
                    </a:cxn>
                    <a:cxn ang="0">
                      <a:pos x="T4" y="T5"/>
                    </a:cxn>
                    <a:cxn ang="0">
                      <a:pos x="T6" y="T7"/>
                    </a:cxn>
                    <a:cxn ang="0">
                      <a:pos x="T8" y="T9"/>
                    </a:cxn>
                  </a:cxnLst>
                  <a:rect l="0" t="0" r="r" b="b"/>
                  <a:pathLst>
                    <a:path w="10" h="11">
                      <a:moveTo>
                        <a:pt x="0" y="4"/>
                      </a:moveTo>
                      <a:cubicBezTo>
                        <a:pt x="9" y="11"/>
                        <a:pt x="9" y="11"/>
                        <a:pt x="9" y="11"/>
                      </a:cubicBezTo>
                      <a:cubicBezTo>
                        <a:pt x="9" y="9"/>
                        <a:pt x="10" y="8"/>
                        <a:pt x="10" y="6"/>
                      </a:cubicBezTo>
                      <a:cubicBezTo>
                        <a:pt x="2" y="0"/>
                        <a:pt x="2" y="0"/>
                        <a:pt x="2" y="0"/>
                      </a:cubicBezTo>
                      <a:cubicBezTo>
                        <a:pt x="1" y="1"/>
                        <a:pt x="1" y="3"/>
                        <a:pt x="0" y="4"/>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1233"/>
                <p:cNvSpPr/>
                <p:nvPr/>
              </p:nvSpPr>
              <p:spPr bwMode="auto">
                <a:xfrm>
                  <a:off x="3202" y="3002"/>
                  <a:ext cx="26" cy="36"/>
                </a:xfrm>
                <a:custGeom>
                  <a:avLst/>
                  <a:gdLst>
                    <a:gd name="T0" fmla="*/ 11 w 11"/>
                    <a:gd name="T1" fmla="*/ 15 h 15"/>
                    <a:gd name="T2" fmla="*/ 10 w 11"/>
                    <a:gd name="T3" fmla="*/ 9 h 15"/>
                    <a:gd name="T4" fmla="*/ 0 w 11"/>
                    <a:gd name="T5" fmla="*/ 0 h 15"/>
                    <a:gd name="T6" fmla="*/ 1 w 11"/>
                    <a:gd name="T7" fmla="*/ 7 h 15"/>
                    <a:gd name="T8" fmla="*/ 11 w 11"/>
                    <a:gd name="T9" fmla="*/ 15 h 15"/>
                  </a:gdLst>
                  <a:ahLst/>
                  <a:cxnLst>
                    <a:cxn ang="0">
                      <a:pos x="T0" y="T1"/>
                    </a:cxn>
                    <a:cxn ang="0">
                      <a:pos x="T2" y="T3"/>
                    </a:cxn>
                    <a:cxn ang="0">
                      <a:pos x="T4" y="T5"/>
                    </a:cxn>
                    <a:cxn ang="0">
                      <a:pos x="T6" y="T7"/>
                    </a:cxn>
                    <a:cxn ang="0">
                      <a:pos x="T8" y="T9"/>
                    </a:cxn>
                  </a:cxnLst>
                  <a:rect l="0" t="0" r="r" b="b"/>
                  <a:pathLst>
                    <a:path w="11" h="15">
                      <a:moveTo>
                        <a:pt x="11" y="15"/>
                      </a:moveTo>
                      <a:cubicBezTo>
                        <a:pt x="11" y="13"/>
                        <a:pt x="10" y="11"/>
                        <a:pt x="10" y="9"/>
                      </a:cubicBezTo>
                      <a:cubicBezTo>
                        <a:pt x="0" y="0"/>
                        <a:pt x="0" y="0"/>
                        <a:pt x="0" y="0"/>
                      </a:cubicBezTo>
                      <a:cubicBezTo>
                        <a:pt x="0" y="3"/>
                        <a:pt x="0" y="5"/>
                        <a:pt x="1" y="7"/>
                      </a:cubicBezTo>
                      <a:lnTo>
                        <a:pt x="11" y="1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1234"/>
                <p:cNvSpPr/>
                <p:nvPr/>
              </p:nvSpPr>
              <p:spPr bwMode="auto">
                <a:xfrm>
                  <a:off x="3202" y="2967"/>
                  <a:ext cx="24" cy="28"/>
                </a:xfrm>
                <a:custGeom>
                  <a:avLst/>
                  <a:gdLst>
                    <a:gd name="T0" fmla="*/ 0 w 10"/>
                    <a:gd name="T1" fmla="*/ 5 h 12"/>
                    <a:gd name="T2" fmla="*/ 10 w 10"/>
                    <a:gd name="T3" fmla="*/ 12 h 12"/>
                    <a:gd name="T4" fmla="*/ 10 w 10"/>
                    <a:gd name="T5" fmla="*/ 7 h 12"/>
                    <a:gd name="T6" fmla="*/ 1 w 10"/>
                    <a:gd name="T7" fmla="*/ 0 h 12"/>
                    <a:gd name="T8" fmla="*/ 0 w 10"/>
                    <a:gd name="T9" fmla="*/ 5 h 12"/>
                  </a:gdLst>
                  <a:ahLst/>
                  <a:cxnLst>
                    <a:cxn ang="0">
                      <a:pos x="T0" y="T1"/>
                    </a:cxn>
                    <a:cxn ang="0">
                      <a:pos x="T2" y="T3"/>
                    </a:cxn>
                    <a:cxn ang="0">
                      <a:pos x="T4" y="T5"/>
                    </a:cxn>
                    <a:cxn ang="0">
                      <a:pos x="T6" y="T7"/>
                    </a:cxn>
                    <a:cxn ang="0">
                      <a:pos x="T8" y="T9"/>
                    </a:cxn>
                  </a:cxnLst>
                  <a:rect l="0" t="0" r="r" b="b"/>
                  <a:pathLst>
                    <a:path w="10" h="12">
                      <a:moveTo>
                        <a:pt x="0" y="5"/>
                      </a:moveTo>
                      <a:cubicBezTo>
                        <a:pt x="10" y="12"/>
                        <a:pt x="10" y="12"/>
                        <a:pt x="10" y="12"/>
                      </a:cubicBezTo>
                      <a:cubicBezTo>
                        <a:pt x="10" y="10"/>
                        <a:pt x="10" y="9"/>
                        <a:pt x="10" y="7"/>
                      </a:cubicBezTo>
                      <a:cubicBezTo>
                        <a:pt x="1" y="0"/>
                        <a:pt x="1" y="0"/>
                        <a:pt x="1" y="0"/>
                      </a:cubicBezTo>
                      <a:cubicBezTo>
                        <a:pt x="0" y="1"/>
                        <a:pt x="0" y="3"/>
                        <a:pt x="0" y="5"/>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1235"/>
                <p:cNvSpPr/>
                <p:nvPr/>
              </p:nvSpPr>
              <p:spPr bwMode="auto">
                <a:xfrm>
                  <a:off x="3200" y="2983"/>
                  <a:ext cx="26" cy="33"/>
                </a:xfrm>
                <a:custGeom>
                  <a:avLst/>
                  <a:gdLst>
                    <a:gd name="T0" fmla="*/ 1 w 11"/>
                    <a:gd name="T1" fmla="*/ 6 h 14"/>
                    <a:gd name="T2" fmla="*/ 11 w 11"/>
                    <a:gd name="T3" fmla="*/ 14 h 14"/>
                    <a:gd name="T4" fmla="*/ 10 w 11"/>
                    <a:gd name="T5" fmla="*/ 7 h 14"/>
                    <a:gd name="T6" fmla="*/ 1 w 11"/>
                    <a:gd name="T7" fmla="*/ 0 h 14"/>
                    <a:gd name="T8" fmla="*/ 1 w 11"/>
                    <a:gd name="T9" fmla="*/ 6 h 14"/>
                  </a:gdLst>
                  <a:ahLst/>
                  <a:cxnLst>
                    <a:cxn ang="0">
                      <a:pos x="T0" y="T1"/>
                    </a:cxn>
                    <a:cxn ang="0">
                      <a:pos x="T2" y="T3"/>
                    </a:cxn>
                    <a:cxn ang="0">
                      <a:pos x="T4" y="T5"/>
                    </a:cxn>
                    <a:cxn ang="0">
                      <a:pos x="T6" y="T7"/>
                    </a:cxn>
                    <a:cxn ang="0">
                      <a:pos x="T8" y="T9"/>
                    </a:cxn>
                  </a:cxnLst>
                  <a:rect l="0" t="0" r="r" b="b"/>
                  <a:pathLst>
                    <a:path w="11" h="14">
                      <a:moveTo>
                        <a:pt x="1" y="6"/>
                      </a:moveTo>
                      <a:cubicBezTo>
                        <a:pt x="11" y="14"/>
                        <a:pt x="11" y="14"/>
                        <a:pt x="11" y="14"/>
                      </a:cubicBezTo>
                      <a:cubicBezTo>
                        <a:pt x="11" y="12"/>
                        <a:pt x="10" y="10"/>
                        <a:pt x="10" y="7"/>
                      </a:cubicBezTo>
                      <a:cubicBezTo>
                        <a:pt x="1" y="0"/>
                        <a:pt x="1" y="0"/>
                        <a:pt x="1" y="0"/>
                      </a:cubicBezTo>
                      <a:cubicBezTo>
                        <a:pt x="1" y="2"/>
                        <a:pt x="0" y="4"/>
                        <a:pt x="1" y="6"/>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1236"/>
                <p:cNvSpPr/>
                <p:nvPr/>
              </p:nvSpPr>
              <p:spPr bwMode="auto">
                <a:xfrm>
                  <a:off x="2975" y="409"/>
                  <a:ext cx="109" cy="152"/>
                </a:xfrm>
                <a:custGeom>
                  <a:avLst/>
                  <a:gdLst>
                    <a:gd name="T0" fmla="*/ 0 w 46"/>
                    <a:gd name="T1" fmla="*/ 41 h 64"/>
                    <a:gd name="T2" fmla="*/ 6 w 46"/>
                    <a:gd name="T3" fmla="*/ 64 h 64"/>
                    <a:gd name="T4" fmla="*/ 46 w 46"/>
                    <a:gd name="T5" fmla="*/ 11 h 64"/>
                    <a:gd name="T6" fmla="*/ 40 w 46"/>
                    <a:gd name="T7" fmla="*/ 0 h 64"/>
                    <a:gd name="T8" fmla="*/ 0 w 46"/>
                    <a:gd name="T9" fmla="*/ 41 h 64"/>
                  </a:gdLst>
                  <a:ahLst/>
                  <a:cxnLst>
                    <a:cxn ang="0">
                      <a:pos x="T0" y="T1"/>
                    </a:cxn>
                    <a:cxn ang="0">
                      <a:pos x="T2" y="T3"/>
                    </a:cxn>
                    <a:cxn ang="0">
                      <a:pos x="T4" y="T5"/>
                    </a:cxn>
                    <a:cxn ang="0">
                      <a:pos x="T6" y="T7"/>
                    </a:cxn>
                    <a:cxn ang="0">
                      <a:pos x="T8" y="T9"/>
                    </a:cxn>
                  </a:cxnLst>
                  <a:rect l="0" t="0" r="r" b="b"/>
                  <a:pathLst>
                    <a:path w="46" h="64">
                      <a:moveTo>
                        <a:pt x="0" y="41"/>
                      </a:moveTo>
                      <a:cubicBezTo>
                        <a:pt x="3" y="49"/>
                        <a:pt x="5" y="57"/>
                        <a:pt x="6" y="64"/>
                      </a:cubicBezTo>
                      <a:cubicBezTo>
                        <a:pt x="15" y="43"/>
                        <a:pt x="28" y="24"/>
                        <a:pt x="46" y="11"/>
                      </a:cubicBezTo>
                      <a:cubicBezTo>
                        <a:pt x="44" y="7"/>
                        <a:pt x="42" y="4"/>
                        <a:pt x="40" y="0"/>
                      </a:cubicBezTo>
                      <a:cubicBezTo>
                        <a:pt x="25" y="12"/>
                        <a:pt x="12" y="25"/>
                        <a:pt x="0" y="4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 name="Freeform 1237"/>
                <p:cNvSpPr/>
                <p:nvPr/>
              </p:nvSpPr>
              <p:spPr bwMode="auto">
                <a:xfrm>
                  <a:off x="2228" y="62"/>
                  <a:ext cx="818" cy="742"/>
                </a:xfrm>
                <a:custGeom>
                  <a:avLst/>
                  <a:gdLst>
                    <a:gd name="T0" fmla="*/ 110 w 346"/>
                    <a:gd name="T1" fmla="*/ 216 h 314"/>
                    <a:gd name="T2" fmla="*/ 0 w 346"/>
                    <a:gd name="T3" fmla="*/ 268 h 314"/>
                    <a:gd name="T4" fmla="*/ 151 w 346"/>
                    <a:gd name="T5" fmla="*/ 235 h 314"/>
                    <a:gd name="T6" fmla="*/ 204 w 346"/>
                    <a:gd name="T7" fmla="*/ 83 h 314"/>
                    <a:gd name="T8" fmla="*/ 326 w 346"/>
                    <a:gd name="T9" fmla="*/ 31 h 314"/>
                    <a:gd name="T10" fmla="*/ 346 w 346"/>
                    <a:gd name="T11" fmla="*/ 9 h 314"/>
                    <a:gd name="T12" fmla="*/ 342 w 346"/>
                    <a:gd name="T13" fmla="*/ 0 h 314"/>
                    <a:gd name="T14" fmla="*/ 306 w 346"/>
                    <a:gd name="T15" fmla="*/ 3 h 314"/>
                    <a:gd name="T16" fmla="*/ 220 w 346"/>
                    <a:gd name="T17" fmla="*/ 37 h 314"/>
                    <a:gd name="T18" fmla="*/ 218 w 346"/>
                    <a:gd name="T19" fmla="*/ 33 h 314"/>
                    <a:gd name="T20" fmla="*/ 110 w 346"/>
                    <a:gd name="T21" fmla="*/ 216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6" h="314">
                      <a:moveTo>
                        <a:pt x="110" y="216"/>
                      </a:moveTo>
                      <a:cubicBezTo>
                        <a:pt x="76" y="261"/>
                        <a:pt x="33" y="275"/>
                        <a:pt x="0" y="268"/>
                      </a:cubicBezTo>
                      <a:cubicBezTo>
                        <a:pt x="38" y="314"/>
                        <a:pt x="109" y="296"/>
                        <a:pt x="151" y="235"/>
                      </a:cubicBezTo>
                      <a:cubicBezTo>
                        <a:pt x="174" y="201"/>
                        <a:pt x="160" y="139"/>
                        <a:pt x="204" y="83"/>
                      </a:cubicBezTo>
                      <a:cubicBezTo>
                        <a:pt x="228" y="55"/>
                        <a:pt x="279" y="20"/>
                        <a:pt x="326" y="31"/>
                      </a:cubicBezTo>
                      <a:cubicBezTo>
                        <a:pt x="331" y="24"/>
                        <a:pt x="340" y="14"/>
                        <a:pt x="346" y="9"/>
                      </a:cubicBezTo>
                      <a:cubicBezTo>
                        <a:pt x="345" y="6"/>
                        <a:pt x="343" y="2"/>
                        <a:pt x="342" y="0"/>
                      </a:cubicBezTo>
                      <a:cubicBezTo>
                        <a:pt x="333" y="0"/>
                        <a:pt x="317" y="1"/>
                        <a:pt x="306" y="3"/>
                      </a:cubicBezTo>
                      <a:cubicBezTo>
                        <a:pt x="269" y="18"/>
                        <a:pt x="222" y="43"/>
                        <a:pt x="220" y="37"/>
                      </a:cubicBezTo>
                      <a:cubicBezTo>
                        <a:pt x="220" y="36"/>
                        <a:pt x="219" y="34"/>
                        <a:pt x="218" y="33"/>
                      </a:cubicBezTo>
                      <a:cubicBezTo>
                        <a:pt x="161" y="55"/>
                        <a:pt x="144" y="170"/>
                        <a:pt x="110" y="216"/>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1238"/>
                <p:cNvSpPr/>
                <p:nvPr/>
              </p:nvSpPr>
              <p:spPr bwMode="auto">
                <a:xfrm>
                  <a:off x="2758" y="2669"/>
                  <a:ext cx="430" cy="499"/>
                </a:xfrm>
                <a:custGeom>
                  <a:avLst/>
                  <a:gdLst>
                    <a:gd name="T0" fmla="*/ 182 w 182"/>
                    <a:gd name="T1" fmla="*/ 15 h 211"/>
                    <a:gd name="T2" fmla="*/ 177 w 182"/>
                    <a:gd name="T3" fmla="*/ 10 h 211"/>
                    <a:gd name="T4" fmla="*/ 111 w 182"/>
                    <a:gd name="T5" fmla="*/ 26 h 211"/>
                    <a:gd name="T6" fmla="*/ 26 w 182"/>
                    <a:gd name="T7" fmla="*/ 186 h 211"/>
                    <a:gd name="T8" fmla="*/ 0 w 182"/>
                    <a:gd name="T9" fmla="*/ 199 h 211"/>
                    <a:gd name="T10" fmla="*/ 2 w 182"/>
                    <a:gd name="T11" fmla="*/ 211 h 211"/>
                    <a:gd name="T12" fmla="*/ 182 w 182"/>
                    <a:gd name="T13" fmla="*/ 15 h 211"/>
                  </a:gdLst>
                  <a:ahLst/>
                  <a:cxnLst>
                    <a:cxn ang="0">
                      <a:pos x="T0" y="T1"/>
                    </a:cxn>
                    <a:cxn ang="0">
                      <a:pos x="T2" y="T3"/>
                    </a:cxn>
                    <a:cxn ang="0">
                      <a:pos x="T4" y="T5"/>
                    </a:cxn>
                    <a:cxn ang="0">
                      <a:pos x="T6" y="T7"/>
                    </a:cxn>
                    <a:cxn ang="0">
                      <a:pos x="T8" y="T9"/>
                    </a:cxn>
                    <a:cxn ang="0">
                      <a:pos x="T10" y="T11"/>
                    </a:cxn>
                    <a:cxn ang="0">
                      <a:pos x="T12" y="T13"/>
                    </a:cxn>
                  </a:cxnLst>
                  <a:rect l="0" t="0" r="r" b="b"/>
                  <a:pathLst>
                    <a:path w="182" h="211">
                      <a:moveTo>
                        <a:pt x="182" y="15"/>
                      </a:moveTo>
                      <a:cubicBezTo>
                        <a:pt x="177" y="10"/>
                        <a:pt x="177" y="10"/>
                        <a:pt x="177" y="10"/>
                      </a:cubicBezTo>
                      <a:cubicBezTo>
                        <a:pt x="148" y="0"/>
                        <a:pt x="125" y="11"/>
                        <a:pt x="111" y="26"/>
                      </a:cubicBezTo>
                      <a:cubicBezTo>
                        <a:pt x="65" y="78"/>
                        <a:pt x="65" y="150"/>
                        <a:pt x="26" y="186"/>
                      </a:cubicBezTo>
                      <a:cubicBezTo>
                        <a:pt x="18" y="193"/>
                        <a:pt x="9" y="198"/>
                        <a:pt x="0" y="199"/>
                      </a:cubicBezTo>
                      <a:cubicBezTo>
                        <a:pt x="2" y="211"/>
                        <a:pt x="2" y="211"/>
                        <a:pt x="2" y="211"/>
                      </a:cubicBezTo>
                      <a:cubicBezTo>
                        <a:pt x="95" y="195"/>
                        <a:pt x="84" y="23"/>
                        <a:pt x="182" y="15"/>
                      </a:cubicBezTo>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1239"/>
                <p:cNvSpPr/>
                <p:nvPr/>
              </p:nvSpPr>
              <p:spPr bwMode="auto">
                <a:xfrm>
                  <a:off x="3077" y="1658"/>
                  <a:ext cx="52" cy="62"/>
                </a:xfrm>
                <a:custGeom>
                  <a:avLst/>
                  <a:gdLst>
                    <a:gd name="T0" fmla="*/ 0 w 22"/>
                    <a:gd name="T1" fmla="*/ 6 h 26"/>
                    <a:gd name="T2" fmla="*/ 7 w 22"/>
                    <a:gd name="T3" fmla="*/ 26 h 26"/>
                    <a:gd name="T4" fmla="*/ 22 w 22"/>
                    <a:gd name="T5" fmla="*/ 16 h 26"/>
                    <a:gd name="T6" fmla="*/ 15 w 22"/>
                    <a:gd name="T7" fmla="*/ 0 h 26"/>
                    <a:gd name="T8" fmla="*/ 0 w 22"/>
                    <a:gd name="T9" fmla="*/ 6 h 26"/>
                  </a:gdLst>
                  <a:ahLst/>
                  <a:cxnLst>
                    <a:cxn ang="0">
                      <a:pos x="T0" y="T1"/>
                    </a:cxn>
                    <a:cxn ang="0">
                      <a:pos x="T2" y="T3"/>
                    </a:cxn>
                    <a:cxn ang="0">
                      <a:pos x="T4" y="T5"/>
                    </a:cxn>
                    <a:cxn ang="0">
                      <a:pos x="T6" y="T7"/>
                    </a:cxn>
                    <a:cxn ang="0">
                      <a:pos x="T8" y="T9"/>
                    </a:cxn>
                  </a:cxnLst>
                  <a:rect l="0" t="0" r="r" b="b"/>
                  <a:pathLst>
                    <a:path w="22" h="26">
                      <a:moveTo>
                        <a:pt x="0" y="6"/>
                      </a:moveTo>
                      <a:cubicBezTo>
                        <a:pt x="7" y="26"/>
                        <a:pt x="7" y="26"/>
                        <a:pt x="7" y="26"/>
                      </a:cubicBezTo>
                      <a:cubicBezTo>
                        <a:pt x="12" y="23"/>
                        <a:pt x="17" y="19"/>
                        <a:pt x="22" y="16"/>
                      </a:cubicBezTo>
                      <a:cubicBezTo>
                        <a:pt x="15" y="0"/>
                        <a:pt x="15" y="0"/>
                        <a:pt x="15" y="0"/>
                      </a:cubicBezTo>
                      <a:cubicBezTo>
                        <a:pt x="10" y="2"/>
                        <a:pt x="5" y="4"/>
                        <a:pt x="0" y="6"/>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1240"/>
                <p:cNvSpPr/>
                <p:nvPr/>
              </p:nvSpPr>
              <p:spPr bwMode="auto">
                <a:xfrm>
                  <a:off x="3030" y="1157"/>
                  <a:ext cx="78" cy="78"/>
                </a:xfrm>
                <a:custGeom>
                  <a:avLst/>
                  <a:gdLst>
                    <a:gd name="T0" fmla="*/ 24 w 33"/>
                    <a:gd name="T1" fmla="*/ 29 h 33"/>
                    <a:gd name="T2" fmla="*/ 28 w 33"/>
                    <a:gd name="T3" fmla="*/ 8 h 33"/>
                    <a:gd name="T4" fmla="*/ 9 w 33"/>
                    <a:gd name="T5" fmla="*/ 4 h 33"/>
                    <a:gd name="T6" fmla="*/ 4 w 33"/>
                    <a:gd name="T7" fmla="*/ 25 h 33"/>
                    <a:gd name="T8" fmla="*/ 24 w 33"/>
                    <a:gd name="T9" fmla="*/ 29 h 33"/>
                  </a:gdLst>
                  <a:ahLst/>
                  <a:cxnLst>
                    <a:cxn ang="0">
                      <a:pos x="T0" y="T1"/>
                    </a:cxn>
                    <a:cxn ang="0">
                      <a:pos x="T2" y="T3"/>
                    </a:cxn>
                    <a:cxn ang="0">
                      <a:pos x="T4" y="T5"/>
                    </a:cxn>
                    <a:cxn ang="0">
                      <a:pos x="T6" y="T7"/>
                    </a:cxn>
                    <a:cxn ang="0">
                      <a:pos x="T8" y="T9"/>
                    </a:cxn>
                  </a:cxnLst>
                  <a:rect l="0" t="0" r="r" b="b"/>
                  <a:pathLst>
                    <a:path w="33" h="33">
                      <a:moveTo>
                        <a:pt x="24" y="29"/>
                      </a:moveTo>
                      <a:cubicBezTo>
                        <a:pt x="30" y="24"/>
                        <a:pt x="33" y="15"/>
                        <a:pt x="28" y="8"/>
                      </a:cubicBezTo>
                      <a:cubicBezTo>
                        <a:pt x="24" y="1"/>
                        <a:pt x="16" y="0"/>
                        <a:pt x="9" y="4"/>
                      </a:cubicBezTo>
                      <a:cubicBezTo>
                        <a:pt x="2" y="9"/>
                        <a:pt x="0" y="18"/>
                        <a:pt x="4" y="25"/>
                      </a:cubicBezTo>
                      <a:cubicBezTo>
                        <a:pt x="8" y="32"/>
                        <a:pt x="17" y="33"/>
                        <a:pt x="24" y="29"/>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1241"/>
                <p:cNvSpPr/>
                <p:nvPr/>
              </p:nvSpPr>
              <p:spPr bwMode="auto">
                <a:xfrm>
                  <a:off x="2829" y="1046"/>
                  <a:ext cx="286" cy="184"/>
                </a:xfrm>
                <a:custGeom>
                  <a:avLst/>
                  <a:gdLst>
                    <a:gd name="T0" fmla="*/ 0 w 121"/>
                    <a:gd name="T1" fmla="*/ 74 h 78"/>
                    <a:gd name="T2" fmla="*/ 9 w 121"/>
                    <a:gd name="T3" fmla="*/ 78 h 78"/>
                    <a:gd name="T4" fmla="*/ 95 w 121"/>
                    <a:gd name="T5" fmla="*/ 23 h 78"/>
                    <a:gd name="T6" fmla="*/ 121 w 121"/>
                    <a:gd name="T7" fmla="*/ 21 h 78"/>
                    <a:gd name="T8" fmla="*/ 105 w 121"/>
                    <a:gd name="T9" fmla="*/ 0 h 78"/>
                    <a:gd name="T10" fmla="*/ 32 w 121"/>
                    <a:gd name="T11" fmla="*/ 28 h 78"/>
                    <a:gd name="T12" fmla="*/ 0 w 121"/>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121" h="78">
                      <a:moveTo>
                        <a:pt x="0" y="74"/>
                      </a:moveTo>
                      <a:cubicBezTo>
                        <a:pt x="9" y="78"/>
                        <a:pt x="9" y="78"/>
                        <a:pt x="9" y="78"/>
                      </a:cubicBezTo>
                      <a:cubicBezTo>
                        <a:pt x="26" y="56"/>
                        <a:pt x="55" y="32"/>
                        <a:pt x="95" y="23"/>
                      </a:cubicBezTo>
                      <a:cubicBezTo>
                        <a:pt x="104" y="21"/>
                        <a:pt x="113" y="21"/>
                        <a:pt x="121" y="21"/>
                      </a:cubicBezTo>
                      <a:cubicBezTo>
                        <a:pt x="114" y="13"/>
                        <a:pt x="109" y="6"/>
                        <a:pt x="105" y="0"/>
                      </a:cubicBezTo>
                      <a:cubicBezTo>
                        <a:pt x="82" y="5"/>
                        <a:pt x="54" y="13"/>
                        <a:pt x="32" y="28"/>
                      </a:cubicBezTo>
                      <a:cubicBezTo>
                        <a:pt x="24" y="44"/>
                        <a:pt x="13" y="59"/>
                        <a:pt x="0" y="74"/>
                      </a:cubicBezTo>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Freeform 1242"/>
                <p:cNvSpPr/>
                <p:nvPr/>
              </p:nvSpPr>
              <p:spPr bwMode="auto">
                <a:xfrm>
                  <a:off x="2914" y="975"/>
                  <a:ext cx="182" cy="113"/>
                </a:xfrm>
                <a:custGeom>
                  <a:avLst/>
                  <a:gdLst>
                    <a:gd name="T0" fmla="*/ 67 w 77"/>
                    <a:gd name="T1" fmla="*/ 25 h 48"/>
                    <a:gd name="T2" fmla="*/ 77 w 77"/>
                    <a:gd name="T3" fmla="*/ 1 h 48"/>
                    <a:gd name="T4" fmla="*/ 9 w 77"/>
                    <a:gd name="T5" fmla="*/ 13 h 48"/>
                    <a:gd name="T6" fmla="*/ 0 w 77"/>
                    <a:gd name="T7" fmla="*/ 48 h 48"/>
                    <a:gd name="T8" fmla="*/ 67 w 77"/>
                    <a:gd name="T9" fmla="*/ 25 h 48"/>
                  </a:gdLst>
                  <a:ahLst/>
                  <a:cxnLst>
                    <a:cxn ang="0">
                      <a:pos x="T0" y="T1"/>
                    </a:cxn>
                    <a:cxn ang="0">
                      <a:pos x="T2" y="T3"/>
                    </a:cxn>
                    <a:cxn ang="0">
                      <a:pos x="T4" y="T5"/>
                    </a:cxn>
                    <a:cxn ang="0">
                      <a:pos x="T6" y="T7"/>
                    </a:cxn>
                    <a:cxn ang="0">
                      <a:pos x="T8" y="T9"/>
                    </a:cxn>
                  </a:cxnLst>
                  <a:rect l="0" t="0" r="r" b="b"/>
                  <a:pathLst>
                    <a:path w="77" h="48">
                      <a:moveTo>
                        <a:pt x="67" y="25"/>
                      </a:moveTo>
                      <a:cubicBezTo>
                        <a:pt x="70" y="16"/>
                        <a:pt x="75" y="6"/>
                        <a:pt x="77" y="1"/>
                      </a:cubicBezTo>
                      <a:cubicBezTo>
                        <a:pt x="59" y="0"/>
                        <a:pt x="32" y="3"/>
                        <a:pt x="9" y="13"/>
                      </a:cubicBezTo>
                      <a:cubicBezTo>
                        <a:pt x="8" y="23"/>
                        <a:pt x="5" y="35"/>
                        <a:pt x="0" y="48"/>
                      </a:cubicBezTo>
                      <a:cubicBezTo>
                        <a:pt x="19" y="36"/>
                        <a:pt x="39" y="29"/>
                        <a:pt x="67" y="25"/>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1243"/>
                <p:cNvSpPr/>
                <p:nvPr/>
              </p:nvSpPr>
              <p:spPr bwMode="auto">
                <a:xfrm>
                  <a:off x="2994" y="1401"/>
                  <a:ext cx="147" cy="229"/>
                </a:xfrm>
                <a:custGeom>
                  <a:avLst/>
                  <a:gdLst>
                    <a:gd name="T0" fmla="*/ 3 w 62"/>
                    <a:gd name="T1" fmla="*/ 3 h 97"/>
                    <a:gd name="T2" fmla="*/ 0 w 62"/>
                    <a:gd name="T3" fmla="*/ 96 h 97"/>
                    <a:gd name="T4" fmla="*/ 21 w 62"/>
                    <a:gd name="T5" fmla="*/ 96 h 97"/>
                    <a:gd name="T6" fmla="*/ 29 w 62"/>
                    <a:gd name="T7" fmla="*/ 63 h 97"/>
                    <a:gd name="T8" fmla="*/ 50 w 62"/>
                    <a:gd name="T9" fmla="*/ 85 h 97"/>
                    <a:gd name="T10" fmla="*/ 62 w 62"/>
                    <a:gd name="T11" fmla="*/ 74 h 97"/>
                    <a:gd name="T12" fmla="*/ 28 w 62"/>
                    <a:gd name="T13" fmla="*/ 0 h 97"/>
                    <a:gd name="T14" fmla="*/ 3 w 62"/>
                    <a:gd name="T15" fmla="*/ 3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97">
                      <a:moveTo>
                        <a:pt x="3" y="3"/>
                      </a:moveTo>
                      <a:cubicBezTo>
                        <a:pt x="24" y="29"/>
                        <a:pt x="22" y="72"/>
                        <a:pt x="0" y="96"/>
                      </a:cubicBezTo>
                      <a:cubicBezTo>
                        <a:pt x="7" y="97"/>
                        <a:pt x="14" y="97"/>
                        <a:pt x="21" y="96"/>
                      </a:cubicBezTo>
                      <a:cubicBezTo>
                        <a:pt x="29" y="87"/>
                        <a:pt x="29" y="72"/>
                        <a:pt x="29" y="63"/>
                      </a:cubicBezTo>
                      <a:cubicBezTo>
                        <a:pt x="33" y="70"/>
                        <a:pt x="42" y="81"/>
                        <a:pt x="50" y="85"/>
                      </a:cubicBezTo>
                      <a:cubicBezTo>
                        <a:pt x="54" y="82"/>
                        <a:pt x="58" y="78"/>
                        <a:pt x="62" y="74"/>
                      </a:cubicBezTo>
                      <a:cubicBezTo>
                        <a:pt x="39" y="60"/>
                        <a:pt x="21" y="34"/>
                        <a:pt x="28" y="0"/>
                      </a:cubicBezTo>
                      <a:cubicBezTo>
                        <a:pt x="19" y="1"/>
                        <a:pt x="11" y="3"/>
                        <a:pt x="3" y="3"/>
                      </a:cubicBezTo>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1244"/>
                <p:cNvSpPr/>
                <p:nvPr/>
              </p:nvSpPr>
              <p:spPr bwMode="auto">
                <a:xfrm>
                  <a:off x="2966" y="3501"/>
                  <a:ext cx="281" cy="336"/>
                </a:xfrm>
                <a:custGeom>
                  <a:avLst/>
                  <a:gdLst>
                    <a:gd name="T0" fmla="*/ 119 w 119"/>
                    <a:gd name="T1" fmla="*/ 115 h 142"/>
                    <a:gd name="T2" fmla="*/ 39 w 119"/>
                    <a:gd name="T3" fmla="*/ 97 h 142"/>
                    <a:gd name="T4" fmla="*/ 44 w 119"/>
                    <a:gd name="T5" fmla="*/ 7 h 142"/>
                    <a:gd name="T6" fmla="*/ 37 w 119"/>
                    <a:gd name="T7" fmla="*/ 0 h 142"/>
                    <a:gd name="T8" fmla="*/ 27 w 119"/>
                    <a:gd name="T9" fmla="*/ 107 h 142"/>
                    <a:gd name="T10" fmla="*/ 12 w 119"/>
                    <a:gd name="T11" fmla="*/ 130 h 142"/>
                    <a:gd name="T12" fmla="*/ 28 w 119"/>
                    <a:gd name="T13" fmla="*/ 142 h 142"/>
                    <a:gd name="T14" fmla="*/ 47 w 119"/>
                    <a:gd name="T15" fmla="*/ 128 h 142"/>
                    <a:gd name="T16" fmla="*/ 111 w 119"/>
                    <a:gd name="T17" fmla="*/ 134 h 142"/>
                    <a:gd name="T18" fmla="*/ 119 w 119"/>
                    <a:gd name="T19" fmla="*/ 11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42">
                      <a:moveTo>
                        <a:pt x="119" y="115"/>
                      </a:moveTo>
                      <a:cubicBezTo>
                        <a:pt x="92" y="129"/>
                        <a:pt x="59" y="123"/>
                        <a:pt x="39" y="97"/>
                      </a:cubicBezTo>
                      <a:cubicBezTo>
                        <a:pt x="17" y="68"/>
                        <a:pt x="19" y="29"/>
                        <a:pt x="44" y="7"/>
                      </a:cubicBezTo>
                      <a:cubicBezTo>
                        <a:pt x="42" y="4"/>
                        <a:pt x="39" y="2"/>
                        <a:pt x="37" y="0"/>
                      </a:cubicBezTo>
                      <a:cubicBezTo>
                        <a:pt x="6" y="26"/>
                        <a:pt x="0" y="72"/>
                        <a:pt x="27" y="107"/>
                      </a:cubicBezTo>
                      <a:cubicBezTo>
                        <a:pt x="25" y="112"/>
                        <a:pt x="15" y="125"/>
                        <a:pt x="12" y="130"/>
                      </a:cubicBezTo>
                      <a:cubicBezTo>
                        <a:pt x="16" y="132"/>
                        <a:pt x="25" y="139"/>
                        <a:pt x="28" y="142"/>
                      </a:cubicBezTo>
                      <a:cubicBezTo>
                        <a:pt x="32" y="139"/>
                        <a:pt x="41" y="130"/>
                        <a:pt x="47" y="128"/>
                      </a:cubicBezTo>
                      <a:cubicBezTo>
                        <a:pt x="65" y="139"/>
                        <a:pt x="89" y="141"/>
                        <a:pt x="111" y="134"/>
                      </a:cubicBezTo>
                      <a:cubicBezTo>
                        <a:pt x="114" y="128"/>
                        <a:pt x="116" y="121"/>
                        <a:pt x="119" y="115"/>
                      </a:cubicBezTo>
                      <a:close/>
                    </a:path>
                  </a:pathLst>
                </a:custGeom>
                <a:solidFill>
                  <a:srgbClr val="8E71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1245"/>
                <p:cNvSpPr/>
                <p:nvPr/>
              </p:nvSpPr>
              <p:spPr bwMode="auto">
                <a:xfrm>
                  <a:off x="2994" y="3210"/>
                  <a:ext cx="223" cy="336"/>
                </a:xfrm>
                <a:custGeom>
                  <a:avLst/>
                  <a:gdLst>
                    <a:gd name="T0" fmla="*/ 86 w 94"/>
                    <a:gd name="T1" fmla="*/ 141 h 142"/>
                    <a:gd name="T2" fmla="*/ 94 w 94"/>
                    <a:gd name="T3" fmla="*/ 128 h 142"/>
                    <a:gd name="T4" fmla="*/ 46 w 94"/>
                    <a:gd name="T5" fmla="*/ 111 h 142"/>
                    <a:gd name="T6" fmla="*/ 41 w 94"/>
                    <a:gd name="T7" fmla="*/ 23 h 142"/>
                    <a:gd name="T8" fmla="*/ 66 w 94"/>
                    <a:gd name="T9" fmla="*/ 7 h 142"/>
                    <a:gd name="T10" fmla="*/ 56 w 94"/>
                    <a:gd name="T11" fmla="*/ 0 h 142"/>
                    <a:gd name="T12" fmla="*/ 29 w 94"/>
                    <a:gd name="T13" fmla="*/ 18 h 142"/>
                    <a:gd name="T14" fmla="*/ 34 w 94"/>
                    <a:gd name="T15" fmla="*/ 124 h 142"/>
                    <a:gd name="T16" fmla="*/ 86 w 94"/>
                    <a:gd name="T17" fmla="*/ 14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142">
                      <a:moveTo>
                        <a:pt x="86" y="141"/>
                      </a:moveTo>
                      <a:cubicBezTo>
                        <a:pt x="88" y="137"/>
                        <a:pt x="91" y="132"/>
                        <a:pt x="94" y="128"/>
                      </a:cubicBezTo>
                      <a:cubicBezTo>
                        <a:pt x="77" y="129"/>
                        <a:pt x="60" y="124"/>
                        <a:pt x="46" y="111"/>
                      </a:cubicBezTo>
                      <a:cubicBezTo>
                        <a:pt x="20" y="88"/>
                        <a:pt x="18" y="48"/>
                        <a:pt x="41" y="23"/>
                      </a:cubicBezTo>
                      <a:cubicBezTo>
                        <a:pt x="49" y="15"/>
                        <a:pt x="57" y="10"/>
                        <a:pt x="66" y="7"/>
                      </a:cubicBezTo>
                      <a:cubicBezTo>
                        <a:pt x="63" y="5"/>
                        <a:pt x="59" y="2"/>
                        <a:pt x="56" y="0"/>
                      </a:cubicBezTo>
                      <a:cubicBezTo>
                        <a:pt x="46" y="4"/>
                        <a:pt x="36" y="10"/>
                        <a:pt x="29" y="18"/>
                      </a:cubicBezTo>
                      <a:cubicBezTo>
                        <a:pt x="0" y="49"/>
                        <a:pt x="2" y="97"/>
                        <a:pt x="34" y="124"/>
                      </a:cubicBezTo>
                      <a:cubicBezTo>
                        <a:pt x="49" y="137"/>
                        <a:pt x="67" y="142"/>
                        <a:pt x="86" y="141"/>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1246"/>
                <p:cNvSpPr/>
                <p:nvPr/>
              </p:nvSpPr>
              <p:spPr bwMode="auto">
                <a:xfrm>
                  <a:off x="3049" y="4003"/>
                  <a:ext cx="189" cy="284"/>
                </a:xfrm>
                <a:custGeom>
                  <a:avLst/>
                  <a:gdLst>
                    <a:gd name="T0" fmla="*/ 22 w 80"/>
                    <a:gd name="T1" fmla="*/ 12 h 120"/>
                    <a:gd name="T2" fmla="*/ 31 w 80"/>
                    <a:gd name="T3" fmla="*/ 2 h 120"/>
                    <a:gd name="T4" fmla="*/ 0 w 80"/>
                    <a:gd name="T5" fmla="*/ 0 h 120"/>
                    <a:gd name="T6" fmla="*/ 7 w 80"/>
                    <a:gd name="T7" fmla="*/ 30 h 120"/>
                    <a:gd name="T8" fmla="*/ 14 w 80"/>
                    <a:gd name="T9" fmla="*/ 23 h 120"/>
                    <a:gd name="T10" fmla="*/ 60 w 80"/>
                    <a:gd name="T11" fmla="*/ 78 h 120"/>
                    <a:gd name="T12" fmla="*/ 46 w 80"/>
                    <a:gd name="T13" fmla="*/ 113 h 120"/>
                    <a:gd name="T14" fmla="*/ 55 w 80"/>
                    <a:gd name="T15" fmla="*/ 120 h 120"/>
                    <a:gd name="T16" fmla="*/ 79 w 80"/>
                    <a:gd name="T17" fmla="*/ 77 h 120"/>
                    <a:gd name="T18" fmla="*/ 22 w 80"/>
                    <a:gd name="T19" fmla="*/ 1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120">
                      <a:moveTo>
                        <a:pt x="22" y="12"/>
                      </a:moveTo>
                      <a:cubicBezTo>
                        <a:pt x="26" y="9"/>
                        <a:pt x="30" y="6"/>
                        <a:pt x="31" y="2"/>
                      </a:cubicBezTo>
                      <a:cubicBezTo>
                        <a:pt x="24" y="3"/>
                        <a:pt x="6" y="2"/>
                        <a:pt x="0" y="0"/>
                      </a:cubicBezTo>
                      <a:cubicBezTo>
                        <a:pt x="2" y="8"/>
                        <a:pt x="5" y="20"/>
                        <a:pt x="7" y="30"/>
                      </a:cubicBezTo>
                      <a:cubicBezTo>
                        <a:pt x="9" y="28"/>
                        <a:pt x="12" y="25"/>
                        <a:pt x="14" y="23"/>
                      </a:cubicBezTo>
                      <a:cubicBezTo>
                        <a:pt x="30" y="36"/>
                        <a:pt x="58" y="62"/>
                        <a:pt x="60" y="78"/>
                      </a:cubicBezTo>
                      <a:cubicBezTo>
                        <a:pt x="61" y="87"/>
                        <a:pt x="53" y="101"/>
                        <a:pt x="46" y="113"/>
                      </a:cubicBezTo>
                      <a:cubicBezTo>
                        <a:pt x="48" y="115"/>
                        <a:pt x="51" y="118"/>
                        <a:pt x="55" y="120"/>
                      </a:cubicBezTo>
                      <a:cubicBezTo>
                        <a:pt x="66" y="105"/>
                        <a:pt x="80" y="90"/>
                        <a:pt x="79" y="77"/>
                      </a:cubicBezTo>
                      <a:cubicBezTo>
                        <a:pt x="77" y="61"/>
                        <a:pt x="50" y="37"/>
                        <a:pt x="22" y="12"/>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1247"/>
                <p:cNvSpPr/>
                <p:nvPr/>
              </p:nvSpPr>
              <p:spPr bwMode="auto">
                <a:xfrm>
                  <a:off x="2848" y="1739"/>
                  <a:ext cx="255" cy="196"/>
                </a:xfrm>
                <a:custGeom>
                  <a:avLst/>
                  <a:gdLst>
                    <a:gd name="T0" fmla="*/ 26 w 108"/>
                    <a:gd name="T1" fmla="*/ 83 h 83"/>
                    <a:gd name="T2" fmla="*/ 37 w 108"/>
                    <a:gd name="T3" fmla="*/ 82 h 83"/>
                    <a:gd name="T4" fmla="*/ 23 w 108"/>
                    <a:gd name="T5" fmla="*/ 22 h 83"/>
                    <a:gd name="T6" fmla="*/ 102 w 108"/>
                    <a:gd name="T7" fmla="*/ 39 h 83"/>
                    <a:gd name="T8" fmla="*/ 108 w 108"/>
                    <a:gd name="T9" fmla="*/ 30 h 83"/>
                    <a:gd name="T10" fmla="*/ 0 w 108"/>
                    <a:gd name="T11" fmla="*/ 0 h 83"/>
                    <a:gd name="T12" fmla="*/ 26 w 108"/>
                    <a:gd name="T13" fmla="*/ 83 h 83"/>
                  </a:gdLst>
                  <a:ahLst/>
                  <a:cxnLst>
                    <a:cxn ang="0">
                      <a:pos x="T0" y="T1"/>
                    </a:cxn>
                    <a:cxn ang="0">
                      <a:pos x="T2" y="T3"/>
                    </a:cxn>
                    <a:cxn ang="0">
                      <a:pos x="T4" y="T5"/>
                    </a:cxn>
                    <a:cxn ang="0">
                      <a:pos x="T6" y="T7"/>
                    </a:cxn>
                    <a:cxn ang="0">
                      <a:pos x="T8" y="T9"/>
                    </a:cxn>
                    <a:cxn ang="0">
                      <a:pos x="T10" y="T11"/>
                    </a:cxn>
                    <a:cxn ang="0">
                      <a:pos x="T12" y="T13"/>
                    </a:cxn>
                  </a:cxnLst>
                  <a:rect l="0" t="0" r="r" b="b"/>
                  <a:pathLst>
                    <a:path w="108" h="83">
                      <a:moveTo>
                        <a:pt x="26" y="83"/>
                      </a:moveTo>
                      <a:cubicBezTo>
                        <a:pt x="30" y="83"/>
                        <a:pt x="33" y="83"/>
                        <a:pt x="37" y="82"/>
                      </a:cubicBezTo>
                      <a:cubicBezTo>
                        <a:pt x="30" y="55"/>
                        <a:pt x="24" y="25"/>
                        <a:pt x="23" y="22"/>
                      </a:cubicBezTo>
                      <a:cubicBezTo>
                        <a:pt x="37" y="26"/>
                        <a:pt x="73" y="32"/>
                        <a:pt x="102" y="39"/>
                      </a:cubicBezTo>
                      <a:cubicBezTo>
                        <a:pt x="104" y="36"/>
                        <a:pt x="106" y="33"/>
                        <a:pt x="108" y="30"/>
                      </a:cubicBezTo>
                      <a:cubicBezTo>
                        <a:pt x="70" y="20"/>
                        <a:pt x="18" y="6"/>
                        <a:pt x="0" y="0"/>
                      </a:cubicBezTo>
                      <a:cubicBezTo>
                        <a:pt x="5" y="12"/>
                        <a:pt x="16" y="50"/>
                        <a:pt x="26" y="83"/>
                      </a:cubicBezTo>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1248"/>
                <p:cNvSpPr/>
                <p:nvPr/>
              </p:nvSpPr>
              <p:spPr bwMode="auto">
                <a:xfrm>
                  <a:off x="2867" y="2628"/>
                  <a:ext cx="274" cy="308"/>
                </a:xfrm>
                <a:custGeom>
                  <a:avLst/>
                  <a:gdLst>
                    <a:gd name="T0" fmla="*/ 61 w 116"/>
                    <a:gd name="T1" fmla="*/ 38 h 130"/>
                    <a:gd name="T2" fmla="*/ 116 w 116"/>
                    <a:gd name="T3" fmla="*/ 14 h 130"/>
                    <a:gd name="T4" fmla="*/ 100 w 116"/>
                    <a:gd name="T5" fmla="*/ 0 h 130"/>
                    <a:gd name="T6" fmla="*/ 80 w 116"/>
                    <a:gd name="T7" fmla="*/ 5 h 130"/>
                    <a:gd name="T8" fmla="*/ 12 w 116"/>
                    <a:gd name="T9" fmla="*/ 67 h 130"/>
                    <a:gd name="T10" fmla="*/ 0 w 116"/>
                    <a:gd name="T11" fmla="*/ 102 h 130"/>
                    <a:gd name="T12" fmla="*/ 14 w 116"/>
                    <a:gd name="T13" fmla="*/ 130 h 130"/>
                    <a:gd name="T14" fmla="*/ 61 w 116"/>
                    <a:gd name="T15" fmla="*/ 38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6" h="130">
                      <a:moveTo>
                        <a:pt x="61" y="38"/>
                      </a:moveTo>
                      <a:cubicBezTo>
                        <a:pt x="72" y="25"/>
                        <a:pt x="92" y="13"/>
                        <a:pt x="116" y="14"/>
                      </a:cubicBezTo>
                      <a:cubicBezTo>
                        <a:pt x="100" y="0"/>
                        <a:pt x="100" y="0"/>
                        <a:pt x="100" y="0"/>
                      </a:cubicBezTo>
                      <a:cubicBezTo>
                        <a:pt x="93" y="1"/>
                        <a:pt x="87" y="2"/>
                        <a:pt x="80" y="5"/>
                      </a:cubicBezTo>
                      <a:cubicBezTo>
                        <a:pt x="64" y="30"/>
                        <a:pt x="41" y="54"/>
                        <a:pt x="12" y="67"/>
                      </a:cubicBezTo>
                      <a:cubicBezTo>
                        <a:pt x="6" y="80"/>
                        <a:pt x="2" y="92"/>
                        <a:pt x="0" y="102"/>
                      </a:cubicBezTo>
                      <a:cubicBezTo>
                        <a:pt x="6" y="110"/>
                        <a:pt x="11" y="119"/>
                        <a:pt x="14" y="130"/>
                      </a:cubicBezTo>
                      <a:cubicBezTo>
                        <a:pt x="25" y="100"/>
                        <a:pt x="35" y="67"/>
                        <a:pt x="61" y="38"/>
                      </a:cubicBezTo>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1249"/>
                <p:cNvSpPr/>
                <p:nvPr/>
              </p:nvSpPr>
              <p:spPr bwMode="auto">
                <a:xfrm>
                  <a:off x="3030" y="1675"/>
                  <a:ext cx="54" cy="85"/>
                </a:xfrm>
                <a:custGeom>
                  <a:avLst/>
                  <a:gdLst>
                    <a:gd name="T0" fmla="*/ 23 w 23"/>
                    <a:gd name="T1" fmla="*/ 23 h 36"/>
                    <a:gd name="T2" fmla="*/ 15 w 23"/>
                    <a:gd name="T3" fmla="*/ 0 h 36"/>
                    <a:gd name="T4" fmla="*/ 0 w 23"/>
                    <a:gd name="T5" fmla="*/ 3 h 36"/>
                    <a:gd name="T6" fmla="*/ 6 w 23"/>
                    <a:gd name="T7" fmla="*/ 36 h 36"/>
                    <a:gd name="T8" fmla="*/ 23 w 23"/>
                    <a:gd name="T9" fmla="*/ 23 h 36"/>
                  </a:gdLst>
                  <a:ahLst/>
                  <a:cxnLst>
                    <a:cxn ang="0">
                      <a:pos x="T0" y="T1"/>
                    </a:cxn>
                    <a:cxn ang="0">
                      <a:pos x="T2" y="T3"/>
                    </a:cxn>
                    <a:cxn ang="0">
                      <a:pos x="T4" y="T5"/>
                    </a:cxn>
                    <a:cxn ang="0">
                      <a:pos x="T6" y="T7"/>
                    </a:cxn>
                    <a:cxn ang="0">
                      <a:pos x="T8" y="T9"/>
                    </a:cxn>
                  </a:cxnLst>
                  <a:rect l="0" t="0" r="r" b="b"/>
                  <a:pathLst>
                    <a:path w="23" h="36">
                      <a:moveTo>
                        <a:pt x="23" y="23"/>
                      </a:moveTo>
                      <a:cubicBezTo>
                        <a:pt x="15" y="0"/>
                        <a:pt x="15" y="0"/>
                        <a:pt x="15" y="0"/>
                      </a:cubicBezTo>
                      <a:cubicBezTo>
                        <a:pt x="10" y="1"/>
                        <a:pt x="5" y="2"/>
                        <a:pt x="0" y="3"/>
                      </a:cubicBezTo>
                      <a:cubicBezTo>
                        <a:pt x="6" y="36"/>
                        <a:pt x="6" y="36"/>
                        <a:pt x="6" y="36"/>
                      </a:cubicBezTo>
                      <a:cubicBezTo>
                        <a:pt x="11" y="32"/>
                        <a:pt x="17" y="27"/>
                        <a:pt x="23" y="23"/>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Freeform 1250"/>
                <p:cNvSpPr/>
                <p:nvPr/>
              </p:nvSpPr>
              <p:spPr bwMode="auto">
                <a:xfrm>
                  <a:off x="2836" y="1164"/>
                  <a:ext cx="222" cy="156"/>
                </a:xfrm>
                <a:custGeom>
                  <a:avLst/>
                  <a:gdLst>
                    <a:gd name="T0" fmla="*/ 0 w 94"/>
                    <a:gd name="T1" fmla="*/ 49 h 66"/>
                    <a:gd name="T2" fmla="*/ 94 w 94"/>
                    <a:gd name="T3" fmla="*/ 62 h 66"/>
                    <a:gd name="T4" fmla="*/ 94 w 94"/>
                    <a:gd name="T5" fmla="*/ 59 h 66"/>
                    <a:gd name="T6" fmla="*/ 45 w 94"/>
                    <a:gd name="T7" fmla="*/ 24 h 66"/>
                    <a:gd name="T8" fmla="*/ 46 w 94"/>
                    <a:gd name="T9" fmla="*/ 0 h 66"/>
                    <a:gd name="T10" fmla="*/ 0 w 94"/>
                    <a:gd name="T11" fmla="*/ 49 h 66"/>
                  </a:gdLst>
                  <a:ahLst/>
                  <a:cxnLst>
                    <a:cxn ang="0">
                      <a:pos x="T0" y="T1"/>
                    </a:cxn>
                    <a:cxn ang="0">
                      <a:pos x="T2" y="T3"/>
                    </a:cxn>
                    <a:cxn ang="0">
                      <a:pos x="T4" y="T5"/>
                    </a:cxn>
                    <a:cxn ang="0">
                      <a:pos x="T6" y="T7"/>
                    </a:cxn>
                    <a:cxn ang="0">
                      <a:pos x="T8" y="T9"/>
                    </a:cxn>
                    <a:cxn ang="0">
                      <a:pos x="T10" y="T11"/>
                    </a:cxn>
                  </a:cxnLst>
                  <a:rect l="0" t="0" r="r" b="b"/>
                  <a:pathLst>
                    <a:path w="94" h="66">
                      <a:moveTo>
                        <a:pt x="0" y="49"/>
                      </a:moveTo>
                      <a:cubicBezTo>
                        <a:pt x="12" y="55"/>
                        <a:pt x="60" y="66"/>
                        <a:pt x="94" y="62"/>
                      </a:cubicBezTo>
                      <a:cubicBezTo>
                        <a:pt x="94" y="59"/>
                        <a:pt x="94" y="59"/>
                        <a:pt x="94" y="59"/>
                      </a:cubicBezTo>
                      <a:cubicBezTo>
                        <a:pt x="70" y="61"/>
                        <a:pt x="49" y="45"/>
                        <a:pt x="45" y="24"/>
                      </a:cubicBezTo>
                      <a:cubicBezTo>
                        <a:pt x="42" y="14"/>
                        <a:pt x="43" y="6"/>
                        <a:pt x="46" y="0"/>
                      </a:cubicBezTo>
                      <a:cubicBezTo>
                        <a:pt x="23" y="15"/>
                        <a:pt x="5" y="35"/>
                        <a:pt x="0" y="49"/>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1251"/>
                <p:cNvSpPr/>
                <p:nvPr/>
              </p:nvSpPr>
              <p:spPr bwMode="auto">
                <a:xfrm>
                  <a:off x="2921" y="1812"/>
                  <a:ext cx="161" cy="121"/>
                </a:xfrm>
                <a:custGeom>
                  <a:avLst/>
                  <a:gdLst>
                    <a:gd name="T0" fmla="*/ 11 w 68"/>
                    <a:gd name="T1" fmla="*/ 51 h 51"/>
                    <a:gd name="T2" fmla="*/ 23 w 68"/>
                    <a:gd name="T3" fmla="*/ 51 h 51"/>
                    <a:gd name="T4" fmla="*/ 19 w 68"/>
                    <a:gd name="T5" fmla="*/ 19 h 51"/>
                    <a:gd name="T6" fmla="*/ 62 w 68"/>
                    <a:gd name="T7" fmla="*/ 23 h 51"/>
                    <a:gd name="T8" fmla="*/ 68 w 68"/>
                    <a:gd name="T9" fmla="*/ 12 h 51"/>
                    <a:gd name="T10" fmla="*/ 0 w 68"/>
                    <a:gd name="T11" fmla="*/ 0 h 51"/>
                    <a:gd name="T12" fmla="*/ 11 w 68"/>
                    <a:gd name="T13" fmla="*/ 51 h 51"/>
                  </a:gdLst>
                  <a:ahLst/>
                  <a:cxnLst>
                    <a:cxn ang="0">
                      <a:pos x="T0" y="T1"/>
                    </a:cxn>
                    <a:cxn ang="0">
                      <a:pos x="T2" y="T3"/>
                    </a:cxn>
                    <a:cxn ang="0">
                      <a:pos x="T4" y="T5"/>
                    </a:cxn>
                    <a:cxn ang="0">
                      <a:pos x="T6" y="T7"/>
                    </a:cxn>
                    <a:cxn ang="0">
                      <a:pos x="T8" y="T9"/>
                    </a:cxn>
                    <a:cxn ang="0">
                      <a:pos x="T10" y="T11"/>
                    </a:cxn>
                    <a:cxn ang="0">
                      <a:pos x="T12" y="T13"/>
                    </a:cxn>
                  </a:cxnLst>
                  <a:rect l="0" t="0" r="r" b="b"/>
                  <a:pathLst>
                    <a:path w="68" h="51">
                      <a:moveTo>
                        <a:pt x="11" y="51"/>
                      </a:moveTo>
                      <a:cubicBezTo>
                        <a:pt x="15" y="51"/>
                        <a:pt x="19" y="51"/>
                        <a:pt x="23" y="51"/>
                      </a:cubicBezTo>
                      <a:cubicBezTo>
                        <a:pt x="21" y="36"/>
                        <a:pt x="20" y="24"/>
                        <a:pt x="19" y="19"/>
                      </a:cubicBezTo>
                      <a:cubicBezTo>
                        <a:pt x="27" y="20"/>
                        <a:pt x="43" y="21"/>
                        <a:pt x="62" y="23"/>
                      </a:cubicBezTo>
                      <a:cubicBezTo>
                        <a:pt x="64" y="20"/>
                        <a:pt x="66" y="16"/>
                        <a:pt x="68" y="12"/>
                      </a:cubicBezTo>
                      <a:cubicBezTo>
                        <a:pt x="39" y="8"/>
                        <a:pt x="11" y="4"/>
                        <a:pt x="0" y="0"/>
                      </a:cubicBezTo>
                      <a:cubicBezTo>
                        <a:pt x="3" y="11"/>
                        <a:pt x="7" y="30"/>
                        <a:pt x="11" y="51"/>
                      </a:cubicBezTo>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1252"/>
                <p:cNvSpPr/>
                <p:nvPr/>
              </p:nvSpPr>
              <p:spPr bwMode="auto">
                <a:xfrm>
                  <a:off x="3027" y="1876"/>
                  <a:ext cx="36" cy="26"/>
                </a:xfrm>
                <a:custGeom>
                  <a:avLst/>
                  <a:gdLst>
                    <a:gd name="T0" fmla="*/ 15 w 15"/>
                    <a:gd name="T1" fmla="*/ 1 h 11"/>
                    <a:gd name="T2" fmla="*/ 0 w 15"/>
                    <a:gd name="T3" fmla="*/ 0 h 11"/>
                    <a:gd name="T4" fmla="*/ 11 w 15"/>
                    <a:gd name="T5" fmla="*/ 11 h 11"/>
                    <a:gd name="T6" fmla="*/ 15 w 15"/>
                    <a:gd name="T7" fmla="*/ 1 h 11"/>
                  </a:gdLst>
                  <a:ahLst/>
                  <a:cxnLst>
                    <a:cxn ang="0">
                      <a:pos x="T0" y="T1"/>
                    </a:cxn>
                    <a:cxn ang="0">
                      <a:pos x="T2" y="T3"/>
                    </a:cxn>
                    <a:cxn ang="0">
                      <a:pos x="T4" y="T5"/>
                    </a:cxn>
                    <a:cxn ang="0">
                      <a:pos x="T6" y="T7"/>
                    </a:cxn>
                  </a:cxnLst>
                  <a:rect l="0" t="0" r="r" b="b"/>
                  <a:pathLst>
                    <a:path w="15" h="11">
                      <a:moveTo>
                        <a:pt x="15" y="1"/>
                      </a:moveTo>
                      <a:cubicBezTo>
                        <a:pt x="0" y="0"/>
                        <a:pt x="0" y="0"/>
                        <a:pt x="0" y="0"/>
                      </a:cubicBezTo>
                      <a:cubicBezTo>
                        <a:pt x="11" y="11"/>
                        <a:pt x="11" y="11"/>
                        <a:pt x="11" y="11"/>
                      </a:cubicBezTo>
                      <a:cubicBezTo>
                        <a:pt x="12" y="7"/>
                        <a:pt x="13" y="4"/>
                        <a:pt x="15" y="1"/>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Freeform 1253"/>
                <p:cNvSpPr/>
                <p:nvPr/>
              </p:nvSpPr>
              <p:spPr bwMode="auto">
                <a:xfrm>
                  <a:off x="2914" y="142"/>
                  <a:ext cx="73" cy="80"/>
                </a:xfrm>
                <a:custGeom>
                  <a:avLst/>
                  <a:gdLst>
                    <a:gd name="T0" fmla="*/ 13 w 31"/>
                    <a:gd name="T1" fmla="*/ 28 h 34"/>
                    <a:gd name="T2" fmla="*/ 31 w 31"/>
                    <a:gd name="T3" fmla="*/ 1 h 34"/>
                    <a:gd name="T4" fmla="*/ 1 w 31"/>
                    <a:gd name="T5" fmla="*/ 3 h 34"/>
                    <a:gd name="T6" fmla="*/ 4 w 31"/>
                    <a:gd name="T7" fmla="*/ 34 h 34"/>
                    <a:gd name="T8" fmla="*/ 13 w 31"/>
                    <a:gd name="T9" fmla="*/ 28 h 34"/>
                  </a:gdLst>
                  <a:ahLst/>
                  <a:cxnLst>
                    <a:cxn ang="0">
                      <a:pos x="T0" y="T1"/>
                    </a:cxn>
                    <a:cxn ang="0">
                      <a:pos x="T2" y="T3"/>
                    </a:cxn>
                    <a:cxn ang="0">
                      <a:pos x="T4" y="T5"/>
                    </a:cxn>
                    <a:cxn ang="0">
                      <a:pos x="T6" y="T7"/>
                    </a:cxn>
                    <a:cxn ang="0">
                      <a:pos x="T8" y="T9"/>
                    </a:cxn>
                  </a:cxnLst>
                  <a:rect l="0" t="0" r="r" b="b"/>
                  <a:pathLst>
                    <a:path w="31" h="34">
                      <a:moveTo>
                        <a:pt x="13" y="28"/>
                      </a:moveTo>
                      <a:cubicBezTo>
                        <a:pt x="18" y="17"/>
                        <a:pt x="25" y="9"/>
                        <a:pt x="31" y="1"/>
                      </a:cubicBezTo>
                      <a:cubicBezTo>
                        <a:pt x="21" y="0"/>
                        <a:pt x="11" y="0"/>
                        <a:pt x="1" y="3"/>
                      </a:cubicBezTo>
                      <a:cubicBezTo>
                        <a:pt x="0" y="14"/>
                        <a:pt x="2" y="25"/>
                        <a:pt x="4" y="34"/>
                      </a:cubicBezTo>
                      <a:cubicBezTo>
                        <a:pt x="7" y="32"/>
                        <a:pt x="10" y="30"/>
                        <a:pt x="13" y="28"/>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Freeform 1254"/>
                <p:cNvSpPr/>
                <p:nvPr/>
              </p:nvSpPr>
              <p:spPr bwMode="auto">
                <a:xfrm>
                  <a:off x="3004" y="1874"/>
                  <a:ext cx="47" cy="45"/>
                </a:xfrm>
                <a:custGeom>
                  <a:avLst/>
                  <a:gdLst>
                    <a:gd name="T0" fmla="*/ 0 w 20"/>
                    <a:gd name="T1" fmla="*/ 0 h 19"/>
                    <a:gd name="T2" fmla="*/ 19 w 20"/>
                    <a:gd name="T3" fmla="*/ 19 h 19"/>
                    <a:gd name="T4" fmla="*/ 20 w 20"/>
                    <a:gd name="T5" fmla="*/ 13 h 19"/>
                    <a:gd name="T6" fmla="*/ 8 w 20"/>
                    <a:gd name="T7" fmla="*/ 1 h 19"/>
                    <a:gd name="T8" fmla="*/ 0 w 20"/>
                    <a:gd name="T9" fmla="*/ 0 h 19"/>
                  </a:gdLst>
                  <a:ahLst/>
                  <a:cxnLst>
                    <a:cxn ang="0">
                      <a:pos x="T0" y="T1"/>
                    </a:cxn>
                    <a:cxn ang="0">
                      <a:pos x="T2" y="T3"/>
                    </a:cxn>
                    <a:cxn ang="0">
                      <a:pos x="T4" y="T5"/>
                    </a:cxn>
                    <a:cxn ang="0">
                      <a:pos x="T6" y="T7"/>
                    </a:cxn>
                    <a:cxn ang="0">
                      <a:pos x="T8" y="T9"/>
                    </a:cxn>
                  </a:cxnLst>
                  <a:rect l="0" t="0" r="r" b="b"/>
                  <a:pathLst>
                    <a:path w="20" h="19">
                      <a:moveTo>
                        <a:pt x="0" y="0"/>
                      </a:moveTo>
                      <a:cubicBezTo>
                        <a:pt x="19" y="19"/>
                        <a:pt x="19" y="19"/>
                        <a:pt x="19" y="19"/>
                      </a:cubicBezTo>
                      <a:cubicBezTo>
                        <a:pt x="19" y="17"/>
                        <a:pt x="20" y="15"/>
                        <a:pt x="20" y="13"/>
                      </a:cubicBezTo>
                      <a:cubicBezTo>
                        <a:pt x="8" y="1"/>
                        <a:pt x="8" y="1"/>
                        <a:pt x="8" y="1"/>
                      </a:cubicBezTo>
                      <a:cubicBezTo>
                        <a:pt x="5" y="0"/>
                        <a:pt x="3" y="0"/>
                        <a:pt x="0" y="0"/>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1255"/>
                <p:cNvSpPr/>
                <p:nvPr/>
              </p:nvSpPr>
              <p:spPr bwMode="auto">
                <a:xfrm>
                  <a:off x="2765" y="523"/>
                  <a:ext cx="213" cy="305"/>
                </a:xfrm>
                <a:custGeom>
                  <a:avLst/>
                  <a:gdLst>
                    <a:gd name="T0" fmla="*/ 33 w 90"/>
                    <a:gd name="T1" fmla="*/ 102 h 129"/>
                    <a:gd name="T2" fmla="*/ 5 w 90"/>
                    <a:gd name="T3" fmla="*/ 78 h 129"/>
                    <a:gd name="T4" fmla="*/ 0 w 90"/>
                    <a:gd name="T5" fmla="*/ 106 h 129"/>
                    <a:gd name="T6" fmla="*/ 51 w 90"/>
                    <a:gd name="T7" fmla="*/ 129 h 129"/>
                    <a:gd name="T8" fmla="*/ 90 w 90"/>
                    <a:gd name="T9" fmla="*/ 26 h 129"/>
                    <a:gd name="T10" fmla="*/ 84 w 90"/>
                    <a:gd name="T11" fmla="*/ 0 h 129"/>
                    <a:gd name="T12" fmla="*/ 33 w 90"/>
                    <a:gd name="T13" fmla="*/ 102 h 129"/>
                  </a:gdLst>
                  <a:ahLst/>
                  <a:cxnLst>
                    <a:cxn ang="0">
                      <a:pos x="T0" y="T1"/>
                    </a:cxn>
                    <a:cxn ang="0">
                      <a:pos x="T2" y="T3"/>
                    </a:cxn>
                    <a:cxn ang="0">
                      <a:pos x="T4" y="T5"/>
                    </a:cxn>
                    <a:cxn ang="0">
                      <a:pos x="T6" y="T7"/>
                    </a:cxn>
                    <a:cxn ang="0">
                      <a:pos x="T8" y="T9"/>
                    </a:cxn>
                    <a:cxn ang="0">
                      <a:pos x="T10" y="T11"/>
                    </a:cxn>
                    <a:cxn ang="0">
                      <a:pos x="T12" y="T13"/>
                    </a:cxn>
                  </a:cxnLst>
                  <a:rect l="0" t="0" r="r" b="b"/>
                  <a:pathLst>
                    <a:path w="90" h="129">
                      <a:moveTo>
                        <a:pt x="33" y="102"/>
                      </a:moveTo>
                      <a:cubicBezTo>
                        <a:pt x="23" y="92"/>
                        <a:pt x="14" y="84"/>
                        <a:pt x="5" y="78"/>
                      </a:cubicBezTo>
                      <a:cubicBezTo>
                        <a:pt x="2" y="86"/>
                        <a:pt x="0" y="97"/>
                        <a:pt x="0" y="106"/>
                      </a:cubicBezTo>
                      <a:cubicBezTo>
                        <a:pt x="20" y="107"/>
                        <a:pt x="39" y="117"/>
                        <a:pt x="51" y="129"/>
                      </a:cubicBezTo>
                      <a:cubicBezTo>
                        <a:pt x="67" y="101"/>
                        <a:pt x="76" y="61"/>
                        <a:pt x="90" y="26"/>
                      </a:cubicBezTo>
                      <a:cubicBezTo>
                        <a:pt x="89" y="18"/>
                        <a:pt x="87" y="9"/>
                        <a:pt x="84" y="0"/>
                      </a:cubicBezTo>
                      <a:cubicBezTo>
                        <a:pt x="65" y="26"/>
                        <a:pt x="48" y="60"/>
                        <a:pt x="33" y="102"/>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1256"/>
                <p:cNvSpPr/>
                <p:nvPr/>
              </p:nvSpPr>
              <p:spPr bwMode="auto">
                <a:xfrm>
                  <a:off x="2982" y="1871"/>
                  <a:ext cx="64" cy="59"/>
                </a:xfrm>
                <a:custGeom>
                  <a:avLst/>
                  <a:gdLst>
                    <a:gd name="T0" fmla="*/ 26 w 27"/>
                    <a:gd name="T1" fmla="*/ 24 h 25"/>
                    <a:gd name="T2" fmla="*/ 27 w 27"/>
                    <a:gd name="T3" fmla="*/ 21 h 25"/>
                    <a:gd name="T4" fmla="*/ 7 w 27"/>
                    <a:gd name="T5" fmla="*/ 1 h 25"/>
                    <a:gd name="T6" fmla="*/ 0 w 27"/>
                    <a:gd name="T7" fmla="*/ 0 h 25"/>
                    <a:gd name="T8" fmla="*/ 24 w 27"/>
                    <a:gd name="T9" fmla="*/ 25 h 25"/>
                    <a:gd name="T10" fmla="*/ 26 w 27"/>
                    <a:gd name="T11" fmla="*/ 24 h 25"/>
                  </a:gdLst>
                  <a:ahLst/>
                  <a:cxnLst>
                    <a:cxn ang="0">
                      <a:pos x="T0" y="T1"/>
                    </a:cxn>
                    <a:cxn ang="0">
                      <a:pos x="T2" y="T3"/>
                    </a:cxn>
                    <a:cxn ang="0">
                      <a:pos x="T4" y="T5"/>
                    </a:cxn>
                    <a:cxn ang="0">
                      <a:pos x="T6" y="T7"/>
                    </a:cxn>
                    <a:cxn ang="0">
                      <a:pos x="T8" y="T9"/>
                    </a:cxn>
                    <a:cxn ang="0">
                      <a:pos x="T10" y="T11"/>
                    </a:cxn>
                  </a:cxnLst>
                  <a:rect l="0" t="0" r="r" b="b"/>
                  <a:pathLst>
                    <a:path w="27" h="25">
                      <a:moveTo>
                        <a:pt x="26" y="24"/>
                      </a:moveTo>
                      <a:cubicBezTo>
                        <a:pt x="27" y="23"/>
                        <a:pt x="27" y="22"/>
                        <a:pt x="27" y="21"/>
                      </a:cubicBezTo>
                      <a:cubicBezTo>
                        <a:pt x="7" y="1"/>
                        <a:pt x="7" y="1"/>
                        <a:pt x="7" y="1"/>
                      </a:cubicBezTo>
                      <a:cubicBezTo>
                        <a:pt x="4" y="0"/>
                        <a:pt x="2" y="0"/>
                        <a:pt x="0" y="0"/>
                      </a:cubicBezTo>
                      <a:cubicBezTo>
                        <a:pt x="24" y="25"/>
                        <a:pt x="24" y="25"/>
                        <a:pt x="24" y="25"/>
                      </a:cubicBezTo>
                      <a:cubicBezTo>
                        <a:pt x="26" y="24"/>
                        <a:pt x="26" y="24"/>
                        <a:pt x="26" y="24"/>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Freeform 1257"/>
                <p:cNvSpPr/>
                <p:nvPr/>
              </p:nvSpPr>
              <p:spPr bwMode="auto">
                <a:xfrm>
                  <a:off x="2978" y="1682"/>
                  <a:ext cx="54" cy="90"/>
                </a:xfrm>
                <a:custGeom>
                  <a:avLst/>
                  <a:gdLst>
                    <a:gd name="T0" fmla="*/ 0 w 23"/>
                    <a:gd name="T1" fmla="*/ 0 h 38"/>
                    <a:gd name="T2" fmla="*/ 3 w 23"/>
                    <a:gd name="T3" fmla="*/ 33 h 38"/>
                    <a:gd name="T4" fmla="*/ 20 w 23"/>
                    <a:gd name="T5" fmla="*/ 38 h 38"/>
                    <a:gd name="T6" fmla="*/ 23 w 23"/>
                    <a:gd name="T7" fmla="*/ 36 h 38"/>
                    <a:gd name="T8" fmla="*/ 17 w 23"/>
                    <a:gd name="T9" fmla="*/ 0 h 38"/>
                    <a:gd name="T10" fmla="*/ 0 w 23"/>
                    <a:gd name="T11" fmla="*/ 0 h 38"/>
                  </a:gdLst>
                  <a:ahLst/>
                  <a:cxnLst>
                    <a:cxn ang="0">
                      <a:pos x="T0" y="T1"/>
                    </a:cxn>
                    <a:cxn ang="0">
                      <a:pos x="T2" y="T3"/>
                    </a:cxn>
                    <a:cxn ang="0">
                      <a:pos x="T4" y="T5"/>
                    </a:cxn>
                    <a:cxn ang="0">
                      <a:pos x="T6" y="T7"/>
                    </a:cxn>
                    <a:cxn ang="0">
                      <a:pos x="T8" y="T9"/>
                    </a:cxn>
                    <a:cxn ang="0">
                      <a:pos x="T10" y="T11"/>
                    </a:cxn>
                  </a:cxnLst>
                  <a:rect l="0" t="0" r="r" b="b"/>
                  <a:pathLst>
                    <a:path w="23" h="38">
                      <a:moveTo>
                        <a:pt x="0" y="0"/>
                      </a:moveTo>
                      <a:cubicBezTo>
                        <a:pt x="3" y="33"/>
                        <a:pt x="3" y="33"/>
                        <a:pt x="3" y="33"/>
                      </a:cubicBezTo>
                      <a:cubicBezTo>
                        <a:pt x="8" y="35"/>
                        <a:pt x="14" y="36"/>
                        <a:pt x="20" y="38"/>
                      </a:cubicBezTo>
                      <a:cubicBezTo>
                        <a:pt x="21" y="37"/>
                        <a:pt x="22" y="37"/>
                        <a:pt x="23" y="36"/>
                      </a:cubicBezTo>
                      <a:cubicBezTo>
                        <a:pt x="17" y="0"/>
                        <a:pt x="17" y="0"/>
                        <a:pt x="17" y="0"/>
                      </a:cubicBezTo>
                      <a:cubicBezTo>
                        <a:pt x="11" y="0"/>
                        <a:pt x="6" y="0"/>
                        <a:pt x="0" y="0"/>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1258"/>
                <p:cNvSpPr/>
                <p:nvPr/>
              </p:nvSpPr>
              <p:spPr bwMode="auto">
                <a:xfrm>
                  <a:off x="2980" y="1874"/>
                  <a:ext cx="55" cy="56"/>
                </a:xfrm>
                <a:custGeom>
                  <a:avLst/>
                  <a:gdLst>
                    <a:gd name="T0" fmla="*/ 23 w 23"/>
                    <a:gd name="T1" fmla="*/ 24 h 24"/>
                    <a:gd name="T2" fmla="*/ 0 w 23"/>
                    <a:gd name="T3" fmla="*/ 0 h 24"/>
                    <a:gd name="T4" fmla="*/ 2 w 23"/>
                    <a:gd name="T5" fmla="*/ 8 h 24"/>
                    <a:gd name="T6" fmla="*/ 17 w 23"/>
                    <a:gd name="T7" fmla="*/ 24 h 24"/>
                    <a:gd name="T8" fmla="*/ 23 w 23"/>
                    <a:gd name="T9" fmla="*/ 24 h 24"/>
                  </a:gdLst>
                  <a:ahLst/>
                  <a:cxnLst>
                    <a:cxn ang="0">
                      <a:pos x="T0" y="T1"/>
                    </a:cxn>
                    <a:cxn ang="0">
                      <a:pos x="T2" y="T3"/>
                    </a:cxn>
                    <a:cxn ang="0">
                      <a:pos x="T4" y="T5"/>
                    </a:cxn>
                    <a:cxn ang="0">
                      <a:pos x="T6" y="T7"/>
                    </a:cxn>
                    <a:cxn ang="0">
                      <a:pos x="T8" y="T9"/>
                    </a:cxn>
                  </a:cxnLst>
                  <a:rect l="0" t="0" r="r" b="b"/>
                  <a:pathLst>
                    <a:path w="23" h="24">
                      <a:moveTo>
                        <a:pt x="23" y="24"/>
                      </a:moveTo>
                      <a:cubicBezTo>
                        <a:pt x="0" y="0"/>
                        <a:pt x="0" y="0"/>
                        <a:pt x="0" y="0"/>
                      </a:cubicBezTo>
                      <a:cubicBezTo>
                        <a:pt x="0" y="2"/>
                        <a:pt x="1" y="5"/>
                        <a:pt x="2" y="8"/>
                      </a:cubicBezTo>
                      <a:cubicBezTo>
                        <a:pt x="17" y="24"/>
                        <a:pt x="17" y="24"/>
                        <a:pt x="17" y="24"/>
                      </a:cubicBezTo>
                      <a:cubicBezTo>
                        <a:pt x="23" y="24"/>
                        <a:pt x="23" y="24"/>
                        <a:pt x="23" y="24"/>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1259"/>
                <p:cNvSpPr/>
                <p:nvPr/>
              </p:nvSpPr>
              <p:spPr bwMode="auto">
                <a:xfrm>
                  <a:off x="2675" y="1947"/>
                  <a:ext cx="367" cy="296"/>
                </a:xfrm>
                <a:custGeom>
                  <a:avLst/>
                  <a:gdLst>
                    <a:gd name="T0" fmla="*/ 98 w 155"/>
                    <a:gd name="T1" fmla="*/ 106 h 125"/>
                    <a:gd name="T2" fmla="*/ 40 w 155"/>
                    <a:gd name="T3" fmla="*/ 20 h 125"/>
                    <a:gd name="T4" fmla="*/ 153 w 155"/>
                    <a:gd name="T5" fmla="*/ 14 h 125"/>
                    <a:gd name="T6" fmla="*/ 155 w 155"/>
                    <a:gd name="T7" fmla="*/ 0 h 125"/>
                    <a:gd name="T8" fmla="*/ 0 w 155"/>
                    <a:gd name="T9" fmla="*/ 2 h 125"/>
                    <a:gd name="T10" fmla="*/ 84 w 155"/>
                    <a:gd name="T11" fmla="*/ 125 h 125"/>
                    <a:gd name="T12" fmla="*/ 98 w 155"/>
                    <a:gd name="T13" fmla="*/ 106 h 125"/>
                  </a:gdLst>
                  <a:ahLst/>
                  <a:cxnLst>
                    <a:cxn ang="0">
                      <a:pos x="T0" y="T1"/>
                    </a:cxn>
                    <a:cxn ang="0">
                      <a:pos x="T2" y="T3"/>
                    </a:cxn>
                    <a:cxn ang="0">
                      <a:pos x="T4" y="T5"/>
                    </a:cxn>
                    <a:cxn ang="0">
                      <a:pos x="T6" y="T7"/>
                    </a:cxn>
                    <a:cxn ang="0">
                      <a:pos x="T8" y="T9"/>
                    </a:cxn>
                    <a:cxn ang="0">
                      <a:pos x="T10" y="T11"/>
                    </a:cxn>
                    <a:cxn ang="0">
                      <a:pos x="T12" y="T13"/>
                    </a:cxn>
                  </a:cxnLst>
                  <a:rect l="0" t="0" r="r" b="b"/>
                  <a:pathLst>
                    <a:path w="155" h="125">
                      <a:moveTo>
                        <a:pt x="98" y="106"/>
                      </a:moveTo>
                      <a:cubicBezTo>
                        <a:pt x="75" y="74"/>
                        <a:pt x="50" y="33"/>
                        <a:pt x="40" y="20"/>
                      </a:cubicBezTo>
                      <a:cubicBezTo>
                        <a:pt x="63" y="20"/>
                        <a:pt x="114" y="16"/>
                        <a:pt x="153" y="14"/>
                      </a:cubicBezTo>
                      <a:cubicBezTo>
                        <a:pt x="153" y="9"/>
                        <a:pt x="154" y="5"/>
                        <a:pt x="155" y="0"/>
                      </a:cubicBezTo>
                      <a:cubicBezTo>
                        <a:pt x="103" y="2"/>
                        <a:pt x="35" y="4"/>
                        <a:pt x="0" y="2"/>
                      </a:cubicBezTo>
                      <a:cubicBezTo>
                        <a:pt x="6" y="11"/>
                        <a:pt x="51" y="81"/>
                        <a:pt x="84" y="125"/>
                      </a:cubicBezTo>
                      <a:cubicBezTo>
                        <a:pt x="98" y="106"/>
                        <a:pt x="98" y="106"/>
                        <a:pt x="98" y="106"/>
                      </a:cubicBezTo>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1260"/>
                <p:cNvSpPr/>
                <p:nvPr/>
              </p:nvSpPr>
              <p:spPr bwMode="auto">
                <a:xfrm>
                  <a:off x="3053" y="3146"/>
                  <a:ext cx="60" cy="60"/>
                </a:xfrm>
                <a:custGeom>
                  <a:avLst/>
                  <a:gdLst>
                    <a:gd name="T0" fmla="*/ 25 w 25"/>
                    <a:gd name="T1" fmla="*/ 22 h 25"/>
                    <a:gd name="T2" fmla="*/ 3 w 25"/>
                    <a:gd name="T3" fmla="*/ 0 h 25"/>
                    <a:gd name="T4" fmla="*/ 0 w 25"/>
                    <a:gd name="T5" fmla="*/ 5 h 25"/>
                    <a:gd name="T6" fmla="*/ 20 w 25"/>
                    <a:gd name="T7" fmla="*/ 25 h 25"/>
                    <a:gd name="T8" fmla="*/ 25 w 25"/>
                    <a:gd name="T9" fmla="*/ 22 h 25"/>
                  </a:gdLst>
                  <a:ahLst/>
                  <a:cxnLst>
                    <a:cxn ang="0">
                      <a:pos x="T0" y="T1"/>
                    </a:cxn>
                    <a:cxn ang="0">
                      <a:pos x="T2" y="T3"/>
                    </a:cxn>
                    <a:cxn ang="0">
                      <a:pos x="T4" y="T5"/>
                    </a:cxn>
                    <a:cxn ang="0">
                      <a:pos x="T6" y="T7"/>
                    </a:cxn>
                    <a:cxn ang="0">
                      <a:pos x="T8" y="T9"/>
                    </a:cxn>
                  </a:cxnLst>
                  <a:rect l="0" t="0" r="r" b="b"/>
                  <a:pathLst>
                    <a:path w="25" h="25">
                      <a:moveTo>
                        <a:pt x="25" y="22"/>
                      </a:moveTo>
                      <a:cubicBezTo>
                        <a:pt x="16" y="16"/>
                        <a:pt x="9" y="8"/>
                        <a:pt x="3" y="0"/>
                      </a:cubicBezTo>
                      <a:cubicBezTo>
                        <a:pt x="2" y="2"/>
                        <a:pt x="1" y="4"/>
                        <a:pt x="0" y="5"/>
                      </a:cubicBezTo>
                      <a:cubicBezTo>
                        <a:pt x="20" y="25"/>
                        <a:pt x="20" y="25"/>
                        <a:pt x="20" y="25"/>
                      </a:cubicBezTo>
                      <a:cubicBezTo>
                        <a:pt x="22" y="24"/>
                        <a:pt x="23" y="23"/>
                        <a:pt x="25" y="22"/>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1261"/>
                <p:cNvSpPr/>
                <p:nvPr/>
              </p:nvSpPr>
              <p:spPr bwMode="auto">
                <a:xfrm>
                  <a:off x="3020" y="2044"/>
                  <a:ext cx="22" cy="19"/>
                </a:xfrm>
                <a:custGeom>
                  <a:avLst/>
                  <a:gdLst>
                    <a:gd name="T0" fmla="*/ 9 w 9"/>
                    <a:gd name="T1" fmla="*/ 8 h 8"/>
                    <a:gd name="T2" fmla="*/ 7 w 9"/>
                    <a:gd name="T3" fmla="*/ 0 h 8"/>
                    <a:gd name="T4" fmla="*/ 0 w 9"/>
                    <a:gd name="T5" fmla="*/ 0 h 8"/>
                    <a:gd name="T6" fmla="*/ 4 w 9"/>
                    <a:gd name="T7" fmla="*/ 8 h 8"/>
                    <a:gd name="T8" fmla="*/ 9 w 9"/>
                    <a:gd name="T9" fmla="*/ 8 h 8"/>
                  </a:gdLst>
                  <a:ahLst/>
                  <a:cxnLst>
                    <a:cxn ang="0">
                      <a:pos x="T0" y="T1"/>
                    </a:cxn>
                    <a:cxn ang="0">
                      <a:pos x="T2" y="T3"/>
                    </a:cxn>
                    <a:cxn ang="0">
                      <a:pos x="T4" y="T5"/>
                    </a:cxn>
                    <a:cxn ang="0">
                      <a:pos x="T6" y="T7"/>
                    </a:cxn>
                    <a:cxn ang="0">
                      <a:pos x="T8" y="T9"/>
                    </a:cxn>
                  </a:cxnLst>
                  <a:rect l="0" t="0" r="r" b="b"/>
                  <a:pathLst>
                    <a:path w="9" h="8">
                      <a:moveTo>
                        <a:pt x="9" y="8"/>
                      </a:moveTo>
                      <a:cubicBezTo>
                        <a:pt x="8" y="5"/>
                        <a:pt x="8" y="2"/>
                        <a:pt x="7" y="0"/>
                      </a:cubicBezTo>
                      <a:cubicBezTo>
                        <a:pt x="5" y="0"/>
                        <a:pt x="2" y="0"/>
                        <a:pt x="0" y="0"/>
                      </a:cubicBezTo>
                      <a:cubicBezTo>
                        <a:pt x="4" y="8"/>
                        <a:pt x="4" y="8"/>
                        <a:pt x="4" y="8"/>
                      </a:cubicBezTo>
                      <a:cubicBezTo>
                        <a:pt x="5" y="7"/>
                        <a:pt x="7" y="7"/>
                        <a:pt x="9" y="8"/>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1262"/>
                <p:cNvSpPr/>
                <p:nvPr/>
              </p:nvSpPr>
              <p:spPr bwMode="auto">
                <a:xfrm>
                  <a:off x="2800" y="1997"/>
                  <a:ext cx="237" cy="189"/>
                </a:xfrm>
                <a:custGeom>
                  <a:avLst/>
                  <a:gdLst>
                    <a:gd name="T0" fmla="*/ 0 w 100"/>
                    <a:gd name="T1" fmla="*/ 6 h 80"/>
                    <a:gd name="T2" fmla="*/ 48 w 100"/>
                    <a:gd name="T3" fmla="*/ 80 h 80"/>
                    <a:gd name="T4" fmla="*/ 56 w 100"/>
                    <a:gd name="T5" fmla="*/ 69 h 80"/>
                    <a:gd name="T6" fmla="*/ 48 w 100"/>
                    <a:gd name="T7" fmla="*/ 58 h 80"/>
                    <a:gd name="T8" fmla="*/ 53 w 100"/>
                    <a:gd name="T9" fmla="*/ 48 h 80"/>
                    <a:gd name="T10" fmla="*/ 34 w 100"/>
                    <a:gd name="T11" fmla="*/ 16 h 80"/>
                    <a:gd name="T12" fmla="*/ 100 w 100"/>
                    <a:gd name="T13" fmla="*/ 14 h 80"/>
                    <a:gd name="T14" fmla="*/ 99 w 100"/>
                    <a:gd name="T15" fmla="*/ 0 h 80"/>
                    <a:gd name="T16" fmla="*/ 0 w 100"/>
                    <a:gd name="T17" fmla="*/ 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80">
                      <a:moveTo>
                        <a:pt x="0" y="6"/>
                      </a:moveTo>
                      <a:cubicBezTo>
                        <a:pt x="4" y="11"/>
                        <a:pt x="26" y="47"/>
                        <a:pt x="48" y="80"/>
                      </a:cubicBezTo>
                      <a:cubicBezTo>
                        <a:pt x="56" y="69"/>
                        <a:pt x="56" y="69"/>
                        <a:pt x="56" y="69"/>
                      </a:cubicBezTo>
                      <a:cubicBezTo>
                        <a:pt x="53" y="66"/>
                        <a:pt x="49" y="62"/>
                        <a:pt x="48" y="58"/>
                      </a:cubicBezTo>
                      <a:cubicBezTo>
                        <a:pt x="49" y="55"/>
                        <a:pt x="51" y="51"/>
                        <a:pt x="53" y="48"/>
                      </a:cubicBezTo>
                      <a:cubicBezTo>
                        <a:pt x="44" y="33"/>
                        <a:pt x="37" y="21"/>
                        <a:pt x="34" y="16"/>
                      </a:cubicBezTo>
                      <a:cubicBezTo>
                        <a:pt x="47" y="16"/>
                        <a:pt x="73" y="15"/>
                        <a:pt x="100" y="14"/>
                      </a:cubicBezTo>
                      <a:cubicBezTo>
                        <a:pt x="99" y="9"/>
                        <a:pt x="99" y="5"/>
                        <a:pt x="99" y="0"/>
                      </a:cubicBezTo>
                      <a:cubicBezTo>
                        <a:pt x="62" y="3"/>
                        <a:pt x="22" y="6"/>
                        <a:pt x="0" y="6"/>
                      </a:cubicBezTo>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1263"/>
                <p:cNvSpPr/>
                <p:nvPr/>
              </p:nvSpPr>
              <p:spPr bwMode="auto">
                <a:xfrm>
                  <a:off x="3044" y="3163"/>
                  <a:ext cx="54" cy="50"/>
                </a:xfrm>
                <a:custGeom>
                  <a:avLst/>
                  <a:gdLst>
                    <a:gd name="T0" fmla="*/ 23 w 23"/>
                    <a:gd name="T1" fmla="*/ 19 h 21"/>
                    <a:gd name="T2" fmla="*/ 3 w 23"/>
                    <a:gd name="T3" fmla="*/ 0 h 21"/>
                    <a:gd name="T4" fmla="*/ 0 w 23"/>
                    <a:gd name="T5" fmla="*/ 3 h 21"/>
                    <a:gd name="T6" fmla="*/ 18 w 23"/>
                    <a:gd name="T7" fmla="*/ 21 h 21"/>
                    <a:gd name="T8" fmla="*/ 23 w 23"/>
                    <a:gd name="T9" fmla="*/ 19 h 21"/>
                  </a:gdLst>
                  <a:ahLst/>
                  <a:cxnLst>
                    <a:cxn ang="0">
                      <a:pos x="T0" y="T1"/>
                    </a:cxn>
                    <a:cxn ang="0">
                      <a:pos x="T2" y="T3"/>
                    </a:cxn>
                    <a:cxn ang="0">
                      <a:pos x="T4" y="T5"/>
                    </a:cxn>
                    <a:cxn ang="0">
                      <a:pos x="T6" y="T7"/>
                    </a:cxn>
                    <a:cxn ang="0">
                      <a:pos x="T8" y="T9"/>
                    </a:cxn>
                  </a:cxnLst>
                  <a:rect l="0" t="0" r="r" b="b"/>
                  <a:pathLst>
                    <a:path w="23" h="21">
                      <a:moveTo>
                        <a:pt x="23" y="19"/>
                      </a:moveTo>
                      <a:cubicBezTo>
                        <a:pt x="3" y="0"/>
                        <a:pt x="3" y="0"/>
                        <a:pt x="3" y="0"/>
                      </a:cubicBezTo>
                      <a:cubicBezTo>
                        <a:pt x="2" y="1"/>
                        <a:pt x="1" y="2"/>
                        <a:pt x="0" y="3"/>
                      </a:cubicBezTo>
                      <a:cubicBezTo>
                        <a:pt x="18" y="21"/>
                        <a:pt x="18" y="21"/>
                        <a:pt x="18" y="21"/>
                      </a:cubicBezTo>
                      <a:cubicBezTo>
                        <a:pt x="20" y="20"/>
                        <a:pt x="21" y="19"/>
                        <a:pt x="23" y="19"/>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1264"/>
                <p:cNvSpPr/>
                <p:nvPr/>
              </p:nvSpPr>
              <p:spPr bwMode="auto">
                <a:xfrm>
                  <a:off x="2987" y="2557"/>
                  <a:ext cx="74" cy="95"/>
                </a:xfrm>
                <a:custGeom>
                  <a:avLst/>
                  <a:gdLst>
                    <a:gd name="T0" fmla="*/ 0 w 31"/>
                    <a:gd name="T1" fmla="*/ 25 h 40"/>
                    <a:gd name="T2" fmla="*/ 16 w 31"/>
                    <a:gd name="T3" fmla="*/ 40 h 40"/>
                    <a:gd name="T4" fmla="*/ 31 w 31"/>
                    <a:gd name="T5" fmla="*/ 14 h 40"/>
                    <a:gd name="T6" fmla="*/ 16 w 31"/>
                    <a:gd name="T7" fmla="*/ 0 h 40"/>
                    <a:gd name="T8" fmla="*/ 0 w 31"/>
                    <a:gd name="T9" fmla="*/ 25 h 40"/>
                  </a:gdLst>
                  <a:ahLst/>
                  <a:cxnLst>
                    <a:cxn ang="0">
                      <a:pos x="T0" y="T1"/>
                    </a:cxn>
                    <a:cxn ang="0">
                      <a:pos x="T2" y="T3"/>
                    </a:cxn>
                    <a:cxn ang="0">
                      <a:pos x="T4" y="T5"/>
                    </a:cxn>
                    <a:cxn ang="0">
                      <a:pos x="T6" y="T7"/>
                    </a:cxn>
                    <a:cxn ang="0">
                      <a:pos x="T8" y="T9"/>
                    </a:cxn>
                  </a:cxnLst>
                  <a:rect l="0" t="0" r="r" b="b"/>
                  <a:pathLst>
                    <a:path w="31" h="40">
                      <a:moveTo>
                        <a:pt x="0" y="25"/>
                      </a:moveTo>
                      <a:cubicBezTo>
                        <a:pt x="16" y="40"/>
                        <a:pt x="16" y="40"/>
                        <a:pt x="16" y="40"/>
                      </a:cubicBezTo>
                      <a:cubicBezTo>
                        <a:pt x="22" y="31"/>
                        <a:pt x="27" y="22"/>
                        <a:pt x="31" y="14"/>
                      </a:cubicBezTo>
                      <a:cubicBezTo>
                        <a:pt x="16" y="0"/>
                        <a:pt x="16" y="0"/>
                        <a:pt x="16" y="0"/>
                      </a:cubicBezTo>
                      <a:cubicBezTo>
                        <a:pt x="11" y="8"/>
                        <a:pt x="6" y="17"/>
                        <a:pt x="0" y="25"/>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1265"/>
                <p:cNvSpPr/>
                <p:nvPr/>
              </p:nvSpPr>
              <p:spPr bwMode="auto">
                <a:xfrm>
                  <a:off x="3001" y="2044"/>
                  <a:ext cx="24" cy="24"/>
                </a:xfrm>
                <a:custGeom>
                  <a:avLst/>
                  <a:gdLst>
                    <a:gd name="T0" fmla="*/ 10 w 10"/>
                    <a:gd name="T1" fmla="*/ 8 h 10"/>
                    <a:gd name="T2" fmla="*/ 6 w 10"/>
                    <a:gd name="T3" fmla="*/ 0 h 10"/>
                    <a:gd name="T4" fmla="*/ 0 w 10"/>
                    <a:gd name="T5" fmla="*/ 1 h 10"/>
                    <a:gd name="T6" fmla="*/ 5 w 10"/>
                    <a:gd name="T7" fmla="*/ 10 h 10"/>
                    <a:gd name="T8" fmla="*/ 10 w 10"/>
                    <a:gd name="T9" fmla="*/ 8 h 10"/>
                  </a:gdLst>
                  <a:ahLst/>
                  <a:cxnLst>
                    <a:cxn ang="0">
                      <a:pos x="T0" y="T1"/>
                    </a:cxn>
                    <a:cxn ang="0">
                      <a:pos x="T2" y="T3"/>
                    </a:cxn>
                    <a:cxn ang="0">
                      <a:pos x="T4" y="T5"/>
                    </a:cxn>
                    <a:cxn ang="0">
                      <a:pos x="T6" y="T7"/>
                    </a:cxn>
                    <a:cxn ang="0">
                      <a:pos x="T8" y="T9"/>
                    </a:cxn>
                  </a:cxnLst>
                  <a:rect l="0" t="0" r="r" b="b"/>
                  <a:pathLst>
                    <a:path w="10" h="10">
                      <a:moveTo>
                        <a:pt x="10" y="8"/>
                      </a:moveTo>
                      <a:cubicBezTo>
                        <a:pt x="6" y="0"/>
                        <a:pt x="6" y="0"/>
                        <a:pt x="6" y="0"/>
                      </a:cubicBezTo>
                      <a:cubicBezTo>
                        <a:pt x="0" y="1"/>
                        <a:pt x="0" y="1"/>
                        <a:pt x="0" y="1"/>
                      </a:cubicBezTo>
                      <a:cubicBezTo>
                        <a:pt x="5" y="10"/>
                        <a:pt x="5" y="10"/>
                        <a:pt x="5" y="10"/>
                      </a:cubicBezTo>
                      <a:cubicBezTo>
                        <a:pt x="6" y="9"/>
                        <a:pt x="8" y="8"/>
                        <a:pt x="10" y="8"/>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1266"/>
                <p:cNvSpPr/>
                <p:nvPr/>
              </p:nvSpPr>
              <p:spPr bwMode="auto">
                <a:xfrm>
                  <a:off x="2987" y="1900"/>
                  <a:ext cx="29" cy="30"/>
                </a:xfrm>
                <a:custGeom>
                  <a:avLst/>
                  <a:gdLst>
                    <a:gd name="T0" fmla="*/ 12 w 12"/>
                    <a:gd name="T1" fmla="*/ 13 h 13"/>
                    <a:gd name="T2" fmla="*/ 0 w 12"/>
                    <a:gd name="T3" fmla="*/ 0 h 13"/>
                    <a:gd name="T4" fmla="*/ 3 w 12"/>
                    <a:gd name="T5" fmla="*/ 13 h 13"/>
                    <a:gd name="T6" fmla="*/ 12 w 12"/>
                    <a:gd name="T7" fmla="*/ 13 h 13"/>
                  </a:gdLst>
                  <a:ahLst/>
                  <a:cxnLst>
                    <a:cxn ang="0">
                      <a:pos x="T0" y="T1"/>
                    </a:cxn>
                    <a:cxn ang="0">
                      <a:pos x="T2" y="T3"/>
                    </a:cxn>
                    <a:cxn ang="0">
                      <a:pos x="T4" y="T5"/>
                    </a:cxn>
                    <a:cxn ang="0">
                      <a:pos x="T6" y="T7"/>
                    </a:cxn>
                  </a:cxnLst>
                  <a:rect l="0" t="0" r="r" b="b"/>
                  <a:pathLst>
                    <a:path w="12" h="13">
                      <a:moveTo>
                        <a:pt x="12" y="13"/>
                      </a:moveTo>
                      <a:cubicBezTo>
                        <a:pt x="0" y="0"/>
                        <a:pt x="0" y="0"/>
                        <a:pt x="0" y="0"/>
                      </a:cubicBezTo>
                      <a:cubicBezTo>
                        <a:pt x="0" y="4"/>
                        <a:pt x="1" y="9"/>
                        <a:pt x="3" y="13"/>
                      </a:cubicBezTo>
                      <a:cubicBezTo>
                        <a:pt x="6" y="13"/>
                        <a:pt x="9" y="13"/>
                        <a:pt x="12" y="13"/>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1267"/>
                <p:cNvSpPr/>
                <p:nvPr/>
              </p:nvSpPr>
              <p:spPr bwMode="auto">
                <a:xfrm>
                  <a:off x="2923" y="835"/>
                  <a:ext cx="78" cy="154"/>
                </a:xfrm>
                <a:custGeom>
                  <a:avLst/>
                  <a:gdLst>
                    <a:gd name="T0" fmla="*/ 6 w 33"/>
                    <a:gd name="T1" fmla="*/ 65 h 65"/>
                    <a:gd name="T2" fmla="*/ 33 w 33"/>
                    <a:gd name="T3" fmla="*/ 58 h 65"/>
                    <a:gd name="T4" fmla="*/ 12 w 33"/>
                    <a:gd name="T5" fmla="*/ 0 h 65"/>
                    <a:gd name="T6" fmla="*/ 0 w 33"/>
                    <a:gd name="T7" fmla="*/ 21 h 65"/>
                    <a:gd name="T8" fmla="*/ 6 w 33"/>
                    <a:gd name="T9" fmla="*/ 65 h 65"/>
                  </a:gdLst>
                  <a:ahLst/>
                  <a:cxnLst>
                    <a:cxn ang="0">
                      <a:pos x="T0" y="T1"/>
                    </a:cxn>
                    <a:cxn ang="0">
                      <a:pos x="T2" y="T3"/>
                    </a:cxn>
                    <a:cxn ang="0">
                      <a:pos x="T4" y="T5"/>
                    </a:cxn>
                    <a:cxn ang="0">
                      <a:pos x="T6" y="T7"/>
                    </a:cxn>
                    <a:cxn ang="0">
                      <a:pos x="T8" y="T9"/>
                    </a:cxn>
                  </a:cxnLst>
                  <a:rect l="0" t="0" r="r" b="b"/>
                  <a:pathLst>
                    <a:path w="33" h="65">
                      <a:moveTo>
                        <a:pt x="6" y="65"/>
                      </a:moveTo>
                      <a:cubicBezTo>
                        <a:pt x="15" y="62"/>
                        <a:pt x="24" y="59"/>
                        <a:pt x="33" y="58"/>
                      </a:cubicBezTo>
                      <a:cubicBezTo>
                        <a:pt x="15" y="40"/>
                        <a:pt x="11" y="21"/>
                        <a:pt x="12" y="0"/>
                      </a:cubicBezTo>
                      <a:cubicBezTo>
                        <a:pt x="9" y="8"/>
                        <a:pt x="5" y="15"/>
                        <a:pt x="0" y="21"/>
                      </a:cubicBezTo>
                      <a:cubicBezTo>
                        <a:pt x="5" y="32"/>
                        <a:pt x="8" y="46"/>
                        <a:pt x="6" y="65"/>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1268"/>
                <p:cNvSpPr/>
                <p:nvPr/>
              </p:nvSpPr>
              <p:spPr bwMode="auto">
                <a:xfrm>
                  <a:off x="3035" y="3175"/>
                  <a:ext cx="49" cy="47"/>
                </a:xfrm>
                <a:custGeom>
                  <a:avLst/>
                  <a:gdLst>
                    <a:gd name="T0" fmla="*/ 21 w 21"/>
                    <a:gd name="T1" fmla="*/ 17 h 20"/>
                    <a:gd name="T2" fmla="*/ 3 w 21"/>
                    <a:gd name="T3" fmla="*/ 0 h 20"/>
                    <a:gd name="T4" fmla="*/ 0 w 21"/>
                    <a:gd name="T5" fmla="*/ 4 h 20"/>
                    <a:gd name="T6" fmla="*/ 17 w 21"/>
                    <a:gd name="T7" fmla="*/ 20 h 20"/>
                    <a:gd name="T8" fmla="*/ 21 w 21"/>
                    <a:gd name="T9" fmla="*/ 17 h 20"/>
                  </a:gdLst>
                  <a:ahLst/>
                  <a:cxnLst>
                    <a:cxn ang="0">
                      <a:pos x="T0" y="T1"/>
                    </a:cxn>
                    <a:cxn ang="0">
                      <a:pos x="T2" y="T3"/>
                    </a:cxn>
                    <a:cxn ang="0">
                      <a:pos x="T4" y="T5"/>
                    </a:cxn>
                    <a:cxn ang="0">
                      <a:pos x="T6" y="T7"/>
                    </a:cxn>
                    <a:cxn ang="0">
                      <a:pos x="T8" y="T9"/>
                    </a:cxn>
                  </a:cxnLst>
                  <a:rect l="0" t="0" r="r" b="b"/>
                  <a:pathLst>
                    <a:path w="21" h="20">
                      <a:moveTo>
                        <a:pt x="21" y="17"/>
                      </a:moveTo>
                      <a:cubicBezTo>
                        <a:pt x="3" y="0"/>
                        <a:pt x="3" y="0"/>
                        <a:pt x="3" y="0"/>
                      </a:cubicBezTo>
                      <a:cubicBezTo>
                        <a:pt x="2" y="1"/>
                        <a:pt x="1" y="2"/>
                        <a:pt x="0" y="4"/>
                      </a:cubicBezTo>
                      <a:cubicBezTo>
                        <a:pt x="17" y="20"/>
                        <a:pt x="17" y="20"/>
                        <a:pt x="17" y="20"/>
                      </a:cubicBezTo>
                      <a:cubicBezTo>
                        <a:pt x="18" y="19"/>
                        <a:pt x="20" y="18"/>
                        <a:pt x="21" y="17"/>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1269"/>
                <p:cNvSpPr/>
                <p:nvPr/>
              </p:nvSpPr>
              <p:spPr bwMode="auto">
                <a:xfrm>
                  <a:off x="2855" y="149"/>
                  <a:ext cx="61" cy="111"/>
                </a:xfrm>
                <a:custGeom>
                  <a:avLst/>
                  <a:gdLst>
                    <a:gd name="T0" fmla="*/ 0 w 26"/>
                    <a:gd name="T1" fmla="*/ 8 h 47"/>
                    <a:gd name="T2" fmla="*/ 8 w 26"/>
                    <a:gd name="T3" fmla="*/ 47 h 47"/>
                    <a:gd name="T4" fmla="*/ 26 w 26"/>
                    <a:gd name="T5" fmla="*/ 33 h 47"/>
                    <a:gd name="T6" fmla="*/ 22 w 26"/>
                    <a:gd name="T7" fmla="*/ 0 h 47"/>
                    <a:gd name="T8" fmla="*/ 0 w 26"/>
                    <a:gd name="T9" fmla="*/ 8 h 47"/>
                  </a:gdLst>
                  <a:ahLst/>
                  <a:cxnLst>
                    <a:cxn ang="0">
                      <a:pos x="T0" y="T1"/>
                    </a:cxn>
                    <a:cxn ang="0">
                      <a:pos x="T2" y="T3"/>
                    </a:cxn>
                    <a:cxn ang="0">
                      <a:pos x="T4" y="T5"/>
                    </a:cxn>
                    <a:cxn ang="0">
                      <a:pos x="T6" y="T7"/>
                    </a:cxn>
                    <a:cxn ang="0">
                      <a:pos x="T8" y="T9"/>
                    </a:cxn>
                  </a:cxnLst>
                  <a:rect l="0" t="0" r="r" b="b"/>
                  <a:pathLst>
                    <a:path w="26" h="47">
                      <a:moveTo>
                        <a:pt x="0" y="8"/>
                      </a:moveTo>
                      <a:cubicBezTo>
                        <a:pt x="0" y="23"/>
                        <a:pt x="3" y="37"/>
                        <a:pt x="8" y="47"/>
                      </a:cubicBezTo>
                      <a:cubicBezTo>
                        <a:pt x="14" y="42"/>
                        <a:pt x="20" y="38"/>
                        <a:pt x="26" y="33"/>
                      </a:cubicBezTo>
                      <a:cubicBezTo>
                        <a:pt x="23" y="23"/>
                        <a:pt x="21" y="11"/>
                        <a:pt x="22" y="0"/>
                      </a:cubicBezTo>
                      <a:cubicBezTo>
                        <a:pt x="14" y="2"/>
                        <a:pt x="7" y="5"/>
                        <a:pt x="0" y="8"/>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1270"/>
                <p:cNvSpPr/>
                <p:nvPr/>
              </p:nvSpPr>
              <p:spPr bwMode="auto">
                <a:xfrm>
                  <a:off x="2878" y="1419"/>
                  <a:ext cx="104" cy="194"/>
                </a:xfrm>
                <a:custGeom>
                  <a:avLst/>
                  <a:gdLst>
                    <a:gd name="T0" fmla="*/ 1 w 44"/>
                    <a:gd name="T1" fmla="*/ 33 h 82"/>
                    <a:gd name="T2" fmla="*/ 22 w 44"/>
                    <a:gd name="T3" fmla="*/ 82 h 82"/>
                    <a:gd name="T4" fmla="*/ 42 w 44"/>
                    <a:gd name="T5" fmla="*/ 33 h 82"/>
                    <a:gd name="T6" fmla="*/ 1 w 44"/>
                    <a:gd name="T7" fmla="*/ 33 h 82"/>
                  </a:gdLst>
                  <a:ahLst/>
                  <a:cxnLst>
                    <a:cxn ang="0">
                      <a:pos x="T0" y="T1"/>
                    </a:cxn>
                    <a:cxn ang="0">
                      <a:pos x="T2" y="T3"/>
                    </a:cxn>
                    <a:cxn ang="0">
                      <a:pos x="T4" y="T5"/>
                    </a:cxn>
                    <a:cxn ang="0">
                      <a:pos x="T6" y="T7"/>
                    </a:cxn>
                  </a:cxnLst>
                  <a:rect l="0" t="0" r="r" b="b"/>
                  <a:pathLst>
                    <a:path w="44" h="82">
                      <a:moveTo>
                        <a:pt x="1" y="33"/>
                      </a:moveTo>
                      <a:cubicBezTo>
                        <a:pt x="0" y="47"/>
                        <a:pt x="2" y="63"/>
                        <a:pt x="22" y="82"/>
                      </a:cubicBezTo>
                      <a:cubicBezTo>
                        <a:pt x="35" y="69"/>
                        <a:pt x="44" y="47"/>
                        <a:pt x="42" y="33"/>
                      </a:cubicBezTo>
                      <a:cubicBezTo>
                        <a:pt x="37" y="0"/>
                        <a:pt x="2" y="8"/>
                        <a:pt x="1" y="33"/>
                      </a:cubicBezTo>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1271"/>
                <p:cNvSpPr/>
                <p:nvPr/>
              </p:nvSpPr>
              <p:spPr bwMode="auto">
                <a:xfrm>
                  <a:off x="2985" y="2046"/>
                  <a:ext cx="24" cy="29"/>
                </a:xfrm>
                <a:custGeom>
                  <a:avLst/>
                  <a:gdLst>
                    <a:gd name="T0" fmla="*/ 10 w 10"/>
                    <a:gd name="T1" fmla="*/ 9 h 12"/>
                    <a:gd name="T2" fmla="*/ 5 w 10"/>
                    <a:gd name="T3" fmla="*/ 0 h 12"/>
                    <a:gd name="T4" fmla="*/ 0 w 10"/>
                    <a:gd name="T5" fmla="*/ 0 h 12"/>
                    <a:gd name="T6" fmla="*/ 6 w 10"/>
                    <a:gd name="T7" fmla="*/ 12 h 12"/>
                    <a:gd name="T8" fmla="*/ 10 w 10"/>
                    <a:gd name="T9" fmla="*/ 9 h 12"/>
                  </a:gdLst>
                  <a:ahLst/>
                  <a:cxnLst>
                    <a:cxn ang="0">
                      <a:pos x="T0" y="T1"/>
                    </a:cxn>
                    <a:cxn ang="0">
                      <a:pos x="T2" y="T3"/>
                    </a:cxn>
                    <a:cxn ang="0">
                      <a:pos x="T4" y="T5"/>
                    </a:cxn>
                    <a:cxn ang="0">
                      <a:pos x="T6" y="T7"/>
                    </a:cxn>
                    <a:cxn ang="0">
                      <a:pos x="T8" y="T9"/>
                    </a:cxn>
                  </a:cxnLst>
                  <a:rect l="0" t="0" r="r" b="b"/>
                  <a:pathLst>
                    <a:path w="10" h="12">
                      <a:moveTo>
                        <a:pt x="10" y="9"/>
                      </a:moveTo>
                      <a:cubicBezTo>
                        <a:pt x="5" y="0"/>
                        <a:pt x="5" y="0"/>
                        <a:pt x="5" y="0"/>
                      </a:cubicBezTo>
                      <a:cubicBezTo>
                        <a:pt x="0" y="0"/>
                        <a:pt x="0" y="0"/>
                        <a:pt x="0" y="0"/>
                      </a:cubicBezTo>
                      <a:cubicBezTo>
                        <a:pt x="6" y="12"/>
                        <a:pt x="6" y="12"/>
                        <a:pt x="6" y="12"/>
                      </a:cubicBezTo>
                      <a:cubicBezTo>
                        <a:pt x="7" y="11"/>
                        <a:pt x="9" y="10"/>
                        <a:pt x="10" y="9"/>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1272"/>
                <p:cNvSpPr/>
                <p:nvPr/>
              </p:nvSpPr>
              <p:spPr bwMode="auto">
                <a:xfrm>
                  <a:off x="3027" y="3187"/>
                  <a:ext cx="45" cy="45"/>
                </a:xfrm>
                <a:custGeom>
                  <a:avLst/>
                  <a:gdLst>
                    <a:gd name="T0" fmla="*/ 19 w 19"/>
                    <a:gd name="T1" fmla="*/ 16 h 19"/>
                    <a:gd name="T2" fmla="*/ 2 w 19"/>
                    <a:gd name="T3" fmla="*/ 0 h 19"/>
                    <a:gd name="T4" fmla="*/ 0 w 19"/>
                    <a:gd name="T5" fmla="*/ 3 h 19"/>
                    <a:gd name="T6" fmla="*/ 15 w 19"/>
                    <a:gd name="T7" fmla="*/ 19 h 19"/>
                    <a:gd name="T8" fmla="*/ 19 w 19"/>
                    <a:gd name="T9" fmla="*/ 16 h 19"/>
                  </a:gdLst>
                  <a:ahLst/>
                  <a:cxnLst>
                    <a:cxn ang="0">
                      <a:pos x="T0" y="T1"/>
                    </a:cxn>
                    <a:cxn ang="0">
                      <a:pos x="T2" y="T3"/>
                    </a:cxn>
                    <a:cxn ang="0">
                      <a:pos x="T4" y="T5"/>
                    </a:cxn>
                    <a:cxn ang="0">
                      <a:pos x="T6" y="T7"/>
                    </a:cxn>
                    <a:cxn ang="0">
                      <a:pos x="T8" y="T9"/>
                    </a:cxn>
                  </a:cxnLst>
                  <a:rect l="0" t="0" r="r" b="b"/>
                  <a:pathLst>
                    <a:path w="19" h="19">
                      <a:moveTo>
                        <a:pt x="19" y="16"/>
                      </a:moveTo>
                      <a:cubicBezTo>
                        <a:pt x="2" y="0"/>
                        <a:pt x="2" y="0"/>
                        <a:pt x="2" y="0"/>
                      </a:cubicBezTo>
                      <a:cubicBezTo>
                        <a:pt x="1" y="1"/>
                        <a:pt x="0" y="2"/>
                        <a:pt x="0" y="3"/>
                      </a:cubicBezTo>
                      <a:cubicBezTo>
                        <a:pt x="15" y="19"/>
                        <a:pt x="15" y="19"/>
                        <a:pt x="15" y="19"/>
                      </a:cubicBezTo>
                      <a:cubicBezTo>
                        <a:pt x="16" y="18"/>
                        <a:pt x="18" y="17"/>
                        <a:pt x="19" y="16"/>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1273"/>
                <p:cNvSpPr/>
                <p:nvPr/>
              </p:nvSpPr>
              <p:spPr bwMode="auto">
                <a:xfrm>
                  <a:off x="2966" y="2046"/>
                  <a:ext cx="31" cy="36"/>
                </a:xfrm>
                <a:custGeom>
                  <a:avLst/>
                  <a:gdLst>
                    <a:gd name="T0" fmla="*/ 11 w 13"/>
                    <a:gd name="T1" fmla="*/ 15 h 15"/>
                    <a:gd name="T2" fmla="*/ 13 w 13"/>
                    <a:gd name="T3" fmla="*/ 13 h 15"/>
                    <a:gd name="T4" fmla="*/ 6 w 13"/>
                    <a:gd name="T5" fmla="*/ 0 h 15"/>
                    <a:gd name="T6" fmla="*/ 0 w 13"/>
                    <a:gd name="T7" fmla="*/ 1 h 15"/>
                    <a:gd name="T8" fmla="*/ 4 w 13"/>
                    <a:gd name="T9" fmla="*/ 8 h 15"/>
                    <a:gd name="T10" fmla="*/ 11 w 13"/>
                    <a:gd name="T11" fmla="*/ 15 h 15"/>
                  </a:gdLst>
                  <a:ahLst/>
                  <a:cxnLst>
                    <a:cxn ang="0">
                      <a:pos x="T0" y="T1"/>
                    </a:cxn>
                    <a:cxn ang="0">
                      <a:pos x="T2" y="T3"/>
                    </a:cxn>
                    <a:cxn ang="0">
                      <a:pos x="T4" y="T5"/>
                    </a:cxn>
                    <a:cxn ang="0">
                      <a:pos x="T6" y="T7"/>
                    </a:cxn>
                    <a:cxn ang="0">
                      <a:pos x="T8" y="T9"/>
                    </a:cxn>
                    <a:cxn ang="0">
                      <a:pos x="T10" y="T11"/>
                    </a:cxn>
                  </a:cxnLst>
                  <a:rect l="0" t="0" r="r" b="b"/>
                  <a:pathLst>
                    <a:path w="13" h="15">
                      <a:moveTo>
                        <a:pt x="11" y="15"/>
                      </a:moveTo>
                      <a:cubicBezTo>
                        <a:pt x="12" y="14"/>
                        <a:pt x="12" y="14"/>
                        <a:pt x="13" y="13"/>
                      </a:cubicBezTo>
                      <a:cubicBezTo>
                        <a:pt x="6" y="0"/>
                        <a:pt x="6" y="0"/>
                        <a:pt x="6" y="0"/>
                      </a:cubicBezTo>
                      <a:cubicBezTo>
                        <a:pt x="4" y="0"/>
                        <a:pt x="2" y="0"/>
                        <a:pt x="0" y="1"/>
                      </a:cubicBezTo>
                      <a:cubicBezTo>
                        <a:pt x="4" y="8"/>
                        <a:pt x="4" y="8"/>
                        <a:pt x="4" y="8"/>
                      </a:cubicBezTo>
                      <a:cubicBezTo>
                        <a:pt x="6" y="9"/>
                        <a:pt x="9" y="12"/>
                        <a:pt x="11" y="15"/>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1274"/>
                <p:cNvSpPr/>
                <p:nvPr/>
              </p:nvSpPr>
              <p:spPr bwMode="auto">
                <a:xfrm>
                  <a:off x="3018" y="3199"/>
                  <a:ext cx="43" cy="42"/>
                </a:xfrm>
                <a:custGeom>
                  <a:avLst/>
                  <a:gdLst>
                    <a:gd name="T0" fmla="*/ 18 w 18"/>
                    <a:gd name="T1" fmla="*/ 15 h 18"/>
                    <a:gd name="T2" fmla="*/ 2 w 18"/>
                    <a:gd name="T3" fmla="*/ 0 h 18"/>
                    <a:gd name="T4" fmla="*/ 0 w 18"/>
                    <a:gd name="T5" fmla="*/ 3 h 18"/>
                    <a:gd name="T6" fmla="*/ 15 w 18"/>
                    <a:gd name="T7" fmla="*/ 18 h 18"/>
                    <a:gd name="T8" fmla="*/ 18 w 18"/>
                    <a:gd name="T9" fmla="*/ 15 h 18"/>
                  </a:gdLst>
                  <a:ahLst/>
                  <a:cxnLst>
                    <a:cxn ang="0">
                      <a:pos x="T0" y="T1"/>
                    </a:cxn>
                    <a:cxn ang="0">
                      <a:pos x="T2" y="T3"/>
                    </a:cxn>
                    <a:cxn ang="0">
                      <a:pos x="T4" y="T5"/>
                    </a:cxn>
                    <a:cxn ang="0">
                      <a:pos x="T6" y="T7"/>
                    </a:cxn>
                    <a:cxn ang="0">
                      <a:pos x="T8" y="T9"/>
                    </a:cxn>
                  </a:cxnLst>
                  <a:rect l="0" t="0" r="r" b="b"/>
                  <a:pathLst>
                    <a:path w="18" h="18">
                      <a:moveTo>
                        <a:pt x="18" y="15"/>
                      </a:moveTo>
                      <a:cubicBezTo>
                        <a:pt x="2" y="0"/>
                        <a:pt x="2" y="0"/>
                        <a:pt x="2" y="0"/>
                      </a:cubicBezTo>
                      <a:cubicBezTo>
                        <a:pt x="2" y="1"/>
                        <a:pt x="1" y="2"/>
                        <a:pt x="0" y="3"/>
                      </a:cubicBezTo>
                      <a:cubicBezTo>
                        <a:pt x="15" y="18"/>
                        <a:pt x="15" y="18"/>
                        <a:pt x="15" y="18"/>
                      </a:cubicBezTo>
                      <a:cubicBezTo>
                        <a:pt x="16" y="17"/>
                        <a:pt x="17" y="16"/>
                        <a:pt x="18" y="15"/>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1275"/>
                <p:cNvSpPr/>
                <p:nvPr/>
              </p:nvSpPr>
              <p:spPr bwMode="auto">
                <a:xfrm>
                  <a:off x="2921" y="1675"/>
                  <a:ext cx="50" cy="83"/>
                </a:xfrm>
                <a:custGeom>
                  <a:avLst/>
                  <a:gdLst>
                    <a:gd name="T0" fmla="*/ 2 w 21"/>
                    <a:gd name="T1" fmla="*/ 29 h 35"/>
                    <a:gd name="T2" fmla="*/ 21 w 21"/>
                    <a:gd name="T3" fmla="*/ 35 h 35"/>
                    <a:gd name="T4" fmla="*/ 19 w 21"/>
                    <a:gd name="T5" fmla="*/ 2 h 35"/>
                    <a:gd name="T6" fmla="*/ 10 w 21"/>
                    <a:gd name="T7" fmla="*/ 0 h 35"/>
                    <a:gd name="T8" fmla="*/ 0 w 21"/>
                    <a:gd name="T9" fmla="*/ 5 h 35"/>
                    <a:gd name="T10" fmla="*/ 2 w 21"/>
                    <a:gd name="T11" fmla="*/ 29 h 35"/>
                  </a:gdLst>
                  <a:ahLst/>
                  <a:cxnLst>
                    <a:cxn ang="0">
                      <a:pos x="T0" y="T1"/>
                    </a:cxn>
                    <a:cxn ang="0">
                      <a:pos x="T2" y="T3"/>
                    </a:cxn>
                    <a:cxn ang="0">
                      <a:pos x="T4" y="T5"/>
                    </a:cxn>
                    <a:cxn ang="0">
                      <a:pos x="T6" y="T7"/>
                    </a:cxn>
                    <a:cxn ang="0">
                      <a:pos x="T8" y="T9"/>
                    </a:cxn>
                    <a:cxn ang="0">
                      <a:pos x="T10" y="T11"/>
                    </a:cxn>
                  </a:cxnLst>
                  <a:rect l="0" t="0" r="r" b="b"/>
                  <a:pathLst>
                    <a:path w="21" h="35">
                      <a:moveTo>
                        <a:pt x="2" y="29"/>
                      </a:moveTo>
                      <a:cubicBezTo>
                        <a:pt x="21" y="35"/>
                        <a:pt x="21" y="35"/>
                        <a:pt x="21" y="35"/>
                      </a:cubicBezTo>
                      <a:cubicBezTo>
                        <a:pt x="19" y="2"/>
                        <a:pt x="19" y="2"/>
                        <a:pt x="19" y="2"/>
                      </a:cubicBezTo>
                      <a:cubicBezTo>
                        <a:pt x="16" y="1"/>
                        <a:pt x="13" y="1"/>
                        <a:pt x="10" y="0"/>
                      </a:cubicBezTo>
                      <a:cubicBezTo>
                        <a:pt x="7" y="2"/>
                        <a:pt x="4" y="3"/>
                        <a:pt x="0" y="5"/>
                      </a:cubicBezTo>
                      <a:cubicBezTo>
                        <a:pt x="2" y="29"/>
                        <a:pt x="2" y="29"/>
                        <a:pt x="2" y="29"/>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1276"/>
                <p:cNvSpPr/>
                <p:nvPr/>
              </p:nvSpPr>
              <p:spPr bwMode="auto">
                <a:xfrm>
                  <a:off x="2930" y="2510"/>
                  <a:ext cx="86" cy="99"/>
                </a:xfrm>
                <a:custGeom>
                  <a:avLst/>
                  <a:gdLst>
                    <a:gd name="T0" fmla="*/ 0 w 36"/>
                    <a:gd name="T1" fmla="*/ 24 h 42"/>
                    <a:gd name="T2" fmla="*/ 20 w 36"/>
                    <a:gd name="T3" fmla="*/ 42 h 42"/>
                    <a:gd name="T4" fmla="*/ 36 w 36"/>
                    <a:gd name="T5" fmla="*/ 17 h 42"/>
                    <a:gd name="T6" fmla="*/ 17 w 36"/>
                    <a:gd name="T7" fmla="*/ 0 h 42"/>
                    <a:gd name="T8" fmla="*/ 0 w 36"/>
                    <a:gd name="T9" fmla="*/ 24 h 42"/>
                  </a:gdLst>
                  <a:ahLst/>
                  <a:cxnLst>
                    <a:cxn ang="0">
                      <a:pos x="T0" y="T1"/>
                    </a:cxn>
                    <a:cxn ang="0">
                      <a:pos x="T2" y="T3"/>
                    </a:cxn>
                    <a:cxn ang="0">
                      <a:pos x="T4" y="T5"/>
                    </a:cxn>
                    <a:cxn ang="0">
                      <a:pos x="T6" y="T7"/>
                    </a:cxn>
                    <a:cxn ang="0">
                      <a:pos x="T8" y="T9"/>
                    </a:cxn>
                  </a:cxnLst>
                  <a:rect l="0" t="0" r="r" b="b"/>
                  <a:pathLst>
                    <a:path w="36" h="42">
                      <a:moveTo>
                        <a:pt x="0" y="24"/>
                      </a:moveTo>
                      <a:cubicBezTo>
                        <a:pt x="20" y="42"/>
                        <a:pt x="20" y="42"/>
                        <a:pt x="20" y="42"/>
                      </a:cubicBezTo>
                      <a:cubicBezTo>
                        <a:pt x="26" y="34"/>
                        <a:pt x="32" y="25"/>
                        <a:pt x="36" y="17"/>
                      </a:cubicBezTo>
                      <a:cubicBezTo>
                        <a:pt x="17" y="0"/>
                        <a:pt x="17" y="0"/>
                        <a:pt x="17" y="0"/>
                      </a:cubicBezTo>
                      <a:cubicBezTo>
                        <a:pt x="12" y="8"/>
                        <a:pt x="6" y="16"/>
                        <a:pt x="0" y="24"/>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1277"/>
                <p:cNvSpPr/>
                <p:nvPr/>
              </p:nvSpPr>
              <p:spPr bwMode="auto">
                <a:xfrm>
                  <a:off x="2604" y="757"/>
                  <a:ext cx="322" cy="263"/>
                </a:xfrm>
                <a:custGeom>
                  <a:avLst/>
                  <a:gdLst>
                    <a:gd name="T0" fmla="*/ 38 w 136"/>
                    <a:gd name="T1" fmla="*/ 23 h 111"/>
                    <a:gd name="T2" fmla="*/ 46 w 136"/>
                    <a:gd name="T3" fmla="*/ 108 h 111"/>
                    <a:gd name="T4" fmla="*/ 114 w 136"/>
                    <a:gd name="T5" fmla="*/ 69 h 111"/>
                    <a:gd name="T6" fmla="*/ 108 w 136"/>
                    <a:gd name="T7" fmla="*/ 59 h 111"/>
                    <a:gd name="T8" fmla="*/ 47 w 136"/>
                    <a:gd name="T9" fmla="*/ 83 h 111"/>
                    <a:gd name="T10" fmla="*/ 56 w 136"/>
                    <a:gd name="T11" fmla="*/ 36 h 111"/>
                    <a:gd name="T12" fmla="*/ 116 w 136"/>
                    <a:gd name="T13" fmla="*/ 59 h 111"/>
                    <a:gd name="T14" fmla="*/ 125 w 136"/>
                    <a:gd name="T15" fmla="*/ 94 h 111"/>
                    <a:gd name="T16" fmla="*/ 135 w 136"/>
                    <a:gd name="T17" fmla="*/ 94 h 111"/>
                    <a:gd name="T18" fmla="*/ 117 w 136"/>
                    <a:gd name="T19" fmla="*/ 41 h 111"/>
                    <a:gd name="T20" fmla="*/ 38 w 136"/>
                    <a:gd name="T21" fmla="*/ 2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6" h="111">
                      <a:moveTo>
                        <a:pt x="38" y="23"/>
                      </a:moveTo>
                      <a:cubicBezTo>
                        <a:pt x="0" y="54"/>
                        <a:pt x="16" y="102"/>
                        <a:pt x="46" y="108"/>
                      </a:cubicBezTo>
                      <a:cubicBezTo>
                        <a:pt x="62" y="111"/>
                        <a:pt x="98" y="95"/>
                        <a:pt x="114" y="69"/>
                      </a:cubicBezTo>
                      <a:cubicBezTo>
                        <a:pt x="112" y="66"/>
                        <a:pt x="111" y="63"/>
                        <a:pt x="108" y="59"/>
                      </a:cubicBezTo>
                      <a:cubicBezTo>
                        <a:pt x="97" y="80"/>
                        <a:pt x="65" y="98"/>
                        <a:pt x="47" y="83"/>
                      </a:cubicBezTo>
                      <a:cubicBezTo>
                        <a:pt x="26" y="64"/>
                        <a:pt x="42" y="43"/>
                        <a:pt x="56" y="36"/>
                      </a:cubicBezTo>
                      <a:cubicBezTo>
                        <a:pt x="84" y="22"/>
                        <a:pt x="104" y="38"/>
                        <a:pt x="116" y="59"/>
                      </a:cubicBezTo>
                      <a:cubicBezTo>
                        <a:pt x="123" y="70"/>
                        <a:pt x="125" y="82"/>
                        <a:pt x="125" y="94"/>
                      </a:cubicBezTo>
                      <a:cubicBezTo>
                        <a:pt x="135" y="94"/>
                        <a:pt x="135" y="94"/>
                        <a:pt x="135" y="94"/>
                      </a:cubicBezTo>
                      <a:cubicBezTo>
                        <a:pt x="136" y="65"/>
                        <a:pt x="124" y="49"/>
                        <a:pt x="117" y="41"/>
                      </a:cubicBezTo>
                      <a:cubicBezTo>
                        <a:pt x="99" y="20"/>
                        <a:pt x="68" y="0"/>
                        <a:pt x="38" y="23"/>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1278"/>
                <p:cNvSpPr/>
                <p:nvPr/>
              </p:nvSpPr>
              <p:spPr bwMode="auto">
                <a:xfrm>
                  <a:off x="2571" y="979"/>
                  <a:ext cx="359" cy="786"/>
                </a:xfrm>
                <a:custGeom>
                  <a:avLst/>
                  <a:gdLst>
                    <a:gd name="T0" fmla="*/ 126 w 152"/>
                    <a:gd name="T1" fmla="*/ 47 h 332"/>
                    <a:gd name="T2" fmla="*/ 22 w 152"/>
                    <a:gd name="T3" fmla="*/ 234 h 332"/>
                    <a:gd name="T4" fmla="*/ 152 w 152"/>
                    <a:gd name="T5" fmla="*/ 292 h 332"/>
                    <a:gd name="T6" fmla="*/ 134 w 152"/>
                    <a:gd name="T7" fmla="*/ 283 h 332"/>
                    <a:gd name="T8" fmla="*/ 36 w 152"/>
                    <a:gd name="T9" fmla="*/ 204 h 332"/>
                    <a:gd name="T10" fmla="*/ 137 w 152"/>
                    <a:gd name="T11" fmla="*/ 51 h 332"/>
                    <a:gd name="T12" fmla="*/ 149 w 152"/>
                    <a:gd name="T13" fmla="*/ 0 h 332"/>
                    <a:gd name="T14" fmla="*/ 139 w 152"/>
                    <a:gd name="T15" fmla="*/ 0 h 332"/>
                    <a:gd name="T16" fmla="*/ 126 w 152"/>
                    <a:gd name="T17" fmla="*/ 47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332">
                      <a:moveTo>
                        <a:pt x="126" y="47"/>
                      </a:moveTo>
                      <a:cubicBezTo>
                        <a:pt x="104" y="98"/>
                        <a:pt x="0" y="149"/>
                        <a:pt x="22" y="234"/>
                      </a:cubicBezTo>
                      <a:cubicBezTo>
                        <a:pt x="30" y="267"/>
                        <a:pt x="81" y="332"/>
                        <a:pt x="152" y="292"/>
                      </a:cubicBezTo>
                      <a:cubicBezTo>
                        <a:pt x="146" y="289"/>
                        <a:pt x="140" y="286"/>
                        <a:pt x="134" y="283"/>
                      </a:cubicBezTo>
                      <a:cubicBezTo>
                        <a:pt x="70" y="311"/>
                        <a:pt x="34" y="258"/>
                        <a:pt x="36" y="204"/>
                      </a:cubicBezTo>
                      <a:cubicBezTo>
                        <a:pt x="39" y="154"/>
                        <a:pt x="115" y="108"/>
                        <a:pt x="137" y="51"/>
                      </a:cubicBezTo>
                      <a:cubicBezTo>
                        <a:pt x="145" y="31"/>
                        <a:pt x="149" y="14"/>
                        <a:pt x="149" y="0"/>
                      </a:cubicBezTo>
                      <a:cubicBezTo>
                        <a:pt x="139" y="0"/>
                        <a:pt x="139" y="0"/>
                        <a:pt x="139" y="0"/>
                      </a:cubicBezTo>
                      <a:cubicBezTo>
                        <a:pt x="138" y="16"/>
                        <a:pt x="133" y="32"/>
                        <a:pt x="126" y="47"/>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1279"/>
                <p:cNvSpPr/>
                <p:nvPr/>
              </p:nvSpPr>
              <p:spPr bwMode="auto">
                <a:xfrm>
                  <a:off x="2942" y="2626"/>
                  <a:ext cx="78" cy="78"/>
                </a:xfrm>
                <a:custGeom>
                  <a:avLst/>
                  <a:gdLst>
                    <a:gd name="T0" fmla="*/ 33 w 33"/>
                    <a:gd name="T1" fmla="*/ 14 h 33"/>
                    <a:gd name="T2" fmla="*/ 16 w 33"/>
                    <a:gd name="T3" fmla="*/ 0 h 33"/>
                    <a:gd name="T4" fmla="*/ 0 w 33"/>
                    <a:gd name="T5" fmla="*/ 19 h 33"/>
                    <a:gd name="T6" fmla="*/ 17 w 33"/>
                    <a:gd name="T7" fmla="*/ 33 h 33"/>
                    <a:gd name="T8" fmla="*/ 33 w 33"/>
                    <a:gd name="T9" fmla="*/ 14 h 33"/>
                  </a:gdLst>
                  <a:ahLst/>
                  <a:cxnLst>
                    <a:cxn ang="0">
                      <a:pos x="T0" y="T1"/>
                    </a:cxn>
                    <a:cxn ang="0">
                      <a:pos x="T2" y="T3"/>
                    </a:cxn>
                    <a:cxn ang="0">
                      <a:pos x="T4" y="T5"/>
                    </a:cxn>
                    <a:cxn ang="0">
                      <a:pos x="T6" y="T7"/>
                    </a:cxn>
                    <a:cxn ang="0">
                      <a:pos x="T8" y="T9"/>
                    </a:cxn>
                  </a:cxnLst>
                  <a:rect l="0" t="0" r="r" b="b"/>
                  <a:pathLst>
                    <a:path w="33" h="33">
                      <a:moveTo>
                        <a:pt x="33" y="14"/>
                      </a:moveTo>
                      <a:cubicBezTo>
                        <a:pt x="16" y="0"/>
                        <a:pt x="16" y="0"/>
                        <a:pt x="16" y="0"/>
                      </a:cubicBezTo>
                      <a:cubicBezTo>
                        <a:pt x="11" y="6"/>
                        <a:pt x="6" y="13"/>
                        <a:pt x="0" y="19"/>
                      </a:cubicBezTo>
                      <a:cubicBezTo>
                        <a:pt x="17" y="33"/>
                        <a:pt x="17" y="33"/>
                        <a:pt x="17" y="33"/>
                      </a:cubicBezTo>
                      <a:cubicBezTo>
                        <a:pt x="23" y="27"/>
                        <a:pt x="28" y="20"/>
                        <a:pt x="33" y="14"/>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1280"/>
                <p:cNvSpPr/>
                <p:nvPr/>
              </p:nvSpPr>
              <p:spPr bwMode="auto">
                <a:xfrm>
                  <a:off x="3009" y="3210"/>
                  <a:ext cx="42" cy="41"/>
                </a:xfrm>
                <a:custGeom>
                  <a:avLst/>
                  <a:gdLst>
                    <a:gd name="T0" fmla="*/ 18 w 18"/>
                    <a:gd name="T1" fmla="*/ 14 h 17"/>
                    <a:gd name="T2" fmla="*/ 3 w 18"/>
                    <a:gd name="T3" fmla="*/ 0 h 17"/>
                    <a:gd name="T4" fmla="*/ 0 w 18"/>
                    <a:gd name="T5" fmla="*/ 3 h 17"/>
                    <a:gd name="T6" fmla="*/ 15 w 18"/>
                    <a:gd name="T7" fmla="*/ 17 h 17"/>
                    <a:gd name="T8" fmla="*/ 18 w 18"/>
                    <a:gd name="T9" fmla="*/ 14 h 17"/>
                  </a:gdLst>
                  <a:ahLst/>
                  <a:cxnLst>
                    <a:cxn ang="0">
                      <a:pos x="T0" y="T1"/>
                    </a:cxn>
                    <a:cxn ang="0">
                      <a:pos x="T2" y="T3"/>
                    </a:cxn>
                    <a:cxn ang="0">
                      <a:pos x="T4" y="T5"/>
                    </a:cxn>
                    <a:cxn ang="0">
                      <a:pos x="T6" y="T7"/>
                    </a:cxn>
                    <a:cxn ang="0">
                      <a:pos x="T8" y="T9"/>
                    </a:cxn>
                  </a:cxnLst>
                  <a:rect l="0" t="0" r="r" b="b"/>
                  <a:pathLst>
                    <a:path w="18" h="17">
                      <a:moveTo>
                        <a:pt x="18" y="14"/>
                      </a:moveTo>
                      <a:cubicBezTo>
                        <a:pt x="3" y="0"/>
                        <a:pt x="3" y="0"/>
                        <a:pt x="3" y="0"/>
                      </a:cubicBezTo>
                      <a:cubicBezTo>
                        <a:pt x="2" y="1"/>
                        <a:pt x="1" y="2"/>
                        <a:pt x="0" y="3"/>
                      </a:cubicBezTo>
                      <a:cubicBezTo>
                        <a:pt x="15" y="17"/>
                        <a:pt x="15" y="17"/>
                        <a:pt x="15" y="17"/>
                      </a:cubicBezTo>
                      <a:cubicBezTo>
                        <a:pt x="16" y="16"/>
                        <a:pt x="17" y="15"/>
                        <a:pt x="18" y="14"/>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1281"/>
                <p:cNvSpPr/>
                <p:nvPr/>
              </p:nvSpPr>
              <p:spPr bwMode="auto">
                <a:xfrm>
                  <a:off x="3006" y="3220"/>
                  <a:ext cx="36" cy="40"/>
                </a:xfrm>
                <a:custGeom>
                  <a:avLst/>
                  <a:gdLst>
                    <a:gd name="T0" fmla="*/ 15 w 15"/>
                    <a:gd name="T1" fmla="*/ 15 h 17"/>
                    <a:gd name="T2" fmla="*/ 0 w 15"/>
                    <a:gd name="T3" fmla="*/ 0 h 17"/>
                    <a:gd name="T4" fmla="*/ 13 w 15"/>
                    <a:gd name="T5" fmla="*/ 17 h 17"/>
                    <a:gd name="T6" fmla="*/ 15 w 15"/>
                    <a:gd name="T7" fmla="*/ 15 h 17"/>
                  </a:gdLst>
                  <a:ahLst/>
                  <a:cxnLst>
                    <a:cxn ang="0">
                      <a:pos x="T0" y="T1"/>
                    </a:cxn>
                    <a:cxn ang="0">
                      <a:pos x="T2" y="T3"/>
                    </a:cxn>
                    <a:cxn ang="0">
                      <a:pos x="T4" y="T5"/>
                    </a:cxn>
                    <a:cxn ang="0">
                      <a:pos x="T6" y="T7"/>
                    </a:cxn>
                  </a:cxnLst>
                  <a:rect l="0" t="0" r="r" b="b"/>
                  <a:pathLst>
                    <a:path w="15" h="17">
                      <a:moveTo>
                        <a:pt x="15" y="15"/>
                      </a:moveTo>
                      <a:cubicBezTo>
                        <a:pt x="0" y="0"/>
                        <a:pt x="0" y="0"/>
                        <a:pt x="0" y="0"/>
                      </a:cubicBezTo>
                      <a:cubicBezTo>
                        <a:pt x="1" y="9"/>
                        <a:pt x="7" y="15"/>
                        <a:pt x="13" y="17"/>
                      </a:cubicBezTo>
                      <a:cubicBezTo>
                        <a:pt x="14" y="16"/>
                        <a:pt x="14" y="15"/>
                        <a:pt x="15" y="15"/>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1282"/>
                <p:cNvSpPr/>
                <p:nvPr/>
              </p:nvSpPr>
              <p:spPr bwMode="auto">
                <a:xfrm>
                  <a:off x="2947" y="2049"/>
                  <a:ext cx="24" cy="23"/>
                </a:xfrm>
                <a:custGeom>
                  <a:avLst/>
                  <a:gdLst>
                    <a:gd name="T0" fmla="*/ 10 w 10"/>
                    <a:gd name="T1" fmla="*/ 7 h 10"/>
                    <a:gd name="T2" fmla="*/ 6 w 10"/>
                    <a:gd name="T3" fmla="*/ 0 h 10"/>
                    <a:gd name="T4" fmla="*/ 0 w 10"/>
                    <a:gd name="T5" fmla="*/ 0 h 10"/>
                    <a:gd name="T6" fmla="*/ 5 w 10"/>
                    <a:gd name="T7" fmla="*/ 10 h 10"/>
                    <a:gd name="T8" fmla="*/ 10 w 10"/>
                    <a:gd name="T9" fmla="*/ 7 h 10"/>
                  </a:gdLst>
                  <a:ahLst/>
                  <a:cxnLst>
                    <a:cxn ang="0">
                      <a:pos x="T0" y="T1"/>
                    </a:cxn>
                    <a:cxn ang="0">
                      <a:pos x="T2" y="T3"/>
                    </a:cxn>
                    <a:cxn ang="0">
                      <a:pos x="T4" y="T5"/>
                    </a:cxn>
                    <a:cxn ang="0">
                      <a:pos x="T6" y="T7"/>
                    </a:cxn>
                    <a:cxn ang="0">
                      <a:pos x="T8" y="T9"/>
                    </a:cxn>
                  </a:cxnLst>
                  <a:rect l="0" t="0" r="r" b="b"/>
                  <a:pathLst>
                    <a:path w="10" h="10">
                      <a:moveTo>
                        <a:pt x="10" y="7"/>
                      </a:moveTo>
                      <a:cubicBezTo>
                        <a:pt x="6" y="0"/>
                        <a:pt x="6" y="0"/>
                        <a:pt x="6" y="0"/>
                      </a:cubicBezTo>
                      <a:cubicBezTo>
                        <a:pt x="4" y="0"/>
                        <a:pt x="2" y="0"/>
                        <a:pt x="0" y="0"/>
                      </a:cubicBezTo>
                      <a:cubicBezTo>
                        <a:pt x="5" y="10"/>
                        <a:pt x="5" y="10"/>
                        <a:pt x="5" y="10"/>
                      </a:cubicBezTo>
                      <a:cubicBezTo>
                        <a:pt x="7" y="9"/>
                        <a:pt x="8" y="8"/>
                        <a:pt x="10" y="7"/>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1283"/>
                <p:cNvSpPr/>
                <p:nvPr/>
              </p:nvSpPr>
              <p:spPr bwMode="auto">
                <a:xfrm>
                  <a:off x="2926" y="2077"/>
                  <a:ext cx="59" cy="74"/>
                </a:xfrm>
                <a:custGeom>
                  <a:avLst/>
                  <a:gdLst>
                    <a:gd name="T0" fmla="*/ 6 w 25"/>
                    <a:gd name="T1" fmla="*/ 31 h 31"/>
                    <a:gd name="T2" fmla="*/ 25 w 25"/>
                    <a:gd name="T3" fmla="*/ 5 h 31"/>
                    <a:gd name="T4" fmla="*/ 18 w 25"/>
                    <a:gd name="T5" fmla="*/ 0 h 31"/>
                    <a:gd name="T6" fmla="*/ 0 w 25"/>
                    <a:gd name="T7" fmla="*/ 23 h 31"/>
                    <a:gd name="T8" fmla="*/ 6 w 25"/>
                    <a:gd name="T9" fmla="*/ 31 h 31"/>
                  </a:gdLst>
                  <a:ahLst/>
                  <a:cxnLst>
                    <a:cxn ang="0">
                      <a:pos x="T0" y="T1"/>
                    </a:cxn>
                    <a:cxn ang="0">
                      <a:pos x="T2" y="T3"/>
                    </a:cxn>
                    <a:cxn ang="0">
                      <a:pos x="T4" y="T5"/>
                    </a:cxn>
                    <a:cxn ang="0">
                      <a:pos x="T6" y="T7"/>
                    </a:cxn>
                    <a:cxn ang="0">
                      <a:pos x="T8" y="T9"/>
                    </a:cxn>
                  </a:cxnLst>
                  <a:rect l="0" t="0" r="r" b="b"/>
                  <a:pathLst>
                    <a:path w="25" h="31">
                      <a:moveTo>
                        <a:pt x="6" y="31"/>
                      </a:moveTo>
                      <a:cubicBezTo>
                        <a:pt x="12" y="22"/>
                        <a:pt x="18" y="13"/>
                        <a:pt x="25" y="5"/>
                      </a:cubicBezTo>
                      <a:cubicBezTo>
                        <a:pt x="23" y="3"/>
                        <a:pt x="20" y="1"/>
                        <a:pt x="18" y="0"/>
                      </a:cubicBezTo>
                      <a:cubicBezTo>
                        <a:pt x="10" y="5"/>
                        <a:pt x="5" y="14"/>
                        <a:pt x="0" y="23"/>
                      </a:cubicBezTo>
                      <a:cubicBezTo>
                        <a:pt x="1" y="25"/>
                        <a:pt x="3" y="28"/>
                        <a:pt x="6" y="31"/>
                      </a:cubicBezTo>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1284"/>
                <p:cNvSpPr/>
                <p:nvPr/>
              </p:nvSpPr>
              <p:spPr bwMode="auto">
                <a:xfrm>
                  <a:off x="2535" y="2934"/>
                  <a:ext cx="516" cy="402"/>
                </a:xfrm>
                <a:custGeom>
                  <a:avLst/>
                  <a:gdLst>
                    <a:gd name="T0" fmla="*/ 149 w 218"/>
                    <a:gd name="T1" fmla="*/ 151 h 170"/>
                    <a:gd name="T2" fmla="*/ 218 w 218"/>
                    <a:gd name="T3" fmla="*/ 84 h 170"/>
                    <a:gd name="T4" fmla="*/ 202 w 218"/>
                    <a:gd name="T5" fmla="*/ 43 h 170"/>
                    <a:gd name="T6" fmla="*/ 78 w 218"/>
                    <a:gd name="T7" fmla="*/ 119 h 170"/>
                    <a:gd name="T8" fmla="*/ 32 w 218"/>
                    <a:gd name="T9" fmla="*/ 39 h 170"/>
                    <a:gd name="T10" fmla="*/ 91 w 218"/>
                    <a:gd name="T11" fmla="*/ 33 h 170"/>
                    <a:gd name="T12" fmla="*/ 60 w 218"/>
                    <a:gd name="T13" fmla="*/ 1 h 170"/>
                    <a:gd name="T14" fmla="*/ 11 w 218"/>
                    <a:gd name="T15" fmla="*/ 91 h 170"/>
                    <a:gd name="T16" fmla="*/ 149 w 218"/>
                    <a:gd name="T17" fmla="*/ 15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8" h="170">
                      <a:moveTo>
                        <a:pt x="149" y="151"/>
                      </a:moveTo>
                      <a:cubicBezTo>
                        <a:pt x="180" y="138"/>
                        <a:pt x="200" y="112"/>
                        <a:pt x="218" y="84"/>
                      </a:cubicBezTo>
                      <a:cubicBezTo>
                        <a:pt x="209" y="71"/>
                        <a:pt x="204" y="57"/>
                        <a:pt x="202" y="43"/>
                      </a:cubicBezTo>
                      <a:cubicBezTo>
                        <a:pt x="173" y="96"/>
                        <a:pt x="134" y="133"/>
                        <a:pt x="78" y="119"/>
                      </a:cubicBezTo>
                      <a:cubicBezTo>
                        <a:pt x="45" y="111"/>
                        <a:pt x="18" y="79"/>
                        <a:pt x="32" y="39"/>
                      </a:cubicBezTo>
                      <a:cubicBezTo>
                        <a:pt x="43" y="10"/>
                        <a:pt x="78" y="1"/>
                        <a:pt x="91" y="33"/>
                      </a:cubicBezTo>
                      <a:cubicBezTo>
                        <a:pt x="96" y="7"/>
                        <a:pt x="72" y="0"/>
                        <a:pt x="60" y="1"/>
                      </a:cubicBezTo>
                      <a:cubicBezTo>
                        <a:pt x="23" y="4"/>
                        <a:pt x="0" y="49"/>
                        <a:pt x="11" y="91"/>
                      </a:cubicBezTo>
                      <a:cubicBezTo>
                        <a:pt x="28" y="151"/>
                        <a:pt x="106" y="170"/>
                        <a:pt x="149" y="151"/>
                      </a:cubicBezTo>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1285"/>
                <p:cNvSpPr/>
                <p:nvPr/>
              </p:nvSpPr>
              <p:spPr bwMode="auto">
                <a:xfrm>
                  <a:off x="2928" y="2049"/>
                  <a:ext cx="28" cy="35"/>
                </a:xfrm>
                <a:custGeom>
                  <a:avLst/>
                  <a:gdLst>
                    <a:gd name="T0" fmla="*/ 0 w 12"/>
                    <a:gd name="T1" fmla="*/ 0 h 15"/>
                    <a:gd name="T2" fmla="*/ 8 w 12"/>
                    <a:gd name="T3" fmla="*/ 15 h 15"/>
                    <a:gd name="T4" fmla="*/ 12 w 12"/>
                    <a:gd name="T5" fmla="*/ 11 h 15"/>
                    <a:gd name="T6" fmla="*/ 6 w 12"/>
                    <a:gd name="T7" fmla="*/ 0 h 15"/>
                    <a:gd name="T8" fmla="*/ 0 w 12"/>
                    <a:gd name="T9" fmla="*/ 0 h 15"/>
                  </a:gdLst>
                  <a:ahLst/>
                  <a:cxnLst>
                    <a:cxn ang="0">
                      <a:pos x="T0" y="T1"/>
                    </a:cxn>
                    <a:cxn ang="0">
                      <a:pos x="T2" y="T3"/>
                    </a:cxn>
                    <a:cxn ang="0">
                      <a:pos x="T4" y="T5"/>
                    </a:cxn>
                    <a:cxn ang="0">
                      <a:pos x="T6" y="T7"/>
                    </a:cxn>
                    <a:cxn ang="0">
                      <a:pos x="T8" y="T9"/>
                    </a:cxn>
                  </a:cxnLst>
                  <a:rect l="0" t="0" r="r" b="b"/>
                  <a:pathLst>
                    <a:path w="12" h="15">
                      <a:moveTo>
                        <a:pt x="0" y="0"/>
                      </a:moveTo>
                      <a:cubicBezTo>
                        <a:pt x="8" y="15"/>
                        <a:pt x="8" y="15"/>
                        <a:pt x="8" y="15"/>
                      </a:cubicBezTo>
                      <a:cubicBezTo>
                        <a:pt x="9" y="14"/>
                        <a:pt x="10" y="12"/>
                        <a:pt x="12" y="11"/>
                      </a:cubicBezTo>
                      <a:cubicBezTo>
                        <a:pt x="6" y="0"/>
                        <a:pt x="6" y="0"/>
                        <a:pt x="6" y="0"/>
                      </a:cubicBezTo>
                      <a:cubicBezTo>
                        <a:pt x="4" y="0"/>
                        <a:pt x="2" y="0"/>
                        <a:pt x="0" y="0"/>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1286"/>
                <p:cNvSpPr/>
                <p:nvPr/>
              </p:nvSpPr>
              <p:spPr bwMode="auto">
                <a:xfrm>
                  <a:off x="2800" y="173"/>
                  <a:ext cx="64" cy="127"/>
                </a:xfrm>
                <a:custGeom>
                  <a:avLst/>
                  <a:gdLst>
                    <a:gd name="T0" fmla="*/ 1 w 27"/>
                    <a:gd name="T1" fmla="*/ 11 h 54"/>
                    <a:gd name="T2" fmla="*/ 10 w 27"/>
                    <a:gd name="T3" fmla="*/ 54 h 54"/>
                    <a:gd name="T4" fmla="*/ 27 w 27"/>
                    <a:gd name="T5" fmla="*/ 39 h 54"/>
                    <a:gd name="T6" fmla="*/ 19 w 27"/>
                    <a:gd name="T7" fmla="*/ 0 h 54"/>
                    <a:gd name="T8" fmla="*/ 1 w 27"/>
                    <a:gd name="T9" fmla="*/ 11 h 54"/>
                  </a:gdLst>
                  <a:ahLst/>
                  <a:cxnLst>
                    <a:cxn ang="0">
                      <a:pos x="T0" y="T1"/>
                    </a:cxn>
                    <a:cxn ang="0">
                      <a:pos x="T2" y="T3"/>
                    </a:cxn>
                    <a:cxn ang="0">
                      <a:pos x="T4" y="T5"/>
                    </a:cxn>
                    <a:cxn ang="0">
                      <a:pos x="T6" y="T7"/>
                    </a:cxn>
                    <a:cxn ang="0">
                      <a:pos x="T8" y="T9"/>
                    </a:cxn>
                  </a:cxnLst>
                  <a:rect l="0" t="0" r="r" b="b"/>
                  <a:pathLst>
                    <a:path w="27" h="54">
                      <a:moveTo>
                        <a:pt x="1" y="11"/>
                      </a:moveTo>
                      <a:cubicBezTo>
                        <a:pt x="0" y="28"/>
                        <a:pt x="4" y="44"/>
                        <a:pt x="10" y="54"/>
                      </a:cubicBezTo>
                      <a:cubicBezTo>
                        <a:pt x="15" y="49"/>
                        <a:pt x="21" y="44"/>
                        <a:pt x="27" y="39"/>
                      </a:cubicBezTo>
                      <a:cubicBezTo>
                        <a:pt x="22" y="28"/>
                        <a:pt x="19" y="13"/>
                        <a:pt x="19" y="0"/>
                      </a:cubicBezTo>
                      <a:cubicBezTo>
                        <a:pt x="13" y="3"/>
                        <a:pt x="6" y="7"/>
                        <a:pt x="1" y="11"/>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1287"/>
                <p:cNvSpPr/>
                <p:nvPr/>
              </p:nvSpPr>
              <p:spPr bwMode="auto">
                <a:xfrm>
                  <a:off x="2817" y="937"/>
                  <a:ext cx="69" cy="99"/>
                </a:xfrm>
                <a:custGeom>
                  <a:avLst/>
                  <a:gdLst>
                    <a:gd name="T0" fmla="*/ 26 w 29"/>
                    <a:gd name="T1" fmla="*/ 0 h 42"/>
                    <a:gd name="T2" fmla="*/ 0 w 29"/>
                    <a:gd name="T3" fmla="*/ 26 h 42"/>
                    <a:gd name="T4" fmla="*/ 16 w 29"/>
                    <a:gd name="T5" fmla="*/ 42 h 42"/>
                    <a:gd name="T6" fmla="*/ 26 w 29"/>
                    <a:gd name="T7" fmla="*/ 35 h 42"/>
                    <a:gd name="T8" fmla="*/ 26 w 29"/>
                    <a:gd name="T9" fmla="*/ 0 h 42"/>
                  </a:gdLst>
                  <a:ahLst/>
                  <a:cxnLst>
                    <a:cxn ang="0">
                      <a:pos x="T0" y="T1"/>
                    </a:cxn>
                    <a:cxn ang="0">
                      <a:pos x="T2" y="T3"/>
                    </a:cxn>
                    <a:cxn ang="0">
                      <a:pos x="T4" y="T5"/>
                    </a:cxn>
                    <a:cxn ang="0">
                      <a:pos x="T6" y="T7"/>
                    </a:cxn>
                    <a:cxn ang="0">
                      <a:pos x="T8" y="T9"/>
                    </a:cxn>
                  </a:cxnLst>
                  <a:rect l="0" t="0" r="r" b="b"/>
                  <a:pathLst>
                    <a:path w="29" h="42">
                      <a:moveTo>
                        <a:pt x="26" y="0"/>
                      </a:moveTo>
                      <a:cubicBezTo>
                        <a:pt x="19" y="11"/>
                        <a:pt x="9" y="20"/>
                        <a:pt x="0" y="26"/>
                      </a:cubicBezTo>
                      <a:cubicBezTo>
                        <a:pt x="4" y="32"/>
                        <a:pt x="10" y="38"/>
                        <a:pt x="16" y="42"/>
                      </a:cubicBezTo>
                      <a:cubicBezTo>
                        <a:pt x="19" y="40"/>
                        <a:pt x="22" y="37"/>
                        <a:pt x="26" y="35"/>
                      </a:cubicBezTo>
                      <a:cubicBezTo>
                        <a:pt x="29" y="24"/>
                        <a:pt x="29" y="12"/>
                        <a:pt x="26" y="0"/>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1288"/>
                <p:cNvSpPr/>
                <p:nvPr/>
              </p:nvSpPr>
              <p:spPr bwMode="auto">
                <a:xfrm>
                  <a:off x="2904" y="2049"/>
                  <a:ext cx="38" cy="47"/>
                </a:xfrm>
                <a:custGeom>
                  <a:avLst/>
                  <a:gdLst>
                    <a:gd name="T0" fmla="*/ 0 w 16"/>
                    <a:gd name="T1" fmla="*/ 0 h 20"/>
                    <a:gd name="T2" fmla="*/ 13 w 16"/>
                    <a:gd name="T3" fmla="*/ 20 h 20"/>
                    <a:gd name="T4" fmla="*/ 16 w 16"/>
                    <a:gd name="T5" fmla="*/ 17 h 20"/>
                    <a:gd name="T6" fmla="*/ 8 w 16"/>
                    <a:gd name="T7" fmla="*/ 0 h 20"/>
                    <a:gd name="T8" fmla="*/ 0 w 16"/>
                    <a:gd name="T9" fmla="*/ 0 h 20"/>
                  </a:gdLst>
                  <a:ahLst/>
                  <a:cxnLst>
                    <a:cxn ang="0">
                      <a:pos x="T0" y="T1"/>
                    </a:cxn>
                    <a:cxn ang="0">
                      <a:pos x="T2" y="T3"/>
                    </a:cxn>
                    <a:cxn ang="0">
                      <a:pos x="T4" y="T5"/>
                    </a:cxn>
                    <a:cxn ang="0">
                      <a:pos x="T6" y="T7"/>
                    </a:cxn>
                    <a:cxn ang="0">
                      <a:pos x="T8" y="T9"/>
                    </a:cxn>
                  </a:cxnLst>
                  <a:rect l="0" t="0" r="r" b="b"/>
                  <a:pathLst>
                    <a:path w="16" h="20">
                      <a:moveTo>
                        <a:pt x="0" y="0"/>
                      </a:moveTo>
                      <a:cubicBezTo>
                        <a:pt x="2" y="3"/>
                        <a:pt x="6" y="10"/>
                        <a:pt x="13" y="20"/>
                      </a:cubicBezTo>
                      <a:cubicBezTo>
                        <a:pt x="14" y="19"/>
                        <a:pt x="15" y="18"/>
                        <a:pt x="16" y="17"/>
                      </a:cubicBezTo>
                      <a:cubicBezTo>
                        <a:pt x="8" y="0"/>
                        <a:pt x="8" y="0"/>
                        <a:pt x="8" y="0"/>
                      </a:cubicBezTo>
                      <a:cubicBezTo>
                        <a:pt x="5" y="0"/>
                        <a:pt x="2" y="0"/>
                        <a:pt x="0" y="0"/>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1289"/>
                <p:cNvSpPr/>
                <p:nvPr/>
              </p:nvSpPr>
              <p:spPr bwMode="auto">
                <a:xfrm>
                  <a:off x="2883" y="2576"/>
                  <a:ext cx="90" cy="88"/>
                </a:xfrm>
                <a:custGeom>
                  <a:avLst/>
                  <a:gdLst>
                    <a:gd name="T0" fmla="*/ 0 w 38"/>
                    <a:gd name="T1" fmla="*/ 20 h 37"/>
                    <a:gd name="T2" fmla="*/ 22 w 38"/>
                    <a:gd name="T3" fmla="*/ 37 h 37"/>
                    <a:gd name="T4" fmla="*/ 38 w 38"/>
                    <a:gd name="T5" fmla="*/ 17 h 37"/>
                    <a:gd name="T6" fmla="*/ 17 w 38"/>
                    <a:gd name="T7" fmla="*/ 0 h 37"/>
                    <a:gd name="T8" fmla="*/ 0 w 38"/>
                    <a:gd name="T9" fmla="*/ 20 h 37"/>
                  </a:gdLst>
                  <a:ahLst/>
                  <a:cxnLst>
                    <a:cxn ang="0">
                      <a:pos x="T0" y="T1"/>
                    </a:cxn>
                    <a:cxn ang="0">
                      <a:pos x="T2" y="T3"/>
                    </a:cxn>
                    <a:cxn ang="0">
                      <a:pos x="T4" y="T5"/>
                    </a:cxn>
                    <a:cxn ang="0">
                      <a:pos x="T6" y="T7"/>
                    </a:cxn>
                    <a:cxn ang="0">
                      <a:pos x="T8" y="T9"/>
                    </a:cxn>
                  </a:cxnLst>
                  <a:rect l="0" t="0" r="r" b="b"/>
                  <a:pathLst>
                    <a:path w="38" h="37">
                      <a:moveTo>
                        <a:pt x="0" y="20"/>
                      </a:moveTo>
                      <a:cubicBezTo>
                        <a:pt x="22" y="37"/>
                        <a:pt x="22" y="37"/>
                        <a:pt x="22" y="37"/>
                      </a:cubicBezTo>
                      <a:cubicBezTo>
                        <a:pt x="27" y="31"/>
                        <a:pt x="33" y="24"/>
                        <a:pt x="38" y="17"/>
                      </a:cubicBezTo>
                      <a:cubicBezTo>
                        <a:pt x="17" y="0"/>
                        <a:pt x="17" y="0"/>
                        <a:pt x="17" y="0"/>
                      </a:cubicBezTo>
                      <a:cubicBezTo>
                        <a:pt x="12" y="7"/>
                        <a:pt x="6" y="13"/>
                        <a:pt x="0" y="20"/>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1290"/>
                <p:cNvSpPr/>
                <p:nvPr/>
              </p:nvSpPr>
              <p:spPr bwMode="auto">
                <a:xfrm>
                  <a:off x="2952" y="3229"/>
                  <a:ext cx="78" cy="97"/>
                </a:xfrm>
                <a:custGeom>
                  <a:avLst/>
                  <a:gdLst>
                    <a:gd name="T0" fmla="*/ 33 w 33"/>
                    <a:gd name="T1" fmla="*/ 18 h 41"/>
                    <a:gd name="T2" fmla="*/ 19 w 33"/>
                    <a:gd name="T3" fmla="*/ 0 h 41"/>
                    <a:gd name="T4" fmla="*/ 0 w 33"/>
                    <a:gd name="T5" fmla="*/ 17 h 41"/>
                    <a:gd name="T6" fmla="*/ 23 w 33"/>
                    <a:gd name="T7" fmla="*/ 41 h 41"/>
                    <a:gd name="T8" fmla="*/ 33 w 33"/>
                    <a:gd name="T9" fmla="*/ 18 h 41"/>
                  </a:gdLst>
                  <a:ahLst/>
                  <a:cxnLst>
                    <a:cxn ang="0">
                      <a:pos x="T0" y="T1"/>
                    </a:cxn>
                    <a:cxn ang="0">
                      <a:pos x="T2" y="T3"/>
                    </a:cxn>
                    <a:cxn ang="0">
                      <a:pos x="T4" y="T5"/>
                    </a:cxn>
                    <a:cxn ang="0">
                      <a:pos x="T6" y="T7"/>
                    </a:cxn>
                    <a:cxn ang="0">
                      <a:pos x="T8" y="T9"/>
                    </a:cxn>
                  </a:cxnLst>
                  <a:rect l="0" t="0" r="r" b="b"/>
                  <a:pathLst>
                    <a:path w="33" h="41">
                      <a:moveTo>
                        <a:pt x="33" y="18"/>
                      </a:moveTo>
                      <a:cubicBezTo>
                        <a:pt x="25" y="17"/>
                        <a:pt x="19" y="10"/>
                        <a:pt x="19" y="0"/>
                      </a:cubicBezTo>
                      <a:cubicBezTo>
                        <a:pt x="13" y="7"/>
                        <a:pt x="7" y="12"/>
                        <a:pt x="0" y="17"/>
                      </a:cubicBezTo>
                      <a:cubicBezTo>
                        <a:pt x="4" y="30"/>
                        <a:pt x="13" y="39"/>
                        <a:pt x="23" y="41"/>
                      </a:cubicBezTo>
                      <a:cubicBezTo>
                        <a:pt x="25" y="33"/>
                        <a:pt x="28" y="26"/>
                        <a:pt x="33" y="18"/>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1291"/>
                <p:cNvSpPr/>
                <p:nvPr/>
              </p:nvSpPr>
              <p:spPr bwMode="auto">
                <a:xfrm>
                  <a:off x="2895" y="2678"/>
                  <a:ext cx="83" cy="69"/>
                </a:xfrm>
                <a:custGeom>
                  <a:avLst/>
                  <a:gdLst>
                    <a:gd name="T0" fmla="*/ 35 w 35"/>
                    <a:gd name="T1" fmla="*/ 13 h 29"/>
                    <a:gd name="T2" fmla="*/ 18 w 35"/>
                    <a:gd name="T3" fmla="*/ 0 h 29"/>
                    <a:gd name="T4" fmla="*/ 0 w 35"/>
                    <a:gd name="T5" fmla="*/ 18 h 29"/>
                    <a:gd name="T6" fmla="*/ 16 w 35"/>
                    <a:gd name="T7" fmla="*/ 29 h 29"/>
                    <a:gd name="T8" fmla="*/ 35 w 35"/>
                    <a:gd name="T9" fmla="*/ 13 h 29"/>
                  </a:gdLst>
                  <a:ahLst/>
                  <a:cxnLst>
                    <a:cxn ang="0">
                      <a:pos x="T0" y="T1"/>
                    </a:cxn>
                    <a:cxn ang="0">
                      <a:pos x="T2" y="T3"/>
                    </a:cxn>
                    <a:cxn ang="0">
                      <a:pos x="T4" y="T5"/>
                    </a:cxn>
                    <a:cxn ang="0">
                      <a:pos x="T6" y="T7"/>
                    </a:cxn>
                    <a:cxn ang="0">
                      <a:pos x="T8" y="T9"/>
                    </a:cxn>
                  </a:cxnLst>
                  <a:rect l="0" t="0" r="r" b="b"/>
                  <a:pathLst>
                    <a:path w="35" h="29">
                      <a:moveTo>
                        <a:pt x="35" y="13"/>
                      </a:moveTo>
                      <a:cubicBezTo>
                        <a:pt x="18" y="0"/>
                        <a:pt x="18" y="0"/>
                        <a:pt x="18" y="0"/>
                      </a:cubicBezTo>
                      <a:cubicBezTo>
                        <a:pt x="12" y="6"/>
                        <a:pt x="6" y="12"/>
                        <a:pt x="0" y="18"/>
                      </a:cubicBezTo>
                      <a:cubicBezTo>
                        <a:pt x="16" y="29"/>
                        <a:pt x="16" y="29"/>
                        <a:pt x="16" y="29"/>
                      </a:cubicBezTo>
                      <a:cubicBezTo>
                        <a:pt x="23" y="25"/>
                        <a:pt x="29" y="19"/>
                        <a:pt x="35" y="13"/>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1292"/>
                <p:cNvSpPr/>
                <p:nvPr/>
              </p:nvSpPr>
              <p:spPr bwMode="auto">
                <a:xfrm>
                  <a:off x="3035" y="4221"/>
                  <a:ext cx="26" cy="37"/>
                </a:xfrm>
                <a:custGeom>
                  <a:avLst/>
                  <a:gdLst>
                    <a:gd name="T0" fmla="*/ 8 w 11"/>
                    <a:gd name="T1" fmla="*/ 16 h 16"/>
                    <a:gd name="T2" fmla="*/ 9 w 11"/>
                    <a:gd name="T3" fmla="*/ 0 h 16"/>
                    <a:gd name="T4" fmla="*/ 0 w 11"/>
                    <a:gd name="T5" fmla="*/ 12 h 16"/>
                    <a:gd name="T6" fmla="*/ 8 w 11"/>
                    <a:gd name="T7" fmla="*/ 16 h 16"/>
                  </a:gdLst>
                  <a:ahLst/>
                  <a:cxnLst>
                    <a:cxn ang="0">
                      <a:pos x="T0" y="T1"/>
                    </a:cxn>
                    <a:cxn ang="0">
                      <a:pos x="T2" y="T3"/>
                    </a:cxn>
                    <a:cxn ang="0">
                      <a:pos x="T4" y="T5"/>
                    </a:cxn>
                    <a:cxn ang="0">
                      <a:pos x="T6" y="T7"/>
                    </a:cxn>
                  </a:cxnLst>
                  <a:rect l="0" t="0" r="r" b="b"/>
                  <a:pathLst>
                    <a:path w="11" h="16">
                      <a:moveTo>
                        <a:pt x="8" y="16"/>
                      </a:moveTo>
                      <a:cubicBezTo>
                        <a:pt x="11" y="10"/>
                        <a:pt x="11" y="5"/>
                        <a:pt x="9" y="0"/>
                      </a:cubicBezTo>
                      <a:cubicBezTo>
                        <a:pt x="0" y="12"/>
                        <a:pt x="0" y="12"/>
                        <a:pt x="0" y="12"/>
                      </a:cubicBezTo>
                      <a:cubicBezTo>
                        <a:pt x="3" y="14"/>
                        <a:pt x="5" y="15"/>
                        <a:pt x="8" y="16"/>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1293"/>
                <p:cNvSpPr/>
                <p:nvPr/>
              </p:nvSpPr>
              <p:spPr bwMode="auto">
                <a:xfrm>
                  <a:off x="2874" y="1692"/>
                  <a:ext cx="38" cy="49"/>
                </a:xfrm>
                <a:custGeom>
                  <a:avLst/>
                  <a:gdLst>
                    <a:gd name="T0" fmla="*/ 15 w 16"/>
                    <a:gd name="T1" fmla="*/ 0 h 21"/>
                    <a:gd name="T2" fmla="*/ 0 w 16"/>
                    <a:gd name="T3" fmla="*/ 5 h 21"/>
                    <a:gd name="T4" fmla="*/ 0 w 16"/>
                    <a:gd name="T5" fmla="*/ 17 h 21"/>
                    <a:gd name="T6" fmla="*/ 16 w 16"/>
                    <a:gd name="T7" fmla="*/ 21 h 21"/>
                    <a:gd name="T8" fmla="*/ 15 w 16"/>
                    <a:gd name="T9" fmla="*/ 0 h 21"/>
                  </a:gdLst>
                  <a:ahLst/>
                  <a:cxnLst>
                    <a:cxn ang="0">
                      <a:pos x="T0" y="T1"/>
                    </a:cxn>
                    <a:cxn ang="0">
                      <a:pos x="T2" y="T3"/>
                    </a:cxn>
                    <a:cxn ang="0">
                      <a:pos x="T4" y="T5"/>
                    </a:cxn>
                    <a:cxn ang="0">
                      <a:pos x="T6" y="T7"/>
                    </a:cxn>
                    <a:cxn ang="0">
                      <a:pos x="T8" y="T9"/>
                    </a:cxn>
                  </a:cxnLst>
                  <a:rect l="0" t="0" r="r" b="b"/>
                  <a:pathLst>
                    <a:path w="16" h="21">
                      <a:moveTo>
                        <a:pt x="15" y="0"/>
                      </a:moveTo>
                      <a:cubicBezTo>
                        <a:pt x="10" y="2"/>
                        <a:pt x="5" y="4"/>
                        <a:pt x="0" y="5"/>
                      </a:cubicBezTo>
                      <a:cubicBezTo>
                        <a:pt x="0" y="17"/>
                        <a:pt x="0" y="17"/>
                        <a:pt x="0" y="17"/>
                      </a:cubicBezTo>
                      <a:cubicBezTo>
                        <a:pt x="5" y="18"/>
                        <a:pt x="11" y="20"/>
                        <a:pt x="16" y="21"/>
                      </a:cubicBezTo>
                      <a:cubicBezTo>
                        <a:pt x="15" y="0"/>
                        <a:pt x="15" y="0"/>
                        <a:pt x="15" y="0"/>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1294"/>
                <p:cNvSpPr/>
                <p:nvPr/>
              </p:nvSpPr>
              <p:spPr bwMode="auto">
                <a:xfrm>
                  <a:off x="3023" y="4209"/>
                  <a:ext cx="30" cy="40"/>
                </a:xfrm>
                <a:custGeom>
                  <a:avLst/>
                  <a:gdLst>
                    <a:gd name="T0" fmla="*/ 4 w 13"/>
                    <a:gd name="T1" fmla="*/ 17 h 17"/>
                    <a:gd name="T2" fmla="*/ 13 w 13"/>
                    <a:gd name="T3" fmla="*/ 4 h 17"/>
                    <a:gd name="T4" fmla="*/ 11 w 13"/>
                    <a:gd name="T5" fmla="*/ 0 h 17"/>
                    <a:gd name="T6" fmla="*/ 0 w 13"/>
                    <a:gd name="T7" fmla="*/ 14 h 17"/>
                    <a:gd name="T8" fmla="*/ 4 w 13"/>
                    <a:gd name="T9" fmla="*/ 17 h 17"/>
                  </a:gdLst>
                  <a:ahLst/>
                  <a:cxnLst>
                    <a:cxn ang="0">
                      <a:pos x="T0" y="T1"/>
                    </a:cxn>
                    <a:cxn ang="0">
                      <a:pos x="T2" y="T3"/>
                    </a:cxn>
                    <a:cxn ang="0">
                      <a:pos x="T4" y="T5"/>
                    </a:cxn>
                    <a:cxn ang="0">
                      <a:pos x="T6" y="T7"/>
                    </a:cxn>
                    <a:cxn ang="0">
                      <a:pos x="T8" y="T9"/>
                    </a:cxn>
                  </a:cxnLst>
                  <a:rect l="0" t="0" r="r" b="b"/>
                  <a:pathLst>
                    <a:path w="13" h="17">
                      <a:moveTo>
                        <a:pt x="4" y="17"/>
                      </a:moveTo>
                      <a:cubicBezTo>
                        <a:pt x="13" y="4"/>
                        <a:pt x="13" y="4"/>
                        <a:pt x="13" y="4"/>
                      </a:cubicBezTo>
                      <a:cubicBezTo>
                        <a:pt x="13" y="2"/>
                        <a:pt x="12" y="1"/>
                        <a:pt x="11" y="0"/>
                      </a:cubicBezTo>
                      <a:cubicBezTo>
                        <a:pt x="0" y="14"/>
                        <a:pt x="0" y="14"/>
                        <a:pt x="0" y="14"/>
                      </a:cubicBezTo>
                      <a:cubicBezTo>
                        <a:pt x="1" y="15"/>
                        <a:pt x="2" y="16"/>
                        <a:pt x="4" y="17"/>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1295"/>
                <p:cNvSpPr/>
                <p:nvPr/>
              </p:nvSpPr>
              <p:spPr bwMode="auto">
                <a:xfrm>
                  <a:off x="2845" y="3310"/>
                  <a:ext cx="185" cy="194"/>
                </a:xfrm>
                <a:custGeom>
                  <a:avLst/>
                  <a:gdLst>
                    <a:gd name="T0" fmla="*/ 67 w 78"/>
                    <a:gd name="T1" fmla="*/ 42 h 82"/>
                    <a:gd name="T2" fmla="*/ 15 w 78"/>
                    <a:gd name="T3" fmla="*/ 0 h 82"/>
                    <a:gd name="T4" fmla="*/ 0 w 78"/>
                    <a:gd name="T5" fmla="*/ 5 h 82"/>
                    <a:gd name="T6" fmla="*/ 78 w 78"/>
                    <a:gd name="T7" fmla="*/ 68 h 82"/>
                    <a:gd name="T8" fmla="*/ 67 w 78"/>
                    <a:gd name="T9" fmla="*/ 42 h 82"/>
                  </a:gdLst>
                  <a:ahLst/>
                  <a:cxnLst>
                    <a:cxn ang="0">
                      <a:pos x="T0" y="T1"/>
                    </a:cxn>
                    <a:cxn ang="0">
                      <a:pos x="T2" y="T3"/>
                    </a:cxn>
                    <a:cxn ang="0">
                      <a:pos x="T4" y="T5"/>
                    </a:cxn>
                    <a:cxn ang="0">
                      <a:pos x="T6" y="T7"/>
                    </a:cxn>
                    <a:cxn ang="0">
                      <a:pos x="T8" y="T9"/>
                    </a:cxn>
                  </a:cxnLst>
                  <a:rect l="0" t="0" r="r" b="b"/>
                  <a:pathLst>
                    <a:path w="78" h="82">
                      <a:moveTo>
                        <a:pt x="67" y="42"/>
                      </a:moveTo>
                      <a:cubicBezTo>
                        <a:pt x="44" y="45"/>
                        <a:pt x="22" y="27"/>
                        <a:pt x="15" y="0"/>
                      </a:cubicBezTo>
                      <a:cubicBezTo>
                        <a:pt x="10" y="2"/>
                        <a:pt x="5" y="4"/>
                        <a:pt x="0" y="5"/>
                      </a:cubicBezTo>
                      <a:cubicBezTo>
                        <a:pt x="1" y="53"/>
                        <a:pt x="42" y="82"/>
                        <a:pt x="78" y="68"/>
                      </a:cubicBezTo>
                      <a:cubicBezTo>
                        <a:pt x="73" y="60"/>
                        <a:pt x="69" y="51"/>
                        <a:pt x="67" y="42"/>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1296"/>
                <p:cNvSpPr/>
                <p:nvPr/>
              </p:nvSpPr>
              <p:spPr bwMode="auto">
                <a:xfrm>
                  <a:off x="2893" y="3279"/>
                  <a:ext cx="111" cy="118"/>
                </a:xfrm>
                <a:custGeom>
                  <a:avLst/>
                  <a:gdLst>
                    <a:gd name="T0" fmla="*/ 20 w 47"/>
                    <a:gd name="T1" fmla="*/ 0 h 50"/>
                    <a:gd name="T2" fmla="*/ 0 w 47"/>
                    <a:gd name="T3" fmla="*/ 11 h 50"/>
                    <a:gd name="T4" fmla="*/ 46 w 47"/>
                    <a:gd name="T5" fmla="*/ 48 h 50"/>
                    <a:gd name="T6" fmla="*/ 47 w 47"/>
                    <a:gd name="T7" fmla="*/ 27 h 50"/>
                    <a:gd name="T8" fmla="*/ 20 w 47"/>
                    <a:gd name="T9" fmla="*/ 0 h 50"/>
                  </a:gdLst>
                  <a:ahLst/>
                  <a:cxnLst>
                    <a:cxn ang="0">
                      <a:pos x="T0" y="T1"/>
                    </a:cxn>
                    <a:cxn ang="0">
                      <a:pos x="T2" y="T3"/>
                    </a:cxn>
                    <a:cxn ang="0">
                      <a:pos x="T4" y="T5"/>
                    </a:cxn>
                    <a:cxn ang="0">
                      <a:pos x="T6" y="T7"/>
                    </a:cxn>
                    <a:cxn ang="0">
                      <a:pos x="T8" y="T9"/>
                    </a:cxn>
                  </a:cxnLst>
                  <a:rect l="0" t="0" r="r" b="b"/>
                  <a:pathLst>
                    <a:path w="47" h="50">
                      <a:moveTo>
                        <a:pt x="20" y="0"/>
                      </a:moveTo>
                      <a:cubicBezTo>
                        <a:pt x="14" y="4"/>
                        <a:pt x="7" y="8"/>
                        <a:pt x="0" y="11"/>
                      </a:cubicBezTo>
                      <a:cubicBezTo>
                        <a:pt x="6" y="35"/>
                        <a:pt x="26" y="50"/>
                        <a:pt x="46" y="48"/>
                      </a:cubicBezTo>
                      <a:cubicBezTo>
                        <a:pt x="45" y="41"/>
                        <a:pt x="46" y="34"/>
                        <a:pt x="47" y="27"/>
                      </a:cubicBezTo>
                      <a:cubicBezTo>
                        <a:pt x="35" y="24"/>
                        <a:pt x="25" y="14"/>
                        <a:pt x="20" y="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1297"/>
                <p:cNvSpPr/>
                <p:nvPr/>
              </p:nvSpPr>
              <p:spPr bwMode="auto">
                <a:xfrm>
                  <a:off x="3011" y="4197"/>
                  <a:ext cx="35" cy="42"/>
                </a:xfrm>
                <a:custGeom>
                  <a:avLst/>
                  <a:gdLst>
                    <a:gd name="T0" fmla="*/ 4 w 15"/>
                    <a:gd name="T1" fmla="*/ 18 h 18"/>
                    <a:gd name="T2" fmla="*/ 15 w 15"/>
                    <a:gd name="T3" fmla="*/ 3 h 18"/>
                    <a:gd name="T4" fmla="*/ 13 w 15"/>
                    <a:gd name="T5" fmla="*/ 2 h 18"/>
                    <a:gd name="T6" fmla="*/ 12 w 15"/>
                    <a:gd name="T7" fmla="*/ 0 h 18"/>
                    <a:gd name="T8" fmla="*/ 0 w 15"/>
                    <a:gd name="T9" fmla="*/ 16 h 18"/>
                    <a:gd name="T10" fmla="*/ 4 w 15"/>
                    <a:gd name="T11" fmla="*/ 18 h 18"/>
                  </a:gdLst>
                  <a:ahLst/>
                  <a:cxnLst>
                    <a:cxn ang="0">
                      <a:pos x="T0" y="T1"/>
                    </a:cxn>
                    <a:cxn ang="0">
                      <a:pos x="T2" y="T3"/>
                    </a:cxn>
                    <a:cxn ang="0">
                      <a:pos x="T4" y="T5"/>
                    </a:cxn>
                    <a:cxn ang="0">
                      <a:pos x="T6" y="T7"/>
                    </a:cxn>
                    <a:cxn ang="0">
                      <a:pos x="T8" y="T9"/>
                    </a:cxn>
                    <a:cxn ang="0">
                      <a:pos x="T10" y="T11"/>
                    </a:cxn>
                  </a:cxnLst>
                  <a:rect l="0" t="0" r="r" b="b"/>
                  <a:pathLst>
                    <a:path w="15" h="18">
                      <a:moveTo>
                        <a:pt x="4" y="18"/>
                      </a:moveTo>
                      <a:cubicBezTo>
                        <a:pt x="15" y="3"/>
                        <a:pt x="15" y="3"/>
                        <a:pt x="15" y="3"/>
                      </a:cubicBezTo>
                      <a:cubicBezTo>
                        <a:pt x="14" y="3"/>
                        <a:pt x="14" y="2"/>
                        <a:pt x="13" y="2"/>
                      </a:cubicBezTo>
                      <a:cubicBezTo>
                        <a:pt x="12" y="0"/>
                        <a:pt x="12" y="0"/>
                        <a:pt x="12" y="0"/>
                      </a:cubicBezTo>
                      <a:cubicBezTo>
                        <a:pt x="0" y="16"/>
                        <a:pt x="0" y="16"/>
                        <a:pt x="0" y="16"/>
                      </a:cubicBezTo>
                      <a:cubicBezTo>
                        <a:pt x="2" y="17"/>
                        <a:pt x="3" y="17"/>
                        <a:pt x="4" y="18"/>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1298"/>
                <p:cNvSpPr/>
                <p:nvPr/>
              </p:nvSpPr>
              <p:spPr bwMode="auto">
                <a:xfrm>
                  <a:off x="3001" y="4187"/>
                  <a:ext cx="36" cy="43"/>
                </a:xfrm>
                <a:custGeom>
                  <a:avLst/>
                  <a:gdLst>
                    <a:gd name="T0" fmla="*/ 3 w 15"/>
                    <a:gd name="T1" fmla="*/ 18 h 18"/>
                    <a:gd name="T2" fmla="*/ 15 w 15"/>
                    <a:gd name="T3" fmla="*/ 3 h 18"/>
                    <a:gd name="T4" fmla="*/ 11 w 15"/>
                    <a:gd name="T5" fmla="*/ 0 h 18"/>
                    <a:gd name="T6" fmla="*/ 0 w 15"/>
                    <a:gd name="T7" fmla="*/ 15 h 18"/>
                    <a:gd name="T8" fmla="*/ 3 w 15"/>
                    <a:gd name="T9" fmla="*/ 18 h 18"/>
                  </a:gdLst>
                  <a:ahLst/>
                  <a:cxnLst>
                    <a:cxn ang="0">
                      <a:pos x="T0" y="T1"/>
                    </a:cxn>
                    <a:cxn ang="0">
                      <a:pos x="T2" y="T3"/>
                    </a:cxn>
                    <a:cxn ang="0">
                      <a:pos x="T4" y="T5"/>
                    </a:cxn>
                    <a:cxn ang="0">
                      <a:pos x="T6" y="T7"/>
                    </a:cxn>
                    <a:cxn ang="0">
                      <a:pos x="T8" y="T9"/>
                    </a:cxn>
                  </a:cxnLst>
                  <a:rect l="0" t="0" r="r" b="b"/>
                  <a:pathLst>
                    <a:path w="15" h="18">
                      <a:moveTo>
                        <a:pt x="3" y="18"/>
                      </a:moveTo>
                      <a:cubicBezTo>
                        <a:pt x="15" y="3"/>
                        <a:pt x="15" y="3"/>
                        <a:pt x="15" y="3"/>
                      </a:cubicBezTo>
                      <a:cubicBezTo>
                        <a:pt x="11" y="0"/>
                        <a:pt x="11" y="0"/>
                        <a:pt x="11" y="0"/>
                      </a:cubicBezTo>
                      <a:cubicBezTo>
                        <a:pt x="0" y="15"/>
                        <a:pt x="0" y="15"/>
                        <a:pt x="0" y="15"/>
                      </a:cubicBezTo>
                      <a:cubicBezTo>
                        <a:pt x="1" y="16"/>
                        <a:pt x="2" y="17"/>
                        <a:pt x="3" y="18"/>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1299"/>
                <p:cNvSpPr/>
                <p:nvPr/>
              </p:nvSpPr>
              <p:spPr bwMode="auto">
                <a:xfrm>
                  <a:off x="2928" y="3490"/>
                  <a:ext cx="83" cy="78"/>
                </a:xfrm>
                <a:custGeom>
                  <a:avLst/>
                  <a:gdLst>
                    <a:gd name="T0" fmla="*/ 28 w 35"/>
                    <a:gd name="T1" fmla="*/ 2 h 33"/>
                    <a:gd name="T2" fmla="*/ 6 w 35"/>
                    <a:gd name="T3" fmla="*/ 0 h 33"/>
                    <a:gd name="T4" fmla="*/ 25 w 35"/>
                    <a:gd name="T5" fmla="*/ 33 h 33"/>
                    <a:gd name="T6" fmla="*/ 35 w 35"/>
                    <a:gd name="T7" fmla="*/ 15 h 33"/>
                    <a:gd name="T8" fmla="*/ 28 w 35"/>
                    <a:gd name="T9" fmla="*/ 2 h 33"/>
                  </a:gdLst>
                  <a:ahLst/>
                  <a:cxnLst>
                    <a:cxn ang="0">
                      <a:pos x="T0" y="T1"/>
                    </a:cxn>
                    <a:cxn ang="0">
                      <a:pos x="T2" y="T3"/>
                    </a:cxn>
                    <a:cxn ang="0">
                      <a:pos x="T4" y="T5"/>
                    </a:cxn>
                    <a:cxn ang="0">
                      <a:pos x="T6" y="T7"/>
                    </a:cxn>
                    <a:cxn ang="0">
                      <a:pos x="T8" y="T9"/>
                    </a:cxn>
                  </a:cxnLst>
                  <a:rect l="0" t="0" r="r" b="b"/>
                  <a:pathLst>
                    <a:path w="35" h="33">
                      <a:moveTo>
                        <a:pt x="28" y="2"/>
                      </a:moveTo>
                      <a:cubicBezTo>
                        <a:pt x="21" y="3"/>
                        <a:pt x="13" y="2"/>
                        <a:pt x="6" y="0"/>
                      </a:cubicBezTo>
                      <a:cubicBezTo>
                        <a:pt x="0" y="19"/>
                        <a:pt x="12" y="33"/>
                        <a:pt x="25" y="33"/>
                      </a:cubicBezTo>
                      <a:cubicBezTo>
                        <a:pt x="28" y="27"/>
                        <a:pt x="31" y="21"/>
                        <a:pt x="35" y="15"/>
                      </a:cubicBezTo>
                      <a:cubicBezTo>
                        <a:pt x="32" y="12"/>
                        <a:pt x="29" y="8"/>
                        <a:pt x="28" y="2"/>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1300"/>
                <p:cNvSpPr/>
                <p:nvPr/>
              </p:nvSpPr>
              <p:spPr bwMode="auto">
                <a:xfrm>
                  <a:off x="2689" y="3421"/>
                  <a:ext cx="322" cy="393"/>
                </a:xfrm>
                <a:custGeom>
                  <a:avLst/>
                  <a:gdLst>
                    <a:gd name="T0" fmla="*/ 134 w 136"/>
                    <a:gd name="T1" fmla="*/ 144 h 166"/>
                    <a:gd name="T2" fmla="*/ 136 w 136"/>
                    <a:gd name="T3" fmla="*/ 140 h 166"/>
                    <a:gd name="T4" fmla="*/ 126 w 136"/>
                    <a:gd name="T5" fmla="*/ 119 h 166"/>
                    <a:gd name="T6" fmla="*/ 79 w 136"/>
                    <a:gd name="T7" fmla="*/ 11 h 166"/>
                    <a:gd name="T8" fmla="*/ 71 w 136"/>
                    <a:gd name="T9" fmla="*/ 0 h 166"/>
                    <a:gd name="T10" fmla="*/ 134 w 136"/>
                    <a:gd name="T11" fmla="*/ 144 h 166"/>
                  </a:gdLst>
                  <a:ahLst/>
                  <a:cxnLst>
                    <a:cxn ang="0">
                      <a:pos x="T0" y="T1"/>
                    </a:cxn>
                    <a:cxn ang="0">
                      <a:pos x="T2" y="T3"/>
                    </a:cxn>
                    <a:cxn ang="0">
                      <a:pos x="T4" y="T5"/>
                    </a:cxn>
                    <a:cxn ang="0">
                      <a:pos x="T6" y="T7"/>
                    </a:cxn>
                    <a:cxn ang="0">
                      <a:pos x="T8" y="T9"/>
                    </a:cxn>
                    <a:cxn ang="0">
                      <a:pos x="T10" y="T11"/>
                    </a:cxn>
                  </a:cxnLst>
                  <a:rect l="0" t="0" r="r" b="b"/>
                  <a:pathLst>
                    <a:path w="136" h="166">
                      <a:moveTo>
                        <a:pt x="134" y="144"/>
                      </a:moveTo>
                      <a:cubicBezTo>
                        <a:pt x="135" y="142"/>
                        <a:pt x="136" y="141"/>
                        <a:pt x="136" y="140"/>
                      </a:cubicBezTo>
                      <a:cubicBezTo>
                        <a:pt x="132" y="133"/>
                        <a:pt x="128" y="126"/>
                        <a:pt x="126" y="119"/>
                      </a:cubicBezTo>
                      <a:cubicBezTo>
                        <a:pt x="65" y="136"/>
                        <a:pt x="31" y="59"/>
                        <a:pt x="79" y="11"/>
                      </a:cubicBezTo>
                      <a:cubicBezTo>
                        <a:pt x="76" y="7"/>
                        <a:pt x="73" y="4"/>
                        <a:pt x="71" y="0"/>
                      </a:cubicBezTo>
                      <a:cubicBezTo>
                        <a:pt x="0" y="53"/>
                        <a:pt x="47" y="166"/>
                        <a:pt x="134" y="144"/>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1301"/>
                <p:cNvSpPr/>
                <p:nvPr/>
              </p:nvSpPr>
              <p:spPr bwMode="auto">
                <a:xfrm>
                  <a:off x="2947" y="3816"/>
                  <a:ext cx="83" cy="83"/>
                </a:xfrm>
                <a:custGeom>
                  <a:avLst/>
                  <a:gdLst>
                    <a:gd name="T0" fmla="*/ 10 w 35"/>
                    <a:gd name="T1" fmla="*/ 0 h 35"/>
                    <a:gd name="T2" fmla="*/ 0 w 35"/>
                    <a:gd name="T3" fmla="*/ 11 h 35"/>
                    <a:gd name="T4" fmla="*/ 25 w 35"/>
                    <a:gd name="T5" fmla="*/ 35 h 35"/>
                    <a:gd name="T6" fmla="*/ 35 w 35"/>
                    <a:gd name="T7" fmla="*/ 24 h 35"/>
                    <a:gd name="T8" fmla="*/ 10 w 35"/>
                    <a:gd name="T9" fmla="*/ 0 h 35"/>
                  </a:gdLst>
                  <a:ahLst/>
                  <a:cxnLst>
                    <a:cxn ang="0">
                      <a:pos x="T0" y="T1"/>
                    </a:cxn>
                    <a:cxn ang="0">
                      <a:pos x="T2" y="T3"/>
                    </a:cxn>
                    <a:cxn ang="0">
                      <a:pos x="T4" y="T5"/>
                    </a:cxn>
                    <a:cxn ang="0">
                      <a:pos x="T6" y="T7"/>
                    </a:cxn>
                    <a:cxn ang="0">
                      <a:pos x="T8" y="T9"/>
                    </a:cxn>
                  </a:cxnLst>
                  <a:rect l="0" t="0" r="r" b="b"/>
                  <a:pathLst>
                    <a:path w="35" h="35">
                      <a:moveTo>
                        <a:pt x="10" y="0"/>
                      </a:moveTo>
                      <a:cubicBezTo>
                        <a:pt x="7" y="4"/>
                        <a:pt x="3" y="8"/>
                        <a:pt x="0" y="11"/>
                      </a:cubicBezTo>
                      <a:cubicBezTo>
                        <a:pt x="12" y="16"/>
                        <a:pt x="20" y="25"/>
                        <a:pt x="25" y="35"/>
                      </a:cubicBezTo>
                      <a:cubicBezTo>
                        <a:pt x="29" y="31"/>
                        <a:pt x="32" y="27"/>
                        <a:pt x="35" y="24"/>
                      </a:cubicBezTo>
                      <a:cubicBezTo>
                        <a:pt x="31" y="13"/>
                        <a:pt x="24" y="4"/>
                        <a:pt x="10" y="0"/>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1302"/>
                <p:cNvSpPr/>
                <p:nvPr/>
              </p:nvSpPr>
              <p:spPr bwMode="auto">
                <a:xfrm>
                  <a:off x="2859" y="2446"/>
                  <a:ext cx="102" cy="114"/>
                </a:xfrm>
                <a:custGeom>
                  <a:avLst/>
                  <a:gdLst>
                    <a:gd name="T0" fmla="*/ 0 w 43"/>
                    <a:gd name="T1" fmla="*/ 25 h 48"/>
                    <a:gd name="T2" fmla="*/ 26 w 43"/>
                    <a:gd name="T3" fmla="*/ 48 h 48"/>
                    <a:gd name="T4" fmla="*/ 43 w 43"/>
                    <a:gd name="T5" fmla="*/ 24 h 48"/>
                    <a:gd name="T6" fmla="*/ 18 w 43"/>
                    <a:gd name="T7" fmla="*/ 0 h 48"/>
                    <a:gd name="T8" fmla="*/ 0 w 43"/>
                    <a:gd name="T9" fmla="*/ 25 h 48"/>
                  </a:gdLst>
                  <a:ahLst/>
                  <a:cxnLst>
                    <a:cxn ang="0">
                      <a:pos x="T0" y="T1"/>
                    </a:cxn>
                    <a:cxn ang="0">
                      <a:pos x="T2" y="T3"/>
                    </a:cxn>
                    <a:cxn ang="0">
                      <a:pos x="T4" y="T5"/>
                    </a:cxn>
                    <a:cxn ang="0">
                      <a:pos x="T6" y="T7"/>
                    </a:cxn>
                    <a:cxn ang="0">
                      <a:pos x="T8" y="T9"/>
                    </a:cxn>
                  </a:cxnLst>
                  <a:rect l="0" t="0" r="r" b="b"/>
                  <a:pathLst>
                    <a:path w="43" h="48">
                      <a:moveTo>
                        <a:pt x="0" y="25"/>
                      </a:moveTo>
                      <a:cubicBezTo>
                        <a:pt x="26" y="48"/>
                        <a:pt x="26" y="48"/>
                        <a:pt x="26" y="48"/>
                      </a:cubicBezTo>
                      <a:cubicBezTo>
                        <a:pt x="33" y="40"/>
                        <a:pt x="38" y="32"/>
                        <a:pt x="43" y="24"/>
                      </a:cubicBezTo>
                      <a:cubicBezTo>
                        <a:pt x="35" y="16"/>
                        <a:pt x="26" y="8"/>
                        <a:pt x="18" y="0"/>
                      </a:cubicBezTo>
                      <a:cubicBezTo>
                        <a:pt x="13" y="8"/>
                        <a:pt x="6" y="17"/>
                        <a:pt x="0" y="25"/>
                      </a:cubicBezTo>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1303"/>
                <p:cNvSpPr/>
                <p:nvPr/>
              </p:nvSpPr>
              <p:spPr bwMode="auto">
                <a:xfrm>
                  <a:off x="2710" y="1041"/>
                  <a:ext cx="164" cy="218"/>
                </a:xfrm>
                <a:custGeom>
                  <a:avLst/>
                  <a:gdLst>
                    <a:gd name="T0" fmla="*/ 0 w 69"/>
                    <a:gd name="T1" fmla="*/ 92 h 92"/>
                    <a:gd name="T2" fmla="*/ 42 w 69"/>
                    <a:gd name="T3" fmla="*/ 46 h 92"/>
                    <a:gd name="T4" fmla="*/ 69 w 69"/>
                    <a:gd name="T5" fmla="*/ 0 h 92"/>
                    <a:gd name="T6" fmla="*/ 0 w 69"/>
                    <a:gd name="T7" fmla="*/ 92 h 92"/>
                  </a:gdLst>
                  <a:ahLst/>
                  <a:cxnLst>
                    <a:cxn ang="0">
                      <a:pos x="T0" y="T1"/>
                    </a:cxn>
                    <a:cxn ang="0">
                      <a:pos x="T2" y="T3"/>
                    </a:cxn>
                    <a:cxn ang="0">
                      <a:pos x="T4" y="T5"/>
                    </a:cxn>
                    <a:cxn ang="0">
                      <a:pos x="T6" y="T7"/>
                    </a:cxn>
                  </a:cxnLst>
                  <a:rect l="0" t="0" r="r" b="b"/>
                  <a:pathLst>
                    <a:path w="69" h="92">
                      <a:moveTo>
                        <a:pt x="0" y="92"/>
                      </a:moveTo>
                      <a:cubicBezTo>
                        <a:pt x="15" y="77"/>
                        <a:pt x="30" y="62"/>
                        <a:pt x="42" y="46"/>
                      </a:cubicBezTo>
                      <a:cubicBezTo>
                        <a:pt x="52" y="34"/>
                        <a:pt x="63" y="18"/>
                        <a:pt x="69" y="0"/>
                      </a:cubicBezTo>
                      <a:cubicBezTo>
                        <a:pt x="35" y="25"/>
                        <a:pt x="18" y="43"/>
                        <a:pt x="0" y="92"/>
                      </a:cubicBezTo>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1304"/>
                <p:cNvSpPr/>
                <p:nvPr/>
              </p:nvSpPr>
              <p:spPr bwMode="auto">
                <a:xfrm>
                  <a:off x="2992" y="4176"/>
                  <a:ext cx="33" cy="45"/>
                </a:xfrm>
                <a:custGeom>
                  <a:avLst/>
                  <a:gdLst>
                    <a:gd name="T0" fmla="*/ 3 w 14"/>
                    <a:gd name="T1" fmla="*/ 19 h 19"/>
                    <a:gd name="T2" fmla="*/ 14 w 14"/>
                    <a:gd name="T3" fmla="*/ 4 h 19"/>
                    <a:gd name="T4" fmla="*/ 10 w 14"/>
                    <a:gd name="T5" fmla="*/ 0 h 19"/>
                    <a:gd name="T6" fmla="*/ 0 w 14"/>
                    <a:gd name="T7" fmla="*/ 15 h 19"/>
                    <a:gd name="T8" fmla="*/ 3 w 14"/>
                    <a:gd name="T9" fmla="*/ 19 h 19"/>
                  </a:gdLst>
                  <a:ahLst/>
                  <a:cxnLst>
                    <a:cxn ang="0">
                      <a:pos x="T0" y="T1"/>
                    </a:cxn>
                    <a:cxn ang="0">
                      <a:pos x="T2" y="T3"/>
                    </a:cxn>
                    <a:cxn ang="0">
                      <a:pos x="T4" y="T5"/>
                    </a:cxn>
                    <a:cxn ang="0">
                      <a:pos x="T6" y="T7"/>
                    </a:cxn>
                    <a:cxn ang="0">
                      <a:pos x="T8" y="T9"/>
                    </a:cxn>
                  </a:cxnLst>
                  <a:rect l="0" t="0" r="r" b="b"/>
                  <a:pathLst>
                    <a:path w="14" h="19">
                      <a:moveTo>
                        <a:pt x="3" y="19"/>
                      </a:moveTo>
                      <a:cubicBezTo>
                        <a:pt x="14" y="4"/>
                        <a:pt x="14" y="4"/>
                        <a:pt x="14" y="4"/>
                      </a:cubicBezTo>
                      <a:cubicBezTo>
                        <a:pt x="10" y="0"/>
                        <a:pt x="10" y="0"/>
                        <a:pt x="10" y="0"/>
                      </a:cubicBezTo>
                      <a:cubicBezTo>
                        <a:pt x="7" y="5"/>
                        <a:pt x="4" y="10"/>
                        <a:pt x="0" y="15"/>
                      </a:cubicBezTo>
                      <a:cubicBezTo>
                        <a:pt x="1" y="16"/>
                        <a:pt x="2" y="18"/>
                        <a:pt x="3" y="19"/>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1305"/>
                <p:cNvSpPr/>
                <p:nvPr/>
              </p:nvSpPr>
              <p:spPr bwMode="auto">
                <a:xfrm>
                  <a:off x="2748" y="203"/>
                  <a:ext cx="67" cy="142"/>
                </a:xfrm>
                <a:custGeom>
                  <a:avLst/>
                  <a:gdLst>
                    <a:gd name="T0" fmla="*/ 2 w 28"/>
                    <a:gd name="T1" fmla="*/ 14 h 60"/>
                    <a:gd name="T2" fmla="*/ 11 w 28"/>
                    <a:gd name="T3" fmla="*/ 60 h 60"/>
                    <a:gd name="T4" fmla="*/ 28 w 28"/>
                    <a:gd name="T5" fmla="*/ 44 h 60"/>
                    <a:gd name="T6" fmla="*/ 19 w 28"/>
                    <a:gd name="T7" fmla="*/ 0 h 60"/>
                    <a:gd name="T8" fmla="*/ 2 w 28"/>
                    <a:gd name="T9" fmla="*/ 14 h 60"/>
                  </a:gdLst>
                  <a:ahLst/>
                  <a:cxnLst>
                    <a:cxn ang="0">
                      <a:pos x="T0" y="T1"/>
                    </a:cxn>
                    <a:cxn ang="0">
                      <a:pos x="T2" y="T3"/>
                    </a:cxn>
                    <a:cxn ang="0">
                      <a:pos x="T4" y="T5"/>
                    </a:cxn>
                    <a:cxn ang="0">
                      <a:pos x="T6" y="T7"/>
                    </a:cxn>
                    <a:cxn ang="0">
                      <a:pos x="T8" y="T9"/>
                    </a:cxn>
                  </a:cxnLst>
                  <a:rect l="0" t="0" r="r" b="b"/>
                  <a:pathLst>
                    <a:path w="28" h="60">
                      <a:moveTo>
                        <a:pt x="2" y="14"/>
                      </a:moveTo>
                      <a:cubicBezTo>
                        <a:pt x="0" y="35"/>
                        <a:pt x="5" y="50"/>
                        <a:pt x="11" y="60"/>
                      </a:cubicBezTo>
                      <a:cubicBezTo>
                        <a:pt x="17" y="55"/>
                        <a:pt x="22" y="49"/>
                        <a:pt x="28" y="44"/>
                      </a:cubicBezTo>
                      <a:cubicBezTo>
                        <a:pt x="22" y="32"/>
                        <a:pt x="19" y="15"/>
                        <a:pt x="19" y="0"/>
                      </a:cubicBezTo>
                      <a:cubicBezTo>
                        <a:pt x="13" y="5"/>
                        <a:pt x="7" y="9"/>
                        <a:pt x="2" y="14"/>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1306"/>
                <p:cNvSpPr/>
                <p:nvPr/>
              </p:nvSpPr>
              <p:spPr bwMode="auto">
                <a:xfrm>
                  <a:off x="2479" y="-35"/>
                  <a:ext cx="90" cy="54"/>
                </a:xfrm>
                <a:custGeom>
                  <a:avLst/>
                  <a:gdLst>
                    <a:gd name="T0" fmla="*/ 24 w 38"/>
                    <a:gd name="T1" fmla="*/ 23 h 23"/>
                    <a:gd name="T2" fmla="*/ 38 w 38"/>
                    <a:gd name="T3" fmla="*/ 12 h 23"/>
                    <a:gd name="T4" fmla="*/ 21 w 38"/>
                    <a:gd name="T5" fmla="*/ 0 h 23"/>
                    <a:gd name="T6" fmla="*/ 0 w 38"/>
                    <a:gd name="T7" fmla="*/ 0 h 23"/>
                    <a:gd name="T8" fmla="*/ 2 w 38"/>
                    <a:gd name="T9" fmla="*/ 3 h 23"/>
                    <a:gd name="T10" fmla="*/ 24 w 38"/>
                    <a:gd name="T11" fmla="*/ 23 h 23"/>
                  </a:gdLst>
                  <a:ahLst/>
                  <a:cxnLst>
                    <a:cxn ang="0">
                      <a:pos x="T0" y="T1"/>
                    </a:cxn>
                    <a:cxn ang="0">
                      <a:pos x="T2" y="T3"/>
                    </a:cxn>
                    <a:cxn ang="0">
                      <a:pos x="T4" y="T5"/>
                    </a:cxn>
                    <a:cxn ang="0">
                      <a:pos x="T6" y="T7"/>
                    </a:cxn>
                    <a:cxn ang="0">
                      <a:pos x="T8" y="T9"/>
                    </a:cxn>
                    <a:cxn ang="0">
                      <a:pos x="T10" y="T11"/>
                    </a:cxn>
                  </a:cxnLst>
                  <a:rect l="0" t="0" r="r" b="b"/>
                  <a:pathLst>
                    <a:path w="38" h="23">
                      <a:moveTo>
                        <a:pt x="24" y="23"/>
                      </a:moveTo>
                      <a:cubicBezTo>
                        <a:pt x="29" y="19"/>
                        <a:pt x="34" y="15"/>
                        <a:pt x="38" y="12"/>
                      </a:cubicBezTo>
                      <a:cubicBezTo>
                        <a:pt x="32" y="9"/>
                        <a:pt x="27" y="5"/>
                        <a:pt x="21" y="0"/>
                      </a:cubicBezTo>
                      <a:cubicBezTo>
                        <a:pt x="0" y="0"/>
                        <a:pt x="0" y="0"/>
                        <a:pt x="0" y="0"/>
                      </a:cubicBezTo>
                      <a:cubicBezTo>
                        <a:pt x="1" y="1"/>
                        <a:pt x="1" y="2"/>
                        <a:pt x="2" y="3"/>
                      </a:cubicBezTo>
                      <a:cubicBezTo>
                        <a:pt x="9" y="12"/>
                        <a:pt x="16" y="18"/>
                        <a:pt x="24" y="23"/>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1307"/>
                <p:cNvSpPr/>
                <p:nvPr/>
              </p:nvSpPr>
              <p:spPr bwMode="auto">
                <a:xfrm>
                  <a:off x="2952" y="4218"/>
                  <a:ext cx="94" cy="95"/>
                </a:xfrm>
                <a:custGeom>
                  <a:avLst/>
                  <a:gdLst>
                    <a:gd name="T0" fmla="*/ 14 w 40"/>
                    <a:gd name="T1" fmla="*/ 0 h 40"/>
                    <a:gd name="T2" fmla="*/ 0 w 40"/>
                    <a:gd name="T3" fmla="*/ 11 h 40"/>
                    <a:gd name="T4" fmla="*/ 29 w 40"/>
                    <a:gd name="T5" fmla="*/ 40 h 40"/>
                    <a:gd name="T6" fmla="*/ 40 w 40"/>
                    <a:gd name="T7" fmla="*/ 22 h 40"/>
                    <a:gd name="T8" fmla="*/ 14 w 40"/>
                    <a:gd name="T9" fmla="*/ 0 h 40"/>
                  </a:gdLst>
                  <a:ahLst/>
                  <a:cxnLst>
                    <a:cxn ang="0">
                      <a:pos x="T0" y="T1"/>
                    </a:cxn>
                    <a:cxn ang="0">
                      <a:pos x="T2" y="T3"/>
                    </a:cxn>
                    <a:cxn ang="0">
                      <a:pos x="T4" y="T5"/>
                    </a:cxn>
                    <a:cxn ang="0">
                      <a:pos x="T6" y="T7"/>
                    </a:cxn>
                    <a:cxn ang="0">
                      <a:pos x="T8" y="T9"/>
                    </a:cxn>
                  </a:cxnLst>
                  <a:rect l="0" t="0" r="r" b="b"/>
                  <a:pathLst>
                    <a:path w="40" h="40">
                      <a:moveTo>
                        <a:pt x="14" y="0"/>
                      </a:moveTo>
                      <a:cubicBezTo>
                        <a:pt x="10" y="4"/>
                        <a:pt x="5" y="8"/>
                        <a:pt x="0" y="11"/>
                      </a:cubicBezTo>
                      <a:cubicBezTo>
                        <a:pt x="4" y="25"/>
                        <a:pt x="14" y="35"/>
                        <a:pt x="29" y="40"/>
                      </a:cubicBezTo>
                      <a:cubicBezTo>
                        <a:pt x="33" y="33"/>
                        <a:pt x="38" y="27"/>
                        <a:pt x="40" y="22"/>
                      </a:cubicBezTo>
                      <a:cubicBezTo>
                        <a:pt x="28" y="19"/>
                        <a:pt x="19" y="11"/>
                        <a:pt x="14"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1308"/>
                <p:cNvSpPr/>
                <p:nvPr/>
              </p:nvSpPr>
              <p:spPr bwMode="auto">
                <a:xfrm>
                  <a:off x="2862" y="3473"/>
                  <a:ext cx="120" cy="168"/>
                </a:xfrm>
                <a:custGeom>
                  <a:avLst/>
                  <a:gdLst>
                    <a:gd name="T0" fmla="*/ 19 w 51"/>
                    <a:gd name="T1" fmla="*/ 0 h 71"/>
                    <a:gd name="T2" fmla="*/ 48 w 51"/>
                    <a:gd name="T3" fmla="*/ 71 h 71"/>
                    <a:gd name="T4" fmla="*/ 51 w 51"/>
                    <a:gd name="T5" fmla="*/ 46 h 71"/>
                    <a:gd name="T6" fmla="*/ 29 w 51"/>
                    <a:gd name="T7" fmla="*/ 5 h 71"/>
                    <a:gd name="T8" fmla="*/ 19 w 51"/>
                    <a:gd name="T9" fmla="*/ 0 h 71"/>
                  </a:gdLst>
                  <a:ahLst/>
                  <a:cxnLst>
                    <a:cxn ang="0">
                      <a:pos x="T0" y="T1"/>
                    </a:cxn>
                    <a:cxn ang="0">
                      <a:pos x="T2" y="T3"/>
                    </a:cxn>
                    <a:cxn ang="0">
                      <a:pos x="T4" y="T5"/>
                    </a:cxn>
                    <a:cxn ang="0">
                      <a:pos x="T6" y="T7"/>
                    </a:cxn>
                    <a:cxn ang="0">
                      <a:pos x="T8" y="T9"/>
                    </a:cxn>
                  </a:cxnLst>
                  <a:rect l="0" t="0" r="r" b="b"/>
                  <a:pathLst>
                    <a:path w="51" h="71">
                      <a:moveTo>
                        <a:pt x="19" y="0"/>
                      </a:moveTo>
                      <a:cubicBezTo>
                        <a:pt x="0" y="21"/>
                        <a:pt x="7" y="70"/>
                        <a:pt x="48" y="71"/>
                      </a:cubicBezTo>
                      <a:cubicBezTo>
                        <a:pt x="48" y="62"/>
                        <a:pt x="49" y="54"/>
                        <a:pt x="51" y="46"/>
                      </a:cubicBezTo>
                      <a:cubicBezTo>
                        <a:pt x="31" y="49"/>
                        <a:pt x="21" y="22"/>
                        <a:pt x="29" y="5"/>
                      </a:cubicBezTo>
                      <a:cubicBezTo>
                        <a:pt x="25" y="4"/>
                        <a:pt x="22" y="2"/>
                        <a:pt x="19" y="0"/>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1309"/>
                <p:cNvSpPr/>
                <p:nvPr/>
              </p:nvSpPr>
              <p:spPr bwMode="auto">
                <a:xfrm>
                  <a:off x="2831" y="2631"/>
                  <a:ext cx="97" cy="83"/>
                </a:xfrm>
                <a:custGeom>
                  <a:avLst/>
                  <a:gdLst>
                    <a:gd name="T0" fmla="*/ 41 w 41"/>
                    <a:gd name="T1" fmla="*/ 17 h 35"/>
                    <a:gd name="T2" fmla="*/ 19 w 41"/>
                    <a:gd name="T3" fmla="*/ 0 h 35"/>
                    <a:gd name="T4" fmla="*/ 0 w 41"/>
                    <a:gd name="T5" fmla="*/ 19 h 35"/>
                    <a:gd name="T6" fmla="*/ 23 w 41"/>
                    <a:gd name="T7" fmla="*/ 35 h 35"/>
                    <a:gd name="T8" fmla="*/ 41 w 41"/>
                    <a:gd name="T9" fmla="*/ 17 h 35"/>
                  </a:gdLst>
                  <a:ahLst/>
                  <a:cxnLst>
                    <a:cxn ang="0">
                      <a:pos x="T0" y="T1"/>
                    </a:cxn>
                    <a:cxn ang="0">
                      <a:pos x="T2" y="T3"/>
                    </a:cxn>
                    <a:cxn ang="0">
                      <a:pos x="T4" y="T5"/>
                    </a:cxn>
                    <a:cxn ang="0">
                      <a:pos x="T6" y="T7"/>
                    </a:cxn>
                    <a:cxn ang="0">
                      <a:pos x="T8" y="T9"/>
                    </a:cxn>
                  </a:cxnLst>
                  <a:rect l="0" t="0" r="r" b="b"/>
                  <a:pathLst>
                    <a:path w="41" h="35">
                      <a:moveTo>
                        <a:pt x="41" y="17"/>
                      </a:moveTo>
                      <a:cubicBezTo>
                        <a:pt x="19" y="0"/>
                        <a:pt x="19" y="0"/>
                        <a:pt x="19" y="0"/>
                      </a:cubicBezTo>
                      <a:cubicBezTo>
                        <a:pt x="13" y="7"/>
                        <a:pt x="7" y="13"/>
                        <a:pt x="0" y="19"/>
                      </a:cubicBezTo>
                      <a:cubicBezTo>
                        <a:pt x="23" y="35"/>
                        <a:pt x="23" y="35"/>
                        <a:pt x="23" y="35"/>
                      </a:cubicBezTo>
                      <a:cubicBezTo>
                        <a:pt x="29" y="29"/>
                        <a:pt x="35" y="23"/>
                        <a:pt x="41" y="17"/>
                      </a:cubicBezTo>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1310"/>
                <p:cNvSpPr/>
                <p:nvPr/>
              </p:nvSpPr>
              <p:spPr bwMode="auto">
                <a:xfrm>
                  <a:off x="2386" y="1585"/>
                  <a:ext cx="507" cy="353"/>
                </a:xfrm>
                <a:custGeom>
                  <a:avLst/>
                  <a:gdLst>
                    <a:gd name="T0" fmla="*/ 0 w 214"/>
                    <a:gd name="T1" fmla="*/ 0 h 149"/>
                    <a:gd name="T2" fmla="*/ 153 w 214"/>
                    <a:gd name="T3" fmla="*/ 149 h 149"/>
                    <a:gd name="T4" fmla="*/ 214 w 214"/>
                    <a:gd name="T5" fmla="*/ 148 h 149"/>
                    <a:gd name="T6" fmla="*/ 209 w 214"/>
                    <a:gd name="T7" fmla="*/ 132 h 149"/>
                    <a:gd name="T8" fmla="*/ 134 w 214"/>
                    <a:gd name="T9" fmla="*/ 124 h 149"/>
                    <a:gd name="T10" fmla="*/ 206 w 214"/>
                    <a:gd name="T11" fmla="*/ 125 h 149"/>
                    <a:gd name="T12" fmla="*/ 203 w 214"/>
                    <a:gd name="T13" fmla="*/ 113 h 149"/>
                    <a:gd name="T14" fmla="*/ 0 w 214"/>
                    <a:gd name="T15" fmla="*/ 0 h 1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149">
                      <a:moveTo>
                        <a:pt x="0" y="0"/>
                      </a:moveTo>
                      <a:cubicBezTo>
                        <a:pt x="21" y="83"/>
                        <a:pt x="88" y="132"/>
                        <a:pt x="153" y="149"/>
                      </a:cubicBezTo>
                      <a:cubicBezTo>
                        <a:pt x="172" y="149"/>
                        <a:pt x="193" y="148"/>
                        <a:pt x="214" y="148"/>
                      </a:cubicBezTo>
                      <a:cubicBezTo>
                        <a:pt x="212" y="143"/>
                        <a:pt x="211" y="138"/>
                        <a:pt x="209" y="132"/>
                      </a:cubicBezTo>
                      <a:cubicBezTo>
                        <a:pt x="186" y="136"/>
                        <a:pt x="148" y="133"/>
                        <a:pt x="134" y="124"/>
                      </a:cubicBezTo>
                      <a:cubicBezTo>
                        <a:pt x="156" y="131"/>
                        <a:pt x="196" y="128"/>
                        <a:pt x="206" y="125"/>
                      </a:cubicBezTo>
                      <a:cubicBezTo>
                        <a:pt x="205" y="121"/>
                        <a:pt x="204" y="117"/>
                        <a:pt x="203" y="113"/>
                      </a:cubicBezTo>
                      <a:cubicBezTo>
                        <a:pt x="118" y="122"/>
                        <a:pt x="34" y="75"/>
                        <a:pt x="0" y="0"/>
                      </a:cubicBezTo>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1311"/>
                <p:cNvSpPr/>
                <p:nvPr/>
              </p:nvSpPr>
              <p:spPr bwMode="auto">
                <a:xfrm>
                  <a:off x="2760" y="849"/>
                  <a:ext cx="95" cy="97"/>
                </a:xfrm>
                <a:custGeom>
                  <a:avLst/>
                  <a:gdLst>
                    <a:gd name="T0" fmla="*/ 40 w 40"/>
                    <a:gd name="T1" fmla="*/ 16 h 41"/>
                    <a:gd name="T2" fmla="*/ 1 w 40"/>
                    <a:gd name="T3" fmla="*/ 2 h 41"/>
                    <a:gd name="T4" fmla="*/ 10 w 40"/>
                    <a:gd name="T5" fmla="*/ 41 h 41"/>
                    <a:gd name="T6" fmla="*/ 40 w 40"/>
                    <a:gd name="T7" fmla="*/ 16 h 41"/>
                  </a:gdLst>
                  <a:ahLst/>
                  <a:cxnLst>
                    <a:cxn ang="0">
                      <a:pos x="T0" y="T1"/>
                    </a:cxn>
                    <a:cxn ang="0">
                      <a:pos x="T2" y="T3"/>
                    </a:cxn>
                    <a:cxn ang="0">
                      <a:pos x="T4" y="T5"/>
                    </a:cxn>
                    <a:cxn ang="0">
                      <a:pos x="T6" y="T7"/>
                    </a:cxn>
                  </a:cxnLst>
                  <a:rect l="0" t="0" r="r" b="b"/>
                  <a:pathLst>
                    <a:path w="40" h="41">
                      <a:moveTo>
                        <a:pt x="40" y="16"/>
                      </a:moveTo>
                      <a:cubicBezTo>
                        <a:pt x="27" y="1"/>
                        <a:pt x="12" y="0"/>
                        <a:pt x="1" y="2"/>
                      </a:cubicBezTo>
                      <a:cubicBezTo>
                        <a:pt x="0" y="13"/>
                        <a:pt x="4" y="27"/>
                        <a:pt x="10" y="41"/>
                      </a:cubicBezTo>
                      <a:cubicBezTo>
                        <a:pt x="19" y="37"/>
                        <a:pt x="28" y="29"/>
                        <a:pt x="40" y="16"/>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1312"/>
                <p:cNvSpPr/>
                <p:nvPr/>
              </p:nvSpPr>
              <p:spPr bwMode="auto">
                <a:xfrm>
                  <a:off x="2789" y="3454"/>
                  <a:ext cx="193" cy="263"/>
                </a:xfrm>
                <a:custGeom>
                  <a:avLst/>
                  <a:gdLst>
                    <a:gd name="T0" fmla="*/ 82 w 82"/>
                    <a:gd name="T1" fmla="*/ 100 h 111"/>
                    <a:gd name="T2" fmla="*/ 80 w 82"/>
                    <a:gd name="T3" fmla="*/ 89 h 111"/>
                    <a:gd name="T4" fmla="*/ 46 w 82"/>
                    <a:gd name="T5" fmla="*/ 5 h 111"/>
                    <a:gd name="T6" fmla="*/ 41 w 82"/>
                    <a:gd name="T7" fmla="*/ 0 h 111"/>
                    <a:gd name="T8" fmla="*/ 82 w 82"/>
                    <a:gd name="T9" fmla="*/ 100 h 111"/>
                  </a:gdLst>
                  <a:ahLst/>
                  <a:cxnLst>
                    <a:cxn ang="0">
                      <a:pos x="T0" y="T1"/>
                    </a:cxn>
                    <a:cxn ang="0">
                      <a:pos x="T2" y="T3"/>
                    </a:cxn>
                    <a:cxn ang="0">
                      <a:pos x="T4" y="T5"/>
                    </a:cxn>
                    <a:cxn ang="0">
                      <a:pos x="T6" y="T7"/>
                    </a:cxn>
                    <a:cxn ang="0">
                      <a:pos x="T8" y="T9"/>
                    </a:cxn>
                  </a:cxnLst>
                  <a:rect l="0" t="0" r="r" b="b"/>
                  <a:pathLst>
                    <a:path w="82" h="111">
                      <a:moveTo>
                        <a:pt x="82" y="100"/>
                      </a:moveTo>
                      <a:cubicBezTo>
                        <a:pt x="81" y="96"/>
                        <a:pt x="80" y="93"/>
                        <a:pt x="80" y="89"/>
                      </a:cubicBezTo>
                      <a:cubicBezTo>
                        <a:pt x="29" y="89"/>
                        <a:pt x="24" y="28"/>
                        <a:pt x="46" y="5"/>
                      </a:cubicBezTo>
                      <a:cubicBezTo>
                        <a:pt x="44" y="3"/>
                        <a:pt x="42" y="2"/>
                        <a:pt x="41" y="0"/>
                      </a:cubicBezTo>
                      <a:cubicBezTo>
                        <a:pt x="0" y="47"/>
                        <a:pt x="27" y="111"/>
                        <a:pt x="82" y="100"/>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1313"/>
                <p:cNvSpPr/>
                <p:nvPr/>
              </p:nvSpPr>
              <p:spPr bwMode="auto">
                <a:xfrm>
                  <a:off x="2807" y="2515"/>
                  <a:ext cx="109" cy="102"/>
                </a:xfrm>
                <a:custGeom>
                  <a:avLst/>
                  <a:gdLst>
                    <a:gd name="T0" fmla="*/ 0 w 46"/>
                    <a:gd name="T1" fmla="*/ 21 h 43"/>
                    <a:gd name="T2" fmla="*/ 28 w 46"/>
                    <a:gd name="T3" fmla="*/ 43 h 43"/>
                    <a:gd name="T4" fmla="*/ 46 w 46"/>
                    <a:gd name="T5" fmla="*/ 23 h 43"/>
                    <a:gd name="T6" fmla="*/ 19 w 46"/>
                    <a:gd name="T7" fmla="*/ 0 h 43"/>
                    <a:gd name="T8" fmla="*/ 0 w 46"/>
                    <a:gd name="T9" fmla="*/ 21 h 43"/>
                  </a:gdLst>
                  <a:ahLst/>
                  <a:cxnLst>
                    <a:cxn ang="0">
                      <a:pos x="T0" y="T1"/>
                    </a:cxn>
                    <a:cxn ang="0">
                      <a:pos x="T2" y="T3"/>
                    </a:cxn>
                    <a:cxn ang="0">
                      <a:pos x="T4" y="T5"/>
                    </a:cxn>
                    <a:cxn ang="0">
                      <a:pos x="T6" y="T7"/>
                    </a:cxn>
                    <a:cxn ang="0">
                      <a:pos x="T8" y="T9"/>
                    </a:cxn>
                  </a:cxnLst>
                  <a:rect l="0" t="0" r="r" b="b"/>
                  <a:pathLst>
                    <a:path w="46" h="43">
                      <a:moveTo>
                        <a:pt x="0" y="21"/>
                      </a:moveTo>
                      <a:cubicBezTo>
                        <a:pt x="28" y="43"/>
                        <a:pt x="28" y="43"/>
                        <a:pt x="28" y="43"/>
                      </a:cubicBezTo>
                      <a:cubicBezTo>
                        <a:pt x="34" y="36"/>
                        <a:pt x="40" y="30"/>
                        <a:pt x="46" y="23"/>
                      </a:cubicBezTo>
                      <a:cubicBezTo>
                        <a:pt x="19" y="0"/>
                        <a:pt x="19" y="0"/>
                        <a:pt x="19" y="0"/>
                      </a:cubicBezTo>
                      <a:cubicBezTo>
                        <a:pt x="13" y="7"/>
                        <a:pt x="7" y="14"/>
                        <a:pt x="0" y="21"/>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1314"/>
                <p:cNvSpPr/>
                <p:nvPr/>
              </p:nvSpPr>
              <p:spPr bwMode="auto">
                <a:xfrm>
                  <a:off x="2852" y="2728"/>
                  <a:ext cx="74" cy="45"/>
                </a:xfrm>
                <a:custGeom>
                  <a:avLst/>
                  <a:gdLst>
                    <a:gd name="T0" fmla="*/ 16 w 31"/>
                    <a:gd name="T1" fmla="*/ 0 h 19"/>
                    <a:gd name="T2" fmla="*/ 0 w 31"/>
                    <a:gd name="T3" fmla="*/ 13 h 19"/>
                    <a:gd name="T4" fmla="*/ 11 w 31"/>
                    <a:gd name="T5" fmla="*/ 19 h 19"/>
                    <a:gd name="T6" fmla="*/ 31 w 31"/>
                    <a:gd name="T7" fmla="*/ 10 h 19"/>
                    <a:gd name="T8" fmla="*/ 16 w 31"/>
                    <a:gd name="T9" fmla="*/ 0 h 19"/>
                  </a:gdLst>
                  <a:ahLst/>
                  <a:cxnLst>
                    <a:cxn ang="0">
                      <a:pos x="T0" y="T1"/>
                    </a:cxn>
                    <a:cxn ang="0">
                      <a:pos x="T2" y="T3"/>
                    </a:cxn>
                    <a:cxn ang="0">
                      <a:pos x="T4" y="T5"/>
                    </a:cxn>
                    <a:cxn ang="0">
                      <a:pos x="T6" y="T7"/>
                    </a:cxn>
                    <a:cxn ang="0">
                      <a:pos x="T8" y="T9"/>
                    </a:cxn>
                  </a:cxnLst>
                  <a:rect l="0" t="0" r="r" b="b"/>
                  <a:pathLst>
                    <a:path w="31" h="19">
                      <a:moveTo>
                        <a:pt x="16" y="0"/>
                      </a:moveTo>
                      <a:cubicBezTo>
                        <a:pt x="10" y="4"/>
                        <a:pt x="5" y="9"/>
                        <a:pt x="0" y="13"/>
                      </a:cubicBezTo>
                      <a:cubicBezTo>
                        <a:pt x="4" y="15"/>
                        <a:pt x="8" y="18"/>
                        <a:pt x="11" y="19"/>
                      </a:cubicBezTo>
                      <a:cubicBezTo>
                        <a:pt x="18" y="17"/>
                        <a:pt x="24" y="14"/>
                        <a:pt x="31" y="10"/>
                      </a:cubicBezTo>
                      <a:cubicBezTo>
                        <a:pt x="16" y="0"/>
                        <a:pt x="16" y="0"/>
                        <a:pt x="16" y="0"/>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Freeform 1315"/>
                <p:cNvSpPr/>
                <p:nvPr/>
              </p:nvSpPr>
              <p:spPr bwMode="auto">
                <a:xfrm>
                  <a:off x="2566" y="3511"/>
                  <a:ext cx="431" cy="442"/>
                </a:xfrm>
                <a:custGeom>
                  <a:avLst/>
                  <a:gdLst>
                    <a:gd name="T0" fmla="*/ 168 w 182"/>
                    <a:gd name="T1" fmla="*/ 124 h 187"/>
                    <a:gd name="T2" fmla="*/ 176 w 182"/>
                    <a:gd name="T3" fmla="*/ 125 h 187"/>
                    <a:gd name="T4" fmla="*/ 182 w 182"/>
                    <a:gd name="T5" fmla="*/ 113 h 187"/>
                    <a:gd name="T6" fmla="*/ 158 w 182"/>
                    <a:gd name="T7" fmla="*/ 115 h 187"/>
                    <a:gd name="T8" fmla="*/ 23 w 182"/>
                    <a:gd name="T9" fmla="*/ 158 h 187"/>
                    <a:gd name="T10" fmla="*/ 79 w 182"/>
                    <a:gd name="T11" fmla="*/ 1 h 187"/>
                    <a:gd name="T12" fmla="*/ 75 w 182"/>
                    <a:gd name="T13" fmla="*/ 0 h 187"/>
                    <a:gd name="T14" fmla="*/ 43 w 182"/>
                    <a:gd name="T15" fmla="*/ 49 h 187"/>
                    <a:gd name="T16" fmla="*/ 0 w 182"/>
                    <a:gd name="T17" fmla="*/ 187 h 187"/>
                    <a:gd name="T18" fmla="*/ 154 w 182"/>
                    <a:gd name="T19" fmla="*/ 140 h 187"/>
                    <a:gd name="T20" fmla="*/ 168 w 182"/>
                    <a:gd name="T21" fmla="*/ 12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 h="187">
                      <a:moveTo>
                        <a:pt x="168" y="124"/>
                      </a:moveTo>
                      <a:cubicBezTo>
                        <a:pt x="171" y="124"/>
                        <a:pt x="173" y="124"/>
                        <a:pt x="176" y="125"/>
                      </a:cubicBezTo>
                      <a:cubicBezTo>
                        <a:pt x="177" y="122"/>
                        <a:pt x="180" y="117"/>
                        <a:pt x="182" y="113"/>
                      </a:cubicBezTo>
                      <a:cubicBezTo>
                        <a:pt x="174" y="115"/>
                        <a:pt x="165" y="116"/>
                        <a:pt x="158" y="115"/>
                      </a:cubicBezTo>
                      <a:cubicBezTo>
                        <a:pt x="109" y="131"/>
                        <a:pt x="42" y="153"/>
                        <a:pt x="23" y="158"/>
                      </a:cubicBezTo>
                      <a:cubicBezTo>
                        <a:pt x="36" y="124"/>
                        <a:pt x="64" y="34"/>
                        <a:pt x="79" y="1"/>
                      </a:cubicBezTo>
                      <a:cubicBezTo>
                        <a:pt x="78" y="1"/>
                        <a:pt x="76" y="0"/>
                        <a:pt x="75" y="0"/>
                      </a:cubicBezTo>
                      <a:cubicBezTo>
                        <a:pt x="68" y="24"/>
                        <a:pt x="55" y="45"/>
                        <a:pt x="43" y="49"/>
                      </a:cubicBezTo>
                      <a:cubicBezTo>
                        <a:pt x="31" y="86"/>
                        <a:pt x="10" y="161"/>
                        <a:pt x="0" y="187"/>
                      </a:cubicBezTo>
                      <a:cubicBezTo>
                        <a:pt x="22" y="179"/>
                        <a:pt x="96" y="158"/>
                        <a:pt x="154" y="140"/>
                      </a:cubicBezTo>
                      <a:cubicBezTo>
                        <a:pt x="158" y="135"/>
                        <a:pt x="163" y="130"/>
                        <a:pt x="168" y="124"/>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1316"/>
                <p:cNvSpPr/>
                <p:nvPr/>
              </p:nvSpPr>
              <p:spPr bwMode="auto">
                <a:xfrm>
                  <a:off x="2812" y="1708"/>
                  <a:ext cx="50" cy="133"/>
                </a:xfrm>
                <a:custGeom>
                  <a:avLst/>
                  <a:gdLst>
                    <a:gd name="T0" fmla="*/ 1 w 21"/>
                    <a:gd name="T1" fmla="*/ 2 h 56"/>
                    <a:gd name="T2" fmla="*/ 0 w 21"/>
                    <a:gd name="T3" fmla="*/ 55 h 56"/>
                    <a:gd name="T4" fmla="*/ 21 w 21"/>
                    <a:gd name="T5" fmla="*/ 56 h 56"/>
                    <a:gd name="T6" fmla="*/ 5 w 21"/>
                    <a:gd name="T7" fmla="*/ 4 h 56"/>
                    <a:gd name="T8" fmla="*/ 21 w 21"/>
                    <a:gd name="T9" fmla="*/ 8 h 56"/>
                    <a:gd name="T10" fmla="*/ 21 w 21"/>
                    <a:gd name="T11" fmla="*/ 0 h 56"/>
                    <a:gd name="T12" fmla="*/ 1 w 21"/>
                    <a:gd name="T13" fmla="*/ 2 h 56"/>
                  </a:gdLst>
                  <a:ahLst/>
                  <a:cxnLst>
                    <a:cxn ang="0">
                      <a:pos x="T0" y="T1"/>
                    </a:cxn>
                    <a:cxn ang="0">
                      <a:pos x="T2" y="T3"/>
                    </a:cxn>
                    <a:cxn ang="0">
                      <a:pos x="T4" y="T5"/>
                    </a:cxn>
                    <a:cxn ang="0">
                      <a:pos x="T6" y="T7"/>
                    </a:cxn>
                    <a:cxn ang="0">
                      <a:pos x="T8" y="T9"/>
                    </a:cxn>
                    <a:cxn ang="0">
                      <a:pos x="T10" y="T11"/>
                    </a:cxn>
                    <a:cxn ang="0">
                      <a:pos x="T12" y="T13"/>
                    </a:cxn>
                  </a:cxnLst>
                  <a:rect l="0" t="0" r="r" b="b"/>
                  <a:pathLst>
                    <a:path w="21" h="56">
                      <a:moveTo>
                        <a:pt x="1" y="2"/>
                      </a:moveTo>
                      <a:cubicBezTo>
                        <a:pt x="0" y="55"/>
                        <a:pt x="0" y="55"/>
                        <a:pt x="0" y="55"/>
                      </a:cubicBezTo>
                      <a:cubicBezTo>
                        <a:pt x="7" y="55"/>
                        <a:pt x="14" y="56"/>
                        <a:pt x="21" y="56"/>
                      </a:cubicBezTo>
                      <a:cubicBezTo>
                        <a:pt x="14" y="33"/>
                        <a:pt x="8" y="12"/>
                        <a:pt x="5" y="4"/>
                      </a:cubicBezTo>
                      <a:cubicBezTo>
                        <a:pt x="9" y="5"/>
                        <a:pt x="15" y="7"/>
                        <a:pt x="21" y="8"/>
                      </a:cubicBezTo>
                      <a:cubicBezTo>
                        <a:pt x="21" y="0"/>
                        <a:pt x="21" y="0"/>
                        <a:pt x="21" y="0"/>
                      </a:cubicBezTo>
                      <a:cubicBezTo>
                        <a:pt x="14" y="1"/>
                        <a:pt x="7" y="2"/>
                        <a:pt x="1" y="2"/>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1317"/>
                <p:cNvSpPr/>
                <p:nvPr/>
              </p:nvSpPr>
              <p:spPr bwMode="auto">
                <a:xfrm>
                  <a:off x="2767" y="1005"/>
                  <a:ext cx="76" cy="67"/>
                </a:xfrm>
                <a:custGeom>
                  <a:avLst/>
                  <a:gdLst>
                    <a:gd name="T0" fmla="*/ 0 w 32"/>
                    <a:gd name="T1" fmla="*/ 7 h 28"/>
                    <a:gd name="T2" fmla="*/ 18 w 32"/>
                    <a:gd name="T3" fmla="*/ 28 h 28"/>
                    <a:gd name="T4" fmla="*/ 32 w 32"/>
                    <a:gd name="T5" fmla="*/ 16 h 28"/>
                    <a:gd name="T6" fmla="*/ 16 w 32"/>
                    <a:gd name="T7" fmla="*/ 0 h 28"/>
                    <a:gd name="T8" fmla="*/ 0 w 32"/>
                    <a:gd name="T9" fmla="*/ 7 h 28"/>
                  </a:gdLst>
                  <a:ahLst/>
                  <a:cxnLst>
                    <a:cxn ang="0">
                      <a:pos x="T0" y="T1"/>
                    </a:cxn>
                    <a:cxn ang="0">
                      <a:pos x="T2" y="T3"/>
                    </a:cxn>
                    <a:cxn ang="0">
                      <a:pos x="T4" y="T5"/>
                    </a:cxn>
                    <a:cxn ang="0">
                      <a:pos x="T6" y="T7"/>
                    </a:cxn>
                    <a:cxn ang="0">
                      <a:pos x="T8" y="T9"/>
                    </a:cxn>
                  </a:cxnLst>
                  <a:rect l="0" t="0" r="r" b="b"/>
                  <a:pathLst>
                    <a:path w="32" h="28">
                      <a:moveTo>
                        <a:pt x="0" y="7"/>
                      </a:moveTo>
                      <a:cubicBezTo>
                        <a:pt x="3" y="13"/>
                        <a:pt x="9" y="20"/>
                        <a:pt x="18" y="28"/>
                      </a:cubicBezTo>
                      <a:cubicBezTo>
                        <a:pt x="22" y="24"/>
                        <a:pt x="27" y="20"/>
                        <a:pt x="32" y="16"/>
                      </a:cubicBezTo>
                      <a:cubicBezTo>
                        <a:pt x="27" y="12"/>
                        <a:pt x="21" y="6"/>
                        <a:pt x="16" y="0"/>
                      </a:cubicBezTo>
                      <a:cubicBezTo>
                        <a:pt x="11" y="3"/>
                        <a:pt x="6" y="5"/>
                        <a:pt x="0" y="7"/>
                      </a:cubicBezTo>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1318"/>
                <p:cNvSpPr/>
                <p:nvPr/>
              </p:nvSpPr>
              <p:spPr bwMode="auto">
                <a:xfrm>
                  <a:off x="2886" y="3851"/>
                  <a:ext cx="113" cy="114"/>
                </a:xfrm>
                <a:custGeom>
                  <a:avLst/>
                  <a:gdLst>
                    <a:gd name="T0" fmla="*/ 22 w 48"/>
                    <a:gd name="T1" fmla="*/ 0 h 48"/>
                    <a:gd name="T2" fmla="*/ 0 w 48"/>
                    <a:gd name="T3" fmla="*/ 22 h 48"/>
                    <a:gd name="T4" fmla="*/ 29 w 48"/>
                    <a:gd name="T5" fmla="*/ 48 h 48"/>
                    <a:gd name="T6" fmla="*/ 48 w 48"/>
                    <a:gd name="T7" fmla="*/ 24 h 48"/>
                    <a:gd name="T8" fmla="*/ 22 w 48"/>
                    <a:gd name="T9" fmla="*/ 0 h 48"/>
                  </a:gdLst>
                  <a:ahLst/>
                  <a:cxnLst>
                    <a:cxn ang="0">
                      <a:pos x="T0" y="T1"/>
                    </a:cxn>
                    <a:cxn ang="0">
                      <a:pos x="T2" y="T3"/>
                    </a:cxn>
                    <a:cxn ang="0">
                      <a:pos x="T4" y="T5"/>
                    </a:cxn>
                    <a:cxn ang="0">
                      <a:pos x="T6" y="T7"/>
                    </a:cxn>
                    <a:cxn ang="0">
                      <a:pos x="T8" y="T9"/>
                    </a:cxn>
                  </a:cxnLst>
                  <a:rect l="0" t="0" r="r" b="b"/>
                  <a:pathLst>
                    <a:path w="48" h="48">
                      <a:moveTo>
                        <a:pt x="22" y="0"/>
                      </a:moveTo>
                      <a:cubicBezTo>
                        <a:pt x="15" y="7"/>
                        <a:pt x="8" y="15"/>
                        <a:pt x="0" y="22"/>
                      </a:cubicBezTo>
                      <a:cubicBezTo>
                        <a:pt x="13" y="27"/>
                        <a:pt x="23" y="38"/>
                        <a:pt x="29" y="48"/>
                      </a:cubicBezTo>
                      <a:cubicBezTo>
                        <a:pt x="36" y="40"/>
                        <a:pt x="42" y="32"/>
                        <a:pt x="48" y="24"/>
                      </a:cubicBezTo>
                      <a:cubicBezTo>
                        <a:pt x="43" y="13"/>
                        <a:pt x="35" y="5"/>
                        <a:pt x="22" y="0"/>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1319"/>
                <p:cNvSpPr/>
                <p:nvPr/>
              </p:nvSpPr>
              <p:spPr bwMode="auto">
                <a:xfrm>
                  <a:off x="2630" y="3932"/>
                  <a:ext cx="376" cy="343"/>
                </a:xfrm>
                <a:custGeom>
                  <a:avLst/>
                  <a:gdLst>
                    <a:gd name="T0" fmla="*/ 51 w 159"/>
                    <a:gd name="T1" fmla="*/ 101 h 145"/>
                    <a:gd name="T2" fmla="*/ 28 w 159"/>
                    <a:gd name="T3" fmla="*/ 0 h 145"/>
                    <a:gd name="T4" fmla="*/ 15 w 159"/>
                    <a:gd name="T5" fmla="*/ 4 h 145"/>
                    <a:gd name="T6" fmla="*/ 39 w 159"/>
                    <a:gd name="T7" fmla="*/ 112 h 145"/>
                    <a:gd name="T8" fmla="*/ 159 w 159"/>
                    <a:gd name="T9" fmla="*/ 99 h 145"/>
                    <a:gd name="T10" fmla="*/ 150 w 159"/>
                    <a:gd name="T11" fmla="*/ 90 h 145"/>
                    <a:gd name="T12" fmla="*/ 51 w 159"/>
                    <a:gd name="T13" fmla="*/ 101 h 145"/>
                  </a:gdLst>
                  <a:ahLst/>
                  <a:cxnLst>
                    <a:cxn ang="0">
                      <a:pos x="T0" y="T1"/>
                    </a:cxn>
                    <a:cxn ang="0">
                      <a:pos x="T2" y="T3"/>
                    </a:cxn>
                    <a:cxn ang="0">
                      <a:pos x="T4" y="T5"/>
                    </a:cxn>
                    <a:cxn ang="0">
                      <a:pos x="T6" y="T7"/>
                    </a:cxn>
                    <a:cxn ang="0">
                      <a:pos x="T8" y="T9"/>
                    </a:cxn>
                    <a:cxn ang="0">
                      <a:pos x="T10" y="T11"/>
                    </a:cxn>
                    <a:cxn ang="0">
                      <a:pos x="T12" y="T13"/>
                    </a:cxn>
                  </a:cxnLst>
                  <a:rect l="0" t="0" r="r" b="b"/>
                  <a:pathLst>
                    <a:path w="159" h="145">
                      <a:moveTo>
                        <a:pt x="51" y="101"/>
                      </a:moveTo>
                      <a:cubicBezTo>
                        <a:pt x="24" y="77"/>
                        <a:pt x="14" y="31"/>
                        <a:pt x="28" y="0"/>
                      </a:cubicBezTo>
                      <a:cubicBezTo>
                        <a:pt x="23" y="1"/>
                        <a:pt x="19" y="3"/>
                        <a:pt x="15" y="4"/>
                      </a:cubicBezTo>
                      <a:cubicBezTo>
                        <a:pt x="0" y="41"/>
                        <a:pt x="10" y="86"/>
                        <a:pt x="39" y="112"/>
                      </a:cubicBezTo>
                      <a:cubicBezTo>
                        <a:pt x="76" y="145"/>
                        <a:pt x="138" y="143"/>
                        <a:pt x="159" y="99"/>
                      </a:cubicBezTo>
                      <a:cubicBezTo>
                        <a:pt x="156" y="96"/>
                        <a:pt x="153" y="93"/>
                        <a:pt x="150" y="90"/>
                      </a:cubicBezTo>
                      <a:cubicBezTo>
                        <a:pt x="133" y="127"/>
                        <a:pt x="83" y="130"/>
                        <a:pt x="51" y="101"/>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1320"/>
                <p:cNvSpPr/>
                <p:nvPr/>
              </p:nvSpPr>
              <p:spPr bwMode="auto">
                <a:xfrm>
                  <a:off x="2753" y="1375"/>
                  <a:ext cx="121" cy="279"/>
                </a:xfrm>
                <a:custGeom>
                  <a:avLst/>
                  <a:gdLst>
                    <a:gd name="T0" fmla="*/ 18 w 51"/>
                    <a:gd name="T1" fmla="*/ 117 h 118"/>
                    <a:gd name="T2" fmla="*/ 51 w 51"/>
                    <a:gd name="T3" fmla="*/ 112 h 118"/>
                    <a:gd name="T4" fmla="*/ 23 w 51"/>
                    <a:gd name="T5" fmla="*/ 46 h 118"/>
                    <a:gd name="T6" fmla="*/ 43 w 51"/>
                    <a:gd name="T7" fmla="*/ 9 h 118"/>
                    <a:gd name="T8" fmla="*/ 17 w 51"/>
                    <a:gd name="T9" fmla="*/ 0 h 118"/>
                    <a:gd name="T10" fmla="*/ 1 w 51"/>
                    <a:gd name="T11" fmla="*/ 89 h 118"/>
                    <a:gd name="T12" fmla="*/ 18 w 51"/>
                    <a:gd name="T13" fmla="*/ 117 h 118"/>
                  </a:gdLst>
                  <a:ahLst/>
                  <a:cxnLst>
                    <a:cxn ang="0">
                      <a:pos x="T0" y="T1"/>
                    </a:cxn>
                    <a:cxn ang="0">
                      <a:pos x="T2" y="T3"/>
                    </a:cxn>
                    <a:cxn ang="0">
                      <a:pos x="T4" y="T5"/>
                    </a:cxn>
                    <a:cxn ang="0">
                      <a:pos x="T6" y="T7"/>
                    </a:cxn>
                    <a:cxn ang="0">
                      <a:pos x="T8" y="T9"/>
                    </a:cxn>
                    <a:cxn ang="0">
                      <a:pos x="T10" y="T11"/>
                    </a:cxn>
                    <a:cxn ang="0">
                      <a:pos x="T12" y="T13"/>
                    </a:cxn>
                  </a:cxnLst>
                  <a:rect l="0" t="0" r="r" b="b"/>
                  <a:pathLst>
                    <a:path w="51" h="118">
                      <a:moveTo>
                        <a:pt x="18" y="117"/>
                      </a:moveTo>
                      <a:cubicBezTo>
                        <a:pt x="28" y="118"/>
                        <a:pt x="39" y="116"/>
                        <a:pt x="51" y="112"/>
                      </a:cubicBezTo>
                      <a:cubicBezTo>
                        <a:pt x="34" y="99"/>
                        <a:pt x="21" y="79"/>
                        <a:pt x="23" y="46"/>
                      </a:cubicBezTo>
                      <a:cubicBezTo>
                        <a:pt x="24" y="31"/>
                        <a:pt x="32" y="18"/>
                        <a:pt x="43" y="9"/>
                      </a:cubicBezTo>
                      <a:cubicBezTo>
                        <a:pt x="33" y="6"/>
                        <a:pt x="25" y="3"/>
                        <a:pt x="17" y="0"/>
                      </a:cubicBezTo>
                      <a:cubicBezTo>
                        <a:pt x="1" y="89"/>
                        <a:pt x="1" y="89"/>
                        <a:pt x="1" y="89"/>
                      </a:cubicBezTo>
                      <a:cubicBezTo>
                        <a:pt x="0" y="97"/>
                        <a:pt x="7" y="112"/>
                        <a:pt x="18" y="117"/>
                      </a:cubicBezTo>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1321"/>
                <p:cNvSpPr/>
                <p:nvPr/>
              </p:nvSpPr>
              <p:spPr bwMode="auto">
                <a:xfrm>
                  <a:off x="2909" y="4249"/>
                  <a:ext cx="100" cy="102"/>
                </a:xfrm>
                <a:custGeom>
                  <a:avLst/>
                  <a:gdLst>
                    <a:gd name="T0" fmla="*/ 13 w 42"/>
                    <a:gd name="T1" fmla="*/ 0 h 43"/>
                    <a:gd name="T2" fmla="*/ 0 w 42"/>
                    <a:gd name="T3" fmla="*/ 5 h 43"/>
                    <a:gd name="T4" fmla="*/ 18 w 42"/>
                    <a:gd name="T5" fmla="*/ 43 h 43"/>
                    <a:gd name="T6" fmla="*/ 35 w 42"/>
                    <a:gd name="T7" fmla="*/ 43 h 43"/>
                    <a:gd name="T8" fmla="*/ 42 w 42"/>
                    <a:gd name="T9" fmla="*/ 33 h 43"/>
                    <a:gd name="T10" fmla="*/ 13 w 42"/>
                    <a:gd name="T11" fmla="*/ 0 h 43"/>
                  </a:gdLst>
                  <a:ahLst/>
                  <a:cxnLst>
                    <a:cxn ang="0">
                      <a:pos x="T0" y="T1"/>
                    </a:cxn>
                    <a:cxn ang="0">
                      <a:pos x="T2" y="T3"/>
                    </a:cxn>
                    <a:cxn ang="0">
                      <a:pos x="T4" y="T5"/>
                    </a:cxn>
                    <a:cxn ang="0">
                      <a:pos x="T6" y="T7"/>
                    </a:cxn>
                    <a:cxn ang="0">
                      <a:pos x="T8" y="T9"/>
                    </a:cxn>
                    <a:cxn ang="0">
                      <a:pos x="T10" y="T11"/>
                    </a:cxn>
                  </a:cxnLst>
                  <a:rect l="0" t="0" r="r" b="b"/>
                  <a:pathLst>
                    <a:path w="42" h="43">
                      <a:moveTo>
                        <a:pt x="13" y="0"/>
                      </a:moveTo>
                      <a:cubicBezTo>
                        <a:pt x="9" y="2"/>
                        <a:pt x="5" y="4"/>
                        <a:pt x="0" y="5"/>
                      </a:cubicBezTo>
                      <a:cubicBezTo>
                        <a:pt x="0" y="22"/>
                        <a:pt x="7" y="35"/>
                        <a:pt x="18" y="43"/>
                      </a:cubicBezTo>
                      <a:cubicBezTo>
                        <a:pt x="35" y="43"/>
                        <a:pt x="35" y="43"/>
                        <a:pt x="35" y="43"/>
                      </a:cubicBezTo>
                      <a:cubicBezTo>
                        <a:pt x="37" y="39"/>
                        <a:pt x="40" y="36"/>
                        <a:pt x="42" y="33"/>
                      </a:cubicBezTo>
                      <a:cubicBezTo>
                        <a:pt x="27" y="27"/>
                        <a:pt x="17" y="16"/>
                        <a:pt x="13"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Freeform 1322"/>
                <p:cNvSpPr/>
                <p:nvPr/>
              </p:nvSpPr>
              <p:spPr bwMode="auto">
                <a:xfrm>
                  <a:off x="2805" y="2205"/>
                  <a:ext cx="57" cy="83"/>
                </a:xfrm>
                <a:custGeom>
                  <a:avLst/>
                  <a:gdLst>
                    <a:gd name="T0" fmla="*/ 24 w 24"/>
                    <a:gd name="T1" fmla="*/ 24 h 35"/>
                    <a:gd name="T2" fmla="*/ 8 w 24"/>
                    <a:gd name="T3" fmla="*/ 0 h 35"/>
                    <a:gd name="T4" fmla="*/ 0 w 24"/>
                    <a:gd name="T5" fmla="*/ 16 h 35"/>
                    <a:gd name="T6" fmla="*/ 16 w 24"/>
                    <a:gd name="T7" fmla="*/ 35 h 35"/>
                    <a:gd name="T8" fmla="*/ 24 w 24"/>
                    <a:gd name="T9" fmla="*/ 24 h 35"/>
                  </a:gdLst>
                  <a:ahLst/>
                  <a:cxnLst>
                    <a:cxn ang="0">
                      <a:pos x="T0" y="T1"/>
                    </a:cxn>
                    <a:cxn ang="0">
                      <a:pos x="T2" y="T3"/>
                    </a:cxn>
                    <a:cxn ang="0">
                      <a:pos x="T4" y="T5"/>
                    </a:cxn>
                    <a:cxn ang="0">
                      <a:pos x="T6" y="T7"/>
                    </a:cxn>
                    <a:cxn ang="0">
                      <a:pos x="T8" y="T9"/>
                    </a:cxn>
                  </a:cxnLst>
                  <a:rect l="0" t="0" r="r" b="b"/>
                  <a:pathLst>
                    <a:path w="24" h="35">
                      <a:moveTo>
                        <a:pt x="24" y="24"/>
                      </a:moveTo>
                      <a:cubicBezTo>
                        <a:pt x="18" y="16"/>
                        <a:pt x="13" y="8"/>
                        <a:pt x="8" y="0"/>
                      </a:cubicBezTo>
                      <a:cubicBezTo>
                        <a:pt x="6" y="5"/>
                        <a:pt x="3" y="11"/>
                        <a:pt x="0" y="16"/>
                      </a:cubicBezTo>
                      <a:cubicBezTo>
                        <a:pt x="16" y="35"/>
                        <a:pt x="16" y="35"/>
                        <a:pt x="16" y="35"/>
                      </a:cubicBezTo>
                      <a:cubicBezTo>
                        <a:pt x="24" y="24"/>
                        <a:pt x="24" y="24"/>
                        <a:pt x="24" y="24"/>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1323"/>
                <p:cNvSpPr/>
                <p:nvPr/>
              </p:nvSpPr>
              <p:spPr bwMode="auto">
                <a:xfrm>
                  <a:off x="2708" y="246"/>
                  <a:ext cx="59" cy="149"/>
                </a:xfrm>
                <a:custGeom>
                  <a:avLst/>
                  <a:gdLst>
                    <a:gd name="T0" fmla="*/ 1 w 25"/>
                    <a:gd name="T1" fmla="*/ 17 h 63"/>
                    <a:gd name="T2" fmla="*/ 9 w 25"/>
                    <a:gd name="T3" fmla="*/ 63 h 63"/>
                    <a:gd name="T4" fmla="*/ 25 w 25"/>
                    <a:gd name="T5" fmla="*/ 45 h 63"/>
                    <a:gd name="T6" fmla="*/ 14 w 25"/>
                    <a:gd name="T7" fmla="*/ 0 h 63"/>
                    <a:gd name="T8" fmla="*/ 1 w 25"/>
                    <a:gd name="T9" fmla="*/ 17 h 63"/>
                  </a:gdLst>
                  <a:ahLst/>
                  <a:cxnLst>
                    <a:cxn ang="0">
                      <a:pos x="T0" y="T1"/>
                    </a:cxn>
                    <a:cxn ang="0">
                      <a:pos x="T2" y="T3"/>
                    </a:cxn>
                    <a:cxn ang="0">
                      <a:pos x="T4" y="T5"/>
                    </a:cxn>
                    <a:cxn ang="0">
                      <a:pos x="T6" y="T7"/>
                    </a:cxn>
                    <a:cxn ang="0">
                      <a:pos x="T8" y="T9"/>
                    </a:cxn>
                  </a:cxnLst>
                  <a:rect l="0" t="0" r="r" b="b"/>
                  <a:pathLst>
                    <a:path w="25" h="63">
                      <a:moveTo>
                        <a:pt x="1" y="17"/>
                      </a:moveTo>
                      <a:cubicBezTo>
                        <a:pt x="0" y="36"/>
                        <a:pt x="4" y="52"/>
                        <a:pt x="9" y="63"/>
                      </a:cubicBezTo>
                      <a:cubicBezTo>
                        <a:pt x="14" y="57"/>
                        <a:pt x="20" y="51"/>
                        <a:pt x="25" y="45"/>
                      </a:cubicBezTo>
                      <a:cubicBezTo>
                        <a:pt x="17" y="33"/>
                        <a:pt x="14" y="16"/>
                        <a:pt x="14" y="0"/>
                      </a:cubicBezTo>
                      <a:cubicBezTo>
                        <a:pt x="9" y="6"/>
                        <a:pt x="5" y="11"/>
                        <a:pt x="1" y="17"/>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Freeform 1324"/>
                <p:cNvSpPr/>
                <p:nvPr/>
              </p:nvSpPr>
              <p:spPr bwMode="auto">
                <a:xfrm>
                  <a:off x="2554" y="-35"/>
                  <a:ext cx="48" cy="16"/>
                </a:xfrm>
                <a:custGeom>
                  <a:avLst/>
                  <a:gdLst>
                    <a:gd name="T0" fmla="*/ 20 w 20"/>
                    <a:gd name="T1" fmla="*/ 0 h 7"/>
                    <a:gd name="T2" fmla="*/ 0 w 20"/>
                    <a:gd name="T3" fmla="*/ 0 h 7"/>
                    <a:gd name="T4" fmla="*/ 11 w 20"/>
                    <a:gd name="T5" fmla="*/ 7 h 7"/>
                    <a:gd name="T6" fmla="*/ 20 w 20"/>
                    <a:gd name="T7" fmla="*/ 0 h 7"/>
                  </a:gdLst>
                  <a:ahLst/>
                  <a:cxnLst>
                    <a:cxn ang="0">
                      <a:pos x="T0" y="T1"/>
                    </a:cxn>
                    <a:cxn ang="0">
                      <a:pos x="T2" y="T3"/>
                    </a:cxn>
                    <a:cxn ang="0">
                      <a:pos x="T4" y="T5"/>
                    </a:cxn>
                    <a:cxn ang="0">
                      <a:pos x="T6" y="T7"/>
                    </a:cxn>
                  </a:cxnLst>
                  <a:rect l="0" t="0" r="r" b="b"/>
                  <a:pathLst>
                    <a:path w="20" h="7">
                      <a:moveTo>
                        <a:pt x="20" y="0"/>
                      </a:moveTo>
                      <a:cubicBezTo>
                        <a:pt x="0" y="0"/>
                        <a:pt x="0" y="0"/>
                        <a:pt x="0" y="0"/>
                      </a:cubicBezTo>
                      <a:cubicBezTo>
                        <a:pt x="3" y="3"/>
                        <a:pt x="7" y="5"/>
                        <a:pt x="11" y="7"/>
                      </a:cubicBezTo>
                      <a:cubicBezTo>
                        <a:pt x="14" y="4"/>
                        <a:pt x="17" y="2"/>
                        <a:pt x="20" y="0"/>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Freeform 1325"/>
                <p:cNvSpPr/>
                <p:nvPr/>
              </p:nvSpPr>
              <p:spPr bwMode="auto">
                <a:xfrm>
                  <a:off x="2786" y="2380"/>
                  <a:ext cx="107" cy="118"/>
                </a:xfrm>
                <a:custGeom>
                  <a:avLst/>
                  <a:gdLst>
                    <a:gd name="T0" fmla="*/ 0 w 45"/>
                    <a:gd name="T1" fmla="*/ 26 h 50"/>
                    <a:gd name="T2" fmla="*/ 27 w 45"/>
                    <a:gd name="T3" fmla="*/ 50 h 50"/>
                    <a:gd name="T4" fmla="*/ 45 w 45"/>
                    <a:gd name="T5" fmla="*/ 25 h 50"/>
                    <a:gd name="T6" fmla="*/ 19 w 45"/>
                    <a:gd name="T7" fmla="*/ 0 h 50"/>
                    <a:gd name="T8" fmla="*/ 0 w 45"/>
                    <a:gd name="T9" fmla="*/ 26 h 50"/>
                  </a:gdLst>
                  <a:ahLst/>
                  <a:cxnLst>
                    <a:cxn ang="0">
                      <a:pos x="T0" y="T1"/>
                    </a:cxn>
                    <a:cxn ang="0">
                      <a:pos x="T2" y="T3"/>
                    </a:cxn>
                    <a:cxn ang="0">
                      <a:pos x="T4" y="T5"/>
                    </a:cxn>
                    <a:cxn ang="0">
                      <a:pos x="T6" y="T7"/>
                    </a:cxn>
                    <a:cxn ang="0">
                      <a:pos x="T8" y="T9"/>
                    </a:cxn>
                  </a:cxnLst>
                  <a:rect l="0" t="0" r="r" b="b"/>
                  <a:pathLst>
                    <a:path w="45" h="50">
                      <a:moveTo>
                        <a:pt x="0" y="26"/>
                      </a:moveTo>
                      <a:cubicBezTo>
                        <a:pt x="27" y="50"/>
                        <a:pt x="27" y="50"/>
                        <a:pt x="27" y="50"/>
                      </a:cubicBezTo>
                      <a:cubicBezTo>
                        <a:pt x="34" y="41"/>
                        <a:pt x="40" y="33"/>
                        <a:pt x="45" y="25"/>
                      </a:cubicBezTo>
                      <a:cubicBezTo>
                        <a:pt x="37" y="17"/>
                        <a:pt x="28" y="8"/>
                        <a:pt x="19" y="0"/>
                      </a:cubicBezTo>
                      <a:cubicBezTo>
                        <a:pt x="14" y="8"/>
                        <a:pt x="7" y="17"/>
                        <a:pt x="0" y="26"/>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1326"/>
                <p:cNvSpPr/>
                <p:nvPr/>
              </p:nvSpPr>
              <p:spPr bwMode="auto">
                <a:xfrm>
                  <a:off x="2789" y="2683"/>
                  <a:ext cx="89" cy="68"/>
                </a:xfrm>
                <a:custGeom>
                  <a:avLst/>
                  <a:gdLst>
                    <a:gd name="T0" fmla="*/ 38 w 38"/>
                    <a:gd name="T1" fmla="*/ 16 h 29"/>
                    <a:gd name="T2" fmla="*/ 16 w 38"/>
                    <a:gd name="T3" fmla="*/ 0 h 29"/>
                    <a:gd name="T4" fmla="*/ 0 w 38"/>
                    <a:gd name="T5" fmla="*/ 14 h 29"/>
                    <a:gd name="T6" fmla="*/ 22 w 38"/>
                    <a:gd name="T7" fmla="*/ 29 h 29"/>
                    <a:gd name="T8" fmla="*/ 38 w 38"/>
                    <a:gd name="T9" fmla="*/ 16 h 29"/>
                  </a:gdLst>
                  <a:ahLst/>
                  <a:cxnLst>
                    <a:cxn ang="0">
                      <a:pos x="T0" y="T1"/>
                    </a:cxn>
                    <a:cxn ang="0">
                      <a:pos x="T2" y="T3"/>
                    </a:cxn>
                    <a:cxn ang="0">
                      <a:pos x="T4" y="T5"/>
                    </a:cxn>
                    <a:cxn ang="0">
                      <a:pos x="T6" y="T7"/>
                    </a:cxn>
                    <a:cxn ang="0">
                      <a:pos x="T8" y="T9"/>
                    </a:cxn>
                  </a:cxnLst>
                  <a:rect l="0" t="0" r="r" b="b"/>
                  <a:pathLst>
                    <a:path w="38" h="29">
                      <a:moveTo>
                        <a:pt x="38" y="16"/>
                      </a:moveTo>
                      <a:cubicBezTo>
                        <a:pt x="16" y="0"/>
                        <a:pt x="16" y="0"/>
                        <a:pt x="16" y="0"/>
                      </a:cubicBezTo>
                      <a:cubicBezTo>
                        <a:pt x="10" y="5"/>
                        <a:pt x="5" y="9"/>
                        <a:pt x="0" y="14"/>
                      </a:cubicBezTo>
                      <a:cubicBezTo>
                        <a:pt x="8" y="19"/>
                        <a:pt x="16" y="24"/>
                        <a:pt x="22" y="29"/>
                      </a:cubicBezTo>
                      <a:cubicBezTo>
                        <a:pt x="28" y="25"/>
                        <a:pt x="33" y="20"/>
                        <a:pt x="38" y="16"/>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1327"/>
                <p:cNvSpPr/>
                <p:nvPr/>
              </p:nvSpPr>
              <p:spPr bwMode="auto">
                <a:xfrm>
                  <a:off x="2048" y="69"/>
                  <a:ext cx="689" cy="638"/>
                </a:xfrm>
                <a:custGeom>
                  <a:avLst/>
                  <a:gdLst>
                    <a:gd name="T0" fmla="*/ 164 w 291"/>
                    <a:gd name="T1" fmla="*/ 182 h 270"/>
                    <a:gd name="T2" fmla="*/ 55 w 291"/>
                    <a:gd name="T3" fmla="*/ 212 h 270"/>
                    <a:gd name="T4" fmla="*/ 58 w 291"/>
                    <a:gd name="T5" fmla="*/ 132 h 270"/>
                    <a:gd name="T6" fmla="*/ 113 w 291"/>
                    <a:gd name="T7" fmla="*/ 144 h 270"/>
                    <a:gd name="T8" fmla="*/ 100 w 291"/>
                    <a:gd name="T9" fmla="*/ 180 h 270"/>
                    <a:gd name="T10" fmla="*/ 77 w 291"/>
                    <a:gd name="T11" fmla="*/ 165 h 270"/>
                    <a:gd name="T12" fmla="*/ 109 w 291"/>
                    <a:gd name="T13" fmla="*/ 199 h 270"/>
                    <a:gd name="T14" fmla="*/ 136 w 291"/>
                    <a:gd name="T15" fmla="*/ 129 h 270"/>
                    <a:gd name="T16" fmla="*/ 32 w 291"/>
                    <a:gd name="T17" fmla="*/ 118 h 270"/>
                    <a:gd name="T18" fmla="*/ 46 w 291"/>
                    <a:gd name="T19" fmla="*/ 242 h 270"/>
                    <a:gd name="T20" fmla="*/ 182 w 291"/>
                    <a:gd name="T21" fmla="*/ 207 h 270"/>
                    <a:gd name="T22" fmla="*/ 291 w 291"/>
                    <a:gd name="T23" fmla="*/ 24 h 270"/>
                    <a:gd name="T24" fmla="*/ 281 w 291"/>
                    <a:gd name="T25" fmla="*/ 0 h 270"/>
                    <a:gd name="T26" fmla="*/ 164 w 291"/>
                    <a:gd name="T27" fmla="*/ 182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1" h="270">
                      <a:moveTo>
                        <a:pt x="164" y="182"/>
                      </a:moveTo>
                      <a:cubicBezTo>
                        <a:pt x="135" y="235"/>
                        <a:pt x="89" y="244"/>
                        <a:pt x="55" y="212"/>
                      </a:cubicBezTo>
                      <a:cubicBezTo>
                        <a:pt x="39" y="197"/>
                        <a:pt x="28" y="153"/>
                        <a:pt x="58" y="132"/>
                      </a:cubicBezTo>
                      <a:cubicBezTo>
                        <a:pt x="80" y="117"/>
                        <a:pt x="103" y="128"/>
                        <a:pt x="113" y="144"/>
                      </a:cubicBezTo>
                      <a:cubicBezTo>
                        <a:pt x="123" y="160"/>
                        <a:pt x="114" y="176"/>
                        <a:pt x="100" y="180"/>
                      </a:cubicBezTo>
                      <a:cubicBezTo>
                        <a:pt x="93" y="181"/>
                        <a:pt x="81" y="178"/>
                        <a:pt x="77" y="165"/>
                      </a:cubicBezTo>
                      <a:cubicBezTo>
                        <a:pt x="65" y="189"/>
                        <a:pt x="92" y="202"/>
                        <a:pt x="109" y="199"/>
                      </a:cubicBezTo>
                      <a:cubicBezTo>
                        <a:pt x="147" y="190"/>
                        <a:pt x="152" y="154"/>
                        <a:pt x="136" y="129"/>
                      </a:cubicBezTo>
                      <a:cubicBezTo>
                        <a:pt x="114" y="95"/>
                        <a:pt x="63" y="84"/>
                        <a:pt x="32" y="118"/>
                      </a:cubicBezTo>
                      <a:cubicBezTo>
                        <a:pt x="0" y="153"/>
                        <a:pt x="8" y="215"/>
                        <a:pt x="46" y="242"/>
                      </a:cubicBezTo>
                      <a:cubicBezTo>
                        <a:pt x="80" y="266"/>
                        <a:pt x="137" y="270"/>
                        <a:pt x="182" y="207"/>
                      </a:cubicBezTo>
                      <a:cubicBezTo>
                        <a:pt x="209" y="169"/>
                        <a:pt x="231" y="44"/>
                        <a:pt x="291" y="24"/>
                      </a:cubicBezTo>
                      <a:cubicBezTo>
                        <a:pt x="289" y="17"/>
                        <a:pt x="284" y="7"/>
                        <a:pt x="281" y="0"/>
                      </a:cubicBezTo>
                      <a:cubicBezTo>
                        <a:pt x="190" y="28"/>
                        <a:pt x="188" y="138"/>
                        <a:pt x="164" y="182"/>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1328"/>
                <p:cNvSpPr/>
                <p:nvPr/>
              </p:nvSpPr>
              <p:spPr bwMode="auto">
                <a:xfrm>
                  <a:off x="2751" y="2572"/>
                  <a:ext cx="116" cy="97"/>
                </a:xfrm>
                <a:custGeom>
                  <a:avLst/>
                  <a:gdLst>
                    <a:gd name="T0" fmla="*/ 0 w 49"/>
                    <a:gd name="T1" fmla="*/ 20 h 41"/>
                    <a:gd name="T2" fmla="*/ 30 w 49"/>
                    <a:gd name="T3" fmla="*/ 41 h 41"/>
                    <a:gd name="T4" fmla="*/ 49 w 49"/>
                    <a:gd name="T5" fmla="*/ 22 h 41"/>
                    <a:gd name="T6" fmla="*/ 21 w 49"/>
                    <a:gd name="T7" fmla="*/ 0 h 41"/>
                    <a:gd name="T8" fmla="*/ 0 w 49"/>
                    <a:gd name="T9" fmla="*/ 20 h 41"/>
                  </a:gdLst>
                  <a:ahLst/>
                  <a:cxnLst>
                    <a:cxn ang="0">
                      <a:pos x="T0" y="T1"/>
                    </a:cxn>
                    <a:cxn ang="0">
                      <a:pos x="T2" y="T3"/>
                    </a:cxn>
                    <a:cxn ang="0">
                      <a:pos x="T4" y="T5"/>
                    </a:cxn>
                    <a:cxn ang="0">
                      <a:pos x="T6" y="T7"/>
                    </a:cxn>
                    <a:cxn ang="0">
                      <a:pos x="T8" y="T9"/>
                    </a:cxn>
                  </a:cxnLst>
                  <a:rect l="0" t="0" r="r" b="b"/>
                  <a:pathLst>
                    <a:path w="49" h="41">
                      <a:moveTo>
                        <a:pt x="0" y="20"/>
                      </a:moveTo>
                      <a:cubicBezTo>
                        <a:pt x="30" y="41"/>
                        <a:pt x="30" y="41"/>
                        <a:pt x="30" y="41"/>
                      </a:cubicBezTo>
                      <a:cubicBezTo>
                        <a:pt x="37" y="35"/>
                        <a:pt x="43" y="29"/>
                        <a:pt x="49" y="22"/>
                      </a:cubicBezTo>
                      <a:cubicBezTo>
                        <a:pt x="21" y="0"/>
                        <a:pt x="21" y="0"/>
                        <a:pt x="21" y="0"/>
                      </a:cubicBezTo>
                      <a:cubicBezTo>
                        <a:pt x="14" y="7"/>
                        <a:pt x="7" y="14"/>
                        <a:pt x="0" y="20"/>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Freeform 1329"/>
                <p:cNvSpPr/>
                <p:nvPr/>
              </p:nvSpPr>
              <p:spPr bwMode="auto">
                <a:xfrm>
                  <a:off x="2675" y="856"/>
                  <a:ext cx="97" cy="114"/>
                </a:xfrm>
                <a:custGeom>
                  <a:avLst/>
                  <a:gdLst>
                    <a:gd name="T0" fmla="*/ 41 w 41"/>
                    <a:gd name="T1" fmla="*/ 40 h 48"/>
                    <a:gd name="T2" fmla="*/ 32 w 41"/>
                    <a:gd name="T3" fmla="*/ 0 h 48"/>
                    <a:gd name="T4" fmla="*/ 41 w 41"/>
                    <a:gd name="T5" fmla="*/ 40 h 48"/>
                  </a:gdLst>
                  <a:ahLst/>
                  <a:cxnLst>
                    <a:cxn ang="0">
                      <a:pos x="T0" y="T1"/>
                    </a:cxn>
                    <a:cxn ang="0">
                      <a:pos x="T2" y="T3"/>
                    </a:cxn>
                    <a:cxn ang="0">
                      <a:pos x="T4" y="T5"/>
                    </a:cxn>
                  </a:cxnLst>
                  <a:rect l="0" t="0" r="r" b="b"/>
                  <a:pathLst>
                    <a:path w="41" h="48">
                      <a:moveTo>
                        <a:pt x="41" y="40"/>
                      </a:moveTo>
                      <a:cubicBezTo>
                        <a:pt x="35" y="27"/>
                        <a:pt x="32" y="14"/>
                        <a:pt x="32" y="0"/>
                      </a:cubicBezTo>
                      <a:cubicBezTo>
                        <a:pt x="0" y="11"/>
                        <a:pt x="15" y="48"/>
                        <a:pt x="41" y="40"/>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Freeform 1330"/>
                <p:cNvSpPr/>
                <p:nvPr/>
              </p:nvSpPr>
              <p:spPr bwMode="auto">
                <a:xfrm>
                  <a:off x="2867" y="4263"/>
                  <a:ext cx="66" cy="88"/>
                </a:xfrm>
                <a:custGeom>
                  <a:avLst/>
                  <a:gdLst>
                    <a:gd name="T0" fmla="*/ 13 w 28"/>
                    <a:gd name="T1" fmla="*/ 0 h 37"/>
                    <a:gd name="T2" fmla="*/ 5 w 28"/>
                    <a:gd name="T3" fmla="*/ 2 h 37"/>
                    <a:gd name="T4" fmla="*/ 0 w 28"/>
                    <a:gd name="T5" fmla="*/ 26 h 37"/>
                    <a:gd name="T6" fmla="*/ 5 w 28"/>
                    <a:gd name="T7" fmla="*/ 37 h 37"/>
                    <a:gd name="T8" fmla="*/ 28 w 28"/>
                    <a:gd name="T9" fmla="*/ 37 h 37"/>
                    <a:gd name="T10" fmla="*/ 13 w 28"/>
                    <a:gd name="T11" fmla="*/ 0 h 37"/>
                  </a:gdLst>
                  <a:ahLst/>
                  <a:cxnLst>
                    <a:cxn ang="0">
                      <a:pos x="T0" y="T1"/>
                    </a:cxn>
                    <a:cxn ang="0">
                      <a:pos x="T2" y="T3"/>
                    </a:cxn>
                    <a:cxn ang="0">
                      <a:pos x="T4" y="T5"/>
                    </a:cxn>
                    <a:cxn ang="0">
                      <a:pos x="T6" y="T7"/>
                    </a:cxn>
                    <a:cxn ang="0">
                      <a:pos x="T8" y="T9"/>
                    </a:cxn>
                    <a:cxn ang="0">
                      <a:pos x="T10" y="T11"/>
                    </a:cxn>
                  </a:cxnLst>
                  <a:rect l="0" t="0" r="r" b="b"/>
                  <a:pathLst>
                    <a:path w="28" h="37">
                      <a:moveTo>
                        <a:pt x="13" y="0"/>
                      </a:moveTo>
                      <a:cubicBezTo>
                        <a:pt x="11" y="1"/>
                        <a:pt x="8" y="1"/>
                        <a:pt x="5" y="2"/>
                      </a:cubicBezTo>
                      <a:cubicBezTo>
                        <a:pt x="5" y="11"/>
                        <a:pt x="4" y="19"/>
                        <a:pt x="0" y="26"/>
                      </a:cubicBezTo>
                      <a:cubicBezTo>
                        <a:pt x="1" y="30"/>
                        <a:pt x="3" y="34"/>
                        <a:pt x="5" y="37"/>
                      </a:cubicBezTo>
                      <a:cubicBezTo>
                        <a:pt x="28" y="37"/>
                        <a:pt x="28" y="37"/>
                        <a:pt x="28" y="37"/>
                      </a:cubicBezTo>
                      <a:cubicBezTo>
                        <a:pt x="19" y="28"/>
                        <a:pt x="13" y="16"/>
                        <a:pt x="13" y="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Freeform 1331"/>
                <p:cNvSpPr/>
                <p:nvPr/>
              </p:nvSpPr>
              <p:spPr bwMode="auto">
                <a:xfrm>
                  <a:off x="2561" y="667"/>
                  <a:ext cx="202" cy="327"/>
                </a:xfrm>
                <a:custGeom>
                  <a:avLst/>
                  <a:gdLst>
                    <a:gd name="T0" fmla="*/ 47 w 85"/>
                    <a:gd name="T1" fmla="*/ 47 h 138"/>
                    <a:gd name="T2" fmla="*/ 35 w 85"/>
                    <a:gd name="T3" fmla="*/ 43 h 138"/>
                    <a:gd name="T4" fmla="*/ 0 w 85"/>
                    <a:gd name="T5" fmla="*/ 138 h 138"/>
                    <a:gd name="T6" fmla="*/ 31 w 85"/>
                    <a:gd name="T7" fmla="*/ 128 h 138"/>
                    <a:gd name="T8" fmla="*/ 50 w 85"/>
                    <a:gd name="T9" fmla="*/ 58 h 138"/>
                    <a:gd name="T10" fmla="*/ 79 w 85"/>
                    <a:gd name="T11" fmla="*/ 45 h 138"/>
                    <a:gd name="T12" fmla="*/ 85 w 85"/>
                    <a:gd name="T13" fmla="*/ 13 h 138"/>
                    <a:gd name="T14" fmla="*/ 65 w 85"/>
                    <a:gd name="T15" fmla="*/ 0 h 138"/>
                    <a:gd name="T16" fmla="*/ 47 w 85"/>
                    <a:gd name="T17" fmla="*/ 4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38">
                      <a:moveTo>
                        <a:pt x="47" y="47"/>
                      </a:moveTo>
                      <a:cubicBezTo>
                        <a:pt x="44" y="46"/>
                        <a:pt x="39" y="44"/>
                        <a:pt x="35" y="43"/>
                      </a:cubicBezTo>
                      <a:cubicBezTo>
                        <a:pt x="26" y="67"/>
                        <a:pt x="11" y="109"/>
                        <a:pt x="0" y="138"/>
                      </a:cubicBezTo>
                      <a:cubicBezTo>
                        <a:pt x="11" y="135"/>
                        <a:pt x="22" y="131"/>
                        <a:pt x="31" y="128"/>
                      </a:cubicBezTo>
                      <a:cubicBezTo>
                        <a:pt x="23" y="109"/>
                        <a:pt x="25" y="83"/>
                        <a:pt x="50" y="58"/>
                      </a:cubicBezTo>
                      <a:cubicBezTo>
                        <a:pt x="58" y="50"/>
                        <a:pt x="68" y="46"/>
                        <a:pt x="79" y="45"/>
                      </a:cubicBezTo>
                      <a:cubicBezTo>
                        <a:pt x="78" y="34"/>
                        <a:pt x="81" y="22"/>
                        <a:pt x="85" y="13"/>
                      </a:cubicBezTo>
                      <a:cubicBezTo>
                        <a:pt x="79" y="9"/>
                        <a:pt x="71" y="2"/>
                        <a:pt x="65" y="0"/>
                      </a:cubicBezTo>
                      <a:cubicBezTo>
                        <a:pt x="57" y="7"/>
                        <a:pt x="46" y="30"/>
                        <a:pt x="47" y="47"/>
                      </a:cubicBezTo>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Freeform 1332"/>
                <p:cNvSpPr/>
                <p:nvPr/>
              </p:nvSpPr>
              <p:spPr bwMode="auto">
                <a:xfrm>
                  <a:off x="2708" y="1353"/>
                  <a:ext cx="73" cy="272"/>
                </a:xfrm>
                <a:custGeom>
                  <a:avLst/>
                  <a:gdLst>
                    <a:gd name="T0" fmla="*/ 11 w 31"/>
                    <a:gd name="T1" fmla="*/ 115 h 115"/>
                    <a:gd name="T2" fmla="*/ 31 w 31"/>
                    <a:gd name="T3" fmla="*/ 7 h 115"/>
                    <a:gd name="T4" fmla="*/ 19 w 31"/>
                    <a:gd name="T5" fmla="*/ 0 h 115"/>
                    <a:gd name="T6" fmla="*/ 0 w 31"/>
                    <a:gd name="T7" fmla="*/ 103 h 115"/>
                    <a:gd name="T8" fmla="*/ 11 w 31"/>
                    <a:gd name="T9" fmla="*/ 115 h 115"/>
                  </a:gdLst>
                  <a:ahLst/>
                  <a:cxnLst>
                    <a:cxn ang="0">
                      <a:pos x="T0" y="T1"/>
                    </a:cxn>
                    <a:cxn ang="0">
                      <a:pos x="T2" y="T3"/>
                    </a:cxn>
                    <a:cxn ang="0">
                      <a:pos x="T4" y="T5"/>
                    </a:cxn>
                    <a:cxn ang="0">
                      <a:pos x="T6" y="T7"/>
                    </a:cxn>
                    <a:cxn ang="0">
                      <a:pos x="T8" y="T9"/>
                    </a:cxn>
                  </a:cxnLst>
                  <a:rect l="0" t="0" r="r" b="b"/>
                  <a:pathLst>
                    <a:path w="31" h="115">
                      <a:moveTo>
                        <a:pt x="11" y="115"/>
                      </a:moveTo>
                      <a:cubicBezTo>
                        <a:pt x="31" y="7"/>
                        <a:pt x="31" y="7"/>
                        <a:pt x="31" y="7"/>
                      </a:cubicBezTo>
                      <a:cubicBezTo>
                        <a:pt x="27" y="5"/>
                        <a:pt x="23" y="2"/>
                        <a:pt x="19" y="0"/>
                      </a:cubicBezTo>
                      <a:cubicBezTo>
                        <a:pt x="0" y="103"/>
                        <a:pt x="0" y="103"/>
                        <a:pt x="0" y="103"/>
                      </a:cubicBezTo>
                      <a:cubicBezTo>
                        <a:pt x="3" y="107"/>
                        <a:pt x="7" y="111"/>
                        <a:pt x="11" y="115"/>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1333"/>
                <p:cNvSpPr/>
                <p:nvPr/>
              </p:nvSpPr>
              <p:spPr bwMode="auto">
                <a:xfrm>
                  <a:off x="2765" y="1710"/>
                  <a:ext cx="38" cy="128"/>
                </a:xfrm>
                <a:custGeom>
                  <a:avLst/>
                  <a:gdLst>
                    <a:gd name="T0" fmla="*/ 0 w 16"/>
                    <a:gd name="T1" fmla="*/ 52 h 54"/>
                    <a:gd name="T2" fmla="*/ 15 w 16"/>
                    <a:gd name="T3" fmla="*/ 54 h 54"/>
                    <a:gd name="T4" fmla="*/ 16 w 16"/>
                    <a:gd name="T5" fmla="*/ 1 h 54"/>
                    <a:gd name="T6" fmla="*/ 5 w 16"/>
                    <a:gd name="T7" fmla="*/ 0 h 54"/>
                    <a:gd name="T8" fmla="*/ 0 w 16"/>
                    <a:gd name="T9" fmla="*/ 52 h 54"/>
                  </a:gdLst>
                  <a:ahLst/>
                  <a:cxnLst>
                    <a:cxn ang="0">
                      <a:pos x="T0" y="T1"/>
                    </a:cxn>
                    <a:cxn ang="0">
                      <a:pos x="T2" y="T3"/>
                    </a:cxn>
                    <a:cxn ang="0">
                      <a:pos x="T4" y="T5"/>
                    </a:cxn>
                    <a:cxn ang="0">
                      <a:pos x="T6" y="T7"/>
                    </a:cxn>
                    <a:cxn ang="0">
                      <a:pos x="T8" y="T9"/>
                    </a:cxn>
                  </a:cxnLst>
                  <a:rect l="0" t="0" r="r" b="b"/>
                  <a:pathLst>
                    <a:path w="16" h="54">
                      <a:moveTo>
                        <a:pt x="0" y="52"/>
                      </a:moveTo>
                      <a:cubicBezTo>
                        <a:pt x="5" y="53"/>
                        <a:pt x="10" y="53"/>
                        <a:pt x="15" y="54"/>
                      </a:cubicBezTo>
                      <a:cubicBezTo>
                        <a:pt x="16" y="1"/>
                        <a:pt x="16" y="1"/>
                        <a:pt x="16" y="1"/>
                      </a:cubicBezTo>
                      <a:cubicBezTo>
                        <a:pt x="12" y="1"/>
                        <a:pt x="9" y="0"/>
                        <a:pt x="5" y="0"/>
                      </a:cubicBezTo>
                      <a:cubicBezTo>
                        <a:pt x="0" y="52"/>
                        <a:pt x="0" y="52"/>
                        <a:pt x="0" y="52"/>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Freeform 1334"/>
                <p:cNvSpPr/>
                <p:nvPr/>
              </p:nvSpPr>
              <p:spPr bwMode="auto">
                <a:xfrm>
                  <a:off x="2857" y="2777"/>
                  <a:ext cx="24" cy="67"/>
                </a:xfrm>
                <a:custGeom>
                  <a:avLst/>
                  <a:gdLst>
                    <a:gd name="T0" fmla="*/ 0 w 10"/>
                    <a:gd name="T1" fmla="*/ 28 h 28"/>
                    <a:gd name="T2" fmla="*/ 10 w 10"/>
                    <a:gd name="T3" fmla="*/ 5 h 28"/>
                    <a:gd name="T4" fmla="*/ 0 w 10"/>
                    <a:gd name="T5" fmla="*/ 0 h 28"/>
                    <a:gd name="T6" fmla="*/ 0 w 10"/>
                    <a:gd name="T7" fmla="*/ 28 h 28"/>
                  </a:gdLst>
                  <a:ahLst/>
                  <a:cxnLst>
                    <a:cxn ang="0">
                      <a:pos x="T0" y="T1"/>
                    </a:cxn>
                    <a:cxn ang="0">
                      <a:pos x="T2" y="T3"/>
                    </a:cxn>
                    <a:cxn ang="0">
                      <a:pos x="T4" y="T5"/>
                    </a:cxn>
                    <a:cxn ang="0">
                      <a:pos x="T6" y="T7"/>
                    </a:cxn>
                  </a:cxnLst>
                  <a:rect l="0" t="0" r="r" b="b"/>
                  <a:pathLst>
                    <a:path w="10" h="28">
                      <a:moveTo>
                        <a:pt x="0" y="28"/>
                      </a:moveTo>
                      <a:cubicBezTo>
                        <a:pt x="3" y="21"/>
                        <a:pt x="6" y="13"/>
                        <a:pt x="10" y="5"/>
                      </a:cubicBezTo>
                      <a:cubicBezTo>
                        <a:pt x="7" y="4"/>
                        <a:pt x="4" y="2"/>
                        <a:pt x="0" y="0"/>
                      </a:cubicBezTo>
                      <a:lnTo>
                        <a:pt x="0" y="28"/>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Freeform 1335"/>
                <p:cNvSpPr/>
                <p:nvPr/>
              </p:nvSpPr>
              <p:spPr bwMode="auto">
                <a:xfrm>
                  <a:off x="2767" y="2255"/>
                  <a:ext cx="69" cy="99"/>
                </a:xfrm>
                <a:custGeom>
                  <a:avLst/>
                  <a:gdLst>
                    <a:gd name="T0" fmla="*/ 0 w 29"/>
                    <a:gd name="T1" fmla="*/ 20 h 42"/>
                    <a:gd name="T2" fmla="*/ 23 w 29"/>
                    <a:gd name="T3" fmla="*/ 42 h 42"/>
                    <a:gd name="T4" fmla="*/ 28 w 29"/>
                    <a:gd name="T5" fmla="*/ 18 h 42"/>
                    <a:gd name="T6" fmla="*/ 29 w 29"/>
                    <a:gd name="T7" fmla="*/ 18 h 42"/>
                    <a:gd name="T8" fmla="*/ 13 w 29"/>
                    <a:gd name="T9" fmla="*/ 0 h 42"/>
                    <a:gd name="T10" fmla="*/ 0 w 29"/>
                    <a:gd name="T11" fmla="*/ 20 h 42"/>
                  </a:gdLst>
                  <a:ahLst/>
                  <a:cxnLst>
                    <a:cxn ang="0">
                      <a:pos x="T0" y="T1"/>
                    </a:cxn>
                    <a:cxn ang="0">
                      <a:pos x="T2" y="T3"/>
                    </a:cxn>
                    <a:cxn ang="0">
                      <a:pos x="T4" y="T5"/>
                    </a:cxn>
                    <a:cxn ang="0">
                      <a:pos x="T6" y="T7"/>
                    </a:cxn>
                    <a:cxn ang="0">
                      <a:pos x="T8" y="T9"/>
                    </a:cxn>
                    <a:cxn ang="0">
                      <a:pos x="T10" y="T11"/>
                    </a:cxn>
                  </a:cxnLst>
                  <a:rect l="0" t="0" r="r" b="b"/>
                  <a:pathLst>
                    <a:path w="29" h="42">
                      <a:moveTo>
                        <a:pt x="0" y="20"/>
                      </a:moveTo>
                      <a:cubicBezTo>
                        <a:pt x="23" y="42"/>
                        <a:pt x="23" y="42"/>
                        <a:pt x="23" y="42"/>
                      </a:cubicBezTo>
                      <a:cubicBezTo>
                        <a:pt x="21" y="35"/>
                        <a:pt x="22" y="27"/>
                        <a:pt x="28" y="18"/>
                      </a:cubicBezTo>
                      <a:cubicBezTo>
                        <a:pt x="29" y="18"/>
                        <a:pt x="29" y="18"/>
                        <a:pt x="29" y="18"/>
                      </a:cubicBezTo>
                      <a:cubicBezTo>
                        <a:pt x="13" y="0"/>
                        <a:pt x="13" y="0"/>
                        <a:pt x="13" y="0"/>
                      </a:cubicBezTo>
                      <a:cubicBezTo>
                        <a:pt x="9" y="6"/>
                        <a:pt x="5" y="13"/>
                        <a:pt x="0" y="20"/>
                      </a:cubicBezTo>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1336"/>
                <p:cNvSpPr/>
                <p:nvPr/>
              </p:nvSpPr>
              <p:spPr bwMode="auto">
                <a:xfrm>
                  <a:off x="2706" y="1024"/>
                  <a:ext cx="94" cy="131"/>
                </a:xfrm>
                <a:custGeom>
                  <a:avLst/>
                  <a:gdLst>
                    <a:gd name="T0" fmla="*/ 0 w 40"/>
                    <a:gd name="T1" fmla="*/ 2 h 55"/>
                    <a:gd name="T2" fmla="*/ 14 w 40"/>
                    <a:gd name="T3" fmla="*/ 55 h 55"/>
                    <a:gd name="T4" fmla="*/ 40 w 40"/>
                    <a:gd name="T5" fmla="*/ 23 h 55"/>
                    <a:gd name="T6" fmla="*/ 22 w 40"/>
                    <a:gd name="T7" fmla="*/ 0 h 55"/>
                    <a:gd name="T8" fmla="*/ 0 w 40"/>
                    <a:gd name="T9" fmla="*/ 2 h 55"/>
                  </a:gdLst>
                  <a:ahLst/>
                  <a:cxnLst>
                    <a:cxn ang="0">
                      <a:pos x="T0" y="T1"/>
                    </a:cxn>
                    <a:cxn ang="0">
                      <a:pos x="T2" y="T3"/>
                    </a:cxn>
                    <a:cxn ang="0">
                      <a:pos x="T4" y="T5"/>
                    </a:cxn>
                    <a:cxn ang="0">
                      <a:pos x="T6" y="T7"/>
                    </a:cxn>
                    <a:cxn ang="0">
                      <a:pos x="T8" y="T9"/>
                    </a:cxn>
                  </a:cxnLst>
                  <a:rect l="0" t="0" r="r" b="b"/>
                  <a:pathLst>
                    <a:path w="40" h="55">
                      <a:moveTo>
                        <a:pt x="0" y="2"/>
                      </a:moveTo>
                      <a:cubicBezTo>
                        <a:pt x="4" y="21"/>
                        <a:pt x="10" y="45"/>
                        <a:pt x="14" y="55"/>
                      </a:cubicBezTo>
                      <a:cubicBezTo>
                        <a:pt x="22" y="42"/>
                        <a:pt x="30" y="32"/>
                        <a:pt x="40" y="23"/>
                      </a:cubicBezTo>
                      <a:cubicBezTo>
                        <a:pt x="32" y="16"/>
                        <a:pt x="26" y="9"/>
                        <a:pt x="22" y="0"/>
                      </a:cubicBezTo>
                      <a:cubicBezTo>
                        <a:pt x="13" y="3"/>
                        <a:pt x="6" y="3"/>
                        <a:pt x="0" y="2"/>
                      </a:cubicBezTo>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Freeform 1337"/>
                <p:cNvSpPr/>
                <p:nvPr/>
              </p:nvSpPr>
              <p:spPr bwMode="auto">
                <a:xfrm>
                  <a:off x="2680" y="3875"/>
                  <a:ext cx="291" cy="341"/>
                </a:xfrm>
                <a:custGeom>
                  <a:avLst/>
                  <a:gdLst>
                    <a:gd name="T0" fmla="*/ 75 w 123"/>
                    <a:gd name="T1" fmla="*/ 96 h 144"/>
                    <a:gd name="T2" fmla="*/ 37 w 123"/>
                    <a:gd name="T3" fmla="*/ 59 h 144"/>
                    <a:gd name="T4" fmla="*/ 89 w 123"/>
                    <a:gd name="T5" fmla="*/ 3 h 144"/>
                    <a:gd name="T6" fmla="*/ 81 w 123"/>
                    <a:gd name="T7" fmla="*/ 0 h 144"/>
                    <a:gd name="T8" fmla="*/ 16 w 123"/>
                    <a:gd name="T9" fmla="*/ 21 h 144"/>
                    <a:gd name="T10" fmla="*/ 32 w 123"/>
                    <a:gd name="T11" fmla="*/ 118 h 144"/>
                    <a:gd name="T12" fmla="*/ 123 w 123"/>
                    <a:gd name="T13" fmla="*/ 109 h 144"/>
                    <a:gd name="T14" fmla="*/ 107 w 123"/>
                    <a:gd name="T15" fmla="*/ 90 h 144"/>
                    <a:gd name="T16" fmla="*/ 97 w 123"/>
                    <a:gd name="T17" fmla="*/ 71 h 144"/>
                    <a:gd name="T18" fmla="*/ 75 w 123"/>
                    <a:gd name="T19" fmla="*/ 9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3" h="144">
                      <a:moveTo>
                        <a:pt x="75" y="96"/>
                      </a:moveTo>
                      <a:cubicBezTo>
                        <a:pt x="51" y="119"/>
                        <a:pt x="14" y="95"/>
                        <a:pt x="37" y="59"/>
                      </a:cubicBezTo>
                      <a:cubicBezTo>
                        <a:pt x="51" y="41"/>
                        <a:pt x="69" y="23"/>
                        <a:pt x="89" y="3"/>
                      </a:cubicBezTo>
                      <a:cubicBezTo>
                        <a:pt x="86" y="2"/>
                        <a:pt x="84" y="1"/>
                        <a:pt x="81" y="0"/>
                      </a:cubicBezTo>
                      <a:cubicBezTo>
                        <a:pt x="60" y="7"/>
                        <a:pt x="37" y="14"/>
                        <a:pt x="16" y="21"/>
                      </a:cubicBezTo>
                      <a:cubicBezTo>
                        <a:pt x="0" y="49"/>
                        <a:pt x="5" y="94"/>
                        <a:pt x="32" y="118"/>
                      </a:cubicBezTo>
                      <a:cubicBezTo>
                        <a:pt x="62" y="144"/>
                        <a:pt x="107" y="142"/>
                        <a:pt x="123" y="109"/>
                      </a:cubicBezTo>
                      <a:cubicBezTo>
                        <a:pt x="116" y="102"/>
                        <a:pt x="110" y="95"/>
                        <a:pt x="107" y="90"/>
                      </a:cubicBezTo>
                      <a:cubicBezTo>
                        <a:pt x="103" y="85"/>
                        <a:pt x="99" y="78"/>
                        <a:pt x="97" y="71"/>
                      </a:cubicBezTo>
                      <a:cubicBezTo>
                        <a:pt x="89" y="81"/>
                        <a:pt x="81" y="90"/>
                        <a:pt x="75" y="96"/>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1338"/>
                <p:cNvSpPr/>
                <p:nvPr/>
              </p:nvSpPr>
              <p:spPr bwMode="auto">
                <a:xfrm>
                  <a:off x="2732" y="2451"/>
                  <a:ext cx="111" cy="106"/>
                </a:xfrm>
                <a:custGeom>
                  <a:avLst/>
                  <a:gdLst>
                    <a:gd name="T0" fmla="*/ 0 w 47"/>
                    <a:gd name="T1" fmla="*/ 22 h 45"/>
                    <a:gd name="T2" fmla="*/ 28 w 47"/>
                    <a:gd name="T3" fmla="*/ 45 h 45"/>
                    <a:gd name="T4" fmla="*/ 47 w 47"/>
                    <a:gd name="T5" fmla="*/ 23 h 45"/>
                    <a:gd name="T6" fmla="*/ 20 w 47"/>
                    <a:gd name="T7" fmla="*/ 0 h 45"/>
                    <a:gd name="T8" fmla="*/ 0 w 47"/>
                    <a:gd name="T9" fmla="*/ 22 h 45"/>
                  </a:gdLst>
                  <a:ahLst/>
                  <a:cxnLst>
                    <a:cxn ang="0">
                      <a:pos x="T0" y="T1"/>
                    </a:cxn>
                    <a:cxn ang="0">
                      <a:pos x="T2" y="T3"/>
                    </a:cxn>
                    <a:cxn ang="0">
                      <a:pos x="T4" y="T5"/>
                    </a:cxn>
                    <a:cxn ang="0">
                      <a:pos x="T6" y="T7"/>
                    </a:cxn>
                    <a:cxn ang="0">
                      <a:pos x="T8" y="T9"/>
                    </a:cxn>
                  </a:cxnLst>
                  <a:rect l="0" t="0" r="r" b="b"/>
                  <a:pathLst>
                    <a:path w="47" h="45">
                      <a:moveTo>
                        <a:pt x="0" y="22"/>
                      </a:moveTo>
                      <a:cubicBezTo>
                        <a:pt x="28" y="45"/>
                        <a:pt x="28" y="45"/>
                        <a:pt x="28" y="45"/>
                      </a:cubicBezTo>
                      <a:cubicBezTo>
                        <a:pt x="35" y="38"/>
                        <a:pt x="41" y="31"/>
                        <a:pt x="47" y="23"/>
                      </a:cubicBezTo>
                      <a:cubicBezTo>
                        <a:pt x="20" y="0"/>
                        <a:pt x="20" y="0"/>
                        <a:pt x="20" y="0"/>
                      </a:cubicBezTo>
                      <a:cubicBezTo>
                        <a:pt x="13" y="7"/>
                        <a:pt x="7" y="15"/>
                        <a:pt x="0" y="22"/>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1339"/>
                <p:cNvSpPr/>
                <p:nvPr/>
              </p:nvSpPr>
              <p:spPr bwMode="auto">
                <a:xfrm>
                  <a:off x="2852" y="3915"/>
                  <a:ext cx="97" cy="95"/>
                </a:xfrm>
                <a:custGeom>
                  <a:avLst/>
                  <a:gdLst>
                    <a:gd name="T0" fmla="*/ 10 w 41"/>
                    <a:gd name="T1" fmla="*/ 0 h 40"/>
                    <a:gd name="T2" fmla="*/ 0 w 41"/>
                    <a:gd name="T3" fmla="*/ 10 h 40"/>
                    <a:gd name="T4" fmla="*/ 29 w 41"/>
                    <a:gd name="T5" fmla="*/ 40 h 40"/>
                    <a:gd name="T6" fmla="*/ 41 w 41"/>
                    <a:gd name="T7" fmla="*/ 25 h 40"/>
                    <a:gd name="T8" fmla="*/ 10 w 41"/>
                    <a:gd name="T9" fmla="*/ 0 h 40"/>
                  </a:gdLst>
                  <a:ahLst/>
                  <a:cxnLst>
                    <a:cxn ang="0">
                      <a:pos x="T0" y="T1"/>
                    </a:cxn>
                    <a:cxn ang="0">
                      <a:pos x="T2" y="T3"/>
                    </a:cxn>
                    <a:cxn ang="0">
                      <a:pos x="T4" y="T5"/>
                    </a:cxn>
                    <a:cxn ang="0">
                      <a:pos x="T6" y="T7"/>
                    </a:cxn>
                    <a:cxn ang="0">
                      <a:pos x="T8" y="T9"/>
                    </a:cxn>
                  </a:cxnLst>
                  <a:rect l="0" t="0" r="r" b="b"/>
                  <a:pathLst>
                    <a:path w="41" h="40">
                      <a:moveTo>
                        <a:pt x="10" y="0"/>
                      </a:moveTo>
                      <a:cubicBezTo>
                        <a:pt x="7" y="3"/>
                        <a:pt x="3" y="6"/>
                        <a:pt x="0" y="10"/>
                      </a:cubicBezTo>
                      <a:cubicBezTo>
                        <a:pt x="14" y="16"/>
                        <a:pt x="24" y="28"/>
                        <a:pt x="29" y="40"/>
                      </a:cubicBezTo>
                      <a:cubicBezTo>
                        <a:pt x="33" y="35"/>
                        <a:pt x="37" y="30"/>
                        <a:pt x="41" y="25"/>
                      </a:cubicBezTo>
                      <a:cubicBezTo>
                        <a:pt x="34" y="14"/>
                        <a:pt x="23" y="4"/>
                        <a:pt x="10" y="0"/>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Freeform 1340"/>
                <p:cNvSpPr/>
                <p:nvPr/>
              </p:nvSpPr>
              <p:spPr bwMode="auto">
                <a:xfrm>
                  <a:off x="2841" y="2766"/>
                  <a:ext cx="14" cy="85"/>
                </a:xfrm>
                <a:custGeom>
                  <a:avLst/>
                  <a:gdLst>
                    <a:gd name="T0" fmla="*/ 6 w 6"/>
                    <a:gd name="T1" fmla="*/ 36 h 36"/>
                    <a:gd name="T2" fmla="*/ 5 w 6"/>
                    <a:gd name="T3" fmla="*/ 3 h 36"/>
                    <a:gd name="T4" fmla="*/ 0 w 6"/>
                    <a:gd name="T5" fmla="*/ 0 h 36"/>
                    <a:gd name="T6" fmla="*/ 1 w 6"/>
                    <a:gd name="T7" fmla="*/ 30 h 36"/>
                    <a:gd name="T8" fmla="*/ 6 w 6"/>
                    <a:gd name="T9" fmla="*/ 36 h 36"/>
                  </a:gdLst>
                  <a:ahLst/>
                  <a:cxnLst>
                    <a:cxn ang="0">
                      <a:pos x="T0" y="T1"/>
                    </a:cxn>
                    <a:cxn ang="0">
                      <a:pos x="T2" y="T3"/>
                    </a:cxn>
                    <a:cxn ang="0">
                      <a:pos x="T4" y="T5"/>
                    </a:cxn>
                    <a:cxn ang="0">
                      <a:pos x="T6" y="T7"/>
                    </a:cxn>
                    <a:cxn ang="0">
                      <a:pos x="T8" y="T9"/>
                    </a:cxn>
                  </a:cxnLst>
                  <a:rect l="0" t="0" r="r" b="b"/>
                  <a:pathLst>
                    <a:path w="6" h="36">
                      <a:moveTo>
                        <a:pt x="6" y="36"/>
                      </a:moveTo>
                      <a:cubicBezTo>
                        <a:pt x="5" y="3"/>
                        <a:pt x="5" y="3"/>
                        <a:pt x="5" y="3"/>
                      </a:cubicBezTo>
                      <a:cubicBezTo>
                        <a:pt x="4" y="2"/>
                        <a:pt x="2" y="1"/>
                        <a:pt x="0" y="0"/>
                      </a:cubicBezTo>
                      <a:cubicBezTo>
                        <a:pt x="1" y="30"/>
                        <a:pt x="1" y="30"/>
                        <a:pt x="1" y="30"/>
                      </a:cubicBezTo>
                      <a:cubicBezTo>
                        <a:pt x="2" y="32"/>
                        <a:pt x="4" y="34"/>
                        <a:pt x="6" y="36"/>
                      </a:cubicBezTo>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Freeform 1341"/>
                <p:cNvSpPr/>
                <p:nvPr/>
              </p:nvSpPr>
              <p:spPr bwMode="auto">
                <a:xfrm>
                  <a:off x="2663" y="2669"/>
                  <a:ext cx="227" cy="362"/>
                </a:xfrm>
                <a:custGeom>
                  <a:avLst/>
                  <a:gdLst>
                    <a:gd name="T0" fmla="*/ 96 w 96"/>
                    <a:gd name="T1" fmla="*/ 124 h 153"/>
                    <a:gd name="T2" fmla="*/ 45 w 96"/>
                    <a:gd name="T3" fmla="*/ 22 h 153"/>
                    <a:gd name="T4" fmla="*/ 27 w 96"/>
                    <a:gd name="T5" fmla="*/ 11 h 153"/>
                    <a:gd name="T6" fmla="*/ 51 w 96"/>
                    <a:gd name="T7" fmla="*/ 74 h 153"/>
                    <a:gd name="T8" fmla="*/ 22 w 96"/>
                    <a:gd name="T9" fmla="*/ 7 h 153"/>
                    <a:gd name="T10" fmla="*/ 11 w 96"/>
                    <a:gd name="T11" fmla="*/ 0 h 153"/>
                    <a:gd name="T12" fmla="*/ 82 w 96"/>
                    <a:gd name="T13" fmla="*/ 153 h 153"/>
                    <a:gd name="T14" fmla="*/ 96 w 96"/>
                    <a:gd name="T15" fmla="*/ 124 h 1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153">
                      <a:moveTo>
                        <a:pt x="96" y="124"/>
                      </a:moveTo>
                      <a:cubicBezTo>
                        <a:pt x="88" y="79"/>
                        <a:pt x="44" y="65"/>
                        <a:pt x="45" y="22"/>
                      </a:cubicBezTo>
                      <a:cubicBezTo>
                        <a:pt x="40" y="19"/>
                        <a:pt x="34" y="15"/>
                        <a:pt x="27" y="11"/>
                      </a:cubicBezTo>
                      <a:cubicBezTo>
                        <a:pt x="24" y="33"/>
                        <a:pt x="46" y="63"/>
                        <a:pt x="51" y="74"/>
                      </a:cubicBezTo>
                      <a:cubicBezTo>
                        <a:pt x="37" y="57"/>
                        <a:pt x="19" y="33"/>
                        <a:pt x="22" y="7"/>
                      </a:cubicBezTo>
                      <a:cubicBezTo>
                        <a:pt x="18" y="5"/>
                        <a:pt x="15" y="2"/>
                        <a:pt x="11" y="0"/>
                      </a:cubicBezTo>
                      <a:cubicBezTo>
                        <a:pt x="0" y="62"/>
                        <a:pt x="74" y="98"/>
                        <a:pt x="82" y="153"/>
                      </a:cubicBezTo>
                      <a:cubicBezTo>
                        <a:pt x="87" y="143"/>
                        <a:pt x="92" y="133"/>
                        <a:pt x="96" y="124"/>
                      </a:cubicBezTo>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1342"/>
                <p:cNvSpPr/>
                <p:nvPr/>
              </p:nvSpPr>
              <p:spPr bwMode="auto">
                <a:xfrm>
                  <a:off x="2708" y="2309"/>
                  <a:ext cx="116" cy="125"/>
                </a:xfrm>
                <a:custGeom>
                  <a:avLst/>
                  <a:gdLst>
                    <a:gd name="T0" fmla="*/ 0 w 49"/>
                    <a:gd name="T1" fmla="*/ 27 h 53"/>
                    <a:gd name="T2" fmla="*/ 29 w 49"/>
                    <a:gd name="T3" fmla="*/ 53 h 53"/>
                    <a:gd name="T4" fmla="*/ 49 w 49"/>
                    <a:gd name="T5" fmla="*/ 27 h 53"/>
                    <a:gd name="T6" fmla="*/ 22 w 49"/>
                    <a:gd name="T7" fmla="*/ 0 h 53"/>
                    <a:gd name="T8" fmla="*/ 0 w 49"/>
                    <a:gd name="T9" fmla="*/ 27 h 53"/>
                  </a:gdLst>
                  <a:ahLst/>
                  <a:cxnLst>
                    <a:cxn ang="0">
                      <a:pos x="T0" y="T1"/>
                    </a:cxn>
                    <a:cxn ang="0">
                      <a:pos x="T2" y="T3"/>
                    </a:cxn>
                    <a:cxn ang="0">
                      <a:pos x="T4" y="T5"/>
                    </a:cxn>
                    <a:cxn ang="0">
                      <a:pos x="T6" y="T7"/>
                    </a:cxn>
                    <a:cxn ang="0">
                      <a:pos x="T8" y="T9"/>
                    </a:cxn>
                  </a:cxnLst>
                  <a:rect l="0" t="0" r="r" b="b"/>
                  <a:pathLst>
                    <a:path w="49" h="53">
                      <a:moveTo>
                        <a:pt x="0" y="27"/>
                      </a:moveTo>
                      <a:cubicBezTo>
                        <a:pt x="29" y="53"/>
                        <a:pt x="29" y="53"/>
                        <a:pt x="29" y="53"/>
                      </a:cubicBezTo>
                      <a:cubicBezTo>
                        <a:pt x="37" y="44"/>
                        <a:pt x="43" y="35"/>
                        <a:pt x="49" y="27"/>
                      </a:cubicBezTo>
                      <a:cubicBezTo>
                        <a:pt x="40" y="18"/>
                        <a:pt x="31" y="9"/>
                        <a:pt x="22" y="0"/>
                      </a:cubicBezTo>
                      <a:cubicBezTo>
                        <a:pt x="15" y="9"/>
                        <a:pt x="8" y="18"/>
                        <a:pt x="0" y="27"/>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1343"/>
                <p:cNvSpPr/>
                <p:nvPr/>
              </p:nvSpPr>
              <p:spPr bwMode="auto">
                <a:xfrm>
                  <a:off x="2680" y="14"/>
                  <a:ext cx="21" cy="48"/>
                </a:xfrm>
                <a:custGeom>
                  <a:avLst/>
                  <a:gdLst>
                    <a:gd name="T0" fmla="*/ 0 w 9"/>
                    <a:gd name="T1" fmla="*/ 0 h 20"/>
                    <a:gd name="T2" fmla="*/ 0 w 9"/>
                    <a:gd name="T3" fmla="*/ 20 h 20"/>
                    <a:gd name="T4" fmla="*/ 9 w 9"/>
                    <a:gd name="T5" fmla="*/ 17 h 20"/>
                    <a:gd name="T6" fmla="*/ 0 w 9"/>
                    <a:gd name="T7" fmla="*/ 0 h 20"/>
                  </a:gdLst>
                  <a:ahLst/>
                  <a:cxnLst>
                    <a:cxn ang="0">
                      <a:pos x="T0" y="T1"/>
                    </a:cxn>
                    <a:cxn ang="0">
                      <a:pos x="T2" y="T3"/>
                    </a:cxn>
                    <a:cxn ang="0">
                      <a:pos x="T4" y="T5"/>
                    </a:cxn>
                    <a:cxn ang="0">
                      <a:pos x="T6" y="T7"/>
                    </a:cxn>
                  </a:cxnLst>
                  <a:rect l="0" t="0" r="r" b="b"/>
                  <a:pathLst>
                    <a:path w="9" h="20">
                      <a:moveTo>
                        <a:pt x="0" y="0"/>
                      </a:moveTo>
                      <a:cubicBezTo>
                        <a:pt x="0" y="20"/>
                        <a:pt x="0" y="20"/>
                        <a:pt x="0" y="20"/>
                      </a:cubicBezTo>
                      <a:cubicBezTo>
                        <a:pt x="3" y="19"/>
                        <a:pt x="6" y="18"/>
                        <a:pt x="9" y="17"/>
                      </a:cubicBezTo>
                      <a:cubicBezTo>
                        <a:pt x="6" y="11"/>
                        <a:pt x="3" y="6"/>
                        <a:pt x="0"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Freeform 1344"/>
                <p:cNvSpPr/>
                <p:nvPr/>
              </p:nvSpPr>
              <p:spPr bwMode="auto">
                <a:xfrm>
                  <a:off x="2850" y="4336"/>
                  <a:ext cx="17" cy="15"/>
                </a:xfrm>
                <a:custGeom>
                  <a:avLst/>
                  <a:gdLst>
                    <a:gd name="T0" fmla="*/ 0 w 7"/>
                    <a:gd name="T1" fmla="*/ 6 h 6"/>
                    <a:gd name="T2" fmla="*/ 7 w 7"/>
                    <a:gd name="T3" fmla="*/ 6 h 6"/>
                    <a:gd name="T4" fmla="*/ 4 w 7"/>
                    <a:gd name="T5" fmla="*/ 0 h 6"/>
                    <a:gd name="T6" fmla="*/ 0 w 7"/>
                    <a:gd name="T7" fmla="*/ 6 h 6"/>
                  </a:gdLst>
                  <a:ahLst/>
                  <a:cxnLst>
                    <a:cxn ang="0">
                      <a:pos x="T0" y="T1"/>
                    </a:cxn>
                    <a:cxn ang="0">
                      <a:pos x="T2" y="T3"/>
                    </a:cxn>
                    <a:cxn ang="0">
                      <a:pos x="T4" y="T5"/>
                    </a:cxn>
                    <a:cxn ang="0">
                      <a:pos x="T6" y="T7"/>
                    </a:cxn>
                  </a:cxnLst>
                  <a:rect l="0" t="0" r="r" b="b"/>
                  <a:pathLst>
                    <a:path w="7" h="6">
                      <a:moveTo>
                        <a:pt x="0" y="6"/>
                      </a:moveTo>
                      <a:cubicBezTo>
                        <a:pt x="7" y="6"/>
                        <a:pt x="7" y="6"/>
                        <a:pt x="7" y="6"/>
                      </a:cubicBezTo>
                      <a:cubicBezTo>
                        <a:pt x="6" y="4"/>
                        <a:pt x="5" y="2"/>
                        <a:pt x="4" y="0"/>
                      </a:cubicBezTo>
                      <a:cubicBezTo>
                        <a:pt x="3" y="3"/>
                        <a:pt x="1" y="4"/>
                        <a:pt x="0" y="6"/>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1345"/>
                <p:cNvSpPr/>
                <p:nvPr/>
              </p:nvSpPr>
              <p:spPr bwMode="auto">
                <a:xfrm>
                  <a:off x="2673" y="300"/>
                  <a:ext cx="52" cy="145"/>
                </a:xfrm>
                <a:custGeom>
                  <a:avLst/>
                  <a:gdLst>
                    <a:gd name="T0" fmla="*/ 1 w 22"/>
                    <a:gd name="T1" fmla="*/ 25 h 61"/>
                    <a:gd name="T2" fmla="*/ 7 w 22"/>
                    <a:gd name="T3" fmla="*/ 61 h 61"/>
                    <a:gd name="T4" fmla="*/ 22 w 22"/>
                    <a:gd name="T5" fmla="*/ 43 h 61"/>
                    <a:gd name="T6" fmla="*/ 12 w 22"/>
                    <a:gd name="T7" fmla="*/ 0 h 61"/>
                    <a:gd name="T8" fmla="*/ 1 w 22"/>
                    <a:gd name="T9" fmla="*/ 25 h 61"/>
                  </a:gdLst>
                  <a:ahLst/>
                  <a:cxnLst>
                    <a:cxn ang="0">
                      <a:pos x="T0" y="T1"/>
                    </a:cxn>
                    <a:cxn ang="0">
                      <a:pos x="T2" y="T3"/>
                    </a:cxn>
                    <a:cxn ang="0">
                      <a:pos x="T4" y="T5"/>
                    </a:cxn>
                    <a:cxn ang="0">
                      <a:pos x="T6" y="T7"/>
                    </a:cxn>
                    <a:cxn ang="0">
                      <a:pos x="T8" y="T9"/>
                    </a:cxn>
                  </a:cxnLst>
                  <a:rect l="0" t="0" r="r" b="b"/>
                  <a:pathLst>
                    <a:path w="22" h="61">
                      <a:moveTo>
                        <a:pt x="1" y="25"/>
                      </a:moveTo>
                      <a:cubicBezTo>
                        <a:pt x="0" y="39"/>
                        <a:pt x="3" y="52"/>
                        <a:pt x="7" y="61"/>
                      </a:cubicBezTo>
                      <a:cubicBezTo>
                        <a:pt x="12" y="55"/>
                        <a:pt x="16" y="49"/>
                        <a:pt x="22" y="43"/>
                      </a:cubicBezTo>
                      <a:cubicBezTo>
                        <a:pt x="15" y="31"/>
                        <a:pt x="12" y="15"/>
                        <a:pt x="12" y="0"/>
                      </a:cubicBezTo>
                      <a:cubicBezTo>
                        <a:pt x="7" y="8"/>
                        <a:pt x="4" y="16"/>
                        <a:pt x="1" y="25"/>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Freeform 1346"/>
                <p:cNvSpPr/>
                <p:nvPr/>
              </p:nvSpPr>
              <p:spPr bwMode="auto">
                <a:xfrm>
                  <a:off x="2824" y="2756"/>
                  <a:ext cx="14" cy="76"/>
                </a:xfrm>
                <a:custGeom>
                  <a:avLst/>
                  <a:gdLst>
                    <a:gd name="T0" fmla="*/ 1 w 6"/>
                    <a:gd name="T1" fmla="*/ 26 h 32"/>
                    <a:gd name="T2" fmla="*/ 6 w 6"/>
                    <a:gd name="T3" fmla="*/ 32 h 32"/>
                    <a:gd name="T4" fmla="*/ 5 w 6"/>
                    <a:gd name="T5" fmla="*/ 3 h 32"/>
                    <a:gd name="T6" fmla="*/ 0 w 6"/>
                    <a:gd name="T7" fmla="*/ 0 h 32"/>
                    <a:gd name="T8" fmla="*/ 1 w 6"/>
                    <a:gd name="T9" fmla="*/ 26 h 32"/>
                  </a:gdLst>
                  <a:ahLst/>
                  <a:cxnLst>
                    <a:cxn ang="0">
                      <a:pos x="T0" y="T1"/>
                    </a:cxn>
                    <a:cxn ang="0">
                      <a:pos x="T2" y="T3"/>
                    </a:cxn>
                    <a:cxn ang="0">
                      <a:pos x="T4" y="T5"/>
                    </a:cxn>
                    <a:cxn ang="0">
                      <a:pos x="T6" y="T7"/>
                    </a:cxn>
                    <a:cxn ang="0">
                      <a:pos x="T8" y="T9"/>
                    </a:cxn>
                  </a:cxnLst>
                  <a:rect l="0" t="0" r="r" b="b"/>
                  <a:pathLst>
                    <a:path w="6" h="32">
                      <a:moveTo>
                        <a:pt x="1" y="26"/>
                      </a:moveTo>
                      <a:cubicBezTo>
                        <a:pt x="3" y="28"/>
                        <a:pt x="4" y="30"/>
                        <a:pt x="6" y="32"/>
                      </a:cubicBezTo>
                      <a:cubicBezTo>
                        <a:pt x="5" y="3"/>
                        <a:pt x="5" y="3"/>
                        <a:pt x="5" y="3"/>
                      </a:cubicBezTo>
                      <a:cubicBezTo>
                        <a:pt x="4" y="2"/>
                        <a:pt x="2" y="1"/>
                        <a:pt x="0" y="0"/>
                      </a:cubicBezTo>
                      <a:cubicBezTo>
                        <a:pt x="1" y="26"/>
                        <a:pt x="1" y="26"/>
                        <a:pt x="1" y="26"/>
                      </a:cubicBezTo>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1347"/>
                <p:cNvSpPr/>
                <p:nvPr/>
              </p:nvSpPr>
              <p:spPr bwMode="auto">
                <a:xfrm>
                  <a:off x="2666" y="-7"/>
                  <a:ext cx="9" cy="76"/>
                </a:xfrm>
                <a:custGeom>
                  <a:avLst/>
                  <a:gdLst>
                    <a:gd name="T0" fmla="*/ 4 w 4"/>
                    <a:gd name="T1" fmla="*/ 6 h 32"/>
                    <a:gd name="T2" fmla="*/ 2 w 4"/>
                    <a:gd name="T3" fmla="*/ 0 h 32"/>
                    <a:gd name="T4" fmla="*/ 0 w 4"/>
                    <a:gd name="T5" fmla="*/ 1 h 32"/>
                    <a:gd name="T6" fmla="*/ 0 w 4"/>
                    <a:gd name="T7" fmla="*/ 32 h 32"/>
                    <a:gd name="T8" fmla="*/ 4 w 4"/>
                    <a:gd name="T9" fmla="*/ 30 h 32"/>
                    <a:gd name="T10" fmla="*/ 4 w 4"/>
                    <a:gd name="T11" fmla="*/ 6 h 32"/>
                  </a:gdLst>
                  <a:ahLst/>
                  <a:cxnLst>
                    <a:cxn ang="0">
                      <a:pos x="T0" y="T1"/>
                    </a:cxn>
                    <a:cxn ang="0">
                      <a:pos x="T2" y="T3"/>
                    </a:cxn>
                    <a:cxn ang="0">
                      <a:pos x="T4" y="T5"/>
                    </a:cxn>
                    <a:cxn ang="0">
                      <a:pos x="T6" y="T7"/>
                    </a:cxn>
                    <a:cxn ang="0">
                      <a:pos x="T8" y="T9"/>
                    </a:cxn>
                    <a:cxn ang="0">
                      <a:pos x="T10" y="T11"/>
                    </a:cxn>
                  </a:cxnLst>
                  <a:rect l="0" t="0" r="r" b="b"/>
                  <a:pathLst>
                    <a:path w="4" h="32">
                      <a:moveTo>
                        <a:pt x="4" y="6"/>
                      </a:moveTo>
                      <a:cubicBezTo>
                        <a:pt x="4" y="4"/>
                        <a:pt x="3" y="2"/>
                        <a:pt x="2" y="0"/>
                      </a:cubicBezTo>
                      <a:cubicBezTo>
                        <a:pt x="0" y="1"/>
                        <a:pt x="0" y="1"/>
                        <a:pt x="0" y="1"/>
                      </a:cubicBezTo>
                      <a:cubicBezTo>
                        <a:pt x="0" y="32"/>
                        <a:pt x="0" y="32"/>
                        <a:pt x="0" y="32"/>
                      </a:cubicBezTo>
                      <a:cubicBezTo>
                        <a:pt x="1" y="31"/>
                        <a:pt x="3" y="31"/>
                        <a:pt x="4" y="30"/>
                      </a:cubicBezTo>
                      <a:lnTo>
                        <a:pt x="4" y="6"/>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1348"/>
                <p:cNvSpPr/>
                <p:nvPr/>
              </p:nvSpPr>
              <p:spPr bwMode="auto">
                <a:xfrm>
                  <a:off x="2755" y="2134"/>
                  <a:ext cx="60" cy="99"/>
                </a:xfrm>
                <a:custGeom>
                  <a:avLst/>
                  <a:gdLst>
                    <a:gd name="T0" fmla="*/ 18 w 25"/>
                    <a:gd name="T1" fmla="*/ 42 h 42"/>
                    <a:gd name="T2" fmla="*/ 25 w 25"/>
                    <a:gd name="T3" fmla="*/ 25 h 42"/>
                    <a:gd name="T4" fmla="*/ 8 w 25"/>
                    <a:gd name="T5" fmla="*/ 0 h 42"/>
                    <a:gd name="T6" fmla="*/ 0 w 25"/>
                    <a:gd name="T7" fmla="*/ 20 h 42"/>
                    <a:gd name="T8" fmla="*/ 18 w 25"/>
                    <a:gd name="T9" fmla="*/ 42 h 42"/>
                  </a:gdLst>
                  <a:ahLst/>
                  <a:cxnLst>
                    <a:cxn ang="0">
                      <a:pos x="T0" y="T1"/>
                    </a:cxn>
                    <a:cxn ang="0">
                      <a:pos x="T2" y="T3"/>
                    </a:cxn>
                    <a:cxn ang="0">
                      <a:pos x="T4" y="T5"/>
                    </a:cxn>
                    <a:cxn ang="0">
                      <a:pos x="T6" y="T7"/>
                    </a:cxn>
                    <a:cxn ang="0">
                      <a:pos x="T8" y="T9"/>
                    </a:cxn>
                  </a:cxnLst>
                  <a:rect l="0" t="0" r="r" b="b"/>
                  <a:pathLst>
                    <a:path w="25" h="42">
                      <a:moveTo>
                        <a:pt x="18" y="42"/>
                      </a:moveTo>
                      <a:cubicBezTo>
                        <a:pt x="21" y="36"/>
                        <a:pt x="23" y="30"/>
                        <a:pt x="25" y="25"/>
                      </a:cubicBezTo>
                      <a:cubicBezTo>
                        <a:pt x="18" y="15"/>
                        <a:pt x="13" y="7"/>
                        <a:pt x="8" y="0"/>
                      </a:cubicBezTo>
                      <a:cubicBezTo>
                        <a:pt x="7" y="5"/>
                        <a:pt x="4" y="12"/>
                        <a:pt x="0" y="20"/>
                      </a:cubicBezTo>
                      <a:cubicBezTo>
                        <a:pt x="18" y="42"/>
                        <a:pt x="18" y="42"/>
                        <a:pt x="18" y="42"/>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1349"/>
                <p:cNvSpPr/>
                <p:nvPr/>
              </p:nvSpPr>
              <p:spPr bwMode="auto">
                <a:xfrm>
                  <a:off x="2710" y="1696"/>
                  <a:ext cx="55" cy="137"/>
                </a:xfrm>
                <a:custGeom>
                  <a:avLst/>
                  <a:gdLst>
                    <a:gd name="T0" fmla="*/ 0 w 23"/>
                    <a:gd name="T1" fmla="*/ 54 h 58"/>
                    <a:gd name="T2" fmla="*/ 17 w 23"/>
                    <a:gd name="T3" fmla="*/ 58 h 58"/>
                    <a:gd name="T4" fmla="*/ 23 w 23"/>
                    <a:gd name="T5" fmla="*/ 5 h 58"/>
                    <a:gd name="T6" fmla="*/ 11 w 23"/>
                    <a:gd name="T7" fmla="*/ 0 h 58"/>
                    <a:gd name="T8" fmla="*/ 0 w 23"/>
                    <a:gd name="T9" fmla="*/ 54 h 58"/>
                  </a:gdLst>
                  <a:ahLst/>
                  <a:cxnLst>
                    <a:cxn ang="0">
                      <a:pos x="T0" y="T1"/>
                    </a:cxn>
                    <a:cxn ang="0">
                      <a:pos x="T2" y="T3"/>
                    </a:cxn>
                    <a:cxn ang="0">
                      <a:pos x="T4" y="T5"/>
                    </a:cxn>
                    <a:cxn ang="0">
                      <a:pos x="T6" y="T7"/>
                    </a:cxn>
                    <a:cxn ang="0">
                      <a:pos x="T8" y="T9"/>
                    </a:cxn>
                  </a:cxnLst>
                  <a:rect l="0" t="0" r="r" b="b"/>
                  <a:pathLst>
                    <a:path w="23" h="58">
                      <a:moveTo>
                        <a:pt x="0" y="54"/>
                      </a:moveTo>
                      <a:cubicBezTo>
                        <a:pt x="5" y="56"/>
                        <a:pt x="11" y="57"/>
                        <a:pt x="17" y="58"/>
                      </a:cubicBezTo>
                      <a:cubicBezTo>
                        <a:pt x="23" y="5"/>
                        <a:pt x="23" y="5"/>
                        <a:pt x="23" y="5"/>
                      </a:cubicBezTo>
                      <a:cubicBezTo>
                        <a:pt x="19" y="4"/>
                        <a:pt x="15" y="2"/>
                        <a:pt x="11" y="0"/>
                      </a:cubicBezTo>
                      <a:cubicBezTo>
                        <a:pt x="0" y="54"/>
                        <a:pt x="0" y="54"/>
                        <a:pt x="0" y="54"/>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1350"/>
                <p:cNvSpPr/>
                <p:nvPr/>
              </p:nvSpPr>
              <p:spPr bwMode="auto">
                <a:xfrm>
                  <a:off x="2670" y="1339"/>
                  <a:ext cx="71" cy="246"/>
                </a:xfrm>
                <a:custGeom>
                  <a:avLst/>
                  <a:gdLst>
                    <a:gd name="T0" fmla="*/ 1 w 30"/>
                    <a:gd name="T1" fmla="*/ 52 h 104"/>
                    <a:gd name="T2" fmla="*/ 12 w 30"/>
                    <a:gd name="T3" fmla="*/ 104 h 104"/>
                    <a:gd name="T4" fmla="*/ 30 w 30"/>
                    <a:gd name="T5" fmla="*/ 4 h 104"/>
                    <a:gd name="T6" fmla="*/ 25 w 30"/>
                    <a:gd name="T7" fmla="*/ 0 h 104"/>
                    <a:gd name="T8" fmla="*/ 1 w 30"/>
                    <a:gd name="T9" fmla="*/ 52 h 104"/>
                  </a:gdLst>
                  <a:ahLst/>
                  <a:cxnLst>
                    <a:cxn ang="0">
                      <a:pos x="T0" y="T1"/>
                    </a:cxn>
                    <a:cxn ang="0">
                      <a:pos x="T2" y="T3"/>
                    </a:cxn>
                    <a:cxn ang="0">
                      <a:pos x="T4" y="T5"/>
                    </a:cxn>
                    <a:cxn ang="0">
                      <a:pos x="T6" y="T7"/>
                    </a:cxn>
                    <a:cxn ang="0">
                      <a:pos x="T8" y="T9"/>
                    </a:cxn>
                  </a:cxnLst>
                  <a:rect l="0" t="0" r="r" b="b"/>
                  <a:pathLst>
                    <a:path w="30" h="104">
                      <a:moveTo>
                        <a:pt x="1" y="52"/>
                      </a:moveTo>
                      <a:cubicBezTo>
                        <a:pt x="0" y="72"/>
                        <a:pt x="3" y="90"/>
                        <a:pt x="12" y="104"/>
                      </a:cubicBezTo>
                      <a:cubicBezTo>
                        <a:pt x="30" y="4"/>
                        <a:pt x="30" y="4"/>
                        <a:pt x="30" y="4"/>
                      </a:cubicBezTo>
                      <a:cubicBezTo>
                        <a:pt x="28" y="3"/>
                        <a:pt x="27" y="1"/>
                        <a:pt x="25" y="0"/>
                      </a:cubicBezTo>
                      <a:cubicBezTo>
                        <a:pt x="12" y="18"/>
                        <a:pt x="2" y="35"/>
                        <a:pt x="1" y="52"/>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1351"/>
                <p:cNvSpPr/>
                <p:nvPr/>
              </p:nvSpPr>
              <p:spPr bwMode="auto">
                <a:xfrm>
                  <a:off x="2807" y="2747"/>
                  <a:ext cx="15" cy="66"/>
                </a:xfrm>
                <a:custGeom>
                  <a:avLst/>
                  <a:gdLst>
                    <a:gd name="T0" fmla="*/ 1 w 6"/>
                    <a:gd name="T1" fmla="*/ 20 h 28"/>
                    <a:gd name="T2" fmla="*/ 6 w 6"/>
                    <a:gd name="T3" fmla="*/ 28 h 28"/>
                    <a:gd name="T4" fmla="*/ 6 w 6"/>
                    <a:gd name="T5" fmla="*/ 3 h 28"/>
                    <a:gd name="T6" fmla="*/ 0 w 6"/>
                    <a:gd name="T7" fmla="*/ 0 h 28"/>
                    <a:gd name="T8" fmla="*/ 1 w 6"/>
                    <a:gd name="T9" fmla="*/ 20 h 28"/>
                  </a:gdLst>
                  <a:ahLst/>
                  <a:cxnLst>
                    <a:cxn ang="0">
                      <a:pos x="T0" y="T1"/>
                    </a:cxn>
                    <a:cxn ang="0">
                      <a:pos x="T2" y="T3"/>
                    </a:cxn>
                    <a:cxn ang="0">
                      <a:pos x="T4" y="T5"/>
                    </a:cxn>
                    <a:cxn ang="0">
                      <a:pos x="T6" y="T7"/>
                    </a:cxn>
                    <a:cxn ang="0">
                      <a:pos x="T8" y="T9"/>
                    </a:cxn>
                  </a:cxnLst>
                  <a:rect l="0" t="0" r="r" b="b"/>
                  <a:pathLst>
                    <a:path w="6" h="28">
                      <a:moveTo>
                        <a:pt x="1" y="20"/>
                      </a:moveTo>
                      <a:cubicBezTo>
                        <a:pt x="2" y="23"/>
                        <a:pt x="4" y="25"/>
                        <a:pt x="6" y="28"/>
                      </a:cubicBezTo>
                      <a:cubicBezTo>
                        <a:pt x="6" y="3"/>
                        <a:pt x="6" y="3"/>
                        <a:pt x="6" y="3"/>
                      </a:cubicBezTo>
                      <a:cubicBezTo>
                        <a:pt x="4" y="2"/>
                        <a:pt x="2" y="1"/>
                        <a:pt x="0" y="0"/>
                      </a:cubicBezTo>
                      <a:cubicBezTo>
                        <a:pt x="1" y="20"/>
                        <a:pt x="1" y="20"/>
                        <a:pt x="1" y="20"/>
                      </a:cubicBezTo>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1352"/>
                <p:cNvSpPr/>
                <p:nvPr/>
              </p:nvSpPr>
              <p:spPr bwMode="auto">
                <a:xfrm>
                  <a:off x="2819" y="3946"/>
                  <a:ext cx="95" cy="104"/>
                </a:xfrm>
                <a:custGeom>
                  <a:avLst/>
                  <a:gdLst>
                    <a:gd name="T0" fmla="*/ 40 w 40"/>
                    <a:gd name="T1" fmla="*/ 30 h 44"/>
                    <a:gd name="T2" fmla="*/ 11 w 40"/>
                    <a:gd name="T3" fmla="*/ 0 h 44"/>
                    <a:gd name="T4" fmla="*/ 0 w 40"/>
                    <a:gd name="T5" fmla="*/ 13 h 44"/>
                    <a:gd name="T6" fmla="*/ 29 w 40"/>
                    <a:gd name="T7" fmla="*/ 44 h 44"/>
                    <a:gd name="T8" fmla="*/ 40 w 40"/>
                    <a:gd name="T9" fmla="*/ 30 h 44"/>
                  </a:gdLst>
                  <a:ahLst/>
                  <a:cxnLst>
                    <a:cxn ang="0">
                      <a:pos x="T0" y="T1"/>
                    </a:cxn>
                    <a:cxn ang="0">
                      <a:pos x="T2" y="T3"/>
                    </a:cxn>
                    <a:cxn ang="0">
                      <a:pos x="T4" y="T5"/>
                    </a:cxn>
                    <a:cxn ang="0">
                      <a:pos x="T6" y="T7"/>
                    </a:cxn>
                    <a:cxn ang="0">
                      <a:pos x="T8" y="T9"/>
                    </a:cxn>
                  </a:cxnLst>
                  <a:rect l="0" t="0" r="r" b="b"/>
                  <a:pathLst>
                    <a:path w="40" h="44">
                      <a:moveTo>
                        <a:pt x="40" y="30"/>
                      </a:moveTo>
                      <a:cubicBezTo>
                        <a:pt x="35" y="18"/>
                        <a:pt x="24" y="6"/>
                        <a:pt x="11" y="0"/>
                      </a:cubicBezTo>
                      <a:cubicBezTo>
                        <a:pt x="7" y="4"/>
                        <a:pt x="3" y="8"/>
                        <a:pt x="0" y="13"/>
                      </a:cubicBezTo>
                      <a:cubicBezTo>
                        <a:pt x="13" y="19"/>
                        <a:pt x="24" y="32"/>
                        <a:pt x="29" y="44"/>
                      </a:cubicBezTo>
                      <a:cubicBezTo>
                        <a:pt x="33" y="40"/>
                        <a:pt x="36" y="35"/>
                        <a:pt x="40" y="30"/>
                      </a:cubicBezTo>
                      <a:close/>
                    </a:path>
                  </a:pathLst>
                </a:custGeom>
                <a:solidFill>
                  <a:srgbClr val="AB87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Freeform 1353"/>
                <p:cNvSpPr/>
                <p:nvPr/>
              </p:nvSpPr>
              <p:spPr bwMode="auto">
                <a:xfrm>
                  <a:off x="2713" y="2193"/>
                  <a:ext cx="78" cy="99"/>
                </a:xfrm>
                <a:custGeom>
                  <a:avLst/>
                  <a:gdLst>
                    <a:gd name="T0" fmla="*/ 0 w 33"/>
                    <a:gd name="T1" fmla="*/ 24 h 42"/>
                    <a:gd name="T2" fmla="*/ 19 w 33"/>
                    <a:gd name="T3" fmla="*/ 42 h 42"/>
                    <a:gd name="T4" fmla="*/ 33 w 33"/>
                    <a:gd name="T5" fmla="*/ 22 h 42"/>
                    <a:gd name="T6" fmla="*/ 15 w 33"/>
                    <a:gd name="T7" fmla="*/ 0 h 42"/>
                    <a:gd name="T8" fmla="*/ 0 w 33"/>
                    <a:gd name="T9" fmla="*/ 24 h 42"/>
                  </a:gdLst>
                  <a:ahLst/>
                  <a:cxnLst>
                    <a:cxn ang="0">
                      <a:pos x="T0" y="T1"/>
                    </a:cxn>
                    <a:cxn ang="0">
                      <a:pos x="T2" y="T3"/>
                    </a:cxn>
                    <a:cxn ang="0">
                      <a:pos x="T4" y="T5"/>
                    </a:cxn>
                    <a:cxn ang="0">
                      <a:pos x="T6" y="T7"/>
                    </a:cxn>
                    <a:cxn ang="0">
                      <a:pos x="T8" y="T9"/>
                    </a:cxn>
                  </a:cxnLst>
                  <a:rect l="0" t="0" r="r" b="b"/>
                  <a:pathLst>
                    <a:path w="33" h="42">
                      <a:moveTo>
                        <a:pt x="0" y="24"/>
                      </a:moveTo>
                      <a:cubicBezTo>
                        <a:pt x="19" y="42"/>
                        <a:pt x="19" y="42"/>
                        <a:pt x="19" y="42"/>
                      </a:cubicBezTo>
                      <a:cubicBezTo>
                        <a:pt x="24" y="35"/>
                        <a:pt x="29" y="28"/>
                        <a:pt x="33" y="22"/>
                      </a:cubicBezTo>
                      <a:cubicBezTo>
                        <a:pt x="15" y="0"/>
                        <a:pt x="15" y="0"/>
                        <a:pt x="15" y="0"/>
                      </a:cubicBezTo>
                      <a:cubicBezTo>
                        <a:pt x="11" y="7"/>
                        <a:pt x="6" y="15"/>
                        <a:pt x="0" y="24"/>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Freeform 1354"/>
                <p:cNvSpPr/>
                <p:nvPr/>
              </p:nvSpPr>
              <p:spPr bwMode="auto">
                <a:xfrm>
                  <a:off x="2651" y="0"/>
                  <a:ext cx="10" cy="76"/>
                </a:xfrm>
                <a:custGeom>
                  <a:avLst/>
                  <a:gdLst>
                    <a:gd name="T0" fmla="*/ 4 w 4"/>
                    <a:gd name="T1" fmla="*/ 0 h 32"/>
                    <a:gd name="T2" fmla="*/ 0 w 4"/>
                    <a:gd name="T3" fmla="*/ 3 h 32"/>
                    <a:gd name="T4" fmla="*/ 0 w 4"/>
                    <a:gd name="T5" fmla="*/ 32 h 32"/>
                    <a:gd name="T6" fmla="*/ 4 w 4"/>
                    <a:gd name="T7" fmla="*/ 30 h 32"/>
                    <a:gd name="T8" fmla="*/ 4 w 4"/>
                    <a:gd name="T9" fmla="*/ 0 h 32"/>
                  </a:gdLst>
                  <a:ahLst/>
                  <a:cxnLst>
                    <a:cxn ang="0">
                      <a:pos x="T0" y="T1"/>
                    </a:cxn>
                    <a:cxn ang="0">
                      <a:pos x="T2" y="T3"/>
                    </a:cxn>
                    <a:cxn ang="0">
                      <a:pos x="T4" y="T5"/>
                    </a:cxn>
                    <a:cxn ang="0">
                      <a:pos x="T6" y="T7"/>
                    </a:cxn>
                    <a:cxn ang="0">
                      <a:pos x="T8" y="T9"/>
                    </a:cxn>
                  </a:cxnLst>
                  <a:rect l="0" t="0" r="r" b="b"/>
                  <a:pathLst>
                    <a:path w="4" h="32">
                      <a:moveTo>
                        <a:pt x="4" y="0"/>
                      </a:moveTo>
                      <a:cubicBezTo>
                        <a:pt x="3" y="1"/>
                        <a:pt x="2" y="2"/>
                        <a:pt x="0" y="3"/>
                      </a:cubicBezTo>
                      <a:cubicBezTo>
                        <a:pt x="0" y="32"/>
                        <a:pt x="0" y="32"/>
                        <a:pt x="0" y="32"/>
                      </a:cubicBezTo>
                      <a:cubicBezTo>
                        <a:pt x="1" y="31"/>
                        <a:pt x="3" y="31"/>
                        <a:pt x="4" y="30"/>
                      </a:cubicBezTo>
                      <a:lnTo>
                        <a:pt x="4"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1355"/>
                <p:cNvSpPr/>
                <p:nvPr/>
              </p:nvSpPr>
              <p:spPr bwMode="auto">
                <a:xfrm>
                  <a:off x="2703" y="2626"/>
                  <a:ext cx="112" cy="83"/>
                </a:xfrm>
                <a:custGeom>
                  <a:avLst/>
                  <a:gdLst>
                    <a:gd name="T0" fmla="*/ 0 w 47"/>
                    <a:gd name="T1" fmla="*/ 14 h 35"/>
                    <a:gd name="T2" fmla="*/ 31 w 47"/>
                    <a:gd name="T3" fmla="*/ 35 h 35"/>
                    <a:gd name="T4" fmla="*/ 47 w 47"/>
                    <a:gd name="T5" fmla="*/ 21 h 35"/>
                    <a:gd name="T6" fmla="*/ 17 w 47"/>
                    <a:gd name="T7" fmla="*/ 0 h 35"/>
                    <a:gd name="T8" fmla="*/ 0 w 47"/>
                    <a:gd name="T9" fmla="*/ 14 h 35"/>
                  </a:gdLst>
                  <a:ahLst/>
                  <a:cxnLst>
                    <a:cxn ang="0">
                      <a:pos x="T0" y="T1"/>
                    </a:cxn>
                    <a:cxn ang="0">
                      <a:pos x="T2" y="T3"/>
                    </a:cxn>
                    <a:cxn ang="0">
                      <a:pos x="T4" y="T5"/>
                    </a:cxn>
                    <a:cxn ang="0">
                      <a:pos x="T6" y="T7"/>
                    </a:cxn>
                    <a:cxn ang="0">
                      <a:pos x="T8" y="T9"/>
                    </a:cxn>
                  </a:cxnLst>
                  <a:rect l="0" t="0" r="r" b="b"/>
                  <a:pathLst>
                    <a:path w="47" h="35">
                      <a:moveTo>
                        <a:pt x="0" y="14"/>
                      </a:moveTo>
                      <a:cubicBezTo>
                        <a:pt x="11" y="21"/>
                        <a:pt x="21" y="28"/>
                        <a:pt x="31" y="35"/>
                      </a:cubicBezTo>
                      <a:cubicBezTo>
                        <a:pt x="37" y="30"/>
                        <a:pt x="42" y="26"/>
                        <a:pt x="47" y="21"/>
                      </a:cubicBezTo>
                      <a:cubicBezTo>
                        <a:pt x="17" y="0"/>
                        <a:pt x="17" y="0"/>
                        <a:pt x="17" y="0"/>
                      </a:cubicBezTo>
                      <a:cubicBezTo>
                        <a:pt x="11" y="5"/>
                        <a:pt x="6" y="10"/>
                        <a:pt x="0" y="14"/>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1356"/>
                <p:cNvSpPr/>
                <p:nvPr/>
              </p:nvSpPr>
              <p:spPr bwMode="auto">
                <a:xfrm>
                  <a:off x="2230" y="-35"/>
                  <a:ext cx="433" cy="257"/>
                </a:xfrm>
                <a:custGeom>
                  <a:avLst/>
                  <a:gdLst>
                    <a:gd name="T0" fmla="*/ 15 w 183"/>
                    <a:gd name="T1" fmla="*/ 57 h 109"/>
                    <a:gd name="T2" fmla="*/ 0 w 183"/>
                    <a:gd name="T3" fmla="*/ 69 h 109"/>
                    <a:gd name="T4" fmla="*/ 42 w 183"/>
                    <a:gd name="T5" fmla="*/ 109 h 109"/>
                    <a:gd name="T6" fmla="*/ 183 w 183"/>
                    <a:gd name="T7" fmla="*/ 7 h 109"/>
                    <a:gd name="T8" fmla="*/ 180 w 183"/>
                    <a:gd name="T9" fmla="*/ 0 h 109"/>
                    <a:gd name="T10" fmla="*/ 164 w 183"/>
                    <a:gd name="T11" fmla="*/ 0 h 109"/>
                    <a:gd name="T12" fmla="*/ 45 w 183"/>
                    <a:gd name="T13" fmla="*/ 86 h 109"/>
                    <a:gd name="T14" fmla="*/ 15 w 183"/>
                    <a:gd name="T15" fmla="*/ 57 h 1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3" h="109">
                      <a:moveTo>
                        <a:pt x="15" y="57"/>
                      </a:moveTo>
                      <a:cubicBezTo>
                        <a:pt x="0" y="69"/>
                        <a:pt x="0" y="69"/>
                        <a:pt x="0" y="69"/>
                      </a:cubicBezTo>
                      <a:cubicBezTo>
                        <a:pt x="21" y="100"/>
                        <a:pt x="34" y="109"/>
                        <a:pt x="42" y="109"/>
                      </a:cubicBezTo>
                      <a:cubicBezTo>
                        <a:pt x="70" y="109"/>
                        <a:pt x="152" y="36"/>
                        <a:pt x="183" y="7"/>
                      </a:cubicBezTo>
                      <a:cubicBezTo>
                        <a:pt x="182" y="4"/>
                        <a:pt x="181" y="2"/>
                        <a:pt x="180" y="0"/>
                      </a:cubicBezTo>
                      <a:cubicBezTo>
                        <a:pt x="164" y="0"/>
                        <a:pt x="164" y="0"/>
                        <a:pt x="164" y="0"/>
                      </a:cubicBezTo>
                      <a:cubicBezTo>
                        <a:pt x="127" y="31"/>
                        <a:pt x="61" y="88"/>
                        <a:pt x="45" y="86"/>
                      </a:cubicBezTo>
                      <a:cubicBezTo>
                        <a:pt x="41" y="85"/>
                        <a:pt x="24" y="70"/>
                        <a:pt x="15" y="57"/>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1357"/>
                <p:cNvSpPr/>
                <p:nvPr/>
              </p:nvSpPr>
              <p:spPr bwMode="auto">
                <a:xfrm>
                  <a:off x="2680" y="1032"/>
                  <a:ext cx="47" cy="156"/>
                </a:xfrm>
                <a:custGeom>
                  <a:avLst/>
                  <a:gdLst>
                    <a:gd name="T0" fmla="*/ 0 w 20"/>
                    <a:gd name="T1" fmla="*/ 16 h 66"/>
                    <a:gd name="T2" fmla="*/ 18 w 20"/>
                    <a:gd name="T3" fmla="*/ 66 h 66"/>
                    <a:gd name="T4" fmla="*/ 20 w 20"/>
                    <a:gd name="T5" fmla="*/ 62 h 66"/>
                    <a:gd name="T6" fmla="*/ 4 w 20"/>
                    <a:gd name="T7" fmla="*/ 0 h 66"/>
                    <a:gd name="T8" fmla="*/ 0 w 20"/>
                    <a:gd name="T9" fmla="*/ 16 h 66"/>
                  </a:gdLst>
                  <a:ahLst/>
                  <a:cxnLst>
                    <a:cxn ang="0">
                      <a:pos x="T0" y="T1"/>
                    </a:cxn>
                    <a:cxn ang="0">
                      <a:pos x="T2" y="T3"/>
                    </a:cxn>
                    <a:cxn ang="0">
                      <a:pos x="T4" y="T5"/>
                    </a:cxn>
                    <a:cxn ang="0">
                      <a:pos x="T6" y="T7"/>
                    </a:cxn>
                    <a:cxn ang="0">
                      <a:pos x="T8" y="T9"/>
                    </a:cxn>
                  </a:cxnLst>
                  <a:rect l="0" t="0" r="r" b="b"/>
                  <a:pathLst>
                    <a:path w="20" h="66">
                      <a:moveTo>
                        <a:pt x="0" y="16"/>
                      </a:moveTo>
                      <a:cubicBezTo>
                        <a:pt x="18" y="66"/>
                        <a:pt x="18" y="66"/>
                        <a:pt x="18" y="66"/>
                      </a:cubicBezTo>
                      <a:cubicBezTo>
                        <a:pt x="18" y="65"/>
                        <a:pt x="19" y="63"/>
                        <a:pt x="20" y="62"/>
                      </a:cubicBezTo>
                      <a:cubicBezTo>
                        <a:pt x="16" y="53"/>
                        <a:pt x="8" y="20"/>
                        <a:pt x="4" y="0"/>
                      </a:cubicBezTo>
                      <a:cubicBezTo>
                        <a:pt x="2" y="5"/>
                        <a:pt x="1" y="10"/>
                        <a:pt x="0" y="16"/>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Freeform 1358"/>
                <p:cNvSpPr/>
                <p:nvPr/>
              </p:nvSpPr>
              <p:spPr bwMode="auto">
                <a:xfrm>
                  <a:off x="2670" y="1079"/>
                  <a:ext cx="48" cy="128"/>
                </a:xfrm>
                <a:custGeom>
                  <a:avLst/>
                  <a:gdLst>
                    <a:gd name="T0" fmla="*/ 0 w 20"/>
                    <a:gd name="T1" fmla="*/ 10 h 54"/>
                    <a:gd name="T2" fmla="*/ 18 w 20"/>
                    <a:gd name="T3" fmla="*/ 54 h 54"/>
                    <a:gd name="T4" fmla="*/ 20 w 20"/>
                    <a:gd name="T5" fmla="*/ 49 h 54"/>
                    <a:gd name="T6" fmla="*/ 3 w 20"/>
                    <a:gd name="T7" fmla="*/ 0 h 54"/>
                    <a:gd name="T8" fmla="*/ 0 w 20"/>
                    <a:gd name="T9" fmla="*/ 10 h 54"/>
                  </a:gdLst>
                  <a:ahLst/>
                  <a:cxnLst>
                    <a:cxn ang="0">
                      <a:pos x="T0" y="T1"/>
                    </a:cxn>
                    <a:cxn ang="0">
                      <a:pos x="T2" y="T3"/>
                    </a:cxn>
                    <a:cxn ang="0">
                      <a:pos x="T4" y="T5"/>
                    </a:cxn>
                    <a:cxn ang="0">
                      <a:pos x="T6" y="T7"/>
                    </a:cxn>
                    <a:cxn ang="0">
                      <a:pos x="T8" y="T9"/>
                    </a:cxn>
                  </a:cxnLst>
                  <a:rect l="0" t="0" r="r" b="b"/>
                  <a:pathLst>
                    <a:path w="20" h="54">
                      <a:moveTo>
                        <a:pt x="0" y="10"/>
                      </a:moveTo>
                      <a:cubicBezTo>
                        <a:pt x="18" y="54"/>
                        <a:pt x="18" y="54"/>
                        <a:pt x="18" y="54"/>
                      </a:cubicBezTo>
                      <a:cubicBezTo>
                        <a:pt x="19" y="52"/>
                        <a:pt x="19" y="50"/>
                        <a:pt x="20" y="49"/>
                      </a:cubicBezTo>
                      <a:cubicBezTo>
                        <a:pt x="3" y="0"/>
                        <a:pt x="3" y="0"/>
                        <a:pt x="3" y="0"/>
                      </a:cubicBezTo>
                      <a:cubicBezTo>
                        <a:pt x="0" y="10"/>
                        <a:pt x="0" y="10"/>
                        <a:pt x="0" y="10"/>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 name="Freeform 1359"/>
                <p:cNvSpPr/>
                <p:nvPr/>
              </p:nvSpPr>
              <p:spPr bwMode="auto">
                <a:xfrm>
                  <a:off x="2637" y="12"/>
                  <a:ext cx="12" cy="64"/>
                </a:xfrm>
                <a:custGeom>
                  <a:avLst/>
                  <a:gdLst>
                    <a:gd name="T0" fmla="*/ 5 w 5"/>
                    <a:gd name="T1" fmla="*/ 0 h 27"/>
                    <a:gd name="T2" fmla="*/ 0 w 5"/>
                    <a:gd name="T3" fmla="*/ 4 h 27"/>
                    <a:gd name="T4" fmla="*/ 0 w 5"/>
                    <a:gd name="T5" fmla="*/ 25 h 27"/>
                    <a:gd name="T6" fmla="*/ 4 w 5"/>
                    <a:gd name="T7" fmla="*/ 27 h 27"/>
                    <a:gd name="T8" fmla="*/ 5 w 5"/>
                    <a:gd name="T9" fmla="*/ 0 h 27"/>
                  </a:gdLst>
                  <a:ahLst/>
                  <a:cxnLst>
                    <a:cxn ang="0">
                      <a:pos x="T0" y="T1"/>
                    </a:cxn>
                    <a:cxn ang="0">
                      <a:pos x="T2" y="T3"/>
                    </a:cxn>
                    <a:cxn ang="0">
                      <a:pos x="T4" y="T5"/>
                    </a:cxn>
                    <a:cxn ang="0">
                      <a:pos x="T6" y="T7"/>
                    </a:cxn>
                    <a:cxn ang="0">
                      <a:pos x="T8" y="T9"/>
                    </a:cxn>
                  </a:cxnLst>
                  <a:rect l="0" t="0" r="r" b="b"/>
                  <a:pathLst>
                    <a:path w="5" h="27">
                      <a:moveTo>
                        <a:pt x="5" y="0"/>
                      </a:moveTo>
                      <a:cubicBezTo>
                        <a:pt x="3" y="1"/>
                        <a:pt x="2" y="3"/>
                        <a:pt x="0" y="4"/>
                      </a:cubicBezTo>
                      <a:cubicBezTo>
                        <a:pt x="0" y="25"/>
                        <a:pt x="0" y="25"/>
                        <a:pt x="0" y="25"/>
                      </a:cubicBezTo>
                      <a:cubicBezTo>
                        <a:pt x="1" y="26"/>
                        <a:pt x="3" y="27"/>
                        <a:pt x="4" y="27"/>
                      </a:cubicBezTo>
                      <a:lnTo>
                        <a:pt x="5"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Freeform 1360"/>
                <p:cNvSpPr/>
                <p:nvPr/>
              </p:nvSpPr>
              <p:spPr bwMode="auto">
                <a:xfrm>
                  <a:off x="2554" y="2614"/>
                  <a:ext cx="289" cy="499"/>
                </a:xfrm>
                <a:custGeom>
                  <a:avLst/>
                  <a:gdLst>
                    <a:gd name="T0" fmla="*/ 98 w 122"/>
                    <a:gd name="T1" fmla="*/ 211 h 211"/>
                    <a:gd name="T2" fmla="*/ 122 w 122"/>
                    <a:gd name="T3" fmla="*/ 185 h 211"/>
                    <a:gd name="T4" fmla="*/ 51 w 122"/>
                    <a:gd name="T5" fmla="*/ 19 h 211"/>
                    <a:gd name="T6" fmla="*/ 38 w 122"/>
                    <a:gd name="T7" fmla="*/ 10 h 211"/>
                    <a:gd name="T8" fmla="*/ 42 w 122"/>
                    <a:gd name="T9" fmla="*/ 80 h 211"/>
                    <a:gd name="T10" fmla="*/ 34 w 122"/>
                    <a:gd name="T11" fmla="*/ 7 h 211"/>
                    <a:gd name="T12" fmla="*/ 24 w 122"/>
                    <a:gd name="T13" fmla="*/ 0 h 211"/>
                    <a:gd name="T14" fmla="*/ 50 w 122"/>
                    <a:gd name="T15" fmla="*/ 130 h 211"/>
                    <a:gd name="T16" fmla="*/ 85 w 122"/>
                    <a:gd name="T17" fmla="*/ 177 h 211"/>
                    <a:gd name="T18" fmla="*/ 98 w 122"/>
                    <a:gd name="T19" fmla="*/ 21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 h="211">
                      <a:moveTo>
                        <a:pt x="98" y="211"/>
                      </a:moveTo>
                      <a:cubicBezTo>
                        <a:pt x="107" y="205"/>
                        <a:pt x="115" y="196"/>
                        <a:pt x="122" y="185"/>
                      </a:cubicBezTo>
                      <a:cubicBezTo>
                        <a:pt x="115" y="126"/>
                        <a:pt x="39" y="88"/>
                        <a:pt x="51" y="19"/>
                      </a:cubicBezTo>
                      <a:cubicBezTo>
                        <a:pt x="47" y="16"/>
                        <a:pt x="42" y="13"/>
                        <a:pt x="38" y="10"/>
                      </a:cubicBezTo>
                      <a:cubicBezTo>
                        <a:pt x="27" y="29"/>
                        <a:pt x="38" y="68"/>
                        <a:pt x="42" y="80"/>
                      </a:cubicBezTo>
                      <a:cubicBezTo>
                        <a:pt x="34" y="72"/>
                        <a:pt x="22" y="24"/>
                        <a:pt x="34" y="7"/>
                      </a:cubicBezTo>
                      <a:cubicBezTo>
                        <a:pt x="31" y="5"/>
                        <a:pt x="27" y="3"/>
                        <a:pt x="24" y="0"/>
                      </a:cubicBezTo>
                      <a:cubicBezTo>
                        <a:pt x="0" y="58"/>
                        <a:pt x="23" y="95"/>
                        <a:pt x="50" y="130"/>
                      </a:cubicBezTo>
                      <a:cubicBezTo>
                        <a:pt x="72" y="129"/>
                        <a:pt x="101" y="143"/>
                        <a:pt x="85" y="177"/>
                      </a:cubicBezTo>
                      <a:cubicBezTo>
                        <a:pt x="91" y="188"/>
                        <a:pt x="96" y="199"/>
                        <a:pt x="98" y="211"/>
                      </a:cubicBezTo>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Freeform 1361"/>
                <p:cNvSpPr/>
                <p:nvPr/>
              </p:nvSpPr>
              <p:spPr bwMode="auto">
                <a:xfrm>
                  <a:off x="2786" y="2732"/>
                  <a:ext cx="19" cy="55"/>
                </a:xfrm>
                <a:custGeom>
                  <a:avLst/>
                  <a:gdLst>
                    <a:gd name="T0" fmla="*/ 8 w 8"/>
                    <a:gd name="T1" fmla="*/ 23 h 23"/>
                    <a:gd name="T2" fmla="*/ 7 w 8"/>
                    <a:gd name="T3" fmla="*/ 5 h 23"/>
                    <a:gd name="T4" fmla="*/ 0 w 8"/>
                    <a:gd name="T5" fmla="*/ 0 h 23"/>
                    <a:gd name="T6" fmla="*/ 8 w 8"/>
                    <a:gd name="T7" fmla="*/ 23 h 23"/>
                  </a:gdLst>
                  <a:ahLst/>
                  <a:cxnLst>
                    <a:cxn ang="0">
                      <a:pos x="T0" y="T1"/>
                    </a:cxn>
                    <a:cxn ang="0">
                      <a:pos x="T2" y="T3"/>
                    </a:cxn>
                    <a:cxn ang="0">
                      <a:pos x="T4" y="T5"/>
                    </a:cxn>
                    <a:cxn ang="0">
                      <a:pos x="T6" y="T7"/>
                    </a:cxn>
                  </a:cxnLst>
                  <a:rect l="0" t="0" r="r" b="b"/>
                  <a:pathLst>
                    <a:path w="8" h="23">
                      <a:moveTo>
                        <a:pt x="8" y="23"/>
                      </a:moveTo>
                      <a:cubicBezTo>
                        <a:pt x="7" y="5"/>
                        <a:pt x="7" y="5"/>
                        <a:pt x="7" y="5"/>
                      </a:cubicBezTo>
                      <a:cubicBezTo>
                        <a:pt x="5" y="3"/>
                        <a:pt x="3" y="1"/>
                        <a:pt x="0" y="0"/>
                      </a:cubicBezTo>
                      <a:cubicBezTo>
                        <a:pt x="1" y="9"/>
                        <a:pt x="4" y="16"/>
                        <a:pt x="8" y="23"/>
                      </a:cubicBezTo>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Freeform 1362"/>
                <p:cNvSpPr/>
                <p:nvPr/>
              </p:nvSpPr>
              <p:spPr bwMode="auto">
                <a:xfrm>
                  <a:off x="2668" y="2512"/>
                  <a:ext cx="123" cy="100"/>
                </a:xfrm>
                <a:custGeom>
                  <a:avLst/>
                  <a:gdLst>
                    <a:gd name="T0" fmla="*/ 0 w 52"/>
                    <a:gd name="T1" fmla="*/ 21 h 42"/>
                    <a:gd name="T2" fmla="*/ 31 w 52"/>
                    <a:gd name="T3" fmla="*/ 42 h 42"/>
                    <a:gd name="T4" fmla="*/ 52 w 52"/>
                    <a:gd name="T5" fmla="*/ 22 h 42"/>
                    <a:gd name="T6" fmla="*/ 23 w 52"/>
                    <a:gd name="T7" fmla="*/ 0 h 42"/>
                    <a:gd name="T8" fmla="*/ 0 w 52"/>
                    <a:gd name="T9" fmla="*/ 21 h 42"/>
                  </a:gdLst>
                  <a:ahLst/>
                  <a:cxnLst>
                    <a:cxn ang="0">
                      <a:pos x="T0" y="T1"/>
                    </a:cxn>
                    <a:cxn ang="0">
                      <a:pos x="T2" y="T3"/>
                    </a:cxn>
                    <a:cxn ang="0">
                      <a:pos x="T4" y="T5"/>
                    </a:cxn>
                    <a:cxn ang="0">
                      <a:pos x="T6" y="T7"/>
                    </a:cxn>
                    <a:cxn ang="0">
                      <a:pos x="T8" y="T9"/>
                    </a:cxn>
                  </a:cxnLst>
                  <a:rect l="0" t="0" r="r" b="b"/>
                  <a:pathLst>
                    <a:path w="52" h="42">
                      <a:moveTo>
                        <a:pt x="0" y="21"/>
                      </a:moveTo>
                      <a:cubicBezTo>
                        <a:pt x="31" y="42"/>
                        <a:pt x="31" y="42"/>
                        <a:pt x="31" y="42"/>
                      </a:cubicBezTo>
                      <a:cubicBezTo>
                        <a:pt x="38" y="36"/>
                        <a:pt x="45" y="29"/>
                        <a:pt x="52" y="22"/>
                      </a:cubicBezTo>
                      <a:cubicBezTo>
                        <a:pt x="23" y="0"/>
                        <a:pt x="23" y="0"/>
                        <a:pt x="23" y="0"/>
                      </a:cubicBezTo>
                      <a:cubicBezTo>
                        <a:pt x="15" y="7"/>
                        <a:pt x="8" y="14"/>
                        <a:pt x="0" y="21"/>
                      </a:cubicBezTo>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1363"/>
                <p:cNvSpPr/>
                <p:nvPr/>
              </p:nvSpPr>
              <p:spPr bwMode="auto">
                <a:xfrm>
                  <a:off x="2635" y="388"/>
                  <a:ext cx="47" cy="140"/>
                </a:xfrm>
                <a:custGeom>
                  <a:avLst/>
                  <a:gdLst>
                    <a:gd name="T0" fmla="*/ 0 w 20"/>
                    <a:gd name="T1" fmla="*/ 59 h 59"/>
                    <a:gd name="T2" fmla="*/ 20 w 20"/>
                    <a:gd name="T3" fmla="*/ 28 h 59"/>
                    <a:gd name="T4" fmla="*/ 13 w 20"/>
                    <a:gd name="T5" fmla="*/ 0 h 59"/>
                    <a:gd name="T6" fmla="*/ 0 w 20"/>
                    <a:gd name="T7" fmla="*/ 59 h 59"/>
                  </a:gdLst>
                  <a:ahLst/>
                  <a:cxnLst>
                    <a:cxn ang="0">
                      <a:pos x="T0" y="T1"/>
                    </a:cxn>
                    <a:cxn ang="0">
                      <a:pos x="T2" y="T3"/>
                    </a:cxn>
                    <a:cxn ang="0">
                      <a:pos x="T4" y="T5"/>
                    </a:cxn>
                    <a:cxn ang="0">
                      <a:pos x="T6" y="T7"/>
                    </a:cxn>
                  </a:cxnLst>
                  <a:rect l="0" t="0" r="r" b="b"/>
                  <a:pathLst>
                    <a:path w="20" h="59">
                      <a:moveTo>
                        <a:pt x="0" y="59"/>
                      </a:moveTo>
                      <a:cubicBezTo>
                        <a:pt x="6" y="49"/>
                        <a:pt x="13" y="38"/>
                        <a:pt x="20" y="28"/>
                      </a:cubicBezTo>
                      <a:cubicBezTo>
                        <a:pt x="16" y="20"/>
                        <a:pt x="14" y="10"/>
                        <a:pt x="13" y="0"/>
                      </a:cubicBezTo>
                      <a:cubicBezTo>
                        <a:pt x="7" y="20"/>
                        <a:pt x="4" y="40"/>
                        <a:pt x="0" y="59"/>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1364"/>
                <p:cNvSpPr/>
                <p:nvPr/>
              </p:nvSpPr>
              <p:spPr bwMode="auto">
                <a:xfrm>
                  <a:off x="2642" y="3523"/>
                  <a:ext cx="265" cy="343"/>
                </a:xfrm>
                <a:custGeom>
                  <a:avLst/>
                  <a:gdLst>
                    <a:gd name="T0" fmla="*/ 112 w 112"/>
                    <a:gd name="T1" fmla="*/ 108 h 145"/>
                    <a:gd name="T2" fmla="*/ 89 w 112"/>
                    <a:gd name="T3" fmla="*/ 97 h 145"/>
                    <a:gd name="T4" fmla="*/ 33 w 112"/>
                    <a:gd name="T5" fmla="*/ 115 h 145"/>
                    <a:gd name="T6" fmla="*/ 57 w 112"/>
                    <a:gd name="T7" fmla="*/ 57 h 145"/>
                    <a:gd name="T8" fmla="*/ 53 w 112"/>
                    <a:gd name="T9" fmla="*/ 1 h 145"/>
                    <a:gd name="T10" fmla="*/ 50 w 112"/>
                    <a:gd name="T11" fmla="*/ 0 h 145"/>
                    <a:gd name="T12" fmla="*/ 0 w 112"/>
                    <a:gd name="T13" fmla="*/ 145 h 145"/>
                    <a:gd name="T14" fmla="*/ 112 w 112"/>
                    <a:gd name="T15" fmla="*/ 108 h 1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 h="145">
                      <a:moveTo>
                        <a:pt x="112" y="108"/>
                      </a:moveTo>
                      <a:cubicBezTo>
                        <a:pt x="104" y="106"/>
                        <a:pt x="96" y="102"/>
                        <a:pt x="89" y="97"/>
                      </a:cubicBezTo>
                      <a:cubicBezTo>
                        <a:pt x="64" y="105"/>
                        <a:pt x="41" y="113"/>
                        <a:pt x="33" y="115"/>
                      </a:cubicBezTo>
                      <a:cubicBezTo>
                        <a:pt x="39" y="100"/>
                        <a:pt x="48" y="79"/>
                        <a:pt x="57" y="57"/>
                      </a:cubicBezTo>
                      <a:cubicBezTo>
                        <a:pt x="50" y="40"/>
                        <a:pt x="48" y="20"/>
                        <a:pt x="53" y="1"/>
                      </a:cubicBezTo>
                      <a:cubicBezTo>
                        <a:pt x="52" y="1"/>
                        <a:pt x="51" y="1"/>
                        <a:pt x="50" y="0"/>
                      </a:cubicBezTo>
                      <a:cubicBezTo>
                        <a:pt x="37" y="38"/>
                        <a:pt x="10" y="119"/>
                        <a:pt x="0" y="145"/>
                      </a:cubicBezTo>
                      <a:cubicBezTo>
                        <a:pt x="21" y="137"/>
                        <a:pt x="69" y="122"/>
                        <a:pt x="112" y="108"/>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1365"/>
                <p:cNvSpPr/>
                <p:nvPr/>
              </p:nvSpPr>
              <p:spPr bwMode="auto">
                <a:xfrm>
                  <a:off x="2422" y="2084"/>
                  <a:ext cx="350" cy="400"/>
                </a:xfrm>
                <a:custGeom>
                  <a:avLst/>
                  <a:gdLst>
                    <a:gd name="T0" fmla="*/ 66 w 148"/>
                    <a:gd name="T1" fmla="*/ 67 h 169"/>
                    <a:gd name="T2" fmla="*/ 4 w 148"/>
                    <a:gd name="T3" fmla="*/ 158 h 169"/>
                    <a:gd name="T4" fmla="*/ 86 w 148"/>
                    <a:gd name="T5" fmla="*/ 104 h 169"/>
                    <a:gd name="T6" fmla="*/ 144 w 148"/>
                    <a:gd name="T7" fmla="*/ 12 h 169"/>
                    <a:gd name="T8" fmla="*/ 66 w 148"/>
                    <a:gd name="T9" fmla="*/ 67 h 169"/>
                  </a:gdLst>
                  <a:ahLst/>
                  <a:cxnLst>
                    <a:cxn ang="0">
                      <a:pos x="T0" y="T1"/>
                    </a:cxn>
                    <a:cxn ang="0">
                      <a:pos x="T2" y="T3"/>
                    </a:cxn>
                    <a:cxn ang="0">
                      <a:pos x="T4" y="T5"/>
                    </a:cxn>
                    <a:cxn ang="0">
                      <a:pos x="T6" y="T7"/>
                    </a:cxn>
                    <a:cxn ang="0">
                      <a:pos x="T8" y="T9"/>
                    </a:cxn>
                  </a:cxnLst>
                  <a:rect l="0" t="0" r="r" b="b"/>
                  <a:pathLst>
                    <a:path w="148" h="169">
                      <a:moveTo>
                        <a:pt x="66" y="67"/>
                      </a:moveTo>
                      <a:cubicBezTo>
                        <a:pt x="28" y="107"/>
                        <a:pt x="0" y="146"/>
                        <a:pt x="4" y="158"/>
                      </a:cubicBezTo>
                      <a:cubicBezTo>
                        <a:pt x="8" y="169"/>
                        <a:pt x="49" y="145"/>
                        <a:pt x="86" y="104"/>
                      </a:cubicBezTo>
                      <a:cubicBezTo>
                        <a:pt x="121" y="65"/>
                        <a:pt x="148" y="21"/>
                        <a:pt x="144" y="12"/>
                      </a:cubicBezTo>
                      <a:cubicBezTo>
                        <a:pt x="139" y="0"/>
                        <a:pt x="103" y="28"/>
                        <a:pt x="66" y="67"/>
                      </a:cubicBezTo>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1366"/>
                <p:cNvSpPr/>
                <p:nvPr/>
              </p:nvSpPr>
              <p:spPr bwMode="auto">
                <a:xfrm>
                  <a:off x="2744" y="3322"/>
                  <a:ext cx="106" cy="179"/>
                </a:xfrm>
                <a:custGeom>
                  <a:avLst/>
                  <a:gdLst>
                    <a:gd name="T0" fmla="*/ 45 w 45"/>
                    <a:gd name="T1" fmla="*/ 36 h 76"/>
                    <a:gd name="T2" fmla="*/ 37 w 45"/>
                    <a:gd name="T3" fmla="*/ 1 h 76"/>
                    <a:gd name="T4" fmla="*/ 6 w 45"/>
                    <a:gd name="T5" fmla="*/ 0 h 76"/>
                    <a:gd name="T6" fmla="*/ 7 w 45"/>
                    <a:gd name="T7" fmla="*/ 20 h 76"/>
                    <a:gd name="T8" fmla="*/ 30 w 45"/>
                    <a:gd name="T9" fmla="*/ 21 h 76"/>
                    <a:gd name="T10" fmla="*/ 0 w 45"/>
                    <a:gd name="T11" fmla="*/ 73 h 76"/>
                    <a:gd name="T12" fmla="*/ 13 w 45"/>
                    <a:gd name="T13" fmla="*/ 76 h 76"/>
                    <a:gd name="T14" fmla="*/ 45 w 45"/>
                    <a:gd name="T15" fmla="*/ 36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76">
                      <a:moveTo>
                        <a:pt x="45" y="36"/>
                      </a:moveTo>
                      <a:cubicBezTo>
                        <a:pt x="40" y="26"/>
                        <a:pt x="37" y="14"/>
                        <a:pt x="37" y="1"/>
                      </a:cubicBezTo>
                      <a:cubicBezTo>
                        <a:pt x="27" y="2"/>
                        <a:pt x="16" y="2"/>
                        <a:pt x="6" y="0"/>
                      </a:cubicBezTo>
                      <a:cubicBezTo>
                        <a:pt x="5" y="7"/>
                        <a:pt x="6" y="15"/>
                        <a:pt x="7" y="20"/>
                      </a:cubicBezTo>
                      <a:cubicBezTo>
                        <a:pt x="14" y="21"/>
                        <a:pt x="22" y="22"/>
                        <a:pt x="30" y="21"/>
                      </a:cubicBezTo>
                      <a:cubicBezTo>
                        <a:pt x="19" y="33"/>
                        <a:pt x="9" y="53"/>
                        <a:pt x="0" y="73"/>
                      </a:cubicBezTo>
                      <a:cubicBezTo>
                        <a:pt x="4" y="74"/>
                        <a:pt x="9" y="75"/>
                        <a:pt x="13" y="76"/>
                      </a:cubicBezTo>
                      <a:cubicBezTo>
                        <a:pt x="19" y="61"/>
                        <a:pt x="30" y="47"/>
                        <a:pt x="45" y="36"/>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1367"/>
                <p:cNvSpPr/>
                <p:nvPr/>
              </p:nvSpPr>
              <p:spPr bwMode="auto">
                <a:xfrm>
                  <a:off x="2663" y="1112"/>
                  <a:ext cx="47" cy="116"/>
                </a:xfrm>
                <a:custGeom>
                  <a:avLst/>
                  <a:gdLst>
                    <a:gd name="T0" fmla="*/ 20 w 20"/>
                    <a:gd name="T1" fmla="*/ 43 h 49"/>
                    <a:gd name="T2" fmla="*/ 2 w 20"/>
                    <a:gd name="T3" fmla="*/ 0 h 49"/>
                    <a:gd name="T4" fmla="*/ 0 w 20"/>
                    <a:gd name="T5" fmla="*/ 10 h 49"/>
                    <a:gd name="T6" fmla="*/ 17 w 20"/>
                    <a:gd name="T7" fmla="*/ 49 h 49"/>
                    <a:gd name="T8" fmla="*/ 20 w 20"/>
                    <a:gd name="T9" fmla="*/ 43 h 49"/>
                  </a:gdLst>
                  <a:ahLst/>
                  <a:cxnLst>
                    <a:cxn ang="0">
                      <a:pos x="T0" y="T1"/>
                    </a:cxn>
                    <a:cxn ang="0">
                      <a:pos x="T2" y="T3"/>
                    </a:cxn>
                    <a:cxn ang="0">
                      <a:pos x="T4" y="T5"/>
                    </a:cxn>
                    <a:cxn ang="0">
                      <a:pos x="T6" y="T7"/>
                    </a:cxn>
                    <a:cxn ang="0">
                      <a:pos x="T8" y="T9"/>
                    </a:cxn>
                  </a:cxnLst>
                  <a:rect l="0" t="0" r="r" b="b"/>
                  <a:pathLst>
                    <a:path w="20" h="49">
                      <a:moveTo>
                        <a:pt x="20" y="43"/>
                      </a:moveTo>
                      <a:cubicBezTo>
                        <a:pt x="2" y="0"/>
                        <a:pt x="2" y="0"/>
                        <a:pt x="2" y="0"/>
                      </a:cubicBezTo>
                      <a:cubicBezTo>
                        <a:pt x="0" y="10"/>
                        <a:pt x="0" y="10"/>
                        <a:pt x="0" y="10"/>
                      </a:cubicBezTo>
                      <a:cubicBezTo>
                        <a:pt x="17" y="49"/>
                        <a:pt x="17" y="49"/>
                        <a:pt x="17" y="49"/>
                      </a:cubicBezTo>
                      <a:cubicBezTo>
                        <a:pt x="18" y="47"/>
                        <a:pt x="19" y="45"/>
                        <a:pt x="20" y="43"/>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1368"/>
                <p:cNvSpPr/>
                <p:nvPr/>
              </p:nvSpPr>
              <p:spPr bwMode="auto">
                <a:xfrm>
                  <a:off x="2571" y="625"/>
                  <a:ext cx="132" cy="123"/>
                </a:xfrm>
                <a:custGeom>
                  <a:avLst/>
                  <a:gdLst>
                    <a:gd name="T0" fmla="*/ 7 w 56"/>
                    <a:gd name="T1" fmla="*/ 13 h 52"/>
                    <a:gd name="T2" fmla="*/ 33 w 56"/>
                    <a:gd name="T3" fmla="*/ 52 h 52"/>
                    <a:gd name="T4" fmla="*/ 38 w 56"/>
                    <a:gd name="T5" fmla="*/ 52 h 52"/>
                    <a:gd name="T6" fmla="*/ 56 w 56"/>
                    <a:gd name="T7" fmla="*/ 13 h 52"/>
                    <a:gd name="T8" fmla="*/ 7 w 56"/>
                    <a:gd name="T9" fmla="*/ 13 h 52"/>
                  </a:gdLst>
                  <a:ahLst/>
                  <a:cxnLst>
                    <a:cxn ang="0">
                      <a:pos x="T0" y="T1"/>
                    </a:cxn>
                    <a:cxn ang="0">
                      <a:pos x="T2" y="T3"/>
                    </a:cxn>
                    <a:cxn ang="0">
                      <a:pos x="T4" y="T5"/>
                    </a:cxn>
                    <a:cxn ang="0">
                      <a:pos x="T6" y="T7"/>
                    </a:cxn>
                    <a:cxn ang="0">
                      <a:pos x="T8" y="T9"/>
                    </a:cxn>
                  </a:cxnLst>
                  <a:rect l="0" t="0" r="r" b="b"/>
                  <a:pathLst>
                    <a:path w="56" h="52">
                      <a:moveTo>
                        <a:pt x="7" y="13"/>
                      </a:moveTo>
                      <a:cubicBezTo>
                        <a:pt x="0" y="25"/>
                        <a:pt x="14" y="40"/>
                        <a:pt x="33" y="52"/>
                      </a:cubicBezTo>
                      <a:cubicBezTo>
                        <a:pt x="35" y="51"/>
                        <a:pt x="36" y="51"/>
                        <a:pt x="38" y="52"/>
                      </a:cubicBezTo>
                      <a:cubicBezTo>
                        <a:pt x="38" y="38"/>
                        <a:pt x="48" y="21"/>
                        <a:pt x="56" y="13"/>
                      </a:cubicBezTo>
                      <a:cubicBezTo>
                        <a:pt x="37" y="4"/>
                        <a:pt x="14" y="0"/>
                        <a:pt x="7" y="13"/>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1369"/>
                <p:cNvSpPr/>
                <p:nvPr/>
              </p:nvSpPr>
              <p:spPr bwMode="auto">
                <a:xfrm>
                  <a:off x="2621" y="24"/>
                  <a:ext cx="14" cy="42"/>
                </a:xfrm>
                <a:custGeom>
                  <a:avLst/>
                  <a:gdLst>
                    <a:gd name="T0" fmla="*/ 6 w 6"/>
                    <a:gd name="T1" fmla="*/ 0 h 18"/>
                    <a:gd name="T2" fmla="*/ 0 w 6"/>
                    <a:gd name="T3" fmla="*/ 5 h 18"/>
                    <a:gd name="T4" fmla="*/ 5 w 6"/>
                    <a:gd name="T5" fmla="*/ 18 h 18"/>
                    <a:gd name="T6" fmla="*/ 6 w 6"/>
                    <a:gd name="T7" fmla="*/ 0 h 18"/>
                  </a:gdLst>
                  <a:ahLst/>
                  <a:cxnLst>
                    <a:cxn ang="0">
                      <a:pos x="T0" y="T1"/>
                    </a:cxn>
                    <a:cxn ang="0">
                      <a:pos x="T2" y="T3"/>
                    </a:cxn>
                    <a:cxn ang="0">
                      <a:pos x="T4" y="T5"/>
                    </a:cxn>
                    <a:cxn ang="0">
                      <a:pos x="T6" y="T7"/>
                    </a:cxn>
                  </a:cxnLst>
                  <a:rect l="0" t="0" r="r" b="b"/>
                  <a:pathLst>
                    <a:path w="6" h="18">
                      <a:moveTo>
                        <a:pt x="6" y="0"/>
                      </a:moveTo>
                      <a:cubicBezTo>
                        <a:pt x="4" y="2"/>
                        <a:pt x="2" y="4"/>
                        <a:pt x="0" y="5"/>
                      </a:cubicBezTo>
                      <a:cubicBezTo>
                        <a:pt x="0" y="11"/>
                        <a:pt x="2" y="15"/>
                        <a:pt x="5" y="18"/>
                      </a:cubicBezTo>
                      <a:lnTo>
                        <a:pt x="6"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1370"/>
                <p:cNvSpPr/>
                <p:nvPr/>
              </p:nvSpPr>
              <p:spPr bwMode="auto">
                <a:xfrm>
                  <a:off x="2654" y="1143"/>
                  <a:ext cx="47" cy="111"/>
                </a:xfrm>
                <a:custGeom>
                  <a:avLst/>
                  <a:gdLst>
                    <a:gd name="T0" fmla="*/ 20 w 20"/>
                    <a:gd name="T1" fmla="*/ 40 h 47"/>
                    <a:gd name="T2" fmla="*/ 3 w 20"/>
                    <a:gd name="T3" fmla="*/ 0 h 47"/>
                    <a:gd name="T4" fmla="*/ 0 w 20"/>
                    <a:gd name="T5" fmla="*/ 11 h 47"/>
                    <a:gd name="T6" fmla="*/ 17 w 20"/>
                    <a:gd name="T7" fmla="*/ 47 h 47"/>
                    <a:gd name="T8" fmla="*/ 20 w 20"/>
                    <a:gd name="T9" fmla="*/ 40 h 47"/>
                  </a:gdLst>
                  <a:ahLst/>
                  <a:cxnLst>
                    <a:cxn ang="0">
                      <a:pos x="T0" y="T1"/>
                    </a:cxn>
                    <a:cxn ang="0">
                      <a:pos x="T2" y="T3"/>
                    </a:cxn>
                    <a:cxn ang="0">
                      <a:pos x="T4" y="T5"/>
                    </a:cxn>
                    <a:cxn ang="0">
                      <a:pos x="T6" y="T7"/>
                    </a:cxn>
                    <a:cxn ang="0">
                      <a:pos x="T8" y="T9"/>
                    </a:cxn>
                  </a:cxnLst>
                  <a:rect l="0" t="0" r="r" b="b"/>
                  <a:pathLst>
                    <a:path w="20" h="47">
                      <a:moveTo>
                        <a:pt x="20" y="40"/>
                      </a:moveTo>
                      <a:cubicBezTo>
                        <a:pt x="3" y="0"/>
                        <a:pt x="3" y="0"/>
                        <a:pt x="3" y="0"/>
                      </a:cubicBezTo>
                      <a:cubicBezTo>
                        <a:pt x="0" y="11"/>
                        <a:pt x="0" y="11"/>
                        <a:pt x="0" y="11"/>
                      </a:cubicBezTo>
                      <a:cubicBezTo>
                        <a:pt x="17" y="47"/>
                        <a:pt x="17" y="47"/>
                        <a:pt x="17" y="47"/>
                      </a:cubicBezTo>
                      <a:cubicBezTo>
                        <a:pt x="18" y="45"/>
                        <a:pt x="19" y="42"/>
                        <a:pt x="20" y="40"/>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1371"/>
                <p:cNvSpPr/>
                <p:nvPr/>
              </p:nvSpPr>
              <p:spPr bwMode="auto">
                <a:xfrm>
                  <a:off x="2644" y="2382"/>
                  <a:ext cx="126" cy="114"/>
                </a:xfrm>
                <a:custGeom>
                  <a:avLst/>
                  <a:gdLst>
                    <a:gd name="T0" fmla="*/ 0 w 53"/>
                    <a:gd name="T1" fmla="*/ 23 h 48"/>
                    <a:gd name="T2" fmla="*/ 33 w 53"/>
                    <a:gd name="T3" fmla="*/ 48 h 48"/>
                    <a:gd name="T4" fmla="*/ 53 w 53"/>
                    <a:gd name="T5" fmla="*/ 26 h 48"/>
                    <a:gd name="T6" fmla="*/ 23 w 53"/>
                    <a:gd name="T7" fmla="*/ 0 h 48"/>
                    <a:gd name="T8" fmla="*/ 0 w 53"/>
                    <a:gd name="T9" fmla="*/ 23 h 48"/>
                  </a:gdLst>
                  <a:ahLst/>
                  <a:cxnLst>
                    <a:cxn ang="0">
                      <a:pos x="T0" y="T1"/>
                    </a:cxn>
                    <a:cxn ang="0">
                      <a:pos x="T2" y="T3"/>
                    </a:cxn>
                    <a:cxn ang="0">
                      <a:pos x="T4" y="T5"/>
                    </a:cxn>
                    <a:cxn ang="0">
                      <a:pos x="T6" y="T7"/>
                    </a:cxn>
                    <a:cxn ang="0">
                      <a:pos x="T8" y="T9"/>
                    </a:cxn>
                  </a:cxnLst>
                  <a:rect l="0" t="0" r="r" b="b"/>
                  <a:pathLst>
                    <a:path w="53" h="48">
                      <a:moveTo>
                        <a:pt x="0" y="23"/>
                      </a:moveTo>
                      <a:cubicBezTo>
                        <a:pt x="33" y="48"/>
                        <a:pt x="33" y="48"/>
                        <a:pt x="33" y="48"/>
                      </a:cubicBezTo>
                      <a:cubicBezTo>
                        <a:pt x="40" y="41"/>
                        <a:pt x="47" y="33"/>
                        <a:pt x="53" y="26"/>
                      </a:cubicBezTo>
                      <a:cubicBezTo>
                        <a:pt x="23" y="0"/>
                        <a:pt x="23" y="0"/>
                        <a:pt x="23" y="0"/>
                      </a:cubicBezTo>
                      <a:cubicBezTo>
                        <a:pt x="16" y="8"/>
                        <a:pt x="8" y="15"/>
                        <a:pt x="0" y="23"/>
                      </a:cubicBezTo>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1372"/>
                <p:cNvSpPr/>
                <p:nvPr/>
              </p:nvSpPr>
              <p:spPr bwMode="auto">
                <a:xfrm>
                  <a:off x="2791" y="3984"/>
                  <a:ext cx="90" cy="97"/>
                </a:xfrm>
                <a:custGeom>
                  <a:avLst/>
                  <a:gdLst>
                    <a:gd name="T0" fmla="*/ 38 w 38"/>
                    <a:gd name="T1" fmla="*/ 31 h 41"/>
                    <a:gd name="T2" fmla="*/ 8 w 38"/>
                    <a:gd name="T3" fmla="*/ 0 h 41"/>
                    <a:gd name="T4" fmla="*/ 0 w 38"/>
                    <a:gd name="T5" fmla="*/ 11 h 41"/>
                    <a:gd name="T6" fmla="*/ 29 w 38"/>
                    <a:gd name="T7" fmla="*/ 41 h 41"/>
                    <a:gd name="T8" fmla="*/ 38 w 38"/>
                    <a:gd name="T9" fmla="*/ 31 h 41"/>
                  </a:gdLst>
                  <a:ahLst/>
                  <a:cxnLst>
                    <a:cxn ang="0">
                      <a:pos x="T0" y="T1"/>
                    </a:cxn>
                    <a:cxn ang="0">
                      <a:pos x="T2" y="T3"/>
                    </a:cxn>
                    <a:cxn ang="0">
                      <a:pos x="T4" y="T5"/>
                    </a:cxn>
                    <a:cxn ang="0">
                      <a:pos x="T6" y="T7"/>
                    </a:cxn>
                    <a:cxn ang="0">
                      <a:pos x="T8" y="T9"/>
                    </a:cxn>
                  </a:cxnLst>
                  <a:rect l="0" t="0" r="r" b="b"/>
                  <a:pathLst>
                    <a:path w="38" h="41">
                      <a:moveTo>
                        <a:pt x="38" y="31"/>
                      </a:moveTo>
                      <a:cubicBezTo>
                        <a:pt x="33" y="18"/>
                        <a:pt x="22" y="7"/>
                        <a:pt x="8" y="0"/>
                      </a:cubicBezTo>
                      <a:cubicBezTo>
                        <a:pt x="5" y="4"/>
                        <a:pt x="3" y="7"/>
                        <a:pt x="0" y="11"/>
                      </a:cubicBezTo>
                      <a:cubicBezTo>
                        <a:pt x="13" y="17"/>
                        <a:pt x="23" y="30"/>
                        <a:pt x="29" y="41"/>
                      </a:cubicBezTo>
                      <a:cubicBezTo>
                        <a:pt x="32" y="38"/>
                        <a:pt x="35" y="35"/>
                        <a:pt x="38" y="31"/>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1373"/>
                <p:cNvSpPr/>
                <p:nvPr/>
              </p:nvSpPr>
              <p:spPr bwMode="auto">
                <a:xfrm>
                  <a:off x="2654" y="1663"/>
                  <a:ext cx="71" cy="159"/>
                </a:xfrm>
                <a:custGeom>
                  <a:avLst/>
                  <a:gdLst>
                    <a:gd name="T0" fmla="*/ 0 w 30"/>
                    <a:gd name="T1" fmla="*/ 62 h 67"/>
                    <a:gd name="T2" fmla="*/ 19 w 30"/>
                    <a:gd name="T3" fmla="*/ 67 h 67"/>
                    <a:gd name="T4" fmla="*/ 30 w 30"/>
                    <a:gd name="T5" fmla="*/ 12 h 67"/>
                    <a:gd name="T6" fmla="*/ 13 w 30"/>
                    <a:gd name="T7" fmla="*/ 0 h 67"/>
                    <a:gd name="T8" fmla="*/ 0 w 30"/>
                    <a:gd name="T9" fmla="*/ 62 h 67"/>
                  </a:gdLst>
                  <a:ahLst/>
                  <a:cxnLst>
                    <a:cxn ang="0">
                      <a:pos x="T0" y="T1"/>
                    </a:cxn>
                    <a:cxn ang="0">
                      <a:pos x="T2" y="T3"/>
                    </a:cxn>
                    <a:cxn ang="0">
                      <a:pos x="T4" y="T5"/>
                    </a:cxn>
                    <a:cxn ang="0">
                      <a:pos x="T6" y="T7"/>
                    </a:cxn>
                    <a:cxn ang="0">
                      <a:pos x="T8" y="T9"/>
                    </a:cxn>
                  </a:cxnLst>
                  <a:rect l="0" t="0" r="r" b="b"/>
                  <a:pathLst>
                    <a:path w="30" h="67">
                      <a:moveTo>
                        <a:pt x="0" y="62"/>
                      </a:moveTo>
                      <a:cubicBezTo>
                        <a:pt x="6" y="64"/>
                        <a:pt x="12" y="66"/>
                        <a:pt x="19" y="67"/>
                      </a:cubicBezTo>
                      <a:cubicBezTo>
                        <a:pt x="30" y="12"/>
                        <a:pt x="30" y="12"/>
                        <a:pt x="30" y="12"/>
                      </a:cubicBezTo>
                      <a:cubicBezTo>
                        <a:pt x="24" y="9"/>
                        <a:pt x="18" y="5"/>
                        <a:pt x="13" y="0"/>
                      </a:cubicBezTo>
                      <a:cubicBezTo>
                        <a:pt x="0" y="62"/>
                        <a:pt x="0" y="62"/>
                        <a:pt x="0" y="62"/>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 name="Freeform 1374"/>
                <p:cNvSpPr/>
                <p:nvPr/>
              </p:nvSpPr>
              <p:spPr bwMode="auto">
                <a:xfrm>
                  <a:off x="2647" y="1178"/>
                  <a:ext cx="45" cy="102"/>
                </a:xfrm>
                <a:custGeom>
                  <a:avLst/>
                  <a:gdLst>
                    <a:gd name="T0" fmla="*/ 18 w 19"/>
                    <a:gd name="T1" fmla="*/ 43 h 43"/>
                    <a:gd name="T2" fmla="*/ 19 w 19"/>
                    <a:gd name="T3" fmla="*/ 36 h 43"/>
                    <a:gd name="T4" fmla="*/ 2 w 19"/>
                    <a:gd name="T5" fmla="*/ 0 h 43"/>
                    <a:gd name="T6" fmla="*/ 0 w 19"/>
                    <a:gd name="T7" fmla="*/ 9 h 43"/>
                    <a:gd name="T8" fmla="*/ 18 w 19"/>
                    <a:gd name="T9" fmla="*/ 43 h 43"/>
                    <a:gd name="T10" fmla="*/ 18 w 19"/>
                    <a:gd name="T11" fmla="*/ 43 h 43"/>
                  </a:gdLst>
                  <a:ahLst/>
                  <a:cxnLst>
                    <a:cxn ang="0">
                      <a:pos x="T0" y="T1"/>
                    </a:cxn>
                    <a:cxn ang="0">
                      <a:pos x="T2" y="T3"/>
                    </a:cxn>
                    <a:cxn ang="0">
                      <a:pos x="T4" y="T5"/>
                    </a:cxn>
                    <a:cxn ang="0">
                      <a:pos x="T6" y="T7"/>
                    </a:cxn>
                    <a:cxn ang="0">
                      <a:pos x="T8" y="T9"/>
                    </a:cxn>
                    <a:cxn ang="0">
                      <a:pos x="T10" y="T11"/>
                    </a:cxn>
                  </a:cxnLst>
                  <a:rect l="0" t="0" r="r" b="b"/>
                  <a:pathLst>
                    <a:path w="19" h="43">
                      <a:moveTo>
                        <a:pt x="18" y="43"/>
                      </a:moveTo>
                      <a:cubicBezTo>
                        <a:pt x="18" y="41"/>
                        <a:pt x="19" y="38"/>
                        <a:pt x="19" y="36"/>
                      </a:cubicBezTo>
                      <a:cubicBezTo>
                        <a:pt x="2" y="0"/>
                        <a:pt x="2" y="0"/>
                        <a:pt x="2" y="0"/>
                      </a:cubicBezTo>
                      <a:cubicBezTo>
                        <a:pt x="2" y="3"/>
                        <a:pt x="1" y="6"/>
                        <a:pt x="0" y="9"/>
                      </a:cubicBezTo>
                      <a:cubicBezTo>
                        <a:pt x="18" y="43"/>
                        <a:pt x="18" y="43"/>
                        <a:pt x="18" y="43"/>
                      </a:cubicBezTo>
                      <a:cubicBezTo>
                        <a:pt x="18" y="43"/>
                        <a:pt x="18" y="43"/>
                        <a:pt x="18" y="43"/>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Freeform 1375"/>
                <p:cNvSpPr/>
                <p:nvPr/>
              </p:nvSpPr>
              <p:spPr bwMode="auto">
                <a:xfrm>
                  <a:off x="2654" y="2257"/>
                  <a:ext cx="99" cy="109"/>
                </a:xfrm>
                <a:custGeom>
                  <a:avLst/>
                  <a:gdLst>
                    <a:gd name="T0" fmla="*/ 0 w 42"/>
                    <a:gd name="T1" fmla="*/ 29 h 46"/>
                    <a:gd name="T2" fmla="*/ 19 w 42"/>
                    <a:gd name="T3" fmla="*/ 46 h 46"/>
                    <a:gd name="T4" fmla="*/ 42 w 42"/>
                    <a:gd name="T5" fmla="*/ 19 h 46"/>
                    <a:gd name="T6" fmla="*/ 22 w 42"/>
                    <a:gd name="T7" fmla="*/ 0 h 46"/>
                    <a:gd name="T8" fmla="*/ 0 w 42"/>
                    <a:gd name="T9" fmla="*/ 29 h 46"/>
                  </a:gdLst>
                  <a:ahLst/>
                  <a:cxnLst>
                    <a:cxn ang="0">
                      <a:pos x="T0" y="T1"/>
                    </a:cxn>
                    <a:cxn ang="0">
                      <a:pos x="T2" y="T3"/>
                    </a:cxn>
                    <a:cxn ang="0">
                      <a:pos x="T4" y="T5"/>
                    </a:cxn>
                    <a:cxn ang="0">
                      <a:pos x="T6" y="T7"/>
                    </a:cxn>
                    <a:cxn ang="0">
                      <a:pos x="T8" y="T9"/>
                    </a:cxn>
                  </a:cxnLst>
                  <a:rect l="0" t="0" r="r" b="b"/>
                  <a:pathLst>
                    <a:path w="42" h="46">
                      <a:moveTo>
                        <a:pt x="0" y="29"/>
                      </a:moveTo>
                      <a:cubicBezTo>
                        <a:pt x="19" y="46"/>
                        <a:pt x="19" y="46"/>
                        <a:pt x="19" y="46"/>
                      </a:cubicBezTo>
                      <a:cubicBezTo>
                        <a:pt x="27" y="37"/>
                        <a:pt x="35" y="28"/>
                        <a:pt x="42" y="19"/>
                      </a:cubicBezTo>
                      <a:cubicBezTo>
                        <a:pt x="35" y="13"/>
                        <a:pt x="29" y="7"/>
                        <a:pt x="22" y="0"/>
                      </a:cubicBezTo>
                      <a:cubicBezTo>
                        <a:pt x="16" y="10"/>
                        <a:pt x="8" y="19"/>
                        <a:pt x="0" y="29"/>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1376"/>
                <p:cNvSpPr/>
                <p:nvPr/>
              </p:nvSpPr>
              <p:spPr bwMode="auto">
                <a:xfrm>
                  <a:off x="2805" y="3710"/>
                  <a:ext cx="33" cy="40"/>
                </a:xfrm>
                <a:custGeom>
                  <a:avLst/>
                  <a:gdLst>
                    <a:gd name="T0" fmla="*/ 14 w 14"/>
                    <a:gd name="T1" fmla="*/ 14 h 17"/>
                    <a:gd name="T2" fmla="*/ 0 w 14"/>
                    <a:gd name="T3" fmla="*/ 0 h 17"/>
                    <a:gd name="T4" fmla="*/ 6 w 14"/>
                    <a:gd name="T5" fmla="*/ 17 h 17"/>
                    <a:gd name="T6" fmla="*/ 14 w 14"/>
                    <a:gd name="T7" fmla="*/ 14 h 17"/>
                  </a:gdLst>
                  <a:ahLst/>
                  <a:cxnLst>
                    <a:cxn ang="0">
                      <a:pos x="T0" y="T1"/>
                    </a:cxn>
                    <a:cxn ang="0">
                      <a:pos x="T2" y="T3"/>
                    </a:cxn>
                    <a:cxn ang="0">
                      <a:pos x="T4" y="T5"/>
                    </a:cxn>
                    <a:cxn ang="0">
                      <a:pos x="T6" y="T7"/>
                    </a:cxn>
                  </a:cxnLst>
                  <a:rect l="0" t="0" r="r" b="b"/>
                  <a:pathLst>
                    <a:path w="14" h="17">
                      <a:moveTo>
                        <a:pt x="14" y="14"/>
                      </a:moveTo>
                      <a:cubicBezTo>
                        <a:pt x="9" y="10"/>
                        <a:pt x="4" y="5"/>
                        <a:pt x="0" y="0"/>
                      </a:cubicBezTo>
                      <a:cubicBezTo>
                        <a:pt x="6" y="17"/>
                        <a:pt x="6" y="17"/>
                        <a:pt x="6" y="17"/>
                      </a:cubicBezTo>
                      <a:cubicBezTo>
                        <a:pt x="8" y="16"/>
                        <a:pt x="11" y="15"/>
                        <a:pt x="14" y="14"/>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Freeform 1377"/>
                <p:cNvSpPr/>
                <p:nvPr/>
              </p:nvSpPr>
              <p:spPr bwMode="auto">
                <a:xfrm>
                  <a:off x="2640" y="1207"/>
                  <a:ext cx="44" cy="89"/>
                </a:xfrm>
                <a:custGeom>
                  <a:avLst/>
                  <a:gdLst>
                    <a:gd name="T0" fmla="*/ 19 w 19"/>
                    <a:gd name="T1" fmla="*/ 33 h 38"/>
                    <a:gd name="T2" fmla="*/ 2 w 19"/>
                    <a:gd name="T3" fmla="*/ 0 h 38"/>
                    <a:gd name="T4" fmla="*/ 0 w 19"/>
                    <a:gd name="T5" fmla="*/ 10 h 38"/>
                    <a:gd name="T6" fmla="*/ 14 w 19"/>
                    <a:gd name="T7" fmla="*/ 38 h 38"/>
                    <a:gd name="T8" fmla="*/ 19 w 19"/>
                    <a:gd name="T9" fmla="*/ 33 h 38"/>
                  </a:gdLst>
                  <a:ahLst/>
                  <a:cxnLst>
                    <a:cxn ang="0">
                      <a:pos x="T0" y="T1"/>
                    </a:cxn>
                    <a:cxn ang="0">
                      <a:pos x="T2" y="T3"/>
                    </a:cxn>
                    <a:cxn ang="0">
                      <a:pos x="T4" y="T5"/>
                    </a:cxn>
                    <a:cxn ang="0">
                      <a:pos x="T6" y="T7"/>
                    </a:cxn>
                    <a:cxn ang="0">
                      <a:pos x="T8" y="T9"/>
                    </a:cxn>
                  </a:cxnLst>
                  <a:rect l="0" t="0" r="r" b="b"/>
                  <a:pathLst>
                    <a:path w="19" h="38">
                      <a:moveTo>
                        <a:pt x="19" y="33"/>
                      </a:moveTo>
                      <a:cubicBezTo>
                        <a:pt x="2" y="0"/>
                        <a:pt x="2" y="0"/>
                        <a:pt x="2" y="0"/>
                      </a:cubicBezTo>
                      <a:cubicBezTo>
                        <a:pt x="0" y="10"/>
                        <a:pt x="0" y="10"/>
                        <a:pt x="0" y="10"/>
                      </a:cubicBezTo>
                      <a:cubicBezTo>
                        <a:pt x="14" y="38"/>
                        <a:pt x="14" y="38"/>
                        <a:pt x="14" y="38"/>
                      </a:cubicBezTo>
                      <a:cubicBezTo>
                        <a:pt x="16" y="36"/>
                        <a:pt x="17" y="35"/>
                        <a:pt x="19" y="33"/>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1378"/>
                <p:cNvSpPr/>
                <p:nvPr/>
              </p:nvSpPr>
              <p:spPr bwMode="auto">
                <a:xfrm>
                  <a:off x="2521" y="47"/>
                  <a:ext cx="114" cy="109"/>
                </a:xfrm>
                <a:custGeom>
                  <a:avLst/>
                  <a:gdLst>
                    <a:gd name="T0" fmla="*/ 16 w 48"/>
                    <a:gd name="T1" fmla="*/ 46 h 46"/>
                    <a:gd name="T2" fmla="*/ 48 w 48"/>
                    <a:gd name="T3" fmla="*/ 16 h 46"/>
                    <a:gd name="T4" fmla="*/ 37 w 48"/>
                    <a:gd name="T5" fmla="*/ 0 h 46"/>
                    <a:gd name="T6" fmla="*/ 0 w 48"/>
                    <a:gd name="T7" fmla="*/ 30 h 46"/>
                    <a:gd name="T8" fmla="*/ 16 w 48"/>
                    <a:gd name="T9" fmla="*/ 46 h 46"/>
                  </a:gdLst>
                  <a:ahLst/>
                  <a:cxnLst>
                    <a:cxn ang="0">
                      <a:pos x="T0" y="T1"/>
                    </a:cxn>
                    <a:cxn ang="0">
                      <a:pos x="T2" y="T3"/>
                    </a:cxn>
                    <a:cxn ang="0">
                      <a:pos x="T4" y="T5"/>
                    </a:cxn>
                    <a:cxn ang="0">
                      <a:pos x="T6" y="T7"/>
                    </a:cxn>
                    <a:cxn ang="0">
                      <a:pos x="T8" y="T9"/>
                    </a:cxn>
                  </a:cxnLst>
                  <a:rect l="0" t="0" r="r" b="b"/>
                  <a:pathLst>
                    <a:path w="48" h="46">
                      <a:moveTo>
                        <a:pt x="16" y="46"/>
                      </a:moveTo>
                      <a:cubicBezTo>
                        <a:pt x="25" y="35"/>
                        <a:pt x="36" y="25"/>
                        <a:pt x="48" y="16"/>
                      </a:cubicBezTo>
                      <a:cubicBezTo>
                        <a:pt x="42" y="13"/>
                        <a:pt x="39" y="6"/>
                        <a:pt x="37" y="0"/>
                      </a:cubicBezTo>
                      <a:cubicBezTo>
                        <a:pt x="26" y="9"/>
                        <a:pt x="13" y="20"/>
                        <a:pt x="0" y="30"/>
                      </a:cubicBezTo>
                      <a:cubicBezTo>
                        <a:pt x="2" y="40"/>
                        <a:pt x="6" y="46"/>
                        <a:pt x="16" y="4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1379"/>
                <p:cNvSpPr/>
                <p:nvPr/>
              </p:nvSpPr>
              <p:spPr bwMode="auto">
                <a:xfrm>
                  <a:off x="2807" y="4263"/>
                  <a:ext cx="60" cy="88"/>
                </a:xfrm>
                <a:custGeom>
                  <a:avLst/>
                  <a:gdLst>
                    <a:gd name="T0" fmla="*/ 25 w 25"/>
                    <a:gd name="T1" fmla="*/ 2 h 37"/>
                    <a:gd name="T2" fmla="*/ 3 w 25"/>
                    <a:gd name="T3" fmla="*/ 0 h 37"/>
                    <a:gd name="T4" fmla="*/ 0 w 25"/>
                    <a:gd name="T5" fmla="*/ 37 h 37"/>
                    <a:gd name="T6" fmla="*/ 9 w 25"/>
                    <a:gd name="T7" fmla="*/ 37 h 37"/>
                    <a:gd name="T8" fmla="*/ 25 w 25"/>
                    <a:gd name="T9" fmla="*/ 2 h 37"/>
                  </a:gdLst>
                  <a:ahLst/>
                  <a:cxnLst>
                    <a:cxn ang="0">
                      <a:pos x="T0" y="T1"/>
                    </a:cxn>
                    <a:cxn ang="0">
                      <a:pos x="T2" y="T3"/>
                    </a:cxn>
                    <a:cxn ang="0">
                      <a:pos x="T4" y="T5"/>
                    </a:cxn>
                    <a:cxn ang="0">
                      <a:pos x="T6" y="T7"/>
                    </a:cxn>
                    <a:cxn ang="0">
                      <a:pos x="T8" y="T9"/>
                    </a:cxn>
                  </a:cxnLst>
                  <a:rect l="0" t="0" r="r" b="b"/>
                  <a:pathLst>
                    <a:path w="25" h="37">
                      <a:moveTo>
                        <a:pt x="25" y="2"/>
                      </a:moveTo>
                      <a:cubicBezTo>
                        <a:pt x="18" y="2"/>
                        <a:pt x="10" y="2"/>
                        <a:pt x="3" y="0"/>
                      </a:cubicBezTo>
                      <a:cubicBezTo>
                        <a:pt x="5" y="14"/>
                        <a:pt x="4" y="26"/>
                        <a:pt x="0" y="37"/>
                      </a:cubicBezTo>
                      <a:cubicBezTo>
                        <a:pt x="9" y="37"/>
                        <a:pt x="9" y="37"/>
                        <a:pt x="9" y="37"/>
                      </a:cubicBezTo>
                      <a:cubicBezTo>
                        <a:pt x="18" y="29"/>
                        <a:pt x="25" y="17"/>
                        <a:pt x="25" y="2"/>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1380"/>
                <p:cNvSpPr/>
                <p:nvPr/>
              </p:nvSpPr>
              <p:spPr bwMode="auto">
                <a:xfrm>
                  <a:off x="2356" y="1526"/>
                  <a:ext cx="385" cy="556"/>
                </a:xfrm>
                <a:custGeom>
                  <a:avLst/>
                  <a:gdLst>
                    <a:gd name="T0" fmla="*/ 144 w 163"/>
                    <a:gd name="T1" fmla="*/ 207 h 235"/>
                    <a:gd name="T2" fmla="*/ 121 w 163"/>
                    <a:gd name="T3" fmla="*/ 173 h 235"/>
                    <a:gd name="T4" fmla="*/ 144 w 163"/>
                    <a:gd name="T5" fmla="*/ 174 h 235"/>
                    <a:gd name="T6" fmla="*/ 1 w 163"/>
                    <a:gd name="T7" fmla="*/ 0 h 235"/>
                    <a:gd name="T8" fmla="*/ 163 w 163"/>
                    <a:gd name="T9" fmla="*/ 235 h 235"/>
                    <a:gd name="T10" fmla="*/ 149 w 163"/>
                    <a:gd name="T11" fmla="*/ 215 h 235"/>
                    <a:gd name="T12" fmla="*/ 63 w 163"/>
                    <a:gd name="T13" fmla="*/ 144 h 235"/>
                    <a:gd name="T14" fmla="*/ 144 w 163"/>
                    <a:gd name="T15" fmla="*/ 207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3" h="235">
                      <a:moveTo>
                        <a:pt x="144" y="207"/>
                      </a:moveTo>
                      <a:cubicBezTo>
                        <a:pt x="132" y="190"/>
                        <a:pt x="123" y="177"/>
                        <a:pt x="121" y="173"/>
                      </a:cubicBezTo>
                      <a:cubicBezTo>
                        <a:pt x="127" y="173"/>
                        <a:pt x="135" y="174"/>
                        <a:pt x="144" y="174"/>
                      </a:cubicBezTo>
                      <a:cubicBezTo>
                        <a:pt x="68" y="150"/>
                        <a:pt x="14" y="78"/>
                        <a:pt x="1" y="0"/>
                      </a:cubicBezTo>
                      <a:cubicBezTo>
                        <a:pt x="0" y="128"/>
                        <a:pt x="95" y="224"/>
                        <a:pt x="163" y="235"/>
                      </a:cubicBezTo>
                      <a:cubicBezTo>
                        <a:pt x="158" y="228"/>
                        <a:pt x="154" y="221"/>
                        <a:pt x="149" y="215"/>
                      </a:cubicBezTo>
                      <a:cubicBezTo>
                        <a:pt x="123" y="209"/>
                        <a:pt x="75" y="166"/>
                        <a:pt x="63" y="144"/>
                      </a:cubicBezTo>
                      <a:cubicBezTo>
                        <a:pt x="81" y="165"/>
                        <a:pt x="128" y="205"/>
                        <a:pt x="144" y="207"/>
                      </a:cubicBezTo>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1381"/>
                <p:cNvSpPr/>
                <p:nvPr/>
              </p:nvSpPr>
              <p:spPr bwMode="auto">
                <a:xfrm>
                  <a:off x="2779" y="3674"/>
                  <a:ext cx="36" cy="80"/>
                </a:xfrm>
                <a:custGeom>
                  <a:avLst/>
                  <a:gdLst>
                    <a:gd name="T0" fmla="*/ 2 w 15"/>
                    <a:gd name="T1" fmla="*/ 0 h 34"/>
                    <a:gd name="T2" fmla="*/ 0 w 15"/>
                    <a:gd name="T3" fmla="*/ 4 h 34"/>
                    <a:gd name="T4" fmla="*/ 10 w 15"/>
                    <a:gd name="T5" fmla="*/ 34 h 34"/>
                    <a:gd name="T6" fmla="*/ 15 w 15"/>
                    <a:gd name="T7" fmla="*/ 32 h 34"/>
                    <a:gd name="T8" fmla="*/ 7 w 15"/>
                    <a:gd name="T9" fmla="*/ 9 h 34"/>
                    <a:gd name="T10" fmla="*/ 2 w 15"/>
                    <a:gd name="T11" fmla="*/ 0 h 34"/>
                  </a:gdLst>
                  <a:ahLst/>
                  <a:cxnLst>
                    <a:cxn ang="0">
                      <a:pos x="T0" y="T1"/>
                    </a:cxn>
                    <a:cxn ang="0">
                      <a:pos x="T2" y="T3"/>
                    </a:cxn>
                    <a:cxn ang="0">
                      <a:pos x="T4" y="T5"/>
                    </a:cxn>
                    <a:cxn ang="0">
                      <a:pos x="T6" y="T7"/>
                    </a:cxn>
                    <a:cxn ang="0">
                      <a:pos x="T8" y="T9"/>
                    </a:cxn>
                    <a:cxn ang="0">
                      <a:pos x="T10" y="T11"/>
                    </a:cxn>
                  </a:cxnLst>
                  <a:rect l="0" t="0" r="r" b="b"/>
                  <a:pathLst>
                    <a:path w="15" h="34">
                      <a:moveTo>
                        <a:pt x="2" y="0"/>
                      </a:moveTo>
                      <a:cubicBezTo>
                        <a:pt x="0" y="4"/>
                        <a:pt x="0" y="4"/>
                        <a:pt x="0" y="4"/>
                      </a:cubicBezTo>
                      <a:cubicBezTo>
                        <a:pt x="10" y="34"/>
                        <a:pt x="10" y="34"/>
                        <a:pt x="10" y="34"/>
                      </a:cubicBezTo>
                      <a:cubicBezTo>
                        <a:pt x="15" y="32"/>
                        <a:pt x="15" y="32"/>
                        <a:pt x="15" y="32"/>
                      </a:cubicBezTo>
                      <a:cubicBezTo>
                        <a:pt x="7" y="9"/>
                        <a:pt x="7" y="9"/>
                        <a:pt x="7" y="9"/>
                      </a:cubicBezTo>
                      <a:cubicBezTo>
                        <a:pt x="5" y="7"/>
                        <a:pt x="4" y="4"/>
                        <a:pt x="2"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1382"/>
                <p:cNvSpPr/>
                <p:nvPr/>
              </p:nvSpPr>
              <p:spPr bwMode="auto">
                <a:xfrm>
                  <a:off x="2632" y="1240"/>
                  <a:ext cx="38" cy="73"/>
                </a:xfrm>
                <a:custGeom>
                  <a:avLst/>
                  <a:gdLst>
                    <a:gd name="T0" fmla="*/ 16 w 16"/>
                    <a:gd name="T1" fmla="*/ 26 h 31"/>
                    <a:gd name="T2" fmla="*/ 2 w 16"/>
                    <a:gd name="T3" fmla="*/ 0 h 31"/>
                    <a:gd name="T4" fmla="*/ 0 w 16"/>
                    <a:gd name="T5" fmla="*/ 9 h 31"/>
                    <a:gd name="T6" fmla="*/ 12 w 16"/>
                    <a:gd name="T7" fmla="*/ 31 h 31"/>
                    <a:gd name="T8" fmla="*/ 16 w 16"/>
                    <a:gd name="T9" fmla="*/ 26 h 31"/>
                  </a:gdLst>
                  <a:ahLst/>
                  <a:cxnLst>
                    <a:cxn ang="0">
                      <a:pos x="T0" y="T1"/>
                    </a:cxn>
                    <a:cxn ang="0">
                      <a:pos x="T2" y="T3"/>
                    </a:cxn>
                    <a:cxn ang="0">
                      <a:pos x="T4" y="T5"/>
                    </a:cxn>
                    <a:cxn ang="0">
                      <a:pos x="T6" y="T7"/>
                    </a:cxn>
                    <a:cxn ang="0">
                      <a:pos x="T8" y="T9"/>
                    </a:cxn>
                  </a:cxnLst>
                  <a:rect l="0" t="0" r="r" b="b"/>
                  <a:pathLst>
                    <a:path w="16" h="31">
                      <a:moveTo>
                        <a:pt x="16" y="26"/>
                      </a:moveTo>
                      <a:cubicBezTo>
                        <a:pt x="2" y="0"/>
                        <a:pt x="2" y="0"/>
                        <a:pt x="2" y="0"/>
                      </a:cubicBezTo>
                      <a:cubicBezTo>
                        <a:pt x="0" y="9"/>
                        <a:pt x="0" y="9"/>
                        <a:pt x="0" y="9"/>
                      </a:cubicBezTo>
                      <a:cubicBezTo>
                        <a:pt x="12" y="31"/>
                        <a:pt x="12" y="31"/>
                        <a:pt x="12" y="31"/>
                      </a:cubicBezTo>
                      <a:cubicBezTo>
                        <a:pt x="13" y="29"/>
                        <a:pt x="15" y="28"/>
                        <a:pt x="16" y="26"/>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1383"/>
                <p:cNvSpPr/>
                <p:nvPr/>
              </p:nvSpPr>
              <p:spPr bwMode="auto">
                <a:xfrm>
                  <a:off x="2739" y="4019"/>
                  <a:ext cx="111" cy="114"/>
                </a:xfrm>
                <a:custGeom>
                  <a:avLst/>
                  <a:gdLst>
                    <a:gd name="T0" fmla="*/ 19 w 47"/>
                    <a:gd name="T1" fmla="*/ 0 h 48"/>
                    <a:gd name="T2" fmla="*/ 47 w 47"/>
                    <a:gd name="T3" fmla="*/ 29 h 48"/>
                    <a:gd name="T4" fmla="*/ 19 w 47"/>
                    <a:gd name="T5" fmla="*/ 0 h 48"/>
                  </a:gdLst>
                  <a:ahLst/>
                  <a:cxnLst>
                    <a:cxn ang="0">
                      <a:pos x="T0" y="T1"/>
                    </a:cxn>
                    <a:cxn ang="0">
                      <a:pos x="T2" y="T3"/>
                    </a:cxn>
                    <a:cxn ang="0">
                      <a:pos x="T4" y="T5"/>
                    </a:cxn>
                  </a:cxnLst>
                  <a:rect l="0" t="0" r="r" b="b"/>
                  <a:pathLst>
                    <a:path w="47" h="48">
                      <a:moveTo>
                        <a:pt x="19" y="0"/>
                      </a:moveTo>
                      <a:cubicBezTo>
                        <a:pt x="0" y="32"/>
                        <a:pt x="27" y="48"/>
                        <a:pt x="47" y="29"/>
                      </a:cubicBezTo>
                      <a:cubicBezTo>
                        <a:pt x="42" y="17"/>
                        <a:pt x="32" y="6"/>
                        <a:pt x="19" y="0"/>
                      </a:cubicBezTo>
                      <a:close/>
                    </a:path>
                  </a:pathLst>
                </a:custGeom>
                <a:solidFill>
                  <a:srgbClr val="AB87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1384"/>
                <p:cNvSpPr/>
                <p:nvPr/>
              </p:nvSpPr>
              <p:spPr bwMode="auto">
                <a:xfrm>
                  <a:off x="2304" y="778"/>
                  <a:ext cx="369" cy="944"/>
                </a:xfrm>
                <a:custGeom>
                  <a:avLst/>
                  <a:gdLst>
                    <a:gd name="T0" fmla="*/ 88 w 156"/>
                    <a:gd name="T1" fmla="*/ 399 h 399"/>
                    <a:gd name="T2" fmla="*/ 156 w 156"/>
                    <a:gd name="T3" fmla="*/ 101 h 399"/>
                    <a:gd name="T4" fmla="*/ 142 w 156"/>
                    <a:gd name="T5" fmla="*/ 86 h 399"/>
                    <a:gd name="T6" fmla="*/ 59 w 156"/>
                    <a:gd name="T7" fmla="*/ 111 h 399"/>
                    <a:gd name="T8" fmla="*/ 102 w 156"/>
                    <a:gd name="T9" fmla="*/ 0 h 399"/>
                    <a:gd name="T10" fmla="*/ 68 w 156"/>
                    <a:gd name="T11" fmla="*/ 3 h 399"/>
                    <a:gd name="T12" fmla="*/ 60 w 156"/>
                    <a:gd name="T13" fmla="*/ 20 h 399"/>
                    <a:gd name="T14" fmla="*/ 80 w 156"/>
                    <a:gd name="T15" fmla="*/ 26 h 399"/>
                    <a:gd name="T16" fmla="*/ 66 w 156"/>
                    <a:gd name="T17" fmla="*/ 58 h 399"/>
                    <a:gd name="T18" fmla="*/ 48 w 156"/>
                    <a:gd name="T19" fmla="*/ 49 h 399"/>
                    <a:gd name="T20" fmla="*/ 0 w 156"/>
                    <a:gd name="T21" fmla="*/ 161 h 399"/>
                    <a:gd name="T22" fmla="*/ 130 w 156"/>
                    <a:gd name="T23" fmla="*/ 120 h 399"/>
                    <a:gd name="T24" fmla="*/ 71 w 156"/>
                    <a:gd name="T25" fmla="*/ 380 h 399"/>
                    <a:gd name="T26" fmla="*/ 88 w 156"/>
                    <a:gd name="T27" fmla="*/ 399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 h="399">
                      <a:moveTo>
                        <a:pt x="88" y="399"/>
                      </a:moveTo>
                      <a:cubicBezTo>
                        <a:pt x="103" y="330"/>
                        <a:pt x="142" y="167"/>
                        <a:pt x="156" y="101"/>
                      </a:cubicBezTo>
                      <a:cubicBezTo>
                        <a:pt x="151" y="98"/>
                        <a:pt x="146" y="92"/>
                        <a:pt x="142" y="86"/>
                      </a:cubicBezTo>
                      <a:cubicBezTo>
                        <a:pt x="121" y="93"/>
                        <a:pt x="87" y="104"/>
                        <a:pt x="59" y="111"/>
                      </a:cubicBezTo>
                      <a:cubicBezTo>
                        <a:pt x="67" y="88"/>
                        <a:pt x="97" y="15"/>
                        <a:pt x="102" y="0"/>
                      </a:cubicBezTo>
                      <a:cubicBezTo>
                        <a:pt x="91" y="5"/>
                        <a:pt x="75" y="5"/>
                        <a:pt x="68" y="3"/>
                      </a:cubicBezTo>
                      <a:cubicBezTo>
                        <a:pt x="65" y="9"/>
                        <a:pt x="63" y="14"/>
                        <a:pt x="60" y="20"/>
                      </a:cubicBezTo>
                      <a:cubicBezTo>
                        <a:pt x="80" y="26"/>
                        <a:pt x="80" y="26"/>
                        <a:pt x="80" y="26"/>
                      </a:cubicBezTo>
                      <a:cubicBezTo>
                        <a:pt x="66" y="58"/>
                        <a:pt x="66" y="58"/>
                        <a:pt x="66" y="58"/>
                      </a:cubicBezTo>
                      <a:cubicBezTo>
                        <a:pt x="48" y="49"/>
                        <a:pt x="48" y="49"/>
                        <a:pt x="48" y="49"/>
                      </a:cubicBezTo>
                      <a:cubicBezTo>
                        <a:pt x="31" y="86"/>
                        <a:pt x="14" y="124"/>
                        <a:pt x="0" y="161"/>
                      </a:cubicBezTo>
                      <a:cubicBezTo>
                        <a:pt x="19" y="156"/>
                        <a:pt x="110" y="125"/>
                        <a:pt x="130" y="120"/>
                      </a:cubicBezTo>
                      <a:cubicBezTo>
                        <a:pt x="116" y="184"/>
                        <a:pt x="86" y="310"/>
                        <a:pt x="71" y="380"/>
                      </a:cubicBezTo>
                      <a:cubicBezTo>
                        <a:pt x="77" y="387"/>
                        <a:pt x="82" y="393"/>
                        <a:pt x="88" y="399"/>
                      </a:cubicBezTo>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1385"/>
                <p:cNvSpPr/>
                <p:nvPr/>
              </p:nvSpPr>
              <p:spPr bwMode="auto">
                <a:xfrm>
                  <a:off x="2602" y="741"/>
                  <a:ext cx="30" cy="35"/>
                </a:xfrm>
                <a:custGeom>
                  <a:avLst/>
                  <a:gdLst>
                    <a:gd name="T0" fmla="*/ 13 w 13"/>
                    <a:gd name="T1" fmla="*/ 9 h 15"/>
                    <a:gd name="T2" fmla="*/ 3 w 13"/>
                    <a:gd name="T3" fmla="*/ 0 h 15"/>
                    <a:gd name="T4" fmla="*/ 0 w 13"/>
                    <a:gd name="T5" fmla="*/ 3 h 15"/>
                    <a:gd name="T6" fmla="*/ 11 w 13"/>
                    <a:gd name="T7" fmla="*/ 15 h 15"/>
                    <a:gd name="T8" fmla="*/ 13 w 13"/>
                    <a:gd name="T9" fmla="*/ 9 h 15"/>
                  </a:gdLst>
                  <a:ahLst/>
                  <a:cxnLst>
                    <a:cxn ang="0">
                      <a:pos x="T0" y="T1"/>
                    </a:cxn>
                    <a:cxn ang="0">
                      <a:pos x="T2" y="T3"/>
                    </a:cxn>
                    <a:cxn ang="0">
                      <a:pos x="T4" y="T5"/>
                    </a:cxn>
                    <a:cxn ang="0">
                      <a:pos x="T6" y="T7"/>
                    </a:cxn>
                    <a:cxn ang="0">
                      <a:pos x="T8" y="T9"/>
                    </a:cxn>
                  </a:cxnLst>
                  <a:rect l="0" t="0" r="r" b="b"/>
                  <a:pathLst>
                    <a:path w="13" h="15">
                      <a:moveTo>
                        <a:pt x="13" y="9"/>
                      </a:moveTo>
                      <a:cubicBezTo>
                        <a:pt x="10" y="8"/>
                        <a:pt x="5" y="3"/>
                        <a:pt x="3" y="0"/>
                      </a:cubicBezTo>
                      <a:cubicBezTo>
                        <a:pt x="2" y="1"/>
                        <a:pt x="1" y="2"/>
                        <a:pt x="0" y="3"/>
                      </a:cubicBezTo>
                      <a:cubicBezTo>
                        <a:pt x="11" y="15"/>
                        <a:pt x="11" y="15"/>
                        <a:pt x="11" y="15"/>
                      </a:cubicBezTo>
                      <a:cubicBezTo>
                        <a:pt x="11" y="13"/>
                        <a:pt x="12" y="11"/>
                        <a:pt x="13" y="9"/>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1386"/>
                <p:cNvSpPr/>
                <p:nvPr/>
              </p:nvSpPr>
              <p:spPr bwMode="auto">
                <a:xfrm>
                  <a:off x="2770" y="3691"/>
                  <a:ext cx="30" cy="68"/>
                </a:xfrm>
                <a:custGeom>
                  <a:avLst/>
                  <a:gdLst>
                    <a:gd name="T0" fmla="*/ 0 w 13"/>
                    <a:gd name="T1" fmla="*/ 7 h 29"/>
                    <a:gd name="T2" fmla="*/ 8 w 13"/>
                    <a:gd name="T3" fmla="*/ 29 h 29"/>
                    <a:gd name="T4" fmla="*/ 13 w 13"/>
                    <a:gd name="T5" fmla="*/ 27 h 29"/>
                    <a:gd name="T6" fmla="*/ 3 w 13"/>
                    <a:gd name="T7" fmla="*/ 0 h 29"/>
                    <a:gd name="T8" fmla="*/ 0 w 13"/>
                    <a:gd name="T9" fmla="*/ 7 h 29"/>
                  </a:gdLst>
                  <a:ahLst/>
                  <a:cxnLst>
                    <a:cxn ang="0">
                      <a:pos x="T0" y="T1"/>
                    </a:cxn>
                    <a:cxn ang="0">
                      <a:pos x="T2" y="T3"/>
                    </a:cxn>
                    <a:cxn ang="0">
                      <a:pos x="T4" y="T5"/>
                    </a:cxn>
                    <a:cxn ang="0">
                      <a:pos x="T6" y="T7"/>
                    </a:cxn>
                    <a:cxn ang="0">
                      <a:pos x="T8" y="T9"/>
                    </a:cxn>
                  </a:cxnLst>
                  <a:rect l="0" t="0" r="r" b="b"/>
                  <a:pathLst>
                    <a:path w="13" h="29">
                      <a:moveTo>
                        <a:pt x="0" y="7"/>
                      </a:moveTo>
                      <a:cubicBezTo>
                        <a:pt x="8" y="29"/>
                        <a:pt x="8" y="29"/>
                        <a:pt x="8" y="29"/>
                      </a:cubicBezTo>
                      <a:cubicBezTo>
                        <a:pt x="13" y="27"/>
                        <a:pt x="13" y="27"/>
                        <a:pt x="13" y="27"/>
                      </a:cubicBezTo>
                      <a:cubicBezTo>
                        <a:pt x="3" y="0"/>
                        <a:pt x="3" y="0"/>
                        <a:pt x="3" y="0"/>
                      </a:cubicBezTo>
                      <a:cubicBezTo>
                        <a:pt x="2" y="2"/>
                        <a:pt x="1" y="5"/>
                        <a:pt x="0" y="7"/>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1387"/>
                <p:cNvSpPr/>
                <p:nvPr/>
              </p:nvSpPr>
              <p:spPr bwMode="auto">
                <a:xfrm>
                  <a:off x="2618" y="2569"/>
                  <a:ext cx="116" cy="81"/>
                </a:xfrm>
                <a:custGeom>
                  <a:avLst/>
                  <a:gdLst>
                    <a:gd name="T0" fmla="*/ 0 w 49"/>
                    <a:gd name="T1" fmla="*/ 12 h 34"/>
                    <a:gd name="T2" fmla="*/ 31 w 49"/>
                    <a:gd name="T3" fmla="*/ 34 h 34"/>
                    <a:gd name="T4" fmla="*/ 49 w 49"/>
                    <a:gd name="T5" fmla="*/ 21 h 34"/>
                    <a:gd name="T6" fmla="*/ 18 w 49"/>
                    <a:gd name="T7" fmla="*/ 0 h 34"/>
                    <a:gd name="T8" fmla="*/ 0 w 49"/>
                    <a:gd name="T9" fmla="*/ 12 h 34"/>
                  </a:gdLst>
                  <a:ahLst/>
                  <a:cxnLst>
                    <a:cxn ang="0">
                      <a:pos x="T0" y="T1"/>
                    </a:cxn>
                    <a:cxn ang="0">
                      <a:pos x="T2" y="T3"/>
                    </a:cxn>
                    <a:cxn ang="0">
                      <a:pos x="T4" y="T5"/>
                    </a:cxn>
                    <a:cxn ang="0">
                      <a:pos x="T6" y="T7"/>
                    </a:cxn>
                    <a:cxn ang="0">
                      <a:pos x="T8" y="T9"/>
                    </a:cxn>
                  </a:cxnLst>
                  <a:rect l="0" t="0" r="r" b="b"/>
                  <a:pathLst>
                    <a:path w="49" h="34">
                      <a:moveTo>
                        <a:pt x="0" y="12"/>
                      </a:moveTo>
                      <a:cubicBezTo>
                        <a:pt x="10" y="20"/>
                        <a:pt x="21" y="27"/>
                        <a:pt x="31" y="34"/>
                      </a:cubicBezTo>
                      <a:cubicBezTo>
                        <a:pt x="37" y="30"/>
                        <a:pt x="43" y="26"/>
                        <a:pt x="49" y="21"/>
                      </a:cubicBezTo>
                      <a:cubicBezTo>
                        <a:pt x="18" y="0"/>
                        <a:pt x="18" y="0"/>
                        <a:pt x="18" y="0"/>
                      </a:cubicBezTo>
                      <a:cubicBezTo>
                        <a:pt x="11" y="4"/>
                        <a:pt x="5" y="9"/>
                        <a:pt x="0" y="12"/>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1388"/>
                <p:cNvSpPr/>
                <p:nvPr/>
              </p:nvSpPr>
              <p:spPr bwMode="auto">
                <a:xfrm>
                  <a:off x="2625" y="1268"/>
                  <a:ext cx="31" cy="62"/>
                </a:xfrm>
                <a:custGeom>
                  <a:avLst/>
                  <a:gdLst>
                    <a:gd name="T0" fmla="*/ 13 w 13"/>
                    <a:gd name="T1" fmla="*/ 21 h 26"/>
                    <a:gd name="T2" fmla="*/ 2 w 13"/>
                    <a:gd name="T3" fmla="*/ 0 h 26"/>
                    <a:gd name="T4" fmla="*/ 0 w 13"/>
                    <a:gd name="T5" fmla="*/ 9 h 26"/>
                    <a:gd name="T6" fmla="*/ 9 w 13"/>
                    <a:gd name="T7" fmla="*/ 26 h 26"/>
                    <a:gd name="T8" fmla="*/ 13 w 13"/>
                    <a:gd name="T9" fmla="*/ 21 h 26"/>
                  </a:gdLst>
                  <a:ahLst/>
                  <a:cxnLst>
                    <a:cxn ang="0">
                      <a:pos x="T0" y="T1"/>
                    </a:cxn>
                    <a:cxn ang="0">
                      <a:pos x="T2" y="T3"/>
                    </a:cxn>
                    <a:cxn ang="0">
                      <a:pos x="T4" y="T5"/>
                    </a:cxn>
                    <a:cxn ang="0">
                      <a:pos x="T6" y="T7"/>
                    </a:cxn>
                    <a:cxn ang="0">
                      <a:pos x="T8" y="T9"/>
                    </a:cxn>
                  </a:cxnLst>
                  <a:rect l="0" t="0" r="r" b="b"/>
                  <a:pathLst>
                    <a:path w="13" h="26">
                      <a:moveTo>
                        <a:pt x="13" y="21"/>
                      </a:moveTo>
                      <a:cubicBezTo>
                        <a:pt x="2" y="0"/>
                        <a:pt x="2" y="0"/>
                        <a:pt x="2" y="0"/>
                      </a:cubicBezTo>
                      <a:cubicBezTo>
                        <a:pt x="0" y="9"/>
                        <a:pt x="0" y="9"/>
                        <a:pt x="0" y="9"/>
                      </a:cubicBezTo>
                      <a:cubicBezTo>
                        <a:pt x="9" y="26"/>
                        <a:pt x="9" y="26"/>
                        <a:pt x="9" y="26"/>
                      </a:cubicBezTo>
                      <a:cubicBezTo>
                        <a:pt x="10" y="24"/>
                        <a:pt x="12" y="23"/>
                        <a:pt x="13" y="21"/>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1389"/>
                <p:cNvSpPr/>
                <p:nvPr/>
              </p:nvSpPr>
              <p:spPr bwMode="auto">
                <a:xfrm>
                  <a:off x="2602" y="1609"/>
                  <a:ext cx="73" cy="196"/>
                </a:xfrm>
                <a:custGeom>
                  <a:avLst/>
                  <a:gdLst>
                    <a:gd name="T0" fmla="*/ 0 w 31"/>
                    <a:gd name="T1" fmla="*/ 75 h 83"/>
                    <a:gd name="T2" fmla="*/ 17 w 31"/>
                    <a:gd name="T3" fmla="*/ 83 h 83"/>
                    <a:gd name="T4" fmla="*/ 31 w 31"/>
                    <a:gd name="T5" fmla="*/ 19 h 83"/>
                    <a:gd name="T6" fmla="*/ 16 w 31"/>
                    <a:gd name="T7" fmla="*/ 0 h 83"/>
                    <a:gd name="T8" fmla="*/ 0 w 31"/>
                    <a:gd name="T9" fmla="*/ 75 h 83"/>
                  </a:gdLst>
                  <a:ahLst/>
                  <a:cxnLst>
                    <a:cxn ang="0">
                      <a:pos x="T0" y="T1"/>
                    </a:cxn>
                    <a:cxn ang="0">
                      <a:pos x="T2" y="T3"/>
                    </a:cxn>
                    <a:cxn ang="0">
                      <a:pos x="T4" y="T5"/>
                    </a:cxn>
                    <a:cxn ang="0">
                      <a:pos x="T6" y="T7"/>
                    </a:cxn>
                    <a:cxn ang="0">
                      <a:pos x="T8" y="T9"/>
                    </a:cxn>
                  </a:cxnLst>
                  <a:rect l="0" t="0" r="r" b="b"/>
                  <a:pathLst>
                    <a:path w="31" h="83">
                      <a:moveTo>
                        <a:pt x="0" y="75"/>
                      </a:moveTo>
                      <a:cubicBezTo>
                        <a:pt x="5" y="78"/>
                        <a:pt x="11" y="81"/>
                        <a:pt x="17" y="83"/>
                      </a:cubicBezTo>
                      <a:cubicBezTo>
                        <a:pt x="31" y="19"/>
                        <a:pt x="31" y="19"/>
                        <a:pt x="31" y="19"/>
                      </a:cubicBezTo>
                      <a:cubicBezTo>
                        <a:pt x="25" y="13"/>
                        <a:pt x="20" y="7"/>
                        <a:pt x="16" y="0"/>
                      </a:cubicBezTo>
                      <a:cubicBezTo>
                        <a:pt x="0" y="75"/>
                        <a:pt x="0" y="75"/>
                        <a:pt x="0" y="75"/>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1390"/>
                <p:cNvSpPr/>
                <p:nvPr/>
              </p:nvSpPr>
              <p:spPr bwMode="auto">
                <a:xfrm>
                  <a:off x="2592" y="750"/>
                  <a:ext cx="33" cy="40"/>
                </a:xfrm>
                <a:custGeom>
                  <a:avLst/>
                  <a:gdLst>
                    <a:gd name="T0" fmla="*/ 0 w 14"/>
                    <a:gd name="T1" fmla="*/ 3 h 17"/>
                    <a:gd name="T2" fmla="*/ 12 w 14"/>
                    <a:gd name="T3" fmla="*/ 17 h 17"/>
                    <a:gd name="T4" fmla="*/ 14 w 14"/>
                    <a:gd name="T5" fmla="*/ 13 h 17"/>
                    <a:gd name="T6" fmla="*/ 3 w 14"/>
                    <a:gd name="T7" fmla="*/ 0 h 17"/>
                    <a:gd name="T8" fmla="*/ 0 w 14"/>
                    <a:gd name="T9" fmla="*/ 3 h 17"/>
                  </a:gdLst>
                  <a:ahLst/>
                  <a:cxnLst>
                    <a:cxn ang="0">
                      <a:pos x="T0" y="T1"/>
                    </a:cxn>
                    <a:cxn ang="0">
                      <a:pos x="T2" y="T3"/>
                    </a:cxn>
                    <a:cxn ang="0">
                      <a:pos x="T4" y="T5"/>
                    </a:cxn>
                    <a:cxn ang="0">
                      <a:pos x="T6" y="T7"/>
                    </a:cxn>
                    <a:cxn ang="0">
                      <a:pos x="T8" y="T9"/>
                    </a:cxn>
                  </a:cxnLst>
                  <a:rect l="0" t="0" r="r" b="b"/>
                  <a:pathLst>
                    <a:path w="14" h="17">
                      <a:moveTo>
                        <a:pt x="0" y="3"/>
                      </a:moveTo>
                      <a:cubicBezTo>
                        <a:pt x="12" y="17"/>
                        <a:pt x="12" y="17"/>
                        <a:pt x="12" y="17"/>
                      </a:cubicBezTo>
                      <a:cubicBezTo>
                        <a:pt x="14" y="13"/>
                        <a:pt x="14" y="13"/>
                        <a:pt x="14" y="13"/>
                      </a:cubicBezTo>
                      <a:cubicBezTo>
                        <a:pt x="3" y="0"/>
                        <a:pt x="3" y="0"/>
                        <a:pt x="3" y="0"/>
                      </a:cubicBezTo>
                      <a:cubicBezTo>
                        <a:pt x="2" y="1"/>
                        <a:pt x="1" y="2"/>
                        <a:pt x="0" y="3"/>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Freeform 1391"/>
                <p:cNvSpPr/>
                <p:nvPr/>
              </p:nvSpPr>
              <p:spPr bwMode="auto">
                <a:xfrm>
                  <a:off x="2673" y="3005"/>
                  <a:ext cx="97" cy="125"/>
                </a:xfrm>
                <a:custGeom>
                  <a:avLst/>
                  <a:gdLst>
                    <a:gd name="T0" fmla="*/ 0 w 41"/>
                    <a:gd name="T1" fmla="*/ 13 h 53"/>
                    <a:gd name="T2" fmla="*/ 18 w 41"/>
                    <a:gd name="T3" fmla="*/ 50 h 53"/>
                    <a:gd name="T4" fmla="*/ 41 w 41"/>
                    <a:gd name="T5" fmla="*/ 50 h 53"/>
                    <a:gd name="T6" fmla="*/ 21 w 41"/>
                    <a:gd name="T7" fmla="*/ 4 h 53"/>
                    <a:gd name="T8" fmla="*/ 0 w 41"/>
                    <a:gd name="T9" fmla="*/ 13 h 53"/>
                  </a:gdLst>
                  <a:ahLst/>
                  <a:cxnLst>
                    <a:cxn ang="0">
                      <a:pos x="T0" y="T1"/>
                    </a:cxn>
                    <a:cxn ang="0">
                      <a:pos x="T2" y="T3"/>
                    </a:cxn>
                    <a:cxn ang="0">
                      <a:pos x="T4" y="T5"/>
                    </a:cxn>
                    <a:cxn ang="0">
                      <a:pos x="T6" y="T7"/>
                    </a:cxn>
                    <a:cxn ang="0">
                      <a:pos x="T8" y="T9"/>
                    </a:cxn>
                  </a:cxnLst>
                  <a:rect l="0" t="0" r="r" b="b"/>
                  <a:pathLst>
                    <a:path w="41" h="53">
                      <a:moveTo>
                        <a:pt x="0" y="13"/>
                      </a:moveTo>
                      <a:cubicBezTo>
                        <a:pt x="9" y="21"/>
                        <a:pt x="16" y="35"/>
                        <a:pt x="18" y="50"/>
                      </a:cubicBezTo>
                      <a:cubicBezTo>
                        <a:pt x="26" y="53"/>
                        <a:pt x="34" y="53"/>
                        <a:pt x="41" y="50"/>
                      </a:cubicBezTo>
                      <a:cubicBezTo>
                        <a:pt x="39" y="33"/>
                        <a:pt x="31" y="18"/>
                        <a:pt x="21" y="4"/>
                      </a:cubicBezTo>
                      <a:cubicBezTo>
                        <a:pt x="13" y="0"/>
                        <a:pt x="3" y="2"/>
                        <a:pt x="0" y="13"/>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Freeform 1392"/>
                <p:cNvSpPr/>
                <p:nvPr/>
              </p:nvSpPr>
              <p:spPr bwMode="auto">
                <a:xfrm>
                  <a:off x="2578" y="759"/>
                  <a:ext cx="40" cy="48"/>
                </a:xfrm>
                <a:custGeom>
                  <a:avLst/>
                  <a:gdLst>
                    <a:gd name="T0" fmla="*/ 0 w 17"/>
                    <a:gd name="T1" fmla="*/ 3 h 20"/>
                    <a:gd name="T2" fmla="*/ 15 w 17"/>
                    <a:gd name="T3" fmla="*/ 20 h 20"/>
                    <a:gd name="T4" fmla="*/ 17 w 17"/>
                    <a:gd name="T5" fmla="*/ 15 h 20"/>
                    <a:gd name="T6" fmla="*/ 4 w 17"/>
                    <a:gd name="T7" fmla="*/ 0 h 20"/>
                    <a:gd name="T8" fmla="*/ 0 w 17"/>
                    <a:gd name="T9" fmla="*/ 3 h 20"/>
                  </a:gdLst>
                  <a:ahLst/>
                  <a:cxnLst>
                    <a:cxn ang="0">
                      <a:pos x="T0" y="T1"/>
                    </a:cxn>
                    <a:cxn ang="0">
                      <a:pos x="T2" y="T3"/>
                    </a:cxn>
                    <a:cxn ang="0">
                      <a:pos x="T4" y="T5"/>
                    </a:cxn>
                    <a:cxn ang="0">
                      <a:pos x="T6" y="T7"/>
                    </a:cxn>
                    <a:cxn ang="0">
                      <a:pos x="T8" y="T9"/>
                    </a:cxn>
                  </a:cxnLst>
                  <a:rect l="0" t="0" r="r" b="b"/>
                  <a:pathLst>
                    <a:path w="17" h="20">
                      <a:moveTo>
                        <a:pt x="0" y="3"/>
                      </a:moveTo>
                      <a:cubicBezTo>
                        <a:pt x="15" y="20"/>
                        <a:pt x="15" y="20"/>
                        <a:pt x="15" y="20"/>
                      </a:cubicBezTo>
                      <a:cubicBezTo>
                        <a:pt x="17" y="15"/>
                        <a:pt x="17" y="15"/>
                        <a:pt x="17" y="15"/>
                      </a:cubicBezTo>
                      <a:cubicBezTo>
                        <a:pt x="4" y="0"/>
                        <a:pt x="4" y="0"/>
                        <a:pt x="4" y="0"/>
                      </a:cubicBezTo>
                      <a:cubicBezTo>
                        <a:pt x="3" y="1"/>
                        <a:pt x="1" y="2"/>
                        <a:pt x="0" y="3"/>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1393"/>
                <p:cNvSpPr/>
                <p:nvPr/>
              </p:nvSpPr>
              <p:spPr bwMode="auto">
                <a:xfrm>
                  <a:off x="2573" y="2444"/>
                  <a:ext cx="140" cy="111"/>
                </a:xfrm>
                <a:custGeom>
                  <a:avLst/>
                  <a:gdLst>
                    <a:gd name="T0" fmla="*/ 0 w 59"/>
                    <a:gd name="T1" fmla="*/ 22 h 47"/>
                    <a:gd name="T2" fmla="*/ 35 w 59"/>
                    <a:gd name="T3" fmla="*/ 47 h 47"/>
                    <a:gd name="T4" fmla="*/ 59 w 59"/>
                    <a:gd name="T5" fmla="*/ 26 h 47"/>
                    <a:gd name="T6" fmla="*/ 26 w 59"/>
                    <a:gd name="T7" fmla="*/ 0 h 47"/>
                    <a:gd name="T8" fmla="*/ 0 w 59"/>
                    <a:gd name="T9" fmla="*/ 22 h 47"/>
                  </a:gdLst>
                  <a:ahLst/>
                  <a:cxnLst>
                    <a:cxn ang="0">
                      <a:pos x="T0" y="T1"/>
                    </a:cxn>
                    <a:cxn ang="0">
                      <a:pos x="T2" y="T3"/>
                    </a:cxn>
                    <a:cxn ang="0">
                      <a:pos x="T4" y="T5"/>
                    </a:cxn>
                    <a:cxn ang="0">
                      <a:pos x="T6" y="T7"/>
                    </a:cxn>
                    <a:cxn ang="0">
                      <a:pos x="T8" y="T9"/>
                    </a:cxn>
                  </a:cxnLst>
                  <a:rect l="0" t="0" r="r" b="b"/>
                  <a:pathLst>
                    <a:path w="59" h="47">
                      <a:moveTo>
                        <a:pt x="0" y="22"/>
                      </a:moveTo>
                      <a:cubicBezTo>
                        <a:pt x="35" y="47"/>
                        <a:pt x="35" y="47"/>
                        <a:pt x="35" y="47"/>
                      </a:cubicBezTo>
                      <a:cubicBezTo>
                        <a:pt x="43" y="40"/>
                        <a:pt x="51" y="33"/>
                        <a:pt x="59" y="26"/>
                      </a:cubicBezTo>
                      <a:cubicBezTo>
                        <a:pt x="26" y="0"/>
                        <a:pt x="26" y="0"/>
                        <a:pt x="26" y="0"/>
                      </a:cubicBezTo>
                      <a:cubicBezTo>
                        <a:pt x="17" y="8"/>
                        <a:pt x="8" y="16"/>
                        <a:pt x="0" y="22"/>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1394"/>
                <p:cNvSpPr/>
                <p:nvPr/>
              </p:nvSpPr>
              <p:spPr bwMode="auto">
                <a:xfrm>
                  <a:off x="2760" y="3714"/>
                  <a:ext cx="24" cy="50"/>
                </a:xfrm>
                <a:custGeom>
                  <a:avLst/>
                  <a:gdLst>
                    <a:gd name="T0" fmla="*/ 10 w 10"/>
                    <a:gd name="T1" fmla="*/ 19 h 21"/>
                    <a:gd name="T2" fmla="*/ 3 w 10"/>
                    <a:gd name="T3" fmla="*/ 0 h 21"/>
                    <a:gd name="T4" fmla="*/ 0 w 10"/>
                    <a:gd name="T5" fmla="*/ 7 h 21"/>
                    <a:gd name="T6" fmla="*/ 5 w 10"/>
                    <a:gd name="T7" fmla="*/ 21 h 21"/>
                    <a:gd name="T8" fmla="*/ 10 w 10"/>
                    <a:gd name="T9" fmla="*/ 19 h 21"/>
                  </a:gdLst>
                  <a:ahLst/>
                  <a:cxnLst>
                    <a:cxn ang="0">
                      <a:pos x="T0" y="T1"/>
                    </a:cxn>
                    <a:cxn ang="0">
                      <a:pos x="T2" y="T3"/>
                    </a:cxn>
                    <a:cxn ang="0">
                      <a:pos x="T4" y="T5"/>
                    </a:cxn>
                    <a:cxn ang="0">
                      <a:pos x="T6" y="T7"/>
                    </a:cxn>
                    <a:cxn ang="0">
                      <a:pos x="T8" y="T9"/>
                    </a:cxn>
                  </a:cxnLst>
                  <a:rect l="0" t="0" r="r" b="b"/>
                  <a:pathLst>
                    <a:path w="10" h="21">
                      <a:moveTo>
                        <a:pt x="10" y="19"/>
                      </a:moveTo>
                      <a:cubicBezTo>
                        <a:pt x="3" y="0"/>
                        <a:pt x="3" y="0"/>
                        <a:pt x="3" y="0"/>
                      </a:cubicBezTo>
                      <a:cubicBezTo>
                        <a:pt x="2" y="2"/>
                        <a:pt x="1" y="5"/>
                        <a:pt x="0" y="7"/>
                      </a:cubicBezTo>
                      <a:cubicBezTo>
                        <a:pt x="5" y="21"/>
                        <a:pt x="5" y="21"/>
                        <a:pt x="5" y="21"/>
                      </a:cubicBezTo>
                      <a:lnTo>
                        <a:pt x="10" y="19"/>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1395"/>
                <p:cNvSpPr/>
                <p:nvPr/>
              </p:nvSpPr>
              <p:spPr bwMode="auto">
                <a:xfrm>
                  <a:off x="2618" y="1299"/>
                  <a:ext cx="26" cy="52"/>
                </a:xfrm>
                <a:custGeom>
                  <a:avLst/>
                  <a:gdLst>
                    <a:gd name="T0" fmla="*/ 11 w 11"/>
                    <a:gd name="T1" fmla="*/ 15 h 22"/>
                    <a:gd name="T2" fmla="*/ 2 w 11"/>
                    <a:gd name="T3" fmla="*/ 0 h 22"/>
                    <a:gd name="T4" fmla="*/ 0 w 11"/>
                    <a:gd name="T5" fmla="*/ 9 h 22"/>
                    <a:gd name="T6" fmla="*/ 6 w 11"/>
                    <a:gd name="T7" fmla="*/ 22 h 22"/>
                    <a:gd name="T8" fmla="*/ 11 w 11"/>
                    <a:gd name="T9" fmla="*/ 15 h 22"/>
                  </a:gdLst>
                  <a:ahLst/>
                  <a:cxnLst>
                    <a:cxn ang="0">
                      <a:pos x="T0" y="T1"/>
                    </a:cxn>
                    <a:cxn ang="0">
                      <a:pos x="T2" y="T3"/>
                    </a:cxn>
                    <a:cxn ang="0">
                      <a:pos x="T4" y="T5"/>
                    </a:cxn>
                    <a:cxn ang="0">
                      <a:pos x="T6" y="T7"/>
                    </a:cxn>
                    <a:cxn ang="0">
                      <a:pos x="T8" y="T9"/>
                    </a:cxn>
                  </a:cxnLst>
                  <a:rect l="0" t="0" r="r" b="b"/>
                  <a:pathLst>
                    <a:path w="11" h="22">
                      <a:moveTo>
                        <a:pt x="11" y="15"/>
                      </a:moveTo>
                      <a:cubicBezTo>
                        <a:pt x="2" y="0"/>
                        <a:pt x="2" y="0"/>
                        <a:pt x="2" y="0"/>
                      </a:cubicBezTo>
                      <a:cubicBezTo>
                        <a:pt x="0" y="9"/>
                        <a:pt x="0" y="9"/>
                        <a:pt x="0" y="9"/>
                      </a:cubicBezTo>
                      <a:cubicBezTo>
                        <a:pt x="6" y="22"/>
                        <a:pt x="6" y="22"/>
                        <a:pt x="6" y="22"/>
                      </a:cubicBezTo>
                      <a:cubicBezTo>
                        <a:pt x="8" y="20"/>
                        <a:pt x="9" y="17"/>
                        <a:pt x="11" y="15"/>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1396"/>
                <p:cNvSpPr/>
                <p:nvPr/>
              </p:nvSpPr>
              <p:spPr bwMode="auto">
                <a:xfrm>
                  <a:off x="2564" y="769"/>
                  <a:ext cx="50" cy="54"/>
                </a:xfrm>
                <a:custGeom>
                  <a:avLst/>
                  <a:gdLst>
                    <a:gd name="T0" fmla="*/ 0 w 21"/>
                    <a:gd name="T1" fmla="*/ 2 h 23"/>
                    <a:gd name="T2" fmla="*/ 19 w 21"/>
                    <a:gd name="T3" fmla="*/ 23 h 23"/>
                    <a:gd name="T4" fmla="*/ 21 w 21"/>
                    <a:gd name="T5" fmla="*/ 18 h 23"/>
                    <a:gd name="T6" fmla="*/ 4 w 21"/>
                    <a:gd name="T7" fmla="*/ 0 h 23"/>
                    <a:gd name="T8" fmla="*/ 0 w 21"/>
                    <a:gd name="T9" fmla="*/ 2 h 23"/>
                  </a:gdLst>
                  <a:ahLst/>
                  <a:cxnLst>
                    <a:cxn ang="0">
                      <a:pos x="T0" y="T1"/>
                    </a:cxn>
                    <a:cxn ang="0">
                      <a:pos x="T2" y="T3"/>
                    </a:cxn>
                    <a:cxn ang="0">
                      <a:pos x="T4" y="T5"/>
                    </a:cxn>
                    <a:cxn ang="0">
                      <a:pos x="T6" y="T7"/>
                    </a:cxn>
                    <a:cxn ang="0">
                      <a:pos x="T8" y="T9"/>
                    </a:cxn>
                  </a:cxnLst>
                  <a:rect l="0" t="0" r="r" b="b"/>
                  <a:pathLst>
                    <a:path w="21" h="23">
                      <a:moveTo>
                        <a:pt x="0" y="2"/>
                      </a:moveTo>
                      <a:cubicBezTo>
                        <a:pt x="19" y="23"/>
                        <a:pt x="19" y="23"/>
                        <a:pt x="19" y="23"/>
                      </a:cubicBezTo>
                      <a:cubicBezTo>
                        <a:pt x="21" y="18"/>
                        <a:pt x="21" y="18"/>
                        <a:pt x="21" y="18"/>
                      </a:cubicBezTo>
                      <a:cubicBezTo>
                        <a:pt x="4" y="0"/>
                        <a:pt x="4" y="0"/>
                        <a:pt x="4" y="0"/>
                      </a:cubicBezTo>
                      <a:cubicBezTo>
                        <a:pt x="3" y="1"/>
                        <a:pt x="1" y="1"/>
                        <a:pt x="0" y="2"/>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1397"/>
                <p:cNvSpPr/>
                <p:nvPr/>
              </p:nvSpPr>
              <p:spPr bwMode="auto">
                <a:xfrm>
                  <a:off x="2557" y="776"/>
                  <a:ext cx="49" cy="66"/>
                </a:xfrm>
                <a:custGeom>
                  <a:avLst/>
                  <a:gdLst>
                    <a:gd name="T0" fmla="*/ 0 w 21"/>
                    <a:gd name="T1" fmla="*/ 6 h 28"/>
                    <a:gd name="T2" fmla="*/ 19 w 21"/>
                    <a:gd name="T3" fmla="*/ 28 h 28"/>
                    <a:gd name="T4" fmla="*/ 21 w 21"/>
                    <a:gd name="T5" fmla="*/ 23 h 28"/>
                    <a:gd name="T6" fmla="*/ 1 w 21"/>
                    <a:gd name="T7" fmla="*/ 0 h 28"/>
                    <a:gd name="T8" fmla="*/ 0 w 21"/>
                    <a:gd name="T9" fmla="*/ 6 h 28"/>
                  </a:gdLst>
                  <a:ahLst/>
                  <a:cxnLst>
                    <a:cxn ang="0">
                      <a:pos x="T0" y="T1"/>
                    </a:cxn>
                    <a:cxn ang="0">
                      <a:pos x="T2" y="T3"/>
                    </a:cxn>
                    <a:cxn ang="0">
                      <a:pos x="T4" y="T5"/>
                    </a:cxn>
                    <a:cxn ang="0">
                      <a:pos x="T6" y="T7"/>
                    </a:cxn>
                    <a:cxn ang="0">
                      <a:pos x="T8" y="T9"/>
                    </a:cxn>
                  </a:cxnLst>
                  <a:rect l="0" t="0" r="r" b="b"/>
                  <a:pathLst>
                    <a:path w="21" h="28">
                      <a:moveTo>
                        <a:pt x="0" y="6"/>
                      </a:moveTo>
                      <a:cubicBezTo>
                        <a:pt x="19" y="28"/>
                        <a:pt x="19" y="28"/>
                        <a:pt x="19" y="28"/>
                      </a:cubicBezTo>
                      <a:cubicBezTo>
                        <a:pt x="21" y="23"/>
                        <a:pt x="21" y="23"/>
                        <a:pt x="21" y="23"/>
                      </a:cubicBezTo>
                      <a:cubicBezTo>
                        <a:pt x="1" y="0"/>
                        <a:pt x="1" y="0"/>
                        <a:pt x="1" y="0"/>
                      </a:cubicBezTo>
                      <a:cubicBezTo>
                        <a:pt x="1" y="2"/>
                        <a:pt x="0" y="4"/>
                        <a:pt x="0" y="6"/>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1398"/>
                <p:cNvSpPr/>
                <p:nvPr/>
              </p:nvSpPr>
              <p:spPr bwMode="auto">
                <a:xfrm>
                  <a:off x="2732" y="4228"/>
                  <a:ext cx="73" cy="123"/>
                </a:xfrm>
                <a:custGeom>
                  <a:avLst/>
                  <a:gdLst>
                    <a:gd name="T0" fmla="*/ 29 w 31"/>
                    <a:gd name="T1" fmla="*/ 14 h 52"/>
                    <a:gd name="T2" fmla="*/ 0 w 31"/>
                    <a:gd name="T3" fmla="*/ 0 h 52"/>
                    <a:gd name="T4" fmla="*/ 8 w 31"/>
                    <a:gd name="T5" fmla="*/ 52 h 52"/>
                    <a:gd name="T6" fmla="*/ 26 w 31"/>
                    <a:gd name="T7" fmla="*/ 52 h 52"/>
                    <a:gd name="T8" fmla="*/ 29 w 31"/>
                    <a:gd name="T9" fmla="*/ 14 h 52"/>
                  </a:gdLst>
                  <a:ahLst/>
                  <a:cxnLst>
                    <a:cxn ang="0">
                      <a:pos x="T0" y="T1"/>
                    </a:cxn>
                    <a:cxn ang="0">
                      <a:pos x="T2" y="T3"/>
                    </a:cxn>
                    <a:cxn ang="0">
                      <a:pos x="T4" y="T5"/>
                    </a:cxn>
                    <a:cxn ang="0">
                      <a:pos x="T6" y="T7"/>
                    </a:cxn>
                    <a:cxn ang="0">
                      <a:pos x="T8" y="T9"/>
                    </a:cxn>
                  </a:cxnLst>
                  <a:rect l="0" t="0" r="r" b="b"/>
                  <a:pathLst>
                    <a:path w="31" h="52">
                      <a:moveTo>
                        <a:pt x="29" y="14"/>
                      </a:moveTo>
                      <a:cubicBezTo>
                        <a:pt x="19" y="11"/>
                        <a:pt x="9" y="6"/>
                        <a:pt x="0" y="0"/>
                      </a:cubicBezTo>
                      <a:cubicBezTo>
                        <a:pt x="8" y="19"/>
                        <a:pt x="9" y="37"/>
                        <a:pt x="8" y="52"/>
                      </a:cubicBezTo>
                      <a:cubicBezTo>
                        <a:pt x="26" y="52"/>
                        <a:pt x="26" y="52"/>
                        <a:pt x="26" y="52"/>
                      </a:cubicBezTo>
                      <a:cubicBezTo>
                        <a:pt x="30" y="41"/>
                        <a:pt x="31" y="28"/>
                        <a:pt x="29" y="14"/>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Freeform 1399"/>
                <p:cNvSpPr/>
                <p:nvPr/>
              </p:nvSpPr>
              <p:spPr bwMode="auto">
                <a:xfrm>
                  <a:off x="2713" y="3312"/>
                  <a:ext cx="38" cy="57"/>
                </a:xfrm>
                <a:custGeom>
                  <a:avLst/>
                  <a:gdLst>
                    <a:gd name="T0" fmla="*/ 0 w 16"/>
                    <a:gd name="T1" fmla="*/ 0 h 24"/>
                    <a:gd name="T2" fmla="*/ 2 w 16"/>
                    <a:gd name="T3" fmla="*/ 20 h 24"/>
                    <a:gd name="T4" fmla="*/ 16 w 16"/>
                    <a:gd name="T5" fmla="*/ 24 h 24"/>
                    <a:gd name="T6" fmla="*/ 14 w 16"/>
                    <a:gd name="T7" fmla="*/ 4 h 24"/>
                    <a:gd name="T8" fmla="*/ 0 w 16"/>
                    <a:gd name="T9" fmla="*/ 0 h 24"/>
                  </a:gdLst>
                  <a:ahLst/>
                  <a:cxnLst>
                    <a:cxn ang="0">
                      <a:pos x="T0" y="T1"/>
                    </a:cxn>
                    <a:cxn ang="0">
                      <a:pos x="T2" y="T3"/>
                    </a:cxn>
                    <a:cxn ang="0">
                      <a:pos x="T4" y="T5"/>
                    </a:cxn>
                    <a:cxn ang="0">
                      <a:pos x="T6" y="T7"/>
                    </a:cxn>
                    <a:cxn ang="0">
                      <a:pos x="T8" y="T9"/>
                    </a:cxn>
                  </a:cxnLst>
                  <a:rect l="0" t="0" r="r" b="b"/>
                  <a:pathLst>
                    <a:path w="16" h="24">
                      <a:moveTo>
                        <a:pt x="0" y="0"/>
                      </a:moveTo>
                      <a:cubicBezTo>
                        <a:pt x="0" y="7"/>
                        <a:pt x="1" y="14"/>
                        <a:pt x="2" y="20"/>
                      </a:cubicBezTo>
                      <a:cubicBezTo>
                        <a:pt x="7" y="21"/>
                        <a:pt x="11" y="23"/>
                        <a:pt x="16" y="24"/>
                      </a:cubicBezTo>
                      <a:cubicBezTo>
                        <a:pt x="14" y="18"/>
                        <a:pt x="14" y="10"/>
                        <a:pt x="14" y="4"/>
                      </a:cubicBezTo>
                      <a:cubicBezTo>
                        <a:pt x="10" y="3"/>
                        <a:pt x="5" y="2"/>
                        <a:pt x="0"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1400"/>
                <p:cNvSpPr/>
                <p:nvPr/>
              </p:nvSpPr>
              <p:spPr bwMode="auto">
                <a:xfrm>
                  <a:off x="2590" y="2335"/>
                  <a:ext cx="102" cy="92"/>
                </a:xfrm>
                <a:custGeom>
                  <a:avLst/>
                  <a:gdLst>
                    <a:gd name="T0" fmla="*/ 0 w 43"/>
                    <a:gd name="T1" fmla="*/ 24 h 39"/>
                    <a:gd name="T2" fmla="*/ 20 w 43"/>
                    <a:gd name="T3" fmla="*/ 39 h 39"/>
                    <a:gd name="T4" fmla="*/ 43 w 43"/>
                    <a:gd name="T5" fmla="*/ 17 h 39"/>
                    <a:gd name="T6" fmla="*/ 23 w 43"/>
                    <a:gd name="T7" fmla="*/ 0 h 39"/>
                    <a:gd name="T8" fmla="*/ 0 w 43"/>
                    <a:gd name="T9" fmla="*/ 24 h 39"/>
                  </a:gdLst>
                  <a:ahLst/>
                  <a:cxnLst>
                    <a:cxn ang="0">
                      <a:pos x="T0" y="T1"/>
                    </a:cxn>
                    <a:cxn ang="0">
                      <a:pos x="T2" y="T3"/>
                    </a:cxn>
                    <a:cxn ang="0">
                      <a:pos x="T4" y="T5"/>
                    </a:cxn>
                    <a:cxn ang="0">
                      <a:pos x="T6" y="T7"/>
                    </a:cxn>
                    <a:cxn ang="0">
                      <a:pos x="T8" y="T9"/>
                    </a:cxn>
                  </a:cxnLst>
                  <a:rect l="0" t="0" r="r" b="b"/>
                  <a:pathLst>
                    <a:path w="43" h="39">
                      <a:moveTo>
                        <a:pt x="0" y="24"/>
                      </a:moveTo>
                      <a:cubicBezTo>
                        <a:pt x="20" y="39"/>
                        <a:pt x="20" y="39"/>
                        <a:pt x="20" y="39"/>
                      </a:cubicBezTo>
                      <a:cubicBezTo>
                        <a:pt x="27" y="32"/>
                        <a:pt x="35" y="25"/>
                        <a:pt x="43" y="17"/>
                      </a:cubicBezTo>
                      <a:cubicBezTo>
                        <a:pt x="23" y="0"/>
                        <a:pt x="23" y="0"/>
                        <a:pt x="23" y="0"/>
                      </a:cubicBezTo>
                      <a:cubicBezTo>
                        <a:pt x="16" y="8"/>
                        <a:pt x="8" y="17"/>
                        <a:pt x="0" y="24"/>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Freeform 1401"/>
                <p:cNvSpPr/>
                <p:nvPr/>
              </p:nvSpPr>
              <p:spPr bwMode="auto">
                <a:xfrm>
                  <a:off x="2611" y="1330"/>
                  <a:ext cx="19" cy="37"/>
                </a:xfrm>
                <a:custGeom>
                  <a:avLst/>
                  <a:gdLst>
                    <a:gd name="T0" fmla="*/ 8 w 8"/>
                    <a:gd name="T1" fmla="*/ 11 h 16"/>
                    <a:gd name="T2" fmla="*/ 2 w 8"/>
                    <a:gd name="T3" fmla="*/ 0 h 16"/>
                    <a:gd name="T4" fmla="*/ 0 w 8"/>
                    <a:gd name="T5" fmla="*/ 7 h 16"/>
                    <a:gd name="T6" fmla="*/ 5 w 8"/>
                    <a:gd name="T7" fmla="*/ 16 h 16"/>
                    <a:gd name="T8" fmla="*/ 8 w 8"/>
                    <a:gd name="T9" fmla="*/ 11 h 16"/>
                  </a:gdLst>
                  <a:ahLst/>
                  <a:cxnLst>
                    <a:cxn ang="0">
                      <a:pos x="T0" y="T1"/>
                    </a:cxn>
                    <a:cxn ang="0">
                      <a:pos x="T2" y="T3"/>
                    </a:cxn>
                    <a:cxn ang="0">
                      <a:pos x="T4" y="T5"/>
                    </a:cxn>
                    <a:cxn ang="0">
                      <a:pos x="T6" y="T7"/>
                    </a:cxn>
                    <a:cxn ang="0">
                      <a:pos x="T8" y="T9"/>
                    </a:cxn>
                  </a:cxnLst>
                  <a:rect l="0" t="0" r="r" b="b"/>
                  <a:pathLst>
                    <a:path w="8" h="16">
                      <a:moveTo>
                        <a:pt x="8" y="11"/>
                      </a:moveTo>
                      <a:cubicBezTo>
                        <a:pt x="2" y="0"/>
                        <a:pt x="2" y="0"/>
                        <a:pt x="2" y="0"/>
                      </a:cubicBezTo>
                      <a:cubicBezTo>
                        <a:pt x="0" y="7"/>
                        <a:pt x="0" y="7"/>
                        <a:pt x="0" y="7"/>
                      </a:cubicBezTo>
                      <a:cubicBezTo>
                        <a:pt x="5" y="16"/>
                        <a:pt x="5" y="16"/>
                        <a:pt x="5" y="16"/>
                      </a:cubicBezTo>
                      <a:cubicBezTo>
                        <a:pt x="6" y="14"/>
                        <a:pt x="7" y="13"/>
                        <a:pt x="8" y="11"/>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1402"/>
                <p:cNvSpPr/>
                <p:nvPr/>
              </p:nvSpPr>
              <p:spPr bwMode="auto">
                <a:xfrm>
                  <a:off x="2744" y="3736"/>
                  <a:ext cx="26" cy="37"/>
                </a:xfrm>
                <a:custGeom>
                  <a:avLst/>
                  <a:gdLst>
                    <a:gd name="T0" fmla="*/ 0 w 11"/>
                    <a:gd name="T1" fmla="*/ 16 h 16"/>
                    <a:gd name="T2" fmla="*/ 11 w 11"/>
                    <a:gd name="T3" fmla="*/ 13 h 16"/>
                    <a:gd name="T4" fmla="*/ 6 w 11"/>
                    <a:gd name="T5" fmla="*/ 0 h 16"/>
                    <a:gd name="T6" fmla="*/ 0 w 11"/>
                    <a:gd name="T7" fmla="*/ 16 h 16"/>
                  </a:gdLst>
                  <a:ahLst/>
                  <a:cxnLst>
                    <a:cxn ang="0">
                      <a:pos x="T0" y="T1"/>
                    </a:cxn>
                    <a:cxn ang="0">
                      <a:pos x="T2" y="T3"/>
                    </a:cxn>
                    <a:cxn ang="0">
                      <a:pos x="T4" y="T5"/>
                    </a:cxn>
                    <a:cxn ang="0">
                      <a:pos x="T6" y="T7"/>
                    </a:cxn>
                  </a:cxnLst>
                  <a:rect l="0" t="0" r="r" b="b"/>
                  <a:pathLst>
                    <a:path w="11" h="16">
                      <a:moveTo>
                        <a:pt x="0" y="16"/>
                      </a:moveTo>
                      <a:cubicBezTo>
                        <a:pt x="3" y="15"/>
                        <a:pt x="7" y="14"/>
                        <a:pt x="11" y="13"/>
                      </a:cubicBezTo>
                      <a:cubicBezTo>
                        <a:pt x="6" y="0"/>
                        <a:pt x="6" y="0"/>
                        <a:pt x="6" y="0"/>
                      </a:cubicBezTo>
                      <a:cubicBezTo>
                        <a:pt x="4" y="7"/>
                        <a:pt x="2" y="12"/>
                        <a:pt x="0" y="16"/>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1403"/>
                <p:cNvSpPr/>
                <p:nvPr/>
              </p:nvSpPr>
              <p:spPr bwMode="auto">
                <a:xfrm>
                  <a:off x="2479" y="3298"/>
                  <a:ext cx="302" cy="338"/>
                </a:xfrm>
                <a:custGeom>
                  <a:avLst/>
                  <a:gdLst>
                    <a:gd name="T0" fmla="*/ 96 w 128"/>
                    <a:gd name="T1" fmla="*/ 104 h 143"/>
                    <a:gd name="T2" fmla="*/ 128 w 128"/>
                    <a:gd name="T3" fmla="*/ 38 h 143"/>
                    <a:gd name="T4" fmla="*/ 67 w 128"/>
                    <a:gd name="T5" fmla="*/ 16 h 143"/>
                    <a:gd name="T6" fmla="*/ 5 w 128"/>
                    <a:gd name="T7" fmla="*/ 28 h 143"/>
                    <a:gd name="T8" fmla="*/ 76 w 128"/>
                    <a:gd name="T9" fmla="*/ 63 h 143"/>
                    <a:gd name="T10" fmla="*/ 49 w 128"/>
                    <a:gd name="T11" fmla="*/ 133 h 143"/>
                    <a:gd name="T12" fmla="*/ 96 w 128"/>
                    <a:gd name="T13" fmla="*/ 104 h 143"/>
                  </a:gdLst>
                  <a:ahLst/>
                  <a:cxnLst>
                    <a:cxn ang="0">
                      <a:pos x="T0" y="T1"/>
                    </a:cxn>
                    <a:cxn ang="0">
                      <a:pos x="T2" y="T3"/>
                    </a:cxn>
                    <a:cxn ang="0">
                      <a:pos x="T4" y="T5"/>
                    </a:cxn>
                    <a:cxn ang="0">
                      <a:pos x="T6" y="T7"/>
                    </a:cxn>
                    <a:cxn ang="0">
                      <a:pos x="T8" y="T9"/>
                    </a:cxn>
                    <a:cxn ang="0">
                      <a:pos x="T10" y="T11"/>
                    </a:cxn>
                    <a:cxn ang="0">
                      <a:pos x="T12" y="T13"/>
                    </a:cxn>
                  </a:cxnLst>
                  <a:rect l="0" t="0" r="r" b="b"/>
                  <a:pathLst>
                    <a:path w="128" h="143">
                      <a:moveTo>
                        <a:pt x="96" y="104"/>
                      </a:moveTo>
                      <a:cubicBezTo>
                        <a:pt x="105" y="79"/>
                        <a:pt x="120" y="53"/>
                        <a:pt x="128" y="38"/>
                      </a:cubicBezTo>
                      <a:cubicBezTo>
                        <a:pt x="105" y="39"/>
                        <a:pt x="84" y="25"/>
                        <a:pt x="67" y="16"/>
                      </a:cubicBezTo>
                      <a:cubicBezTo>
                        <a:pt x="36" y="0"/>
                        <a:pt x="9" y="11"/>
                        <a:pt x="5" y="28"/>
                      </a:cubicBezTo>
                      <a:cubicBezTo>
                        <a:pt x="0" y="48"/>
                        <a:pt x="31" y="78"/>
                        <a:pt x="76" y="63"/>
                      </a:cubicBezTo>
                      <a:cubicBezTo>
                        <a:pt x="47" y="76"/>
                        <a:pt x="25" y="115"/>
                        <a:pt x="49" y="133"/>
                      </a:cubicBezTo>
                      <a:cubicBezTo>
                        <a:pt x="62" y="143"/>
                        <a:pt x="86" y="133"/>
                        <a:pt x="96" y="104"/>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Freeform 1404"/>
                <p:cNvSpPr/>
                <p:nvPr/>
              </p:nvSpPr>
              <p:spPr bwMode="auto">
                <a:xfrm>
                  <a:off x="2550" y="795"/>
                  <a:ext cx="49" cy="64"/>
                </a:xfrm>
                <a:custGeom>
                  <a:avLst/>
                  <a:gdLst>
                    <a:gd name="T0" fmla="*/ 0 w 21"/>
                    <a:gd name="T1" fmla="*/ 5 h 27"/>
                    <a:gd name="T2" fmla="*/ 19 w 21"/>
                    <a:gd name="T3" fmla="*/ 27 h 27"/>
                    <a:gd name="T4" fmla="*/ 21 w 21"/>
                    <a:gd name="T5" fmla="*/ 22 h 27"/>
                    <a:gd name="T6" fmla="*/ 2 w 21"/>
                    <a:gd name="T7" fmla="*/ 0 h 27"/>
                    <a:gd name="T8" fmla="*/ 0 w 21"/>
                    <a:gd name="T9" fmla="*/ 5 h 27"/>
                  </a:gdLst>
                  <a:ahLst/>
                  <a:cxnLst>
                    <a:cxn ang="0">
                      <a:pos x="T0" y="T1"/>
                    </a:cxn>
                    <a:cxn ang="0">
                      <a:pos x="T2" y="T3"/>
                    </a:cxn>
                    <a:cxn ang="0">
                      <a:pos x="T4" y="T5"/>
                    </a:cxn>
                    <a:cxn ang="0">
                      <a:pos x="T6" y="T7"/>
                    </a:cxn>
                    <a:cxn ang="0">
                      <a:pos x="T8" y="T9"/>
                    </a:cxn>
                  </a:cxnLst>
                  <a:rect l="0" t="0" r="r" b="b"/>
                  <a:pathLst>
                    <a:path w="21" h="27">
                      <a:moveTo>
                        <a:pt x="0" y="5"/>
                      </a:moveTo>
                      <a:cubicBezTo>
                        <a:pt x="19" y="27"/>
                        <a:pt x="19" y="27"/>
                        <a:pt x="19" y="27"/>
                      </a:cubicBezTo>
                      <a:cubicBezTo>
                        <a:pt x="21" y="22"/>
                        <a:pt x="21" y="22"/>
                        <a:pt x="21" y="22"/>
                      </a:cubicBezTo>
                      <a:cubicBezTo>
                        <a:pt x="2" y="0"/>
                        <a:pt x="2" y="0"/>
                        <a:pt x="2" y="0"/>
                      </a:cubicBezTo>
                      <a:cubicBezTo>
                        <a:pt x="1" y="1"/>
                        <a:pt x="1" y="3"/>
                        <a:pt x="0" y="5"/>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Freeform 1405"/>
                <p:cNvSpPr/>
                <p:nvPr/>
              </p:nvSpPr>
              <p:spPr bwMode="auto">
                <a:xfrm>
                  <a:off x="2543" y="811"/>
                  <a:ext cx="52" cy="67"/>
                </a:xfrm>
                <a:custGeom>
                  <a:avLst/>
                  <a:gdLst>
                    <a:gd name="T0" fmla="*/ 0 w 22"/>
                    <a:gd name="T1" fmla="*/ 6 h 28"/>
                    <a:gd name="T2" fmla="*/ 19 w 22"/>
                    <a:gd name="T3" fmla="*/ 28 h 28"/>
                    <a:gd name="T4" fmla="*/ 22 w 22"/>
                    <a:gd name="T5" fmla="*/ 22 h 28"/>
                    <a:gd name="T6" fmla="*/ 2 w 22"/>
                    <a:gd name="T7" fmla="*/ 0 h 28"/>
                    <a:gd name="T8" fmla="*/ 0 w 22"/>
                    <a:gd name="T9" fmla="*/ 6 h 28"/>
                  </a:gdLst>
                  <a:ahLst/>
                  <a:cxnLst>
                    <a:cxn ang="0">
                      <a:pos x="T0" y="T1"/>
                    </a:cxn>
                    <a:cxn ang="0">
                      <a:pos x="T2" y="T3"/>
                    </a:cxn>
                    <a:cxn ang="0">
                      <a:pos x="T4" y="T5"/>
                    </a:cxn>
                    <a:cxn ang="0">
                      <a:pos x="T6" y="T7"/>
                    </a:cxn>
                    <a:cxn ang="0">
                      <a:pos x="T8" y="T9"/>
                    </a:cxn>
                  </a:cxnLst>
                  <a:rect l="0" t="0" r="r" b="b"/>
                  <a:pathLst>
                    <a:path w="22" h="28">
                      <a:moveTo>
                        <a:pt x="0" y="6"/>
                      </a:moveTo>
                      <a:cubicBezTo>
                        <a:pt x="19" y="28"/>
                        <a:pt x="19" y="28"/>
                        <a:pt x="19" y="28"/>
                      </a:cubicBezTo>
                      <a:cubicBezTo>
                        <a:pt x="22" y="22"/>
                        <a:pt x="22" y="22"/>
                        <a:pt x="22" y="22"/>
                      </a:cubicBezTo>
                      <a:cubicBezTo>
                        <a:pt x="2" y="0"/>
                        <a:pt x="2" y="0"/>
                        <a:pt x="2" y="0"/>
                      </a:cubicBezTo>
                      <a:cubicBezTo>
                        <a:pt x="1" y="2"/>
                        <a:pt x="1" y="4"/>
                        <a:pt x="0" y="6"/>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1406"/>
                <p:cNvSpPr/>
                <p:nvPr/>
              </p:nvSpPr>
              <p:spPr bwMode="auto">
                <a:xfrm>
                  <a:off x="2606" y="1353"/>
                  <a:ext cx="15" cy="33"/>
                </a:xfrm>
                <a:custGeom>
                  <a:avLst/>
                  <a:gdLst>
                    <a:gd name="T0" fmla="*/ 2 w 6"/>
                    <a:gd name="T1" fmla="*/ 0 h 14"/>
                    <a:gd name="T2" fmla="*/ 0 w 6"/>
                    <a:gd name="T3" fmla="*/ 8 h 14"/>
                    <a:gd name="T4" fmla="*/ 3 w 6"/>
                    <a:gd name="T5" fmla="*/ 14 h 14"/>
                    <a:gd name="T6" fmla="*/ 6 w 6"/>
                    <a:gd name="T7" fmla="*/ 8 h 14"/>
                    <a:gd name="T8" fmla="*/ 2 w 6"/>
                    <a:gd name="T9" fmla="*/ 0 h 14"/>
                  </a:gdLst>
                  <a:ahLst/>
                  <a:cxnLst>
                    <a:cxn ang="0">
                      <a:pos x="T0" y="T1"/>
                    </a:cxn>
                    <a:cxn ang="0">
                      <a:pos x="T2" y="T3"/>
                    </a:cxn>
                    <a:cxn ang="0">
                      <a:pos x="T4" y="T5"/>
                    </a:cxn>
                    <a:cxn ang="0">
                      <a:pos x="T6" y="T7"/>
                    </a:cxn>
                    <a:cxn ang="0">
                      <a:pos x="T8" y="T9"/>
                    </a:cxn>
                  </a:cxnLst>
                  <a:rect l="0" t="0" r="r" b="b"/>
                  <a:pathLst>
                    <a:path w="6" h="14">
                      <a:moveTo>
                        <a:pt x="2" y="0"/>
                      </a:moveTo>
                      <a:cubicBezTo>
                        <a:pt x="0" y="8"/>
                        <a:pt x="0" y="8"/>
                        <a:pt x="0" y="8"/>
                      </a:cubicBezTo>
                      <a:cubicBezTo>
                        <a:pt x="3" y="14"/>
                        <a:pt x="3" y="14"/>
                        <a:pt x="3" y="14"/>
                      </a:cubicBezTo>
                      <a:cubicBezTo>
                        <a:pt x="4" y="12"/>
                        <a:pt x="5" y="10"/>
                        <a:pt x="6" y="8"/>
                      </a:cubicBezTo>
                      <a:cubicBezTo>
                        <a:pt x="2" y="0"/>
                        <a:pt x="2" y="0"/>
                        <a:pt x="2" y="0"/>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1407"/>
                <p:cNvSpPr/>
                <p:nvPr/>
              </p:nvSpPr>
              <p:spPr bwMode="auto">
                <a:xfrm>
                  <a:off x="2323" y="1606"/>
                  <a:ext cx="399" cy="542"/>
                </a:xfrm>
                <a:custGeom>
                  <a:avLst/>
                  <a:gdLst>
                    <a:gd name="T0" fmla="*/ 140 w 169"/>
                    <a:gd name="T1" fmla="*/ 229 h 229"/>
                    <a:gd name="T2" fmla="*/ 169 w 169"/>
                    <a:gd name="T3" fmla="*/ 209 h 229"/>
                    <a:gd name="T4" fmla="*/ 10 w 169"/>
                    <a:gd name="T5" fmla="*/ 0 h 229"/>
                    <a:gd name="T6" fmla="*/ 140 w 169"/>
                    <a:gd name="T7" fmla="*/ 229 h 229"/>
                  </a:gdLst>
                  <a:ahLst/>
                  <a:cxnLst>
                    <a:cxn ang="0">
                      <a:pos x="T0" y="T1"/>
                    </a:cxn>
                    <a:cxn ang="0">
                      <a:pos x="T2" y="T3"/>
                    </a:cxn>
                    <a:cxn ang="0">
                      <a:pos x="T4" y="T5"/>
                    </a:cxn>
                    <a:cxn ang="0">
                      <a:pos x="T6" y="T7"/>
                    </a:cxn>
                  </a:cxnLst>
                  <a:rect l="0" t="0" r="r" b="b"/>
                  <a:pathLst>
                    <a:path w="169" h="229">
                      <a:moveTo>
                        <a:pt x="140" y="229"/>
                      </a:moveTo>
                      <a:cubicBezTo>
                        <a:pt x="151" y="220"/>
                        <a:pt x="161" y="213"/>
                        <a:pt x="169" y="209"/>
                      </a:cubicBezTo>
                      <a:cubicBezTo>
                        <a:pt x="81" y="185"/>
                        <a:pt x="22" y="83"/>
                        <a:pt x="10" y="0"/>
                      </a:cubicBezTo>
                      <a:cubicBezTo>
                        <a:pt x="0" y="125"/>
                        <a:pt x="74" y="215"/>
                        <a:pt x="140" y="229"/>
                      </a:cubicBezTo>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1408"/>
                <p:cNvSpPr/>
                <p:nvPr/>
              </p:nvSpPr>
              <p:spPr bwMode="auto">
                <a:xfrm>
                  <a:off x="2569" y="1519"/>
                  <a:ext cx="61" cy="99"/>
                </a:xfrm>
                <a:custGeom>
                  <a:avLst/>
                  <a:gdLst>
                    <a:gd name="T0" fmla="*/ 0 w 26"/>
                    <a:gd name="T1" fmla="*/ 9 h 42"/>
                    <a:gd name="T2" fmla="*/ 24 w 26"/>
                    <a:gd name="T3" fmla="*/ 42 h 42"/>
                    <a:gd name="T4" fmla="*/ 26 w 26"/>
                    <a:gd name="T5" fmla="*/ 32 h 42"/>
                    <a:gd name="T6" fmla="*/ 2 w 26"/>
                    <a:gd name="T7" fmla="*/ 0 h 42"/>
                    <a:gd name="T8" fmla="*/ 0 w 26"/>
                    <a:gd name="T9" fmla="*/ 9 h 42"/>
                  </a:gdLst>
                  <a:ahLst/>
                  <a:cxnLst>
                    <a:cxn ang="0">
                      <a:pos x="T0" y="T1"/>
                    </a:cxn>
                    <a:cxn ang="0">
                      <a:pos x="T2" y="T3"/>
                    </a:cxn>
                    <a:cxn ang="0">
                      <a:pos x="T4" y="T5"/>
                    </a:cxn>
                    <a:cxn ang="0">
                      <a:pos x="T6" y="T7"/>
                    </a:cxn>
                    <a:cxn ang="0">
                      <a:pos x="T8" y="T9"/>
                    </a:cxn>
                  </a:cxnLst>
                  <a:rect l="0" t="0" r="r" b="b"/>
                  <a:pathLst>
                    <a:path w="26" h="42">
                      <a:moveTo>
                        <a:pt x="0" y="9"/>
                      </a:moveTo>
                      <a:cubicBezTo>
                        <a:pt x="24" y="42"/>
                        <a:pt x="24" y="42"/>
                        <a:pt x="24" y="42"/>
                      </a:cubicBezTo>
                      <a:cubicBezTo>
                        <a:pt x="26" y="32"/>
                        <a:pt x="26" y="32"/>
                        <a:pt x="26" y="32"/>
                      </a:cubicBezTo>
                      <a:cubicBezTo>
                        <a:pt x="2" y="0"/>
                        <a:pt x="2" y="0"/>
                        <a:pt x="2" y="0"/>
                      </a:cubicBezTo>
                      <a:cubicBezTo>
                        <a:pt x="1" y="3"/>
                        <a:pt x="0" y="6"/>
                        <a:pt x="0" y="9"/>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Freeform 1409"/>
                <p:cNvSpPr/>
                <p:nvPr/>
              </p:nvSpPr>
              <p:spPr bwMode="auto">
                <a:xfrm>
                  <a:off x="2535" y="830"/>
                  <a:ext cx="52" cy="67"/>
                </a:xfrm>
                <a:custGeom>
                  <a:avLst/>
                  <a:gdLst>
                    <a:gd name="T0" fmla="*/ 52 w 52"/>
                    <a:gd name="T1" fmla="*/ 52 h 67"/>
                    <a:gd name="T2" fmla="*/ 5 w 52"/>
                    <a:gd name="T3" fmla="*/ 0 h 67"/>
                    <a:gd name="T4" fmla="*/ 0 w 52"/>
                    <a:gd name="T5" fmla="*/ 15 h 67"/>
                    <a:gd name="T6" fmla="*/ 45 w 52"/>
                    <a:gd name="T7" fmla="*/ 67 h 67"/>
                    <a:gd name="T8" fmla="*/ 52 w 52"/>
                    <a:gd name="T9" fmla="*/ 52 h 67"/>
                  </a:gdLst>
                  <a:ahLst/>
                  <a:cxnLst>
                    <a:cxn ang="0">
                      <a:pos x="T0" y="T1"/>
                    </a:cxn>
                    <a:cxn ang="0">
                      <a:pos x="T2" y="T3"/>
                    </a:cxn>
                    <a:cxn ang="0">
                      <a:pos x="T4" y="T5"/>
                    </a:cxn>
                    <a:cxn ang="0">
                      <a:pos x="T6" y="T7"/>
                    </a:cxn>
                    <a:cxn ang="0">
                      <a:pos x="T8" y="T9"/>
                    </a:cxn>
                  </a:cxnLst>
                  <a:rect l="0" t="0" r="r" b="b"/>
                  <a:pathLst>
                    <a:path w="52" h="67">
                      <a:moveTo>
                        <a:pt x="52" y="52"/>
                      </a:moveTo>
                      <a:lnTo>
                        <a:pt x="5" y="0"/>
                      </a:lnTo>
                      <a:lnTo>
                        <a:pt x="0" y="15"/>
                      </a:lnTo>
                      <a:lnTo>
                        <a:pt x="45" y="67"/>
                      </a:lnTo>
                      <a:lnTo>
                        <a:pt x="52" y="52"/>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1410"/>
                <p:cNvSpPr/>
                <p:nvPr/>
              </p:nvSpPr>
              <p:spPr bwMode="auto">
                <a:xfrm>
                  <a:off x="2599" y="1379"/>
                  <a:ext cx="12" cy="29"/>
                </a:xfrm>
                <a:custGeom>
                  <a:avLst/>
                  <a:gdLst>
                    <a:gd name="T0" fmla="*/ 5 w 5"/>
                    <a:gd name="T1" fmla="*/ 6 h 12"/>
                    <a:gd name="T2" fmla="*/ 2 w 5"/>
                    <a:gd name="T3" fmla="*/ 0 h 12"/>
                    <a:gd name="T4" fmla="*/ 0 w 5"/>
                    <a:gd name="T5" fmla="*/ 8 h 12"/>
                    <a:gd name="T6" fmla="*/ 3 w 5"/>
                    <a:gd name="T7" fmla="*/ 12 h 12"/>
                    <a:gd name="T8" fmla="*/ 5 w 5"/>
                    <a:gd name="T9" fmla="*/ 6 h 12"/>
                  </a:gdLst>
                  <a:ahLst/>
                  <a:cxnLst>
                    <a:cxn ang="0">
                      <a:pos x="T0" y="T1"/>
                    </a:cxn>
                    <a:cxn ang="0">
                      <a:pos x="T2" y="T3"/>
                    </a:cxn>
                    <a:cxn ang="0">
                      <a:pos x="T4" y="T5"/>
                    </a:cxn>
                    <a:cxn ang="0">
                      <a:pos x="T6" y="T7"/>
                    </a:cxn>
                    <a:cxn ang="0">
                      <a:pos x="T8" y="T9"/>
                    </a:cxn>
                  </a:cxnLst>
                  <a:rect l="0" t="0" r="r" b="b"/>
                  <a:pathLst>
                    <a:path w="5" h="12">
                      <a:moveTo>
                        <a:pt x="5" y="6"/>
                      </a:moveTo>
                      <a:cubicBezTo>
                        <a:pt x="2" y="0"/>
                        <a:pt x="2" y="0"/>
                        <a:pt x="2" y="0"/>
                      </a:cubicBezTo>
                      <a:cubicBezTo>
                        <a:pt x="0" y="8"/>
                        <a:pt x="0" y="8"/>
                        <a:pt x="0" y="8"/>
                      </a:cubicBezTo>
                      <a:cubicBezTo>
                        <a:pt x="3" y="12"/>
                        <a:pt x="3" y="12"/>
                        <a:pt x="3" y="12"/>
                      </a:cubicBezTo>
                      <a:cubicBezTo>
                        <a:pt x="4" y="10"/>
                        <a:pt x="5" y="8"/>
                        <a:pt x="5" y="6"/>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4" name="Group 1612"/>
              <p:cNvGrpSpPr/>
              <p:nvPr/>
            </p:nvGrpSpPr>
            <p:grpSpPr bwMode="auto">
              <a:xfrm flipH="1">
                <a:off x="651301" y="-3131"/>
                <a:ext cx="6265644" cy="6866846"/>
                <a:chOff x="1980" y="-35"/>
                <a:chExt cx="4002" cy="4386"/>
              </a:xfrm>
            </p:grpSpPr>
            <p:sp>
              <p:nvSpPr>
                <p:cNvPr id="110" name="Freeform 1412"/>
                <p:cNvSpPr/>
                <p:nvPr/>
              </p:nvSpPr>
              <p:spPr bwMode="auto">
                <a:xfrm>
                  <a:off x="2561" y="1547"/>
                  <a:ext cx="64" cy="95"/>
                </a:xfrm>
                <a:custGeom>
                  <a:avLst/>
                  <a:gdLst>
                    <a:gd name="T0" fmla="*/ 64 w 64"/>
                    <a:gd name="T1" fmla="*/ 76 h 95"/>
                    <a:gd name="T2" fmla="*/ 5 w 64"/>
                    <a:gd name="T3" fmla="*/ 0 h 95"/>
                    <a:gd name="T4" fmla="*/ 0 w 64"/>
                    <a:gd name="T5" fmla="*/ 19 h 95"/>
                    <a:gd name="T6" fmla="*/ 60 w 64"/>
                    <a:gd name="T7" fmla="*/ 95 h 95"/>
                    <a:gd name="T8" fmla="*/ 64 w 64"/>
                    <a:gd name="T9" fmla="*/ 76 h 95"/>
                  </a:gdLst>
                  <a:ahLst/>
                  <a:cxnLst>
                    <a:cxn ang="0">
                      <a:pos x="T0" y="T1"/>
                    </a:cxn>
                    <a:cxn ang="0">
                      <a:pos x="T2" y="T3"/>
                    </a:cxn>
                    <a:cxn ang="0">
                      <a:pos x="T4" y="T5"/>
                    </a:cxn>
                    <a:cxn ang="0">
                      <a:pos x="T6" y="T7"/>
                    </a:cxn>
                    <a:cxn ang="0">
                      <a:pos x="T8" y="T9"/>
                    </a:cxn>
                  </a:cxnLst>
                  <a:rect l="0" t="0" r="r" b="b"/>
                  <a:pathLst>
                    <a:path w="64" h="95">
                      <a:moveTo>
                        <a:pt x="64" y="76"/>
                      </a:moveTo>
                      <a:lnTo>
                        <a:pt x="5" y="0"/>
                      </a:lnTo>
                      <a:lnTo>
                        <a:pt x="0" y="19"/>
                      </a:lnTo>
                      <a:lnTo>
                        <a:pt x="60" y="95"/>
                      </a:lnTo>
                      <a:lnTo>
                        <a:pt x="64" y="76"/>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413"/>
                <p:cNvSpPr/>
                <p:nvPr/>
              </p:nvSpPr>
              <p:spPr bwMode="auto">
                <a:xfrm>
                  <a:off x="2561" y="1547"/>
                  <a:ext cx="64" cy="95"/>
                </a:xfrm>
                <a:custGeom>
                  <a:avLst/>
                  <a:gdLst>
                    <a:gd name="T0" fmla="*/ 64 w 64"/>
                    <a:gd name="T1" fmla="*/ 76 h 95"/>
                    <a:gd name="T2" fmla="*/ 5 w 64"/>
                    <a:gd name="T3" fmla="*/ 0 h 95"/>
                    <a:gd name="T4" fmla="*/ 0 w 64"/>
                    <a:gd name="T5" fmla="*/ 19 h 95"/>
                    <a:gd name="T6" fmla="*/ 60 w 64"/>
                    <a:gd name="T7" fmla="*/ 95 h 95"/>
                    <a:gd name="T8" fmla="*/ 64 w 64"/>
                    <a:gd name="T9" fmla="*/ 76 h 95"/>
                  </a:gdLst>
                  <a:ahLst/>
                  <a:cxnLst>
                    <a:cxn ang="0">
                      <a:pos x="T0" y="T1"/>
                    </a:cxn>
                    <a:cxn ang="0">
                      <a:pos x="T2" y="T3"/>
                    </a:cxn>
                    <a:cxn ang="0">
                      <a:pos x="T4" y="T5"/>
                    </a:cxn>
                    <a:cxn ang="0">
                      <a:pos x="T6" y="T7"/>
                    </a:cxn>
                    <a:cxn ang="0">
                      <a:pos x="T8" y="T9"/>
                    </a:cxn>
                  </a:cxnLst>
                  <a:rect l="0" t="0" r="r" b="b"/>
                  <a:pathLst>
                    <a:path w="64" h="95">
                      <a:moveTo>
                        <a:pt x="64" y="76"/>
                      </a:moveTo>
                      <a:lnTo>
                        <a:pt x="5" y="0"/>
                      </a:lnTo>
                      <a:lnTo>
                        <a:pt x="0" y="19"/>
                      </a:lnTo>
                      <a:lnTo>
                        <a:pt x="60" y="95"/>
                      </a:lnTo>
                      <a:lnTo>
                        <a:pt x="64" y="7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414"/>
                <p:cNvSpPr/>
                <p:nvPr/>
              </p:nvSpPr>
              <p:spPr bwMode="auto">
                <a:xfrm>
                  <a:off x="2424" y="667"/>
                  <a:ext cx="175" cy="126"/>
                </a:xfrm>
                <a:custGeom>
                  <a:avLst/>
                  <a:gdLst>
                    <a:gd name="T0" fmla="*/ 0 w 74"/>
                    <a:gd name="T1" fmla="*/ 38 h 53"/>
                    <a:gd name="T2" fmla="*/ 74 w 74"/>
                    <a:gd name="T3" fmla="*/ 25 h 53"/>
                    <a:gd name="T4" fmla="*/ 61 w 74"/>
                    <a:gd name="T5" fmla="*/ 0 h 53"/>
                    <a:gd name="T6" fmla="*/ 0 w 74"/>
                    <a:gd name="T7" fmla="*/ 38 h 53"/>
                  </a:gdLst>
                  <a:ahLst/>
                  <a:cxnLst>
                    <a:cxn ang="0">
                      <a:pos x="T0" y="T1"/>
                    </a:cxn>
                    <a:cxn ang="0">
                      <a:pos x="T2" y="T3"/>
                    </a:cxn>
                    <a:cxn ang="0">
                      <a:pos x="T4" y="T5"/>
                    </a:cxn>
                    <a:cxn ang="0">
                      <a:pos x="T6" y="T7"/>
                    </a:cxn>
                  </a:cxnLst>
                  <a:rect l="0" t="0" r="r" b="b"/>
                  <a:pathLst>
                    <a:path w="74" h="53">
                      <a:moveTo>
                        <a:pt x="0" y="38"/>
                      </a:moveTo>
                      <a:cubicBezTo>
                        <a:pt x="42" y="53"/>
                        <a:pt x="65" y="37"/>
                        <a:pt x="74" y="25"/>
                      </a:cubicBezTo>
                      <a:cubicBezTo>
                        <a:pt x="66" y="17"/>
                        <a:pt x="61" y="8"/>
                        <a:pt x="61" y="0"/>
                      </a:cubicBezTo>
                      <a:cubicBezTo>
                        <a:pt x="44" y="19"/>
                        <a:pt x="22" y="30"/>
                        <a:pt x="0" y="38"/>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1415"/>
                <p:cNvSpPr/>
                <p:nvPr/>
              </p:nvSpPr>
              <p:spPr bwMode="auto">
                <a:xfrm>
                  <a:off x="2573" y="1490"/>
                  <a:ext cx="48" cy="83"/>
                </a:xfrm>
                <a:custGeom>
                  <a:avLst/>
                  <a:gdLst>
                    <a:gd name="T0" fmla="*/ 13 w 20"/>
                    <a:gd name="T1" fmla="*/ 14 h 35"/>
                    <a:gd name="T2" fmla="*/ 2 w 20"/>
                    <a:gd name="T3" fmla="*/ 0 h 35"/>
                    <a:gd name="T4" fmla="*/ 0 w 20"/>
                    <a:gd name="T5" fmla="*/ 9 h 35"/>
                    <a:gd name="T6" fmla="*/ 20 w 20"/>
                    <a:gd name="T7" fmla="*/ 35 h 35"/>
                    <a:gd name="T8" fmla="*/ 15 w 20"/>
                    <a:gd name="T9" fmla="*/ 19 h 35"/>
                    <a:gd name="T10" fmla="*/ 13 w 20"/>
                    <a:gd name="T11" fmla="*/ 14 h 35"/>
                  </a:gdLst>
                  <a:ahLst/>
                  <a:cxnLst>
                    <a:cxn ang="0">
                      <a:pos x="T0" y="T1"/>
                    </a:cxn>
                    <a:cxn ang="0">
                      <a:pos x="T2" y="T3"/>
                    </a:cxn>
                    <a:cxn ang="0">
                      <a:pos x="T4" y="T5"/>
                    </a:cxn>
                    <a:cxn ang="0">
                      <a:pos x="T6" y="T7"/>
                    </a:cxn>
                    <a:cxn ang="0">
                      <a:pos x="T8" y="T9"/>
                    </a:cxn>
                    <a:cxn ang="0">
                      <a:pos x="T10" y="T11"/>
                    </a:cxn>
                  </a:cxnLst>
                  <a:rect l="0" t="0" r="r" b="b"/>
                  <a:pathLst>
                    <a:path w="20" h="35">
                      <a:moveTo>
                        <a:pt x="13" y="14"/>
                      </a:moveTo>
                      <a:cubicBezTo>
                        <a:pt x="2" y="0"/>
                        <a:pt x="2" y="0"/>
                        <a:pt x="2" y="0"/>
                      </a:cubicBezTo>
                      <a:cubicBezTo>
                        <a:pt x="2" y="3"/>
                        <a:pt x="1" y="6"/>
                        <a:pt x="0" y="9"/>
                      </a:cubicBezTo>
                      <a:cubicBezTo>
                        <a:pt x="20" y="35"/>
                        <a:pt x="20" y="35"/>
                        <a:pt x="20" y="35"/>
                      </a:cubicBezTo>
                      <a:cubicBezTo>
                        <a:pt x="18" y="29"/>
                        <a:pt x="16" y="24"/>
                        <a:pt x="15" y="19"/>
                      </a:cubicBezTo>
                      <a:cubicBezTo>
                        <a:pt x="14" y="18"/>
                        <a:pt x="14" y="16"/>
                        <a:pt x="13" y="14"/>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1416"/>
                <p:cNvSpPr/>
                <p:nvPr/>
              </p:nvSpPr>
              <p:spPr bwMode="auto">
                <a:xfrm>
                  <a:off x="2528" y="849"/>
                  <a:ext cx="52" cy="69"/>
                </a:xfrm>
                <a:custGeom>
                  <a:avLst/>
                  <a:gdLst>
                    <a:gd name="T0" fmla="*/ 52 w 52"/>
                    <a:gd name="T1" fmla="*/ 52 h 69"/>
                    <a:gd name="T2" fmla="*/ 5 w 52"/>
                    <a:gd name="T3" fmla="*/ 0 h 69"/>
                    <a:gd name="T4" fmla="*/ 0 w 52"/>
                    <a:gd name="T5" fmla="*/ 15 h 69"/>
                    <a:gd name="T6" fmla="*/ 45 w 52"/>
                    <a:gd name="T7" fmla="*/ 69 h 69"/>
                    <a:gd name="T8" fmla="*/ 52 w 52"/>
                    <a:gd name="T9" fmla="*/ 52 h 69"/>
                  </a:gdLst>
                  <a:ahLst/>
                  <a:cxnLst>
                    <a:cxn ang="0">
                      <a:pos x="T0" y="T1"/>
                    </a:cxn>
                    <a:cxn ang="0">
                      <a:pos x="T2" y="T3"/>
                    </a:cxn>
                    <a:cxn ang="0">
                      <a:pos x="T4" y="T5"/>
                    </a:cxn>
                    <a:cxn ang="0">
                      <a:pos x="T6" y="T7"/>
                    </a:cxn>
                    <a:cxn ang="0">
                      <a:pos x="T8" y="T9"/>
                    </a:cxn>
                  </a:cxnLst>
                  <a:rect l="0" t="0" r="r" b="b"/>
                  <a:pathLst>
                    <a:path w="52" h="69">
                      <a:moveTo>
                        <a:pt x="52" y="52"/>
                      </a:moveTo>
                      <a:lnTo>
                        <a:pt x="5" y="0"/>
                      </a:lnTo>
                      <a:lnTo>
                        <a:pt x="0" y="15"/>
                      </a:lnTo>
                      <a:lnTo>
                        <a:pt x="45" y="69"/>
                      </a:lnTo>
                      <a:lnTo>
                        <a:pt x="52" y="52"/>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417"/>
                <p:cNvSpPr/>
                <p:nvPr/>
              </p:nvSpPr>
              <p:spPr bwMode="auto">
                <a:xfrm>
                  <a:off x="2476" y="128"/>
                  <a:ext cx="76" cy="80"/>
                </a:xfrm>
                <a:custGeom>
                  <a:avLst/>
                  <a:gdLst>
                    <a:gd name="T0" fmla="*/ 23 w 32"/>
                    <a:gd name="T1" fmla="*/ 30 h 34"/>
                    <a:gd name="T2" fmla="*/ 32 w 32"/>
                    <a:gd name="T3" fmla="*/ 16 h 34"/>
                    <a:gd name="T4" fmla="*/ 15 w 32"/>
                    <a:gd name="T5" fmla="*/ 0 h 34"/>
                    <a:gd name="T6" fmla="*/ 0 w 32"/>
                    <a:gd name="T7" fmla="*/ 11 h 34"/>
                    <a:gd name="T8" fmla="*/ 23 w 32"/>
                    <a:gd name="T9" fmla="*/ 30 h 34"/>
                  </a:gdLst>
                  <a:ahLst/>
                  <a:cxnLst>
                    <a:cxn ang="0">
                      <a:pos x="T0" y="T1"/>
                    </a:cxn>
                    <a:cxn ang="0">
                      <a:pos x="T2" y="T3"/>
                    </a:cxn>
                    <a:cxn ang="0">
                      <a:pos x="T4" y="T5"/>
                    </a:cxn>
                    <a:cxn ang="0">
                      <a:pos x="T6" y="T7"/>
                    </a:cxn>
                    <a:cxn ang="0">
                      <a:pos x="T8" y="T9"/>
                    </a:cxn>
                  </a:cxnLst>
                  <a:rect l="0" t="0" r="r" b="b"/>
                  <a:pathLst>
                    <a:path w="32" h="34">
                      <a:moveTo>
                        <a:pt x="23" y="30"/>
                      </a:moveTo>
                      <a:cubicBezTo>
                        <a:pt x="26" y="25"/>
                        <a:pt x="29" y="21"/>
                        <a:pt x="32" y="16"/>
                      </a:cubicBezTo>
                      <a:cubicBezTo>
                        <a:pt x="22" y="16"/>
                        <a:pt x="17" y="9"/>
                        <a:pt x="15" y="0"/>
                      </a:cubicBezTo>
                      <a:cubicBezTo>
                        <a:pt x="10" y="4"/>
                        <a:pt x="5" y="7"/>
                        <a:pt x="0" y="11"/>
                      </a:cubicBezTo>
                      <a:cubicBezTo>
                        <a:pt x="2" y="25"/>
                        <a:pt x="7" y="34"/>
                        <a:pt x="23" y="30"/>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418"/>
                <p:cNvSpPr/>
                <p:nvPr/>
              </p:nvSpPr>
              <p:spPr bwMode="auto">
                <a:xfrm>
                  <a:off x="2557" y="1573"/>
                  <a:ext cx="61" cy="97"/>
                </a:xfrm>
                <a:custGeom>
                  <a:avLst/>
                  <a:gdLst>
                    <a:gd name="T0" fmla="*/ 0 w 61"/>
                    <a:gd name="T1" fmla="*/ 22 h 97"/>
                    <a:gd name="T2" fmla="*/ 57 w 61"/>
                    <a:gd name="T3" fmla="*/ 97 h 97"/>
                    <a:gd name="T4" fmla="*/ 61 w 61"/>
                    <a:gd name="T5" fmla="*/ 76 h 97"/>
                    <a:gd name="T6" fmla="*/ 4 w 61"/>
                    <a:gd name="T7" fmla="*/ 0 h 97"/>
                    <a:gd name="T8" fmla="*/ 0 w 61"/>
                    <a:gd name="T9" fmla="*/ 22 h 97"/>
                  </a:gdLst>
                  <a:ahLst/>
                  <a:cxnLst>
                    <a:cxn ang="0">
                      <a:pos x="T0" y="T1"/>
                    </a:cxn>
                    <a:cxn ang="0">
                      <a:pos x="T2" y="T3"/>
                    </a:cxn>
                    <a:cxn ang="0">
                      <a:pos x="T4" y="T5"/>
                    </a:cxn>
                    <a:cxn ang="0">
                      <a:pos x="T6" y="T7"/>
                    </a:cxn>
                    <a:cxn ang="0">
                      <a:pos x="T8" y="T9"/>
                    </a:cxn>
                  </a:cxnLst>
                  <a:rect l="0" t="0" r="r" b="b"/>
                  <a:pathLst>
                    <a:path w="61" h="97">
                      <a:moveTo>
                        <a:pt x="0" y="22"/>
                      </a:moveTo>
                      <a:lnTo>
                        <a:pt x="57" y="97"/>
                      </a:lnTo>
                      <a:lnTo>
                        <a:pt x="61" y="76"/>
                      </a:lnTo>
                      <a:lnTo>
                        <a:pt x="4" y="0"/>
                      </a:lnTo>
                      <a:lnTo>
                        <a:pt x="0" y="22"/>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1419"/>
                <p:cNvSpPr/>
                <p:nvPr/>
              </p:nvSpPr>
              <p:spPr bwMode="auto">
                <a:xfrm>
                  <a:off x="2557" y="1573"/>
                  <a:ext cx="61" cy="97"/>
                </a:xfrm>
                <a:custGeom>
                  <a:avLst/>
                  <a:gdLst>
                    <a:gd name="T0" fmla="*/ 0 w 61"/>
                    <a:gd name="T1" fmla="*/ 22 h 97"/>
                    <a:gd name="T2" fmla="*/ 57 w 61"/>
                    <a:gd name="T3" fmla="*/ 97 h 97"/>
                    <a:gd name="T4" fmla="*/ 61 w 61"/>
                    <a:gd name="T5" fmla="*/ 76 h 97"/>
                    <a:gd name="T6" fmla="*/ 4 w 61"/>
                    <a:gd name="T7" fmla="*/ 0 h 97"/>
                    <a:gd name="T8" fmla="*/ 0 w 61"/>
                    <a:gd name="T9" fmla="*/ 22 h 97"/>
                  </a:gdLst>
                  <a:ahLst/>
                  <a:cxnLst>
                    <a:cxn ang="0">
                      <a:pos x="T0" y="T1"/>
                    </a:cxn>
                    <a:cxn ang="0">
                      <a:pos x="T2" y="T3"/>
                    </a:cxn>
                    <a:cxn ang="0">
                      <a:pos x="T4" y="T5"/>
                    </a:cxn>
                    <a:cxn ang="0">
                      <a:pos x="T6" y="T7"/>
                    </a:cxn>
                    <a:cxn ang="0">
                      <a:pos x="T8" y="T9"/>
                    </a:cxn>
                  </a:cxnLst>
                  <a:rect l="0" t="0" r="r" b="b"/>
                  <a:pathLst>
                    <a:path w="61" h="97">
                      <a:moveTo>
                        <a:pt x="0" y="22"/>
                      </a:moveTo>
                      <a:lnTo>
                        <a:pt x="57" y="97"/>
                      </a:lnTo>
                      <a:lnTo>
                        <a:pt x="61" y="76"/>
                      </a:lnTo>
                      <a:lnTo>
                        <a:pt x="4" y="0"/>
                      </a:lnTo>
                      <a:lnTo>
                        <a:pt x="0"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420"/>
                <p:cNvSpPr/>
                <p:nvPr/>
              </p:nvSpPr>
              <p:spPr bwMode="auto">
                <a:xfrm>
                  <a:off x="2576" y="1084"/>
                  <a:ext cx="19" cy="33"/>
                </a:xfrm>
                <a:custGeom>
                  <a:avLst/>
                  <a:gdLst>
                    <a:gd name="T0" fmla="*/ 8 w 8"/>
                    <a:gd name="T1" fmla="*/ 0 h 14"/>
                    <a:gd name="T2" fmla="*/ 0 w 8"/>
                    <a:gd name="T3" fmla="*/ 2 h 14"/>
                    <a:gd name="T4" fmla="*/ 4 w 8"/>
                    <a:gd name="T5" fmla="*/ 14 h 14"/>
                    <a:gd name="T6" fmla="*/ 8 w 8"/>
                    <a:gd name="T7" fmla="*/ 0 h 14"/>
                  </a:gdLst>
                  <a:ahLst/>
                  <a:cxnLst>
                    <a:cxn ang="0">
                      <a:pos x="T0" y="T1"/>
                    </a:cxn>
                    <a:cxn ang="0">
                      <a:pos x="T2" y="T3"/>
                    </a:cxn>
                    <a:cxn ang="0">
                      <a:pos x="T4" y="T5"/>
                    </a:cxn>
                    <a:cxn ang="0">
                      <a:pos x="T6" y="T7"/>
                    </a:cxn>
                  </a:cxnLst>
                  <a:rect l="0" t="0" r="r" b="b"/>
                  <a:pathLst>
                    <a:path w="8" h="14">
                      <a:moveTo>
                        <a:pt x="8" y="0"/>
                      </a:moveTo>
                      <a:cubicBezTo>
                        <a:pt x="6" y="0"/>
                        <a:pt x="3" y="1"/>
                        <a:pt x="0" y="2"/>
                      </a:cubicBezTo>
                      <a:cubicBezTo>
                        <a:pt x="4" y="14"/>
                        <a:pt x="4" y="14"/>
                        <a:pt x="4" y="14"/>
                      </a:cubicBezTo>
                      <a:cubicBezTo>
                        <a:pt x="5" y="9"/>
                        <a:pt x="6" y="4"/>
                        <a:pt x="8" y="0"/>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1421"/>
                <p:cNvSpPr/>
                <p:nvPr/>
              </p:nvSpPr>
              <p:spPr bwMode="auto">
                <a:xfrm>
                  <a:off x="2592" y="1405"/>
                  <a:ext cx="12" cy="33"/>
                </a:xfrm>
                <a:custGeom>
                  <a:avLst/>
                  <a:gdLst>
                    <a:gd name="T0" fmla="*/ 0 w 5"/>
                    <a:gd name="T1" fmla="*/ 10 h 14"/>
                    <a:gd name="T2" fmla="*/ 3 w 5"/>
                    <a:gd name="T3" fmla="*/ 14 h 14"/>
                    <a:gd name="T4" fmla="*/ 5 w 5"/>
                    <a:gd name="T5" fmla="*/ 4 h 14"/>
                    <a:gd name="T6" fmla="*/ 3 w 5"/>
                    <a:gd name="T7" fmla="*/ 0 h 14"/>
                    <a:gd name="T8" fmla="*/ 0 w 5"/>
                    <a:gd name="T9" fmla="*/ 10 h 14"/>
                  </a:gdLst>
                  <a:ahLst/>
                  <a:cxnLst>
                    <a:cxn ang="0">
                      <a:pos x="T0" y="T1"/>
                    </a:cxn>
                    <a:cxn ang="0">
                      <a:pos x="T2" y="T3"/>
                    </a:cxn>
                    <a:cxn ang="0">
                      <a:pos x="T4" y="T5"/>
                    </a:cxn>
                    <a:cxn ang="0">
                      <a:pos x="T6" y="T7"/>
                    </a:cxn>
                    <a:cxn ang="0">
                      <a:pos x="T8" y="T9"/>
                    </a:cxn>
                  </a:cxnLst>
                  <a:rect l="0" t="0" r="r" b="b"/>
                  <a:pathLst>
                    <a:path w="5" h="14">
                      <a:moveTo>
                        <a:pt x="0" y="10"/>
                      </a:moveTo>
                      <a:cubicBezTo>
                        <a:pt x="3" y="14"/>
                        <a:pt x="3" y="14"/>
                        <a:pt x="3" y="14"/>
                      </a:cubicBezTo>
                      <a:cubicBezTo>
                        <a:pt x="4" y="11"/>
                        <a:pt x="5" y="7"/>
                        <a:pt x="5" y="4"/>
                      </a:cubicBezTo>
                      <a:cubicBezTo>
                        <a:pt x="3" y="0"/>
                        <a:pt x="3" y="0"/>
                        <a:pt x="3" y="0"/>
                      </a:cubicBezTo>
                      <a:cubicBezTo>
                        <a:pt x="0" y="10"/>
                        <a:pt x="0" y="10"/>
                        <a:pt x="0" y="10"/>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422"/>
                <p:cNvSpPr/>
                <p:nvPr/>
              </p:nvSpPr>
              <p:spPr bwMode="auto">
                <a:xfrm>
                  <a:off x="2521" y="868"/>
                  <a:ext cx="52" cy="69"/>
                </a:xfrm>
                <a:custGeom>
                  <a:avLst/>
                  <a:gdLst>
                    <a:gd name="T0" fmla="*/ 52 w 52"/>
                    <a:gd name="T1" fmla="*/ 55 h 69"/>
                    <a:gd name="T2" fmla="*/ 5 w 52"/>
                    <a:gd name="T3" fmla="*/ 0 h 69"/>
                    <a:gd name="T4" fmla="*/ 0 w 52"/>
                    <a:gd name="T5" fmla="*/ 14 h 69"/>
                    <a:gd name="T6" fmla="*/ 45 w 52"/>
                    <a:gd name="T7" fmla="*/ 69 h 69"/>
                    <a:gd name="T8" fmla="*/ 52 w 52"/>
                    <a:gd name="T9" fmla="*/ 55 h 69"/>
                  </a:gdLst>
                  <a:ahLst/>
                  <a:cxnLst>
                    <a:cxn ang="0">
                      <a:pos x="T0" y="T1"/>
                    </a:cxn>
                    <a:cxn ang="0">
                      <a:pos x="T2" y="T3"/>
                    </a:cxn>
                    <a:cxn ang="0">
                      <a:pos x="T4" y="T5"/>
                    </a:cxn>
                    <a:cxn ang="0">
                      <a:pos x="T6" y="T7"/>
                    </a:cxn>
                    <a:cxn ang="0">
                      <a:pos x="T8" y="T9"/>
                    </a:cxn>
                  </a:cxnLst>
                  <a:rect l="0" t="0" r="r" b="b"/>
                  <a:pathLst>
                    <a:path w="52" h="69">
                      <a:moveTo>
                        <a:pt x="52" y="55"/>
                      </a:moveTo>
                      <a:lnTo>
                        <a:pt x="5" y="0"/>
                      </a:lnTo>
                      <a:lnTo>
                        <a:pt x="0" y="14"/>
                      </a:lnTo>
                      <a:lnTo>
                        <a:pt x="45" y="69"/>
                      </a:lnTo>
                      <a:lnTo>
                        <a:pt x="52" y="55"/>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423"/>
                <p:cNvSpPr/>
                <p:nvPr/>
              </p:nvSpPr>
              <p:spPr bwMode="auto">
                <a:xfrm>
                  <a:off x="2559" y="1091"/>
                  <a:ext cx="24" cy="59"/>
                </a:xfrm>
                <a:custGeom>
                  <a:avLst/>
                  <a:gdLst>
                    <a:gd name="T0" fmla="*/ 0 w 10"/>
                    <a:gd name="T1" fmla="*/ 1 h 25"/>
                    <a:gd name="T2" fmla="*/ 8 w 10"/>
                    <a:gd name="T3" fmla="*/ 25 h 25"/>
                    <a:gd name="T4" fmla="*/ 10 w 10"/>
                    <a:gd name="T5" fmla="*/ 15 h 25"/>
                    <a:gd name="T6" fmla="*/ 5 w 10"/>
                    <a:gd name="T7" fmla="*/ 0 h 25"/>
                    <a:gd name="T8" fmla="*/ 0 w 10"/>
                    <a:gd name="T9" fmla="*/ 1 h 25"/>
                  </a:gdLst>
                  <a:ahLst/>
                  <a:cxnLst>
                    <a:cxn ang="0">
                      <a:pos x="T0" y="T1"/>
                    </a:cxn>
                    <a:cxn ang="0">
                      <a:pos x="T2" y="T3"/>
                    </a:cxn>
                    <a:cxn ang="0">
                      <a:pos x="T4" y="T5"/>
                    </a:cxn>
                    <a:cxn ang="0">
                      <a:pos x="T6" y="T7"/>
                    </a:cxn>
                    <a:cxn ang="0">
                      <a:pos x="T8" y="T9"/>
                    </a:cxn>
                  </a:cxnLst>
                  <a:rect l="0" t="0" r="r" b="b"/>
                  <a:pathLst>
                    <a:path w="10" h="25">
                      <a:moveTo>
                        <a:pt x="0" y="1"/>
                      </a:moveTo>
                      <a:cubicBezTo>
                        <a:pt x="8" y="25"/>
                        <a:pt x="8" y="25"/>
                        <a:pt x="8" y="25"/>
                      </a:cubicBezTo>
                      <a:cubicBezTo>
                        <a:pt x="9" y="21"/>
                        <a:pt x="10" y="18"/>
                        <a:pt x="10" y="15"/>
                      </a:cubicBezTo>
                      <a:cubicBezTo>
                        <a:pt x="5" y="0"/>
                        <a:pt x="5" y="0"/>
                        <a:pt x="5" y="0"/>
                      </a:cubicBezTo>
                      <a:cubicBezTo>
                        <a:pt x="3" y="0"/>
                        <a:pt x="2" y="1"/>
                        <a:pt x="0" y="1"/>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424"/>
                <p:cNvSpPr/>
                <p:nvPr/>
              </p:nvSpPr>
              <p:spPr bwMode="auto">
                <a:xfrm>
                  <a:off x="2550" y="1602"/>
                  <a:ext cx="64" cy="92"/>
                </a:xfrm>
                <a:custGeom>
                  <a:avLst/>
                  <a:gdLst>
                    <a:gd name="T0" fmla="*/ 0 w 27"/>
                    <a:gd name="T1" fmla="*/ 9 h 39"/>
                    <a:gd name="T2" fmla="*/ 25 w 27"/>
                    <a:gd name="T3" fmla="*/ 39 h 39"/>
                    <a:gd name="T4" fmla="*/ 27 w 27"/>
                    <a:gd name="T5" fmla="*/ 32 h 39"/>
                    <a:gd name="T6" fmla="*/ 2 w 27"/>
                    <a:gd name="T7" fmla="*/ 0 h 39"/>
                    <a:gd name="T8" fmla="*/ 0 w 27"/>
                    <a:gd name="T9" fmla="*/ 9 h 39"/>
                  </a:gdLst>
                  <a:ahLst/>
                  <a:cxnLst>
                    <a:cxn ang="0">
                      <a:pos x="T0" y="T1"/>
                    </a:cxn>
                    <a:cxn ang="0">
                      <a:pos x="T2" y="T3"/>
                    </a:cxn>
                    <a:cxn ang="0">
                      <a:pos x="T4" y="T5"/>
                    </a:cxn>
                    <a:cxn ang="0">
                      <a:pos x="T6" y="T7"/>
                    </a:cxn>
                    <a:cxn ang="0">
                      <a:pos x="T8" y="T9"/>
                    </a:cxn>
                  </a:cxnLst>
                  <a:rect l="0" t="0" r="r" b="b"/>
                  <a:pathLst>
                    <a:path w="27" h="39">
                      <a:moveTo>
                        <a:pt x="0" y="9"/>
                      </a:moveTo>
                      <a:cubicBezTo>
                        <a:pt x="25" y="39"/>
                        <a:pt x="25" y="39"/>
                        <a:pt x="25" y="39"/>
                      </a:cubicBezTo>
                      <a:cubicBezTo>
                        <a:pt x="27" y="32"/>
                        <a:pt x="27" y="32"/>
                        <a:pt x="27" y="32"/>
                      </a:cubicBezTo>
                      <a:cubicBezTo>
                        <a:pt x="2" y="0"/>
                        <a:pt x="2" y="0"/>
                        <a:pt x="2" y="0"/>
                      </a:cubicBezTo>
                      <a:cubicBezTo>
                        <a:pt x="1" y="3"/>
                        <a:pt x="1" y="6"/>
                        <a:pt x="0" y="9"/>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425"/>
                <p:cNvSpPr/>
                <p:nvPr/>
              </p:nvSpPr>
              <p:spPr bwMode="auto">
                <a:xfrm>
                  <a:off x="2585" y="1436"/>
                  <a:ext cx="14" cy="38"/>
                </a:xfrm>
                <a:custGeom>
                  <a:avLst/>
                  <a:gdLst>
                    <a:gd name="T0" fmla="*/ 0 w 6"/>
                    <a:gd name="T1" fmla="*/ 9 h 16"/>
                    <a:gd name="T2" fmla="*/ 5 w 6"/>
                    <a:gd name="T3" fmla="*/ 16 h 16"/>
                    <a:gd name="T4" fmla="*/ 6 w 6"/>
                    <a:gd name="T5" fmla="*/ 4 h 16"/>
                    <a:gd name="T6" fmla="*/ 3 w 6"/>
                    <a:gd name="T7" fmla="*/ 0 h 16"/>
                    <a:gd name="T8" fmla="*/ 0 w 6"/>
                    <a:gd name="T9" fmla="*/ 9 h 16"/>
                  </a:gdLst>
                  <a:ahLst/>
                  <a:cxnLst>
                    <a:cxn ang="0">
                      <a:pos x="T0" y="T1"/>
                    </a:cxn>
                    <a:cxn ang="0">
                      <a:pos x="T2" y="T3"/>
                    </a:cxn>
                    <a:cxn ang="0">
                      <a:pos x="T4" y="T5"/>
                    </a:cxn>
                    <a:cxn ang="0">
                      <a:pos x="T6" y="T7"/>
                    </a:cxn>
                    <a:cxn ang="0">
                      <a:pos x="T8" y="T9"/>
                    </a:cxn>
                  </a:cxnLst>
                  <a:rect l="0" t="0" r="r" b="b"/>
                  <a:pathLst>
                    <a:path w="6" h="16">
                      <a:moveTo>
                        <a:pt x="0" y="9"/>
                      </a:moveTo>
                      <a:cubicBezTo>
                        <a:pt x="5" y="16"/>
                        <a:pt x="5" y="16"/>
                        <a:pt x="5" y="16"/>
                      </a:cubicBezTo>
                      <a:cubicBezTo>
                        <a:pt x="5" y="12"/>
                        <a:pt x="6" y="8"/>
                        <a:pt x="6" y="4"/>
                      </a:cubicBezTo>
                      <a:cubicBezTo>
                        <a:pt x="3" y="0"/>
                        <a:pt x="3" y="0"/>
                        <a:pt x="3" y="0"/>
                      </a:cubicBezTo>
                      <a:cubicBezTo>
                        <a:pt x="0" y="9"/>
                        <a:pt x="0" y="9"/>
                        <a:pt x="0" y="9"/>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426"/>
                <p:cNvSpPr/>
                <p:nvPr/>
              </p:nvSpPr>
              <p:spPr bwMode="auto">
                <a:xfrm>
                  <a:off x="2580" y="1464"/>
                  <a:ext cx="22" cy="48"/>
                </a:xfrm>
                <a:custGeom>
                  <a:avLst/>
                  <a:gdLst>
                    <a:gd name="T0" fmla="*/ 0 w 9"/>
                    <a:gd name="T1" fmla="*/ 8 h 20"/>
                    <a:gd name="T2" fmla="*/ 9 w 9"/>
                    <a:gd name="T3" fmla="*/ 20 h 20"/>
                    <a:gd name="T4" fmla="*/ 8 w 9"/>
                    <a:gd name="T5" fmla="*/ 7 h 20"/>
                    <a:gd name="T6" fmla="*/ 2 w 9"/>
                    <a:gd name="T7" fmla="*/ 0 h 20"/>
                    <a:gd name="T8" fmla="*/ 0 w 9"/>
                    <a:gd name="T9" fmla="*/ 8 h 20"/>
                  </a:gdLst>
                  <a:ahLst/>
                  <a:cxnLst>
                    <a:cxn ang="0">
                      <a:pos x="T0" y="T1"/>
                    </a:cxn>
                    <a:cxn ang="0">
                      <a:pos x="T2" y="T3"/>
                    </a:cxn>
                    <a:cxn ang="0">
                      <a:pos x="T4" y="T5"/>
                    </a:cxn>
                    <a:cxn ang="0">
                      <a:pos x="T6" y="T7"/>
                    </a:cxn>
                    <a:cxn ang="0">
                      <a:pos x="T8" y="T9"/>
                    </a:cxn>
                  </a:cxnLst>
                  <a:rect l="0" t="0" r="r" b="b"/>
                  <a:pathLst>
                    <a:path w="9" h="20">
                      <a:moveTo>
                        <a:pt x="0" y="8"/>
                      </a:moveTo>
                      <a:cubicBezTo>
                        <a:pt x="9" y="20"/>
                        <a:pt x="9" y="20"/>
                        <a:pt x="9" y="20"/>
                      </a:cubicBezTo>
                      <a:cubicBezTo>
                        <a:pt x="8" y="16"/>
                        <a:pt x="8" y="12"/>
                        <a:pt x="8" y="7"/>
                      </a:cubicBezTo>
                      <a:cubicBezTo>
                        <a:pt x="2" y="0"/>
                        <a:pt x="2" y="0"/>
                        <a:pt x="2" y="0"/>
                      </a:cubicBezTo>
                      <a:cubicBezTo>
                        <a:pt x="0" y="8"/>
                        <a:pt x="0" y="8"/>
                        <a:pt x="0" y="8"/>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427"/>
                <p:cNvSpPr/>
                <p:nvPr/>
              </p:nvSpPr>
              <p:spPr bwMode="auto">
                <a:xfrm>
                  <a:off x="2677" y="3298"/>
                  <a:ext cx="31" cy="57"/>
                </a:xfrm>
                <a:custGeom>
                  <a:avLst/>
                  <a:gdLst>
                    <a:gd name="T0" fmla="*/ 1 w 13"/>
                    <a:gd name="T1" fmla="*/ 20 h 24"/>
                    <a:gd name="T2" fmla="*/ 13 w 13"/>
                    <a:gd name="T3" fmla="*/ 24 h 24"/>
                    <a:gd name="T4" fmla="*/ 11 w 13"/>
                    <a:gd name="T5" fmla="*/ 5 h 24"/>
                    <a:gd name="T6" fmla="*/ 0 w 13"/>
                    <a:gd name="T7" fmla="*/ 0 h 24"/>
                    <a:gd name="T8" fmla="*/ 1 w 13"/>
                    <a:gd name="T9" fmla="*/ 20 h 24"/>
                  </a:gdLst>
                  <a:ahLst/>
                  <a:cxnLst>
                    <a:cxn ang="0">
                      <a:pos x="T0" y="T1"/>
                    </a:cxn>
                    <a:cxn ang="0">
                      <a:pos x="T2" y="T3"/>
                    </a:cxn>
                    <a:cxn ang="0">
                      <a:pos x="T4" y="T5"/>
                    </a:cxn>
                    <a:cxn ang="0">
                      <a:pos x="T6" y="T7"/>
                    </a:cxn>
                    <a:cxn ang="0">
                      <a:pos x="T8" y="T9"/>
                    </a:cxn>
                  </a:cxnLst>
                  <a:rect l="0" t="0" r="r" b="b"/>
                  <a:pathLst>
                    <a:path w="13" h="24">
                      <a:moveTo>
                        <a:pt x="1" y="20"/>
                      </a:moveTo>
                      <a:cubicBezTo>
                        <a:pt x="5" y="21"/>
                        <a:pt x="9" y="23"/>
                        <a:pt x="13" y="24"/>
                      </a:cubicBezTo>
                      <a:cubicBezTo>
                        <a:pt x="11" y="19"/>
                        <a:pt x="11" y="11"/>
                        <a:pt x="11" y="5"/>
                      </a:cubicBezTo>
                      <a:cubicBezTo>
                        <a:pt x="7" y="3"/>
                        <a:pt x="4" y="2"/>
                        <a:pt x="0" y="0"/>
                      </a:cubicBezTo>
                      <a:cubicBezTo>
                        <a:pt x="0" y="7"/>
                        <a:pt x="0" y="14"/>
                        <a:pt x="1" y="2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428"/>
                <p:cNvSpPr/>
                <p:nvPr/>
              </p:nvSpPr>
              <p:spPr bwMode="auto">
                <a:xfrm>
                  <a:off x="2514" y="887"/>
                  <a:ext cx="52" cy="66"/>
                </a:xfrm>
                <a:custGeom>
                  <a:avLst/>
                  <a:gdLst>
                    <a:gd name="T0" fmla="*/ 52 w 52"/>
                    <a:gd name="T1" fmla="*/ 55 h 66"/>
                    <a:gd name="T2" fmla="*/ 5 w 52"/>
                    <a:gd name="T3" fmla="*/ 0 h 66"/>
                    <a:gd name="T4" fmla="*/ 0 w 52"/>
                    <a:gd name="T5" fmla="*/ 12 h 66"/>
                    <a:gd name="T6" fmla="*/ 47 w 52"/>
                    <a:gd name="T7" fmla="*/ 66 h 66"/>
                    <a:gd name="T8" fmla="*/ 52 w 52"/>
                    <a:gd name="T9" fmla="*/ 55 h 66"/>
                  </a:gdLst>
                  <a:ahLst/>
                  <a:cxnLst>
                    <a:cxn ang="0">
                      <a:pos x="T0" y="T1"/>
                    </a:cxn>
                    <a:cxn ang="0">
                      <a:pos x="T2" y="T3"/>
                    </a:cxn>
                    <a:cxn ang="0">
                      <a:pos x="T4" y="T5"/>
                    </a:cxn>
                    <a:cxn ang="0">
                      <a:pos x="T6" y="T7"/>
                    </a:cxn>
                    <a:cxn ang="0">
                      <a:pos x="T8" y="T9"/>
                    </a:cxn>
                  </a:cxnLst>
                  <a:rect l="0" t="0" r="r" b="b"/>
                  <a:pathLst>
                    <a:path w="52" h="66">
                      <a:moveTo>
                        <a:pt x="52" y="55"/>
                      </a:moveTo>
                      <a:lnTo>
                        <a:pt x="5" y="0"/>
                      </a:lnTo>
                      <a:lnTo>
                        <a:pt x="0" y="12"/>
                      </a:lnTo>
                      <a:lnTo>
                        <a:pt x="47" y="66"/>
                      </a:lnTo>
                      <a:lnTo>
                        <a:pt x="52" y="55"/>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429"/>
                <p:cNvSpPr/>
                <p:nvPr/>
              </p:nvSpPr>
              <p:spPr bwMode="auto">
                <a:xfrm>
                  <a:off x="2545" y="1630"/>
                  <a:ext cx="61" cy="85"/>
                </a:xfrm>
                <a:custGeom>
                  <a:avLst/>
                  <a:gdLst>
                    <a:gd name="T0" fmla="*/ 0 w 61"/>
                    <a:gd name="T1" fmla="*/ 14 h 85"/>
                    <a:gd name="T2" fmla="*/ 59 w 61"/>
                    <a:gd name="T3" fmla="*/ 85 h 85"/>
                    <a:gd name="T4" fmla="*/ 61 w 61"/>
                    <a:gd name="T5" fmla="*/ 71 h 85"/>
                    <a:gd name="T6" fmla="*/ 5 w 61"/>
                    <a:gd name="T7" fmla="*/ 0 h 85"/>
                    <a:gd name="T8" fmla="*/ 0 w 61"/>
                    <a:gd name="T9" fmla="*/ 14 h 85"/>
                  </a:gdLst>
                  <a:ahLst/>
                  <a:cxnLst>
                    <a:cxn ang="0">
                      <a:pos x="T0" y="T1"/>
                    </a:cxn>
                    <a:cxn ang="0">
                      <a:pos x="T2" y="T3"/>
                    </a:cxn>
                    <a:cxn ang="0">
                      <a:pos x="T4" y="T5"/>
                    </a:cxn>
                    <a:cxn ang="0">
                      <a:pos x="T6" y="T7"/>
                    </a:cxn>
                    <a:cxn ang="0">
                      <a:pos x="T8" y="T9"/>
                    </a:cxn>
                  </a:cxnLst>
                  <a:rect l="0" t="0" r="r" b="b"/>
                  <a:pathLst>
                    <a:path w="61" h="85">
                      <a:moveTo>
                        <a:pt x="0" y="14"/>
                      </a:moveTo>
                      <a:lnTo>
                        <a:pt x="59" y="85"/>
                      </a:lnTo>
                      <a:lnTo>
                        <a:pt x="61" y="71"/>
                      </a:lnTo>
                      <a:lnTo>
                        <a:pt x="5" y="0"/>
                      </a:lnTo>
                      <a:lnTo>
                        <a:pt x="0" y="1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430"/>
                <p:cNvSpPr/>
                <p:nvPr/>
              </p:nvSpPr>
              <p:spPr bwMode="auto">
                <a:xfrm>
                  <a:off x="2545" y="1630"/>
                  <a:ext cx="61" cy="85"/>
                </a:xfrm>
                <a:custGeom>
                  <a:avLst/>
                  <a:gdLst>
                    <a:gd name="T0" fmla="*/ 0 w 61"/>
                    <a:gd name="T1" fmla="*/ 14 h 85"/>
                    <a:gd name="T2" fmla="*/ 59 w 61"/>
                    <a:gd name="T3" fmla="*/ 85 h 85"/>
                    <a:gd name="T4" fmla="*/ 61 w 61"/>
                    <a:gd name="T5" fmla="*/ 71 h 85"/>
                    <a:gd name="T6" fmla="*/ 5 w 61"/>
                    <a:gd name="T7" fmla="*/ 0 h 85"/>
                    <a:gd name="T8" fmla="*/ 0 w 61"/>
                    <a:gd name="T9" fmla="*/ 14 h 85"/>
                  </a:gdLst>
                  <a:ahLst/>
                  <a:cxnLst>
                    <a:cxn ang="0">
                      <a:pos x="T0" y="T1"/>
                    </a:cxn>
                    <a:cxn ang="0">
                      <a:pos x="T2" y="T3"/>
                    </a:cxn>
                    <a:cxn ang="0">
                      <a:pos x="T4" y="T5"/>
                    </a:cxn>
                    <a:cxn ang="0">
                      <a:pos x="T6" y="T7"/>
                    </a:cxn>
                    <a:cxn ang="0">
                      <a:pos x="T8" y="T9"/>
                    </a:cxn>
                  </a:cxnLst>
                  <a:rect l="0" t="0" r="r" b="b"/>
                  <a:pathLst>
                    <a:path w="61" h="85">
                      <a:moveTo>
                        <a:pt x="0" y="14"/>
                      </a:moveTo>
                      <a:lnTo>
                        <a:pt x="59" y="85"/>
                      </a:lnTo>
                      <a:lnTo>
                        <a:pt x="61" y="71"/>
                      </a:lnTo>
                      <a:lnTo>
                        <a:pt x="5" y="0"/>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431"/>
                <p:cNvSpPr/>
                <p:nvPr/>
              </p:nvSpPr>
              <p:spPr bwMode="auto">
                <a:xfrm>
                  <a:off x="2538" y="1095"/>
                  <a:ext cx="38" cy="88"/>
                </a:xfrm>
                <a:custGeom>
                  <a:avLst/>
                  <a:gdLst>
                    <a:gd name="T0" fmla="*/ 0 w 16"/>
                    <a:gd name="T1" fmla="*/ 2 h 37"/>
                    <a:gd name="T2" fmla="*/ 14 w 16"/>
                    <a:gd name="T3" fmla="*/ 37 h 37"/>
                    <a:gd name="T4" fmla="*/ 16 w 16"/>
                    <a:gd name="T5" fmla="*/ 27 h 37"/>
                    <a:gd name="T6" fmla="*/ 7 w 16"/>
                    <a:gd name="T7" fmla="*/ 0 h 37"/>
                    <a:gd name="T8" fmla="*/ 0 w 16"/>
                    <a:gd name="T9" fmla="*/ 2 h 37"/>
                  </a:gdLst>
                  <a:ahLst/>
                  <a:cxnLst>
                    <a:cxn ang="0">
                      <a:pos x="T0" y="T1"/>
                    </a:cxn>
                    <a:cxn ang="0">
                      <a:pos x="T2" y="T3"/>
                    </a:cxn>
                    <a:cxn ang="0">
                      <a:pos x="T4" y="T5"/>
                    </a:cxn>
                    <a:cxn ang="0">
                      <a:pos x="T6" y="T7"/>
                    </a:cxn>
                    <a:cxn ang="0">
                      <a:pos x="T8" y="T9"/>
                    </a:cxn>
                  </a:cxnLst>
                  <a:rect l="0" t="0" r="r" b="b"/>
                  <a:pathLst>
                    <a:path w="16" h="37">
                      <a:moveTo>
                        <a:pt x="0" y="2"/>
                      </a:moveTo>
                      <a:cubicBezTo>
                        <a:pt x="14" y="37"/>
                        <a:pt x="14" y="37"/>
                        <a:pt x="14" y="37"/>
                      </a:cubicBezTo>
                      <a:cubicBezTo>
                        <a:pt x="15" y="33"/>
                        <a:pt x="15" y="30"/>
                        <a:pt x="16" y="27"/>
                      </a:cubicBezTo>
                      <a:cubicBezTo>
                        <a:pt x="7" y="0"/>
                        <a:pt x="7" y="0"/>
                        <a:pt x="7" y="0"/>
                      </a:cubicBezTo>
                      <a:cubicBezTo>
                        <a:pt x="5" y="0"/>
                        <a:pt x="3" y="1"/>
                        <a:pt x="0" y="2"/>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432"/>
                <p:cNvSpPr/>
                <p:nvPr/>
              </p:nvSpPr>
              <p:spPr bwMode="auto">
                <a:xfrm>
                  <a:off x="2434" y="163"/>
                  <a:ext cx="87" cy="104"/>
                </a:xfrm>
                <a:custGeom>
                  <a:avLst/>
                  <a:gdLst>
                    <a:gd name="T0" fmla="*/ 27 w 37"/>
                    <a:gd name="T1" fmla="*/ 44 h 44"/>
                    <a:gd name="T2" fmla="*/ 37 w 37"/>
                    <a:gd name="T3" fmla="*/ 22 h 44"/>
                    <a:gd name="T4" fmla="*/ 13 w 37"/>
                    <a:gd name="T5" fmla="*/ 0 h 44"/>
                    <a:gd name="T6" fmla="*/ 0 w 37"/>
                    <a:gd name="T7" fmla="*/ 9 h 44"/>
                    <a:gd name="T8" fmla="*/ 27 w 37"/>
                    <a:gd name="T9" fmla="*/ 44 h 44"/>
                  </a:gdLst>
                  <a:ahLst/>
                  <a:cxnLst>
                    <a:cxn ang="0">
                      <a:pos x="T0" y="T1"/>
                    </a:cxn>
                    <a:cxn ang="0">
                      <a:pos x="T2" y="T3"/>
                    </a:cxn>
                    <a:cxn ang="0">
                      <a:pos x="T4" y="T5"/>
                    </a:cxn>
                    <a:cxn ang="0">
                      <a:pos x="T6" y="T7"/>
                    </a:cxn>
                    <a:cxn ang="0">
                      <a:pos x="T8" y="T9"/>
                    </a:cxn>
                  </a:cxnLst>
                  <a:rect l="0" t="0" r="r" b="b"/>
                  <a:pathLst>
                    <a:path w="37" h="44">
                      <a:moveTo>
                        <a:pt x="27" y="44"/>
                      </a:moveTo>
                      <a:cubicBezTo>
                        <a:pt x="30" y="37"/>
                        <a:pt x="34" y="29"/>
                        <a:pt x="37" y="22"/>
                      </a:cubicBezTo>
                      <a:cubicBezTo>
                        <a:pt x="23" y="25"/>
                        <a:pt x="15" y="12"/>
                        <a:pt x="13" y="0"/>
                      </a:cubicBezTo>
                      <a:cubicBezTo>
                        <a:pt x="9" y="3"/>
                        <a:pt x="5" y="6"/>
                        <a:pt x="0" y="9"/>
                      </a:cubicBezTo>
                      <a:cubicBezTo>
                        <a:pt x="0" y="26"/>
                        <a:pt x="6" y="42"/>
                        <a:pt x="27" y="44"/>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433"/>
                <p:cNvSpPr/>
                <p:nvPr/>
              </p:nvSpPr>
              <p:spPr bwMode="auto">
                <a:xfrm>
                  <a:off x="2540" y="1651"/>
                  <a:ext cx="64" cy="83"/>
                </a:xfrm>
                <a:custGeom>
                  <a:avLst/>
                  <a:gdLst>
                    <a:gd name="T0" fmla="*/ 0 w 64"/>
                    <a:gd name="T1" fmla="*/ 15 h 83"/>
                    <a:gd name="T2" fmla="*/ 59 w 64"/>
                    <a:gd name="T3" fmla="*/ 83 h 83"/>
                    <a:gd name="T4" fmla="*/ 64 w 64"/>
                    <a:gd name="T5" fmla="*/ 69 h 83"/>
                    <a:gd name="T6" fmla="*/ 5 w 64"/>
                    <a:gd name="T7" fmla="*/ 0 h 83"/>
                    <a:gd name="T8" fmla="*/ 0 w 64"/>
                    <a:gd name="T9" fmla="*/ 15 h 83"/>
                  </a:gdLst>
                  <a:ahLst/>
                  <a:cxnLst>
                    <a:cxn ang="0">
                      <a:pos x="T0" y="T1"/>
                    </a:cxn>
                    <a:cxn ang="0">
                      <a:pos x="T2" y="T3"/>
                    </a:cxn>
                    <a:cxn ang="0">
                      <a:pos x="T4" y="T5"/>
                    </a:cxn>
                    <a:cxn ang="0">
                      <a:pos x="T6" y="T7"/>
                    </a:cxn>
                    <a:cxn ang="0">
                      <a:pos x="T8" y="T9"/>
                    </a:cxn>
                  </a:cxnLst>
                  <a:rect l="0" t="0" r="r" b="b"/>
                  <a:pathLst>
                    <a:path w="64" h="83">
                      <a:moveTo>
                        <a:pt x="0" y="15"/>
                      </a:moveTo>
                      <a:lnTo>
                        <a:pt x="59" y="83"/>
                      </a:lnTo>
                      <a:lnTo>
                        <a:pt x="64" y="69"/>
                      </a:lnTo>
                      <a:lnTo>
                        <a:pt x="5" y="0"/>
                      </a:lnTo>
                      <a:lnTo>
                        <a:pt x="0" y="15"/>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434"/>
                <p:cNvSpPr/>
                <p:nvPr/>
              </p:nvSpPr>
              <p:spPr bwMode="auto">
                <a:xfrm>
                  <a:off x="2540" y="1651"/>
                  <a:ext cx="64" cy="83"/>
                </a:xfrm>
                <a:custGeom>
                  <a:avLst/>
                  <a:gdLst>
                    <a:gd name="T0" fmla="*/ 0 w 64"/>
                    <a:gd name="T1" fmla="*/ 15 h 83"/>
                    <a:gd name="T2" fmla="*/ 59 w 64"/>
                    <a:gd name="T3" fmla="*/ 83 h 83"/>
                    <a:gd name="T4" fmla="*/ 64 w 64"/>
                    <a:gd name="T5" fmla="*/ 69 h 83"/>
                    <a:gd name="T6" fmla="*/ 5 w 64"/>
                    <a:gd name="T7" fmla="*/ 0 h 83"/>
                    <a:gd name="T8" fmla="*/ 0 w 64"/>
                    <a:gd name="T9" fmla="*/ 15 h 83"/>
                  </a:gdLst>
                  <a:ahLst/>
                  <a:cxnLst>
                    <a:cxn ang="0">
                      <a:pos x="T0" y="T1"/>
                    </a:cxn>
                    <a:cxn ang="0">
                      <a:pos x="T2" y="T3"/>
                    </a:cxn>
                    <a:cxn ang="0">
                      <a:pos x="T4" y="T5"/>
                    </a:cxn>
                    <a:cxn ang="0">
                      <a:pos x="T6" y="T7"/>
                    </a:cxn>
                    <a:cxn ang="0">
                      <a:pos x="T8" y="T9"/>
                    </a:cxn>
                  </a:cxnLst>
                  <a:rect l="0" t="0" r="r" b="b"/>
                  <a:pathLst>
                    <a:path w="64" h="83">
                      <a:moveTo>
                        <a:pt x="0" y="15"/>
                      </a:moveTo>
                      <a:lnTo>
                        <a:pt x="59" y="83"/>
                      </a:lnTo>
                      <a:lnTo>
                        <a:pt x="64" y="69"/>
                      </a:lnTo>
                      <a:lnTo>
                        <a:pt x="5" y="0"/>
                      </a:lnTo>
                      <a:lnTo>
                        <a:pt x="0"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1435"/>
                <p:cNvSpPr/>
                <p:nvPr/>
              </p:nvSpPr>
              <p:spPr bwMode="auto">
                <a:xfrm>
                  <a:off x="2507" y="904"/>
                  <a:ext cx="52" cy="68"/>
                </a:xfrm>
                <a:custGeom>
                  <a:avLst/>
                  <a:gdLst>
                    <a:gd name="T0" fmla="*/ 52 w 52"/>
                    <a:gd name="T1" fmla="*/ 54 h 68"/>
                    <a:gd name="T2" fmla="*/ 5 w 52"/>
                    <a:gd name="T3" fmla="*/ 0 h 68"/>
                    <a:gd name="T4" fmla="*/ 0 w 52"/>
                    <a:gd name="T5" fmla="*/ 14 h 68"/>
                    <a:gd name="T6" fmla="*/ 47 w 52"/>
                    <a:gd name="T7" fmla="*/ 68 h 68"/>
                    <a:gd name="T8" fmla="*/ 52 w 52"/>
                    <a:gd name="T9" fmla="*/ 54 h 68"/>
                  </a:gdLst>
                  <a:ahLst/>
                  <a:cxnLst>
                    <a:cxn ang="0">
                      <a:pos x="T0" y="T1"/>
                    </a:cxn>
                    <a:cxn ang="0">
                      <a:pos x="T2" y="T3"/>
                    </a:cxn>
                    <a:cxn ang="0">
                      <a:pos x="T4" y="T5"/>
                    </a:cxn>
                    <a:cxn ang="0">
                      <a:pos x="T6" y="T7"/>
                    </a:cxn>
                    <a:cxn ang="0">
                      <a:pos x="T8" y="T9"/>
                    </a:cxn>
                  </a:cxnLst>
                  <a:rect l="0" t="0" r="r" b="b"/>
                  <a:pathLst>
                    <a:path w="52" h="68">
                      <a:moveTo>
                        <a:pt x="52" y="54"/>
                      </a:moveTo>
                      <a:lnTo>
                        <a:pt x="5" y="0"/>
                      </a:lnTo>
                      <a:lnTo>
                        <a:pt x="0" y="14"/>
                      </a:lnTo>
                      <a:lnTo>
                        <a:pt x="47" y="68"/>
                      </a:lnTo>
                      <a:lnTo>
                        <a:pt x="52" y="5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1436"/>
                <p:cNvSpPr/>
                <p:nvPr/>
              </p:nvSpPr>
              <p:spPr bwMode="auto">
                <a:xfrm>
                  <a:off x="2517" y="2501"/>
                  <a:ext cx="132" cy="90"/>
                </a:xfrm>
                <a:custGeom>
                  <a:avLst/>
                  <a:gdLst>
                    <a:gd name="T0" fmla="*/ 0 w 56"/>
                    <a:gd name="T1" fmla="*/ 11 h 38"/>
                    <a:gd name="T2" fmla="*/ 38 w 56"/>
                    <a:gd name="T3" fmla="*/ 38 h 38"/>
                    <a:gd name="T4" fmla="*/ 56 w 56"/>
                    <a:gd name="T5" fmla="*/ 25 h 38"/>
                    <a:gd name="T6" fmla="*/ 20 w 56"/>
                    <a:gd name="T7" fmla="*/ 0 h 38"/>
                    <a:gd name="T8" fmla="*/ 0 w 56"/>
                    <a:gd name="T9" fmla="*/ 11 h 38"/>
                  </a:gdLst>
                  <a:ahLst/>
                  <a:cxnLst>
                    <a:cxn ang="0">
                      <a:pos x="T0" y="T1"/>
                    </a:cxn>
                    <a:cxn ang="0">
                      <a:pos x="T2" y="T3"/>
                    </a:cxn>
                    <a:cxn ang="0">
                      <a:pos x="T4" y="T5"/>
                    </a:cxn>
                    <a:cxn ang="0">
                      <a:pos x="T6" y="T7"/>
                    </a:cxn>
                    <a:cxn ang="0">
                      <a:pos x="T8" y="T9"/>
                    </a:cxn>
                  </a:cxnLst>
                  <a:rect l="0" t="0" r="r" b="b"/>
                  <a:pathLst>
                    <a:path w="56" h="38">
                      <a:moveTo>
                        <a:pt x="0" y="11"/>
                      </a:moveTo>
                      <a:cubicBezTo>
                        <a:pt x="11" y="19"/>
                        <a:pt x="24" y="28"/>
                        <a:pt x="38" y="38"/>
                      </a:cubicBezTo>
                      <a:cubicBezTo>
                        <a:pt x="44" y="34"/>
                        <a:pt x="50" y="30"/>
                        <a:pt x="56" y="25"/>
                      </a:cubicBezTo>
                      <a:cubicBezTo>
                        <a:pt x="20" y="0"/>
                        <a:pt x="20" y="0"/>
                        <a:pt x="20" y="0"/>
                      </a:cubicBezTo>
                      <a:cubicBezTo>
                        <a:pt x="13" y="5"/>
                        <a:pt x="6" y="9"/>
                        <a:pt x="0" y="11"/>
                      </a:cubicBezTo>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437"/>
                <p:cNvSpPr/>
                <p:nvPr/>
              </p:nvSpPr>
              <p:spPr bwMode="auto">
                <a:xfrm>
                  <a:off x="2517" y="1100"/>
                  <a:ext cx="52" cy="104"/>
                </a:xfrm>
                <a:custGeom>
                  <a:avLst/>
                  <a:gdLst>
                    <a:gd name="T0" fmla="*/ 0 w 22"/>
                    <a:gd name="T1" fmla="*/ 3 h 44"/>
                    <a:gd name="T2" fmla="*/ 18 w 22"/>
                    <a:gd name="T3" fmla="*/ 44 h 44"/>
                    <a:gd name="T4" fmla="*/ 21 w 22"/>
                    <a:gd name="T5" fmla="*/ 43 h 44"/>
                    <a:gd name="T6" fmla="*/ 22 w 22"/>
                    <a:gd name="T7" fmla="*/ 39 h 44"/>
                    <a:gd name="T8" fmla="*/ 7 w 22"/>
                    <a:gd name="T9" fmla="*/ 0 h 44"/>
                    <a:gd name="T10" fmla="*/ 0 w 22"/>
                    <a:gd name="T11" fmla="*/ 3 h 44"/>
                  </a:gdLst>
                  <a:ahLst/>
                  <a:cxnLst>
                    <a:cxn ang="0">
                      <a:pos x="T0" y="T1"/>
                    </a:cxn>
                    <a:cxn ang="0">
                      <a:pos x="T2" y="T3"/>
                    </a:cxn>
                    <a:cxn ang="0">
                      <a:pos x="T4" y="T5"/>
                    </a:cxn>
                    <a:cxn ang="0">
                      <a:pos x="T6" y="T7"/>
                    </a:cxn>
                    <a:cxn ang="0">
                      <a:pos x="T8" y="T9"/>
                    </a:cxn>
                    <a:cxn ang="0">
                      <a:pos x="T10" y="T11"/>
                    </a:cxn>
                  </a:cxnLst>
                  <a:rect l="0" t="0" r="r" b="b"/>
                  <a:pathLst>
                    <a:path w="22" h="44">
                      <a:moveTo>
                        <a:pt x="0" y="3"/>
                      </a:moveTo>
                      <a:cubicBezTo>
                        <a:pt x="18" y="44"/>
                        <a:pt x="18" y="44"/>
                        <a:pt x="18" y="44"/>
                      </a:cubicBezTo>
                      <a:cubicBezTo>
                        <a:pt x="21" y="43"/>
                        <a:pt x="21" y="43"/>
                        <a:pt x="21" y="43"/>
                      </a:cubicBezTo>
                      <a:cubicBezTo>
                        <a:pt x="22" y="39"/>
                        <a:pt x="22" y="39"/>
                        <a:pt x="22" y="39"/>
                      </a:cubicBezTo>
                      <a:cubicBezTo>
                        <a:pt x="7" y="0"/>
                        <a:pt x="7" y="0"/>
                        <a:pt x="7" y="0"/>
                      </a:cubicBezTo>
                      <a:cubicBezTo>
                        <a:pt x="5" y="1"/>
                        <a:pt x="3" y="2"/>
                        <a:pt x="0" y="3"/>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1438"/>
                <p:cNvSpPr/>
                <p:nvPr/>
              </p:nvSpPr>
              <p:spPr bwMode="auto">
                <a:xfrm>
                  <a:off x="2535" y="1673"/>
                  <a:ext cx="64" cy="78"/>
                </a:xfrm>
                <a:custGeom>
                  <a:avLst/>
                  <a:gdLst>
                    <a:gd name="T0" fmla="*/ 0 w 64"/>
                    <a:gd name="T1" fmla="*/ 14 h 78"/>
                    <a:gd name="T2" fmla="*/ 62 w 64"/>
                    <a:gd name="T3" fmla="*/ 78 h 78"/>
                    <a:gd name="T4" fmla="*/ 64 w 64"/>
                    <a:gd name="T5" fmla="*/ 66 h 78"/>
                    <a:gd name="T6" fmla="*/ 5 w 64"/>
                    <a:gd name="T7" fmla="*/ 0 h 78"/>
                    <a:gd name="T8" fmla="*/ 0 w 64"/>
                    <a:gd name="T9" fmla="*/ 14 h 78"/>
                  </a:gdLst>
                  <a:ahLst/>
                  <a:cxnLst>
                    <a:cxn ang="0">
                      <a:pos x="T0" y="T1"/>
                    </a:cxn>
                    <a:cxn ang="0">
                      <a:pos x="T2" y="T3"/>
                    </a:cxn>
                    <a:cxn ang="0">
                      <a:pos x="T4" y="T5"/>
                    </a:cxn>
                    <a:cxn ang="0">
                      <a:pos x="T6" y="T7"/>
                    </a:cxn>
                    <a:cxn ang="0">
                      <a:pos x="T8" y="T9"/>
                    </a:cxn>
                  </a:cxnLst>
                  <a:rect l="0" t="0" r="r" b="b"/>
                  <a:pathLst>
                    <a:path w="64" h="78">
                      <a:moveTo>
                        <a:pt x="0" y="14"/>
                      </a:moveTo>
                      <a:lnTo>
                        <a:pt x="62" y="78"/>
                      </a:lnTo>
                      <a:lnTo>
                        <a:pt x="64" y="66"/>
                      </a:lnTo>
                      <a:lnTo>
                        <a:pt x="5" y="0"/>
                      </a:lnTo>
                      <a:lnTo>
                        <a:pt x="0" y="1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1439"/>
                <p:cNvSpPr/>
                <p:nvPr/>
              </p:nvSpPr>
              <p:spPr bwMode="auto">
                <a:xfrm>
                  <a:off x="2535" y="1673"/>
                  <a:ext cx="64" cy="78"/>
                </a:xfrm>
                <a:custGeom>
                  <a:avLst/>
                  <a:gdLst>
                    <a:gd name="T0" fmla="*/ 0 w 64"/>
                    <a:gd name="T1" fmla="*/ 14 h 78"/>
                    <a:gd name="T2" fmla="*/ 62 w 64"/>
                    <a:gd name="T3" fmla="*/ 78 h 78"/>
                    <a:gd name="T4" fmla="*/ 64 w 64"/>
                    <a:gd name="T5" fmla="*/ 66 h 78"/>
                    <a:gd name="T6" fmla="*/ 5 w 64"/>
                    <a:gd name="T7" fmla="*/ 0 h 78"/>
                    <a:gd name="T8" fmla="*/ 0 w 64"/>
                    <a:gd name="T9" fmla="*/ 14 h 78"/>
                  </a:gdLst>
                  <a:ahLst/>
                  <a:cxnLst>
                    <a:cxn ang="0">
                      <a:pos x="T0" y="T1"/>
                    </a:cxn>
                    <a:cxn ang="0">
                      <a:pos x="T2" y="T3"/>
                    </a:cxn>
                    <a:cxn ang="0">
                      <a:pos x="T4" y="T5"/>
                    </a:cxn>
                    <a:cxn ang="0">
                      <a:pos x="T6" y="T7"/>
                    </a:cxn>
                    <a:cxn ang="0">
                      <a:pos x="T8" y="T9"/>
                    </a:cxn>
                  </a:cxnLst>
                  <a:rect l="0" t="0" r="r" b="b"/>
                  <a:pathLst>
                    <a:path w="64" h="78">
                      <a:moveTo>
                        <a:pt x="0" y="14"/>
                      </a:moveTo>
                      <a:lnTo>
                        <a:pt x="62" y="78"/>
                      </a:lnTo>
                      <a:lnTo>
                        <a:pt x="64" y="66"/>
                      </a:lnTo>
                      <a:lnTo>
                        <a:pt x="5" y="0"/>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1440"/>
                <p:cNvSpPr/>
                <p:nvPr/>
              </p:nvSpPr>
              <p:spPr bwMode="auto">
                <a:xfrm>
                  <a:off x="2453" y="0"/>
                  <a:ext cx="73" cy="78"/>
                </a:xfrm>
                <a:custGeom>
                  <a:avLst/>
                  <a:gdLst>
                    <a:gd name="T0" fmla="*/ 31 w 31"/>
                    <a:gd name="T1" fmla="*/ 12 h 33"/>
                    <a:gd name="T2" fmla="*/ 16 w 31"/>
                    <a:gd name="T3" fmla="*/ 0 h 33"/>
                    <a:gd name="T4" fmla="*/ 4 w 31"/>
                    <a:gd name="T5" fmla="*/ 33 h 33"/>
                    <a:gd name="T6" fmla="*/ 31 w 31"/>
                    <a:gd name="T7" fmla="*/ 12 h 33"/>
                  </a:gdLst>
                  <a:ahLst/>
                  <a:cxnLst>
                    <a:cxn ang="0">
                      <a:pos x="T0" y="T1"/>
                    </a:cxn>
                    <a:cxn ang="0">
                      <a:pos x="T2" y="T3"/>
                    </a:cxn>
                    <a:cxn ang="0">
                      <a:pos x="T4" y="T5"/>
                    </a:cxn>
                    <a:cxn ang="0">
                      <a:pos x="T6" y="T7"/>
                    </a:cxn>
                  </a:cxnLst>
                  <a:rect l="0" t="0" r="r" b="b"/>
                  <a:pathLst>
                    <a:path w="31" h="33">
                      <a:moveTo>
                        <a:pt x="31" y="12"/>
                      </a:moveTo>
                      <a:cubicBezTo>
                        <a:pt x="26" y="9"/>
                        <a:pt x="21" y="5"/>
                        <a:pt x="16" y="0"/>
                      </a:cubicBezTo>
                      <a:cubicBezTo>
                        <a:pt x="5" y="7"/>
                        <a:pt x="0" y="20"/>
                        <a:pt x="4" y="33"/>
                      </a:cubicBezTo>
                      <a:cubicBezTo>
                        <a:pt x="13" y="26"/>
                        <a:pt x="22" y="19"/>
                        <a:pt x="31" y="12"/>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1441"/>
                <p:cNvSpPr/>
                <p:nvPr/>
              </p:nvSpPr>
              <p:spPr bwMode="auto">
                <a:xfrm>
                  <a:off x="2500" y="923"/>
                  <a:ext cx="52" cy="68"/>
                </a:xfrm>
                <a:custGeom>
                  <a:avLst/>
                  <a:gdLst>
                    <a:gd name="T0" fmla="*/ 52 w 52"/>
                    <a:gd name="T1" fmla="*/ 54 h 68"/>
                    <a:gd name="T2" fmla="*/ 5 w 52"/>
                    <a:gd name="T3" fmla="*/ 0 h 68"/>
                    <a:gd name="T4" fmla="*/ 0 w 52"/>
                    <a:gd name="T5" fmla="*/ 14 h 68"/>
                    <a:gd name="T6" fmla="*/ 47 w 52"/>
                    <a:gd name="T7" fmla="*/ 68 h 68"/>
                    <a:gd name="T8" fmla="*/ 52 w 52"/>
                    <a:gd name="T9" fmla="*/ 54 h 68"/>
                  </a:gdLst>
                  <a:ahLst/>
                  <a:cxnLst>
                    <a:cxn ang="0">
                      <a:pos x="T0" y="T1"/>
                    </a:cxn>
                    <a:cxn ang="0">
                      <a:pos x="T2" y="T3"/>
                    </a:cxn>
                    <a:cxn ang="0">
                      <a:pos x="T4" y="T5"/>
                    </a:cxn>
                    <a:cxn ang="0">
                      <a:pos x="T6" y="T7"/>
                    </a:cxn>
                    <a:cxn ang="0">
                      <a:pos x="T8" y="T9"/>
                    </a:cxn>
                  </a:cxnLst>
                  <a:rect l="0" t="0" r="r" b="b"/>
                  <a:pathLst>
                    <a:path w="52" h="68">
                      <a:moveTo>
                        <a:pt x="52" y="54"/>
                      </a:moveTo>
                      <a:lnTo>
                        <a:pt x="5" y="0"/>
                      </a:lnTo>
                      <a:lnTo>
                        <a:pt x="0" y="14"/>
                      </a:lnTo>
                      <a:lnTo>
                        <a:pt x="47" y="68"/>
                      </a:lnTo>
                      <a:lnTo>
                        <a:pt x="52" y="5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1442"/>
                <p:cNvSpPr/>
                <p:nvPr/>
              </p:nvSpPr>
              <p:spPr bwMode="auto">
                <a:xfrm>
                  <a:off x="2533" y="1694"/>
                  <a:ext cx="62" cy="76"/>
                </a:xfrm>
                <a:custGeom>
                  <a:avLst/>
                  <a:gdLst>
                    <a:gd name="T0" fmla="*/ 0 w 62"/>
                    <a:gd name="T1" fmla="*/ 14 h 76"/>
                    <a:gd name="T2" fmla="*/ 59 w 62"/>
                    <a:gd name="T3" fmla="*/ 76 h 76"/>
                    <a:gd name="T4" fmla="*/ 62 w 62"/>
                    <a:gd name="T5" fmla="*/ 64 h 76"/>
                    <a:gd name="T6" fmla="*/ 2 w 62"/>
                    <a:gd name="T7" fmla="*/ 0 h 76"/>
                    <a:gd name="T8" fmla="*/ 0 w 62"/>
                    <a:gd name="T9" fmla="*/ 14 h 76"/>
                  </a:gdLst>
                  <a:ahLst/>
                  <a:cxnLst>
                    <a:cxn ang="0">
                      <a:pos x="T0" y="T1"/>
                    </a:cxn>
                    <a:cxn ang="0">
                      <a:pos x="T2" y="T3"/>
                    </a:cxn>
                    <a:cxn ang="0">
                      <a:pos x="T4" y="T5"/>
                    </a:cxn>
                    <a:cxn ang="0">
                      <a:pos x="T6" y="T7"/>
                    </a:cxn>
                    <a:cxn ang="0">
                      <a:pos x="T8" y="T9"/>
                    </a:cxn>
                  </a:cxnLst>
                  <a:rect l="0" t="0" r="r" b="b"/>
                  <a:pathLst>
                    <a:path w="62" h="76">
                      <a:moveTo>
                        <a:pt x="0" y="14"/>
                      </a:moveTo>
                      <a:lnTo>
                        <a:pt x="59" y="76"/>
                      </a:lnTo>
                      <a:lnTo>
                        <a:pt x="62" y="64"/>
                      </a:lnTo>
                      <a:lnTo>
                        <a:pt x="2" y="0"/>
                      </a:lnTo>
                      <a:lnTo>
                        <a:pt x="0" y="1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1443"/>
                <p:cNvSpPr/>
                <p:nvPr/>
              </p:nvSpPr>
              <p:spPr bwMode="auto">
                <a:xfrm>
                  <a:off x="2533" y="1694"/>
                  <a:ext cx="62" cy="76"/>
                </a:xfrm>
                <a:custGeom>
                  <a:avLst/>
                  <a:gdLst>
                    <a:gd name="T0" fmla="*/ 0 w 62"/>
                    <a:gd name="T1" fmla="*/ 14 h 76"/>
                    <a:gd name="T2" fmla="*/ 59 w 62"/>
                    <a:gd name="T3" fmla="*/ 76 h 76"/>
                    <a:gd name="T4" fmla="*/ 62 w 62"/>
                    <a:gd name="T5" fmla="*/ 64 h 76"/>
                    <a:gd name="T6" fmla="*/ 2 w 62"/>
                    <a:gd name="T7" fmla="*/ 0 h 76"/>
                    <a:gd name="T8" fmla="*/ 0 w 62"/>
                    <a:gd name="T9" fmla="*/ 14 h 76"/>
                  </a:gdLst>
                  <a:ahLst/>
                  <a:cxnLst>
                    <a:cxn ang="0">
                      <a:pos x="T0" y="T1"/>
                    </a:cxn>
                    <a:cxn ang="0">
                      <a:pos x="T2" y="T3"/>
                    </a:cxn>
                    <a:cxn ang="0">
                      <a:pos x="T4" y="T5"/>
                    </a:cxn>
                    <a:cxn ang="0">
                      <a:pos x="T6" y="T7"/>
                    </a:cxn>
                    <a:cxn ang="0">
                      <a:pos x="T8" y="T9"/>
                    </a:cxn>
                  </a:cxnLst>
                  <a:rect l="0" t="0" r="r" b="b"/>
                  <a:pathLst>
                    <a:path w="62" h="76">
                      <a:moveTo>
                        <a:pt x="0" y="14"/>
                      </a:moveTo>
                      <a:lnTo>
                        <a:pt x="59" y="76"/>
                      </a:lnTo>
                      <a:lnTo>
                        <a:pt x="62" y="64"/>
                      </a:lnTo>
                      <a:lnTo>
                        <a:pt x="2" y="0"/>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1444"/>
                <p:cNvSpPr/>
                <p:nvPr/>
              </p:nvSpPr>
              <p:spPr bwMode="auto">
                <a:xfrm>
                  <a:off x="2526" y="1713"/>
                  <a:ext cx="66" cy="66"/>
                </a:xfrm>
                <a:custGeom>
                  <a:avLst/>
                  <a:gdLst>
                    <a:gd name="T0" fmla="*/ 0 w 28"/>
                    <a:gd name="T1" fmla="*/ 10 h 28"/>
                    <a:gd name="T2" fmla="*/ 27 w 28"/>
                    <a:gd name="T3" fmla="*/ 28 h 28"/>
                    <a:gd name="T4" fmla="*/ 28 w 28"/>
                    <a:gd name="T5" fmla="*/ 26 h 28"/>
                    <a:gd name="T6" fmla="*/ 2 w 28"/>
                    <a:gd name="T7" fmla="*/ 0 h 28"/>
                    <a:gd name="T8" fmla="*/ 0 w 28"/>
                    <a:gd name="T9" fmla="*/ 10 h 28"/>
                  </a:gdLst>
                  <a:ahLst/>
                  <a:cxnLst>
                    <a:cxn ang="0">
                      <a:pos x="T0" y="T1"/>
                    </a:cxn>
                    <a:cxn ang="0">
                      <a:pos x="T2" y="T3"/>
                    </a:cxn>
                    <a:cxn ang="0">
                      <a:pos x="T4" y="T5"/>
                    </a:cxn>
                    <a:cxn ang="0">
                      <a:pos x="T6" y="T7"/>
                    </a:cxn>
                    <a:cxn ang="0">
                      <a:pos x="T8" y="T9"/>
                    </a:cxn>
                  </a:cxnLst>
                  <a:rect l="0" t="0" r="r" b="b"/>
                  <a:pathLst>
                    <a:path w="28" h="28">
                      <a:moveTo>
                        <a:pt x="0" y="10"/>
                      </a:moveTo>
                      <a:cubicBezTo>
                        <a:pt x="9" y="17"/>
                        <a:pt x="18" y="23"/>
                        <a:pt x="27" y="28"/>
                      </a:cubicBezTo>
                      <a:cubicBezTo>
                        <a:pt x="28" y="26"/>
                        <a:pt x="28" y="26"/>
                        <a:pt x="28" y="26"/>
                      </a:cubicBezTo>
                      <a:cubicBezTo>
                        <a:pt x="2" y="0"/>
                        <a:pt x="2" y="0"/>
                        <a:pt x="2" y="0"/>
                      </a:cubicBezTo>
                      <a:cubicBezTo>
                        <a:pt x="2" y="3"/>
                        <a:pt x="1" y="7"/>
                        <a:pt x="0" y="10"/>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1445"/>
                <p:cNvSpPr/>
                <p:nvPr/>
              </p:nvSpPr>
              <p:spPr bwMode="auto">
                <a:xfrm>
                  <a:off x="2493" y="942"/>
                  <a:ext cx="52" cy="61"/>
                </a:xfrm>
                <a:custGeom>
                  <a:avLst/>
                  <a:gdLst>
                    <a:gd name="T0" fmla="*/ 22 w 22"/>
                    <a:gd name="T1" fmla="*/ 24 h 26"/>
                    <a:gd name="T2" fmla="*/ 22 w 22"/>
                    <a:gd name="T3" fmla="*/ 23 h 26"/>
                    <a:gd name="T4" fmla="*/ 2 w 22"/>
                    <a:gd name="T5" fmla="*/ 0 h 26"/>
                    <a:gd name="T6" fmla="*/ 0 w 22"/>
                    <a:gd name="T7" fmla="*/ 6 h 26"/>
                    <a:gd name="T8" fmla="*/ 17 w 22"/>
                    <a:gd name="T9" fmla="*/ 26 h 26"/>
                    <a:gd name="T10" fmla="*/ 22 w 22"/>
                    <a:gd name="T11" fmla="*/ 24 h 26"/>
                  </a:gdLst>
                  <a:ahLst/>
                  <a:cxnLst>
                    <a:cxn ang="0">
                      <a:pos x="T0" y="T1"/>
                    </a:cxn>
                    <a:cxn ang="0">
                      <a:pos x="T2" y="T3"/>
                    </a:cxn>
                    <a:cxn ang="0">
                      <a:pos x="T4" y="T5"/>
                    </a:cxn>
                    <a:cxn ang="0">
                      <a:pos x="T6" y="T7"/>
                    </a:cxn>
                    <a:cxn ang="0">
                      <a:pos x="T8" y="T9"/>
                    </a:cxn>
                    <a:cxn ang="0">
                      <a:pos x="T10" y="T11"/>
                    </a:cxn>
                  </a:cxnLst>
                  <a:rect l="0" t="0" r="r" b="b"/>
                  <a:pathLst>
                    <a:path w="22" h="26">
                      <a:moveTo>
                        <a:pt x="22" y="24"/>
                      </a:moveTo>
                      <a:cubicBezTo>
                        <a:pt x="22" y="23"/>
                        <a:pt x="22" y="23"/>
                        <a:pt x="22" y="23"/>
                      </a:cubicBezTo>
                      <a:cubicBezTo>
                        <a:pt x="2" y="0"/>
                        <a:pt x="2" y="0"/>
                        <a:pt x="2" y="0"/>
                      </a:cubicBezTo>
                      <a:cubicBezTo>
                        <a:pt x="0" y="6"/>
                        <a:pt x="0" y="6"/>
                        <a:pt x="0" y="6"/>
                      </a:cubicBezTo>
                      <a:cubicBezTo>
                        <a:pt x="17" y="26"/>
                        <a:pt x="17" y="26"/>
                        <a:pt x="17" y="26"/>
                      </a:cubicBezTo>
                      <a:cubicBezTo>
                        <a:pt x="18" y="25"/>
                        <a:pt x="20" y="25"/>
                        <a:pt x="22" y="24"/>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1446"/>
                <p:cNvSpPr/>
                <p:nvPr/>
              </p:nvSpPr>
              <p:spPr bwMode="auto">
                <a:xfrm>
                  <a:off x="2512" y="2401"/>
                  <a:ext cx="113" cy="85"/>
                </a:xfrm>
                <a:custGeom>
                  <a:avLst/>
                  <a:gdLst>
                    <a:gd name="T0" fmla="*/ 0 w 48"/>
                    <a:gd name="T1" fmla="*/ 22 h 36"/>
                    <a:gd name="T2" fmla="*/ 21 w 48"/>
                    <a:gd name="T3" fmla="*/ 36 h 36"/>
                    <a:gd name="T4" fmla="*/ 48 w 48"/>
                    <a:gd name="T5" fmla="*/ 15 h 36"/>
                    <a:gd name="T6" fmla="*/ 29 w 48"/>
                    <a:gd name="T7" fmla="*/ 0 h 36"/>
                    <a:gd name="T8" fmla="*/ 0 w 48"/>
                    <a:gd name="T9" fmla="*/ 22 h 36"/>
                  </a:gdLst>
                  <a:ahLst/>
                  <a:cxnLst>
                    <a:cxn ang="0">
                      <a:pos x="T0" y="T1"/>
                    </a:cxn>
                    <a:cxn ang="0">
                      <a:pos x="T2" y="T3"/>
                    </a:cxn>
                    <a:cxn ang="0">
                      <a:pos x="T4" y="T5"/>
                    </a:cxn>
                    <a:cxn ang="0">
                      <a:pos x="T6" y="T7"/>
                    </a:cxn>
                    <a:cxn ang="0">
                      <a:pos x="T8" y="T9"/>
                    </a:cxn>
                  </a:cxnLst>
                  <a:rect l="0" t="0" r="r" b="b"/>
                  <a:pathLst>
                    <a:path w="48" h="36">
                      <a:moveTo>
                        <a:pt x="0" y="22"/>
                      </a:moveTo>
                      <a:cubicBezTo>
                        <a:pt x="21" y="36"/>
                        <a:pt x="21" y="36"/>
                        <a:pt x="21" y="36"/>
                      </a:cubicBezTo>
                      <a:cubicBezTo>
                        <a:pt x="30" y="31"/>
                        <a:pt x="39" y="23"/>
                        <a:pt x="48" y="15"/>
                      </a:cubicBezTo>
                      <a:cubicBezTo>
                        <a:pt x="29" y="0"/>
                        <a:pt x="29" y="0"/>
                        <a:pt x="29" y="0"/>
                      </a:cubicBezTo>
                      <a:cubicBezTo>
                        <a:pt x="20" y="8"/>
                        <a:pt x="10" y="16"/>
                        <a:pt x="0" y="22"/>
                      </a:cubicBezTo>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1447"/>
                <p:cNvSpPr/>
                <p:nvPr/>
              </p:nvSpPr>
              <p:spPr bwMode="auto">
                <a:xfrm>
                  <a:off x="2495" y="1107"/>
                  <a:ext cx="59" cy="104"/>
                </a:xfrm>
                <a:custGeom>
                  <a:avLst/>
                  <a:gdLst>
                    <a:gd name="T0" fmla="*/ 25 w 25"/>
                    <a:gd name="T1" fmla="*/ 42 h 44"/>
                    <a:gd name="T2" fmla="*/ 7 w 25"/>
                    <a:gd name="T3" fmla="*/ 0 h 44"/>
                    <a:gd name="T4" fmla="*/ 0 w 25"/>
                    <a:gd name="T5" fmla="*/ 2 h 44"/>
                    <a:gd name="T6" fmla="*/ 19 w 25"/>
                    <a:gd name="T7" fmla="*/ 44 h 44"/>
                    <a:gd name="T8" fmla="*/ 25 w 25"/>
                    <a:gd name="T9" fmla="*/ 42 h 44"/>
                  </a:gdLst>
                  <a:ahLst/>
                  <a:cxnLst>
                    <a:cxn ang="0">
                      <a:pos x="T0" y="T1"/>
                    </a:cxn>
                    <a:cxn ang="0">
                      <a:pos x="T2" y="T3"/>
                    </a:cxn>
                    <a:cxn ang="0">
                      <a:pos x="T4" y="T5"/>
                    </a:cxn>
                    <a:cxn ang="0">
                      <a:pos x="T6" y="T7"/>
                    </a:cxn>
                    <a:cxn ang="0">
                      <a:pos x="T8" y="T9"/>
                    </a:cxn>
                  </a:cxnLst>
                  <a:rect l="0" t="0" r="r" b="b"/>
                  <a:pathLst>
                    <a:path w="25" h="44">
                      <a:moveTo>
                        <a:pt x="25" y="42"/>
                      </a:moveTo>
                      <a:cubicBezTo>
                        <a:pt x="7" y="0"/>
                        <a:pt x="7" y="0"/>
                        <a:pt x="7" y="0"/>
                      </a:cubicBezTo>
                      <a:cubicBezTo>
                        <a:pt x="5" y="1"/>
                        <a:pt x="2" y="2"/>
                        <a:pt x="0" y="2"/>
                      </a:cubicBezTo>
                      <a:cubicBezTo>
                        <a:pt x="19" y="44"/>
                        <a:pt x="19" y="44"/>
                        <a:pt x="19" y="44"/>
                      </a:cubicBezTo>
                      <a:cubicBezTo>
                        <a:pt x="21" y="44"/>
                        <a:pt x="23" y="43"/>
                        <a:pt x="25" y="42"/>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1448"/>
                <p:cNvSpPr/>
                <p:nvPr/>
              </p:nvSpPr>
              <p:spPr bwMode="auto">
                <a:xfrm>
                  <a:off x="2072" y="1751"/>
                  <a:ext cx="560" cy="466"/>
                </a:xfrm>
                <a:custGeom>
                  <a:avLst/>
                  <a:gdLst>
                    <a:gd name="T0" fmla="*/ 4 w 237"/>
                    <a:gd name="T1" fmla="*/ 70 h 197"/>
                    <a:gd name="T2" fmla="*/ 51 w 237"/>
                    <a:gd name="T3" fmla="*/ 102 h 197"/>
                    <a:gd name="T4" fmla="*/ 63 w 237"/>
                    <a:gd name="T5" fmla="*/ 66 h 197"/>
                    <a:gd name="T6" fmla="*/ 33 w 237"/>
                    <a:gd name="T7" fmla="*/ 76 h 197"/>
                    <a:gd name="T8" fmla="*/ 66 w 237"/>
                    <a:gd name="T9" fmla="*/ 29 h 197"/>
                    <a:gd name="T10" fmla="*/ 152 w 237"/>
                    <a:gd name="T11" fmla="*/ 171 h 197"/>
                    <a:gd name="T12" fmla="*/ 220 w 237"/>
                    <a:gd name="T13" fmla="*/ 191 h 197"/>
                    <a:gd name="T14" fmla="*/ 237 w 237"/>
                    <a:gd name="T15" fmla="*/ 175 h 197"/>
                    <a:gd name="T16" fmla="*/ 117 w 237"/>
                    <a:gd name="T17" fmla="*/ 29 h 197"/>
                    <a:gd name="T18" fmla="*/ 53 w 237"/>
                    <a:gd name="T19" fmla="*/ 3 h 197"/>
                    <a:gd name="T20" fmla="*/ 4 w 237"/>
                    <a:gd name="T21" fmla="*/ 7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7" h="197">
                      <a:moveTo>
                        <a:pt x="4" y="70"/>
                      </a:moveTo>
                      <a:cubicBezTo>
                        <a:pt x="7" y="86"/>
                        <a:pt x="24" y="109"/>
                        <a:pt x="51" y="102"/>
                      </a:cubicBezTo>
                      <a:cubicBezTo>
                        <a:pt x="67" y="98"/>
                        <a:pt x="75" y="77"/>
                        <a:pt x="63" y="66"/>
                      </a:cubicBezTo>
                      <a:cubicBezTo>
                        <a:pt x="60" y="91"/>
                        <a:pt x="39" y="86"/>
                        <a:pt x="33" y="76"/>
                      </a:cubicBezTo>
                      <a:cubicBezTo>
                        <a:pt x="17" y="52"/>
                        <a:pt x="37" y="21"/>
                        <a:pt x="66" y="29"/>
                      </a:cubicBezTo>
                      <a:cubicBezTo>
                        <a:pt x="123" y="45"/>
                        <a:pt x="113" y="137"/>
                        <a:pt x="152" y="171"/>
                      </a:cubicBezTo>
                      <a:cubicBezTo>
                        <a:pt x="165" y="183"/>
                        <a:pt x="189" y="197"/>
                        <a:pt x="220" y="191"/>
                      </a:cubicBezTo>
                      <a:cubicBezTo>
                        <a:pt x="226" y="185"/>
                        <a:pt x="232" y="180"/>
                        <a:pt x="237" y="175"/>
                      </a:cubicBezTo>
                      <a:cubicBezTo>
                        <a:pt x="190" y="162"/>
                        <a:pt x="137" y="110"/>
                        <a:pt x="117" y="29"/>
                      </a:cubicBezTo>
                      <a:cubicBezTo>
                        <a:pt x="96" y="1"/>
                        <a:pt x="70" y="0"/>
                        <a:pt x="53" y="3"/>
                      </a:cubicBezTo>
                      <a:cubicBezTo>
                        <a:pt x="12" y="11"/>
                        <a:pt x="0" y="45"/>
                        <a:pt x="4" y="70"/>
                      </a:cubicBezTo>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1449"/>
                <p:cNvSpPr/>
                <p:nvPr/>
              </p:nvSpPr>
              <p:spPr bwMode="auto">
                <a:xfrm>
                  <a:off x="2635" y="3274"/>
                  <a:ext cx="35" cy="66"/>
                </a:xfrm>
                <a:custGeom>
                  <a:avLst/>
                  <a:gdLst>
                    <a:gd name="T0" fmla="*/ 1 w 15"/>
                    <a:gd name="T1" fmla="*/ 0 h 28"/>
                    <a:gd name="T2" fmla="*/ 2 w 15"/>
                    <a:gd name="T3" fmla="*/ 21 h 28"/>
                    <a:gd name="T4" fmla="*/ 15 w 15"/>
                    <a:gd name="T5" fmla="*/ 28 h 28"/>
                    <a:gd name="T6" fmla="*/ 14 w 15"/>
                    <a:gd name="T7" fmla="*/ 8 h 28"/>
                    <a:gd name="T8" fmla="*/ 1 w 15"/>
                    <a:gd name="T9" fmla="*/ 0 h 28"/>
                  </a:gdLst>
                  <a:ahLst/>
                  <a:cxnLst>
                    <a:cxn ang="0">
                      <a:pos x="T0" y="T1"/>
                    </a:cxn>
                    <a:cxn ang="0">
                      <a:pos x="T2" y="T3"/>
                    </a:cxn>
                    <a:cxn ang="0">
                      <a:pos x="T4" y="T5"/>
                    </a:cxn>
                    <a:cxn ang="0">
                      <a:pos x="T6" y="T7"/>
                    </a:cxn>
                    <a:cxn ang="0">
                      <a:pos x="T8" y="T9"/>
                    </a:cxn>
                  </a:cxnLst>
                  <a:rect l="0" t="0" r="r" b="b"/>
                  <a:pathLst>
                    <a:path w="15" h="28">
                      <a:moveTo>
                        <a:pt x="1" y="0"/>
                      </a:moveTo>
                      <a:cubicBezTo>
                        <a:pt x="0" y="7"/>
                        <a:pt x="1" y="15"/>
                        <a:pt x="2" y="21"/>
                      </a:cubicBezTo>
                      <a:cubicBezTo>
                        <a:pt x="6" y="23"/>
                        <a:pt x="10" y="25"/>
                        <a:pt x="15" y="28"/>
                      </a:cubicBezTo>
                      <a:cubicBezTo>
                        <a:pt x="14" y="21"/>
                        <a:pt x="13" y="14"/>
                        <a:pt x="14" y="8"/>
                      </a:cubicBezTo>
                      <a:cubicBezTo>
                        <a:pt x="10" y="6"/>
                        <a:pt x="5" y="3"/>
                        <a:pt x="1"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1450"/>
                <p:cNvSpPr/>
                <p:nvPr/>
              </p:nvSpPr>
              <p:spPr bwMode="auto">
                <a:xfrm>
                  <a:off x="2486" y="961"/>
                  <a:ext cx="42" cy="47"/>
                </a:xfrm>
                <a:custGeom>
                  <a:avLst/>
                  <a:gdLst>
                    <a:gd name="T0" fmla="*/ 18 w 18"/>
                    <a:gd name="T1" fmla="*/ 18 h 20"/>
                    <a:gd name="T2" fmla="*/ 2 w 18"/>
                    <a:gd name="T3" fmla="*/ 0 h 20"/>
                    <a:gd name="T4" fmla="*/ 0 w 18"/>
                    <a:gd name="T5" fmla="*/ 5 h 20"/>
                    <a:gd name="T6" fmla="*/ 12 w 18"/>
                    <a:gd name="T7" fmla="*/ 20 h 20"/>
                    <a:gd name="T8" fmla="*/ 18 w 18"/>
                    <a:gd name="T9" fmla="*/ 18 h 20"/>
                  </a:gdLst>
                  <a:ahLst/>
                  <a:cxnLst>
                    <a:cxn ang="0">
                      <a:pos x="T0" y="T1"/>
                    </a:cxn>
                    <a:cxn ang="0">
                      <a:pos x="T2" y="T3"/>
                    </a:cxn>
                    <a:cxn ang="0">
                      <a:pos x="T4" y="T5"/>
                    </a:cxn>
                    <a:cxn ang="0">
                      <a:pos x="T6" y="T7"/>
                    </a:cxn>
                    <a:cxn ang="0">
                      <a:pos x="T8" y="T9"/>
                    </a:cxn>
                  </a:cxnLst>
                  <a:rect l="0" t="0" r="r" b="b"/>
                  <a:pathLst>
                    <a:path w="18" h="20">
                      <a:moveTo>
                        <a:pt x="18" y="18"/>
                      </a:moveTo>
                      <a:cubicBezTo>
                        <a:pt x="2" y="0"/>
                        <a:pt x="2" y="0"/>
                        <a:pt x="2" y="0"/>
                      </a:cubicBezTo>
                      <a:cubicBezTo>
                        <a:pt x="0" y="5"/>
                        <a:pt x="0" y="5"/>
                        <a:pt x="0" y="5"/>
                      </a:cubicBezTo>
                      <a:cubicBezTo>
                        <a:pt x="12" y="20"/>
                        <a:pt x="12" y="20"/>
                        <a:pt x="12" y="20"/>
                      </a:cubicBezTo>
                      <a:cubicBezTo>
                        <a:pt x="14" y="19"/>
                        <a:pt x="16" y="19"/>
                        <a:pt x="18" y="18"/>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1451"/>
                <p:cNvSpPr/>
                <p:nvPr/>
              </p:nvSpPr>
              <p:spPr bwMode="auto">
                <a:xfrm>
                  <a:off x="2394" y="4140"/>
                  <a:ext cx="179" cy="211"/>
                </a:xfrm>
                <a:custGeom>
                  <a:avLst/>
                  <a:gdLst>
                    <a:gd name="T0" fmla="*/ 34 w 76"/>
                    <a:gd name="T1" fmla="*/ 52 h 89"/>
                    <a:gd name="T2" fmla="*/ 65 w 76"/>
                    <a:gd name="T3" fmla="*/ 63 h 89"/>
                    <a:gd name="T4" fmla="*/ 67 w 76"/>
                    <a:gd name="T5" fmla="*/ 26 h 89"/>
                    <a:gd name="T6" fmla="*/ 6 w 76"/>
                    <a:gd name="T7" fmla="*/ 46 h 89"/>
                    <a:gd name="T8" fmla="*/ 8 w 76"/>
                    <a:gd name="T9" fmla="*/ 89 h 89"/>
                    <a:gd name="T10" fmla="*/ 41 w 76"/>
                    <a:gd name="T11" fmla="*/ 89 h 89"/>
                    <a:gd name="T12" fmla="*/ 34 w 76"/>
                    <a:gd name="T13" fmla="*/ 52 h 89"/>
                  </a:gdLst>
                  <a:ahLst/>
                  <a:cxnLst>
                    <a:cxn ang="0">
                      <a:pos x="T0" y="T1"/>
                    </a:cxn>
                    <a:cxn ang="0">
                      <a:pos x="T2" y="T3"/>
                    </a:cxn>
                    <a:cxn ang="0">
                      <a:pos x="T4" y="T5"/>
                    </a:cxn>
                    <a:cxn ang="0">
                      <a:pos x="T6" y="T7"/>
                    </a:cxn>
                    <a:cxn ang="0">
                      <a:pos x="T8" y="T9"/>
                    </a:cxn>
                    <a:cxn ang="0">
                      <a:pos x="T10" y="T11"/>
                    </a:cxn>
                    <a:cxn ang="0">
                      <a:pos x="T12" y="T13"/>
                    </a:cxn>
                  </a:cxnLst>
                  <a:rect l="0" t="0" r="r" b="b"/>
                  <a:pathLst>
                    <a:path w="76" h="89">
                      <a:moveTo>
                        <a:pt x="34" y="52"/>
                      </a:moveTo>
                      <a:cubicBezTo>
                        <a:pt x="45" y="35"/>
                        <a:pt x="63" y="54"/>
                        <a:pt x="65" y="63"/>
                      </a:cubicBezTo>
                      <a:cubicBezTo>
                        <a:pt x="76" y="47"/>
                        <a:pt x="73" y="33"/>
                        <a:pt x="67" y="26"/>
                      </a:cubicBezTo>
                      <a:cubicBezTo>
                        <a:pt x="48" y="0"/>
                        <a:pt x="14" y="24"/>
                        <a:pt x="6" y="46"/>
                      </a:cubicBezTo>
                      <a:cubicBezTo>
                        <a:pt x="0" y="59"/>
                        <a:pt x="2" y="74"/>
                        <a:pt x="8" y="89"/>
                      </a:cubicBezTo>
                      <a:cubicBezTo>
                        <a:pt x="41" y="89"/>
                        <a:pt x="41" y="89"/>
                        <a:pt x="41" y="89"/>
                      </a:cubicBezTo>
                      <a:cubicBezTo>
                        <a:pt x="29" y="75"/>
                        <a:pt x="28" y="62"/>
                        <a:pt x="34" y="52"/>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1452"/>
                <p:cNvSpPr/>
                <p:nvPr/>
              </p:nvSpPr>
              <p:spPr bwMode="auto">
                <a:xfrm>
                  <a:off x="2436" y="3804"/>
                  <a:ext cx="303" cy="547"/>
                </a:xfrm>
                <a:custGeom>
                  <a:avLst/>
                  <a:gdLst>
                    <a:gd name="T0" fmla="*/ 115 w 128"/>
                    <a:gd name="T1" fmla="*/ 170 h 231"/>
                    <a:gd name="T2" fmla="*/ 86 w 128"/>
                    <a:gd name="T3" fmla="*/ 61 h 231"/>
                    <a:gd name="T4" fmla="*/ 47 w 128"/>
                    <a:gd name="T5" fmla="*/ 72 h 231"/>
                    <a:gd name="T6" fmla="*/ 63 w 128"/>
                    <a:gd name="T7" fmla="*/ 15 h 231"/>
                    <a:gd name="T8" fmla="*/ 44 w 128"/>
                    <a:gd name="T9" fmla="*/ 9 h 231"/>
                    <a:gd name="T10" fmla="*/ 79 w 128"/>
                    <a:gd name="T11" fmla="*/ 148 h 231"/>
                    <a:gd name="T12" fmla="*/ 38 w 128"/>
                    <a:gd name="T13" fmla="*/ 7 h 231"/>
                    <a:gd name="T14" fmla="*/ 22 w 128"/>
                    <a:gd name="T15" fmla="*/ 0 h 231"/>
                    <a:gd name="T16" fmla="*/ 16 w 128"/>
                    <a:gd name="T17" fmla="*/ 91 h 231"/>
                    <a:gd name="T18" fmla="*/ 90 w 128"/>
                    <a:gd name="T19" fmla="*/ 212 h 231"/>
                    <a:gd name="T20" fmla="*/ 81 w 128"/>
                    <a:gd name="T21" fmla="*/ 231 h 231"/>
                    <a:gd name="T22" fmla="*/ 126 w 128"/>
                    <a:gd name="T23" fmla="*/ 231 h 231"/>
                    <a:gd name="T24" fmla="*/ 115 w 128"/>
                    <a:gd name="T25" fmla="*/ 17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8" h="231">
                      <a:moveTo>
                        <a:pt x="115" y="170"/>
                      </a:moveTo>
                      <a:cubicBezTo>
                        <a:pt x="89" y="144"/>
                        <a:pt x="77" y="99"/>
                        <a:pt x="86" y="61"/>
                      </a:cubicBezTo>
                      <a:cubicBezTo>
                        <a:pt x="68" y="67"/>
                        <a:pt x="54" y="71"/>
                        <a:pt x="47" y="72"/>
                      </a:cubicBezTo>
                      <a:cubicBezTo>
                        <a:pt x="50" y="60"/>
                        <a:pt x="57" y="39"/>
                        <a:pt x="63" y="15"/>
                      </a:cubicBezTo>
                      <a:cubicBezTo>
                        <a:pt x="57" y="14"/>
                        <a:pt x="50" y="12"/>
                        <a:pt x="44" y="9"/>
                      </a:cubicBezTo>
                      <a:cubicBezTo>
                        <a:pt x="12" y="79"/>
                        <a:pt x="71" y="121"/>
                        <a:pt x="79" y="148"/>
                      </a:cubicBezTo>
                      <a:cubicBezTo>
                        <a:pt x="39" y="100"/>
                        <a:pt x="14" y="65"/>
                        <a:pt x="38" y="7"/>
                      </a:cubicBezTo>
                      <a:cubicBezTo>
                        <a:pt x="33" y="5"/>
                        <a:pt x="27" y="3"/>
                        <a:pt x="22" y="0"/>
                      </a:cubicBezTo>
                      <a:cubicBezTo>
                        <a:pt x="0" y="32"/>
                        <a:pt x="4" y="70"/>
                        <a:pt x="16" y="91"/>
                      </a:cubicBezTo>
                      <a:cubicBezTo>
                        <a:pt x="32" y="118"/>
                        <a:pt x="98" y="171"/>
                        <a:pt x="90" y="212"/>
                      </a:cubicBezTo>
                      <a:cubicBezTo>
                        <a:pt x="88" y="219"/>
                        <a:pt x="85" y="226"/>
                        <a:pt x="81" y="231"/>
                      </a:cubicBezTo>
                      <a:cubicBezTo>
                        <a:pt x="126" y="231"/>
                        <a:pt x="126" y="231"/>
                        <a:pt x="126" y="231"/>
                      </a:cubicBezTo>
                      <a:cubicBezTo>
                        <a:pt x="128" y="214"/>
                        <a:pt x="126" y="192"/>
                        <a:pt x="115" y="170"/>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1453"/>
                <p:cNvSpPr/>
                <p:nvPr/>
              </p:nvSpPr>
              <p:spPr bwMode="auto">
                <a:xfrm>
                  <a:off x="2457" y="277"/>
                  <a:ext cx="36" cy="47"/>
                </a:xfrm>
                <a:custGeom>
                  <a:avLst/>
                  <a:gdLst>
                    <a:gd name="T0" fmla="*/ 15 w 15"/>
                    <a:gd name="T1" fmla="*/ 2 h 20"/>
                    <a:gd name="T2" fmla="*/ 9 w 15"/>
                    <a:gd name="T3" fmla="*/ 0 h 20"/>
                    <a:gd name="T4" fmla="*/ 0 w 15"/>
                    <a:gd name="T5" fmla="*/ 19 h 20"/>
                    <a:gd name="T6" fmla="*/ 9 w 15"/>
                    <a:gd name="T7" fmla="*/ 19 h 20"/>
                    <a:gd name="T8" fmla="*/ 15 w 15"/>
                    <a:gd name="T9" fmla="*/ 2 h 20"/>
                  </a:gdLst>
                  <a:ahLst/>
                  <a:cxnLst>
                    <a:cxn ang="0">
                      <a:pos x="T0" y="T1"/>
                    </a:cxn>
                    <a:cxn ang="0">
                      <a:pos x="T2" y="T3"/>
                    </a:cxn>
                    <a:cxn ang="0">
                      <a:pos x="T4" y="T5"/>
                    </a:cxn>
                    <a:cxn ang="0">
                      <a:pos x="T6" y="T7"/>
                    </a:cxn>
                    <a:cxn ang="0">
                      <a:pos x="T8" y="T9"/>
                    </a:cxn>
                  </a:cxnLst>
                  <a:rect l="0" t="0" r="r" b="b"/>
                  <a:pathLst>
                    <a:path w="15" h="20">
                      <a:moveTo>
                        <a:pt x="15" y="2"/>
                      </a:moveTo>
                      <a:cubicBezTo>
                        <a:pt x="13" y="2"/>
                        <a:pt x="10" y="1"/>
                        <a:pt x="9" y="0"/>
                      </a:cubicBezTo>
                      <a:cubicBezTo>
                        <a:pt x="0" y="19"/>
                        <a:pt x="0" y="19"/>
                        <a:pt x="0" y="19"/>
                      </a:cubicBezTo>
                      <a:cubicBezTo>
                        <a:pt x="3" y="20"/>
                        <a:pt x="6" y="19"/>
                        <a:pt x="9" y="19"/>
                      </a:cubicBezTo>
                      <a:cubicBezTo>
                        <a:pt x="11" y="13"/>
                        <a:pt x="13" y="8"/>
                        <a:pt x="15" y="2"/>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1454"/>
                <p:cNvSpPr/>
                <p:nvPr/>
              </p:nvSpPr>
              <p:spPr bwMode="auto">
                <a:xfrm>
                  <a:off x="2370" y="-35"/>
                  <a:ext cx="111" cy="153"/>
                </a:xfrm>
                <a:custGeom>
                  <a:avLst/>
                  <a:gdLst>
                    <a:gd name="T0" fmla="*/ 16 w 47"/>
                    <a:gd name="T1" fmla="*/ 65 h 65"/>
                    <a:gd name="T2" fmla="*/ 34 w 47"/>
                    <a:gd name="T3" fmla="*/ 51 h 65"/>
                    <a:gd name="T4" fmla="*/ 47 w 47"/>
                    <a:gd name="T5" fmla="*/ 11 h 65"/>
                    <a:gd name="T6" fmla="*/ 39 w 47"/>
                    <a:gd name="T7" fmla="*/ 0 h 65"/>
                    <a:gd name="T8" fmla="*/ 38 w 47"/>
                    <a:gd name="T9" fmla="*/ 0 h 65"/>
                    <a:gd name="T10" fmla="*/ 16 w 47"/>
                    <a:gd name="T11" fmla="*/ 65 h 65"/>
                  </a:gdLst>
                  <a:ahLst/>
                  <a:cxnLst>
                    <a:cxn ang="0">
                      <a:pos x="T0" y="T1"/>
                    </a:cxn>
                    <a:cxn ang="0">
                      <a:pos x="T2" y="T3"/>
                    </a:cxn>
                    <a:cxn ang="0">
                      <a:pos x="T4" y="T5"/>
                    </a:cxn>
                    <a:cxn ang="0">
                      <a:pos x="T6" y="T7"/>
                    </a:cxn>
                    <a:cxn ang="0">
                      <a:pos x="T8" y="T9"/>
                    </a:cxn>
                    <a:cxn ang="0">
                      <a:pos x="T10" y="T11"/>
                    </a:cxn>
                  </a:cxnLst>
                  <a:rect l="0" t="0" r="r" b="b"/>
                  <a:pathLst>
                    <a:path w="47" h="65">
                      <a:moveTo>
                        <a:pt x="16" y="65"/>
                      </a:moveTo>
                      <a:cubicBezTo>
                        <a:pt x="22" y="61"/>
                        <a:pt x="28" y="56"/>
                        <a:pt x="34" y="51"/>
                      </a:cubicBezTo>
                      <a:cubicBezTo>
                        <a:pt x="28" y="37"/>
                        <a:pt x="34" y="20"/>
                        <a:pt x="47" y="11"/>
                      </a:cubicBezTo>
                      <a:cubicBezTo>
                        <a:pt x="44" y="8"/>
                        <a:pt x="41" y="4"/>
                        <a:pt x="39" y="0"/>
                      </a:cubicBezTo>
                      <a:cubicBezTo>
                        <a:pt x="38" y="0"/>
                        <a:pt x="38" y="0"/>
                        <a:pt x="38" y="0"/>
                      </a:cubicBezTo>
                      <a:cubicBezTo>
                        <a:pt x="15" y="11"/>
                        <a:pt x="0" y="34"/>
                        <a:pt x="16" y="65"/>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1455"/>
                <p:cNvSpPr/>
                <p:nvPr/>
              </p:nvSpPr>
              <p:spPr bwMode="auto">
                <a:xfrm>
                  <a:off x="2474" y="1114"/>
                  <a:ext cx="61" cy="104"/>
                </a:xfrm>
                <a:custGeom>
                  <a:avLst/>
                  <a:gdLst>
                    <a:gd name="T0" fmla="*/ 26 w 26"/>
                    <a:gd name="T1" fmla="*/ 42 h 44"/>
                    <a:gd name="T2" fmla="*/ 7 w 26"/>
                    <a:gd name="T3" fmla="*/ 0 h 44"/>
                    <a:gd name="T4" fmla="*/ 0 w 26"/>
                    <a:gd name="T5" fmla="*/ 2 h 44"/>
                    <a:gd name="T6" fmla="*/ 20 w 26"/>
                    <a:gd name="T7" fmla="*/ 44 h 44"/>
                    <a:gd name="T8" fmla="*/ 26 w 26"/>
                    <a:gd name="T9" fmla="*/ 42 h 44"/>
                  </a:gdLst>
                  <a:ahLst/>
                  <a:cxnLst>
                    <a:cxn ang="0">
                      <a:pos x="T0" y="T1"/>
                    </a:cxn>
                    <a:cxn ang="0">
                      <a:pos x="T2" y="T3"/>
                    </a:cxn>
                    <a:cxn ang="0">
                      <a:pos x="T4" y="T5"/>
                    </a:cxn>
                    <a:cxn ang="0">
                      <a:pos x="T6" y="T7"/>
                    </a:cxn>
                    <a:cxn ang="0">
                      <a:pos x="T8" y="T9"/>
                    </a:cxn>
                  </a:cxnLst>
                  <a:rect l="0" t="0" r="r" b="b"/>
                  <a:pathLst>
                    <a:path w="26" h="44">
                      <a:moveTo>
                        <a:pt x="26" y="42"/>
                      </a:moveTo>
                      <a:cubicBezTo>
                        <a:pt x="7" y="0"/>
                        <a:pt x="7" y="0"/>
                        <a:pt x="7" y="0"/>
                      </a:cubicBezTo>
                      <a:cubicBezTo>
                        <a:pt x="0" y="2"/>
                        <a:pt x="0" y="2"/>
                        <a:pt x="0" y="2"/>
                      </a:cubicBezTo>
                      <a:cubicBezTo>
                        <a:pt x="20" y="44"/>
                        <a:pt x="20" y="44"/>
                        <a:pt x="20" y="44"/>
                      </a:cubicBezTo>
                      <a:cubicBezTo>
                        <a:pt x="22" y="44"/>
                        <a:pt x="24" y="43"/>
                        <a:pt x="26" y="42"/>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1456"/>
                <p:cNvSpPr/>
                <p:nvPr/>
              </p:nvSpPr>
              <p:spPr bwMode="auto">
                <a:xfrm>
                  <a:off x="2261" y="1223"/>
                  <a:ext cx="284" cy="128"/>
                </a:xfrm>
                <a:custGeom>
                  <a:avLst/>
                  <a:gdLst>
                    <a:gd name="T0" fmla="*/ 114 w 120"/>
                    <a:gd name="T1" fmla="*/ 54 h 54"/>
                    <a:gd name="T2" fmla="*/ 120 w 120"/>
                    <a:gd name="T3" fmla="*/ 28 h 54"/>
                    <a:gd name="T4" fmla="*/ 77 w 120"/>
                    <a:gd name="T5" fmla="*/ 17 h 54"/>
                    <a:gd name="T6" fmla="*/ 52 w 120"/>
                    <a:gd name="T7" fmla="*/ 27 h 54"/>
                    <a:gd name="T8" fmla="*/ 37 w 120"/>
                    <a:gd name="T9" fmla="*/ 7 h 54"/>
                    <a:gd name="T10" fmla="*/ 12 w 120"/>
                    <a:gd name="T11" fmla="*/ 0 h 54"/>
                    <a:gd name="T12" fmla="*/ 0 w 120"/>
                    <a:gd name="T13" fmla="*/ 19 h 54"/>
                    <a:gd name="T14" fmla="*/ 8 w 120"/>
                    <a:gd name="T15" fmla="*/ 22 h 54"/>
                    <a:gd name="T16" fmla="*/ 114 w 120"/>
                    <a:gd name="T1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54">
                      <a:moveTo>
                        <a:pt x="114" y="54"/>
                      </a:moveTo>
                      <a:cubicBezTo>
                        <a:pt x="116" y="45"/>
                        <a:pt x="118" y="36"/>
                        <a:pt x="120" y="28"/>
                      </a:cubicBezTo>
                      <a:cubicBezTo>
                        <a:pt x="105" y="24"/>
                        <a:pt x="90" y="20"/>
                        <a:pt x="77" y="17"/>
                      </a:cubicBezTo>
                      <a:cubicBezTo>
                        <a:pt x="67" y="21"/>
                        <a:pt x="58" y="24"/>
                        <a:pt x="52" y="27"/>
                      </a:cubicBezTo>
                      <a:cubicBezTo>
                        <a:pt x="48" y="21"/>
                        <a:pt x="43" y="14"/>
                        <a:pt x="37" y="7"/>
                      </a:cubicBezTo>
                      <a:cubicBezTo>
                        <a:pt x="28" y="5"/>
                        <a:pt x="19" y="3"/>
                        <a:pt x="12" y="0"/>
                      </a:cubicBezTo>
                      <a:cubicBezTo>
                        <a:pt x="8" y="6"/>
                        <a:pt x="4" y="12"/>
                        <a:pt x="0" y="19"/>
                      </a:cubicBezTo>
                      <a:cubicBezTo>
                        <a:pt x="8" y="22"/>
                        <a:pt x="8" y="22"/>
                        <a:pt x="8" y="22"/>
                      </a:cubicBezTo>
                      <a:cubicBezTo>
                        <a:pt x="34" y="30"/>
                        <a:pt x="76" y="46"/>
                        <a:pt x="114" y="54"/>
                      </a:cubicBezTo>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1457"/>
                <p:cNvSpPr/>
                <p:nvPr/>
              </p:nvSpPr>
              <p:spPr bwMode="auto">
                <a:xfrm>
                  <a:off x="2263" y="-35"/>
                  <a:ext cx="74" cy="139"/>
                </a:xfrm>
                <a:custGeom>
                  <a:avLst/>
                  <a:gdLst>
                    <a:gd name="T0" fmla="*/ 0 w 31"/>
                    <a:gd name="T1" fmla="*/ 30 h 59"/>
                    <a:gd name="T2" fmla="*/ 6 w 31"/>
                    <a:gd name="T3" fmla="*/ 47 h 59"/>
                    <a:gd name="T4" fmla="*/ 5 w 31"/>
                    <a:gd name="T5" fmla="*/ 49 h 59"/>
                    <a:gd name="T6" fmla="*/ 12 w 31"/>
                    <a:gd name="T7" fmla="*/ 59 h 59"/>
                    <a:gd name="T8" fmla="*/ 20 w 31"/>
                    <a:gd name="T9" fmla="*/ 49 h 59"/>
                    <a:gd name="T10" fmla="*/ 31 w 31"/>
                    <a:gd name="T11" fmla="*/ 0 h 59"/>
                    <a:gd name="T12" fmla="*/ 13 w 31"/>
                    <a:gd name="T13" fmla="*/ 0 h 59"/>
                    <a:gd name="T14" fmla="*/ 1 w 31"/>
                    <a:gd name="T15" fmla="*/ 15 h 59"/>
                    <a:gd name="T16" fmla="*/ 0 w 31"/>
                    <a:gd name="T17"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59">
                      <a:moveTo>
                        <a:pt x="0" y="30"/>
                      </a:moveTo>
                      <a:cubicBezTo>
                        <a:pt x="5" y="35"/>
                        <a:pt x="7" y="43"/>
                        <a:pt x="6" y="47"/>
                      </a:cubicBezTo>
                      <a:cubicBezTo>
                        <a:pt x="6" y="47"/>
                        <a:pt x="5" y="48"/>
                        <a:pt x="5" y="49"/>
                      </a:cubicBezTo>
                      <a:cubicBezTo>
                        <a:pt x="7" y="52"/>
                        <a:pt x="10" y="55"/>
                        <a:pt x="12" y="59"/>
                      </a:cubicBezTo>
                      <a:cubicBezTo>
                        <a:pt x="15" y="56"/>
                        <a:pt x="17" y="53"/>
                        <a:pt x="20" y="49"/>
                      </a:cubicBezTo>
                      <a:cubicBezTo>
                        <a:pt x="16" y="32"/>
                        <a:pt x="21" y="14"/>
                        <a:pt x="31" y="0"/>
                      </a:cubicBezTo>
                      <a:cubicBezTo>
                        <a:pt x="13" y="0"/>
                        <a:pt x="13" y="0"/>
                        <a:pt x="13" y="0"/>
                      </a:cubicBezTo>
                      <a:cubicBezTo>
                        <a:pt x="9" y="5"/>
                        <a:pt x="5" y="10"/>
                        <a:pt x="1" y="15"/>
                      </a:cubicBezTo>
                      <a:cubicBezTo>
                        <a:pt x="1" y="20"/>
                        <a:pt x="1" y="25"/>
                        <a:pt x="0" y="3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1458"/>
                <p:cNvSpPr/>
                <p:nvPr/>
              </p:nvSpPr>
              <p:spPr bwMode="auto">
                <a:xfrm>
                  <a:off x="2429" y="270"/>
                  <a:ext cx="43" cy="52"/>
                </a:xfrm>
                <a:custGeom>
                  <a:avLst/>
                  <a:gdLst>
                    <a:gd name="T0" fmla="*/ 18 w 18"/>
                    <a:gd name="T1" fmla="*/ 2 h 22"/>
                    <a:gd name="T2" fmla="*/ 13 w 18"/>
                    <a:gd name="T3" fmla="*/ 0 h 22"/>
                    <a:gd name="T4" fmla="*/ 0 w 18"/>
                    <a:gd name="T5" fmla="*/ 19 h 22"/>
                    <a:gd name="T6" fmla="*/ 9 w 18"/>
                    <a:gd name="T7" fmla="*/ 22 h 22"/>
                    <a:gd name="T8" fmla="*/ 18 w 18"/>
                    <a:gd name="T9" fmla="*/ 2 h 22"/>
                  </a:gdLst>
                  <a:ahLst/>
                  <a:cxnLst>
                    <a:cxn ang="0">
                      <a:pos x="T0" y="T1"/>
                    </a:cxn>
                    <a:cxn ang="0">
                      <a:pos x="T2" y="T3"/>
                    </a:cxn>
                    <a:cxn ang="0">
                      <a:pos x="T4" y="T5"/>
                    </a:cxn>
                    <a:cxn ang="0">
                      <a:pos x="T6" y="T7"/>
                    </a:cxn>
                    <a:cxn ang="0">
                      <a:pos x="T8" y="T9"/>
                    </a:cxn>
                  </a:cxnLst>
                  <a:rect l="0" t="0" r="r" b="b"/>
                  <a:pathLst>
                    <a:path w="18" h="22">
                      <a:moveTo>
                        <a:pt x="18" y="2"/>
                      </a:moveTo>
                      <a:cubicBezTo>
                        <a:pt x="16" y="2"/>
                        <a:pt x="15" y="1"/>
                        <a:pt x="13" y="0"/>
                      </a:cubicBezTo>
                      <a:cubicBezTo>
                        <a:pt x="0" y="19"/>
                        <a:pt x="0" y="19"/>
                        <a:pt x="0" y="19"/>
                      </a:cubicBezTo>
                      <a:cubicBezTo>
                        <a:pt x="3" y="20"/>
                        <a:pt x="6" y="21"/>
                        <a:pt x="9" y="22"/>
                      </a:cubicBezTo>
                      <a:lnTo>
                        <a:pt x="18" y="2"/>
                      </a:ln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1459"/>
                <p:cNvSpPr/>
                <p:nvPr/>
              </p:nvSpPr>
              <p:spPr bwMode="auto">
                <a:xfrm>
                  <a:off x="2273" y="218"/>
                  <a:ext cx="201" cy="213"/>
                </a:xfrm>
                <a:custGeom>
                  <a:avLst/>
                  <a:gdLst>
                    <a:gd name="T0" fmla="*/ 46 w 85"/>
                    <a:gd name="T1" fmla="*/ 62 h 90"/>
                    <a:gd name="T2" fmla="*/ 55 w 85"/>
                    <a:gd name="T3" fmla="*/ 88 h 90"/>
                    <a:gd name="T4" fmla="*/ 73 w 85"/>
                    <a:gd name="T5" fmla="*/ 88 h 90"/>
                    <a:gd name="T6" fmla="*/ 85 w 85"/>
                    <a:gd name="T7" fmla="*/ 49 h 90"/>
                    <a:gd name="T8" fmla="*/ 44 w 85"/>
                    <a:gd name="T9" fmla="*/ 1 h 90"/>
                    <a:gd name="T10" fmla="*/ 23 w 85"/>
                    <a:gd name="T11" fmla="*/ 8 h 90"/>
                    <a:gd name="T12" fmla="*/ 8 w 85"/>
                    <a:gd name="T13" fmla="*/ 0 h 90"/>
                    <a:gd name="T14" fmla="*/ 0 w 85"/>
                    <a:gd name="T15" fmla="*/ 29 h 90"/>
                    <a:gd name="T16" fmla="*/ 46 w 85"/>
                    <a:gd name="T17" fmla="*/ 6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90">
                      <a:moveTo>
                        <a:pt x="46" y="62"/>
                      </a:moveTo>
                      <a:cubicBezTo>
                        <a:pt x="51" y="70"/>
                        <a:pt x="54" y="79"/>
                        <a:pt x="55" y="88"/>
                      </a:cubicBezTo>
                      <a:cubicBezTo>
                        <a:pt x="62" y="90"/>
                        <a:pt x="68" y="90"/>
                        <a:pt x="73" y="88"/>
                      </a:cubicBezTo>
                      <a:cubicBezTo>
                        <a:pt x="77" y="77"/>
                        <a:pt x="80" y="63"/>
                        <a:pt x="85" y="49"/>
                      </a:cubicBezTo>
                      <a:cubicBezTo>
                        <a:pt x="61" y="52"/>
                        <a:pt x="41" y="34"/>
                        <a:pt x="44" y="1"/>
                      </a:cubicBezTo>
                      <a:cubicBezTo>
                        <a:pt x="36" y="6"/>
                        <a:pt x="28" y="8"/>
                        <a:pt x="23" y="8"/>
                      </a:cubicBezTo>
                      <a:cubicBezTo>
                        <a:pt x="20" y="8"/>
                        <a:pt x="14" y="5"/>
                        <a:pt x="8" y="0"/>
                      </a:cubicBezTo>
                      <a:cubicBezTo>
                        <a:pt x="3" y="8"/>
                        <a:pt x="0" y="18"/>
                        <a:pt x="0" y="29"/>
                      </a:cubicBezTo>
                      <a:cubicBezTo>
                        <a:pt x="20" y="35"/>
                        <a:pt x="37" y="48"/>
                        <a:pt x="46" y="62"/>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1460"/>
                <p:cNvSpPr/>
                <p:nvPr/>
              </p:nvSpPr>
              <p:spPr bwMode="auto">
                <a:xfrm>
                  <a:off x="2479" y="977"/>
                  <a:ext cx="30" cy="36"/>
                </a:xfrm>
                <a:custGeom>
                  <a:avLst/>
                  <a:gdLst>
                    <a:gd name="T0" fmla="*/ 13 w 13"/>
                    <a:gd name="T1" fmla="*/ 13 h 15"/>
                    <a:gd name="T2" fmla="*/ 2 w 13"/>
                    <a:gd name="T3" fmla="*/ 0 h 15"/>
                    <a:gd name="T4" fmla="*/ 0 w 13"/>
                    <a:gd name="T5" fmla="*/ 6 h 15"/>
                    <a:gd name="T6" fmla="*/ 8 w 13"/>
                    <a:gd name="T7" fmla="*/ 15 h 15"/>
                    <a:gd name="T8" fmla="*/ 13 w 13"/>
                    <a:gd name="T9" fmla="*/ 13 h 15"/>
                  </a:gdLst>
                  <a:ahLst/>
                  <a:cxnLst>
                    <a:cxn ang="0">
                      <a:pos x="T0" y="T1"/>
                    </a:cxn>
                    <a:cxn ang="0">
                      <a:pos x="T2" y="T3"/>
                    </a:cxn>
                    <a:cxn ang="0">
                      <a:pos x="T4" y="T5"/>
                    </a:cxn>
                    <a:cxn ang="0">
                      <a:pos x="T6" y="T7"/>
                    </a:cxn>
                    <a:cxn ang="0">
                      <a:pos x="T8" y="T9"/>
                    </a:cxn>
                  </a:cxnLst>
                  <a:rect l="0" t="0" r="r" b="b"/>
                  <a:pathLst>
                    <a:path w="13" h="15">
                      <a:moveTo>
                        <a:pt x="13" y="13"/>
                      </a:moveTo>
                      <a:cubicBezTo>
                        <a:pt x="2" y="0"/>
                        <a:pt x="2" y="0"/>
                        <a:pt x="2" y="0"/>
                      </a:cubicBezTo>
                      <a:cubicBezTo>
                        <a:pt x="0" y="6"/>
                        <a:pt x="0" y="6"/>
                        <a:pt x="0" y="6"/>
                      </a:cubicBezTo>
                      <a:cubicBezTo>
                        <a:pt x="8" y="15"/>
                        <a:pt x="8" y="15"/>
                        <a:pt x="8" y="15"/>
                      </a:cubicBezTo>
                      <a:cubicBezTo>
                        <a:pt x="10" y="14"/>
                        <a:pt x="11" y="14"/>
                        <a:pt x="13" y="13"/>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1461"/>
                <p:cNvSpPr/>
                <p:nvPr/>
              </p:nvSpPr>
              <p:spPr bwMode="auto">
                <a:xfrm>
                  <a:off x="2301" y="-35"/>
                  <a:ext cx="133" cy="177"/>
                </a:xfrm>
                <a:custGeom>
                  <a:avLst/>
                  <a:gdLst>
                    <a:gd name="T0" fmla="*/ 26 w 56"/>
                    <a:gd name="T1" fmla="*/ 75 h 75"/>
                    <a:gd name="T2" fmla="*/ 40 w 56"/>
                    <a:gd name="T3" fmla="*/ 68 h 75"/>
                    <a:gd name="T4" fmla="*/ 56 w 56"/>
                    <a:gd name="T5" fmla="*/ 0 h 75"/>
                    <a:gd name="T6" fmla="*/ 22 w 56"/>
                    <a:gd name="T7" fmla="*/ 0 h 75"/>
                    <a:gd name="T8" fmla="*/ 26 w 56"/>
                    <a:gd name="T9" fmla="*/ 75 h 75"/>
                  </a:gdLst>
                  <a:ahLst/>
                  <a:cxnLst>
                    <a:cxn ang="0">
                      <a:pos x="T0" y="T1"/>
                    </a:cxn>
                    <a:cxn ang="0">
                      <a:pos x="T2" y="T3"/>
                    </a:cxn>
                    <a:cxn ang="0">
                      <a:pos x="T4" y="T5"/>
                    </a:cxn>
                    <a:cxn ang="0">
                      <a:pos x="T6" y="T7"/>
                    </a:cxn>
                    <a:cxn ang="0">
                      <a:pos x="T8" y="T9"/>
                    </a:cxn>
                  </a:cxnLst>
                  <a:rect l="0" t="0" r="r" b="b"/>
                  <a:pathLst>
                    <a:path w="56" h="75">
                      <a:moveTo>
                        <a:pt x="26" y="75"/>
                      </a:moveTo>
                      <a:cubicBezTo>
                        <a:pt x="30" y="74"/>
                        <a:pt x="35" y="71"/>
                        <a:pt x="40" y="68"/>
                      </a:cubicBezTo>
                      <a:cubicBezTo>
                        <a:pt x="24" y="38"/>
                        <a:pt x="35" y="14"/>
                        <a:pt x="56" y="0"/>
                      </a:cubicBezTo>
                      <a:cubicBezTo>
                        <a:pt x="22" y="0"/>
                        <a:pt x="22" y="0"/>
                        <a:pt x="22" y="0"/>
                      </a:cubicBezTo>
                      <a:cubicBezTo>
                        <a:pt x="5" y="20"/>
                        <a:pt x="0" y="53"/>
                        <a:pt x="26" y="75"/>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1462"/>
                <p:cNvSpPr/>
                <p:nvPr/>
              </p:nvSpPr>
              <p:spPr bwMode="auto">
                <a:xfrm>
                  <a:off x="2453" y="1121"/>
                  <a:ext cx="64" cy="104"/>
                </a:xfrm>
                <a:custGeom>
                  <a:avLst/>
                  <a:gdLst>
                    <a:gd name="T0" fmla="*/ 64 w 64"/>
                    <a:gd name="T1" fmla="*/ 100 h 104"/>
                    <a:gd name="T2" fmla="*/ 16 w 64"/>
                    <a:gd name="T3" fmla="*/ 0 h 104"/>
                    <a:gd name="T4" fmla="*/ 0 w 64"/>
                    <a:gd name="T5" fmla="*/ 5 h 104"/>
                    <a:gd name="T6" fmla="*/ 49 w 64"/>
                    <a:gd name="T7" fmla="*/ 104 h 104"/>
                    <a:gd name="T8" fmla="*/ 64 w 64"/>
                    <a:gd name="T9" fmla="*/ 100 h 104"/>
                  </a:gdLst>
                  <a:ahLst/>
                  <a:cxnLst>
                    <a:cxn ang="0">
                      <a:pos x="T0" y="T1"/>
                    </a:cxn>
                    <a:cxn ang="0">
                      <a:pos x="T2" y="T3"/>
                    </a:cxn>
                    <a:cxn ang="0">
                      <a:pos x="T4" y="T5"/>
                    </a:cxn>
                    <a:cxn ang="0">
                      <a:pos x="T6" y="T7"/>
                    </a:cxn>
                    <a:cxn ang="0">
                      <a:pos x="T8" y="T9"/>
                    </a:cxn>
                  </a:cxnLst>
                  <a:rect l="0" t="0" r="r" b="b"/>
                  <a:pathLst>
                    <a:path w="64" h="104">
                      <a:moveTo>
                        <a:pt x="64" y="100"/>
                      </a:moveTo>
                      <a:lnTo>
                        <a:pt x="16" y="0"/>
                      </a:lnTo>
                      <a:lnTo>
                        <a:pt x="0" y="5"/>
                      </a:lnTo>
                      <a:lnTo>
                        <a:pt x="49" y="104"/>
                      </a:lnTo>
                      <a:lnTo>
                        <a:pt x="64" y="10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1463"/>
                <p:cNvSpPr/>
                <p:nvPr/>
              </p:nvSpPr>
              <p:spPr bwMode="auto">
                <a:xfrm>
                  <a:off x="2453" y="1121"/>
                  <a:ext cx="64" cy="104"/>
                </a:xfrm>
                <a:custGeom>
                  <a:avLst/>
                  <a:gdLst>
                    <a:gd name="T0" fmla="*/ 64 w 64"/>
                    <a:gd name="T1" fmla="*/ 100 h 104"/>
                    <a:gd name="T2" fmla="*/ 16 w 64"/>
                    <a:gd name="T3" fmla="*/ 0 h 104"/>
                    <a:gd name="T4" fmla="*/ 0 w 64"/>
                    <a:gd name="T5" fmla="*/ 5 h 104"/>
                    <a:gd name="T6" fmla="*/ 49 w 64"/>
                    <a:gd name="T7" fmla="*/ 104 h 104"/>
                    <a:gd name="T8" fmla="*/ 64 w 64"/>
                    <a:gd name="T9" fmla="*/ 100 h 104"/>
                  </a:gdLst>
                  <a:ahLst/>
                  <a:cxnLst>
                    <a:cxn ang="0">
                      <a:pos x="T0" y="T1"/>
                    </a:cxn>
                    <a:cxn ang="0">
                      <a:pos x="T2" y="T3"/>
                    </a:cxn>
                    <a:cxn ang="0">
                      <a:pos x="T4" y="T5"/>
                    </a:cxn>
                    <a:cxn ang="0">
                      <a:pos x="T6" y="T7"/>
                    </a:cxn>
                    <a:cxn ang="0">
                      <a:pos x="T8" y="T9"/>
                    </a:cxn>
                  </a:cxnLst>
                  <a:rect l="0" t="0" r="r" b="b"/>
                  <a:pathLst>
                    <a:path w="64" h="104">
                      <a:moveTo>
                        <a:pt x="64" y="100"/>
                      </a:moveTo>
                      <a:lnTo>
                        <a:pt x="16" y="0"/>
                      </a:lnTo>
                      <a:lnTo>
                        <a:pt x="0" y="5"/>
                      </a:lnTo>
                      <a:lnTo>
                        <a:pt x="49" y="104"/>
                      </a:lnTo>
                      <a:lnTo>
                        <a:pt x="64" y="10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1464"/>
                <p:cNvSpPr/>
                <p:nvPr/>
              </p:nvSpPr>
              <p:spPr bwMode="auto">
                <a:xfrm>
                  <a:off x="2547" y="2221"/>
                  <a:ext cx="26" cy="19"/>
                </a:xfrm>
                <a:custGeom>
                  <a:avLst/>
                  <a:gdLst>
                    <a:gd name="T0" fmla="*/ 3 w 11"/>
                    <a:gd name="T1" fmla="*/ 8 h 8"/>
                    <a:gd name="T2" fmla="*/ 11 w 11"/>
                    <a:gd name="T3" fmla="*/ 0 h 8"/>
                    <a:gd name="T4" fmla="*/ 0 w 11"/>
                    <a:gd name="T5" fmla="*/ 1 h 8"/>
                    <a:gd name="T6" fmla="*/ 3 w 11"/>
                    <a:gd name="T7" fmla="*/ 8 h 8"/>
                  </a:gdLst>
                  <a:ahLst/>
                  <a:cxnLst>
                    <a:cxn ang="0">
                      <a:pos x="T0" y="T1"/>
                    </a:cxn>
                    <a:cxn ang="0">
                      <a:pos x="T2" y="T3"/>
                    </a:cxn>
                    <a:cxn ang="0">
                      <a:pos x="T4" y="T5"/>
                    </a:cxn>
                    <a:cxn ang="0">
                      <a:pos x="T6" y="T7"/>
                    </a:cxn>
                  </a:cxnLst>
                  <a:rect l="0" t="0" r="r" b="b"/>
                  <a:pathLst>
                    <a:path w="11" h="8">
                      <a:moveTo>
                        <a:pt x="3" y="8"/>
                      </a:moveTo>
                      <a:cubicBezTo>
                        <a:pt x="6" y="5"/>
                        <a:pt x="8" y="3"/>
                        <a:pt x="11" y="0"/>
                      </a:cubicBezTo>
                      <a:cubicBezTo>
                        <a:pt x="7" y="1"/>
                        <a:pt x="3" y="1"/>
                        <a:pt x="0" y="1"/>
                      </a:cubicBezTo>
                      <a:cubicBezTo>
                        <a:pt x="3" y="8"/>
                        <a:pt x="3" y="8"/>
                        <a:pt x="3" y="8"/>
                      </a:cubicBezTo>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1465"/>
                <p:cNvSpPr/>
                <p:nvPr/>
              </p:nvSpPr>
              <p:spPr bwMode="auto">
                <a:xfrm>
                  <a:off x="2408" y="256"/>
                  <a:ext cx="47" cy="54"/>
                </a:xfrm>
                <a:custGeom>
                  <a:avLst/>
                  <a:gdLst>
                    <a:gd name="T0" fmla="*/ 0 w 20"/>
                    <a:gd name="T1" fmla="*/ 17 h 23"/>
                    <a:gd name="T2" fmla="*/ 6 w 20"/>
                    <a:gd name="T3" fmla="*/ 23 h 23"/>
                    <a:gd name="T4" fmla="*/ 20 w 20"/>
                    <a:gd name="T5" fmla="*/ 4 h 23"/>
                    <a:gd name="T6" fmla="*/ 15 w 20"/>
                    <a:gd name="T7" fmla="*/ 0 h 23"/>
                    <a:gd name="T8" fmla="*/ 0 w 20"/>
                    <a:gd name="T9" fmla="*/ 17 h 23"/>
                  </a:gdLst>
                  <a:ahLst/>
                  <a:cxnLst>
                    <a:cxn ang="0">
                      <a:pos x="T0" y="T1"/>
                    </a:cxn>
                    <a:cxn ang="0">
                      <a:pos x="T2" y="T3"/>
                    </a:cxn>
                    <a:cxn ang="0">
                      <a:pos x="T4" y="T5"/>
                    </a:cxn>
                    <a:cxn ang="0">
                      <a:pos x="T6" y="T7"/>
                    </a:cxn>
                    <a:cxn ang="0">
                      <a:pos x="T8" y="T9"/>
                    </a:cxn>
                  </a:cxnLst>
                  <a:rect l="0" t="0" r="r" b="b"/>
                  <a:pathLst>
                    <a:path w="20" h="23">
                      <a:moveTo>
                        <a:pt x="0" y="17"/>
                      </a:moveTo>
                      <a:cubicBezTo>
                        <a:pt x="2" y="19"/>
                        <a:pt x="4" y="21"/>
                        <a:pt x="6" y="23"/>
                      </a:cubicBezTo>
                      <a:cubicBezTo>
                        <a:pt x="20" y="4"/>
                        <a:pt x="20" y="4"/>
                        <a:pt x="20" y="4"/>
                      </a:cubicBezTo>
                      <a:cubicBezTo>
                        <a:pt x="18" y="3"/>
                        <a:pt x="16" y="2"/>
                        <a:pt x="15" y="0"/>
                      </a:cubicBezTo>
                      <a:lnTo>
                        <a:pt x="0" y="17"/>
                      </a:ln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1466"/>
                <p:cNvSpPr/>
                <p:nvPr/>
              </p:nvSpPr>
              <p:spPr bwMode="auto">
                <a:xfrm>
                  <a:off x="2585" y="3241"/>
                  <a:ext cx="45" cy="78"/>
                </a:xfrm>
                <a:custGeom>
                  <a:avLst/>
                  <a:gdLst>
                    <a:gd name="T0" fmla="*/ 19 w 19"/>
                    <a:gd name="T1" fmla="*/ 33 h 33"/>
                    <a:gd name="T2" fmla="*/ 18 w 19"/>
                    <a:gd name="T3" fmla="*/ 11 h 33"/>
                    <a:gd name="T4" fmla="*/ 7 w 19"/>
                    <a:gd name="T5" fmla="*/ 0 h 33"/>
                    <a:gd name="T6" fmla="*/ 3 w 19"/>
                    <a:gd name="T7" fmla="*/ 28 h 33"/>
                    <a:gd name="T8" fmla="*/ 19 w 19"/>
                    <a:gd name="T9" fmla="*/ 33 h 33"/>
                  </a:gdLst>
                  <a:ahLst/>
                  <a:cxnLst>
                    <a:cxn ang="0">
                      <a:pos x="T0" y="T1"/>
                    </a:cxn>
                    <a:cxn ang="0">
                      <a:pos x="T2" y="T3"/>
                    </a:cxn>
                    <a:cxn ang="0">
                      <a:pos x="T4" y="T5"/>
                    </a:cxn>
                    <a:cxn ang="0">
                      <a:pos x="T6" y="T7"/>
                    </a:cxn>
                    <a:cxn ang="0">
                      <a:pos x="T8" y="T9"/>
                    </a:cxn>
                  </a:cxnLst>
                  <a:rect l="0" t="0" r="r" b="b"/>
                  <a:pathLst>
                    <a:path w="19" h="33">
                      <a:moveTo>
                        <a:pt x="19" y="33"/>
                      </a:moveTo>
                      <a:cubicBezTo>
                        <a:pt x="17" y="26"/>
                        <a:pt x="17" y="18"/>
                        <a:pt x="18" y="11"/>
                      </a:cubicBezTo>
                      <a:cubicBezTo>
                        <a:pt x="14" y="8"/>
                        <a:pt x="10" y="4"/>
                        <a:pt x="7" y="0"/>
                      </a:cubicBezTo>
                      <a:cubicBezTo>
                        <a:pt x="1" y="8"/>
                        <a:pt x="0" y="20"/>
                        <a:pt x="3" y="28"/>
                      </a:cubicBezTo>
                      <a:cubicBezTo>
                        <a:pt x="8" y="29"/>
                        <a:pt x="13" y="31"/>
                        <a:pt x="19" y="33"/>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1467"/>
                <p:cNvSpPr/>
                <p:nvPr/>
              </p:nvSpPr>
              <p:spPr bwMode="auto">
                <a:xfrm>
                  <a:off x="2457" y="2572"/>
                  <a:ext cx="201" cy="380"/>
                </a:xfrm>
                <a:custGeom>
                  <a:avLst/>
                  <a:gdLst>
                    <a:gd name="T0" fmla="*/ 85 w 85"/>
                    <a:gd name="T1" fmla="*/ 148 h 161"/>
                    <a:gd name="T2" fmla="*/ 60 w 85"/>
                    <a:gd name="T3" fmla="*/ 15 h 161"/>
                    <a:gd name="T4" fmla="*/ 49 w 85"/>
                    <a:gd name="T5" fmla="*/ 7 h 161"/>
                    <a:gd name="T6" fmla="*/ 39 w 85"/>
                    <a:gd name="T7" fmla="*/ 80 h 161"/>
                    <a:gd name="T8" fmla="*/ 44 w 85"/>
                    <a:gd name="T9" fmla="*/ 4 h 161"/>
                    <a:gd name="T10" fmla="*/ 38 w 85"/>
                    <a:gd name="T11" fmla="*/ 0 h 161"/>
                    <a:gd name="T12" fmla="*/ 60 w 85"/>
                    <a:gd name="T13" fmla="*/ 161 h 161"/>
                    <a:gd name="T14" fmla="*/ 85 w 85"/>
                    <a:gd name="T15" fmla="*/ 148 h 1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 h="161">
                      <a:moveTo>
                        <a:pt x="85" y="148"/>
                      </a:moveTo>
                      <a:cubicBezTo>
                        <a:pt x="58" y="112"/>
                        <a:pt x="36" y="72"/>
                        <a:pt x="60" y="15"/>
                      </a:cubicBezTo>
                      <a:cubicBezTo>
                        <a:pt x="56" y="12"/>
                        <a:pt x="52" y="10"/>
                        <a:pt x="49" y="7"/>
                      </a:cubicBezTo>
                      <a:cubicBezTo>
                        <a:pt x="33" y="27"/>
                        <a:pt x="36" y="62"/>
                        <a:pt x="39" y="80"/>
                      </a:cubicBezTo>
                      <a:cubicBezTo>
                        <a:pt x="30" y="65"/>
                        <a:pt x="30" y="25"/>
                        <a:pt x="44" y="4"/>
                      </a:cubicBezTo>
                      <a:cubicBezTo>
                        <a:pt x="38" y="0"/>
                        <a:pt x="38" y="0"/>
                        <a:pt x="38" y="0"/>
                      </a:cubicBezTo>
                      <a:cubicBezTo>
                        <a:pt x="0" y="69"/>
                        <a:pt x="29" y="118"/>
                        <a:pt x="60" y="161"/>
                      </a:cubicBezTo>
                      <a:cubicBezTo>
                        <a:pt x="67" y="155"/>
                        <a:pt x="76" y="150"/>
                        <a:pt x="85" y="148"/>
                      </a:cubicBezTo>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1468"/>
                <p:cNvSpPr/>
                <p:nvPr/>
              </p:nvSpPr>
              <p:spPr bwMode="auto">
                <a:xfrm>
                  <a:off x="2467" y="996"/>
                  <a:ext cx="26" cy="24"/>
                </a:xfrm>
                <a:custGeom>
                  <a:avLst/>
                  <a:gdLst>
                    <a:gd name="T0" fmla="*/ 0 w 11"/>
                    <a:gd name="T1" fmla="*/ 10 h 10"/>
                    <a:gd name="T2" fmla="*/ 11 w 11"/>
                    <a:gd name="T3" fmla="*/ 7 h 10"/>
                    <a:gd name="T4" fmla="*/ 4 w 11"/>
                    <a:gd name="T5" fmla="*/ 0 h 10"/>
                    <a:gd name="T6" fmla="*/ 0 w 11"/>
                    <a:gd name="T7" fmla="*/ 10 h 10"/>
                  </a:gdLst>
                  <a:ahLst/>
                  <a:cxnLst>
                    <a:cxn ang="0">
                      <a:pos x="T0" y="T1"/>
                    </a:cxn>
                    <a:cxn ang="0">
                      <a:pos x="T2" y="T3"/>
                    </a:cxn>
                    <a:cxn ang="0">
                      <a:pos x="T4" y="T5"/>
                    </a:cxn>
                    <a:cxn ang="0">
                      <a:pos x="T6" y="T7"/>
                    </a:cxn>
                  </a:cxnLst>
                  <a:rect l="0" t="0" r="r" b="b"/>
                  <a:pathLst>
                    <a:path w="11" h="10">
                      <a:moveTo>
                        <a:pt x="0" y="10"/>
                      </a:moveTo>
                      <a:cubicBezTo>
                        <a:pt x="3" y="9"/>
                        <a:pt x="7" y="8"/>
                        <a:pt x="11" y="7"/>
                      </a:cubicBezTo>
                      <a:cubicBezTo>
                        <a:pt x="4" y="0"/>
                        <a:pt x="4" y="0"/>
                        <a:pt x="4" y="0"/>
                      </a:cubicBezTo>
                      <a:cubicBezTo>
                        <a:pt x="2" y="4"/>
                        <a:pt x="1" y="7"/>
                        <a:pt x="0" y="1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1469"/>
                <p:cNvSpPr/>
                <p:nvPr/>
              </p:nvSpPr>
              <p:spPr bwMode="auto">
                <a:xfrm>
                  <a:off x="2434" y="1129"/>
                  <a:ext cx="64" cy="104"/>
                </a:xfrm>
                <a:custGeom>
                  <a:avLst/>
                  <a:gdLst>
                    <a:gd name="T0" fmla="*/ 64 w 64"/>
                    <a:gd name="T1" fmla="*/ 99 h 104"/>
                    <a:gd name="T2" fmla="*/ 14 w 64"/>
                    <a:gd name="T3" fmla="*/ 0 h 104"/>
                    <a:gd name="T4" fmla="*/ 0 w 64"/>
                    <a:gd name="T5" fmla="*/ 4 h 104"/>
                    <a:gd name="T6" fmla="*/ 52 w 64"/>
                    <a:gd name="T7" fmla="*/ 104 h 104"/>
                    <a:gd name="T8" fmla="*/ 64 w 64"/>
                    <a:gd name="T9" fmla="*/ 99 h 104"/>
                  </a:gdLst>
                  <a:ahLst/>
                  <a:cxnLst>
                    <a:cxn ang="0">
                      <a:pos x="T0" y="T1"/>
                    </a:cxn>
                    <a:cxn ang="0">
                      <a:pos x="T2" y="T3"/>
                    </a:cxn>
                    <a:cxn ang="0">
                      <a:pos x="T4" y="T5"/>
                    </a:cxn>
                    <a:cxn ang="0">
                      <a:pos x="T6" y="T7"/>
                    </a:cxn>
                    <a:cxn ang="0">
                      <a:pos x="T8" y="T9"/>
                    </a:cxn>
                  </a:cxnLst>
                  <a:rect l="0" t="0" r="r" b="b"/>
                  <a:pathLst>
                    <a:path w="64" h="104">
                      <a:moveTo>
                        <a:pt x="64" y="99"/>
                      </a:moveTo>
                      <a:lnTo>
                        <a:pt x="14" y="0"/>
                      </a:lnTo>
                      <a:lnTo>
                        <a:pt x="0" y="4"/>
                      </a:lnTo>
                      <a:lnTo>
                        <a:pt x="52" y="104"/>
                      </a:lnTo>
                      <a:lnTo>
                        <a:pt x="64" y="99"/>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1470"/>
                <p:cNvSpPr/>
                <p:nvPr/>
              </p:nvSpPr>
              <p:spPr bwMode="auto">
                <a:xfrm>
                  <a:off x="2434" y="1129"/>
                  <a:ext cx="64" cy="104"/>
                </a:xfrm>
                <a:custGeom>
                  <a:avLst/>
                  <a:gdLst>
                    <a:gd name="T0" fmla="*/ 64 w 64"/>
                    <a:gd name="T1" fmla="*/ 99 h 104"/>
                    <a:gd name="T2" fmla="*/ 14 w 64"/>
                    <a:gd name="T3" fmla="*/ 0 h 104"/>
                    <a:gd name="T4" fmla="*/ 0 w 64"/>
                    <a:gd name="T5" fmla="*/ 4 h 104"/>
                    <a:gd name="T6" fmla="*/ 52 w 64"/>
                    <a:gd name="T7" fmla="*/ 104 h 104"/>
                    <a:gd name="T8" fmla="*/ 64 w 64"/>
                    <a:gd name="T9" fmla="*/ 99 h 104"/>
                  </a:gdLst>
                  <a:ahLst/>
                  <a:cxnLst>
                    <a:cxn ang="0">
                      <a:pos x="T0" y="T1"/>
                    </a:cxn>
                    <a:cxn ang="0">
                      <a:pos x="T2" y="T3"/>
                    </a:cxn>
                    <a:cxn ang="0">
                      <a:pos x="T4" y="T5"/>
                    </a:cxn>
                    <a:cxn ang="0">
                      <a:pos x="T6" y="T7"/>
                    </a:cxn>
                    <a:cxn ang="0">
                      <a:pos x="T8" y="T9"/>
                    </a:cxn>
                  </a:cxnLst>
                  <a:rect l="0" t="0" r="r" b="b"/>
                  <a:pathLst>
                    <a:path w="64" h="104">
                      <a:moveTo>
                        <a:pt x="64" y="99"/>
                      </a:moveTo>
                      <a:lnTo>
                        <a:pt x="14" y="0"/>
                      </a:lnTo>
                      <a:lnTo>
                        <a:pt x="0" y="4"/>
                      </a:lnTo>
                      <a:lnTo>
                        <a:pt x="52" y="104"/>
                      </a:lnTo>
                      <a:lnTo>
                        <a:pt x="64" y="9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1471"/>
                <p:cNvSpPr/>
                <p:nvPr/>
              </p:nvSpPr>
              <p:spPr bwMode="auto">
                <a:xfrm>
                  <a:off x="2576" y="3627"/>
                  <a:ext cx="75" cy="52"/>
                </a:xfrm>
                <a:custGeom>
                  <a:avLst/>
                  <a:gdLst>
                    <a:gd name="T0" fmla="*/ 32 w 32"/>
                    <a:gd name="T1" fmla="*/ 2 h 22"/>
                    <a:gd name="T2" fmla="*/ 7 w 32"/>
                    <a:gd name="T3" fmla="*/ 0 h 22"/>
                    <a:gd name="T4" fmla="*/ 0 w 32"/>
                    <a:gd name="T5" fmla="*/ 14 h 22"/>
                    <a:gd name="T6" fmla="*/ 25 w 32"/>
                    <a:gd name="T7" fmla="*/ 22 h 22"/>
                    <a:gd name="T8" fmla="*/ 32 w 32"/>
                    <a:gd name="T9" fmla="*/ 2 h 22"/>
                  </a:gdLst>
                  <a:ahLst/>
                  <a:cxnLst>
                    <a:cxn ang="0">
                      <a:pos x="T0" y="T1"/>
                    </a:cxn>
                    <a:cxn ang="0">
                      <a:pos x="T2" y="T3"/>
                    </a:cxn>
                    <a:cxn ang="0">
                      <a:pos x="T4" y="T5"/>
                    </a:cxn>
                    <a:cxn ang="0">
                      <a:pos x="T6" y="T7"/>
                    </a:cxn>
                    <a:cxn ang="0">
                      <a:pos x="T8" y="T9"/>
                    </a:cxn>
                  </a:cxnLst>
                  <a:rect l="0" t="0" r="r" b="b"/>
                  <a:pathLst>
                    <a:path w="32" h="22">
                      <a:moveTo>
                        <a:pt x="32" y="2"/>
                      </a:moveTo>
                      <a:cubicBezTo>
                        <a:pt x="23" y="5"/>
                        <a:pt x="14" y="4"/>
                        <a:pt x="7" y="0"/>
                      </a:cubicBezTo>
                      <a:cubicBezTo>
                        <a:pt x="0" y="14"/>
                        <a:pt x="0" y="14"/>
                        <a:pt x="0" y="14"/>
                      </a:cubicBezTo>
                      <a:cubicBezTo>
                        <a:pt x="8" y="17"/>
                        <a:pt x="16" y="20"/>
                        <a:pt x="25" y="22"/>
                      </a:cubicBezTo>
                      <a:cubicBezTo>
                        <a:pt x="28" y="14"/>
                        <a:pt x="30" y="7"/>
                        <a:pt x="32" y="2"/>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1472"/>
                <p:cNvSpPr/>
                <p:nvPr/>
              </p:nvSpPr>
              <p:spPr bwMode="auto">
                <a:xfrm>
                  <a:off x="2318" y="778"/>
                  <a:ext cx="158" cy="123"/>
                </a:xfrm>
                <a:custGeom>
                  <a:avLst/>
                  <a:gdLst>
                    <a:gd name="T0" fmla="*/ 0 w 158"/>
                    <a:gd name="T1" fmla="*/ 41 h 123"/>
                    <a:gd name="T2" fmla="*/ 28 w 158"/>
                    <a:gd name="T3" fmla="*/ 123 h 123"/>
                    <a:gd name="T4" fmla="*/ 52 w 158"/>
                    <a:gd name="T5" fmla="*/ 76 h 123"/>
                    <a:gd name="T6" fmla="*/ 137 w 158"/>
                    <a:gd name="T7" fmla="*/ 119 h 123"/>
                    <a:gd name="T8" fmla="*/ 158 w 158"/>
                    <a:gd name="T9" fmla="*/ 69 h 123"/>
                    <a:gd name="T10" fmla="*/ 61 w 158"/>
                    <a:gd name="T11" fmla="*/ 41 h 123"/>
                    <a:gd name="T12" fmla="*/ 78 w 158"/>
                    <a:gd name="T13" fmla="*/ 0 h 123"/>
                    <a:gd name="T14" fmla="*/ 0 w 158"/>
                    <a:gd name="T15" fmla="*/ 41 h 1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23">
                      <a:moveTo>
                        <a:pt x="0" y="41"/>
                      </a:moveTo>
                      <a:lnTo>
                        <a:pt x="28" y="123"/>
                      </a:lnTo>
                      <a:lnTo>
                        <a:pt x="52" y="76"/>
                      </a:lnTo>
                      <a:lnTo>
                        <a:pt x="137" y="119"/>
                      </a:lnTo>
                      <a:lnTo>
                        <a:pt x="158" y="69"/>
                      </a:lnTo>
                      <a:lnTo>
                        <a:pt x="61" y="41"/>
                      </a:lnTo>
                      <a:lnTo>
                        <a:pt x="78" y="0"/>
                      </a:lnTo>
                      <a:lnTo>
                        <a:pt x="0" y="41"/>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1473"/>
                <p:cNvSpPr/>
                <p:nvPr/>
              </p:nvSpPr>
              <p:spPr bwMode="auto">
                <a:xfrm>
                  <a:off x="2394" y="239"/>
                  <a:ext cx="44" cy="50"/>
                </a:xfrm>
                <a:custGeom>
                  <a:avLst/>
                  <a:gdLst>
                    <a:gd name="T0" fmla="*/ 4 w 19"/>
                    <a:gd name="T1" fmla="*/ 21 h 21"/>
                    <a:gd name="T2" fmla="*/ 19 w 19"/>
                    <a:gd name="T3" fmla="*/ 5 h 21"/>
                    <a:gd name="T4" fmla="*/ 17 w 19"/>
                    <a:gd name="T5" fmla="*/ 0 h 21"/>
                    <a:gd name="T6" fmla="*/ 0 w 19"/>
                    <a:gd name="T7" fmla="*/ 12 h 21"/>
                    <a:gd name="T8" fmla="*/ 4 w 19"/>
                    <a:gd name="T9" fmla="*/ 21 h 21"/>
                  </a:gdLst>
                  <a:ahLst/>
                  <a:cxnLst>
                    <a:cxn ang="0">
                      <a:pos x="T0" y="T1"/>
                    </a:cxn>
                    <a:cxn ang="0">
                      <a:pos x="T2" y="T3"/>
                    </a:cxn>
                    <a:cxn ang="0">
                      <a:pos x="T4" y="T5"/>
                    </a:cxn>
                    <a:cxn ang="0">
                      <a:pos x="T6" y="T7"/>
                    </a:cxn>
                    <a:cxn ang="0">
                      <a:pos x="T8" y="T9"/>
                    </a:cxn>
                  </a:cxnLst>
                  <a:rect l="0" t="0" r="r" b="b"/>
                  <a:pathLst>
                    <a:path w="19" h="21">
                      <a:moveTo>
                        <a:pt x="4" y="21"/>
                      </a:moveTo>
                      <a:cubicBezTo>
                        <a:pt x="19" y="5"/>
                        <a:pt x="19" y="5"/>
                        <a:pt x="19" y="5"/>
                      </a:cubicBezTo>
                      <a:cubicBezTo>
                        <a:pt x="18" y="3"/>
                        <a:pt x="17" y="1"/>
                        <a:pt x="17" y="0"/>
                      </a:cubicBezTo>
                      <a:cubicBezTo>
                        <a:pt x="0" y="12"/>
                        <a:pt x="0" y="12"/>
                        <a:pt x="0" y="12"/>
                      </a:cubicBezTo>
                      <a:cubicBezTo>
                        <a:pt x="1" y="16"/>
                        <a:pt x="3" y="19"/>
                        <a:pt x="4" y="21"/>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1474"/>
                <p:cNvSpPr/>
                <p:nvPr/>
              </p:nvSpPr>
              <p:spPr bwMode="auto">
                <a:xfrm>
                  <a:off x="2528" y="2221"/>
                  <a:ext cx="24" cy="31"/>
                </a:xfrm>
                <a:custGeom>
                  <a:avLst/>
                  <a:gdLst>
                    <a:gd name="T0" fmla="*/ 0 w 10"/>
                    <a:gd name="T1" fmla="*/ 0 h 13"/>
                    <a:gd name="T2" fmla="*/ 7 w 10"/>
                    <a:gd name="T3" fmla="*/ 13 h 13"/>
                    <a:gd name="T4" fmla="*/ 10 w 10"/>
                    <a:gd name="T5" fmla="*/ 9 h 13"/>
                    <a:gd name="T6" fmla="*/ 6 w 10"/>
                    <a:gd name="T7" fmla="*/ 1 h 13"/>
                    <a:gd name="T8" fmla="*/ 0 w 10"/>
                    <a:gd name="T9" fmla="*/ 0 h 13"/>
                  </a:gdLst>
                  <a:ahLst/>
                  <a:cxnLst>
                    <a:cxn ang="0">
                      <a:pos x="T0" y="T1"/>
                    </a:cxn>
                    <a:cxn ang="0">
                      <a:pos x="T2" y="T3"/>
                    </a:cxn>
                    <a:cxn ang="0">
                      <a:pos x="T4" y="T5"/>
                    </a:cxn>
                    <a:cxn ang="0">
                      <a:pos x="T6" y="T7"/>
                    </a:cxn>
                    <a:cxn ang="0">
                      <a:pos x="T8" y="T9"/>
                    </a:cxn>
                  </a:cxnLst>
                  <a:rect l="0" t="0" r="r" b="b"/>
                  <a:pathLst>
                    <a:path w="10" h="13">
                      <a:moveTo>
                        <a:pt x="0" y="0"/>
                      </a:moveTo>
                      <a:cubicBezTo>
                        <a:pt x="7" y="13"/>
                        <a:pt x="7" y="13"/>
                        <a:pt x="7" y="13"/>
                      </a:cubicBezTo>
                      <a:cubicBezTo>
                        <a:pt x="8" y="12"/>
                        <a:pt x="9" y="10"/>
                        <a:pt x="10" y="9"/>
                      </a:cubicBezTo>
                      <a:cubicBezTo>
                        <a:pt x="6" y="1"/>
                        <a:pt x="6" y="1"/>
                        <a:pt x="6" y="1"/>
                      </a:cubicBezTo>
                      <a:cubicBezTo>
                        <a:pt x="4" y="1"/>
                        <a:pt x="2" y="0"/>
                        <a:pt x="0" y="0"/>
                      </a:cubicBezTo>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1475"/>
                <p:cNvSpPr/>
                <p:nvPr/>
              </p:nvSpPr>
              <p:spPr bwMode="auto">
                <a:xfrm>
                  <a:off x="2389" y="218"/>
                  <a:ext cx="40" cy="42"/>
                </a:xfrm>
                <a:custGeom>
                  <a:avLst/>
                  <a:gdLst>
                    <a:gd name="T0" fmla="*/ 1 w 17"/>
                    <a:gd name="T1" fmla="*/ 18 h 18"/>
                    <a:gd name="T2" fmla="*/ 17 w 17"/>
                    <a:gd name="T3" fmla="*/ 6 h 18"/>
                    <a:gd name="T4" fmla="*/ 16 w 17"/>
                    <a:gd name="T5" fmla="*/ 0 h 18"/>
                    <a:gd name="T6" fmla="*/ 0 w 17"/>
                    <a:gd name="T7" fmla="*/ 10 h 18"/>
                    <a:gd name="T8" fmla="*/ 1 w 17"/>
                    <a:gd name="T9" fmla="*/ 18 h 18"/>
                  </a:gdLst>
                  <a:ahLst/>
                  <a:cxnLst>
                    <a:cxn ang="0">
                      <a:pos x="T0" y="T1"/>
                    </a:cxn>
                    <a:cxn ang="0">
                      <a:pos x="T2" y="T3"/>
                    </a:cxn>
                    <a:cxn ang="0">
                      <a:pos x="T4" y="T5"/>
                    </a:cxn>
                    <a:cxn ang="0">
                      <a:pos x="T6" y="T7"/>
                    </a:cxn>
                    <a:cxn ang="0">
                      <a:pos x="T8" y="T9"/>
                    </a:cxn>
                  </a:cxnLst>
                  <a:rect l="0" t="0" r="r" b="b"/>
                  <a:pathLst>
                    <a:path w="17" h="18">
                      <a:moveTo>
                        <a:pt x="1" y="18"/>
                      </a:moveTo>
                      <a:cubicBezTo>
                        <a:pt x="17" y="6"/>
                        <a:pt x="17" y="6"/>
                        <a:pt x="17" y="6"/>
                      </a:cubicBezTo>
                      <a:cubicBezTo>
                        <a:pt x="17" y="4"/>
                        <a:pt x="16" y="2"/>
                        <a:pt x="16" y="0"/>
                      </a:cubicBezTo>
                      <a:cubicBezTo>
                        <a:pt x="0" y="10"/>
                        <a:pt x="0" y="10"/>
                        <a:pt x="0" y="10"/>
                      </a:cubicBezTo>
                      <a:cubicBezTo>
                        <a:pt x="0" y="13"/>
                        <a:pt x="1" y="16"/>
                        <a:pt x="1" y="18"/>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1476"/>
                <p:cNvSpPr/>
                <p:nvPr/>
              </p:nvSpPr>
              <p:spPr bwMode="auto">
                <a:xfrm>
                  <a:off x="2398" y="440"/>
                  <a:ext cx="43" cy="50"/>
                </a:xfrm>
                <a:custGeom>
                  <a:avLst/>
                  <a:gdLst>
                    <a:gd name="T0" fmla="*/ 18 w 18"/>
                    <a:gd name="T1" fmla="*/ 1 h 21"/>
                    <a:gd name="T2" fmla="*/ 3 w 18"/>
                    <a:gd name="T3" fmla="*/ 0 h 21"/>
                    <a:gd name="T4" fmla="*/ 0 w 18"/>
                    <a:gd name="T5" fmla="*/ 17 h 21"/>
                    <a:gd name="T6" fmla="*/ 10 w 18"/>
                    <a:gd name="T7" fmla="*/ 21 h 21"/>
                    <a:gd name="T8" fmla="*/ 18 w 18"/>
                    <a:gd name="T9" fmla="*/ 1 h 21"/>
                  </a:gdLst>
                  <a:ahLst/>
                  <a:cxnLst>
                    <a:cxn ang="0">
                      <a:pos x="T0" y="T1"/>
                    </a:cxn>
                    <a:cxn ang="0">
                      <a:pos x="T2" y="T3"/>
                    </a:cxn>
                    <a:cxn ang="0">
                      <a:pos x="T4" y="T5"/>
                    </a:cxn>
                    <a:cxn ang="0">
                      <a:pos x="T6" y="T7"/>
                    </a:cxn>
                    <a:cxn ang="0">
                      <a:pos x="T8" y="T9"/>
                    </a:cxn>
                  </a:cxnLst>
                  <a:rect l="0" t="0" r="r" b="b"/>
                  <a:pathLst>
                    <a:path w="18" h="21">
                      <a:moveTo>
                        <a:pt x="18" y="1"/>
                      </a:moveTo>
                      <a:cubicBezTo>
                        <a:pt x="13" y="1"/>
                        <a:pt x="8" y="1"/>
                        <a:pt x="3" y="0"/>
                      </a:cubicBezTo>
                      <a:cubicBezTo>
                        <a:pt x="3" y="6"/>
                        <a:pt x="2" y="12"/>
                        <a:pt x="0" y="17"/>
                      </a:cubicBezTo>
                      <a:cubicBezTo>
                        <a:pt x="3" y="20"/>
                        <a:pt x="7" y="21"/>
                        <a:pt x="10" y="21"/>
                      </a:cubicBezTo>
                      <a:cubicBezTo>
                        <a:pt x="13" y="16"/>
                        <a:pt x="16" y="9"/>
                        <a:pt x="18" y="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1477"/>
                <p:cNvSpPr/>
                <p:nvPr/>
              </p:nvSpPr>
              <p:spPr bwMode="auto">
                <a:xfrm>
                  <a:off x="2509" y="2217"/>
                  <a:ext cx="34" cy="47"/>
                </a:xfrm>
                <a:custGeom>
                  <a:avLst/>
                  <a:gdLst>
                    <a:gd name="T0" fmla="*/ 0 w 14"/>
                    <a:gd name="T1" fmla="*/ 0 h 20"/>
                    <a:gd name="T2" fmla="*/ 10 w 14"/>
                    <a:gd name="T3" fmla="*/ 20 h 20"/>
                    <a:gd name="T4" fmla="*/ 14 w 14"/>
                    <a:gd name="T5" fmla="*/ 16 h 20"/>
                    <a:gd name="T6" fmla="*/ 6 w 14"/>
                    <a:gd name="T7" fmla="*/ 2 h 20"/>
                    <a:gd name="T8" fmla="*/ 0 w 14"/>
                    <a:gd name="T9" fmla="*/ 0 h 20"/>
                  </a:gdLst>
                  <a:ahLst/>
                  <a:cxnLst>
                    <a:cxn ang="0">
                      <a:pos x="T0" y="T1"/>
                    </a:cxn>
                    <a:cxn ang="0">
                      <a:pos x="T2" y="T3"/>
                    </a:cxn>
                    <a:cxn ang="0">
                      <a:pos x="T4" y="T5"/>
                    </a:cxn>
                    <a:cxn ang="0">
                      <a:pos x="T6" y="T7"/>
                    </a:cxn>
                    <a:cxn ang="0">
                      <a:pos x="T8" y="T9"/>
                    </a:cxn>
                  </a:cxnLst>
                  <a:rect l="0" t="0" r="r" b="b"/>
                  <a:pathLst>
                    <a:path w="14" h="20">
                      <a:moveTo>
                        <a:pt x="0" y="0"/>
                      </a:moveTo>
                      <a:cubicBezTo>
                        <a:pt x="10" y="20"/>
                        <a:pt x="10" y="20"/>
                        <a:pt x="10" y="20"/>
                      </a:cubicBezTo>
                      <a:cubicBezTo>
                        <a:pt x="12" y="19"/>
                        <a:pt x="13" y="17"/>
                        <a:pt x="14" y="16"/>
                      </a:cubicBezTo>
                      <a:cubicBezTo>
                        <a:pt x="6" y="2"/>
                        <a:pt x="6" y="2"/>
                        <a:pt x="6" y="2"/>
                      </a:cubicBezTo>
                      <a:cubicBezTo>
                        <a:pt x="4" y="1"/>
                        <a:pt x="2" y="1"/>
                        <a:pt x="0" y="0"/>
                      </a:cubicBezTo>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1478"/>
                <p:cNvSpPr/>
                <p:nvPr/>
              </p:nvSpPr>
              <p:spPr bwMode="auto">
                <a:xfrm>
                  <a:off x="2389" y="192"/>
                  <a:ext cx="35" cy="42"/>
                </a:xfrm>
                <a:custGeom>
                  <a:avLst/>
                  <a:gdLst>
                    <a:gd name="T0" fmla="*/ 15 w 15"/>
                    <a:gd name="T1" fmla="*/ 0 h 18"/>
                    <a:gd name="T2" fmla="*/ 0 w 15"/>
                    <a:gd name="T3" fmla="*/ 9 h 18"/>
                    <a:gd name="T4" fmla="*/ 0 w 15"/>
                    <a:gd name="T5" fmla="*/ 18 h 18"/>
                    <a:gd name="T6" fmla="*/ 15 w 15"/>
                    <a:gd name="T7" fmla="*/ 8 h 18"/>
                    <a:gd name="T8" fmla="*/ 15 w 15"/>
                    <a:gd name="T9" fmla="*/ 0 h 18"/>
                  </a:gdLst>
                  <a:ahLst/>
                  <a:cxnLst>
                    <a:cxn ang="0">
                      <a:pos x="T0" y="T1"/>
                    </a:cxn>
                    <a:cxn ang="0">
                      <a:pos x="T2" y="T3"/>
                    </a:cxn>
                    <a:cxn ang="0">
                      <a:pos x="T4" y="T5"/>
                    </a:cxn>
                    <a:cxn ang="0">
                      <a:pos x="T6" y="T7"/>
                    </a:cxn>
                    <a:cxn ang="0">
                      <a:pos x="T8" y="T9"/>
                    </a:cxn>
                  </a:cxnLst>
                  <a:rect l="0" t="0" r="r" b="b"/>
                  <a:pathLst>
                    <a:path w="15" h="18">
                      <a:moveTo>
                        <a:pt x="15" y="0"/>
                      </a:moveTo>
                      <a:cubicBezTo>
                        <a:pt x="10" y="4"/>
                        <a:pt x="5" y="7"/>
                        <a:pt x="0" y="9"/>
                      </a:cubicBezTo>
                      <a:cubicBezTo>
                        <a:pt x="0" y="12"/>
                        <a:pt x="0" y="15"/>
                        <a:pt x="0" y="18"/>
                      </a:cubicBezTo>
                      <a:cubicBezTo>
                        <a:pt x="15" y="8"/>
                        <a:pt x="15" y="8"/>
                        <a:pt x="15" y="8"/>
                      </a:cubicBezTo>
                      <a:cubicBezTo>
                        <a:pt x="15" y="5"/>
                        <a:pt x="15" y="3"/>
                        <a:pt x="15" y="0"/>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1479"/>
                <p:cNvSpPr/>
                <p:nvPr/>
              </p:nvSpPr>
              <p:spPr bwMode="auto">
                <a:xfrm>
                  <a:off x="2462" y="2917"/>
                  <a:ext cx="121" cy="54"/>
                </a:xfrm>
                <a:custGeom>
                  <a:avLst/>
                  <a:gdLst>
                    <a:gd name="T0" fmla="*/ 51 w 51"/>
                    <a:gd name="T1" fmla="*/ 22 h 23"/>
                    <a:gd name="T2" fmla="*/ 41 w 51"/>
                    <a:gd name="T3" fmla="*/ 6 h 23"/>
                    <a:gd name="T4" fmla="*/ 1 w 51"/>
                    <a:gd name="T5" fmla="*/ 0 h 23"/>
                    <a:gd name="T6" fmla="*/ 0 w 51"/>
                    <a:gd name="T7" fmla="*/ 11 h 23"/>
                    <a:gd name="T8" fmla="*/ 50 w 51"/>
                    <a:gd name="T9" fmla="*/ 23 h 23"/>
                    <a:gd name="T10" fmla="*/ 51 w 51"/>
                    <a:gd name="T11" fmla="*/ 22 h 23"/>
                  </a:gdLst>
                  <a:ahLst/>
                  <a:cxnLst>
                    <a:cxn ang="0">
                      <a:pos x="T0" y="T1"/>
                    </a:cxn>
                    <a:cxn ang="0">
                      <a:pos x="T2" y="T3"/>
                    </a:cxn>
                    <a:cxn ang="0">
                      <a:pos x="T4" y="T5"/>
                    </a:cxn>
                    <a:cxn ang="0">
                      <a:pos x="T6" y="T7"/>
                    </a:cxn>
                    <a:cxn ang="0">
                      <a:pos x="T8" y="T9"/>
                    </a:cxn>
                    <a:cxn ang="0">
                      <a:pos x="T10" y="T11"/>
                    </a:cxn>
                  </a:cxnLst>
                  <a:rect l="0" t="0" r="r" b="b"/>
                  <a:pathLst>
                    <a:path w="51" h="23">
                      <a:moveTo>
                        <a:pt x="51" y="22"/>
                      </a:moveTo>
                      <a:cubicBezTo>
                        <a:pt x="48" y="17"/>
                        <a:pt x="44" y="11"/>
                        <a:pt x="41" y="6"/>
                      </a:cubicBezTo>
                      <a:cubicBezTo>
                        <a:pt x="1" y="0"/>
                        <a:pt x="1" y="0"/>
                        <a:pt x="1" y="0"/>
                      </a:cubicBezTo>
                      <a:cubicBezTo>
                        <a:pt x="1" y="3"/>
                        <a:pt x="1" y="7"/>
                        <a:pt x="0" y="11"/>
                      </a:cubicBezTo>
                      <a:cubicBezTo>
                        <a:pt x="50" y="23"/>
                        <a:pt x="50" y="23"/>
                        <a:pt x="50" y="23"/>
                      </a:cubicBezTo>
                      <a:cubicBezTo>
                        <a:pt x="51" y="23"/>
                        <a:pt x="51" y="22"/>
                        <a:pt x="51" y="22"/>
                      </a:cubicBezTo>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1480"/>
                <p:cNvSpPr/>
                <p:nvPr/>
              </p:nvSpPr>
              <p:spPr bwMode="auto">
                <a:xfrm>
                  <a:off x="2282" y="2865"/>
                  <a:ext cx="348" cy="863"/>
                </a:xfrm>
                <a:custGeom>
                  <a:avLst/>
                  <a:gdLst>
                    <a:gd name="T0" fmla="*/ 19 w 147"/>
                    <a:gd name="T1" fmla="*/ 256 h 365"/>
                    <a:gd name="T2" fmla="*/ 143 w 147"/>
                    <a:gd name="T3" fmla="*/ 365 h 365"/>
                    <a:gd name="T4" fmla="*/ 147 w 147"/>
                    <a:gd name="T5" fmla="*/ 350 h 365"/>
                    <a:gd name="T6" fmla="*/ 33 w 147"/>
                    <a:gd name="T7" fmla="*/ 229 h 365"/>
                    <a:gd name="T8" fmla="*/ 70 w 147"/>
                    <a:gd name="T9" fmla="*/ 0 h 365"/>
                    <a:gd name="T10" fmla="*/ 53 w 147"/>
                    <a:gd name="T11" fmla="*/ 9 h 365"/>
                    <a:gd name="T12" fmla="*/ 19 w 147"/>
                    <a:gd name="T13" fmla="*/ 256 h 365"/>
                  </a:gdLst>
                  <a:ahLst/>
                  <a:cxnLst>
                    <a:cxn ang="0">
                      <a:pos x="T0" y="T1"/>
                    </a:cxn>
                    <a:cxn ang="0">
                      <a:pos x="T2" y="T3"/>
                    </a:cxn>
                    <a:cxn ang="0">
                      <a:pos x="T4" y="T5"/>
                    </a:cxn>
                    <a:cxn ang="0">
                      <a:pos x="T6" y="T7"/>
                    </a:cxn>
                    <a:cxn ang="0">
                      <a:pos x="T8" y="T9"/>
                    </a:cxn>
                    <a:cxn ang="0">
                      <a:pos x="T10" y="T11"/>
                    </a:cxn>
                    <a:cxn ang="0">
                      <a:pos x="T12" y="T13"/>
                    </a:cxn>
                  </a:cxnLst>
                  <a:rect l="0" t="0" r="r" b="b"/>
                  <a:pathLst>
                    <a:path w="147" h="365">
                      <a:moveTo>
                        <a:pt x="19" y="256"/>
                      </a:moveTo>
                      <a:cubicBezTo>
                        <a:pt x="31" y="310"/>
                        <a:pt x="85" y="364"/>
                        <a:pt x="143" y="365"/>
                      </a:cubicBezTo>
                      <a:cubicBezTo>
                        <a:pt x="144" y="360"/>
                        <a:pt x="146" y="355"/>
                        <a:pt x="147" y="350"/>
                      </a:cubicBezTo>
                      <a:cubicBezTo>
                        <a:pt x="74" y="333"/>
                        <a:pt x="45" y="286"/>
                        <a:pt x="33" y="229"/>
                      </a:cubicBezTo>
                      <a:cubicBezTo>
                        <a:pt x="19" y="162"/>
                        <a:pt x="80" y="74"/>
                        <a:pt x="70" y="0"/>
                      </a:cubicBezTo>
                      <a:cubicBezTo>
                        <a:pt x="64" y="3"/>
                        <a:pt x="58" y="6"/>
                        <a:pt x="53" y="9"/>
                      </a:cubicBezTo>
                      <a:cubicBezTo>
                        <a:pt x="71" y="74"/>
                        <a:pt x="0" y="171"/>
                        <a:pt x="19" y="256"/>
                      </a:cubicBezTo>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1481"/>
                <p:cNvSpPr/>
                <p:nvPr/>
              </p:nvSpPr>
              <p:spPr bwMode="auto">
                <a:xfrm>
                  <a:off x="2410" y="1133"/>
                  <a:ext cx="71" cy="107"/>
                </a:xfrm>
                <a:custGeom>
                  <a:avLst/>
                  <a:gdLst>
                    <a:gd name="T0" fmla="*/ 71 w 71"/>
                    <a:gd name="T1" fmla="*/ 102 h 107"/>
                    <a:gd name="T2" fmla="*/ 19 w 71"/>
                    <a:gd name="T3" fmla="*/ 0 h 107"/>
                    <a:gd name="T4" fmla="*/ 0 w 71"/>
                    <a:gd name="T5" fmla="*/ 7 h 107"/>
                    <a:gd name="T6" fmla="*/ 57 w 71"/>
                    <a:gd name="T7" fmla="*/ 107 h 107"/>
                    <a:gd name="T8" fmla="*/ 71 w 71"/>
                    <a:gd name="T9" fmla="*/ 102 h 107"/>
                  </a:gdLst>
                  <a:ahLst/>
                  <a:cxnLst>
                    <a:cxn ang="0">
                      <a:pos x="T0" y="T1"/>
                    </a:cxn>
                    <a:cxn ang="0">
                      <a:pos x="T2" y="T3"/>
                    </a:cxn>
                    <a:cxn ang="0">
                      <a:pos x="T4" y="T5"/>
                    </a:cxn>
                    <a:cxn ang="0">
                      <a:pos x="T6" y="T7"/>
                    </a:cxn>
                    <a:cxn ang="0">
                      <a:pos x="T8" y="T9"/>
                    </a:cxn>
                  </a:cxnLst>
                  <a:rect l="0" t="0" r="r" b="b"/>
                  <a:pathLst>
                    <a:path w="71" h="107">
                      <a:moveTo>
                        <a:pt x="71" y="102"/>
                      </a:moveTo>
                      <a:lnTo>
                        <a:pt x="19" y="0"/>
                      </a:lnTo>
                      <a:lnTo>
                        <a:pt x="0" y="7"/>
                      </a:lnTo>
                      <a:lnTo>
                        <a:pt x="57" y="107"/>
                      </a:lnTo>
                      <a:lnTo>
                        <a:pt x="71" y="102"/>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1482"/>
                <p:cNvSpPr/>
                <p:nvPr/>
              </p:nvSpPr>
              <p:spPr bwMode="auto">
                <a:xfrm>
                  <a:off x="2410" y="1133"/>
                  <a:ext cx="71" cy="107"/>
                </a:xfrm>
                <a:custGeom>
                  <a:avLst/>
                  <a:gdLst>
                    <a:gd name="T0" fmla="*/ 71 w 71"/>
                    <a:gd name="T1" fmla="*/ 102 h 107"/>
                    <a:gd name="T2" fmla="*/ 19 w 71"/>
                    <a:gd name="T3" fmla="*/ 0 h 107"/>
                    <a:gd name="T4" fmla="*/ 0 w 71"/>
                    <a:gd name="T5" fmla="*/ 7 h 107"/>
                    <a:gd name="T6" fmla="*/ 57 w 71"/>
                    <a:gd name="T7" fmla="*/ 107 h 107"/>
                    <a:gd name="T8" fmla="*/ 71 w 71"/>
                    <a:gd name="T9" fmla="*/ 102 h 107"/>
                  </a:gdLst>
                  <a:ahLst/>
                  <a:cxnLst>
                    <a:cxn ang="0">
                      <a:pos x="T0" y="T1"/>
                    </a:cxn>
                    <a:cxn ang="0">
                      <a:pos x="T2" y="T3"/>
                    </a:cxn>
                    <a:cxn ang="0">
                      <a:pos x="T4" y="T5"/>
                    </a:cxn>
                    <a:cxn ang="0">
                      <a:pos x="T6" y="T7"/>
                    </a:cxn>
                    <a:cxn ang="0">
                      <a:pos x="T8" y="T9"/>
                    </a:cxn>
                  </a:cxnLst>
                  <a:rect l="0" t="0" r="r" b="b"/>
                  <a:pathLst>
                    <a:path w="71" h="107">
                      <a:moveTo>
                        <a:pt x="71" y="102"/>
                      </a:moveTo>
                      <a:lnTo>
                        <a:pt x="19" y="0"/>
                      </a:lnTo>
                      <a:lnTo>
                        <a:pt x="0" y="7"/>
                      </a:lnTo>
                      <a:lnTo>
                        <a:pt x="57" y="107"/>
                      </a:lnTo>
                      <a:lnTo>
                        <a:pt x="71" y="10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1483"/>
                <p:cNvSpPr/>
                <p:nvPr/>
              </p:nvSpPr>
              <p:spPr bwMode="auto">
                <a:xfrm>
                  <a:off x="2453" y="2458"/>
                  <a:ext cx="99" cy="62"/>
                </a:xfrm>
                <a:custGeom>
                  <a:avLst/>
                  <a:gdLst>
                    <a:gd name="T0" fmla="*/ 0 w 42"/>
                    <a:gd name="T1" fmla="*/ 10 h 26"/>
                    <a:gd name="T2" fmla="*/ 21 w 42"/>
                    <a:gd name="T3" fmla="*/ 26 h 26"/>
                    <a:gd name="T4" fmla="*/ 42 w 42"/>
                    <a:gd name="T5" fmla="*/ 15 h 26"/>
                    <a:gd name="T6" fmla="*/ 21 w 42"/>
                    <a:gd name="T7" fmla="*/ 0 h 26"/>
                    <a:gd name="T8" fmla="*/ 0 w 42"/>
                    <a:gd name="T9" fmla="*/ 10 h 26"/>
                  </a:gdLst>
                  <a:ahLst/>
                  <a:cxnLst>
                    <a:cxn ang="0">
                      <a:pos x="T0" y="T1"/>
                    </a:cxn>
                    <a:cxn ang="0">
                      <a:pos x="T2" y="T3"/>
                    </a:cxn>
                    <a:cxn ang="0">
                      <a:pos x="T4" y="T5"/>
                    </a:cxn>
                    <a:cxn ang="0">
                      <a:pos x="T6" y="T7"/>
                    </a:cxn>
                    <a:cxn ang="0">
                      <a:pos x="T8" y="T9"/>
                    </a:cxn>
                  </a:cxnLst>
                  <a:rect l="0" t="0" r="r" b="b"/>
                  <a:pathLst>
                    <a:path w="42" h="26">
                      <a:moveTo>
                        <a:pt x="0" y="10"/>
                      </a:moveTo>
                      <a:cubicBezTo>
                        <a:pt x="4" y="13"/>
                        <a:pt x="12" y="19"/>
                        <a:pt x="21" y="26"/>
                      </a:cubicBezTo>
                      <a:cubicBezTo>
                        <a:pt x="28" y="23"/>
                        <a:pt x="35" y="20"/>
                        <a:pt x="42" y="15"/>
                      </a:cubicBezTo>
                      <a:cubicBezTo>
                        <a:pt x="21" y="0"/>
                        <a:pt x="21" y="0"/>
                        <a:pt x="21" y="0"/>
                      </a:cubicBezTo>
                      <a:cubicBezTo>
                        <a:pt x="14" y="4"/>
                        <a:pt x="7" y="7"/>
                        <a:pt x="0" y="10"/>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1484"/>
                <p:cNvSpPr/>
                <p:nvPr/>
              </p:nvSpPr>
              <p:spPr bwMode="auto">
                <a:xfrm>
                  <a:off x="2457" y="2950"/>
                  <a:ext cx="119" cy="62"/>
                </a:xfrm>
                <a:custGeom>
                  <a:avLst/>
                  <a:gdLst>
                    <a:gd name="T0" fmla="*/ 42 w 50"/>
                    <a:gd name="T1" fmla="*/ 26 h 26"/>
                    <a:gd name="T2" fmla="*/ 50 w 50"/>
                    <a:gd name="T3" fmla="*/ 12 h 26"/>
                    <a:gd name="T4" fmla="*/ 2 w 50"/>
                    <a:gd name="T5" fmla="*/ 0 h 26"/>
                    <a:gd name="T6" fmla="*/ 0 w 50"/>
                    <a:gd name="T7" fmla="*/ 13 h 26"/>
                    <a:gd name="T8" fmla="*/ 42 w 50"/>
                    <a:gd name="T9" fmla="*/ 26 h 26"/>
                  </a:gdLst>
                  <a:ahLst/>
                  <a:cxnLst>
                    <a:cxn ang="0">
                      <a:pos x="T0" y="T1"/>
                    </a:cxn>
                    <a:cxn ang="0">
                      <a:pos x="T2" y="T3"/>
                    </a:cxn>
                    <a:cxn ang="0">
                      <a:pos x="T4" y="T5"/>
                    </a:cxn>
                    <a:cxn ang="0">
                      <a:pos x="T6" y="T7"/>
                    </a:cxn>
                    <a:cxn ang="0">
                      <a:pos x="T8" y="T9"/>
                    </a:cxn>
                  </a:cxnLst>
                  <a:rect l="0" t="0" r="r" b="b"/>
                  <a:pathLst>
                    <a:path w="50" h="26">
                      <a:moveTo>
                        <a:pt x="42" y="26"/>
                      </a:moveTo>
                      <a:cubicBezTo>
                        <a:pt x="44" y="21"/>
                        <a:pt x="47" y="17"/>
                        <a:pt x="50" y="12"/>
                      </a:cubicBezTo>
                      <a:cubicBezTo>
                        <a:pt x="2" y="0"/>
                        <a:pt x="2" y="0"/>
                        <a:pt x="2" y="0"/>
                      </a:cubicBezTo>
                      <a:cubicBezTo>
                        <a:pt x="2" y="5"/>
                        <a:pt x="1" y="9"/>
                        <a:pt x="0" y="13"/>
                      </a:cubicBezTo>
                      <a:cubicBezTo>
                        <a:pt x="42" y="26"/>
                        <a:pt x="42" y="26"/>
                        <a:pt x="42" y="26"/>
                      </a:cubicBezTo>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1485"/>
                <p:cNvSpPr/>
                <p:nvPr/>
              </p:nvSpPr>
              <p:spPr bwMode="auto">
                <a:xfrm>
                  <a:off x="2495" y="2214"/>
                  <a:ext cx="36" cy="62"/>
                </a:xfrm>
                <a:custGeom>
                  <a:avLst/>
                  <a:gdLst>
                    <a:gd name="T0" fmla="*/ 1 w 15"/>
                    <a:gd name="T1" fmla="*/ 0 h 26"/>
                    <a:gd name="T2" fmla="*/ 0 w 15"/>
                    <a:gd name="T3" fmla="*/ 3 h 26"/>
                    <a:gd name="T4" fmla="*/ 12 w 15"/>
                    <a:gd name="T5" fmla="*/ 26 h 26"/>
                    <a:gd name="T6" fmla="*/ 15 w 15"/>
                    <a:gd name="T7" fmla="*/ 22 h 26"/>
                    <a:gd name="T8" fmla="*/ 4 w 15"/>
                    <a:gd name="T9" fmla="*/ 1 h 26"/>
                    <a:gd name="T10" fmla="*/ 1 w 15"/>
                    <a:gd name="T11" fmla="*/ 0 h 26"/>
                  </a:gdLst>
                  <a:ahLst/>
                  <a:cxnLst>
                    <a:cxn ang="0">
                      <a:pos x="T0" y="T1"/>
                    </a:cxn>
                    <a:cxn ang="0">
                      <a:pos x="T2" y="T3"/>
                    </a:cxn>
                    <a:cxn ang="0">
                      <a:pos x="T4" y="T5"/>
                    </a:cxn>
                    <a:cxn ang="0">
                      <a:pos x="T6" y="T7"/>
                    </a:cxn>
                    <a:cxn ang="0">
                      <a:pos x="T8" y="T9"/>
                    </a:cxn>
                    <a:cxn ang="0">
                      <a:pos x="T10" y="T11"/>
                    </a:cxn>
                  </a:cxnLst>
                  <a:rect l="0" t="0" r="r" b="b"/>
                  <a:pathLst>
                    <a:path w="15" h="26">
                      <a:moveTo>
                        <a:pt x="1" y="0"/>
                      </a:moveTo>
                      <a:cubicBezTo>
                        <a:pt x="1" y="1"/>
                        <a:pt x="0" y="2"/>
                        <a:pt x="0" y="3"/>
                      </a:cubicBezTo>
                      <a:cubicBezTo>
                        <a:pt x="12" y="26"/>
                        <a:pt x="12" y="26"/>
                        <a:pt x="12" y="26"/>
                      </a:cubicBezTo>
                      <a:cubicBezTo>
                        <a:pt x="13" y="25"/>
                        <a:pt x="14" y="23"/>
                        <a:pt x="15" y="22"/>
                      </a:cubicBezTo>
                      <a:cubicBezTo>
                        <a:pt x="4" y="1"/>
                        <a:pt x="4" y="1"/>
                        <a:pt x="4" y="1"/>
                      </a:cubicBezTo>
                      <a:cubicBezTo>
                        <a:pt x="3" y="1"/>
                        <a:pt x="2" y="0"/>
                        <a:pt x="1" y="0"/>
                      </a:cubicBezTo>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1486"/>
                <p:cNvSpPr/>
                <p:nvPr/>
              </p:nvSpPr>
              <p:spPr bwMode="auto">
                <a:xfrm>
                  <a:off x="2398" y="769"/>
                  <a:ext cx="50" cy="52"/>
                </a:xfrm>
                <a:custGeom>
                  <a:avLst/>
                  <a:gdLst>
                    <a:gd name="T0" fmla="*/ 0 w 21"/>
                    <a:gd name="T1" fmla="*/ 19 h 22"/>
                    <a:gd name="T2" fmla="*/ 14 w 21"/>
                    <a:gd name="T3" fmla="*/ 22 h 22"/>
                    <a:gd name="T4" fmla="*/ 21 w 21"/>
                    <a:gd name="T5" fmla="*/ 5 h 22"/>
                    <a:gd name="T6" fmla="*/ 7 w 21"/>
                    <a:gd name="T7" fmla="*/ 0 h 22"/>
                    <a:gd name="T8" fmla="*/ 0 w 21"/>
                    <a:gd name="T9" fmla="*/ 19 h 22"/>
                  </a:gdLst>
                  <a:ahLst/>
                  <a:cxnLst>
                    <a:cxn ang="0">
                      <a:pos x="T0" y="T1"/>
                    </a:cxn>
                    <a:cxn ang="0">
                      <a:pos x="T2" y="T3"/>
                    </a:cxn>
                    <a:cxn ang="0">
                      <a:pos x="T4" y="T5"/>
                    </a:cxn>
                    <a:cxn ang="0">
                      <a:pos x="T6" y="T7"/>
                    </a:cxn>
                    <a:cxn ang="0">
                      <a:pos x="T8" y="T9"/>
                    </a:cxn>
                  </a:cxnLst>
                  <a:rect l="0" t="0" r="r" b="b"/>
                  <a:pathLst>
                    <a:path w="21" h="22">
                      <a:moveTo>
                        <a:pt x="0" y="19"/>
                      </a:moveTo>
                      <a:cubicBezTo>
                        <a:pt x="14" y="22"/>
                        <a:pt x="14" y="22"/>
                        <a:pt x="14" y="22"/>
                      </a:cubicBezTo>
                      <a:cubicBezTo>
                        <a:pt x="16" y="16"/>
                        <a:pt x="19" y="11"/>
                        <a:pt x="21" y="5"/>
                      </a:cubicBezTo>
                      <a:cubicBezTo>
                        <a:pt x="17" y="3"/>
                        <a:pt x="12" y="1"/>
                        <a:pt x="7" y="0"/>
                      </a:cubicBezTo>
                      <a:lnTo>
                        <a:pt x="0" y="19"/>
                      </a:ln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1487"/>
                <p:cNvSpPr/>
                <p:nvPr/>
              </p:nvSpPr>
              <p:spPr bwMode="auto">
                <a:xfrm>
                  <a:off x="2263" y="-35"/>
                  <a:ext cx="15" cy="14"/>
                </a:xfrm>
                <a:custGeom>
                  <a:avLst/>
                  <a:gdLst>
                    <a:gd name="T0" fmla="*/ 6 w 6"/>
                    <a:gd name="T1" fmla="*/ 0 h 6"/>
                    <a:gd name="T2" fmla="*/ 0 w 6"/>
                    <a:gd name="T3" fmla="*/ 0 h 6"/>
                    <a:gd name="T4" fmla="*/ 1 w 6"/>
                    <a:gd name="T5" fmla="*/ 6 h 6"/>
                    <a:gd name="T6" fmla="*/ 6 w 6"/>
                    <a:gd name="T7" fmla="*/ 0 h 6"/>
                  </a:gdLst>
                  <a:ahLst/>
                  <a:cxnLst>
                    <a:cxn ang="0">
                      <a:pos x="T0" y="T1"/>
                    </a:cxn>
                    <a:cxn ang="0">
                      <a:pos x="T2" y="T3"/>
                    </a:cxn>
                    <a:cxn ang="0">
                      <a:pos x="T4" y="T5"/>
                    </a:cxn>
                    <a:cxn ang="0">
                      <a:pos x="T6" y="T7"/>
                    </a:cxn>
                  </a:cxnLst>
                  <a:rect l="0" t="0" r="r" b="b"/>
                  <a:pathLst>
                    <a:path w="6" h="6">
                      <a:moveTo>
                        <a:pt x="6" y="0"/>
                      </a:moveTo>
                      <a:cubicBezTo>
                        <a:pt x="0" y="0"/>
                        <a:pt x="0" y="0"/>
                        <a:pt x="0" y="0"/>
                      </a:cubicBezTo>
                      <a:cubicBezTo>
                        <a:pt x="0" y="2"/>
                        <a:pt x="0" y="4"/>
                        <a:pt x="1" y="6"/>
                      </a:cubicBezTo>
                      <a:cubicBezTo>
                        <a:pt x="2" y="4"/>
                        <a:pt x="4" y="2"/>
                        <a:pt x="6" y="0"/>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1488"/>
                <p:cNvSpPr/>
                <p:nvPr/>
              </p:nvSpPr>
              <p:spPr bwMode="auto">
                <a:xfrm>
                  <a:off x="2252" y="1304"/>
                  <a:ext cx="274" cy="267"/>
                </a:xfrm>
                <a:custGeom>
                  <a:avLst/>
                  <a:gdLst>
                    <a:gd name="T0" fmla="*/ 0 w 116"/>
                    <a:gd name="T1" fmla="*/ 94 h 113"/>
                    <a:gd name="T2" fmla="*/ 36 w 116"/>
                    <a:gd name="T3" fmla="*/ 102 h 113"/>
                    <a:gd name="T4" fmla="*/ 43 w 116"/>
                    <a:gd name="T5" fmla="*/ 67 h 113"/>
                    <a:gd name="T6" fmla="*/ 60 w 116"/>
                    <a:gd name="T7" fmla="*/ 107 h 113"/>
                    <a:gd name="T8" fmla="*/ 94 w 116"/>
                    <a:gd name="T9" fmla="*/ 113 h 113"/>
                    <a:gd name="T10" fmla="*/ 116 w 116"/>
                    <a:gd name="T11" fmla="*/ 27 h 113"/>
                    <a:gd name="T12" fmla="*/ 23 w 116"/>
                    <a:gd name="T13" fmla="*/ 0 h 113"/>
                    <a:gd name="T14" fmla="*/ 56 w 116"/>
                    <a:gd name="T15" fmla="*/ 49 h 113"/>
                    <a:gd name="T16" fmla="*/ 0 w 116"/>
                    <a:gd name="T17" fmla="*/ 9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 h="113">
                      <a:moveTo>
                        <a:pt x="0" y="94"/>
                      </a:moveTo>
                      <a:cubicBezTo>
                        <a:pt x="4" y="95"/>
                        <a:pt x="19" y="98"/>
                        <a:pt x="36" y="102"/>
                      </a:cubicBezTo>
                      <a:cubicBezTo>
                        <a:pt x="38" y="90"/>
                        <a:pt x="40" y="79"/>
                        <a:pt x="43" y="67"/>
                      </a:cubicBezTo>
                      <a:cubicBezTo>
                        <a:pt x="48" y="81"/>
                        <a:pt x="54" y="95"/>
                        <a:pt x="60" y="107"/>
                      </a:cubicBezTo>
                      <a:cubicBezTo>
                        <a:pt x="74" y="109"/>
                        <a:pt x="87" y="112"/>
                        <a:pt x="94" y="113"/>
                      </a:cubicBezTo>
                      <a:cubicBezTo>
                        <a:pt x="101" y="86"/>
                        <a:pt x="109" y="56"/>
                        <a:pt x="116" y="27"/>
                      </a:cubicBezTo>
                      <a:cubicBezTo>
                        <a:pt x="87" y="21"/>
                        <a:pt x="49" y="8"/>
                        <a:pt x="23" y="0"/>
                      </a:cubicBezTo>
                      <a:cubicBezTo>
                        <a:pt x="23" y="18"/>
                        <a:pt x="45" y="38"/>
                        <a:pt x="56" y="49"/>
                      </a:cubicBezTo>
                      <a:cubicBezTo>
                        <a:pt x="37" y="57"/>
                        <a:pt x="6" y="78"/>
                        <a:pt x="0" y="94"/>
                      </a:cubicBezTo>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1489"/>
                <p:cNvSpPr/>
                <p:nvPr/>
              </p:nvSpPr>
              <p:spPr bwMode="auto">
                <a:xfrm>
                  <a:off x="2488" y="2226"/>
                  <a:ext cx="33" cy="62"/>
                </a:xfrm>
                <a:custGeom>
                  <a:avLst/>
                  <a:gdLst>
                    <a:gd name="T0" fmla="*/ 12 w 14"/>
                    <a:gd name="T1" fmla="*/ 26 h 26"/>
                    <a:gd name="T2" fmla="*/ 14 w 14"/>
                    <a:gd name="T3" fmla="*/ 22 h 26"/>
                    <a:gd name="T4" fmla="*/ 2 w 14"/>
                    <a:gd name="T5" fmla="*/ 0 h 26"/>
                    <a:gd name="T6" fmla="*/ 12 w 14"/>
                    <a:gd name="T7" fmla="*/ 26 h 26"/>
                  </a:gdLst>
                  <a:ahLst/>
                  <a:cxnLst>
                    <a:cxn ang="0">
                      <a:pos x="T0" y="T1"/>
                    </a:cxn>
                    <a:cxn ang="0">
                      <a:pos x="T2" y="T3"/>
                    </a:cxn>
                    <a:cxn ang="0">
                      <a:pos x="T4" y="T5"/>
                    </a:cxn>
                    <a:cxn ang="0">
                      <a:pos x="T6" y="T7"/>
                    </a:cxn>
                  </a:cxnLst>
                  <a:rect l="0" t="0" r="r" b="b"/>
                  <a:pathLst>
                    <a:path w="14" h="26">
                      <a:moveTo>
                        <a:pt x="12" y="26"/>
                      </a:moveTo>
                      <a:cubicBezTo>
                        <a:pt x="12" y="25"/>
                        <a:pt x="13" y="23"/>
                        <a:pt x="14" y="22"/>
                      </a:cubicBezTo>
                      <a:cubicBezTo>
                        <a:pt x="2" y="0"/>
                        <a:pt x="2" y="0"/>
                        <a:pt x="2" y="0"/>
                      </a:cubicBezTo>
                      <a:cubicBezTo>
                        <a:pt x="0" y="9"/>
                        <a:pt x="4" y="18"/>
                        <a:pt x="12" y="26"/>
                      </a:cubicBezTo>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1490"/>
                <p:cNvSpPr/>
                <p:nvPr/>
              </p:nvSpPr>
              <p:spPr bwMode="auto">
                <a:xfrm>
                  <a:off x="2386" y="1143"/>
                  <a:ext cx="76" cy="104"/>
                </a:xfrm>
                <a:custGeom>
                  <a:avLst/>
                  <a:gdLst>
                    <a:gd name="T0" fmla="*/ 76 w 76"/>
                    <a:gd name="T1" fmla="*/ 99 h 104"/>
                    <a:gd name="T2" fmla="*/ 19 w 76"/>
                    <a:gd name="T3" fmla="*/ 0 h 104"/>
                    <a:gd name="T4" fmla="*/ 0 w 76"/>
                    <a:gd name="T5" fmla="*/ 4 h 104"/>
                    <a:gd name="T6" fmla="*/ 62 w 76"/>
                    <a:gd name="T7" fmla="*/ 104 h 104"/>
                    <a:gd name="T8" fmla="*/ 76 w 76"/>
                    <a:gd name="T9" fmla="*/ 99 h 104"/>
                  </a:gdLst>
                  <a:ahLst/>
                  <a:cxnLst>
                    <a:cxn ang="0">
                      <a:pos x="T0" y="T1"/>
                    </a:cxn>
                    <a:cxn ang="0">
                      <a:pos x="T2" y="T3"/>
                    </a:cxn>
                    <a:cxn ang="0">
                      <a:pos x="T4" y="T5"/>
                    </a:cxn>
                    <a:cxn ang="0">
                      <a:pos x="T6" y="T7"/>
                    </a:cxn>
                    <a:cxn ang="0">
                      <a:pos x="T8" y="T9"/>
                    </a:cxn>
                  </a:cxnLst>
                  <a:rect l="0" t="0" r="r" b="b"/>
                  <a:pathLst>
                    <a:path w="76" h="104">
                      <a:moveTo>
                        <a:pt x="76" y="99"/>
                      </a:moveTo>
                      <a:lnTo>
                        <a:pt x="19" y="0"/>
                      </a:lnTo>
                      <a:lnTo>
                        <a:pt x="0" y="4"/>
                      </a:lnTo>
                      <a:lnTo>
                        <a:pt x="62" y="104"/>
                      </a:lnTo>
                      <a:lnTo>
                        <a:pt x="76" y="99"/>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1491"/>
                <p:cNvSpPr/>
                <p:nvPr/>
              </p:nvSpPr>
              <p:spPr bwMode="auto">
                <a:xfrm>
                  <a:off x="2386" y="1143"/>
                  <a:ext cx="76" cy="104"/>
                </a:xfrm>
                <a:custGeom>
                  <a:avLst/>
                  <a:gdLst>
                    <a:gd name="T0" fmla="*/ 76 w 76"/>
                    <a:gd name="T1" fmla="*/ 99 h 104"/>
                    <a:gd name="T2" fmla="*/ 19 w 76"/>
                    <a:gd name="T3" fmla="*/ 0 h 104"/>
                    <a:gd name="T4" fmla="*/ 0 w 76"/>
                    <a:gd name="T5" fmla="*/ 4 h 104"/>
                    <a:gd name="T6" fmla="*/ 62 w 76"/>
                    <a:gd name="T7" fmla="*/ 104 h 104"/>
                    <a:gd name="T8" fmla="*/ 76 w 76"/>
                    <a:gd name="T9" fmla="*/ 99 h 104"/>
                  </a:gdLst>
                  <a:ahLst/>
                  <a:cxnLst>
                    <a:cxn ang="0">
                      <a:pos x="T0" y="T1"/>
                    </a:cxn>
                    <a:cxn ang="0">
                      <a:pos x="T2" y="T3"/>
                    </a:cxn>
                    <a:cxn ang="0">
                      <a:pos x="T4" y="T5"/>
                    </a:cxn>
                    <a:cxn ang="0">
                      <a:pos x="T6" y="T7"/>
                    </a:cxn>
                    <a:cxn ang="0">
                      <a:pos x="T8" y="T9"/>
                    </a:cxn>
                  </a:cxnLst>
                  <a:rect l="0" t="0" r="r" b="b"/>
                  <a:pathLst>
                    <a:path w="76" h="104">
                      <a:moveTo>
                        <a:pt x="76" y="99"/>
                      </a:moveTo>
                      <a:lnTo>
                        <a:pt x="19" y="0"/>
                      </a:lnTo>
                      <a:lnTo>
                        <a:pt x="0" y="4"/>
                      </a:lnTo>
                      <a:lnTo>
                        <a:pt x="62" y="104"/>
                      </a:lnTo>
                      <a:lnTo>
                        <a:pt x="76" y="9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1492"/>
                <p:cNvSpPr/>
                <p:nvPr/>
              </p:nvSpPr>
              <p:spPr bwMode="auto">
                <a:xfrm>
                  <a:off x="2512" y="3199"/>
                  <a:ext cx="80" cy="113"/>
                </a:xfrm>
                <a:custGeom>
                  <a:avLst/>
                  <a:gdLst>
                    <a:gd name="T0" fmla="*/ 24 w 34"/>
                    <a:gd name="T1" fmla="*/ 0 h 48"/>
                    <a:gd name="T2" fmla="*/ 6 w 34"/>
                    <a:gd name="T3" fmla="*/ 48 h 48"/>
                    <a:gd name="T4" fmla="*/ 28 w 34"/>
                    <a:gd name="T5" fmla="*/ 45 h 48"/>
                    <a:gd name="T6" fmla="*/ 34 w 34"/>
                    <a:gd name="T7" fmla="*/ 14 h 48"/>
                    <a:gd name="T8" fmla="*/ 24 w 34"/>
                    <a:gd name="T9" fmla="*/ 0 h 48"/>
                  </a:gdLst>
                  <a:ahLst/>
                  <a:cxnLst>
                    <a:cxn ang="0">
                      <a:pos x="T0" y="T1"/>
                    </a:cxn>
                    <a:cxn ang="0">
                      <a:pos x="T2" y="T3"/>
                    </a:cxn>
                    <a:cxn ang="0">
                      <a:pos x="T4" y="T5"/>
                    </a:cxn>
                    <a:cxn ang="0">
                      <a:pos x="T6" y="T7"/>
                    </a:cxn>
                    <a:cxn ang="0">
                      <a:pos x="T8" y="T9"/>
                    </a:cxn>
                  </a:cxnLst>
                  <a:rect l="0" t="0" r="r" b="b"/>
                  <a:pathLst>
                    <a:path w="34" h="48">
                      <a:moveTo>
                        <a:pt x="24" y="0"/>
                      </a:moveTo>
                      <a:cubicBezTo>
                        <a:pt x="8" y="7"/>
                        <a:pt x="0" y="31"/>
                        <a:pt x="6" y="48"/>
                      </a:cubicBezTo>
                      <a:cubicBezTo>
                        <a:pt x="12" y="46"/>
                        <a:pt x="20" y="45"/>
                        <a:pt x="28" y="45"/>
                      </a:cubicBezTo>
                      <a:cubicBezTo>
                        <a:pt x="25" y="35"/>
                        <a:pt x="26" y="21"/>
                        <a:pt x="34" y="14"/>
                      </a:cubicBezTo>
                      <a:cubicBezTo>
                        <a:pt x="30" y="10"/>
                        <a:pt x="27" y="5"/>
                        <a:pt x="24" y="0"/>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1493"/>
                <p:cNvSpPr/>
                <p:nvPr/>
              </p:nvSpPr>
              <p:spPr bwMode="auto">
                <a:xfrm>
                  <a:off x="2358" y="2557"/>
                  <a:ext cx="177" cy="128"/>
                </a:xfrm>
                <a:custGeom>
                  <a:avLst/>
                  <a:gdLst>
                    <a:gd name="T0" fmla="*/ 75 w 75"/>
                    <a:gd name="T1" fmla="*/ 3 h 54"/>
                    <a:gd name="T2" fmla="*/ 71 w 75"/>
                    <a:gd name="T3" fmla="*/ 0 h 54"/>
                    <a:gd name="T4" fmla="*/ 0 w 75"/>
                    <a:gd name="T5" fmla="*/ 31 h 54"/>
                    <a:gd name="T6" fmla="*/ 14 w 75"/>
                    <a:gd name="T7" fmla="*/ 53 h 54"/>
                    <a:gd name="T8" fmla="*/ 63 w 75"/>
                    <a:gd name="T9" fmla="*/ 33 h 54"/>
                    <a:gd name="T10" fmla="*/ 75 w 75"/>
                    <a:gd name="T11" fmla="*/ 3 h 54"/>
                  </a:gdLst>
                  <a:ahLst/>
                  <a:cxnLst>
                    <a:cxn ang="0">
                      <a:pos x="T0" y="T1"/>
                    </a:cxn>
                    <a:cxn ang="0">
                      <a:pos x="T2" y="T3"/>
                    </a:cxn>
                    <a:cxn ang="0">
                      <a:pos x="T4" y="T5"/>
                    </a:cxn>
                    <a:cxn ang="0">
                      <a:pos x="T6" y="T7"/>
                    </a:cxn>
                    <a:cxn ang="0">
                      <a:pos x="T8" y="T9"/>
                    </a:cxn>
                    <a:cxn ang="0">
                      <a:pos x="T10" y="T11"/>
                    </a:cxn>
                  </a:cxnLst>
                  <a:rect l="0" t="0" r="r" b="b"/>
                  <a:pathLst>
                    <a:path w="75" h="54">
                      <a:moveTo>
                        <a:pt x="75" y="3"/>
                      </a:moveTo>
                      <a:cubicBezTo>
                        <a:pt x="74" y="2"/>
                        <a:pt x="72" y="1"/>
                        <a:pt x="71" y="0"/>
                      </a:cubicBezTo>
                      <a:cubicBezTo>
                        <a:pt x="53" y="33"/>
                        <a:pt x="23" y="37"/>
                        <a:pt x="0" y="31"/>
                      </a:cubicBezTo>
                      <a:cubicBezTo>
                        <a:pt x="4" y="38"/>
                        <a:pt x="9" y="45"/>
                        <a:pt x="14" y="53"/>
                      </a:cubicBezTo>
                      <a:cubicBezTo>
                        <a:pt x="29" y="54"/>
                        <a:pt x="47" y="48"/>
                        <a:pt x="63" y="33"/>
                      </a:cubicBezTo>
                      <a:cubicBezTo>
                        <a:pt x="66" y="23"/>
                        <a:pt x="70" y="13"/>
                        <a:pt x="75" y="3"/>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1494"/>
                <p:cNvSpPr/>
                <p:nvPr/>
              </p:nvSpPr>
              <p:spPr bwMode="auto">
                <a:xfrm>
                  <a:off x="2462" y="2882"/>
                  <a:ext cx="92" cy="40"/>
                </a:xfrm>
                <a:custGeom>
                  <a:avLst/>
                  <a:gdLst>
                    <a:gd name="T0" fmla="*/ 39 w 39"/>
                    <a:gd name="T1" fmla="*/ 17 h 17"/>
                    <a:gd name="T2" fmla="*/ 30 w 39"/>
                    <a:gd name="T3" fmla="*/ 0 h 17"/>
                    <a:gd name="T4" fmla="*/ 0 w 39"/>
                    <a:gd name="T5" fmla="*/ 0 h 17"/>
                    <a:gd name="T6" fmla="*/ 1 w 39"/>
                    <a:gd name="T7" fmla="*/ 11 h 17"/>
                    <a:gd name="T8" fmla="*/ 39 w 39"/>
                    <a:gd name="T9" fmla="*/ 17 h 17"/>
                  </a:gdLst>
                  <a:ahLst/>
                  <a:cxnLst>
                    <a:cxn ang="0">
                      <a:pos x="T0" y="T1"/>
                    </a:cxn>
                    <a:cxn ang="0">
                      <a:pos x="T2" y="T3"/>
                    </a:cxn>
                    <a:cxn ang="0">
                      <a:pos x="T4" y="T5"/>
                    </a:cxn>
                    <a:cxn ang="0">
                      <a:pos x="T6" y="T7"/>
                    </a:cxn>
                    <a:cxn ang="0">
                      <a:pos x="T8" y="T9"/>
                    </a:cxn>
                  </a:cxnLst>
                  <a:rect l="0" t="0" r="r" b="b"/>
                  <a:pathLst>
                    <a:path w="39" h="17">
                      <a:moveTo>
                        <a:pt x="39" y="17"/>
                      </a:moveTo>
                      <a:cubicBezTo>
                        <a:pt x="36" y="11"/>
                        <a:pt x="33" y="6"/>
                        <a:pt x="30" y="0"/>
                      </a:cubicBezTo>
                      <a:cubicBezTo>
                        <a:pt x="0" y="0"/>
                        <a:pt x="0" y="0"/>
                        <a:pt x="0" y="0"/>
                      </a:cubicBezTo>
                      <a:cubicBezTo>
                        <a:pt x="0" y="4"/>
                        <a:pt x="1" y="7"/>
                        <a:pt x="1" y="11"/>
                      </a:cubicBezTo>
                      <a:cubicBezTo>
                        <a:pt x="39" y="17"/>
                        <a:pt x="39" y="17"/>
                        <a:pt x="39" y="17"/>
                      </a:cubicBezTo>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1495"/>
                <p:cNvSpPr/>
                <p:nvPr/>
              </p:nvSpPr>
              <p:spPr bwMode="auto">
                <a:xfrm>
                  <a:off x="2297" y="4098"/>
                  <a:ext cx="335" cy="229"/>
                </a:xfrm>
                <a:custGeom>
                  <a:avLst/>
                  <a:gdLst>
                    <a:gd name="T0" fmla="*/ 52 w 142"/>
                    <a:gd name="T1" fmla="*/ 22 h 97"/>
                    <a:gd name="T2" fmla="*/ 0 w 142"/>
                    <a:gd name="T3" fmla="*/ 95 h 97"/>
                    <a:gd name="T4" fmla="*/ 38 w 142"/>
                    <a:gd name="T5" fmla="*/ 95 h 97"/>
                    <a:gd name="T6" fmla="*/ 40 w 142"/>
                    <a:gd name="T7" fmla="*/ 60 h 97"/>
                    <a:gd name="T8" fmla="*/ 112 w 142"/>
                    <a:gd name="T9" fmla="*/ 36 h 97"/>
                    <a:gd name="T10" fmla="*/ 99 w 142"/>
                    <a:gd name="T11" fmla="*/ 94 h 97"/>
                    <a:gd name="T12" fmla="*/ 83 w 142"/>
                    <a:gd name="T13" fmla="*/ 76 h 97"/>
                    <a:gd name="T14" fmla="*/ 83 w 142"/>
                    <a:gd name="T15" fmla="*/ 97 h 97"/>
                    <a:gd name="T16" fmla="*/ 136 w 142"/>
                    <a:gd name="T17" fmla="*/ 97 h 97"/>
                    <a:gd name="T18" fmla="*/ 138 w 142"/>
                    <a:gd name="T19" fmla="*/ 62 h 97"/>
                    <a:gd name="T20" fmla="*/ 94 w 142"/>
                    <a:gd name="T21" fmla="*/ 0 h 97"/>
                    <a:gd name="T22" fmla="*/ 52 w 142"/>
                    <a:gd name="T23" fmla="*/ 2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2" h="97">
                      <a:moveTo>
                        <a:pt x="52" y="22"/>
                      </a:moveTo>
                      <a:cubicBezTo>
                        <a:pt x="31" y="52"/>
                        <a:pt x="11" y="80"/>
                        <a:pt x="0" y="95"/>
                      </a:cubicBezTo>
                      <a:cubicBezTo>
                        <a:pt x="4" y="95"/>
                        <a:pt x="18" y="95"/>
                        <a:pt x="38" y="95"/>
                      </a:cubicBezTo>
                      <a:cubicBezTo>
                        <a:pt x="36" y="84"/>
                        <a:pt x="36" y="72"/>
                        <a:pt x="40" y="60"/>
                      </a:cubicBezTo>
                      <a:cubicBezTo>
                        <a:pt x="48" y="39"/>
                        <a:pt x="88" y="8"/>
                        <a:pt x="112" y="36"/>
                      </a:cubicBezTo>
                      <a:cubicBezTo>
                        <a:pt x="119" y="43"/>
                        <a:pt x="132" y="74"/>
                        <a:pt x="99" y="94"/>
                      </a:cubicBezTo>
                      <a:cubicBezTo>
                        <a:pt x="102" y="82"/>
                        <a:pt x="92" y="65"/>
                        <a:pt x="83" y="76"/>
                      </a:cubicBezTo>
                      <a:cubicBezTo>
                        <a:pt x="79" y="80"/>
                        <a:pt x="79" y="89"/>
                        <a:pt x="83" y="97"/>
                      </a:cubicBezTo>
                      <a:cubicBezTo>
                        <a:pt x="101" y="97"/>
                        <a:pt x="119" y="97"/>
                        <a:pt x="136" y="97"/>
                      </a:cubicBezTo>
                      <a:cubicBezTo>
                        <a:pt x="142" y="87"/>
                        <a:pt x="142" y="74"/>
                        <a:pt x="138" y="62"/>
                      </a:cubicBezTo>
                      <a:cubicBezTo>
                        <a:pt x="131" y="41"/>
                        <a:pt x="111" y="19"/>
                        <a:pt x="94" y="0"/>
                      </a:cubicBezTo>
                      <a:cubicBezTo>
                        <a:pt x="84" y="15"/>
                        <a:pt x="68" y="22"/>
                        <a:pt x="52" y="22"/>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1496"/>
                <p:cNvSpPr/>
                <p:nvPr/>
              </p:nvSpPr>
              <p:spPr bwMode="auto">
                <a:xfrm>
                  <a:off x="2450" y="2990"/>
                  <a:ext cx="104" cy="59"/>
                </a:xfrm>
                <a:custGeom>
                  <a:avLst/>
                  <a:gdLst>
                    <a:gd name="T0" fmla="*/ 0 w 44"/>
                    <a:gd name="T1" fmla="*/ 13 h 25"/>
                    <a:gd name="T2" fmla="*/ 40 w 44"/>
                    <a:gd name="T3" fmla="*/ 25 h 25"/>
                    <a:gd name="T4" fmla="*/ 44 w 44"/>
                    <a:gd name="T5" fmla="*/ 12 h 25"/>
                    <a:gd name="T6" fmla="*/ 3 w 44"/>
                    <a:gd name="T7" fmla="*/ 0 h 25"/>
                    <a:gd name="T8" fmla="*/ 0 w 44"/>
                    <a:gd name="T9" fmla="*/ 13 h 25"/>
                  </a:gdLst>
                  <a:ahLst/>
                  <a:cxnLst>
                    <a:cxn ang="0">
                      <a:pos x="T0" y="T1"/>
                    </a:cxn>
                    <a:cxn ang="0">
                      <a:pos x="T2" y="T3"/>
                    </a:cxn>
                    <a:cxn ang="0">
                      <a:pos x="T4" y="T5"/>
                    </a:cxn>
                    <a:cxn ang="0">
                      <a:pos x="T6" y="T7"/>
                    </a:cxn>
                    <a:cxn ang="0">
                      <a:pos x="T8" y="T9"/>
                    </a:cxn>
                  </a:cxnLst>
                  <a:rect l="0" t="0" r="r" b="b"/>
                  <a:pathLst>
                    <a:path w="44" h="25">
                      <a:moveTo>
                        <a:pt x="0" y="13"/>
                      </a:moveTo>
                      <a:cubicBezTo>
                        <a:pt x="40" y="25"/>
                        <a:pt x="40" y="25"/>
                        <a:pt x="40" y="25"/>
                      </a:cubicBezTo>
                      <a:cubicBezTo>
                        <a:pt x="41" y="21"/>
                        <a:pt x="42" y="17"/>
                        <a:pt x="44" y="12"/>
                      </a:cubicBezTo>
                      <a:cubicBezTo>
                        <a:pt x="3" y="0"/>
                        <a:pt x="3" y="0"/>
                        <a:pt x="3" y="0"/>
                      </a:cubicBezTo>
                      <a:cubicBezTo>
                        <a:pt x="2" y="4"/>
                        <a:pt x="1" y="9"/>
                        <a:pt x="0" y="13"/>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1497"/>
                <p:cNvSpPr/>
                <p:nvPr/>
              </p:nvSpPr>
              <p:spPr bwMode="auto">
                <a:xfrm>
                  <a:off x="2228" y="2896"/>
                  <a:ext cx="388" cy="925"/>
                </a:xfrm>
                <a:custGeom>
                  <a:avLst/>
                  <a:gdLst>
                    <a:gd name="T0" fmla="*/ 164 w 164"/>
                    <a:gd name="T1" fmla="*/ 359 h 391"/>
                    <a:gd name="T2" fmla="*/ 36 w 164"/>
                    <a:gd name="T3" fmla="*/ 245 h 391"/>
                    <a:gd name="T4" fmla="*/ 70 w 164"/>
                    <a:gd name="T5" fmla="*/ 0 h 391"/>
                    <a:gd name="T6" fmla="*/ 34 w 164"/>
                    <a:gd name="T7" fmla="*/ 20 h 391"/>
                    <a:gd name="T8" fmla="*/ 25 w 164"/>
                    <a:gd name="T9" fmla="*/ 100 h 391"/>
                    <a:gd name="T10" fmla="*/ 14 w 164"/>
                    <a:gd name="T11" fmla="*/ 258 h 391"/>
                    <a:gd name="T12" fmla="*/ 154 w 164"/>
                    <a:gd name="T13" fmla="*/ 391 h 391"/>
                    <a:gd name="T14" fmla="*/ 164 w 164"/>
                    <a:gd name="T15" fmla="*/ 359 h 3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391">
                      <a:moveTo>
                        <a:pt x="164" y="359"/>
                      </a:moveTo>
                      <a:cubicBezTo>
                        <a:pt x="106" y="358"/>
                        <a:pt x="48" y="299"/>
                        <a:pt x="36" y="245"/>
                      </a:cubicBezTo>
                      <a:cubicBezTo>
                        <a:pt x="17" y="160"/>
                        <a:pt x="86" y="64"/>
                        <a:pt x="70" y="0"/>
                      </a:cubicBezTo>
                      <a:cubicBezTo>
                        <a:pt x="56" y="8"/>
                        <a:pt x="43" y="15"/>
                        <a:pt x="34" y="20"/>
                      </a:cubicBezTo>
                      <a:cubicBezTo>
                        <a:pt x="39" y="35"/>
                        <a:pt x="32" y="72"/>
                        <a:pt x="25" y="100"/>
                      </a:cubicBezTo>
                      <a:cubicBezTo>
                        <a:pt x="11" y="155"/>
                        <a:pt x="0" y="200"/>
                        <a:pt x="14" y="258"/>
                      </a:cubicBezTo>
                      <a:cubicBezTo>
                        <a:pt x="27" y="318"/>
                        <a:pt x="87" y="378"/>
                        <a:pt x="154" y="391"/>
                      </a:cubicBezTo>
                      <a:cubicBezTo>
                        <a:pt x="157" y="380"/>
                        <a:pt x="160" y="369"/>
                        <a:pt x="164" y="359"/>
                      </a:cubicBezTo>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1498"/>
                <p:cNvSpPr/>
                <p:nvPr/>
              </p:nvSpPr>
              <p:spPr bwMode="auto">
                <a:xfrm>
                  <a:off x="2526" y="3587"/>
                  <a:ext cx="59" cy="68"/>
                </a:xfrm>
                <a:custGeom>
                  <a:avLst/>
                  <a:gdLst>
                    <a:gd name="T0" fmla="*/ 17 w 25"/>
                    <a:gd name="T1" fmla="*/ 29 h 29"/>
                    <a:gd name="T2" fmla="*/ 25 w 25"/>
                    <a:gd name="T3" fmla="*/ 15 h 29"/>
                    <a:gd name="T4" fmla="*/ 15 w 25"/>
                    <a:gd name="T5" fmla="*/ 0 h 29"/>
                    <a:gd name="T6" fmla="*/ 0 w 25"/>
                    <a:gd name="T7" fmla="*/ 20 h 29"/>
                    <a:gd name="T8" fmla="*/ 17 w 25"/>
                    <a:gd name="T9" fmla="*/ 29 h 29"/>
                  </a:gdLst>
                  <a:ahLst/>
                  <a:cxnLst>
                    <a:cxn ang="0">
                      <a:pos x="T0" y="T1"/>
                    </a:cxn>
                    <a:cxn ang="0">
                      <a:pos x="T2" y="T3"/>
                    </a:cxn>
                    <a:cxn ang="0">
                      <a:pos x="T4" y="T5"/>
                    </a:cxn>
                    <a:cxn ang="0">
                      <a:pos x="T6" y="T7"/>
                    </a:cxn>
                    <a:cxn ang="0">
                      <a:pos x="T8" y="T9"/>
                    </a:cxn>
                  </a:cxnLst>
                  <a:rect l="0" t="0" r="r" b="b"/>
                  <a:pathLst>
                    <a:path w="25" h="29">
                      <a:moveTo>
                        <a:pt x="17" y="29"/>
                      </a:moveTo>
                      <a:cubicBezTo>
                        <a:pt x="25" y="15"/>
                        <a:pt x="25" y="15"/>
                        <a:pt x="25" y="15"/>
                      </a:cubicBezTo>
                      <a:cubicBezTo>
                        <a:pt x="20" y="10"/>
                        <a:pt x="17" y="5"/>
                        <a:pt x="15" y="0"/>
                      </a:cubicBezTo>
                      <a:cubicBezTo>
                        <a:pt x="0" y="20"/>
                        <a:pt x="0" y="20"/>
                        <a:pt x="0" y="20"/>
                      </a:cubicBezTo>
                      <a:cubicBezTo>
                        <a:pt x="5" y="23"/>
                        <a:pt x="11" y="26"/>
                        <a:pt x="17" y="29"/>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1499"/>
                <p:cNvSpPr/>
                <p:nvPr/>
              </p:nvSpPr>
              <p:spPr bwMode="auto">
                <a:xfrm>
                  <a:off x="2448" y="3466"/>
                  <a:ext cx="149" cy="130"/>
                </a:xfrm>
                <a:custGeom>
                  <a:avLst/>
                  <a:gdLst>
                    <a:gd name="T0" fmla="*/ 63 w 63"/>
                    <a:gd name="T1" fmla="*/ 3 h 55"/>
                    <a:gd name="T2" fmla="*/ 49 w 63"/>
                    <a:gd name="T3" fmla="*/ 0 h 55"/>
                    <a:gd name="T4" fmla="*/ 0 w 63"/>
                    <a:gd name="T5" fmla="*/ 39 h 55"/>
                    <a:gd name="T6" fmla="*/ 14 w 63"/>
                    <a:gd name="T7" fmla="*/ 55 h 55"/>
                    <a:gd name="T8" fmla="*/ 53 w 63"/>
                    <a:gd name="T9" fmla="*/ 16 h 55"/>
                    <a:gd name="T10" fmla="*/ 63 w 63"/>
                    <a:gd name="T11" fmla="*/ 3 h 55"/>
                  </a:gdLst>
                  <a:ahLst/>
                  <a:cxnLst>
                    <a:cxn ang="0">
                      <a:pos x="T0" y="T1"/>
                    </a:cxn>
                    <a:cxn ang="0">
                      <a:pos x="T2" y="T3"/>
                    </a:cxn>
                    <a:cxn ang="0">
                      <a:pos x="T4" y="T5"/>
                    </a:cxn>
                    <a:cxn ang="0">
                      <a:pos x="T6" y="T7"/>
                    </a:cxn>
                    <a:cxn ang="0">
                      <a:pos x="T8" y="T9"/>
                    </a:cxn>
                    <a:cxn ang="0">
                      <a:pos x="T10" y="T11"/>
                    </a:cxn>
                  </a:cxnLst>
                  <a:rect l="0" t="0" r="r" b="b"/>
                  <a:pathLst>
                    <a:path w="63" h="55">
                      <a:moveTo>
                        <a:pt x="63" y="3"/>
                      </a:moveTo>
                      <a:cubicBezTo>
                        <a:pt x="58" y="3"/>
                        <a:pt x="53" y="2"/>
                        <a:pt x="49" y="0"/>
                      </a:cubicBezTo>
                      <a:cubicBezTo>
                        <a:pt x="0" y="39"/>
                        <a:pt x="0" y="39"/>
                        <a:pt x="0" y="39"/>
                      </a:cubicBezTo>
                      <a:cubicBezTo>
                        <a:pt x="4" y="45"/>
                        <a:pt x="8" y="50"/>
                        <a:pt x="14" y="55"/>
                      </a:cubicBezTo>
                      <a:cubicBezTo>
                        <a:pt x="53" y="16"/>
                        <a:pt x="53" y="16"/>
                        <a:pt x="53" y="16"/>
                      </a:cubicBezTo>
                      <a:cubicBezTo>
                        <a:pt x="55" y="10"/>
                        <a:pt x="59" y="6"/>
                        <a:pt x="63" y="3"/>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1500"/>
                <p:cNvSpPr/>
                <p:nvPr/>
              </p:nvSpPr>
              <p:spPr bwMode="auto">
                <a:xfrm>
                  <a:off x="2365" y="1150"/>
                  <a:ext cx="78" cy="104"/>
                </a:xfrm>
                <a:custGeom>
                  <a:avLst/>
                  <a:gdLst>
                    <a:gd name="T0" fmla="*/ 33 w 33"/>
                    <a:gd name="T1" fmla="*/ 42 h 44"/>
                    <a:gd name="T2" fmla="*/ 7 w 33"/>
                    <a:gd name="T3" fmla="*/ 0 h 44"/>
                    <a:gd name="T4" fmla="*/ 0 w 33"/>
                    <a:gd name="T5" fmla="*/ 2 h 44"/>
                    <a:gd name="T6" fmla="*/ 26 w 33"/>
                    <a:gd name="T7" fmla="*/ 44 h 44"/>
                    <a:gd name="T8" fmla="*/ 33 w 33"/>
                    <a:gd name="T9" fmla="*/ 42 h 44"/>
                  </a:gdLst>
                  <a:ahLst/>
                  <a:cxnLst>
                    <a:cxn ang="0">
                      <a:pos x="T0" y="T1"/>
                    </a:cxn>
                    <a:cxn ang="0">
                      <a:pos x="T2" y="T3"/>
                    </a:cxn>
                    <a:cxn ang="0">
                      <a:pos x="T4" y="T5"/>
                    </a:cxn>
                    <a:cxn ang="0">
                      <a:pos x="T6" y="T7"/>
                    </a:cxn>
                    <a:cxn ang="0">
                      <a:pos x="T8" y="T9"/>
                    </a:cxn>
                  </a:cxnLst>
                  <a:rect l="0" t="0" r="r" b="b"/>
                  <a:pathLst>
                    <a:path w="33" h="44">
                      <a:moveTo>
                        <a:pt x="33" y="42"/>
                      </a:moveTo>
                      <a:cubicBezTo>
                        <a:pt x="7" y="0"/>
                        <a:pt x="7" y="0"/>
                        <a:pt x="7" y="0"/>
                      </a:cubicBezTo>
                      <a:cubicBezTo>
                        <a:pt x="0" y="2"/>
                        <a:pt x="0" y="2"/>
                        <a:pt x="0" y="2"/>
                      </a:cubicBezTo>
                      <a:cubicBezTo>
                        <a:pt x="26" y="44"/>
                        <a:pt x="26" y="44"/>
                        <a:pt x="26" y="44"/>
                      </a:cubicBezTo>
                      <a:cubicBezTo>
                        <a:pt x="28" y="43"/>
                        <a:pt x="30" y="42"/>
                        <a:pt x="33" y="42"/>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1501"/>
                <p:cNvSpPr/>
                <p:nvPr/>
              </p:nvSpPr>
              <p:spPr bwMode="auto">
                <a:xfrm>
                  <a:off x="2429" y="3149"/>
                  <a:ext cx="135" cy="187"/>
                </a:xfrm>
                <a:custGeom>
                  <a:avLst/>
                  <a:gdLst>
                    <a:gd name="T0" fmla="*/ 57 w 57"/>
                    <a:gd name="T1" fmla="*/ 16 h 79"/>
                    <a:gd name="T2" fmla="*/ 50 w 57"/>
                    <a:gd name="T3" fmla="*/ 0 h 79"/>
                    <a:gd name="T4" fmla="*/ 25 w 57"/>
                    <a:gd name="T5" fmla="*/ 79 h 79"/>
                    <a:gd name="T6" fmla="*/ 37 w 57"/>
                    <a:gd name="T7" fmla="*/ 71 h 79"/>
                    <a:gd name="T8" fmla="*/ 57 w 57"/>
                    <a:gd name="T9" fmla="*/ 16 h 79"/>
                  </a:gdLst>
                  <a:ahLst/>
                  <a:cxnLst>
                    <a:cxn ang="0">
                      <a:pos x="T0" y="T1"/>
                    </a:cxn>
                    <a:cxn ang="0">
                      <a:pos x="T2" y="T3"/>
                    </a:cxn>
                    <a:cxn ang="0">
                      <a:pos x="T4" y="T5"/>
                    </a:cxn>
                    <a:cxn ang="0">
                      <a:pos x="T6" y="T7"/>
                    </a:cxn>
                    <a:cxn ang="0">
                      <a:pos x="T8" y="T9"/>
                    </a:cxn>
                  </a:cxnLst>
                  <a:rect l="0" t="0" r="r" b="b"/>
                  <a:pathLst>
                    <a:path w="57" h="79">
                      <a:moveTo>
                        <a:pt x="57" y="16"/>
                      </a:moveTo>
                      <a:cubicBezTo>
                        <a:pt x="54" y="11"/>
                        <a:pt x="52" y="6"/>
                        <a:pt x="50" y="0"/>
                      </a:cubicBezTo>
                      <a:cubicBezTo>
                        <a:pt x="19" y="3"/>
                        <a:pt x="0" y="51"/>
                        <a:pt x="25" y="79"/>
                      </a:cubicBezTo>
                      <a:cubicBezTo>
                        <a:pt x="28" y="76"/>
                        <a:pt x="32" y="73"/>
                        <a:pt x="37" y="71"/>
                      </a:cubicBezTo>
                      <a:cubicBezTo>
                        <a:pt x="28" y="54"/>
                        <a:pt x="37" y="25"/>
                        <a:pt x="57" y="16"/>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1502"/>
                <p:cNvSpPr/>
                <p:nvPr/>
              </p:nvSpPr>
              <p:spPr bwMode="auto">
                <a:xfrm>
                  <a:off x="2358" y="492"/>
                  <a:ext cx="59" cy="57"/>
                </a:xfrm>
                <a:custGeom>
                  <a:avLst/>
                  <a:gdLst>
                    <a:gd name="T0" fmla="*/ 0 w 25"/>
                    <a:gd name="T1" fmla="*/ 16 h 24"/>
                    <a:gd name="T2" fmla="*/ 11 w 25"/>
                    <a:gd name="T3" fmla="*/ 24 h 24"/>
                    <a:gd name="T4" fmla="*/ 25 w 25"/>
                    <a:gd name="T5" fmla="*/ 5 h 24"/>
                    <a:gd name="T6" fmla="*/ 14 w 25"/>
                    <a:gd name="T7" fmla="*/ 0 h 24"/>
                    <a:gd name="T8" fmla="*/ 0 w 25"/>
                    <a:gd name="T9" fmla="*/ 16 h 24"/>
                  </a:gdLst>
                  <a:ahLst/>
                  <a:cxnLst>
                    <a:cxn ang="0">
                      <a:pos x="T0" y="T1"/>
                    </a:cxn>
                    <a:cxn ang="0">
                      <a:pos x="T2" y="T3"/>
                    </a:cxn>
                    <a:cxn ang="0">
                      <a:pos x="T4" y="T5"/>
                    </a:cxn>
                    <a:cxn ang="0">
                      <a:pos x="T6" y="T7"/>
                    </a:cxn>
                    <a:cxn ang="0">
                      <a:pos x="T8" y="T9"/>
                    </a:cxn>
                  </a:cxnLst>
                  <a:rect l="0" t="0" r="r" b="b"/>
                  <a:pathLst>
                    <a:path w="25" h="24">
                      <a:moveTo>
                        <a:pt x="0" y="16"/>
                      </a:moveTo>
                      <a:cubicBezTo>
                        <a:pt x="3" y="20"/>
                        <a:pt x="7" y="22"/>
                        <a:pt x="11" y="24"/>
                      </a:cubicBezTo>
                      <a:cubicBezTo>
                        <a:pt x="16" y="18"/>
                        <a:pt x="21" y="12"/>
                        <a:pt x="25" y="5"/>
                      </a:cubicBezTo>
                      <a:cubicBezTo>
                        <a:pt x="21" y="4"/>
                        <a:pt x="18" y="2"/>
                        <a:pt x="14" y="0"/>
                      </a:cubicBezTo>
                      <a:cubicBezTo>
                        <a:pt x="11" y="6"/>
                        <a:pt x="6" y="12"/>
                        <a:pt x="0" y="16"/>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1503"/>
                <p:cNvSpPr/>
                <p:nvPr/>
              </p:nvSpPr>
              <p:spPr bwMode="auto">
                <a:xfrm>
                  <a:off x="2403" y="1573"/>
                  <a:ext cx="69" cy="69"/>
                </a:xfrm>
                <a:custGeom>
                  <a:avLst/>
                  <a:gdLst>
                    <a:gd name="T0" fmla="*/ 29 w 29"/>
                    <a:gd name="T1" fmla="*/ 5 h 29"/>
                    <a:gd name="T2" fmla="*/ 0 w 29"/>
                    <a:gd name="T3" fmla="*/ 0 h 29"/>
                    <a:gd name="T4" fmla="*/ 17 w 29"/>
                    <a:gd name="T5" fmla="*/ 28 h 29"/>
                    <a:gd name="T6" fmla="*/ 23 w 29"/>
                    <a:gd name="T7" fmla="*/ 29 h 29"/>
                    <a:gd name="T8" fmla="*/ 29 w 29"/>
                    <a:gd name="T9" fmla="*/ 5 h 29"/>
                  </a:gdLst>
                  <a:ahLst/>
                  <a:cxnLst>
                    <a:cxn ang="0">
                      <a:pos x="T0" y="T1"/>
                    </a:cxn>
                    <a:cxn ang="0">
                      <a:pos x="T2" y="T3"/>
                    </a:cxn>
                    <a:cxn ang="0">
                      <a:pos x="T4" y="T5"/>
                    </a:cxn>
                    <a:cxn ang="0">
                      <a:pos x="T6" y="T7"/>
                    </a:cxn>
                    <a:cxn ang="0">
                      <a:pos x="T8" y="T9"/>
                    </a:cxn>
                  </a:cxnLst>
                  <a:rect l="0" t="0" r="r" b="b"/>
                  <a:pathLst>
                    <a:path w="29" h="29">
                      <a:moveTo>
                        <a:pt x="29" y="5"/>
                      </a:moveTo>
                      <a:cubicBezTo>
                        <a:pt x="21" y="4"/>
                        <a:pt x="11" y="2"/>
                        <a:pt x="0" y="0"/>
                      </a:cubicBezTo>
                      <a:cubicBezTo>
                        <a:pt x="5" y="10"/>
                        <a:pt x="11" y="19"/>
                        <a:pt x="17" y="28"/>
                      </a:cubicBezTo>
                      <a:cubicBezTo>
                        <a:pt x="19" y="28"/>
                        <a:pt x="21" y="29"/>
                        <a:pt x="23" y="29"/>
                      </a:cubicBezTo>
                      <a:cubicBezTo>
                        <a:pt x="25" y="22"/>
                        <a:pt x="27" y="14"/>
                        <a:pt x="29" y="5"/>
                      </a:cubicBezTo>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1504"/>
                <p:cNvSpPr/>
                <p:nvPr/>
              </p:nvSpPr>
              <p:spPr bwMode="auto">
                <a:xfrm>
                  <a:off x="2441" y="3031"/>
                  <a:ext cx="102" cy="59"/>
                </a:xfrm>
                <a:custGeom>
                  <a:avLst/>
                  <a:gdLst>
                    <a:gd name="T0" fmla="*/ 0 w 43"/>
                    <a:gd name="T1" fmla="*/ 12 h 25"/>
                    <a:gd name="T2" fmla="*/ 42 w 43"/>
                    <a:gd name="T3" fmla="*/ 25 h 25"/>
                    <a:gd name="T4" fmla="*/ 43 w 43"/>
                    <a:gd name="T5" fmla="*/ 12 h 25"/>
                    <a:gd name="T6" fmla="*/ 3 w 43"/>
                    <a:gd name="T7" fmla="*/ 0 h 25"/>
                    <a:gd name="T8" fmla="*/ 0 w 43"/>
                    <a:gd name="T9" fmla="*/ 12 h 25"/>
                  </a:gdLst>
                  <a:ahLst/>
                  <a:cxnLst>
                    <a:cxn ang="0">
                      <a:pos x="T0" y="T1"/>
                    </a:cxn>
                    <a:cxn ang="0">
                      <a:pos x="T2" y="T3"/>
                    </a:cxn>
                    <a:cxn ang="0">
                      <a:pos x="T4" y="T5"/>
                    </a:cxn>
                    <a:cxn ang="0">
                      <a:pos x="T6" y="T7"/>
                    </a:cxn>
                    <a:cxn ang="0">
                      <a:pos x="T8" y="T9"/>
                    </a:cxn>
                  </a:cxnLst>
                  <a:rect l="0" t="0" r="r" b="b"/>
                  <a:pathLst>
                    <a:path w="43" h="25">
                      <a:moveTo>
                        <a:pt x="0" y="12"/>
                      </a:moveTo>
                      <a:cubicBezTo>
                        <a:pt x="42" y="25"/>
                        <a:pt x="42" y="25"/>
                        <a:pt x="42" y="25"/>
                      </a:cubicBezTo>
                      <a:cubicBezTo>
                        <a:pt x="42" y="21"/>
                        <a:pt x="42" y="16"/>
                        <a:pt x="43" y="12"/>
                      </a:cubicBezTo>
                      <a:cubicBezTo>
                        <a:pt x="3" y="0"/>
                        <a:pt x="3" y="0"/>
                        <a:pt x="3" y="0"/>
                      </a:cubicBezTo>
                      <a:cubicBezTo>
                        <a:pt x="2" y="4"/>
                        <a:pt x="1" y="8"/>
                        <a:pt x="0" y="12"/>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1505"/>
                <p:cNvSpPr/>
                <p:nvPr/>
              </p:nvSpPr>
              <p:spPr bwMode="auto">
                <a:xfrm>
                  <a:off x="2429" y="3068"/>
                  <a:ext cx="116" cy="64"/>
                </a:xfrm>
                <a:custGeom>
                  <a:avLst/>
                  <a:gdLst>
                    <a:gd name="T0" fmla="*/ 0 w 49"/>
                    <a:gd name="T1" fmla="*/ 13 h 27"/>
                    <a:gd name="T2" fmla="*/ 49 w 49"/>
                    <a:gd name="T3" fmla="*/ 27 h 27"/>
                    <a:gd name="T4" fmla="*/ 47 w 49"/>
                    <a:gd name="T5" fmla="*/ 13 h 27"/>
                    <a:gd name="T6" fmla="*/ 4 w 49"/>
                    <a:gd name="T7" fmla="*/ 0 h 27"/>
                    <a:gd name="T8" fmla="*/ 0 w 49"/>
                    <a:gd name="T9" fmla="*/ 13 h 27"/>
                  </a:gdLst>
                  <a:ahLst/>
                  <a:cxnLst>
                    <a:cxn ang="0">
                      <a:pos x="T0" y="T1"/>
                    </a:cxn>
                    <a:cxn ang="0">
                      <a:pos x="T2" y="T3"/>
                    </a:cxn>
                    <a:cxn ang="0">
                      <a:pos x="T4" y="T5"/>
                    </a:cxn>
                    <a:cxn ang="0">
                      <a:pos x="T6" y="T7"/>
                    </a:cxn>
                    <a:cxn ang="0">
                      <a:pos x="T8" y="T9"/>
                    </a:cxn>
                  </a:cxnLst>
                  <a:rect l="0" t="0" r="r" b="b"/>
                  <a:pathLst>
                    <a:path w="49" h="27">
                      <a:moveTo>
                        <a:pt x="0" y="13"/>
                      </a:moveTo>
                      <a:cubicBezTo>
                        <a:pt x="49" y="27"/>
                        <a:pt x="49" y="27"/>
                        <a:pt x="49" y="27"/>
                      </a:cubicBezTo>
                      <a:cubicBezTo>
                        <a:pt x="48" y="23"/>
                        <a:pt x="47" y="18"/>
                        <a:pt x="47" y="13"/>
                      </a:cubicBezTo>
                      <a:cubicBezTo>
                        <a:pt x="4" y="0"/>
                        <a:pt x="4" y="0"/>
                        <a:pt x="4" y="0"/>
                      </a:cubicBezTo>
                      <a:cubicBezTo>
                        <a:pt x="3" y="4"/>
                        <a:pt x="1" y="8"/>
                        <a:pt x="0" y="13"/>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1506"/>
                <p:cNvSpPr/>
                <p:nvPr/>
              </p:nvSpPr>
              <p:spPr bwMode="auto">
                <a:xfrm>
                  <a:off x="2457" y="2829"/>
                  <a:ext cx="71" cy="45"/>
                </a:xfrm>
                <a:custGeom>
                  <a:avLst/>
                  <a:gdLst>
                    <a:gd name="T0" fmla="*/ 1 w 30"/>
                    <a:gd name="T1" fmla="*/ 19 h 19"/>
                    <a:gd name="T2" fmla="*/ 30 w 30"/>
                    <a:gd name="T3" fmla="*/ 18 h 19"/>
                    <a:gd name="T4" fmla="*/ 23 w 30"/>
                    <a:gd name="T5" fmla="*/ 0 h 19"/>
                    <a:gd name="T6" fmla="*/ 0 w 30"/>
                    <a:gd name="T7" fmla="*/ 12 h 19"/>
                    <a:gd name="T8" fmla="*/ 1 w 30"/>
                    <a:gd name="T9" fmla="*/ 19 h 19"/>
                  </a:gdLst>
                  <a:ahLst/>
                  <a:cxnLst>
                    <a:cxn ang="0">
                      <a:pos x="T0" y="T1"/>
                    </a:cxn>
                    <a:cxn ang="0">
                      <a:pos x="T2" y="T3"/>
                    </a:cxn>
                    <a:cxn ang="0">
                      <a:pos x="T4" y="T5"/>
                    </a:cxn>
                    <a:cxn ang="0">
                      <a:pos x="T6" y="T7"/>
                    </a:cxn>
                    <a:cxn ang="0">
                      <a:pos x="T8" y="T9"/>
                    </a:cxn>
                  </a:cxnLst>
                  <a:rect l="0" t="0" r="r" b="b"/>
                  <a:pathLst>
                    <a:path w="30" h="19">
                      <a:moveTo>
                        <a:pt x="1" y="19"/>
                      </a:moveTo>
                      <a:cubicBezTo>
                        <a:pt x="30" y="18"/>
                        <a:pt x="30" y="18"/>
                        <a:pt x="30" y="18"/>
                      </a:cubicBezTo>
                      <a:cubicBezTo>
                        <a:pt x="27" y="12"/>
                        <a:pt x="25" y="6"/>
                        <a:pt x="23" y="0"/>
                      </a:cubicBezTo>
                      <a:cubicBezTo>
                        <a:pt x="15" y="4"/>
                        <a:pt x="8" y="8"/>
                        <a:pt x="0" y="12"/>
                      </a:cubicBezTo>
                      <a:cubicBezTo>
                        <a:pt x="1" y="14"/>
                        <a:pt x="1" y="16"/>
                        <a:pt x="1" y="19"/>
                      </a:cubicBezTo>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1507"/>
                <p:cNvSpPr/>
                <p:nvPr/>
              </p:nvSpPr>
              <p:spPr bwMode="auto">
                <a:xfrm>
                  <a:off x="2486" y="3525"/>
                  <a:ext cx="78" cy="104"/>
                </a:xfrm>
                <a:custGeom>
                  <a:avLst/>
                  <a:gdLst>
                    <a:gd name="T0" fmla="*/ 14 w 33"/>
                    <a:gd name="T1" fmla="*/ 44 h 44"/>
                    <a:gd name="T2" fmla="*/ 31 w 33"/>
                    <a:gd name="T3" fmla="*/ 21 h 44"/>
                    <a:gd name="T4" fmla="*/ 33 w 33"/>
                    <a:gd name="T5" fmla="*/ 0 h 44"/>
                    <a:gd name="T6" fmla="*/ 0 w 33"/>
                    <a:gd name="T7" fmla="*/ 33 h 44"/>
                    <a:gd name="T8" fmla="*/ 14 w 33"/>
                    <a:gd name="T9" fmla="*/ 44 h 44"/>
                  </a:gdLst>
                  <a:ahLst/>
                  <a:cxnLst>
                    <a:cxn ang="0">
                      <a:pos x="T0" y="T1"/>
                    </a:cxn>
                    <a:cxn ang="0">
                      <a:pos x="T2" y="T3"/>
                    </a:cxn>
                    <a:cxn ang="0">
                      <a:pos x="T4" y="T5"/>
                    </a:cxn>
                    <a:cxn ang="0">
                      <a:pos x="T6" y="T7"/>
                    </a:cxn>
                    <a:cxn ang="0">
                      <a:pos x="T8" y="T9"/>
                    </a:cxn>
                  </a:cxnLst>
                  <a:rect l="0" t="0" r="r" b="b"/>
                  <a:pathLst>
                    <a:path w="33" h="44">
                      <a:moveTo>
                        <a:pt x="14" y="44"/>
                      </a:moveTo>
                      <a:cubicBezTo>
                        <a:pt x="31" y="21"/>
                        <a:pt x="31" y="21"/>
                        <a:pt x="31" y="21"/>
                      </a:cubicBezTo>
                      <a:cubicBezTo>
                        <a:pt x="30" y="14"/>
                        <a:pt x="31" y="7"/>
                        <a:pt x="33" y="0"/>
                      </a:cubicBezTo>
                      <a:cubicBezTo>
                        <a:pt x="0" y="33"/>
                        <a:pt x="0" y="33"/>
                        <a:pt x="0" y="33"/>
                      </a:cubicBezTo>
                      <a:cubicBezTo>
                        <a:pt x="5" y="37"/>
                        <a:pt x="9" y="40"/>
                        <a:pt x="14" y="44"/>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1508"/>
                <p:cNvSpPr/>
                <p:nvPr/>
              </p:nvSpPr>
              <p:spPr bwMode="auto">
                <a:xfrm>
                  <a:off x="2420" y="3447"/>
                  <a:ext cx="134" cy="104"/>
                </a:xfrm>
                <a:custGeom>
                  <a:avLst/>
                  <a:gdLst>
                    <a:gd name="T0" fmla="*/ 0 w 57"/>
                    <a:gd name="T1" fmla="*/ 29 h 44"/>
                    <a:gd name="T2" fmla="*/ 9 w 57"/>
                    <a:gd name="T3" fmla="*/ 44 h 44"/>
                    <a:gd name="T4" fmla="*/ 57 w 57"/>
                    <a:gd name="T5" fmla="*/ 7 h 44"/>
                    <a:gd name="T6" fmla="*/ 44 w 57"/>
                    <a:gd name="T7" fmla="*/ 0 h 44"/>
                    <a:gd name="T8" fmla="*/ 0 w 57"/>
                    <a:gd name="T9" fmla="*/ 29 h 44"/>
                  </a:gdLst>
                  <a:ahLst/>
                  <a:cxnLst>
                    <a:cxn ang="0">
                      <a:pos x="T0" y="T1"/>
                    </a:cxn>
                    <a:cxn ang="0">
                      <a:pos x="T2" y="T3"/>
                    </a:cxn>
                    <a:cxn ang="0">
                      <a:pos x="T4" y="T5"/>
                    </a:cxn>
                    <a:cxn ang="0">
                      <a:pos x="T6" y="T7"/>
                    </a:cxn>
                    <a:cxn ang="0">
                      <a:pos x="T8" y="T9"/>
                    </a:cxn>
                  </a:cxnLst>
                  <a:rect l="0" t="0" r="r" b="b"/>
                  <a:pathLst>
                    <a:path w="57" h="44">
                      <a:moveTo>
                        <a:pt x="0" y="29"/>
                      </a:moveTo>
                      <a:cubicBezTo>
                        <a:pt x="2" y="34"/>
                        <a:pt x="6" y="39"/>
                        <a:pt x="9" y="44"/>
                      </a:cubicBezTo>
                      <a:cubicBezTo>
                        <a:pt x="57" y="7"/>
                        <a:pt x="57" y="7"/>
                        <a:pt x="57" y="7"/>
                      </a:cubicBezTo>
                      <a:cubicBezTo>
                        <a:pt x="52" y="5"/>
                        <a:pt x="48" y="3"/>
                        <a:pt x="44" y="0"/>
                      </a:cubicBezTo>
                      <a:lnTo>
                        <a:pt x="0" y="29"/>
                      </a:ln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1509"/>
                <p:cNvSpPr/>
                <p:nvPr/>
              </p:nvSpPr>
              <p:spPr bwMode="auto">
                <a:xfrm>
                  <a:off x="2417" y="3106"/>
                  <a:ext cx="116" cy="52"/>
                </a:xfrm>
                <a:custGeom>
                  <a:avLst/>
                  <a:gdLst>
                    <a:gd name="T0" fmla="*/ 0 w 49"/>
                    <a:gd name="T1" fmla="*/ 12 h 22"/>
                    <a:gd name="T2" fmla="*/ 33 w 49"/>
                    <a:gd name="T3" fmla="*/ 22 h 22"/>
                    <a:gd name="T4" fmla="*/ 49 w 49"/>
                    <a:gd name="T5" fmla="*/ 14 h 22"/>
                    <a:gd name="T6" fmla="*/ 4 w 49"/>
                    <a:gd name="T7" fmla="*/ 0 h 22"/>
                    <a:gd name="T8" fmla="*/ 0 w 49"/>
                    <a:gd name="T9" fmla="*/ 12 h 22"/>
                  </a:gdLst>
                  <a:ahLst/>
                  <a:cxnLst>
                    <a:cxn ang="0">
                      <a:pos x="T0" y="T1"/>
                    </a:cxn>
                    <a:cxn ang="0">
                      <a:pos x="T2" y="T3"/>
                    </a:cxn>
                    <a:cxn ang="0">
                      <a:pos x="T4" y="T5"/>
                    </a:cxn>
                    <a:cxn ang="0">
                      <a:pos x="T6" y="T7"/>
                    </a:cxn>
                    <a:cxn ang="0">
                      <a:pos x="T8" y="T9"/>
                    </a:cxn>
                  </a:cxnLst>
                  <a:rect l="0" t="0" r="r" b="b"/>
                  <a:pathLst>
                    <a:path w="49" h="22">
                      <a:moveTo>
                        <a:pt x="0" y="12"/>
                      </a:moveTo>
                      <a:cubicBezTo>
                        <a:pt x="33" y="22"/>
                        <a:pt x="33" y="22"/>
                        <a:pt x="33" y="22"/>
                      </a:cubicBezTo>
                      <a:cubicBezTo>
                        <a:pt x="38" y="18"/>
                        <a:pt x="43" y="15"/>
                        <a:pt x="49" y="14"/>
                      </a:cubicBezTo>
                      <a:cubicBezTo>
                        <a:pt x="4" y="0"/>
                        <a:pt x="4" y="0"/>
                        <a:pt x="4" y="0"/>
                      </a:cubicBezTo>
                      <a:cubicBezTo>
                        <a:pt x="3" y="4"/>
                        <a:pt x="2" y="8"/>
                        <a:pt x="0" y="12"/>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1510"/>
                <p:cNvSpPr/>
                <p:nvPr/>
              </p:nvSpPr>
              <p:spPr bwMode="auto">
                <a:xfrm>
                  <a:off x="2162" y="719"/>
                  <a:ext cx="241" cy="372"/>
                </a:xfrm>
                <a:custGeom>
                  <a:avLst/>
                  <a:gdLst>
                    <a:gd name="T0" fmla="*/ 26 w 102"/>
                    <a:gd name="T1" fmla="*/ 0 h 157"/>
                    <a:gd name="T2" fmla="*/ 34 w 102"/>
                    <a:gd name="T3" fmla="*/ 58 h 157"/>
                    <a:gd name="T4" fmla="*/ 41 w 102"/>
                    <a:gd name="T5" fmla="*/ 114 h 157"/>
                    <a:gd name="T6" fmla="*/ 65 w 102"/>
                    <a:gd name="T7" fmla="*/ 157 h 157"/>
                    <a:gd name="T8" fmla="*/ 102 w 102"/>
                    <a:gd name="T9" fmla="*/ 71 h 157"/>
                    <a:gd name="T10" fmla="*/ 91 w 102"/>
                    <a:gd name="T11" fmla="*/ 65 h 157"/>
                    <a:gd name="T12" fmla="*/ 77 w 102"/>
                    <a:gd name="T13" fmla="*/ 93 h 157"/>
                    <a:gd name="T14" fmla="*/ 58 w 102"/>
                    <a:gd name="T15" fmla="*/ 38 h 157"/>
                    <a:gd name="T16" fmla="*/ 97 w 102"/>
                    <a:gd name="T17" fmla="*/ 20 h 157"/>
                    <a:gd name="T18" fmla="*/ 26 w 102"/>
                    <a:gd name="T1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157">
                      <a:moveTo>
                        <a:pt x="26" y="0"/>
                      </a:moveTo>
                      <a:cubicBezTo>
                        <a:pt x="10" y="10"/>
                        <a:pt x="3" y="43"/>
                        <a:pt x="34" y="58"/>
                      </a:cubicBezTo>
                      <a:cubicBezTo>
                        <a:pt x="0" y="72"/>
                        <a:pt x="5" y="114"/>
                        <a:pt x="41" y="114"/>
                      </a:cubicBezTo>
                      <a:cubicBezTo>
                        <a:pt x="18" y="143"/>
                        <a:pt x="48" y="155"/>
                        <a:pt x="65" y="157"/>
                      </a:cubicBezTo>
                      <a:cubicBezTo>
                        <a:pt x="76" y="129"/>
                        <a:pt x="89" y="99"/>
                        <a:pt x="102" y="71"/>
                      </a:cubicBezTo>
                      <a:cubicBezTo>
                        <a:pt x="91" y="65"/>
                        <a:pt x="91" y="65"/>
                        <a:pt x="91" y="65"/>
                      </a:cubicBezTo>
                      <a:cubicBezTo>
                        <a:pt x="77" y="93"/>
                        <a:pt x="77" y="93"/>
                        <a:pt x="77" y="93"/>
                      </a:cubicBezTo>
                      <a:cubicBezTo>
                        <a:pt x="58" y="38"/>
                        <a:pt x="58" y="38"/>
                        <a:pt x="58" y="38"/>
                      </a:cubicBezTo>
                      <a:cubicBezTo>
                        <a:pt x="97" y="20"/>
                        <a:pt x="97" y="20"/>
                        <a:pt x="97" y="20"/>
                      </a:cubicBezTo>
                      <a:cubicBezTo>
                        <a:pt x="72" y="26"/>
                        <a:pt x="45" y="19"/>
                        <a:pt x="26" y="0"/>
                      </a:cubicBezTo>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1511"/>
                <p:cNvSpPr/>
                <p:nvPr/>
              </p:nvSpPr>
              <p:spPr bwMode="auto">
                <a:xfrm>
                  <a:off x="2339" y="1157"/>
                  <a:ext cx="83" cy="104"/>
                </a:xfrm>
                <a:custGeom>
                  <a:avLst/>
                  <a:gdLst>
                    <a:gd name="T0" fmla="*/ 35 w 35"/>
                    <a:gd name="T1" fmla="*/ 42 h 44"/>
                    <a:gd name="T2" fmla="*/ 9 w 35"/>
                    <a:gd name="T3" fmla="*/ 0 h 44"/>
                    <a:gd name="T4" fmla="*/ 0 w 35"/>
                    <a:gd name="T5" fmla="*/ 3 h 44"/>
                    <a:gd name="T6" fmla="*/ 29 w 35"/>
                    <a:gd name="T7" fmla="*/ 44 h 44"/>
                    <a:gd name="T8" fmla="*/ 35 w 35"/>
                    <a:gd name="T9" fmla="*/ 42 h 44"/>
                  </a:gdLst>
                  <a:ahLst/>
                  <a:cxnLst>
                    <a:cxn ang="0">
                      <a:pos x="T0" y="T1"/>
                    </a:cxn>
                    <a:cxn ang="0">
                      <a:pos x="T2" y="T3"/>
                    </a:cxn>
                    <a:cxn ang="0">
                      <a:pos x="T4" y="T5"/>
                    </a:cxn>
                    <a:cxn ang="0">
                      <a:pos x="T6" y="T7"/>
                    </a:cxn>
                    <a:cxn ang="0">
                      <a:pos x="T8" y="T9"/>
                    </a:cxn>
                  </a:cxnLst>
                  <a:rect l="0" t="0" r="r" b="b"/>
                  <a:pathLst>
                    <a:path w="35" h="44">
                      <a:moveTo>
                        <a:pt x="35" y="42"/>
                      </a:moveTo>
                      <a:cubicBezTo>
                        <a:pt x="9" y="0"/>
                        <a:pt x="9" y="0"/>
                        <a:pt x="9" y="0"/>
                      </a:cubicBezTo>
                      <a:cubicBezTo>
                        <a:pt x="0" y="3"/>
                        <a:pt x="0" y="3"/>
                        <a:pt x="0" y="3"/>
                      </a:cubicBezTo>
                      <a:cubicBezTo>
                        <a:pt x="29" y="44"/>
                        <a:pt x="29" y="44"/>
                        <a:pt x="29" y="44"/>
                      </a:cubicBezTo>
                      <a:cubicBezTo>
                        <a:pt x="31" y="43"/>
                        <a:pt x="33" y="43"/>
                        <a:pt x="35" y="42"/>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1512"/>
                <p:cNvSpPr/>
                <p:nvPr/>
              </p:nvSpPr>
              <p:spPr bwMode="auto">
                <a:xfrm>
                  <a:off x="2379" y="2169"/>
                  <a:ext cx="128" cy="176"/>
                </a:xfrm>
                <a:custGeom>
                  <a:avLst/>
                  <a:gdLst>
                    <a:gd name="T0" fmla="*/ 19 w 54"/>
                    <a:gd name="T1" fmla="*/ 0 h 74"/>
                    <a:gd name="T2" fmla="*/ 39 w 54"/>
                    <a:gd name="T3" fmla="*/ 74 h 74"/>
                    <a:gd name="T4" fmla="*/ 54 w 54"/>
                    <a:gd name="T5" fmla="*/ 55 h 74"/>
                    <a:gd name="T6" fmla="*/ 42 w 54"/>
                    <a:gd name="T7" fmla="*/ 15 h 74"/>
                    <a:gd name="T8" fmla="*/ 19 w 54"/>
                    <a:gd name="T9" fmla="*/ 0 h 74"/>
                  </a:gdLst>
                  <a:ahLst/>
                  <a:cxnLst>
                    <a:cxn ang="0">
                      <a:pos x="T0" y="T1"/>
                    </a:cxn>
                    <a:cxn ang="0">
                      <a:pos x="T2" y="T3"/>
                    </a:cxn>
                    <a:cxn ang="0">
                      <a:pos x="T4" y="T5"/>
                    </a:cxn>
                    <a:cxn ang="0">
                      <a:pos x="T6" y="T7"/>
                    </a:cxn>
                    <a:cxn ang="0">
                      <a:pos x="T8" y="T9"/>
                    </a:cxn>
                  </a:cxnLst>
                  <a:rect l="0" t="0" r="r" b="b"/>
                  <a:pathLst>
                    <a:path w="54" h="74">
                      <a:moveTo>
                        <a:pt x="19" y="0"/>
                      </a:moveTo>
                      <a:cubicBezTo>
                        <a:pt x="0" y="26"/>
                        <a:pt x="10" y="62"/>
                        <a:pt x="39" y="74"/>
                      </a:cubicBezTo>
                      <a:cubicBezTo>
                        <a:pt x="44" y="68"/>
                        <a:pt x="48" y="61"/>
                        <a:pt x="54" y="55"/>
                      </a:cubicBezTo>
                      <a:cubicBezTo>
                        <a:pt x="39" y="44"/>
                        <a:pt x="35" y="29"/>
                        <a:pt x="42" y="15"/>
                      </a:cubicBezTo>
                      <a:cubicBezTo>
                        <a:pt x="34" y="11"/>
                        <a:pt x="26" y="6"/>
                        <a:pt x="19" y="0"/>
                      </a:cubicBezTo>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1513"/>
                <p:cNvSpPr/>
                <p:nvPr/>
              </p:nvSpPr>
              <p:spPr bwMode="auto">
                <a:xfrm>
                  <a:off x="2481" y="2652"/>
                  <a:ext cx="21" cy="31"/>
                </a:xfrm>
                <a:custGeom>
                  <a:avLst/>
                  <a:gdLst>
                    <a:gd name="T0" fmla="*/ 9 w 9"/>
                    <a:gd name="T1" fmla="*/ 0 h 13"/>
                    <a:gd name="T2" fmla="*/ 0 w 9"/>
                    <a:gd name="T3" fmla="*/ 7 h 13"/>
                    <a:gd name="T4" fmla="*/ 6 w 9"/>
                    <a:gd name="T5" fmla="*/ 13 h 13"/>
                    <a:gd name="T6" fmla="*/ 9 w 9"/>
                    <a:gd name="T7" fmla="*/ 0 h 13"/>
                  </a:gdLst>
                  <a:ahLst/>
                  <a:cxnLst>
                    <a:cxn ang="0">
                      <a:pos x="T0" y="T1"/>
                    </a:cxn>
                    <a:cxn ang="0">
                      <a:pos x="T2" y="T3"/>
                    </a:cxn>
                    <a:cxn ang="0">
                      <a:pos x="T4" y="T5"/>
                    </a:cxn>
                    <a:cxn ang="0">
                      <a:pos x="T6" y="T7"/>
                    </a:cxn>
                  </a:cxnLst>
                  <a:rect l="0" t="0" r="r" b="b"/>
                  <a:pathLst>
                    <a:path w="9" h="13">
                      <a:moveTo>
                        <a:pt x="9" y="0"/>
                      </a:moveTo>
                      <a:cubicBezTo>
                        <a:pt x="6" y="3"/>
                        <a:pt x="3" y="5"/>
                        <a:pt x="0" y="7"/>
                      </a:cubicBezTo>
                      <a:cubicBezTo>
                        <a:pt x="2" y="9"/>
                        <a:pt x="4" y="11"/>
                        <a:pt x="6" y="13"/>
                      </a:cubicBezTo>
                      <a:cubicBezTo>
                        <a:pt x="7" y="9"/>
                        <a:pt x="8" y="5"/>
                        <a:pt x="9" y="0"/>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1514"/>
                <p:cNvSpPr/>
                <p:nvPr/>
              </p:nvSpPr>
              <p:spPr bwMode="auto">
                <a:xfrm>
                  <a:off x="2245" y="2330"/>
                  <a:ext cx="269" cy="305"/>
                </a:xfrm>
                <a:custGeom>
                  <a:avLst/>
                  <a:gdLst>
                    <a:gd name="T0" fmla="*/ 41 w 114"/>
                    <a:gd name="T1" fmla="*/ 119 h 129"/>
                    <a:gd name="T2" fmla="*/ 114 w 114"/>
                    <a:gd name="T3" fmla="*/ 92 h 129"/>
                    <a:gd name="T4" fmla="*/ 99 w 114"/>
                    <a:gd name="T5" fmla="*/ 82 h 129"/>
                    <a:gd name="T6" fmla="*/ 39 w 114"/>
                    <a:gd name="T7" fmla="*/ 87 h 129"/>
                    <a:gd name="T8" fmla="*/ 36 w 114"/>
                    <a:gd name="T9" fmla="*/ 13 h 129"/>
                    <a:gd name="T10" fmla="*/ 29 w 114"/>
                    <a:gd name="T11" fmla="*/ 0 h 129"/>
                    <a:gd name="T12" fmla="*/ 4 w 114"/>
                    <a:gd name="T13" fmla="*/ 68 h 129"/>
                    <a:gd name="T14" fmla="*/ 41 w 114"/>
                    <a:gd name="T15" fmla="*/ 119 h 1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 h="129">
                      <a:moveTo>
                        <a:pt x="41" y="119"/>
                      </a:moveTo>
                      <a:cubicBezTo>
                        <a:pt x="63" y="128"/>
                        <a:pt x="95" y="129"/>
                        <a:pt x="114" y="92"/>
                      </a:cubicBezTo>
                      <a:cubicBezTo>
                        <a:pt x="109" y="89"/>
                        <a:pt x="104" y="85"/>
                        <a:pt x="99" y="82"/>
                      </a:cubicBezTo>
                      <a:cubicBezTo>
                        <a:pt x="86" y="103"/>
                        <a:pt x="52" y="99"/>
                        <a:pt x="39" y="87"/>
                      </a:cubicBezTo>
                      <a:cubicBezTo>
                        <a:pt x="19" y="70"/>
                        <a:pt x="16" y="35"/>
                        <a:pt x="36" y="13"/>
                      </a:cubicBezTo>
                      <a:cubicBezTo>
                        <a:pt x="33" y="9"/>
                        <a:pt x="31" y="5"/>
                        <a:pt x="29" y="0"/>
                      </a:cubicBezTo>
                      <a:cubicBezTo>
                        <a:pt x="8" y="18"/>
                        <a:pt x="0" y="43"/>
                        <a:pt x="4" y="68"/>
                      </a:cubicBezTo>
                      <a:cubicBezTo>
                        <a:pt x="14" y="86"/>
                        <a:pt x="27" y="101"/>
                        <a:pt x="41" y="119"/>
                      </a:cubicBezTo>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1515"/>
                <p:cNvSpPr/>
                <p:nvPr/>
              </p:nvSpPr>
              <p:spPr bwMode="auto">
                <a:xfrm>
                  <a:off x="2465" y="2671"/>
                  <a:ext cx="30" cy="31"/>
                </a:xfrm>
                <a:custGeom>
                  <a:avLst/>
                  <a:gdLst>
                    <a:gd name="T0" fmla="*/ 12 w 13"/>
                    <a:gd name="T1" fmla="*/ 13 h 13"/>
                    <a:gd name="T2" fmla="*/ 13 w 13"/>
                    <a:gd name="T3" fmla="*/ 7 h 13"/>
                    <a:gd name="T4" fmla="*/ 5 w 13"/>
                    <a:gd name="T5" fmla="*/ 0 h 13"/>
                    <a:gd name="T6" fmla="*/ 0 w 13"/>
                    <a:gd name="T7" fmla="*/ 3 h 13"/>
                    <a:gd name="T8" fmla="*/ 11 w 13"/>
                    <a:gd name="T9" fmla="*/ 13 h 13"/>
                    <a:gd name="T10" fmla="*/ 12 w 13"/>
                    <a:gd name="T11" fmla="*/ 13 h 13"/>
                  </a:gdLst>
                  <a:ahLst/>
                  <a:cxnLst>
                    <a:cxn ang="0">
                      <a:pos x="T0" y="T1"/>
                    </a:cxn>
                    <a:cxn ang="0">
                      <a:pos x="T2" y="T3"/>
                    </a:cxn>
                    <a:cxn ang="0">
                      <a:pos x="T4" y="T5"/>
                    </a:cxn>
                    <a:cxn ang="0">
                      <a:pos x="T6" y="T7"/>
                    </a:cxn>
                    <a:cxn ang="0">
                      <a:pos x="T8" y="T9"/>
                    </a:cxn>
                    <a:cxn ang="0">
                      <a:pos x="T10" y="T11"/>
                    </a:cxn>
                  </a:cxnLst>
                  <a:rect l="0" t="0" r="r" b="b"/>
                  <a:pathLst>
                    <a:path w="13" h="13">
                      <a:moveTo>
                        <a:pt x="12" y="13"/>
                      </a:moveTo>
                      <a:cubicBezTo>
                        <a:pt x="12" y="11"/>
                        <a:pt x="13" y="9"/>
                        <a:pt x="13" y="7"/>
                      </a:cubicBezTo>
                      <a:cubicBezTo>
                        <a:pt x="10" y="5"/>
                        <a:pt x="8" y="3"/>
                        <a:pt x="5" y="0"/>
                      </a:cubicBezTo>
                      <a:cubicBezTo>
                        <a:pt x="4" y="1"/>
                        <a:pt x="2" y="2"/>
                        <a:pt x="0" y="3"/>
                      </a:cubicBezTo>
                      <a:cubicBezTo>
                        <a:pt x="4" y="7"/>
                        <a:pt x="8" y="10"/>
                        <a:pt x="11" y="13"/>
                      </a:cubicBezTo>
                      <a:cubicBezTo>
                        <a:pt x="12" y="13"/>
                        <a:pt x="12" y="13"/>
                        <a:pt x="12" y="13"/>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1516"/>
                <p:cNvSpPr/>
                <p:nvPr/>
              </p:nvSpPr>
              <p:spPr bwMode="auto">
                <a:xfrm>
                  <a:off x="2126" y="2773"/>
                  <a:ext cx="381" cy="347"/>
                </a:xfrm>
                <a:custGeom>
                  <a:avLst/>
                  <a:gdLst>
                    <a:gd name="T0" fmla="*/ 157 w 161"/>
                    <a:gd name="T1" fmla="*/ 0 h 147"/>
                    <a:gd name="T2" fmla="*/ 0 w 161"/>
                    <a:gd name="T3" fmla="*/ 92 h 147"/>
                    <a:gd name="T4" fmla="*/ 63 w 161"/>
                    <a:gd name="T5" fmla="*/ 147 h 147"/>
                    <a:gd name="T6" fmla="*/ 68 w 161"/>
                    <a:gd name="T7" fmla="*/ 131 h 147"/>
                    <a:gd name="T8" fmla="*/ 28 w 161"/>
                    <a:gd name="T9" fmla="*/ 92 h 147"/>
                    <a:gd name="T10" fmla="*/ 161 w 161"/>
                    <a:gd name="T11" fmla="*/ 18 h 147"/>
                    <a:gd name="T12" fmla="*/ 157 w 161"/>
                    <a:gd name="T13" fmla="*/ 0 h 147"/>
                  </a:gdLst>
                  <a:ahLst/>
                  <a:cxnLst>
                    <a:cxn ang="0">
                      <a:pos x="T0" y="T1"/>
                    </a:cxn>
                    <a:cxn ang="0">
                      <a:pos x="T2" y="T3"/>
                    </a:cxn>
                    <a:cxn ang="0">
                      <a:pos x="T4" y="T5"/>
                    </a:cxn>
                    <a:cxn ang="0">
                      <a:pos x="T6" y="T7"/>
                    </a:cxn>
                    <a:cxn ang="0">
                      <a:pos x="T8" y="T9"/>
                    </a:cxn>
                    <a:cxn ang="0">
                      <a:pos x="T10" y="T11"/>
                    </a:cxn>
                    <a:cxn ang="0">
                      <a:pos x="T12" y="T13"/>
                    </a:cxn>
                  </a:cxnLst>
                  <a:rect l="0" t="0" r="r" b="b"/>
                  <a:pathLst>
                    <a:path w="161" h="147">
                      <a:moveTo>
                        <a:pt x="157" y="0"/>
                      </a:moveTo>
                      <a:cubicBezTo>
                        <a:pt x="98" y="34"/>
                        <a:pt x="18" y="81"/>
                        <a:pt x="0" y="92"/>
                      </a:cubicBezTo>
                      <a:cubicBezTo>
                        <a:pt x="17" y="107"/>
                        <a:pt x="47" y="134"/>
                        <a:pt x="63" y="147"/>
                      </a:cubicBezTo>
                      <a:cubicBezTo>
                        <a:pt x="65" y="141"/>
                        <a:pt x="66" y="136"/>
                        <a:pt x="68" y="131"/>
                      </a:cubicBezTo>
                      <a:cubicBezTo>
                        <a:pt x="59" y="124"/>
                        <a:pt x="39" y="103"/>
                        <a:pt x="28" y="92"/>
                      </a:cubicBezTo>
                      <a:cubicBezTo>
                        <a:pt x="46" y="82"/>
                        <a:pt x="110" y="46"/>
                        <a:pt x="161" y="18"/>
                      </a:cubicBezTo>
                      <a:cubicBezTo>
                        <a:pt x="159" y="12"/>
                        <a:pt x="158" y="6"/>
                        <a:pt x="157" y="0"/>
                      </a:cubicBezTo>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1517"/>
                <p:cNvSpPr/>
                <p:nvPr/>
              </p:nvSpPr>
              <p:spPr bwMode="auto">
                <a:xfrm>
                  <a:off x="2036" y="2714"/>
                  <a:ext cx="459" cy="463"/>
                </a:xfrm>
                <a:custGeom>
                  <a:avLst/>
                  <a:gdLst>
                    <a:gd name="T0" fmla="*/ 100 w 194"/>
                    <a:gd name="T1" fmla="*/ 178 h 196"/>
                    <a:gd name="T2" fmla="*/ 28 w 194"/>
                    <a:gd name="T3" fmla="*/ 114 h 196"/>
                    <a:gd name="T4" fmla="*/ 194 w 194"/>
                    <a:gd name="T5" fmla="*/ 19 h 196"/>
                    <a:gd name="T6" fmla="*/ 193 w 194"/>
                    <a:gd name="T7" fmla="*/ 0 h 196"/>
                    <a:gd name="T8" fmla="*/ 0 w 194"/>
                    <a:gd name="T9" fmla="*/ 118 h 196"/>
                    <a:gd name="T10" fmla="*/ 96 w 194"/>
                    <a:gd name="T11" fmla="*/ 196 h 196"/>
                    <a:gd name="T12" fmla="*/ 100 w 194"/>
                    <a:gd name="T13" fmla="*/ 178 h 196"/>
                  </a:gdLst>
                  <a:ahLst/>
                  <a:cxnLst>
                    <a:cxn ang="0">
                      <a:pos x="T0" y="T1"/>
                    </a:cxn>
                    <a:cxn ang="0">
                      <a:pos x="T2" y="T3"/>
                    </a:cxn>
                    <a:cxn ang="0">
                      <a:pos x="T4" y="T5"/>
                    </a:cxn>
                    <a:cxn ang="0">
                      <a:pos x="T6" y="T7"/>
                    </a:cxn>
                    <a:cxn ang="0">
                      <a:pos x="T8" y="T9"/>
                    </a:cxn>
                    <a:cxn ang="0">
                      <a:pos x="T10" y="T11"/>
                    </a:cxn>
                    <a:cxn ang="0">
                      <a:pos x="T12" y="T13"/>
                    </a:cxn>
                  </a:cxnLst>
                  <a:rect l="0" t="0" r="r" b="b"/>
                  <a:pathLst>
                    <a:path w="194" h="196">
                      <a:moveTo>
                        <a:pt x="100" y="178"/>
                      </a:moveTo>
                      <a:cubicBezTo>
                        <a:pt x="79" y="161"/>
                        <a:pt x="45" y="132"/>
                        <a:pt x="28" y="114"/>
                      </a:cubicBezTo>
                      <a:cubicBezTo>
                        <a:pt x="50" y="103"/>
                        <a:pt x="144" y="46"/>
                        <a:pt x="194" y="19"/>
                      </a:cubicBezTo>
                      <a:cubicBezTo>
                        <a:pt x="193" y="13"/>
                        <a:pt x="193" y="7"/>
                        <a:pt x="193" y="0"/>
                      </a:cubicBezTo>
                      <a:cubicBezTo>
                        <a:pt x="143" y="29"/>
                        <a:pt x="23" y="103"/>
                        <a:pt x="0" y="118"/>
                      </a:cubicBezTo>
                      <a:cubicBezTo>
                        <a:pt x="19" y="132"/>
                        <a:pt x="66" y="174"/>
                        <a:pt x="96" y="196"/>
                      </a:cubicBezTo>
                      <a:cubicBezTo>
                        <a:pt x="97" y="189"/>
                        <a:pt x="99" y="183"/>
                        <a:pt x="100" y="178"/>
                      </a:cubicBezTo>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1518"/>
                <p:cNvSpPr/>
                <p:nvPr/>
              </p:nvSpPr>
              <p:spPr bwMode="auto">
                <a:xfrm>
                  <a:off x="2446" y="2680"/>
                  <a:ext cx="40" cy="31"/>
                </a:xfrm>
                <a:custGeom>
                  <a:avLst/>
                  <a:gdLst>
                    <a:gd name="T0" fmla="*/ 17 w 17"/>
                    <a:gd name="T1" fmla="*/ 10 h 13"/>
                    <a:gd name="T2" fmla="*/ 6 w 17"/>
                    <a:gd name="T3" fmla="*/ 0 h 13"/>
                    <a:gd name="T4" fmla="*/ 0 w 17"/>
                    <a:gd name="T5" fmla="*/ 3 h 13"/>
                    <a:gd name="T6" fmla="*/ 12 w 17"/>
                    <a:gd name="T7" fmla="*/ 13 h 13"/>
                    <a:gd name="T8" fmla="*/ 17 w 17"/>
                    <a:gd name="T9" fmla="*/ 10 h 13"/>
                  </a:gdLst>
                  <a:ahLst/>
                  <a:cxnLst>
                    <a:cxn ang="0">
                      <a:pos x="T0" y="T1"/>
                    </a:cxn>
                    <a:cxn ang="0">
                      <a:pos x="T2" y="T3"/>
                    </a:cxn>
                    <a:cxn ang="0">
                      <a:pos x="T4" y="T5"/>
                    </a:cxn>
                    <a:cxn ang="0">
                      <a:pos x="T6" y="T7"/>
                    </a:cxn>
                    <a:cxn ang="0">
                      <a:pos x="T8" y="T9"/>
                    </a:cxn>
                  </a:cxnLst>
                  <a:rect l="0" t="0" r="r" b="b"/>
                  <a:pathLst>
                    <a:path w="17" h="13">
                      <a:moveTo>
                        <a:pt x="17" y="10"/>
                      </a:moveTo>
                      <a:cubicBezTo>
                        <a:pt x="14" y="7"/>
                        <a:pt x="10" y="3"/>
                        <a:pt x="6" y="0"/>
                      </a:cubicBezTo>
                      <a:cubicBezTo>
                        <a:pt x="4" y="1"/>
                        <a:pt x="2" y="2"/>
                        <a:pt x="0" y="3"/>
                      </a:cubicBezTo>
                      <a:cubicBezTo>
                        <a:pt x="4" y="6"/>
                        <a:pt x="8" y="10"/>
                        <a:pt x="12" y="13"/>
                      </a:cubicBezTo>
                      <a:cubicBezTo>
                        <a:pt x="17" y="10"/>
                        <a:pt x="17" y="10"/>
                        <a:pt x="17" y="10"/>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1519"/>
                <p:cNvSpPr/>
                <p:nvPr/>
              </p:nvSpPr>
              <p:spPr bwMode="auto">
                <a:xfrm>
                  <a:off x="2313" y="1164"/>
                  <a:ext cx="90" cy="104"/>
                </a:xfrm>
                <a:custGeom>
                  <a:avLst/>
                  <a:gdLst>
                    <a:gd name="T0" fmla="*/ 0 w 38"/>
                    <a:gd name="T1" fmla="*/ 3 h 44"/>
                    <a:gd name="T2" fmla="*/ 32 w 38"/>
                    <a:gd name="T3" fmla="*/ 44 h 44"/>
                    <a:gd name="T4" fmla="*/ 38 w 38"/>
                    <a:gd name="T5" fmla="*/ 42 h 44"/>
                    <a:gd name="T6" fmla="*/ 9 w 38"/>
                    <a:gd name="T7" fmla="*/ 0 h 44"/>
                    <a:gd name="T8" fmla="*/ 0 w 38"/>
                    <a:gd name="T9" fmla="*/ 3 h 44"/>
                  </a:gdLst>
                  <a:ahLst/>
                  <a:cxnLst>
                    <a:cxn ang="0">
                      <a:pos x="T0" y="T1"/>
                    </a:cxn>
                    <a:cxn ang="0">
                      <a:pos x="T2" y="T3"/>
                    </a:cxn>
                    <a:cxn ang="0">
                      <a:pos x="T4" y="T5"/>
                    </a:cxn>
                    <a:cxn ang="0">
                      <a:pos x="T6" y="T7"/>
                    </a:cxn>
                    <a:cxn ang="0">
                      <a:pos x="T8" y="T9"/>
                    </a:cxn>
                  </a:cxnLst>
                  <a:rect l="0" t="0" r="r" b="b"/>
                  <a:pathLst>
                    <a:path w="38" h="44">
                      <a:moveTo>
                        <a:pt x="0" y="3"/>
                      </a:moveTo>
                      <a:cubicBezTo>
                        <a:pt x="8" y="14"/>
                        <a:pt x="23" y="32"/>
                        <a:pt x="32" y="44"/>
                      </a:cubicBezTo>
                      <a:cubicBezTo>
                        <a:pt x="34" y="43"/>
                        <a:pt x="35" y="43"/>
                        <a:pt x="38" y="42"/>
                      </a:cubicBezTo>
                      <a:cubicBezTo>
                        <a:pt x="9" y="0"/>
                        <a:pt x="9" y="0"/>
                        <a:pt x="9" y="0"/>
                      </a:cubicBezTo>
                      <a:cubicBezTo>
                        <a:pt x="0" y="3"/>
                        <a:pt x="0" y="3"/>
                        <a:pt x="0" y="3"/>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1520"/>
                <p:cNvSpPr/>
                <p:nvPr/>
              </p:nvSpPr>
              <p:spPr bwMode="auto">
                <a:xfrm>
                  <a:off x="2505" y="4339"/>
                  <a:ext cx="106" cy="12"/>
                </a:xfrm>
                <a:custGeom>
                  <a:avLst/>
                  <a:gdLst>
                    <a:gd name="T0" fmla="*/ 0 w 45"/>
                    <a:gd name="T1" fmla="*/ 0 h 5"/>
                    <a:gd name="T2" fmla="*/ 7 w 45"/>
                    <a:gd name="T3" fmla="*/ 5 h 5"/>
                    <a:gd name="T4" fmla="*/ 39 w 45"/>
                    <a:gd name="T5" fmla="*/ 5 h 5"/>
                    <a:gd name="T6" fmla="*/ 45 w 45"/>
                    <a:gd name="T7" fmla="*/ 1 h 5"/>
                    <a:gd name="T8" fmla="*/ 0 w 45"/>
                    <a:gd name="T9" fmla="*/ 0 h 5"/>
                  </a:gdLst>
                  <a:ahLst/>
                  <a:cxnLst>
                    <a:cxn ang="0">
                      <a:pos x="T0" y="T1"/>
                    </a:cxn>
                    <a:cxn ang="0">
                      <a:pos x="T2" y="T3"/>
                    </a:cxn>
                    <a:cxn ang="0">
                      <a:pos x="T4" y="T5"/>
                    </a:cxn>
                    <a:cxn ang="0">
                      <a:pos x="T6" y="T7"/>
                    </a:cxn>
                    <a:cxn ang="0">
                      <a:pos x="T8" y="T9"/>
                    </a:cxn>
                  </a:cxnLst>
                  <a:rect l="0" t="0" r="r" b="b"/>
                  <a:pathLst>
                    <a:path w="45" h="5">
                      <a:moveTo>
                        <a:pt x="0" y="0"/>
                      </a:moveTo>
                      <a:cubicBezTo>
                        <a:pt x="2" y="2"/>
                        <a:pt x="4" y="4"/>
                        <a:pt x="7" y="5"/>
                      </a:cubicBezTo>
                      <a:cubicBezTo>
                        <a:pt x="39" y="5"/>
                        <a:pt x="39" y="5"/>
                        <a:pt x="39" y="5"/>
                      </a:cubicBezTo>
                      <a:cubicBezTo>
                        <a:pt x="41" y="4"/>
                        <a:pt x="43" y="2"/>
                        <a:pt x="45" y="1"/>
                      </a:cubicBezTo>
                      <a:cubicBezTo>
                        <a:pt x="31" y="1"/>
                        <a:pt x="16" y="1"/>
                        <a:pt x="0" y="0"/>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1521"/>
                <p:cNvSpPr/>
                <p:nvPr/>
              </p:nvSpPr>
              <p:spPr bwMode="auto">
                <a:xfrm>
                  <a:off x="2318" y="537"/>
                  <a:ext cx="57" cy="50"/>
                </a:xfrm>
                <a:custGeom>
                  <a:avLst/>
                  <a:gdLst>
                    <a:gd name="T0" fmla="*/ 24 w 24"/>
                    <a:gd name="T1" fmla="*/ 9 h 21"/>
                    <a:gd name="T2" fmla="*/ 12 w 24"/>
                    <a:gd name="T3" fmla="*/ 0 h 21"/>
                    <a:gd name="T4" fmla="*/ 0 w 24"/>
                    <a:gd name="T5" fmla="*/ 5 h 21"/>
                    <a:gd name="T6" fmla="*/ 6 w 24"/>
                    <a:gd name="T7" fmla="*/ 21 h 21"/>
                    <a:gd name="T8" fmla="*/ 24 w 24"/>
                    <a:gd name="T9" fmla="*/ 9 h 21"/>
                  </a:gdLst>
                  <a:ahLst/>
                  <a:cxnLst>
                    <a:cxn ang="0">
                      <a:pos x="T0" y="T1"/>
                    </a:cxn>
                    <a:cxn ang="0">
                      <a:pos x="T2" y="T3"/>
                    </a:cxn>
                    <a:cxn ang="0">
                      <a:pos x="T4" y="T5"/>
                    </a:cxn>
                    <a:cxn ang="0">
                      <a:pos x="T6" y="T7"/>
                    </a:cxn>
                    <a:cxn ang="0">
                      <a:pos x="T8" y="T9"/>
                    </a:cxn>
                  </a:cxnLst>
                  <a:rect l="0" t="0" r="r" b="b"/>
                  <a:pathLst>
                    <a:path w="24" h="21">
                      <a:moveTo>
                        <a:pt x="24" y="9"/>
                      </a:moveTo>
                      <a:cubicBezTo>
                        <a:pt x="20" y="7"/>
                        <a:pt x="16" y="3"/>
                        <a:pt x="12" y="0"/>
                      </a:cubicBezTo>
                      <a:cubicBezTo>
                        <a:pt x="9" y="2"/>
                        <a:pt x="5" y="3"/>
                        <a:pt x="0" y="5"/>
                      </a:cubicBezTo>
                      <a:cubicBezTo>
                        <a:pt x="1" y="12"/>
                        <a:pt x="3" y="17"/>
                        <a:pt x="6" y="21"/>
                      </a:cubicBezTo>
                      <a:cubicBezTo>
                        <a:pt x="12" y="18"/>
                        <a:pt x="18" y="14"/>
                        <a:pt x="24" y="9"/>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1522"/>
                <p:cNvSpPr/>
                <p:nvPr/>
              </p:nvSpPr>
              <p:spPr bwMode="auto">
                <a:xfrm>
                  <a:off x="2394" y="3419"/>
                  <a:ext cx="123" cy="87"/>
                </a:xfrm>
                <a:custGeom>
                  <a:avLst/>
                  <a:gdLst>
                    <a:gd name="T0" fmla="*/ 42 w 52"/>
                    <a:gd name="T1" fmla="*/ 0 h 37"/>
                    <a:gd name="T2" fmla="*/ 0 w 52"/>
                    <a:gd name="T3" fmla="*/ 17 h 37"/>
                    <a:gd name="T4" fmla="*/ 9 w 52"/>
                    <a:gd name="T5" fmla="*/ 37 h 37"/>
                    <a:gd name="T6" fmla="*/ 52 w 52"/>
                    <a:gd name="T7" fmla="*/ 10 h 37"/>
                    <a:gd name="T8" fmla="*/ 42 w 52"/>
                    <a:gd name="T9" fmla="*/ 0 h 37"/>
                  </a:gdLst>
                  <a:ahLst/>
                  <a:cxnLst>
                    <a:cxn ang="0">
                      <a:pos x="T0" y="T1"/>
                    </a:cxn>
                    <a:cxn ang="0">
                      <a:pos x="T2" y="T3"/>
                    </a:cxn>
                    <a:cxn ang="0">
                      <a:pos x="T4" y="T5"/>
                    </a:cxn>
                    <a:cxn ang="0">
                      <a:pos x="T6" y="T7"/>
                    </a:cxn>
                    <a:cxn ang="0">
                      <a:pos x="T8" y="T9"/>
                    </a:cxn>
                  </a:cxnLst>
                  <a:rect l="0" t="0" r="r" b="b"/>
                  <a:pathLst>
                    <a:path w="52" h="37">
                      <a:moveTo>
                        <a:pt x="42" y="0"/>
                      </a:moveTo>
                      <a:cubicBezTo>
                        <a:pt x="0" y="17"/>
                        <a:pt x="0" y="17"/>
                        <a:pt x="0" y="17"/>
                      </a:cubicBezTo>
                      <a:cubicBezTo>
                        <a:pt x="3" y="24"/>
                        <a:pt x="5" y="31"/>
                        <a:pt x="9" y="37"/>
                      </a:cubicBezTo>
                      <a:cubicBezTo>
                        <a:pt x="52" y="10"/>
                        <a:pt x="52" y="10"/>
                        <a:pt x="52" y="10"/>
                      </a:cubicBezTo>
                      <a:cubicBezTo>
                        <a:pt x="48" y="7"/>
                        <a:pt x="44" y="3"/>
                        <a:pt x="42" y="0"/>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1523"/>
                <p:cNvSpPr/>
                <p:nvPr/>
              </p:nvSpPr>
              <p:spPr bwMode="auto">
                <a:xfrm>
                  <a:off x="2427" y="2688"/>
                  <a:ext cx="42" cy="33"/>
                </a:xfrm>
                <a:custGeom>
                  <a:avLst/>
                  <a:gdLst>
                    <a:gd name="T0" fmla="*/ 18 w 18"/>
                    <a:gd name="T1" fmla="*/ 11 h 14"/>
                    <a:gd name="T2" fmla="*/ 6 w 18"/>
                    <a:gd name="T3" fmla="*/ 0 h 14"/>
                    <a:gd name="T4" fmla="*/ 0 w 18"/>
                    <a:gd name="T5" fmla="*/ 2 h 14"/>
                    <a:gd name="T6" fmla="*/ 13 w 18"/>
                    <a:gd name="T7" fmla="*/ 14 h 14"/>
                    <a:gd name="T8" fmla="*/ 18 w 18"/>
                    <a:gd name="T9" fmla="*/ 11 h 14"/>
                  </a:gdLst>
                  <a:ahLst/>
                  <a:cxnLst>
                    <a:cxn ang="0">
                      <a:pos x="T0" y="T1"/>
                    </a:cxn>
                    <a:cxn ang="0">
                      <a:pos x="T2" y="T3"/>
                    </a:cxn>
                    <a:cxn ang="0">
                      <a:pos x="T4" y="T5"/>
                    </a:cxn>
                    <a:cxn ang="0">
                      <a:pos x="T6" y="T7"/>
                    </a:cxn>
                    <a:cxn ang="0">
                      <a:pos x="T8" y="T9"/>
                    </a:cxn>
                  </a:cxnLst>
                  <a:rect l="0" t="0" r="r" b="b"/>
                  <a:pathLst>
                    <a:path w="18" h="14">
                      <a:moveTo>
                        <a:pt x="18" y="11"/>
                      </a:moveTo>
                      <a:cubicBezTo>
                        <a:pt x="14" y="8"/>
                        <a:pt x="10" y="4"/>
                        <a:pt x="6" y="0"/>
                      </a:cubicBezTo>
                      <a:cubicBezTo>
                        <a:pt x="4" y="1"/>
                        <a:pt x="2" y="1"/>
                        <a:pt x="0" y="2"/>
                      </a:cubicBezTo>
                      <a:cubicBezTo>
                        <a:pt x="5" y="6"/>
                        <a:pt x="9" y="10"/>
                        <a:pt x="13" y="14"/>
                      </a:cubicBezTo>
                      <a:cubicBezTo>
                        <a:pt x="18" y="11"/>
                        <a:pt x="18" y="11"/>
                        <a:pt x="18" y="11"/>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1524"/>
                <p:cNvSpPr/>
                <p:nvPr/>
              </p:nvSpPr>
              <p:spPr bwMode="auto">
                <a:xfrm>
                  <a:off x="2299" y="2371"/>
                  <a:ext cx="170" cy="189"/>
                </a:xfrm>
                <a:custGeom>
                  <a:avLst/>
                  <a:gdLst>
                    <a:gd name="T0" fmla="*/ 16 w 72"/>
                    <a:gd name="T1" fmla="*/ 0 h 80"/>
                    <a:gd name="T2" fmla="*/ 20 w 72"/>
                    <a:gd name="T3" fmla="*/ 64 h 80"/>
                    <a:gd name="T4" fmla="*/ 72 w 72"/>
                    <a:gd name="T5" fmla="*/ 62 h 80"/>
                    <a:gd name="T6" fmla="*/ 63 w 72"/>
                    <a:gd name="T7" fmla="*/ 55 h 80"/>
                    <a:gd name="T8" fmla="*/ 26 w 72"/>
                    <a:gd name="T9" fmla="*/ 10 h 80"/>
                    <a:gd name="T10" fmla="*/ 16 w 72"/>
                    <a:gd name="T11" fmla="*/ 0 h 80"/>
                  </a:gdLst>
                  <a:ahLst/>
                  <a:cxnLst>
                    <a:cxn ang="0">
                      <a:pos x="T0" y="T1"/>
                    </a:cxn>
                    <a:cxn ang="0">
                      <a:pos x="T2" y="T3"/>
                    </a:cxn>
                    <a:cxn ang="0">
                      <a:pos x="T4" y="T5"/>
                    </a:cxn>
                    <a:cxn ang="0">
                      <a:pos x="T6" y="T7"/>
                    </a:cxn>
                    <a:cxn ang="0">
                      <a:pos x="T8" y="T9"/>
                    </a:cxn>
                    <a:cxn ang="0">
                      <a:pos x="T10" y="T11"/>
                    </a:cxn>
                  </a:cxnLst>
                  <a:rect l="0" t="0" r="r" b="b"/>
                  <a:pathLst>
                    <a:path w="72" h="80">
                      <a:moveTo>
                        <a:pt x="16" y="0"/>
                      </a:moveTo>
                      <a:cubicBezTo>
                        <a:pt x="0" y="20"/>
                        <a:pt x="5" y="50"/>
                        <a:pt x="20" y="64"/>
                      </a:cubicBezTo>
                      <a:cubicBezTo>
                        <a:pt x="32" y="76"/>
                        <a:pt x="59" y="80"/>
                        <a:pt x="72" y="62"/>
                      </a:cubicBezTo>
                      <a:cubicBezTo>
                        <a:pt x="69" y="60"/>
                        <a:pt x="66" y="57"/>
                        <a:pt x="63" y="55"/>
                      </a:cubicBezTo>
                      <a:cubicBezTo>
                        <a:pt x="27" y="66"/>
                        <a:pt x="13" y="34"/>
                        <a:pt x="26" y="10"/>
                      </a:cubicBezTo>
                      <a:cubicBezTo>
                        <a:pt x="23" y="7"/>
                        <a:pt x="19" y="4"/>
                        <a:pt x="16" y="0"/>
                      </a:cubicBezTo>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1525"/>
                <p:cNvSpPr/>
                <p:nvPr/>
              </p:nvSpPr>
              <p:spPr bwMode="auto">
                <a:xfrm>
                  <a:off x="2408" y="3142"/>
                  <a:ext cx="78" cy="42"/>
                </a:xfrm>
                <a:custGeom>
                  <a:avLst/>
                  <a:gdLst>
                    <a:gd name="T0" fmla="*/ 0 w 33"/>
                    <a:gd name="T1" fmla="*/ 11 h 18"/>
                    <a:gd name="T2" fmla="*/ 25 w 33"/>
                    <a:gd name="T3" fmla="*/ 18 h 18"/>
                    <a:gd name="T4" fmla="*/ 33 w 33"/>
                    <a:gd name="T5" fmla="*/ 9 h 18"/>
                    <a:gd name="T6" fmla="*/ 3 w 33"/>
                    <a:gd name="T7" fmla="*/ 0 h 18"/>
                    <a:gd name="T8" fmla="*/ 0 w 33"/>
                    <a:gd name="T9" fmla="*/ 11 h 18"/>
                  </a:gdLst>
                  <a:ahLst/>
                  <a:cxnLst>
                    <a:cxn ang="0">
                      <a:pos x="T0" y="T1"/>
                    </a:cxn>
                    <a:cxn ang="0">
                      <a:pos x="T2" y="T3"/>
                    </a:cxn>
                    <a:cxn ang="0">
                      <a:pos x="T4" y="T5"/>
                    </a:cxn>
                    <a:cxn ang="0">
                      <a:pos x="T6" y="T7"/>
                    </a:cxn>
                    <a:cxn ang="0">
                      <a:pos x="T8" y="T9"/>
                    </a:cxn>
                  </a:cxnLst>
                  <a:rect l="0" t="0" r="r" b="b"/>
                  <a:pathLst>
                    <a:path w="33" h="18">
                      <a:moveTo>
                        <a:pt x="0" y="11"/>
                      </a:moveTo>
                      <a:cubicBezTo>
                        <a:pt x="25" y="18"/>
                        <a:pt x="25" y="18"/>
                        <a:pt x="25" y="18"/>
                      </a:cubicBezTo>
                      <a:cubicBezTo>
                        <a:pt x="28" y="15"/>
                        <a:pt x="30" y="12"/>
                        <a:pt x="33" y="9"/>
                      </a:cubicBezTo>
                      <a:cubicBezTo>
                        <a:pt x="3" y="0"/>
                        <a:pt x="3" y="0"/>
                        <a:pt x="3" y="0"/>
                      </a:cubicBezTo>
                      <a:cubicBezTo>
                        <a:pt x="2" y="4"/>
                        <a:pt x="1" y="8"/>
                        <a:pt x="0" y="11"/>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1526"/>
                <p:cNvSpPr/>
                <p:nvPr/>
              </p:nvSpPr>
              <p:spPr bwMode="auto">
                <a:xfrm>
                  <a:off x="2405" y="2692"/>
                  <a:ext cx="50" cy="38"/>
                </a:xfrm>
                <a:custGeom>
                  <a:avLst/>
                  <a:gdLst>
                    <a:gd name="T0" fmla="*/ 21 w 21"/>
                    <a:gd name="T1" fmla="*/ 13 h 16"/>
                    <a:gd name="T2" fmla="*/ 7 w 21"/>
                    <a:gd name="T3" fmla="*/ 0 h 16"/>
                    <a:gd name="T4" fmla="*/ 0 w 21"/>
                    <a:gd name="T5" fmla="*/ 1 h 16"/>
                    <a:gd name="T6" fmla="*/ 16 w 21"/>
                    <a:gd name="T7" fmla="*/ 16 h 16"/>
                    <a:gd name="T8" fmla="*/ 21 w 21"/>
                    <a:gd name="T9" fmla="*/ 13 h 16"/>
                  </a:gdLst>
                  <a:ahLst/>
                  <a:cxnLst>
                    <a:cxn ang="0">
                      <a:pos x="T0" y="T1"/>
                    </a:cxn>
                    <a:cxn ang="0">
                      <a:pos x="T2" y="T3"/>
                    </a:cxn>
                    <a:cxn ang="0">
                      <a:pos x="T4" y="T5"/>
                    </a:cxn>
                    <a:cxn ang="0">
                      <a:pos x="T6" y="T7"/>
                    </a:cxn>
                    <a:cxn ang="0">
                      <a:pos x="T8" y="T9"/>
                    </a:cxn>
                  </a:cxnLst>
                  <a:rect l="0" t="0" r="r" b="b"/>
                  <a:pathLst>
                    <a:path w="21" h="16">
                      <a:moveTo>
                        <a:pt x="21" y="13"/>
                      </a:moveTo>
                      <a:cubicBezTo>
                        <a:pt x="16" y="9"/>
                        <a:pt x="12" y="4"/>
                        <a:pt x="7" y="0"/>
                      </a:cubicBezTo>
                      <a:cubicBezTo>
                        <a:pt x="4" y="1"/>
                        <a:pt x="2" y="1"/>
                        <a:pt x="0" y="1"/>
                      </a:cubicBezTo>
                      <a:cubicBezTo>
                        <a:pt x="5" y="6"/>
                        <a:pt x="11" y="11"/>
                        <a:pt x="16" y="16"/>
                      </a:cubicBezTo>
                      <a:cubicBezTo>
                        <a:pt x="21" y="13"/>
                        <a:pt x="21" y="13"/>
                        <a:pt x="21" y="13"/>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1527"/>
                <p:cNvSpPr/>
                <p:nvPr/>
              </p:nvSpPr>
              <p:spPr bwMode="auto">
                <a:xfrm>
                  <a:off x="2275" y="2127"/>
                  <a:ext cx="190" cy="279"/>
                </a:xfrm>
                <a:custGeom>
                  <a:avLst/>
                  <a:gdLst>
                    <a:gd name="T0" fmla="*/ 66 w 80"/>
                    <a:gd name="T1" fmla="*/ 118 h 118"/>
                    <a:gd name="T2" fmla="*/ 80 w 80"/>
                    <a:gd name="T3" fmla="*/ 97 h 118"/>
                    <a:gd name="T4" fmla="*/ 59 w 80"/>
                    <a:gd name="T5" fmla="*/ 14 h 118"/>
                    <a:gd name="T6" fmla="*/ 48 w 80"/>
                    <a:gd name="T7" fmla="*/ 0 h 118"/>
                    <a:gd name="T8" fmla="*/ 66 w 80"/>
                    <a:gd name="T9" fmla="*/ 118 h 118"/>
                  </a:gdLst>
                  <a:ahLst/>
                  <a:cxnLst>
                    <a:cxn ang="0">
                      <a:pos x="T0" y="T1"/>
                    </a:cxn>
                    <a:cxn ang="0">
                      <a:pos x="T2" y="T3"/>
                    </a:cxn>
                    <a:cxn ang="0">
                      <a:pos x="T4" y="T5"/>
                    </a:cxn>
                    <a:cxn ang="0">
                      <a:pos x="T6" y="T7"/>
                    </a:cxn>
                    <a:cxn ang="0">
                      <a:pos x="T8" y="T9"/>
                    </a:cxn>
                  </a:cxnLst>
                  <a:rect l="0" t="0" r="r" b="b"/>
                  <a:pathLst>
                    <a:path w="80" h="118">
                      <a:moveTo>
                        <a:pt x="66" y="118"/>
                      </a:moveTo>
                      <a:cubicBezTo>
                        <a:pt x="69" y="112"/>
                        <a:pt x="74" y="105"/>
                        <a:pt x="80" y="97"/>
                      </a:cubicBezTo>
                      <a:cubicBezTo>
                        <a:pt x="46" y="83"/>
                        <a:pt x="36" y="42"/>
                        <a:pt x="59" y="14"/>
                      </a:cubicBezTo>
                      <a:cubicBezTo>
                        <a:pt x="54" y="10"/>
                        <a:pt x="51" y="5"/>
                        <a:pt x="48" y="0"/>
                      </a:cubicBezTo>
                      <a:cubicBezTo>
                        <a:pt x="0" y="34"/>
                        <a:pt x="9" y="108"/>
                        <a:pt x="66" y="118"/>
                      </a:cubicBezTo>
                    </a:path>
                  </a:pathLst>
                </a:custGeom>
                <a:solidFill>
                  <a:srgbClr val="A98C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1528"/>
                <p:cNvSpPr/>
                <p:nvPr/>
              </p:nvSpPr>
              <p:spPr bwMode="auto">
                <a:xfrm>
                  <a:off x="2377" y="3383"/>
                  <a:ext cx="111" cy="66"/>
                </a:xfrm>
                <a:custGeom>
                  <a:avLst/>
                  <a:gdLst>
                    <a:gd name="T0" fmla="*/ 47 w 47"/>
                    <a:gd name="T1" fmla="*/ 12 h 28"/>
                    <a:gd name="T2" fmla="*/ 41 w 47"/>
                    <a:gd name="T3" fmla="*/ 0 h 28"/>
                    <a:gd name="T4" fmla="*/ 0 w 47"/>
                    <a:gd name="T5" fmla="*/ 8 h 28"/>
                    <a:gd name="T6" fmla="*/ 6 w 47"/>
                    <a:gd name="T7" fmla="*/ 28 h 28"/>
                    <a:gd name="T8" fmla="*/ 47 w 47"/>
                    <a:gd name="T9" fmla="*/ 12 h 28"/>
                  </a:gdLst>
                  <a:ahLst/>
                  <a:cxnLst>
                    <a:cxn ang="0">
                      <a:pos x="T0" y="T1"/>
                    </a:cxn>
                    <a:cxn ang="0">
                      <a:pos x="T2" y="T3"/>
                    </a:cxn>
                    <a:cxn ang="0">
                      <a:pos x="T4" y="T5"/>
                    </a:cxn>
                    <a:cxn ang="0">
                      <a:pos x="T6" y="T7"/>
                    </a:cxn>
                    <a:cxn ang="0">
                      <a:pos x="T8" y="T9"/>
                    </a:cxn>
                  </a:cxnLst>
                  <a:rect l="0" t="0" r="r" b="b"/>
                  <a:pathLst>
                    <a:path w="47" h="28">
                      <a:moveTo>
                        <a:pt x="47" y="12"/>
                      </a:moveTo>
                      <a:cubicBezTo>
                        <a:pt x="44" y="8"/>
                        <a:pt x="42" y="4"/>
                        <a:pt x="41" y="0"/>
                      </a:cubicBezTo>
                      <a:cubicBezTo>
                        <a:pt x="0" y="8"/>
                        <a:pt x="0" y="8"/>
                        <a:pt x="0" y="8"/>
                      </a:cubicBezTo>
                      <a:cubicBezTo>
                        <a:pt x="2" y="15"/>
                        <a:pt x="4" y="22"/>
                        <a:pt x="6" y="28"/>
                      </a:cubicBezTo>
                      <a:lnTo>
                        <a:pt x="47" y="12"/>
                      </a:ln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1529"/>
                <p:cNvSpPr/>
                <p:nvPr/>
              </p:nvSpPr>
              <p:spPr bwMode="auto">
                <a:xfrm>
                  <a:off x="2349" y="2401"/>
                  <a:ext cx="89" cy="104"/>
                </a:xfrm>
                <a:custGeom>
                  <a:avLst/>
                  <a:gdLst>
                    <a:gd name="T0" fmla="*/ 10 w 38"/>
                    <a:gd name="T1" fmla="*/ 0 h 44"/>
                    <a:gd name="T2" fmla="*/ 38 w 38"/>
                    <a:gd name="T3" fmla="*/ 39 h 44"/>
                    <a:gd name="T4" fmla="*/ 29 w 38"/>
                    <a:gd name="T5" fmla="*/ 32 h 44"/>
                    <a:gd name="T6" fmla="*/ 32 w 38"/>
                    <a:gd name="T7" fmla="*/ 8 h 44"/>
                    <a:gd name="T8" fmla="*/ 10 w 38"/>
                    <a:gd name="T9" fmla="*/ 0 h 44"/>
                  </a:gdLst>
                  <a:ahLst/>
                  <a:cxnLst>
                    <a:cxn ang="0">
                      <a:pos x="T0" y="T1"/>
                    </a:cxn>
                    <a:cxn ang="0">
                      <a:pos x="T2" y="T3"/>
                    </a:cxn>
                    <a:cxn ang="0">
                      <a:pos x="T4" y="T5"/>
                    </a:cxn>
                    <a:cxn ang="0">
                      <a:pos x="T6" y="T7"/>
                    </a:cxn>
                    <a:cxn ang="0">
                      <a:pos x="T8" y="T9"/>
                    </a:cxn>
                  </a:cxnLst>
                  <a:rect l="0" t="0" r="r" b="b"/>
                  <a:pathLst>
                    <a:path w="38" h="44">
                      <a:moveTo>
                        <a:pt x="10" y="0"/>
                      </a:moveTo>
                      <a:cubicBezTo>
                        <a:pt x="0" y="20"/>
                        <a:pt x="11" y="44"/>
                        <a:pt x="38" y="39"/>
                      </a:cubicBezTo>
                      <a:cubicBezTo>
                        <a:pt x="34" y="36"/>
                        <a:pt x="31" y="34"/>
                        <a:pt x="29" y="32"/>
                      </a:cubicBezTo>
                      <a:cubicBezTo>
                        <a:pt x="25" y="26"/>
                        <a:pt x="27" y="18"/>
                        <a:pt x="32" y="8"/>
                      </a:cubicBezTo>
                      <a:cubicBezTo>
                        <a:pt x="24" y="7"/>
                        <a:pt x="16" y="4"/>
                        <a:pt x="10" y="0"/>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1530"/>
                <p:cNvSpPr/>
                <p:nvPr/>
              </p:nvSpPr>
              <p:spPr bwMode="auto">
                <a:xfrm>
                  <a:off x="2372" y="3350"/>
                  <a:ext cx="104" cy="43"/>
                </a:xfrm>
                <a:custGeom>
                  <a:avLst/>
                  <a:gdLst>
                    <a:gd name="T0" fmla="*/ 43 w 44"/>
                    <a:gd name="T1" fmla="*/ 11 h 18"/>
                    <a:gd name="T2" fmla="*/ 44 w 44"/>
                    <a:gd name="T3" fmla="*/ 0 h 18"/>
                    <a:gd name="T4" fmla="*/ 0 w 44"/>
                    <a:gd name="T5" fmla="*/ 2 h 18"/>
                    <a:gd name="T6" fmla="*/ 2 w 44"/>
                    <a:gd name="T7" fmla="*/ 18 h 18"/>
                    <a:gd name="T8" fmla="*/ 43 w 44"/>
                    <a:gd name="T9" fmla="*/ 11 h 18"/>
                  </a:gdLst>
                  <a:ahLst/>
                  <a:cxnLst>
                    <a:cxn ang="0">
                      <a:pos x="T0" y="T1"/>
                    </a:cxn>
                    <a:cxn ang="0">
                      <a:pos x="T2" y="T3"/>
                    </a:cxn>
                    <a:cxn ang="0">
                      <a:pos x="T4" y="T5"/>
                    </a:cxn>
                    <a:cxn ang="0">
                      <a:pos x="T6" y="T7"/>
                    </a:cxn>
                    <a:cxn ang="0">
                      <a:pos x="T8" y="T9"/>
                    </a:cxn>
                  </a:cxnLst>
                  <a:rect l="0" t="0" r="r" b="b"/>
                  <a:pathLst>
                    <a:path w="44" h="18">
                      <a:moveTo>
                        <a:pt x="43" y="11"/>
                      </a:moveTo>
                      <a:cubicBezTo>
                        <a:pt x="42" y="7"/>
                        <a:pt x="43" y="3"/>
                        <a:pt x="44" y="0"/>
                      </a:cubicBezTo>
                      <a:cubicBezTo>
                        <a:pt x="0" y="2"/>
                        <a:pt x="0" y="2"/>
                        <a:pt x="0" y="2"/>
                      </a:cubicBezTo>
                      <a:cubicBezTo>
                        <a:pt x="0" y="7"/>
                        <a:pt x="1" y="13"/>
                        <a:pt x="2" y="18"/>
                      </a:cubicBezTo>
                      <a:lnTo>
                        <a:pt x="43" y="11"/>
                      </a:ln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1531"/>
                <p:cNvSpPr/>
                <p:nvPr/>
              </p:nvSpPr>
              <p:spPr bwMode="auto">
                <a:xfrm>
                  <a:off x="2403" y="2697"/>
                  <a:ext cx="35" cy="43"/>
                </a:xfrm>
                <a:custGeom>
                  <a:avLst/>
                  <a:gdLst>
                    <a:gd name="T0" fmla="*/ 15 w 15"/>
                    <a:gd name="T1" fmla="*/ 15 h 18"/>
                    <a:gd name="T2" fmla="*/ 0 w 15"/>
                    <a:gd name="T3" fmla="*/ 0 h 18"/>
                    <a:gd name="T4" fmla="*/ 9 w 15"/>
                    <a:gd name="T5" fmla="*/ 18 h 18"/>
                    <a:gd name="T6" fmla="*/ 15 w 15"/>
                    <a:gd name="T7" fmla="*/ 15 h 18"/>
                  </a:gdLst>
                  <a:ahLst/>
                  <a:cxnLst>
                    <a:cxn ang="0">
                      <a:pos x="T0" y="T1"/>
                    </a:cxn>
                    <a:cxn ang="0">
                      <a:pos x="T2" y="T3"/>
                    </a:cxn>
                    <a:cxn ang="0">
                      <a:pos x="T4" y="T5"/>
                    </a:cxn>
                    <a:cxn ang="0">
                      <a:pos x="T6" y="T7"/>
                    </a:cxn>
                  </a:cxnLst>
                  <a:rect l="0" t="0" r="r" b="b"/>
                  <a:pathLst>
                    <a:path w="15" h="18">
                      <a:moveTo>
                        <a:pt x="15" y="15"/>
                      </a:moveTo>
                      <a:cubicBezTo>
                        <a:pt x="10" y="10"/>
                        <a:pt x="5" y="5"/>
                        <a:pt x="0" y="0"/>
                      </a:cubicBezTo>
                      <a:cubicBezTo>
                        <a:pt x="3" y="6"/>
                        <a:pt x="6" y="12"/>
                        <a:pt x="9" y="18"/>
                      </a:cubicBezTo>
                      <a:cubicBezTo>
                        <a:pt x="15" y="15"/>
                        <a:pt x="15" y="15"/>
                        <a:pt x="15" y="15"/>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1532"/>
                <p:cNvSpPr/>
                <p:nvPr/>
              </p:nvSpPr>
              <p:spPr bwMode="auto">
                <a:xfrm>
                  <a:off x="2396" y="3177"/>
                  <a:ext cx="66" cy="40"/>
                </a:xfrm>
                <a:custGeom>
                  <a:avLst/>
                  <a:gdLst>
                    <a:gd name="T0" fmla="*/ 0 w 28"/>
                    <a:gd name="T1" fmla="*/ 12 h 17"/>
                    <a:gd name="T2" fmla="*/ 23 w 28"/>
                    <a:gd name="T3" fmla="*/ 17 h 17"/>
                    <a:gd name="T4" fmla="*/ 28 w 28"/>
                    <a:gd name="T5" fmla="*/ 6 h 17"/>
                    <a:gd name="T6" fmla="*/ 4 w 28"/>
                    <a:gd name="T7" fmla="*/ 0 h 17"/>
                    <a:gd name="T8" fmla="*/ 0 w 28"/>
                    <a:gd name="T9" fmla="*/ 12 h 17"/>
                  </a:gdLst>
                  <a:ahLst/>
                  <a:cxnLst>
                    <a:cxn ang="0">
                      <a:pos x="T0" y="T1"/>
                    </a:cxn>
                    <a:cxn ang="0">
                      <a:pos x="T2" y="T3"/>
                    </a:cxn>
                    <a:cxn ang="0">
                      <a:pos x="T4" y="T5"/>
                    </a:cxn>
                    <a:cxn ang="0">
                      <a:pos x="T6" y="T7"/>
                    </a:cxn>
                    <a:cxn ang="0">
                      <a:pos x="T8" y="T9"/>
                    </a:cxn>
                  </a:cxnLst>
                  <a:rect l="0" t="0" r="r" b="b"/>
                  <a:pathLst>
                    <a:path w="28" h="17">
                      <a:moveTo>
                        <a:pt x="0" y="12"/>
                      </a:moveTo>
                      <a:cubicBezTo>
                        <a:pt x="23" y="17"/>
                        <a:pt x="23" y="17"/>
                        <a:pt x="23" y="17"/>
                      </a:cubicBezTo>
                      <a:cubicBezTo>
                        <a:pt x="24" y="13"/>
                        <a:pt x="26" y="10"/>
                        <a:pt x="28" y="6"/>
                      </a:cubicBezTo>
                      <a:cubicBezTo>
                        <a:pt x="4" y="0"/>
                        <a:pt x="4" y="0"/>
                        <a:pt x="4" y="0"/>
                      </a:cubicBezTo>
                      <a:cubicBezTo>
                        <a:pt x="3" y="4"/>
                        <a:pt x="1" y="8"/>
                        <a:pt x="0" y="12"/>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1533"/>
                <p:cNvSpPr/>
                <p:nvPr/>
              </p:nvSpPr>
              <p:spPr bwMode="auto">
                <a:xfrm>
                  <a:off x="2372" y="3307"/>
                  <a:ext cx="97" cy="38"/>
                </a:xfrm>
                <a:custGeom>
                  <a:avLst/>
                  <a:gdLst>
                    <a:gd name="T0" fmla="*/ 0 w 41"/>
                    <a:gd name="T1" fmla="*/ 16 h 16"/>
                    <a:gd name="T2" fmla="*/ 41 w 41"/>
                    <a:gd name="T3" fmla="*/ 15 h 16"/>
                    <a:gd name="T4" fmla="*/ 33 w 41"/>
                    <a:gd name="T5" fmla="*/ 2 h 16"/>
                    <a:gd name="T6" fmla="*/ 1 w 41"/>
                    <a:gd name="T7" fmla="*/ 0 h 16"/>
                    <a:gd name="T8" fmla="*/ 0 w 41"/>
                    <a:gd name="T9" fmla="*/ 16 h 16"/>
                  </a:gdLst>
                  <a:ahLst/>
                  <a:cxnLst>
                    <a:cxn ang="0">
                      <a:pos x="T0" y="T1"/>
                    </a:cxn>
                    <a:cxn ang="0">
                      <a:pos x="T2" y="T3"/>
                    </a:cxn>
                    <a:cxn ang="0">
                      <a:pos x="T4" y="T5"/>
                    </a:cxn>
                    <a:cxn ang="0">
                      <a:pos x="T6" y="T7"/>
                    </a:cxn>
                    <a:cxn ang="0">
                      <a:pos x="T8" y="T9"/>
                    </a:cxn>
                  </a:cxnLst>
                  <a:rect l="0" t="0" r="r" b="b"/>
                  <a:pathLst>
                    <a:path w="41" h="16">
                      <a:moveTo>
                        <a:pt x="0" y="16"/>
                      </a:moveTo>
                      <a:cubicBezTo>
                        <a:pt x="41" y="15"/>
                        <a:pt x="41" y="15"/>
                        <a:pt x="41" y="15"/>
                      </a:cubicBezTo>
                      <a:cubicBezTo>
                        <a:pt x="38" y="10"/>
                        <a:pt x="35" y="6"/>
                        <a:pt x="33" y="2"/>
                      </a:cubicBezTo>
                      <a:cubicBezTo>
                        <a:pt x="1" y="0"/>
                        <a:pt x="1" y="0"/>
                        <a:pt x="1" y="0"/>
                      </a:cubicBezTo>
                      <a:cubicBezTo>
                        <a:pt x="1" y="5"/>
                        <a:pt x="0" y="11"/>
                        <a:pt x="0" y="16"/>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1534"/>
                <p:cNvSpPr/>
                <p:nvPr/>
              </p:nvSpPr>
              <p:spPr bwMode="auto">
                <a:xfrm>
                  <a:off x="2271" y="549"/>
                  <a:ext cx="49" cy="52"/>
                </a:xfrm>
                <a:custGeom>
                  <a:avLst/>
                  <a:gdLst>
                    <a:gd name="T0" fmla="*/ 2 w 21"/>
                    <a:gd name="T1" fmla="*/ 0 h 22"/>
                    <a:gd name="T2" fmla="*/ 2 w 21"/>
                    <a:gd name="T3" fmla="*/ 22 h 22"/>
                    <a:gd name="T4" fmla="*/ 21 w 21"/>
                    <a:gd name="T5" fmla="*/ 18 h 22"/>
                    <a:gd name="T6" fmla="*/ 15 w 21"/>
                    <a:gd name="T7" fmla="*/ 1 h 22"/>
                    <a:gd name="T8" fmla="*/ 2 w 21"/>
                    <a:gd name="T9" fmla="*/ 0 h 22"/>
                  </a:gdLst>
                  <a:ahLst/>
                  <a:cxnLst>
                    <a:cxn ang="0">
                      <a:pos x="T0" y="T1"/>
                    </a:cxn>
                    <a:cxn ang="0">
                      <a:pos x="T2" y="T3"/>
                    </a:cxn>
                    <a:cxn ang="0">
                      <a:pos x="T4" y="T5"/>
                    </a:cxn>
                    <a:cxn ang="0">
                      <a:pos x="T6" y="T7"/>
                    </a:cxn>
                    <a:cxn ang="0">
                      <a:pos x="T8" y="T9"/>
                    </a:cxn>
                  </a:cxnLst>
                  <a:rect l="0" t="0" r="r" b="b"/>
                  <a:pathLst>
                    <a:path w="21" h="22">
                      <a:moveTo>
                        <a:pt x="2" y="0"/>
                      </a:moveTo>
                      <a:cubicBezTo>
                        <a:pt x="0" y="8"/>
                        <a:pt x="0" y="16"/>
                        <a:pt x="2" y="22"/>
                      </a:cubicBezTo>
                      <a:cubicBezTo>
                        <a:pt x="8" y="22"/>
                        <a:pt x="15" y="21"/>
                        <a:pt x="21" y="18"/>
                      </a:cubicBezTo>
                      <a:cubicBezTo>
                        <a:pt x="18" y="13"/>
                        <a:pt x="16" y="7"/>
                        <a:pt x="15" y="1"/>
                      </a:cubicBezTo>
                      <a:cubicBezTo>
                        <a:pt x="11" y="1"/>
                        <a:pt x="6" y="1"/>
                        <a:pt x="2"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1535"/>
                <p:cNvSpPr/>
                <p:nvPr/>
              </p:nvSpPr>
              <p:spPr bwMode="auto">
                <a:xfrm>
                  <a:off x="2152" y="371"/>
                  <a:ext cx="161" cy="123"/>
                </a:xfrm>
                <a:custGeom>
                  <a:avLst/>
                  <a:gdLst>
                    <a:gd name="T0" fmla="*/ 36 w 68"/>
                    <a:gd name="T1" fmla="*/ 28 h 52"/>
                    <a:gd name="T2" fmla="*/ 52 w 68"/>
                    <a:gd name="T3" fmla="*/ 46 h 52"/>
                    <a:gd name="T4" fmla="*/ 61 w 68"/>
                    <a:gd name="T5" fmla="*/ 17 h 52"/>
                    <a:gd name="T6" fmla="*/ 16 w 68"/>
                    <a:gd name="T7" fmla="*/ 12 h 52"/>
                    <a:gd name="T8" fmla="*/ 3 w 68"/>
                    <a:gd name="T9" fmla="*/ 52 h 52"/>
                    <a:gd name="T10" fmla="*/ 24 w 68"/>
                    <a:gd name="T11" fmla="*/ 49 h 52"/>
                    <a:gd name="T12" fmla="*/ 36 w 68"/>
                    <a:gd name="T13" fmla="*/ 28 h 52"/>
                  </a:gdLst>
                  <a:ahLst/>
                  <a:cxnLst>
                    <a:cxn ang="0">
                      <a:pos x="T0" y="T1"/>
                    </a:cxn>
                    <a:cxn ang="0">
                      <a:pos x="T2" y="T3"/>
                    </a:cxn>
                    <a:cxn ang="0">
                      <a:pos x="T4" y="T5"/>
                    </a:cxn>
                    <a:cxn ang="0">
                      <a:pos x="T6" y="T7"/>
                    </a:cxn>
                    <a:cxn ang="0">
                      <a:pos x="T8" y="T9"/>
                    </a:cxn>
                    <a:cxn ang="0">
                      <a:pos x="T10" y="T11"/>
                    </a:cxn>
                    <a:cxn ang="0">
                      <a:pos x="T12" y="T13"/>
                    </a:cxn>
                  </a:cxnLst>
                  <a:rect l="0" t="0" r="r" b="b"/>
                  <a:pathLst>
                    <a:path w="68" h="52">
                      <a:moveTo>
                        <a:pt x="36" y="28"/>
                      </a:moveTo>
                      <a:cubicBezTo>
                        <a:pt x="37" y="37"/>
                        <a:pt x="45" y="47"/>
                        <a:pt x="52" y="46"/>
                      </a:cubicBezTo>
                      <a:cubicBezTo>
                        <a:pt x="65" y="42"/>
                        <a:pt x="68" y="27"/>
                        <a:pt x="61" y="17"/>
                      </a:cubicBezTo>
                      <a:cubicBezTo>
                        <a:pt x="53" y="7"/>
                        <a:pt x="32" y="0"/>
                        <a:pt x="16" y="12"/>
                      </a:cubicBezTo>
                      <a:cubicBezTo>
                        <a:pt x="2" y="22"/>
                        <a:pt x="0" y="37"/>
                        <a:pt x="3" y="52"/>
                      </a:cubicBezTo>
                      <a:cubicBezTo>
                        <a:pt x="11" y="51"/>
                        <a:pt x="18" y="50"/>
                        <a:pt x="24" y="49"/>
                      </a:cubicBezTo>
                      <a:cubicBezTo>
                        <a:pt x="24" y="42"/>
                        <a:pt x="27" y="35"/>
                        <a:pt x="36" y="28"/>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1536"/>
                <p:cNvSpPr/>
                <p:nvPr/>
              </p:nvSpPr>
              <p:spPr bwMode="auto">
                <a:xfrm>
                  <a:off x="2386" y="3215"/>
                  <a:ext cx="60" cy="40"/>
                </a:xfrm>
                <a:custGeom>
                  <a:avLst/>
                  <a:gdLst>
                    <a:gd name="T0" fmla="*/ 0 w 25"/>
                    <a:gd name="T1" fmla="*/ 13 h 17"/>
                    <a:gd name="T2" fmla="*/ 23 w 25"/>
                    <a:gd name="T3" fmla="*/ 17 h 17"/>
                    <a:gd name="T4" fmla="*/ 25 w 25"/>
                    <a:gd name="T5" fmla="*/ 5 h 17"/>
                    <a:gd name="T6" fmla="*/ 3 w 25"/>
                    <a:gd name="T7" fmla="*/ 0 h 17"/>
                    <a:gd name="T8" fmla="*/ 0 w 25"/>
                    <a:gd name="T9" fmla="*/ 13 h 17"/>
                  </a:gdLst>
                  <a:ahLst/>
                  <a:cxnLst>
                    <a:cxn ang="0">
                      <a:pos x="T0" y="T1"/>
                    </a:cxn>
                    <a:cxn ang="0">
                      <a:pos x="T2" y="T3"/>
                    </a:cxn>
                    <a:cxn ang="0">
                      <a:pos x="T4" y="T5"/>
                    </a:cxn>
                    <a:cxn ang="0">
                      <a:pos x="T6" y="T7"/>
                    </a:cxn>
                    <a:cxn ang="0">
                      <a:pos x="T8" y="T9"/>
                    </a:cxn>
                  </a:cxnLst>
                  <a:rect l="0" t="0" r="r" b="b"/>
                  <a:pathLst>
                    <a:path w="25" h="17">
                      <a:moveTo>
                        <a:pt x="0" y="13"/>
                      </a:moveTo>
                      <a:cubicBezTo>
                        <a:pt x="23" y="17"/>
                        <a:pt x="23" y="17"/>
                        <a:pt x="23" y="17"/>
                      </a:cubicBezTo>
                      <a:cubicBezTo>
                        <a:pt x="23" y="13"/>
                        <a:pt x="24" y="9"/>
                        <a:pt x="25" y="5"/>
                      </a:cubicBezTo>
                      <a:cubicBezTo>
                        <a:pt x="3" y="0"/>
                        <a:pt x="3" y="0"/>
                        <a:pt x="3" y="0"/>
                      </a:cubicBezTo>
                      <a:cubicBezTo>
                        <a:pt x="2" y="4"/>
                        <a:pt x="1" y="9"/>
                        <a:pt x="0" y="13"/>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1537"/>
                <p:cNvSpPr/>
                <p:nvPr/>
              </p:nvSpPr>
              <p:spPr bwMode="auto">
                <a:xfrm>
                  <a:off x="2169" y="45"/>
                  <a:ext cx="97" cy="92"/>
                </a:xfrm>
                <a:custGeom>
                  <a:avLst/>
                  <a:gdLst>
                    <a:gd name="T0" fmla="*/ 12 w 41"/>
                    <a:gd name="T1" fmla="*/ 38 h 39"/>
                    <a:gd name="T2" fmla="*/ 40 w 41"/>
                    <a:gd name="T3" fmla="*/ 13 h 39"/>
                    <a:gd name="T4" fmla="*/ 37 w 41"/>
                    <a:gd name="T5" fmla="*/ 0 h 39"/>
                    <a:gd name="T6" fmla="*/ 0 w 41"/>
                    <a:gd name="T7" fmla="*/ 32 h 39"/>
                    <a:gd name="T8" fmla="*/ 12 w 41"/>
                    <a:gd name="T9" fmla="*/ 38 h 39"/>
                  </a:gdLst>
                  <a:ahLst/>
                  <a:cxnLst>
                    <a:cxn ang="0">
                      <a:pos x="T0" y="T1"/>
                    </a:cxn>
                    <a:cxn ang="0">
                      <a:pos x="T2" y="T3"/>
                    </a:cxn>
                    <a:cxn ang="0">
                      <a:pos x="T4" y="T5"/>
                    </a:cxn>
                    <a:cxn ang="0">
                      <a:pos x="T6" y="T7"/>
                    </a:cxn>
                    <a:cxn ang="0">
                      <a:pos x="T8" y="T9"/>
                    </a:cxn>
                  </a:cxnLst>
                  <a:rect l="0" t="0" r="r" b="b"/>
                  <a:pathLst>
                    <a:path w="41" h="39">
                      <a:moveTo>
                        <a:pt x="12" y="38"/>
                      </a:moveTo>
                      <a:cubicBezTo>
                        <a:pt x="20" y="34"/>
                        <a:pt x="38" y="16"/>
                        <a:pt x="40" y="13"/>
                      </a:cubicBezTo>
                      <a:cubicBezTo>
                        <a:pt x="41" y="9"/>
                        <a:pt x="41" y="3"/>
                        <a:pt x="37" y="0"/>
                      </a:cubicBezTo>
                      <a:cubicBezTo>
                        <a:pt x="31" y="4"/>
                        <a:pt x="5" y="27"/>
                        <a:pt x="0" y="32"/>
                      </a:cubicBezTo>
                      <a:cubicBezTo>
                        <a:pt x="3" y="36"/>
                        <a:pt x="8" y="39"/>
                        <a:pt x="12" y="38"/>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1538"/>
                <p:cNvSpPr/>
                <p:nvPr/>
              </p:nvSpPr>
              <p:spPr bwMode="auto">
                <a:xfrm>
                  <a:off x="2377" y="3255"/>
                  <a:ext cx="71" cy="48"/>
                </a:xfrm>
                <a:custGeom>
                  <a:avLst/>
                  <a:gdLst>
                    <a:gd name="T0" fmla="*/ 0 w 30"/>
                    <a:gd name="T1" fmla="*/ 18 h 20"/>
                    <a:gd name="T2" fmla="*/ 30 w 30"/>
                    <a:gd name="T3" fmla="*/ 20 h 20"/>
                    <a:gd name="T4" fmla="*/ 27 w 30"/>
                    <a:gd name="T5" fmla="*/ 4 h 20"/>
                    <a:gd name="T6" fmla="*/ 3 w 30"/>
                    <a:gd name="T7" fmla="*/ 0 h 20"/>
                    <a:gd name="T8" fmla="*/ 0 w 30"/>
                    <a:gd name="T9" fmla="*/ 18 h 20"/>
                  </a:gdLst>
                  <a:ahLst/>
                  <a:cxnLst>
                    <a:cxn ang="0">
                      <a:pos x="T0" y="T1"/>
                    </a:cxn>
                    <a:cxn ang="0">
                      <a:pos x="T2" y="T3"/>
                    </a:cxn>
                    <a:cxn ang="0">
                      <a:pos x="T4" y="T5"/>
                    </a:cxn>
                    <a:cxn ang="0">
                      <a:pos x="T6" y="T7"/>
                    </a:cxn>
                    <a:cxn ang="0">
                      <a:pos x="T8" y="T9"/>
                    </a:cxn>
                  </a:cxnLst>
                  <a:rect l="0" t="0" r="r" b="b"/>
                  <a:pathLst>
                    <a:path w="30" h="20">
                      <a:moveTo>
                        <a:pt x="0" y="18"/>
                      </a:moveTo>
                      <a:cubicBezTo>
                        <a:pt x="30" y="20"/>
                        <a:pt x="30" y="20"/>
                        <a:pt x="30" y="20"/>
                      </a:cubicBezTo>
                      <a:cubicBezTo>
                        <a:pt x="28" y="14"/>
                        <a:pt x="27" y="9"/>
                        <a:pt x="27" y="4"/>
                      </a:cubicBezTo>
                      <a:cubicBezTo>
                        <a:pt x="3" y="0"/>
                        <a:pt x="3" y="0"/>
                        <a:pt x="3" y="0"/>
                      </a:cubicBezTo>
                      <a:cubicBezTo>
                        <a:pt x="2" y="6"/>
                        <a:pt x="1" y="12"/>
                        <a:pt x="0" y="18"/>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1539"/>
                <p:cNvSpPr/>
                <p:nvPr/>
              </p:nvSpPr>
              <p:spPr bwMode="auto">
                <a:xfrm>
                  <a:off x="2306" y="2098"/>
                  <a:ext cx="76" cy="60"/>
                </a:xfrm>
                <a:custGeom>
                  <a:avLst/>
                  <a:gdLst>
                    <a:gd name="T0" fmla="*/ 0 w 32"/>
                    <a:gd name="T1" fmla="*/ 18 h 25"/>
                    <a:gd name="T2" fmla="*/ 14 w 32"/>
                    <a:gd name="T3" fmla="*/ 25 h 25"/>
                    <a:gd name="T4" fmla="*/ 32 w 32"/>
                    <a:gd name="T5" fmla="*/ 7 h 25"/>
                    <a:gd name="T6" fmla="*/ 28 w 32"/>
                    <a:gd name="T7" fmla="*/ 0 h 25"/>
                    <a:gd name="T8" fmla="*/ 0 w 32"/>
                    <a:gd name="T9" fmla="*/ 18 h 25"/>
                  </a:gdLst>
                  <a:ahLst/>
                  <a:cxnLst>
                    <a:cxn ang="0">
                      <a:pos x="T0" y="T1"/>
                    </a:cxn>
                    <a:cxn ang="0">
                      <a:pos x="T2" y="T3"/>
                    </a:cxn>
                    <a:cxn ang="0">
                      <a:pos x="T4" y="T5"/>
                    </a:cxn>
                    <a:cxn ang="0">
                      <a:pos x="T6" y="T7"/>
                    </a:cxn>
                    <a:cxn ang="0">
                      <a:pos x="T8" y="T9"/>
                    </a:cxn>
                  </a:cxnLst>
                  <a:rect l="0" t="0" r="r" b="b"/>
                  <a:pathLst>
                    <a:path w="32" h="25">
                      <a:moveTo>
                        <a:pt x="0" y="18"/>
                      </a:moveTo>
                      <a:cubicBezTo>
                        <a:pt x="5" y="20"/>
                        <a:pt x="10" y="22"/>
                        <a:pt x="14" y="25"/>
                      </a:cubicBezTo>
                      <a:cubicBezTo>
                        <a:pt x="19" y="18"/>
                        <a:pt x="25" y="12"/>
                        <a:pt x="32" y="7"/>
                      </a:cubicBezTo>
                      <a:cubicBezTo>
                        <a:pt x="30" y="5"/>
                        <a:pt x="29" y="2"/>
                        <a:pt x="28" y="0"/>
                      </a:cubicBezTo>
                      <a:cubicBezTo>
                        <a:pt x="17" y="5"/>
                        <a:pt x="8" y="11"/>
                        <a:pt x="0" y="18"/>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1540"/>
                <p:cNvSpPr/>
                <p:nvPr/>
              </p:nvSpPr>
              <p:spPr bwMode="auto">
                <a:xfrm>
                  <a:off x="2058" y="-35"/>
                  <a:ext cx="194" cy="151"/>
                </a:xfrm>
                <a:custGeom>
                  <a:avLst/>
                  <a:gdLst>
                    <a:gd name="T0" fmla="*/ 43 w 82"/>
                    <a:gd name="T1" fmla="*/ 62 h 64"/>
                    <a:gd name="T2" fmla="*/ 81 w 82"/>
                    <a:gd name="T3" fmla="*/ 28 h 64"/>
                    <a:gd name="T4" fmla="*/ 80 w 82"/>
                    <a:gd name="T5" fmla="*/ 0 h 64"/>
                    <a:gd name="T6" fmla="*/ 57 w 82"/>
                    <a:gd name="T7" fmla="*/ 0 h 64"/>
                    <a:gd name="T8" fmla="*/ 0 w 82"/>
                    <a:gd name="T9" fmla="*/ 54 h 64"/>
                    <a:gd name="T10" fmla="*/ 43 w 82"/>
                    <a:gd name="T11" fmla="*/ 62 h 64"/>
                  </a:gdLst>
                  <a:ahLst/>
                  <a:cxnLst>
                    <a:cxn ang="0">
                      <a:pos x="T0" y="T1"/>
                    </a:cxn>
                    <a:cxn ang="0">
                      <a:pos x="T2" y="T3"/>
                    </a:cxn>
                    <a:cxn ang="0">
                      <a:pos x="T4" y="T5"/>
                    </a:cxn>
                    <a:cxn ang="0">
                      <a:pos x="T6" y="T7"/>
                    </a:cxn>
                    <a:cxn ang="0">
                      <a:pos x="T8" y="T9"/>
                    </a:cxn>
                    <a:cxn ang="0">
                      <a:pos x="T10" y="T11"/>
                    </a:cxn>
                  </a:cxnLst>
                  <a:rect l="0" t="0" r="r" b="b"/>
                  <a:pathLst>
                    <a:path w="82" h="64">
                      <a:moveTo>
                        <a:pt x="43" y="62"/>
                      </a:moveTo>
                      <a:cubicBezTo>
                        <a:pt x="58" y="48"/>
                        <a:pt x="69" y="39"/>
                        <a:pt x="81" y="28"/>
                      </a:cubicBezTo>
                      <a:cubicBezTo>
                        <a:pt x="82" y="21"/>
                        <a:pt x="81" y="10"/>
                        <a:pt x="80" y="0"/>
                      </a:cubicBezTo>
                      <a:cubicBezTo>
                        <a:pt x="57" y="0"/>
                        <a:pt x="57" y="0"/>
                        <a:pt x="57" y="0"/>
                      </a:cubicBezTo>
                      <a:cubicBezTo>
                        <a:pt x="36" y="18"/>
                        <a:pt x="10" y="44"/>
                        <a:pt x="0" y="54"/>
                      </a:cubicBezTo>
                      <a:cubicBezTo>
                        <a:pt x="6" y="60"/>
                        <a:pt x="32" y="64"/>
                        <a:pt x="43" y="62"/>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1541"/>
                <p:cNvSpPr/>
                <p:nvPr/>
              </p:nvSpPr>
              <p:spPr bwMode="auto">
                <a:xfrm>
                  <a:off x="2207" y="166"/>
                  <a:ext cx="75" cy="118"/>
                </a:xfrm>
                <a:custGeom>
                  <a:avLst/>
                  <a:gdLst>
                    <a:gd name="T0" fmla="*/ 24 w 32"/>
                    <a:gd name="T1" fmla="*/ 50 h 50"/>
                    <a:gd name="T2" fmla="*/ 32 w 32"/>
                    <a:gd name="T3" fmla="*/ 18 h 50"/>
                    <a:gd name="T4" fmla="*/ 15 w 32"/>
                    <a:gd name="T5" fmla="*/ 0 h 50"/>
                    <a:gd name="T6" fmla="*/ 0 w 32"/>
                    <a:gd name="T7" fmla="*/ 49 h 50"/>
                    <a:gd name="T8" fmla="*/ 24 w 32"/>
                    <a:gd name="T9" fmla="*/ 50 h 50"/>
                  </a:gdLst>
                  <a:ahLst/>
                  <a:cxnLst>
                    <a:cxn ang="0">
                      <a:pos x="T0" y="T1"/>
                    </a:cxn>
                    <a:cxn ang="0">
                      <a:pos x="T2" y="T3"/>
                    </a:cxn>
                    <a:cxn ang="0">
                      <a:pos x="T4" y="T5"/>
                    </a:cxn>
                    <a:cxn ang="0">
                      <a:pos x="T6" y="T7"/>
                    </a:cxn>
                    <a:cxn ang="0">
                      <a:pos x="T8" y="T9"/>
                    </a:cxn>
                  </a:cxnLst>
                  <a:rect l="0" t="0" r="r" b="b"/>
                  <a:pathLst>
                    <a:path w="32" h="50">
                      <a:moveTo>
                        <a:pt x="24" y="50"/>
                      </a:moveTo>
                      <a:cubicBezTo>
                        <a:pt x="24" y="38"/>
                        <a:pt x="27" y="27"/>
                        <a:pt x="32" y="18"/>
                      </a:cubicBezTo>
                      <a:cubicBezTo>
                        <a:pt x="27" y="14"/>
                        <a:pt x="21" y="7"/>
                        <a:pt x="15" y="0"/>
                      </a:cubicBezTo>
                      <a:cubicBezTo>
                        <a:pt x="6" y="11"/>
                        <a:pt x="0" y="29"/>
                        <a:pt x="0" y="49"/>
                      </a:cubicBezTo>
                      <a:cubicBezTo>
                        <a:pt x="8" y="48"/>
                        <a:pt x="16" y="49"/>
                        <a:pt x="24" y="5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1542"/>
                <p:cNvSpPr/>
                <p:nvPr/>
              </p:nvSpPr>
              <p:spPr bwMode="auto">
                <a:xfrm>
                  <a:off x="2273" y="3925"/>
                  <a:ext cx="234" cy="222"/>
                </a:xfrm>
                <a:custGeom>
                  <a:avLst/>
                  <a:gdLst>
                    <a:gd name="T0" fmla="*/ 34 w 99"/>
                    <a:gd name="T1" fmla="*/ 67 h 94"/>
                    <a:gd name="T2" fmla="*/ 36 w 99"/>
                    <a:gd name="T3" fmla="*/ 6 h 94"/>
                    <a:gd name="T4" fmla="*/ 27 w 99"/>
                    <a:gd name="T5" fmla="*/ 0 h 94"/>
                    <a:gd name="T6" fmla="*/ 21 w 99"/>
                    <a:gd name="T7" fmla="*/ 75 h 94"/>
                    <a:gd name="T8" fmla="*/ 99 w 99"/>
                    <a:gd name="T9" fmla="*/ 68 h 94"/>
                    <a:gd name="T10" fmla="*/ 85 w 99"/>
                    <a:gd name="T11" fmla="*/ 52 h 94"/>
                    <a:gd name="T12" fmla="*/ 34 w 99"/>
                    <a:gd name="T13" fmla="*/ 67 h 94"/>
                  </a:gdLst>
                  <a:ahLst/>
                  <a:cxnLst>
                    <a:cxn ang="0">
                      <a:pos x="T0" y="T1"/>
                    </a:cxn>
                    <a:cxn ang="0">
                      <a:pos x="T2" y="T3"/>
                    </a:cxn>
                    <a:cxn ang="0">
                      <a:pos x="T4" y="T5"/>
                    </a:cxn>
                    <a:cxn ang="0">
                      <a:pos x="T6" y="T7"/>
                    </a:cxn>
                    <a:cxn ang="0">
                      <a:pos x="T8" y="T9"/>
                    </a:cxn>
                    <a:cxn ang="0">
                      <a:pos x="T10" y="T11"/>
                    </a:cxn>
                    <a:cxn ang="0">
                      <a:pos x="T12" y="T13"/>
                    </a:cxn>
                  </a:cxnLst>
                  <a:rect l="0" t="0" r="r" b="b"/>
                  <a:pathLst>
                    <a:path w="99" h="94">
                      <a:moveTo>
                        <a:pt x="34" y="67"/>
                      </a:moveTo>
                      <a:cubicBezTo>
                        <a:pt x="21" y="55"/>
                        <a:pt x="16" y="24"/>
                        <a:pt x="36" y="6"/>
                      </a:cubicBezTo>
                      <a:cubicBezTo>
                        <a:pt x="33" y="4"/>
                        <a:pt x="30" y="2"/>
                        <a:pt x="27" y="0"/>
                      </a:cubicBezTo>
                      <a:cubicBezTo>
                        <a:pt x="5" y="18"/>
                        <a:pt x="0" y="55"/>
                        <a:pt x="21" y="75"/>
                      </a:cubicBezTo>
                      <a:cubicBezTo>
                        <a:pt x="41" y="94"/>
                        <a:pt x="82" y="93"/>
                        <a:pt x="99" y="68"/>
                      </a:cubicBezTo>
                      <a:cubicBezTo>
                        <a:pt x="94" y="63"/>
                        <a:pt x="89" y="57"/>
                        <a:pt x="85" y="52"/>
                      </a:cubicBezTo>
                      <a:cubicBezTo>
                        <a:pt x="78" y="80"/>
                        <a:pt x="51" y="83"/>
                        <a:pt x="34" y="67"/>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1543"/>
                <p:cNvSpPr/>
                <p:nvPr/>
              </p:nvSpPr>
              <p:spPr bwMode="auto">
                <a:xfrm>
                  <a:off x="2126" y="2068"/>
                  <a:ext cx="277" cy="714"/>
                </a:xfrm>
                <a:custGeom>
                  <a:avLst/>
                  <a:gdLst>
                    <a:gd name="T0" fmla="*/ 16 w 117"/>
                    <a:gd name="T1" fmla="*/ 168 h 302"/>
                    <a:gd name="T2" fmla="*/ 96 w 117"/>
                    <a:gd name="T3" fmla="*/ 302 h 302"/>
                    <a:gd name="T4" fmla="*/ 117 w 117"/>
                    <a:gd name="T5" fmla="*/ 289 h 302"/>
                    <a:gd name="T6" fmla="*/ 34 w 117"/>
                    <a:gd name="T7" fmla="*/ 149 h 302"/>
                    <a:gd name="T8" fmla="*/ 102 w 117"/>
                    <a:gd name="T9" fmla="*/ 8 h 302"/>
                    <a:gd name="T10" fmla="*/ 99 w 117"/>
                    <a:gd name="T11" fmla="*/ 0 h 302"/>
                    <a:gd name="T12" fmla="*/ 16 w 117"/>
                    <a:gd name="T13" fmla="*/ 168 h 302"/>
                  </a:gdLst>
                  <a:ahLst/>
                  <a:cxnLst>
                    <a:cxn ang="0">
                      <a:pos x="T0" y="T1"/>
                    </a:cxn>
                    <a:cxn ang="0">
                      <a:pos x="T2" y="T3"/>
                    </a:cxn>
                    <a:cxn ang="0">
                      <a:pos x="T4" y="T5"/>
                    </a:cxn>
                    <a:cxn ang="0">
                      <a:pos x="T6" y="T7"/>
                    </a:cxn>
                    <a:cxn ang="0">
                      <a:pos x="T8" y="T9"/>
                    </a:cxn>
                    <a:cxn ang="0">
                      <a:pos x="T10" y="T11"/>
                    </a:cxn>
                    <a:cxn ang="0">
                      <a:pos x="T12" y="T13"/>
                    </a:cxn>
                  </a:cxnLst>
                  <a:rect l="0" t="0" r="r" b="b"/>
                  <a:pathLst>
                    <a:path w="117" h="302">
                      <a:moveTo>
                        <a:pt x="16" y="168"/>
                      </a:moveTo>
                      <a:cubicBezTo>
                        <a:pt x="32" y="226"/>
                        <a:pt x="75" y="241"/>
                        <a:pt x="96" y="302"/>
                      </a:cubicBezTo>
                      <a:cubicBezTo>
                        <a:pt x="104" y="297"/>
                        <a:pt x="111" y="293"/>
                        <a:pt x="117" y="289"/>
                      </a:cubicBezTo>
                      <a:cubicBezTo>
                        <a:pt x="86" y="224"/>
                        <a:pt x="46" y="197"/>
                        <a:pt x="34" y="149"/>
                      </a:cubicBezTo>
                      <a:cubicBezTo>
                        <a:pt x="22" y="100"/>
                        <a:pt x="46" y="32"/>
                        <a:pt x="102" y="8"/>
                      </a:cubicBezTo>
                      <a:cubicBezTo>
                        <a:pt x="101" y="5"/>
                        <a:pt x="100" y="2"/>
                        <a:pt x="99" y="0"/>
                      </a:cubicBezTo>
                      <a:cubicBezTo>
                        <a:pt x="28" y="35"/>
                        <a:pt x="0" y="114"/>
                        <a:pt x="16" y="168"/>
                      </a:cubicBezTo>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1544"/>
                <p:cNvSpPr>
                  <a:spLocks noEditPoints="1"/>
                </p:cNvSpPr>
                <p:nvPr/>
              </p:nvSpPr>
              <p:spPr bwMode="auto">
                <a:xfrm>
                  <a:off x="2077" y="1268"/>
                  <a:ext cx="281" cy="348"/>
                </a:xfrm>
                <a:custGeom>
                  <a:avLst/>
                  <a:gdLst>
                    <a:gd name="T0" fmla="*/ 54 w 119"/>
                    <a:gd name="T1" fmla="*/ 132 h 147"/>
                    <a:gd name="T2" fmla="*/ 107 w 119"/>
                    <a:gd name="T3" fmla="*/ 147 h 147"/>
                    <a:gd name="T4" fmla="*/ 109 w 119"/>
                    <a:gd name="T5" fmla="*/ 123 h 147"/>
                    <a:gd name="T6" fmla="*/ 63 w 119"/>
                    <a:gd name="T7" fmla="*/ 113 h 147"/>
                    <a:gd name="T8" fmla="*/ 119 w 119"/>
                    <a:gd name="T9" fmla="*/ 62 h 147"/>
                    <a:gd name="T10" fmla="*/ 86 w 119"/>
                    <a:gd name="T11" fmla="*/ 3 h 147"/>
                    <a:gd name="T12" fmla="*/ 78 w 119"/>
                    <a:gd name="T13" fmla="*/ 0 h 147"/>
                    <a:gd name="T14" fmla="*/ 70 w 119"/>
                    <a:gd name="T15" fmla="*/ 11 h 147"/>
                    <a:gd name="T16" fmla="*/ 1 w 119"/>
                    <a:gd name="T17" fmla="*/ 52 h 147"/>
                    <a:gd name="T18" fmla="*/ 56 w 119"/>
                    <a:gd name="T19" fmla="*/ 94 h 147"/>
                    <a:gd name="T20" fmla="*/ 54 w 119"/>
                    <a:gd name="T21" fmla="*/ 132 h 147"/>
                    <a:gd name="T22" fmla="*/ 34 w 119"/>
                    <a:gd name="T23" fmla="*/ 68 h 147"/>
                    <a:gd name="T24" fmla="*/ 40 w 119"/>
                    <a:gd name="T25" fmla="*/ 29 h 147"/>
                    <a:gd name="T26" fmla="*/ 79 w 119"/>
                    <a:gd name="T27" fmla="*/ 36 h 147"/>
                    <a:gd name="T28" fmla="*/ 72 w 119"/>
                    <a:gd name="T29" fmla="*/ 74 h 147"/>
                    <a:gd name="T30" fmla="*/ 34 w 119"/>
                    <a:gd name="T31" fmla="*/ 6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9" h="147">
                      <a:moveTo>
                        <a:pt x="54" y="132"/>
                      </a:moveTo>
                      <a:cubicBezTo>
                        <a:pt x="62" y="136"/>
                        <a:pt x="84" y="142"/>
                        <a:pt x="107" y="147"/>
                      </a:cubicBezTo>
                      <a:cubicBezTo>
                        <a:pt x="108" y="139"/>
                        <a:pt x="108" y="131"/>
                        <a:pt x="109" y="123"/>
                      </a:cubicBezTo>
                      <a:cubicBezTo>
                        <a:pt x="88" y="119"/>
                        <a:pt x="69" y="115"/>
                        <a:pt x="63" y="113"/>
                      </a:cubicBezTo>
                      <a:cubicBezTo>
                        <a:pt x="71" y="95"/>
                        <a:pt x="99" y="71"/>
                        <a:pt x="119" y="62"/>
                      </a:cubicBezTo>
                      <a:cubicBezTo>
                        <a:pt x="107" y="51"/>
                        <a:pt x="83" y="24"/>
                        <a:pt x="86" y="3"/>
                      </a:cubicBezTo>
                      <a:cubicBezTo>
                        <a:pt x="78" y="0"/>
                        <a:pt x="78" y="0"/>
                        <a:pt x="78" y="0"/>
                      </a:cubicBezTo>
                      <a:cubicBezTo>
                        <a:pt x="75" y="4"/>
                        <a:pt x="72" y="8"/>
                        <a:pt x="70" y="11"/>
                      </a:cubicBezTo>
                      <a:cubicBezTo>
                        <a:pt x="25" y="4"/>
                        <a:pt x="2" y="28"/>
                        <a:pt x="1" y="52"/>
                      </a:cubicBezTo>
                      <a:cubicBezTo>
                        <a:pt x="0" y="75"/>
                        <a:pt x="18" y="97"/>
                        <a:pt x="56" y="94"/>
                      </a:cubicBezTo>
                      <a:cubicBezTo>
                        <a:pt x="56" y="106"/>
                        <a:pt x="55" y="120"/>
                        <a:pt x="54" y="132"/>
                      </a:cubicBezTo>
                      <a:moveTo>
                        <a:pt x="34" y="68"/>
                      </a:moveTo>
                      <a:cubicBezTo>
                        <a:pt x="25" y="55"/>
                        <a:pt x="28" y="38"/>
                        <a:pt x="40" y="29"/>
                      </a:cubicBezTo>
                      <a:cubicBezTo>
                        <a:pt x="53" y="20"/>
                        <a:pt x="70" y="23"/>
                        <a:pt x="79" y="36"/>
                      </a:cubicBezTo>
                      <a:cubicBezTo>
                        <a:pt x="88" y="48"/>
                        <a:pt x="85" y="65"/>
                        <a:pt x="72" y="74"/>
                      </a:cubicBezTo>
                      <a:cubicBezTo>
                        <a:pt x="60" y="83"/>
                        <a:pt x="42" y="80"/>
                        <a:pt x="34" y="68"/>
                      </a:cubicBezTo>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1545"/>
                <p:cNvSpPr/>
                <p:nvPr/>
              </p:nvSpPr>
              <p:spPr bwMode="auto">
                <a:xfrm>
                  <a:off x="2422" y="3773"/>
                  <a:ext cx="54" cy="67"/>
                </a:xfrm>
                <a:custGeom>
                  <a:avLst/>
                  <a:gdLst>
                    <a:gd name="T0" fmla="*/ 13 w 23"/>
                    <a:gd name="T1" fmla="*/ 28 h 28"/>
                    <a:gd name="T2" fmla="*/ 23 w 23"/>
                    <a:gd name="T3" fmla="*/ 11 h 28"/>
                    <a:gd name="T4" fmla="*/ 3 w 23"/>
                    <a:gd name="T5" fmla="*/ 0 h 28"/>
                    <a:gd name="T6" fmla="*/ 13 w 23"/>
                    <a:gd name="T7" fmla="*/ 28 h 28"/>
                  </a:gdLst>
                  <a:ahLst/>
                  <a:cxnLst>
                    <a:cxn ang="0">
                      <a:pos x="T0" y="T1"/>
                    </a:cxn>
                    <a:cxn ang="0">
                      <a:pos x="T2" y="T3"/>
                    </a:cxn>
                    <a:cxn ang="0">
                      <a:pos x="T4" y="T5"/>
                    </a:cxn>
                    <a:cxn ang="0">
                      <a:pos x="T6" y="T7"/>
                    </a:cxn>
                  </a:cxnLst>
                  <a:rect l="0" t="0" r="r" b="b"/>
                  <a:pathLst>
                    <a:path w="23" h="28">
                      <a:moveTo>
                        <a:pt x="13" y="28"/>
                      </a:moveTo>
                      <a:cubicBezTo>
                        <a:pt x="15" y="22"/>
                        <a:pt x="18" y="16"/>
                        <a:pt x="23" y="11"/>
                      </a:cubicBezTo>
                      <a:cubicBezTo>
                        <a:pt x="16" y="7"/>
                        <a:pt x="9" y="3"/>
                        <a:pt x="3" y="0"/>
                      </a:cubicBezTo>
                      <a:cubicBezTo>
                        <a:pt x="0" y="10"/>
                        <a:pt x="4" y="22"/>
                        <a:pt x="13" y="28"/>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1546"/>
                <p:cNvSpPr/>
                <p:nvPr/>
              </p:nvSpPr>
              <p:spPr bwMode="auto">
                <a:xfrm>
                  <a:off x="2211" y="1611"/>
                  <a:ext cx="123" cy="154"/>
                </a:xfrm>
                <a:custGeom>
                  <a:avLst/>
                  <a:gdLst>
                    <a:gd name="T0" fmla="*/ 35 w 52"/>
                    <a:gd name="T1" fmla="*/ 58 h 65"/>
                    <a:gd name="T2" fmla="*/ 46 w 52"/>
                    <a:gd name="T3" fmla="*/ 65 h 65"/>
                    <a:gd name="T4" fmla="*/ 52 w 52"/>
                    <a:gd name="T5" fmla="*/ 57 h 65"/>
                    <a:gd name="T6" fmla="*/ 50 w 52"/>
                    <a:gd name="T7" fmla="*/ 10 h 65"/>
                    <a:gd name="T8" fmla="*/ 18 w 52"/>
                    <a:gd name="T9" fmla="*/ 0 h 65"/>
                    <a:gd name="T10" fmla="*/ 1 w 52"/>
                    <a:gd name="T11" fmla="*/ 25 h 65"/>
                    <a:gd name="T12" fmla="*/ 12 w 52"/>
                    <a:gd name="T13" fmla="*/ 53 h 65"/>
                    <a:gd name="T14" fmla="*/ 27 w 52"/>
                    <a:gd name="T15" fmla="*/ 55 h 65"/>
                    <a:gd name="T16" fmla="*/ 29 w 52"/>
                    <a:gd name="T17" fmla="*/ 55 h 65"/>
                    <a:gd name="T18" fmla="*/ 41 w 52"/>
                    <a:gd name="T19" fmla="*/ 28 h 65"/>
                    <a:gd name="T20" fmla="*/ 24 w 52"/>
                    <a:gd name="T21" fmla="*/ 20 h 65"/>
                    <a:gd name="T22" fmla="*/ 24 w 52"/>
                    <a:gd name="T23" fmla="*/ 35 h 65"/>
                    <a:gd name="T24" fmla="*/ 31 w 52"/>
                    <a:gd name="T25" fmla="*/ 30 h 65"/>
                    <a:gd name="T26" fmla="*/ 36 w 52"/>
                    <a:gd name="T27" fmla="*/ 31 h 65"/>
                    <a:gd name="T28" fmla="*/ 21 w 52"/>
                    <a:gd name="T29" fmla="*/ 40 h 65"/>
                    <a:gd name="T30" fmla="*/ 24 w 52"/>
                    <a:gd name="T31" fmla="*/ 13 h 65"/>
                    <a:gd name="T32" fmla="*/ 48 w 52"/>
                    <a:gd name="T33" fmla="*/ 29 h 65"/>
                    <a:gd name="T34" fmla="*/ 35 w 52"/>
                    <a:gd name="T35" fmla="*/ 5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65">
                      <a:moveTo>
                        <a:pt x="35" y="58"/>
                      </a:moveTo>
                      <a:cubicBezTo>
                        <a:pt x="39" y="60"/>
                        <a:pt x="42" y="62"/>
                        <a:pt x="46" y="65"/>
                      </a:cubicBezTo>
                      <a:cubicBezTo>
                        <a:pt x="49" y="63"/>
                        <a:pt x="51" y="60"/>
                        <a:pt x="52" y="57"/>
                      </a:cubicBezTo>
                      <a:cubicBezTo>
                        <a:pt x="50" y="42"/>
                        <a:pt x="50" y="26"/>
                        <a:pt x="50" y="10"/>
                      </a:cubicBezTo>
                      <a:cubicBezTo>
                        <a:pt x="39" y="6"/>
                        <a:pt x="27" y="3"/>
                        <a:pt x="18" y="0"/>
                      </a:cubicBezTo>
                      <a:cubicBezTo>
                        <a:pt x="8" y="4"/>
                        <a:pt x="2" y="16"/>
                        <a:pt x="1" y="25"/>
                      </a:cubicBezTo>
                      <a:cubicBezTo>
                        <a:pt x="0" y="37"/>
                        <a:pt x="2" y="49"/>
                        <a:pt x="12" y="53"/>
                      </a:cubicBezTo>
                      <a:cubicBezTo>
                        <a:pt x="17" y="53"/>
                        <a:pt x="22" y="54"/>
                        <a:pt x="27" y="55"/>
                      </a:cubicBezTo>
                      <a:cubicBezTo>
                        <a:pt x="28" y="55"/>
                        <a:pt x="29" y="55"/>
                        <a:pt x="29" y="55"/>
                      </a:cubicBezTo>
                      <a:cubicBezTo>
                        <a:pt x="38" y="53"/>
                        <a:pt x="46" y="39"/>
                        <a:pt x="41" y="28"/>
                      </a:cubicBezTo>
                      <a:cubicBezTo>
                        <a:pt x="38" y="20"/>
                        <a:pt x="31" y="16"/>
                        <a:pt x="24" y="20"/>
                      </a:cubicBezTo>
                      <a:cubicBezTo>
                        <a:pt x="19" y="22"/>
                        <a:pt x="21" y="31"/>
                        <a:pt x="24" y="35"/>
                      </a:cubicBezTo>
                      <a:cubicBezTo>
                        <a:pt x="27" y="38"/>
                        <a:pt x="32" y="35"/>
                        <a:pt x="31" y="30"/>
                      </a:cubicBezTo>
                      <a:cubicBezTo>
                        <a:pt x="32" y="28"/>
                        <a:pt x="35" y="29"/>
                        <a:pt x="36" y="31"/>
                      </a:cubicBezTo>
                      <a:cubicBezTo>
                        <a:pt x="39" y="41"/>
                        <a:pt x="27" y="45"/>
                        <a:pt x="21" y="40"/>
                      </a:cubicBezTo>
                      <a:cubicBezTo>
                        <a:pt x="13" y="33"/>
                        <a:pt x="14" y="19"/>
                        <a:pt x="24" y="13"/>
                      </a:cubicBezTo>
                      <a:cubicBezTo>
                        <a:pt x="35" y="7"/>
                        <a:pt x="45" y="17"/>
                        <a:pt x="48" y="29"/>
                      </a:cubicBezTo>
                      <a:cubicBezTo>
                        <a:pt x="50" y="39"/>
                        <a:pt x="45" y="54"/>
                        <a:pt x="35" y="58"/>
                      </a:cubicBezTo>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1547"/>
                <p:cNvSpPr/>
                <p:nvPr/>
              </p:nvSpPr>
              <p:spPr bwMode="auto">
                <a:xfrm>
                  <a:off x="2025" y="2020"/>
                  <a:ext cx="331" cy="819"/>
                </a:xfrm>
                <a:custGeom>
                  <a:avLst/>
                  <a:gdLst>
                    <a:gd name="T0" fmla="*/ 109 w 140"/>
                    <a:gd name="T1" fmla="*/ 340 h 346"/>
                    <a:gd name="T2" fmla="*/ 26 w 140"/>
                    <a:gd name="T3" fmla="*/ 165 h 346"/>
                    <a:gd name="T4" fmla="*/ 114 w 140"/>
                    <a:gd name="T5" fmla="*/ 336 h 346"/>
                    <a:gd name="T6" fmla="*/ 134 w 140"/>
                    <a:gd name="T7" fmla="*/ 325 h 346"/>
                    <a:gd name="T8" fmla="*/ 53 w 140"/>
                    <a:gd name="T9" fmla="*/ 191 h 346"/>
                    <a:gd name="T10" fmla="*/ 140 w 140"/>
                    <a:gd name="T11" fmla="*/ 14 h 346"/>
                    <a:gd name="T12" fmla="*/ 135 w 140"/>
                    <a:gd name="T13" fmla="*/ 0 h 346"/>
                    <a:gd name="T14" fmla="*/ 11 w 140"/>
                    <a:gd name="T15" fmla="*/ 208 h 346"/>
                    <a:gd name="T16" fmla="*/ 98 w 140"/>
                    <a:gd name="T17" fmla="*/ 346 h 346"/>
                    <a:gd name="T18" fmla="*/ 109 w 140"/>
                    <a:gd name="T19" fmla="*/ 340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0" h="346">
                      <a:moveTo>
                        <a:pt x="109" y="340"/>
                      </a:moveTo>
                      <a:cubicBezTo>
                        <a:pt x="71" y="276"/>
                        <a:pt x="30" y="261"/>
                        <a:pt x="26" y="165"/>
                      </a:cubicBezTo>
                      <a:cubicBezTo>
                        <a:pt x="40" y="266"/>
                        <a:pt x="80" y="283"/>
                        <a:pt x="114" y="336"/>
                      </a:cubicBezTo>
                      <a:cubicBezTo>
                        <a:pt x="121" y="332"/>
                        <a:pt x="128" y="329"/>
                        <a:pt x="134" y="325"/>
                      </a:cubicBezTo>
                      <a:cubicBezTo>
                        <a:pt x="115" y="273"/>
                        <a:pt x="71" y="254"/>
                        <a:pt x="53" y="191"/>
                      </a:cubicBezTo>
                      <a:cubicBezTo>
                        <a:pt x="37" y="136"/>
                        <a:pt x="62" y="54"/>
                        <a:pt x="140" y="14"/>
                      </a:cubicBezTo>
                      <a:cubicBezTo>
                        <a:pt x="138" y="10"/>
                        <a:pt x="137" y="5"/>
                        <a:pt x="135" y="0"/>
                      </a:cubicBezTo>
                      <a:cubicBezTo>
                        <a:pt x="31" y="54"/>
                        <a:pt x="0" y="143"/>
                        <a:pt x="11" y="208"/>
                      </a:cubicBezTo>
                      <a:cubicBezTo>
                        <a:pt x="25" y="287"/>
                        <a:pt x="64" y="292"/>
                        <a:pt x="98" y="346"/>
                      </a:cubicBezTo>
                      <a:cubicBezTo>
                        <a:pt x="109" y="340"/>
                        <a:pt x="109" y="340"/>
                        <a:pt x="109" y="340"/>
                      </a:cubicBezTo>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1548"/>
                <p:cNvSpPr/>
                <p:nvPr/>
              </p:nvSpPr>
              <p:spPr bwMode="auto">
                <a:xfrm>
                  <a:off x="2214" y="537"/>
                  <a:ext cx="52" cy="62"/>
                </a:xfrm>
                <a:custGeom>
                  <a:avLst/>
                  <a:gdLst>
                    <a:gd name="T0" fmla="*/ 11 w 22"/>
                    <a:gd name="T1" fmla="*/ 0 h 26"/>
                    <a:gd name="T2" fmla="*/ 0 w 22"/>
                    <a:gd name="T3" fmla="*/ 18 h 26"/>
                    <a:gd name="T4" fmla="*/ 20 w 22"/>
                    <a:gd name="T5" fmla="*/ 26 h 26"/>
                    <a:gd name="T6" fmla="*/ 22 w 22"/>
                    <a:gd name="T7" fmla="*/ 4 h 26"/>
                    <a:gd name="T8" fmla="*/ 11 w 22"/>
                    <a:gd name="T9" fmla="*/ 0 h 26"/>
                  </a:gdLst>
                  <a:ahLst/>
                  <a:cxnLst>
                    <a:cxn ang="0">
                      <a:pos x="T0" y="T1"/>
                    </a:cxn>
                    <a:cxn ang="0">
                      <a:pos x="T2" y="T3"/>
                    </a:cxn>
                    <a:cxn ang="0">
                      <a:pos x="T4" y="T5"/>
                    </a:cxn>
                    <a:cxn ang="0">
                      <a:pos x="T6" y="T7"/>
                    </a:cxn>
                    <a:cxn ang="0">
                      <a:pos x="T8" y="T9"/>
                    </a:cxn>
                  </a:cxnLst>
                  <a:rect l="0" t="0" r="r" b="b"/>
                  <a:pathLst>
                    <a:path w="22" h="26">
                      <a:moveTo>
                        <a:pt x="11" y="0"/>
                      </a:moveTo>
                      <a:cubicBezTo>
                        <a:pt x="6" y="4"/>
                        <a:pt x="2" y="11"/>
                        <a:pt x="0" y="18"/>
                      </a:cubicBezTo>
                      <a:cubicBezTo>
                        <a:pt x="7" y="22"/>
                        <a:pt x="13" y="25"/>
                        <a:pt x="20" y="26"/>
                      </a:cubicBezTo>
                      <a:cubicBezTo>
                        <a:pt x="19" y="19"/>
                        <a:pt x="20" y="12"/>
                        <a:pt x="22" y="4"/>
                      </a:cubicBezTo>
                      <a:cubicBezTo>
                        <a:pt x="18" y="3"/>
                        <a:pt x="15" y="2"/>
                        <a:pt x="11"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1549"/>
                <p:cNvSpPr>
                  <a:spLocks noEditPoints="1"/>
                </p:cNvSpPr>
                <p:nvPr/>
              </p:nvSpPr>
              <p:spPr bwMode="auto">
                <a:xfrm>
                  <a:off x="1989" y="1001"/>
                  <a:ext cx="322" cy="298"/>
                </a:xfrm>
                <a:custGeom>
                  <a:avLst/>
                  <a:gdLst>
                    <a:gd name="T0" fmla="*/ 105 w 136"/>
                    <a:gd name="T1" fmla="*/ 107 h 126"/>
                    <a:gd name="T2" fmla="*/ 126 w 136"/>
                    <a:gd name="T3" fmla="*/ 74 h 126"/>
                    <a:gd name="T4" fmla="*/ 123 w 136"/>
                    <a:gd name="T5" fmla="*/ 73 h 126"/>
                    <a:gd name="T6" fmla="*/ 136 w 136"/>
                    <a:gd name="T7" fmla="*/ 43 h 126"/>
                    <a:gd name="T8" fmla="*/ 100 w 136"/>
                    <a:gd name="T9" fmla="*/ 16 h 126"/>
                    <a:gd name="T10" fmla="*/ 31 w 136"/>
                    <a:gd name="T11" fmla="*/ 15 h 126"/>
                    <a:gd name="T12" fmla="*/ 18 w 136"/>
                    <a:gd name="T13" fmla="*/ 98 h 126"/>
                    <a:gd name="T14" fmla="*/ 105 w 136"/>
                    <a:gd name="T15" fmla="*/ 107 h 126"/>
                    <a:gd name="T16" fmla="*/ 32 w 136"/>
                    <a:gd name="T17" fmla="*/ 95 h 126"/>
                    <a:gd name="T18" fmla="*/ 58 w 136"/>
                    <a:gd name="T19" fmla="*/ 59 h 126"/>
                    <a:gd name="T20" fmla="*/ 60 w 136"/>
                    <a:gd name="T21" fmla="*/ 19 h 126"/>
                    <a:gd name="T22" fmla="*/ 106 w 136"/>
                    <a:gd name="T23" fmla="*/ 74 h 126"/>
                    <a:gd name="T24" fmla="*/ 32 w 136"/>
                    <a:gd name="T25" fmla="*/ 9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6" h="126">
                      <a:moveTo>
                        <a:pt x="105" y="107"/>
                      </a:moveTo>
                      <a:cubicBezTo>
                        <a:pt x="117" y="98"/>
                        <a:pt x="124" y="87"/>
                        <a:pt x="126" y="74"/>
                      </a:cubicBezTo>
                      <a:cubicBezTo>
                        <a:pt x="125" y="74"/>
                        <a:pt x="124" y="73"/>
                        <a:pt x="123" y="73"/>
                      </a:cubicBezTo>
                      <a:cubicBezTo>
                        <a:pt x="127" y="63"/>
                        <a:pt x="131" y="53"/>
                        <a:pt x="136" y="43"/>
                      </a:cubicBezTo>
                      <a:cubicBezTo>
                        <a:pt x="122" y="41"/>
                        <a:pt x="102" y="33"/>
                        <a:pt x="100" y="16"/>
                      </a:cubicBezTo>
                      <a:cubicBezTo>
                        <a:pt x="80" y="1"/>
                        <a:pt x="52" y="0"/>
                        <a:pt x="31" y="15"/>
                      </a:cubicBezTo>
                      <a:cubicBezTo>
                        <a:pt x="5" y="34"/>
                        <a:pt x="0" y="70"/>
                        <a:pt x="18" y="98"/>
                      </a:cubicBezTo>
                      <a:cubicBezTo>
                        <a:pt x="36" y="125"/>
                        <a:pt x="79" y="126"/>
                        <a:pt x="105" y="107"/>
                      </a:cubicBezTo>
                      <a:moveTo>
                        <a:pt x="32" y="95"/>
                      </a:moveTo>
                      <a:cubicBezTo>
                        <a:pt x="27" y="80"/>
                        <a:pt x="36" y="65"/>
                        <a:pt x="58" y="59"/>
                      </a:cubicBezTo>
                      <a:cubicBezTo>
                        <a:pt x="43" y="44"/>
                        <a:pt x="47" y="25"/>
                        <a:pt x="60" y="19"/>
                      </a:cubicBezTo>
                      <a:cubicBezTo>
                        <a:pt x="79" y="10"/>
                        <a:pt x="92" y="33"/>
                        <a:pt x="106" y="74"/>
                      </a:cubicBezTo>
                      <a:cubicBezTo>
                        <a:pt x="61" y="120"/>
                        <a:pt x="40" y="117"/>
                        <a:pt x="32" y="95"/>
                      </a:cubicBezTo>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1550"/>
                <p:cNvSpPr/>
                <p:nvPr/>
              </p:nvSpPr>
              <p:spPr bwMode="auto">
                <a:xfrm>
                  <a:off x="1989" y="-35"/>
                  <a:ext cx="182" cy="115"/>
                </a:xfrm>
                <a:custGeom>
                  <a:avLst/>
                  <a:gdLst>
                    <a:gd name="T0" fmla="*/ 25 w 77"/>
                    <a:gd name="T1" fmla="*/ 49 h 49"/>
                    <a:gd name="T2" fmla="*/ 77 w 77"/>
                    <a:gd name="T3" fmla="*/ 0 h 49"/>
                    <a:gd name="T4" fmla="*/ 18 w 77"/>
                    <a:gd name="T5" fmla="*/ 0 h 49"/>
                    <a:gd name="T6" fmla="*/ 0 w 77"/>
                    <a:gd name="T7" fmla="*/ 17 h 49"/>
                    <a:gd name="T8" fmla="*/ 25 w 77"/>
                    <a:gd name="T9" fmla="*/ 49 h 49"/>
                  </a:gdLst>
                  <a:ahLst/>
                  <a:cxnLst>
                    <a:cxn ang="0">
                      <a:pos x="T0" y="T1"/>
                    </a:cxn>
                    <a:cxn ang="0">
                      <a:pos x="T2" y="T3"/>
                    </a:cxn>
                    <a:cxn ang="0">
                      <a:pos x="T4" y="T5"/>
                    </a:cxn>
                    <a:cxn ang="0">
                      <a:pos x="T6" y="T7"/>
                    </a:cxn>
                    <a:cxn ang="0">
                      <a:pos x="T8" y="T9"/>
                    </a:cxn>
                  </a:cxnLst>
                  <a:rect l="0" t="0" r="r" b="b"/>
                  <a:pathLst>
                    <a:path w="77" h="49">
                      <a:moveTo>
                        <a:pt x="25" y="49"/>
                      </a:moveTo>
                      <a:cubicBezTo>
                        <a:pt x="34" y="41"/>
                        <a:pt x="58" y="18"/>
                        <a:pt x="77" y="0"/>
                      </a:cubicBezTo>
                      <a:cubicBezTo>
                        <a:pt x="18" y="0"/>
                        <a:pt x="18" y="0"/>
                        <a:pt x="18" y="0"/>
                      </a:cubicBezTo>
                      <a:cubicBezTo>
                        <a:pt x="10" y="7"/>
                        <a:pt x="4" y="13"/>
                        <a:pt x="0" y="17"/>
                      </a:cubicBezTo>
                      <a:cubicBezTo>
                        <a:pt x="6" y="25"/>
                        <a:pt x="16" y="39"/>
                        <a:pt x="25" y="49"/>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1551"/>
                <p:cNvSpPr/>
                <p:nvPr/>
              </p:nvSpPr>
              <p:spPr bwMode="auto">
                <a:xfrm>
                  <a:off x="2346" y="3740"/>
                  <a:ext cx="102" cy="142"/>
                </a:xfrm>
                <a:custGeom>
                  <a:avLst/>
                  <a:gdLst>
                    <a:gd name="T0" fmla="*/ 17 w 43"/>
                    <a:gd name="T1" fmla="*/ 0 h 60"/>
                    <a:gd name="T2" fmla="*/ 39 w 43"/>
                    <a:gd name="T3" fmla="*/ 60 h 60"/>
                    <a:gd name="T4" fmla="*/ 43 w 43"/>
                    <a:gd name="T5" fmla="*/ 47 h 60"/>
                    <a:gd name="T6" fmla="*/ 32 w 43"/>
                    <a:gd name="T7" fmla="*/ 11 h 60"/>
                    <a:gd name="T8" fmla="*/ 17 w 43"/>
                    <a:gd name="T9" fmla="*/ 0 h 60"/>
                  </a:gdLst>
                  <a:ahLst/>
                  <a:cxnLst>
                    <a:cxn ang="0">
                      <a:pos x="T0" y="T1"/>
                    </a:cxn>
                    <a:cxn ang="0">
                      <a:pos x="T2" y="T3"/>
                    </a:cxn>
                    <a:cxn ang="0">
                      <a:pos x="T4" y="T5"/>
                    </a:cxn>
                    <a:cxn ang="0">
                      <a:pos x="T6" y="T7"/>
                    </a:cxn>
                    <a:cxn ang="0">
                      <a:pos x="T8" y="T9"/>
                    </a:cxn>
                  </a:cxnLst>
                  <a:rect l="0" t="0" r="r" b="b"/>
                  <a:pathLst>
                    <a:path w="43" h="60">
                      <a:moveTo>
                        <a:pt x="17" y="0"/>
                      </a:moveTo>
                      <a:cubicBezTo>
                        <a:pt x="0" y="22"/>
                        <a:pt x="7" y="58"/>
                        <a:pt x="39" y="60"/>
                      </a:cubicBezTo>
                      <a:cubicBezTo>
                        <a:pt x="40" y="56"/>
                        <a:pt x="41" y="51"/>
                        <a:pt x="43" y="47"/>
                      </a:cubicBezTo>
                      <a:cubicBezTo>
                        <a:pt x="28" y="42"/>
                        <a:pt x="24" y="23"/>
                        <a:pt x="32" y="11"/>
                      </a:cubicBezTo>
                      <a:cubicBezTo>
                        <a:pt x="27" y="7"/>
                        <a:pt x="22" y="4"/>
                        <a:pt x="17" y="0"/>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1552"/>
                <p:cNvSpPr/>
                <p:nvPr/>
              </p:nvSpPr>
              <p:spPr bwMode="auto">
                <a:xfrm>
                  <a:off x="2138" y="133"/>
                  <a:ext cx="97" cy="163"/>
                </a:xfrm>
                <a:custGeom>
                  <a:avLst/>
                  <a:gdLst>
                    <a:gd name="T0" fmla="*/ 25 w 41"/>
                    <a:gd name="T1" fmla="*/ 6 h 69"/>
                    <a:gd name="T2" fmla="*/ 20 w 41"/>
                    <a:gd name="T3" fmla="*/ 5 h 69"/>
                    <a:gd name="T4" fmla="*/ 10 w 41"/>
                    <a:gd name="T5" fmla="*/ 69 h 69"/>
                    <a:gd name="T6" fmla="*/ 25 w 41"/>
                    <a:gd name="T7" fmla="*/ 64 h 69"/>
                    <a:gd name="T8" fmla="*/ 41 w 41"/>
                    <a:gd name="T9" fmla="*/ 10 h 69"/>
                    <a:gd name="T10" fmla="*/ 34 w 41"/>
                    <a:gd name="T11" fmla="*/ 0 h 69"/>
                    <a:gd name="T12" fmla="*/ 25 w 41"/>
                    <a:gd name="T13" fmla="*/ 6 h 69"/>
                  </a:gdLst>
                  <a:ahLst/>
                  <a:cxnLst>
                    <a:cxn ang="0">
                      <a:pos x="T0" y="T1"/>
                    </a:cxn>
                    <a:cxn ang="0">
                      <a:pos x="T2" y="T3"/>
                    </a:cxn>
                    <a:cxn ang="0">
                      <a:pos x="T4" y="T5"/>
                    </a:cxn>
                    <a:cxn ang="0">
                      <a:pos x="T6" y="T7"/>
                    </a:cxn>
                    <a:cxn ang="0">
                      <a:pos x="T8" y="T9"/>
                    </a:cxn>
                    <a:cxn ang="0">
                      <a:pos x="T10" y="T11"/>
                    </a:cxn>
                    <a:cxn ang="0">
                      <a:pos x="T12" y="T13"/>
                    </a:cxn>
                  </a:cxnLst>
                  <a:rect l="0" t="0" r="r" b="b"/>
                  <a:pathLst>
                    <a:path w="41" h="69">
                      <a:moveTo>
                        <a:pt x="25" y="6"/>
                      </a:moveTo>
                      <a:cubicBezTo>
                        <a:pt x="24" y="6"/>
                        <a:pt x="22" y="6"/>
                        <a:pt x="20" y="5"/>
                      </a:cubicBezTo>
                      <a:cubicBezTo>
                        <a:pt x="7" y="20"/>
                        <a:pt x="0" y="46"/>
                        <a:pt x="10" y="69"/>
                      </a:cubicBezTo>
                      <a:cubicBezTo>
                        <a:pt x="15" y="67"/>
                        <a:pt x="20" y="65"/>
                        <a:pt x="25" y="64"/>
                      </a:cubicBezTo>
                      <a:cubicBezTo>
                        <a:pt x="24" y="40"/>
                        <a:pt x="31" y="19"/>
                        <a:pt x="41" y="10"/>
                      </a:cubicBezTo>
                      <a:cubicBezTo>
                        <a:pt x="39" y="7"/>
                        <a:pt x="37" y="3"/>
                        <a:pt x="34" y="0"/>
                      </a:cubicBezTo>
                      <a:cubicBezTo>
                        <a:pt x="31" y="3"/>
                        <a:pt x="28" y="5"/>
                        <a:pt x="25" y="6"/>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1553"/>
                <p:cNvSpPr/>
                <p:nvPr/>
              </p:nvSpPr>
              <p:spPr bwMode="auto">
                <a:xfrm>
                  <a:off x="2334" y="3948"/>
                  <a:ext cx="133" cy="152"/>
                </a:xfrm>
                <a:custGeom>
                  <a:avLst/>
                  <a:gdLst>
                    <a:gd name="T0" fmla="*/ 45 w 56"/>
                    <a:gd name="T1" fmla="*/ 22 h 64"/>
                    <a:gd name="T2" fmla="*/ 19 w 56"/>
                    <a:gd name="T3" fmla="*/ 26 h 64"/>
                    <a:gd name="T4" fmla="*/ 28 w 56"/>
                    <a:gd name="T5" fmla="*/ 47 h 64"/>
                    <a:gd name="T6" fmla="*/ 36 w 56"/>
                    <a:gd name="T7" fmla="*/ 40 h 64"/>
                    <a:gd name="T8" fmla="*/ 29 w 56"/>
                    <a:gd name="T9" fmla="*/ 38 h 64"/>
                    <a:gd name="T10" fmla="*/ 26 w 56"/>
                    <a:gd name="T11" fmla="*/ 34 h 64"/>
                    <a:gd name="T12" fmla="*/ 41 w 56"/>
                    <a:gd name="T13" fmla="*/ 38 h 64"/>
                    <a:gd name="T14" fmla="*/ 25 w 56"/>
                    <a:gd name="T15" fmla="*/ 51 h 64"/>
                    <a:gd name="T16" fmla="*/ 14 w 56"/>
                    <a:gd name="T17" fmla="*/ 22 h 64"/>
                    <a:gd name="T18" fmla="*/ 46 w 56"/>
                    <a:gd name="T19" fmla="*/ 16 h 64"/>
                    <a:gd name="T20" fmla="*/ 44 w 56"/>
                    <a:gd name="T21" fmla="*/ 5 h 64"/>
                    <a:gd name="T22" fmla="*/ 19 w 56"/>
                    <a:gd name="T23" fmla="*/ 0 h 64"/>
                    <a:gd name="T24" fmla="*/ 8 w 56"/>
                    <a:gd name="T25" fmla="*/ 8 h 64"/>
                    <a:gd name="T26" fmla="*/ 10 w 56"/>
                    <a:gd name="T27" fmla="*/ 49 h 64"/>
                    <a:gd name="T28" fmla="*/ 45 w 56"/>
                    <a:gd name="T29" fmla="*/ 57 h 64"/>
                    <a:gd name="T30" fmla="*/ 45 w 56"/>
                    <a:gd name="T31" fmla="*/ 2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64">
                      <a:moveTo>
                        <a:pt x="45" y="22"/>
                      </a:moveTo>
                      <a:cubicBezTo>
                        <a:pt x="37" y="17"/>
                        <a:pt x="23" y="17"/>
                        <a:pt x="19" y="26"/>
                      </a:cubicBezTo>
                      <a:cubicBezTo>
                        <a:pt x="15" y="33"/>
                        <a:pt x="19" y="44"/>
                        <a:pt x="28" y="47"/>
                      </a:cubicBezTo>
                      <a:cubicBezTo>
                        <a:pt x="33" y="48"/>
                        <a:pt x="36" y="44"/>
                        <a:pt x="36" y="40"/>
                      </a:cubicBezTo>
                      <a:cubicBezTo>
                        <a:pt x="36" y="36"/>
                        <a:pt x="32" y="35"/>
                        <a:pt x="29" y="38"/>
                      </a:cubicBezTo>
                      <a:cubicBezTo>
                        <a:pt x="28" y="39"/>
                        <a:pt x="25" y="37"/>
                        <a:pt x="26" y="34"/>
                      </a:cubicBezTo>
                      <a:cubicBezTo>
                        <a:pt x="30" y="28"/>
                        <a:pt x="40" y="31"/>
                        <a:pt x="41" y="38"/>
                      </a:cubicBezTo>
                      <a:cubicBezTo>
                        <a:pt x="44" y="50"/>
                        <a:pt x="32" y="54"/>
                        <a:pt x="25" y="51"/>
                      </a:cubicBezTo>
                      <a:cubicBezTo>
                        <a:pt x="13" y="46"/>
                        <a:pt x="9" y="32"/>
                        <a:pt x="14" y="22"/>
                      </a:cubicBezTo>
                      <a:cubicBezTo>
                        <a:pt x="19" y="12"/>
                        <a:pt x="35" y="9"/>
                        <a:pt x="46" y="16"/>
                      </a:cubicBezTo>
                      <a:cubicBezTo>
                        <a:pt x="45" y="12"/>
                        <a:pt x="44" y="9"/>
                        <a:pt x="44" y="5"/>
                      </a:cubicBezTo>
                      <a:cubicBezTo>
                        <a:pt x="35" y="4"/>
                        <a:pt x="26" y="2"/>
                        <a:pt x="19" y="0"/>
                      </a:cubicBezTo>
                      <a:cubicBezTo>
                        <a:pt x="15" y="1"/>
                        <a:pt x="11" y="4"/>
                        <a:pt x="8" y="8"/>
                      </a:cubicBezTo>
                      <a:cubicBezTo>
                        <a:pt x="0" y="18"/>
                        <a:pt x="2" y="38"/>
                        <a:pt x="10" y="49"/>
                      </a:cubicBezTo>
                      <a:cubicBezTo>
                        <a:pt x="19" y="63"/>
                        <a:pt x="36" y="64"/>
                        <a:pt x="45" y="57"/>
                      </a:cubicBezTo>
                      <a:cubicBezTo>
                        <a:pt x="56" y="48"/>
                        <a:pt x="55" y="29"/>
                        <a:pt x="45" y="22"/>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1554"/>
                <p:cNvSpPr/>
                <p:nvPr/>
              </p:nvSpPr>
              <p:spPr bwMode="auto">
                <a:xfrm>
                  <a:off x="1994" y="1838"/>
                  <a:ext cx="338" cy="282"/>
                </a:xfrm>
                <a:custGeom>
                  <a:avLst/>
                  <a:gdLst>
                    <a:gd name="T0" fmla="*/ 82 w 143"/>
                    <a:gd name="T1" fmla="*/ 116 h 119"/>
                    <a:gd name="T2" fmla="*/ 140 w 143"/>
                    <a:gd name="T3" fmla="*/ 75 h 119"/>
                    <a:gd name="T4" fmla="*/ 143 w 143"/>
                    <a:gd name="T5" fmla="*/ 61 h 119"/>
                    <a:gd name="T6" fmla="*/ 133 w 143"/>
                    <a:gd name="T7" fmla="*/ 33 h 119"/>
                    <a:gd name="T8" fmla="*/ 109 w 143"/>
                    <a:gd name="T9" fmla="*/ 90 h 119"/>
                    <a:gd name="T10" fmla="*/ 23 w 143"/>
                    <a:gd name="T11" fmla="*/ 74 h 119"/>
                    <a:gd name="T12" fmla="*/ 22 w 143"/>
                    <a:gd name="T13" fmla="*/ 0 h 119"/>
                    <a:gd name="T14" fmla="*/ 16 w 143"/>
                    <a:gd name="T15" fmla="*/ 90 h 119"/>
                    <a:gd name="T16" fmla="*/ 82 w 143"/>
                    <a:gd name="T17" fmla="*/ 1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 h="119">
                      <a:moveTo>
                        <a:pt x="82" y="116"/>
                      </a:moveTo>
                      <a:cubicBezTo>
                        <a:pt x="98" y="101"/>
                        <a:pt x="117" y="87"/>
                        <a:pt x="140" y="75"/>
                      </a:cubicBezTo>
                      <a:cubicBezTo>
                        <a:pt x="142" y="71"/>
                        <a:pt x="143" y="66"/>
                        <a:pt x="143" y="61"/>
                      </a:cubicBezTo>
                      <a:cubicBezTo>
                        <a:pt x="140" y="51"/>
                        <a:pt x="137" y="42"/>
                        <a:pt x="133" y="33"/>
                      </a:cubicBezTo>
                      <a:cubicBezTo>
                        <a:pt x="137" y="55"/>
                        <a:pt x="129" y="77"/>
                        <a:pt x="109" y="90"/>
                      </a:cubicBezTo>
                      <a:cubicBezTo>
                        <a:pt x="78" y="109"/>
                        <a:pt x="42" y="102"/>
                        <a:pt x="23" y="74"/>
                      </a:cubicBezTo>
                      <a:cubicBezTo>
                        <a:pt x="9" y="53"/>
                        <a:pt x="9" y="22"/>
                        <a:pt x="22" y="0"/>
                      </a:cubicBezTo>
                      <a:cubicBezTo>
                        <a:pt x="0" y="24"/>
                        <a:pt x="0" y="67"/>
                        <a:pt x="16" y="90"/>
                      </a:cubicBezTo>
                      <a:cubicBezTo>
                        <a:pt x="30" y="109"/>
                        <a:pt x="55" y="119"/>
                        <a:pt x="82" y="116"/>
                      </a:cubicBezTo>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1555"/>
                <p:cNvSpPr/>
                <p:nvPr/>
              </p:nvSpPr>
              <p:spPr bwMode="auto">
                <a:xfrm>
                  <a:off x="2245" y="3679"/>
                  <a:ext cx="191" cy="258"/>
                </a:xfrm>
                <a:custGeom>
                  <a:avLst/>
                  <a:gdLst>
                    <a:gd name="T0" fmla="*/ 81 w 81"/>
                    <a:gd name="T1" fmla="*/ 93 h 109"/>
                    <a:gd name="T2" fmla="*/ 55 w 81"/>
                    <a:gd name="T3" fmla="*/ 21 h 109"/>
                    <a:gd name="T4" fmla="*/ 36 w 81"/>
                    <a:gd name="T5" fmla="*/ 0 h 109"/>
                    <a:gd name="T6" fmla="*/ 80 w 81"/>
                    <a:gd name="T7" fmla="*/ 105 h 109"/>
                    <a:gd name="T8" fmla="*/ 81 w 81"/>
                    <a:gd name="T9" fmla="*/ 93 h 109"/>
                  </a:gdLst>
                  <a:ahLst/>
                  <a:cxnLst>
                    <a:cxn ang="0">
                      <a:pos x="T0" y="T1"/>
                    </a:cxn>
                    <a:cxn ang="0">
                      <a:pos x="T2" y="T3"/>
                    </a:cxn>
                    <a:cxn ang="0">
                      <a:pos x="T4" y="T5"/>
                    </a:cxn>
                    <a:cxn ang="0">
                      <a:pos x="T6" y="T7"/>
                    </a:cxn>
                    <a:cxn ang="0">
                      <a:pos x="T8" y="T9"/>
                    </a:cxn>
                  </a:cxnLst>
                  <a:rect l="0" t="0" r="r" b="b"/>
                  <a:pathLst>
                    <a:path w="81" h="109">
                      <a:moveTo>
                        <a:pt x="81" y="93"/>
                      </a:moveTo>
                      <a:cubicBezTo>
                        <a:pt x="42" y="90"/>
                        <a:pt x="33" y="47"/>
                        <a:pt x="55" y="21"/>
                      </a:cubicBezTo>
                      <a:cubicBezTo>
                        <a:pt x="48" y="14"/>
                        <a:pt x="41" y="8"/>
                        <a:pt x="36" y="0"/>
                      </a:cubicBezTo>
                      <a:cubicBezTo>
                        <a:pt x="0" y="37"/>
                        <a:pt x="16" y="109"/>
                        <a:pt x="80" y="105"/>
                      </a:cubicBezTo>
                      <a:cubicBezTo>
                        <a:pt x="80" y="101"/>
                        <a:pt x="81" y="97"/>
                        <a:pt x="81" y="93"/>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1556"/>
                <p:cNvSpPr/>
                <p:nvPr/>
              </p:nvSpPr>
              <p:spPr bwMode="auto">
                <a:xfrm>
                  <a:off x="2254" y="2151"/>
                  <a:ext cx="78" cy="59"/>
                </a:xfrm>
                <a:custGeom>
                  <a:avLst/>
                  <a:gdLst>
                    <a:gd name="T0" fmla="*/ 33 w 33"/>
                    <a:gd name="T1" fmla="*/ 7 h 25"/>
                    <a:gd name="T2" fmla="*/ 19 w 33"/>
                    <a:gd name="T3" fmla="*/ 0 h 25"/>
                    <a:gd name="T4" fmla="*/ 0 w 33"/>
                    <a:gd name="T5" fmla="*/ 23 h 25"/>
                    <a:gd name="T6" fmla="*/ 24 w 33"/>
                    <a:gd name="T7" fmla="*/ 25 h 25"/>
                    <a:gd name="T8" fmla="*/ 33 w 33"/>
                    <a:gd name="T9" fmla="*/ 7 h 25"/>
                  </a:gdLst>
                  <a:ahLst/>
                  <a:cxnLst>
                    <a:cxn ang="0">
                      <a:pos x="T0" y="T1"/>
                    </a:cxn>
                    <a:cxn ang="0">
                      <a:pos x="T2" y="T3"/>
                    </a:cxn>
                    <a:cxn ang="0">
                      <a:pos x="T4" y="T5"/>
                    </a:cxn>
                    <a:cxn ang="0">
                      <a:pos x="T6" y="T7"/>
                    </a:cxn>
                    <a:cxn ang="0">
                      <a:pos x="T8" y="T9"/>
                    </a:cxn>
                  </a:cxnLst>
                  <a:rect l="0" t="0" r="r" b="b"/>
                  <a:pathLst>
                    <a:path w="33" h="25">
                      <a:moveTo>
                        <a:pt x="33" y="7"/>
                      </a:moveTo>
                      <a:cubicBezTo>
                        <a:pt x="29" y="4"/>
                        <a:pt x="24" y="1"/>
                        <a:pt x="19" y="0"/>
                      </a:cubicBezTo>
                      <a:cubicBezTo>
                        <a:pt x="11" y="7"/>
                        <a:pt x="5" y="14"/>
                        <a:pt x="0" y="23"/>
                      </a:cubicBezTo>
                      <a:cubicBezTo>
                        <a:pt x="10" y="19"/>
                        <a:pt x="18" y="22"/>
                        <a:pt x="24" y="25"/>
                      </a:cubicBezTo>
                      <a:cubicBezTo>
                        <a:pt x="27" y="19"/>
                        <a:pt x="29" y="13"/>
                        <a:pt x="33" y="7"/>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1557"/>
                <p:cNvSpPr/>
                <p:nvPr/>
              </p:nvSpPr>
              <p:spPr bwMode="auto">
                <a:xfrm>
                  <a:off x="2164" y="504"/>
                  <a:ext cx="66" cy="66"/>
                </a:xfrm>
                <a:custGeom>
                  <a:avLst/>
                  <a:gdLst>
                    <a:gd name="T0" fmla="*/ 28 w 28"/>
                    <a:gd name="T1" fmla="*/ 11 h 28"/>
                    <a:gd name="T2" fmla="*/ 20 w 28"/>
                    <a:gd name="T3" fmla="*/ 0 h 28"/>
                    <a:gd name="T4" fmla="*/ 0 w 28"/>
                    <a:gd name="T5" fmla="*/ 3 h 28"/>
                    <a:gd name="T6" fmla="*/ 17 w 28"/>
                    <a:gd name="T7" fmla="*/ 28 h 28"/>
                    <a:gd name="T8" fmla="*/ 28 w 28"/>
                    <a:gd name="T9" fmla="*/ 11 h 28"/>
                  </a:gdLst>
                  <a:ahLst/>
                  <a:cxnLst>
                    <a:cxn ang="0">
                      <a:pos x="T0" y="T1"/>
                    </a:cxn>
                    <a:cxn ang="0">
                      <a:pos x="T2" y="T3"/>
                    </a:cxn>
                    <a:cxn ang="0">
                      <a:pos x="T4" y="T5"/>
                    </a:cxn>
                    <a:cxn ang="0">
                      <a:pos x="T6" y="T7"/>
                    </a:cxn>
                    <a:cxn ang="0">
                      <a:pos x="T8" y="T9"/>
                    </a:cxn>
                  </a:cxnLst>
                  <a:rect l="0" t="0" r="r" b="b"/>
                  <a:pathLst>
                    <a:path w="28" h="28">
                      <a:moveTo>
                        <a:pt x="28" y="11"/>
                      </a:moveTo>
                      <a:cubicBezTo>
                        <a:pt x="25" y="8"/>
                        <a:pt x="22" y="4"/>
                        <a:pt x="20" y="0"/>
                      </a:cubicBezTo>
                      <a:cubicBezTo>
                        <a:pt x="15" y="1"/>
                        <a:pt x="8" y="2"/>
                        <a:pt x="0" y="3"/>
                      </a:cubicBezTo>
                      <a:cubicBezTo>
                        <a:pt x="4" y="13"/>
                        <a:pt x="11" y="22"/>
                        <a:pt x="17" y="28"/>
                      </a:cubicBezTo>
                      <a:cubicBezTo>
                        <a:pt x="19" y="21"/>
                        <a:pt x="22" y="15"/>
                        <a:pt x="28" y="1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1558"/>
                <p:cNvSpPr/>
                <p:nvPr/>
              </p:nvSpPr>
              <p:spPr bwMode="auto">
                <a:xfrm>
                  <a:off x="2157" y="1334"/>
                  <a:ext cx="109" cy="109"/>
                </a:xfrm>
                <a:custGeom>
                  <a:avLst/>
                  <a:gdLst>
                    <a:gd name="T0" fmla="*/ 40 w 46"/>
                    <a:gd name="T1" fmla="*/ 11 h 46"/>
                    <a:gd name="T2" fmla="*/ 13 w 46"/>
                    <a:gd name="T3" fmla="*/ 6 h 46"/>
                    <a:gd name="T4" fmla="*/ 6 w 46"/>
                    <a:gd name="T5" fmla="*/ 34 h 46"/>
                    <a:gd name="T6" fmla="*/ 34 w 46"/>
                    <a:gd name="T7" fmla="*/ 39 h 46"/>
                    <a:gd name="T8" fmla="*/ 40 w 46"/>
                    <a:gd name="T9" fmla="*/ 11 h 46"/>
                  </a:gdLst>
                  <a:ahLst/>
                  <a:cxnLst>
                    <a:cxn ang="0">
                      <a:pos x="T0" y="T1"/>
                    </a:cxn>
                    <a:cxn ang="0">
                      <a:pos x="T2" y="T3"/>
                    </a:cxn>
                    <a:cxn ang="0">
                      <a:pos x="T4" y="T5"/>
                    </a:cxn>
                    <a:cxn ang="0">
                      <a:pos x="T6" y="T7"/>
                    </a:cxn>
                    <a:cxn ang="0">
                      <a:pos x="T8" y="T9"/>
                    </a:cxn>
                  </a:cxnLst>
                  <a:rect l="0" t="0" r="r" b="b"/>
                  <a:pathLst>
                    <a:path w="46" h="46">
                      <a:moveTo>
                        <a:pt x="40" y="11"/>
                      </a:moveTo>
                      <a:cubicBezTo>
                        <a:pt x="35" y="2"/>
                        <a:pt x="22" y="0"/>
                        <a:pt x="13" y="6"/>
                      </a:cubicBezTo>
                      <a:cubicBezTo>
                        <a:pt x="3" y="13"/>
                        <a:pt x="0" y="25"/>
                        <a:pt x="6" y="34"/>
                      </a:cubicBezTo>
                      <a:cubicBezTo>
                        <a:pt x="12" y="44"/>
                        <a:pt x="24" y="46"/>
                        <a:pt x="34" y="39"/>
                      </a:cubicBezTo>
                      <a:cubicBezTo>
                        <a:pt x="43" y="33"/>
                        <a:pt x="46" y="20"/>
                        <a:pt x="40" y="11"/>
                      </a:cubicBezTo>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1559"/>
                <p:cNvSpPr/>
                <p:nvPr/>
              </p:nvSpPr>
              <p:spPr bwMode="auto">
                <a:xfrm>
                  <a:off x="2017" y="1807"/>
                  <a:ext cx="291" cy="270"/>
                </a:xfrm>
                <a:custGeom>
                  <a:avLst/>
                  <a:gdLst>
                    <a:gd name="T0" fmla="*/ 17 w 123"/>
                    <a:gd name="T1" fmla="*/ 84 h 114"/>
                    <a:gd name="T2" fmla="*/ 94 w 123"/>
                    <a:gd name="T3" fmla="*/ 96 h 114"/>
                    <a:gd name="T4" fmla="*/ 112 w 123"/>
                    <a:gd name="T5" fmla="*/ 28 h 114"/>
                    <a:gd name="T6" fmla="*/ 89 w 123"/>
                    <a:gd name="T7" fmla="*/ 13 h 114"/>
                    <a:gd name="T8" fmla="*/ 65 w 123"/>
                    <a:gd name="T9" fmla="*/ 50 h 114"/>
                    <a:gd name="T10" fmla="*/ 71 w 123"/>
                    <a:gd name="T11" fmla="*/ 29 h 114"/>
                    <a:gd name="T12" fmla="*/ 84 w 123"/>
                    <a:gd name="T13" fmla="*/ 82 h 114"/>
                    <a:gd name="T14" fmla="*/ 22 w 123"/>
                    <a:gd name="T15" fmla="*/ 48 h 114"/>
                    <a:gd name="T16" fmla="*/ 31 w 123"/>
                    <a:gd name="T17" fmla="*/ 0 h 114"/>
                    <a:gd name="T18" fmla="*/ 17 w 123"/>
                    <a:gd name="T19" fmla="*/ 8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3" h="114">
                      <a:moveTo>
                        <a:pt x="17" y="84"/>
                      </a:moveTo>
                      <a:cubicBezTo>
                        <a:pt x="35" y="110"/>
                        <a:pt x="65" y="114"/>
                        <a:pt x="94" y="96"/>
                      </a:cubicBezTo>
                      <a:cubicBezTo>
                        <a:pt x="118" y="80"/>
                        <a:pt x="123" y="52"/>
                        <a:pt x="112" y="28"/>
                      </a:cubicBezTo>
                      <a:cubicBezTo>
                        <a:pt x="106" y="21"/>
                        <a:pt x="98" y="16"/>
                        <a:pt x="89" y="13"/>
                      </a:cubicBezTo>
                      <a:cubicBezTo>
                        <a:pt x="61" y="4"/>
                        <a:pt x="46" y="41"/>
                        <a:pt x="65" y="50"/>
                      </a:cubicBezTo>
                      <a:cubicBezTo>
                        <a:pt x="78" y="57"/>
                        <a:pt x="84" y="40"/>
                        <a:pt x="71" y="29"/>
                      </a:cubicBezTo>
                      <a:cubicBezTo>
                        <a:pt x="115" y="38"/>
                        <a:pt x="99" y="75"/>
                        <a:pt x="84" y="82"/>
                      </a:cubicBezTo>
                      <a:cubicBezTo>
                        <a:pt x="47" y="99"/>
                        <a:pt x="24" y="64"/>
                        <a:pt x="22" y="48"/>
                      </a:cubicBezTo>
                      <a:cubicBezTo>
                        <a:pt x="19" y="28"/>
                        <a:pt x="23" y="12"/>
                        <a:pt x="31" y="0"/>
                      </a:cubicBezTo>
                      <a:cubicBezTo>
                        <a:pt x="5" y="16"/>
                        <a:pt x="0" y="58"/>
                        <a:pt x="17" y="84"/>
                      </a:cubicBezTo>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1560"/>
                <p:cNvSpPr/>
                <p:nvPr/>
              </p:nvSpPr>
              <p:spPr bwMode="auto">
                <a:xfrm>
                  <a:off x="2216" y="2207"/>
                  <a:ext cx="92" cy="97"/>
                </a:xfrm>
                <a:custGeom>
                  <a:avLst/>
                  <a:gdLst>
                    <a:gd name="T0" fmla="*/ 0 w 39"/>
                    <a:gd name="T1" fmla="*/ 41 h 41"/>
                    <a:gd name="T2" fmla="*/ 0 w 39"/>
                    <a:gd name="T3" fmla="*/ 41 h 41"/>
                    <a:gd name="T4" fmla="*/ 36 w 39"/>
                    <a:gd name="T5" fmla="*/ 22 h 41"/>
                    <a:gd name="T6" fmla="*/ 39 w 39"/>
                    <a:gd name="T7" fmla="*/ 6 h 41"/>
                    <a:gd name="T8" fmla="*/ 9 w 39"/>
                    <a:gd name="T9" fmla="*/ 11 h 41"/>
                    <a:gd name="T10" fmla="*/ 0 w 39"/>
                    <a:gd name="T11" fmla="*/ 41 h 41"/>
                  </a:gdLst>
                  <a:ahLst/>
                  <a:cxnLst>
                    <a:cxn ang="0">
                      <a:pos x="T0" y="T1"/>
                    </a:cxn>
                    <a:cxn ang="0">
                      <a:pos x="T2" y="T3"/>
                    </a:cxn>
                    <a:cxn ang="0">
                      <a:pos x="T4" y="T5"/>
                    </a:cxn>
                    <a:cxn ang="0">
                      <a:pos x="T6" y="T7"/>
                    </a:cxn>
                    <a:cxn ang="0">
                      <a:pos x="T8" y="T9"/>
                    </a:cxn>
                    <a:cxn ang="0">
                      <a:pos x="T10" y="T11"/>
                    </a:cxn>
                  </a:cxnLst>
                  <a:rect l="0" t="0" r="r" b="b"/>
                  <a:pathLst>
                    <a:path w="39" h="41">
                      <a:moveTo>
                        <a:pt x="0" y="41"/>
                      </a:moveTo>
                      <a:cubicBezTo>
                        <a:pt x="0" y="41"/>
                        <a:pt x="0" y="41"/>
                        <a:pt x="0" y="41"/>
                      </a:cubicBezTo>
                      <a:cubicBezTo>
                        <a:pt x="9" y="27"/>
                        <a:pt x="25" y="22"/>
                        <a:pt x="36" y="22"/>
                      </a:cubicBezTo>
                      <a:cubicBezTo>
                        <a:pt x="37" y="17"/>
                        <a:pt x="38" y="11"/>
                        <a:pt x="39" y="6"/>
                      </a:cubicBezTo>
                      <a:cubicBezTo>
                        <a:pt x="31" y="2"/>
                        <a:pt x="21" y="0"/>
                        <a:pt x="9" y="11"/>
                      </a:cubicBezTo>
                      <a:cubicBezTo>
                        <a:pt x="5" y="21"/>
                        <a:pt x="2" y="31"/>
                        <a:pt x="0" y="41"/>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1561"/>
                <p:cNvSpPr/>
                <p:nvPr/>
              </p:nvSpPr>
              <p:spPr bwMode="auto">
                <a:xfrm>
                  <a:off x="2211" y="2274"/>
                  <a:ext cx="97" cy="184"/>
                </a:xfrm>
                <a:custGeom>
                  <a:avLst/>
                  <a:gdLst>
                    <a:gd name="T0" fmla="*/ 10 w 41"/>
                    <a:gd name="T1" fmla="*/ 78 h 78"/>
                    <a:gd name="T2" fmla="*/ 41 w 41"/>
                    <a:gd name="T3" fmla="*/ 19 h 78"/>
                    <a:gd name="T4" fmla="*/ 38 w 41"/>
                    <a:gd name="T5" fmla="*/ 0 h 78"/>
                    <a:gd name="T6" fmla="*/ 1 w 41"/>
                    <a:gd name="T7" fmla="*/ 23 h 78"/>
                    <a:gd name="T8" fmla="*/ 10 w 41"/>
                    <a:gd name="T9" fmla="*/ 78 h 78"/>
                  </a:gdLst>
                  <a:ahLst/>
                  <a:cxnLst>
                    <a:cxn ang="0">
                      <a:pos x="T0" y="T1"/>
                    </a:cxn>
                    <a:cxn ang="0">
                      <a:pos x="T2" y="T3"/>
                    </a:cxn>
                    <a:cxn ang="0">
                      <a:pos x="T4" y="T5"/>
                    </a:cxn>
                    <a:cxn ang="0">
                      <a:pos x="T6" y="T7"/>
                    </a:cxn>
                    <a:cxn ang="0">
                      <a:pos x="T8" y="T9"/>
                    </a:cxn>
                  </a:cxnLst>
                  <a:rect l="0" t="0" r="r" b="b"/>
                  <a:pathLst>
                    <a:path w="41" h="78">
                      <a:moveTo>
                        <a:pt x="10" y="78"/>
                      </a:moveTo>
                      <a:cubicBezTo>
                        <a:pt x="12" y="55"/>
                        <a:pt x="23" y="33"/>
                        <a:pt x="41" y="19"/>
                      </a:cubicBezTo>
                      <a:cubicBezTo>
                        <a:pt x="40" y="13"/>
                        <a:pt x="39" y="7"/>
                        <a:pt x="38" y="0"/>
                      </a:cubicBezTo>
                      <a:cubicBezTo>
                        <a:pt x="26" y="0"/>
                        <a:pt x="9" y="7"/>
                        <a:pt x="1" y="23"/>
                      </a:cubicBezTo>
                      <a:cubicBezTo>
                        <a:pt x="0" y="37"/>
                        <a:pt x="1" y="56"/>
                        <a:pt x="10" y="78"/>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1562"/>
                <p:cNvSpPr/>
                <p:nvPr/>
              </p:nvSpPr>
              <p:spPr bwMode="auto">
                <a:xfrm>
                  <a:off x="2126" y="939"/>
                  <a:ext cx="109" cy="85"/>
                </a:xfrm>
                <a:custGeom>
                  <a:avLst/>
                  <a:gdLst>
                    <a:gd name="T0" fmla="*/ 21 w 46"/>
                    <a:gd name="T1" fmla="*/ 0 h 36"/>
                    <a:gd name="T2" fmla="*/ 2 w 46"/>
                    <a:gd name="T3" fmla="*/ 25 h 36"/>
                    <a:gd name="T4" fmla="*/ 42 w 46"/>
                    <a:gd name="T5" fmla="*/ 36 h 36"/>
                    <a:gd name="T6" fmla="*/ 46 w 46"/>
                    <a:gd name="T7" fmla="*/ 23 h 36"/>
                    <a:gd name="T8" fmla="*/ 21 w 46"/>
                    <a:gd name="T9" fmla="*/ 0 h 36"/>
                  </a:gdLst>
                  <a:ahLst/>
                  <a:cxnLst>
                    <a:cxn ang="0">
                      <a:pos x="T0" y="T1"/>
                    </a:cxn>
                    <a:cxn ang="0">
                      <a:pos x="T2" y="T3"/>
                    </a:cxn>
                    <a:cxn ang="0">
                      <a:pos x="T4" y="T5"/>
                    </a:cxn>
                    <a:cxn ang="0">
                      <a:pos x="T6" y="T7"/>
                    </a:cxn>
                    <a:cxn ang="0">
                      <a:pos x="T8" y="T9"/>
                    </a:cxn>
                  </a:cxnLst>
                  <a:rect l="0" t="0" r="r" b="b"/>
                  <a:pathLst>
                    <a:path w="46" h="36">
                      <a:moveTo>
                        <a:pt x="21" y="0"/>
                      </a:moveTo>
                      <a:cubicBezTo>
                        <a:pt x="10" y="2"/>
                        <a:pt x="0" y="11"/>
                        <a:pt x="2" y="25"/>
                      </a:cubicBezTo>
                      <a:cubicBezTo>
                        <a:pt x="17" y="23"/>
                        <a:pt x="31" y="27"/>
                        <a:pt x="42" y="36"/>
                      </a:cubicBezTo>
                      <a:cubicBezTo>
                        <a:pt x="42" y="32"/>
                        <a:pt x="44" y="28"/>
                        <a:pt x="46" y="23"/>
                      </a:cubicBezTo>
                      <a:cubicBezTo>
                        <a:pt x="33" y="23"/>
                        <a:pt x="23" y="13"/>
                        <a:pt x="21" y="0"/>
                      </a:cubicBezTo>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1563"/>
                <p:cNvSpPr/>
                <p:nvPr/>
              </p:nvSpPr>
              <p:spPr bwMode="auto">
                <a:xfrm>
                  <a:off x="2088" y="674"/>
                  <a:ext cx="131" cy="194"/>
                </a:xfrm>
                <a:custGeom>
                  <a:avLst/>
                  <a:gdLst>
                    <a:gd name="T0" fmla="*/ 35 w 55"/>
                    <a:gd name="T1" fmla="*/ 0 h 82"/>
                    <a:gd name="T2" fmla="*/ 0 w 55"/>
                    <a:gd name="T3" fmla="*/ 18 h 82"/>
                    <a:gd name="T4" fmla="*/ 48 w 55"/>
                    <a:gd name="T5" fmla="*/ 82 h 82"/>
                    <a:gd name="T6" fmla="*/ 55 w 55"/>
                    <a:gd name="T7" fmla="*/ 78 h 82"/>
                    <a:gd name="T8" fmla="*/ 52 w 55"/>
                    <a:gd name="T9" fmla="*/ 13 h 82"/>
                    <a:gd name="T10" fmla="*/ 48 w 55"/>
                    <a:gd name="T11" fmla="*/ 6 h 82"/>
                    <a:gd name="T12" fmla="*/ 35 w 55"/>
                    <a:gd name="T13" fmla="*/ 0 h 82"/>
                  </a:gdLst>
                  <a:ahLst/>
                  <a:cxnLst>
                    <a:cxn ang="0">
                      <a:pos x="T0" y="T1"/>
                    </a:cxn>
                    <a:cxn ang="0">
                      <a:pos x="T2" y="T3"/>
                    </a:cxn>
                    <a:cxn ang="0">
                      <a:pos x="T4" y="T5"/>
                    </a:cxn>
                    <a:cxn ang="0">
                      <a:pos x="T6" y="T7"/>
                    </a:cxn>
                    <a:cxn ang="0">
                      <a:pos x="T8" y="T9"/>
                    </a:cxn>
                    <a:cxn ang="0">
                      <a:pos x="T10" y="T11"/>
                    </a:cxn>
                    <a:cxn ang="0">
                      <a:pos x="T12" y="T13"/>
                    </a:cxn>
                  </a:cxnLst>
                  <a:rect l="0" t="0" r="r" b="b"/>
                  <a:pathLst>
                    <a:path w="55" h="82">
                      <a:moveTo>
                        <a:pt x="35" y="0"/>
                      </a:moveTo>
                      <a:cubicBezTo>
                        <a:pt x="20" y="8"/>
                        <a:pt x="6" y="14"/>
                        <a:pt x="0" y="18"/>
                      </a:cubicBezTo>
                      <a:cubicBezTo>
                        <a:pt x="8" y="31"/>
                        <a:pt x="28" y="56"/>
                        <a:pt x="48" y="82"/>
                      </a:cubicBezTo>
                      <a:cubicBezTo>
                        <a:pt x="50" y="80"/>
                        <a:pt x="52" y="79"/>
                        <a:pt x="55" y="78"/>
                      </a:cubicBezTo>
                      <a:cubicBezTo>
                        <a:pt x="23" y="54"/>
                        <a:pt x="36" y="23"/>
                        <a:pt x="52" y="13"/>
                      </a:cubicBezTo>
                      <a:cubicBezTo>
                        <a:pt x="51" y="11"/>
                        <a:pt x="49" y="8"/>
                        <a:pt x="48" y="6"/>
                      </a:cubicBezTo>
                      <a:cubicBezTo>
                        <a:pt x="43" y="5"/>
                        <a:pt x="39" y="3"/>
                        <a:pt x="35" y="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1564"/>
                <p:cNvSpPr/>
                <p:nvPr/>
              </p:nvSpPr>
              <p:spPr bwMode="auto">
                <a:xfrm>
                  <a:off x="2055" y="123"/>
                  <a:ext cx="121" cy="227"/>
                </a:xfrm>
                <a:custGeom>
                  <a:avLst/>
                  <a:gdLst>
                    <a:gd name="T0" fmla="*/ 20 w 51"/>
                    <a:gd name="T1" fmla="*/ 96 h 96"/>
                    <a:gd name="T2" fmla="*/ 41 w 51"/>
                    <a:gd name="T3" fmla="*/ 75 h 96"/>
                    <a:gd name="T4" fmla="*/ 51 w 51"/>
                    <a:gd name="T5" fmla="*/ 7 h 96"/>
                    <a:gd name="T6" fmla="*/ 45 w 51"/>
                    <a:gd name="T7" fmla="*/ 2 h 96"/>
                    <a:gd name="T8" fmla="*/ 19 w 51"/>
                    <a:gd name="T9" fmla="*/ 0 h 96"/>
                    <a:gd name="T10" fmla="*/ 20 w 51"/>
                    <a:gd name="T11" fmla="*/ 96 h 96"/>
                  </a:gdLst>
                  <a:ahLst/>
                  <a:cxnLst>
                    <a:cxn ang="0">
                      <a:pos x="T0" y="T1"/>
                    </a:cxn>
                    <a:cxn ang="0">
                      <a:pos x="T2" y="T3"/>
                    </a:cxn>
                    <a:cxn ang="0">
                      <a:pos x="T4" y="T5"/>
                    </a:cxn>
                    <a:cxn ang="0">
                      <a:pos x="T6" y="T7"/>
                    </a:cxn>
                    <a:cxn ang="0">
                      <a:pos x="T8" y="T9"/>
                    </a:cxn>
                    <a:cxn ang="0">
                      <a:pos x="T10" y="T11"/>
                    </a:cxn>
                  </a:cxnLst>
                  <a:rect l="0" t="0" r="r" b="b"/>
                  <a:pathLst>
                    <a:path w="51" h="96">
                      <a:moveTo>
                        <a:pt x="20" y="96"/>
                      </a:moveTo>
                      <a:cubicBezTo>
                        <a:pt x="26" y="87"/>
                        <a:pt x="33" y="80"/>
                        <a:pt x="41" y="75"/>
                      </a:cubicBezTo>
                      <a:cubicBezTo>
                        <a:pt x="30" y="49"/>
                        <a:pt x="38" y="21"/>
                        <a:pt x="51" y="7"/>
                      </a:cubicBezTo>
                      <a:cubicBezTo>
                        <a:pt x="48" y="6"/>
                        <a:pt x="46" y="4"/>
                        <a:pt x="45" y="2"/>
                      </a:cubicBezTo>
                      <a:cubicBezTo>
                        <a:pt x="38" y="3"/>
                        <a:pt x="28" y="2"/>
                        <a:pt x="19" y="0"/>
                      </a:cubicBezTo>
                      <a:cubicBezTo>
                        <a:pt x="6" y="20"/>
                        <a:pt x="0" y="67"/>
                        <a:pt x="20" y="96"/>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1565"/>
                <p:cNvSpPr/>
                <p:nvPr/>
              </p:nvSpPr>
              <p:spPr bwMode="auto">
                <a:xfrm>
                  <a:off x="2230" y="4147"/>
                  <a:ext cx="171" cy="204"/>
                </a:xfrm>
                <a:custGeom>
                  <a:avLst/>
                  <a:gdLst>
                    <a:gd name="T0" fmla="*/ 19 w 72"/>
                    <a:gd name="T1" fmla="*/ 78 h 86"/>
                    <a:gd name="T2" fmla="*/ 72 w 72"/>
                    <a:gd name="T3" fmla="*/ 1 h 86"/>
                    <a:gd name="T4" fmla="*/ 62 w 72"/>
                    <a:gd name="T5" fmla="*/ 0 h 86"/>
                    <a:gd name="T6" fmla="*/ 0 w 72"/>
                    <a:gd name="T7" fmla="*/ 86 h 86"/>
                    <a:gd name="T8" fmla="*/ 69 w 72"/>
                    <a:gd name="T9" fmla="*/ 86 h 86"/>
                    <a:gd name="T10" fmla="*/ 67 w 72"/>
                    <a:gd name="T11" fmla="*/ 80 h 86"/>
                    <a:gd name="T12" fmla="*/ 19 w 72"/>
                    <a:gd name="T13" fmla="*/ 78 h 86"/>
                  </a:gdLst>
                  <a:ahLst/>
                  <a:cxnLst>
                    <a:cxn ang="0">
                      <a:pos x="T0" y="T1"/>
                    </a:cxn>
                    <a:cxn ang="0">
                      <a:pos x="T2" y="T3"/>
                    </a:cxn>
                    <a:cxn ang="0">
                      <a:pos x="T4" y="T5"/>
                    </a:cxn>
                    <a:cxn ang="0">
                      <a:pos x="T6" y="T7"/>
                    </a:cxn>
                    <a:cxn ang="0">
                      <a:pos x="T8" y="T9"/>
                    </a:cxn>
                    <a:cxn ang="0">
                      <a:pos x="T10" y="T11"/>
                    </a:cxn>
                    <a:cxn ang="0">
                      <a:pos x="T12" y="T13"/>
                    </a:cxn>
                  </a:cxnLst>
                  <a:rect l="0" t="0" r="r" b="b"/>
                  <a:pathLst>
                    <a:path w="72" h="86">
                      <a:moveTo>
                        <a:pt x="19" y="78"/>
                      </a:moveTo>
                      <a:cubicBezTo>
                        <a:pt x="31" y="59"/>
                        <a:pt x="53" y="27"/>
                        <a:pt x="72" y="1"/>
                      </a:cubicBezTo>
                      <a:cubicBezTo>
                        <a:pt x="69" y="1"/>
                        <a:pt x="65" y="0"/>
                        <a:pt x="62" y="0"/>
                      </a:cubicBezTo>
                      <a:cubicBezTo>
                        <a:pt x="40" y="31"/>
                        <a:pt x="15" y="66"/>
                        <a:pt x="0" y="86"/>
                      </a:cubicBezTo>
                      <a:cubicBezTo>
                        <a:pt x="69" y="86"/>
                        <a:pt x="69" y="86"/>
                        <a:pt x="69" y="86"/>
                      </a:cubicBezTo>
                      <a:cubicBezTo>
                        <a:pt x="69" y="84"/>
                        <a:pt x="68" y="82"/>
                        <a:pt x="67" y="80"/>
                      </a:cubicBezTo>
                      <a:cubicBezTo>
                        <a:pt x="46" y="80"/>
                        <a:pt x="28" y="79"/>
                        <a:pt x="19" y="78"/>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1566"/>
                <p:cNvSpPr/>
                <p:nvPr/>
              </p:nvSpPr>
              <p:spPr bwMode="auto">
                <a:xfrm>
                  <a:off x="1989" y="646"/>
                  <a:ext cx="203" cy="244"/>
                </a:xfrm>
                <a:custGeom>
                  <a:avLst/>
                  <a:gdLst>
                    <a:gd name="T0" fmla="*/ 83 w 86"/>
                    <a:gd name="T1" fmla="*/ 103 h 103"/>
                    <a:gd name="T2" fmla="*/ 86 w 86"/>
                    <a:gd name="T3" fmla="*/ 98 h 103"/>
                    <a:gd name="T4" fmla="*/ 32 w 86"/>
                    <a:gd name="T5" fmla="*/ 27 h 103"/>
                    <a:gd name="T6" fmla="*/ 71 w 86"/>
                    <a:gd name="T7" fmla="*/ 8 h 103"/>
                    <a:gd name="T8" fmla="*/ 61 w 86"/>
                    <a:gd name="T9" fmla="*/ 0 h 103"/>
                    <a:gd name="T10" fmla="*/ 0 w 86"/>
                    <a:gd name="T11" fmla="*/ 30 h 103"/>
                    <a:gd name="T12" fmla="*/ 51 w 86"/>
                    <a:gd name="T13" fmla="*/ 101 h 103"/>
                    <a:gd name="T14" fmla="*/ 83 w 86"/>
                    <a:gd name="T15" fmla="*/ 103 h 1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103">
                      <a:moveTo>
                        <a:pt x="83" y="103"/>
                      </a:moveTo>
                      <a:cubicBezTo>
                        <a:pt x="84" y="101"/>
                        <a:pt x="85" y="100"/>
                        <a:pt x="86" y="98"/>
                      </a:cubicBezTo>
                      <a:cubicBezTo>
                        <a:pt x="65" y="71"/>
                        <a:pt x="42" y="42"/>
                        <a:pt x="32" y="27"/>
                      </a:cubicBezTo>
                      <a:cubicBezTo>
                        <a:pt x="41" y="23"/>
                        <a:pt x="56" y="15"/>
                        <a:pt x="71" y="8"/>
                      </a:cubicBezTo>
                      <a:cubicBezTo>
                        <a:pt x="68" y="6"/>
                        <a:pt x="64" y="3"/>
                        <a:pt x="61" y="0"/>
                      </a:cubicBezTo>
                      <a:cubicBezTo>
                        <a:pt x="38" y="11"/>
                        <a:pt x="9" y="25"/>
                        <a:pt x="0" y="30"/>
                      </a:cubicBezTo>
                      <a:cubicBezTo>
                        <a:pt x="8" y="44"/>
                        <a:pt x="29" y="72"/>
                        <a:pt x="51" y="101"/>
                      </a:cubicBezTo>
                      <a:cubicBezTo>
                        <a:pt x="60" y="98"/>
                        <a:pt x="71" y="98"/>
                        <a:pt x="83" y="103"/>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1567"/>
                <p:cNvSpPr/>
                <p:nvPr/>
              </p:nvSpPr>
              <p:spPr bwMode="auto">
                <a:xfrm>
                  <a:off x="2043" y="875"/>
                  <a:ext cx="138" cy="142"/>
                </a:xfrm>
                <a:custGeom>
                  <a:avLst/>
                  <a:gdLst>
                    <a:gd name="T0" fmla="*/ 32 w 58"/>
                    <a:gd name="T1" fmla="*/ 53 h 60"/>
                    <a:gd name="T2" fmla="*/ 56 w 58"/>
                    <a:gd name="T3" fmla="*/ 22 h 60"/>
                    <a:gd name="T4" fmla="*/ 58 w 58"/>
                    <a:gd name="T5" fmla="*/ 10 h 60"/>
                    <a:gd name="T6" fmla="*/ 12 w 58"/>
                    <a:gd name="T7" fmla="*/ 60 h 60"/>
                    <a:gd name="T8" fmla="*/ 32 w 58"/>
                    <a:gd name="T9" fmla="*/ 53 h 60"/>
                  </a:gdLst>
                  <a:ahLst/>
                  <a:cxnLst>
                    <a:cxn ang="0">
                      <a:pos x="T0" y="T1"/>
                    </a:cxn>
                    <a:cxn ang="0">
                      <a:pos x="T2" y="T3"/>
                    </a:cxn>
                    <a:cxn ang="0">
                      <a:pos x="T4" y="T5"/>
                    </a:cxn>
                    <a:cxn ang="0">
                      <a:pos x="T6" y="T7"/>
                    </a:cxn>
                    <a:cxn ang="0">
                      <a:pos x="T8" y="T9"/>
                    </a:cxn>
                  </a:cxnLst>
                  <a:rect l="0" t="0" r="r" b="b"/>
                  <a:pathLst>
                    <a:path w="58" h="60">
                      <a:moveTo>
                        <a:pt x="32" y="53"/>
                      </a:moveTo>
                      <a:cubicBezTo>
                        <a:pt x="29" y="36"/>
                        <a:pt x="41" y="24"/>
                        <a:pt x="56" y="22"/>
                      </a:cubicBezTo>
                      <a:cubicBezTo>
                        <a:pt x="56" y="18"/>
                        <a:pt x="56" y="14"/>
                        <a:pt x="58" y="10"/>
                      </a:cubicBezTo>
                      <a:cubicBezTo>
                        <a:pt x="27" y="0"/>
                        <a:pt x="0" y="23"/>
                        <a:pt x="12" y="60"/>
                      </a:cubicBezTo>
                      <a:cubicBezTo>
                        <a:pt x="18" y="57"/>
                        <a:pt x="25" y="54"/>
                        <a:pt x="32" y="53"/>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1568"/>
                <p:cNvSpPr/>
                <p:nvPr/>
              </p:nvSpPr>
              <p:spPr bwMode="auto">
                <a:xfrm>
                  <a:off x="2254" y="2967"/>
                  <a:ext cx="38" cy="40"/>
                </a:xfrm>
                <a:custGeom>
                  <a:avLst/>
                  <a:gdLst>
                    <a:gd name="T0" fmla="*/ 0 w 16"/>
                    <a:gd name="T1" fmla="*/ 2 h 17"/>
                    <a:gd name="T2" fmla="*/ 16 w 16"/>
                    <a:gd name="T3" fmla="*/ 17 h 17"/>
                    <a:gd name="T4" fmla="*/ 15 w 16"/>
                    <a:gd name="T5" fmla="*/ 10 h 17"/>
                    <a:gd name="T6" fmla="*/ 5 w 16"/>
                    <a:gd name="T7" fmla="*/ 0 h 17"/>
                    <a:gd name="T8" fmla="*/ 0 w 16"/>
                    <a:gd name="T9" fmla="*/ 2 h 17"/>
                  </a:gdLst>
                  <a:ahLst/>
                  <a:cxnLst>
                    <a:cxn ang="0">
                      <a:pos x="T0" y="T1"/>
                    </a:cxn>
                    <a:cxn ang="0">
                      <a:pos x="T2" y="T3"/>
                    </a:cxn>
                    <a:cxn ang="0">
                      <a:pos x="T4" y="T5"/>
                    </a:cxn>
                    <a:cxn ang="0">
                      <a:pos x="T6" y="T7"/>
                    </a:cxn>
                    <a:cxn ang="0">
                      <a:pos x="T8" y="T9"/>
                    </a:cxn>
                  </a:cxnLst>
                  <a:rect l="0" t="0" r="r" b="b"/>
                  <a:pathLst>
                    <a:path w="16" h="17">
                      <a:moveTo>
                        <a:pt x="0" y="2"/>
                      </a:moveTo>
                      <a:cubicBezTo>
                        <a:pt x="16" y="17"/>
                        <a:pt x="16" y="17"/>
                        <a:pt x="16" y="17"/>
                      </a:cubicBezTo>
                      <a:cubicBezTo>
                        <a:pt x="16" y="14"/>
                        <a:pt x="16" y="12"/>
                        <a:pt x="15" y="10"/>
                      </a:cubicBezTo>
                      <a:cubicBezTo>
                        <a:pt x="5" y="0"/>
                        <a:pt x="5" y="0"/>
                        <a:pt x="5" y="0"/>
                      </a:cubicBezTo>
                      <a:cubicBezTo>
                        <a:pt x="3" y="1"/>
                        <a:pt x="2" y="2"/>
                        <a:pt x="0" y="2"/>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1569"/>
                <p:cNvSpPr/>
                <p:nvPr/>
              </p:nvSpPr>
              <p:spPr bwMode="auto">
                <a:xfrm>
                  <a:off x="2268" y="2955"/>
                  <a:ext cx="21" cy="31"/>
                </a:xfrm>
                <a:custGeom>
                  <a:avLst/>
                  <a:gdLst>
                    <a:gd name="T0" fmla="*/ 0 w 9"/>
                    <a:gd name="T1" fmla="*/ 4 h 13"/>
                    <a:gd name="T2" fmla="*/ 9 w 9"/>
                    <a:gd name="T3" fmla="*/ 13 h 13"/>
                    <a:gd name="T4" fmla="*/ 7 w 9"/>
                    <a:gd name="T5" fmla="*/ 0 h 13"/>
                    <a:gd name="T6" fmla="*/ 0 w 9"/>
                    <a:gd name="T7" fmla="*/ 4 h 13"/>
                  </a:gdLst>
                  <a:ahLst/>
                  <a:cxnLst>
                    <a:cxn ang="0">
                      <a:pos x="T0" y="T1"/>
                    </a:cxn>
                    <a:cxn ang="0">
                      <a:pos x="T2" y="T3"/>
                    </a:cxn>
                    <a:cxn ang="0">
                      <a:pos x="T4" y="T5"/>
                    </a:cxn>
                    <a:cxn ang="0">
                      <a:pos x="T6" y="T7"/>
                    </a:cxn>
                  </a:cxnLst>
                  <a:rect l="0" t="0" r="r" b="b"/>
                  <a:pathLst>
                    <a:path w="9" h="13">
                      <a:moveTo>
                        <a:pt x="0" y="4"/>
                      </a:moveTo>
                      <a:cubicBezTo>
                        <a:pt x="9" y="13"/>
                        <a:pt x="9" y="13"/>
                        <a:pt x="9" y="13"/>
                      </a:cubicBezTo>
                      <a:cubicBezTo>
                        <a:pt x="9" y="6"/>
                        <a:pt x="8" y="2"/>
                        <a:pt x="7" y="0"/>
                      </a:cubicBezTo>
                      <a:cubicBezTo>
                        <a:pt x="5" y="1"/>
                        <a:pt x="3" y="2"/>
                        <a:pt x="0" y="4"/>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1570"/>
                <p:cNvSpPr/>
                <p:nvPr/>
              </p:nvSpPr>
              <p:spPr bwMode="auto">
                <a:xfrm>
                  <a:off x="2242" y="2974"/>
                  <a:ext cx="50" cy="52"/>
                </a:xfrm>
                <a:custGeom>
                  <a:avLst/>
                  <a:gdLst>
                    <a:gd name="T0" fmla="*/ 21 w 21"/>
                    <a:gd name="T1" fmla="*/ 16 h 22"/>
                    <a:gd name="T2" fmla="*/ 4 w 21"/>
                    <a:gd name="T3" fmla="*/ 0 h 22"/>
                    <a:gd name="T4" fmla="*/ 0 w 21"/>
                    <a:gd name="T5" fmla="*/ 3 h 22"/>
                    <a:gd name="T6" fmla="*/ 20 w 21"/>
                    <a:gd name="T7" fmla="*/ 22 h 22"/>
                    <a:gd name="T8" fmla="*/ 21 w 21"/>
                    <a:gd name="T9" fmla="*/ 16 h 22"/>
                  </a:gdLst>
                  <a:ahLst/>
                  <a:cxnLst>
                    <a:cxn ang="0">
                      <a:pos x="T0" y="T1"/>
                    </a:cxn>
                    <a:cxn ang="0">
                      <a:pos x="T2" y="T3"/>
                    </a:cxn>
                    <a:cxn ang="0">
                      <a:pos x="T4" y="T5"/>
                    </a:cxn>
                    <a:cxn ang="0">
                      <a:pos x="T6" y="T7"/>
                    </a:cxn>
                    <a:cxn ang="0">
                      <a:pos x="T8" y="T9"/>
                    </a:cxn>
                  </a:cxnLst>
                  <a:rect l="0" t="0" r="r" b="b"/>
                  <a:pathLst>
                    <a:path w="21" h="22">
                      <a:moveTo>
                        <a:pt x="21" y="16"/>
                      </a:moveTo>
                      <a:cubicBezTo>
                        <a:pt x="4" y="0"/>
                        <a:pt x="4" y="0"/>
                        <a:pt x="4" y="0"/>
                      </a:cubicBezTo>
                      <a:cubicBezTo>
                        <a:pt x="2" y="1"/>
                        <a:pt x="1" y="2"/>
                        <a:pt x="0" y="3"/>
                      </a:cubicBezTo>
                      <a:cubicBezTo>
                        <a:pt x="20" y="22"/>
                        <a:pt x="20" y="22"/>
                        <a:pt x="20" y="22"/>
                      </a:cubicBezTo>
                      <a:cubicBezTo>
                        <a:pt x="21" y="20"/>
                        <a:pt x="21" y="18"/>
                        <a:pt x="21" y="16"/>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1571"/>
                <p:cNvSpPr/>
                <p:nvPr/>
              </p:nvSpPr>
              <p:spPr bwMode="auto">
                <a:xfrm>
                  <a:off x="2228" y="2981"/>
                  <a:ext cx="61" cy="61"/>
                </a:xfrm>
                <a:custGeom>
                  <a:avLst/>
                  <a:gdLst>
                    <a:gd name="T0" fmla="*/ 26 w 26"/>
                    <a:gd name="T1" fmla="*/ 21 h 26"/>
                    <a:gd name="T2" fmla="*/ 4 w 26"/>
                    <a:gd name="T3" fmla="*/ 0 h 26"/>
                    <a:gd name="T4" fmla="*/ 0 w 26"/>
                    <a:gd name="T5" fmla="*/ 3 h 26"/>
                    <a:gd name="T6" fmla="*/ 26 w 26"/>
                    <a:gd name="T7" fmla="*/ 26 h 26"/>
                    <a:gd name="T8" fmla="*/ 26 w 26"/>
                    <a:gd name="T9" fmla="*/ 21 h 26"/>
                  </a:gdLst>
                  <a:ahLst/>
                  <a:cxnLst>
                    <a:cxn ang="0">
                      <a:pos x="T0" y="T1"/>
                    </a:cxn>
                    <a:cxn ang="0">
                      <a:pos x="T2" y="T3"/>
                    </a:cxn>
                    <a:cxn ang="0">
                      <a:pos x="T4" y="T5"/>
                    </a:cxn>
                    <a:cxn ang="0">
                      <a:pos x="T6" y="T7"/>
                    </a:cxn>
                    <a:cxn ang="0">
                      <a:pos x="T8" y="T9"/>
                    </a:cxn>
                  </a:cxnLst>
                  <a:rect l="0" t="0" r="r" b="b"/>
                  <a:pathLst>
                    <a:path w="26" h="26">
                      <a:moveTo>
                        <a:pt x="26" y="21"/>
                      </a:moveTo>
                      <a:cubicBezTo>
                        <a:pt x="4" y="0"/>
                        <a:pt x="4" y="0"/>
                        <a:pt x="4" y="0"/>
                      </a:cubicBezTo>
                      <a:cubicBezTo>
                        <a:pt x="0" y="3"/>
                        <a:pt x="0" y="3"/>
                        <a:pt x="0" y="3"/>
                      </a:cubicBezTo>
                      <a:cubicBezTo>
                        <a:pt x="26" y="26"/>
                        <a:pt x="26" y="26"/>
                        <a:pt x="26" y="26"/>
                      </a:cubicBezTo>
                      <a:cubicBezTo>
                        <a:pt x="26" y="24"/>
                        <a:pt x="26" y="23"/>
                        <a:pt x="26" y="2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1572"/>
                <p:cNvSpPr/>
                <p:nvPr/>
              </p:nvSpPr>
              <p:spPr bwMode="auto">
                <a:xfrm>
                  <a:off x="2216" y="2988"/>
                  <a:ext cx="73" cy="71"/>
                </a:xfrm>
                <a:custGeom>
                  <a:avLst/>
                  <a:gdLst>
                    <a:gd name="T0" fmla="*/ 0 w 31"/>
                    <a:gd name="T1" fmla="*/ 2 h 30"/>
                    <a:gd name="T2" fmla="*/ 30 w 31"/>
                    <a:gd name="T3" fmla="*/ 30 h 30"/>
                    <a:gd name="T4" fmla="*/ 31 w 31"/>
                    <a:gd name="T5" fmla="*/ 25 h 30"/>
                    <a:gd name="T6" fmla="*/ 4 w 31"/>
                    <a:gd name="T7" fmla="*/ 0 h 30"/>
                    <a:gd name="T8" fmla="*/ 0 w 31"/>
                    <a:gd name="T9" fmla="*/ 2 h 30"/>
                  </a:gdLst>
                  <a:ahLst/>
                  <a:cxnLst>
                    <a:cxn ang="0">
                      <a:pos x="T0" y="T1"/>
                    </a:cxn>
                    <a:cxn ang="0">
                      <a:pos x="T2" y="T3"/>
                    </a:cxn>
                    <a:cxn ang="0">
                      <a:pos x="T4" y="T5"/>
                    </a:cxn>
                    <a:cxn ang="0">
                      <a:pos x="T6" y="T7"/>
                    </a:cxn>
                    <a:cxn ang="0">
                      <a:pos x="T8" y="T9"/>
                    </a:cxn>
                  </a:cxnLst>
                  <a:rect l="0" t="0" r="r" b="b"/>
                  <a:pathLst>
                    <a:path w="31" h="30">
                      <a:moveTo>
                        <a:pt x="0" y="2"/>
                      </a:moveTo>
                      <a:cubicBezTo>
                        <a:pt x="7" y="8"/>
                        <a:pt x="19" y="22"/>
                        <a:pt x="30" y="30"/>
                      </a:cubicBezTo>
                      <a:cubicBezTo>
                        <a:pt x="30" y="28"/>
                        <a:pt x="31" y="27"/>
                        <a:pt x="31" y="25"/>
                      </a:cubicBezTo>
                      <a:cubicBezTo>
                        <a:pt x="4" y="0"/>
                        <a:pt x="4" y="0"/>
                        <a:pt x="4" y="0"/>
                      </a:cubicBezTo>
                      <a:cubicBezTo>
                        <a:pt x="2" y="1"/>
                        <a:pt x="1" y="2"/>
                        <a:pt x="0" y="2"/>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1573"/>
                <p:cNvSpPr/>
                <p:nvPr/>
              </p:nvSpPr>
              <p:spPr bwMode="auto">
                <a:xfrm>
                  <a:off x="2148" y="1592"/>
                  <a:ext cx="82" cy="159"/>
                </a:xfrm>
                <a:custGeom>
                  <a:avLst/>
                  <a:gdLst>
                    <a:gd name="T0" fmla="*/ 8 w 35"/>
                    <a:gd name="T1" fmla="*/ 67 h 67"/>
                    <a:gd name="T2" fmla="*/ 27 w 35"/>
                    <a:gd name="T3" fmla="*/ 63 h 67"/>
                    <a:gd name="T4" fmla="*/ 35 w 35"/>
                    <a:gd name="T5" fmla="*/ 5 h 67"/>
                    <a:gd name="T6" fmla="*/ 22 w 35"/>
                    <a:gd name="T7" fmla="*/ 0 h 67"/>
                    <a:gd name="T8" fmla="*/ 8 w 35"/>
                    <a:gd name="T9" fmla="*/ 67 h 67"/>
                  </a:gdLst>
                  <a:ahLst/>
                  <a:cxnLst>
                    <a:cxn ang="0">
                      <a:pos x="T0" y="T1"/>
                    </a:cxn>
                    <a:cxn ang="0">
                      <a:pos x="T2" y="T3"/>
                    </a:cxn>
                    <a:cxn ang="0">
                      <a:pos x="T4" y="T5"/>
                    </a:cxn>
                    <a:cxn ang="0">
                      <a:pos x="T6" y="T7"/>
                    </a:cxn>
                    <a:cxn ang="0">
                      <a:pos x="T8" y="T9"/>
                    </a:cxn>
                  </a:cxnLst>
                  <a:rect l="0" t="0" r="r" b="b"/>
                  <a:pathLst>
                    <a:path w="35" h="67">
                      <a:moveTo>
                        <a:pt x="8" y="67"/>
                      </a:moveTo>
                      <a:cubicBezTo>
                        <a:pt x="14" y="65"/>
                        <a:pt x="20" y="64"/>
                        <a:pt x="27" y="63"/>
                      </a:cubicBezTo>
                      <a:cubicBezTo>
                        <a:pt x="19" y="51"/>
                        <a:pt x="15" y="27"/>
                        <a:pt x="35" y="5"/>
                      </a:cubicBezTo>
                      <a:cubicBezTo>
                        <a:pt x="30" y="3"/>
                        <a:pt x="25" y="2"/>
                        <a:pt x="22" y="0"/>
                      </a:cubicBezTo>
                      <a:cubicBezTo>
                        <a:pt x="0" y="16"/>
                        <a:pt x="1" y="53"/>
                        <a:pt x="8" y="67"/>
                      </a:cubicBezTo>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1574"/>
                <p:cNvSpPr/>
                <p:nvPr/>
              </p:nvSpPr>
              <p:spPr bwMode="auto">
                <a:xfrm>
                  <a:off x="2070" y="1557"/>
                  <a:ext cx="120" cy="215"/>
                </a:xfrm>
                <a:custGeom>
                  <a:avLst/>
                  <a:gdLst>
                    <a:gd name="T0" fmla="*/ 36 w 51"/>
                    <a:gd name="T1" fmla="*/ 85 h 91"/>
                    <a:gd name="T2" fmla="*/ 51 w 51"/>
                    <a:gd name="T3" fmla="*/ 10 h 91"/>
                    <a:gd name="T4" fmla="*/ 51 w 51"/>
                    <a:gd name="T5" fmla="*/ 0 h 91"/>
                    <a:gd name="T6" fmla="*/ 24 w 51"/>
                    <a:gd name="T7" fmla="*/ 91 h 91"/>
                    <a:gd name="T8" fmla="*/ 36 w 51"/>
                    <a:gd name="T9" fmla="*/ 85 h 91"/>
                  </a:gdLst>
                  <a:ahLst/>
                  <a:cxnLst>
                    <a:cxn ang="0">
                      <a:pos x="T0" y="T1"/>
                    </a:cxn>
                    <a:cxn ang="0">
                      <a:pos x="T2" y="T3"/>
                    </a:cxn>
                    <a:cxn ang="0">
                      <a:pos x="T4" y="T5"/>
                    </a:cxn>
                    <a:cxn ang="0">
                      <a:pos x="T6" y="T7"/>
                    </a:cxn>
                    <a:cxn ang="0">
                      <a:pos x="T8" y="T9"/>
                    </a:cxn>
                  </a:cxnLst>
                  <a:rect l="0" t="0" r="r" b="b"/>
                  <a:pathLst>
                    <a:path w="51" h="91">
                      <a:moveTo>
                        <a:pt x="36" y="85"/>
                      </a:moveTo>
                      <a:cubicBezTo>
                        <a:pt x="25" y="62"/>
                        <a:pt x="29" y="27"/>
                        <a:pt x="51" y="10"/>
                      </a:cubicBezTo>
                      <a:cubicBezTo>
                        <a:pt x="51" y="6"/>
                        <a:pt x="51" y="3"/>
                        <a:pt x="51" y="0"/>
                      </a:cubicBezTo>
                      <a:cubicBezTo>
                        <a:pt x="0" y="14"/>
                        <a:pt x="14" y="76"/>
                        <a:pt x="24" y="91"/>
                      </a:cubicBezTo>
                      <a:cubicBezTo>
                        <a:pt x="28" y="89"/>
                        <a:pt x="31" y="86"/>
                        <a:pt x="36" y="85"/>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1575"/>
                <p:cNvSpPr/>
                <p:nvPr/>
              </p:nvSpPr>
              <p:spPr bwMode="auto">
                <a:xfrm>
                  <a:off x="2280" y="3631"/>
                  <a:ext cx="43" cy="67"/>
                </a:xfrm>
                <a:custGeom>
                  <a:avLst/>
                  <a:gdLst>
                    <a:gd name="T0" fmla="*/ 18 w 18"/>
                    <a:gd name="T1" fmla="*/ 16 h 28"/>
                    <a:gd name="T2" fmla="*/ 7 w 18"/>
                    <a:gd name="T3" fmla="*/ 0 h 28"/>
                    <a:gd name="T4" fmla="*/ 8 w 18"/>
                    <a:gd name="T5" fmla="*/ 28 h 28"/>
                    <a:gd name="T6" fmla="*/ 18 w 18"/>
                    <a:gd name="T7" fmla="*/ 16 h 28"/>
                  </a:gdLst>
                  <a:ahLst/>
                  <a:cxnLst>
                    <a:cxn ang="0">
                      <a:pos x="T0" y="T1"/>
                    </a:cxn>
                    <a:cxn ang="0">
                      <a:pos x="T2" y="T3"/>
                    </a:cxn>
                    <a:cxn ang="0">
                      <a:pos x="T4" y="T5"/>
                    </a:cxn>
                    <a:cxn ang="0">
                      <a:pos x="T6" y="T7"/>
                    </a:cxn>
                  </a:cxnLst>
                  <a:rect l="0" t="0" r="r" b="b"/>
                  <a:pathLst>
                    <a:path w="18" h="28">
                      <a:moveTo>
                        <a:pt x="18" y="16"/>
                      </a:moveTo>
                      <a:cubicBezTo>
                        <a:pt x="14" y="11"/>
                        <a:pt x="10" y="5"/>
                        <a:pt x="7" y="0"/>
                      </a:cubicBezTo>
                      <a:cubicBezTo>
                        <a:pt x="0" y="7"/>
                        <a:pt x="0" y="21"/>
                        <a:pt x="8" y="28"/>
                      </a:cubicBezTo>
                      <a:cubicBezTo>
                        <a:pt x="11" y="24"/>
                        <a:pt x="14" y="20"/>
                        <a:pt x="18" y="16"/>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1576"/>
                <p:cNvSpPr/>
                <p:nvPr/>
              </p:nvSpPr>
              <p:spPr bwMode="auto">
                <a:xfrm>
                  <a:off x="2065" y="1043"/>
                  <a:ext cx="161" cy="225"/>
                </a:xfrm>
                <a:custGeom>
                  <a:avLst/>
                  <a:gdLst>
                    <a:gd name="T0" fmla="*/ 29 w 68"/>
                    <a:gd name="T1" fmla="*/ 7 h 95"/>
                    <a:gd name="T2" fmla="*/ 37 w 68"/>
                    <a:gd name="T3" fmla="*/ 47 h 95"/>
                    <a:gd name="T4" fmla="*/ 5 w 68"/>
                    <a:gd name="T5" fmla="*/ 76 h 95"/>
                    <a:gd name="T6" fmla="*/ 68 w 68"/>
                    <a:gd name="T7" fmla="*/ 54 h 95"/>
                    <a:gd name="T8" fmla="*/ 29 w 68"/>
                    <a:gd name="T9" fmla="*/ 7 h 95"/>
                  </a:gdLst>
                  <a:ahLst/>
                  <a:cxnLst>
                    <a:cxn ang="0">
                      <a:pos x="T0" y="T1"/>
                    </a:cxn>
                    <a:cxn ang="0">
                      <a:pos x="T2" y="T3"/>
                    </a:cxn>
                    <a:cxn ang="0">
                      <a:pos x="T4" y="T5"/>
                    </a:cxn>
                    <a:cxn ang="0">
                      <a:pos x="T6" y="T7"/>
                    </a:cxn>
                    <a:cxn ang="0">
                      <a:pos x="T8" y="T9"/>
                    </a:cxn>
                  </a:cxnLst>
                  <a:rect l="0" t="0" r="r" b="b"/>
                  <a:pathLst>
                    <a:path w="68" h="95">
                      <a:moveTo>
                        <a:pt x="29" y="7"/>
                      </a:moveTo>
                      <a:cubicBezTo>
                        <a:pt x="18" y="13"/>
                        <a:pt x="21" y="34"/>
                        <a:pt x="37" y="47"/>
                      </a:cubicBezTo>
                      <a:cubicBezTo>
                        <a:pt x="11" y="45"/>
                        <a:pt x="0" y="64"/>
                        <a:pt x="5" y="76"/>
                      </a:cubicBezTo>
                      <a:cubicBezTo>
                        <a:pt x="13" y="95"/>
                        <a:pt x="35" y="88"/>
                        <a:pt x="68" y="54"/>
                      </a:cubicBezTo>
                      <a:cubicBezTo>
                        <a:pt x="56" y="20"/>
                        <a:pt x="46" y="0"/>
                        <a:pt x="29" y="7"/>
                      </a:cubicBezTo>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1577"/>
                <p:cNvSpPr/>
                <p:nvPr/>
              </p:nvSpPr>
              <p:spPr bwMode="auto">
                <a:xfrm>
                  <a:off x="2209" y="3589"/>
                  <a:ext cx="83" cy="154"/>
                </a:xfrm>
                <a:custGeom>
                  <a:avLst/>
                  <a:gdLst>
                    <a:gd name="T0" fmla="*/ 35 w 35"/>
                    <a:gd name="T1" fmla="*/ 13 h 65"/>
                    <a:gd name="T2" fmla="*/ 28 w 35"/>
                    <a:gd name="T3" fmla="*/ 0 h 65"/>
                    <a:gd name="T4" fmla="*/ 29 w 35"/>
                    <a:gd name="T5" fmla="*/ 65 h 65"/>
                    <a:gd name="T6" fmla="*/ 34 w 35"/>
                    <a:gd name="T7" fmla="*/ 52 h 65"/>
                    <a:gd name="T8" fmla="*/ 35 w 35"/>
                    <a:gd name="T9" fmla="*/ 13 h 65"/>
                  </a:gdLst>
                  <a:ahLst/>
                  <a:cxnLst>
                    <a:cxn ang="0">
                      <a:pos x="T0" y="T1"/>
                    </a:cxn>
                    <a:cxn ang="0">
                      <a:pos x="T2" y="T3"/>
                    </a:cxn>
                    <a:cxn ang="0">
                      <a:pos x="T4" y="T5"/>
                    </a:cxn>
                    <a:cxn ang="0">
                      <a:pos x="T6" y="T7"/>
                    </a:cxn>
                    <a:cxn ang="0">
                      <a:pos x="T8" y="T9"/>
                    </a:cxn>
                  </a:cxnLst>
                  <a:rect l="0" t="0" r="r" b="b"/>
                  <a:pathLst>
                    <a:path w="35" h="65">
                      <a:moveTo>
                        <a:pt x="35" y="13"/>
                      </a:moveTo>
                      <a:cubicBezTo>
                        <a:pt x="32" y="9"/>
                        <a:pt x="30" y="5"/>
                        <a:pt x="28" y="0"/>
                      </a:cubicBezTo>
                      <a:cubicBezTo>
                        <a:pt x="0" y="11"/>
                        <a:pt x="4" y="55"/>
                        <a:pt x="29" y="65"/>
                      </a:cubicBezTo>
                      <a:cubicBezTo>
                        <a:pt x="31" y="60"/>
                        <a:pt x="32" y="56"/>
                        <a:pt x="34" y="52"/>
                      </a:cubicBezTo>
                      <a:cubicBezTo>
                        <a:pt x="24" y="43"/>
                        <a:pt x="23" y="22"/>
                        <a:pt x="35" y="13"/>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1578"/>
                <p:cNvSpPr/>
                <p:nvPr/>
              </p:nvSpPr>
              <p:spPr bwMode="auto">
                <a:xfrm>
                  <a:off x="2176" y="2796"/>
                  <a:ext cx="61" cy="74"/>
                </a:xfrm>
                <a:custGeom>
                  <a:avLst/>
                  <a:gdLst>
                    <a:gd name="T0" fmla="*/ 26 w 26"/>
                    <a:gd name="T1" fmla="*/ 23 h 31"/>
                    <a:gd name="T2" fmla="*/ 8 w 26"/>
                    <a:gd name="T3" fmla="*/ 0 h 31"/>
                    <a:gd name="T4" fmla="*/ 12 w 26"/>
                    <a:gd name="T5" fmla="*/ 31 h 31"/>
                    <a:gd name="T6" fmla="*/ 26 w 26"/>
                    <a:gd name="T7" fmla="*/ 23 h 31"/>
                  </a:gdLst>
                  <a:ahLst/>
                  <a:cxnLst>
                    <a:cxn ang="0">
                      <a:pos x="T0" y="T1"/>
                    </a:cxn>
                    <a:cxn ang="0">
                      <a:pos x="T2" y="T3"/>
                    </a:cxn>
                    <a:cxn ang="0">
                      <a:pos x="T4" y="T5"/>
                    </a:cxn>
                    <a:cxn ang="0">
                      <a:pos x="T6" y="T7"/>
                    </a:cxn>
                  </a:cxnLst>
                  <a:rect l="0" t="0" r="r" b="b"/>
                  <a:pathLst>
                    <a:path w="26" h="31">
                      <a:moveTo>
                        <a:pt x="26" y="23"/>
                      </a:moveTo>
                      <a:cubicBezTo>
                        <a:pt x="20" y="14"/>
                        <a:pt x="14" y="7"/>
                        <a:pt x="8" y="0"/>
                      </a:cubicBezTo>
                      <a:cubicBezTo>
                        <a:pt x="0" y="8"/>
                        <a:pt x="1" y="22"/>
                        <a:pt x="12" y="31"/>
                      </a:cubicBezTo>
                      <a:cubicBezTo>
                        <a:pt x="26" y="23"/>
                        <a:pt x="26" y="23"/>
                        <a:pt x="26" y="23"/>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1579"/>
                <p:cNvSpPr/>
                <p:nvPr/>
              </p:nvSpPr>
              <p:spPr bwMode="auto">
                <a:xfrm>
                  <a:off x="2235" y="3182"/>
                  <a:ext cx="21" cy="24"/>
                </a:xfrm>
                <a:custGeom>
                  <a:avLst/>
                  <a:gdLst>
                    <a:gd name="T0" fmla="*/ 9 w 9"/>
                    <a:gd name="T1" fmla="*/ 5 h 10"/>
                    <a:gd name="T2" fmla="*/ 4 w 9"/>
                    <a:gd name="T3" fmla="*/ 0 h 10"/>
                    <a:gd name="T4" fmla="*/ 0 w 9"/>
                    <a:gd name="T5" fmla="*/ 5 h 10"/>
                    <a:gd name="T6" fmla="*/ 8 w 9"/>
                    <a:gd name="T7" fmla="*/ 10 h 10"/>
                    <a:gd name="T8" fmla="*/ 9 w 9"/>
                    <a:gd name="T9" fmla="*/ 5 h 10"/>
                  </a:gdLst>
                  <a:ahLst/>
                  <a:cxnLst>
                    <a:cxn ang="0">
                      <a:pos x="T0" y="T1"/>
                    </a:cxn>
                    <a:cxn ang="0">
                      <a:pos x="T2" y="T3"/>
                    </a:cxn>
                    <a:cxn ang="0">
                      <a:pos x="T4" y="T5"/>
                    </a:cxn>
                    <a:cxn ang="0">
                      <a:pos x="T6" y="T7"/>
                    </a:cxn>
                    <a:cxn ang="0">
                      <a:pos x="T8" y="T9"/>
                    </a:cxn>
                  </a:cxnLst>
                  <a:rect l="0" t="0" r="r" b="b"/>
                  <a:pathLst>
                    <a:path w="9" h="10">
                      <a:moveTo>
                        <a:pt x="9" y="5"/>
                      </a:moveTo>
                      <a:cubicBezTo>
                        <a:pt x="8" y="3"/>
                        <a:pt x="6" y="2"/>
                        <a:pt x="4" y="0"/>
                      </a:cubicBezTo>
                      <a:cubicBezTo>
                        <a:pt x="0" y="5"/>
                        <a:pt x="0" y="5"/>
                        <a:pt x="0" y="5"/>
                      </a:cubicBezTo>
                      <a:cubicBezTo>
                        <a:pt x="8" y="10"/>
                        <a:pt x="8" y="10"/>
                        <a:pt x="8" y="10"/>
                      </a:cubicBezTo>
                      <a:lnTo>
                        <a:pt x="9" y="5"/>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1580"/>
                <p:cNvSpPr/>
                <p:nvPr/>
              </p:nvSpPr>
              <p:spPr bwMode="auto">
                <a:xfrm>
                  <a:off x="2228" y="3196"/>
                  <a:ext cx="26" cy="21"/>
                </a:xfrm>
                <a:custGeom>
                  <a:avLst/>
                  <a:gdLst>
                    <a:gd name="T0" fmla="*/ 26 w 26"/>
                    <a:gd name="T1" fmla="*/ 12 h 21"/>
                    <a:gd name="T2" fmla="*/ 5 w 26"/>
                    <a:gd name="T3" fmla="*/ 0 h 21"/>
                    <a:gd name="T4" fmla="*/ 0 w 26"/>
                    <a:gd name="T5" fmla="*/ 7 h 21"/>
                    <a:gd name="T6" fmla="*/ 24 w 26"/>
                    <a:gd name="T7" fmla="*/ 21 h 21"/>
                    <a:gd name="T8" fmla="*/ 26 w 26"/>
                    <a:gd name="T9" fmla="*/ 12 h 21"/>
                  </a:gdLst>
                  <a:ahLst/>
                  <a:cxnLst>
                    <a:cxn ang="0">
                      <a:pos x="T0" y="T1"/>
                    </a:cxn>
                    <a:cxn ang="0">
                      <a:pos x="T2" y="T3"/>
                    </a:cxn>
                    <a:cxn ang="0">
                      <a:pos x="T4" y="T5"/>
                    </a:cxn>
                    <a:cxn ang="0">
                      <a:pos x="T6" y="T7"/>
                    </a:cxn>
                    <a:cxn ang="0">
                      <a:pos x="T8" y="T9"/>
                    </a:cxn>
                  </a:cxnLst>
                  <a:rect l="0" t="0" r="r" b="b"/>
                  <a:pathLst>
                    <a:path w="26" h="21">
                      <a:moveTo>
                        <a:pt x="26" y="12"/>
                      </a:moveTo>
                      <a:lnTo>
                        <a:pt x="5" y="0"/>
                      </a:lnTo>
                      <a:lnTo>
                        <a:pt x="0" y="7"/>
                      </a:lnTo>
                      <a:lnTo>
                        <a:pt x="24" y="21"/>
                      </a:lnTo>
                      <a:lnTo>
                        <a:pt x="26" y="12"/>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1581"/>
                <p:cNvSpPr/>
                <p:nvPr/>
              </p:nvSpPr>
              <p:spPr bwMode="auto">
                <a:xfrm>
                  <a:off x="2221" y="3208"/>
                  <a:ext cx="28" cy="26"/>
                </a:xfrm>
                <a:custGeom>
                  <a:avLst/>
                  <a:gdLst>
                    <a:gd name="T0" fmla="*/ 0 w 12"/>
                    <a:gd name="T1" fmla="*/ 4 h 11"/>
                    <a:gd name="T2" fmla="*/ 11 w 12"/>
                    <a:gd name="T3" fmla="*/ 11 h 11"/>
                    <a:gd name="T4" fmla="*/ 12 w 12"/>
                    <a:gd name="T5" fmla="*/ 6 h 11"/>
                    <a:gd name="T6" fmla="*/ 2 w 12"/>
                    <a:gd name="T7" fmla="*/ 0 h 11"/>
                    <a:gd name="T8" fmla="*/ 0 w 12"/>
                    <a:gd name="T9" fmla="*/ 4 h 11"/>
                  </a:gdLst>
                  <a:ahLst/>
                  <a:cxnLst>
                    <a:cxn ang="0">
                      <a:pos x="T0" y="T1"/>
                    </a:cxn>
                    <a:cxn ang="0">
                      <a:pos x="T2" y="T3"/>
                    </a:cxn>
                    <a:cxn ang="0">
                      <a:pos x="T4" y="T5"/>
                    </a:cxn>
                    <a:cxn ang="0">
                      <a:pos x="T6" y="T7"/>
                    </a:cxn>
                    <a:cxn ang="0">
                      <a:pos x="T8" y="T9"/>
                    </a:cxn>
                  </a:cxnLst>
                  <a:rect l="0" t="0" r="r" b="b"/>
                  <a:pathLst>
                    <a:path w="12" h="11">
                      <a:moveTo>
                        <a:pt x="0" y="4"/>
                      </a:moveTo>
                      <a:cubicBezTo>
                        <a:pt x="11" y="11"/>
                        <a:pt x="11" y="11"/>
                        <a:pt x="11" y="11"/>
                      </a:cubicBezTo>
                      <a:cubicBezTo>
                        <a:pt x="11" y="9"/>
                        <a:pt x="12" y="7"/>
                        <a:pt x="12" y="6"/>
                      </a:cubicBezTo>
                      <a:cubicBezTo>
                        <a:pt x="2" y="0"/>
                        <a:pt x="2" y="0"/>
                        <a:pt x="2" y="0"/>
                      </a:cubicBezTo>
                      <a:lnTo>
                        <a:pt x="0" y="4"/>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1582"/>
                <p:cNvSpPr/>
                <p:nvPr/>
              </p:nvSpPr>
              <p:spPr bwMode="auto">
                <a:xfrm>
                  <a:off x="2211" y="3220"/>
                  <a:ext cx="36" cy="31"/>
                </a:xfrm>
                <a:custGeom>
                  <a:avLst/>
                  <a:gdLst>
                    <a:gd name="T0" fmla="*/ 3 w 15"/>
                    <a:gd name="T1" fmla="*/ 0 h 13"/>
                    <a:gd name="T2" fmla="*/ 0 w 15"/>
                    <a:gd name="T3" fmla="*/ 4 h 13"/>
                    <a:gd name="T4" fmla="*/ 14 w 15"/>
                    <a:gd name="T5" fmla="*/ 13 h 13"/>
                    <a:gd name="T6" fmla="*/ 15 w 15"/>
                    <a:gd name="T7" fmla="*/ 7 h 13"/>
                    <a:gd name="T8" fmla="*/ 3 w 15"/>
                    <a:gd name="T9" fmla="*/ 0 h 13"/>
                  </a:gdLst>
                  <a:ahLst/>
                  <a:cxnLst>
                    <a:cxn ang="0">
                      <a:pos x="T0" y="T1"/>
                    </a:cxn>
                    <a:cxn ang="0">
                      <a:pos x="T2" y="T3"/>
                    </a:cxn>
                    <a:cxn ang="0">
                      <a:pos x="T4" y="T5"/>
                    </a:cxn>
                    <a:cxn ang="0">
                      <a:pos x="T6" y="T7"/>
                    </a:cxn>
                    <a:cxn ang="0">
                      <a:pos x="T8" y="T9"/>
                    </a:cxn>
                  </a:cxnLst>
                  <a:rect l="0" t="0" r="r" b="b"/>
                  <a:pathLst>
                    <a:path w="15" h="13">
                      <a:moveTo>
                        <a:pt x="3" y="0"/>
                      </a:moveTo>
                      <a:cubicBezTo>
                        <a:pt x="2" y="1"/>
                        <a:pt x="1" y="3"/>
                        <a:pt x="0" y="4"/>
                      </a:cubicBezTo>
                      <a:cubicBezTo>
                        <a:pt x="14" y="13"/>
                        <a:pt x="14" y="13"/>
                        <a:pt x="14" y="13"/>
                      </a:cubicBezTo>
                      <a:cubicBezTo>
                        <a:pt x="14" y="11"/>
                        <a:pt x="14" y="9"/>
                        <a:pt x="15" y="7"/>
                      </a:cubicBezTo>
                      <a:lnTo>
                        <a:pt x="3"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1583"/>
                <p:cNvSpPr/>
                <p:nvPr/>
              </p:nvSpPr>
              <p:spPr bwMode="auto">
                <a:xfrm>
                  <a:off x="1994" y="523"/>
                  <a:ext cx="128" cy="132"/>
                </a:xfrm>
                <a:custGeom>
                  <a:avLst/>
                  <a:gdLst>
                    <a:gd name="T0" fmla="*/ 54 w 54"/>
                    <a:gd name="T1" fmla="*/ 47 h 56"/>
                    <a:gd name="T2" fmla="*/ 31 w 54"/>
                    <a:gd name="T3" fmla="*/ 0 h 56"/>
                    <a:gd name="T4" fmla="*/ 0 w 54"/>
                    <a:gd name="T5" fmla="*/ 6 h 56"/>
                    <a:gd name="T6" fmla="*/ 35 w 54"/>
                    <a:gd name="T7" fmla="*/ 56 h 56"/>
                    <a:gd name="T8" fmla="*/ 54 w 54"/>
                    <a:gd name="T9" fmla="*/ 47 h 56"/>
                  </a:gdLst>
                  <a:ahLst/>
                  <a:cxnLst>
                    <a:cxn ang="0">
                      <a:pos x="T0" y="T1"/>
                    </a:cxn>
                    <a:cxn ang="0">
                      <a:pos x="T2" y="T3"/>
                    </a:cxn>
                    <a:cxn ang="0">
                      <a:pos x="T4" y="T5"/>
                    </a:cxn>
                    <a:cxn ang="0">
                      <a:pos x="T6" y="T7"/>
                    </a:cxn>
                    <a:cxn ang="0">
                      <a:pos x="T8" y="T9"/>
                    </a:cxn>
                  </a:cxnLst>
                  <a:rect l="0" t="0" r="r" b="b"/>
                  <a:pathLst>
                    <a:path w="54" h="56">
                      <a:moveTo>
                        <a:pt x="54" y="47"/>
                      </a:moveTo>
                      <a:cubicBezTo>
                        <a:pt x="42" y="33"/>
                        <a:pt x="35" y="17"/>
                        <a:pt x="31" y="0"/>
                      </a:cubicBezTo>
                      <a:cubicBezTo>
                        <a:pt x="19" y="2"/>
                        <a:pt x="8" y="4"/>
                        <a:pt x="0" y="6"/>
                      </a:cubicBezTo>
                      <a:cubicBezTo>
                        <a:pt x="6" y="16"/>
                        <a:pt x="20" y="35"/>
                        <a:pt x="35" y="56"/>
                      </a:cubicBezTo>
                      <a:cubicBezTo>
                        <a:pt x="42" y="53"/>
                        <a:pt x="48" y="50"/>
                        <a:pt x="54" y="47"/>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1584"/>
                <p:cNvSpPr/>
                <p:nvPr/>
              </p:nvSpPr>
              <p:spPr bwMode="auto">
                <a:xfrm>
                  <a:off x="2126" y="3539"/>
                  <a:ext cx="149" cy="265"/>
                </a:xfrm>
                <a:custGeom>
                  <a:avLst/>
                  <a:gdLst>
                    <a:gd name="T0" fmla="*/ 60 w 63"/>
                    <a:gd name="T1" fmla="*/ 16 h 112"/>
                    <a:gd name="T2" fmla="*/ 54 w 63"/>
                    <a:gd name="T3" fmla="*/ 0 h 112"/>
                    <a:gd name="T4" fmla="*/ 61 w 63"/>
                    <a:gd name="T5" fmla="*/ 112 h 112"/>
                    <a:gd name="T6" fmla="*/ 63 w 63"/>
                    <a:gd name="T7" fmla="*/ 92 h 112"/>
                    <a:gd name="T8" fmla="*/ 60 w 63"/>
                    <a:gd name="T9" fmla="*/ 16 h 112"/>
                  </a:gdLst>
                  <a:ahLst/>
                  <a:cxnLst>
                    <a:cxn ang="0">
                      <a:pos x="T0" y="T1"/>
                    </a:cxn>
                    <a:cxn ang="0">
                      <a:pos x="T2" y="T3"/>
                    </a:cxn>
                    <a:cxn ang="0">
                      <a:pos x="T4" y="T5"/>
                    </a:cxn>
                    <a:cxn ang="0">
                      <a:pos x="T6" y="T7"/>
                    </a:cxn>
                    <a:cxn ang="0">
                      <a:pos x="T8" y="T9"/>
                    </a:cxn>
                  </a:cxnLst>
                  <a:rect l="0" t="0" r="r" b="b"/>
                  <a:pathLst>
                    <a:path w="63" h="112">
                      <a:moveTo>
                        <a:pt x="60" y="16"/>
                      </a:moveTo>
                      <a:cubicBezTo>
                        <a:pt x="58" y="11"/>
                        <a:pt x="56" y="5"/>
                        <a:pt x="54" y="0"/>
                      </a:cubicBezTo>
                      <a:cubicBezTo>
                        <a:pt x="0" y="17"/>
                        <a:pt x="0" y="102"/>
                        <a:pt x="61" y="112"/>
                      </a:cubicBezTo>
                      <a:cubicBezTo>
                        <a:pt x="61" y="105"/>
                        <a:pt x="61" y="99"/>
                        <a:pt x="63" y="92"/>
                      </a:cubicBezTo>
                      <a:cubicBezTo>
                        <a:pt x="31" y="81"/>
                        <a:pt x="27" y="27"/>
                        <a:pt x="60" y="16"/>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1585"/>
                <p:cNvSpPr/>
                <p:nvPr/>
              </p:nvSpPr>
              <p:spPr bwMode="auto">
                <a:xfrm>
                  <a:off x="2200" y="3232"/>
                  <a:ext cx="42" cy="30"/>
                </a:xfrm>
                <a:custGeom>
                  <a:avLst/>
                  <a:gdLst>
                    <a:gd name="T0" fmla="*/ 0 w 18"/>
                    <a:gd name="T1" fmla="*/ 6 h 13"/>
                    <a:gd name="T2" fmla="*/ 17 w 18"/>
                    <a:gd name="T3" fmla="*/ 13 h 13"/>
                    <a:gd name="T4" fmla="*/ 18 w 18"/>
                    <a:gd name="T5" fmla="*/ 9 h 13"/>
                    <a:gd name="T6" fmla="*/ 4 w 18"/>
                    <a:gd name="T7" fmla="*/ 0 h 13"/>
                    <a:gd name="T8" fmla="*/ 0 w 18"/>
                    <a:gd name="T9" fmla="*/ 6 h 13"/>
                  </a:gdLst>
                  <a:ahLst/>
                  <a:cxnLst>
                    <a:cxn ang="0">
                      <a:pos x="T0" y="T1"/>
                    </a:cxn>
                    <a:cxn ang="0">
                      <a:pos x="T2" y="T3"/>
                    </a:cxn>
                    <a:cxn ang="0">
                      <a:pos x="T4" y="T5"/>
                    </a:cxn>
                    <a:cxn ang="0">
                      <a:pos x="T6" y="T7"/>
                    </a:cxn>
                    <a:cxn ang="0">
                      <a:pos x="T8" y="T9"/>
                    </a:cxn>
                  </a:cxnLst>
                  <a:rect l="0" t="0" r="r" b="b"/>
                  <a:pathLst>
                    <a:path w="18" h="13">
                      <a:moveTo>
                        <a:pt x="0" y="6"/>
                      </a:moveTo>
                      <a:cubicBezTo>
                        <a:pt x="4" y="8"/>
                        <a:pt x="10" y="10"/>
                        <a:pt x="17" y="13"/>
                      </a:cubicBezTo>
                      <a:cubicBezTo>
                        <a:pt x="18" y="11"/>
                        <a:pt x="18" y="10"/>
                        <a:pt x="18" y="9"/>
                      </a:cubicBezTo>
                      <a:cubicBezTo>
                        <a:pt x="4" y="0"/>
                        <a:pt x="4" y="0"/>
                        <a:pt x="4" y="0"/>
                      </a:cubicBezTo>
                      <a:cubicBezTo>
                        <a:pt x="2" y="3"/>
                        <a:pt x="1" y="4"/>
                        <a:pt x="0" y="6"/>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1586"/>
                <p:cNvSpPr/>
                <p:nvPr/>
              </p:nvSpPr>
              <p:spPr bwMode="auto">
                <a:xfrm>
                  <a:off x="1980" y="111"/>
                  <a:ext cx="113" cy="303"/>
                </a:xfrm>
                <a:custGeom>
                  <a:avLst/>
                  <a:gdLst>
                    <a:gd name="T0" fmla="*/ 39 w 48"/>
                    <a:gd name="T1" fmla="*/ 128 h 128"/>
                    <a:gd name="T2" fmla="*/ 48 w 48"/>
                    <a:gd name="T3" fmla="*/ 106 h 128"/>
                    <a:gd name="T4" fmla="*/ 46 w 48"/>
                    <a:gd name="T5" fmla="*/ 4 h 128"/>
                    <a:gd name="T6" fmla="*/ 32 w 48"/>
                    <a:gd name="T7" fmla="*/ 0 h 128"/>
                    <a:gd name="T8" fmla="*/ 39 w 48"/>
                    <a:gd name="T9" fmla="*/ 128 h 128"/>
                  </a:gdLst>
                  <a:ahLst/>
                  <a:cxnLst>
                    <a:cxn ang="0">
                      <a:pos x="T0" y="T1"/>
                    </a:cxn>
                    <a:cxn ang="0">
                      <a:pos x="T2" y="T3"/>
                    </a:cxn>
                    <a:cxn ang="0">
                      <a:pos x="T4" y="T5"/>
                    </a:cxn>
                    <a:cxn ang="0">
                      <a:pos x="T6" y="T7"/>
                    </a:cxn>
                    <a:cxn ang="0">
                      <a:pos x="T8" y="T9"/>
                    </a:cxn>
                  </a:cxnLst>
                  <a:rect l="0" t="0" r="r" b="b"/>
                  <a:pathLst>
                    <a:path w="48" h="128">
                      <a:moveTo>
                        <a:pt x="39" y="128"/>
                      </a:moveTo>
                      <a:cubicBezTo>
                        <a:pt x="41" y="120"/>
                        <a:pt x="44" y="113"/>
                        <a:pt x="48" y="106"/>
                      </a:cubicBezTo>
                      <a:cubicBezTo>
                        <a:pt x="26" y="77"/>
                        <a:pt x="33" y="22"/>
                        <a:pt x="46" y="4"/>
                      </a:cubicBezTo>
                      <a:cubicBezTo>
                        <a:pt x="41" y="3"/>
                        <a:pt x="36" y="1"/>
                        <a:pt x="32" y="0"/>
                      </a:cubicBezTo>
                      <a:cubicBezTo>
                        <a:pt x="9" y="29"/>
                        <a:pt x="0" y="97"/>
                        <a:pt x="39" y="128"/>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1587"/>
                <p:cNvSpPr/>
                <p:nvPr/>
              </p:nvSpPr>
              <p:spPr bwMode="auto">
                <a:xfrm>
                  <a:off x="2124" y="3154"/>
                  <a:ext cx="113" cy="165"/>
                </a:xfrm>
                <a:custGeom>
                  <a:avLst/>
                  <a:gdLst>
                    <a:gd name="T0" fmla="*/ 46 w 48"/>
                    <a:gd name="T1" fmla="*/ 9 h 70"/>
                    <a:gd name="T2" fmla="*/ 35 w 48"/>
                    <a:gd name="T3" fmla="*/ 0 h 70"/>
                    <a:gd name="T4" fmla="*/ 0 w 48"/>
                    <a:gd name="T5" fmla="*/ 49 h 70"/>
                    <a:gd name="T6" fmla="*/ 45 w 48"/>
                    <a:gd name="T7" fmla="*/ 70 h 70"/>
                    <a:gd name="T8" fmla="*/ 48 w 48"/>
                    <a:gd name="T9" fmla="*/ 52 h 70"/>
                    <a:gd name="T10" fmla="*/ 24 w 48"/>
                    <a:gd name="T11" fmla="*/ 41 h 70"/>
                    <a:gd name="T12" fmla="*/ 46 w 48"/>
                    <a:gd name="T13" fmla="*/ 9 h 70"/>
                  </a:gdLst>
                  <a:ahLst/>
                  <a:cxnLst>
                    <a:cxn ang="0">
                      <a:pos x="T0" y="T1"/>
                    </a:cxn>
                    <a:cxn ang="0">
                      <a:pos x="T2" y="T3"/>
                    </a:cxn>
                    <a:cxn ang="0">
                      <a:pos x="T4" y="T5"/>
                    </a:cxn>
                    <a:cxn ang="0">
                      <a:pos x="T6" y="T7"/>
                    </a:cxn>
                    <a:cxn ang="0">
                      <a:pos x="T8" y="T9"/>
                    </a:cxn>
                    <a:cxn ang="0">
                      <a:pos x="T10" y="T11"/>
                    </a:cxn>
                    <a:cxn ang="0">
                      <a:pos x="T12" y="T13"/>
                    </a:cxn>
                  </a:cxnLst>
                  <a:rect l="0" t="0" r="r" b="b"/>
                  <a:pathLst>
                    <a:path w="48" h="70">
                      <a:moveTo>
                        <a:pt x="46" y="9"/>
                      </a:moveTo>
                      <a:cubicBezTo>
                        <a:pt x="43" y="6"/>
                        <a:pt x="39" y="3"/>
                        <a:pt x="35" y="0"/>
                      </a:cubicBezTo>
                      <a:cubicBezTo>
                        <a:pt x="22" y="18"/>
                        <a:pt x="7" y="40"/>
                        <a:pt x="0" y="49"/>
                      </a:cubicBezTo>
                      <a:cubicBezTo>
                        <a:pt x="9" y="53"/>
                        <a:pt x="22" y="61"/>
                        <a:pt x="45" y="70"/>
                      </a:cubicBezTo>
                      <a:cubicBezTo>
                        <a:pt x="46" y="64"/>
                        <a:pt x="47" y="58"/>
                        <a:pt x="48" y="52"/>
                      </a:cubicBezTo>
                      <a:cubicBezTo>
                        <a:pt x="38" y="49"/>
                        <a:pt x="30" y="44"/>
                        <a:pt x="24" y="41"/>
                      </a:cubicBezTo>
                      <a:cubicBezTo>
                        <a:pt x="29" y="33"/>
                        <a:pt x="38" y="20"/>
                        <a:pt x="46" y="9"/>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1588"/>
                <p:cNvSpPr/>
                <p:nvPr/>
              </p:nvSpPr>
              <p:spPr bwMode="auto">
                <a:xfrm>
                  <a:off x="2122" y="2763"/>
                  <a:ext cx="68" cy="133"/>
                </a:xfrm>
                <a:custGeom>
                  <a:avLst/>
                  <a:gdLst>
                    <a:gd name="T0" fmla="*/ 27 w 29"/>
                    <a:gd name="T1" fmla="*/ 9 h 56"/>
                    <a:gd name="T2" fmla="*/ 18 w 29"/>
                    <a:gd name="T3" fmla="*/ 0 h 56"/>
                    <a:gd name="T4" fmla="*/ 16 w 29"/>
                    <a:gd name="T5" fmla="*/ 56 h 56"/>
                    <a:gd name="T6" fmla="*/ 29 w 29"/>
                    <a:gd name="T7" fmla="*/ 48 h 56"/>
                    <a:gd name="T8" fmla="*/ 27 w 29"/>
                    <a:gd name="T9" fmla="*/ 9 h 56"/>
                  </a:gdLst>
                  <a:ahLst/>
                  <a:cxnLst>
                    <a:cxn ang="0">
                      <a:pos x="T0" y="T1"/>
                    </a:cxn>
                    <a:cxn ang="0">
                      <a:pos x="T2" y="T3"/>
                    </a:cxn>
                    <a:cxn ang="0">
                      <a:pos x="T4" y="T5"/>
                    </a:cxn>
                    <a:cxn ang="0">
                      <a:pos x="T6" y="T7"/>
                    </a:cxn>
                    <a:cxn ang="0">
                      <a:pos x="T8" y="T9"/>
                    </a:cxn>
                  </a:cxnLst>
                  <a:rect l="0" t="0" r="r" b="b"/>
                  <a:pathLst>
                    <a:path w="29" h="56">
                      <a:moveTo>
                        <a:pt x="27" y="9"/>
                      </a:moveTo>
                      <a:cubicBezTo>
                        <a:pt x="24" y="6"/>
                        <a:pt x="21" y="3"/>
                        <a:pt x="18" y="0"/>
                      </a:cubicBezTo>
                      <a:cubicBezTo>
                        <a:pt x="2" y="13"/>
                        <a:pt x="0" y="38"/>
                        <a:pt x="16" y="56"/>
                      </a:cubicBezTo>
                      <a:cubicBezTo>
                        <a:pt x="29" y="48"/>
                        <a:pt x="29" y="48"/>
                        <a:pt x="29" y="48"/>
                      </a:cubicBezTo>
                      <a:cubicBezTo>
                        <a:pt x="18" y="36"/>
                        <a:pt x="17" y="19"/>
                        <a:pt x="27" y="9"/>
                      </a:cubicBezTo>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1589"/>
                <p:cNvSpPr/>
                <p:nvPr/>
              </p:nvSpPr>
              <p:spPr bwMode="auto">
                <a:xfrm>
                  <a:off x="2003" y="-35"/>
                  <a:ext cx="7" cy="2"/>
                </a:xfrm>
                <a:custGeom>
                  <a:avLst/>
                  <a:gdLst>
                    <a:gd name="T0" fmla="*/ 3 w 3"/>
                    <a:gd name="T1" fmla="*/ 0 h 1"/>
                    <a:gd name="T2" fmla="*/ 0 w 3"/>
                    <a:gd name="T3" fmla="*/ 0 h 1"/>
                    <a:gd name="T4" fmla="*/ 1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0" y="0"/>
                        <a:pt x="0" y="0"/>
                        <a:pt x="0" y="0"/>
                      </a:cubicBezTo>
                      <a:cubicBezTo>
                        <a:pt x="0" y="0"/>
                        <a:pt x="1" y="1"/>
                        <a:pt x="1" y="1"/>
                      </a:cubicBezTo>
                      <a:cubicBezTo>
                        <a:pt x="2" y="1"/>
                        <a:pt x="2" y="0"/>
                        <a:pt x="3" y="0"/>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1590"/>
                <p:cNvSpPr/>
                <p:nvPr/>
              </p:nvSpPr>
              <p:spPr bwMode="auto">
                <a:xfrm>
                  <a:off x="2058" y="2106"/>
                  <a:ext cx="66" cy="113"/>
                </a:xfrm>
                <a:custGeom>
                  <a:avLst/>
                  <a:gdLst>
                    <a:gd name="T0" fmla="*/ 9 w 28"/>
                    <a:gd name="T1" fmla="*/ 0 h 48"/>
                    <a:gd name="T2" fmla="*/ 17 w 28"/>
                    <a:gd name="T3" fmla="*/ 48 h 48"/>
                    <a:gd name="T4" fmla="*/ 28 w 28"/>
                    <a:gd name="T5" fmla="*/ 32 h 48"/>
                    <a:gd name="T6" fmla="*/ 24 w 28"/>
                    <a:gd name="T7" fmla="*/ 6 h 48"/>
                    <a:gd name="T8" fmla="*/ 9 w 28"/>
                    <a:gd name="T9" fmla="*/ 0 h 48"/>
                  </a:gdLst>
                  <a:ahLst/>
                  <a:cxnLst>
                    <a:cxn ang="0">
                      <a:pos x="T0" y="T1"/>
                    </a:cxn>
                    <a:cxn ang="0">
                      <a:pos x="T2" y="T3"/>
                    </a:cxn>
                    <a:cxn ang="0">
                      <a:pos x="T4" y="T5"/>
                    </a:cxn>
                    <a:cxn ang="0">
                      <a:pos x="T6" y="T7"/>
                    </a:cxn>
                    <a:cxn ang="0">
                      <a:pos x="T8" y="T9"/>
                    </a:cxn>
                  </a:cxnLst>
                  <a:rect l="0" t="0" r="r" b="b"/>
                  <a:pathLst>
                    <a:path w="28" h="48">
                      <a:moveTo>
                        <a:pt x="9" y="0"/>
                      </a:moveTo>
                      <a:cubicBezTo>
                        <a:pt x="0" y="15"/>
                        <a:pt x="3" y="36"/>
                        <a:pt x="17" y="48"/>
                      </a:cubicBezTo>
                      <a:cubicBezTo>
                        <a:pt x="20" y="42"/>
                        <a:pt x="24" y="37"/>
                        <a:pt x="28" y="32"/>
                      </a:cubicBezTo>
                      <a:cubicBezTo>
                        <a:pt x="23" y="24"/>
                        <a:pt x="21" y="14"/>
                        <a:pt x="24" y="6"/>
                      </a:cubicBezTo>
                      <a:cubicBezTo>
                        <a:pt x="19" y="4"/>
                        <a:pt x="14" y="2"/>
                        <a:pt x="9" y="0"/>
                      </a:cubicBezTo>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1591"/>
                <p:cNvSpPr/>
                <p:nvPr/>
              </p:nvSpPr>
              <p:spPr bwMode="auto">
                <a:xfrm>
                  <a:off x="2072" y="2730"/>
                  <a:ext cx="83" cy="189"/>
                </a:xfrm>
                <a:custGeom>
                  <a:avLst/>
                  <a:gdLst>
                    <a:gd name="T0" fmla="*/ 32 w 35"/>
                    <a:gd name="T1" fmla="*/ 73 h 80"/>
                    <a:gd name="T2" fmla="*/ 35 w 35"/>
                    <a:gd name="T3" fmla="*/ 9 h 80"/>
                    <a:gd name="T4" fmla="*/ 27 w 35"/>
                    <a:gd name="T5" fmla="*/ 0 h 80"/>
                    <a:gd name="T6" fmla="*/ 21 w 35"/>
                    <a:gd name="T7" fmla="*/ 80 h 80"/>
                    <a:gd name="T8" fmla="*/ 32 w 35"/>
                    <a:gd name="T9" fmla="*/ 73 h 80"/>
                  </a:gdLst>
                  <a:ahLst/>
                  <a:cxnLst>
                    <a:cxn ang="0">
                      <a:pos x="T0" y="T1"/>
                    </a:cxn>
                    <a:cxn ang="0">
                      <a:pos x="T2" y="T3"/>
                    </a:cxn>
                    <a:cxn ang="0">
                      <a:pos x="T4" y="T5"/>
                    </a:cxn>
                    <a:cxn ang="0">
                      <a:pos x="T6" y="T7"/>
                    </a:cxn>
                    <a:cxn ang="0">
                      <a:pos x="T8" y="T9"/>
                    </a:cxn>
                  </a:cxnLst>
                  <a:rect l="0" t="0" r="r" b="b"/>
                  <a:pathLst>
                    <a:path w="35" h="80">
                      <a:moveTo>
                        <a:pt x="32" y="73"/>
                      </a:moveTo>
                      <a:cubicBezTo>
                        <a:pt x="15" y="53"/>
                        <a:pt x="17" y="25"/>
                        <a:pt x="35" y="9"/>
                      </a:cubicBezTo>
                      <a:cubicBezTo>
                        <a:pt x="32" y="6"/>
                        <a:pt x="30" y="3"/>
                        <a:pt x="27" y="0"/>
                      </a:cubicBezTo>
                      <a:cubicBezTo>
                        <a:pt x="3" y="19"/>
                        <a:pt x="0" y="53"/>
                        <a:pt x="21" y="80"/>
                      </a:cubicBezTo>
                      <a:cubicBezTo>
                        <a:pt x="32" y="73"/>
                        <a:pt x="32" y="73"/>
                        <a:pt x="32" y="73"/>
                      </a:cubicBezTo>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1592"/>
                <p:cNvSpPr/>
                <p:nvPr/>
              </p:nvSpPr>
              <p:spPr bwMode="auto">
                <a:xfrm>
                  <a:off x="1980" y="2077"/>
                  <a:ext cx="111" cy="201"/>
                </a:xfrm>
                <a:custGeom>
                  <a:avLst/>
                  <a:gdLst>
                    <a:gd name="T0" fmla="*/ 47 w 47"/>
                    <a:gd name="T1" fmla="*/ 64 h 85"/>
                    <a:gd name="T2" fmla="*/ 37 w 47"/>
                    <a:gd name="T3" fmla="*/ 9 h 85"/>
                    <a:gd name="T4" fmla="*/ 25 w 47"/>
                    <a:gd name="T5" fmla="*/ 0 h 85"/>
                    <a:gd name="T6" fmla="*/ 37 w 47"/>
                    <a:gd name="T7" fmla="*/ 85 h 85"/>
                    <a:gd name="T8" fmla="*/ 47 w 47"/>
                    <a:gd name="T9" fmla="*/ 64 h 85"/>
                  </a:gdLst>
                  <a:ahLst/>
                  <a:cxnLst>
                    <a:cxn ang="0">
                      <a:pos x="T0" y="T1"/>
                    </a:cxn>
                    <a:cxn ang="0">
                      <a:pos x="T2" y="T3"/>
                    </a:cxn>
                    <a:cxn ang="0">
                      <a:pos x="T4" y="T5"/>
                    </a:cxn>
                    <a:cxn ang="0">
                      <a:pos x="T6" y="T7"/>
                    </a:cxn>
                    <a:cxn ang="0">
                      <a:pos x="T8" y="T9"/>
                    </a:cxn>
                  </a:cxnLst>
                  <a:rect l="0" t="0" r="r" b="b"/>
                  <a:pathLst>
                    <a:path w="47" h="85">
                      <a:moveTo>
                        <a:pt x="47" y="64"/>
                      </a:moveTo>
                      <a:cubicBezTo>
                        <a:pt x="30" y="51"/>
                        <a:pt x="26" y="27"/>
                        <a:pt x="37" y="9"/>
                      </a:cubicBezTo>
                      <a:cubicBezTo>
                        <a:pt x="33" y="7"/>
                        <a:pt x="29" y="4"/>
                        <a:pt x="25" y="0"/>
                      </a:cubicBezTo>
                      <a:cubicBezTo>
                        <a:pt x="0" y="26"/>
                        <a:pt x="5" y="68"/>
                        <a:pt x="37" y="85"/>
                      </a:cubicBezTo>
                      <a:cubicBezTo>
                        <a:pt x="40" y="78"/>
                        <a:pt x="43" y="71"/>
                        <a:pt x="47" y="64"/>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1593"/>
                <p:cNvSpPr/>
                <p:nvPr/>
              </p:nvSpPr>
              <p:spPr bwMode="auto">
                <a:xfrm>
                  <a:off x="4716" y="2882"/>
                  <a:ext cx="14" cy="14"/>
                </a:xfrm>
                <a:custGeom>
                  <a:avLst/>
                  <a:gdLst>
                    <a:gd name="T0" fmla="*/ 3 w 6"/>
                    <a:gd name="T1" fmla="*/ 6 h 6"/>
                    <a:gd name="T2" fmla="*/ 6 w 6"/>
                    <a:gd name="T3" fmla="*/ 3 h 6"/>
                    <a:gd name="T4" fmla="*/ 5 w 6"/>
                    <a:gd name="T5" fmla="*/ 1 h 6"/>
                    <a:gd name="T6" fmla="*/ 3 w 6"/>
                    <a:gd name="T7" fmla="*/ 0 h 6"/>
                    <a:gd name="T8" fmla="*/ 1 w 6"/>
                    <a:gd name="T9" fmla="*/ 2 h 6"/>
                    <a:gd name="T10" fmla="*/ 1 w 6"/>
                    <a:gd name="T11" fmla="*/ 5 h 6"/>
                    <a:gd name="T12" fmla="*/ 3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3" y="6"/>
                      </a:moveTo>
                      <a:cubicBezTo>
                        <a:pt x="5" y="5"/>
                        <a:pt x="5" y="4"/>
                        <a:pt x="6" y="3"/>
                      </a:cubicBezTo>
                      <a:cubicBezTo>
                        <a:pt x="6" y="2"/>
                        <a:pt x="6" y="2"/>
                        <a:pt x="5" y="1"/>
                      </a:cubicBezTo>
                      <a:cubicBezTo>
                        <a:pt x="5" y="1"/>
                        <a:pt x="4" y="0"/>
                        <a:pt x="3" y="0"/>
                      </a:cubicBezTo>
                      <a:cubicBezTo>
                        <a:pt x="2" y="0"/>
                        <a:pt x="1" y="0"/>
                        <a:pt x="1" y="2"/>
                      </a:cubicBezTo>
                      <a:cubicBezTo>
                        <a:pt x="0" y="3"/>
                        <a:pt x="0" y="4"/>
                        <a:pt x="1" y="5"/>
                      </a:cubicBezTo>
                      <a:cubicBezTo>
                        <a:pt x="1" y="6"/>
                        <a:pt x="2" y="6"/>
                        <a:pt x="3" y="6"/>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1594"/>
                <p:cNvSpPr/>
                <p:nvPr/>
              </p:nvSpPr>
              <p:spPr bwMode="auto">
                <a:xfrm>
                  <a:off x="4645" y="2815"/>
                  <a:ext cx="64" cy="59"/>
                </a:xfrm>
                <a:custGeom>
                  <a:avLst/>
                  <a:gdLst>
                    <a:gd name="T0" fmla="*/ 5 w 27"/>
                    <a:gd name="T1" fmla="*/ 7 h 25"/>
                    <a:gd name="T2" fmla="*/ 9 w 27"/>
                    <a:gd name="T3" fmla="*/ 10 h 25"/>
                    <a:gd name="T4" fmla="*/ 23 w 27"/>
                    <a:gd name="T5" fmla="*/ 24 h 25"/>
                    <a:gd name="T6" fmla="*/ 26 w 27"/>
                    <a:gd name="T7" fmla="*/ 24 h 25"/>
                    <a:gd name="T8" fmla="*/ 27 w 27"/>
                    <a:gd name="T9" fmla="*/ 23 h 25"/>
                    <a:gd name="T10" fmla="*/ 26 w 27"/>
                    <a:gd name="T11" fmla="*/ 21 h 25"/>
                    <a:gd name="T12" fmla="*/ 25 w 27"/>
                    <a:gd name="T13" fmla="*/ 19 h 25"/>
                    <a:gd name="T14" fmla="*/ 24 w 27"/>
                    <a:gd name="T15" fmla="*/ 19 h 25"/>
                    <a:gd name="T16" fmla="*/ 22 w 27"/>
                    <a:gd name="T17" fmla="*/ 20 h 25"/>
                    <a:gd name="T18" fmla="*/ 19 w 27"/>
                    <a:gd name="T19" fmla="*/ 17 h 25"/>
                    <a:gd name="T20" fmla="*/ 14 w 27"/>
                    <a:gd name="T21" fmla="*/ 11 h 25"/>
                    <a:gd name="T22" fmla="*/ 11 w 27"/>
                    <a:gd name="T23" fmla="*/ 9 h 25"/>
                    <a:gd name="T24" fmla="*/ 8 w 27"/>
                    <a:gd name="T25" fmla="*/ 6 h 25"/>
                    <a:gd name="T26" fmla="*/ 6 w 27"/>
                    <a:gd name="T27" fmla="*/ 3 h 25"/>
                    <a:gd name="T28" fmla="*/ 3 w 27"/>
                    <a:gd name="T29" fmla="*/ 1 h 25"/>
                    <a:gd name="T30" fmla="*/ 1 w 27"/>
                    <a:gd name="T31" fmla="*/ 0 h 25"/>
                    <a:gd name="T32" fmla="*/ 1 w 27"/>
                    <a:gd name="T33" fmla="*/ 2 h 25"/>
                    <a:gd name="T34" fmla="*/ 5 w 27"/>
                    <a:gd name="T35"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25">
                      <a:moveTo>
                        <a:pt x="5" y="7"/>
                      </a:moveTo>
                      <a:cubicBezTo>
                        <a:pt x="9" y="10"/>
                        <a:pt x="9" y="10"/>
                        <a:pt x="9" y="10"/>
                      </a:cubicBezTo>
                      <a:cubicBezTo>
                        <a:pt x="18" y="19"/>
                        <a:pt x="23" y="24"/>
                        <a:pt x="23" y="24"/>
                      </a:cubicBezTo>
                      <a:cubicBezTo>
                        <a:pt x="24" y="24"/>
                        <a:pt x="25" y="25"/>
                        <a:pt x="26" y="24"/>
                      </a:cubicBezTo>
                      <a:cubicBezTo>
                        <a:pt x="27" y="23"/>
                        <a:pt x="27" y="23"/>
                        <a:pt x="27" y="23"/>
                      </a:cubicBezTo>
                      <a:cubicBezTo>
                        <a:pt x="27" y="23"/>
                        <a:pt x="27" y="22"/>
                        <a:pt x="26" y="21"/>
                      </a:cubicBezTo>
                      <a:cubicBezTo>
                        <a:pt x="26" y="20"/>
                        <a:pt x="25" y="19"/>
                        <a:pt x="25" y="19"/>
                      </a:cubicBezTo>
                      <a:cubicBezTo>
                        <a:pt x="25" y="18"/>
                        <a:pt x="24" y="18"/>
                        <a:pt x="24" y="19"/>
                      </a:cubicBezTo>
                      <a:cubicBezTo>
                        <a:pt x="23" y="19"/>
                        <a:pt x="23" y="20"/>
                        <a:pt x="22" y="20"/>
                      </a:cubicBezTo>
                      <a:cubicBezTo>
                        <a:pt x="22" y="20"/>
                        <a:pt x="20" y="19"/>
                        <a:pt x="19" y="17"/>
                      </a:cubicBezTo>
                      <a:cubicBezTo>
                        <a:pt x="18" y="16"/>
                        <a:pt x="17" y="14"/>
                        <a:pt x="14" y="11"/>
                      </a:cubicBezTo>
                      <a:cubicBezTo>
                        <a:pt x="13" y="11"/>
                        <a:pt x="12" y="10"/>
                        <a:pt x="11" y="9"/>
                      </a:cubicBezTo>
                      <a:cubicBezTo>
                        <a:pt x="9" y="7"/>
                        <a:pt x="9" y="6"/>
                        <a:pt x="8" y="6"/>
                      </a:cubicBezTo>
                      <a:cubicBezTo>
                        <a:pt x="8" y="6"/>
                        <a:pt x="7" y="5"/>
                        <a:pt x="6" y="3"/>
                      </a:cubicBezTo>
                      <a:cubicBezTo>
                        <a:pt x="5" y="2"/>
                        <a:pt x="4" y="1"/>
                        <a:pt x="3" y="1"/>
                      </a:cubicBezTo>
                      <a:cubicBezTo>
                        <a:pt x="3" y="0"/>
                        <a:pt x="2" y="0"/>
                        <a:pt x="1" y="0"/>
                      </a:cubicBezTo>
                      <a:cubicBezTo>
                        <a:pt x="0" y="0"/>
                        <a:pt x="0" y="1"/>
                        <a:pt x="1" y="2"/>
                      </a:cubicBezTo>
                      <a:cubicBezTo>
                        <a:pt x="1" y="4"/>
                        <a:pt x="3" y="5"/>
                        <a:pt x="5" y="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1595"/>
                <p:cNvSpPr/>
                <p:nvPr/>
              </p:nvSpPr>
              <p:spPr bwMode="auto">
                <a:xfrm>
                  <a:off x="4598" y="2841"/>
                  <a:ext cx="99" cy="76"/>
                </a:xfrm>
                <a:custGeom>
                  <a:avLst/>
                  <a:gdLst>
                    <a:gd name="T0" fmla="*/ 2 w 42"/>
                    <a:gd name="T1" fmla="*/ 13 h 32"/>
                    <a:gd name="T2" fmla="*/ 5 w 42"/>
                    <a:gd name="T3" fmla="*/ 13 h 32"/>
                    <a:gd name="T4" fmla="*/ 8 w 42"/>
                    <a:gd name="T5" fmla="*/ 15 h 32"/>
                    <a:gd name="T6" fmla="*/ 17 w 42"/>
                    <a:gd name="T7" fmla="*/ 24 h 32"/>
                    <a:gd name="T8" fmla="*/ 20 w 42"/>
                    <a:gd name="T9" fmla="*/ 27 h 32"/>
                    <a:gd name="T10" fmla="*/ 23 w 42"/>
                    <a:gd name="T11" fmla="*/ 29 h 32"/>
                    <a:gd name="T12" fmla="*/ 29 w 42"/>
                    <a:gd name="T13" fmla="*/ 32 h 32"/>
                    <a:gd name="T14" fmla="*/ 36 w 42"/>
                    <a:gd name="T15" fmla="*/ 27 h 32"/>
                    <a:gd name="T16" fmla="*/ 39 w 42"/>
                    <a:gd name="T17" fmla="*/ 25 h 32"/>
                    <a:gd name="T18" fmla="*/ 42 w 42"/>
                    <a:gd name="T19" fmla="*/ 23 h 32"/>
                    <a:gd name="T20" fmla="*/ 42 w 42"/>
                    <a:gd name="T21" fmla="*/ 23 h 32"/>
                    <a:gd name="T22" fmla="*/ 39 w 42"/>
                    <a:gd name="T23" fmla="*/ 22 h 32"/>
                    <a:gd name="T24" fmla="*/ 33 w 42"/>
                    <a:gd name="T25" fmla="*/ 19 h 32"/>
                    <a:gd name="T26" fmla="*/ 29 w 42"/>
                    <a:gd name="T27" fmla="*/ 16 h 32"/>
                    <a:gd name="T28" fmla="*/ 25 w 42"/>
                    <a:gd name="T29" fmla="*/ 12 h 32"/>
                    <a:gd name="T30" fmla="*/ 17 w 42"/>
                    <a:gd name="T31" fmla="*/ 4 h 32"/>
                    <a:gd name="T32" fmla="*/ 12 w 42"/>
                    <a:gd name="T33" fmla="*/ 0 h 32"/>
                    <a:gd name="T34" fmla="*/ 16 w 42"/>
                    <a:gd name="T35" fmla="*/ 7 h 32"/>
                    <a:gd name="T36" fmla="*/ 27 w 42"/>
                    <a:gd name="T37" fmla="*/ 17 h 32"/>
                    <a:gd name="T38" fmla="*/ 33 w 42"/>
                    <a:gd name="T39" fmla="*/ 22 h 32"/>
                    <a:gd name="T40" fmla="*/ 32 w 42"/>
                    <a:gd name="T41" fmla="*/ 26 h 32"/>
                    <a:gd name="T42" fmla="*/ 29 w 42"/>
                    <a:gd name="T43" fmla="*/ 28 h 32"/>
                    <a:gd name="T44" fmla="*/ 24 w 42"/>
                    <a:gd name="T45" fmla="*/ 26 h 32"/>
                    <a:gd name="T46" fmla="*/ 22 w 42"/>
                    <a:gd name="T47" fmla="*/ 25 h 32"/>
                    <a:gd name="T48" fmla="*/ 20 w 42"/>
                    <a:gd name="T49" fmla="*/ 23 h 32"/>
                    <a:gd name="T50" fmla="*/ 12 w 42"/>
                    <a:gd name="T51" fmla="*/ 16 h 32"/>
                    <a:gd name="T52" fmla="*/ 9 w 42"/>
                    <a:gd name="T53" fmla="*/ 13 h 32"/>
                    <a:gd name="T54" fmla="*/ 7 w 42"/>
                    <a:gd name="T55" fmla="*/ 11 h 32"/>
                    <a:gd name="T56" fmla="*/ 2 w 42"/>
                    <a:gd name="T57" fmla="*/ 9 h 32"/>
                    <a:gd name="T58" fmla="*/ 0 w 42"/>
                    <a:gd name="T59" fmla="*/ 11 h 32"/>
                    <a:gd name="T60" fmla="*/ 2 w 42"/>
                    <a:gd name="T61" fmla="*/ 1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 h="32">
                      <a:moveTo>
                        <a:pt x="2" y="13"/>
                      </a:moveTo>
                      <a:cubicBezTo>
                        <a:pt x="4" y="13"/>
                        <a:pt x="5" y="13"/>
                        <a:pt x="5" y="13"/>
                      </a:cubicBezTo>
                      <a:cubicBezTo>
                        <a:pt x="6" y="13"/>
                        <a:pt x="7" y="14"/>
                        <a:pt x="8" y="15"/>
                      </a:cubicBezTo>
                      <a:cubicBezTo>
                        <a:pt x="12" y="19"/>
                        <a:pt x="15" y="22"/>
                        <a:pt x="17" y="24"/>
                      </a:cubicBezTo>
                      <a:cubicBezTo>
                        <a:pt x="18" y="25"/>
                        <a:pt x="19" y="25"/>
                        <a:pt x="20" y="27"/>
                      </a:cubicBezTo>
                      <a:cubicBezTo>
                        <a:pt x="22" y="28"/>
                        <a:pt x="23" y="28"/>
                        <a:pt x="23" y="29"/>
                      </a:cubicBezTo>
                      <a:cubicBezTo>
                        <a:pt x="26" y="31"/>
                        <a:pt x="28" y="32"/>
                        <a:pt x="29" y="32"/>
                      </a:cubicBezTo>
                      <a:cubicBezTo>
                        <a:pt x="31" y="31"/>
                        <a:pt x="33" y="30"/>
                        <a:pt x="36" y="27"/>
                      </a:cubicBezTo>
                      <a:cubicBezTo>
                        <a:pt x="36" y="27"/>
                        <a:pt x="37" y="26"/>
                        <a:pt x="39" y="25"/>
                      </a:cubicBezTo>
                      <a:cubicBezTo>
                        <a:pt x="41" y="25"/>
                        <a:pt x="42" y="24"/>
                        <a:pt x="42" y="23"/>
                      </a:cubicBezTo>
                      <a:cubicBezTo>
                        <a:pt x="42" y="23"/>
                        <a:pt x="42" y="23"/>
                        <a:pt x="42" y="23"/>
                      </a:cubicBezTo>
                      <a:cubicBezTo>
                        <a:pt x="41" y="22"/>
                        <a:pt x="41" y="21"/>
                        <a:pt x="39" y="22"/>
                      </a:cubicBezTo>
                      <a:cubicBezTo>
                        <a:pt x="38" y="22"/>
                        <a:pt x="36" y="22"/>
                        <a:pt x="33" y="19"/>
                      </a:cubicBezTo>
                      <a:cubicBezTo>
                        <a:pt x="32" y="19"/>
                        <a:pt x="31" y="17"/>
                        <a:pt x="29" y="16"/>
                      </a:cubicBezTo>
                      <a:cubicBezTo>
                        <a:pt x="27" y="14"/>
                        <a:pt x="26" y="12"/>
                        <a:pt x="25" y="12"/>
                      </a:cubicBezTo>
                      <a:cubicBezTo>
                        <a:pt x="20" y="7"/>
                        <a:pt x="17" y="4"/>
                        <a:pt x="17" y="4"/>
                      </a:cubicBezTo>
                      <a:cubicBezTo>
                        <a:pt x="15" y="2"/>
                        <a:pt x="13" y="0"/>
                        <a:pt x="12" y="0"/>
                      </a:cubicBezTo>
                      <a:cubicBezTo>
                        <a:pt x="10" y="1"/>
                        <a:pt x="11" y="3"/>
                        <a:pt x="16" y="7"/>
                      </a:cubicBezTo>
                      <a:cubicBezTo>
                        <a:pt x="18" y="10"/>
                        <a:pt x="22" y="13"/>
                        <a:pt x="27" y="17"/>
                      </a:cubicBezTo>
                      <a:cubicBezTo>
                        <a:pt x="30" y="20"/>
                        <a:pt x="33" y="22"/>
                        <a:pt x="33" y="22"/>
                      </a:cubicBezTo>
                      <a:cubicBezTo>
                        <a:pt x="33" y="24"/>
                        <a:pt x="33" y="25"/>
                        <a:pt x="32" y="26"/>
                      </a:cubicBezTo>
                      <a:cubicBezTo>
                        <a:pt x="32" y="28"/>
                        <a:pt x="30" y="28"/>
                        <a:pt x="29" y="28"/>
                      </a:cubicBezTo>
                      <a:cubicBezTo>
                        <a:pt x="27" y="28"/>
                        <a:pt x="25" y="27"/>
                        <a:pt x="24" y="26"/>
                      </a:cubicBezTo>
                      <a:cubicBezTo>
                        <a:pt x="23" y="26"/>
                        <a:pt x="23" y="25"/>
                        <a:pt x="22" y="25"/>
                      </a:cubicBezTo>
                      <a:cubicBezTo>
                        <a:pt x="21" y="24"/>
                        <a:pt x="20" y="23"/>
                        <a:pt x="20" y="23"/>
                      </a:cubicBezTo>
                      <a:cubicBezTo>
                        <a:pt x="19" y="22"/>
                        <a:pt x="16" y="20"/>
                        <a:pt x="12" y="16"/>
                      </a:cubicBezTo>
                      <a:cubicBezTo>
                        <a:pt x="11" y="15"/>
                        <a:pt x="10" y="14"/>
                        <a:pt x="9" y="13"/>
                      </a:cubicBezTo>
                      <a:cubicBezTo>
                        <a:pt x="8" y="12"/>
                        <a:pt x="7" y="12"/>
                        <a:pt x="7" y="11"/>
                      </a:cubicBezTo>
                      <a:cubicBezTo>
                        <a:pt x="5" y="9"/>
                        <a:pt x="3" y="9"/>
                        <a:pt x="2" y="9"/>
                      </a:cubicBezTo>
                      <a:cubicBezTo>
                        <a:pt x="1" y="10"/>
                        <a:pt x="0" y="10"/>
                        <a:pt x="0" y="11"/>
                      </a:cubicBezTo>
                      <a:cubicBezTo>
                        <a:pt x="0" y="12"/>
                        <a:pt x="1" y="13"/>
                        <a:pt x="2" y="1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1596"/>
                <p:cNvSpPr/>
                <p:nvPr/>
              </p:nvSpPr>
              <p:spPr bwMode="auto">
                <a:xfrm>
                  <a:off x="4577" y="2886"/>
                  <a:ext cx="87" cy="100"/>
                </a:xfrm>
                <a:custGeom>
                  <a:avLst/>
                  <a:gdLst>
                    <a:gd name="T0" fmla="*/ 2 w 37"/>
                    <a:gd name="T1" fmla="*/ 4 h 42"/>
                    <a:gd name="T2" fmla="*/ 6 w 37"/>
                    <a:gd name="T3" fmla="*/ 7 h 42"/>
                    <a:gd name="T4" fmla="*/ 9 w 37"/>
                    <a:gd name="T5" fmla="*/ 9 h 42"/>
                    <a:gd name="T6" fmla="*/ 12 w 37"/>
                    <a:gd name="T7" fmla="*/ 12 h 42"/>
                    <a:gd name="T8" fmla="*/ 15 w 37"/>
                    <a:gd name="T9" fmla="*/ 14 h 42"/>
                    <a:gd name="T10" fmla="*/ 18 w 37"/>
                    <a:gd name="T11" fmla="*/ 17 h 42"/>
                    <a:gd name="T12" fmla="*/ 23 w 37"/>
                    <a:gd name="T13" fmla="*/ 22 h 42"/>
                    <a:gd name="T14" fmla="*/ 24 w 37"/>
                    <a:gd name="T15" fmla="*/ 24 h 42"/>
                    <a:gd name="T16" fmla="*/ 24 w 37"/>
                    <a:gd name="T17" fmla="*/ 24 h 42"/>
                    <a:gd name="T18" fmla="*/ 24 w 37"/>
                    <a:gd name="T19" fmla="*/ 24 h 42"/>
                    <a:gd name="T20" fmla="*/ 24 w 37"/>
                    <a:gd name="T21" fmla="*/ 25 h 42"/>
                    <a:gd name="T22" fmla="*/ 22 w 37"/>
                    <a:gd name="T23" fmla="*/ 27 h 42"/>
                    <a:gd name="T24" fmla="*/ 19 w 37"/>
                    <a:gd name="T25" fmla="*/ 29 h 42"/>
                    <a:gd name="T26" fmla="*/ 19 w 37"/>
                    <a:gd name="T27" fmla="*/ 32 h 42"/>
                    <a:gd name="T28" fmla="*/ 20 w 37"/>
                    <a:gd name="T29" fmla="*/ 32 h 42"/>
                    <a:gd name="T30" fmla="*/ 24 w 37"/>
                    <a:gd name="T31" fmla="*/ 29 h 42"/>
                    <a:gd name="T32" fmla="*/ 27 w 37"/>
                    <a:gd name="T33" fmla="*/ 27 h 42"/>
                    <a:gd name="T34" fmla="*/ 31 w 37"/>
                    <a:gd name="T35" fmla="*/ 30 h 42"/>
                    <a:gd name="T36" fmla="*/ 34 w 37"/>
                    <a:gd name="T37" fmla="*/ 35 h 42"/>
                    <a:gd name="T38" fmla="*/ 31 w 37"/>
                    <a:gd name="T39" fmla="*/ 39 h 42"/>
                    <a:gd name="T40" fmla="*/ 27 w 37"/>
                    <a:gd name="T41" fmla="*/ 38 h 42"/>
                    <a:gd name="T42" fmla="*/ 25 w 37"/>
                    <a:gd name="T43" fmla="*/ 39 h 42"/>
                    <a:gd name="T44" fmla="*/ 27 w 37"/>
                    <a:gd name="T45" fmla="*/ 42 h 42"/>
                    <a:gd name="T46" fmla="*/ 30 w 37"/>
                    <a:gd name="T47" fmla="*/ 42 h 42"/>
                    <a:gd name="T48" fmla="*/ 36 w 37"/>
                    <a:gd name="T49" fmla="*/ 37 h 42"/>
                    <a:gd name="T50" fmla="*/ 35 w 37"/>
                    <a:gd name="T51" fmla="*/ 32 h 42"/>
                    <a:gd name="T52" fmla="*/ 29 w 37"/>
                    <a:gd name="T53" fmla="*/ 25 h 42"/>
                    <a:gd name="T54" fmla="*/ 31 w 37"/>
                    <a:gd name="T55" fmla="*/ 22 h 42"/>
                    <a:gd name="T56" fmla="*/ 30 w 37"/>
                    <a:gd name="T57" fmla="*/ 19 h 42"/>
                    <a:gd name="T58" fmla="*/ 28 w 37"/>
                    <a:gd name="T59" fmla="*/ 21 h 42"/>
                    <a:gd name="T60" fmla="*/ 27 w 37"/>
                    <a:gd name="T61" fmla="*/ 22 h 42"/>
                    <a:gd name="T62" fmla="*/ 25 w 37"/>
                    <a:gd name="T63" fmla="*/ 21 h 42"/>
                    <a:gd name="T64" fmla="*/ 19 w 37"/>
                    <a:gd name="T65" fmla="*/ 15 h 42"/>
                    <a:gd name="T66" fmla="*/ 13 w 37"/>
                    <a:gd name="T67" fmla="*/ 10 h 42"/>
                    <a:gd name="T68" fmla="*/ 8 w 37"/>
                    <a:gd name="T69" fmla="*/ 5 h 42"/>
                    <a:gd name="T70" fmla="*/ 4 w 37"/>
                    <a:gd name="T71" fmla="*/ 1 h 42"/>
                    <a:gd name="T72" fmla="*/ 2 w 37"/>
                    <a:gd name="T73" fmla="*/ 0 h 42"/>
                    <a:gd name="T74" fmla="*/ 1 w 37"/>
                    <a:gd name="T75" fmla="*/ 1 h 42"/>
                    <a:gd name="T76" fmla="*/ 2 w 37"/>
                    <a:gd name="T77" fmla="*/ 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 h="42">
                      <a:moveTo>
                        <a:pt x="2" y="4"/>
                      </a:moveTo>
                      <a:cubicBezTo>
                        <a:pt x="3" y="4"/>
                        <a:pt x="4" y="6"/>
                        <a:pt x="6" y="7"/>
                      </a:cubicBezTo>
                      <a:cubicBezTo>
                        <a:pt x="7" y="8"/>
                        <a:pt x="8" y="8"/>
                        <a:pt x="9" y="9"/>
                      </a:cubicBezTo>
                      <a:cubicBezTo>
                        <a:pt x="10" y="10"/>
                        <a:pt x="11" y="11"/>
                        <a:pt x="12" y="12"/>
                      </a:cubicBezTo>
                      <a:cubicBezTo>
                        <a:pt x="12" y="12"/>
                        <a:pt x="13" y="13"/>
                        <a:pt x="15" y="14"/>
                      </a:cubicBezTo>
                      <a:cubicBezTo>
                        <a:pt x="16" y="16"/>
                        <a:pt x="17" y="17"/>
                        <a:pt x="18" y="17"/>
                      </a:cubicBezTo>
                      <a:cubicBezTo>
                        <a:pt x="17" y="17"/>
                        <a:pt x="19" y="19"/>
                        <a:pt x="23" y="22"/>
                      </a:cubicBezTo>
                      <a:cubicBezTo>
                        <a:pt x="24" y="23"/>
                        <a:pt x="24" y="24"/>
                        <a:pt x="24" y="24"/>
                      </a:cubicBezTo>
                      <a:cubicBezTo>
                        <a:pt x="24" y="24"/>
                        <a:pt x="24" y="24"/>
                        <a:pt x="24" y="24"/>
                      </a:cubicBezTo>
                      <a:cubicBezTo>
                        <a:pt x="24" y="24"/>
                        <a:pt x="24" y="24"/>
                        <a:pt x="24" y="24"/>
                      </a:cubicBezTo>
                      <a:cubicBezTo>
                        <a:pt x="25" y="24"/>
                        <a:pt x="24" y="25"/>
                        <a:pt x="24" y="25"/>
                      </a:cubicBezTo>
                      <a:cubicBezTo>
                        <a:pt x="23" y="26"/>
                        <a:pt x="23" y="26"/>
                        <a:pt x="22" y="27"/>
                      </a:cubicBezTo>
                      <a:cubicBezTo>
                        <a:pt x="21" y="28"/>
                        <a:pt x="20" y="29"/>
                        <a:pt x="19" y="29"/>
                      </a:cubicBezTo>
                      <a:cubicBezTo>
                        <a:pt x="19" y="30"/>
                        <a:pt x="18" y="31"/>
                        <a:pt x="19" y="32"/>
                      </a:cubicBezTo>
                      <a:cubicBezTo>
                        <a:pt x="19" y="32"/>
                        <a:pt x="19" y="33"/>
                        <a:pt x="20" y="32"/>
                      </a:cubicBezTo>
                      <a:cubicBezTo>
                        <a:pt x="21" y="32"/>
                        <a:pt x="22" y="31"/>
                        <a:pt x="24" y="29"/>
                      </a:cubicBezTo>
                      <a:cubicBezTo>
                        <a:pt x="25" y="27"/>
                        <a:pt x="26" y="26"/>
                        <a:pt x="27" y="27"/>
                      </a:cubicBezTo>
                      <a:cubicBezTo>
                        <a:pt x="28" y="27"/>
                        <a:pt x="29" y="28"/>
                        <a:pt x="31" y="30"/>
                      </a:cubicBezTo>
                      <a:cubicBezTo>
                        <a:pt x="32" y="32"/>
                        <a:pt x="33" y="33"/>
                        <a:pt x="34" y="35"/>
                      </a:cubicBezTo>
                      <a:cubicBezTo>
                        <a:pt x="34" y="36"/>
                        <a:pt x="33" y="37"/>
                        <a:pt x="31" y="39"/>
                      </a:cubicBezTo>
                      <a:cubicBezTo>
                        <a:pt x="29" y="40"/>
                        <a:pt x="28" y="39"/>
                        <a:pt x="27" y="38"/>
                      </a:cubicBezTo>
                      <a:cubicBezTo>
                        <a:pt x="25" y="38"/>
                        <a:pt x="25" y="38"/>
                        <a:pt x="25" y="39"/>
                      </a:cubicBezTo>
                      <a:cubicBezTo>
                        <a:pt x="25" y="41"/>
                        <a:pt x="25" y="41"/>
                        <a:pt x="27" y="42"/>
                      </a:cubicBezTo>
                      <a:cubicBezTo>
                        <a:pt x="28" y="42"/>
                        <a:pt x="29" y="42"/>
                        <a:pt x="30" y="42"/>
                      </a:cubicBezTo>
                      <a:cubicBezTo>
                        <a:pt x="32" y="41"/>
                        <a:pt x="34" y="40"/>
                        <a:pt x="36" y="37"/>
                      </a:cubicBezTo>
                      <a:cubicBezTo>
                        <a:pt x="37" y="36"/>
                        <a:pt x="37" y="34"/>
                        <a:pt x="35" y="32"/>
                      </a:cubicBezTo>
                      <a:cubicBezTo>
                        <a:pt x="35" y="31"/>
                        <a:pt x="32" y="29"/>
                        <a:pt x="29" y="25"/>
                      </a:cubicBezTo>
                      <a:cubicBezTo>
                        <a:pt x="30" y="23"/>
                        <a:pt x="31" y="22"/>
                        <a:pt x="31" y="22"/>
                      </a:cubicBezTo>
                      <a:cubicBezTo>
                        <a:pt x="32" y="21"/>
                        <a:pt x="32" y="20"/>
                        <a:pt x="30" y="19"/>
                      </a:cubicBezTo>
                      <a:cubicBezTo>
                        <a:pt x="30" y="19"/>
                        <a:pt x="29" y="19"/>
                        <a:pt x="28" y="21"/>
                      </a:cubicBezTo>
                      <a:cubicBezTo>
                        <a:pt x="28" y="22"/>
                        <a:pt x="27" y="23"/>
                        <a:pt x="27" y="22"/>
                      </a:cubicBezTo>
                      <a:cubicBezTo>
                        <a:pt x="27" y="22"/>
                        <a:pt x="26" y="22"/>
                        <a:pt x="25" y="21"/>
                      </a:cubicBezTo>
                      <a:cubicBezTo>
                        <a:pt x="26" y="22"/>
                        <a:pt x="23" y="20"/>
                        <a:pt x="19" y="15"/>
                      </a:cubicBezTo>
                      <a:cubicBezTo>
                        <a:pt x="17" y="14"/>
                        <a:pt x="16" y="12"/>
                        <a:pt x="13" y="10"/>
                      </a:cubicBezTo>
                      <a:cubicBezTo>
                        <a:pt x="10" y="7"/>
                        <a:pt x="9" y="5"/>
                        <a:pt x="8" y="5"/>
                      </a:cubicBezTo>
                      <a:cubicBezTo>
                        <a:pt x="6" y="3"/>
                        <a:pt x="5" y="1"/>
                        <a:pt x="4" y="1"/>
                      </a:cubicBezTo>
                      <a:cubicBezTo>
                        <a:pt x="4" y="1"/>
                        <a:pt x="3" y="0"/>
                        <a:pt x="2" y="0"/>
                      </a:cubicBezTo>
                      <a:cubicBezTo>
                        <a:pt x="1" y="0"/>
                        <a:pt x="1" y="1"/>
                        <a:pt x="1" y="1"/>
                      </a:cubicBezTo>
                      <a:cubicBezTo>
                        <a:pt x="0" y="2"/>
                        <a:pt x="1" y="3"/>
                        <a:pt x="2" y="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1597"/>
                <p:cNvSpPr>
                  <a:spLocks noEditPoints="1"/>
                </p:cNvSpPr>
                <p:nvPr/>
              </p:nvSpPr>
              <p:spPr bwMode="auto">
                <a:xfrm>
                  <a:off x="4532" y="2931"/>
                  <a:ext cx="80" cy="69"/>
                </a:xfrm>
                <a:custGeom>
                  <a:avLst/>
                  <a:gdLst>
                    <a:gd name="T0" fmla="*/ 9 w 34"/>
                    <a:gd name="T1" fmla="*/ 18 h 29"/>
                    <a:gd name="T2" fmla="*/ 12 w 34"/>
                    <a:gd name="T3" fmla="*/ 21 h 29"/>
                    <a:gd name="T4" fmla="*/ 14 w 34"/>
                    <a:gd name="T5" fmla="*/ 23 h 29"/>
                    <a:gd name="T6" fmla="*/ 25 w 34"/>
                    <a:gd name="T7" fmla="*/ 29 h 29"/>
                    <a:gd name="T8" fmla="*/ 29 w 34"/>
                    <a:gd name="T9" fmla="*/ 28 h 29"/>
                    <a:gd name="T10" fmla="*/ 31 w 34"/>
                    <a:gd name="T11" fmla="*/ 27 h 29"/>
                    <a:gd name="T12" fmla="*/ 34 w 34"/>
                    <a:gd name="T13" fmla="*/ 24 h 29"/>
                    <a:gd name="T14" fmla="*/ 31 w 34"/>
                    <a:gd name="T15" fmla="*/ 18 h 29"/>
                    <a:gd name="T16" fmla="*/ 23 w 34"/>
                    <a:gd name="T17" fmla="*/ 10 h 29"/>
                    <a:gd name="T18" fmla="*/ 15 w 34"/>
                    <a:gd name="T19" fmla="*/ 3 h 29"/>
                    <a:gd name="T20" fmla="*/ 7 w 34"/>
                    <a:gd name="T21" fmla="*/ 0 h 29"/>
                    <a:gd name="T22" fmla="*/ 1 w 34"/>
                    <a:gd name="T23" fmla="*/ 3 h 29"/>
                    <a:gd name="T24" fmla="*/ 2 w 34"/>
                    <a:gd name="T25" fmla="*/ 10 h 29"/>
                    <a:gd name="T26" fmla="*/ 9 w 34"/>
                    <a:gd name="T27" fmla="*/ 18 h 29"/>
                    <a:gd name="T28" fmla="*/ 4 w 34"/>
                    <a:gd name="T29" fmla="*/ 4 h 29"/>
                    <a:gd name="T30" fmla="*/ 10 w 34"/>
                    <a:gd name="T31" fmla="*/ 2 h 29"/>
                    <a:gd name="T32" fmla="*/ 16 w 34"/>
                    <a:gd name="T33" fmla="*/ 6 h 29"/>
                    <a:gd name="T34" fmla="*/ 17 w 34"/>
                    <a:gd name="T35" fmla="*/ 7 h 29"/>
                    <a:gd name="T36" fmla="*/ 18 w 34"/>
                    <a:gd name="T37" fmla="*/ 9 h 29"/>
                    <a:gd name="T38" fmla="*/ 26 w 34"/>
                    <a:gd name="T39" fmla="*/ 16 h 29"/>
                    <a:gd name="T40" fmla="*/ 28 w 34"/>
                    <a:gd name="T41" fmla="*/ 18 h 29"/>
                    <a:gd name="T42" fmla="*/ 31 w 34"/>
                    <a:gd name="T43" fmla="*/ 22 h 29"/>
                    <a:gd name="T44" fmla="*/ 31 w 34"/>
                    <a:gd name="T45" fmla="*/ 23 h 29"/>
                    <a:gd name="T46" fmla="*/ 29 w 34"/>
                    <a:gd name="T47" fmla="*/ 26 h 29"/>
                    <a:gd name="T48" fmla="*/ 13 w 34"/>
                    <a:gd name="T49" fmla="*/ 19 h 29"/>
                    <a:gd name="T50" fmla="*/ 7 w 34"/>
                    <a:gd name="T51" fmla="*/ 12 h 29"/>
                    <a:gd name="T52" fmla="*/ 4 w 34"/>
                    <a:gd name="T53"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 h="29">
                      <a:moveTo>
                        <a:pt x="9" y="18"/>
                      </a:moveTo>
                      <a:cubicBezTo>
                        <a:pt x="10" y="19"/>
                        <a:pt x="11" y="20"/>
                        <a:pt x="12" y="21"/>
                      </a:cubicBezTo>
                      <a:cubicBezTo>
                        <a:pt x="13" y="22"/>
                        <a:pt x="14" y="22"/>
                        <a:pt x="14" y="23"/>
                      </a:cubicBezTo>
                      <a:cubicBezTo>
                        <a:pt x="18" y="27"/>
                        <a:pt x="22" y="29"/>
                        <a:pt x="25" y="29"/>
                      </a:cubicBezTo>
                      <a:cubicBezTo>
                        <a:pt x="25" y="29"/>
                        <a:pt x="27" y="29"/>
                        <a:pt x="29" y="28"/>
                      </a:cubicBezTo>
                      <a:cubicBezTo>
                        <a:pt x="30" y="27"/>
                        <a:pt x="31" y="27"/>
                        <a:pt x="31" y="27"/>
                      </a:cubicBezTo>
                      <a:cubicBezTo>
                        <a:pt x="33" y="26"/>
                        <a:pt x="33" y="25"/>
                        <a:pt x="34" y="24"/>
                      </a:cubicBezTo>
                      <a:cubicBezTo>
                        <a:pt x="34" y="22"/>
                        <a:pt x="33" y="20"/>
                        <a:pt x="31" y="18"/>
                      </a:cubicBezTo>
                      <a:cubicBezTo>
                        <a:pt x="28" y="15"/>
                        <a:pt x="25" y="12"/>
                        <a:pt x="23" y="10"/>
                      </a:cubicBezTo>
                      <a:cubicBezTo>
                        <a:pt x="19" y="7"/>
                        <a:pt x="17" y="4"/>
                        <a:pt x="15" y="3"/>
                      </a:cubicBezTo>
                      <a:cubicBezTo>
                        <a:pt x="12" y="1"/>
                        <a:pt x="9" y="0"/>
                        <a:pt x="7" y="0"/>
                      </a:cubicBezTo>
                      <a:cubicBezTo>
                        <a:pt x="4" y="0"/>
                        <a:pt x="3" y="1"/>
                        <a:pt x="1" y="3"/>
                      </a:cubicBezTo>
                      <a:cubicBezTo>
                        <a:pt x="0" y="4"/>
                        <a:pt x="0" y="7"/>
                        <a:pt x="2" y="10"/>
                      </a:cubicBezTo>
                      <a:cubicBezTo>
                        <a:pt x="5" y="13"/>
                        <a:pt x="7" y="16"/>
                        <a:pt x="9" y="18"/>
                      </a:cubicBezTo>
                      <a:close/>
                      <a:moveTo>
                        <a:pt x="4" y="4"/>
                      </a:moveTo>
                      <a:cubicBezTo>
                        <a:pt x="6" y="2"/>
                        <a:pt x="8" y="2"/>
                        <a:pt x="10" y="2"/>
                      </a:cubicBezTo>
                      <a:cubicBezTo>
                        <a:pt x="11" y="3"/>
                        <a:pt x="13" y="4"/>
                        <a:pt x="16" y="6"/>
                      </a:cubicBezTo>
                      <a:cubicBezTo>
                        <a:pt x="16" y="6"/>
                        <a:pt x="16" y="7"/>
                        <a:pt x="17" y="7"/>
                      </a:cubicBezTo>
                      <a:cubicBezTo>
                        <a:pt x="17" y="8"/>
                        <a:pt x="18" y="8"/>
                        <a:pt x="18" y="9"/>
                      </a:cubicBezTo>
                      <a:cubicBezTo>
                        <a:pt x="19" y="9"/>
                        <a:pt x="21" y="11"/>
                        <a:pt x="26" y="16"/>
                      </a:cubicBezTo>
                      <a:cubicBezTo>
                        <a:pt x="28" y="18"/>
                        <a:pt x="28" y="18"/>
                        <a:pt x="28" y="18"/>
                      </a:cubicBezTo>
                      <a:cubicBezTo>
                        <a:pt x="30" y="20"/>
                        <a:pt x="31" y="21"/>
                        <a:pt x="31" y="22"/>
                      </a:cubicBezTo>
                      <a:cubicBezTo>
                        <a:pt x="31" y="23"/>
                        <a:pt x="31" y="23"/>
                        <a:pt x="31" y="23"/>
                      </a:cubicBezTo>
                      <a:cubicBezTo>
                        <a:pt x="31" y="23"/>
                        <a:pt x="30" y="24"/>
                        <a:pt x="29" y="26"/>
                      </a:cubicBezTo>
                      <a:cubicBezTo>
                        <a:pt x="25" y="28"/>
                        <a:pt x="20" y="26"/>
                        <a:pt x="13" y="19"/>
                      </a:cubicBezTo>
                      <a:cubicBezTo>
                        <a:pt x="12" y="18"/>
                        <a:pt x="10" y="16"/>
                        <a:pt x="7" y="12"/>
                      </a:cubicBezTo>
                      <a:cubicBezTo>
                        <a:pt x="4" y="9"/>
                        <a:pt x="3" y="6"/>
                        <a:pt x="4" y="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1598"/>
                <p:cNvSpPr/>
                <p:nvPr/>
              </p:nvSpPr>
              <p:spPr bwMode="auto">
                <a:xfrm>
                  <a:off x="4570" y="2602"/>
                  <a:ext cx="63" cy="64"/>
                </a:xfrm>
                <a:custGeom>
                  <a:avLst/>
                  <a:gdLst>
                    <a:gd name="T0" fmla="*/ 10 w 27"/>
                    <a:gd name="T1" fmla="*/ 14 h 27"/>
                    <a:gd name="T2" fmla="*/ 13 w 27"/>
                    <a:gd name="T3" fmla="*/ 14 h 27"/>
                    <a:gd name="T4" fmla="*/ 17 w 27"/>
                    <a:gd name="T5" fmla="*/ 14 h 27"/>
                    <a:gd name="T6" fmla="*/ 25 w 27"/>
                    <a:gd name="T7" fmla="*/ 18 h 27"/>
                    <a:gd name="T8" fmla="*/ 25 w 27"/>
                    <a:gd name="T9" fmla="*/ 21 h 27"/>
                    <a:gd name="T10" fmla="*/ 23 w 27"/>
                    <a:gd name="T11" fmla="*/ 22 h 27"/>
                    <a:gd name="T12" fmla="*/ 19 w 27"/>
                    <a:gd name="T13" fmla="*/ 23 h 27"/>
                    <a:gd name="T14" fmla="*/ 14 w 27"/>
                    <a:gd name="T15" fmla="*/ 20 h 27"/>
                    <a:gd name="T16" fmla="*/ 13 w 27"/>
                    <a:gd name="T17" fmla="*/ 20 h 27"/>
                    <a:gd name="T18" fmla="*/ 12 w 27"/>
                    <a:gd name="T19" fmla="*/ 20 h 27"/>
                    <a:gd name="T20" fmla="*/ 13 w 27"/>
                    <a:gd name="T21" fmla="*/ 22 h 27"/>
                    <a:gd name="T22" fmla="*/ 13 w 27"/>
                    <a:gd name="T23" fmla="*/ 23 h 27"/>
                    <a:gd name="T24" fmla="*/ 14 w 27"/>
                    <a:gd name="T25" fmla="*/ 23 h 27"/>
                    <a:gd name="T26" fmla="*/ 15 w 27"/>
                    <a:gd name="T27" fmla="*/ 25 h 27"/>
                    <a:gd name="T28" fmla="*/ 22 w 27"/>
                    <a:gd name="T29" fmla="*/ 26 h 27"/>
                    <a:gd name="T30" fmla="*/ 27 w 27"/>
                    <a:gd name="T31" fmla="*/ 21 h 27"/>
                    <a:gd name="T32" fmla="*/ 26 w 27"/>
                    <a:gd name="T33" fmla="*/ 17 h 27"/>
                    <a:gd name="T34" fmla="*/ 22 w 27"/>
                    <a:gd name="T35" fmla="*/ 13 h 27"/>
                    <a:gd name="T36" fmla="*/ 15 w 27"/>
                    <a:gd name="T37" fmla="*/ 12 h 27"/>
                    <a:gd name="T38" fmla="*/ 13 w 27"/>
                    <a:gd name="T39" fmla="*/ 12 h 27"/>
                    <a:gd name="T40" fmla="*/ 11 w 27"/>
                    <a:gd name="T41" fmla="*/ 12 h 27"/>
                    <a:gd name="T42" fmla="*/ 5 w 27"/>
                    <a:gd name="T43" fmla="*/ 9 h 27"/>
                    <a:gd name="T44" fmla="*/ 4 w 27"/>
                    <a:gd name="T45" fmla="*/ 5 h 27"/>
                    <a:gd name="T46" fmla="*/ 6 w 27"/>
                    <a:gd name="T47" fmla="*/ 3 h 27"/>
                    <a:gd name="T48" fmla="*/ 8 w 27"/>
                    <a:gd name="T49" fmla="*/ 3 h 27"/>
                    <a:gd name="T50" fmla="*/ 9 w 27"/>
                    <a:gd name="T51" fmla="*/ 3 h 27"/>
                    <a:gd name="T52" fmla="*/ 10 w 27"/>
                    <a:gd name="T53" fmla="*/ 2 h 27"/>
                    <a:gd name="T54" fmla="*/ 8 w 27"/>
                    <a:gd name="T55" fmla="*/ 1 h 27"/>
                    <a:gd name="T56" fmla="*/ 4 w 27"/>
                    <a:gd name="T57" fmla="*/ 1 h 27"/>
                    <a:gd name="T58" fmla="*/ 1 w 27"/>
                    <a:gd name="T59" fmla="*/ 4 h 27"/>
                    <a:gd name="T60" fmla="*/ 2 w 27"/>
                    <a:gd name="T61" fmla="*/ 10 h 27"/>
                    <a:gd name="T62" fmla="*/ 10 w 27"/>
                    <a:gd name="T63"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27">
                      <a:moveTo>
                        <a:pt x="10" y="14"/>
                      </a:moveTo>
                      <a:cubicBezTo>
                        <a:pt x="11" y="14"/>
                        <a:pt x="12" y="14"/>
                        <a:pt x="13" y="14"/>
                      </a:cubicBezTo>
                      <a:cubicBezTo>
                        <a:pt x="15" y="14"/>
                        <a:pt x="16" y="14"/>
                        <a:pt x="17" y="14"/>
                      </a:cubicBezTo>
                      <a:cubicBezTo>
                        <a:pt x="21" y="14"/>
                        <a:pt x="24" y="15"/>
                        <a:pt x="25" y="18"/>
                      </a:cubicBezTo>
                      <a:cubicBezTo>
                        <a:pt x="25" y="18"/>
                        <a:pt x="25" y="19"/>
                        <a:pt x="25" y="21"/>
                      </a:cubicBezTo>
                      <a:cubicBezTo>
                        <a:pt x="23" y="22"/>
                        <a:pt x="23" y="22"/>
                        <a:pt x="23" y="22"/>
                      </a:cubicBezTo>
                      <a:cubicBezTo>
                        <a:pt x="22" y="24"/>
                        <a:pt x="20" y="24"/>
                        <a:pt x="19" y="23"/>
                      </a:cubicBezTo>
                      <a:cubicBezTo>
                        <a:pt x="17" y="23"/>
                        <a:pt x="16" y="22"/>
                        <a:pt x="14" y="20"/>
                      </a:cubicBezTo>
                      <a:cubicBezTo>
                        <a:pt x="14" y="20"/>
                        <a:pt x="14" y="20"/>
                        <a:pt x="13" y="20"/>
                      </a:cubicBezTo>
                      <a:cubicBezTo>
                        <a:pt x="13" y="20"/>
                        <a:pt x="13" y="20"/>
                        <a:pt x="12" y="20"/>
                      </a:cubicBezTo>
                      <a:cubicBezTo>
                        <a:pt x="12" y="20"/>
                        <a:pt x="12" y="21"/>
                        <a:pt x="13" y="22"/>
                      </a:cubicBezTo>
                      <a:cubicBezTo>
                        <a:pt x="13" y="22"/>
                        <a:pt x="13" y="23"/>
                        <a:pt x="13" y="23"/>
                      </a:cubicBezTo>
                      <a:cubicBezTo>
                        <a:pt x="13" y="23"/>
                        <a:pt x="13" y="23"/>
                        <a:pt x="14" y="23"/>
                      </a:cubicBezTo>
                      <a:cubicBezTo>
                        <a:pt x="14" y="24"/>
                        <a:pt x="15" y="24"/>
                        <a:pt x="15" y="25"/>
                      </a:cubicBezTo>
                      <a:cubicBezTo>
                        <a:pt x="17" y="27"/>
                        <a:pt x="19" y="27"/>
                        <a:pt x="22" y="26"/>
                      </a:cubicBezTo>
                      <a:cubicBezTo>
                        <a:pt x="25" y="26"/>
                        <a:pt x="26" y="24"/>
                        <a:pt x="27" y="21"/>
                      </a:cubicBezTo>
                      <a:cubicBezTo>
                        <a:pt x="27" y="20"/>
                        <a:pt x="27" y="19"/>
                        <a:pt x="26" y="17"/>
                      </a:cubicBezTo>
                      <a:cubicBezTo>
                        <a:pt x="26" y="15"/>
                        <a:pt x="24" y="14"/>
                        <a:pt x="22" y="13"/>
                      </a:cubicBezTo>
                      <a:cubicBezTo>
                        <a:pt x="20" y="12"/>
                        <a:pt x="17" y="12"/>
                        <a:pt x="15" y="12"/>
                      </a:cubicBezTo>
                      <a:cubicBezTo>
                        <a:pt x="14" y="12"/>
                        <a:pt x="14" y="12"/>
                        <a:pt x="13" y="12"/>
                      </a:cubicBezTo>
                      <a:cubicBezTo>
                        <a:pt x="12" y="12"/>
                        <a:pt x="11" y="12"/>
                        <a:pt x="11" y="12"/>
                      </a:cubicBezTo>
                      <a:cubicBezTo>
                        <a:pt x="8" y="12"/>
                        <a:pt x="6" y="11"/>
                        <a:pt x="5" y="9"/>
                      </a:cubicBezTo>
                      <a:cubicBezTo>
                        <a:pt x="4" y="8"/>
                        <a:pt x="3" y="7"/>
                        <a:pt x="4" y="5"/>
                      </a:cubicBezTo>
                      <a:cubicBezTo>
                        <a:pt x="4" y="4"/>
                        <a:pt x="5" y="3"/>
                        <a:pt x="6" y="3"/>
                      </a:cubicBezTo>
                      <a:cubicBezTo>
                        <a:pt x="7" y="3"/>
                        <a:pt x="7" y="3"/>
                        <a:pt x="8" y="3"/>
                      </a:cubicBezTo>
                      <a:cubicBezTo>
                        <a:pt x="9" y="3"/>
                        <a:pt x="9" y="4"/>
                        <a:pt x="9" y="3"/>
                      </a:cubicBezTo>
                      <a:cubicBezTo>
                        <a:pt x="10" y="3"/>
                        <a:pt x="10" y="3"/>
                        <a:pt x="10" y="2"/>
                      </a:cubicBezTo>
                      <a:cubicBezTo>
                        <a:pt x="10" y="2"/>
                        <a:pt x="9" y="2"/>
                        <a:pt x="8" y="1"/>
                      </a:cubicBezTo>
                      <a:cubicBezTo>
                        <a:pt x="7" y="0"/>
                        <a:pt x="5" y="0"/>
                        <a:pt x="4" y="1"/>
                      </a:cubicBezTo>
                      <a:cubicBezTo>
                        <a:pt x="3" y="2"/>
                        <a:pt x="2" y="3"/>
                        <a:pt x="1" y="4"/>
                      </a:cubicBezTo>
                      <a:cubicBezTo>
                        <a:pt x="0" y="6"/>
                        <a:pt x="0" y="8"/>
                        <a:pt x="2" y="10"/>
                      </a:cubicBezTo>
                      <a:cubicBezTo>
                        <a:pt x="4" y="12"/>
                        <a:pt x="7" y="14"/>
                        <a:pt x="10" y="1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1599"/>
                <p:cNvSpPr/>
                <p:nvPr/>
              </p:nvSpPr>
              <p:spPr bwMode="auto">
                <a:xfrm>
                  <a:off x="4534" y="2633"/>
                  <a:ext cx="102" cy="78"/>
                </a:xfrm>
                <a:custGeom>
                  <a:avLst/>
                  <a:gdLst>
                    <a:gd name="T0" fmla="*/ 2 w 43"/>
                    <a:gd name="T1" fmla="*/ 11 h 33"/>
                    <a:gd name="T2" fmla="*/ 3 w 43"/>
                    <a:gd name="T3" fmla="*/ 12 h 33"/>
                    <a:gd name="T4" fmla="*/ 4 w 43"/>
                    <a:gd name="T5" fmla="*/ 13 h 33"/>
                    <a:gd name="T6" fmla="*/ 9 w 43"/>
                    <a:gd name="T7" fmla="*/ 17 h 33"/>
                    <a:gd name="T8" fmla="*/ 19 w 43"/>
                    <a:gd name="T9" fmla="*/ 26 h 33"/>
                    <a:gd name="T10" fmla="*/ 27 w 43"/>
                    <a:gd name="T11" fmla="*/ 29 h 33"/>
                    <a:gd name="T12" fmla="*/ 29 w 43"/>
                    <a:gd name="T13" fmla="*/ 26 h 33"/>
                    <a:gd name="T14" fmla="*/ 32 w 43"/>
                    <a:gd name="T15" fmla="*/ 25 h 33"/>
                    <a:gd name="T16" fmla="*/ 38 w 43"/>
                    <a:gd name="T17" fmla="*/ 31 h 33"/>
                    <a:gd name="T18" fmla="*/ 40 w 43"/>
                    <a:gd name="T19" fmla="*/ 32 h 33"/>
                    <a:gd name="T20" fmla="*/ 42 w 43"/>
                    <a:gd name="T21" fmla="*/ 33 h 33"/>
                    <a:gd name="T22" fmla="*/ 42 w 43"/>
                    <a:gd name="T23" fmla="*/ 33 h 33"/>
                    <a:gd name="T24" fmla="*/ 43 w 43"/>
                    <a:gd name="T25" fmla="*/ 33 h 33"/>
                    <a:gd name="T26" fmla="*/ 43 w 43"/>
                    <a:gd name="T27" fmla="*/ 31 h 33"/>
                    <a:gd name="T28" fmla="*/ 40 w 43"/>
                    <a:gd name="T29" fmla="*/ 29 h 33"/>
                    <a:gd name="T30" fmla="*/ 37 w 43"/>
                    <a:gd name="T31" fmla="*/ 26 h 33"/>
                    <a:gd name="T32" fmla="*/ 33 w 43"/>
                    <a:gd name="T33" fmla="*/ 23 h 33"/>
                    <a:gd name="T34" fmla="*/ 30 w 43"/>
                    <a:gd name="T35" fmla="*/ 21 h 33"/>
                    <a:gd name="T36" fmla="*/ 27 w 43"/>
                    <a:gd name="T37" fmla="*/ 18 h 33"/>
                    <a:gd name="T38" fmla="*/ 25 w 43"/>
                    <a:gd name="T39" fmla="*/ 16 h 33"/>
                    <a:gd name="T40" fmla="*/ 23 w 43"/>
                    <a:gd name="T41" fmla="*/ 15 h 33"/>
                    <a:gd name="T42" fmla="*/ 21 w 43"/>
                    <a:gd name="T43" fmla="*/ 12 h 33"/>
                    <a:gd name="T44" fmla="*/ 18 w 43"/>
                    <a:gd name="T45" fmla="*/ 10 h 33"/>
                    <a:gd name="T46" fmla="*/ 12 w 43"/>
                    <a:gd name="T47" fmla="*/ 4 h 33"/>
                    <a:gd name="T48" fmla="*/ 8 w 43"/>
                    <a:gd name="T49" fmla="*/ 1 h 33"/>
                    <a:gd name="T50" fmla="*/ 6 w 43"/>
                    <a:gd name="T51" fmla="*/ 0 h 33"/>
                    <a:gd name="T52" fmla="*/ 6 w 43"/>
                    <a:gd name="T53" fmla="*/ 1 h 33"/>
                    <a:gd name="T54" fmla="*/ 7 w 43"/>
                    <a:gd name="T55" fmla="*/ 1 h 33"/>
                    <a:gd name="T56" fmla="*/ 7 w 43"/>
                    <a:gd name="T57" fmla="*/ 2 h 33"/>
                    <a:gd name="T58" fmla="*/ 21 w 43"/>
                    <a:gd name="T59" fmla="*/ 15 h 33"/>
                    <a:gd name="T60" fmla="*/ 23 w 43"/>
                    <a:gd name="T61" fmla="*/ 17 h 33"/>
                    <a:gd name="T62" fmla="*/ 25 w 43"/>
                    <a:gd name="T63" fmla="*/ 19 h 33"/>
                    <a:gd name="T64" fmla="*/ 28 w 43"/>
                    <a:gd name="T65" fmla="*/ 22 h 33"/>
                    <a:gd name="T66" fmla="*/ 28 w 43"/>
                    <a:gd name="T67" fmla="*/ 24 h 33"/>
                    <a:gd name="T68" fmla="*/ 26 w 43"/>
                    <a:gd name="T69" fmla="*/ 26 h 33"/>
                    <a:gd name="T70" fmla="*/ 20 w 43"/>
                    <a:gd name="T71" fmla="*/ 24 h 33"/>
                    <a:gd name="T72" fmla="*/ 12 w 43"/>
                    <a:gd name="T73" fmla="*/ 16 h 33"/>
                    <a:gd name="T74" fmla="*/ 4 w 43"/>
                    <a:gd name="T75" fmla="*/ 9 h 33"/>
                    <a:gd name="T76" fmla="*/ 0 w 43"/>
                    <a:gd name="T77" fmla="*/ 9 h 33"/>
                    <a:gd name="T78" fmla="*/ 2 w 43"/>
                    <a:gd name="T79" fmla="*/ 1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 h="33">
                      <a:moveTo>
                        <a:pt x="2" y="11"/>
                      </a:moveTo>
                      <a:cubicBezTo>
                        <a:pt x="2" y="11"/>
                        <a:pt x="2" y="11"/>
                        <a:pt x="3" y="12"/>
                      </a:cubicBezTo>
                      <a:cubicBezTo>
                        <a:pt x="4" y="12"/>
                        <a:pt x="4" y="12"/>
                        <a:pt x="4" y="13"/>
                      </a:cubicBezTo>
                      <a:cubicBezTo>
                        <a:pt x="6" y="14"/>
                        <a:pt x="7" y="15"/>
                        <a:pt x="9" y="17"/>
                      </a:cubicBezTo>
                      <a:cubicBezTo>
                        <a:pt x="16" y="23"/>
                        <a:pt x="19" y="26"/>
                        <a:pt x="19" y="26"/>
                      </a:cubicBezTo>
                      <a:cubicBezTo>
                        <a:pt x="22" y="29"/>
                        <a:pt x="25" y="30"/>
                        <a:pt x="27" y="29"/>
                      </a:cubicBezTo>
                      <a:cubicBezTo>
                        <a:pt x="28" y="29"/>
                        <a:pt x="28" y="28"/>
                        <a:pt x="29" y="26"/>
                      </a:cubicBezTo>
                      <a:cubicBezTo>
                        <a:pt x="30" y="25"/>
                        <a:pt x="31" y="24"/>
                        <a:pt x="32" y="25"/>
                      </a:cubicBezTo>
                      <a:cubicBezTo>
                        <a:pt x="32" y="25"/>
                        <a:pt x="34" y="27"/>
                        <a:pt x="38" y="31"/>
                      </a:cubicBezTo>
                      <a:cubicBezTo>
                        <a:pt x="38" y="31"/>
                        <a:pt x="39" y="31"/>
                        <a:pt x="40" y="32"/>
                      </a:cubicBezTo>
                      <a:cubicBezTo>
                        <a:pt x="41" y="33"/>
                        <a:pt x="42" y="33"/>
                        <a:pt x="42" y="33"/>
                      </a:cubicBezTo>
                      <a:cubicBezTo>
                        <a:pt x="42" y="33"/>
                        <a:pt x="42" y="33"/>
                        <a:pt x="42" y="33"/>
                      </a:cubicBezTo>
                      <a:cubicBezTo>
                        <a:pt x="42" y="33"/>
                        <a:pt x="43" y="33"/>
                        <a:pt x="43" y="33"/>
                      </a:cubicBezTo>
                      <a:cubicBezTo>
                        <a:pt x="43" y="32"/>
                        <a:pt x="43" y="32"/>
                        <a:pt x="43" y="31"/>
                      </a:cubicBezTo>
                      <a:cubicBezTo>
                        <a:pt x="43" y="31"/>
                        <a:pt x="42" y="31"/>
                        <a:pt x="40" y="29"/>
                      </a:cubicBezTo>
                      <a:cubicBezTo>
                        <a:pt x="40" y="29"/>
                        <a:pt x="38" y="28"/>
                        <a:pt x="37" y="26"/>
                      </a:cubicBezTo>
                      <a:cubicBezTo>
                        <a:pt x="35" y="25"/>
                        <a:pt x="34" y="24"/>
                        <a:pt x="33" y="23"/>
                      </a:cubicBezTo>
                      <a:cubicBezTo>
                        <a:pt x="32" y="23"/>
                        <a:pt x="31" y="22"/>
                        <a:pt x="30" y="21"/>
                      </a:cubicBezTo>
                      <a:cubicBezTo>
                        <a:pt x="29" y="20"/>
                        <a:pt x="28" y="19"/>
                        <a:pt x="27" y="18"/>
                      </a:cubicBezTo>
                      <a:cubicBezTo>
                        <a:pt x="27" y="18"/>
                        <a:pt x="26" y="17"/>
                        <a:pt x="25" y="16"/>
                      </a:cubicBezTo>
                      <a:cubicBezTo>
                        <a:pt x="24" y="16"/>
                        <a:pt x="24" y="15"/>
                        <a:pt x="23" y="15"/>
                      </a:cubicBezTo>
                      <a:cubicBezTo>
                        <a:pt x="23" y="14"/>
                        <a:pt x="22" y="13"/>
                        <a:pt x="21" y="12"/>
                      </a:cubicBezTo>
                      <a:cubicBezTo>
                        <a:pt x="20" y="11"/>
                        <a:pt x="19" y="11"/>
                        <a:pt x="18" y="10"/>
                      </a:cubicBezTo>
                      <a:cubicBezTo>
                        <a:pt x="15" y="7"/>
                        <a:pt x="13" y="5"/>
                        <a:pt x="12" y="4"/>
                      </a:cubicBezTo>
                      <a:cubicBezTo>
                        <a:pt x="10" y="2"/>
                        <a:pt x="8" y="0"/>
                        <a:pt x="8" y="1"/>
                      </a:cubicBezTo>
                      <a:cubicBezTo>
                        <a:pt x="8" y="0"/>
                        <a:pt x="7" y="0"/>
                        <a:pt x="6" y="0"/>
                      </a:cubicBezTo>
                      <a:cubicBezTo>
                        <a:pt x="6" y="1"/>
                        <a:pt x="6" y="1"/>
                        <a:pt x="6" y="1"/>
                      </a:cubicBezTo>
                      <a:cubicBezTo>
                        <a:pt x="7" y="1"/>
                        <a:pt x="7" y="1"/>
                        <a:pt x="7" y="1"/>
                      </a:cubicBezTo>
                      <a:cubicBezTo>
                        <a:pt x="7" y="2"/>
                        <a:pt x="7" y="2"/>
                        <a:pt x="7" y="2"/>
                      </a:cubicBezTo>
                      <a:cubicBezTo>
                        <a:pt x="12" y="6"/>
                        <a:pt x="16" y="11"/>
                        <a:pt x="21" y="15"/>
                      </a:cubicBezTo>
                      <a:cubicBezTo>
                        <a:pt x="21" y="15"/>
                        <a:pt x="22" y="16"/>
                        <a:pt x="23" y="17"/>
                      </a:cubicBezTo>
                      <a:cubicBezTo>
                        <a:pt x="24" y="18"/>
                        <a:pt x="24" y="18"/>
                        <a:pt x="25" y="19"/>
                      </a:cubicBezTo>
                      <a:cubicBezTo>
                        <a:pt x="27" y="20"/>
                        <a:pt x="28" y="22"/>
                        <a:pt x="28" y="22"/>
                      </a:cubicBezTo>
                      <a:cubicBezTo>
                        <a:pt x="29" y="23"/>
                        <a:pt x="29" y="24"/>
                        <a:pt x="28" y="24"/>
                      </a:cubicBezTo>
                      <a:cubicBezTo>
                        <a:pt x="28" y="25"/>
                        <a:pt x="27" y="26"/>
                        <a:pt x="26" y="26"/>
                      </a:cubicBezTo>
                      <a:cubicBezTo>
                        <a:pt x="24" y="26"/>
                        <a:pt x="22" y="26"/>
                        <a:pt x="20" y="24"/>
                      </a:cubicBezTo>
                      <a:cubicBezTo>
                        <a:pt x="19" y="22"/>
                        <a:pt x="16" y="20"/>
                        <a:pt x="12" y="16"/>
                      </a:cubicBezTo>
                      <a:cubicBezTo>
                        <a:pt x="9" y="13"/>
                        <a:pt x="6" y="11"/>
                        <a:pt x="4" y="9"/>
                      </a:cubicBezTo>
                      <a:cubicBezTo>
                        <a:pt x="2" y="7"/>
                        <a:pt x="1" y="7"/>
                        <a:pt x="0" y="9"/>
                      </a:cubicBezTo>
                      <a:cubicBezTo>
                        <a:pt x="0" y="9"/>
                        <a:pt x="0" y="10"/>
                        <a:pt x="2" y="1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1600"/>
                <p:cNvSpPr>
                  <a:spLocks noEditPoints="1"/>
                </p:cNvSpPr>
                <p:nvPr/>
              </p:nvSpPr>
              <p:spPr bwMode="auto">
                <a:xfrm>
                  <a:off x="4496" y="2671"/>
                  <a:ext cx="78" cy="66"/>
                </a:xfrm>
                <a:custGeom>
                  <a:avLst/>
                  <a:gdLst>
                    <a:gd name="T0" fmla="*/ 3 w 33"/>
                    <a:gd name="T1" fmla="*/ 12 h 28"/>
                    <a:gd name="T2" fmla="*/ 5 w 33"/>
                    <a:gd name="T3" fmla="*/ 12 h 28"/>
                    <a:gd name="T4" fmla="*/ 9 w 33"/>
                    <a:gd name="T5" fmla="*/ 14 h 28"/>
                    <a:gd name="T6" fmla="*/ 14 w 33"/>
                    <a:gd name="T7" fmla="*/ 19 h 28"/>
                    <a:gd name="T8" fmla="*/ 18 w 33"/>
                    <a:gd name="T9" fmla="*/ 23 h 28"/>
                    <a:gd name="T10" fmla="*/ 24 w 33"/>
                    <a:gd name="T11" fmla="*/ 27 h 28"/>
                    <a:gd name="T12" fmla="*/ 30 w 33"/>
                    <a:gd name="T13" fmla="*/ 25 h 28"/>
                    <a:gd name="T14" fmla="*/ 33 w 33"/>
                    <a:gd name="T15" fmla="*/ 20 h 28"/>
                    <a:gd name="T16" fmla="*/ 32 w 33"/>
                    <a:gd name="T17" fmla="*/ 15 h 28"/>
                    <a:gd name="T18" fmla="*/ 31 w 33"/>
                    <a:gd name="T19" fmla="*/ 15 h 28"/>
                    <a:gd name="T20" fmla="*/ 30 w 33"/>
                    <a:gd name="T21" fmla="*/ 17 h 28"/>
                    <a:gd name="T22" fmla="*/ 30 w 33"/>
                    <a:gd name="T23" fmla="*/ 19 h 28"/>
                    <a:gd name="T24" fmla="*/ 30 w 33"/>
                    <a:gd name="T25" fmla="*/ 20 h 28"/>
                    <a:gd name="T26" fmla="*/ 28 w 33"/>
                    <a:gd name="T27" fmla="*/ 23 h 28"/>
                    <a:gd name="T28" fmla="*/ 25 w 33"/>
                    <a:gd name="T29" fmla="*/ 25 h 28"/>
                    <a:gd name="T30" fmla="*/ 22 w 33"/>
                    <a:gd name="T31" fmla="*/ 23 h 28"/>
                    <a:gd name="T32" fmla="*/ 15 w 33"/>
                    <a:gd name="T33" fmla="*/ 17 h 28"/>
                    <a:gd name="T34" fmla="*/ 18 w 33"/>
                    <a:gd name="T35" fmla="*/ 16 h 28"/>
                    <a:gd name="T36" fmla="*/ 20 w 33"/>
                    <a:gd name="T37" fmla="*/ 14 h 28"/>
                    <a:gd name="T38" fmla="*/ 21 w 33"/>
                    <a:gd name="T39" fmla="*/ 9 h 28"/>
                    <a:gd name="T40" fmla="*/ 17 w 33"/>
                    <a:gd name="T41" fmla="*/ 3 h 28"/>
                    <a:gd name="T42" fmla="*/ 10 w 33"/>
                    <a:gd name="T43" fmla="*/ 1 h 28"/>
                    <a:gd name="T44" fmla="*/ 6 w 33"/>
                    <a:gd name="T45" fmla="*/ 4 h 28"/>
                    <a:gd name="T46" fmla="*/ 6 w 33"/>
                    <a:gd name="T47" fmla="*/ 10 h 28"/>
                    <a:gd name="T48" fmla="*/ 1 w 33"/>
                    <a:gd name="T49" fmla="*/ 12 h 28"/>
                    <a:gd name="T50" fmla="*/ 3 w 33"/>
                    <a:gd name="T51" fmla="*/ 12 h 28"/>
                    <a:gd name="T52" fmla="*/ 12 w 33"/>
                    <a:gd name="T53" fmla="*/ 3 h 28"/>
                    <a:gd name="T54" fmla="*/ 16 w 33"/>
                    <a:gd name="T55" fmla="*/ 4 h 28"/>
                    <a:gd name="T56" fmla="*/ 18 w 33"/>
                    <a:gd name="T57" fmla="*/ 8 h 28"/>
                    <a:gd name="T58" fmla="*/ 17 w 33"/>
                    <a:gd name="T59" fmla="*/ 14 h 28"/>
                    <a:gd name="T60" fmla="*/ 11 w 33"/>
                    <a:gd name="T61" fmla="*/ 13 h 28"/>
                    <a:gd name="T62" fmla="*/ 8 w 33"/>
                    <a:gd name="T63" fmla="*/ 6 h 28"/>
                    <a:gd name="T64" fmla="*/ 12 w 33"/>
                    <a:gd name="T65"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 h="28">
                      <a:moveTo>
                        <a:pt x="3" y="12"/>
                      </a:moveTo>
                      <a:cubicBezTo>
                        <a:pt x="4" y="12"/>
                        <a:pt x="5" y="11"/>
                        <a:pt x="5" y="12"/>
                      </a:cubicBezTo>
                      <a:cubicBezTo>
                        <a:pt x="6" y="12"/>
                        <a:pt x="7" y="13"/>
                        <a:pt x="9" y="14"/>
                      </a:cubicBezTo>
                      <a:cubicBezTo>
                        <a:pt x="10" y="15"/>
                        <a:pt x="12" y="17"/>
                        <a:pt x="14" y="19"/>
                      </a:cubicBezTo>
                      <a:cubicBezTo>
                        <a:pt x="16" y="20"/>
                        <a:pt x="17" y="22"/>
                        <a:pt x="18" y="23"/>
                      </a:cubicBezTo>
                      <a:cubicBezTo>
                        <a:pt x="21" y="25"/>
                        <a:pt x="22" y="26"/>
                        <a:pt x="24" y="27"/>
                      </a:cubicBezTo>
                      <a:cubicBezTo>
                        <a:pt x="26" y="28"/>
                        <a:pt x="28" y="27"/>
                        <a:pt x="30" y="25"/>
                      </a:cubicBezTo>
                      <a:cubicBezTo>
                        <a:pt x="31" y="24"/>
                        <a:pt x="32" y="22"/>
                        <a:pt x="33" y="20"/>
                      </a:cubicBezTo>
                      <a:cubicBezTo>
                        <a:pt x="33" y="17"/>
                        <a:pt x="33" y="15"/>
                        <a:pt x="32" y="15"/>
                      </a:cubicBezTo>
                      <a:cubicBezTo>
                        <a:pt x="31" y="15"/>
                        <a:pt x="31" y="15"/>
                        <a:pt x="31" y="15"/>
                      </a:cubicBezTo>
                      <a:cubicBezTo>
                        <a:pt x="30" y="15"/>
                        <a:pt x="30" y="15"/>
                        <a:pt x="30" y="17"/>
                      </a:cubicBezTo>
                      <a:cubicBezTo>
                        <a:pt x="30" y="17"/>
                        <a:pt x="30" y="18"/>
                        <a:pt x="30" y="19"/>
                      </a:cubicBezTo>
                      <a:cubicBezTo>
                        <a:pt x="30" y="19"/>
                        <a:pt x="30" y="20"/>
                        <a:pt x="30" y="20"/>
                      </a:cubicBezTo>
                      <a:cubicBezTo>
                        <a:pt x="30" y="21"/>
                        <a:pt x="30" y="22"/>
                        <a:pt x="28" y="23"/>
                      </a:cubicBezTo>
                      <a:cubicBezTo>
                        <a:pt x="27" y="24"/>
                        <a:pt x="26" y="25"/>
                        <a:pt x="25" y="25"/>
                      </a:cubicBezTo>
                      <a:cubicBezTo>
                        <a:pt x="24" y="25"/>
                        <a:pt x="23" y="24"/>
                        <a:pt x="22" y="23"/>
                      </a:cubicBezTo>
                      <a:cubicBezTo>
                        <a:pt x="19" y="21"/>
                        <a:pt x="17" y="19"/>
                        <a:pt x="15" y="17"/>
                      </a:cubicBezTo>
                      <a:cubicBezTo>
                        <a:pt x="15" y="17"/>
                        <a:pt x="16" y="17"/>
                        <a:pt x="18" y="16"/>
                      </a:cubicBezTo>
                      <a:cubicBezTo>
                        <a:pt x="19" y="15"/>
                        <a:pt x="20" y="15"/>
                        <a:pt x="20" y="14"/>
                      </a:cubicBezTo>
                      <a:cubicBezTo>
                        <a:pt x="21" y="13"/>
                        <a:pt x="22" y="11"/>
                        <a:pt x="21" y="9"/>
                      </a:cubicBezTo>
                      <a:cubicBezTo>
                        <a:pt x="21" y="7"/>
                        <a:pt x="19" y="5"/>
                        <a:pt x="17" y="3"/>
                      </a:cubicBezTo>
                      <a:cubicBezTo>
                        <a:pt x="14" y="1"/>
                        <a:pt x="12" y="0"/>
                        <a:pt x="10" y="1"/>
                      </a:cubicBezTo>
                      <a:cubicBezTo>
                        <a:pt x="8" y="1"/>
                        <a:pt x="7" y="2"/>
                        <a:pt x="6" y="4"/>
                      </a:cubicBezTo>
                      <a:cubicBezTo>
                        <a:pt x="6" y="6"/>
                        <a:pt x="6" y="8"/>
                        <a:pt x="6" y="10"/>
                      </a:cubicBezTo>
                      <a:cubicBezTo>
                        <a:pt x="2" y="9"/>
                        <a:pt x="0" y="10"/>
                        <a:pt x="1" y="12"/>
                      </a:cubicBezTo>
                      <a:cubicBezTo>
                        <a:pt x="2" y="12"/>
                        <a:pt x="2" y="12"/>
                        <a:pt x="3" y="12"/>
                      </a:cubicBezTo>
                      <a:close/>
                      <a:moveTo>
                        <a:pt x="12" y="3"/>
                      </a:moveTo>
                      <a:cubicBezTo>
                        <a:pt x="13" y="3"/>
                        <a:pt x="14" y="3"/>
                        <a:pt x="16" y="4"/>
                      </a:cubicBezTo>
                      <a:cubicBezTo>
                        <a:pt x="17" y="5"/>
                        <a:pt x="18" y="7"/>
                        <a:pt x="18" y="8"/>
                      </a:cubicBezTo>
                      <a:cubicBezTo>
                        <a:pt x="19" y="10"/>
                        <a:pt x="18" y="12"/>
                        <a:pt x="17" y="14"/>
                      </a:cubicBezTo>
                      <a:cubicBezTo>
                        <a:pt x="15" y="16"/>
                        <a:pt x="13" y="16"/>
                        <a:pt x="11" y="13"/>
                      </a:cubicBezTo>
                      <a:cubicBezTo>
                        <a:pt x="8" y="11"/>
                        <a:pt x="8" y="8"/>
                        <a:pt x="8" y="6"/>
                      </a:cubicBezTo>
                      <a:cubicBezTo>
                        <a:pt x="9" y="4"/>
                        <a:pt x="10" y="3"/>
                        <a:pt x="12" y="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1601"/>
                <p:cNvSpPr/>
                <p:nvPr/>
              </p:nvSpPr>
              <p:spPr bwMode="auto">
                <a:xfrm>
                  <a:off x="4484" y="2709"/>
                  <a:ext cx="64" cy="73"/>
                </a:xfrm>
                <a:custGeom>
                  <a:avLst/>
                  <a:gdLst>
                    <a:gd name="T0" fmla="*/ 7 w 27"/>
                    <a:gd name="T1" fmla="*/ 7 h 31"/>
                    <a:gd name="T2" fmla="*/ 9 w 27"/>
                    <a:gd name="T3" fmla="*/ 9 h 31"/>
                    <a:gd name="T4" fmla="*/ 17 w 27"/>
                    <a:gd name="T5" fmla="*/ 15 h 31"/>
                    <a:gd name="T6" fmla="*/ 20 w 27"/>
                    <a:gd name="T7" fmla="*/ 21 h 31"/>
                    <a:gd name="T8" fmla="*/ 17 w 27"/>
                    <a:gd name="T9" fmla="*/ 28 h 31"/>
                    <a:gd name="T10" fmla="*/ 14 w 27"/>
                    <a:gd name="T11" fmla="*/ 28 h 31"/>
                    <a:gd name="T12" fmla="*/ 12 w 27"/>
                    <a:gd name="T13" fmla="*/ 27 h 31"/>
                    <a:gd name="T14" fmla="*/ 11 w 27"/>
                    <a:gd name="T15" fmla="*/ 26 h 31"/>
                    <a:gd name="T16" fmla="*/ 12 w 27"/>
                    <a:gd name="T17" fmla="*/ 29 h 31"/>
                    <a:gd name="T18" fmla="*/ 15 w 27"/>
                    <a:gd name="T19" fmla="*/ 31 h 31"/>
                    <a:gd name="T20" fmla="*/ 20 w 27"/>
                    <a:gd name="T21" fmla="*/ 28 h 31"/>
                    <a:gd name="T22" fmla="*/ 22 w 27"/>
                    <a:gd name="T23" fmla="*/ 22 h 31"/>
                    <a:gd name="T24" fmla="*/ 22 w 27"/>
                    <a:gd name="T25" fmla="*/ 21 h 31"/>
                    <a:gd name="T26" fmla="*/ 23 w 27"/>
                    <a:gd name="T27" fmla="*/ 20 h 31"/>
                    <a:gd name="T28" fmla="*/ 26 w 27"/>
                    <a:gd name="T29" fmla="*/ 20 h 31"/>
                    <a:gd name="T30" fmla="*/ 27 w 27"/>
                    <a:gd name="T31" fmla="*/ 19 h 31"/>
                    <a:gd name="T32" fmla="*/ 26 w 27"/>
                    <a:gd name="T33" fmla="*/ 18 h 31"/>
                    <a:gd name="T34" fmla="*/ 24 w 27"/>
                    <a:gd name="T35" fmla="*/ 18 h 31"/>
                    <a:gd name="T36" fmla="*/ 23 w 27"/>
                    <a:gd name="T37" fmla="*/ 18 h 31"/>
                    <a:gd name="T38" fmla="*/ 17 w 27"/>
                    <a:gd name="T39" fmla="*/ 14 h 31"/>
                    <a:gd name="T40" fmla="*/ 14 w 27"/>
                    <a:gd name="T41" fmla="*/ 10 h 31"/>
                    <a:gd name="T42" fmla="*/ 10 w 27"/>
                    <a:gd name="T43" fmla="*/ 7 h 31"/>
                    <a:gd name="T44" fmla="*/ 3 w 27"/>
                    <a:gd name="T45" fmla="*/ 0 h 31"/>
                    <a:gd name="T46" fmla="*/ 1 w 27"/>
                    <a:gd name="T47" fmla="*/ 0 h 31"/>
                    <a:gd name="T48" fmla="*/ 0 w 27"/>
                    <a:gd name="T49" fmla="*/ 1 h 31"/>
                    <a:gd name="T50" fmla="*/ 4 w 27"/>
                    <a:gd name="T51" fmla="*/ 5 h 31"/>
                    <a:gd name="T52" fmla="*/ 7 w 27"/>
                    <a:gd name="T53"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 h="31">
                      <a:moveTo>
                        <a:pt x="7" y="7"/>
                      </a:moveTo>
                      <a:cubicBezTo>
                        <a:pt x="8" y="8"/>
                        <a:pt x="9" y="8"/>
                        <a:pt x="9" y="9"/>
                      </a:cubicBezTo>
                      <a:cubicBezTo>
                        <a:pt x="11" y="10"/>
                        <a:pt x="14" y="12"/>
                        <a:pt x="17" y="15"/>
                      </a:cubicBezTo>
                      <a:cubicBezTo>
                        <a:pt x="19" y="17"/>
                        <a:pt x="20" y="19"/>
                        <a:pt x="20" y="21"/>
                      </a:cubicBezTo>
                      <a:cubicBezTo>
                        <a:pt x="20" y="24"/>
                        <a:pt x="19" y="26"/>
                        <a:pt x="17" y="28"/>
                      </a:cubicBezTo>
                      <a:cubicBezTo>
                        <a:pt x="16" y="28"/>
                        <a:pt x="15" y="28"/>
                        <a:pt x="14" y="28"/>
                      </a:cubicBezTo>
                      <a:cubicBezTo>
                        <a:pt x="14" y="28"/>
                        <a:pt x="14" y="28"/>
                        <a:pt x="12" y="27"/>
                      </a:cubicBezTo>
                      <a:cubicBezTo>
                        <a:pt x="12" y="26"/>
                        <a:pt x="11" y="26"/>
                        <a:pt x="11" y="26"/>
                      </a:cubicBezTo>
                      <a:cubicBezTo>
                        <a:pt x="10" y="27"/>
                        <a:pt x="11" y="28"/>
                        <a:pt x="12" y="29"/>
                      </a:cubicBezTo>
                      <a:cubicBezTo>
                        <a:pt x="13" y="31"/>
                        <a:pt x="14" y="31"/>
                        <a:pt x="15" y="31"/>
                      </a:cubicBezTo>
                      <a:cubicBezTo>
                        <a:pt x="16" y="31"/>
                        <a:pt x="18" y="30"/>
                        <a:pt x="20" y="28"/>
                      </a:cubicBezTo>
                      <a:cubicBezTo>
                        <a:pt x="21" y="27"/>
                        <a:pt x="22" y="25"/>
                        <a:pt x="22" y="22"/>
                      </a:cubicBezTo>
                      <a:cubicBezTo>
                        <a:pt x="22" y="21"/>
                        <a:pt x="22" y="21"/>
                        <a:pt x="22" y="21"/>
                      </a:cubicBezTo>
                      <a:cubicBezTo>
                        <a:pt x="23" y="20"/>
                        <a:pt x="23" y="20"/>
                        <a:pt x="23" y="20"/>
                      </a:cubicBezTo>
                      <a:cubicBezTo>
                        <a:pt x="25" y="20"/>
                        <a:pt x="26" y="20"/>
                        <a:pt x="26" y="20"/>
                      </a:cubicBezTo>
                      <a:cubicBezTo>
                        <a:pt x="27" y="19"/>
                        <a:pt x="27" y="19"/>
                        <a:pt x="27" y="19"/>
                      </a:cubicBezTo>
                      <a:cubicBezTo>
                        <a:pt x="27" y="19"/>
                        <a:pt x="27" y="18"/>
                        <a:pt x="26" y="18"/>
                      </a:cubicBezTo>
                      <a:cubicBezTo>
                        <a:pt x="25" y="18"/>
                        <a:pt x="25" y="18"/>
                        <a:pt x="24" y="18"/>
                      </a:cubicBezTo>
                      <a:cubicBezTo>
                        <a:pt x="24" y="18"/>
                        <a:pt x="24" y="18"/>
                        <a:pt x="23" y="18"/>
                      </a:cubicBezTo>
                      <a:cubicBezTo>
                        <a:pt x="22" y="18"/>
                        <a:pt x="20" y="16"/>
                        <a:pt x="17" y="14"/>
                      </a:cubicBezTo>
                      <a:cubicBezTo>
                        <a:pt x="16" y="13"/>
                        <a:pt x="15" y="12"/>
                        <a:pt x="14" y="10"/>
                      </a:cubicBezTo>
                      <a:cubicBezTo>
                        <a:pt x="12" y="9"/>
                        <a:pt x="11" y="8"/>
                        <a:pt x="10" y="7"/>
                      </a:cubicBezTo>
                      <a:cubicBezTo>
                        <a:pt x="5" y="2"/>
                        <a:pt x="3" y="0"/>
                        <a:pt x="3" y="0"/>
                      </a:cubicBezTo>
                      <a:cubicBezTo>
                        <a:pt x="2" y="0"/>
                        <a:pt x="2" y="0"/>
                        <a:pt x="1" y="0"/>
                      </a:cubicBezTo>
                      <a:cubicBezTo>
                        <a:pt x="0" y="0"/>
                        <a:pt x="0" y="1"/>
                        <a:pt x="0" y="1"/>
                      </a:cubicBezTo>
                      <a:cubicBezTo>
                        <a:pt x="0" y="1"/>
                        <a:pt x="2" y="3"/>
                        <a:pt x="4" y="5"/>
                      </a:cubicBezTo>
                      <a:cubicBezTo>
                        <a:pt x="5" y="5"/>
                        <a:pt x="6" y="6"/>
                        <a:pt x="7" y="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1602"/>
                <p:cNvSpPr>
                  <a:spLocks noEditPoints="1"/>
                </p:cNvSpPr>
                <p:nvPr/>
              </p:nvSpPr>
              <p:spPr bwMode="auto">
                <a:xfrm>
                  <a:off x="4439" y="2749"/>
                  <a:ext cx="69" cy="64"/>
                </a:xfrm>
                <a:custGeom>
                  <a:avLst/>
                  <a:gdLst>
                    <a:gd name="T0" fmla="*/ 1 w 29"/>
                    <a:gd name="T1" fmla="*/ 8 h 27"/>
                    <a:gd name="T2" fmla="*/ 3 w 29"/>
                    <a:gd name="T3" fmla="*/ 6 h 27"/>
                    <a:gd name="T4" fmla="*/ 4 w 29"/>
                    <a:gd name="T5" fmla="*/ 4 h 27"/>
                    <a:gd name="T6" fmla="*/ 6 w 29"/>
                    <a:gd name="T7" fmla="*/ 3 h 27"/>
                    <a:gd name="T8" fmla="*/ 14 w 29"/>
                    <a:gd name="T9" fmla="*/ 7 h 27"/>
                    <a:gd name="T10" fmla="*/ 14 w 29"/>
                    <a:gd name="T11" fmla="*/ 11 h 27"/>
                    <a:gd name="T12" fmla="*/ 11 w 29"/>
                    <a:gd name="T13" fmla="*/ 15 h 27"/>
                    <a:gd name="T14" fmla="*/ 11 w 29"/>
                    <a:gd name="T15" fmla="*/ 16 h 27"/>
                    <a:gd name="T16" fmla="*/ 13 w 29"/>
                    <a:gd name="T17" fmla="*/ 20 h 27"/>
                    <a:gd name="T18" fmla="*/ 20 w 29"/>
                    <a:gd name="T19" fmla="*/ 25 h 27"/>
                    <a:gd name="T20" fmla="*/ 27 w 29"/>
                    <a:gd name="T21" fmla="*/ 25 h 27"/>
                    <a:gd name="T22" fmla="*/ 28 w 29"/>
                    <a:gd name="T23" fmla="*/ 20 h 27"/>
                    <a:gd name="T24" fmla="*/ 26 w 29"/>
                    <a:gd name="T25" fmla="*/ 16 h 27"/>
                    <a:gd name="T26" fmla="*/ 22 w 29"/>
                    <a:gd name="T27" fmla="*/ 11 h 27"/>
                    <a:gd name="T28" fmla="*/ 15 w 29"/>
                    <a:gd name="T29" fmla="*/ 5 h 27"/>
                    <a:gd name="T30" fmla="*/ 9 w 29"/>
                    <a:gd name="T31" fmla="*/ 1 h 27"/>
                    <a:gd name="T32" fmla="*/ 2 w 29"/>
                    <a:gd name="T33" fmla="*/ 3 h 27"/>
                    <a:gd name="T34" fmla="*/ 0 w 29"/>
                    <a:gd name="T35" fmla="*/ 6 h 27"/>
                    <a:gd name="T36" fmla="*/ 1 w 29"/>
                    <a:gd name="T37" fmla="*/ 8 h 27"/>
                    <a:gd name="T38" fmla="*/ 18 w 29"/>
                    <a:gd name="T39" fmla="*/ 10 h 27"/>
                    <a:gd name="T40" fmla="*/ 21 w 29"/>
                    <a:gd name="T41" fmla="*/ 13 h 27"/>
                    <a:gd name="T42" fmla="*/ 25 w 29"/>
                    <a:gd name="T43" fmla="*/ 18 h 27"/>
                    <a:gd name="T44" fmla="*/ 25 w 29"/>
                    <a:gd name="T45" fmla="*/ 24 h 27"/>
                    <a:gd name="T46" fmla="*/ 22 w 29"/>
                    <a:gd name="T47" fmla="*/ 24 h 27"/>
                    <a:gd name="T48" fmla="*/ 16 w 29"/>
                    <a:gd name="T49" fmla="*/ 19 h 27"/>
                    <a:gd name="T50" fmla="*/ 13 w 29"/>
                    <a:gd name="T51" fmla="*/ 17 h 27"/>
                    <a:gd name="T52" fmla="*/ 15 w 29"/>
                    <a:gd name="T53" fmla="*/ 12 h 27"/>
                    <a:gd name="T54" fmla="*/ 15 w 29"/>
                    <a:gd name="T55" fmla="*/ 12 h 27"/>
                    <a:gd name="T56" fmla="*/ 18 w 29"/>
                    <a:gd name="T57"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27">
                      <a:moveTo>
                        <a:pt x="1" y="8"/>
                      </a:moveTo>
                      <a:cubicBezTo>
                        <a:pt x="2" y="8"/>
                        <a:pt x="3" y="7"/>
                        <a:pt x="3" y="6"/>
                      </a:cubicBezTo>
                      <a:cubicBezTo>
                        <a:pt x="3" y="7"/>
                        <a:pt x="3" y="6"/>
                        <a:pt x="4" y="4"/>
                      </a:cubicBezTo>
                      <a:cubicBezTo>
                        <a:pt x="4" y="4"/>
                        <a:pt x="5" y="3"/>
                        <a:pt x="6" y="3"/>
                      </a:cubicBezTo>
                      <a:cubicBezTo>
                        <a:pt x="8" y="2"/>
                        <a:pt x="11" y="3"/>
                        <a:pt x="14" y="7"/>
                      </a:cubicBezTo>
                      <a:cubicBezTo>
                        <a:pt x="15" y="8"/>
                        <a:pt x="15" y="9"/>
                        <a:pt x="14" y="11"/>
                      </a:cubicBezTo>
                      <a:cubicBezTo>
                        <a:pt x="13" y="12"/>
                        <a:pt x="12" y="14"/>
                        <a:pt x="11" y="15"/>
                      </a:cubicBezTo>
                      <a:cubicBezTo>
                        <a:pt x="11" y="15"/>
                        <a:pt x="11" y="16"/>
                        <a:pt x="11" y="16"/>
                      </a:cubicBezTo>
                      <a:cubicBezTo>
                        <a:pt x="10" y="17"/>
                        <a:pt x="11" y="18"/>
                        <a:pt x="13" y="20"/>
                      </a:cubicBezTo>
                      <a:cubicBezTo>
                        <a:pt x="17" y="23"/>
                        <a:pt x="19" y="25"/>
                        <a:pt x="20" y="25"/>
                      </a:cubicBezTo>
                      <a:cubicBezTo>
                        <a:pt x="23" y="27"/>
                        <a:pt x="25" y="27"/>
                        <a:pt x="27" y="25"/>
                      </a:cubicBezTo>
                      <a:cubicBezTo>
                        <a:pt x="28" y="23"/>
                        <a:pt x="29" y="21"/>
                        <a:pt x="28" y="20"/>
                      </a:cubicBezTo>
                      <a:cubicBezTo>
                        <a:pt x="28" y="19"/>
                        <a:pt x="28" y="17"/>
                        <a:pt x="26" y="16"/>
                      </a:cubicBezTo>
                      <a:cubicBezTo>
                        <a:pt x="27" y="16"/>
                        <a:pt x="25" y="15"/>
                        <a:pt x="22" y="11"/>
                      </a:cubicBezTo>
                      <a:cubicBezTo>
                        <a:pt x="21" y="10"/>
                        <a:pt x="19" y="8"/>
                        <a:pt x="15" y="5"/>
                      </a:cubicBezTo>
                      <a:cubicBezTo>
                        <a:pt x="12" y="3"/>
                        <a:pt x="10" y="1"/>
                        <a:pt x="9" y="1"/>
                      </a:cubicBezTo>
                      <a:cubicBezTo>
                        <a:pt x="7" y="0"/>
                        <a:pt x="4" y="1"/>
                        <a:pt x="2" y="3"/>
                      </a:cubicBezTo>
                      <a:cubicBezTo>
                        <a:pt x="1" y="4"/>
                        <a:pt x="0" y="5"/>
                        <a:pt x="0" y="6"/>
                      </a:cubicBezTo>
                      <a:cubicBezTo>
                        <a:pt x="0" y="8"/>
                        <a:pt x="0" y="8"/>
                        <a:pt x="1" y="8"/>
                      </a:cubicBezTo>
                      <a:close/>
                      <a:moveTo>
                        <a:pt x="18" y="10"/>
                      </a:moveTo>
                      <a:cubicBezTo>
                        <a:pt x="18" y="10"/>
                        <a:pt x="19" y="11"/>
                        <a:pt x="21" y="13"/>
                      </a:cubicBezTo>
                      <a:cubicBezTo>
                        <a:pt x="22" y="14"/>
                        <a:pt x="23" y="16"/>
                        <a:pt x="25" y="18"/>
                      </a:cubicBezTo>
                      <a:cubicBezTo>
                        <a:pt x="27" y="21"/>
                        <a:pt x="27" y="23"/>
                        <a:pt x="25" y="24"/>
                      </a:cubicBezTo>
                      <a:cubicBezTo>
                        <a:pt x="25" y="25"/>
                        <a:pt x="23" y="25"/>
                        <a:pt x="22" y="24"/>
                      </a:cubicBezTo>
                      <a:cubicBezTo>
                        <a:pt x="22" y="24"/>
                        <a:pt x="20" y="22"/>
                        <a:pt x="16" y="19"/>
                      </a:cubicBezTo>
                      <a:cubicBezTo>
                        <a:pt x="14" y="18"/>
                        <a:pt x="13" y="17"/>
                        <a:pt x="13" y="17"/>
                      </a:cubicBezTo>
                      <a:cubicBezTo>
                        <a:pt x="13" y="16"/>
                        <a:pt x="14" y="15"/>
                        <a:pt x="15" y="12"/>
                      </a:cubicBezTo>
                      <a:cubicBezTo>
                        <a:pt x="15" y="12"/>
                        <a:pt x="15" y="12"/>
                        <a:pt x="15" y="12"/>
                      </a:cubicBezTo>
                      <a:cubicBezTo>
                        <a:pt x="16" y="11"/>
                        <a:pt x="17" y="10"/>
                        <a:pt x="18" y="1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1603"/>
                <p:cNvSpPr/>
                <p:nvPr/>
              </p:nvSpPr>
              <p:spPr bwMode="auto">
                <a:xfrm>
                  <a:off x="5913" y="2406"/>
                  <a:ext cx="14" cy="31"/>
                </a:xfrm>
                <a:custGeom>
                  <a:avLst/>
                  <a:gdLst>
                    <a:gd name="T0" fmla="*/ 0 w 6"/>
                    <a:gd name="T1" fmla="*/ 13 h 13"/>
                    <a:gd name="T2" fmla="*/ 6 w 6"/>
                    <a:gd name="T3" fmla="*/ 6 h 13"/>
                    <a:gd name="T4" fmla="*/ 6 w 6"/>
                    <a:gd name="T5" fmla="*/ 0 h 13"/>
                    <a:gd name="T6" fmla="*/ 1 w 6"/>
                    <a:gd name="T7" fmla="*/ 5 h 13"/>
                    <a:gd name="T8" fmla="*/ 0 w 6"/>
                    <a:gd name="T9" fmla="*/ 13 h 13"/>
                  </a:gdLst>
                  <a:ahLst/>
                  <a:cxnLst>
                    <a:cxn ang="0">
                      <a:pos x="T0" y="T1"/>
                    </a:cxn>
                    <a:cxn ang="0">
                      <a:pos x="T2" y="T3"/>
                    </a:cxn>
                    <a:cxn ang="0">
                      <a:pos x="T4" y="T5"/>
                    </a:cxn>
                    <a:cxn ang="0">
                      <a:pos x="T6" y="T7"/>
                    </a:cxn>
                    <a:cxn ang="0">
                      <a:pos x="T8" y="T9"/>
                    </a:cxn>
                  </a:cxnLst>
                  <a:rect l="0" t="0" r="r" b="b"/>
                  <a:pathLst>
                    <a:path w="6" h="13">
                      <a:moveTo>
                        <a:pt x="0" y="13"/>
                      </a:moveTo>
                      <a:cubicBezTo>
                        <a:pt x="2" y="10"/>
                        <a:pt x="4" y="8"/>
                        <a:pt x="6" y="6"/>
                      </a:cubicBezTo>
                      <a:cubicBezTo>
                        <a:pt x="6" y="4"/>
                        <a:pt x="6" y="2"/>
                        <a:pt x="6" y="0"/>
                      </a:cubicBezTo>
                      <a:cubicBezTo>
                        <a:pt x="4" y="2"/>
                        <a:pt x="3" y="3"/>
                        <a:pt x="1" y="5"/>
                      </a:cubicBezTo>
                      <a:cubicBezTo>
                        <a:pt x="1" y="8"/>
                        <a:pt x="1" y="10"/>
                        <a:pt x="0" y="1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1604"/>
                <p:cNvSpPr/>
                <p:nvPr/>
              </p:nvSpPr>
              <p:spPr bwMode="auto">
                <a:xfrm>
                  <a:off x="5837" y="2572"/>
                  <a:ext cx="26" cy="16"/>
                </a:xfrm>
                <a:custGeom>
                  <a:avLst/>
                  <a:gdLst>
                    <a:gd name="T0" fmla="*/ 4 w 11"/>
                    <a:gd name="T1" fmla="*/ 0 h 7"/>
                    <a:gd name="T2" fmla="*/ 0 w 11"/>
                    <a:gd name="T3" fmla="*/ 4 h 7"/>
                    <a:gd name="T4" fmla="*/ 7 w 11"/>
                    <a:gd name="T5" fmla="*/ 7 h 7"/>
                    <a:gd name="T6" fmla="*/ 11 w 11"/>
                    <a:gd name="T7" fmla="*/ 3 h 7"/>
                    <a:gd name="T8" fmla="*/ 4 w 11"/>
                    <a:gd name="T9" fmla="*/ 0 h 7"/>
                  </a:gdLst>
                  <a:ahLst/>
                  <a:cxnLst>
                    <a:cxn ang="0">
                      <a:pos x="T0" y="T1"/>
                    </a:cxn>
                    <a:cxn ang="0">
                      <a:pos x="T2" y="T3"/>
                    </a:cxn>
                    <a:cxn ang="0">
                      <a:pos x="T4" y="T5"/>
                    </a:cxn>
                    <a:cxn ang="0">
                      <a:pos x="T6" y="T7"/>
                    </a:cxn>
                    <a:cxn ang="0">
                      <a:pos x="T8" y="T9"/>
                    </a:cxn>
                  </a:cxnLst>
                  <a:rect l="0" t="0" r="r" b="b"/>
                  <a:pathLst>
                    <a:path w="11" h="7">
                      <a:moveTo>
                        <a:pt x="4" y="0"/>
                      </a:moveTo>
                      <a:cubicBezTo>
                        <a:pt x="3" y="1"/>
                        <a:pt x="2" y="2"/>
                        <a:pt x="0" y="4"/>
                      </a:cubicBezTo>
                      <a:cubicBezTo>
                        <a:pt x="3" y="5"/>
                        <a:pt x="5" y="6"/>
                        <a:pt x="7" y="7"/>
                      </a:cubicBezTo>
                      <a:cubicBezTo>
                        <a:pt x="8" y="6"/>
                        <a:pt x="10" y="5"/>
                        <a:pt x="11" y="3"/>
                      </a:cubicBezTo>
                      <a:cubicBezTo>
                        <a:pt x="9" y="2"/>
                        <a:pt x="7" y="1"/>
                        <a:pt x="4" y="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1605"/>
                <p:cNvSpPr/>
                <p:nvPr/>
              </p:nvSpPr>
              <p:spPr bwMode="auto">
                <a:xfrm>
                  <a:off x="5759" y="2524"/>
                  <a:ext cx="22" cy="19"/>
                </a:xfrm>
                <a:custGeom>
                  <a:avLst/>
                  <a:gdLst>
                    <a:gd name="T0" fmla="*/ 5 w 9"/>
                    <a:gd name="T1" fmla="*/ 3 h 8"/>
                    <a:gd name="T2" fmla="*/ 5 w 9"/>
                    <a:gd name="T3" fmla="*/ 0 h 8"/>
                    <a:gd name="T4" fmla="*/ 0 w 9"/>
                    <a:gd name="T5" fmla="*/ 3 h 8"/>
                    <a:gd name="T6" fmla="*/ 0 w 9"/>
                    <a:gd name="T7" fmla="*/ 5 h 8"/>
                    <a:gd name="T8" fmla="*/ 4 w 9"/>
                    <a:gd name="T9" fmla="*/ 8 h 8"/>
                    <a:gd name="T10" fmla="*/ 9 w 9"/>
                    <a:gd name="T11" fmla="*/ 5 h 8"/>
                    <a:gd name="T12" fmla="*/ 5 w 9"/>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9" h="8">
                      <a:moveTo>
                        <a:pt x="5" y="3"/>
                      </a:moveTo>
                      <a:cubicBezTo>
                        <a:pt x="5" y="2"/>
                        <a:pt x="5" y="1"/>
                        <a:pt x="5" y="0"/>
                      </a:cubicBezTo>
                      <a:cubicBezTo>
                        <a:pt x="4" y="1"/>
                        <a:pt x="2" y="2"/>
                        <a:pt x="0" y="3"/>
                      </a:cubicBezTo>
                      <a:cubicBezTo>
                        <a:pt x="0" y="4"/>
                        <a:pt x="0" y="5"/>
                        <a:pt x="0" y="5"/>
                      </a:cubicBezTo>
                      <a:cubicBezTo>
                        <a:pt x="1" y="6"/>
                        <a:pt x="3" y="7"/>
                        <a:pt x="4" y="8"/>
                      </a:cubicBezTo>
                      <a:cubicBezTo>
                        <a:pt x="6" y="7"/>
                        <a:pt x="7" y="6"/>
                        <a:pt x="9" y="5"/>
                      </a:cubicBezTo>
                      <a:cubicBezTo>
                        <a:pt x="7" y="4"/>
                        <a:pt x="6" y="3"/>
                        <a:pt x="5" y="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1606"/>
                <p:cNvSpPr/>
                <p:nvPr/>
              </p:nvSpPr>
              <p:spPr bwMode="auto">
                <a:xfrm>
                  <a:off x="5859" y="2553"/>
                  <a:ext cx="21" cy="16"/>
                </a:xfrm>
                <a:custGeom>
                  <a:avLst/>
                  <a:gdLst>
                    <a:gd name="T0" fmla="*/ 6 w 9"/>
                    <a:gd name="T1" fmla="*/ 7 h 7"/>
                    <a:gd name="T2" fmla="*/ 9 w 9"/>
                    <a:gd name="T3" fmla="*/ 4 h 7"/>
                    <a:gd name="T4" fmla="*/ 3 w 9"/>
                    <a:gd name="T5" fmla="*/ 0 h 7"/>
                    <a:gd name="T6" fmla="*/ 0 w 9"/>
                    <a:gd name="T7" fmla="*/ 3 h 7"/>
                    <a:gd name="T8" fmla="*/ 6 w 9"/>
                    <a:gd name="T9" fmla="*/ 7 h 7"/>
                  </a:gdLst>
                  <a:ahLst/>
                  <a:cxnLst>
                    <a:cxn ang="0">
                      <a:pos x="T0" y="T1"/>
                    </a:cxn>
                    <a:cxn ang="0">
                      <a:pos x="T2" y="T3"/>
                    </a:cxn>
                    <a:cxn ang="0">
                      <a:pos x="T4" y="T5"/>
                    </a:cxn>
                    <a:cxn ang="0">
                      <a:pos x="T6" y="T7"/>
                    </a:cxn>
                    <a:cxn ang="0">
                      <a:pos x="T8" y="T9"/>
                    </a:cxn>
                  </a:cxnLst>
                  <a:rect l="0" t="0" r="r" b="b"/>
                  <a:pathLst>
                    <a:path w="9" h="7">
                      <a:moveTo>
                        <a:pt x="6" y="7"/>
                      </a:moveTo>
                      <a:cubicBezTo>
                        <a:pt x="7" y="6"/>
                        <a:pt x="8" y="5"/>
                        <a:pt x="9" y="4"/>
                      </a:cubicBezTo>
                      <a:cubicBezTo>
                        <a:pt x="7" y="2"/>
                        <a:pt x="5" y="1"/>
                        <a:pt x="3" y="0"/>
                      </a:cubicBezTo>
                      <a:cubicBezTo>
                        <a:pt x="2" y="1"/>
                        <a:pt x="1" y="2"/>
                        <a:pt x="0" y="3"/>
                      </a:cubicBezTo>
                      <a:cubicBezTo>
                        <a:pt x="2" y="5"/>
                        <a:pt x="4" y="6"/>
                        <a:pt x="6" y="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1607"/>
                <p:cNvSpPr/>
                <p:nvPr/>
              </p:nvSpPr>
              <p:spPr bwMode="auto">
                <a:xfrm>
                  <a:off x="5830" y="2562"/>
                  <a:ext cx="152" cy="199"/>
                </a:xfrm>
                <a:custGeom>
                  <a:avLst/>
                  <a:gdLst>
                    <a:gd name="T0" fmla="*/ 2 w 64"/>
                    <a:gd name="T1" fmla="*/ 53 h 84"/>
                    <a:gd name="T2" fmla="*/ 44 w 64"/>
                    <a:gd name="T3" fmla="*/ 67 h 84"/>
                    <a:gd name="T4" fmla="*/ 56 w 64"/>
                    <a:gd name="T5" fmla="*/ 19 h 84"/>
                    <a:gd name="T6" fmla="*/ 21 w 64"/>
                    <a:gd name="T7" fmla="*/ 0 h 84"/>
                    <a:gd name="T8" fmla="*/ 18 w 64"/>
                    <a:gd name="T9" fmla="*/ 3 h 84"/>
                    <a:gd name="T10" fmla="*/ 50 w 64"/>
                    <a:gd name="T11" fmla="*/ 21 h 84"/>
                    <a:gd name="T12" fmla="*/ 41 w 64"/>
                    <a:gd name="T13" fmla="*/ 62 h 84"/>
                    <a:gd name="T14" fmla="*/ 8 w 64"/>
                    <a:gd name="T15" fmla="*/ 48 h 84"/>
                    <a:gd name="T16" fmla="*/ 39 w 64"/>
                    <a:gd name="T17" fmla="*/ 21 h 84"/>
                    <a:gd name="T18" fmla="*/ 14 w 64"/>
                    <a:gd name="T19" fmla="*/ 7 h 84"/>
                    <a:gd name="T20" fmla="*/ 10 w 64"/>
                    <a:gd name="T21" fmla="*/ 11 h 84"/>
                    <a:gd name="T22" fmla="*/ 22 w 64"/>
                    <a:gd name="T23" fmla="*/ 18 h 84"/>
                    <a:gd name="T24" fmla="*/ 2 w 64"/>
                    <a:gd name="T25" fmla="*/ 5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84">
                      <a:moveTo>
                        <a:pt x="2" y="53"/>
                      </a:moveTo>
                      <a:cubicBezTo>
                        <a:pt x="0" y="79"/>
                        <a:pt x="27" y="84"/>
                        <a:pt x="44" y="67"/>
                      </a:cubicBezTo>
                      <a:cubicBezTo>
                        <a:pt x="57" y="54"/>
                        <a:pt x="64" y="35"/>
                        <a:pt x="56" y="19"/>
                      </a:cubicBezTo>
                      <a:cubicBezTo>
                        <a:pt x="51" y="16"/>
                        <a:pt x="35" y="8"/>
                        <a:pt x="21" y="0"/>
                      </a:cubicBezTo>
                      <a:cubicBezTo>
                        <a:pt x="20" y="1"/>
                        <a:pt x="19" y="2"/>
                        <a:pt x="18" y="3"/>
                      </a:cubicBezTo>
                      <a:cubicBezTo>
                        <a:pt x="32" y="11"/>
                        <a:pt x="46" y="19"/>
                        <a:pt x="50" y="21"/>
                      </a:cubicBezTo>
                      <a:cubicBezTo>
                        <a:pt x="53" y="31"/>
                        <a:pt x="52" y="49"/>
                        <a:pt x="41" y="62"/>
                      </a:cubicBezTo>
                      <a:cubicBezTo>
                        <a:pt x="27" y="78"/>
                        <a:pt x="3" y="71"/>
                        <a:pt x="8" y="48"/>
                      </a:cubicBezTo>
                      <a:cubicBezTo>
                        <a:pt x="11" y="35"/>
                        <a:pt x="24" y="27"/>
                        <a:pt x="39" y="21"/>
                      </a:cubicBezTo>
                      <a:cubicBezTo>
                        <a:pt x="33" y="17"/>
                        <a:pt x="24" y="12"/>
                        <a:pt x="14" y="7"/>
                      </a:cubicBezTo>
                      <a:cubicBezTo>
                        <a:pt x="13" y="9"/>
                        <a:pt x="11" y="10"/>
                        <a:pt x="10" y="11"/>
                      </a:cubicBezTo>
                      <a:cubicBezTo>
                        <a:pt x="14" y="14"/>
                        <a:pt x="18" y="16"/>
                        <a:pt x="22" y="18"/>
                      </a:cubicBezTo>
                      <a:cubicBezTo>
                        <a:pt x="12" y="25"/>
                        <a:pt x="3" y="39"/>
                        <a:pt x="2" y="5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1608"/>
                <p:cNvSpPr/>
                <p:nvPr/>
              </p:nvSpPr>
              <p:spPr bwMode="auto">
                <a:xfrm>
                  <a:off x="5759" y="2371"/>
                  <a:ext cx="168" cy="160"/>
                </a:xfrm>
                <a:custGeom>
                  <a:avLst/>
                  <a:gdLst>
                    <a:gd name="T0" fmla="*/ 66 w 71"/>
                    <a:gd name="T1" fmla="*/ 14 h 68"/>
                    <a:gd name="T2" fmla="*/ 66 w 71"/>
                    <a:gd name="T3" fmla="*/ 20 h 68"/>
                    <a:gd name="T4" fmla="*/ 71 w 71"/>
                    <a:gd name="T5" fmla="*/ 15 h 68"/>
                    <a:gd name="T6" fmla="*/ 66 w 71"/>
                    <a:gd name="T7" fmla="*/ 0 h 68"/>
                    <a:gd name="T8" fmla="*/ 0 w 71"/>
                    <a:gd name="T9" fmla="*/ 68 h 68"/>
                    <a:gd name="T10" fmla="*/ 5 w 71"/>
                    <a:gd name="T11" fmla="*/ 65 h 68"/>
                    <a:gd name="T12" fmla="*/ 66 w 71"/>
                    <a:gd name="T13" fmla="*/ 14 h 68"/>
                  </a:gdLst>
                  <a:ahLst/>
                  <a:cxnLst>
                    <a:cxn ang="0">
                      <a:pos x="T0" y="T1"/>
                    </a:cxn>
                    <a:cxn ang="0">
                      <a:pos x="T2" y="T3"/>
                    </a:cxn>
                    <a:cxn ang="0">
                      <a:pos x="T4" y="T5"/>
                    </a:cxn>
                    <a:cxn ang="0">
                      <a:pos x="T6" y="T7"/>
                    </a:cxn>
                    <a:cxn ang="0">
                      <a:pos x="T8" y="T9"/>
                    </a:cxn>
                    <a:cxn ang="0">
                      <a:pos x="T10" y="T11"/>
                    </a:cxn>
                    <a:cxn ang="0">
                      <a:pos x="T12" y="T13"/>
                    </a:cxn>
                  </a:cxnLst>
                  <a:rect l="0" t="0" r="r" b="b"/>
                  <a:pathLst>
                    <a:path w="71" h="68">
                      <a:moveTo>
                        <a:pt x="66" y="14"/>
                      </a:moveTo>
                      <a:cubicBezTo>
                        <a:pt x="66" y="16"/>
                        <a:pt x="66" y="18"/>
                        <a:pt x="66" y="20"/>
                      </a:cubicBezTo>
                      <a:cubicBezTo>
                        <a:pt x="68" y="18"/>
                        <a:pt x="69" y="17"/>
                        <a:pt x="71" y="15"/>
                      </a:cubicBezTo>
                      <a:cubicBezTo>
                        <a:pt x="70" y="10"/>
                        <a:pt x="69" y="5"/>
                        <a:pt x="66" y="0"/>
                      </a:cubicBezTo>
                      <a:cubicBezTo>
                        <a:pt x="54" y="52"/>
                        <a:pt x="8" y="18"/>
                        <a:pt x="0" y="68"/>
                      </a:cubicBezTo>
                      <a:cubicBezTo>
                        <a:pt x="2" y="67"/>
                        <a:pt x="4" y="66"/>
                        <a:pt x="5" y="65"/>
                      </a:cubicBezTo>
                      <a:cubicBezTo>
                        <a:pt x="13" y="25"/>
                        <a:pt x="49" y="51"/>
                        <a:pt x="66" y="1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1609"/>
                <p:cNvSpPr/>
                <p:nvPr/>
              </p:nvSpPr>
              <p:spPr bwMode="auto">
                <a:xfrm>
                  <a:off x="5818" y="2420"/>
                  <a:ext cx="112" cy="140"/>
                </a:xfrm>
                <a:custGeom>
                  <a:avLst/>
                  <a:gdLst>
                    <a:gd name="T0" fmla="*/ 0 w 47"/>
                    <a:gd name="T1" fmla="*/ 50 h 59"/>
                    <a:gd name="T2" fmla="*/ 17 w 47"/>
                    <a:gd name="T3" fmla="*/ 59 h 59"/>
                    <a:gd name="T4" fmla="*/ 20 w 47"/>
                    <a:gd name="T5" fmla="*/ 56 h 59"/>
                    <a:gd name="T6" fmla="*/ 7 w 47"/>
                    <a:gd name="T7" fmla="*/ 49 h 59"/>
                    <a:gd name="T8" fmla="*/ 46 w 47"/>
                    <a:gd name="T9" fmla="*/ 0 h 59"/>
                    <a:gd name="T10" fmla="*/ 40 w 47"/>
                    <a:gd name="T11" fmla="*/ 7 h 59"/>
                    <a:gd name="T12" fmla="*/ 0 w 47"/>
                    <a:gd name="T13" fmla="*/ 50 h 59"/>
                  </a:gdLst>
                  <a:ahLst/>
                  <a:cxnLst>
                    <a:cxn ang="0">
                      <a:pos x="T0" y="T1"/>
                    </a:cxn>
                    <a:cxn ang="0">
                      <a:pos x="T2" y="T3"/>
                    </a:cxn>
                    <a:cxn ang="0">
                      <a:pos x="T4" y="T5"/>
                    </a:cxn>
                    <a:cxn ang="0">
                      <a:pos x="T6" y="T7"/>
                    </a:cxn>
                    <a:cxn ang="0">
                      <a:pos x="T8" y="T9"/>
                    </a:cxn>
                    <a:cxn ang="0">
                      <a:pos x="T10" y="T11"/>
                    </a:cxn>
                    <a:cxn ang="0">
                      <a:pos x="T12" y="T13"/>
                    </a:cxn>
                  </a:cxnLst>
                  <a:rect l="0" t="0" r="r" b="b"/>
                  <a:pathLst>
                    <a:path w="47" h="59">
                      <a:moveTo>
                        <a:pt x="0" y="50"/>
                      </a:moveTo>
                      <a:cubicBezTo>
                        <a:pt x="4" y="52"/>
                        <a:pt x="10" y="56"/>
                        <a:pt x="17" y="59"/>
                      </a:cubicBezTo>
                      <a:cubicBezTo>
                        <a:pt x="18" y="58"/>
                        <a:pt x="19" y="57"/>
                        <a:pt x="20" y="56"/>
                      </a:cubicBezTo>
                      <a:cubicBezTo>
                        <a:pt x="15" y="53"/>
                        <a:pt x="11" y="51"/>
                        <a:pt x="7" y="49"/>
                      </a:cubicBezTo>
                      <a:cubicBezTo>
                        <a:pt x="10" y="42"/>
                        <a:pt x="47" y="33"/>
                        <a:pt x="46" y="0"/>
                      </a:cubicBezTo>
                      <a:cubicBezTo>
                        <a:pt x="44" y="2"/>
                        <a:pt x="42" y="4"/>
                        <a:pt x="40" y="7"/>
                      </a:cubicBezTo>
                      <a:cubicBezTo>
                        <a:pt x="35" y="38"/>
                        <a:pt x="1" y="39"/>
                        <a:pt x="0" y="5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1610"/>
                <p:cNvSpPr/>
                <p:nvPr/>
              </p:nvSpPr>
              <p:spPr bwMode="auto">
                <a:xfrm>
                  <a:off x="5769" y="2536"/>
                  <a:ext cx="78" cy="45"/>
                </a:xfrm>
                <a:custGeom>
                  <a:avLst/>
                  <a:gdLst>
                    <a:gd name="T0" fmla="*/ 5 w 33"/>
                    <a:gd name="T1" fmla="*/ 0 h 19"/>
                    <a:gd name="T2" fmla="*/ 0 w 33"/>
                    <a:gd name="T3" fmla="*/ 3 h 19"/>
                    <a:gd name="T4" fmla="*/ 29 w 33"/>
                    <a:gd name="T5" fmla="*/ 19 h 19"/>
                    <a:gd name="T6" fmla="*/ 33 w 33"/>
                    <a:gd name="T7" fmla="*/ 15 h 19"/>
                    <a:gd name="T8" fmla="*/ 5 w 33"/>
                    <a:gd name="T9" fmla="*/ 0 h 19"/>
                  </a:gdLst>
                  <a:ahLst/>
                  <a:cxnLst>
                    <a:cxn ang="0">
                      <a:pos x="T0" y="T1"/>
                    </a:cxn>
                    <a:cxn ang="0">
                      <a:pos x="T2" y="T3"/>
                    </a:cxn>
                    <a:cxn ang="0">
                      <a:pos x="T4" y="T5"/>
                    </a:cxn>
                    <a:cxn ang="0">
                      <a:pos x="T6" y="T7"/>
                    </a:cxn>
                    <a:cxn ang="0">
                      <a:pos x="T8" y="T9"/>
                    </a:cxn>
                  </a:cxnLst>
                  <a:rect l="0" t="0" r="r" b="b"/>
                  <a:pathLst>
                    <a:path w="33" h="19">
                      <a:moveTo>
                        <a:pt x="5" y="0"/>
                      </a:moveTo>
                      <a:cubicBezTo>
                        <a:pt x="3" y="1"/>
                        <a:pt x="2" y="2"/>
                        <a:pt x="0" y="3"/>
                      </a:cubicBezTo>
                      <a:cubicBezTo>
                        <a:pt x="8" y="7"/>
                        <a:pt x="19" y="13"/>
                        <a:pt x="29" y="19"/>
                      </a:cubicBezTo>
                      <a:cubicBezTo>
                        <a:pt x="31" y="17"/>
                        <a:pt x="32" y="16"/>
                        <a:pt x="33" y="15"/>
                      </a:cubicBezTo>
                      <a:cubicBezTo>
                        <a:pt x="22" y="9"/>
                        <a:pt x="11" y="4"/>
                        <a:pt x="5" y="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1611"/>
                <p:cNvSpPr/>
                <p:nvPr/>
              </p:nvSpPr>
              <p:spPr bwMode="auto">
                <a:xfrm>
                  <a:off x="5771" y="2418"/>
                  <a:ext cx="144" cy="118"/>
                </a:xfrm>
                <a:custGeom>
                  <a:avLst/>
                  <a:gdLst>
                    <a:gd name="T0" fmla="*/ 60 w 61"/>
                    <a:gd name="T1" fmla="*/ 8 h 50"/>
                    <a:gd name="T2" fmla="*/ 61 w 61"/>
                    <a:gd name="T3" fmla="*/ 0 h 50"/>
                    <a:gd name="T4" fmla="*/ 10 w 61"/>
                    <a:gd name="T5" fmla="*/ 40 h 50"/>
                    <a:gd name="T6" fmla="*/ 0 w 61"/>
                    <a:gd name="T7" fmla="*/ 45 h 50"/>
                    <a:gd name="T8" fmla="*/ 0 w 61"/>
                    <a:gd name="T9" fmla="*/ 48 h 50"/>
                    <a:gd name="T10" fmla="*/ 4 w 61"/>
                    <a:gd name="T11" fmla="*/ 50 h 50"/>
                    <a:gd name="T12" fmla="*/ 11 w 61"/>
                    <a:gd name="T13" fmla="*/ 46 h 50"/>
                    <a:gd name="T14" fmla="*/ 60 w 61"/>
                    <a:gd name="T15" fmla="*/ 8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50">
                      <a:moveTo>
                        <a:pt x="60" y="8"/>
                      </a:moveTo>
                      <a:cubicBezTo>
                        <a:pt x="61" y="5"/>
                        <a:pt x="61" y="3"/>
                        <a:pt x="61" y="0"/>
                      </a:cubicBezTo>
                      <a:cubicBezTo>
                        <a:pt x="44" y="18"/>
                        <a:pt x="24" y="32"/>
                        <a:pt x="10" y="40"/>
                      </a:cubicBezTo>
                      <a:cubicBezTo>
                        <a:pt x="7" y="42"/>
                        <a:pt x="4" y="44"/>
                        <a:pt x="0" y="45"/>
                      </a:cubicBezTo>
                      <a:cubicBezTo>
                        <a:pt x="0" y="46"/>
                        <a:pt x="0" y="47"/>
                        <a:pt x="0" y="48"/>
                      </a:cubicBezTo>
                      <a:cubicBezTo>
                        <a:pt x="1" y="48"/>
                        <a:pt x="2" y="49"/>
                        <a:pt x="4" y="50"/>
                      </a:cubicBezTo>
                      <a:cubicBezTo>
                        <a:pt x="6" y="49"/>
                        <a:pt x="9" y="47"/>
                        <a:pt x="11" y="46"/>
                      </a:cubicBezTo>
                      <a:cubicBezTo>
                        <a:pt x="24" y="39"/>
                        <a:pt x="43" y="25"/>
                        <a:pt x="60" y="8"/>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5" name="Freeform 1613"/>
              <p:cNvSpPr/>
              <p:nvPr/>
            </p:nvSpPr>
            <p:spPr bwMode="auto">
              <a:xfrm flipH="1">
                <a:off x="821955" y="4059674"/>
                <a:ext cx="40706" cy="29747"/>
              </a:xfrm>
              <a:custGeom>
                <a:avLst/>
                <a:gdLst>
                  <a:gd name="T0" fmla="*/ 0 w 11"/>
                  <a:gd name="T1" fmla="*/ 5 h 8"/>
                  <a:gd name="T2" fmla="*/ 7 w 11"/>
                  <a:gd name="T3" fmla="*/ 8 h 8"/>
                  <a:gd name="T4" fmla="*/ 11 w 11"/>
                  <a:gd name="T5" fmla="*/ 4 h 8"/>
                  <a:gd name="T6" fmla="*/ 5 w 11"/>
                  <a:gd name="T7" fmla="*/ 0 h 8"/>
                  <a:gd name="T8" fmla="*/ 0 w 11"/>
                  <a:gd name="T9" fmla="*/ 5 h 8"/>
                </a:gdLst>
                <a:ahLst/>
                <a:cxnLst>
                  <a:cxn ang="0">
                    <a:pos x="T0" y="T1"/>
                  </a:cxn>
                  <a:cxn ang="0">
                    <a:pos x="T2" y="T3"/>
                  </a:cxn>
                  <a:cxn ang="0">
                    <a:pos x="T4" y="T5"/>
                  </a:cxn>
                  <a:cxn ang="0">
                    <a:pos x="T6" y="T7"/>
                  </a:cxn>
                  <a:cxn ang="0">
                    <a:pos x="T8" y="T9"/>
                  </a:cxn>
                </a:cxnLst>
                <a:rect l="0" t="0" r="r" b="b"/>
                <a:pathLst>
                  <a:path w="11" h="8">
                    <a:moveTo>
                      <a:pt x="0" y="5"/>
                    </a:moveTo>
                    <a:cubicBezTo>
                      <a:pt x="3" y="6"/>
                      <a:pt x="5" y="7"/>
                      <a:pt x="7" y="8"/>
                    </a:cubicBezTo>
                    <a:cubicBezTo>
                      <a:pt x="8" y="7"/>
                      <a:pt x="10" y="6"/>
                      <a:pt x="11" y="4"/>
                    </a:cubicBezTo>
                    <a:cubicBezTo>
                      <a:pt x="9" y="3"/>
                      <a:pt x="7" y="2"/>
                      <a:pt x="5" y="0"/>
                    </a:cubicBezTo>
                    <a:cubicBezTo>
                      <a:pt x="3" y="2"/>
                      <a:pt x="2" y="3"/>
                      <a:pt x="0" y="5"/>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614"/>
              <p:cNvSpPr/>
              <p:nvPr/>
            </p:nvSpPr>
            <p:spPr bwMode="auto">
              <a:xfrm flipH="1">
                <a:off x="692008" y="4073765"/>
                <a:ext cx="186310" cy="278682"/>
              </a:xfrm>
              <a:custGeom>
                <a:avLst/>
                <a:gdLst>
                  <a:gd name="T0" fmla="*/ 36 w 50"/>
                  <a:gd name="T1" fmla="*/ 18 h 75"/>
                  <a:gd name="T2" fmla="*/ 5 w 50"/>
                  <a:gd name="T3" fmla="*/ 45 h 75"/>
                  <a:gd name="T4" fmla="*/ 38 w 50"/>
                  <a:gd name="T5" fmla="*/ 59 h 75"/>
                  <a:gd name="T6" fmla="*/ 47 w 50"/>
                  <a:gd name="T7" fmla="*/ 18 h 75"/>
                  <a:gd name="T8" fmla="*/ 15 w 50"/>
                  <a:gd name="T9" fmla="*/ 0 h 75"/>
                  <a:gd name="T10" fmla="*/ 11 w 50"/>
                  <a:gd name="T11" fmla="*/ 4 h 75"/>
                  <a:gd name="T12" fmla="*/ 36 w 50"/>
                  <a:gd name="T13" fmla="*/ 18 h 75"/>
                </a:gdLst>
                <a:ahLst/>
                <a:cxnLst>
                  <a:cxn ang="0">
                    <a:pos x="T0" y="T1"/>
                  </a:cxn>
                  <a:cxn ang="0">
                    <a:pos x="T2" y="T3"/>
                  </a:cxn>
                  <a:cxn ang="0">
                    <a:pos x="T4" y="T5"/>
                  </a:cxn>
                  <a:cxn ang="0">
                    <a:pos x="T6" y="T7"/>
                  </a:cxn>
                  <a:cxn ang="0">
                    <a:pos x="T8" y="T9"/>
                  </a:cxn>
                  <a:cxn ang="0">
                    <a:pos x="T10" y="T11"/>
                  </a:cxn>
                  <a:cxn ang="0">
                    <a:pos x="T12" y="T13"/>
                  </a:cxn>
                </a:cxnLst>
                <a:rect l="0" t="0" r="r" b="b"/>
                <a:pathLst>
                  <a:path w="50" h="75">
                    <a:moveTo>
                      <a:pt x="36" y="18"/>
                    </a:moveTo>
                    <a:cubicBezTo>
                      <a:pt x="21" y="24"/>
                      <a:pt x="8" y="32"/>
                      <a:pt x="5" y="45"/>
                    </a:cubicBezTo>
                    <a:cubicBezTo>
                      <a:pt x="0" y="68"/>
                      <a:pt x="24" y="75"/>
                      <a:pt x="38" y="59"/>
                    </a:cubicBezTo>
                    <a:cubicBezTo>
                      <a:pt x="49" y="46"/>
                      <a:pt x="50" y="28"/>
                      <a:pt x="47" y="18"/>
                    </a:cubicBezTo>
                    <a:cubicBezTo>
                      <a:pt x="43" y="16"/>
                      <a:pt x="29" y="8"/>
                      <a:pt x="15" y="0"/>
                    </a:cubicBezTo>
                    <a:cubicBezTo>
                      <a:pt x="14" y="2"/>
                      <a:pt x="12" y="3"/>
                      <a:pt x="11" y="4"/>
                    </a:cubicBezTo>
                    <a:cubicBezTo>
                      <a:pt x="21" y="9"/>
                      <a:pt x="30" y="14"/>
                      <a:pt x="36" y="18"/>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615"/>
              <p:cNvSpPr/>
              <p:nvPr/>
            </p:nvSpPr>
            <p:spPr bwMode="auto">
              <a:xfrm flipH="1">
                <a:off x="756198" y="3815436"/>
                <a:ext cx="225450" cy="187875"/>
              </a:xfrm>
              <a:custGeom>
                <a:avLst/>
                <a:gdLst>
                  <a:gd name="T0" fmla="*/ 61 w 61"/>
                  <a:gd name="T1" fmla="*/ 6 h 51"/>
                  <a:gd name="T2" fmla="*/ 61 w 61"/>
                  <a:gd name="T3" fmla="*/ 0 h 51"/>
                  <a:gd name="T4" fmla="*/ 0 w 61"/>
                  <a:gd name="T5" fmla="*/ 51 h 51"/>
                  <a:gd name="T6" fmla="*/ 10 w 61"/>
                  <a:gd name="T7" fmla="*/ 46 h 51"/>
                  <a:gd name="T8" fmla="*/ 61 w 61"/>
                  <a:gd name="T9" fmla="*/ 6 h 51"/>
                </a:gdLst>
                <a:ahLst/>
                <a:cxnLst>
                  <a:cxn ang="0">
                    <a:pos x="T0" y="T1"/>
                  </a:cxn>
                  <a:cxn ang="0">
                    <a:pos x="T2" y="T3"/>
                  </a:cxn>
                  <a:cxn ang="0">
                    <a:pos x="T4" y="T5"/>
                  </a:cxn>
                  <a:cxn ang="0">
                    <a:pos x="T6" y="T7"/>
                  </a:cxn>
                  <a:cxn ang="0">
                    <a:pos x="T8" y="T9"/>
                  </a:cxn>
                </a:cxnLst>
                <a:rect l="0" t="0" r="r" b="b"/>
                <a:pathLst>
                  <a:path w="61" h="51">
                    <a:moveTo>
                      <a:pt x="61" y="6"/>
                    </a:moveTo>
                    <a:cubicBezTo>
                      <a:pt x="61" y="4"/>
                      <a:pt x="61" y="2"/>
                      <a:pt x="61" y="0"/>
                    </a:cubicBezTo>
                    <a:cubicBezTo>
                      <a:pt x="44" y="37"/>
                      <a:pt x="8" y="11"/>
                      <a:pt x="0" y="51"/>
                    </a:cubicBezTo>
                    <a:cubicBezTo>
                      <a:pt x="4" y="50"/>
                      <a:pt x="7" y="48"/>
                      <a:pt x="10" y="46"/>
                    </a:cubicBezTo>
                    <a:cubicBezTo>
                      <a:pt x="24" y="38"/>
                      <a:pt x="44" y="24"/>
                      <a:pt x="61" y="6"/>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616"/>
              <p:cNvSpPr/>
              <p:nvPr/>
            </p:nvSpPr>
            <p:spPr bwMode="auto">
              <a:xfrm flipH="1">
                <a:off x="759330" y="3867102"/>
                <a:ext cx="206663" cy="211360"/>
              </a:xfrm>
              <a:custGeom>
                <a:avLst/>
                <a:gdLst>
                  <a:gd name="T0" fmla="*/ 16 w 56"/>
                  <a:gd name="T1" fmla="*/ 43 h 57"/>
                  <a:gd name="T2" fmla="*/ 56 w 56"/>
                  <a:gd name="T3" fmla="*/ 0 h 57"/>
                  <a:gd name="T4" fmla="*/ 7 w 56"/>
                  <a:gd name="T5" fmla="*/ 38 h 57"/>
                  <a:gd name="T6" fmla="*/ 0 w 56"/>
                  <a:gd name="T7" fmla="*/ 42 h 57"/>
                  <a:gd name="T8" fmla="*/ 28 w 56"/>
                  <a:gd name="T9" fmla="*/ 57 h 57"/>
                  <a:gd name="T10" fmla="*/ 33 w 56"/>
                  <a:gd name="T11" fmla="*/ 52 h 57"/>
                  <a:gd name="T12" fmla="*/ 16 w 56"/>
                  <a:gd name="T13" fmla="*/ 43 h 57"/>
                </a:gdLst>
                <a:ahLst/>
                <a:cxnLst>
                  <a:cxn ang="0">
                    <a:pos x="T0" y="T1"/>
                  </a:cxn>
                  <a:cxn ang="0">
                    <a:pos x="T2" y="T3"/>
                  </a:cxn>
                  <a:cxn ang="0">
                    <a:pos x="T4" y="T5"/>
                  </a:cxn>
                  <a:cxn ang="0">
                    <a:pos x="T6" y="T7"/>
                  </a:cxn>
                  <a:cxn ang="0">
                    <a:pos x="T8" y="T9"/>
                  </a:cxn>
                  <a:cxn ang="0">
                    <a:pos x="T10" y="T11"/>
                  </a:cxn>
                  <a:cxn ang="0">
                    <a:pos x="T12" y="T13"/>
                  </a:cxn>
                </a:cxnLst>
                <a:rect l="0" t="0" r="r" b="b"/>
                <a:pathLst>
                  <a:path w="56" h="57">
                    <a:moveTo>
                      <a:pt x="16" y="43"/>
                    </a:moveTo>
                    <a:cubicBezTo>
                      <a:pt x="17" y="32"/>
                      <a:pt x="51" y="31"/>
                      <a:pt x="56" y="0"/>
                    </a:cubicBezTo>
                    <a:cubicBezTo>
                      <a:pt x="39" y="17"/>
                      <a:pt x="20" y="31"/>
                      <a:pt x="7" y="38"/>
                    </a:cubicBezTo>
                    <a:cubicBezTo>
                      <a:pt x="5" y="39"/>
                      <a:pt x="2" y="41"/>
                      <a:pt x="0" y="42"/>
                    </a:cubicBezTo>
                    <a:cubicBezTo>
                      <a:pt x="6" y="46"/>
                      <a:pt x="17" y="51"/>
                      <a:pt x="28" y="57"/>
                    </a:cubicBezTo>
                    <a:cubicBezTo>
                      <a:pt x="30" y="55"/>
                      <a:pt x="31" y="54"/>
                      <a:pt x="33" y="52"/>
                    </a:cubicBezTo>
                    <a:cubicBezTo>
                      <a:pt x="26" y="49"/>
                      <a:pt x="20" y="45"/>
                      <a:pt x="16" y="43"/>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617"/>
              <p:cNvSpPr/>
              <p:nvPr/>
            </p:nvSpPr>
            <p:spPr bwMode="auto">
              <a:xfrm flipH="1">
                <a:off x="425851" y="6256251"/>
                <a:ext cx="189441" cy="198835"/>
              </a:xfrm>
              <a:custGeom>
                <a:avLst/>
                <a:gdLst>
                  <a:gd name="T0" fmla="*/ 50 w 51"/>
                  <a:gd name="T1" fmla="*/ 26 h 54"/>
                  <a:gd name="T2" fmla="*/ 50 w 51"/>
                  <a:gd name="T3" fmla="*/ 23 h 54"/>
                  <a:gd name="T4" fmla="*/ 48 w 51"/>
                  <a:gd name="T5" fmla="*/ 21 h 54"/>
                  <a:gd name="T6" fmla="*/ 40 w 51"/>
                  <a:gd name="T7" fmla="*/ 20 h 54"/>
                  <a:gd name="T8" fmla="*/ 32 w 51"/>
                  <a:gd name="T9" fmla="*/ 22 h 54"/>
                  <a:gd name="T10" fmla="*/ 34 w 51"/>
                  <a:gd name="T11" fmla="*/ 18 h 54"/>
                  <a:gd name="T12" fmla="*/ 36 w 51"/>
                  <a:gd name="T13" fmla="*/ 13 h 54"/>
                  <a:gd name="T14" fmla="*/ 35 w 51"/>
                  <a:gd name="T15" fmla="*/ 11 h 54"/>
                  <a:gd name="T16" fmla="*/ 33 w 51"/>
                  <a:gd name="T17" fmla="*/ 9 h 54"/>
                  <a:gd name="T18" fmla="*/ 28 w 51"/>
                  <a:gd name="T19" fmla="*/ 9 h 54"/>
                  <a:gd name="T20" fmla="*/ 22 w 51"/>
                  <a:gd name="T21" fmla="*/ 12 h 54"/>
                  <a:gd name="T22" fmla="*/ 17 w 51"/>
                  <a:gd name="T23" fmla="*/ 14 h 54"/>
                  <a:gd name="T24" fmla="*/ 17 w 51"/>
                  <a:gd name="T25" fmla="*/ 12 h 54"/>
                  <a:gd name="T26" fmla="*/ 19 w 51"/>
                  <a:gd name="T27" fmla="*/ 10 h 54"/>
                  <a:gd name="T28" fmla="*/ 21 w 51"/>
                  <a:gd name="T29" fmla="*/ 8 h 54"/>
                  <a:gd name="T30" fmla="*/ 20 w 51"/>
                  <a:gd name="T31" fmla="*/ 4 h 54"/>
                  <a:gd name="T32" fmla="*/ 19 w 51"/>
                  <a:gd name="T33" fmla="*/ 2 h 54"/>
                  <a:gd name="T34" fmla="*/ 10 w 51"/>
                  <a:gd name="T35" fmla="*/ 6 h 54"/>
                  <a:gd name="T36" fmla="*/ 8 w 51"/>
                  <a:gd name="T37" fmla="*/ 9 h 54"/>
                  <a:gd name="T38" fmla="*/ 7 w 51"/>
                  <a:gd name="T39" fmla="*/ 12 h 54"/>
                  <a:gd name="T40" fmla="*/ 4 w 51"/>
                  <a:gd name="T41" fmla="*/ 16 h 54"/>
                  <a:gd name="T42" fmla="*/ 1 w 51"/>
                  <a:gd name="T43" fmla="*/ 21 h 54"/>
                  <a:gd name="T44" fmla="*/ 0 w 51"/>
                  <a:gd name="T45" fmla="*/ 25 h 54"/>
                  <a:gd name="T46" fmla="*/ 2 w 51"/>
                  <a:gd name="T47" fmla="*/ 29 h 54"/>
                  <a:gd name="T48" fmla="*/ 6 w 51"/>
                  <a:gd name="T49" fmla="*/ 29 h 54"/>
                  <a:gd name="T50" fmla="*/ 14 w 51"/>
                  <a:gd name="T51" fmla="*/ 24 h 54"/>
                  <a:gd name="T52" fmla="*/ 22 w 51"/>
                  <a:gd name="T53" fmla="*/ 19 h 54"/>
                  <a:gd name="T54" fmla="*/ 21 w 51"/>
                  <a:gd name="T55" fmla="*/ 23 h 54"/>
                  <a:gd name="T56" fmla="*/ 18 w 51"/>
                  <a:gd name="T57" fmla="*/ 27 h 54"/>
                  <a:gd name="T58" fmla="*/ 15 w 51"/>
                  <a:gd name="T59" fmla="*/ 30 h 54"/>
                  <a:gd name="T60" fmla="*/ 14 w 51"/>
                  <a:gd name="T61" fmla="*/ 34 h 54"/>
                  <a:gd name="T62" fmla="*/ 16 w 51"/>
                  <a:gd name="T63" fmla="*/ 37 h 54"/>
                  <a:gd name="T64" fmla="*/ 19 w 51"/>
                  <a:gd name="T65" fmla="*/ 38 h 54"/>
                  <a:gd name="T66" fmla="*/ 22 w 51"/>
                  <a:gd name="T67" fmla="*/ 37 h 54"/>
                  <a:gd name="T68" fmla="*/ 37 w 51"/>
                  <a:gd name="T69" fmla="*/ 27 h 54"/>
                  <a:gd name="T70" fmla="*/ 39 w 51"/>
                  <a:gd name="T71" fmla="*/ 26 h 54"/>
                  <a:gd name="T72" fmla="*/ 39 w 51"/>
                  <a:gd name="T73" fmla="*/ 27 h 54"/>
                  <a:gd name="T74" fmla="*/ 35 w 51"/>
                  <a:gd name="T75" fmla="*/ 36 h 54"/>
                  <a:gd name="T76" fmla="*/ 25 w 51"/>
                  <a:gd name="T77" fmla="*/ 47 h 54"/>
                  <a:gd name="T78" fmla="*/ 24 w 51"/>
                  <a:gd name="T79" fmla="*/ 49 h 54"/>
                  <a:gd name="T80" fmla="*/ 24 w 51"/>
                  <a:gd name="T81" fmla="*/ 50 h 54"/>
                  <a:gd name="T82" fmla="*/ 27 w 51"/>
                  <a:gd name="T83" fmla="*/ 52 h 54"/>
                  <a:gd name="T84" fmla="*/ 32 w 51"/>
                  <a:gd name="T85" fmla="*/ 52 h 54"/>
                  <a:gd name="T86" fmla="*/ 43 w 51"/>
                  <a:gd name="T87" fmla="*/ 39 h 54"/>
                  <a:gd name="T88" fmla="*/ 48 w 51"/>
                  <a:gd name="T89" fmla="*/ 29 h 54"/>
                  <a:gd name="T90" fmla="*/ 50 w 51"/>
                  <a:gd name="T91"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1" h="54">
                    <a:moveTo>
                      <a:pt x="50" y="26"/>
                    </a:moveTo>
                    <a:cubicBezTo>
                      <a:pt x="51" y="25"/>
                      <a:pt x="51" y="24"/>
                      <a:pt x="50" y="23"/>
                    </a:cubicBezTo>
                    <a:cubicBezTo>
                      <a:pt x="49" y="22"/>
                      <a:pt x="49" y="21"/>
                      <a:pt x="48" y="21"/>
                    </a:cubicBezTo>
                    <a:cubicBezTo>
                      <a:pt x="46" y="19"/>
                      <a:pt x="43" y="19"/>
                      <a:pt x="40" y="20"/>
                    </a:cubicBezTo>
                    <a:cubicBezTo>
                      <a:pt x="38" y="21"/>
                      <a:pt x="35" y="22"/>
                      <a:pt x="32" y="22"/>
                    </a:cubicBezTo>
                    <a:cubicBezTo>
                      <a:pt x="32" y="21"/>
                      <a:pt x="33" y="20"/>
                      <a:pt x="34" y="18"/>
                    </a:cubicBezTo>
                    <a:cubicBezTo>
                      <a:pt x="35" y="16"/>
                      <a:pt x="35" y="14"/>
                      <a:pt x="36" y="13"/>
                    </a:cubicBezTo>
                    <a:cubicBezTo>
                      <a:pt x="35" y="11"/>
                      <a:pt x="35" y="11"/>
                      <a:pt x="35" y="11"/>
                    </a:cubicBezTo>
                    <a:cubicBezTo>
                      <a:pt x="34" y="10"/>
                      <a:pt x="34" y="10"/>
                      <a:pt x="33" y="9"/>
                    </a:cubicBezTo>
                    <a:cubicBezTo>
                      <a:pt x="31" y="8"/>
                      <a:pt x="30" y="8"/>
                      <a:pt x="28" y="9"/>
                    </a:cubicBezTo>
                    <a:cubicBezTo>
                      <a:pt x="27" y="9"/>
                      <a:pt x="25" y="10"/>
                      <a:pt x="22" y="12"/>
                    </a:cubicBezTo>
                    <a:cubicBezTo>
                      <a:pt x="20" y="13"/>
                      <a:pt x="18" y="14"/>
                      <a:pt x="17" y="14"/>
                    </a:cubicBezTo>
                    <a:cubicBezTo>
                      <a:pt x="17" y="14"/>
                      <a:pt x="17" y="13"/>
                      <a:pt x="17" y="12"/>
                    </a:cubicBezTo>
                    <a:cubicBezTo>
                      <a:pt x="18" y="11"/>
                      <a:pt x="18" y="11"/>
                      <a:pt x="19" y="10"/>
                    </a:cubicBezTo>
                    <a:cubicBezTo>
                      <a:pt x="20" y="9"/>
                      <a:pt x="20" y="8"/>
                      <a:pt x="21" y="8"/>
                    </a:cubicBezTo>
                    <a:cubicBezTo>
                      <a:pt x="21" y="6"/>
                      <a:pt x="21" y="5"/>
                      <a:pt x="20" y="4"/>
                    </a:cubicBezTo>
                    <a:cubicBezTo>
                      <a:pt x="20" y="3"/>
                      <a:pt x="19" y="3"/>
                      <a:pt x="19" y="2"/>
                    </a:cubicBezTo>
                    <a:cubicBezTo>
                      <a:pt x="15" y="0"/>
                      <a:pt x="13" y="2"/>
                      <a:pt x="10" y="6"/>
                    </a:cubicBezTo>
                    <a:cubicBezTo>
                      <a:pt x="10" y="7"/>
                      <a:pt x="9" y="8"/>
                      <a:pt x="8" y="9"/>
                    </a:cubicBezTo>
                    <a:cubicBezTo>
                      <a:pt x="8" y="10"/>
                      <a:pt x="7" y="11"/>
                      <a:pt x="7" y="12"/>
                    </a:cubicBezTo>
                    <a:cubicBezTo>
                      <a:pt x="7" y="12"/>
                      <a:pt x="6" y="14"/>
                      <a:pt x="4" y="16"/>
                    </a:cubicBezTo>
                    <a:cubicBezTo>
                      <a:pt x="3" y="18"/>
                      <a:pt x="2" y="20"/>
                      <a:pt x="1" y="21"/>
                    </a:cubicBezTo>
                    <a:cubicBezTo>
                      <a:pt x="1" y="23"/>
                      <a:pt x="0" y="24"/>
                      <a:pt x="0" y="25"/>
                    </a:cubicBezTo>
                    <a:cubicBezTo>
                      <a:pt x="0" y="27"/>
                      <a:pt x="0" y="28"/>
                      <a:pt x="2" y="29"/>
                    </a:cubicBezTo>
                    <a:cubicBezTo>
                      <a:pt x="3" y="30"/>
                      <a:pt x="5" y="30"/>
                      <a:pt x="6" y="29"/>
                    </a:cubicBezTo>
                    <a:cubicBezTo>
                      <a:pt x="8" y="28"/>
                      <a:pt x="11" y="27"/>
                      <a:pt x="14" y="24"/>
                    </a:cubicBezTo>
                    <a:cubicBezTo>
                      <a:pt x="18" y="22"/>
                      <a:pt x="21" y="20"/>
                      <a:pt x="22" y="19"/>
                    </a:cubicBezTo>
                    <a:cubicBezTo>
                      <a:pt x="22" y="20"/>
                      <a:pt x="22" y="21"/>
                      <a:pt x="21" y="23"/>
                    </a:cubicBezTo>
                    <a:cubicBezTo>
                      <a:pt x="20" y="24"/>
                      <a:pt x="19" y="25"/>
                      <a:pt x="18" y="27"/>
                    </a:cubicBezTo>
                    <a:cubicBezTo>
                      <a:pt x="17" y="28"/>
                      <a:pt x="16" y="29"/>
                      <a:pt x="15" y="30"/>
                    </a:cubicBezTo>
                    <a:cubicBezTo>
                      <a:pt x="14" y="32"/>
                      <a:pt x="14" y="33"/>
                      <a:pt x="14" y="34"/>
                    </a:cubicBezTo>
                    <a:cubicBezTo>
                      <a:pt x="14" y="35"/>
                      <a:pt x="14" y="36"/>
                      <a:pt x="16" y="37"/>
                    </a:cubicBezTo>
                    <a:cubicBezTo>
                      <a:pt x="16" y="37"/>
                      <a:pt x="18" y="38"/>
                      <a:pt x="19" y="38"/>
                    </a:cubicBezTo>
                    <a:cubicBezTo>
                      <a:pt x="20" y="38"/>
                      <a:pt x="21" y="38"/>
                      <a:pt x="22" y="37"/>
                    </a:cubicBezTo>
                    <a:cubicBezTo>
                      <a:pt x="27" y="33"/>
                      <a:pt x="32" y="29"/>
                      <a:pt x="37" y="27"/>
                    </a:cubicBezTo>
                    <a:cubicBezTo>
                      <a:pt x="38" y="26"/>
                      <a:pt x="39" y="26"/>
                      <a:pt x="39" y="26"/>
                    </a:cubicBezTo>
                    <a:cubicBezTo>
                      <a:pt x="39" y="27"/>
                      <a:pt x="39" y="27"/>
                      <a:pt x="39" y="27"/>
                    </a:cubicBezTo>
                    <a:cubicBezTo>
                      <a:pt x="38" y="30"/>
                      <a:pt x="37" y="33"/>
                      <a:pt x="35" y="36"/>
                    </a:cubicBezTo>
                    <a:cubicBezTo>
                      <a:pt x="32" y="40"/>
                      <a:pt x="29" y="44"/>
                      <a:pt x="25" y="47"/>
                    </a:cubicBezTo>
                    <a:cubicBezTo>
                      <a:pt x="25" y="48"/>
                      <a:pt x="25" y="48"/>
                      <a:pt x="24" y="49"/>
                    </a:cubicBezTo>
                    <a:cubicBezTo>
                      <a:pt x="24" y="49"/>
                      <a:pt x="24" y="50"/>
                      <a:pt x="24" y="50"/>
                    </a:cubicBezTo>
                    <a:cubicBezTo>
                      <a:pt x="25" y="51"/>
                      <a:pt x="26" y="52"/>
                      <a:pt x="27" y="52"/>
                    </a:cubicBezTo>
                    <a:cubicBezTo>
                      <a:pt x="29" y="54"/>
                      <a:pt x="30" y="54"/>
                      <a:pt x="32" y="52"/>
                    </a:cubicBezTo>
                    <a:cubicBezTo>
                      <a:pt x="36" y="49"/>
                      <a:pt x="40" y="45"/>
                      <a:pt x="43" y="39"/>
                    </a:cubicBezTo>
                    <a:cubicBezTo>
                      <a:pt x="45" y="36"/>
                      <a:pt x="47" y="33"/>
                      <a:pt x="48" y="29"/>
                    </a:cubicBezTo>
                    <a:cubicBezTo>
                      <a:pt x="49" y="28"/>
                      <a:pt x="49" y="27"/>
                      <a:pt x="50" y="26"/>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618"/>
              <p:cNvSpPr>
                <a:spLocks noEditPoints="1"/>
              </p:cNvSpPr>
              <p:nvPr/>
            </p:nvSpPr>
            <p:spPr bwMode="auto">
              <a:xfrm flipH="1">
                <a:off x="336610" y="6359582"/>
                <a:ext cx="111160" cy="136210"/>
              </a:xfrm>
              <a:custGeom>
                <a:avLst/>
                <a:gdLst>
                  <a:gd name="T0" fmla="*/ 11 w 30"/>
                  <a:gd name="T1" fmla="*/ 29 h 37"/>
                  <a:gd name="T2" fmla="*/ 9 w 30"/>
                  <a:gd name="T3" fmla="*/ 26 h 37"/>
                  <a:gd name="T4" fmla="*/ 9 w 30"/>
                  <a:gd name="T5" fmla="*/ 24 h 37"/>
                  <a:gd name="T6" fmla="*/ 11 w 30"/>
                  <a:gd name="T7" fmla="*/ 23 h 37"/>
                  <a:gd name="T8" fmla="*/ 20 w 30"/>
                  <a:gd name="T9" fmla="*/ 23 h 37"/>
                  <a:gd name="T10" fmla="*/ 28 w 30"/>
                  <a:gd name="T11" fmla="*/ 21 h 37"/>
                  <a:gd name="T12" fmla="*/ 29 w 30"/>
                  <a:gd name="T13" fmla="*/ 11 h 37"/>
                  <a:gd name="T14" fmla="*/ 23 w 30"/>
                  <a:gd name="T15" fmla="*/ 2 h 37"/>
                  <a:gd name="T16" fmla="*/ 14 w 30"/>
                  <a:gd name="T17" fmla="*/ 1 h 37"/>
                  <a:gd name="T18" fmla="*/ 6 w 30"/>
                  <a:gd name="T19" fmla="*/ 7 h 37"/>
                  <a:gd name="T20" fmla="*/ 4 w 30"/>
                  <a:gd name="T21" fmla="*/ 30 h 37"/>
                  <a:gd name="T22" fmla="*/ 8 w 30"/>
                  <a:gd name="T23" fmla="*/ 33 h 37"/>
                  <a:gd name="T24" fmla="*/ 14 w 30"/>
                  <a:gd name="T25" fmla="*/ 36 h 37"/>
                  <a:gd name="T26" fmla="*/ 17 w 30"/>
                  <a:gd name="T27" fmla="*/ 36 h 37"/>
                  <a:gd name="T28" fmla="*/ 19 w 30"/>
                  <a:gd name="T29" fmla="*/ 34 h 37"/>
                  <a:gd name="T30" fmla="*/ 19 w 30"/>
                  <a:gd name="T31" fmla="*/ 31 h 37"/>
                  <a:gd name="T32" fmla="*/ 11 w 30"/>
                  <a:gd name="T33" fmla="*/ 29 h 37"/>
                  <a:gd name="T34" fmla="*/ 12 w 30"/>
                  <a:gd name="T35" fmla="*/ 10 h 37"/>
                  <a:gd name="T36" fmla="*/ 17 w 30"/>
                  <a:gd name="T37" fmla="*/ 7 h 37"/>
                  <a:gd name="T38" fmla="*/ 20 w 30"/>
                  <a:gd name="T39" fmla="*/ 8 h 37"/>
                  <a:gd name="T40" fmla="*/ 23 w 30"/>
                  <a:gd name="T41" fmla="*/ 11 h 37"/>
                  <a:gd name="T42" fmla="*/ 23 w 30"/>
                  <a:gd name="T43" fmla="*/ 14 h 37"/>
                  <a:gd name="T44" fmla="*/ 22 w 30"/>
                  <a:gd name="T45" fmla="*/ 15 h 37"/>
                  <a:gd name="T46" fmla="*/ 11 w 30"/>
                  <a:gd name="T47" fmla="*/ 15 h 37"/>
                  <a:gd name="T48" fmla="*/ 12 w 30"/>
                  <a:gd name="T49"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 h="37">
                    <a:moveTo>
                      <a:pt x="11" y="29"/>
                    </a:moveTo>
                    <a:cubicBezTo>
                      <a:pt x="11" y="29"/>
                      <a:pt x="10" y="28"/>
                      <a:pt x="9" y="26"/>
                    </a:cubicBezTo>
                    <a:cubicBezTo>
                      <a:pt x="8" y="25"/>
                      <a:pt x="8" y="24"/>
                      <a:pt x="9" y="24"/>
                    </a:cubicBezTo>
                    <a:cubicBezTo>
                      <a:pt x="9" y="23"/>
                      <a:pt x="10" y="23"/>
                      <a:pt x="11" y="23"/>
                    </a:cubicBezTo>
                    <a:cubicBezTo>
                      <a:pt x="11" y="23"/>
                      <a:pt x="14" y="23"/>
                      <a:pt x="20" y="23"/>
                    </a:cubicBezTo>
                    <a:cubicBezTo>
                      <a:pt x="24" y="23"/>
                      <a:pt x="26" y="22"/>
                      <a:pt x="28" y="21"/>
                    </a:cubicBezTo>
                    <a:cubicBezTo>
                      <a:pt x="30" y="18"/>
                      <a:pt x="30" y="15"/>
                      <a:pt x="29" y="11"/>
                    </a:cubicBezTo>
                    <a:cubicBezTo>
                      <a:pt x="28" y="7"/>
                      <a:pt x="26" y="4"/>
                      <a:pt x="23" y="2"/>
                    </a:cubicBezTo>
                    <a:cubicBezTo>
                      <a:pt x="20" y="0"/>
                      <a:pt x="17" y="0"/>
                      <a:pt x="14" y="1"/>
                    </a:cubicBezTo>
                    <a:cubicBezTo>
                      <a:pt x="10" y="2"/>
                      <a:pt x="8" y="4"/>
                      <a:pt x="6" y="7"/>
                    </a:cubicBezTo>
                    <a:cubicBezTo>
                      <a:pt x="1" y="17"/>
                      <a:pt x="0" y="24"/>
                      <a:pt x="4" y="30"/>
                    </a:cubicBezTo>
                    <a:cubicBezTo>
                      <a:pt x="5" y="31"/>
                      <a:pt x="6" y="33"/>
                      <a:pt x="8" y="33"/>
                    </a:cubicBezTo>
                    <a:cubicBezTo>
                      <a:pt x="8" y="34"/>
                      <a:pt x="11" y="35"/>
                      <a:pt x="14" y="36"/>
                    </a:cubicBezTo>
                    <a:cubicBezTo>
                      <a:pt x="15" y="37"/>
                      <a:pt x="16" y="37"/>
                      <a:pt x="17" y="36"/>
                    </a:cubicBezTo>
                    <a:cubicBezTo>
                      <a:pt x="18" y="36"/>
                      <a:pt x="19" y="35"/>
                      <a:pt x="19" y="34"/>
                    </a:cubicBezTo>
                    <a:cubicBezTo>
                      <a:pt x="20" y="33"/>
                      <a:pt x="20" y="32"/>
                      <a:pt x="19" y="31"/>
                    </a:cubicBezTo>
                    <a:cubicBezTo>
                      <a:pt x="16" y="31"/>
                      <a:pt x="13" y="30"/>
                      <a:pt x="11" y="29"/>
                    </a:cubicBezTo>
                    <a:close/>
                    <a:moveTo>
                      <a:pt x="12" y="10"/>
                    </a:moveTo>
                    <a:cubicBezTo>
                      <a:pt x="14" y="8"/>
                      <a:pt x="15" y="7"/>
                      <a:pt x="17" y="7"/>
                    </a:cubicBezTo>
                    <a:cubicBezTo>
                      <a:pt x="18" y="7"/>
                      <a:pt x="19" y="7"/>
                      <a:pt x="20" y="8"/>
                    </a:cubicBezTo>
                    <a:cubicBezTo>
                      <a:pt x="21" y="9"/>
                      <a:pt x="22" y="10"/>
                      <a:pt x="23" y="11"/>
                    </a:cubicBezTo>
                    <a:cubicBezTo>
                      <a:pt x="23" y="12"/>
                      <a:pt x="23" y="13"/>
                      <a:pt x="23" y="14"/>
                    </a:cubicBezTo>
                    <a:cubicBezTo>
                      <a:pt x="22" y="15"/>
                      <a:pt x="22" y="15"/>
                      <a:pt x="22" y="15"/>
                    </a:cubicBezTo>
                    <a:cubicBezTo>
                      <a:pt x="19" y="18"/>
                      <a:pt x="16" y="17"/>
                      <a:pt x="11" y="15"/>
                    </a:cubicBezTo>
                    <a:cubicBezTo>
                      <a:pt x="10" y="14"/>
                      <a:pt x="11" y="13"/>
                      <a:pt x="12" y="1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1619"/>
              <p:cNvSpPr>
                <a:spLocks noEditPoints="1"/>
              </p:cNvSpPr>
              <p:nvPr/>
            </p:nvSpPr>
            <p:spPr bwMode="auto">
              <a:xfrm flipH="1">
                <a:off x="203532" y="6408117"/>
                <a:ext cx="151866" cy="147169"/>
              </a:xfrm>
              <a:custGeom>
                <a:avLst/>
                <a:gdLst>
                  <a:gd name="T0" fmla="*/ 40 w 41"/>
                  <a:gd name="T1" fmla="*/ 6 h 40"/>
                  <a:gd name="T2" fmla="*/ 39 w 41"/>
                  <a:gd name="T3" fmla="*/ 2 h 40"/>
                  <a:gd name="T4" fmla="*/ 38 w 41"/>
                  <a:gd name="T5" fmla="*/ 1 h 40"/>
                  <a:gd name="T6" fmla="*/ 33 w 41"/>
                  <a:gd name="T7" fmla="*/ 1 h 40"/>
                  <a:gd name="T8" fmla="*/ 30 w 41"/>
                  <a:gd name="T9" fmla="*/ 5 h 40"/>
                  <a:gd name="T10" fmla="*/ 27 w 41"/>
                  <a:gd name="T11" fmla="*/ 7 h 40"/>
                  <a:gd name="T12" fmla="*/ 18 w 41"/>
                  <a:gd name="T13" fmla="*/ 7 h 40"/>
                  <a:gd name="T14" fmla="*/ 9 w 41"/>
                  <a:gd name="T15" fmla="*/ 7 h 40"/>
                  <a:gd name="T16" fmla="*/ 2 w 41"/>
                  <a:gd name="T17" fmla="*/ 12 h 40"/>
                  <a:gd name="T18" fmla="*/ 1 w 41"/>
                  <a:gd name="T19" fmla="*/ 20 h 40"/>
                  <a:gd name="T20" fmla="*/ 4 w 41"/>
                  <a:gd name="T21" fmla="*/ 27 h 40"/>
                  <a:gd name="T22" fmla="*/ 7 w 41"/>
                  <a:gd name="T23" fmla="*/ 30 h 40"/>
                  <a:gd name="T24" fmla="*/ 9 w 41"/>
                  <a:gd name="T25" fmla="*/ 31 h 40"/>
                  <a:gd name="T26" fmla="*/ 11 w 41"/>
                  <a:gd name="T27" fmla="*/ 32 h 40"/>
                  <a:gd name="T28" fmla="*/ 11 w 41"/>
                  <a:gd name="T29" fmla="*/ 36 h 40"/>
                  <a:gd name="T30" fmla="*/ 13 w 41"/>
                  <a:gd name="T31" fmla="*/ 40 h 40"/>
                  <a:gd name="T32" fmla="*/ 15 w 41"/>
                  <a:gd name="T33" fmla="*/ 40 h 40"/>
                  <a:gd name="T34" fmla="*/ 17 w 41"/>
                  <a:gd name="T35" fmla="*/ 40 h 40"/>
                  <a:gd name="T36" fmla="*/ 25 w 41"/>
                  <a:gd name="T37" fmla="*/ 23 h 40"/>
                  <a:gd name="T38" fmla="*/ 40 w 41"/>
                  <a:gd name="T39" fmla="*/ 6 h 40"/>
                  <a:gd name="T40" fmla="*/ 19 w 41"/>
                  <a:gd name="T41" fmla="*/ 19 h 40"/>
                  <a:gd name="T42" fmla="*/ 16 w 41"/>
                  <a:gd name="T43" fmla="*/ 23 h 40"/>
                  <a:gd name="T44" fmla="*/ 14 w 41"/>
                  <a:gd name="T45" fmla="*/ 26 h 40"/>
                  <a:gd name="T46" fmla="*/ 12 w 41"/>
                  <a:gd name="T47" fmla="*/ 25 h 40"/>
                  <a:gd name="T48" fmla="*/ 9 w 41"/>
                  <a:gd name="T49" fmla="*/ 21 h 40"/>
                  <a:gd name="T50" fmla="*/ 9 w 41"/>
                  <a:gd name="T51" fmla="*/ 15 h 40"/>
                  <a:gd name="T52" fmla="*/ 15 w 41"/>
                  <a:gd name="T53" fmla="*/ 12 h 40"/>
                  <a:gd name="T54" fmla="*/ 22 w 41"/>
                  <a:gd name="T55" fmla="*/ 14 h 40"/>
                  <a:gd name="T56" fmla="*/ 19 w 41"/>
                  <a:gd name="T57" fmla="*/ 1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 h="40">
                    <a:moveTo>
                      <a:pt x="40" y="6"/>
                    </a:moveTo>
                    <a:cubicBezTo>
                      <a:pt x="41" y="5"/>
                      <a:pt x="41" y="3"/>
                      <a:pt x="39" y="2"/>
                    </a:cubicBezTo>
                    <a:cubicBezTo>
                      <a:pt x="38" y="1"/>
                      <a:pt x="38" y="1"/>
                      <a:pt x="38" y="1"/>
                    </a:cubicBezTo>
                    <a:cubicBezTo>
                      <a:pt x="37" y="0"/>
                      <a:pt x="35" y="0"/>
                      <a:pt x="33" y="1"/>
                    </a:cubicBezTo>
                    <a:cubicBezTo>
                      <a:pt x="33" y="2"/>
                      <a:pt x="31" y="3"/>
                      <a:pt x="30" y="5"/>
                    </a:cubicBezTo>
                    <a:cubicBezTo>
                      <a:pt x="29" y="6"/>
                      <a:pt x="28" y="7"/>
                      <a:pt x="27" y="7"/>
                    </a:cubicBezTo>
                    <a:cubicBezTo>
                      <a:pt x="25" y="8"/>
                      <a:pt x="22" y="7"/>
                      <a:pt x="18" y="7"/>
                    </a:cubicBezTo>
                    <a:cubicBezTo>
                      <a:pt x="14" y="7"/>
                      <a:pt x="11" y="7"/>
                      <a:pt x="9" y="7"/>
                    </a:cubicBezTo>
                    <a:cubicBezTo>
                      <a:pt x="6" y="8"/>
                      <a:pt x="3" y="9"/>
                      <a:pt x="2" y="12"/>
                    </a:cubicBezTo>
                    <a:cubicBezTo>
                      <a:pt x="0" y="14"/>
                      <a:pt x="0" y="17"/>
                      <a:pt x="1" y="20"/>
                    </a:cubicBezTo>
                    <a:cubicBezTo>
                      <a:pt x="1" y="21"/>
                      <a:pt x="2" y="23"/>
                      <a:pt x="4" y="27"/>
                    </a:cubicBezTo>
                    <a:cubicBezTo>
                      <a:pt x="4" y="28"/>
                      <a:pt x="5" y="29"/>
                      <a:pt x="7" y="30"/>
                    </a:cubicBezTo>
                    <a:cubicBezTo>
                      <a:pt x="8" y="31"/>
                      <a:pt x="8" y="31"/>
                      <a:pt x="9" y="31"/>
                    </a:cubicBezTo>
                    <a:cubicBezTo>
                      <a:pt x="10" y="32"/>
                      <a:pt x="11" y="32"/>
                      <a:pt x="11" y="32"/>
                    </a:cubicBezTo>
                    <a:cubicBezTo>
                      <a:pt x="11" y="33"/>
                      <a:pt x="12" y="34"/>
                      <a:pt x="11" y="36"/>
                    </a:cubicBezTo>
                    <a:cubicBezTo>
                      <a:pt x="11" y="38"/>
                      <a:pt x="12" y="39"/>
                      <a:pt x="13" y="40"/>
                    </a:cubicBezTo>
                    <a:cubicBezTo>
                      <a:pt x="14" y="40"/>
                      <a:pt x="14" y="40"/>
                      <a:pt x="15" y="40"/>
                    </a:cubicBezTo>
                    <a:cubicBezTo>
                      <a:pt x="16" y="40"/>
                      <a:pt x="17" y="40"/>
                      <a:pt x="17" y="40"/>
                    </a:cubicBezTo>
                    <a:cubicBezTo>
                      <a:pt x="19" y="33"/>
                      <a:pt x="22" y="28"/>
                      <a:pt x="25" y="23"/>
                    </a:cubicBezTo>
                    <a:cubicBezTo>
                      <a:pt x="29" y="16"/>
                      <a:pt x="34" y="10"/>
                      <a:pt x="40" y="6"/>
                    </a:cubicBezTo>
                    <a:close/>
                    <a:moveTo>
                      <a:pt x="19" y="19"/>
                    </a:moveTo>
                    <a:cubicBezTo>
                      <a:pt x="17" y="21"/>
                      <a:pt x="16" y="22"/>
                      <a:pt x="16" y="23"/>
                    </a:cubicBezTo>
                    <a:cubicBezTo>
                      <a:pt x="15" y="24"/>
                      <a:pt x="15" y="25"/>
                      <a:pt x="14" y="26"/>
                    </a:cubicBezTo>
                    <a:cubicBezTo>
                      <a:pt x="13" y="25"/>
                      <a:pt x="13" y="25"/>
                      <a:pt x="12" y="25"/>
                    </a:cubicBezTo>
                    <a:cubicBezTo>
                      <a:pt x="11" y="24"/>
                      <a:pt x="10" y="23"/>
                      <a:pt x="9" y="21"/>
                    </a:cubicBezTo>
                    <a:cubicBezTo>
                      <a:pt x="9" y="19"/>
                      <a:pt x="9" y="17"/>
                      <a:pt x="9" y="15"/>
                    </a:cubicBezTo>
                    <a:cubicBezTo>
                      <a:pt x="10" y="13"/>
                      <a:pt x="12" y="12"/>
                      <a:pt x="15" y="12"/>
                    </a:cubicBezTo>
                    <a:cubicBezTo>
                      <a:pt x="17" y="12"/>
                      <a:pt x="20" y="13"/>
                      <a:pt x="22" y="14"/>
                    </a:cubicBezTo>
                    <a:cubicBezTo>
                      <a:pt x="21" y="15"/>
                      <a:pt x="20" y="17"/>
                      <a:pt x="19" y="1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620"/>
              <p:cNvSpPr/>
              <p:nvPr/>
            </p:nvSpPr>
            <p:spPr bwMode="auto">
              <a:xfrm flipH="1">
                <a:off x="162825" y="6433167"/>
                <a:ext cx="37575" cy="37575"/>
              </a:xfrm>
              <a:custGeom>
                <a:avLst/>
                <a:gdLst>
                  <a:gd name="T0" fmla="*/ 3 w 10"/>
                  <a:gd name="T1" fmla="*/ 9 h 10"/>
                  <a:gd name="T2" fmla="*/ 5 w 10"/>
                  <a:gd name="T3" fmla="*/ 10 h 10"/>
                  <a:gd name="T4" fmla="*/ 7 w 10"/>
                  <a:gd name="T5" fmla="*/ 9 h 10"/>
                  <a:gd name="T6" fmla="*/ 10 w 10"/>
                  <a:gd name="T7" fmla="*/ 7 h 10"/>
                  <a:gd name="T8" fmla="*/ 10 w 10"/>
                  <a:gd name="T9" fmla="*/ 4 h 10"/>
                  <a:gd name="T10" fmla="*/ 8 w 10"/>
                  <a:gd name="T11" fmla="*/ 2 h 10"/>
                  <a:gd name="T12" fmla="*/ 4 w 10"/>
                  <a:gd name="T13" fmla="*/ 1 h 10"/>
                  <a:gd name="T14" fmla="*/ 1 w 10"/>
                  <a:gd name="T15" fmla="*/ 3 h 10"/>
                  <a:gd name="T16" fmla="*/ 0 w 10"/>
                  <a:gd name="T17" fmla="*/ 5 h 10"/>
                  <a:gd name="T18" fmla="*/ 3 w 10"/>
                  <a:gd name="T19"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3" y="9"/>
                    </a:moveTo>
                    <a:cubicBezTo>
                      <a:pt x="3" y="9"/>
                      <a:pt x="4" y="10"/>
                      <a:pt x="5" y="10"/>
                    </a:cubicBezTo>
                    <a:cubicBezTo>
                      <a:pt x="6" y="10"/>
                      <a:pt x="6" y="9"/>
                      <a:pt x="7" y="9"/>
                    </a:cubicBezTo>
                    <a:cubicBezTo>
                      <a:pt x="9" y="8"/>
                      <a:pt x="9" y="7"/>
                      <a:pt x="10" y="7"/>
                    </a:cubicBezTo>
                    <a:cubicBezTo>
                      <a:pt x="10" y="6"/>
                      <a:pt x="10" y="5"/>
                      <a:pt x="10" y="4"/>
                    </a:cubicBezTo>
                    <a:cubicBezTo>
                      <a:pt x="10" y="3"/>
                      <a:pt x="9" y="2"/>
                      <a:pt x="8" y="2"/>
                    </a:cubicBezTo>
                    <a:cubicBezTo>
                      <a:pt x="7" y="1"/>
                      <a:pt x="6" y="1"/>
                      <a:pt x="4" y="1"/>
                    </a:cubicBezTo>
                    <a:cubicBezTo>
                      <a:pt x="3" y="0"/>
                      <a:pt x="2" y="1"/>
                      <a:pt x="1" y="3"/>
                    </a:cubicBezTo>
                    <a:cubicBezTo>
                      <a:pt x="0" y="4"/>
                      <a:pt x="0" y="4"/>
                      <a:pt x="0" y="5"/>
                    </a:cubicBezTo>
                    <a:cubicBezTo>
                      <a:pt x="1" y="7"/>
                      <a:pt x="1" y="8"/>
                      <a:pt x="3" y="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621"/>
              <p:cNvSpPr/>
              <p:nvPr/>
            </p:nvSpPr>
            <p:spPr bwMode="auto">
              <a:xfrm flipH="1">
                <a:off x="189441" y="6478570"/>
                <a:ext cx="76716" cy="92372"/>
              </a:xfrm>
              <a:custGeom>
                <a:avLst/>
                <a:gdLst>
                  <a:gd name="T0" fmla="*/ 19 w 21"/>
                  <a:gd name="T1" fmla="*/ 7 h 25"/>
                  <a:gd name="T2" fmla="*/ 20 w 21"/>
                  <a:gd name="T3" fmla="*/ 6 h 25"/>
                  <a:gd name="T4" fmla="*/ 19 w 21"/>
                  <a:gd name="T5" fmla="*/ 2 h 25"/>
                  <a:gd name="T6" fmla="*/ 18 w 21"/>
                  <a:gd name="T7" fmla="*/ 1 h 25"/>
                  <a:gd name="T8" fmla="*/ 13 w 21"/>
                  <a:gd name="T9" fmla="*/ 1 h 25"/>
                  <a:gd name="T10" fmla="*/ 7 w 21"/>
                  <a:gd name="T11" fmla="*/ 8 h 25"/>
                  <a:gd name="T12" fmla="*/ 5 w 21"/>
                  <a:gd name="T13" fmla="*/ 11 h 25"/>
                  <a:gd name="T14" fmla="*/ 2 w 21"/>
                  <a:gd name="T15" fmla="*/ 15 h 25"/>
                  <a:gd name="T16" fmla="*/ 0 w 21"/>
                  <a:gd name="T17" fmla="*/ 20 h 25"/>
                  <a:gd name="T18" fmla="*/ 2 w 21"/>
                  <a:gd name="T19" fmla="*/ 24 h 25"/>
                  <a:gd name="T20" fmla="*/ 5 w 21"/>
                  <a:gd name="T21" fmla="*/ 25 h 25"/>
                  <a:gd name="T22" fmla="*/ 6 w 21"/>
                  <a:gd name="T23" fmla="*/ 24 h 25"/>
                  <a:gd name="T24" fmla="*/ 7 w 21"/>
                  <a:gd name="T25" fmla="*/ 23 h 25"/>
                  <a:gd name="T26" fmla="*/ 9 w 21"/>
                  <a:gd name="T27" fmla="*/ 20 h 25"/>
                  <a:gd name="T28" fmla="*/ 10 w 21"/>
                  <a:gd name="T29" fmla="*/ 17 h 25"/>
                  <a:gd name="T30" fmla="*/ 12 w 21"/>
                  <a:gd name="T31" fmla="*/ 15 h 25"/>
                  <a:gd name="T32" fmla="*/ 15 w 21"/>
                  <a:gd name="T33" fmla="*/ 10 h 25"/>
                  <a:gd name="T34" fmla="*/ 19 w 21"/>
                  <a:gd name="T35"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25">
                    <a:moveTo>
                      <a:pt x="19" y="7"/>
                    </a:moveTo>
                    <a:cubicBezTo>
                      <a:pt x="19" y="7"/>
                      <a:pt x="20" y="6"/>
                      <a:pt x="20" y="6"/>
                    </a:cubicBezTo>
                    <a:cubicBezTo>
                      <a:pt x="21" y="5"/>
                      <a:pt x="20" y="4"/>
                      <a:pt x="19" y="2"/>
                    </a:cubicBezTo>
                    <a:cubicBezTo>
                      <a:pt x="19" y="2"/>
                      <a:pt x="18" y="1"/>
                      <a:pt x="18" y="1"/>
                    </a:cubicBezTo>
                    <a:cubicBezTo>
                      <a:pt x="16" y="0"/>
                      <a:pt x="14" y="0"/>
                      <a:pt x="13" y="1"/>
                    </a:cubicBezTo>
                    <a:cubicBezTo>
                      <a:pt x="11" y="2"/>
                      <a:pt x="9" y="4"/>
                      <a:pt x="7" y="8"/>
                    </a:cubicBezTo>
                    <a:cubicBezTo>
                      <a:pt x="6" y="9"/>
                      <a:pt x="6" y="10"/>
                      <a:pt x="5" y="11"/>
                    </a:cubicBezTo>
                    <a:cubicBezTo>
                      <a:pt x="3" y="13"/>
                      <a:pt x="3" y="14"/>
                      <a:pt x="2" y="15"/>
                    </a:cubicBezTo>
                    <a:cubicBezTo>
                      <a:pt x="1" y="17"/>
                      <a:pt x="0" y="19"/>
                      <a:pt x="0" y="20"/>
                    </a:cubicBezTo>
                    <a:cubicBezTo>
                      <a:pt x="0" y="22"/>
                      <a:pt x="0" y="23"/>
                      <a:pt x="2" y="24"/>
                    </a:cubicBezTo>
                    <a:cubicBezTo>
                      <a:pt x="2" y="24"/>
                      <a:pt x="3" y="25"/>
                      <a:pt x="5" y="25"/>
                    </a:cubicBezTo>
                    <a:cubicBezTo>
                      <a:pt x="5" y="25"/>
                      <a:pt x="5" y="25"/>
                      <a:pt x="6" y="24"/>
                    </a:cubicBezTo>
                    <a:cubicBezTo>
                      <a:pt x="6" y="24"/>
                      <a:pt x="7" y="23"/>
                      <a:pt x="7" y="23"/>
                    </a:cubicBezTo>
                    <a:cubicBezTo>
                      <a:pt x="8" y="22"/>
                      <a:pt x="8" y="21"/>
                      <a:pt x="9" y="20"/>
                    </a:cubicBezTo>
                    <a:cubicBezTo>
                      <a:pt x="9" y="18"/>
                      <a:pt x="10" y="17"/>
                      <a:pt x="10" y="17"/>
                    </a:cubicBezTo>
                    <a:cubicBezTo>
                      <a:pt x="10" y="16"/>
                      <a:pt x="11" y="15"/>
                      <a:pt x="12" y="15"/>
                    </a:cubicBezTo>
                    <a:cubicBezTo>
                      <a:pt x="12" y="14"/>
                      <a:pt x="13" y="13"/>
                      <a:pt x="15" y="10"/>
                    </a:cubicBezTo>
                    <a:cubicBezTo>
                      <a:pt x="16" y="9"/>
                      <a:pt x="17" y="7"/>
                      <a:pt x="19" y="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622"/>
              <p:cNvSpPr>
                <a:spLocks noEditPoints="1"/>
              </p:cNvSpPr>
              <p:nvPr/>
            </p:nvSpPr>
            <p:spPr bwMode="auto">
              <a:xfrm flipH="1">
                <a:off x="92372" y="6495792"/>
                <a:ext cx="129947" cy="151866"/>
              </a:xfrm>
              <a:custGeom>
                <a:avLst/>
                <a:gdLst>
                  <a:gd name="T0" fmla="*/ 29 w 35"/>
                  <a:gd name="T1" fmla="*/ 4 h 41"/>
                  <a:gd name="T2" fmla="*/ 17 w 35"/>
                  <a:gd name="T3" fmla="*/ 1 h 41"/>
                  <a:gd name="T4" fmla="*/ 16 w 35"/>
                  <a:gd name="T5" fmla="*/ 2 h 41"/>
                  <a:gd name="T6" fmla="*/ 15 w 35"/>
                  <a:gd name="T7" fmla="*/ 5 h 41"/>
                  <a:gd name="T8" fmla="*/ 16 w 35"/>
                  <a:gd name="T9" fmla="*/ 7 h 41"/>
                  <a:gd name="T10" fmla="*/ 16 w 35"/>
                  <a:gd name="T11" fmla="*/ 8 h 41"/>
                  <a:gd name="T12" fmla="*/ 22 w 35"/>
                  <a:gd name="T13" fmla="*/ 8 h 41"/>
                  <a:gd name="T14" fmla="*/ 26 w 35"/>
                  <a:gd name="T15" fmla="*/ 10 h 41"/>
                  <a:gd name="T16" fmla="*/ 28 w 35"/>
                  <a:gd name="T17" fmla="*/ 12 h 41"/>
                  <a:gd name="T18" fmla="*/ 28 w 35"/>
                  <a:gd name="T19" fmla="*/ 14 h 41"/>
                  <a:gd name="T20" fmla="*/ 26 w 35"/>
                  <a:gd name="T21" fmla="*/ 16 h 41"/>
                  <a:gd name="T22" fmla="*/ 23 w 35"/>
                  <a:gd name="T23" fmla="*/ 14 h 41"/>
                  <a:gd name="T24" fmla="*/ 7 w 35"/>
                  <a:gd name="T25" fmla="*/ 12 h 41"/>
                  <a:gd name="T26" fmla="*/ 2 w 35"/>
                  <a:gd name="T27" fmla="*/ 17 h 41"/>
                  <a:gd name="T28" fmla="*/ 1 w 35"/>
                  <a:gd name="T29" fmla="*/ 22 h 41"/>
                  <a:gd name="T30" fmla="*/ 4 w 35"/>
                  <a:gd name="T31" fmla="*/ 29 h 41"/>
                  <a:gd name="T32" fmla="*/ 11 w 35"/>
                  <a:gd name="T33" fmla="*/ 35 h 41"/>
                  <a:gd name="T34" fmla="*/ 11 w 35"/>
                  <a:gd name="T35" fmla="*/ 37 h 41"/>
                  <a:gd name="T36" fmla="*/ 11 w 35"/>
                  <a:gd name="T37" fmla="*/ 39 h 41"/>
                  <a:gd name="T38" fmla="*/ 12 w 35"/>
                  <a:gd name="T39" fmla="*/ 40 h 41"/>
                  <a:gd name="T40" fmla="*/ 18 w 35"/>
                  <a:gd name="T41" fmla="*/ 38 h 41"/>
                  <a:gd name="T42" fmla="*/ 23 w 35"/>
                  <a:gd name="T43" fmla="*/ 31 h 41"/>
                  <a:gd name="T44" fmla="*/ 28 w 35"/>
                  <a:gd name="T45" fmla="*/ 25 h 41"/>
                  <a:gd name="T46" fmla="*/ 33 w 35"/>
                  <a:gd name="T47" fmla="*/ 19 h 41"/>
                  <a:gd name="T48" fmla="*/ 35 w 35"/>
                  <a:gd name="T49" fmla="*/ 13 h 41"/>
                  <a:gd name="T50" fmla="*/ 29 w 35"/>
                  <a:gd name="T51" fmla="*/ 4 h 41"/>
                  <a:gd name="T52" fmla="*/ 21 w 35"/>
                  <a:gd name="T53" fmla="*/ 24 h 41"/>
                  <a:gd name="T54" fmla="*/ 18 w 35"/>
                  <a:gd name="T55" fmla="*/ 27 h 41"/>
                  <a:gd name="T56" fmla="*/ 15 w 35"/>
                  <a:gd name="T57" fmla="*/ 30 h 41"/>
                  <a:gd name="T58" fmla="*/ 13 w 35"/>
                  <a:gd name="T59" fmla="*/ 29 h 41"/>
                  <a:gd name="T60" fmla="*/ 8 w 35"/>
                  <a:gd name="T61" fmla="*/ 25 h 41"/>
                  <a:gd name="T62" fmla="*/ 7 w 35"/>
                  <a:gd name="T63" fmla="*/ 20 h 41"/>
                  <a:gd name="T64" fmla="*/ 14 w 35"/>
                  <a:gd name="T65" fmla="*/ 18 h 41"/>
                  <a:gd name="T66" fmla="*/ 22 w 35"/>
                  <a:gd name="T67" fmla="*/ 21 h 41"/>
                  <a:gd name="T68" fmla="*/ 21 w 35"/>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 h="41">
                    <a:moveTo>
                      <a:pt x="29" y="4"/>
                    </a:moveTo>
                    <a:cubicBezTo>
                      <a:pt x="25" y="1"/>
                      <a:pt x="21" y="0"/>
                      <a:pt x="17" y="1"/>
                    </a:cubicBezTo>
                    <a:cubicBezTo>
                      <a:pt x="17" y="1"/>
                      <a:pt x="16" y="1"/>
                      <a:pt x="16" y="2"/>
                    </a:cubicBezTo>
                    <a:cubicBezTo>
                      <a:pt x="15" y="3"/>
                      <a:pt x="15" y="4"/>
                      <a:pt x="15" y="5"/>
                    </a:cubicBezTo>
                    <a:cubicBezTo>
                      <a:pt x="15" y="6"/>
                      <a:pt x="15" y="7"/>
                      <a:pt x="16" y="7"/>
                    </a:cubicBezTo>
                    <a:cubicBezTo>
                      <a:pt x="16" y="8"/>
                      <a:pt x="16" y="8"/>
                      <a:pt x="16" y="8"/>
                    </a:cubicBezTo>
                    <a:cubicBezTo>
                      <a:pt x="18" y="8"/>
                      <a:pt x="20" y="8"/>
                      <a:pt x="22" y="8"/>
                    </a:cubicBezTo>
                    <a:cubicBezTo>
                      <a:pt x="24" y="9"/>
                      <a:pt x="25" y="9"/>
                      <a:pt x="26" y="10"/>
                    </a:cubicBezTo>
                    <a:cubicBezTo>
                      <a:pt x="27" y="10"/>
                      <a:pt x="28" y="11"/>
                      <a:pt x="28" y="12"/>
                    </a:cubicBezTo>
                    <a:cubicBezTo>
                      <a:pt x="29" y="12"/>
                      <a:pt x="29" y="13"/>
                      <a:pt x="28" y="14"/>
                    </a:cubicBezTo>
                    <a:cubicBezTo>
                      <a:pt x="28" y="15"/>
                      <a:pt x="27" y="16"/>
                      <a:pt x="26" y="16"/>
                    </a:cubicBezTo>
                    <a:cubicBezTo>
                      <a:pt x="26" y="16"/>
                      <a:pt x="25" y="15"/>
                      <a:pt x="23" y="14"/>
                    </a:cubicBezTo>
                    <a:cubicBezTo>
                      <a:pt x="17" y="11"/>
                      <a:pt x="12" y="10"/>
                      <a:pt x="7" y="12"/>
                    </a:cubicBezTo>
                    <a:cubicBezTo>
                      <a:pt x="5" y="13"/>
                      <a:pt x="3" y="15"/>
                      <a:pt x="2" y="17"/>
                    </a:cubicBezTo>
                    <a:cubicBezTo>
                      <a:pt x="1" y="19"/>
                      <a:pt x="0" y="20"/>
                      <a:pt x="1" y="22"/>
                    </a:cubicBezTo>
                    <a:cubicBezTo>
                      <a:pt x="0" y="24"/>
                      <a:pt x="2" y="27"/>
                      <a:pt x="4" y="29"/>
                    </a:cubicBezTo>
                    <a:cubicBezTo>
                      <a:pt x="6" y="31"/>
                      <a:pt x="9" y="33"/>
                      <a:pt x="11" y="35"/>
                    </a:cubicBezTo>
                    <a:cubicBezTo>
                      <a:pt x="11" y="35"/>
                      <a:pt x="11" y="36"/>
                      <a:pt x="11" y="37"/>
                    </a:cubicBezTo>
                    <a:cubicBezTo>
                      <a:pt x="11" y="38"/>
                      <a:pt x="11" y="39"/>
                      <a:pt x="11" y="39"/>
                    </a:cubicBezTo>
                    <a:cubicBezTo>
                      <a:pt x="12" y="40"/>
                      <a:pt x="12" y="40"/>
                      <a:pt x="12" y="40"/>
                    </a:cubicBezTo>
                    <a:cubicBezTo>
                      <a:pt x="14" y="41"/>
                      <a:pt x="15" y="40"/>
                      <a:pt x="18" y="38"/>
                    </a:cubicBezTo>
                    <a:cubicBezTo>
                      <a:pt x="19" y="36"/>
                      <a:pt x="20" y="34"/>
                      <a:pt x="23" y="31"/>
                    </a:cubicBezTo>
                    <a:cubicBezTo>
                      <a:pt x="24" y="29"/>
                      <a:pt x="25" y="27"/>
                      <a:pt x="28" y="25"/>
                    </a:cubicBezTo>
                    <a:cubicBezTo>
                      <a:pt x="30" y="22"/>
                      <a:pt x="32" y="20"/>
                      <a:pt x="33" y="19"/>
                    </a:cubicBezTo>
                    <a:cubicBezTo>
                      <a:pt x="34" y="17"/>
                      <a:pt x="35" y="15"/>
                      <a:pt x="35" y="13"/>
                    </a:cubicBezTo>
                    <a:cubicBezTo>
                      <a:pt x="35" y="9"/>
                      <a:pt x="33" y="6"/>
                      <a:pt x="29" y="4"/>
                    </a:cubicBezTo>
                    <a:close/>
                    <a:moveTo>
                      <a:pt x="21" y="24"/>
                    </a:moveTo>
                    <a:cubicBezTo>
                      <a:pt x="20" y="25"/>
                      <a:pt x="20" y="26"/>
                      <a:pt x="18" y="27"/>
                    </a:cubicBezTo>
                    <a:cubicBezTo>
                      <a:pt x="17" y="28"/>
                      <a:pt x="16" y="29"/>
                      <a:pt x="15" y="30"/>
                    </a:cubicBezTo>
                    <a:cubicBezTo>
                      <a:pt x="15" y="30"/>
                      <a:pt x="14" y="30"/>
                      <a:pt x="13" y="29"/>
                    </a:cubicBezTo>
                    <a:cubicBezTo>
                      <a:pt x="11" y="28"/>
                      <a:pt x="10" y="27"/>
                      <a:pt x="8" y="25"/>
                    </a:cubicBezTo>
                    <a:cubicBezTo>
                      <a:pt x="7" y="23"/>
                      <a:pt x="6" y="21"/>
                      <a:pt x="7" y="20"/>
                    </a:cubicBezTo>
                    <a:cubicBezTo>
                      <a:pt x="8" y="18"/>
                      <a:pt x="11" y="17"/>
                      <a:pt x="14" y="18"/>
                    </a:cubicBezTo>
                    <a:cubicBezTo>
                      <a:pt x="17" y="19"/>
                      <a:pt x="19" y="20"/>
                      <a:pt x="22" y="21"/>
                    </a:cubicBezTo>
                    <a:cubicBezTo>
                      <a:pt x="22" y="22"/>
                      <a:pt x="22" y="23"/>
                      <a:pt x="21" y="2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623"/>
              <p:cNvSpPr>
                <a:spLocks noEditPoints="1"/>
              </p:cNvSpPr>
              <p:nvPr/>
            </p:nvSpPr>
            <p:spPr bwMode="auto">
              <a:xfrm flipH="1">
                <a:off x="4385325" y="829783"/>
                <a:ext cx="358529" cy="392973"/>
              </a:xfrm>
              <a:custGeom>
                <a:avLst/>
                <a:gdLst>
                  <a:gd name="T0" fmla="*/ 5 w 97"/>
                  <a:gd name="T1" fmla="*/ 64 h 106"/>
                  <a:gd name="T2" fmla="*/ 34 w 97"/>
                  <a:gd name="T3" fmla="*/ 100 h 106"/>
                  <a:gd name="T4" fmla="*/ 87 w 97"/>
                  <a:gd name="T5" fmla="*/ 91 h 106"/>
                  <a:gd name="T6" fmla="*/ 76 w 97"/>
                  <a:gd name="T7" fmla="*/ 77 h 106"/>
                  <a:gd name="T8" fmla="*/ 28 w 97"/>
                  <a:gd name="T9" fmla="*/ 79 h 106"/>
                  <a:gd name="T10" fmla="*/ 29 w 97"/>
                  <a:gd name="T11" fmla="*/ 25 h 106"/>
                  <a:gd name="T12" fmla="*/ 61 w 97"/>
                  <a:gd name="T13" fmla="*/ 18 h 106"/>
                  <a:gd name="T14" fmla="*/ 80 w 97"/>
                  <a:gd name="T15" fmla="*/ 48 h 106"/>
                  <a:gd name="T16" fmla="*/ 69 w 97"/>
                  <a:gd name="T17" fmla="*/ 50 h 106"/>
                  <a:gd name="T18" fmla="*/ 55 w 97"/>
                  <a:gd name="T19" fmla="*/ 28 h 106"/>
                  <a:gd name="T20" fmla="*/ 47 w 97"/>
                  <a:gd name="T21" fmla="*/ 36 h 106"/>
                  <a:gd name="T22" fmla="*/ 31 w 97"/>
                  <a:gd name="T23" fmla="*/ 58 h 106"/>
                  <a:gd name="T24" fmla="*/ 68 w 97"/>
                  <a:gd name="T25" fmla="*/ 69 h 106"/>
                  <a:gd name="T26" fmla="*/ 72 w 97"/>
                  <a:gd name="T27" fmla="*/ 67 h 106"/>
                  <a:gd name="T28" fmla="*/ 95 w 97"/>
                  <a:gd name="T29" fmla="*/ 38 h 106"/>
                  <a:gd name="T30" fmla="*/ 34 w 97"/>
                  <a:gd name="T31" fmla="*/ 4 h 106"/>
                  <a:gd name="T32" fmla="*/ 1 w 97"/>
                  <a:gd name="T33" fmla="*/ 47 h 106"/>
                  <a:gd name="T34" fmla="*/ 81 w 97"/>
                  <a:gd name="T35" fmla="*/ 20 h 106"/>
                  <a:gd name="T36" fmla="*/ 90 w 97"/>
                  <a:gd name="T37" fmla="*/ 58 h 106"/>
                  <a:gd name="T38" fmla="*/ 63 w 97"/>
                  <a:gd name="T39" fmla="*/ 60 h 106"/>
                  <a:gd name="T40" fmla="*/ 64 w 97"/>
                  <a:gd name="T41" fmla="*/ 71 h 106"/>
                  <a:gd name="T42" fmla="*/ 35 w 97"/>
                  <a:gd name="T43" fmla="*/ 56 h 106"/>
                  <a:gd name="T44" fmla="*/ 51 w 97"/>
                  <a:gd name="T45" fmla="*/ 42 h 106"/>
                  <a:gd name="T46" fmla="*/ 54 w 97"/>
                  <a:gd name="T47" fmla="*/ 37 h 106"/>
                  <a:gd name="T48" fmla="*/ 70 w 97"/>
                  <a:gd name="T49" fmla="*/ 58 h 106"/>
                  <a:gd name="T50" fmla="*/ 60 w 97"/>
                  <a:gd name="T51" fmla="*/ 13 h 106"/>
                  <a:gd name="T52" fmla="*/ 20 w 97"/>
                  <a:gd name="T53" fmla="*/ 27 h 106"/>
                  <a:gd name="T54" fmla="*/ 23 w 97"/>
                  <a:gd name="T55" fmla="*/ 78 h 106"/>
                  <a:gd name="T56" fmla="*/ 75 w 97"/>
                  <a:gd name="T57" fmla="*/ 83 h 106"/>
                  <a:gd name="T58" fmla="*/ 82 w 97"/>
                  <a:gd name="T59" fmla="*/ 88 h 106"/>
                  <a:gd name="T60" fmla="*/ 23 w 97"/>
                  <a:gd name="T61" fmla="*/ 88 h 106"/>
                  <a:gd name="T62" fmla="*/ 5 w 97"/>
                  <a:gd name="T63" fmla="*/ 50 h 106"/>
                  <a:gd name="T64" fmla="*/ 53 w 97"/>
                  <a:gd name="T65" fmla="*/ 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7" h="106">
                    <a:moveTo>
                      <a:pt x="1" y="47"/>
                    </a:moveTo>
                    <a:cubicBezTo>
                      <a:pt x="1" y="53"/>
                      <a:pt x="3" y="58"/>
                      <a:pt x="5" y="64"/>
                    </a:cubicBezTo>
                    <a:cubicBezTo>
                      <a:pt x="7" y="73"/>
                      <a:pt x="10" y="81"/>
                      <a:pt x="17" y="88"/>
                    </a:cubicBezTo>
                    <a:cubicBezTo>
                      <a:pt x="22" y="93"/>
                      <a:pt x="27" y="98"/>
                      <a:pt x="34" y="100"/>
                    </a:cubicBezTo>
                    <a:cubicBezTo>
                      <a:pt x="38" y="101"/>
                      <a:pt x="42" y="102"/>
                      <a:pt x="46" y="103"/>
                    </a:cubicBezTo>
                    <a:cubicBezTo>
                      <a:pt x="62" y="106"/>
                      <a:pt x="75" y="100"/>
                      <a:pt x="87" y="91"/>
                    </a:cubicBezTo>
                    <a:cubicBezTo>
                      <a:pt x="86" y="85"/>
                      <a:pt x="81" y="81"/>
                      <a:pt x="79" y="76"/>
                    </a:cubicBezTo>
                    <a:cubicBezTo>
                      <a:pt x="77" y="76"/>
                      <a:pt x="76" y="76"/>
                      <a:pt x="76" y="77"/>
                    </a:cubicBezTo>
                    <a:cubicBezTo>
                      <a:pt x="72" y="82"/>
                      <a:pt x="66" y="83"/>
                      <a:pt x="60" y="85"/>
                    </a:cubicBezTo>
                    <a:cubicBezTo>
                      <a:pt x="48" y="90"/>
                      <a:pt x="37" y="88"/>
                      <a:pt x="28" y="79"/>
                    </a:cubicBezTo>
                    <a:cubicBezTo>
                      <a:pt x="19" y="69"/>
                      <a:pt x="15" y="57"/>
                      <a:pt x="17" y="44"/>
                    </a:cubicBezTo>
                    <a:cubicBezTo>
                      <a:pt x="17" y="36"/>
                      <a:pt x="23" y="30"/>
                      <a:pt x="29" y="25"/>
                    </a:cubicBezTo>
                    <a:cubicBezTo>
                      <a:pt x="32" y="23"/>
                      <a:pt x="36" y="21"/>
                      <a:pt x="40" y="19"/>
                    </a:cubicBezTo>
                    <a:cubicBezTo>
                      <a:pt x="46" y="16"/>
                      <a:pt x="54" y="15"/>
                      <a:pt x="61" y="18"/>
                    </a:cubicBezTo>
                    <a:cubicBezTo>
                      <a:pt x="67" y="21"/>
                      <a:pt x="72" y="25"/>
                      <a:pt x="75" y="31"/>
                    </a:cubicBezTo>
                    <a:cubicBezTo>
                      <a:pt x="78" y="36"/>
                      <a:pt x="81" y="41"/>
                      <a:pt x="80" y="48"/>
                    </a:cubicBezTo>
                    <a:cubicBezTo>
                      <a:pt x="80" y="52"/>
                      <a:pt x="76" y="54"/>
                      <a:pt x="71" y="52"/>
                    </a:cubicBezTo>
                    <a:cubicBezTo>
                      <a:pt x="70" y="52"/>
                      <a:pt x="70" y="51"/>
                      <a:pt x="69" y="50"/>
                    </a:cubicBezTo>
                    <a:cubicBezTo>
                      <a:pt x="63" y="45"/>
                      <a:pt x="60" y="38"/>
                      <a:pt x="58" y="31"/>
                    </a:cubicBezTo>
                    <a:cubicBezTo>
                      <a:pt x="58" y="30"/>
                      <a:pt x="57" y="28"/>
                      <a:pt x="55" y="28"/>
                    </a:cubicBezTo>
                    <a:cubicBezTo>
                      <a:pt x="52" y="29"/>
                      <a:pt x="49" y="30"/>
                      <a:pt x="47" y="31"/>
                    </a:cubicBezTo>
                    <a:cubicBezTo>
                      <a:pt x="47" y="33"/>
                      <a:pt x="47" y="34"/>
                      <a:pt x="47" y="36"/>
                    </a:cubicBezTo>
                    <a:cubicBezTo>
                      <a:pt x="45" y="36"/>
                      <a:pt x="45" y="36"/>
                      <a:pt x="44" y="36"/>
                    </a:cubicBezTo>
                    <a:cubicBezTo>
                      <a:pt x="34" y="39"/>
                      <a:pt x="29" y="48"/>
                      <a:pt x="31" y="58"/>
                    </a:cubicBezTo>
                    <a:cubicBezTo>
                      <a:pt x="33" y="68"/>
                      <a:pt x="39" y="75"/>
                      <a:pt x="48" y="80"/>
                    </a:cubicBezTo>
                    <a:cubicBezTo>
                      <a:pt x="56" y="85"/>
                      <a:pt x="67" y="79"/>
                      <a:pt x="68" y="69"/>
                    </a:cubicBezTo>
                    <a:cubicBezTo>
                      <a:pt x="68" y="68"/>
                      <a:pt x="68" y="67"/>
                      <a:pt x="68" y="67"/>
                    </a:cubicBezTo>
                    <a:cubicBezTo>
                      <a:pt x="70" y="67"/>
                      <a:pt x="71" y="67"/>
                      <a:pt x="72" y="67"/>
                    </a:cubicBezTo>
                    <a:cubicBezTo>
                      <a:pt x="78" y="68"/>
                      <a:pt x="84" y="68"/>
                      <a:pt x="89" y="64"/>
                    </a:cubicBezTo>
                    <a:cubicBezTo>
                      <a:pt x="97" y="56"/>
                      <a:pt x="97" y="47"/>
                      <a:pt x="95" y="38"/>
                    </a:cubicBezTo>
                    <a:cubicBezTo>
                      <a:pt x="91" y="22"/>
                      <a:pt x="82" y="11"/>
                      <a:pt x="67" y="4"/>
                    </a:cubicBezTo>
                    <a:cubicBezTo>
                      <a:pt x="56" y="0"/>
                      <a:pt x="45" y="0"/>
                      <a:pt x="34" y="4"/>
                    </a:cubicBezTo>
                    <a:cubicBezTo>
                      <a:pt x="29" y="6"/>
                      <a:pt x="25" y="9"/>
                      <a:pt x="21" y="11"/>
                    </a:cubicBezTo>
                    <a:cubicBezTo>
                      <a:pt x="8" y="20"/>
                      <a:pt x="0" y="31"/>
                      <a:pt x="1" y="47"/>
                    </a:cubicBezTo>
                    <a:close/>
                    <a:moveTo>
                      <a:pt x="53" y="6"/>
                    </a:moveTo>
                    <a:cubicBezTo>
                      <a:pt x="64" y="6"/>
                      <a:pt x="73" y="10"/>
                      <a:pt x="81" y="20"/>
                    </a:cubicBezTo>
                    <a:cubicBezTo>
                      <a:pt x="87" y="27"/>
                      <a:pt x="90" y="36"/>
                      <a:pt x="92" y="45"/>
                    </a:cubicBezTo>
                    <a:cubicBezTo>
                      <a:pt x="93" y="50"/>
                      <a:pt x="92" y="54"/>
                      <a:pt x="90" y="58"/>
                    </a:cubicBezTo>
                    <a:cubicBezTo>
                      <a:pt x="86" y="64"/>
                      <a:pt x="74" y="65"/>
                      <a:pt x="69" y="63"/>
                    </a:cubicBezTo>
                    <a:cubicBezTo>
                      <a:pt x="67" y="62"/>
                      <a:pt x="65" y="61"/>
                      <a:pt x="63" y="60"/>
                    </a:cubicBezTo>
                    <a:cubicBezTo>
                      <a:pt x="63" y="63"/>
                      <a:pt x="63" y="64"/>
                      <a:pt x="64" y="66"/>
                    </a:cubicBezTo>
                    <a:cubicBezTo>
                      <a:pt x="64" y="67"/>
                      <a:pt x="64" y="69"/>
                      <a:pt x="64" y="71"/>
                    </a:cubicBezTo>
                    <a:cubicBezTo>
                      <a:pt x="62" y="77"/>
                      <a:pt x="52" y="77"/>
                      <a:pt x="47" y="74"/>
                    </a:cubicBezTo>
                    <a:cubicBezTo>
                      <a:pt x="41" y="70"/>
                      <a:pt x="36" y="64"/>
                      <a:pt x="35" y="56"/>
                    </a:cubicBezTo>
                    <a:cubicBezTo>
                      <a:pt x="35" y="52"/>
                      <a:pt x="35" y="48"/>
                      <a:pt x="38" y="45"/>
                    </a:cubicBezTo>
                    <a:cubicBezTo>
                      <a:pt x="41" y="41"/>
                      <a:pt x="46" y="40"/>
                      <a:pt x="51" y="42"/>
                    </a:cubicBezTo>
                    <a:cubicBezTo>
                      <a:pt x="55" y="39"/>
                      <a:pt x="50" y="36"/>
                      <a:pt x="52" y="33"/>
                    </a:cubicBezTo>
                    <a:cubicBezTo>
                      <a:pt x="53" y="35"/>
                      <a:pt x="54" y="36"/>
                      <a:pt x="54" y="37"/>
                    </a:cubicBezTo>
                    <a:cubicBezTo>
                      <a:pt x="57" y="42"/>
                      <a:pt x="59" y="47"/>
                      <a:pt x="62" y="52"/>
                    </a:cubicBezTo>
                    <a:cubicBezTo>
                      <a:pt x="64" y="55"/>
                      <a:pt x="66" y="57"/>
                      <a:pt x="70" y="58"/>
                    </a:cubicBezTo>
                    <a:cubicBezTo>
                      <a:pt x="79" y="61"/>
                      <a:pt x="86" y="55"/>
                      <a:pt x="85" y="45"/>
                    </a:cubicBezTo>
                    <a:cubicBezTo>
                      <a:pt x="82" y="30"/>
                      <a:pt x="74" y="19"/>
                      <a:pt x="60" y="13"/>
                    </a:cubicBezTo>
                    <a:cubicBezTo>
                      <a:pt x="54" y="11"/>
                      <a:pt x="47" y="12"/>
                      <a:pt x="40" y="14"/>
                    </a:cubicBezTo>
                    <a:cubicBezTo>
                      <a:pt x="33" y="17"/>
                      <a:pt x="26" y="21"/>
                      <a:pt x="20" y="27"/>
                    </a:cubicBezTo>
                    <a:cubicBezTo>
                      <a:pt x="14" y="34"/>
                      <a:pt x="12" y="43"/>
                      <a:pt x="12" y="53"/>
                    </a:cubicBezTo>
                    <a:cubicBezTo>
                      <a:pt x="13" y="62"/>
                      <a:pt x="16" y="71"/>
                      <a:pt x="23" y="78"/>
                    </a:cubicBezTo>
                    <a:cubicBezTo>
                      <a:pt x="30" y="86"/>
                      <a:pt x="39" y="93"/>
                      <a:pt x="52" y="92"/>
                    </a:cubicBezTo>
                    <a:cubicBezTo>
                      <a:pt x="60" y="91"/>
                      <a:pt x="68" y="88"/>
                      <a:pt x="75" y="83"/>
                    </a:cubicBezTo>
                    <a:cubicBezTo>
                      <a:pt x="75" y="83"/>
                      <a:pt x="76" y="83"/>
                      <a:pt x="77" y="82"/>
                    </a:cubicBezTo>
                    <a:cubicBezTo>
                      <a:pt x="79" y="84"/>
                      <a:pt x="81" y="86"/>
                      <a:pt x="82" y="88"/>
                    </a:cubicBezTo>
                    <a:cubicBezTo>
                      <a:pt x="80" y="92"/>
                      <a:pt x="75" y="94"/>
                      <a:pt x="71" y="95"/>
                    </a:cubicBezTo>
                    <a:cubicBezTo>
                      <a:pt x="54" y="102"/>
                      <a:pt x="37" y="101"/>
                      <a:pt x="23" y="88"/>
                    </a:cubicBezTo>
                    <a:cubicBezTo>
                      <a:pt x="15" y="82"/>
                      <a:pt x="11" y="72"/>
                      <a:pt x="8" y="63"/>
                    </a:cubicBezTo>
                    <a:cubicBezTo>
                      <a:pt x="6" y="59"/>
                      <a:pt x="5" y="55"/>
                      <a:pt x="5" y="50"/>
                    </a:cubicBezTo>
                    <a:cubicBezTo>
                      <a:pt x="5" y="37"/>
                      <a:pt x="9" y="26"/>
                      <a:pt x="20" y="18"/>
                    </a:cubicBezTo>
                    <a:cubicBezTo>
                      <a:pt x="29" y="10"/>
                      <a:pt x="40" y="5"/>
                      <a:pt x="53" y="6"/>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624"/>
              <p:cNvSpPr>
                <a:spLocks noEditPoints="1"/>
              </p:cNvSpPr>
              <p:nvPr/>
            </p:nvSpPr>
            <p:spPr bwMode="auto">
              <a:xfrm flipH="1">
                <a:off x="4399415" y="848571"/>
                <a:ext cx="325651" cy="358529"/>
              </a:xfrm>
              <a:custGeom>
                <a:avLst/>
                <a:gdLst>
                  <a:gd name="T0" fmla="*/ 3 w 88"/>
                  <a:gd name="T1" fmla="*/ 58 h 97"/>
                  <a:gd name="T2" fmla="*/ 18 w 88"/>
                  <a:gd name="T3" fmla="*/ 83 h 97"/>
                  <a:gd name="T4" fmla="*/ 66 w 88"/>
                  <a:gd name="T5" fmla="*/ 90 h 97"/>
                  <a:gd name="T6" fmla="*/ 77 w 88"/>
                  <a:gd name="T7" fmla="*/ 83 h 97"/>
                  <a:gd name="T8" fmla="*/ 72 w 88"/>
                  <a:gd name="T9" fmla="*/ 77 h 97"/>
                  <a:gd name="T10" fmla="*/ 70 w 88"/>
                  <a:gd name="T11" fmla="*/ 78 h 97"/>
                  <a:gd name="T12" fmla="*/ 47 w 88"/>
                  <a:gd name="T13" fmla="*/ 87 h 97"/>
                  <a:gd name="T14" fmla="*/ 18 w 88"/>
                  <a:gd name="T15" fmla="*/ 73 h 97"/>
                  <a:gd name="T16" fmla="*/ 7 w 88"/>
                  <a:gd name="T17" fmla="*/ 48 h 97"/>
                  <a:gd name="T18" fmla="*/ 15 w 88"/>
                  <a:gd name="T19" fmla="*/ 22 h 97"/>
                  <a:gd name="T20" fmla="*/ 35 w 88"/>
                  <a:gd name="T21" fmla="*/ 9 h 97"/>
                  <a:gd name="T22" fmla="*/ 55 w 88"/>
                  <a:gd name="T23" fmla="*/ 8 h 97"/>
                  <a:gd name="T24" fmla="*/ 80 w 88"/>
                  <a:gd name="T25" fmla="*/ 40 h 97"/>
                  <a:gd name="T26" fmla="*/ 65 w 88"/>
                  <a:gd name="T27" fmla="*/ 53 h 97"/>
                  <a:gd name="T28" fmla="*/ 57 w 88"/>
                  <a:gd name="T29" fmla="*/ 47 h 97"/>
                  <a:gd name="T30" fmla="*/ 49 w 88"/>
                  <a:gd name="T31" fmla="*/ 32 h 97"/>
                  <a:gd name="T32" fmla="*/ 47 w 88"/>
                  <a:gd name="T33" fmla="*/ 28 h 97"/>
                  <a:gd name="T34" fmla="*/ 46 w 88"/>
                  <a:gd name="T35" fmla="*/ 37 h 97"/>
                  <a:gd name="T36" fmla="*/ 33 w 88"/>
                  <a:gd name="T37" fmla="*/ 40 h 97"/>
                  <a:gd name="T38" fmla="*/ 30 w 88"/>
                  <a:gd name="T39" fmla="*/ 51 h 97"/>
                  <a:gd name="T40" fmla="*/ 42 w 88"/>
                  <a:gd name="T41" fmla="*/ 69 h 97"/>
                  <a:gd name="T42" fmla="*/ 59 w 88"/>
                  <a:gd name="T43" fmla="*/ 66 h 97"/>
                  <a:gd name="T44" fmla="*/ 59 w 88"/>
                  <a:gd name="T45" fmla="*/ 61 h 97"/>
                  <a:gd name="T46" fmla="*/ 58 w 88"/>
                  <a:gd name="T47" fmla="*/ 55 h 97"/>
                  <a:gd name="T48" fmla="*/ 64 w 88"/>
                  <a:gd name="T49" fmla="*/ 58 h 97"/>
                  <a:gd name="T50" fmla="*/ 85 w 88"/>
                  <a:gd name="T51" fmla="*/ 53 h 97"/>
                  <a:gd name="T52" fmla="*/ 87 w 88"/>
                  <a:gd name="T53" fmla="*/ 40 h 97"/>
                  <a:gd name="T54" fmla="*/ 76 w 88"/>
                  <a:gd name="T55" fmla="*/ 15 h 97"/>
                  <a:gd name="T56" fmla="*/ 48 w 88"/>
                  <a:gd name="T57" fmla="*/ 1 h 97"/>
                  <a:gd name="T58" fmla="*/ 15 w 88"/>
                  <a:gd name="T59" fmla="*/ 13 h 97"/>
                  <a:gd name="T60" fmla="*/ 0 w 88"/>
                  <a:gd name="T61" fmla="*/ 45 h 97"/>
                  <a:gd name="T62" fmla="*/ 3 w 88"/>
                  <a:gd name="T63" fmla="*/ 58 h 97"/>
                  <a:gd name="T64" fmla="*/ 52 w 88"/>
                  <a:gd name="T65" fmla="*/ 59 h 97"/>
                  <a:gd name="T66" fmla="*/ 46 w 88"/>
                  <a:gd name="T67" fmla="*/ 65 h 97"/>
                  <a:gd name="T68" fmla="*/ 35 w 88"/>
                  <a:gd name="T69" fmla="*/ 51 h 97"/>
                  <a:gd name="T70" fmla="*/ 38 w 88"/>
                  <a:gd name="T71" fmla="*/ 42 h 97"/>
                  <a:gd name="T72" fmla="*/ 47 w 88"/>
                  <a:gd name="T73" fmla="*/ 44 h 97"/>
                  <a:gd name="T74" fmla="*/ 52 w 88"/>
                  <a:gd name="T75" fmla="*/ 5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97">
                    <a:moveTo>
                      <a:pt x="3" y="58"/>
                    </a:moveTo>
                    <a:cubicBezTo>
                      <a:pt x="6" y="67"/>
                      <a:pt x="10" y="77"/>
                      <a:pt x="18" y="83"/>
                    </a:cubicBezTo>
                    <a:cubicBezTo>
                      <a:pt x="32" y="96"/>
                      <a:pt x="49" y="97"/>
                      <a:pt x="66" y="90"/>
                    </a:cubicBezTo>
                    <a:cubicBezTo>
                      <a:pt x="70" y="89"/>
                      <a:pt x="75" y="87"/>
                      <a:pt x="77" y="83"/>
                    </a:cubicBezTo>
                    <a:cubicBezTo>
                      <a:pt x="76" y="81"/>
                      <a:pt x="74" y="79"/>
                      <a:pt x="72" y="77"/>
                    </a:cubicBezTo>
                    <a:cubicBezTo>
                      <a:pt x="71" y="78"/>
                      <a:pt x="70" y="78"/>
                      <a:pt x="70" y="78"/>
                    </a:cubicBezTo>
                    <a:cubicBezTo>
                      <a:pt x="63" y="83"/>
                      <a:pt x="55" y="86"/>
                      <a:pt x="47" y="87"/>
                    </a:cubicBezTo>
                    <a:cubicBezTo>
                      <a:pt x="34" y="88"/>
                      <a:pt x="25" y="81"/>
                      <a:pt x="18" y="73"/>
                    </a:cubicBezTo>
                    <a:cubicBezTo>
                      <a:pt x="11" y="66"/>
                      <a:pt x="8" y="57"/>
                      <a:pt x="7" y="48"/>
                    </a:cubicBezTo>
                    <a:cubicBezTo>
                      <a:pt x="7" y="38"/>
                      <a:pt x="9" y="29"/>
                      <a:pt x="15" y="22"/>
                    </a:cubicBezTo>
                    <a:cubicBezTo>
                      <a:pt x="21" y="16"/>
                      <a:pt x="28" y="12"/>
                      <a:pt x="35" y="9"/>
                    </a:cubicBezTo>
                    <a:cubicBezTo>
                      <a:pt x="42" y="7"/>
                      <a:pt x="49" y="6"/>
                      <a:pt x="55" y="8"/>
                    </a:cubicBezTo>
                    <a:cubicBezTo>
                      <a:pt x="69" y="14"/>
                      <a:pt x="77" y="25"/>
                      <a:pt x="80" y="40"/>
                    </a:cubicBezTo>
                    <a:cubicBezTo>
                      <a:pt x="81" y="50"/>
                      <a:pt x="74" y="56"/>
                      <a:pt x="65" y="53"/>
                    </a:cubicBezTo>
                    <a:cubicBezTo>
                      <a:pt x="61" y="52"/>
                      <a:pt x="59" y="50"/>
                      <a:pt x="57" y="47"/>
                    </a:cubicBezTo>
                    <a:cubicBezTo>
                      <a:pt x="54" y="42"/>
                      <a:pt x="52" y="37"/>
                      <a:pt x="49" y="32"/>
                    </a:cubicBezTo>
                    <a:cubicBezTo>
                      <a:pt x="49" y="31"/>
                      <a:pt x="48" y="30"/>
                      <a:pt x="47" y="28"/>
                    </a:cubicBezTo>
                    <a:cubicBezTo>
                      <a:pt x="45" y="31"/>
                      <a:pt x="50" y="34"/>
                      <a:pt x="46" y="37"/>
                    </a:cubicBezTo>
                    <a:cubicBezTo>
                      <a:pt x="41" y="35"/>
                      <a:pt x="36" y="36"/>
                      <a:pt x="33" y="40"/>
                    </a:cubicBezTo>
                    <a:cubicBezTo>
                      <a:pt x="30" y="43"/>
                      <a:pt x="30" y="47"/>
                      <a:pt x="30" y="51"/>
                    </a:cubicBezTo>
                    <a:cubicBezTo>
                      <a:pt x="31" y="59"/>
                      <a:pt x="36" y="65"/>
                      <a:pt x="42" y="69"/>
                    </a:cubicBezTo>
                    <a:cubicBezTo>
                      <a:pt x="47" y="72"/>
                      <a:pt x="57" y="72"/>
                      <a:pt x="59" y="66"/>
                    </a:cubicBezTo>
                    <a:cubicBezTo>
                      <a:pt x="59" y="64"/>
                      <a:pt x="59" y="62"/>
                      <a:pt x="59" y="61"/>
                    </a:cubicBezTo>
                    <a:cubicBezTo>
                      <a:pt x="58" y="59"/>
                      <a:pt x="58" y="58"/>
                      <a:pt x="58" y="55"/>
                    </a:cubicBezTo>
                    <a:cubicBezTo>
                      <a:pt x="60" y="56"/>
                      <a:pt x="62" y="57"/>
                      <a:pt x="64" y="58"/>
                    </a:cubicBezTo>
                    <a:cubicBezTo>
                      <a:pt x="69" y="60"/>
                      <a:pt x="81" y="59"/>
                      <a:pt x="85" y="53"/>
                    </a:cubicBezTo>
                    <a:cubicBezTo>
                      <a:pt x="87" y="49"/>
                      <a:pt x="88" y="45"/>
                      <a:pt x="87" y="40"/>
                    </a:cubicBezTo>
                    <a:cubicBezTo>
                      <a:pt x="85" y="31"/>
                      <a:pt x="82" y="22"/>
                      <a:pt x="76" y="15"/>
                    </a:cubicBezTo>
                    <a:cubicBezTo>
                      <a:pt x="68" y="5"/>
                      <a:pt x="59" y="1"/>
                      <a:pt x="48" y="1"/>
                    </a:cubicBezTo>
                    <a:cubicBezTo>
                      <a:pt x="35" y="0"/>
                      <a:pt x="24" y="5"/>
                      <a:pt x="15" y="13"/>
                    </a:cubicBezTo>
                    <a:cubicBezTo>
                      <a:pt x="4" y="21"/>
                      <a:pt x="0" y="32"/>
                      <a:pt x="0" y="45"/>
                    </a:cubicBezTo>
                    <a:cubicBezTo>
                      <a:pt x="0" y="50"/>
                      <a:pt x="1" y="54"/>
                      <a:pt x="3" y="58"/>
                    </a:cubicBezTo>
                    <a:close/>
                    <a:moveTo>
                      <a:pt x="52" y="59"/>
                    </a:moveTo>
                    <a:cubicBezTo>
                      <a:pt x="52" y="61"/>
                      <a:pt x="50" y="63"/>
                      <a:pt x="46" y="65"/>
                    </a:cubicBezTo>
                    <a:cubicBezTo>
                      <a:pt x="39" y="62"/>
                      <a:pt x="36" y="57"/>
                      <a:pt x="35" y="51"/>
                    </a:cubicBezTo>
                    <a:cubicBezTo>
                      <a:pt x="34" y="47"/>
                      <a:pt x="36" y="44"/>
                      <a:pt x="38" y="42"/>
                    </a:cubicBezTo>
                    <a:cubicBezTo>
                      <a:pt x="41" y="41"/>
                      <a:pt x="45" y="41"/>
                      <a:pt x="47" y="44"/>
                    </a:cubicBezTo>
                    <a:cubicBezTo>
                      <a:pt x="52" y="48"/>
                      <a:pt x="53" y="53"/>
                      <a:pt x="52" y="59"/>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625"/>
              <p:cNvSpPr>
                <a:spLocks noEditPoints="1"/>
              </p:cNvSpPr>
              <p:nvPr/>
            </p:nvSpPr>
            <p:spPr bwMode="auto">
              <a:xfrm flipH="1">
                <a:off x="4529362" y="1000437"/>
                <a:ext cx="70453" cy="87675"/>
              </a:xfrm>
              <a:custGeom>
                <a:avLst/>
                <a:gdLst>
                  <a:gd name="T0" fmla="*/ 4 w 19"/>
                  <a:gd name="T1" fmla="*/ 1 h 24"/>
                  <a:gd name="T2" fmla="*/ 1 w 19"/>
                  <a:gd name="T3" fmla="*/ 10 h 24"/>
                  <a:gd name="T4" fmla="*/ 12 w 19"/>
                  <a:gd name="T5" fmla="*/ 24 h 24"/>
                  <a:gd name="T6" fmla="*/ 18 w 19"/>
                  <a:gd name="T7" fmla="*/ 18 h 24"/>
                  <a:gd name="T8" fmla="*/ 13 w 19"/>
                  <a:gd name="T9" fmla="*/ 3 h 24"/>
                  <a:gd name="T10" fmla="*/ 4 w 19"/>
                  <a:gd name="T11" fmla="*/ 1 h 24"/>
                  <a:gd name="T12" fmla="*/ 15 w 19"/>
                  <a:gd name="T13" fmla="*/ 17 h 24"/>
                  <a:gd name="T14" fmla="*/ 10 w 19"/>
                  <a:gd name="T15" fmla="*/ 19 h 24"/>
                  <a:gd name="T16" fmla="*/ 5 w 19"/>
                  <a:gd name="T17" fmla="*/ 6 h 24"/>
                  <a:gd name="T18" fmla="*/ 13 w 19"/>
                  <a:gd name="T19" fmla="*/ 7 h 24"/>
                  <a:gd name="T20" fmla="*/ 15 w 19"/>
                  <a:gd name="T21"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4">
                    <a:moveTo>
                      <a:pt x="4" y="1"/>
                    </a:moveTo>
                    <a:cubicBezTo>
                      <a:pt x="2" y="3"/>
                      <a:pt x="0" y="6"/>
                      <a:pt x="1" y="10"/>
                    </a:cubicBezTo>
                    <a:cubicBezTo>
                      <a:pt x="2" y="16"/>
                      <a:pt x="5" y="21"/>
                      <a:pt x="12" y="24"/>
                    </a:cubicBezTo>
                    <a:cubicBezTo>
                      <a:pt x="16" y="22"/>
                      <a:pt x="18" y="20"/>
                      <a:pt x="18" y="18"/>
                    </a:cubicBezTo>
                    <a:cubicBezTo>
                      <a:pt x="19" y="12"/>
                      <a:pt x="18" y="7"/>
                      <a:pt x="13" y="3"/>
                    </a:cubicBezTo>
                    <a:cubicBezTo>
                      <a:pt x="11" y="0"/>
                      <a:pt x="7" y="0"/>
                      <a:pt x="4" y="1"/>
                    </a:cubicBezTo>
                    <a:close/>
                    <a:moveTo>
                      <a:pt x="15" y="17"/>
                    </a:moveTo>
                    <a:cubicBezTo>
                      <a:pt x="14" y="19"/>
                      <a:pt x="12" y="20"/>
                      <a:pt x="10" y="19"/>
                    </a:cubicBezTo>
                    <a:cubicBezTo>
                      <a:pt x="6" y="16"/>
                      <a:pt x="4" y="10"/>
                      <a:pt x="5" y="6"/>
                    </a:cubicBezTo>
                    <a:cubicBezTo>
                      <a:pt x="9" y="4"/>
                      <a:pt x="11" y="5"/>
                      <a:pt x="13" y="7"/>
                    </a:cubicBezTo>
                    <a:cubicBezTo>
                      <a:pt x="15" y="10"/>
                      <a:pt x="16" y="15"/>
                      <a:pt x="15" y="1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26"/>
              <p:cNvSpPr>
                <a:spLocks noEditPoints="1"/>
              </p:cNvSpPr>
              <p:nvPr/>
            </p:nvSpPr>
            <p:spPr bwMode="auto">
              <a:xfrm flipH="1">
                <a:off x="3270597" y="1521791"/>
                <a:ext cx="377316" cy="352266"/>
              </a:xfrm>
              <a:custGeom>
                <a:avLst/>
                <a:gdLst>
                  <a:gd name="T0" fmla="*/ 79 w 102"/>
                  <a:gd name="T1" fmla="*/ 87 h 95"/>
                  <a:gd name="T2" fmla="*/ 94 w 102"/>
                  <a:gd name="T3" fmla="*/ 72 h 95"/>
                  <a:gd name="T4" fmla="*/ 102 w 102"/>
                  <a:gd name="T5" fmla="*/ 45 h 95"/>
                  <a:gd name="T6" fmla="*/ 94 w 102"/>
                  <a:gd name="T7" fmla="*/ 23 h 95"/>
                  <a:gd name="T8" fmla="*/ 75 w 102"/>
                  <a:gd name="T9" fmla="*/ 10 h 95"/>
                  <a:gd name="T10" fmla="*/ 69 w 102"/>
                  <a:gd name="T11" fmla="*/ 30 h 95"/>
                  <a:gd name="T12" fmla="*/ 71 w 102"/>
                  <a:gd name="T13" fmla="*/ 32 h 95"/>
                  <a:gd name="T14" fmla="*/ 74 w 102"/>
                  <a:gd name="T15" fmla="*/ 56 h 95"/>
                  <a:gd name="T16" fmla="*/ 48 w 102"/>
                  <a:gd name="T17" fmla="*/ 71 h 95"/>
                  <a:gd name="T18" fmla="*/ 30 w 102"/>
                  <a:gd name="T19" fmla="*/ 64 h 95"/>
                  <a:gd name="T20" fmla="*/ 26 w 102"/>
                  <a:gd name="T21" fmla="*/ 34 h 95"/>
                  <a:gd name="T22" fmla="*/ 40 w 102"/>
                  <a:gd name="T23" fmla="*/ 23 h 95"/>
                  <a:gd name="T24" fmla="*/ 46 w 102"/>
                  <a:gd name="T25" fmla="*/ 22 h 95"/>
                  <a:gd name="T26" fmla="*/ 51 w 102"/>
                  <a:gd name="T27" fmla="*/ 2 h 95"/>
                  <a:gd name="T28" fmla="*/ 33 w 102"/>
                  <a:gd name="T29" fmla="*/ 1 h 95"/>
                  <a:gd name="T30" fmla="*/ 7 w 102"/>
                  <a:gd name="T31" fmla="*/ 17 h 95"/>
                  <a:gd name="T32" fmla="*/ 4 w 102"/>
                  <a:gd name="T33" fmla="*/ 56 h 95"/>
                  <a:gd name="T34" fmla="*/ 19 w 102"/>
                  <a:gd name="T35" fmla="*/ 80 h 95"/>
                  <a:gd name="T36" fmla="*/ 40 w 102"/>
                  <a:gd name="T37" fmla="*/ 91 h 95"/>
                  <a:gd name="T38" fmla="*/ 79 w 102"/>
                  <a:gd name="T39" fmla="*/ 87 h 95"/>
                  <a:gd name="T40" fmla="*/ 14 w 102"/>
                  <a:gd name="T41" fmla="*/ 70 h 95"/>
                  <a:gd name="T42" fmla="*/ 16 w 102"/>
                  <a:gd name="T43" fmla="*/ 13 h 95"/>
                  <a:gd name="T44" fmla="*/ 44 w 102"/>
                  <a:gd name="T45" fmla="*/ 5 h 95"/>
                  <a:gd name="T46" fmla="*/ 45 w 102"/>
                  <a:gd name="T47" fmla="*/ 6 h 95"/>
                  <a:gd name="T48" fmla="*/ 47 w 102"/>
                  <a:gd name="T49" fmla="*/ 7 h 95"/>
                  <a:gd name="T50" fmla="*/ 45 w 102"/>
                  <a:gd name="T51" fmla="*/ 14 h 95"/>
                  <a:gd name="T52" fmla="*/ 36 w 102"/>
                  <a:gd name="T53" fmla="*/ 16 h 95"/>
                  <a:gd name="T54" fmla="*/ 24 w 102"/>
                  <a:gd name="T55" fmla="*/ 24 h 95"/>
                  <a:gd name="T56" fmla="*/ 19 w 102"/>
                  <a:gd name="T57" fmla="*/ 53 h 95"/>
                  <a:gd name="T58" fmla="*/ 30 w 102"/>
                  <a:gd name="T59" fmla="*/ 68 h 95"/>
                  <a:gd name="T60" fmla="*/ 52 w 102"/>
                  <a:gd name="T61" fmla="*/ 75 h 95"/>
                  <a:gd name="T62" fmla="*/ 66 w 102"/>
                  <a:gd name="T63" fmla="*/ 70 h 95"/>
                  <a:gd name="T64" fmla="*/ 81 w 102"/>
                  <a:gd name="T65" fmla="*/ 39 h 95"/>
                  <a:gd name="T66" fmla="*/ 76 w 102"/>
                  <a:gd name="T67" fmla="*/ 29 h 95"/>
                  <a:gd name="T68" fmla="*/ 73 w 102"/>
                  <a:gd name="T69" fmla="*/ 26 h 95"/>
                  <a:gd name="T70" fmla="*/ 78 w 102"/>
                  <a:gd name="T71" fmla="*/ 14 h 95"/>
                  <a:gd name="T72" fmla="*/ 83 w 102"/>
                  <a:gd name="T73" fmla="*/ 17 h 95"/>
                  <a:gd name="T74" fmla="*/ 97 w 102"/>
                  <a:gd name="T75" fmla="*/ 53 h 95"/>
                  <a:gd name="T76" fmla="*/ 84 w 102"/>
                  <a:gd name="T77" fmla="*/ 79 h 95"/>
                  <a:gd name="T78" fmla="*/ 63 w 102"/>
                  <a:gd name="T79" fmla="*/ 89 h 95"/>
                  <a:gd name="T80" fmla="*/ 36 w 102"/>
                  <a:gd name="T81" fmla="*/ 86 h 95"/>
                  <a:gd name="T82" fmla="*/ 14 w 102"/>
                  <a:gd name="T83" fmla="*/ 7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95">
                    <a:moveTo>
                      <a:pt x="79" y="87"/>
                    </a:moveTo>
                    <a:cubicBezTo>
                      <a:pt x="85" y="84"/>
                      <a:pt x="90" y="78"/>
                      <a:pt x="94" y="72"/>
                    </a:cubicBezTo>
                    <a:cubicBezTo>
                      <a:pt x="99" y="64"/>
                      <a:pt x="102" y="55"/>
                      <a:pt x="102" y="45"/>
                    </a:cubicBezTo>
                    <a:cubicBezTo>
                      <a:pt x="102" y="37"/>
                      <a:pt x="98" y="30"/>
                      <a:pt x="94" y="23"/>
                    </a:cubicBezTo>
                    <a:cubicBezTo>
                      <a:pt x="90" y="16"/>
                      <a:pt x="84" y="11"/>
                      <a:pt x="75" y="10"/>
                    </a:cubicBezTo>
                    <a:cubicBezTo>
                      <a:pt x="74" y="17"/>
                      <a:pt x="69" y="23"/>
                      <a:pt x="69" y="30"/>
                    </a:cubicBezTo>
                    <a:cubicBezTo>
                      <a:pt x="70" y="31"/>
                      <a:pt x="71" y="32"/>
                      <a:pt x="71" y="32"/>
                    </a:cubicBezTo>
                    <a:cubicBezTo>
                      <a:pt x="77" y="38"/>
                      <a:pt x="79" y="49"/>
                      <a:pt x="74" y="56"/>
                    </a:cubicBezTo>
                    <a:cubicBezTo>
                      <a:pt x="68" y="66"/>
                      <a:pt x="60" y="71"/>
                      <a:pt x="48" y="71"/>
                    </a:cubicBezTo>
                    <a:cubicBezTo>
                      <a:pt x="41" y="70"/>
                      <a:pt x="35" y="69"/>
                      <a:pt x="30" y="64"/>
                    </a:cubicBezTo>
                    <a:cubicBezTo>
                      <a:pt x="22" y="55"/>
                      <a:pt x="21" y="44"/>
                      <a:pt x="26" y="34"/>
                    </a:cubicBezTo>
                    <a:cubicBezTo>
                      <a:pt x="29" y="28"/>
                      <a:pt x="34" y="24"/>
                      <a:pt x="40" y="23"/>
                    </a:cubicBezTo>
                    <a:cubicBezTo>
                      <a:pt x="42" y="22"/>
                      <a:pt x="44" y="22"/>
                      <a:pt x="46" y="22"/>
                    </a:cubicBezTo>
                    <a:cubicBezTo>
                      <a:pt x="48" y="15"/>
                      <a:pt x="51" y="9"/>
                      <a:pt x="51" y="2"/>
                    </a:cubicBezTo>
                    <a:cubicBezTo>
                      <a:pt x="45" y="1"/>
                      <a:pt x="39" y="0"/>
                      <a:pt x="33" y="1"/>
                    </a:cubicBezTo>
                    <a:cubicBezTo>
                      <a:pt x="22" y="2"/>
                      <a:pt x="13" y="7"/>
                      <a:pt x="7" y="17"/>
                    </a:cubicBezTo>
                    <a:cubicBezTo>
                      <a:pt x="0" y="29"/>
                      <a:pt x="0" y="42"/>
                      <a:pt x="4" y="56"/>
                    </a:cubicBezTo>
                    <a:cubicBezTo>
                      <a:pt x="7" y="65"/>
                      <a:pt x="11" y="73"/>
                      <a:pt x="19" y="80"/>
                    </a:cubicBezTo>
                    <a:cubicBezTo>
                      <a:pt x="25" y="85"/>
                      <a:pt x="32" y="88"/>
                      <a:pt x="40" y="91"/>
                    </a:cubicBezTo>
                    <a:cubicBezTo>
                      <a:pt x="53" y="95"/>
                      <a:pt x="66" y="94"/>
                      <a:pt x="79" y="87"/>
                    </a:cubicBezTo>
                    <a:close/>
                    <a:moveTo>
                      <a:pt x="14" y="70"/>
                    </a:moveTo>
                    <a:cubicBezTo>
                      <a:pt x="2" y="51"/>
                      <a:pt x="0" y="31"/>
                      <a:pt x="16" y="13"/>
                    </a:cubicBezTo>
                    <a:cubicBezTo>
                      <a:pt x="24" y="5"/>
                      <a:pt x="33" y="2"/>
                      <a:pt x="44" y="5"/>
                    </a:cubicBezTo>
                    <a:cubicBezTo>
                      <a:pt x="44" y="5"/>
                      <a:pt x="45" y="6"/>
                      <a:pt x="45" y="6"/>
                    </a:cubicBezTo>
                    <a:cubicBezTo>
                      <a:pt x="45" y="6"/>
                      <a:pt x="46" y="6"/>
                      <a:pt x="47" y="7"/>
                    </a:cubicBezTo>
                    <a:cubicBezTo>
                      <a:pt x="46" y="9"/>
                      <a:pt x="45" y="12"/>
                      <a:pt x="45" y="14"/>
                    </a:cubicBezTo>
                    <a:cubicBezTo>
                      <a:pt x="41" y="15"/>
                      <a:pt x="38" y="16"/>
                      <a:pt x="36" y="16"/>
                    </a:cubicBezTo>
                    <a:cubicBezTo>
                      <a:pt x="30" y="17"/>
                      <a:pt x="27" y="20"/>
                      <a:pt x="24" y="24"/>
                    </a:cubicBezTo>
                    <a:cubicBezTo>
                      <a:pt x="20" y="33"/>
                      <a:pt x="17" y="43"/>
                      <a:pt x="19" y="53"/>
                    </a:cubicBezTo>
                    <a:cubicBezTo>
                      <a:pt x="20" y="59"/>
                      <a:pt x="24" y="64"/>
                      <a:pt x="30" y="68"/>
                    </a:cubicBezTo>
                    <a:cubicBezTo>
                      <a:pt x="36" y="73"/>
                      <a:pt x="44" y="75"/>
                      <a:pt x="52" y="75"/>
                    </a:cubicBezTo>
                    <a:cubicBezTo>
                      <a:pt x="56" y="74"/>
                      <a:pt x="61" y="73"/>
                      <a:pt x="66" y="70"/>
                    </a:cubicBezTo>
                    <a:cubicBezTo>
                      <a:pt x="75" y="65"/>
                      <a:pt x="84" y="51"/>
                      <a:pt x="81" y="39"/>
                    </a:cubicBezTo>
                    <a:cubicBezTo>
                      <a:pt x="80" y="35"/>
                      <a:pt x="78" y="32"/>
                      <a:pt x="76" y="29"/>
                    </a:cubicBezTo>
                    <a:cubicBezTo>
                      <a:pt x="75" y="28"/>
                      <a:pt x="74" y="27"/>
                      <a:pt x="73" y="26"/>
                    </a:cubicBezTo>
                    <a:cubicBezTo>
                      <a:pt x="75" y="22"/>
                      <a:pt x="76" y="19"/>
                      <a:pt x="78" y="14"/>
                    </a:cubicBezTo>
                    <a:cubicBezTo>
                      <a:pt x="80" y="15"/>
                      <a:pt x="82" y="16"/>
                      <a:pt x="83" y="17"/>
                    </a:cubicBezTo>
                    <a:cubicBezTo>
                      <a:pt x="96" y="26"/>
                      <a:pt x="98" y="39"/>
                      <a:pt x="97" y="53"/>
                    </a:cubicBezTo>
                    <a:cubicBezTo>
                      <a:pt x="95" y="63"/>
                      <a:pt x="91" y="72"/>
                      <a:pt x="84" y="79"/>
                    </a:cubicBezTo>
                    <a:cubicBezTo>
                      <a:pt x="78" y="85"/>
                      <a:pt x="71" y="88"/>
                      <a:pt x="63" y="89"/>
                    </a:cubicBezTo>
                    <a:cubicBezTo>
                      <a:pt x="54" y="90"/>
                      <a:pt x="45" y="89"/>
                      <a:pt x="36" y="86"/>
                    </a:cubicBezTo>
                    <a:cubicBezTo>
                      <a:pt x="27" y="83"/>
                      <a:pt x="19" y="77"/>
                      <a:pt x="14" y="7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627"/>
              <p:cNvSpPr>
                <a:spLocks noEditPoints="1"/>
              </p:cNvSpPr>
              <p:nvPr/>
            </p:nvSpPr>
            <p:spPr bwMode="auto">
              <a:xfrm flipH="1">
                <a:off x="3373929" y="1499872"/>
                <a:ext cx="114291" cy="189441"/>
              </a:xfrm>
              <a:custGeom>
                <a:avLst/>
                <a:gdLst>
                  <a:gd name="T0" fmla="*/ 2 w 31"/>
                  <a:gd name="T1" fmla="*/ 47 h 51"/>
                  <a:gd name="T2" fmla="*/ 13 w 31"/>
                  <a:gd name="T3" fmla="*/ 50 h 51"/>
                  <a:gd name="T4" fmla="*/ 31 w 31"/>
                  <a:gd name="T5" fmla="*/ 6 h 51"/>
                  <a:gd name="T6" fmla="*/ 16 w 31"/>
                  <a:gd name="T7" fmla="*/ 3 h 51"/>
                  <a:gd name="T8" fmla="*/ 12 w 31"/>
                  <a:gd name="T9" fmla="*/ 13 h 51"/>
                  <a:gd name="T10" fmla="*/ 1 w 31"/>
                  <a:gd name="T11" fmla="*/ 43 h 51"/>
                  <a:gd name="T12" fmla="*/ 2 w 31"/>
                  <a:gd name="T13" fmla="*/ 47 h 51"/>
                  <a:gd name="T14" fmla="*/ 18 w 31"/>
                  <a:gd name="T15" fmla="*/ 7 h 51"/>
                  <a:gd name="T16" fmla="*/ 25 w 31"/>
                  <a:gd name="T17" fmla="*/ 10 h 51"/>
                  <a:gd name="T18" fmla="*/ 11 w 31"/>
                  <a:gd name="T19" fmla="*/ 47 h 51"/>
                  <a:gd name="T20" fmla="*/ 5 w 31"/>
                  <a:gd name="T21" fmla="*/ 45 h 51"/>
                  <a:gd name="T22" fmla="*/ 18 w 31"/>
                  <a:gd name="T23"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51">
                    <a:moveTo>
                      <a:pt x="2" y="47"/>
                    </a:moveTo>
                    <a:cubicBezTo>
                      <a:pt x="5" y="49"/>
                      <a:pt x="9" y="51"/>
                      <a:pt x="13" y="50"/>
                    </a:cubicBezTo>
                    <a:cubicBezTo>
                      <a:pt x="19" y="36"/>
                      <a:pt x="25" y="21"/>
                      <a:pt x="31" y="6"/>
                    </a:cubicBezTo>
                    <a:cubicBezTo>
                      <a:pt x="25" y="6"/>
                      <a:pt x="21" y="0"/>
                      <a:pt x="16" y="3"/>
                    </a:cubicBezTo>
                    <a:cubicBezTo>
                      <a:pt x="15" y="7"/>
                      <a:pt x="13" y="10"/>
                      <a:pt x="12" y="13"/>
                    </a:cubicBezTo>
                    <a:cubicBezTo>
                      <a:pt x="8" y="23"/>
                      <a:pt x="4" y="33"/>
                      <a:pt x="1" y="43"/>
                    </a:cubicBezTo>
                    <a:cubicBezTo>
                      <a:pt x="0" y="44"/>
                      <a:pt x="1" y="46"/>
                      <a:pt x="2" y="47"/>
                    </a:cubicBezTo>
                    <a:close/>
                    <a:moveTo>
                      <a:pt x="18" y="7"/>
                    </a:moveTo>
                    <a:cubicBezTo>
                      <a:pt x="20" y="8"/>
                      <a:pt x="22" y="9"/>
                      <a:pt x="25" y="10"/>
                    </a:cubicBezTo>
                    <a:cubicBezTo>
                      <a:pt x="21" y="23"/>
                      <a:pt x="17" y="35"/>
                      <a:pt x="11" y="47"/>
                    </a:cubicBezTo>
                    <a:cubicBezTo>
                      <a:pt x="9" y="46"/>
                      <a:pt x="7" y="46"/>
                      <a:pt x="5" y="45"/>
                    </a:cubicBezTo>
                    <a:cubicBezTo>
                      <a:pt x="9" y="32"/>
                      <a:pt x="13" y="20"/>
                      <a:pt x="18" y="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628"/>
              <p:cNvSpPr/>
              <p:nvPr/>
            </p:nvSpPr>
            <p:spPr bwMode="auto">
              <a:xfrm flipH="1">
                <a:off x="3284688" y="1529619"/>
                <a:ext cx="363226" cy="325651"/>
              </a:xfrm>
              <a:custGeom>
                <a:avLst/>
                <a:gdLst>
                  <a:gd name="T0" fmla="*/ 63 w 98"/>
                  <a:gd name="T1" fmla="*/ 87 h 88"/>
                  <a:gd name="T2" fmla="*/ 84 w 98"/>
                  <a:gd name="T3" fmla="*/ 77 h 88"/>
                  <a:gd name="T4" fmla="*/ 97 w 98"/>
                  <a:gd name="T5" fmla="*/ 51 h 88"/>
                  <a:gd name="T6" fmla="*/ 83 w 98"/>
                  <a:gd name="T7" fmla="*/ 15 h 88"/>
                  <a:gd name="T8" fmla="*/ 78 w 98"/>
                  <a:gd name="T9" fmla="*/ 12 h 88"/>
                  <a:gd name="T10" fmla="*/ 73 w 98"/>
                  <a:gd name="T11" fmla="*/ 24 h 88"/>
                  <a:gd name="T12" fmla="*/ 76 w 98"/>
                  <a:gd name="T13" fmla="*/ 27 h 88"/>
                  <a:gd name="T14" fmla="*/ 81 w 98"/>
                  <a:gd name="T15" fmla="*/ 37 h 88"/>
                  <a:gd name="T16" fmla="*/ 66 w 98"/>
                  <a:gd name="T17" fmla="*/ 68 h 88"/>
                  <a:gd name="T18" fmla="*/ 52 w 98"/>
                  <a:gd name="T19" fmla="*/ 73 h 88"/>
                  <a:gd name="T20" fmla="*/ 30 w 98"/>
                  <a:gd name="T21" fmla="*/ 66 h 88"/>
                  <a:gd name="T22" fmla="*/ 19 w 98"/>
                  <a:gd name="T23" fmla="*/ 51 h 88"/>
                  <a:gd name="T24" fmla="*/ 24 w 98"/>
                  <a:gd name="T25" fmla="*/ 22 h 88"/>
                  <a:gd name="T26" fmla="*/ 36 w 98"/>
                  <a:gd name="T27" fmla="*/ 14 h 88"/>
                  <a:gd name="T28" fmla="*/ 45 w 98"/>
                  <a:gd name="T29" fmla="*/ 12 h 88"/>
                  <a:gd name="T30" fmla="*/ 47 w 98"/>
                  <a:gd name="T31" fmla="*/ 5 h 88"/>
                  <a:gd name="T32" fmla="*/ 45 w 98"/>
                  <a:gd name="T33" fmla="*/ 4 h 88"/>
                  <a:gd name="T34" fmla="*/ 44 w 98"/>
                  <a:gd name="T35" fmla="*/ 3 h 88"/>
                  <a:gd name="T36" fmla="*/ 16 w 98"/>
                  <a:gd name="T37" fmla="*/ 11 h 88"/>
                  <a:gd name="T38" fmla="*/ 14 w 98"/>
                  <a:gd name="T39" fmla="*/ 68 h 88"/>
                  <a:gd name="T40" fmla="*/ 36 w 98"/>
                  <a:gd name="T41" fmla="*/ 84 h 88"/>
                  <a:gd name="T42" fmla="*/ 63 w 98"/>
                  <a:gd name="T43"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8" h="88">
                    <a:moveTo>
                      <a:pt x="63" y="87"/>
                    </a:moveTo>
                    <a:cubicBezTo>
                      <a:pt x="71" y="86"/>
                      <a:pt x="78" y="83"/>
                      <a:pt x="84" y="77"/>
                    </a:cubicBezTo>
                    <a:cubicBezTo>
                      <a:pt x="91" y="70"/>
                      <a:pt x="95" y="61"/>
                      <a:pt x="97" y="51"/>
                    </a:cubicBezTo>
                    <a:cubicBezTo>
                      <a:pt x="98" y="37"/>
                      <a:pt x="96" y="24"/>
                      <a:pt x="83" y="15"/>
                    </a:cubicBezTo>
                    <a:cubicBezTo>
                      <a:pt x="82" y="14"/>
                      <a:pt x="80" y="13"/>
                      <a:pt x="78" y="12"/>
                    </a:cubicBezTo>
                    <a:cubicBezTo>
                      <a:pt x="76" y="17"/>
                      <a:pt x="75" y="20"/>
                      <a:pt x="73" y="24"/>
                    </a:cubicBezTo>
                    <a:cubicBezTo>
                      <a:pt x="74" y="25"/>
                      <a:pt x="75" y="26"/>
                      <a:pt x="76" y="27"/>
                    </a:cubicBezTo>
                    <a:cubicBezTo>
                      <a:pt x="78" y="30"/>
                      <a:pt x="80" y="33"/>
                      <a:pt x="81" y="37"/>
                    </a:cubicBezTo>
                    <a:cubicBezTo>
                      <a:pt x="84" y="49"/>
                      <a:pt x="75" y="63"/>
                      <a:pt x="66" y="68"/>
                    </a:cubicBezTo>
                    <a:cubicBezTo>
                      <a:pt x="61" y="71"/>
                      <a:pt x="56" y="72"/>
                      <a:pt x="52" y="73"/>
                    </a:cubicBezTo>
                    <a:cubicBezTo>
                      <a:pt x="44" y="73"/>
                      <a:pt x="36" y="71"/>
                      <a:pt x="30" y="66"/>
                    </a:cubicBezTo>
                    <a:cubicBezTo>
                      <a:pt x="24" y="62"/>
                      <a:pt x="20" y="57"/>
                      <a:pt x="19" y="51"/>
                    </a:cubicBezTo>
                    <a:cubicBezTo>
                      <a:pt x="17" y="41"/>
                      <a:pt x="20" y="31"/>
                      <a:pt x="24" y="22"/>
                    </a:cubicBezTo>
                    <a:cubicBezTo>
                      <a:pt x="27" y="18"/>
                      <a:pt x="30" y="15"/>
                      <a:pt x="36" y="14"/>
                    </a:cubicBezTo>
                    <a:cubicBezTo>
                      <a:pt x="38" y="14"/>
                      <a:pt x="41" y="13"/>
                      <a:pt x="45" y="12"/>
                    </a:cubicBezTo>
                    <a:cubicBezTo>
                      <a:pt x="45" y="10"/>
                      <a:pt x="46" y="7"/>
                      <a:pt x="47" y="5"/>
                    </a:cubicBezTo>
                    <a:cubicBezTo>
                      <a:pt x="46" y="4"/>
                      <a:pt x="45" y="4"/>
                      <a:pt x="45" y="4"/>
                    </a:cubicBezTo>
                    <a:cubicBezTo>
                      <a:pt x="45" y="4"/>
                      <a:pt x="44" y="3"/>
                      <a:pt x="44" y="3"/>
                    </a:cubicBezTo>
                    <a:cubicBezTo>
                      <a:pt x="33" y="0"/>
                      <a:pt x="24" y="3"/>
                      <a:pt x="16" y="11"/>
                    </a:cubicBezTo>
                    <a:cubicBezTo>
                      <a:pt x="0" y="29"/>
                      <a:pt x="2" y="49"/>
                      <a:pt x="14" y="68"/>
                    </a:cubicBezTo>
                    <a:cubicBezTo>
                      <a:pt x="19" y="75"/>
                      <a:pt x="27" y="81"/>
                      <a:pt x="36" y="84"/>
                    </a:cubicBezTo>
                    <a:cubicBezTo>
                      <a:pt x="45" y="87"/>
                      <a:pt x="54" y="88"/>
                      <a:pt x="63" y="87"/>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629"/>
              <p:cNvSpPr/>
              <p:nvPr/>
            </p:nvSpPr>
            <p:spPr bwMode="auto">
              <a:xfrm flipH="1">
                <a:off x="3395848" y="1526488"/>
                <a:ext cx="73585" cy="147169"/>
              </a:xfrm>
              <a:custGeom>
                <a:avLst/>
                <a:gdLst>
                  <a:gd name="T0" fmla="*/ 20 w 20"/>
                  <a:gd name="T1" fmla="*/ 3 h 40"/>
                  <a:gd name="T2" fmla="*/ 13 w 20"/>
                  <a:gd name="T3" fmla="*/ 0 h 40"/>
                  <a:gd name="T4" fmla="*/ 0 w 20"/>
                  <a:gd name="T5" fmla="*/ 38 h 40"/>
                  <a:gd name="T6" fmla="*/ 6 w 20"/>
                  <a:gd name="T7" fmla="*/ 40 h 40"/>
                  <a:gd name="T8" fmla="*/ 20 w 20"/>
                  <a:gd name="T9" fmla="*/ 3 h 40"/>
                </a:gdLst>
                <a:ahLst/>
                <a:cxnLst>
                  <a:cxn ang="0">
                    <a:pos x="T0" y="T1"/>
                  </a:cxn>
                  <a:cxn ang="0">
                    <a:pos x="T2" y="T3"/>
                  </a:cxn>
                  <a:cxn ang="0">
                    <a:pos x="T4" y="T5"/>
                  </a:cxn>
                  <a:cxn ang="0">
                    <a:pos x="T6" y="T7"/>
                  </a:cxn>
                  <a:cxn ang="0">
                    <a:pos x="T8" y="T9"/>
                  </a:cxn>
                </a:cxnLst>
                <a:rect l="0" t="0" r="r" b="b"/>
                <a:pathLst>
                  <a:path w="20" h="40">
                    <a:moveTo>
                      <a:pt x="20" y="3"/>
                    </a:moveTo>
                    <a:cubicBezTo>
                      <a:pt x="17" y="2"/>
                      <a:pt x="15" y="1"/>
                      <a:pt x="13" y="0"/>
                    </a:cubicBezTo>
                    <a:cubicBezTo>
                      <a:pt x="8" y="13"/>
                      <a:pt x="4" y="25"/>
                      <a:pt x="0" y="38"/>
                    </a:cubicBezTo>
                    <a:cubicBezTo>
                      <a:pt x="2" y="39"/>
                      <a:pt x="4" y="39"/>
                      <a:pt x="6" y="40"/>
                    </a:cubicBezTo>
                    <a:cubicBezTo>
                      <a:pt x="12" y="28"/>
                      <a:pt x="16" y="16"/>
                      <a:pt x="20" y="3"/>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1630"/>
              <p:cNvSpPr/>
              <p:nvPr/>
            </p:nvSpPr>
            <p:spPr bwMode="auto">
              <a:xfrm flipH="1">
                <a:off x="1933551" y="439942"/>
                <a:ext cx="6263" cy="7828"/>
              </a:xfrm>
              <a:custGeom>
                <a:avLst/>
                <a:gdLst>
                  <a:gd name="T0" fmla="*/ 0 w 2"/>
                  <a:gd name="T1" fmla="*/ 0 h 2"/>
                  <a:gd name="T2" fmla="*/ 2 w 2"/>
                  <a:gd name="T3" fmla="*/ 2 h 2"/>
                  <a:gd name="T4" fmla="*/ 2 w 2"/>
                  <a:gd name="T5" fmla="*/ 2 h 2"/>
                  <a:gd name="T6" fmla="*/ 1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1"/>
                      <a:pt x="1" y="1"/>
                      <a:pt x="2" y="2"/>
                    </a:cubicBezTo>
                    <a:cubicBezTo>
                      <a:pt x="2" y="2"/>
                      <a:pt x="2" y="2"/>
                      <a:pt x="2" y="2"/>
                    </a:cubicBezTo>
                    <a:cubicBezTo>
                      <a:pt x="2" y="1"/>
                      <a:pt x="1" y="1"/>
                      <a:pt x="1" y="0"/>
                    </a:cubicBezTo>
                    <a:lnTo>
                      <a:pt x="0" y="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1631"/>
              <p:cNvSpPr/>
              <p:nvPr/>
            </p:nvSpPr>
            <p:spPr bwMode="auto">
              <a:xfrm flipH="1">
                <a:off x="1917895" y="388276"/>
                <a:ext cx="4697" cy="4697"/>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0" y="0"/>
                    </a:cubicBezTo>
                    <a:cubicBezTo>
                      <a:pt x="0" y="0"/>
                      <a:pt x="0" y="0"/>
                      <a:pt x="0" y="0"/>
                    </a:cubicBezTo>
                    <a:cubicBezTo>
                      <a:pt x="0" y="0"/>
                      <a:pt x="1" y="1"/>
                      <a:pt x="1" y="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1632"/>
              <p:cNvSpPr/>
              <p:nvPr/>
            </p:nvSpPr>
            <p:spPr bwMode="auto">
              <a:xfrm flipH="1">
                <a:off x="1952338" y="422720"/>
                <a:ext cx="6263" cy="6263"/>
              </a:xfrm>
              <a:custGeom>
                <a:avLst/>
                <a:gdLst>
                  <a:gd name="T0" fmla="*/ 2 w 2"/>
                  <a:gd name="T1" fmla="*/ 1 h 2"/>
                  <a:gd name="T2" fmla="*/ 1 w 2"/>
                  <a:gd name="T3" fmla="*/ 0 h 2"/>
                  <a:gd name="T4" fmla="*/ 0 w 2"/>
                  <a:gd name="T5" fmla="*/ 0 h 2"/>
                  <a:gd name="T6" fmla="*/ 0 w 2"/>
                  <a:gd name="T7" fmla="*/ 1 h 2"/>
                  <a:gd name="T8" fmla="*/ 1 w 2"/>
                  <a:gd name="T9" fmla="*/ 2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2" y="0"/>
                      <a:pt x="1" y="0"/>
                      <a:pt x="1" y="0"/>
                    </a:cubicBezTo>
                    <a:cubicBezTo>
                      <a:pt x="0" y="0"/>
                      <a:pt x="0" y="0"/>
                      <a:pt x="0" y="0"/>
                    </a:cubicBezTo>
                    <a:cubicBezTo>
                      <a:pt x="0" y="1"/>
                      <a:pt x="0" y="1"/>
                      <a:pt x="0" y="1"/>
                    </a:cubicBezTo>
                    <a:cubicBezTo>
                      <a:pt x="0" y="1"/>
                      <a:pt x="1" y="1"/>
                      <a:pt x="1" y="2"/>
                    </a:cubicBezTo>
                    <a:lnTo>
                      <a:pt x="2" y="1"/>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1633"/>
              <p:cNvSpPr/>
              <p:nvPr/>
            </p:nvSpPr>
            <p:spPr bwMode="auto">
              <a:xfrm flipH="1">
                <a:off x="1863098" y="333479"/>
                <a:ext cx="73585" cy="114291"/>
              </a:xfrm>
              <a:custGeom>
                <a:avLst/>
                <a:gdLst>
                  <a:gd name="T0" fmla="*/ 7 w 20"/>
                  <a:gd name="T1" fmla="*/ 15 h 31"/>
                  <a:gd name="T2" fmla="*/ 10 w 20"/>
                  <a:gd name="T3" fmla="*/ 12 h 31"/>
                  <a:gd name="T4" fmla="*/ 11 w 20"/>
                  <a:gd name="T5" fmla="*/ 12 h 31"/>
                  <a:gd name="T6" fmla="*/ 12 w 20"/>
                  <a:gd name="T7" fmla="*/ 14 h 31"/>
                  <a:gd name="T8" fmla="*/ 11 w 20"/>
                  <a:gd name="T9" fmla="*/ 19 h 31"/>
                  <a:gd name="T10" fmla="*/ 4 w 20"/>
                  <a:gd name="T11" fmla="*/ 25 h 31"/>
                  <a:gd name="T12" fmla="*/ 0 w 20"/>
                  <a:gd name="T13" fmla="*/ 29 h 31"/>
                  <a:gd name="T14" fmla="*/ 1 w 20"/>
                  <a:gd name="T15" fmla="*/ 31 h 31"/>
                  <a:gd name="T16" fmla="*/ 4 w 20"/>
                  <a:gd name="T17" fmla="*/ 27 h 31"/>
                  <a:gd name="T18" fmla="*/ 12 w 20"/>
                  <a:gd name="T19" fmla="*/ 20 h 31"/>
                  <a:gd name="T20" fmla="*/ 15 w 20"/>
                  <a:gd name="T21" fmla="*/ 13 h 31"/>
                  <a:gd name="T22" fmla="*/ 13 w 20"/>
                  <a:gd name="T23" fmla="*/ 11 h 31"/>
                  <a:gd name="T24" fmla="*/ 12 w 20"/>
                  <a:gd name="T25" fmla="*/ 9 h 31"/>
                  <a:gd name="T26" fmla="*/ 17 w 20"/>
                  <a:gd name="T27" fmla="*/ 4 h 31"/>
                  <a:gd name="T28" fmla="*/ 18 w 20"/>
                  <a:gd name="T29" fmla="*/ 3 h 31"/>
                  <a:gd name="T30" fmla="*/ 19 w 20"/>
                  <a:gd name="T31" fmla="*/ 1 h 31"/>
                  <a:gd name="T32" fmla="*/ 20 w 20"/>
                  <a:gd name="T33" fmla="*/ 1 h 31"/>
                  <a:gd name="T34" fmla="*/ 19 w 20"/>
                  <a:gd name="T35" fmla="*/ 0 h 31"/>
                  <a:gd name="T36" fmla="*/ 18 w 20"/>
                  <a:gd name="T37" fmla="*/ 0 h 31"/>
                  <a:gd name="T38" fmla="*/ 16 w 20"/>
                  <a:gd name="T39" fmla="*/ 2 h 31"/>
                  <a:gd name="T40" fmla="*/ 13 w 20"/>
                  <a:gd name="T41" fmla="*/ 5 h 31"/>
                  <a:gd name="T42" fmla="*/ 11 w 20"/>
                  <a:gd name="T43" fmla="*/ 8 h 31"/>
                  <a:gd name="T44" fmla="*/ 9 w 20"/>
                  <a:gd name="T45" fmla="*/ 10 h 31"/>
                  <a:gd name="T46" fmla="*/ 6 w 20"/>
                  <a:gd name="T47" fmla="*/ 12 h 31"/>
                  <a:gd name="T48" fmla="*/ 5 w 20"/>
                  <a:gd name="T49" fmla="*/ 14 h 31"/>
                  <a:gd name="T50" fmla="*/ 4 w 20"/>
                  <a:gd name="T51" fmla="*/ 15 h 31"/>
                  <a:gd name="T52" fmla="*/ 5 w 20"/>
                  <a:gd name="T53" fmla="*/ 16 h 31"/>
                  <a:gd name="T54" fmla="*/ 7 w 20"/>
                  <a:gd name="T55"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 h="31">
                    <a:moveTo>
                      <a:pt x="7" y="15"/>
                    </a:moveTo>
                    <a:cubicBezTo>
                      <a:pt x="8" y="13"/>
                      <a:pt x="9" y="12"/>
                      <a:pt x="10" y="12"/>
                    </a:cubicBezTo>
                    <a:cubicBezTo>
                      <a:pt x="10" y="12"/>
                      <a:pt x="11" y="12"/>
                      <a:pt x="11" y="12"/>
                    </a:cubicBezTo>
                    <a:cubicBezTo>
                      <a:pt x="12" y="13"/>
                      <a:pt x="12" y="13"/>
                      <a:pt x="12" y="14"/>
                    </a:cubicBezTo>
                    <a:cubicBezTo>
                      <a:pt x="13" y="15"/>
                      <a:pt x="12" y="17"/>
                      <a:pt x="11" y="19"/>
                    </a:cubicBezTo>
                    <a:cubicBezTo>
                      <a:pt x="9" y="20"/>
                      <a:pt x="7" y="22"/>
                      <a:pt x="4" y="25"/>
                    </a:cubicBezTo>
                    <a:cubicBezTo>
                      <a:pt x="2" y="27"/>
                      <a:pt x="1" y="28"/>
                      <a:pt x="0" y="29"/>
                    </a:cubicBezTo>
                    <a:cubicBezTo>
                      <a:pt x="0" y="30"/>
                      <a:pt x="1" y="30"/>
                      <a:pt x="1" y="31"/>
                    </a:cubicBezTo>
                    <a:cubicBezTo>
                      <a:pt x="2" y="30"/>
                      <a:pt x="3" y="28"/>
                      <a:pt x="4" y="27"/>
                    </a:cubicBezTo>
                    <a:cubicBezTo>
                      <a:pt x="10" y="22"/>
                      <a:pt x="12" y="19"/>
                      <a:pt x="12" y="20"/>
                    </a:cubicBezTo>
                    <a:cubicBezTo>
                      <a:pt x="15" y="17"/>
                      <a:pt x="16" y="15"/>
                      <a:pt x="15" y="13"/>
                    </a:cubicBezTo>
                    <a:cubicBezTo>
                      <a:pt x="15" y="13"/>
                      <a:pt x="14" y="12"/>
                      <a:pt x="13" y="11"/>
                    </a:cubicBezTo>
                    <a:cubicBezTo>
                      <a:pt x="12" y="10"/>
                      <a:pt x="12" y="10"/>
                      <a:pt x="12" y="9"/>
                    </a:cubicBezTo>
                    <a:cubicBezTo>
                      <a:pt x="12" y="9"/>
                      <a:pt x="14" y="7"/>
                      <a:pt x="17" y="4"/>
                    </a:cubicBezTo>
                    <a:cubicBezTo>
                      <a:pt x="17" y="4"/>
                      <a:pt x="17" y="4"/>
                      <a:pt x="18" y="3"/>
                    </a:cubicBezTo>
                    <a:cubicBezTo>
                      <a:pt x="19" y="2"/>
                      <a:pt x="19" y="1"/>
                      <a:pt x="19" y="1"/>
                    </a:cubicBezTo>
                    <a:cubicBezTo>
                      <a:pt x="20" y="1"/>
                      <a:pt x="20" y="1"/>
                      <a:pt x="20" y="1"/>
                    </a:cubicBezTo>
                    <a:cubicBezTo>
                      <a:pt x="20" y="1"/>
                      <a:pt x="19" y="0"/>
                      <a:pt x="19" y="0"/>
                    </a:cubicBezTo>
                    <a:cubicBezTo>
                      <a:pt x="19" y="0"/>
                      <a:pt x="18" y="0"/>
                      <a:pt x="18" y="0"/>
                    </a:cubicBezTo>
                    <a:cubicBezTo>
                      <a:pt x="18" y="0"/>
                      <a:pt x="17" y="1"/>
                      <a:pt x="16" y="2"/>
                    </a:cubicBezTo>
                    <a:cubicBezTo>
                      <a:pt x="16" y="3"/>
                      <a:pt x="15" y="4"/>
                      <a:pt x="13" y="5"/>
                    </a:cubicBezTo>
                    <a:cubicBezTo>
                      <a:pt x="12" y="7"/>
                      <a:pt x="11" y="8"/>
                      <a:pt x="11" y="8"/>
                    </a:cubicBezTo>
                    <a:cubicBezTo>
                      <a:pt x="10" y="9"/>
                      <a:pt x="10" y="9"/>
                      <a:pt x="9" y="10"/>
                    </a:cubicBezTo>
                    <a:cubicBezTo>
                      <a:pt x="8" y="11"/>
                      <a:pt x="7" y="12"/>
                      <a:pt x="6" y="12"/>
                    </a:cubicBezTo>
                    <a:cubicBezTo>
                      <a:pt x="6" y="13"/>
                      <a:pt x="6" y="13"/>
                      <a:pt x="5" y="14"/>
                    </a:cubicBezTo>
                    <a:cubicBezTo>
                      <a:pt x="4" y="15"/>
                      <a:pt x="4" y="15"/>
                      <a:pt x="4" y="15"/>
                    </a:cubicBezTo>
                    <a:cubicBezTo>
                      <a:pt x="5" y="15"/>
                      <a:pt x="5" y="15"/>
                      <a:pt x="5" y="16"/>
                    </a:cubicBezTo>
                    <a:cubicBezTo>
                      <a:pt x="6" y="15"/>
                      <a:pt x="6" y="15"/>
                      <a:pt x="7" y="1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1634"/>
              <p:cNvSpPr/>
              <p:nvPr/>
            </p:nvSpPr>
            <p:spPr bwMode="auto">
              <a:xfrm flipH="1">
                <a:off x="1955470" y="425851"/>
                <a:ext cx="18788" cy="14091"/>
              </a:xfrm>
              <a:custGeom>
                <a:avLst/>
                <a:gdLst>
                  <a:gd name="T0" fmla="*/ 1 w 5"/>
                  <a:gd name="T1" fmla="*/ 4 h 4"/>
                  <a:gd name="T2" fmla="*/ 1 w 5"/>
                  <a:gd name="T3" fmla="*/ 4 h 4"/>
                  <a:gd name="T4" fmla="*/ 2 w 5"/>
                  <a:gd name="T5" fmla="*/ 4 h 4"/>
                  <a:gd name="T6" fmla="*/ 2 w 5"/>
                  <a:gd name="T7" fmla="*/ 4 h 4"/>
                  <a:gd name="T8" fmla="*/ 5 w 5"/>
                  <a:gd name="T9" fmla="*/ 1 h 4"/>
                  <a:gd name="T10" fmla="*/ 4 w 5"/>
                  <a:gd name="T11" fmla="*/ 0 h 4"/>
                  <a:gd name="T12" fmla="*/ 1 w 5"/>
                  <a:gd name="T13" fmla="*/ 2 h 4"/>
                  <a:gd name="T14" fmla="*/ 1 w 5"/>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1" y="4"/>
                    </a:moveTo>
                    <a:cubicBezTo>
                      <a:pt x="1" y="4"/>
                      <a:pt x="1" y="4"/>
                      <a:pt x="1" y="4"/>
                    </a:cubicBezTo>
                    <a:cubicBezTo>
                      <a:pt x="2" y="4"/>
                      <a:pt x="2" y="4"/>
                      <a:pt x="2" y="4"/>
                    </a:cubicBezTo>
                    <a:cubicBezTo>
                      <a:pt x="2" y="4"/>
                      <a:pt x="2" y="4"/>
                      <a:pt x="2" y="4"/>
                    </a:cubicBezTo>
                    <a:cubicBezTo>
                      <a:pt x="3" y="3"/>
                      <a:pt x="4" y="2"/>
                      <a:pt x="5" y="1"/>
                    </a:cubicBezTo>
                    <a:cubicBezTo>
                      <a:pt x="5" y="0"/>
                      <a:pt x="4" y="0"/>
                      <a:pt x="4" y="0"/>
                    </a:cubicBezTo>
                    <a:cubicBezTo>
                      <a:pt x="2" y="2"/>
                      <a:pt x="1" y="3"/>
                      <a:pt x="1" y="2"/>
                    </a:cubicBezTo>
                    <a:cubicBezTo>
                      <a:pt x="1" y="3"/>
                      <a:pt x="0" y="4"/>
                      <a:pt x="1" y="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1635"/>
              <p:cNvSpPr/>
              <p:nvPr/>
            </p:nvSpPr>
            <p:spPr bwMode="auto">
              <a:xfrm flipH="1">
                <a:off x="1917895" y="388276"/>
                <a:ext cx="37575" cy="37575"/>
              </a:xfrm>
              <a:custGeom>
                <a:avLst/>
                <a:gdLst>
                  <a:gd name="T0" fmla="*/ 8 w 10"/>
                  <a:gd name="T1" fmla="*/ 3 h 10"/>
                  <a:gd name="T2" fmla="*/ 10 w 10"/>
                  <a:gd name="T3" fmla="*/ 1 h 10"/>
                  <a:gd name="T4" fmla="*/ 10 w 10"/>
                  <a:gd name="T5" fmla="*/ 1 h 10"/>
                  <a:gd name="T6" fmla="*/ 9 w 10"/>
                  <a:gd name="T7" fmla="*/ 0 h 10"/>
                  <a:gd name="T8" fmla="*/ 8 w 10"/>
                  <a:gd name="T9" fmla="*/ 1 h 10"/>
                  <a:gd name="T10" fmla="*/ 6 w 10"/>
                  <a:gd name="T11" fmla="*/ 3 h 10"/>
                  <a:gd name="T12" fmla="*/ 4 w 10"/>
                  <a:gd name="T13" fmla="*/ 5 h 10"/>
                  <a:gd name="T14" fmla="*/ 0 w 10"/>
                  <a:gd name="T15" fmla="*/ 9 h 10"/>
                  <a:gd name="T16" fmla="*/ 1 w 10"/>
                  <a:gd name="T17" fmla="*/ 10 h 10"/>
                  <a:gd name="T18" fmla="*/ 8 w 10"/>
                  <a:gd name="T1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8" y="3"/>
                    </a:moveTo>
                    <a:cubicBezTo>
                      <a:pt x="9" y="2"/>
                      <a:pt x="9" y="2"/>
                      <a:pt x="10" y="1"/>
                    </a:cubicBezTo>
                    <a:cubicBezTo>
                      <a:pt x="10" y="1"/>
                      <a:pt x="10" y="1"/>
                      <a:pt x="10" y="1"/>
                    </a:cubicBezTo>
                    <a:cubicBezTo>
                      <a:pt x="10" y="1"/>
                      <a:pt x="9" y="0"/>
                      <a:pt x="9" y="0"/>
                    </a:cubicBezTo>
                    <a:cubicBezTo>
                      <a:pt x="8" y="1"/>
                      <a:pt x="8" y="1"/>
                      <a:pt x="8" y="1"/>
                    </a:cubicBezTo>
                    <a:cubicBezTo>
                      <a:pt x="8" y="1"/>
                      <a:pt x="7" y="2"/>
                      <a:pt x="6" y="3"/>
                    </a:cubicBezTo>
                    <a:cubicBezTo>
                      <a:pt x="5" y="4"/>
                      <a:pt x="5" y="4"/>
                      <a:pt x="4" y="5"/>
                    </a:cubicBezTo>
                    <a:cubicBezTo>
                      <a:pt x="2" y="7"/>
                      <a:pt x="1" y="8"/>
                      <a:pt x="0" y="9"/>
                    </a:cubicBezTo>
                    <a:cubicBezTo>
                      <a:pt x="0" y="9"/>
                      <a:pt x="1" y="9"/>
                      <a:pt x="1" y="10"/>
                    </a:cubicBezTo>
                    <a:cubicBezTo>
                      <a:pt x="4" y="7"/>
                      <a:pt x="6" y="5"/>
                      <a:pt x="8" y="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1636"/>
              <p:cNvSpPr/>
              <p:nvPr/>
            </p:nvSpPr>
            <p:spPr bwMode="auto">
              <a:xfrm flipH="1">
                <a:off x="1933551" y="439942"/>
                <a:ext cx="18788" cy="23484"/>
              </a:xfrm>
              <a:custGeom>
                <a:avLst/>
                <a:gdLst>
                  <a:gd name="T0" fmla="*/ 2 w 5"/>
                  <a:gd name="T1" fmla="*/ 2 h 6"/>
                  <a:gd name="T2" fmla="*/ 1 w 5"/>
                  <a:gd name="T3" fmla="*/ 6 h 6"/>
                  <a:gd name="T4" fmla="*/ 3 w 5"/>
                  <a:gd name="T5" fmla="*/ 4 h 6"/>
                  <a:gd name="T6" fmla="*/ 4 w 5"/>
                  <a:gd name="T7" fmla="*/ 3 h 6"/>
                  <a:gd name="T8" fmla="*/ 5 w 5"/>
                  <a:gd name="T9" fmla="*/ 2 h 6"/>
                  <a:gd name="T10" fmla="*/ 5 w 5"/>
                  <a:gd name="T11" fmla="*/ 2 h 6"/>
                  <a:gd name="T12" fmla="*/ 3 w 5"/>
                  <a:gd name="T13" fmla="*/ 0 h 6"/>
                  <a:gd name="T14" fmla="*/ 2 w 5"/>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2" y="2"/>
                    </a:moveTo>
                    <a:cubicBezTo>
                      <a:pt x="0" y="4"/>
                      <a:pt x="0" y="5"/>
                      <a:pt x="1" y="6"/>
                    </a:cubicBezTo>
                    <a:cubicBezTo>
                      <a:pt x="2" y="6"/>
                      <a:pt x="2" y="5"/>
                      <a:pt x="3" y="4"/>
                    </a:cubicBezTo>
                    <a:cubicBezTo>
                      <a:pt x="3" y="4"/>
                      <a:pt x="4" y="4"/>
                      <a:pt x="4" y="3"/>
                    </a:cubicBezTo>
                    <a:cubicBezTo>
                      <a:pt x="4" y="3"/>
                      <a:pt x="4" y="2"/>
                      <a:pt x="5" y="2"/>
                    </a:cubicBezTo>
                    <a:cubicBezTo>
                      <a:pt x="5" y="2"/>
                      <a:pt x="5" y="2"/>
                      <a:pt x="5" y="2"/>
                    </a:cubicBezTo>
                    <a:cubicBezTo>
                      <a:pt x="4" y="1"/>
                      <a:pt x="4" y="1"/>
                      <a:pt x="3" y="0"/>
                    </a:cubicBezTo>
                    <a:cubicBezTo>
                      <a:pt x="3" y="1"/>
                      <a:pt x="2" y="2"/>
                      <a:pt x="2" y="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1637"/>
              <p:cNvSpPr/>
              <p:nvPr/>
            </p:nvSpPr>
            <p:spPr bwMode="auto">
              <a:xfrm flipH="1">
                <a:off x="1822391" y="385145"/>
                <a:ext cx="95503" cy="118988"/>
              </a:xfrm>
              <a:custGeom>
                <a:avLst/>
                <a:gdLst>
                  <a:gd name="T0" fmla="*/ 6 w 26"/>
                  <a:gd name="T1" fmla="*/ 32 h 32"/>
                  <a:gd name="T2" fmla="*/ 8 w 26"/>
                  <a:gd name="T3" fmla="*/ 32 h 32"/>
                  <a:gd name="T4" fmla="*/ 8 w 26"/>
                  <a:gd name="T5" fmla="*/ 30 h 32"/>
                  <a:gd name="T6" fmla="*/ 7 w 26"/>
                  <a:gd name="T7" fmla="*/ 30 h 32"/>
                  <a:gd name="T8" fmla="*/ 3 w 26"/>
                  <a:gd name="T9" fmla="*/ 28 h 32"/>
                  <a:gd name="T10" fmla="*/ 5 w 26"/>
                  <a:gd name="T11" fmla="*/ 22 h 32"/>
                  <a:gd name="T12" fmla="*/ 12 w 26"/>
                  <a:gd name="T13" fmla="*/ 15 h 32"/>
                  <a:gd name="T14" fmla="*/ 15 w 26"/>
                  <a:gd name="T15" fmla="*/ 12 h 32"/>
                  <a:gd name="T16" fmla="*/ 18 w 26"/>
                  <a:gd name="T17" fmla="*/ 10 h 32"/>
                  <a:gd name="T18" fmla="*/ 20 w 26"/>
                  <a:gd name="T19" fmla="*/ 11 h 32"/>
                  <a:gd name="T20" fmla="*/ 23 w 26"/>
                  <a:gd name="T21" fmla="*/ 14 h 32"/>
                  <a:gd name="T22" fmla="*/ 25 w 26"/>
                  <a:gd name="T23" fmla="*/ 14 h 32"/>
                  <a:gd name="T24" fmla="*/ 25 w 26"/>
                  <a:gd name="T25" fmla="*/ 13 h 32"/>
                  <a:gd name="T26" fmla="*/ 24 w 26"/>
                  <a:gd name="T27" fmla="*/ 12 h 32"/>
                  <a:gd name="T28" fmla="*/ 23 w 26"/>
                  <a:gd name="T29" fmla="*/ 11 h 32"/>
                  <a:gd name="T30" fmla="*/ 19 w 26"/>
                  <a:gd name="T31" fmla="*/ 8 h 32"/>
                  <a:gd name="T32" fmla="*/ 19 w 26"/>
                  <a:gd name="T33" fmla="*/ 8 h 32"/>
                  <a:gd name="T34" fmla="*/ 19 w 26"/>
                  <a:gd name="T35" fmla="*/ 8 h 32"/>
                  <a:gd name="T36" fmla="*/ 22 w 26"/>
                  <a:gd name="T37" fmla="*/ 5 h 32"/>
                  <a:gd name="T38" fmla="*/ 25 w 26"/>
                  <a:gd name="T39" fmla="*/ 3 h 32"/>
                  <a:gd name="T40" fmla="*/ 26 w 26"/>
                  <a:gd name="T41" fmla="*/ 2 h 32"/>
                  <a:gd name="T42" fmla="*/ 26 w 26"/>
                  <a:gd name="T43" fmla="*/ 1 h 32"/>
                  <a:gd name="T44" fmla="*/ 26 w 26"/>
                  <a:gd name="T45" fmla="*/ 0 h 32"/>
                  <a:gd name="T46" fmla="*/ 22 w 26"/>
                  <a:gd name="T47" fmla="*/ 2 h 32"/>
                  <a:gd name="T48" fmla="*/ 21 w 26"/>
                  <a:gd name="T49" fmla="*/ 3 h 32"/>
                  <a:gd name="T50" fmla="*/ 20 w 26"/>
                  <a:gd name="T51" fmla="*/ 5 h 32"/>
                  <a:gd name="T52" fmla="*/ 18 w 26"/>
                  <a:gd name="T53" fmla="*/ 7 h 32"/>
                  <a:gd name="T54" fmla="*/ 16 w 26"/>
                  <a:gd name="T55" fmla="*/ 5 h 32"/>
                  <a:gd name="T56" fmla="*/ 15 w 26"/>
                  <a:gd name="T57" fmla="*/ 4 h 32"/>
                  <a:gd name="T58" fmla="*/ 14 w 26"/>
                  <a:gd name="T59" fmla="*/ 5 h 32"/>
                  <a:gd name="T60" fmla="*/ 14 w 26"/>
                  <a:gd name="T61" fmla="*/ 6 h 32"/>
                  <a:gd name="T62" fmla="*/ 17 w 26"/>
                  <a:gd name="T63" fmla="*/ 8 h 32"/>
                  <a:gd name="T64" fmla="*/ 15 w 26"/>
                  <a:gd name="T65" fmla="*/ 10 h 32"/>
                  <a:gd name="T66" fmla="*/ 13 w 26"/>
                  <a:gd name="T67" fmla="*/ 12 h 32"/>
                  <a:gd name="T68" fmla="*/ 9 w 26"/>
                  <a:gd name="T69" fmla="*/ 16 h 32"/>
                  <a:gd name="T70" fmla="*/ 3 w 26"/>
                  <a:gd name="T71" fmla="*/ 23 h 32"/>
                  <a:gd name="T72" fmla="*/ 1 w 26"/>
                  <a:gd name="T73" fmla="*/ 29 h 32"/>
                  <a:gd name="T74" fmla="*/ 6 w 26"/>
                  <a:gd name="T75"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 h="32">
                    <a:moveTo>
                      <a:pt x="6" y="32"/>
                    </a:moveTo>
                    <a:cubicBezTo>
                      <a:pt x="7" y="32"/>
                      <a:pt x="8" y="32"/>
                      <a:pt x="8" y="32"/>
                    </a:cubicBezTo>
                    <a:cubicBezTo>
                      <a:pt x="9" y="31"/>
                      <a:pt x="9" y="31"/>
                      <a:pt x="8" y="30"/>
                    </a:cubicBezTo>
                    <a:cubicBezTo>
                      <a:pt x="8" y="30"/>
                      <a:pt x="8" y="30"/>
                      <a:pt x="7" y="30"/>
                    </a:cubicBezTo>
                    <a:cubicBezTo>
                      <a:pt x="5" y="30"/>
                      <a:pt x="3" y="29"/>
                      <a:pt x="3" y="28"/>
                    </a:cubicBezTo>
                    <a:cubicBezTo>
                      <a:pt x="3" y="26"/>
                      <a:pt x="3" y="24"/>
                      <a:pt x="5" y="22"/>
                    </a:cubicBezTo>
                    <a:cubicBezTo>
                      <a:pt x="9" y="18"/>
                      <a:pt x="11" y="16"/>
                      <a:pt x="12" y="15"/>
                    </a:cubicBezTo>
                    <a:cubicBezTo>
                      <a:pt x="12" y="15"/>
                      <a:pt x="13" y="14"/>
                      <a:pt x="15" y="12"/>
                    </a:cubicBezTo>
                    <a:cubicBezTo>
                      <a:pt x="17" y="11"/>
                      <a:pt x="18" y="10"/>
                      <a:pt x="18" y="10"/>
                    </a:cubicBezTo>
                    <a:cubicBezTo>
                      <a:pt x="18" y="10"/>
                      <a:pt x="19" y="10"/>
                      <a:pt x="20" y="11"/>
                    </a:cubicBezTo>
                    <a:cubicBezTo>
                      <a:pt x="22" y="13"/>
                      <a:pt x="23" y="13"/>
                      <a:pt x="23" y="14"/>
                    </a:cubicBezTo>
                    <a:cubicBezTo>
                      <a:pt x="24" y="14"/>
                      <a:pt x="25" y="14"/>
                      <a:pt x="25" y="14"/>
                    </a:cubicBezTo>
                    <a:cubicBezTo>
                      <a:pt x="26" y="14"/>
                      <a:pt x="26" y="13"/>
                      <a:pt x="25" y="13"/>
                    </a:cubicBezTo>
                    <a:cubicBezTo>
                      <a:pt x="25" y="12"/>
                      <a:pt x="25" y="12"/>
                      <a:pt x="24" y="12"/>
                    </a:cubicBezTo>
                    <a:cubicBezTo>
                      <a:pt x="23" y="11"/>
                      <a:pt x="22" y="11"/>
                      <a:pt x="23" y="11"/>
                    </a:cubicBezTo>
                    <a:cubicBezTo>
                      <a:pt x="20" y="9"/>
                      <a:pt x="19" y="8"/>
                      <a:pt x="19" y="8"/>
                    </a:cubicBezTo>
                    <a:cubicBezTo>
                      <a:pt x="19" y="8"/>
                      <a:pt x="19" y="8"/>
                      <a:pt x="19" y="8"/>
                    </a:cubicBezTo>
                    <a:cubicBezTo>
                      <a:pt x="19" y="8"/>
                      <a:pt x="19" y="8"/>
                      <a:pt x="19" y="8"/>
                    </a:cubicBezTo>
                    <a:cubicBezTo>
                      <a:pt x="19" y="8"/>
                      <a:pt x="20" y="7"/>
                      <a:pt x="22" y="5"/>
                    </a:cubicBezTo>
                    <a:cubicBezTo>
                      <a:pt x="25" y="3"/>
                      <a:pt x="25" y="3"/>
                      <a:pt x="25" y="3"/>
                    </a:cubicBezTo>
                    <a:cubicBezTo>
                      <a:pt x="26" y="2"/>
                      <a:pt x="26" y="2"/>
                      <a:pt x="26" y="2"/>
                    </a:cubicBezTo>
                    <a:cubicBezTo>
                      <a:pt x="26" y="2"/>
                      <a:pt x="26" y="2"/>
                      <a:pt x="26" y="1"/>
                    </a:cubicBezTo>
                    <a:cubicBezTo>
                      <a:pt x="26" y="1"/>
                      <a:pt x="26" y="0"/>
                      <a:pt x="26" y="0"/>
                    </a:cubicBezTo>
                    <a:cubicBezTo>
                      <a:pt x="25" y="0"/>
                      <a:pt x="24" y="1"/>
                      <a:pt x="22" y="2"/>
                    </a:cubicBezTo>
                    <a:cubicBezTo>
                      <a:pt x="22" y="3"/>
                      <a:pt x="22" y="3"/>
                      <a:pt x="21" y="3"/>
                    </a:cubicBezTo>
                    <a:cubicBezTo>
                      <a:pt x="21" y="4"/>
                      <a:pt x="20" y="4"/>
                      <a:pt x="20" y="5"/>
                    </a:cubicBezTo>
                    <a:cubicBezTo>
                      <a:pt x="19" y="6"/>
                      <a:pt x="18" y="7"/>
                      <a:pt x="18" y="7"/>
                    </a:cubicBezTo>
                    <a:cubicBezTo>
                      <a:pt x="17" y="6"/>
                      <a:pt x="16" y="5"/>
                      <a:pt x="16" y="5"/>
                    </a:cubicBezTo>
                    <a:cubicBezTo>
                      <a:pt x="16" y="5"/>
                      <a:pt x="15" y="4"/>
                      <a:pt x="15" y="4"/>
                    </a:cubicBezTo>
                    <a:cubicBezTo>
                      <a:pt x="14" y="4"/>
                      <a:pt x="14" y="4"/>
                      <a:pt x="14" y="5"/>
                    </a:cubicBezTo>
                    <a:cubicBezTo>
                      <a:pt x="14" y="5"/>
                      <a:pt x="14" y="6"/>
                      <a:pt x="14" y="6"/>
                    </a:cubicBezTo>
                    <a:cubicBezTo>
                      <a:pt x="16" y="7"/>
                      <a:pt x="17" y="8"/>
                      <a:pt x="17" y="8"/>
                    </a:cubicBezTo>
                    <a:cubicBezTo>
                      <a:pt x="16" y="9"/>
                      <a:pt x="16" y="9"/>
                      <a:pt x="15" y="10"/>
                    </a:cubicBezTo>
                    <a:cubicBezTo>
                      <a:pt x="14" y="11"/>
                      <a:pt x="13" y="11"/>
                      <a:pt x="13" y="12"/>
                    </a:cubicBezTo>
                    <a:cubicBezTo>
                      <a:pt x="14" y="11"/>
                      <a:pt x="12" y="13"/>
                      <a:pt x="9" y="16"/>
                    </a:cubicBezTo>
                    <a:cubicBezTo>
                      <a:pt x="6" y="18"/>
                      <a:pt x="4" y="20"/>
                      <a:pt x="3" y="23"/>
                    </a:cubicBezTo>
                    <a:cubicBezTo>
                      <a:pt x="1" y="25"/>
                      <a:pt x="0" y="27"/>
                      <a:pt x="1" y="29"/>
                    </a:cubicBezTo>
                    <a:cubicBezTo>
                      <a:pt x="3" y="31"/>
                      <a:pt x="4" y="32"/>
                      <a:pt x="6" y="3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1638"/>
              <p:cNvSpPr/>
              <p:nvPr/>
            </p:nvSpPr>
            <p:spPr bwMode="auto">
              <a:xfrm flipH="1">
                <a:off x="1773857" y="428982"/>
                <a:ext cx="92372" cy="118988"/>
              </a:xfrm>
              <a:custGeom>
                <a:avLst/>
                <a:gdLst>
                  <a:gd name="T0" fmla="*/ 16 w 25"/>
                  <a:gd name="T1" fmla="*/ 9 h 32"/>
                  <a:gd name="T2" fmla="*/ 14 w 25"/>
                  <a:gd name="T3" fmla="*/ 10 h 32"/>
                  <a:gd name="T4" fmla="*/ 12 w 25"/>
                  <a:gd name="T5" fmla="*/ 12 h 32"/>
                  <a:gd name="T6" fmla="*/ 8 w 25"/>
                  <a:gd name="T7" fmla="*/ 16 h 32"/>
                  <a:gd name="T8" fmla="*/ 2 w 25"/>
                  <a:gd name="T9" fmla="*/ 23 h 32"/>
                  <a:gd name="T10" fmla="*/ 0 w 25"/>
                  <a:gd name="T11" fmla="*/ 29 h 32"/>
                  <a:gd name="T12" fmla="*/ 5 w 25"/>
                  <a:gd name="T13" fmla="*/ 32 h 32"/>
                  <a:gd name="T14" fmla="*/ 7 w 25"/>
                  <a:gd name="T15" fmla="*/ 32 h 32"/>
                  <a:gd name="T16" fmla="*/ 7 w 25"/>
                  <a:gd name="T17" fmla="*/ 31 h 32"/>
                  <a:gd name="T18" fmla="*/ 6 w 25"/>
                  <a:gd name="T19" fmla="*/ 30 h 32"/>
                  <a:gd name="T20" fmla="*/ 2 w 25"/>
                  <a:gd name="T21" fmla="*/ 28 h 32"/>
                  <a:gd name="T22" fmla="*/ 5 w 25"/>
                  <a:gd name="T23" fmla="*/ 22 h 32"/>
                  <a:gd name="T24" fmla="*/ 11 w 25"/>
                  <a:gd name="T25" fmla="*/ 16 h 32"/>
                  <a:gd name="T26" fmla="*/ 14 w 25"/>
                  <a:gd name="T27" fmla="*/ 13 h 32"/>
                  <a:gd name="T28" fmla="*/ 17 w 25"/>
                  <a:gd name="T29" fmla="*/ 10 h 32"/>
                  <a:gd name="T30" fmla="*/ 20 w 25"/>
                  <a:gd name="T31" fmla="*/ 12 h 32"/>
                  <a:gd name="T32" fmla="*/ 22 w 25"/>
                  <a:gd name="T33" fmla="*/ 14 h 32"/>
                  <a:gd name="T34" fmla="*/ 24 w 25"/>
                  <a:gd name="T35" fmla="*/ 14 h 32"/>
                  <a:gd name="T36" fmla="*/ 25 w 25"/>
                  <a:gd name="T37" fmla="*/ 13 h 32"/>
                  <a:gd name="T38" fmla="*/ 24 w 25"/>
                  <a:gd name="T39" fmla="*/ 12 h 32"/>
                  <a:gd name="T40" fmla="*/ 22 w 25"/>
                  <a:gd name="T41" fmla="*/ 11 h 32"/>
                  <a:gd name="T42" fmla="*/ 18 w 25"/>
                  <a:gd name="T43" fmla="*/ 8 h 32"/>
                  <a:gd name="T44" fmla="*/ 18 w 25"/>
                  <a:gd name="T45" fmla="*/ 8 h 32"/>
                  <a:gd name="T46" fmla="*/ 18 w 25"/>
                  <a:gd name="T47" fmla="*/ 9 h 32"/>
                  <a:gd name="T48" fmla="*/ 21 w 25"/>
                  <a:gd name="T49" fmla="*/ 6 h 32"/>
                  <a:gd name="T50" fmla="*/ 24 w 25"/>
                  <a:gd name="T51" fmla="*/ 3 h 32"/>
                  <a:gd name="T52" fmla="*/ 25 w 25"/>
                  <a:gd name="T53" fmla="*/ 2 h 32"/>
                  <a:gd name="T54" fmla="*/ 25 w 25"/>
                  <a:gd name="T55" fmla="*/ 1 h 32"/>
                  <a:gd name="T56" fmla="*/ 25 w 25"/>
                  <a:gd name="T57" fmla="*/ 0 h 32"/>
                  <a:gd name="T58" fmla="*/ 22 w 25"/>
                  <a:gd name="T59" fmla="*/ 3 h 32"/>
                  <a:gd name="T60" fmla="*/ 20 w 25"/>
                  <a:gd name="T61" fmla="*/ 4 h 32"/>
                  <a:gd name="T62" fmla="*/ 19 w 25"/>
                  <a:gd name="T63" fmla="*/ 5 h 32"/>
                  <a:gd name="T64" fmla="*/ 17 w 25"/>
                  <a:gd name="T65" fmla="*/ 7 h 32"/>
                  <a:gd name="T66" fmla="*/ 15 w 25"/>
                  <a:gd name="T67" fmla="*/ 6 h 32"/>
                  <a:gd name="T68" fmla="*/ 14 w 25"/>
                  <a:gd name="T69" fmla="*/ 4 h 32"/>
                  <a:gd name="T70" fmla="*/ 13 w 25"/>
                  <a:gd name="T71" fmla="*/ 5 h 32"/>
                  <a:gd name="T72" fmla="*/ 13 w 25"/>
                  <a:gd name="T73" fmla="*/ 6 h 32"/>
                  <a:gd name="T74" fmla="*/ 16 w 25"/>
                  <a:gd name="T75"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 h="32">
                    <a:moveTo>
                      <a:pt x="16" y="9"/>
                    </a:moveTo>
                    <a:cubicBezTo>
                      <a:pt x="15" y="9"/>
                      <a:pt x="15" y="10"/>
                      <a:pt x="14" y="10"/>
                    </a:cubicBezTo>
                    <a:cubicBezTo>
                      <a:pt x="13" y="11"/>
                      <a:pt x="13" y="12"/>
                      <a:pt x="12" y="12"/>
                    </a:cubicBezTo>
                    <a:cubicBezTo>
                      <a:pt x="13" y="12"/>
                      <a:pt x="11" y="13"/>
                      <a:pt x="8" y="16"/>
                    </a:cubicBezTo>
                    <a:cubicBezTo>
                      <a:pt x="5" y="18"/>
                      <a:pt x="3" y="21"/>
                      <a:pt x="2" y="23"/>
                    </a:cubicBezTo>
                    <a:cubicBezTo>
                      <a:pt x="0" y="26"/>
                      <a:pt x="0" y="28"/>
                      <a:pt x="0" y="29"/>
                    </a:cubicBezTo>
                    <a:cubicBezTo>
                      <a:pt x="2" y="31"/>
                      <a:pt x="3" y="32"/>
                      <a:pt x="5" y="32"/>
                    </a:cubicBezTo>
                    <a:cubicBezTo>
                      <a:pt x="6" y="32"/>
                      <a:pt x="7" y="32"/>
                      <a:pt x="7" y="32"/>
                    </a:cubicBezTo>
                    <a:cubicBezTo>
                      <a:pt x="8" y="31"/>
                      <a:pt x="8" y="31"/>
                      <a:pt x="7" y="31"/>
                    </a:cubicBezTo>
                    <a:cubicBezTo>
                      <a:pt x="7" y="30"/>
                      <a:pt x="7" y="30"/>
                      <a:pt x="6" y="30"/>
                    </a:cubicBezTo>
                    <a:cubicBezTo>
                      <a:pt x="4" y="30"/>
                      <a:pt x="3" y="30"/>
                      <a:pt x="2" y="28"/>
                    </a:cubicBezTo>
                    <a:cubicBezTo>
                      <a:pt x="2" y="26"/>
                      <a:pt x="3" y="25"/>
                      <a:pt x="5" y="22"/>
                    </a:cubicBezTo>
                    <a:cubicBezTo>
                      <a:pt x="8" y="18"/>
                      <a:pt x="10" y="16"/>
                      <a:pt x="11" y="16"/>
                    </a:cubicBezTo>
                    <a:cubicBezTo>
                      <a:pt x="12" y="15"/>
                      <a:pt x="13" y="14"/>
                      <a:pt x="14" y="13"/>
                    </a:cubicBezTo>
                    <a:cubicBezTo>
                      <a:pt x="16" y="11"/>
                      <a:pt x="17" y="10"/>
                      <a:pt x="17" y="10"/>
                    </a:cubicBezTo>
                    <a:cubicBezTo>
                      <a:pt x="18" y="10"/>
                      <a:pt x="19" y="11"/>
                      <a:pt x="20" y="12"/>
                    </a:cubicBezTo>
                    <a:cubicBezTo>
                      <a:pt x="21" y="13"/>
                      <a:pt x="22" y="14"/>
                      <a:pt x="22" y="14"/>
                    </a:cubicBezTo>
                    <a:cubicBezTo>
                      <a:pt x="23" y="14"/>
                      <a:pt x="24" y="15"/>
                      <a:pt x="24" y="14"/>
                    </a:cubicBezTo>
                    <a:cubicBezTo>
                      <a:pt x="25" y="14"/>
                      <a:pt x="25" y="14"/>
                      <a:pt x="25" y="13"/>
                    </a:cubicBezTo>
                    <a:cubicBezTo>
                      <a:pt x="24" y="13"/>
                      <a:pt x="24" y="12"/>
                      <a:pt x="24" y="12"/>
                    </a:cubicBezTo>
                    <a:cubicBezTo>
                      <a:pt x="22" y="11"/>
                      <a:pt x="22" y="11"/>
                      <a:pt x="22" y="11"/>
                    </a:cubicBezTo>
                    <a:cubicBezTo>
                      <a:pt x="19" y="9"/>
                      <a:pt x="18" y="8"/>
                      <a:pt x="18" y="8"/>
                    </a:cubicBezTo>
                    <a:cubicBezTo>
                      <a:pt x="18" y="8"/>
                      <a:pt x="18" y="8"/>
                      <a:pt x="18" y="8"/>
                    </a:cubicBezTo>
                    <a:cubicBezTo>
                      <a:pt x="18" y="9"/>
                      <a:pt x="18" y="9"/>
                      <a:pt x="18" y="9"/>
                    </a:cubicBezTo>
                    <a:cubicBezTo>
                      <a:pt x="19" y="8"/>
                      <a:pt x="20" y="7"/>
                      <a:pt x="21" y="6"/>
                    </a:cubicBezTo>
                    <a:cubicBezTo>
                      <a:pt x="24" y="3"/>
                      <a:pt x="24" y="3"/>
                      <a:pt x="24" y="3"/>
                    </a:cubicBezTo>
                    <a:cubicBezTo>
                      <a:pt x="25" y="2"/>
                      <a:pt x="25" y="2"/>
                      <a:pt x="25" y="2"/>
                    </a:cubicBezTo>
                    <a:cubicBezTo>
                      <a:pt x="25" y="2"/>
                      <a:pt x="25" y="2"/>
                      <a:pt x="25" y="1"/>
                    </a:cubicBezTo>
                    <a:cubicBezTo>
                      <a:pt x="25" y="1"/>
                      <a:pt x="25" y="1"/>
                      <a:pt x="25" y="0"/>
                    </a:cubicBezTo>
                    <a:cubicBezTo>
                      <a:pt x="24" y="0"/>
                      <a:pt x="23" y="1"/>
                      <a:pt x="22" y="3"/>
                    </a:cubicBezTo>
                    <a:cubicBezTo>
                      <a:pt x="21" y="3"/>
                      <a:pt x="21" y="3"/>
                      <a:pt x="20" y="4"/>
                    </a:cubicBezTo>
                    <a:cubicBezTo>
                      <a:pt x="20" y="4"/>
                      <a:pt x="20" y="5"/>
                      <a:pt x="19" y="5"/>
                    </a:cubicBezTo>
                    <a:cubicBezTo>
                      <a:pt x="18" y="6"/>
                      <a:pt x="17" y="7"/>
                      <a:pt x="17" y="7"/>
                    </a:cubicBezTo>
                    <a:cubicBezTo>
                      <a:pt x="16" y="6"/>
                      <a:pt x="15" y="6"/>
                      <a:pt x="15" y="6"/>
                    </a:cubicBezTo>
                    <a:cubicBezTo>
                      <a:pt x="15" y="5"/>
                      <a:pt x="14" y="4"/>
                      <a:pt x="14" y="4"/>
                    </a:cubicBezTo>
                    <a:cubicBezTo>
                      <a:pt x="13" y="4"/>
                      <a:pt x="13" y="4"/>
                      <a:pt x="13" y="5"/>
                    </a:cubicBezTo>
                    <a:cubicBezTo>
                      <a:pt x="13" y="5"/>
                      <a:pt x="13" y="6"/>
                      <a:pt x="13" y="6"/>
                    </a:cubicBezTo>
                    <a:cubicBezTo>
                      <a:pt x="15" y="8"/>
                      <a:pt x="16" y="8"/>
                      <a:pt x="16" y="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1639"/>
              <p:cNvSpPr>
                <a:spLocks noEditPoints="1"/>
              </p:cNvSpPr>
              <p:nvPr/>
            </p:nvSpPr>
            <p:spPr bwMode="auto">
              <a:xfrm flipH="1">
                <a:off x="1740979" y="488476"/>
                <a:ext cx="136210" cy="126816"/>
              </a:xfrm>
              <a:custGeom>
                <a:avLst/>
                <a:gdLst>
                  <a:gd name="T0" fmla="*/ 24 w 37"/>
                  <a:gd name="T1" fmla="*/ 9 h 34"/>
                  <a:gd name="T2" fmla="*/ 22 w 37"/>
                  <a:gd name="T3" fmla="*/ 11 h 34"/>
                  <a:gd name="T4" fmla="*/ 21 w 37"/>
                  <a:gd name="T5" fmla="*/ 13 h 34"/>
                  <a:gd name="T6" fmla="*/ 19 w 37"/>
                  <a:gd name="T7" fmla="*/ 14 h 34"/>
                  <a:gd name="T8" fmla="*/ 15 w 37"/>
                  <a:gd name="T9" fmla="*/ 18 h 34"/>
                  <a:gd name="T10" fmla="*/ 11 w 37"/>
                  <a:gd name="T11" fmla="*/ 22 h 34"/>
                  <a:gd name="T12" fmla="*/ 8 w 37"/>
                  <a:gd name="T13" fmla="*/ 25 h 34"/>
                  <a:gd name="T14" fmla="*/ 4 w 37"/>
                  <a:gd name="T15" fmla="*/ 29 h 34"/>
                  <a:gd name="T16" fmla="*/ 0 w 37"/>
                  <a:gd name="T17" fmla="*/ 32 h 34"/>
                  <a:gd name="T18" fmla="*/ 0 w 37"/>
                  <a:gd name="T19" fmla="*/ 33 h 34"/>
                  <a:gd name="T20" fmla="*/ 1 w 37"/>
                  <a:gd name="T21" fmla="*/ 34 h 34"/>
                  <a:gd name="T22" fmla="*/ 3 w 37"/>
                  <a:gd name="T23" fmla="*/ 32 h 34"/>
                  <a:gd name="T24" fmla="*/ 6 w 37"/>
                  <a:gd name="T25" fmla="*/ 29 h 34"/>
                  <a:gd name="T26" fmla="*/ 9 w 37"/>
                  <a:gd name="T27" fmla="*/ 26 h 34"/>
                  <a:gd name="T28" fmla="*/ 14 w 37"/>
                  <a:gd name="T29" fmla="*/ 21 h 34"/>
                  <a:gd name="T30" fmla="*/ 16 w 37"/>
                  <a:gd name="T31" fmla="*/ 21 h 34"/>
                  <a:gd name="T32" fmla="*/ 16 w 37"/>
                  <a:gd name="T33" fmla="*/ 22 h 34"/>
                  <a:gd name="T34" fmla="*/ 18 w 37"/>
                  <a:gd name="T35" fmla="*/ 25 h 34"/>
                  <a:gd name="T36" fmla="*/ 24 w 37"/>
                  <a:gd name="T37" fmla="*/ 25 h 34"/>
                  <a:gd name="T38" fmla="*/ 29 w 37"/>
                  <a:gd name="T39" fmla="*/ 21 h 34"/>
                  <a:gd name="T40" fmla="*/ 35 w 37"/>
                  <a:gd name="T41" fmla="*/ 14 h 34"/>
                  <a:gd name="T42" fmla="*/ 35 w 37"/>
                  <a:gd name="T43" fmla="*/ 6 h 34"/>
                  <a:gd name="T44" fmla="*/ 34 w 37"/>
                  <a:gd name="T45" fmla="*/ 5 h 34"/>
                  <a:gd name="T46" fmla="*/ 33 w 37"/>
                  <a:gd name="T47" fmla="*/ 4 h 34"/>
                  <a:gd name="T48" fmla="*/ 32 w 37"/>
                  <a:gd name="T49" fmla="*/ 2 h 34"/>
                  <a:gd name="T50" fmla="*/ 32 w 37"/>
                  <a:gd name="T51" fmla="*/ 1 h 34"/>
                  <a:gd name="T52" fmla="*/ 32 w 37"/>
                  <a:gd name="T53" fmla="*/ 1 h 34"/>
                  <a:gd name="T54" fmla="*/ 30 w 37"/>
                  <a:gd name="T55" fmla="*/ 3 h 34"/>
                  <a:gd name="T56" fmla="*/ 26 w 37"/>
                  <a:gd name="T57" fmla="*/ 7 h 34"/>
                  <a:gd name="T58" fmla="*/ 24 w 37"/>
                  <a:gd name="T59" fmla="*/ 9 h 34"/>
                  <a:gd name="T60" fmla="*/ 30 w 37"/>
                  <a:gd name="T61" fmla="*/ 6 h 34"/>
                  <a:gd name="T62" fmla="*/ 33 w 37"/>
                  <a:gd name="T63" fmla="*/ 7 h 34"/>
                  <a:gd name="T64" fmla="*/ 34 w 37"/>
                  <a:gd name="T65" fmla="*/ 9 h 34"/>
                  <a:gd name="T66" fmla="*/ 34 w 37"/>
                  <a:gd name="T67" fmla="*/ 12 h 34"/>
                  <a:gd name="T68" fmla="*/ 26 w 37"/>
                  <a:gd name="T69" fmla="*/ 21 h 34"/>
                  <a:gd name="T70" fmla="*/ 19 w 37"/>
                  <a:gd name="T71" fmla="*/ 23 h 34"/>
                  <a:gd name="T72" fmla="*/ 18 w 37"/>
                  <a:gd name="T73" fmla="*/ 21 h 34"/>
                  <a:gd name="T74" fmla="*/ 18 w 37"/>
                  <a:gd name="T75" fmla="*/ 18 h 34"/>
                  <a:gd name="T76" fmla="*/ 20 w 37"/>
                  <a:gd name="T77" fmla="*/ 15 h 34"/>
                  <a:gd name="T78" fmla="*/ 25 w 37"/>
                  <a:gd name="T79" fmla="*/ 10 h 34"/>
                  <a:gd name="T80" fmla="*/ 30 w 37"/>
                  <a:gd name="T81" fmla="*/ 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 h="34">
                    <a:moveTo>
                      <a:pt x="24" y="9"/>
                    </a:moveTo>
                    <a:cubicBezTo>
                      <a:pt x="22" y="11"/>
                      <a:pt x="22" y="11"/>
                      <a:pt x="22" y="11"/>
                    </a:cubicBezTo>
                    <a:cubicBezTo>
                      <a:pt x="21" y="13"/>
                      <a:pt x="21" y="13"/>
                      <a:pt x="21" y="13"/>
                    </a:cubicBezTo>
                    <a:cubicBezTo>
                      <a:pt x="19" y="14"/>
                      <a:pt x="19" y="14"/>
                      <a:pt x="19" y="14"/>
                    </a:cubicBezTo>
                    <a:cubicBezTo>
                      <a:pt x="18" y="15"/>
                      <a:pt x="17" y="17"/>
                      <a:pt x="15" y="18"/>
                    </a:cubicBezTo>
                    <a:cubicBezTo>
                      <a:pt x="13" y="20"/>
                      <a:pt x="12" y="21"/>
                      <a:pt x="11" y="22"/>
                    </a:cubicBezTo>
                    <a:cubicBezTo>
                      <a:pt x="11" y="23"/>
                      <a:pt x="9" y="24"/>
                      <a:pt x="8" y="25"/>
                    </a:cubicBezTo>
                    <a:cubicBezTo>
                      <a:pt x="6" y="27"/>
                      <a:pt x="5" y="28"/>
                      <a:pt x="4" y="29"/>
                    </a:cubicBezTo>
                    <a:cubicBezTo>
                      <a:pt x="2" y="31"/>
                      <a:pt x="1" y="32"/>
                      <a:pt x="0" y="32"/>
                    </a:cubicBezTo>
                    <a:cubicBezTo>
                      <a:pt x="0" y="33"/>
                      <a:pt x="0" y="33"/>
                      <a:pt x="0" y="33"/>
                    </a:cubicBezTo>
                    <a:cubicBezTo>
                      <a:pt x="0" y="34"/>
                      <a:pt x="0" y="34"/>
                      <a:pt x="1" y="34"/>
                    </a:cubicBezTo>
                    <a:cubicBezTo>
                      <a:pt x="1" y="34"/>
                      <a:pt x="2" y="34"/>
                      <a:pt x="3" y="32"/>
                    </a:cubicBezTo>
                    <a:cubicBezTo>
                      <a:pt x="4" y="32"/>
                      <a:pt x="5" y="31"/>
                      <a:pt x="6" y="29"/>
                    </a:cubicBezTo>
                    <a:cubicBezTo>
                      <a:pt x="7" y="28"/>
                      <a:pt x="8" y="27"/>
                      <a:pt x="9" y="26"/>
                    </a:cubicBezTo>
                    <a:cubicBezTo>
                      <a:pt x="12" y="23"/>
                      <a:pt x="14" y="21"/>
                      <a:pt x="14" y="21"/>
                    </a:cubicBezTo>
                    <a:cubicBezTo>
                      <a:pt x="15" y="20"/>
                      <a:pt x="16" y="20"/>
                      <a:pt x="16" y="21"/>
                    </a:cubicBezTo>
                    <a:cubicBezTo>
                      <a:pt x="16" y="21"/>
                      <a:pt x="16" y="21"/>
                      <a:pt x="16" y="22"/>
                    </a:cubicBezTo>
                    <a:cubicBezTo>
                      <a:pt x="16" y="24"/>
                      <a:pt x="17" y="25"/>
                      <a:pt x="18" y="25"/>
                    </a:cubicBezTo>
                    <a:cubicBezTo>
                      <a:pt x="20" y="26"/>
                      <a:pt x="22" y="26"/>
                      <a:pt x="24" y="25"/>
                    </a:cubicBezTo>
                    <a:cubicBezTo>
                      <a:pt x="25" y="24"/>
                      <a:pt x="27" y="23"/>
                      <a:pt x="29" y="21"/>
                    </a:cubicBezTo>
                    <a:cubicBezTo>
                      <a:pt x="31" y="18"/>
                      <a:pt x="33" y="15"/>
                      <a:pt x="35" y="14"/>
                    </a:cubicBezTo>
                    <a:cubicBezTo>
                      <a:pt x="37" y="11"/>
                      <a:pt x="37" y="8"/>
                      <a:pt x="35" y="6"/>
                    </a:cubicBezTo>
                    <a:cubicBezTo>
                      <a:pt x="35" y="6"/>
                      <a:pt x="34" y="5"/>
                      <a:pt x="34" y="5"/>
                    </a:cubicBezTo>
                    <a:cubicBezTo>
                      <a:pt x="33" y="4"/>
                      <a:pt x="33" y="4"/>
                      <a:pt x="33" y="4"/>
                    </a:cubicBezTo>
                    <a:cubicBezTo>
                      <a:pt x="32" y="3"/>
                      <a:pt x="32" y="3"/>
                      <a:pt x="32" y="2"/>
                    </a:cubicBezTo>
                    <a:cubicBezTo>
                      <a:pt x="32" y="2"/>
                      <a:pt x="32" y="1"/>
                      <a:pt x="32" y="1"/>
                    </a:cubicBezTo>
                    <a:cubicBezTo>
                      <a:pt x="32" y="1"/>
                      <a:pt x="32" y="1"/>
                      <a:pt x="32" y="1"/>
                    </a:cubicBezTo>
                    <a:cubicBezTo>
                      <a:pt x="31" y="0"/>
                      <a:pt x="30" y="1"/>
                      <a:pt x="30" y="3"/>
                    </a:cubicBezTo>
                    <a:cubicBezTo>
                      <a:pt x="30" y="3"/>
                      <a:pt x="28" y="5"/>
                      <a:pt x="26" y="7"/>
                    </a:cubicBezTo>
                    <a:lnTo>
                      <a:pt x="24" y="9"/>
                    </a:lnTo>
                    <a:close/>
                    <a:moveTo>
                      <a:pt x="30" y="6"/>
                    </a:moveTo>
                    <a:cubicBezTo>
                      <a:pt x="31" y="5"/>
                      <a:pt x="32" y="5"/>
                      <a:pt x="33" y="7"/>
                    </a:cubicBezTo>
                    <a:cubicBezTo>
                      <a:pt x="33" y="7"/>
                      <a:pt x="34" y="8"/>
                      <a:pt x="34" y="9"/>
                    </a:cubicBezTo>
                    <a:cubicBezTo>
                      <a:pt x="34" y="10"/>
                      <a:pt x="34" y="11"/>
                      <a:pt x="34" y="12"/>
                    </a:cubicBezTo>
                    <a:cubicBezTo>
                      <a:pt x="32" y="16"/>
                      <a:pt x="29" y="19"/>
                      <a:pt x="26" y="21"/>
                    </a:cubicBezTo>
                    <a:cubicBezTo>
                      <a:pt x="23" y="24"/>
                      <a:pt x="21" y="24"/>
                      <a:pt x="19" y="23"/>
                    </a:cubicBezTo>
                    <a:cubicBezTo>
                      <a:pt x="18" y="23"/>
                      <a:pt x="18" y="22"/>
                      <a:pt x="18" y="21"/>
                    </a:cubicBezTo>
                    <a:cubicBezTo>
                      <a:pt x="17" y="20"/>
                      <a:pt x="17" y="19"/>
                      <a:pt x="18" y="18"/>
                    </a:cubicBezTo>
                    <a:cubicBezTo>
                      <a:pt x="18" y="17"/>
                      <a:pt x="19" y="17"/>
                      <a:pt x="20" y="15"/>
                    </a:cubicBezTo>
                    <a:cubicBezTo>
                      <a:pt x="20" y="16"/>
                      <a:pt x="21" y="14"/>
                      <a:pt x="25" y="10"/>
                    </a:cubicBezTo>
                    <a:cubicBezTo>
                      <a:pt x="28" y="7"/>
                      <a:pt x="29" y="6"/>
                      <a:pt x="30" y="6"/>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1640"/>
              <p:cNvSpPr/>
              <p:nvPr/>
            </p:nvSpPr>
            <p:spPr bwMode="auto">
              <a:xfrm flipH="1">
                <a:off x="1722191" y="547970"/>
                <a:ext cx="18788" cy="21919"/>
              </a:xfrm>
              <a:custGeom>
                <a:avLst/>
                <a:gdLst>
                  <a:gd name="T0" fmla="*/ 3 w 5"/>
                  <a:gd name="T1" fmla="*/ 5 h 6"/>
                  <a:gd name="T2" fmla="*/ 5 w 5"/>
                  <a:gd name="T3" fmla="*/ 3 h 6"/>
                  <a:gd name="T4" fmla="*/ 4 w 5"/>
                  <a:gd name="T5" fmla="*/ 2 h 6"/>
                  <a:gd name="T6" fmla="*/ 2 w 5"/>
                  <a:gd name="T7" fmla="*/ 1 h 6"/>
                  <a:gd name="T8" fmla="*/ 0 w 5"/>
                  <a:gd name="T9" fmla="*/ 2 h 6"/>
                  <a:gd name="T10" fmla="*/ 0 w 5"/>
                  <a:gd name="T11" fmla="*/ 4 h 6"/>
                  <a:gd name="T12" fmla="*/ 3 w 5"/>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3" y="5"/>
                    </a:moveTo>
                    <a:cubicBezTo>
                      <a:pt x="4" y="5"/>
                      <a:pt x="5" y="4"/>
                      <a:pt x="5" y="3"/>
                    </a:cubicBezTo>
                    <a:cubicBezTo>
                      <a:pt x="4" y="2"/>
                      <a:pt x="4" y="2"/>
                      <a:pt x="4" y="2"/>
                    </a:cubicBezTo>
                    <a:cubicBezTo>
                      <a:pt x="4" y="1"/>
                      <a:pt x="3" y="0"/>
                      <a:pt x="2" y="1"/>
                    </a:cubicBezTo>
                    <a:cubicBezTo>
                      <a:pt x="1" y="1"/>
                      <a:pt x="1" y="1"/>
                      <a:pt x="0" y="2"/>
                    </a:cubicBezTo>
                    <a:cubicBezTo>
                      <a:pt x="0" y="3"/>
                      <a:pt x="0" y="4"/>
                      <a:pt x="0" y="4"/>
                    </a:cubicBezTo>
                    <a:cubicBezTo>
                      <a:pt x="1" y="6"/>
                      <a:pt x="2" y="6"/>
                      <a:pt x="3" y="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1641"/>
              <p:cNvSpPr/>
              <p:nvPr/>
            </p:nvSpPr>
            <p:spPr bwMode="auto">
              <a:xfrm flipH="1">
                <a:off x="1751938" y="580848"/>
                <a:ext cx="18788" cy="23484"/>
              </a:xfrm>
              <a:custGeom>
                <a:avLst/>
                <a:gdLst>
                  <a:gd name="T0" fmla="*/ 3 w 5"/>
                  <a:gd name="T1" fmla="*/ 5 h 6"/>
                  <a:gd name="T2" fmla="*/ 5 w 5"/>
                  <a:gd name="T3" fmla="*/ 3 h 6"/>
                  <a:gd name="T4" fmla="*/ 5 w 5"/>
                  <a:gd name="T5" fmla="*/ 2 h 6"/>
                  <a:gd name="T6" fmla="*/ 2 w 5"/>
                  <a:gd name="T7" fmla="*/ 0 h 6"/>
                  <a:gd name="T8" fmla="*/ 0 w 5"/>
                  <a:gd name="T9" fmla="*/ 2 h 6"/>
                  <a:gd name="T10" fmla="*/ 0 w 5"/>
                  <a:gd name="T11" fmla="*/ 4 h 6"/>
                  <a:gd name="T12" fmla="*/ 3 w 5"/>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3" y="5"/>
                    </a:moveTo>
                    <a:cubicBezTo>
                      <a:pt x="4" y="5"/>
                      <a:pt x="5" y="4"/>
                      <a:pt x="5" y="3"/>
                    </a:cubicBezTo>
                    <a:cubicBezTo>
                      <a:pt x="5" y="2"/>
                      <a:pt x="5" y="2"/>
                      <a:pt x="5" y="2"/>
                    </a:cubicBezTo>
                    <a:cubicBezTo>
                      <a:pt x="4" y="1"/>
                      <a:pt x="3" y="0"/>
                      <a:pt x="2" y="0"/>
                    </a:cubicBezTo>
                    <a:cubicBezTo>
                      <a:pt x="1" y="0"/>
                      <a:pt x="1" y="1"/>
                      <a:pt x="0" y="2"/>
                    </a:cubicBezTo>
                    <a:cubicBezTo>
                      <a:pt x="0" y="3"/>
                      <a:pt x="0" y="4"/>
                      <a:pt x="0" y="4"/>
                    </a:cubicBezTo>
                    <a:cubicBezTo>
                      <a:pt x="1" y="5"/>
                      <a:pt x="2" y="6"/>
                      <a:pt x="3" y="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1642"/>
              <p:cNvSpPr/>
              <p:nvPr/>
            </p:nvSpPr>
            <p:spPr bwMode="auto">
              <a:xfrm flipH="1">
                <a:off x="1640778" y="555798"/>
                <a:ext cx="129947" cy="76716"/>
              </a:xfrm>
              <a:custGeom>
                <a:avLst/>
                <a:gdLst>
                  <a:gd name="T0" fmla="*/ 8 w 35"/>
                  <a:gd name="T1" fmla="*/ 14 h 21"/>
                  <a:gd name="T2" fmla="*/ 4 w 35"/>
                  <a:gd name="T3" fmla="*/ 17 h 21"/>
                  <a:gd name="T4" fmla="*/ 1 w 35"/>
                  <a:gd name="T5" fmla="*/ 21 h 21"/>
                  <a:gd name="T6" fmla="*/ 3 w 35"/>
                  <a:gd name="T7" fmla="*/ 20 h 21"/>
                  <a:gd name="T8" fmla="*/ 6 w 35"/>
                  <a:gd name="T9" fmla="*/ 17 h 21"/>
                  <a:gd name="T10" fmla="*/ 10 w 35"/>
                  <a:gd name="T11" fmla="*/ 14 h 21"/>
                  <a:gd name="T12" fmla="*/ 14 w 35"/>
                  <a:gd name="T13" fmla="*/ 11 h 21"/>
                  <a:gd name="T14" fmla="*/ 17 w 35"/>
                  <a:gd name="T15" fmla="*/ 10 h 21"/>
                  <a:gd name="T16" fmla="*/ 17 w 35"/>
                  <a:gd name="T17" fmla="*/ 9 h 21"/>
                  <a:gd name="T18" fmla="*/ 18 w 35"/>
                  <a:gd name="T19" fmla="*/ 9 h 21"/>
                  <a:gd name="T20" fmla="*/ 22 w 35"/>
                  <a:gd name="T21" fmla="*/ 7 h 21"/>
                  <a:gd name="T22" fmla="*/ 26 w 35"/>
                  <a:gd name="T23" fmla="*/ 5 h 21"/>
                  <a:gd name="T24" fmla="*/ 31 w 35"/>
                  <a:gd name="T25" fmla="*/ 3 h 21"/>
                  <a:gd name="T26" fmla="*/ 35 w 35"/>
                  <a:gd name="T27" fmla="*/ 1 h 21"/>
                  <a:gd name="T28" fmla="*/ 35 w 35"/>
                  <a:gd name="T29" fmla="*/ 0 h 21"/>
                  <a:gd name="T30" fmla="*/ 34 w 35"/>
                  <a:gd name="T31" fmla="*/ 1 h 21"/>
                  <a:gd name="T32" fmla="*/ 30 w 35"/>
                  <a:gd name="T33" fmla="*/ 2 h 21"/>
                  <a:gd name="T34" fmla="*/ 27 w 35"/>
                  <a:gd name="T35" fmla="*/ 3 h 21"/>
                  <a:gd name="T36" fmla="*/ 24 w 35"/>
                  <a:gd name="T37" fmla="*/ 4 h 21"/>
                  <a:gd name="T38" fmla="*/ 20 w 35"/>
                  <a:gd name="T39" fmla="*/ 6 h 21"/>
                  <a:gd name="T40" fmla="*/ 13 w 35"/>
                  <a:gd name="T41" fmla="*/ 11 h 21"/>
                  <a:gd name="T42" fmla="*/ 11 w 35"/>
                  <a:gd name="T43" fmla="*/ 12 h 21"/>
                  <a:gd name="T44" fmla="*/ 8 w 35"/>
                  <a:gd name="T45"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 h="21">
                    <a:moveTo>
                      <a:pt x="8" y="14"/>
                    </a:moveTo>
                    <a:cubicBezTo>
                      <a:pt x="6" y="16"/>
                      <a:pt x="4" y="17"/>
                      <a:pt x="4" y="17"/>
                    </a:cubicBezTo>
                    <a:cubicBezTo>
                      <a:pt x="1" y="19"/>
                      <a:pt x="0" y="20"/>
                      <a:pt x="1" y="21"/>
                    </a:cubicBezTo>
                    <a:cubicBezTo>
                      <a:pt x="1" y="21"/>
                      <a:pt x="2" y="21"/>
                      <a:pt x="3" y="20"/>
                    </a:cubicBezTo>
                    <a:cubicBezTo>
                      <a:pt x="4" y="19"/>
                      <a:pt x="5" y="18"/>
                      <a:pt x="6" y="17"/>
                    </a:cubicBezTo>
                    <a:cubicBezTo>
                      <a:pt x="8" y="15"/>
                      <a:pt x="9" y="14"/>
                      <a:pt x="10" y="14"/>
                    </a:cubicBezTo>
                    <a:cubicBezTo>
                      <a:pt x="11" y="13"/>
                      <a:pt x="12" y="12"/>
                      <a:pt x="14" y="11"/>
                    </a:cubicBezTo>
                    <a:cubicBezTo>
                      <a:pt x="15" y="11"/>
                      <a:pt x="16" y="10"/>
                      <a:pt x="17" y="10"/>
                    </a:cubicBezTo>
                    <a:cubicBezTo>
                      <a:pt x="17" y="9"/>
                      <a:pt x="17" y="9"/>
                      <a:pt x="17" y="9"/>
                    </a:cubicBezTo>
                    <a:cubicBezTo>
                      <a:pt x="18" y="9"/>
                      <a:pt x="18" y="9"/>
                      <a:pt x="18" y="9"/>
                    </a:cubicBezTo>
                    <a:cubicBezTo>
                      <a:pt x="19" y="8"/>
                      <a:pt x="21" y="7"/>
                      <a:pt x="22" y="7"/>
                    </a:cubicBezTo>
                    <a:cubicBezTo>
                      <a:pt x="24" y="6"/>
                      <a:pt x="25" y="5"/>
                      <a:pt x="26" y="5"/>
                    </a:cubicBezTo>
                    <a:cubicBezTo>
                      <a:pt x="29" y="4"/>
                      <a:pt x="31" y="4"/>
                      <a:pt x="31" y="3"/>
                    </a:cubicBezTo>
                    <a:cubicBezTo>
                      <a:pt x="33" y="3"/>
                      <a:pt x="35" y="2"/>
                      <a:pt x="35" y="1"/>
                    </a:cubicBezTo>
                    <a:cubicBezTo>
                      <a:pt x="35" y="1"/>
                      <a:pt x="35" y="1"/>
                      <a:pt x="35" y="0"/>
                    </a:cubicBezTo>
                    <a:cubicBezTo>
                      <a:pt x="35" y="0"/>
                      <a:pt x="34" y="0"/>
                      <a:pt x="34" y="1"/>
                    </a:cubicBezTo>
                    <a:cubicBezTo>
                      <a:pt x="31" y="1"/>
                      <a:pt x="30" y="2"/>
                      <a:pt x="30" y="2"/>
                    </a:cubicBezTo>
                    <a:cubicBezTo>
                      <a:pt x="29" y="2"/>
                      <a:pt x="28" y="3"/>
                      <a:pt x="27" y="3"/>
                    </a:cubicBezTo>
                    <a:cubicBezTo>
                      <a:pt x="25" y="4"/>
                      <a:pt x="24" y="4"/>
                      <a:pt x="24" y="4"/>
                    </a:cubicBezTo>
                    <a:cubicBezTo>
                      <a:pt x="22" y="5"/>
                      <a:pt x="21" y="6"/>
                      <a:pt x="20" y="6"/>
                    </a:cubicBezTo>
                    <a:cubicBezTo>
                      <a:pt x="18" y="7"/>
                      <a:pt x="16" y="9"/>
                      <a:pt x="13" y="11"/>
                    </a:cubicBezTo>
                    <a:cubicBezTo>
                      <a:pt x="13" y="11"/>
                      <a:pt x="12" y="12"/>
                      <a:pt x="11" y="12"/>
                    </a:cubicBezTo>
                    <a:cubicBezTo>
                      <a:pt x="10" y="13"/>
                      <a:pt x="9" y="13"/>
                      <a:pt x="8" y="1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643"/>
              <p:cNvSpPr/>
              <p:nvPr/>
            </p:nvSpPr>
            <p:spPr bwMode="auto">
              <a:xfrm flipH="1">
                <a:off x="1595375" y="591808"/>
                <a:ext cx="129947" cy="78281"/>
              </a:xfrm>
              <a:custGeom>
                <a:avLst/>
                <a:gdLst>
                  <a:gd name="T0" fmla="*/ 13 w 35"/>
                  <a:gd name="T1" fmla="*/ 11 h 21"/>
                  <a:gd name="T2" fmla="*/ 10 w 35"/>
                  <a:gd name="T3" fmla="*/ 12 h 21"/>
                  <a:gd name="T4" fmla="*/ 8 w 35"/>
                  <a:gd name="T5" fmla="*/ 14 h 21"/>
                  <a:gd name="T6" fmla="*/ 3 w 35"/>
                  <a:gd name="T7" fmla="*/ 18 h 21"/>
                  <a:gd name="T8" fmla="*/ 0 w 35"/>
                  <a:gd name="T9" fmla="*/ 21 h 21"/>
                  <a:gd name="T10" fmla="*/ 2 w 35"/>
                  <a:gd name="T11" fmla="*/ 20 h 21"/>
                  <a:gd name="T12" fmla="*/ 6 w 35"/>
                  <a:gd name="T13" fmla="*/ 17 h 21"/>
                  <a:gd name="T14" fmla="*/ 10 w 35"/>
                  <a:gd name="T15" fmla="*/ 14 h 21"/>
                  <a:gd name="T16" fmla="*/ 14 w 35"/>
                  <a:gd name="T17" fmla="*/ 11 h 21"/>
                  <a:gd name="T18" fmla="*/ 16 w 35"/>
                  <a:gd name="T19" fmla="*/ 10 h 21"/>
                  <a:gd name="T20" fmla="*/ 17 w 35"/>
                  <a:gd name="T21" fmla="*/ 10 h 21"/>
                  <a:gd name="T22" fmla="*/ 18 w 35"/>
                  <a:gd name="T23" fmla="*/ 9 h 21"/>
                  <a:gd name="T24" fmla="*/ 22 w 35"/>
                  <a:gd name="T25" fmla="*/ 7 h 21"/>
                  <a:gd name="T26" fmla="*/ 25 w 35"/>
                  <a:gd name="T27" fmla="*/ 5 h 21"/>
                  <a:gd name="T28" fmla="*/ 31 w 35"/>
                  <a:gd name="T29" fmla="*/ 3 h 21"/>
                  <a:gd name="T30" fmla="*/ 35 w 35"/>
                  <a:gd name="T31" fmla="*/ 2 h 21"/>
                  <a:gd name="T32" fmla="*/ 34 w 35"/>
                  <a:gd name="T33" fmla="*/ 1 h 21"/>
                  <a:gd name="T34" fmla="*/ 33 w 35"/>
                  <a:gd name="T35" fmla="*/ 1 h 21"/>
                  <a:gd name="T36" fmla="*/ 29 w 35"/>
                  <a:gd name="T37" fmla="*/ 2 h 21"/>
                  <a:gd name="T38" fmla="*/ 26 w 35"/>
                  <a:gd name="T39" fmla="*/ 3 h 21"/>
                  <a:gd name="T40" fmla="*/ 24 w 35"/>
                  <a:gd name="T41" fmla="*/ 5 h 21"/>
                  <a:gd name="T42" fmla="*/ 20 w 35"/>
                  <a:gd name="T43" fmla="*/ 7 h 21"/>
                  <a:gd name="T44" fmla="*/ 13 w 35"/>
                  <a:gd name="T45"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 h="21">
                    <a:moveTo>
                      <a:pt x="13" y="11"/>
                    </a:moveTo>
                    <a:cubicBezTo>
                      <a:pt x="12" y="11"/>
                      <a:pt x="11" y="12"/>
                      <a:pt x="10" y="12"/>
                    </a:cubicBezTo>
                    <a:cubicBezTo>
                      <a:pt x="9" y="13"/>
                      <a:pt x="9" y="14"/>
                      <a:pt x="8" y="14"/>
                    </a:cubicBezTo>
                    <a:cubicBezTo>
                      <a:pt x="5" y="16"/>
                      <a:pt x="4" y="17"/>
                      <a:pt x="3" y="18"/>
                    </a:cubicBezTo>
                    <a:cubicBezTo>
                      <a:pt x="1" y="19"/>
                      <a:pt x="0" y="21"/>
                      <a:pt x="0" y="21"/>
                    </a:cubicBezTo>
                    <a:cubicBezTo>
                      <a:pt x="1" y="21"/>
                      <a:pt x="1" y="21"/>
                      <a:pt x="2" y="20"/>
                    </a:cubicBezTo>
                    <a:cubicBezTo>
                      <a:pt x="3" y="19"/>
                      <a:pt x="4" y="18"/>
                      <a:pt x="6" y="17"/>
                    </a:cubicBezTo>
                    <a:cubicBezTo>
                      <a:pt x="8" y="16"/>
                      <a:pt x="9" y="15"/>
                      <a:pt x="10" y="14"/>
                    </a:cubicBezTo>
                    <a:cubicBezTo>
                      <a:pt x="11" y="13"/>
                      <a:pt x="12" y="13"/>
                      <a:pt x="14" y="11"/>
                    </a:cubicBezTo>
                    <a:cubicBezTo>
                      <a:pt x="15" y="11"/>
                      <a:pt x="16" y="11"/>
                      <a:pt x="16" y="10"/>
                    </a:cubicBezTo>
                    <a:cubicBezTo>
                      <a:pt x="17" y="10"/>
                      <a:pt x="17" y="10"/>
                      <a:pt x="17" y="10"/>
                    </a:cubicBezTo>
                    <a:cubicBezTo>
                      <a:pt x="18" y="9"/>
                      <a:pt x="18" y="9"/>
                      <a:pt x="18" y="9"/>
                    </a:cubicBezTo>
                    <a:cubicBezTo>
                      <a:pt x="19" y="8"/>
                      <a:pt x="20" y="8"/>
                      <a:pt x="22" y="7"/>
                    </a:cubicBezTo>
                    <a:cubicBezTo>
                      <a:pt x="23" y="6"/>
                      <a:pt x="24" y="6"/>
                      <a:pt x="25" y="5"/>
                    </a:cubicBezTo>
                    <a:cubicBezTo>
                      <a:pt x="29" y="4"/>
                      <a:pt x="30" y="4"/>
                      <a:pt x="31" y="3"/>
                    </a:cubicBezTo>
                    <a:cubicBezTo>
                      <a:pt x="33" y="3"/>
                      <a:pt x="34" y="2"/>
                      <a:pt x="35" y="2"/>
                    </a:cubicBezTo>
                    <a:cubicBezTo>
                      <a:pt x="35" y="1"/>
                      <a:pt x="35" y="1"/>
                      <a:pt x="34" y="1"/>
                    </a:cubicBezTo>
                    <a:cubicBezTo>
                      <a:pt x="34" y="0"/>
                      <a:pt x="34" y="1"/>
                      <a:pt x="33" y="1"/>
                    </a:cubicBezTo>
                    <a:cubicBezTo>
                      <a:pt x="31" y="2"/>
                      <a:pt x="29" y="2"/>
                      <a:pt x="29" y="2"/>
                    </a:cubicBezTo>
                    <a:cubicBezTo>
                      <a:pt x="29" y="2"/>
                      <a:pt x="28" y="3"/>
                      <a:pt x="26" y="3"/>
                    </a:cubicBezTo>
                    <a:cubicBezTo>
                      <a:pt x="25" y="4"/>
                      <a:pt x="24" y="4"/>
                      <a:pt x="24" y="5"/>
                    </a:cubicBezTo>
                    <a:cubicBezTo>
                      <a:pt x="22" y="6"/>
                      <a:pt x="20" y="6"/>
                      <a:pt x="20" y="7"/>
                    </a:cubicBezTo>
                    <a:cubicBezTo>
                      <a:pt x="18" y="8"/>
                      <a:pt x="15" y="9"/>
                      <a:pt x="13" y="1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644"/>
              <p:cNvSpPr/>
              <p:nvPr/>
            </p:nvSpPr>
            <p:spPr bwMode="auto">
              <a:xfrm flipH="1">
                <a:off x="1562497" y="629383"/>
                <a:ext cx="108028" cy="108028"/>
              </a:xfrm>
              <a:custGeom>
                <a:avLst/>
                <a:gdLst>
                  <a:gd name="T0" fmla="*/ 16 w 29"/>
                  <a:gd name="T1" fmla="*/ 22 h 29"/>
                  <a:gd name="T2" fmla="*/ 11 w 29"/>
                  <a:gd name="T3" fmla="*/ 26 h 29"/>
                  <a:gd name="T4" fmla="*/ 9 w 29"/>
                  <a:gd name="T5" fmla="*/ 26 h 29"/>
                  <a:gd name="T6" fmla="*/ 9 w 29"/>
                  <a:gd name="T7" fmla="*/ 24 h 29"/>
                  <a:gd name="T8" fmla="*/ 11 w 29"/>
                  <a:gd name="T9" fmla="*/ 22 h 29"/>
                  <a:gd name="T10" fmla="*/ 13 w 29"/>
                  <a:gd name="T11" fmla="*/ 19 h 29"/>
                  <a:gd name="T12" fmla="*/ 12 w 29"/>
                  <a:gd name="T13" fmla="*/ 16 h 29"/>
                  <a:gd name="T14" fmla="*/ 7 w 29"/>
                  <a:gd name="T15" fmla="*/ 19 h 29"/>
                  <a:gd name="T16" fmla="*/ 3 w 29"/>
                  <a:gd name="T17" fmla="*/ 21 h 29"/>
                  <a:gd name="T18" fmla="*/ 3 w 29"/>
                  <a:gd name="T19" fmla="*/ 19 h 29"/>
                  <a:gd name="T20" fmla="*/ 8 w 29"/>
                  <a:gd name="T21" fmla="*/ 12 h 29"/>
                  <a:gd name="T22" fmla="*/ 11 w 29"/>
                  <a:gd name="T23" fmla="*/ 8 h 29"/>
                  <a:gd name="T24" fmla="*/ 16 w 29"/>
                  <a:gd name="T25" fmla="*/ 3 h 29"/>
                  <a:gd name="T26" fmla="*/ 17 w 29"/>
                  <a:gd name="T27" fmla="*/ 1 h 29"/>
                  <a:gd name="T28" fmla="*/ 17 w 29"/>
                  <a:gd name="T29" fmla="*/ 1 h 29"/>
                  <a:gd name="T30" fmla="*/ 15 w 29"/>
                  <a:gd name="T31" fmla="*/ 2 h 29"/>
                  <a:gd name="T32" fmla="*/ 12 w 29"/>
                  <a:gd name="T33" fmla="*/ 5 h 29"/>
                  <a:gd name="T34" fmla="*/ 9 w 29"/>
                  <a:gd name="T35" fmla="*/ 8 h 29"/>
                  <a:gd name="T36" fmla="*/ 2 w 29"/>
                  <a:gd name="T37" fmla="*/ 17 h 29"/>
                  <a:gd name="T38" fmla="*/ 0 w 29"/>
                  <a:gd name="T39" fmla="*/ 21 h 29"/>
                  <a:gd name="T40" fmla="*/ 1 w 29"/>
                  <a:gd name="T41" fmla="*/ 23 h 29"/>
                  <a:gd name="T42" fmla="*/ 4 w 29"/>
                  <a:gd name="T43" fmla="*/ 23 h 29"/>
                  <a:gd name="T44" fmla="*/ 7 w 29"/>
                  <a:gd name="T45" fmla="*/ 20 h 29"/>
                  <a:gd name="T46" fmla="*/ 10 w 29"/>
                  <a:gd name="T47" fmla="*/ 18 h 29"/>
                  <a:gd name="T48" fmla="*/ 11 w 29"/>
                  <a:gd name="T49" fmla="*/ 19 h 29"/>
                  <a:gd name="T50" fmla="*/ 10 w 29"/>
                  <a:gd name="T51" fmla="*/ 21 h 29"/>
                  <a:gd name="T52" fmla="*/ 6 w 29"/>
                  <a:gd name="T53" fmla="*/ 27 h 29"/>
                  <a:gd name="T54" fmla="*/ 7 w 29"/>
                  <a:gd name="T55" fmla="*/ 28 h 29"/>
                  <a:gd name="T56" fmla="*/ 8 w 29"/>
                  <a:gd name="T57" fmla="*/ 29 h 29"/>
                  <a:gd name="T58" fmla="*/ 12 w 29"/>
                  <a:gd name="T59" fmla="*/ 27 h 29"/>
                  <a:gd name="T60" fmla="*/ 16 w 29"/>
                  <a:gd name="T61" fmla="*/ 24 h 29"/>
                  <a:gd name="T62" fmla="*/ 19 w 29"/>
                  <a:gd name="T63" fmla="*/ 21 h 29"/>
                  <a:gd name="T64" fmla="*/ 22 w 29"/>
                  <a:gd name="T65" fmla="*/ 18 h 29"/>
                  <a:gd name="T66" fmla="*/ 27 w 29"/>
                  <a:gd name="T67" fmla="*/ 14 h 29"/>
                  <a:gd name="T68" fmla="*/ 28 w 29"/>
                  <a:gd name="T69" fmla="*/ 13 h 29"/>
                  <a:gd name="T70" fmla="*/ 29 w 29"/>
                  <a:gd name="T71" fmla="*/ 12 h 29"/>
                  <a:gd name="T72" fmla="*/ 29 w 29"/>
                  <a:gd name="T73" fmla="*/ 11 h 29"/>
                  <a:gd name="T74" fmla="*/ 28 w 29"/>
                  <a:gd name="T75" fmla="*/ 11 h 29"/>
                  <a:gd name="T76" fmla="*/ 25 w 29"/>
                  <a:gd name="T77" fmla="*/ 13 h 29"/>
                  <a:gd name="T78" fmla="*/ 21 w 29"/>
                  <a:gd name="T79" fmla="*/ 17 h 29"/>
                  <a:gd name="T80" fmla="*/ 18 w 29"/>
                  <a:gd name="T81" fmla="*/ 20 h 29"/>
                  <a:gd name="T82" fmla="*/ 16 w 29"/>
                  <a:gd name="T83"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 h="29">
                    <a:moveTo>
                      <a:pt x="16" y="22"/>
                    </a:moveTo>
                    <a:cubicBezTo>
                      <a:pt x="13" y="24"/>
                      <a:pt x="12" y="25"/>
                      <a:pt x="11" y="26"/>
                    </a:cubicBezTo>
                    <a:cubicBezTo>
                      <a:pt x="10" y="26"/>
                      <a:pt x="10" y="26"/>
                      <a:pt x="9" y="26"/>
                    </a:cubicBezTo>
                    <a:cubicBezTo>
                      <a:pt x="9" y="26"/>
                      <a:pt x="9" y="25"/>
                      <a:pt x="9" y="24"/>
                    </a:cubicBezTo>
                    <a:cubicBezTo>
                      <a:pt x="9" y="24"/>
                      <a:pt x="10" y="23"/>
                      <a:pt x="11" y="22"/>
                    </a:cubicBezTo>
                    <a:cubicBezTo>
                      <a:pt x="12" y="21"/>
                      <a:pt x="12" y="20"/>
                      <a:pt x="13" y="19"/>
                    </a:cubicBezTo>
                    <a:cubicBezTo>
                      <a:pt x="14" y="17"/>
                      <a:pt x="14" y="16"/>
                      <a:pt x="12" y="16"/>
                    </a:cubicBezTo>
                    <a:cubicBezTo>
                      <a:pt x="11" y="16"/>
                      <a:pt x="9" y="17"/>
                      <a:pt x="7" y="19"/>
                    </a:cubicBezTo>
                    <a:cubicBezTo>
                      <a:pt x="5" y="21"/>
                      <a:pt x="4" y="22"/>
                      <a:pt x="3" y="21"/>
                    </a:cubicBezTo>
                    <a:cubicBezTo>
                      <a:pt x="2" y="21"/>
                      <a:pt x="2" y="20"/>
                      <a:pt x="3" y="19"/>
                    </a:cubicBezTo>
                    <a:cubicBezTo>
                      <a:pt x="3" y="18"/>
                      <a:pt x="5" y="16"/>
                      <a:pt x="8" y="12"/>
                    </a:cubicBezTo>
                    <a:cubicBezTo>
                      <a:pt x="8" y="12"/>
                      <a:pt x="9" y="11"/>
                      <a:pt x="11" y="8"/>
                    </a:cubicBezTo>
                    <a:cubicBezTo>
                      <a:pt x="12" y="7"/>
                      <a:pt x="14" y="6"/>
                      <a:pt x="16" y="3"/>
                    </a:cubicBezTo>
                    <a:cubicBezTo>
                      <a:pt x="17" y="2"/>
                      <a:pt x="17" y="1"/>
                      <a:pt x="17" y="1"/>
                    </a:cubicBezTo>
                    <a:cubicBezTo>
                      <a:pt x="17" y="1"/>
                      <a:pt x="17" y="1"/>
                      <a:pt x="17" y="1"/>
                    </a:cubicBezTo>
                    <a:cubicBezTo>
                      <a:pt x="16" y="0"/>
                      <a:pt x="16" y="0"/>
                      <a:pt x="15" y="2"/>
                    </a:cubicBezTo>
                    <a:cubicBezTo>
                      <a:pt x="14" y="3"/>
                      <a:pt x="13" y="4"/>
                      <a:pt x="12" y="5"/>
                    </a:cubicBezTo>
                    <a:cubicBezTo>
                      <a:pt x="10" y="7"/>
                      <a:pt x="9" y="8"/>
                      <a:pt x="9" y="8"/>
                    </a:cubicBezTo>
                    <a:cubicBezTo>
                      <a:pt x="4" y="14"/>
                      <a:pt x="2" y="17"/>
                      <a:pt x="2" y="17"/>
                    </a:cubicBezTo>
                    <a:cubicBezTo>
                      <a:pt x="1" y="19"/>
                      <a:pt x="0" y="20"/>
                      <a:pt x="0" y="21"/>
                    </a:cubicBezTo>
                    <a:cubicBezTo>
                      <a:pt x="0" y="22"/>
                      <a:pt x="0" y="23"/>
                      <a:pt x="1" y="23"/>
                    </a:cubicBezTo>
                    <a:cubicBezTo>
                      <a:pt x="2" y="24"/>
                      <a:pt x="3" y="24"/>
                      <a:pt x="4" y="23"/>
                    </a:cubicBezTo>
                    <a:cubicBezTo>
                      <a:pt x="6" y="21"/>
                      <a:pt x="7" y="20"/>
                      <a:pt x="7" y="20"/>
                    </a:cubicBezTo>
                    <a:cubicBezTo>
                      <a:pt x="9" y="19"/>
                      <a:pt x="10" y="18"/>
                      <a:pt x="10" y="18"/>
                    </a:cubicBezTo>
                    <a:cubicBezTo>
                      <a:pt x="11" y="18"/>
                      <a:pt x="11" y="18"/>
                      <a:pt x="11" y="19"/>
                    </a:cubicBezTo>
                    <a:cubicBezTo>
                      <a:pt x="11" y="19"/>
                      <a:pt x="11" y="20"/>
                      <a:pt x="10" y="21"/>
                    </a:cubicBezTo>
                    <a:cubicBezTo>
                      <a:pt x="7" y="24"/>
                      <a:pt x="6" y="26"/>
                      <a:pt x="6" y="27"/>
                    </a:cubicBezTo>
                    <a:cubicBezTo>
                      <a:pt x="6" y="27"/>
                      <a:pt x="6" y="28"/>
                      <a:pt x="7" y="28"/>
                    </a:cubicBezTo>
                    <a:cubicBezTo>
                      <a:pt x="7" y="29"/>
                      <a:pt x="7" y="29"/>
                      <a:pt x="8" y="29"/>
                    </a:cubicBezTo>
                    <a:cubicBezTo>
                      <a:pt x="9" y="29"/>
                      <a:pt x="10" y="28"/>
                      <a:pt x="12" y="27"/>
                    </a:cubicBezTo>
                    <a:cubicBezTo>
                      <a:pt x="13" y="26"/>
                      <a:pt x="14" y="25"/>
                      <a:pt x="16" y="24"/>
                    </a:cubicBezTo>
                    <a:cubicBezTo>
                      <a:pt x="16" y="23"/>
                      <a:pt x="17" y="22"/>
                      <a:pt x="19" y="21"/>
                    </a:cubicBezTo>
                    <a:cubicBezTo>
                      <a:pt x="21" y="20"/>
                      <a:pt x="22" y="19"/>
                      <a:pt x="22" y="18"/>
                    </a:cubicBezTo>
                    <a:cubicBezTo>
                      <a:pt x="24" y="17"/>
                      <a:pt x="25" y="16"/>
                      <a:pt x="27" y="14"/>
                    </a:cubicBezTo>
                    <a:cubicBezTo>
                      <a:pt x="27" y="14"/>
                      <a:pt x="27" y="14"/>
                      <a:pt x="28" y="13"/>
                    </a:cubicBezTo>
                    <a:cubicBezTo>
                      <a:pt x="28" y="13"/>
                      <a:pt x="29" y="13"/>
                      <a:pt x="29" y="12"/>
                    </a:cubicBezTo>
                    <a:cubicBezTo>
                      <a:pt x="29" y="12"/>
                      <a:pt x="29" y="12"/>
                      <a:pt x="29" y="11"/>
                    </a:cubicBezTo>
                    <a:cubicBezTo>
                      <a:pt x="29" y="11"/>
                      <a:pt x="28" y="10"/>
                      <a:pt x="28" y="11"/>
                    </a:cubicBezTo>
                    <a:cubicBezTo>
                      <a:pt x="27" y="11"/>
                      <a:pt x="27" y="11"/>
                      <a:pt x="25" y="13"/>
                    </a:cubicBezTo>
                    <a:cubicBezTo>
                      <a:pt x="24" y="14"/>
                      <a:pt x="22" y="16"/>
                      <a:pt x="21" y="17"/>
                    </a:cubicBezTo>
                    <a:cubicBezTo>
                      <a:pt x="20" y="18"/>
                      <a:pt x="19" y="19"/>
                      <a:pt x="18" y="20"/>
                    </a:cubicBezTo>
                    <a:cubicBezTo>
                      <a:pt x="17" y="21"/>
                      <a:pt x="16" y="22"/>
                      <a:pt x="16" y="2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1645"/>
              <p:cNvSpPr/>
              <p:nvPr/>
            </p:nvSpPr>
            <p:spPr bwMode="auto">
              <a:xfrm flipH="1">
                <a:off x="1503003" y="681048"/>
                <a:ext cx="108028" cy="108028"/>
              </a:xfrm>
              <a:custGeom>
                <a:avLst/>
                <a:gdLst>
                  <a:gd name="T0" fmla="*/ 9 w 29"/>
                  <a:gd name="T1" fmla="*/ 9 h 29"/>
                  <a:gd name="T2" fmla="*/ 2 w 29"/>
                  <a:gd name="T3" fmla="*/ 17 h 29"/>
                  <a:gd name="T4" fmla="*/ 0 w 29"/>
                  <a:gd name="T5" fmla="*/ 21 h 29"/>
                  <a:gd name="T6" fmla="*/ 2 w 29"/>
                  <a:gd name="T7" fmla="*/ 24 h 29"/>
                  <a:gd name="T8" fmla="*/ 5 w 29"/>
                  <a:gd name="T9" fmla="*/ 23 h 29"/>
                  <a:gd name="T10" fmla="*/ 8 w 29"/>
                  <a:gd name="T11" fmla="*/ 20 h 29"/>
                  <a:gd name="T12" fmla="*/ 10 w 29"/>
                  <a:gd name="T13" fmla="*/ 18 h 29"/>
                  <a:gd name="T14" fmla="*/ 11 w 29"/>
                  <a:gd name="T15" fmla="*/ 19 h 29"/>
                  <a:gd name="T16" fmla="*/ 10 w 29"/>
                  <a:gd name="T17" fmla="*/ 21 h 29"/>
                  <a:gd name="T18" fmla="*/ 7 w 29"/>
                  <a:gd name="T19" fmla="*/ 27 h 29"/>
                  <a:gd name="T20" fmla="*/ 7 w 29"/>
                  <a:gd name="T21" fmla="*/ 29 h 29"/>
                  <a:gd name="T22" fmla="*/ 9 w 29"/>
                  <a:gd name="T23" fmla="*/ 29 h 29"/>
                  <a:gd name="T24" fmla="*/ 12 w 29"/>
                  <a:gd name="T25" fmla="*/ 27 h 29"/>
                  <a:gd name="T26" fmla="*/ 16 w 29"/>
                  <a:gd name="T27" fmla="*/ 24 h 29"/>
                  <a:gd name="T28" fmla="*/ 19 w 29"/>
                  <a:gd name="T29" fmla="*/ 21 h 29"/>
                  <a:gd name="T30" fmla="*/ 23 w 29"/>
                  <a:gd name="T31" fmla="*/ 18 h 29"/>
                  <a:gd name="T32" fmla="*/ 27 w 29"/>
                  <a:gd name="T33" fmla="*/ 14 h 29"/>
                  <a:gd name="T34" fmla="*/ 28 w 29"/>
                  <a:gd name="T35" fmla="*/ 14 h 29"/>
                  <a:gd name="T36" fmla="*/ 29 w 29"/>
                  <a:gd name="T37" fmla="*/ 13 h 29"/>
                  <a:gd name="T38" fmla="*/ 29 w 29"/>
                  <a:gd name="T39" fmla="*/ 11 h 29"/>
                  <a:gd name="T40" fmla="*/ 28 w 29"/>
                  <a:gd name="T41" fmla="*/ 11 h 29"/>
                  <a:gd name="T42" fmla="*/ 25 w 29"/>
                  <a:gd name="T43" fmla="*/ 13 h 29"/>
                  <a:gd name="T44" fmla="*/ 21 w 29"/>
                  <a:gd name="T45" fmla="*/ 18 h 29"/>
                  <a:gd name="T46" fmla="*/ 18 w 29"/>
                  <a:gd name="T47" fmla="*/ 20 h 29"/>
                  <a:gd name="T48" fmla="*/ 16 w 29"/>
                  <a:gd name="T49" fmla="*/ 22 h 29"/>
                  <a:gd name="T50" fmla="*/ 11 w 29"/>
                  <a:gd name="T51" fmla="*/ 26 h 29"/>
                  <a:gd name="T52" fmla="*/ 9 w 29"/>
                  <a:gd name="T53" fmla="*/ 26 h 29"/>
                  <a:gd name="T54" fmla="*/ 9 w 29"/>
                  <a:gd name="T55" fmla="*/ 24 h 29"/>
                  <a:gd name="T56" fmla="*/ 11 w 29"/>
                  <a:gd name="T57" fmla="*/ 22 h 29"/>
                  <a:gd name="T58" fmla="*/ 13 w 29"/>
                  <a:gd name="T59" fmla="*/ 19 h 29"/>
                  <a:gd name="T60" fmla="*/ 12 w 29"/>
                  <a:gd name="T61" fmla="*/ 16 h 29"/>
                  <a:gd name="T62" fmla="*/ 7 w 29"/>
                  <a:gd name="T63" fmla="*/ 19 h 29"/>
                  <a:gd name="T64" fmla="*/ 3 w 29"/>
                  <a:gd name="T65" fmla="*/ 21 h 29"/>
                  <a:gd name="T66" fmla="*/ 3 w 29"/>
                  <a:gd name="T67" fmla="*/ 19 h 29"/>
                  <a:gd name="T68" fmla="*/ 8 w 29"/>
                  <a:gd name="T69" fmla="*/ 12 h 29"/>
                  <a:gd name="T70" fmla="*/ 12 w 29"/>
                  <a:gd name="T71" fmla="*/ 9 h 29"/>
                  <a:gd name="T72" fmla="*/ 17 w 29"/>
                  <a:gd name="T73" fmla="*/ 3 h 29"/>
                  <a:gd name="T74" fmla="*/ 18 w 29"/>
                  <a:gd name="T75" fmla="*/ 1 h 29"/>
                  <a:gd name="T76" fmla="*/ 17 w 29"/>
                  <a:gd name="T77" fmla="*/ 1 h 29"/>
                  <a:gd name="T78" fmla="*/ 15 w 29"/>
                  <a:gd name="T79" fmla="*/ 2 h 29"/>
                  <a:gd name="T80" fmla="*/ 12 w 29"/>
                  <a:gd name="T81" fmla="*/ 5 h 29"/>
                  <a:gd name="T82" fmla="*/ 9 w 29"/>
                  <a:gd name="T83" fmla="*/ 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 h="29">
                    <a:moveTo>
                      <a:pt x="9" y="9"/>
                    </a:moveTo>
                    <a:cubicBezTo>
                      <a:pt x="5" y="14"/>
                      <a:pt x="2" y="17"/>
                      <a:pt x="2" y="17"/>
                    </a:cubicBezTo>
                    <a:cubicBezTo>
                      <a:pt x="1" y="19"/>
                      <a:pt x="0" y="20"/>
                      <a:pt x="0" y="21"/>
                    </a:cubicBezTo>
                    <a:cubicBezTo>
                      <a:pt x="0" y="22"/>
                      <a:pt x="1" y="23"/>
                      <a:pt x="2" y="24"/>
                    </a:cubicBezTo>
                    <a:cubicBezTo>
                      <a:pt x="3" y="24"/>
                      <a:pt x="4" y="24"/>
                      <a:pt x="5" y="23"/>
                    </a:cubicBezTo>
                    <a:cubicBezTo>
                      <a:pt x="6" y="22"/>
                      <a:pt x="7" y="21"/>
                      <a:pt x="8" y="20"/>
                    </a:cubicBezTo>
                    <a:cubicBezTo>
                      <a:pt x="10" y="19"/>
                      <a:pt x="10" y="18"/>
                      <a:pt x="10" y="18"/>
                    </a:cubicBezTo>
                    <a:cubicBezTo>
                      <a:pt x="11" y="18"/>
                      <a:pt x="11" y="18"/>
                      <a:pt x="11" y="19"/>
                    </a:cubicBezTo>
                    <a:cubicBezTo>
                      <a:pt x="11" y="19"/>
                      <a:pt x="11" y="20"/>
                      <a:pt x="10" y="21"/>
                    </a:cubicBezTo>
                    <a:cubicBezTo>
                      <a:pt x="8" y="24"/>
                      <a:pt x="7" y="26"/>
                      <a:pt x="7" y="27"/>
                    </a:cubicBezTo>
                    <a:cubicBezTo>
                      <a:pt x="7" y="28"/>
                      <a:pt x="7" y="28"/>
                      <a:pt x="7" y="29"/>
                    </a:cubicBezTo>
                    <a:cubicBezTo>
                      <a:pt x="7" y="29"/>
                      <a:pt x="8" y="29"/>
                      <a:pt x="9" y="29"/>
                    </a:cubicBezTo>
                    <a:cubicBezTo>
                      <a:pt x="9" y="29"/>
                      <a:pt x="10" y="28"/>
                      <a:pt x="12" y="27"/>
                    </a:cubicBezTo>
                    <a:cubicBezTo>
                      <a:pt x="13" y="26"/>
                      <a:pt x="15" y="25"/>
                      <a:pt x="16" y="24"/>
                    </a:cubicBezTo>
                    <a:cubicBezTo>
                      <a:pt x="17" y="23"/>
                      <a:pt x="18" y="23"/>
                      <a:pt x="19" y="21"/>
                    </a:cubicBezTo>
                    <a:cubicBezTo>
                      <a:pt x="21" y="20"/>
                      <a:pt x="22" y="19"/>
                      <a:pt x="23" y="18"/>
                    </a:cubicBezTo>
                    <a:cubicBezTo>
                      <a:pt x="24" y="17"/>
                      <a:pt x="26" y="16"/>
                      <a:pt x="27" y="14"/>
                    </a:cubicBezTo>
                    <a:cubicBezTo>
                      <a:pt x="27" y="14"/>
                      <a:pt x="28" y="14"/>
                      <a:pt x="28" y="14"/>
                    </a:cubicBezTo>
                    <a:cubicBezTo>
                      <a:pt x="29" y="13"/>
                      <a:pt x="29" y="13"/>
                      <a:pt x="29" y="13"/>
                    </a:cubicBezTo>
                    <a:cubicBezTo>
                      <a:pt x="29" y="12"/>
                      <a:pt x="29" y="12"/>
                      <a:pt x="29" y="11"/>
                    </a:cubicBezTo>
                    <a:cubicBezTo>
                      <a:pt x="29" y="11"/>
                      <a:pt x="29" y="11"/>
                      <a:pt x="28" y="11"/>
                    </a:cubicBezTo>
                    <a:cubicBezTo>
                      <a:pt x="28" y="11"/>
                      <a:pt x="27" y="12"/>
                      <a:pt x="25" y="13"/>
                    </a:cubicBezTo>
                    <a:cubicBezTo>
                      <a:pt x="24" y="15"/>
                      <a:pt x="23" y="16"/>
                      <a:pt x="21" y="18"/>
                    </a:cubicBezTo>
                    <a:cubicBezTo>
                      <a:pt x="20" y="18"/>
                      <a:pt x="19" y="19"/>
                      <a:pt x="18" y="20"/>
                    </a:cubicBezTo>
                    <a:cubicBezTo>
                      <a:pt x="17" y="21"/>
                      <a:pt x="17" y="22"/>
                      <a:pt x="16" y="22"/>
                    </a:cubicBezTo>
                    <a:cubicBezTo>
                      <a:pt x="14" y="25"/>
                      <a:pt x="12" y="26"/>
                      <a:pt x="11" y="26"/>
                    </a:cubicBezTo>
                    <a:cubicBezTo>
                      <a:pt x="10" y="26"/>
                      <a:pt x="10" y="26"/>
                      <a:pt x="9" y="26"/>
                    </a:cubicBezTo>
                    <a:cubicBezTo>
                      <a:pt x="9" y="26"/>
                      <a:pt x="9" y="25"/>
                      <a:pt x="9" y="24"/>
                    </a:cubicBezTo>
                    <a:cubicBezTo>
                      <a:pt x="10" y="24"/>
                      <a:pt x="10" y="23"/>
                      <a:pt x="11" y="22"/>
                    </a:cubicBezTo>
                    <a:cubicBezTo>
                      <a:pt x="12" y="21"/>
                      <a:pt x="13" y="20"/>
                      <a:pt x="13" y="19"/>
                    </a:cubicBezTo>
                    <a:cubicBezTo>
                      <a:pt x="14" y="17"/>
                      <a:pt x="14" y="16"/>
                      <a:pt x="12" y="16"/>
                    </a:cubicBezTo>
                    <a:cubicBezTo>
                      <a:pt x="11" y="16"/>
                      <a:pt x="9" y="17"/>
                      <a:pt x="7" y="19"/>
                    </a:cubicBezTo>
                    <a:cubicBezTo>
                      <a:pt x="5" y="21"/>
                      <a:pt x="4" y="22"/>
                      <a:pt x="3" y="21"/>
                    </a:cubicBezTo>
                    <a:cubicBezTo>
                      <a:pt x="3" y="21"/>
                      <a:pt x="3" y="20"/>
                      <a:pt x="3" y="19"/>
                    </a:cubicBezTo>
                    <a:cubicBezTo>
                      <a:pt x="3" y="18"/>
                      <a:pt x="5" y="16"/>
                      <a:pt x="8" y="12"/>
                    </a:cubicBezTo>
                    <a:cubicBezTo>
                      <a:pt x="8" y="12"/>
                      <a:pt x="10" y="11"/>
                      <a:pt x="12" y="9"/>
                    </a:cubicBezTo>
                    <a:cubicBezTo>
                      <a:pt x="13" y="8"/>
                      <a:pt x="14" y="6"/>
                      <a:pt x="17" y="3"/>
                    </a:cubicBezTo>
                    <a:cubicBezTo>
                      <a:pt x="17" y="2"/>
                      <a:pt x="18" y="2"/>
                      <a:pt x="18" y="1"/>
                    </a:cubicBezTo>
                    <a:cubicBezTo>
                      <a:pt x="17" y="1"/>
                      <a:pt x="17" y="1"/>
                      <a:pt x="17" y="1"/>
                    </a:cubicBezTo>
                    <a:cubicBezTo>
                      <a:pt x="17" y="0"/>
                      <a:pt x="16" y="1"/>
                      <a:pt x="15" y="2"/>
                    </a:cubicBezTo>
                    <a:cubicBezTo>
                      <a:pt x="14" y="3"/>
                      <a:pt x="14" y="4"/>
                      <a:pt x="12" y="5"/>
                    </a:cubicBezTo>
                    <a:cubicBezTo>
                      <a:pt x="11" y="7"/>
                      <a:pt x="10" y="8"/>
                      <a:pt x="9" y="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646"/>
              <p:cNvSpPr/>
              <p:nvPr/>
            </p:nvSpPr>
            <p:spPr bwMode="auto">
              <a:xfrm flipH="1">
                <a:off x="1440378" y="737411"/>
                <a:ext cx="108028" cy="106463"/>
              </a:xfrm>
              <a:custGeom>
                <a:avLst/>
                <a:gdLst>
                  <a:gd name="T0" fmla="*/ 8 w 29"/>
                  <a:gd name="T1" fmla="*/ 8 h 29"/>
                  <a:gd name="T2" fmla="*/ 1 w 29"/>
                  <a:gd name="T3" fmla="*/ 17 h 29"/>
                  <a:gd name="T4" fmla="*/ 0 w 29"/>
                  <a:gd name="T5" fmla="*/ 21 h 29"/>
                  <a:gd name="T6" fmla="*/ 1 w 29"/>
                  <a:gd name="T7" fmla="*/ 23 h 29"/>
                  <a:gd name="T8" fmla="*/ 4 w 29"/>
                  <a:gd name="T9" fmla="*/ 23 h 29"/>
                  <a:gd name="T10" fmla="*/ 7 w 29"/>
                  <a:gd name="T11" fmla="*/ 20 h 29"/>
                  <a:gd name="T12" fmla="*/ 9 w 29"/>
                  <a:gd name="T13" fmla="*/ 18 h 29"/>
                  <a:gd name="T14" fmla="*/ 11 w 29"/>
                  <a:gd name="T15" fmla="*/ 18 h 29"/>
                  <a:gd name="T16" fmla="*/ 9 w 29"/>
                  <a:gd name="T17" fmla="*/ 21 h 29"/>
                  <a:gd name="T18" fmla="*/ 6 w 29"/>
                  <a:gd name="T19" fmla="*/ 26 h 29"/>
                  <a:gd name="T20" fmla="*/ 6 w 29"/>
                  <a:gd name="T21" fmla="*/ 28 h 29"/>
                  <a:gd name="T22" fmla="*/ 8 w 29"/>
                  <a:gd name="T23" fmla="*/ 28 h 29"/>
                  <a:gd name="T24" fmla="*/ 11 w 29"/>
                  <a:gd name="T25" fmla="*/ 26 h 29"/>
                  <a:gd name="T26" fmla="*/ 15 w 29"/>
                  <a:gd name="T27" fmla="*/ 23 h 29"/>
                  <a:gd name="T28" fmla="*/ 19 w 29"/>
                  <a:gd name="T29" fmla="*/ 20 h 29"/>
                  <a:gd name="T30" fmla="*/ 22 w 29"/>
                  <a:gd name="T31" fmla="*/ 18 h 29"/>
                  <a:gd name="T32" fmla="*/ 26 w 29"/>
                  <a:gd name="T33" fmla="*/ 14 h 29"/>
                  <a:gd name="T34" fmla="*/ 27 w 29"/>
                  <a:gd name="T35" fmla="*/ 13 h 29"/>
                  <a:gd name="T36" fmla="*/ 28 w 29"/>
                  <a:gd name="T37" fmla="*/ 12 h 29"/>
                  <a:gd name="T38" fmla="*/ 28 w 29"/>
                  <a:gd name="T39" fmla="*/ 11 h 29"/>
                  <a:gd name="T40" fmla="*/ 27 w 29"/>
                  <a:gd name="T41" fmla="*/ 10 h 29"/>
                  <a:gd name="T42" fmla="*/ 25 w 29"/>
                  <a:gd name="T43" fmla="*/ 13 h 29"/>
                  <a:gd name="T44" fmla="*/ 20 w 29"/>
                  <a:gd name="T45" fmla="*/ 17 h 29"/>
                  <a:gd name="T46" fmla="*/ 18 w 29"/>
                  <a:gd name="T47" fmla="*/ 19 h 29"/>
                  <a:gd name="T48" fmla="*/ 15 w 29"/>
                  <a:gd name="T49" fmla="*/ 22 h 29"/>
                  <a:gd name="T50" fmla="*/ 11 w 29"/>
                  <a:gd name="T51" fmla="*/ 25 h 29"/>
                  <a:gd name="T52" fmla="*/ 9 w 29"/>
                  <a:gd name="T53" fmla="*/ 25 h 29"/>
                  <a:gd name="T54" fmla="*/ 9 w 29"/>
                  <a:gd name="T55" fmla="*/ 24 h 29"/>
                  <a:gd name="T56" fmla="*/ 10 w 29"/>
                  <a:gd name="T57" fmla="*/ 21 h 29"/>
                  <a:gd name="T58" fmla="*/ 12 w 29"/>
                  <a:gd name="T59" fmla="*/ 19 h 29"/>
                  <a:gd name="T60" fmla="*/ 12 w 29"/>
                  <a:gd name="T61" fmla="*/ 15 h 29"/>
                  <a:gd name="T62" fmla="*/ 7 w 29"/>
                  <a:gd name="T63" fmla="*/ 18 h 29"/>
                  <a:gd name="T64" fmla="*/ 3 w 29"/>
                  <a:gd name="T65" fmla="*/ 21 h 29"/>
                  <a:gd name="T66" fmla="*/ 2 w 29"/>
                  <a:gd name="T67" fmla="*/ 19 h 29"/>
                  <a:gd name="T68" fmla="*/ 8 w 29"/>
                  <a:gd name="T69" fmla="*/ 12 h 29"/>
                  <a:gd name="T70" fmla="*/ 11 w 29"/>
                  <a:gd name="T71" fmla="*/ 8 h 29"/>
                  <a:gd name="T72" fmla="*/ 16 w 29"/>
                  <a:gd name="T73" fmla="*/ 2 h 29"/>
                  <a:gd name="T74" fmla="*/ 17 w 29"/>
                  <a:gd name="T75" fmla="*/ 1 h 29"/>
                  <a:gd name="T76" fmla="*/ 17 w 29"/>
                  <a:gd name="T77" fmla="*/ 0 h 29"/>
                  <a:gd name="T78" fmla="*/ 14 w 29"/>
                  <a:gd name="T79" fmla="*/ 1 h 29"/>
                  <a:gd name="T80" fmla="*/ 12 w 29"/>
                  <a:gd name="T81" fmla="*/ 5 h 29"/>
                  <a:gd name="T82" fmla="*/ 8 w 29"/>
                  <a:gd name="T83" fmla="*/ 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 h="29">
                    <a:moveTo>
                      <a:pt x="8" y="8"/>
                    </a:moveTo>
                    <a:cubicBezTo>
                      <a:pt x="4" y="13"/>
                      <a:pt x="2" y="16"/>
                      <a:pt x="1" y="17"/>
                    </a:cubicBezTo>
                    <a:cubicBezTo>
                      <a:pt x="0" y="18"/>
                      <a:pt x="0" y="19"/>
                      <a:pt x="0" y="21"/>
                    </a:cubicBezTo>
                    <a:cubicBezTo>
                      <a:pt x="0" y="22"/>
                      <a:pt x="0" y="22"/>
                      <a:pt x="1" y="23"/>
                    </a:cubicBezTo>
                    <a:cubicBezTo>
                      <a:pt x="2" y="23"/>
                      <a:pt x="3" y="23"/>
                      <a:pt x="4" y="23"/>
                    </a:cubicBezTo>
                    <a:cubicBezTo>
                      <a:pt x="6" y="21"/>
                      <a:pt x="7" y="20"/>
                      <a:pt x="7" y="20"/>
                    </a:cubicBezTo>
                    <a:cubicBezTo>
                      <a:pt x="9" y="18"/>
                      <a:pt x="10" y="17"/>
                      <a:pt x="9" y="18"/>
                    </a:cubicBezTo>
                    <a:cubicBezTo>
                      <a:pt x="10" y="17"/>
                      <a:pt x="11" y="17"/>
                      <a:pt x="11" y="18"/>
                    </a:cubicBezTo>
                    <a:cubicBezTo>
                      <a:pt x="11" y="19"/>
                      <a:pt x="10" y="19"/>
                      <a:pt x="9" y="21"/>
                    </a:cubicBezTo>
                    <a:cubicBezTo>
                      <a:pt x="7" y="24"/>
                      <a:pt x="6" y="25"/>
                      <a:pt x="6" y="26"/>
                    </a:cubicBezTo>
                    <a:cubicBezTo>
                      <a:pt x="6" y="27"/>
                      <a:pt x="6" y="27"/>
                      <a:pt x="6" y="28"/>
                    </a:cubicBezTo>
                    <a:cubicBezTo>
                      <a:pt x="7" y="28"/>
                      <a:pt x="7" y="29"/>
                      <a:pt x="8" y="28"/>
                    </a:cubicBezTo>
                    <a:cubicBezTo>
                      <a:pt x="8" y="28"/>
                      <a:pt x="10" y="28"/>
                      <a:pt x="11" y="26"/>
                    </a:cubicBezTo>
                    <a:cubicBezTo>
                      <a:pt x="13" y="25"/>
                      <a:pt x="14" y="24"/>
                      <a:pt x="15" y="23"/>
                    </a:cubicBezTo>
                    <a:cubicBezTo>
                      <a:pt x="16" y="23"/>
                      <a:pt x="17" y="22"/>
                      <a:pt x="19" y="20"/>
                    </a:cubicBezTo>
                    <a:cubicBezTo>
                      <a:pt x="20" y="19"/>
                      <a:pt x="21" y="18"/>
                      <a:pt x="22" y="18"/>
                    </a:cubicBezTo>
                    <a:cubicBezTo>
                      <a:pt x="23" y="17"/>
                      <a:pt x="25" y="15"/>
                      <a:pt x="26" y="14"/>
                    </a:cubicBezTo>
                    <a:cubicBezTo>
                      <a:pt x="27" y="14"/>
                      <a:pt x="27" y="13"/>
                      <a:pt x="27" y="13"/>
                    </a:cubicBezTo>
                    <a:cubicBezTo>
                      <a:pt x="28" y="13"/>
                      <a:pt x="28" y="12"/>
                      <a:pt x="28" y="12"/>
                    </a:cubicBezTo>
                    <a:cubicBezTo>
                      <a:pt x="29" y="12"/>
                      <a:pt x="29" y="11"/>
                      <a:pt x="28" y="11"/>
                    </a:cubicBezTo>
                    <a:cubicBezTo>
                      <a:pt x="28" y="10"/>
                      <a:pt x="28" y="10"/>
                      <a:pt x="27" y="10"/>
                    </a:cubicBezTo>
                    <a:cubicBezTo>
                      <a:pt x="27" y="10"/>
                      <a:pt x="26" y="11"/>
                      <a:pt x="25" y="13"/>
                    </a:cubicBezTo>
                    <a:cubicBezTo>
                      <a:pt x="23" y="14"/>
                      <a:pt x="22" y="15"/>
                      <a:pt x="20" y="17"/>
                    </a:cubicBezTo>
                    <a:cubicBezTo>
                      <a:pt x="20" y="17"/>
                      <a:pt x="19" y="18"/>
                      <a:pt x="18" y="19"/>
                    </a:cubicBezTo>
                    <a:cubicBezTo>
                      <a:pt x="17" y="20"/>
                      <a:pt x="16" y="21"/>
                      <a:pt x="15" y="22"/>
                    </a:cubicBezTo>
                    <a:cubicBezTo>
                      <a:pt x="13" y="24"/>
                      <a:pt x="11" y="25"/>
                      <a:pt x="11" y="25"/>
                    </a:cubicBezTo>
                    <a:cubicBezTo>
                      <a:pt x="10" y="26"/>
                      <a:pt x="9" y="26"/>
                      <a:pt x="9" y="25"/>
                    </a:cubicBezTo>
                    <a:cubicBezTo>
                      <a:pt x="8" y="25"/>
                      <a:pt x="8" y="24"/>
                      <a:pt x="9" y="24"/>
                    </a:cubicBezTo>
                    <a:cubicBezTo>
                      <a:pt x="9" y="23"/>
                      <a:pt x="10" y="22"/>
                      <a:pt x="10" y="21"/>
                    </a:cubicBezTo>
                    <a:cubicBezTo>
                      <a:pt x="11" y="20"/>
                      <a:pt x="12" y="19"/>
                      <a:pt x="12" y="19"/>
                    </a:cubicBezTo>
                    <a:cubicBezTo>
                      <a:pt x="13" y="16"/>
                      <a:pt x="13" y="15"/>
                      <a:pt x="12" y="15"/>
                    </a:cubicBezTo>
                    <a:cubicBezTo>
                      <a:pt x="10" y="15"/>
                      <a:pt x="8" y="16"/>
                      <a:pt x="7" y="18"/>
                    </a:cubicBezTo>
                    <a:cubicBezTo>
                      <a:pt x="5" y="20"/>
                      <a:pt x="3" y="21"/>
                      <a:pt x="3" y="21"/>
                    </a:cubicBezTo>
                    <a:cubicBezTo>
                      <a:pt x="2" y="20"/>
                      <a:pt x="2" y="20"/>
                      <a:pt x="2" y="19"/>
                    </a:cubicBezTo>
                    <a:cubicBezTo>
                      <a:pt x="3" y="17"/>
                      <a:pt x="4" y="15"/>
                      <a:pt x="8" y="12"/>
                    </a:cubicBezTo>
                    <a:cubicBezTo>
                      <a:pt x="8" y="11"/>
                      <a:pt x="9" y="10"/>
                      <a:pt x="11" y="8"/>
                    </a:cubicBezTo>
                    <a:cubicBezTo>
                      <a:pt x="12" y="7"/>
                      <a:pt x="14" y="5"/>
                      <a:pt x="16" y="2"/>
                    </a:cubicBezTo>
                    <a:cubicBezTo>
                      <a:pt x="17" y="1"/>
                      <a:pt x="17" y="1"/>
                      <a:pt x="17" y="1"/>
                    </a:cubicBezTo>
                    <a:cubicBezTo>
                      <a:pt x="17" y="0"/>
                      <a:pt x="17" y="0"/>
                      <a:pt x="17" y="0"/>
                    </a:cubicBezTo>
                    <a:cubicBezTo>
                      <a:pt x="16" y="0"/>
                      <a:pt x="15" y="0"/>
                      <a:pt x="14" y="1"/>
                    </a:cubicBezTo>
                    <a:cubicBezTo>
                      <a:pt x="14" y="2"/>
                      <a:pt x="13" y="3"/>
                      <a:pt x="12" y="5"/>
                    </a:cubicBezTo>
                    <a:cubicBezTo>
                      <a:pt x="10" y="6"/>
                      <a:pt x="9" y="7"/>
                      <a:pt x="8" y="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647"/>
              <p:cNvSpPr/>
              <p:nvPr/>
            </p:nvSpPr>
            <p:spPr bwMode="auto">
              <a:xfrm flipH="1">
                <a:off x="1477953" y="851702"/>
                <a:ext cx="18788" cy="18788"/>
              </a:xfrm>
              <a:custGeom>
                <a:avLst/>
                <a:gdLst>
                  <a:gd name="T0" fmla="*/ 2 w 5"/>
                  <a:gd name="T1" fmla="*/ 0 h 5"/>
                  <a:gd name="T2" fmla="*/ 1 w 5"/>
                  <a:gd name="T3" fmla="*/ 2 h 5"/>
                  <a:gd name="T4" fmla="*/ 1 w 5"/>
                  <a:gd name="T5" fmla="*/ 4 h 5"/>
                  <a:gd name="T6" fmla="*/ 3 w 5"/>
                  <a:gd name="T7" fmla="*/ 5 h 5"/>
                  <a:gd name="T8" fmla="*/ 5 w 5"/>
                  <a:gd name="T9" fmla="*/ 2 h 5"/>
                  <a:gd name="T10" fmla="*/ 5 w 5"/>
                  <a:gd name="T11" fmla="*/ 2 h 5"/>
                  <a:gd name="T12" fmla="*/ 2 w 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2" y="0"/>
                    </a:moveTo>
                    <a:cubicBezTo>
                      <a:pt x="1" y="0"/>
                      <a:pt x="1" y="1"/>
                      <a:pt x="1" y="2"/>
                    </a:cubicBezTo>
                    <a:cubicBezTo>
                      <a:pt x="0" y="3"/>
                      <a:pt x="0" y="3"/>
                      <a:pt x="1" y="4"/>
                    </a:cubicBezTo>
                    <a:cubicBezTo>
                      <a:pt x="1" y="5"/>
                      <a:pt x="2" y="5"/>
                      <a:pt x="3" y="5"/>
                    </a:cubicBezTo>
                    <a:cubicBezTo>
                      <a:pt x="5" y="4"/>
                      <a:pt x="5" y="4"/>
                      <a:pt x="5" y="2"/>
                    </a:cubicBezTo>
                    <a:cubicBezTo>
                      <a:pt x="5" y="2"/>
                      <a:pt x="5" y="2"/>
                      <a:pt x="5" y="2"/>
                    </a:cubicBezTo>
                    <a:cubicBezTo>
                      <a:pt x="4" y="0"/>
                      <a:pt x="3" y="0"/>
                      <a:pt x="2" y="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648"/>
              <p:cNvSpPr/>
              <p:nvPr/>
            </p:nvSpPr>
            <p:spPr bwMode="auto">
              <a:xfrm flipH="1">
                <a:off x="1369925" y="781249"/>
                <a:ext cx="97069" cy="114291"/>
              </a:xfrm>
              <a:custGeom>
                <a:avLst/>
                <a:gdLst>
                  <a:gd name="T0" fmla="*/ 4 w 26"/>
                  <a:gd name="T1" fmla="*/ 23 h 31"/>
                  <a:gd name="T2" fmla="*/ 2 w 26"/>
                  <a:gd name="T3" fmla="*/ 24 h 31"/>
                  <a:gd name="T4" fmla="*/ 0 w 26"/>
                  <a:gd name="T5" fmla="*/ 28 h 31"/>
                  <a:gd name="T6" fmla="*/ 1 w 26"/>
                  <a:gd name="T7" fmla="*/ 30 h 31"/>
                  <a:gd name="T8" fmla="*/ 3 w 26"/>
                  <a:gd name="T9" fmla="*/ 29 h 31"/>
                  <a:gd name="T10" fmla="*/ 9 w 26"/>
                  <a:gd name="T11" fmla="*/ 22 h 31"/>
                  <a:gd name="T12" fmla="*/ 16 w 26"/>
                  <a:gd name="T13" fmla="*/ 14 h 31"/>
                  <a:gd name="T14" fmla="*/ 24 w 26"/>
                  <a:gd name="T15" fmla="*/ 7 h 31"/>
                  <a:gd name="T16" fmla="*/ 25 w 26"/>
                  <a:gd name="T17" fmla="*/ 2 h 31"/>
                  <a:gd name="T18" fmla="*/ 23 w 26"/>
                  <a:gd name="T19" fmla="*/ 0 h 31"/>
                  <a:gd name="T20" fmla="*/ 22 w 26"/>
                  <a:gd name="T21" fmla="*/ 1 h 31"/>
                  <a:gd name="T22" fmla="*/ 22 w 26"/>
                  <a:gd name="T23" fmla="*/ 2 h 31"/>
                  <a:gd name="T24" fmla="*/ 22 w 26"/>
                  <a:gd name="T25" fmla="*/ 3 h 31"/>
                  <a:gd name="T26" fmla="*/ 23 w 26"/>
                  <a:gd name="T27" fmla="*/ 3 h 31"/>
                  <a:gd name="T28" fmla="*/ 21 w 26"/>
                  <a:gd name="T29" fmla="*/ 7 h 31"/>
                  <a:gd name="T30" fmla="*/ 13 w 26"/>
                  <a:gd name="T31" fmla="*/ 14 h 31"/>
                  <a:gd name="T32" fmla="*/ 6 w 26"/>
                  <a:gd name="T33" fmla="*/ 21 h 31"/>
                  <a:gd name="T34" fmla="*/ 4 w 26"/>
                  <a:gd name="T35"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31">
                    <a:moveTo>
                      <a:pt x="4" y="23"/>
                    </a:moveTo>
                    <a:cubicBezTo>
                      <a:pt x="3" y="23"/>
                      <a:pt x="3" y="24"/>
                      <a:pt x="2" y="24"/>
                    </a:cubicBezTo>
                    <a:cubicBezTo>
                      <a:pt x="1" y="26"/>
                      <a:pt x="0" y="27"/>
                      <a:pt x="0" y="28"/>
                    </a:cubicBezTo>
                    <a:cubicBezTo>
                      <a:pt x="0" y="29"/>
                      <a:pt x="0" y="30"/>
                      <a:pt x="1" y="30"/>
                    </a:cubicBezTo>
                    <a:cubicBezTo>
                      <a:pt x="2" y="31"/>
                      <a:pt x="3" y="30"/>
                      <a:pt x="3" y="29"/>
                    </a:cubicBezTo>
                    <a:cubicBezTo>
                      <a:pt x="3" y="28"/>
                      <a:pt x="5" y="25"/>
                      <a:pt x="9" y="22"/>
                    </a:cubicBezTo>
                    <a:cubicBezTo>
                      <a:pt x="10" y="21"/>
                      <a:pt x="12" y="18"/>
                      <a:pt x="16" y="14"/>
                    </a:cubicBezTo>
                    <a:cubicBezTo>
                      <a:pt x="19" y="11"/>
                      <a:pt x="22" y="9"/>
                      <a:pt x="24" y="7"/>
                    </a:cubicBezTo>
                    <a:cubicBezTo>
                      <a:pt x="26" y="5"/>
                      <a:pt x="26" y="4"/>
                      <a:pt x="25" y="2"/>
                    </a:cubicBezTo>
                    <a:cubicBezTo>
                      <a:pt x="24" y="1"/>
                      <a:pt x="24" y="1"/>
                      <a:pt x="23" y="0"/>
                    </a:cubicBezTo>
                    <a:cubicBezTo>
                      <a:pt x="23" y="0"/>
                      <a:pt x="23" y="1"/>
                      <a:pt x="22" y="1"/>
                    </a:cubicBezTo>
                    <a:cubicBezTo>
                      <a:pt x="22" y="2"/>
                      <a:pt x="22" y="2"/>
                      <a:pt x="22" y="2"/>
                    </a:cubicBezTo>
                    <a:cubicBezTo>
                      <a:pt x="22" y="3"/>
                      <a:pt x="22" y="3"/>
                      <a:pt x="22" y="3"/>
                    </a:cubicBezTo>
                    <a:cubicBezTo>
                      <a:pt x="23" y="3"/>
                      <a:pt x="23" y="3"/>
                      <a:pt x="23" y="3"/>
                    </a:cubicBezTo>
                    <a:cubicBezTo>
                      <a:pt x="23" y="4"/>
                      <a:pt x="22" y="5"/>
                      <a:pt x="21" y="7"/>
                    </a:cubicBezTo>
                    <a:cubicBezTo>
                      <a:pt x="21" y="6"/>
                      <a:pt x="19" y="9"/>
                      <a:pt x="13" y="14"/>
                    </a:cubicBezTo>
                    <a:cubicBezTo>
                      <a:pt x="11" y="16"/>
                      <a:pt x="9" y="19"/>
                      <a:pt x="6" y="21"/>
                    </a:cubicBezTo>
                    <a:cubicBezTo>
                      <a:pt x="6" y="22"/>
                      <a:pt x="5" y="22"/>
                      <a:pt x="4" y="2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649"/>
              <p:cNvSpPr>
                <a:spLocks noEditPoints="1"/>
              </p:cNvSpPr>
              <p:nvPr/>
            </p:nvSpPr>
            <p:spPr bwMode="auto">
              <a:xfrm flipH="1">
                <a:off x="1355834" y="840742"/>
                <a:ext cx="81413" cy="89241"/>
              </a:xfrm>
              <a:custGeom>
                <a:avLst/>
                <a:gdLst>
                  <a:gd name="T0" fmla="*/ 8 w 22"/>
                  <a:gd name="T1" fmla="*/ 7 h 24"/>
                  <a:gd name="T2" fmla="*/ 3 w 22"/>
                  <a:gd name="T3" fmla="*/ 14 h 24"/>
                  <a:gd name="T4" fmla="*/ 0 w 22"/>
                  <a:gd name="T5" fmla="*/ 19 h 24"/>
                  <a:gd name="T6" fmla="*/ 3 w 22"/>
                  <a:gd name="T7" fmla="*/ 24 h 24"/>
                  <a:gd name="T8" fmla="*/ 8 w 22"/>
                  <a:gd name="T9" fmla="*/ 23 h 24"/>
                  <a:gd name="T10" fmla="*/ 14 w 22"/>
                  <a:gd name="T11" fmla="*/ 18 h 24"/>
                  <a:gd name="T12" fmla="*/ 16 w 22"/>
                  <a:gd name="T13" fmla="*/ 16 h 24"/>
                  <a:gd name="T14" fmla="*/ 17 w 22"/>
                  <a:gd name="T15" fmla="*/ 14 h 24"/>
                  <a:gd name="T16" fmla="*/ 22 w 22"/>
                  <a:gd name="T17" fmla="*/ 7 h 24"/>
                  <a:gd name="T18" fmla="*/ 21 w 22"/>
                  <a:gd name="T19" fmla="*/ 3 h 24"/>
                  <a:gd name="T20" fmla="*/ 20 w 22"/>
                  <a:gd name="T21" fmla="*/ 2 h 24"/>
                  <a:gd name="T22" fmla="*/ 18 w 22"/>
                  <a:gd name="T23" fmla="*/ 0 h 24"/>
                  <a:gd name="T24" fmla="*/ 14 w 22"/>
                  <a:gd name="T25" fmla="*/ 2 h 24"/>
                  <a:gd name="T26" fmla="*/ 8 w 22"/>
                  <a:gd name="T27" fmla="*/ 7 h 24"/>
                  <a:gd name="T28" fmla="*/ 17 w 22"/>
                  <a:gd name="T29" fmla="*/ 2 h 24"/>
                  <a:gd name="T30" fmla="*/ 20 w 22"/>
                  <a:gd name="T31" fmla="*/ 3 h 24"/>
                  <a:gd name="T32" fmla="*/ 15 w 22"/>
                  <a:gd name="T33" fmla="*/ 15 h 24"/>
                  <a:gd name="T34" fmla="*/ 10 w 22"/>
                  <a:gd name="T35" fmla="*/ 19 h 24"/>
                  <a:gd name="T36" fmla="*/ 4 w 22"/>
                  <a:gd name="T37" fmla="*/ 21 h 24"/>
                  <a:gd name="T38" fmla="*/ 2 w 22"/>
                  <a:gd name="T39" fmla="*/ 17 h 24"/>
                  <a:gd name="T40" fmla="*/ 5 w 22"/>
                  <a:gd name="T41" fmla="*/ 13 h 24"/>
                  <a:gd name="T42" fmla="*/ 6 w 22"/>
                  <a:gd name="T43" fmla="*/ 12 h 24"/>
                  <a:gd name="T44" fmla="*/ 7 w 22"/>
                  <a:gd name="T45" fmla="*/ 11 h 24"/>
                  <a:gd name="T46" fmla="*/ 12 w 22"/>
                  <a:gd name="T47" fmla="*/ 6 h 24"/>
                  <a:gd name="T48" fmla="*/ 14 w 22"/>
                  <a:gd name="T49" fmla="*/ 4 h 24"/>
                  <a:gd name="T50" fmla="*/ 17 w 22"/>
                  <a:gd name="T51"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24">
                    <a:moveTo>
                      <a:pt x="8" y="7"/>
                    </a:moveTo>
                    <a:cubicBezTo>
                      <a:pt x="6" y="10"/>
                      <a:pt x="4" y="12"/>
                      <a:pt x="3" y="14"/>
                    </a:cubicBezTo>
                    <a:cubicBezTo>
                      <a:pt x="1" y="16"/>
                      <a:pt x="0" y="18"/>
                      <a:pt x="0" y="19"/>
                    </a:cubicBezTo>
                    <a:cubicBezTo>
                      <a:pt x="0" y="21"/>
                      <a:pt x="1" y="22"/>
                      <a:pt x="3" y="24"/>
                    </a:cubicBezTo>
                    <a:cubicBezTo>
                      <a:pt x="4" y="24"/>
                      <a:pt x="5" y="24"/>
                      <a:pt x="8" y="23"/>
                    </a:cubicBezTo>
                    <a:cubicBezTo>
                      <a:pt x="10" y="21"/>
                      <a:pt x="13" y="19"/>
                      <a:pt x="14" y="18"/>
                    </a:cubicBezTo>
                    <a:cubicBezTo>
                      <a:pt x="15" y="17"/>
                      <a:pt x="15" y="17"/>
                      <a:pt x="16" y="16"/>
                    </a:cubicBezTo>
                    <a:cubicBezTo>
                      <a:pt x="17" y="15"/>
                      <a:pt x="17" y="15"/>
                      <a:pt x="17" y="14"/>
                    </a:cubicBezTo>
                    <a:cubicBezTo>
                      <a:pt x="21" y="11"/>
                      <a:pt x="22" y="9"/>
                      <a:pt x="22" y="7"/>
                    </a:cubicBezTo>
                    <a:cubicBezTo>
                      <a:pt x="22" y="6"/>
                      <a:pt x="22" y="5"/>
                      <a:pt x="21" y="3"/>
                    </a:cubicBezTo>
                    <a:cubicBezTo>
                      <a:pt x="21" y="3"/>
                      <a:pt x="21" y="2"/>
                      <a:pt x="20" y="2"/>
                    </a:cubicBezTo>
                    <a:cubicBezTo>
                      <a:pt x="20" y="1"/>
                      <a:pt x="19" y="0"/>
                      <a:pt x="18" y="0"/>
                    </a:cubicBezTo>
                    <a:cubicBezTo>
                      <a:pt x="17" y="0"/>
                      <a:pt x="16" y="1"/>
                      <a:pt x="14" y="2"/>
                    </a:cubicBezTo>
                    <a:cubicBezTo>
                      <a:pt x="12" y="4"/>
                      <a:pt x="10" y="6"/>
                      <a:pt x="8" y="7"/>
                    </a:cubicBezTo>
                    <a:close/>
                    <a:moveTo>
                      <a:pt x="17" y="2"/>
                    </a:moveTo>
                    <a:cubicBezTo>
                      <a:pt x="18" y="2"/>
                      <a:pt x="19" y="2"/>
                      <a:pt x="20" y="3"/>
                    </a:cubicBezTo>
                    <a:cubicBezTo>
                      <a:pt x="22" y="6"/>
                      <a:pt x="20" y="10"/>
                      <a:pt x="15" y="15"/>
                    </a:cubicBezTo>
                    <a:cubicBezTo>
                      <a:pt x="14" y="16"/>
                      <a:pt x="12" y="17"/>
                      <a:pt x="10" y="19"/>
                    </a:cubicBezTo>
                    <a:cubicBezTo>
                      <a:pt x="7" y="22"/>
                      <a:pt x="5" y="22"/>
                      <a:pt x="4" y="21"/>
                    </a:cubicBezTo>
                    <a:cubicBezTo>
                      <a:pt x="2" y="20"/>
                      <a:pt x="2" y="19"/>
                      <a:pt x="2" y="17"/>
                    </a:cubicBezTo>
                    <a:cubicBezTo>
                      <a:pt x="3" y="16"/>
                      <a:pt x="4" y="15"/>
                      <a:pt x="5" y="13"/>
                    </a:cubicBezTo>
                    <a:cubicBezTo>
                      <a:pt x="5" y="13"/>
                      <a:pt x="6" y="13"/>
                      <a:pt x="6" y="12"/>
                    </a:cubicBezTo>
                    <a:cubicBezTo>
                      <a:pt x="7" y="12"/>
                      <a:pt x="7" y="11"/>
                      <a:pt x="7" y="11"/>
                    </a:cubicBezTo>
                    <a:cubicBezTo>
                      <a:pt x="7" y="11"/>
                      <a:pt x="9" y="9"/>
                      <a:pt x="12" y="6"/>
                    </a:cubicBezTo>
                    <a:cubicBezTo>
                      <a:pt x="14" y="4"/>
                      <a:pt x="14" y="4"/>
                      <a:pt x="14" y="4"/>
                    </a:cubicBezTo>
                    <a:cubicBezTo>
                      <a:pt x="15" y="3"/>
                      <a:pt x="16" y="2"/>
                      <a:pt x="17" y="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650"/>
              <p:cNvSpPr/>
              <p:nvPr/>
            </p:nvSpPr>
            <p:spPr bwMode="auto">
              <a:xfrm flipH="1">
                <a:off x="1304168" y="878318"/>
                <a:ext cx="92372" cy="76716"/>
              </a:xfrm>
              <a:custGeom>
                <a:avLst/>
                <a:gdLst>
                  <a:gd name="T0" fmla="*/ 6 w 25"/>
                  <a:gd name="T1" fmla="*/ 13 h 21"/>
                  <a:gd name="T2" fmla="*/ 0 w 25"/>
                  <a:gd name="T3" fmla="*/ 19 h 21"/>
                  <a:gd name="T4" fmla="*/ 0 w 25"/>
                  <a:gd name="T5" fmla="*/ 20 h 21"/>
                  <a:gd name="T6" fmla="*/ 1 w 25"/>
                  <a:gd name="T7" fmla="*/ 21 h 21"/>
                  <a:gd name="T8" fmla="*/ 4 w 25"/>
                  <a:gd name="T9" fmla="*/ 18 h 21"/>
                  <a:gd name="T10" fmla="*/ 5 w 25"/>
                  <a:gd name="T11" fmla="*/ 16 h 21"/>
                  <a:gd name="T12" fmla="*/ 7 w 25"/>
                  <a:gd name="T13" fmla="*/ 14 h 21"/>
                  <a:gd name="T14" fmla="*/ 13 w 25"/>
                  <a:gd name="T15" fmla="*/ 8 h 21"/>
                  <a:gd name="T16" fmla="*/ 18 w 25"/>
                  <a:gd name="T17" fmla="*/ 6 h 21"/>
                  <a:gd name="T18" fmla="*/ 23 w 25"/>
                  <a:gd name="T19" fmla="*/ 9 h 21"/>
                  <a:gd name="T20" fmla="*/ 23 w 25"/>
                  <a:gd name="T21" fmla="*/ 11 h 21"/>
                  <a:gd name="T22" fmla="*/ 22 w 25"/>
                  <a:gd name="T23" fmla="*/ 12 h 21"/>
                  <a:gd name="T24" fmla="*/ 22 w 25"/>
                  <a:gd name="T25" fmla="*/ 14 h 21"/>
                  <a:gd name="T26" fmla="*/ 24 w 25"/>
                  <a:gd name="T27" fmla="*/ 13 h 21"/>
                  <a:gd name="T28" fmla="*/ 25 w 25"/>
                  <a:gd name="T29" fmla="*/ 10 h 21"/>
                  <a:gd name="T30" fmla="*/ 23 w 25"/>
                  <a:gd name="T31" fmla="*/ 6 h 21"/>
                  <a:gd name="T32" fmla="*/ 18 w 25"/>
                  <a:gd name="T33" fmla="*/ 4 h 21"/>
                  <a:gd name="T34" fmla="*/ 17 w 25"/>
                  <a:gd name="T35" fmla="*/ 4 h 21"/>
                  <a:gd name="T36" fmla="*/ 17 w 25"/>
                  <a:gd name="T37" fmla="*/ 3 h 21"/>
                  <a:gd name="T38" fmla="*/ 17 w 25"/>
                  <a:gd name="T39" fmla="*/ 1 h 21"/>
                  <a:gd name="T40" fmla="*/ 16 w 25"/>
                  <a:gd name="T41" fmla="*/ 1 h 21"/>
                  <a:gd name="T42" fmla="*/ 15 w 25"/>
                  <a:gd name="T43" fmla="*/ 1 h 21"/>
                  <a:gd name="T44" fmla="*/ 15 w 25"/>
                  <a:gd name="T45" fmla="*/ 2 h 21"/>
                  <a:gd name="T46" fmla="*/ 15 w 25"/>
                  <a:gd name="T47" fmla="*/ 3 h 21"/>
                  <a:gd name="T48" fmla="*/ 12 w 25"/>
                  <a:gd name="T49" fmla="*/ 8 h 21"/>
                  <a:gd name="T50" fmla="*/ 9 w 25"/>
                  <a:gd name="T51" fmla="*/ 11 h 21"/>
                  <a:gd name="T52" fmla="*/ 6 w 25"/>
                  <a:gd name="T53"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 h="21">
                    <a:moveTo>
                      <a:pt x="6" y="13"/>
                    </a:moveTo>
                    <a:cubicBezTo>
                      <a:pt x="2" y="17"/>
                      <a:pt x="0" y="19"/>
                      <a:pt x="0" y="19"/>
                    </a:cubicBezTo>
                    <a:cubicBezTo>
                      <a:pt x="0" y="19"/>
                      <a:pt x="0" y="20"/>
                      <a:pt x="0" y="20"/>
                    </a:cubicBezTo>
                    <a:cubicBezTo>
                      <a:pt x="0" y="21"/>
                      <a:pt x="0" y="21"/>
                      <a:pt x="1" y="21"/>
                    </a:cubicBezTo>
                    <a:cubicBezTo>
                      <a:pt x="1" y="21"/>
                      <a:pt x="2" y="20"/>
                      <a:pt x="4" y="18"/>
                    </a:cubicBezTo>
                    <a:cubicBezTo>
                      <a:pt x="4" y="18"/>
                      <a:pt x="5" y="17"/>
                      <a:pt x="5" y="16"/>
                    </a:cubicBezTo>
                    <a:cubicBezTo>
                      <a:pt x="6" y="15"/>
                      <a:pt x="7" y="14"/>
                      <a:pt x="7" y="14"/>
                    </a:cubicBezTo>
                    <a:cubicBezTo>
                      <a:pt x="8" y="13"/>
                      <a:pt x="10" y="11"/>
                      <a:pt x="13" y="8"/>
                    </a:cubicBezTo>
                    <a:cubicBezTo>
                      <a:pt x="15" y="7"/>
                      <a:pt x="16" y="6"/>
                      <a:pt x="18" y="6"/>
                    </a:cubicBezTo>
                    <a:cubicBezTo>
                      <a:pt x="20" y="6"/>
                      <a:pt x="21" y="7"/>
                      <a:pt x="23" y="9"/>
                    </a:cubicBezTo>
                    <a:cubicBezTo>
                      <a:pt x="23" y="10"/>
                      <a:pt x="23" y="10"/>
                      <a:pt x="23" y="11"/>
                    </a:cubicBezTo>
                    <a:cubicBezTo>
                      <a:pt x="23" y="11"/>
                      <a:pt x="23" y="11"/>
                      <a:pt x="22" y="12"/>
                    </a:cubicBezTo>
                    <a:cubicBezTo>
                      <a:pt x="21" y="13"/>
                      <a:pt x="21" y="13"/>
                      <a:pt x="22" y="14"/>
                    </a:cubicBezTo>
                    <a:cubicBezTo>
                      <a:pt x="22" y="14"/>
                      <a:pt x="23" y="14"/>
                      <a:pt x="24" y="13"/>
                    </a:cubicBezTo>
                    <a:cubicBezTo>
                      <a:pt x="25" y="12"/>
                      <a:pt x="25" y="11"/>
                      <a:pt x="25" y="10"/>
                    </a:cubicBezTo>
                    <a:cubicBezTo>
                      <a:pt x="25" y="9"/>
                      <a:pt x="25" y="8"/>
                      <a:pt x="23" y="6"/>
                    </a:cubicBezTo>
                    <a:cubicBezTo>
                      <a:pt x="23" y="6"/>
                      <a:pt x="21" y="5"/>
                      <a:pt x="18" y="4"/>
                    </a:cubicBezTo>
                    <a:cubicBezTo>
                      <a:pt x="18" y="4"/>
                      <a:pt x="17" y="4"/>
                      <a:pt x="17" y="4"/>
                    </a:cubicBezTo>
                    <a:cubicBezTo>
                      <a:pt x="17" y="4"/>
                      <a:pt x="17" y="4"/>
                      <a:pt x="17" y="3"/>
                    </a:cubicBezTo>
                    <a:cubicBezTo>
                      <a:pt x="17" y="2"/>
                      <a:pt x="17" y="1"/>
                      <a:pt x="17" y="1"/>
                    </a:cubicBezTo>
                    <a:cubicBezTo>
                      <a:pt x="16" y="1"/>
                      <a:pt x="16" y="1"/>
                      <a:pt x="16" y="1"/>
                    </a:cubicBezTo>
                    <a:cubicBezTo>
                      <a:pt x="16" y="0"/>
                      <a:pt x="15" y="0"/>
                      <a:pt x="15" y="1"/>
                    </a:cubicBezTo>
                    <a:cubicBezTo>
                      <a:pt x="15" y="1"/>
                      <a:pt x="15" y="2"/>
                      <a:pt x="15" y="2"/>
                    </a:cubicBezTo>
                    <a:cubicBezTo>
                      <a:pt x="15" y="3"/>
                      <a:pt x="15" y="3"/>
                      <a:pt x="15" y="3"/>
                    </a:cubicBezTo>
                    <a:cubicBezTo>
                      <a:pt x="15" y="4"/>
                      <a:pt x="14" y="6"/>
                      <a:pt x="12" y="8"/>
                    </a:cubicBezTo>
                    <a:cubicBezTo>
                      <a:pt x="11" y="9"/>
                      <a:pt x="10" y="10"/>
                      <a:pt x="9" y="11"/>
                    </a:cubicBezTo>
                    <a:cubicBezTo>
                      <a:pt x="7" y="12"/>
                      <a:pt x="6" y="13"/>
                      <a:pt x="6" y="1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651"/>
              <p:cNvSpPr>
                <a:spLocks noEditPoints="1"/>
              </p:cNvSpPr>
              <p:nvPr/>
            </p:nvSpPr>
            <p:spPr bwMode="auto">
              <a:xfrm flipH="1">
                <a:off x="1266593" y="933115"/>
                <a:ext cx="81413" cy="84544"/>
              </a:xfrm>
              <a:custGeom>
                <a:avLst/>
                <a:gdLst>
                  <a:gd name="T0" fmla="*/ 4 w 22"/>
                  <a:gd name="T1" fmla="*/ 11 h 23"/>
                  <a:gd name="T2" fmla="*/ 1 w 22"/>
                  <a:gd name="T3" fmla="*/ 15 h 23"/>
                  <a:gd name="T4" fmla="*/ 3 w 22"/>
                  <a:gd name="T5" fmla="*/ 21 h 23"/>
                  <a:gd name="T6" fmla="*/ 5 w 22"/>
                  <a:gd name="T7" fmla="*/ 23 h 23"/>
                  <a:gd name="T8" fmla="*/ 6 w 22"/>
                  <a:gd name="T9" fmla="*/ 22 h 23"/>
                  <a:gd name="T10" fmla="*/ 5 w 22"/>
                  <a:gd name="T11" fmla="*/ 20 h 23"/>
                  <a:gd name="T12" fmla="*/ 3 w 22"/>
                  <a:gd name="T13" fmla="*/ 19 h 23"/>
                  <a:gd name="T14" fmla="*/ 2 w 22"/>
                  <a:gd name="T15" fmla="*/ 18 h 23"/>
                  <a:gd name="T16" fmla="*/ 6 w 22"/>
                  <a:gd name="T17" fmla="*/ 11 h 23"/>
                  <a:gd name="T18" fmla="*/ 9 w 22"/>
                  <a:gd name="T19" fmla="*/ 12 h 23"/>
                  <a:gd name="T20" fmla="*/ 12 w 22"/>
                  <a:gd name="T21" fmla="*/ 14 h 23"/>
                  <a:gd name="T22" fmla="*/ 13 w 22"/>
                  <a:gd name="T23" fmla="*/ 14 h 23"/>
                  <a:gd name="T24" fmla="*/ 16 w 22"/>
                  <a:gd name="T25" fmla="*/ 13 h 23"/>
                  <a:gd name="T26" fmla="*/ 21 w 22"/>
                  <a:gd name="T27" fmla="*/ 8 h 23"/>
                  <a:gd name="T28" fmla="*/ 21 w 22"/>
                  <a:gd name="T29" fmla="*/ 2 h 23"/>
                  <a:gd name="T30" fmla="*/ 17 w 22"/>
                  <a:gd name="T31" fmla="*/ 0 h 23"/>
                  <a:gd name="T32" fmla="*/ 13 w 22"/>
                  <a:gd name="T33" fmla="*/ 2 h 23"/>
                  <a:gd name="T34" fmla="*/ 10 w 22"/>
                  <a:gd name="T35" fmla="*/ 5 h 23"/>
                  <a:gd name="T36" fmla="*/ 4 w 22"/>
                  <a:gd name="T37" fmla="*/ 11 h 23"/>
                  <a:gd name="T38" fmla="*/ 15 w 22"/>
                  <a:gd name="T39" fmla="*/ 3 h 23"/>
                  <a:gd name="T40" fmla="*/ 20 w 22"/>
                  <a:gd name="T41" fmla="*/ 3 h 23"/>
                  <a:gd name="T42" fmla="*/ 20 w 22"/>
                  <a:gd name="T43" fmla="*/ 6 h 23"/>
                  <a:gd name="T44" fmla="*/ 16 w 22"/>
                  <a:gd name="T45" fmla="*/ 11 h 23"/>
                  <a:gd name="T46" fmla="*/ 14 w 22"/>
                  <a:gd name="T47" fmla="*/ 12 h 23"/>
                  <a:gd name="T48" fmla="*/ 10 w 22"/>
                  <a:gd name="T49" fmla="*/ 11 h 23"/>
                  <a:gd name="T50" fmla="*/ 10 w 22"/>
                  <a:gd name="T51" fmla="*/ 11 h 23"/>
                  <a:gd name="T52" fmla="*/ 9 w 22"/>
                  <a:gd name="T53" fmla="*/ 8 h 23"/>
                  <a:gd name="T54" fmla="*/ 11 w 22"/>
                  <a:gd name="T55" fmla="*/ 6 h 23"/>
                  <a:gd name="T56" fmla="*/ 15 w 22"/>
                  <a:gd name="T57"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23">
                    <a:moveTo>
                      <a:pt x="4" y="11"/>
                    </a:moveTo>
                    <a:cubicBezTo>
                      <a:pt x="2" y="13"/>
                      <a:pt x="1" y="14"/>
                      <a:pt x="1" y="15"/>
                    </a:cubicBezTo>
                    <a:cubicBezTo>
                      <a:pt x="0" y="17"/>
                      <a:pt x="1" y="19"/>
                      <a:pt x="3" y="21"/>
                    </a:cubicBezTo>
                    <a:cubicBezTo>
                      <a:pt x="3" y="22"/>
                      <a:pt x="4" y="23"/>
                      <a:pt x="5" y="23"/>
                    </a:cubicBezTo>
                    <a:cubicBezTo>
                      <a:pt x="6" y="23"/>
                      <a:pt x="6" y="23"/>
                      <a:pt x="6" y="22"/>
                    </a:cubicBezTo>
                    <a:cubicBezTo>
                      <a:pt x="6" y="21"/>
                      <a:pt x="6" y="21"/>
                      <a:pt x="5" y="20"/>
                    </a:cubicBezTo>
                    <a:cubicBezTo>
                      <a:pt x="5" y="20"/>
                      <a:pt x="5" y="20"/>
                      <a:pt x="3" y="19"/>
                    </a:cubicBezTo>
                    <a:cubicBezTo>
                      <a:pt x="3" y="19"/>
                      <a:pt x="2" y="19"/>
                      <a:pt x="2" y="18"/>
                    </a:cubicBezTo>
                    <a:cubicBezTo>
                      <a:pt x="2" y="16"/>
                      <a:pt x="3" y="14"/>
                      <a:pt x="6" y="11"/>
                    </a:cubicBezTo>
                    <a:cubicBezTo>
                      <a:pt x="7" y="10"/>
                      <a:pt x="8" y="10"/>
                      <a:pt x="9" y="12"/>
                    </a:cubicBezTo>
                    <a:cubicBezTo>
                      <a:pt x="10" y="13"/>
                      <a:pt x="11" y="13"/>
                      <a:pt x="12" y="14"/>
                    </a:cubicBezTo>
                    <a:cubicBezTo>
                      <a:pt x="13" y="14"/>
                      <a:pt x="13" y="14"/>
                      <a:pt x="13" y="14"/>
                    </a:cubicBezTo>
                    <a:cubicBezTo>
                      <a:pt x="14" y="15"/>
                      <a:pt x="15" y="14"/>
                      <a:pt x="16" y="13"/>
                    </a:cubicBezTo>
                    <a:cubicBezTo>
                      <a:pt x="19" y="10"/>
                      <a:pt x="20" y="8"/>
                      <a:pt x="21" y="8"/>
                    </a:cubicBezTo>
                    <a:cubicBezTo>
                      <a:pt x="22" y="5"/>
                      <a:pt x="22" y="3"/>
                      <a:pt x="21" y="2"/>
                    </a:cubicBezTo>
                    <a:cubicBezTo>
                      <a:pt x="19" y="1"/>
                      <a:pt x="18" y="0"/>
                      <a:pt x="17" y="0"/>
                    </a:cubicBezTo>
                    <a:cubicBezTo>
                      <a:pt x="16" y="0"/>
                      <a:pt x="15" y="1"/>
                      <a:pt x="13" y="2"/>
                    </a:cubicBezTo>
                    <a:cubicBezTo>
                      <a:pt x="14" y="2"/>
                      <a:pt x="12" y="3"/>
                      <a:pt x="10" y="5"/>
                    </a:cubicBezTo>
                    <a:cubicBezTo>
                      <a:pt x="9" y="6"/>
                      <a:pt x="7" y="8"/>
                      <a:pt x="4" y="11"/>
                    </a:cubicBezTo>
                    <a:close/>
                    <a:moveTo>
                      <a:pt x="15" y="3"/>
                    </a:moveTo>
                    <a:cubicBezTo>
                      <a:pt x="17" y="2"/>
                      <a:pt x="19" y="2"/>
                      <a:pt x="20" y="3"/>
                    </a:cubicBezTo>
                    <a:cubicBezTo>
                      <a:pt x="20" y="4"/>
                      <a:pt x="20" y="4"/>
                      <a:pt x="20" y="6"/>
                    </a:cubicBezTo>
                    <a:cubicBezTo>
                      <a:pt x="20" y="6"/>
                      <a:pt x="18" y="7"/>
                      <a:pt x="16" y="11"/>
                    </a:cubicBezTo>
                    <a:cubicBezTo>
                      <a:pt x="15" y="12"/>
                      <a:pt x="14" y="12"/>
                      <a:pt x="14" y="12"/>
                    </a:cubicBezTo>
                    <a:cubicBezTo>
                      <a:pt x="13" y="12"/>
                      <a:pt x="12" y="12"/>
                      <a:pt x="10" y="11"/>
                    </a:cubicBezTo>
                    <a:cubicBezTo>
                      <a:pt x="10" y="11"/>
                      <a:pt x="10" y="11"/>
                      <a:pt x="10" y="11"/>
                    </a:cubicBezTo>
                    <a:cubicBezTo>
                      <a:pt x="9" y="10"/>
                      <a:pt x="9" y="9"/>
                      <a:pt x="9" y="8"/>
                    </a:cubicBezTo>
                    <a:cubicBezTo>
                      <a:pt x="9" y="9"/>
                      <a:pt x="10" y="8"/>
                      <a:pt x="11" y="6"/>
                    </a:cubicBezTo>
                    <a:cubicBezTo>
                      <a:pt x="12" y="5"/>
                      <a:pt x="13" y="4"/>
                      <a:pt x="15" y="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652"/>
              <p:cNvSpPr/>
              <p:nvPr/>
            </p:nvSpPr>
            <p:spPr bwMode="auto">
              <a:xfrm flipH="1">
                <a:off x="1211796" y="959730"/>
                <a:ext cx="98635" cy="128382"/>
              </a:xfrm>
              <a:custGeom>
                <a:avLst/>
                <a:gdLst>
                  <a:gd name="T0" fmla="*/ 11 w 27"/>
                  <a:gd name="T1" fmla="*/ 9 h 35"/>
                  <a:gd name="T2" fmla="*/ 10 w 27"/>
                  <a:gd name="T3" fmla="*/ 10 h 35"/>
                  <a:gd name="T4" fmla="*/ 7 w 27"/>
                  <a:gd name="T5" fmla="*/ 13 h 35"/>
                  <a:gd name="T6" fmla="*/ 4 w 27"/>
                  <a:gd name="T7" fmla="*/ 16 h 35"/>
                  <a:gd name="T8" fmla="*/ 3 w 27"/>
                  <a:gd name="T9" fmla="*/ 17 h 35"/>
                  <a:gd name="T10" fmla="*/ 2 w 27"/>
                  <a:gd name="T11" fmla="*/ 18 h 35"/>
                  <a:gd name="T12" fmla="*/ 1 w 27"/>
                  <a:gd name="T13" fmla="*/ 19 h 35"/>
                  <a:gd name="T14" fmla="*/ 0 w 27"/>
                  <a:gd name="T15" fmla="*/ 21 h 35"/>
                  <a:gd name="T16" fmla="*/ 1 w 27"/>
                  <a:gd name="T17" fmla="*/ 21 h 35"/>
                  <a:gd name="T18" fmla="*/ 6 w 27"/>
                  <a:gd name="T19" fmla="*/ 17 h 35"/>
                  <a:gd name="T20" fmla="*/ 11 w 27"/>
                  <a:gd name="T21" fmla="*/ 11 h 35"/>
                  <a:gd name="T22" fmla="*/ 15 w 27"/>
                  <a:gd name="T23" fmla="*/ 7 h 35"/>
                  <a:gd name="T24" fmla="*/ 18 w 27"/>
                  <a:gd name="T25" fmla="*/ 6 h 35"/>
                  <a:gd name="T26" fmla="*/ 20 w 27"/>
                  <a:gd name="T27" fmla="*/ 7 h 35"/>
                  <a:gd name="T28" fmla="*/ 19 w 27"/>
                  <a:gd name="T29" fmla="*/ 12 h 35"/>
                  <a:gd name="T30" fmla="*/ 17 w 27"/>
                  <a:gd name="T31" fmla="*/ 14 h 35"/>
                  <a:gd name="T32" fmla="*/ 15 w 27"/>
                  <a:gd name="T33" fmla="*/ 16 h 35"/>
                  <a:gd name="T34" fmla="*/ 13 w 27"/>
                  <a:gd name="T35" fmla="*/ 19 h 35"/>
                  <a:gd name="T36" fmla="*/ 10 w 27"/>
                  <a:gd name="T37" fmla="*/ 21 h 35"/>
                  <a:gd name="T38" fmla="*/ 8 w 27"/>
                  <a:gd name="T39" fmla="*/ 23 h 35"/>
                  <a:gd name="T40" fmla="*/ 6 w 27"/>
                  <a:gd name="T41" fmla="*/ 26 h 35"/>
                  <a:gd name="T42" fmla="*/ 6 w 27"/>
                  <a:gd name="T43" fmla="*/ 27 h 35"/>
                  <a:gd name="T44" fmla="*/ 8 w 27"/>
                  <a:gd name="T45" fmla="*/ 26 h 35"/>
                  <a:gd name="T46" fmla="*/ 10 w 27"/>
                  <a:gd name="T47" fmla="*/ 24 h 35"/>
                  <a:gd name="T48" fmla="*/ 13 w 27"/>
                  <a:gd name="T49" fmla="*/ 20 h 35"/>
                  <a:gd name="T50" fmla="*/ 17 w 27"/>
                  <a:gd name="T51" fmla="*/ 17 h 35"/>
                  <a:gd name="T52" fmla="*/ 23 w 27"/>
                  <a:gd name="T53" fmla="*/ 13 h 35"/>
                  <a:gd name="T54" fmla="*/ 25 w 27"/>
                  <a:gd name="T55" fmla="*/ 15 h 35"/>
                  <a:gd name="T56" fmla="*/ 25 w 27"/>
                  <a:gd name="T57" fmla="*/ 17 h 35"/>
                  <a:gd name="T58" fmla="*/ 20 w 27"/>
                  <a:gd name="T59" fmla="*/ 23 h 35"/>
                  <a:gd name="T60" fmla="*/ 14 w 27"/>
                  <a:gd name="T61" fmla="*/ 29 h 35"/>
                  <a:gd name="T62" fmla="*/ 11 w 27"/>
                  <a:gd name="T63" fmla="*/ 32 h 35"/>
                  <a:gd name="T64" fmla="*/ 12 w 27"/>
                  <a:gd name="T65" fmla="*/ 35 h 35"/>
                  <a:gd name="T66" fmla="*/ 14 w 27"/>
                  <a:gd name="T67" fmla="*/ 32 h 35"/>
                  <a:gd name="T68" fmla="*/ 16 w 27"/>
                  <a:gd name="T69" fmla="*/ 30 h 35"/>
                  <a:gd name="T70" fmla="*/ 19 w 27"/>
                  <a:gd name="T71" fmla="*/ 26 h 35"/>
                  <a:gd name="T72" fmla="*/ 21 w 27"/>
                  <a:gd name="T73" fmla="*/ 23 h 35"/>
                  <a:gd name="T74" fmla="*/ 24 w 27"/>
                  <a:gd name="T75" fmla="*/ 20 h 35"/>
                  <a:gd name="T76" fmla="*/ 26 w 27"/>
                  <a:gd name="T77" fmla="*/ 13 h 35"/>
                  <a:gd name="T78" fmla="*/ 24 w 27"/>
                  <a:gd name="T79" fmla="*/ 12 h 35"/>
                  <a:gd name="T80" fmla="*/ 22 w 27"/>
                  <a:gd name="T81" fmla="*/ 10 h 35"/>
                  <a:gd name="T82" fmla="*/ 22 w 27"/>
                  <a:gd name="T83" fmla="*/ 9 h 35"/>
                  <a:gd name="T84" fmla="*/ 22 w 27"/>
                  <a:gd name="T85" fmla="*/ 8 h 35"/>
                  <a:gd name="T86" fmla="*/ 21 w 27"/>
                  <a:gd name="T87" fmla="*/ 5 h 35"/>
                  <a:gd name="T88" fmla="*/ 19 w 27"/>
                  <a:gd name="T89" fmla="*/ 4 h 35"/>
                  <a:gd name="T90" fmla="*/ 19 w 27"/>
                  <a:gd name="T91" fmla="*/ 4 h 35"/>
                  <a:gd name="T92" fmla="*/ 18 w 27"/>
                  <a:gd name="T93" fmla="*/ 4 h 35"/>
                  <a:gd name="T94" fmla="*/ 18 w 27"/>
                  <a:gd name="T95" fmla="*/ 2 h 35"/>
                  <a:gd name="T96" fmla="*/ 18 w 27"/>
                  <a:gd name="T97" fmla="*/ 1 h 35"/>
                  <a:gd name="T98" fmla="*/ 18 w 27"/>
                  <a:gd name="T99" fmla="*/ 1 h 35"/>
                  <a:gd name="T100" fmla="*/ 18 w 27"/>
                  <a:gd name="T101" fmla="*/ 1 h 35"/>
                  <a:gd name="T102" fmla="*/ 17 w 27"/>
                  <a:gd name="T103" fmla="*/ 1 h 35"/>
                  <a:gd name="T104" fmla="*/ 17 w 27"/>
                  <a:gd name="T105" fmla="*/ 2 h 35"/>
                  <a:gd name="T106" fmla="*/ 17 w 27"/>
                  <a:gd name="T107" fmla="*/ 2 h 35"/>
                  <a:gd name="T108" fmla="*/ 13 w 27"/>
                  <a:gd name="T109" fmla="*/ 6 h 35"/>
                  <a:gd name="T110" fmla="*/ 12 w 27"/>
                  <a:gd name="T111" fmla="*/ 8 h 35"/>
                  <a:gd name="T112" fmla="*/ 11 w 27"/>
                  <a:gd name="T113"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 h="35">
                    <a:moveTo>
                      <a:pt x="11" y="9"/>
                    </a:moveTo>
                    <a:cubicBezTo>
                      <a:pt x="10" y="9"/>
                      <a:pt x="10" y="10"/>
                      <a:pt x="10" y="10"/>
                    </a:cubicBezTo>
                    <a:cubicBezTo>
                      <a:pt x="9" y="10"/>
                      <a:pt x="8" y="11"/>
                      <a:pt x="7" y="13"/>
                    </a:cubicBezTo>
                    <a:cubicBezTo>
                      <a:pt x="6" y="14"/>
                      <a:pt x="5" y="15"/>
                      <a:pt x="4" y="16"/>
                    </a:cubicBezTo>
                    <a:cubicBezTo>
                      <a:pt x="4" y="16"/>
                      <a:pt x="4" y="16"/>
                      <a:pt x="3" y="17"/>
                    </a:cubicBezTo>
                    <a:cubicBezTo>
                      <a:pt x="3" y="17"/>
                      <a:pt x="2" y="17"/>
                      <a:pt x="2" y="18"/>
                    </a:cubicBezTo>
                    <a:cubicBezTo>
                      <a:pt x="1" y="18"/>
                      <a:pt x="1" y="19"/>
                      <a:pt x="1" y="19"/>
                    </a:cubicBezTo>
                    <a:cubicBezTo>
                      <a:pt x="0" y="20"/>
                      <a:pt x="0" y="20"/>
                      <a:pt x="0" y="21"/>
                    </a:cubicBezTo>
                    <a:cubicBezTo>
                      <a:pt x="0" y="21"/>
                      <a:pt x="1" y="21"/>
                      <a:pt x="1" y="21"/>
                    </a:cubicBezTo>
                    <a:cubicBezTo>
                      <a:pt x="2" y="20"/>
                      <a:pt x="4" y="19"/>
                      <a:pt x="6" y="17"/>
                    </a:cubicBezTo>
                    <a:cubicBezTo>
                      <a:pt x="9" y="13"/>
                      <a:pt x="11" y="11"/>
                      <a:pt x="11" y="11"/>
                    </a:cubicBezTo>
                    <a:cubicBezTo>
                      <a:pt x="12" y="9"/>
                      <a:pt x="14" y="8"/>
                      <a:pt x="15" y="7"/>
                    </a:cubicBezTo>
                    <a:cubicBezTo>
                      <a:pt x="16" y="6"/>
                      <a:pt x="17" y="6"/>
                      <a:pt x="18" y="6"/>
                    </a:cubicBezTo>
                    <a:cubicBezTo>
                      <a:pt x="19" y="6"/>
                      <a:pt x="19" y="6"/>
                      <a:pt x="20" y="7"/>
                    </a:cubicBezTo>
                    <a:cubicBezTo>
                      <a:pt x="20" y="9"/>
                      <a:pt x="20" y="10"/>
                      <a:pt x="19" y="12"/>
                    </a:cubicBezTo>
                    <a:cubicBezTo>
                      <a:pt x="18" y="12"/>
                      <a:pt x="18" y="13"/>
                      <a:pt x="17" y="14"/>
                    </a:cubicBezTo>
                    <a:cubicBezTo>
                      <a:pt x="16" y="15"/>
                      <a:pt x="15" y="16"/>
                      <a:pt x="15" y="16"/>
                    </a:cubicBezTo>
                    <a:cubicBezTo>
                      <a:pt x="14" y="17"/>
                      <a:pt x="13" y="18"/>
                      <a:pt x="13" y="19"/>
                    </a:cubicBezTo>
                    <a:cubicBezTo>
                      <a:pt x="11" y="20"/>
                      <a:pt x="11" y="20"/>
                      <a:pt x="10" y="21"/>
                    </a:cubicBezTo>
                    <a:cubicBezTo>
                      <a:pt x="9" y="22"/>
                      <a:pt x="8" y="23"/>
                      <a:pt x="8" y="23"/>
                    </a:cubicBezTo>
                    <a:cubicBezTo>
                      <a:pt x="7" y="24"/>
                      <a:pt x="6" y="25"/>
                      <a:pt x="6" y="26"/>
                    </a:cubicBezTo>
                    <a:cubicBezTo>
                      <a:pt x="6" y="27"/>
                      <a:pt x="6" y="27"/>
                      <a:pt x="6" y="27"/>
                    </a:cubicBezTo>
                    <a:cubicBezTo>
                      <a:pt x="7" y="27"/>
                      <a:pt x="7" y="27"/>
                      <a:pt x="8" y="26"/>
                    </a:cubicBezTo>
                    <a:cubicBezTo>
                      <a:pt x="8" y="26"/>
                      <a:pt x="8" y="26"/>
                      <a:pt x="10" y="24"/>
                    </a:cubicBezTo>
                    <a:cubicBezTo>
                      <a:pt x="11" y="23"/>
                      <a:pt x="12" y="22"/>
                      <a:pt x="13" y="20"/>
                    </a:cubicBezTo>
                    <a:cubicBezTo>
                      <a:pt x="15" y="19"/>
                      <a:pt x="16" y="18"/>
                      <a:pt x="17" y="17"/>
                    </a:cubicBezTo>
                    <a:cubicBezTo>
                      <a:pt x="19" y="14"/>
                      <a:pt x="21" y="13"/>
                      <a:pt x="23" y="13"/>
                    </a:cubicBezTo>
                    <a:cubicBezTo>
                      <a:pt x="24" y="13"/>
                      <a:pt x="25" y="14"/>
                      <a:pt x="25" y="15"/>
                    </a:cubicBezTo>
                    <a:cubicBezTo>
                      <a:pt x="25" y="16"/>
                      <a:pt x="25" y="16"/>
                      <a:pt x="25" y="17"/>
                    </a:cubicBezTo>
                    <a:cubicBezTo>
                      <a:pt x="24" y="19"/>
                      <a:pt x="22" y="20"/>
                      <a:pt x="20" y="23"/>
                    </a:cubicBezTo>
                    <a:cubicBezTo>
                      <a:pt x="17" y="25"/>
                      <a:pt x="15" y="27"/>
                      <a:pt x="14" y="29"/>
                    </a:cubicBezTo>
                    <a:cubicBezTo>
                      <a:pt x="13" y="30"/>
                      <a:pt x="12" y="31"/>
                      <a:pt x="11" y="32"/>
                    </a:cubicBezTo>
                    <a:cubicBezTo>
                      <a:pt x="11" y="34"/>
                      <a:pt x="11" y="34"/>
                      <a:pt x="12" y="35"/>
                    </a:cubicBezTo>
                    <a:cubicBezTo>
                      <a:pt x="13" y="35"/>
                      <a:pt x="14" y="34"/>
                      <a:pt x="14" y="32"/>
                    </a:cubicBezTo>
                    <a:cubicBezTo>
                      <a:pt x="14" y="32"/>
                      <a:pt x="15" y="31"/>
                      <a:pt x="16" y="30"/>
                    </a:cubicBezTo>
                    <a:cubicBezTo>
                      <a:pt x="16" y="30"/>
                      <a:pt x="17" y="29"/>
                      <a:pt x="19" y="26"/>
                    </a:cubicBezTo>
                    <a:cubicBezTo>
                      <a:pt x="19" y="25"/>
                      <a:pt x="20" y="24"/>
                      <a:pt x="21" y="23"/>
                    </a:cubicBezTo>
                    <a:cubicBezTo>
                      <a:pt x="23" y="22"/>
                      <a:pt x="24" y="21"/>
                      <a:pt x="24" y="20"/>
                    </a:cubicBezTo>
                    <a:cubicBezTo>
                      <a:pt x="27" y="18"/>
                      <a:pt x="27" y="15"/>
                      <a:pt x="26" y="13"/>
                    </a:cubicBezTo>
                    <a:cubicBezTo>
                      <a:pt x="26" y="12"/>
                      <a:pt x="25" y="12"/>
                      <a:pt x="24" y="12"/>
                    </a:cubicBezTo>
                    <a:cubicBezTo>
                      <a:pt x="23" y="11"/>
                      <a:pt x="22" y="11"/>
                      <a:pt x="22" y="10"/>
                    </a:cubicBezTo>
                    <a:cubicBezTo>
                      <a:pt x="22" y="10"/>
                      <a:pt x="22" y="10"/>
                      <a:pt x="22" y="9"/>
                    </a:cubicBezTo>
                    <a:cubicBezTo>
                      <a:pt x="22" y="9"/>
                      <a:pt x="22" y="8"/>
                      <a:pt x="22" y="8"/>
                    </a:cubicBezTo>
                    <a:cubicBezTo>
                      <a:pt x="22" y="7"/>
                      <a:pt x="21" y="6"/>
                      <a:pt x="21" y="5"/>
                    </a:cubicBezTo>
                    <a:cubicBezTo>
                      <a:pt x="20" y="5"/>
                      <a:pt x="20" y="5"/>
                      <a:pt x="19" y="4"/>
                    </a:cubicBezTo>
                    <a:cubicBezTo>
                      <a:pt x="20" y="5"/>
                      <a:pt x="19" y="5"/>
                      <a:pt x="19" y="4"/>
                    </a:cubicBezTo>
                    <a:cubicBezTo>
                      <a:pt x="18" y="4"/>
                      <a:pt x="18" y="4"/>
                      <a:pt x="18" y="4"/>
                    </a:cubicBezTo>
                    <a:cubicBezTo>
                      <a:pt x="18" y="4"/>
                      <a:pt x="18" y="3"/>
                      <a:pt x="18" y="2"/>
                    </a:cubicBezTo>
                    <a:cubicBezTo>
                      <a:pt x="19" y="2"/>
                      <a:pt x="19" y="1"/>
                      <a:pt x="18" y="1"/>
                    </a:cubicBezTo>
                    <a:cubicBezTo>
                      <a:pt x="18" y="1"/>
                      <a:pt x="18" y="1"/>
                      <a:pt x="18" y="1"/>
                    </a:cubicBezTo>
                    <a:cubicBezTo>
                      <a:pt x="18" y="1"/>
                      <a:pt x="18" y="1"/>
                      <a:pt x="18" y="1"/>
                    </a:cubicBezTo>
                    <a:cubicBezTo>
                      <a:pt x="18" y="0"/>
                      <a:pt x="17" y="0"/>
                      <a:pt x="17" y="1"/>
                    </a:cubicBezTo>
                    <a:cubicBezTo>
                      <a:pt x="17" y="2"/>
                      <a:pt x="17" y="2"/>
                      <a:pt x="17" y="2"/>
                    </a:cubicBezTo>
                    <a:cubicBezTo>
                      <a:pt x="17" y="2"/>
                      <a:pt x="17" y="2"/>
                      <a:pt x="17" y="2"/>
                    </a:cubicBezTo>
                    <a:cubicBezTo>
                      <a:pt x="16" y="3"/>
                      <a:pt x="15" y="4"/>
                      <a:pt x="13" y="6"/>
                    </a:cubicBezTo>
                    <a:cubicBezTo>
                      <a:pt x="12" y="8"/>
                      <a:pt x="12" y="8"/>
                      <a:pt x="12" y="8"/>
                    </a:cubicBezTo>
                    <a:cubicBezTo>
                      <a:pt x="11" y="8"/>
                      <a:pt x="11" y="8"/>
                      <a:pt x="11" y="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653"/>
              <p:cNvSpPr/>
              <p:nvPr/>
            </p:nvSpPr>
            <p:spPr bwMode="auto">
              <a:xfrm flipH="1">
                <a:off x="1152302" y="1017658"/>
                <a:ext cx="14091" cy="15656"/>
              </a:xfrm>
              <a:custGeom>
                <a:avLst/>
                <a:gdLst>
                  <a:gd name="T0" fmla="*/ 3 w 4"/>
                  <a:gd name="T1" fmla="*/ 4 h 4"/>
                  <a:gd name="T2" fmla="*/ 4 w 4"/>
                  <a:gd name="T3" fmla="*/ 2 h 4"/>
                  <a:gd name="T4" fmla="*/ 2 w 4"/>
                  <a:gd name="T5" fmla="*/ 0 h 4"/>
                  <a:gd name="T6" fmla="*/ 1 w 4"/>
                  <a:gd name="T7" fmla="*/ 1 h 4"/>
                  <a:gd name="T8" fmla="*/ 0 w 4"/>
                  <a:gd name="T9" fmla="*/ 2 h 4"/>
                  <a:gd name="T10" fmla="*/ 1 w 4"/>
                  <a:gd name="T11" fmla="*/ 4 h 4"/>
                  <a:gd name="T12" fmla="*/ 3 w 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4"/>
                    </a:moveTo>
                    <a:cubicBezTo>
                      <a:pt x="4" y="3"/>
                      <a:pt x="4" y="3"/>
                      <a:pt x="4" y="2"/>
                    </a:cubicBezTo>
                    <a:cubicBezTo>
                      <a:pt x="4" y="1"/>
                      <a:pt x="3" y="0"/>
                      <a:pt x="2" y="0"/>
                    </a:cubicBezTo>
                    <a:cubicBezTo>
                      <a:pt x="2" y="0"/>
                      <a:pt x="1" y="0"/>
                      <a:pt x="1" y="1"/>
                    </a:cubicBezTo>
                    <a:cubicBezTo>
                      <a:pt x="1" y="1"/>
                      <a:pt x="0" y="1"/>
                      <a:pt x="0" y="2"/>
                    </a:cubicBezTo>
                    <a:cubicBezTo>
                      <a:pt x="0" y="3"/>
                      <a:pt x="0" y="3"/>
                      <a:pt x="1" y="4"/>
                    </a:cubicBezTo>
                    <a:cubicBezTo>
                      <a:pt x="2" y="4"/>
                      <a:pt x="3" y="4"/>
                      <a:pt x="3" y="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654"/>
              <p:cNvSpPr/>
              <p:nvPr/>
            </p:nvSpPr>
            <p:spPr bwMode="auto">
              <a:xfrm flipH="1">
                <a:off x="1177352" y="1041143"/>
                <a:ext cx="67322" cy="73585"/>
              </a:xfrm>
              <a:custGeom>
                <a:avLst/>
                <a:gdLst>
                  <a:gd name="T0" fmla="*/ 5 w 18"/>
                  <a:gd name="T1" fmla="*/ 14 h 20"/>
                  <a:gd name="T2" fmla="*/ 3 w 18"/>
                  <a:gd name="T3" fmla="*/ 16 h 20"/>
                  <a:gd name="T4" fmla="*/ 1 w 18"/>
                  <a:gd name="T5" fmla="*/ 17 h 20"/>
                  <a:gd name="T6" fmla="*/ 0 w 18"/>
                  <a:gd name="T7" fmla="*/ 19 h 20"/>
                  <a:gd name="T8" fmla="*/ 1 w 18"/>
                  <a:gd name="T9" fmla="*/ 19 h 20"/>
                  <a:gd name="T10" fmla="*/ 5 w 18"/>
                  <a:gd name="T11" fmla="*/ 16 h 20"/>
                  <a:gd name="T12" fmla="*/ 8 w 18"/>
                  <a:gd name="T13" fmla="*/ 14 h 20"/>
                  <a:gd name="T14" fmla="*/ 18 w 18"/>
                  <a:gd name="T15" fmla="*/ 3 h 20"/>
                  <a:gd name="T16" fmla="*/ 18 w 18"/>
                  <a:gd name="T17" fmla="*/ 1 h 20"/>
                  <a:gd name="T18" fmla="*/ 17 w 18"/>
                  <a:gd name="T19" fmla="*/ 0 h 20"/>
                  <a:gd name="T20" fmla="*/ 16 w 18"/>
                  <a:gd name="T21" fmla="*/ 1 h 20"/>
                  <a:gd name="T22" fmla="*/ 14 w 18"/>
                  <a:gd name="T23" fmla="*/ 2 h 20"/>
                  <a:gd name="T24" fmla="*/ 14 w 18"/>
                  <a:gd name="T25" fmla="*/ 3 h 20"/>
                  <a:gd name="T26" fmla="*/ 15 w 18"/>
                  <a:gd name="T27" fmla="*/ 4 h 20"/>
                  <a:gd name="T28" fmla="*/ 13 w 18"/>
                  <a:gd name="T29" fmla="*/ 6 h 20"/>
                  <a:gd name="T30" fmla="*/ 9 w 18"/>
                  <a:gd name="T31" fmla="*/ 10 h 20"/>
                  <a:gd name="T32" fmla="*/ 7 w 18"/>
                  <a:gd name="T33" fmla="*/ 12 h 20"/>
                  <a:gd name="T34" fmla="*/ 5 w 18"/>
                  <a:gd name="T35"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0">
                    <a:moveTo>
                      <a:pt x="5" y="14"/>
                    </a:moveTo>
                    <a:cubicBezTo>
                      <a:pt x="4" y="14"/>
                      <a:pt x="4" y="15"/>
                      <a:pt x="3" y="16"/>
                    </a:cubicBezTo>
                    <a:cubicBezTo>
                      <a:pt x="2" y="16"/>
                      <a:pt x="1" y="17"/>
                      <a:pt x="1" y="17"/>
                    </a:cubicBezTo>
                    <a:cubicBezTo>
                      <a:pt x="0" y="18"/>
                      <a:pt x="0" y="18"/>
                      <a:pt x="0" y="19"/>
                    </a:cubicBezTo>
                    <a:cubicBezTo>
                      <a:pt x="0" y="19"/>
                      <a:pt x="1" y="20"/>
                      <a:pt x="1" y="19"/>
                    </a:cubicBezTo>
                    <a:cubicBezTo>
                      <a:pt x="3" y="19"/>
                      <a:pt x="4" y="18"/>
                      <a:pt x="5" y="16"/>
                    </a:cubicBezTo>
                    <a:cubicBezTo>
                      <a:pt x="8" y="14"/>
                      <a:pt x="8" y="14"/>
                      <a:pt x="8" y="14"/>
                    </a:cubicBezTo>
                    <a:cubicBezTo>
                      <a:pt x="14" y="7"/>
                      <a:pt x="18" y="3"/>
                      <a:pt x="18" y="3"/>
                    </a:cubicBezTo>
                    <a:cubicBezTo>
                      <a:pt x="18" y="2"/>
                      <a:pt x="18" y="2"/>
                      <a:pt x="18" y="1"/>
                    </a:cubicBezTo>
                    <a:cubicBezTo>
                      <a:pt x="18" y="1"/>
                      <a:pt x="17" y="0"/>
                      <a:pt x="17" y="0"/>
                    </a:cubicBezTo>
                    <a:cubicBezTo>
                      <a:pt x="17" y="0"/>
                      <a:pt x="17" y="1"/>
                      <a:pt x="16" y="1"/>
                    </a:cubicBezTo>
                    <a:cubicBezTo>
                      <a:pt x="15" y="1"/>
                      <a:pt x="15" y="1"/>
                      <a:pt x="14" y="2"/>
                    </a:cubicBezTo>
                    <a:cubicBezTo>
                      <a:pt x="14" y="2"/>
                      <a:pt x="14" y="2"/>
                      <a:pt x="14" y="3"/>
                    </a:cubicBezTo>
                    <a:cubicBezTo>
                      <a:pt x="15" y="3"/>
                      <a:pt x="15" y="3"/>
                      <a:pt x="15" y="4"/>
                    </a:cubicBezTo>
                    <a:cubicBezTo>
                      <a:pt x="15" y="4"/>
                      <a:pt x="14" y="5"/>
                      <a:pt x="13" y="6"/>
                    </a:cubicBezTo>
                    <a:cubicBezTo>
                      <a:pt x="12" y="7"/>
                      <a:pt x="11" y="8"/>
                      <a:pt x="9" y="10"/>
                    </a:cubicBezTo>
                    <a:cubicBezTo>
                      <a:pt x="8" y="10"/>
                      <a:pt x="7" y="11"/>
                      <a:pt x="7" y="12"/>
                    </a:cubicBezTo>
                    <a:cubicBezTo>
                      <a:pt x="6" y="13"/>
                      <a:pt x="5" y="14"/>
                      <a:pt x="5" y="1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655"/>
              <p:cNvSpPr>
                <a:spLocks noEditPoints="1"/>
              </p:cNvSpPr>
              <p:nvPr/>
            </p:nvSpPr>
            <p:spPr bwMode="auto">
              <a:xfrm flipH="1">
                <a:off x="1133515" y="1059930"/>
                <a:ext cx="133078" cy="122119"/>
              </a:xfrm>
              <a:custGeom>
                <a:avLst/>
                <a:gdLst>
                  <a:gd name="T0" fmla="*/ 22 w 36"/>
                  <a:gd name="T1" fmla="*/ 10 h 33"/>
                  <a:gd name="T2" fmla="*/ 21 w 36"/>
                  <a:gd name="T3" fmla="*/ 12 h 33"/>
                  <a:gd name="T4" fmla="*/ 19 w 36"/>
                  <a:gd name="T5" fmla="*/ 14 h 33"/>
                  <a:gd name="T6" fmla="*/ 15 w 36"/>
                  <a:gd name="T7" fmla="*/ 17 h 33"/>
                  <a:gd name="T8" fmla="*/ 11 w 36"/>
                  <a:gd name="T9" fmla="*/ 21 h 33"/>
                  <a:gd name="T10" fmla="*/ 8 w 36"/>
                  <a:gd name="T11" fmla="*/ 24 h 33"/>
                  <a:gd name="T12" fmla="*/ 4 w 36"/>
                  <a:gd name="T13" fmla="*/ 27 h 33"/>
                  <a:gd name="T14" fmla="*/ 0 w 36"/>
                  <a:gd name="T15" fmla="*/ 31 h 33"/>
                  <a:gd name="T16" fmla="*/ 0 w 36"/>
                  <a:gd name="T17" fmla="*/ 32 h 33"/>
                  <a:gd name="T18" fmla="*/ 1 w 36"/>
                  <a:gd name="T19" fmla="*/ 33 h 33"/>
                  <a:gd name="T20" fmla="*/ 3 w 36"/>
                  <a:gd name="T21" fmla="*/ 31 h 33"/>
                  <a:gd name="T22" fmla="*/ 6 w 36"/>
                  <a:gd name="T23" fmla="*/ 28 h 33"/>
                  <a:gd name="T24" fmla="*/ 9 w 36"/>
                  <a:gd name="T25" fmla="*/ 25 h 33"/>
                  <a:gd name="T26" fmla="*/ 14 w 36"/>
                  <a:gd name="T27" fmla="*/ 20 h 33"/>
                  <a:gd name="T28" fmla="*/ 16 w 36"/>
                  <a:gd name="T29" fmla="*/ 20 h 33"/>
                  <a:gd name="T30" fmla="*/ 16 w 36"/>
                  <a:gd name="T31" fmla="*/ 22 h 33"/>
                  <a:gd name="T32" fmla="*/ 18 w 36"/>
                  <a:gd name="T33" fmla="*/ 25 h 33"/>
                  <a:gd name="T34" fmla="*/ 23 w 36"/>
                  <a:gd name="T35" fmla="*/ 25 h 33"/>
                  <a:gd name="T36" fmla="*/ 28 w 36"/>
                  <a:gd name="T37" fmla="*/ 21 h 33"/>
                  <a:gd name="T38" fmla="*/ 34 w 36"/>
                  <a:gd name="T39" fmla="*/ 14 h 33"/>
                  <a:gd name="T40" fmla="*/ 34 w 36"/>
                  <a:gd name="T41" fmla="*/ 6 h 33"/>
                  <a:gd name="T42" fmla="*/ 33 w 36"/>
                  <a:gd name="T43" fmla="*/ 5 h 33"/>
                  <a:gd name="T44" fmla="*/ 32 w 36"/>
                  <a:gd name="T45" fmla="*/ 3 h 33"/>
                  <a:gd name="T46" fmla="*/ 32 w 36"/>
                  <a:gd name="T47" fmla="*/ 2 h 33"/>
                  <a:gd name="T48" fmla="*/ 32 w 36"/>
                  <a:gd name="T49" fmla="*/ 1 h 33"/>
                  <a:gd name="T50" fmla="*/ 32 w 36"/>
                  <a:gd name="T51" fmla="*/ 1 h 33"/>
                  <a:gd name="T52" fmla="*/ 29 w 36"/>
                  <a:gd name="T53" fmla="*/ 2 h 33"/>
                  <a:gd name="T54" fmla="*/ 26 w 36"/>
                  <a:gd name="T55" fmla="*/ 7 h 33"/>
                  <a:gd name="T56" fmla="*/ 24 w 36"/>
                  <a:gd name="T57" fmla="*/ 8 h 33"/>
                  <a:gd name="T58" fmla="*/ 22 w 36"/>
                  <a:gd name="T59" fmla="*/ 10 h 33"/>
                  <a:gd name="T60" fmla="*/ 29 w 36"/>
                  <a:gd name="T61" fmla="*/ 5 h 33"/>
                  <a:gd name="T62" fmla="*/ 32 w 36"/>
                  <a:gd name="T63" fmla="*/ 7 h 33"/>
                  <a:gd name="T64" fmla="*/ 33 w 36"/>
                  <a:gd name="T65" fmla="*/ 8 h 33"/>
                  <a:gd name="T66" fmla="*/ 33 w 36"/>
                  <a:gd name="T67" fmla="*/ 12 h 33"/>
                  <a:gd name="T68" fmla="*/ 25 w 36"/>
                  <a:gd name="T69" fmla="*/ 21 h 33"/>
                  <a:gd name="T70" fmla="*/ 19 w 36"/>
                  <a:gd name="T71" fmla="*/ 23 h 33"/>
                  <a:gd name="T72" fmla="*/ 17 w 36"/>
                  <a:gd name="T73" fmla="*/ 21 h 33"/>
                  <a:gd name="T74" fmla="*/ 18 w 36"/>
                  <a:gd name="T75" fmla="*/ 17 h 33"/>
                  <a:gd name="T76" fmla="*/ 20 w 36"/>
                  <a:gd name="T77" fmla="*/ 15 h 33"/>
                  <a:gd name="T78" fmla="*/ 25 w 36"/>
                  <a:gd name="T79" fmla="*/ 9 h 33"/>
                  <a:gd name="T80" fmla="*/ 29 w 36"/>
                  <a:gd name="T81" fmla="*/ 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 h="33">
                    <a:moveTo>
                      <a:pt x="22" y="10"/>
                    </a:moveTo>
                    <a:cubicBezTo>
                      <a:pt x="21" y="12"/>
                      <a:pt x="21" y="12"/>
                      <a:pt x="21" y="12"/>
                    </a:cubicBezTo>
                    <a:cubicBezTo>
                      <a:pt x="19" y="14"/>
                      <a:pt x="19" y="14"/>
                      <a:pt x="19" y="14"/>
                    </a:cubicBezTo>
                    <a:cubicBezTo>
                      <a:pt x="18" y="14"/>
                      <a:pt x="17" y="16"/>
                      <a:pt x="15" y="17"/>
                    </a:cubicBezTo>
                    <a:cubicBezTo>
                      <a:pt x="13" y="19"/>
                      <a:pt x="12" y="20"/>
                      <a:pt x="11" y="21"/>
                    </a:cubicBezTo>
                    <a:cubicBezTo>
                      <a:pt x="11" y="22"/>
                      <a:pt x="9" y="23"/>
                      <a:pt x="8" y="24"/>
                    </a:cubicBezTo>
                    <a:cubicBezTo>
                      <a:pt x="6" y="26"/>
                      <a:pt x="5" y="27"/>
                      <a:pt x="4" y="27"/>
                    </a:cubicBezTo>
                    <a:cubicBezTo>
                      <a:pt x="2" y="29"/>
                      <a:pt x="1" y="31"/>
                      <a:pt x="0" y="31"/>
                    </a:cubicBezTo>
                    <a:cubicBezTo>
                      <a:pt x="0" y="32"/>
                      <a:pt x="0" y="32"/>
                      <a:pt x="0" y="32"/>
                    </a:cubicBezTo>
                    <a:cubicBezTo>
                      <a:pt x="0" y="33"/>
                      <a:pt x="1" y="33"/>
                      <a:pt x="1" y="33"/>
                    </a:cubicBezTo>
                    <a:cubicBezTo>
                      <a:pt x="1" y="33"/>
                      <a:pt x="2" y="32"/>
                      <a:pt x="3" y="31"/>
                    </a:cubicBezTo>
                    <a:cubicBezTo>
                      <a:pt x="4" y="31"/>
                      <a:pt x="5" y="30"/>
                      <a:pt x="6" y="28"/>
                    </a:cubicBezTo>
                    <a:cubicBezTo>
                      <a:pt x="7" y="27"/>
                      <a:pt x="8" y="26"/>
                      <a:pt x="9" y="25"/>
                    </a:cubicBezTo>
                    <a:cubicBezTo>
                      <a:pt x="12" y="22"/>
                      <a:pt x="14" y="20"/>
                      <a:pt x="14" y="20"/>
                    </a:cubicBezTo>
                    <a:cubicBezTo>
                      <a:pt x="15" y="20"/>
                      <a:pt x="15" y="20"/>
                      <a:pt x="16" y="20"/>
                    </a:cubicBezTo>
                    <a:cubicBezTo>
                      <a:pt x="16" y="20"/>
                      <a:pt x="16" y="21"/>
                      <a:pt x="16" y="22"/>
                    </a:cubicBezTo>
                    <a:cubicBezTo>
                      <a:pt x="16" y="23"/>
                      <a:pt x="17" y="24"/>
                      <a:pt x="18" y="25"/>
                    </a:cubicBezTo>
                    <a:cubicBezTo>
                      <a:pt x="19" y="26"/>
                      <a:pt x="21" y="26"/>
                      <a:pt x="23" y="25"/>
                    </a:cubicBezTo>
                    <a:cubicBezTo>
                      <a:pt x="24" y="24"/>
                      <a:pt x="26" y="23"/>
                      <a:pt x="28" y="21"/>
                    </a:cubicBezTo>
                    <a:cubicBezTo>
                      <a:pt x="30" y="18"/>
                      <a:pt x="32" y="16"/>
                      <a:pt x="34" y="14"/>
                    </a:cubicBezTo>
                    <a:cubicBezTo>
                      <a:pt x="36" y="11"/>
                      <a:pt x="36" y="8"/>
                      <a:pt x="34" y="6"/>
                    </a:cubicBezTo>
                    <a:cubicBezTo>
                      <a:pt x="34" y="6"/>
                      <a:pt x="34" y="5"/>
                      <a:pt x="33" y="5"/>
                    </a:cubicBezTo>
                    <a:cubicBezTo>
                      <a:pt x="33" y="4"/>
                      <a:pt x="32" y="4"/>
                      <a:pt x="32" y="3"/>
                    </a:cubicBezTo>
                    <a:cubicBezTo>
                      <a:pt x="32" y="3"/>
                      <a:pt x="32" y="3"/>
                      <a:pt x="32" y="2"/>
                    </a:cubicBezTo>
                    <a:cubicBezTo>
                      <a:pt x="32" y="1"/>
                      <a:pt x="32" y="1"/>
                      <a:pt x="32" y="1"/>
                    </a:cubicBezTo>
                    <a:cubicBezTo>
                      <a:pt x="32" y="1"/>
                      <a:pt x="32" y="1"/>
                      <a:pt x="32" y="1"/>
                    </a:cubicBezTo>
                    <a:cubicBezTo>
                      <a:pt x="31" y="0"/>
                      <a:pt x="30" y="0"/>
                      <a:pt x="29" y="2"/>
                    </a:cubicBezTo>
                    <a:cubicBezTo>
                      <a:pt x="29" y="3"/>
                      <a:pt x="28" y="4"/>
                      <a:pt x="26" y="7"/>
                    </a:cubicBezTo>
                    <a:cubicBezTo>
                      <a:pt x="24" y="8"/>
                      <a:pt x="24" y="8"/>
                      <a:pt x="24" y="8"/>
                    </a:cubicBezTo>
                    <a:lnTo>
                      <a:pt x="22" y="10"/>
                    </a:lnTo>
                    <a:close/>
                    <a:moveTo>
                      <a:pt x="29" y="5"/>
                    </a:moveTo>
                    <a:cubicBezTo>
                      <a:pt x="30" y="5"/>
                      <a:pt x="31" y="5"/>
                      <a:pt x="32" y="7"/>
                    </a:cubicBezTo>
                    <a:cubicBezTo>
                      <a:pt x="33" y="7"/>
                      <a:pt x="33" y="8"/>
                      <a:pt x="33" y="8"/>
                    </a:cubicBezTo>
                    <a:cubicBezTo>
                      <a:pt x="33" y="10"/>
                      <a:pt x="33" y="11"/>
                      <a:pt x="33" y="12"/>
                    </a:cubicBezTo>
                    <a:cubicBezTo>
                      <a:pt x="31" y="16"/>
                      <a:pt x="28" y="19"/>
                      <a:pt x="25" y="21"/>
                    </a:cubicBezTo>
                    <a:cubicBezTo>
                      <a:pt x="22" y="23"/>
                      <a:pt x="20" y="24"/>
                      <a:pt x="19" y="23"/>
                    </a:cubicBezTo>
                    <a:cubicBezTo>
                      <a:pt x="18" y="23"/>
                      <a:pt x="17" y="22"/>
                      <a:pt x="17" y="21"/>
                    </a:cubicBezTo>
                    <a:cubicBezTo>
                      <a:pt x="17" y="19"/>
                      <a:pt x="17" y="18"/>
                      <a:pt x="18" y="17"/>
                    </a:cubicBezTo>
                    <a:cubicBezTo>
                      <a:pt x="18" y="17"/>
                      <a:pt x="19" y="16"/>
                      <a:pt x="20" y="15"/>
                    </a:cubicBezTo>
                    <a:cubicBezTo>
                      <a:pt x="20" y="15"/>
                      <a:pt x="21" y="13"/>
                      <a:pt x="25" y="9"/>
                    </a:cubicBezTo>
                    <a:cubicBezTo>
                      <a:pt x="28" y="7"/>
                      <a:pt x="29" y="5"/>
                      <a:pt x="29" y="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656"/>
              <p:cNvSpPr/>
              <p:nvPr/>
            </p:nvSpPr>
            <p:spPr bwMode="auto">
              <a:xfrm flipH="1">
                <a:off x="1095940" y="1117859"/>
                <a:ext cx="81413" cy="81413"/>
              </a:xfrm>
              <a:custGeom>
                <a:avLst/>
                <a:gdLst>
                  <a:gd name="T0" fmla="*/ 10 w 22"/>
                  <a:gd name="T1" fmla="*/ 10 h 22"/>
                  <a:gd name="T2" fmla="*/ 10 w 22"/>
                  <a:gd name="T3" fmla="*/ 12 h 22"/>
                  <a:gd name="T4" fmla="*/ 10 w 22"/>
                  <a:gd name="T5" fmla="*/ 13 h 22"/>
                  <a:gd name="T6" fmla="*/ 7 w 22"/>
                  <a:gd name="T7" fmla="*/ 18 h 22"/>
                  <a:gd name="T8" fmla="*/ 4 w 22"/>
                  <a:gd name="T9" fmla="*/ 19 h 22"/>
                  <a:gd name="T10" fmla="*/ 2 w 22"/>
                  <a:gd name="T11" fmla="*/ 16 h 22"/>
                  <a:gd name="T12" fmla="*/ 3 w 22"/>
                  <a:gd name="T13" fmla="*/ 15 h 22"/>
                  <a:gd name="T14" fmla="*/ 3 w 22"/>
                  <a:gd name="T15" fmla="*/ 14 h 22"/>
                  <a:gd name="T16" fmla="*/ 2 w 22"/>
                  <a:gd name="T17" fmla="*/ 13 h 22"/>
                  <a:gd name="T18" fmla="*/ 1 w 22"/>
                  <a:gd name="T19" fmla="*/ 14 h 22"/>
                  <a:gd name="T20" fmla="*/ 1 w 22"/>
                  <a:gd name="T21" fmla="*/ 18 h 22"/>
                  <a:gd name="T22" fmla="*/ 3 w 22"/>
                  <a:gd name="T23" fmla="*/ 21 h 22"/>
                  <a:gd name="T24" fmla="*/ 8 w 22"/>
                  <a:gd name="T25" fmla="*/ 20 h 22"/>
                  <a:gd name="T26" fmla="*/ 11 w 22"/>
                  <a:gd name="T27" fmla="*/ 14 h 22"/>
                  <a:gd name="T28" fmla="*/ 11 w 22"/>
                  <a:gd name="T29" fmla="*/ 11 h 22"/>
                  <a:gd name="T30" fmla="*/ 12 w 22"/>
                  <a:gd name="T31" fmla="*/ 8 h 22"/>
                  <a:gd name="T32" fmla="*/ 15 w 22"/>
                  <a:gd name="T33" fmla="*/ 2 h 22"/>
                  <a:gd name="T34" fmla="*/ 18 w 22"/>
                  <a:gd name="T35" fmla="*/ 2 h 22"/>
                  <a:gd name="T36" fmla="*/ 19 w 22"/>
                  <a:gd name="T37" fmla="*/ 4 h 22"/>
                  <a:gd name="T38" fmla="*/ 19 w 22"/>
                  <a:gd name="T39" fmla="*/ 8 h 22"/>
                  <a:gd name="T40" fmla="*/ 17 w 22"/>
                  <a:gd name="T41" fmla="*/ 11 h 22"/>
                  <a:gd name="T42" fmla="*/ 16 w 22"/>
                  <a:gd name="T43" fmla="*/ 12 h 22"/>
                  <a:gd name="T44" fmla="*/ 16 w 22"/>
                  <a:gd name="T45" fmla="*/ 12 h 22"/>
                  <a:gd name="T46" fmla="*/ 18 w 22"/>
                  <a:gd name="T47" fmla="*/ 12 h 22"/>
                  <a:gd name="T48" fmla="*/ 18 w 22"/>
                  <a:gd name="T49" fmla="*/ 12 h 22"/>
                  <a:gd name="T50" fmla="*/ 19 w 22"/>
                  <a:gd name="T51" fmla="*/ 12 h 22"/>
                  <a:gd name="T52" fmla="*/ 20 w 22"/>
                  <a:gd name="T53" fmla="*/ 10 h 22"/>
                  <a:gd name="T54" fmla="*/ 22 w 22"/>
                  <a:gd name="T55" fmla="*/ 5 h 22"/>
                  <a:gd name="T56" fmla="*/ 18 w 22"/>
                  <a:gd name="T57" fmla="*/ 0 h 22"/>
                  <a:gd name="T58" fmla="*/ 15 w 22"/>
                  <a:gd name="T59" fmla="*/ 0 h 22"/>
                  <a:gd name="T60" fmla="*/ 11 w 22"/>
                  <a:gd name="T61" fmla="*/ 4 h 22"/>
                  <a:gd name="T62" fmla="*/ 10 w 22"/>
                  <a:gd name="T6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22">
                    <a:moveTo>
                      <a:pt x="10" y="10"/>
                    </a:moveTo>
                    <a:cubicBezTo>
                      <a:pt x="10" y="10"/>
                      <a:pt x="10" y="11"/>
                      <a:pt x="10" y="12"/>
                    </a:cubicBezTo>
                    <a:cubicBezTo>
                      <a:pt x="10" y="12"/>
                      <a:pt x="10" y="13"/>
                      <a:pt x="10" y="13"/>
                    </a:cubicBezTo>
                    <a:cubicBezTo>
                      <a:pt x="10" y="15"/>
                      <a:pt x="9" y="17"/>
                      <a:pt x="7" y="18"/>
                    </a:cubicBezTo>
                    <a:cubicBezTo>
                      <a:pt x="6" y="19"/>
                      <a:pt x="5" y="19"/>
                      <a:pt x="4" y="19"/>
                    </a:cubicBezTo>
                    <a:cubicBezTo>
                      <a:pt x="3" y="18"/>
                      <a:pt x="2" y="17"/>
                      <a:pt x="2" y="16"/>
                    </a:cubicBezTo>
                    <a:cubicBezTo>
                      <a:pt x="2" y="16"/>
                      <a:pt x="2" y="15"/>
                      <a:pt x="3" y="15"/>
                    </a:cubicBezTo>
                    <a:cubicBezTo>
                      <a:pt x="3" y="14"/>
                      <a:pt x="3" y="14"/>
                      <a:pt x="3" y="14"/>
                    </a:cubicBezTo>
                    <a:cubicBezTo>
                      <a:pt x="3" y="13"/>
                      <a:pt x="3" y="13"/>
                      <a:pt x="2" y="13"/>
                    </a:cubicBezTo>
                    <a:cubicBezTo>
                      <a:pt x="2" y="13"/>
                      <a:pt x="2" y="14"/>
                      <a:pt x="1" y="14"/>
                    </a:cubicBezTo>
                    <a:cubicBezTo>
                      <a:pt x="0" y="16"/>
                      <a:pt x="0" y="17"/>
                      <a:pt x="1" y="18"/>
                    </a:cubicBezTo>
                    <a:cubicBezTo>
                      <a:pt x="1" y="19"/>
                      <a:pt x="2" y="20"/>
                      <a:pt x="3" y="21"/>
                    </a:cubicBezTo>
                    <a:cubicBezTo>
                      <a:pt x="5" y="22"/>
                      <a:pt x="6" y="22"/>
                      <a:pt x="8" y="20"/>
                    </a:cubicBezTo>
                    <a:cubicBezTo>
                      <a:pt x="10" y="19"/>
                      <a:pt x="11" y="17"/>
                      <a:pt x="11" y="14"/>
                    </a:cubicBezTo>
                    <a:cubicBezTo>
                      <a:pt x="11" y="13"/>
                      <a:pt x="11" y="12"/>
                      <a:pt x="11" y="11"/>
                    </a:cubicBezTo>
                    <a:cubicBezTo>
                      <a:pt x="11" y="10"/>
                      <a:pt x="12" y="9"/>
                      <a:pt x="12" y="8"/>
                    </a:cubicBezTo>
                    <a:cubicBezTo>
                      <a:pt x="12" y="4"/>
                      <a:pt x="13" y="2"/>
                      <a:pt x="15" y="2"/>
                    </a:cubicBezTo>
                    <a:cubicBezTo>
                      <a:pt x="16" y="1"/>
                      <a:pt x="17" y="2"/>
                      <a:pt x="18" y="2"/>
                    </a:cubicBezTo>
                    <a:cubicBezTo>
                      <a:pt x="19" y="4"/>
                      <a:pt x="19" y="4"/>
                      <a:pt x="19" y="4"/>
                    </a:cubicBezTo>
                    <a:cubicBezTo>
                      <a:pt x="20" y="5"/>
                      <a:pt x="20" y="6"/>
                      <a:pt x="19" y="8"/>
                    </a:cubicBezTo>
                    <a:cubicBezTo>
                      <a:pt x="19" y="9"/>
                      <a:pt x="18" y="10"/>
                      <a:pt x="17" y="11"/>
                    </a:cubicBezTo>
                    <a:cubicBezTo>
                      <a:pt x="16" y="12"/>
                      <a:pt x="16" y="12"/>
                      <a:pt x="16" y="12"/>
                    </a:cubicBezTo>
                    <a:cubicBezTo>
                      <a:pt x="16" y="12"/>
                      <a:pt x="16" y="12"/>
                      <a:pt x="16" y="12"/>
                    </a:cubicBezTo>
                    <a:cubicBezTo>
                      <a:pt x="16" y="13"/>
                      <a:pt x="17" y="13"/>
                      <a:pt x="18" y="12"/>
                    </a:cubicBezTo>
                    <a:cubicBezTo>
                      <a:pt x="18" y="12"/>
                      <a:pt x="18" y="12"/>
                      <a:pt x="18" y="12"/>
                    </a:cubicBezTo>
                    <a:cubicBezTo>
                      <a:pt x="18" y="12"/>
                      <a:pt x="18" y="12"/>
                      <a:pt x="19" y="12"/>
                    </a:cubicBezTo>
                    <a:cubicBezTo>
                      <a:pt x="19" y="11"/>
                      <a:pt x="20" y="11"/>
                      <a:pt x="20" y="10"/>
                    </a:cubicBezTo>
                    <a:cubicBezTo>
                      <a:pt x="22" y="9"/>
                      <a:pt x="22" y="7"/>
                      <a:pt x="22" y="5"/>
                    </a:cubicBezTo>
                    <a:cubicBezTo>
                      <a:pt x="21" y="3"/>
                      <a:pt x="20" y="1"/>
                      <a:pt x="18" y="0"/>
                    </a:cubicBezTo>
                    <a:cubicBezTo>
                      <a:pt x="17" y="0"/>
                      <a:pt x="16" y="0"/>
                      <a:pt x="15" y="0"/>
                    </a:cubicBezTo>
                    <a:cubicBezTo>
                      <a:pt x="13" y="1"/>
                      <a:pt x="12" y="2"/>
                      <a:pt x="11" y="4"/>
                    </a:cubicBezTo>
                    <a:cubicBezTo>
                      <a:pt x="10" y="6"/>
                      <a:pt x="10" y="8"/>
                      <a:pt x="10" y="1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657"/>
              <p:cNvSpPr/>
              <p:nvPr/>
            </p:nvSpPr>
            <p:spPr bwMode="auto">
              <a:xfrm flipH="1">
                <a:off x="1047405" y="1155434"/>
                <a:ext cx="89241" cy="103331"/>
              </a:xfrm>
              <a:custGeom>
                <a:avLst/>
                <a:gdLst>
                  <a:gd name="T0" fmla="*/ 6 w 24"/>
                  <a:gd name="T1" fmla="*/ 11 h 28"/>
                  <a:gd name="T2" fmla="*/ 2 w 24"/>
                  <a:gd name="T3" fmla="*/ 15 h 28"/>
                  <a:gd name="T4" fmla="*/ 0 w 24"/>
                  <a:gd name="T5" fmla="*/ 19 h 28"/>
                  <a:gd name="T6" fmla="*/ 2 w 24"/>
                  <a:gd name="T7" fmla="*/ 23 h 28"/>
                  <a:gd name="T8" fmla="*/ 6 w 24"/>
                  <a:gd name="T9" fmla="*/ 24 h 28"/>
                  <a:gd name="T10" fmla="*/ 7 w 24"/>
                  <a:gd name="T11" fmla="*/ 28 h 28"/>
                  <a:gd name="T12" fmla="*/ 8 w 24"/>
                  <a:gd name="T13" fmla="*/ 27 h 28"/>
                  <a:gd name="T14" fmla="*/ 9 w 24"/>
                  <a:gd name="T15" fmla="*/ 25 h 28"/>
                  <a:gd name="T16" fmla="*/ 9 w 24"/>
                  <a:gd name="T17" fmla="*/ 24 h 28"/>
                  <a:gd name="T18" fmla="*/ 12 w 24"/>
                  <a:gd name="T19" fmla="*/ 20 h 28"/>
                  <a:gd name="T20" fmla="*/ 19 w 24"/>
                  <a:gd name="T21" fmla="*/ 14 h 28"/>
                  <a:gd name="T22" fmla="*/ 21 w 24"/>
                  <a:gd name="T23" fmla="*/ 11 h 28"/>
                  <a:gd name="T24" fmla="*/ 24 w 24"/>
                  <a:gd name="T25" fmla="*/ 8 h 28"/>
                  <a:gd name="T26" fmla="*/ 23 w 24"/>
                  <a:gd name="T27" fmla="*/ 8 h 28"/>
                  <a:gd name="T28" fmla="*/ 21 w 24"/>
                  <a:gd name="T29" fmla="*/ 9 h 28"/>
                  <a:gd name="T30" fmla="*/ 19 w 24"/>
                  <a:gd name="T31" fmla="*/ 12 h 28"/>
                  <a:gd name="T32" fmla="*/ 11 w 24"/>
                  <a:gd name="T33" fmla="*/ 19 h 28"/>
                  <a:gd name="T34" fmla="*/ 3 w 24"/>
                  <a:gd name="T35" fmla="*/ 22 h 28"/>
                  <a:gd name="T36" fmla="*/ 2 w 24"/>
                  <a:gd name="T37" fmla="*/ 19 h 28"/>
                  <a:gd name="T38" fmla="*/ 4 w 24"/>
                  <a:gd name="T39" fmla="*/ 15 h 28"/>
                  <a:gd name="T40" fmla="*/ 11 w 24"/>
                  <a:gd name="T41" fmla="*/ 8 h 28"/>
                  <a:gd name="T42" fmla="*/ 15 w 24"/>
                  <a:gd name="T43" fmla="*/ 4 h 28"/>
                  <a:gd name="T44" fmla="*/ 18 w 24"/>
                  <a:gd name="T45" fmla="*/ 1 h 28"/>
                  <a:gd name="T46" fmla="*/ 18 w 24"/>
                  <a:gd name="T47" fmla="*/ 0 h 28"/>
                  <a:gd name="T48" fmla="*/ 16 w 24"/>
                  <a:gd name="T49" fmla="*/ 1 h 28"/>
                  <a:gd name="T50" fmla="*/ 14 w 24"/>
                  <a:gd name="T51" fmla="*/ 2 h 28"/>
                  <a:gd name="T52" fmla="*/ 14 w 24"/>
                  <a:gd name="T53" fmla="*/ 3 h 28"/>
                  <a:gd name="T54" fmla="*/ 10 w 24"/>
                  <a:gd name="T55" fmla="*/ 7 h 28"/>
                  <a:gd name="T56" fmla="*/ 6 w 24"/>
                  <a:gd name="T57"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28">
                    <a:moveTo>
                      <a:pt x="6" y="11"/>
                    </a:moveTo>
                    <a:cubicBezTo>
                      <a:pt x="3" y="14"/>
                      <a:pt x="2" y="15"/>
                      <a:pt x="2" y="15"/>
                    </a:cubicBezTo>
                    <a:cubicBezTo>
                      <a:pt x="1" y="16"/>
                      <a:pt x="0" y="18"/>
                      <a:pt x="0" y="19"/>
                    </a:cubicBezTo>
                    <a:cubicBezTo>
                      <a:pt x="0" y="21"/>
                      <a:pt x="1" y="22"/>
                      <a:pt x="2" y="23"/>
                    </a:cubicBezTo>
                    <a:cubicBezTo>
                      <a:pt x="3" y="24"/>
                      <a:pt x="5" y="25"/>
                      <a:pt x="6" y="24"/>
                    </a:cubicBezTo>
                    <a:cubicBezTo>
                      <a:pt x="6" y="27"/>
                      <a:pt x="6" y="28"/>
                      <a:pt x="7" y="28"/>
                    </a:cubicBezTo>
                    <a:cubicBezTo>
                      <a:pt x="8" y="28"/>
                      <a:pt x="8" y="28"/>
                      <a:pt x="8" y="27"/>
                    </a:cubicBezTo>
                    <a:cubicBezTo>
                      <a:pt x="9" y="26"/>
                      <a:pt x="9" y="26"/>
                      <a:pt x="9" y="25"/>
                    </a:cubicBezTo>
                    <a:cubicBezTo>
                      <a:pt x="9" y="25"/>
                      <a:pt x="9" y="24"/>
                      <a:pt x="9" y="24"/>
                    </a:cubicBezTo>
                    <a:cubicBezTo>
                      <a:pt x="10" y="23"/>
                      <a:pt x="11" y="22"/>
                      <a:pt x="12" y="20"/>
                    </a:cubicBezTo>
                    <a:cubicBezTo>
                      <a:pt x="14" y="19"/>
                      <a:pt x="16" y="17"/>
                      <a:pt x="19" y="14"/>
                    </a:cubicBezTo>
                    <a:cubicBezTo>
                      <a:pt x="20" y="13"/>
                      <a:pt x="21" y="12"/>
                      <a:pt x="21" y="11"/>
                    </a:cubicBezTo>
                    <a:cubicBezTo>
                      <a:pt x="23" y="10"/>
                      <a:pt x="24" y="9"/>
                      <a:pt x="24" y="8"/>
                    </a:cubicBezTo>
                    <a:cubicBezTo>
                      <a:pt x="24" y="7"/>
                      <a:pt x="24" y="7"/>
                      <a:pt x="23" y="8"/>
                    </a:cubicBezTo>
                    <a:cubicBezTo>
                      <a:pt x="22" y="8"/>
                      <a:pt x="22" y="8"/>
                      <a:pt x="21" y="9"/>
                    </a:cubicBezTo>
                    <a:cubicBezTo>
                      <a:pt x="21" y="9"/>
                      <a:pt x="21" y="10"/>
                      <a:pt x="19" y="12"/>
                    </a:cubicBezTo>
                    <a:cubicBezTo>
                      <a:pt x="14" y="16"/>
                      <a:pt x="12" y="19"/>
                      <a:pt x="11" y="19"/>
                    </a:cubicBezTo>
                    <a:cubicBezTo>
                      <a:pt x="7" y="23"/>
                      <a:pt x="4" y="24"/>
                      <a:pt x="3" y="22"/>
                    </a:cubicBezTo>
                    <a:cubicBezTo>
                      <a:pt x="2" y="20"/>
                      <a:pt x="2" y="20"/>
                      <a:pt x="2" y="19"/>
                    </a:cubicBezTo>
                    <a:cubicBezTo>
                      <a:pt x="2" y="18"/>
                      <a:pt x="3" y="17"/>
                      <a:pt x="4" y="15"/>
                    </a:cubicBezTo>
                    <a:cubicBezTo>
                      <a:pt x="6" y="13"/>
                      <a:pt x="8" y="11"/>
                      <a:pt x="11" y="8"/>
                    </a:cubicBezTo>
                    <a:cubicBezTo>
                      <a:pt x="13" y="6"/>
                      <a:pt x="15" y="4"/>
                      <a:pt x="15" y="4"/>
                    </a:cubicBezTo>
                    <a:cubicBezTo>
                      <a:pt x="17" y="2"/>
                      <a:pt x="18" y="1"/>
                      <a:pt x="18" y="1"/>
                    </a:cubicBezTo>
                    <a:cubicBezTo>
                      <a:pt x="18" y="0"/>
                      <a:pt x="18" y="0"/>
                      <a:pt x="18" y="0"/>
                    </a:cubicBezTo>
                    <a:cubicBezTo>
                      <a:pt x="17" y="0"/>
                      <a:pt x="17" y="0"/>
                      <a:pt x="16" y="1"/>
                    </a:cubicBezTo>
                    <a:cubicBezTo>
                      <a:pt x="15" y="1"/>
                      <a:pt x="15" y="2"/>
                      <a:pt x="14" y="2"/>
                    </a:cubicBezTo>
                    <a:cubicBezTo>
                      <a:pt x="14" y="3"/>
                      <a:pt x="14" y="3"/>
                      <a:pt x="14" y="3"/>
                    </a:cubicBezTo>
                    <a:cubicBezTo>
                      <a:pt x="13" y="4"/>
                      <a:pt x="12" y="5"/>
                      <a:pt x="10" y="7"/>
                    </a:cubicBezTo>
                    <a:cubicBezTo>
                      <a:pt x="8" y="9"/>
                      <a:pt x="7" y="10"/>
                      <a:pt x="6" y="1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658"/>
              <p:cNvSpPr/>
              <p:nvPr/>
            </p:nvSpPr>
            <p:spPr bwMode="auto">
              <a:xfrm flipH="1">
                <a:off x="995740" y="1199271"/>
                <a:ext cx="100200" cy="129947"/>
              </a:xfrm>
              <a:custGeom>
                <a:avLst/>
                <a:gdLst>
                  <a:gd name="T0" fmla="*/ 11 w 27"/>
                  <a:gd name="T1" fmla="*/ 8 h 35"/>
                  <a:gd name="T2" fmla="*/ 10 w 27"/>
                  <a:gd name="T3" fmla="*/ 9 h 35"/>
                  <a:gd name="T4" fmla="*/ 7 w 27"/>
                  <a:gd name="T5" fmla="*/ 12 h 35"/>
                  <a:gd name="T6" fmla="*/ 4 w 27"/>
                  <a:gd name="T7" fmla="*/ 15 h 35"/>
                  <a:gd name="T8" fmla="*/ 3 w 27"/>
                  <a:gd name="T9" fmla="*/ 16 h 35"/>
                  <a:gd name="T10" fmla="*/ 2 w 27"/>
                  <a:gd name="T11" fmla="*/ 17 h 35"/>
                  <a:gd name="T12" fmla="*/ 0 w 27"/>
                  <a:gd name="T13" fmla="*/ 19 h 35"/>
                  <a:gd name="T14" fmla="*/ 0 w 27"/>
                  <a:gd name="T15" fmla="*/ 20 h 35"/>
                  <a:gd name="T16" fmla="*/ 1 w 27"/>
                  <a:gd name="T17" fmla="*/ 20 h 35"/>
                  <a:gd name="T18" fmla="*/ 5 w 27"/>
                  <a:gd name="T19" fmla="*/ 16 h 35"/>
                  <a:gd name="T20" fmla="*/ 11 w 27"/>
                  <a:gd name="T21" fmla="*/ 10 h 35"/>
                  <a:gd name="T22" fmla="*/ 15 w 27"/>
                  <a:gd name="T23" fmla="*/ 6 h 35"/>
                  <a:gd name="T24" fmla="*/ 18 w 27"/>
                  <a:gd name="T25" fmla="*/ 5 h 35"/>
                  <a:gd name="T26" fmla="*/ 19 w 27"/>
                  <a:gd name="T27" fmla="*/ 7 h 35"/>
                  <a:gd name="T28" fmla="*/ 18 w 27"/>
                  <a:gd name="T29" fmla="*/ 11 h 35"/>
                  <a:gd name="T30" fmla="*/ 16 w 27"/>
                  <a:gd name="T31" fmla="*/ 14 h 35"/>
                  <a:gd name="T32" fmla="*/ 14 w 27"/>
                  <a:gd name="T33" fmla="*/ 16 h 35"/>
                  <a:gd name="T34" fmla="*/ 12 w 27"/>
                  <a:gd name="T35" fmla="*/ 18 h 35"/>
                  <a:gd name="T36" fmla="*/ 10 w 27"/>
                  <a:gd name="T37" fmla="*/ 20 h 35"/>
                  <a:gd name="T38" fmla="*/ 7 w 27"/>
                  <a:gd name="T39" fmla="*/ 23 h 35"/>
                  <a:gd name="T40" fmla="*/ 5 w 27"/>
                  <a:gd name="T41" fmla="*/ 25 h 35"/>
                  <a:gd name="T42" fmla="*/ 6 w 27"/>
                  <a:gd name="T43" fmla="*/ 27 h 35"/>
                  <a:gd name="T44" fmla="*/ 7 w 27"/>
                  <a:gd name="T45" fmla="*/ 26 h 35"/>
                  <a:gd name="T46" fmla="*/ 9 w 27"/>
                  <a:gd name="T47" fmla="*/ 24 h 35"/>
                  <a:gd name="T48" fmla="*/ 13 w 27"/>
                  <a:gd name="T49" fmla="*/ 20 h 35"/>
                  <a:gd name="T50" fmla="*/ 16 w 27"/>
                  <a:gd name="T51" fmla="*/ 16 h 35"/>
                  <a:gd name="T52" fmla="*/ 23 w 27"/>
                  <a:gd name="T53" fmla="*/ 13 h 35"/>
                  <a:gd name="T54" fmla="*/ 24 w 27"/>
                  <a:gd name="T55" fmla="*/ 14 h 35"/>
                  <a:gd name="T56" fmla="*/ 24 w 27"/>
                  <a:gd name="T57" fmla="*/ 17 h 35"/>
                  <a:gd name="T58" fmla="*/ 19 w 27"/>
                  <a:gd name="T59" fmla="*/ 22 h 35"/>
                  <a:gd name="T60" fmla="*/ 13 w 27"/>
                  <a:gd name="T61" fmla="*/ 28 h 35"/>
                  <a:gd name="T62" fmla="*/ 10 w 27"/>
                  <a:gd name="T63" fmla="*/ 32 h 35"/>
                  <a:gd name="T64" fmla="*/ 11 w 27"/>
                  <a:gd name="T65" fmla="*/ 34 h 35"/>
                  <a:gd name="T66" fmla="*/ 13 w 27"/>
                  <a:gd name="T67" fmla="*/ 32 h 35"/>
                  <a:gd name="T68" fmla="*/ 15 w 27"/>
                  <a:gd name="T69" fmla="*/ 29 h 35"/>
                  <a:gd name="T70" fmla="*/ 18 w 27"/>
                  <a:gd name="T71" fmla="*/ 26 h 35"/>
                  <a:gd name="T72" fmla="*/ 21 w 27"/>
                  <a:gd name="T73" fmla="*/ 23 h 35"/>
                  <a:gd name="T74" fmla="*/ 24 w 27"/>
                  <a:gd name="T75" fmla="*/ 20 h 35"/>
                  <a:gd name="T76" fmla="*/ 26 w 27"/>
                  <a:gd name="T77" fmla="*/ 13 h 35"/>
                  <a:gd name="T78" fmla="*/ 24 w 27"/>
                  <a:gd name="T79" fmla="*/ 11 h 35"/>
                  <a:gd name="T80" fmla="*/ 21 w 27"/>
                  <a:gd name="T81" fmla="*/ 10 h 35"/>
                  <a:gd name="T82" fmla="*/ 21 w 27"/>
                  <a:gd name="T83" fmla="*/ 9 h 35"/>
                  <a:gd name="T84" fmla="*/ 21 w 27"/>
                  <a:gd name="T85" fmla="*/ 8 h 35"/>
                  <a:gd name="T86" fmla="*/ 21 w 27"/>
                  <a:gd name="T87" fmla="*/ 5 h 35"/>
                  <a:gd name="T88" fmla="*/ 19 w 27"/>
                  <a:gd name="T89" fmla="*/ 4 h 35"/>
                  <a:gd name="T90" fmla="*/ 18 w 27"/>
                  <a:gd name="T91" fmla="*/ 4 h 35"/>
                  <a:gd name="T92" fmla="*/ 18 w 27"/>
                  <a:gd name="T93" fmla="*/ 3 h 35"/>
                  <a:gd name="T94" fmla="*/ 18 w 27"/>
                  <a:gd name="T95" fmla="*/ 2 h 35"/>
                  <a:gd name="T96" fmla="*/ 18 w 27"/>
                  <a:gd name="T97" fmla="*/ 0 h 35"/>
                  <a:gd name="T98" fmla="*/ 18 w 27"/>
                  <a:gd name="T99" fmla="*/ 0 h 35"/>
                  <a:gd name="T100" fmla="*/ 18 w 27"/>
                  <a:gd name="T101" fmla="*/ 0 h 35"/>
                  <a:gd name="T102" fmla="*/ 17 w 27"/>
                  <a:gd name="T103" fmla="*/ 0 h 35"/>
                  <a:gd name="T104" fmla="*/ 17 w 27"/>
                  <a:gd name="T105" fmla="*/ 1 h 35"/>
                  <a:gd name="T106" fmla="*/ 17 w 27"/>
                  <a:gd name="T107" fmla="*/ 2 h 35"/>
                  <a:gd name="T108" fmla="*/ 13 w 27"/>
                  <a:gd name="T109" fmla="*/ 5 h 35"/>
                  <a:gd name="T110" fmla="*/ 11 w 27"/>
                  <a:gd name="T111" fmla="*/ 7 h 35"/>
                  <a:gd name="T112" fmla="*/ 11 w 27"/>
                  <a:gd name="T113"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 h="35">
                    <a:moveTo>
                      <a:pt x="11" y="8"/>
                    </a:moveTo>
                    <a:cubicBezTo>
                      <a:pt x="10" y="9"/>
                      <a:pt x="10" y="9"/>
                      <a:pt x="10" y="9"/>
                    </a:cubicBezTo>
                    <a:cubicBezTo>
                      <a:pt x="9" y="10"/>
                      <a:pt x="8" y="11"/>
                      <a:pt x="7" y="12"/>
                    </a:cubicBezTo>
                    <a:cubicBezTo>
                      <a:pt x="6" y="13"/>
                      <a:pt x="5" y="14"/>
                      <a:pt x="4" y="15"/>
                    </a:cubicBezTo>
                    <a:cubicBezTo>
                      <a:pt x="4" y="15"/>
                      <a:pt x="3" y="15"/>
                      <a:pt x="3" y="16"/>
                    </a:cubicBezTo>
                    <a:cubicBezTo>
                      <a:pt x="2" y="16"/>
                      <a:pt x="2" y="17"/>
                      <a:pt x="2" y="17"/>
                    </a:cubicBezTo>
                    <a:cubicBezTo>
                      <a:pt x="1" y="18"/>
                      <a:pt x="1" y="18"/>
                      <a:pt x="0" y="19"/>
                    </a:cubicBezTo>
                    <a:cubicBezTo>
                      <a:pt x="0" y="19"/>
                      <a:pt x="0" y="20"/>
                      <a:pt x="0" y="20"/>
                    </a:cubicBezTo>
                    <a:cubicBezTo>
                      <a:pt x="0" y="20"/>
                      <a:pt x="0" y="20"/>
                      <a:pt x="1" y="20"/>
                    </a:cubicBezTo>
                    <a:cubicBezTo>
                      <a:pt x="2" y="19"/>
                      <a:pt x="4" y="18"/>
                      <a:pt x="5" y="16"/>
                    </a:cubicBezTo>
                    <a:cubicBezTo>
                      <a:pt x="9" y="12"/>
                      <a:pt x="11" y="10"/>
                      <a:pt x="11" y="10"/>
                    </a:cubicBezTo>
                    <a:cubicBezTo>
                      <a:pt x="12" y="8"/>
                      <a:pt x="14" y="7"/>
                      <a:pt x="15" y="6"/>
                    </a:cubicBezTo>
                    <a:cubicBezTo>
                      <a:pt x="16" y="6"/>
                      <a:pt x="17" y="5"/>
                      <a:pt x="18" y="5"/>
                    </a:cubicBezTo>
                    <a:cubicBezTo>
                      <a:pt x="18" y="5"/>
                      <a:pt x="19" y="6"/>
                      <a:pt x="19" y="7"/>
                    </a:cubicBezTo>
                    <a:cubicBezTo>
                      <a:pt x="20" y="8"/>
                      <a:pt x="20" y="10"/>
                      <a:pt x="18" y="11"/>
                    </a:cubicBezTo>
                    <a:cubicBezTo>
                      <a:pt x="18" y="12"/>
                      <a:pt x="17" y="12"/>
                      <a:pt x="16" y="14"/>
                    </a:cubicBezTo>
                    <a:cubicBezTo>
                      <a:pt x="15" y="15"/>
                      <a:pt x="15" y="15"/>
                      <a:pt x="14" y="16"/>
                    </a:cubicBezTo>
                    <a:cubicBezTo>
                      <a:pt x="14" y="16"/>
                      <a:pt x="13" y="17"/>
                      <a:pt x="12" y="18"/>
                    </a:cubicBezTo>
                    <a:cubicBezTo>
                      <a:pt x="11" y="19"/>
                      <a:pt x="10" y="20"/>
                      <a:pt x="10" y="20"/>
                    </a:cubicBezTo>
                    <a:cubicBezTo>
                      <a:pt x="8" y="22"/>
                      <a:pt x="7" y="23"/>
                      <a:pt x="7" y="23"/>
                    </a:cubicBezTo>
                    <a:cubicBezTo>
                      <a:pt x="6" y="24"/>
                      <a:pt x="6" y="24"/>
                      <a:pt x="5" y="25"/>
                    </a:cubicBezTo>
                    <a:cubicBezTo>
                      <a:pt x="5" y="26"/>
                      <a:pt x="5" y="27"/>
                      <a:pt x="6" y="27"/>
                    </a:cubicBezTo>
                    <a:cubicBezTo>
                      <a:pt x="6" y="27"/>
                      <a:pt x="7" y="26"/>
                      <a:pt x="7" y="26"/>
                    </a:cubicBezTo>
                    <a:cubicBezTo>
                      <a:pt x="7" y="26"/>
                      <a:pt x="8" y="25"/>
                      <a:pt x="9" y="24"/>
                    </a:cubicBezTo>
                    <a:cubicBezTo>
                      <a:pt x="10" y="23"/>
                      <a:pt x="11" y="22"/>
                      <a:pt x="13" y="20"/>
                    </a:cubicBezTo>
                    <a:cubicBezTo>
                      <a:pt x="14" y="18"/>
                      <a:pt x="15" y="17"/>
                      <a:pt x="16" y="16"/>
                    </a:cubicBezTo>
                    <a:cubicBezTo>
                      <a:pt x="19" y="14"/>
                      <a:pt x="21" y="13"/>
                      <a:pt x="23" y="13"/>
                    </a:cubicBezTo>
                    <a:cubicBezTo>
                      <a:pt x="24" y="13"/>
                      <a:pt x="24" y="13"/>
                      <a:pt x="24" y="14"/>
                    </a:cubicBezTo>
                    <a:cubicBezTo>
                      <a:pt x="25" y="15"/>
                      <a:pt x="24" y="16"/>
                      <a:pt x="24" y="17"/>
                    </a:cubicBezTo>
                    <a:cubicBezTo>
                      <a:pt x="23" y="18"/>
                      <a:pt x="21" y="20"/>
                      <a:pt x="19" y="22"/>
                    </a:cubicBezTo>
                    <a:cubicBezTo>
                      <a:pt x="16" y="25"/>
                      <a:pt x="14" y="27"/>
                      <a:pt x="13" y="28"/>
                    </a:cubicBezTo>
                    <a:cubicBezTo>
                      <a:pt x="12" y="30"/>
                      <a:pt x="11" y="31"/>
                      <a:pt x="10" y="32"/>
                    </a:cubicBezTo>
                    <a:cubicBezTo>
                      <a:pt x="10" y="33"/>
                      <a:pt x="10" y="34"/>
                      <a:pt x="11" y="34"/>
                    </a:cubicBezTo>
                    <a:cubicBezTo>
                      <a:pt x="12" y="35"/>
                      <a:pt x="13" y="34"/>
                      <a:pt x="13" y="32"/>
                    </a:cubicBezTo>
                    <a:cubicBezTo>
                      <a:pt x="13" y="32"/>
                      <a:pt x="14" y="31"/>
                      <a:pt x="15" y="29"/>
                    </a:cubicBezTo>
                    <a:cubicBezTo>
                      <a:pt x="15" y="30"/>
                      <a:pt x="16" y="28"/>
                      <a:pt x="18" y="26"/>
                    </a:cubicBezTo>
                    <a:cubicBezTo>
                      <a:pt x="18" y="25"/>
                      <a:pt x="19" y="24"/>
                      <a:pt x="21" y="23"/>
                    </a:cubicBezTo>
                    <a:cubicBezTo>
                      <a:pt x="22" y="22"/>
                      <a:pt x="23" y="21"/>
                      <a:pt x="24" y="20"/>
                    </a:cubicBezTo>
                    <a:cubicBezTo>
                      <a:pt x="26" y="18"/>
                      <a:pt x="27" y="15"/>
                      <a:pt x="26" y="13"/>
                    </a:cubicBezTo>
                    <a:cubicBezTo>
                      <a:pt x="26" y="12"/>
                      <a:pt x="25" y="11"/>
                      <a:pt x="24" y="11"/>
                    </a:cubicBezTo>
                    <a:cubicBezTo>
                      <a:pt x="22" y="11"/>
                      <a:pt x="22" y="11"/>
                      <a:pt x="21" y="10"/>
                    </a:cubicBezTo>
                    <a:cubicBezTo>
                      <a:pt x="21" y="10"/>
                      <a:pt x="21" y="9"/>
                      <a:pt x="21" y="9"/>
                    </a:cubicBezTo>
                    <a:cubicBezTo>
                      <a:pt x="21" y="8"/>
                      <a:pt x="21" y="8"/>
                      <a:pt x="21" y="8"/>
                    </a:cubicBezTo>
                    <a:cubicBezTo>
                      <a:pt x="21" y="7"/>
                      <a:pt x="21" y="6"/>
                      <a:pt x="21" y="5"/>
                    </a:cubicBezTo>
                    <a:cubicBezTo>
                      <a:pt x="20" y="4"/>
                      <a:pt x="20" y="4"/>
                      <a:pt x="19" y="4"/>
                    </a:cubicBezTo>
                    <a:cubicBezTo>
                      <a:pt x="19" y="4"/>
                      <a:pt x="19" y="4"/>
                      <a:pt x="18" y="4"/>
                    </a:cubicBezTo>
                    <a:cubicBezTo>
                      <a:pt x="18" y="3"/>
                      <a:pt x="18" y="3"/>
                      <a:pt x="18" y="3"/>
                    </a:cubicBezTo>
                    <a:cubicBezTo>
                      <a:pt x="18" y="3"/>
                      <a:pt x="18" y="3"/>
                      <a:pt x="18" y="2"/>
                    </a:cubicBezTo>
                    <a:cubicBezTo>
                      <a:pt x="18" y="1"/>
                      <a:pt x="19" y="1"/>
                      <a:pt x="18" y="0"/>
                    </a:cubicBezTo>
                    <a:cubicBezTo>
                      <a:pt x="18" y="0"/>
                      <a:pt x="18" y="0"/>
                      <a:pt x="18" y="0"/>
                    </a:cubicBezTo>
                    <a:cubicBezTo>
                      <a:pt x="18" y="0"/>
                      <a:pt x="18" y="0"/>
                      <a:pt x="18" y="0"/>
                    </a:cubicBezTo>
                    <a:cubicBezTo>
                      <a:pt x="18" y="0"/>
                      <a:pt x="17" y="0"/>
                      <a:pt x="17" y="0"/>
                    </a:cubicBezTo>
                    <a:cubicBezTo>
                      <a:pt x="17" y="1"/>
                      <a:pt x="17" y="1"/>
                      <a:pt x="17" y="1"/>
                    </a:cubicBezTo>
                    <a:cubicBezTo>
                      <a:pt x="17" y="2"/>
                      <a:pt x="17" y="2"/>
                      <a:pt x="17" y="2"/>
                    </a:cubicBezTo>
                    <a:cubicBezTo>
                      <a:pt x="16" y="2"/>
                      <a:pt x="15" y="3"/>
                      <a:pt x="13" y="5"/>
                    </a:cubicBezTo>
                    <a:cubicBezTo>
                      <a:pt x="11" y="7"/>
                      <a:pt x="11" y="7"/>
                      <a:pt x="11" y="7"/>
                    </a:cubicBezTo>
                    <a:cubicBezTo>
                      <a:pt x="11" y="7"/>
                      <a:pt x="11" y="8"/>
                      <a:pt x="11" y="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659"/>
              <p:cNvSpPr/>
              <p:nvPr/>
            </p:nvSpPr>
            <p:spPr bwMode="auto">
              <a:xfrm flipH="1">
                <a:off x="1019224" y="1333915"/>
                <a:ext cx="17222" cy="21919"/>
              </a:xfrm>
              <a:custGeom>
                <a:avLst/>
                <a:gdLst>
                  <a:gd name="T0" fmla="*/ 2 w 5"/>
                  <a:gd name="T1" fmla="*/ 0 h 6"/>
                  <a:gd name="T2" fmla="*/ 1 w 5"/>
                  <a:gd name="T3" fmla="*/ 2 h 6"/>
                  <a:gd name="T4" fmla="*/ 1 w 5"/>
                  <a:gd name="T5" fmla="*/ 4 h 6"/>
                  <a:gd name="T6" fmla="*/ 3 w 5"/>
                  <a:gd name="T7" fmla="*/ 5 h 6"/>
                  <a:gd name="T8" fmla="*/ 5 w 5"/>
                  <a:gd name="T9" fmla="*/ 3 h 6"/>
                  <a:gd name="T10" fmla="*/ 5 w 5"/>
                  <a:gd name="T11" fmla="*/ 2 h 6"/>
                  <a:gd name="T12" fmla="*/ 2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2" y="0"/>
                    </a:moveTo>
                    <a:cubicBezTo>
                      <a:pt x="2" y="1"/>
                      <a:pt x="1" y="1"/>
                      <a:pt x="1" y="2"/>
                    </a:cubicBezTo>
                    <a:cubicBezTo>
                      <a:pt x="0" y="3"/>
                      <a:pt x="0" y="4"/>
                      <a:pt x="1" y="4"/>
                    </a:cubicBezTo>
                    <a:cubicBezTo>
                      <a:pt x="1" y="5"/>
                      <a:pt x="2" y="6"/>
                      <a:pt x="3" y="5"/>
                    </a:cubicBezTo>
                    <a:cubicBezTo>
                      <a:pt x="4" y="5"/>
                      <a:pt x="5" y="4"/>
                      <a:pt x="5" y="3"/>
                    </a:cubicBezTo>
                    <a:cubicBezTo>
                      <a:pt x="5" y="2"/>
                      <a:pt x="5" y="2"/>
                      <a:pt x="5" y="2"/>
                    </a:cubicBezTo>
                    <a:cubicBezTo>
                      <a:pt x="4" y="1"/>
                      <a:pt x="3" y="0"/>
                      <a:pt x="2" y="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660"/>
              <p:cNvSpPr/>
              <p:nvPr/>
            </p:nvSpPr>
            <p:spPr bwMode="auto">
              <a:xfrm flipH="1">
                <a:off x="925286" y="1304168"/>
                <a:ext cx="86110" cy="92372"/>
              </a:xfrm>
              <a:custGeom>
                <a:avLst/>
                <a:gdLst>
                  <a:gd name="T0" fmla="*/ 1 w 23"/>
                  <a:gd name="T1" fmla="*/ 21 h 25"/>
                  <a:gd name="T2" fmla="*/ 3 w 23"/>
                  <a:gd name="T3" fmla="*/ 23 h 25"/>
                  <a:gd name="T4" fmla="*/ 6 w 23"/>
                  <a:gd name="T5" fmla="*/ 24 h 25"/>
                  <a:gd name="T6" fmla="*/ 5 w 23"/>
                  <a:gd name="T7" fmla="*/ 22 h 25"/>
                  <a:gd name="T8" fmla="*/ 3 w 23"/>
                  <a:gd name="T9" fmla="*/ 20 h 25"/>
                  <a:gd name="T10" fmla="*/ 4 w 23"/>
                  <a:gd name="T11" fmla="*/ 14 h 25"/>
                  <a:gd name="T12" fmla="*/ 6 w 23"/>
                  <a:gd name="T13" fmla="*/ 11 h 25"/>
                  <a:gd name="T14" fmla="*/ 8 w 23"/>
                  <a:gd name="T15" fmla="*/ 9 h 25"/>
                  <a:gd name="T16" fmla="*/ 17 w 23"/>
                  <a:gd name="T17" fmla="*/ 3 h 25"/>
                  <a:gd name="T18" fmla="*/ 20 w 23"/>
                  <a:gd name="T19" fmla="*/ 6 h 25"/>
                  <a:gd name="T20" fmla="*/ 20 w 23"/>
                  <a:gd name="T21" fmla="*/ 10 h 25"/>
                  <a:gd name="T22" fmla="*/ 21 w 23"/>
                  <a:gd name="T23" fmla="*/ 10 h 25"/>
                  <a:gd name="T24" fmla="*/ 22 w 23"/>
                  <a:gd name="T25" fmla="*/ 9 h 25"/>
                  <a:gd name="T26" fmla="*/ 23 w 23"/>
                  <a:gd name="T27" fmla="*/ 6 h 25"/>
                  <a:gd name="T28" fmla="*/ 19 w 23"/>
                  <a:gd name="T29" fmla="*/ 2 h 25"/>
                  <a:gd name="T30" fmla="*/ 9 w 23"/>
                  <a:gd name="T31" fmla="*/ 5 h 25"/>
                  <a:gd name="T32" fmla="*/ 1 w 23"/>
                  <a:gd name="T33" fmla="*/ 15 h 25"/>
                  <a:gd name="T34" fmla="*/ 1 w 23"/>
                  <a:gd name="T35"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 h="25">
                    <a:moveTo>
                      <a:pt x="1" y="21"/>
                    </a:moveTo>
                    <a:cubicBezTo>
                      <a:pt x="1" y="22"/>
                      <a:pt x="2" y="22"/>
                      <a:pt x="3" y="23"/>
                    </a:cubicBezTo>
                    <a:cubicBezTo>
                      <a:pt x="4" y="24"/>
                      <a:pt x="5" y="25"/>
                      <a:pt x="6" y="24"/>
                    </a:cubicBezTo>
                    <a:cubicBezTo>
                      <a:pt x="6" y="23"/>
                      <a:pt x="6" y="23"/>
                      <a:pt x="5" y="22"/>
                    </a:cubicBezTo>
                    <a:cubicBezTo>
                      <a:pt x="3" y="21"/>
                      <a:pt x="3" y="20"/>
                      <a:pt x="3" y="20"/>
                    </a:cubicBezTo>
                    <a:cubicBezTo>
                      <a:pt x="2" y="19"/>
                      <a:pt x="2" y="17"/>
                      <a:pt x="4" y="14"/>
                    </a:cubicBezTo>
                    <a:cubicBezTo>
                      <a:pt x="4" y="14"/>
                      <a:pt x="5" y="13"/>
                      <a:pt x="6" y="11"/>
                    </a:cubicBezTo>
                    <a:cubicBezTo>
                      <a:pt x="7" y="10"/>
                      <a:pt x="8" y="9"/>
                      <a:pt x="8" y="9"/>
                    </a:cubicBezTo>
                    <a:cubicBezTo>
                      <a:pt x="11" y="5"/>
                      <a:pt x="14" y="3"/>
                      <a:pt x="17" y="3"/>
                    </a:cubicBezTo>
                    <a:cubicBezTo>
                      <a:pt x="19" y="3"/>
                      <a:pt x="20" y="4"/>
                      <a:pt x="20" y="6"/>
                    </a:cubicBezTo>
                    <a:cubicBezTo>
                      <a:pt x="21" y="9"/>
                      <a:pt x="21" y="10"/>
                      <a:pt x="20" y="10"/>
                    </a:cubicBezTo>
                    <a:cubicBezTo>
                      <a:pt x="21" y="10"/>
                      <a:pt x="21" y="10"/>
                      <a:pt x="21" y="10"/>
                    </a:cubicBezTo>
                    <a:cubicBezTo>
                      <a:pt x="21" y="10"/>
                      <a:pt x="22" y="10"/>
                      <a:pt x="22" y="9"/>
                    </a:cubicBezTo>
                    <a:cubicBezTo>
                      <a:pt x="23" y="8"/>
                      <a:pt x="23" y="7"/>
                      <a:pt x="23" y="6"/>
                    </a:cubicBezTo>
                    <a:cubicBezTo>
                      <a:pt x="23" y="4"/>
                      <a:pt x="21" y="3"/>
                      <a:pt x="19" y="2"/>
                    </a:cubicBezTo>
                    <a:cubicBezTo>
                      <a:pt x="16" y="0"/>
                      <a:pt x="13" y="2"/>
                      <a:pt x="9" y="5"/>
                    </a:cubicBezTo>
                    <a:cubicBezTo>
                      <a:pt x="6" y="8"/>
                      <a:pt x="4" y="11"/>
                      <a:pt x="1" y="15"/>
                    </a:cubicBezTo>
                    <a:cubicBezTo>
                      <a:pt x="0" y="17"/>
                      <a:pt x="0" y="19"/>
                      <a:pt x="1" y="2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661"/>
              <p:cNvSpPr>
                <a:spLocks noEditPoints="1"/>
              </p:cNvSpPr>
              <p:nvPr/>
            </p:nvSpPr>
            <p:spPr bwMode="auto">
              <a:xfrm flipH="1">
                <a:off x="889277" y="1340178"/>
                <a:ext cx="81413" cy="92372"/>
              </a:xfrm>
              <a:custGeom>
                <a:avLst/>
                <a:gdLst>
                  <a:gd name="T0" fmla="*/ 3 w 22"/>
                  <a:gd name="T1" fmla="*/ 14 h 25"/>
                  <a:gd name="T2" fmla="*/ 0 w 22"/>
                  <a:gd name="T3" fmla="*/ 20 h 25"/>
                  <a:gd name="T4" fmla="*/ 2 w 22"/>
                  <a:gd name="T5" fmla="*/ 24 h 25"/>
                  <a:gd name="T6" fmla="*/ 7 w 22"/>
                  <a:gd name="T7" fmla="*/ 23 h 25"/>
                  <a:gd name="T8" fmla="*/ 14 w 22"/>
                  <a:gd name="T9" fmla="*/ 19 h 25"/>
                  <a:gd name="T10" fmla="*/ 15 w 22"/>
                  <a:gd name="T11" fmla="*/ 17 h 25"/>
                  <a:gd name="T12" fmla="*/ 17 w 22"/>
                  <a:gd name="T13" fmla="*/ 15 h 25"/>
                  <a:gd name="T14" fmla="*/ 22 w 22"/>
                  <a:gd name="T15" fmla="*/ 7 h 25"/>
                  <a:gd name="T16" fmla="*/ 21 w 22"/>
                  <a:gd name="T17" fmla="*/ 4 h 25"/>
                  <a:gd name="T18" fmla="*/ 20 w 22"/>
                  <a:gd name="T19" fmla="*/ 2 h 25"/>
                  <a:gd name="T20" fmla="*/ 18 w 22"/>
                  <a:gd name="T21" fmla="*/ 1 h 25"/>
                  <a:gd name="T22" fmla="*/ 14 w 22"/>
                  <a:gd name="T23" fmla="*/ 3 h 25"/>
                  <a:gd name="T24" fmla="*/ 9 w 22"/>
                  <a:gd name="T25" fmla="*/ 8 h 25"/>
                  <a:gd name="T26" fmla="*/ 3 w 22"/>
                  <a:gd name="T27" fmla="*/ 14 h 25"/>
                  <a:gd name="T28" fmla="*/ 14 w 22"/>
                  <a:gd name="T29" fmla="*/ 5 h 25"/>
                  <a:gd name="T30" fmla="*/ 17 w 22"/>
                  <a:gd name="T31" fmla="*/ 2 h 25"/>
                  <a:gd name="T32" fmla="*/ 18 w 22"/>
                  <a:gd name="T33" fmla="*/ 2 h 25"/>
                  <a:gd name="T34" fmla="*/ 20 w 22"/>
                  <a:gd name="T35" fmla="*/ 4 h 25"/>
                  <a:gd name="T36" fmla="*/ 14 w 22"/>
                  <a:gd name="T37" fmla="*/ 16 h 25"/>
                  <a:gd name="T38" fmla="*/ 9 w 22"/>
                  <a:gd name="T39" fmla="*/ 20 h 25"/>
                  <a:gd name="T40" fmla="*/ 3 w 22"/>
                  <a:gd name="T41" fmla="*/ 22 h 25"/>
                  <a:gd name="T42" fmla="*/ 2 w 22"/>
                  <a:gd name="T43" fmla="*/ 18 h 25"/>
                  <a:gd name="T44" fmla="*/ 5 w 22"/>
                  <a:gd name="T45" fmla="*/ 13 h 25"/>
                  <a:gd name="T46" fmla="*/ 6 w 22"/>
                  <a:gd name="T47" fmla="*/ 13 h 25"/>
                  <a:gd name="T48" fmla="*/ 7 w 22"/>
                  <a:gd name="T49" fmla="*/ 12 h 25"/>
                  <a:gd name="T50" fmla="*/ 13 w 22"/>
                  <a:gd name="T51" fmla="*/ 6 h 25"/>
                  <a:gd name="T52" fmla="*/ 14 w 22"/>
                  <a:gd name="T53" fmla="*/ 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25">
                    <a:moveTo>
                      <a:pt x="3" y="14"/>
                    </a:moveTo>
                    <a:cubicBezTo>
                      <a:pt x="1" y="16"/>
                      <a:pt x="0" y="18"/>
                      <a:pt x="0" y="20"/>
                    </a:cubicBezTo>
                    <a:cubicBezTo>
                      <a:pt x="0" y="21"/>
                      <a:pt x="1" y="23"/>
                      <a:pt x="2" y="24"/>
                    </a:cubicBezTo>
                    <a:cubicBezTo>
                      <a:pt x="3" y="25"/>
                      <a:pt x="5" y="25"/>
                      <a:pt x="7" y="23"/>
                    </a:cubicBezTo>
                    <a:cubicBezTo>
                      <a:pt x="10" y="22"/>
                      <a:pt x="12" y="20"/>
                      <a:pt x="14" y="19"/>
                    </a:cubicBezTo>
                    <a:cubicBezTo>
                      <a:pt x="14" y="18"/>
                      <a:pt x="15" y="18"/>
                      <a:pt x="15" y="17"/>
                    </a:cubicBezTo>
                    <a:cubicBezTo>
                      <a:pt x="16" y="16"/>
                      <a:pt x="17" y="15"/>
                      <a:pt x="17" y="15"/>
                    </a:cubicBezTo>
                    <a:cubicBezTo>
                      <a:pt x="20" y="12"/>
                      <a:pt x="22" y="9"/>
                      <a:pt x="22" y="7"/>
                    </a:cubicBezTo>
                    <a:cubicBezTo>
                      <a:pt x="22" y="7"/>
                      <a:pt x="22" y="6"/>
                      <a:pt x="21" y="4"/>
                    </a:cubicBezTo>
                    <a:cubicBezTo>
                      <a:pt x="21" y="3"/>
                      <a:pt x="21" y="3"/>
                      <a:pt x="20" y="2"/>
                    </a:cubicBezTo>
                    <a:cubicBezTo>
                      <a:pt x="20" y="1"/>
                      <a:pt x="19" y="1"/>
                      <a:pt x="18" y="1"/>
                    </a:cubicBezTo>
                    <a:cubicBezTo>
                      <a:pt x="18" y="0"/>
                      <a:pt x="16" y="1"/>
                      <a:pt x="14" y="3"/>
                    </a:cubicBezTo>
                    <a:cubicBezTo>
                      <a:pt x="12" y="5"/>
                      <a:pt x="10" y="6"/>
                      <a:pt x="9" y="8"/>
                    </a:cubicBezTo>
                    <a:cubicBezTo>
                      <a:pt x="6" y="11"/>
                      <a:pt x="4" y="13"/>
                      <a:pt x="3" y="14"/>
                    </a:cubicBezTo>
                    <a:close/>
                    <a:moveTo>
                      <a:pt x="14" y="5"/>
                    </a:moveTo>
                    <a:cubicBezTo>
                      <a:pt x="15" y="3"/>
                      <a:pt x="16" y="3"/>
                      <a:pt x="17" y="2"/>
                    </a:cubicBezTo>
                    <a:cubicBezTo>
                      <a:pt x="18" y="2"/>
                      <a:pt x="18" y="2"/>
                      <a:pt x="18" y="2"/>
                    </a:cubicBezTo>
                    <a:cubicBezTo>
                      <a:pt x="18" y="2"/>
                      <a:pt x="19" y="3"/>
                      <a:pt x="20" y="4"/>
                    </a:cubicBezTo>
                    <a:cubicBezTo>
                      <a:pt x="22" y="7"/>
                      <a:pt x="20" y="11"/>
                      <a:pt x="14" y="16"/>
                    </a:cubicBezTo>
                    <a:cubicBezTo>
                      <a:pt x="13" y="17"/>
                      <a:pt x="12" y="18"/>
                      <a:pt x="9" y="20"/>
                    </a:cubicBezTo>
                    <a:cubicBezTo>
                      <a:pt x="6" y="22"/>
                      <a:pt x="4" y="23"/>
                      <a:pt x="3" y="22"/>
                    </a:cubicBezTo>
                    <a:cubicBezTo>
                      <a:pt x="2" y="20"/>
                      <a:pt x="2" y="19"/>
                      <a:pt x="2" y="18"/>
                    </a:cubicBezTo>
                    <a:cubicBezTo>
                      <a:pt x="3" y="16"/>
                      <a:pt x="4" y="15"/>
                      <a:pt x="5" y="13"/>
                    </a:cubicBezTo>
                    <a:cubicBezTo>
                      <a:pt x="5" y="13"/>
                      <a:pt x="6" y="13"/>
                      <a:pt x="6" y="13"/>
                    </a:cubicBezTo>
                    <a:cubicBezTo>
                      <a:pt x="7" y="12"/>
                      <a:pt x="7" y="12"/>
                      <a:pt x="7" y="12"/>
                    </a:cubicBezTo>
                    <a:cubicBezTo>
                      <a:pt x="7" y="11"/>
                      <a:pt x="9" y="10"/>
                      <a:pt x="13" y="6"/>
                    </a:cubicBezTo>
                    <a:lnTo>
                      <a:pt x="14" y="5"/>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662"/>
              <p:cNvSpPr/>
              <p:nvPr/>
            </p:nvSpPr>
            <p:spPr bwMode="auto">
              <a:xfrm flipH="1">
                <a:off x="832914" y="1377753"/>
                <a:ext cx="100200" cy="125250"/>
              </a:xfrm>
              <a:custGeom>
                <a:avLst/>
                <a:gdLst>
                  <a:gd name="T0" fmla="*/ 11 w 27"/>
                  <a:gd name="T1" fmla="*/ 9 h 34"/>
                  <a:gd name="T2" fmla="*/ 10 w 27"/>
                  <a:gd name="T3" fmla="*/ 10 h 34"/>
                  <a:gd name="T4" fmla="*/ 7 w 27"/>
                  <a:gd name="T5" fmla="*/ 13 h 34"/>
                  <a:gd name="T6" fmla="*/ 4 w 27"/>
                  <a:gd name="T7" fmla="*/ 15 h 34"/>
                  <a:gd name="T8" fmla="*/ 3 w 27"/>
                  <a:gd name="T9" fmla="*/ 16 h 34"/>
                  <a:gd name="T10" fmla="*/ 2 w 27"/>
                  <a:gd name="T11" fmla="*/ 18 h 34"/>
                  <a:gd name="T12" fmla="*/ 0 w 27"/>
                  <a:gd name="T13" fmla="*/ 19 h 34"/>
                  <a:gd name="T14" fmla="*/ 0 w 27"/>
                  <a:gd name="T15" fmla="*/ 20 h 34"/>
                  <a:gd name="T16" fmla="*/ 1 w 27"/>
                  <a:gd name="T17" fmla="*/ 20 h 34"/>
                  <a:gd name="T18" fmla="*/ 5 w 27"/>
                  <a:gd name="T19" fmla="*/ 17 h 34"/>
                  <a:gd name="T20" fmla="*/ 11 w 27"/>
                  <a:gd name="T21" fmla="*/ 11 h 34"/>
                  <a:gd name="T22" fmla="*/ 15 w 27"/>
                  <a:gd name="T23" fmla="*/ 6 h 34"/>
                  <a:gd name="T24" fmla="*/ 18 w 27"/>
                  <a:gd name="T25" fmla="*/ 6 h 34"/>
                  <a:gd name="T26" fmla="*/ 20 w 27"/>
                  <a:gd name="T27" fmla="*/ 7 h 34"/>
                  <a:gd name="T28" fmla="*/ 19 w 27"/>
                  <a:gd name="T29" fmla="*/ 11 h 34"/>
                  <a:gd name="T30" fmla="*/ 17 w 27"/>
                  <a:gd name="T31" fmla="*/ 14 h 34"/>
                  <a:gd name="T32" fmla="*/ 15 w 27"/>
                  <a:gd name="T33" fmla="*/ 16 h 34"/>
                  <a:gd name="T34" fmla="*/ 12 w 27"/>
                  <a:gd name="T35" fmla="*/ 18 h 34"/>
                  <a:gd name="T36" fmla="*/ 10 w 27"/>
                  <a:gd name="T37" fmla="*/ 20 h 34"/>
                  <a:gd name="T38" fmla="*/ 8 w 27"/>
                  <a:gd name="T39" fmla="*/ 23 h 34"/>
                  <a:gd name="T40" fmla="*/ 6 w 27"/>
                  <a:gd name="T41" fmla="*/ 25 h 34"/>
                  <a:gd name="T42" fmla="*/ 6 w 27"/>
                  <a:gd name="T43" fmla="*/ 27 h 34"/>
                  <a:gd name="T44" fmla="*/ 7 w 27"/>
                  <a:gd name="T45" fmla="*/ 26 h 34"/>
                  <a:gd name="T46" fmla="*/ 10 w 27"/>
                  <a:gd name="T47" fmla="*/ 24 h 34"/>
                  <a:gd name="T48" fmla="*/ 13 w 27"/>
                  <a:gd name="T49" fmla="*/ 20 h 34"/>
                  <a:gd name="T50" fmla="*/ 17 w 27"/>
                  <a:gd name="T51" fmla="*/ 16 h 34"/>
                  <a:gd name="T52" fmla="*/ 23 w 27"/>
                  <a:gd name="T53" fmla="*/ 13 h 34"/>
                  <a:gd name="T54" fmla="*/ 25 w 27"/>
                  <a:gd name="T55" fmla="*/ 14 h 34"/>
                  <a:gd name="T56" fmla="*/ 25 w 27"/>
                  <a:gd name="T57" fmla="*/ 17 h 34"/>
                  <a:gd name="T58" fmla="*/ 20 w 27"/>
                  <a:gd name="T59" fmla="*/ 22 h 34"/>
                  <a:gd name="T60" fmla="*/ 14 w 27"/>
                  <a:gd name="T61" fmla="*/ 28 h 34"/>
                  <a:gd name="T62" fmla="*/ 11 w 27"/>
                  <a:gd name="T63" fmla="*/ 32 h 34"/>
                  <a:gd name="T64" fmla="*/ 12 w 27"/>
                  <a:gd name="T65" fmla="*/ 34 h 34"/>
                  <a:gd name="T66" fmla="*/ 14 w 27"/>
                  <a:gd name="T67" fmla="*/ 32 h 34"/>
                  <a:gd name="T68" fmla="*/ 16 w 27"/>
                  <a:gd name="T69" fmla="*/ 29 h 34"/>
                  <a:gd name="T70" fmla="*/ 19 w 27"/>
                  <a:gd name="T71" fmla="*/ 25 h 34"/>
                  <a:gd name="T72" fmla="*/ 22 w 27"/>
                  <a:gd name="T73" fmla="*/ 23 h 34"/>
                  <a:gd name="T74" fmla="*/ 25 w 27"/>
                  <a:gd name="T75" fmla="*/ 20 h 34"/>
                  <a:gd name="T76" fmla="*/ 27 w 27"/>
                  <a:gd name="T77" fmla="*/ 13 h 34"/>
                  <a:gd name="T78" fmla="*/ 24 w 27"/>
                  <a:gd name="T79" fmla="*/ 11 h 34"/>
                  <a:gd name="T80" fmla="*/ 22 w 27"/>
                  <a:gd name="T81" fmla="*/ 10 h 34"/>
                  <a:gd name="T82" fmla="*/ 22 w 27"/>
                  <a:gd name="T83" fmla="*/ 9 h 34"/>
                  <a:gd name="T84" fmla="*/ 22 w 27"/>
                  <a:gd name="T85" fmla="*/ 8 h 34"/>
                  <a:gd name="T86" fmla="*/ 21 w 27"/>
                  <a:gd name="T87" fmla="*/ 5 h 34"/>
                  <a:gd name="T88" fmla="*/ 20 w 27"/>
                  <a:gd name="T89" fmla="*/ 4 h 34"/>
                  <a:gd name="T90" fmla="*/ 19 w 27"/>
                  <a:gd name="T91" fmla="*/ 4 h 34"/>
                  <a:gd name="T92" fmla="*/ 18 w 27"/>
                  <a:gd name="T93" fmla="*/ 4 h 34"/>
                  <a:gd name="T94" fmla="*/ 18 w 27"/>
                  <a:gd name="T95" fmla="*/ 2 h 34"/>
                  <a:gd name="T96" fmla="*/ 18 w 27"/>
                  <a:gd name="T97" fmla="*/ 1 h 34"/>
                  <a:gd name="T98" fmla="*/ 18 w 27"/>
                  <a:gd name="T99" fmla="*/ 1 h 34"/>
                  <a:gd name="T100" fmla="*/ 18 w 27"/>
                  <a:gd name="T101" fmla="*/ 0 h 34"/>
                  <a:gd name="T102" fmla="*/ 17 w 27"/>
                  <a:gd name="T103" fmla="*/ 1 h 34"/>
                  <a:gd name="T104" fmla="*/ 17 w 27"/>
                  <a:gd name="T105" fmla="*/ 2 h 34"/>
                  <a:gd name="T106" fmla="*/ 17 w 27"/>
                  <a:gd name="T107" fmla="*/ 2 h 34"/>
                  <a:gd name="T108" fmla="*/ 13 w 27"/>
                  <a:gd name="T109" fmla="*/ 6 h 34"/>
                  <a:gd name="T110" fmla="*/ 12 w 27"/>
                  <a:gd name="T111" fmla="*/ 8 h 34"/>
                  <a:gd name="T112" fmla="*/ 11 w 27"/>
                  <a:gd name="T113" fmla="*/ 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 h="34">
                    <a:moveTo>
                      <a:pt x="11" y="9"/>
                    </a:moveTo>
                    <a:cubicBezTo>
                      <a:pt x="10" y="9"/>
                      <a:pt x="10" y="9"/>
                      <a:pt x="10" y="10"/>
                    </a:cubicBezTo>
                    <a:cubicBezTo>
                      <a:pt x="9" y="10"/>
                      <a:pt x="8" y="11"/>
                      <a:pt x="7" y="13"/>
                    </a:cubicBezTo>
                    <a:cubicBezTo>
                      <a:pt x="6" y="14"/>
                      <a:pt x="5" y="15"/>
                      <a:pt x="4" y="15"/>
                    </a:cubicBezTo>
                    <a:cubicBezTo>
                      <a:pt x="4" y="16"/>
                      <a:pt x="4" y="16"/>
                      <a:pt x="3" y="16"/>
                    </a:cubicBezTo>
                    <a:cubicBezTo>
                      <a:pt x="2" y="17"/>
                      <a:pt x="2" y="17"/>
                      <a:pt x="2" y="18"/>
                    </a:cubicBezTo>
                    <a:cubicBezTo>
                      <a:pt x="1" y="18"/>
                      <a:pt x="1" y="19"/>
                      <a:pt x="0" y="19"/>
                    </a:cubicBezTo>
                    <a:cubicBezTo>
                      <a:pt x="0" y="20"/>
                      <a:pt x="0" y="20"/>
                      <a:pt x="0" y="20"/>
                    </a:cubicBezTo>
                    <a:cubicBezTo>
                      <a:pt x="0" y="21"/>
                      <a:pt x="1" y="21"/>
                      <a:pt x="1" y="20"/>
                    </a:cubicBezTo>
                    <a:cubicBezTo>
                      <a:pt x="2" y="20"/>
                      <a:pt x="4" y="18"/>
                      <a:pt x="5" y="17"/>
                    </a:cubicBezTo>
                    <a:cubicBezTo>
                      <a:pt x="9" y="13"/>
                      <a:pt x="11" y="11"/>
                      <a:pt x="11" y="11"/>
                    </a:cubicBezTo>
                    <a:cubicBezTo>
                      <a:pt x="12" y="9"/>
                      <a:pt x="14" y="8"/>
                      <a:pt x="15" y="6"/>
                    </a:cubicBezTo>
                    <a:cubicBezTo>
                      <a:pt x="16" y="6"/>
                      <a:pt x="17" y="6"/>
                      <a:pt x="18" y="6"/>
                    </a:cubicBezTo>
                    <a:cubicBezTo>
                      <a:pt x="19" y="6"/>
                      <a:pt x="19" y="6"/>
                      <a:pt x="20" y="7"/>
                    </a:cubicBezTo>
                    <a:cubicBezTo>
                      <a:pt x="20" y="9"/>
                      <a:pt x="20" y="10"/>
                      <a:pt x="19" y="11"/>
                    </a:cubicBezTo>
                    <a:cubicBezTo>
                      <a:pt x="18" y="12"/>
                      <a:pt x="18" y="13"/>
                      <a:pt x="17" y="14"/>
                    </a:cubicBezTo>
                    <a:cubicBezTo>
                      <a:pt x="16" y="15"/>
                      <a:pt x="15" y="16"/>
                      <a:pt x="15" y="16"/>
                    </a:cubicBezTo>
                    <a:cubicBezTo>
                      <a:pt x="14" y="17"/>
                      <a:pt x="13" y="17"/>
                      <a:pt x="12" y="18"/>
                    </a:cubicBezTo>
                    <a:cubicBezTo>
                      <a:pt x="11" y="19"/>
                      <a:pt x="11" y="20"/>
                      <a:pt x="10" y="20"/>
                    </a:cubicBezTo>
                    <a:cubicBezTo>
                      <a:pt x="9" y="22"/>
                      <a:pt x="8" y="23"/>
                      <a:pt x="8" y="23"/>
                    </a:cubicBezTo>
                    <a:cubicBezTo>
                      <a:pt x="7" y="24"/>
                      <a:pt x="6" y="25"/>
                      <a:pt x="6" y="25"/>
                    </a:cubicBezTo>
                    <a:cubicBezTo>
                      <a:pt x="5" y="26"/>
                      <a:pt x="5" y="27"/>
                      <a:pt x="6" y="27"/>
                    </a:cubicBezTo>
                    <a:cubicBezTo>
                      <a:pt x="6" y="27"/>
                      <a:pt x="7" y="26"/>
                      <a:pt x="7" y="26"/>
                    </a:cubicBezTo>
                    <a:cubicBezTo>
                      <a:pt x="7" y="26"/>
                      <a:pt x="8" y="25"/>
                      <a:pt x="10" y="24"/>
                    </a:cubicBezTo>
                    <a:cubicBezTo>
                      <a:pt x="10" y="23"/>
                      <a:pt x="12" y="22"/>
                      <a:pt x="13" y="20"/>
                    </a:cubicBezTo>
                    <a:cubicBezTo>
                      <a:pt x="15" y="18"/>
                      <a:pt x="16" y="17"/>
                      <a:pt x="17" y="16"/>
                    </a:cubicBezTo>
                    <a:cubicBezTo>
                      <a:pt x="19" y="14"/>
                      <a:pt x="21" y="12"/>
                      <a:pt x="23" y="13"/>
                    </a:cubicBezTo>
                    <a:cubicBezTo>
                      <a:pt x="24" y="13"/>
                      <a:pt x="25" y="13"/>
                      <a:pt x="25" y="14"/>
                    </a:cubicBezTo>
                    <a:cubicBezTo>
                      <a:pt x="25" y="15"/>
                      <a:pt x="25" y="16"/>
                      <a:pt x="25" y="17"/>
                    </a:cubicBezTo>
                    <a:cubicBezTo>
                      <a:pt x="24" y="18"/>
                      <a:pt x="22" y="20"/>
                      <a:pt x="20" y="22"/>
                    </a:cubicBezTo>
                    <a:cubicBezTo>
                      <a:pt x="17" y="25"/>
                      <a:pt x="15" y="27"/>
                      <a:pt x="14" y="28"/>
                    </a:cubicBezTo>
                    <a:cubicBezTo>
                      <a:pt x="13" y="30"/>
                      <a:pt x="12" y="31"/>
                      <a:pt x="11" y="32"/>
                    </a:cubicBezTo>
                    <a:cubicBezTo>
                      <a:pt x="11" y="33"/>
                      <a:pt x="11" y="34"/>
                      <a:pt x="12" y="34"/>
                    </a:cubicBezTo>
                    <a:cubicBezTo>
                      <a:pt x="13" y="34"/>
                      <a:pt x="14" y="33"/>
                      <a:pt x="14" y="32"/>
                    </a:cubicBezTo>
                    <a:cubicBezTo>
                      <a:pt x="14" y="31"/>
                      <a:pt x="15" y="30"/>
                      <a:pt x="16" y="29"/>
                    </a:cubicBezTo>
                    <a:cubicBezTo>
                      <a:pt x="15" y="29"/>
                      <a:pt x="17" y="28"/>
                      <a:pt x="19" y="25"/>
                    </a:cubicBezTo>
                    <a:cubicBezTo>
                      <a:pt x="19" y="25"/>
                      <a:pt x="20" y="24"/>
                      <a:pt x="22" y="23"/>
                    </a:cubicBezTo>
                    <a:cubicBezTo>
                      <a:pt x="23" y="21"/>
                      <a:pt x="24" y="20"/>
                      <a:pt x="25" y="20"/>
                    </a:cubicBezTo>
                    <a:cubicBezTo>
                      <a:pt x="27" y="17"/>
                      <a:pt x="27" y="15"/>
                      <a:pt x="27" y="13"/>
                    </a:cubicBezTo>
                    <a:cubicBezTo>
                      <a:pt x="26" y="12"/>
                      <a:pt x="25" y="11"/>
                      <a:pt x="24" y="11"/>
                    </a:cubicBezTo>
                    <a:cubicBezTo>
                      <a:pt x="23" y="11"/>
                      <a:pt x="22" y="11"/>
                      <a:pt x="22" y="10"/>
                    </a:cubicBezTo>
                    <a:cubicBezTo>
                      <a:pt x="22" y="10"/>
                      <a:pt x="22" y="9"/>
                      <a:pt x="22" y="9"/>
                    </a:cubicBezTo>
                    <a:cubicBezTo>
                      <a:pt x="22" y="8"/>
                      <a:pt x="22" y="8"/>
                      <a:pt x="22" y="8"/>
                    </a:cubicBezTo>
                    <a:cubicBezTo>
                      <a:pt x="22" y="7"/>
                      <a:pt x="21" y="6"/>
                      <a:pt x="21" y="5"/>
                    </a:cubicBezTo>
                    <a:cubicBezTo>
                      <a:pt x="21" y="5"/>
                      <a:pt x="20" y="4"/>
                      <a:pt x="20" y="4"/>
                    </a:cubicBezTo>
                    <a:cubicBezTo>
                      <a:pt x="20" y="4"/>
                      <a:pt x="19" y="4"/>
                      <a:pt x="19" y="4"/>
                    </a:cubicBezTo>
                    <a:cubicBezTo>
                      <a:pt x="18" y="4"/>
                      <a:pt x="18" y="4"/>
                      <a:pt x="18" y="4"/>
                    </a:cubicBezTo>
                    <a:cubicBezTo>
                      <a:pt x="18" y="3"/>
                      <a:pt x="18" y="3"/>
                      <a:pt x="18" y="2"/>
                    </a:cubicBezTo>
                    <a:cubicBezTo>
                      <a:pt x="19" y="2"/>
                      <a:pt x="19" y="1"/>
                      <a:pt x="18" y="1"/>
                    </a:cubicBezTo>
                    <a:cubicBezTo>
                      <a:pt x="18" y="1"/>
                      <a:pt x="18" y="1"/>
                      <a:pt x="18" y="1"/>
                    </a:cubicBezTo>
                    <a:cubicBezTo>
                      <a:pt x="18" y="0"/>
                      <a:pt x="18" y="0"/>
                      <a:pt x="18" y="0"/>
                    </a:cubicBezTo>
                    <a:cubicBezTo>
                      <a:pt x="18" y="0"/>
                      <a:pt x="18" y="0"/>
                      <a:pt x="17" y="1"/>
                    </a:cubicBezTo>
                    <a:cubicBezTo>
                      <a:pt x="17" y="2"/>
                      <a:pt x="17" y="2"/>
                      <a:pt x="17" y="2"/>
                    </a:cubicBezTo>
                    <a:cubicBezTo>
                      <a:pt x="17" y="2"/>
                      <a:pt x="17" y="2"/>
                      <a:pt x="17" y="2"/>
                    </a:cubicBezTo>
                    <a:cubicBezTo>
                      <a:pt x="17" y="3"/>
                      <a:pt x="15" y="4"/>
                      <a:pt x="13" y="6"/>
                    </a:cubicBezTo>
                    <a:cubicBezTo>
                      <a:pt x="12" y="8"/>
                      <a:pt x="12" y="8"/>
                      <a:pt x="12" y="8"/>
                    </a:cubicBezTo>
                    <a:cubicBezTo>
                      <a:pt x="11" y="8"/>
                      <a:pt x="11" y="8"/>
                      <a:pt x="11" y="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663"/>
              <p:cNvSpPr>
                <a:spLocks noEditPoints="1"/>
              </p:cNvSpPr>
              <p:nvPr/>
            </p:nvSpPr>
            <p:spPr bwMode="auto">
              <a:xfrm flipH="1">
                <a:off x="5506314" y="699836"/>
                <a:ext cx="89241" cy="97069"/>
              </a:xfrm>
              <a:custGeom>
                <a:avLst/>
                <a:gdLst>
                  <a:gd name="T0" fmla="*/ 1 w 24"/>
                  <a:gd name="T1" fmla="*/ 11 h 26"/>
                  <a:gd name="T2" fmla="*/ 3 w 24"/>
                  <a:gd name="T3" fmla="*/ 17 h 26"/>
                  <a:gd name="T4" fmla="*/ 5 w 24"/>
                  <a:gd name="T5" fmla="*/ 20 h 26"/>
                  <a:gd name="T6" fmla="*/ 19 w 24"/>
                  <a:gd name="T7" fmla="*/ 24 h 26"/>
                  <a:gd name="T8" fmla="*/ 22 w 24"/>
                  <a:gd name="T9" fmla="*/ 22 h 26"/>
                  <a:gd name="T10" fmla="*/ 24 w 24"/>
                  <a:gd name="T11" fmla="*/ 18 h 26"/>
                  <a:gd name="T12" fmla="*/ 19 w 24"/>
                  <a:gd name="T13" fmla="*/ 5 h 26"/>
                  <a:gd name="T14" fmla="*/ 16 w 24"/>
                  <a:gd name="T15" fmla="*/ 3 h 26"/>
                  <a:gd name="T16" fmla="*/ 8 w 24"/>
                  <a:gd name="T17" fmla="*/ 0 h 26"/>
                  <a:gd name="T18" fmla="*/ 1 w 24"/>
                  <a:gd name="T19" fmla="*/ 2 h 26"/>
                  <a:gd name="T20" fmla="*/ 0 w 24"/>
                  <a:gd name="T21" fmla="*/ 7 h 26"/>
                  <a:gd name="T22" fmla="*/ 1 w 24"/>
                  <a:gd name="T23" fmla="*/ 11 h 26"/>
                  <a:gd name="T24" fmla="*/ 8 w 24"/>
                  <a:gd name="T25" fmla="*/ 8 h 26"/>
                  <a:gd name="T26" fmla="*/ 8 w 24"/>
                  <a:gd name="T27" fmla="*/ 7 h 26"/>
                  <a:gd name="T28" fmla="*/ 15 w 24"/>
                  <a:gd name="T29" fmla="*/ 10 h 26"/>
                  <a:gd name="T30" fmla="*/ 16 w 24"/>
                  <a:gd name="T31" fmla="*/ 16 h 26"/>
                  <a:gd name="T32" fmla="*/ 15 w 24"/>
                  <a:gd name="T33" fmla="*/ 17 h 26"/>
                  <a:gd name="T34" fmla="*/ 9 w 24"/>
                  <a:gd name="T35" fmla="*/ 17 h 26"/>
                  <a:gd name="T36" fmla="*/ 7 w 24"/>
                  <a:gd name="T37" fmla="*/ 12 h 26"/>
                  <a:gd name="T38" fmla="*/ 8 w 24"/>
                  <a:gd name="T3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6">
                    <a:moveTo>
                      <a:pt x="1" y="11"/>
                    </a:moveTo>
                    <a:cubicBezTo>
                      <a:pt x="1" y="14"/>
                      <a:pt x="2" y="15"/>
                      <a:pt x="3" y="17"/>
                    </a:cubicBezTo>
                    <a:cubicBezTo>
                      <a:pt x="4" y="18"/>
                      <a:pt x="4" y="19"/>
                      <a:pt x="5" y="20"/>
                    </a:cubicBezTo>
                    <a:cubicBezTo>
                      <a:pt x="9" y="24"/>
                      <a:pt x="14" y="26"/>
                      <a:pt x="19" y="24"/>
                    </a:cubicBezTo>
                    <a:cubicBezTo>
                      <a:pt x="20" y="24"/>
                      <a:pt x="21" y="23"/>
                      <a:pt x="22" y="22"/>
                    </a:cubicBezTo>
                    <a:cubicBezTo>
                      <a:pt x="23" y="21"/>
                      <a:pt x="24" y="20"/>
                      <a:pt x="24" y="18"/>
                    </a:cubicBezTo>
                    <a:cubicBezTo>
                      <a:pt x="24" y="12"/>
                      <a:pt x="22" y="8"/>
                      <a:pt x="19" y="5"/>
                    </a:cubicBezTo>
                    <a:cubicBezTo>
                      <a:pt x="19" y="4"/>
                      <a:pt x="18" y="3"/>
                      <a:pt x="16" y="3"/>
                    </a:cubicBezTo>
                    <a:cubicBezTo>
                      <a:pt x="13" y="1"/>
                      <a:pt x="11" y="0"/>
                      <a:pt x="8" y="0"/>
                    </a:cubicBezTo>
                    <a:cubicBezTo>
                      <a:pt x="5" y="0"/>
                      <a:pt x="3" y="0"/>
                      <a:pt x="1" y="2"/>
                    </a:cubicBezTo>
                    <a:cubicBezTo>
                      <a:pt x="0" y="3"/>
                      <a:pt x="0" y="5"/>
                      <a:pt x="0" y="7"/>
                    </a:cubicBezTo>
                    <a:cubicBezTo>
                      <a:pt x="0" y="7"/>
                      <a:pt x="1" y="9"/>
                      <a:pt x="1" y="11"/>
                    </a:cubicBezTo>
                    <a:close/>
                    <a:moveTo>
                      <a:pt x="8" y="8"/>
                    </a:moveTo>
                    <a:cubicBezTo>
                      <a:pt x="8" y="7"/>
                      <a:pt x="8" y="7"/>
                      <a:pt x="8" y="7"/>
                    </a:cubicBezTo>
                    <a:cubicBezTo>
                      <a:pt x="11" y="8"/>
                      <a:pt x="14" y="9"/>
                      <a:pt x="15" y="10"/>
                    </a:cubicBezTo>
                    <a:cubicBezTo>
                      <a:pt x="17" y="13"/>
                      <a:pt x="17" y="14"/>
                      <a:pt x="16" y="16"/>
                    </a:cubicBezTo>
                    <a:cubicBezTo>
                      <a:pt x="15" y="16"/>
                      <a:pt x="15" y="17"/>
                      <a:pt x="15" y="17"/>
                    </a:cubicBezTo>
                    <a:cubicBezTo>
                      <a:pt x="13" y="18"/>
                      <a:pt x="11" y="18"/>
                      <a:pt x="9" y="17"/>
                    </a:cubicBezTo>
                    <a:cubicBezTo>
                      <a:pt x="8" y="15"/>
                      <a:pt x="8" y="14"/>
                      <a:pt x="7" y="12"/>
                    </a:cubicBezTo>
                    <a:cubicBezTo>
                      <a:pt x="7" y="10"/>
                      <a:pt x="7" y="8"/>
                      <a:pt x="8" y="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664"/>
              <p:cNvSpPr/>
              <p:nvPr/>
            </p:nvSpPr>
            <p:spPr bwMode="auto">
              <a:xfrm flipH="1">
                <a:off x="5402983" y="645039"/>
                <a:ext cx="129947" cy="111160"/>
              </a:xfrm>
              <a:custGeom>
                <a:avLst/>
                <a:gdLst>
                  <a:gd name="T0" fmla="*/ 3 w 35"/>
                  <a:gd name="T1" fmla="*/ 16 h 30"/>
                  <a:gd name="T2" fmla="*/ 6 w 35"/>
                  <a:gd name="T3" fmla="*/ 19 h 30"/>
                  <a:gd name="T4" fmla="*/ 9 w 35"/>
                  <a:gd name="T5" fmla="*/ 22 h 30"/>
                  <a:gd name="T6" fmla="*/ 13 w 35"/>
                  <a:gd name="T7" fmla="*/ 26 h 30"/>
                  <a:gd name="T8" fmla="*/ 16 w 35"/>
                  <a:gd name="T9" fmla="*/ 29 h 30"/>
                  <a:gd name="T10" fmla="*/ 20 w 35"/>
                  <a:gd name="T11" fmla="*/ 28 h 30"/>
                  <a:gd name="T12" fmla="*/ 21 w 35"/>
                  <a:gd name="T13" fmla="*/ 25 h 30"/>
                  <a:gd name="T14" fmla="*/ 18 w 35"/>
                  <a:gd name="T15" fmla="*/ 17 h 30"/>
                  <a:gd name="T16" fmla="*/ 15 w 35"/>
                  <a:gd name="T17" fmla="*/ 8 h 30"/>
                  <a:gd name="T18" fmla="*/ 23 w 35"/>
                  <a:gd name="T19" fmla="*/ 14 h 30"/>
                  <a:gd name="T20" fmla="*/ 30 w 35"/>
                  <a:gd name="T21" fmla="*/ 21 h 30"/>
                  <a:gd name="T22" fmla="*/ 33 w 35"/>
                  <a:gd name="T23" fmla="*/ 21 h 30"/>
                  <a:gd name="T24" fmla="*/ 35 w 35"/>
                  <a:gd name="T25" fmla="*/ 18 h 30"/>
                  <a:gd name="T26" fmla="*/ 33 w 35"/>
                  <a:gd name="T27" fmla="*/ 14 h 30"/>
                  <a:gd name="T28" fmla="*/ 23 w 35"/>
                  <a:gd name="T29" fmla="*/ 6 h 30"/>
                  <a:gd name="T30" fmla="*/ 13 w 35"/>
                  <a:gd name="T31" fmla="*/ 0 h 30"/>
                  <a:gd name="T32" fmla="*/ 11 w 35"/>
                  <a:gd name="T33" fmla="*/ 1 h 30"/>
                  <a:gd name="T34" fmla="*/ 9 w 35"/>
                  <a:gd name="T35" fmla="*/ 7 h 30"/>
                  <a:gd name="T36" fmla="*/ 10 w 35"/>
                  <a:gd name="T37" fmla="*/ 13 h 30"/>
                  <a:gd name="T38" fmla="*/ 9 w 35"/>
                  <a:gd name="T39" fmla="*/ 13 h 30"/>
                  <a:gd name="T40" fmla="*/ 8 w 35"/>
                  <a:gd name="T41" fmla="*/ 11 h 30"/>
                  <a:gd name="T42" fmla="*/ 6 w 35"/>
                  <a:gd name="T43" fmla="*/ 9 h 30"/>
                  <a:gd name="T44" fmla="*/ 5 w 35"/>
                  <a:gd name="T45" fmla="*/ 8 h 30"/>
                  <a:gd name="T46" fmla="*/ 1 w 35"/>
                  <a:gd name="T47" fmla="*/ 9 h 30"/>
                  <a:gd name="T48" fmla="*/ 0 w 35"/>
                  <a:gd name="T49" fmla="*/ 12 h 30"/>
                  <a:gd name="T50" fmla="*/ 3 w 35"/>
                  <a:gd name="T51" fmla="*/ 1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0">
                    <a:moveTo>
                      <a:pt x="3" y="16"/>
                    </a:moveTo>
                    <a:cubicBezTo>
                      <a:pt x="4" y="17"/>
                      <a:pt x="5" y="18"/>
                      <a:pt x="6" y="19"/>
                    </a:cubicBezTo>
                    <a:cubicBezTo>
                      <a:pt x="8" y="20"/>
                      <a:pt x="9" y="21"/>
                      <a:pt x="9" y="22"/>
                    </a:cubicBezTo>
                    <a:cubicBezTo>
                      <a:pt x="9" y="22"/>
                      <a:pt x="10" y="23"/>
                      <a:pt x="13" y="26"/>
                    </a:cubicBezTo>
                    <a:cubicBezTo>
                      <a:pt x="14" y="27"/>
                      <a:pt x="15" y="28"/>
                      <a:pt x="16" y="29"/>
                    </a:cubicBezTo>
                    <a:cubicBezTo>
                      <a:pt x="18" y="30"/>
                      <a:pt x="19" y="29"/>
                      <a:pt x="20" y="28"/>
                    </a:cubicBezTo>
                    <a:cubicBezTo>
                      <a:pt x="21" y="27"/>
                      <a:pt x="21" y="26"/>
                      <a:pt x="21" y="25"/>
                    </a:cubicBezTo>
                    <a:cubicBezTo>
                      <a:pt x="21" y="24"/>
                      <a:pt x="19" y="21"/>
                      <a:pt x="18" y="17"/>
                    </a:cubicBezTo>
                    <a:cubicBezTo>
                      <a:pt x="16" y="13"/>
                      <a:pt x="15" y="10"/>
                      <a:pt x="15" y="8"/>
                    </a:cubicBezTo>
                    <a:cubicBezTo>
                      <a:pt x="17" y="9"/>
                      <a:pt x="20" y="12"/>
                      <a:pt x="23" y="14"/>
                    </a:cubicBezTo>
                    <a:cubicBezTo>
                      <a:pt x="26" y="18"/>
                      <a:pt x="29" y="20"/>
                      <a:pt x="30" y="21"/>
                    </a:cubicBezTo>
                    <a:cubicBezTo>
                      <a:pt x="31" y="22"/>
                      <a:pt x="32" y="21"/>
                      <a:pt x="33" y="21"/>
                    </a:cubicBezTo>
                    <a:cubicBezTo>
                      <a:pt x="33" y="20"/>
                      <a:pt x="34" y="19"/>
                      <a:pt x="35" y="18"/>
                    </a:cubicBezTo>
                    <a:cubicBezTo>
                      <a:pt x="35" y="17"/>
                      <a:pt x="35" y="15"/>
                      <a:pt x="33" y="14"/>
                    </a:cubicBezTo>
                    <a:cubicBezTo>
                      <a:pt x="28" y="9"/>
                      <a:pt x="24" y="6"/>
                      <a:pt x="23" y="6"/>
                    </a:cubicBezTo>
                    <a:cubicBezTo>
                      <a:pt x="20" y="3"/>
                      <a:pt x="16" y="1"/>
                      <a:pt x="13" y="0"/>
                    </a:cubicBezTo>
                    <a:cubicBezTo>
                      <a:pt x="12" y="0"/>
                      <a:pt x="11" y="1"/>
                      <a:pt x="11" y="1"/>
                    </a:cubicBezTo>
                    <a:cubicBezTo>
                      <a:pt x="9" y="2"/>
                      <a:pt x="9" y="4"/>
                      <a:pt x="9" y="7"/>
                    </a:cubicBezTo>
                    <a:cubicBezTo>
                      <a:pt x="9" y="7"/>
                      <a:pt x="9" y="10"/>
                      <a:pt x="10" y="13"/>
                    </a:cubicBezTo>
                    <a:cubicBezTo>
                      <a:pt x="10" y="13"/>
                      <a:pt x="10" y="13"/>
                      <a:pt x="9" y="13"/>
                    </a:cubicBezTo>
                    <a:cubicBezTo>
                      <a:pt x="9" y="12"/>
                      <a:pt x="8" y="12"/>
                      <a:pt x="8" y="11"/>
                    </a:cubicBezTo>
                    <a:cubicBezTo>
                      <a:pt x="7" y="10"/>
                      <a:pt x="7" y="9"/>
                      <a:pt x="6" y="9"/>
                    </a:cubicBezTo>
                    <a:cubicBezTo>
                      <a:pt x="5" y="8"/>
                      <a:pt x="5" y="8"/>
                      <a:pt x="5" y="8"/>
                    </a:cubicBezTo>
                    <a:cubicBezTo>
                      <a:pt x="4" y="7"/>
                      <a:pt x="3" y="8"/>
                      <a:pt x="1" y="9"/>
                    </a:cubicBezTo>
                    <a:cubicBezTo>
                      <a:pt x="0" y="10"/>
                      <a:pt x="0" y="11"/>
                      <a:pt x="0" y="12"/>
                    </a:cubicBezTo>
                    <a:cubicBezTo>
                      <a:pt x="1" y="13"/>
                      <a:pt x="2" y="15"/>
                      <a:pt x="3" y="16"/>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665"/>
              <p:cNvSpPr/>
              <p:nvPr/>
            </p:nvSpPr>
            <p:spPr bwMode="auto">
              <a:xfrm flipH="1">
                <a:off x="5362277" y="540142"/>
                <a:ext cx="140907" cy="156563"/>
              </a:xfrm>
              <a:custGeom>
                <a:avLst/>
                <a:gdLst>
                  <a:gd name="T0" fmla="*/ 4 w 38"/>
                  <a:gd name="T1" fmla="*/ 11 h 42"/>
                  <a:gd name="T2" fmla="*/ 9 w 38"/>
                  <a:gd name="T3" fmla="*/ 15 h 42"/>
                  <a:gd name="T4" fmla="*/ 15 w 38"/>
                  <a:gd name="T5" fmla="*/ 20 h 42"/>
                  <a:gd name="T6" fmla="*/ 23 w 38"/>
                  <a:gd name="T7" fmla="*/ 29 h 42"/>
                  <a:gd name="T8" fmla="*/ 30 w 38"/>
                  <a:gd name="T9" fmla="*/ 39 h 42"/>
                  <a:gd name="T10" fmla="*/ 31 w 38"/>
                  <a:gd name="T11" fmla="*/ 40 h 42"/>
                  <a:gd name="T12" fmla="*/ 34 w 38"/>
                  <a:gd name="T13" fmla="*/ 41 h 42"/>
                  <a:gd name="T14" fmla="*/ 37 w 38"/>
                  <a:gd name="T15" fmla="*/ 40 h 42"/>
                  <a:gd name="T16" fmla="*/ 38 w 38"/>
                  <a:gd name="T17" fmla="*/ 36 h 42"/>
                  <a:gd name="T18" fmla="*/ 32 w 38"/>
                  <a:gd name="T19" fmla="*/ 27 h 42"/>
                  <a:gd name="T20" fmla="*/ 26 w 38"/>
                  <a:gd name="T21" fmla="*/ 22 h 42"/>
                  <a:gd name="T22" fmla="*/ 21 w 38"/>
                  <a:gd name="T23" fmla="*/ 17 h 42"/>
                  <a:gd name="T24" fmla="*/ 9 w 38"/>
                  <a:gd name="T25" fmla="*/ 4 h 42"/>
                  <a:gd name="T26" fmla="*/ 8 w 38"/>
                  <a:gd name="T27" fmla="*/ 3 h 42"/>
                  <a:gd name="T28" fmla="*/ 7 w 38"/>
                  <a:gd name="T29" fmla="*/ 2 h 42"/>
                  <a:gd name="T30" fmla="*/ 2 w 38"/>
                  <a:gd name="T31" fmla="*/ 2 h 42"/>
                  <a:gd name="T32" fmla="*/ 1 w 38"/>
                  <a:gd name="T33" fmla="*/ 7 h 42"/>
                  <a:gd name="T34" fmla="*/ 4 w 38"/>
                  <a:gd name="T35"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42">
                    <a:moveTo>
                      <a:pt x="4" y="11"/>
                    </a:moveTo>
                    <a:cubicBezTo>
                      <a:pt x="5" y="12"/>
                      <a:pt x="6" y="14"/>
                      <a:pt x="9" y="15"/>
                    </a:cubicBezTo>
                    <a:cubicBezTo>
                      <a:pt x="12" y="17"/>
                      <a:pt x="13" y="19"/>
                      <a:pt x="15" y="20"/>
                    </a:cubicBezTo>
                    <a:cubicBezTo>
                      <a:pt x="17" y="23"/>
                      <a:pt x="20" y="26"/>
                      <a:pt x="23" y="29"/>
                    </a:cubicBezTo>
                    <a:cubicBezTo>
                      <a:pt x="26" y="33"/>
                      <a:pt x="29" y="36"/>
                      <a:pt x="30" y="39"/>
                    </a:cubicBezTo>
                    <a:cubicBezTo>
                      <a:pt x="30" y="40"/>
                      <a:pt x="31" y="40"/>
                      <a:pt x="31" y="40"/>
                    </a:cubicBezTo>
                    <a:cubicBezTo>
                      <a:pt x="32" y="41"/>
                      <a:pt x="33" y="42"/>
                      <a:pt x="34" y="41"/>
                    </a:cubicBezTo>
                    <a:cubicBezTo>
                      <a:pt x="35" y="41"/>
                      <a:pt x="36" y="41"/>
                      <a:pt x="37" y="40"/>
                    </a:cubicBezTo>
                    <a:cubicBezTo>
                      <a:pt x="38" y="39"/>
                      <a:pt x="38" y="38"/>
                      <a:pt x="38" y="36"/>
                    </a:cubicBezTo>
                    <a:cubicBezTo>
                      <a:pt x="37" y="33"/>
                      <a:pt x="35" y="30"/>
                      <a:pt x="32" y="27"/>
                    </a:cubicBezTo>
                    <a:cubicBezTo>
                      <a:pt x="31" y="26"/>
                      <a:pt x="29" y="24"/>
                      <a:pt x="26" y="22"/>
                    </a:cubicBezTo>
                    <a:cubicBezTo>
                      <a:pt x="24" y="20"/>
                      <a:pt x="22" y="18"/>
                      <a:pt x="21" y="17"/>
                    </a:cubicBezTo>
                    <a:cubicBezTo>
                      <a:pt x="9" y="4"/>
                      <a:pt x="9" y="4"/>
                      <a:pt x="9" y="4"/>
                    </a:cubicBezTo>
                    <a:cubicBezTo>
                      <a:pt x="9" y="4"/>
                      <a:pt x="8" y="4"/>
                      <a:pt x="8" y="3"/>
                    </a:cubicBezTo>
                    <a:cubicBezTo>
                      <a:pt x="8" y="2"/>
                      <a:pt x="7" y="2"/>
                      <a:pt x="7" y="2"/>
                    </a:cubicBezTo>
                    <a:cubicBezTo>
                      <a:pt x="5" y="0"/>
                      <a:pt x="4" y="0"/>
                      <a:pt x="2" y="2"/>
                    </a:cubicBezTo>
                    <a:cubicBezTo>
                      <a:pt x="1" y="3"/>
                      <a:pt x="0" y="5"/>
                      <a:pt x="1" y="7"/>
                    </a:cubicBezTo>
                    <a:cubicBezTo>
                      <a:pt x="1" y="8"/>
                      <a:pt x="2" y="10"/>
                      <a:pt x="4" y="1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666"/>
              <p:cNvSpPr/>
              <p:nvPr/>
            </p:nvSpPr>
            <p:spPr bwMode="auto">
              <a:xfrm flipH="1">
                <a:off x="5406114" y="510395"/>
                <a:ext cx="34444" cy="37575"/>
              </a:xfrm>
              <a:custGeom>
                <a:avLst/>
                <a:gdLst>
                  <a:gd name="T0" fmla="*/ 3 w 9"/>
                  <a:gd name="T1" fmla="*/ 10 h 10"/>
                  <a:gd name="T2" fmla="*/ 8 w 9"/>
                  <a:gd name="T3" fmla="*/ 9 h 10"/>
                  <a:gd name="T4" fmla="*/ 9 w 9"/>
                  <a:gd name="T5" fmla="*/ 7 h 10"/>
                  <a:gd name="T6" fmla="*/ 9 w 9"/>
                  <a:gd name="T7" fmla="*/ 4 h 10"/>
                  <a:gd name="T8" fmla="*/ 7 w 9"/>
                  <a:gd name="T9" fmla="*/ 1 h 10"/>
                  <a:gd name="T10" fmla="*/ 5 w 9"/>
                  <a:gd name="T11" fmla="*/ 0 h 10"/>
                  <a:gd name="T12" fmla="*/ 2 w 9"/>
                  <a:gd name="T13" fmla="*/ 2 h 10"/>
                  <a:gd name="T14" fmla="*/ 0 w 9"/>
                  <a:gd name="T15" fmla="*/ 5 h 10"/>
                  <a:gd name="T16" fmla="*/ 2 w 9"/>
                  <a:gd name="T17" fmla="*/ 9 h 10"/>
                  <a:gd name="T18" fmla="*/ 3 w 9"/>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3" y="10"/>
                    </a:moveTo>
                    <a:cubicBezTo>
                      <a:pt x="5" y="10"/>
                      <a:pt x="6" y="10"/>
                      <a:pt x="8" y="9"/>
                    </a:cubicBezTo>
                    <a:cubicBezTo>
                      <a:pt x="8" y="8"/>
                      <a:pt x="8" y="8"/>
                      <a:pt x="9" y="7"/>
                    </a:cubicBezTo>
                    <a:cubicBezTo>
                      <a:pt x="9" y="6"/>
                      <a:pt x="9" y="5"/>
                      <a:pt x="9" y="4"/>
                    </a:cubicBezTo>
                    <a:cubicBezTo>
                      <a:pt x="8" y="3"/>
                      <a:pt x="8" y="2"/>
                      <a:pt x="7" y="1"/>
                    </a:cubicBezTo>
                    <a:cubicBezTo>
                      <a:pt x="6" y="1"/>
                      <a:pt x="6" y="0"/>
                      <a:pt x="5" y="0"/>
                    </a:cubicBezTo>
                    <a:cubicBezTo>
                      <a:pt x="4" y="1"/>
                      <a:pt x="3" y="1"/>
                      <a:pt x="2" y="2"/>
                    </a:cubicBezTo>
                    <a:cubicBezTo>
                      <a:pt x="1" y="3"/>
                      <a:pt x="0" y="4"/>
                      <a:pt x="0" y="5"/>
                    </a:cubicBezTo>
                    <a:cubicBezTo>
                      <a:pt x="0" y="6"/>
                      <a:pt x="0" y="8"/>
                      <a:pt x="2" y="9"/>
                    </a:cubicBezTo>
                    <a:cubicBezTo>
                      <a:pt x="2" y="10"/>
                      <a:pt x="3" y="10"/>
                      <a:pt x="3" y="1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1667"/>
              <p:cNvSpPr/>
              <p:nvPr/>
            </p:nvSpPr>
            <p:spPr bwMode="auto">
              <a:xfrm flipH="1">
                <a:off x="5324702" y="551101"/>
                <a:ext cx="81413" cy="89241"/>
              </a:xfrm>
              <a:custGeom>
                <a:avLst/>
                <a:gdLst>
                  <a:gd name="T0" fmla="*/ 6 w 22"/>
                  <a:gd name="T1" fmla="*/ 14 h 24"/>
                  <a:gd name="T2" fmla="*/ 8 w 22"/>
                  <a:gd name="T3" fmla="*/ 17 h 24"/>
                  <a:gd name="T4" fmla="*/ 11 w 22"/>
                  <a:gd name="T5" fmla="*/ 20 h 24"/>
                  <a:gd name="T6" fmla="*/ 16 w 22"/>
                  <a:gd name="T7" fmla="*/ 23 h 24"/>
                  <a:gd name="T8" fmla="*/ 19 w 22"/>
                  <a:gd name="T9" fmla="*/ 23 h 24"/>
                  <a:gd name="T10" fmla="*/ 21 w 22"/>
                  <a:gd name="T11" fmla="*/ 20 h 24"/>
                  <a:gd name="T12" fmla="*/ 21 w 22"/>
                  <a:gd name="T13" fmla="*/ 19 h 24"/>
                  <a:gd name="T14" fmla="*/ 20 w 22"/>
                  <a:gd name="T15" fmla="*/ 17 h 24"/>
                  <a:gd name="T16" fmla="*/ 17 w 22"/>
                  <a:gd name="T17" fmla="*/ 15 h 24"/>
                  <a:gd name="T18" fmla="*/ 15 w 22"/>
                  <a:gd name="T19" fmla="*/ 13 h 24"/>
                  <a:gd name="T20" fmla="*/ 13 w 22"/>
                  <a:gd name="T21" fmla="*/ 11 h 24"/>
                  <a:gd name="T22" fmla="*/ 10 w 22"/>
                  <a:gd name="T23" fmla="*/ 7 h 24"/>
                  <a:gd name="T24" fmla="*/ 7 w 22"/>
                  <a:gd name="T25" fmla="*/ 2 h 24"/>
                  <a:gd name="T26" fmla="*/ 7 w 22"/>
                  <a:gd name="T27" fmla="*/ 1 h 24"/>
                  <a:gd name="T28" fmla="*/ 3 w 22"/>
                  <a:gd name="T29" fmla="*/ 0 h 24"/>
                  <a:gd name="T30" fmla="*/ 1 w 22"/>
                  <a:gd name="T31" fmla="*/ 2 h 24"/>
                  <a:gd name="T32" fmla="*/ 0 w 22"/>
                  <a:gd name="T33" fmla="*/ 6 h 24"/>
                  <a:gd name="T34" fmla="*/ 6 w 22"/>
                  <a:gd name="T35"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24">
                    <a:moveTo>
                      <a:pt x="6" y="14"/>
                    </a:moveTo>
                    <a:cubicBezTo>
                      <a:pt x="6" y="14"/>
                      <a:pt x="7" y="15"/>
                      <a:pt x="8" y="17"/>
                    </a:cubicBezTo>
                    <a:cubicBezTo>
                      <a:pt x="10" y="18"/>
                      <a:pt x="11" y="19"/>
                      <a:pt x="11" y="20"/>
                    </a:cubicBezTo>
                    <a:cubicBezTo>
                      <a:pt x="13" y="21"/>
                      <a:pt x="14" y="23"/>
                      <a:pt x="16" y="23"/>
                    </a:cubicBezTo>
                    <a:cubicBezTo>
                      <a:pt x="17" y="24"/>
                      <a:pt x="18" y="24"/>
                      <a:pt x="19" y="23"/>
                    </a:cubicBezTo>
                    <a:cubicBezTo>
                      <a:pt x="20" y="22"/>
                      <a:pt x="21" y="21"/>
                      <a:pt x="21" y="20"/>
                    </a:cubicBezTo>
                    <a:cubicBezTo>
                      <a:pt x="22" y="20"/>
                      <a:pt x="21" y="19"/>
                      <a:pt x="21" y="19"/>
                    </a:cubicBezTo>
                    <a:cubicBezTo>
                      <a:pt x="21" y="18"/>
                      <a:pt x="20" y="18"/>
                      <a:pt x="20" y="17"/>
                    </a:cubicBezTo>
                    <a:cubicBezTo>
                      <a:pt x="19" y="16"/>
                      <a:pt x="18" y="16"/>
                      <a:pt x="17" y="15"/>
                    </a:cubicBezTo>
                    <a:cubicBezTo>
                      <a:pt x="16" y="14"/>
                      <a:pt x="15" y="13"/>
                      <a:pt x="15" y="13"/>
                    </a:cubicBezTo>
                    <a:cubicBezTo>
                      <a:pt x="14" y="12"/>
                      <a:pt x="13" y="11"/>
                      <a:pt x="13" y="11"/>
                    </a:cubicBezTo>
                    <a:cubicBezTo>
                      <a:pt x="13" y="10"/>
                      <a:pt x="12" y="9"/>
                      <a:pt x="10" y="7"/>
                    </a:cubicBezTo>
                    <a:cubicBezTo>
                      <a:pt x="9" y="5"/>
                      <a:pt x="8" y="3"/>
                      <a:pt x="7" y="2"/>
                    </a:cubicBezTo>
                    <a:cubicBezTo>
                      <a:pt x="7" y="1"/>
                      <a:pt x="7" y="1"/>
                      <a:pt x="7" y="1"/>
                    </a:cubicBezTo>
                    <a:cubicBezTo>
                      <a:pt x="6" y="0"/>
                      <a:pt x="5" y="0"/>
                      <a:pt x="3" y="0"/>
                    </a:cubicBezTo>
                    <a:cubicBezTo>
                      <a:pt x="3" y="1"/>
                      <a:pt x="2" y="1"/>
                      <a:pt x="1" y="2"/>
                    </a:cubicBezTo>
                    <a:cubicBezTo>
                      <a:pt x="0" y="3"/>
                      <a:pt x="0" y="4"/>
                      <a:pt x="0" y="6"/>
                    </a:cubicBezTo>
                    <a:cubicBezTo>
                      <a:pt x="1" y="8"/>
                      <a:pt x="3" y="10"/>
                      <a:pt x="6" y="1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1668"/>
              <p:cNvSpPr/>
              <p:nvPr/>
            </p:nvSpPr>
            <p:spPr bwMode="auto">
              <a:xfrm flipH="1">
                <a:off x="5243289" y="488476"/>
                <a:ext cx="129947" cy="111160"/>
              </a:xfrm>
              <a:custGeom>
                <a:avLst/>
                <a:gdLst>
                  <a:gd name="T0" fmla="*/ 3 w 35"/>
                  <a:gd name="T1" fmla="*/ 16 h 30"/>
                  <a:gd name="T2" fmla="*/ 6 w 35"/>
                  <a:gd name="T3" fmla="*/ 19 h 30"/>
                  <a:gd name="T4" fmla="*/ 9 w 35"/>
                  <a:gd name="T5" fmla="*/ 22 h 30"/>
                  <a:gd name="T6" fmla="*/ 13 w 35"/>
                  <a:gd name="T7" fmla="*/ 26 h 30"/>
                  <a:gd name="T8" fmla="*/ 16 w 35"/>
                  <a:gd name="T9" fmla="*/ 29 h 30"/>
                  <a:gd name="T10" fmla="*/ 20 w 35"/>
                  <a:gd name="T11" fmla="*/ 29 h 30"/>
                  <a:gd name="T12" fmla="*/ 21 w 35"/>
                  <a:gd name="T13" fmla="*/ 25 h 30"/>
                  <a:gd name="T14" fmla="*/ 18 w 35"/>
                  <a:gd name="T15" fmla="*/ 17 h 30"/>
                  <a:gd name="T16" fmla="*/ 15 w 35"/>
                  <a:gd name="T17" fmla="*/ 8 h 30"/>
                  <a:gd name="T18" fmla="*/ 23 w 35"/>
                  <a:gd name="T19" fmla="*/ 15 h 30"/>
                  <a:gd name="T20" fmla="*/ 30 w 35"/>
                  <a:gd name="T21" fmla="*/ 21 h 30"/>
                  <a:gd name="T22" fmla="*/ 33 w 35"/>
                  <a:gd name="T23" fmla="*/ 21 h 30"/>
                  <a:gd name="T24" fmla="*/ 35 w 35"/>
                  <a:gd name="T25" fmla="*/ 18 h 30"/>
                  <a:gd name="T26" fmla="*/ 33 w 35"/>
                  <a:gd name="T27" fmla="*/ 14 h 30"/>
                  <a:gd name="T28" fmla="*/ 23 w 35"/>
                  <a:gd name="T29" fmla="*/ 6 h 30"/>
                  <a:gd name="T30" fmla="*/ 13 w 35"/>
                  <a:gd name="T31" fmla="*/ 0 h 30"/>
                  <a:gd name="T32" fmla="*/ 11 w 35"/>
                  <a:gd name="T33" fmla="*/ 1 h 30"/>
                  <a:gd name="T34" fmla="*/ 9 w 35"/>
                  <a:gd name="T35" fmla="*/ 7 h 30"/>
                  <a:gd name="T36" fmla="*/ 10 w 35"/>
                  <a:gd name="T37" fmla="*/ 13 h 30"/>
                  <a:gd name="T38" fmla="*/ 9 w 35"/>
                  <a:gd name="T39" fmla="*/ 13 h 30"/>
                  <a:gd name="T40" fmla="*/ 8 w 35"/>
                  <a:gd name="T41" fmla="*/ 11 h 30"/>
                  <a:gd name="T42" fmla="*/ 6 w 35"/>
                  <a:gd name="T43" fmla="*/ 9 h 30"/>
                  <a:gd name="T44" fmla="*/ 5 w 35"/>
                  <a:gd name="T45" fmla="*/ 8 h 30"/>
                  <a:gd name="T46" fmla="*/ 1 w 35"/>
                  <a:gd name="T47" fmla="*/ 9 h 30"/>
                  <a:gd name="T48" fmla="*/ 0 w 35"/>
                  <a:gd name="T49" fmla="*/ 12 h 30"/>
                  <a:gd name="T50" fmla="*/ 3 w 35"/>
                  <a:gd name="T51" fmla="*/ 1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0">
                    <a:moveTo>
                      <a:pt x="3" y="16"/>
                    </a:moveTo>
                    <a:cubicBezTo>
                      <a:pt x="4" y="17"/>
                      <a:pt x="5" y="18"/>
                      <a:pt x="6" y="19"/>
                    </a:cubicBezTo>
                    <a:cubicBezTo>
                      <a:pt x="8" y="20"/>
                      <a:pt x="9" y="21"/>
                      <a:pt x="9" y="22"/>
                    </a:cubicBezTo>
                    <a:cubicBezTo>
                      <a:pt x="9" y="22"/>
                      <a:pt x="10" y="23"/>
                      <a:pt x="13" y="26"/>
                    </a:cubicBezTo>
                    <a:cubicBezTo>
                      <a:pt x="14" y="27"/>
                      <a:pt x="15" y="28"/>
                      <a:pt x="16" y="29"/>
                    </a:cubicBezTo>
                    <a:cubicBezTo>
                      <a:pt x="18" y="30"/>
                      <a:pt x="19" y="30"/>
                      <a:pt x="20" y="29"/>
                    </a:cubicBezTo>
                    <a:cubicBezTo>
                      <a:pt x="21" y="28"/>
                      <a:pt x="21" y="26"/>
                      <a:pt x="21" y="25"/>
                    </a:cubicBezTo>
                    <a:cubicBezTo>
                      <a:pt x="21" y="24"/>
                      <a:pt x="19" y="21"/>
                      <a:pt x="18" y="17"/>
                    </a:cubicBezTo>
                    <a:cubicBezTo>
                      <a:pt x="16" y="13"/>
                      <a:pt x="15" y="10"/>
                      <a:pt x="15" y="8"/>
                    </a:cubicBezTo>
                    <a:cubicBezTo>
                      <a:pt x="17" y="9"/>
                      <a:pt x="20" y="12"/>
                      <a:pt x="23" y="15"/>
                    </a:cubicBezTo>
                    <a:cubicBezTo>
                      <a:pt x="26" y="18"/>
                      <a:pt x="29" y="20"/>
                      <a:pt x="30" y="21"/>
                    </a:cubicBezTo>
                    <a:cubicBezTo>
                      <a:pt x="31" y="22"/>
                      <a:pt x="32" y="22"/>
                      <a:pt x="33" y="21"/>
                    </a:cubicBezTo>
                    <a:cubicBezTo>
                      <a:pt x="33" y="20"/>
                      <a:pt x="34" y="19"/>
                      <a:pt x="35" y="18"/>
                    </a:cubicBezTo>
                    <a:cubicBezTo>
                      <a:pt x="35" y="17"/>
                      <a:pt x="35" y="15"/>
                      <a:pt x="33" y="14"/>
                    </a:cubicBezTo>
                    <a:cubicBezTo>
                      <a:pt x="28" y="9"/>
                      <a:pt x="24" y="7"/>
                      <a:pt x="23" y="6"/>
                    </a:cubicBezTo>
                    <a:cubicBezTo>
                      <a:pt x="20" y="3"/>
                      <a:pt x="16" y="1"/>
                      <a:pt x="13" y="0"/>
                    </a:cubicBezTo>
                    <a:cubicBezTo>
                      <a:pt x="12" y="0"/>
                      <a:pt x="11" y="1"/>
                      <a:pt x="11" y="1"/>
                    </a:cubicBezTo>
                    <a:cubicBezTo>
                      <a:pt x="9" y="3"/>
                      <a:pt x="9" y="4"/>
                      <a:pt x="9" y="7"/>
                    </a:cubicBezTo>
                    <a:cubicBezTo>
                      <a:pt x="9" y="8"/>
                      <a:pt x="9" y="10"/>
                      <a:pt x="10" y="13"/>
                    </a:cubicBezTo>
                    <a:cubicBezTo>
                      <a:pt x="10" y="13"/>
                      <a:pt x="10" y="13"/>
                      <a:pt x="9" y="13"/>
                    </a:cubicBezTo>
                    <a:cubicBezTo>
                      <a:pt x="9" y="13"/>
                      <a:pt x="8" y="12"/>
                      <a:pt x="8" y="11"/>
                    </a:cubicBezTo>
                    <a:cubicBezTo>
                      <a:pt x="7" y="10"/>
                      <a:pt x="7" y="9"/>
                      <a:pt x="6" y="9"/>
                    </a:cubicBezTo>
                    <a:cubicBezTo>
                      <a:pt x="5" y="8"/>
                      <a:pt x="5" y="8"/>
                      <a:pt x="5" y="8"/>
                    </a:cubicBezTo>
                    <a:cubicBezTo>
                      <a:pt x="4" y="7"/>
                      <a:pt x="3" y="8"/>
                      <a:pt x="1" y="9"/>
                    </a:cubicBezTo>
                    <a:cubicBezTo>
                      <a:pt x="0" y="10"/>
                      <a:pt x="0" y="11"/>
                      <a:pt x="0" y="12"/>
                    </a:cubicBezTo>
                    <a:cubicBezTo>
                      <a:pt x="1" y="13"/>
                      <a:pt x="2" y="15"/>
                      <a:pt x="3" y="16"/>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1669"/>
              <p:cNvSpPr>
                <a:spLocks noEditPoints="1"/>
              </p:cNvSpPr>
              <p:nvPr/>
            </p:nvSpPr>
            <p:spPr bwMode="auto">
              <a:xfrm flipH="1">
                <a:off x="5166573" y="407063"/>
                <a:ext cx="128382" cy="114291"/>
              </a:xfrm>
              <a:custGeom>
                <a:avLst/>
                <a:gdLst>
                  <a:gd name="T0" fmla="*/ 26 w 35"/>
                  <a:gd name="T1" fmla="*/ 29 h 31"/>
                  <a:gd name="T2" fmla="*/ 30 w 35"/>
                  <a:gd name="T3" fmla="*/ 26 h 31"/>
                  <a:gd name="T4" fmla="*/ 34 w 35"/>
                  <a:gd name="T5" fmla="*/ 21 h 31"/>
                  <a:gd name="T6" fmla="*/ 35 w 35"/>
                  <a:gd name="T7" fmla="*/ 18 h 31"/>
                  <a:gd name="T8" fmla="*/ 34 w 35"/>
                  <a:gd name="T9" fmla="*/ 15 h 31"/>
                  <a:gd name="T10" fmla="*/ 30 w 35"/>
                  <a:gd name="T11" fmla="*/ 14 h 31"/>
                  <a:gd name="T12" fmla="*/ 27 w 35"/>
                  <a:gd name="T13" fmla="*/ 22 h 31"/>
                  <a:gd name="T14" fmla="*/ 24 w 35"/>
                  <a:gd name="T15" fmla="*/ 23 h 31"/>
                  <a:gd name="T16" fmla="*/ 21 w 35"/>
                  <a:gd name="T17" fmla="*/ 23 h 31"/>
                  <a:gd name="T18" fmla="*/ 21 w 35"/>
                  <a:gd name="T19" fmla="*/ 21 h 31"/>
                  <a:gd name="T20" fmla="*/ 23 w 35"/>
                  <a:gd name="T21" fmla="*/ 12 h 31"/>
                  <a:gd name="T22" fmla="*/ 23 w 35"/>
                  <a:gd name="T23" fmla="*/ 4 h 31"/>
                  <a:gd name="T24" fmla="*/ 14 w 35"/>
                  <a:gd name="T25" fmla="*/ 0 h 31"/>
                  <a:gd name="T26" fmla="*/ 4 w 35"/>
                  <a:gd name="T27" fmla="*/ 4 h 31"/>
                  <a:gd name="T28" fmla="*/ 0 w 35"/>
                  <a:gd name="T29" fmla="*/ 12 h 31"/>
                  <a:gd name="T30" fmla="*/ 4 w 35"/>
                  <a:gd name="T31" fmla="*/ 21 h 31"/>
                  <a:gd name="T32" fmla="*/ 26 w 35"/>
                  <a:gd name="T33" fmla="*/ 29 h 31"/>
                  <a:gd name="T34" fmla="*/ 9 w 35"/>
                  <a:gd name="T35" fmla="*/ 8 h 31"/>
                  <a:gd name="T36" fmla="*/ 12 w 35"/>
                  <a:gd name="T37" fmla="*/ 6 h 31"/>
                  <a:gd name="T38" fmla="*/ 16 w 35"/>
                  <a:gd name="T39" fmla="*/ 7 h 31"/>
                  <a:gd name="T40" fmla="*/ 16 w 35"/>
                  <a:gd name="T41" fmla="*/ 8 h 31"/>
                  <a:gd name="T42" fmla="*/ 13 w 35"/>
                  <a:gd name="T43" fmla="*/ 18 h 31"/>
                  <a:gd name="T44" fmla="*/ 9 w 35"/>
                  <a:gd name="T45" fmla="*/ 16 h 31"/>
                  <a:gd name="T46" fmla="*/ 7 w 35"/>
                  <a:gd name="T47" fmla="*/ 11 h 31"/>
                  <a:gd name="T48" fmla="*/ 9 w 35"/>
                  <a:gd name="T49"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31">
                    <a:moveTo>
                      <a:pt x="26" y="29"/>
                    </a:moveTo>
                    <a:cubicBezTo>
                      <a:pt x="27" y="28"/>
                      <a:pt x="29" y="27"/>
                      <a:pt x="30" y="26"/>
                    </a:cubicBezTo>
                    <a:cubicBezTo>
                      <a:pt x="31" y="26"/>
                      <a:pt x="32" y="24"/>
                      <a:pt x="34" y="21"/>
                    </a:cubicBezTo>
                    <a:cubicBezTo>
                      <a:pt x="35" y="20"/>
                      <a:pt x="35" y="19"/>
                      <a:pt x="35" y="18"/>
                    </a:cubicBezTo>
                    <a:cubicBezTo>
                      <a:pt x="35" y="17"/>
                      <a:pt x="34" y="16"/>
                      <a:pt x="34" y="15"/>
                    </a:cubicBezTo>
                    <a:cubicBezTo>
                      <a:pt x="33" y="15"/>
                      <a:pt x="32" y="14"/>
                      <a:pt x="30" y="14"/>
                    </a:cubicBezTo>
                    <a:cubicBezTo>
                      <a:pt x="29" y="18"/>
                      <a:pt x="28" y="20"/>
                      <a:pt x="27" y="22"/>
                    </a:cubicBezTo>
                    <a:cubicBezTo>
                      <a:pt x="26" y="22"/>
                      <a:pt x="25" y="23"/>
                      <a:pt x="24" y="23"/>
                    </a:cubicBezTo>
                    <a:cubicBezTo>
                      <a:pt x="22" y="23"/>
                      <a:pt x="21" y="23"/>
                      <a:pt x="21" y="23"/>
                    </a:cubicBezTo>
                    <a:cubicBezTo>
                      <a:pt x="20" y="22"/>
                      <a:pt x="20" y="22"/>
                      <a:pt x="21" y="21"/>
                    </a:cubicBezTo>
                    <a:cubicBezTo>
                      <a:pt x="21" y="20"/>
                      <a:pt x="22" y="17"/>
                      <a:pt x="23" y="12"/>
                    </a:cubicBezTo>
                    <a:cubicBezTo>
                      <a:pt x="24" y="8"/>
                      <a:pt x="24" y="5"/>
                      <a:pt x="23" y="4"/>
                    </a:cubicBezTo>
                    <a:cubicBezTo>
                      <a:pt x="21" y="1"/>
                      <a:pt x="18" y="0"/>
                      <a:pt x="14" y="0"/>
                    </a:cubicBezTo>
                    <a:cubicBezTo>
                      <a:pt x="10" y="0"/>
                      <a:pt x="6" y="1"/>
                      <a:pt x="4" y="4"/>
                    </a:cubicBezTo>
                    <a:cubicBezTo>
                      <a:pt x="1" y="6"/>
                      <a:pt x="0" y="9"/>
                      <a:pt x="0" y="12"/>
                    </a:cubicBezTo>
                    <a:cubicBezTo>
                      <a:pt x="0" y="16"/>
                      <a:pt x="2" y="19"/>
                      <a:pt x="4" y="21"/>
                    </a:cubicBezTo>
                    <a:cubicBezTo>
                      <a:pt x="12" y="29"/>
                      <a:pt x="19" y="31"/>
                      <a:pt x="26" y="29"/>
                    </a:cubicBezTo>
                    <a:close/>
                    <a:moveTo>
                      <a:pt x="9" y="8"/>
                    </a:moveTo>
                    <a:cubicBezTo>
                      <a:pt x="10" y="7"/>
                      <a:pt x="11" y="7"/>
                      <a:pt x="12" y="6"/>
                    </a:cubicBezTo>
                    <a:cubicBezTo>
                      <a:pt x="14" y="6"/>
                      <a:pt x="15" y="6"/>
                      <a:pt x="16" y="7"/>
                    </a:cubicBezTo>
                    <a:cubicBezTo>
                      <a:pt x="16" y="7"/>
                      <a:pt x="16" y="8"/>
                      <a:pt x="16" y="8"/>
                    </a:cubicBezTo>
                    <a:cubicBezTo>
                      <a:pt x="18" y="11"/>
                      <a:pt x="17" y="15"/>
                      <a:pt x="13" y="18"/>
                    </a:cubicBezTo>
                    <a:cubicBezTo>
                      <a:pt x="13" y="19"/>
                      <a:pt x="11" y="18"/>
                      <a:pt x="9" y="16"/>
                    </a:cubicBezTo>
                    <a:cubicBezTo>
                      <a:pt x="7" y="14"/>
                      <a:pt x="7" y="12"/>
                      <a:pt x="7" y="11"/>
                    </a:cubicBezTo>
                    <a:cubicBezTo>
                      <a:pt x="7" y="10"/>
                      <a:pt x="8" y="9"/>
                      <a:pt x="9" y="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sp>
        <p:nvSpPr>
          <p:cNvPr id="1712" name="AutoShape 1709"/>
          <p:cNvSpPr>
            <a:spLocks noChangeAspect="1" noChangeArrowheads="1" noTextEdit="1"/>
          </p:cNvSpPr>
          <p:nvPr/>
        </p:nvSpPr>
        <p:spPr bwMode="auto">
          <a:xfrm>
            <a:off x="4356735" y="1677670"/>
            <a:ext cx="3521075" cy="3521075"/>
          </a:xfrm>
          <a:prstGeom prst="rect">
            <a:avLst/>
          </a:prstGeom>
          <a:noFill/>
          <a:ln>
            <a:noFill/>
          </a:ln>
          <a:effectLst>
            <a:outerShdw blurRad="63500" sx="102000" sy="102000" algn="ctr"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grpSp>
        <p:nvGrpSpPr>
          <p:cNvPr id="72" name="组合 71"/>
          <p:cNvGrpSpPr/>
          <p:nvPr/>
        </p:nvGrpSpPr>
        <p:grpSpPr>
          <a:xfrm>
            <a:off x="4314190" y="1659255"/>
            <a:ext cx="3521075" cy="3521075"/>
            <a:chOff x="4314190" y="1659255"/>
            <a:chExt cx="3521075" cy="3521075"/>
          </a:xfrm>
        </p:grpSpPr>
        <p:sp>
          <p:nvSpPr>
            <p:cNvPr id="1713" name="Oval 1711"/>
            <p:cNvSpPr>
              <a:spLocks noChangeArrowheads="1"/>
            </p:cNvSpPr>
            <p:nvPr/>
          </p:nvSpPr>
          <p:spPr bwMode="auto">
            <a:xfrm>
              <a:off x="4314190" y="1659255"/>
              <a:ext cx="3521075" cy="3521075"/>
            </a:xfrm>
            <a:prstGeom prst="ellipse">
              <a:avLst/>
            </a:prstGeom>
            <a:solidFill>
              <a:srgbClr val="E5E5E4"/>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ctr" anchorCtr="0" compatLnSpc="1"/>
            <a:lstStyle/>
            <a:p>
              <a:pPr algn="ctr"/>
              <a:endParaRPr lang="zh-CN" altLang="en-US"/>
            </a:p>
          </p:txBody>
        </p:sp>
        <p:sp>
          <p:nvSpPr>
            <p:cNvPr id="1714" name="Freeform 1712"/>
            <p:cNvSpPr>
              <a:spLocks noEditPoints="1"/>
            </p:cNvSpPr>
            <p:nvPr/>
          </p:nvSpPr>
          <p:spPr bwMode="auto">
            <a:xfrm>
              <a:off x="4428173" y="1763395"/>
              <a:ext cx="3309938" cy="3311525"/>
            </a:xfrm>
            <a:custGeom>
              <a:avLst/>
              <a:gdLst>
                <a:gd name="T0" fmla="*/ 223 w 880"/>
                <a:gd name="T1" fmla="*/ 223 h 880"/>
                <a:gd name="T2" fmla="*/ 223 w 880"/>
                <a:gd name="T3" fmla="*/ 657 h 880"/>
                <a:gd name="T4" fmla="*/ 657 w 880"/>
                <a:gd name="T5" fmla="*/ 657 h 880"/>
                <a:gd name="T6" fmla="*/ 657 w 880"/>
                <a:gd name="T7" fmla="*/ 223 h 880"/>
                <a:gd name="T8" fmla="*/ 440 w 880"/>
                <a:gd name="T9" fmla="*/ 761 h 880"/>
                <a:gd name="T10" fmla="*/ 118 w 880"/>
                <a:gd name="T11" fmla="*/ 440 h 880"/>
                <a:gd name="T12" fmla="*/ 440 w 880"/>
                <a:gd name="T13" fmla="*/ 118 h 880"/>
                <a:gd name="T14" fmla="*/ 761 w 880"/>
                <a:gd name="T15" fmla="*/ 440 h 880"/>
                <a:gd name="T16" fmla="*/ 440 w 880"/>
                <a:gd name="T17" fmla="*/ 761 h 880"/>
                <a:gd name="T18" fmla="*/ 395 w 880"/>
                <a:gd name="T19" fmla="*/ 67 h 880"/>
                <a:gd name="T20" fmla="*/ 313 w 880"/>
                <a:gd name="T21" fmla="*/ 86 h 880"/>
                <a:gd name="T22" fmla="*/ 238 w 880"/>
                <a:gd name="T23" fmla="*/ 123 h 880"/>
                <a:gd name="T24" fmla="*/ 173 w 880"/>
                <a:gd name="T25" fmla="*/ 176 h 880"/>
                <a:gd name="T26" fmla="*/ 121 w 880"/>
                <a:gd name="T27" fmla="*/ 242 h 880"/>
                <a:gd name="T28" fmla="*/ 85 w 880"/>
                <a:gd name="T29" fmla="*/ 318 h 880"/>
                <a:gd name="T30" fmla="*/ 66 w 880"/>
                <a:gd name="T31" fmla="*/ 400 h 880"/>
                <a:gd name="T32" fmla="*/ 67 w 880"/>
                <a:gd name="T33" fmla="*/ 484 h 880"/>
                <a:gd name="T34" fmla="*/ 86 w 880"/>
                <a:gd name="T35" fmla="*/ 566 h 880"/>
                <a:gd name="T36" fmla="*/ 123 w 880"/>
                <a:gd name="T37" fmla="*/ 642 h 880"/>
                <a:gd name="T38" fmla="*/ 176 w 880"/>
                <a:gd name="T39" fmla="*/ 707 h 880"/>
                <a:gd name="T40" fmla="*/ 242 w 880"/>
                <a:gd name="T41" fmla="*/ 759 h 880"/>
                <a:gd name="T42" fmla="*/ 318 w 880"/>
                <a:gd name="T43" fmla="*/ 795 h 880"/>
                <a:gd name="T44" fmla="*/ 400 w 880"/>
                <a:gd name="T45" fmla="*/ 813 h 880"/>
                <a:gd name="T46" fmla="*/ 484 w 880"/>
                <a:gd name="T47" fmla="*/ 813 h 880"/>
                <a:gd name="T48" fmla="*/ 566 w 880"/>
                <a:gd name="T49" fmla="*/ 794 h 880"/>
                <a:gd name="T50" fmla="*/ 642 w 880"/>
                <a:gd name="T51" fmla="*/ 757 h 880"/>
                <a:gd name="T52" fmla="*/ 707 w 880"/>
                <a:gd name="T53" fmla="*/ 704 h 880"/>
                <a:gd name="T54" fmla="*/ 759 w 880"/>
                <a:gd name="T55" fmla="*/ 638 h 880"/>
                <a:gd name="T56" fmla="*/ 795 w 880"/>
                <a:gd name="T57" fmla="*/ 562 h 880"/>
                <a:gd name="T58" fmla="*/ 813 w 880"/>
                <a:gd name="T59" fmla="*/ 479 h 880"/>
                <a:gd name="T60" fmla="*/ 813 w 880"/>
                <a:gd name="T61" fmla="*/ 395 h 880"/>
                <a:gd name="T62" fmla="*/ 793 w 880"/>
                <a:gd name="T63" fmla="*/ 314 h 880"/>
                <a:gd name="T64" fmla="*/ 756 w 880"/>
                <a:gd name="T65" fmla="*/ 238 h 880"/>
                <a:gd name="T66" fmla="*/ 704 w 880"/>
                <a:gd name="T67" fmla="*/ 173 h 880"/>
                <a:gd name="T68" fmla="*/ 638 w 880"/>
                <a:gd name="T69" fmla="*/ 121 h 880"/>
                <a:gd name="T70" fmla="*/ 562 w 880"/>
                <a:gd name="T71" fmla="*/ 85 h 880"/>
                <a:gd name="T72" fmla="*/ 479 w 880"/>
                <a:gd name="T73" fmla="*/ 66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80" h="880">
                  <a:moveTo>
                    <a:pt x="440" y="133"/>
                  </a:moveTo>
                  <a:cubicBezTo>
                    <a:pt x="355" y="133"/>
                    <a:pt x="279" y="168"/>
                    <a:pt x="223" y="223"/>
                  </a:cubicBezTo>
                  <a:cubicBezTo>
                    <a:pt x="168" y="279"/>
                    <a:pt x="133" y="355"/>
                    <a:pt x="133" y="440"/>
                  </a:cubicBezTo>
                  <a:cubicBezTo>
                    <a:pt x="133" y="525"/>
                    <a:pt x="168" y="601"/>
                    <a:pt x="223" y="657"/>
                  </a:cubicBezTo>
                  <a:cubicBezTo>
                    <a:pt x="279" y="712"/>
                    <a:pt x="355" y="746"/>
                    <a:pt x="440" y="746"/>
                  </a:cubicBezTo>
                  <a:cubicBezTo>
                    <a:pt x="524" y="746"/>
                    <a:pt x="601" y="712"/>
                    <a:pt x="657" y="657"/>
                  </a:cubicBezTo>
                  <a:cubicBezTo>
                    <a:pt x="712" y="601"/>
                    <a:pt x="746" y="525"/>
                    <a:pt x="746" y="440"/>
                  </a:cubicBezTo>
                  <a:cubicBezTo>
                    <a:pt x="746" y="355"/>
                    <a:pt x="712" y="279"/>
                    <a:pt x="657" y="223"/>
                  </a:cubicBezTo>
                  <a:cubicBezTo>
                    <a:pt x="601" y="168"/>
                    <a:pt x="524" y="133"/>
                    <a:pt x="440" y="133"/>
                  </a:cubicBezTo>
                  <a:moveTo>
                    <a:pt x="440" y="761"/>
                  </a:moveTo>
                  <a:cubicBezTo>
                    <a:pt x="351" y="761"/>
                    <a:pt x="271" y="725"/>
                    <a:pt x="212" y="667"/>
                  </a:cubicBezTo>
                  <a:cubicBezTo>
                    <a:pt x="154" y="609"/>
                    <a:pt x="118" y="529"/>
                    <a:pt x="118" y="440"/>
                  </a:cubicBezTo>
                  <a:cubicBezTo>
                    <a:pt x="118" y="351"/>
                    <a:pt x="154" y="271"/>
                    <a:pt x="212" y="213"/>
                  </a:cubicBezTo>
                  <a:cubicBezTo>
                    <a:pt x="271" y="154"/>
                    <a:pt x="351" y="118"/>
                    <a:pt x="440" y="118"/>
                  </a:cubicBezTo>
                  <a:cubicBezTo>
                    <a:pt x="529" y="118"/>
                    <a:pt x="609" y="154"/>
                    <a:pt x="667" y="213"/>
                  </a:cubicBezTo>
                  <a:cubicBezTo>
                    <a:pt x="725" y="271"/>
                    <a:pt x="761" y="351"/>
                    <a:pt x="761" y="440"/>
                  </a:cubicBezTo>
                  <a:cubicBezTo>
                    <a:pt x="761" y="529"/>
                    <a:pt x="725" y="609"/>
                    <a:pt x="667" y="667"/>
                  </a:cubicBezTo>
                  <a:cubicBezTo>
                    <a:pt x="609" y="725"/>
                    <a:pt x="529" y="761"/>
                    <a:pt x="440" y="761"/>
                  </a:cubicBezTo>
                  <a:moveTo>
                    <a:pt x="437" y="0"/>
                  </a:moveTo>
                  <a:cubicBezTo>
                    <a:pt x="395" y="67"/>
                    <a:pt x="395" y="67"/>
                    <a:pt x="395" y="67"/>
                  </a:cubicBezTo>
                  <a:cubicBezTo>
                    <a:pt x="339" y="12"/>
                    <a:pt x="339" y="12"/>
                    <a:pt x="339" y="12"/>
                  </a:cubicBezTo>
                  <a:cubicBezTo>
                    <a:pt x="313" y="86"/>
                    <a:pt x="313" y="86"/>
                    <a:pt x="313" y="86"/>
                  </a:cubicBezTo>
                  <a:cubicBezTo>
                    <a:pt x="247" y="45"/>
                    <a:pt x="247" y="45"/>
                    <a:pt x="247" y="45"/>
                  </a:cubicBezTo>
                  <a:cubicBezTo>
                    <a:pt x="238" y="123"/>
                    <a:pt x="238" y="123"/>
                    <a:pt x="238" y="123"/>
                  </a:cubicBezTo>
                  <a:cubicBezTo>
                    <a:pt x="164" y="97"/>
                    <a:pt x="164" y="97"/>
                    <a:pt x="164" y="97"/>
                  </a:cubicBezTo>
                  <a:cubicBezTo>
                    <a:pt x="173" y="176"/>
                    <a:pt x="173" y="176"/>
                    <a:pt x="173" y="176"/>
                  </a:cubicBezTo>
                  <a:cubicBezTo>
                    <a:pt x="94" y="168"/>
                    <a:pt x="94" y="168"/>
                    <a:pt x="94" y="168"/>
                  </a:cubicBezTo>
                  <a:cubicBezTo>
                    <a:pt x="121" y="242"/>
                    <a:pt x="121" y="242"/>
                    <a:pt x="121" y="242"/>
                  </a:cubicBezTo>
                  <a:cubicBezTo>
                    <a:pt x="42" y="251"/>
                    <a:pt x="42" y="251"/>
                    <a:pt x="42" y="251"/>
                  </a:cubicBezTo>
                  <a:cubicBezTo>
                    <a:pt x="85" y="318"/>
                    <a:pt x="85" y="318"/>
                    <a:pt x="85" y="318"/>
                  </a:cubicBezTo>
                  <a:cubicBezTo>
                    <a:pt x="10" y="344"/>
                    <a:pt x="10" y="344"/>
                    <a:pt x="10" y="344"/>
                  </a:cubicBezTo>
                  <a:cubicBezTo>
                    <a:pt x="66" y="400"/>
                    <a:pt x="66" y="400"/>
                    <a:pt x="66" y="400"/>
                  </a:cubicBezTo>
                  <a:cubicBezTo>
                    <a:pt x="0" y="442"/>
                    <a:pt x="0" y="442"/>
                    <a:pt x="0" y="442"/>
                  </a:cubicBezTo>
                  <a:cubicBezTo>
                    <a:pt x="67" y="484"/>
                    <a:pt x="67" y="484"/>
                    <a:pt x="67" y="484"/>
                  </a:cubicBezTo>
                  <a:cubicBezTo>
                    <a:pt x="12" y="540"/>
                    <a:pt x="12" y="540"/>
                    <a:pt x="12" y="540"/>
                  </a:cubicBezTo>
                  <a:cubicBezTo>
                    <a:pt x="86" y="566"/>
                    <a:pt x="86" y="566"/>
                    <a:pt x="86" y="566"/>
                  </a:cubicBezTo>
                  <a:cubicBezTo>
                    <a:pt x="45" y="633"/>
                    <a:pt x="45" y="633"/>
                    <a:pt x="45" y="633"/>
                  </a:cubicBezTo>
                  <a:cubicBezTo>
                    <a:pt x="123" y="642"/>
                    <a:pt x="123" y="642"/>
                    <a:pt x="123" y="642"/>
                  </a:cubicBezTo>
                  <a:cubicBezTo>
                    <a:pt x="97" y="716"/>
                    <a:pt x="97" y="716"/>
                    <a:pt x="97" y="716"/>
                  </a:cubicBezTo>
                  <a:cubicBezTo>
                    <a:pt x="176" y="707"/>
                    <a:pt x="176" y="707"/>
                    <a:pt x="176" y="707"/>
                  </a:cubicBezTo>
                  <a:cubicBezTo>
                    <a:pt x="168" y="785"/>
                    <a:pt x="168" y="785"/>
                    <a:pt x="168" y="785"/>
                  </a:cubicBezTo>
                  <a:cubicBezTo>
                    <a:pt x="242" y="759"/>
                    <a:pt x="242" y="759"/>
                    <a:pt x="242" y="759"/>
                  </a:cubicBezTo>
                  <a:cubicBezTo>
                    <a:pt x="251" y="837"/>
                    <a:pt x="251" y="837"/>
                    <a:pt x="251" y="837"/>
                  </a:cubicBezTo>
                  <a:cubicBezTo>
                    <a:pt x="318" y="795"/>
                    <a:pt x="318" y="795"/>
                    <a:pt x="318" y="795"/>
                  </a:cubicBezTo>
                  <a:cubicBezTo>
                    <a:pt x="344" y="869"/>
                    <a:pt x="344" y="869"/>
                    <a:pt x="344" y="869"/>
                  </a:cubicBezTo>
                  <a:cubicBezTo>
                    <a:pt x="400" y="813"/>
                    <a:pt x="400" y="813"/>
                    <a:pt x="400" y="813"/>
                  </a:cubicBezTo>
                  <a:cubicBezTo>
                    <a:pt x="442" y="880"/>
                    <a:pt x="442" y="880"/>
                    <a:pt x="442" y="880"/>
                  </a:cubicBezTo>
                  <a:cubicBezTo>
                    <a:pt x="484" y="813"/>
                    <a:pt x="484" y="813"/>
                    <a:pt x="484" y="813"/>
                  </a:cubicBezTo>
                  <a:cubicBezTo>
                    <a:pt x="540" y="868"/>
                    <a:pt x="540" y="868"/>
                    <a:pt x="540" y="868"/>
                  </a:cubicBezTo>
                  <a:cubicBezTo>
                    <a:pt x="566" y="794"/>
                    <a:pt x="566" y="794"/>
                    <a:pt x="566" y="794"/>
                  </a:cubicBezTo>
                  <a:cubicBezTo>
                    <a:pt x="633" y="835"/>
                    <a:pt x="633" y="835"/>
                    <a:pt x="633" y="835"/>
                  </a:cubicBezTo>
                  <a:cubicBezTo>
                    <a:pt x="642" y="757"/>
                    <a:pt x="642" y="757"/>
                    <a:pt x="642" y="757"/>
                  </a:cubicBezTo>
                  <a:cubicBezTo>
                    <a:pt x="716" y="782"/>
                    <a:pt x="716" y="782"/>
                    <a:pt x="716" y="782"/>
                  </a:cubicBezTo>
                  <a:cubicBezTo>
                    <a:pt x="707" y="704"/>
                    <a:pt x="707" y="704"/>
                    <a:pt x="707" y="704"/>
                  </a:cubicBezTo>
                  <a:cubicBezTo>
                    <a:pt x="785" y="712"/>
                    <a:pt x="785" y="712"/>
                    <a:pt x="785" y="712"/>
                  </a:cubicBezTo>
                  <a:cubicBezTo>
                    <a:pt x="759" y="638"/>
                    <a:pt x="759" y="638"/>
                    <a:pt x="759" y="638"/>
                  </a:cubicBezTo>
                  <a:cubicBezTo>
                    <a:pt x="837" y="629"/>
                    <a:pt x="837" y="629"/>
                    <a:pt x="837" y="629"/>
                  </a:cubicBezTo>
                  <a:cubicBezTo>
                    <a:pt x="795" y="562"/>
                    <a:pt x="795" y="562"/>
                    <a:pt x="795" y="562"/>
                  </a:cubicBezTo>
                  <a:cubicBezTo>
                    <a:pt x="869" y="535"/>
                    <a:pt x="869" y="535"/>
                    <a:pt x="869" y="535"/>
                  </a:cubicBezTo>
                  <a:cubicBezTo>
                    <a:pt x="813" y="479"/>
                    <a:pt x="813" y="479"/>
                    <a:pt x="813" y="479"/>
                  </a:cubicBezTo>
                  <a:cubicBezTo>
                    <a:pt x="880" y="437"/>
                    <a:pt x="880" y="437"/>
                    <a:pt x="880" y="437"/>
                  </a:cubicBezTo>
                  <a:cubicBezTo>
                    <a:pt x="813" y="395"/>
                    <a:pt x="813" y="395"/>
                    <a:pt x="813" y="395"/>
                  </a:cubicBezTo>
                  <a:cubicBezTo>
                    <a:pt x="868" y="340"/>
                    <a:pt x="868" y="340"/>
                    <a:pt x="868" y="340"/>
                  </a:cubicBezTo>
                  <a:cubicBezTo>
                    <a:pt x="793" y="314"/>
                    <a:pt x="793" y="314"/>
                    <a:pt x="793" y="314"/>
                  </a:cubicBezTo>
                  <a:cubicBezTo>
                    <a:pt x="835" y="247"/>
                    <a:pt x="835" y="247"/>
                    <a:pt x="835" y="247"/>
                  </a:cubicBezTo>
                  <a:cubicBezTo>
                    <a:pt x="756" y="238"/>
                    <a:pt x="756" y="238"/>
                    <a:pt x="756" y="238"/>
                  </a:cubicBezTo>
                  <a:cubicBezTo>
                    <a:pt x="782" y="164"/>
                    <a:pt x="782" y="164"/>
                    <a:pt x="782" y="164"/>
                  </a:cubicBezTo>
                  <a:cubicBezTo>
                    <a:pt x="704" y="173"/>
                    <a:pt x="704" y="173"/>
                    <a:pt x="704" y="173"/>
                  </a:cubicBezTo>
                  <a:cubicBezTo>
                    <a:pt x="712" y="94"/>
                    <a:pt x="712" y="94"/>
                    <a:pt x="712" y="94"/>
                  </a:cubicBezTo>
                  <a:cubicBezTo>
                    <a:pt x="638" y="121"/>
                    <a:pt x="638" y="121"/>
                    <a:pt x="638" y="121"/>
                  </a:cubicBezTo>
                  <a:cubicBezTo>
                    <a:pt x="628" y="42"/>
                    <a:pt x="628" y="42"/>
                    <a:pt x="628" y="42"/>
                  </a:cubicBezTo>
                  <a:cubicBezTo>
                    <a:pt x="562" y="85"/>
                    <a:pt x="562" y="85"/>
                    <a:pt x="562" y="85"/>
                  </a:cubicBezTo>
                  <a:cubicBezTo>
                    <a:pt x="535" y="10"/>
                    <a:pt x="535" y="10"/>
                    <a:pt x="535" y="10"/>
                  </a:cubicBezTo>
                  <a:cubicBezTo>
                    <a:pt x="479" y="66"/>
                    <a:pt x="479" y="66"/>
                    <a:pt x="479" y="66"/>
                  </a:cubicBezTo>
                  <a:cubicBezTo>
                    <a:pt x="437" y="0"/>
                    <a:pt x="437" y="0"/>
                    <a:pt x="437" y="0"/>
                  </a:cubicBezTo>
                </a:path>
              </a:pathLst>
            </a:custGeom>
            <a:solidFill>
              <a:srgbClr val="2931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 name="组合 3"/>
          <p:cNvGrpSpPr/>
          <p:nvPr/>
        </p:nvGrpSpPr>
        <p:grpSpPr>
          <a:xfrm>
            <a:off x="5287792" y="2366645"/>
            <a:ext cx="1557734" cy="1978026"/>
            <a:chOff x="5287792" y="2366645"/>
            <a:chExt cx="1557734" cy="1978026"/>
          </a:xfrm>
        </p:grpSpPr>
        <p:sp>
          <p:nvSpPr>
            <p:cNvPr id="1715" name="Oval 1713"/>
            <p:cNvSpPr>
              <a:spLocks noChangeArrowheads="1"/>
            </p:cNvSpPr>
            <p:nvPr/>
          </p:nvSpPr>
          <p:spPr bwMode="auto">
            <a:xfrm>
              <a:off x="6315710" y="4212908"/>
              <a:ext cx="136525" cy="131763"/>
            </a:xfrm>
            <a:prstGeom prst="ellipse">
              <a:avLst/>
            </a:prstGeom>
            <a:solidFill>
              <a:srgbClr val="A4A4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6" name="Oval 1714"/>
            <p:cNvSpPr>
              <a:spLocks noChangeArrowheads="1"/>
            </p:cNvSpPr>
            <p:nvPr/>
          </p:nvSpPr>
          <p:spPr bwMode="auto">
            <a:xfrm>
              <a:off x="6117273" y="4212908"/>
              <a:ext cx="134938" cy="131763"/>
            </a:xfrm>
            <a:prstGeom prst="ellipse">
              <a:avLst/>
            </a:prstGeom>
            <a:solidFill>
              <a:srgbClr val="A4A4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7" name="Oval 1715"/>
            <p:cNvSpPr>
              <a:spLocks noChangeArrowheads="1"/>
            </p:cNvSpPr>
            <p:nvPr/>
          </p:nvSpPr>
          <p:spPr bwMode="auto">
            <a:xfrm>
              <a:off x="5898198" y="4212908"/>
              <a:ext cx="136525" cy="131763"/>
            </a:xfrm>
            <a:prstGeom prst="ellipse">
              <a:avLst/>
            </a:prstGeom>
            <a:solidFill>
              <a:srgbClr val="A4A4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8" name="Oval 1716"/>
            <p:cNvSpPr>
              <a:spLocks noChangeArrowheads="1"/>
            </p:cNvSpPr>
            <p:nvPr/>
          </p:nvSpPr>
          <p:spPr bwMode="auto">
            <a:xfrm>
              <a:off x="5699760" y="4212908"/>
              <a:ext cx="134938" cy="131763"/>
            </a:xfrm>
            <a:prstGeom prst="ellipse">
              <a:avLst/>
            </a:prstGeom>
            <a:solidFill>
              <a:srgbClr val="A4A4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9" name="Freeform 1717"/>
            <p:cNvSpPr/>
            <p:nvPr/>
          </p:nvSpPr>
          <p:spPr bwMode="auto">
            <a:xfrm>
              <a:off x="5966460" y="2366645"/>
              <a:ext cx="169863" cy="161925"/>
            </a:xfrm>
            <a:custGeom>
              <a:avLst/>
              <a:gdLst>
                <a:gd name="T0" fmla="*/ 0 w 107"/>
                <a:gd name="T1" fmla="*/ 40 h 102"/>
                <a:gd name="T2" fmla="*/ 38 w 107"/>
                <a:gd name="T3" fmla="*/ 33 h 102"/>
                <a:gd name="T4" fmla="*/ 52 w 107"/>
                <a:gd name="T5" fmla="*/ 0 h 102"/>
                <a:gd name="T6" fmla="*/ 71 w 107"/>
                <a:gd name="T7" fmla="*/ 33 h 102"/>
                <a:gd name="T8" fmla="*/ 107 w 107"/>
                <a:gd name="T9" fmla="*/ 35 h 102"/>
                <a:gd name="T10" fmla="*/ 81 w 107"/>
                <a:gd name="T11" fmla="*/ 64 h 102"/>
                <a:gd name="T12" fmla="*/ 90 w 107"/>
                <a:gd name="T13" fmla="*/ 99 h 102"/>
                <a:gd name="T14" fmla="*/ 55 w 107"/>
                <a:gd name="T15" fmla="*/ 83 h 102"/>
                <a:gd name="T16" fmla="*/ 21 w 107"/>
                <a:gd name="T17" fmla="*/ 102 h 102"/>
                <a:gd name="T18" fmla="*/ 29 w 107"/>
                <a:gd name="T19" fmla="*/ 66 h 102"/>
                <a:gd name="T20" fmla="*/ 0 w 107"/>
                <a:gd name="T21" fmla="*/ 4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 h="102">
                  <a:moveTo>
                    <a:pt x="0" y="40"/>
                  </a:moveTo>
                  <a:lnTo>
                    <a:pt x="38" y="33"/>
                  </a:lnTo>
                  <a:lnTo>
                    <a:pt x="52" y="0"/>
                  </a:lnTo>
                  <a:lnTo>
                    <a:pt x="71" y="33"/>
                  </a:lnTo>
                  <a:lnTo>
                    <a:pt x="107" y="35"/>
                  </a:lnTo>
                  <a:lnTo>
                    <a:pt x="81" y="64"/>
                  </a:lnTo>
                  <a:lnTo>
                    <a:pt x="90" y="99"/>
                  </a:lnTo>
                  <a:lnTo>
                    <a:pt x="55" y="83"/>
                  </a:lnTo>
                  <a:lnTo>
                    <a:pt x="21" y="102"/>
                  </a:lnTo>
                  <a:lnTo>
                    <a:pt x="29" y="66"/>
                  </a:lnTo>
                  <a:lnTo>
                    <a:pt x="0" y="40"/>
                  </a:lnTo>
                  <a:close/>
                </a:path>
              </a:pathLst>
            </a:custGeom>
            <a:solidFill>
              <a:srgbClr val="F5CF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0" name="Freeform 1718"/>
            <p:cNvSpPr/>
            <p:nvPr/>
          </p:nvSpPr>
          <p:spPr bwMode="auto">
            <a:xfrm>
              <a:off x="5601335" y="2441258"/>
              <a:ext cx="150813" cy="146050"/>
            </a:xfrm>
            <a:custGeom>
              <a:avLst/>
              <a:gdLst>
                <a:gd name="T0" fmla="*/ 0 w 95"/>
                <a:gd name="T1" fmla="*/ 36 h 92"/>
                <a:gd name="T2" fmla="*/ 33 w 95"/>
                <a:gd name="T3" fmla="*/ 31 h 92"/>
                <a:gd name="T4" fmla="*/ 48 w 95"/>
                <a:gd name="T5" fmla="*/ 0 h 92"/>
                <a:gd name="T6" fmla="*/ 62 w 95"/>
                <a:gd name="T7" fmla="*/ 28 h 92"/>
                <a:gd name="T8" fmla="*/ 95 w 95"/>
                <a:gd name="T9" fmla="*/ 33 h 92"/>
                <a:gd name="T10" fmla="*/ 71 w 95"/>
                <a:gd name="T11" fmla="*/ 57 h 92"/>
                <a:gd name="T12" fmla="*/ 78 w 95"/>
                <a:gd name="T13" fmla="*/ 90 h 92"/>
                <a:gd name="T14" fmla="*/ 48 w 95"/>
                <a:gd name="T15" fmla="*/ 76 h 92"/>
                <a:gd name="T16" fmla="*/ 19 w 95"/>
                <a:gd name="T17" fmla="*/ 92 h 92"/>
                <a:gd name="T18" fmla="*/ 24 w 95"/>
                <a:gd name="T19" fmla="*/ 59 h 92"/>
                <a:gd name="T20" fmla="*/ 0 w 95"/>
                <a:gd name="T21" fmla="*/ 3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92">
                  <a:moveTo>
                    <a:pt x="0" y="36"/>
                  </a:moveTo>
                  <a:lnTo>
                    <a:pt x="33" y="31"/>
                  </a:lnTo>
                  <a:lnTo>
                    <a:pt x="48" y="0"/>
                  </a:lnTo>
                  <a:lnTo>
                    <a:pt x="62" y="28"/>
                  </a:lnTo>
                  <a:lnTo>
                    <a:pt x="95" y="33"/>
                  </a:lnTo>
                  <a:lnTo>
                    <a:pt x="71" y="57"/>
                  </a:lnTo>
                  <a:lnTo>
                    <a:pt x="78" y="90"/>
                  </a:lnTo>
                  <a:lnTo>
                    <a:pt x="48" y="76"/>
                  </a:lnTo>
                  <a:lnTo>
                    <a:pt x="19" y="92"/>
                  </a:lnTo>
                  <a:lnTo>
                    <a:pt x="24" y="59"/>
                  </a:lnTo>
                  <a:lnTo>
                    <a:pt x="0" y="36"/>
                  </a:lnTo>
                  <a:close/>
                </a:path>
              </a:pathLst>
            </a:custGeom>
            <a:solidFill>
              <a:srgbClr val="F5CF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1" name="Freeform 1719"/>
            <p:cNvSpPr/>
            <p:nvPr/>
          </p:nvSpPr>
          <p:spPr bwMode="auto">
            <a:xfrm>
              <a:off x="6358573" y="2441258"/>
              <a:ext cx="149225" cy="146050"/>
            </a:xfrm>
            <a:custGeom>
              <a:avLst/>
              <a:gdLst>
                <a:gd name="T0" fmla="*/ 94 w 94"/>
                <a:gd name="T1" fmla="*/ 36 h 92"/>
                <a:gd name="T2" fmla="*/ 61 w 94"/>
                <a:gd name="T3" fmla="*/ 31 h 92"/>
                <a:gd name="T4" fmla="*/ 47 w 94"/>
                <a:gd name="T5" fmla="*/ 0 h 92"/>
                <a:gd name="T6" fmla="*/ 33 w 94"/>
                <a:gd name="T7" fmla="*/ 28 h 92"/>
                <a:gd name="T8" fmla="*/ 0 w 94"/>
                <a:gd name="T9" fmla="*/ 33 h 92"/>
                <a:gd name="T10" fmla="*/ 23 w 94"/>
                <a:gd name="T11" fmla="*/ 57 h 92"/>
                <a:gd name="T12" fmla="*/ 16 w 94"/>
                <a:gd name="T13" fmla="*/ 90 h 92"/>
                <a:gd name="T14" fmla="*/ 47 w 94"/>
                <a:gd name="T15" fmla="*/ 76 h 92"/>
                <a:gd name="T16" fmla="*/ 75 w 94"/>
                <a:gd name="T17" fmla="*/ 92 h 92"/>
                <a:gd name="T18" fmla="*/ 71 w 94"/>
                <a:gd name="T19" fmla="*/ 59 h 92"/>
                <a:gd name="T20" fmla="*/ 94 w 94"/>
                <a:gd name="T21" fmla="*/ 3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92">
                  <a:moveTo>
                    <a:pt x="94" y="36"/>
                  </a:moveTo>
                  <a:lnTo>
                    <a:pt x="61" y="31"/>
                  </a:lnTo>
                  <a:lnTo>
                    <a:pt x="47" y="0"/>
                  </a:lnTo>
                  <a:lnTo>
                    <a:pt x="33" y="28"/>
                  </a:lnTo>
                  <a:lnTo>
                    <a:pt x="0" y="33"/>
                  </a:lnTo>
                  <a:lnTo>
                    <a:pt x="23" y="57"/>
                  </a:lnTo>
                  <a:lnTo>
                    <a:pt x="16" y="90"/>
                  </a:lnTo>
                  <a:lnTo>
                    <a:pt x="47" y="76"/>
                  </a:lnTo>
                  <a:lnTo>
                    <a:pt x="75" y="92"/>
                  </a:lnTo>
                  <a:lnTo>
                    <a:pt x="71" y="59"/>
                  </a:lnTo>
                  <a:lnTo>
                    <a:pt x="94" y="36"/>
                  </a:lnTo>
                  <a:close/>
                </a:path>
              </a:pathLst>
            </a:custGeom>
            <a:solidFill>
              <a:srgbClr val="F5CF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2" name="矩形 1721"/>
            <p:cNvSpPr/>
            <p:nvPr/>
          </p:nvSpPr>
          <p:spPr>
            <a:xfrm>
              <a:off x="5542317" y="2444326"/>
              <a:ext cx="1048685" cy="1569660"/>
            </a:xfrm>
            <a:prstGeom prst="rect">
              <a:avLst/>
            </a:prstGeom>
            <a:noFill/>
          </p:spPr>
          <p:txBody>
            <a:bodyPr wrap="none" rtlCol="0" anchor="ctr">
              <a:spAutoFit/>
            </a:bodyPr>
            <a:lstStyle/>
            <a:p>
              <a:pPr algn="ctr"/>
              <a:r>
                <a:rPr lang="en-US" altLang="zh-CN" sz="9600" b="1" dirty="0">
                  <a:solidFill>
                    <a:srgbClr val="C09A57"/>
                  </a:solidFill>
                  <a:latin typeface="Agency FB" panose="020B0503020202020204" pitchFamily="34" charset="0"/>
                </a:rPr>
                <a:t>01</a:t>
              </a:r>
              <a:endParaRPr lang="zh-CN" altLang="en-US" sz="9600" b="1" dirty="0">
                <a:solidFill>
                  <a:srgbClr val="C09A57"/>
                </a:solidFill>
                <a:latin typeface="Agency FB" panose="020B0503020202020204" pitchFamily="34" charset="0"/>
              </a:endParaRPr>
            </a:p>
          </p:txBody>
        </p:sp>
        <p:sp>
          <p:nvSpPr>
            <p:cNvPr id="1710" name="矩形 1709"/>
            <p:cNvSpPr/>
            <p:nvPr/>
          </p:nvSpPr>
          <p:spPr>
            <a:xfrm>
              <a:off x="5287792" y="3754401"/>
              <a:ext cx="1557734" cy="461665"/>
            </a:xfrm>
            <a:prstGeom prst="rect">
              <a:avLst/>
            </a:prstGeom>
          </p:spPr>
          <p:txBody>
            <a:bodyPr wrap="none" anchor="ctr">
              <a:spAutoFit/>
            </a:bodyPr>
            <a:lstStyle/>
            <a:p>
              <a:pPr algn="ctr"/>
              <a:r>
                <a:rPr lang="en-US" altLang="zh-CN" sz="2400" dirty="0">
                  <a:solidFill>
                    <a:srgbClr val="CFCACB"/>
                  </a:solidFill>
                  <a:latin typeface="Roboto" pitchFamily="2" charset="0"/>
                  <a:ea typeface="Roboto" pitchFamily="2" charset="0"/>
                  <a:cs typeface="Arial" panose="020B0604020202020204" pitchFamily="34" charset="0"/>
                </a:rPr>
                <a:t>PART 0NE</a:t>
              </a:r>
              <a:endParaRPr lang="zh-CN" altLang="en-US" sz="2400" dirty="0">
                <a:solidFill>
                  <a:srgbClr val="CFCACB"/>
                </a:solidFill>
                <a:latin typeface="Roboto" pitchFamily="2" charset="0"/>
                <a:cs typeface="Arial" panose="020B0604020202020204" pitchFamily="34" charset="0"/>
              </a:endParaRPr>
            </a:p>
          </p:txBody>
        </p:sp>
      </p:grpSp>
      <p:grpSp>
        <p:nvGrpSpPr>
          <p:cNvPr id="5" name="组合 4"/>
          <p:cNvGrpSpPr/>
          <p:nvPr/>
        </p:nvGrpSpPr>
        <p:grpSpPr>
          <a:xfrm>
            <a:off x="309281" y="2883583"/>
            <a:ext cx="3742640" cy="1090835"/>
            <a:chOff x="8151729" y="3105835"/>
            <a:chExt cx="3742640" cy="1090835"/>
          </a:xfrm>
        </p:grpSpPr>
        <p:sp>
          <p:nvSpPr>
            <p:cNvPr id="1711" name="矩形 1710"/>
            <p:cNvSpPr/>
            <p:nvPr/>
          </p:nvSpPr>
          <p:spPr>
            <a:xfrm>
              <a:off x="8151729" y="3105835"/>
              <a:ext cx="3600665" cy="646331"/>
            </a:xfrm>
            <a:prstGeom prst="rect">
              <a:avLst/>
            </a:prstGeom>
          </p:spPr>
          <p:txBody>
            <a:bodyPr wrap="none">
              <a:spAutoFit/>
            </a:bodyPr>
            <a:lstStyle/>
            <a:p>
              <a:pPr algn="ctr"/>
              <a:r>
                <a:rPr lang="en-US" altLang="zh-CN" sz="3600" b="1" dirty="0">
                  <a:solidFill>
                    <a:srgbClr val="2D333F"/>
                  </a:solidFill>
                  <a:latin typeface="Agency FB" panose="020B0503020202020204" pitchFamily="34" charset="0"/>
                </a:rPr>
                <a:t>ABOUT OUR COMPANY</a:t>
              </a:r>
            </a:p>
          </p:txBody>
        </p:sp>
        <p:sp>
          <p:nvSpPr>
            <p:cNvPr id="1728" name="矩形 1727"/>
            <p:cNvSpPr/>
            <p:nvPr/>
          </p:nvSpPr>
          <p:spPr>
            <a:xfrm>
              <a:off x="8166969" y="3698072"/>
              <a:ext cx="3727400" cy="498598"/>
            </a:xfrm>
            <a:prstGeom prst="rect">
              <a:avLst/>
            </a:prstGeom>
          </p:spPr>
          <p:txBody>
            <a:bodyPr wrap="square">
              <a:spAutoFit/>
            </a:bodyPr>
            <a:lstStyle/>
            <a:p>
              <a:pPr algn="just">
                <a:lnSpc>
                  <a:spcPct val="120000"/>
                </a:lnSpc>
                <a:spcAft>
                  <a:spcPts val="600"/>
                </a:spcAft>
              </a:pPr>
              <a:r>
                <a:rPr lang="en-US" altLang="zh-CN" sz="1100" dirty="0">
                  <a:solidFill>
                    <a:schemeClr val="tx1">
                      <a:lumMod val="65000"/>
                      <a:lumOff val="35000"/>
                    </a:schemeClr>
                  </a:solidFill>
                  <a:latin typeface="Arial" panose="020B0604020202020204" pitchFamily="34" charset="0"/>
                  <a:ea typeface="微软雅黑" panose="020B0503020204020204" pitchFamily="34" charset="-122"/>
                  <a:cs typeface="Arial" panose="020B0604020202020204" pitchFamily="34" charset="0"/>
                </a:rPr>
                <a:t>Some text about this part related goes here. Some text about this part related goes here.</a:t>
              </a:r>
            </a:p>
          </p:txBody>
        </p:sp>
      </p:grpSp>
    </p:spTree>
  </p:cSld>
  <p:clrMapOvr>
    <a:masterClrMapping/>
  </p:clrMapOvr>
  <mc:AlternateContent xmlns:mc="http://schemas.openxmlformats.org/markup-compatibility/2006" xmlns:p14="http://schemas.microsoft.com/office/powerpoint/2010/main">
    <mc:Choice Requires="p14">
      <p:transition spd="slow">
        <p14:fla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nodeType="withEffect">
                                  <p:stCondLst>
                                    <p:cond delay="0"/>
                                  </p:stCondLst>
                                  <p:childTnLst>
                                    <p:animRot by="21600000">
                                      <p:cBhvr>
                                        <p:cTn id="6" dur="2000" fill="hold"/>
                                        <p:tgtEl>
                                          <p:spTgt spid="72"/>
                                        </p:tgtEl>
                                        <p:attrNameLst>
                                          <p:attrName>r</p:attrName>
                                        </p:attrNameLst>
                                      </p:cBhvr>
                                    </p:animRot>
                                  </p:childTnLst>
                                </p:cTn>
                              </p:par>
                            </p:childTnLst>
                          </p:cTn>
                        </p:par>
                        <p:par>
                          <p:cTn id="7" fill="hold">
                            <p:stCondLst>
                              <p:cond delay="2000"/>
                            </p:stCondLst>
                            <p:childTnLst>
                              <p:par>
                                <p:cTn id="8" presetID="10" presetClass="entr" presetSubtype="0" fill="hold" nodeType="after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500"/>
                                        <p:tgtEl>
                                          <p:spTgt spid="4"/>
                                        </p:tgtEl>
                                      </p:cBhvr>
                                    </p:animEffect>
                                  </p:childTnLst>
                                </p:cTn>
                              </p:par>
                            </p:childTnLst>
                          </p:cTn>
                        </p:par>
                        <p:par>
                          <p:cTn id="11" fill="hold">
                            <p:stCondLst>
                              <p:cond delay="2500"/>
                            </p:stCondLst>
                            <p:childTnLst>
                              <p:par>
                                <p:cTn id="12" presetID="2" presetClass="entr" presetSubtype="8" fill="hold" nodeType="after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additive="base">
                                        <p:cTn id="14" dur="500" fill="hold"/>
                                        <p:tgtEl>
                                          <p:spTgt spid="5"/>
                                        </p:tgtEl>
                                        <p:attrNameLst>
                                          <p:attrName>ppt_x</p:attrName>
                                        </p:attrNameLst>
                                      </p:cBhvr>
                                      <p:tavLst>
                                        <p:tav tm="0">
                                          <p:val>
                                            <p:strVal val="0-#ppt_w/2"/>
                                          </p:val>
                                        </p:tav>
                                        <p:tav tm="100000">
                                          <p:val>
                                            <p:strVal val="#ppt_x"/>
                                          </p:val>
                                        </p:tav>
                                      </p:tavLst>
                                    </p:anim>
                                    <p:anim calcmode="lin" valueType="num">
                                      <p:cBhvr additive="base">
                                        <p:cTn id="15"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49" name="组合 1348"/>
          <p:cNvGrpSpPr>
            <a:grpSpLocks noChangeAspect="1"/>
          </p:cNvGrpSpPr>
          <p:nvPr/>
        </p:nvGrpSpPr>
        <p:grpSpPr>
          <a:xfrm>
            <a:off x="10154388" y="127361"/>
            <a:ext cx="1011968" cy="1005116"/>
            <a:chOff x="4292918" y="1650048"/>
            <a:chExt cx="3563620" cy="3539490"/>
          </a:xfrm>
        </p:grpSpPr>
        <p:sp>
          <p:nvSpPr>
            <p:cNvPr id="1350" name="AutoShape 1709"/>
            <p:cNvSpPr>
              <a:spLocks noChangeAspect="1" noChangeArrowheads="1" noTextEdit="1"/>
            </p:cNvSpPr>
            <p:nvPr/>
          </p:nvSpPr>
          <p:spPr bwMode="auto">
            <a:xfrm>
              <a:off x="4335463" y="1668463"/>
              <a:ext cx="3521075" cy="3521075"/>
            </a:xfrm>
            <a:prstGeom prst="rect">
              <a:avLst/>
            </a:prstGeom>
            <a:noFill/>
            <a:ln>
              <a:noFill/>
            </a:ln>
            <a:effectLst>
              <a:outerShdw blurRad="63500" sx="102000" sy="102000" algn="ctr"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sz="400"/>
            </a:p>
          </p:txBody>
        </p:sp>
        <p:sp>
          <p:nvSpPr>
            <p:cNvPr id="1351" name="Oval 1711"/>
            <p:cNvSpPr>
              <a:spLocks noChangeArrowheads="1"/>
            </p:cNvSpPr>
            <p:nvPr/>
          </p:nvSpPr>
          <p:spPr bwMode="auto">
            <a:xfrm>
              <a:off x="4292918" y="1650048"/>
              <a:ext cx="3521075" cy="3521075"/>
            </a:xfrm>
            <a:prstGeom prst="ellipse">
              <a:avLst/>
            </a:prstGeom>
            <a:solidFill>
              <a:srgbClr val="E5E5E4"/>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ctr" anchorCtr="0" compatLnSpc="1"/>
            <a:lstStyle/>
            <a:p>
              <a:pPr algn="ctr"/>
              <a:endParaRPr lang="zh-CN" altLang="en-US" sz="400"/>
            </a:p>
          </p:txBody>
        </p:sp>
        <p:sp>
          <p:nvSpPr>
            <p:cNvPr id="1352" name="Freeform 1712"/>
            <p:cNvSpPr>
              <a:spLocks noEditPoints="1"/>
            </p:cNvSpPr>
            <p:nvPr/>
          </p:nvSpPr>
          <p:spPr bwMode="auto">
            <a:xfrm>
              <a:off x="4406901" y="1754188"/>
              <a:ext cx="3309938" cy="3311525"/>
            </a:xfrm>
            <a:custGeom>
              <a:avLst/>
              <a:gdLst>
                <a:gd name="T0" fmla="*/ 223 w 880"/>
                <a:gd name="T1" fmla="*/ 223 h 880"/>
                <a:gd name="T2" fmla="*/ 223 w 880"/>
                <a:gd name="T3" fmla="*/ 657 h 880"/>
                <a:gd name="T4" fmla="*/ 657 w 880"/>
                <a:gd name="T5" fmla="*/ 657 h 880"/>
                <a:gd name="T6" fmla="*/ 657 w 880"/>
                <a:gd name="T7" fmla="*/ 223 h 880"/>
                <a:gd name="T8" fmla="*/ 440 w 880"/>
                <a:gd name="T9" fmla="*/ 761 h 880"/>
                <a:gd name="T10" fmla="*/ 118 w 880"/>
                <a:gd name="T11" fmla="*/ 440 h 880"/>
                <a:gd name="T12" fmla="*/ 440 w 880"/>
                <a:gd name="T13" fmla="*/ 118 h 880"/>
                <a:gd name="T14" fmla="*/ 761 w 880"/>
                <a:gd name="T15" fmla="*/ 440 h 880"/>
                <a:gd name="T16" fmla="*/ 440 w 880"/>
                <a:gd name="T17" fmla="*/ 761 h 880"/>
                <a:gd name="T18" fmla="*/ 395 w 880"/>
                <a:gd name="T19" fmla="*/ 67 h 880"/>
                <a:gd name="T20" fmla="*/ 313 w 880"/>
                <a:gd name="T21" fmla="*/ 86 h 880"/>
                <a:gd name="T22" fmla="*/ 238 w 880"/>
                <a:gd name="T23" fmla="*/ 123 h 880"/>
                <a:gd name="T24" fmla="*/ 173 w 880"/>
                <a:gd name="T25" fmla="*/ 176 h 880"/>
                <a:gd name="T26" fmla="*/ 121 w 880"/>
                <a:gd name="T27" fmla="*/ 242 h 880"/>
                <a:gd name="T28" fmla="*/ 85 w 880"/>
                <a:gd name="T29" fmla="*/ 318 h 880"/>
                <a:gd name="T30" fmla="*/ 66 w 880"/>
                <a:gd name="T31" fmla="*/ 400 h 880"/>
                <a:gd name="T32" fmla="*/ 67 w 880"/>
                <a:gd name="T33" fmla="*/ 484 h 880"/>
                <a:gd name="T34" fmla="*/ 86 w 880"/>
                <a:gd name="T35" fmla="*/ 566 h 880"/>
                <a:gd name="T36" fmla="*/ 123 w 880"/>
                <a:gd name="T37" fmla="*/ 642 h 880"/>
                <a:gd name="T38" fmla="*/ 176 w 880"/>
                <a:gd name="T39" fmla="*/ 707 h 880"/>
                <a:gd name="T40" fmla="*/ 242 w 880"/>
                <a:gd name="T41" fmla="*/ 759 h 880"/>
                <a:gd name="T42" fmla="*/ 318 w 880"/>
                <a:gd name="T43" fmla="*/ 795 h 880"/>
                <a:gd name="T44" fmla="*/ 400 w 880"/>
                <a:gd name="T45" fmla="*/ 813 h 880"/>
                <a:gd name="T46" fmla="*/ 484 w 880"/>
                <a:gd name="T47" fmla="*/ 813 h 880"/>
                <a:gd name="T48" fmla="*/ 566 w 880"/>
                <a:gd name="T49" fmla="*/ 794 h 880"/>
                <a:gd name="T50" fmla="*/ 642 w 880"/>
                <a:gd name="T51" fmla="*/ 757 h 880"/>
                <a:gd name="T52" fmla="*/ 707 w 880"/>
                <a:gd name="T53" fmla="*/ 704 h 880"/>
                <a:gd name="T54" fmla="*/ 759 w 880"/>
                <a:gd name="T55" fmla="*/ 638 h 880"/>
                <a:gd name="T56" fmla="*/ 795 w 880"/>
                <a:gd name="T57" fmla="*/ 562 h 880"/>
                <a:gd name="T58" fmla="*/ 813 w 880"/>
                <a:gd name="T59" fmla="*/ 479 h 880"/>
                <a:gd name="T60" fmla="*/ 813 w 880"/>
                <a:gd name="T61" fmla="*/ 395 h 880"/>
                <a:gd name="T62" fmla="*/ 793 w 880"/>
                <a:gd name="T63" fmla="*/ 314 h 880"/>
                <a:gd name="T64" fmla="*/ 756 w 880"/>
                <a:gd name="T65" fmla="*/ 238 h 880"/>
                <a:gd name="T66" fmla="*/ 704 w 880"/>
                <a:gd name="T67" fmla="*/ 173 h 880"/>
                <a:gd name="T68" fmla="*/ 638 w 880"/>
                <a:gd name="T69" fmla="*/ 121 h 880"/>
                <a:gd name="T70" fmla="*/ 562 w 880"/>
                <a:gd name="T71" fmla="*/ 85 h 880"/>
                <a:gd name="T72" fmla="*/ 479 w 880"/>
                <a:gd name="T73" fmla="*/ 66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80" h="880">
                  <a:moveTo>
                    <a:pt x="440" y="133"/>
                  </a:moveTo>
                  <a:cubicBezTo>
                    <a:pt x="355" y="133"/>
                    <a:pt x="279" y="168"/>
                    <a:pt x="223" y="223"/>
                  </a:cubicBezTo>
                  <a:cubicBezTo>
                    <a:pt x="168" y="279"/>
                    <a:pt x="133" y="355"/>
                    <a:pt x="133" y="440"/>
                  </a:cubicBezTo>
                  <a:cubicBezTo>
                    <a:pt x="133" y="525"/>
                    <a:pt x="168" y="601"/>
                    <a:pt x="223" y="657"/>
                  </a:cubicBezTo>
                  <a:cubicBezTo>
                    <a:pt x="279" y="712"/>
                    <a:pt x="355" y="746"/>
                    <a:pt x="440" y="746"/>
                  </a:cubicBezTo>
                  <a:cubicBezTo>
                    <a:pt x="524" y="746"/>
                    <a:pt x="601" y="712"/>
                    <a:pt x="657" y="657"/>
                  </a:cubicBezTo>
                  <a:cubicBezTo>
                    <a:pt x="712" y="601"/>
                    <a:pt x="746" y="525"/>
                    <a:pt x="746" y="440"/>
                  </a:cubicBezTo>
                  <a:cubicBezTo>
                    <a:pt x="746" y="355"/>
                    <a:pt x="712" y="279"/>
                    <a:pt x="657" y="223"/>
                  </a:cubicBezTo>
                  <a:cubicBezTo>
                    <a:pt x="601" y="168"/>
                    <a:pt x="524" y="133"/>
                    <a:pt x="440" y="133"/>
                  </a:cubicBezTo>
                  <a:moveTo>
                    <a:pt x="440" y="761"/>
                  </a:moveTo>
                  <a:cubicBezTo>
                    <a:pt x="351" y="761"/>
                    <a:pt x="271" y="725"/>
                    <a:pt x="212" y="667"/>
                  </a:cubicBezTo>
                  <a:cubicBezTo>
                    <a:pt x="154" y="609"/>
                    <a:pt x="118" y="529"/>
                    <a:pt x="118" y="440"/>
                  </a:cubicBezTo>
                  <a:cubicBezTo>
                    <a:pt x="118" y="351"/>
                    <a:pt x="154" y="271"/>
                    <a:pt x="212" y="213"/>
                  </a:cubicBezTo>
                  <a:cubicBezTo>
                    <a:pt x="271" y="154"/>
                    <a:pt x="351" y="118"/>
                    <a:pt x="440" y="118"/>
                  </a:cubicBezTo>
                  <a:cubicBezTo>
                    <a:pt x="529" y="118"/>
                    <a:pt x="609" y="154"/>
                    <a:pt x="667" y="213"/>
                  </a:cubicBezTo>
                  <a:cubicBezTo>
                    <a:pt x="725" y="271"/>
                    <a:pt x="761" y="351"/>
                    <a:pt x="761" y="440"/>
                  </a:cubicBezTo>
                  <a:cubicBezTo>
                    <a:pt x="761" y="529"/>
                    <a:pt x="725" y="609"/>
                    <a:pt x="667" y="667"/>
                  </a:cubicBezTo>
                  <a:cubicBezTo>
                    <a:pt x="609" y="725"/>
                    <a:pt x="529" y="761"/>
                    <a:pt x="440" y="761"/>
                  </a:cubicBezTo>
                  <a:moveTo>
                    <a:pt x="437" y="0"/>
                  </a:moveTo>
                  <a:cubicBezTo>
                    <a:pt x="395" y="67"/>
                    <a:pt x="395" y="67"/>
                    <a:pt x="395" y="67"/>
                  </a:cubicBezTo>
                  <a:cubicBezTo>
                    <a:pt x="339" y="12"/>
                    <a:pt x="339" y="12"/>
                    <a:pt x="339" y="12"/>
                  </a:cubicBezTo>
                  <a:cubicBezTo>
                    <a:pt x="313" y="86"/>
                    <a:pt x="313" y="86"/>
                    <a:pt x="313" y="86"/>
                  </a:cubicBezTo>
                  <a:cubicBezTo>
                    <a:pt x="247" y="45"/>
                    <a:pt x="247" y="45"/>
                    <a:pt x="247" y="45"/>
                  </a:cubicBezTo>
                  <a:cubicBezTo>
                    <a:pt x="238" y="123"/>
                    <a:pt x="238" y="123"/>
                    <a:pt x="238" y="123"/>
                  </a:cubicBezTo>
                  <a:cubicBezTo>
                    <a:pt x="164" y="97"/>
                    <a:pt x="164" y="97"/>
                    <a:pt x="164" y="97"/>
                  </a:cubicBezTo>
                  <a:cubicBezTo>
                    <a:pt x="173" y="176"/>
                    <a:pt x="173" y="176"/>
                    <a:pt x="173" y="176"/>
                  </a:cubicBezTo>
                  <a:cubicBezTo>
                    <a:pt x="94" y="168"/>
                    <a:pt x="94" y="168"/>
                    <a:pt x="94" y="168"/>
                  </a:cubicBezTo>
                  <a:cubicBezTo>
                    <a:pt x="121" y="242"/>
                    <a:pt x="121" y="242"/>
                    <a:pt x="121" y="242"/>
                  </a:cubicBezTo>
                  <a:cubicBezTo>
                    <a:pt x="42" y="251"/>
                    <a:pt x="42" y="251"/>
                    <a:pt x="42" y="251"/>
                  </a:cubicBezTo>
                  <a:cubicBezTo>
                    <a:pt x="85" y="318"/>
                    <a:pt x="85" y="318"/>
                    <a:pt x="85" y="318"/>
                  </a:cubicBezTo>
                  <a:cubicBezTo>
                    <a:pt x="10" y="344"/>
                    <a:pt x="10" y="344"/>
                    <a:pt x="10" y="344"/>
                  </a:cubicBezTo>
                  <a:cubicBezTo>
                    <a:pt x="66" y="400"/>
                    <a:pt x="66" y="400"/>
                    <a:pt x="66" y="400"/>
                  </a:cubicBezTo>
                  <a:cubicBezTo>
                    <a:pt x="0" y="442"/>
                    <a:pt x="0" y="442"/>
                    <a:pt x="0" y="442"/>
                  </a:cubicBezTo>
                  <a:cubicBezTo>
                    <a:pt x="67" y="484"/>
                    <a:pt x="67" y="484"/>
                    <a:pt x="67" y="484"/>
                  </a:cubicBezTo>
                  <a:cubicBezTo>
                    <a:pt x="12" y="540"/>
                    <a:pt x="12" y="540"/>
                    <a:pt x="12" y="540"/>
                  </a:cubicBezTo>
                  <a:cubicBezTo>
                    <a:pt x="86" y="566"/>
                    <a:pt x="86" y="566"/>
                    <a:pt x="86" y="566"/>
                  </a:cubicBezTo>
                  <a:cubicBezTo>
                    <a:pt x="45" y="633"/>
                    <a:pt x="45" y="633"/>
                    <a:pt x="45" y="633"/>
                  </a:cubicBezTo>
                  <a:cubicBezTo>
                    <a:pt x="123" y="642"/>
                    <a:pt x="123" y="642"/>
                    <a:pt x="123" y="642"/>
                  </a:cubicBezTo>
                  <a:cubicBezTo>
                    <a:pt x="97" y="716"/>
                    <a:pt x="97" y="716"/>
                    <a:pt x="97" y="716"/>
                  </a:cubicBezTo>
                  <a:cubicBezTo>
                    <a:pt x="176" y="707"/>
                    <a:pt x="176" y="707"/>
                    <a:pt x="176" y="707"/>
                  </a:cubicBezTo>
                  <a:cubicBezTo>
                    <a:pt x="168" y="785"/>
                    <a:pt x="168" y="785"/>
                    <a:pt x="168" y="785"/>
                  </a:cubicBezTo>
                  <a:cubicBezTo>
                    <a:pt x="242" y="759"/>
                    <a:pt x="242" y="759"/>
                    <a:pt x="242" y="759"/>
                  </a:cubicBezTo>
                  <a:cubicBezTo>
                    <a:pt x="251" y="837"/>
                    <a:pt x="251" y="837"/>
                    <a:pt x="251" y="837"/>
                  </a:cubicBezTo>
                  <a:cubicBezTo>
                    <a:pt x="318" y="795"/>
                    <a:pt x="318" y="795"/>
                    <a:pt x="318" y="795"/>
                  </a:cubicBezTo>
                  <a:cubicBezTo>
                    <a:pt x="344" y="869"/>
                    <a:pt x="344" y="869"/>
                    <a:pt x="344" y="869"/>
                  </a:cubicBezTo>
                  <a:cubicBezTo>
                    <a:pt x="400" y="813"/>
                    <a:pt x="400" y="813"/>
                    <a:pt x="400" y="813"/>
                  </a:cubicBezTo>
                  <a:cubicBezTo>
                    <a:pt x="442" y="880"/>
                    <a:pt x="442" y="880"/>
                    <a:pt x="442" y="880"/>
                  </a:cubicBezTo>
                  <a:cubicBezTo>
                    <a:pt x="484" y="813"/>
                    <a:pt x="484" y="813"/>
                    <a:pt x="484" y="813"/>
                  </a:cubicBezTo>
                  <a:cubicBezTo>
                    <a:pt x="540" y="868"/>
                    <a:pt x="540" y="868"/>
                    <a:pt x="540" y="868"/>
                  </a:cubicBezTo>
                  <a:cubicBezTo>
                    <a:pt x="566" y="794"/>
                    <a:pt x="566" y="794"/>
                    <a:pt x="566" y="794"/>
                  </a:cubicBezTo>
                  <a:cubicBezTo>
                    <a:pt x="633" y="835"/>
                    <a:pt x="633" y="835"/>
                    <a:pt x="633" y="835"/>
                  </a:cubicBezTo>
                  <a:cubicBezTo>
                    <a:pt x="642" y="757"/>
                    <a:pt x="642" y="757"/>
                    <a:pt x="642" y="757"/>
                  </a:cubicBezTo>
                  <a:cubicBezTo>
                    <a:pt x="716" y="782"/>
                    <a:pt x="716" y="782"/>
                    <a:pt x="716" y="782"/>
                  </a:cubicBezTo>
                  <a:cubicBezTo>
                    <a:pt x="707" y="704"/>
                    <a:pt x="707" y="704"/>
                    <a:pt x="707" y="704"/>
                  </a:cubicBezTo>
                  <a:cubicBezTo>
                    <a:pt x="785" y="712"/>
                    <a:pt x="785" y="712"/>
                    <a:pt x="785" y="712"/>
                  </a:cubicBezTo>
                  <a:cubicBezTo>
                    <a:pt x="759" y="638"/>
                    <a:pt x="759" y="638"/>
                    <a:pt x="759" y="638"/>
                  </a:cubicBezTo>
                  <a:cubicBezTo>
                    <a:pt x="837" y="629"/>
                    <a:pt x="837" y="629"/>
                    <a:pt x="837" y="629"/>
                  </a:cubicBezTo>
                  <a:cubicBezTo>
                    <a:pt x="795" y="562"/>
                    <a:pt x="795" y="562"/>
                    <a:pt x="795" y="562"/>
                  </a:cubicBezTo>
                  <a:cubicBezTo>
                    <a:pt x="869" y="535"/>
                    <a:pt x="869" y="535"/>
                    <a:pt x="869" y="535"/>
                  </a:cubicBezTo>
                  <a:cubicBezTo>
                    <a:pt x="813" y="479"/>
                    <a:pt x="813" y="479"/>
                    <a:pt x="813" y="479"/>
                  </a:cubicBezTo>
                  <a:cubicBezTo>
                    <a:pt x="880" y="437"/>
                    <a:pt x="880" y="437"/>
                    <a:pt x="880" y="437"/>
                  </a:cubicBezTo>
                  <a:cubicBezTo>
                    <a:pt x="813" y="395"/>
                    <a:pt x="813" y="395"/>
                    <a:pt x="813" y="395"/>
                  </a:cubicBezTo>
                  <a:cubicBezTo>
                    <a:pt x="868" y="340"/>
                    <a:pt x="868" y="340"/>
                    <a:pt x="868" y="340"/>
                  </a:cubicBezTo>
                  <a:cubicBezTo>
                    <a:pt x="793" y="314"/>
                    <a:pt x="793" y="314"/>
                    <a:pt x="793" y="314"/>
                  </a:cubicBezTo>
                  <a:cubicBezTo>
                    <a:pt x="835" y="247"/>
                    <a:pt x="835" y="247"/>
                    <a:pt x="835" y="247"/>
                  </a:cubicBezTo>
                  <a:cubicBezTo>
                    <a:pt x="756" y="238"/>
                    <a:pt x="756" y="238"/>
                    <a:pt x="756" y="238"/>
                  </a:cubicBezTo>
                  <a:cubicBezTo>
                    <a:pt x="782" y="164"/>
                    <a:pt x="782" y="164"/>
                    <a:pt x="782" y="164"/>
                  </a:cubicBezTo>
                  <a:cubicBezTo>
                    <a:pt x="704" y="173"/>
                    <a:pt x="704" y="173"/>
                    <a:pt x="704" y="173"/>
                  </a:cubicBezTo>
                  <a:cubicBezTo>
                    <a:pt x="712" y="94"/>
                    <a:pt x="712" y="94"/>
                    <a:pt x="712" y="94"/>
                  </a:cubicBezTo>
                  <a:cubicBezTo>
                    <a:pt x="638" y="121"/>
                    <a:pt x="638" y="121"/>
                    <a:pt x="638" y="121"/>
                  </a:cubicBezTo>
                  <a:cubicBezTo>
                    <a:pt x="628" y="42"/>
                    <a:pt x="628" y="42"/>
                    <a:pt x="628" y="42"/>
                  </a:cubicBezTo>
                  <a:cubicBezTo>
                    <a:pt x="562" y="85"/>
                    <a:pt x="562" y="85"/>
                    <a:pt x="562" y="85"/>
                  </a:cubicBezTo>
                  <a:cubicBezTo>
                    <a:pt x="535" y="10"/>
                    <a:pt x="535" y="10"/>
                    <a:pt x="535" y="10"/>
                  </a:cubicBezTo>
                  <a:cubicBezTo>
                    <a:pt x="479" y="66"/>
                    <a:pt x="479" y="66"/>
                    <a:pt x="479" y="66"/>
                  </a:cubicBezTo>
                  <a:cubicBezTo>
                    <a:pt x="437" y="0"/>
                    <a:pt x="437" y="0"/>
                    <a:pt x="437" y="0"/>
                  </a:cubicBezTo>
                </a:path>
              </a:pathLst>
            </a:custGeom>
            <a:solidFill>
              <a:srgbClr val="2931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53" name="Oval 1713"/>
            <p:cNvSpPr>
              <a:spLocks noChangeArrowheads="1"/>
            </p:cNvSpPr>
            <p:nvPr/>
          </p:nvSpPr>
          <p:spPr bwMode="auto">
            <a:xfrm>
              <a:off x="6294438" y="4203701"/>
              <a:ext cx="136525" cy="131763"/>
            </a:xfrm>
            <a:prstGeom prst="ellipse">
              <a:avLst/>
            </a:prstGeom>
            <a:solidFill>
              <a:srgbClr val="A4A4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54" name="Oval 1714"/>
            <p:cNvSpPr>
              <a:spLocks noChangeArrowheads="1"/>
            </p:cNvSpPr>
            <p:nvPr/>
          </p:nvSpPr>
          <p:spPr bwMode="auto">
            <a:xfrm>
              <a:off x="6096001" y="4203701"/>
              <a:ext cx="134938" cy="131763"/>
            </a:xfrm>
            <a:prstGeom prst="ellipse">
              <a:avLst/>
            </a:prstGeom>
            <a:solidFill>
              <a:srgbClr val="A4A4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55" name="Oval 1715"/>
            <p:cNvSpPr>
              <a:spLocks noChangeArrowheads="1"/>
            </p:cNvSpPr>
            <p:nvPr/>
          </p:nvSpPr>
          <p:spPr bwMode="auto">
            <a:xfrm>
              <a:off x="5876926" y="4203701"/>
              <a:ext cx="136525" cy="131763"/>
            </a:xfrm>
            <a:prstGeom prst="ellipse">
              <a:avLst/>
            </a:prstGeom>
            <a:solidFill>
              <a:srgbClr val="A4A4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56" name="Oval 1716"/>
            <p:cNvSpPr>
              <a:spLocks noChangeArrowheads="1"/>
            </p:cNvSpPr>
            <p:nvPr/>
          </p:nvSpPr>
          <p:spPr bwMode="auto">
            <a:xfrm>
              <a:off x="5678488" y="4203701"/>
              <a:ext cx="134938" cy="131763"/>
            </a:xfrm>
            <a:prstGeom prst="ellipse">
              <a:avLst/>
            </a:prstGeom>
            <a:solidFill>
              <a:srgbClr val="A4A4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57" name="Freeform 1717"/>
            <p:cNvSpPr/>
            <p:nvPr/>
          </p:nvSpPr>
          <p:spPr bwMode="auto">
            <a:xfrm>
              <a:off x="5945188" y="2357438"/>
              <a:ext cx="169863" cy="161925"/>
            </a:xfrm>
            <a:custGeom>
              <a:avLst/>
              <a:gdLst>
                <a:gd name="T0" fmla="*/ 0 w 107"/>
                <a:gd name="T1" fmla="*/ 40 h 102"/>
                <a:gd name="T2" fmla="*/ 38 w 107"/>
                <a:gd name="T3" fmla="*/ 33 h 102"/>
                <a:gd name="T4" fmla="*/ 52 w 107"/>
                <a:gd name="T5" fmla="*/ 0 h 102"/>
                <a:gd name="T6" fmla="*/ 71 w 107"/>
                <a:gd name="T7" fmla="*/ 33 h 102"/>
                <a:gd name="T8" fmla="*/ 107 w 107"/>
                <a:gd name="T9" fmla="*/ 35 h 102"/>
                <a:gd name="T10" fmla="*/ 81 w 107"/>
                <a:gd name="T11" fmla="*/ 64 h 102"/>
                <a:gd name="T12" fmla="*/ 90 w 107"/>
                <a:gd name="T13" fmla="*/ 99 h 102"/>
                <a:gd name="T14" fmla="*/ 55 w 107"/>
                <a:gd name="T15" fmla="*/ 83 h 102"/>
                <a:gd name="T16" fmla="*/ 21 w 107"/>
                <a:gd name="T17" fmla="*/ 102 h 102"/>
                <a:gd name="T18" fmla="*/ 29 w 107"/>
                <a:gd name="T19" fmla="*/ 66 h 102"/>
                <a:gd name="T20" fmla="*/ 0 w 107"/>
                <a:gd name="T21" fmla="*/ 4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 h="102">
                  <a:moveTo>
                    <a:pt x="0" y="40"/>
                  </a:moveTo>
                  <a:lnTo>
                    <a:pt x="38" y="33"/>
                  </a:lnTo>
                  <a:lnTo>
                    <a:pt x="52" y="0"/>
                  </a:lnTo>
                  <a:lnTo>
                    <a:pt x="71" y="33"/>
                  </a:lnTo>
                  <a:lnTo>
                    <a:pt x="107" y="35"/>
                  </a:lnTo>
                  <a:lnTo>
                    <a:pt x="81" y="64"/>
                  </a:lnTo>
                  <a:lnTo>
                    <a:pt x="90" y="99"/>
                  </a:lnTo>
                  <a:lnTo>
                    <a:pt x="55" y="83"/>
                  </a:lnTo>
                  <a:lnTo>
                    <a:pt x="21" y="102"/>
                  </a:lnTo>
                  <a:lnTo>
                    <a:pt x="29" y="66"/>
                  </a:lnTo>
                  <a:lnTo>
                    <a:pt x="0" y="40"/>
                  </a:lnTo>
                  <a:close/>
                </a:path>
              </a:pathLst>
            </a:custGeom>
            <a:solidFill>
              <a:srgbClr val="F5CF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58" name="Freeform 1718"/>
            <p:cNvSpPr/>
            <p:nvPr/>
          </p:nvSpPr>
          <p:spPr bwMode="auto">
            <a:xfrm>
              <a:off x="5580063" y="2432051"/>
              <a:ext cx="150813" cy="146050"/>
            </a:xfrm>
            <a:custGeom>
              <a:avLst/>
              <a:gdLst>
                <a:gd name="T0" fmla="*/ 0 w 95"/>
                <a:gd name="T1" fmla="*/ 36 h 92"/>
                <a:gd name="T2" fmla="*/ 33 w 95"/>
                <a:gd name="T3" fmla="*/ 31 h 92"/>
                <a:gd name="T4" fmla="*/ 48 w 95"/>
                <a:gd name="T5" fmla="*/ 0 h 92"/>
                <a:gd name="T6" fmla="*/ 62 w 95"/>
                <a:gd name="T7" fmla="*/ 28 h 92"/>
                <a:gd name="T8" fmla="*/ 95 w 95"/>
                <a:gd name="T9" fmla="*/ 33 h 92"/>
                <a:gd name="T10" fmla="*/ 71 w 95"/>
                <a:gd name="T11" fmla="*/ 57 h 92"/>
                <a:gd name="T12" fmla="*/ 78 w 95"/>
                <a:gd name="T13" fmla="*/ 90 h 92"/>
                <a:gd name="T14" fmla="*/ 48 w 95"/>
                <a:gd name="T15" fmla="*/ 76 h 92"/>
                <a:gd name="T16" fmla="*/ 19 w 95"/>
                <a:gd name="T17" fmla="*/ 92 h 92"/>
                <a:gd name="T18" fmla="*/ 24 w 95"/>
                <a:gd name="T19" fmla="*/ 59 h 92"/>
                <a:gd name="T20" fmla="*/ 0 w 95"/>
                <a:gd name="T21" fmla="*/ 3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92">
                  <a:moveTo>
                    <a:pt x="0" y="36"/>
                  </a:moveTo>
                  <a:lnTo>
                    <a:pt x="33" y="31"/>
                  </a:lnTo>
                  <a:lnTo>
                    <a:pt x="48" y="0"/>
                  </a:lnTo>
                  <a:lnTo>
                    <a:pt x="62" y="28"/>
                  </a:lnTo>
                  <a:lnTo>
                    <a:pt x="95" y="33"/>
                  </a:lnTo>
                  <a:lnTo>
                    <a:pt x="71" y="57"/>
                  </a:lnTo>
                  <a:lnTo>
                    <a:pt x="78" y="90"/>
                  </a:lnTo>
                  <a:lnTo>
                    <a:pt x="48" y="76"/>
                  </a:lnTo>
                  <a:lnTo>
                    <a:pt x="19" y="92"/>
                  </a:lnTo>
                  <a:lnTo>
                    <a:pt x="24" y="59"/>
                  </a:lnTo>
                  <a:lnTo>
                    <a:pt x="0" y="36"/>
                  </a:lnTo>
                  <a:close/>
                </a:path>
              </a:pathLst>
            </a:custGeom>
            <a:solidFill>
              <a:srgbClr val="F5CF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59" name="Freeform 1719"/>
            <p:cNvSpPr/>
            <p:nvPr/>
          </p:nvSpPr>
          <p:spPr bwMode="auto">
            <a:xfrm>
              <a:off x="6337301" y="2432051"/>
              <a:ext cx="149225" cy="146050"/>
            </a:xfrm>
            <a:custGeom>
              <a:avLst/>
              <a:gdLst>
                <a:gd name="T0" fmla="*/ 94 w 94"/>
                <a:gd name="T1" fmla="*/ 36 h 92"/>
                <a:gd name="T2" fmla="*/ 61 w 94"/>
                <a:gd name="T3" fmla="*/ 31 h 92"/>
                <a:gd name="T4" fmla="*/ 47 w 94"/>
                <a:gd name="T5" fmla="*/ 0 h 92"/>
                <a:gd name="T6" fmla="*/ 33 w 94"/>
                <a:gd name="T7" fmla="*/ 28 h 92"/>
                <a:gd name="T8" fmla="*/ 0 w 94"/>
                <a:gd name="T9" fmla="*/ 33 h 92"/>
                <a:gd name="T10" fmla="*/ 23 w 94"/>
                <a:gd name="T11" fmla="*/ 57 h 92"/>
                <a:gd name="T12" fmla="*/ 16 w 94"/>
                <a:gd name="T13" fmla="*/ 90 h 92"/>
                <a:gd name="T14" fmla="*/ 47 w 94"/>
                <a:gd name="T15" fmla="*/ 76 h 92"/>
                <a:gd name="T16" fmla="*/ 75 w 94"/>
                <a:gd name="T17" fmla="*/ 92 h 92"/>
                <a:gd name="T18" fmla="*/ 71 w 94"/>
                <a:gd name="T19" fmla="*/ 59 h 92"/>
                <a:gd name="T20" fmla="*/ 94 w 94"/>
                <a:gd name="T21" fmla="*/ 3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92">
                  <a:moveTo>
                    <a:pt x="94" y="36"/>
                  </a:moveTo>
                  <a:lnTo>
                    <a:pt x="61" y="31"/>
                  </a:lnTo>
                  <a:lnTo>
                    <a:pt x="47" y="0"/>
                  </a:lnTo>
                  <a:lnTo>
                    <a:pt x="33" y="28"/>
                  </a:lnTo>
                  <a:lnTo>
                    <a:pt x="0" y="33"/>
                  </a:lnTo>
                  <a:lnTo>
                    <a:pt x="23" y="57"/>
                  </a:lnTo>
                  <a:lnTo>
                    <a:pt x="16" y="90"/>
                  </a:lnTo>
                  <a:lnTo>
                    <a:pt x="47" y="76"/>
                  </a:lnTo>
                  <a:lnTo>
                    <a:pt x="75" y="92"/>
                  </a:lnTo>
                  <a:lnTo>
                    <a:pt x="71" y="59"/>
                  </a:lnTo>
                  <a:lnTo>
                    <a:pt x="94" y="36"/>
                  </a:lnTo>
                  <a:close/>
                </a:path>
              </a:pathLst>
            </a:custGeom>
            <a:solidFill>
              <a:srgbClr val="F5CF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60" name="矩形 1359"/>
            <p:cNvSpPr/>
            <p:nvPr/>
          </p:nvSpPr>
          <p:spPr>
            <a:xfrm>
              <a:off x="5280783" y="2281448"/>
              <a:ext cx="1529183" cy="1889722"/>
            </a:xfrm>
            <a:prstGeom prst="rect">
              <a:avLst/>
            </a:prstGeom>
            <a:noFill/>
          </p:spPr>
          <p:txBody>
            <a:bodyPr wrap="none" rtlCol="0" anchor="ctr">
              <a:spAutoFit/>
            </a:bodyPr>
            <a:lstStyle/>
            <a:p>
              <a:pPr algn="ctr"/>
              <a:r>
                <a:rPr lang="en-US" altLang="zh-CN" sz="2800" b="1" dirty="0">
                  <a:solidFill>
                    <a:srgbClr val="C09A57"/>
                  </a:solidFill>
                  <a:latin typeface="Agency FB" panose="020B0503020202020204" pitchFamily="34" charset="0"/>
                </a:rPr>
                <a:t>01</a:t>
              </a:r>
              <a:endParaRPr lang="zh-CN" altLang="en-US" sz="2800" b="1" dirty="0">
                <a:solidFill>
                  <a:srgbClr val="C09A57"/>
                </a:solidFill>
                <a:latin typeface="Agency FB" panose="020B0503020202020204" pitchFamily="34" charset="0"/>
              </a:endParaRPr>
            </a:p>
          </p:txBody>
        </p:sp>
        <p:sp>
          <p:nvSpPr>
            <p:cNvPr id="1361" name="矩形 1360"/>
            <p:cNvSpPr/>
            <p:nvPr/>
          </p:nvSpPr>
          <p:spPr>
            <a:xfrm>
              <a:off x="4997681" y="3623781"/>
              <a:ext cx="2095401" cy="704489"/>
            </a:xfrm>
            <a:prstGeom prst="rect">
              <a:avLst/>
            </a:prstGeom>
          </p:spPr>
          <p:txBody>
            <a:bodyPr wrap="none" anchor="ctr">
              <a:spAutoFit/>
            </a:bodyPr>
            <a:lstStyle/>
            <a:p>
              <a:pPr algn="ctr"/>
              <a:r>
                <a:rPr lang="en-US" altLang="zh-CN" sz="700" dirty="0">
                  <a:solidFill>
                    <a:srgbClr val="CFCACB"/>
                  </a:solidFill>
                  <a:latin typeface="Roboto" pitchFamily="2" charset="0"/>
                  <a:ea typeface="Roboto" pitchFamily="2" charset="0"/>
                  <a:cs typeface="Arial" panose="020B0604020202020204" pitchFamily="34" charset="0"/>
                </a:rPr>
                <a:t>PART 0NE</a:t>
              </a:r>
              <a:endParaRPr lang="zh-CN" altLang="en-US" sz="700" dirty="0">
                <a:solidFill>
                  <a:srgbClr val="CFCACB"/>
                </a:solidFill>
                <a:latin typeface="Roboto" pitchFamily="2" charset="0"/>
                <a:cs typeface="Arial" panose="020B0604020202020204" pitchFamily="34" charset="0"/>
              </a:endParaRPr>
            </a:p>
          </p:txBody>
        </p:sp>
      </p:grpSp>
      <p:sp>
        <p:nvSpPr>
          <p:cNvPr id="1362" name="矩形 1361"/>
          <p:cNvSpPr/>
          <p:nvPr/>
        </p:nvSpPr>
        <p:spPr>
          <a:xfrm>
            <a:off x="943651" y="363230"/>
            <a:ext cx="4011034" cy="523220"/>
          </a:xfrm>
          <a:prstGeom prst="rect">
            <a:avLst/>
          </a:prstGeom>
        </p:spPr>
        <p:txBody>
          <a:bodyPr wrap="none">
            <a:spAutoFit/>
          </a:bodyPr>
          <a:lstStyle/>
          <a:p>
            <a:pPr algn="ctr"/>
            <a:r>
              <a:rPr lang="en-US" altLang="zh-CN" sz="2800" dirty="0">
                <a:solidFill>
                  <a:srgbClr val="E5E4E3"/>
                </a:solidFill>
                <a:latin typeface="Agency FB" panose="020B0503020202020204" pitchFamily="34" charset="0"/>
                <a:cs typeface="Arial" panose="020B0604020202020204" pitchFamily="34" charset="0"/>
              </a:rPr>
              <a:t>THE SPECIFIC LOCATION OF US  </a:t>
            </a:r>
            <a:r>
              <a:rPr lang="en-US" altLang="zh-CN" sz="2800" dirty="0">
                <a:solidFill>
                  <a:srgbClr val="E5E4E3"/>
                </a:solidFill>
                <a:latin typeface="Agency FB" panose="020B0503020202020204" pitchFamily="34" charset="0"/>
                <a:cs typeface="Arial" panose="020B0604020202020204" pitchFamily="34" charset="0"/>
                <a:sym typeface="Wingdings 3" panose="05040102010807070707" pitchFamily="18" charset="2"/>
              </a:rPr>
              <a:t></a:t>
            </a:r>
            <a:endParaRPr lang="zh-CN" altLang="en-US" sz="2800" dirty="0">
              <a:solidFill>
                <a:srgbClr val="E5E4E3"/>
              </a:solidFill>
              <a:latin typeface="Agency FB" panose="020B0503020202020204" pitchFamily="34" charset="0"/>
              <a:cs typeface="Arial" panose="020B0604020202020204" pitchFamily="34" charset="0"/>
            </a:endParaRPr>
          </a:p>
        </p:txBody>
      </p:sp>
      <p:grpSp>
        <p:nvGrpSpPr>
          <p:cNvPr id="3" name="组合 2"/>
          <p:cNvGrpSpPr/>
          <p:nvPr/>
        </p:nvGrpSpPr>
        <p:grpSpPr>
          <a:xfrm>
            <a:off x="960666" y="4986484"/>
            <a:ext cx="5251449" cy="1532346"/>
            <a:chOff x="960666" y="4986484"/>
            <a:chExt cx="5251449" cy="1532346"/>
          </a:xfrm>
        </p:grpSpPr>
        <p:sp>
          <p:nvSpPr>
            <p:cNvPr id="24" name="矩形 23"/>
            <p:cNvSpPr/>
            <p:nvPr/>
          </p:nvSpPr>
          <p:spPr>
            <a:xfrm>
              <a:off x="1400540" y="4986484"/>
              <a:ext cx="1107432" cy="490584"/>
            </a:xfrm>
            <a:prstGeom prst="rect">
              <a:avLst/>
            </a:prstGeom>
          </p:spPr>
          <p:txBody>
            <a:bodyPr wrap="square">
              <a:spAutoFit/>
            </a:bodyPr>
            <a:lstStyle/>
            <a:p>
              <a:pPr>
                <a:lnSpc>
                  <a:spcPct val="120000"/>
                </a:lnSpc>
              </a:pPr>
              <a:r>
                <a:rPr lang="en-US" altLang="zh-CN" sz="2400" dirty="0">
                  <a:solidFill>
                    <a:srgbClr val="8F2647"/>
                  </a:solidFill>
                  <a:latin typeface="Agency FB" panose="020B0503020202020204" pitchFamily="34" charset="0"/>
                  <a:ea typeface="微软雅黑" panose="020B0503020204020204" pitchFamily="34" charset="-122"/>
                  <a:cs typeface="Arial" panose="020B0604020202020204" pitchFamily="34" charset="0"/>
                </a:rPr>
                <a:t>1,548km</a:t>
              </a:r>
            </a:p>
          </p:txBody>
        </p:sp>
        <p:sp>
          <p:nvSpPr>
            <p:cNvPr id="27" name="矩形 26"/>
            <p:cNvSpPr/>
            <p:nvPr/>
          </p:nvSpPr>
          <p:spPr>
            <a:xfrm>
              <a:off x="960666" y="5460079"/>
              <a:ext cx="5251449" cy="1058751"/>
            </a:xfrm>
            <a:prstGeom prst="rect">
              <a:avLst/>
            </a:prstGeom>
          </p:spPr>
          <p:txBody>
            <a:bodyPr wrap="square">
              <a:spAutoFit/>
            </a:bodyPr>
            <a:lstStyle/>
            <a:p>
              <a:pPr algn="just">
                <a:lnSpc>
                  <a:spcPct val="120000"/>
                </a:lnSpc>
                <a:spcAft>
                  <a:spcPts val="1200"/>
                </a:spcAft>
              </a:pPr>
              <a:r>
                <a:rPr lang="en-US" altLang="zh-CN" sz="1100" dirty="0">
                  <a:solidFill>
                    <a:schemeClr val="tx1">
                      <a:lumMod val="65000"/>
                      <a:lumOff val="35000"/>
                    </a:schemeClr>
                  </a:solidFill>
                  <a:latin typeface="Arial" panose="020B0604020202020204" pitchFamily="34" charset="0"/>
                  <a:ea typeface="微软雅黑" panose="020B0503020204020204" pitchFamily="34" charset="-122"/>
                  <a:cs typeface="Arial" panose="020B0604020202020204" pitchFamily="34" charset="0"/>
                </a:rPr>
                <a:t>Some text about this part related goes here. Some text about this part related goes here. Some text about this part related goes here. </a:t>
              </a:r>
            </a:p>
            <a:p>
              <a:pPr algn="just">
                <a:lnSpc>
                  <a:spcPct val="120000"/>
                </a:lnSpc>
                <a:spcAft>
                  <a:spcPts val="1200"/>
                </a:spcAft>
              </a:pPr>
              <a:r>
                <a:rPr lang="en-US" altLang="zh-CN" sz="1100" dirty="0">
                  <a:solidFill>
                    <a:schemeClr val="tx1">
                      <a:lumMod val="65000"/>
                      <a:lumOff val="35000"/>
                    </a:schemeClr>
                  </a:solidFill>
                  <a:latin typeface="Arial" panose="020B0604020202020204" pitchFamily="34" charset="0"/>
                  <a:ea typeface="微软雅黑" panose="020B0503020204020204" pitchFamily="34" charset="-122"/>
                  <a:cs typeface="Arial" panose="020B0604020202020204" pitchFamily="34" charset="0"/>
                </a:rPr>
                <a:t>Some text about this part related goes here. Some text about this part related goes here. Some text about this part related goes here. </a:t>
              </a:r>
            </a:p>
          </p:txBody>
        </p:sp>
        <p:grpSp>
          <p:nvGrpSpPr>
            <p:cNvPr id="5" name="组合 4"/>
            <p:cNvGrpSpPr/>
            <p:nvPr/>
          </p:nvGrpSpPr>
          <p:grpSpPr>
            <a:xfrm>
              <a:off x="1068747" y="5061569"/>
              <a:ext cx="303715" cy="309439"/>
              <a:chOff x="1083261" y="5046855"/>
              <a:chExt cx="303715" cy="309439"/>
            </a:xfrm>
          </p:grpSpPr>
          <p:sp>
            <p:nvSpPr>
              <p:cNvPr id="30" name="Freeform 89"/>
              <p:cNvSpPr>
                <a:spLocks noEditPoints="1"/>
              </p:cNvSpPr>
              <p:nvPr/>
            </p:nvSpPr>
            <p:spPr bwMode="auto">
              <a:xfrm>
                <a:off x="1203600" y="5188204"/>
                <a:ext cx="34382" cy="168090"/>
              </a:xfrm>
              <a:custGeom>
                <a:avLst/>
                <a:gdLst>
                  <a:gd name="T0" fmla="*/ 18 w 18"/>
                  <a:gd name="T1" fmla="*/ 88 h 88"/>
                  <a:gd name="T2" fmla="*/ 0 w 18"/>
                  <a:gd name="T3" fmla="*/ 88 h 88"/>
                  <a:gd name="T4" fmla="*/ 0 w 18"/>
                  <a:gd name="T5" fmla="*/ 0 h 88"/>
                  <a:gd name="T6" fmla="*/ 18 w 18"/>
                  <a:gd name="T7" fmla="*/ 0 h 88"/>
                  <a:gd name="T8" fmla="*/ 18 w 18"/>
                  <a:gd name="T9" fmla="*/ 88 h 88"/>
                  <a:gd name="T10" fmla="*/ 4 w 18"/>
                  <a:gd name="T11" fmla="*/ 83 h 88"/>
                  <a:gd name="T12" fmla="*/ 13 w 18"/>
                  <a:gd name="T13" fmla="*/ 83 h 88"/>
                  <a:gd name="T14" fmla="*/ 13 w 18"/>
                  <a:gd name="T15" fmla="*/ 4 h 88"/>
                  <a:gd name="T16" fmla="*/ 4 w 18"/>
                  <a:gd name="T17" fmla="*/ 4 h 88"/>
                  <a:gd name="T18" fmla="*/ 4 w 18"/>
                  <a:gd name="T19" fmla="*/ 8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88">
                    <a:moveTo>
                      <a:pt x="18" y="88"/>
                    </a:moveTo>
                    <a:lnTo>
                      <a:pt x="0" y="88"/>
                    </a:lnTo>
                    <a:lnTo>
                      <a:pt x="0" y="0"/>
                    </a:lnTo>
                    <a:lnTo>
                      <a:pt x="18" y="0"/>
                    </a:lnTo>
                    <a:lnTo>
                      <a:pt x="18" y="88"/>
                    </a:lnTo>
                    <a:close/>
                    <a:moveTo>
                      <a:pt x="4" y="83"/>
                    </a:moveTo>
                    <a:lnTo>
                      <a:pt x="13" y="83"/>
                    </a:lnTo>
                    <a:lnTo>
                      <a:pt x="13" y="4"/>
                    </a:lnTo>
                    <a:lnTo>
                      <a:pt x="4" y="4"/>
                    </a:lnTo>
                    <a:lnTo>
                      <a:pt x="4" y="83"/>
                    </a:lnTo>
                    <a:close/>
                  </a:path>
                </a:pathLst>
              </a:custGeom>
              <a:solidFill>
                <a:srgbClr val="8F2647"/>
              </a:solidFill>
              <a:ln w="12700">
                <a:solidFill>
                  <a:srgbClr val="8F2647"/>
                </a:solidFill>
                <a:round/>
              </a:ln>
            </p:spPr>
            <p:txBody>
              <a:bodyPr vert="horz" wrap="square" lIns="91440" tIns="45720" rIns="91440" bIns="45720" numCol="1" anchor="t" anchorCtr="0" compatLnSpc="1"/>
              <a:lstStyle/>
              <a:p>
                <a:endParaRPr lang="zh-CN" altLang="en-US"/>
              </a:p>
            </p:txBody>
          </p:sp>
          <p:sp>
            <p:nvSpPr>
              <p:cNvPr id="31" name="Freeform 90"/>
              <p:cNvSpPr/>
              <p:nvPr/>
            </p:nvSpPr>
            <p:spPr bwMode="auto">
              <a:xfrm>
                <a:off x="1203600" y="5046855"/>
                <a:ext cx="34382" cy="30562"/>
              </a:xfrm>
              <a:custGeom>
                <a:avLst/>
                <a:gdLst>
                  <a:gd name="T0" fmla="*/ 12 w 45"/>
                  <a:gd name="T1" fmla="*/ 39 h 39"/>
                  <a:gd name="T2" fmla="*/ 0 w 45"/>
                  <a:gd name="T3" fmla="*/ 39 h 39"/>
                  <a:gd name="T4" fmla="*/ 0 w 45"/>
                  <a:gd name="T5" fmla="*/ 22 h 39"/>
                  <a:gd name="T6" fmla="*/ 23 w 45"/>
                  <a:gd name="T7" fmla="*/ 0 h 39"/>
                  <a:gd name="T8" fmla="*/ 45 w 45"/>
                  <a:gd name="T9" fmla="*/ 22 h 39"/>
                  <a:gd name="T10" fmla="*/ 45 w 45"/>
                  <a:gd name="T11" fmla="*/ 39 h 39"/>
                  <a:gd name="T12" fmla="*/ 33 w 45"/>
                  <a:gd name="T13" fmla="*/ 39 h 39"/>
                  <a:gd name="T14" fmla="*/ 33 w 45"/>
                  <a:gd name="T15" fmla="*/ 22 h 39"/>
                  <a:gd name="T16" fmla="*/ 23 w 45"/>
                  <a:gd name="T17" fmla="*/ 12 h 39"/>
                  <a:gd name="T18" fmla="*/ 12 w 45"/>
                  <a:gd name="T19" fmla="*/ 22 h 39"/>
                  <a:gd name="T20" fmla="*/ 12 w 45"/>
                  <a:gd name="T21"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 h="39">
                    <a:moveTo>
                      <a:pt x="12" y="39"/>
                    </a:moveTo>
                    <a:cubicBezTo>
                      <a:pt x="0" y="39"/>
                      <a:pt x="0" y="39"/>
                      <a:pt x="0" y="39"/>
                    </a:cubicBezTo>
                    <a:cubicBezTo>
                      <a:pt x="0" y="22"/>
                      <a:pt x="0" y="22"/>
                      <a:pt x="0" y="22"/>
                    </a:cubicBezTo>
                    <a:cubicBezTo>
                      <a:pt x="0" y="10"/>
                      <a:pt x="10" y="0"/>
                      <a:pt x="23" y="0"/>
                    </a:cubicBezTo>
                    <a:cubicBezTo>
                      <a:pt x="35" y="0"/>
                      <a:pt x="45" y="10"/>
                      <a:pt x="45" y="22"/>
                    </a:cubicBezTo>
                    <a:cubicBezTo>
                      <a:pt x="45" y="39"/>
                      <a:pt x="45" y="39"/>
                      <a:pt x="45" y="39"/>
                    </a:cubicBezTo>
                    <a:cubicBezTo>
                      <a:pt x="33" y="39"/>
                      <a:pt x="33" y="39"/>
                      <a:pt x="33" y="39"/>
                    </a:cubicBezTo>
                    <a:cubicBezTo>
                      <a:pt x="33" y="22"/>
                      <a:pt x="33" y="22"/>
                      <a:pt x="33" y="22"/>
                    </a:cubicBezTo>
                    <a:cubicBezTo>
                      <a:pt x="33" y="16"/>
                      <a:pt x="29" y="12"/>
                      <a:pt x="23" y="12"/>
                    </a:cubicBezTo>
                    <a:cubicBezTo>
                      <a:pt x="17" y="12"/>
                      <a:pt x="12" y="16"/>
                      <a:pt x="12" y="22"/>
                    </a:cubicBezTo>
                    <a:lnTo>
                      <a:pt x="12" y="39"/>
                    </a:lnTo>
                    <a:close/>
                  </a:path>
                </a:pathLst>
              </a:custGeom>
              <a:solidFill>
                <a:srgbClr val="8F2647"/>
              </a:solidFill>
              <a:ln w="12700">
                <a:solidFill>
                  <a:srgbClr val="8F2647"/>
                </a:solidFill>
                <a:round/>
              </a:ln>
            </p:spPr>
            <p:txBody>
              <a:bodyPr vert="horz" wrap="square" lIns="91440" tIns="45720" rIns="91440" bIns="45720" numCol="1" anchor="t" anchorCtr="0" compatLnSpc="1"/>
              <a:lstStyle/>
              <a:p>
                <a:endParaRPr lang="zh-CN" altLang="en-US"/>
              </a:p>
            </p:txBody>
          </p:sp>
          <p:sp>
            <p:nvSpPr>
              <p:cNvPr id="32" name="Freeform 91"/>
              <p:cNvSpPr>
                <a:spLocks noEditPoints="1"/>
              </p:cNvSpPr>
              <p:nvPr/>
            </p:nvSpPr>
            <p:spPr bwMode="auto">
              <a:xfrm>
                <a:off x="1083261" y="5075507"/>
                <a:ext cx="303715" cy="120338"/>
              </a:xfrm>
              <a:custGeom>
                <a:avLst/>
                <a:gdLst>
                  <a:gd name="T0" fmla="*/ 313 w 397"/>
                  <a:gd name="T1" fmla="*/ 157 h 157"/>
                  <a:gd name="T2" fmla="*/ 6 w 397"/>
                  <a:gd name="T3" fmla="*/ 157 h 157"/>
                  <a:gd name="T4" fmla="*/ 0 w 397"/>
                  <a:gd name="T5" fmla="*/ 151 h 157"/>
                  <a:gd name="T6" fmla="*/ 0 w 397"/>
                  <a:gd name="T7" fmla="*/ 6 h 157"/>
                  <a:gd name="T8" fmla="*/ 6 w 397"/>
                  <a:gd name="T9" fmla="*/ 0 h 157"/>
                  <a:gd name="T10" fmla="*/ 316 w 397"/>
                  <a:gd name="T11" fmla="*/ 0 h 157"/>
                  <a:gd name="T12" fmla="*/ 320 w 397"/>
                  <a:gd name="T13" fmla="*/ 1 h 157"/>
                  <a:gd name="T14" fmla="*/ 395 w 397"/>
                  <a:gd name="T15" fmla="*/ 73 h 157"/>
                  <a:gd name="T16" fmla="*/ 397 w 397"/>
                  <a:gd name="T17" fmla="*/ 77 h 157"/>
                  <a:gd name="T18" fmla="*/ 395 w 397"/>
                  <a:gd name="T19" fmla="*/ 82 h 157"/>
                  <a:gd name="T20" fmla="*/ 317 w 397"/>
                  <a:gd name="T21" fmla="*/ 156 h 157"/>
                  <a:gd name="T22" fmla="*/ 313 w 397"/>
                  <a:gd name="T23" fmla="*/ 157 h 157"/>
                  <a:gd name="T24" fmla="*/ 12 w 397"/>
                  <a:gd name="T25" fmla="*/ 145 h 157"/>
                  <a:gd name="T26" fmla="*/ 311 w 397"/>
                  <a:gd name="T27" fmla="*/ 145 h 157"/>
                  <a:gd name="T28" fmla="*/ 382 w 397"/>
                  <a:gd name="T29" fmla="*/ 77 h 157"/>
                  <a:gd name="T30" fmla="*/ 314 w 397"/>
                  <a:gd name="T31" fmla="*/ 12 h 157"/>
                  <a:gd name="T32" fmla="*/ 12 w 397"/>
                  <a:gd name="T33" fmla="*/ 12 h 157"/>
                  <a:gd name="T34" fmla="*/ 12 w 397"/>
                  <a:gd name="T35" fmla="*/ 14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7" h="157">
                    <a:moveTo>
                      <a:pt x="313" y="157"/>
                    </a:moveTo>
                    <a:cubicBezTo>
                      <a:pt x="6" y="157"/>
                      <a:pt x="6" y="157"/>
                      <a:pt x="6" y="157"/>
                    </a:cubicBezTo>
                    <a:cubicBezTo>
                      <a:pt x="2" y="157"/>
                      <a:pt x="0" y="155"/>
                      <a:pt x="0" y="151"/>
                    </a:cubicBezTo>
                    <a:cubicBezTo>
                      <a:pt x="0" y="6"/>
                      <a:pt x="0" y="6"/>
                      <a:pt x="0" y="6"/>
                    </a:cubicBezTo>
                    <a:cubicBezTo>
                      <a:pt x="0" y="2"/>
                      <a:pt x="2" y="0"/>
                      <a:pt x="6" y="0"/>
                    </a:cubicBezTo>
                    <a:cubicBezTo>
                      <a:pt x="316" y="0"/>
                      <a:pt x="316" y="0"/>
                      <a:pt x="316" y="0"/>
                    </a:cubicBezTo>
                    <a:cubicBezTo>
                      <a:pt x="317" y="0"/>
                      <a:pt x="319" y="0"/>
                      <a:pt x="320" y="1"/>
                    </a:cubicBezTo>
                    <a:cubicBezTo>
                      <a:pt x="395" y="73"/>
                      <a:pt x="395" y="73"/>
                      <a:pt x="395" y="73"/>
                    </a:cubicBezTo>
                    <a:cubicBezTo>
                      <a:pt x="396" y="74"/>
                      <a:pt x="397" y="76"/>
                      <a:pt x="397" y="77"/>
                    </a:cubicBezTo>
                    <a:cubicBezTo>
                      <a:pt x="397" y="79"/>
                      <a:pt x="396" y="80"/>
                      <a:pt x="395" y="82"/>
                    </a:cubicBezTo>
                    <a:cubicBezTo>
                      <a:pt x="317" y="156"/>
                      <a:pt x="317" y="156"/>
                      <a:pt x="317" y="156"/>
                    </a:cubicBezTo>
                    <a:cubicBezTo>
                      <a:pt x="316" y="157"/>
                      <a:pt x="315" y="157"/>
                      <a:pt x="313" y="157"/>
                    </a:cubicBezTo>
                    <a:moveTo>
                      <a:pt x="12" y="145"/>
                    </a:moveTo>
                    <a:cubicBezTo>
                      <a:pt x="311" y="145"/>
                      <a:pt x="311" y="145"/>
                      <a:pt x="311" y="145"/>
                    </a:cubicBezTo>
                    <a:cubicBezTo>
                      <a:pt x="382" y="77"/>
                      <a:pt x="382" y="77"/>
                      <a:pt x="382" y="77"/>
                    </a:cubicBezTo>
                    <a:cubicBezTo>
                      <a:pt x="314" y="12"/>
                      <a:pt x="314" y="12"/>
                      <a:pt x="314" y="12"/>
                    </a:cubicBezTo>
                    <a:cubicBezTo>
                      <a:pt x="12" y="12"/>
                      <a:pt x="12" y="12"/>
                      <a:pt x="12" y="12"/>
                    </a:cubicBezTo>
                    <a:lnTo>
                      <a:pt x="12" y="145"/>
                    </a:lnTo>
                    <a:close/>
                  </a:path>
                </a:pathLst>
              </a:custGeom>
              <a:solidFill>
                <a:srgbClr val="8F2647"/>
              </a:solidFill>
              <a:ln w="12700">
                <a:solidFill>
                  <a:srgbClr val="8F2647"/>
                </a:solidFill>
                <a:round/>
              </a:ln>
            </p:spPr>
            <p:txBody>
              <a:bodyPr vert="horz" wrap="square" lIns="91440" tIns="45720" rIns="91440" bIns="45720" numCol="1" anchor="t" anchorCtr="0" compatLnSpc="1"/>
              <a:lstStyle/>
              <a:p>
                <a:endParaRPr lang="zh-CN" altLang="en-US"/>
              </a:p>
            </p:txBody>
          </p:sp>
        </p:grpSp>
      </p:grpSp>
      <p:grpSp>
        <p:nvGrpSpPr>
          <p:cNvPr id="4" name="组合 3"/>
          <p:cNvGrpSpPr/>
          <p:nvPr/>
        </p:nvGrpSpPr>
        <p:grpSpPr>
          <a:xfrm>
            <a:off x="6346490" y="4986484"/>
            <a:ext cx="4882640" cy="1532346"/>
            <a:chOff x="6346490" y="4986484"/>
            <a:chExt cx="4882640" cy="1532346"/>
          </a:xfrm>
        </p:grpSpPr>
        <p:sp>
          <p:nvSpPr>
            <p:cNvPr id="35" name="矩形 34"/>
            <p:cNvSpPr/>
            <p:nvPr/>
          </p:nvSpPr>
          <p:spPr>
            <a:xfrm>
              <a:off x="6346490" y="5460079"/>
              <a:ext cx="4882640" cy="1058751"/>
            </a:xfrm>
            <a:prstGeom prst="rect">
              <a:avLst/>
            </a:prstGeom>
          </p:spPr>
          <p:txBody>
            <a:bodyPr wrap="square">
              <a:spAutoFit/>
            </a:bodyPr>
            <a:lstStyle/>
            <a:p>
              <a:pPr algn="just">
                <a:lnSpc>
                  <a:spcPct val="120000"/>
                </a:lnSpc>
                <a:spcAft>
                  <a:spcPts val="1200"/>
                </a:spcAft>
              </a:pPr>
              <a:r>
                <a:rPr lang="en-US" altLang="zh-CN" sz="1100" dirty="0">
                  <a:solidFill>
                    <a:schemeClr val="tx1">
                      <a:lumMod val="65000"/>
                      <a:lumOff val="35000"/>
                    </a:schemeClr>
                  </a:solidFill>
                  <a:latin typeface="Arial" panose="020B0604020202020204" pitchFamily="34" charset="0"/>
                  <a:ea typeface="微软雅黑" panose="020B0503020204020204" pitchFamily="34" charset="-122"/>
                  <a:cs typeface="Arial" panose="020B0604020202020204" pitchFamily="34" charset="0"/>
                </a:rPr>
                <a:t>Some text about this part related goes here. Some text about this part related goes here. Some text about this part related goes here. </a:t>
              </a:r>
            </a:p>
            <a:p>
              <a:pPr algn="just">
                <a:lnSpc>
                  <a:spcPct val="120000"/>
                </a:lnSpc>
                <a:spcAft>
                  <a:spcPts val="1200"/>
                </a:spcAft>
              </a:pPr>
              <a:r>
                <a:rPr lang="en-US" altLang="zh-CN" sz="1100" dirty="0">
                  <a:solidFill>
                    <a:schemeClr val="tx1">
                      <a:lumMod val="65000"/>
                      <a:lumOff val="35000"/>
                    </a:schemeClr>
                  </a:solidFill>
                  <a:latin typeface="Arial" panose="020B0604020202020204" pitchFamily="34" charset="0"/>
                  <a:ea typeface="微软雅黑" panose="020B0503020204020204" pitchFamily="34" charset="-122"/>
                  <a:cs typeface="Arial" panose="020B0604020202020204" pitchFamily="34" charset="0"/>
                </a:rPr>
                <a:t>Some text about this part related goes here. Some text about this part related goes here. Some text about this part related goes here. </a:t>
              </a:r>
            </a:p>
          </p:txBody>
        </p:sp>
        <p:grpSp>
          <p:nvGrpSpPr>
            <p:cNvPr id="6" name="组合 5"/>
            <p:cNvGrpSpPr/>
            <p:nvPr/>
          </p:nvGrpSpPr>
          <p:grpSpPr>
            <a:xfrm>
              <a:off x="6457142" y="5059379"/>
              <a:ext cx="301800" cy="313263"/>
              <a:chOff x="6819752" y="5044665"/>
              <a:chExt cx="301800" cy="313263"/>
            </a:xfrm>
          </p:grpSpPr>
          <p:sp>
            <p:nvSpPr>
              <p:cNvPr id="36" name="Freeform 78"/>
              <p:cNvSpPr>
                <a:spLocks noEditPoints="1"/>
              </p:cNvSpPr>
              <p:nvPr/>
            </p:nvSpPr>
            <p:spPr bwMode="auto">
              <a:xfrm>
                <a:off x="6819752" y="5044665"/>
                <a:ext cx="301800" cy="313263"/>
              </a:xfrm>
              <a:custGeom>
                <a:avLst/>
                <a:gdLst>
                  <a:gd name="T0" fmla="*/ 158 w 158"/>
                  <a:gd name="T1" fmla="*/ 164 h 164"/>
                  <a:gd name="T2" fmla="*/ 104 w 158"/>
                  <a:gd name="T3" fmla="*/ 143 h 164"/>
                  <a:gd name="T4" fmla="*/ 54 w 158"/>
                  <a:gd name="T5" fmla="*/ 163 h 164"/>
                  <a:gd name="T6" fmla="*/ 0 w 158"/>
                  <a:gd name="T7" fmla="*/ 142 h 164"/>
                  <a:gd name="T8" fmla="*/ 0 w 158"/>
                  <a:gd name="T9" fmla="*/ 0 h 164"/>
                  <a:gd name="T10" fmla="*/ 54 w 158"/>
                  <a:gd name="T11" fmla="*/ 20 h 164"/>
                  <a:gd name="T12" fmla="*/ 105 w 158"/>
                  <a:gd name="T13" fmla="*/ 1 h 164"/>
                  <a:gd name="T14" fmla="*/ 158 w 158"/>
                  <a:gd name="T15" fmla="*/ 21 h 164"/>
                  <a:gd name="T16" fmla="*/ 158 w 158"/>
                  <a:gd name="T17" fmla="*/ 164 h 164"/>
                  <a:gd name="T18" fmla="*/ 5 w 158"/>
                  <a:gd name="T19" fmla="*/ 139 h 164"/>
                  <a:gd name="T20" fmla="*/ 54 w 158"/>
                  <a:gd name="T21" fmla="*/ 158 h 164"/>
                  <a:gd name="T22" fmla="*/ 104 w 158"/>
                  <a:gd name="T23" fmla="*/ 138 h 164"/>
                  <a:gd name="T24" fmla="*/ 153 w 158"/>
                  <a:gd name="T25" fmla="*/ 156 h 164"/>
                  <a:gd name="T26" fmla="*/ 153 w 158"/>
                  <a:gd name="T27" fmla="*/ 24 h 164"/>
                  <a:gd name="T28" fmla="*/ 105 w 158"/>
                  <a:gd name="T29" fmla="*/ 6 h 164"/>
                  <a:gd name="T30" fmla="*/ 54 w 158"/>
                  <a:gd name="T31" fmla="*/ 26 h 164"/>
                  <a:gd name="T32" fmla="*/ 5 w 158"/>
                  <a:gd name="T33" fmla="*/ 7 h 164"/>
                  <a:gd name="T34" fmla="*/ 5 w 158"/>
                  <a:gd name="T35" fmla="*/ 139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8" h="164">
                    <a:moveTo>
                      <a:pt x="158" y="164"/>
                    </a:moveTo>
                    <a:lnTo>
                      <a:pt x="104" y="143"/>
                    </a:lnTo>
                    <a:lnTo>
                      <a:pt x="54" y="163"/>
                    </a:lnTo>
                    <a:lnTo>
                      <a:pt x="0" y="142"/>
                    </a:lnTo>
                    <a:lnTo>
                      <a:pt x="0" y="0"/>
                    </a:lnTo>
                    <a:lnTo>
                      <a:pt x="54" y="20"/>
                    </a:lnTo>
                    <a:lnTo>
                      <a:pt x="105" y="1"/>
                    </a:lnTo>
                    <a:lnTo>
                      <a:pt x="158" y="21"/>
                    </a:lnTo>
                    <a:lnTo>
                      <a:pt x="158" y="164"/>
                    </a:lnTo>
                    <a:close/>
                    <a:moveTo>
                      <a:pt x="5" y="139"/>
                    </a:moveTo>
                    <a:lnTo>
                      <a:pt x="54" y="158"/>
                    </a:lnTo>
                    <a:lnTo>
                      <a:pt x="104" y="138"/>
                    </a:lnTo>
                    <a:lnTo>
                      <a:pt x="153" y="156"/>
                    </a:lnTo>
                    <a:lnTo>
                      <a:pt x="153" y="24"/>
                    </a:lnTo>
                    <a:lnTo>
                      <a:pt x="105" y="6"/>
                    </a:lnTo>
                    <a:lnTo>
                      <a:pt x="54" y="26"/>
                    </a:lnTo>
                    <a:lnTo>
                      <a:pt x="5" y="7"/>
                    </a:lnTo>
                    <a:lnTo>
                      <a:pt x="5" y="139"/>
                    </a:lnTo>
                    <a:close/>
                  </a:path>
                </a:pathLst>
              </a:custGeom>
              <a:solidFill>
                <a:srgbClr val="8F2647"/>
              </a:solidFill>
              <a:ln w="12700">
                <a:solidFill>
                  <a:srgbClr val="8F2647"/>
                </a:solidFill>
                <a:round/>
              </a:ln>
            </p:spPr>
            <p:txBody>
              <a:bodyPr vert="horz" wrap="square" lIns="91440" tIns="45720" rIns="91440" bIns="45720" numCol="1" anchor="t" anchorCtr="0" compatLnSpc="1"/>
              <a:lstStyle/>
              <a:p>
                <a:endParaRPr lang="zh-CN" altLang="en-US"/>
              </a:p>
            </p:txBody>
          </p:sp>
          <p:sp>
            <p:nvSpPr>
              <p:cNvPr id="37" name="Rectangle 79"/>
              <p:cNvSpPr>
                <a:spLocks noChangeArrowheads="1"/>
              </p:cNvSpPr>
              <p:nvPr/>
            </p:nvSpPr>
            <p:spPr bwMode="auto">
              <a:xfrm>
                <a:off x="7014584" y="5052306"/>
                <a:ext cx="7641" cy="259780"/>
              </a:xfrm>
              <a:prstGeom prst="rect">
                <a:avLst/>
              </a:prstGeom>
              <a:solidFill>
                <a:srgbClr val="8F2647"/>
              </a:solidFill>
              <a:ln w="12700">
                <a:solidFill>
                  <a:srgbClr val="8F2647"/>
                </a:solidFill>
                <a:miter lim="800000"/>
              </a:ln>
            </p:spPr>
            <p:txBody>
              <a:bodyPr vert="horz" wrap="square" lIns="91440" tIns="45720" rIns="91440" bIns="45720" numCol="1" anchor="t" anchorCtr="0" compatLnSpc="1"/>
              <a:lstStyle/>
              <a:p>
                <a:endParaRPr lang="zh-CN" altLang="en-US"/>
              </a:p>
            </p:txBody>
          </p:sp>
          <p:sp>
            <p:nvSpPr>
              <p:cNvPr id="38" name="Rectangle 80"/>
              <p:cNvSpPr>
                <a:spLocks noChangeArrowheads="1"/>
              </p:cNvSpPr>
              <p:nvPr/>
            </p:nvSpPr>
            <p:spPr bwMode="auto">
              <a:xfrm>
                <a:off x="6917169" y="5088599"/>
                <a:ext cx="9551" cy="261690"/>
              </a:xfrm>
              <a:prstGeom prst="rect">
                <a:avLst/>
              </a:prstGeom>
              <a:solidFill>
                <a:srgbClr val="8F2647"/>
              </a:solidFill>
              <a:ln w="12700">
                <a:solidFill>
                  <a:srgbClr val="8F2647"/>
                </a:solidFill>
                <a:miter lim="800000"/>
              </a:ln>
            </p:spPr>
            <p:txBody>
              <a:bodyPr vert="horz" wrap="square" lIns="91440" tIns="45720" rIns="91440" bIns="45720" numCol="1" anchor="t" anchorCtr="0" compatLnSpc="1"/>
              <a:lstStyle/>
              <a:p>
                <a:endParaRPr lang="zh-CN" altLang="en-US"/>
              </a:p>
            </p:txBody>
          </p:sp>
        </p:grpSp>
        <p:sp>
          <p:nvSpPr>
            <p:cNvPr id="39" name="矩形 38"/>
            <p:cNvSpPr/>
            <p:nvPr/>
          </p:nvSpPr>
          <p:spPr>
            <a:xfrm>
              <a:off x="6784437" y="4986484"/>
              <a:ext cx="1941155" cy="490584"/>
            </a:xfrm>
            <a:prstGeom prst="rect">
              <a:avLst/>
            </a:prstGeom>
          </p:spPr>
          <p:txBody>
            <a:bodyPr wrap="square">
              <a:spAutoFit/>
            </a:bodyPr>
            <a:lstStyle/>
            <a:p>
              <a:pPr>
                <a:lnSpc>
                  <a:spcPct val="120000"/>
                </a:lnSpc>
              </a:pPr>
              <a:r>
                <a:rPr lang="en-US" altLang="zh-CN" sz="2400" dirty="0">
                  <a:solidFill>
                    <a:srgbClr val="8F2647"/>
                  </a:solidFill>
                  <a:latin typeface="Agency FB" panose="020B0503020202020204" pitchFamily="34" charset="0"/>
                  <a:ea typeface="微软雅黑" panose="020B0503020204020204" pitchFamily="34" charset="-122"/>
                  <a:cs typeface="Arial" panose="020B0604020202020204" pitchFamily="34" charset="0"/>
                </a:rPr>
                <a:t>2,396km</a:t>
              </a:r>
            </a:p>
          </p:txBody>
        </p:sp>
      </p:grpSp>
      <p:grpSp>
        <p:nvGrpSpPr>
          <p:cNvPr id="52" name="组合 51"/>
          <p:cNvGrpSpPr/>
          <p:nvPr/>
        </p:nvGrpSpPr>
        <p:grpSpPr>
          <a:xfrm>
            <a:off x="1068747" y="1567408"/>
            <a:ext cx="5021126" cy="3139076"/>
            <a:chOff x="1080130" y="1567408"/>
            <a:chExt cx="5021126" cy="3139076"/>
          </a:xfrm>
        </p:grpSpPr>
        <p:pic>
          <p:nvPicPr>
            <p:cNvPr id="53" name="Picture 4" descr="gorod-amerika-ssha-s..."/>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80130" y="1567408"/>
              <a:ext cx="5021126" cy="3136298"/>
            </a:xfrm>
            <a:prstGeom prst="rect">
              <a:avLst/>
            </a:prstGeom>
            <a:noFill/>
            <a:extLst>
              <a:ext uri="{909E8E84-426E-40DD-AFC4-6F175D3DCCD1}">
                <a14:hiddenFill xmlns:a14="http://schemas.microsoft.com/office/drawing/2010/main">
                  <a:solidFill>
                    <a:srgbClr val="FFFFFF"/>
                  </a:solidFill>
                </a14:hiddenFill>
              </a:ext>
            </a:extLst>
          </p:spPr>
        </p:pic>
        <p:sp>
          <p:nvSpPr>
            <p:cNvPr id="54" name="矩形 53"/>
            <p:cNvSpPr/>
            <p:nvPr/>
          </p:nvSpPr>
          <p:spPr>
            <a:xfrm>
              <a:off x="1085386" y="1567408"/>
              <a:ext cx="5015870" cy="3139076"/>
            </a:xfrm>
            <a:prstGeom prst="rect">
              <a:avLst/>
            </a:prstGeom>
            <a:solidFill>
              <a:srgbClr val="2D333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 name="组合 7"/>
          <p:cNvGrpSpPr/>
          <p:nvPr/>
        </p:nvGrpSpPr>
        <p:grpSpPr>
          <a:xfrm>
            <a:off x="6362256" y="3193801"/>
            <a:ext cx="4866874" cy="1590357"/>
            <a:chOff x="6362256" y="3193801"/>
            <a:chExt cx="4866874" cy="1590357"/>
          </a:xfrm>
        </p:grpSpPr>
        <p:sp>
          <p:nvSpPr>
            <p:cNvPr id="20" name="矩形 19"/>
            <p:cNvSpPr/>
            <p:nvPr/>
          </p:nvSpPr>
          <p:spPr>
            <a:xfrm>
              <a:off x="7108490" y="3193801"/>
              <a:ext cx="3427157" cy="830997"/>
            </a:xfrm>
            <a:prstGeom prst="rect">
              <a:avLst/>
            </a:prstGeom>
            <a:noFill/>
          </p:spPr>
          <p:txBody>
            <a:bodyPr wrap="none">
              <a:spAutoFit/>
            </a:bodyPr>
            <a:lstStyle/>
            <a:p>
              <a:r>
                <a:rPr lang="en-US" altLang="zh-CN" sz="2400" dirty="0">
                  <a:solidFill>
                    <a:srgbClr val="8F2647"/>
                  </a:solidFill>
                  <a:latin typeface="Arial" panose="020B0604020202020204" pitchFamily="34" charset="0"/>
                  <a:cs typeface="Arial" panose="020B0604020202020204" pitchFamily="34" charset="0"/>
                </a:rPr>
                <a:t>CHAOYANG DISTRICT</a:t>
              </a:r>
            </a:p>
            <a:p>
              <a:r>
                <a:rPr lang="en-US" altLang="zh-CN" sz="2400" dirty="0">
                  <a:solidFill>
                    <a:srgbClr val="8F2647"/>
                  </a:solidFill>
                  <a:latin typeface="Arial" panose="020B0604020202020204" pitchFamily="34" charset="0"/>
                  <a:cs typeface="Arial" panose="020B0604020202020204" pitchFamily="34" charset="0"/>
                </a:rPr>
                <a:t>BEIJING,CHINA</a:t>
              </a:r>
              <a:endParaRPr lang="zh-CN" altLang="en-US" sz="2400" dirty="0">
                <a:solidFill>
                  <a:srgbClr val="8F2647"/>
                </a:solidFill>
                <a:latin typeface="Arial" panose="020B0604020202020204" pitchFamily="34" charset="0"/>
                <a:cs typeface="Arial" panose="020B0604020202020204" pitchFamily="34" charset="0"/>
              </a:endParaRPr>
            </a:p>
          </p:txBody>
        </p:sp>
        <p:sp>
          <p:nvSpPr>
            <p:cNvPr id="22" name="矩形 21"/>
            <p:cNvSpPr/>
            <p:nvPr/>
          </p:nvSpPr>
          <p:spPr>
            <a:xfrm>
              <a:off x="6362256" y="4082427"/>
              <a:ext cx="4866874" cy="701731"/>
            </a:xfrm>
            <a:prstGeom prst="rect">
              <a:avLst/>
            </a:prstGeom>
            <a:noFill/>
          </p:spPr>
          <p:txBody>
            <a:bodyPr wrap="square">
              <a:spAutoFit/>
            </a:bodyPr>
            <a:lstStyle/>
            <a:p>
              <a:pPr algn="just">
                <a:lnSpc>
                  <a:spcPct val="120000"/>
                </a:lnSpc>
                <a:spcAft>
                  <a:spcPts val="1200"/>
                </a:spcAft>
              </a:pPr>
              <a:r>
                <a:rPr lang="en-US" altLang="zh-CN" sz="1100" dirty="0">
                  <a:solidFill>
                    <a:schemeClr val="tx1">
                      <a:lumMod val="75000"/>
                      <a:lumOff val="25000"/>
                    </a:schemeClr>
                  </a:solidFill>
                  <a:latin typeface="Arial" panose="020B0604020202020204" pitchFamily="34" charset="0"/>
                  <a:cs typeface="Arial" panose="020B0604020202020204" pitchFamily="34" charset="0"/>
                </a:rPr>
                <a:t>Some text about this part related goes here. Some text about this part related goes here. Some text about this part related goes here. Some text about this part related goes here. </a:t>
              </a:r>
            </a:p>
          </p:txBody>
        </p:sp>
        <p:grpSp>
          <p:nvGrpSpPr>
            <p:cNvPr id="7" name="组合 6"/>
            <p:cNvGrpSpPr/>
            <p:nvPr/>
          </p:nvGrpSpPr>
          <p:grpSpPr>
            <a:xfrm>
              <a:off x="6457142" y="3306961"/>
              <a:ext cx="615595" cy="605628"/>
              <a:chOff x="6457142" y="3306961"/>
              <a:chExt cx="615595" cy="605628"/>
            </a:xfrm>
          </p:grpSpPr>
          <p:sp>
            <p:nvSpPr>
              <p:cNvPr id="2" name="矩形 1"/>
              <p:cNvSpPr/>
              <p:nvPr/>
            </p:nvSpPr>
            <p:spPr>
              <a:xfrm>
                <a:off x="6457142" y="3306961"/>
                <a:ext cx="615595" cy="605628"/>
              </a:xfrm>
              <a:prstGeom prst="rect">
                <a:avLst/>
              </a:prstGeom>
              <a:solidFill>
                <a:srgbClr val="8F26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40" name="图片 3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509097" y="3390937"/>
                <a:ext cx="521652" cy="521652"/>
              </a:xfrm>
              <a:prstGeom prst="rect">
                <a:avLst/>
              </a:prstGeom>
            </p:spPr>
          </p:pic>
        </p:gr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500" fill="hold"/>
                                        <p:tgtEl>
                                          <p:spTgt spid="3"/>
                                        </p:tgtEl>
                                        <p:attrNameLst>
                                          <p:attrName>ppt_x</p:attrName>
                                        </p:attrNameLst>
                                      </p:cBhvr>
                                      <p:tavLst>
                                        <p:tav tm="0">
                                          <p:val>
                                            <p:strVal val="#ppt_x"/>
                                          </p:val>
                                        </p:tav>
                                        <p:tav tm="100000">
                                          <p:val>
                                            <p:strVal val="#ppt_x"/>
                                          </p:val>
                                        </p:tav>
                                      </p:tavLst>
                                    </p:anim>
                                    <p:anim calcmode="lin" valueType="num">
                                      <p:cBhvr additive="base">
                                        <p:cTn id="13" dur="500" fill="hold"/>
                                        <p:tgtEl>
                                          <p:spTgt spid="3"/>
                                        </p:tgtEl>
                                        <p:attrNameLst>
                                          <p:attrName>ppt_y</p:attrName>
                                        </p:attrNameLst>
                                      </p:cBhvr>
                                      <p:tavLst>
                                        <p:tav tm="0">
                                          <p:val>
                                            <p:strVal val="1+#ppt_h/2"/>
                                          </p:val>
                                        </p:tav>
                                        <p:tav tm="100000">
                                          <p:val>
                                            <p:strVal val="#ppt_y"/>
                                          </p:val>
                                        </p:tav>
                                      </p:tavLst>
                                    </p:anim>
                                  </p:childTnLst>
                                </p:cTn>
                              </p:par>
                              <p:par>
                                <p:cTn id="14" presetID="2" presetClass="entr" presetSubtype="4" fill="hold" nodeType="withEffect">
                                  <p:stCondLst>
                                    <p:cond delay="0"/>
                                  </p:stCondLst>
                                  <p:childTnLst>
                                    <p:set>
                                      <p:cBhvr>
                                        <p:cTn id="15" dur="1" fill="hold">
                                          <p:stCondLst>
                                            <p:cond delay="0"/>
                                          </p:stCondLst>
                                        </p:cTn>
                                        <p:tgtEl>
                                          <p:spTgt spid="4"/>
                                        </p:tgtEl>
                                        <p:attrNameLst>
                                          <p:attrName>style.visibility</p:attrName>
                                        </p:attrNameLst>
                                      </p:cBhvr>
                                      <p:to>
                                        <p:strVal val="visible"/>
                                      </p:to>
                                    </p:set>
                                    <p:anim calcmode="lin" valueType="num">
                                      <p:cBhvr additive="base">
                                        <p:cTn id="16" dur="500" fill="hold"/>
                                        <p:tgtEl>
                                          <p:spTgt spid="4"/>
                                        </p:tgtEl>
                                        <p:attrNameLst>
                                          <p:attrName>ppt_x</p:attrName>
                                        </p:attrNameLst>
                                      </p:cBhvr>
                                      <p:tavLst>
                                        <p:tav tm="0">
                                          <p:val>
                                            <p:strVal val="#ppt_x"/>
                                          </p:val>
                                        </p:tav>
                                        <p:tav tm="100000">
                                          <p:val>
                                            <p:strVal val="#ppt_x"/>
                                          </p:val>
                                        </p:tav>
                                      </p:tavLst>
                                    </p:anim>
                                    <p:anim calcmode="lin" valueType="num">
                                      <p:cBhvr additive="base">
                                        <p:cTn id="17"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49" name="组合 1348"/>
          <p:cNvGrpSpPr>
            <a:grpSpLocks noChangeAspect="1"/>
          </p:cNvGrpSpPr>
          <p:nvPr/>
        </p:nvGrpSpPr>
        <p:grpSpPr>
          <a:xfrm>
            <a:off x="10154388" y="127361"/>
            <a:ext cx="1011968" cy="1005116"/>
            <a:chOff x="4292918" y="1650048"/>
            <a:chExt cx="3563620" cy="3539490"/>
          </a:xfrm>
        </p:grpSpPr>
        <p:sp>
          <p:nvSpPr>
            <p:cNvPr id="1350" name="AutoShape 1709"/>
            <p:cNvSpPr>
              <a:spLocks noChangeAspect="1" noChangeArrowheads="1" noTextEdit="1"/>
            </p:cNvSpPr>
            <p:nvPr/>
          </p:nvSpPr>
          <p:spPr bwMode="auto">
            <a:xfrm>
              <a:off x="4335463" y="1668463"/>
              <a:ext cx="3521075" cy="3521075"/>
            </a:xfrm>
            <a:prstGeom prst="rect">
              <a:avLst/>
            </a:prstGeom>
            <a:noFill/>
            <a:ln>
              <a:noFill/>
            </a:ln>
            <a:effectLst>
              <a:outerShdw blurRad="63500" sx="102000" sy="102000" algn="ctr"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sz="400"/>
            </a:p>
          </p:txBody>
        </p:sp>
        <p:sp>
          <p:nvSpPr>
            <p:cNvPr id="1351" name="Oval 1711"/>
            <p:cNvSpPr>
              <a:spLocks noChangeArrowheads="1"/>
            </p:cNvSpPr>
            <p:nvPr/>
          </p:nvSpPr>
          <p:spPr bwMode="auto">
            <a:xfrm>
              <a:off x="4292918" y="1650048"/>
              <a:ext cx="3521075" cy="3521075"/>
            </a:xfrm>
            <a:prstGeom prst="ellipse">
              <a:avLst/>
            </a:prstGeom>
            <a:solidFill>
              <a:srgbClr val="E5E5E4"/>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ctr" anchorCtr="0" compatLnSpc="1"/>
            <a:lstStyle/>
            <a:p>
              <a:pPr algn="ctr"/>
              <a:endParaRPr lang="zh-CN" altLang="en-US" sz="400"/>
            </a:p>
          </p:txBody>
        </p:sp>
        <p:sp>
          <p:nvSpPr>
            <p:cNvPr id="1352" name="Freeform 1712"/>
            <p:cNvSpPr>
              <a:spLocks noEditPoints="1"/>
            </p:cNvSpPr>
            <p:nvPr/>
          </p:nvSpPr>
          <p:spPr bwMode="auto">
            <a:xfrm>
              <a:off x="4406901" y="1754188"/>
              <a:ext cx="3309938" cy="3311525"/>
            </a:xfrm>
            <a:custGeom>
              <a:avLst/>
              <a:gdLst>
                <a:gd name="T0" fmla="*/ 223 w 880"/>
                <a:gd name="T1" fmla="*/ 223 h 880"/>
                <a:gd name="T2" fmla="*/ 223 w 880"/>
                <a:gd name="T3" fmla="*/ 657 h 880"/>
                <a:gd name="T4" fmla="*/ 657 w 880"/>
                <a:gd name="T5" fmla="*/ 657 h 880"/>
                <a:gd name="T6" fmla="*/ 657 w 880"/>
                <a:gd name="T7" fmla="*/ 223 h 880"/>
                <a:gd name="T8" fmla="*/ 440 w 880"/>
                <a:gd name="T9" fmla="*/ 761 h 880"/>
                <a:gd name="T10" fmla="*/ 118 w 880"/>
                <a:gd name="T11" fmla="*/ 440 h 880"/>
                <a:gd name="T12" fmla="*/ 440 w 880"/>
                <a:gd name="T13" fmla="*/ 118 h 880"/>
                <a:gd name="T14" fmla="*/ 761 w 880"/>
                <a:gd name="T15" fmla="*/ 440 h 880"/>
                <a:gd name="T16" fmla="*/ 440 w 880"/>
                <a:gd name="T17" fmla="*/ 761 h 880"/>
                <a:gd name="T18" fmla="*/ 395 w 880"/>
                <a:gd name="T19" fmla="*/ 67 h 880"/>
                <a:gd name="T20" fmla="*/ 313 w 880"/>
                <a:gd name="T21" fmla="*/ 86 h 880"/>
                <a:gd name="T22" fmla="*/ 238 w 880"/>
                <a:gd name="T23" fmla="*/ 123 h 880"/>
                <a:gd name="T24" fmla="*/ 173 w 880"/>
                <a:gd name="T25" fmla="*/ 176 h 880"/>
                <a:gd name="T26" fmla="*/ 121 w 880"/>
                <a:gd name="T27" fmla="*/ 242 h 880"/>
                <a:gd name="T28" fmla="*/ 85 w 880"/>
                <a:gd name="T29" fmla="*/ 318 h 880"/>
                <a:gd name="T30" fmla="*/ 66 w 880"/>
                <a:gd name="T31" fmla="*/ 400 h 880"/>
                <a:gd name="T32" fmla="*/ 67 w 880"/>
                <a:gd name="T33" fmla="*/ 484 h 880"/>
                <a:gd name="T34" fmla="*/ 86 w 880"/>
                <a:gd name="T35" fmla="*/ 566 h 880"/>
                <a:gd name="T36" fmla="*/ 123 w 880"/>
                <a:gd name="T37" fmla="*/ 642 h 880"/>
                <a:gd name="T38" fmla="*/ 176 w 880"/>
                <a:gd name="T39" fmla="*/ 707 h 880"/>
                <a:gd name="T40" fmla="*/ 242 w 880"/>
                <a:gd name="T41" fmla="*/ 759 h 880"/>
                <a:gd name="T42" fmla="*/ 318 w 880"/>
                <a:gd name="T43" fmla="*/ 795 h 880"/>
                <a:gd name="T44" fmla="*/ 400 w 880"/>
                <a:gd name="T45" fmla="*/ 813 h 880"/>
                <a:gd name="T46" fmla="*/ 484 w 880"/>
                <a:gd name="T47" fmla="*/ 813 h 880"/>
                <a:gd name="T48" fmla="*/ 566 w 880"/>
                <a:gd name="T49" fmla="*/ 794 h 880"/>
                <a:gd name="T50" fmla="*/ 642 w 880"/>
                <a:gd name="T51" fmla="*/ 757 h 880"/>
                <a:gd name="T52" fmla="*/ 707 w 880"/>
                <a:gd name="T53" fmla="*/ 704 h 880"/>
                <a:gd name="T54" fmla="*/ 759 w 880"/>
                <a:gd name="T55" fmla="*/ 638 h 880"/>
                <a:gd name="T56" fmla="*/ 795 w 880"/>
                <a:gd name="T57" fmla="*/ 562 h 880"/>
                <a:gd name="T58" fmla="*/ 813 w 880"/>
                <a:gd name="T59" fmla="*/ 479 h 880"/>
                <a:gd name="T60" fmla="*/ 813 w 880"/>
                <a:gd name="T61" fmla="*/ 395 h 880"/>
                <a:gd name="T62" fmla="*/ 793 w 880"/>
                <a:gd name="T63" fmla="*/ 314 h 880"/>
                <a:gd name="T64" fmla="*/ 756 w 880"/>
                <a:gd name="T65" fmla="*/ 238 h 880"/>
                <a:gd name="T66" fmla="*/ 704 w 880"/>
                <a:gd name="T67" fmla="*/ 173 h 880"/>
                <a:gd name="T68" fmla="*/ 638 w 880"/>
                <a:gd name="T69" fmla="*/ 121 h 880"/>
                <a:gd name="T70" fmla="*/ 562 w 880"/>
                <a:gd name="T71" fmla="*/ 85 h 880"/>
                <a:gd name="T72" fmla="*/ 479 w 880"/>
                <a:gd name="T73" fmla="*/ 66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80" h="880">
                  <a:moveTo>
                    <a:pt x="440" y="133"/>
                  </a:moveTo>
                  <a:cubicBezTo>
                    <a:pt x="355" y="133"/>
                    <a:pt x="279" y="168"/>
                    <a:pt x="223" y="223"/>
                  </a:cubicBezTo>
                  <a:cubicBezTo>
                    <a:pt x="168" y="279"/>
                    <a:pt x="133" y="355"/>
                    <a:pt x="133" y="440"/>
                  </a:cubicBezTo>
                  <a:cubicBezTo>
                    <a:pt x="133" y="525"/>
                    <a:pt x="168" y="601"/>
                    <a:pt x="223" y="657"/>
                  </a:cubicBezTo>
                  <a:cubicBezTo>
                    <a:pt x="279" y="712"/>
                    <a:pt x="355" y="746"/>
                    <a:pt x="440" y="746"/>
                  </a:cubicBezTo>
                  <a:cubicBezTo>
                    <a:pt x="524" y="746"/>
                    <a:pt x="601" y="712"/>
                    <a:pt x="657" y="657"/>
                  </a:cubicBezTo>
                  <a:cubicBezTo>
                    <a:pt x="712" y="601"/>
                    <a:pt x="746" y="525"/>
                    <a:pt x="746" y="440"/>
                  </a:cubicBezTo>
                  <a:cubicBezTo>
                    <a:pt x="746" y="355"/>
                    <a:pt x="712" y="279"/>
                    <a:pt x="657" y="223"/>
                  </a:cubicBezTo>
                  <a:cubicBezTo>
                    <a:pt x="601" y="168"/>
                    <a:pt x="524" y="133"/>
                    <a:pt x="440" y="133"/>
                  </a:cubicBezTo>
                  <a:moveTo>
                    <a:pt x="440" y="761"/>
                  </a:moveTo>
                  <a:cubicBezTo>
                    <a:pt x="351" y="761"/>
                    <a:pt x="271" y="725"/>
                    <a:pt x="212" y="667"/>
                  </a:cubicBezTo>
                  <a:cubicBezTo>
                    <a:pt x="154" y="609"/>
                    <a:pt x="118" y="529"/>
                    <a:pt x="118" y="440"/>
                  </a:cubicBezTo>
                  <a:cubicBezTo>
                    <a:pt x="118" y="351"/>
                    <a:pt x="154" y="271"/>
                    <a:pt x="212" y="213"/>
                  </a:cubicBezTo>
                  <a:cubicBezTo>
                    <a:pt x="271" y="154"/>
                    <a:pt x="351" y="118"/>
                    <a:pt x="440" y="118"/>
                  </a:cubicBezTo>
                  <a:cubicBezTo>
                    <a:pt x="529" y="118"/>
                    <a:pt x="609" y="154"/>
                    <a:pt x="667" y="213"/>
                  </a:cubicBezTo>
                  <a:cubicBezTo>
                    <a:pt x="725" y="271"/>
                    <a:pt x="761" y="351"/>
                    <a:pt x="761" y="440"/>
                  </a:cubicBezTo>
                  <a:cubicBezTo>
                    <a:pt x="761" y="529"/>
                    <a:pt x="725" y="609"/>
                    <a:pt x="667" y="667"/>
                  </a:cubicBezTo>
                  <a:cubicBezTo>
                    <a:pt x="609" y="725"/>
                    <a:pt x="529" y="761"/>
                    <a:pt x="440" y="761"/>
                  </a:cubicBezTo>
                  <a:moveTo>
                    <a:pt x="437" y="0"/>
                  </a:moveTo>
                  <a:cubicBezTo>
                    <a:pt x="395" y="67"/>
                    <a:pt x="395" y="67"/>
                    <a:pt x="395" y="67"/>
                  </a:cubicBezTo>
                  <a:cubicBezTo>
                    <a:pt x="339" y="12"/>
                    <a:pt x="339" y="12"/>
                    <a:pt x="339" y="12"/>
                  </a:cubicBezTo>
                  <a:cubicBezTo>
                    <a:pt x="313" y="86"/>
                    <a:pt x="313" y="86"/>
                    <a:pt x="313" y="86"/>
                  </a:cubicBezTo>
                  <a:cubicBezTo>
                    <a:pt x="247" y="45"/>
                    <a:pt x="247" y="45"/>
                    <a:pt x="247" y="45"/>
                  </a:cubicBezTo>
                  <a:cubicBezTo>
                    <a:pt x="238" y="123"/>
                    <a:pt x="238" y="123"/>
                    <a:pt x="238" y="123"/>
                  </a:cubicBezTo>
                  <a:cubicBezTo>
                    <a:pt x="164" y="97"/>
                    <a:pt x="164" y="97"/>
                    <a:pt x="164" y="97"/>
                  </a:cubicBezTo>
                  <a:cubicBezTo>
                    <a:pt x="173" y="176"/>
                    <a:pt x="173" y="176"/>
                    <a:pt x="173" y="176"/>
                  </a:cubicBezTo>
                  <a:cubicBezTo>
                    <a:pt x="94" y="168"/>
                    <a:pt x="94" y="168"/>
                    <a:pt x="94" y="168"/>
                  </a:cubicBezTo>
                  <a:cubicBezTo>
                    <a:pt x="121" y="242"/>
                    <a:pt x="121" y="242"/>
                    <a:pt x="121" y="242"/>
                  </a:cubicBezTo>
                  <a:cubicBezTo>
                    <a:pt x="42" y="251"/>
                    <a:pt x="42" y="251"/>
                    <a:pt x="42" y="251"/>
                  </a:cubicBezTo>
                  <a:cubicBezTo>
                    <a:pt x="85" y="318"/>
                    <a:pt x="85" y="318"/>
                    <a:pt x="85" y="318"/>
                  </a:cubicBezTo>
                  <a:cubicBezTo>
                    <a:pt x="10" y="344"/>
                    <a:pt x="10" y="344"/>
                    <a:pt x="10" y="344"/>
                  </a:cubicBezTo>
                  <a:cubicBezTo>
                    <a:pt x="66" y="400"/>
                    <a:pt x="66" y="400"/>
                    <a:pt x="66" y="400"/>
                  </a:cubicBezTo>
                  <a:cubicBezTo>
                    <a:pt x="0" y="442"/>
                    <a:pt x="0" y="442"/>
                    <a:pt x="0" y="442"/>
                  </a:cubicBezTo>
                  <a:cubicBezTo>
                    <a:pt x="67" y="484"/>
                    <a:pt x="67" y="484"/>
                    <a:pt x="67" y="484"/>
                  </a:cubicBezTo>
                  <a:cubicBezTo>
                    <a:pt x="12" y="540"/>
                    <a:pt x="12" y="540"/>
                    <a:pt x="12" y="540"/>
                  </a:cubicBezTo>
                  <a:cubicBezTo>
                    <a:pt x="86" y="566"/>
                    <a:pt x="86" y="566"/>
                    <a:pt x="86" y="566"/>
                  </a:cubicBezTo>
                  <a:cubicBezTo>
                    <a:pt x="45" y="633"/>
                    <a:pt x="45" y="633"/>
                    <a:pt x="45" y="633"/>
                  </a:cubicBezTo>
                  <a:cubicBezTo>
                    <a:pt x="123" y="642"/>
                    <a:pt x="123" y="642"/>
                    <a:pt x="123" y="642"/>
                  </a:cubicBezTo>
                  <a:cubicBezTo>
                    <a:pt x="97" y="716"/>
                    <a:pt x="97" y="716"/>
                    <a:pt x="97" y="716"/>
                  </a:cubicBezTo>
                  <a:cubicBezTo>
                    <a:pt x="176" y="707"/>
                    <a:pt x="176" y="707"/>
                    <a:pt x="176" y="707"/>
                  </a:cubicBezTo>
                  <a:cubicBezTo>
                    <a:pt x="168" y="785"/>
                    <a:pt x="168" y="785"/>
                    <a:pt x="168" y="785"/>
                  </a:cubicBezTo>
                  <a:cubicBezTo>
                    <a:pt x="242" y="759"/>
                    <a:pt x="242" y="759"/>
                    <a:pt x="242" y="759"/>
                  </a:cubicBezTo>
                  <a:cubicBezTo>
                    <a:pt x="251" y="837"/>
                    <a:pt x="251" y="837"/>
                    <a:pt x="251" y="837"/>
                  </a:cubicBezTo>
                  <a:cubicBezTo>
                    <a:pt x="318" y="795"/>
                    <a:pt x="318" y="795"/>
                    <a:pt x="318" y="795"/>
                  </a:cubicBezTo>
                  <a:cubicBezTo>
                    <a:pt x="344" y="869"/>
                    <a:pt x="344" y="869"/>
                    <a:pt x="344" y="869"/>
                  </a:cubicBezTo>
                  <a:cubicBezTo>
                    <a:pt x="400" y="813"/>
                    <a:pt x="400" y="813"/>
                    <a:pt x="400" y="813"/>
                  </a:cubicBezTo>
                  <a:cubicBezTo>
                    <a:pt x="442" y="880"/>
                    <a:pt x="442" y="880"/>
                    <a:pt x="442" y="880"/>
                  </a:cubicBezTo>
                  <a:cubicBezTo>
                    <a:pt x="484" y="813"/>
                    <a:pt x="484" y="813"/>
                    <a:pt x="484" y="813"/>
                  </a:cubicBezTo>
                  <a:cubicBezTo>
                    <a:pt x="540" y="868"/>
                    <a:pt x="540" y="868"/>
                    <a:pt x="540" y="868"/>
                  </a:cubicBezTo>
                  <a:cubicBezTo>
                    <a:pt x="566" y="794"/>
                    <a:pt x="566" y="794"/>
                    <a:pt x="566" y="794"/>
                  </a:cubicBezTo>
                  <a:cubicBezTo>
                    <a:pt x="633" y="835"/>
                    <a:pt x="633" y="835"/>
                    <a:pt x="633" y="835"/>
                  </a:cubicBezTo>
                  <a:cubicBezTo>
                    <a:pt x="642" y="757"/>
                    <a:pt x="642" y="757"/>
                    <a:pt x="642" y="757"/>
                  </a:cubicBezTo>
                  <a:cubicBezTo>
                    <a:pt x="716" y="782"/>
                    <a:pt x="716" y="782"/>
                    <a:pt x="716" y="782"/>
                  </a:cubicBezTo>
                  <a:cubicBezTo>
                    <a:pt x="707" y="704"/>
                    <a:pt x="707" y="704"/>
                    <a:pt x="707" y="704"/>
                  </a:cubicBezTo>
                  <a:cubicBezTo>
                    <a:pt x="785" y="712"/>
                    <a:pt x="785" y="712"/>
                    <a:pt x="785" y="712"/>
                  </a:cubicBezTo>
                  <a:cubicBezTo>
                    <a:pt x="759" y="638"/>
                    <a:pt x="759" y="638"/>
                    <a:pt x="759" y="638"/>
                  </a:cubicBezTo>
                  <a:cubicBezTo>
                    <a:pt x="837" y="629"/>
                    <a:pt x="837" y="629"/>
                    <a:pt x="837" y="629"/>
                  </a:cubicBezTo>
                  <a:cubicBezTo>
                    <a:pt x="795" y="562"/>
                    <a:pt x="795" y="562"/>
                    <a:pt x="795" y="562"/>
                  </a:cubicBezTo>
                  <a:cubicBezTo>
                    <a:pt x="869" y="535"/>
                    <a:pt x="869" y="535"/>
                    <a:pt x="869" y="535"/>
                  </a:cubicBezTo>
                  <a:cubicBezTo>
                    <a:pt x="813" y="479"/>
                    <a:pt x="813" y="479"/>
                    <a:pt x="813" y="479"/>
                  </a:cubicBezTo>
                  <a:cubicBezTo>
                    <a:pt x="880" y="437"/>
                    <a:pt x="880" y="437"/>
                    <a:pt x="880" y="437"/>
                  </a:cubicBezTo>
                  <a:cubicBezTo>
                    <a:pt x="813" y="395"/>
                    <a:pt x="813" y="395"/>
                    <a:pt x="813" y="395"/>
                  </a:cubicBezTo>
                  <a:cubicBezTo>
                    <a:pt x="868" y="340"/>
                    <a:pt x="868" y="340"/>
                    <a:pt x="868" y="340"/>
                  </a:cubicBezTo>
                  <a:cubicBezTo>
                    <a:pt x="793" y="314"/>
                    <a:pt x="793" y="314"/>
                    <a:pt x="793" y="314"/>
                  </a:cubicBezTo>
                  <a:cubicBezTo>
                    <a:pt x="835" y="247"/>
                    <a:pt x="835" y="247"/>
                    <a:pt x="835" y="247"/>
                  </a:cubicBezTo>
                  <a:cubicBezTo>
                    <a:pt x="756" y="238"/>
                    <a:pt x="756" y="238"/>
                    <a:pt x="756" y="238"/>
                  </a:cubicBezTo>
                  <a:cubicBezTo>
                    <a:pt x="782" y="164"/>
                    <a:pt x="782" y="164"/>
                    <a:pt x="782" y="164"/>
                  </a:cubicBezTo>
                  <a:cubicBezTo>
                    <a:pt x="704" y="173"/>
                    <a:pt x="704" y="173"/>
                    <a:pt x="704" y="173"/>
                  </a:cubicBezTo>
                  <a:cubicBezTo>
                    <a:pt x="712" y="94"/>
                    <a:pt x="712" y="94"/>
                    <a:pt x="712" y="94"/>
                  </a:cubicBezTo>
                  <a:cubicBezTo>
                    <a:pt x="638" y="121"/>
                    <a:pt x="638" y="121"/>
                    <a:pt x="638" y="121"/>
                  </a:cubicBezTo>
                  <a:cubicBezTo>
                    <a:pt x="628" y="42"/>
                    <a:pt x="628" y="42"/>
                    <a:pt x="628" y="42"/>
                  </a:cubicBezTo>
                  <a:cubicBezTo>
                    <a:pt x="562" y="85"/>
                    <a:pt x="562" y="85"/>
                    <a:pt x="562" y="85"/>
                  </a:cubicBezTo>
                  <a:cubicBezTo>
                    <a:pt x="535" y="10"/>
                    <a:pt x="535" y="10"/>
                    <a:pt x="535" y="10"/>
                  </a:cubicBezTo>
                  <a:cubicBezTo>
                    <a:pt x="479" y="66"/>
                    <a:pt x="479" y="66"/>
                    <a:pt x="479" y="66"/>
                  </a:cubicBezTo>
                  <a:cubicBezTo>
                    <a:pt x="437" y="0"/>
                    <a:pt x="437" y="0"/>
                    <a:pt x="437" y="0"/>
                  </a:cubicBezTo>
                </a:path>
              </a:pathLst>
            </a:custGeom>
            <a:solidFill>
              <a:srgbClr val="2931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53" name="Oval 1713"/>
            <p:cNvSpPr>
              <a:spLocks noChangeArrowheads="1"/>
            </p:cNvSpPr>
            <p:nvPr/>
          </p:nvSpPr>
          <p:spPr bwMode="auto">
            <a:xfrm>
              <a:off x="6294438" y="4203701"/>
              <a:ext cx="136525" cy="131763"/>
            </a:xfrm>
            <a:prstGeom prst="ellipse">
              <a:avLst/>
            </a:prstGeom>
            <a:solidFill>
              <a:srgbClr val="A4A4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54" name="Oval 1714"/>
            <p:cNvSpPr>
              <a:spLocks noChangeArrowheads="1"/>
            </p:cNvSpPr>
            <p:nvPr/>
          </p:nvSpPr>
          <p:spPr bwMode="auto">
            <a:xfrm>
              <a:off x="6096001" y="4203701"/>
              <a:ext cx="134938" cy="131763"/>
            </a:xfrm>
            <a:prstGeom prst="ellipse">
              <a:avLst/>
            </a:prstGeom>
            <a:solidFill>
              <a:srgbClr val="A4A4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55" name="Oval 1715"/>
            <p:cNvSpPr>
              <a:spLocks noChangeArrowheads="1"/>
            </p:cNvSpPr>
            <p:nvPr/>
          </p:nvSpPr>
          <p:spPr bwMode="auto">
            <a:xfrm>
              <a:off x="5876926" y="4203701"/>
              <a:ext cx="136525" cy="131763"/>
            </a:xfrm>
            <a:prstGeom prst="ellipse">
              <a:avLst/>
            </a:prstGeom>
            <a:solidFill>
              <a:srgbClr val="A4A4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56" name="Oval 1716"/>
            <p:cNvSpPr>
              <a:spLocks noChangeArrowheads="1"/>
            </p:cNvSpPr>
            <p:nvPr/>
          </p:nvSpPr>
          <p:spPr bwMode="auto">
            <a:xfrm>
              <a:off x="5678488" y="4203701"/>
              <a:ext cx="134938" cy="131763"/>
            </a:xfrm>
            <a:prstGeom prst="ellipse">
              <a:avLst/>
            </a:prstGeom>
            <a:solidFill>
              <a:srgbClr val="A4A4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57" name="Freeform 1717"/>
            <p:cNvSpPr/>
            <p:nvPr/>
          </p:nvSpPr>
          <p:spPr bwMode="auto">
            <a:xfrm>
              <a:off x="5945188" y="2357438"/>
              <a:ext cx="169863" cy="161925"/>
            </a:xfrm>
            <a:custGeom>
              <a:avLst/>
              <a:gdLst>
                <a:gd name="T0" fmla="*/ 0 w 107"/>
                <a:gd name="T1" fmla="*/ 40 h 102"/>
                <a:gd name="T2" fmla="*/ 38 w 107"/>
                <a:gd name="T3" fmla="*/ 33 h 102"/>
                <a:gd name="T4" fmla="*/ 52 w 107"/>
                <a:gd name="T5" fmla="*/ 0 h 102"/>
                <a:gd name="T6" fmla="*/ 71 w 107"/>
                <a:gd name="T7" fmla="*/ 33 h 102"/>
                <a:gd name="T8" fmla="*/ 107 w 107"/>
                <a:gd name="T9" fmla="*/ 35 h 102"/>
                <a:gd name="T10" fmla="*/ 81 w 107"/>
                <a:gd name="T11" fmla="*/ 64 h 102"/>
                <a:gd name="T12" fmla="*/ 90 w 107"/>
                <a:gd name="T13" fmla="*/ 99 h 102"/>
                <a:gd name="T14" fmla="*/ 55 w 107"/>
                <a:gd name="T15" fmla="*/ 83 h 102"/>
                <a:gd name="T16" fmla="*/ 21 w 107"/>
                <a:gd name="T17" fmla="*/ 102 h 102"/>
                <a:gd name="T18" fmla="*/ 29 w 107"/>
                <a:gd name="T19" fmla="*/ 66 h 102"/>
                <a:gd name="T20" fmla="*/ 0 w 107"/>
                <a:gd name="T21" fmla="*/ 4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 h="102">
                  <a:moveTo>
                    <a:pt x="0" y="40"/>
                  </a:moveTo>
                  <a:lnTo>
                    <a:pt x="38" y="33"/>
                  </a:lnTo>
                  <a:lnTo>
                    <a:pt x="52" y="0"/>
                  </a:lnTo>
                  <a:lnTo>
                    <a:pt x="71" y="33"/>
                  </a:lnTo>
                  <a:lnTo>
                    <a:pt x="107" y="35"/>
                  </a:lnTo>
                  <a:lnTo>
                    <a:pt x="81" y="64"/>
                  </a:lnTo>
                  <a:lnTo>
                    <a:pt x="90" y="99"/>
                  </a:lnTo>
                  <a:lnTo>
                    <a:pt x="55" y="83"/>
                  </a:lnTo>
                  <a:lnTo>
                    <a:pt x="21" y="102"/>
                  </a:lnTo>
                  <a:lnTo>
                    <a:pt x="29" y="66"/>
                  </a:lnTo>
                  <a:lnTo>
                    <a:pt x="0" y="40"/>
                  </a:lnTo>
                  <a:close/>
                </a:path>
              </a:pathLst>
            </a:custGeom>
            <a:solidFill>
              <a:srgbClr val="F5CF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58" name="Freeform 1718"/>
            <p:cNvSpPr/>
            <p:nvPr/>
          </p:nvSpPr>
          <p:spPr bwMode="auto">
            <a:xfrm>
              <a:off x="5580063" y="2432051"/>
              <a:ext cx="150813" cy="146050"/>
            </a:xfrm>
            <a:custGeom>
              <a:avLst/>
              <a:gdLst>
                <a:gd name="T0" fmla="*/ 0 w 95"/>
                <a:gd name="T1" fmla="*/ 36 h 92"/>
                <a:gd name="T2" fmla="*/ 33 w 95"/>
                <a:gd name="T3" fmla="*/ 31 h 92"/>
                <a:gd name="T4" fmla="*/ 48 w 95"/>
                <a:gd name="T5" fmla="*/ 0 h 92"/>
                <a:gd name="T6" fmla="*/ 62 w 95"/>
                <a:gd name="T7" fmla="*/ 28 h 92"/>
                <a:gd name="T8" fmla="*/ 95 w 95"/>
                <a:gd name="T9" fmla="*/ 33 h 92"/>
                <a:gd name="T10" fmla="*/ 71 w 95"/>
                <a:gd name="T11" fmla="*/ 57 h 92"/>
                <a:gd name="T12" fmla="*/ 78 w 95"/>
                <a:gd name="T13" fmla="*/ 90 h 92"/>
                <a:gd name="T14" fmla="*/ 48 w 95"/>
                <a:gd name="T15" fmla="*/ 76 h 92"/>
                <a:gd name="T16" fmla="*/ 19 w 95"/>
                <a:gd name="T17" fmla="*/ 92 h 92"/>
                <a:gd name="T18" fmla="*/ 24 w 95"/>
                <a:gd name="T19" fmla="*/ 59 h 92"/>
                <a:gd name="T20" fmla="*/ 0 w 95"/>
                <a:gd name="T21" fmla="*/ 3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92">
                  <a:moveTo>
                    <a:pt x="0" y="36"/>
                  </a:moveTo>
                  <a:lnTo>
                    <a:pt x="33" y="31"/>
                  </a:lnTo>
                  <a:lnTo>
                    <a:pt x="48" y="0"/>
                  </a:lnTo>
                  <a:lnTo>
                    <a:pt x="62" y="28"/>
                  </a:lnTo>
                  <a:lnTo>
                    <a:pt x="95" y="33"/>
                  </a:lnTo>
                  <a:lnTo>
                    <a:pt x="71" y="57"/>
                  </a:lnTo>
                  <a:lnTo>
                    <a:pt x="78" y="90"/>
                  </a:lnTo>
                  <a:lnTo>
                    <a:pt x="48" y="76"/>
                  </a:lnTo>
                  <a:lnTo>
                    <a:pt x="19" y="92"/>
                  </a:lnTo>
                  <a:lnTo>
                    <a:pt x="24" y="59"/>
                  </a:lnTo>
                  <a:lnTo>
                    <a:pt x="0" y="36"/>
                  </a:lnTo>
                  <a:close/>
                </a:path>
              </a:pathLst>
            </a:custGeom>
            <a:solidFill>
              <a:srgbClr val="F5CF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59" name="Freeform 1719"/>
            <p:cNvSpPr/>
            <p:nvPr/>
          </p:nvSpPr>
          <p:spPr bwMode="auto">
            <a:xfrm>
              <a:off x="6337301" y="2432051"/>
              <a:ext cx="149225" cy="146050"/>
            </a:xfrm>
            <a:custGeom>
              <a:avLst/>
              <a:gdLst>
                <a:gd name="T0" fmla="*/ 94 w 94"/>
                <a:gd name="T1" fmla="*/ 36 h 92"/>
                <a:gd name="T2" fmla="*/ 61 w 94"/>
                <a:gd name="T3" fmla="*/ 31 h 92"/>
                <a:gd name="T4" fmla="*/ 47 w 94"/>
                <a:gd name="T5" fmla="*/ 0 h 92"/>
                <a:gd name="T6" fmla="*/ 33 w 94"/>
                <a:gd name="T7" fmla="*/ 28 h 92"/>
                <a:gd name="T8" fmla="*/ 0 w 94"/>
                <a:gd name="T9" fmla="*/ 33 h 92"/>
                <a:gd name="T10" fmla="*/ 23 w 94"/>
                <a:gd name="T11" fmla="*/ 57 h 92"/>
                <a:gd name="T12" fmla="*/ 16 w 94"/>
                <a:gd name="T13" fmla="*/ 90 h 92"/>
                <a:gd name="T14" fmla="*/ 47 w 94"/>
                <a:gd name="T15" fmla="*/ 76 h 92"/>
                <a:gd name="T16" fmla="*/ 75 w 94"/>
                <a:gd name="T17" fmla="*/ 92 h 92"/>
                <a:gd name="T18" fmla="*/ 71 w 94"/>
                <a:gd name="T19" fmla="*/ 59 h 92"/>
                <a:gd name="T20" fmla="*/ 94 w 94"/>
                <a:gd name="T21" fmla="*/ 3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92">
                  <a:moveTo>
                    <a:pt x="94" y="36"/>
                  </a:moveTo>
                  <a:lnTo>
                    <a:pt x="61" y="31"/>
                  </a:lnTo>
                  <a:lnTo>
                    <a:pt x="47" y="0"/>
                  </a:lnTo>
                  <a:lnTo>
                    <a:pt x="33" y="28"/>
                  </a:lnTo>
                  <a:lnTo>
                    <a:pt x="0" y="33"/>
                  </a:lnTo>
                  <a:lnTo>
                    <a:pt x="23" y="57"/>
                  </a:lnTo>
                  <a:lnTo>
                    <a:pt x="16" y="90"/>
                  </a:lnTo>
                  <a:lnTo>
                    <a:pt x="47" y="76"/>
                  </a:lnTo>
                  <a:lnTo>
                    <a:pt x="75" y="92"/>
                  </a:lnTo>
                  <a:lnTo>
                    <a:pt x="71" y="59"/>
                  </a:lnTo>
                  <a:lnTo>
                    <a:pt x="94" y="36"/>
                  </a:lnTo>
                  <a:close/>
                </a:path>
              </a:pathLst>
            </a:custGeom>
            <a:solidFill>
              <a:srgbClr val="F5CF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60" name="矩形 1359"/>
            <p:cNvSpPr/>
            <p:nvPr/>
          </p:nvSpPr>
          <p:spPr>
            <a:xfrm>
              <a:off x="5280783" y="2281448"/>
              <a:ext cx="1529183" cy="1889722"/>
            </a:xfrm>
            <a:prstGeom prst="rect">
              <a:avLst/>
            </a:prstGeom>
            <a:noFill/>
          </p:spPr>
          <p:txBody>
            <a:bodyPr wrap="none" rtlCol="0" anchor="ctr">
              <a:spAutoFit/>
            </a:bodyPr>
            <a:lstStyle/>
            <a:p>
              <a:pPr algn="ctr"/>
              <a:r>
                <a:rPr lang="en-US" altLang="zh-CN" sz="2800" b="1" dirty="0">
                  <a:solidFill>
                    <a:srgbClr val="C09A57"/>
                  </a:solidFill>
                  <a:latin typeface="Agency FB" panose="020B0503020202020204" pitchFamily="34" charset="0"/>
                </a:rPr>
                <a:t>01</a:t>
              </a:r>
              <a:endParaRPr lang="zh-CN" altLang="en-US" sz="2800" b="1" dirty="0">
                <a:solidFill>
                  <a:srgbClr val="C09A57"/>
                </a:solidFill>
                <a:latin typeface="Agency FB" panose="020B0503020202020204" pitchFamily="34" charset="0"/>
              </a:endParaRPr>
            </a:p>
          </p:txBody>
        </p:sp>
        <p:sp>
          <p:nvSpPr>
            <p:cNvPr id="1361" name="矩形 1360"/>
            <p:cNvSpPr/>
            <p:nvPr/>
          </p:nvSpPr>
          <p:spPr>
            <a:xfrm>
              <a:off x="4997681" y="3623781"/>
              <a:ext cx="2095401" cy="704489"/>
            </a:xfrm>
            <a:prstGeom prst="rect">
              <a:avLst/>
            </a:prstGeom>
          </p:spPr>
          <p:txBody>
            <a:bodyPr wrap="none" anchor="ctr">
              <a:spAutoFit/>
            </a:bodyPr>
            <a:lstStyle/>
            <a:p>
              <a:pPr algn="ctr"/>
              <a:r>
                <a:rPr lang="en-US" altLang="zh-CN" sz="700" dirty="0">
                  <a:solidFill>
                    <a:srgbClr val="CFCACB"/>
                  </a:solidFill>
                  <a:latin typeface="Roboto" pitchFamily="2" charset="0"/>
                  <a:ea typeface="Roboto" pitchFamily="2" charset="0"/>
                  <a:cs typeface="Arial" panose="020B0604020202020204" pitchFamily="34" charset="0"/>
                </a:rPr>
                <a:t>PART 0NE</a:t>
              </a:r>
              <a:endParaRPr lang="zh-CN" altLang="en-US" sz="700" dirty="0">
                <a:solidFill>
                  <a:srgbClr val="CFCACB"/>
                </a:solidFill>
                <a:latin typeface="Roboto" pitchFamily="2" charset="0"/>
                <a:cs typeface="Arial" panose="020B0604020202020204" pitchFamily="34" charset="0"/>
              </a:endParaRPr>
            </a:p>
          </p:txBody>
        </p:sp>
      </p:grpSp>
      <p:sp>
        <p:nvSpPr>
          <p:cNvPr id="1362" name="矩形 1361"/>
          <p:cNvSpPr/>
          <p:nvPr/>
        </p:nvSpPr>
        <p:spPr>
          <a:xfrm>
            <a:off x="949000" y="363230"/>
            <a:ext cx="3913251" cy="523220"/>
          </a:xfrm>
          <a:prstGeom prst="rect">
            <a:avLst/>
          </a:prstGeom>
        </p:spPr>
        <p:txBody>
          <a:bodyPr wrap="none">
            <a:spAutoFit/>
          </a:bodyPr>
          <a:lstStyle/>
          <a:p>
            <a:pPr algn="ctr"/>
            <a:r>
              <a:rPr lang="en-US" altLang="zh-CN" sz="2800" dirty="0">
                <a:solidFill>
                  <a:srgbClr val="E5E4E3"/>
                </a:solidFill>
                <a:latin typeface="Agency FB" panose="020B0503020202020204" pitchFamily="34" charset="0"/>
                <a:cs typeface="Arial" panose="020B0604020202020204" pitchFamily="34" charset="0"/>
              </a:rPr>
              <a:t>THE DOMESTIC MARKET OF US  </a:t>
            </a:r>
            <a:r>
              <a:rPr lang="en-US" altLang="zh-CN" sz="2800" dirty="0">
                <a:solidFill>
                  <a:srgbClr val="E5E4E3"/>
                </a:solidFill>
                <a:latin typeface="Agency FB" panose="020B0503020202020204" pitchFamily="34" charset="0"/>
                <a:cs typeface="Arial" panose="020B0604020202020204" pitchFamily="34" charset="0"/>
                <a:sym typeface="Wingdings 3" panose="05040102010807070707" pitchFamily="18" charset="2"/>
              </a:rPr>
              <a:t></a:t>
            </a:r>
            <a:endParaRPr lang="zh-CN" altLang="en-US" sz="2800" dirty="0">
              <a:solidFill>
                <a:srgbClr val="E5E4E3"/>
              </a:solidFill>
              <a:latin typeface="Agency FB" panose="020B0503020202020204" pitchFamily="34" charset="0"/>
              <a:cs typeface="Arial" panose="020B0604020202020204" pitchFamily="34" charset="0"/>
            </a:endParaRPr>
          </a:p>
        </p:txBody>
      </p:sp>
      <p:grpSp>
        <p:nvGrpSpPr>
          <p:cNvPr id="2" name="组合 1"/>
          <p:cNvGrpSpPr>
            <a:grpSpLocks noChangeAspect="1"/>
          </p:cNvGrpSpPr>
          <p:nvPr/>
        </p:nvGrpSpPr>
        <p:grpSpPr>
          <a:xfrm>
            <a:off x="3133658" y="1557338"/>
            <a:ext cx="5924685" cy="4900612"/>
            <a:chOff x="333630" y="1280747"/>
            <a:chExt cx="5022448" cy="4154325"/>
          </a:xfrm>
          <a:blipFill dpi="0" rotWithShape="1">
            <a:blip r:embed="rId2">
              <a:extLst>
                <a:ext uri="{28A0092B-C50C-407E-A947-70E740481C1C}">
                  <a14:useLocalDpi xmlns:a14="http://schemas.microsoft.com/office/drawing/2010/main" val="0"/>
                </a:ext>
              </a:extLst>
            </a:blip>
            <a:srcRect/>
            <a:stretch>
              <a:fillRect/>
            </a:stretch>
          </a:blipFill>
        </p:grpSpPr>
        <p:sp>
          <p:nvSpPr>
            <p:cNvPr id="19" name="Freeform 5"/>
            <p:cNvSpPr/>
            <p:nvPr/>
          </p:nvSpPr>
          <p:spPr bwMode="auto">
            <a:xfrm>
              <a:off x="2019579" y="2603424"/>
              <a:ext cx="1404646" cy="1188546"/>
            </a:xfrm>
            <a:custGeom>
              <a:avLst/>
              <a:gdLst>
                <a:gd name="T0" fmla="*/ 407 w 692"/>
                <a:gd name="T1" fmla="*/ 233 h 585"/>
                <a:gd name="T2" fmla="*/ 391 w 692"/>
                <a:gd name="T3" fmla="*/ 243 h 585"/>
                <a:gd name="T4" fmla="*/ 337 w 692"/>
                <a:gd name="T5" fmla="*/ 194 h 585"/>
                <a:gd name="T6" fmla="*/ 298 w 692"/>
                <a:gd name="T7" fmla="*/ 162 h 585"/>
                <a:gd name="T8" fmla="*/ 302 w 692"/>
                <a:gd name="T9" fmla="*/ 119 h 585"/>
                <a:gd name="T10" fmla="*/ 258 w 692"/>
                <a:gd name="T11" fmla="*/ 131 h 585"/>
                <a:gd name="T12" fmla="*/ 224 w 692"/>
                <a:gd name="T13" fmla="*/ 88 h 585"/>
                <a:gd name="T14" fmla="*/ 209 w 692"/>
                <a:gd name="T15" fmla="*/ 37 h 585"/>
                <a:gd name="T16" fmla="*/ 195 w 692"/>
                <a:gd name="T17" fmla="*/ 11 h 585"/>
                <a:gd name="T18" fmla="*/ 159 w 692"/>
                <a:gd name="T19" fmla="*/ 23 h 585"/>
                <a:gd name="T20" fmla="*/ 135 w 692"/>
                <a:gd name="T21" fmla="*/ 48 h 585"/>
                <a:gd name="T22" fmla="*/ 74 w 692"/>
                <a:gd name="T23" fmla="*/ 67 h 585"/>
                <a:gd name="T24" fmla="*/ 38 w 692"/>
                <a:gd name="T25" fmla="*/ 110 h 585"/>
                <a:gd name="T26" fmla="*/ 3 w 692"/>
                <a:gd name="T27" fmla="*/ 139 h 585"/>
                <a:gd name="T28" fmla="*/ 50 w 692"/>
                <a:gd name="T29" fmla="*/ 180 h 585"/>
                <a:gd name="T30" fmla="*/ 85 w 692"/>
                <a:gd name="T31" fmla="*/ 192 h 585"/>
                <a:gd name="T32" fmla="*/ 170 w 692"/>
                <a:gd name="T33" fmla="*/ 227 h 585"/>
                <a:gd name="T34" fmla="*/ 230 w 692"/>
                <a:gd name="T35" fmla="*/ 214 h 585"/>
                <a:gd name="T36" fmla="*/ 282 w 692"/>
                <a:gd name="T37" fmla="*/ 237 h 585"/>
                <a:gd name="T38" fmla="*/ 327 w 692"/>
                <a:gd name="T39" fmla="*/ 254 h 585"/>
                <a:gd name="T40" fmla="*/ 397 w 692"/>
                <a:gd name="T41" fmla="*/ 307 h 585"/>
                <a:gd name="T42" fmla="*/ 416 w 692"/>
                <a:gd name="T43" fmla="*/ 333 h 585"/>
                <a:gd name="T44" fmla="*/ 411 w 692"/>
                <a:gd name="T45" fmla="*/ 437 h 585"/>
                <a:gd name="T46" fmla="*/ 383 w 692"/>
                <a:gd name="T47" fmla="*/ 488 h 585"/>
                <a:gd name="T48" fmla="*/ 340 w 692"/>
                <a:gd name="T49" fmla="*/ 505 h 585"/>
                <a:gd name="T50" fmla="*/ 379 w 692"/>
                <a:gd name="T51" fmla="*/ 534 h 585"/>
                <a:gd name="T52" fmla="*/ 397 w 692"/>
                <a:gd name="T53" fmla="*/ 527 h 585"/>
                <a:gd name="T54" fmla="*/ 399 w 692"/>
                <a:gd name="T55" fmla="*/ 508 h 585"/>
                <a:gd name="T56" fmla="*/ 419 w 692"/>
                <a:gd name="T57" fmla="*/ 488 h 585"/>
                <a:gd name="T58" fmla="*/ 437 w 692"/>
                <a:gd name="T59" fmla="*/ 503 h 585"/>
                <a:gd name="T60" fmla="*/ 489 w 692"/>
                <a:gd name="T61" fmla="*/ 524 h 585"/>
                <a:gd name="T62" fmla="*/ 507 w 692"/>
                <a:gd name="T63" fmla="*/ 555 h 585"/>
                <a:gd name="T64" fmla="*/ 553 w 692"/>
                <a:gd name="T65" fmla="*/ 569 h 585"/>
                <a:gd name="T66" fmla="*/ 553 w 692"/>
                <a:gd name="T67" fmla="*/ 541 h 585"/>
                <a:gd name="T68" fmla="*/ 558 w 692"/>
                <a:gd name="T69" fmla="*/ 530 h 585"/>
                <a:gd name="T70" fmla="*/ 581 w 692"/>
                <a:gd name="T71" fmla="*/ 492 h 585"/>
                <a:gd name="T72" fmla="*/ 584 w 692"/>
                <a:gd name="T73" fmla="*/ 466 h 585"/>
                <a:gd name="T74" fmla="*/ 607 w 692"/>
                <a:gd name="T75" fmla="*/ 440 h 585"/>
                <a:gd name="T76" fmla="*/ 641 w 692"/>
                <a:gd name="T77" fmla="*/ 434 h 585"/>
                <a:gd name="T78" fmla="*/ 676 w 692"/>
                <a:gd name="T79" fmla="*/ 421 h 585"/>
                <a:gd name="T80" fmla="*/ 687 w 692"/>
                <a:gd name="T81" fmla="*/ 369 h 585"/>
                <a:gd name="T82" fmla="*/ 626 w 692"/>
                <a:gd name="T83" fmla="*/ 331 h 585"/>
                <a:gd name="T84" fmla="*/ 600 w 692"/>
                <a:gd name="T85" fmla="*/ 372 h 585"/>
                <a:gd name="T86" fmla="*/ 618 w 692"/>
                <a:gd name="T87" fmla="*/ 387 h 585"/>
                <a:gd name="T88" fmla="*/ 615 w 692"/>
                <a:gd name="T89" fmla="*/ 409 h 585"/>
                <a:gd name="T90" fmla="*/ 590 w 692"/>
                <a:gd name="T91" fmla="*/ 417 h 585"/>
                <a:gd name="T92" fmla="*/ 567 w 692"/>
                <a:gd name="T93" fmla="*/ 431 h 585"/>
                <a:gd name="T94" fmla="*/ 550 w 692"/>
                <a:gd name="T95" fmla="*/ 414 h 585"/>
                <a:gd name="T96" fmla="*/ 540 w 692"/>
                <a:gd name="T97" fmla="*/ 389 h 585"/>
                <a:gd name="T98" fmla="*/ 532 w 692"/>
                <a:gd name="T99" fmla="*/ 361 h 585"/>
                <a:gd name="T100" fmla="*/ 495 w 692"/>
                <a:gd name="T101" fmla="*/ 315 h 585"/>
                <a:gd name="T102" fmla="*/ 453 w 692"/>
                <a:gd name="T103" fmla="*/ 284 h 585"/>
                <a:gd name="T104" fmla="*/ 455 w 692"/>
                <a:gd name="T105" fmla="*/ 254 h 585"/>
                <a:gd name="T106" fmla="*/ 493 w 692"/>
                <a:gd name="T107" fmla="*/ 215 h 585"/>
                <a:gd name="T108" fmla="*/ 448 w 692"/>
                <a:gd name="T109" fmla="*/ 216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92" h="585">
                  <a:moveTo>
                    <a:pt x="411" y="211"/>
                  </a:moveTo>
                  <a:cubicBezTo>
                    <a:pt x="402" y="211"/>
                    <a:pt x="402" y="211"/>
                    <a:pt x="402" y="211"/>
                  </a:cubicBezTo>
                  <a:cubicBezTo>
                    <a:pt x="399" y="218"/>
                    <a:pt x="399" y="218"/>
                    <a:pt x="399" y="218"/>
                  </a:cubicBezTo>
                  <a:cubicBezTo>
                    <a:pt x="404" y="224"/>
                    <a:pt x="404" y="224"/>
                    <a:pt x="404" y="224"/>
                  </a:cubicBezTo>
                  <a:cubicBezTo>
                    <a:pt x="404" y="224"/>
                    <a:pt x="404" y="224"/>
                    <a:pt x="404" y="224"/>
                  </a:cubicBezTo>
                  <a:cubicBezTo>
                    <a:pt x="404" y="225"/>
                    <a:pt x="404" y="225"/>
                    <a:pt x="404" y="225"/>
                  </a:cubicBezTo>
                  <a:cubicBezTo>
                    <a:pt x="407" y="233"/>
                    <a:pt x="407" y="233"/>
                    <a:pt x="407" y="233"/>
                  </a:cubicBezTo>
                  <a:cubicBezTo>
                    <a:pt x="407" y="233"/>
                    <a:pt x="407" y="233"/>
                    <a:pt x="407" y="233"/>
                  </a:cubicBezTo>
                  <a:cubicBezTo>
                    <a:pt x="407" y="235"/>
                    <a:pt x="407" y="235"/>
                    <a:pt x="407" y="235"/>
                  </a:cubicBezTo>
                  <a:cubicBezTo>
                    <a:pt x="406" y="236"/>
                    <a:pt x="406" y="236"/>
                    <a:pt x="406" y="236"/>
                  </a:cubicBezTo>
                  <a:cubicBezTo>
                    <a:pt x="393" y="242"/>
                    <a:pt x="393" y="242"/>
                    <a:pt x="393" y="242"/>
                  </a:cubicBezTo>
                  <a:cubicBezTo>
                    <a:pt x="392" y="243"/>
                    <a:pt x="392" y="243"/>
                    <a:pt x="392" y="243"/>
                  </a:cubicBezTo>
                  <a:cubicBezTo>
                    <a:pt x="392" y="243"/>
                    <a:pt x="392" y="243"/>
                    <a:pt x="392" y="243"/>
                  </a:cubicBezTo>
                  <a:cubicBezTo>
                    <a:pt x="391" y="243"/>
                    <a:pt x="391" y="243"/>
                    <a:pt x="391" y="243"/>
                  </a:cubicBezTo>
                  <a:cubicBezTo>
                    <a:pt x="391" y="243"/>
                    <a:pt x="391" y="243"/>
                    <a:pt x="391" y="243"/>
                  </a:cubicBezTo>
                  <a:cubicBezTo>
                    <a:pt x="380" y="242"/>
                    <a:pt x="375" y="239"/>
                    <a:pt x="373" y="235"/>
                  </a:cubicBezTo>
                  <a:cubicBezTo>
                    <a:pt x="370" y="227"/>
                    <a:pt x="370" y="227"/>
                    <a:pt x="370" y="227"/>
                  </a:cubicBezTo>
                  <a:cubicBezTo>
                    <a:pt x="351" y="224"/>
                    <a:pt x="351" y="224"/>
                    <a:pt x="351" y="224"/>
                  </a:cubicBezTo>
                  <a:cubicBezTo>
                    <a:pt x="346" y="201"/>
                    <a:pt x="346" y="201"/>
                    <a:pt x="346" y="201"/>
                  </a:cubicBezTo>
                  <a:cubicBezTo>
                    <a:pt x="343" y="200"/>
                    <a:pt x="340" y="198"/>
                    <a:pt x="338" y="196"/>
                  </a:cubicBezTo>
                  <a:cubicBezTo>
                    <a:pt x="337" y="194"/>
                    <a:pt x="337" y="194"/>
                    <a:pt x="337" y="194"/>
                  </a:cubicBezTo>
                  <a:cubicBezTo>
                    <a:pt x="334" y="190"/>
                    <a:pt x="332" y="188"/>
                    <a:pt x="328" y="187"/>
                  </a:cubicBezTo>
                  <a:cubicBezTo>
                    <a:pt x="323" y="185"/>
                    <a:pt x="319" y="182"/>
                    <a:pt x="315" y="176"/>
                  </a:cubicBezTo>
                  <a:cubicBezTo>
                    <a:pt x="308" y="172"/>
                    <a:pt x="308" y="172"/>
                    <a:pt x="308" y="172"/>
                  </a:cubicBezTo>
                  <a:cubicBezTo>
                    <a:pt x="308" y="172"/>
                    <a:pt x="308" y="172"/>
                    <a:pt x="308" y="172"/>
                  </a:cubicBezTo>
                  <a:cubicBezTo>
                    <a:pt x="308" y="172"/>
                    <a:pt x="308" y="172"/>
                    <a:pt x="308" y="172"/>
                  </a:cubicBezTo>
                  <a:cubicBezTo>
                    <a:pt x="308" y="172"/>
                    <a:pt x="308" y="172"/>
                    <a:pt x="308" y="172"/>
                  </a:cubicBezTo>
                  <a:cubicBezTo>
                    <a:pt x="298" y="162"/>
                    <a:pt x="298" y="162"/>
                    <a:pt x="298" y="162"/>
                  </a:cubicBezTo>
                  <a:cubicBezTo>
                    <a:pt x="298" y="162"/>
                    <a:pt x="298" y="162"/>
                    <a:pt x="298" y="162"/>
                  </a:cubicBezTo>
                  <a:cubicBezTo>
                    <a:pt x="295" y="154"/>
                    <a:pt x="295" y="154"/>
                    <a:pt x="295" y="154"/>
                  </a:cubicBezTo>
                  <a:cubicBezTo>
                    <a:pt x="295" y="153"/>
                    <a:pt x="295" y="153"/>
                    <a:pt x="295" y="153"/>
                  </a:cubicBezTo>
                  <a:cubicBezTo>
                    <a:pt x="315" y="126"/>
                    <a:pt x="315" y="126"/>
                    <a:pt x="315" y="126"/>
                  </a:cubicBezTo>
                  <a:cubicBezTo>
                    <a:pt x="315" y="125"/>
                    <a:pt x="316" y="123"/>
                    <a:pt x="315" y="123"/>
                  </a:cubicBezTo>
                  <a:cubicBezTo>
                    <a:pt x="312" y="114"/>
                    <a:pt x="312" y="114"/>
                    <a:pt x="312" y="114"/>
                  </a:cubicBezTo>
                  <a:cubicBezTo>
                    <a:pt x="302" y="119"/>
                    <a:pt x="302" y="119"/>
                    <a:pt x="302" y="119"/>
                  </a:cubicBezTo>
                  <a:cubicBezTo>
                    <a:pt x="301" y="119"/>
                    <a:pt x="301" y="119"/>
                    <a:pt x="301" y="119"/>
                  </a:cubicBezTo>
                  <a:cubicBezTo>
                    <a:pt x="301" y="119"/>
                    <a:pt x="301" y="119"/>
                    <a:pt x="301" y="119"/>
                  </a:cubicBezTo>
                  <a:cubicBezTo>
                    <a:pt x="300" y="119"/>
                    <a:pt x="300" y="119"/>
                    <a:pt x="300" y="119"/>
                  </a:cubicBezTo>
                  <a:cubicBezTo>
                    <a:pt x="274" y="121"/>
                    <a:pt x="274" y="121"/>
                    <a:pt x="274" y="121"/>
                  </a:cubicBezTo>
                  <a:cubicBezTo>
                    <a:pt x="263" y="123"/>
                    <a:pt x="263" y="123"/>
                    <a:pt x="263" y="123"/>
                  </a:cubicBezTo>
                  <a:cubicBezTo>
                    <a:pt x="260" y="127"/>
                    <a:pt x="260" y="127"/>
                    <a:pt x="260" y="127"/>
                  </a:cubicBezTo>
                  <a:cubicBezTo>
                    <a:pt x="258" y="131"/>
                    <a:pt x="258" y="131"/>
                    <a:pt x="258" y="131"/>
                  </a:cubicBezTo>
                  <a:cubicBezTo>
                    <a:pt x="255" y="134"/>
                    <a:pt x="252" y="136"/>
                    <a:pt x="246" y="134"/>
                  </a:cubicBezTo>
                  <a:cubicBezTo>
                    <a:pt x="246" y="134"/>
                    <a:pt x="246" y="134"/>
                    <a:pt x="246" y="134"/>
                  </a:cubicBezTo>
                  <a:cubicBezTo>
                    <a:pt x="246" y="134"/>
                    <a:pt x="246" y="134"/>
                    <a:pt x="246" y="134"/>
                  </a:cubicBezTo>
                  <a:cubicBezTo>
                    <a:pt x="237" y="127"/>
                    <a:pt x="237" y="127"/>
                    <a:pt x="237" y="127"/>
                  </a:cubicBezTo>
                  <a:cubicBezTo>
                    <a:pt x="236" y="112"/>
                    <a:pt x="236" y="112"/>
                    <a:pt x="236" y="112"/>
                  </a:cubicBezTo>
                  <a:cubicBezTo>
                    <a:pt x="231" y="108"/>
                    <a:pt x="228" y="105"/>
                    <a:pt x="227" y="102"/>
                  </a:cubicBezTo>
                  <a:cubicBezTo>
                    <a:pt x="224" y="88"/>
                    <a:pt x="224" y="88"/>
                    <a:pt x="224" y="88"/>
                  </a:cubicBezTo>
                  <a:cubicBezTo>
                    <a:pt x="218" y="81"/>
                    <a:pt x="218" y="81"/>
                    <a:pt x="218" y="81"/>
                  </a:cubicBezTo>
                  <a:cubicBezTo>
                    <a:pt x="212" y="75"/>
                    <a:pt x="212" y="75"/>
                    <a:pt x="212" y="75"/>
                  </a:cubicBezTo>
                  <a:cubicBezTo>
                    <a:pt x="209" y="74"/>
                    <a:pt x="209" y="74"/>
                    <a:pt x="209" y="74"/>
                  </a:cubicBezTo>
                  <a:cubicBezTo>
                    <a:pt x="220" y="60"/>
                    <a:pt x="220" y="60"/>
                    <a:pt x="220" y="60"/>
                  </a:cubicBezTo>
                  <a:cubicBezTo>
                    <a:pt x="222" y="52"/>
                    <a:pt x="222" y="52"/>
                    <a:pt x="222" y="52"/>
                  </a:cubicBezTo>
                  <a:cubicBezTo>
                    <a:pt x="210" y="37"/>
                    <a:pt x="210" y="37"/>
                    <a:pt x="210" y="37"/>
                  </a:cubicBezTo>
                  <a:cubicBezTo>
                    <a:pt x="209" y="37"/>
                    <a:pt x="209" y="37"/>
                    <a:pt x="209" y="37"/>
                  </a:cubicBezTo>
                  <a:cubicBezTo>
                    <a:pt x="209" y="36"/>
                    <a:pt x="209" y="36"/>
                    <a:pt x="209" y="36"/>
                  </a:cubicBezTo>
                  <a:cubicBezTo>
                    <a:pt x="204" y="24"/>
                    <a:pt x="204" y="24"/>
                    <a:pt x="204" y="24"/>
                  </a:cubicBezTo>
                  <a:cubicBezTo>
                    <a:pt x="204" y="23"/>
                    <a:pt x="204" y="23"/>
                    <a:pt x="204" y="23"/>
                  </a:cubicBezTo>
                  <a:cubicBezTo>
                    <a:pt x="204" y="23"/>
                    <a:pt x="204" y="23"/>
                    <a:pt x="204" y="23"/>
                  </a:cubicBezTo>
                  <a:cubicBezTo>
                    <a:pt x="203" y="17"/>
                    <a:pt x="203" y="17"/>
                    <a:pt x="203" y="17"/>
                  </a:cubicBezTo>
                  <a:cubicBezTo>
                    <a:pt x="195" y="11"/>
                    <a:pt x="195" y="11"/>
                    <a:pt x="195" y="11"/>
                  </a:cubicBezTo>
                  <a:cubicBezTo>
                    <a:pt x="195" y="11"/>
                    <a:pt x="195" y="11"/>
                    <a:pt x="195" y="11"/>
                  </a:cubicBezTo>
                  <a:cubicBezTo>
                    <a:pt x="195" y="11"/>
                    <a:pt x="195" y="11"/>
                    <a:pt x="195" y="11"/>
                  </a:cubicBezTo>
                  <a:cubicBezTo>
                    <a:pt x="195" y="11"/>
                    <a:pt x="195" y="11"/>
                    <a:pt x="195" y="11"/>
                  </a:cubicBezTo>
                  <a:cubicBezTo>
                    <a:pt x="186" y="1"/>
                    <a:pt x="186" y="1"/>
                    <a:pt x="186" y="1"/>
                  </a:cubicBezTo>
                  <a:cubicBezTo>
                    <a:pt x="175" y="0"/>
                    <a:pt x="175" y="0"/>
                    <a:pt x="175" y="0"/>
                  </a:cubicBezTo>
                  <a:cubicBezTo>
                    <a:pt x="163" y="3"/>
                    <a:pt x="163" y="3"/>
                    <a:pt x="163" y="3"/>
                  </a:cubicBezTo>
                  <a:cubicBezTo>
                    <a:pt x="161" y="6"/>
                    <a:pt x="161" y="6"/>
                    <a:pt x="161" y="6"/>
                  </a:cubicBezTo>
                  <a:cubicBezTo>
                    <a:pt x="159" y="23"/>
                    <a:pt x="159" y="23"/>
                    <a:pt x="159" y="23"/>
                  </a:cubicBezTo>
                  <a:cubicBezTo>
                    <a:pt x="159" y="41"/>
                    <a:pt x="159" y="41"/>
                    <a:pt x="159" y="41"/>
                  </a:cubicBezTo>
                  <a:cubicBezTo>
                    <a:pt x="158" y="42"/>
                    <a:pt x="158" y="42"/>
                    <a:pt x="158" y="42"/>
                  </a:cubicBezTo>
                  <a:cubicBezTo>
                    <a:pt x="146" y="46"/>
                    <a:pt x="146" y="46"/>
                    <a:pt x="146" y="46"/>
                  </a:cubicBezTo>
                  <a:cubicBezTo>
                    <a:pt x="146" y="46"/>
                    <a:pt x="146" y="46"/>
                    <a:pt x="146" y="46"/>
                  </a:cubicBezTo>
                  <a:cubicBezTo>
                    <a:pt x="146" y="47"/>
                    <a:pt x="146" y="47"/>
                    <a:pt x="146" y="47"/>
                  </a:cubicBezTo>
                  <a:cubicBezTo>
                    <a:pt x="146" y="47"/>
                    <a:pt x="146" y="47"/>
                    <a:pt x="146" y="47"/>
                  </a:cubicBezTo>
                  <a:cubicBezTo>
                    <a:pt x="135" y="48"/>
                    <a:pt x="135" y="48"/>
                    <a:pt x="135" y="48"/>
                  </a:cubicBezTo>
                  <a:cubicBezTo>
                    <a:pt x="130" y="51"/>
                    <a:pt x="124" y="54"/>
                    <a:pt x="117" y="56"/>
                  </a:cubicBezTo>
                  <a:cubicBezTo>
                    <a:pt x="116" y="57"/>
                    <a:pt x="116" y="57"/>
                    <a:pt x="116" y="57"/>
                  </a:cubicBezTo>
                  <a:cubicBezTo>
                    <a:pt x="116" y="57"/>
                    <a:pt x="116" y="57"/>
                    <a:pt x="116" y="57"/>
                  </a:cubicBezTo>
                  <a:cubicBezTo>
                    <a:pt x="115" y="57"/>
                    <a:pt x="115" y="57"/>
                    <a:pt x="115" y="57"/>
                  </a:cubicBezTo>
                  <a:cubicBezTo>
                    <a:pt x="95" y="52"/>
                    <a:pt x="95" y="52"/>
                    <a:pt x="95" y="52"/>
                  </a:cubicBezTo>
                  <a:cubicBezTo>
                    <a:pt x="86" y="61"/>
                    <a:pt x="86" y="61"/>
                    <a:pt x="86" y="61"/>
                  </a:cubicBezTo>
                  <a:cubicBezTo>
                    <a:pt x="84" y="63"/>
                    <a:pt x="80" y="66"/>
                    <a:pt x="74" y="67"/>
                  </a:cubicBezTo>
                  <a:cubicBezTo>
                    <a:pt x="62" y="77"/>
                    <a:pt x="62" y="77"/>
                    <a:pt x="62" y="77"/>
                  </a:cubicBezTo>
                  <a:cubicBezTo>
                    <a:pt x="55" y="88"/>
                    <a:pt x="55" y="88"/>
                    <a:pt x="55" y="88"/>
                  </a:cubicBezTo>
                  <a:cubicBezTo>
                    <a:pt x="55" y="88"/>
                    <a:pt x="55" y="88"/>
                    <a:pt x="55" y="88"/>
                  </a:cubicBezTo>
                  <a:cubicBezTo>
                    <a:pt x="54" y="89"/>
                    <a:pt x="54" y="89"/>
                    <a:pt x="54" y="89"/>
                  </a:cubicBezTo>
                  <a:cubicBezTo>
                    <a:pt x="51" y="94"/>
                    <a:pt x="48" y="99"/>
                    <a:pt x="45" y="100"/>
                  </a:cubicBezTo>
                  <a:cubicBezTo>
                    <a:pt x="38" y="109"/>
                    <a:pt x="38" y="109"/>
                    <a:pt x="38" y="109"/>
                  </a:cubicBezTo>
                  <a:cubicBezTo>
                    <a:pt x="38" y="110"/>
                    <a:pt x="38" y="110"/>
                    <a:pt x="38" y="110"/>
                  </a:cubicBezTo>
                  <a:cubicBezTo>
                    <a:pt x="37" y="111"/>
                    <a:pt x="37" y="111"/>
                    <a:pt x="37" y="111"/>
                  </a:cubicBezTo>
                  <a:cubicBezTo>
                    <a:pt x="33" y="114"/>
                    <a:pt x="33" y="114"/>
                    <a:pt x="33" y="114"/>
                  </a:cubicBezTo>
                  <a:cubicBezTo>
                    <a:pt x="30" y="115"/>
                    <a:pt x="27" y="116"/>
                    <a:pt x="25" y="116"/>
                  </a:cubicBezTo>
                  <a:cubicBezTo>
                    <a:pt x="10" y="114"/>
                    <a:pt x="10" y="114"/>
                    <a:pt x="10" y="114"/>
                  </a:cubicBezTo>
                  <a:cubicBezTo>
                    <a:pt x="6" y="120"/>
                    <a:pt x="6" y="120"/>
                    <a:pt x="6" y="120"/>
                  </a:cubicBezTo>
                  <a:cubicBezTo>
                    <a:pt x="0" y="130"/>
                    <a:pt x="0" y="130"/>
                    <a:pt x="0" y="130"/>
                  </a:cubicBezTo>
                  <a:cubicBezTo>
                    <a:pt x="3" y="139"/>
                    <a:pt x="3" y="139"/>
                    <a:pt x="3" y="139"/>
                  </a:cubicBezTo>
                  <a:cubicBezTo>
                    <a:pt x="2" y="163"/>
                    <a:pt x="2" y="163"/>
                    <a:pt x="2" y="163"/>
                  </a:cubicBezTo>
                  <a:cubicBezTo>
                    <a:pt x="6" y="170"/>
                    <a:pt x="6" y="170"/>
                    <a:pt x="6" y="170"/>
                  </a:cubicBezTo>
                  <a:cubicBezTo>
                    <a:pt x="6" y="171"/>
                    <a:pt x="6" y="171"/>
                    <a:pt x="6" y="171"/>
                  </a:cubicBezTo>
                  <a:cubicBezTo>
                    <a:pt x="8" y="176"/>
                    <a:pt x="8" y="176"/>
                    <a:pt x="8" y="176"/>
                  </a:cubicBezTo>
                  <a:cubicBezTo>
                    <a:pt x="16" y="176"/>
                    <a:pt x="16" y="176"/>
                    <a:pt x="16" y="176"/>
                  </a:cubicBezTo>
                  <a:cubicBezTo>
                    <a:pt x="31" y="179"/>
                    <a:pt x="31" y="179"/>
                    <a:pt x="31" y="179"/>
                  </a:cubicBezTo>
                  <a:cubicBezTo>
                    <a:pt x="50" y="180"/>
                    <a:pt x="50" y="180"/>
                    <a:pt x="50" y="180"/>
                  </a:cubicBezTo>
                  <a:cubicBezTo>
                    <a:pt x="58" y="179"/>
                    <a:pt x="58" y="179"/>
                    <a:pt x="58" y="179"/>
                  </a:cubicBezTo>
                  <a:cubicBezTo>
                    <a:pt x="59" y="179"/>
                    <a:pt x="59" y="179"/>
                    <a:pt x="59" y="179"/>
                  </a:cubicBezTo>
                  <a:cubicBezTo>
                    <a:pt x="60" y="179"/>
                    <a:pt x="60" y="179"/>
                    <a:pt x="60" y="179"/>
                  </a:cubicBezTo>
                  <a:cubicBezTo>
                    <a:pt x="76" y="185"/>
                    <a:pt x="76" y="185"/>
                    <a:pt x="76" y="185"/>
                  </a:cubicBezTo>
                  <a:cubicBezTo>
                    <a:pt x="76" y="185"/>
                    <a:pt x="76" y="185"/>
                    <a:pt x="76" y="185"/>
                  </a:cubicBezTo>
                  <a:cubicBezTo>
                    <a:pt x="77" y="185"/>
                    <a:pt x="77" y="185"/>
                    <a:pt x="77" y="185"/>
                  </a:cubicBezTo>
                  <a:cubicBezTo>
                    <a:pt x="85" y="192"/>
                    <a:pt x="85" y="192"/>
                    <a:pt x="85" y="192"/>
                  </a:cubicBezTo>
                  <a:cubicBezTo>
                    <a:pt x="104" y="199"/>
                    <a:pt x="104" y="199"/>
                    <a:pt x="104" y="199"/>
                  </a:cubicBezTo>
                  <a:cubicBezTo>
                    <a:pt x="104" y="199"/>
                    <a:pt x="104" y="199"/>
                    <a:pt x="104" y="199"/>
                  </a:cubicBezTo>
                  <a:cubicBezTo>
                    <a:pt x="116" y="206"/>
                    <a:pt x="116" y="206"/>
                    <a:pt x="116" y="206"/>
                  </a:cubicBezTo>
                  <a:cubicBezTo>
                    <a:pt x="146" y="233"/>
                    <a:pt x="146" y="233"/>
                    <a:pt x="146" y="233"/>
                  </a:cubicBezTo>
                  <a:cubicBezTo>
                    <a:pt x="159" y="239"/>
                    <a:pt x="159" y="239"/>
                    <a:pt x="159" y="239"/>
                  </a:cubicBezTo>
                  <a:cubicBezTo>
                    <a:pt x="165" y="237"/>
                    <a:pt x="165" y="237"/>
                    <a:pt x="165" y="237"/>
                  </a:cubicBezTo>
                  <a:cubicBezTo>
                    <a:pt x="170" y="227"/>
                    <a:pt x="170" y="227"/>
                    <a:pt x="170" y="227"/>
                  </a:cubicBezTo>
                  <a:cubicBezTo>
                    <a:pt x="167" y="210"/>
                    <a:pt x="167" y="210"/>
                    <a:pt x="167" y="210"/>
                  </a:cubicBezTo>
                  <a:cubicBezTo>
                    <a:pt x="167" y="205"/>
                    <a:pt x="171" y="202"/>
                    <a:pt x="178" y="199"/>
                  </a:cubicBezTo>
                  <a:cubicBezTo>
                    <a:pt x="180" y="199"/>
                    <a:pt x="180" y="199"/>
                    <a:pt x="180" y="199"/>
                  </a:cubicBezTo>
                  <a:cubicBezTo>
                    <a:pt x="217" y="221"/>
                    <a:pt x="217" y="221"/>
                    <a:pt x="217" y="221"/>
                  </a:cubicBezTo>
                  <a:cubicBezTo>
                    <a:pt x="221" y="219"/>
                    <a:pt x="221" y="219"/>
                    <a:pt x="221" y="219"/>
                  </a:cubicBezTo>
                  <a:cubicBezTo>
                    <a:pt x="229" y="214"/>
                    <a:pt x="229" y="214"/>
                    <a:pt x="229" y="214"/>
                  </a:cubicBezTo>
                  <a:cubicBezTo>
                    <a:pt x="230" y="214"/>
                    <a:pt x="230" y="214"/>
                    <a:pt x="230" y="214"/>
                  </a:cubicBezTo>
                  <a:cubicBezTo>
                    <a:pt x="235" y="215"/>
                    <a:pt x="235" y="215"/>
                    <a:pt x="235" y="215"/>
                  </a:cubicBezTo>
                  <a:cubicBezTo>
                    <a:pt x="243" y="209"/>
                    <a:pt x="243" y="209"/>
                    <a:pt x="243" y="209"/>
                  </a:cubicBezTo>
                  <a:cubicBezTo>
                    <a:pt x="244" y="208"/>
                    <a:pt x="244" y="208"/>
                    <a:pt x="244" y="208"/>
                  </a:cubicBezTo>
                  <a:cubicBezTo>
                    <a:pt x="246" y="210"/>
                    <a:pt x="246" y="210"/>
                    <a:pt x="246" y="210"/>
                  </a:cubicBezTo>
                  <a:cubicBezTo>
                    <a:pt x="268" y="225"/>
                    <a:pt x="268" y="225"/>
                    <a:pt x="268" y="225"/>
                  </a:cubicBezTo>
                  <a:cubicBezTo>
                    <a:pt x="268" y="225"/>
                    <a:pt x="268" y="225"/>
                    <a:pt x="268" y="225"/>
                  </a:cubicBezTo>
                  <a:cubicBezTo>
                    <a:pt x="282" y="237"/>
                    <a:pt x="282" y="237"/>
                    <a:pt x="282" y="237"/>
                  </a:cubicBezTo>
                  <a:cubicBezTo>
                    <a:pt x="286" y="239"/>
                    <a:pt x="291" y="244"/>
                    <a:pt x="295" y="250"/>
                  </a:cubicBezTo>
                  <a:cubicBezTo>
                    <a:pt x="302" y="257"/>
                    <a:pt x="302" y="257"/>
                    <a:pt x="302" y="257"/>
                  </a:cubicBezTo>
                  <a:cubicBezTo>
                    <a:pt x="307" y="256"/>
                    <a:pt x="307" y="256"/>
                    <a:pt x="307" y="256"/>
                  </a:cubicBezTo>
                  <a:cubicBezTo>
                    <a:pt x="313" y="245"/>
                    <a:pt x="313" y="245"/>
                    <a:pt x="313" y="245"/>
                  </a:cubicBezTo>
                  <a:cubicBezTo>
                    <a:pt x="326" y="254"/>
                    <a:pt x="326" y="254"/>
                    <a:pt x="326" y="254"/>
                  </a:cubicBezTo>
                  <a:cubicBezTo>
                    <a:pt x="326" y="254"/>
                    <a:pt x="326" y="254"/>
                    <a:pt x="326" y="254"/>
                  </a:cubicBezTo>
                  <a:cubicBezTo>
                    <a:pt x="327" y="254"/>
                    <a:pt x="327" y="254"/>
                    <a:pt x="327" y="254"/>
                  </a:cubicBezTo>
                  <a:cubicBezTo>
                    <a:pt x="327" y="254"/>
                    <a:pt x="327" y="254"/>
                    <a:pt x="327" y="254"/>
                  </a:cubicBezTo>
                  <a:cubicBezTo>
                    <a:pt x="337" y="267"/>
                    <a:pt x="337" y="267"/>
                    <a:pt x="337" y="267"/>
                  </a:cubicBezTo>
                  <a:cubicBezTo>
                    <a:pt x="365" y="287"/>
                    <a:pt x="365" y="287"/>
                    <a:pt x="365" y="287"/>
                  </a:cubicBezTo>
                  <a:cubicBezTo>
                    <a:pt x="365" y="287"/>
                    <a:pt x="365" y="287"/>
                    <a:pt x="365" y="287"/>
                  </a:cubicBezTo>
                  <a:cubicBezTo>
                    <a:pt x="373" y="296"/>
                    <a:pt x="373" y="296"/>
                    <a:pt x="373" y="296"/>
                  </a:cubicBezTo>
                  <a:cubicBezTo>
                    <a:pt x="396" y="290"/>
                    <a:pt x="396" y="290"/>
                    <a:pt x="396" y="290"/>
                  </a:cubicBezTo>
                  <a:cubicBezTo>
                    <a:pt x="397" y="307"/>
                    <a:pt x="397" y="307"/>
                    <a:pt x="397" y="307"/>
                  </a:cubicBezTo>
                  <a:cubicBezTo>
                    <a:pt x="408" y="318"/>
                    <a:pt x="408" y="318"/>
                    <a:pt x="408" y="318"/>
                  </a:cubicBezTo>
                  <a:cubicBezTo>
                    <a:pt x="408" y="318"/>
                    <a:pt x="408" y="318"/>
                    <a:pt x="408" y="318"/>
                  </a:cubicBezTo>
                  <a:cubicBezTo>
                    <a:pt x="408" y="318"/>
                    <a:pt x="408" y="318"/>
                    <a:pt x="408" y="318"/>
                  </a:cubicBezTo>
                  <a:cubicBezTo>
                    <a:pt x="416" y="331"/>
                    <a:pt x="416" y="331"/>
                    <a:pt x="416" y="331"/>
                  </a:cubicBezTo>
                  <a:cubicBezTo>
                    <a:pt x="416" y="332"/>
                    <a:pt x="416" y="332"/>
                    <a:pt x="416" y="332"/>
                  </a:cubicBezTo>
                  <a:cubicBezTo>
                    <a:pt x="416" y="332"/>
                    <a:pt x="416" y="332"/>
                    <a:pt x="416" y="332"/>
                  </a:cubicBezTo>
                  <a:cubicBezTo>
                    <a:pt x="416" y="333"/>
                    <a:pt x="416" y="333"/>
                    <a:pt x="416" y="333"/>
                  </a:cubicBezTo>
                  <a:cubicBezTo>
                    <a:pt x="425" y="375"/>
                    <a:pt x="425" y="375"/>
                    <a:pt x="425" y="375"/>
                  </a:cubicBezTo>
                  <a:cubicBezTo>
                    <a:pt x="434" y="392"/>
                    <a:pt x="434" y="392"/>
                    <a:pt x="434" y="392"/>
                  </a:cubicBezTo>
                  <a:cubicBezTo>
                    <a:pt x="422" y="423"/>
                    <a:pt x="422" y="423"/>
                    <a:pt x="422" y="423"/>
                  </a:cubicBezTo>
                  <a:cubicBezTo>
                    <a:pt x="422" y="425"/>
                    <a:pt x="422" y="425"/>
                    <a:pt x="422" y="425"/>
                  </a:cubicBezTo>
                  <a:cubicBezTo>
                    <a:pt x="412" y="427"/>
                    <a:pt x="412" y="427"/>
                    <a:pt x="412" y="427"/>
                  </a:cubicBezTo>
                  <a:cubicBezTo>
                    <a:pt x="412" y="436"/>
                    <a:pt x="412" y="436"/>
                    <a:pt x="412" y="436"/>
                  </a:cubicBezTo>
                  <a:cubicBezTo>
                    <a:pt x="411" y="437"/>
                    <a:pt x="411" y="437"/>
                    <a:pt x="411" y="437"/>
                  </a:cubicBezTo>
                  <a:cubicBezTo>
                    <a:pt x="401" y="454"/>
                    <a:pt x="401" y="454"/>
                    <a:pt x="401" y="454"/>
                  </a:cubicBezTo>
                  <a:cubicBezTo>
                    <a:pt x="400" y="454"/>
                    <a:pt x="400" y="454"/>
                    <a:pt x="400" y="454"/>
                  </a:cubicBezTo>
                  <a:cubicBezTo>
                    <a:pt x="385" y="455"/>
                    <a:pt x="385" y="455"/>
                    <a:pt x="385" y="455"/>
                  </a:cubicBezTo>
                  <a:cubicBezTo>
                    <a:pt x="371" y="467"/>
                    <a:pt x="371" y="467"/>
                    <a:pt x="371" y="467"/>
                  </a:cubicBezTo>
                  <a:cubicBezTo>
                    <a:pt x="373" y="469"/>
                    <a:pt x="375" y="470"/>
                    <a:pt x="379" y="472"/>
                  </a:cubicBezTo>
                  <a:cubicBezTo>
                    <a:pt x="385" y="474"/>
                    <a:pt x="386" y="479"/>
                    <a:pt x="383" y="487"/>
                  </a:cubicBezTo>
                  <a:cubicBezTo>
                    <a:pt x="383" y="488"/>
                    <a:pt x="383" y="488"/>
                    <a:pt x="383" y="488"/>
                  </a:cubicBezTo>
                  <a:cubicBezTo>
                    <a:pt x="373" y="498"/>
                    <a:pt x="373" y="498"/>
                    <a:pt x="373" y="498"/>
                  </a:cubicBezTo>
                  <a:cubicBezTo>
                    <a:pt x="372" y="498"/>
                    <a:pt x="372" y="498"/>
                    <a:pt x="372" y="498"/>
                  </a:cubicBezTo>
                  <a:cubicBezTo>
                    <a:pt x="371" y="499"/>
                    <a:pt x="371" y="499"/>
                    <a:pt x="371" y="499"/>
                  </a:cubicBezTo>
                  <a:cubicBezTo>
                    <a:pt x="371" y="499"/>
                    <a:pt x="371" y="499"/>
                    <a:pt x="371" y="499"/>
                  </a:cubicBezTo>
                  <a:cubicBezTo>
                    <a:pt x="370" y="499"/>
                    <a:pt x="370" y="499"/>
                    <a:pt x="370" y="499"/>
                  </a:cubicBezTo>
                  <a:cubicBezTo>
                    <a:pt x="341" y="495"/>
                    <a:pt x="341" y="495"/>
                    <a:pt x="341" y="495"/>
                  </a:cubicBezTo>
                  <a:cubicBezTo>
                    <a:pt x="340" y="505"/>
                    <a:pt x="340" y="505"/>
                    <a:pt x="340" y="505"/>
                  </a:cubicBezTo>
                  <a:cubicBezTo>
                    <a:pt x="343" y="527"/>
                    <a:pt x="343" y="527"/>
                    <a:pt x="343" y="527"/>
                  </a:cubicBezTo>
                  <a:cubicBezTo>
                    <a:pt x="368" y="537"/>
                    <a:pt x="368" y="537"/>
                    <a:pt x="368" y="537"/>
                  </a:cubicBezTo>
                  <a:cubicBezTo>
                    <a:pt x="368" y="539"/>
                    <a:pt x="368" y="539"/>
                    <a:pt x="368" y="539"/>
                  </a:cubicBezTo>
                  <a:cubicBezTo>
                    <a:pt x="368" y="539"/>
                    <a:pt x="368" y="539"/>
                    <a:pt x="368" y="539"/>
                  </a:cubicBezTo>
                  <a:cubicBezTo>
                    <a:pt x="377" y="536"/>
                    <a:pt x="377" y="536"/>
                    <a:pt x="377" y="536"/>
                  </a:cubicBezTo>
                  <a:cubicBezTo>
                    <a:pt x="377" y="535"/>
                    <a:pt x="377" y="535"/>
                    <a:pt x="377" y="535"/>
                  </a:cubicBezTo>
                  <a:cubicBezTo>
                    <a:pt x="379" y="534"/>
                    <a:pt x="379" y="534"/>
                    <a:pt x="379" y="534"/>
                  </a:cubicBezTo>
                  <a:cubicBezTo>
                    <a:pt x="379" y="536"/>
                    <a:pt x="379" y="536"/>
                    <a:pt x="379" y="536"/>
                  </a:cubicBezTo>
                  <a:cubicBezTo>
                    <a:pt x="380" y="536"/>
                    <a:pt x="380" y="536"/>
                    <a:pt x="380" y="536"/>
                  </a:cubicBezTo>
                  <a:cubicBezTo>
                    <a:pt x="387" y="539"/>
                    <a:pt x="387" y="539"/>
                    <a:pt x="387" y="539"/>
                  </a:cubicBezTo>
                  <a:cubicBezTo>
                    <a:pt x="397" y="539"/>
                    <a:pt x="397" y="539"/>
                    <a:pt x="397" y="539"/>
                  </a:cubicBezTo>
                  <a:cubicBezTo>
                    <a:pt x="400" y="539"/>
                    <a:pt x="400" y="539"/>
                    <a:pt x="400" y="539"/>
                  </a:cubicBezTo>
                  <a:cubicBezTo>
                    <a:pt x="397" y="527"/>
                    <a:pt x="397" y="527"/>
                    <a:pt x="397" y="527"/>
                  </a:cubicBezTo>
                  <a:cubicBezTo>
                    <a:pt x="397" y="527"/>
                    <a:pt x="397" y="527"/>
                    <a:pt x="397" y="527"/>
                  </a:cubicBezTo>
                  <a:cubicBezTo>
                    <a:pt x="397" y="527"/>
                    <a:pt x="397" y="527"/>
                    <a:pt x="397" y="527"/>
                  </a:cubicBezTo>
                  <a:cubicBezTo>
                    <a:pt x="394" y="515"/>
                    <a:pt x="394" y="515"/>
                    <a:pt x="394" y="515"/>
                  </a:cubicBezTo>
                  <a:cubicBezTo>
                    <a:pt x="394" y="514"/>
                    <a:pt x="394" y="514"/>
                    <a:pt x="394" y="514"/>
                  </a:cubicBezTo>
                  <a:cubicBezTo>
                    <a:pt x="394" y="513"/>
                    <a:pt x="394" y="513"/>
                    <a:pt x="394" y="513"/>
                  </a:cubicBezTo>
                  <a:cubicBezTo>
                    <a:pt x="395" y="513"/>
                    <a:pt x="395" y="513"/>
                    <a:pt x="395" y="513"/>
                  </a:cubicBezTo>
                  <a:cubicBezTo>
                    <a:pt x="395" y="512"/>
                    <a:pt x="395" y="512"/>
                    <a:pt x="395" y="512"/>
                  </a:cubicBezTo>
                  <a:cubicBezTo>
                    <a:pt x="399" y="508"/>
                    <a:pt x="399" y="508"/>
                    <a:pt x="399" y="508"/>
                  </a:cubicBezTo>
                  <a:cubicBezTo>
                    <a:pt x="400" y="506"/>
                    <a:pt x="400" y="506"/>
                    <a:pt x="400" y="506"/>
                  </a:cubicBezTo>
                  <a:cubicBezTo>
                    <a:pt x="400" y="506"/>
                    <a:pt x="400" y="506"/>
                    <a:pt x="400" y="506"/>
                  </a:cubicBezTo>
                  <a:cubicBezTo>
                    <a:pt x="400" y="506"/>
                    <a:pt x="400" y="506"/>
                    <a:pt x="400" y="506"/>
                  </a:cubicBezTo>
                  <a:cubicBezTo>
                    <a:pt x="407" y="497"/>
                    <a:pt x="407" y="497"/>
                    <a:pt x="407" y="497"/>
                  </a:cubicBezTo>
                  <a:cubicBezTo>
                    <a:pt x="408" y="496"/>
                    <a:pt x="408" y="496"/>
                    <a:pt x="408" y="496"/>
                  </a:cubicBezTo>
                  <a:cubicBezTo>
                    <a:pt x="419" y="488"/>
                    <a:pt x="419" y="488"/>
                    <a:pt x="419" y="488"/>
                  </a:cubicBezTo>
                  <a:cubicBezTo>
                    <a:pt x="419" y="488"/>
                    <a:pt x="419" y="488"/>
                    <a:pt x="419" y="488"/>
                  </a:cubicBezTo>
                  <a:cubicBezTo>
                    <a:pt x="419" y="487"/>
                    <a:pt x="419" y="487"/>
                    <a:pt x="419" y="487"/>
                  </a:cubicBezTo>
                  <a:cubicBezTo>
                    <a:pt x="420" y="487"/>
                    <a:pt x="420" y="487"/>
                    <a:pt x="420" y="487"/>
                  </a:cubicBezTo>
                  <a:cubicBezTo>
                    <a:pt x="420" y="487"/>
                    <a:pt x="420" y="487"/>
                    <a:pt x="420" y="487"/>
                  </a:cubicBezTo>
                  <a:cubicBezTo>
                    <a:pt x="433" y="485"/>
                    <a:pt x="433" y="485"/>
                    <a:pt x="433" y="485"/>
                  </a:cubicBezTo>
                  <a:cubicBezTo>
                    <a:pt x="433" y="489"/>
                    <a:pt x="433" y="489"/>
                    <a:pt x="433" y="489"/>
                  </a:cubicBezTo>
                  <a:cubicBezTo>
                    <a:pt x="433" y="493"/>
                    <a:pt x="434" y="496"/>
                    <a:pt x="434" y="498"/>
                  </a:cubicBezTo>
                  <a:cubicBezTo>
                    <a:pt x="437" y="503"/>
                    <a:pt x="437" y="503"/>
                    <a:pt x="437" y="503"/>
                  </a:cubicBezTo>
                  <a:cubicBezTo>
                    <a:pt x="441" y="511"/>
                    <a:pt x="441" y="511"/>
                    <a:pt x="441" y="511"/>
                  </a:cubicBezTo>
                  <a:cubicBezTo>
                    <a:pt x="453" y="518"/>
                    <a:pt x="453" y="518"/>
                    <a:pt x="453" y="518"/>
                  </a:cubicBezTo>
                  <a:cubicBezTo>
                    <a:pt x="486" y="521"/>
                    <a:pt x="486" y="521"/>
                    <a:pt x="486" y="521"/>
                  </a:cubicBezTo>
                  <a:cubicBezTo>
                    <a:pt x="487" y="521"/>
                    <a:pt x="487" y="521"/>
                    <a:pt x="487" y="521"/>
                  </a:cubicBezTo>
                  <a:cubicBezTo>
                    <a:pt x="489" y="521"/>
                    <a:pt x="489" y="521"/>
                    <a:pt x="489" y="521"/>
                  </a:cubicBezTo>
                  <a:cubicBezTo>
                    <a:pt x="489" y="523"/>
                    <a:pt x="489" y="523"/>
                    <a:pt x="489" y="523"/>
                  </a:cubicBezTo>
                  <a:cubicBezTo>
                    <a:pt x="489" y="524"/>
                    <a:pt x="489" y="524"/>
                    <a:pt x="489" y="524"/>
                  </a:cubicBezTo>
                  <a:cubicBezTo>
                    <a:pt x="488" y="535"/>
                    <a:pt x="488" y="535"/>
                    <a:pt x="488" y="535"/>
                  </a:cubicBezTo>
                  <a:cubicBezTo>
                    <a:pt x="498" y="545"/>
                    <a:pt x="498" y="545"/>
                    <a:pt x="498" y="545"/>
                  </a:cubicBezTo>
                  <a:cubicBezTo>
                    <a:pt x="505" y="548"/>
                    <a:pt x="505" y="548"/>
                    <a:pt x="505" y="548"/>
                  </a:cubicBezTo>
                  <a:cubicBezTo>
                    <a:pt x="506" y="549"/>
                    <a:pt x="506" y="549"/>
                    <a:pt x="506" y="549"/>
                  </a:cubicBezTo>
                  <a:cubicBezTo>
                    <a:pt x="506" y="550"/>
                    <a:pt x="506" y="550"/>
                    <a:pt x="506" y="550"/>
                  </a:cubicBezTo>
                  <a:cubicBezTo>
                    <a:pt x="507" y="551"/>
                    <a:pt x="507" y="551"/>
                    <a:pt x="507" y="551"/>
                  </a:cubicBezTo>
                  <a:cubicBezTo>
                    <a:pt x="507" y="555"/>
                    <a:pt x="507" y="555"/>
                    <a:pt x="507" y="555"/>
                  </a:cubicBezTo>
                  <a:cubicBezTo>
                    <a:pt x="507" y="561"/>
                    <a:pt x="507" y="561"/>
                    <a:pt x="507" y="561"/>
                  </a:cubicBezTo>
                  <a:cubicBezTo>
                    <a:pt x="504" y="573"/>
                    <a:pt x="504" y="573"/>
                    <a:pt x="504" y="573"/>
                  </a:cubicBezTo>
                  <a:cubicBezTo>
                    <a:pt x="508" y="576"/>
                    <a:pt x="508" y="576"/>
                    <a:pt x="508" y="576"/>
                  </a:cubicBezTo>
                  <a:cubicBezTo>
                    <a:pt x="513" y="576"/>
                    <a:pt x="517" y="576"/>
                    <a:pt x="521" y="579"/>
                  </a:cubicBezTo>
                  <a:cubicBezTo>
                    <a:pt x="535" y="585"/>
                    <a:pt x="535" y="585"/>
                    <a:pt x="535" y="585"/>
                  </a:cubicBezTo>
                  <a:cubicBezTo>
                    <a:pt x="544" y="579"/>
                    <a:pt x="544" y="579"/>
                    <a:pt x="544" y="579"/>
                  </a:cubicBezTo>
                  <a:cubicBezTo>
                    <a:pt x="553" y="569"/>
                    <a:pt x="553" y="569"/>
                    <a:pt x="553" y="569"/>
                  </a:cubicBezTo>
                  <a:cubicBezTo>
                    <a:pt x="553" y="565"/>
                    <a:pt x="553" y="565"/>
                    <a:pt x="553" y="565"/>
                  </a:cubicBezTo>
                  <a:cubicBezTo>
                    <a:pt x="554" y="564"/>
                    <a:pt x="554" y="564"/>
                    <a:pt x="554" y="564"/>
                  </a:cubicBezTo>
                  <a:cubicBezTo>
                    <a:pt x="555" y="563"/>
                    <a:pt x="555" y="563"/>
                    <a:pt x="555" y="563"/>
                  </a:cubicBezTo>
                  <a:cubicBezTo>
                    <a:pt x="556" y="562"/>
                    <a:pt x="556" y="562"/>
                    <a:pt x="556" y="562"/>
                  </a:cubicBezTo>
                  <a:cubicBezTo>
                    <a:pt x="556" y="560"/>
                    <a:pt x="556" y="560"/>
                    <a:pt x="556" y="560"/>
                  </a:cubicBezTo>
                  <a:cubicBezTo>
                    <a:pt x="553" y="548"/>
                    <a:pt x="553" y="548"/>
                    <a:pt x="553" y="548"/>
                  </a:cubicBezTo>
                  <a:cubicBezTo>
                    <a:pt x="553" y="541"/>
                    <a:pt x="553" y="541"/>
                    <a:pt x="553" y="541"/>
                  </a:cubicBezTo>
                  <a:cubicBezTo>
                    <a:pt x="552" y="540"/>
                    <a:pt x="552" y="540"/>
                    <a:pt x="552" y="540"/>
                  </a:cubicBezTo>
                  <a:cubicBezTo>
                    <a:pt x="552" y="540"/>
                    <a:pt x="552" y="540"/>
                    <a:pt x="552" y="540"/>
                  </a:cubicBezTo>
                  <a:cubicBezTo>
                    <a:pt x="553" y="539"/>
                    <a:pt x="553" y="539"/>
                    <a:pt x="553" y="539"/>
                  </a:cubicBezTo>
                  <a:cubicBezTo>
                    <a:pt x="553" y="539"/>
                    <a:pt x="553" y="539"/>
                    <a:pt x="553" y="539"/>
                  </a:cubicBezTo>
                  <a:cubicBezTo>
                    <a:pt x="558" y="531"/>
                    <a:pt x="558" y="531"/>
                    <a:pt x="558" y="531"/>
                  </a:cubicBezTo>
                  <a:cubicBezTo>
                    <a:pt x="558" y="530"/>
                    <a:pt x="558" y="530"/>
                    <a:pt x="558" y="530"/>
                  </a:cubicBezTo>
                  <a:cubicBezTo>
                    <a:pt x="558" y="530"/>
                    <a:pt x="558" y="530"/>
                    <a:pt x="558" y="530"/>
                  </a:cubicBezTo>
                  <a:cubicBezTo>
                    <a:pt x="568" y="523"/>
                    <a:pt x="568" y="523"/>
                    <a:pt x="568" y="523"/>
                  </a:cubicBezTo>
                  <a:cubicBezTo>
                    <a:pt x="569" y="523"/>
                    <a:pt x="569" y="523"/>
                    <a:pt x="569" y="523"/>
                  </a:cubicBezTo>
                  <a:cubicBezTo>
                    <a:pt x="589" y="523"/>
                    <a:pt x="589" y="523"/>
                    <a:pt x="589" y="523"/>
                  </a:cubicBezTo>
                  <a:cubicBezTo>
                    <a:pt x="592" y="522"/>
                    <a:pt x="592" y="522"/>
                    <a:pt x="592" y="522"/>
                  </a:cubicBezTo>
                  <a:cubicBezTo>
                    <a:pt x="591" y="512"/>
                    <a:pt x="591" y="512"/>
                    <a:pt x="591" y="512"/>
                  </a:cubicBezTo>
                  <a:cubicBezTo>
                    <a:pt x="588" y="503"/>
                    <a:pt x="588" y="503"/>
                    <a:pt x="588" y="503"/>
                  </a:cubicBezTo>
                  <a:cubicBezTo>
                    <a:pt x="581" y="492"/>
                    <a:pt x="581" y="492"/>
                    <a:pt x="581" y="492"/>
                  </a:cubicBezTo>
                  <a:cubicBezTo>
                    <a:pt x="581" y="491"/>
                    <a:pt x="581" y="491"/>
                    <a:pt x="581" y="491"/>
                  </a:cubicBezTo>
                  <a:cubicBezTo>
                    <a:pt x="581" y="491"/>
                    <a:pt x="581" y="491"/>
                    <a:pt x="581" y="491"/>
                  </a:cubicBezTo>
                  <a:cubicBezTo>
                    <a:pt x="581" y="476"/>
                    <a:pt x="581" y="476"/>
                    <a:pt x="581" y="476"/>
                  </a:cubicBezTo>
                  <a:cubicBezTo>
                    <a:pt x="581" y="475"/>
                    <a:pt x="581" y="475"/>
                    <a:pt x="581" y="475"/>
                  </a:cubicBezTo>
                  <a:cubicBezTo>
                    <a:pt x="581" y="475"/>
                    <a:pt x="581" y="475"/>
                    <a:pt x="581" y="475"/>
                  </a:cubicBezTo>
                  <a:cubicBezTo>
                    <a:pt x="584" y="466"/>
                    <a:pt x="584" y="466"/>
                    <a:pt x="584" y="466"/>
                  </a:cubicBezTo>
                  <a:cubicBezTo>
                    <a:pt x="584" y="466"/>
                    <a:pt x="584" y="466"/>
                    <a:pt x="584" y="466"/>
                  </a:cubicBezTo>
                  <a:cubicBezTo>
                    <a:pt x="585" y="465"/>
                    <a:pt x="585" y="465"/>
                    <a:pt x="585" y="465"/>
                  </a:cubicBezTo>
                  <a:cubicBezTo>
                    <a:pt x="585" y="465"/>
                    <a:pt x="585" y="465"/>
                    <a:pt x="585" y="465"/>
                  </a:cubicBezTo>
                  <a:cubicBezTo>
                    <a:pt x="601" y="442"/>
                    <a:pt x="601" y="442"/>
                    <a:pt x="601" y="442"/>
                  </a:cubicBezTo>
                  <a:cubicBezTo>
                    <a:pt x="602" y="441"/>
                    <a:pt x="602" y="441"/>
                    <a:pt x="602" y="441"/>
                  </a:cubicBezTo>
                  <a:cubicBezTo>
                    <a:pt x="603" y="441"/>
                    <a:pt x="603" y="441"/>
                    <a:pt x="603" y="441"/>
                  </a:cubicBezTo>
                  <a:cubicBezTo>
                    <a:pt x="604" y="440"/>
                    <a:pt x="604" y="440"/>
                    <a:pt x="604" y="440"/>
                  </a:cubicBezTo>
                  <a:cubicBezTo>
                    <a:pt x="607" y="440"/>
                    <a:pt x="607" y="440"/>
                    <a:pt x="607" y="440"/>
                  </a:cubicBezTo>
                  <a:cubicBezTo>
                    <a:pt x="614" y="441"/>
                    <a:pt x="614" y="441"/>
                    <a:pt x="614" y="441"/>
                  </a:cubicBezTo>
                  <a:cubicBezTo>
                    <a:pt x="627" y="449"/>
                    <a:pt x="627" y="449"/>
                    <a:pt x="627" y="449"/>
                  </a:cubicBezTo>
                  <a:cubicBezTo>
                    <a:pt x="637" y="451"/>
                    <a:pt x="637" y="451"/>
                    <a:pt x="637" y="451"/>
                  </a:cubicBezTo>
                  <a:cubicBezTo>
                    <a:pt x="638" y="447"/>
                    <a:pt x="638" y="447"/>
                    <a:pt x="638" y="447"/>
                  </a:cubicBezTo>
                  <a:cubicBezTo>
                    <a:pt x="636" y="446"/>
                    <a:pt x="636" y="446"/>
                    <a:pt x="636" y="446"/>
                  </a:cubicBezTo>
                  <a:cubicBezTo>
                    <a:pt x="636" y="444"/>
                    <a:pt x="636" y="444"/>
                    <a:pt x="636" y="444"/>
                  </a:cubicBezTo>
                  <a:cubicBezTo>
                    <a:pt x="636" y="440"/>
                    <a:pt x="638" y="437"/>
                    <a:pt x="641" y="434"/>
                  </a:cubicBezTo>
                  <a:cubicBezTo>
                    <a:pt x="652" y="426"/>
                    <a:pt x="652" y="426"/>
                    <a:pt x="652" y="426"/>
                  </a:cubicBezTo>
                  <a:cubicBezTo>
                    <a:pt x="653" y="426"/>
                    <a:pt x="653" y="426"/>
                    <a:pt x="653" y="426"/>
                  </a:cubicBezTo>
                  <a:cubicBezTo>
                    <a:pt x="653" y="426"/>
                    <a:pt x="653" y="426"/>
                    <a:pt x="653" y="426"/>
                  </a:cubicBezTo>
                  <a:cubicBezTo>
                    <a:pt x="653" y="425"/>
                    <a:pt x="653" y="425"/>
                    <a:pt x="653" y="425"/>
                  </a:cubicBezTo>
                  <a:cubicBezTo>
                    <a:pt x="659" y="423"/>
                    <a:pt x="663" y="422"/>
                    <a:pt x="665" y="422"/>
                  </a:cubicBezTo>
                  <a:cubicBezTo>
                    <a:pt x="675" y="421"/>
                    <a:pt x="675" y="421"/>
                    <a:pt x="675" y="421"/>
                  </a:cubicBezTo>
                  <a:cubicBezTo>
                    <a:pt x="676" y="421"/>
                    <a:pt x="676" y="421"/>
                    <a:pt x="676" y="421"/>
                  </a:cubicBezTo>
                  <a:cubicBezTo>
                    <a:pt x="676" y="421"/>
                    <a:pt x="676" y="421"/>
                    <a:pt x="676" y="421"/>
                  </a:cubicBezTo>
                  <a:cubicBezTo>
                    <a:pt x="682" y="422"/>
                    <a:pt x="682" y="422"/>
                    <a:pt x="682" y="422"/>
                  </a:cubicBezTo>
                  <a:cubicBezTo>
                    <a:pt x="686" y="407"/>
                    <a:pt x="686" y="407"/>
                    <a:pt x="686" y="407"/>
                  </a:cubicBezTo>
                  <a:cubicBezTo>
                    <a:pt x="686" y="397"/>
                    <a:pt x="686" y="397"/>
                    <a:pt x="686" y="397"/>
                  </a:cubicBezTo>
                  <a:cubicBezTo>
                    <a:pt x="686" y="390"/>
                    <a:pt x="686" y="386"/>
                    <a:pt x="688" y="384"/>
                  </a:cubicBezTo>
                  <a:cubicBezTo>
                    <a:pt x="692" y="377"/>
                    <a:pt x="692" y="377"/>
                    <a:pt x="692" y="377"/>
                  </a:cubicBezTo>
                  <a:cubicBezTo>
                    <a:pt x="687" y="369"/>
                    <a:pt x="687" y="369"/>
                    <a:pt x="687" y="369"/>
                  </a:cubicBezTo>
                  <a:cubicBezTo>
                    <a:pt x="680" y="364"/>
                    <a:pt x="680" y="364"/>
                    <a:pt x="680" y="364"/>
                  </a:cubicBezTo>
                  <a:cubicBezTo>
                    <a:pt x="665" y="360"/>
                    <a:pt x="665" y="360"/>
                    <a:pt x="665" y="360"/>
                  </a:cubicBezTo>
                  <a:cubicBezTo>
                    <a:pt x="661" y="360"/>
                    <a:pt x="656" y="357"/>
                    <a:pt x="647" y="349"/>
                  </a:cubicBezTo>
                  <a:cubicBezTo>
                    <a:pt x="638" y="345"/>
                    <a:pt x="638" y="345"/>
                    <a:pt x="638" y="345"/>
                  </a:cubicBezTo>
                  <a:cubicBezTo>
                    <a:pt x="637" y="345"/>
                    <a:pt x="637" y="345"/>
                    <a:pt x="637" y="345"/>
                  </a:cubicBezTo>
                  <a:cubicBezTo>
                    <a:pt x="637" y="344"/>
                    <a:pt x="637" y="344"/>
                    <a:pt x="637" y="344"/>
                  </a:cubicBezTo>
                  <a:cubicBezTo>
                    <a:pt x="626" y="331"/>
                    <a:pt x="626" y="331"/>
                    <a:pt x="626" y="331"/>
                  </a:cubicBezTo>
                  <a:cubicBezTo>
                    <a:pt x="615" y="331"/>
                    <a:pt x="615" y="331"/>
                    <a:pt x="615" y="331"/>
                  </a:cubicBezTo>
                  <a:cubicBezTo>
                    <a:pt x="615" y="330"/>
                    <a:pt x="615" y="330"/>
                    <a:pt x="615" y="330"/>
                  </a:cubicBezTo>
                  <a:cubicBezTo>
                    <a:pt x="614" y="330"/>
                    <a:pt x="614" y="330"/>
                    <a:pt x="614" y="330"/>
                  </a:cubicBezTo>
                  <a:cubicBezTo>
                    <a:pt x="605" y="326"/>
                    <a:pt x="605" y="326"/>
                    <a:pt x="605" y="326"/>
                  </a:cubicBezTo>
                  <a:cubicBezTo>
                    <a:pt x="600" y="333"/>
                    <a:pt x="600" y="333"/>
                    <a:pt x="600" y="333"/>
                  </a:cubicBezTo>
                  <a:cubicBezTo>
                    <a:pt x="598" y="361"/>
                    <a:pt x="598" y="361"/>
                    <a:pt x="598" y="361"/>
                  </a:cubicBezTo>
                  <a:cubicBezTo>
                    <a:pt x="600" y="372"/>
                    <a:pt x="600" y="372"/>
                    <a:pt x="600" y="372"/>
                  </a:cubicBezTo>
                  <a:cubicBezTo>
                    <a:pt x="604" y="372"/>
                    <a:pt x="604" y="372"/>
                    <a:pt x="604" y="372"/>
                  </a:cubicBezTo>
                  <a:cubicBezTo>
                    <a:pt x="605" y="373"/>
                    <a:pt x="605" y="373"/>
                    <a:pt x="605" y="373"/>
                  </a:cubicBezTo>
                  <a:cubicBezTo>
                    <a:pt x="614" y="375"/>
                    <a:pt x="614" y="375"/>
                    <a:pt x="614" y="375"/>
                  </a:cubicBezTo>
                  <a:cubicBezTo>
                    <a:pt x="614" y="376"/>
                    <a:pt x="614" y="376"/>
                    <a:pt x="614" y="376"/>
                  </a:cubicBezTo>
                  <a:cubicBezTo>
                    <a:pt x="614" y="377"/>
                    <a:pt x="614" y="377"/>
                    <a:pt x="614" y="377"/>
                  </a:cubicBezTo>
                  <a:cubicBezTo>
                    <a:pt x="618" y="387"/>
                    <a:pt x="618" y="387"/>
                    <a:pt x="618" y="387"/>
                  </a:cubicBezTo>
                  <a:cubicBezTo>
                    <a:pt x="618" y="387"/>
                    <a:pt x="618" y="387"/>
                    <a:pt x="618" y="387"/>
                  </a:cubicBezTo>
                  <a:cubicBezTo>
                    <a:pt x="618" y="387"/>
                    <a:pt x="618" y="387"/>
                    <a:pt x="618" y="387"/>
                  </a:cubicBezTo>
                  <a:cubicBezTo>
                    <a:pt x="618" y="387"/>
                    <a:pt x="618" y="387"/>
                    <a:pt x="618" y="387"/>
                  </a:cubicBezTo>
                  <a:cubicBezTo>
                    <a:pt x="618" y="388"/>
                    <a:pt x="618" y="388"/>
                    <a:pt x="618" y="388"/>
                  </a:cubicBezTo>
                  <a:cubicBezTo>
                    <a:pt x="616" y="407"/>
                    <a:pt x="616" y="407"/>
                    <a:pt x="616" y="407"/>
                  </a:cubicBezTo>
                  <a:cubicBezTo>
                    <a:pt x="616" y="408"/>
                    <a:pt x="616" y="408"/>
                    <a:pt x="616" y="408"/>
                  </a:cubicBezTo>
                  <a:cubicBezTo>
                    <a:pt x="616" y="409"/>
                    <a:pt x="616" y="409"/>
                    <a:pt x="616" y="409"/>
                  </a:cubicBezTo>
                  <a:cubicBezTo>
                    <a:pt x="615" y="409"/>
                    <a:pt x="615" y="409"/>
                    <a:pt x="615" y="409"/>
                  </a:cubicBezTo>
                  <a:cubicBezTo>
                    <a:pt x="612" y="411"/>
                    <a:pt x="610" y="412"/>
                    <a:pt x="607" y="414"/>
                  </a:cubicBezTo>
                  <a:cubicBezTo>
                    <a:pt x="606" y="415"/>
                    <a:pt x="606" y="415"/>
                    <a:pt x="606" y="415"/>
                  </a:cubicBezTo>
                  <a:cubicBezTo>
                    <a:pt x="605" y="414"/>
                    <a:pt x="605" y="414"/>
                    <a:pt x="605" y="414"/>
                  </a:cubicBezTo>
                  <a:cubicBezTo>
                    <a:pt x="604" y="414"/>
                    <a:pt x="604" y="414"/>
                    <a:pt x="604" y="414"/>
                  </a:cubicBezTo>
                  <a:cubicBezTo>
                    <a:pt x="600" y="413"/>
                    <a:pt x="600" y="413"/>
                    <a:pt x="600" y="413"/>
                  </a:cubicBezTo>
                  <a:cubicBezTo>
                    <a:pt x="590" y="417"/>
                    <a:pt x="590" y="417"/>
                    <a:pt x="590" y="417"/>
                  </a:cubicBezTo>
                  <a:cubicBezTo>
                    <a:pt x="590" y="417"/>
                    <a:pt x="590" y="417"/>
                    <a:pt x="590" y="417"/>
                  </a:cubicBezTo>
                  <a:cubicBezTo>
                    <a:pt x="590" y="418"/>
                    <a:pt x="590" y="418"/>
                    <a:pt x="590" y="418"/>
                  </a:cubicBezTo>
                  <a:cubicBezTo>
                    <a:pt x="591" y="419"/>
                    <a:pt x="591" y="419"/>
                    <a:pt x="591" y="419"/>
                  </a:cubicBezTo>
                  <a:cubicBezTo>
                    <a:pt x="593" y="435"/>
                    <a:pt x="593" y="435"/>
                    <a:pt x="593" y="435"/>
                  </a:cubicBezTo>
                  <a:cubicBezTo>
                    <a:pt x="593" y="438"/>
                    <a:pt x="592" y="439"/>
                    <a:pt x="589" y="440"/>
                  </a:cubicBezTo>
                  <a:cubicBezTo>
                    <a:pt x="582" y="440"/>
                    <a:pt x="582" y="440"/>
                    <a:pt x="582" y="440"/>
                  </a:cubicBezTo>
                  <a:cubicBezTo>
                    <a:pt x="578" y="439"/>
                    <a:pt x="577" y="438"/>
                    <a:pt x="575" y="436"/>
                  </a:cubicBezTo>
                  <a:cubicBezTo>
                    <a:pt x="567" y="431"/>
                    <a:pt x="567" y="431"/>
                    <a:pt x="567" y="431"/>
                  </a:cubicBezTo>
                  <a:cubicBezTo>
                    <a:pt x="567" y="430"/>
                    <a:pt x="567" y="430"/>
                    <a:pt x="567" y="430"/>
                  </a:cubicBezTo>
                  <a:cubicBezTo>
                    <a:pt x="566" y="430"/>
                    <a:pt x="566" y="430"/>
                    <a:pt x="566" y="430"/>
                  </a:cubicBezTo>
                  <a:cubicBezTo>
                    <a:pt x="566" y="429"/>
                    <a:pt x="566" y="429"/>
                    <a:pt x="566" y="429"/>
                  </a:cubicBezTo>
                  <a:cubicBezTo>
                    <a:pt x="562" y="419"/>
                    <a:pt x="562" y="419"/>
                    <a:pt x="562" y="419"/>
                  </a:cubicBezTo>
                  <a:cubicBezTo>
                    <a:pt x="561" y="418"/>
                    <a:pt x="558" y="416"/>
                    <a:pt x="552" y="414"/>
                  </a:cubicBezTo>
                  <a:cubicBezTo>
                    <a:pt x="551" y="414"/>
                    <a:pt x="551" y="414"/>
                    <a:pt x="551" y="414"/>
                  </a:cubicBezTo>
                  <a:cubicBezTo>
                    <a:pt x="550" y="414"/>
                    <a:pt x="550" y="414"/>
                    <a:pt x="550" y="414"/>
                  </a:cubicBezTo>
                  <a:cubicBezTo>
                    <a:pt x="542" y="408"/>
                    <a:pt x="542" y="408"/>
                    <a:pt x="542" y="408"/>
                  </a:cubicBezTo>
                  <a:cubicBezTo>
                    <a:pt x="541" y="408"/>
                    <a:pt x="541" y="408"/>
                    <a:pt x="541" y="408"/>
                  </a:cubicBezTo>
                  <a:cubicBezTo>
                    <a:pt x="541" y="407"/>
                    <a:pt x="541" y="407"/>
                    <a:pt x="541" y="407"/>
                  </a:cubicBezTo>
                  <a:cubicBezTo>
                    <a:pt x="541" y="407"/>
                    <a:pt x="541" y="407"/>
                    <a:pt x="541" y="407"/>
                  </a:cubicBezTo>
                  <a:cubicBezTo>
                    <a:pt x="538" y="397"/>
                    <a:pt x="538" y="397"/>
                    <a:pt x="538" y="397"/>
                  </a:cubicBezTo>
                  <a:cubicBezTo>
                    <a:pt x="539" y="389"/>
                    <a:pt x="539" y="389"/>
                    <a:pt x="539" y="389"/>
                  </a:cubicBezTo>
                  <a:cubicBezTo>
                    <a:pt x="540" y="389"/>
                    <a:pt x="540" y="389"/>
                    <a:pt x="540" y="389"/>
                  </a:cubicBezTo>
                  <a:cubicBezTo>
                    <a:pt x="540" y="388"/>
                    <a:pt x="540" y="388"/>
                    <a:pt x="540" y="388"/>
                  </a:cubicBezTo>
                  <a:cubicBezTo>
                    <a:pt x="540" y="388"/>
                    <a:pt x="540" y="388"/>
                    <a:pt x="540" y="388"/>
                  </a:cubicBezTo>
                  <a:cubicBezTo>
                    <a:pt x="544" y="384"/>
                    <a:pt x="544" y="384"/>
                    <a:pt x="544" y="384"/>
                  </a:cubicBezTo>
                  <a:cubicBezTo>
                    <a:pt x="544" y="381"/>
                    <a:pt x="544" y="381"/>
                    <a:pt x="544" y="381"/>
                  </a:cubicBezTo>
                  <a:cubicBezTo>
                    <a:pt x="540" y="370"/>
                    <a:pt x="540" y="370"/>
                    <a:pt x="540" y="370"/>
                  </a:cubicBezTo>
                  <a:cubicBezTo>
                    <a:pt x="532" y="362"/>
                    <a:pt x="532" y="362"/>
                    <a:pt x="532" y="362"/>
                  </a:cubicBezTo>
                  <a:cubicBezTo>
                    <a:pt x="532" y="361"/>
                    <a:pt x="532" y="361"/>
                    <a:pt x="532" y="361"/>
                  </a:cubicBezTo>
                  <a:cubicBezTo>
                    <a:pt x="529" y="336"/>
                    <a:pt x="529" y="336"/>
                    <a:pt x="529" y="336"/>
                  </a:cubicBezTo>
                  <a:cubicBezTo>
                    <a:pt x="523" y="330"/>
                    <a:pt x="523" y="330"/>
                    <a:pt x="523" y="330"/>
                  </a:cubicBezTo>
                  <a:cubicBezTo>
                    <a:pt x="522" y="330"/>
                    <a:pt x="522" y="330"/>
                    <a:pt x="522" y="330"/>
                  </a:cubicBezTo>
                  <a:cubicBezTo>
                    <a:pt x="522" y="329"/>
                    <a:pt x="522" y="329"/>
                    <a:pt x="522" y="329"/>
                  </a:cubicBezTo>
                  <a:cubicBezTo>
                    <a:pt x="522" y="329"/>
                    <a:pt x="522" y="329"/>
                    <a:pt x="522" y="329"/>
                  </a:cubicBezTo>
                  <a:cubicBezTo>
                    <a:pt x="517" y="318"/>
                    <a:pt x="517" y="318"/>
                    <a:pt x="517" y="318"/>
                  </a:cubicBezTo>
                  <a:cubicBezTo>
                    <a:pt x="495" y="315"/>
                    <a:pt x="495" y="315"/>
                    <a:pt x="495" y="315"/>
                  </a:cubicBezTo>
                  <a:cubicBezTo>
                    <a:pt x="490" y="313"/>
                    <a:pt x="486" y="310"/>
                    <a:pt x="484" y="305"/>
                  </a:cubicBezTo>
                  <a:cubicBezTo>
                    <a:pt x="474" y="305"/>
                    <a:pt x="474" y="305"/>
                    <a:pt x="474" y="305"/>
                  </a:cubicBezTo>
                  <a:cubicBezTo>
                    <a:pt x="470" y="304"/>
                    <a:pt x="467" y="301"/>
                    <a:pt x="462" y="297"/>
                  </a:cubicBezTo>
                  <a:cubicBezTo>
                    <a:pt x="461" y="296"/>
                    <a:pt x="461" y="296"/>
                    <a:pt x="461" y="296"/>
                  </a:cubicBezTo>
                  <a:cubicBezTo>
                    <a:pt x="459" y="293"/>
                    <a:pt x="456" y="290"/>
                    <a:pt x="454" y="285"/>
                  </a:cubicBezTo>
                  <a:cubicBezTo>
                    <a:pt x="454" y="285"/>
                    <a:pt x="454" y="285"/>
                    <a:pt x="454" y="285"/>
                  </a:cubicBezTo>
                  <a:cubicBezTo>
                    <a:pt x="453" y="284"/>
                    <a:pt x="453" y="284"/>
                    <a:pt x="453" y="284"/>
                  </a:cubicBezTo>
                  <a:cubicBezTo>
                    <a:pt x="451" y="275"/>
                    <a:pt x="451" y="275"/>
                    <a:pt x="451" y="275"/>
                  </a:cubicBezTo>
                  <a:cubicBezTo>
                    <a:pt x="451" y="275"/>
                    <a:pt x="451" y="275"/>
                    <a:pt x="451" y="275"/>
                  </a:cubicBezTo>
                  <a:cubicBezTo>
                    <a:pt x="451" y="274"/>
                    <a:pt x="451" y="274"/>
                    <a:pt x="451" y="274"/>
                  </a:cubicBezTo>
                  <a:cubicBezTo>
                    <a:pt x="451" y="273"/>
                    <a:pt x="451" y="273"/>
                    <a:pt x="451" y="273"/>
                  </a:cubicBezTo>
                  <a:cubicBezTo>
                    <a:pt x="451" y="273"/>
                    <a:pt x="451" y="273"/>
                    <a:pt x="451" y="273"/>
                  </a:cubicBezTo>
                  <a:cubicBezTo>
                    <a:pt x="455" y="255"/>
                    <a:pt x="455" y="255"/>
                    <a:pt x="455" y="255"/>
                  </a:cubicBezTo>
                  <a:cubicBezTo>
                    <a:pt x="455" y="254"/>
                    <a:pt x="455" y="254"/>
                    <a:pt x="455" y="254"/>
                  </a:cubicBezTo>
                  <a:cubicBezTo>
                    <a:pt x="459" y="246"/>
                    <a:pt x="459" y="246"/>
                    <a:pt x="459" y="246"/>
                  </a:cubicBezTo>
                  <a:cubicBezTo>
                    <a:pt x="459" y="245"/>
                    <a:pt x="459" y="245"/>
                    <a:pt x="459" y="245"/>
                  </a:cubicBezTo>
                  <a:cubicBezTo>
                    <a:pt x="459" y="245"/>
                    <a:pt x="459" y="245"/>
                    <a:pt x="459" y="245"/>
                  </a:cubicBezTo>
                  <a:cubicBezTo>
                    <a:pt x="459" y="245"/>
                    <a:pt x="459" y="245"/>
                    <a:pt x="459" y="245"/>
                  </a:cubicBezTo>
                  <a:cubicBezTo>
                    <a:pt x="482" y="235"/>
                    <a:pt x="482" y="235"/>
                    <a:pt x="482" y="235"/>
                  </a:cubicBezTo>
                  <a:cubicBezTo>
                    <a:pt x="492" y="224"/>
                    <a:pt x="492" y="224"/>
                    <a:pt x="492" y="224"/>
                  </a:cubicBezTo>
                  <a:cubicBezTo>
                    <a:pt x="493" y="215"/>
                    <a:pt x="493" y="215"/>
                    <a:pt x="493" y="215"/>
                  </a:cubicBezTo>
                  <a:cubicBezTo>
                    <a:pt x="492" y="208"/>
                    <a:pt x="492" y="208"/>
                    <a:pt x="492" y="208"/>
                  </a:cubicBezTo>
                  <a:cubicBezTo>
                    <a:pt x="488" y="201"/>
                    <a:pt x="486" y="196"/>
                    <a:pt x="486" y="193"/>
                  </a:cubicBezTo>
                  <a:cubicBezTo>
                    <a:pt x="481" y="193"/>
                    <a:pt x="481" y="193"/>
                    <a:pt x="481" y="193"/>
                  </a:cubicBezTo>
                  <a:cubicBezTo>
                    <a:pt x="473" y="193"/>
                    <a:pt x="473" y="193"/>
                    <a:pt x="473" y="193"/>
                  </a:cubicBezTo>
                  <a:cubicBezTo>
                    <a:pt x="471" y="193"/>
                    <a:pt x="466" y="199"/>
                    <a:pt x="459" y="207"/>
                  </a:cubicBezTo>
                  <a:cubicBezTo>
                    <a:pt x="449" y="216"/>
                    <a:pt x="449" y="216"/>
                    <a:pt x="449" y="216"/>
                  </a:cubicBezTo>
                  <a:cubicBezTo>
                    <a:pt x="448" y="216"/>
                    <a:pt x="448" y="216"/>
                    <a:pt x="448" y="216"/>
                  </a:cubicBezTo>
                  <a:cubicBezTo>
                    <a:pt x="448" y="217"/>
                    <a:pt x="448" y="217"/>
                    <a:pt x="448" y="217"/>
                  </a:cubicBezTo>
                  <a:cubicBezTo>
                    <a:pt x="440" y="219"/>
                    <a:pt x="434" y="220"/>
                    <a:pt x="431" y="219"/>
                  </a:cubicBezTo>
                  <a:lnTo>
                    <a:pt x="411" y="211"/>
                  </a:lnTo>
                  <a:close/>
                </a:path>
              </a:pathLst>
            </a:custGeom>
            <a:grpFill/>
            <a:ln>
              <a:noFill/>
            </a:ln>
          </p:spPr>
          <p:txBody>
            <a:bodyPr vert="horz" wrap="square" lIns="91440" tIns="45720" rIns="91440" bIns="45720" numCol="1" anchor="t" anchorCtr="0" compatLnSpc="1"/>
            <a:lstStyle/>
            <a:p>
              <a:endParaRPr lang="zh-CN" altLang="en-US"/>
            </a:p>
          </p:txBody>
        </p:sp>
        <p:sp>
          <p:nvSpPr>
            <p:cNvPr id="20" name="Freeform 6"/>
            <p:cNvSpPr/>
            <p:nvPr/>
          </p:nvSpPr>
          <p:spPr bwMode="auto">
            <a:xfrm>
              <a:off x="3154100" y="2989049"/>
              <a:ext cx="497400" cy="892342"/>
            </a:xfrm>
            <a:custGeom>
              <a:avLst/>
              <a:gdLst>
                <a:gd name="T0" fmla="*/ 72 w 245"/>
                <a:gd name="T1" fmla="*/ 137 h 439"/>
                <a:gd name="T2" fmla="*/ 92 w 245"/>
                <a:gd name="T3" fmla="*/ 153 h 439"/>
                <a:gd name="T4" fmla="*/ 106 w 245"/>
                <a:gd name="T5" fmla="*/ 164 h 439"/>
                <a:gd name="T6" fmla="*/ 133 w 245"/>
                <a:gd name="T7" fmla="*/ 174 h 439"/>
                <a:gd name="T8" fmla="*/ 133 w 245"/>
                <a:gd name="T9" fmla="*/ 176 h 439"/>
                <a:gd name="T10" fmla="*/ 141 w 245"/>
                <a:gd name="T11" fmla="*/ 188 h 439"/>
                <a:gd name="T12" fmla="*/ 134 w 245"/>
                <a:gd name="T13" fmla="*/ 207 h 439"/>
                <a:gd name="T14" fmla="*/ 133 w 245"/>
                <a:gd name="T15" fmla="*/ 219 h 439"/>
                <a:gd name="T16" fmla="*/ 126 w 245"/>
                <a:gd name="T17" fmla="*/ 240 h 439"/>
                <a:gd name="T18" fmla="*/ 106 w 245"/>
                <a:gd name="T19" fmla="*/ 238 h 439"/>
                <a:gd name="T20" fmla="*/ 84 w 245"/>
                <a:gd name="T21" fmla="*/ 252 h 439"/>
                <a:gd name="T22" fmla="*/ 88 w 245"/>
                <a:gd name="T23" fmla="*/ 269 h 439"/>
                <a:gd name="T24" fmla="*/ 65 w 245"/>
                <a:gd name="T25" fmla="*/ 264 h 439"/>
                <a:gd name="T26" fmla="*/ 47 w 245"/>
                <a:gd name="T27" fmla="*/ 257 h 439"/>
                <a:gd name="T28" fmla="*/ 29 w 245"/>
                <a:gd name="T29" fmla="*/ 299 h 439"/>
                <a:gd name="T30" fmla="*/ 35 w 245"/>
                <a:gd name="T31" fmla="*/ 310 h 439"/>
                <a:gd name="T32" fmla="*/ 39 w 245"/>
                <a:gd name="T33" fmla="*/ 321 h 439"/>
                <a:gd name="T34" fmla="*/ 40 w 245"/>
                <a:gd name="T35" fmla="*/ 338 h 439"/>
                <a:gd name="T36" fmla="*/ 4 w 245"/>
                <a:gd name="T37" fmla="*/ 345 h 439"/>
                <a:gd name="T38" fmla="*/ 4 w 245"/>
                <a:gd name="T39" fmla="*/ 370 h 439"/>
                <a:gd name="T40" fmla="*/ 9 w 245"/>
                <a:gd name="T41" fmla="*/ 386 h 439"/>
                <a:gd name="T42" fmla="*/ 50 w 245"/>
                <a:gd name="T43" fmla="*/ 384 h 439"/>
                <a:gd name="T44" fmla="*/ 64 w 245"/>
                <a:gd name="T45" fmla="*/ 395 h 439"/>
                <a:gd name="T46" fmla="*/ 76 w 245"/>
                <a:gd name="T47" fmla="*/ 404 h 439"/>
                <a:gd name="T48" fmla="*/ 87 w 245"/>
                <a:gd name="T49" fmla="*/ 396 h 439"/>
                <a:gd name="T50" fmla="*/ 115 w 245"/>
                <a:gd name="T51" fmla="*/ 415 h 439"/>
                <a:gd name="T52" fmla="*/ 148 w 245"/>
                <a:gd name="T53" fmla="*/ 417 h 439"/>
                <a:gd name="T54" fmla="*/ 158 w 245"/>
                <a:gd name="T55" fmla="*/ 423 h 439"/>
                <a:gd name="T56" fmla="*/ 158 w 245"/>
                <a:gd name="T57" fmla="*/ 424 h 439"/>
                <a:gd name="T58" fmla="*/ 171 w 245"/>
                <a:gd name="T59" fmla="*/ 437 h 439"/>
                <a:gd name="T60" fmla="*/ 187 w 245"/>
                <a:gd name="T61" fmla="*/ 425 h 439"/>
                <a:gd name="T62" fmla="*/ 181 w 245"/>
                <a:gd name="T63" fmla="*/ 416 h 439"/>
                <a:gd name="T64" fmla="*/ 187 w 245"/>
                <a:gd name="T65" fmla="*/ 391 h 439"/>
                <a:gd name="T66" fmla="*/ 203 w 245"/>
                <a:gd name="T67" fmla="*/ 390 h 439"/>
                <a:gd name="T68" fmla="*/ 183 w 245"/>
                <a:gd name="T69" fmla="*/ 369 h 439"/>
                <a:gd name="T70" fmla="*/ 177 w 245"/>
                <a:gd name="T71" fmla="*/ 361 h 439"/>
                <a:gd name="T72" fmla="*/ 184 w 245"/>
                <a:gd name="T73" fmla="*/ 352 h 439"/>
                <a:gd name="T74" fmla="*/ 229 w 245"/>
                <a:gd name="T75" fmla="*/ 354 h 439"/>
                <a:gd name="T76" fmla="*/ 245 w 245"/>
                <a:gd name="T77" fmla="*/ 352 h 439"/>
                <a:gd name="T78" fmla="*/ 219 w 245"/>
                <a:gd name="T79" fmla="*/ 285 h 439"/>
                <a:gd name="T80" fmla="*/ 207 w 245"/>
                <a:gd name="T81" fmla="*/ 279 h 439"/>
                <a:gd name="T82" fmla="*/ 205 w 245"/>
                <a:gd name="T83" fmla="*/ 262 h 439"/>
                <a:gd name="T84" fmla="*/ 209 w 245"/>
                <a:gd name="T85" fmla="*/ 145 h 439"/>
                <a:gd name="T86" fmla="*/ 211 w 245"/>
                <a:gd name="T87" fmla="*/ 123 h 439"/>
                <a:gd name="T88" fmla="*/ 223 w 245"/>
                <a:gd name="T89" fmla="*/ 104 h 439"/>
                <a:gd name="T90" fmla="*/ 210 w 245"/>
                <a:gd name="T91" fmla="*/ 85 h 439"/>
                <a:gd name="T92" fmla="*/ 209 w 245"/>
                <a:gd name="T93" fmla="*/ 68 h 439"/>
                <a:gd name="T94" fmla="*/ 209 w 245"/>
                <a:gd name="T95" fmla="*/ 66 h 439"/>
                <a:gd name="T96" fmla="*/ 220 w 245"/>
                <a:gd name="T97" fmla="*/ 28 h 439"/>
                <a:gd name="T98" fmla="*/ 228 w 245"/>
                <a:gd name="T99" fmla="*/ 17 h 439"/>
                <a:gd name="T100" fmla="*/ 237 w 245"/>
                <a:gd name="T101" fmla="*/ 9 h 439"/>
                <a:gd name="T102" fmla="*/ 224 w 245"/>
                <a:gd name="T103" fmla="*/ 0 h 439"/>
                <a:gd name="T104" fmla="*/ 203 w 245"/>
                <a:gd name="T105" fmla="*/ 8 h 439"/>
                <a:gd name="T106" fmla="*/ 184 w 245"/>
                <a:gd name="T107" fmla="*/ 26 h 439"/>
                <a:gd name="T108" fmla="*/ 158 w 245"/>
                <a:gd name="T109" fmla="*/ 44 h 439"/>
                <a:gd name="T110" fmla="*/ 147 w 245"/>
                <a:gd name="T111" fmla="*/ 54 h 439"/>
                <a:gd name="T112" fmla="*/ 140 w 245"/>
                <a:gd name="T113" fmla="*/ 90 h 439"/>
                <a:gd name="T114" fmla="*/ 138 w 245"/>
                <a:gd name="T115" fmla="*/ 100 h 439"/>
                <a:gd name="T116" fmla="*/ 131 w 245"/>
                <a:gd name="T117" fmla="*/ 110 h 439"/>
                <a:gd name="T118" fmla="*/ 130 w 245"/>
                <a:gd name="T119" fmla="*/ 111 h 439"/>
                <a:gd name="T120" fmla="*/ 115 w 245"/>
                <a:gd name="T121" fmla="*/ 113 h 439"/>
                <a:gd name="T122" fmla="*/ 114 w 245"/>
                <a:gd name="T123" fmla="*/ 113 h 439"/>
                <a:gd name="T124" fmla="*/ 81 w 245"/>
                <a:gd name="T125" fmla="*/ 10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5" h="439">
                  <a:moveTo>
                    <a:pt x="81" y="100"/>
                  </a:moveTo>
                  <a:cubicBezTo>
                    <a:pt x="78" y="100"/>
                    <a:pt x="78" y="100"/>
                    <a:pt x="78" y="100"/>
                  </a:cubicBezTo>
                  <a:cubicBezTo>
                    <a:pt x="72" y="137"/>
                    <a:pt x="72" y="137"/>
                    <a:pt x="72" y="137"/>
                  </a:cubicBezTo>
                  <a:cubicBezTo>
                    <a:pt x="82" y="149"/>
                    <a:pt x="82" y="149"/>
                    <a:pt x="82" y="149"/>
                  </a:cubicBezTo>
                  <a:cubicBezTo>
                    <a:pt x="92" y="153"/>
                    <a:pt x="92" y="153"/>
                    <a:pt x="92" y="153"/>
                  </a:cubicBezTo>
                  <a:cubicBezTo>
                    <a:pt x="92" y="153"/>
                    <a:pt x="92" y="153"/>
                    <a:pt x="92" y="153"/>
                  </a:cubicBezTo>
                  <a:cubicBezTo>
                    <a:pt x="92" y="153"/>
                    <a:pt x="92" y="153"/>
                    <a:pt x="92" y="153"/>
                  </a:cubicBezTo>
                  <a:cubicBezTo>
                    <a:pt x="93" y="154"/>
                    <a:pt x="93" y="154"/>
                    <a:pt x="93" y="154"/>
                  </a:cubicBezTo>
                  <a:cubicBezTo>
                    <a:pt x="106" y="164"/>
                    <a:pt x="106" y="164"/>
                    <a:pt x="106" y="164"/>
                  </a:cubicBezTo>
                  <a:cubicBezTo>
                    <a:pt x="123" y="168"/>
                    <a:pt x="123" y="168"/>
                    <a:pt x="123" y="168"/>
                  </a:cubicBezTo>
                  <a:cubicBezTo>
                    <a:pt x="124" y="168"/>
                    <a:pt x="124" y="168"/>
                    <a:pt x="124" y="168"/>
                  </a:cubicBezTo>
                  <a:cubicBezTo>
                    <a:pt x="133" y="174"/>
                    <a:pt x="133" y="174"/>
                    <a:pt x="133" y="174"/>
                  </a:cubicBezTo>
                  <a:cubicBezTo>
                    <a:pt x="133" y="174"/>
                    <a:pt x="133" y="174"/>
                    <a:pt x="133" y="174"/>
                  </a:cubicBezTo>
                  <a:cubicBezTo>
                    <a:pt x="133" y="174"/>
                    <a:pt x="133" y="174"/>
                    <a:pt x="133" y="174"/>
                  </a:cubicBezTo>
                  <a:cubicBezTo>
                    <a:pt x="133" y="176"/>
                    <a:pt x="133" y="176"/>
                    <a:pt x="133" y="176"/>
                  </a:cubicBezTo>
                  <a:cubicBezTo>
                    <a:pt x="140" y="185"/>
                    <a:pt x="140" y="185"/>
                    <a:pt x="140" y="185"/>
                  </a:cubicBezTo>
                  <a:cubicBezTo>
                    <a:pt x="141" y="187"/>
                    <a:pt x="141" y="187"/>
                    <a:pt x="141" y="187"/>
                  </a:cubicBezTo>
                  <a:cubicBezTo>
                    <a:pt x="141" y="188"/>
                    <a:pt x="141" y="188"/>
                    <a:pt x="141" y="188"/>
                  </a:cubicBezTo>
                  <a:cubicBezTo>
                    <a:pt x="135" y="197"/>
                    <a:pt x="135" y="197"/>
                    <a:pt x="135" y="197"/>
                  </a:cubicBezTo>
                  <a:cubicBezTo>
                    <a:pt x="133" y="199"/>
                    <a:pt x="133" y="202"/>
                    <a:pt x="133" y="207"/>
                  </a:cubicBezTo>
                  <a:cubicBezTo>
                    <a:pt x="134" y="207"/>
                    <a:pt x="134" y="207"/>
                    <a:pt x="134" y="207"/>
                  </a:cubicBezTo>
                  <a:cubicBezTo>
                    <a:pt x="134" y="218"/>
                    <a:pt x="134" y="218"/>
                    <a:pt x="134" y="218"/>
                  </a:cubicBezTo>
                  <a:cubicBezTo>
                    <a:pt x="133" y="219"/>
                    <a:pt x="133" y="219"/>
                    <a:pt x="133" y="219"/>
                  </a:cubicBezTo>
                  <a:cubicBezTo>
                    <a:pt x="133" y="219"/>
                    <a:pt x="133" y="219"/>
                    <a:pt x="133" y="219"/>
                  </a:cubicBezTo>
                  <a:cubicBezTo>
                    <a:pt x="128" y="237"/>
                    <a:pt x="128" y="237"/>
                    <a:pt x="128" y="237"/>
                  </a:cubicBezTo>
                  <a:cubicBezTo>
                    <a:pt x="127" y="240"/>
                    <a:pt x="127" y="240"/>
                    <a:pt x="127" y="240"/>
                  </a:cubicBezTo>
                  <a:cubicBezTo>
                    <a:pt x="126" y="240"/>
                    <a:pt x="126" y="240"/>
                    <a:pt x="126" y="240"/>
                  </a:cubicBezTo>
                  <a:cubicBezTo>
                    <a:pt x="124" y="239"/>
                    <a:pt x="124" y="239"/>
                    <a:pt x="124" y="239"/>
                  </a:cubicBezTo>
                  <a:cubicBezTo>
                    <a:pt x="116" y="238"/>
                    <a:pt x="116" y="238"/>
                    <a:pt x="116" y="238"/>
                  </a:cubicBezTo>
                  <a:cubicBezTo>
                    <a:pt x="106" y="238"/>
                    <a:pt x="106" y="238"/>
                    <a:pt x="106" y="238"/>
                  </a:cubicBezTo>
                  <a:cubicBezTo>
                    <a:pt x="97" y="241"/>
                    <a:pt x="97" y="241"/>
                    <a:pt x="97" y="241"/>
                  </a:cubicBezTo>
                  <a:cubicBezTo>
                    <a:pt x="87" y="250"/>
                    <a:pt x="87" y="250"/>
                    <a:pt x="87" y="250"/>
                  </a:cubicBezTo>
                  <a:cubicBezTo>
                    <a:pt x="84" y="252"/>
                    <a:pt x="84" y="252"/>
                    <a:pt x="84" y="252"/>
                  </a:cubicBezTo>
                  <a:cubicBezTo>
                    <a:pt x="98" y="259"/>
                    <a:pt x="98" y="259"/>
                    <a:pt x="98" y="259"/>
                  </a:cubicBezTo>
                  <a:cubicBezTo>
                    <a:pt x="96" y="261"/>
                    <a:pt x="96" y="261"/>
                    <a:pt x="96" y="261"/>
                  </a:cubicBezTo>
                  <a:cubicBezTo>
                    <a:pt x="96" y="264"/>
                    <a:pt x="93" y="267"/>
                    <a:pt x="88" y="269"/>
                  </a:cubicBezTo>
                  <a:cubicBezTo>
                    <a:pt x="79" y="270"/>
                    <a:pt x="79" y="270"/>
                    <a:pt x="79" y="270"/>
                  </a:cubicBezTo>
                  <a:cubicBezTo>
                    <a:pt x="65" y="264"/>
                    <a:pt x="65" y="264"/>
                    <a:pt x="65" y="264"/>
                  </a:cubicBezTo>
                  <a:cubicBezTo>
                    <a:pt x="65" y="264"/>
                    <a:pt x="65" y="264"/>
                    <a:pt x="65" y="264"/>
                  </a:cubicBezTo>
                  <a:cubicBezTo>
                    <a:pt x="65" y="264"/>
                    <a:pt x="65" y="264"/>
                    <a:pt x="65" y="264"/>
                  </a:cubicBezTo>
                  <a:cubicBezTo>
                    <a:pt x="53" y="257"/>
                    <a:pt x="53" y="257"/>
                    <a:pt x="53" y="257"/>
                  </a:cubicBezTo>
                  <a:cubicBezTo>
                    <a:pt x="47" y="257"/>
                    <a:pt x="47" y="257"/>
                    <a:pt x="47" y="257"/>
                  </a:cubicBezTo>
                  <a:cubicBezTo>
                    <a:pt x="32" y="279"/>
                    <a:pt x="32" y="279"/>
                    <a:pt x="32" y="279"/>
                  </a:cubicBezTo>
                  <a:cubicBezTo>
                    <a:pt x="29" y="286"/>
                    <a:pt x="29" y="286"/>
                    <a:pt x="29" y="286"/>
                  </a:cubicBezTo>
                  <a:cubicBezTo>
                    <a:pt x="29" y="299"/>
                    <a:pt x="29" y="299"/>
                    <a:pt x="29" y="299"/>
                  </a:cubicBezTo>
                  <a:cubicBezTo>
                    <a:pt x="35" y="309"/>
                    <a:pt x="35" y="309"/>
                    <a:pt x="35" y="309"/>
                  </a:cubicBezTo>
                  <a:cubicBezTo>
                    <a:pt x="35" y="310"/>
                    <a:pt x="35" y="310"/>
                    <a:pt x="35" y="310"/>
                  </a:cubicBezTo>
                  <a:cubicBezTo>
                    <a:pt x="35" y="310"/>
                    <a:pt x="35" y="310"/>
                    <a:pt x="35" y="310"/>
                  </a:cubicBezTo>
                  <a:cubicBezTo>
                    <a:pt x="35" y="310"/>
                    <a:pt x="35" y="310"/>
                    <a:pt x="35" y="310"/>
                  </a:cubicBezTo>
                  <a:cubicBezTo>
                    <a:pt x="39" y="320"/>
                    <a:pt x="39" y="320"/>
                    <a:pt x="39" y="320"/>
                  </a:cubicBezTo>
                  <a:cubicBezTo>
                    <a:pt x="39" y="321"/>
                    <a:pt x="39" y="321"/>
                    <a:pt x="39" y="321"/>
                  </a:cubicBezTo>
                  <a:cubicBezTo>
                    <a:pt x="39" y="335"/>
                    <a:pt x="39" y="335"/>
                    <a:pt x="39" y="335"/>
                  </a:cubicBezTo>
                  <a:cubicBezTo>
                    <a:pt x="39" y="337"/>
                    <a:pt x="39" y="337"/>
                    <a:pt x="39" y="337"/>
                  </a:cubicBezTo>
                  <a:cubicBezTo>
                    <a:pt x="40" y="338"/>
                    <a:pt x="40" y="338"/>
                    <a:pt x="40" y="338"/>
                  </a:cubicBezTo>
                  <a:cubicBezTo>
                    <a:pt x="30" y="340"/>
                    <a:pt x="30" y="340"/>
                    <a:pt x="30" y="340"/>
                  </a:cubicBezTo>
                  <a:cubicBezTo>
                    <a:pt x="12" y="340"/>
                    <a:pt x="12" y="340"/>
                    <a:pt x="12" y="340"/>
                  </a:cubicBezTo>
                  <a:cubicBezTo>
                    <a:pt x="4" y="345"/>
                    <a:pt x="4" y="345"/>
                    <a:pt x="4" y="345"/>
                  </a:cubicBezTo>
                  <a:cubicBezTo>
                    <a:pt x="0" y="351"/>
                    <a:pt x="0" y="351"/>
                    <a:pt x="0" y="351"/>
                  </a:cubicBezTo>
                  <a:cubicBezTo>
                    <a:pt x="1" y="352"/>
                    <a:pt x="1" y="352"/>
                    <a:pt x="1" y="352"/>
                  </a:cubicBezTo>
                  <a:cubicBezTo>
                    <a:pt x="4" y="370"/>
                    <a:pt x="4" y="370"/>
                    <a:pt x="4" y="370"/>
                  </a:cubicBezTo>
                  <a:cubicBezTo>
                    <a:pt x="5" y="370"/>
                    <a:pt x="5" y="370"/>
                    <a:pt x="5" y="370"/>
                  </a:cubicBezTo>
                  <a:cubicBezTo>
                    <a:pt x="5" y="377"/>
                    <a:pt x="5" y="377"/>
                    <a:pt x="5" y="377"/>
                  </a:cubicBezTo>
                  <a:cubicBezTo>
                    <a:pt x="9" y="386"/>
                    <a:pt x="9" y="386"/>
                    <a:pt x="9" y="386"/>
                  </a:cubicBezTo>
                  <a:cubicBezTo>
                    <a:pt x="22" y="394"/>
                    <a:pt x="22" y="394"/>
                    <a:pt x="22" y="394"/>
                  </a:cubicBezTo>
                  <a:cubicBezTo>
                    <a:pt x="41" y="390"/>
                    <a:pt x="41" y="390"/>
                    <a:pt x="41" y="390"/>
                  </a:cubicBezTo>
                  <a:cubicBezTo>
                    <a:pt x="50" y="384"/>
                    <a:pt x="50" y="384"/>
                    <a:pt x="50" y="384"/>
                  </a:cubicBezTo>
                  <a:cubicBezTo>
                    <a:pt x="51" y="383"/>
                    <a:pt x="51" y="383"/>
                    <a:pt x="51" y="383"/>
                  </a:cubicBezTo>
                  <a:cubicBezTo>
                    <a:pt x="59" y="383"/>
                    <a:pt x="59" y="383"/>
                    <a:pt x="59" y="383"/>
                  </a:cubicBezTo>
                  <a:cubicBezTo>
                    <a:pt x="64" y="395"/>
                    <a:pt x="64" y="395"/>
                    <a:pt x="64" y="395"/>
                  </a:cubicBezTo>
                  <a:cubicBezTo>
                    <a:pt x="67" y="398"/>
                    <a:pt x="70" y="401"/>
                    <a:pt x="71" y="404"/>
                  </a:cubicBezTo>
                  <a:cubicBezTo>
                    <a:pt x="75" y="404"/>
                    <a:pt x="75" y="404"/>
                    <a:pt x="75" y="404"/>
                  </a:cubicBezTo>
                  <a:cubicBezTo>
                    <a:pt x="76" y="404"/>
                    <a:pt x="76" y="404"/>
                    <a:pt x="76" y="404"/>
                  </a:cubicBezTo>
                  <a:cubicBezTo>
                    <a:pt x="78" y="404"/>
                    <a:pt x="78" y="404"/>
                    <a:pt x="78" y="404"/>
                  </a:cubicBezTo>
                  <a:cubicBezTo>
                    <a:pt x="78" y="403"/>
                    <a:pt x="78" y="403"/>
                    <a:pt x="78" y="403"/>
                  </a:cubicBezTo>
                  <a:cubicBezTo>
                    <a:pt x="87" y="396"/>
                    <a:pt x="87" y="396"/>
                    <a:pt x="87" y="396"/>
                  </a:cubicBezTo>
                  <a:cubicBezTo>
                    <a:pt x="95" y="410"/>
                    <a:pt x="95" y="410"/>
                    <a:pt x="95" y="410"/>
                  </a:cubicBezTo>
                  <a:cubicBezTo>
                    <a:pt x="103" y="415"/>
                    <a:pt x="103" y="415"/>
                    <a:pt x="103" y="415"/>
                  </a:cubicBezTo>
                  <a:cubicBezTo>
                    <a:pt x="115" y="415"/>
                    <a:pt x="115" y="415"/>
                    <a:pt x="115" y="415"/>
                  </a:cubicBezTo>
                  <a:cubicBezTo>
                    <a:pt x="124" y="414"/>
                    <a:pt x="124" y="414"/>
                    <a:pt x="124" y="414"/>
                  </a:cubicBezTo>
                  <a:cubicBezTo>
                    <a:pt x="126" y="414"/>
                    <a:pt x="126" y="414"/>
                    <a:pt x="126" y="414"/>
                  </a:cubicBezTo>
                  <a:cubicBezTo>
                    <a:pt x="148" y="417"/>
                    <a:pt x="148" y="417"/>
                    <a:pt x="148" y="417"/>
                  </a:cubicBezTo>
                  <a:cubicBezTo>
                    <a:pt x="149" y="417"/>
                    <a:pt x="149" y="417"/>
                    <a:pt x="149" y="417"/>
                  </a:cubicBezTo>
                  <a:cubicBezTo>
                    <a:pt x="149" y="418"/>
                    <a:pt x="149" y="418"/>
                    <a:pt x="149" y="418"/>
                  </a:cubicBezTo>
                  <a:cubicBezTo>
                    <a:pt x="158" y="423"/>
                    <a:pt x="158" y="423"/>
                    <a:pt x="158" y="423"/>
                  </a:cubicBezTo>
                  <a:cubicBezTo>
                    <a:pt x="158" y="423"/>
                    <a:pt x="158" y="423"/>
                    <a:pt x="158" y="423"/>
                  </a:cubicBezTo>
                  <a:cubicBezTo>
                    <a:pt x="158" y="423"/>
                    <a:pt x="158" y="423"/>
                    <a:pt x="158" y="423"/>
                  </a:cubicBezTo>
                  <a:cubicBezTo>
                    <a:pt x="158" y="424"/>
                    <a:pt x="158" y="424"/>
                    <a:pt x="158" y="424"/>
                  </a:cubicBezTo>
                  <a:cubicBezTo>
                    <a:pt x="166" y="430"/>
                    <a:pt x="166" y="430"/>
                    <a:pt x="166" y="430"/>
                  </a:cubicBezTo>
                  <a:cubicBezTo>
                    <a:pt x="166" y="431"/>
                    <a:pt x="166" y="431"/>
                    <a:pt x="166" y="431"/>
                  </a:cubicBezTo>
                  <a:cubicBezTo>
                    <a:pt x="171" y="437"/>
                    <a:pt x="171" y="437"/>
                    <a:pt x="171" y="437"/>
                  </a:cubicBezTo>
                  <a:cubicBezTo>
                    <a:pt x="177" y="439"/>
                    <a:pt x="177" y="439"/>
                    <a:pt x="177" y="439"/>
                  </a:cubicBezTo>
                  <a:cubicBezTo>
                    <a:pt x="187" y="438"/>
                    <a:pt x="187" y="438"/>
                    <a:pt x="187" y="438"/>
                  </a:cubicBezTo>
                  <a:cubicBezTo>
                    <a:pt x="187" y="425"/>
                    <a:pt x="187" y="425"/>
                    <a:pt x="187" y="425"/>
                  </a:cubicBezTo>
                  <a:cubicBezTo>
                    <a:pt x="182" y="417"/>
                    <a:pt x="182" y="417"/>
                    <a:pt x="182" y="417"/>
                  </a:cubicBezTo>
                  <a:cubicBezTo>
                    <a:pt x="181" y="417"/>
                    <a:pt x="181" y="417"/>
                    <a:pt x="181" y="417"/>
                  </a:cubicBezTo>
                  <a:cubicBezTo>
                    <a:pt x="181" y="416"/>
                    <a:pt x="181" y="416"/>
                    <a:pt x="181" y="416"/>
                  </a:cubicBezTo>
                  <a:cubicBezTo>
                    <a:pt x="178" y="400"/>
                    <a:pt x="178" y="400"/>
                    <a:pt x="178" y="400"/>
                  </a:cubicBezTo>
                  <a:cubicBezTo>
                    <a:pt x="186" y="392"/>
                    <a:pt x="186" y="392"/>
                    <a:pt x="186" y="392"/>
                  </a:cubicBezTo>
                  <a:cubicBezTo>
                    <a:pt x="187" y="391"/>
                    <a:pt x="187" y="391"/>
                    <a:pt x="187" y="391"/>
                  </a:cubicBezTo>
                  <a:cubicBezTo>
                    <a:pt x="187" y="391"/>
                    <a:pt x="187" y="391"/>
                    <a:pt x="187" y="391"/>
                  </a:cubicBezTo>
                  <a:cubicBezTo>
                    <a:pt x="195" y="390"/>
                    <a:pt x="195" y="390"/>
                    <a:pt x="195" y="390"/>
                  </a:cubicBezTo>
                  <a:cubicBezTo>
                    <a:pt x="203" y="390"/>
                    <a:pt x="203" y="390"/>
                    <a:pt x="203" y="390"/>
                  </a:cubicBezTo>
                  <a:cubicBezTo>
                    <a:pt x="205" y="387"/>
                    <a:pt x="205" y="387"/>
                    <a:pt x="205" y="387"/>
                  </a:cubicBezTo>
                  <a:cubicBezTo>
                    <a:pt x="200" y="380"/>
                    <a:pt x="200" y="380"/>
                    <a:pt x="200" y="380"/>
                  </a:cubicBezTo>
                  <a:cubicBezTo>
                    <a:pt x="183" y="369"/>
                    <a:pt x="183" y="369"/>
                    <a:pt x="183" y="369"/>
                  </a:cubicBezTo>
                  <a:cubicBezTo>
                    <a:pt x="178" y="362"/>
                    <a:pt x="178" y="362"/>
                    <a:pt x="178" y="362"/>
                  </a:cubicBezTo>
                  <a:cubicBezTo>
                    <a:pt x="178" y="361"/>
                    <a:pt x="178" y="361"/>
                    <a:pt x="178" y="361"/>
                  </a:cubicBezTo>
                  <a:cubicBezTo>
                    <a:pt x="177" y="361"/>
                    <a:pt x="177" y="361"/>
                    <a:pt x="177" y="361"/>
                  </a:cubicBezTo>
                  <a:cubicBezTo>
                    <a:pt x="178" y="360"/>
                    <a:pt x="178" y="360"/>
                    <a:pt x="178" y="360"/>
                  </a:cubicBezTo>
                  <a:cubicBezTo>
                    <a:pt x="183" y="350"/>
                    <a:pt x="183" y="350"/>
                    <a:pt x="183" y="350"/>
                  </a:cubicBezTo>
                  <a:cubicBezTo>
                    <a:pt x="184" y="352"/>
                    <a:pt x="184" y="352"/>
                    <a:pt x="184" y="352"/>
                  </a:cubicBezTo>
                  <a:cubicBezTo>
                    <a:pt x="196" y="355"/>
                    <a:pt x="196" y="355"/>
                    <a:pt x="196" y="355"/>
                  </a:cubicBezTo>
                  <a:cubicBezTo>
                    <a:pt x="228" y="354"/>
                    <a:pt x="228" y="354"/>
                    <a:pt x="228" y="354"/>
                  </a:cubicBezTo>
                  <a:cubicBezTo>
                    <a:pt x="229" y="354"/>
                    <a:pt x="229" y="354"/>
                    <a:pt x="229" y="354"/>
                  </a:cubicBezTo>
                  <a:cubicBezTo>
                    <a:pt x="229" y="354"/>
                    <a:pt x="229" y="354"/>
                    <a:pt x="229" y="354"/>
                  </a:cubicBezTo>
                  <a:cubicBezTo>
                    <a:pt x="238" y="357"/>
                    <a:pt x="238" y="357"/>
                    <a:pt x="238" y="357"/>
                  </a:cubicBezTo>
                  <a:cubicBezTo>
                    <a:pt x="245" y="352"/>
                    <a:pt x="245" y="352"/>
                    <a:pt x="245" y="352"/>
                  </a:cubicBezTo>
                  <a:cubicBezTo>
                    <a:pt x="241" y="333"/>
                    <a:pt x="241" y="333"/>
                    <a:pt x="241" y="333"/>
                  </a:cubicBezTo>
                  <a:cubicBezTo>
                    <a:pt x="230" y="326"/>
                    <a:pt x="230" y="326"/>
                    <a:pt x="230" y="326"/>
                  </a:cubicBezTo>
                  <a:cubicBezTo>
                    <a:pt x="220" y="320"/>
                    <a:pt x="217" y="307"/>
                    <a:pt x="219" y="285"/>
                  </a:cubicBezTo>
                  <a:cubicBezTo>
                    <a:pt x="209" y="280"/>
                    <a:pt x="209" y="280"/>
                    <a:pt x="209" y="280"/>
                  </a:cubicBezTo>
                  <a:cubicBezTo>
                    <a:pt x="208" y="279"/>
                    <a:pt x="208" y="279"/>
                    <a:pt x="208" y="279"/>
                  </a:cubicBezTo>
                  <a:cubicBezTo>
                    <a:pt x="207" y="279"/>
                    <a:pt x="207" y="279"/>
                    <a:pt x="207" y="279"/>
                  </a:cubicBezTo>
                  <a:cubicBezTo>
                    <a:pt x="207" y="278"/>
                    <a:pt x="207" y="278"/>
                    <a:pt x="207" y="278"/>
                  </a:cubicBezTo>
                  <a:cubicBezTo>
                    <a:pt x="207" y="278"/>
                    <a:pt x="207" y="278"/>
                    <a:pt x="207" y="278"/>
                  </a:cubicBezTo>
                  <a:cubicBezTo>
                    <a:pt x="205" y="262"/>
                    <a:pt x="205" y="262"/>
                    <a:pt x="205" y="262"/>
                  </a:cubicBezTo>
                  <a:cubicBezTo>
                    <a:pt x="218" y="200"/>
                    <a:pt x="218" y="200"/>
                    <a:pt x="218" y="200"/>
                  </a:cubicBezTo>
                  <a:cubicBezTo>
                    <a:pt x="213" y="182"/>
                    <a:pt x="210" y="170"/>
                    <a:pt x="210" y="163"/>
                  </a:cubicBezTo>
                  <a:cubicBezTo>
                    <a:pt x="209" y="145"/>
                    <a:pt x="209" y="145"/>
                    <a:pt x="209" y="145"/>
                  </a:cubicBezTo>
                  <a:cubicBezTo>
                    <a:pt x="210" y="125"/>
                    <a:pt x="210" y="125"/>
                    <a:pt x="210" y="125"/>
                  </a:cubicBezTo>
                  <a:cubicBezTo>
                    <a:pt x="210" y="124"/>
                    <a:pt x="210" y="124"/>
                    <a:pt x="210" y="124"/>
                  </a:cubicBezTo>
                  <a:cubicBezTo>
                    <a:pt x="211" y="123"/>
                    <a:pt x="211" y="123"/>
                    <a:pt x="211" y="123"/>
                  </a:cubicBezTo>
                  <a:cubicBezTo>
                    <a:pt x="211" y="123"/>
                    <a:pt x="211" y="123"/>
                    <a:pt x="211" y="123"/>
                  </a:cubicBezTo>
                  <a:cubicBezTo>
                    <a:pt x="223" y="114"/>
                    <a:pt x="223" y="114"/>
                    <a:pt x="223" y="114"/>
                  </a:cubicBezTo>
                  <a:cubicBezTo>
                    <a:pt x="223" y="104"/>
                    <a:pt x="223" y="104"/>
                    <a:pt x="223" y="104"/>
                  </a:cubicBezTo>
                  <a:cubicBezTo>
                    <a:pt x="223" y="102"/>
                    <a:pt x="222" y="98"/>
                    <a:pt x="219" y="93"/>
                  </a:cubicBezTo>
                  <a:cubicBezTo>
                    <a:pt x="211" y="85"/>
                    <a:pt x="211" y="85"/>
                    <a:pt x="211" y="85"/>
                  </a:cubicBezTo>
                  <a:cubicBezTo>
                    <a:pt x="210" y="85"/>
                    <a:pt x="210" y="85"/>
                    <a:pt x="210" y="85"/>
                  </a:cubicBezTo>
                  <a:cubicBezTo>
                    <a:pt x="210" y="83"/>
                    <a:pt x="210" y="83"/>
                    <a:pt x="210" y="83"/>
                  </a:cubicBezTo>
                  <a:cubicBezTo>
                    <a:pt x="209" y="68"/>
                    <a:pt x="209" y="68"/>
                    <a:pt x="209" y="68"/>
                  </a:cubicBezTo>
                  <a:cubicBezTo>
                    <a:pt x="209" y="68"/>
                    <a:pt x="209" y="68"/>
                    <a:pt x="209" y="68"/>
                  </a:cubicBezTo>
                  <a:cubicBezTo>
                    <a:pt x="208" y="67"/>
                    <a:pt x="208" y="67"/>
                    <a:pt x="208" y="67"/>
                  </a:cubicBezTo>
                  <a:cubicBezTo>
                    <a:pt x="209" y="66"/>
                    <a:pt x="209" y="66"/>
                    <a:pt x="209" y="66"/>
                  </a:cubicBezTo>
                  <a:cubicBezTo>
                    <a:pt x="209" y="66"/>
                    <a:pt x="209" y="66"/>
                    <a:pt x="209" y="66"/>
                  </a:cubicBezTo>
                  <a:cubicBezTo>
                    <a:pt x="225" y="46"/>
                    <a:pt x="225" y="46"/>
                    <a:pt x="225" y="46"/>
                  </a:cubicBezTo>
                  <a:cubicBezTo>
                    <a:pt x="225" y="37"/>
                    <a:pt x="225" y="37"/>
                    <a:pt x="225" y="37"/>
                  </a:cubicBezTo>
                  <a:cubicBezTo>
                    <a:pt x="220" y="28"/>
                    <a:pt x="220" y="28"/>
                    <a:pt x="220" y="28"/>
                  </a:cubicBezTo>
                  <a:cubicBezTo>
                    <a:pt x="220" y="28"/>
                    <a:pt x="220" y="28"/>
                    <a:pt x="220" y="28"/>
                  </a:cubicBezTo>
                  <a:cubicBezTo>
                    <a:pt x="220" y="26"/>
                    <a:pt x="220" y="26"/>
                    <a:pt x="220" y="26"/>
                  </a:cubicBezTo>
                  <a:cubicBezTo>
                    <a:pt x="228" y="17"/>
                    <a:pt x="228" y="17"/>
                    <a:pt x="228" y="17"/>
                  </a:cubicBezTo>
                  <a:cubicBezTo>
                    <a:pt x="228" y="16"/>
                    <a:pt x="228" y="16"/>
                    <a:pt x="228" y="16"/>
                  </a:cubicBezTo>
                  <a:cubicBezTo>
                    <a:pt x="228" y="16"/>
                    <a:pt x="228" y="16"/>
                    <a:pt x="228" y="16"/>
                  </a:cubicBezTo>
                  <a:cubicBezTo>
                    <a:pt x="237" y="9"/>
                    <a:pt x="237" y="9"/>
                    <a:pt x="237" y="9"/>
                  </a:cubicBezTo>
                  <a:cubicBezTo>
                    <a:pt x="235" y="1"/>
                    <a:pt x="235" y="1"/>
                    <a:pt x="235" y="1"/>
                  </a:cubicBezTo>
                  <a:cubicBezTo>
                    <a:pt x="231" y="1"/>
                    <a:pt x="231" y="1"/>
                    <a:pt x="231" y="1"/>
                  </a:cubicBezTo>
                  <a:cubicBezTo>
                    <a:pt x="224" y="0"/>
                    <a:pt x="224" y="0"/>
                    <a:pt x="224" y="0"/>
                  </a:cubicBezTo>
                  <a:cubicBezTo>
                    <a:pt x="221" y="15"/>
                    <a:pt x="221" y="15"/>
                    <a:pt x="221" y="15"/>
                  </a:cubicBezTo>
                  <a:cubicBezTo>
                    <a:pt x="219" y="14"/>
                    <a:pt x="219" y="14"/>
                    <a:pt x="219" y="14"/>
                  </a:cubicBezTo>
                  <a:cubicBezTo>
                    <a:pt x="203" y="8"/>
                    <a:pt x="203" y="8"/>
                    <a:pt x="203" y="8"/>
                  </a:cubicBezTo>
                  <a:cubicBezTo>
                    <a:pt x="194" y="6"/>
                    <a:pt x="194" y="6"/>
                    <a:pt x="194" y="6"/>
                  </a:cubicBezTo>
                  <a:cubicBezTo>
                    <a:pt x="197" y="21"/>
                    <a:pt x="197" y="21"/>
                    <a:pt x="197" y="21"/>
                  </a:cubicBezTo>
                  <a:cubicBezTo>
                    <a:pt x="184" y="26"/>
                    <a:pt x="184" y="26"/>
                    <a:pt x="184" y="26"/>
                  </a:cubicBezTo>
                  <a:cubicBezTo>
                    <a:pt x="164" y="36"/>
                    <a:pt x="164" y="36"/>
                    <a:pt x="164" y="36"/>
                  </a:cubicBezTo>
                  <a:cubicBezTo>
                    <a:pt x="158" y="44"/>
                    <a:pt x="158" y="44"/>
                    <a:pt x="158" y="44"/>
                  </a:cubicBezTo>
                  <a:cubicBezTo>
                    <a:pt x="158" y="44"/>
                    <a:pt x="158" y="44"/>
                    <a:pt x="158" y="44"/>
                  </a:cubicBezTo>
                  <a:cubicBezTo>
                    <a:pt x="158" y="45"/>
                    <a:pt x="158" y="45"/>
                    <a:pt x="158" y="45"/>
                  </a:cubicBezTo>
                  <a:cubicBezTo>
                    <a:pt x="158" y="45"/>
                    <a:pt x="158" y="45"/>
                    <a:pt x="158" y="45"/>
                  </a:cubicBezTo>
                  <a:cubicBezTo>
                    <a:pt x="147" y="54"/>
                    <a:pt x="147" y="54"/>
                    <a:pt x="147" y="54"/>
                  </a:cubicBezTo>
                  <a:cubicBezTo>
                    <a:pt x="146" y="68"/>
                    <a:pt x="146" y="68"/>
                    <a:pt x="146" y="68"/>
                  </a:cubicBezTo>
                  <a:cubicBezTo>
                    <a:pt x="146" y="69"/>
                    <a:pt x="146" y="69"/>
                    <a:pt x="146" y="69"/>
                  </a:cubicBezTo>
                  <a:cubicBezTo>
                    <a:pt x="140" y="90"/>
                    <a:pt x="140" y="90"/>
                    <a:pt x="140" y="90"/>
                  </a:cubicBezTo>
                  <a:cubicBezTo>
                    <a:pt x="141" y="90"/>
                    <a:pt x="141" y="90"/>
                    <a:pt x="141" y="90"/>
                  </a:cubicBezTo>
                  <a:cubicBezTo>
                    <a:pt x="138" y="100"/>
                    <a:pt x="138" y="100"/>
                    <a:pt x="138" y="100"/>
                  </a:cubicBezTo>
                  <a:cubicBezTo>
                    <a:pt x="138" y="100"/>
                    <a:pt x="138" y="100"/>
                    <a:pt x="138" y="100"/>
                  </a:cubicBezTo>
                  <a:cubicBezTo>
                    <a:pt x="138" y="100"/>
                    <a:pt x="138" y="100"/>
                    <a:pt x="138" y="100"/>
                  </a:cubicBezTo>
                  <a:cubicBezTo>
                    <a:pt x="138" y="101"/>
                    <a:pt x="138" y="101"/>
                    <a:pt x="138" y="101"/>
                  </a:cubicBezTo>
                  <a:cubicBezTo>
                    <a:pt x="131" y="110"/>
                    <a:pt x="131" y="110"/>
                    <a:pt x="131" y="110"/>
                  </a:cubicBezTo>
                  <a:cubicBezTo>
                    <a:pt x="130" y="110"/>
                    <a:pt x="130" y="110"/>
                    <a:pt x="130" y="110"/>
                  </a:cubicBezTo>
                  <a:cubicBezTo>
                    <a:pt x="130" y="111"/>
                    <a:pt x="130" y="111"/>
                    <a:pt x="130" y="111"/>
                  </a:cubicBezTo>
                  <a:cubicBezTo>
                    <a:pt x="130" y="111"/>
                    <a:pt x="130" y="111"/>
                    <a:pt x="130" y="111"/>
                  </a:cubicBezTo>
                  <a:cubicBezTo>
                    <a:pt x="129" y="111"/>
                    <a:pt x="129" y="111"/>
                    <a:pt x="129" y="111"/>
                  </a:cubicBezTo>
                  <a:cubicBezTo>
                    <a:pt x="115" y="113"/>
                    <a:pt x="115" y="113"/>
                    <a:pt x="115" y="113"/>
                  </a:cubicBezTo>
                  <a:cubicBezTo>
                    <a:pt x="115" y="113"/>
                    <a:pt x="115" y="113"/>
                    <a:pt x="115" y="113"/>
                  </a:cubicBezTo>
                  <a:cubicBezTo>
                    <a:pt x="115" y="114"/>
                    <a:pt x="115" y="114"/>
                    <a:pt x="115" y="114"/>
                  </a:cubicBezTo>
                  <a:cubicBezTo>
                    <a:pt x="114" y="113"/>
                    <a:pt x="114" y="113"/>
                    <a:pt x="114" y="113"/>
                  </a:cubicBezTo>
                  <a:cubicBezTo>
                    <a:pt x="114" y="113"/>
                    <a:pt x="114" y="113"/>
                    <a:pt x="114" y="113"/>
                  </a:cubicBezTo>
                  <a:cubicBezTo>
                    <a:pt x="92" y="106"/>
                    <a:pt x="92" y="106"/>
                    <a:pt x="92" y="106"/>
                  </a:cubicBezTo>
                  <a:cubicBezTo>
                    <a:pt x="92" y="105"/>
                    <a:pt x="92" y="105"/>
                    <a:pt x="92" y="105"/>
                  </a:cubicBezTo>
                  <a:lnTo>
                    <a:pt x="81" y="100"/>
                  </a:lnTo>
                  <a:close/>
                </a:path>
              </a:pathLst>
            </a:custGeom>
            <a:grpFill/>
            <a:ln>
              <a:noFill/>
            </a:ln>
          </p:spPr>
          <p:txBody>
            <a:bodyPr vert="horz" wrap="square" lIns="91440" tIns="45720" rIns="91440" bIns="45720" numCol="1" anchor="t" anchorCtr="0" compatLnSpc="1"/>
            <a:lstStyle/>
            <a:p>
              <a:endParaRPr lang="zh-CN" altLang="en-US"/>
            </a:p>
          </p:txBody>
        </p:sp>
        <p:sp>
          <p:nvSpPr>
            <p:cNvPr id="21" name="Freeform 7"/>
            <p:cNvSpPr/>
            <p:nvPr/>
          </p:nvSpPr>
          <p:spPr bwMode="auto">
            <a:xfrm>
              <a:off x="3496878" y="4067685"/>
              <a:ext cx="534660" cy="620355"/>
            </a:xfrm>
            <a:custGeom>
              <a:avLst/>
              <a:gdLst>
                <a:gd name="T0" fmla="*/ 227 w 263"/>
                <a:gd name="T1" fmla="*/ 52 h 305"/>
                <a:gd name="T2" fmla="*/ 222 w 263"/>
                <a:gd name="T3" fmla="*/ 41 h 305"/>
                <a:gd name="T4" fmla="*/ 218 w 263"/>
                <a:gd name="T5" fmla="*/ 19 h 305"/>
                <a:gd name="T6" fmla="*/ 207 w 263"/>
                <a:gd name="T7" fmla="*/ 26 h 305"/>
                <a:gd name="T8" fmla="*/ 190 w 263"/>
                <a:gd name="T9" fmla="*/ 23 h 305"/>
                <a:gd name="T10" fmla="*/ 190 w 263"/>
                <a:gd name="T11" fmla="*/ 11 h 305"/>
                <a:gd name="T12" fmla="*/ 185 w 263"/>
                <a:gd name="T13" fmla="*/ 16 h 305"/>
                <a:gd name="T14" fmla="*/ 165 w 263"/>
                <a:gd name="T15" fmla="*/ 34 h 305"/>
                <a:gd name="T16" fmla="*/ 162 w 263"/>
                <a:gd name="T17" fmla="*/ 34 h 305"/>
                <a:gd name="T18" fmla="*/ 150 w 263"/>
                <a:gd name="T19" fmla="*/ 25 h 305"/>
                <a:gd name="T20" fmla="*/ 140 w 263"/>
                <a:gd name="T21" fmla="*/ 21 h 305"/>
                <a:gd name="T22" fmla="*/ 114 w 263"/>
                <a:gd name="T23" fmla="*/ 13 h 305"/>
                <a:gd name="T24" fmla="*/ 100 w 263"/>
                <a:gd name="T25" fmla="*/ 6 h 305"/>
                <a:gd name="T26" fmla="*/ 71 w 263"/>
                <a:gd name="T27" fmla="*/ 1 h 305"/>
                <a:gd name="T28" fmla="*/ 60 w 263"/>
                <a:gd name="T29" fmla="*/ 25 h 305"/>
                <a:gd name="T30" fmla="*/ 52 w 263"/>
                <a:gd name="T31" fmla="*/ 25 h 305"/>
                <a:gd name="T32" fmla="*/ 22 w 263"/>
                <a:gd name="T33" fmla="*/ 40 h 305"/>
                <a:gd name="T34" fmla="*/ 20 w 263"/>
                <a:gd name="T35" fmla="*/ 111 h 305"/>
                <a:gd name="T36" fmla="*/ 14 w 263"/>
                <a:gd name="T37" fmla="*/ 127 h 305"/>
                <a:gd name="T38" fmla="*/ 1 w 263"/>
                <a:gd name="T39" fmla="*/ 166 h 305"/>
                <a:gd name="T40" fmla="*/ 11 w 263"/>
                <a:gd name="T41" fmla="*/ 170 h 305"/>
                <a:gd name="T42" fmla="*/ 26 w 263"/>
                <a:gd name="T43" fmla="*/ 192 h 305"/>
                <a:gd name="T44" fmla="*/ 21 w 263"/>
                <a:gd name="T45" fmla="*/ 201 h 305"/>
                <a:gd name="T46" fmla="*/ 37 w 263"/>
                <a:gd name="T47" fmla="*/ 240 h 305"/>
                <a:gd name="T48" fmla="*/ 58 w 263"/>
                <a:gd name="T49" fmla="*/ 230 h 305"/>
                <a:gd name="T50" fmla="*/ 70 w 263"/>
                <a:gd name="T51" fmla="*/ 230 h 305"/>
                <a:gd name="T52" fmla="*/ 80 w 263"/>
                <a:gd name="T53" fmla="*/ 213 h 305"/>
                <a:gd name="T54" fmla="*/ 104 w 263"/>
                <a:gd name="T55" fmla="*/ 206 h 305"/>
                <a:gd name="T56" fmla="*/ 117 w 263"/>
                <a:gd name="T57" fmla="*/ 230 h 305"/>
                <a:gd name="T58" fmla="*/ 123 w 263"/>
                <a:gd name="T59" fmla="*/ 251 h 305"/>
                <a:gd name="T60" fmla="*/ 108 w 263"/>
                <a:gd name="T61" fmla="*/ 281 h 305"/>
                <a:gd name="T62" fmla="*/ 128 w 263"/>
                <a:gd name="T63" fmla="*/ 284 h 305"/>
                <a:gd name="T64" fmla="*/ 135 w 263"/>
                <a:gd name="T65" fmla="*/ 303 h 305"/>
                <a:gd name="T66" fmla="*/ 156 w 263"/>
                <a:gd name="T67" fmla="*/ 298 h 305"/>
                <a:gd name="T68" fmla="*/ 165 w 263"/>
                <a:gd name="T69" fmla="*/ 271 h 305"/>
                <a:gd name="T70" fmla="*/ 205 w 263"/>
                <a:gd name="T71" fmla="*/ 287 h 305"/>
                <a:gd name="T72" fmla="*/ 194 w 263"/>
                <a:gd name="T73" fmla="*/ 261 h 305"/>
                <a:gd name="T74" fmla="*/ 195 w 263"/>
                <a:gd name="T75" fmla="*/ 259 h 305"/>
                <a:gd name="T76" fmla="*/ 253 w 263"/>
                <a:gd name="T77" fmla="*/ 252 h 305"/>
                <a:gd name="T78" fmla="*/ 253 w 263"/>
                <a:gd name="T79" fmla="*/ 251 h 305"/>
                <a:gd name="T80" fmla="*/ 253 w 263"/>
                <a:gd name="T81" fmla="*/ 248 h 305"/>
                <a:gd name="T82" fmla="*/ 252 w 263"/>
                <a:gd name="T83" fmla="*/ 216 h 305"/>
                <a:gd name="T84" fmla="*/ 259 w 263"/>
                <a:gd name="T85" fmla="*/ 204 h 305"/>
                <a:gd name="T86" fmla="*/ 247 w 263"/>
                <a:gd name="T87" fmla="*/ 192 h 305"/>
                <a:gd name="T88" fmla="*/ 241 w 263"/>
                <a:gd name="T89" fmla="*/ 150 h 305"/>
                <a:gd name="T90" fmla="*/ 229 w 263"/>
                <a:gd name="T91" fmla="*/ 155 h 305"/>
                <a:gd name="T92" fmla="*/ 227 w 263"/>
                <a:gd name="T93" fmla="*/ 128 h 305"/>
                <a:gd name="T94" fmla="*/ 247 w 263"/>
                <a:gd name="T95" fmla="*/ 76 h 305"/>
                <a:gd name="T96" fmla="*/ 228 w 263"/>
                <a:gd name="T97" fmla="*/ 5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3" h="305">
                  <a:moveTo>
                    <a:pt x="228" y="53"/>
                  </a:moveTo>
                  <a:cubicBezTo>
                    <a:pt x="228" y="52"/>
                    <a:pt x="228" y="52"/>
                    <a:pt x="228" y="52"/>
                  </a:cubicBezTo>
                  <a:cubicBezTo>
                    <a:pt x="227" y="52"/>
                    <a:pt x="227" y="52"/>
                    <a:pt x="227" y="52"/>
                  </a:cubicBezTo>
                  <a:cubicBezTo>
                    <a:pt x="227" y="51"/>
                    <a:pt x="227" y="51"/>
                    <a:pt x="227" y="51"/>
                  </a:cubicBezTo>
                  <a:cubicBezTo>
                    <a:pt x="222" y="42"/>
                    <a:pt x="222" y="42"/>
                    <a:pt x="222" y="42"/>
                  </a:cubicBezTo>
                  <a:cubicBezTo>
                    <a:pt x="222" y="41"/>
                    <a:pt x="222" y="41"/>
                    <a:pt x="222" y="41"/>
                  </a:cubicBezTo>
                  <a:cubicBezTo>
                    <a:pt x="222" y="40"/>
                    <a:pt x="222" y="40"/>
                    <a:pt x="222" y="40"/>
                  </a:cubicBezTo>
                  <a:cubicBezTo>
                    <a:pt x="223" y="25"/>
                    <a:pt x="223" y="25"/>
                    <a:pt x="223" y="25"/>
                  </a:cubicBezTo>
                  <a:cubicBezTo>
                    <a:pt x="223" y="23"/>
                    <a:pt x="221" y="22"/>
                    <a:pt x="218" y="19"/>
                  </a:cubicBezTo>
                  <a:cubicBezTo>
                    <a:pt x="214" y="19"/>
                    <a:pt x="214" y="19"/>
                    <a:pt x="214" y="19"/>
                  </a:cubicBezTo>
                  <a:cubicBezTo>
                    <a:pt x="208" y="26"/>
                    <a:pt x="208" y="26"/>
                    <a:pt x="208" y="26"/>
                  </a:cubicBezTo>
                  <a:cubicBezTo>
                    <a:pt x="207" y="26"/>
                    <a:pt x="207" y="26"/>
                    <a:pt x="207" y="26"/>
                  </a:cubicBezTo>
                  <a:cubicBezTo>
                    <a:pt x="207" y="26"/>
                    <a:pt x="207" y="26"/>
                    <a:pt x="207" y="26"/>
                  </a:cubicBezTo>
                  <a:cubicBezTo>
                    <a:pt x="192" y="34"/>
                    <a:pt x="192" y="34"/>
                    <a:pt x="192" y="34"/>
                  </a:cubicBezTo>
                  <a:cubicBezTo>
                    <a:pt x="190" y="23"/>
                    <a:pt x="190" y="23"/>
                    <a:pt x="190" y="23"/>
                  </a:cubicBezTo>
                  <a:cubicBezTo>
                    <a:pt x="190" y="22"/>
                    <a:pt x="190" y="22"/>
                    <a:pt x="190" y="22"/>
                  </a:cubicBezTo>
                  <a:cubicBezTo>
                    <a:pt x="191" y="17"/>
                    <a:pt x="191" y="17"/>
                    <a:pt x="191" y="17"/>
                  </a:cubicBezTo>
                  <a:cubicBezTo>
                    <a:pt x="190" y="11"/>
                    <a:pt x="190" y="11"/>
                    <a:pt x="190" y="11"/>
                  </a:cubicBezTo>
                  <a:cubicBezTo>
                    <a:pt x="188" y="11"/>
                    <a:pt x="188" y="11"/>
                    <a:pt x="188" y="11"/>
                  </a:cubicBezTo>
                  <a:cubicBezTo>
                    <a:pt x="185" y="16"/>
                    <a:pt x="185" y="16"/>
                    <a:pt x="185" y="16"/>
                  </a:cubicBezTo>
                  <a:cubicBezTo>
                    <a:pt x="185" y="16"/>
                    <a:pt x="185" y="16"/>
                    <a:pt x="185" y="16"/>
                  </a:cubicBezTo>
                  <a:cubicBezTo>
                    <a:pt x="185" y="16"/>
                    <a:pt x="185" y="16"/>
                    <a:pt x="185" y="16"/>
                  </a:cubicBezTo>
                  <a:cubicBezTo>
                    <a:pt x="166" y="33"/>
                    <a:pt x="166" y="33"/>
                    <a:pt x="166" y="33"/>
                  </a:cubicBezTo>
                  <a:cubicBezTo>
                    <a:pt x="165" y="34"/>
                    <a:pt x="165" y="34"/>
                    <a:pt x="165" y="34"/>
                  </a:cubicBezTo>
                  <a:cubicBezTo>
                    <a:pt x="165" y="34"/>
                    <a:pt x="165" y="34"/>
                    <a:pt x="165" y="34"/>
                  </a:cubicBezTo>
                  <a:cubicBezTo>
                    <a:pt x="164" y="34"/>
                    <a:pt x="164" y="34"/>
                    <a:pt x="164" y="34"/>
                  </a:cubicBezTo>
                  <a:cubicBezTo>
                    <a:pt x="162" y="34"/>
                    <a:pt x="162" y="34"/>
                    <a:pt x="162" y="34"/>
                  </a:cubicBezTo>
                  <a:cubicBezTo>
                    <a:pt x="157" y="31"/>
                    <a:pt x="157" y="31"/>
                    <a:pt x="157" y="31"/>
                  </a:cubicBezTo>
                  <a:cubicBezTo>
                    <a:pt x="156" y="31"/>
                    <a:pt x="156" y="31"/>
                    <a:pt x="156" y="31"/>
                  </a:cubicBezTo>
                  <a:cubicBezTo>
                    <a:pt x="150" y="25"/>
                    <a:pt x="150" y="25"/>
                    <a:pt x="150" y="25"/>
                  </a:cubicBezTo>
                  <a:cubicBezTo>
                    <a:pt x="140" y="22"/>
                    <a:pt x="140" y="22"/>
                    <a:pt x="140" y="22"/>
                  </a:cubicBezTo>
                  <a:cubicBezTo>
                    <a:pt x="140" y="22"/>
                    <a:pt x="140" y="22"/>
                    <a:pt x="140" y="22"/>
                  </a:cubicBezTo>
                  <a:cubicBezTo>
                    <a:pt x="140" y="21"/>
                    <a:pt x="140" y="21"/>
                    <a:pt x="140" y="21"/>
                  </a:cubicBezTo>
                  <a:cubicBezTo>
                    <a:pt x="134" y="17"/>
                    <a:pt x="134" y="17"/>
                    <a:pt x="134" y="17"/>
                  </a:cubicBezTo>
                  <a:cubicBezTo>
                    <a:pt x="114" y="13"/>
                    <a:pt x="114" y="13"/>
                    <a:pt x="114" y="13"/>
                  </a:cubicBezTo>
                  <a:cubicBezTo>
                    <a:pt x="114" y="13"/>
                    <a:pt x="114" y="13"/>
                    <a:pt x="114" y="13"/>
                  </a:cubicBezTo>
                  <a:cubicBezTo>
                    <a:pt x="113" y="13"/>
                    <a:pt x="113" y="13"/>
                    <a:pt x="113" y="13"/>
                  </a:cubicBezTo>
                  <a:cubicBezTo>
                    <a:pt x="100" y="6"/>
                    <a:pt x="100" y="6"/>
                    <a:pt x="100" y="6"/>
                  </a:cubicBezTo>
                  <a:cubicBezTo>
                    <a:pt x="100" y="6"/>
                    <a:pt x="100" y="6"/>
                    <a:pt x="100" y="6"/>
                  </a:cubicBezTo>
                  <a:cubicBezTo>
                    <a:pt x="89" y="2"/>
                    <a:pt x="89" y="2"/>
                    <a:pt x="89" y="2"/>
                  </a:cubicBezTo>
                  <a:cubicBezTo>
                    <a:pt x="76" y="0"/>
                    <a:pt x="76" y="0"/>
                    <a:pt x="76" y="0"/>
                  </a:cubicBezTo>
                  <a:cubicBezTo>
                    <a:pt x="71" y="1"/>
                    <a:pt x="71" y="1"/>
                    <a:pt x="71" y="1"/>
                  </a:cubicBezTo>
                  <a:cubicBezTo>
                    <a:pt x="76" y="23"/>
                    <a:pt x="76" y="23"/>
                    <a:pt x="76" y="23"/>
                  </a:cubicBezTo>
                  <a:cubicBezTo>
                    <a:pt x="74" y="23"/>
                    <a:pt x="74" y="23"/>
                    <a:pt x="74" y="23"/>
                  </a:cubicBezTo>
                  <a:cubicBezTo>
                    <a:pt x="60" y="25"/>
                    <a:pt x="60" y="25"/>
                    <a:pt x="60" y="25"/>
                  </a:cubicBezTo>
                  <a:cubicBezTo>
                    <a:pt x="53" y="25"/>
                    <a:pt x="53" y="25"/>
                    <a:pt x="53" y="25"/>
                  </a:cubicBezTo>
                  <a:cubicBezTo>
                    <a:pt x="52" y="25"/>
                    <a:pt x="52" y="25"/>
                    <a:pt x="52" y="25"/>
                  </a:cubicBezTo>
                  <a:cubicBezTo>
                    <a:pt x="52" y="25"/>
                    <a:pt x="52" y="25"/>
                    <a:pt x="52" y="25"/>
                  </a:cubicBezTo>
                  <a:cubicBezTo>
                    <a:pt x="45" y="20"/>
                    <a:pt x="45" y="20"/>
                    <a:pt x="45" y="20"/>
                  </a:cubicBezTo>
                  <a:cubicBezTo>
                    <a:pt x="33" y="25"/>
                    <a:pt x="33" y="25"/>
                    <a:pt x="33" y="25"/>
                  </a:cubicBezTo>
                  <a:cubicBezTo>
                    <a:pt x="22" y="40"/>
                    <a:pt x="22" y="40"/>
                    <a:pt x="22" y="40"/>
                  </a:cubicBezTo>
                  <a:cubicBezTo>
                    <a:pt x="12" y="66"/>
                    <a:pt x="12" y="66"/>
                    <a:pt x="12" y="66"/>
                  </a:cubicBezTo>
                  <a:cubicBezTo>
                    <a:pt x="15" y="94"/>
                    <a:pt x="15" y="94"/>
                    <a:pt x="15" y="94"/>
                  </a:cubicBezTo>
                  <a:cubicBezTo>
                    <a:pt x="20" y="111"/>
                    <a:pt x="20" y="111"/>
                    <a:pt x="20" y="111"/>
                  </a:cubicBezTo>
                  <a:cubicBezTo>
                    <a:pt x="20" y="113"/>
                    <a:pt x="20" y="113"/>
                    <a:pt x="20" y="114"/>
                  </a:cubicBezTo>
                  <a:cubicBezTo>
                    <a:pt x="18" y="114"/>
                    <a:pt x="18" y="114"/>
                    <a:pt x="18" y="114"/>
                  </a:cubicBezTo>
                  <a:cubicBezTo>
                    <a:pt x="15" y="116"/>
                    <a:pt x="14" y="121"/>
                    <a:pt x="14" y="127"/>
                  </a:cubicBezTo>
                  <a:cubicBezTo>
                    <a:pt x="20" y="151"/>
                    <a:pt x="20" y="151"/>
                    <a:pt x="20" y="151"/>
                  </a:cubicBezTo>
                  <a:cubicBezTo>
                    <a:pt x="18" y="153"/>
                    <a:pt x="18" y="153"/>
                    <a:pt x="18" y="153"/>
                  </a:cubicBezTo>
                  <a:cubicBezTo>
                    <a:pt x="8" y="159"/>
                    <a:pt x="2" y="164"/>
                    <a:pt x="1" y="166"/>
                  </a:cubicBezTo>
                  <a:cubicBezTo>
                    <a:pt x="0" y="175"/>
                    <a:pt x="0" y="175"/>
                    <a:pt x="0" y="175"/>
                  </a:cubicBezTo>
                  <a:cubicBezTo>
                    <a:pt x="11" y="170"/>
                    <a:pt x="11" y="170"/>
                    <a:pt x="11" y="170"/>
                  </a:cubicBezTo>
                  <a:cubicBezTo>
                    <a:pt x="11" y="170"/>
                    <a:pt x="11" y="170"/>
                    <a:pt x="11" y="170"/>
                  </a:cubicBezTo>
                  <a:cubicBezTo>
                    <a:pt x="12" y="170"/>
                    <a:pt x="12" y="170"/>
                    <a:pt x="12" y="170"/>
                  </a:cubicBezTo>
                  <a:cubicBezTo>
                    <a:pt x="19" y="170"/>
                    <a:pt x="23" y="172"/>
                    <a:pt x="24" y="178"/>
                  </a:cubicBezTo>
                  <a:cubicBezTo>
                    <a:pt x="26" y="192"/>
                    <a:pt x="26" y="192"/>
                    <a:pt x="26" y="192"/>
                  </a:cubicBezTo>
                  <a:cubicBezTo>
                    <a:pt x="25" y="193"/>
                    <a:pt x="25" y="193"/>
                    <a:pt x="25" y="193"/>
                  </a:cubicBezTo>
                  <a:cubicBezTo>
                    <a:pt x="24" y="195"/>
                    <a:pt x="24" y="195"/>
                    <a:pt x="24" y="195"/>
                  </a:cubicBezTo>
                  <a:cubicBezTo>
                    <a:pt x="22" y="196"/>
                    <a:pt x="21" y="198"/>
                    <a:pt x="21" y="201"/>
                  </a:cubicBezTo>
                  <a:cubicBezTo>
                    <a:pt x="19" y="215"/>
                    <a:pt x="19" y="215"/>
                    <a:pt x="19" y="215"/>
                  </a:cubicBezTo>
                  <a:cubicBezTo>
                    <a:pt x="20" y="219"/>
                    <a:pt x="22" y="223"/>
                    <a:pt x="24" y="225"/>
                  </a:cubicBezTo>
                  <a:cubicBezTo>
                    <a:pt x="37" y="240"/>
                    <a:pt x="37" y="240"/>
                    <a:pt x="37" y="240"/>
                  </a:cubicBezTo>
                  <a:cubicBezTo>
                    <a:pt x="48" y="231"/>
                    <a:pt x="48" y="231"/>
                    <a:pt x="48" y="231"/>
                  </a:cubicBezTo>
                  <a:cubicBezTo>
                    <a:pt x="57" y="230"/>
                    <a:pt x="57" y="230"/>
                    <a:pt x="57" y="230"/>
                  </a:cubicBezTo>
                  <a:cubicBezTo>
                    <a:pt x="58" y="230"/>
                    <a:pt x="58" y="230"/>
                    <a:pt x="58" y="230"/>
                  </a:cubicBezTo>
                  <a:cubicBezTo>
                    <a:pt x="59" y="231"/>
                    <a:pt x="59" y="231"/>
                    <a:pt x="59" y="231"/>
                  </a:cubicBezTo>
                  <a:cubicBezTo>
                    <a:pt x="65" y="233"/>
                    <a:pt x="65" y="233"/>
                    <a:pt x="65" y="233"/>
                  </a:cubicBezTo>
                  <a:cubicBezTo>
                    <a:pt x="66" y="233"/>
                    <a:pt x="68" y="232"/>
                    <a:pt x="70" y="230"/>
                  </a:cubicBezTo>
                  <a:cubicBezTo>
                    <a:pt x="76" y="223"/>
                    <a:pt x="76" y="223"/>
                    <a:pt x="76" y="223"/>
                  </a:cubicBezTo>
                  <a:cubicBezTo>
                    <a:pt x="74" y="218"/>
                    <a:pt x="74" y="218"/>
                    <a:pt x="74" y="218"/>
                  </a:cubicBezTo>
                  <a:cubicBezTo>
                    <a:pt x="76" y="216"/>
                    <a:pt x="77" y="215"/>
                    <a:pt x="80" y="213"/>
                  </a:cubicBezTo>
                  <a:cubicBezTo>
                    <a:pt x="94" y="213"/>
                    <a:pt x="94" y="213"/>
                    <a:pt x="94" y="213"/>
                  </a:cubicBezTo>
                  <a:cubicBezTo>
                    <a:pt x="97" y="215"/>
                    <a:pt x="99" y="214"/>
                    <a:pt x="99" y="213"/>
                  </a:cubicBezTo>
                  <a:cubicBezTo>
                    <a:pt x="100" y="209"/>
                    <a:pt x="102" y="207"/>
                    <a:pt x="104" y="206"/>
                  </a:cubicBezTo>
                  <a:cubicBezTo>
                    <a:pt x="106" y="206"/>
                    <a:pt x="109" y="206"/>
                    <a:pt x="111" y="208"/>
                  </a:cubicBezTo>
                  <a:cubicBezTo>
                    <a:pt x="115" y="212"/>
                    <a:pt x="118" y="215"/>
                    <a:pt x="118" y="219"/>
                  </a:cubicBezTo>
                  <a:cubicBezTo>
                    <a:pt x="117" y="230"/>
                    <a:pt x="117" y="230"/>
                    <a:pt x="117" y="230"/>
                  </a:cubicBezTo>
                  <a:cubicBezTo>
                    <a:pt x="119" y="232"/>
                    <a:pt x="119" y="232"/>
                    <a:pt x="119" y="232"/>
                  </a:cubicBezTo>
                  <a:cubicBezTo>
                    <a:pt x="123" y="235"/>
                    <a:pt x="125" y="238"/>
                    <a:pt x="125" y="240"/>
                  </a:cubicBezTo>
                  <a:cubicBezTo>
                    <a:pt x="123" y="251"/>
                    <a:pt x="123" y="251"/>
                    <a:pt x="123" y="251"/>
                  </a:cubicBezTo>
                  <a:cubicBezTo>
                    <a:pt x="121" y="257"/>
                    <a:pt x="119" y="261"/>
                    <a:pt x="117" y="263"/>
                  </a:cubicBezTo>
                  <a:cubicBezTo>
                    <a:pt x="117" y="262"/>
                    <a:pt x="117" y="262"/>
                    <a:pt x="117" y="262"/>
                  </a:cubicBezTo>
                  <a:cubicBezTo>
                    <a:pt x="108" y="281"/>
                    <a:pt x="108" y="281"/>
                    <a:pt x="108" y="281"/>
                  </a:cubicBezTo>
                  <a:cubicBezTo>
                    <a:pt x="111" y="283"/>
                    <a:pt x="111" y="283"/>
                    <a:pt x="111" y="283"/>
                  </a:cubicBezTo>
                  <a:cubicBezTo>
                    <a:pt x="125" y="283"/>
                    <a:pt x="125" y="283"/>
                    <a:pt x="125" y="283"/>
                  </a:cubicBezTo>
                  <a:cubicBezTo>
                    <a:pt x="128" y="284"/>
                    <a:pt x="128" y="284"/>
                    <a:pt x="128" y="284"/>
                  </a:cubicBezTo>
                  <a:cubicBezTo>
                    <a:pt x="127" y="287"/>
                    <a:pt x="127" y="287"/>
                    <a:pt x="127" y="287"/>
                  </a:cubicBezTo>
                  <a:cubicBezTo>
                    <a:pt x="125" y="293"/>
                    <a:pt x="125" y="297"/>
                    <a:pt x="125" y="300"/>
                  </a:cubicBezTo>
                  <a:cubicBezTo>
                    <a:pt x="130" y="303"/>
                    <a:pt x="133" y="305"/>
                    <a:pt x="135" y="303"/>
                  </a:cubicBezTo>
                  <a:cubicBezTo>
                    <a:pt x="144" y="300"/>
                    <a:pt x="144" y="300"/>
                    <a:pt x="144" y="300"/>
                  </a:cubicBezTo>
                  <a:cubicBezTo>
                    <a:pt x="148" y="298"/>
                    <a:pt x="148" y="298"/>
                    <a:pt x="148" y="298"/>
                  </a:cubicBezTo>
                  <a:cubicBezTo>
                    <a:pt x="156" y="298"/>
                    <a:pt x="156" y="298"/>
                    <a:pt x="156" y="298"/>
                  </a:cubicBezTo>
                  <a:cubicBezTo>
                    <a:pt x="164" y="289"/>
                    <a:pt x="164" y="289"/>
                    <a:pt x="164" y="289"/>
                  </a:cubicBezTo>
                  <a:cubicBezTo>
                    <a:pt x="164" y="279"/>
                    <a:pt x="164" y="279"/>
                    <a:pt x="164" y="279"/>
                  </a:cubicBezTo>
                  <a:cubicBezTo>
                    <a:pt x="163" y="275"/>
                    <a:pt x="164" y="273"/>
                    <a:pt x="165" y="271"/>
                  </a:cubicBezTo>
                  <a:cubicBezTo>
                    <a:pt x="167" y="269"/>
                    <a:pt x="172" y="269"/>
                    <a:pt x="179" y="274"/>
                  </a:cubicBezTo>
                  <a:cubicBezTo>
                    <a:pt x="194" y="283"/>
                    <a:pt x="194" y="283"/>
                    <a:pt x="194" y="283"/>
                  </a:cubicBezTo>
                  <a:cubicBezTo>
                    <a:pt x="199" y="286"/>
                    <a:pt x="202" y="287"/>
                    <a:pt x="205" y="287"/>
                  </a:cubicBezTo>
                  <a:cubicBezTo>
                    <a:pt x="205" y="287"/>
                    <a:pt x="205" y="287"/>
                    <a:pt x="205" y="287"/>
                  </a:cubicBezTo>
                  <a:cubicBezTo>
                    <a:pt x="206" y="284"/>
                    <a:pt x="205" y="280"/>
                    <a:pt x="202" y="274"/>
                  </a:cubicBezTo>
                  <a:cubicBezTo>
                    <a:pt x="194" y="261"/>
                    <a:pt x="194" y="261"/>
                    <a:pt x="194" y="261"/>
                  </a:cubicBezTo>
                  <a:cubicBezTo>
                    <a:pt x="194" y="260"/>
                    <a:pt x="194" y="260"/>
                    <a:pt x="194" y="260"/>
                  </a:cubicBezTo>
                  <a:cubicBezTo>
                    <a:pt x="195" y="260"/>
                    <a:pt x="195" y="260"/>
                    <a:pt x="195" y="260"/>
                  </a:cubicBezTo>
                  <a:cubicBezTo>
                    <a:pt x="195" y="259"/>
                    <a:pt x="195" y="259"/>
                    <a:pt x="195" y="259"/>
                  </a:cubicBezTo>
                  <a:cubicBezTo>
                    <a:pt x="203" y="248"/>
                    <a:pt x="211" y="244"/>
                    <a:pt x="221" y="248"/>
                  </a:cubicBezTo>
                  <a:cubicBezTo>
                    <a:pt x="244" y="258"/>
                    <a:pt x="244" y="258"/>
                    <a:pt x="244" y="258"/>
                  </a:cubicBezTo>
                  <a:cubicBezTo>
                    <a:pt x="253" y="252"/>
                    <a:pt x="253" y="252"/>
                    <a:pt x="253" y="252"/>
                  </a:cubicBezTo>
                  <a:cubicBezTo>
                    <a:pt x="253" y="252"/>
                    <a:pt x="253" y="252"/>
                    <a:pt x="253" y="252"/>
                  </a:cubicBezTo>
                  <a:cubicBezTo>
                    <a:pt x="253" y="252"/>
                    <a:pt x="253" y="252"/>
                    <a:pt x="253" y="252"/>
                  </a:cubicBezTo>
                  <a:cubicBezTo>
                    <a:pt x="253" y="251"/>
                    <a:pt x="253" y="251"/>
                    <a:pt x="253" y="251"/>
                  </a:cubicBezTo>
                  <a:cubicBezTo>
                    <a:pt x="252" y="250"/>
                    <a:pt x="252" y="250"/>
                    <a:pt x="252" y="250"/>
                  </a:cubicBezTo>
                  <a:cubicBezTo>
                    <a:pt x="253" y="249"/>
                    <a:pt x="253" y="249"/>
                    <a:pt x="253" y="249"/>
                  </a:cubicBezTo>
                  <a:cubicBezTo>
                    <a:pt x="253" y="248"/>
                    <a:pt x="253" y="248"/>
                    <a:pt x="253" y="248"/>
                  </a:cubicBezTo>
                  <a:cubicBezTo>
                    <a:pt x="261" y="236"/>
                    <a:pt x="263" y="227"/>
                    <a:pt x="261" y="222"/>
                  </a:cubicBezTo>
                  <a:cubicBezTo>
                    <a:pt x="259" y="218"/>
                    <a:pt x="256" y="216"/>
                    <a:pt x="253" y="216"/>
                  </a:cubicBezTo>
                  <a:cubicBezTo>
                    <a:pt x="252" y="216"/>
                    <a:pt x="252" y="216"/>
                    <a:pt x="252" y="216"/>
                  </a:cubicBezTo>
                  <a:cubicBezTo>
                    <a:pt x="250" y="210"/>
                    <a:pt x="250" y="210"/>
                    <a:pt x="250" y="210"/>
                  </a:cubicBezTo>
                  <a:cubicBezTo>
                    <a:pt x="252" y="210"/>
                    <a:pt x="252" y="210"/>
                    <a:pt x="252" y="210"/>
                  </a:cubicBezTo>
                  <a:cubicBezTo>
                    <a:pt x="256" y="208"/>
                    <a:pt x="258" y="206"/>
                    <a:pt x="259" y="204"/>
                  </a:cubicBezTo>
                  <a:cubicBezTo>
                    <a:pt x="257" y="201"/>
                    <a:pt x="257" y="201"/>
                    <a:pt x="257" y="201"/>
                  </a:cubicBezTo>
                  <a:cubicBezTo>
                    <a:pt x="247" y="192"/>
                    <a:pt x="247" y="192"/>
                    <a:pt x="247" y="192"/>
                  </a:cubicBezTo>
                  <a:cubicBezTo>
                    <a:pt x="247" y="192"/>
                    <a:pt x="247" y="192"/>
                    <a:pt x="247" y="192"/>
                  </a:cubicBezTo>
                  <a:cubicBezTo>
                    <a:pt x="247" y="191"/>
                    <a:pt x="247" y="191"/>
                    <a:pt x="247" y="191"/>
                  </a:cubicBezTo>
                  <a:cubicBezTo>
                    <a:pt x="242" y="178"/>
                    <a:pt x="242" y="178"/>
                    <a:pt x="242" y="178"/>
                  </a:cubicBezTo>
                  <a:cubicBezTo>
                    <a:pt x="241" y="167"/>
                    <a:pt x="239" y="158"/>
                    <a:pt x="241" y="150"/>
                  </a:cubicBezTo>
                  <a:cubicBezTo>
                    <a:pt x="241" y="144"/>
                    <a:pt x="241" y="144"/>
                    <a:pt x="241" y="144"/>
                  </a:cubicBezTo>
                  <a:cubicBezTo>
                    <a:pt x="235" y="149"/>
                    <a:pt x="235" y="149"/>
                    <a:pt x="235" y="149"/>
                  </a:cubicBezTo>
                  <a:cubicBezTo>
                    <a:pt x="229" y="155"/>
                    <a:pt x="229" y="155"/>
                    <a:pt x="229" y="155"/>
                  </a:cubicBezTo>
                  <a:cubicBezTo>
                    <a:pt x="227" y="130"/>
                    <a:pt x="227" y="130"/>
                    <a:pt x="227" y="130"/>
                  </a:cubicBezTo>
                  <a:cubicBezTo>
                    <a:pt x="227" y="130"/>
                    <a:pt x="227" y="130"/>
                    <a:pt x="227" y="130"/>
                  </a:cubicBezTo>
                  <a:cubicBezTo>
                    <a:pt x="227" y="128"/>
                    <a:pt x="227" y="128"/>
                    <a:pt x="227" y="128"/>
                  </a:cubicBezTo>
                  <a:cubicBezTo>
                    <a:pt x="228" y="128"/>
                    <a:pt x="228" y="128"/>
                    <a:pt x="228" y="128"/>
                  </a:cubicBezTo>
                  <a:cubicBezTo>
                    <a:pt x="241" y="109"/>
                    <a:pt x="250" y="97"/>
                    <a:pt x="253" y="94"/>
                  </a:cubicBezTo>
                  <a:cubicBezTo>
                    <a:pt x="247" y="76"/>
                    <a:pt x="247" y="76"/>
                    <a:pt x="247" y="76"/>
                  </a:cubicBezTo>
                  <a:cubicBezTo>
                    <a:pt x="245" y="67"/>
                    <a:pt x="244" y="62"/>
                    <a:pt x="244" y="59"/>
                  </a:cubicBezTo>
                  <a:cubicBezTo>
                    <a:pt x="233" y="54"/>
                    <a:pt x="233" y="54"/>
                    <a:pt x="233" y="54"/>
                  </a:cubicBezTo>
                  <a:lnTo>
                    <a:pt x="228" y="53"/>
                  </a:lnTo>
                  <a:close/>
                </a:path>
              </a:pathLst>
            </a:custGeom>
            <a:grpFill/>
            <a:ln>
              <a:noFill/>
            </a:ln>
          </p:spPr>
          <p:txBody>
            <a:bodyPr vert="horz" wrap="square" lIns="91440" tIns="45720" rIns="91440" bIns="45720" numCol="1" anchor="t" anchorCtr="0" compatLnSpc="1"/>
            <a:lstStyle/>
            <a:p>
              <a:endParaRPr lang="zh-CN" altLang="en-US"/>
            </a:p>
          </p:txBody>
        </p:sp>
        <p:sp>
          <p:nvSpPr>
            <p:cNvPr id="22" name="Freeform 8"/>
            <p:cNvSpPr/>
            <p:nvPr/>
          </p:nvSpPr>
          <p:spPr bwMode="auto">
            <a:xfrm>
              <a:off x="3437264" y="3715593"/>
              <a:ext cx="752622" cy="469457"/>
            </a:xfrm>
            <a:custGeom>
              <a:avLst/>
              <a:gdLst>
                <a:gd name="T0" fmla="*/ 49 w 371"/>
                <a:gd name="T1" fmla="*/ 6 h 231"/>
                <a:gd name="T2" fmla="*/ 65 w 371"/>
                <a:gd name="T3" fmla="*/ 18 h 231"/>
                <a:gd name="T4" fmla="*/ 74 w 371"/>
                <a:gd name="T5" fmla="*/ 30 h 231"/>
                <a:gd name="T6" fmla="*/ 67 w 371"/>
                <a:gd name="T7" fmla="*/ 39 h 231"/>
                <a:gd name="T8" fmla="*/ 46 w 371"/>
                <a:gd name="T9" fmla="*/ 44 h 231"/>
                <a:gd name="T10" fmla="*/ 48 w 371"/>
                <a:gd name="T11" fmla="*/ 56 h 231"/>
                <a:gd name="T12" fmla="*/ 54 w 371"/>
                <a:gd name="T13" fmla="*/ 82 h 231"/>
                <a:gd name="T14" fmla="*/ 68 w 371"/>
                <a:gd name="T15" fmla="*/ 86 h 231"/>
                <a:gd name="T16" fmla="*/ 69 w 371"/>
                <a:gd name="T17" fmla="*/ 87 h 231"/>
                <a:gd name="T18" fmla="*/ 77 w 371"/>
                <a:gd name="T19" fmla="*/ 99 h 231"/>
                <a:gd name="T20" fmla="*/ 81 w 371"/>
                <a:gd name="T21" fmla="*/ 110 h 231"/>
                <a:gd name="T22" fmla="*/ 61 w 371"/>
                <a:gd name="T23" fmla="*/ 139 h 231"/>
                <a:gd name="T24" fmla="*/ 2 w 371"/>
                <a:gd name="T25" fmla="*/ 154 h 231"/>
                <a:gd name="T26" fmla="*/ 7 w 371"/>
                <a:gd name="T27" fmla="*/ 176 h 231"/>
                <a:gd name="T28" fmla="*/ 29 w 371"/>
                <a:gd name="T29" fmla="*/ 216 h 231"/>
                <a:gd name="T30" fmla="*/ 30 w 371"/>
                <a:gd name="T31" fmla="*/ 217 h 231"/>
                <a:gd name="T32" fmla="*/ 39 w 371"/>
                <a:gd name="T33" fmla="*/ 229 h 231"/>
                <a:gd name="T34" fmla="*/ 46 w 371"/>
                <a:gd name="T35" fmla="*/ 209 h 231"/>
                <a:gd name="T36" fmla="*/ 59 w 371"/>
                <a:gd name="T37" fmla="*/ 193 h 231"/>
                <a:gd name="T38" fmla="*/ 85 w 371"/>
                <a:gd name="T39" fmla="*/ 192 h 231"/>
                <a:gd name="T40" fmla="*/ 96 w 371"/>
                <a:gd name="T41" fmla="*/ 168 h 231"/>
                <a:gd name="T42" fmla="*/ 121 w 371"/>
                <a:gd name="T43" fmla="*/ 168 h 231"/>
                <a:gd name="T44" fmla="*/ 166 w 371"/>
                <a:gd name="T45" fmla="*/ 184 h 231"/>
                <a:gd name="T46" fmla="*/ 167 w 371"/>
                <a:gd name="T47" fmla="*/ 184 h 231"/>
                <a:gd name="T48" fmla="*/ 183 w 371"/>
                <a:gd name="T49" fmla="*/ 193 h 231"/>
                <a:gd name="T50" fmla="*/ 183 w 371"/>
                <a:gd name="T51" fmla="*/ 193 h 231"/>
                <a:gd name="T52" fmla="*/ 200 w 371"/>
                <a:gd name="T53" fmla="*/ 193 h 231"/>
                <a:gd name="T54" fmla="*/ 215 w 371"/>
                <a:gd name="T55" fmla="*/ 175 h 231"/>
                <a:gd name="T56" fmla="*/ 225 w 371"/>
                <a:gd name="T57" fmla="*/ 181 h 231"/>
                <a:gd name="T58" fmla="*/ 226 w 371"/>
                <a:gd name="T59" fmla="*/ 196 h 231"/>
                <a:gd name="T60" fmla="*/ 241 w 371"/>
                <a:gd name="T61" fmla="*/ 186 h 231"/>
                <a:gd name="T62" fmla="*/ 250 w 371"/>
                <a:gd name="T63" fmla="*/ 186 h 231"/>
                <a:gd name="T64" fmla="*/ 258 w 371"/>
                <a:gd name="T65" fmla="*/ 213 h 231"/>
                <a:gd name="T66" fmla="*/ 294 w 371"/>
                <a:gd name="T67" fmla="*/ 196 h 231"/>
                <a:gd name="T68" fmla="*/ 326 w 371"/>
                <a:gd name="T69" fmla="*/ 182 h 231"/>
                <a:gd name="T70" fmla="*/ 359 w 371"/>
                <a:gd name="T71" fmla="*/ 173 h 231"/>
                <a:gd name="T72" fmla="*/ 368 w 371"/>
                <a:gd name="T73" fmla="*/ 167 h 231"/>
                <a:gd name="T74" fmla="*/ 348 w 371"/>
                <a:gd name="T75" fmla="*/ 116 h 231"/>
                <a:gd name="T76" fmla="*/ 357 w 371"/>
                <a:gd name="T77" fmla="*/ 101 h 231"/>
                <a:gd name="T78" fmla="*/ 336 w 371"/>
                <a:gd name="T79" fmla="*/ 94 h 231"/>
                <a:gd name="T80" fmla="*/ 326 w 371"/>
                <a:gd name="T81" fmla="*/ 82 h 231"/>
                <a:gd name="T82" fmla="*/ 325 w 371"/>
                <a:gd name="T83" fmla="*/ 81 h 231"/>
                <a:gd name="T84" fmla="*/ 283 w 371"/>
                <a:gd name="T85" fmla="*/ 71 h 231"/>
                <a:gd name="T86" fmla="*/ 246 w 371"/>
                <a:gd name="T87" fmla="*/ 70 h 231"/>
                <a:gd name="T88" fmla="*/ 163 w 371"/>
                <a:gd name="T89" fmla="*/ 37 h 231"/>
                <a:gd name="T90" fmla="*/ 109 w 371"/>
                <a:gd name="T91" fmla="*/ 0 h 231"/>
                <a:gd name="T92" fmla="*/ 56 w 371"/>
                <a:gd name="T93" fmla="*/ 3 h 231"/>
                <a:gd name="T94" fmla="*/ 47 w 371"/>
                <a:gd name="T95" fmla="*/ 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1" h="231">
                  <a:moveTo>
                    <a:pt x="47" y="0"/>
                  </a:moveTo>
                  <a:cubicBezTo>
                    <a:pt x="46" y="3"/>
                    <a:pt x="46" y="3"/>
                    <a:pt x="46" y="3"/>
                  </a:cubicBezTo>
                  <a:cubicBezTo>
                    <a:pt x="49" y="6"/>
                    <a:pt x="49" y="6"/>
                    <a:pt x="49" y="6"/>
                  </a:cubicBezTo>
                  <a:cubicBezTo>
                    <a:pt x="65" y="17"/>
                    <a:pt x="65" y="17"/>
                    <a:pt x="65" y="17"/>
                  </a:cubicBezTo>
                  <a:cubicBezTo>
                    <a:pt x="65" y="17"/>
                    <a:pt x="65" y="17"/>
                    <a:pt x="65" y="17"/>
                  </a:cubicBezTo>
                  <a:cubicBezTo>
                    <a:pt x="65" y="18"/>
                    <a:pt x="65" y="18"/>
                    <a:pt x="65" y="18"/>
                  </a:cubicBezTo>
                  <a:cubicBezTo>
                    <a:pt x="65" y="18"/>
                    <a:pt x="65" y="18"/>
                    <a:pt x="65" y="18"/>
                  </a:cubicBezTo>
                  <a:cubicBezTo>
                    <a:pt x="75" y="29"/>
                    <a:pt x="75" y="29"/>
                    <a:pt x="75" y="29"/>
                  </a:cubicBezTo>
                  <a:cubicBezTo>
                    <a:pt x="74" y="30"/>
                    <a:pt x="74" y="30"/>
                    <a:pt x="74" y="30"/>
                  </a:cubicBezTo>
                  <a:cubicBezTo>
                    <a:pt x="68" y="37"/>
                    <a:pt x="68" y="37"/>
                    <a:pt x="68" y="37"/>
                  </a:cubicBezTo>
                  <a:cubicBezTo>
                    <a:pt x="67" y="38"/>
                    <a:pt x="67" y="38"/>
                    <a:pt x="67" y="38"/>
                  </a:cubicBezTo>
                  <a:cubicBezTo>
                    <a:pt x="67" y="39"/>
                    <a:pt x="67" y="39"/>
                    <a:pt x="67" y="39"/>
                  </a:cubicBezTo>
                  <a:cubicBezTo>
                    <a:pt x="56" y="39"/>
                    <a:pt x="56" y="39"/>
                    <a:pt x="56" y="39"/>
                  </a:cubicBezTo>
                  <a:cubicBezTo>
                    <a:pt x="50" y="40"/>
                    <a:pt x="50" y="40"/>
                    <a:pt x="50" y="40"/>
                  </a:cubicBezTo>
                  <a:cubicBezTo>
                    <a:pt x="46" y="44"/>
                    <a:pt x="46" y="44"/>
                    <a:pt x="46" y="44"/>
                  </a:cubicBezTo>
                  <a:cubicBezTo>
                    <a:pt x="48" y="50"/>
                    <a:pt x="48" y="50"/>
                    <a:pt x="48" y="50"/>
                  </a:cubicBezTo>
                  <a:cubicBezTo>
                    <a:pt x="48" y="50"/>
                    <a:pt x="48" y="50"/>
                    <a:pt x="48" y="50"/>
                  </a:cubicBezTo>
                  <a:cubicBezTo>
                    <a:pt x="48" y="56"/>
                    <a:pt x="48" y="56"/>
                    <a:pt x="48" y="56"/>
                  </a:cubicBezTo>
                  <a:cubicBezTo>
                    <a:pt x="54" y="64"/>
                    <a:pt x="54" y="64"/>
                    <a:pt x="54" y="64"/>
                  </a:cubicBezTo>
                  <a:cubicBezTo>
                    <a:pt x="54" y="65"/>
                    <a:pt x="54" y="65"/>
                    <a:pt x="54" y="65"/>
                  </a:cubicBezTo>
                  <a:cubicBezTo>
                    <a:pt x="54" y="82"/>
                    <a:pt x="54" y="82"/>
                    <a:pt x="54" y="82"/>
                  </a:cubicBezTo>
                  <a:cubicBezTo>
                    <a:pt x="59" y="84"/>
                    <a:pt x="59" y="84"/>
                    <a:pt x="59" y="84"/>
                  </a:cubicBezTo>
                  <a:cubicBezTo>
                    <a:pt x="67" y="86"/>
                    <a:pt x="67" y="86"/>
                    <a:pt x="67" y="86"/>
                  </a:cubicBezTo>
                  <a:cubicBezTo>
                    <a:pt x="68" y="86"/>
                    <a:pt x="68" y="86"/>
                    <a:pt x="68" y="86"/>
                  </a:cubicBezTo>
                  <a:cubicBezTo>
                    <a:pt x="68" y="86"/>
                    <a:pt x="68" y="86"/>
                    <a:pt x="68" y="86"/>
                  </a:cubicBezTo>
                  <a:cubicBezTo>
                    <a:pt x="68" y="87"/>
                    <a:pt x="68" y="87"/>
                    <a:pt x="68" y="87"/>
                  </a:cubicBezTo>
                  <a:cubicBezTo>
                    <a:pt x="69" y="87"/>
                    <a:pt x="69" y="87"/>
                    <a:pt x="69" y="87"/>
                  </a:cubicBezTo>
                  <a:cubicBezTo>
                    <a:pt x="77" y="98"/>
                    <a:pt x="77" y="98"/>
                    <a:pt x="77" y="98"/>
                  </a:cubicBezTo>
                  <a:cubicBezTo>
                    <a:pt x="77" y="99"/>
                    <a:pt x="77" y="99"/>
                    <a:pt x="77" y="99"/>
                  </a:cubicBezTo>
                  <a:cubicBezTo>
                    <a:pt x="77" y="99"/>
                    <a:pt x="77" y="99"/>
                    <a:pt x="77" y="99"/>
                  </a:cubicBezTo>
                  <a:cubicBezTo>
                    <a:pt x="81" y="110"/>
                    <a:pt x="81" y="110"/>
                    <a:pt x="81" y="110"/>
                  </a:cubicBezTo>
                  <a:cubicBezTo>
                    <a:pt x="81" y="110"/>
                    <a:pt x="81" y="110"/>
                    <a:pt x="81" y="110"/>
                  </a:cubicBezTo>
                  <a:cubicBezTo>
                    <a:pt x="81" y="110"/>
                    <a:pt x="81" y="110"/>
                    <a:pt x="81" y="110"/>
                  </a:cubicBezTo>
                  <a:cubicBezTo>
                    <a:pt x="81" y="118"/>
                    <a:pt x="81" y="118"/>
                    <a:pt x="81" y="118"/>
                  </a:cubicBezTo>
                  <a:cubicBezTo>
                    <a:pt x="81" y="122"/>
                    <a:pt x="79" y="125"/>
                    <a:pt x="78" y="128"/>
                  </a:cubicBezTo>
                  <a:cubicBezTo>
                    <a:pt x="75" y="132"/>
                    <a:pt x="70" y="136"/>
                    <a:pt x="61" y="139"/>
                  </a:cubicBezTo>
                  <a:cubicBezTo>
                    <a:pt x="41" y="152"/>
                    <a:pt x="41" y="152"/>
                    <a:pt x="41" y="152"/>
                  </a:cubicBezTo>
                  <a:cubicBezTo>
                    <a:pt x="40" y="152"/>
                    <a:pt x="40" y="152"/>
                    <a:pt x="40" y="152"/>
                  </a:cubicBezTo>
                  <a:cubicBezTo>
                    <a:pt x="2" y="154"/>
                    <a:pt x="2" y="154"/>
                    <a:pt x="2" y="154"/>
                  </a:cubicBezTo>
                  <a:cubicBezTo>
                    <a:pt x="0" y="163"/>
                    <a:pt x="0" y="163"/>
                    <a:pt x="0" y="163"/>
                  </a:cubicBezTo>
                  <a:cubicBezTo>
                    <a:pt x="7" y="175"/>
                    <a:pt x="7" y="175"/>
                    <a:pt x="7" y="175"/>
                  </a:cubicBezTo>
                  <a:cubicBezTo>
                    <a:pt x="7" y="176"/>
                    <a:pt x="7" y="176"/>
                    <a:pt x="7" y="176"/>
                  </a:cubicBezTo>
                  <a:cubicBezTo>
                    <a:pt x="7" y="176"/>
                    <a:pt x="7" y="176"/>
                    <a:pt x="7" y="176"/>
                  </a:cubicBezTo>
                  <a:cubicBezTo>
                    <a:pt x="8" y="192"/>
                    <a:pt x="8" y="192"/>
                    <a:pt x="8" y="192"/>
                  </a:cubicBezTo>
                  <a:cubicBezTo>
                    <a:pt x="29" y="216"/>
                    <a:pt x="29" y="216"/>
                    <a:pt x="29" y="216"/>
                  </a:cubicBezTo>
                  <a:cubicBezTo>
                    <a:pt x="30" y="216"/>
                    <a:pt x="30" y="216"/>
                    <a:pt x="30" y="216"/>
                  </a:cubicBezTo>
                  <a:cubicBezTo>
                    <a:pt x="30" y="216"/>
                    <a:pt x="30" y="216"/>
                    <a:pt x="30" y="216"/>
                  </a:cubicBezTo>
                  <a:cubicBezTo>
                    <a:pt x="30" y="217"/>
                    <a:pt x="30" y="217"/>
                    <a:pt x="30" y="217"/>
                  </a:cubicBezTo>
                  <a:cubicBezTo>
                    <a:pt x="38" y="231"/>
                    <a:pt x="38" y="231"/>
                    <a:pt x="38" y="231"/>
                  </a:cubicBezTo>
                  <a:cubicBezTo>
                    <a:pt x="39" y="229"/>
                    <a:pt x="39" y="229"/>
                    <a:pt x="39" y="229"/>
                  </a:cubicBezTo>
                  <a:cubicBezTo>
                    <a:pt x="39" y="229"/>
                    <a:pt x="39" y="229"/>
                    <a:pt x="39" y="229"/>
                  </a:cubicBezTo>
                  <a:cubicBezTo>
                    <a:pt x="45" y="210"/>
                    <a:pt x="45" y="210"/>
                    <a:pt x="45" y="210"/>
                  </a:cubicBezTo>
                  <a:cubicBezTo>
                    <a:pt x="45" y="210"/>
                    <a:pt x="45" y="210"/>
                    <a:pt x="45" y="210"/>
                  </a:cubicBezTo>
                  <a:cubicBezTo>
                    <a:pt x="46" y="209"/>
                    <a:pt x="46" y="209"/>
                    <a:pt x="46" y="209"/>
                  </a:cubicBezTo>
                  <a:cubicBezTo>
                    <a:pt x="46" y="209"/>
                    <a:pt x="46" y="209"/>
                    <a:pt x="46" y="209"/>
                  </a:cubicBezTo>
                  <a:cubicBezTo>
                    <a:pt x="58" y="193"/>
                    <a:pt x="58" y="193"/>
                    <a:pt x="58" y="193"/>
                  </a:cubicBezTo>
                  <a:cubicBezTo>
                    <a:pt x="59" y="193"/>
                    <a:pt x="59" y="193"/>
                    <a:pt x="59" y="193"/>
                  </a:cubicBezTo>
                  <a:cubicBezTo>
                    <a:pt x="74" y="186"/>
                    <a:pt x="74" y="186"/>
                    <a:pt x="74" y="186"/>
                  </a:cubicBezTo>
                  <a:cubicBezTo>
                    <a:pt x="75" y="186"/>
                    <a:pt x="75" y="186"/>
                    <a:pt x="75" y="186"/>
                  </a:cubicBezTo>
                  <a:cubicBezTo>
                    <a:pt x="85" y="192"/>
                    <a:pt x="85" y="192"/>
                    <a:pt x="85" y="192"/>
                  </a:cubicBezTo>
                  <a:cubicBezTo>
                    <a:pt x="98" y="190"/>
                    <a:pt x="98" y="190"/>
                    <a:pt x="98" y="190"/>
                  </a:cubicBezTo>
                  <a:cubicBezTo>
                    <a:pt x="93" y="169"/>
                    <a:pt x="93" y="169"/>
                    <a:pt x="93" y="169"/>
                  </a:cubicBezTo>
                  <a:cubicBezTo>
                    <a:pt x="96" y="168"/>
                    <a:pt x="96" y="168"/>
                    <a:pt x="96" y="168"/>
                  </a:cubicBezTo>
                  <a:cubicBezTo>
                    <a:pt x="107" y="167"/>
                    <a:pt x="107" y="167"/>
                    <a:pt x="107" y="167"/>
                  </a:cubicBezTo>
                  <a:cubicBezTo>
                    <a:pt x="119" y="168"/>
                    <a:pt x="119" y="168"/>
                    <a:pt x="119" y="168"/>
                  </a:cubicBezTo>
                  <a:cubicBezTo>
                    <a:pt x="121" y="168"/>
                    <a:pt x="121" y="168"/>
                    <a:pt x="121" y="168"/>
                  </a:cubicBezTo>
                  <a:cubicBezTo>
                    <a:pt x="121" y="168"/>
                    <a:pt x="121" y="168"/>
                    <a:pt x="121" y="168"/>
                  </a:cubicBezTo>
                  <a:cubicBezTo>
                    <a:pt x="145" y="179"/>
                    <a:pt x="145" y="179"/>
                    <a:pt x="145" y="179"/>
                  </a:cubicBezTo>
                  <a:cubicBezTo>
                    <a:pt x="166" y="184"/>
                    <a:pt x="166" y="184"/>
                    <a:pt x="166" y="184"/>
                  </a:cubicBezTo>
                  <a:cubicBezTo>
                    <a:pt x="166" y="184"/>
                    <a:pt x="166" y="184"/>
                    <a:pt x="166" y="184"/>
                  </a:cubicBezTo>
                  <a:cubicBezTo>
                    <a:pt x="166" y="184"/>
                    <a:pt x="166" y="184"/>
                    <a:pt x="166" y="184"/>
                  </a:cubicBezTo>
                  <a:cubicBezTo>
                    <a:pt x="167" y="184"/>
                    <a:pt x="167" y="184"/>
                    <a:pt x="167" y="184"/>
                  </a:cubicBezTo>
                  <a:cubicBezTo>
                    <a:pt x="174" y="189"/>
                    <a:pt x="174" y="189"/>
                    <a:pt x="174" y="189"/>
                  </a:cubicBezTo>
                  <a:cubicBezTo>
                    <a:pt x="183" y="192"/>
                    <a:pt x="183" y="192"/>
                    <a:pt x="183" y="192"/>
                  </a:cubicBezTo>
                  <a:cubicBezTo>
                    <a:pt x="183" y="193"/>
                    <a:pt x="183" y="193"/>
                    <a:pt x="183" y="193"/>
                  </a:cubicBezTo>
                  <a:cubicBezTo>
                    <a:pt x="183" y="193"/>
                    <a:pt x="183" y="193"/>
                    <a:pt x="183" y="193"/>
                  </a:cubicBezTo>
                  <a:cubicBezTo>
                    <a:pt x="183" y="193"/>
                    <a:pt x="183" y="193"/>
                    <a:pt x="183" y="193"/>
                  </a:cubicBezTo>
                  <a:cubicBezTo>
                    <a:pt x="183" y="193"/>
                    <a:pt x="183" y="193"/>
                    <a:pt x="183" y="193"/>
                  </a:cubicBezTo>
                  <a:cubicBezTo>
                    <a:pt x="189" y="198"/>
                    <a:pt x="189" y="198"/>
                    <a:pt x="189" y="198"/>
                  </a:cubicBezTo>
                  <a:cubicBezTo>
                    <a:pt x="193" y="199"/>
                    <a:pt x="193" y="199"/>
                    <a:pt x="193" y="199"/>
                  </a:cubicBezTo>
                  <a:cubicBezTo>
                    <a:pt x="200" y="193"/>
                    <a:pt x="200" y="193"/>
                    <a:pt x="200" y="193"/>
                  </a:cubicBezTo>
                  <a:cubicBezTo>
                    <a:pt x="200" y="193"/>
                    <a:pt x="200" y="193"/>
                    <a:pt x="200" y="193"/>
                  </a:cubicBezTo>
                  <a:cubicBezTo>
                    <a:pt x="210" y="185"/>
                    <a:pt x="210" y="185"/>
                    <a:pt x="210" y="185"/>
                  </a:cubicBezTo>
                  <a:cubicBezTo>
                    <a:pt x="215" y="175"/>
                    <a:pt x="215" y="175"/>
                    <a:pt x="215" y="175"/>
                  </a:cubicBezTo>
                  <a:cubicBezTo>
                    <a:pt x="225" y="180"/>
                    <a:pt x="225" y="180"/>
                    <a:pt x="225" y="180"/>
                  </a:cubicBezTo>
                  <a:cubicBezTo>
                    <a:pt x="225" y="181"/>
                    <a:pt x="225" y="181"/>
                    <a:pt x="225" y="181"/>
                  </a:cubicBezTo>
                  <a:cubicBezTo>
                    <a:pt x="225" y="181"/>
                    <a:pt x="225" y="181"/>
                    <a:pt x="225" y="181"/>
                  </a:cubicBezTo>
                  <a:cubicBezTo>
                    <a:pt x="228" y="189"/>
                    <a:pt x="228" y="189"/>
                    <a:pt x="228" y="189"/>
                  </a:cubicBezTo>
                  <a:cubicBezTo>
                    <a:pt x="228" y="191"/>
                    <a:pt x="228" y="191"/>
                    <a:pt x="228" y="191"/>
                  </a:cubicBezTo>
                  <a:cubicBezTo>
                    <a:pt x="226" y="196"/>
                    <a:pt x="226" y="196"/>
                    <a:pt x="226" y="196"/>
                  </a:cubicBezTo>
                  <a:cubicBezTo>
                    <a:pt x="227" y="197"/>
                    <a:pt x="227" y="197"/>
                    <a:pt x="227" y="197"/>
                  </a:cubicBezTo>
                  <a:cubicBezTo>
                    <a:pt x="233" y="194"/>
                    <a:pt x="233" y="194"/>
                    <a:pt x="233" y="194"/>
                  </a:cubicBezTo>
                  <a:cubicBezTo>
                    <a:pt x="241" y="186"/>
                    <a:pt x="241" y="186"/>
                    <a:pt x="241" y="186"/>
                  </a:cubicBezTo>
                  <a:cubicBezTo>
                    <a:pt x="249" y="186"/>
                    <a:pt x="249" y="186"/>
                    <a:pt x="249" y="186"/>
                  </a:cubicBezTo>
                  <a:cubicBezTo>
                    <a:pt x="249" y="186"/>
                    <a:pt x="249" y="186"/>
                    <a:pt x="249" y="186"/>
                  </a:cubicBezTo>
                  <a:cubicBezTo>
                    <a:pt x="250" y="186"/>
                    <a:pt x="250" y="186"/>
                    <a:pt x="250" y="186"/>
                  </a:cubicBezTo>
                  <a:cubicBezTo>
                    <a:pt x="255" y="190"/>
                    <a:pt x="255" y="190"/>
                    <a:pt x="255" y="190"/>
                  </a:cubicBezTo>
                  <a:cubicBezTo>
                    <a:pt x="259" y="193"/>
                    <a:pt x="260" y="196"/>
                    <a:pt x="259" y="199"/>
                  </a:cubicBezTo>
                  <a:cubicBezTo>
                    <a:pt x="258" y="213"/>
                    <a:pt x="258" y="213"/>
                    <a:pt x="258" y="213"/>
                  </a:cubicBezTo>
                  <a:cubicBezTo>
                    <a:pt x="262" y="219"/>
                    <a:pt x="262" y="219"/>
                    <a:pt x="262" y="219"/>
                  </a:cubicBezTo>
                  <a:cubicBezTo>
                    <a:pt x="263" y="220"/>
                    <a:pt x="263" y="220"/>
                    <a:pt x="263" y="220"/>
                  </a:cubicBezTo>
                  <a:cubicBezTo>
                    <a:pt x="278" y="204"/>
                    <a:pt x="288" y="196"/>
                    <a:pt x="294" y="196"/>
                  </a:cubicBezTo>
                  <a:cubicBezTo>
                    <a:pt x="310" y="196"/>
                    <a:pt x="310" y="196"/>
                    <a:pt x="310" y="196"/>
                  </a:cubicBezTo>
                  <a:cubicBezTo>
                    <a:pt x="314" y="189"/>
                    <a:pt x="314" y="189"/>
                    <a:pt x="314" y="189"/>
                  </a:cubicBezTo>
                  <a:cubicBezTo>
                    <a:pt x="326" y="182"/>
                    <a:pt x="326" y="182"/>
                    <a:pt x="326" y="182"/>
                  </a:cubicBezTo>
                  <a:cubicBezTo>
                    <a:pt x="327" y="182"/>
                    <a:pt x="327" y="182"/>
                    <a:pt x="327" y="182"/>
                  </a:cubicBezTo>
                  <a:cubicBezTo>
                    <a:pt x="343" y="181"/>
                    <a:pt x="343" y="181"/>
                    <a:pt x="343" y="181"/>
                  </a:cubicBezTo>
                  <a:cubicBezTo>
                    <a:pt x="359" y="173"/>
                    <a:pt x="359" y="173"/>
                    <a:pt x="359" y="173"/>
                  </a:cubicBezTo>
                  <a:cubicBezTo>
                    <a:pt x="359" y="172"/>
                    <a:pt x="359" y="172"/>
                    <a:pt x="359" y="172"/>
                  </a:cubicBezTo>
                  <a:cubicBezTo>
                    <a:pt x="370" y="172"/>
                    <a:pt x="370" y="172"/>
                    <a:pt x="370" y="172"/>
                  </a:cubicBezTo>
                  <a:cubicBezTo>
                    <a:pt x="368" y="167"/>
                    <a:pt x="368" y="167"/>
                    <a:pt x="368" y="167"/>
                  </a:cubicBezTo>
                  <a:cubicBezTo>
                    <a:pt x="368" y="166"/>
                    <a:pt x="368" y="166"/>
                    <a:pt x="368" y="166"/>
                  </a:cubicBezTo>
                  <a:cubicBezTo>
                    <a:pt x="371" y="164"/>
                    <a:pt x="371" y="164"/>
                    <a:pt x="371" y="164"/>
                  </a:cubicBezTo>
                  <a:cubicBezTo>
                    <a:pt x="348" y="116"/>
                    <a:pt x="348" y="116"/>
                    <a:pt x="348" y="116"/>
                  </a:cubicBezTo>
                  <a:cubicBezTo>
                    <a:pt x="348" y="114"/>
                    <a:pt x="348" y="114"/>
                    <a:pt x="348" y="114"/>
                  </a:cubicBezTo>
                  <a:cubicBezTo>
                    <a:pt x="348" y="114"/>
                    <a:pt x="348" y="114"/>
                    <a:pt x="348" y="114"/>
                  </a:cubicBezTo>
                  <a:cubicBezTo>
                    <a:pt x="357" y="101"/>
                    <a:pt x="357" y="101"/>
                    <a:pt x="357" y="101"/>
                  </a:cubicBezTo>
                  <a:cubicBezTo>
                    <a:pt x="354" y="97"/>
                    <a:pt x="354" y="97"/>
                    <a:pt x="354" y="97"/>
                  </a:cubicBezTo>
                  <a:cubicBezTo>
                    <a:pt x="338" y="94"/>
                    <a:pt x="338" y="94"/>
                    <a:pt x="338" y="94"/>
                  </a:cubicBezTo>
                  <a:cubicBezTo>
                    <a:pt x="336" y="94"/>
                    <a:pt x="336" y="94"/>
                    <a:pt x="336" y="94"/>
                  </a:cubicBezTo>
                  <a:cubicBezTo>
                    <a:pt x="336" y="94"/>
                    <a:pt x="336" y="94"/>
                    <a:pt x="336" y="94"/>
                  </a:cubicBezTo>
                  <a:cubicBezTo>
                    <a:pt x="336" y="93"/>
                    <a:pt x="336" y="93"/>
                    <a:pt x="336" y="93"/>
                  </a:cubicBezTo>
                  <a:cubicBezTo>
                    <a:pt x="326" y="82"/>
                    <a:pt x="326" y="82"/>
                    <a:pt x="326" y="82"/>
                  </a:cubicBezTo>
                  <a:cubicBezTo>
                    <a:pt x="326" y="80"/>
                    <a:pt x="326" y="80"/>
                    <a:pt x="326" y="80"/>
                  </a:cubicBezTo>
                  <a:cubicBezTo>
                    <a:pt x="326" y="80"/>
                    <a:pt x="326" y="80"/>
                    <a:pt x="326" y="80"/>
                  </a:cubicBezTo>
                  <a:cubicBezTo>
                    <a:pt x="325" y="81"/>
                    <a:pt x="325" y="81"/>
                    <a:pt x="325" y="81"/>
                  </a:cubicBezTo>
                  <a:cubicBezTo>
                    <a:pt x="316" y="75"/>
                    <a:pt x="316" y="75"/>
                    <a:pt x="316" y="75"/>
                  </a:cubicBezTo>
                  <a:cubicBezTo>
                    <a:pt x="312" y="80"/>
                    <a:pt x="308" y="84"/>
                    <a:pt x="303" y="85"/>
                  </a:cubicBezTo>
                  <a:cubicBezTo>
                    <a:pt x="299" y="87"/>
                    <a:pt x="292" y="82"/>
                    <a:pt x="283" y="71"/>
                  </a:cubicBezTo>
                  <a:cubicBezTo>
                    <a:pt x="278" y="65"/>
                    <a:pt x="278" y="65"/>
                    <a:pt x="278" y="65"/>
                  </a:cubicBezTo>
                  <a:cubicBezTo>
                    <a:pt x="277" y="64"/>
                    <a:pt x="273" y="65"/>
                    <a:pt x="266" y="68"/>
                  </a:cubicBezTo>
                  <a:cubicBezTo>
                    <a:pt x="256" y="71"/>
                    <a:pt x="249" y="72"/>
                    <a:pt x="246" y="70"/>
                  </a:cubicBezTo>
                  <a:cubicBezTo>
                    <a:pt x="243" y="67"/>
                    <a:pt x="242" y="61"/>
                    <a:pt x="243" y="53"/>
                  </a:cubicBezTo>
                  <a:cubicBezTo>
                    <a:pt x="244" y="46"/>
                    <a:pt x="243" y="43"/>
                    <a:pt x="242" y="41"/>
                  </a:cubicBezTo>
                  <a:cubicBezTo>
                    <a:pt x="163" y="37"/>
                    <a:pt x="163" y="37"/>
                    <a:pt x="163" y="37"/>
                  </a:cubicBezTo>
                  <a:cubicBezTo>
                    <a:pt x="156" y="34"/>
                    <a:pt x="150" y="31"/>
                    <a:pt x="147" y="28"/>
                  </a:cubicBezTo>
                  <a:cubicBezTo>
                    <a:pt x="135" y="25"/>
                    <a:pt x="135" y="25"/>
                    <a:pt x="135" y="25"/>
                  </a:cubicBezTo>
                  <a:cubicBezTo>
                    <a:pt x="130" y="23"/>
                    <a:pt x="121" y="15"/>
                    <a:pt x="109" y="0"/>
                  </a:cubicBezTo>
                  <a:cubicBezTo>
                    <a:pt x="101" y="6"/>
                    <a:pt x="101" y="6"/>
                    <a:pt x="101" y="6"/>
                  </a:cubicBezTo>
                  <a:cubicBezTo>
                    <a:pt x="89" y="3"/>
                    <a:pt x="89" y="3"/>
                    <a:pt x="89" y="3"/>
                  </a:cubicBezTo>
                  <a:cubicBezTo>
                    <a:pt x="56" y="3"/>
                    <a:pt x="56" y="3"/>
                    <a:pt x="56" y="3"/>
                  </a:cubicBezTo>
                  <a:cubicBezTo>
                    <a:pt x="56" y="3"/>
                    <a:pt x="56" y="3"/>
                    <a:pt x="56" y="3"/>
                  </a:cubicBezTo>
                  <a:cubicBezTo>
                    <a:pt x="56" y="3"/>
                    <a:pt x="56" y="3"/>
                    <a:pt x="56" y="3"/>
                  </a:cubicBezTo>
                  <a:lnTo>
                    <a:pt x="47" y="0"/>
                  </a:lnTo>
                  <a:close/>
                </a:path>
              </a:pathLst>
            </a:custGeom>
            <a:grpFill/>
            <a:ln>
              <a:noFill/>
            </a:ln>
          </p:spPr>
          <p:txBody>
            <a:bodyPr vert="horz" wrap="square" lIns="91440" tIns="45720" rIns="91440" bIns="45720" numCol="1" anchor="t" anchorCtr="0" compatLnSpc="1"/>
            <a:lstStyle/>
            <a:p>
              <a:endParaRPr lang="zh-CN" altLang="en-US"/>
            </a:p>
          </p:txBody>
        </p:sp>
        <p:sp>
          <p:nvSpPr>
            <p:cNvPr id="23" name="Freeform 9"/>
            <p:cNvSpPr/>
            <p:nvPr/>
          </p:nvSpPr>
          <p:spPr bwMode="auto">
            <a:xfrm>
              <a:off x="4137724" y="2840017"/>
              <a:ext cx="122953" cy="178841"/>
            </a:xfrm>
            <a:custGeom>
              <a:avLst/>
              <a:gdLst>
                <a:gd name="T0" fmla="*/ 35 w 61"/>
                <a:gd name="T1" fmla="*/ 1 h 88"/>
                <a:gd name="T2" fmla="*/ 34 w 61"/>
                <a:gd name="T3" fmla="*/ 0 h 88"/>
                <a:gd name="T4" fmla="*/ 25 w 61"/>
                <a:gd name="T5" fmla="*/ 9 h 88"/>
                <a:gd name="T6" fmla="*/ 23 w 61"/>
                <a:gd name="T7" fmla="*/ 8 h 88"/>
                <a:gd name="T8" fmla="*/ 22 w 61"/>
                <a:gd name="T9" fmla="*/ 9 h 88"/>
                <a:gd name="T10" fmla="*/ 23 w 61"/>
                <a:gd name="T11" fmla="*/ 9 h 88"/>
                <a:gd name="T12" fmla="*/ 17 w 61"/>
                <a:gd name="T13" fmla="*/ 15 h 88"/>
                <a:gd name="T14" fmla="*/ 15 w 61"/>
                <a:gd name="T15" fmla="*/ 16 h 88"/>
                <a:gd name="T16" fmla="*/ 8 w 61"/>
                <a:gd name="T17" fmla="*/ 20 h 88"/>
                <a:gd name="T18" fmla="*/ 8 w 61"/>
                <a:gd name="T19" fmla="*/ 24 h 88"/>
                <a:gd name="T20" fmla="*/ 3 w 61"/>
                <a:gd name="T21" fmla="*/ 37 h 88"/>
                <a:gd name="T22" fmla="*/ 1 w 61"/>
                <a:gd name="T23" fmla="*/ 45 h 88"/>
                <a:gd name="T24" fmla="*/ 0 w 61"/>
                <a:gd name="T25" fmla="*/ 58 h 88"/>
                <a:gd name="T26" fmla="*/ 4 w 61"/>
                <a:gd name="T27" fmla="*/ 76 h 88"/>
                <a:gd name="T28" fmla="*/ 14 w 61"/>
                <a:gd name="T29" fmla="*/ 84 h 88"/>
                <a:gd name="T30" fmla="*/ 28 w 61"/>
                <a:gd name="T31" fmla="*/ 88 h 88"/>
                <a:gd name="T32" fmla="*/ 42 w 61"/>
                <a:gd name="T33" fmla="*/ 82 h 88"/>
                <a:gd name="T34" fmla="*/ 39 w 61"/>
                <a:gd name="T35" fmla="*/ 76 h 88"/>
                <a:gd name="T36" fmla="*/ 39 w 61"/>
                <a:gd name="T37" fmla="*/ 74 h 88"/>
                <a:gd name="T38" fmla="*/ 39 w 61"/>
                <a:gd name="T39" fmla="*/ 74 h 88"/>
                <a:gd name="T40" fmla="*/ 40 w 61"/>
                <a:gd name="T41" fmla="*/ 68 h 88"/>
                <a:gd name="T42" fmla="*/ 40 w 61"/>
                <a:gd name="T43" fmla="*/ 68 h 88"/>
                <a:gd name="T44" fmla="*/ 46 w 61"/>
                <a:gd name="T45" fmla="*/ 56 h 88"/>
                <a:gd name="T46" fmla="*/ 58 w 61"/>
                <a:gd name="T47" fmla="*/ 56 h 88"/>
                <a:gd name="T48" fmla="*/ 61 w 61"/>
                <a:gd name="T49" fmla="*/ 55 h 88"/>
                <a:gd name="T50" fmla="*/ 49 w 61"/>
                <a:gd name="T51" fmla="*/ 36 h 88"/>
                <a:gd name="T52" fmla="*/ 45 w 61"/>
                <a:gd name="T53" fmla="*/ 30 h 88"/>
                <a:gd name="T54" fmla="*/ 40 w 61"/>
                <a:gd name="T55" fmla="*/ 13 h 88"/>
                <a:gd name="T56" fmla="*/ 35 w 61"/>
                <a:gd name="T57" fmla="*/ 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88">
                  <a:moveTo>
                    <a:pt x="35" y="1"/>
                  </a:moveTo>
                  <a:cubicBezTo>
                    <a:pt x="34" y="0"/>
                    <a:pt x="34" y="0"/>
                    <a:pt x="34" y="0"/>
                  </a:cubicBezTo>
                  <a:cubicBezTo>
                    <a:pt x="31" y="0"/>
                    <a:pt x="28" y="3"/>
                    <a:pt x="25" y="9"/>
                  </a:cubicBezTo>
                  <a:cubicBezTo>
                    <a:pt x="23" y="8"/>
                    <a:pt x="23" y="8"/>
                    <a:pt x="23" y="8"/>
                  </a:cubicBezTo>
                  <a:cubicBezTo>
                    <a:pt x="22" y="9"/>
                    <a:pt x="22" y="9"/>
                    <a:pt x="22" y="9"/>
                  </a:cubicBezTo>
                  <a:cubicBezTo>
                    <a:pt x="23" y="9"/>
                    <a:pt x="23" y="9"/>
                    <a:pt x="23" y="9"/>
                  </a:cubicBezTo>
                  <a:cubicBezTo>
                    <a:pt x="17" y="15"/>
                    <a:pt x="17" y="15"/>
                    <a:pt x="17" y="15"/>
                  </a:cubicBezTo>
                  <a:cubicBezTo>
                    <a:pt x="15" y="16"/>
                    <a:pt x="15" y="16"/>
                    <a:pt x="15" y="16"/>
                  </a:cubicBezTo>
                  <a:cubicBezTo>
                    <a:pt x="8" y="20"/>
                    <a:pt x="8" y="20"/>
                    <a:pt x="8" y="20"/>
                  </a:cubicBezTo>
                  <a:cubicBezTo>
                    <a:pt x="8" y="24"/>
                    <a:pt x="8" y="24"/>
                    <a:pt x="8" y="24"/>
                  </a:cubicBezTo>
                  <a:cubicBezTo>
                    <a:pt x="8" y="31"/>
                    <a:pt x="6" y="36"/>
                    <a:pt x="3" y="37"/>
                  </a:cubicBezTo>
                  <a:cubicBezTo>
                    <a:pt x="1" y="45"/>
                    <a:pt x="1" y="45"/>
                    <a:pt x="1" y="45"/>
                  </a:cubicBezTo>
                  <a:cubicBezTo>
                    <a:pt x="0" y="46"/>
                    <a:pt x="0" y="51"/>
                    <a:pt x="0" y="58"/>
                  </a:cubicBezTo>
                  <a:cubicBezTo>
                    <a:pt x="4" y="76"/>
                    <a:pt x="4" y="76"/>
                    <a:pt x="4" y="76"/>
                  </a:cubicBezTo>
                  <a:cubicBezTo>
                    <a:pt x="5" y="79"/>
                    <a:pt x="8" y="82"/>
                    <a:pt x="14" y="84"/>
                  </a:cubicBezTo>
                  <a:cubicBezTo>
                    <a:pt x="28" y="88"/>
                    <a:pt x="28" y="88"/>
                    <a:pt x="28" y="88"/>
                  </a:cubicBezTo>
                  <a:cubicBezTo>
                    <a:pt x="32" y="88"/>
                    <a:pt x="37" y="86"/>
                    <a:pt x="42" y="82"/>
                  </a:cubicBezTo>
                  <a:cubicBezTo>
                    <a:pt x="39" y="76"/>
                    <a:pt x="39" y="76"/>
                    <a:pt x="39" y="76"/>
                  </a:cubicBezTo>
                  <a:cubicBezTo>
                    <a:pt x="39" y="74"/>
                    <a:pt x="39" y="74"/>
                    <a:pt x="39" y="74"/>
                  </a:cubicBezTo>
                  <a:cubicBezTo>
                    <a:pt x="39" y="74"/>
                    <a:pt x="39" y="74"/>
                    <a:pt x="39" y="74"/>
                  </a:cubicBezTo>
                  <a:cubicBezTo>
                    <a:pt x="40" y="68"/>
                    <a:pt x="40" y="68"/>
                    <a:pt x="40" y="68"/>
                  </a:cubicBezTo>
                  <a:cubicBezTo>
                    <a:pt x="40" y="68"/>
                    <a:pt x="40" y="68"/>
                    <a:pt x="40" y="68"/>
                  </a:cubicBezTo>
                  <a:cubicBezTo>
                    <a:pt x="46" y="56"/>
                    <a:pt x="46" y="56"/>
                    <a:pt x="46" y="56"/>
                  </a:cubicBezTo>
                  <a:cubicBezTo>
                    <a:pt x="58" y="56"/>
                    <a:pt x="58" y="56"/>
                    <a:pt x="58" y="56"/>
                  </a:cubicBezTo>
                  <a:cubicBezTo>
                    <a:pt x="61" y="55"/>
                    <a:pt x="61" y="55"/>
                    <a:pt x="61" y="55"/>
                  </a:cubicBezTo>
                  <a:cubicBezTo>
                    <a:pt x="60" y="51"/>
                    <a:pt x="56" y="45"/>
                    <a:pt x="49" y="36"/>
                  </a:cubicBezTo>
                  <a:cubicBezTo>
                    <a:pt x="45" y="30"/>
                    <a:pt x="45" y="30"/>
                    <a:pt x="45" y="30"/>
                  </a:cubicBezTo>
                  <a:cubicBezTo>
                    <a:pt x="43" y="25"/>
                    <a:pt x="40" y="20"/>
                    <a:pt x="40" y="13"/>
                  </a:cubicBezTo>
                  <a:cubicBezTo>
                    <a:pt x="39" y="7"/>
                    <a:pt x="37" y="3"/>
                    <a:pt x="35" y="1"/>
                  </a:cubicBezTo>
                  <a:close/>
                </a:path>
              </a:pathLst>
            </a:custGeom>
            <a:grpFill/>
            <a:ln>
              <a:noFill/>
            </a:ln>
          </p:spPr>
          <p:txBody>
            <a:bodyPr vert="horz" wrap="square" lIns="91440" tIns="45720" rIns="91440" bIns="45720" numCol="1" anchor="t" anchorCtr="0" compatLnSpc="1"/>
            <a:lstStyle/>
            <a:p>
              <a:endParaRPr lang="zh-CN" altLang="en-US"/>
            </a:p>
          </p:txBody>
        </p:sp>
        <p:sp>
          <p:nvSpPr>
            <p:cNvPr id="24" name="Freeform 10"/>
            <p:cNvSpPr/>
            <p:nvPr/>
          </p:nvSpPr>
          <p:spPr bwMode="auto">
            <a:xfrm>
              <a:off x="4014770" y="2759911"/>
              <a:ext cx="165800" cy="176978"/>
            </a:xfrm>
            <a:custGeom>
              <a:avLst/>
              <a:gdLst>
                <a:gd name="T0" fmla="*/ 40 w 81"/>
                <a:gd name="T1" fmla="*/ 18 h 87"/>
                <a:gd name="T2" fmla="*/ 39 w 81"/>
                <a:gd name="T3" fmla="*/ 20 h 87"/>
                <a:gd name="T4" fmla="*/ 37 w 81"/>
                <a:gd name="T5" fmla="*/ 19 h 87"/>
                <a:gd name="T6" fmla="*/ 29 w 81"/>
                <a:gd name="T7" fmla="*/ 18 h 87"/>
                <a:gd name="T8" fmla="*/ 29 w 81"/>
                <a:gd name="T9" fmla="*/ 22 h 87"/>
                <a:gd name="T10" fmla="*/ 29 w 81"/>
                <a:gd name="T11" fmla="*/ 23 h 87"/>
                <a:gd name="T12" fmla="*/ 27 w 81"/>
                <a:gd name="T13" fmla="*/ 23 h 87"/>
                <a:gd name="T14" fmla="*/ 14 w 81"/>
                <a:gd name="T15" fmla="*/ 28 h 87"/>
                <a:gd name="T16" fmla="*/ 14 w 81"/>
                <a:gd name="T17" fmla="*/ 30 h 87"/>
                <a:gd name="T18" fmla="*/ 18 w 81"/>
                <a:gd name="T19" fmla="*/ 43 h 87"/>
                <a:gd name="T20" fmla="*/ 19 w 81"/>
                <a:gd name="T21" fmla="*/ 44 h 87"/>
                <a:gd name="T22" fmla="*/ 18 w 81"/>
                <a:gd name="T23" fmla="*/ 46 h 87"/>
                <a:gd name="T24" fmla="*/ 3 w 81"/>
                <a:gd name="T25" fmla="*/ 62 h 87"/>
                <a:gd name="T26" fmla="*/ 0 w 81"/>
                <a:gd name="T27" fmla="*/ 68 h 87"/>
                <a:gd name="T28" fmla="*/ 4 w 81"/>
                <a:gd name="T29" fmla="*/ 73 h 87"/>
                <a:gd name="T30" fmla="*/ 11 w 81"/>
                <a:gd name="T31" fmla="*/ 76 h 87"/>
                <a:gd name="T32" fmla="*/ 16 w 81"/>
                <a:gd name="T33" fmla="*/ 76 h 87"/>
                <a:gd name="T34" fmla="*/ 30 w 81"/>
                <a:gd name="T35" fmla="*/ 80 h 87"/>
                <a:gd name="T36" fmla="*/ 36 w 81"/>
                <a:gd name="T37" fmla="*/ 84 h 87"/>
                <a:gd name="T38" fmla="*/ 47 w 81"/>
                <a:gd name="T39" fmla="*/ 87 h 87"/>
                <a:gd name="T40" fmla="*/ 55 w 81"/>
                <a:gd name="T41" fmla="*/ 80 h 87"/>
                <a:gd name="T42" fmla="*/ 60 w 81"/>
                <a:gd name="T43" fmla="*/ 75 h 87"/>
                <a:gd name="T44" fmla="*/ 63 w 81"/>
                <a:gd name="T45" fmla="*/ 63 h 87"/>
                <a:gd name="T46" fmla="*/ 60 w 81"/>
                <a:gd name="T47" fmla="*/ 50 h 87"/>
                <a:gd name="T48" fmla="*/ 65 w 81"/>
                <a:gd name="T49" fmla="*/ 51 h 87"/>
                <a:gd name="T50" fmla="*/ 73 w 81"/>
                <a:gd name="T51" fmla="*/ 52 h 87"/>
                <a:gd name="T52" fmla="*/ 77 w 81"/>
                <a:gd name="T53" fmla="*/ 49 h 87"/>
                <a:gd name="T54" fmla="*/ 78 w 81"/>
                <a:gd name="T55" fmla="*/ 46 h 87"/>
                <a:gd name="T56" fmla="*/ 72 w 81"/>
                <a:gd name="T57" fmla="*/ 29 h 87"/>
                <a:gd name="T58" fmla="*/ 74 w 81"/>
                <a:gd name="T59" fmla="*/ 23 h 87"/>
                <a:gd name="T60" fmla="*/ 80 w 81"/>
                <a:gd name="T61" fmla="*/ 17 h 87"/>
                <a:gd name="T62" fmla="*/ 81 w 81"/>
                <a:gd name="T63" fmla="*/ 17 h 87"/>
                <a:gd name="T64" fmla="*/ 80 w 81"/>
                <a:gd name="T65" fmla="*/ 13 h 87"/>
                <a:gd name="T66" fmla="*/ 65 w 81"/>
                <a:gd name="T67" fmla="*/ 14 h 87"/>
                <a:gd name="T68" fmla="*/ 65 w 81"/>
                <a:gd name="T69" fmla="*/ 13 h 87"/>
                <a:gd name="T70" fmla="*/ 52 w 81"/>
                <a:gd name="T71" fmla="*/ 4 h 87"/>
                <a:gd name="T72" fmla="*/ 36 w 81"/>
                <a:gd name="T73" fmla="*/ 1 h 87"/>
                <a:gd name="T74" fmla="*/ 34 w 81"/>
                <a:gd name="T75" fmla="*/ 2 h 87"/>
                <a:gd name="T76" fmla="*/ 38 w 81"/>
                <a:gd name="T77" fmla="*/ 8 h 87"/>
                <a:gd name="T78" fmla="*/ 40 w 81"/>
                <a:gd name="T79" fmla="*/ 1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1" h="87">
                  <a:moveTo>
                    <a:pt x="40" y="18"/>
                  </a:moveTo>
                  <a:cubicBezTo>
                    <a:pt x="39" y="20"/>
                    <a:pt x="39" y="20"/>
                    <a:pt x="39" y="20"/>
                  </a:cubicBezTo>
                  <a:cubicBezTo>
                    <a:pt x="37" y="19"/>
                    <a:pt x="37" y="19"/>
                    <a:pt x="37" y="19"/>
                  </a:cubicBezTo>
                  <a:cubicBezTo>
                    <a:pt x="29" y="18"/>
                    <a:pt x="29" y="18"/>
                    <a:pt x="29" y="18"/>
                  </a:cubicBezTo>
                  <a:cubicBezTo>
                    <a:pt x="29" y="22"/>
                    <a:pt x="29" y="22"/>
                    <a:pt x="29" y="22"/>
                  </a:cubicBezTo>
                  <a:cubicBezTo>
                    <a:pt x="29" y="23"/>
                    <a:pt x="29" y="23"/>
                    <a:pt x="29" y="23"/>
                  </a:cubicBezTo>
                  <a:cubicBezTo>
                    <a:pt x="27" y="23"/>
                    <a:pt x="27" y="23"/>
                    <a:pt x="27" y="23"/>
                  </a:cubicBezTo>
                  <a:cubicBezTo>
                    <a:pt x="14" y="28"/>
                    <a:pt x="14" y="28"/>
                    <a:pt x="14" y="28"/>
                  </a:cubicBezTo>
                  <a:cubicBezTo>
                    <a:pt x="14" y="30"/>
                    <a:pt x="14" y="30"/>
                    <a:pt x="14" y="30"/>
                  </a:cubicBezTo>
                  <a:cubicBezTo>
                    <a:pt x="12" y="34"/>
                    <a:pt x="14" y="38"/>
                    <a:pt x="18" y="43"/>
                  </a:cubicBezTo>
                  <a:cubicBezTo>
                    <a:pt x="19" y="44"/>
                    <a:pt x="19" y="44"/>
                    <a:pt x="19" y="44"/>
                  </a:cubicBezTo>
                  <a:cubicBezTo>
                    <a:pt x="18" y="46"/>
                    <a:pt x="18" y="46"/>
                    <a:pt x="18" y="46"/>
                  </a:cubicBezTo>
                  <a:cubicBezTo>
                    <a:pt x="14" y="52"/>
                    <a:pt x="9" y="58"/>
                    <a:pt x="3" y="62"/>
                  </a:cubicBezTo>
                  <a:cubicBezTo>
                    <a:pt x="0" y="64"/>
                    <a:pt x="0" y="66"/>
                    <a:pt x="0" y="68"/>
                  </a:cubicBezTo>
                  <a:cubicBezTo>
                    <a:pt x="4" y="73"/>
                    <a:pt x="4" y="73"/>
                    <a:pt x="4" y="73"/>
                  </a:cubicBezTo>
                  <a:cubicBezTo>
                    <a:pt x="11" y="76"/>
                    <a:pt x="11" y="76"/>
                    <a:pt x="11" y="76"/>
                  </a:cubicBezTo>
                  <a:cubicBezTo>
                    <a:pt x="16" y="76"/>
                    <a:pt x="16" y="76"/>
                    <a:pt x="16" y="76"/>
                  </a:cubicBezTo>
                  <a:cubicBezTo>
                    <a:pt x="23" y="76"/>
                    <a:pt x="28" y="77"/>
                    <a:pt x="30" y="80"/>
                  </a:cubicBezTo>
                  <a:cubicBezTo>
                    <a:pt x="36" y="84"/>
                    <a:pt x="36" y="84"/>
                    <a:pt x="36" y="84"/>
                  </a:cubicBezTo>
                  <a:cubicBezTo>
                    <a:pt x="40" y="86"/>
                    <a:pt x="44" y="87"/>
                    <a:pt x="47" y="87"/>
                  </a:cubicBezTo>
                  <a:cubicBezTo>
                    <a:pt x="49" y="87"/>
                    <a:pt x="52" y="85"/>
                    <a:pt x="55" y="80"/>
                  </a:cubicBezTo>
                  <a:cubicBezTo>
                    <a:pt x="60" y="75"/>
                    <a:pt x="60" y="75"/>
                    <a:pt x="60" y="75"/>
                  </a:cubicBezTo>
                  <a:cubicBezTo>
                    <a:pt x="63" y="63"/>
                    <a:pt x="63" y="63"/>
                    <a:pt x="63" y="63"/>
                  </a:cubicBezTo>
                  <a:cubicBezTo>
                    <a:pt x="60" y="50"/>
                    <a:pt x="60" y="50"/>
                    <a:pt x="60" y="50"/>
                  </a:cubicBezTo>
                  <a:cubicBezTo>
                    <a:pt x="65" y="51"/>
                    <a:pt x="65" y="51"/>
                    <a:pt x="65" y="51"/>
                  </a:cubicBezTo>
                  <a:cubicBezTo>
                    <a:pt x="73" y="52"/>
                    <a:pt x="73" y="52"/>
                    <a:pt x="73" y="52"/>
                  </a:cubicBezTo>
                  <a:cubicBezTo>
                    <a:pt x="77" y="49"/>
                    <a:pt x="77" y="49"/>
                    <a:pt x="77" y="49"/>
                  </a:cubicBezTo>
                  <a:cubicBezTo>
                    <a:pt x="78" y="46"/>
                    <a:pt x="78" y="46"/>
                    <a:pt x="78" y="46"/>
                  </a:cubicBezTo>
                  <a:cubicBezTo>
                    <a:pt x="72" y="29"/>
                    <a:pt x="72" y="29"/>
                    <a:pt x="72" y="29"/>
                  </a:cubicBezTo>
                  <a:cubicBezTo>
                    <a:pt x="74" y="23"/>
                    <a:pt x="74" y="23"/>
                    <a:pt x="74" y="23"/>
                  </a:cubicBezTo>
                  <a:cubicBezTo>
                    <a:pt x="75" y="19"/>
                    <a:pt x="78" y="18"/>
                    <a:pt x="80" y="17"/>
                  </a:cubicBezTo>
                  <a:cubicBezTo>
                    <a:pt x="81" y="17"/>
                    <a:pt x="81" y="17"/>
                    <a:pt x="81" y="17"/>
                  </a:cubicBezTo>
                  <a:cubicBezTo>
                    <a:pt x="80" y="13"/>
                    <a:pt x="80" y="13"/>
                    <a:pt x="80" y="13"/>
                  </a:cubicBezTo>
                  <a:cubicBezTo>
                    <a:pt x="65" y="14"/>
                    <a:pt x="65" y="14"/>
                    <a:pt x="65" y="14"/>
                  </a:cubicBezTo>
                  <a:cubicBezTo>
                    <a:pt x="65" y="13"/>
                    <a:pt x="65" y="13"/>
                    <a:pt x="65" y="13"/>
                  </a:cubicBezTo>
                  <a:cubicBezTo>
                    <a:pt x="52" y="4"/>
                    <a:pt x="52" y="4"/>
                    <a:pt x="52" y="4"/>
                  </a:cubicBezTo>
                  <a:cubicBezTo>
                    <a:pt x="46" y="0"/>
                    <a:pt x="41" y="0"/>
                    <a:pt x="36" y="1"/>
                  </a:cubicBezTo>
                  <a:cubicBezTo>
                    <a:pt x="34" y="2"/>
                    <a:pt x="34" y="2"/>
                    <a:pt x="34" y="2"/>
                  </a:cubicBezTo>
                  <a:cubicBezTo>
                    <a:pt x="33" y="5"/>
                    <a:pt x="34" y="7"/>
                    <a:pt x="38" y="8"/>
                  </a:cubicBezTo>
                  <a:cubicBezTo>
                    <a:pt x="41" y="11"/>
                    <a:pt x="42" y="14"/>
                    <a:pt x="40" y="18"/>
                  </a:cubicBezTo>
                  <a:close/>
                </a:path>
              </a:pathLst>
            </a:custGeom>
            <a:grpFill/>
            <a:ln>
              <a:noFill/>
            </a:ln>
          </p:spPr>
          <p:txBody>
            <a:bodyPr vert="horz" wrap="square" lIns="91440" tIns="45720" rIns="91440" bIns="45720" numCol="1" anchor="t" anchorCtr="0" compatLnSpc="1"/>
            <a:lstStyle/>
            <a:p>
              <a:endParaRPr lang="zh-CN" altLang="en-US"/>
            </a:p>
          </p:txBody>
        </p:sp>
        <p:sp>
          <p:nvSpPr>
            <p:cNvPr id="25" name="Freeform 11"/>
            <p:cNvSpPr/>
            <p:nvPr/>
          </p:nvSpPr>
          <p:spPr bwMode="auto">
            <a:xfrm>
              <a:off x="4655618" y="3782656"/>
              <a:ext cx="104325" cy="95010"/>
            </a:xfrm>
            <a:custGeom>
              <a:avLst/>
              <a:gdLst>
                <a:gd name="T0" fmla="*/ 46 w 51"/>
                <a:gd name="T1" fmla="*/ 25 h 46"/>
                <a:gd name="T2" fmla="*/ 51 w 51"/>
                <a:gd name="T3" fmla="*/ 20 h 46"/>
                <a:gd name="T4" fmla="*/ 51 w 51"/>
                <a:gd name="T5" fmla="*/ 20 h 46"/>
                <a:gd name="T6" fmla="*/ 51 w 51"/>
                <a:gd name="T7" fmla="*/ 20 h 46"/>
                <a:gd name="T8" fmla="*/ 51 w 51"/>
                <a:gd name="T9" fmla="*/ 20 h 46"/>
                <a:gd name="T10" fmla="*/ 35 w 51"/>
                <a:gd name="T11" fmla="*/ 7 h 46"/>
                <a:gd name="T12" fmla="*/ 16 w 51"/>
                <a:gd name="T13" fmla="*/ 1 h 46"/>
                <a:gd name="T14" fmla="*/ 9 w 51"/>
                <a:gd name="T15" fmla="*/ 3 h 46"/>
                <a:gd name="T16" fmla="*/ 9 w 51"/>
                <a:gd name="T17" fmla="*/ 16 h 46"/>
                <a:gd name="T18" fmla="*/ 2 w 51"/>
                <a:gd name="T19" fmla="*/ 29 h 46"/>
                <a:gd name="T20" fmla="*/ 0 w 51"/>
                <a:gd name="T21" fmla="*/ 31 h 46"/>
                <a:gd name="T22" fmla="*/ 6 w 51"/>
                <a:gd name="T23" fmla="*/ 38 h 46"/>
                <a:gd name="T24" fmla="*/ 6 w 51"/>
                <a:gd name="T25" fmla="*/ 38 h 46"/>
                <a:gd name="T26" fmla="*/ 8 w 51"/>
                <a:gd name="T27" fmla="*/ 43 h 46"/>
                <a:gd name="T28" fmla="*/ 15 w 51"/>
                <a:gd name="T29" fmla="*/ 46 h 46"/>
                <a:gd name="T30" fmla="*/ 26 w 51"/>
                <a:gd name="T31" fmla="*/ 43 h 46"/>
                <a:gd name="T32" fmla="*/ 38 w 51"/>
                <a:gd name="T33" fmla="*/ 45 h 46"/>
                <a:gd name="T34" fmla="*/ 39 w 51"/>
                <a:gd name="T35" fmla="*/ 41 h 46"/>
                <a:gd name="T36" fmla="*/ 46 w 51"/>
                <a:gd name="T3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1" h="46">
                  <a:moveTo>
                    <a:pt x="46" y="25"/>
                  </a:moveTo>
                  <a:cubicBezTo>
                    <a:pt x="51" y="20"/>
                    <a:pt x="51" y="20"/>
                    <a:pt x="51" y="20"/>
                  </a:cubicBezTo>
                  <a:cubicBezTo>
                    <a:pt x="51" y="20"/>
                    <a:pt x="51" y="20"/>
                    <a:pt x="51" y="20"/>
                  </a:cubicBezTo>
                  <a:cubicBezTo>
                    <a:pt x="51" y="20"/>
                    <a:pt x="51" y="20"/>
                    <a:pt x="51" y="20"/>
                  </a:cubicBezTo>
                  <a:cubicBezTo>
                    <a:pt x="51" y="20"/>
                    <a:pt x="51" y="20"/>
                    <a:pt x="51" y="20"/>
                  </a:cubicBezTo>
                  <a:cubicBezTo>
                    <a:pt x="35" y="7"/>
                    <a:pt x="35" y="7"/>
                    <a:pt x="35" y="7"/>
                  </a:cubicBezTo>
                  <a:cubicBezTo>
                    <a:pt x="28" y="2"/>
                    <a:pt x="21" y="0"/>
                    <a:pt x="16" y="1"/>
                  </a:cubicBezTo>
                  <a:cubicBezTo>
                    <a:pt x="9" y="3"/>
                    <a:pt x="9" y="3"/>
                    <a:pt x="9" y="3"/>
                  </a:cubicBezTo>
                  <a:cubicBezTo>
                    <a:pt x="9" y="16"/>
                    <a:pt x="9" y="16"/>
                    <a:pt x="9" y="16"/>
                  </a:cubicBezTo>
                  <a:cubicBezTo>
                    <a:pt x="8" y="20"/>
                    <a:pt x="6" y="25"/>
                    <a:pt x="2" y="29"/>
                  </a:cubicBezTo>
                  <a:cubicBezTo>
                    <a:pt x="0" y="31"/>
                    <a:pt x="0" y="31"/>
                    <a:pt x="0" y="31"/>
                  </a:cubicBezTo>
                  <a:cubicBezTo>
                    <a:pt x="6" y="38"/>
                    <a:pt x="6" y="38"/>
                    <a:pt x="6" y="38"/>
                  </a:cubicBezTo>
                  <a:cubicBezTo>
                    <a:pt x="6" y="38"/>
                    <a:pt x="6" y="38"/>
                    <a:pt x="6" y="38"/>
                  </a:cubicBezTo>
                  <a:cubicBezTo>
                    <a:pt x="8" y="43"/>
                    <a:pt x="8" y="43"/>
                    <a:pt x="8" y="43"/>
                  </a:cubicBezTo>
                  <a:cubicBezTo>
                    <a:pt x="15" y="46"/>
                    <a:pt x="15" y="46"/>
                    <a:pt x="15" y="46"/>
                  </a:cubicBezTo>
                  <a:cubicBezTo>
                    <a:pt x="20" y="43"/>
                    <a:pt x="23" y="42"/>
                    <a:pt x="26" y="43"/>
                  </a:cubicBezTo>
                  <a:cubicBezTo>
                    <a:pt x="38" y="45"/>
                    <a:pt x="38" y="45"/>
                    <a:pt x="38" y="45"/>
                  </a:cubicBezTo>
                  <a:cubicBezTo>
                    <a:pt x="39" y="41"/>
                    <a:pt x="39" y="41"/>
                    <a:pt x="39" y="41"/>
                  </a:cubicBezTo>
                  <a:cubicBezTo>
                    <a:pt x="40" y="32"/>
                    <a:pt x="43" y="27"/>
                    <a:pt x="46" y="25"/>
                  </a:cubicBezTo>
                  <a:close/>
                </a:path>
              </a:pathLst>
            </a:custGeom>
            <a:grpFill/>
            <a:ln>
              <a:noFill/>
            </a:ln>
          </p:spPr>
          <p:txBody>
            <a:bodyPr vert="horz" wrap="square" lIns="91440" tIns="45720" rIns="91440" bIns="45720" numCol="1" anchor="t" anchorCtr="0" compatLnSpc="1"/>
            <a:lstStyle/>
            <a:p>
              <a:endParaRPr lang="zh-CN" altLang="en-US"/>
            </a:p>
          </p:txBody>
        </p:sp>
        <p:sp>
          <p:nvSpPr>
            <p:cNvPr id="26" name="Freeform 12"/>
            <p:cNvSpPr/>
            <p:nvPr/>
          </p:nvSpPr>
          <p:spPr bwMode="auto">
            <a:xfrm>
              <a:off x="3608653" y="3315063"/>
              <a:ext cx="575644" cy="564467"/>
            </a:xfrm>
            <a:custGeom>
              <a:avLst/>
              <a:gdLst>
                <a:gd name="T0" fmla="*/ 62 w 283"/>
                <a:gd name="T1" fmla="*/ 92 h 278"/>
                <a:gd name="T2" fmla="*/ 2 w 283"/>
                <a:gd name="T3" fmla="*/ 124 h 278"/>
                <a:gd name="T4" fmla="*/ 23 w 283"/>
                <a:gd name="T5" fmla="*/ 169 h 278"/>
                <a:gd name="T6" fmla="*/ 24 w 283"/>
                <a:gd name="T7" fmla="*/ 169 h 278"/>
                <a:gd name="T8" fmla="*/ 51 w 283"/>
                <a:gd name="T9" fmla="*/ 217 h 278"/>
                <a:gd name="T10" fmla="*/ 66 w 283"/>
                <a:gd name="T11" fmla="*/ 220 h 278"/>
                <a:gd name="T12" fmla="*/ 80 w 283"/>
                <a:gd name="T13" fmla="*/ 228 h 278"/>
                <a:gd name="T14" fmla="*/ 161 w 283"/>
                <a:gd name="T15" fmla="*/ 235 h 278"/>
                <a:gd name="T16" fmla="*/ 165 w 283"/>
                <a:gd name="T17" fmla="*/ 263 h 278"/>
                <a:gd name="T18" fmla="*/ 198 w 283"/>
                <a:gd name="T19" fmla="*/ 259 h 278"/>
                <a:gd name="T20" fmla="*/ 216 w 283"/>
                <a:gd name="T21" fmla="*/ 277 h 278"/>
                <a:gd name="T22" fmla="*/ 229 w 283"/>
                <a:gd name="T23" fmla="*/ 265 h 278"/>
                <a:gd name="T24" fmla="*/ 247 w 283"/>
                <a:gd name="T25" fmla="*/ 266 h 278"/>
                <a:gd name="T26" fmla="*/ 263 w 283"/>
                <a:gd name="T27" fmla="*/ 251 h 278"/>
                <a:gd name="T28" fmla="*/ 261 w 283"/>
                <a:gd name="T29" fmla="*/ 248 h 278"/>
                <a:gd name="T30" fmla="*/ 262 w 283"/>
                <a:gd name="T31" fmla="*/ 232 h 278"/>
                <a:gd name="T32" fmla="*/ 231 w 283"/>
                <a:gd name="T33" fmla="*/ 223 h 278"/>
                <a:gd name="T34" fmla="*/ 216 w 283"/>
                <a:gd name="T35" fmla="*/ 198 h 278"/>
                <a:gd name="T36" fmla="*/ 210 w 283"/>
                <a:gd name="T37" fmla="*/ 180 h 278"/>
                <a:gd name="T38" fmla="*/ 226 w 283"/>
                <a:gd name="T39" fmla="*/ 172 h 278"/>
                <a:gd name="T40" fmla="*/ 236 w 283"/>
                <a:gd name="T41" fmla="*/ 155 h 278"/>
                <a:gd name="T42" fmla="*/ 243 w 283"/>
                <a:gd name="T43" fmla="*/ 149 h 278"/>
                <a:gd name="T44" fmla="*/ 242 w 283"/>
                <a:gd name="T45" fmla="*/ 122 h 278"/>
                <a:gd name="T46" fmla="*/ 258 w 283"/>
                <a:gd name="T47" fmla="*/ 126 h 278"/>
                <a:gd name="T48" fmla="*/ 259 w 283"/>
                <a:gd name="T49" fmla="*/ 128 h 278"/>
                <a:gd name="T50" fmla="*/ 283 w 283"/>
                <a:gd name="T51" fmla="*/ 123 h 278"/>
                <a:gd name="T52" fmla="*/ 256 w 283"/>
                <a:gd name="T53" fmla="*/ 104 h 278"/>
                <a:gd name="T54" fmla="*/ 231 w 283"/>
                <a:gd name="T55" fmla="*/ 96 h 278"/>
                <a:gd name="T56" fmla="*/ 230 w 283"/>
                <a:gd name="T57" fmla="*/ 96 h 278"/>
                <a:gd name="T58" fmla="*/ 198 w 283"/>
                <a:gd name="T59" fmla="*/ 73 h 278"/>
                <a:gd name="T60" fmla="*/ 225 w 283"/>
                <a:gd name="T61" fmla="*/ 44 h 278"/>
                <a:gd name="T62" fmla="*/ 215 w 283"/>
                <a:gd name="T63" fmla="*/ 14 h 278"/>
                <a:gd name="T64" fmla="*/ 172 w 283"/>
                <a:gd name="T65" fmla="*/ 22 h 278"/>
                <a:gd name="T66" fmla="*/ 153 w 283"/>
                <a:gd name="T67" fmla="*/ 11 h 278"/>
                <a:gd name="T68" fmla="*/ 145 w 283"/>
                <a:gd name="T69" fmla="*/ 8 h 278"/>
                <a:gd name="T70" fmla="*/ 144 w 283"/>
                <a:gd name="T71" fmla="*/ 5 h 278"/>
                <a:gd name="T72" fmla="*/ 144 w 283"/>
                <a:gd name="T73" fmla="*/ 4 h 278"/>
                <a:gd name="T74" fmla="*/ 143 w 283"/>
                <a:gd name="T75" fmla="*/ 2 h 278"/>
                <a:gd name="T76" fmla="*/ 143 w 283"/>
                <a:gd name="T77" fmla="*/ 0 h 278"/>
                <a:gd name="T78" fmla="*/ 141 w 283"/>
                <a:gd name="T79" fmla="*/ 16 h 278"/>
                <a:gd name="T80" fmla="*/ 139 w 283"/>
                <a:gd name="T81" fmla="*/ 28 h 278"/>
                <a:gd name="T82" fmla="*/ 141 w 283"/>
                <a:gd name="T83" fmla="*/ 51 h 278"/>
                <a:gd name="T84" fmla="*/ 139 w 283"/>
                <a:gd name="T85" fmla="*/ 53 h 278"/>
                <a:gd name="T86" fmla="*/ 132 w 283"/>
                <a:gd name="T87" fmla="*/ 73 h 278"/>
                <a:gd name="T88" fmla="*/ 102 w 283"/>
                <a:gd name="T89" fmla="*/ 83 h 278"/>
                <a:gd name="T90" fmla="*/ 64 w 283"/>
                <a:gd name="T91" fmla="*/ 92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3" h="278">
                  <a:moveTo>
                    <a:pt x="63" y="92"/>
                  </a:moveTo>
                  <a:cubicBezTo>
                    <a:pt x="62" y="92"/>
                    <a:pt x="62" y="92"/>
                    <a:pt x="62" y="92"/>
                  </a:cubicBezTo>
                  <a:cubicBezTo>
                    <a:pt x="16" y="110"/>
                    <a:pt x="16" y="110"/>
                    <a:pt x="16" y="110"/>
                  </a:cubicBezTo>
                  <a:cubicBezTo>
                    <a:pt x="2" y="124"/>
                    <a:pt x="2" y="124"/>
                    <a:pt x="2" y="124"/>
                  </a:cubicBezTo>
                  <a:cubicBezTo>
                    <a:pt x="0" y="144"/>
                    <a:pt x="2" y="156"/>
                    <a:pt x="10" y="160"/>
                  </a:cubicBezTo>
                  <a:cubicBezTo>
                    <a:pt x="23" y="169"/>
                    <a:pt x="23" y="169"/>
                    <a:pt x="23" y="169"/>
                  </a:cubicBezTo>
                  <a:cubicBezTo>
                    <a:pt x="24" y="169"/>
                    <a:pt x="24" y="169"/>
                    <a:pt x="24" y="169"/>
                  </a:cubicBezTo>
                  <a:cubicBezTo>
                    <a:pt x="24" y="169"/>
                    <a:pt x="24" y="169"/>
                    <a:pt x="24" y="169"/>
                  </a:cubicBezTo>
                  <a:cubicBezTo>
                    <a:pt x="27" y="192"/>
                    <a:pt x="27" y="192"/>
                    <a:pt x="27" y="192"/>
                  </a:cubicBezTo>
                  <a:cubicBezTo>
                    <a:pt x="39" y="207"/>
                    <a:pt x="47" y="215"/>
                    <a:pt x="51" y="217"/>
                  </a:cubicBezTo>
                  <a:cubicBezTo>
                    <a:pt x="64" y="220"/>
                    <a:pt x="64" y="220"/>
                    <a:pt x="64" y="220"/>
                  </a:cubicBezTo>
                  <a:cubicBezTo>
                    <a:pt x="66" y="220"/>
                    <a:pt x="66" y="220"/>
                    <a:pt x="66" y="220"/>
                  </a:cubicBezTo>
                  <a:cubicBezTo>
                    <a:pt x="66" y="221"/>
                    <a:pt x="66" y="221"/>
                    <a:pt x="66" y="221"/>
                  </a:cubicBezTo>
                  <a:cubicBezTo>
                    <a:pt x="68" y="223"/>
                    <a:pt x="72" y="226"/>
                    <a:pt x="80" y="228"/>
                  </a:cubicBezTo>
                  <a:cubicBezTo>
                    <a:pt x="116" y="230"/>
                    <a:pt x="116" y="230"/>
                    <a:pt x="116" y="230"/>
                  </a:cubicBezTo>
                  <a:cubicBezTo>
                    <a:pt x="143" y="230"/>
                    <a:pt x="158" y="232"/>
                    <a:pt x="161" y="235"/>
                  </a:cubicBezTo>
                  <a:cubicBezTo>
                    <a:pt x="164" y="237"/>
                    <a:pt x="165" y="243"/>
                    <a:pt x="164" y="252"/>
                  </a:cubicBezTo>
                  <a:cubicBezTo>
                    <a:pt x="164" y="258"/>
                    <a:pt x="164" y="262"/>
                    <a:pt x="165" y="263"/>
                  </a:cubicBezTo>
                  <a:cubicBezTo>
                    <a:pt x="178" y="260"/>
                    <a:pt x="178" y="260"/>
                    <a:pt x="178" y="260"/>
                  </a:cubicBezTo>
                  <a:cubicBezTo>
                    <a:pt x="189" y="256"/>
                    <a:pt x="195" y="256"/>
                    <a:pt x="198" y="259"/>
                  </a:cubicBezTo>
                  <a:cubicBezTo>
                    <a:pt x="203" y="265"/>
                    <a:pt x="203" y="265"/>
                    <a:pt x="203" y="265"/>
                  </a:cubicBezTo>
                  <a:cubicBezTo>
                    <a:pt x="210" y="274"/>
                    <a:pt x="215" y="278"/>
                    <a:pt x="216" y="277"/>
                  </a:cubicBezTo>
                  <a:cubicBezTo>
                    <a:pt x="220" y="276"/>
                    <a:pt x="224" y="272"/>
                    <a:pt x="228" y="266"/>
                  </a:cubicBezTo>
                  <a:cubicBezTo>
                    <a:pt x="229" y="265"/>
                    <a:pt x="229" y="265"/>
                    <a:pt x="229" y="265"/>
                  </a:cubicBezTo>
                  <a:cubicBezTo>
                    <a:pt x="240" y="271"/>
                    <a:pt x="240" y="271"/>
                    <a:pt x="240" y="271"/>
                  </a:cubicBezTo>
                  <a:cubicBezTo>
                    <a:pt x="247" y="266"/>
                    <a:pt x="247" y="266"/>
                    <a:pt x="247" y="266"/>
                  </a:cubicBezTo>
                  <a:cubicBezTo>
                    <a:pt x="249" y="257"/>
                    <a:pt x="253" y="253"/>
                    <a:pt x="260" y="252"/>
                  </a:cubicBezTo>
                  <a:cubicBezTo>
                    <a:pt x="263" y="251"/>
                    <a:pt x="263" y="251"/>
                    <a:pt x="263" y="251"/>
                  </a:cubicBezTo>
                  <a:cubicBezTo>
                    <a:pt x="262" y="249"/>
                    <a:pt x="262" y="249"/>
                    <a:pt x="262" y="249"/>
                  </a:cubicBezTo>
                  <a:cubicBezTo>
                    <a:pt x="261" y="248"/>
                    <a:pt x="261" y="248"/>
                    <a:pt x="261" y="248"/>
                  </a:cubicBezTo>
                  <a:cubicBezTo>
                    <a:pt x="262" y="247"/>
                    <a:pt x="262" y="247"/>
                    <a:pt x="262" y="247"/>
                  </a:cubicBezTo>
                  <a:cubicBezTo>
                    <a:pt x="262" y="232"/>
                    <a:pt x="262" y="232"/>
                    <a:pt x="262" y="232"/>
                  </a:cubicBezTo>
                  <a:cubicBezTo>
                    <a:pt x="257" y="224"/>
                    <a:pt x="251" y="222"/>
                    <a:pt x="245" y="223"/>
                  </a:cubicBezTo>
                  <a:cubicBezTo>
                    <a:pt x="238" y="225"/>
                    <a:pt x="233" y="225"/>
                    <a:pt x="231" y="223"/>
                  </a:cubicBezTo>
                  <a:cubicBezTo>
                    <a:pt x="230" y="221"/>
                    <a:pt x="230" y="220"/>
                    <a:pt x="230" y="217"/>
                  </a:cubicBezTo>
                  <a:cubicBezTo>
                    <a:pt x="226" y="210"/>
                    <a:pt x="221" y="204"/>
                    <a:pt x="216" y="198"/>
                  </a:cubicBezTo>
                  <a:cubicBezTo>
                    <a:pt x="209" y="192"/>
                    <a:pt x="207" y="187"/>
                    <a:pt x="209" y="181"/>
                  </a:cubicBezTo>
                  <a:cubicBezTo>
                    <a:pt x="210" y="180"/>
                    <a:pt x="210" y="180"/>
                    <a:pt x="210" y="180"/>
                  </a:cubicBezTo>
                  <a:cubicBezTo>
                    <a:pt x="227" y="183"/>
                    <a:pt x="227" y="183"/>
                    <a:pt x="227" y="183"/>
                  </a:cubicBezTo>
                  <a:cubicBezTo>
                    <a:pt x="226" y="172"/>
                    <a:pt x="226" y="172"/>
                    <a:pt x="226" y="172"/>
                  </a:cubicBezTo>
                  <a:cubicBezTo>
                    <a:pt x="225" y="166"/>
                    <a:pt x="226" y="162"/>
                    <a:pt x="229" y="159"/>
                  </a:cubicBezTo>
                  <a:cubicBezTo>
                    <a:pt x="230" y="156"/>
                    <a:pt x="233" y="155"/>
                    <a:pt x="236" y="155"/>
                  </a:cubicBezTo>
                  <a:cubicBezTo>
                    <a:pt x="243" y="152"/>
                    <a:pt x="243" y="152"/>
                    <a:pt x="243" y="152"/>
                  </a:cubicBezTo>
                  <a:cubicBezTo>
                    <a:pt x="243" y="149"/>
                    <a:pt x="243" y="149"/>
                    <a:pt x="243" y="149"/>
                  </a:cubicBezTo>
                  <a:cubicBezTo>
                    <a:pt x="238" y="138"/>
                    <a:pt x="236" y="129"/>
                    <a:pt x="238" y="126"/>
                  </a:cubicBezTo>
                  <a:cubicBezTo>
                    <a:pt x="242" y="122"/>
                    <a:pt x="242" y="122"/>
                    <a:pt x="242" y="122"/>
                  </a:cubicBezTo>
                  <a:cubicBezTo>
                    <a:pt x="244" y="122"/>
                    <a:pt x="250" y="123"/>
                    <a:pt x="258" y="126"/>
                  </a:cubicBezTo>
                  <a:cubicBezTo>
                    <a:pt x="258" y="126"/>
                    <a:pt x="258" y="126"/>
                    <a:pt x="258" y="126"/>
                  </a:cubicBezTo>
                  <a:cubicBezTo>
                    <a:pt x="259" y="127"/>
                    <a:pt x="259" y="127"/>
                    <a:pt x="259" y="127"/>
                  </a:cubicBezTo>
                  <a:cubicBezTo>
                    <a:pt x="259" y="128"/>
                    <a:pt x="259" y="128"/>
                    <a:pt x="259" y="128"/>
                  </a:cubicBezTo>
                  <a:cubicBezTo>
                    <a:pt x="266" y="136"/>
                    <a:pt x="269" y="141"/>
                    <a:pt x="271" y="142"/>
                  </a:cubicBezTo>
                  <a:cubicBezTo>
                    <a:pt x="283" y="123"/>
                    <a:pt x="283" y="123"/>
                    <a:pt x="283" y="123"/>
                  </a:cubicBezTo>
                  <a:cubicBezTo>
                    <a:pt x="272" y="110"/>
                    <a:pt x="267" y="101"/>
                    <a:pt x="265" y="98"/>
                  </a:cubicBezTo>
                  <a:cubicBezTo>
                    <a:pt x="256" y="104"/>
                    <a:pt x="256" y="104"/>
                    <a:pt x="256" y="104"/>
                  </a:cubicBezTo>
                  <a:cubicBezTo>
                    <a:pt x="255" y="102"/>
                    <a:pt x="255" y="102"/>
                    <a:pt x="255" y="102"/>
                  </a:cubicBezTo>
                  <a:cubicBezTo>
                    <a:pt x="231" y="96"/>
                    <a:pt x="231" y="96"/>
                    <a:pt x="231" y="96"/>
                  </a:cubicBezTo>
                  <a:cubicBezTo>
                    <a:pt x="230" y="96"/>
                    <a:pt x="230" y="96"/>
                    <a:pt x="230" y="96"/>
                  </a:cubicBezTo>
                  <a:cubicBezTo>
                    <a:pt x="230" y="96"/>
                    <a:pt x="230" y="96"/>
                    <a:pt x="230" y="96"/>
                  </a:cubicBezTo>
                  <a:cubicBezTo>
                    <a:pt x="220" y="91"/>
                    <a:pt x="214" y="85"/>
                    <a:pt x="213" y="80"/>
                  </a:cubicBezTo>
                  <a:cubicBezTo>
                    <a:pt x="198" y="73"/>
                    <a:pt x="198" y="73"/>
                    <a:pt x="198" y="73"/>
                  </a:cubicBezTo>
                  <a:cubicBezTo>
                    <a:pt x="198" y="59"/>
                    <a:pt x="198" y="59"/>
                    <a:pt x="198" y="59"/>
                  </a:cubicBezTo>
                  <a:cubicBezTo>
                    <a:pt x="225" y="44"/>
                    <a:pt x="225" y="44"/>
                    <a:pt x="225" y="44"/>
                  </a:cubicBezTo>
                  <a:cubicBezTo>
                    <a:pt x="224" y="36"/>
                    <a:pt x="222" y="29"/>
                    <a:pt x="219" y="23"/>
                  </a:cubicBezTo>
                  <a:cubicBezTo>
                    <a:pt x="215" y="14"/>
                    <a:pt x="215" y="14"/>
                    <a:pt x="215" y="14"/>
                  </a:cubicBezTo>
                  <a:cubicBezTo>
                    <a:pt x="197" y="16"/>
                    <a:pt x="197" y="16"/>
                    <a:pt x="197" y="16"/>
                  </a:cubicBezTo>
                  <a:cubicBezTo>
                    <a:pt x="188" y="20"/>
                    <a:pt x="180" y="22"/>
                    <a:pt x="172" y="22"/>
                  </a:cubicBezTo>
                  <a:cubicBezTo>
                    <a:pt x="153" y="17"/>
                    <a:pt x="153" y="17"/>
                    <a:pt x="153" y="17"/>
                  </a:cubicBezTo>
                  <a:cubicBezTo>
                    <a:pt x="153" y="11"/>
                    <a:pt x="153" y="11"/>
                    <a:pt x="153" y="11"/>
                  </a:cubicBezTo>
                  <a:cubicBezTo>
                    <a:pt x="150" y="10"/>
                    <a:pt x="150" y="10"/>
                    <a:pt x="150" y="10"/>
                  </a:cubicBezTo>
                  <a:cubicBezTo>
                    <a:pt x="145" y="8"/>
                    <a:pt x="145" y="8"/>
                    <a:pt x="145" y="8"/>
                  </a:cubicBezTo>
                  <a:cubicBezTo>
                    <a:pt x="144" y="5"/>
                    <a:pt x="144" y="5"/>
                    <a:pt x="144" y="5"/>
                  </a:cubicBezTo>
                  <a:cubicBezTo>
                    <a:pt x="144" y="5"/>
                    <a:pt x="144" y="5"/>
                    <a:pt x="144" y="5"/>
                  </a:cubicBezTo>
                  <a:cubicBezTo>
                    <a:pt x="144" y="4"/>
                    <a:pt x="144" y="4"/>
                    <a:pt x="144" y="4"/>
                  </a:cubicBezTo>
                  <a:cubicBezTo>
                    <a:pt x="144" y="4"/>
                    <a:pt x="144" y="4"/>
                    <a:pt x="144" y="4"/>
                  </a:cubicBezTo>
                  <a:cubicBezTo>
                    <a:pt x="144" y="4"/>
                    <a:pt x="144" y="4"/>
                    <a:pt x="144" y="4"/>
                  </a:cubicBezTo>
                  <a:cubicBezTo>
                    <a:pt x="143" y="2"/>
                    <a:pt x="143" y="2"/>
                    <a:pt x="143" y="2"/>
                  </a:cubicBezTo>
                  <a:cubicBezTo>
                    <a:pt x="143" y="2"/>
                    <a:pt x="143" y="2"/>
                    <a:pt x="143" y="2"/>
                  </a:cubicBezTo>
                  <a:cubicBezTo>
                    <a:pt x="143" y="0"/>
                    <a:pt x="143" y="0"/>
                    <a:pt x="143" y="0"/>
                  </a:cubicBezTo>
                  <a:cubicBezTo>
                    <a:pt x="142" y="0"/>
                    <a:pt x="142" y="0"/>
                    <a:pt x="142" y="0"/>
                  </a:cubicBezTo>
                  <a:cubicBezTo>
                    <a:pt x="141" y="16"/>
                    <a:pt x="141" y="16"/>
                    <a:pt x="141" y="16"/>
                  </a:cubicBezTo>
                  <a:cubicBezTo>
                    <a:pt x="140" y="22"/>
                    <a:pt x="140" y="22"/>
                    <a:pt x="140" y="22"/>
                  </a:cubicBezTo>
                  <a:cubicBezTo>
                    <a:pt x="139" y="25"/>
                    <a:pt x="138" y="27"/>
                    <a:pt x="139" y="28"/>
                  </a:cubicBezTo>
                  <a:cubicBezTo>
                    <a:pt x="142" y="32"/>
                    <a:pt x="141" y="37"/>
                    <a:pt x="138" y="41"/>
                  </a:cubicBezTo>
                  <a:cubicBezTo>
                    <a:pt x="141" y="51"/>
                    <a:pt x="141" y="51"/>
                    <a:pt x="141" y="51"/>
                  </a:cubicBezTo>
                  <a:cubicBezTo>
                    <a:pt x="140" y="52"/>
                    <a:pt x="140" y="52"/>
                    <a:pt x="140" y="52"/>
                  </a:cubicBezTo>
                  <a:cubicBezTo>
                    <a:pt x="139" y="53"/>
                    <a:pt x="139" y="53"/>
                    <a:pt x="139" y="53"/>
                  </a:cubicBezTo>
                  <a:cubicBezTo>
                    <a:pt x="132" y="59"/>
                    <a:pt x="132" y="59"/>
                    <a:pt x="132" y="59"/>
                  </a:cubicBezTo>
                  <a:cubicBezTo>
                    <a:pt x="132" y="73"/>
                    <a:pt x="132" y="73"/>
                    <a:pt x="132" y="73"/>
                  </a:cubicBezTo>
                  <a:cubicBezTo>
                    <a:pt x="130" y="74"/>
                    <a:pt x="130" y="74"/>
                    <a:pt x="130" y="74"/>
                  </a:cubicBezTo>
                  <a:cubicBezTo>
                    <a:pt x="116" y="80"/>
                    <a:pt x="107" y="83"/>
                    <a:pt x="102" y="83"/>
                  </a:cubicBezTo>
                  <a:cubicBezTo>
                    <a:pt x="75" y="81"/>
                    <a:pt x="75" y="81"/>
                    <a:pt x="75" y="81"/>
                  </a:cubicBezTo>
                  <a:cubicBezTo>
                    <a:pt x="64" y="92"/>
                    <a:pt x="64" y="92"/>
                    <a:pt x="64" y="92"/>
                  </a:cubicBezTo>
                  <a:lnTo>
                    <a:pt x="63" y="92"/>
                  </a:lnTo>
                  <a:close/>
                </a:path>
              </a:pathLst>
            </a:custGeom>
            <a:grpFill/>
            <a:ln>
              <a:noFill/>
            </a:ln>
          </p:spPr>
          <p:txBody>
            <a:bodyPr vert="horz" wrap="square" lIns="91440" tIns="45720" rIns="91440" bIns="45720" numCol="1" anchor="t" anchorCtr="0" compatLnSpc="1"/>
            <a:lstStyle/>
            <a:p>
              <a:endParaRPr lang="zh-CN" altLang="en-US"/>
            </a:p>
          </p:txBody>
        </p:sp>
        <p:sp>
          <p:nvSpPr>
            <p:cNvPr id="27" name="Freeform 13"/>
            <p:cNvSpPr/>
            <p:nvPr/>
          </p:nvSpPr>
          <p:spPr bwMode="auto">
            <a:xfrm>
              <a:off x="2438736" y="1331047"/>
              <a:ext cx="2201978" cy="1877831"/>
            </a:xfrm>
            <a:custGeom>
              <a:avLst/>
              <a:gdLst>
                <a:gd name="T0" fmla="*/ 1021 w 1084"/>
                <a:gd name="T1" fmla="*/ 78 h 924"/>
                <a:gd name="T2" fmla="*/ 960 w 1084"/>
                <a:gd name="T3" fmla="*/ 90 h 924"/>
                <a:gd name="T4" fmla="*/ 924 w 1084"/>
                <a:gd name="T5" fmla="*/ 43 h 924"/>
                <a:gd name="T6" fmla="*/ 887 w 1084"/>
                <a:gd name="T7" fmla="*/ 45 h 924"/>
                <a:gd name="T8" fmla="*/ 856 w 1084"/>
                <a:gd name="T9" fmla="*/ 17 h 924"/>
                <a:gd name="T10" fmla="*/ 865 w 1084"/>
                <a:gd name="T11" fmla="*/ 34 h 924"/>
                <a:gd name="T12" fmla="*/ 873 w 1084"/>
                <a:gd name="T13" fmla="*/ 64 h 924"/>
                <a:gd name="T14" fmla="*/ 839 w 1084"/>
                <a:gd name="T15" fmla="*/ 186 h 924"/>
                <a:gd name="T16" fmla="*/ 745 w 1084"/>
                <a:gd name="T17" fmla="*/ 239 h 924"/>
                <a:gd name="T18" fmla="*/ 793 w 1084"/>
                <a:gd name="T19" fmla="*/ 325 h 924"/>
                <a:gd name="T20" fmla="*/ 862 w 1084"/>
                <a:gd name="T21" fmla="*/ 326 h 924"/>
                <a:gd name="T22" fmla="*/ 774 w 1084"/>
                <a:gd name="T23" fmla="*/ 411 h 924"/>
                <a:gd name="T24" fmla="*/ 692 w 1084"/>
                <a:gd name="T25" fmla="*/ 504 h 924"/>
                <a:gd name="T26" fmla="*/ 598 w 1084"/>
                <a:gd name="T27" fmla="*/ 552 h 924"/>
                <a:gd name="T28" fmla="*/ 537 w 1084"/>
                <a:gd name="T29" fmla="*/ 641 h 924"/>
                <a:gd name="T30" fmla="*/ 327 w 1084"/>
                <a:gd name="T31" fmla="*/ 706 h 924"/>
                <a:gd name="T32" fmla="*/ 154 w 1084"/>
                <a:gd name="T33" fmla="*/ 648 h 924"/>
                <a:gd name="T34" fmla="*/ 2 w 1084"/>
                <a:gd name="T35" fmla="*/ 641 h 924"/>
                <a:gd name="T36" fmla="*/ 19 w 1084"/>
                <a:gd name="T37" fmla="*/ 689 h 924"/>
                <a:gd name="T38" fmla="*/ 36 w 1084"/>
                <a:gd name="T39" fmla="*/ 750 h 924"/>
                <a:gd name="T40" fmla="*/ 106 w 1084"/>
                <a:gd name="T41" fmla="*/ 733 h 924"/>
                <a:gd name="T42" fmla="*/ 105 w 1084"/>
                <a:gd name="T43" fmla="*/ 793 h 924"/>
                <a:gd name="T44" fmla="*/ 145 w 1084"/>
                <a:gd name="T45" fmla="*/ 822 h 924"/>
                <a:gd name="T46" fmla="*/ 167 w 1084"/>
                <a:gd name="T47" fmla="*/ 848 h 924"/>
                <a:gd name="T48" fmla="*/ 184 w 1084"/>
                <a:gd name="T49" fmla="*/ 844 h 924"/>
                <a:gd name="T50" fmla="*/ 274 w 1084"/>
                <a:gd name="T51" fmla="*/ 813 h 924"/>
                <a:gd name="T52" fmla="*/ 291 w 1084"/>
                <a:gd name="T53" fmla="*/ 853 h 924"/>
                <a:gd name="T54" fmla="*/ 254 w 1084"/>
                <a:gd name="T55" fmla="*/ 882 h 924"/>
                <a:gd name="T56" fmla="*/ 318 w 1084"/>
                <a:gd name="T57" fmla="*/ 918 h 924"/>
                <a:gd name="T58" fmla="*/ 360 w 1084"/>
                <a:gd name="T59" fmla="*/ 840 h 924"/>
                <a:gd name="T60" fmla="*/ 397 w 1084"/>
                <a:gd name="T61" fmla="*/ 829 h 924"/>
                <a:gd name="T62" fmla="*/ 410 w 1084"/>
                <a:gd name="T63" fmla="*/ 895 h 924"/>
                <a:gd name="T64" fmla="*/ 466 w 1084"/>
                <a:gd name="T65" fmla="*/ 923 h 924"/>
                <a:gd name="T66" fmla="*/ 505 w 1084"/>
                <a:gd name="T67" fmla="*/ 856 h 924"/>
                <a:gd name="T68" fmla="*/ 557 w 1084"/>
                <a:gd name="T69" fmla="*/ 817 h 924"/>
                <a:gd name="T70" fmla="*/ 573 w 1084"/>
                <a:gd name="T71" fmla="*/ 809 h 924"/>
                <a:gd name="T72" fmla="*/ 612 w 1084"/>
                <a:gd name="T73" fmla="*/ 798 h 924"/>
                <a:gd name="T74" fmla="*/ 646 w 1084"/>
                <a:gd name="T75" fmla="*/ 764 h 924"/>
                <a:gd name="T76" fmla="*/ 694 w 1084"/>
                <a:gd name="T77" fmla="*/ 748 h 924"/>
                <a:gd name="T78" fmla="*/ 692 w 1084"/>
                <a:gd name="T79" fmla="*/ 702 h 924"/>
                <a:gd name="T80" fmla="*/ 727 w 1084"/>
                <a:gd name="T81" fmla="*/ 638 h 924"/>
                <a:gd name="T82" fmla="*/ 750 w 1084"/>
                <a:gd name="T83" fmla="*/ 680 h 924"/>
                <a:gd name="T84" fmla="*/ 768 w 1084"/>
                <a:gd name="T85" fmla="*/ 657 h 924"/>
                <a:gd name="T86" fmla="*/ 815 w 1084"/>
                <a:gd name="T87" fmla="*/ 612 h 924"/>
                <a:gd name="T88" fmla="*/ 853 w 1084"/>
                <a:gd name="T89" fmla="*/ 604 h 924"/>
                <a:gd name="T90" fmla="*/ 868 w 1084"/>
                <a:gd name="T91" fmla="*/ 633 h 924"/>
                <a:gd name="T92" fmla="*/ 913 w 1084"/>
                <a:gd name="T93" fmla="*/ 675 h 924"/>
                <a:gd name="T94" fmla="*/ 931 w 1084"/>
                <a:gd name="T95" fmla="*/ 661 h 924"/>
                <a:gd name="T96" fmla="*/ 961 w 1084"/>
                <a:gd name="T97" fmla="*/ 632 h 924"/>
                <a:gd name="T98" fmla="*/ 1028 w 1084"/>
                <a:gd name="T99" fmla="*/ 585 h 924"/>
                <a:gd name="T100" fmla="*/ 1081 w 1084"/>
                <a:gd name="T101" fmla="*/ 538 h 924"/>
                <a:gd name="T102" fmla="*/ 1062 w 1084"/>
                <a:gd name="T103" fmla="*/ 491 h 924"/>
                <a:gd name="T104" fmla="*/ 1023 w 1084"/>
                <a:gd name="T105" fmla="*/ 489 h 924"/>
                <a:gd name="T106" fmla="*/ 997 w 1084"/>
                <a:gd name="T107" fmla="*/ 448 h 924"/>
                <a:gd name="T108" fmla="*/ 967 w 1084"/>
                <a:gd name="T109" fmla="*/ 399 h 924"/>
                <a:gd name="T110" fmla="*/ 990 w 1084"/>
                <a:gd name="T111" fmla="*/ 385 h 924"/>
                <a:gd name="T112" fmla="*/ 1005 w 1084"/>
                <a:gd name="T113" fmla="*/ 343 h 924"/>
                <a:gd name="T114" fmla="*/ 998 w 1084"/>
                <a:gd name="T115" fmla="*/ 288 h 924"/>
                <a:gd name="T116" fmla="*/ 1021 w 1084"/>
                <a:gd name="T117" fmla="*/ 256 h 924"/>
                <a:gd name="T118" fmla="*/ 1050 w 1084"/>
                <a:gd name="T119" fmla="*/ 248 h 924"/>
                <a:gd name="T120" fmla="*/ 1061 w 1084"/>
                <a:gd name="T121" fmla="*/ 190 h 924"/>
                <a:gd name="T122" fmla="*/ 1064 w 1084"/>
                <a:gd name="T123" fmla="*/ 128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4" h="924">
                  <a:moveTo>
                    <a:pt x="1062" y="98"/>
                  </a:moveTo>
                  <a:cubicBezTo>
                    <a:pt x="1058" y="85"/>
                    <a:pt x="1058" y="85"/>
                    <a:pt x="1058" y="85"/>
                  </a:cubicBezTo>
                  <a:cubicBezTo>
                    <a:pt x="1047" y="66"/>
                    <a:pt x="1047" y="66"/>
                    <a:pt x="1047" y="66"/>
                  </a:cubicBezTo>
                  <a:cubicBezTo>
                    <a:pt x="1038" y="61"/>
                    <a:pt x="1038" y="61"/>
                    <a:pt x="1038" y="61"/>
                  </a:cubicBezTo>
                  <a:cubicBezTo>
                    <a:pt x="1029" y="66"/>
                    <a:pt x="1029" y="66"/>
                    <a:pt x="1029" y="66"/>
                  </a:cubicBezTo>
                  <a:cubicBezTo>
                    <a:pt x="1023" y="77"/>
                    <a:pt x="1023" y="77"/>
                    <a:pt x="1023" y="77"/>
                  </a:cubicBezTo>
                  <a:cubicBezTo>
                    <a:pt x="1023" y="78"/>
                    <a:pt x="1023" y="78"/>
                    <a:pt x="1023" y="78"/>
                  </a:cubicBezTo>
                  <a:cubicBezTo>
                    <a:pt x="1021" y="78"/>
                    <a:pt x="1021" y="78"/>
                    <a:pt x="1021" y="78"/>
                  </a:cubicBezTo>
                  <a:cubicBezTo>
                    <a:pt x="1021" y="78"/>
                    <a:pt x="1021" y="78"/>
                    <a:pt x="1021" y="78"/>
                  </a:cubicBezTo>
                  <a:cubicBezTo>
                    <a:pt x="1004" y="81"/>
                    <a:pt x="1004" y="81"/>
                    <a:pt x="1004" y="81"/>
                  </a:cubicBezTo>
                  <a:cubicBezTo>
                    <a:pt x="1002" y="82"/>
                    <a:pt x="1000" y="83"/>
                    <a:pt x="999" y="85"/>
                  </a:cubicBezTo>
                  <a:cubicBezTo>
                    <a:pt x="995" y="89"/>
                    <a:pt x="995" y="89"/>
                    <a:pt x="995" y="89"/>
                  </a:cubicBezTo>
                  <a:cubicBezTo>
                    <a:pt x="986" y="96"/>
                    <a:pt x="986" y="96"/>
                    <a:pt x="986" y="96"/>
                  </a:cubicBezTo>
                  <a:cubicBezTo>
                    <a:pt x="984" y="98"/>
                    <a:pt x="984" y="98"/>
                    <a:pt x="984" y="98"/>
                  </a:cubicBezTo>
                  <a:cubicBezTo>
                    <a:pt x="976" y="99"/>
                    <a:pt x="976" y="99"/>
                    <a:pt x="976" y="99"/>
                  </a:cubicBezTo>
                  <a:cubicBezTo>
                    <a:pt x="972" y="98"/>
                    <a:pt x="967" y="95"/>
                    <a:pt x="960" y="90"/>
                  </a:cubicBezTo>
                  <a:cubicBezTo>
                    <a:pt x="959" y="89"/>
                    <a:pt x="959" y="89"/>
                    <a:pt x="959" y="89"/>
                  </a:cubicBezTo>
                  <a:cubicBezTo>
                    <a:pt x="947" y="77"/>
                    <a:pt x="941" y="68"/>
                    <a:pt x="941" y="64"/>
                  </a:cubicBezTo>
                  <a:cubicBezTo>
                    <a:pt x="941" y="48"/>
                    <a:pt x="941" y="48"/>
                    <a:pt x="941" y="48"/>
                  </a:cubicBezTo>
                  <a:cubicBezTo>
                    <a:pt x="941" y="47"/>
                    <a:pt x="941" y="47"/>
                    <a:pt x="941" y="47"/>
                  </a:cubicBezTo>
                  <a:cubicBezTo>
                    <a:pt x="941" y="47"/>
                    <a:pt x="941" y="47"/>
                    <a:pt x="941" y="47"/>
                  </a:cubicBezTo>
                  <a:cubicBezTo>
                    <a:pt x="943" y="43"/>
                    <a:pt x="943" y="43"/>
                    <a:pt x="943" y="43"/>
                  </a:cubicBezTo>
                  <a:cubicBezTo>
                    <a:pt x="925" y="37"/>
                    <a:pt x="925" y="37"/>
                    <a:pt x="925" y="37"/>
                  </a:cubicBezTo>
                  <a:cubicBezTo>
                    <a:pt x="924" y="43"/>
                    <a:pt x="924" y="43"/>
                    <a:pt x="924" y="43"/>
                  </a:cubicBezTo>
                  <a:cubicBezTo>
                    <a:pt x="924" y="45"/>
                    <a:pt x="922" y="48"/>
                    <a:pt x="919" y="50"/>
                  </a:cubicBezTo>
                  <a:cubicBezTo>
                    <a:pt x="913" y="52"/>
                    <a:pt x="913" y="52"/>
                    <a:pt x="913" y="52"/>
                  </a:cubicBezTo>
                  <a:cubicBezTo>
                    <a:pt x="911" y="51"/>
                    <a:pt x="911" y="51"/>
                    <a:pt x="911" y="51"/>
                  </a:cubicBezTo>
                  <a:cubicBezTo>
                    <a:pt x="911" y="51"/>
                    <a:pt x="911" y="51"/>
                    <a:pt x="911" y="51"/>
                  </a:cubicBezTo>
                  <a:cubicBezTo>
                    <a:pt x="902" y="49"/>
                    <a:pt x="902" y="49"/>
                    <a:pt x="902" y="49"/>
                  </a:cubicBezTo>
                  <a:cubicBezTo>
                    <a:pt x="904" y="56"/>
                    <a:pt x="904" y="56"/>
                    <a:pt x="904" y="56"/>
                  </a:cubicBezTo>
                  <a:cubicBezTo>
                    <a:pt x="888" y="45"/>
                    <a:pt x="888" y="45"/>
                    <a:pt x="888" y="45"/>
                  </a:cubicBezTo>
                  <a:cubicBezTo>
                    <a:pt x="887" y="45"/>
                    <a:pt x="887" y="45"/>
                    <a:pt x="887" y="45"/>
                  </a:cubicBezTo>
                  <a:cubicBezTo>
                    <a:pt x="887" y="45"/>
                    <a:pt x="887" y="45"/>
                    <a:pt x="887" y="45"/>
                  </a:cubicBezTo>
                  <a:cubicBezTo>
                    <a:pt x="887" y="45"/>
                    <a:pt x="887" y="45"/>
                    <a:pt x="887" y="45"/>
                  </a:cubicBezTo>
                  <a:cubicBezTo>
                    <a:pt x="884" y="38"/>
                    <a:pt x="883" y="31"/>
                    <a:pt x="883" y="24"/>
                  </a:cubicBezTo>
                  <a:cubicBezTo>
                    <a:pt x="883" y="18"/>
                    <a:pt x="884" y="14"/>
                    <a:pt x="886" y="12"/>
                  </a:cubicBezTo>
                  <a:cubicBezTo>
                    <a:pt x="890" y="5"/>
                    <a:pt x="890" y="5"/>
                    <a:pt x="890" y="5"/>
                  </a:cubicBezTo>
                  <a:cubicBezTo>
                    <a:pt x="889" y="0"/>
                    <a:pt x="889" y="0"/>
                    <a:pt x="889" y="0"/>
                  </a:cubicBezTo>
                  <a:cubicBezTo>
                    <a:pt x="873" y="2"/>
                    <a:pt x="873" y="2"/>
                    <a:pt x="873" y="2"/>
                  </a:cubicBezTo>
                  <a:cubicBezTo>
                    <a:pt x="865" y="3"/>
                    <a:pt x="859" y="8"/>
                    <a:pt x="856" y="17"/>
                  </a:cubicBezTo>
                  <a:cubicBezTo>
                    <a:pt x="856" y="17"/>
                    <a:pt x="856" y="17"/>
                    <a:pt x="856" y="17"/>
                  </a:cubicBezTo>
                  <a:cubicBezTo>
                    <a:pt x="856" y="17"/>
                    <a:pt x="856" y="17"/>
                    <a:pt x="856" y="17"/>
                  </a:cubicBezTo>
                  <a:cubicBezTo>
                    <a:pt x="847" y="31"/>
                    <a:pt x="847" y="31"/>
                    <a:pt x="847" y="31"/>
                  </a:cubicBezTo>
                  <a:cubicBezTo>
                    <a:pt x="856" y="31"/>
                    <a:pt x="856" y="31"/>
                    <a:pt x="856" y="31"/>
                  </a:cubicBezTo>
                  <a:cubicBezTo>
                    <a:pt x="857" y="31"/>
                    <a:pt x="857" y="31"/>
                    <a:pt x="857" y="31"/>
                  </a:cubicBezTo>
                  <a:cubicBezTo>
                    <a:pt x="858" y="30"/>
                    <a:pt x="858" y="30"/>
                    <a:pt x="858" y="30"/>
                  </a:cubicBezTo>
                  <a:cubicBezTo>
                    <a:pt x="858" y="31"/>
                    <a:pt x="858" y="31"/>
                    <a:pt x="858" y="31"/>
                  </a:cubicBezTo>
                  <a:cubicBezTo>
                    <a:pt x="865" y="34"/>
                    <a:pt x="865" y="34"/>
                    <a:pt x="865" y="34"/>
                  </a:cubicBezTo>
                  <a:cubicBezTo>
                    <a:pt x="867" y="34"/>
                    <a:pt x="867" y="34"/>
                    <a:pt x="867" y="34"/>
                  </a:cubicBezTo>
                  <a:cubicBezTo>
                    <a:pt x="868" y="35"/>
                    <a:pt x="868" y="35"/>
                    <a:pt x="868" y="35"/>
                  </a:cubicBezTo>
                  <a:cubicBezTo>
                    <a:pt x="868" y="37"/>
                    <a:pt x="868" y="37"/>
                    <a:pt x="868" y="37"/>
                  </a:cubicBezTo>
                  <a:cubicBezTo>
                    <a:pt x="869" y="50"/>
                    <a:pt x="869" y="50"/>
                    <a:pt x="869" y="50"/>
                  </a:cubicBezTo>
                  <a:cubicBezTo>
                    <a:pt x="873" y="62"/>
                    <a:pt x="873" y="62"/>
                    <a:pt x="873" y="62"/>
                  </a:cubicBezTo>
                  <a:cubicBezTo>
                    <a:pt x="873" y="62"/>
                    <a:pt x="873" y="62"/>
                    <a:pt x="873" y="62"/>
                  </a:cubicBezTo>
                  <a:cubicBezTo>
                    <a:pt x="873" y="63"/>
                    <a:pt x="873" y="63"/>
                    <a:pt x="873" y="63"/>
                  </a:cubicBezTo>
                  <a:cubicBezTo>
                    <a:pt x="873" y="64"/>
                    <a:pt x="873" y="64"/>
                    <a:pt x="873" y="64"/>
                  </a:cubicBezTo>
                  <a:cubicBezTo>
                    <a:pt x="853" y="103"/>
                    <a:pt x="853" y="103"/>
                    <a:pt x="853" y="103"/>
                  </a:cubicBezTo>
                  <a:cubicBezTo>
                    <a:pt x="849" y="108"/>
                    <a:pt x="847" y="123"/>
                    <a:pt x="846" y="145"/>
                  </a:cubicBezTo>
                  <a:cubicBezTo>
                    <a:pt x="846" y="147"/>
                    <a:pt x="846" y="147"/>
                    <a:pt x="846" y="147"/>
                  </a:cubicBezTo>
                  <a:cubicBezTo>
                    <a:pt x="838" y="162"/>
                    <a:pt x="838" y="162"/>
                    <a:pt x="838" y="162"/>
                  </a:cubicBezTo>
                  <a:cubicBezTo>
                    <a:pt x="844" y="168"/>
                    <a:pt x="844" y="168"/>
                    <a:pt x="844" y="168"/>
                  </a:cubicBezTo>
                  <a:cubicBezTo>
                    <a:pt x="844" y="169"/>
                    <a:pt x="844" y="169"/>
                    <a:pt x="844" y="169"/>
                  </a:cubicBezTo>
                  <a:cubicBezTo>
                    <a:pt x="844" y="178"/>
                    <a:pt x="844" y="184"/>
                    <a:pt x="841" y="185"/>
                  </a:cubicBezTo>
                  <a:cubicBezTo>
                    <a:pt x="839" y="186"/>
                    <a:pt x="839" y="186"/>
                    <a:pt x="839" y="186"/>
                  </a:cubicBezTo>
                  <a:cubicBezTo>
                    <a:pt x="835" y="188"/>
                    <a:pt x="821" y="203"/>
                    <a:pt x="799" y="230"/>
                  </a:cubicBezTo>
                  <a:cubicBezTo>
                    <a:pt x="797" y="232"/>
                    <a:pt x="797" y="232"/>
                    <a:pt x="797" y="232"/>
                  </a:cubicBezTo>
                  <a:cubicBezTo>
                    <a:pt x="796" y="231"/>
                    <a:pt x="796" y="231"/>
                    <a:pt x="796" y="231"/>
                  </a:cubicBezTo>
                  <a:cubicBezTo>
                    <a:pt x="794" y="230"/>
                    <a:pt x="794" y="230"/>
                    <a:pt x="794" y="230"/>
                  </a:cubicBezTo>
                  <a:cubicBezTo>
                    <a:pt x="786" y="224"/>
                    <a:pt x="779" y="220"/>
                    <a:pt x="774" y="215"/>
                  </a:cubicBezTo>
                  <a:cubicBezTo>
                    <a:pt x="771" y="212"/>
                    <a:pt x="762" y="210"/>
                    <a:pt x="746" y="210"/>
                  </a:cubicBezTo>
                  <a:cubicBezTo>
                    <a:pt x="746" y="238"/>
                    <a:pt x="746" y="238"/>
                    <a:pt x="746" y="238"/>
                  </a:cubicBezTo>
                  <a:cubicBezTo>
                    <a:pt x="745" y="239"/>
                    <a:pt x="745" y="239"/>
                    <a:pt x="745" y="239"/>
                  </a:cubicBezTo>
                  <a:cubicBezTo>
                    <a:pt x="734" y="292"/>
                    <a:pt x="734" y="292"/>
                    <a:pt x="734" y="292"/>
                  </a:cubicBezTo>
                  <a:cubicBezTo>
                    <a:pt x="732" y="298"/>
                    <a:pt x="731" y="311"/>
                    <a:pt x="731" y="329"/>
                  </a:cubicBezTo>
                  <a:cubicBezTo>
                    <a:pt x="736" y="334"/>
                    <a:pt x="736" y="334"/>
                    <a:pt x="736" y="334"/>
                  </a:cubicBezTo>
                  <a:cubicBezTo>
                    <a:pt x="739" y="327"/>
                    <a:pt x="739" y="327"/>
                    <a:pt x="739" y="327"/>
                  </a:cubicBezTo>
                  <a:cubicBezTo>
                    <a:pt x="740" y="327"/>
                    <a:pt x="740" y="327"/>
                    <a:pt x="740" y="327"/>
                  </a:cubicBezTo>
                  <a:cubicBezTo>
                    <a:pt x="740" y="326"/>
                    <a:pt x="740" y="326"/>
                    <a:pt x="740" y="326"/>
                  </a:cubicBezTo>
                  <a:cubicBezTo>
                    <a:pt x="754" y="318"/>
                    <a:pt x="754" y="318"/>
                    <a:pt x="754" y="318"/>
                  </a:cubicBezTo>
                  <a:cubicBezTo>
                    <a:pt x="793" y="325"/>
                    <a:pt x="793" y="325"/>
                    <a:pt x="793" y="325"/>
                  </a:cubicBezTo>
                  <a:cubicBezTo>
                    <a:pt x="797" y="320"/>
                    <a:pt x="797" y="320"/>
                    <a:pt x="797" y="320"/>
                  </a:cubicBezTo>
                  <a:cubicBezTo>
                    <a:pt x="803" y="310"/>
                    <a:pt x="803" y="310"/>
                    <a:pt x="803" y="310"/>
                  </a:cubicBezTo>
                  <a:cubicBezTo>
                    <a:pt x="804" y="309"/>
                    <a:pt x="804" y="309"/>
                    <a:pt x="804" y="309"/>
                  </a:cubicBezTo>
                  <a:cubicBezTo>
                    <a:pt x="804" y="309"/>
                    <a:pt x="804" y="309"/>
                    <a:pt x="804" y="309"/>
                  </a:cubicBezTo>
                  <a:cubicBezTo>
                    <a:pt x="805" y="309"/>
                    <a:pt x="805" y="309"/>
                    <a:pt x="805" y="309"/>
                  </a:cubicBezTo>
                  <a:cubicBezTo>
                    <a:pt x="820" y="306"/>
                    <a:pt x="820" y="306"/>
                    <a:pt x="820" y="306"/>
                  </a:cubicBezTo>
                  <a:cubicBezTo>
                    <a:pt x="840" y="304"/>
                    <a:pt x="840" y="304"/>
                    <a:pt x="840" y="304"/>
                  </a:cubicBezTo>
                  <a:cubicBezTo>
                    <a:pt x="846" y="306"/>
                    <a:pt x="853" y="314"/>
                    <a:pt x="862" y="326"/>
                  </a:cubicBezTo>
                  <a:cubicBezTo>
                    <a:pt x="887" y="338"/>
                    <a:pt x="900" y="349"/>
                    <a:pt x="903" y="359"/>
                  </a:cubicBezTo>
                  <a:cubicBezTo>
                    <a:pt x="905" y="363"/>
                    <a:pt x="905" y="367"/>
                    <a:pt x="903" y="371"/>
                  </a:cubicBezTo>
                  <a:cubicBezTo>
                    <a:pt x="901" y="376"/>
                    <a:pt x="897" y="378"/>
                    <a:pt x="891" y="379"/>
                  </a:cubicBezTo>
                  <a:cubicBezTo>
                    <a:pt x="890" y="379"/>
                    <a:pt x="890" y="379"/>
                    <a:pt x="890" y="379"/>
                  </a:cubicBezTo>
                  <a:cubicBezTo>
                    <a:pt x="861" y="377"/>
                    <a:pt x="844" y="377"/>
                    <a:pt x="838" y="379"/>
                  </a:cubicBezTo>
                  <a:cubicBezTo>
                    <a:pt x="823" y="389"/>
                    <a:pt x="823" y="389"/>
                    <a:pt x="823" y="389"/>
                  </a:cubicBezTo>
                  <a:cubicBezTo>
                    <a:pt x="805" y="402"/>
                    <a:pt x="793" y="409"/>
                    <a:pt x="786" y="409"/>
                  </a:cubicBezTo>
                  <a:cubicBezTo>
                    <a:pt x="774" y="411"/>
                    <a:pt x="774" y="411"/>
                    <a:pt x="774" y="411"/>
                  </a:cubicBezTo>
                  <a:cubicBezTo>
                    <a:pt x="766" y="441"/>
                    <a:pt x="766" y="441"/>
                    <a:pt x="766" y="441"/>
                  </a:cubicBezTo>
                  <a:cubicBezTo>
                    <a:pt x="765" y="450"/>
                    <a:pt x="762" y="456"/>
                    <a:pt x="756" y="461"/>
                  </a:cubicBezTo>
                  <a:cubicBezTo>
                    <a:pt x="751" y="465"/>
                    <a:pt x="744" y="468"/>
                    <a:pt x="734" y="470"/>
                  </a:cubicBezTo>
                  <a:cubicBezTo>
                    <a:pt x="723" y="472"/>
                    <a:pt x="713" y="476"/>
                    <a:pt x="704" y="482"/>
                  </a:cubicBezTo>
                  <a:cubicBezTo>
                    <a:pt x="694" y="504"/>
                    <a:pt x="694" y="504"/>
                    <a:pt x="694" y="504"/>
                  </a:cubicBezTo>
                  <a:cubicBezTo>
                    <a:pt x="693" y="504"/>
                    <a:pt x="693" y="504"/>
                    <a:pt x="693" y="504"/>
                  </a:cubicBezTo>
                  <a:cubicBezTo>
                    <a:pt x="692" y="504"/>
                    <a:pt x="692" y="504"/>
                    <a:pt x="692" y="504"/>
                  </a:cubicBezTo>
                  <a:cubicBezTo>
                    <a:pt x="692" y="504"/>
                    <a:pt x="692" y="504"/>
                    <a:pt x="692" y="504"/>
                  </a:cubicBezTo>
                  <a:cubicBezTo>
                    <a:pt x="664" y="516"/>
                    <a:pt x="664" y="516"/>
                    <a:pt x="664" y="516"/>
                  </a:cubicBezTo>
                  <a:cubicBezTo>
                    <a:pt x="662" y="516"/>
                    <a:pt x="662" y="516"/>
                    <a:pt x="662" y="516"/>
                  </a:cubicBezTo>
                  <a:cubicBezTo>
                    <a:pt x="648" y="513"/>
                    <a:pt x="648" y="513"/>
                    <a:pt x="648" y="513"/>
                  </a:cubicBezTo>
                  <a:cubicBezTo>
                    <a:pt x="637" y="511"/>
                    <a:pt x="629" y="508"/>
                    <a:pt x="623" y="504"/>
                  </a:cubicBezTo>
                  <a:cubicBezTo>
                    <a:pt x="616" y="501"/>
                    <a:pt x="608" y="500"/>
                    <a:pt x="600" y="502"/>
                  </a:cubicBezTo>
                  <a:cubicBezTo>
                    <a:pt x="592" y="513"/>
                    <a:pt x="589" y="525"/>
                    <a:pt x="589" y="539"/>
                  </a:cubicBezTo>
                  <a:cubicBezTo>
                    <a:pt x="590" y="547"/>
                    <a:pt x="592" y="552"/>
                    <a:pt x="593" y="553"/>
                  </a:cubicBezTo>
                  <a:cubicBezTo>
                    <a:pt x="598" y="552"/>
                    <a:pt x="598" y="552"/>
                    <a:pt x="598" y="552"/>
                  </a:cubicBezTo>
                  <a:cubicBezTo>
                    <a:pt x="603" y="549"/>
                    <a:pt x="603" y="549"/>
                    <a:pt x="603" y="549"/>
                  </a:cubicBezTo>
                  <a:cubicBezTo>
                    <a:pt x="604" y="569"/>
                    <a:pt x="604" y="569"/>
                    <a:pt x="604" y="569"/>
                  </a:cubicBezTo>
                  <a:cubicBezTo>
                    <a:pt x="604" y="575"/>
                    <a:pt x="601" y="580"/>
                    <a:pt x="597" y="584"/>
                  </a:cubicBezTo>
                  <a:cubicBezTo>
                    <a:pt x="593" y="586"/>
                    <a:pt x="588" y="589"/>
                    <a:pt x="580" y="591"/>
                  </a:cubicBezTo>
                  <a:cubicBezTo>
                    <a:pt x="575" y="592"/>
                    <a:pt x="575" y="592"/>
                    <a:pt x="575" y="592"/>
                  </a:cubicBezTo>
                  <a:cubicBezTo>
                    <a:pt x="569" y="595"/>
                    <a:pt x="556" y="611"/>
                    <a:pt x="538" y="641"/>
                  </a:cubicBezTo>
                  <a:cubicBezTo>
                    <a:pt x="538" y="641"/>
                    <a:pt x="538" y="641"/>
                    <a:pt x="538" y="641"/>
                  </a:cubicBezTo>
                  <a:cubicBezTo>
                    <a:pt x="537" y="641"/>
                    <a:pt x="537" y="641"/>
                    <a:pt x="537" y="641"/>
                  </a:cubicBezTo>
                  <a:cubicBezTo>
                    <a:pt x="519" y="652"/>
                    <a:pt x="519" y="652"/>
                    <a:pt x="519" y="652"/>
                  </a:cubicBezTo>
                  <a:cubicBezTo>
                    <a:pt x="522" y="652"/>
                    <a:pt x="524" y="654"/>
                    <a:pt x="523" y="656"/>
                  </a:cubicBezTo>
                  <a:cubicBezTo>
                    <a:pt x="522" y="658"/>
                    <a:pt x="521" y="659"/>
                    <a:pt x="516" y="660"/>
                  </a:cubicBezTo>
                  <a:cubicBezTo>
                    <a:pt x="464" y="658"/>
                    <a:pt x="464" y="658"/>
                    <a:pt x="464" y="658"/>
                  </a:cubicBezTo>
                  <a:cubicBezTo>
                    <a:pt x="407" y="657"/>
                    <a:pt x="362" y="672"/>
                    <a:pt x="329" y="705"/>
                  </a:cubicBezTo>
                  <a:cubicBezTo>
                    <a:pt x="329" y="706"/>
                    <a:pt x="329" y="706"/>
                    <a:pt x="329" y="706"/>
                  </a:cubicBezTo>
                  <a:cubicBezTo>
                    <a:pt x="328" y="706"/>
                    <a:pt x="328" y="706"/>
                    <a:pt x="328" y="706"/>
                  </a:cubicBezTo>
                  <a:cubicBezTo>
                    <a:pt x="327" y="706"/>
                    <a:pt x="327" y="706"/>
                    <a:pt x="327" y="706"/>
                  </a:cubicBezTo>
                  <a:cubicBezTo>
                    <a:pt x="306" y="709"/>
                    <a:pt x="306" y="709"/>
                    <a:pt x="306" y="709"/>
                  </a:cubicBezTo>
                  <a:cubicBezTo>
                    <a:pt x="305" y="709"/>
                    <a:pt x="305" y="709"/>
                    <a:pt x="305" y="709"/>
                  </a:cubicBezTo>
                  <a:cubicBezTo>
                    <a:pt x="303" y="709"/>
                    <a:pt x="303" y="709"/>
                    <a:pt x="303" y="709"/>
                  </a:cubicBezTo>
                  <a:cubicBezTo>
                    <a:pt x="297" y="695"/>
                    <a:pt x="297" y="695"/>
                    <a:pt x="297" y="695"/>
                  </a:cubicBezTo>
                  <a:cubicBezTo>
                    <a:pt x="275" y="700"/>
                    <a:pt x="275" y="700"/>
                    <a:pt x="275" y="700"/>
                  </a:cubicBezTo>
                  <a:cubicBezTo>
                    <a:pt x="264" y="701"/>
                    <a:pt x="249" y="698"/>
                    <a:pt x="232" y="689"/>
                  </a:cubicBezTo>
                  <a:cubicBezTo>
                    <a:pt x="216" y="683"/>
                    <a:pt x="202" y="674"/>
                    <a:pt x="188" y="663"/>
                  </a:cubicBezTo>
                  <a:cubicBezTo>
                    <a:pt x="179" y="655"/>
                    <a:pt x="167" y="650"/>
                    <a:pt x="154" y="648"/>
                  </a:cubicBezTo>
                  <a:cubicBezTo>
                    <a:pt x="135" y="646"/>
                    <a:pt x="135" y="646"/>
                    <a:pt x="135" y="646"/>
                  </a:cubicBezTo>
                  <a:cubicBezTo>
                    <a:pt x="113" y="649"/>
                    <a:pt x="113" y="649"/>
                    <a:pt x="113" y="649"/>
                  </a:cubicBezTo>
                  <a:cubicBezTo>
                    <a:pt x="97" y="652"/>
                    <a:pt x="81" y="652"/>
                    <a:pt x="67" y="650"/>
                  </a:cubicBezTo>
                  <a:cubicBezTo>
                    <a:pt x="49" y="649"/>
                    <a:pt x="28" y="644"/>
                    <a:pt x="2" y="637"/>
                  </a:cubicBezTo>
                  <a:cubicBezTo>
                    <a:pt x="0" y="640"/>
                    <a:pt x="0" y="640"/>
                    <a:pt x="0" y="640"/>
                  </a:cubicBezTo>
                  <a:cubicBezTo>
                    <a:pt x="1" y="640"/>
                    <a:pt x="1" y="640"/>
                    <a:pt x="1" y="640"/>
                  </a:cubicBezTo>
                  <a:cubicBezTo>
                    <a:pt x="2" y="640"/>
                    <a:pt x="2" y="640"/>
                    <a:pt x="2" y="640"/>
                  </a:cubicBezTo>
                  <a:cubicBezTo>
                    <a:pt x="2" y="641"/>
                    <a:pt x="2" y="641"/>
                    <a:pt x="2" y="641"/>
                  </a:cubicBezTo>
                  <a:cubicBezTo>
                    <a:pt x="2" y="641"/>
                    <a:pt x="2" y="641"/>
                    <a:pt x="2" y="641"/>
                  </a:cubicBezTo>
                  <a:cubicBezTo>
                    <a:pt x="3" y="647"/>
                    <a:pt x="3" y="647"/>
                    <a:pt x="3" y="647"/>
                  </a:cubicBezTo>
                  <a:cubicBezTo>
                    <a:pt x="8" y="659"/>
                    <a:pt x="8" y="659"/>
                    <a:pt x="8" y="659"/>
                  </a:cubicBezTo>
                  <a:cubicBezTo>
                    <a:pt x="21" y="675"/>
                    <a:pt x="21" y="675"/>
                    <a:pt x="21" y="675"/>
                  </a:cubicBezTo>
                  <a:cubicBezTo>
                    <a:pt x="22" y="677"/>
                    <a:pt x="22" y="677"/>
                    <a:pt x="22" y="677"/>
                  </a:cubicBezTo>
                  <a:cubicBezTo>
                    <a:pt x="19" y="688"/>
                    <a:pt x="19" y="688"/>
                    <a:pt x="19" y="688"/>
                  </a:cubicBezTo>
                  <a:cubicBezTo>
                    <a:pt x="19" y="689"/>
                    <a:pt x="19" y="689"/>
                    <a:pt x="19" y="689"/>
                  </a:cubicBezTo>
                  <a:cubicBezTo>
                    <a:pt x="19" y="689"/>
                    <a:pt x="19" y="689"/>
                    <a:pt x="19" y="689"/>
                  </a:cubicBezTo>
                  <a:cubicBezTo>
                    <a:pt x="11" y="698"/>
                    <a:pt x="11" y="698"/>
                    <a:pt x="11" y="698"/>
                  </a:cubicBezTo>
                  <a:cubicBezTo>
                    <a:pt x="19" y="706"/>
                    <a:pt x="19" y="706"/>
                    <a:pt x="19" y="706"/>
                  </a:cubicBezTo>
                  <a:cubicBezTo>
                    <a:pt x="22" y="709"/>
                    <a:pt x="24" y="712"/>
                    <a:pt x="24" y="714"/>
                  </a:cubicBezTo>
                  <a:cubicBezTo>
                    <a:pt x="26" y="726"/>
                    <a:pt x="26" y="726"/>
                    <a:pt x="26" y="726"/>
                  </a:cubicBezTo>
                  <a:cubicBezTo>
                    <a:pt x="35" y="735"/>
                    <a:pt x="35" y="735"/>
                    <a:pt x="35" y="735"/>
                  </a:cubicBezTo>
                  <a:cubicBezTo>
                    <a:pt x="35" y="736"/>
                    <a:pt x="35" y="736"/>
                    <a:pt x="35" y="736"/>
                  </a:cubicBezTo>
                  <a:cubicBezTo>
                    <a:pt x="36" y="744"/>
                    <a:pt x="36" y="744"/>
                    <a:pt x="36" y="744"/>
                  </a:cubicBezTo>
                  <a:cubicBezTo>
                    <a:pt x="36" y="750"/>
                    <a:pt x="36" y="750"/>
                    <a:pt x="36" y="750"/>
                  </a:cubicBezTo>
                  <a:cubicBezTo>
                    <a:pt x="42" y="754"/>
                    <a:pt x="42" y="754"/>
                    <a:pt x="42" y="754"/>
                  </a:cubicBezTo>
                  <a:cubicBezTo>
                    <a:pt x="45" y="753"/>
                    <a:pt x="45" y="753"/>
                    <a:pt x="45" y="753"/>
                  </a:cubicBezTo>
                  <a:cubicBezTo>
                    <a:pt x="46" y="751"/>
                    <a:pt x="46" y="751"/>
                    <a:pt x="46" y="751"/>
                  </a:cubicBezTo>
                  <a:cubicBezTo>
                    <a:pt x="48" y="746"/>
                    <a:pt x="51" y="744"/>
                    <a:pt x="55" y="743"/>
                  </a:cubicBezTo>
                  <a:cubicBezTo>
                    <a:pt x="60" y="742"/>
                    <a:pt x="60" y="742"/>
                    <a:pt x="60" y="742"/>
                  </a:cubicBezTo>
                  <a:cubicBezTo>
                    <a:pt x="92" y="739"/>
                    <a:pt x="92" y="739"/>
                    <a:pt x="92" y="739"/>
                  </a:cubicBezTo>
                  <a:cubicBezTo>
                    <a:pt x="105" y="734"/>
                    <a:pt x="105" y="734"/>
                    <a:pt x="105" y="734"/>
                  </a:cubicBezTo>
                  <a:cubicBezTo>
                    <a:pt x="106" y="733"/>
                    <a:pt x="106" y="733"/>
                    <a:pt x="106" y="733"/>
                  </a:cubicBezTo>
                  <a:cubicBezTo>
                    <a:pt x="108" y="732"/>
                    <a:pt x="108" y="732"/>
                    <a:pt x="108" y="732"/>
                  </a:cubicBezTo>
                  <a:cubicBezTo>
                    <a:pt x="115" y="746"/>
                    <a:pt x="115" y="746"/>
                    <a:pt x="115" y="746"/>
                  </a:cubicBezTo>
                  <a:cubicBezTo>
                    <a:pt x="115" y="746"/>
                    <a:pt x="115" y="746"/>
                    <a:pt x="115" y="746"/>
                  </a:cubicBezTo>
                  <a:cubicBezTo>
                    <a:pt x="115" y="746"/>
                    <a:pt x="115" y="746"/>
                    <a:pt x="115" y="746"/>
                  </a:cubicBezTo>
                  <a:cubicBezTo>
                    <a:pt x="116" y="750"/>
                    <a:pt x="115" y="753"/>
                    <a:pt x="113" y="756"/>
                  </a:cubicBezTo>
                  <a:cubicBezTo>
                    <a:pt x="96" y="781"/>
                    <a:pt x="96" y="781"/>
                    <a:pt x="96" y="781"/>
                  </a:cubicBezTo>
                  <a:cubicBezTo>
                    <a:pt x="97" y="785"/>
                    <a:pt x="97" y="785"/>
                    <a:pt x="97" y="785"/>
                  </a:cubicBezTo>
                  <a:cubicBezTo>
                    <a:pt x="105" y="793"/>
                    <a:pt x="105" y="793"/>
                    <a:pt x="105" y="793"/>
                  </a:cubicBezTo>
                  <a:cubicBezTo>
                    <a:pt x="113" y="798"/>
                    <a:pt x="113" y="798"/>
                    <a:pt x="113" y="798"/>
                  </a:cubicBezTo>
                  <a:cubicBezTo>
                    <a:pt x="113" y="798"/>
                    <a:pt x="113" y="798"/>
                    <a:pt x="113" y="798"/>
                  </a:cubicBezTo>
                  <a:cubicBezTo>
                    <a:pt x="117" y="803"/>
                    <a:pt x="120" y="806"/>
                    <a:pt x="124" y="807"/>
                  </a:cubicBezTo>
                  <a:cubicBezTo>
                    <a:pt x="128" y="808"/>
                    <a:pt x="132" y="812"/>
                    <a:pt x="136" y="817"/>
                  </a:cubicBezTo>
                  <a:cubicBezTo>
                    <a:pt x="136" y="819"/>
                    <a:pt x="136" y="819"/>
                    <a:pt x="136" y="819"/>
                  </a:cubicBezTo>
                  <a:cubicBezTo>
                    <a:pt x="142" y="821"/>
                    <a:pt x="142" y="821"/>
                    <a:pt x="142" y="821"/>
                  </a:cubicBezTo>
                  <a:cubicBezTo>
                    <a:pt x="144" y="822"/>
                    <a:pt x="144" y="822"/>
                    <a:pt x="144" y="822"/>
                  </a:cubicBezTo>
                  <a:cubicBezTo>
                    <a:pt x="145" y="822"/>
                    <a:pt x="145" y="822"/>
                    <a:pt x="145" y="822"/>
                  </a:cubicBezTo>
                  <a:cubicBezTo>
                    <a:pt x="147" y="828"/>
                    <a:pt x="147" y="828"/>
                    <a:pt x="147" y="828"/>
                  </a:cubicBezTo>
                  <a:cubicBezTo>
                    <a:pt x="147" y="828"/>
                    <a:pt x="147" y="828"/>
                    <a:pt x="147" y="828"/>
                  </a:cubicBezTo>
                  <a:cubicBezTo>
                    <a:pt x="147" y="835"/>
                    <a:pt x="147" y="835"/>
                    <a:pt x="147" y="835"/>
                  </a:cubicBezTo>
                  <a:cubicBezTo>
                    <a:pt x="150" y="845"/>
                    <a:pt x="150" y="845"/>
                    <a:pt x="150" y="845"/>
                  </a:cubicBezTo>
                  <a:cubicBezTo>
                    <a:pt x="165" y="847"/>
                    <a:pt x="165" y="847"/>
                    <a:pt x="165" y="847"/>
                  </a:cubicBezTo>
                  <a:cubicBezTo>
                    <a:pt x="166" y="847"/>
                    <a:pt x="166" y="847"/>
                    <a:pt x="166" y="847"/>
                  </a:cubicBezTo>
                  <a:cubicBezTo>
                    <a:pt x="167" y="848"/>
                    <a:pt x="167" y="848"/>
                    <a:pt x="167" y="848"/>
                  </a:cubicBezTo>
                  <a:cubicBezTo>
                    <a:pt x="167" y="848"/>
                    <a:pt x="167" y="848"/>
                    <a:pt x="167" y="848"/>
                  </a:cubicBezTo>
                  <a:cubicBezTo>
                    <a:pt x="167" y="850"/>
                    <a:pt x="167" y="850"/>
                    <a:pt x="167" y="850"/>
                  </a:cubicBezTo>
                  <a:cubicBezTo>
                    <a:pt x="172" y="858"/>
                    <a:pt x="172" y="858"/>
                    <a:pt x="172" y="858"/>
                  </a:cubicBezTo>
                  <a:cubicBezTo>
                    <a:pt x="184" y="862"/>
                    <a:pt x="184" y="862"/>
                    <a:pt x="184" y="862"/>
                  </a:cubicBezTo>
                  <a:cubicBezTo>
                    <a:pt x="192" y="858"/>
                    <a:pt x="192" y="858"/>
                    <a:pt x="192" y="858"/>
                  </a:cubicBezTo>
                  <a:cubicBezTo>
                    <a:pt x="191" y="853"/>
                    <a:pt x="191" y="853"/>
                    <a:pt x="191" y="853"/>
                  </a:cubicBezTo>
                  <a:cubicBezTo>
                    <a:pt x="183" y="846"/>
                    <a:pt x="183" y="846"/>
                    <a:pt x="183" y="846"/>
                  </a:cubicBezTo>
                  <a:cubicBezTo>
                    <a:pt x="184" y="845"/>
                    <a:pt x="184" y="845"/>
                    <a:pt x="184" y="845"/>
                  </a:cubicBezTo>
                  <a:cubicBezTo>
                    <a:pt x="184" y="844"/>
                    <a:pt x="184" y="844"/>
                    <a:pt x="184" y="844"/>
                  </a:cubicBezTo>
                  <a:cubicBezTo>
                    <a:pt x="191" y="831"/>
                    <a:pt x="191" y="831"/>
                    <a:pt x="191" y="831"/>
                  </a:cubicBezTo>
                  <a:cubicBezTo>
                    <a:pt x="206" y="831"/>
                    <a:pt x="206" y="831"/>
                    <a:pt x="206" y="831"/>
                  </a:cubicBezTo>
                  <a:cubicBezTo>
                    <a:pt x="206" y="831"/>
                    <a:pt x="206" y="831"/>
                    <a:pt x="206" y="831"/>
                  </a:cubicBezTo>
                  <a:cubicBezTo>
                    <a:pt x="227" y="839"/>
                    <a:pt x="227" y="839"/>
                    <a:pt x="227" y="839"/>
                  </a:cubicBezTo>
                  <a:cubicBezTo>
                    <a:pt x="238" y="837"/>
                    <a:pt x="238" y="837"/>
                    <a:pt x="238" y="837"/>
                  </a:cubicBezTo>
                  <a:cubicBezTo>
                    <a:pt x="247" y="828"/>
                    <a:pt x="247" y="828"/>
                    <a:pt x="247" y="828"/>
                  </a:cubicBezTo>
                  <a:cubicBezTo>
                    <a:pt x="258" y="816"/>
                    <a:pt x="264" y="810"/>
                    <a:pt x="269" y="813"/>
                  </a:cubicBezTo>
                  <a:cubicBezTo>
                    <a:pt x="274" y="813"/>
                    <a:pt x="274" y="813"/>
                    <a:pt x="274" y="813"/>
                  </a:cubicBezTo>
                  <a:cubicBezTo>
                    <a:pt x="279" y="813"/>
                    <a:pt x="282" y="813"/>
                    <a:pt x="284" y="814"/>
                  </a:cubicBezTo>
                  <a:cubicBezTo>
                    <a:pt x="285" y="815"/>
                    <a:pt x="285" y="816"/>
                    <a:pt x="285" y="817"/>
                  </a:cubicBezTo>
                  <a:cubicBezTo>
                    <a:pt x="285" y="820"/>
                    <a:pt x="288" y="825"/>
                    <a:pt x="291" y="831"/>
                  </a:cubicBezTo>
                  <a:cubicBezTo>
                    <a:pt x="291" y="832"/>
                    <a:pt x="291" y="832"/>
                    <a:pt x="291" y="832"/>
                  </a:cubicBezTo>
                  <a:cubicBezTo>
                    <a:pt x="291" y="833"/>
                    <a:pt x="291" y="833"/>
                    <a:pt x="291" y="833"/>
                  </a:cubicBezTo>
                  <a:cubicBezTo>
                    <a:pt x="293" y="841"/>
                    <a:pt x="293" y="841"/>
                    <a:pt x="293" y="841"/>
                  </a:cubicBezTo>
                  <a:cubicBezTo>
                    <a:pt x="293" y="843"/>
                    <a:pt x="293" y="843"/>
                    <a:pt x="293" y="843"/>
                  </a:cubicBezTo>
                  <a:cubicBezTo>
                    <a:pt x="291" y="853"/>
                    <a:pt x="291" y="853"/>
                    <a:pt x="291" y="853"/>
                  </a:cubicBezTo>
                  <a:cubicBezTo>
                    <a:pt x="291" y="853"/>
                    <a:pt x="291" y="853"/>
                    <a:pt x="291" y="853"/>
                  </a:cubicBezTo>
                  <a:cubicBezTo>
                    <a:pt x="291" y="853"/>
                    <a:pt x="291" y="853"/>
                    <a:pt x="291" y="853"/>
                  </a:cubicBezTo>
                  <a:cubicBezTo>
                    <a:pt x="290" y="854"/>
                    <a:pt x="290" y="854"/>
                    <a:pt x="290" y="854"/>
                  </a:cubicBezTo>
                  <a:cubicBezTo>
                    <a:pt x="280" y="866"/>
                    <a:pt x="280" y="866"/>
                    <a:pt x="280" y="866"/>
                  </a:cubicBezTo>
                  <a:cubicBezTo>
                    <a:pt x="279" y="867"/>
                    <a:pt x="279" y="867"/>
                    <a:pt x="279" y="867"/>
                  </a:cubicBezTo>
                  <a:cubicBezTo>
                    <a:pt x="279" y="867"/>
                    <a:pt x="279" y="867"/>
                    <a:pt x="279" y="867"/>
                  </a:cubicBezTo>
                  <a:cubicBezTo>
                    <a:pt x="257" y="876"/>
                    <a:pt x="257" y="876"/>
                    <a:pt x="257" y="876"/>
                  </a:cubicBezTo>
                  <a:cubicBezTo>
                    <a:pt x="254" y="882"/>
                    <a:pt x="254" y="882"/>
                    <a:pt x="254" y="882"/>
                  </a:cubicBezTo>
                  <a:cubicBezTo>
                    <a:pt x="251" y="900"/>
                    <a:pt x="251" y="900"/>
                    <a:pt x="251" y="900"/>
                  </a:cubicBezTo>
                  <a:cubicBezTo>
                    <a:pt x="253" y="908"/>
                    <a:pt x="253" y="908"/>
                    <a:pt x="253" y="908"/>
                  </a:cubicBezTo>
                  <a:cubicBezTo>
                    <a:pt x="258" y="918"/>
                    <a:pt x="258" y="918"/>
                    <a:pt x="258" y="918"/>
                  </a:cubicBezTo>
                  <a:cubicBezTo>
                    <a:pt x="261" y="919"/>
                    <a:pt x="261" y="919"/>
                    <a:pt x="261" y="919"/>
                  </a:cubicBezTo>
                  <a:cubicBezTo>
                    <a:pt x="268" y="924"/>
                    <a:pt x="268" y="924"/>
                    <a:pt x="268" y="924"/>
                  </a:cubicBezTo>
                  <a:cubicBezTo>
                    <a:pt x="294" y="924"/>
                    <a:pt x="294" y="924"/>
                    <a:pt x="294" y="924"/>
                  </a:cubicBezTo>
                  <a:cubicBezTo>
                    <a:pt x="315" y="921"/>
                    <a:pt x="315" y="921"/>
                    <a:pt x="315" y="921"/>
                  </a:cubicBezTo>
                  <a:cubicBezTo>
                    <a:pt x="318" y="918"/>
                    <a:pt x="318" y="918"/>
                    <a:pt x="318" y="918"/>
                  </a:cubicBezTo>
                  <a:cubicBezTo>
                    <a:pt x="321" y="915"/>
                    <a:pt x="324" y="913"/>
                    <a:pt x="326" y="913"/>
                  </a:cubicBezTo>
                  <a:cubicBezTo>
                    <a:pt x="340" y="916"/>
                    <a:pt x="340" y="916"/>
                    <a:pt x="340" y="916"/>
                  </a:cubicBezTo>
                  <a:cubicBezTo>
                    <a:pt x="342" y="913"/>
                    <a:pt x="342" y="913"/>
                    <a:pt x="342" y="913"/>
                  </a:cubicBezTo>
                  <a:cubicBezTo>
                    <a:pt x="340" y="909"/>
                    <a:pt x="340" y="905"/>
                    <a:pt x="343" y="902"/>
                  </a:cubicBezTo>
                  <a:cubicBezTo>
                    <a:pt x="349" y="891"/>
                    <a:pt x="349" y="891"/>
                    <a:pt x="349" y="891"/>
                  </a:cubicBezTo>
                  <a:cubicBezTo>
                    <a:pt x="349" y="872"/>
                    <a:pt x="349" y="872"/>
                    <a:pt x="349" y="872"/>
                  </a:cubicBezTo>
                  <a:cubicBezTo>
                    <a:pt x="349" y="871"/>
                    <a:pt x="349" y="871"/>
                    <a:pt x="349" y="871"/>
                  </a:cubicBezTo>
                  <a:cubicBezTo>
                    <a:pt x="360" y="840"/>
                    <a:pt x="360" y="840"/>
                    <a:pt x="360" y="840"/>
                  </a:cubicBezTo>
                  <a:cubicBezTo>
                    <a:pt x="360" y="839"/>
                    <a:pt x="360" y="839"/>
                    <a:pt x="360" y="839"/>
                  </a:cubicBezTo>
                  <a:cubicBezTo>
                    <a:pt x="360" y="839"/>
                    <a:pt x="360" y="839"/>
                    <a:pt x="360" y="839"/>
                  </a:cubicBezTo>
                  <a:cubicBezTo>
                    <a:pt x="361" y="839"/>
                    <a:pt x="361" y="839"/>
                    <a:pt x="361" y="839"/>
                  </a:cubicBezTo>
                  <a:cubicBezTo>
                    <a:pt x="361" y="838"/>
                    <a:pt x="361" y="838"/>
                    <a:pt x="361" y="838"/>
                  </a:cubicBezTo>
                  <a:cubicBezTo>
                    <a:pt x="380" y="823"/>
                    <a:pt x="380" y="823"/>
                    <a:pt x="380" y="823"/>
                  </a:cubicBezTo>
                  <a:cubicBezTo>
                    <a:pt x="381" y="822"/>
                    <a:pt x="381" y="822"/>
                    <a:pt x="381" y="822"/>
                  </a:cubicBezTo>
                  <a:cubicBezTo>
                    <a:pt x="397" y="829"/>
                    <a:pt x="397" y="829"/>
                    <a:pt x="397" y="829"/>
                  </a:cubicBezTo>
                  <a:cubicBezTo>
                    <a:pt x="397" y="829"/>
                    <a:pt x="397" y="829"/>
                    <a:pt x="397" y="829"/>
                  </a:cubicBezTo>
                  <a:cubicBezTo>
                    <a:pt x="406" y="835"/>
                    <a:pt x="410" y="840"/>
                    <a:pt x="410" y="843"/>
                  </a:cubicBezTo>
                  <a:cubicBezTo>
                    <a:pt x="409" y="856"/>
                    <a:pt x="409" y="856"/>
                    <a:pt x="409" y="856"/>
                  </a:cubicBezTo>
                  <a:cubicBezTo>
                    <a:pt x="403" y="865"/>
                    <a:pt x="403" y="865"/>
                    <a:pt x="403" y="865"/>
                  </a:cubicBezTo>
                  <a:cubicBezTo>
                    <a:pt x="399" y="877"/>
                    <a:pt x="399" y="877"/>
                    <a:pt x="399" y="877"/>
                  </a:cubicBezTo>
                  <a:cubicBezTo>
                    <a:pt x="399" y="890"/>
                    <a:pt x="399" y="890"/>
                    <a:pt x="399" y="890"/>
                  </a:cubicBezTo>
                  <a:cubicBezTo>
                    <a:pt x="403" y="896"/>
                    <a:pt x="403" y="896"/>
                    <a:pt x="403" y="896"/>
                  </a:cubicBezTo>
                  <a:cubicBezTo>
                    <a:pt x="409" y="896"/>
                    <a:pt x="409" y="896"/>
                    <a:pt x="409" y="896"/>
                  </a:cubicBezTo>
                  <a:cubicBezTo>
                    <a:pt x="410" y="895"/>
                    <a:pt x="410" y="895"/>
                    <a:pt x="410" y="895"/>
                  </a:cubicBezTo>
                  <a:cubicBezTo>
                    <a:pt x="419" y="896"/>
                    <a:pt x="419" y="896"/>
                    <a:pt x="419" y="896"/>
                  </a:cubicBezTo>
                  <a:cubicBezTo>
                    <a:pt x="424" y="898"/>
                    <a:pt x="427" y="902"/>
                    <a:pt x="430" y="908"/>
                  </a:cubicBezTo>
                  <a:cubicBezTo>
                    <a:pt x="435" y="910"/>
                    <a:pt x="435" y="910"/>
                    <a:pt x="435" y="910"/>
                  </a:cubicBezTo>
                  <a:cubicBezTo>
                    <a:pt x="436" y="910"/>
                    <a:pt x="436" y="910"/>
                    <a:pt x="436" y="910"/>
                  </a:cubicBezTo>
                  <a:cubicBezTo>
                    <a:pt x="436" y="910"/>
                    <a:pt x="436" y="910"/>
                    <a:pt x="436" y="910"/>
                  </a:cubicBezTo>
                  <a:cubicBezTo>
                    <a:pt x="436" y="910"/>
                    <a:pt x="436" y="910"/>
                    <a:pt x="436" y="910"/>
                  </a:cubicBezTo>
                  <a:cubicBezTo>
                    <a:pt x="457" y="920"/>
                    <a:pt x="457" y="920"/>
                    <a:pt x="457" y="920"/>
                  </a:cubicBezTo>
                  <a:cubicBezTo>
                    <a:pt x="466" y="923"/>
                    <a:pt x="466" y="923"/>
                    <a:pt x="466" y="923"/>
                  </a:cubicBezTo>
                  <a:cubicBezTo>
                    <a:pt x="479" y="921"/>
                    <a:pt x="479" y="921"/>
                    <a:pt x="479" y="921"/>
                  </a:cubicBezTo>
                  <a:cubicBezTo>
                    <a:pt x="484" y="914"/>
                    <a:pt x="484" y="914"/>
                    <a:pt x="484" y="914"/>
                  </a:cubicBezTo>
                  <a:cubicBezTo>
                    <a:pt x="492" y="884"/>
                    <a:pt x="492" y="884"/>
                    <a:pt x="492" y="884"/>
                  </a:cubicBezTo>
                  <a:cubicBezTo>
                    <a:pt x="492" y="868"/>
                    <a:pt x="492" y="868"/>
                    <a:pt x="492" y="868"/>
                  </a:cubicBezTo>
                  <a:cubicBezTo>
                    <a:pt x="492" y="867"/>
                    <a:pt x="492" y="867"/>
                    <a:pt x="492" y="867"/>
                  </a:cubicBezTo>
                  <a:cubicBezTo>
                    <a:pt x="493" y="866"/>
                    <a:pt x="493" y="866"/>
                    <a:pt x="493" y="866"/>
                  </a:cubicBezTo>
                  <a:cubicBezTo>
                    <a:pt x="494" y="865"/>
                    <a:pt x="494" y="865"/>
                    <a:pt x="494" y="865"/>
                  </a:cubicBezTo>
                  <a:cubicBezTo>
                    <a:pt x="505" y="856"/>
                    <a:pt x="505" y="856"/>
                    <a:pt x="505" y="856"/>
                  </a:cubicBezTo>
                  <a:cubicBezTo>
                    <a:pt x="512" y="847"/>
                    <a:pt x="512" y="847"/>
                    <a:pt x="512" y="847"/>
                  </a:cubicBezTo>
                  <a:cubicBezTo>
                    <a:pt x="513" y="847"/>
                    <a:pt x="513" y="847"/>
                    <a:pt x="513" y="847"/>
                  </a:cubicBezTo>
                  <a:cubicBezTo>
                    <a:pt x="525" y="841"/>
                    <a:pt x="525" y="841"/>
                    <a:pt x="525" y="841"/>
                  </a:cubicBezTo>
                  <a:cubicBezTo>
                    <a:pt x="532" y="837"/>
                    <a:pt x="532" y="837"/>
                    <a:pt x="532" y="837"/>
                  </a:cubicBezTo>
                  <a:cubicBezTo>
                    <a:pt x="541" y="833"/>
                    <a:pt x="541" y="833"/>
                    <a:pt x="541" y="833"/>
                  </a:cubicBezTo>
                  <a:cubicBezTo>
                    <a:pt x="536" y="815"/>
                    <a:pt x="536" y="815"/>
                    <a:pt x="536" y="815"/>
                  </a:cubicBezTo>
                  <a:cubicBezTo>
                    <a:pt x="557" y="817"/>
                    <a:pt x="557" y="817"/>
                    <a:pt x="557" y="817"/>
                  </a:cubicBezTo>
                  <a:cubicBezTo>
                    <a:pt x="557" y="817"/>
                    <a:pt x="557" y="817"/>
                    <a:pt x="557" y="817"/>
                  </a:cubicBezTo>
                  <a:cubicBezTo>
                    <a:pt x="557" y="818"/>
                    <a:pt x="557" y="818"/>
                    <a:pt x="557" y="818"/>
                  </a:cubicBezTo>
                  <a:cubicBezTo>
                    <a:pt x="557" y="818"/>
                    <a:pt x="557" y="818"/>
                    <a:pt x="557" y="818"/>
                  </a:cubicBezTo>
                  <a:cubicBezTo>
                    <a:pt x="568" y="822"/>
                    <a:pt x="568" y="822"/>
                    <a:pt x="568" y="822"/>
                  </a:cubicBezTo>
                  <a:cubicBezTo>
                    <a:pt x="568" y="822"/>
                    <a:pt x="568" y="822"/>
                    <a:pt x="568" y="822"/>
                  </a:cubicBezTo>
                  <a:cubicBezTo>
                    <a:pt x="568" y="822"/>
                    <a:pt x="568" y="822"/>
                    <a:pt x="568" y="822"/>
                  </a:cubicBezTo>
                  <a:cubicBezTo>
                    <a:pt x="571" y="810"/>
                    <a:pt x="571" y="810"/>
                    <a:pt x="571" y="810"/>
                  </a:cubicBezTo>
                  <a:cubicBezTo>
                    <a:pt x="571" y="808"/>
                    <a:pt x="571" y="808"/>
                    <a:pt x="571" y="808"/>
                  </a:cubicBezTo>
                  <a:cubicBezTo>
                    <a:pt x="573" y="809"/>
                    <a:pt x="573" y="809"/>
                    <a:pt x="573" y="809"/>
                  </a:cubicBezTo>
                  <a:cubicBezTo>
                    <a:pt x="574" y="809"/>
                    <a:pt x="574" y="809"/>
                    <a:pt x="574" y="809"/>
                  </a:cubicBezTo>
                  <a:cubicBezTo>
                    <a:pt x="584" y="811"/>
                    <a:pt x="584" y="811"/>
                    <a:pt x="584" y="811"/>
                  </a:cubicBezTo>
                  <a:cubicBezTo>
                    <a:pt x="589" y="811"/>
                    <a:pt x="589" y="811"/>
                    <a:pt x="589" y="811"/>
                  </a:cubicBezTo>
                  <a:cubicBezTo>
                    <a:pt x="598" y="801"/>
                    <a:pt x="598" y="801"/>
                    <a:pt x="598" y="801"/>
                  </a:cubicBezTo>
                  <a:cubicBezTo>
                    <a:pt x="598" y="801"/>
                    <a:pt x="598" y="801"/>
                    <a:pt x="598" y="801"/>
                  </a:cubicBezTo>
                  <a:cubicBezTo>
                    <a:pt x="599" y="800"/>
                    <a:pt x="599" y="800"/>
                    <a:pt x="599" y="800"/>
                  </a:cubicBezTo>
                  <a:cubicBezTo>
                    <a:pt x="600" y="800"/>
                    <a:pt x="600" y="800"/>
                    <a:pt x="600" y="800"/>
                  </a:cubicBezTo>
                  <a:cubicBezTo>
                    <a:pt x="612" y="798"/>
                    <a:pt x="612" y="798"/>
                    <a:pt x="612" y="798"/>
                  </a:cubicBezTo>
                  <a:cubicBezTo>
                    <a:pt x="622" y="788"/>
                    <a:pt x="622" y="788"/>
                    <a:pt x="622" y="788"/>
                  </a:cubicBezTo>
                  <a:cubicBezTo>
                    <a:pt x="627" y="780"/>
                    <a:pt x="627" y="780"/>
                    <a:pt x="627" y="780"/>
                  </a:cubicBezTo>
                  <a:cubicBezTo>
                    <a:pt x="627" y="771"/>
                    <a:pt x="627" y="771"/>
                    <a:pt x="627" y="771"/>
                  </a:cubicBezTo>
                  <a:cubicBezTo>
                    <a:pt x="627" y="767"/>
                    <a:pt x="629" y="765"/>
                    <a:pt x="633" y="763"/>
                  </a:cubicBezTo>
                  <a:cubicBezTo>
                    <a:pt x="633" y="763"/>
                    <a:pt x="633" y="763"/>
                    <a:pt x="633" y="763"/>
                  </a:cubicBezTo>
                  <a:cubicBezTo>
                    <a:pt x="634" y="763"/>
                    <a:pt x="634" y="763"/>
                    <a:pt x="634" y="763"/>
                  </a:cubicBezTo>
                  <a:cubicBezTo>
                    <a:pt x="635" y="763"/>
                    <a:pt x="635" y="763"/>
                    <a:pt x="635" y="763"/>
                  </a:cubicBezTo>
                  <a:cubicBezTo>
                    <a:pt x="646" y="764"/>
                    <a:pt x="646" y="764"/>
                    <a:pt x="646" y="764"/>
                  </a:cubicBezTo>
                  <a:cubicBezTo>
                    <a:pt x="651" y="761"/>
                    <a:pt x="651" y="761"/>
                    <a:pt x="651" y="761"/>
                  </a:cubicBezTo>
                  <a:cubicBezTo>
                    <a:pt x="653" y="752"/>
                    <a:pt x="653" y="752"/>
                    <a:pt x="653" y="752"/>
                  </a:cubicBezTo>
                  <a:cubicBezTo>
                    <a:pt x="665" y="749"/>
                    <a:pt x="665" y="749"/>
                    <a:pt x="665" y="749"/>
                  </a:cubicBezTo>
                  <a:cubicBezTo>
                    <a:pt x="666" y="749"/>
                    <a:pt x="666" y="749"/>
                    <a:pt x="666" y="749"/>
                  </a:cubicBezTo>
                  <a:cubicBezTo>
                    <a:pt x="666" y="749"/>
                    <a:pt x="666" y="749"/>
                    <a:pt x="666" y="749"/>
                  </a:cubicBezTo>
                  <a:cubicBezTo>
                    <a:pt x="666" y="749"/>
                    <a:pt x="666" y="749"/>
                    <a:pt x="666" y="749"/>
                  </a:cubicBezTo>
                  <a:cubicBezTo>
                    <a:pt x="681" y="751"/>
                    <a:pt x="681" y="751"/>
                    <a:pt x="681" y="751"/>
                  </a:cubicBezTo>
                  <a:cubicBezTo>
                    <a:pt x="694" y="748"/>
                    <a:pt x="694" y="748"/>
                    <a:pt x="694" y="748"/>
                  </a:cubicBezTo>
                  <a:cubicBezTo>
                    <a:pt x="701" y="740"/>
                    <a:pt x="701" y="740"/>
                    <a:pt x="701" y="740"/>
                  </a:cubicBezTo>
                  <a:cubicBezTo>
                    <a:pt x="706" y="731"/>
                    <a:pt x="706" y="731"/>
                    <a:pt x="706" y="731"/>
                  </a:cubicBezTo>
                  <a:cubicBezTo>
                    <a:pt x="697" y="721"/>
                    <a:pt x="697" y="721"/>
                    <a:pt x="697" y="721"/>
                  </a:cubicBezTo>
                  <a:cubicBezTo>
                    <a:pt x="697" y="720"/>
                    <a:pt x="697" y="720"/>
                    <a:pt x="697" y="720"/>
                  </a:cubicBezTo>
                  <a:cubicBezTo>
                    <a:pt x="697" y="720"/>
                    <a:pt x="697" y="720"/>
                    <a:pt x="697" y="720"/>
                  </a:cubicBezTo>
                  <a:cubicBezTo>
                    <a:pt x="695" y="713"/>
                    <a:pt x="695" y="713"/>
                    <a:pt x="695" y="713"/>
                  </a:cubicBezTo>
                  <a:cubicBezTo>
                    <a:pt x="695" y="713"/>
                    <a:pt x="695" y="713"/>
                    <a:pt x="695" y="713"/>
                  </a:cubicBezTo>
                  <a:cubicBezTo>
                    <a:pt x="692" y="702"/>
                    <a:pt x="692" y="702"/>
                    <a:pt x="692" y="702"/>
                  </a:cubicBezTo>
                  <a:cubicBezTo>
                    <a:pt x="692" y="701"/>
                    <a:pt x="692" y="701"/>
                    <a:pt x="692" y="701"/>
                  </a:cubicBezTo>
                  <a:cubicBezTo>
                    <a:pt x="698" y="692"/>
                    <a:pt x="698" y="692"/>
                    <a:pt x="698" y="692"/>
                  </a:cubicBezTo>
                  <a:cubicBezTo>
                    <a:pt x="698" y="689"/>
                    <a:pt x="700" y="684"/>
                    <a:pt x="705" y="680"/>
                  </a:cubicBezTo>
                  <a:cubicBezTo>
                    <a:pt x="711" y="666"/>
                    <a:pt x="711" y="666"/>
                    <a:pt x="711" y="666"/>
                  </a:cubicBezTo>
                  <a:cubicBezTo>
                    <a:pt x="711" y="666"/>
                    <a:pt x="711" y="666"/>
                    <a:pt x="711" y="666"/>
                  </a:cubicBezTo>
                  <a:cubicBezTo>
                    <a:pt x="712" y="666"/>
                    <a:pt x="712" y="666"/>
                    <a:pt x="712" y="666"/>
                  </a:cubicBezTo>
                  <a:cubicBezTo>
                    <a:pt x="718" y="656"/>
                    <a:pt x="718" y="656"/>
                    <a:pt x="718" y="656"/>
                  </a:cubicBezTo>
                  <a:cubicBezTo>
                    <a:pt x="727" y="638"/>
                    <a:pt x="727" y="638"/>
                    <a:pt x="727" y="638"/>
                  </a:cubicBezTo>
                  <a:cubicBezTo>
                    <a:pt x="736" y="650"/>
                    <a:pt x="736" y="650"/>
                    <a:pt x="736" y="650"/>
                  </a:cubicBezTo>
                  <a:cubicBezTo>
                    <a:pt x="736" y="650"/>
                    <a:pt x="736" y="650"/>
                    <a:pt x="736" y="650"/>
                  </a:cubicBezTo>
                  <a:cubicBezTo>
                    <a:pt x="736" y="651"/>
                    <a:pt x="736" y="651"/>
                    <a:pt x="736" y="651"/>
                  </a:cubicBezTo>
                  <a:cubicBezTo>
                    <a:pt x="739" y="663"/>
                    <a:pt x="739" y="663"/>
                    <a:pt x="739" y="663"/>
                  </a:cubicBezTo>
                  <a:cubicBezTo>
                    <a:pt x="739" y="664"/>
                    <a:pt x="739" y="664"/>
                    <a:pt x="739" y="664"/>
                  </a:cubicBezTo>
                  <a:cubicBezTo>
                    <a:pt x="741" y="676"/>
                    <a:pt x="741" y="676"/>
                    <a:pt x="741" y="676"/>
                  </a:cubicBezTo>
                  <a:cubicBezTo>
                    <a:pt x="749" y="680"/>
                    <a:pt x="749" y="680"/>
                    <a:pt x="749" y="680"/>
                  </a:cubicBezTo>
                  <a:cubicBezTo>
                    <a:pt x="750" y="680"/>
                    <a:pt x="750" y="680"/>
                    <a:pt x="750" y="680"/>
                  </a:cubicBezTo>
                  <a:cubicBezTo>
                    <a:pt x="750" y="680"/>
                    <a:pt x="750" y="680"/>
                    <a:pt x="750" y="680"/>
                  </a:cubicBezTo>
                  <a:cubicBezTo>
                    <a:pt x="750" y="680"/>
                    <a:pt x="750" y="680"/>
                    <a:pt x="750" y="680"/>
                  </a:cubicBezTo>
                  <a:cubicBezTo>
                    <a:pt x="753" y="681"/>
                    <a:pt x="753" y="681"/>
                    <a:pt x="753" y="681"/>
                  </a:cubicBezTo>
                  <a:cubicBezTo>
                    <a:pt x="753" y="680"/>
                    <a:pt x="753" y="680"/>
                    <a:pt x="753" y="680"/>
                  </a:cubicBezTo>
                  <a:cubicBezTo>
                    <a:pt x="760" y="667"/>
                    <a:pt x="760" y="667"/>
                    <a:pt x="760" y="667"/>
                  </a:cubicBezTo>
                  <a:cubicBezTo>
                    <a:pt x="765" y="655"/>
                    <a:pt x="765" y="655"/>
                    <a:pt x="765" y="655"/>
                  </a:cubicBezTo>
                  <a:cubicBezTo>
                    <a:pt x="766" y="656"/>
                    <a:pt x="766" y="656"/>
                    <a:pt x="766" y="656"/>
                  </a:cubicBezTo>
                  <a:cubicBezTo>
                    <a:pt x="768" y="657"/>
                    <a:pt x="768" y="657"/>
                    <a:pt x="768" y="657"/>
                  </a:cubicBezTo>
                  <a:cubicBezTo>
                    <a:pt x="786" y="663"/>
                    <a:pt x="786" y="663"/>
                    <a:pt x="786" y="663"/>
                  </a:cubicBezTo>
                  <a:cubicBezTo>
                    <a:pt x="794" y="656"/>
                    <a:pt x="794" y="656"/>
                    <a:pt x="794" y="656"/>
                  </a:cubicBezTo>
                  <a:cubicBezTo>
                    <a:pt x="795" y="655"/>
                    <a:pt x="795" y="655"/>
                    <a:pt x="795" y="655"/>
                  </a:cubicBezTo>
                  <a:cubicBezTo>
                    <a:pt x="796" y="655"/>
                    <a:pt x="796" y="655"/>
                    <a:pt x="796" y="655"/>
                  </a:cubicBezTo>
                  <a:cubicBezTo>
                    <a:pt x="805" y="655"/>
                    <a:pt x="805" y="655"/>
                    <a:pt x="805" y="655"/>
                  </a:cubicBezTo>
                  <a:cubicBezTo>
                    <a:pt x="811" y="644"/>
                    <a:pt x="811" y="644"/>
                    <a:pt x="811" y="644"/>
                  </a:cubicBezTo>
                  <a:cubicBezTo>
                    <a:pt x="811" y="632"/>
                    <a:pt x="811" y="632"/>
                    <a:pt x="811" y="632"/>
                  </a:cubicBezTo>
                  <a:cubicBezTo>
                    <a:pt x="815" y="612"/>
                    <a:pt x="815" y="612"/>
                    <a:pt x="815" y="612"/>
                  </a:cubicBezTo>
                  <a:cubicBezTo>
                    <a:pt x="816" y="613"/>
                    <a:pt x="816" y="613"/>
                    <a:pt x="816" y="613"/>
                  </a:cubicBezTo>
                  <a:cubicBezTo>
                    <a:pt x="818" y="613"/>
                    <a:pt x="818" y="613"/>
                    <a:pt x="818" y="613"/>
                  </a:cubicBezTo>
                  <a:cubicBezTo>
                    <a:pt x="831" y="616"/>
                    <a:pt x="831" y="616"/>
                    <a:pt x="831" y="616"/>
                  </a:cubicBezTo>
                  <a:cubicBezTo>
                    <a:pt x="838" y="605"/>
                    <a:pt x="838" y="605"/>
                    <a:pt x="838" y="605"/>
                  </a:cubicBezTo>
                  <a:cubicBezTo>
                    <a:pt x="838" y="605"/>
                    <a:pt x="838" y="605"/>
                    <a:pt x="838" y="605"/>
                  </a:cubicBezTo>
                  <a:cubicBezTo>
                    <a:pt x="839" y="605"/>
                    <a:pt x="839" y="605"/>
                    <a:pt x="839" y="605"/>
                  </a:cubicBezTo>
                  <a:cubicBezTo>
                    <a:pt x="851" y="604"/>
                    <a:pt x="851" y="604"/>
                    <a:pt x="851" y="604"/>
                  </a:cubicBezTo>
                  <a:cubicBezTo>
                    <a:pt x="853" y="604"/>
                    <a:pt x="853" y="604"/>
                    <a:pt x="853" y="604"/>
                  </a:cubicBezTo>
                  <a:cubicBezTo>
                    <a:pt x="853" y="604"/>
                    <a:pt x="853" y="604"/>
                    <a:pt x="853" y="604"/>
                  </a:cubicBezTo>
                  <a:cubicBezTo>
                    <a:pt x="855" y="605"/>
                    <a:pt x="855" y="605"/>
                    <a:pt x="855" y="605"/>
                  </a:cubicBezTo>
                  <a:cubicBezTo>
                    <a:pt x="861" y="613"/>
                    <a:pt x="861" y="613"/>
                    <a:pt x="861" y="613"/>
                  </a:cubicBezTo>
                  <a:cubicBezTo>
                    <a:pt x="861" y="614"/>
                    <a:pt x="861" y="614"/>
                    <a:pt x="861" y="614"/>
                  </a:cubicBezTo>
                  <a:cubicBezTo>
                    <a:pt x="861" y="615"/>
                    <a:pt x="861" y="615"/>
                    <a:pt x="861" y="615"/>
                  </a:cubicBezTo>
                  <a:cubicBezTo>
                    <a:pt x="861" y="616"/>
                    <a:pt x="861" y="616"/>
                    <a:pt x="861" y="616"/>
                  </a:cubicBezTo>
                  <a:cubicBezTo>
                    <a:pt x="862" y="628"/>
                    <a:pt x="862" y="628"/>
                    <a:pt x="862" y="628"/>
                  </a:cubicBezTo>
                  <a:cubicBezTo>
                    <a:pt x="868" y="633"/>
                    <a:pt x="868" y="633"/>
                    <a:pt x="868" y="633"/>
                  </a:cubicBezTo>
                  <a:cubicBezTo>
                    <a:pt x="877" y="626"/>
                    <a:pt x="877" y="626"/>
                    <a:pt x="877" y="626"/>
                  </a:cubicBezTo>
                  <a:cubicBezTo>
                    <a:pt x="879" y="628"/>
                    <a:pt x="879" y="628"/>
                    <a:pt x="879" y="628"/>
                  </a:cubicBezTo>
                  <a:cubicBezTo>
                    <a:pt x="882" y="631"/>
                    <a:pt x="883" y="634"/>
                    <a:pt x="883" y="638"/>
                  </a:cubicBezTo>
                  <a:cubicBezTo>
                    <a:pt x="883" y="649"/>
                    <a:pt x="883" y="649"/>
                    <a:pt x="883" y="649"/>
                  </a:cubicBezTo>
                  <a:cubicBezTo>
                    <a:pt x="879" y="660"/>
                    <a:pt x="879" y="660"/>
                    <a:pt x="879" y="660"/>
                  </a:cubicBezTo>
                  <a:cubicBezTo>
                    <a:pt x="882" y="664"/>
                    <a:pt x="882" y="664"/>
                    <a:pt x="882" y="664"/>
                  </a:cubicBezTo>
                  <a:cubicBezTo>
                    <a:pt x="888" y="671"/>
                    <a:pt x="888" y="671"/>
                    <a:pt x="888" y="671"/>
                  </a:cubicBezTo>
                  <a:cubicBezTo>
                    <a:pt x="913" y="675"/>
                    <a:pt x="913" y="675"/>
                    <a:pt x="913" y="675"/>
                  </a:cubicBezTo>
                  <a:cubicBezTo>
                    <a:pt x="914" y="675"/>
                    <a:pt x="914" y="675"/>
                    <a:pt x="914" y="675"/>
                  </a:cubicBezTo>
                  <a:cubicBezTo>
                    <a:pt x="914" y="675"/>
                    <a:pt x="914" y="675"/>
                    <a:pt x="914" y="675"/>
                  </a:cubicBezTo>
                  <a:cubicBezTo>
                    <a:pt x="915" y="676"/>
                    <a:pt x="915" y="676"/>
                    <a:pt x="915" y="676"/>
                  </a:cubicBezTo>
                  <a:cubicBezTo>
                    <a:pt x="915" y="676"/>
                    <a:pt x="915" y="676"/>
                    <a:pt x="915" y="676"/>
                  </a:cubicBezTo>
                  <a:cubicBezTo>
                    <a:pt x="917" y="678"/>
                    <a:pt x="917" y="678"/>
                    <a:pt x="917" y="678"/>
                  </a:cubicBezTo>
                  <a:cubicBezTo>
                    <a:pt x="924" y="667"/>
                    <a:pt x="924" y="667"/>
                    <a:pt x="924" y="667"/>
                  </a:cubicBezTo>
                  <a:cubicBezTo>
                    <a:pt x="925" y="667"/>
                    <a:pt x="925" y="667"/>
                    <a:pt x="925" y="667"/>
                  </a:cubicBezTo>
                  <a:cubicBezTo>
                    <a:pt x="931" y="661"/>
                    <a:pt x="931" y="661"/>
                    <a:pt x="931" y="661"/>
                  </a:cubicBezTo>
                  <a:cubicBezTo>
                    <a:pt x="929" y="652"/>
                    <a:pt x="929" y="652"/>
                    <a:pt x="929" y="652"/>
                  </a:cubicBezTo>
                  <a:cubicBezTo>
                    <a:pt x="922" y="613"/>
                    <a:pt x="922" y="613"/>
                    <a:pt x="922" y="613"/>
                  </a:cubicBezTo>
                  <a:cubicBezTo>
                    <a:pt x="939" y="622"/>
                    <a:pt x="939" y="622"/>
                    <a:pt x="939" y="622"/>
                  </a:cubicBezTo>
                  <a:cubicBezTo>
                    <a:pt x="940" y="622"/>
                    <a:pt x="940" y="622"/>
                    <a:pt x="940" y="622"/>
                  </a:cubicBezTo>
                  <a:cubicBezTo>
                    <a:pt x="941" y="622"/>
                    <a:pt x="941" y="622"/>
                    <a:pt x="941" y="622"/>
                  </a:cubicBezTo>
                  <a:cubicBezTo>
                    <a:pt x="949" y="632"/>
                    <a:pt x="949" y="632"/>
                    <a:pt x="949" y="632"/>
                  </a:cubicBezTo>
                  <a:cubicBezTo>
                    <a:pt x="953" y="637"/>
                    <a:pt x="953" y="637"/>
                    <a:pt x="953" y="637"/>
                  </a:cubicBezTo>
                  <a:cubicBezTo>
                    <a:pt x="961" y="632"/>
                    <a:pt x="961" y="632"/>
                    <a:pt x="961" y="632"/>
                  </a:cubicBezTo>
                  <a:cubicBezTo>
                    <a:pt x="986" y="604"/>
                    <a:pt x="986" y="604"/>
                    <a:pt x="986" y="604"/>
                  </a:cubicBezTo>
                  <a:cubicBezTo>
                    <a:pt x="986" y="604"/>
                    <a:pt x="986" y="604"/>
                    <a:pt x="986" y="604"/>
                  </a:cubicBezTo>
                  <a:cubicBezTo>
                    <a:pt x="987" y="604"/>
                    <a:pt x="987" y="604"/>
                    <a:pt x="987" y="604"/>
                  </a:cubicBezTo>
                  <a:cubicBezTo>
                    <a:pt x="996" y="597"/>
                    <a:pt x="996" y="597"/>
                    <a:pt x="996" y="597"/>
                  </a:cubicBezTo>
                  <a:cubicBezTo>
                    <a:pt x="1006" y="583"/>
                    <a:pt x="1006" y="583"/>
                    <a:pt x="1006" y="583"/>
                  </a:cubicBezTo>
                  <a:cubicBezTo>
                    <a:pt x="1007" y="581"/>
                    <a:pt x="1007" y="581"/>
                    <a:pt x="1007" y="581"/>
                  </a:cubicBezTo>
                  <a:cubicBezTo>
                    <a:pt x="1021" y="585"/>
                    <a:pt x="1021" y="585"/>
                    <a:pt x="1021" y="585"/>
                  </a:cubicBezTo>
                  <a:cubicBezTo>
                    <a:pt x="1028" y="585"/>
                    <a:pt x="1028" y="585"/>
                    <a:pt x="1028" y="585"/>
                  </a:cubicBezTo>
                  <a:cubicBezTo>
                    <a:pt x="1028" y="579"/>
                    <a:pt x="1029" y="576"/>
                    <a:pt x="1029" y="573"/>
                  </a:cubicBezTo>
                  <a:cubicBezTo>
                    <a:pt x="1040" y="561"/>
                    <a:pt x="1040" y="561"/>
                    <a:pt x="1040" y="561"/>
                  </a:cubicBezTo>
                  <a:cubicBezTo>
                    <a:pt x="1043" y="559"/>
                    <a:pt x="1043" y="559"/>
                    <a:pt x="1043" y="559"/>
                  </a:cubicBezTo>
                  <a:cubicBezTo>
                    <a:pt x="1055" y="564"/>
                    <a:pt x="1055" y="564"/>
                    <a:pt x="1055" y="564"/>
                  </a:cubicBezTo>
                  <a:cubicBezTo>
                    <a:pt x="1069" y="562"/>
                    <a:pt x="1069" y="562"/>
                    <a:pt x="1069" y="562"/>
                  </a:cubicBezTo>
                  <a:cubicBezTo>
                    <a:pt x="1079" y="552"/>
                    <a:pt x="1079" y="552"/>
                    <a:pt x="1079" y="552"/>
                  </a:cubicBezTo>
                  <a:cubicBezTo>
                    <a:pt x="1084" y="542"/>
                    <a:pt x="1084" y="542"/>
                    <a:pt x="1084" y="542"/>
                  </a:cubicBezTo>
                  <a:cubicBezTo>
                    <a:pt x="1081" y="538"/>
                    <a:pt x="1081" y="538"/>
                    <a:pt x="1081" y="538"/>
                  </a:cubicBezTo>
                  <a:cubicBezTo>
                    <a:pt x="1072" y="542"/>
                    <a:pt x="1072" y="542"/>
                    <a:pt x="1072" y="542"/>
                  </a:cubicBezTo>
                  <a:cubicBezTo>
                    <a:pt x="1072" y="541"/>
                    <a:pt x="1072" y="541"/>
                    <a:pt x="1072" y="541"/>
                  </a:cubicBezTo>
                  <a:cubicBezTo>
                    <a:pt x="1071" y="541"/>
                    <a:pt x="1071" y="541"/>
                    <a:pt x="1071" y="541"/>
                  </a:cubicBezTo>
                  <a:cubicBezTo>
                    <a:pt x="1060" y="531"/>
                    <a:pt x="1060" y="531"/>
                    <a:pt x="1060" y="531"/>
                  </a:cubicBezTo>
                  <a:cubicBezTo>
                    <a:pt x="1060" y="530"/>
                    <a:pt x="1060" y="530"/>
                    <a:pt x="1060" y="530"/>
                  </a:cubicBezTo>
                  <a:cubicBezTo>
                    <a:pt x="1064" y="514"/>
                    <a:pt x="1064" y="514"/>
                    <a:pt x="1064" y="514"/>
                  </a:cubicBezTo>
                  <a:cubicBezTo>
                    <a:pt x="1065" y="502"/>
                    <a:pt x="1065" y="502"/>
                    <a:pt x="1065" y="502"/>
                  </a:cubicBezTo>
                  <a:cubicBezTo>
                    <a:pt x="1062" y="491"/>
                    <a:pt x="1062" y="491"/>
                    <a:pt x="1062" y="491"/>
                  </a:cubicBezTo>
                  <a:cubicBezTo>
                    <a:pt x="1054" y="488"/>
                    <a:pt x="1054" y="488"/>
                    <a:pt x="1054" y="488"/>
                  </a:cubicBezTo>
                  <a:cubicBezTo>
                    <a:pt x="1054" y="488"/>
                    <a:pt x="1054" y="488"/>
                    <a:pt x="1054" y="488"/>
                  </a:cubicBezTo>
                  <a:cubicBezTo>
                    <a:pt x="1053" y="487"/>
                    <a:pt x="1053" y="487"/>
                    <a:pt x="1053" y="487"/>
                  </a:cubicBezTo>
                  <a:cubicBezTo>
                    <a:pt x="1052" y="487"/>
                    <a:pt x="1052" y="487"/>
                    <a:pt x="1052" y="487"/>
                  </a:cubicBezTo>
                  <a:cubicBezTo>
                    <a:pt x="1045" y="472"/>
                    <a:pt x="1045" y="472"/>
                    <a:pt x="1045" y="472"/>
                  </a:cubicBezTo>
                  <a:cubicBezTo>
                    <a:pt x="1044" y="470"/>
                    <a:pt x="1044" y="470"/>
                    <a:pt x="1044" y="470"/>
                  </a:cubicBezTo>
                  <a:cubicBezTo>
                    <a:pt x="1034" y="482"/>
                    <a:pt x="1034" y="482"/>
                    <a:pt x="1034" y="482"/>
                  </a:cubicBezTo>
                  <a:cubicBezTo>
                    <a:pt x="1023" y="489"/>
                    <a:pt x="1023" y="489"/>
                    <a:pt x="1023" y="489"/>
                  </a:cubicBezTo>
                  <a:cubicBezTo>
                    <a:pt x="1021" y="490"/>
                    <a:pt x="1021" y="490"/>
                    <a:pt x="1021" y="490"/>
                  </a:cubicBezTo>
                  <a:cubicBezTo>
                    <a:pt x="1020" y="490"/>
                    <a:pt x="1020" y="490"/>
                    <a:pt x="1020" y="490"/>
                  </a:cubicBezTo>
                  <a:cubicBezTo>
                    <a:pt x="1020" y="488"/>
                    <a:pt x="1020" y="488"/>
                    <a:pt x="1020" y="488"/>
                  </a:cubicBezTo>
                  <a:cubicBezTo>
                    <a:pt x="1009" y="478"/>
                    <a:pt x="1009" y="478"/>
                    <a:pt x="1009" y="478"/>
                  </a:cubicBezTo>
                  <a:cubicBezTo>
                    <a:pt x="1009" y="477"/>
                    <a:pt x="1009" y="477"/>
                    <a:pt x="1009" y="477"/>
                  </a:cubicBezTo>
                  <a:cubicBezTo>
                    <a:pt x="1001" y="461"/>
                    <a:pt x="1001" y="461"/>
                    <a:pt x="1001" y="461"/>
                  </a:cubicBezTo>
                  <a:cubicBezTo>
                    <a:pt x="1001" y="460"/>
                    <a:pt x="1001" y="460"/>
                    <a:pt x="1001" y="460"/>
                  </a:cubicBezTo>
                  <a:cubicBezTo>
                    <a:pt x="997" y="448"/>
                    <a:pt x="997" y="448"/>
                    <a:pt x="997" y="448"/>
                  </a:cubicBezTo>
                  <a:cubicBezTo>
                    <a:pt x="997" y="447"/>
                    <a:pt x="997" y="447"/>
                    <a:pt x="997" y="447"/>
                  </a:cubicBezTo>
                  <a:cubicBezTo>
                    <a:pt x="997" y="447"/>
                    <a:pt x="997" y="447"/>
                    <a:pt x="997" y="447"/>
                  </a:cubicBezTo>
                  <a:cubicBezTo>
                    <a:pt x="997" y="429"/>
                    <a:pt x="997" y="429"/>
                    <a:pt x="997" y="429"/>
                  </a:cubicBezTo>
                  <a:cubicBezTo>
                    <a:pt x="996" y="418"/>
                    <a:pt x="996" y="418"/>
                    <a:pt x="996" y="418"/>
                  </a:cubicBezTo>
                  <a:cubicBezTo>
                    <a:pt x="987" y="415"/>
                    <a:pt x="987" y="415"/>
                    <a:pt x="987" y="415"/>
                  </a:cubicBezTo>
                  <a:cubicBezTo>
                    <a:pt x="987" y="415"/>
                    <a:pt x="987" y="415"/>
                    <a:pt x="987" y="415"/>
                  </a:cubicBezTo>
                  <a:cubicBezTo>
                    <a:pt x="987" y="414"/>
                    <a:pt x="987" y="414"/>
                    <a:pt x="987" y="414"/>
                  </a:cubicBezTo>
                  <a:cubicBezTo>
                    <a:pt x="967" y="399"/>
                    <a:pt x="967" y="399"/>
                    <a:pt x="967" y="399"/>
                  </a:cubicBezTo>
                  <a:cubicBezTo>
                    <a:pt x="969" y="397"/>
                    <a:pt x="969" y="397"/>
                    <a:pt x="969" y="397"/>
                  </a:cubicBezTo>
                  <a:cubicBezTo>
                    <a:pt x="978" y="388"/>
                    <a:pt x="978" y="388"/>
                    <a:pt x="978" y="388"/>
                  </a:cubicBezTo>
                  <a:cubicBezTo>
                    <a:pt x="978" y="387"/>
                    <a:pt x="978" y="387"/>
                    <a:pt x="978" y="387"/>
                  </a:cubicBezTo>
                  <a:cubicBezTo>
                    <a:pt x="978" y="386"/>
                    <a:pt x="978" y="386"/>
                    <a:pt x="978" y="386"/>
                  </a:cubicBezTo>
                  <a:cubicBezTo>
                    <a:pt x="979" y="386"/>
                    <a:pt x="979" y="386"/>
                    <a:pt x="979" y="386"/>
                  </a:cubicBezTo>
                  <a:cubicBezTo>
                    <a:pt x="979" y="386"/>
                    <a:pt x="979" y="386"/>
                    <a:pt x="979" y="386"/>
                  </a:cubicBezTo>
                  <a:cubicBezTo>
                    <a:pt x="989" y="385"/>
                    <a:pt x="989" y="385"/>
                    <a:pt x="989" y="385"/>
                  </a:cubicBezTo>
                  <a:cubicBezTo>
                    <a:pt x="990" y="385"/>
                    <a:pt x="990" y="385"/>
                    <a:pt x="990" y="385"/>
                  </a:cubicBezTo>
                  <a:cubicBezTo>
                    <a:pt x="993" y="385"/>
                    <a:pt x="996" y="387"/>
                    <a:pt x="998" y="390"/>
                  </a:cubicBezTo>
                  <a:cubicBezTo>
                    <a:pt x="1007" y="397"/>
                    <a:pt x="1007" y="397"/>
                    <a:pt x="1007" y="397"/>
                  </a:cubicBezTo>
                  <a:cubicBezTo>
                    <a:pt x="1016" y="389"/>
                    <a:pt x="1016" y="389"/>
                    <a:pt x="1016" y="389"/>
                  </a:cubicBezTo>
                  <a:cubicBezTo>
                    <a:pt x="1023" y="380"/>
                    <a:pt x="1023" y="380"/>
                    <a:pt x="1023" y="380"/>
                  </a:cubicBezTo>
                  <a:cubicBezTo>
                    <a:pt x="1023" y="372"/>
                    <a:pt x="1023" y="372"/>
                    <a:pt x="1023" y="372"/>
                  </a:cubicBezTo>
                  <a:cubicBezTo>
                    <a:pt x="1020" y="353"/>
                    <a:pt x="1020" y="353"/>
                    <a:pt x="1020" y="353"/>
                  </a:cubicBezTo>
                  <a:cubicBezTo>
                    <a:pt x="1018" y="345"/>
                    <a:pt x="1018" y="345"/>
                    <a:pt x="1018" y="345"/>
                  </a:cubicBezTo>
                  <a:cubicBezTo>
                    <a:pt x="1005" y="343"/>
                    <a:pt x="1005" y="343"/>
                    <a:pt x="1005" y="343"/>
                  </a:cubicBezTo>
                  <a:cubicBezTo>
                    <a:pt x="1005" y="335"/>
                    <a:pt x="1005" y="335"/>
                    <a:pt x="1005" y="335"/>
                  </a:cubicBezTo>
                  <a:cubicBezTo>
                    <a:pt x="993" y="320"/>
                    <a:pt x="993" y="320"/>
                    <a:pt x="993" y="320"/>
                  </a:cubicBezTo>
                  <a:cubicBezTo>
                    <a:pt x="992" y="319"/>
                    <a:pt x="992" y="319"/>
                    <a:pt x="992" y="319"/>
                  </a:cubicBezTo>
                  <a:cubicBezTo>
                    <a:pt x="986" y="308"/>
                    <a:pt x="986" y="308"/>
                    <a:pt x="986" y="308"/>
                  </a:cubicBezTo>
                  <a:cubicBezTo>
                    <a:pt x="985" y="307"/>
                    <a:pt x="985" y="307"/>
                    <a:pt x="985" y="307"/>
                  </a:cubicBezTo>
                  <a:cubicBezTo>
                    <a:pt x="985" y="306"/>
                    <a:pt x="985" y="306"/>
                    <a:pt x="985" y="306"/>
                  </a:cubicBezTo>
                  <a:cubicBezTo>
                    <a:pt x="985" y="306"/>
                    <a:pt x="985" y="306"/>
                    <a:pt x="985" y="306"/>
                  </a:cubicBezTo>
                  <a:cubicBezTo>
                    <a:pt x="998" y="288"/>
                    <a:pt x="998" y="288"/>
                    <a:pt x="998" y="288"/>
                  </a:cubicBezTo>
                  <a:cubicBezTo>
                    <a:pt x="998" y="288"/>
                    <a:pt x="998" y="288"/>
                    <a:pt x="998" y="288"/>
                  </a:cubicBezTo>
                  <a:cubicBezTo>
                    <a:pt x="999" y="287"/>
                    <a:pt x="999" y="287"/>
                    <a:pt x="999" y="287"/>
                  </a:cubicBezTo>
                  <a:cubicBezTo>
                    <a:pt x="999" y="286"/>
                    <a:pt x="999" y="286"/>
                    <a:pt x="999" y="286"/>
                  </a:cubicBezTo>
                  <a:cubicBezTo>
                    <a:pt x="1000" y="286"/>
                    <a:pt x="1000" y="286"/>
                    <a:pt x="1000" y="286"/>
                  </a:cubicBezTo>
                  <a:cubicBezTo>
                    <a:pt x="1006" y="286"/>
                    <a:pt x="1006" y="286"/>
                    <a:pt x="1006" y="286"/>
                  </a:cubicBezTo>
                  <a:cubicBezTo>
                    <a:pt x="1012" y="280"/>
                    <a:pt x="1012" y="280"/>
                    <a:pt x="1012" y="280"/>
                  </a:cubicBezTo>
                  <a:cubicBezTo>
                    <a:pt x="1020" y="256"/>
                    <a:pt x="1020" y="256"/>
                    <a:pt x="1020" y="256"/>
                  </a:cubicBezTo>
                  <a:cubicBezTo>
                    <a:pt x="1021" y="256"/>
                    <a:pt x="1021" y="256"/>
                    <a:pt x="1021" y="256"/>
                  </a:cubicBezTo>
                  <a:cubicBezTo>
                    <a:pt x="1021" y="255"/>
                    <a:pt x="1021" y="255"/>
                    <a:pt x="1021" y="255"/>
                  </a:cubicBezTo>
                  <a:cubicBezTo>
                    <a:pt x="1031" y="244"/>
                    <a:pt x="1031" y="244"/>
                    <a:pt x="1031" y="244"/>
                  </a:cubicBezTo>
                  <a:cubicBezTo>
                    <a:pt x="1031" y="244"/>
                    <a:pt x="1031" y="244"/>
                    <a:pt x="1031" y="244"/>
                  </a:cubicBezTo>
                  <a:cubicBezTo>
                    <a:pt x="1031" y="244"/>
                    <a:pt x="1031" y="244"/>
                    <a:pt x="1031" y="244"/>
                  </a:cubicBezTo>
                  <a:cubicBezTo>
                    <a:pt x="1032" y="244"/>
                    <a:pt x="1032" y="244"/>
                    <a:pt x="1032" y="244"/>
                  </a:cubicBezTo>
                  <a:cubicBezTo>
                    <a:pt x="1043" y="241"/>
                    <a:pt x="1043" y="241"/>
                    <a:pt x="1043" y="241"/>
                  </a:cubicBezTo>
                  <a:cubicBezTo>
                    <a:pt x="1043" y="242"/>
                    <a:pt x="1043" y="242"/>
                    <a:pt x="1043" y="242"/>
                  </a:cubicBezTo>
                  <a:cubicBezTo>
                    <a:pt x="1050" y="248"/>
                    <a:pt x="1050" y="248"/>
                    <a:pt x="1050" y="248"/>
                  </a:cubicBezTo>
                  <a:cubicBezTo>
                    <a:pt x="1052" y="249"/>
                    <a:pt x="1052" y="249"/>
                    <a:pt x="1052" y="249"/>
                  </a:cubicBezTo>
                  <a:cubicBezTo>
                    <a:pt x="1057" y="230"/>
                    <a:pt x="1057" y="230"/>
                    <a:pt x="1057" y="230"/>
                  </a:cubicBezTo>
                  <a:cubicBezTo>
                    <a:pt x="1052" y="216"/>
                    <a:pt x="1052" y="216"/>
                    <a:pt x="1052" y="216"/>
                  </a:cubicBezTo>
                  <a:cubicBezTo>
                    <a:pt x="1052" y="216"/>
                    <a:pt x="1052" y="216"/>
                    <a:pt x="1052" y="216"/>
                  </a:cubicBezTo>
                  <a:cubicBezTo>
                    <a:pt x="1052" y="215"/>
                    <a:pt x="1052" y="215"/>
                    <a:pt x="1052" y="215"/>
                  </a:cubicBezTo>
                  <a:cubicBezTo>
                    <a:pt x="1054" y="199"/>
                    <a:pt x="1054" y="199"/>
                    <a:pt x="1054" y="199"/>
                  </a:cubicBezTo>
                  <a:cubicBezTo>
                    <a:pt x="1054" y="198"/>
                    <a:pt x="1054" y="198"/>
                    <a:pt x="1054" y="198"/>
                  </a:cubicBezTo>
                  <a:cubicBezTo>
                    <a:pt x="1061" y="190"/>
                    <a:pt x="1061" y="190"/>
                    <a:pt x="1061" y="190"/>
                  </a:cubicBezTo>
                  <a:cubicBezTo>
                    <a:pt x="1066" y="182"/>
                    <a:pt x="1066" y="182"/>
                    <a:pt x="1066" y="182"/>
                  </a:cubicBezTo>
                  <a:cubicBezTo>
                    <a:pt x="1066" y="175"/>
                    <a:pt x="1066" y="175"/>
                    <a:pt x="1066" y="175"/>
                  </a:cubicBezTo>
                  <a:cubicBezTo>
                    <a:pt x="1066" y="171"/>
                    <a:pt x="1065" y="165"/>
                    <a:pt x="1061" y="156"/>
                  </a:cubicBezTo>
                  <a:cubicBezTo>
                    <a:pt x="1061" y="156"/>
                    <a:pt x="1061" y="156"/>
                    <a:pt x="1061" y="156"/>
                  </a:cubicBezTo>
                  <a:cubicBezTo>
                    <a:pt x="1061" y="156"/>
                    <a:pt x="1061" y="156"/>
                    <a:pt x="1061" y="156"/>
                  </a:cubicBezTo>
                  <a:cubicBezTo>
                    <a:pt x="1061" y="141"/>
                    <a:pt x="1061" y="141"/>
                    <a:pt x="1061" y="141"/>
                  </a:cubicBezTo>
                  <a:cubicBezTo>
                    <a:pt x="1061" y="141"/>
                    <a:pt x="1061" y="141"/>
                    <a:pt x="1061" y="141"/>
                  </a:cubicBezTo>
                  <a:cubicBezTo>
                    <a:pt x="1064" y="128"/>
                    <a:pt x="1064" y="128"/>
                    <a:pt x="1064" y="128"/>
                  </a:cubicBezTo>
                  <a:cubicBezTo>
                    <a:pt x="1061" y="122"/>
                    <a:pt x="1060" y="118"/>
                    <a:pt x="1060" y="115"/>
                  </a:cubicBezTo>
                  <a:lnTo>
                    <a:pt x="1062" y="98"/>
                  </a:lnTo>
                  <a:close/>
                </a:path>
              </a:pathLst>
            </a:custGeom>
            <a:grpFill/>
            <a:ln>
              <a:noFill/>
            </a:ln>
          </p:spPr>
          <p:txBody>
            <a:bodyPr vert="horz" wrap="square" lIns="91440" tIns="45720" rIns="91440" bIns="45720" numCol="1" anchor="t" anchorCtr="0" compatLnSpc="1"/>
            <a:lstStyle/>
            <a:p>
              <a:endParaRPr lang="zh-CN" altLang="en-US"/>
            </a:p>
          </p:txBody>
        </p:sp>
        <p:sp>
          <p:nvSpPr>
            <p:cNvPr id="28" name="Freeform 14"/>
            <p:cNvSpPr/>
            <p:nvPr/>
          </p:nvSpPr>
          <p:spPr bwMode="auto">
            <a:xfrm>
              <a:off x="3018106" y="3015132"/>
              <a:ext cx="283165" cy="469457"/>
            </a:xfrm>
            <a:custGeom>
              <a:avLst/>
              <a:gdLst>
                <a:gd name="T0" fmla="*/ 70 w 139"/>
                <a:gd name="T1" fmla="*/ 44 h 231"/>
                <a:gd name="T2" fmla="*/ 70 w 139"/>
                <a:gd name="T3" fmla="*/ 65 h 231"/>
                <a:gd name="T4" fmla="*/ 63 w 139"/>
                <a:gd name="T5" fmla="*/ 83 h 231"/>
                <a:gd name="T6" fmla="*/ 57 w 139"/>
                <a:gd name="T7" fmla="*/ 93 h 231"/>
                <a:gd name="T8" fmla="*/ 55 w 139"/>
                <a:gd name="T9" fmla="*/ 93 h 231"/>
                <a:gd name="T10" fmla="*/ 32 w 139"/>
                <a:gd name="T11" fmla="*/ 98 h 231"/>
                <a:gd name="T12" fmla="*/ 9 w 139"/>
                <a:gd name="T13" fmla="*/ 102 h 231"/>
                <a:gd name="T14" fmla="*/ 6 w 139"/>
                <a:gd name="T15" fmla="*/ 106 h 231"/>
                <a:gd name="T16" fmla="*/ 29 w 139"/>
                <a:gd name="T17" fmla="*/ 109 h 231"/>
                <a:gd name="T18" fmla="*/ 30 w 139"/>
                <a:gd name="T19" fmla="*/ 109 h 231"/>
                <a:gd name="T20" fmla="*/ 36 w 139"/>
                <a:gd name="T21" fmla="*/ 123 h 231"/>
                <a:gd name="T22" fmla="*/ 45 w 139"/>
                <a:gd name="T23" fmla="*/ 140 h 231"/>
                <a:gd name="T24" fmla="*/ 53 w 139"/>
                <a:gd name="T25" fmla="*/ 163 h 231"/>
                <a:gd name="T26" fmla="*/ 54 w 139"/>
                <a:gd name="T27" fmla="*/ 164 h 231"/>
                <a:gd name="T28" fmla="*/ 58 w 139"/>
                <a:gd name="T29" fmla="*/ 176 h 231"/>
                <a:gd name="T30" fmla="*/ 54 w 139"/>
                <a:gd name="T31" fmla="*/ 189 h 231"/>
                <a:gd name="T32" fmla="*/ 54 w 139"/>
                <a:gd name="T33" fmla="*/ 200 h 231"/>
                <a:gd name="T34" fmla="*/ 75 w 139"/>
                <a:gd name="T35" fmla="*/ 213 h 231"/>
                <a:gd name="T36" fmla="*/ 88 w 139"/>
                <a:gd name="T37" fmla="*/ 229 h 231"/>
                <a:gd name="T38" fmla="*/ 94 w 139"/>
                <a:gd name="T39" fmla="*/ 231 h 231"/>
                <a:gd name="T40" fmla="*/ 92 w 139"/>
                <a:gd name="T41" fmla="*/ 211 h 231"/>
                <a:gd name="T42" fmla="*/ 106 w 139"/>
                <a:gd name="T43" fmla="*/ 204 h 231"/>
                <a:gd name="T44" fmla="*/ 107 w 139"/>
                <a:gd name="T45" fmla="*/ 203 h 231"/>
                <a:gd name="T46" fmla="*/ 108 w 139"/>
                <a:gd name="T47" fmla="*/ 204 h 231"/>
                <a:gd name="T48" fmla="*/ 118 w 139"/>
                <a:gd name="T49" fmla="*/ 202 h 231"/>
                <a:gd name="T50" fmla="*/ 120 w 139"/>
                <a:gd name="T51" fmla="*/ 186 h 231"/>
                <a:gd name="T52" fmla="*/ 111 w 139"/>
                <a:gd name="T53" fmla="*/ 176 h 231"/>
                <a:gd name="T54" fmla="*/ 104 w 139"/>
                <a:gd name="T55" fmla="*/ 175 h 231"/>
                <a:gd name="T56" fmla="*/ 100 w 139"/>
                <a:gd name="T57" fmla="*/ 159 h 231"/>
                <a:gd name="T58" fmla="*/ 102 w 139"/>
                <a:gd name="T59" fmla="*/ 127 h 231"/>
                <a:gd name="T60" fmla="*/ 125 w 139"/>
                <a:gd name="T61" fmla="*/ 121 h 231"/>
                <a:gd name="T62" fmla="*/ 139 w 139"/>
                <a:gd name="T63" fmla="*/ 82 h 231"/>
                <a:gd name="T64" fmla="*/ 128 w 139"/>
                <a:gd name="T65" fmla="*/ 72 h 231"/>
                <a:gd name="T66" fmla="*/ 126 w 139"/>
                <a:gd name="T67" fmla="*/ 73 h 231"/>
                <a:gd name="T68" fmla="*/ 115 w 139"/>
                <a:gd name="T69" fmla="*/ 73 h 231"/>
                <a:gd name="T70" fmla="*/ 108 w 139"/>
                <a:gd name="T71" fmla="*/ 64 h 231"/>
                <a:gd name="T72" fmla="*/ 108 w 139"/>
                <a:gd name="T73" fmla="*/ 63 h 231"/>
                <a:gd name="T74" fmla="*/ 110 w 139"/>
                <a:gd name="T75" fmla="*/ 39 h 231"/>
                <a:gd name="T76" fmla="*/ 115 w 139"/>
                <a:gd name="T77" fmla="*/ 28 h 231"/>
                <a:gd name="T78" fmla="*/ 118 w 139"/>
                <a:gd name="T79" fmla="*/ 15 h 231"/>
                <a:gd name="T80" fmla="*/ 97 w 139"/>
                <a:gd name="T81" fmla="*/ 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9" h="231">
                  <a:moveTo>
                    <a:pt x="81" y="14"/>
                  </a:moveTo>
                  <a:cubicBezTo>
                    <a:pt x="70" y="44"/>
                    <a:pt x="70" y="44"/>
                    <a:pt x="70" y="44"/>
                  </a:cubicBezTo>
                  <a:cubicBezTo>
                    <a:pt x="70" y="64"/>
                    <a:pt x="70" y="64"/>
                    <a:pt x="70" y="64"/>
                  </a:cubicBezTo>
                  <a:cubicBezTo>
                    <a:pt x="70" y="65"/>
                    <a:pt x="70" y="65"/>
                    <a:pt x="70" y="65"/>
                  </a:cubicBezTo>
                  <a:cubicBezTo>
                    <a:pt x="64" y="75"/>
                    <a:pt x="64" y="75"/>
                    <a:pt x="64" y="75"/>
                  </a:cubicBezTo>
                  <a:cubicBezTo>
                    <a:pt x="63" y="83"/>
                    <a:pt x="63" y="83"/>
                    <a:pt x="63" y="83"/>
                  </a:cubicBezTo>
                  <a:cubicBezTo>
                    <a:pt x="64" y="87"/>
                    <a:pt x="62" y="90"/>
                    <a:pt x="58" y="93"/>
                  </a:cubicBezTo>
                  <a:cubicBezTo>
                    <a:pt x="57" y="93"/>
                    <a:pt x="57" y="93"/>
                    <a:pt x="57" y="93"/>
                  </a:cubicBezTo>
                  <a:cubicBezTo>
                    <a:pt x="56" y="93"/>
                    <a:pt x="56" y="93"/>
                    <a:pt x="56" y="93"/>
                  </a:cubicBezTo>
                  <a:cubicBezTo>
                    <a:pt x="55" y="93"/>
                    <a:pt x="55" y="93"/>
                    <a:pt x="55" y="93"/>
                  </a:cubicBezTo>
                  <a:cubicBezTo>
                    <a:pt x="40" y="91"/>
                    <a:pt x="40" y="91"/>
                    <a:pt x="40" y="91"/>
                  </a:cubicBezTo>
                  <a:cubicBezTo>
                    <a:pt x="32" y="98"/>
                    <a:pt x="32" y="98"/>
                    <a:pt x="32" y="98"/>
                  </a:cubicBezTo>
                  <a:cubicBezTo>
                    <a:pt x="9" y="102"/>
                    <a:pt x="9" y="102"/>
                    <a:pt x="9" y="102"/>
                  </a:cubicBezTo>
                  <a:cubicBezTo>
                    <a:pt x="9" y="102"/>
                    <a:pt x="9" y="102"/>
                    <a:pt x="9" y="102"/>
                  </a:cubicBezTo>
                  <a:cubicBezTo>
                    <a:pt x="0" y="102"/>
                    <a:pt x="0" y="102"/>
                    <a:pt x="0" y="102"/>
                  </a:cubicBezTo>
                  <a:cubicBezTo>
                    <a:pt x="6" y="106"/>
                    <a:pt x="6" y="106"/>
                    <a:pt x="6" y="106"/>
                  </a:cubicBezTo>
                  <a:cubicBezTo>
                    <a:pt x="27" y="109"/>
                    <a:pt x="27" y="109"/>
                    <a:pt x="27" y="109"/>
                  </a:cubicBezTo>
                  <a:cubicBezTo>
                    <a:pt x="29" y="109"/>
                    <a:pt x="29" y="109"/>
                    <a:pt x="29" y="109"/>
                  </a:cubicBezTo>
                  <a:cubicBezTo>
                    <a:pt x="30" y="109"/>
                    <a:pt x="30" y="109"/>
                    <a:pt x="30" y="109"/>
                  </a:cubicBezTo>
                  <a:cubicBezTo>
                    <a:pt x="30" y="109"/>
                    <a:pt x="30" y="109"/>
                    <a:pt x="30" y="109"/>
                  </a:cubicBezTo>
                  <a:cubicBezTo>
                    <a:pt x="30" y="110"/>
                    <a:pt x="30" y="110"/>
                    <a:pt x="30" y="110"/>
                  </a:cubicBezTo>
                  <a:cubicBezTo>
                    <a:pt x="36" y="123"/>
                    <a:pt x="36" y="123"/>
                    <a:pt x="36" y="123"/>
                  </a:cubicBezTo>
                  <a:cubicBezTo>
                    <a:pt x="42" y="127"/>
                    <a:pt x="42" y="127"/>
                    <a:pt x="42" y="127"/>
                  </a:cubicBezTo>
                  <a:cubicBezTo>
                    <a:pt x="44" y="130"/>
                    <a:pt x="45" y="133"/>
                    <a:pt x="45" y="140"/>
                  </a:cubicBezTo>
                  <a:cubicBezTo>
                    <a:pt x="46" y="157"/>
                    <a:pt x="46" y="157"/>
                    <a:pt x="46" y="157"/>
                  </a:cubicBezTo>
                  <a:cubicBezTo>
                    <a:pt x="53" y="163"/>
                    <a:pt x="53" y="163"/>
                    <a:pt x="53" y="163"/>
                  </a:cubicBezTo>
                  <a:cubicBezTo>
                    <a:pt x="54" y="163"/>
                    <a:pt x="54" y="163"/>
                    <a:pt x="54" y="163"/>
                  </a:cubicBezTo>
                  <a:cubicBezTo>
                    <a:pt x="54" y="164"/>
                    <a:pt x="54" y="164"/>
                    <a:pt x="54" y="164"/>
                  </a:cubicBezTo>
                  <a:cubicBezTo>
                    <a:pt x="54" y="164"/>
                    <a:pt x="54" y="164"/>
                    <a:pt x="54" y="164"/>
                  </a:cubicBezTo>
                  <a:cubicBezTo>
                    <a:pt x="58" y="176"/>
                    <a:pt x="58" y="176"/>
                    <a:pt x="58" y="176"/>
                  </a:cubicBezTo>
                  <a:cubicBezTo>
                    <a:pt x="58" y="183"/>
                    <a:pt x="58" y="183"/>
                    <a:pt x="58" y="183"/>
                  </a:cubicBezTo>
                  <a:cubicBezTo>
                    <a:pt x="54" y="189"/>
                    <a:pt x="54" y="189"/>
                    <a:pt x="54" y="189"/>
                  </a:cubicBezTo>
                  <a:cubicBezTo>
                    <a:pt x="52" y="194"/>
                    <a:pt x="52" y="194"/>
                    <a:pt x="52" y="194"/>
                  </a:cubicBezTo>
                  <a:cubicBezTo>
                    <a:pt x="54" y="200"/>
                    <a:pt x="54" y="200"/>
                    <a:pt x="54" y="200"/>
                  </a:cubicBezTo>
                  <a:cubicBezTo>
                    <a:pt x="61" y="205"/>
                    <a:pt x="61" y="205"/>
                    <a:pt x="61" y="205"/>
                  </a:cubicBezTo>
                  <a:cubicBezTo>
                    <a:pt x="69" y="208"/>
                    <a:pt x="74" y="210"/>
                    <a:pt x="75" y="213"/>
                  </a:cubicBezTo>
                  <a:cubicBezTo>
                    <a:pt x="80" y="222"/>
                    <a:pt x="80" y="222"/>
                    <a:pt x="80" y="222"/>
                  </a:cubicBezTo>
                  <a:cubicBezTo>
                    <a:pt x="85" y="225"/>
                    <a:pt x="87" y="227"/>
                    <a:pt x="88" y="229"/>
                  </a:cubicBezTo>
                  <a:cubicBezTo>
                    <a:pt x="94" y="231"/>
                    <a:pt x="94" y="231"/>
                    <a:pt x="94" y="231"/>
                  </a:cubicBezTo>
                  <a:cubicBezTo>
                    <a:pt x="94" y="231"/>
                    <a:pt x="94" y="231"/>
                    <a:pt x="94" y="231"/>
                  </a:cubicBezTo>
                  <a:cubicBezTo>
                    <a:pt x="92" y="218"/>
                    <a:pt x="92" y="218"/>
                    <a:pt x="92" y="218"/>
                  </a:cubicBezTo>
                  <a:cubicBezTo>
                    <a:pt x="91" y="215"/>
                    <a:pt x="91" y="212"/>
                    <a:pt x="92" y="211"/>
                  </a:cubicBezTo>
                  <a:cubicBezTo>
                    <a:pt x="94" y="209"/>
                    <a:pt x="95" y="208"/>
                    <a:pt x="97" y="207"/>
                  </a:cubicBezTo>
                  <a:cubicBezTo>
                    <a:pt x="106" y="204"/>
                    <a:pt x="106" y="204"/>
                    <a:pt x="106" y="204"/>
                  </a:cubicBezTo>
                  <a:cubicBezTo>
                    <a:pt x="106" y="204"/>
                    <a:pt x="106" y="204"/>
                    <a:pt x="106" y="204"/>
                  </a:cubicBezTo>
                  <a:cubicBezTo>
                    <a:pt x="107" y="203"/>
                    <a:pt x="107" y="203"/>
                    <a:pt x="107" y="203"/>
                  </a:cubicBezTo>
                  <a:cubicBezTo>
                    <a:pt x="108" y="203"/>
                    <a:pt x="108" y="203"/>
                    <a:pt x="108" y="203"/>
                  </a:cubicBezTo>
                  <a:cubicBezTo>
                    <a:pt x="108" y="204"/>
                    <a:pt x="108" y="204"/>
                    <a:pt x="108" y="204"/>
                  </a:cubicBezTo>
                  <a:cubicBezTo>
                    <a:pt x="112" y="205"/>
                    <a:pt x="112" y="205"/>
                    <a:pt x="112" y="205"/>
                  </a:cubicBezTo>
                  <a:cubicBezTo>
                    <a:pt x="118" y="202"/>
                    <a:pt x="118" y="202"/>
                    <a:pt x="118" y="202"/>
                  </a:cubicBezTo>
                  <a:cubicBezTo>
                    <a:pt x="118" y="201"/>
                    <a:pt x="118" y="201"/>
                    <a:pt x="118" y="201"/>
                  </a:cubicBezTo>
                  <a:cubicBezTo>
                    <a:pt x="120" y="186"/>
                    <a:pt x="120" y="186"/>
                    <a:pt x="120" y="186"/>
                  </a:cubicBezTo>
                  <a:cubicBezTo>
                    <a:pt x="116" y="178"/>
                    <a:pt x="116" y="178"/>
                    <a:pt x="116" y="178"/>
                  </a:cubicBezTo>
                  <a:cubicBezTo>
                    <a:pt x="111" y="176"/>
                    <a:pt x="111" y="176"/>
                    <a:pt x="111" y="176"/>
                  </a:cubicBezTo>
                  <a:cubicBezTo>
                    <a:pt x="105" y="175"/>
                    <a:pt x="105" y="175"/>
                    <a:pt x="105" y="175"/>
                  </a:cubicBezTo>
                  <a:cubicBezTo>
                    <a:pt x="104" y="175"/>
                    <a:pt x="104" y="175"/>
                    <a:pt x="104" y="175"/>
                  </a:cubicBezTo>
                  <a:cubicBezTo>
                    <a:pt x="103" y="175"/>
                    <a:pt x="103" y="175"/>
                    <a:pt x="103" y="175"/>
                  </a:cubicBezTo>
                  <a:cubicBezTo>
                    <a:pt x="100" y="159"/>
                    <a:pt x="100" y="159"/>
                    <a:pt x="100" y="159"/>
                  </a:cubicBezTo>
                  <a:cubicBezTo>
                    <a:pt x="101" y="128"/>
                    <a:pt x="101" y="128"/>
                    <a:pt x="101" y="128"/>
                  </a:cubicBezTo>
                  <a:cubicBezTo>
                    <a:pt x="102" y="127"/>
                    <a:pt x="102" y="127"/>
                    <a:pt x="102" y="127"/>
                  </a:cubicBezTo>
                  <a:cubicBezTo>
                    <a:pt x="111" y="114"/>
                    <a:pt x="111" y="114"/>
                    <a:pt x="111" y="114"/>
                  </a:cubicBezTo>
                  <a:cubicBezTo>
                    <a:pt x="125" y="121"/>
                    <a:pt x="125" y="121"/>
                    <a:pt x="125" y="121"/>
                  </a:cubicBezTo>
                  <a:cubicBezTo>
                    <a:pt x="132" y="121"/>
                    <a:pt x="132" y="121"/>
                    <a:pt x="132" y="121"/>
                  </a:cubicBezTo>
                  <a:cubicBezTo>
                    <a:pt x="139" y="82"/>
                    <a:pt x="139" y="82"/>
                    <a:pt x="139" y="82"/>
                  </a:cubicBezTo>
                  <a:cubicBezTo>
                    <a:pt x="137" y="78"/>
                    <a:pt x="135" y="75"/>
                    <a:pt x="131" y="73"/>
                  </a:cubicBezTo>
                  <a:cubicBezTo>
                    <a:pt x="128" y="72"/>
                    <a:pt x="128" y="72"/>
                    <a:pt x="128" y="72"/>
                  </a:cubicBezTo>
                  <a:cubicBezTo>
                    <a:pt x="128" y="73"/>
                    <a:pt x="128" y="73"/>
                    <a:pt x="128" y="73"/>
                  </a:cubicBezTo>
                  <a:cubicBezTo>
                    <a:pt x="126" y="73"/>
                    <a:pt x="126" y="73"/>
                    <a:pt x="126" y="73"/>
                  </a:cubicBezTo>
                  <a:cubicBezTo>
                    <a:pt x="116" y="75"/>
                    <a:pt x="116" y="75"/>
                    <a:pt x="116" y="75"/>
                  </a:cubicBezTo>
                  <a:cubicBezTo>
                    <a:pt x="115" y="73"/>
                    <a:pt x="115" y="73"/>
                    <a:pt x="115" y="73"/>
                  </a:cubicBezTo>
                  <a:cubicBezTo>
                    <a:pt x="115" y="73"/>
                    <a:pt x="115" y="73"/>
                    <a:pt x="115" y="73"/>
                  </a:cubicBezTo>
                  <a:cubicBezTo>
                    <a:pt x="108" y="64"/>
                    <a:pt x="108" y="64"/>
                    <a:pt x="108" y="64"/>
                  </a:cubicBezTo>
                  <a:cubicBezTo>
                    <a:pt x="108" y="64"/>
                    <a:pt x="108" y="64"/>
                    <a:pt x="108" y="64"/>
                  </a:cubicBezTo>
                  <a:cubicBezTo>
                    <a:pt x="108" y="63"/>
                    <a:pt x="108" y="63"/>
                    <a:pt x="108" y="63"/>
                  </a:cubicBezTo>
                  <a:cubicBezTo>
                    <a:pt x="108" y="48"/>
                    <a:pt x="108" y="48"/>
                    <a:pt x="108" y="48"/>
                  </a:cubicBezTo>
                  <a:cubicBezTo>
                    <a:pt x="110" y="39"/>
                    <a:pt x="110" y="39"/>
                    <a:pt x="110" y="39"/>
                  </a:cubicBezTo>
                  <a:cubicBezTo>
                    <a:pt x="112" y="36"/>
                    <a:pt x="112" y="36"/>
                    <a:pt x="112" y="36"/>
                  </a:cubicBezTo>
                  <a:cubicBezTo>
                    <a:pt x="112" y="33"/>
                    <a:pt x="113" y="31"/>
                    <a:pt x="115" y="28"/>
                  </a:cubicBezTo>
                  <a:cubicBezTo>
                    <a:pt x="118" y="25"/>
                    <a:pt x="118" y="25"/>
                    <a:pt x="118" y="25"/>
                  </a:cubicBezTo>
                  <a:cubicBezTo>
                    <a:pt x="118" y="15"/>
                    <a:pt x="118" y="15"/>
                    <a:pt x="118" y="15"/>
                  </a:cubicBezTo>
                  <a:cubicBezTo>
                    <a:pt x="109" y="6"/>
                    <a:pt x="109" y="6"/>
                    <a:pt x="109" y="6"/>
                  </a:cubicBezTo>
                  <a:cubicBezTo>
                    <a:pt x="97" y="0"/>
                    <a:pt x="97" y="0"/>
                    <a:pt x="97" y="0"/>
                  </a:cubicBezTo>
                  <a:lnTo>
                    <a:pt x="81" y="14"/>
                  </a:lnTo>
                  <a:close/>
                </a:path>
              </a:pathLst>
            </a:custGeom>
            <a:grpFill/>
            <a:ln>
              <a:noFill/>
            </a:ln>
          </p:spPr>
          <p:txBody>
            <a:bodyPr vert="horz" wrap="square" lIns="91440" tIns="45720" rIns="91440" bIns="45720" numCol="1" anchor="t" anchorCtr="0" compatLnSpc="1"/>
            <a:lstStyle/>
            <a:p>
              <a:endParaRPr lang="zh-CN" altLang="en-US"/>
            </a:p>
          </p:txBody>
        </p:sp>
        <p:sp>
          <p:nvSpPr>
            <p:cNvPr id="29" name="Freeform 15"/>
            <p:cNvSpPr/>
            <p:nvPr/>
          </p:nvSpPr>
          <p:spPr bwMode="auto">
            <a:xfrm>
              <a:off x="333630" y="1780011"/>
              <a:ext cx="2008235" cy="1522011"/>
            </a:xfrm>
            <a:custGeom>
              <a:avLst/>
              <a:gdLst>
                <a:gd name="T0" fmla="*/ 970 w 989"/>
                <a:gd name="T1" fmla="*/ 347 h 749"/>
                <a:gd name="T2" fmla="*/ 929 w 989"/>
                <a:gd name="T3" fmla="*/ 310 h 749"/>
                <a:gd name="T4" fmla="*/ 904 w 989"/>
                <a:gd name="T5" fmla="*/ 280 h 749"/>
                <a:gd name="T6" fmla="*/ 789 w 989"/>
                <a:gd name="T7" fmla="*/ 252 h 749"/>
                <a:gd name="T8" fmla="*/ 795 w 989"/>
                <a:gd name="T9" fmla="*/ 137 h 749"/>
                <a:gd name="T10" fmla="*/ 713 w 989"/>
                <a:gd name="T11" fmla="*/ 39 h 749"/>
                <a:gd name="T12" fmla="*/ 672 w 989"/>
                <a:gd name="T13" fmla="*/ 11 h 749"/>
                <a:gd name="T14" fmla="*/ 608 w 989"/>
                <a:gd name="T15" fmla="*/ 94 h 749"/>
                <a:gd name="T16" fmla="*/ 468 w 989"/>
                <a:gd name="T17" fmla="*/ 170 h 749"/>
                <a:gd name="T18" fmla="*/ 442 w 989"/>
                <a:gd name="T19" fmla="*/ 175 h 749"/>
                <a:gd name="T20" fmla="*/ 359 w 989"/>
                <a:gd name="T21" fmla="*/ 168 h 749"/>
                <a:gd name="T22" fmla="*/ 371 w 989"/>
                <a:gd name="T23" fmla="*/ 255 h 749"/>
                <a:gd name="T24" fmla="*/ 355 w 989"/>
                <a:gd name="T25" fmla="*/ 301 h 749"/>
                <a:gd name="T26" fmla="*/ 343 w 989"/>
                <a:gd name="T27" fmla="*/ 299 h 749"/>
                <a:gd name="T28" fmla="*/ 307 w 989"/>
                <a:gd name="T29" fmla="*/ 340 h 749"/>
                <a:gd name="T30" fmla="*/ 250 w 989"/>
                <a:gd name="T31" fmla="*/ 355 h 749"/>
                <a:gd name="T32" fmla="*/ 139 w 989"/>
                <a:gd name="T33" fmla="*/ 385 h 749"/>
                <a:gd name="T34" fmla="*/ 80 w 989"/>
                <a:gd name="T35" fmla="*/ 376 h 749"/>
                <a:gd name="T36" fmla="*/ 50 w 989"/>
                <a:gd name="T37" fmla="*/ 366 h 749"/>
                <a:gd name="T38" fmla="*/ 7 w 989"/>
                <a:gd name="T39" fmla="*/ 431 h 749"/>
                <a:gd name="T40" fmla="*/ 40 w 989"/>
                <a:gd name="T41" fmla="*/ 461 h 749"/>
                <a:gd name="T42" fmla="*/ 31 w 989"/>
                <a:gd name="T43" fmla="*/ 541 h 749"/>
                <a:gd name="T44" fmla="*/ 32 w 989"/>
                <a:gd name="T45" fmla="*/ 558 h 749"/>
                <a:gd name="T46" fmla="*/ 91 w 989"/>
                <a:gd name="T47" fmla="*/ 633 h 749"/>
                <a:gd name="T48" fmla="*/ 129 w 989"/>
                <a:gd name="T49" fmla="*/ 674 h 749"/>
                <a:gd name="T50" fmla="*/ 159 w 989"/>
                <a:gd name="T51" fmla="*/ 745 h 749"/>
                <a:gd name="T52" fmla="*/ 197 w 989"/>
                <a:gd name="T53" fmla="*/ 749 h 749"/>
                <a:gd name="T54" fmla="*/ 220 w 989"/>
                <a:gd name="T55" fmla="*/ 708 h 749"/>
                <a:gd name="T56" fmla="*/ 251 w 989"/>
                <a:gd name="T57" fmla="*/ 711 h 749"/>
                <a:gd name="T58" fmla="*/ 349 w 989"/>
                <a:gd name="T59" fmla="*/ 707 h 749"/>
                <a:gd name="T60" fmla="*/ 380 w 989"/>
                <a:gd name="T61" fmla="*/ 729 h 749"/>
                <a:gd name="T62" fmla="*/ 432 w 989"/>
                <a:gd name="T63" fmla="*/ 729 h 749"/>
                <a:gd name="T64" fmla="*/ 546 w 989"/>
                <a:gd name="T65" fmla="*/ 714 h 749"/>
                <a:gd name="T66" fmla="*/ 626 w 989"/>
                <a:gd name="T67" fmla="*/ 717 h 749"/>
                <a:gd name="T68" fmla="*/ 676 w 989"/>
                <a:gd name="T69" fmla="*/ 735 h 749"/>
                <a:gd name="T70" fmla="*/ 717 w 989"/>
                <a:gd name="T71" fmla="*/ 746 h 749"/>
                <a:gd name="T72" fmla="*/ 712 w 989"/>
                <a:gd name="T73" fmla="*/ 714 h 749"/>
                <a:gd name="T74" fmla="*/ 723 w 989"/>
                <a:gd name="T75" fmla="*/ 700 h 749"/>
                <a:gd name="T76" fmla="*/ 726 w 989"/>
                <a:gd name="T77" fmla="*/ 677 h 749"/>
                <a:gd name="T78" fmla="*/ 699 w 989"/>
                <a:gd name="T79" fmla="*/ 651 h 749"/>
                <a:gd name="T80" fmla="*/ 701 w 989"/>
                <a:gd name="T81" fmla="*/ 629 h 749"/>
                <a:gd name="T82" fmla="*/ 750 w 989"/>
                <a:gd name="T83" fmla="*/ 602 h 749"/>
                <a:gd name="T84" fmla="*/ 800 w 989"/>
                <a:gd name="T85" fmla="*/ 592 h 749"/>
                <a:gd name="T86" fmla="*/ 825 w 989"/>
                <a:gd name="T87" fmla="*/ 570 h 749"/>
                <a:gd name="T88" fmla="*/ 826 w 989"/>
                <a:gd name="T89" fmla="*/ 558 h 749"/>
                <a:gd name="T90" fmla="*/ 830 w 989"/>
                <a:gd name="T91" fmla="*/ 522 h 749"/>
                <a:gd name="T92" fmla="*/ 887 w 989"/>
                <a:gd name="T93" fmla="*/ 478 h 749"/>
                <a:gd name="T94" fmla="*/ 914 w 989"/>
                <a:gd name="T95" fmla="*/ 459 h 749"/>
                <a:gd name="T96" fmla="*/ 963 w 989"/>
                <a:gd name="T97" fmla="*/ 446 h 749"/>
                <a:gd name="T98" fmla="*/ 983 w 989"/>
                <a:gd name="T99" fmla="*/ 428 h 749"/>
                <a:gd name="T100" fmla="*/ 988 w 989"/>
                <a:gd name="T101" fmla="*/ 404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89" h="749">
                  <a:moveTo>
                    <a:pt x="988" y="403"/>
                  </a:moveTo>
                  <a:cubicBezTo>
                    <a:pt x="989" y="403"/>
                    <a:pt x="989" y="403"/>
                    <a:pt x="989" y="403"/>
                  </a:cubicBezTo>
                  <a:cubicBezTo>
                    <a:pt x="989" y="403"/>
                    <a:pt x="989" y="403"/>
                    <a:pt x="989" y="403"/>
                  </a:cubicBezTo>
                  <a:cubicBezTo>
                    <a:pt x="989" y="402"/>
                    <a:pt x="989" y="402"/>
                    <a:pt x="989" y="402"/>
                  </a:cubicBezTo>
                  <a:cubicBezTo>
                    <a:pt x="970" y="347"/>
                    <a:pt x="970" y="347"/>
                    <a:pt x="970" y="347"/>
                  </a:cubicBezTo>
                  <a:cubicBezTo>
                    <a:pt x="958" y="337"/>
                    <a:pt x="958" y="337"/>
                    <a:pt x="958" y="337"/>
                  </a:cubicBezTo>
                  <a:cubicBezTo>
                    <a:pt x="958" y="336"/>
                    <a:pt x="958" y="336"/>
                    <a:pt x="958" y="336"/>
                  </a:cubicBezTo>
                  <a:cubicBezTo>
                    <a:pt x="955" y="314"/>
                    <a:pt x="955" y="314"/>
                    <a:pt x="955" y="314"/>
                  </a:cubicBezTo>
                  <a:cubicBezTo>
                    <a:pt x="929" y="310"/>
                    <a:pt x="929" y="310"/>
                    <a:pt x="929" y="310"/>
                  </a:cubicBezTo>
                  <a:cubicBezTo>
                    <a:pt x="929" y="310"/>
                    <a:pt x="929" y="310"/>
                    <a:pt x="929" y="310"/>
                  </a:cubicBezTo>
                  <a:cubicBezTo>
                    <a:pt x="928" y="310"/>
                    <a:pt x="928" y="310"/>
                    <a:pt x="928" y="310"/>
                  </a:cubicBezTo>
                  <a:cubicBezTo>
                    <a:pt x="928" y="309"/>
                    <a:pt x="928" y="309"/>
                    <a:pt x="928" y="309"/>
                  </a:cubicBezTo>
                  <a:cubicBezTo>
                    <a:pt x="927" y="308"/>
                    <a:pt x="927" y="308"/>
                    <a:pt x="927" y="308"/>
                  </a:cubicBezTo>
                  <a:cubicBezTo>
                    <a:pt x="927" y="307"/>
                    <a:pt x="927" y="307"/>
                    <a:pt x="927" y="307"/>
                  </a:cubicBezTo>
                  <a:cubicBezTo>
                    <a:pt x="924" y="299"/>
                    <a:pt x="916" y="290"/>
                    <a:pt x="904" y="280"/>
                  </a:cubicBezTo>
                  <a:cubicBezTo>
                    <a:pt x="897" y="275"/>
                    <a:pt x="891" y="271"/>
                    <a:pt x="885" y="270"/>
                  </a:cubicBezTo>
                  <a:cubicBezTo>
                    <a:pt x="881" y="267"/>
                    <a:pt x="877" y="266"/>
                    <a:pt x="874" y="263"/>
                  </a:cubicBezTo>
                  <a:cubicBezTo>
                    <a:pt x="866" y="258"/>
                    <a:pt x="838" y="253"/>
                    <a:pt x="790" y="252"/>
                  </a:cubicBezTo>
                  <a:cubicBezTo>
                    <a:pt x="789" y="252"/>
                    <a:pt x="789" y="252"/>
                    <a:pt x="789" y="252"/>
                  </a:cubicBezTo>
                  <a:cubicBezTo>
                    <a:pt x="789" y="252"/>
                    <a:pt x="789" y="252"/>
                    <a:pt x="789" y="252"/>
                  </a:cubicBezTo>
                  <a:cubicBezTo>
                    <a:pt x="783" y="244"/>
                    <a:pt x="783" y="244"/>
                    <a:pt x="783" y="244"/>
                  </a:cubicBezTo>
                  <a:cubicBezTo>
                    <a:pt x="781" y="238"/>
                    <a:pt x="779" y="233"/>
                    <a:pt x="778" y="228"/>
                  </a:cubicBezTo>
                  <a:cubicBezTo>
                    <a:pt x="778" y="221"/>
                    <a:pt x="786" y="199"/>
                    <a:pt x="803" y="164"/>
                  </a:cubicBezTo>
                  <a:cubicBezTo>
                    <a:pt x="795" y="137"/>
                    <a:pt x="795" y="137"/>
                    <a:pt x="795" y="137"/>
                  </a:cubicBezTo>
                  <a:cubicBezTo>
                    <a:pt x="795" y="137"/>
                    <a:pt x="795" y="137"/>
                    <a:pt x="795" y="137"/>
                  </a:cubicBezTo>
                  <a:cubicBezTo>
                    <a:pt x="786" y="94"/>
                    <a:pt x="786" y="94"/>
                    <a:pt x="786" y="94"/>
                  </a:cubicBezTo>
                  <a:cubicBezTo>
                    <a:pt x="784" y="88"/>
                    <a:pt x="774" y="83"/>
                    <a:pt x="756" y="77"/>
                  </a:cubicBezTo>
                  <a:cubicBezTo>
                    <a:pt x="752" y="76"/>
                    <a:pt x="748" y="75"/>
                    <a:pt x="745" y="73"/>
                  </a:cubicBezTo>
                  <a:cubicBezTo>
                    <a:pt x="738" y="70"/>
                    <a:pt x="733" y="64"/>
                    <a:pt x="731" y="57"/>
                  </a:cubicBezTo>
                  <a:cubicBezTo>
                    <a:pt x="727" y="50"/>
                    <a:pt x="721" y="43"/>
                    <a:pt x="713" y="39"/>
                  </a:cubicBezTo>
                  <a:cubicBezTo>
                    <a:pt x="712" y="39"/>
                    <a:pt x="712" y="39"/>
                    <a:pt x="712" y="39"/>
                  </a:cubicBezTo>
                  <a:cubicBezTo>
                    <a:pt x="711" y="38"/>
                    <a:pt x="711" y="38"/>
                    <a:pt x="711" y="38"/>
                  </a:cubicBezTo>
                  <a:cubicBezTo>
                    <a:pt x="704" y="0"/>
                    <a:pt x="704" y="0"/>
                    <a:pt x="704" y="0"/>
                  </a:cubicBezTo>
                  <a:cubicBezTo>
                    <a:pt x="675" y="3"/>
                    <a:pt x="675" y="3"/>
                    <a:pt x="675" y="3"/>
                  </a:cubicBezTo>
                  <a:cubicBezTo>
                    <a:pt x="672" y="11"/>
                    <a:pt x="672" y="11"/>
                    <a:pt x="672" y="11"/>
                  </a:cubicBezTo>
                  <a:cubicBezTo>
                    <a:pt x="668" y="24"/>
                    <a:pt x="665" y="30"/>
                    <a:pt x="660" y="30"/>
                  </a:cubicBezTo>
                  <a:cubicBezTo>
                    <a:pt x="642" y="36"/>
                    <a:pt x="642" y="36"/>
                    <a:pt x="642" y="36"/>
                  </a:cubicBezTo>
                  <a:cubicBezTo>
                    <a:pt x="630" y="40"/>
                    <a:pt x="623" y="45"/>
                    <a:pt x="619" y="51"/>
                  </a:cubicBezTo>
                  <a:cubicBezTo>
                    <a:pt x="617" y="53"/>
                    <a:pt x="616" y="60"/>
                    <a:pt x="614" y="70"/>
                  </a:cubicBezTo>
                  <a:cubicBezTo>
                    <a:pt x="613" y="81"/>
                    <a:pt x="611" y="89"/>
                    <a:pt x="608" y="94"/>
                  </a:cubicBezTo>
                  <a:cubicBezTo>
                    <a:pt x="605" y="102"/>
                    <a:pt x="599" y="108"/>
                    <a:pt x="591" y="111"/>
                  </a:cubicBezTo>
                  <a:cubicBezTo>
                    <a:pt x="575" y="117"/>
                    <a:pt x="548" y="107"/>
                    <a:pt x="511" y="80"/>
                  </a:cubicBezTo>
                  <a:cubicBezTo>
                    <a:pt x="461" y="144"/>
                    <a:pt x="461" y="144"/>
                    <a:pt x="461" y="144"/>
                  </a:cubicBezTo>
                  <a:cubicBezTo>
                    <a:pt x="467" y="170"/>
                    <a:pt x="467" y="170"/>
                    <a:pt x="467" y="170"/>
                  </a:cubicBezTo>
                  <a:cubicBezTo>
                    <a:pt x="468" y="170"/>
                    <a:pt x="468" y="170"/>
                    <a:pt x="468" y="170"/>
                  </a:cubicBezTo>
                  <a:cubicBezTo>
                    <a:pt x="469" y="172"/>
                    <a:pt x="469" y="172"/>
                    <a:pt x="469" y="172"/>
                  </a:cubicBezTo>
                  <a:cubicBezTo>
                    <a:pt x="467" y="172"/>
                    <a:pt x="467" y="172"/>
                    <a:pt x="467" y="172"/>
                  </a:cubicBezTo>
                  <a:cubicBezTo>
                    <a:pt x="467" y="173"/>
                    <a:pt x="467" y="173"/>
                    <a:pt x="467" y="173"/>
                  </a:cubicBezTo>
                  <a:cubicBezTo>
                    <a:pt x="465" y="176"/>
                    <a:pt x="461" y="179"/>
                    <a:pt x="457" y="179"/>
                  </a:cubicBezTo>
                  <a:cubicBezTo>
                    <a:pt x="452" y="181"/>
                    <a:pt x="447" y="179"/>
                    <a:pt x="442" y="175"/>
                  </a:cubicBezTo>
                  <a:cubicBezTo>
                    <a:pt x="437" y="172"/>
                    <a:pt x="423" y="168"/>
                    <a:pt x="401" y="167"/>
                  </a:cubicBezTo>
                  <a:cubicBezTo>
                    <a:pt x="390" y="167"/>
                    <a:pt x="390" y="167"/>
                    <a:pt x="390" y="167"/>
                  </a:cubicBezTo>
                  <a:cubicBezTo>
                    <a:pt x="390" y="167"/>
                    <a:pt x="390" y="167"/>
                    <a:pt x="390" y="167"/>
                  </a:cubicBezTo>
                  <a:cubicBezTo>
                    <a:pt x="375" y="165"/>
                    <a:pt x="375" y="165"/>
                    <a:pt x="375" y="165"/>
                  </a:cubicBezTo>
                  <a:cubicBezTo>
                    <a:pt x="359" y="168"/>
                    <a:pt x="359" y="168"/>
                    <a:pt x="359" y="168"/>
                  </a:cubicBezTo>
                  <a:cubicBezTo>
                    <a:pt x="366" y="179"/>
                    <a:pt x="366" y="179"/>
                    <a:pt x="366" y="179"/>
                  </a:cubicBezTo>
                  <a:cubicBezTo>
                    <a:pt x="372" y="187"/>
                    <a:pt x="375" y="192"/>
                    <a:pt x="374" y="195"/>
                  </a:cubicBezTo>
                  <a:cubicBezTo>
                    <a:pt x="367" y="234"/>
                    <a:pt x="367" y="234"/>
                    <a:pt x="367" y="234"/>
                  </a:cubicBezTo>
                  <a:cubicBezTo>
                    <a:pt x="370" y="255"/>
                    <a:pt x="370" y="255"/>
                    <a:pt x="370" y="255"/>
                  </a:cubicBezTo>
                  <a:cubicBezTo>
                    <a:pt x="371" y="255"/>
                    <a:pt x="371" y="255"/>
                    <a:pt x="371" y="255"/>
                  </a:cubicBezTo>
                  <a:cubicBezTo>
                    <a:pt x="371" y="256"/>
                    <a:pt x="371" y="256"/>
                    <a:pt x="371" y="256"/>
                  </a:cubicBezTo>
                  <a:cubicBezTo>
                    <a:pt x="370" y="256"/>
                    <a:pt x="370" y="256"/>
                    <a:pt x="370" y="256"/>
                  </a:cubicBezTo>
                  <a:cubicBezTo>
                    <a:pt x="370" y="256"/>
                    <a:pt x="370" y="256"/>
                    <a:pt x="370" y="256"/>
                  </a:cubicBezTo>
                  <a:cubicBezTo>
                    <a:pt x="358" y="296"/>
                    <a:pt x="358" y="296"/>
                    <a:pt x="358" y="296"/>
                  </a:cubicBezTo>
                  <a:cubicBezTo>
                    <a:pt x="358" y="300"/>
                    <a:pt x="356" y="301"/>
                    <a:pt x="355" y="301"/>
                  </a:cubicBezTo>
                  <a:cubicBezTo>
                    <a:pt x="354" y="301"/>
                    <a:pt x="354" y="301"/>
                    <a:pt x="354" y="301"/>
                  </a:cubicBezTo>
                  <a:cubicBezTo>
                    <a:pt x="354" y="300"/>
                    <a:pt x="354" y="300"/>
                    <a:pt x="354" y="300"/>
                  </a:cubicBezTo>
                  <a:cubicBezTo>
                    <a:pt x="352" y="297"/>
                    <a:pt x="352" y="297"/>
                    <a:pt x="352" y="297"/>
                  </a:cubicBezTo>
                  <a:cubicBezTo>
                    <a:pt x="350" y="292"/>
                    <a:pt x="348" y="290"/>
                    <a:pt x="347" y="290"/>
                  </a:cubicBezTo>
                  <a:cubicBezTo>
                    <a:pt x="345" y="291"/>
                    <a:pt x="344" y="294"/>
                    <a:pt x="343" y="299"/>
                  </a:cubicBezTo>
                  <a:cubicBezTo>
                    <a:pt x="341" y="310"/>
                    <a:pt x="334" y="319"/>
                    <a:pt x="324" y="329"/>
                  </a:cubicBezTo>
                  <a:cubicBezTo>
                    <a:pt x="313" y="337"/>
                    <a:pt x="313" y="337"/>
                    <a:pt x="313" y="337"/>
                  </a:cubicBezTo>
                  <a:cubicBezTo>
                    <a:pt x="307" y="340"/>
                    <a:pt x="307" y="340"/>
                    <a:pt x="307" y="340"/>
                  </a:cubicBezTo>
                  <a:cubicBezTo>
                    <a:pt x="307" y="340"/>
                    <a:pt x="307" y="340"/>
                    <a:pt x="307" y="340"/>
                  </a:cubicBezTo>
                  <a:cubicBezTo>
                    <a:pt x="307" y="340"/>
                    <a:pt x="307" y="340"/>
                    <a:pt x="307" y="340"/>
                  </a:cubicBezTo>
                  <a:cubicBezTo>
                    <a:pt x="267" y="341"/>
                    <a:pt x="267" y="341"/>
                    <a:pt x="267" y="341"/>
                  </a:cubicBezTo>
                  <a:cubicBezTo>
                    <a:pt x="252" y="355"/>
                    <a:pt x="252" y="355"/>
                    <a:pt x="252" y="355"/>
                  </a:cubicBezTo>
                  <a:cubicBezTo>
                    <a:pt x="251" y="355"/>
                    <a:pt x="251" y="355"/>
                    <a:pt x="251" y="355"/>
                  </a:cubicBezTo>
                  <a:cubicBezTo>
                    <a:pt x="250" y="355"/>
                    <a:pt x="250" y="355"/>
                    <a:pt x="250" y="355"/>
                  </a:cubicBezTo>
                  <a:cubicBezTo>
                    <a:pt x="250" y="355"/>
                    <a:pt x="250" y="355"/>
                    <a:pt x="250" y="355"/>
                  </a:cubicBezTo>
                  <a:cubicBezTo>
                    <a:pt x="208" y="349"/>
                    <a:pt x="208" y="349"/>
                    <a:pt x="208" y="349"/>
                  </a:cubicBezTo>
                  <a:cubicBezTo>
                    <a:pt x="201" y="357"/>
                    <a:pt x="194" y="359"/>
                    <a:pt x="188" y="358"/>
                  </a:cubicBezTo>
                  <a:cubicBezTo>
                    <a:pt x="182" y="356"/>
                    <a:pt x="171" y="358"/>
                    <a:pt x="157" y="364"/>
                  </a:cubicBezTo>
                  <a:cubicBezTo>
                    <a:pt x="140" y="384"/>
                    <a:pt x="140" y="384"/>
                    <a:pt x="140" y="384"/>
                  </a:cubicBezTo>
                  <a:cubicBezTo>
                    <a:pt x="139" y="385"/>
                    <a:pt x="139" y="385"/>
                    <a:pt x="139" y="385"/>
                  </a:cubicBezTo>
                  <a:cubicBezTo>
                    <a:pt x="112" y="386"/>
                    <a:pt x="112" y="386"/>
                    <a:pt x="112" y="386"/>
                  </a:cubicBezTo>
                  <a:cubicBezTo>
                    <a:pt x="112" y="363"/>
                    <a:pt x="112" y="363"/>
                    <a:pt x="112" y="363"/>
                  </a:cubicBezTo>
                  <a:cubicBezTo>
                    <a:pt x="95" y="363"/>
                    <a:pt x="95" y="363"/>
                    <a:pt x="95" y="363"/>
                  </a:cubicBezTo>
                  <a:cubicBezTo>
                    <a:pt x="92" y="373"/>
                    <a:pt x="92" y="373"/>
                    <a:pt x="92" y="373"/>
                  </a:cubicBezTo>
                  <a:cubicBezTo>
                    <a:pt x="80" y="376"/>
                    <a:pt x="80" y="376"/>
                    <a:pt x="80" y="376"/>
                  </a:cubicBezTo>
                  <a:cubicBezTo>
                    <a:pt x="78" y="376"/>
                    <a:pt x="78" y="376"/>
                    <a:pt x="78" y="376"/>
                  </a:cubicBezTo>
                  <a:cubicBezTo>
                    <a:pt x="78" y="376"/>
                    <a:pt x="78" y="376"/>
                    <a:pt x="78" y="376"/>
                  </a:cubicBezTo>
                  <a:cubicBezTo>
                    <a:pt x="78" y="375"/>
                    <a:pt x="78" y="375"/>
                    <a:pt x="78" y="375"/>
                  </a:cubicBezTo>
                  <a:cubicBezTo>
                    <a:pt x="77" y="375"/>
                    <a:pt x="77" y="375"/>
                    <a:pt x="77" y="375"/>
                  </a:cubicBezTo>
                  <a:cubicBezTo>
                    <a:pt x="69" y="371"/>
                    <a:pt x="60" y="367"/>
                    <a:pt x="50" y="366"/>
                  </a:cubicBezTo>
                  <a:cubicBezTo>
                    <a:pt x="44" y="365"/>
                    <a:pt x="38" y="369"/>
                    <a:pt x="28" y="377"/>
                  </a:cubicBezTo>
                  <a:cubicBezTo>
                    <a:pt x="18" y="386"/>
                    <a:pt x="10" y="394"/>
                    <a:pt x="7" y="401"/>
                  </a:cubicBezTo>
                  <a:cubicBezTo>
                    <a:pt x="9" y="402"/>
                    <a:pt x="10" y="405"/>
                    <a:pt x="10" y="408"/>
                  </a:cubicBezTo>
                  <a:cubicBezTo>
                    <a:pt x="11" y="412"/>
                    <a:pt x="12" y="416"/>
                    <a:pt x="12" y="421"/>
                  </a:cubicBezTo>
                  <a:cubicBezTo>
                    <a:pt x="11" y="426"/>
                    <a:pt x="9" y="429"/>
                    <a:pt x="7" y="431"/>
                  </a:cubicBezTo>
                  <a:cubicBezTo>
                    <a:pt x="4" y="433"/>
                    <a:pt x="2" y="439"/>
                    <a:pt x="0" y="448"/>
                  </a:cubicBezTo>
                  <a:cubicBezTo>
                    <a:pt x="10" y="455"/>
                    <a:pt x="10" y="455"/>
                    <a:pt x="10" y="455"/>
                  </a:cubicBezTo>
                  <a:cubicBezTo>
                    <a:pt x="23" y="441"/>
                    <a:pt x="23" y="441"/>
                    <a:pt x="23" y="441"/>
                  </a:cubicBezTo>
                  <a:cubicBezTo>
                    <a:pt x="40" y="460"/>
                    <a:pt x="40" y="460"/>
                    <a:pt x="40" y="460"/>
                  </a:cubicBezTo>
                  <a:cubicBezTo>
                    <a:pt x="40" y="461"/>
                    <a:pt x="40" y="461"/>
                    <a:pt x="40" y="461"/>
                  </a:cubicBezTo>
                  <a:cubicBezTo>
                    <a:pt x="44" y="494"/>
                    <a:pt x="44" y="494"/>
                    <a:pt x="44" y="494"/>
                  </a:cubicBezTo>
                  <a:cubicBezTo>
                    <a:pt x="44" y="495"/>
                    <a:pt x="44" y="495"/>
                    <a:pt x="44" y="495"/>
                  </a:cubicBezTo>
                  <a:cubicBezTo>
                    <a:pt x="43" y="495"/>
                    <a:pt x="43" y="495"/>
                    <a:pt x="43" y="495"/>
                  </a:cubicBezTo>
                  <a:cubicBezTo>
                    <a:pt x="33" y="541"/>
                    <a:pt x="33" y="541"/>
                    <a:pt x="33" y="541"/>
                  </a:cubicBezTo>
                  <a:cubicBezTo>
                    <a:pt x="31" y="541"/>
                    <a:pt x="31" y="541"/>
                    <a:pt x="31" y="541"/>
                  </a:cubicBezTo>
                  <a:cubicBezTo>
                    <a:pt x="17" y="541"/>
                    <a:pt x="8" y="542"/>
                    <a:pt x="4" y="544"/>
                  </a:cubicBezTo>
                  <a:cubicBezTo>
                    <a:pt x="5" y="547"/>
                    <a:pt x="11" y="552"/>
                    <a:pt x="21" y="559"/>
                  </a:cubicBezTo>
                  <a:cubicBezTo>
                    <a:pt x="30" y="558"/>
                    <a:pt x="30" y="558"/>
                    <a:pt x="30" y="558"/>
                  </a:cubicBezTo>
                  <a:cubicBezTo>
                    <a:pt x="32" y="558"/>
                    <a:pt x="32" y="558"/>
                    <a:pt x="32" y="558"/>
                  </a:cubicBezTo>
                  <a:cubicBezTo>
                    <a:pt x="32" y="558"/>
                    <a:pt x="32" y="558"/>
                    <a:pt x="32" y="558"/>
                  </a:cubicBezTo>
                  <a:cubicBezTo>
                    <a:pt x="52" y="578"/>
                    <a:pt x="52" y="578"/>
                    <a:pt x="52" y="578"/>
                  </a:cubicBezTo>
                  <a:cubicBezTo>
                    <a:pt x="60" y="584"/>
                    <a:pt x="60" y="596"/>
                    <a:pt x="49" y="613"/>
                  </a:cubicBezTo>
                  <a:cubicBezTo>
                    <a:pt x="52" y="632"/>
                    <a:pt x="52" y="632"/>
                    <a:pt x="52" y="632"/>
                  </a:cubicBezTo>
                  <a:cubicBezTo>
                    <a:pt x="60" y="633"/>
                    <a:pt x="60" y="633"/>
                    <a:pt x="60" y="633"/>
                  </a:cubicBezTo>
                  <a:cubicBezTo>
                    <a:pt x="91" y="633"/>
                    <a:pt x="91" y="633"/>
                    <a:pt x="91" y="633"/>
                  </a:cubicBezTo>
                  <a:cubicBezTo>
                    <a:pt x="75" y="648"/>
                    <a:pt x="75" y="648"/>
                    <a:pt x="75" y="648"/>
                  </a:cubicBezTo>
                  <a:cubicBezTo>
                    <a:pt x="84" y="653"/>
                    <a:pt x="84" y="653"/>
                    <a:pt x="84" y="653"/>
                  </a:cubicBezTo>
                  <a:cubicBezTo>
                    <a:pt x="84" y="653"/>
                    <a:pt x="84" y="653"/>
                    <a:pt x="84" y="653"/>
                  </a:cubicBezTo>
                  <a:cubicBezTo>
                    <a:pt x="97" y="660"/>
                    <a:pt x="97" y="660"/>
                    <a:pt x="97" y="660"/>
                  </a:cubicBezTo>
                  <a:cubicBezTo>
                    <a:pt x="129" y="674"/>
                    <a:pt x="129" y="674"/>
                    <a:pt x="129" y="674"/>
                  </a:cubicBezTo>
                  <a:cubicBezTo>
                    <a:pt x="130" y="674"/>
                    <a:pt x="130" y="674"/>
                    <a:pt x="130" y="674"/>
                  </a:cubicBezTo>
                  <a:cubicBezTo>
                    <a:pt x="131" y="674"/>
                    <a:pt x="131" y="674"/>
                    <a:pt x="131" y="674"/>
                  </a:cubicBezTo>
                  <a:cubicBezTo>
                    <a:pt x="134" y="724"/>
                    <a:pt x="134" y="724"/>
                    <a:pt x="134" y="724"/>
                  </a:cubicBezTo>
                  <a:cubicBezTo>
                    <a:pt x="135" y="734"/>
                    <a:pt x="142" y="741"/>
                    <a:pt x="157" y="746"/>
                  </a:cubicBezTo>
                  <a:cubicBezTo>
                    <a:pt x="159" y="745"/>
                    <a:pt x="159" y="745"/>
                    <a:pt x="159" y="745"/>
                  </a:cubicBezTo>
                  <a:cubicBezTo>
                    <a:pt x="160" y="745"/>
                    <a:pt x="160" y="745"/>
                    <a:pt x="160" y="745"/>
                  </a:cubicBezTo>
                  <a:cubicBezTo>
                    <a:pt x="160" y="745"/>
                    <a:pt x="160" y="745"/>
                    <a:pt x="160" y="745"/>
                  </a:cubicBezTo>
                  <a:cubicBezTo>
                    <a:pt x="194" y="749"/>
                    <a:pt x="194" y="749"/>
                    <a:pt x="194" y="749"/>
                  </a:cubicBezTo>
                  <a:cubicBezTo>
                    <a:pt x="197" y="749"/>
                    <a:pt x="197" y="749"/>
                    <a:pt x="197" y="749"/>
                  </a:cubicBezTo>
                  <a:cubicBezTo>
                    <a:pt x="197" y="749"/>
                    <a:pt x="197" y="749"/>
                    <a:pt x="197" y="749"/>
                  </a:cubicBezTo>
                  <a:cubicBezTo>
                    <a:pt x="197" y="748"/>
                    <a:pt x="197" y="748"/>
                    <a:pt x="197" y="748"/>
                  </a:cubicBezTo>
                  <a:cubicBezTo>
                    <a:pt x="201" y="741"/>
                    <a:pt x="203" y="736"/>
                    <a:pt x="203" y="735"/>
                  </a:cubicBezTo>
                  <a:cubicBezTo>
                    <a:pt x="203" y="734"/>
                    <a:pt x="203" y="734"/>
                    <a:pt x="203" y="734"/>
                  </a:cubicBezTo>
                  <a:cubicBezTo>
                    <a:pt x="203" y="728"/>
                    <a:pt x="205" y="723"/>
                    <a:pt x="210" y="720"/>
                  </a:cubicBezTo>
                  <a:cubicBezTo>
                    <a:pt x="215" y="716"/>
                    <a:pt x="218" y="712"/>
                    <a:pt x="220" y="708"/>
                  </a:cubicBezTo>
                  <a:cubicBezTo>
                    <a:pt x="220" y="708"/>
                    <a:pt x="220" y="708"/>
                    <a:pt x="220" y="708"/>
                  </a:cubicBezTo>
                  <a:cubicBezTo>
                    <a:pt x="222" y="703"/>
                    <a:pt x="228" y="701"/>
                    <a:pt x="239" y="704"/>
                  </a:cubicBezTo>
                  <a:cubicBezTo>
                    <a:pt x="239" y="704"/>
                    <a:pt x="239" y="704"/>
                    <a:pt x="239" y="704"/>
                  </a:cubicBezTo>
                  <a:cubicBezTo>
                    <a:pt x="239" y="704"/>
                    <a:pt x="239" y="704"/>
                    <a:pt x="239" y="704"/>
                  </a:cubicBezTo>
                  <a:cubicBezTo>
                    <a:pt x="251" y="711"/>
                    <a:pt x="251" y="711"/>
                    <a:pt x="251" y="711"/>
                  </a:cubicBezTo>
                  <a:cubicBezTo>
                    <a:pt x="289" y="718"/>
                    <a:pt x="289" y="718"/>
                    <a:pt x="289" y="718"/>
                  </a:cubicBezTo>
                  <a:cubicBezTo>
                    <a:pt x="313" y="717"/>
                    <a:pt x="313" y="717"/>
                    <a:pt x="313" y="717"/>
                  </a:cubicBezTo>
                  <a:cubicBezTo>
                    <a:pt x="330" y="709"/>
                    <a:pt x="330" y="709"/>
                    <a:pt x="330" y="709"/>
                  </a:cubicBezTo>
                  <a:cubicBezTo>
                    <a:pt x="333" y="705"/>
                    <a:pt x="335" y="703"/>
                    <a:pt x="337" y="702"/>
                  </a:cubicBezTo>
                  <a:cubicBezTo>
                    <a:pt x="340" y="701"/>
                    <a:pt x="344" y="703"/>
                    <a:pt x="349" y="707"/>
                  </a:cubicBezTo>
                  <a:cubicBezTo>
                    <a:pt x="352" y="708"/>
                    <a:pt x="352" y="708"/>
                    <a:pt x="352" y="708"/>
                  </a:cubicBezTo>
                  <a:cubicBezTo>
                    <a:pt x="354" y="710"/>
                    <a:pt x="356" y="714"/>
                    <a:pt x="358" y="720"/>
                  </a:cubicBezTo>
                  <a:cubicBezTo>
                    <a:pt x="370" y="729"/>
                    <a:pt x="370" y="729"/>
                    <a:pt x="370" y="729"/>
                  </a:cubicBezTo>
                  <a:cubicBezTo>
                    <a:pt x="379" y="729"/>
                    <a:pt x="379" y="729"/>
                    <a:pt x="379" y="729"/>
                  </a:cubicBezTo>
                  <a:cubicBezTo>
                    <a:pt x="380" y="729"/>
                    <a:pt x="380" y="729"/>
                    <a:pt x="380" y="729"/>
                  </a:cubicBezTo>
                  <a:cubicBezTo>
                    <a:pt x="381" y="729"/>
                    <a:pt x="381" y="729"/>
                    <a:pt x="381" y="729"/>
                  </a:cubicBezTo>
                  <a:cubicBezTo>
                    <a:pt x="382" y="729"/>
                    <a:pt x="382" y="729"/>
                    <a:pt x="382" y="729"/>
                  </a:cubicBezTo>
                  <a:cubicBezTo>
                    <a:pt x="395" y="735"/>
                    <a:pt x="395" y="735"/>
                    <a:pt x="395" y="735"/>
                  </a:cubicBezTo>
                  <a:cubicBezTo>
                    <a:pt x="418" y="733"/>
                    <a:pt x="418" y="733"/>
                    <a:pt x="418" y="733"/>
                  </a:cubicBezTo>
                  <a:cubicBezTo>
                    <a:pt x="432" y="729"/>
                    <a:pt x="432" y="729"/>
                    <a:pt x="432" y="729"/>
                  </a:cubicBezTo>
                  <a:cubicBezTo>
                    <a:pt x="466" y="732"/>
                    <a:pt x="466" y="732"/>
                    <a:pt x="466" y="732"/>
                  </a:cubicBezTo>
                  <a:cubicBezTo>
                    <a:pt x="481" y="728"/>
                    <a:pt x="481" y="728"/>
                    <a:pt x="481" y="728"/>
                  </a:cubicBezTo>
                  <a:cubicBezTo>
                    <a:pt x="499" y="720"/>
                    <a:pt x="499" y="720"/>
                    <a:pt x="499" y="720"/>
                  </a:cubicBezTo>
                  <a:cubicBezTo>
                    <a:pt x="503" y="718"/>
                    <a:pt x="507" y="716"/>
                    <a:pt x="513" y="714"/>
                  </a:cubicBezTo>
                  <a:cubicBezTo>
                    <a:pt x="546" y="714"/>
                    <a:pt x="546" y="714"/>
                    <a:pt x="546" y="714"/>
                  </a:cubicBezTo>
                  <a:cubicBezTo>
                    <a:pt x="559" y="710"/>
                    <a:pt x="559" y="710"/>
                    <a:pt x="559" y="710"/>
                  </a:cubicBezTo>
                  <a:cubicBezTo>
                    <a:pt x="563" y="707"/>
                    <a:pt x="568" y="705"/>
                    <a:pt x="571" y="705"/>
                  </a:cubicBezTo>
                  <a:cubicBezTo>
                    <a:pt x="591" y="705"/>
                    <a:pt x="591" y="705"/>
                    <a:pt x="591" y="705"/>
                  </a:cubicBezTo>
                  <a:cubicBezTo>
                    <a:pt x="600" y="712"/>
                    <a:pt x="600" y="712"/>
                    <a:pt x="600" y="712"/>
                  </a:cubicBezTo>
                  <a:cubicBezTo>
                    <a:pt x="626" y="717"/>
                    <a:pt x="626" y="717"/>
                    <a:pt x="626" y="717"/>
                  </a:cubicBezTo>
                  <a:cubicBezTo>
                    <a:pt x="630" y="717"/>
                    <a:pt x="633" y="720"/>
                    <a:pt x="639" y="726"/>
                  </a:cubicBezTo>
                  <a:cubicBezTo>
                    <a:pt x="650" y="733"/>
                    <a:pt x="650" y="733"/>
                    <a:pt x="650" y="733"/>
                  </a:cubicBezTo>
                  <a:cubicBezTo>
                    <a:pt x="651" y="734"/>
                    <a:pt x="651" y="734"/>
                    <a:pt x="651" y="734"/>
                  </a:cubicBezTo>
                  <a:cubicBezTo>
                    <a:pt x="676" y="735"/>
                    <a:pt x="676" y="735"/>
                    <a:pt x="676" y="735"/>
                  </a:cubicBezTo>
                  <a:cubicBezTo>
                    <a:pt x="676" y="735"/>
                    <a:pt x="676" y="735"/>
                    <a:pt x="676" y="735"/>
                  </a:cubicBezTo>
                  <a:cubicBezTo>
                    <a:pt x="677" y="735"/>
                    <a:pt x="677" y="735"/>
                    <a:pt x="677" y="735"/>
                  </a:cubicBezTo>
                  <a:cubicBezTo>
                    <a:pt x="688" y="741"/>
                    <a:pt x="688" y="741"/>
                    <a:pt x="688" y="741"/>
                  </a:cubicBezTo>
                  <a:cubicBezTo>
                    <a:pt x="704" y="744"/>
                    <a:pt x="704" y="744"/>
                    <a:pt x="704" y="744"/>
                  </a:cubicBezTo>
                  <a:cubicBezTo>
                    <a:pt x="704" y="744"/>
                    <a:pt x="704" y="744"/>
                    <a:pt x="704" y="744"/>
                  </a:cubicBezTo>
                  <a:cubicBezTo>
                    <a:pt x="717" y="746"/>
                    <a:pt x="717" y="746"/>
                    <a:pt x="717" y="746"/>
                  </a:cubicBezTo>
                  <a:cubicBezTo>
                    <a:pt x="721" y="738"/>
                    <a:pt x="721" y="738"/>
                    <a:pt x="721" y="738"/>
                  </a:cubicBezTo>
                  <a:cubicBezTo>
                    <a:pt x="715" y="726"/>
                    <a:pt x="715" y="726"/>
                    <a:pt x="715" y="726"/>
                  </a:cubicBezTo>
                  <a:cubicBezTo>
                    <a:pt x="713" y="714"/>
                    <a:pt x="713" y="714"/>
                    <a:pt x="713" y="714"/>
                  </a:cubicBezTo>
                  <a:cubicBezTo>
                    <a:pt x="713" y="714"/>
                    <a:pt x="713" y="714"/>
                    <a:pt x="713" y="714"/>
                  </a:cubicBezTo>
                  <a:cubicBezTo>
                    <a:pt x="712" y="714"/>
                    <a:pt x="712" y="714"/>
                    <a:pt x="712" y="714"/>
                  </a:cubicBezTo>
                  <a:cubicBezTo>
                    <a:pt x="714" y="712"/>
                    <a:pt x="714" y="712"/>
                    <a:pt x="714" y="712"/>
                  </a:cubicBezTo>
                  <a:cubicBezTo>
                    <a:pt x="722" y="700"/>
                    <a:pt x="722" y="700"/>
                    <a:pt x="722" y="700"/>
                  </a:cubicBezTo>
                  <a:cubicBezTo>
                    <a:pt x="722" y="700"/>
                    <a:pt x="722" y="700"/>
                    <a:pt x="722" y="700"/>
                  </a:cubicBezTo>
                  <a:cubicBezTo>
                    <a:pt x="722" y="700"/>
                    <a:pt x="722" y="700"/>
                    <a:pt x="722" y="700"/>
                  </a:cubicBezTo>
                  <a:cubicBezTo>
                    <a:pt x="723" y="700"/>
                    <a:pt x="723" y="700"/>
                    <a:pt x="723" y="700"/>
                  </a:cubicBezTo>
                  <a:cubicBezTo>
                    <a:pt x="723" y="699"/>
                    <a:pt x="723" y="699"/>
                    <a:pt x="723" y="699"/>
                  </a:cubicBezTo>
                  <a:cubicBezTo>
                    <a:pt x="731" y="693"/>
                    <a:pt x="731" y="693"/>
                    <a:pt x="731" y="693"/>
                  </a:cubicBezTo>
                  <a:cubicBezTo>
                    <a:pt x="731" y="693"/>
                    <a:pt x="731" y="693"/>
                    <a:pt x="731" y="693"/>
                  </a:cubicBezTo>
                  <a:cubicBezTo>
                    <a:pt x="730" y="689"/>
                    <a:pt x="730" y="689"/>
                    <a:pt x="730" y="689"/>
                  </a:cubicBezTo>
                  <a:cubicBezTo>
                    <a:pt x="726" y="677"/>
                    <a:pt x="726" y="677"/>
                    <a:pt x="726" y="677"/>
                  </a:cubicBezTo>
                  <a:cubicBezTo>
                    <a:pt x="726" y="675"/>
                    <a:pt x="724" y="674"/>
                    <a:pt x="721" y="672"/>
                  </a:cubicBezTo>
                  <a:cubicBezTo>
                    <a:pt x="721" y="672"/>
                    <a:pt x="721" y="672"/>
                    <a:pt x="721" y="672"/>
                  </a:cubicBezTo>
                  <a:cubicBezTo>
                    <a:pt x="711" y="662"/>
                    <a:pt x="711" y="662"/>
                    <a:pt x="711" y="662"/>
                  </a:cubicBezTo>
                  <a:cubicBezTo>
                    <a:pt x="700" y="652"/>
                    <a:pt x="700" y="652"/>
                    <a:pt x="700" y="652"/>
                  </a:cubicBezTo>
                  <a:cubicBezTo>
                    <a:pt x="699" y="651"/>
                    <a:pt x="699" y="651"/>
                    <a:pt x="699" y="651"/>
                  </a:cubicBezTo>
                  <a:cubicBezTo>
                    <a:pt x="698" y="650"/>
                    <a:pt x="698" y="650"/>
                    <a:pt x="698" y="650"/>
                  </a:cubicBezTo>
                  <a:cubicBezTo>
                    <a:pt x="699" y="650"/>
                    <a:pt x="699" y="650"/>
                    <a:pt x="699" y="650"/>
                  </a:cubicBezTo>
                  <a:cubicBezTo>
                    <a:pt x="699" y="649"/>
                    <a:pt x="699" y="649"/>
                    <a:pt x="699" y="649"/>
                  </a:cubicBezTo>
                  <a:cubicBezTo>
                    <a:pt x="701" y="637"/>
                    <a:pt x="701" y="637"/>
                    <a:pt x="701" y="637"/>
                  </a:cubicBezTo>
                  <a:cubicBezTo>
                    <a:pt x="701" y="629"/>
                    <a:pt x="701" y="629"/>
                    <a:pt x="701" y="629"/>
                  </a:cubicBezTo>
                  <a:cubicBezTo>
                    <a:pt x="695" y="614"/>
                    <a:pt x="695" y="614"/>
                    <a:pt x="695" y="614"/>
                  </a:cubicBezTo>
                  <a:cubicBezTo>
                    <a:pt x="709" y="611"/>
                    <a:pt x="709" y="611"/>
                    <a:pt x="709" y="611"/>
                  </a:cubicBezTo>
                  <a:cubicBezTo>
                    <a:pt x="716" y="604"/>
                    <a:pt x="716" y="604"/>
                    <a:pt x="716" y="604"/>
                  </a:cubicBezTo>
                  <a:cubicBezTo>
                    <a:pt x="733" y="604"/>
                    <a:pt x="733" y="604"/>
                    <a:pt x="733" y="604"/>
                  </a:cubicBezTo>
                  <a:cubicBezTo>
                    <a:pt x="750" y="602"/>
                    <a:pt x="750" y="602"/>
                    <a:pt x="750" y="602"/>
                  </a:cubicBezTo>
                  <a:cubicBezTo>
                    <a:pt x="750" y="602"/>
                    <a:pt x="750" y="602"/>
                    <a:pt x="750" y="602"/>
                  </a:cubicBezTo>
                  <a:cubicBezTo>
                    <a:pt x="762" y="603"/>
                    <a:pt x="762" y="603"/>
                    <a:pt x="762" y="603"/>
                  </a:cubicBezTo>
                  <a:cubicBezTo>
                    <a:pt x="775" y="598"/>
                    <a:pt x="775" y="598"/>
                    <a:pt x="775" y="598"/>
                  </a:cubicBezTo>
                  <a:cubicBezTo>
                    <a:pt x="790" y="596"/>
                    <a:pt x="790" y="596"/>
                    <a:pt x="790" y="596"/>
                  </a:cubicBezTo>
                  <a:cubicBezTo>
                    <a:pt x="800" y="592"/>
                    <a:pt x="800" y="592"/>
                    <a:pt x="800" y="592"/>
                  </a:cubicBezTo>
                  <a:cubicBezTo>
                    <a:pt x="801" y="592"/>
                    <a:pt x="801" y="592"/>
                    <a:pt x="801" y="592"/>
                  </a:cubicBezTo>
                  <a:cubicBezTo>
                    <a:pt x="827" y="587"/>
                    <a:pt x="827" y="587"/>
                    <a:pt x="827" y="587"/>
                  </a:cubicBezTo>
                  <a:cubicBezTo>
                    <a:pt x="831" y="583"/>
                    <a:pt x="831" y="583"/>
                    <a:pt x="831" y="583"/>
                  </a:cubicBezTo>
                  <a:cubicBezTo>
                    <a:pt x="830" y="578"/>
                    <a:pt x="830" y="578"/>
                    <a:pt x="830" y="578"/>
                  </a:cubicBezTo>
                  <a:cubicBezTo>
                    <a:pt x="825" y="570"/>
                    <a:pt x="825" y="570"/>
                    <a:pt x="825" y="570"/>
                  </a:cubicBezTo>
                  <a:cubicBezTo>
                    <a:pt x="825" y="569"/>
                    <a:pt x="825" y="569"/>
                    <a:pt x="825" y="569"/>
                  </a:cubicBezTo>
                  <a:cubicBezTo>
                    <a:pt x="824" y="568"/>
                    <a:pt x="824" y="568"/>
                    <a:pt x="824" y="568"/>
                  </a:cubicBezTo>
                  <a:cubicBezTo>
                    <a:pt x="824" y="568"/>
                    <a:pt x="824" y="568"/>
                    <a:pt x="824" y="568"/>
                  </a:cubicBezTo>
                  <a:cubicBezTo>
                    <a:pt x="826" y="559"/>
                    <a:pt x="826" y="559"/>
                    <a:pt x="826" y="559"/>
                  </a:cubicBezTo>
                  <a:cubicBezTo>
                    <a:pt x="826" y="558"/>
                    <a:pt x="826" y="558"/>
                    <a:pt x="826" y="558"/>
                  </a:cubicBezTo>
                  <a:cubicBezTo>
                    <a:pt x="826" y="545"/>
                    <a:pt x="826" y="545"/>
                    <a:pt x="826" y="545"/>
                  </a:cubicBezTo>
                  <a:cubicBezTo>
                    <a:pt x="824" y="535"/>
                    <a:pt x="824" y="535"/>
                    <a:pt x="824" y="535"/>
                  </a:cubicBezTo>
                  <a:cubicBezTo>
                    <a:pt x="824" y="535"/>
                    <a:pt x="824" y="535"/>
                    <a:pt x="824" y="535"/>
                  </a:cubicBezTo>
                  <a:cubicBezTo>
                    <a:pt x="824" y="534"/>
                    <a:pt x="824" y="534"/>
                    <a:pt x="824" y="534"/>
                  </a:cubicBezTo>
                  <a:cubicBezTo>
                    <a:pt x="830" y="522"/>
                    <a:pt x="830" y="522"/>
                    <a:pt x="830" y="522"/>
                  </a:cubicBezTo>
                  <a:cubicBezTo>
                    <a:pt x="832" y="516"/>
                    <a:pt x="835" y="513"/>
                    <a:pt x="839" y="513"/>
                  </a:cubicBezTo>
                  <a:cubicBezTo>
                    <a:pt x="855" y="514"/>
                    <a:pt x="855" y="514"/>
                    <a:pt x="855" y="514"/>
                  </a:cubicBezTo>
                  <a:cubicBezTo>
                    <a:pt x="857" y="514"/>
                    <a:pt x="860" y="513"/>
                    <a:pt x="863" y="511"/>
                  </a:cubicBezTo>
                  <a:cubicBezTo>
                    <a:pt x="887" y="479"/>
                    <a:pt x="887" y="479"/>
                    <a:pt x="887" y="479"/>
                  </a:cubicBezTo>
                  <a:cubicBezTo>
                    <a:pt x="887" y="478"/>
                    <a:pt x="887" y="478"/>
                    <a:pt x="887" y="478"/>
                  </a:cubicBezTo>
                  <a:cubicBezTo>
                    <a:pt x="888" y="477"/>
                    <a:pt x="888" y="477"/>
                    <a:pt x="888" y="477"/>
                  </a:cubicBezTo>
                  <a:cubicBezTo>
                    <a:pt x="900" y="467"/>
                    <a:pt x="900" y="467"/>
                    <a:pt x="900" y="467"/>
                  </a:cubicBezTo>
                  <a:cubicBezTo>
                    <a:pt x="901" y="466"/>
                    <a:pt x="901" y="466"/>
                    <a:pt x="901" y="466"/>
                  </a:cubicBezTo>
                  <a:cubicBezTo>
                    <a:pt x="906" y="465"/>
                    <a:pt x="909" y="463"/>
                    <a:pt x="911" y="462"/>
                  </a:cubicBezTo>
                  <a:cubicBezTo>
                    <a:pt x="914" y="459"/>
                    <a:pt x="914" y="459"/>
                    <a:pt x="914" y="459"/>
                  </a:cubicBezTo>
                  <a:cubicBezTo>
                    <a:pt x="918" y="453"/>
                    <a:pt x="922" y="451"/>
                    <a:pt x="925" y="451"/>
                  </a:cubicBezTo>
                  <a:cubicBezTo>
                    <a:pt x="945" y="455"/>
                    <a:pt x="945" y="455"/>
                    <a:pt x="945" y="455"/>
                  </a:cubicBezTo>
                  <a:cubicBezTo>
                    <a:pt x="963" y="446"/>
                    <a:pt x="963" y="446"/>
                    <a:pt x="963" y="446"/>
                  </a:cubicBezTo>
                  <a:cubicBezTo>
                    <a:pt x="963" y="446"/>
                    <a:pt x="963" y="446"/>
                    <a:pt x="963" y="446"/>
                  </a:cubicBezTo>
                  <a:cubicBezTo>
                    <a:pt x="963" y="446"/>
                    <a:pt x="963" y="446"/>
                    <a:pt x="963" y="446"/>
                  </a:cubicBezTo>
                  <a:cubicBezTo>
                    <a:pt x="963" y="446"/>
                    <a:pt x="963" y="446"/>
                    <a:pt x="963" y="446"/>
                  </a:cubicBezTo>
                  <a:cubicBezTo>
                    <a:pt x="964" y="446"/>
                    <a:pt x="964" y="446"/>
                    <a:pt x="964" y="446"/>
                  </a:cubicBezTo>
                  <a:cubicBezTo>
                    <a:pt x="974" y="445"/>
                    <a:pt x="974" y="445"/>
                    <a:pt x="974" y="445"/>
                  </a:cubicBezTo>
                  <a:cubicBezTo>
                    <a:pt x="983" y="442"/>
                    <a:pt x="983" y="442"/>
                    <a:pt x="983" y="442"/>
                  </a:cubicBezTo>
                  <a:cubicBezTo>
                    <a:pt x="983" y="428"/>
                    <a:pt x="983" y="428"/>
                    <a:pt x="983" y="428"/>
                  </a:cubicBezTo>
                  <a:cubicBezTo>
                    <a:pt x="985" y="410"/>
                    <a:pt x="985" y="410"/>
                    <a:pt x="985" y="410"/>
                  </a:cubicBezTo>
                  <a:cubicBezTo>
                    <a:pt x="985" y="409"/>
                    <a:pt x="985" y="409"/>
                    <a:pt x="985" y="409"/>
                  </a:cubicBezTo>
                  <a:cubicBezTo>
                    <a:pt x="985" y="409"/>
                    <a:pt x="985" y="409"/>
                    <a:pt x="985" y="409"/>
                  </a:cubicBezTo>
                  <a:cubicBezTo>
                    <a:pt x="985" y="409"/>
                    <a:pt x="985" y="409"/>
                    <a:pt x="985" y="409"/>
                  </a:cubicBezTo>
                  <a:cubicBezTo>
                    <a:pt x="988" y="404"/>
                    <a:pt x="988" y="404"/>
                    <a:pt x="988" y="404"/>
                  </a:cubicBezTo>
                  <a:lnTo>
                    <a:pt x="988" y="403"/>
                  </a:lnTo>
                  <a:close/>
                </a:path>
              </a:pathLst>
            </a:custGeom>
            <a:grpFill/>
            <a:ln>
              <a:noFill/>
            </a:ln>
          </p:spPr>
          <p:txBody>
            <a:bodyPr vert="horz" wrap="square" lIns="91440" tIns="45720" rIns="91440" bIns="45720" numCol="1" anchor="t" anchorCtr="0" compatLnSpc="1"/>
            <a:lstStyle/>
            <a:p>
              <a:endParaRPr lang="zh-CN" altLang="en-US"/>
            </a:p>
          </p:txBody>
        </p:sp>
        <p:sp>
          <p:nvSpPr>
            <p:cNvPr id="30" name="Freeform 16"/>
            <p:cNvSpPr/>
            <p:nvPr/>
          </p:nvSpPr>
          <p:spPr bwMode="auto">
            <a:xfrm>
              <a:off x="1635815" y="2974147"/>
              <a:ext cx="1250024" cy="897931"/>
            </a:xfrm>
            <a:custGeom>
              <a:avLst/>
              <a:gdLst>
                <a:gd name="T0" fmla="*/ 366 w 616"/>
                <a:gd name="T1" fmla="*/ 44 h 442"/>
                <a:gd name="T2" fmla="*/ 347 w 616"/>
                <a:gd name="T3" fmla="*/ 64 h 442"/>
                <a:gd name="T4" fmla="*/ 290 w 616"/>
                <a:gd name="T5" fmla="*/ 22 h 442"/>
                <a:gd name="T6" fmla="*/ 271 w 616"/>
                <a:gd name="T7" fmla="*/ 14 h 442"/>
                <a:gd name="T8" fmla="*/ 219 w 616"/>
                <a:gd name="T9" fmla="*/ 3 h 442"/>
                <a:gd name="T10" fmla="*/ 174 w 616"/>
                <a:gd name="T11" fmla="*/ 8 h 442"/>
                <a:gd name="T12" fmla="*/ 150 w 616"/>
                <a:gd name="T13" fmla="*/ 15 h 442"/>
                <a:gd name="T14" fmla="*/ 109 w 616"/>
                <a:gd name="T15" fmla="*/ 21 h 442"/>
                <a:gd name="T16" fmla="*/ 63 w 616"/>
                <a:gd name="T17" fmla="*/ 31 h 442"/>
                <a:gd name="T18" fmla="*/ 75 w 616"/>
                <a:gd name="T19" fmla="*/ 69 h 442"/>
                <a:gd name="T20" fmla="*/ 95 w 616"/>
                <a:gd name="T21" fmla="*/ 98 h 442"/>
                <a:gd name="T22" fmla="*/ 80 w 616"/>
                <a:gd name="T23" fmla="*/ 136 h 442"/>
                <a:gd name="T24" fmla="*/ 85 w 616"/>
                <a:gd name="T25" fmla="*/ 155 h 442"/>
                <a:gd name="T26" fmla="*/ 46 w 616"/>
                <a:gd name="T27" fmla="*/ 159 h 442"/>
                <a:gd name="T28" fmla="*/ 15 w 616"/>
                <a:gd name="T29" fmla="*/ 184 h 442"/>
                <a:gd name="T30" fmla="*/ 3 w 616"/>
                <a:gd name="T31" fmla="*/ 207 h 442"/>
                <a:gd name="T32" fmla="*/ 8 w 616"/>
                <a:gd name="T33" fmla="*/ 256 h 442"/>
                <a:gd name="T34" fmla="*/ 13 w 616"/>
                <a:gd name="T35" fmla="*/ 299 h 442"/>
                <a:gd name="T36" fmla="*/ 59 w 616"/>
                <a:gd name="T37" fmla="*/ 317 h 442"/>
                <a:gd name="T38" fmla="*/ 77 w 616"/>
                <a:gd name="T39" fmla="*/ 330 h 442"/>
                <a:gd name="T40" fmla="*/ 97 w 616"/>
                <a:gd name="T41" fmla="*/ 348 h 442"/>
                <a:gd name="T42" fmla="*/ 142 w 616"/>
                <a:gd name="T43" fmla="*/ 367 h 442"/>
                <a:gd name="T44" fmla="*/ 206 w 616"/>
                <a:gd name="T45" fmla="*/ 380 h 442"/>
                <a:gd name="T46" fmla="*/ 241 w 616"/>
                <a:gd name="T47" fmla="*/ 388 h 442"/>
                <a:gd name="T48" fmla="*/ 259 w 616"/>
                <a:gd name="T49" fmla="*/ 407 h 442"/>
                <a:gd name="T50" fmla="*/ 265 w 616"/>
                <a:gd name="T51" fmla="*/ 421 h 442"/>
                <a:gd name="T52" fmla="*/ 278 w 616"/>
                <a:gd name="T53" fmla="*/ 438 h 442"/>
                <a:gd name="T54" fmla="*/ 297 w 616"/>
                <a:gd name="T55" fmla="*/ 432 h 442"/>
                <a:gd name="T56" fmla="*/ 319 w 616"/>
                <a:gd name="T57" fmla="*/ 424 h 442"/>
                <a:gd name="T58" fmla="*/ 338 w 616"/>
                <a:gd name="T59" fmla="*/ 419 h 442"/>
                <a:gd name="T60" fmla="*/ 344 w 616"/>
                <a:gd name="T61" fmla="*/ 396 h 442"/>
                <a:gd name="T62" fmla="*/ 368 w 616"/>
                <a:gd name="T63" fmla="*/ 356 h 442"/>
                <a:gd name="T64" fmla="*/ 364 w 616"/>
                <a:gd name="T65" fmla="*/ 319 h 442"/>
                <a:gd name="T66" fmla="*/ 374 w 616"/>
                <a:gd name="T67" fmla="*/ 308 h 442"/>
                <a:gd name="T68" fmla="*/ 423 w 616"/>
                <a:gd name="T69" fmla="*/ 324 h 442"/>
                <a:gd name="T70" fmla="*/ 432 w 616"/>
                <a:gd name="T71" fmla="*/ 350 h 442"/>
                <a:gd name="T72" fmla="*/ 454 w 616"/>
                <a:gd name="T73" fmla="*/ 378 h 442"/>
                <a:gd name="T74" fmla="*/ 494 w 616"/>
                <a:gd name="T75" fmla="*/ 393 h 442"/>
                <a:gd name="T76" fmla="*/ 505 w 616"/>
                <a:gd name="T77" fmla="*/ 396 h 442"/>
                <a:gd name="T78" fmla="*/ 532 w 616"/>
                <a:gd name="T79" fmla="*/ 385 h 442"/>
                <a:gd name="T80" fmla="*/ 548 w 616"/>
                <a:gd name="T81" fmla="*/ 359 h 442"/>
                <a:gd name="T82" fmla="*/ 526 w 616"/>
                <a:gd name="T83" fmla="*/ 347 h 442"/>
                <a:gd name="T84" fmla="*/ 557 w 616"/>
                <a:gd name="T85" fmla="*/ 309 h 442"/>
                <a:gd name="T86" fmla="*/ 571 w 616"/>
                <a:gd name="T87" fmla="*/ 265 h 442"/>
                <a:gd name="T88" fmla="*/ 611 w 616"/>
                <a:gd name="T89" fmla="*/ 220 h 442"/>
                <a:gd name="T90" fmla="*/ 608 w 616"/>
                <a:gd name="T91" fmla="*/ 194 h 442"/>
                <a:gd name="T92" fmla="*/ 580 w 616"/>
                <a:gd name="T93" fmla="*/ 128 h 442"/>
                <a:gd name="T94" fmla="*/ 559 w 616"/>
                <a:gd name="T95" fmla="*/ 121 h 442"/>
                <a:gd name="T96" fmla="*/ 511 w 616"/>
                <a:gd name="T97" fmla="*/ 76 h 442"/>
                <a:gd name="T98" fmla="*/ 499 w 616"/>
                <a:gd name="T99" fmla="*/ 80 h 442"/>
                <a:gd name="T100" fmla="*/ 467 w 616"/>
                <a:gd name="T101" fmla="*/ 59 h 442"/>
                <a:gd name="T102" fmla="*/ 427 w 616"/>
                <a:gd name="T103" fmla="*/ 39 h 442"/>
                <a:gd name="T104" fmla="*/ 413 w 616"/>
                <a:gd name="T105" fmla="*/ 41 h 442"/>
                <a:gd name="T106" fmla="*/ 368 w 616"/>
                <a:gd name="T107" fmla="*/ 23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16" h="442">
                  <a:moveTo>
                    <a:pt x="368" y="23"/>
                  </a:moveTo>
                  <a:cubicBezTo>
                    <a:pt x="362" y="27"/>
                    <a:pt x="362" y="27"/>
                    <a:pt x="362" y="27"/>
                  </a:cubicBezTo>
                  <a:cubicBezTo>
                    <a:pt x="362" y="30"/>
                    <a:pt x="364" y="35"/>
                    <a:pt x="365" y="43"/>
                  </a:cubicBezTo>
                  <a:cubicBezTo>
                    <a:pt x="365" y="44"/>
                    <a:pt x="365" y="44"/>
                    <a:pt x="365" y="44"/>
                  </a:cubicBezTo>
                  <a:cubicBezTo>
                    <a:pt x="366" y="44"/>
                    <a:pt x="366" y="44"/>
                    <a:pt x="366" y="44"/>
                  </a:cubicBezTo>
                  <a:cubicBezTo>
                    <a:pt x="365" y="44"/>
                    <a:pt x="365" y="44"/>
                    <a:pt x="365" y="44"/>
                  </a:cubicBezTo>
                  <a:cubicBezTo>
                    <a:pt x="359" y="59"/>
                    <a:pt x="359" y="59"/>
                    <a:pt x="359" y="59"/>
                  </a:cubicBezTo>
                  <a:cubicBezTo>
                    <a:pt x="350" y="63"/>
                    <a:pt x="350" y="63"/>
                    <a:pt x="350" y="63"/>
                  </a:cubicBezTo>
                  <a:cubicBezTo>
                    <a:pt x="348" y="64"/>
                    <a:pt x="348" y="64"/>
                    <a:pt x="348" y="64"/>
                  </a:cubicBezTo>
                  <a:cubicBezTo>
                    <a:pt x="347" y="64"/>
                    <a:pt x="347" y="64"/>
                    <a:pt x="347" y="64"/>
                  </a:cubicBezTo>
                  <a:cubicBezTo>
                    <a:pt x="331" y="56"/>
                    <a:pt x="331" y="56"/>
                    <a:pt x="331" y="56"/>
                  </a:cubicBezTo>
                  <a:cubicBezTo>
                    <a:pt x="331" y="56"/>
                    <a:pt x="331" y="56"/>
                    <a:pt x="331" y="56"/>
                  </a:cubicBezTo>
                  <a:cubicBezTo>
                    <a:pt x="331" y="56"/>
                    <a:pt x="331" y="56"/>
                    <a:pt x="331" y="56"/>
                  </a:cubicBezTo>
                  <a:cubicBezTo>
                    <a:pt x="301" y="28"/>
                    <a:pt x="301" y="28"/>
                    <a:pt x="301" y="28"/>
                  </a:cubicBezTo>
                  <a:cubicBezTo>
                    <a:pt x="290" y="22"/>
                    <a:pt x="290" y="22"/>
                    <a:pt x="290" y="22"/>
                  </a:cubicBezTo>
                  <a:cubicBezTo>
                    <a:pt x="271" y="15"/>
                    <a:pt x="271" y="15"/>
                    <a:pt x="271" y="15"/>
                  </a:cubicBezTo>
                  <a:cubicBezTo>
                    <a:pt x="271" y="14"/>
                    <a:pt x="271" y="14"/>
                    <a:pt x="271" y="14"/>
                  </a:cubicBezTo>
                  <a:cubicBezTo>
                    <a:pt x="271" y="14"/>
                    <a:pt x="271" y="14"/>
                    <a:pt x="271" y="14"/>
                  </a:cubicBezTo>
                  <a:cubicBezTo>
                    <a:pt x="271" y="14"/>
                    <a:pt x="271" y="14"/>
                    <a:pt x="271" y="14"/>
                  </a:cubicBezTo>
                  <a:cubicBezTo>
                    <a:pt x="271" y="14"/>
                    <a:pt x="271" y="14"/>
                    <a:pt x="271" y="14"/>
                  </a:cubicBezTo>
                  <a:cubicBezTo>
                    <a:pt x="262" y="8"/>
                    <a:pt x="262" y="8"/>
                    <a:pt x="262" y="8"/>
                  </a:cubicBezTo>
                  <a:cubicBezTo>
                    <a:pt x="247" y="4"/>
                    <a:pt x="247" y="4"/>
                    <a:pt x="247" y="4"/>
                  </a:cubicBezTo>
                  <a:cubicBezTo>
                    <a:pt x="239" y="4"/>
                    <a:pt x="239" y="4"/>
                    <a:pt x="239" y="4"/>
                  </a:cubicBezTo>
                  <a:cubicBezTo>
                    <a:pt x="238" y="4"/>
                    <a:pt x="238" y="4"/>
                    <a:pt x="238" y="4"/>
                  </a:cubicBezTo>
                  <a:cubicBezTo>
                    <a:pt x="219" y="3"/>
                    <a:pt x="219" y="3"/>
                    <a:pt x="219" y="3"/>
                  </a:cubicBezTo>
                  <a:cubicBezTo>
                    <a:pt x="218" y="3"/>
                    <a:pt x="218" y="3"/>
                    <a:pt x="218" y="3"/>
                  </a:cubicBezTo>
                  <a:cubicBezTo>
                    <a:pt x="204" y="0"/>
                    <a:pt x="204" y="0"/>
                    <a:pt x="204" y="0"/>
                  </a:cubicBezTo>
                  <a:cubicBezTo>
                    <a:pt x="196" y="0"/>
                    <a:pt x="196" y="0"/>
                    <a:pt x="196" y="0"/>
                  </a:cubicBezTo>
                  <a:cubicBezTo>
                    <a:pt x="189" y="5"/>
                    <a:pt x="189" y="5"/>
                    <a:pt x="189" y="5"/>
                  </a:cubicBezTo>
                  <a:cubicBezTo>
                    <a:pt x="185" y="7"/>
                    <a:pt x="180" y="7"/>
                    <a:pt x="174" y="8"/>
                  </a:cubicBezTo>
                  <a:cubicBezTo>
                    <a:pt x="162" y="11"/>
                    <a:pt x="162" y="11"/>
                    <a:pt x="162" y="11"/>
                  </a:cubicBezTo>
                  <a:cubicBezTo>
                    <a:pt x="151" y="14"/>
                    <a:pt x="151" y="14"/>
                    <a:pt x="151" y="14"/>
                  </a:cubicBezTo>
                  <a:cubicBezTo>
                    <a:pt x="150" y="15"/>
                    <a:pt x="150" y="15"/>
                    <a:pt x="150" y="15"/>
                  </a:cubicBezTo>
                  <a:cubicBezTo>
                    <a:pt x="150" y="16"/>
                    <a:pt x="150" y="16"/>
                    <a:pt x="150" y="16"/>
                  </a:cubicBezTo>
                  <a:cubicBezTo>
                    <a:pt x="150" y="15"/>
                    <a:pt x="150" y="15"/>
                    <a:pt x="150" y="15"/>
                  </a:cubicBezTo>
                  <a:cubicBezTo>
                    <a:pt x="137" y="16"/>
                    <a:pt x="137" y="16"/>
                    <a:pt x="137" y="16"/>
                  </a:cubicBezTo>
                  <a:cubicBezTo>
                    <a:pt x="123" y="22"/>
                    <a:pt x="123" y="22"/>
                    <a:pt x="123" y="22"/>
                  </a:cubicBezTo>
                  <a:cubicBezTo>
                    <a:pt x="123" y="22"/>
                    <a:pt x="123" y="22"/>
                    <a:pt x="123" y="22"/>
                  </a:cubicBezTo>
                  <a:cubicBezTo>
                    <a:pt x="121" y="22"/>
                    <a:pt x="121" y="22"/>
                    <a:pt x="121" y="22"/>
                  </a:cubicBezTo>
                  <a:cubicBezTo>
                    <a:pt x="109" y="21"/>
                    <a:pt x="109" y="21"/>
                    <a:pt x="109" y="21"/>
                  </a:cubicBezTo>
                  <a:cubicBezTo>
                    <a:pt x="92" y="23"/>
                    <a:pt x="92" y="23"/>
                    <a:pt x="92" y="23"/>
                  </a:cubicBezTo>
                  <a:cubicBezTo>
                    <a:pt x="77" y="23"/>
                    <a:pt x="77" y="23"/>
                    <a:pt x="77" y="23"/>
                  </a:cubicBezTo>
                  <a:cubicBezTo>
                    <a:pt x="71" y="29"/>
                    <a:pt x="71" y="29"/>
                    <a:pt x="71" y="29"/>
                  </a:cubicBezTo>
                  <a:cubicBezTo>
                    <a:pt x="70" y="29"/>
                    <a:pt x="70" y="29"/>
                    <a:pt x="70" y="29"/>
                  </a:cubicBezTo>
                  <a:cubicBezTo>
                    <a:pt x="63" y="31"/>
                    <a:pt x="63" y="31"/>
                    <a:pt x="63" y="31"/>
                  </a:cubicBezTo>
                  <a:cubicBezTo>
                    <a:pt x="66" y="38"/>
                    <a:pt x="66" y="38"/>
                    <a:pt x="66" y="38"/>
                  </a:cubicBezTo>
                  <a:cubicBezTo>
                    <a:pt x="66" y="50"/>
                    <a:pt x="66" y="50"/>
                    <a:pt x="66" y="50"/>
                  </a:cubicBezTo>
                  <a:cubicBezTo>
                    <a:pt x="64" y="60"/>
                    <a:pt x="64" y="60"/>
                    <a:pt x="64" y="60"/>
                  </a:cubicBezTo>
                  <a:cubicBezTo>
                    <a:pt x="75" y="69"/>
                    <a:pt x="75" y="69"/>
                    <a:pt x="75" y="69"/>
                  </a:cubicBezTo>
                  <a:cubicBezTo>
                    <a:pt x="75" y="69"/>
                    <a:pt x="75" y="69"/>
                    <a:pt x="75" y="69"/>
                  </a:cubicBezTo>
                  <a:cubicBezTo>
                    <a:pt x="75" y="69"/>
                    <a:pt x="75" y="69"/>
                    <a:pt x="75" y="69"/>
                  </a:cubicBezTo>
                  <a:cubicBezTo>
                    <a:pt x="75" y="69"/>
                    <a:pt x="75" y="69"/>
                    <a:pt x="75" y="69"/>
                  </a:cubicBezTo>
                  <a:cubicBezTo>
                    <a:pt x="84" y="78"/>
                    <a:pt x="84" y="78"/>
                    <a:pt x="84" y="78"/>
                  </a:cubicBezTo>
                  <a:cubicBezTo>
                    <a:pt x="89" y="82"/>
                    <a:pt x="92" y="86"/>
                    <a:pt x="92" y="89"/>
                  </a:cubicBezTo>
                  <a:cubicBezTo>
                    <a:pt x="95" y="98"/>
                    <a:pt x="95" y="98"/>
                    <a:pt x="95" y="98"/>
                  </a:cubicBezTo>
                  <a:cubicBezTo>
                    <a:pt x="99" y="107"/>
                    <a:pt x="99" y="107"/>
                    <a:pt x="99" y="107"/>
                  </a:cubicBezTo>
                  <a:cubicBezTo>
                    <a:pt x="98" y="107"/>
                    <a:pt x="98" y="108"/>
                    <a:pt x="98" y="108"/>
                  </a:cubicBezTo>
                  <a:cubicBezTo>
                    <a:pt x="86" y="116"/>
                    <a:pt x="86" y="116"/>
                    <a:pt x="86" y="116"/>
                  </a:cubicBezTo>
                  <a:cubicBezTo>
                    <a:pt x="78" y="127"/>
                    <a:pt x="78" y="127"/>
                    <a:pt x="78" y="127"/>
                  </a:cubicBezTo>
                  <a:cubicBezTo>
                    <a:pt x="80" y="136"/>
                    <a:pt x="80" y="136"/>
                    <a:pt x="80" y="136"/>
                  </a:cubicBezTo>
                  <a:cubicBezTo>
                    <a:pt x="86" y="149"/>
                    <a:pt x="86" y="149"/>
                    <a:pt x="86" y="149"/>
                  </a:cubicBezTo>
                  <a:cubicBezTo>
                    <a:pt x="86" y="150"/>
                    <a:pt x="86" y="150"/>
                    <a:pt x="86" y="150"/>
                  </a:cubicBezTo>
                  <a:cubicBezTo>
                    <a:pt x="86" y="150"/>
                    <a:pt x="86" y="150"/>
                    <a:pt x="86" y="150"/>
                  </a:cubicBezTo>
                  <a:cubicBezTo>
                    <a:pt x="86" y="150"/>
                    <a:pt x="86" y="150"/>
                    <a:pt x="86" y="150"/>
                  </a:cubicBezTo>
                  <a:cubicBezTo>
                    <a:pt x="85" y="155"/>
                    <a:pt x="85" y="155"/>
                    <a:pt x="85" y="155"/>
                  </a:cubicBezTo>
                  <a:cubicBezTo>
                    <a:pt x="84" y="158"/>
                    <a:pt x="83" y="161"/>
                    <a:pt x="81" y="162"/>
                  </a:cubicBezTo>
                  <a:cubicBezTo>
                    <a:pt x="77" y="165"/>
                    <a:pt x="71" y="165"/>
                    <a:pt x="61" y="162"/>
                  </a:cubicBezTo>
                  <a:cubicBezTo>
                    <a:pt x="46" y="159"/>
                    <a:pt x="46" y="159"/>
                    <a:pt x="46" y="159"/>
                  </a:cubicBezTo>
                  <a:cubicBezTo>
                    <a:pt x="46" y="159"/>
                    <a:pt x="46" y="159"/>
                    <a:pt x="46" y="159"/>
                  </a:cubicBezTo>
                  <a:cubicBezTo>
                    <a:pt x="46" y="159"/>
                    <a:pt x="46" y="159"/>
                    <a:pt x="46" y="159"/>
                  </a:cubicBezTo>
                  <a:cubicBezTo>
                    <a:pt x="45" y="159"/>
                    <a:pt x="45" y="159"/>
                    <a:pt x="45" y="159"/>
                  </a:cubicBezTo>
                  <a:cubicBezTo>
                    <a:pt x="34" y="153"/>
                    <a:pt x="34" y="153"/>
                    <a:pt x="34" y="153"/>
                  </a:cubicBezTo>
                  <a:cubicBezTo>
                    <a:pt x="16" y="153"/>
                    <a:pt x="16" y="153"/>
                    <a:pt x="16" y="153"/>
                  </a:cubicBezTo>
                  <a:cubicBezTo>
                    <a:pt x="17" y="153"/>
                    <a:pt x="17" y="153"/>
                    <a:pt x="17" y="153"/>
                  </a:cubicBezTo>
                  <a:cubicBezTo>
                    <a:pt x="15" y="184"/>
                    <a:pt x="15" y="184"/>
                    <a:pt x="15" y="184"/>
                  </a:cubicBezTo>
                  <a:cubicBezTo>
                    <a:pt x="15" y="188"/>
                    <a:pt x="12" y="190"/>
                    <a:pt x="7" y="191"/>
                  </a:cubicBezTo>
                  <a:cubicBezTo>
                    <a:pt x="6" y="191"/>
                    <a:pt x="4" y="194"/>
                    <a:pt x="5" y="198"/>
                  </a:cubicBezTo>
                  <a:cubicBezTo>
                    <a:pt x="5" y="199"/>
                    <a:pt x="5" y="199"/>
                    <a:pt x="5" y="199"/>
                  </a:cubicBezTo>
                  <a:cubicBezTo>
                    <a:pt x="4" y="199"/>
                    <a:pt x="4" y="199"/>
                    <a:pt x="4" y="199"/>
                  </a:cubicBezTo>
                  <a:cubicBezTo>
                    <a:pt x="3" y="207"/>
                    <a:pt x="3" y="207"/>
                    <a:pt x="3" y="207"/>
                  </a:cubicBezTo>
                  <a:cubicBezTo>
                    <a:pt x="7" y="211"/>
                    <a:pt x="10" y="214"/>
                    <a:pt x="12" y="216"/>
                  </a:cubicBezTo>
                  <a:cubicBezTo>
                    <a:pt x="15" y="231"/>
                    <a:pt x="15" y="231"/>
                    <a:pt x="15" y="231"/>
                  </a:cubicBezTo>
                  <a:cubicBezTo>
                    <a:pt x="15" y="236"/>
                    <a:pt x="15" y="236"/>
                    <a:pt x="15" y="236"/>
                  </a:cubicBezTo>
                  <a:cubicBezTo>
                    <a:pt x="14" y="239"/>
                    <a:pt x="13" y="242"/>
                    <a:pt x="12" y="244"/>
                  </a:cubicBezTo>
                  <a:cubicBezTo>
                    <a:pt x="8" y="256"/>
                    <a:pt x="8" y="256"/>
                    <a:pt x="8" y="256"/>
                  </a:cubicBezTo>
                  <a:cubicBezTo>
                    <a:pt x="0" y="271"/>
                    <a:pt x="0" y="271"/>
                    <a:pt x="0" y="271"/>
                  </a:cubicBezTo>
                  <a:cubicBezTo>
                    <a:pt x="0" y="274"/>
                    <a:pt x="0" y="274"/>
                    <a:pt x="0" y="274"/>
                  </a:cubicBezTo>
                  <a:cubicBezTo>
                    <a:pt x="1" y="282"/>
                    <a:pt x="1" y="282"/>
                    <a:pt x="1" y="282"/>
                  </a:cubicBezTo>
                  <a:cubicBezTo>
                    <a:pt x="9" y="292"/>
                    <a:pt x="9" y="292"/>
                    <a:pt x="9" y="292"/>
                  </a:cubicBezTo>
                  <a:cubicBezTo>
                    <a:pt x="12" y="295"/>
                    <a:pt x="13" y="297"/>
                    <a:pt x="13" y="299"/>
                  </a:cubicBezTo>
                  <a:cubicBezTo>
                    <a:pt x="21" y="309"/>
                    <a:pt x="21" y="309"/>
                    <a:pt x="21" y="309"/>
                  </a:cubicBezTo>
                  <a:cubicBezTo>
                    <a:pt x="32" y="321"/>
                    <a:pt x="32" y="321"/>
                    <a:pt x="32" y="321"/>
                  </a:cubicBezTo>
                  <a:cubicBezTo>
                    <a:pt x="36" y="325"/>
                    <a:pt x="39" y="327"/>
                    <a:pt x="40" y="327"/>
                  </a:cubicBezTo>
                  <a:cubicBezTo>
                    <a:pt x="52" y="320"/>
                    <a:pt x="52" y="320"/>
                    <a:pt x="52" y="320"/>
                  </a:cubicBezTo>
                  <a:cubicBezTo>
                    <a:pt x="54" y="318"/>
                    <a:pt x="56" y="317"/>
                    <a:pt x="59" y="317"/>
                  </a:cubicBezTo>
                  <a:cubicBezTo>
                    <a:pt x="61" y="317"/>
                    <a:pt x="65" y="319"/>
                    <a:pt x="70" y="322"/>
                  </a:cubicBezTo>
                  <a:cubicBezTo>
                    <a:pt x="70" y="322"/>
                    <a:pt x="70" y="322"/>
                    <a:pt x="70" y="322"/>
                  </a:cubicBezTo>
                  <a:cubicBezTo>
                    <a:pt x="71" y="322"/>
                    <a:pt x="71" y="322"/>
                    <a:pt x="71" y="322"/>
                  </a:cubicBezTo>
                  <a:cubicBezTo>
                    <a:pt x="71" y="323"/>
                    <a:pt x="71" y="323"/>
                    <a:pt x="71" y="323"/>
                  </a:cubicBezTo>
                  <a:cubicBezTo>
                    <a:pt x="77" y="330"/>
                    <a:pt x="77" y="330"/>
                    <a:pt x="77" y="330"/>
                  </a:cubicBezTo>
                  <a:cubicBezTo>
                    <a:pt x="80" y="337"/>
                    <a:pt x="80" y="337"/>
                    <a:pt x="80" y="337"/>
                  </a:cubicBezTo>
                  <a:cubicBezTo>
                    <a:pt x="83" y="340"/>
                    <a:pt x="83" y="340"/>
                    <a:pt x="83" y="340"/>
                  </a:cubicBezTo>
                  <a:cubicBezTo>
                    <a:pt x="84" y="342"/>
                    <a:pt x="84" y="342"/>
                    <a:pt x="84" y="342"/>
                  </a:cubicBezTo>
                  <a:cubicBezTo>
                    <a:pt x="92" y="347"/>
                    <a:pt x="92" y="347"/>
                    <a:pt x="92" y="347"/>
                  </a:cubicBezTo>
                  <a:cubicBezTo>
                    <a:pt x="97" y="348"/>
                    <a:pt x="97" y="348"/>
                    <a:pt x="97" y="348"/>
                  </a:cubicBezTo>
                  <a:cubicBezTo>
                    <a:pt x="99" y="348"/>
                    <a:pt x="101" y="350"/>
                    <a:pt x="103" y="353"/>
                  </a:cubicBezTo>
                  <a:cubicBezTo>
                    <a:pt x="104" y="354"/>
                    <a:pt x="111" y="357"/>
                    <a:pt x="123" y="360"/>
                  </a:cubicBezTo>
                  <a:cubicBezTo>
                    <a:pt x="123" y="360"/>
                    <a:pt x="123" y="360"/>
                    <a:pt x="123" y="360"/>
                  </a:cubicBezTo>
                  <a:cubicBezTo>
                    <a:pt x="141" y="367"/>
                    <a:pt x="141" y="367"/>
                    <a:pt x="141" y="367"/>
                  </a:cubicBezTo>
                  <a:cubicBezTo>
                    <a:pt x="142" y="367"/>
                    <a:pt x="142" y="367"/>
                    <a:pt x="142" y="367"/>
                  </a:cubicBezTo>
                  <a:cubicBezTo>
                    <a:pt x="143" y="367"/>
                    <a:pt x="143" y="367"/>
                    <a:pt x="143" y="367"/>
                  </a:cubicBezTo>
                  <a:cubicBezTo>
                    <a:pt x="155" y="373"/>
                    <a:pt x="155" y="373"/>
                    <a:pt x="155" y="373"/>
                  </a:cubicBezTo>
                  <a:cubicBezTo>
                    <a:pt x="177" y="378"/>
                    <a:pt x="177" y="378"/>
                    <a:pt x="177" y="378"/>
                  </a:cubicBezTo>
                  <a:cubicBezTo>
                    <a:pt x="178" y="379"/>
                    <a:pt x="178" y="379"/>
                    <a:pt x="178" y="379"/>
                  </a:cubicBezTo>
                  <a:cubicBezTo>
                    <a:pt x="206" y="380"/>
                    <a:pt x="206" y="380"/>
                    <a:pt x="206" y="380"/>
                  </a:cubicBezTo>
                  <a:cubicBezTo>
                    <a:pt x="219" y="375"/>
                    <a:pt x="219" y="375"/>
                    <a:pt x="219" y="375"/>
                  </a:cubicBezTo>
                  <a:cubicBezTo>
                    <a:pt x="231" y="375"/>
                    <a:pt x="231" y="375"/>
                    <a:pt x="231" y="375"/>
                  </a:cubicBezTo>
                  <a:cubicBezTo>
                    <a:pt x="231" y="376"/>
                    <a:pt x="231" y="376"/>
                    <a:pt x="231" y="376"/>
                  </a:cubicBezTo>
                  <a:cubicBezTo>
                    <a:pt x="231" y="376"/>
                    <a:pt x="231" y="376"/>
                    <a:pt x="231" y="376"/>
                  </a:cubicBezTo>
                  <a:cubicBezTo>
                    <a:pt x="241" y="388"/>
                    <a:pt x="241" y="388"/>
                    <a:pt x="241" y="388"/>
                  </a:cubicBezTo>
                  <a:cubicBezTo>
                    <a:pt x="241" y="388"/>
                    <a:pt x="241" y="388"/>
                    <a:pt x="241" y="388"/>
                  </a:cubicBezTo>
                  <a:cubicBezTo>
                    <a:pt x="241" y="389"/>
                    <a:pt x="241" y="389"/>
                    <a:pt x="241" y="389"/>
                  </a:cubicBezTo>
                  <a:cubicBezTo>
                    <a:pt x="247" y="399"/>
                    <a:pt x="247" y="399"/>
                    <a:pt x="247" y="399"/>
                  </a:cubicBezTo>
                  <a:cubicBezTo>
                    <a:pt x="252" y="404"/>
                    <a:pt x="252" y="404"/>
                    <a:pt x="252" y="404"/>
                  </a:cubicBezTo>
                  <a:cubicBezTo>
                    <a:pt x="259" y="407"/>
                    <a:pt x="259" y="407"/>
                    <a:pt x="259" y="407"/>
                  </a:cubicBezTo>
                  <a:cubicBezTo>
                    <a:pt x="259" y="408"/>
                    <a:pt x="259" y="408"/>
                    <a:pt x="259" y="408"/>
                  </a:cubicBezTo>
                  <a:cubicBezTo>
                    <a:pt x="259" y="408"/>
                    <a:pt x="259" y="408"/>
                    <a:pt x="259" y="408"/>
                  </a:cubicBezTo>
                  <a:cubicBezTo>
                    <a:pt x="260" y="408"/>
                    <a:pt x="260" y="408"/>
                    <a:pt x="260" y="408"/>
                  </a:cubicBezTo>
                  <a:cubicBezTo>
                    <a:pt x="265" y="421"/>
                    <a:pt x="265" y="421"/>
                    <a:pt x="265" y="421"/>
                  </a:cubicBezTo>
                  <a:cubicBezTo>
                    <a:pt x="265" y="421"/>
                    <a:pt x="265" y="421"/>
                    <a:pt x="265" y="421"/>
                  </a:cubicBezTo>
                  <a:cubicBezTo>
                    <a:pt x="266" y="421"/>
                    <a:pt x="266" y="421"/>
                    <a:pt x="266" y="421"/>
                  </a:cubicBezTo>
                  <a:cubicBezTo>
                    <a:pt x="266" y="422"/>
                    <a:pt x="266" y="422"/>
                    <a:pt x="266" y="422"/>
                  </a:cubicBezTo>
                  <a:cubicBezTo>
                    <a:pt x="269" y="435"/>
                    <a:pt x="269" y="435"/>
                    <a:pt x="269" y="435"/>
                  </a:cubicBezTo>
                  <a:cubicBezTo>
                    <a:pt x="277" y="438"/>
                    <a:pt x="277" y="438"/>
                    <a:pt x="277" y="438"/>
                  </a:cubicBezTo>
                  <a:cubicBezTo>
                    <a:pt x="278" y="438"/>
                    <a:pt x="278" y="438"/>
                    <a:pt x="278" y="438"/>
                  </a:cubicBezTo>
                  <a:cubicBezTo>
                    <a:pt x="279" y="438"/>
                    <a:pt x="279" y="438"/>
                    <a:pt x="279" y="438"/>
                  </a:cubicBezTo>
                  <a:cubicBezTo>
                    <a:pt x="279" y="438"/>
                    <a:pt x="279" y="438"/>
                    <a:pt x="279" y="438"/>
                  </a:cubicBezTo>
                  <a:cubicBezTo>
                    <a:pt x="285" y="442"/>
                    <a:pt x="285" y="442"/>
                    <a:pt x="285" y="442"/>
                  </a:cubicBezTo>
                  <a:cubicBezTo>
                    <a:pt x="294" y="441"/>
                    <a:pt x="294" y="441"/>
                    <a:pt x="294" y="441"/>
                  </a:cubicBezTo>
                  <a:cubicBezTo>
                    <a:pt x="297" y="432"/>
                    <a:pt x="297" y="432"/>
                    <a:pt x="297" y="432"/>
                  </a:cubicBezTo>
                  <a:cubicBezTo>
                    <a:pt x="297" y="431"/>
                    <a:pt x="297" y="431"/>
                    <a:pt x="297" y="431"/>
                  </a:cubicBezTo>
                  <a:cubicBezTo>
                    <a:pt x="297" y="430"/>
                    <a:pt x="297" y="430"/>
                    <a:pt x="297" y="430"/>
                  </a:cubicBezTo>
                  <a:cubicBezTo>
                    <a:pt x="308" y="420"/>
                    <a:pt x="308" y="420"/>
                    <a:pt x="308" y="420"/>
                  </a:cubicBezTo>
                  <a:cubicBezTo>
                    <a:pt x="319" y="423"/>
                    <a:pt x="319" y="423"/>
                    <a:pt x="319" y="423"/>
                  </a:cubicBezTo>
                  <a:cubicBezTo>
                    <a:pt x="319" y="424"/>
                    <a:pt x="319" y="424"/>
                    <a:pt x="319" y="424"/>
                  </a:cubicBezTo>
                  <a:cubicBezTo>
                    <a:pt x="325" y="436"/>
                    <a:pt x="325" y="436"/>
                    <a:pt x="325" y="436"/>
                  </a:cubicBezTo>
                  <a:cubicBezTo>
                    <a:pt x="336" y="432"/>
                    <a:pt x="336" y="432"/>
                    <a:pt x="336" y="432"/>
                  </a:cubicBezTo>
                  <a:cubicBezTo>
                    <a:pt x="338" y="421"/>
                    <a:pt x="338" y="421"/>
                    <a:pt x="338" y="421"/>
                  </a:cubicBezTo>
                  <a:cubicBezTo>
                    <a:pt x="338" y="420"/>
                    <a:pt x="338" y="420"/>
                    <a:pt x="338" y="420"/>
                  </a:cubicBezTo>
                  <a:cubicBezTo>
                    <a:pt x="338" y="419"/>
                    <a:pt x="338" y="419"/>
                    <a:pt x="338" y="419"/>
                  </a:cubicBezTo>
                  <a:cubicBezTo>
                    <a:pt x="338" y="419"/>
                    <a:pt x="338" y="419"/>
                    <a:pt x="338" y="419"/>
                  </a:cubicBezTo>
                  <a:cubicBezTo>
                    <a:pt x="346" y="415"/>
                    <a:pt x="346" y="415"/>
                    <a:pt x="346" y="415"/>
                  </a:cubicBezTo>
                  <a:cubicBezTo>
                    <a:pt x="344" y="398"/>
                    <a:pt x="344" y="398"/>
                    <a:pt x="344" y="398"/>
                  </a:cubicBezTo>
                  <a:cubicBezTo>
                    <a:pt x="344" y="396"/>
                    <a:pt x="344" y="396"/>
                    <a:pt x="344" y="396"/>
                  </a:cubicBezTo>
                  <a:cubicBezTo>
                    <a:pt x="344" y="396"/>
                    <a:pt x="344" y="396"/>
                    <a:pt x="344" y="396"/>
                  </a:cubicBezTo>
                  <a:cubicBezTo>
                    <a:pt x="344" y="396"/>
                    <a:pt x="344" y="396"/>
                    <a:pt x="344" y="396"/>
                  </a:cubicBezTo>
                  <a:cubicBezTo>
                    <a:pt x="353" y="377"/>
                    <a:pt x="353" y="377"/>
                    <a:pt x="353" y="377"/>
                  </a:cubicBezTo>
                  <a:cubicBezTo>
                    <a:pt x="362" y="373"/>
                    <a:pt x="362" y="373"/>
                    <a:pt x="362" y="373"/>
                  </a:cubicBezTo>
                  <a:cubicBezTo>
                    <a:pt x="359" y="356"/>
                    <a:pt x="359" y="356"/>
                    <a:pt x="359" y="356"/>
                  </a:cubicBezTo>
                  <a:cubicBezTo>
                    <a:pt x="368" y="356"/>
                    <a:pt x="368" y="356"/>
                    <a:pt x="368" y="356"/>
                  </a:cubicBezTo>
                  <a:cubicBezTo>
                    <a:pt x="367" y="348"/>
                    <a:pt x="367" y="348"/>
                    <a:pt x="367" y="348"/>
                  </a:cubicBezTo>
                  <a:cubicBezTo>
                    <a:pt x="362" y="332"/>
                    <a:pt x="362" y="332"/>
                    <a:pt x="362" y="332"/>
                  </a:cubicBezTo>
                  <a:cubicBezTo>
                    <a:pt x="362" y="332"/>
                    <a:pt x="362" y="332"/>
                    <a:pt x="362" y="332"/>
                  </a:cubicBezTo>
                  <a:cubicBezTo>
                    <a:pt x="362" y="331"/>
                    <a:pt x="362" y="331"/>
                    <a:pt x="362" y="331"/>
                  </a:cubicBezTo>
                  <a:cubicBezTo>
                    <a:pt x="364" y="319"/>
                    <a:pt x="364" y="319"/>
                    <a:pt x="364" y="319"/>
                  </a:cubicBezTo>
                  <a:cubicBezTo>
                    <a:pt x="364" y="317"/>
                    <a:pt x="364" y="317"/>
                    <a:pt x="364" y="317"/>
                  </a:cubicBezTo>
                  <a:cubicBezTo>
                    <a:pt x="365" y="317"/>
                    <a:pt x="365" y="317"/>
                    <a:pt x="365" y="317"/>
                  </a:cubicBezTo>
                  <a:cubicBezTo>
                    <a:pt x="371" y="309"/>
                    <a:pt x="371" y="309"/>
                    <a:pt x="371" y="309"/>
                  </a:cubicBezTo>
                  <a:cubicBezTo>
                    <a:pt x="372" y="308"/>
                    <a:pt x="372" y="308"/>
                    <a:pt x="372" y="308"/>
                  </a:cubicBezTo>
                  <a:cubicBezTo>
                    <a:pt x="374" y="308"/>
                    <a:pt x="374" y="308"/>
                    <a:pt x="374" y="308"/>
                  </a:cubicBezTo>
                  <a:cubicBezTo>
                    <a:pt x="390" y="311"/>
                    <a:pt x="390" y="311"/>
                    <a:pt x="390" y="311"/>
                  </a:cubicBezTo>
                  <a:cubicBezTo>
                    <a:pt x="391" y="311"/>
                    <a:pt x="391" y="311"/>
                    <a:pt x="391" y="311"/>
                  </a:cubicBezTo>
                  <a:cubicBezTo>
                    <a:pt x="404" y="314"/>
                    <a:pt x="404" y="314"/>
                    <a:pt x="404" y="314"/>
                  </a:cubicBezTo>
                  <a:cubicBezTo>
                    <a:pt x="416" y="311"/>
                    <a:pt x="416" y="311"/>
                    <a:pt x="416" y="311"/>
                  </a:cubicBezTo>
                  <a:cubicBezTo>
                    <a:pt x="423" y="324"/>
                    <a:pt x="423" y="324"/>
                    <a:pt x="423" y="324"/>
                  </a:cubicBezTo>
                  <a:cubicBezTo>
                    <a:pt x="423" y="325"/>
                    <a:pt x="423" y="325"/>
                    <a:pt x="423" y="325"/>
                  </a:cubicBezTo>
                  <a:cubicBezTo>
                    <a:pt x="423" y="334"/>
                    <a:pt x="423" y="334"/>
                    <a:pt x="423" y="334"/>
                  </a:cubicBezTo>
                  <a:cubicBezTo>
                    <a:pt x="425" y="344"/>
                    <a:pt x="425" y="344"/>
                    <a:pt x="425" y="344"/>
                  </a:cubicBezTo>
                  <a:cubicBezTo>
                    <a:pt x="426" y="347"/>
                    <a:pt x="429" y="350"/>
                    <a:pt x="431" y="350"/>
                  </a:cubicBezTo>
                  <a:cubicBezTo>
                    <a:pt x="432" y="350"/>
                    <a:pt x="432" y="350"/>
                    <a:pt x="432" y="350"/>
                  </a:cubicBezTo>
                  <a:cubicBezTo>
                    <a:pt x="438" y="351"/>
                    <a:pt x="441" y="354"/>
                    <a:pt x="441" y="357"/>
                  </a:cubicBezTo>
                  <a:cubicBezTo>
                    <a:pt x="442" y="361"/>
                    <a:pt x="444" y="365"/>
                    <a:pt x="449" y="370"/>
                  </a:cubicBezTo>
                  <a:cubicBezTo>
                    <a:pt x="454" y="377"/>
                    <a:pt x="454" y="377"/>
                    <a:pt x="454" y="377"/>
                  </a:cubicBezTo>
                  <a:cubicBezTo>
                    <a:pt x="454" y="377"/>
                    <a:pt x="454" y="377"/>
                    <a:pt x="454" y="377"/>
                  </a:cubicBezTo>
                  <a:cubicBezTo>
                    <a:pt x="454" y="378"/>
                    <a:pt x="454" y="378"/>
                    <a:pt x="454" y="378"/>
                  </a:cubicBezTo>
                  <a:cubicBezTo>
                    <a:pt x="458" y="385"/>
                    <a:pt x="458" y="385"/>
                    <a:pt x="458" y="385"/>
                  </a:cubicBezTo>
                  <a:cubicBezTo>
                    <a:pt x="463" y="384"/>
                    <a:pt x="463" y="384"/>
                    <a:pt x="463" y="384"/>
                  </a:cubicBezTo>
                  <a:cubicBezTo>
                    <a:pt x="474" y="375"/>
                    <a:pt x="474" y="375"/>
                    <a:pt x="474" y="375"/>
                  </a:cubicBezTo>
                  <a:cubicBezTo>
                    <a:pt x="480" y="389"/>
                    <a:pt x="480" y="389"/>
                    <a:pt x="480" y="389"/>
                  </a:cubicBezTo>
                  <a:cubicBezTo>
                    <a:pt x="494" y="393"/>
                    <a:pt x="494" y="393"/>
                    <a:pt x="494" y="393"/>
                  </a:cubicBezTo>
                  <a:cubicBezTo>
                    <a:pt x="494" y="393"/>
                    <a:pt x="494" y="393"/>
                    <a:pt x="494" y="393"/>
                  </a:cubicBezTo>
                  <a:cubicBezTo>
                    <a:pt x="495" y="394"/>
                    <a:pt x="495" y="394"/>
                    <a:pt x="495" y="394"/>
                  </a:cubicBezTo>
                  <a:cubicBezTo>
                    <a:pt x="501" y="406"/>
                    <a:pt x="501" y="406"/>
                    <a:pt x="501" y="406"/>
                  </a:cubicBezTo>
                  <a:cubicBezTo>
                    <a:pt x="504" y="408"/>
                    <a:pt x="504" y="408"/>
                    <a:pt x="504" y="408"/>
                  </a:cubicBezTo>
                  <a:cubicBezTo>
                    <a:pt x="505" y="396"/>
                    <a:pt x="505" y="396"/>
                    <a:pt x="505" y="396"/>
                  </a:cubicBezTo>
                  <a:cubicBezTo>
                    <a:pt x="505" y="396"/>
                    <a:pt x="505" y="396"/>
                    <a:pt x="505" y="396"/>
                  </a:cubicBezTo>
                  <a:cubicBezTo>
                    <a:pt x="505" y="394"/>
                    <a:pt x="505" y="394"/>
                    <a:pt x="505" y="394"/>
                  </a:cubicBezTo>
                  <a:cubicBezTo>
                    <a:pt x="532" y="393"/>
                    <a:pt x="532" y="393"/>
                    <a:pt x="532" y="393"/>
                  </a:cubicBezTo>
                  <a:cubicBezTo>
                    <a:pt x="532" y="391"/>
                    <a:pt x="532" y="391"/>
                    <a:pt x="532" y="391"/>
                  </a:cubicBezTo>
                  <a:cubicBezTo>
                    <a:pt x="533" y="390"/>
                    <a:pt x="533" y="387"/>
                    <a:pt x="532" y="385"/>
                  </a:cubicBezTo>
                  <a:cubicBezTo>
                    <a:pt x="530" y="382"/>
                    <a:pt x="529" y="379"/>
                    <a:pt x="529" y="374"/>
                  </a:cubicBezTo>
                  <a:cubicBezTo>
                    <a:pt x="528" y="370"/>
                    <a:pt x="529" y="366"/>
                    <a:pt x="530" y="365"/>
                  </a:cubicBezTo>
                  <a:cubicBezTo>
                    <a:pt x="532" y="362"/>
                    <a:pt x="533" y="362"/>
                    <a:pt x="536" y="363"/>
                  </a:cubicBezTo>
                  <a:cubicBezTo>
                    <a:pt x="547" y="367"/>
                    <a:pt x="547" y="367"/>
                    <a:pt x="547" y="367"/>
                  </a:cubicBezTo>
                  <a:cubicBezTo>
                    <a:pt x="548" y="359"/>
                    <a:pt x="548" y="359"/>
                    <a:pt x="548" y="359"/>
                  </a:cubicBezTo>
                  <a:cubicBezTo>
                    <a:pt x="528" y="350"/>
                    <a:pt x="528" y="350"/>
                    <a:pt x="528" y="350"/>
                  </a:cubicBezTo>
                  <a:cubicBezTo>
                    <a:pt x="527" y="350"/>
                    <a:pt x="527" y="350"/>
                    <a:pt x="527" y="350"/>
                  </a:cubicBezTo>
                  <a:cubicBezTo>
                    <a:pt x="526" y="348"/>
                    <a:pt x="526" y="348"/>
                    <a:pt x="526" y="348"/>
                  </a:cubicBezTo>
                  <a:cubicBezTo>
                    <a:pt x="526" y="348"/>
                    <a:pt x="526" y="348"/>
                    <a:pt x="526" y="348"/>
                  </a:cubicBezTo>
                  <a:cubicBezTo>
                    <a:pt x="526" y="347"/>
                    <a:pt x="526" y="347"/>
                    <a:pt x="526" y="347"/>
                  </a:cubicBezTo>
                  <a:cubicBezTo>
                    <a:pt x="523" y="323"/>
                    <a:pt x="523" y="323"/>
                    <a:pt x="523" y="323"/>
                  </a:cubicBezTo>
                  <a:cubicBezTo>
                    <a:pt x="524" y="308"/>
                    <a:pt x="524" y="308"/>
                    <a:pt x="524" y="308"/>
                  </a:cubicBezTo>
                  <a:cubicBezTo>
                    <a:pt x="524" y="306"/>
                    <a:pt x="524" y="306"/>
                    <a:pt x="524" y="306"/>
                  </a:cubicBezTo>
                  <a:cubicBezTo>
                    <a:pt x="524" y="305"/>
                    <a:pt x="524" y="305"/>
                    <a:pt x="524" y="305"/>
                  </a:cubicBezTo>
                  <a:cubicBezTo>
                    <a:pt x="557" y="309"/>
                    <a:pt x="557" y="309"/>
                    <a:pt x="557" y="309"/>
                  </a:cubicBezTo>
                  <a:cubicBezTo>
                    <a:pt x="566" y="301"/>
                    <a:pt x="566" y="301"/>
                    <a:pt x="566" y="301"/>
                  </a:cubicBezTo>
                  <a:cubicBezTo>
                    <a:pt x="568" y="298"/>
                    <a:pt x="567" y="296"/>
                    <a:pt x="566" y="295"/>
                  </a:cubicBezTo>
                  <a:cubicBezTo>
                    <a:pt x="557" y="292"/>
                    <a:pt x="553" y="288"/>
                    <a:pt x="553" y="285"/>
                  </a:cubicBezTo>
                  <a:cubicBezTo>
                    <a:pt x="553" y="283"/>
                    <a:pt x="554" y="280"/>
                    <a:pt x="557" y="279"/>
                  </a:cubicBezTo>
                  <a:cubicBezTo>
                    <a:pt x="571" y="265"/>
                    <a:pt x="571" y="265"/>
                    <a:pt x="571" y="265"/>
                  </a:cubicBezTo>
                  <a:cubicBezTo>
                    <a:pt x="586" y="265"/>
                    <a:pt x="586" y="265"/>
                    <a:pt x="586" y="265"/>
                  </a:cubicBezTo>
                  <a:cubicBezTo>
                    <a:pt x="594" y="251"/>
                    <a:pt x="594" y="251"/>
                    <a:pt x="594" y="251"/>
                  </a:cubicBezTo>
                  <a:cubicBezTo>
                    <a:pt x="594" y="238"/>
                    <a:pt x="594" y="238"/>
                    <a:pt x="594" y="238"/>
                  </a:cubicBezTo>
                  <a:cubicBezTo>
                    <a:pt x="605" y="236"/>
                    <a:pt x="605" y="236"/>
                    <a:pt x="605" y="236"/>
                  </a:cubicBezTo>
                  <a:cubicBezTo>
                    <a:pt x="608" y="227"/>
                    <a:pt x="610" y="222"/>
                    <a:pt x="611" y="220"/>
                  </a:cubicBezTo>
                  <a:cubicBezTo>
                    <a:pt x="616" y="210"/>
                    <a:pt x="616" y="210"/>
                    <a:pt x="616" y="210"/>
                  </a:cubicBezTo>
                  <a:cubicBezTo>
                    <a:pt x="608" y="195"/>
                    <a:pt x="608" y="195"/>
                    <a:pt x="608" y="195"/>
                  </a:cubicBezTo>
                  <a:cubicBezTo>
                    <a:pt x="608" y="194"/>
                    <a:pt x="608" y="194"/>
                    <a:pt x="608" y="194"/>
                  </a:cubicBezTo>
                  <a:cubicBezTo>
                    <a:pt x="608" y="194"/>
                    <a:pt x="608" y="194"/>
                    <a:pt x="608" y="194"/>
                  </a:cubicBezTo>
                  <a:cubicBezTo>
                    <a:pt x="608" y="194"/>
                    <a:pt x="608" y="194"/>
                    <a:pt x="608" y="194"/>
                  </a:cubicBezTo>
                  <a:cubicBezTo>
                    <a:pt x="602" y="173"/>
                    <a:pt x="602" y="173"/>
                    <a:pt x="602" y="173"/>
                  </a:cubicBezTo>
                  <a:cubicBezTo>
                    <a:pt x="602" y="172"/>
                    <a:pt x="602" y="172"/>
                    <a:pt x="602" y="172"/>
                  </a:cubicBezTo>
                  <a:cubicBezTo>
                    <a:pt x="599" y="151"/>
                    <a:pt x="599" y="151"/>
                    <a:pt x="599" y="151"/>
                  </a:cubicBezTo>
                  <a:cubicBezTo>
                    <a:pt x="591" y="139"/>
                    <a:pt x="591" y="139"/>
                    <a:pt x="591" y="139"/>
                  </a:cubicBezTo>
                  <a:cubicBezTo>
                    <a:pt x="580" y="128"/>
                    <a:pt x="580" y="128"/>
                    <a:pt x="580" y="128"/>
                  </a:cubicBezTo>
                  <a:cubicBezTo>
                    <a:pt x="580" y="127"/>
                    <a:pt x="580" y="127"/>
                    <a:pt x="580" y="127"/>
                  </a:cubicBezTo>
                  <a:cubicBezTo>
                    <a:pt x="580" y="127"/>
                    <a:pt x="580" y="127"/>
                    <a:pt x="580" y="127"/>
                  </a:cubicBezTo>
                  <a:cubicBezTo>
                    <a:pt x="580" y="126"/>
                    <a:pt x="580" y="126"/>
                    <a:pt x="580" y="126"/>
                  </a:cubicBezTo>
                  <a:cubicBezTo>
                    <a:pt x="579" y="115"/>
                    <a:pt x="579" y="115"/>
                    <a:pt x="579" y="115"/>
                  </a:cubicBezTo>
                  <a:cubicBezTo>
                    <a:pt x="559" y="121"/>
                    <a:pt x="559" y="121"/>
                    <a:pt x="559" y="121"/>
                  </a:cubicBezTo>
                  <a:cubicBezTo>
                    <a:pt x="559" y="120"/>
                    <a:pt x="559" y="120"/>
                    <a:pt x="559" y="120"/>
                  </a:cubicBezTo>
                  <a:cubicBezTo>
                    <a:pt x="549" y="110"/>
                    <a:pt x="549" y="110"/>
                    <a:pt x="549" y="110"/>
                  </a:cubicBezTo>
                  <a:cubicBezTo>
                    <a:pt x="522" y="89"/>
                    <a:pt x="522" y="89"/>
                    <a:pt x="522" y="89"/>
                  </a:cubicBezTo>
                  <a:cubicBezTo>
                    <a:pt x="521" y="89"/>
                    <a:pt x="521" y="89"/>
                    <a:pt x="521" y="89"/>
                  </a:cubicBezTo>
                  <a:cubicBezTo>
                    <a:pt x="511" y="76"/>
                    <a:pt x="511" y="76"/>
                    <a:pt x="511" y="76"/>
                  </a:cubicBezTo>
                  <a:cubicBezTo>
                    <a:pt x="504" y="72"/>
                    <a:pt x="504" y="72"/>
                    <a:pt x="504" y="72"/>
                  </a:cubicBezTo>
                  <a:cubicBezTo>
                    <a:pt x="500" y="78"/>
                    <a:pt x="500" y="78"/>
                    <a:pt x="500" y="78"/>
                  </a:cubicBezTo>
                  <a:cubicBezTo>
                    <a:pt x="500" y="79"/>
                    <a:pt x="500" y="79"/>
                    <a:pt x="500" y="79"/>
                  </a:cubicBezTo>
                  <a:cubicBezTo>
                    <a:pt x="500" y="80"/>
                    <a:pt x="500" y="80"/>
                    <a:pt x="500" y="80"/>
                  </a:cubicBezTo>
                  <a:cubicBezTo>
                    <a:pt x="499" y="80"/>
                    <a:pt x="499" y="80"/>
                    <a:pt x="499" y="80"/>
                  </a:cubicBezTo>
                  <a:cubicBezTo>
                    <a:pt x="498" y="80"/>
                    <a:pt x="498" y="80"/>
                    <a:pt x="498" y="80"/>
                  </a:cubicBezTo>
                  <a:cubicBezTo>
                    <a:pt x="489" y="81"/>
                    <a:pt x="489" y="81"/>
                    <a:pt x="489" y="81"/>
                  </a:cubicBezTo>
                  <a:cubicBezTo>
                    <a:pt x="488" y="81"/>
                    <a:pt x="488" y="81"/>
                    <a:pt x="488" y="81"/>
                  </a:cubicBezTo>
                  <a:cubicBezTo>
                    <a:pt x="487" y="81"/>
                    <a:pt x="487" y="81"/>
                    <a:pt x="487" y="81"/>
                  </a:cubicBezTo>
                  <a:cubicBezTo>
                    <a:pt x="467" y="59"/>
                    <a:pt x="467" y="59"/>
                    <a:pt x="467" y="59"/>
                  </a:cubicBezTo>
                  <a:cubicBezTo>
                    <a:pt x="463" y="58"/>
                    <a:pt x="459" y="53"/>
                    <a:pt x="453" y="47"/>
                  </a:cubicBezTo>
                  <a:cubicBezTo>
                    <a:pt x="444" y="41"/>
                    <a:pt x="444" y="41"/>
                    <a:pt x="444" y="41"/>
                  </a:cubicBezTo>
                  <a:cubicBezTo>
                    <a:pt x="443" y="40"/>
                    <a:pt x="443" y="40"/>
                    <a:pt x="443" y="40"/>
                  </a:cubicBezTo>
                  <a:cubicBezTo>
                    <a:pt x="433" y="34"/>
                    <a:pt x="433" y="34"/>
                    <a:pt x="433" y="34"/>
                  </a:cubicBezTo>
                  <a:cubicBezTo>
                    <a:pt x="427" y="39"/>
                    <a:pt x="427" y="39"/>
                    <a:pt x="427" y="39"/>
                  </a:cubicBezTo>
                  <a:cubicBezTo>
                    <a:pt x="426" y="40"/>
                    <a:pt x="426" y="40"/>
                    <a:pt x="426" y="40"/>
                  </a:cubicBezTo>
                  <a:cubicBezTo>
                    <a:pt x="426" y="39"/>
                    <a:pt x="426" y="39"/>
                    <a:pt x="426" y="39"/>
                  </a:cubicBezTo>
                  <a:cubicBezTo>
                    <a:pt x="425" y="39"/>
                    <a:pt x="425" y="39"/>
                    <a:pt x="425" y="39"/>
                  </a:cubicBezTo>
                  <a:cubicBezTo>
                    <a:pt x="419" y="38"/>
                    <a:pt x="419" y="38"/>
                    <a:pt x="419" y="38"/>
                  </a:cubicBezTo>
                  <a:cubicBezTo>
                    <a:pt x="413" y="41"/>
                    <a:pt x="413" y="41"/>
                    <a:pt x="413" y="41"/>
                  </a:cubicBezTo>
                  <a:cubicBezTo>
                    <a:pt x="413" y="42"/>
                    <a:pt x="413" y="42"/>
                    <a:pt x="413" y="42"/>
                  </a:cubicBezTo>
                  <a:cubicBezTo>
                    <a:pt x="412" y="42"/>
                    <a:pt x="412" y="42"/>
                    <a:pt x="412" y="42"/>
                  </a:cubicBezTo>
                  <a:cubicBezTo>
                    <a:pt x="412" y="42"/>
                    <a:pt x="412" y="42"/>
                    <a:pt x="412" y="42"/>
                  </a:cubicBezTo>
                  <a:cubicBezTo>
                    <a:pt x="403" y="44"/>
                    <a:pt x="403" y="44"/>
                    <a:pt x="403" y="44"/>
                  </a:cubicBezTo>
                  <a:cubicBezTo>
                    <a:pt x="392" y="37"/>
                    <a:pt x="380" y="30"/>
                    <a:pt x="368" y="23"/>
                  </a:cubicBezTo>
                  <a:close/>
                </a:path>
              </a:pathLst>
            </a:custGeom>
            <a:grpFill/>
            <a:ln>
              <a:noFill/>
            </a:ln>
          </p:spPr>
          <p:txBody>
            <a:bodyPr vert="horz" wrap="square" lIns="91440" tIns="45720" rIns="91440" bIns="45720" numCol="1" anchor="t" anchorCtr="0" compatLnSpc="1"/>
            <a:lstStyle/>
            <a:p>
              <a:endParaRPr lang="zh-CN" altLang="en-US" dirty="0"/>
            </a:p>
          </p:txBody>
        </p:sp>
        <p:sp>
          <p:nvSpPr>
            <p:cNvPr id="31" name="Freeform 17"/>
            <p:cNvSpPr/>
            <p:nvPr/>
          </p:nvSpPr>
          <p:spPr bwMode="auto">
            <a:xfrm>
              <a:off x="2354905" y="3603817"/>
              <a:ext cx="1084223" cy="951956"/>
            </a:xfrm>
            <a:custGeom>
              <a:avLst/>
              <a:gdLst>
                <a:gd name="T0" fmla="*/ 15 w 534"/>
                <a:gd name="T1" fmla="*/ 21 h 468"/>
                <a:gd name="T2" fmla="*/ 13 w 534"/>
                <a:gd name="T3" fmla="*/ 53 h 468"/>
                <a:gd name="T4" fmla="*/ 7 w 534"/>
                <a:gd name="T5" fmla="*/ 86 h 468"/>
                <a:gd name="T6" fmla="*/ 30 w 534"/>
                <a:gd name="T7" fmla="*/ 105 h 468"/>
                <a:gd name="T8" fmla="*/ 54 w 534"/>
                <a:gd name="T9" fmla="*/ 146 h 468"/>
                <a:gd name="T10" fmla="*/ 56 w 534"/>
                <a:gd name="T11" fmla="*/ 185 h 468"/>
                <a:gd name="T12" fmla="*/ 69 w 534"/>
                <a:gd name="T13" fmla="*/ 217 h 468"/>
                <a:gd name="T14" fmla="*/ 76 w 534"/>
                <a:gd name="T15" fmla="*/ 265 h 468"/>
                <a:gd name="T16" fmla="*/ 72 w 534"/>
                <a:gd name="T17" fmla="*/ 331 h 468"/>
                <a:gd name="T18" fmla="*/ 84 w 534"/>
                <a:gd name="T19" fmla="*/ 350 h 468"/>
                <a:gd name="T20" fmla="*/ 95 w 534"/>
                <a:gd name="T21" fmla="*/ 322 h 468"/>
                <a:gd name="T22" fmla="*/ 118 w 534"/>
                <a:gd name="T23" fmla="*/ 334 h 468"/>
                <a:gd name="T24" fmla="*/ 130 w 534"/>
                <a:gd name="T25" fmla="*/ 359 h 468"/>
                <a:gd name="T26" fmla="*/ 155 w 534"/>
                <a:gd name="T27" fmla="*/ 362 h 468"/>
                <a:gd name="T28" fmla="*/ 181 w 534"/>
                <a:gd name="T29" fmla="*/ 423 h 468"/>
                <a:gd name="T30" fmla="*/ 186 w 534"/>
                <a:gd name="T31" fmla="*/ 453 h 468"/>
                <a:gd name="T32" fmla="*/ 200 w 534"/>
                <a:gd name="T33" fmla="*/ 467 h 468"/>
                <a:gd name="T34" fmla="*/ 232 w 534"/>
                <a:gd name="T35" fmla="*/ 444 h 468"/>
                <a:gd name="T36" fmla="*/ 249 w 534"/>
                <a:gd name="T37" fmla="*/ 406 h 468"/>
                <a:gd name="T38" fmla="*/ 263 w 534"/>
                <a:gd name="T39" fmla="*/ 386 h 468"/>
                <a:gd name="T40" fmla="*/ 283 w 534"/>
                <a:gd name="T41" fmla="*/ 356 h 468"/>
                <a:gd name="T42" fmla="*/ 297 w 534"/>
                <a:gd name="T43" fmla="*/ 331 h 468"/>
                <a:gd name="T44" fmla="*/ 335 w 534"/>
                <a:gd name="T45" fmla="*/ 342 h 468"/>
                <a:gd name="T46" fmla="*/ 348 w 534"/>
                <a:gd name="T47" fmla="*/ 358 h 468"/>
                <a:gd name="T48" fmla="*/ 364 w 534"/>
                <a:gd name="T49" fmla="*/ 353 h 468"/>
                <a:gd name="T50" fmla="*/ 388 w 534"/>
                <a:gd name="T51" fmla="*/ 378 h 468"/>
                <a:gd name="T52" fmla="*/ 418 w 534"/>
                <a:gd name="T53" fmla="*/ 353 h 468"/>
                <a:gd name="T54" fmla="*/ 401 w 534"/>
                <a:gd name="T55" fmla="*/ 347 h 468"/>
                <a:gd name="T56" fmla="*/ 394 w 534"/>
                <a:gd name="T57" fmla="*/ 319 h 468"/>
                <a:gd name="T58" fmla="*/ 418 w 534"/>
                <a:gd name="T59" fmla="*/ 318 h 468"/>
                <a:gd name="T60" fmla="*/ 393 w 534"/>
                <a:gd name="T61" fmla="*/ 283 h 468"/>
                <a:gd name="T62" fmla="*/ 387 w 534"/>
                <a:gd name="T63" fmla="*/ 247 h 468"/>
                <a:gd name="T64" fmla="*/ 461 w 534"/>
                <a:gd name="T65" fmla="*/ 217 h 468"/>
                <a:gd name="T66" fmla="*/ 497 w 534"/>
                <a:gd name="T67" fmla="*/ 183 h 468"/>
                <a:gd name="T68" fmla="*/ 505 w 534"/>
                <a:gd name="T69" fmla="*/ 169 h 468"/>
                <a:gd name="T70" fmla="*/ 521 w 534"/>
                <a:gd name="T71" fmla="*/ 129 h 468"/>
                <a:gd name="T72" fmla="*/ 494 w 534"/>
                <a:gd name="T73" fmla="*/ 118 h 468"/>
                <a:gd name="T74" fmla="*/ 479 w 534"/>
                <a:gd name="T75" fmla="*/ 103 h 468"/>
                <a:gd name="T76" fmla="*/ 462 w 534"/>
                <a:gd name="T77" fmla="*/ 110 h 468"/>
                <a:gd name="T78" fmla="*/ 452 w 534"/>
                <a:gd name="T79" fmla="*/ 95 h 468"/>
                <a:gd name="T80" fmla="*/ 436 w 534"/>
                <a:gd name="T81" fmla="*/ 94 h 468"/>
                <a:gd name="T82" fmla="*/ 399 w 534"/>
                <a:gd name="T83" fmla="*/ 88 h 468"/>
                <a:gd name="T84" fmla="*/ 384 w 534"/>
                <a:gd name="T85" fmla="*/ 90 h 468"/>
                <a:gd name="T86" fmla="*/ 333 w 534"/>
                <a:gd name="T87" fmla="*/ 84 h 468"/>
                <a:gd name="T88" fmla="*/ 330 w 534"/>
                <a:gd name="T89" fmla="*/ 58 h 468"/>
                <a:gd name="T90" fmla="*/ 273 w 534"/>
                <a:gd name="T91" fmla="*/ 24 h 468"/>
                <a:gd name="T92" fmla="*/ 248 w 534"/>
                <a:gd name="T93" fmla="*/ 8 h 468"/>
                <a:gd name="T94" fmla="*/ 243 w 534"/>
                <a:gd name="T95" fmla="*/ 46 h 468"/>
                <a:gd name="T96" fmla="*/ 212 w 534"/>
                <a:gd name="T97" fmla="*/ 49 h 468"/>
                <a:gd name="T98" fmla="*/ 198 w 534"/>
                <a:gd name="T99" fmla="*/ 63 h 468"/>
                <a:gd name="T100" fmla="*/ 185 w 534"/>
                <a:gd name="T101" fmla="*/ 83 h 468"/>
                <a:gd name="T102" fmla="*/ 144 w 534"/>
                <a:gd name="T103" fmla="*/ 102 h 468"/>
                <a:gd name="T104" fmla="*/ 118 w 534"/>
                <a:gd name="T105" fmla="*/ 76 h 468"/>
                <a:gd name="T106" fmla="*/ 95 w 534"/>
                <a:gd name="T107" fmla="*/ 71 h 468"/>
                <a:gd name="T108" fmla="*/ 75 w 534"/>
                <a:gd name="T109" fmla="*/ 46 h 468"/>
                <a:gd name="T110" fmla="*/ 52 w 534"/>
                <a:gd name="T111" fmla="*/ 11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4" h="468">
                  <a:moveTo>
                    <a:pt x="50" y="11"/>
                  </a:moveTo>
                  <a:cubicBezTo>
                    <a:pt x="36" y="7"/>
                    <a:pt x="36" y="7"/>
                    <a:pt x="36" y="7"/>
                  </a:cubicBezTo>
                  <a:cubicBezTo>
                    <a:pt x="21" y="5"/>
                    <a:pt x="21" y="5"/>
                    <a:pt x="21" y="5"/>
                  </a:cubicBezTo>
                  <a:cubicBezTo>
                    <a:pt x="16" y="10"/>
                    <a:pt x="16" y="10"/>
                    <a:pt x="16" y="10"/>
                  </a:cubicBezTo>
                  <a:cubicBezTo>
                    <a:pt x="15" y="21"/>
                    <a:pt x="15" y="21"/>
                    <a:pt x="15" y="21"/>
                  </a:cubicBezTo>
                  <a:cubicBezTo>
                    <a:pt x="16" y="21"/>
                    <a:pt x="16" y="21"/>
                    <a:pt x="16" y="21"/>
                  </a:cubicBezTo>
                  <a:cubicBezTo>
                    <a:pt x="20" y="37"/>
                    <a:pt x="20" y="37"/>
                    <a:pt x="20" y="37"/>
                  </a:cubicBezTo>
                  <a:cubicBezTo>
                    <a:pt x="21" y="49"/>
                    <a:pt x="21" y="49"/>
                    <a:pt x="21" y="49"/>
                  </a:cubicBezTo>
                  <a:cubicBezTo>
                    <a:pt x="21" y="53"/>
                    <a:pt x="21" y="53"/>
                    <a:pt x="21" y="53"/>
                  </a:cubicBezTo>
                  <a:cubicBezTo>
                    <a:pt x="13" y="53"/>
                    <a:pt x="13" y="53"/>
                    <a:pt x="13" y="53"/>
                  </a:cubicBezTo>
                  <a:cubicBezTo>
                    <a:pt x="16" y="67"/>
                    <a:pt x="16" y="67"/>
                    <a:pt x="16" y="67"/>
                  </a:cubicBezTo>
                  <a:cubicBezTo>
                    <a:pt x="5" y="72"/>
                    <a:pt x="5" y="72"/>
                    <a:pt x="5" y="72"/>
                  </a:cubicBezTo>
                  <a:cubicBezTo>
                    <a:pt x="0" y="81"/>
                    <a:pt x="0" y="81"/>
                    <a:pt x="0" y="81"/>
                  </a:cubicBezTo>
                  <a:cubicBezTo>
                    <a:pt x="6" y="86"/>
                    <a:pt x="6" y="86"/>
                    <a:pt x="6" y="86"/>
                  </a:cubicBezTo>
                  <a:cubicBezTo>
                    <a:pt x="7" y="86"/>
                    <a:pt x="7" y="86"/>
                    <a:pt x="7" y="86"/>
                  </a:cubicBezTo>
                  <a:cubicBezTo>
                    <a:pt x="7" y="86"/>
                    <a:pt x="7" y="86"/>
                    <a:pt x="7" y="86"/>
                  </a:cubicBezTo>
                  <a:cubicBezTo>
                    <a:pt x="28" y="103"/>
                    <a:pt x="28" y="103"/>
                    <a:pt x="28" y="103"/>
                  </a:cubicBezTo>
                  <a:cubicBezTo>
                    <a:pt x="29" y="104"/>
                    <a:pt x="29" y="104"/>
                    <a:pt x="29" y="104"/>
                  </a:cubicBezTo>
                  <a:cubicBezTo>
                    <a:pt x="30" y="104"/>
                    <a:pt x="30" y="104"/>
                    <a:pt x="30" y="104"/>
                  </a:cubicBezTo>
                  <a:cubicBezTo>
                    <a:pt x="30" y="105"/>
                    <a:pt x="30" y="105"/>
                    <a:pt x="30" y="105"/>
                  </a:cubicBezTo>
                  <a:cubicBezTo>
                    <a:pt x="30" y="105"/>
                    <a:pt x="30" y="105"/>
                    <a:pt x="30" y="105"/>
                  </a:cubicBezTo>
                  <a:cubicBezTo>
                    <a:pt x="33" y="120"/>
                    <a:pt x="33" y="120"/>
                    <a:pt x="33" y="120"/>
                  </a:cubicBezTo>
                  <a:cubicBezTo>
                    <a:pt x="42" y="134"/>
                    <a:pt x="42" y="134"/>
                    <a:pt x="42" y="134"/>
                  </a:cubicBezTo>
                  <a:cubicBezTo>
                    <a:pt x="45" y="138"/>
                    <a:pt x="48" y="142"/>
                    <a:pt x="53" y="146"/>
                  </a:cubicBezTo>
                  <a:cubicBezTo>
                    <a:pt x="54" y="146"/>
                    <a:pt x="54" y="146"/>
                    <a:pt x="54" y="146"/>
                  </a:cubicBezTo>
                  <a:cubicBezTo>
                    <a:pt x="55" y="147"/>
                    <a:pt x="55" y="147"/>
                    <a:pt x="55" y="147"/>
                  </a:cubicBezTo>
                  <a:cubicBezTo>
                    <a:pt x="55" y="148"/>
                    <a:pt x="55" y="148"/>
                    <a:pt x="55" y="148"/>
                  </a:cubicBezTo>
                  <a:cubicBezTo>
                    <a:pt x="54" y="149"/>
                    <a:pt x="54" y="149"/>
                    <a:pt x="54" y="149"/>
                  </a:cubicBezTo>
                  <a:cubicBezTo>
                    <a:pt x="54" y="162"/>
                    <a:pt x="54" y="162"/>
                    <a:pt x="54" y="162"/>
                  </a:cubicBezTo>
                  <a:cubicBezTo>
                    <a:pt x="56" y="166"/>
                    <a:pt x="56" y="174"/>
                    <a:pt x="56" y="185"/>
                  </a:cubicBezTo>
                  <a:cubicBezTo>
                    <a:pt x="62" y="193"/>
                    <a:pt x="64" y="199"/>
                    <a:pt x="64" y="202"/>
                  </a:cubicBezTo>
                  <a:cubicBezTo>
                    <a:pt x="64" y="205"/>
                    <a:pt x="66" y="210"/>
                    <a:pt x="69" y="216"/>
                  </a:cubicBezTo>
                  <a:cubicBezTo>
                    <a:pt x="69" y="216"/>
                    <a:pt x="69" y="216"/>
                    <a:pt x="69" y="216"/>
                  </a:cubicBezTo>
                  <a:cubicBezTo>
                    <a:pt x="69" y="217"/>
                    <a:pt x="69" y="217"/>
                    <a:pt x="69" y="217"/>
                  </a:cubicBezTo>
                  <a:cubicBezTo>
                    <a:pt x="69" y="217"/>
                    <a:pt x="69" y="217"/>
                    <a:pt x="69" y="217"/>
                  </a:cubicBezTo>
                  <a:cubicBezTo>
                    <a:pt x="70" y="225"/>
                    <a:pt x="70" y="233"/>
                    <a:pt x="68" y="239"/>
                  </a:cubicBezTo>
                  <a:cubicBezTo>
                    <a:pt x="66" y="243"/>
                    <a:pt x="69" y="251"/>
                    <a:pt x="75" y="262"/>
                  </a:cubicBezTo>
                  <a:cubicBezTo>
                    <a:pt x="76" y="262"/>
                    <a:pt x="76" y="262"/>
                    <a:pt x="76" y="262"/>
                  </a:cubicBezTo>
                  <a:cubicBezTo>
                    <a:pt x="76" y="264"/>
                    <a:pt x="76" y="264"/>
                    <a:pt x="76" y="264"/>
                  </a:cubicBezTo>
                  <a:cubicBezTo>
                    <a:pt x="76" y="265"/>
                    <a:pt x="76" y="265"/>
                    <a:pt x="76" y="265"/>
                  </a:cubicBezTo>
                  <a:cubicBezTo>
                    <a:pt x="66" y="286"/>
                    <a:pt x="66" y="286"/>
                    <a:pt x="66" y="286"/>
                  </a:cubicBezTo>
                  <a:cubicBezTo>
                    <a:pt x="68" y="291"/>
                    <a:pt x="69" y="295"/>
                    <a:pt x="69" y="297"/>
                  </a:cubicBezTo>
                  <a:cubicBezTo>
                    <a:pt x="66" y="317"/>
                    <a:pt x="66" y="317"/>
                    <a:pt x="66" y="317"/>
                  </a:cubicBezTo>
                  <a:cubicBezTo>
                    <a:pt x="65" y="324"/>
                    <a:pt x="65" y="327"/>
                    <a:pt x="68" y="329"/>
                  </a:cubicBezTo>
                  <a:cubicBezTo>
                    <a:pt x="72" y="331"/>
                    <a:pt x="72" y="331"/>
                    <a:pt x="72" y="331"/>
                  </a:cubicBezTo>
                  <a:cubicBezTo>
                    <a:pt x="77" y="333"/>
                    <a:pt x="79" y="336"/>
                    <a:pt x="79" y="339"/>
                  </a:cubicBezTo>
                  <a:cubicBezTo>
                    <a:pt x="78" y="350"/>
                    <a:pt x="78" y="350"/>
                    <a:pt x="78" y="350"/>
                  </a:cubicBezTo>
                  <a:cubicBezTo>
                    <a:pt x="81" y="351"/>
                    <a:pt x="81" y="351"/>
                    <a:pt x="81" y="351"/>
                  </a:cubicBezTo>
                  <a:cubicBezTo>
                    <a:pt x="82" y="352"/>
                    <a:pt x="82" y="352"/>
                    <a:pt x="82" y="352"/>
                  </a:cubicBezTo>
                  <a:cubicBezTo>
                    <a:pt x="84" y="350"/>
                    <a:pt x="84" y="350"/>
                    <a:pt x="84" y="350"/>
                  </a:cubicBezTo>
                  <a:cubicBezTo>
                    <a:pt x="86" y="348"/>
                    <a:pt x="87" y="346"/>
                    <a:pt x="88" y="342"/>
                  </a:cubicBezTo>
                  <a:cubicBezTo>
                    <a:pt x="89" y="341"/>
                    <a:pt x="89" y="341"/>
                    <a:pt x="89" y="341"/>
                  </a:cubicBezTo>
                  <a:cubicBezTo>
                    <a:pt x="90" y="339"/>
                    <a:pt x="90" y="339"/>
                    <a:pt x="90" y="339"/>
                  </a:cubicBezTo>
                  <a:cubicBezTo>
                    <a:pt x="92" y="338"/>
                    <a:pt x="93" y="336"/>
                    <a:pt x="95" y="334"/>
                  </a:cubicBezTo>
                  <a:cubicBezTo>
                    <a:pt x="96" y="330"/>
                    <a:pt x="96" y="327"/>
                    <a:pt x="95" y="322"/>
                  </a:cubicBezTo>
                  <a:cubicBezTo>
                    <a:pt x="93" y="319"/>
                    <a:pt x="93" y="319"/>
                    <a:pt x="93" y="319"/>
                  </a:cubicBezTo>
                  <a:cubicBezTo>
                    <a:pt x="96" y="319"/>
                    <a:pt x="96" y="319"/>
                    <a:pt x="96" y="319"/>
                  </a:cubicBezTo>
                  <a:cubicBezTo>
                    <a:pt x="106" y="316"/>
                    <a:pt x="112" y="317"/>
                    <a:pt x="113" y="321"/>
                  </a:cubicBezTo>
                  <a:cubicBezTo>
                    <a:pt x="118" y="333"/>
                    <a:pt x="118" y="333"/>
                    <a:pt x="118" y="333"/>
                  </a:cubicBezTo>
                  <a:cubicBezTo>
                    <a:pt x="118" y="334"/>
                    <a:pt x="118" y="334"/>
                    <a:pt x="118" y="334"/>
                  </a:cubicBezTo>
                  <a:cubicBezTo>
                    <a:pt x="118" y="335"/>
                    <a:pt x="118" y="335"/>
                    <a:pt x="118" y="335"/>
                  </a:cubicBezTo>
                  <a:cubicBezTo>
                    <a:pt x="121" y="355"/>
                    <a:pt x="121" y="355"/>
                    <a:pt x="121" y="355"/>
                  </a:cubicBezTo>
                  <a:cubicBezTo>
                    <a:pt x="129" y="359"/>
                    <a:pt x="129" y="359"/>
                    <a:pt x="129" y="359"/>
                  </a:cubicBezTo>
                  <a:cubicBezTo>
                    <a:pt x="129" y="359"/>
                    <a:pt x="129" y="359"/>
                    <a:pt x="129" y="359"/>
                  </a:cubicBezTo>
                  <a:cubicBezTo>
                    <a:pt x="130" y="359"/>
                    <a:pt x="130" y="359"/>
                    <a:pt x="130" y="359"/>
                  </a:cubicBezTo>
                  <a:cubicBezTo>
                    <a:pt x="135" y="363"/>
                    <a:pt x="135" y="363"/>
                    <a:pt x="135" y="363"/>
                  </a:cubicBezTo>
                  <a:cubicBezTo>
                    <a:pt x="140" y="358"/>
                    <a:pt x="140" y="358"/>
                    <a:pt x="140" y="358"/>
                  </a:cubicBezTo>
                  <a:cubicBezTo>
                    <a:pt x="145" y="353"/>
                    <a:pt x="145" y="353"/>
                    <a:pt x="145" y="353"/>
                  </a:cubicBezTo>
                  <a:cubicBezTo>
                    <a:pt x="147" y="353"/>
                    <a:pt x="147" y="353"/>
                    <a:pt x="147" y="353"/>
                  </a:cubicBezTo>
                  <a:cubicBezTo>
                    <a:pt x="151" y="355"/>
                    <a:pt x="154" y="358"/>
                    <a:pt x="155" y="362"/>
                  </a:cubicBezTo>
                  <a:cubicBezTo>
                    <a:pt x="157" y="378"/>
                    <a:pt x="157" y="378"/>
                    <a:pt x="157" y="378"/>
                  </a:cubicBezTo>
                  <a:cubicBezTo>
                    <a:pt x="158" y="380"/>
                    <a:pt x="158" y="380"/>
                    <a:pt x="158" y="380"/>
                  </a:cubicBezTo>
                  <a:cubicBezTo>
                    <a:pt x="174" y="415"/>
                    <a:pt x="174" y="415"/>
                    <a:pt x="174" y="415"/>
                  </a:cubicBezTo>
                  <a:cubicBezTo>
                    <a:pt x="181" y="422"/>
                    <a:pt x="181" y="422"/>
                    <a:pt x="181" y="422"/>
                  </a:cubicBezTo>
                  <a:cubicBezTo>
                    <a:pt x="181" y="423"/>
                    <a:pt x="181" y="423"/>
                    <a:pt x="181" y="423"/>
                  </a:cubicBezTo>
                  <a:cubicBezTo>
                    <a:pt x="181" y="423"/>
                    <a:pt x="181" y="423"/>
                    <a:pt x="181" y="423"/>
                  </a:cubicBezTo>
                  <a:cubicBezTo>
                    <a:pt x="184" y="438"/>
                    <a:pt x="184" y="438"/>
                    <a:pt x="184" y="438"/>
                  </a:cubicBezTo>
                  <a:cubicBezTo>
                    <a:pt x="184" y="438"/>
                    <a:pt x="184" y="438"/>
                    <a:pt x="184" y="438"/>
                  </a:cubicBezTo>
                  <a:cubicBezTo>
                    <a:pt x="186" y="452"/>
                    <a:pt x="186" y="452"/>
                    <a:pt x="186" y="452"/>
                  </a:cubicBezTo>
                  <a:cubicBezTo>
                    <a:pt x="186" y="453"/>
                    <a:pt x="186" y="453"/>
                    <a:pt x="186" y="453"/>
                  </a:cubicBezTo>
                  <a:cubicBezTo>
                    <a:pt x="191" y="447"/>
                    <a:pt x="194" y="444"/>
                    <a:pt x="197" y="445"/>
                  </a:cubicBezTo>
                  <a:cubicBezTo>
                    <a:pt x="199" y="446"/>
                    <a:pt x="200" y="447"/>
                    <a:pt x="200" y="449"/>
                  </a:cubicBezTo>
                  <a:cubicBezTo>
                    <a:pt x="200" y="453"/>
                    <a:pt x="200" y="453"/>
                    <a:pt x="200" y="453"/>
                  </a:cubicBezTo>
                  <a:cubicBezTo>
                    <a:pt x="200" y="464"/>
                    <a:pt x="200" y="464"/>
                    <a:pt x="200" y="464"/>
                  </a:cubicBezTo>
                  <a:cubicBezTo>
                    <a:pt x="200" y="467"/>
                    <a:pt x="200" y="467"/>
                    <a:pt x="200" y="467"/>
                  </a:cubicBezTo>
                  <a:cubicBezTo>
                    <a:pt x="203" y="468"/>
                    <a:pt x="205" y="467"/>
                    <a:pt x="206" y="465"/>
                  </a:cubicBezTo>
                  <a:cubicBezTo>
                    <a:pt x="212" y="457"/>
                    <a:pt x="212" y="457"/>
                    <a:pt x="212" y="457"/>
                  </a:cubicBezTo>
                  <a:cubicBezTo>
                    <a:pt x="218" y="450"/>
                    <a:pt x="218" y="450"/>
                    <a:pt x="218" y="450"/>
                  </a:cubicBezTo>
                  <a:cubicBezTo>
                    <a:pt x="223" y="447"/>
                    <a:pt x="227" y="444"/>
                    <a:pt x="232" y="444"/>
                  </a:cubicBezTo>
                  <a:cubicBezTo>
                    <a:pt x="232" y="444"/>
                    <a:pt x="232" y="444"/>
                    <a:pt x="232" y="444"/>
                  </a:cubicBezTo>
                  <a:cubicBezTo>
                    <a:pt x="245" y="447"/>
                    <a:pt x="245" y="447"/>
                    <a:pt x="245" y="447"/>
                  </a:cubicBezTo>
                  <a:cubicBezTo>
                    <a:pt x="249" y="446"/>
                    <a:pt x="249" y="446"/>
                    <a:pt x="249" y="446"/>
                  </a:cubicBezTo>
                  <a:cubicBezTo>
                    <a:pt x="255" y="437"/>
                    <a:pt x="255" y="437"/>
                    <a:pt x="255" y="437"/>
                  </a:cubicBezTo>
                  <a:cubicBezTo>
                    <a:pt x="254" y="424"/>
                    <a:pt x="254" y="424"/>
                    <a:pt x="254" y="424"/>
                  </a:cubicBezTo>
                  <a:cubicBezTo>
                    <a:pt x="250" y="417"/>
                    <a:pt x="248" y="410"/>
                    <a:pt x="249" y="406"/>
                  </a:cubicBezTo>
                  <a:cubicBezTo>
                    <a:pt x="251" y="395"/>
                    <a:pt x="251" y="395"/>
                    <a:pt x="251" y="395"/>
                  </a:cubicBezTo>
                  <a:cubicBezTo>
                    <a:pt x="251" y="394"/>
                    <a:pt x="251" y="394"/>
                    <a:pt x="251" y="394"/>
                  </a:cubicBezTo>
                  <a:cubicBezTo>
                    <a:pt x="252" y="393"/>
                    <a:pt x="252" y="393"/>
                    <a:pt x="252" y="393"/>
                  </a:cubicBezTo>
                  <a:cubicBezTo>
                    <a:pt x="252" y="393"/>
                    <a:pt x="252" y="393"/>
                    <a:pt x="252" y="393"/>
                  </a:cubicBezTo>
                  <a:cubicBezTo>
                    <a:pt x="263" y="386"/>
                    <a:pt x="263" y="386"/>
                    <a:pt x="263" y="386"/>
                  </a:cubicBezTo>
                  <a:cubicBezTo>
                    <a:pt x="264" y="386"/>
                    <a:pt x="264" y="386"/>
                    <a:pt x="264" y="386"/>
                  </a:cubicBezTo>
                  <a:cubicBezTo>
                    <a:pt x="264" y="386"/>
                    <a:pt x="264" y="386"/>
                    <a:pt x="264" y="386"/>
                  </a:cubicBezTo>
                  <a:cubicBezTo>
                    <a:pt x="272" y="381"/>
                    <a:pt x="272" y="381"/>
                    <a:pt x="272" y="381"/>
                  </a:cubicBezTo>
                  <a:cubicBezTo>
                    <a:pt x="282" y="367"/>
                    <a:pt x="282" y="367"/>
                    <a:pt x="282" y="367"/>
                  </a:cubicBezTo>
                  <a:cubicBezTo>
                    <a:pt x="283" y="356"/>
                    <a:pt x="283" y="356"/>
                    <a:pt x="283" y="356"/>
                  </a:cubicBezTo>
                  <a:cubicBezTo>
                    <a:pt x="272" y="331"/>
                    <a:pt x="272" y="331"/>
                    <a:pt x="272" y="331"/>
                  </a:cubicBezTo>
                  <a:cubicBezTo>
                    <a:pt x="297" y="342"/>
                    <a:pt x="297" y="342"/>
                    <a:pt x="297" y="342"/>
                  </a:cubicBezTo>
                  <a:cubicBezTo>
                    <a:pt x="297" y="332"/>
                    <a:pt x="297" y="332"/>
                    <a:pt x="297" y="332"/>
                  </a:cubicBezTo>
                  <a:cubicBezTo>
                    <a:pt x="297" y="332"/>
                    <a:pt x="297" y="332"/>
                    <a:pt x="297" y="332"/>
                  </a:cubicBezTo>
                  <a:cubicBezTo>
                    <a:pt x="297" y="331"/>
                    <a:pt x="297" y="331"/>
                    <a:pt x="297" y="331"/>
                  </a:cubicBezTo>
                  <a:cubicBezTo>
                    <a:pt x="306" y="323"/>
                    <a:pt x="306" y="323"/>
                    <a:pt x="306" y="323"/>
                  </a:cubicBezTo>
                  <a:cubicBezTo>
                    <a:pt x="323" y="318"/>
                    <a:pt x="323" y="318"/>
                    <a:pt x="323" y="318"/>
                  </a:cubicBezTo>
                  <a:cubicBezTo>
                    <a:pt x="325" y="318"/>
                    <a:pt x="325" y="318"/>
                    <a:pt x="325" y="318"/>
                  </a:cubicBezTo>
                  <a:cubicBezTo>
                    <a:pt x="335" y="341"/>
                    <a:pt x="335" y="341"/>
                    <a:pt x="335" y="341"/>
                  </a:cubicBezTo>
                  <a:cubicBezTo>
                    <a:pt x="335" y="342"/>
                    <a:pt x="335" y="342"/>
                    <a:pt x="335" y="342"/>
                  </a:cubicBezTo>
                  <a:cubicBezTo>
                    <a:pt x="334" y="350"/>
                    <a:pt x="334" y="350"/>
                    <a:pt x="334" y="350"/>
                  </a:cubicBezTo>
                  <a:cubicBezTo>
                    <a:pt x="335" y="358"/>
                    <a:pt x="335" y="358"/>
                    <a:pt x="335" y="358"/>
                  </a:cubicBezTo>
                  <a:cubicBezTo>
                    <a:pt x="336" y="362"/>
                    <a:pt x="339" y="364"/>
                    <a:pt x="340" y="364"/>
                  </a:cubicBezTo>
                  <a:cubicBezTo>
                    <a:pt x="343" y="364"/>
                    <a:pt x="345" y="362"/>
                    <a:pt x="348" y="359"/>
                  </a:cubicBezTo>
                  <a:cubicBezTo>
                    <a:pt x="348" y="358"/>
                    <a:pt x="348" y="358"/>
                    <a:pt x="348" y="358"/>
                  </a:cubicBezTo>
                  <a:cubicBezTo>
                    <a:pt x="348" y="358"/>
                    <a:pt x="348" y="358"/>
                    <a:pt x="348" y="358"/>
                  </a:cubicBezTo>
                  <a:cubicBezTo>
                    <a:pt x="349" y="358"/>
                    <a:pt x="349" y="358"/>
                    <a:pt x="349" y="358"/>
                  </a:cubicBezTo>
                  <a:cubicBezTo>
                    <a:pt x="364" y="353"/>
                    <a:pt x="364" y="353"/>
                    <a:pt x="364" y="353"/>
                  </a:cubicBezTo>
                  <a:cubicBezTo>
                    <a:pt x="364" y="353"/>
                    <a:pt x="364" y="353"/>
                    <a:pt x="364" y="353"/>
                  </a:cubicBezTo>
                  <a:cubicBezTo>
                    <a:pt x="364" y="353"/>
                    <a:pt x="364" y="353"/>
                    <a:pt x="364" y="353"/>
                  </a:cubicBezTo>
                  <a:cubicBezTo>
                    <a:pt x="372" y="353"/>
                    <a:pt x="376" y="355"/>
                    <a:pt x="378" y="358"/>
                  </a:cubicBezTo>
                  <a:cubicBezTo>
                    <a:pt x="379" y="375"/>
                    <a:pt x="379" y="375"/>
                    <a:pt x="379" y="375"/>
                  </a:cubicBezTo>
                  <a:cubicBezTo>
                    <a:pt x="379" y="375"/>
                    <a:pt x="379" y="375"/>
                    <a:pt x="379" y="375"/>
                  </a:cubicBezTo>
                  <a:cubicBezTo>
                    <a:pt x="382" y="376"/>
                    <a:pt x="382" y="376"/>
                    <a:pt x="382" y="376"/>
                  </a:cubicBezTo>
                  <a:cubicBezTo>
                    <a:pt x="388" y="378"/>
                    <a:pt x="388" y="378"/>
                    <a:pt x="388" y="378"/>
                  </a:cubicBezTo>
                  <a:cubicBezTo>
                    <a:pt x="397" y="377"/>
                    <a:pt x="397" y="377"/>
                    <a:pt x="397" y="377"/>
                  </a:cubicBezTo>
                  <a:cubicBezTo>
                    <a:pt x="412" y="373"/>
                    <a:pt x="412" y="373"/>
                    <a:pt x="412" y="373"/>
                  </a:cubicBezTo>
                  <a:cubicBezTo>
                    <a:pt x="421" y="365"/>
                    <a:pt x="421" y="365"/>
                    <a:pt x="421" y="365"/>
                  </a:cubicBezTo>
                  <a:cubicBezTo>
                    <a:pt x="422" y="358"/>
                    <a:pt x="422" y="358"/>
                    <a:pt x="422" y="358"/>
                  </a:cubicBezTo>
                  <a:cubicBezTo>
                    <a:pt x="418" y="353"/>
                    <a:pt x="418" y="353"/>
                    <a:pt x="418" y="353"/>
                  </a:cubicBezTo>
                  <a:cubicBezTo>
                    <a:pt x="402" y="348"/>
                    <a:pt x="402" y="348"/>
                    <a:pt x="402" y="348"/>
                  </a:cubicBezTo>
                  <a:cubicBezTo>
                    <a:pt x="402" y="348"/>
                    <a:pt x="402" y="348"/>
                    <a:pt x="402" y="348"/>
                  </a:cubicBezTo>
                  <a:cubicBezTo>
                    <a:pt x="401" y="347"/>
                    <a:pt x="401" y="347"/>
                    <a:pt x="401" y="347"/>
                  </a:cubicBezTo>
                  <a:cubicBezTo>
                    <a:pt x="401" y="347"/>
                    <a:pt x="401" y="347"/>
                    <a:pt x="401" y="347"/>
                  </a:cubicBezTo>
                  <a:cubicBezTo>
                    <a:pt x="401" y="347"/>
                    <a:pt x="401" y="347"/>
                    <a:pt x="401" y="347"/>
                  </a:cubicBezTo>
                  <a:cubicBezTo>
                    <a:pt x="382" y="329"/>
                    <a:pt x="382" y="329"/>
                    <a:pt x="382" y="329"/>
                  </a:cubicBezTo>
                  <a:cubicBezTo>
                    <a:pt x="384" y="327"/>
                    <a:pt x="384" y="327"/>
                    <a:pt x="384" y="327"/>
                  </a:cubicBezTo>
                  <a:cubicBezTo>
                    <a:pt x="393" y="319"/>
                    <a:pt x="393" y="319"/>
                    <a:pt x="393" y="319"/>
                  </a:cubicBezTo>
                  <a:cubicBezTo>
                    <a:pt x="394" y="319"/>
                    <a:pt x="394" y="319"/>
                    <a:pt x="394" y="319"/>
                  </a:cubicBezTo>
                  <a:cubicBezTo>
                    <a:pt x="394" y="319"/>
                    <a:pt x="394" y="319"/>
                    <a:pt x="394" y="319"/>
                  </a:cubicBezTo>
                  <a:cubicBezTo>
                    <a:pt x="403" y="315"/>
                    <a:pt x="403" y="315"/>
                    <a:pt x="403" y="315"/>
                  </a:cubicBezTo>
                  <a:cubicBezTo>
                    <a:pt x="403" y="315"/>
                    <a:pt x="403" y="315"/>
                    <a:pt x="403" y="315"/>
                  </a:cubicBezTo>
                  <a:cubicBezTo>
                    <a:pt x="405" y="315"/>
                    <a:pt x="405" y="315"/>
                    <a:pt x="405" y="315"/>
                  </a:cubicBezTo>
                  <a:cubicBezTo>
                    <a:pt x="417" y="318"/>
                    <a:pt x="417" y="318"/>
                    <a:pt x="417" y="318"/>
                  </a:cubicBezTo>
                  <a:cubicBezTo>
                    <a:pt x="418" y="318"/>
                    <a:pt x="418" y="318"/>
                    <a:pt x="418" y="318"/>
                  </a:cubicBezTo>
                  <a:cubicBezTo>
                    <a:pt x="418" y="318"/>
                    <a:pt x="418" y="318"/>
                    <a:pt x="418" y="318"/>
                  </a:cubicBezTo>
                  <a:cubicBezTo>
                    <a:pt x="418" y="313"/>
                    <a:pt x="418" y="313"/>
                    <a:pt x="418" y="313"/>
                  </a:cubicBezTo>
                  <a:cubicBezTo>
                    <a:pt x="413" y="304"/>
                    <a:pt x="413" y="304"/>
                    <a:pt x="413" y="304"/>
                  </a:cubicBezTo>
                  <a:cubicBezTo>
                    <a:pt x="404" y="300"/>
                    <a:pt x="404" y="300"/>
                    <a:pt x="404" y="300"/>
                  </a:cubicBezTo>
                  <a:cubicBezTo>
                    <a:pt x="393" y="283"/>
                    <a:pt x="393" y="283"/>
                    <a:pt x="393" y="283"/>
                  </a:cubicBezTo>
                  <a:cubicBezTo>
                    <a:pt x="393" y="283"/>
                    <a:pt x="393" y="283"/>
                    <a:pt x="393" y="283"/>
                  </a:cubicBezTo>
                  <a:cubicBezTo>
                    <a:pt x="392" y="282"/>
                    <a:pt x="392" y="282"/>
                    <a:pt x="392" y="282"/>
                  </a:cubicBezTo>
                  <a:cubicBezTo>
                    <a:pt x="392" y="282"/>
                    <a:pt x="392" y="282"/>
                    <a:pt x="392" y="282"/>
                  </a:cubicBezTo>
                  <a:cubicBezTo>
                    <a:pt x="387" y="262"/>
                    <a:pt x="387" y="262"/>
                    <a:pt x="387" y="262"/>
                  </a:cubicBezTo>
                  <a:cubicBezTo>
                    <a:pt x="387" y="247"/>
                    <a:pt x="387" y="247"/>
                    <a:pt x="387" y="247"/>
                  </a:cubicBezTo>
                  <a:cubicBezTo>
                    <a:pt x="396" y="237"/>
                    <a:pt x="396" y="237"/>
                    <a:pt x="396" y="237"/>
                  </a:cubicBezTo>
                  <a:cubicBezTo>
                    <a:pt x="411" y="237"/>
                    <a:pt x="411" y="237"/>
                    <a:pt x="411" y="237"/>
                  </a:cubicBezTo>
                  <a:cubicBezTo>
                    <a:pt x="445" y="241"/>
                    <a:pt x="445" y="241"/>
                    <a:pt x="445" y="241"/>
                  </a:cubicBezTo>
                  <a:cubicBezTo>
                    <a:pt x="461" y="218"/>
                    <a:pt x="461" y="218"/>
                    <a:pt x="461" y="218"/>
                  </a:cubicBezTo>
                  <a:cubicBezTo>
                    <a:pt x="461" y="217"/>
                    <a:pt x="461" y="217"/>
                    <a:pt x="461" y="217"/>
                  </a:cubicBezTo>
                  <a:cubicBezTo>
                    <a:pt x="462" y="217"/>
                    <a:pt x="462" y="217"/>
                    <a:pt x="462" y="217"/>
                  </a:cubicBezTo>
                  <a:cubicBezTo>
                    <a:pt x="475" y="210"/>
                    <a:pt x="475" y="210"/>
                    <a:pt x="475" y="210"/>
                  </a:cubicBezTo>
                  <a:cubicBezTo>
                    <a:pt x="481" y="197"/>
                    <a:pt x="481" y="197"/>
                    <a:pt x="481" y="197"/>
                  </a:cubicBezTo>
                  <a:cubicBezTo>
                    <a:pt x="482" y="196"/>
                    <a:pt x="482" y="196"/>
                    <a:pt x="482" y="196"/>
                  </a:cubicBezTo>
                  <a:cubicBezTo>
                    <a:pt x="497" y="183"/>
                    <a:pt x="497" y="183"/>
                    <a:pt x="497" y="183"/>
                  </a:cubicBezTo>
                  <a:cubicBezTo>
                    <a:pt x="504" y="170"/>
                    <a:pt x="504" y="170"/>
                    <a:pt x="504" y="170"/>
                  </a:cubicBezTo>
                  <a:cubicBezTo>
                    <a:pt x="504" y="169"/>
                    <a:pt x="504" y="169"/>
                    <a:pt x="504" y="169"/>
                  </a:cubicBezTo>
                  <a:cubicBezTo>
                    <a:pt x="505" y="169"/>
                    <a:pt x="505" y="169"/>
                    <a:pt x="505" y="169"/>
                  </a:cubicBezTo>
                  <a:cubicBezTo>
                    <a:pt x="505" y="169"/>
                    <a:pt x="505" y="169"/>
                    <a:pt x="505" y="169"/>
                  </a:cubicBezTo>
                  <a:cubicBezTo>
                    <a:pt x="505" y="169"/>
                    <a:pt x="505" y="169"/>
                    <a:pt x="505" y="169"/>
                  </a:cubicBezTo>
                  <a:cubicBezTo>
                    <a:pt x="511" y="163"/>
                    <a:pt x="511" y="163"/>
                    <a:pt x="511" y="163"/>
                  </a:cubicBezTo>
                  <a:cubicBezTo>
                    <a:pt x="518" y="151"/>
                    <a:pt x="518" y="151"/>
                    <a:pt x="518" y="151"/>
                  </a:cubicBezTo>
                  <a:cubicBezTo>
                    <a:pt x="521" y="132"/>
                    <a:pt x="521" y="132"/>
                    <a:pt x="521" y="132"/>
                  </a:cubicBezTo>
                  <a:cubicBezTo>
                    <a:pt x="521" y="130"/>
                    <a:pt x="521" y="130"/>
                    <a:pt x="521" y="130"/>
                  </a:cubicBezTo>
                  <a:cubicBezTo>
                    <a:pt x="521" y="129"/>
                    <a:pt x="521" y="129"/>
                    <a:pt x="521" y="129"/>
                  </a:cubicBezTo>
                  <a:cubicBezTo>
                    <a:pt x="531" y="123"/>
                    <a:pt x="531" y="123"/>
                    <a:pt x="531" y="123"/>
                  </a:cubicBezTo>
                  <a:cubicBezTo>
                    <a:pt x="534" y="120"/>
                    <a:pt x="534" y="120"/>
                    <a:pt x="534" y="120"/>
                  </a:cubicBezTo>
                  <a:cubicBezTo>
                    <a:pt x="519" y="118"/>
                    <a:pt x="519" y="118"/>
                    <a:pt x="519" y="118"/>
                  </a:cubicBezTo>
                  <a:cubicBezTo>
                    <a:pt x="495" y="119"/>
                    <a:pt x="495" y="119"/>
                    <a:pt x="495" y="119"/>
                  </a:cubicBezTo>
                  <a:cubicBezTo>
                    <a:pt x="494" y="118"/>
                    <a:pt x="494" y="118"/>
                    <a:pt x="494" y="118"/>
                  </a:cubicBezTo>
                  <a:cubicBezTo>
                    <a:pt x="485" y="111"/>
                    <a:pt x="485" y="111"/>
                    <a:pt x="485" y="111"/>
                  </a:cubicBezTo>
                  <a:cubicBezTo>
                    <a:pt x="484" y="111"/>
                    <a:pt x="484" y="111"/>
                    <a:pt x="484" y="111"/>
                  </a:cubicBezTo>
                  <a:cubicBezTo>
                    <a:pt x="484" y="111"/>
                    <a:pt x="484" y="111"/>
                    <a:pt x="484" y="111"/>
                  </a:cubicBezTo>
                  <a:cubicBezTo>
                    <a:pt x="484" y="111"/>
                    <a:pt x="484" y="111"/>
                    <a:pt x="484" y="111"/>
                  </a:cubicBezTo>
                  <a:cubicBezTo>
                    <a:pt x="479" y="103"/>
                    <a:pt x="479" y="103"/>
                    <a:pt x="479" y="103"/>
                  </a:cubicBezTo>
                  <a:cubicBezTo>
                    <a:pt x="478" y="104"/>
                    <a:pt x="478" y="104"/>
                    <a:pt x="478" y="104"/>
                  </a:cubicBezTo>
                  <a:cubicBezTo>
                    <a:pt x="477" y="105"/>
                    <a:pt x="477" y="105"/>
                    <a:pt x="477" y="105"/>
                  </a:cubicBezTo>
                  <a:cubicBezTo>
                    <a:pt x="476" y="107"/>
                    <a:pt x="473" y="108"/>
                    <a:pt x="469" y="108"/>
                  </a:cubicBezTo>
                  <a:cubicBezTo>
                    <a:pt x="466" y="109"/>
                    <a:pt x="466" y="109"/>
                    <a:pt x="466" y="109"/>
                  </a:cubicBezTo>
                  <a:cubicBezTo>
                    <a:pt x="464" y="110"/>
                    <a:pt x="464" y="111"/>
                    <a:pt x="462" y="110"/>
                  </a:cubicBezTo>
                  <a:cubicBezTo>
                    <a:pt x="461" y="110"/>
                    <a:pt x="460" y="108"/>
                    <a:pt x="459" y="105"/>
                  </a:cubicBezTo>
                  <a:cubicBezTo>
                    <a:pt x="458" y="102"/>
                    <a:pt x="457" y="99"/>
                    <a:pt x="453" y="96"/>
                  </a:cubicBezTo>
                  <a:cubicBezTo>
                    <a:pt x="453" y="95"/>
                    <a:pt x="453" y="95"/>
                    <a:pt x="453" y="95"/>
                  </a:cubicBezTo>
                  <a:cubicBezTo>
                    <a:pt x="453" y="95"/>
                    <a:pt x="453" y="95"/>
                    <a:pt x="453" y="95"/>
                  </a:cubicBezTo>
                  <a:cubicBezTo>
                    <a:pt x="452" y="95"/>
                    <a:pt x="452" y="95"/>
                    <a:pt x="452" y="95"/>
                  </a:cubicBezTo>
                  <a:cubicBezTo>
                    <a:pt x="449" y="87"/>
                    <a:pt x="449" y="87"/>
                    <a:pt x="449" y="87"/>
                  </a:cubicBezTo>
                  <a:cubicBezTo>
                    <a:pt x="447" y="87"/>
                    <a:pt x="447" y="87"/>
                    <a:pt x="447" y="87"/>
                  </a:cubicBezTo>
                  <a:cubicBezTo>
                    <a:pt x="438" y="93"/>
                    <a:pt x="438" y="93"/>
                    <a:pt x="438" y="93"/>
                  </a:cubicBezTo>
                  <a:cubicBezTo>
                    <a:pt x="437" y="94"/>
                    <a:pt x="437" y="94"/>
                    <a:pt x="437" y="94"/>
                  </a:cubicBezTo>
                  <a:cubicBezTo>
                    <a:pt x="436" y="94"/>
                    <a:pt x="436" y="94"/>
                    <a:pt x="436" y="94"/>
                  </a:cubicBezTo>
                  <a:cubicBezTo>
                    <a:pt x="415" y="98"/>
                    <a:pt x="415" y="98"/>
                    <a:pt x="415" y="98"/>
                  </a:cubicBezTo>
                  <a:cubicBezTo>
                    <a:pt x="414" y="98"/>
                    <a:pt x="414" y="98"/>
                    <a:pt x="414" y="98"/>
                  </a:cubicBezTo>
                  <a:cubicBezTo>
                    <a:pt x="413" y="97"/>
                    <a:pt x="413" y="97"/>
                    <a:pt x="413" y="97"/>
                  </a:cubicBezTo>
                  <a:cubicBezTo>
                    <a:pt x="399" y="88"/>
                    <a:pt x="399" y="88"/>
                    <a:pt x="399" y="88"/>
                  </a:cubicBezTo>
                  <a:cubicBezTo>
                    <a:pt x="399" y="88"/>
                    <a:pt x="399" y="88"/>
                    <a:pt x="399" y="88"/>
                  </a:cubicBezTo>
                  <a:cubicBezTo>
                    <a:pt x="398" y="87"/>
                    <a:pt x="398" y="87"/>
                    <a:pt x="398" y="87"/>
                  </a:cubicBezTo>
                  <a:cubicBezTo>
                    <a:pt x="398" y="86"/>
                    <a:pt x="398" y="86"/>
                    <a:pt x="398" y="86"/>
                  </a:cubicBezTo>
                  <a:cubicBezTo>
                    <a:pt x="398" y="86"/>
                    <a:pt x="398" y="86"/>
                    <a:pt x="398" y="86"/>
                  </a:cubicBezTo>
                  <a:cubicBezTo>
                    <a:pt x="394" y="79"/>
                    <a:pt x="394" y="79"/>
                    <a:pt x="394" y="79"/>
                  </a:cubicBezTo>
                  <a:cubicBezTo>
                    <a:pt x="384" y="90"/>
                    <a:pt x="384" y="90"/>
                    <a:pt x="384" y="90"/>
                  </a:cubicBezTo>
                  <a:cubicBezTo>
                    <a:pt x="376" y="98"/>
                    <a:pt x="371" y="101"/>
                    <a:pt x="367" y="98"/>
                  </a:cubicBezTo>
                  <a:cubicBezTo>
                    <a:pt x="353" y="91"/>
                    <a:pt x="353" y="91"/>
                    <a:pt x="353" y="91"/>
                  </a:cubicBezTo>
                  <a:cubicBezTo>
                    <a:pt x="344" y="90"/>
                    <a:pt x="344" y="90"/>
                    <a:pt x="344" y="90"/>
                  </a:cubicBezTo>
                  <a:cubicBezTo>
                    <a:pt x="342" y="91"/>
                    <a:pt x="342" y="91"/>
                    <a:pt x="342" y="91"/>
                  </a:cubicBezTo>
                  <a:cubicBezTo>
                    <a:pt x="333" y="84"/>
                    <a:pt x="333" y="84"/>
                    <a:pt x="333" y="84"/>
                  </a:cubicBezTo>
                  <a:cubicBezTo>
                    <a:pt x="333" y="83"/>
                    <a:pt x="333" y="83"/>
                    <a:pt x="333" y="83"/>
                  </a:cubicBezTo>
                  <a:cubicBezTo>
                    <a:pt x="331" y="83"/>
                    <a:pt x="331" y="83"/>
                    <a:pt x="331" y="83"/>
                  </a:cubicBezTo>
                  <a:cubicBezTo>
                    <a:pt x="335" y="66"/>
                    <a:pt x="335" y="66"/>
                    <a:pt x="335" y="66"/>
                  </a:cubicBezTo>
                  <a:cubicBezTo>
                    <a:pt x="335" y="61"/>
                    <a:pt x="335" y="61"/>
                    <a:pt x="335" y="61"/>
                  </a:cubicBezTo>
                  <a:cubicBezTo>
                    <a:pt x="330" y="58"/>
                    <a:pt x="330" y="58"/>
                    <a:pt x="330" y="58"/>
                  </a:cubicBezTo>
                  <a:cubicBezTo>
                    <a:pt x="329" y="58"/>
                    <a:pt x="329" y="58"/>
                    <a:pt x="329" y="58"/>
                  </a:cubicBezTo>
                  <a:cubicBezTo>
                    <a:pt x="316" y="44"/>
                    <a:pt x="316" y="44"/>
                    <a:pt x="316" y="44"/>
                  </a:cubicBezTo>
                  <a:cubicBezTo>
                    <a:pt x="317" y="34"/>
                    <a:pt x="317" y="34"/>
                    <a:pt x="317" y="34"/>
                  </a:cubicBezTo>
                  <a:cubicBezTo>
                    <a:pt x="285" y="31"/>
                    <a:pt x="285" y="31"/>
                    <a:pt x="285" y="31"/>
                  </a:cubicBezTo>
                  <a:cubicBezTo>
                    <a:pt x="273" y="24"/>
                    <a:pt x="273" y="24"/>
                    <a:pt x="273" y="24"/>
                  </a:cubicBezTo>
                  <a:cubicBezTo>
                    <a:pt x="270" y="23"/>
                    <a:pt x="268" y="19"/>
                    <a:pt x="266" y="13"/>
                  </a:cubicBezTo>
                  <a:cubicBezTo>
                    <a:pt x="264" y="9"/>
                    <a:pt x="264" y="9"/>
                    <a:pt x="264" y="9"/>
                  </a:cubicBezTo>
                  <a:cubicBezTo>
                    <a:pt x="262" y="0"/>
                    <a:pt x="262" y="0"/>
                    <a:pt x="262" y="0"/>
                  </a:cubicBezTo>
                  <a:cubicBezTo>
                    <a:pt x="257" y="0"/>
                    <a:pt x="257" y="0"/>
                    <a:pt x="257" y="0"/>
                  </a:cubicBezTo>
                  <a:cubicBezTo>
                    <a:pt x="248" y="8"/>
                    <a:pt x="248" y="8"/>
                    <a:pt x="248" y="8"/>
                  </a:cubicBezTo>
                  <a:cubicBezTo>
                    <a:pt x="236" y="22"/>
                    <a:pt x="236" y="22"/>
                    <a:pt x="236" y="22"/>
                  </a:cubicBezTo>
                  <a:cubicBezTo>
                    <a:pt x="239" y="32"/>
                    <a:pt x="239" y="32"/>
                    <a:pt x="239" y="32"/>
                  </a:cubicBezTo>
                  <a:cubicBezTo>
                    <a:pt x="242" y="46"/>
                    <a:pt x="242" y="46"/>
                    <a:pt x="242" y="46"/>
                  </a:cubicBezTo>
                  <a:cubicBezTo>
                    <a:pt x="242" y="46"/>
                    <a:pt x="242" y="46"/>
                    <a:pt x="242" y="46"/>
                  </a:cubicBezTo>
                  <a:cubicBezTo>
                    <a:pt x="243" y="46"/>
                    <a:pt x="243" y="46"/>
                    <a:pt x="243" y="46"/>
                  </a:cubicBezTo>
                  <a:cubicBezTo>
                    <a:pt x="242" y="47"/>
                    <a:pt x="242" y="47"/>
                    <a:pt x="242" y="47"/>
                  </a:cubicBezTo>
                  <a:cubicBezTo>
                    <a:pt x="242" y="47"/>
                    <a:pt x="242" y="47"/>
                    <a:pt x="242" y="47"/>
                  </a:cubicBezTo>
                  <a:cubicBezTo>
                    <a:pt x="241" y="51"/>
                    <a:pt x="237" y="53"/>
                    <a:pt x="232" y="53"/>
                  </a:cubicBezTo>
                  <a:cubicBezTo>
                    <a:pt x="220" y="53"/>
                    <a:pt x="220" y="53"/>
                    <a:pt x="220" y="53"/>
                  </a:cubicBezTo>
                  <a:cubicBezTo>
                    <a:pt x="212" y="49"/>
                    <a:pt x="212" y="49"/>
                    <a:pt x="212" y="49"/>
                  </a:cubicBezTo>
                  <a:cubicBezTo>
                    <a:pt x="203" y="53"/>
                    <a:pt x="203" y="53"/>
                    <a:pt x="203" y="53"/>
                  </a:cubicBezTo>
                  <a:cubicBezTo>
                    <a:pt x="201" y="54"/>
                    <a:pt x="201" y="54"/>
                    <a:pt x="201" y="54"/>
                  </a:cubicBezTo>
                  <a:cubicBezTo>
                    <a:pt x="200" y="53"/>
                    <a:pt x="200" y="53"/>
                    <a:pt x="200" y="53"/>
                  </a:cubicBezTo>
                  <a:cubicBezTo>
                    <a:pt x="199" y="61"/>
                    <a:pt x="199" y="61"/>
                    <a:pt x="199" y="61"/>
                  </a:cubicBezTo>
                  <a:cubicBezTo>
                    <a:pt x="198" y="63"/>
                    <a:pt x="198" y="63"/>
                    <a:pt x="198" y="63"/>
                  </a:cubicBezTo>
                  <a:cubicBezTo>
                    <a:pt x="198" y="64"/>
                    <a:pt x="198" y="64"/>
                    <a:pt x="198" y="64"/>
                  </a:cubicBezTo>
                  <a:cubicBezTo>
                    <a:pt x="197" y="64"/>
                    <a:pt x="197" y="64"/>
                    <a:pt x="197" y="64"/>
                  </a:cubicBezTo>
                  <a:cubicBezTo>
                    <a:pt x="181" y="60"/>
                    <a:pt x="181" y="60"/>
                    <a:pt x="181" y="60"/>
                  </a:cubicBezTo>
                  <a:cubicBezTo>
                    <a:pt x="181" y="64"/>
                    <a:pt x="182" y="68"/>
                    <a:pt x="184" y="72"/>
                  </a:cubicBezTo>
                  <a:cubicBezTo>
                    <a:pt x="186" y="77"/>
                    <a:pt x="187" y="80"/>
                    <a:pt x="185" y="83"/>
                  </a:cubicBezTo>
                  <a:cubicBezTo>
                    <a:pt x="183" y="88"/>
                    <a:pt x="183" y="88"/>
                    <a:pt x="183" y="88"/>
                  </a:cubicBezTo>
                  <a:cubicBezTo>
                    <a:pt x="181" y="90"/>
                    <a:pt x="176" y="91"/>
                    <a:pt x="168" y="90"/>
                  </a:cubicBezTo>
                  <a:cubicBezTo>
                    <a:pt x="158" y="90"/>
                    <a:pt x="158" y="90"/>
                    <a:pt x="158" y="90"/>
                  </a:cubicBezTo>
                  <a:cubicBezTo>
                    <a:pt x="157" y="107"/>
                    <a:pt x="157" y="107"/>
                    <a:pt x="157" y="107"/>
                  </a:cubicBezTo>
                  <a:cubicBezTo>
                    <a:pt x="144" y="102"/>
                    <a:pt x="144" y="102"/>
                    <a:pt x="144" y="102"/>
                  </a:cubicBezTo>
                  <a:cubicBezTo>
                    <a:pt x="143" y="102"/>
                    <a:pt x="143" y="102"/>
                    <a:pt x="143" y="102"/>
                  </a:cubicBezTo>
                  <a:cubicBezTo>
                    <a:pt x="143" y="101"/>
                    <a:pt x="143" y="101"/>
                    <a:pt x="143" y="101"/>
                  </a:cubicBezTo>
                  <a:cubicBezTo>
                    <a:pt x="136" y="89"/>
                    <a:pt x="136" y="89"/>
                    <a:pt x="136" y="89"/>
                  </a:cubicBezTo>
                  <a:cubicBezTo>
                    <a:pt x="121" y="84"/>
                    <a:pt x="121" y="84"/>
                    <a:pt x="121" y="84"/>
                  </a:cubicBezTo>
                  <a:cubicBezTo>
                    <a:pt x="118" y="76"/>
                    <a:pt x="118" y="76"/>
                    <a:pt x="118" y="76"/>
                  </a:cubicBezTo>
                  <a:cubicBezTo>
                    <a:pt x="112" y="80"/>
                    <a:pt x="112" y="80"/>
                    <a:pt x="112" y="80"/>
                  </a:cubicBezTo>
                  <a:cubicBezTo>
                    <a:pt x="112" y="80"/>
                    <a:pt x="112" y="80"/>
                    <a:pt x="112" y="80"/>
                  </a:cubicBezTo>
                  <a:cubicBezTo>
                    <a:pt x="103" y="82"/>
                    <a:pt x="103" y="82"/>
                    <a:pt x="103" y="82"/>
                  </a:cubicBezTo>
                  <a:cubicBezTo>
                    <a:pt x="100" y="82"/>
                    <a:pt x="100" y="82"/>
                    <a:pt x="100" y="82"/>
                  </a:cubicBezTo>
                  <a:cubicBezTo>
                    <a:pt x="95" y="71"/>
                    <a:pt x="95" y="71"/>
                    <a:pt x="95" y="71"/>
                  </a:cubicBezTo>
                  <a:cubicBezTo>
                    <a:pt x="90" y="64"/>
                    <a:pt x="90" y="64"/>
                    <a:pt x="90" y="64"/>
                  </a:cubicBezTo>
                  <a:cubicBezTo>
                    <a:pt x="90" y="64"/>
                    <a:pt x="90" y="64"/>
                    <a:pt x="90" y="64"/>
                  </a:cubicBezTo>
                  <a:cubicBezTo>
                    <a:pt x="85" y="58"/>
                    <a:pt x="82" y="52"/>
                    <a:pt x="81" y="49"/>
                  </a:cubicBezTo>
                  <a:cubicBezTo>
                    <a:pt x="81" y="49"/>
                    <a:pt x="80" y="47"/>
                    <a:pt x="77" y="47"/>
                  </a:cubicBezTo>
                  <a:cubicBezTo>
                    <a:pt x="75" y="46"/>
                    <a:pt x="75" y="46"/>
                    <a:pt x="75" y="46"/>
                  </a:cubicBezTo>
                  <a:cubicBezTo>
                    <a:pt x="70" y="44"/>
                    <a:pt x="67" y="41"/>
                    <a:pt x="65" y="35"/>
                  </a:cubicBezTo>
                  <a:cubicBezTo>
                    <a:pt x="63" y="25"/>
                    <a:pt x="63" y="25"/>
                    <a:pt x="63" y="25"/>
                  </a:cubicBezTo>
                  <a:cubicBezTo>
                    <a:pt x="63" y="17"/>
                    <a:pt x="63" y="17"/>
                    <a:pt x="63" y="17"/>
                  </a:cubicBezTo>
                  <a:cubicBezTo>
                    <a:pt x="59" y="9"/>
                    <a:pt x="59" y="9"/>
                    <a:pt x="59" y="9"/>
                  </a:cubicBezTo>
                  <a:cubicBezTo>
                    <a:pt x="52" y="11"/>
                    <a:pt x="52" y="11"/>
                    <a:pt x="52" y="11"/>
                  </a:cubicBezTo>
                  <a:cubicBezTo>
                    <a:pt x="51" y="11"/>
                    <a:pt x="51" y="11"/>
                    <a:pt x="51" y="11"/>
                  </a:cubicBezTo>
                  <a:cubicBezTo>
                    <a:pt x="50" y="11"/>
                    <a:pt x="50" y="11"/>
                    <a:pt x="50" y="11"/>
                  </a:cubicBezTo>
                  <a:close/>
                </a:path>
              </a:pathLst>
            </a:custGeom>
            <a:grpFill/>
            <a:ln>
              <a:noFill/>
            </a:ln>
          </p:spPr>
          <p:txBody>
            <a:bodyPr vert="horz" wrap="square" lIns="91440" tIns="45720" rIns="91440" bIns="45720" numCol="1" anchor="t" anchorCtr="0" compatLnSpc="1"/>
            <a:lstStyle/>
            <a:p>
              <a:endParaRPr lang="zh-CN" altLang="en-US"/>
            </a:p>
          </p:txBody>
        </p:sp>
        <p:sp>
          <p:nvSpPr>
            <p:cNvPr id="32" name="Freeform 18"/>
            <p:cNvSpPr/>
            <p:nvPr/>
          </p:nvSpPr>
          <p:spPr bwMode="auto">
            <a:xfrm>
              <a:off x="555318" y="3220053"/>
              <a:ext cx="1939305" cy="1177369"/>
            </a:xfrm>
            <a:custGeom>
              <a:avLst/>
              <a:gdLst>
                <a:gd name="T0" fmla="*/ 101 w 955"/>
                <a:gd name="T1" fmla="*/ 26 h 579"/>
                <a:gd name="T2" fmla="*/ 51 w 955"/>
                <a:gd name="T3" fmla="*/ 43 h 579"/>
                <a:gd name="T4" fmla="*/ 32 w 955"/>
                <a:gd name="T5" fmla="*/ 80 h 579"/>
                <a:gd name="T6" fmla="*/ 15 w 955"/>
                <a:gd name="T7" fmla="*/ 158 h 579"/>
                <a:gd name="T8" fmla="*/ 13 w 955"/>
                <a:gd name="T9" fmla="*/ 180 h 579"/>
                <a:gd name="T10" fmla="*/ 46 w 955"/>
                <a:gd name="T11" fmla="*/ 250 h 579"/>
                <a:gd name="T12" fmla="*/ 98 w 955"/>
                <a:gd name="T13" fmla="*/ 309 h 579"/>
                <a:gd name="T14" fmla="*/ 140 w 955"/>
                <a:gd name="T15" fmla="*/ 296 h 579"/>
                <a:gd name="T16" fmla="*/ 179 w 955"/>
                <a:gd name="T17" fmla="*/ 348 h 579"/>
                <a:gd name="T18" fmla="*/ 221 w 955"/>
                <a:gd name="T19" fmla="*/ 378 h 579"/>
                <a:gd name="T20" fmla="*/ 238 w 955"/>
                <a:gd name="T21" fmla="*/ 410 h 579"/>
                <a:gd name="T22" fmla="*/ 287 w 955"/>
                <a:gd name="T23" fmla="*/ 443 h 579"/>
                <a:gd name="T24" fmla="*/ 309 w 955"/>
                <a:gd name="T25" fmla="*/ 457 h 579"/>
                <a:gd name="T26" fmla="*/ 358 w 955"/>
                <a:gd name="T27" fmla="*/ 476 h 579"/>
                <a:gd name="T28" fmla="*/ 454 w 955"/>
                <a:gd name="T29" fmla="*/ 491 h 579"/>
                <a:gd name="T30" fmla="*/ 451 w 955"/>
                <a:gd name="T31" fmla="*/ 530 h 579"/>
                <a:gd name="T32" fmla="*/ 587 w 955"/>
                <a:gd name="T33" fmla="*/ 514 h 579"/>
                <a:gd name="T34" fmla="*/ 602 w 955"/>
                <a:gd name="T35" fmla="*/ 559 h 579"/>
                <a:gd name="T36" fmla="*/ 727 w 955"/>
                <a:gd name="T37" fmla="*/ 541 h 579"/>
                <a:gd name="T38" fmla="*/ 779 w 955"/>
                <a:gd name="T39" fmla="*/ 514 h 579"/>
                <a:gd name="T40" fmla="*/ 864 w 955"/>
                <a:gd name="T41" fmla="*/ 545 h 579"/>
                <a:gd name="T42" fmla="*/ 865 w 955"/>
                <a:gd name="T43" fmla="*/ 542 h 579"/>
                <a:gd name="T44" fmla="*/ 905 w 955"/>
                <a:gd name="T45" fmla="*/ 528 h 579"/>
                <a:gd name="T46" fmla="*/ 922 w 955"/>
                <a:gd name="T47" fmla="*/ 503 h 579"/>
                <a:gd name="T48" fmla="*/ 947 w 955"/>
                <a:gd name="T49" fmla="*/ 425 h 579"/>
                <a:gd name="T50" fmla="*/ 936 w 955"/>
                <a:gd name="T51" fmla="*/ 375 h 579"/>
                <a:gd name="T52" fmla="*/ 913 w 955"/>
                <a:gd name="T53" fmla="*/ 314 h 579"/>
                <a:gd name="T54" fmla="*/ 901 w 955"/>
                <a:gd name="T55" fmla="*/ 290 h 579"/>
                <a:gd name="T56" fmla="*/ 885 w 955"/>
                <a:gd name="T57" fmla="*/ 298 h 579"/>
                <a:gd name="T58" fmla="*/ 846 w 955"/>
                <a:gd name="T59" fmla="*/ 307 h 579"/>
                <a:gd name="T60" fmla="*/ 808 w 955"/>
                <a:gd name="T61" fmla="*/ 323 h 579"/>
                <a:gd name="T62" fmla="*/ 779 w 955"/>
                <a:gd name="T63" fmla="*/ 288 h 579"/>
                <a:gd name="T64" fmla="*/ 752 w 955"/>
                <a:gd name="T65" fmla="*/ 261 h 579"/>
                <a:gd name="T66" fmla="*/ 672 w 955"/>
                <a:gd name="T67" fmla="*/ 252 h 579"/>
                <a:gd name="T68" fmla="*/ 612 w 955"/>
                <a:gd name="T69" fmla="*/ 226 h 579"/>
                <a:gd name="T70" fmla="*/ 591 w 955"/>
                <a:gd name="T71" fmla="*/ 202 h 579"/>
                <a:gd name="T72" fmla="*/ 559 w 955"/>
                <a:gd name="T73" fmla="*/ 205 h 579"/>
                <a:gd name="T74" fmla="*/ 527 w 955"/>
                <a:gd name="T75" fmla="*/ 148 h 579"/>
                <a:gd name="T76" fmla="*/ 541 w 955"/>
                <a:gd name="T77" fmla="*/ 111 h 579"/>
                <a:gd name="T78" fmla="*/ 542 w 955"/>
                <a:gd name="T79" fmla="*/ 59 h 579"/>
                <a:gd name="T80" fmla="*/ 542 w 955"/>
                <a:gd name="T81" fmla="*/ 32 h 579"/>
                <a:gd name="T82" fmla="*/ 538 w 955"/>
                <a:gd name="T83" fmla="*/ 30 h 579"/>
                <a:gd name="T84" fmla="*/ 526 w 955"/>
                <a:gd name="T85" fmla="*/ 22 h 579"/>
                <a:gd name="T86" fmla="*/ 463 w 955"/>
                <a:gd name="T87" fmla="*/ 3 h 579"/>
                <a:gd name="T88" fmla="*/ 394 w 955"/>
                <a:gd name="T89" fmla="*/ 17 h 579"/>
                <a:gd name="T90" fmla="*/ 335 w 955"/>
                <a:gd name="T91" fmla="*/ 27 h 579"/>
                <a:gd name="T92" fmla="*/ 312 w 955"/>
                <a:gd name="T93" fmla="*/ 30 h 579"/>
                <a:gd name="T94" fmla="*/ 260 w 955"/>
                <a:gd name="T95" fmla="*/ 27 h 579"/>
                <a:gd name="T96" fmla="*/ 231 w 955"/>
                <a:gd name="T97" fmla="*/ 0 h 579"/>
                <a:gd name="T98" fmla="*/ 204 w 955"/>
                <a:gd name="T99" fmla="*/ 14 h 579"/>
                <a:gd name="T100" fmla="*/ 140 w 955"/>
                <a:gd name="T101" fmla="*/ 8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5" h="579">
                  <a:moveTo>
                    <a:pt x="117" y="2"/>
                  </a:moveTo>
                  <a:cubicBezTo>
                    <a:pt x="117" y="2"/>
                    <a:pt x="117" y="2"/>
                    <a:pt x="117" y="2"/>
                  </a:cubicBezTo>
                  <a:cubicBezTo>
                    <a:pt x="115" y="8"/>
                    <a:pt x="111" y="11"/>
                    <a:pt x="106" y="16"/>
                  </a:cubicBezTo>
                  <a:cubicBezTo>
                    <a:pt x="102" y="17"/>
                    <a:pt x="101" y="20"/>
                    <a:pt x="101" y="24"/>
                  </a:cubicBezTo>
                  <a:cubicBezTo>
                    <a:pt x="101" y="26"/>
                    <a:pt x="101" y="26"/>
                    <a:pt x="101" y="26"/>
                  </a:cubicBezTo>
                  <a:cubicBezTo>
                    <a:pt x="101" y="29"/>
                    <a:pt x="99" y="34"/>
                    <a:pt x="94" y="41"/>
                  </a:cubicBezTo>
                  <a:cubicBezTo>
                    <a:pt x="94" y="44"/>
                    <a:pt x="94" y="44"/>
                    <a:pt x="94" y="44"/>
                  </a:cubicBezTo>
                  <a:cubicBezTo>
                    <a:pt x="93" y="46"/>
                    <a:pt x="90" y="47"/>
                    <a:pt x="86" y="47"/>
                  </a:cubicBezTo>
                  <a:cubicBezTo>
                    <a:pt x="51" y="43"/>
                    <a:pt x="51" y="43"/>
                    <a:pt x="51" y="43"/>
                  </a:cubicBezTo>
                  <a:cubicBezTo>
                    <a:pt x="51" y="43"/>
                    <a:pt x="51" y="43"/>
                    <a:pt x="51" y="43"/>
                  </a:cubicBezTo>
                  <a:cubicBezTo>
                    <a:pt x="49" y="51"/>
                    <a:pt x="49" y="51"/>
                    <a:pt x="49" y="51"/>
                  </a:cubicBezTo>
                  <a:cubicBezTo>
                    <a:pt x="49" y="52"/>
                    <a:pt x="49" y="52"/>
                    <a:pt x="49" y="52"/>
                  </a:cubicBezTo>
                  <a:cubicBezTo>
                    <a:pt x="48" y="53"/>
                    <a:pt x="48" y="53"/>
                    <a:pt x="48" y="53"/>
                  </a:cubicBezTo>
                  <a:cubicBezTo>
                    <a:pt x="48" y="53"/>
                    <a:pt x="48" y="53"/>
                    <a:pt x="48" y="53"/>
                  </a:cubicBezTo>
                  <a:cubicBezTo>
                    <a:pt x="39" y="65"/>
                    <a:pt x="33" y="74"/>
                    <a:pt x="32" y="80"/>
                  </a:cubicBezTo>
                  <a:cubicBezTo>
                    <a:pt x="32" y="83"/>
                    <a:pt x="36" y="94"/>
                    <a:pt x="43" y="113"/>
                  </a:cubicBezTo>
                  <a:cubicBezTo>
                    <a:pt x="49" y="126"/>
                    <a:pt x="49" y="126"/>
                    <a:pt x="49" y="126"/>
                  </a:cubicBezTo>
                  <a:cubicBezTo>
                    <a:pt x="51" y="132"/>
                    <a:pt x="49" y="139"/>
                    <a:pt x="44" y="147"/>
                  </a:cubicBezTo>
                  <a:cubicBezTo>
                    <a:pt x="33" y="158"/>
                    <a:pt x="33" y="158"/>
                    <a:pt x="33" y="158"/>
                  </a:cubicBezTo>
                  <a:cubicBezTo>
                    <a:pt x="15" y="158"/>
                    <a:pt x="15" y="158"/>
                    <a:pt x="15" y="158"/>
                  </a:cubicBezTo>
                  <a:cubicBezTo>
                    <a:pt x="11" y="138"/>
                    <a:pt x="11" y="138"/>
                    <a:pt x="11" y="138"/>
                  </a:cubicBezTo>
                  <a:cubicBezTo>
                    <a:pt x="6" y="163"/>
                    <a:pt x="6" y="163"/>
                    <a:pt x="6" y="163"/>
                  </a:cubicBezTo>
                  <a:cubicBezTo>
                    <a:pt x="14" y="175"/>
                    <a:pt x="14" y="175"/>
                    <a:pt x="14" y="175"/>
                  </a:cubicBezTo>
                  <a:cubicBezTo>
                    <a:pt x="15" y="177"/>
                    <a:pt x="15" y="178"/>
                    <a:pt x="14" y="179"/>
                  </a:cubicBezTo>
                  <a:cubicBezTo>
                    <a:pt x="13" y="180"/>
                    <a:pt x="13" y="180"/>
                    <a:pt x="13" y="180"/>
                  </a:cubicBezTo>
                  <a:cubicBezTo>
                    <a:pt x="11" y="182"/>
                    <a:pt x="7" y="188"/>
                    <a:pt x="3" y="198"/>
                  </a:cubicBezTo>
                  <a:cubicBezTo>
                    <a:pt x="0" y="207"/>
                    <a:pt x="2" y="216"/>
                    <a:pt x="9" y="226"/>
                  </a:cubicBezTo>
                  <a:cubicBezTo>
                    <a:pt x="23" y="226"/>
                    <a:pt x="23" y="226"/>
                    <a:pt x="23" y="226"/>
                  </a:cubicBezTo>
                  <a:cubicBezTo>
                    <a:pt x="28" y="227"/>
                    <a:pt x="36" y="235"/>
                    <a:pt x="46" y="249"/>
                  </a:cubicBezTo>
                  <a:cubicBezTo>
                    <a:pt x="46" y="250"/>
                    <a:pt x="46" y="250"/>
                    <a:pt x="46" y="250"/>
                  </a:cubicBezTo>
                  <a:cubicBezTo>
                    <a:pt x="46" y="250"/>
                    <a:pt x="46" y="250"/>
                    <a:pt x="46" y="250"/>
                  </a:cubicBezTo>
                  <a:cubicBezTo>
                    <a:pt x="46" y="255"/>
                    <a:pt x="48" y="258"/>
                    <a:pt x="51" y="260"/>
                  </a:cubicBezTo>
                  <a:cubicBezTo>
                    <a:pt x="83" y="290"/>
                    <a:pt x="83" y="290"/>
                    <a:pt x="83" y="290"/>
                  </a:cubicBezTo>
                  <a:cubicBezTo>
                    <a:pt x="83" y="290"/>
                    <a:pt x="83" y="290"/>
                    <a:pt x="83" y="290"/>
                  </a:cubicBezTo>
                  <a:cubicBezTo>
                    <a:pt x="98" y="309"/>
                    <a:pt x="98" y="309"/>
                    <a:pt x="98" y="309"/>
                  </a:cubicBezTo>
                  <a:cubicBezTo>
                    <a:pt x="107" y="309"/>
                    <a:pt x="107" y="309"/>
                    <a:pt x="107" y="309"/>
                  </a:cubicBezTo>
                  <a:cubicBezTo>
                    <a:pt x="116" y="292"/>
                    <a:pt x="116" y="292"/>
                    <a:pt x="116" y="292"/>
                  </a:cubicBezTo>
                  <a:cubicBezTo>
                    <a:pt x="117" y="291"/>
                    <a:pt x="117" y="291"/>
                    <a:pt x="117" y="291"/>
                  </a:cubicBezTo>
                  <a:cubicBezTo>
                    <a:pt x="117" y="290"/>
                    <a:pt x="117" y="290"/>
                    <a:pt x="117" y="290"/>
                  </a:cubicBezTo>
                  <a:cubicBezTo>
                    <a:pt x="140" y="296"/>
                    <a:pt x="140" y="296"/>
                    <a:pt x="140" y="296"/>
                  </a:cubicBezTo>
                  <a:cubicBezTo>
                    <a:pt x="140" y="297"/>
                    <a:pt x="140" y="297"/>
                    <a:pt x="140" y="297"/>
                  </a:cubicBezTo>
                  <a:cubicBezTo>
                    <a:pt x="140" y="298"/>
                    <a:pt x="140" y="298"/>
                    <a:pt x="140" y="298"/>
                  </a:cubicBezTo>
                  <a:cubicBezTo>
                    <a:pt x="143" y="313"/>
                    <a:pt x="143" y="313"/>
                    <a:pt x="143" y="313"/>
                  </a:cubicBezTo>
                  <a:cubicBezTo>
                    <a:pt x="170" y="344"/>
                    <a:pt x="170" y="344"/>
                    <a:pt x="170" y="344"/>
                  </a:cubicBezTo>
                  <a:cubicBezTo>
                    <a:pt x="179" y="348"/>
                    <a:pt x="179" y="348"/>
                    <a:pt x="179" y="348"/>
                  </a:cubicBezTo>
                  <a:cubicBezTo>
                    <a:pt x="179" y="348"/>
                    <a:pt x="179" y="348"/>
                    <a:pt x="179" y="348"/>
                  </a:cubicBezTo>
                  <a:cubicBezTo>
                    <a:pt x="184" y="351"/>
                    <a:pt x="184" y="351"/>
                    <a:pt x="184" y="351"/>
                  </a:cubicBezTo>
                  <a:cubicBezTo>
                    <a:pt x="184" y="351"/>
                    <a:pt x="184" y="351"/>
                    <a:pt x="184" y="351"/>
                  </a:cubicBezTo>
                  <a:cubicBezTo>
                    <a:pt x="204" y="381"/>
                    <a:pt x="204" y="381"/>
                    <a:pt x="204" y="381"/>
                  </a:cubicBezTo>
                  <a:cubicBezTo>
                    <a:pt x="221" y="378"/>
                    <a:pt x="221" y="378"/>
                    <a:pt x="221" y="378"/>
                  </a:cubicBezTo>
                  <a:cubicBezTo>
                    <a:pt x="222" y="378"/>
                    <a:pt x="222" y="378"/>
                    <a:pt x="222" y="378"/>
                  </a:cubicBezTo>
                  <a:cubicBezTo>
                    <a:pt x="222" y="378"/>
                    <a:pt x="222" y="378"/>
                    <a:pt x="222" y="378"/>
                  </a:cubicBezTo>
                  <a:cubicBezTo>
                    <a:pt x="224" y="380"/>
                    <a:pt x="224" y="380"/>
                    <a:pt x="224" y="380"/>
                  </a:cubicBezTo>
                  <a:cubicBezTo>
                    <a:pt x="224" y="381"/>
                    <a:pt x="224" y="381"/>
                    <a:pt x="224" y="381"/>
                  </a:cubicBezTo>
                  <a:cubicBezTo>
                    <a:pt x="238" y="410"/>
                    <a:pt x="238" y="410"/>
                    <a:pt x="238" y="410"/>
                  </a:cubicBezTo>
                  <a:cubicBezTo>
                    <a:pt x="255" y="420"/>
                    <a:pt x="255" y="420"/>
                    <a:pt x="255" y="420"/>
                  </a:cubicBezTo>
                  <a:cubicBezTo>
                    <a:pt x="269" y="424"/>
                    <a:pt x="269" y="424"/>
                    <a:pt x="269" y="424"/>
                  </a:cubicBezTo>
                  <a:cubicBezTo>
                    <a:pt x="276" y="443"/>
                    <a:pt x="276" y="443"/>
                    <a:pt x="276" y="443"/>
                  </a:cubicBezTo>
                  <a:cubicBezTo>
                    <a:pt x="286" y="443"/>
                    <a:pt x="286" y="443"/>
                    <a:pt x="286" y="443"/>
                  </a:cubicBezTo>
                  <a:cubicBezTo>
                    <a:pt x="287" y="443"/>
                    <a:pt x="287" y="443"/>
                    <a:pt x="287" y="443"/>
                  </a:cubicBezTo>
                  <a:cubicBezTo>
                    <a:pt x="287" y="443"/>
                    <a:pt x="287" y="443"/>
                    <a:pt x="287" y="443"/>
                  </a:cubicBezTo>
                  <a:cubicBezTo>
                    <a:pt x="309" y="456"/>
                    <a:pt x="309" y="456"/>
                    <a:pt x="309" y="456"/>
                  </a:cubicBezTo>
                  <a:cubicBezTo>
                    <a:pt x="309" y="456"/>
                    <a:pt x="309" y="456"/>
                    <a:pt x="309" y="456"/>
                  </a:cubicBezTo>
                  <a:cubicBezTo>
                    <a:pt x="309" y="456"/>
                    <a:pt x="309" y="456"/>
                    <a:pt x="309" y="456"/>
                  </a:cubicBezTo>
                  <a:cubicBezTo>
                    <a:pt x="309" y="457"/>
                    <a:pt x="309" y="457"/>
                    <a:pt x="309" y="457"/>
                  </a:cubicBezTo>
                  <a:cubicBezTo>
                    <a:pt x="325" y="476"/>
                    <a:pt x="325" y="476"/>
                    <a:pt x="325" y="476"/>
                  </a:cubicBezTo>
                  <a:cubicBezTo>
                    <a:pt x="348" y="472"/>
                    <a:pt x="348" y="472"/>
                    <a:pt x="348" y="472"/>
                  </a:cubicBezTo>
                  <a:cubicBezTo>
                    <a:pt x="349" y="472"/>
                    <a:pt x="349" y="472"/>
                    <a:pt x="349" y="472"/>
                  </a:cubicBezTo>
                  <a:cubicBezTo>
                    <a:pt x="358" y="476"/>
                    <a:pt x="358" y="476"/>
                    <a:pt x="358" y="476"/>
                  </a:cubicBezTo>
                  <a:cubicBezTo>
                    <a:pt x="358" y="476"/>
                    <a:pt x="358" y="476"/>
                    <a:pt x="358" y="476"/>
                  </a:cubicBezTo>
                  <a:cubicBezTo>
                    <a:pt x="373" y="488"/>
                    <a:pt x="373" y="488"/>
                    <a:pt x="373" y="488"/>
                  </a:cubicBezTo>
                  <a:cubicBezTo>
                    <a:pt x="399" y="490"/>
                    <a:pt x="399" y="490"/>
                    <a:pt x="399" y="490"/>
                  </a:cubicBezTo>
                  <a:cubicBezTo>
                    <a:pt x="415" y="488"/>
                    <a:pt x="415" y="488"/>
                    <a:pt x="415" y="488"/>
                  </a:cubicBezTo>
                  <a:cubicBezTo>
                    <a:pt x="415" y="488"/>
                    <a:pt x="415" y="488"/>
                    <a:pt x="415" y="488"/>
                  </a:cubicBezTo>
                  <a:cubicBezTo>
                    <a:pt x="436" y="484"/>
                    <a:pt x="450" y="486"/>
                    <a:pt x="454" y="491"/>
                  </a:cubicBezTo>
                  <a:cubicBezTo>
                    <a:pt x="457" y="496"/>
                    <a:pt x="456" y="501"/>
                    <a:pt x="448" y="507"/>
                  </a:cubicBezTo>
                  <a:cubicBezTo>
                    <a:pt x="442" y="513"/>
                    <a:pt x="442" y="513"/>
                    <a:pt x="442" y="513"/>
                  </a:cubicBezTo>
                  <a:cubicBezTo>
                    <a:pt x="440" y="516"/>
                    <a:pt x="443" y="521"/>
                    <a:pt x="451" y="528"/>
                  </a:cubicBezTo>
                  <a:cubicBezTo>
                    <a:pt x="451" y="530"/>
                    <a:pt x="451" y="530"/>
                    <a:pt x="451" y="530"/>
                  </a:cubicBezTo>
                  <a:cubicBezTo>
                    <a:pt x="451" y="530"/>
                    <a:pt x="451" y="530"/>
                    <a:pt x="451" y="530"/>
                  </a:cubicBezTo>
                  <a:cubicBezTo>
                    <a:pt x="456" y="533"/>
                    <a:pt x="456" y="533"/>
                    <a:pt x="456" y="533"/>
                  </a:cubicBezTo>
                  <a:cubicBezTo>
                    <a:pt x="457" y="531"/>
                    <a:pt x="457" y="531"/>
                    <a:pt x="457" y="531"/>
                  </a:cubicBezTo>
                  <a:cubicBezTo>
                    <a:pt x="473" y="503"/>
                    <a:pt x="485" y="487"/>
                    <a:pt x="493" y="484"/>
                  </a:cubicBezTo>
                  <a:cubicBezTo>
                    <a:pt x="502" y="481"/>
                    <a:pt x="521" y="489"/>
                    <a:pt x="551" y="507"/>
                  </a:cubicBezTo>
                  <a:cubicBezTo>
                    <a:pt x="587" y="514"/>
                    <a:pt x="587" y="514"/>
                    <a:pt x="587" y="514"/>
                  </a:cubicBezTo>
                  <a:cubicBezTo>
                    <a:pt x="587" y="515"/>
                    <a:pt x="587" y="515"/>
                    <a:pt x="587" y="515"/>
                  </a:cubicBezTo>
                  <a:cubicBezTo>
                    <a:pt x="587" y="516"/>
                    <a:pt x="587" y="516"/>
                    <a:pt x="587" y="516"/>
                  </a:cubicBezTo>
                  <a:cubicBezTo>
                    <a:pt x="585" y="533"/>
                    <a:pt x="585" y="533"/>
                    <a:pt x="585" y="533"/>
                  </a:cubicBezTo>
                  <a:cubicBezTo>
                    <a:pt x="603" y="536"/>
                    <a:pt x="603" y="536"/>
                    <a:pt x="603" y="536"/>
                  </a:cubicBezTo>
                  <a:cubicBezTo>
                    <a:pt x="602" y="559"/>
                    <a:pt x="602" y="559"/>
                    <a:pt x="602" y="559"/>
                  </a:cubicBezTo>
                  <a:cubicBezTo>
                    <a:pt x="608" y="569"/>
                    <a:pt x="612" y="575"/>
                    <a:pt x="615" y="577"/>
                  </a:cubicBezTo>
                  <a:cubicBezTo>
                    <a:pt x="618" y="579"/>
                    <a:pt x="636" y="579"/>
                    <a:pt x="669" y="577"/>
                  </a:cubicBezTo>
                  <a:cubicBezTo>
                    <a:pt x="687" y="567"/>
                    <a:pt x="687" y="567"/>
                    <a:pt x="687" y="567"/>
                  </a:cubicBezTo>
                  <a:cubicBezTo>
                    <a:pt x="706" y="542"/>
                    <a:pt x="706" y="542"/>
                    <a:pt x="706" y="542"/>
                  </a:cubicBezTo>
                  <a:cubicBezTo>
                    <a:pt x="727" y="541"/>
                    <a:pt x="727" y="541"/>
                    <a:pt x="727" y="541"/>
                  </a:cubicBezTo>
                  <a:cubicBezTo>
                    <a:pt x="737" y="538"/>
                    <a:pt x="737" y="538"/>
                    <a:pt x="737" y="538"/>
                  </a:cubicBezTo>
                  <a:cubicBezTo>
                    <a:pt x="777" y="515"/>
                    <a:pt x="777" y="515"/>
                    <a:pt x="777" y="515"/>
                  </a:cubicBezTo>
                  <a:cubicBezTo>
                    <a:pt x="778" y="515"/>
                    <a:pt x="778" y="515"/>
                    <a:pt x="778" y="515"/>
                  </a:cubicBezTo>
                  <a:cubicBezTo>
                    <a:pt x="779" y="514"/>
                    <a:pt x="779" y="514"/>
                    <a:pt x="779" y="514"/>
                  </a:cubicBezTo>
                  <a:cubicBezTo>
                    <a:pt x="779" y="514"/>
                    <a:pt x="779" y="514"/>
                    <a:pt x="779" y="514"/>
                  </a:cubicBezTo>
                  <a:cubicBezTo>
                    <a:pt x="802" y="512"/>
                    <a:pt x="815" y="511"/>
                    <a:pt x="819" y="514"/>
                  </a:cubicBezTo>
                  <a:cubicBezTo>
                    <a:pt x="845" y="536"/>
                    <a:pt x="845" y="536"/>
                    <a:pt x="845" y="536"/>
                  </a:cubicBezTo>
                  <a:cubicBezTo>
                    <a:pt x="853" y="539"/>
                    <a:pt x="853" y="539"/>
                    <a:pt x="853" y="539"/>
                  </a:cubicBezTo>
                  <a:cubicBezTo>
                    <a:pt x="854" y="541"/>
                    <a:pt x="854" y="541"/>
                    <a:pt x="854" y="541"/>
                  </a:cubicBezTo>
                  <a:cubicBezTo>
                    <a:pt x="864" y="545"/>
                    <a:pt x="864" y="545"/>
                    <a:pt x="864" y="545"/>
                  </a:cubicBezTo>
                  <a:cubicBezTo>
                    <a:pt x="865" y="545"/>
                    <a:pt x="865" y="545"/>
                    <a:pt x="865" y="545"/>
                  </a:cubicBezTo>
                  <a:cubicBezTo>
                    <a:pt x="865" y="544"/>
                    <a:pt x="865" y="544"/>
                    <a:pt x="865" y="544"/>
                  </a:cubicBezTo>
                  <a:cubicBezTo>
                    <a:pt x="865" y="543"/>
                    <a:pt x="865" y="543"/>
                    <a:pt x="865" y="543"/>
                  </a:cubicBezTo>
                  <a:cubicBezTo>
                    <a:pt x="865" y="542"/>
                    <a:pt x="865" y="542"/>
                    <a:pt x="865" y="542"/>
                  </a:cubicBezTo>
                  <a:cubicBezTo>
                    <a:pt x="865" y="542"/>
                    <a:pt x="865" y="542"/>
                    <a:pt x="865" y="542"/>
                  </a:cubicBezTo>
                  <a:cubicBezTo>
                    <a:pt x="869" y="524"/>
                    <a:pt x="869" y="524"/>
                    <a:pt x="869" y="524"/>
                  </a:cubicBezTo>
                  <a:cubicBezTo>
                    <a:pt x="867" y="518"/>
                    <a:pt x="867" y="514"/>
                    <a:pt x="869" y="510"/>
                  </a:cubicBezTo>
                  <a:cubicBezTo>
                    <a:pt x="870" y="507"/>
                    <a:pt x="873" y="505"/>
                    <a:pt x="878" y="504"/>
                  </a:cubicBezTo>
                  <a:cubicBezTo>
                    <a:pt x="887" y="502"/>
                    <a:pt x="896" y="510"/>
                    <a:pt x="904" y="527"/>
                  </a:cubicBezTo>
                  <a:cubicBezTo>
                    <a:pt x="905" y="528"/>
                    <a:pt x="905" y="528"/>
                    <a:pt x="905" y="528"/>
                  </a:cubicBezTo>
                  <a:cubicBezTo>
                    <a:pt x="906" y="528"/>
                    <a:pt x="906" y="528"/>
                    <a:pt x="906" y="528"/>
                  </a:cubicBezTo>
                  <a:cubicBezTo>
                    <a:pt x="921" y="521"/>
                    <a:pt x="921" y="521"/>
                    <a:pt x="921" y="521"/>
                  </a:cubicBezTo>
                  <a:cubicBezTo>
                    <a:pt x="924" y="521"/>
                    <a:pt x="925" y="518"/>
                    <a:pt x="925" y="514"/>
                  </a:cubicBezTo>
                  <a:cubicBezTo>
                    <a:pt x="922" y="504"/>
                    <a:pt x="922" y="504"/>
                    <a:pt x="922" y="504"/>
                  </a:cubicBezTo>
                  <a:cubicBezTo>
                    <a:pt x="922" y="503"/>
                    <a:pt x="922" y="503"/>
                    <a:pt x="922" y="503"/>
                  </a:cubicBezTo>
                  <a:cubicBezTo>
                    <a:pt x="921" y="498"/>
                    <a:pt x="922" y="494"/>
                    <a:pt x="927" y="492"/>
                  </a:cubicBezTo>
                  <a:cubicBezTo>
                    <a:pt x="933" y="488"/>
                    <a:pt x="933" y="488"/>
                    <a:pt x="933" y="488"/>
                  </a:cubicBezTo>
                  <a:cubicBezTo>
                    <a:pt x="946" y="473"/>
                    <a:pt x="946" y="473"/>
                    <a:pt x="946" y="473"/>
                  </a:cubicBezTo>
                  <a:cubicBezTo>
                    <a:pt x="955" y="453"/>
                    <a:pt x="955" y="453"/>
                    <a:pt x="955" y="453"/>
                  </a:cubicBezTo>
                  <a:cubicBezTo>
                    <a:pt x="947" y="440"/>
                    <a:pt x="945" y="431"/>
                    <a:pt x="947" y="425"/>
                  </a:cubicBezTo>
                  <a:cubicBezTo>
                    <a:pt x="949" y="408"/>
                    <a:pt x="949" y="408"/>
                    <a:pt x="949" y="408"/>
                  </a:cubicBezTo>
                  <a:cubicBezTo>
                    <a:pt x="945" y="401"/>
                    <a:pt x="944" y="396"/>
                    <a:pt x="944" y="392"/>
                  </a:cubicBezTo>
                  <a:cubicBezTo>
                    <a:pt x="944" y="390"/>
                    <a:pt x="941" y="385"/>
                    <a:pt x="936" y="377"/>
                  </a:cubicBezTo>
                  <a:cubicBezTo>
                    <a:pt x="936" y="377"/>
                    <a:pt x="936" y="377"/>
                    <a:pt x="936" y="377"/>
                  </a:cubicBezTo>
                  <a:cubicBezTo>
                    <a:pt x="936" y="375"/>
                    <a:pt x="936" y="375"/>
                    <a:pt x="936" y="375"/>
                  </a:cubicBezTo>
                  <a:cubicBezTo>
                    <a:pt x="934" y="354"/>
                    <a:pt x="934" y="354"/>
                    <a:pt x="934" y="354"/>
                  </a:cubicBezTo>
                  <a:cubicBezTo>
                    <a:pt x="933" y="350"/>
                    <a:pt x="933" y="345"/>
                    <a:pt x="934" y="339"/>
                  </a:cubicBezTo>
                  <a:cubicBezTo>
                    <a:pt x="928" y="335"/>
                    <a:pt x="925" y="331"/>
                    <a:pt x="922" y="326"/>
                  </a:cubicBezTo>
                  <a:cubicBezTo>
                    <a:pt x="913" y="314"/>
                    <a:pt x="913" y="314"/>
                    <a:pt x="913" y="314"/>
                  </a:cubicBezTo>
                  <a:cubicBezTo>
                    <a:pt x="913" y="314"/>
                    <a:pt x="913" y="314"/>
                    <a:pt x="913" y="314"/>
                  </a:cubicBezTo>
                  <a:cubicBezTo>
                    <a:pt x="913" y="312"/>
                    <a:pt x="913" y="312"/>
                    <a:pt x="913" y="312"/>
                  </a:cubicBezTo>
                  <a:cubicBezTo>
                    <a:pt x="913" y="312"/>
                    <a:pt x="913" y="312"/>
                    <a:pt x="913" y="312"/>
                  </a:cubicBezTo>
                  <a:cubicBezTo>
                    <a:pt x="910" y="297"/>
                    <a:pt x="910" y="297"/>
                    <a:pt x="910" y="297"/>
                  </a:cubicBezTo>
                  <a:cubicBezTo>
                    <a:pt x="901" y="289"/>
                    <a:pt x="901" y="289"/>
                    <a:pt x="901" y="289"/>
                  </a:cubicBezTo>
                  <a:cubicBezTo>
                    <a:pt x="901" y="290"/>
                    <a:pt x="901" y="290"/>
                    <a:pt x="901" y="290"/>
                  </a:cubicBezTo>
                  <a:cubicBezTo>
                    <a:pt x="883" y="276"/>
                    <a:pt x="883" y="276"/>
                    <a:pt x="883" y="276"/>
                  </a:cubicBezTo>
                  <a:cubicBezTo>
                    <a:pt x="883" y="277"/>
                    <a:pt x="883" y="277"/>
                    <a:pt x="883" y="277"/>
                  </a:cubicBezTo>
                  <a:cubicBezTo>
                    <a:pt x="885" y="296"/>
                    <a:pt x="885" y="296"/>
                    <a:pt x="885" y="296"/>
                  </a:cubicBezTo>
                  <a:cubicBezTo>
                    <a:pt x="885" y="297"/>
                    <a:pt x="885" y="297"/>
                    <a:pt x="885" y="297"/>
                  </a:cubicBezTo>
                  <a:cubicBezTo>
                    <a:pt x="885" y="298"/>
                    <a:pt x="885" y="298"/>
                    <a:pt x="885" y="298"/>
                  </a:cubicBezTo>
                  <a:cubicBezTo>
                    <a:pt x="876" y="303"/>
                    <a:pt x="876" y="303"/>
                    <a:pt x="876" y="303"/>
                  </a:cubicBezTo>
                  <a:cubicBezTo>
                    <a:pt x="875" y="314"/>
                    <a:pt x="875" y="314"/>
                    <a:pt x="875" y="314"/>
                  </a:cubicBezTo>
                  <a:cubicBezTo>
                    <a:pt x="875" y="316"/>
                    <a:pt x="875" y="316"/>
                    <a:pt x="875" y="316"/>
                  </a:cubicBezTo>
                  <a:cubicBezTo>
                    <a:pt x="854" y="324"/>
                    <a:pt x="854" y="324"/>
                    <a:pt x="854" y="324"/>
                  </a:cubicBezTo>
                  <a:cubicBezTo>
                    <a:pt x="846" y="307"/>
                    <a:pt x="846" y="307"/>
                    <a:pt x="846" y="307"/>
                  </a:cubicBezTo>
                  <a:cubicBezTo>
                    <a:pt x="842" y="306"/>
                    <a:pt x="842" y="306"/>
                    <a:pt x="842" y="306"/>
                  </a:cubicBezTo>
                  <a:cubicBezTo>
                    <a:pt x="836" y="313"/>
                    <a:pt x="836" y="313"/>
                    <a:pt x="836" y="313"/>
                  </a:cubicBezTo>
                  <a:cubicBezTo>
                    <a:pt x="831" y="325"/>
                    <a:pt x="831" y="325"/>
                    <a:pt x="831" y="325"/>
                  </a:cubicBezTo>
                  <a:cubicBezTo>
                    <a:pt x="816" y="329"/>
                    <a:pt x="816" y="329"/>
                    <a:pt x="816" y="329"/>
                  </a:cubicBezTo>
                  <a:cubicBezTo>
                    <a:pt x="808" y="323"/>
                    <a:pt x="808" y="323"/>
                    <a:pt x="808" y="323"/>
                  </a:cubicBezTo>
                  <a:cubicBezTo>
                    <a:pt x="795" y="320"/>
                    <a:pt x="795" y="320"/>
                    <a:pt x="795" y="320"/>
                  </a:cubicBezTo>
                  <a:cubicBezTo>
                    <a:pt x="792" y="303"/>
                    <a:pt x="792" y="303"/>
                    <a:pt x="792" y="303"/>
                  </a:cubicBezTo>
                  <a:cubicBezTo>
                    <a:pt x="787" y="292"/>
                    <a:pt x="787" y="292"/>
                    <a:pt x="787" y="292"/>
                  </a:cubicBezTo>
                  <a:cubicBezTo>
                    <a:pt x="780" y="289"/>
                    <a:pt x="780" y="289"/>
                    <a:pt x="780" y="289"/>
                  </a:cubicBezTo>
                  <a:cubicBezTo>
                    <a:pt x="779" y="288"/>
                    <a:pt x="779" y="288"/>
                    <a:pt x="779" y="288"/>
                  </a:cubicBezTo>
                  <a:cubicBezTo>
                    <a:pt x="774" y="281"/>
                    <a:pt x="774" y="281"/>
                    <a:pt x="774" y="281"/>
                  </a:cubicBezTo>
                  <a:cubicBezTo>
                    <a:pt x="774" y="281"/>
                    <a:pt x="774" y="281"/>
                    <a:pt x="774" y="281"/>
                  </a:cubicBezTo>
                  <a:cubicBezTo>
                    <a:pt x="768" y="272"/>
                    <a:pt x="768" y="272"/>
                    <a:pt x="768" y="272"/>
                  </a:cubicBezTo>
                  <a:cubicBezTo>
                    <a:pt x="760" y="261"/>
                    <a:pt x="760" y="261"/>
                    <a:pt x="760" y="261"/>
                  </a:cubicBezTo>
                  <a:cubicBezTo>
                    <a:pt x="752" y="261"/>
                    <a:pt x="752" y="261"/>
                    <a:pt x="752" y="261"/>
                  </a:cubicBezTo>
                  <a:cubicBezTo>
                    <a:pt x="740" y="265"/>
                    <a:pt x="740" y="265"/>
                    <a:pt x="740" y="265"/>
                  </a:cubicBezTo>
                  <a:cubicBezTo>
                    <a:pt x="740" y="266"/>
                    <a:pt x="740" y="266"/>
                    <a:pt x="740" y="266"/>
                  </a:cubicBezTo>
                  <a:cubicBezTo>
                    <a:pt x="709" y="264"/>
                    <a:pt x="709" y="264"/>
                    <a:pt x="709" y="264"/>
                  </a:cubicBezTo>
                  <a:cubicBezTo>
                    <a:pt x="685" y="259"/>
                    <a:pt x="685" y="259"/>
                    <a:pt x="685" y="259"/>
                  </a:cubicBezTo>
                  <a:cubicBezTo>
                    <a:pt x="683" y="258"/>
                    <a:pt x="679" y="256"/>
                    <a:pt x="672" y="252"/>
                  </a:cubicBezTo>
                  <a:cubicBezTo>
                    <a:pt x="654" y="246"/>
                    <a:pt x="654" y="246"/>
                    <a:pt x="654" y="246"/>
                  </a:cubicBezTo>
                  <a:cubicBezTo>
                    <a:pt x="640" y="242"/>
                    <a:pt x="632" y="239"/>
                    <a:pt x="630" y="235"/>
                  </a:cubicBezTo>
                  <a:cubicBezTo>
                    <a:pt x="627" y="233"/>
                    <a:pt x="627" y="233"/>
                    <a:pt x="627" y="233"/>
                  </a:cubicBezTo>
                  <a:cubicBezTo>
                    <a:pt x="623" y="232"/>
                    <a:pt x="623" y="232"/>
                    <a:pt x="623" y="232"/>
                  </a:cubicBezTo>
                  <a:cubicBezTo>
                    <a:pt x="612" y="226"/>
                    <a:pt x="612" y="226"/>
                    <a:pt x="612" y="226"/>
                  </a:cubicBezTo>
                  <a:cubicBezTo>
                    <a:pt x="611" y="226"/>
                    <a:pt x="611" y="226"/>
                    <a:pt x="611" y="226"/>
                  </a:cubicBezTo>
                  <a:cubicBezTo>
                    <a:pt x="609" y="223"/>
                    <a:pt x="607" y="221"/>
                    <a:pt x="606" y="219"/>
                  </a:cubicBezTo>
                  <a:cubicBezTo>
                    <a:pt x="604" y="213"/>
                    <a:pt x="604" y="213"/>
                    <a:pt x="604" y="213"/>
                  </a:cubicBezTo>
                  <a:cubicBezTo>
                    <a:pt x="599" y="206"/>
                    <a:pt x="599" y="206"/>
                    <a:pt x="599" y="206"/>
                  </a:cubicBezTo>
                  <a:cubicBezTo>
                    <a:pt x="591" y="202"/>
                    <a:pt x="591" y="202"/>
                    <a:pt x="591" y="202"/>
                  </a:cubicBezTo>
                  <a:cubicBezTo>
                    <a:pt x="588" y="204"/>
                    <a:pt x="588" y="204"/>
                    <a:pt x="588" y="204"/>
                  </a:cubicBezTo>
                  <a:cubicBezTo>
                    <a:pt x="585" y="207"/>
                    <a:pt x="585" y="207"/>
                    <a:pt x="585" y="207"/>
                  </a:cubicBezTo>
                  <a:cubicBezTo>
                    <a:pt x="583" y="208"/>
                    <a:pt x="583" y="208"/>
                    <a:pt x="583" y="208"/>
                  </a:cubicBezTo>
                  <a:cubicBezTo>
                    <a:pt x="580" y="210"/>
                    <a:pt x="577" y="212"/>
                    <a:pt x="575" y="212"/>
                  </a:cubicBezTo>
                  <a:cubicBezTo>
                    <a:pt x="570" y="213"/>
                    <a:pt x="565" y="211"/>
                    <a:pt x="559" y="205"/>
                  </a:cubicBezTo>
                  <a:cubicBezTo>
                    <a:pt x="548" y="193"/>
                    <a:pt x="548" y="193"/>
                    <a:pt x="548" y="193"/>
                  </a:cubicBezTo>
                  <a:cubicBezTo>
                    <a:pt x="544" y="187"/>
                    <a:pt x="541" y="183"/>
                    <a:pt x="539" y="180"/>
                  </a:cubicBezTo>
                  <a:cubicBezTo>
                    <a:pt x="536" y="175"/>
                    <a:pt x="536" y="175"/>
                    <a:pt x="536" y="175"/>
                  </a:cubicBezTo>
                  <a:cubicBezTo>
                    <a:pt x="532" y="171"/>
                    <a:pt x="529" y="167"/>
                    <a:pt x="527" y="163"/>
                  </a:cubicBezTo>
                  <a:cubicBezTo>
                    <a:pt x="525" y="158"/>
                    <a:pt x="525" y="153"/>
                    <a:pt x="527" y="148"/>
                  </a:cubicBezTo>
                  <a:cubicBezTo>
                    <a:pt x="527" y="147"/>
                    <a:pt x="527" y="147"/>
                    <a:pt x="527" y="147"/>
                  </a:cubicBezTo>
                  <a:cubicBezTo>
                    <a:pt x="527" y="147"/>
                    <a:pt x="527" y="147"/>
                    <a:pt x="527" y="147"/>
                  </a:cubicBezTo>
                  <a:cubicBezTo>
                    <a:pt x="534" y="134"/>
                    <a:pt x="534" y="134"/>
                    <a:pt x="534" y="134"/>
                  </a:cubicBezTo>
                  <a:cubicBezTo>
                    <a:pt x="539" y="120"/>
                    <a:pt x="539" y="120"/>
                    <a:pt x="539" y="120"/>
                  </a:cubicBezTo>
                  <a:cubicBezTo>
                    <a:pt x="541" y="111"/>
                    <a:pt x="541" y="111"/>
                    <a:pt x="541" y="111"/>
                  </a:cubicBezTo>
                  <a:cubicBezTo>
                    <a:pt x="538" y="97"/>
                    <a:pt x="538" y="97"/>
                    <a:pt x="538" y="97"/>
                  </a:cubicBezTo>
                  <a:cubicBezTo>
                    <a:pt x="528" y="89"/>
                    <a:pt x="528" y="89"/>
                    <a:pt x="528" y="89"/>
                  </a:cubicBezTo>
                  <a:cubicBezTo>
                    <a:pt x="530" y="77"/>
                    <a:pt x="530" y="77"/>
                    <a:pt x="530" y="77"/>
                  </a:cubicBezTo>
                  <a:cubicBezTo>
                    <a:pt x="530" y="69"/>
                    <a:pt x="533" y="65"/>
                    <a:pt x="539" y="63"/>
                  </a:cubicBezTo>
                  <a:cubicBezTo>
                    <a:pt x="541" y="63"/>
                    <a:pt x="542" y="62"/>
                    <a:pt x="542" y="59"/>
                  </a:cubicBezTo>
                  <a:cubicBezTo>
                    <a:pt x="542" y="59"/>
                    <a:pt x="542" y="59"/>
                    <a:pt x="542" y="59"/>
                  </a:cubicBezTo>
                  <a:cubicBezTo>
                    <a:pt x="542" y="46"/>
                    <a:pt x="542" y="46"/>
                    <a:pt x="542" y="46"/>
                  </a:cubicBezTo>
                  <a:cubicBezTo>
                    <a:pt x="542" y="46"/>
                    <a:pt x="542" y="46"/>
                    <a:pt x="542" y="46"/>
                  </a:cubicBezTo>
                  <a:cubicBezTo>
                    <a:pt x="542" y="46"/>
                    <a:pt x="542" y="46"/>
                    <a:pt x="542" y="46"/>
                  </a:cubicBezTo>
                  <a:cubicBezTo>
                    <a:pt x="542" y="32"/>
                    <a:pt x="542" y="32"/>
                    <a:pt x="542" y="32"/>
                  </a:cubicBezTo>
                  <a:cubicBezTo>
                    <a:pt x="541" y="32"/>
                    <a:pt x="541" y="32"/>
                    <a:pt x="541" y="32"/>
                  </a:cubicBezTo>
                  <a:cubicBezTo>
                    <a:pt x="541" y="31"/>
                    <a:pt x="541" y="31"/>
                    <a:pt x="541" y="31"/>
                  </a:cubicBezTo>
                  <a:cubicBezTo>
                    <a:pt x="541" y="31"/>
                    <a:pt x="541" y="31"/>
                    <a:pt x="541" y="31"/>
                  </a:cubicBezTo>
                  <a:cubicBezTo>
                    <a:pt x="541" y="31"/>
                    <a:pt x="541" y="31"/>
                    <a:pt x="541" y="31"/>
                  </a:cubicBezTo>
                  <a:cubicBezTo>
                    <a:pt x="538" y="30"/>
                    <a:pt x="538" y="30"/>
                    <a:pt x="538" y="30"/>
                  </a:cubicBezTo>
                  <a:cubicBezTo>
                    <a:pt x="538" y="29"/>
                    <a:pt x="538" y="29"/>
                    <a:pt x="538" y="29"/>
                  </a:cubicBezTo>
                  <a:cubicBezTo>
                    <a:pt x="538" y="29"/>
                    <a:pt x="538" y="29"/>
                    <a:pt x="538" y="29"/>
                  </a:cubicBezTo>
                  <a:cubicBezTo>
                    <a:pt x="527" y="22"/>
                    <a:pt x="527" y="22"/>
                    <a:pt x="527" y="22"/>
                  </a:cubicBezTo>
                  <a:cubicBezTo>
                    <a:pt x="527" y="22"/>
                    <a:pt x="527" y="22"/>
                    <a:pt x="527" y="22"/>
                  </a:cubicBezTo>
                  <a:cubicBezTo>
                    <a:pt x="526" y="22"/>
                    <a:pt x="526" y="22"/>
                    <a:pt x="526" y="22"/>
                  </a:cubicBezTo>
                  <a:cubicBezTo>
                    <a:pt x="517" y="15"/>
                    <a:pt x="517" y="15"/>
                    <a:pt x="517" y="15"/>
                  </a:cubicBezTo>
                  <a:cubicBezTo>
                    <a:pt x="489" y="9"/>
                    <a:pt x="489" y="9"/>
                    <a:pt x="489" y="9"/>
                  </a:cubicBezTo>
                  <a:cubicBezTo>
                    <a:pt x="489" y="9"/>
                    <a:pt x="489" y="9"/>
                    <a:pt x="489" y="9"/>
                  </a:cubicBezTo>
                  <a:cubicBezTo>
                    <a:pt x="480" y="3"/>
                    <a:pt x="480" y="3"/>
                    <a:pt x="480" y="3"/>
                  </a:cubicBezTo>
                  <a:cubicBezTo>
                    <a:pt x="463" y="3"/>
                    <a:pt x="463" y="3"/>
                    <a:pt x="463" y="3"/>
                  </a:cubicBezTo>
                  <a:cubicBezTo>
                    <a:pt x="460" y="3"/>
                    <a:pt x="457" y="5"/>
                    <a:pt x="453" y="7"/>
                  </a:cubicBezTo>
                  <a:cubicBezTo>
                    <a:pt x="453" y="7"/>
                    <a:pt x="453" y="7"/>
                    <a:pt x="453" y="7"/>
                  </a:cubicBezTo>
                  <a:cubicBezTo>
                    <a:pt x="439" y="12"/>
                    <a:pt x="439" y="12"/>
                    <a:pt x="439" y="12"/>
                  </a:cubicBezTo>
                  <a:cubicBezTo>
                    <a:pt x="406" y="12"/>
                    <a:pt x="406" y="12"/>
                    <a:pt x="406" y="12"/>
                  </a:cubicBezTo>
                  <a:cubicBezTo>
                    <a:pt x="401" y="13"/>
                    <a:pt x="397" y="14"/>
                    <a:pt x="394" y="17"/>
                  </a:cubicBezTo>
                  <a:cubicBezTo>
                    <a:pt x="391" y="20"/>
                    <a:pt x="384" y="22"/>
                    <a:pt x="375" y="25"/>
                  </a:cubicBezTo>
                  <a:cubicBezTo>
                    <a:pt x="359" y="29"/>
                    <a:pt x="359" y="29"/>
                    <a:pt x="359" y="29"/>
                  </a:cubicBezTo>
                  <a:cubicBezTo>
                    <a:pt x="359" y="29"/>
                    <a:pt x="359" y="29"/>
                    <a:pt x="359" y="29"/>
                  </a:cubicBezTo>
                  <a:cubicBezTo>
                    <a:pt x="358" y="29"/>
                    <a:pt x="358" y="29"/>
                    <a:pt x="358" y="29"/>
                  </a:cubicBezTo>
                  <a:cubicBezTo>
                    <a:pt x="335" y="27"/>
                    <a:pt x="335" y="27"/>
                    <a:pt x="335" y="27"/>
                  </a:cubicBezTo>
                  <a:cubicBezTo>
                    <a:pt x="334" y="26"/>
                    <a:pt x="334" y="26"/>
                    <a:pt x="334" y="26"/>
                  </a:cubicBezTo>
                  <a:cubicBezTo>
                    <a:pt x="334" y="27"/>
                    <a:pt x="334" y="27"/>
                    <a:pt x="334" y="27"/>
                  </a:cubicBezTo>
                  <a:cubicBezTo>
                    <a:pt x="334" y="26"/>
                    <a:pt x="334" y="26"/>
                    <a:pt x="334" y="26"/>
                  </a:cubicBezTo>
                  <a:cubicBezTo>
                    <a:pt x="326" y="26"/>
                    <a:pt x="326" y="26"/>
                    <a:pt x="326" y="26"/>
                  </a:cubicBezTo>
                  <a:cubicBezTo>
                    <a:pt x="312" y="30"/>
                    <a:pt x="312" y="30"/>
                    <a:pt x="312" y="30"/>
                  </a:cubicBezTo>
                  <a:cubicBezTo>
                    <a:pt x="286" y="32"/>
                    <a:pt x="286" y="32"/>
                    <a:pt x="286" y="32"/>
                  </a:cubicBezTo>
                  <a:cubicBezTo>
                    <a:pt x="285" y="32"/>
                    <a:pt x="285" y="32"/>
                    <a:pt x="285" y="32"/>
                  </a:cubicBezTo>
                  <a:cubicBezTo>
                    <a:pt x="284" y="32"/>
                    <a:pt x="284" y="32"/>
                    <a:pt x="284" y="32"/>
                  </a:cubicBezTo>
                  <a:cubicBezTo>
                    <a:pt x="271" y="27"/>
                    <a:pt x="271" y="27"/>
                    <a:pt x="271" y="27"/>
                  </a:cubicBezTo>
                  <a:cubicBezTo>
                    <a:pt x="260" y="27"/>
                    <a:pt x="260" y="27"/>
                    <a:pt x="260" y="27"/>
                  </a:cubicBezTo>
                  <a:cubicBezTo>
                    <a:pt x="255" y="26"/>
                    <a:pt x="250" y="22"/>
                    <a:pt x="244" y="15"/>
                  </a:cubicBezTo>
                  <a:cubicBezTo>
                    <a:pt x="243" y="14"/>
                    <a:pt x="243" y="14"/>
                    <a:pt x="243" y="14"/>
                  </a:cubicBezTo>
                  <a:cubicBezTo>
                    <a:pt x="242" y="8"/>
                    <a:pt x="240" y="6"/>
                    <a:pt x="239" y="5"/>
                  </a:cubicBezTo>
                  <a:cubicBezTo>
                    <a:pt x="236" y="3"/>
                    <a:pt x="236" y="3"/>
                    <a:pt x="236" y="3"/>
                  </a:cubicBezTo>
                  <a:cubicBezTo>
                    <a:pt x="231" y="0"/>
                    <a:pt x="231" y="0"/>
                    <a:pt x="231" y="0"/>
                  </a:cubicBezTo>
                  <a:cubicBezTo>
                    <a:pt x="226" y="5"/>
                    <a:pt x="226" y="5"/>
                    <a:pt x="226" y="5"/>
                  </a:cubicBezTo>
                  <a:cubicBezTo>
                    <a:pt x="226" y="6"/>
                    <a:pt x="226" y="6"/>
                    <a:pt x="226" y="6"/>
                  </a:cubicBezTo>
                  <a:cubicBezTo>
                    <a:pt x="206" y="14"/>
                    <a:pt x="206" y="14"/>
                    <a:pt x="206" y="14"/>
                  </a:cubicBezTo>
                  <a:cubicBezTo>
                    <a:pt x="205" y="14"/>
                    <a:pt x="205" y="14"/>
                    <a:pt x="205" y="14"/>
                  </a:cubicBezTo>
                  <a:cubicBezTo>
                    <a:pt x="204" y="14"/>
                    <a:pt x="204" y="14"/>
                    <a:pt x="204" y="14"/>
                  </a:cubicBezTo>
                  <a:cubicBezTo>
                    <a:pt x="181" y="16"/>
                    <a:pt x="181" y="16"/>
                    <a:pt x="181" y="16"/>
                  </a:cubicBezTo>
                  <a:cubicBezTo>
                    <a:pt x="177" y="16"/>
                    <a:pt x="170" y="14"/>
                    <a:pt x="161" y="12"/>
                  </a:cubicBezTo>
                  <a:cubicBezTo>
                    <a:pt x="141" y="8"/>
                    <a:pt x="141" y="8"/>
                    <a:pt x="141" y="8"/>
                  </a:cubicBezTo>
                  <a:cubicBezTo>
                    <a:pt x="140" y="8"/>
                    <a:pt x="140" y="8"/>
                    <a:pt x="140" y="8"/>
                  </a:cubicBezTo>
                  <a:cubicBezTo>
                    <a:pt x="140" y="8"/>
                    <a:pt x="140" y="8"/>
                    <a:pt x="140" y="8"/>
                  </a:cubicBezTo>
                  <a:cubicBezTo>
                    <a:pt x="128" y="2"/>
                    <a:pt x="128" y="2"/>
                    <a:pt x="128" y="2"/>
                  </a:cubicBezTo>
                  <a:lnTo>
                    <a:pt x="117" y="2"/>
                  </a:lnTo>
                  <a:close/>
                </a:path>
              </a:pathLst>
            </a:custGeom>
            <a:grpFill/>
            <a:ln>
              <a:noFill/>
            </a:ln>
          </p:spPr>
          <p:txBody>
            <a:bodyPr vert="horz" wrap="square" lIns="91440" tIns="45720" rIns="91440" bIns="45720" numCol="1" anchor="t" anchorCtr="0" compatLnSpc="1"/>
            <a:lstStyle/>
            <a:p>
              <a:endParaRPr lang="zh-CN" altLang="en-US"/>
            </a:p>
          </p:txBody>
        </p:sp>
        <p:sp>
          <p:nvSpPr>
            <p:cNvPr id="33" name="Freeform 19"/>
            <p:cNvSpPr/>
            <p:nvPr/>
          </p:nvSpPr>
          <p:spPr bwMode="auto">
            <a:xfrm>
              <a:off x="2321372" y="4199953"/>
              <a:ext cx="875576" cy="912834"/>
            </a:xfrm>
            <a:custGeom>
              <a:avLst/>
              <a:gdLst>
                <a:gd name="T0" fmla="*/ 14 w 431"/>
                <a:gd name="T1" fmla="*/ 276 h 449"/>
                <a:gd name="T2" fmla="*/ 61 w 431"/>
                <a:gd name="T3" fmla="*/ 274 h 449"/>
                <a:gd name="T4" fmla="*/ 64 w 431"/>
                <a:gd name="T5" fmla="*/ 295 h 449"/>
                <a:gd name="T6" fmla="*/ 102 w 431"/>
                <a:gd name="T7" fmla="*/ 335 h 449"/>
                <a:gd name="T8" fmla="*/ 109 w 431"/>
                <a:gd name="T9" fmla="*/ 394 h 449"/>
                <a:gd name="T10" fmla="*/ 167 w 431"/>
                <a:gd name="T11" fmla="*/ 410 h 449"/>
                <a:gd name="T12" fmla="*/ 179 w 431"/>
                <a:gd name="T13" fmla="*/ 428 h 449"/>
                <a:gd name="T14" fmla="*/ 205 w 431"/>
                <a:gd name="T15" fmla="*/ 449 h 449"/>
                <a:gd name="T16" fmla="*/ 206 w 431"/>
                <a:gd name="T17" fmla="*/ 431 h 449"/>
                <a:gd name="T18" fmla="*/ 204 w 431"/>
                <a:gd name="T19" fmla="*/ 370 h 449"/>
                <a:gd name="T20" fmla="*/ 245 w 431"/>
                <a:gd name="T21" fmla="*/ 357 h 449"/>
                <a:gd name="T22" fmla="*/ 288 w 431"/>
                <a:gd name="T23" fmla="*/ 357 h 449"/>
                <a:gd name="T24" fmla="*/ 333 w 431"/>
                <a:gd name="T25" fmla="*/ 353 h 449"/>
                <a:gd name="T26" fmla="*/ 388 w 431"/>
                <a:gd name="T27" fmla="*/ 320 h 449"/>
                <a:gd name="T28" fmla="*/ 402 w 431"/>
                <a:gd name="T29" fmla="*/ 324 h 449"/>
                <a:gd name="T30" fmla="*/ 409 w 431"/>
                <a:gd name="T31" fmla="*/ 327 h 449"/>
                <a:gd name="T32" fmla="*/ 431 w 431"/>
                <a:gd name="T33" fmla="*/ 311 h 449"/>
                <a:gd name="T34" fmla="*/ 415 w 431"/>
                <a:gd name="T35" fmla="*/ 295 h 449"/>
                <a:gd name="T36" fmla="*/ 381 w 431"/>
                <a:gd name="T37" fmla="*/ 273 h 449"/>
                <a:gd name="T38" fmla="*/ 358 w 431"/>
                <a:gd name="T39" fmla="*/ 275 h 449"/>
                <a:gd name="T40" fmla="*/ 349 w 431"/>
                <a:gd name="T41" fmla="*/ 258 h 449"/>
                <a:gd name="T42" fmla="*/ 355 w 431"/>
                <a:gd name="T43" fmla="*/ 235 h 449"/>
                <a:gd name="T44" fmla="*/ 343 w 431"/>
                <a:gd name="T45" fmla="*/ 207 h 449"/>
                <a:gd name="T46" fmla="*/ 352 w 431"/>
                <a:gd name="T47" fmla="*/ 160 h 449"/>
                <a:gd name="T48" fmla="*/ 327 w 431"/>
                <a:gd name="T49" fmla="*/ 154 h 449"/>
                <a:gd name="T50" fmla="*/ 304 w 431"/>
                <a:gd name="T51" fmla="*/ 127 h 449"/>
                <a:gd name="T52" fmla="*/ 301 w 431"/>
                <a:gd name="T53" fmla="*/ 113 h 449"/>
                <a:gd name="T54" fmla="*/ 312 w 431"/>
                <a:gd name="T55" fmla="*/ 99 h 449"/>
                <a:gd name="T56" fmla="*/ 357 w 431"/>
                <a:gd name="T57" fmla="*/ 95 h 449"/>
                <a:gd name="T58" fmla="*/ 368 w 431"/>
                <a:gd name="T59" fmla="*/ 99 h 449"/>
                <a:gd name="T60" fmla="*/ 388 w 431"/>
                <a:gd name="T61" fmla="*/ 81 h 449"/>
                <a:gd name="T62" fmla="*/ 356 w 431"/>
                <a:gd name="T63" fmla="*/ 78 h 449"/>
                <a:gd name="T64" fmla="*/ 344 w 431"/>
                <a:gd name="T65" fmla="*/ 67 h 449"/>
                <a:gd name="T66" fmla="*/ 337 w 431"/>
                <a:gd name="T67" fmla="*/ 33 h 449"/>
                <a:gd name="T68" fmla="*/ 301 w 431"/>
                <a:gd name="T69" fmla="*/ 51 h 449"/>
                <a:gd name="T70" fmla="*/ 304 w 431"/>
                <a:gd name="T71" fmla="*/ 76 h 449"/>
                <a:gd name="T72" fmla="*/ 292 w 431"/>
                <a:gd name="T73" fmla="*/ 93 h 449"/>
                <a:gd name="T74" fmla="*/ 277 w 431"/>
                <a:gd name="T75" fmla="*/ 129 h 449"/>
                <a:gd name="T76" fmla="*/ 278 w 431"/>
                <a:gd name="T77" fmla="*/ 148 h 449"/>
                <a:gd name="T78" fmla="*/ 269 w 431"/>
                <a:gd name="T79" fmla="*/ 158 h 449"/>
                <a:gd name="T80" fmla="*/ 262 w 431"/>
                <a:gd name="T81" fmla="*/ 162 h 449"/>
                <a:gd name="T82" fmla="*/ 233 w 431"/>
                <a:gd name="T83" fmla="*/ 169 h 449"/>
                <a:gd name="T84" fmla="*/ 210 w 431"/>
                <a:gd name="T85" fmla="*/ 166 h 449"/>
                <a:gd name="T86" fmla="*/ 195 w 431"/>
                <a:gd name="T87" fmla="*/ 161 h 449"/>
                <a:gd name="T88" fmla="*/ 185 w 431"/>
                <a:gd name="T89" fmla="*/ 127 h 449"/>
                <a:gd name="T90" fmla="*/ 171 w 431"/>
                <a:gd name="T91" fmla="*/ 96 h 449"/>
                <a:gd name="T92" fmla="*/ 166 w 431"/>
                <a:gd name="T93" fmla="*/ 86 h 449"/>
                <a:gd name="T94" fmla="*/ 151 w 431"/>
                <a:gd name="T95" fmla="*/ 78 h 449"/>
                <a:gd name="T96" fmla="*/ 131 w 431"/>
                <a:gd name="T97" fmla="*/ 66 h 449"/>
                <a:gd name="T98" fmla="*/ 129 w 431"/>
                <a:gd name="T99" fmla="*/ 53 h 449"/>
                <a:gd name="T100" fmla="*/ 117 w 431"/>
                <a:gd name="T101" fmla="*/ 43 h 449"/>
                <a:gd name="T102" fmla="*/ 92 w 431"/>
                <a:gd name="T103" fmla="*/ 63 h 449"/>
                <a:gd name="T104" fmla="*/ 75 w 431"/>
                <a:gd name="T105" fmla="*/ 31 h 449"/>
                <a:gd name="T106" fmla="*/ 60 w 431"/>
                <a:gd name="T107" fmla="*/ 15 h 449"/>
                <a:gd name="T108" fmla="*/ 43 w 431"/>
                <a:gd name="T109" fmla="*/ 49 h 449"/>
                <a:gd name="T110" fmla="*/ 42 w 431"/>
                <a:gd name="T111" fmla="*/ 81 h 449"/>
                <a:gd name="T112" fmla="*/ 69 w 431"/>
                <a:gd name="T113" fmla="*/ 105 h 449"/>
                <a:gd name="T114" fmla="*/ 47 w 431"/>
                <a:gd name="T115" fmla="*/ 193 h 449"/>
                <a:gd name="T116" fmla="*/ 2 w 431"/>
                <a:gd name="T117" fmla="*/ 263 h 449"/>
                <a:gd name="T118" fmla="*/ 3 w 431"/>
                <a:gd name="T119" fmla="*/ 27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1" h="449">
                  <a:moveTo>
                    <a:pt x="3" y="275"/>
                  </a:moveTo>
                  <a:cubicBezTo>
                    <a:pt x="0" y="283"/>
                    <a:pt x="0" y="283"/>
                    <a:pt x="0" y="283"/>
                  </a:cubicBezTo>
                  <a:cubicBezTo>
                    <a:pt x="4" y="283"/>
                    <a:pt x="9" y="281"/>
                    <a:pt x="14" y="277"/>
                  </a:cubicBezTo>
                  <a:cubicBezTo>
                    <a:pt x="14" y="276"/>
                    <a:pt x="14" y="276"/>
                    <a:pt x="14" y="276"/>
                  </a:cubicBezTo>
                  <a:cubicBezTo>
                    <a:pt x="15" y="276"/>
                    <a:pt x="15" y="276"/>
                    <a:pt x="15" y="276"/>
                  </a:cubicBezTo>
                  <a:cubicBezTo>
                    <a:pt x="40" y="273"/>
                    <a:pt x="40" y="273"/>
                    <a:pt x="40" y="273"/>
                  </a:cubicBezTo>
                  <a:cubicBezTo>
                    <a:pt x="55" y="266"/>
                    <a:pt x="55" y="266"/>
                    <a:pt x="55" y="266"/>
                  </a:cubicBezTo>
                  <a:cubicBezTo>
                    <a:pt x="61" y="274"/>
                    <a:pt x="61" y="274"/>
                    <a:pt x="61" y="274"/>
                  </a:cubicBezTo>
                  <a:cubicBezTo>
                    <a:pt x="63" y="275"/>
                    <a:pt x="63" y="275"/>
                    <a:pt x="63" y="275"/>
                  </a:cubicBezTo>
                  <a:cubicBezTo>
                    <a:pt x="55" y="286"/>
                    <a:pt x="55" y="286"/>
                    <a:pt x="55" y="286"/>
                  </a:cubicBezTo>
                  <a:cubicBezTo>
                    <a:pt x="64" y="295"/>
                    <a:pt x="64" y="295"/>
                    <a:pt x="64" y="295"/>
                  </a:cubicBezTo>
                  <a:cubicBezTo>
                    <a:pt x="64" y="295"/>
                    <a:pt x="64" y="295"/>
                    <a:pt x="64" y="295"/>
                  </a:cubicBezTo>
                  <a:cubicBezTo>
                    <a:pt x="64" y="297"/>
                    <a:pt x="64" y="297"/>
                    <a:pt x="64" y="297"/>
                  </a:cubicBezTo>
                  <a:cubicBezTo>
                    <a:pt x="58" y="323"/>
                    <a:pt x="58" y="323"/>
                    <a:pt x="58" y="323"/>
                  </a:cubicBezTo>
                  <a:cubicBezTo>
                    <a:pt x="74" y="334"/>
                    <a:pt x="74" y="334"/>
                    <a:pt x="74" y="334"/>
                  </a:cubicBezTo>
                  <a:cubicBezTo>
                    <a:pt x="102" y="335"/>
                    <a:pt x="102" y="335"/>
                    <a:pt x="102" y="335"/>
                  </a:cubicBezTo>
                  <a:cubicBezTo>
                    <a:pt x="98" y="341"/>
                    <a:pt x="98" y="341"/>
                    <a:pt x="98" y="341"/>
                  </a:cubicBezTo>
                  <a:cubicBezTo>
                    <a:pt x="80" y="363"/>
                    <a:pt x="71" y="377"/>
                    <a:pt x="72" y="381"/>
                  </a:cubicBezTo>
                  <a:cubicBezTo>
                    <a:pt x="83" y="383"/>
                    <a:pt x="83" y="383"/>
                    <a:pt x="83" y="383"/>
                  </a:cubicBezTo>
                  <a:cubicBezTo>
                    <a:pt x="97" y="385"/>
                    <a:pt x="106" y="389"/>
                    <a:pt x="109" y="394"/>
                  </a:cubicBezTo>
                  <a:cubicBezTo>
                    <a:pt x="112" y="402"/>
                    <a:pt x="116" y="409"/>
                    <a:pt x="119" y="417"/>
                  </a:cubicBezTo>
                  <a:cubicBezTo>
                    <a:pt x="136" y="426"/>
                    <a:pt x="136" y="426"/>
                    <a:pt x="136" y="426"/>
                  </a:cubicBezTo>
                  <a:cubicBezTo>
                    <a:pt x="146" y="428"/>
                    <a:pt x="146" y="428"/>
                    <a:pt x="146" y="428"/>
                  </a:cubicBezTo>
                  <a:cubicBezTo>
                    <a:pt x="167" y="410"/>
                    <a:pt x="167" y="410"/>
                    <a:pt x="167" y="410"/>
                  </a:cubicBezTo>
                  <a:cubicBezTo>
                    <a:pt x="178" y="426"/>
                    <a:pt x="178" y="426"/>
                    <a:pt x="178" y="426"/>
                  </a:cubicBezTo>
                  <a:cubicBezTo>
                    <a:pt x="178" y="427"/>
                    <a:pt x="178" y="427"/>
                    <a:pt x="178" y="427"/>
                  </a:cubicBezTo>
                  <a:cubicBezTo>
                    <a:pt x="178" y="427"/>
                    <a:pt x="178" y="427"/>
                    <a:pt x="178" y="427"/>
                  </a:cubicBezTo>
                  <a:cubicBezTo>
                    <a:pt x="179" y="428"/>
                    <a:pt x="179" y="428"/>
                    <a:pt x="179" y="428"/>
                  </a:cubicBezTo>
                  <a:cubicBezTo>
                    <a:pt x="182" y="443"/>
                    <a:pt x="182" y="443"/>
                    <a:pt x="182" y="443"/>
                  </a:cubicBezTo>
                  <a:cubicBezTo>
                    <a:pt x="191" y="445"/>
                    <a:pt x="191" y="445"/>
                    <a:pt x="191" y="445"/>
                  </a:cubicBezTo>
                  <a:cubicBezTo>
                    <a:pt x="191" y="445"/>
                    <a:pt x="191" y="445"/>
                    <a:pt x="191" y="445"/>
                  </a:cubicBezTo>
                  <a:cubicBezTo>
                    <a:pt x="205" y="449"/>
                    <a:pt x="205" y="449"/>
                    <a:pt x="205" y="449"/>
                  </a:cubicBezTo>
                  <a:cubicBezTo>
                    <a:pt x="209" y="448"/>
                    <a:pt x="209" y="448"/>
                    <a:pt x="209" y="448"/>
                  </a:cubicBezTo>
                  <a:cubicBezTo>
                    <a:pt x="209" y="448"/>
                    <a:pt x="209" y="448"/>
                    <a:pt x="209" y="448"/>
                  </a:cubicBezTo>
                  <a:cubicBezTo>
                    <a:pt x="207" y="432"/>
                    <a:pt x="207" y="432"/>
                    <a:pt x="207" y="432"/>
                  </a:cubicBezTo>
                  <a:cubicBezTo>
                    <a:pt x="206" y="431"/>
                    <a:pt x="206" y="431"/>
                    <a:pt x="206" y="431"/>
                  </a:cubicBezTo>
                  <a:cubicBezTo>
                    <a:pt x="198" y="395"/>
                    <a:pt x="198" y="395"/>
                    <a:pt x="198" y="395"/>
                  </a:cubicBezTo>
                  <a:cubicBezTo>
                    <a:pt x="198" y="394"/>
                    <a:pt x="198" y="394"/>
                    <a:pt x="198" y="394"/>
                  </a:cubicBezTo>
                  <a:cubicBezTo>
                    <a:pt x="203" y="369"/>
                    <a:pt x="203" y="369"/>
                    <a:pt x="203" y="369"/>
                  </a:cubicBezTo>
                  <a:cubicBezTo>
                    <a:pt x="204" y="370"/>
                    <a:pt x="204" y="370"/>
                    <a:pt x="204" y="370"/>
                  </a:cubicBezTo>
                  <a:cubicBezTo>
                    <a:pt x="206" y="370"/>
                    <a:pt x="206" y="370"/>
                    <a:pt x="206" y="370"/>
                  </a:cubicBezTo>
                  <a:cubicBezTo>
                    <a:pt x="222" y="371"/>
                    <a:pt x="222" y="371"/>
                    <a:pt x="222" y="371"/>
                  </a:cubicBezTo>
                  <a:cubicBezTo>
                    <a:pt x="243" y="356"/>
                    <a:pt x="243" y="356"/>
                    <a:pt x="243" y="356"/>
                  </a:cubicBezTo>
                  <a:cubicBezTo>
                    <a:pt x="245" y="357"/>
                    <a:pt x="245" y="357"/>
                    <a:pt x="245" y="357"/>
                  </a:cubicBezTo>
                  <a:cubicBezTo>
                    <a:pt x="256" y="366"/>
                    <a:pt x="263" y="372"/>
                    <a:pt x="267" y="377"/>
                  </a:cubicBezTo>
                  <a:cubicBezTo>
                    <a:pt x="270" y="376"/>
                    <a:pt x="277" y="369"/>
                    <a:pt x="286" y="359"/>
                  </a:cubicBezTo>
                  <a:cubicBezTo>
                    <a:pt x="287" y="358"/>
                    <a:pt x="287" y="358"/>
                    <a:pt x="287" y="358"/>
                  </a:cubicBezTo>
                  <a:cubicBezTo>
                    <a:pt x="288" y="357"/>
                    <a:pt x="288" y="357"/>
                    <a:pt x="288" y="357"/>
                  </a:cubicBezTo>
                  <a:cubicBezTo>
                    <a:pt x="318" y="365"/>
                    <a:pt x="318" y="365"/>
                    <a:pt x="318" y="365"/>
                  </a:cubicBezTo>
                  <a:cubicBezTo>
                    <a:pt x="332" y="354"/>
                    <a:pt x="332" y="354"/>
                    <a:pt x="332" y="354"/>
                  </a:cubicBezTo>
                  <a:cubicBezTo>
                    <a:pt x="332" y="354"/>
                    <a:pt x="332" y="354"/>
                    <a:pt x="332" y="354"/>
                  </a:cubicBezTo>
                  <a:cubicBezTo>
                    <a:pt x="333" y="353"/>
                    <a:pt x="333" y="353"/>
                    <a:pt x="333" y="353"/>
                  </a:cubicBezTo>
                  <a:cubicBezTo>
                    <a:pt x="333" y="353"/>
                    <a:pt x="333" y="353"/>
                    <a:pt x="333" y="353"/>
                  </a:cubicBezTo>
                  <a:cubicBezTo>
                    <a:pt x="334" y="354"/>
                    <a:pt x="334" y="354"/>
                    <a:pt x="334" y="354"/>
                  </a:cubicBezTo>
                  <a:cubicBezTo>
                    <a:pt x="347" y="356"/>
                    <a:pt x="347" y="356"/>
                    <a:pt x="347" y="356"/>
                  </a:cubicBezTo>
                  <a:cubicBezTo>
                    <a:pt x="388" y="320"/>
                    <a:pt x="388" y="320"/>
                    <a:pt x="388" y="320"/>
                  </a:cubicBezTo>
                  <a:cubicBezTo>
                    <a:pt x="401" y="323"/>
                    <a:pt x="401" y="323"/>
                    <a:pt x="401" y="323"/>
                  </a:cubicBezTo>
                  <a:cubicBezTo>
                    <a:pt x="401" y="323"/>
                    <a:pt x="401" y="323"/>
                    <a:pt x="401" y="323"/>
                  </a:cubicBezTo>
                  <a:cubicBezTo>
                    <a:pt x="401" y="324"/>
                    <a:pt x="401" y="324"/>
                    <a:pt x="401" y="324"/>
                  </a:cubicBezTo>
                  <a:cubicBezTo>
                    <a:pt x="402" y="324"/>
                    <a:pt x="402" y="324"/>
                    <a:pt x="402" y="324"/>
                  </a:cubicBezTo>
                  <a:cubicBezTo>
                    <a:pt x="403" y="325"/>
                    <a:pt x="403" y="325"/>
                    <a:pt x="403" y="325"/>
                  </a:cubicBezTo>
                  <a:cubicBezTo>
                    <a:pt x="406" y="331"/>
                    <a:pt x="406" y="331"/>
                    <a:pt x="406" y="331"/>
                  </a:cubicBezTo>
                  <a:cubicBezTo>
                    <a:pt x="409" y="327"/>
                    <a:pt x="409" y="327"/>
                    <a:pt x="409" y="327"/>
                  </a:cubicBezTo>
                  <a:cubicBezTo>
                    <a:pt x="409" y="327"/>
                    <a:pt x="409" y="327"/>
                    <a:pt x="409" y="327"/>
                  </a:cubicBezTo>
                  <a:cubicBezTo>
                    <a:pt x="409" y="326"/>
                    <a:pt x="409" y="326"/>
                    <a:pt x="409" y="326"/>
                  </a:cubicBezTo>
                  <a:cubicBezTo>
                    <a:pt x="410" y="326"/>
                    <a:pt x="410" y="326"/>
                    <a:pt x="410" y="326"/>
                  </a:cubicBezTo>
                  <a:cubicBezTo>
                    <a:pt x="422" y="320"/>
                    <a:pt x="422" y="320"/>
                    <a:pt x="422" y="320"/>
                  </a:cubicBezTo>
                  <a:cubicBezTo>
                    <a:pt x="431" y="311"/>
                    <a:pt x="431" y="311"/>
                    <a:pt x="431" y="311"/>
                  </a:cubicBezTo>
                  <a:cubicBezTo>
                    <a:pt x="429" y="292"/>
                    <a:pt x="429" y="292"/>
                    <a:pt x="429" y="292"/>
                  </a:cubicBezTo>
                  <a:cubicBezTo>
                    <a:pt x="427" y="290"/>
                    <a:pt x="427" y="290"/>
                    <a:pt x="427" y="290"/>
                  </a:cubicBezTo>
                  <a:cubicBezTo>
                    <a:pt x="415" y="295"/>
                    <a:pt x="415" y="295"/>
                    <a:pt x="415" y="295"/>
                  </a:cubicBezTo>
                  <a:cubicBezTo>
                    <a:pt x="415" y="295"/>
                    <a:pt x="415" y="295"/>
                    <a:pt x="415" y="295"/>
                  </a:cubicBezTo>
                  <a:cubicBezTo>
                    <a:pt x="412" y="296"/>
                    <a:pt x="409" y="297"/>
                    <a:pt x="404" y="297"/>
                  </a:cubicBezTo>
                  <a:cubicBezTo>
                    <a:pt x="391" y="297"/>
                    <a:pt x="391" y="297"/>
                    <a:pt x="391" y="297"/>
                  </a:cubicBezTo>
                  <a:cubicBezTo>
                    <a:pt x="387" y="297"/>
                    <a:pt x="384" y="295"/>
                    <a:pt x="383" y="293"/>
                  </a:cubicBezTo>
                  <a:cubicBezTo>
                    <a:pt x="381" y="273"/>
                    <a:pt x="381" y="273"/>
                    <a:pt x="381" y="273"/>
                  </a:cubicBezTo>
                  <a:cubicBezTo>
                    <a:pt x="377" y="271"/>
                    <a:pt x="375" y="270"/>
                    <a:pt x="373" y="270"/>
                  </a:cubicBezTo>
                  <a:cubicBezTo>
                    <a:pt x="370" y="271"/>
                    <a:pt x="370" y="271"/>
                    <a:pt x="370" y="271"/>
                  </a:cubicBezTo>
                  <a:cubicBezTo>
                    <a:pt x="366" y="273"/>
                    <a:pt x="366" y="273"/>
                    <a:pt x="366" y="273"/>
                  </a:cubicBezTo>
                  <a:cubicBezTo>
                    <a:pt x="358" y="275"/>
                    <a:pt x="358" y="275"/>
                    <a:pt x="358" y="275"/>
                  </a:cubicBezTo>
                  <a:cubicBezTo>
                    <a:pt x="355" y="275"/>
                    <a:pt x="355" y="275"/>
                    <a:pt x="355" y="275"/>
                  </a:cubicBezTo>
                  <a:cubicBezTo>
                    <a:pt x="355" y="274"/>
                    <a:pt x="355" y="274"/>
                    <a:pt x="355" y="274"/>
                  </a:cubicBezTo>
                  <a:cubicBezTo>
                    <a:pt x="350" y="266"/>
                    <a:pt x="350" y="266"/>
                    <a:pt x="350" y="266"/>
                  </a:cubicBezTo>
                  <a:cubicBezTo>
                    <a:pt x="349" y="258"/>
                    <a:pt x="349" y="258"/>
                    <a:pt x="349" y="258"/>
                  </a:cubicBezTo>
                  <a:cubicBezTo>
                    <a:pt x="349" y="258"/>
                    <a:pt x="349" y="258"/>
                    <a:pt x="349" y="258"/>
                  </a:cubicBezTo>
                  <a:cubicBezTo>
                    <a:pt x="354" y="235"/>
                    <a:pt x="354" y="235"/>
                    <a:pt x="354" y="235"/>
                  </a:cubicBezTo>
                  <a:cubicBezTo>
                    <a:pt x="354" y="235"/>
                    <a:pt x="354" y="235"/>
                    <a:pt x="354" y="235"/>
                  </a:cubicBezTo>
                  <a:cubicBezTo>
                    <a:pt x="355" y="235"/>
                    <a:pt x="355" y="235"/>
                    <a:pt x="355" y="235"/>
                  </a:cubicBezTo>
                  <a:cubicBezTo>
                    <a:pt x="355" y="234"/>
                    <a:pt x="355" y="234"/>
                    <a:pt x="355" y="234"/>
                  </a:cubicBezTo>
                  <a:cubicBezTo>
                    <a:pt x="360" y="222"/>
                    <a:pt x="360" y="222"/>
                    <a:pt x="360" y="222"/>
                  </a:cubicBezTo>
                  <a:cubicBezTo>
                    <a:pt x="343" y="207"/>
                    <a:pt x="343" y="207"/>
                    <a:pt x="343" y="207"/>
                  </a:cubicBezTo>
                  <a:cubicBezTo>
                    <a:pt x="343" y="207"/>
                    <a:pt x="343" y="207"/>
                    <a:pt x="343" y="207"/>
                  </a:cubicBezTo>
                  <a:cubicBezTo>
                    <a:pt x="342" y="206"/>
                    <a:pt x="342" y="206"/>
                    <a:pt x="342" y="206"/>
                  </a:cubicBezTo>
                  <a:cubicBezTo>
                    <a:pt x="342" y="188"/>
                    <a:pt x="342" y="188"/>
                    <a:pt x="342" y="188"/>
                  </a:cubicBezTo>
                  <a:cubicBezTo>
                    <a:pt x="343" y="188"/>
                    <a:pt x="343" y="188"/>
                    <a:pt x="343" y="188"/>
                  </a:cubicBezTo>
                  <a:cubicBezTo>
                    <a:pt x="352" y="160"/>
                    <a:pt x="352" y="160"/>
                    <a:pt x="352" y="160"/>
                  </a:cubicBezTo>
                  <a:cubicBezTo>
                    <a:pt x="346" y="145"/>
                    <a:pt x="346" y="145"/>
                    <a:pt x="346" y="145"/>
                  </a:cubicBezTo>
                  <a:cubicBezTo>
                    <a:pt x="341" y="144"/>
                    <a:pt x="341" y="144"/>
                    <a:pt x="341" y="144"/>
                  </a:cubicBezTo>
                  <a:cubicBezTo>
                    <a:pt x="334" y="144"/>
                    <a:pt x="334" y="144"/>
                    <a:pt x="334" y="144"/>
                  </a:cubicBezTo>
                  <a:cubicBezTo>
                    <a:pt x="327" y="154"/>
                    <a:pt x="327" y="154"/>
                    <a:pt x="327" y="154"/>
                  </a:cubicBezTo>
                  <a:cubicBezTo>
                    <a:pt x="319" y="148"/>
                    <a:pt x="319" y="148"/>
                    <a:pt x="319" y="148"/>
                  </a:cubicBezTo>
                  <a:cubicBezTo>
                    <a:pt x="310" y="144"/>
                    <a:pt x="310" y="144"/>
                    <a:pt x="310" y="144"/>
                  </a:cubicBezTo>
                  <a:cubicBezTo>
                    <a:pt x="304" y="127"/>
                    <a:pt x="304" y="127"/>
                    <a:pt x="304" y="127"/>
                  </a:cubicBezTo>
                  <a:cubicBezTo>
                    <a:pt x="304" y="127"/>
                    <a:pt x="304" y="127"/>
                    <a:pt x="304" y="127"/>
                  </a:cubicBezTo>
                  <a:cubicBezTo>
                    <a:pt x="304" y="127"/>
                    <a:pt x="304" y="127"/>
                    <a:pt x="304" y="127"/>
                  </a:cubicBezTo>
                  <a:cubicBezTo>
                    <a:pt x="301" y="114"/>
                    <a:pt x="301" y="114"/>
                    <a:pt x="301" y="114"/>
                  </a:cubicBezTo>
                  <a:cubicBezTo>
                    <a:pt x="301" y="113"/>
                    <a:pt x="301" y="113"/>
                    <a:pt x="301" y="113"/>
                  </a:cubicBezTo>
                  <a:cubicBezTo>
                    <a:pt x="301" y="113"/>
                    <a:pt x="301" y="113"/>
                    <a:pt x="301" y="113"/>
                  </a:cubicBezTo>
                  <a:cubicBezTo>
                    <a:pt x="302" y="111"/>
                    <a:pt x="302" y="111"/>
                    <a:pt x="302" y="111"/>
                  </a:cubicBezTo>
                  <a:cubicBezTo>
                    <a:pt x="310" y="100"/>
                    <a:pt x="310" y="100"/>
                    <a:pt x="310" y="100"/>
                  </a:cubicBezTo>
                  <a:cubicBezTo>
                    <a:pt x="312" y="99"/>
                    <a:pt x="312" y="99"/>
                    <a:pt x="312" y="99"/>
                  </a:cubicBezTo>
                  <a:cubicBezTo>
                    <a:pt x="312" y="99"/>
                    <a:pt x="312" y="99"/>
                    <a:pt x="312" y="99"/>
                  </a:cubicBezTo>
                  <a:cubicBezTo>
                    <a:pt x="313" y="99"/>
                    <a:pt x="313" y="99"/>
                    <a:pt x="313" y="99"/>
                  </a:cubicBezTo>
                  <a:cubicBezTo>
                    <a:pt x="319" y="98"/>
                    <a:pt x="319" y="98"/>
                    <a:pt x="319" y="98"/>
                  </a:cubicBezTo>
                  <a:cubicBezTo>
                    <a:pt x="326" y="96"/>
                    <a:pt x="326" y="96"/>
                    <a:pt x="326" y="96"/>
                  </a:cubicBezTo>
                  <a:cubicBezTo>
                    <a:pt x="357" y="95"/>
                    <a:pt x="357" y="95"/>
                    <a:pt x="357" y="95"/>
                  </a:cubicBezTo>
                  <a:cubicBezTo>
                    <a:pt x="358" y="95"/>
                    <a:pt x="358" y="95"/>
                    <a:pt x="358" y="95"/>
                  </a:cubicBezTo>
                  <a:cubicBezTo>
                    <a:pt x="362" y="97"/>
                    <a:pt x="362" y="97"/>
                    <a:pt x="362" y="97"/>
                  </a:cubicBezTo>
                  <a:cubicBezTo>
                    <a:pt x="363" y="97"/>
                    <a:pt x="363" y="97"/>
                    <a:pt x="363" y="97"/>
                  </a:cubicBezTo>
                  <a:cubicBezTo>
                    <a:pt x="368" y="99"/>
                    <a:pt x="368" y="99"/>
                    <a:pt x="368" y="99"/>
                  </a:cubicBezTo>
                  <a:cubicBezTo>
                    <a:pt x="377" y="96"/>
                    <a:pt x="377" y="96"/>
                    <a:pt x="377" y="96"/>
                  </a:cubicBezTo>
                  <a:cubicBezTo>
                    <a:pt x="384" y="90"/>
                    <a:pt x="384" y="90"/>
                    <a:pt x="384" y="90"/>
                  </a:cubicBezTo>
                  <a:cubicBezTo>
                    <a:pt x="387" y="84"/>
                    <a:pt x="387" y="84"/>
                    <a:pt x="387" y="84"/>
                  </a:cubicBezTo>
                  <a:cubicBezTo>
                    <a:pt x="388" y="81"/>
                    <a:pt x="388" y="81"/>
                    <a:pt x="388" y="81"/>
                  </a:cubicBezTo>
                  <a:cubicBezTo>
                    <a:pt x="387" y="68"/>
                    <a:pt x="387" y="68"/>
                    <a:pt x="387" y="68"/>
                  </a:cubicBezTo>
                  <a:cubicBezTo>
                    <a:pt x="381" y="66"/>
                    <a:pt x="381" y="66"/>
                    <a:pt x="381" y="66"/>
                  </a:cubicBezTo>
                  <a:cubicBezTo>
                    <a:pt x="368" y="71"/>
                    <a:pt x="368" y="71"/>
                    <a:pt x="368" y="71"/>
                  </a:cubicBezTo>
                  <a:cubicBezTo>
                    <a:pt x="364" y="75"/>
                    <a:pt x="360" y="78"/>
                    <a:pt x="356" y="78"/>
                  </a:cubicBezTo>
                  <a:cubicBezTo>
                    <a:pt x="352" y="78"/>
                    <a:pt x="348" y="74"/>
                    <a:pt x="344" y="68"/>
                  </a:cubicBezTo>
                  <a:cubicBezTo>
                    <a:pt x="344" y="68"/>
                    <a:pt x="344" y="68"/>
                    <a:pt x="344" y="68"/>
                  </a:cubicBezTo>
                  <a:cubicBezTo>
                    <a:pt x="344" y="68"/>
                    <a:pt x="344" y="68"/>
                    <a:pt x="344" y="68"/>
                  </a:cubicBezTo>
                  <a:cubicBezTo>
                    <a:pt x="344" y="67"/>
                    <a:pt x="344" y="67"/>
                    <a:pt x="344" y="67"/>
                  </a:cubicBezTo>
                  <a:cubicBezTo>
                    <a:pt x="343" y="59"/>
                    <a:pt x="343" y="59"/>
                    <a:pt x="343" y="59"/>
                  </a:cubicBezTo>
                  <a:cubicBezTo>
                    <a:pt x="343" y="57"/>
                    <a:pt x="343" y="57"/>
                    <a:pt x="343" y="57"/>
                  </a:cubicBezTo>
                  <a:cubicBezTo>
                    <a:pt x="344" y="49"/>
                    <a:pt x="344" y="49"/>
                    <a:pt x="344" y="49"/>
                  </a:cubicBezTo>
                  <a:cubicBezTo>
                    <a:pt x="337" y="33"/>
                    <a:pt x="337" y="33"/>
                    <a:pt x="337" y="33"/>
                  </a:cubicBezTo>
                  <a:cubicBezTo>
                    <a:pt x="324" y="37"/>
                    <a:pt x="324" y="37"/>
                    <a:pt x="324" y="37"/>
                  </a:cubicBezTo>
                  <a:cubicBezTo>
                    <a:pt x="319" y="42"/>
                    <a:pt x="319" y="42"/>
                    <a:pt x="319" y="42"/>
                  </a:cubicBezTo>
                  <a:cubicBezTo>
                    <a:pt x="321" y="60"/>
                    <a:pt x="321" y="60"/>
                    <a:pt x="321" y="60"/>
                  </a:cubicBezTo>
                  <a:cubicBezTo>
                    <a:pt x="301" y="51"/>
                    <a:pt x="301" y="51"/>
                    <a:pt x="301" y="51"/>
                  </a:cubicBezTo>
                  <a:cubicBezTo>
                    <a:pt x="305" y="62"/>
                    <a:pt x="305" y="62"/>
                    <a:pt x="305" y="62"/>
                  </a:cubicBezTo>
                  <a:cubicBezTo>
                    <a:pt x="306" y="62"/>
                    <a:pt x="306" y="62"/>
                    <a:pt x="306" y="62"/>
                  </a:cubicBezTo>
                  <a:cubicBezTo>
                    <a:pt x="306" y="63"/>
                    <a:pt x="306" y="63"/>
                    <a:pt x="306" y="63"/>
                  </a:cubicBezTo>
                  <a:cubicBezTo>
                    <a:pt x="304" y="76"/>
                    <a:pt x="304" y="76"/>
                    <a:pt x="304" y="76"/>
                  </a:cubicBezTo>
                  <a:cubicBezTo>
                    <a:pt x="304" y="77"/>
                    <a:pt x="304" y="77"/>
                    <a:pt x="304" y="77"/>
                  </a:cubicBezTo>
                  <a:cubicBezTo>
                    <a:pt x="304" y="77"/>
                    <a:pt x="304" y="77"/>
                    <a:pt x="304" y="77"/>
                  </a:cubicBezTo>
                  <a:cubicBezTo>
                    <a:pt x="292" y="93"/>
                    <a:pt x="292" y="93"/>
                    <a:pt x="292" y="93"/>
                  </a:cubicBezTo>
                  <a:cubicBezTo>
                    <a:pt x="292" y="93"/>
                    <a:pt x="292" y="93"/>
                    <a:pt x="292" y="93"/>
                  </a:cubicBezTo>
                  <a:cubicBezTo>
                    <a:pt x="273" y="105"/>
                    <a:pt x="273" y="105"/>
                    <a:pt x="273" y="105"/>
                  </a:cubicBezTo>
                  <a:cubicBezTo>
                    <a:pt x="271" y="116"/>
                    <a:pt x="271" y="116"/>
                    <a:pt x="271" y="116"/>
                  </a:cubicBezTo>
                  <a:cubicBezTo>
                    <a:pt x="271" y="117"/>
                    <a:pt x="273" y="122"/>
                    <a:pt x="276" y="128"/>
                  </a:cubicBezTo>
                  <a:cubicBezTo>
                    <a:pt x="277" y="129"/>
                    <a:pt x="277" y="129"/>
                    <a:pt x="277" y="129"/>
                  </a:cubicBezTo>
                  <a:cubicBezTo>
                    <a:pt x="277" y="130"/>
                    <a:pt x="277" y="130"/>
                    <a:pt x="277" y="130"/>
                  </a:cubicBezTo>
                  <a:cubicBezTo>
                    <a:pt x="278" y="145"/>
                    <a:pt x="278" y="145"/>
                    <a:pt x="278" y="145"/>
                  </a:cubicBezTo>
                  <a:cubicBezTo>
                    <a:pt x="278" y="147"/>
                    <a:pt x="278" y="147"/>
                    <a:pt x="278" y="147"/>
                  </a:cubicBezTo>
                  <a:cubicBezTo>
                    <a:pt x="278" y="148"/>
                    <a:pt x="278" y="148"/>
                    <a:pt x="278" y="148"/>
                  </a:cubicBezTo>
                  <a:cubicBezTo>
                    <a:pt x="270" y="158"/>
                    <a:pt x="270" y="158"/>
                    <a:pt x="270" y="158"/>
                  </a:cubicBezTo>
                  <a:cubicBezTo>
                    <a:pt x="270" y="158"/>
                    <a:pt x="270" y="158"/>
                    <a:pt x="270" y="158"/>
                  </a:cubicBezTo>
                  <a:cubicBezTo>
                    <a:pt x="270" y="158"/>
                    <a:pt x="270" y="158"/>
                    <a:pt x="270" y="158"/>
                  </a:cubicBezTo>
                  <a:cubicBezTo>
                    <a:pt x="269" y="158"/>
                    <a:pt x="269" y="158"/>
                    <a:pt x="269" y="158"/>
                  </a:cubicBezTo>
                  <a:cubicBezTo>
                    <a:pt x="264" y="162"/>
                    <a:pt x="264" y="162"/>
                    <a:pt x="264" y="162"/>
                  </a:cubicBezTo>
                  <a:cubicBezTo>
                    <a:pt x="263" y="162"/>
                    <a:pt x="263" y="162"/>
                    <a:pt x="263" y="162"/>
                  </a:cubicBezTo>
                  <a:cubicBezTo>
                    <a:pt x="262" y="162"/>
                    <a:pt x="262" y="162"/>
                    <a:pt x="262" y="162"/>
                  </a:cubicBezTo>
                  <a:cubicBezTo>
                    <a:pt x="262" y="162"/>
                    <a:pt x="262" y="162"/>
                    <a:pt x="262" y="162"/>
                  </a:cubicBezTo>
                  <a:cubicBezTo>
                    <a:pt x="261" y="162"/>
                    <a:pt x="261" y="162"/>
                    <a:pt x="261" y="162"/>
                  </a:cubicBezTo>
                  <a:cubicBezTo>
                    <a:pt x="247" y="159"/>
                    <a:pt x="247" y="159"/>
                    <a:pt x="247" y="159"/>
                  </a:cubicBezTo>
                  <a:cubicBezTo>
                    <a:pt x="245" y="159"/>
                    <a:pt x="242" y="160"/>
                    <a:pt x="239" y="162"/>
                  </a:cubicBezTo>
                  <a:cubicBezTo>
                    <a:pt x="233" y="169"/>
                    <a:pt x="233" y="169"/>
                    <a:pt x="233" y="169"/>
                  </a:cubicBezTo>
                  <a:cubicBezTo>
                    <a:pt x="228" y="175"/>
                    <a:pt x="228" y="175"/>
                    <a:pt x="228" y="175"/>
                  </a:cubicBezTo>
                  <a:cubicBezTo>
                    <a:pt x="225" y="181"/>
                    <a:pt x="221" y="182"/>
                    <a:pt x="214" y="181"/>
                  </a:cubicBezTo>
                  <a:cubicBezTo>
                    <a:pt x="210" y="180"/>
                    <a:pt x="208" y="176"/>
                    <a:pt x="210" y="170"/>
                  </a:cubicBezTo>
                  <a:cubicBezTo>
                    <a:pt x="210" y="166"/>
                    <a:pt x="210" y="166"/>
                    <a:pt x="210" y="166"/>
                  </a:cubicBezTo>
                  <a:cubicBezTo>
                    <a:pt x="209" y="162"/>
                    <a:pt x="209" y="162"/>
                    <a:pt x="209" y="162"/>
                  </a:cubicBezTo>
                  <a:cubicBezTo>
                    <a:pt x="207" y="165"/>
                    <a:pt x="207" y="165"/>
                    <a:pt x="207" y="165"/>
                  </a:cubicBezTo>
                  <a:cubicBezTo>
                    <a:pt x="205" y="167"/>
                    <a:pt x="203" y="168"/>
                    <a:pt x="200" y="168"/>
                  </a:cubicBezTo>
                  <a:cubicBezTo>
                    <a:pt x="198" y="167"/>
                    <a:pt x="196" y="165"/>
                    <a:pt x="195" y="161"/>
                  </a:cubicBezTo>
                  <a:cubicBezTo>
                    <a:pt x="195" y="160"/>
                    <a:pt x="195" y="160"/>
                    <a:pt x="195" y="160"/>
                  </a:cubicBezTo>
                  <a:cubicBezTo>
                    <a:pt x="194" y="146"/>
                    <a:pt x="194" y="146"/>
                    <a:pt x="194" y="146"/>
                  </a:cubicBezTo>
                  <a:cubicBezTo>
                    <a:pt x="191" y="133"/>
                    <a:pt x="191" y="133"/>
                    <a:pt x="191" y="133"/>
                  </a:cubicBezTo>
                  <a:cubicBezTo>
                    <a:pt x="185" y="127"/>
                    <a:pt x="185" y="127"/>
                    <a:pt x="185" y="127"/>
                  </a:cubicBezTo>
                  <a:cubicBezTo>
                    <a:pt x="185" y="127"/>
                    <a:pt x="185" y="127"/>
                    <a:pt x="185" y="127"/>
                  </a:cubicBezTo>
                  <a:cubicBezTo>
                    <a:pt x="184" y="126"/>
                    <a:pt x="184" y="126"/>
                    <a:pt x="184" y="126"/>
                  </a:cubicBezTo>
                  <a:cubicBezTo>
                    <a:pt x="171" y="97"/>
                    <a:pt x="171" y="97"/>
                    <a:pt x="171" y="97"/>
                  </a:cubicBezTo>
                  <a:cubicBezTo>
                    <a:pt x="171" y="96"/>
                    <a:pt x="171" y="96"/>
                    <a:pt x="171" y="96"/>
                  </a:cubicBezTo>
                  <a:cubicBezTo>
                    <a:pt x="167" y="88"/>
                    <a:pt x="167" y="88"/>
                    <a:pt x="167" y="88"/>
                  </a:cubicBezTo>
                  <a:cubicBezTo>
                    <a:pt x="167" y="87"/>
                    <a:pt x="167" y="87"/>
                    <a:pt x="167" y="87"/>
                  </a:cubicBezTo>
                  <a:cubicBezTo>
                    <a:pt x="166" y="87"/>
                    <a:pt x="166" y="87"/>
                    <a:pt x="166" y="87"/>
                  </a:cubicBezTo>
                  <a:cubicBezTo>
                    <a:pt x="166" y="86"/>
                    <a:pt x="166" y="86"/>
                    <a:pt x="166" y="86"/>
                  </a:cubicBezTo>
                  <a:cubicBezTo>
                    <a:pt x="164" y="71"/>
                    <a:pt x="164" y="71"/>
                    <a:pt x="164" y="71"/>
                  </a:cubicBezTo>
                  <a:cubicBezTo>
                    <a:pt x="162" y="68"/>
                    <a:pt x="162" y="68"/>
                    <a:pt x="162" y="68"/>
                  </a:cubicBezTo>
                  <a:cubicBezTo>
                    <a:pt x="160" y="70"/>
                    <a:pt x="160" y="70"/>
                    <a:pt x="160" y="70"/>
                  </a:cubicBezTo>
                  <a:cubicBezTo>
                    <a:pt x="156" y="75"/>
                    <a:pt x="153" y="78"/>
                    <a:pt x="151" y="78"/>
                  </a:cubicBezTo>
                  <a:cubicBezTo>
                    <a:pt x="149" y="78"/>
                    <a:pt x="146" y="76"/>
                    <a:pt x="142" y="72"/>
                  </a:cubicBezTo>
                  <a:cubicBezTo>
                    <a:pt x="132" y="68"/>
                    <a:pt x="132" y="68"/>
                    <a:pt x="132" y="68"/>
                  </a:cubicBezTo>
                  <a:cubicBezTo>
                    <a:pt x="131" y="67"/>
                    <a:pt x="131" y="67"/>
                    <a:pt x="131" y="67"/>
                  </a:cubicBezTo>
                  <a:cubicBezTo>
                    <a:pt x="131" y="66"/>
                    <a:pt x="131" y="66"/>
                    <a:pt x="131" y="66"/>
                  </a:cubicBezTo>
                  <a:cubicBezTo>
                    <a:pt x="131" y="66"/>
                    <a:pt x="131" y="66"/>
                    <a:pt x="131" y="66"/>
                  </a:cubicBezTo>
                  <a:cubicBezTo>
                    <a:pt x="130" y="65"/>
                    <a:pt x="130" y="65"/>
                    <a:pt x="130" y="65"/>
                  </a:cubicBezTo>
                  <a:cubicBezTo>
                    <a:pt x="129" y="53"/>
                    <a:pt x="129" y="53"/>
                    <a:pt x="129" y="53"/>
                  </a:cubicBezTo>
                  <a:cubicBezTo>
                    <a:pt x="129" y="53"/>
                    <a:pt x="129" y="53"/>
                    <a:pt x="129" y="53"/>
                  </a:cubicBezTo>
                  <a:cubicBezTo>
                    <a:pt x="128" y="43"/>
                    <a:pt x="128" y="43"/>
                    <a:pt x="128" y="43"/>
                  </a:cubicBezTo>
                  <a:cubicBezTo>
                    <a:pt x="123" y="31"/>
                    <a:pt x="123" y="31"/>
                    <a:pt x="123" y="31"/>
                  </a:cubicBezTo>
                  <a:cubicBezTo>
                    <a:pt x="118" y="31"/>
                    <a:pt x="118" y="31"/>
                    <a:pt x="118" y="31"/>
                  </a:cubicBezTo>
                  <a:cubicBezTo>
                    <a:pt x="119" y="36"/>
                    <a:pt x="118" y="40"/>
                    <a:pt x="117" y="43"/>
                  </a:cubicBezTo>
                  <a:cubicBezTo>
                    <a:pt x="115" y="47"/>
                    <a:pt x="113" y="49"/>
                    <a:pt x="109" y="53"/>
                  </a:cubicBezTo>
                  <a:cubicBezTo>
                    <a:pt x="108" y="57"/>
                    <a:pt x="106" y="60"/>
                    <a:pt x="104" y="62"/>
                  </a:cubicBezTo>
                  <a:cubicBezTo>
                    <a:pt x="100" y="66"/>
                    <a:pt x="97" y="66"/>
                    <a:pt x="94" y="63"/>
                  </a:cubicBezTo>
                  <a:cubicBezTo>
                    <a:pt x="92" y="63"/>
                    <a:pt x="92" y="63"/>
                    <a:pt x="92" y="63"/>
                  </a:cubicBezTo>
                  <a:cubicBezTo>
                    <a:pt x="88" y="62"/>
                    <a:pt x="88" y="57"/>
                    <a:pt x="88" y="49"/>
                  </a:cubicBezTo>
                  <a:cubicBezTo>
                    <a:pt x="88" y="46"/>
                    <a:pt x="88" y="46"/>
                    <a:pt x="88" y="46"/>
                  </a:cubicBezTo>
                  <a:cubicBezTo>
                    <a:pt x="80" y="42"/>
                    <a:pt x="80" y="42"/>
                    <a:pt x="80" y="42"/>
                  </a:cubicBezTo>
                  <a:cubicBezTo>
                    <a:pt x="77" y="40"/>
                    <a:pt x="75" y="37"/>
                    <a:pt x="75" y="31"/>
                  </a:cubicBezTo>
                  <a:cubicBezTo>
                    <a:pt x="78" y="4"/>
                    <a:pt x="78" y="4"/>
                    <a:pt x="78" y="4"/>
                  </a:cubicBezTo>
                  <a:cubicBezTo>
                    <a:pt x="77" y="0"/>
                    <a:pt x="77" y="0"/>
                    <a:pt x="77" y="0"/>
                  </a:cubicBezTo>
                  <a:cubicBezTo>
                    <a:pt x="67" y="11"/>
                    <a:pt x="67" y="11"/>
                    <a:pt x="67" y="11"/>
                  </a:cubicBezTo>
                  <a:cubicBezTo>
                    <a:pt x="60" y="15"/>
                    <a:pt x="60" y="15"/>
                    <a:pt x="60" y="15"/>
                  </a:cubicBezTo>
                  <a:cubicBezTo>
                    <a:pt x="58" y="20"/>
                    <a:pt x="58" y="20"/>
                    <a:pt x="58" y="20"/>
                  </a:cubicBezTo>
                  <a:cubicBezTo>
                    <a:pt x="61" y="25"/>
                    <a:pt x="62" y="29"/>
                    <a:pt x="62" y="32"/>
                  </a:cubicBezTo>
                  <a:cubicBezTo>
                    <a:pt x="62" y="39"/>
                    <a:pt x="59" y="43"/>
                    <a:pt x="54" y="45"/>
                  </a:cubicBezTo>
                  <a:cubicBezTo>
                    <a:pt x="43" y="49"/>
                    <a:pt x="43" y="49"/>
                    <a:pt x="43" y="49"/>
                  </a:cubicBezTo>
                  <a:cubicBezTo>
                    <a:pt x="40" y="51"/>
                    <a:pt x="40" y="51"/>
                    <a:pt x="40" y="51"/>
                  </a:cubicBezTo>
                  <a:cubicBezTo>
                    <a:pt x="39" y="56"/>
                    <a:pt x="39" y="56"/>
                    <a:pt x="39" y="56"/>
                  </a:cubicBezTo>
                  <a:cubicBezTo>
                    <a:pt x="39" y="73"/>
                    <a:pt x="39" y="73"/>
                    <a:pt x="39" y="73"/>
                  </a:cubicBezTo>
                  <a:cubicBezTo>
                    <a:pt x="40" y="78"/>
                    <a:pt x="40" y="81"/>
                    <a:pt x="42" y="81"/>
                  </a:cubicBezTo>
                  <a:cubicBezTo>
                    <a:pt x="46" y="83"/>
                    <a:pt x="50" y="83"/>
                    <a:pt x="54" y="80"/>
                  </a:cubicBezTo>
                  <a:cubicBezTo>
                    <a:pt x="57" y="78"/>
                    <a:pt x="57" y="78"/>
                    <a:pt x="57" y="78"/>
                  </a:cubicBezTo>
                  <a:cubicBezTo>
                    <a:pt x="69" y="105"/>
                    <a:pt x="69" y="105"/>
                    <a:pt x="69" y="105"/>
                  </a:cubicBezTo>
                  <a:cubicBezTo>
                    <a:pt x="69" y="105"/>
                    <a:pt x="69" y="105"/>
                    <a:pt x="69" y="105"/>
                  </a:cubicBezTo>
                  <a:cubicBezTo>
                    <a:pt x="69" y="105"/>
                    <a:pt x="69" y="105"/>
                    <a:pt x="69" y="105"/>
                  </a:cubicBezTo>
                  <a:cubicBezTo>
                    <a:pt x="69" y="107"/>
                    <a:pt x="69" y="107"/>
                    <a:pt x="69" y="107"/>
                  </a:cubicBezTo>
                  <a:cubicBezTo>
                    <a:pt x="65" y="154"/>
                    <a:pt x="60" y="182"/>
                    <a:pt x="55" y="189"/>
                  </a:cubicBezTo>
                  <a:cubicBezTo>
                    <a:pt x="52" y="192"/>
                    <a:pt x="51" y="193"/>
                    <a:pt x="47" y="193"/>
                  </a:cubicBezTo>
                  <a:cubicBezTo>
                    <a:pt x="43" y="193"/>
                    <a:pt x="40" y="193"/>
                    <a:pt x="35" y="190"/>
                  </a:cubicBezTo>
                  <a:cubicBezTo>
                    <a:pt x="20" y="222"/>
                    <a:pt x="9" y="238"/>
                    <a:pt x="4" y="241"/>
                  </a:cubicBezTo>
                  <a:cubicBezTo>
                    <a:pt x="5" y="241"/>
                    <a:pt x="5" y="241"/>
                    <a:pt x="5" y="241"/>
                  </a:cubicBezTo>
                  <a:cubicBezTo>
                    <a:pt x="3" y="241"/>
                    <a:pt x="1" y="249"/>
                    <a:pt x="2" y="263"/>
                  </a:cubicBezTo>
                  <a:cubicBezTo>
                    <a:pt x="6" y="266"/>
                    <a:pt x="6" y="266"/>
                    <a:pt x="6" y="266"/>
                  </a:cubicBezTo>
                  <a:cubicBezTo>
                    <a:pt x="7" y="267"/>
                    <a:pt x="7" y="267"/>
                    <a:pt x="7" y="267"/>
                  </a:cubicBezTo>
                  <a:cubicBezTo>
                    <a:pt x="8" y="269"/>
                    <a:pt x="8" y="269"/>
                    <a:pt x="8" y="269"/>
                  </a:cubicBezTo>
                  <a:lnTo>
                    <a:pt x="3" y="275"/>
                  </a:lnTo>
                  <a:close/>
                </a:path>
              </a:pathLst>
            </a:custGeom>
            <a:grpFill/>
            <a:ln>
              <a:noFill/>
            </a:ln>
          </p:spPr>
          <p:txBody>
            <a:bodyPr vert="horz" wrap="square" lIns="91440" tIns="45720" rIns="91440" bIns="45720" numCol="1" anchor="t" anchorCtr="0" compatLnSpc="1"/>
            <a:lstStyle/>
            <a:p>
              <a:endParaRPr lang="zh-CN" altLang="en-US"/>
            </a:p>
          </p:txBody>
        </p:sp>
        <p:sp>
          <p:nvSpPr>
            <p:cNvPr id="34" name="Freeform 20"/>
            <p:cNvSpPr/>
            <p:nvPr/>
          </p:nvSpPr>
          <p:spPr bwMode="auto">
            <a:xfrm>
              <a:off x="2949177" y="4185048"/>
              <a:ext cx="590547" cy="512304"/>
            </a:xfrm>
            <a:custGeom>
              <a:avLst/>
              <a:gdLst>
                <a:gd name="T0" fmla="*/ 216 w 291"/>
                <a:gd name="T1" fmla="*/ 12 h 252"/>
                <a:gd name="T2" fmla="*/ 199 w 291"/>
                <a:gd name="T3" fmla="*/ 15 h 252"/>
                <a:gd name="T4" fmla="*/ 196 w 291"/>
                <a:gd name="T5" fmla="*/ 1 h 252"/>
                <a:gd name="T6" fmla="*/ 190 w 291"/>
                <a:gd name="T7" fmla="*/ 15 h 252"/>
                <a:gd name="T8" fmla="*/ 180 w 291"/>
                <a:gd name="T9" fmla="*/ 27 h 252"/>
                <a:gd name="T10" fmla="*/ 163 w 291"/>
                <a:gd name="T11" fmla="*/ 27 h 252"/>
                <a:gd name="T12" fmla="*/ 160 w 291"/>
                <a:gd name="T13" fmla="*/ 38 h 252"/>
                <a:gd name="T14" fmla="*/ 143 w 291"/>
                <a:gd name="T15" fmla="*/ 43 h 252"/>
                <a:gd name="T16" fmla="*/ 137 w 291"/>
                <a:gd name="T17" fmla="*/ 46 h 252"/>
                <a:gd name="T18" fmla="*/ 122 w 291"/>
                <a:gd name="T19" fmla="*/ 40 h 252"/>
                <a:gd name="T20" fmla="*/ 111 w 291"/>
                <a:gd name="T21" fmla="*/ 36 h 252"/>
                <a:gd name="T22" fmla="*/ 128 w 291"/>
                <a:gd name="T23" fmla="*/ 61 h 252"/>
                <a:gd name="T24" fmla="*/ 137 w 291"/>
                <a:gd name="T25" fmla="*/ 70 h 252"/>
                <a:gd name="T26" fmla="*/ 133 w 291"/>
                <a:gd name="T27" fmla="*/ 84 h 252"/>
                <a:gd name="T28" fmla="*/ 105 w 291"/>
                <a:gd name="T29" fmla="*/ 98 h 252"/>
                <a:gd name="T30" fmla="*/ 94 w 291"/>
                <a:gd name="T31" fmla="*/ 99 h 252"/>
                <a:gd name="T32" fmla="*/ 83 w 291"/>
                <a:gd name="T33" fmla="*/ 96 h 252"/>
                <a:gd name="T34" fmla="*/ 71 w 291"/>
                <a:gd name="T35" fmla="*/ 108 h 252"/>
                <a:gd name="T36" fmla="*/ 59 w 291"/>
                <a:gd name="T37" fmla="*/ 113 h 252"/>
                <a:gd name="T38" fmla="*/ 12 w 291"/>
                <a:gd name="T39" fmla="*/ 112 h 252"/>
                <a:gd name="T40" fmla="*/ 7 w 291"/>
                <a:gd name="T41" fmla="*/ 146 h 252"/>
                <a:gd name="T42" fmla="*/ 17 w 291"/>
                <a:gd name="T43" fmla="*/ 152 h 252"/>
                <a:gd name="T44" fmla="*/ 23 w 291"/>
                <a:gd name="T45" fmla="*/ 144 h 252"/>
                <a:gd name="T46" fmla="*/ 42 w 291"/>
                <a:gd name="T47" fmla="*/ 146 h 252"/>
                <a:gd name="T48" fmla="*/ 47 w 291"/>
                <a:gd name="T49" fmla="*/ 179 h 252"/>
                <a:gd name="T50" fmla="*/ 40 w 291"/>
                <a:gd name="T51" fmla="*/ 197 h 252"/>
                <a:gd name="T52" fmla="*/ 57 w 291"/>
                <a:gd name="T53" fmla="*/ 226 h 252"/>
                <a:gd name="T54" fmla="*/ 50 w 291"/>
                <a:gd name="T55" fmla="*/ 252 h 252"/>
                <a:gd name="T56" fmla="*/ 70 w 291"/>
                <a:gd name="T57" fmla="*/ 242 h 252"/>
                <a:gd name="T58" fmla="*/ 83 w 291"/>
                <a:gd name="T59" fmla="*/ 244 h 252"/>
                <a:gd name="T60" fmla="*/ 128 w 291"/>
                <a:gd name="T61" fmla="*/ 243 h 252"/>
                <a:gd name="T62" fmla="*/ 149 w 291"/>
                <a:gd name="T63" fmla="*/ 229 h 252"/>
                <a:gd name="T64" fmla="*/ 174 w 291"/>
                <a:gd name="T65" fmla="*/ 208 h 252"/>
                <a:gd name="T66" fmla="*/ 189 w 291"/>
                <a:gd name="T67" fmla="*/ 215 h 252"/>
                <a:gd name="T68" fmla="*/ 208 w 291"/>
                <a:gd name="T69" fmla="*/ 223 h 252"/>
                <a:gd name="T70" fmla="*/ 222 w 291"/>
                <a:gd name="T71" fmla="*/ 227 h 252"/>
                <a:gd name="T72" fmla="*/ 225 w 291"/>
                <a:gd name="T73" fmla="*/ 220 h 252"/>
                <a:gd name="T74" fmla="*/ 230 w 291"/>
                <a:gd name="T75" fmla="*/ 216 h 252"/>
                <a:gd name="T76" fmla="*/ 239 w 291"/>
                <a:gd name="T77" fmla="*/ 209 h 252"/>
                <a:gd name="T78" fmla="*/ 263 w 291"/>
                <a:gd name="T79" fmla="*/ 192 h 252"/>
                <a:gd name="T80" fmla="*/ 267 w 291"/>
                <a:gd name="T81" fmla="*/ 188 h 252"/>
                <a:gd name="T82" fmla="*/ 278 w 291"/>
                <a:gd name="T83" fmla="*/ 185 h 252"/>
                <a:gd name="T84" fmla="*/ 288 w 291"/>
                <a:gd name="T85" fmla="*/ 180 h 252"/>
                <a:gd name="T86" fmla="*/ 282 w 291"/>
                <a:gd name="T87" fmla="*/ 157 h 252"/>
                <a:gd name="T88" fmla="*/ 285 w 291"/>
                <a:gd name="T89" fmla="*/ 143 h 252"/>
                <a:gd name="T90" fmla="*/ 264 w 291"/>
                <a:gd name="T91" fmla="*/ 126 h 252"/>
                <a:gd name="T92" fmla="*/ 283 w 291"/>
                <a:gd name="T93" fmla="*/ 52 h 252"/>
                <a:gd name="T94" fmla="*/ 271 w 291"/>
                <a:gd name="T95" fmla="*/ 58 h 252"/>
                <a:gd name="T96" fmla="*/ 256 w 291"/>
                <a:gd name="T97" fmla="*/ 58 h 252"/>
                <a:gd name="T98" fmla="*/ 253 w 291"/>
                <a:gd name="T99" fmla="*/ 52 h 252"/>
                <a:gd name="T100" fmla="*/ 251 w 291"/>
                <a:gd name="T101" fmla="*/ 49 h 252"/>
                <a:gd name="T102" fmla="*/ 237 w 291"/>
                <a:gd name="T103" fmla="*/ 3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1" h="252">
                  <a:moveTo>
                    <a:pt x="228" y="5"/>
                  </a:moveTo>
                  <a:cubicBezTo>
                    <a:pt x="224" y="3"/>
                    <a:pt x="224" y="3"/>
                    <a:pt x="224" y="3"/>
                  </a:cubicBezTo>
                  <a:cubicBezTo>
                    <a:pt x="219" y="6"/>
                    <a:pt x="219" y="6"/>
                    <a:pt x="219" y="6"/>
                  </a:cubicBezTo>
                  <a:cubicBezTo>
                    <a:pt x="216" y="12"/>
                    <a:pt x="216" y="12"/>
                    <a:pt x="216" y="12"/>
                  </a:cubicBezTo>
                  <a:cubicBezTo>
                    <a:pt x="214" y="17"/>
                    <a:pt x="211" y="20"/>
                    <a:pt x="207" y="20"/>
                  </a:cubicBezTo>
                  <a:cubicBezTo>
                    <a:pt x="205" y="20"/>
                    <a:pt x="202" y="18"/>
                    <a:pt x="200" y="16"/>
                  </a:cubicBezTo>
                  <a:cubicBezTo>
                    <a:pt x="199" y="16"/>
                    <a:pt x="199" y="16"/>
                    <a:pt x="199" y="16"/>
                  </a:cubicBezTo>
                  <a:cubicBezTo>
                    <a:pt x="199" y="15"/>
                    <a:pt x="199" y="15"/>
                    <a:pt x="199" y="15"/>
                  </a:cubicBezTo>
                  <a:cubicBezTo>
                    <a:pt x="199" y="15"/>
                    <a:pt x="199" y="15"/>
                    <a:pt x="199" y="15"/>
                  </a:cubicBezTo>
                  <a:cubicBezTo>
                    <a:pt x="197" y="9"/>
                    <a:pt x="197" y="9"/>
                    <a:pt x="197" y="9"/>
                  </a:cubicBezTo>
                  <a:cubicBezTo>
                    <a:pt x="197" y="9"/>
                    <a:pt x="197" y="9"/>
                    <a:pt x="197" y="9"/>
                  </a:cubicBezTo>
                  <a:cubicBezTo>
                    <a:pt x="196" y="1"/>
                    <a:pt x="196" y="1"/>
                    <a:pt x="196" y="1"/>
                  </a:cubicBezTo>
                  <a:cubicBezTo>
                    <a:pt x="193" y="0"/>
                    <a:pt x="193" y="0"/>
                    <a:pt x="193" y="0"/>
                  </a:cubicBezTo>
                  <a:cubicBezTo>
                    <a:pt x="192" y="1"/>
                    <a:pt x="192" y="1"/>
                    <a:pt x="192" y="1"/>
                  </a:cubicBezTo>
                  <a:cubicBezTo>
                    <a:pt x="190" y="7"/>
                    <a:pt x="190" y="7"/>
                    <a:pt x="190" y="7"/>
                  </a:cubicBezTo>
                  <a:cubicBezTo>
                    <a:pt x="190" y="15"/>
                    <a:pt x="190" y="15"/>
                    <a:pt x="190" y="15"/>
                  </a:cubicBezTo>
                  <a:cubicBezTo>
                    <a:pt x="190" y="16"/>
                    <a:pt x="190" y="16"/>
                    <a:pt x="190" y="16"/>
                  </a:cubicBezTo>
                  <a:cubicBezTo>
                    <a:pt x="189" y="16"/>
                    <a:pt x="189" y="16"/>
                    <a:pt x="189" y="16"/>
                  </a:cubicBezTo>
                  <a:cubicBezTo>
                    <a:pt x="182" y="26"/>
                    <a:pt x="182" y="26"/>
                    <a:pt x="182" y="26"/>
                  </a:cubicBezTo>
                  <a:cubicBezTo>
                    <a:pt x="180" y="27"/>
                    <a:pt x="180" y="27"/>
                    <a:pt x="180" y="27"/>
                  </a:cubicBezTo>
                  <a:cubicBezTo>
                    <a:pt x="179" y="27"/>
                    <a:pt x="179" y="27"/>
                    <a:pt x="179" y="27"/>
                  </a:cubicBezTo>
                  <a:cubicBezTo>
                    <a:pt x="165" y="26"/>
                    <a:pt x="165" y="26"/>
                    <a:pt x="165" y="26"/>
                  </a:cubicBezTo>
                  <a:cubicBezTo>
                    <a:pt x="163" y="26"/>
                    <a:pt x="163" y="26"/>
                    <a:pt x="163" y="26"/>
                  </a:cubicBezTo>
                  <a:cubicBezTo>
                    <a:pt x="163" y="27"/>
                    <a:pt x="163" y="27"/>
                    <a:pt x="163" y="27"/>
                  </a:cubicBezTo>
                  <a:cubicBezTo>
                    <a:pt x="163" y="27"/>
                    <a:pt x="163" y="27"/>
                    <a:pt x="163" y="27"/>
                  </a:cubicBezTo>
                  <a:cubicBezTo>
                    <a:pt x="163" y="27"/>
                    <a:pt x="163" y="27"/>
                    <a:pt x="163" y="27"/>
                  </a:cubicBezTo>
                  <a:cubicBezTo>
                    <a:pt x="159" y="34"/>
                    <a:pt x="159" y="34"/>
                    <a:pt x="159" y="34"/>
                  </a:cubicBezTo>
                  <a:cubicBezTo>
                    <a:pt x="160" y="38"/>
                    <a:pt x="160" y="38"/>
                    <a:pt x="160" y="38"/>
                  </a:cubicBezTo>
                  <a:cubicBezTo>
                    <a:pt x="161" y="38"/>
                    <a:pt x="161" y="38"/>
                    <a:pt x="161" y="38"/>
                  </a:cubicBezTo>
                  <a:cubicBezTo>
                    <a:pt x="157" y="45"/>
                    <a:pt x="157" y="45"/>
                    <a:pt x="157" y="45"/>
                  </a:cubicBezTo>
                  <a:cubicBezTo>
                    <a:pt x="143" y="45"/>
                    <a:pt x="143" y="45"/>
                    <a:pt x="143" y="45"/>
                  </a:cubicBezTo>
                  <a:cubicBezTo>
                    <a:pt x="143" y="43"/>
                    <a:pt x="143" y="43"/>
                    <a:pt x="143" y="43"/>
                  </a:cubicBezTo>
                  <a:cubicBezTo>
                    <a:pt x="142" y="41"/>
                    <a:pt x="142" y="41"/>
                    <a:pt x="142" y="41"/>
                  </a:cubicBezTo>
                  <a:cubicBezTo>
                    <a:pt x="140" y="40"/>
                    <a:pt x="140" y="40"/>
                    <a:pt x="140" y="40"/>
                  </a:cubicBezTo>
                  <a:cubicBezTo>
                    <a:pt x="138" y="44"/>
                    <a:pt x="138" y="44"/>
                    <a:pt x="138" y="44"/>
                  </a:cubicBezTo>
                  <a:cubicBezTo>
                    <a:pt x="137" y="46"/>
                    <a:pt x="137" y="46"/>
                    <a:pt x="137" y="46"/>
                  </a:cubicBezTo>
                  <a:cubicBezTo>
                    <a:pt x="128" y="46"/>
                    <a:pt x="128" y="46"/>
                    <a:pt x="128" y="46"/>
                  </a:cubicBezTo>
                  <a:cubicBezTo>
                    <a:pt x="128" y="46"/>
                    <a:pt x="128" y="46"/>
                    <a:pt x="128" y="46"/>
                  </a:cubicBezTo>
                  <a:cubicBezTo>
                    <a:pt x="122" y="41"/>
                    <a:pt x="122" y="41"/>
                    <a:pt x="122" y="41"/>
                  </a:cubicBezTo>
                  <a:cubicBezTo>
                    <a:pt x="122" y="40"/>
                    <a:pt x="122" y="40"/>
                    <a:pt x="122" y="40"/>
                  </a:cubicBezTo>
                  <a:cubicBezTo>
                    <a:pt x="122" y="39"/>
                    <a:pt x="122" y="39"/>
                    <a:pt x="122" y="39"/>
                  </a:cubicBezTo>
                  <a:cubicBezTo>
                    <a:pt x="121" y="39"/>
                    <a:pt x="121" y="39"/>
                    <a:pt x="121" y="39"/>
                  </a:cubicBezTo>
                  <a:cubicBezTo>
                    <a:pt x="121" y="38"/>
                    <a:pt x="121" y="38"/>
                    <a:pt x="121" y="38"/>
                  </a:cubicBezTo>
                  <a:cubicBezTo>
                    <a:pt x="111" y="36"/>
                    <a:pt x="111" y="36"/>
                    <a:pt x="111" y="36"/>
                  </a:cubicBezTo>
                  <a:cubicBezTo>
                    <a:pt x="104" y="39"/>
                    <a:pt x="104" y="39"/>
                    <a:pt x="104" y="39"/>
                  </a:cubicBezTo>
                  <a:cubicBezTo>
                    <a:pt x="100" y="43"/>
                    <a:pt x="100" y="43"/>
                    <a:pt x="100" y="43"/>
                  </a:cubicBezTo>
                  <a:cubicBezTo>
                    <a:pt x="112" y="56"/>
                    <a:pt x="112" y="56"/>
                    <a:pt x="112" y="56"/>
                  </a:cubicBezTo>
                  <a:cubicBezTo>
                    <a:pt x="128" y="61"/>
                    <a:pt x="128" y="61"/>
                    <a:pt x="128" y="61"/>
                  </a:cubicBezTo>
                  <a:cubicBezTo>
                    <a:pt x="128" y="62"/>
                    <a:pt x="128" y="62"/>
                    <a:pt x="128" y="62"/>
                  </a:cubicBezTo>
                  <a:cubicBezTo>
                    <a:pt x="128" y="62"/>
                    <a:pt x="128" y="62"/>
                    <a:pt x="128" y="62"/>
                  </a:cubicBezTo>
                  <a:cubicBezTo>
                    <a:pt x="129" y="63"/>
                    <a:pt x="129" y="63"/>
                    <a:pt x="129" y="63"/>
                  </a:cubicBezTo>
                  <a:cubicBezTo>
                    <a:pt x="137" y="70"/>
                    <a:pt x="137" y="70"/>
                    <a:pt x="137" y="70"/>
                  </a:cubicBezTo>
                  <a:cubicBezTo>
                    <a:pt x="134" y="82"/>
                    <a:pt x="134" y="82"/>
                    <a:pt x="134" y="82"/>
                  </a:cubicBezTo>
                  <a:cubicBezTo>
                    <a:pt x="134" y="82"/>
                    <a:pt x="134" y="82"/>
                    <a:pt x="134" y="82"/>
                  </a:cubicBezTo>
                  <a:cubicBezTo>
                    <a:pt x="134" y="84"/>
                    <a:pt x="134" y="84"/>
                    <a:pt x="134" y="84"/>
                  </a:cubicBezTo>
                  <a:cubicBezTo>
                    <a:pt x="133" y="84"/>
                    <a:pt x="133" y="84"/>
                    <a:pt x="133" y="84"/>
                  </a:cubicBezTo>
                  <a:cubicBezTo>
                    <a:pt x="123" y="92"/>
                    <a:pt x="123" y="92"/>
                    <a:pt x="123" y="92"/>
                  </a:cubicBezTo>
                  <a:cubicBezTo>
                    <a:pt x="123" y="93"/>
                    <a:pt x="123" y="93"/>
                    <a:pt x="123" y="93"/>
                  </a:cubicBezTo>
                  <a:cubicBezTo>
                    <a:pt x="122" y="93"/>
                    <a:pt x="122" y="93"/>
                    <a:pt x="122" y="93"/>
                  </a:cubicBezTo>
                  <a:cubicBezTo>
                    <a:pt x="105" y="98"/>
                    <a:pt x="105" y="98"/>
                    <a:pt x="105" y="98"/>
                  </a:cubicBezTo>
                  <a:cubicBezTo>
                    <a:pt x="105" y="98"/>
                    <a:pt x="105" y="98"/>
                    <a:pt x="105" y="98"/>
                  </a:cubicBezTo>
                  <a:cubicBezTo>
                    <a:pt x="95" y="99"/>
                    <a:pt x="95" y="99"/>
                    <a:pt x="95" y="99"/>
                  </a:cubicBezTo>
                  <a:cubicBezTo>
                    <a:pt x="95" y="99"/>
                    <a:pt x="95" y="99"/>
                    <a:pt x="95" y="99"/>
                  </a:cubicBezTo>
                  <a:cubicBezTo>
                    <a:pt x="94" y="99"/>
                    <a:pt x="94" y="99"/>
                    <a:pt x="94" y="99"/>
                  </a:cubicBezTo>
                  <a:cubicBezTo>
                    <a:pt x="94" y="99"/>
                    <a:pt x="94" y="99"/>
                    <a:pt x="94" y="99"/>
                  </a:cubicBezTo>
                  <a:cubicBezTo>
                    <a:pt x="94" y="99"/>
                    <a:pt x="94" y="99"/>
                    <a:pt x="94" y="99"/>
                  </a:cubicBezTo>
                  <a:cubicBezTo>
                    <a:pt x="87" y="97"/>
                    <a:pt x="87" y="97"/>
                    <a:pt x="87" y="97"/>
                  </a:cubicBezTo>
                  <a:cubicBezTo>
                    <a:pt x="83" y="96"/>
                    <a:pt x="83" y="96"/>
                    <a:pt x="83" y="96"/>
                  </a:cubicBezTo>
                  <a:cubicBezTo>
                    <a:pt x="80" y="102"/>
                    <a:pt x="80" y="102"/>
                    <a:pt x="80" y="102"/>
                  </a:cubicBezTo>
                  <a:cubicBezTo>
                    <a:pt x="79" y="102"/>
                    <a:pt x="79" y="102"/>
                    <a:pt x="79" y="102"/>
                  </a:cubicBezTo>
                  <a:cubicBezTo>
                    <a:pt x="79" y="103"/>
                    <a:pt x="79" y="103"/>
                    <a:pt x="79" y="103"/>
                  </a:cubicBezTo>
                  <a:cubicBezTo>
                    <a:pt x="71" y="108"/>
                    <a:pt x="71" y="108"/>
                    <a:pt x="71" y="108"/>
                  </a:cubicBezTo>
                  <a:cubicBezTo>
                    <a:pt x="71" y="108"/>
                    <a:pt x="71" y="108"/>
                    <a:pt x="71" y="108"/>
                  </a:cubicBezTo>
                  <a:cubicBezTo>
                    <a:pt x="71" y="108"/>
                    <a:pt x="71" y="108"/>
                    <a:pt x="71" y="108"/>
                  </a:cubicBezTo>
                  <a:cubicBezTo>
                    <a:pt x="60" y="113"/>
                    <a:pt x="60" y="113"/>
                    <a:pt x="60" y="113"/>
                  </a:cubicBezTo>
                  <a:cubicBezTo>
                    <a:pt x="59" y="113"/>
                    <a:pt x="59" y="113"/>
                    <a:pt x="59" y="113"/>
                  </a:cubicBezTo>
                  <a:cubicBezTo>
                    <a:pt x="46" y="109"/>
                    <a:pt x="46" y="109"/>
                    <a:pt x="46" y="109"/>
                  </a:cubicBezTo>
                  <a:cubicBezTo>
                    <a:pt x="18" y="110"/>
                    <a:pt x="18" y="110"/>
                    <a:pt x="18" y="110"/>
                  </a:cubicBezTo>
                  <a:cubicBezTo>
                    <a:pt x="12" y="112"/>
                    <a:pt x="12" y="112"/>
                    <a:pt x="12" y="112"/>
                  </a:cubicBezTo>
                  <a:cubicBezTo>
                    <a:pt x="12" y="112"/>
                    <a:pt x="12" y="112"/>
                    <a:pt x="12" y="112"/>
                  </a:cubicBezTo>
                  <a:cubicBezTo>
                    <a:pt x="6" y="112"/>
                    <a:pt x="6" y="112"/>
                    <a:pt x="6" y="112"/>
                  </a:cubicBezTo>
                  <a:cubicBezTo>
                    <a:pt x="0" y="121"/>
                    <a:pt x="0" y="121"/>
                    <a:pt x="0" y="121"/>
                  </a:cubicBezTo>
                  <a:cubicBezTo>
                    <a:pt x="1" y="132"/>
                    <a:pt x="1" y="132"/>
                    <a:pt x="1" y="132"/>
                  </a:cubicBezTo>
                  <a:cubicBezTo>
                    <a:pt x="7" y="146"/>
                    <a:pt x="7" y="146"/>
                    <a:pt x="7" y="146"/>
                  </a:cubicBezTo>
                  <a:cubicBezTo>
                    <a:pt x="13" y="149"/>
                    <a:pt x="13" y="149"/>
                    <a:pt x="13" y="149"/>
                  </a:cubicBezTo>
                  <a:cubicBezTo>
                    <a:pt x="14" y="149"/>
                    <a:pt x="14" y="149"/>
                    <a:pt x="14" y="149"/>
                  </a:cubicBezTo>
                  <a:cubicBezTo>
                    <a:pt x="14" y="150"/>
                    <a:pt x="14" y="150"/>
                    <a:pt x="14" y="150"/>
                  </a:cubicBezTo>
                  <a:cubicBezTo>
                    <a:pt x="17" y="152"/>
                    <a:pt x="17" y="152"/>
                    <a:pt x="17" y="152"/>
                  </a:cubicBezTo>
                  <a:cubicBezTo>
                    <a:pt x="21" y="146"/>
                    <a:pt x="21" y="146"/>
                    <a:pt x="21" y="146"/>
                  </a:cubicBezTo>
                  <a:cubicBezTo>
                    <a:pt x="21" y="145"/>
                    <a:pt x="21" y="145"/>
                    <a:pt x="21" y="145"/>
                  </a:cubicBezTo>
                  <a:cubicBezTo>
                    <a:pt x="22" y="144"/>
                    <a:pt x="22" y="144"/>
                    <a:pt x="22" y="144"/>
                  </a:cubicBezTo>
                  <a:cubicBezTo>
                    <a:pt x="23" y="144"/>
                    <a:pt x="23" y="144"/>
                    <a:pt x="23" y="144"/>
                  </a:cubicBezTo>
                  <a:cubicBezTo>
                    <a:pt x="32" y="143"/>
                    <a:pt x="32" y="143"/>
                    <a:pt x="32" y="143"/>
                  </a:cubicBezTo>
                  <a:cubicBezTo>
                    <a:pt x="33" y="143"/>
                    <a:pt x="33" y="143"/>
                    <a:pt x="33" y="143"/>
                  </a:cubicBezTo>
                  <a:cubicBezTo>
                    <a:pt x="33" y="144"/>
                    <a:pt x="33" y="144"/>
                    <a:pt x="33" y="144"/>
                  </a:cubicBezTo>
                  <a:cubicBezTo>
                    <a:pt x="42" y="146"/>
                    <a:pt x="42" y="146"/>
                    <a:pt x="42" y="146"/>
                  </a:cubicBezTo>
                  <a:cubicBezTo>
                    <a:pt x="51" y="167"/>
                    <a:pt x="51" y="167"/>
                    <a:pt x="51" y="167"/>
                  </a:cubicBezTo>
                  <a:cubicBezTo>
                    <a:pt x="51" y="167"/>
                    <a:pt x="51" y="167"/>
                    <a:pt x="51" y="167"/>
                  </a:cubicBezTo>
                  <a:cubicBezTo>
                    <a:pt x="51" y="168"/>
                    <a:pt x="51" y="168"/>
                    <a:pt x="51" y="168"/>
                  </a:cubicBezTo>
                  <a:cubicBezTo>
                    <a:pt x="47" y="179"/>
                    <a:pt x="47" y="179"/>
                    <a:pt x="47" y="179"/>
                  </a:cubicBezTo>
                  <a:cubicBezTo>
                    <a:pt x="47" y="179"/>
                    <a:pt x="47" y="179"/>
                    <a:pt x="47" y="179"/>
                  </a:cubicBezTo>
                  <a:cubicBezTo>
                    <a:pt x="44" y="186"/>
                    <a:pt x="44" y="186"/>
                    <a:pt x="44" y="186"/>
                  </a:cubicBezTo>
                  <a:cubicBezTo>
                    <a:pt x="44" y="187"/>
                    <a:pt x="44" y="187"/>
                    <a:pt x="44" y="187"/>
                  </a:cubicBezTo>
                  <a:cubicBezTo>
                    <a:pt x="40" y="197"/>
                    <a:pt x="40" y="197"/>
                    <a:pt x="40" y="197"/>
                  </a:cubicBezTo>
                  <a:cubicBezTo>
                    <a:pt x="40" y="210"/>
                    <a:pt x="40" y="210"/>
                    <a:pt x="40" y="210"/>
                  </a:cubicBezTo>
                  <a:cubicBezTo>
                    <a:pt x="47" y="217"/>
                    <a:pt x="47" y="217"/>
                    <a:pt x="47" y="217"/>
                  </a:cubicBezTo>
                  <a:cubicBezTo>
                    <a:pt x="47" y="217"/>
                    <a:pt x="47" y="217"/>
                    <a:pt x="47" y="217"/>
                  </a:cubicBezTo>
                  <a:cubicBezTo>
                    <a:pt x="57" y="226"/>
                    <a:pt x="57" y="226"/>
                    <a:pt x="57" y="226"/>
                  </a:cubicBezTo>
                  <a:cubicBezTo>
                    <a:pt x="58" y="226"/>
                    <a:pt x="58" y="226"/>
                    <a:pt x="58" y="226"/>
                  </a:cubicBezTo>
                  <a:cubicBezTo>
                    <a:pt x="59" y="227"/>
                    <a:pt x="59" y="227"/>
                    <a:pt x="59" y="227"/>
                  </a:cubicBezTo>
                  <a:cubicBezTo>
                    <a:pt x="52" y="244"/>
                    <a:pt x="52" y="244"/>
                    <a:pt x="52" y="244"/>
                  </a:cubicBezTo>
                  <a:cubicBezTo>
                    <a:pt x="50" y="252"/>
                    <a:pt x="50" y="252"/>
                    <a:pt x="50" y="252"/>
                  </a:cubicBezTo>
                  <a:cubicBezTo>
                    <a:pt x="52" y="251"/>
                    <a:pt x="52" y="251"/>
                    <a:pt x="52" y="251"/>
                  </a:cubicBezTo>
                  <a:cubicBezTo>
                    <a:pt x="53" y="251"/>
                    <a:pt x="53" y="251"/>
                    <a:pt x="53" y="251"/>
                  </a:cubicBezTo>
                  <a:cubicBezTo>
                    <a:pt x="59" y="248"/>
                    <a:pt x="59" y="248"/>
                    <a:pt x="59" y="248"/>
                  </a:cubicBezTo>
                  <a:cubicBezTo>
                    <a:pt x="70" y="242"/>
                    <a:pt x="70" y="242"/>
                    <a:pt x="70" y="242"/>
                  </a:cubicBezTo>
                  <a:cubicBezTo>
                    <a:pt x="71" y="242"/>
                    <a:pt x="71" y="242"/>
                    <a:pt x="71" y="242"/>
                  </a:cubicBezTo>
                  <a:cubicBezTo>
                    <a:pt x="83" y="244"/>
                    <a:pt x="83" y="244"/>
                    <a:pt x="83" y="244"/>
                  </a:cubicBezTo>
                  <a:cubicBezTo>
                    <a:pt x="83" y="244"/>
                    <a:pt x="83" y="244"/>
                    <a:pt x="83" y="244"/>
                  </a:cubicBezTo>
                  <a:cubicBezTo>
                    <a:pt x="83" y="244"/>
                    <a:pt x="83" y="244"/>
                    <a:pt x="83" y="244"/>
                  </a:cubicBezTo>
                  <a:cubicBezTo>
                    <a:pt x="102" y="251"/>
                    <a:pt x="102" y="251"/>
                    <a:pt x="102" y="251"/>
                  </a:cubicBezTo>
                  <a:cubicBezTo>
                    <a:pt x="122" y="251"/>
                    <a:pt x="122" y="251"/>
                    <a:pt x="122" y="251"/>
                  </a:cubicBezTo>
                  <a:cubicBezTo>
                    <a:pt x="127" y="244"/>
                    <a:pt x="127" y="244"/>
                    <a:pt x="127" y="244"/>
                  </a:cubicBezTo>
                  <a:cubicBezTo>
                    <a:pt x="128" y="243"/>
                    <a:pt x="128" y="243"/>
                    <a:pt x="128" y="243"/>
                  </a:cubicBezTo>
                  <a:cubicBezTo>
                    <a:pt x="128" y="243"/>
                    <a:pt x="128" y="243"/>
                    <a:pt x="128" y="243"/>
                  </a:cubicBezTo>
                  <a:cubicBezTo>
                    <a:pt x="139" y="238"/>
                    <a:pt x="139" y="238"/>
                    <a:pt x="139" y="238"/>
                  </a:cubicBezTo>
                  <a:cubicBezTo>
                    <a:pt x="148" y="229"/>
                    <a:pt x="148" y="229"/>
                    <a:pt x="148" y="229"/>
                  </a:cubicBezTo>
                  <a:cubicBezTo>
                    <a:pt x="149" y="229"/>
                    <a:pt x="149" y="229"/>
                    <a:pt x="149" y="229"/>
                  </a:cubicBezTo>
                  <a:cubicBezTo>
                    <a:pt x="149" y="229"/>
                    <a:pt x="149" y="229"/>
                    <a:pt x="149" y="229"/>
                  </a:cubicBezTo>
                  <a:cubicBezTo>
                    <a:pt x="157" y="226"/>
                    <a:pt x="157" y="226"/>
                    <a:pt x="157" y="226"/>
                  </a:cubicBezTo>
                  <a:cubicBezTo>
                    <a:pt x="165" y="220"/>
                    <a:pt x="165" y="220"/>
                    <a:pt x="165" y="220"/>
                  </a:cubicBezTo>
                  <a:cubicBezTo>
                    <a:pt x="174" y="208"/>
                    <a:pt x="174" y="208"/>
                    <a:pt x="174" y="208"/>
                  </a:cubicBezTo>
                  <a:cubicBezTo>
                    <a:pt x="186" y="213"/>
                    <a:pt x="186" y="213"/>
                    <a:pt x="186" y="213"/>
                  </a:cubicBezTo>
                  <a:cubicBezTo>
                    <a:pt x="188" y="214"/>
                    <a:pt x="188" y="214"/>
                    <a:pt x="188" y="214"/>
                  </a:cubicBezTo>
                  <a:cubicBezTo>
                    <a:pt x="188" y="214"/>
                    <a:pt x="188" y="214"/>
                    <a:pt x="188" y="214"/>
                  </a:cubicBezTo>
                  <a:cubicBezTo>
                    <a:pt x="189" y="215"/>
                    <a:pt x="189" y="215"/>
                    <a:pt x="189" y="215"/>
                  </a:cubicBezTo>
                  <a:cubicBezTo>
                    <a:pt x="191" y="220"/>
                    <a:pt x="193" y="222"/>
                    <a:pt x="194" y="223"/>
                  </a:cubicBezTo>
                  <a:cubicBezTo>
                    <a:pt x="202" y="222"/>
                    <a:pt x="202" y="222"/>
                    <a:pt x="202" y="222"/>
                  </a:cubicBezTo>
                  <a:cubicBezTo>
                    <a:pt x="204" y="222"/>
                    <a:pt x="204" y="222"/>
                    <a:pt x="204" y="222"/>
                  </a:cubicBezTo>
                  <a:cubicBezTo>
                    <a:pt x="208" y="223"/>
                    <a:pt x="208" y="223"/>
                    <a:pt x="208" y="223"/>
                  </a:cubicBezTo>
                  <a:cubicBezTo>
                    <a:pt x="209" y="223"/>
                    <a:pt x="209" y="223"/>
                    <a:pt x="209" y="223"/>
                  </a:cubicBezTo>
                  <a:cubicBezTo>
                    <a:pt x="209" y="223"/>
                    <a:pt x="209" y="223"/>
                    <a:pt x="209" y="223"/>
                  </a:cubicBezTo>
                  <a:cubicBezTo>
                    <a:pt x="219" y="227"/>
                    <a:pt x="219" y="227"/>
                    <a:pt x="219" y="227"/>
                  </a:cubicBezTo>
                  <a:cubicBezTo>
                    <a:pt x="222" y="227"/>
                    <a:pt x="222" y="227"/>
                    <a:pt x="222" y="227"/>
                  </a:cubicBezTo>
                  <a:cubicBezTo>
                    <a:pt x="223" y="225"/>
                    <a:pt x="223" y="225"/>
                    <a:pt x="223" y="225"/>
                  </a:cubicBezTo>
                  <a:cubicBezTo>
                    <a:pt x="224" y="221"/>
                    <a:pt x="224" y="221"/>
                    <a:pt x="224" y="221"/>
                  </a:cubicBezTo>
                  <a:cubicBezTo>
                    <a:pt x="224" y="220"/>
                    <a:pt x="224" y="220"/>
                    <a:pt x="224" y="220"/>
                  </a:cubicBezTo>
                  <a:cubicBezTo>
                    <a:pt x="225" y="220"/>
                    <a:pt x="225" y="220"/>
                    <a:pt x="225" y="220"/>
                  </a:cubicBezTo>
                  <a:cubicBezTo>
                    <a:pt x="225" y="219"/>
                    <a:pt x="225" y="219"/>
                    <a:pt x="225" y="219"/>
                  </a:cubicBezTo>
                  <a:cubicBezTo>
                    <a:pt x="225" y="219"/>
                    <a:pt x="225" y="219"/>
                    <a:pt x="225" y="219"/>
                  </a:cubicBezTo>
                  <a:cubicBezTo>
                    <a:pt x="229" y="216"/>
                    <a:pt x="229" y="216"/>
                    <a:pt x="229" y="216"/>
                  </a:cubicBezTo>
                  <a:cubicBezTo>
                    <a:pt x="230" y="216"/>
                    <a:pt x="230" y="216"/>
                    <a:pt x="230" y="216"/>
                  </a:cubicBezTo>
                  <a:cubicBezTo>
                    <a:pt x="236" y="210"/>
                    <a:pt x="236" y="210"/>
                    <a:pt x="236" y="210"/>
                  </a:cubicBezTo>
                  <a:cubicBezTo>
                    <a:pt x="237" y="210"/>
                    <a:pt x="237" y="210"/>
                    <a:pt x="237" y="210"/>
                  </a:cubicBezTo>
                  <a:cubicBezTo>
                    <a:pt x="237" y="209"/>
                    <a:pt x="237" y="209"/>
                    <a:pt x="237" y="209"/>
                  </a:cubicBezTo>
                  <a:cubicBezTo>
                    <a:pt x="239" y="209"/>
                    <a:pt x="239" y="209"/>
                    <a:pt x="239" y="209"/>
                  </a:cubicBezTo>
                  <a:cubicBezTo>
                    <a:pt x="245" y="210"/>
                    <a:pt x="245" y="210"/>
                    <a:pt x="245" y="210"/>
                  </a:cubicBezTo>
                  <a:cubicBezTo>
                    <a:pt x="245" y="206"/>
                    <a:pt x="247" y="203"/>
                    <a:pt x="250" y="199"/>
                  </a:cubicBezTo>
                  <a:cubicBezTo>
                    <a:pt x="254" y="196"/>
                    <a:pt x="258" y="194"/>
                    <a:pt x="259" y="195"/>
                  </a:cubicBezTo>
                  <a:cubicBezTo>
                    <a:pt x="263" y="192"/>
                    <a:pt x="263" y="192"/>
                    <a:pt x="263" y="192"/>
                  </a:cubicBezTo>
                  <a:cubicBezTo>
                    <a:pt x="264" y="192"/>
                    <a:pt x="264" y="192"/>
                    <a:pt x="264" y="192"/>
                  </a:cubicBezTo>
                  <a:cubicBezTo>
                    <a:pt x="264" y="192"/>
                    <a:pt x="264" y="192"/>
                    <a:pt x="264" y="192"/>
                  </a:cubicBezTo>
                  <a:cubicBezTo>
                    <a:pt x="267" y="189"/>
                    <a:pt x="267" y="189"/>
                    <a:pt x="267" y="189"/>
                  </a:cubicBezTo>
                  <a:cubicBezTo>
                    <a:pt x="267" y="188"/>
                    <a:pt x="267" y="188"/>
                    <a:pt x="267" y="188"/>
                  </a:cubicBezTo>
                  <a:cubicBezTo>
                    <a:pt x="267" y="188"/>
                    <a:pt x="267" y="188"/>
                    <a:pt x="267" y="188"/>
                  </a:cubicBezTo>
                  <a:cubicBezTo>
                    <a:pt x="268" y="188"/>
                    <a:pt x="268" y="188"/>
                    <a:pt x="268" y="188"/>
                  </a:cubicBezTo>
                  <a:cubicBezTo>
                    <a:pt x="268" y="188"/>
                    <a:pt x="268" y="188"/>
                    <a:pt x="268" y="188"/>
                  </a:cubicBezTo>
                  <a:cubicBezTo>
                    <a:pt x="278" y="185"/>
                    <a:pt x="278" y="185"/>
                    <a:pt x="278" y="185"/>
                  </a:cubicBezTo>
                  <a:cubicBezTo>
                    <a:pt x="284" y="185"/>
                    <a:pt x="284" y="185"/>
                    <a:pt x="284" y="185"/>
                  </a:cubicBezTo>
                  <a:cubicBezTo>
                    <a:pt x="286" y="183"/>
                    <a:pt x="286" y="183"/>
                    <a:pt x="286" y="183"/>
                  </a:cubicBezTo>
                  <a:cubicBezTo>
                    <a:pt x="288" y="180"/>
                    <a:pt x="288" y="180"/>
                    <a:pt x="288" y="180"/>
                  </a:cubicBezTo>
                  <a:cubicBezTo>
                    <a:pt x="288" y="180"/>
                    <a:pt x="288" y="180"/>
                    <a:pt x="288" y="180"/>
                  </a:cubicBezTo>
                  <a:cubicBezTo>
                    <a:pt x="291" y="174"/>
                    <a:pt x="291" y="174"/>
                    <a:pt x="291" y="174"/>
                  </a:cubicBezTo>
                  <a:cubicBezTo>
                    <a:pt x="290" y="173"/>
                    <a:pt x="290" y="173"/>
                    <a:pt x="290" y="173"/>
                  </a:cubicBezTo>
                  <a:cubicBezTo>
                    <a:pt x="286" y="169"/>
                    <a:pt x="284" y="164"/>
                    <a:pt x="282" y="157"/>
                  </a:cubicBezTo>
                  <a:cubicBezTo>
                    <a:pt x="282" y="157"/>
                    <a:pt x="282" y="157"/>
                    <a:pt x="282" y="157"/>
                  </a:cubicBezTo>
                  <a:cubicBezTo>
                    <a:pt x="282" y="157"/>
                    <a:pt x="282" y="157"/>
                    <a:pt x="282" y="157"/>
                  </a:cubicBezTo>
                  <a:cubicBezTo>
                    <a:pt x="282" y="157"/>
                    <a:pt x="282" y="157"/>
                    <a:pt x="282" y="157"/>
                  </a:cubicBezTo>
                  <a:cubicBezTo>
                    <a:pt x="282" y="156"/>
                    <a:pt x="282" y="156"/>
                    <a:pt x="282" y="156"/>
                  </a:cubicBezTo>
                  <a:cubicBezTo>
                    <a:pt x="285" y="143"/>
                    <a:pt x="285" y="143"/>
                    <a:pt x="285" y="143"/>
                  </a:cubicBezTo>
                  <a:cubicBezTo>
                    <a:pt x="285" y="138"/>
                    <a:pt x="286" y="135"/>
                    <a:pt x="289" y="132"/>
                  </a:cubicBezTo>
                  <a:cubicBezTo>
                    <a:pt x="288" y="121"/>
                    <a:pt x="288" y="121"/>
                    <a:pt x="288" y="121"/>
                  </a:cubicBezTo>
                  <a:cubicBezTo>
                    <a:pt x="287" y="120"/>
                    <a:pt x="286" y="119"/>
                    <a:pt x="283" y="118"/>
                  </a:cubicBezTo>
                  <a:cubicBezTo>
                    <a:pt x="264" y="126"/>
                    <a:pt x="264" y="126"/>
                    <a:pt x="264" y="126"/>
                  </a:cubicBezTo>
                  <a:cubicBezTo>
                    <a:pt x="265" y="106"/>
                    <a:pt x="265" y="106"/>
                    <a:pt x="265" y="106"/>
                  </a:cubicBezTo>
                  <a:cubicBezTo>
                    <a:pt x="265" y="103"/>
                    <a:pt x="271" y="98"/>
                    <a:pt x="283" y="91"/>
                  </a:cubicBezTo>
                  <a:cubicBezTo>
                    <a:pt x="278" y="70"/>
                    <a:pt x="278" y="70"/>
                    <a:pt x="278" y="70"/>
                  </a:cubicBezTo>
                  <a:cubicBezTo>
                    <a:pt x="276" y="63"/>
                    <a:pt x="278" y="57"/>
                    <a:pt x="283" y="52"/>
                  </a:cubicBezTo>
                  <a:cubicBezTo>
                    <a:pt x="282" y="49"/>
                    <a:pt x="282" y="49"/>
                    <a:pt x="282" y="49"/>
                  </a:cubicBezTo>
                  <a:cubicBezTo>
                    <a:pt x="276" y="49"/>
                    <a:pt x="276" y="49"/>
                    <a:pt x="276" y="49"/>
                  </a:cubicBezTo>
                  <a:cubicBezTo>
                    <a:pt x="274" y="49"/>
                    <a:pt x="274" y="49"/>
                    <a:pt x="274" y="49"/>
                  </a:cubicBezTo>
                  <a:cubicBezTo>
                    <a:pt x="271" y="58"/>
                    <a:pt x="271" y="58"/>
                    <a:pt x="271" y="58"/>
                  </a:cubicBezTo>
                  <a:cubicBezTo>
                    <a:pt x="268" y="61"/>
                    <a:pt x="266" y="63"/>
                    <a:pt x="264" y="63"/>
                  </a:cubicBezTo>
                  <a:cubicBezTo>
                    <a:pt x="262" y="63"/>
                    <a:pt x="262" y="63"/>
                    <a:pt x="262" y="63"/>
                  </a:cubicBezTo>
                  <a:cubicBezTo>
                    <a:pt x="256" y="58"/>
                    <a:pt x="256" y="58"/>
                    <a:pt x="256" y="58"/>
                  </a:cubicBezTo>
                  <a:cubicBezTo>
                    <a:pt x="256" y="58"/>
                    <a:pt x="256" y="58"/>
                    <a:pt x="256" y="58"/>
                  </a:cubicBezTo>
                  <a:cubicBezTo>
                    <a:pt x="255" y="58"/>
                    <a:pt x="255" y="58"/>
                    <a:pt x="255" y="58"/>
                  </a:cubicBezTo>
                  <a:cubicBezTo>
                    <a:pt x="255" y="58"/>
                    <a:pt x="255" y="58"/>
                    <a:pt x="255" y="58"/>
                  </a:cubicBezTo>
                  <a:cubicBezTo>
                    <a:pt x="255" y="56"/>
                    <a:pt x="255" y="56"/>
                    <a:pt x="255" y="56"/>
                  </a:cubicBezTo>
                  <a:cubicBezTo>
                    <a:pt x="253" y="52"/>
                    <a:pt x="253" y="52"/>
                    <a:pt x="253" y="52"/>
                  </a:cubicBezTo>
                  <a:cubicBezTo>
                    <a:pt x="253" y="46"/>
                    <a:pt x="253" y="46"/>
                    <a:pt x="253" y="46"/>
                  </a:cubicBezTo>
                  <a:cubicBezTo>
                    <a:pt x="253" y="46"/>
                    <a:pt x="253" y="46"/>
                    <a:pt x="253" y="46"/>
                  </a:cubicBezTo>
                  <a:cubicBezTo>
                    <a:pt x="252" y="47"/>
                    <a:pt x="252" y="47"/>
                    <a:pt x="252" y="47"/>
                  </a:cubicBezTo>
                  <a:cubicBezTo>
                    <a:pt x="251" y="49"/>
                    <a:pt x="251" y="49"/>
                    <a:pt x="251" y="49"/>
                  </a:cubicBezTo>
                  <a:cubicBezTo>
                    <a:pt x="241" y="49"/>
                    <a:pt x="241" y="49"/>
                    <a:pt x="241" y="49"/>
                  </a:cubicBezTo>
                  <a:cubicBezTo>
                    <a:pt x="239" y="46"/>
                    <a:pt x="239" y="46"/>
                    <a:pt x="239" y="46"/>
                  </a:cubicBezTo>
                  <a:cubicBezTo>
                    <a:pt x="237" y="39"/>
                    <a:pt x="237" y="39"/>
                    <a:pt x="237" y="39"/>
                  </a:cubicBezTo>
                  <a:cubicBezTo>
                    <a:pt x="237" y="30"/>
                    <a:pt x="237" y="30"/>
                    <a:pt x="237" y="30"/>
                  </a:cubicBezTo>
                  <a:cubicBezTo>
                    <a:pt x="231" y="19"/>
                    <a:pt x="231" y="19"/>
                    <a:pt x="231" y="19"/>
                  </a:cubicBezTo>
                  <a:cubicBezTo>
                    <a:pt x="231" y="9"/>
                    <a:pt x="231" y="9"/>
                    <a:pt x="231" y="9"/>
                  </a:cubicBezTo>
                  <a:lnTo>
                    <a:pt x="228" y="5"/>
                  </a:lnTo>
                  <a:close/>
                </a:path>
              </a:pathLst>
            </a:custGeom>
            <a:grpFill/>
            <a:ln>
              <a:noFill/>
            </a:ln>
          </p:spPr>
          <p:txBody>
            <a:bodyPr vert="horz" wrap="square" lIns="91440" tIns="45720" rIns="91440" bIns="45720" numCol="1" anchor="t" anchorCtr="0" compatLnSpc="1"/>
            <a:lstStyle/>
            <a:p>
              <a:endParaRPr lang="zh-CN" altLang="en-US"/>
            </a:p>
          </p:txBody>
        </p:sp>
        <p:sp>
          <p:nvSpPr>
            <p:cNvPr id="35" name="Freeform 21"/>
            <p:cNvSpPr/>
            <p:nvPr/>
          </p:nvSpPr>
          <p:spPr bwMode="auto">
            <a:xfrm>
              <a:off x="3044187" y="4499882"/>
              <a:ext cx="773115" cy="592412"/>
            </a:xfrm>
            <a:custGeom>
              <a:avLst/>
              <a:gdLst>
                <a:gd name="T0" fmla="*/ 306 w 380"/>
                <a:gd name="T1" fmla="*/ 9 h 291"/>
                <a:gd name="T2" fmla="*/ 285 w 380"/>
                <a:gd name="T3" fmla="*/ 27 h 291"/>
                <a:gd name="T4" fmla="*/ 261 w 380"/>
                <a:gd name="T5" fmla="*/ 33 h 291"/>
                <a:gd name="T6" fmla="*/ 245 w 380"/>
                <a:gd name="T7" fmla="*/ 32 h 291"/>
                <a:gd name="T8" fmla="*/ 244 w 380"/>
                <a:gd name="T9" fmla="*/ 33 h 291"/>
                <a:gd name="T10" fmla="*/ 224 w 380"/>
                <a:gd name="T11" fmla="*/ 39 h 291"/>
                <a:gd name="T12" fmla="*/ 207 w 380"/>
                <a:gd name="T13" fmla="*/ 49 h 291"/>
                <a:gd name="T14" fmla="*/ 192 w 380"/>
                <a:gd name="T15" fmla="*/ 61 h 291"/>
                <a:gd name="T16" fmla="*/ 182 w 380"/>
                <a:gd name="T17" fmla="*/ 72 h 291"/>
                <a:gd name="T18" fmla="*/ 179 w 380"/>
                <a:gd name="T19" fmla="*/ 78 h 291"/>
                <a:gd name="T20" fmla="*/ 156 w 380"/>
                <a:gd name="T21" fmla="*/ 73 h 291"/>
                <a:gd name="T22" fmla="*/ 129 w 380"/>
                <a:gd name="T23" fmla="*/ 61 h 291"/>
                <a:gd name="T24" fmla="*/ 122 w 380"/>
                <a:gd name="T25" fmla="*/ 70 h 291"/>
                <a:gd name="T26" fmla="*/ 113 w 380"/>
                <a:gd name="T27" fmla="*/ 78 h 291"/>
                <a:gd name="T28" fmla="*/ 95 w 380"/>
                <a:gd name="T29" fmla="*/ 88 h 291"/>
                <a:gd name="T30" fmla="*/ 78 w 380"/>
                <a:gd name="T31" fmla="*/ 102 h 291"/>
                <a:gd name="T32" fmla="*/ 34 w 380"/>
                <a:gd name="T33" fmla="*/ 95 h 291"/>
                <a:gd name="T34" fmla="*/ 14 w 380"/>
                <a:gd name="T35" fmla="*/ 99 h 291"/>
                <a:gd name="T36" fmla="*/ 1 w 380"/>
                <a:gd name="T37" fmla="*/ 105 h 291"/>
                <a:gd name="T38" fmla="*/ 3 w 380"/>
                <a:gd name="T39" fmla="*/ 120 h 291"/>
                <a:gd name="T40" fmla="*/ 31 w 380"/>
                <a:gd name="T41" fmla="*/ 121 h 291"/>
                <a:gd name="T42" fmla="*/ 36 w 380"/>
                <a:gd name="T43" fmla="*/ 142 h 291"/>
                <a:gd name="T44" fmla="*/ 58 w 380"/>
                <a:gd name="T45" fmla="*/ 139 h 291"/>
                <a:gd name="T46" fmla="*/ 76 w 380"/>
                <a:gd name="T47" fmla="*/ 136 h 291"/>
                <a:gd name="T48" fmla="*/ 81 w 380"/>
                <a:gd name="T49" fmla="*/ 164 h 291"/>
                <a:gd name="T50" fmla="*/ 70 w 380"/>
                <a:gd name="T51" fmla="*/ 177 h 291"/>
                <a:gd name="T52" fmla="*/ 53 w 380"/>
                <a:gd name="T53" fmla="*/ 189 h 291"/>
                <a:gd name="T54" fmla="*/ 81 w 380"/>
                <a:gd name="T55" fmla="*/ 195 h 291"/>
                <a:gd name="T56" fmla="*/ 92 w 380"/>
                <a:gd name="T57" fmla="*/ 202 h 291"/>
                <a:gd name="T58" fmla="*/ 116 w 380"/>
                <a:gd name="T59" fmla="*/ 216 h 291"/>
                <a:gd name="T60" fmla="*/ 107 w 380"/>
                <a:gd name="T61" fmla="*/ 227 h 291"/>
                <a:gd name="T62" fmla="*/ 148 w 380"/>
                <a:gd name="T63" fmla="*/ 271 h 291"/>
                <a:gd name="T64" fmla="*/ 163 w 380"/>
                <a:gd name="T65" fmla="*/ 264 h 291"/>
                <a:gd name="T66" fmla="*/ 186 w 380"/>
                <a:gd name="T67" fmla="*/ 280 h 291"/>
                <a:gd name="T68" fmla="*/ 193 w 380"/>
                <a:gd name="T69" fmla="*/ 272 h 291"/>
                <a:gd name="T70" fmla="*/ 206 w 380"/>
                <a:gd name="T71" fmla="*/ 274 h 291"/>
                <a:gd name="T72" fmla="*/ 235 w 380"/>
                <a:gd name="T73" fmla="*/ 281 h 291"/>
                <a:gd name="T74" fmla="*/ 238 w 380"/>
                <a:gd name="T75" fmla="*/ 283 h 291"/>
                <a:gd name="T76" fmla="*/ 263 w 380"/>
                <a:gd name="T77" fmla="*/ 263 h 291"/>
                <a:gd name="T78" fmla="*/ 271 w 380"/>
                <a:gd name="T79" fmla="*/ 271 h 291"/>
                <a:gd name="T80" fmla="*/ 277 w 380"/>
                <a:gd name="T81" fmla="*/ 258 h 291"/>
                <a:gd name="T82" fmla="*/ 300 w 380"/>
                <a:gd name="T83" fmla="*/ 232 h 291"/>
                <a:gd name="T84" fmla="*/ 315 w 380"/>
                <a:gd name="T85" fmla="*/ 234 h 291"/>
                <a:gd name="T86" fmla="*/ 312 w 380"/>
                <a:gd name="T87" fmla="*/ 217 h 291"/>
                <a:gd name="T88" fmla="*/ 315 w 380"/>
                <a:gd name="T89" fmla="*/ 209 h 291"/>
                <a:gd name="T90" fmla="*/ 347 w 380"/>
                <a:gd name="T91" fmla="*/ 191 h 291"/>
                <a:gd name="T92" fmla="*/ 346 w 380"/>
                <a:gd name="T93" fmla="*/ 174 h 291"/>
                <a:gd name="T94" fmla="*/ 353 w 380"/>
                <a:gd name="T95" fmla="*/ 159 h 291"/>
                <a:gd name="T96" fmla="*/ 363 w 380"/>
                <a:gd name="T97" fmla="*/ 136 h 291"/>
                <a:gd name="T98" fmla="*/ 376 w 380"/>
                <a:gd name="T99" fmla="*/ 118 h 291"/>
                <a:gd name="T100" fmla="*/ 377 w 380"/>
                <a:gd name="T101" fmla="*/ 102 h 291"/>
                <a:gd name="T102" fmla="*/ 376 w 380"/>
                <a:gd name="T103" fmla="*/ 91 h 291"/>
                <a:gd name="T104" fmla="*/ 344 w 380"/>
                <a:gd name="T105" fmla="*/ 93 h 291"/>
                <a:gd name="T106" fmla="*/ 336 w 380"/>
                <a:gd name="T107" fmla="*/ 78 h 291"/>
                <a:gd name="T108" fmla="*/ 320 w 380"/>
                <a:gd name="T109" fmla="*/ 77 h 291"/>
                <a:gd name="T110" fmla="*/ 337 w 380"/>
                <a:gd name="T111" fmla="*/ 44 h 291"/>
                <a:gd name="T112" fmla="*/ 335 w 380"/>
                <a:gd name="T113" fmla="*/ 22 h 291"/>
                <a:gd name="T114" fmla="*/ 330 w 380"/>
                <a:gd name="T115" fmla="*/ 0 h 291"/>
                <a:gd name="T116" fmla="*/ 316 w 380"/>
                <a:gd name="T117" fmla="*/ 7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80" h="291">
                  <a:moveTo>
                    <a:pt x="305" y="7"/>
                  </a:moveTo>
                  <a:cubicBezTo>
                    <a:pt x="305" y="8"/>
                    <a:pt x="305" y="8"/>
                    <a:pt x="305" y="8"/>
                  </a:cubicBezTo>
                  <a:cubicBezTo>
                    <a:pt x="306" y="9"/>
                    <a:pt x="306" y="9"/>
                    <a:pt x="306" y="9"/>
                  </a:cubicBezTo>
                  <a:cubicBezTo>
                    <a:pt x="299" y="21"/>
                    <a:pt x="299" y="21"/>
                    <a:pt x="299" y="21"/>
                  </a:cubicBezTo>
                  <a:cubicBezTo>
                    <a:pt x="295" y="25"/>
                    <a:pt x="291" y="27"/>
                    <a:pt x="286" y="27"/>
                  </a:cubicBezTo>
                  <a:cubicBezTo>
                    <a:pt x="285" y="27"/>
                    <a:pt x="285" y="27"/>
                    <a:pt x="285" y="27"/>
                  </a:cubicBezTo>
                  <a:cubicBezTo>
                    <a:pt x="279" y="23"/>
                    <a:pt x="279" y="23"/>
                    <a:pt x="279" y="23"/>
                  </a:cubicBezTo>
                  <a:cubicBezTo>
                    <a:pt x="273" y="24"/>
                    <a:pt x="273" y="24"/>
                    <a:pt x="273" y="24"/>
                  </a:cubicBezTo>
                  <a:cubicBezTo>
                    <a:pt x="261" y="33"/>
                    <a:pt x="261" y="33"/>
                    <a:pt x="261" y="33"/>
                  </a:cubicBezTo>
                  <a:cubicBezTo>
                    <a:pt x="258" y="34"/>
                    <a:pt x="254" y="31"/>
                    <a:pt x="249" y="24"/>
                  </a:cubicBezTo>
                  <a:cubicBezTo>
                    <a:pt x="245" y="32"/>
                    <a:pt x="245" y="32"/>
                    <a:pt x="245" y="32"/>
                  </a:cubicBezTo>
                  <a:cubicBezTo>
                    <a:pt x="245" y="32"/>
                    <a:pt x="245" y="32"/>
                    <a:pt x="245" y="32"/>
                  </a:cubicBezTo>
                  <a:cubicBezTo>
                    <a:pt x="245" y="32"/>
                    <a:pt x="245" y="32"/>
                    <a:pt x="245" y="32"/>
                  </a:cubicBezTo>
                  <a:cubicBezTo>
                    <a:pt x="244" y="33"/>
                    <a:pt x="244" y="33"/>
                    <a:pt x="244" y="33"/>
                  </a:cubicBezTo>
                  <a:cubicBezTo>
                    <a:pt x="244" y="33"/>
                    <a:pt x="244" y="33"/>
                    <a:pt x="244" y="33"/>
                  </a:cubicBezTo>
                  <a:cubicBezTo>
                    <a:pt x="240" y="37"/>
                    <a:pt x="240" y="37"/>
                    <a:pt x="240" y="37"/>
                  </a:cubicBezTo>
                  <a:cubicBezTo>
                    <a:pt x="232" y="37"/>
                    <a:pt x="232" y="37"/>
                    <a:pt x="232" y="37"/>
                  </a:cubicBezTo>
                  <a:cubicBezTo>
                    <a:pt x="224" y="39"/>
                    <a:pt x="224" y="39"/>
                    <a:pt x="224" y="39"/>
                  </a:cubicBezTo>
                  <a:cubicBezTo>
                    <a:pt x="214" y="47"/>
                    <a:pt x="214" y="47"/>
                    <a:pt x="214" y="47"/>
                  </a:cubicBezTo>
                  <a:cubicBezTo>
                    <a:pt x="211" y="47"/>
                    <a:pt x="211" y="47"/>
                    <a:pt x="211" y="47"/>
                  </a:cubicBezTo>
                  <a:cubicBezTo>
                    <a:pt x="207" y="49"/>
                    <a:pt x="207" y="49"/>
                    <a:pt x="207" y="49"/>
                  </a:cubicBezTo>
                  <a:cubicBezTo>
                    <a:pt x="204" y="52"/>
                    <a:pt x="203" y="54"/>
                    <a:pt x="205" y="57"/>
                  </a:cubicBezTo>
                  <a:cubicBezTo>
                    <a:pt x="209" y="63"/>
                    <a:pt x="209" y="63"/>
                    <a:pt x="209" y="63"/>
                  </a:cubicBezTo>
                  <a:cubicBezTo>
                    <a:pt x="192" y="61"/>
                    <a:pt x="192" y="61"/>
                    <a:pt x="192" y="61"/>
                  </a:cubicBezTo>
                  <a:cubicBezTo>
                    <a:pt x="183" y="68"/>
                    <a:pt x="183" y="68"/>
                    <a:pt x="183" y="68"/>
                  </a:cubicBezTo>
                  <a:cubicBezTo>
                    <a:pt x="182" y="71"/>
                    <a:pt x="182" y="71"/>
                    <a:pt x="182" y="71"/>
                  </a:cubicBezTo>
                  <a:cubicBezTo>
                    <a:pt x="182" y="72"/>
                    <a:pt x="182" y="72"/>
                    <a:pt x="182" y="72"/>
                  </a:cubicBezTo>
                  <a:cubicBezTo>
                    <a:pt x="180" y="77"/>
                    <a:pt x="180" y="77"/>
                    <a:pt x="180" y="77"/>
                  </a:cubicBezTo>
                  <a:cubicBezTo>
                    <a:pt x="180" y="78"/>
                    <a:pt x="180" y="78"/>
                    <a:pt x="180" y="78"/>
                  </a:cubicBezTo>
                  <a:cubicBezTo>
                    <a:pt x="179" y="78"/>
                    <a:pt x="179" y="78"/>
                    <a:pt x="179" y="78"/>
                  </a:cubicBezTo>
                  <a:cubicBezTo>
                    <a:pt x="170" y="78"/>
                    <a:pt x="170" y="78"/>
                    <a:pt x="170" y="78"/>
                  </a:cubicBezTo>
                  <a:cubicBezTo>
                    <a:pt x="160" y="74"/>
                    <a:pt x="160" y="74"/>
                    <a:pt x="160" y="74"/>
                  </a:cubicBezTo>
                  <a:cubicBezTo>
                    <a:pt x="156" y="73"/>
                    <a:pt x="156" y="73"/>
                    <a:pt x="156" y="73"/>
                  </a:cubicBezTo>
                  <a:cubicBezTo>
                    <a:pt x="147" y="74"/>
                    <a:pt x="147" y="74"/>
                    <a:pt x="147" y="74"/>
                  </a:cubicBezTo>
                  <a:cubicBezTo>
                    <a:pt x="144" y="74"/>
                    <a:pt x="139" y="70"/>
                    <a:pt x="136" y="64"/>
                  </a:cubicBezTo>
                  <a:cubicBezTo>
                    <a:pt x="129" y="61"/>
                    <a:pt x="129" y="61"/>
                    <a:pt x="129" y="61"/>
                  </a:cubicBezTo>
                  <a:cubicBezTo>
                    <a:pt x="122" y="70"/>
                    <a:pt x="122" y="70"/>
                    <a:pt x="122" y="70"/>
                  </a:cubicBezTo>
                  <a:cubicBezTo>
                    <a:pt x="122" y="70"/>
                    <a:pt x="122" y="70"/>
                    <a:pt x="122" y="70"/>
                  </a:cubicBezTo>
                  <a:cubicBezTo>
                    <a:pt x="122" y="70"/>
                    <a:pt x="122" y="70"/>
                    <a:pt x="122" y="70"/>
                  </a:cubicBezTo>
                  <a:cubicBezTo>
                    <a:pt x="113" y="77"/>
                    <a:pt x="113" y="77"/>
                    <a:pt x="113" y="77"/>
                  </a:cubicBezTo>
                  <a:cubicBezTo>
                    <a:pt x="113" y="77"/>
                    <a:pt x="113" y="77"/>
                    <a:pt x="113" y="77"/>
                  </a:cubicBezTo>
                  <a:cubicBezTo>
                    <a:pt x="113" y="78"/>
                    <a:pt x="113" y="78"/>
                    <a:pt x="113" y="78"/>
                  </a:cubicBezTo>
                  <a:cubicBezTo>
                    <a:pt x="112" y="78"/>
                    <a:pt x="112" y="78"/>
                    <a:pt x="112" y="78"/>
                  </a:cubicBezTo>
                  <a:cubicBezTo>
                    <a:pt x="105" y="79"/>
                    <a:pt x="105" y="79"/>
                    <a:pt x="105" y="79"/>
                  </a:cubicBezTo>
                  <a:cubicBezTo>
                    <a:pt x="95" y="88"/>
                    <a:pt x="95" y="88"/>
                    <a:pt x="95" y="88"/>
                  </a:cubicBezTo>
                  <a:cubicBezTo>
                    <a:pt x="95" y="88"/>
                    <a:pt x="95" y="88"/>
                    <a:pt x="95" y="88"/>
                  </a:cubicBezTo>
                  <a:cubicBezTo>
                    <a:pt x="85" y="93"/>
                    <a:pt x="85" y="93"/>
                    <a:pt x="85" y="93"/>
                  </a:cubicBezTo>
                  <a:cubicBezTo>
                    <a:pt x="78" y="102"/>
                    <a:pt x="78" y="102"/>
                    <a:pt x="78" y="102"/>
                  </a:cubicBezTo>
                  <a:cubicBezTo>
                    <a:pt x="53" y="102"/>
                    <a:pt x="53" y="102"/>
                    <a:pt x="53" y="102"/>
                  </a:cubicBezTo>
                  <a:cubicBezTo>
                    <a:pt x="53" y="102"/>
                    <a:pt x="53" y="102"/>
                    <a:pt x="53" y="102"/>
                  </a:cubicBezTo>
                  <a:cubicBezTo>
                    <a:pt x="34" y="95"/>
                    <a:pt x="34" y="95"/>
                    <a:pt x="34" y="95"/>
                  </a:cubicBezTo>
                  <a:cubicBezTo>
                    <a:pt x="24" y="94"/>
                    <a:pt x="24" y="94"/>
                    <a:pt x="24" y="94"/>
                  </a:cubicBezTo>
                  <a:cubicBezTo>
                    <a:pt x="15" y="99"/>
                    <a:pt x="15" y="99"/>
                    <a:pt x="15" y="99"/>
                  </a:cubicBezTo>
                  <a:cubicBezTo>
                    <a:pt x="14" y="99"/>
                    <a:pt x="14" y="99"/>
                    <a:pt x="14" y="99"/>
                  </a:cubicBezTo>
                  <a:cubicBezTo>
                    <a:pt x="14" y="99"/>
                    <a:pt x="14" y="99"/>
                    <a:pt x="14" y="99"/>
                  </a:cubicBezTo>
                  <a:cubicBezTo>
                    <a:pt x="8" y="101"/>
                    <a:pt x="8" y="101"/>
                    <a:pt x="8" y="101"/>
                  </a:cubicBezTo>
                  <a:cubicBezTo>
                    <a:pt x="5" y="102"/>
                    <a:pt x="3" y="104"/>
                    <a:pt x="1" y="105"/>
                  </a:cubicBezTo>
                  <a:cubicBezTo>
                    <a:pt x="0" y="108"/>
                    <a:pt x="0" y="108"/>
                    <a:pt x="0" y="108"/>
                  </a:cubicBezTo>
                  <a:cubicBezTo>
                    <a:pt x="0" y="115"/>
                    <a:pt x="0" y="115"/>
                    <a:pt x="0" y="115"/>
                  </a:cubicBezTo>
                  <a:cubicBezTo>
                    <a:pt x="3" y="120"/>
                    <a:pt x="3" y="120"/>
                    <a:pt x="3" y="120"/>
                  </a:cubicBezTo>
                  <a:cubicBezTo>
                    <a:pt x="17" y="115"/>
                    <a:pt x="17" y="115"/>
                    <a:pt x="17" y="115"/>
                  </a:cubicBezTo>
                  <a:cubicBezTo>
                    <a:pt x="21" y="115"/>
                    <a:pt x="25" y="117"/>
                    <a:pt x="30" y="120"/>
                  </a:cubicBezTo>
                  <a:cubicBezTo>
                    <a:pt x="31" y="121"/>
                    <a:pt x="31" y="121"/>
                    <a:pt x="31" y="121"/>
                  </a:cubicBezTo>
                  <a:cubicBezTo>
                    <a:pt x="32" y="121"/>
                    <a:pt x="32" y="121"/>
                    <a:pt x="32" y="121"/>
                  </a:cubicBezTo>
                  <a:cubicBezTo>
                    <a:pt x="33" y="142"/>
                    <a:pt x="33" y="142"/>
                    <a:pt x="33" y="142"/>
                  </a:cubicBezTo>
                  <a:cubicBezTo>
                    <a:pt x="36" y="142"/>
                    <a:pt x="36" y="142"/>
                    <a:pt x="36" y="142"/>
                  </a:cubicBezTo>
                  <a:cubicBezTo>
                    <a:pt x="48" y="142"/>
                    <a:pt x="48" y="142"/>
                    <a:pt x="48" y="142"/>
                  </a:cubicBezTo>
                  <a:cubicBezTo>
                    <a:pt x="56" y="141"/>
                    <a:pt x="56" y="141"/>
                    <a:pt x="56" y="141"/>
                  </a:cubicBezTo>
                  <a:cubicBezTo>
                    <a:pt x="58" y="139"/>
                    <a:pt x="58" y="139"/>
                    <a:pt x="58" y="139"/>
                  </a:cubicBezTo>
                  <a:cubicBezTo>
                    <a:pt x="62" y="137"/>
                    <a:pt x="67" y="135"/>
                    <a:pt x="72" y="135"/>
                  </a:cubicBezTo>
                  <a:cubicBezTo>
                    <a:pt x="75" y="134"/>
                    <a:pt x="75" y="134"/>
                    <a:pt x="75" y="134"/>
                  </a:cubicBezTo>
                  <a:cubicBezTo>
                    <a:pt x="76" y="136"/>
                    <a:pt x="76" y="136"/>
                    <a:pt x="76" y="136"/>
                  </a:cubicBezTo>
                  <a:cubicBezTo>
                    <a:pt x="79" y="143"/>
                    <a:pt x="79" y="143"/>
                    <a:pt x="79" y="143"/>
                  </a:cubicBezTo>
                  <a:cubicBezTo>
                    <a:pt x="79" y="144"/>
                    <a:pt x="79" y="144"/>
                    <a:pt x="79" y="144"/>
                  </a:cubicBezTo>
                  <a:cubicBezTo>
                    <a:pt x="81" y="164"/>
                    <a:pt x="81" y="164"/>
                    <a:pt x="81" y="164"/>
                  </a:cubicBezTo>
                  <a:cubicBezTo>
                    <a:pt x="81" y="166"/>
                    <a:pt x="81" y="166"/>
                    <a:pt x="81" y="166"/>
                  </a:cubicBezTo>
                  <a:cubicBezTo>
                    <a:pt x="70" y="177"/>
                    <a:pt x="70" y="177"/>
                    <a:pt x="70" y="177"/>
                  </a:cubicBezTo>
                  <a:cubicBezTo>
                    <a:pt x="70" y="177"/>
                    <a:pt x="70" y="177"/>
                    <a:pt x="70" y="177"/>
                  </a:cubicBezTo>
                  <a:cubicBezTo>
                    <a:pt x="70" y="178"/>
                    <a:pt x="70" y="178"/>
                    <a:pt x="70" y="178"/>
                  </a:cubicBezTo>
                  <a:cubicBezTo>
                    <a:pt x="57" y="184"/>
                    <a:pt x="57" y="184"/>
                    <a:pt x="57" y="184"/>
                  </a:cubicBezTo>
                  <a:cubicBezTo>
                    <a:pt x="53" y="189"/>
                    <a:pt x="53" y="189"/>
                    <a:pt x="53" y="189"/>
                  </a:cubicBezTo>
                  <a:cubicBezTo>
                    <a:pt x="55" y="192"/>
                    <a:pt x="55" y="192"/>
                    <a:pt x="55" y="192"/>
                  </a:cubicBezTo>
                  <a:cubicBezTo>
                    <a:pt x="81" y="195"/>
                    <a:pt x="81" y="195"/>
                    <a:pt x="81" y="195"/>
                  </a:cubicBezTo>
                  <a:cubicBezTo>
                    <a:pt x="81" y="195"/>
                    <a:pt x="81" y="195"/>
                    <a:pt x="81" y="195"/>
                  </a:cubicBezTo>
                  <a:cubicBezTo>
                    <a:pt x="81" y="195"/>
                    <a:pt x="81" y="195"/>
                    <a:pt x="81" y="195"/>
                  </a:cubicBezTo>
                  <a:cubicBezTo>
                    <a:pt x="82" y="196"/>
                    <a:pt x="82" y="196"/>
                    <a:pt x="82" y="196"/>
                  </a:cubicBezTo>
                  <a:cubicBezTo>
                    <a:pt x="92" y="202"/>
                    <a:pt x="92" y="202"/>
                    <a:pt x="92" y="202"/>
                  </a:cubicBezTo>
                  <a:cubicBezTo>
                    <a:pt x="115" y="201"/>
                    <a:pt x="115" y="201"/>
                    <a:pt x="115" y="201"/>
                  </a:cubicBezTo>
                  <a:cubicBezTo>
                    <a:pt x="115" y="204"/>
                    <a:pt x="115" y="204"/>
                    <a:pt x="115" y="204"/>
                  </a:cubicBezTo>
                  <a:cubicBezTo>
                    <a:pt x="116" y="216"/>
                    <a:pt x="116" y="216"/>
                    <a:pt x="116" y="216"/>
                  </a:cubicBezTo>
                  <a:cubicBezTo>
                    <a:pt x="116" y="217"/>
                    <a:pt x="116" y="217"/>
                    <a:pt x="116" y="217"/>
                  </a:cubicBezTo>
                  <a:cubicBezTo>
                    <a:pt x="117" y="217"/>
                    <a:pt x="117" y="217"/>
                    <a:pt x="117" y="217"/>
                  </a:cubicBezTo>
                  <a:cubicBezTo>
                    <a:pt x="107" y="227"/>
                    <a:pt x="107" y="227"/>
                    <a:pt x="107" y="227"/>
                  </a:cubicBezTo>
                  <a:cubicBezTo>
                    <a:pt x="105" y="241"/>
                    <a:pt x="108" y="249"/>
                    <a:pt x="113" y="251"/>
                  </a:cubicBezTo>
                  <a:cubicBezTo>
                    <a:pt x="133" y="261"/>
                    <a:pt x="133" y="261"/>
                    <a:pt x="133" y="261"/>
                  </a:cubicBezTo>
                  <a:cubicBezTo>
                    <a:pt x="148" y="271"/>
                    <a:pt x="148" y="271"/>
                    <a:pt x="148" y="271"/>
                  </a:cubicBezTo>
                  <a:cubicBezTo>
                    <a:pt x="161" y="265"/>
                    <a:pt x="161" y="265"/>
                    <a:pt x="161" y="265"/>
                  </a:cubicBezTo>
                  <a:cubicBezTo>
                    <a:pt x="162" y="264"/>
                    <a:pt x="162" y="264"/>
                    <a:pt x="162" y="264"/>
                  </a:cubicBezTo>
                  <a:cubicBezTo>
                    <a:pt x="163" y="264"/>
                    <a:pt x="163" y="264"/>
                    <a:pt x="163" y="264"/>
                  </a:cubicBezTo>
                  <a:cubicBezTo>
                    <a:pt x="164" y="264"/>
                    <a:pt x="164" y="264"/>
                    <a:pt x="164" y="264"/>
                  </a:cubicBezTo>
                  <a:cubicBezTo>
                    <a:pt x="183" y="279"/>
                    <a:pt x="183" y="279"/>
                    <a:pt x="183" y="279"/>
                  </a:cubicBezTo>
                  <a:cubicBezTo>
                    <a:pt x="186" y="280"/>
                    <a:pt x="186" y="280"/>
                    <a:pt x="186" y="280"/>
                  </a:cubicBezTo>
                  <a:cubicBezTo>
                    <a:pt x="191" y="274"/>
                    <a:pt x="191" y="274"/>
                    <a:pt x="191" y="274"/>
                  </a:cubicBezTo>
                  <a:cubicBezTo>
                    <a:pt x="192" y="273"/>
                    <a:pt x="192" y="273"/>
                    <a:pt x="192" y="273"/>
                  </a:cubicBezTo>
                  <a:cubicBezTo>
                    <a:pt x="193" y="272"/>
                    <a:pt x="193" y="272"/>
                    <a:pt x="193" y="272"/>
                  </a:cubicBezTo>
                  <a:cubicBezTo>
                    <a:pt x="194" y="272"/>
                    <a:pt x="194" y="272"/>
                    <a:pt x="194" y="272"/>
                  </a:cubicBezTo>
                  <a:cubicBezTo>
                    <a:pt x="194" y="272"/>
                    <a:pt x="194" y="272"/>
                    <a:pt x="194" y="272"/>
                  </a:cubicBezTo>
                  <a:cubicBezTo>
                    <a:pt x="206" y="274"/>
                    <a:pt x="206" y="274"/>
                    <a:pt x="206" y="274"/>
                  </a:cubicBezTo>
                  <a:cubicBezTo>
                    <a:pt x="208" y="254"/>
                    <a:pt x="208" y="254"/>
                    <a:pt x="208" y="254"/>
                  </a:cubicBezTo>
                  <a:cubicBezTo>
                    <a:pt x="223" y="280"/>
                    <a:pt x="223" y="280"/>
                    <a:pt x="223" y="280"/>
                  </a:cubicBezTo>
                  <a:cubicBezTo>
                    <a:pt x="235" y="281"/>
                    <a:pt x="235" y="281"/>
                    <a:pt x="235" y="281"/>
                  </a:cubicBezTo>
                  <a:cubicBezTo>
                    <a:pt x="237" y="281"/>
                    <a:pt x="237" y="281"/>
                    <a:pt x="237" y="281"/>
                  </a:cubicBezTo>
                  <a:cubicBezTo>
                    <a:pt x="238" y="281"/>
                    <a:pt x="238" y="281"/>
                    <a:pt x="238" y="281"/>
                  </a:cubicBezTo>
                  <a:cubicBezTo>
                    <a:pt x="238" y="283"/>
                    <a:pt x="238" y="283"/>
                    <a:pt x="238" y="283"/>
                  </a:cubicBezTo>
                  <a:cubicBezTo>
                    <a:pt x="238" y="291"/>
                    <a:pt x="238" y="291"/>
                    <a:pt x="238" y="291"/>
                  </a:cubicBezTo>
                  <a:cubicBezTo>
                    <a:pt x="243" y="289"/>
                    <a:pt x="243" y="289"/>
                    <a:pt x="243" y="289"/>
                  </a:cubicBezTo>
                  <a:cubicBezTo>
                    <a:pt x="263" y="263"/>
                    <a:pt x="263" y="263"/>
                    <a:pt x="263" y="263"/>
                  </a:cubicBezTo>
                  <a:cubicBezTo>
                    <a:pt x="271" y="275"/>
                    <a:pt x="271" y="275"/>
                    <a:pt x="271" y="275"/>
                  </a:cubicBezTo>
                  <a:cubicBezTo>
                    <a:pt x="271" y="271"/>
                    <a:pt x="271" y="271"/>
                    <a:pt x="271" y="271"/>
                  </a:cubicBezTo>
                  <a:cubicBezTo>
                    <a:pt x="271" y="271"/>
                    <a:pt x="271" y="271"/>
                    <a:pt x="271" y="271"/>
                  </a:cubicBezTo>
                  <a:cubicBezTo>
                    <a:pt x="271" y="271"/>
                    <a:pt x="271" y="271"/>
                    <a:pt x="271" y="271"/>
                  </a:cubicBezTo>
                  <a:cubicBezTo>
                    <a:pt x="271" y="270"/>
                    <a:pt x="271" y="270"/>
                    <a:pt x="271" y="270"/>
                  </a:cubicBezTo>
                  <a:cubicBezTo>
                    <a:pt x="277" y="258"/>
                    <a:pt x="277" y="258"/>
                    <a:pt x="277" y="258"/>
                  </a:cubicBezTo>
                  <a:cubicBezTo>
                    <a:pt x="283" y="249"/>
                    <a:pt x="283" y="249"/>
                    <a:pt x="283" y="249"/>
                  </a:cubicBezTo>
                  <a:cubicBezTo>
                    <a:pt x="298" y="249"/>
                    <a:pt x="298" y="249"/>
                    <a:pt x="298" y="249"/>
                  </a:cubicBezTo>
                  <a:cubicBezTo>
                    <a:pt x="300" y="232"/>
                    <a:pt x="300" y="232"/>
                    <a:pt x="300" y="232"/>
                  </a:cubicBezTo>
                  <a:cubicBezTo>
                    <a:pt x="302" y="232"/>
                    <a:pt x="302" y="232"/>
                    <a:pt x="302" y="232"/>
                  </a:cubicBezTo>
                  <a:cubicBezTo>
                    <a:pt x="303" y="232"/>
                    <a:pt x="303" y="232"/>
                    <a:pt x="303" y="232"/>
                  </a:cubicBezTo>
                  <a:cubicBezTo>
                    <a:pt x="315" y="234"/>
                    <a:pt x="315" y="234"/>
                    <a:pt x="315" y="234"/>
                  </a:cubicBezTo>
                  <a:cubicBezTo>
                    <a:pt x="316" y="228"/>
                    <a:pt x="316" y="228"/>
                    <a:pt x="316" y="228"/>
                  </a:cubicBezTo>
                  <a:cubicBezTo>
                    <a:pt x="312" y="218"/>
                    <a:pt x="312" y="218"/>
                    <a:pt x="312" y="218"/>
                  </a:cubicBezTo>
                  <a:cubicBezTo>
                    <a:pt x="312" y="217"/>
                    <a:pt x="312" y="217"/>
                    <a:pt x="312" y="217"/>
                  </a:cubicBezTo>
                  <a:cubicBezTo>
                    <a:pt x="314" y="210"/>
                    <a:pt x="314" y="210"/>
                    <a:pt x="314" y="210"/>
                  </a:cubicBezTo>
                  <a:cubicBezTo>
                    <a:pt x="314" y="209"/>
                    <a:pt x="314" y="209"/>
                    <a:pt x="314" y="209"/>
                  </a:cubicBezTo>
                  <a:cubicBezTo>
                    <a:pt x="315" y="209"/>
                    <a:pt x="315" y="209"/>
                    <a:pt x="315" y="209"/>
                  </a:cubicBezTo>
                  <a:cubicBezTo>
                    <a:pt x="316" y="209"/>
                    <a:pt x="316" y="209"/>
                    <a:pt x="316" y="209"/>
                  </a:cubicBezTo>
                  <a:cubicBezTo>
                    <a:pt x="316" y="208"/>
                    <a:pt x="316" y="208"/>
                    <a:pt x="316" y="208"/>
                  </a:cubicBezTo>
                  <a:cubicBezTo>
                    <a:pt x="347" y="191"/>
                    <a:pt x="347" y="191"/>
                    <a:pt x="347" y="191"/>
                  </a:cubicBezTo>
                  <a:cubicBezTo>
                    <a:pt x="346" y="175"/>
                    <a:pt x="346" y="175"/>
                    <a:pt x="346" y="175"/>
                  </a:cubicBezTo>
                  <a:cubicBezTo>
                    <a:pt x="346" y="175"/>
                    <a:pt x="346" y="175"/>
                    <a:pt x="346" y="175"/>
                  </a:cubicBezTo>
                  <a:cubicBezTo>
                    <a:pt x="346" y="174"/>
                    <a:pt x="346" y="174"/>
                    <a:pt x="346" y="174"/>
                  </a:cubicBezTo>
                  <a:cubicBezTo>
                    <a:pt x="352" y="162"/>
                    <a:pt x="352" y="162"/>
                    <a:pt x="352" y="162"/>
                  </a:cubicBezTo>
                  <a:cubicBezTo>
                    <a:pt x="353" y="159"/>
                    <a:pt x="353" y="159"/>
                    <a:pt x="353" y="159"/>
                  </a:cubicBezTo>
                  <a:cubicBezTo>
                    <a:pt x="353" y="159"/>
                    <a:pt x="353" y="159"/>
                    <a:pt x="353" y="159"/>
                  </a:cubicBezTo>
                  <a:cubicBezTo>
                    <a:pt x="363" y="137"/>
                    <a:pt x="363" y="137"/>
                    <a:pt x="363" y="137"/>
                  </a:cubicBezTo>
                  <a:cubicBezTo>
                    <a:pt x="363" y="136"/>
                    <a:pt x="363" y="136"/>
                    <a:pt x="363" y="136"/>
                  </a:cubicBezTo>
                  <a:cubicBezTo>
                    <a:pt x="363" y="136"/>
                    <a:pt x="363" y="136"/>
                    <a:pt x="363" y="136"/>
                  </a:cubicBezTo>
                  <a:cubicBezTo>
                    <a:pt x="371" y="128"/>
                    <a:pt x="371" y="128"/>
                    <a:pt x="371" y="128"/>
                  </a:cubicBezTo>
                  <a:cubicBezTo>
                    <a:pt x="376" y="119"/>
                    <a:pt x="376" y="119"/>
                    <a:pt x="376" y="119"/>
                  </a:cubicBezTo>
                  <a:cubicBezTo>
                    <a:pt x="376" y="118"/>
                    <a:pt x="376" y="118"/>
                    <a:pt x="376" y="118"/>
                  </a:cubicBezTo>
                  <a:cubicBezTo>
                    <a:pt x="376" y="118"/>
                    <a:pt x="376" y="118"/>
                    <a:pt x="376" y="118"/>
                  </a:cubicBezTo>
                  <a:cubicBezTo>
                    <a:pt x="380" y="111"/>
                    <a:pt x="380" y="111"/>
                    <a:pt x="380" y="111"/>
                  </a:cubicBezTo>
                  <a:cubicBezTo>
                    <a:pt x="377" y="102"/>
                    <a:pt x="377" y="102"/>
                    <a:pt x="377" y="102"/>
                  </a:cubicBezTo>
                  <a:cubicBezTo>
                    <a:pt x="377" y="101"/>
                    <a:pt x="377" y="101"/>
                    <a:pt x="377" y="101"/>
                  </a:cubicBezTo>
                  <a:cubicBezTo>
                    <a:pt x="376" y="101"/>
                    <a:pt x="376" y="101"/>
                    <a:pt x="376" y="101"/>
                  </a:cubicBezTo>
                  <a:cubicBezTo>
                    <a:pt x="376" y="91"/>
                    <a:pt x="376" y="91"/>
                    <a:pt x="376" y="91"/>
                  </a:cubicBezTo>
                  <a:cubicBezTo>
                    <a:pt x="371" y="91"/>
                    <a:pt x="371" y="91"/>
                    <a:pt x="371" y="91"/>
                  </a:cubicBezTo>
                  <a:cubicBezTo>
                    <a:pt x="362" y="96"/>
                    <a:pt x="362" y="96"/>
                    <a:pt x="362" y="96"/>
                  </a:cubicBezTo>
                  <a:cubicBezTo>
                    <a:pt x="358" y="99"/>
                    <a:pt x="352" y="98"/>
                    <a:pt x="344" y="93"/>
                  </a:cubicBezTo>
                  <a:cubicBezTo>
                    <a:pt x="341" y="90"/>
                    <a:pt x="341" y="84"/>
                    <a:pt x="343" y="75"/>
                  </a:cubicBezTo>
                  <a:cubicBezTo>
                    <a:pt x="338" y="74"/>
                    <a:pt x="338" y="74"/>
                    <a:pt x="338" y="74"/>
                  </a:cubicBezTo>
                  <a:cubicBezTo>
                    <a:pt x="336" y="78"/>
                    <a:pt x="336" y="78"/>
                    <a:pt x="336" y="78"/>
                  </a:cubicBezTo>
                  <a:cubicBezTo>
                    <a:pt x="330" y="84"/>
                    <a:pt x="326" y="87"/>
                    <a:pt x="325" y="87"/>
                  </a:cubicBezTo>
                  <a:cubicBezTo>
                    <a:pt x="323" y="87"/>
                    <a:pt x="323" y="87"/>
                    <a:pt x="322" y="87"/>
                  </a:cubicBezTo>
                  <a:cubicBezTo>
                    <a:pt x="321" y="85"/>
                    <a:pt x="320" y="82"/>
                    <a:pt x="320" y="77"/>
                  </a:cubicBezTo>
                  <a:cubicBezTo>
                    <a:pt x="320" y="71"/>
                    <a:pt x="320" y="68"/>
                    <a:pt x="322" y="67"/>
                  </a:cubicBezTo>
                  <a:cubicBezTo>
                    <a:pt x="323" y="65"/>
                    <a:pt x="324" y="64"/>
                    <a:pt x="325" y="65"/>
                  </a:cubicBezTo>
                  <a:cubicBezTo>
                    <a:pt x="337" y="44"/>
                    <a:pt x="337" y="44"/>
                    <a:pt x="337" y="44"/>
                  </a:cubicBezTo>
                  <a:cubicBezTo>
                    <a:pt x="340" y="36"/>
                    <a:pt x="340" y="36"/>
                    <a:pt x="340" y="36"/>
                  </a:cubicBezTo>
                  <a:cubicBezTo>
                    <a:pt x="342" y="27"/>
                    <a:pt x="342" y="27"/>
                    <a:pt x="342" y="27"/>
                  </a:cubicBezTo>
                  <a:cubicBezTo>
                    <a:pt x="335" y="22"/>
                    <a:pt x="335" y="22"/>
                    <a:pt x="335" y="22"/>
                  </a:cubicBezTo>
                  <a:cubicBezTo>
                    <a:pt x="333" y="20"/>
                    <a:pt x="333" y="16"/>
                    <a:pt x="334" y="10"/>
                  </a:cubicBezTo>
                  <a:cubicBezTo>
                    <a:pt x="334" y="6"/>
                    <a:pt x="334" y="6"/>
                    <a:pt x="334" y="6"/>
                  </a:cubicBezTo>
                  <a:cubicBezTo>
                    <a:pt x="334" y="4"/>
                    <a:pt x="333" y="2"/>
                    <a:pt x="330" y="0"/>
                  </a:cubicBezTo>
                  <a:cubicBezTo>
                    <a:pt x="329" y="0"/>
                    <a:pt x="329" y="0"/>
                    <a:pt x="329" y="0"/>
                  </a:cubicBezTo>
                  <a:cubicBezTo>
                    <a:pt x="328" y="2"/>
                    <a:pt x="328" y="2"/>
                    <a:pt x="328" y="2"/>
                  </a:cubicBezTo>
                  <a:cubicBezTo>
                    <a:pt x="326" y="6"/>
                    <a:pt x="322" y="9"/>
                    <a:pt x="316" y="7"/>
                  </a:cubicBezTo>
                  <a:cubicBezTo>
                    <a:pt x="312" y="6"/>
                    <a:pt x="309" y="6"/>
                    <a:pt x="305" y="7"/>
                  </a:cubicBezTo>
                  <a:close/>
                </a:path>
              </a:pathLst>
            </a:custGeom>
            <a:grpFill/>
            <a:ln>
              <a:noFill/>
            </a:ln>
          </p:spPr>
          <p:txBody>
            <a:bodyPr vert="horz" wrap="square" lIns="91440" tIns="45720" rIns="91440" bIns="45720" numCol="1" anchor="t" anchorCtr="0" compatLnSpc="1"/>
            <a:lstStyle/>
            <a:p>
              <a:endParaRPr lang="zh-CN" altLang="en-US"/>
            </a:p>
          </p:txBody>
        </p:sp>
        <p:sp>
          <p:nvSpPr>
            <p:cNvPr id="36" name="Freeform 22"/>
            <p:cNvSpPr/>
            <p:nvPr/>
          </p:nvSpPr>
          <p:spPr bwMode="auto">
            <a:xfrm>
              <a:off x="3152238" y="3853448"/>
              <a:ext cx="437787" cy="443377"/>
            </a:xfrm>
            <a:custGeom>
              <a:avLst/>
              <a:gdLst>
                <a:gd name="T0" fmla="*/ 204 w 215"/>
                <a:gd name="T1" fmla="*/ 25 h 219"/>
                <a:gd name="T2" fmla="*/ 196 w 215"/>
                <a:gd name="T3" fmla="*/ 23 h 219"/>
                <a:gd name="T4" fmla="*/ 190 w 215"/>
                <a:gd name="T5" fmla="*/ 20 h 219"/>
                <a:gd name="T6" fmla="*/ 178 w 215"/>
                <a:gd name="T7" fmla="*/ 21 h 219"/>
                <a:gd name="T8" fmla="*/ 168 w 215"/>
                <a:gd name="T9" fmla="*/ 18 h 219"/>
                <a:gd name="T10" fmla="*/ 168 w 215"/>
                <a:gd name="T11" fmla="*/ 17 h 219"/>
                <a:gd name="T12" fmla="*/ 155 w 215"/>
                <a:gd name="T13" fmla="*/ 4 h 219"/>
                <a:gd name="T14" fmla="*/ 134 w 215"/>
                <a:gd name="T15" fmla="*/ 12 h 219"/>
                <a:gd name="T16" fmla="*/ 131 w 215"/>
                <a:gd name="T17" fmla="*/ 31 h 219"/>
                <a:gd name="T18" fmla="*/ 123 w 215"/>
                <a:gd name="T19" fmla="*/ 46 h 219"/>
                <a:gd name="T20" fmla="*/ 110 w 215"/>
                <a:gd name="T21" fmla="*/ 66 h 219"/>
                <a:gd name="T22" fmla="*/ 88 w 215"/>
                <a:gd name="T23" fmla="*/ 90 h 219"/>
                <a:gd name="T24" fmla="*/ 66 w 215"/>
                <a:gd name="T25" fmla="*/ 111 h 219"/>
                <a:gd name="T26" fmla="*/ 56 w 215"/>
                <a:gd name="T27" fmla="*/ 125 h 219"/>
                <a:gd name="T28" fmla="*/ 0 w 215"/>
                <a:gd name="T29" fmla="*/ 128 h 219"/>
                <a:gd name="T30" fmla="*/ 15 w 215"/>
                <a:gd name="T31" fmla="*/ 173 h 219"/>
                <a:gd name="T32" fmla="*/ 25 w 215"/>
                <a:gd name="T33" fmla="*/ 178 h 219"/>
                <a:gd name="T34" fmla="*/ 32 w 215"/>
                <a:gd name="T35" fmla="*/ 199 h 219"/>
                <a:gd name="T36" fmla="*/ 33 w 215"/>
                <a:gd name="T37" fmla="*/ 203 h 219"/>
                <a:gd name="T38" fmla="*/ 48 w 215"/>
                <a:gd name="T39" fmla="*/ 199 h 219"/>
                <a:gd name="T40" fmla="*/ 53 w 215"/>
                <a:gd name="T41" fmla="*/ 202 h 219"/>
                <a:gd name="T42" fmla="*/ 58 w 215"/>
                <a:gd name="T43" fmla="*/ 187 h 219"/>
                <a:gd name="T44" fmla="*/ 83 w 215"/>
                <a:gd name="T45" fmla="*/ 177 h 219"/>
                <a:gd name="T46" fmla="*/ 86 w 215"/>
                <a:gd name="T47" fmla="*/ 161 h 219"/>
                <a:gd name="T48" fmla="*/ 91 w 215"/>
                <a:gd name="T49" fmla="*/ 157 h 219"/>
                <a:gd name="T50" fmla="*/ 93 w 215"/>
                <a:gd name="T51" fmla="*/ 157 h 219"/>
                <a:gd name="T52" fmla="*/ 103 w 215"/>
                <a:gd name="T53" fmla="*/ 167 h 219"/>
                <a:gd name="T54" fmla="*/ 107 w 215"/>
                <a:gd name="T55" fmla="*/ 177 h 219"/>
                <a:gd name="T56" fmla="*/ 115 w 215"/>
                <a:gd name="T57" fmla="*/ 165 h 219"/>
                <a:gd name="T58" fmla="*/ 123 w 215"/>
                <a:gd name="T59" fmla="*/ 161 h 219"/>
                <a:gd name="T60" fmla="*/ 132 w 215"/>
                <a:gd name="T61" fmla="*/ 163 h 219"/>
                <a:gd name="T62" fmla="*/ 137 w 215"/>
                <a:gd name="T63" fmla="*/ 180 h 219"/>
                <a:gd name="T64" fmla="*/ 144 w 215"/>
                <a:gd name="T65" fmla="*/ 193 h 219"/>
                <a:gd name="T66" fmla="*/ 147 w 215"/>
                <a:gd name="T67" fmla="*/ 205 h 219"/>
                <a:gd name="T68" fmla="*/ 158 w 215"/>
                <a:gd name="T69" fmla="*/ 205 h 219"/>
                <a:gd name="T70" fmla="*/ 159 w 215"/>
                <a:gd name="T71" fmla="*/ 207 h 219"/>
                <a:gd name="T72" fmla="*/ 164 w 215"/>
                <a:gd name="T73" fmla="*/ 219 h 219"/>
                <a:gd name="T74" fmla="*/ 168 w 215"/>
                <a:gd name="T75" fmla="*/ 210 h 219"/>
                <a:gd name="T76" fmla="*/ 170 w 215"/>
                <a:gd name="T77" fmla="*/ 208 h 219"/>
                <a:gd name="T78" fmla="*/ 175 w 215"/>
                <a:gd name="T79" fmla="*/ 205 h 219"/>
                <a:gd name="T80" fmla="*/ 179 w 215"/>
                <a:gd name="T81" fmla="*/ 201 h 219"/>
                <a:gd name="T82" fmla="*/ 142 w 215"/>
                <a:gd name="T83" fmla="*/ 128 h 219"/>
                <a:gd name="T84" fmla="*/ 133 w 215"/>
                <a:gd name="T85" fmla="*/ 98 h 219"/>
                <a:gd name="T86" fmla="*/ 133 w 215"/>
                <a:gd name="T87" fmla="*/ 97 h 219"/>
                <a:gd name="T88" fmla="*/ 138 w 215"/>
                <a:gd name="T89" fmla="*/ 80 h 219"/>
                <a:gd name="T90" fmla="*/ 198 w 215"/>
                <a:gd name="T91" fmla="*/ 67 h 219"/>
                <a:gd name="T92" fmla="*/ 212 w 215"/>
                <a:gd name="T93" fmla="*/ 5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5" h="219">
                  <a:moveTo>
                    <a:pt x="215" y="44"/>
                  </a:moveTo>
                  <a:cubicBezTo>
                    <a:pt x="211" y="35"/>
                    <a:pt x="211" y="35"/>
                    <a:pt x="211" y="35"/>
                  </a:cubicBezTo>
                  <a:cubicBezTo>
                    <a:pt x="204" y="25"/>
                    <a:pt x="204" y="25"/>
                    <a:pt x="204" y="25"/>
                  </a:cubicBezTo>
                  <a:cubicBezTo>
                    <a:pt x="197" y="23"/>
                    <a:pt x="197" y="23"/>
                    <a:pt x="197" y="23"/>
                  </a:cubicBezTo>
                  <a:cubicBezTo>
                    <a:pt x="196" y="23"/>
                    <a:pt x="196" y="23"/>
                    <a:pt x="196" y="23"/>
                  </a:cubicBezTo>
                  <a:cubicBezTo>
                    <a:pt x="196" y="23"/>
                    <a:pt x="196" y="23"/>
                    <a:pt x="196" y="23"/>
                  </a:cubicBezTo>
                  <a:cubicBezTo>
                    <a:pt x="196" y="23"/>
                    <a:pt x="196" y="23"/>
                    <a:pt x="196" y="23"/>
                  </a:cubicBezTo>
                  <a:cubicBezTo>
                    <a:pt x="190" y="20"/>
                    <a:pt x="190" y="20"/>
                    <a:pt x="190" y="20"/>
                  </a:cubicBezTo>
                  <a:cubicBezTo>
                    <a:pt x="190" y="20"/>
                    <a:pt x="190" y="20"/>
                    <a:pt x="190" y="20"/>
                  </a:cubicBezTo>
                  <a:cubicBezTo>
                    <a:pt x="188" y="20"/>
                    <a:pt x="188" y="20"/>
                    <a:pt x="188" y="20"/>
                  </a:cubicBezTo>
                  <a:cubicBezTo>
                    <a:pt x="186" y="20"/>
                    <a:pt x="186" y="20"/>
                    <a:pt x="186" y="20"/>
                  </a:cubicBezTo>
                  <a:cubicBezTo>
                    <a:pt x="178" y="21"/>
                    <a:pt x="178" y="21"/>
                    <a:pt x="178" y="21"/>
                  </a:cubicBezTo>
                  <a:cubicBezTo>
                    <a:pt x="178" y="21"/>
                    <a:pt x="178" y="21"/>
                    <a:pt x="178" y="21"/>
                  </a:cubicBezTo>
                  <a:cubicBezTo>
                    <a:pt x="176" y="21"/>
                    <a:pt x="176" y="21"/>
                    <a:pt x="176" y="21"/>
                  </a:cubicBezTo>
                  <a:cubicBezTo>
                    <a:pt x="168" y="18"/>
                    <a:pt x="168" y="18"/>
                    <a:pt x="168" y="18"/>
                  </a:cubicBezTo>
                  <a:cubicBezTo>
                    <a:pt x="168" y="17"/>
                    <a:pt x="168" y="17"/>
                    <a:pt x="168" y="17"/>
                  </a:cubicBezTo>
                  <a:cubicBezTo>
                    <a:pt x="168" y="17"/>
                    <a:pt x="168" y="17"/>
                    <a:pt x="168" y="17"/>
                  </a:cubicBezTo>
                  <a:cubicBezTo>
                    <a:pt x="168" y="17"/>
                    <a:pt x="168" y="17"/>
                    <a:pt x="168" y="17"/>
                  </a:cubicBezTo>
                  <a:cubicBezTo>
                    <a:pt x="168" y="17"/>
                    <a:pt x="168" y="17"/>
                    <a:pt x="168" y="17"/>
                  </a:cubicBezTo>
                  <a:cubicBezTo>
                    <a:pt x="162" y="10"/>
                    <a:pt x="162" y="10"/>
                    <a:pt x="162" y="10"/>
                  </a:cubicBezTo>
                  <a:cubicBezTo>
                    <a:pt x="155" y="4"/>
                    <a:pt x="155" y="4"/>
                    <a:pt x="155" y="4"/>
                  </a:cubicBezTo>
                  <a:cubicBezTo>
                    <a:pt x="149" y="0"/>
                    <a:pt x="149" y="0"/>
                    <a:pt x="149" y="0"/>
                  </a:cubicBezTo>
                  <a:cubicBezTo>
                    <a:pt x="142" y="6"/>
                    <a:pt x="142" y="6"/>
                    <a:pt x="142" y="6"/>
                  </a:cubicBezTo>
                  <a:cubicBezTo>
                    <a:pt x="134" y="12"/>
                    <a:pt x="134" y="12"/>
                    <a:pt x="134" y="12"/>
                  </a:cubicBezTo>
                  <a:cubicBezTo>
                    <a:pt x="131" y="30"/>
                    <a:pt x="131" y="30"/>
                    <a:pt x="131" y="30"/>
                  </a:cubicBezTo>
                  <a:cubicBezTo>
                    <a:pt x="131" y="31"/>
                    <a:pt x="131" y="31"/>
                    <a:pt x="131" y="31"/>
                  </a:cubicBezTo>
                  <a:cubicBezTo>
                    <a:pt x="131" y="31"/>
                    <a:pt x="131" y="31"/>
                    <a:pt x="131" y="31"/>
                  </a:cubicBezTo>
                  <a:cubicBezTo>
                    <a:pt x="124" y="44"/>
                    <a:pt x="124" y="44"/>
                    <a:pt x="124" y="44"/>
                  </a:cubicBezTo>
                  <a:cubicBezTo>
                    <a:pt x="124" y="46"/>
                    <a:pt x="124" y="46"/>
                    <a:pt x="124" y="46"/>
                  </a:cubicBezTo>
                  <a:cubicBezTo>
                    <a:pt x="123" y="46"/>
                    <a:pt x="123" y="46"/>
                    <a:pt x="123" y="46"/>
                  </a:cubicBezTo>
                  <a:cubicBezTo>
                    <a:pt x="117" y="52"/>
                    <a:pt x="117" y="52"/>
                    <a:pt x="117" y="52"/>
                  </a:cubicBezTo>
                  <a:cubicBezTo>
                    <a:pt x="110" y="66"/>
                    <a:pt x="110" y="66"/>
                    <a:pt x="110" y="66"/>
                  </a:cubicBezTo>
                  <a:cubicBezTo>
                    <a:pt x="110" y="66"/>
                    <a:pt x="110" y="66"/>
                    <a:pt x="110" y="66"/>
                  </a:cubicBezTo>
                  <a:cubicBezTo>
                    <a:pt x="109" y="67"/>
                    <a:pt x="109" y="67"/>
                    <a:pt x="109" y="67"/>
                  </a:cubicBezTo>
                  <a:cubicBezTo>
                    <a:pt x="103" y="71"/>
                    <a:pt x="99" y="75"/>
                    <a:pt x="94" y="79"/>
                  </a:cubicBezTo>
                  <a:cubicBezTo>
                    <a:pt x="88" y="90"/>
                    <a:pt x="88" y="90"/>
                    <a:pt x="88" y="90"/>
                  </a:cubicBezTo>
                  <a:cubicBezTo>
                    <a:pt x="86" y="93"/>
                    <a:pt x="82" y="97"/>
                    <a:pt x="73" y="100"/>
                  </a:cubicBezTo>
                  <a:cubicBezTo>
                    <a:pt x="66" y="111"/>
                    <a:pt x="66" y="111"/>
                    <a:pt x="66" y="111"/>
                  </a:cubicBezTo>
                  <a:cubicBezTo>
                    <a:pt x="66" y="111"/>
                    <a:pt x="66" y="111"/>
                    <a:pt x="66" y="111"/>
                  </a:cubicBezTo>
                  <a:cubicBezTo>
                    <a:pt x="56" y="125"/>
                    <a:pt x="56" y="125"/>
                    <a:pt x="56" y="125"/>
                  </a:cubicBezTo>
                  <a:cubicBezTo>
                    <a:pt x="56" y="125"/>
                    <a:pt x="56" y="125"/>
                    <a:pt x="56" y="125"/>
                  </a:cubicBezTo>
                  <a:cubicBezTo>
                    <a:pt x="56" y="125"/>
                    <a:pt x="56" y="125"/>
                    <a:pt x="56" y="125"/>
                  </a:cubicBezTo>
                  <a:cubicBezTo>
                    <a:pt x="54" y="125"/>
                    <a:pt x="54" y="125"/>
                    <a:pt x="54" y="125"/>
                  </a:cubicBezTo>
                  <a:cubicBezTo>
                    <a:pt x="6" y="122"/>
                    <a:pt x="6" y="122"/>
                    <a:pt x="6" y="122"/>
                  </a:cubicBezTo>
                  <a:cubicBezTo>
                    <a:pt x="0" y="128"/>
                    <a:pt x="0" y="128"/>
                    <a:pt x="0" y="128"/>
                  </a:cubicBezTo>
                  <a:cubicBezTo>
                    <a:pt x="0" y="138"/>
                    <a:pt x="0" y="138"/>
                    <a:pt x="0" y="138"/>
                  </a:cubicBezTo>
                  <a:cubicBezTo>
                    <a:pt x="5" y="158"/>
                    <a:pt x="5" y="158"/>
                    <a:pt x="5" y="158"/>
                  </a:cubicBezTo>
                  <a:cubicBezTo>
                    <a:pt x="15" y="173"/>
                    <a:pt x="15" y="173"/>
                    <a:pt x="15" y="173"/>
                  </a:cubicBezTo>
                  <a:cubicBezTo>
                    <a:pt x="24" y="177"/>
                    <a:pt x="24" y="177"/>
                    <a:pt x="24" y="177"/>
                  </a:cubicBezTo>
                  <a:cubicBezTo>
                    <a:pt x="24" y="178"/>
                    <a:pt x="24" y="178"/>
                    <a:pt x="24" y="178"/>
                  </a:cubicBezTo>
                  <a:cubicBezTo>
                    <a:pt x="25" y="178"/>
                    <a:pt x="25" y="178"/>
                    <a:pt x="25" y="178"/>
                  </a:cubicBezTo>
                  <a:cubicBezTo>
                    <a:pt x="25" y="178"/>
                    <a:pt x="25" y="178"/>
                    <a:pt x="25" y="178"/>
                  </a:cubicBezTo>
                  <a:cubicBezTo>
                    <a:pt x="29" y="184"/>
                    <a:pt x="32" y="188"/>
                    <a:pt x="32" y="191"/>
                  </a:cubicBezTo>
                  <a:cubicBezTo>
                    <a:pt x="32" y="199"/>
                    <a:pt x="32" y="199"/>
                    <a:pt x="32" y="199"/>
                  </a:cubicBezTo>
                  <a:cubicBezTo>
                    <a:pt x="29" y="202"/>
                    <a:pt x="29" y="202"/>
                    <a:pt x="29" y="202"/>
                  </a:cubicBezTo>
                  <a:cubicBezTo>
                    <a:pt x="31" y="203"/>
                    <a:pt x="31" y="203"/>
                    <a:pt x="31" y="203"/>
                  </a:cubicBezTo>
                  <a:cubicBezTo>
                    <a:pt x="33" y="203"/>
                    <a:pt x="33" y="203"/>
                    <a:pt x="33" y="203"/>
                  </a:cubicBezTo>
                  <a:cubicBezTo>
                    <a:pt x="37" y="196"/>
                    <a:pt x="37" y="196"/>
                    <a:pt x="37" y="196"/>
                  </a:cubicBezTo>
                  <a:cubicBezTo>
                    <a:pt x="38" y="196"/>
                    <a:pt x="38" y="196"/>
                    <a:pt x="38" y="196"/>
                  </a:cubicBezTo>
                  <a:cubicBezTo>
                    <a:pt x="48" y="199"/>
                    <a:pt x="48" y="199"/>
                    <a:pt x="48" y="199"/>
                  </a:cubicBezTo>
                  <a:cubicBezTo>
                    <a:pt x="48" y="202"/>
                    <a:pt x="48" y="202"/>
                    <a:pt x="48" y="202"/>
                  </a:cubicBezTo>
                  <a:cubicBezTo>
                    <a:pt x="53" y="202"/>
                    <a:pt x="53" y="202"/>
                    <a:pt x="53" y="202"/>
                  </a:cubicBezTo>
                  <a:cubicBezTo>
                    <a:pt x="53" y="202"/>
                    <a:pt x="53" y="202"/>
                    <a:pt x="53" y="202"/>
                  </a:cubicBezTo>
                  <a:cubicBezTo>
                    <a:pt x="52" y="199"/>
                    <a:pt x="52" y="199"/>
                    <a:pt x="52" y="199"/>
                  </a:cubicBezTo>
                  <a:cubicBezTo>
                    <a:pt x="51" y="197"/>
                    <a:pt x="51" y="197"/>
                    <a:pt x="51" y="197"/>
                  </a:cubicBezTo>
                  <a:cubicBezTo>
                    <a:pt x="58" y="187"/>
                    <a:pt x="58" y="187"/>
                    <a:pt x="58" y="187"/>
                  </a:cubicBezTo>
                  <a:cubicBezTo>
                    <a:pt x="59" y="184"/>
                    <a:pt x="62" y="183"/>
                    <a:pt x="66" y="184"/>
                  </a:cubicBezTo>
                  <a:cubicBezTo>
                    <a:pt x="77" y="185"/>
                    <a:pt x="77" y="185"/>
                    <a:pt x="77" y="185"/>
                  </a:cubicBezTo>
                  <a:cubicBezTo>
                    <a:pt x="83" y="177"/>
                    <a:pt x="83" y="177"/>
                    <a:pt x="83" y="177"/>
                  </a:cubicBezTo>
                  <a:cubicBezTo>
                    <a:pt x="83" y="169"/>
                    <a:pt x="83" y="169"/>
                    <a:pt x="83" y="169"/>
                  </a:cubicBezTo>
                  <a:cubicBezTo>
                    <a:pt x="86" y="162"/>
                    <a:pt x="86" y="162"/>
                    <a:pt x="86" y="162"/>
                  </a:cubicBezTo>
                  <a:cubicBezTo>
                    <a:pt x="86" y="161"/>
                    <a:pt x="86" y="161"/>
                    <a:pt x="86" y="161"/>
                  </a:cubicBezTo>
                  <a:cubicBezTo>
                    <a:pt x="86" y="160"/>
                    <a:pt x="86" y="160"/>
                    <a:pt x="86" y="160"/>
                  </a:cubicBezTo>
                  <a:cubicBezTo>
                    <a:pt x="87" y="160"/>
                    <a:pt x="87" y="160"/>
                    <a:pt x="87" y="160"/>
                  </a:cubicBezTo>
                  <a:cubicBezTo>
                    <a:pt x="91" y="157"/>
                    <a:pt x="91" y="157"/>
                    <a:pt x="91" y="157"/>
                  </a:cubicBezTo>
                  <a:cubicBezTo>
                    <a:pt x="91" y="157"/>
                    <a:pt x="91" y="157"/>
                    <a:pt x="91" y="157"/>
                  </a:cubicBezTo>
                  <a:cubicBezTo>
                    <a:pt x="92" y="157"/>
                    <a:pt x="92" y="157"/>
                    <a:pt x="92" y="157"/>
                  </a:cubicBezTo>
                  <a:cubicBezTo>
                    <a:pt x="93" y="157"/>
                    <a:pt x="93" y="157"/>
                    <a:pt x="93" y="157"/>
                  </a:cubicBezTo>
                  <a:cubicBezTo>
                    <a:pt x="102" y="159"/>
                    <a:pt x="102" y="159"/>
                    <a:pt x="102" y="159"/>
                  </a:cubicBezTo>
                  <a:cubicBezTo>
                    <a:pt x="102" y="160"/>
                    <a:pt x="102" y="160"/>
                    <a:pt x="102" y="160"/>
                  </a:cubicBezTo>
                  <a:cubicBezTo>
                    <a:pt x="103" y="167"/>
                    <a:pt x="103" y="167"/>
                    <a:pt x="103" y="167"/>
                  </a:cubicBezTo>
                  <a:cubicBezTo>
                    <a:pt x="103" y="171"/>
                    <a:pt x="103" y="171"/>
                    <a:pt x="103" y="171"/>
                  </a:cubicBezTo>
                  <a:cubicBezTo>
                    <a:pt x="105" y="176"/>
                    <a:pt x="105" y="176"/>
                    <a:pt x="105" y="176"/>
                  </a:cubicBezTo>
                  <a:cubicBezTo>
                    <a:pt x="107" y="177"/>
                    <a:pt x="107" y="177"/>
                    <a:pt x="107" y="177"/>
                  </a:cubicBezTo>
                  <a:cubicBezTo>
                    <a:pt x="110" y="173"/>
                    <a:pt x="110" y="173"/>
                    <a:pt x="110" y="173"/>
                  </a:cubicBezTo>
                  <a:cubicBezTo>
                    <a:pt x="110" y="172"/>
                    <a:pt x="110" y="172"/>
                    <a:pt x="110" y="172"/>
                  </a:cubicBezTo>
                  <a:cubicBezTo>
                    <a:pt x="115" y="165"/>
                    <a:pt x="115" y="165"/>
                    <a:pt x="115" y="165"/>
                  </a:cubicBezTo>
                  <a:cubicBezTo>
                    <a:pt x="116" y="164"/>
                    <a:pt x="116" y="164"/>
                    <a:pt x="116" y="164"/>
                  </a:cubicBezTo>
                  <a:cubicBezTo>
                    <a:pt x="122" y="161"/>
                    <a:pt x="122" y="161"/>
                    <a:pt x="122" y="161"/>
                  </a:cubicBezTo>
                  <a:cubicBezTo>
                    <a:pt x="123" y="161"/>
                    <a:pt x="123" y="161"/>
                    <a:pt x="123" y="161"/>
                  </a:cubicBezTo>
                  <a:cubicBezTo>
                    <a:pt x="124" y="160"/>
                    <a:pt x="124" y="160"/>
                    <a:pt x="124" y="160"/>
                  </a:cubicBezTo>
                  <a:cubicBezTo>
                    <a:pt x="131" y="163"/>
                    <a:pt x="131" y="163"/>
                    <a:pt x="131" y="163"/>
                  </a:cubicBezTo>
                  <a:cubicBezTo>
                    <a:pt x="132" y="163"/>
                    <a:pt x="132" y="163"/>
                    <a:pt x="132" y="163"/>
                  </a:cubicBezTo>
                  <a:cubicBezTo>
                    <a:pt x="133" y="163"/>
                    <a:pt x="133" y="163"/>
                    <a:pt x="133" y="163"/>
                  </a:cubicBezTo>
                  <a:cubicBezTo>
                    <a:pt x="137" y="172"/>
                    <a:pt x="137" y="172"/>
                    <a:pt x="137" y="172"/>
                  </a:cubicBezTo>
                  <a:cubicBezTo>
                    <a:pt x="137" y="180"/>
                    <a:pt x="137" y="180"/>
                    <a:pt x="137" y="180"/>
                  </a:cubicBezTo>
                  <a:cubicBezTo>
                    <a:pt x="144" y="192"/>
                    <a:pt x="144" y="192"/>
                    <a:pt x="144" y="192"/>
                  </a:cubicBezTo>
                  <a:cubicBezTo>
                    <a:pt x="144" y="192"/>
                    <a:pt x="144" y="192"/>
                    <a:pt x="144" y="192"/>
                  </a:cubicBezTo>
                  <a:cubicBezTo>
                    <a:pt x="144" y="193"/>
                    <a:pt x="144" y="193"/>
                    <a:pt x="144" y="193"/>
                  </a:cubicBezTo>
                  <a:cubicBezTo>
                    <a:pt x="144" y="202"/>
                    <a:pt x="144" y="202"/>
                    <a:pt x="144" y="202"/>
                  </a:cubicBezTo>
                  <a:cubicBezTo>
                    <a:pt x="145" y="205"/>
                    <a:pt x="145" y="205"/>
                    <a:pt x="145" y="205"/>
                  </a:cubicBezTo>
                  <a:cubicBezTo>
                    <a:pt x="147" y="205"/>
                    <a:pt x="147" y="205"/>
                    <a:pt x="147" y="205"/>
                  </a:cubicBezTo>
                  <a:cubicBezTo>
                    <a:pt x="150" y="202"/>
                    <a:pt x="150" y="202"/>
                    <a:pt x="150" y="202"/>
                  </a:cubicBezTo>
                  <a:cubicBezTo>
                    <a:pt x="150" y="201"/>
                    <a:pt x="150" y="201"/>
                    <a:pt x="150" y="201"/>
                  </a:cubicBezTo>
                  <a:cubicBezTo>
                    <a:pt x="158" y="205"/>
                    <a:pt x="158" y="205"/>
                    <a:pt x="158" y="205"/>
                  </a:cubicBezTo>
                  <a:cubicBezTo>
                    <a:pt x="158" y="205"/>
                    <a:pt x="158" y="205"/>
                    <a:pt x="158" y="205"/>
                  </a:cubicBezTo>
                  <a:cubicBezTo>
                    <a:pt x="159" y="205"/>
                    <a:pt x="159" y="205"/>
                    <a:pt x="159" y="205"/>
                  </a:cubicBezTo>
                  <a:cubicBezTo>
                    <a:pt x="159" y="207"/>
                    <a:pt x="159" y="207"/>
                    <a:pt x="159" y="207"/>
                  </a:cubicBezTo>
                  <a:cubicBezTo>
                    <a:pt x="159" y="207"/>
                    <a:pt x="159" y="207"/>
                    <a:pt x="159" y="207"/>
                  </a:cubicBezTo>
                  <a:cubicBezTo>
                    <a:pt x="161" y="217"/>
                    <a:pt x="161" y="217"/>
                    <a:pt x="161" y="217"/>
                  </a:cubicBezTo>
                  <a:cubicBezTo>
                    <a:pt x="164" y="219"/>
                    <a:pt x="164" y="219"/>
                    <a:pt x="164" y="219"/>
                  </a:cubicBezTo>
                  <a:cubicBezTo>
                    <a:pt x="165" y="218"/>
                    <a:pt x="165" y="218"/>
                    <a:pt x="165" y="218"/>
                  </a:cubicBezTo>
                  <a:cubicBezTo>
                    <a:pt x="168" y="210"/>
                    <a:pt x="168" y="210"/>
                    <a:pt x="168" y="210"/>
                  </a:cubicBezTo>
                  <a:cubicBezTo>
                    <a:pt x="168" y="210"/>
                    <a:pt x="168" y="210"/>
                    <a:pt x="168" y="210"/>
                  </a:cubicBezTo>
                  <a:cubicBezTo>
                    <a:pt x="168" y="208"/>
                    <a:pt x="168" y="208"/>
                    <a:pt x="168" y="208"/>
                  </a:cubicBezTo>
                  <a:cubicBezTo>
                    <a:pt x="169" y="208"/>
                    <a:pt x="169" y="208"/>
                    <a:pt x="169" y="208"/>
                  </a:cubicBezTo>
                  <a:cubicBezTo>
                    <a:pt x="170" y="208"/>
                    <a:pt x="170" y="208"/>
                    <a:pt x="170" y="208"/>
                  </a:cubicBezTo>
                  <a:cubicBezTo>
                    <a:pt x="174" y="206"/>
                    <a:pt x="174" y="206"/>
                    <a:pt x="174" y="206"/>
                  </a:cubicBezTo>
                  <a:cubicBezTo>
                    <a:pt x="175" y="206"/>
                    <a:pt x="175" y="206"/>
                    <a:pt x="175" y="206"/>
                  </a:cubicBezTo>
                  <a:cubicBezTo>
                    <a:pt x="175" y="205"/>
                    <a:pt x="175" y="205"/>
                    <a:pt x="175" y="205"/>
                  </a:cubicBezTo>
                  <a:cubicBezTo>
                    <a:pt x="180" y="205"/>
                    <a:pt x="180" y="205"/>
                    <a:pt x="180" y="205"/>
                  </a:cubicBezTo>
                  <a:cubicBezTo>
                    <a:pt x="179" y="202"/>
                    <a:pt x="179" y="202"/>
                    <a:pt x="179" y="202"/>
                  </a:cubicBezTo>
                  <a:cubicBezTo>
                    <a:pt x="179" y="201"/>
                    <a:pt x="179" y="201"/>
                    <a:pt x="179" y="201"/>
                  </a:cubicBezTo>
                  <a:cubicBezTo>
                    <a:pt x="176" y="173"/>
                    <a:pt x="176" y="173"/>
                    <a:pt x="176" y="173"/>
                  </a:cubicBezTo>
                  <a:cubicBezTo>
                    <a:pt x="164" y="154"/>
                    <a:pt x="164" y="154"/>
                    <a:pt x="164" y="154"/>
                  </a:cubicBezTo>
                  <a:cubicBezTo>
                    <a:pt x="142" y="128"/>
                    <a:pt x="142" y="128"/>
                    <a:pt x="142" y="128"/>
                  </a:cubicBezTo>
                  <a:cubicBezTo>
                    <a:pt x="142" y="128"/>
                    <a:pt x="142" y="128"/>
                    <a:pt x="142" y="128"/>
                  </a:cubicBezTo>
                  <a:cubicBezTo>
                    <a:pt x="141" y="111"/>
                    <a:pt x="141" y="111"/>
                    <a:pt x="141" y="111"/>
                  </a:cubicBezTo>
                  <a:cubicBezTo>
                    <a:pt x="133" y="98"/>
                    <a:pt x="133" y="98"/>
                    <a:pt x="133" y="98"/>
                  </a:cubicBezTo>
                  <a:cubicBezTo>
                    <a:pt x="133" y="98"/>
                    <a:pt x="133" y="98"/>
                    <a:pt x="133" y="98"/>
                  </a:cubicBezTo>
                  <a:cubicBezTo>
                    <a:pt x="133" y="97"/>
                    <a:pt x="133" y="97"/>
                    <a:pt x="133" y="97"/>
                  </a:cubicBezTo>
                  <a:cubicBezTo>
                    <a:pt x="133" y="97"/>
                    <a:pt x="133" y="97"/>
                    <a:pt x="133" y="97"/>
                  </a:cubicBezTo>
                  <a:cubicBezTo>
                    <a:pt x="133" y="96"/>
                    <a:pt x="133" y="96"/>
                    <a:pt x="133" y="96"/>
                  </a:cubicBezTo>
                  <a:cubicBezTo>
                    <a:pt x="137" y="80"/>
                    <a:pt x="137" y="80"/>
                    <a:pt x="137" y="80"/>
                  </a:cubicBezTo>
                  <a:cubicBezTo>
                    <a:pt x="138" y="80"/>
                    <a:pt x="138" y="80"/>
                    <a:pt x="138" y="80"/>
                  </a:cubicBezTo>
                  <a:cubicBezTo>
                    <a:pt x="139" y="80"/>
                    <a:pt x="139" y="80"/>
                    <a:pt x="139" y="80"/>
                  </a:cubicBezTo>
                  <a:cubicBezTo>
                    <a:pt x="178" y="78"/>
                    <a:pt x="178" y="78"/>
                    <a:pt x="178" y="78"/>
                  </a:cubicBezTo>
                  <a:cubicBezTo>
                    <a:pt x="198" y="67"/>
                    <a:pt x="198" y="67"/>
                    <a:pt x="198" y="67"/>
                  </a:cubicBezTo>
                  <a:cubicBezTo>
                    <a:pt x="198" y="67"/>
                    <a:pt x="198" y="67"/>
                    <a:pt x="198" y="67"/>
                  </a:cubicBezTo>
                  <a:cubicBezTo>
                    <a:pt x="199" y="66"/>
                    <a:pt x="199" y="66"/>
                    <a:pt x="199" y="66"/>
                  </a:cubicBezTo>
                  <a:cubicBezTo>
                    <a:pt x="206" y="64"/>
                    <a:pt x="211" y="61"/>
                    <a:pt x="212" y="58"/>
                  </a:cubicBezTo>
                  <a:cubicBezTo>
                    <a:pt x="214" y="55"/>
                    <a:pt x="215" y="51"/>
                    <a:pt x="215" y="44"/>
                  </a:cubicBezTo>
                  <a:close/>
                </a:path>
              </a:pathLst>
            </a:custGeom>
            <a:grpFill/>
            <a:ln>
              <a:noFill/>
            </a:ln>
          </p:spPr>
          <p:txBody>
            <a:bodyPr vert="horz" wrap="square" lIns="91440" tIns="45720" rIns="91440" bIns="45720" numCol="1" anchor="t" anchorCtr="0" compatLnSpc="1"/>
            <a:lstStyle/>
            <a:p>
              <a:endParaRPr lang="zh-CN" altLang="en-US"/>
            </a:p>
          </p:txBody>
        </p:sp>
        <p:sp>
          <p:nvSpPr>
            <p:cNvPr id="37" name="Freeform 23"/>
            <p:cNvSpPr/>
            <p:nvPr/>
          </p:nvSpPr>
          <p:spPr bwMode="auto">
            <a:xfrm>
              <a:off x="3584435" y="2825114"/>
              <a:ext cx="333462" cy="730266"/>
            </a:xfrm>
            <a:custGeom>
              <a:avLst/>
              <a:gdLst>
                <a:gd name="T0" fmla="*/ 151 w 164"/>
                <a:gd name="T1" fmla="*/ 5 h 360"/>
                <a:gd name="T2" fmla="*/ 142 w 164"/>
                <a:gd name="T3" fmla="*/ 9 h 360"/>
                <a:gd name="T4" fmla="*/ 134 w 164"/>
                <a:gd name="T5" fmla="*/ 18 h 360"/>
                <a:gd name="T6" fmla="*/ 132 w 164"/>
                <a:gd name="T7" fmla="*/ 19 h 360"/>
                <a:gd name="T8" fmla="*/ 102 w 164"/>
                <a:gd name="T9" fmla="*/ 21 h 360"/>
                <a:gd name="T10" fmla="*/ 93 w 164"/>
                <a:gd name="T11" fmla="*/ 30 h 360"/>
                <a:gd name="T12" fmla="*/ 84 w 164"/>
                <a:gd name="T13" fmla="*/ 36 h 360"/>
                <a:gd name="T14" fmla="*/ 70 w 164"/>
                <a:gd name="T15" fmla="*/ 36 h 360"/>
                <a:gd name="T16" fmla="*/ 63 w 164"/>
                <a:gd name="T17" fmla="*/ 57 h 360"/>
                <a:gd name="T18" fmla="*/ 62 w 164"/>
                <a:gd name="T19" fmla="*/ 58 h 360"/>
                <a:gd name="T20" fmla="*/ 50 w 164"/>
                <a:gd name="T21" fmla="*/ 70 h 360"/>
                <a:gd name="T22" fmla="*/ 31 w 164"/>
                <a:gd name="T23" fmla="*/ 91 h 360"/>
                <a:gd name="T24" fmla="*/ 20 w 164"/>
                <a:gd name="T25" fmla="*/ 102 h 360"/>
                <a:gd name="T26" fmla="*/ 19 w 164"/>
                <a:gd name="T27" fmla="*/ 117 h 360"/>
                <a:gd name="T28" fmla="*/ 19 w 164"/>
                <a:gd name="T29" fmla="*/ 129 h 360"/>
                <a:gd name="T30" fmla="*/ 12 w 164"/>
                <a:gd name="T31" fmla="*/ 140 h 360"/>
                <a:gd name="T32" fmla="*/ 12 w 164"/>
                <a:gd name="T33" fmla="*/ 170 h 360"/>
                <a:gd name="T34" fmla="*/ 18 w 164"/>
                <a:gd name="T35" fmla="*/ 186 h 360"/>
                <a:gd name="T36" fmla="*/ 17 w 164"/>
                <a:gd name="T37" fmla="*/ 200 h 360"/>
                <a:gd name="T38" fmla="*/ 5 w 164"/>
                <a:gd name="T39" fmla="*/ 245 h 360"/>
                <a:gd name="T40" fmla="*/ 13 w 164"/>
                <a:gd name="T41" fmla="*/ 282 h 360"/>
                <a:gd name="T42" fmla="*/ 10 w 164"/>
                <a:gd name="T43" fmla="*/ 360 h 360"/>
                <a:gd name="T44" fmla="*/ 25 w 164"/>
                <a:gd name="T45" fmla="*/ 345 h 360"/>
                <a:gd name="T46" fmla="*/ 85 w 164"/>
                <a:gd name="T47" fmla="*/ 315 h 360"/>
                <a:gd name="T48" fmla="*/ 114 w 164"/>
                <a:gd name="T49" fmla="*/ 318 h 360"/>
                <a:gd name="T50" fmla="*/ 138 w 164"/>
                <a:gd name="T51" fmla="*/ 297 h 360"/>
                <a:gd name="T52" fmla="*/ 144 w 164"/>
                <a:gd name="T53" fmla="*/ 282 h 360"/>
                <a:gd name="T54" fmla="*/ 144 w 164"/>
                <a:gd name="T55" fmla="*/ 280 h 360"/>
                <a:gd name="T56" fmla="*/ 147 w 164"/>
                <a:gd name="T57" fmla="*/ 258 h 360"/>
                <a:gd name="T58" fmla="*/ 149 w 164"/>
                <a:gd name="T59" fmla="*/ 246 h 360"/>
                <a:gd name="T60" fmla="*/ 144 w 164"/>
                <a:gd name="T61" fmla="*/ 213 h 360"/>
                <a:gd name="T62" fmla="*/ 146 w 164"/>
                <a:gd name="T63" fmla="*/ 203 h 360"/>
                <a:gd name="T64" fmla="*/ 164 w 164"/>
                <a:gd name="T65" fmla="*/ 163 h 360"/>
                <a:gd name="T66" fmla="*/ 138 w 164"/>
                <a:gd name="T67" fmla="*/ 140 h 360"/>
                <a:gd name="T68" fmla="*/ 134 w 164"/>
                <a:gd name="T69" fmla="*/ 129 h 360"/>
                <a:gd name="T70" fmla="*/ 136 w 164"/>
                <a:gd name="T71" fmla="*/ 111 h 360"/>
                <a:gd name="T72" fmla="*/ 140 w 164"/>
                <a:gd name="T73" fmla="*/ 98 h 360"/>
                <a:gd name="T74" fmla="*/ 158 w 164"/>
                <a:gd name="T75" fmla="*/ 84 h 360"/>
                <a:gd name="T76" fmla="*/ 162 w 164"/>
                <a:gd name="T77" fmla="*/ 50 h 360"/>
                <a:gd name="T78" fmla="*/ 151 w 164"/>
                <a:gd name="T79" fmla="*/ 48 h 360"/>
                <a:gd name="T80" fmla="*/ 138 w 164"/>
                <a:gd name="T81" fmla="*/ 40 h 360"/>
                <a:gd name="T82" fmla="*/ 137 w 164"/>
                <a:gd name="T83" fmla="*/ 24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4" h="360">
                  <a:moveTo>
                    <a:pt x="153" y="18"/>
                  </a:moveTo>
                  <a:cubicBezTo>
                    <a:pt x="155" y="15"/>
                    <a:pt x="155" y="15"/>
                    <a:pt x="155" y="15"/>
                  </a:cubicBezTo>
                  <a:cubicBezTo>
                    <a:pt x="151" y="5"/>
                    <a:pt x="151" y="5"/>
                    <a:pt x="151" y="5"/>
                  </a:cubicBezTo>
                  <a:cubicBezTo>
                    <a:pt x="147" y="0"/>
                    <a:pt x="147" y="0"/>
                    <a:pt x="147" y="0"/>
                  </a:cubicBezTo>
                  <a:cubicBezTo>
                    <a:pt x="142" y="8"/>
                    <a:pt x="142" y="8"/>
                    <a:pt x="142" y="8"/>
                  </a:cubicBezTo>
                  <a:cubicBezTo>
                    <a:pt x="142" y="9"/>
                    <a:pt x="142" y="9"/>
                    <a:pt x="142" y="9"/>
                  </a:cubicBezTo>
                  <a:cubicBezTo>
                    <a:pt x="142" y="9"/>
                    <a:pt x="142" y="9"/>
                    <a:pt x="142" y="9"/>
                  </a:cubicBezTo>
                  <a:cubicBezTo>
                    <a:pt x="142" y="9"/>
                    <a:pt x="142" y="9"/>
                    <a:pt x="142" y="9"/>
                  </a:cubicBezTo>
                  <a:cubicBezTo>
                    <a:pt x="134" y="18"/>
                    <a:pt x="134" y="18"/>
                    <a:pt x="134" y="18"/>
                  </a:cubicBezTo>
                  <a:cubicBezTo>
                    <a:pt x="134" y="18"/>
                    <a:pt x="134" y="18"/>
                    <a:pt x="134" y="18"/>
                  </a:cubicBezTo>
                  <a:cubicBezTo>
                    <a:pt x="133" y="19"/>
                    <a:pt x="133" y="19"/>
                    <a:pt x="133" y="19"/>
                  </a:cubicBezTo>
                  <a:cubicBezTo>
                    <a:pt x="132" y="19"/>
                    <a:pt x="132" y="19"/>
                    <a:pt x="132" y="19"/>
                  </a:cubicBezTo>
                  <a:cubicBezTo>
                    <a:pt x="117" y="23"/>
                    <a:pt x="117" y="23"/>
                    <a:pt x="117" y="23"/>
                  </a:cubicBezTo>
                  <a:cubicBezTo>
                    <a:pt x="116" y="23"/>
                    <a:pt x="116" y="23"/>
                    <a:pt x="116" y="23"/>
                  </a:cubicBezTo>
                  <a:cubicBezTo>
                    <a:pt x="102" y="21"/>
                    <a:pt x="102" y="21"/>
                    <a:pt x="102" y="21"/>
                  </a:cubicBezTo>
                  <a:cubicBezTo>
                    <a:pt x="94" y="23"/>
                    <a:pt x="94" y="23"/>
                    <a:pt x="94" y="23"/>
                  </a:cubicBezTo>
                  <a:cubicBezTo>
                    <a:pt x="93" y="30"/>
                    <a:pt x="93" y="30"/>
                    <a:pt x="93" y="30"/>
                  </a:cubicBezTo>
                  <a:cubicBezTo>
                    <a:pt x="93" y="30"/>
                    <a:pt x="93" y="30"/>
                    <a:pt x="93" y="30"/>
                  </a:cubicBezTo>
                  <a:cubicBezTo>
                    <a:pt x="92" y="31"/>
                    <a:pt x="92" y="31"/>
                    <a:pt x="92" y="31"/>
                  </a:cubicBezTo>
                  <a:cubicBezTo>
                    <a:pt x="85" y="35"/>
                    <a:pt x="85" y="35"/>
                    <a:pt x="85" y="35"/>
                  </a:cubicBezTo>
                  <a:cubicBezTo>
                    <a:pt x="84" y="36"/>
                    <a:pt x="84" y="36"/>
                    <a:pt x="84" y="36"/>
                  </a:cubicBezTo>
                  <a:cubicBezTo>
                    <a:pt x="83" y="36"/>
                    <a:pt x="83" y="36"/>
                    <a:pt x="83" y="36"/>
                  </a:cubicBezTo>
                  <a:cubicBezTo>
                    <a:pt x="71" y="34"/>
                    <a:pt x="71" y="34"/>
                    <a:pt x="71" y="34"/>
                  </a:cubicBezTo>
                  <a:cubicBezTo>
                    <a:pt x="70" y="36"/>
                    <a:pt x="70" y="36"/>
                    <a:pt x="70" y="36"/>
                  </a:cubicBezTo>
                  <a:cubicBezTo>
                    <a:pt x="70" y="48"/>
                    <a:pt x="70" y="48"/>
                    <a:pt x="70" y="48"/>
                  </a:cubicBezTo>
                  <a:cubicBezTo>
                    <a:pt x="70" y="48"/>
                    <a:pt x="70" y="48"/>
                    <a:pt x="70" y="48"/>
                  </a:cubicBezTo>
                  <a:cubicBezTo>
                    <a:pt x="63" y="57"/>
                    <a:pt x="63" y="57"/>
                    <a:pt x="63" y="57"/>
                  </a:cubicBezTo>
                  <a:cubicBezTo>
                    <a:pt x="63" y="57"/>
                    <a:pt x="63" y="57"/>
                    <a:pt x="63" y="57"/>
                  </a:cubicBezTo>
                  <a:cubicBezTo>
                    <a:pt x="63" y="58"/>
                    <a:pt x="63" y="58"/>
                    <a:pt x="63" y="58"/>
                  </a:cubicBezTo>
                  <a:cubicBezTo>
                    <a:pt x="62" y="58"/>
                    <a:pt x="62" y="58"/>
                    <a:pt x="62" y="58"/>
                  </a:cubicBezTo>
                  <a:cubicBezTo>
                    <a:pt x="51" y="69"/>
                    <a:pt x="51" y="69"/>
                    <a:pt x="51" y="69"/>
                  </a:cubicBezTo>
                  <a:cubicBezTo>
                    <a:pt x="50" y="69"/>
                    <a:pt x="50" y="69"/>
                    <a:pt x="50" y="69"/>
                  </a:cubicBezTo>
                  <a:cubicBezTo>
                    <a:pt x="50" y="70"/>
                    <a:pt x="50" y="70"/>
                    <a:pt x="50" y="70"/>
                  </a:cubicBezTo>
                  <a:cubicBezTo>
                    <a:pt x="37" y="72"/>
                    <a:pt x="37" y="72"/>
                    <a:pt x="37" y="72"/>
                  </a:cubicBezTo>
                  <a:cubicBezTo>
                    <a:pt x="29" y="81"/>
                    <a:pt x="29" y="81"/>
                    <a:pt x="29" y="81"/>
                  </a:cubicBezTo>
                  <a:cubicBezTo>
                    <a:pt x="31" y="91"/>
                    <a:pt x="31" y="91"/>
                    <a:pt x="31" y="91"/>
                  </a:cubicBezTo>
                  <a:cubicBezTo>
                    <a:pt x="31" y="93"/>
                    <a:pt x="31" y="93"/>
                    <a:pt x="31" y="93"/>
                  </a:cubicBezTo>
                  <a:cubicBezTo>
                    <a:pt x="29" y="94"/>
                    <a:pt x="29" y="94"/>
                    <a:pt x="29" y="94"/>
                  </a:cubicBezTo>
                  <a:cubicBezTo>
                    <a:pt x="20" y="102"/>
                    <a:pt x="20" y="102"/>
                    <a:pt x="20" y="102"/>
                  </a:cubicBezTo>
                  <a:cubicBezTo>
                    <a:pt x="16" y="109"/>
                    <a:pt x="16" y="109"/>
                    <a:pt x="16" y="109"/>
                  </a:cubicBezTo>
                  <a:cubicBezTo>
                    <a:pt x="19" y="116"/>
                    <a:pt x="19" y="116"/>
                    <a:pt x="19" y="116"/>
                  </a:cubicBezTo>
                  <a:cubicBezTo>
                    <a:pt x="19" y="117"/>
                    <a:pt x="19" y="117"/>
                    <a:pt x="19" y="117"/>
                  </a:cubicBezTo>
                  <a:cubicBezTo>
                    <a:pt x="19" y="118"/>
                    <a:pt x="19" y="118"/>
                    <a:pt x="19" y="118"/>
                  </a:cubicBezTo>
                  <a:cubicBezTo>
                    <a:pt x="19" y="129"/>
                    <a:pt x="19" y="129"/>
                    <a:pt x="19" y="129"/>
                  </a:cubicBezTo>
                  <a:cubicBezTo>
                    <a:pt x="19" y="129"/>
                    <a:pt x="19" y="129"/>
                    <a:pt x="19" y="129"/>
                  </a:cubicBezTo>
                  <a:cubicBezTo>
                    <a:pt x="19" y="130"/>
                    <a:pt x="19" y="130"/>
                    <a:pt x="19" y="130"/>
                  </a:cubicBezTo>
                  <a:cubicBezTo>
                    <a:pt x="12" y="139"/>
                    <a:pt x="12" y="139"/>
                    <a:pt x="12" y="139"/>
                  </a:cubicBezTo>
                  <a:cubicBezTo>
                    <a:pt x="12" y="140"/>
                    <a:pt x="12" y="140"/>
                    <a:pt x="12" y="140"/>
                  </a:cubicBezTo>
                  <a:cubicBezTo>
                    <a:pt x="3" y="150"/>
                    <a:pt x="3" y="150"/>
                    <a:pt x="3" y="150"/>
                  </a:cubicBezTo>
                  <a:cubicBezTo>
                    <a:pt x="5" y="163"/>
                    <a:pt x="5" y="163"/>
                    <a:pt x="5" y="163"/>
                  </a:cubicBezTo>
                  <a:cubicBezTo>
                    <a:pt x="12" y="170"/>
                    <a:pt x="12" y="170"/>
                    <a:pt x="12" y="170"/>
                  </a:cubicBezTo>
                  <a:cubicBezTo>
                    <a:pt x="12" y="170"/>
                    <a:pt x="12" y="170"/>
                    <a:pt x="12" y="170"/>
                  </a:cubicBezTo>
                  <a:cubicBezTo>
                    <a:pt x="12" y="170"/>
                    <a:pt x="12" y="170"/>
                    <a:pt x="12" y="170"/>
                  </a:cubicBezTo>
                  <a:cubicBezTo>
                    <a:pt x="16" y="177"/>
                    <a:pt x="18" y="181"/>
                    <a:pt x="18" y="186"/>
                  </a:cubicBezTo>
                  <a:cubicBezTo>
                    <a:pt x="18" y="199"/>
                    <a:pt x="18" y="199"/>
                    <a:pt x="18" y="199"/>
                  </a:cubicBezTo>
                  <a:cubicBezTo>
                    <a:pt x="17" y="199"/>
                    <a:pt x="17" y="199"/>
                    <a:pt x="17" y="199"/>
                  </a:cubicBezTo>
                  <a:cubicBezTo>
                    <a:pt x="17" y="200"/>
                    <a:pt x="17" y="200"/>
                    <a:pt x="17" y="200"/>
                  </a:cubicBezTo>
                  <a:cubicBezTo>
                    <a:pt x="5" y="209"/>
                    <a:pt x="5" y="209"/>
                    <a:pt x="5" y="209"/>
                  </a:cubicBezTo>
                  <a:cubicBezTo>
                    <a:pt x="3" y="227"/>
                    <a:pt x="3" y="227"/>
                    <a:pt x="3" y="227"/>
                  </a:cubicBezTo>
                  <a:cubicBezTo>
                    <a:pt x="5" y="245"/>
                    <a:pt x="5" y="245"/>
                    <a:pt x="5" y="245"/>
                  </a:cubicBezTo>
                  <a:cubicBezTo>
                    <a:pt x="5" y="251"/>
                    <a:pt x="7" y="263"/>
                    <a:pt x="13" y="280"/>
                  </a:cubicBezTo>
                  <a:cubicBezTo>
                    <a:pt x="13" y="280"/>
                    <a:pt x="13" y="280"/>
                    <a:pt x="13" y="280"/>
                  </a:cubicBezTo>
                  <a:cubicBezTo>
                    <a:pt x="13" y="282"/>
                    <a:pt x="13" y="282"/>
                    <a:pt x="13" y="282"/>
                  </a:cubicBezTo>
                  <a:cubicBezTo>
                    <a:pt x="0" y="343"/>
                    <a:pt x="0" y="343"/>
                    <a:pt x="0" y="343"/>
                  </a:cubicBezTo>
                  <a:cubicBezTo>
                    <a:pt x="1" y="356"/>
                    <a:pt x="1" y="356"/>
                    <a:pt x="1" y="356"/>
                  </a:cubicBezTo>
                  <a:cubicBezTo>
                    <a:pt x="10" y="360"/>
                    <a:pt x="10" y="360"/>
                    <a:pt x="10" y="360"/>
                  </a:cubicBezTo>
                  <a:cubicBezTo>
                    <a:pt x="25" y="345"/>
                    <a:pt x="25" y="345"/>
                    <a:pt x="25" y="345"/>
                  </a:cubicBezTo>
                  <a:cubicBezTo>
                    <a:pt x="25" y="345"/>
                    <a:pt x="25" y="345"/>
                    <a:pt x="25" y="345"/>
                  </a:cubicBezTo>
                  <a:cubicBezTo>
                    <a:pt x="25" y="345"/>
                    <a:pt x="25" y="345"/>
                    <a:pt x="25" y="345"/>
                  </a:cubicBezTo>
                  <a:cubicBezTo>
                    <a:pt x="72" y="327"/>
                    <a:pt x="72" y="327"/>
                    <a:pt x="72" y="327"/>
                  </a:cubicBezTo>
                  <a:cubicBezTo>
                    <a:pt x="84" y="316"/>
                    <a:pt x="84" y="316"/>
                    <a:pt x="84" y="316"/>
                  </a:cubicBezTo>
                  <a:cubicBezTo>
                    <a:pt x="85" y="315"/>
                    <a:pt x="85" y="315"/>
                    <a:pt x="85" y="315"/>
                  </a:cubicBezTo>
                  <a:cubicBezTo>
                    <a:pt x="86" y="316"/>
                    <a:pt x="86" y="316"/>
                    <a:pt x="86" y="316"/>
                  </a:cubicBezTo>
                  <a:cubicBezTo>
                    <a:pt x="87" y="316"/>
                    <a:pt x="87" y="316"/>
                    <a:pt x="87" y="316"/>
                  </a:cubicBezTo>
                  <a:cubicBezTo>
                    <a:pt x="114" y="318"/>
                    <a:pt x="114" y="318"/>
                    <a:pt x="114" y="318"/>
                  </a:cubicBezTo>
                  <a:cubicBezTo>
                    <a:pt x="117" y="318"/>
                    <a:pt x="125" y="315"/>
                    <a:pt x="137" y="310"/>
                  </a:cubicBezTo>
                  <a:cubicBezTo>
                    <a:pt x="137" y="297"/>
                    <a:pt x="137" y="297"/>
                    <a:pt x="137" y="297"/>
                  </a:cubicBezTo>
                  <a:cubicBezTo>
                    <a:pt x="138" y="297"/>
                    <a:pt x="138" y="297"/>
                    <a:pt x="138" y="297"/>
                  </a:cubicBezTo>
                  <a:cubicBezTo>
                    <a:pt x="138" y="297"/>
                    <a:pt x="138" y="297"/>
                    <a:pt x="138" y="297"/>
                  </a:cubicBezTo>
                  <a:cubicBezTo>
                    <a:pt x="145" y="290"/>
                    <a:pt x="145" y="290"/>
                    <a:pt x="145" y="290"/>
                  </a:cubicBezTo>
                  <a:cubicBezTo>
                    <a:pt x="144" y="282"/>
                    <a:pt x="144" y="282"/>
                    <a:pt x="144" y="282"/>
                  </a:cubicBezTo>
                  <a:cubicBezTo>
                    <a:pt x="144" y="282"/>
                    <a:pt x="144" y="282"/>
                    <a:pt x="144" y="282"/>
                  </a:cubicBezTo>
                  <a:cubicBezTo>
                    <a:pt x="144" y="281"/>
                    <a:pt x="144" y="281"/>
                    <a:pt x="144" y="281"/>
                  </a:cubicBezTo>
                  <a:cubicBezTo>
                    <a:pt x="144" y="280"/>
                    <a:pt x="144" y="280"/>
                    <a:pt x="144" y="280"/>
                  </a:cubicBezTo>
                  <a:cubicBezTo>
                    <a:pt x="144" y="279"/>
                    <a:pt x="144" y="279"/>
                    <a:pt x="144" y="279"/>
                  </a:cubicBezTo>
                  <a:cubicBezTo>
                    <a:pt x="147" y="277"/>
                    <a:pt x="147" y="274"/>
                    <a:pt x="145" y="272"/>
                  </a:cubicBezTo>
                  <a:cubicBezTo>
                    <a:pt x="143" y="269"/>
                    <a:pt x="144" y="264"/>
                    <a:pt x="147" y="258"/>
                  </a:cubicBezTo>
                  <a:cubicBezTo>
                    <a:pt x="150" y="254"/>
                    <a:pt x="150" y="254"/>
                    <a:pt x="150" y="254"/>
                  </a:cubicBezTo>
                  <a:cubicBezTo>
                    <a:pt x="150" y="254"/>
                    <a:pt x="150" y="254"/>
                    <a:pt x="150" y="254"/>
                  </a:cubicBezTo>
                  <a:cubicBezTo>
                    <a:pt x="149" y="246"/>
                    <a:pt x="149" y="246"/>
                    <a:pt x="149" y="246"/>
                  </a:cubicBezTo>
                  <a:cubicBezTo>
                    <a:pt x="140" y="235"/>
                    <a:pt x="140" y="235"/>
                    <a:pt x="140" y="235"/>
                  </a:cubicBezTo>
                  <a:cubicBezTo>
                    <a:pt x="136" y="232"/>
                    <a:pt x="135" y="227"/>
                    <a:pt x="138" y="223"/>
                  </a:cubicBezTo>
                  <a:cubicBezTo>
                    <a:pt x="139" y="220"/>
                    <a:pt x="141" y="216"/>
                    <a:pt x="144" y="213"/>
                  </a:cubicBezTo>
                  <a:cubicBezTo>
                    <a:pt x="146" y="203"/>
                    <a:pt x="146" y="203"/>
                    <a:pt x="146" y="203"/>
                  </a:cubicBezTo>
                  <a:cubicBezTo>
                    <a:pt x="146" y="203"/>
                    <a:pt x="146" y="203"/>
                    <a:pt x="146" y="203"/>
                  </a:cubicBezTo>
                  <a:cubicBezTo>
                    <a:pt x="146" y="203"/>
                    <a:pt x="146" y="203"/>
                    <a:pt x="146" y="203"/>
                  </a:cubicBezTo>
                  <a:cubicBezTo>
                    <a:pt x="153" y="188"/>
                    <a:pt x="153" y="188"/>
                    <a:pt x="153" y="188"/>
                  </a:cubicBezTo>
                  <a:cubicBezTo>
                    <a:pt x="155" y="181"/>
                    <a:pt x="155" y="181"/>
                    <a:pt x="155" y="181"/>
                  </a:cubicBezTo>
                  <a:cubicBezTo>
                    <a:pt x="164" y="163"/>
                    <a:pt x="164" y="163"/>
                    <a:pt x="164" y="163"/>
                  </a:cubicBezTo>
                  <a:cubicBezTo>
                    <a:pt x="158" y="152"/>
                    <a:pt x="158" y="152"/>
                    <a:pt x="158" y="152"/>
                  </a:cubicBezTo>
                  <a:cubicBezTo>
                    <a:pt x="139" y="140"/>
                    <a:pt x="139" y="140"/>
                    <a:pt x="139" y="140"/>
                  </a:cubicBezTo>
                  <a:cubicBezTo>
                    <a:pt x="138" y="140"/>
                    <a:pt x="138" y="140"/>
                    <a:pt x="138" y="140"/>
                  </a:cubicBezTo>
                  <a:cubicBezTo>
                    <a:pt x="138" y="139"/>
                    <a:pt x="138" y="139"/>
                    <a:pt x="138" y="139"/>
                  </a:cubicBezTo>
                  <a:cubicBezTo>
                    <a:pt x="138" y="139"/>
                    <a:pt x="138" y="139"/>
                    <a:pt x="138" y="139"/>
                  </a:cubicBezTo>
                  <a:cubicBezTo>
                    <a:pt x="134" y="129"/>
                    <a:pt x="134" y="129"/>
                    <a:pt x="134" y="129"/>
                  </a:cubicBezTo>
                  <a:cubicBezTo>
                    <a:pt x="134" y="129"/>
                    <a:pt x="134" y="129"/>
                    <a:pt x="134" y="129"/>
                  </a:cubicBezTo>
                  <a:cubicBezTo>
                    <a:pt x="134" y="127"/>
                    <a:pt x="134" y="127"/>
                    <a:pt x="134" y="127"/>
                  </a:cubicBezTo>
                  <a:cubicBezTo>
                    <a:pt x="136" y="111"/>
                    <a:pt x="136" y="111"/>
                    <a:pt x="136" y="111"/>
                  </a:cubicBezTo>
                  <a:cubicBezTo>
                    <a:pt x="136" y="111"/>
                    <a:pt x="136" y="111"/>
                    <a:pt x="136" y="111"/>
                  </a:cubicBezTo>
                  <a:cubicBezTo>
                    <a:pt x="136" y="110"/>
                    <a:pt x="136" y="110"/>
                    <a:pt x="136" y="110"/>
                  </a:cubicBezTo>
                  <a:cubicBezTo>
                    <a:pt x="140" y="98"/>
                    <a:pt x="140" y="98"/>
                    <a:pt x="140" y="98"/>
                  </a:cubicBezTo>
                  <a:cubicBezTo>
                    <a:pt x="139" y="94"/>
                    <a:pt x="140" y="91"/>
                    <a:pt x="142" y="88"/>
                  </a:cubicBezTo>
                  <a:cubicBezTo>
                    <a:pt x="143" y="87"/>
                    <a:pt x="145" y="86"/>
                    <a:pt x="147" y="86"/>
                  </a:cubicBezTo>
                  <a:cubicBezTo>
                    <a:pt x="158" y="84"/>
                    <a:pt x="158" y="84"/>
                    <a:pt x="158" y="84"/>
                  </a:cubicBezTo>
                  <a:cubicBezTo>
                    <a:pt x="161" y="78"/>
                    <a:pt x="161" y="78"/>
                    <a:pt x="161" y="78"/>
                  </a:cubicBezTo>
                  <a:cubicBezTo>
                    <a:pt x="164" y="58"/>
                    <a:pt x="164" y="58"/>
                    <a:pt x="164" y="58"/>
                  </a:cubicBezTo>
                  <a:cubicBezTo>
                    <a:pt x="162" y="50"/>
                    <a:pt x="162" y="50"/>
                    <a:pt x="162" y="50"/>
                  </a:cubicBezTo>
                  <a:cubicBezTo>
                    <a:pt x="152" y="48"/>
                    <a:pt x="152" y="48"/>
                    <a:pt x="152" y="48"/>
                  </a:cubicBezTo>
                  <a:cubicBezTo>
                    <a:pt x="151" y="48"/>
                    <a:pt x="151" y="48"/>
                    <a:pt x="151" y="48"/>
                  </a:cubicBezTo>
                  <a:cubicBezTo>
                    <a:pt x="151" y="48"/>
                    <a:pt x="151" y="48"/>
                    <a:pt x="151" y="48"/>
                  </a:cubicBezTo>
                  <a:cubicBezTo>
                    <a:pt x="139" y="42"/>
                    <a:pt x="139" y="42"/>
                    <a:pt x="139" y="42"/>
                  </a:cubicBezTo>
                  <a:cubicBezTo>
                    <a:pt x="138" y="41"/>
                    <a:pt x="138" y="41"/>
                    <a:pt x="138" y="41"/>
                  </a:cubicBezTo>
                  <a:cubicBezTo>
                    <a:pt x="138" y="40"/>
                    <a:pt x="138" y="40"/>
                    <a:pt x="138" y="40"/>
                  </a:cubicBezTo>
                  <a:cubicBezTo>
                    <a:pt x="138" y="39"/>
                    <a:pt x="138" y="39"/>
                    <a:pt x="138" y="39"/>
                  </a:cubicBezTo>
                  <a:cubicBezTo>
                    <a:pt x="137" y="25"/>
                    <a:pt x="137" y="25"/>
                    <a:pt x="137" y="25"/>
                  </a:cubicBezTo>
                  <a:cubicBezTo>
                    <a:pt x="137" y="24"/>
                    <a:pt x="137" y="24"/>
                    <a:pt x="137" y="24"/>
                  </a:cubicBezTo>
                  <a:cubicBezTo>
                    <a:pt x="137" y="22"/>
                    <a:pt x="137" y="22"/>
                    <a:pt x="137" y="22"/>
                  </a:cubicBezTo>
                  <a:lnTo>
                    <a:pt x="153" y="18"/>
                  </a:lnTo>
                  <a:close/>
                </a:path>
              </a:pathLst>
            </a:custGeom>
            <a:grpFill/>
            <a:ln>
              <a:noFill/>
            </a:ln>
          </p:spPr>
          <p:txBody>
            <a:bodyPr vert="horz" wrap="square" lIns="91440" tIns="45720" rIns="91440" bIns="45720" numCol="1" anchor="t" anchorCtr="0" compatLnSpc="1"/>
            <a:lstStyle/>
            <a:p>
              <a:endParaRPr lang="zh-CN" altLang="en-US"/>
            </a:p>
          </p:txBody>
        </p:sp>
        <p:sp>
          <p:nvSpPr>
            <p:cNvPr id="38" name="Freeform 24"/>
            <p:cNvSpPr/>
            <p:nvPr/>
          </p:nvSpPr>
          <p:spPr bwMode="auto">
            <a:xfrm>
              <a:off x="3603064" y="4579989"/>
              <a:ext cx="782429" cy="622217"/>
            </a:xfrm>
            <a:custGeom>
              <a:avLst/>
              <a:gdLst>
                <a:gd name="T0" fmla="*/ 371 w 385"/>
                <a:gd name="T1" fmla="*/ 99 h 306"/>
                <a:gd name="T2" fmla="*/ 385 w 385"/>
                <a:gd name="T3" fmla="*/ 96 h 306"/>
                <a:gd name="T4" fmla="*/ 357 w 385"/>
                <a:gd name="T5" fmla="*/ 68 h 306"/>
                <a:gd name="T6" fmla="*/ 339 w 385"/>
                <a:gd name="T7" fmla="*/ 34 h 306"/>
                <a:gd name="T8" fmla="*/ 306 w 385"/>
                <a:gd name="T9" fmla="*/ 42 h 306"/>
                <a:gd name="T10" fmla="*/ 304 w 385"/>
                <a:gd name="T11" fmla="*/ 45 h 306"/>
                <a:gd name="T12" fmla="*/ 277 w 385"/>
                <a:gd name="T13" fmla="*/ 39 h 306"/>
                <a:gd name="T14" fmla="*/ 228 w 385"/>
                <a:gd name="T15" fmla="*/ 61 h 306"/>
                <a:gd name="T16" fmla="*/ 228 w 385"/>
                <a:gd name="T17" fmla="*/ 29 h 306"/>
                <a:gd name="T18" fmla="*/ 226 w 385"/>
                <a:gd name="T19" fmla="*/ 16 h 306"/>
                <a:gd name="T20" fmla="*/ 210 w 385"/>
                <a:gd name="T21" fmla="*/ 15 h 306"/>
                <a:gd name="T22" fmla="*/ 192 w 385"/>
                <a:gd name="T23" fmla="*/ 14 h 306"/>
                <a:gd name="T24" fmla="*/ 166 w 385"/>
                <a:gd name="T25" fmla="*/ 2 h 306"/>
                <a:gd name="T26" fmla="*/ 159 w 385"/>
                <a:gd name="T27" fmla="*/ 38 h 306"/>
                <a:gd name="T28" fmla="*/ 125 w 385"/>
                <a:gd name="T29" fmla="*/ 28 h 306"/>
                <a:gd name="T30" fmla="*/ 118 w 385"/>
                <a:gd name="T31" fmla="*/ 25 h 306"/>
                <a:gd name="T32" fmla="*/ 108 w 385"/>
                <a:gd name="T33" fmla="*/ 51 h 306"/>
                <a:gd name="T34" fmla="*/ 113 w 385"/>
                <a:gd name="T35" fmla="*/ 72 h 306"/>
                <a:gd name="T36" fmla="*/ 102 w 385"/>
                <a:gd name="T37" fmla="*/ 93 h 306"/>
                <a:gd name="T38" fmla="*/ 79 w 385"/>
                <a:gd name="T39" fmla="*/ 156 h 306"/>
                <a:gd name="T40" fmla="*/ 44 w 385"/>
                <a:gd name="T41" fmla="*/ 179 h 306"/>
                <a:gd name="T42" fmla="*/ 48 w 385"/>
                <a:gd name="T43" fmla="*/ 190 h 306"/>
                <a:gd name="T44" fmla="*/ 28 w 385"/>
                <a:gd name="T45" fmla="*/ 217 h 306"/>
                <a:gd name="T46" fmla="*/ 8 w 385"/>
                <a:gd name="T47" fmla="*/ 223 h 306"/>
                <a:gd name="T48" fmla="*/ 3 w 385"/>
                <a:gd name="T49" fmla="*/ 279 h 306"/>
                <a:gd name="T50" fmla="*/ 11 w 385"/>
                <a:gd name="T51" fmla="*/ 298 h 306"/>
                <a:gd name="T52" fmla="*/ 31 w 385"/>
                <a:gd name="T53" fmla="*/ 305 h 306"/>
                <a:gd name="T54" fmla="*/ 33 w 385"/>
                <a:gd name="T55" fmla="*/ 303 h 306"/>
                <a:gd name="T56" fmla="*/ 27 w 385"/>
                <a:gd name="T57" fmla="*/ 284 h 306"/>
                <a:gd name="T58" fmla="*/ 18 w 385"/>
                <a:gd name="T59" fmla="*/ 276 h 306"/>
                <a:gd name="T60" fmla="*/ 28 w 385"/>
                <a:gd name="T61" fmla="*/ 264 h 306"/>
                <a:gd name="T62" fmla="*/ 48 w 385"/>
                <a:gd name="T63" fmla="*/ 247 h 306"/>
                <a:gd name="T64" fmla="*/ 97 w 385"/>
                <a:gd name="T65" fmla="*/ 215 h 306"/>
                <a:gd name="T66" fmla="*/ 107 w 385"/>
                <a:gd name="T67" fmla="*/ 221 h 306"/>
                <a:gd name="T68" fmla="*/ 113 w 385"/>
                <a:gd name="T69" fmla="*/ 215 h 306"/>
                <a:gd name="T70" fmla="*/ 146 w 385"/>
                <a:gd name="T71" fmla="*/ 208 h 306"/>
                <a:gd name="T72" fmla="*/ 148 w 385"/>
                <a:gd name="T73" fmla="*/ 207 h 306"/>
                <a:gd name="T74" fmla="*/ 180 w 385"/>
                <a:gd name="T75" fmla="*/ 195 h 306"/>
                <a:gd name="T76" fmla="*/ 187 w 385"/>
                <a:gd name="T77" fmla="*/ 146 h 306"/>
                <a:gd name="T78" fmla="*/ 198 w 385"/>
                <a:gd name="T79" fmla="*/ 144 h 306"/>
                <a:gd name="T80" fmla="*/ 200 w 385"/>
                <a:gd name="T81" fmla="*/ 145 h 306"/>
                <a:gd name="T82" fmla="*/ 241 w 385"/>
                <a:gd name="T83" fmla="*/ 171 h 306"/>
                <a:gd name="T84" fmla="*/ 236 w 385"/>
                <a:gd name="T85" fmla="*/ 157 h 306"/>
                <a:gd name="T86" fmla="*/ 252 w 385"/>
                <a:gd name="T87" fmla="*/ 151 h 306"/>
                <a:gd name="T88" fmla="*/ 262 w 385"/>
                <a:gd name="T89" fmla="*/ 145 h 306"/>
                <a:gd name="T90" fmla="*/ 292 w 385"/>
                <a:gd name="T91" fmla="*/ 154 h 306"/>
                <a:gd name="T92" fmla="*/ 312 w 385"/>
                <a:gd name="T93" fmla="*/ 141 h 306"/>
                <a:gd name="T94" fmla="*/ 314 w 385"/>
                <a:gd name="T95" fmla="*/ 143 h 306"/>
                <a:gd name="T96" fmla="*/ 361 w 385"/>
                <a:gd name="T97" fmla="*/ 105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85" h="306">
                  <a:moveTo>
                    <a:pt x="361" y="105"/>
                  </a:moveTo>
                  <a:cubicBezTo>
                    <a:pt x="366" y="105"/>
                    <a:pt x="370" y="102"/>
                    <a:pt x="371" y="99"/>
                  </a:cubicBezTo>
                  <a:cubicBezTo>
                    <a:pt x="371" y="99"/>
                    <a:pt x="371" y="99"/>
                    <a:pt x="371" y="99"/>
                  </a:cubicBezTo>
                  <a:cubicBezTo>
                    <a:pt x="371" y="97"/>
                    <a:pt x="371" y="97"/>
                    <a:pt x="371" y="97"/>
                  </a:cubicBezTo>
                  <a:cubicBezTo>
                    <a:pt x="374" y="97"/>
                    <a:pt x="374" y="97"/>
                    <a:pt x="374" y="97"/>
                  </a:cubicBezTo>
                  <a:cubicBezTo>
                    <a:pt x="385" y="96"/>
                    <a:pt x="385" y="96"/>
                    <a:pt x="385" y="96"/>
                  </a:cubicBezTo>
                  <a:cubicBezTo>
                    <a:pt x="385" y="88"/>
                    <a:pt x="385" y="88"/>
                    <a:pt x="385" y="88"/>
                  </a:cubicBezTo>
                  <a:cubicBezTo>
                    <a:pt x="382" y="88"/>
                    <a:pt x="379" y="87"/>
                    <a:pt x="376" y="85"/>
                  </a:cubicBezTo>
                  <a:cubicBezTo>
                    <a:pt x="357" y="68"/>
                    <a:pt x="357" y="68"/>
                    <a:pt x="357" y="68"/>
                  </a:cubicBezTo>
                  <a:cubicBezTo>
                    <a:pt x="357" y="68"/>
                    <a:pt x="357" y="68"/>
                    <a:pt x="357" y="68"/>
                  </a:cubicBezTo>
                  <a:cubicBezTo>
                    <a:pt x="349" y="45"/>
                    <a:pt x="349" y="45"/>
                    <a:pt x="349" y="45"/>
                  </a:cubicBezTo>
                  <a:cubicBezTo>
                    <a:pt x="339" y="34"/>
                    <a:pt x="339" y="34"/>
                    <a:pt x="339" y="34"/>
                  </a:cubicBezTo>
                  <a:cubicBezTo>
                    <a:pt x="325" y="33"/>
                    <a:pt x="315" y="33"/>
                    <a:pt x="308" y="34"/>
                  </a:cubicBezTo>
                  <a:cubicBezTo>
                    <a:pt x="305" y="34"/>
                    <a:pt x="305" y="34"/>
                    <a:pt x="305" y="34"/>
                  </a:cubicBezTo>
                  <a:cubicBezTo>
                    <a:pt x="306" y="42"/>
                    <a:pt x="306" y="42"/>
                    <a:pt x="306" y="42"/>
                  </a:cubicBezTo>
                  <a:cubicBezTo>
                    <a:pt x="306" y="43"/>
                    <a:pt x="306" y="43"/>
                    <a:pt x="306" y="43"/>
                  </a:cubicBezTo>
                  <a:cubicBezTo>
                    <a:pt x="306" y="45"/>
                    <a:pt x="306" y="45"/>
                    <a:pt x="306" y="45"/>
                  </a:cubicBezTo>
                  <a:cubicBezTo>
                    <a:pt x="304" y="45"/>
                    <a:pt x="304" y="45"/>
                    <a:pt x="304" y="45"/>
                  </a:cubicBezTo>
                  <a:cubicBezTo>
                    <a:pt x="294" y="49"/>
                    <a:pt x="294" y="49"/>
                    <a:pt x="294" y="49"/>
                  </a:cubicBezTo>
                  <a:cubicBezTo>
                    <a:pt x="292" y="48"/>
                    <a:pt x="292" y="48"/>
                    <a:pt x="292" y="48"/>
                  </a:cubicBezTo>
                  <a:cubicBezTo>
                    <a:pt x="285" y="40"/>
                    <a:pt x="280" y="37"/>
                    <a:pt x="277" y="39"/>
                  </a:cubicBezTo>
                  <a:cubicBezTo>
                    <a:pt x="255" y="49"/>
                    <a:pt x="243" y="54"/>
                    <a:pt x="240" y="51"/>
                  </a:cubicBezTo>
                  <a:cubicBezTo>
                    <a:pt x="237" y="52"/>
                    <a:pt x="234" y="54"/>
                    <a:pt x="230" y="59"/>
                  </a:cubicBezTo>
                  <a:cubicBezTo>
                    <a:pt x="228" y="61"/>
                    <a:pt x="228" y="61"/>
                    <a:pt x="228" y="61"/>
                  </a:cubicBezTo>
                  <a:cubicBezTo>
                    <a:pt x="226" y="59"/>
                    <a:pt x="226" y="59"/>
                    <a:pt x="226" y="59"/>
                  </a:cubicBezTo>
                  <a:cubicBezTo>
                    <a:pt x="220" y="53"/>
                    <a:pt x="217" y="48"/>
                    <a:pt x="217" y="45"/>
                  </a:cubicBezTo>
                  <a:cubicBezTo>
                    <a:pt x="217" y="42"/>
                    <a:pt x="221" y="37"/>
                    <a:pt x="228" y="29"/>
                  </a:cubicBezTo>
                  <a:cubicBezTo>
                    <a:pt x="237" y="20"/>
                    <a:pt x="241" y="14"/>
                    <a:pt x="241" y="13"/>
                  </a:cubicBezTo>
                  <a:cubicBezTo>
                    <a:pt x="239" y="10"/>
                    <a:pt x="239" y="10"/>
                    <a:pt x="239" y="10"/>
                  </a:cubicBezTo>
                  <a:cubicBezTo>
                    <a:pt x="237" y="9"/>
                    <a:pt x="232" y="11"/>
                    <a:pt x="226" y="16"/>
                  </a:cubicBezTo>
                  <a:cubicBezTo>
                    <a:pt x="220" y="20"/>
                    <a:pt x="216" y="22"/>
                    <a:pt x="214" y="22"/>
                  </a:cubicBezTo>
                  <a:cubicBezTo>
                    <a:pt x="212" y="22"/>
                    <a:pt x="211" y="20"/>
                    <a:pt x="210" y="17"/>
                  </a:cubicBezTo>
                  <a:cubicBezTo>
                    <a:pt x="210" y="15"/>
                    <a:pt x="210" y="15"/>
                    <a:pt x="210" y="15"/>
                  </a:cubicBezTo>
                  <a:cubicBezTo>
                    <a:pt x="204" y="6"/>
                    <a:pt x="204" y="6"/>
                    <a:pt x="204" y="6"/>
                  </a:cubicBezTo>
                  <a:cubicBezTo>
                    <a:pt x="193" y="13"/>
                    <a:pt x="193" y="13"/>
                    <a:pt x="193" y="13"/>
                  </a:cubicBezTo>
                  <a:cubicBezTo>
                    <a:pt x="192" y="14"/>
                    <a:pt x="192" y="14"/>
                    <a:pt x="192" y="14"/>
                  </a:cubicBezTo>
                  <a:cubicBezTo>
                    <a:pt x="191" y="13"/>
                    <a:pt x="191" y="13"/>
                    <a:pt x="191" y="13"/>
                  </a:cubicBezTo>
                  <a:cubicBezTo>
                    <a:pt x="190" y="13"/>
                    <a:pt x="190" y="13"/>
                    <a:pt x="190" y="13"/>
                  </a:cubicBezTo>
                  <a:cubicBezTo>
                    <a:pt x="182" y="8"/>
                    <a:pt x="174" y="5"/>
                    <a:pt x="166" y="2"/>
                  </a:cubicBezTo>
                  <a:cubicBezTo>
                    <a:pt x="161" y="0"/>
                    <a:pt x="155" y="3"/>
                    <a:pt x="150" y="9"/>
                  </a:cubicBezTo>
                  <a:cubicBezTo>
                    <a:pt x="155" y="18"/>
                    <a:pt x="155" y="18"/>
                    <a:pt x="155" y="18"/>
                  </a:cubicBezTo>
                  <a:cubicBezTo>
                    <a:pt x="159" y="28"/>
                    <a:pt x="161" y="34"/>
                    <a:pt x="159" y="38"/>
                  </a:cubicBezTo>
                  <a:cubicBezTo>
                    <a:pt x="158" y="40"/>
                    <a:pt x="156" y="42"/>
                    <a:pt x="154" y="42"/>
                  </a:cubicBezTo>
                  <a:cubicBezTo>
                    <a:pt x="150" y="43"/>
                    <a:pt x="145" y="42"/>
                    <a:pt x="138" y="36"/>
                  </a:cubicBezTo>
                  <a:cubicBezTo>
                    <a:pt x="133" y="32"/>
                    <a:pt x="129" y="29"/>
                    <a:pt x="125" y="28"/>
                  </a:cubicBezTo>
                  <a:cubicBezTo>
                    <a:pt x="118" y="25"/>
                    <a:pt x="118" y="25"/>
                    <a:pt x="118" y="25"/>
                  </a:cubicBezTo>
                  <a:cubicBezTo>
                    <a:pt x="118" y="25"/>
                    <a:pt x="118" y="25"/>
                    <a:pt x="118" y="25"/>
                  </a:cubicBezTo>
                  <a:cubicBezTo>
                    <a:pt x="118" y="25"/>
                    <a:pt x="118" y="25"/>
                    <a:pt x="118" y="25"/>
                  </a:cubicBezTo>
                  <a:cubicBezTo>
                    <a:pt x="118" y="26"/>
                    <a:pt x="118" y="26"/>
                    <a:pt x="118" y="26"/>
                  </a:cubicBezTo>
                  <a:cubicBezTo>
                    <a:pt x="118" y="40"/>
                    <a:pt x="118" y="40"/>
                    <a:pt x="118" y="40"/>
                  </a:cubicBezTo>
                  <a:cubicBezTo>
                    <a:pt x="108" y="51"/>
                    <a:pt x="108" y="51"/>
                    <a:pt x="108" y="51"/>
                  </a:cubicBezTo>
                  <a:cubicBezTo>
                    <a:pt x="108" y="61"/>
                    <a:pt x="108" y="61"/>
                    <a:pt x="108" y="61"/>
                  </a:cubicBezTo>
                  <a:cubicBezTo>
                    <a:pt x="113" y="72"/>
                    <a:pt x="113" y="72"/>
                    <a:pt x="113" y="72"/>
                  </a:cubicBezTo>
                  <a:cubicBezTo>
                    <a:pt x="113" y="72"/>
                    <a:pt x="113" y="72"/>
                    <a:pt x="113" y="72"/>
                  </a:cubicBezTo>
                  <a:cubicBezTo>
                    <a:pt x="107" y="83"/>
                    <a:pt x="107" y="83"/>
                    <a:pt x="107" y="83"/>
                  </a:cubicBezTo>
                  <a:cubicBezTo>
                    <a:pt x="102" y="93"/>
                    <a:pt x="102" y="93"/>
                    <a:pt x="102" y="93"/>
                  </a:cubicBezTo>
                  <a:cubicBezTo>
                    <a:pt x="102" y="93"/>
                    <a:pt x="102" y="93"/>
                    <a:pt x="102" y="93"/>
                  </a:cubicBezTo>
                  <a:cubicBezTo>
                    <a:pt x="93" y="102"/>
                    <a:pt x="93" y="102"/>
                    <a:pt x="93" y="102"/>
                  </a:cubicBezTo>
                  <a:cubicBezTo>
                    <a:pt x="78" y="137"/>
                    <a:pt x="78" y="137"/>
                    <a:pt x="78" y="137"/>
                  </a:cubicBezTo>
                  <a:cubicBezTo>
                    <a:pt x="79" y="156"/>
                    <a:pt x="79" y="156"/>
                    <a:pt x="79" y="156"/>
                  </a:cubicBezTo>
                  <a:cubicBezTo>
                    <a:pt x="78" y="156"/>
                    <a:pt x="78" y="156"/>
                    <a:pt x="78" y="156"/>
                  </a:cubicBezTo>
                  <a:cubicBezTo>
                    <a:pt x="45" y="175"/>
                    <a:pt x="45" y="175"/>
                    <a:pt x="45" y="175"/>
                  </a:cubicBezTo>
                  <a:cubicBezTo>
                    <a:pt x="44" y="179"/>
                    <a:pt x="44" y="179"/>
                    <a:pt x="44" y="179"/>
                  </a:cubicBezTo>
                  <a:cubicBezTo>
                    <a:pt x="48" y="188"/>
                    <a:pt x="48" y="188"/>
                    <a:pt x="48" y="188"/>
                  </a:cubicBezTo>
                  <a:cubicBezTo>
                    <a:pt x="48" y="189"/>
                    <a:pt x="48" y="189"/>
                    <a:pt x="48" y="189"/>
                  </a:cubicBezTo>
                  <a:cubicBezTo>
                    <a:pt x="48" y="190"/>
                    <a:pt x="48" y="190"/>
                    <a:pt x="48" y="190"/>
                  </a:cubicBezTo>
                  <a:cubicBezTo>
                    <a:pt x="45" y="202"/>
                    <a:pt x="45" y="202"/>
                    <a:pt x="45" y="202"/>
                  </a:cubicBezTo>
                  <a:cubicBezTo>
                    <a:pt x="31" y="201"/>
                    <a:pt x="31" y="201"/>
                    <a:pt x="31" y="201"/>
                  </a:cubicBezTo>
                  <a:cubicBezTo>
                    <a:pt x="28" y="217"/>
                    <a:pt x="28" y="217"/>
                    <a:pt x="28" y="217"/>
                  </a:cubicBezTo>
                  <a:cubicBezTo>
                    <a:pt x="11" y="217"/>
                    <a:pt x="11" y="217"/>
                    <a:pt x="11" y="217"/>
                  </a:cubicBezTo>
                  <a:cubicBezTo>
                    <a:pt x="8" y="223"/>
                    <a:pt x="8" y="223"/>
                    <a:pt x="8" y="223"/>
                  </a:cubicBezTo>
                  <a:cubicBezTo>
                    <a:pt x="8" y="223"/>
                    <a:pt x="8" y="223"/>
                    <a:pt x="8" y="223"/>
                  </a:cubicBezTo>
                  <a:cubicBezTo>
                    <a:pt x="3" y="233"/>
                    <a:pt x="3" y="233"/>
                    <a:pt x="3" y="233"/>
                  </a:cubicBezTo>
                  <a:cubicBezTo>
                    <a:pt x="0" y="272"/>
                    <a:pt x="0" y="272"/>
                    <a:pt x="0" y="272"/>
                  </a:cubicBezTo>
                  <a:cubicBezTo>
                    <a:pt x="3" y="279"/>
                    <a:pt x="3" y="279"/>
                    <a:pt x="3" y="279"/>
                  </a:cubicBezTo>
                  <a:cubicBezTo>
                    <a:pt x="4" y="281"/>
                    <a:pt x="4" y="281"/>
                    <a:pt x="4" y="281"/>
                  </a:cubicBezTo>
                  <a:cubicBezTo>
                    <a:pt x="4" y="289"/>
                    <a:pt x="4" y="289"/>
                    <a:pt x="4" y="289"/>
                  </a:cubicBezTo>
                  <a:cubicBezTo>
                    <a:pt x="11" y="298"/>
                    <a:pt x="11" y="298"/>
                    <a:pt x="11" y="298"/>
                  </a:cubicBezTo>
                  <a:cubicBezTo>
                    <a:pt x="12" y="299"/>
                    <a:pt x="12" y="299"/>
                    <a:pt x="12" y="299"/>
                  </a:cubicBezTo>
                  <a:cubicBezTo>
                    <a:pt x="12" y="306"/>
                    <a:pt x="12" y="306"/>
                    <a:pt x="12" y="306"/>
                  </a:cubicBezTo>
                  <a:cubicBezTo>
                    <a:pt x="31" y="305"/>
                    <a:pt x="31" y="305"/>
                    <a:pt x="31" y="305"/>
                  </a:cubicBezTo>
                  <a:cubicBezTo>
                    <a:pt x="33" y="303"/>
                    <a:pt x="33" y="303"/>
                    <a:pt x="33" y="303"/>
                  </a:cubicBezTo>
                  <a:cubicBezTo>
                    <a:pt x="33" y="303"/>
                    <a:pt x="33" y="303"/>
                    <a:pt x="33" y="303"/>
                  </a:cubicBezTo>
                  <a:cubicBezTo>
                    <a:pt x="33" y="303"/>
                    <a:pt x="33" y="303"/>
                    <a:pt x="33" y="303"/>
                  </a:cubicBezTo>
                  <a:cubicBezTo>
                    <a:pt x="33" y="302"/>
                    <a:pt x="33" y="302"/>
                    <a:pt x="33" y="302"/>
                  </a:cubicBezTo>
                  <a:cubicBezTo>
                    <a:pt x="39" y="295"/>
                    <a:pt x="39" y="295"/>
                    <a:pt x="39" y="295"/>
                  </a:cubicBezTo>
                  <a:cubicBezTo>
                    <a:pt x="27" y="284"/>
                    <a:pt x="27" y="284"/>
                    <a:pt x="27" y="284"/>
                  </a:cubicBezTo>
                  <a:cubicBezTo>
                    <a:pt x="25" y="283"/>
                    <a:pt x="25" y="283"/>
                    <a:pt x="25" y="283"/>
                  </a:cubicBezTo>
                  <a:cubicBezTo>
                    <a:pt x="19" y="277"/>
                    <a:pt x="19" y="277"/>
                    <a:pt x="19" y="277"/>
                  </a:cubicBezTo>
                  <a:cubicBezTo>
                    <a:pt x="18" y="276"/>
                    <a:pt x="18" y="276"/>
                    <a:pt x="18" y="276"/>
                  </a:cubicBezTo>
                  <a:cubicBezTo>
                    <a:pt x="17" y="276"/>
                    <a:pt x="17" y="276"/>
                    <a:pt x="17" y="276"/>
                  </a:cubicBezTo>
                  <a:cubicBezTo>
                    <a:pt x="17" y="264"/>
                    <a:pt x="17" y="264"/>
                    <a:pt x="17" y="264"/>
                  </a:cubicBezTo>
                  <a:cubicBezTo>
                    <a:pt x="28" y="264"/>
                    <a:pt x="28" y="264"/>
                    <a:pt x="28" y="264"/>
                  </a:cubicBezTo>
                  <a:cubicBezTo>
                    <a:pt x="29" y="259"/>
                    <a:pt x="29" y="259"/>
                    <a:pt x="29" y="259"/>
                  </a:cubicBezTo>
                  <a:cubicBezTo>
                    <a:pt x="25" y="247"/>
                    <a:pt x="25" y="247"/>
                    <a:pt x="25" y="247"/>
                  </a:cubicBezTo>
                  <a:cubicBezTo>
                    <a:pt x="48" y="247"/>
                    <a:pt x="48" y="247"/>
                    <a:pt x="48" y="247"/>
                  </a:cubicBezTo>
                  <a:cubicBezTo>
                    <a:pt x="90" y="227"/>
                    <a:pt x="90" y="227"/>
                    <a:pt x="90" y="227"/>
                  </a:cubicBezTo>
                  <a:cubicBezTo>
                    <a:pt x="96" y="218"/>
                    <a:pt x="96" y="218"/>
                    <a:pt x="96" y="218"/>
                  </a:cubicBezTo>
                  <a:cubicBezTo>
                    <a:pt x="97" y="215"/>
                    <a:pt x="97" y="215"/>
                    <a:pt x="97" y="215"/>
                  </a:cubicBezTo>
                  <a:cubicBezTo>
                    <a:pt x="105" y="219"/>
                    <a:pt x="105" y="219"/>
                    <a:pt x="105" y="219"/>
                  </a:cubicBezTo>
                  <a:cubicBezTo>
                    <a:pt x="106" y="219"/>
                    <a:pt x="106" y="219"/>
                    <a:pt x="106" y="219"/>
                  </a:cubicBezTo>
                  <a:cubicBezTo>
                    <a:pt x="107" y="221"/>
                    <a:pt x="107" y="221"/>
                    <a:pt x="107" y="221"/>
                  </a:cubicBezTo>
                  <a:cubicBezTo>
                    <a:pt x="110" y="225"/>
                    <a:pt x="110" y="225"/>
                    <a:pt x="110" y="225"/>
                  </a:cubicBezTo>
                  <a:cubicBezTo>
                    <a:pt x="115" y="224"/>
                    <a:pt x="115" y="224"/>
                    <a:pt x="115" y="224"/>
                  </a:cubicBezTo>
                  <a:cubicBezTo>
                    <a:pt x="113" y="215"/>
                    <a:pt x="113" y="215"/>
                    <a:pt x="113" y="215"/>
                  </a:cubicBezTo>
                  <a:cubicBezTo>
                    <a:pt x="127" y="215"/>
                    <a:pt x="127" y="215"/>
                    <a:pt x="127" y="215"/>
                  </a:cubicBezTo>
                  <a:cubicBezTo>
                    <a:pt x="141" y="218"/>
                    <a:pt x="141" y="218"/>
                    <a:pt x="141" y="218"/>
                  </a:cubicBezTo>
                  <a:cubicBezTo>
                    <a:pt x="146" y="208"/>
                    <a:pt x="146" y="208"/>
                    <a:pt x="146" y="208"/>
                  </a:cubicBezTo>
                  <a:cubicBezTo>
                    <a:pt x="147" y="208"/>
                    <a:pt x="147" y="208"/>
                    <a:pt x="147" y="208"/>
                  </a:cubicBezTo>
                  <a:cubicBezTo>
                    <a:pt x="147" y="207"/>
                    <a:pt x="147" y="207"/>
                    <a:pt x="147" y="207"/>
                  </a:cubicBezTo>
                  <a:cubicBezTo>
                    <a:pt x="148" y="207"/>
                    <a:pt x="148" y="207"/>
                    <a:pt x="148" y="207"/>
                  </a:cubicBezTo>
                  <a:cubicBezTo>
                    <a:pt x="163" y="202"/>
                    <a:pt x="163" y="202"/>
                    <a:pt x="163" y="202"/>
                  </a:cubicBezTo>
                  <a:cubicBezTo>
                    <a:pt x="165" y="181"/>
                    <a:pt x="165" y="181"/>
                    <a:pt x="165" y="181"/>
                  </a:cubicBezTo>
                  <a:cubicBezTo>
                    <a:pt x="180" y="195"/>
                    <a:pt x="180" y="195"/>
                    <a:pt x="180" y="195"/>
                  </a:cubicBezTo>
                  <a:cubicBezTo>
                    <a:pt x="186" y="196"/>
                    <a:pt x="186" y="196"/>
                    <a:pt x="186" y="196"/>
                  </a:cubicBezTo>
                  <a:cubicBezTo>
                    <a:pt x="189" y="192"/>
                    <a:pt x="189" y="192"/>
                    <a:pt x="189" y="192"/>
                  </a:cubicBezTo>
                  <a:cubicBezTo>
                    <a:pt x="187" y="146"/>
                    <a:pt x="187" y="146"/>
                    <a:pt x="187" y="146"/>
                  </a:cubicBezTo>
                  <a:cubicBezTo>
                    <a:pt x="187" y="145"/>
                    <a:pt x="187" y="145"/>
                    <a:pt x="187" y="145"/>
                  </a:cubicBezTo>
                  <a:cubicBezTo>
                    <a:pt x="187" y="142"/>
                    <a:pt x="187" y="142"/>
                    <a:pt x="187" y="142"/>
                  </a:cubicBezTo>
                  <a:cubicBezTo>
                    <a:pt x="198" y="144"/>
                    <a:pt x="198" y="144"/>
                    <a:pt x="198" y="144"/>
                  </a:cubicBezTo>
                  <a:cubicBezTo>
                    <a:pt x="198" y="144"/>
                    <a:pt x="198" y="144"/>
                    <a:pt x="198" y="144"/>
                  </a:cubicBezTo>
                  <a:cubicBezTo>
                    <a:pt x="200" y="145"/>
                    <a:pt x="200" y="145"/>
                    <a:pt x="200" y="145"/>
                  </a:cubicBezTo>
                  <a:cubicBezTo>
                    <a:pt x="200" y="145"/>
                    <a:pt x="200" y="145"/>
                    <a:pt x="200" y="145"/>
                  </a:cubicBezTo>
                  <a:cubicBezTo>
                    <a:pt x="217" y="175"/>
                    <a:pt x="217" y="175"/>
                    <a:pt x="217" y="175"/>
                  </a:cubicBezTo>
                  <a:cubicBezTo>
                    <a:pt x="237" y="173"/>
                    <a:pt x="237" y="173"/>
                    <a:pt x="237" y="173"/>
                  </a:cubicBezTo>
                  <a:cubicBezTo>
                    <a:pt x="241" y="171"/>
                    <a:pt x="241" y="171"/>
                    <a:pt x="241" y="171"/>
                  </a:cubicBezTo>
                  <a:cubicBezTo>
                    <a:pt x="244" y="164"/>
                    <a:pt x="244" y="164"/>
                    <a:pt x="244" y="164"/>
                  </a:cubicBezTo>
                  <a:cubicBezTo>
                    <a:pt x="238" y="159"/>
                    <a:pt x="238" y="159"/>
                    <a:pt x="238" y="159"/>
                  </a:cubicBezTo>
                  <a:cubicBezTo>
                    <a:pt x="236" y="157"/>
                    <a:pt x="236" y="157"/>
                    <a:pt x="236" y="157"/>
                  </a:cubicBezTo>
                  <a:cubicBezTo>
                    <a:pt x="250" y="152"/>
                    <a:pt x="250" y="152"/>
                    <a:pt x="250" y="152"/>
                  </a:cubicBezTo>
                  <a:cubicBezTo>
                    <a:pt x="251" y="151"/>
                    <a:pt x="251" y="151"/>
                    <a:pt x="251" y="151"/>
                  </a:cubicBezTo>
                  <a:cubicBezTo>
                    <a:pt x="252" y="151"/>
                    <a:pt x="252" y="151"/>
                    <a:pt x="252" y="151"/>
                  </a:cubicBezTo>
                  <a:cubicBezTo>
                    <a:pt x="257" y="157"/>
                    <a:pt x="257" y="157"/>
                    <a:pt x="257" y="157"/>
                  </a:cubicBezTo>
                  <a:cubicBezTo>
                    <a:pt x="262" y="154"/>
                    <a:pt x="262" y="154"/>
                    <a:pt x="262" y="154"/>
                  </a:cubicBezTo>
                  <a:cubicBezTo>
                    <a:pt x="262" y="145"/>
                    <a:pt x="262" y="145"/>
                    <a:pt x="262" y="145"/>
                  </a:cubicBezTo>
                  <a:cubicBezTo>
                    <a:pt x="265" y="145"/>
                    <a:pt x="265" y="145"/>
                    <a:pt x="265" y="145"/>
                  </a:cubicBezTo>
                  <a:cubicBezTo>
                    <a:pt x="275" y="145"/>
                    <a:pt x="275" y="145"/>
                    <a:pt x="275" y="145"/>
                  </a:cubicBezTo>
                  <a:cubicBezTo>
                    <a:pt x="283" y="145"/>
                    <a:pt x="288" y="149"/>
                    <a:pt x="292" y="154"/>
                  </a:cubicBezTo>
                  <a:cubicBezTo>
                    <a:pt x="294" y="157"/>
                    <a:pt x="294" y="157"/>
                    <a:pt x="294" y="157"/>
                  </a:cubicBezTo>
                  <a:cubicBezTo>
                    <a:pt x="298" y="142"/>
                    <a:pt x="298" y="142"/>
                    <a:pt x="298" y="142"/>
                  </a:cubicBezTo>
                  <a:cubicBezTo>
                    <a:pt x="300" y="139"/>
                    <a:pt x="305" y="138"/>
                    <a:pt x="312" y="141"/>
                  </a:cubicBezTo>
                  <a:cubicBezTo>
                    <a:pt x="314" y="142"/>
                    <a:pt x="314" y="142"/>
                    <a:pt x="314" y="142"/>
                  </a:cubicBezTo>
                  <a:cubicBezTo>
                    <a:pt x="314" y="142"/>
                    <a:pt x="314" y="142"/>
                    <a:pt x="314" y="142"/>
                  </a:cubicBezTo>
                  <a:cubicBezTo>
                    <a:pt x="314" y="143"/>
                    <a:pt x="314" y="143"/>
                    <a:pt x="314" y="143"/>
                  </a:cubicBezTo>
                  <a:cubicBezTo>
                    <a:pt x="315" y="144"/>
                    <a:pt x="316" y="144"/>
                    <a:pt x="317" y="144"/>
                  </a:cubicBezTo>
                  <a:cubicBezTo>
                    <a:pt x="320" y="143"/>
                    <a:pt x="331" y="136"/>
                    <a:pt x="348" y="122"/>
                  </a:cubicBezTo>
                  <a:cubicBezTo>
                    <a:pt x="348" y="113"/>
                    <a:pt x="353" y="108"/>
                    <a:pt x="361" y="105"/>
                  </a:cubicBezTo>
                  <a:close/>
                </a:path>
              </a:pathLst>
            </a:custGeom>
            <a:grpFill/>
            <a:ln>
              <a:noFill/>
            </a:ln>
          </p:spPr>
          <p:txBody>
            <a:bodyPr vert="horz" wrap="square" lIns="91440" tIns="45720" rIns="91440" bIns="45720" numCol="1" anchor="t" anchorCtr="0" compatLnSpc="1"/>
            <a:lstStyle/>
            <a:p>
              <a:endParaRPr lang="zh-CN" altLang="en-US"/>
            </a:p>
          </p:txBody>
        </p:sp>
        <p:sp>
          <p:nvSpPr>
            <p:cNvPr id="39" name="Freeform 25"/>
            <p:cNvSpPr/>
            <p:nvPr/>
          </p:nvSpPr>
          <p:spPr bwMode="auto">
            <a:xfrm>
              <a:off x="3971924" y="4045328"/>
              <a:ext cx="469457" cy="638985"/>
            </a:xfrm>
            <a:custGeom>
              <a:avLst/>
              <a:gdLst>
                <a:gd name="T0" fmla="*/ 182 w 232"/>
                <a:gd name="T1" fmla="*/ 12 h 314"/>
                <a:gd name="T2" fmla="*/ 161 w 232"/>
                <a:gd name="T3" fmla="*/ 4 h 314"/>
                <a:gd name="T4" fmla="*/ 134 w 232"/>
                <a:gd name="T5" fmla="*/ 24 h 314"/>
                <a:gd name="T6" fmla="*/ 117 w 232"/>
                <a:gd name="T7" fmla="*/ 16 h 314"/>
                <a:gd name="T8" fmla="*/ 116 w 232"/>
                <a:gd name="T9" fmla="*/ 17 h 314"/>
                <a:gd name="T10" fmla="*/ 82 w 232"/>
                <a:gd name="T11" fmla="*/ 25 h 314"/>
                <a:gd name="T12" fmla="*/ 65 w 232"/>
                <a:gd name="T13" fmla="*/ 27 h 314"/>
                <a:gd name="T14" fmla="*/ 52 w 232"/>
                <a:gd name="T15" fmla="*/ 40 h 314"/>
                <a:gd name="T16" fmla="*/ 31 w 232"/>
                <a:gd name="T17" fmla="*/ 42 h 314"/>
                <a:gd name="T18" fmla="*/ 17 w 232"/>
                <a:gd name="T19" fmla="*/ 67 h 314"/>
                <a:gd name="T20" fmla="*/ 17 w 232"/>
                <a:gd name="T21" fmla="*/ 70 h 314"/>
                <a:gd name="T22" fmla="*/ 26 w 232"/>
                <a:gd name="T23" fmla="*/ 104 h 314"/>
                <a:gd name="T24" fmla="*/ 27 w 232"/>
                <a:gd name="T25" fmla="*/ 108 h 314"/>
                <a:gd name="T26" fmla="*/ 25 w 232"/>
                <a:gd name="T27" fmla="*/ 109 h 314"/>
                <a:gd name="T28" fmla="*/ 0 w 232"/>
                <a:gd name="T29" fmla="*/ 142 h 314"/>
                <a:gd name="T30" fmla="*/ 11 w 232"/>
                <a:gd name="T31" fmla="*/ 149 h 314"/>
                <a:gd name="T32" fmla="*/ 20 w 232"/>
                <a:gd name="T33" fmla="*/ 198 h 314"/>
                <a:gd name="T34" fmla="*/ 32 w 232"/>
                <a:gd name="T35" fmla="*/ 217 h 314"/>
                <a:gd name="T36" fmla="*/ 33 w 232"/>
                <a:gd name="T37" fmla="*/ 230 h 314"/>
                <a:gd name="T38" fmla="*/ 34 w 232"/>
                <a:gd name="T39" fmla="*/ 274 h 314"/>
                <a:gd name="T40" fmla="*/ 40 w 232"/>
                <a:gd name="T41" fmla="*/ 274 h 314"/>
                <a:gd name="T42" fmla="*/ 67 w 232"/>
                <a:gd name="T43" fmla="*/ 274 h 314"/>
                <a:gd name="T44" fmla="*/ 43 w 232"/>
                <a:gd name="T45" fmla="*/ 308 h 314"/>
                <a:gd name="T46" fmla="*/ 61 w 232"/>
                <a:gd name="T47" fmla="*/ 308 h 314"/>
                <a:gd name="T48" fmla="*/ 114 w 232"/>
                <a:gd name="T49" fmla="*/ 305 h 314"/>
                <a:gd name="T50" fmla="*/ 117 w 232"/>
                <a:gd name="T51" fmla="*/ 295 h 314"/>
                <a:gd name="T52" fmla="*/ 117 w 232"/>
                <a:gd name="T53" fmla="*/ 289 h 314"/>
                <a:gd name="T54" fmla="*/ 114 w 232"/>
                <a:gd name="T55" fmla="*/ 271 h 314"/>
                <a:gd name="T56" fmla="*/ 127 w 232"/>
                <a:gd name="T57" fmla="*/ 262 h 314"/>
                <a:gd name="T58" fmla="*/ 124 w 232"/>
                <a:gd name="T59" fmla="*/ 254 h 314"/>
                <a:gd name="T60" fmla="*/ 124 w 232"/>
                <a:gd name="T61" fmla="*/ 254 h 314"/>
                <a:gd name="T62" fmla="*/ 130 w 232"/>
                <a:gd name="T63" fmla="*/ 234 h 314"/>
                <a:gd name="T64" fmla="*/ 136 w 232"/>
                <a:gd name="T65" fmla="*/ 226 h 314"/>
                <a:gd name="T66" fmla="*/ 142 w 232"/>
                <a:gd name="T67" fmla="*/ 221 h 314"/>
                <a:gd name="T68" fmla="*/ 153 w 232"/>
                <a:gd name="T69" fmla="*/ 196 h 314"/>
                <a:gd name="T70" fmla="*/ 157 w 232"/>
                <a:gd name="T71" fmla="*/ 193 h 314"/>
                <a:gd name="T72" fmla="*/ 151 w 232"/>
                <a:gd name="T73" fmla="*/ 168 h 314"/>
                <a:gd name="T74" fmla="*/ 170 w 232"/>
                <a:gd name="T75" fmla="*/ 151 h 314"/>
                <a:gd name="T76" fmla="*/ 168 w 232"/>
                <a:gd name="T77" fmla="*/ 129 h 314"/>
                <a:gd name="T78" fmla="*/ 190 w 232"/>
                <a:gd name="T79" fmla="*/ 102 h 314"/>
                <a:gd name="T80" fmla="*/ 199 w 232"/>
                <a:gd name="T81" fmla="*/ 107 h 314"/>
                <a:gd name="T82" fmla="*/ 216 w 232"/>
                <a:gd name="T83" fmla="*/ 97 h 314"/>
                <a:gd name="T84" fmla="*/ 216 w 232"/>
                <a:gd name="T85" fmla="*/ 97 h 314"/>
                <a:gd name="T86" fmla="*/ 226 w 232"/>
                <a:gd name="T87" fmla="*/ 90 h 314"/>
                <a:gd name="T88" fmla="*/ 225 w 232"/>
                <a:gd name="T89" fmla="*/ 80 h 314"/>
                <a:gd name="T90" fmla="*/ 229 w 232"/>
                <a:gd name="T91" fmla="*/ 78 h 314"/>
                <a:gd name="T92" fmla="*/ 232 w 232"/>
                <a:gd name="T93" fmla="*/ 73 h 314"/>
                <a:gd name="T94" fmla="*/ 211 w 232"/>
                <a:gd name="T95" fmla="*/ 39 h 314"/>
                <a:gd name="T96" fmla="*/ 202 w 232"/>
                <a:gd name="T97" fmla="*/ 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2" h="314">
                  <a:moveTo>
                    <a:pt x="182" y="13"/>
                  </a:moveTo>
                  <a:cubicBezTo>
                    <a:pt x="182" y="12"/>
                    <a:pt x="182" y="12"/>
                    <a:pt x="182" y="12"/>
                  </a:cubicBezTo>
                  <a:cubicBezTo>
                    <a:pt x="168" y="0"/>
                    <a:pt x="168" y="0"/>
                    <a:pt x="168" y="0"/>
                  </a:cubicBezTo>
                  <a:cubicBezTo>
                    <a:pt x="161" y="4"/>
                    <a:pt x="161" y="4"/>
                    <a:pt x="161" y="4"/>
                  </a:cubicBezTo>
                  <a:cubicBezTo>
                    <a:pt x="156" y="15"/>
                    <a:pt x="150" y="22"/>
                    <a:pt x="141" y="25"/>
                  </a:cubicBezTo>
                  <a:cubicBezTo>
                    <a:pt x="139" y="26"/>
                    <a:pt x="136" y="25"/>
                    <a:pt x="134" y="24"/>
                  </a:cubicBezTo>
                  <a:cubicBezTo>
                    <a:pt x="131" y="20"/>
                    <a:pt x="133" y="14"/>
                    <a:pt x="137" y="3"/>
                  </a:cubicBezTo>
                  <a:cubicBezTo>
                    <a:pt x="117" y="16"/>
                    <a:pt x="117" y="16"/>
                    <a:pt x="117" y="16"/>
                  </a:cubicBezTo>
                  <a:cubicBezTo>
                    <a:pt x="116" y="17"/>
                    <a:pt x="116" y="17"/>
                    <a:pt x="116" y="17"/>
                  </a:cubicBezTo>
                  <a:cubicBezTo>
                    <a:pt x="116" y="17"/>
                    <a:pt x="116" y="17"/>
                    <a:pt x="116" y="17"/>
                  </a:cubicBezTo>
                  <a:cubicBezTo>
                    <a:pt x="98" y="17"/>
                    <a:pt x="98" y="17"/>
                    <a:pt x="98" y="17"/>
                  </a:cubicBezTo>
                  <a:cubicBezTo>
                    <a:pt x="82" y="25"/>
                    <a:pt x="82" y="25"/>
                    <a:pt x="82" y="25"/>
                  </a:cubicBezTo>
                  <a:cubicBezTo>
                    <a:pt x="82" y="27"/>
                    <a:pt x="82" y="27"/>
                    <a:pt x="82" y="27"/>
                  </a:cubicBezTo>
                  <a:cubicBezTo>
                    <a:pt x="65" y="27"/>
                    <a:pt x="65" y="27"/>
                    <a:pt x="65" y="27"/>
                  </a:cubicBezTo>
                  <a:cubicBezTo>
                    <a:pt x="56" y="32"/>
                    <a:pt x="56" y="32"/>
                    <a:pt x="56" y="32"/>
                  </a:cubicBezTo>
                  <a:cubicBezTo>
                    <a:pt x="52" y="40"/>
                    <a:pt x="52" y="40"/>
                    <a:pt x="52" y="40"/>
                  </a:cubicBezTo>
                  <a:cubicBezTo>
                    <a:pt x="51" y="42"/>
                    <a:pt x="51" y="42"/>
                    <a:pt x="51" y="42"/>
                  </a:cubicBezTo>
                  <a:cubicBezTo>
                    <a:pt x="31" y="42"/>
                    <a:pt x="31" y="42"/>
                    <a:pt x="31" y="42"/>
                  </a:cubicBezTo>
                  <a:cubicBezTo>
                    <a:pt x="27" y="42"/>
                    <a:pt x="19" y="48"/>
                    <a:pt x="6" y="61"/>
                  </a:cubicBezTo>
                  <a:cubicBezTo>
                    <a:pt x="12" y="63"/>
                    <a:pt x="16" y="65"/>
                    <a:pt x="17" y="67"/>
                  </a:cubicBezTo>
                  <a:cubicBezTo>
                    <a:pt x="17" y="71"/>
                    <a:pt x="17" y="71"/>
                    <a:pt x="17" y="71"/>
                  </a:cubicBezTo>
                  <a:cubicBezTo>
                    <a:pt x="17" y="70"/>
                    <a:pt x="17" y="70"/>
                    <a:pt x="17" y="70"/>
                  </a:cubicBezTo>
                  <a:cubicBezTo>
                    <a:pt x="26" y="104"/>
                    <a:pt x="26" y="104"/>
                    <a:pt x="26" y="104"/>
                  </a:cubicBezTo>
                  <a:cubicBezTo>
                    <a:pt x="26" y="104"/>
                    <a:pt x="26" y="104"/>
                    <a:pt x="26" y="104"/>
                  </a:cubicBezTo>
                  <a:cubicBezTo>
                    <a:pt x="27" y="106"/>
                    <a:pt x="27" y="106"/>
                    <a:pt x="27" y="106"/>
                  </a:cubicBezTo>
                  <a:cubicBezTo>
                    <a:pt x="27" y="108"/>
                    <a:pt x="27" y="108"/>
                    <a:pt x="27" y="108"/>
                  </a:cubicBezTo>
                  <a:cubicBezTo>
                    <a:pt x="26" y="108"/>
                    <a:pt x="26" y="108"/>
                    <a:pt x="26" y="108"/>
                  </a:cubicBezTo>
                  <a:cubicBezTo>
                    <a:pt x="25" y="109"/>
                    <a:pt x="25" y="109"/>
                    <a:pt x="25" y="109"/>
                  </a:cubicBezTo>
                  <a:cubicBezTo>
                    <a:pt x="25" y="109"/>
                    <a:pt x="25" y="109"/>
                    <a:pt x="25" y="109"/>
                  </a:cubicBezTo>
                  <a:cubicBezTo>
                    <a:pt x="0" y="142"/>
                    <a:pt x="0" y="142"/>
                    <a:pt x="0" y="142"/>
                  </a:cubicBezTo>
                  <a:cubicBezTo>
                    <a:pt x="2" y="151"/>
                    <a:pt x="2" y="151"/>
                    <a:pt x="2" y="151"/>
                  </a:cubicBezTo>
                  <a:cubicBezTo>
                    <a:pt x="5" y="148"/>
                    <a:pt x="8" y="147"/>
                    <a:pt x="11" y="149"/>
                  </a:cubicBezTo>
                  <a:cubicBezTo>
                    <a:pt x="14" y="150"/>
                    <a:pt x="15" y="155"/>
                    <a:pt x="14" y="162"/>
                  </a:cubicBezTo>
                  <a:cubicBezTo>
                    <a:pt x="12" y="173"/>
                    <a:pt x="14" y="186"/>
                    <a:pt x="20" y="198"/>
                  </a:cubicBezTo>
                  <a:cubicBezTo>
                    <a:pt x="28" y="207"/>
                    <a:pt x="28" y="207"/>
                    <a:pt x="28" y="207"/>
                  </a:cubicBezTo>
                  <a:cubicBezTo>
                    <a:pt x="31" y="210"/>
                    <a:pt x="33" y="213"/>
                    <a:pt x="32" y="217"/>
                  </a:cubicBezTo>
                  <a:cubicBezTo>
                    <a:pt x="28" y="223"/>
                    <a:pt x="28" y="223"/>
                    <a:pt x="28" y="223"/>
                  </a:cubicBezTo>
                  <a:cubicBezTo>
                    <a:pt x="33" y="230"/>
                    <a:pt x="33" y="230"/>
                    <a:pt x="33" y="230"/>
                  </a:cubicBezTo>
                  <a:cubicBezTo>
                    <a:pt x="36" y="236"/>
                    <a:pt x="34" y="246"/>
                    <a:pt x="26" y="261"/>
                  </a:cubicBezTo>
                  <a:cubicBezTo>
                    <a:pt x="34" y="274"/>
                    <a:pt x="34" y="274"/>
                    <a:pt x="34" y="274"/>
                  </a:cubicBezTo>
                  <a:cubicBezTo>
                    <a:pt x="36" y="277"/>
                    <a:pt x="36" y="277"/>
                    <a:pt x="36" y="277"/>
                  </a:cubicBezTo>
                  <a:cubicBezTo>
                    <a:pt x="40" y="274"/>
                    <a:pt x="40" y="274"/>
                    <a:pt x="40" y="274"/>
                  </a:cubicBezTo>
                  <a:cubicBezTo>
                    <a:pt x="48" y="267"/>
                    <a:pt x="55" y="265"/>
                    <a:pt x="60" y="267"/>
                  </a:cubicBezTo>
                  <a:cubicBezTo>
                    <a:pt x="64" y="268"/>
                    <a:pt x="66" y="271"/>
                    <a:pt x="67" y="274"/>
                  </a:cubicBezTo>
                  <a:cubicBezTo>
                    <a:pt x="67" y="278"/>
                    <a:pt x="62" y="286"/>
                    <a:pt x="51" y="297"/>
                  </a:cubicBezTo>
                  <a:cubicBezTo>
                    <a:pt x="43" y="308"/>
                    <a:pt x="43" y="308"/>
                    <a:pt x="43" y="308"/>
                  </a:cubicBezTo>
                  <a:cubicBezTo>
                    <a:pt x="47" y="314"/>
                    <a:pt x="47" y="314"/>
                    <a:pt x="47" y="314"/>
                  </a:cubicBezTo>
                  <a:cubicBezTo>
                    <a:pt x="53" y="309"/>
                    <a:pt x="58" y="307"/>
                    <a:pt x="61" y="308"/>
                  </a:cubicBezTo>
                  <a:cubicBezTo>
                    <a:pt x="65" y="308"/>
                    <a:pt x="75" y="305"/>
                    <a:pt x="93" y="295"/>
                  </a:cubicBezTo>
                  <a:cubicBezTo>
                    <a:pt x="98" y="292"/>
                    <a:pt x="105" y="295"/>
                    <a:pt x="114" y="305"/>
                  </a:cubicBezTo>
                  <a:cubicBezTo>
                    <a:pt x="118" y="303"/>
                    <a:pt x="118" y="303"/>
                    <a:pt x="118" y="303"/>
                  </a:cubicBezTo>
                  <a:cubicBezTo>
                    <a:pt x="117" y="295"/>
                    <a:pt x="117" y="295"/>
                    <a:pt x="117" y="295"/>
                  </a:cubicBezTo>
                  <a:cubicBezTo>
                    <a:pt x="116" y="294"/>
                    <a:pt x="116" y="294"/>
                    <a:pt x="116" y="294"/>
                  </a:cubicBezTo>
                  <a:cubicBezTo>
                    <a:pt x="114" y="292"/>
                    <a:pt x="116" y="291"/>
                    <a:pt x="117" y="289"/>
                  </a:cubicBezTo>
                  <a:cubicBezTo>
                    <a:pt x="114" y="277"/>
                    <a:pt x="114" y="277"/>
                    <a:pt x="114" y="277"/>
                  </a:cubicBezTo>
                  <a:cubicBezTo>
                    <a:pt x="114" y="275"/>
                    <a:pt x="114" y="273"/>
                    <a:pt x="114" y="271"/>
                  </a:cubicBezTo>
                  <a:cubicBezTo>
                    <a:pt x="116" y="269"/>
                    <a:pt x="119" y="268"/>
                    <a:pt x="121" y="267"/>
                  </a:cubicBezTo>
                  <a:cubicBezTo>
                    <a:pt x="127" y="262"/>
                    <a:pt x="127" y="262"/>
                    <a:pt x="127" y="262"/>
                  </a:cubicBezTo>
                  <a:cubicBezTo>
                    <a:pt x="124" y="255"/>
                    <a:pt x="124" y="255"/>
                    <a:pt x="124" y="255"/>
                  </a:cubicBezTo>
                  <a:cubicBezTo>
                    <a:pt x="124" y="254"/>
                    <a:pt x="124" y="254"/>
                    <a:pt x="124" y="254"/>
                  </a:cubicBezTo>
                  <a:cubicBezTo>
                    <a:pt x="124" y="254"/>
                    <a:pt x="124" y="254"/>
                    <a:pt x="124" y="254"/>
                  </a:cubicBezTo>
                  <a:cubicBezTo>
                    <a:pt x="124" y="254"/>
                    <a:pt x="124" y="254"/>
                    <a:pt x="124" y="254"/>
                  </a:cubicBezTo>
                  <a:cubicBezTo>
                    <a:pt x="127" y="250"/>
                    <a:pt x="127" y="247"/>
                    <a:pt x="126" y="245"/>
                  </a:cubicBezTo>
                  <a:cubicBezTo>
                    <a:pt x="124" y="241"/>
                    <a:pt x="125" y="238"/>
                    <a:pt x="130" y="234"/>
                  </a:cubicBezTo>
                  <a:cubicBezTo>
                    <a:pt x="137" y="227"/>
                    <a:pt x="137" y="227"/>
                    <a:pt x="137" y="227"/>
                  </a:cubicBezTo>
                  <a:cubicBezTo>
                    <a:pt x="136" y="226"/>
                    <a:pt x="136" y="226"/>
                    <a:pt x="136" y="226"/>
                  </a:cubicBezTo>
                  <a:cubicBezTo>
                    <a:pt x="134" y="224"/>
                    <a:pt x="134" y="224"/>
                    <a:pt x="134" y="224"/>
                  </a:cubicBezTo>
                  <a:cubicBezTo>
                    <a:pt x="142" y="221"/>
                    <a:pt x="142" y="221"/>
                    <a:pt x="142" y="221"/>
                  </a:cubicBezTo>
                  <a:cubicBezTo>
                    <a:pt x="142" y="211"/>
                    <a:pt x="142" y="211"/>
                    <a:pt x="142" y="211"/>
                  </a:cubicBezTo>
                  <a:cubicBezTo>
                    <a:pt x="142" y="207"/>
                    <a:pt x="145" y="203"/>
                    <a:pt x="153" y="196"/>
                  </a:cubicBezTo>
                  <a:cubicBezTo>
                    <a:pt x="157" y="193"/>
                    <a:pt x="157" y="193"/>
                    <a:pt x="157" y="193"/>
                  </a:cubicBezTo>
                  <a:cubicBezTo>
                    <a:pt x="157" y="193"/>
                    <a:pt x="157" y="193"/>
                    <a:pt x="157" y="193"/>
                  </a:cubicBezTo>
                  <a:cubicBezTo>
                    <a:pt x="148" y="183"/>
                    <a:pt x="148" y="183"/>
                    <a:pt x="148" y="183"/>
                  </a:cubicBezTo>
                  <a:cubicBezTo>
                    <a:pt x="145" y="179"/>
                    <a:pt x="146" y="173"/>
                    <a:pt x="151" y="168"/>
                  </a:cubicBezTo>
                  <a:cubicBezTo>
                    <a:pt x="151" y="167"/>
                    <a:pt x="151" y="167"/>
                    <a:pt x="151" y="167"/>
                  </a:cubicBezTo>
                  <a:cubicBezTo>
                    <a:pt x="170" y="151"/>
                    <a:pt x="170" y="151"/>
                    <a:pt x="170" y="151"/>
                  </a:cubicBezTo>
                  <a:cubicBezTo>
                    <a:pt x="171" y="147"/>
                    <a:pt x="171" y="147"/>
                    <a:pt x="171" y="147"/>
                  </a:cubicBezTo>
                  <a:cubicBezTo>
                    <a:pt x="167" y="145"/>
                    <a:pt x="166" y="139"/>
                    <a:pt x="168" y="129"/>
                  </a:cubicBezTo>
                  <a:cubicBezTo>
                    <a:pt x="170" y="112"/>
                    <a:pt x="178" y="104"/>
                    <a:pt x="190" y="102"/>
                  </a:cubicBezTo>
                  <a:cubicBezTo>
                    <a:pt x="190" y="102"/>
                    <a:pt x="190" y="102"/>
                    <a:pt x="190" y="102"/>
                  </a:cubicBezTo>
                  <a:cubicBezTo>
                    <a:pt x="192" y="102"/>
                    <a:pt x="192" y="102"/>
                    <a:pt x="192" y="102"/>
                  </a:cubicBezTo>
                  <a:cubicBezTo>
                    <a:pt x="199" y="107"/>
                    <a:pt x="199" y="107"/>
                    <a:pt x="199" y="107"/>
                  </a:cubicBezTo>
                  <a:cubicBezTo>
                    <a:pt x="208" y="107"/>
                    <a:pt x="208" y="107"/>
                    <a:pt x="208" y="107"/>
                  </a:cubicBezTo>
                  <a:cubicBezTo>
                    <a:pt x="216" y="97"/>
                    <a:pt x="216" y="97"/>
                    <a:pt x="216" y="97"/>
                  </a:cubicBezTo>
                  <a:cubicBezTo>
                    <a:pt x="216" y="97"/>
                    <a:pt x="216" y="97"/>
                    <a:pt x="216" y="97"/>
                  </a:cubicBezTo>
                  <a:cubicBezTo>
                    <a:pt x="216" y="97"/>
                    <a:pt x="216" y="97"/>
                    <a:pt x="216" y="97"/>
                  </a:cubicBezTo>
                  <a:cubicBezTo>
                    <a:pt x="216" y="96"/>
                    <a:pt x="216" y="96"/>
                    <a:pt x="216" y="96"/>
                  </a:cubicBezTo>
                  <a:cubicBezTo>
                    <a:pt x="226" y="90"/>
                    <a:pt x="226" y="90"/>
                    <a:pt x="226" y="90"/>
                  </a:cubicBezTo>
                  <a:cubicBezTo>
                    <a:pt x="225" y="82"/>
                    <a:pt x="225" y="82"/>
                    <a:pt x="225" y="82"/>
                  </a:cubicBezTo>
                  <a:cubicBezTo>
                    <a:pt x="225" y="80"/>
                    <a:pt x="225" y="80"/>
                    <a:pt x="225" y="80"/>
                  </a:cubicBezTo>
                  <a:cubicBezTo>
                    <a:pt x="226" y="79"/>
                    <a:pt x="226" y="79"/>
                    <a:pt x="226" y="79"/>
                  </a:cubicBezTo>
                  <a:cubicBezTo>
                    <a:pt x="229" y="78"/>
                    <a:pt x="229" y="78"/>
                    <a:pt x="229" y="78"/>
                  </a:cubicBezTo>
                  <a:cubicBezTo>
                    <a:pt x="232" y="74"/>
                    <a:pt x="232" y="74"/>
                    <a:pt x="232" y="74"/>
                  </a:cubicBezTo>
                  <a:cubicBezTo>
                    <a:pt x="232" y="73"/>
                    <a:pt x="232" y="73"/>
                    <a:pt x="232" y="73"/>
                  </a:cubicBezTo>
                  <a:cubicBezTo>
                    <a:pt x="226" y="63"/>
                    <a:pt x="226" y="63"/>
                    <a:pt x="226" y="63"/>
                  </a:cubicBezTo>
                  <a:cubicBezTo>
                    <a:pt x="220" y="55"/>
                    <a:pt x="215" y="48"/>
                    <a:pt x="211" y="39"/>
                  </a:cubicBezTo>
                  <a:cubicBezTo>
                    <a:pt x="208" y="34"/>
                    <a:pt x="209" y="28"/>
                    <a:pt x="213" y="21"/>
                  </a:cubicBezTo>
                  <a:cubicBezTo>
                    <a:pt x="202" y="14"/>
                    <a:pt x="202" y="14"/>
                    <a:pt x="202" y="14"/>
                  </a:cubicBezTo>
                  <a:lnTo>
                    <a:pt x="182" y="13"/>
                  </a:lnTo>
                  <a:close/>
                </a:path>
              </a:pathLst>
            </a:custGeom>
            <a:grpFill/>
            <a:ln>
              <a:noFill/>
            </a:ln>
          </p:spPr>
          <p:txBody>
            <a:bodyPr vert="horz" wrap="square" lIns="91440" tIns="45720" rIns="91440" bIns="45720" numCol="1" anchor="t" anchorCtr="0" compatLnSpc="1"/>
            <a:lstStyle/>
            <a:p>
              <a:endParaRPr lang="zh-CN" altLang="en-US"/>
            </a:p>
          </p:txBody>
        </p:sp>
        <p:sp>
          <p:nvSpPr>
            <p:cNvPr id="40" name="Freeform 26"/>
            <p:cNvSpPr/>
            <p:nvPr/>
          </p:nvSpPr>
          <p:spPr bwMode="auto">
            <a:xfrm>
              <a:off x="4215967" y="4212993"/>
              <a:ext cx="434061" cy="532797"/>
            </a:xfrm>
            <a:custGeom>
              <a:avLst/>
              <a:gdLst>
                <a:gd name="T0" fmla="*/ 110 w 213"/>
                <a:gd name="T1" fmla="*/ 13 h 263"/>
                <a:gd name="T2" fmla="*/ 91 w 213"/>
                <a:gd name="T3" fmla="*/ 30 h 263"/>
                <a:gd name="T4" fmla="*/ 90 w 213"/>
                <a:gd name="T5" fmla="*/ 31 h 263"/>
                <a:gd name="T6" fmla="*/ 77 w 213"/>
                <a:gd name="T7" fmla="*/ 31 h 263"/>
                <a:gd name="T8" fmla="*/ 54 w 213"/>
                <a:gd name="T9" fmla="*/ 47 h 263"/>
                <a:gd name="T10" fmla="*/ 60 w 213"/>
                <a:gd name="T11" fmla="*/ 51 h 263"/>
                <a:gd name="T12" fmla="*/ 55 w 213"/>
                <a:gd name="T13" fmla="*/ 71 h 263"/>
                <a:gd name="T14" fmla="*/ 35 w 213"/>
                <a:gd name="T15" fmla="*/ 90 h 263"/>
                <a:gd name="T16" fmla="*/ 36 w 213"/>
                <a:gd name="T17" fmla="*/ 102 h 263"/>
                <a:gd name="T18" fmla="*/ 40 w 213"/>
                <a:gd name="T19" fmla="*/ 116 h 263"/>
                <a:gd name="T20" fmla="*/ 27 w 213"/>
                <a:gd name="T21" fmla="*/ 141 h 263"/>
                <a:gd name="T22" fmla="*/ 27 w 213"/>
                <a:gd name="T23" fmla="*/ 143 h 263"/>
                <a:gd name="T24" fmla="*/ 18 w 213"/>
                <a:gd name="T25" fmla="*/ 153 h 263"/>
                <a:gd name="T26" fmla="*/ 11 w 213"/>
                <a:gd name="T27" fmla="*/ 160 h 263"/>
                <a:gd name="T28" fmla="*/ 10 w 213"/>
                <a:gd name="T29" fmla="*/ 184 h 263"/>
                <a:gd name="T30" fmla="*/ 3 w 213"/>
                <a:gd name="T31" fmla="*/ 191 h 263"/>
                <a:gd name="T32" fmla="*/ 0 w 213"/>
                <a:gd name="T33" fmla="*/ 193 h 263"/>
                <a:gd name="T34" fmla="*/ 5 w 213"/>
                <a:gd name="T35" fmla="*/ 208 h 263"/>
                <a:gd name="T36" fmla="*/ 40 w 213"/>
                <a:gd name="T37" fmla="*/ 208 h 263"/>
                <a:gd name="T38" fmla="*/ 53 w 213"/>
                <a:gd name="T39" fmla="*/ 222 h 263"/>
                <a:gd name="T40" fmla="*/ 54 w 213"/>
                <a:gd name="T41" fmla="*/ 223 h 263"/>
                <a:gd name="T42" fmla="*/ 78 w 213"/>
                <a:gd name="T43" fmla="*/ 260 h 263"/>
                <a:gd name="T44" fmla="*/ 85 w 213"/>
                <a:gd name="T45" fmla="*/ 244 h 263"/>
                <a:gd name="T46" fmla="*/ 103 w 213"/>
                <a:gd name="T47" fmla="*/ 257 h 263"/>
                <a:gd name="T48" fmla="*/ 115 w 213"/>
                <a:gd name="T49" fmla="*/ 221 h 263"/>
                <a:gd name="T50" fmla="*/ 119 w 213"/>
                <a:gd name="T51" fmla="*/ 222 h 263"/>
                <a:gd name="T52" fmla="*/ 129 w 213"/>
                <a:gd name="T53" fmla="*/ 213 h 263"/>
                <a:gd name="T54" fmla="*/ 129 w 213"/>
                <a:gd name="T55" fmla="*/ 210 h 263"/>
                <a:gd name="T56" fmla="*/ 146 w 213"/>
                <a:gd name="T57" fmla="*/ 211 h 263"/>
                <a:gd name="T58" fmla="*/ 156 w 213"/>
                <a:gd name="T59" fmla="*/ 169 h 263"/>
                <a:gd name="T60" fmla="*/ 173 w 213"/>
                <a:gd name="T61" fmla="*/ 167 h 263"/>
                <a:gd name="T62" fmla="*/ 165 w 213"/>
                <a:gd name="T63" fmla="*/ 159 h 263"/>
                <a:gd name="T64" fmla="*/ 177 w 213"/>
                <a:gd name="T65" fmla="*/ 148 h 263"/>
                <a:gd name="T66" fmla="*/ 186 w 213"/>
                <a:gd name="T67" fmla="*/ 152 h 263"/>
                <a:gd name="T68" fmla="*/ 181 w 213"/>
                <a:gd name="T69" fmla="*/ 139 h 263"/>
                <a:gd name="T70" fmla="*/ 186 w 213"/>
                <a:gd name="T71" fmla="*/ 136 h 263"/>
                <a:gd name="T72" fmla="*/ 179 w 213"/>
                <a:gd name="T73" fmla="*/ 120 h 263"/>
                <a:gd name="T74" fmla="*/ 181 w 213"/>
                <a:gd name="T75" fmla="*/ 118 h 263"/>
                <a:gd name="T76" fmla="*/ 198 w 213"/>
                <a:gd name="T77" fmla="*/ 102 h 263"/>
                <a:gd name="T78" fmla="*/ 183 w 213"/>
                <a:gd name="T79" fmla="*/ 83 h 263"/>
                <a:gd name="T80" fmla="*/ 202 w 213"/>
                <a:gd name="T81" fmla="*/ 75 h 263"/>
                <a:gd name="T82" fmla="*/ 211 w 213"/>
                <a:gd name="T83" fmla="*/ 65 h 263"/>
                <a:gd name="T84" fmla="*/ 205 w 213"/>
                <a:gd name="T85" fmla="*/ 52 h 263"/>
                <a:gd name="T86" fmla="*/ 204 w 213"/>
                <a:gd name="T87" fmla="*/ 50 h 263"/>
                <a:gd name="T88" fmla="*/ 204 w 213"/>
                <a:gd name="T89" fmla="*/ 45 h 263"/>
                <a:gd name="T90" fmla="*/ 202 w 213"/>
                <a:gd name="T91" fmla="*/ 45 h 263"/>
                <a:gd name="T92" fmla="*/ 177 w 213"/>
                <a:gd name="T93" fmla="*/ 42 h 263"/>
                <a:gd name="T94" fmla="*/ 177 w 213"/>
                <a:gd name="T95" fmla="*/ 42 h 263"/>
                <a:gd name="T96" fmla="*/ 171 w 213"/>
                <a:gd name="T97" fmla="*/ 34 h 263"/>
                <a:gd name="T98" fmla="*/ 141 w 213"/>
                <a:gd name="T99" fmla="*/ 47 h 263"/>
                <a:gd name="T100" fmla="*/ 129 w 213"/>
                <a:gd name="T101" fmla="*/ 23 h 263"/>
                <a:gd name="T102" fmla="*/ 111 w 213"/>
                <a:gd name="T103" fmla="*/ 1 h 263"/>
                <a:gd name="T104" fmla="*/ 111 w 213"/>
                <a:gd name="T105" fmla="*/ 12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3" h="263">
                  <a:moveTo>
                    <a:pt x="111" y="12"/>
                  </a:moveTo>
                  <a:cubicBezTo>
                    <a:pt x="110" y="13"/>
                    <a:pt x="110" y="13"/>
                    <a:pt x="110" y="13"/>
                  </a:cubicBezTo>
                  <a:cubicBezTo>
                    <a:pt x="100" y="20"/>
                    <a:pt x="100" y="20"/>
                    <a:pt x="100" y="20"/>
                  </a:cubicBezTo>
                  <a:cubicBezTo>
                    <a:pt x="91" y="30"/>
                    <a:pt x="91" y="30"/>
                    <a:pt x="91" y="30"/>
                  </a:cubicBezTo>
                  <a:cubicBezTo>
                    <a:pt x="90" y="30"/>
                    <a:pt x="90" y="30"/>
                    <a:pt x="90" y="30"/>
                  </a:cubicBezTo>
                  <a:cubicBezTo>
                    <a:pt x="90" y="31"/>
                    <a:pt x="90" y="31"/>
                    <a:pt x="90" y="31"/>
                  </a:cubicBezTo>
                  <a:cubicBezTo>
                    <a:pt x="77" y="31"/>
                    <a:pt x="77" y="31"/>
                    <a:pt x="77" y="31"/>
                  </a:cubicBezTo>
                  <a:cubicBezTo>
                    <a:pt x="77" y="31"/>
                    <a:pt x="77" y="31"/>
                    <a:pt x="77" y="31"/>
                  </a:cubicBezTo>
                  <a:cubicBezTo>
                    <a:pt x="69" y="27"/>
                    <a:pt x="69" y="27"/>
                    <a:pt x="69" y="27"/>
                  </a:cubicBezTo>
                  <a:cubicBezTo>
                    <a:pt x="60" y="30"/>
                    <a:pt x="55" y="36"/>
                    <a:pt x="54" y="47"/>
                  </a:cubicBezTo>
                  <a:cubicBezTo>
                    <a:pt x="53" y="57"/>
                    <a:pt x="53" y="57"/>
                    <a:pt x="53" y="57"/>
                  </a:cubicBezTo>
                  <a:cubicBezTo>
                    <a:pt x="60" y="51"/>
                    <a:pt x="60" y="51"/>
                    <a:pt x="60" y="51"/>
                  </a:cubicBezTo>
                  <a:cubicBezTo>
                    <a:pt x="55" y="71"/>
                    <a:pt x="55" y="71"/>
                    <a:pt x="55" y="71"/>
                  </a:cubicBezTo>
                  <a:cubicBezTo>
                    <a:pt x="55" y="71"/>
                    <a:pt x="55" y="71"/>
                    <a:pt x="55" y="71"/>
                  </a:cubicBezTo>
                  <a:cubicBezTo>
                    <a:pt x="55" y="72"/>
                    <a:pt x="55" y="72"/>
                    <a:pt x="55" y="72"/>
                  </a:cubicBezTo>
                  <a:cubicBezTo>
                    <a:pt x="35" y="90"/>
                    <a:pt x="35" y="90"/>
                    <a:pt x="35" y="90"/>
                  </a:cubicBezTo>
                  <a:cubicBezTo>
                    <a:pt x="32" y="93"/>
                    <a:pt x="31" y="96"/>
                    <a:pt x="32" y="98"/>
                  </a:cubicBezTo>
                  <a:cubicBezTo>
                    <a:pt x="36" y="102"/>
                    <a:pt x="36" y="102"/>
                    <a:pt x="36" y="102"/>
                  </a:cubicBezTo>
                  <a:cubicBezTo>
                    <a:pt x="40" y="106"/>
                    <a:pt x="43" y="109"/>
                    <a:pt x="42" y="111"/>
                  </a:cubicBezTo>
                  <a:cubicBezTo>
                    <a:pt x="42" y="113"/>
                    <a:pt x="41" y="115"/>
                    <a:pt x="40" y="116"/>
                  </a:cubicBezTo>
                  <a:cubicBezTo>
                    <a:pt x="27" y="127"/>
                    <a:pt x="27" y="127"/>
                    <a:pt x="27" y="127"/>
                  </a:cubicBezTo>
                  <a:cubicBezTo>
                    <a:pt x="28" y="130"/>
                    <a:pt x="28" y="135"/>
                    <a:pt x="27" y="141"/>
                  </a:cubicBezTo>
                  <a:cubicBezTo>
                    <a:pt x="27" y="142"/>
                    <a:pt x="27" y="142"/>
                    <a:pt x="27" y="142"/>
                  </a:cubicBezTo>
                  <a:cubicBezTo>
                    <a:pt x="27" y="143"/>
                    <a:pt x="27" y="143"/>
                    <a:pt x="27" y="143"/>
                  </a:cubicBezTo>
                  <a:cubicBezTo>
                    <a:pt x="22" y="145"/>
                    <a:pt x="22" y="145"/>
                    <a:pt x="22" y="145"/>
                  </a:cubicBezTo>
                  <a:cubicBezTo>
                    <a:pt x="22" y="148"/>
                    <a:pt x="21" y="150"/>
                    <a:pt x="18" y="153"/>
                  </a:cubicBezTo>
                  <a:cubicBezTo>
                    <a:pt x="11" y="159"/>
                    <a:pt x="11" y="159"/>
                    <a:pt x="11" y="159"/>
                  </a:cubicBezTo>
                  <a:cubicBezTo>
                    <a:pt x="11" y="160"/>
                    <a:pt x="11" y="160"/>
                    <a:pt x="11" y="160"/>
                  </a:cubicBezTo>
                  <a:cubicBezTo>
                    <a:pt x="12" y="163"/>
                    <a:pt x="12" y="167"/>
                    <a:pt x="10" y="172"/>
                  </a:cubicBezTo>
                  <a:cubicBezTo>
                    <a:pt x="13" y="178"/>
                    <a:pt x="13" y="182"/>
                    <a:pt x="10" y="184"/>
                  </a:cubicBezTo>
                  <a:cubicBezTo>
                    <a:pt x="4" y="190"/>
                    <a:pt x="4" y="190"/>
                    <a:pt x="4" y="190"/>
                  </a:cubicBezTo>
                  <a:cubicBezTo>
                    <a:pt x="3" y="191"/>
                    <a:pt x="3" y="191"/>
                    <a:pt x="3" y="191"/>
                  </a:cubicBezTo>
                  <a:cubicBezTo>
                    <a:pt x="0" y="192"/>
                    <a:pt x="0" y="192"/>
                    <a:pt x="0" y="192"/>
                  </a:cubicBezTo>
                  <a:cubicBezTo>
                    <a:pt x="0" y="193"/>
                    <a:pt x="0" y="193"/>
                    <a:pt x="0" y="193"/>
                  </a:cubicBezTo>
                  <a:cubicBezTo>
                    <a:pt x="4" y="208"/>
                    <a:pt x="4" y="208"/>
                    <a:pt x="4" y="208"/>
                  </a:cubicBezTo>
                  <a:cubicBezTo>
                    <a:pt x="5" y="208"/>
                    <a:pt x="5" y="208"/>
                    <a:pt x="5" y="208"/>
                  </a:cubicBezTo>
                  <a:cubicBezTo>
                    <a:pt x="15" y="207"/>
                    <a:pt x="26" y="207"/>
                    <a:pt x="38" y="208"/>
                  </a:cubicBezTo>
                  <a:cubicBezTo>
                    <a:pt x="40" y="208"/>
                    <a:pt x="40" y="208"/>
                    <a:pt x="40" y="208"/>
                  </a:cubicBezTo>
                  <a:cubicBezTo>
                    <a:pt x="40" y="209"/>
                    <a:pt x="40" y="209"/>
                    <a:pt x="40" y="209"/>
                  </a:cubicBezTo>
                  <a:cubicBezTo>
                    <a:pt x="53" y="222"/>
                    <a:pt x="53" y="222"/>
                    <a:pt x="53" y="222"/>
                  </a:cubicBezTo>
                  <a:cubicBezTo>
                    <a:pt x="53" y="223"/>
                    <a:pt x="53" y="223"/>
                    <a:pt x="53" y="223"/>
                  </a:cubicBezTo>
                  <a:cubicBezTo>
                    <a:pt x="54" y="223"/>
                    <a:pt x="54" y="223"/>
                    <a:pt x="54" y="223"/>
                  </a:cubicBezTo>
                  <a:cubicBezTo>
                    <a:pt x="61" y="245"/>
                    <a:pt x="61" y="245"/>
                    <a:pt x="61" y="245"/>
                  </a:cubicBezTo>
                  <a:cubicBezTo>
                    <a:pt x="78" y="260"/>
                    <a:pt x="78" y="260"/>
                    <a:pt x="78" y="260"/>
                  </a:cubicBezTo>
                  <a:cubicBezTo>
                    <a:pt x="85" y="263"/>
                    <a:pt x="85" y="263"/>
                    <a:pt x="85" y="263"/>
                  </a:cubicBezTo>
                  <a:cubicBezTo>
                    <a:pt x="85" y="244"/>
                    <a:pt x="85" y="244"/>
                    <a:pt x="85" y="244"/>
                  </a:cubicBezTo>
                  <a:cubicBezTo>
                    <a:pt x="100" y="259"/>
                    <a:pt x="100" y="259"/>
                    <a:pt x="100" y="259"/>
                  </a:cubicBezTo>
                  <a:cubicBezTo>
                    <a:pt x="103" y="257"/>
                    <a:pt x="103" y="257"/>
                    <a:pt x="103" y="257"/>
                  </a:cubicBezTo>
                  <a:cubicBezTo>
                    <a:pt x="114" y="234"/>
                    <a:pt x="114" y="234"/>
                    <a:pt x="114" y="234"/>
                  </a:cubicBezTo>
                  <a:cubicBezTo>
                    <a:pt x="115" y="221"/>
                    <a:pt x="115" y="221"/>
                    <a:pt x="115" y="221"/>
                  </a:cubicBezTo>
                  <a:cubicBezTo>
                    <a:pt x="117" y="222"/>
                    <a:pt x="117" y="222"/>
                    <a:pt x="117" y="222"/>
                  </a:cubicBezTo>
                  <a:cubicBezTo>
                    <a:pt x="119" y="222"/>
                    <a:pt x="119" y="222"/>
                    <a:pt x="119" y="222"/>
                  </a:cubicBezTo>
                  <a:cubicBezTo>
                    <a:pt x="130" y="223"/>
                    <a:pt x="130" y="223"/>
                    <a:pt x="130" y="223"/>
                  </a:cubicBezTo>
                  <a:cubicBezTo>
                    <a:pt x="129" y="213"/>
                    <a:pt x="129" y="213"/>
                    <a:pt x="129" y="213"/>
                  </a:cubicBezTo>
                  <a:cubicBezTo>
                    <a:pt x="129" y="212"/>
                    <a:pt x="129" y="212"/>
                    <a:pt x="129" y="212"/>
                  </a:cubicBezTo>
                  <a:cubicBezTo>
                    <a:pt x="129" y="210"/>
                    <a:pt x="129" y="210"/>
                    <a:pt x="129" y="210"/>
                  </a:cubicBezTo>
                  <a:cubicBezTo>
                    <a:pt x="131" y="210"/>
                    <a:pt x="131" y="210"/>
                    <a:pt x="131" y="210"/>
                  </a:cubicBezTo>
                  <a:cubicBezTo>
                    <a:pt x="146" y="211"/>
                    <a:pt x="146" y="211"/>
                    <a:pt x="146" y="211"/>
                  </a:cubicBezTo>
                  <a:cubicBezTo>
                    <a:pt x="154" y="203"/>
                    <a:pt x="158" y="196"/>
                    <a:pt x="158" y="191"/>
                  </a:cubicBezTo>
                  <a:cubicBezTo>
                    <a:pt x="156" y="169"/>
                    <a:pt x="156" y="169"/>
                    <a:pt x="156" y="169"/>
                  </a:cubicBezTo>
                  <a:cubicBezTo>
                    <a:pt x="169" y="173"/>
                    <a:pt x="169" y="173"/>
                    <a:pt x="169" y="173"/>
                  </a:cubicBezTo>
                  <a:cubicBezTo>
                    <a:pt x="173" y="167"/>
                    <a:pt x="173" y="167"/>
                    <a:pt x="173" y="167"/>
                  </a:cubicBezTo>
                  <a:cubicBezTo>
                    <a:pt x="166" y="161"/>
                    <a:pt x="166" y="161"/>
                    <a:pt x="166" y="161"/>
                  </a:cubicBezTo>
                  <a:cubicBezTo>
                    <a:pt x="165" y="159"/>
                    <a:pt x="165" y="159"/>
                    <a:pt x="165" y="159"/>
                  </a:cubicBezTo>
                  <a:cubicBezTo>
                    <a:pt x="177" y="147"/>
                    <a:pt x="177" y="147"/>
                    <a:pt x="177" y="147"/>
                  </a:cubicBezTo>
                  <a:cubicBezTo>
                    <a:pt x="177" y="148"/>
                    <a:pt x="177" y="148"/>
                    <a:pt x="177" y="148"/>
                  </a:cubicBezTo>
                  <a:cubicBezTo>
                    <a:pt x="179" y="148"/>
                    <a:pt x="179" y="148"/>
                    <a:pt x="179" y="148"/>
                  </a:cubicBezTo>
                  <a:cubicBezTo>
                    <a:pt x="186" y="152"/>
                    <a:pt x="186" y="152"/>
                    <a:pt x="186" y="152"/>
                  </a:cubicBezTo>
                  <a:cubicBezTo>
                    <a:pt x="186" y="150"/>
                    <a:pt x="186" y="150"/>
                    <a:pt x="186" y="150"/>
                  </a:cubicBezTo>
                  <a:cubicBezTo>
                    <a:pt x="181" y="139"/>
                    <a:pt x="181" y="139"/>
                    <a:pt x="181" y="139"/>
                  </a:cubicBezTo>
                  <a:cubicBezTo>
                    <a:pt x="183" y="138"/>
                    <a:pt x="183" y="138"/>
                    <a:pt x="183" y="138"/>
                  </a:cubicBezTo>
                  <a:cubicBezTo>
                    <a:pt x="186" y="136"/>
                    <a:pt x="186" y="136"/>
                    <a:pt x="186" y="136"/>
                  </a:cubicBezTo>
                  <a:cubicBezTo>
                    <a:pt x="185" y="131"/>
                    <a:pt x="185" y="131"/>
                    <a:pt x="185" y="131"/>
                  </a:cubicBezTo>
                  <a:cubicBezTo>
                    <a:pt x="179" y="120"/>
                    <a:pt x="179" y="120"/>
                    <a:pt x="179" y="120"/>
                  </a:cubicBezTo>
                  <a:cubicBezTo>
                    <a:pt x="180" y="119"/>
                    <a:pt x="180" y="119"/>
                    <a:pt x="180" y="119"/>
                  </a:cubicBezTo>
                  <a:cubicBezTo>
                    <a:pt x="181" y="118"/>
                    <a:pt x="181" y="118"/>
                    <a:pt x="181" y="118"/>
                  </a:cubicBezTo>
                  <a:cubicBezTo>
                    <a:pt x="197" y="109"/>
                    <a:pt x="197" y="109"/>
                    <a:pt x="197" y="109"/>
                  </a:cubicBezTo>
                  <a:cubicBezTo>
                    <a:pt x="198" y="102"/>
                    <a:pt x="198" y="102"/>
                    <a:pt x="198" y="102"/>
                  </a:cubicBezTo>
                  <a:cubicBezTo>
                    <a:pt x="184" y="95"/>
                    <a:pt x="177" y="89"/>
                    <a:pt x="178" y="86"/>
                  </a:cubicBezTo>
                  <a:cubicBezTo>
                    <a:pt x="179" y="84"/>
                    <a:pt x="180" y="83"/>
                    <a:pt x="183" y="83"/>
                  </a:cubicBezTo>
                  <a:cubicBezTo>
                    <a:pt x="201" y="86"/>
                    <a:pt x="201" y="86"/>
                    <a:pt x="201" y="86"/>
                  </a:cubicBezTo>
                  <a:cubicBezTo>
                    <a:pt x="202" y="75"/>
                    <a:pt x="202" y="75"/>
                    <a:pt x="202" y="75"/>
                  </a:cubicBezTo>
                  <a:cubicBezTo>
                    <a:pt x="202" y="74"/>
                    <a:pt x="202" y="74"/>
                    <a:pt x="202" y="74"/>
                  </a:cubicBezTo>
                  <a:cubicBezTo>
                    <a:pt x="211" y="65"/>
                    <a:pt x="211" y="65"/>
                    <a:pt x="211" y="65"/>
                  </a:cubicBezTo>
                  <a:cubicBezTo>
                    <a:pt x="213" y="58"/>
                    <a:pt x="213" y="58"/>
                    <a:pt x="213" y="58"/>
                  </a:cubicBezTo>
                  <a:cubicBezTo>
                    <a:pt x="210" y="57"/>
                    <a:pt x="207" y="54"/>
                    <a:pt x="205" y="52"/>
                  </a:cubicBezTo>
                  <a:cubicBezTo>
                    <a:pt x="204" y="51"/>
                    <a:pt x="204" y="51"/>
                    <a:pt x="204" y="51"/>
                  </a:cubicBezTo>
                  <a:cubicBezTo>
                    <a:pt x="204" y="50"/>
                    <a:pt x="204" y="50"/>
                    <a:pt x="204" y="50"/>
                  </a:cubicBezTo>
                  <a:cubicBezTo>
                    <a:pt x="205" y="47"/>
                    <a:pt x="205" y="47"/>
                    <a:pt x="205" y="47"/>
                  </a:cubicBezTo>
                  <a:cubicBezTo>
                    <a:pt x="204" y="45"/>
                    <a:pt x="204" y="45"/>
                    <a:pt x="204" y="45"/>
                  </a:cubicBezTo>
                  <a:cubicBezTo>
                    <a:pt x="203" y="45"/>
                    <a:pt x="203" y="45"/>
                    <a:pt x="203" y="45"/>
                  </a:cubicBezTo>
                  <a:cubicBezTo>
                    <a:pt x="202" y="45"/>
                    <a:pt x="202" y="45"/>
                    <a:pt x="202" y="45"/>
                  </a:cubicBezTo>
                  <a:cubicBezTo>
                    <a:pt x="201" y="48"/>
                    <a:pt x="198" y="50"/>
                    <a:pt x="194" y="50"/>
                  </a:cubicBezTo>
                  <a:cubicBezTo>
                    <a:pt x="187" y="50"/>
                    <a:pt x="182" y="47"/>
                    <a:pt x="177" y="42"/>
                  </a:cubicBezTo>
                  <a:cubicBezTo>
                    <a:pt x="177" y="42"/>
                    <a:pt x="177" y="42"/>
                    <a:pt x="177" y="42"/>
                  </a:cubicBezTo>
                  <a:cubicBezTo>
                    <a:pt x="177" y="42"/>
                    <a:pt x="177" y="42"/>
                    <a:pt x="177" y="42"/>
                  </a:cubicBezTo>
                  <a:cubicBezTo>
                    <a:pt x="172" y="33"/>
                    <a:pt x="172" y="33"/>
                    <a:pt x="172" y="33"/>
                  </a:cubicBezTo>
                  <a:cubicBezTo>
                    <a:pt x="171" y="34"/>
                    <a:pt x="171" y="34"/>
                    <a:pt x="171" y="34"/>
                  </a:cubicBezTo>
                  <a:cubicBezTo>
                    <a:pt x="170" y="38"/>
                    <a:pt x="168" y="42"/>
                    <a:pt x="163" y="45"/>
                  </a:cubicBezTo>
                  <a:cubicBezTo>
                    <a:pt x="156" y="48"/>
                    <a:pt x="148" y="50"/>
                    <a:pt x="141" y="47"/>
                  </a:cubicBezTo>
                  <a:cubicBezTo>
                    <a:pt x="136" y="45"/>
                    <a:pt x="133" y="41"/>
                    <a:pt x="131" y="36"/>
                  </a:cubicBezTo>
                  <a:cubicBezTo>
                    <a:pt x="129" y="23"/>
                    <a:pt x="129" y="23"/>
                    <a:pt x="129" y="23"/>
                  </a:cubicBezTo>
                  <a:cubicBezTo>
                    <a:pt x="128" y="12"/>
                    <a:pt x="125" y="5"/>
                    <a:pt x="122" y="3"/>
                  </a:cubicBezTo>
                  <a:cubicBezTo>
                    <a:pt x="118" y="1"/>
                    <a:pt x="114" y="0"/>
                    <a:pt x="111" y="1"/>
                  </a:cubicBezTo>
                  <a:cubicBezTo>
                    <a:pt x="112" y="11"/>
                    <a:pt x="112" y="11"/>
                    <a:pt x="112" y="11"/>
                  </a:cubicBezTo>
                  <a:lnTo>
                    <a:pt x="111" y="12"/>
                  </a:lnTo>
                  <a:close/>
                </a:path>
              </a:pathLst>
            </a:custGeom>
            <a:grpFill/>
            <a:ln>
              <a:noFill/>
            </a:ln>
          </p:spPr>
          <p:txBody>
            <a:bodyPr vert="horz" wrap="square" lIns="91440" tIns="45720" rIns="91440" bIns="45720" numCol="1" anchor="t" anchorCtr="0" compatLnSpc="1"/>
            <a:lstStyle/>
            <a:p>
              <a:endParaRPr lang="zh-CN" altLang="en-US"/>
            </a:p>
          </p:txBody>
        </p:sp>
        <p:sp>
          <p:nvSpPr>
            <p:cNvPr id="41" name="Freeform 27"/>
            <p:cNvSpPr/>
            <p:nvPr/>
          </p:nvSpPr>
          <p:spPr bwMode="auto">
            <a:xfrm>
              <a:off x="4407849" y="3877666"/>
              <a:ext cx="376310" cy="434062"/>
            </a:xfrm>
            <a:custGeom>
              <a:avLst/>
              <a:gdLst>
                <a:gd name="T0" fmla="*/ 97 w 185"/>
                <a:gd name="T1" fmla="*/ 9 h 214"/>
                <a:gd name="T2" fmla="*/ 65 w 185"/>
                <a:gd name="T3" fmla="*/ 3 h 214"/>
                <a:gd name="T4" fmla="*/ 58 w 185"/>
                <a:gd name="T5" fmla="*/ 41 h 214"/>
                <a:gd name="T6" fmla="*/ 42 w 185"/>
                <a:gd name="T7" fmla="*/ 49 h 214"/>
                <a:gd name="T8" fmla="*/ 34 w 185"/>
                <a:gd name="T9" fmla="*/ 63 h 214"/>
                <a:gd name="T10" fmla="*/ 25 w 185"/>
                <a:gd name="T11" fmla="*/ 82 h 214"/>
                <a:gd name="T12" fmla="*/ 9 w 185"/>
                <a:gd name="T13" fmla="*/ 103 h 214"/>
                <a:gd name="T14" fmla="*/ 2 w 185"/>
                <a:gd name="T15" fmla="*/ 119 h 214"/>
                <a:gd name="T16" fmla="*/ 17 w 185"/>
                <a:gd name="T17" fmla="*/ 142 h 214"/>
                <a:gd name="T18" fmla="*/ 24 w 185"/>
                <a:gd name="T19" fmla="*/ 154 h 214"/>
                <a:gd name="T20" fmla="*/ 25 w 185"/>
                <a:gd name="T21" fmla="*/ 156 h 214"/>
                <a:gd name="T22" fmla="*/ 24 w 185"/>
                <a:gd name="T23" fmla="*/ 158 h 214"/>
                <a:gd name="T24" fmla="*/ 23 w 185"/>
                <a:gd name="T25" fmla="*/ 160 h 214"/>
                <a:gd name="T26" fmla="*/ 41 w 185"/>
                <a:gd name="T27" fmla="*/ 187 h 214"/>
                <a:gd name="T28" fmla="*/ 49 w 185"/>
                <a:gd name="T29" fmla="*/ 205 h 214"/>
                <a:gd name="T30" fmla="*/ 70 w 185"/>
                <a:gd name="T31" fmla="*/ 198 h 214"/>
                <a:gd name="T32" fmla="*/ 69 w 185"/>
                <a:gd name="T33" fmla="*/ 196 h 214"/>
                <a:gd name="T34" fmla="*/ 81 w 185"/>
                <a:gd name="T35" fmla="*/ 190 h 214"/>
                <a:gd name="T36" fmla="*/ 100 w 185"/>
                <a:gd name="T37" fmla="*/ 207 h 214"/>
                <a:gd name="T38" fmla="*/ 103 w 185"/>
                <a:gd name="T39" fmla="*/ 207 h 214"/>
                <a:gd name="T40" fmla="*/ 112 w 185"/>
                <a:gd name="T41" fmla="*/ 204 h 214"/>
                <a:gd name="T42" fmla="*/ 116 w 185"/>
                <a:gd name="T43" fmla="*/ 204 h 214"/>
                <a:gd name="T44" fmla="*/ 127 w 185"/>
                <a:gd name="T45" fmla="*/ 214 h 214"/>
                <a:gd name="T46" fmla="*/ 130 w 185"/>
                <a:gd name="T47" fmla="*/ 188 h 214"/>
                <a:gd name="T48" fmla="*/ 130 w 185"/>
                <a:gd name="T49" fmla="*/ 188 h 214"/>
                <a:gd name="T50" fmla="*/ 134 w 185"/>
                <a:gd name="T51" fmla="*/ 172 h 214"/>
                <a:gd name="T52" fmla="*/ 134 w 185"/>
                <a:gd name="T53" fmla="*/ 169 h 214"/>
                <a:gd name="T54" fmla="*/ 136 w 185"/>
                <a:gd name="T55" fmla="*/ 167 h 214"/>
                <a:gd name="T56" fmla="*/ 153 w 185"/>
                <a:gd name="T57" fmla="*/ 143 h 214"/>
                <a:gd name="T58" fmla="*/ 157 w 185"/>
                <a:gd name="T59" fmla="*/ 144 h 214"/>
                <a:gd name="T60" fmla="*/ 156 w 185"/>
                <a:gd name="T61" fmla="*/ 155 h 214"/>
                <a:gd name="T62" fmla="*/ 174 w 185"/>
                <a:gd name="T63" fmla="*/ 140 h 214"/>
                <a:gd name="T64" fmla="*/ 170 w 185"/>
                <a:gd name="T65" fmla="*/ 132 h 214"/>
                <a:gd name="T66" fmla="*/ 174 w 185"/>
                <a:gd name="T67" fmla="*/ 105 h 214"/>
                <a:gd name="T68" fmla="*/ 165 w 185"/>
                <a:gd name="T69" fmla="*/ 103 h 214"/>
                <a:gd name="T70" fmla="*/ 164 w 185"/>
                <a:gd name="T71" fmla="*/ 102 h 214"/>
                <a:gd name="T72" fmla="*/ 161 w 185"/>
                <a:gd name="T73" fmla="*/ 89 h 214"/>
                <a:gd name="T74" fmla="*/ 185 w 185"/>
                <a:gd name="T75" fmla="*/ 88 h 214"/>
                <a:gd name="T76" fmla="*/ 165 w 185"/>
                <a:gd name="T77" fmla="*/ 66 h 214"/>
                <a:gd name="T78" fmla="*/ 178 w 185"/>
                <a:gd name="T79" fmla="*/ 51 h 214"/>
                <a:gd name="T80" fmla="*/ 169 w 185"/>
                <a:gd name="T81" fmla="*/ 52 h 214"/>
                <a:gd name="T82" fmla="*/ 168 w 185"/>
                <a:gd name="T83" fmla="*/ 51 h 214"/>
                <a:gd name="T84" fmla="*/ 157 w 185"/>
                <a:gd name="T85" fmla="*/ 37 h 214"/>
                <a:gd name="T86" fmla="*/ 122 w 185"/>
                <a:gd name="T87" fmla="*/ 49 h 214"/>
                <a:gd name="T88" fmla="*/ 119 w 185"/>
                <a:gd name="T89" fmla="*/ 49 h 214"/>
                <a:gd name="T90" fmla="*/ 118 w 185"/>
                <a:gd name="T91" fmla="*/ 28 h 214"/>
                <a:gd name="T92" fmla="*/ 124 w 185"/>
                <a:gd name="T93"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5" h="214">
                  <a:moveTo>
                    <a:pt x="113" y="3"/>
                  </a:moveTo>
                  <a:cubicBezTo>
                    <a:pt x="106" y="6"/>
                    <a:pt x="101" y="9"/>
                    <a:pt x="97" y="9"/>
                  </a:cubicBezTo>
                  <a:cubicBezTo>
                    <a:pt x="93" y="9"/>
                    <a:pt x="87" y="8"/>
                    <a:pt x="79" y="5"/>
                  </a:cubicBezTo>
                  <a:cubicBezTo>
                    <a:pt x="65" y="3"/>
                    <a:pt x="65" y="3"/>
                    <a:pt x="65" y="3"/>
                  </a:cubicBezTo>
                  <a:cubicBezTo>
                    <a:pt x="60" y="5"/>
                    <a:pt x="55" y="11"/>
                    <a:pt x="49" y="22"/>
                  </a:cubicBezTo>
                  <a:cubicBezTo>
                    <a:pt x="58" y="41"/>
                    <a:pt x="58" y="41"/>
                    <a:pt x="58" y="41"/>
                  </a:cubicBezTo>
                  <a:cubicBezTo>
                    <a:pt x="43" y="49"/>
                    <a:pt x="43" y="49"/>
                    <a:pt x="43" y="49"/>
                  </a:cubicBezTo>
                  <a:cubicBezTo>
                    <a:pt x="42" y="49"/>
                    <a:pt x="42" y="49"/>
                    <a:pt x="42" y="49"/>
                  </a:cubicBezTo>
                  <a:cubicBezTo>
                    <a:pt x="30" y="46"/>
                    <a:pt x="30" y="46"/>
                    <a:pt x="30" y="46"/>
                  </a:cubicBezTo>
                  <a:cubicBezTo>
                    <a:pt x="35" y="55"/>
                    <a:pt x="36" y="60"/>
                    <a:pt x="34" y="63"/>
                  </a:cubicBezTo>
                  <a:cubicBezTo>
                    <a:pt x="33" y="68"/>
                    <a:pt x="33" y="68"/>
                    <a:pt x="33" y="68"/>
                  </a:cubicBezTo>
                  <a:cubicBezTo>
                    <a:pt x="30" y="75"/>
                    <a:pt x="28" y="79"/>
                    <a:pt x="25" y="82"/>
                  </a:cubicBezTo>
                  <a:cubicBezTo>
                    <a:pt x="4" y="100"/>
                    <a:pt x="4" y="100"/>
                    <a:pt x="4" y="100"/>
                  </a:cubicBezTo>
                  <a:cubicBezTo>
                    <a:pt x="9" y="103"/>
                    <a:pt x="9" y="103"/>
                    <a:pt x="9" y="103"/>
                  </a:cubicBezTo>
                  <a:cubicBezTo>
                    <a:pt x="6" y="107"/>
                    <a:pt x="6" y="107"/>
                    <a:pt x="6" y="107"/>
                  </a:cubicBezTo>
                  <a:cubicBezTo>
                    <a:pt x="1" y="111"/>
                    <a:pt x="0" y="116"/>
                    <a:pt x="2" y="119"/>
                  </a:cubicBezTo>
                  <a:cubicBezTo>
                    <a:pt x="17" y="142"/>
                    <a:pt x="17" y="142"/>
                    <a:pt x="17" y="142"/>
                  </a:cubicBezTo>
                  <a:cubicBezTo>
                    <a:pt x="17" y="142"/>
                    <a:pt x="17" y="142"/>
                    <a:pt x="17" y="142"/>
                  </a:cubicBezTo>
                  <a:cubicBezTo>
                    <a:pt x="17" y="142"/>
                    <a:pt x="17" y="142"/>
                    <a:pt x="17" y="142"/>
                  </a:cubicBezTo>
                  <a:cubicBezTo>
                    <a:pt x="24" y="154"/>
                    <a:pt x="24" y="154"/>
                    <a:pt x="24" y="154"/>
                  </a:cubicBezTo>
                  <a:cubicBezTo>
                    <a:pt x="24" y="155"/>
                    <a:pt x="24" y="155"/>
                    <a:pt x="24" y="155"/>
                  </a:cubicBezTo>
                  <a:cubicBezTo>
                    <a:pt x="25" y="156"/>
                    <a:pt x="25" y="156"/>
                    <a:pt x="25" y="156"/>
                  </a:cubicBezTo>
                  <a:cubicBezTo>
                    <a:pt x="24" y="157"/>
                    <a:pt x="24" y="157"/>
                    <a:pt x="24" y="157"/>
                  </a:cubicBezTo>
                  <a:cubicBezTo>
                    <a:pt x="24" y="158"/>
                    <a:pt x="24" y="158"/>
                    <a:pt x="24" y="158"/>
                  </a:cubicBezTo>
                  <a:cubicBezTo>
                    <a:pt x="24" y="159"/>
                    <a:pt x="24" y="159"/>
                    <a:pt x="24" y="159"/>
                  </a:cubicBezTo>
                  <a:cubicBezTo>
                    <a:pt x="23" y="160"/>
                    <a:pt x="23" y="160"/>
                    <a:pt x="23" y="160"/>
                  </a:cubicBezTo>
                  <a:cubicBezTo>
                    <a:pt x="26" y="160"/>
                    <a:pt x="28" y="161"/>
                    <a:pt x="31" y="163"/>
                  </a:cubicBezTo>
                  <a:cubicBezTo>
                    <a:pt x="36" y="166"/>
                    <a:pt x="40" y="174"/>
                    <a:pt x="41" y="187"/>
                  </a:cubicBezTo>
                  <a:cubicBezTo>
                    <a:pt x="44" y="199"/>
                    <a:pt x="44" y="199"/>
                    <a:pt x="44" y="199"/>
                  </a:cubicBezTo>
                  <a:cubicBezTo>
                    <a:pt x="45" y="202"/>
                    <a:pt x="46" y="204"/>
                    <a:pt x="49" y="205"/>
                  </a:cubicBezTo>
                  <a:cubicBezTo>
                    <a:pt x="54" y="208"/>
                    <a:pt x="60" y="207"/>
                    <a:pt x="66" y="204"/>
                  </a:cubicBezTo>
                  <a:cubicBezTo>
                    <a:pt x="69" y="202"/>
                    <a:pt x="71" y="200"/>
                    <a:pt x="70" y="198"/>
                  </a:cubicBezTo>
                  <a:cubicBezTo>
                    <a:pt x="69" y="198"/>
                    <a:pt x="69" y="198"/>
                    <a:pt x="69" y="198"/>
                  </a:cubicBezTo>
                  <a:cubicBezTo>
                    <a:pt x="69" y="196"/>
                    <a:pt x="69" y="196"/>
                    <a:pt x="69" y="196"/>
                  </a:cubicBezTo>
                  <a:cubicBezTo>
                    <a:pt x="80" y="189"/>
                    <a:pt x="80" y="189"/>
                    <a:pt x="80" y="189"/>
                  </a:cubicBezTo>
                  <a:cubicBezTo>
                    <a:pt x="81" y="190"/>
                    <a:pt x="81" y="190"/>
                    <a:pt x="81" y="190"/>
                  </a:cubicBezTo>
                  <a:cubicBezTo>
                    <a:pt x="89" y="204"/>
                    <a:pt x="89" y="204"/>
                    <a:pt x="89" y="204"/>
                  </a:cubicBezTo>
                  <a:cubicBezTo>
                    <a:pt x="92" y="206"/>
                    <a:pt x="95" y="207"/>
                    <a:pt x="100" y="207"/>
                  </a:cubicBezTo>
                  <a:cubicBezTo>
                    <a:pt x="103" y="207"/>
                    <a:pt x="103" y="207"/>
                    <a:pt x="103" y="207"/>
                  </a:cubicBezTo>
                  <a:cubicBezTo>
                    <a:pt x="103" y="207"/>
                    <a:pt x="103" y="207"/>
                    <a:pt x="103" y="207"/>
                  </a:cubicBezTo>
                  <a:cubicBezTo>
                    <a:pt x="100" y="199"/>
                    <a:pt x="100" y="199"/>
                    <a:pt x="100" y="199"/>
                  </a:cubicBezTo>
                  <a:cubicBezTo>
                    <a:pt x="112" y="204"/>
                    <a:pt x="112" y="204"/>
                    <a:pt x="112" y="204"/>
                  </a:cubicBezTo>
                  <a:cubicBezTo>
                    <a:pt x="115" y="204"/>
                    <a:pt x="115" y="204"/>
                    <a:pt x="115" y="204"/>
                  </a:cubicBezTo>
                  <a:cubicBezTo>
                    <a:pt x="116" y="204"/>
                    <a:pt x="116" y="204"/>
                    <a:pt x="116" y="204"/>
                  </a:cubicBezTo>
                  <a:cubicBezTo>
                    <a:pt x="116" y="205"/>
                    <a:pt x="116" y="205"/>
                    <a:pt x="116" y="205"/>
                  </a:cubicBezTo>
                  <a:cubicBezTo>
                    <a:pt x="127" y="214"/>
                    <a:pt x="127" y="214"/>
                    <a:pt x="127" y="214"/>
                  </a:cubicBezTo>
                  <a:cubicBezTo>
                    <a:pt x="130" y="209"/>
                    <a:pt x="130" y="209"/>
                    <a:pt x="130" y="209"/>
                  </a:cubicBezTo>
                  <a:cubicBezTo>
                    <a:pt x="130" y="188"/>
                    <a:pt x="130" y="188"/>
                    <a:pt x="130" y="188"/>
                  </a:cubicBezTo>
                  <a:cubicBezTo>
                    <a:pt x="130" y="188"/>
                    <a:pt x="130" y="188"/>
                    <a:pt x="130" y="188"/>
                  </a:cubicBezTo>
                  <a:cubicBezTo>
                    <a:pt x="130" y="188"/>
                    <a:pt x="130" y="188"/>
                    <a:pt x="130" y="188"/>
                  </a:cubicBezTo>
                  <a:cubicBezTo>
                    <a:pt x="137" y="179"/>
                    <a:pt x="137" y="179"/>
                    <a:pt x="137" y="179"/>
                  </a:cubicBezTo>
                  <a:cubicBezTo>
                    <a:pt x="138" y="178"/>
                    <a:pt x="137" y="175"/>
                    <a:pt x="134" y="172"/>
                  </a:cubicBezTo>
                  <a:cubicBezTo>
                    <a:pt x="133" y="170"/>
                    <a:pt x="133" y="170"/>
                    <a:pt x="133" y="170"/>
                  </a:cubicBezTo>
                  <a:cubicBezTo>
                    <a:pt x="134" y="169"/>
                    <a:pt x="134" y="169"/>
                    <a:pt x="134" y="169"/>
                  </a:cubicBezTo>
                  <a:cubicBezTo>
                    <a:pt x="134" y="168"/>
                    <a:pt x="134" y="168"/>
                    <a:pt x="134" y="168"/>
                  </a:cubicBezTo>
                  <a:cubicBezTo>
                    <a:pt x="136" y="167"/>
                    <a:pt x="136" y="167"/>
                    <a:pt x="136" y="167"/>
                  </a:cubicBezTo>
                  <a:cubicBezTo>
                    <a:pt x="151" y="142"/>
                    <a:pt x="151" y="142"/>
                    <a:pt x="151" y="142"/>
                  </a:cubicBezTo>
                  <a:cubicBezTo>
                    <a:pt x="153" y="143"/>
                    <a:pt x="153" y="143"/>
                    <a:pt x="153" y="143"/>
                  </a:cubicBezTo>
                  <a:cubicBezTo>
                    <a:pt x="156" y="144"/>
                    <a:pt x="156" y="144"/>
                    <a:pt x="156" y="144"/>
                  </a:cubicBezTo>
                  <a:cubicBezTo>
                    <a:pt x="157" y="144"/>
                    <a:pt x="157" y="144"/>
                    <a:pt x="157" y="144"/>
                  </a:cubicBezTo>
                  <a:cubicBezTo>
                    <a:pt x="157" y="145"/>
                    <a:pt x="157" y="145"/>
                    <a:pt x="157" y="145"/>
                  </a:cubicBezTo>
                  <a:cubicBezTo>
                    <a:pt x="156" y="155"/>
                    <a:pt x="156" y="155"/>
                    <a:pt x="156" y="155"/>
                  </a:cubicBezTo>
                  <a:cubicBezTo>
                    <a:pt x="157" y="155"/>
                    <a:pt x="157" y="155"/>
                    <a:pt x="157" y="155"/>
                  </a:cubicBezTo>
                  <a:cubicBezTo>
                    <a:pt x="174" y="140"/>
                    <a:pt x="174" y="140"/>
                    <a:pt x="174" y="140"/>
                  </a:cubicBezTo>
                  <a:cubicBezTo>
                    <a:pt x="173" y="132"/>
                    <a:pt x="173" y="132"/>
                    <a:pt x="173" y="132"/>
                  </a:cubicBezTo>
                  <a:cubicBezTo>
                    <a:pt x="170" y="132"/>
                    <a:pt x="170" y="132"/>
                    <a:pt x="170" y="132"/>
                  </a:cubicBezTo>
                  <a:cubicBezTo>
                    <a:pt x="164" y="133"/>
                    <a:pt x="164" y="133"/>
                    <a:pt x="164" y="133"/>
                  </a:cubicBezTo>
                  <a:cubicBezTo>
                    <a:pt x="174" y="105"/>
                    <a:pt x="174" y="105"/>
                    <a:pt x="174" y="105"/>
                  </a:cubicBezTo>
                  <a:cubicBezTo>
                    <a:pt x="165" y="103"/>
                    <a:pt x="165" y="103"/>
                    <a:pt x="165" y="103"/>
                  </a:cubicBezTo>
                  <a:cubicBezTo>
                    <a:pt x="165" y="103"/>
                    <a:pt x="165" y="103"/>
                    <a:pt x="165" y="103"/>
                  </a:cubicBezTo>
                  <a:cubicBezTo>
                    <a:pt x="164" y="103"/>
                    <a:pt x="164" y="103"/>
                    <a:pt x="164" y="103"/>
                  </a:cubicBezTo>
                  <a:cubicBezTo>
                    <a:pt x="164" y="102"/>
                    <a:pt x="164" y="102"/>
                    <a:pt x="164" y="102"/>
                  </a:cubicBezTo>
                  <a:cubicBezTo>
                    <a:pt x="160" y="99"/>
                    <a:pt x="160" y="99"/>
                    <a:pt x="160" y="99"/>
                  </a:cubicBezTo>
                  <a:cubicBezTo>
                    <a:pt x="159" y="95"/>
                    <a:pt x="159" y="92"/>
                    <a:pt x="161" y="89"/>
                  </a:cubicBezTo>
                  <a:cubicBezTo>
                    <a:pt x="176" y="88"/>
                    <a:pt x="176" y="88"/>
                    <a:pt x="176" y="88"/>
                  </a:cubicBezTo>
                  <a:cubicBezTo>
                    <a:pt x="185" y="88"/>
                    <a:pt x="185" y="88"/>
                    <a:pt x="185" y="88"/>
                  </a:cubicBezTo>
                  <a:cubicBezTo>
                    <a:pt x="185" y="85"/>
                    <a:pt x="183" y="80"/>
                    <a:pt x="177" y="71"/>
                  </a:cubicBezTo>
                  <a:cubicBezTo>
                    <a:pt x="165" y="66"/>
                    <a:pt x="165" y="66"/>
                    <a:pt x="165" y="66"/>
                  </a:cubicBezTo>
                  <a:cubicBezTo>
                    <a:pt x="178" y="54"/>
                    <a:pt x="178" y="54"/>
                    <a:pt x="178" y="54"/>
                  </a:cubicBezTo>
                  <a:cubicBezTo>
                    <a:pt x="178" y="51"/>
                    <a:pt x="178" y="51"/>
                    <a:pt x="178" y="51"/>
                  </a:cubicBezTo>
                  <a:cubicBezTo>
                    <a:pt x="171" y="52"/>
                    <a:pt x="171" y="52"/>
                    <a:pt x="171" y="52"/>
                  </a:cubicBezTo>
                  <a:cubicBezTo>
                    <a:pt x="169" y="52"/>
                    <a:pt x="169" y="52"/>
                    <a:pt x="169" y="52"/>
                  </a:cubicBezTo>
                  <a:cubicBezTo>
                    <a:pt x="169" y="51"/>
                    <a:pt x="169" y="51"/>
                    <a:pt x="169" y="51"/>
                  </a:cubicBezTo>
                  <a:cubicBezTo>
                    <a:pt x="168" y="51"/>
                    <a:pt x="168" y="51"/>
                    <a:pt x="168" y="51"/>
                  </a:cubicBezTo>
                  <a:cubicBezTo>
                    <a:pt x="168" y="49"/>
                    <a:pt x="168" y="49"/>
                    <a:pt x="168" y="49"/>
                  </a:cubicBezTo>
                  <a:cubicBezTo>
                    <a:pt x="166" y="43"/>
                    <a:pt x="162" y="39"/>
                    <a:pt x="157" y="37"/>
                  </a:cubicBezTo>
                  <a:cubicBezTo>
                    <a:pt x="133" y="37"/>
                    <a:pt x="133" y="37"/>
                    <a:pt x="133" y="37"/>
                  </a:cubicBezTo>
                  <a:cubicBezTo>
                    <a:pt x="122" y="49"/>
                    <a:pt x="122" y="49"/>
                    <a:pt x="122" y="49"/>
                  </a:cubicBezTo>
                  <a:cubicBezTo>
                    <a:pt x="122" y="50"/>
                    <a:pt x="122" y="50"/>
                    <a:pt x="122" y="50"/>
                  </a:cubicBezTo>
                  <a:cubicBezTo>
                    <a:pt x="119" y="49"/>
                    <a:pt x="119" y="49"/>
                    <a:pt x="119" y="49"/>
                  </a:cubicBezTo>
                  <a:cubicBezTo>
                    <a:pt x="81" y="37"/>
                    <a:pt x="81" y="37"/>
                    <a:pt x="81" y="37"/>
                  </a:cubicBezTo>
                  <a:cubicBezTo>
                    <a:pt x="118" y="28"/>
                    <a:pt x="118" y="28"/>
                    <a:pt x="118" y="28"/>
                  </a:cubicBezTo>
                  <a:cubicBezTo>
                    <a:pt x="120" y="28"/>
                    <a:pt x="126" y="22"/>
                    <a:pt x="137" y="9"/>
                  </a:cubicBezTo>
                  <a:cubicBezTo>
                    <a:pt x="124" y="0"/>
                    <a:pt x="124" y="0"/>
                    <a:pt x="124" y="0"/>
                  </a:cubicBezTo>
                  <a:lnTo>
                    <a:pt x="113" y="3"/>
                  </a:lnTo>
                  <a:close/>
                </a:path>
              </a:pathLst>
            </a:custGeom>
            <a:grpFill/>
            <a:ln>
              <a:noFill/>
            </a:ln>
          </p:spPr>
          <p:txBody>
            <a:bodyPr vert="horz" wrap="square" lIns="91440" tIns="45720" rIns="91440" bIns="45720" numCol="1" anchor="t" anchorCtr="0" compatLnSpc="1"/>
            <a:lstStyle/>
            <a:p>
              <a:endParaRPr lang="zh-CN" altLang="en-US"/>
            </a:p>
          </p:txBody>
        </p:sp>
        <p:sp>
          <p:nvSpPr>
            <p:cNvPr id="42" name="Freeform 28"/>
            <p:cNvSpPr/>
            <p:nvPr/>
          </p:nvSpPr>
          <p:spPr bwMode="auto">
            <a:xfrm>
              <a:off x="4046442" y="3506945"/>
              <a:ext cx="471320" cy="577507"/>
            </a:xfrm>
            <a:custGeom>
              <a:avLst/>
              <a:gdLst>
                <a:gd name="T0" fmla="*/ 146 w 232"/>
                <a:gd name="T1" fmla="*/ 80 h 284"/>
                <a:gd name="T2" fmla="*/ 129 w 232"/>
                <a:gd name="T3" fmla="*/ 41 h 284"/>
                <a:gd name="T4" fmla="*/ 84 w 232"/>
                <a:gd name="T5" fmla="*/ 26 h 284"/>
                <a:gd name="T6" fmla="*/ 57 w 232"/>
                <a:gd name="T7" fmla="*/ 0 h 284"/>
                <a:gd name="T8" fmla="*/ 74 w 232"/>
                <a:gd name="T9" fmla="*/ 26 h 284"/>
                <a:gd name="T10" fmla="*/ 75 w 232"/>
                <a:gd name="T11" fmla="*/ 27 h 284"/>
                <a:gd name="T12" fmla="*/ 54 w 232"/>
                <a:gd name="T13" fmla="*/ 54 h 284"/>
                <a:gd name="T14" fmla="*/ 29 w 232"/>
                <a:gd name="T15" fmla="*/ 34 h 284"/>
                <a:gd name="T16" fmla="*/ 35 w 232"/>
                <a:gd name="T17" fmla="*/ 53 h 284"/>
                <a:gd name="T18" fmla="*/ 35 w 232"/>
                <a:gd name="T19" fmla="*/ 54 h 284"/>
                <a:gd name="T20" fmla="*/ 33 w 232"/>
                <a:gd name="T21" fmla="*/ 61 h 284"/>
                <a:gd name="T22" fmla="*/ 22 w 232"/>
                <a:gd name="T23" fmla="*/ 66 h 284"/>
                <a:gd name="T24" fmla="*/ 17 w 232"/>
                <a:gd name="T25" fmla="*/ 76 h 284"/>
                <a:gd name="T26" fmla="*/ 13 w 232"/>
                <a:gd name="T27" fmla="*/ 94 h 284"/>
                <a:gd name="T28" fmla="*/ 13 w 232"/>
                <a:gd name="T29" fmla="*/ 94 h 284"/>
                <a:gd name="T30" fmla="*/ 6 w 232"/>
                <a:gd name="T31" fmla="*/ 99 h 284"/>
                <a:gd name="T32" fmla="*/ 22 w 232"/>
                <a:gd name="T33" fmla="*/ 123 h 284"/>
                <a:gd name="T34" fmla="*/ 28 w 232"/>
                <a:gd name="T35" fmla="*/ 122 h 284"/>
                <a:gd name="T36" fmla="*/ 53 w 232"/>
                <a:gd name="T37" fmla="*/ 134 h 284"/>
                <a:gd name="T38" fmla="*/ 54 w 232"/>
                <a:gd name="T39" fmla="*/ 135 h 284"/>
                <a:gd name="T40" fmla="*/ 53 w 232"/>
                <a:gd name="T41" fmla="*/ 151 h 284"/>
                <a:gd name="T42" fmla="*/ 47 w 232"/>
                <a:gd name="T43" fmla="*/ 164 h 284"/>
                <a:gd name="T44" fmla="*/ 38 w 232"/>
                <a:gd name="T45" fmla="*/ 173 h 284"/>
                <a:gd name="T46" fmla="*/ 38 w 232"/>
                <a:gd name="T47" fmla="*/ 174 h 284"/>
                <a:gd name="T48" fmla="*/ 40 w 232"/>
                <a:gd name="T49" fmla="*/ 191 h 284"/>
                <a:gd name="T50" fmla="*/ 57 w 232"/>
                <a:gd name="T51" fmla="*/ 194 h 284"/>
                <a:gd name="T52" fmla="*/ 65 w 232"/>
                <a:gd name="T53" fmla="*/ 203 h 284"/>
                <a:gd name="T54" fmla="*/ 78 w 232"/>
                <a:gd name="T55" fmla="*/ 266 h 284"/>
                <a:gd name="T56" fmla="*/ 75 w 232"/>
                <a:gd name="T57" fmla="*/ 271 h 284"/>
                <a:gd name="T58" fmla="*/ 77 w 232"/>
                <a:gd name="T59" fmla="*/ 275 h 284"/>
                <a:gd name="T60" fmla="*/ 111 w 232"/>
                <a:gd name="T61" fmla="*/ 261 h 284"/>
                <a:gd name="T62" fmla="*/ 119 w 232"/>
                <a:gd name="T63" fmla="*/ 265 h 284"/>
                <a:gd name="T64" fmla="*/ 120 w 232"/>
                <a:gd name="T65" fmla="*/ 264 h 284"/>
                <a:gd name="T66" fmla="*/ 132 w 232"/>
                <a:gd name="T67" fmla="*/ 257 h 284"/>
                <a:gd name="T68" fmla="*/ 167 w 232"/>
                <a:gd name="T69" fmla="*/ 272 h 284"/>
                <a:gd name="T70" fmla="*/ 176 w 232"/>
                <a:gd name="T71" fmla="*/ 278 h 284"/>
                <a:gd name="T72" fmla="*/ 204 w 232"/>
                <a:gd name="T73" fmla="*/ 247 h 284"/>
                <a:gd name="T74" fmla="*/ 198 w 232"/>
                <a:gd name="T75" fmla="*/ 224 h 284"/>
                <a:gd name="T76" fmla="*/ 219 w 232"/>
                <a:gd name="T77" fmla="*/ 225 h 284"/>
                <a:gd name="T78" fmla="*/ 219 w 232"/>
                <a:gd name="T79" fmla="*/ 204 h 284"/>
                <a:gd name="T80" fmla="*/ 232 w 232"/>
                <a:gd name="T81" fmla="*/ 185 h 284"/>
                <a:gd name="T82" fmla="*/ 215 w 232"/>
                <a:gd name="T83" fmla="*/ 168 h 284"/>
                <a:gd name="T84" fmla="*/ 207 w 232"/>
                <a:gd name="T85" fmla="*/ 175 h 284"/>
                <a:gd name="T86" fmla="*/ 205 w 232"/>
                <a:gd name="T87" fmla="*/ 174 h 284"/>
                <a:gd name="T88" fmla="*/ 191 w 232"/>
                <a:gd name="T89" fmla="*/ 161 h 284"/>
                <a:gd name="T90" fmla="*/ 172 w 232"/>
                <a:gd name="T91" fmla="*/ 149 h 284"/>
                <a:gd name="T92" fmla="*/ 167 w 232"/>
                <a:gd name="T93" fmla="*/ 128 h 284"/>
                <a:gd name="T94" fmla="*/ 178 w 232"/>
                <a:gd name="T95" fmla="*/ 96 h 284"/>
                <a:gd name="T96" fmla="*/ 196 w 232"/>
                <a:gd name="T97" fmla="*/ 97 h 284"/>
                <a:gd name="T98" fmla="*/ 197 w 232"/>
                <a:gd name="T99" fmla="*/ 78 h 284"/>
                <a:gd name="T100" fmla="*/ 147 w 232"/>
                <a:gd name="T101" fmla="*/ 81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2" h="284">
                  <a:moveTo>
                    <a:pt x="147" y="80"/>
                  </a:moveTo>
                  <a:cubicBezTo>
                    <a:pt x="146" y="80"/>
                    <a:pt x="146" y="80"/>
                    <a:pt x="146" y="80"/>
                  </a:cubicBezTo>
                  <a:cubicBezTo>
                    <a:pt x="146" y="79"/>
                    <a:pt x="146" y="79"/>
                    <a:pt x="146" y="79"/>
                  </a:cubicBezTo>
                  <a:cubicBezTo>
                    <a:pt x="139" y="56"/>
                    <a:pt x="133" y="43"/>
                    <a:pt x="129" y="41"/>
                  </a:cubicBezTo>
                  <a:cubicBezTo>
                    <a:pt x="108" y="34"/>
                    <a:pt x="108" y="34"/>
                    <a:pt x="108" y="34"/>
                  </a:cubicBezTo>
                  <a:cubicBezTo>
                    <a:pt x="96" y="31"/>
                    <a:pt x="87" y="28"/>
                    <a:pt x="84" y="26"/>
                  </a:cubicBezTo>
                  <a:cubicBezTo>
                    <a:pt x="77" y="22"/>
                    <a:pt x="70" y="14"/>
                    <a:pt x="60" y="0"/>
                  </a:cubicBezTo>
                  <a:cubicBezTo>
                    <a:pt x="57" y="0"/>
                    <a:pt x="57" y="0"/>
                    <a:pt x="57" y="0"/>
                  </a:cubicBezTo>
                  <a:cubicBezTo>
                    <a:pt x="57" y="0"/>
                    <a:pt x="57" y="0"/>
                    <a:pt x="57" y="0"/>
                  </a:cubicBezTo>
                  <a:cubicBezTo>
                    <a:pt x="59" y="5"/>
                    <a:pt x="64" y="14"/>
                    <a:pt x="74" y="26"/>
                  </a:cubicBezTo>
                  <a:cubicBezTo>
                    <a:pt x="74" y="26"/>
                    <a:pt x="74" y="26"/>
                    <a:pt x="74" y="26"/>
                  </a:cubicBezTo>
                  <a:cubicBezTo>
                    <a:pt x="75" y="27"/>
                    <a:pt x="75" y="27"/>
                    <a:pt x="75" y="27"/>
                  </a:cubicBezTo>
                  <a:cubicBezTo>
                    <a:pt x="65" y="45"/>
                    <a:pt x="65" y="45"/>
                    <a:pt x="65" y="45"/>
                  </a:cubicBezTo>
                  <a:cubicBezTo>
                    <a:pt x="62" y="52"/>
                    <a:pt x="58" y="55"/>
                    <a:pt x="54" y="54"/>
                  </a:cubicBezTo>
                  <a:cubicBezTo>
                    <a:pt x="52" y="52"/>
                    <a:pt x="47" y="47"/>
                    <a:pt x="39" y="37"/>
                  </a:cubicBezTo>
                  <a:cubicBezTo>
                    <a:pt x="29" y="34"/>
                    <a:pt x="29" y="34"/>
                    <a:pt x="29" y="34"/>
                  </a:cubicBezTo>
                  <a:cubicBezTo>
                    <a:pt x="29" y="37"/>
                    <a:pt x="31" y="43"/>
                    <a:pt x="35" y="52"/>
                  </a:cubicBezTo>
                  <a:cubicBezTo>
                    <a:pt x="35" y="53"/>
                    <a:pt x="35" y="53"/>
                    <a:pt x="35" y="53"/>
                  </a:cubicBezTo>
                  <a:cubicBezTo>
                    <a:pt x="35" y="54"/>
                    <a:pt x="35" y="54"/>
                    <a:pt x="35" y="54"/>
                  </a:cubicBezTo>
                  <a:cubicBezTo>
                    <a:pt x="35" y="54"/>
                    <a:pt x="35" y="54"/>
                    <a:pt x="35" y="54"/>
                  </a:cubicBezTo>
                  <a:cubicBezTo>
                    <a:pt x="35" y="55"/>
                    <a:pt x="35" y="55"/>
                    <a:pt x="35" y="55"/>
                  </a:cubicBezTo>
                  <a:cubicBezTo>
                    <a:pt x="33" y="61"/>
                    <a:pt x="33" y="61"/>
                    <a:pt x="33" y="61"/>
                  </a:cubicBezTo>
                  <a:cubicBezTo>
                    <a:pt x="22" y="66"/>
                    <a:pt x="22" y="66"/>
                    <a:pt x="22" y="66"/>
                  </a:cubicBezTo>
                  <a:cubicBezTo>
                    <a:pt x="22" y="66"/>
                    <a:pt x="22" y="66"/>
                    <a:pt x="22" y="66"/>
                  </a:cubicBezTo>
                  <a:cubicBezTo>
                    <a:pt x="19" y="68"/>
                    <a:pt x="19" y="68"/>
                    <a:pt x="19" y="68"/>
                  </a:cubicBezTo>
                  <a:cubicBezTo>
                    <a:pt x="17" y="69"/>
                    <a:pt x="17" y="72"/>
                    <a:pt x="17" y="76"/>
                  </a:cubicBezTo>
                  <a:cubicBezTo>
                    <a:pt x="19" y="85"/>
                    <a:pt x="18" y="91"/>
                    <a:pt x="16" y="93"/>
                  </a:cubicBezTo>
                  <a:cubicBezTo>
                    <a:pt x="15" y="94"/>
                    <a:pt x="14" y="94"/>
                    <a:pt x="13" y="94"/>
                  </a:cubicBezTo>
                  <a:cubicBezTo>
                    <a:pt x="13" y="94"/>
                    <a:pt x="13" y="94"/>
                    <a:pt x="13" y="94"/>
                  </a:cubicBezTo>
                  <a:cubicBezTo>
                    <a:pt x="13" y="94"/>
                    <a:pt x="13" y="94"/>
                    <a:pt x="13" y="94"/>
                  </a:cubicBezTo>
                  <a:cubicBezTo>
                    <a:pt x="0" y="92"/>
                    <a:pt x="0" y="92"/>
                    <a:pt x="0" y="92"/>
                  </a:cubicBezTo>
                  <a:cubicBezTo>
                    <a:pt x="1" y="94"/>
                    <a:pt x="3" y="97"/>
                    <a:pt x="6" y="99"/>
                  </a:cubicBezTo>
                  <a:cubicBezTo>
                    <a:pt x="12" y="104"/>
                    <a:pt x="17" y="112"/>
                    <a:pt x="22" y="121"/>
                  </a:cubicBezTo>
                  <a:cubicBezTo>
                    <a:pt x="22" y="123"/>
                    <a:pt x="22" y="123"/>
                    <a:pt x="22" y="123"/>
                  </a:cubicBezTo>
                  <a:cubicBezTo>
                    <a:pt x="22" y="123"/>
                    <a:pt x="22" y="123"/>
                    <a:pt x="22" y="123"/>
                  </a:cubicBezTo>
                  <a:cubicBezTo>
                    <a:pt x="28" y="122"/>
                    <a:pt x="28" y="122"/>
                    <a:pt x="28" y="122"/>
                  </a:cubicBezTo>
                  <a:cubicBezTo>
                    <a:pt x="34" y="120"/>
                    <a:pt x="40" y="122"/>
                    <a:pt x="47" y="126"/>
                  </a:cubicBezTo>
                  <a:cubicBezTo>
                    <a:pt x="53" y="134"/>
                    <a:pt x="53" y="134"/>
                    <a:pt x="53" y="134"/>
                  </a:cubicBezTo>
                  <a:cubicBezTo>
                    <a:pt x="54" y="134"/>
                    <a:pt x="54" y="134"/>
                    <a:pt x="54" y="134"/>
                  </a:cubicBezTo>
                  <a:cubicBezTo>
                    <a:pt x="54" y="135"/>
                    <a:pt x="54" y="135"/>
                    <a:pt x="54" y="135"/>
                  </a:cubicBezTo>
                  <a:cubicBezTo>
                    <a:pt x="53" y="135"/>
                    <a:pt x="53" y="135"/>
                    <a:pt x="53" y="135"/>
                  </a:cubicBezTo>
                  <a:cubicBezTo>
                    <a:pt x="53" y="151"/>
                    <a:pt x="53" y="151"/>
                    <a:pt x="53" y="151"/>
                  </a:cubicBezTo>
                  <a:cubicBezTo>
                    <a:pt x="54" y="153"/>
                    <a:pt x="56" y="156"/>
                    <a:pt x="54" y="159"/>
                  </a:cubicBezTo>
                  <a:cubicBezTo>
                    <a:pt x="53" y="162"/>
                    <a:pt x="51" y="163"/>
                    <a:pt x="47" y="164"/>
                  </a:cubicBezTo>
                  <a:cubicBezTo>
                    <a:pt x="42" y="164"/>
                    <a:pt x="39" y="167"/>
                    <a:pt x="38" y="173"/>
                  </a:cubicBezTo>
                  <a:cubicBezTo>
                    <a:pt x="38" y="173"/>
                    <a:pt x="38" y="173"/>
                    <a:pt x="38" y="173"/>
                  </a:cubicBezTo>
                  <a:cubicBezTo>
                    <a:pt x="38" y="173"/>
                    <a:pt x="38" y="173"/>
                    <a:pt x="38" y="173"/>
                  </a:cubicBezTo>
                  <a:cubicBezTo>
                    <a:pt x="38" y="174"/>
                    <a:pt x="38" y="174"/>
                    <a:pt x="38" y="174"/>
                  </a:cubicBezTo>
                  <a:cubicBezTo>
                    <a:pt x="33" y="184"/>
                    <a:pt x="33" y="184"/>
                    <a:pt x="33" y="184"/>
                  </a:cubicBezTo>
                  <a:cubicBezTo>
                    <a:pt x="40" y="191"/>
                    <a:pt x="40" y="191"/>
                    <a:pt x="40" y="191"/>
                  </a:cubicBezTo>
                  <a:cubicBezTo>
                    <a:pt x="56" y="194"/>
                    <a:pt x="56" y="194"/>
                    <a:pt x="56" y="194"/>
                  </a:cubicBezTo>
                  <a:cubicBezTo>
                    <a:pt x="57" y="194"/>
                    <a:pt x="57" y="194"/>
                    <a:pt x="57" y="194"/>
                  </a:cubicBezTo>
                  <a:cubicBezTo>
                    <a:pt x="57" y="194"/>
                    <a:pt x="57" y="194"/>
                    <a:pt x="57" y="194"/>
                  </a:cubicBezTo>
                  <a:cubicBezTo>
                    <a:pt x="65" y="203"/>
                    <a:pt x="65" y="203"/>
                    <a:pt x="65" y="203"/>
                  </a:cubicBezTo>
                  <a:cubicBezTo>
                    <a:pt x="56" y="217"/>
                    <a:pt x="56" y="217"/>
                    <a:pt x="56" y="217"/>
                  </a:cubicBezTo>
                  <a:cubicBezTo>
                    <a:pt x="78" y="266"/>
                    <a:pt x="78" y="266"/>
                    <a:pt x="78" y="266"/>
                  </a:cubicBezTo>
                  <a:cubicBezTo>
                    <a:pt x="79" y="267"/>
                    <a:pt x="79" y="267"/>
                    <a:pt x="79" y="267"/>
                  </a:cubicBezTo>
                  <a:cubicBezTo>
                    <a:pt x="75" y="271"/>
                    <a:pt x="75" y="271"/>
                    <a:pt x="75" y="271"/>
                  </a:cubicBezTo>
                  <a:cubicBezTo>
                    <a:pt x="76" y="275"/>
                    <a:pt x="76" y="275"/>
                    <a:pt x="76" y="275"/>
                  </a:cubicBezTo>
                  <a:cubicBezTo>
                    <a:pt x="77" y="275"/>
                    <a:pt x="77" y="275"/>
                    <a:pt x="77" y="275"/>
                  </a:cubicBezTo>
                  <a:cubicBezTo>
                    <a:pt x="118" y="249"/>
                    <a:pt x="118" y="249"/>
                    <a:pt x="118" y="249"/>
                  </a:cubicBezTo>
                  <a:cubicBezTo>
                    <a:pt x="111" y="261"/>
                    <a:pt x="111" y="261"/>
                    <a:pt x="111" y="261"/>
                  </a:cubicBezTo>
                  <a:cubicBezTo>
                    <a:pt x="106" y="270"/>
                    <a:pt x="103" y="278"/>
                    <a:pt x="102" y="284"/>
                  </a:cubicBezTo>
                  <a:cubicBezTo>
                    <a:pt x="109" y="281"/>
                    <a:pt x="115" y="275"/>
                    <a:pt x="119" y="265"/>
                  </a:cubicBezTo>
                  <a:cubicBezTo>
                    <a:pt x="119" y="264"/>
                    <a:pt x="119" y="264"/>
                    <a:pt x="119" y="264"/>
                  </a:cubicBezTo>
                  <a:cubicBezTo>
                    <a:pt x="120" y="264"/>
                    <a:pt x="120" y="264"/>
                    <a:pt x="120" y="264"/>
                  </a:cubicBezTo>
                  <a:cubicBezTo>
                    <a:pt x="131" y="258"/>
                    <a:pt x="131" y="258"/>
                    <a:pt x="131" y="258"/>
                  </a:cubicBezTo>
                  <a:cubicBezTo>
                    <a:pt x="132" y="257"/>
                    <a:pt x="132" y="257"/>
                    <a:pt x="132" y="257"/>
                  </a:cubicBezTo>
                  <a:cubicBezTo>
                    <a:pt x="148" y="271"/>
                    <a:pt x="148" y="271"/>
                    <a:pt x="148" y="271"/>
                  </a:cubicBezTo>
                  <a:cubicBezTo>
                    <a:pt x="167" y="272"/>
                    <a:pt x="167" y="272"/>
                    <a:pt x="167" y="272"/>
                  </a:cubicBezTo>
                  <a:cubicBezTo>
                    <a:pt x="167" y="273"/>
                    <a:pt x="167" y="273"/>
                    <a:pt x="167" y="273"/>
                  </a:cubicBezTo>
                  <a:cubicBezTo>
                    <a:pt x="176" y="278"/>
                    <a:pt x="176" y="278"/>
                    <a:pt x="176" y="278"/>
                  </a:cubicBezTo>
                  <a:cubicBezTo>
                    <a:pt x="198" y="259"/>
                    <a:pt x="198" y="259"/>
                    <a:pt x="198" y="259"/>
                  </a:cubicBezTo>
                  <a:cubicBezTo>
                    <a:pt x="200" y="257"/>
                    <a:pt x="202" y="253"/>
                    <a:pt x="204" y="247"/>
                  </a:cubicBezTo>
                  <a:cubicBezTo>
                    <a:pt x="207" y="242"/>
                    <a:pt x="207" y="242"/>
                    <a:pt x="207" y="242"/>
                  </a:cubicBezTo>
                  <a:cubicBezTo>
                    <a:pt x="207" y="240"/>
                    <a:pt x="204" y="234"/>
                    <a:pt x="198" y="224"/>
                  </a:cubicBezTo>
                  <a:cubicBezTo>
                    <a:pt x="193" y="216"/>
                    <a:pt x="193" y="216"/>
                    <a:pt x="193" y="216"/>
                  </a:cubicBezTo>
                  <a:cubicBezTo>
                    <a:pt x="219" y="225"/>
                    <a:pt x="219" y="225"/>
                    <a:pt x="219" y="225"/>
                  </a:cubicBezTo>
                  <a:cubicBezTo>
                    <a:pt x="227" y="221"/>
                    <a:pt x="227" y="221"/>
                    <a:pt x="227" y="221"/>
                  </a:cubicBezTo>
                  <a:cubicBezTo>
                    <a:pt x="219" y="204"/>
                    <a:pt x="219" y="204"/>
                    <a:pt x="219" y="204"/>
                  </a:cubicBezTo>
                  <a:cubicBezTo>
                    <a:pt x="219" y="203"/>
                    <a:pt x="219" y="203"/>
                    <a:pt x="219" y="203"/>
                  </a:cubicBezTo>
                  <a:cubicBezTo>
                    <a:pt x="232" y="185"/>
                    <a:pt x="232" y="185"/>
                    <a:pt x="232" y="185"/>
                  </a:cubicBezTo>
                  <a:cubicBezTo>
                    <a:pt x="227" y="177"/>
                    <a:pt x="227" y="177"/>
                    <a:pt x="227" y="177"/>
                  </a:cubicBezTo>
                  <a:cubicBezTo>
                    <a:pt x="221" y="171"/>
                    <a:pt x="218" y="168"/>
                    <a:pt x="215" y="168"/>
                  </a:cubicBezTo>
                  <a:cubicBezTo>
                    <a:pt x="214" y="168"/>
                    <a:pt x="214" y="168"/>
                    <a:pt x="214" y="168"/>
                  </a:cubicBezTo>
                  <a:cubicBezTo>
                    <a:pt x="207" y="175"/>
                    <a:pt x="207" y="175"/>
                    <a:pt x="207" y="175"/>
                  </a:cubicBezTo>
                  <a:cubicBezTo>
                    <a:pt x="206" y="174"/>
                    <a:pt x="206" y="174"/>
                    <a:pt x="206" y="174"/>
                  </a:cubicBezTo>
                  <a:cubicBezTo>
                    <a:pt x="205" y="174"/>
                    <a:pt x="205" y="174"/>
                    <a:pt x="205" y="174"/>
                  </a:cubicBezTo>
                  <a:cubicBezTo>
                    <a:pt x="194" y="171"/>
                    <a:pt x="194" y="171"/>
                    <a:pt x="194" y="171"/>
                  </a:cubicBezTo>
                  <a:cubicBezTo>
                    <a:pt x="191" y="161"/>
                    <a:pt x="191" y="161"/>
                    <a:pt x="191" y="161"/>
                  </a:cubicBezTo>
                  <a:cubicBezTo>
                    <a:pt x="187" y="160"/>
                    <a:pt x="182" y="158"/>
                    <a:pt x="179" y="154"/>
                  </a:cubicBezTo>
                  <a:cubicBezTo>
                    <a:pt x="172" y="149"/>
                    <a:pt x="172" y="149"/>
                    <a:pt x="172" y="149"/>
                  </a:cubicBezTo>
                  <a:cubicBezTo>
                    <a:pt x="167" y="147"/>
                    <a:pt x="164" y="144"/>
                    <a:pt x="164" y="141"/>
                  </a:cubicBezTo>
                  <a:cubicBezTo>
                    <a:pt x="162" y="137"/>
                    <a:pt x="164" y="133"/>
                    <a:pt x="167" y="128"/>
                  </a:cubicBezTo>
                  <a:cubicBezTo>
                    <a:pt x="174" y="118"/>
                    <a:pt x="178" y="110"/>
                    <a:pt x="178" y="104"/>
                  </a:cubicBezTo>
                  <a:cubicBezTo>
                    <a:pt x="178" y="96"/>
                    <a:pt x="178" y="96"/>
                    <a:pt x="178" y="96"/>
                  </a:cubicBezTo>
                  <a:cubicBezTo>
                    <a:pt x="182" y="97"/>
                    <a:pt x="182" y="97"/>
                    <a:pt x="182" y="97"/>
                  </a:cubicBezTo>
                  <a:cubicBezTo>
                    <a:pt x="196" y="97"/>
                    <a:pt x="196" y="97"/>
                    <a:pt x="196" y="97"/>
                  </a:cubicBezTo>
                  <a:cubicBezTo>
                    <a:pt x="197" y="96"/>
                    <a:pt x="199" y="90"/>
                    <a:pt x="201" y="79"/>
                  </a:cubicBezTo>
                  <a:cubicBezTo>
                    <a:pt x="197" y="78"/>
                    <a:pt x="197" y="78"/>
                    <a:pt x="197" y="78"/>
                  </a:cubicBezTo>
                  <a:cubicBezTo>
                    <a:pt x="187" y="85"/>
                    <a:pt x="180" y="89"/>
                    <a:pt x="175" y="91"/>
                  </a:cubicBezTo>
                  <a:cubicBezTo>
                    <a:pt x="168" y="93"/>
                    <a:pt x="159" y="89"/>
                    <a:pt x="147" y="81"/>
                  </a:cubicBezTo>
                  <a:cubicBezTo>
                    <a:pt x="147" y="80"/>
                    <a:pt x="147" y="80"/>
                    <a:pt x="147" y="80"/>
                  </a:cubicBezTo>
                  <a:close/>
                </a:path>
              </a:pathLst>
            </a:custGeom>
            <a:grpFill/>
            <a:ln>
              <a:noFill/>
            </a:ln>
          </p:spPr>
          <p:txBody>
            <a:bodyPr vert="horz" wrap="square" lIns="91440" tIns="45720" rIns="91440" bIns="45720" numCol="1" anchor="t" anchorCtr="0" compatLnSpc="1"/>
            <a:lstStyle/>
            <a:p>
              <a:endParaRPr lang="zh-CN" altLang="en-US"/>
            </a:p>
          </p:txBody>
        </p:sp>
        <p:sp>
          <p:nvSpPr>
            <p:cNvPr id="43" name="Freeform 29"/>
            <p:cNvSpPr/>
            <p:nvPr/>
          </p:nvSpPr>
          <p:spPr bwMode="auto">
            <a:xfrm>
              <a:off x="4292348" y="2409679"/>
              <a:ext cx="577508" cy="553288"/>
            </a:xfrm>
            <a:custGeom>
              <a:avLst/>
              <a:gdLst>
                <a:gd name="T0" fmla="*/ 123 w 285"/>
                <a:gd name="T1" fmla="*/ 57 h 272"/>
                <a:gd name="T2" fmla="*/ 108 w 285"/>
                <a:gd name="T3" fmla="*/ 61 h 272"/>
                <a:gd name="T4" fmla="*/ 89 w 285"/>
                <a:gd name="T5" fmla="*/ 70 h 272"/>
                <a:gd name="T6" fmla="*/ 70 w 285"/>
                <a:gd name="T7" fmla="*/ 86 h 272"/>
                <a:gd name="T8" fmla="*/ 69 w 285"/>
                <a:gd name="T9" fmla="*/ 88 h 272"/>
                <a:gd name="T10" fmla="*/ 53 w 285"/>
                <a:gd name="T11" fmla="*/ 106 h 272"/>
                <a:gd name="T12" fmla="*/ 32 w 285"/>
                <a:gd name="T13" fmla="*/ 106 h 272"/>
                <a:gd name="T14" fmla="*/ 24 w 285"/>
                <a:gd name="T15" fmla="*/ 96 h 272"/>
                <a:gd name="T16" fmla="*/ 26 w 285"/>
                <a:gd name="T17" fmla="*/ 132 h 272"/>
                <a:gd name="T18" fmla="*/ 4 w 285"/>
                <a:gd name="T19" fmla="*/ 167 h 272"/>
                <a:gd name="T20" fmla="*/ 0 w 285"/>
                <a:gd name="T21" fmla="*/ 172 h 272"/>
                <a:gd name="T22" fmla="*/ 25 w 285"/>
                <a:gd name="T23" fmla="*/ 181 h 272"/>
                <a:gd name="T24" fmla="*/ 26 w 285"/>
                <a:gd name="T25" fmla="*/ 182 h 272"/>
                <a:gd name="T26" fmla="*/ 35 w 285"/>
                <a:gd name="T27" fmla="*/ 188 h 272"/>
                <a:gd name="T28" fmla="*/ 37 w 285"/>
                <a:gd name="T29" fmla="*/ 189 h 272"/>
                <a:gd name="T30" fmla="*/ 60 w 285"/>
                <a:gd name="T31" fmla="*/ 207 h 272"/>
                <a:gd name="T32" fmla="*/ 86 w 285"/>
                <a:gd name="T33" fmla="*/ 170 h 272"/>
                <a:gd name="T34" fmla="*/ 93 w 285"/>
                <a:gd name="T35" fmla="*/ 161 h 272"/>
                <a:gd name="T36" fmla="*/ 113 w 285"/>
                <a:gd name="T37" fmla="*/ 154 h 272"/>
                <a:gd name="T38" fmla="*/ 132 w 285"/>
                <a:gd name="T39" fmla="*/ 151 h 272"/>
                <a:gd name="T40" fmla="*/ 143 w 285"/>
                <a:gd name="T41" fmla="*/ 168 h 272"/>
                <a:gd name="T42" fmla="*/ 145 w 285"/>
                <a:gd name="T43" fmla="*/ 181 h 272"/>
                <a:gd name="T44" fmla="*/ 141 w 285"/>
                <a:gd name="T45" fmla="*/ 204 h 272"/>
                <a:gd name="T46" fmla="*/ 140 w 285"/>
                <a:gd name="T47" fmla="*/ 206 h 272"/>
                <a:gd name="T48" fmla="*/ 129 w 285"/>
                <a:gd name="T49" fmla="*/ 237 h 272"/>
                <a:gd name="T50" fmla="*/ 140 w 285"/>
                <a:gd name="T51" fmla="*/ 231 h 272"/>
                <a:gd name="T52" fmla="*/ 148 w 285"/>
                <a:gd name="T53" fmla="*/ 234 h 272"/>
                <a:gd name="T54" fmla="*/ 147 w 285"/>
                <a:gd name="T55" fmla="*/ 244 h 272"/>
                <a:gd name="T56" fmla="*/ 140 w 285"/>
                <a:gd name="T57" fmla="*/ 254 h 272"/>
                <a:gd name="T58" fmla="*/ 136 w 285"/>
                <a:gd name="T59" fmla="*/ 262 h 272"/>
                <a:gd name="T60" fmla="*/ 129 w 285"/>
                <a:gd name="T61" fmla="*/ 263 h 272"/>
                <a:gd name="T62" fmla="*/ 121 w 285"/>
                <a:gd name="T63" fmla="*/ 272 h 272"/>
                <a:gd name="T64" fmla="*/ 151 w 285"/>
                <a:gd name="T65" fmla="*/ 249 h 272"/>
                <a:gd name="T66" fmla="*/ 197 w 285"/>
                <a:gd name="T67" fmla="*/ 203 h 272"/>
                <a:gd name="T68" fmla="*/ 208 w 285"/>
                <a:gd name="T69" fmla="*/ 198 h 272"/>
                <a:gd name="T70" fmla="*/ 232 w 285"/>
                <a:gd name="T71" fmla="*/ 192 h 272"/>
                <a:gd name="T72" fmla="*/ 248 w 285"/>
                <a:gd name="T73" fmla="*/ 159 h 272"/>
                <a:gd name="T74" fmla="*/ 285 w 285"/>
                <a:gd name="T75" fmla="*/ 118 h 272"/>
                <a:gd name="T76" fmla="*/ 276 w 285"/>
                <a:gd name="T77" fmla="*/ 92 h 272"/>
                <a:gd name="T78" fmla="*/ 263 w 285"/>
                <a:gd name="T79" fmla="*/ 88 h 272"/>
                <a:gd name="T80" fmla="*/ 261 w 285"/>
                <a:gd name="T81" fmla="*/ 83 h 272"/>
                <a:gd name="T82" fmla="*/ 241 w 285"/>
                <a:gd name="T83" fmla="*/ 34 h 272"/>
                <a:gd name="T84" fmla="*/ 234 w 285"/>
                <a:gd name="T85" fmla="*/ 9 h 272"/>
                <a:gd name="T86" fmla="*/ 224 w 285"/>
                <a:gd name="T87" fmla="*/ 19 h 272"/>
                <a:gd name="T88" fmla="*/ 204 w 285"/>
                <a:gd name="T89" fmla="*/ 8 h 272"/>
                <a:gd name="T90" fmla="*/ 189 w 285"/>
                <a:gd name="T91" fmla="*/ 9 h 272"/>
                <a:gd name="T92" fmla="*/ 174 w 285"/>
                <a:gd name="T93" fmla="*/ 3 h 272"/>
                <a:gd name="T94" fmla="*/ 173 w 285"/>
                <a:gd name="T95" fmla="*/ 24 h 272"/>
                <a:gd name="T96" fmla="*/ 172 w 285"/>
                <a:gd name="T97" fmla="*/ 24 h 272"/>
                <a:gd name="T98" fmla="*/ 159 w 285"/>
                <a:gd name="T99" fmla="*/ 37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5" h="272">
                  <a:moveTo>
                    <a:pt x="131" y="36"/>
                  </a:moveTo>
                  <a:cubicBezTo>
                    <a:pt x="123" y="45"/>
                    <a:pt x="123" y="45"/>
                    <a:pt x="123" y="45"/>
                  </a:cubicBezTo>
                  <a:cubicBezTo>
                    <a:pt x="122" y="47"/>
                    <a:pt x="122" y="51"/>
                    <a:pt x="123" y="57"/>
                  </a:cubicBezTo>
                  <a:cubicBezTo>
                    <a:pt x="123" y="61"/>
                    <a:pt x="123" y="61"/>
                    <a:pt x="123" y="61"/>
                  </a:cubicBezTo>
                  <a:cubicBezTo>
                    <a:pt x="108" y="61"/>
                    <a:pt x="108" y="61"/>
                    <a:pt x="108" y="61"/>
                  </a:cubicBezTo>
                  <a:cubicBezTo>
                    <a:pt x="108" y="61"/>
                    <a:pt x="108" y="61"/>
                    <a:pt x="108" y="61"/>
                  </a:cubicBezTo>
                  <a:cubicBezTo>
                    <a:pt x="108" y="61"/>
                    <a:pt x="108" y="61"/>
                    <a:pt x="108" y="61"/>
                  </a:cubicBezTo>
                  <a:cubicBezTo>
                    <a:pt x="97" y="58"/>
                    <a:pt x="97" y="58"/>
                    <a:pt x="97" y="58"/>
                  </a:cubicBezTo>
                  <a:cubicBezTo>
                    <a:pt x="89" y="70"/>
                    <a:pt x="89" y="70"/>
                    <a:pt x="89" y="70"/>
                  </a:cubicBezTo>
                  <a:cubicBezTo>
                    <a:pt x="88" y="71"/>
                    <a:pt x="88" y="71"/>
                    <a:pt x="88" y="71"/>
                  </a:cubicBezTo>
                  <a:cubicBezTo>
                    <a:pt x="78" y="77"/>
                    <a:pt x="78" y="77"/>
                    <a:pt x="78" y="77"/>
                  </a:cubicBezTo>
                  <a:cubicBezTo>
                    <a:pt x="70" y="86"/>
                    <a:pt x="70" y="86"/>
                    <a:pt x="70" y="86"/>
                  </a:cubicBezTo>
                  <a:cubicBezTo>
                    <a:pt x="70" y="86"/>
                    <a:pt x="70" y="86"/>
                    <a:pt x="70" y="86"/>
                  </a:cubicBezTo>
                  <a:cubicBezTo>
                    <a:pt x="69" y="88"/>
                    <a:pt x="69" y="88"/>
                    <a:pt x="69" y="88"/>
                  </a:cubicBezTo>
                  <a:cubicBezTo>
                    <a:pt x="69" y="88"/>
                    <a:pt x="69" y="88"/>
                    <a:pt x="69" y="88"/>
                  </a:cubicBezTo>
                  <a:cubicBezTo>
                    <a:pt x="54" y="106"/>
                    <a:pt x="54" y="106"/>
                    <a:pt x="54" y="106"/>
                  </a:cubicBezTo>
                  <a:cubicBezTo>
                    <a:pt x="54" y="106"/>
                    <a:pt x="54" y="106"/>
                    <a:pt x="54" y="106"/>
                  </a:cubicBezTo>
                  <a:cubicBezTo>
                    <a:pt x="53" y="106"/>
                    <a:pt x="53" y="106"/>
                    <a:pt x="53" y="106"/>
                  </a:cubicBezTo>
                  <a:cubicBezTo>
                    <a:pt x="41" y="112"/>
                    <a:pt x="41" y="112"/>
                    <a:pt x="41" y="112"/>
                  </a:cubicBezTo>
                  <a:cubicBezTo>
                    <a:pt x="32" y="106"/>
                    <a:pt x="32" y="106"/>
                    <a:pt x="32" y="106"/>
                  </a:cubicBezTo>
                  <a:cubicBezTo>
                    <a:pt x="32" y="106"/>
                    <a:pt x="32" y="106"/>
                    <a:pt x="32" y="106"/>
                  </a:cubicBezTo>
                  <a:cubicBezTo>
                    <a:pt x="32" y="106"/>
                    <a:pt x="32" y="106"/>
                    <a:pt x="32" y="106"/>
                  </a:cubicBezTo>
                  <a:cubicBezTo>
                    <a:pt x="32" y="106"/>
                    <a:pt x="32" y="106"/>
                    <a:pt x="32" y="106"/>
                  </a:cubicBezTo>
                  <a:cubicBezTo>
                    <a:pt x="24" y="96"/>
                    <a:pt x="24" y="96"/>
                    <a:pt x="24" y="96"/>
                  </a:cubicBezTo>
                  <a:cubicBezTo>
                    <a:pt x="18" y="93"/>
                    <a:pt x="18" y="93"/>
                    <a:pt x="18" y="93"/>
                  </a:cubicBezTo>
                  <a:cubicBezTo>
                    <a:pt x="23" y="118"/>
                    <a:pt x="23" y="118"/>
                    <a:pt x="23" y="118"/>
                  </a:cubicBezTo>
                  <a:cubicBezTo>
                    <a:pt x="26" y="132"/>
                    <a:pt x="26" y="132"/>
                    <a:pt x="26" y="132"/>
                  </a:cubicBezTo>
                  <a:cubicBezTo>
                    <a:pt x="17" y="140"/>
                    <a:pt x="17" y="140"/>
                    <a:pt x="17" y="140"/>
                  </a:cubicBezTo>
                  <a:cubicBezTo>
                    <a:pt x="4" y="159"/>
                    <a:pt x="4" y="159"/>
                    <a:pt x="4" y="159"/>
                  </a:cubicBezTo>
                  <a:cubicBezTo>
                    <a:pt x="4" y="167"/>
                    <a:pt x="4" y="167"/>
                    <a:pt x="4" y="167"/>
                  </a:cubicBezTo>
                  <a:cubicBezTo>
                    <a:pt x="4" y="167"/>
                    <a:pt x="4" y="167"/>
                    <a:pt x="4" y="167"/>
                  </a:cubicBezTo>
                  <a:cubicBezTo>
                    <a:pt x="3" y="167"/>
                    <a:pt x="3" y="167"/>
                    <a:pt x="3" y="167"/>
                  </a:cubicBezTo>
                  <a:cubicBezTo>
                    <a:pt x="0" y="172"/>
                    <a:pt x="0" y="172"/>
                    <a:pt x="0" y="172"/>
                  </a:cubicBezTo>
                  <a:cubicBezTo>
                    <a:pt x="3" y="177"/>
                    <a:pt x="3" y="177"/>
                    <a:pt x="3" y="177"/>
                  </a:cubicBezTo>
                  <a:cubicBezTo>
                    <a:pt x="7" y="177"/>
                    <a:pt x="7" y="177"/>
                    <a:pt x="7" y="177"/>
                  </a:cubicBezTo>
                  <a:cubicBezTo>
                    <a:pt x="25" y="181"/>
                    <a:pt x="25" y="181"/>
                    <a:pt x="25" y="181"/>
                  </a:cubicBezTo>
                  <a:cubicBezTo>
                    <a:pt x="26" y="181"/>
                    <a:pt x="26" y="181"/>
                    <a:pt x="26" y="181"/>
                  </a:cubicBezTo>
                  <a:cubicBezTo>
                    <a:pt x="26" y="181"/>
                    <a:pt x="26" y="181"/>
                    <a:pt x="26" y="181"/>
                  </a:cubicBezTo>
                  <a:cubicBezTo>
                    <a:pt x="26" y="182"/>
                    <a:pt x="26" y="182"/>
                    <a:pt x="26" y="182"/>
                  </a:cubicBezTo>
                  <a:cubicBezTo>
                    <a:pt x="27" y="182"/>
                    <a:pt x="27" y="182"/>
                    <a:pt x="27" y="182"/>
                  </a:cubicBezTo>
                  <a:cubicBezTo>
                    <a:pt x="31" y="186"/>
                    <a:pt x="31" y="186"/>
                    <a:pt x="31" y="186"/>
                  </a:cubicBezTo>
                  <a:cubicBezTo>
                    <a:pt x="35" y="188"/>
                    <a:pt x="35" y="188"/>
                    <a:pt x="35" y="188"/>
                  </a:cubicBezTo>
                  <a:cubicBezTo>
                    <a:pt x="35" y="188"/>
                    <a:pt x="35" y="188"/>
                    <a:pt x="35" y="188"/>
                  </a:cubicBezTo>
                  <a:cubicBezTo>
                    <a:pt x="37" y="188"/>
                    <a:pt x="37" y="188"/>
                    <a:pt x="37" y="188"/>
                  </a:cubicBezTo>
                  <a:cubicBezTo>
                    <a:pt x="37" y="189"/>
                    <a:pt x="37" y="189"/>
                    <a:pt x="37" y="189"/>
                  </a:cubicBezTo>
                  <a:cubicBezTo>
                    <a:pt x="38" y="191"/>
                    <a:pt x="40" y="194"/>
                    <a:pt x="40" y="196"/>
                  </a:cubicBezTo>
                  <a:cubicBezTo>
                    <a:pt x="41" y="201"/>
                    <a:pt x="41" y="201"/>
                    <a:pt x="41" y="201"/>
                  </a:cubicBezTo>
                  <a:cubicBezTo>
                    <a:pt x="60" y="207"/>
                    <a:pt x="60" y="207"/>
                    <a:pt x="60" y="207"/>
                  </a:cubicBezTo>
                  <a:cubicBezTo>
                    <a:pt x="66" y="206"/>
                    <a:pt x="66" y="206"/>
                    <a:pt x="66" y="206"/>
                  </a:cubicBezTo>
                  <a:cubicBezTo>
                    <a:pt x="71" y="198"/>
                    <a:pt x="71" y="198"/>
                    <a:pt x="71" y="198"/>
                  </a:cubicBezTo>
                  <a:cubicBezTo>
                    <a:pt x="86" y="170"/>
                    <a:pt x="86" y="170"/>
                    <a:pt x="86" y="170"/>
                  </a:cubicBezTo>
                  <a:cubicBezTo>
                    <a:pt x="86" y="170"/>
                    <a:pt x="86" y="170"/>
                    <a:pt x="86" y="170"/>
                  </a:cubicBezTo>
                  <a:cubicBezTo>
                    <a:pt x="86" y="170"/>
                    <a:pt x="86" y="170"/>
                    <a:pt x="86" y="170"/>
                  </a:cubicBezTo>
                  <a:cubicBezTo>
                    <a:pt x="93" y="161"/>
                    <a:pt x="93" y="161"/>
                    <a:pt x="93" y="161"/>
                  </a:cubicBezTo>
                  <a:cubicBezTo>
                    <a:pt x="94" y="160"/>
                    <a:pt x="94" y="160"/>
                    <a:pt x="94" y="160"/>
                  </a:cubicBezTo>
                  <a:cubicBezTo>
                    <a:pt x="105" y="155"/>
                    <a:pt x="105" y="155"/>
                    <a:pt x="105" y="155"/>
                  </a:cubicBezTo>
                  <a:cubicBezTo>
                    <a:pt x="113" y="154"/>
                    <a:pt x="113" y="154"/>
                    <a:pt x="113" y="154"/>
                  </a:cubicBezTo>
                  <a:cubicBezTo>
                    <a:pt x="116" y="149"/>
                    <a:pt x="119" y="147"/>
                    <a:pt x="122" y="147"/>
                  </a:cubicBezTo>
                  <a:cubicBezTo>
                    <a:pt x="123" y="147"/>
                    <a:pt x="126" y="148"/>
                    <a:pt x="131" y="150"/>
                  </a:cubicBezTo>
                  <a:cubicBezTo>
                    <a:pt x="132" y="151"/>
                    <a:pt x="132" y="151"/>
                    <a:pt x="132" y="151"/>
                  </a:cubicBezTo>
                  <a:cubicBezTo>
                    <a:pt x="132" y="152"/>
                    <a:pt x="132" y="152"/>
                    <a:pt x="132" y="152"/>
                  </a:cubicBezTo>
                  <a:cubicBezTo>
                    <a:pt x="143" y="167"/>
                    <a:pt x="143" y="167"/>
                    <a:pt x="143" y="167"/>
                  </a:cubicBezTo>
                  <a:cubicBezTo>
                    <a:pt x="143" y="168"/>
                    <a:pt x="143" y="168"/>
                    <a:pt x="143" y="168"/>
                  </a:cubicBezTo>
                  <a:cubicBezTo>
                    <a:pt x="143" y="168"/>
                    <a:pt x="143" y="168"/>
                    <a:pt x="143" y="168"/>
                  </a:cubicBezTo>
                  <a:cubicBezTo>
                    <a:pt x="143" y="169"/>
                    <a:pt x="143" y="169"/>
                    <a:pt x="143" y="169"/>
                  </a:cubicBezTo>
                  <a:cubicBezTo>
                    <a:pt x="145" y="181"/>
                    <a:pt x="145" y="181"/>
                    <a:pt x="145" y="181"/>
                  </a:cubicBezTo>
                  <a:cubicBezTo>
                    <a:pt x="144" y="194"/>
                    <a:pt x="144" y="194"/>
                    <a:pt x="144" y="194"/>
                  </a:cubicBezTo>
                  <a:cubicBezTo>
                    <a:pt x="144" y="194"/>
                    <a:pt x="144" y="194"/>
                    <a:pt x="144" y="194"/>
                  </a:cubicBezTo>
                  <a:cubicBezTo>
                    <a:pt x="141" y="204"/>
                    <a:pt x="141" y="204"/>
                    <a:pt x="141" y="204"/>
                  </a:cubicBezTo>
                  <a:cubicBezTo>
                    <a:pt x="141" y="204"/>
                    <a:pt x="141" y="204"/>
                    <a:pt x="141" y="204"/>
                  </a:cubicBezTo>
                  <a:cubicBezTo>
                    <a:pt x="141" y="206"/>
                    <a:pt x="141" y="206"/>
                    <a:pt x="141" y="206"/>
                  </a:cubicBezTo>
                  <a:cubicBezTo>
                    <a:pt x="140" y="206"/>
                    <a:pt x="140" y="206"/>
                    <a:pt x="140" y="206"/>
                  </a:cubicBezTo>
                  <a:cubicBezTo>
                    <a:pt x="132" y="215"/>
                    <a:pt x="132" y="215"/>
                    <a:pt x="132" y="215"/>
                  </a:cubicBezTo>
                  <a:cubicBezTo>
                    <a:pt x="129" y="223"/>
                    <a:pt x="129" y="223"/>
                    <a:pt x="129" y="223"/>
                  </a:cubicBezTo>
                  <a:cubicBezTo>
                    <a:pt x="129" y="237"/>
                    <a:pt x="129" y="237"/>
                    <a:pt x="129" y="237"/>
                  </a:cubicBezTo>
                  <a:cubicBezTo>
                    <a:pt x="131" y="237"/>
                    <a:pt x="131" y="237"/>
                    <a:pt x="131" y="237"/>
                  </a:cubicBezTo>
                  <a:cubicBezTo>
                    <a:pt x="135" y="235"/>
                    <a:pt x="135" y="235"/>
                    <a:pt x="135" y="235"/>
                  </a:cubicBezTo>
                  <a:cubicBezTo>
                    <a:pt x="140" y="231"/>
                    <a:pt x="140" y="231"/>
                    <a:pt x="140" y="231"/>
                  </a:cubicBezTo>
                  <a:cubicBezTo>
                    <a:pt x="141" y="229"/>
                    <a:pt x="141" y="229"/>
                    <a:pt x="141" y="229"/>
                  </a:cubicBezTo>
                  <a:cubicBezTo>
                    <a:pt x="142" y="228"/>
                    <a:pt x="142" y="228"/>
                    <a:pt x="142" y="228"/>
                  </a:cubicBezTo>
                  <a:cubicBezTo>
                    <a:pt x="148" y="234"/>
                    <a:pt x="148" y="234"/>
                    <a:pt x="148" y="234"/>
                  </a:cubicBezTo>
                  <a:cubicBezTo>
                    <a:pt x="148" y="234"/>
                    <a:pt x="148" y="234"/>
                    <a:pt x="148" y="234"/>
                  </a:cubicBezTo>
                  <a:cubicBezTo>
                    <a:pt x="148" y="244"/>
                    <a:pt x="148" y="244"/>
                    <a:pt x="148" y="244"/>
                  </a:cubicBezTo>
                  <a:cubicBezTo>
                    <a:pt x="147" y="244"/>
                    <a:pt x="147" y="244"/>
                    <a:pt x="147" y="244"/>
                  </a:cubicBezTo>
                  <a:cubicBezTo>
                    <a:pt x="142" y="246"/>
                    <a:pt x="142" y="246"/>
                    <a:pt x="142" y="246"/>
                  </a:cubicBezTo>
                  <a:cubicBezTo>
                    <a:pt x="140" y="249"/>
                    <a:pt x="140" y="249"/>
                    <a:pt x="140" y="249"/>
                  </a:cubicBezTo>
                  <a:cubicBezTo>
                    <a:pt x="140" y="254"/>
                    <a:pt x="140" y="254"/>
                    <a:pt x="140" y="254"/>
                  </a:cubicBezTo>
                  <a:cubicBezTo>
                    <a:pt x="139" y="255"/>
                    <a:pt x="139" y="255"/>
                    <a:pt x="139" y="255"/>
                  </a:cubicBezTo>
                  <a:cubicBezTo>
                    <a:pt x="139" y="255"/>
                    <a:pt x="139" y="255"/>
                    <a:pt x="139" y="255"/>
                  </a:cubicBezTo>
                  <a:cubicBezTo>
                    <a:pt x="136" y="262"/>
                    <a:pt x="136" y="262"/>
                    <a:pt x="136" y="262"/>
                  </a:cubicBezTo>
                  <a:cubicBezTo>
                    <a:pt x="135" y="262"/>
                    <a:pt x="135" y="262"/>
                    <a:pt x="135" y="262"/>
                  </a:cubicBezTo>
                  <a:cubicBezTo>
                    <a:pt x="134" y="262"/>
                    <a:pt x="134" y="262"/>
                    <a:pt x="134" y="262"/>
                  </a:cubicBezTo>
                  <a:cubicBezTo>
                    <a:pt x="129" y="263"/>
                    <a:pt x="129" y="263"/>
                    <a:pt x="129" y="263"/>
                  </a:cubicBezTo>
                  <a:cubicBezTo>
                    <a:pt x="124" y="264"/>
                    <a:pt x="124" y="264"/>
                    <a:pt x="124" y="264"/>
                  </a:cubicBezTo>
                  <a:cubicBezTo>
                    <a:pt x="120" y="271"/>
                    <a:pt x="120" y="271"/>
                    <a:pt x="120" y="271"/>
                  </a:cubicBezTo>
                  <a:cubicBezTo>
                    <a:pt x="121" y="272"/>
                    <a:pt x="121" y="272"/>
                    <a:pt x="121" y="272"/>
                  </a:cubicBezTo>
                  <a:cubicBezTo>
                    <a:pt x="141" y="269"/>
                    <a:pt x="141" y="269"/>
                    <a:pt x="141" y="269"/>
                  </a:cubicBezTo>
                  <a:cubicBezTo>
                    <a:pt x="145" y="266"/>
                    <a:pt x="145" y="266"/>
                    <a:pt x="145" y="266"/>
                  </a:cubicBezTo>
                  <a:cubicBezTo>
                    <a:pt x="151" y="249"/>
                    <a:pt x="151" y="249"/>
                    <a:pt x="151" y="249"/>
                  </a:cubicBezTo>
                  <a:cubicBezTo>
                    <a:pt x="151" y="249"/>
                    <a:pt x="151" y="249"/>
                    <a:pt x="151" y="249"/>
                  </a:cubicBezTo>
                  <a:cubicBezTo>
                    <a:pt x="196" y="203"/>
                    <a:pt x="196" y="203"/>
                    <a:pt x="196" y="203"/>
                  </a:cubicBezTo>
                  <a:cubicBezTo>
                    <a:pt x="197" y="203"/>
                    <a:pt x="197" y="203"/>
                    <a:pt x="197" y="203"/>
                  </a:cubicBezTo>
                  <a:cubicBezTo>
                    <a:pt x="207" y="198"/>
                    <a:pt x="207" y="198"/>
                    <a:pt x="207" y="198"/>
                  </a:cubicBezTo>
                  <a:cubicBezTo>
                    <a:pt x="208" y="197"/>
                    <a:pt x="208" y="197"/>
                    <a:pt x="208" y="197"/>
                  </a:cubicBezTo>
                  <a:cubicBezTo>
                    <a:pt x="208" y="198"/>
                    <a:pt x="208" y="198"/>
                    <a:pt x="208" y="198"/>
                  </a:cubicBezTo>
                  <a:cubicBezTo>
                    <a:pt x="216" y="198"/>
                    <a:pt x="216" y="198"/>
                    <a:pt x="216" y="198"/>
                  </a:cubicBezTo>
                  <a:cubicBezTo>
                    <a:pt x="224" y="196"/>
                    <a:pt x="224" y="196"/>
                    <a:pt x="224" y="196"/>
                  </a:cubicBezTo>
                  <a:cubicBezTo>
                    <a:pt x="232" y="192"/>
                    <a:pt x="232" y="192"/>
                    <a:pt x="232" y="192"/>
                  </a:cubicBezTo>
                  <a:cubicBezTo>
                    <a:pt x="238" y="186"/>
                    <a:pt x="238" y="186"/>
                    <a:pt x="238" y="186"/>
                  </a:cubicBezTo>
                  <a:cubicBezTo>
                    <a:pt x="248" y="159"/>
                    <a:pt x="248" y="159"/>
                    <a:pt x="248" y="159"/>
                  </a:cubicBezTo>
                  <a:cubicBezTo>
                    <a:pt x="248" y="159"/>
                    <a:pt x="248" y="159"/>
                    <a:pt x="248" y="159"/>
                  </a:cubicBezTo>
                  <a:cubicBezTo>
                    <a:pt x="248" y="158"/>
                    <a:pt x="248" y="158"/>
                    <a:pt x="248" y="158"/>
                  </a:cubicBezTo>
                  <a:cubicBezTo>
                    <a:pt x="285" y="119"/>
                    <a:pt x="285" y="119"/>
                    <a:pt x="285" y="119"/>
                  </a:cubicBezTo>
                  <a:cubicBezTo>
                    <a:pt x="285" y="118"/>
                    <a:pt x="285" y="118"/>
                    <a:pt x="285" y="118"/>
                  </a:cubicBezTo>
                  <a:cubicBezTo>
                    <a:pt x="283" y="97"/>
                    <a:pt x="283" y="97"/>
                    <a:pt x="283" y="97"/>
                  </a:cubicBezTo>
                  <a:cubicBezTo>
                    <a:pt x="281" y="96"/>
                    <a:pt x="279" y="95"/>
                    <a:pt x="278" y="93"/>
                  </a:cubicBezTo>
                  <a:cubicBezTo>
                    <a:pt x="276" y="92"/>
                    <a:pt x="276" y="92"/>
                    <a:pt x="276" y="92"/>
                  </a:cubicBezTo>
                  <a:cubicBezTo>
                    <a:pt x="276" y="93"/>
                    <a:pt x="276" y="93"/>
                    <a:pt x="276" y="93"/>
                  </a:cubicBezTo>
                  <a:cubicBezTo>
                    <a:pt x="270" y="93"/>
                    <a:pt x="270" y="93"/>
                    <a:pt x="270" y="93"/>
                  </a:cubicBezTo>
                  <a:cubicBezTo>
                    <a:pt x="267" y="92"/>
                    <a:pt x="265" y="91"/>
                    <a:pt x="263" y="88"/>
                  </a:cubicBezTo>
                  <a:cubicBezTo>
                    <a:pt x="261" y="84"/>
                    <a:pt x="261" y="84"/>
                    <a:pt x="261" y="84"/>
                  </a:cubicBezTo>
                  <a:cubicBezTo>
                    <a:pt x="261" y="84"/>
                    <a:pt x="261" y="84"/>
                    <a:pt x="261" y="84"/>
                  </a:cubicBezTo>
                  <a:cubicBezTo>
                    <a:pt x="261" y="83"/>
                    <a:pt x="261" y="83"/>
                    <a:pt x="261" y="83"/>
                  </a:cubicBezTo>
                  <a:cubicBezTo>
                    <a:pt x="261" y="50"/>
                    <a:pt x="261" y="50"/>
                    <a:pt x="261" y="50"/>
                  </a:cubicBezTo>
                  <a:cubicBezTo>
                    <a:pt x="257" y="49"/>
                    <a:pt x="253" y="47"/>
                    <a:pt x="249" y="42"/>
                  </a:cubicBezTo>
                  <a:cubicBezTo>
                    <a:pt x="241" y="34"/>
                    <a:pt x="241" y="34"/>
                    <a:pt x="241" y="34"/>
                  </a:cubicBezTo>
                  <a:cubicBezTo>
                    <a:pt x="234" y="24"/>
                    <a:pt x="234" y="24"/>
                    <a:pt x="234" y="24"/>
                  </a:cubicBezTo>
                  <a:cubicBezTo>
                    <a:pt x="233" y="21"/>
                    <a:pt x="233" y="18"/>
                    <a:pt x="233" y="12"/>
                  </a:cubicBezTo>
                  <a:cubicBezTo>
                    <a:pt x="234" y="9"/>
                    <a:pt x="234" y="9"/>
                    <a:pt x="234" y="9"/>
                  </a:cubicBezTo>
                  <a:cubicBezTo>
                    <a:pt x="230" y="4"/>
                    <a:pt x="230" y="4"/>
                    <a:pt x="230" y="4"/>
                  </a:cubicBezTo>
                  <a:cubicBezTo>
                    <a:pt x="229" y="8"/>
                    <a:pt x="229" y="8"/>
                    <a:pt x="229" y="8"/>
                  </a:cubicBezTo>
                  <a:cubicBezTo>
                    <a:pt x="224" y="19"/>
                    <a:pt x="224" y="19"/>
                    <a:pt x="224" y="19"/>
                  </a:cubicBezTo>
                  <a:cubicBezTo>
                    <a:pt x="222" y="19"/>
                    <a:pt x="222" y="19"/>
                    <a:pt x="222" y="19"/>
                  </a:cubicBezTo>
                  <a:cubicBezTo>
                    <a:pt x="217" y="19"/>
                    <a:pt x="213" y="18"/>
                    <a:pt x="209" y="16"/>
                  </a:cubicBezTo>
                  <a:cubicBezTo>
                    <a:pt x="205" y="15"/>
                    <a:pt x="204" y="12"/>
                    <a:pt x="204" y="8"/>
                  </a:cubicBezTo>
                  <a:cubicBezTo>
                    <a:pt x="204" y="6"/>
                    <a:pt x="204" y="6"/>
                    <a:pt x="204" y="6"/>
                  </a:cubicBezTo>
                  <a:cubicBezTo>
                    <a:pt x="200" y="6"/>
                    <a:pt x="200" y="6"/>
                    <a:pt x="200" y="6"/>
                  </a:cubicBezTo>
                  <a:cubicBezTo>
                    <a:pt x="189" y="9"/>
                    <a:pt x="189" y="9"/>
                    <a:pt x="189" y="9"/>
                  </a:cubicBezTo>
                  <a:cubicBezTo>
                    <a:pt x="180" y="1"/>
                    <a:pt x="180" y="1"/>
                    <a:pt x="180" y="1"/>
                  </a:cubicBezTo>
                  <a:cubicBezTo>
                    <a:pt x="177" y="0"/>
                    <a:pt x="177" y="0"/>
                    <a:pt x="177" y="0"/>
                  </a:cubicBezTo>
                  <a:cubicBezTo>
                    <a:pt x="174" y="3"/>
                    <a:pt x="174" y="3"/>
                    <a:pt x="174" y="3"/>
                  </a:cubicBezTo>
                  <a:cubicBezTo>
                    <a:pt x="178" y="9"/>
                    <a:pt x="178" y="9"/>
                    <a:pt x="178" y="9"/>
                  </a:cubicBezTo>
                  <a:cubicBezTo>
                    <a:pt x="179" y="11"/>
                    <a:pt x="179" y="11"/>
                    <a:pt x="179" y="11"/>
                  </a:cubicBezTo>
                  <a:cubicBezTo>
                    <a:pt x="173" y="24"/>
                    <a:pt x="173" y="24"/>
                    <a:pt x="173" y="24"/>
                  </a:cubicBezTo>
                  <a:cubicBezTo>
                    <a:pt x="173" y="24"/>
                    <a:pt x="173" y="24"/>
                    <a:pt x="173" y="24"/>
                  </a:cubicBezTo>
                  <a:cubicBezTo>
                    <a:pt x="173" y="24"/>
                    <a:pt x="173" y="24"/>
                    <a:pt x="173" y="24"/>
                  </a:cubicBezTo>
                  <a:cubicBezTo>
                    <a:pt x="172" y="24"/>
                    <a:pt x="172" y="24"/>
                    <a:pt x="172" y="24"/>
                  </a:cubicBezTo>
                  <a:cubicBezTo>
                    <a:pt x="161" y="36"/>
                    <a:pt x="161" y="36"/>
                    <a:pt x="161" y="36"/>
                  </a:cubicBezTo>
                  <a:cubicBezTo>
                    <a:pt x="160" y="37"/>
                    <a:pt x="160" y="37"/>
                    <a:pt x="160" y="37"/>
                  </a:cubicBezTo>
                  <a:cubicBezTo>
                    <a:pt x="159" y="37"/>
                    <a:pt x="159" y="37"/>
                    <a:pt x="159" y="37"/>
                  </a:cubicBezTo>
                  <a:cubicBezTo>
                    <a:pt x="142" y="39"/>
                    <a:pt x="142" y="39"/>
                    <a:pt x="142" y="39"/>
                  </a:cubicBezTo>
                  <a:lnTo>
                    <a:pt x="131" y="36"/>
                  </a:lnTo>
                  <a:close/>
                </a:path>
              </a:pathLst>
            </a:custGeom>
            <a:grpFill/>
            <a:ln>
              <a:noFill/>
            </a:ln>
          </p:spPr>
          <p:txBody>
            <a:bodyPr vert="horz" wrap="square" lIns="91440" tIns="45720" rIns="91440" bIns="45720" numCol="1" anchor="t" anchorCtr="0" compatLnSpc="1"/>
            <a:lstStyle/>
            <a:p>
              <a:endParaRPr lang="zh-CN" altLang="en-US"/>
            </a:p>
          </p:txBody>
        </p:sp>
        <p:sp>
          <p:nvSpPr>
            <p:cNvPr id="44" name="Freeform 30"/>
            <p:cNvSpPr/>
            <p:nvPr/>
          </p:nvSpPr>
          <p:spPr bwMode="auto">
            <a:xfrm>
              <a:off x="4424615" y="2078080"/>
              <a:ext cx="825275" cy="560741"/>
            </a:xfrm>
            <a:custGeom>
              <a:avLst/>
              <a:gdLst>
                <a:gd name="T0" fmla="*/ 71 w 407"/>
                <a:gd name="T1" fmla="*/ 4 h 276"/>
                <a:gd name="T2" fmla="*/ 55 w 407"/>
                <a:gd name="T3" fmla="*/ 8 h 276"/>
                <a:gd name="T4" fmla="*/ 52 w 407"/>
                <a:gd name="T5" fmla="*/ 15 h 276"/>
                <a:gd name="T6" fmla="*/ 44 w 407"/>
                <a:gd name="T7" fmla="*/ 26 h 276"/>
                <a:gd name="T8" fmla="*/ 31 w 407"/>
                <a:gd name="T9" fmla="*/ 35 h 276"/>
                <a:gd name="T10" fmla="*/ 16 w 407"/>
                <a:gd name="T11" fmla="*/ 26 h 276"/>
                <a:gd name="T12" fmla="*/ 0 w 407"/>
                <a:gd name="T13" fmla="*/ 30 h 276"/>
                <a:gd name="T14" fmla="*/ 24 w 407"/>
                <a:gd name="T15" fmla="*/ 46 h 276"/>
                <a:gd name="T16" fmla="*/ 25 w 407"/>
                <a:gd name="T17" fmla="*/ 48 h 276"/>
                <a:gd name="T18" fmla="*/ 27 w 407"/>
                <a:gd name="T19" fmla="*/ 79 h 276"/>
                <a:gd name="T20" fmla="*/ 46 w 407"/>
                <a:gd name="T21" fmla="*/ 114 h 276"/>
                <a:gd name="T22" fmla="*/ 57 w 407"/>
                <a:gd name="T23" fmla="*/ 103 h 276"/>
                <a:gd name="T24" fmla="*/ 74 w 407"/>
                <a:gd name="T25" fmla="*/ 99 h 276"/>
                <a:gd name="T26" fmla="*/ 74 w 407"/>
                <a:gd name="T27" fmla="*/ 100 h 276"/>
                <a:gd name="T28" fmla="*/ 90 w 407"/>
                <a:gd name="T29" fmla="*/ 118 h 276"/>
                <a:gd name="T30" fmla="*/ 95 w 407"/>
                <a:gd name="T31" fmla="*/ 134 h 276"/>
                <a:gd name="T32" fmla="*/ 94 w 407"/>
                <a:gd name="T33" fmla="*/ 148 h 276"/>
                <a:gd name="T34" fmla="*/ 104 w 407"/>
                <a:gd name="T35" fmla="*/ 162 h 276"/>
                <a:gd name="T36" fmla="*/ 119 w 407"/>
                <a:gd name="T37" fmla="*/ 158 h 276"/>
                <a:gd name="T38" fmla="*/ 126 w 407"/>
                <a:gd name="T39" fmla="*/ 165 h 276"/>
                <a:gd name="T40" fmla="*/ 145 w 407"/>
                <a:gd name="T41" fmla="*/ 173 h 276"/>
                <a:gd name="T42" fmla="*/ 159 w 407"/>
                <a:gd name="T43" fmla="*/ 168 h 276"/>
                <a:gd name="T44" fmla="*/ 166 w 407"/>
                <a:gd name="T45" fmla="*/ 160 h 276"/>
                <a:gd name="T46" fmla="*/ 175 w 407"/>
                <a:gd name="T47" fmla="*/ 184 h 276"/>
                <a:gd name="T48" fmla="*/ 198 w 407"/>
                <a:gd name="T49" fmla="*/ 207 h 276"/>
                <a:gd name="T50" fmla="*/ 202 w 407"/>
                <a:gd name="T51" fmla="*/ 245 h 276"/>
                <a:gd name="T52" fmla="*/ 217 w 407"/>
                <a:gd name="T53" fmla="*/ 252 h 276"/>
                <a:gd name="T54" fmla="*/ 227 w 407"/>
                <a:gd name="T55" fmla="*/ 276 h 276"/>
                <a:gd name="T56" fmla="*/ 281 w 407"/>
                <a:gd name="T57" fmla="*/ 230 h 276"/>
                <a:gd name="T58" fmla="*/ 304 w 407"/>
                <a:gd name="T59" fmla="*/ 207 h 276"/>
                <a:gd name="T60" fmla="*/ 343 w 407"/>
                <a:gd name="T61" fmla="*/ 173 h 276"/>
                <a:gd name="T62" fmla="*/ 357 w 407"/>
                <a:gd name="T63" fmla="*/ 160 h 276"/>
                <a:gd name="T64" fmla="*/ 361 w 407"/>
                <a:gd name="T65" fmla="*/ 129 h 276"/>
                <a:gd name="T66" fmla="*/ 374 w 407"/>
                <a:gd name="T67" fmla="*/ 126 h 276"/>
                <a:gd name="T68" fmla="*/ 397 w 407"/>
                <a:gd name="T69" fmla="*/ 150 h 276"/>
                <a:gd name="T70" fmla="*/ 392 w 407"/>
                <a:gd name="T71" fmla="*/ 133 h 276"/>
                <a:gd name="T72" fmla="*/ 407 w 407"/>
                <a:gd name="T73" fmla="*/ 120 h 276"/>
                <a:gd name="T74" fmla="*/ 398 w 407"/>
                <a:gd name="T75" fmla="*/ 96 h 276"/>
                <a:gd name="T76" fmla="*/ 372 w 407"/>
                <a:gd name="T77" fmla="*/ 83 h 276"/>
                <a:gd name="T78" fmla="*/ 364 w 407"/>
                <a:gd name="T79" fmla="*/ 82 h 276"/>
                <a:gd name="T80" fmla="*/ 355 w 407"/>
                <a:gd name="T81" fmla="*/ 83 h 276"/>
                <a:gd name="T82" fmla="*/ 338 w 407"/>
                <a:gd name="T83" fmla="*/ 83 h 276"/>
                <a:gd name="T84" fmla="*/ 337 w 407"/>
                <a:gd name="T85" fmla="*/ 105 h 276"/>
                <a:gd name="T86" fmla="*/ 315 w 407"/>
                <a:gd name="T87" fmla="*/ 108 h 276"/>
                <a:gd name="T88" fmla="*/ 284 w 407"/>
                <a:gd name="T89" fmla="*/ 81 h 276"/>
                <a:gd name="T90" fmla="*/ 277 w 407"/>
                <a:gd name="T91" fmla="*/ 67 h 276"/>
                <a:gd name="T92" fmla="*/ 279 w 407"/>
                <a:gd name="T93" fmla="*/ 76 h 276"/>
                <a:gd name="T94" fmla="*/ 271 w 407"/>
                <a:gd name="T95" fmla="*/ 91 h 276"/>
                <a:gd name="T96" fmla="*/ 254 w 407"/>
                <a:gd name="T97" fmla="*/ 86 h 276"/>
                <a:gd name="T98" fmla="*/ 252 w 407"/>
                <a:gd name="T99" fmla="*/ 71 h 276"/>
                <a:gd name="T100" fmla="*/ 236 w 407"/>
                <a:gd name="T101" fmla="*/ 65 h 276"/>
                <a:gd name="T102" fmla="*/ 219 w 407"/>
                <a:gd name="T103" fmla="*/ 53 h 276"/>
                <a:gd name="T104" fmla="*/ 193 w 407"/>
                <a:gd name="T105" fmla="*/ 44 h 276"/>
                <a:gd name="T106" fmla="*/ 177 w 407"/>
                <a:gd name="T107" fmla="*/ 51 h 276"/>
                <a:gd name="T108" fmla="*/ 170 w 407"/>
                <a:gd name="T109" fmla="*/ 37 h 276"/>
                <a:gd name="T110" fmla="*/ 149 w 407"/>
                <a:gd name="T111" fmla="*/ 35 h 276"/>
                <a:gd name="T112" fmla="*/ 124 w 407"/>
                <a:gd name="T113" fmla="*/ 41 h 276"/>
                <a:gd name="T114" fmla="*/ 101 w 407"/>
                <a:gd name="T115" fmla="*/ 4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7" h="276">
                  <a:moveTo>
                    <a:pt x="79" y="13"/>
                  </a:moveTo>
                  <a:cubicBezTo>
                    <a:pt x="77" y="0"/>
                    <a:pt x="77" y="0"/>
                    <a:pt x="77" y="0"/>
                  </a:cubicBezTo>
                  <a:cubicBezTo>
                    <a:pt x="71" y="4"/>
                    <a:pt x="71" y="4"/>
                    <a:pt x="71" y="4"/>
                  </a:cubicBezTo>
                  <a:cubicBezTo>
                    <a:pt x="70" y="4"/>
                    <a:pt x="70" y="4"/>
                    <a:pt x="70" y="4"/>
                  </a:cubicBezTo>
                  <a:cubicBezTo>
                    <a:pt x="55" y="9"/>
                    <a:pt x="55" y="9"/>
                    <a:pt x="55" y="9"/>
                  </a:cubicBezTo>
                  <a:cubicBezTo>
                    <a:pt x="55" y="8"/>
                    <a:pt x="55" y="8"/>
                    <a:pt x="55" y="8"/>
                  </a:cubicBezTo>
                  <a:cubicBezTo>
                    <a:pt x="52" y="8"/>
                    <a:pt x="52" y="8"/>
                    <a:pt x="52" y="8"/>
                  </a:cubicBezTo>
                  <a:cubicBezTo>
                    <a:pt x="52" y="14"/>
                    <a:pt x="52" y="14"/>
                    <a:pt x="52" y="14"/>
                  </a:cubicBezTo>
                  <a:cubicBezTo>
                    <a:pt x="52" y="15"/>
                    <a:pt x="52" y="15"/>
                    <a:pt x="52" y="15"/>
                  </a:cubicBezTo>
                  <a:cubicBezTo>
                    <a:pt x="44" y="26"/>
                    <a:pt x="44" y="26"/>
                    <a:pt x="44" y="26"/>
                  </a:cubicBezTo>
                  <a:cubicBezTo>
                    <a:pt x="44" y="26"/>
                    <a:pt x="44" y="26"/>
                    <a:pt x="44" y="26"/>
                  </a:cubicBezTo>
                  <a:cubicBezTo>
                    <a:pt x="44" y="26"/>
                    <a:pt x="44" y="26"/>
                    <a:pt x="44" y="26"/>
                  </a:cubicBezTo>
                  <a:cubicBezTo>
                    <a:pt x="43" y="26"/>
                    <a:pt x="43" y="26"/>
                    <a:pt x="43" y="26"/>
                  </a:cubicBezTo>
                  <a:cubicBezTo>
                    <a:pt x="32" y="35"/>
                    <a:pt x="32" y="35"/>
                    <a:pt x="32" y="35"/>
                  </a:cubicBezTo>
                  <a:cubicBezTo>
                    <a:pt x="31" y="35"/>
                    <a:pt x="31" y="35"/>
                    <a:pt x="31" y="35"/>
                  </a:cubicBezTo>
                  <a:cubicBezTo>
                    <a:pt x="31" y="37"/>
                    <a:pt x="31" y="37"/>
                    <a:pt x="31" y="37"/>
                  </a:cubicBezTo>
                  <a:cubicBezTo>
                    <a:pt x="29" y="35"/>
                    <a:pt x="29" y="35"/>
                    <a:pt x="29" y="35"/>
                  </a:cubicBezTo>
                  <a:cubicBezTo>
                    <a:pt x="22" y="32"/>
                    <a:pt x="17" y="29"/>
                    <a:pt x="16" y="26"/>
                  </a:cubicBezTo>
                  <a:cubicBezTo>
                    <a:pt x="15" y="25"/>
                    <a:pt x="14" y="25"/>
                    <a:pt x="13" y="24"/>
                  </a:cubicBezTo>
                  <a:cubicBezTo>
                    <a:pt x="5" y="25"/>
                    <a:pt x="5" y="25"/>
                    <a:pt x="5" y="25"/>
                  </a:cubicBezTo>
                  <a:cubicBezTo>
                    <a:pt x="0" y="30"/>
                    <a:pt x="0" y="30"/>
                    <a:pt x="0" y="30"/>
                  </a:cubicBezTo>
                  <a:cubicBezTo>
                    <a:pt x="13" y="41"/>
                    <a:pt x="13" y="41"/>
                    <a:pt x="13" y="41"/>
                  </a:cubicBezTo>
                  <a:cubicBezTo>
                    <a:pt x="23" y="45"/>
                    <a:pt x="23" y="45"/>
                    <a:pt x="23" y="45"/>
                  </a:cubicBezTo>
                  <a:cubicBezTo>
                    <a:pt x="24" y="46"/>
                    <a:pt x="24" y="46"/>
                    <a:pt x="24" y="46"/>
                  </a:cubicBezTo>
                  <a:cubicBezTo>
                    <a:pt x="24" y="46"/>
                    <a:pt x="24" y="46"/>
                    <a:pt x="24" y="46"/>
                  </a:cubicBezTo>
                  <a:cubicBezTo>
                    <a:pt x="25" y="47"/>
                    <a:pt x="25" y="47"/>
                    <a:pt x="25" y="47"/>
                  </a:cubicBezTo>
                  <a:cubicBezTo>
                    <a:pt x="25" y="48"/>
                    <a:pt x="25" y="48"/>
                    <a:pt x="25" y="48"/>
                  </a:cubicBezTo>
                  <a:cubicBezTo>
                    <a:pt x="27" y="60"/>
                    <a:pt x="27" y="60"/>
                    <a:pt x="27" y="60"/>
                  </a:cubicBezTo>
                  <a:cubicBezTo>
                    <a:pt x="27" y="60"/>
                    <a:pt x="27" y="60"/>
                    <a:pt x="27" y="60"/>
                  </a:cubicBezTo>
                  <a:cubicBezTo>
                    <a:pt x="27" y="79"/>
                    <a:pt x="27" y="79"/>
                    <a:pt x="27" y="79"/>
                  </a:cubicBezTo>
                  <a:cubicBezTo>
                    <a:pt x="30" y="89"/>
                    <a:pt x="30" y="89"/>
                    <a:pt x="30" y="89"/>
                  </a:cubicBezTo>
                  <a:cubicBezTo>
                    <a:pt x="37" y="106"/>
                    <a:pt x="37" y="106"/>
                    <a:pt x="37" y="106"/>
                  </a:cubicBezTo>
                  <a:cubicBezTo>
                    <a:pt x="46" y="114"/>
                    <a:pt x="46" y="114"/>
                    <a:pt x="46" y="114"/>
                  </a:cubicBezTo>
                  <a:cubicBezTo>
                    <a:pt x="52" y="109"/>
                    <a:pt x="52" y="109"/>
                    <a:pt x="52" y="109"/>
                  </a:cubicBezTo>
                  <a:cubicBezTo>
                    <a:pt x="57" y="103"/>
                    <a:pt x="57" y="103"/>
                    <a:pt x="57" y="103"/>
                  </a:cubicBezTo>
                  <a:cubicBezTo>
                    <a:pt x="57" y="103"/>
                    <a:pt x="57" y="103"/>
                    <a:pt x="57" y="103"/>
                  </a:cubicBezTo>
                  <a:cubicBezTo>
                    <a:pt x="58" y="103"/>
                    <a:pt x="58" y="103"/>
                    <a:pt x="58" y="103"/>
                  </a:cubicBezTo>
                  <a:cubicBezTo>
                    <a:pt x="66" y="93"/>
                    <a:pt x="66" y="93"/>
                    <a:pt x="66" y="93"/>
                  </a:cubicBezTo>
                  <a:cubicBezTo>
                    <a:pt x="74" y="99"/>
                    <a:pt x="74" y="99"/>
                    <a:pt x="74" y="99"/>
                  </a:cubicBezTo>
                  <a:cubicBezTo>
                    <a:pt x="74" y="100"/>
                    <a:pt x="74" y="100"/>
                    <a:pt x="74" y="100"/>
                  </a:cubicBezTo>
                  <a:cubicBezTo>
                    <a:pt x="74" y="100"/>
                    <a:pt x="74" y="100"/>
                    <a:pt x="74" y="100"/>
                  </a:cubicBezTo>
                  <a:cubicBezTo>
                    <a:pt x="74" y="100"/>
                    <a:pt x="74" y="100"/>
                    <a:pt x="74" y="100"/>
                  </a:cubicBezTo>
                  <a:cubicBezTo>
                    <a:pt x="74" y="100"/>
                    <a:pt x="74" y="100"/>
                    <a:pt x="74" y="100"/>
                  </a:cubicBezTo>
                  <a:cubicBezTo>
                    <a:pt x="81" y="114"/>
                    <a:pt x="81" y="114"/>
                    <a:pt x="81" y="114"/>
                  </a:cubicBezTo>
                  <a:cubicBezTo>
                    <a:pt x="90" y="118"/>
                    <a:pt x="90" y="118"/>
                    <a:pt x="90" y="118"/>
                  </a:cubicBezTo>
                  <a:cubicBezTo>
                    <a:pt x="95" y="133"/>
                    <a:pt x="95" y="133"/>
                    <a:pt x="95" y="133"/>
                  </a:cubicBezTo>
                  <a:cubicBezTo>
                    <a:pt x="95" y="133"/>
                    <a:pt x="95" y="133"/>
                    <a:pt x="95" y="133"/>
                  </a:cubicBezTo>
                  <a:cubicBezTo>
                    <a:pt x="95" y="134"/>
                    <a:pt x="95" y="134"/>
                    <a:pt x="95" y="134"/>
                  </a:cubicBezTo>
                  <a:cubicBezTo>
                    <a:pt x="94" y="147"/>
                    <a:pt x="94" y="147"/>
                    <a:pt x="94" y="147"/>
                  </a:cubicBezTo>
                  <a:cubicBezTo>
                    <a:pt x="94" y="148"/>
                    <a:pt x="94" y="148"/>
                    <a:pt x="94" y="148"/>
                  </a:cubicBezTo>
                  <a:cubicBezTo>
                    <a:pt x="94" y="148"/>
                    <a:pt x="94" y="148"/>
                    <a:pt x="94" y="148"/>
                  </a:cubicBezTo>
                  <a:cubicBezTo>
                    <a:pt x="90" y="160"/>
                    <a:pt x="90" y="160"/>
                    <a:pt x="90" y="160"/>
                  </a:cubicBezTo>
                  <a:cubicBezTo>
                    <a:pt x="97" y="166"/>
                    <a:pt x="97" y="166"/>
                    <a:pt x="97" y="166"/>
                  </a:cubicBezTo>
                  <a:cubicBezTo>
                    <a:pt x="104" y="162"/>
                    <a:pt x="104" y="162"/>
                    <a:pt x="104" y="162"/>
                  </a:cubicBezTo>
                  <a:cubicBezTo>
                    <a:pt x="111" y="155"/>
                    <a:pt x="111" y="155"/>
                    <a:pt x="111" y="155"/>
                  </a:cubicBezTo>
                  <a:cubicBezTo>
                    <a:pt x="113" y="156"/>
                    <a:pt x="113" y="156"/>
                    <a:pt x="113" y="156"/>
                  </a:cubicBezTo>
                  <a:cubicBezTo>
                    <a:pt x="119" y="158"/>
                    <a:pt x="119" y="158"/>
                    <a:pt x="119" y="158"/>
                  </a:cubicBezTo>
                  <a:cubicBezTo>
                    <a:pt x="119" y="158"/>
                    <a:pt x="119" y="158"/>
                    <a:pt x="119" y="158"/>
                  </a:cubicBezTo>
                  <a:cubicBezTo>
                    <a:pt x="119" y="158"/>
                    <a:pt x="119" y="158"/>
                    <a:pt x="119" y="158"/>
                  </a:cubicBezTo>
                  <a:cubicBezTo>
                    <a:pt x="126" y="165"/>
                    <a:pt x="126" y="165"/>
                    <a:pt x="126" y="165"/>
                  </a:cubicBezTo>
                  <a:cubicBezTo>
                    <a:pt x="134" y="163"/>
                    <a:pt x="134" y="163"/>
                    <a:pt x="134" y="163"/>
                  </a:cubicBezTo>
                  <a:cubicBezTo>
                    <a:pt x="140" y="161"/>
                    <a:pt x="143" y="163"/>
                    <a:pt x="145" y="167"/>
                  </a:cubicBezTo>
                  <a:cubicBezTo>
                    <a:pt x="145" y="173"/>
                    <a:pt x="145" y="173"/>
                    <a:pt x="145" y="173"/>
                  </a:cubicBezTo>
                  <a:cubicBezTo>
                    <a:pt x="146" y="173"/>
                    <a:pt x="146" y="173"/>
                    <a:pt x="146" y="173"/>
                  </a:cubicBezTo>
                  <a:cubicBezTo>
                    <a:pt x="155" y="176"/>
                    <a:pt x="155" y="176"/>
                    <a:pt x="155" y="176"/>
                  </a:cubicBezTo>
                  <a:cubicBezTo>
                    <a:pt x="159" y="168"/>
                    <a:pt x="159" y="168"/>
                    <a:pt x="159" y="168"/>
                  </a:cubicBezTo>
                  <a:cubicBezTo>
                    <a:pt x="159" y="165"/>
                    <a:pt x="159" y="165"/>
                    <a:pt x="159" y="165"/>
                  </a:cubicBezTo>
                  <a:cubicBezTo>
                    <a:pt x="159" y="162"/>
                    <a:pt x="159" y="160"/>
                    <a:pt x="161" y="159"/>
                  </a:cubicBezTo>
                  <a:cubicBezTo>
                    <a:pt x="166" y="160"/>
                    <a:pt x="166" y="160"/>
                    <a:pt x="166" y="160"/>
                  </a:cubicBezTo>
                  <a:cubicBezTo>
                    <a:pt x="173" y="163"/>
                    <a:pt x="176" y="167"/>
                    <a:pt x="176" y="172"/>
                  </a:cubicBezTo>
                  <a:cubicBezTo>
                    <a:pt x="175" y="176"/>
                    <a:pt x="175" y="176"/>
                    <a:pt x="175" y="176"/>
                  </a:cubicBezTo>
                  <a:cubicBezTo>
                    <a:pt x="175" y="184"/>
                    <a:pt x="175" y="184"/>
                    <a:pt x="175" y="184"/>
                  </a:cubicBezTo>
                  <a:cubicBezTo>
                    <a:pt x="182" y="193"/>
                    <a:pt x="182" y="193"/>
                    <a:pt x="182" y="193"/>
                  </a:cubicBezTo>
                  <a:cubicBezTo>
                    <a:pt x="190" y="202"/>
                    <a:pt x="190" y="202"/>
                    <a:pt x="190" y="202"/>
                  </a:cubicBezTo>
                  <a:cubicBezTo>
                    <a:pt x="192" y="205"/>
                    <a:pt x="195" y="206"/>
                    <a:pt x="198" y="207"/>
                  </a:cubicBezTo>
                  <a:cubicBezTo>
                    <a:pt x="199" y="207"/>
                    <a:pt x="199" y="207"/>
                    <a:pt x="199" y="207"/>
                  </a:cubicBezTo>
                  <a:cubicBezTo>
                    <a:pt x="201" y="208"/>
                    <a:pt x="202" y="211"/>
                    <a:pt x="202" y="218"/>
                  </a:cubicBezTo>
                  <a:cubicBezTo>
                    <a:pt x="202" y="245"/>
                    <a:pt x="202" y="245"/>
                    <a:pt x="202" y="245"/>
                  </a:cubicBezTo>
                  <a:cubicBezTo>
                    <a:pt x="203" y="248"/>
                    <a:pt x="205" y="250"/>
                    <a:pt x="207" y="250"/>
                  </a:cubicBezTo>
                  <a:cubicBezTo>
                    <a:pt x="208" y="250"/>
                    <a:pt x="208" y="250"/>
                    <a:pt x="208" y="250"/>
                  </a:cubicBezTo>
                  <a:cubicBezTo>
                    <a:pt x="212" y="248"/>
                    <a:pt x="214" y="249"/>
                    <a:pt x="217" y="252"/>
                  </a:cubicBezTo>
                  <a:cubicBezTo>
                    <a:pt x="219" y="253"/>
                    <a:pt x="219" y="253"/>
                    <a:pt x="219" y="253"/>
                  </a:cubicBezTo>
                  <a:cubicBezTo>
                    <a:pt x="222" y="254"/>
                    <a:pt x="225" y="256"/>
                    <a:pt x="225" y="261"/>
                  </a:cubicBezTo>
                  <a:cubicBezTo>
                    <a:pt x="227" y="276"/>
                    <a:pt x="227" y="276"/>
                    <a:pt x="227" y="276"/>
                  </a:cubicBezTo>
                  <a:cubicBezTo>
                    <a:pt x="240" y="248"/>
                    <a:pt x="240" y="248"/>
                    <a:pt x="240" y="248"/>
                  </a:cubicBezTo>
                  <a:cubicBezTo>
                    <a:pt x="245" y="233"/>
                    <a:pt x="250" y="224"/>
                    <a:pt x="256" y="222"/>
                  </a:cubicBezTo>
                  <a:cubicBezTo>
                    <a:pt x="262" y="221"/>
                    <a:pt x="270" y="224"/>
                    <a:pt x="281" y="230"/>
                  </a:cubicBezTo>
                  <a:cubicBezTo>
                    <a:pt x="321" y="233"/>
                    <a:pt x="321" y="233"/>
                    <a:pt x="321" y="233"/>
                  </a:cubicBezTo>
                  <a:cubicBezTo>
                    <a:pt x="322" y="224"/>
                    <a:pt x="322" y="224"/>
                    <a:pt x="322" y="224"/>
                  </a:cubicBezTo>
                  <a:cubicBezTo>
                    <a:pt x="304" y="207"/>
                    <a:pt x="304" y="207"/>
                    <a:pt x="304" y="207"/>
                  </a:cubicBezTo>
                  <a:cubicBezTo>
                    <a:pt x="295" y="202"/>
                    <a:pt x="291" y="198"/>
                    <a:pt x="293" y="196"/>
                  </a:cubicBezTo>
                  <a:cubicBezTo>
                    <a:pt x="307" y="196"/>
                    <a:pt x="307" y="196"/>
                    <a:pt x="307" y="196"/>
                  </a:cubicBezTo>
                  <a:cubicBezTo>
                    <a:pt x="319" y="201"/>
                    <a:pt x="332" y="193"/>
                    <a:pt x="343" y="173"/>
                  </a:cubicBezTo>
                  <a:cubicBezTo>
                    <a:pt x="343" y="173"/>
                    <a:pt x="343" y="173"/>
                    <a:pt x="343" y="173"/>
                  </a:cubicBezTo>
                  <a:cubicBezTo>
                    <a:pt x="344" y="173"/>
                    <a:pt x="344" y="173"/>
                    <a:pt x="344" y="173"/>
                  </a:cubicBezTo>
                  <a:cubicBezTo>
                    <a:pt x="357" y="160"/>
                    <a:pt x="357" y="160"/>
                    <a:pt x="357" y="160"/>
                  </a:cubicBezTo>
                  <a:cubicBezTo>
                    <a:pt x="359" y="132"/>
                    <a:pt x="359" y="132"/>
                    <a:pt x="359" y="132"/>
                  </a:cubicBezTo>
                  <a:cubicBezTo>
                    <a:pt x="359" y="129"/>
                    <a:pt x="359" y="129"/>
                    <a:pt x="359" y="129"/>
                  </a:cubicBezTo>
                  <a:cubicBezTo>
                    <a:pt x="361" y="129"/>
                    <a:pt x="361" y="129"/>
                    <a:pt x="361" y="129"/>
                  </a:cubicBezTo>
                  <a:cubicBezTo>
                    <a:pt x="362" y="129"/>
                    <a:pt x="362" y="129"/>
                    <a:pt x="362" y="129"/>
                  </a:cubicBezTo>
                  <a:cubicBezTo>
                    <a:pt x="372" y="126"/>
                    <a:pt x="372" y="126"/>
                    <a:pt x="372" y="126"/>
                  </a:cubicBezTo>
                  <a:cubicBezTo>
                    <a:pt x="374" y="126"/>
                    <a:pt x="374" y="126"/>
                    <a:pt x="374" y="126"/>
                  </a:cubicBezTo>
                  <a:cubicBezTo>
                    <a:pt x="375" y="127"/>
                    <a:pt x="375" y="127"/>
                    <a:pt x="375" y="127"/>
                  </a:cubicBezTo>
                  <a:cubicBezTo>
                    <a:pt x="375" y="128"/>
                    <a:pt x="375" y="128"/>
                    <a:pt x="375" y="128"/>
                  </a:cubicBezTo>
                  <a:cubicBezTo>
                    <a:pt x="397" y="150"/>
                    <a:pt x="397" y="150"/>
                    <a:pt x="397" y="150"/>
                  </a:cubicBezTo>
                  <a:cubicBezTo>
                    <a:pt x="403" y="148"/>
                    <a:pt x="403" y="148"/>
                    <a:pt x="403" y="148"/>
                  </a:cubicBezTo>
                  <a:cubicBezTo>
                    <a:pt x="404" y="144"/>
                    <a:pt x="404" y="144"/>
                    <a:pt x="404" y="144"/>
                  </a:cubicBezTo>
                  <a:cubicBezTo>
                    <a:pt x="392" y="133"/>
                    <a:pt x="392" y="133"/>
                    <a:pt x="392" y="133"/>
                  </a:cubicBezTo>
                  <a:cubicBezTo>
                    <a:pt x="390" y="132"/>
                    <a:pt x="390" y="132"/>
                    <a:pt x="390" y="132"/>
                  </a:cubicBezTo>
                  <a:cubicBezTo>
                    <a:pt x="389" y="130"/>
                    <a:pt x="389" y="130"/>
                    <a:pt x="389" y="130"/>
                  </a:cubicBezTo>
                  <a:cubicBezTo>
                    <a:pt x="407" y="120"/>
                    <a:pt x="407" y="120"/>
                    <a:pt x="407" y="120"/>
                  </a:cubicBezTo>
                  <a:cubicBezTo>
                    <a:pt x="406" y="94"/>
                    <a:pt x="406" y="94"/>
                    <a:pt x="406" y="94"/>
                  </a:cubicBezTo>
                  <a:cubicBezTo>
                    <a:pt x="398" y="96"/>
                    <a:pt x="398" y="96"/>
                    <a:pt x="398" y="96"/>
                  </a:cubicBezTo>
                  <a:cubicBezTo>
                    <a:pt x="398" y="96"/>
                    <a:pt x="398" y="96"/>
                    <a:pt x="398" y="96"/>
                  </a:cubicBezTo>
                  <a:cubicBezTo>
                    <a:pt x="398" y="96"/>
                    <a:pt x="398" y="96"/>
                    <a:pt x="398" y="96"/>
                  </a:cubicBezTo>
                  <a:cubicBezTo>
                    <a:pt x="388" y="91"/>
                    <a:pt x="388" y="91"/>
                    <a:pt x="388" y="91"/>
                  </a:cubicBezTo>
                  <a:cubicBezTo>
                    <a:pt x="384" y="90"/>
                    <a:pt x="380" y="88"/>
                    <a:pt x="372" y="83"/>
                  </a:cubicBezTo>
                  <a:cubicBezTo>
                    <a:pt x="369" y="82"/>
                    <a:pt x="366" y="80"/>
                    <a:pt x="366" y="77"/>
                  </a:cubicBezTo>
                  <a:cubicBezTo>
                    <a:pt x="366" y="78"/>
                    <a:pt x="366" y="78"/>
                    <a:pt x="366" y="78"/>
                  </a:cubicBezTo>
                  <a:cubicBezTo>
                    <a:pt x="366" y="80"/>
                    <a:pt x="366" y="82"/>
                    <a:pt x="364" y="82"/>
                  </a:cubicBezTo>
                  <a:cubicBezTo>
                    <a:pt x="363" y="83"/>
                    <a:pt x="360" y="84"/>
                    <a:pt x="356" y="84"/>
                  </a:cubicBezTo>
                  <a:cubicBezTo>
                    <a:pt x="355" y="84"/>
                    <a:pt x="355" y="84"/>
                    <a:pt x="355" y="84"/>
                  </a:cubicBezTo>
                  <a:cubicBezTo>
                    <a:pt x="355" y="83"/>
                    <a:pt x="355" y="83"/>
                    <a:pt x="355" y="83"/>
                  </a:cubicBezTo>
                  <a:cubicBezTo>
                    <a:pt x="354" y="83"/>
                    <a:pt x="354" y="83"/>
                    <a:pt x="354" y="83"/>
                  </a:cubicBezTo>
                  <a:cubicBezTo>
                    <a:pt x="346" y="77"/>
                    <a:pt x="346" y="77"/>
                    <a:pt x="346" y="77"/>
                  </a:cubicBezTo>
                  <a:cubicBezTo>
                    <a:pt x="338" y="83"/>
                    <a:pt x="338" y="83"/>
                    <a:pt x="338" y="83"/>
                  </a:cubicBezTo>
                  <a:cubicBezTo>
                    <a:pt x="335" y="86"/>
                    <a:pt x="332" y="89"/>
                    <a:pt x="332" y="91"/>
                  </a:cubicBezTo>
                  <a:cubicBezTo>
                    <a:pt x="336" y="99"/>
                    <a:pt x="336" y="99"/>
                    <a:pt x="336" y="99"/>
                  </a:cubicBezTo>
                  <a:cubicBezTo>
                    <a:pt x="338" y="102"/>
                    <a:pt x="338" y="103"/>
                    <a:pt x="337" y="105"/>
                  </a:cubicBezTo>
                  <a:cubicBezTo>
                    <a:pt x="336" y="106"/>
                    <a:pt x="333" y="108"/>
                    <a:pt x="329" y="109"/>
                  </a:cubicBezTo>
                  <a:cubicBezTo>
                    <a:pt x="325" y="111"/>
                    <a:pt x="325" y="111"/>
                    <a:pt x="325" y="111"/>
                  </a:cubicBezTo>
                  <a:cubicBezTo>
                    <a:pt x="321" y="112"/>
                    <a:pt x="317" y="111"/>
                    <a:pt x="315" y="108"/>
                  </a:cubicBezTo>
                  <a:cubicBezTo>
                    <a:pt x="313" y="106"/>
                    <a:pt x="313" y="106"/>
                    <a:pt x="313" y="106"/>
                  </a:cubicBezTo>
                  <a:cubicBezTo>
                    <a:pt x="298" y="90"/>
                    <a:pt x="298" y="90"/>
                    <a:pt x="298" y="90"/>
                  </a:cubicBezTo>
                  <a:cubicBezTo>
                    <a:pt x="290" y="88"/>
                    <a:pt x="286" y="85"/>
                    <a:pt x="284" y="81"/>
                  </a:cubicBezTo>
                  <a:cubicBezTo>
                    <a:pt x="283" y="79"/>
                    <a:pt x="282" y="77"/>
                    <a:pt x="283" y="76"/>
                  </a:cubicBezTo>
                  <a:cubicBezTo>
                    <a:pt x="282" y="71"/>
                    <a:pt x="281" y="67"/>
                    <a:pt x="280" y="65"/>
                  </a:cubicBezTo>
                  <a:cubicBezTo>
                    <a:pt x="277" y="67"/>
                    <a:pt x="277" y="67"/>
                    <a:pt x="277" y="67"/>
                  </a:cubicBezTo>
                  <a:cubicBezTo>
                    <a:pt x="276" y="68"/>
                    <a:pt x="276" y="68"/>
                    <a:pt x="276" y="68"/>
                  </a:cubicBezTo>
                  <a:cubicBezTo>
                    <a:pt x="276" y="70"/>
                    <a:pt x="277" y="72"/>
                    <a:pt x="279" y="74"/>
                  </a:cubicBezTo>
                  <a:cubicBezTo>
                    <a:pt x="279" y="76"/>
                    <a:pt x="279" y="76"/>
                    <a:pt x="279" y="76"/>
                  </a:cubicBezTo>
                  <a:cubicBezTo>
                    <a:pt x="280" y="76"/>
                    <a:pt x="280" y="76"/>
                    <a:pt x="280" y="76"/>
                  </a:cubicBezTo>
                  <a:cubicBezTo>
                    <a:pt x="279" y="77"/>
                    <a:pt x="279" y="77"/>
                    <a:pt x="279" y="77"/>
                  </a:cubicBezTo>
                  <a:cubicBezTo>
                    <a:pt x="271" y="91"/>
                    <a:pt x="271" y="91"/>
                    <a:pt x="271" y="91"/>
                  </a:cubicBezTo>
                  <a:cubicBezTo>
                    <a:pt x="257" y="88"/>
                    <a:pt x="257" y="88"/>
                    <a:pt x="257" y="88"/>
                  </a:cubicBezTo>
                  <a:cubicBezTo>
                    <a:pt x="254" y="86"/>
                    <a:pt x="254" y="86"/>
                    <a:pt x="254" y="86"/>
                  </a:cubicBezTo>
                  <a:cubicBezTo>
                    <a:pt x="254" y="86"/>
                    <a:pt x="254" y="86"/>
                    <a:pt x="254" y="86"/>
                  </a:cubicBezTo>
                  <a:cubicBezTo>
                    <a:pt x="254" y="85"/>
                    <a:pt x="254" y="85"/>
                    <a:pt x="254" y="85"/>
                  </a:cubicBezTo>
                  <a:cubicBezTo>
                    <a:pt x="255" y="82"/>
                    <a:pt x="255" y="79"/>
                    <a:pt x="254" y="76"/>
                  </a:cubicBezTo>
                  <a:cubicBezTo>
                    <a:pt x="252" y="71"/>
                    <a:pt x="252" y="71"/>
                    <a:pt x="252" y="71"/>
                  </a:cubicBezTo>
                  <a:cubicBezTo>
                    <a:pt x="240" y="63"/>
                    <a:pt x="240" y="63"/>
                    <a:pt x="240" y="63"/>
                  </a:cubicBezTo>
                  <a:cubicBezTo>
                    <a:pt x="240" y="62"/>
                    <a:pt x="240" y="62"/>
                    <a:pt x="240" y="62"/>
                  </a:cubicBezTo>
                  <a:cubicBezTo>
                    <a:pt x="239" y="64"/>
                    <a:pt x="237" y="64"/>
                    <a:pt x="236" y="65"/>
                  </a:cubicBezTo>
                  <a:cubicBezTo>
                    <a:pt x="225" y="63"/>
                    <a:pt x="225" y="63"/>
                    <a:pt x="225" y="63"/>
                  </a:cubicBezTo>
                  <a:cubicBezTo>
                    <a:pt x="222" y="63"/>
                    <a:pt x="219" y="62"/>
                    <a:pt x="218" y="60"/>
                  </a:cubicBezTo>
                  <a:cubicBezTo>
                    <a:pt x="217" y="59"/>
                    <a:pt x="217" y="56"/>
                    <a:pt x="219" y="53"/>
                  </a:cubicBezTo>
                  <a:cubicBezTo>
                    <a:pt x="219" y="51"/>
                    <a:pt x="219" y="51"/>
                    <a:pt x="219" y="51"/>
                  </a:cubicBezTo>
                  <a:cubicBezTo>
                    <a:pt x="214" y="43"/>
                    <a:pt x="214" y="43"/>
                    <a:pt x="214" y="43"/>
                  </a:cubicBezTo>
                  <a:cubicBezTo>
                    <a:pt x="193" y="44"/>
                    <a:pt x="193" y="44"/>
                    <a:pt x="193" y="44"/>
                  </a:cubicBezTo>
                  <a:cubicBezTo>
                    <a:pt x="194" y="47"/>
                    <a:pt x="193" y="49"/>
                    <a:pt x="192" y="51"/>
                  </a:cubicBezTo>
                  <a:cubicBezTo>
                    <a:pt x="191" y="53"/>
                    <a:pt x="189" y="54"/>
                    <a:pt x="187" y="54"/>
                  </a:cubicBezTo>
                  <a:cubicBezTo>
                    <a:pt x="184" y="55"/>
                    <a:pt x="180" y="54"/>
                    <a:pt x="177" y="51"/>
                  </a:cubicBezTo>
                  <a:cubicBezTo>
                    <a:pt x="177" y="50"/>
                    <a:pt x="177" y="50"/>
                    <a:pt x="177" y="50"/>
                  </a:cubicBezTo>
                  <a:cubicBezTo>
                    <a:pt x="177" y="50"/>
                    <a:pt x="177" y="50"/>
                    <a:pt x="177" y="50"/>
                  </a:cubicBezTo>
                  <a:cubicBezTo>
                    <a:pt x="172" y="45"/>
                    <a:pt x="170" y="40"/>
                    <a:pt x="170" y="37"/>
                  </a:cubicBezTo>
                  <a:cubicBezTo>
                    <a:pt x="166" y="31"/>
                    <a:pt x="166" y="31"/>
                    <a:pt x="166" y="31"/>
                  </a:cubicBezTo>
                  <a:cubicBezTo>
                    <a:pt x="160" y="35"/>
                    <a:pt x="160" y="35"/>
                    <a:pt x="160" y="35"/>
                  </a:cubicBezTo>
                  <a:cubicBezTo>
                    <a:pt x="154" y="38"/>
                    <a:pt x="151" y="38"/>
                    <a:pt x="149" y="35"/>
                  </a:cubicBezTo>
                  <a:cubicBezTo>
                    <a:pt x="146" y="35"/>
                    <a:pt x="146" y="35"/>
                    <a:pt x="146" y="35"/>
                  </a:cubicBezTo>
                  <a:cubicBezTo>
                    <a:pt x="140" y="35"/>
                    <a:pt x="140" y="35"/>
                    <a:pt x="140" y="35"/>
                  </a:cubicBezTo>
                  <a:cubicBezTo>
                    <a:pt x="124" y="41"/>
                    <a:pt x="124" y="41"/>
                    <a:pt x="124" y="41"/>
                  </a:cubicBezTo>
                  <a:cubicBezTo>
                    <a:pt x="120" y="43"/>
                    <a:pt x="117" y="44"/>
                    <a:pt x="115" y="44"/>
                  </a:cubicBezTo>
                  <a:cubicBezTo>
                    <a:pt x="113" y="44"/>
                    <a:pt x="113" y="44"/>
                    <a:pt x="113" y="44"/>
                  </a:cubicBezTo>
                  <a:cubicBezTo>
                    <a:pt x="107" y="44"/>
                    <a:pt x="103" y="42"/>
                    <a:pt x="101" y="40"/>
                  </a:cubicBezTo>
                  <a:cubicBezTo>
                    <a:pt x="91" y="32"/>
                    <a:pt x="91" y="32"/>
                    <a:pt x="91" y="32"/>
                  </a:cubicBezTo>
                  <a:lnTo>
                    <a:pt x="79" y="13"/>
                  </a:lnTo>
                  <a:close/>
                </a:path>
              </a:pathLst>
            </a:custGeom>
            <a:grpFill/>
            <a:ln>
              <a:noFill/>
            </a:ln>
          </p:spPr>
          <p:txBody>
            <a:bodyPr vert="horz" wrap="square" lIns="91440" tIns="45720" rIns="91440" bIns="45720" numCol="1" anchor="t" anchorCtr="0" compatLnSpc="1"/>
            <a:lstStyle/>
            <a:p>
              <a:endParaRPr lang="zh-CN" altLang="en-US"/>
            </a:p>
          </p:txBody>
        </p:sp>
        <p:sp>
          <p:nvSpPr>
            <p:cNvPr id="45" name="Freeform 31"/>
            <p:cNvSpPr/>
            <p:nvPr/>
          </p:nvSpPr>
          <p:spPr bwMode="auto">
            <a:xfrm>
              <a:off x="4247637" y="1280747"/>
              <a:ext cx="1108441" cy="1011569"/>
            </a:xfrm>
            <a:custGeom>
              <a:avLst/>
              <a:gdLst>
                <a:gd name="T0" fmla="*/ 536 w 546"/>
                <a:gd name="T1" fmla="*/ 231 h 498"/>
                <a:gd name="T2" fmla="*/ 525 w 546"/>
                <a:gd name="T3" fmla="*/ 181 h 498"/>
                <a:gd name="T4" fmla="*/ 476 w 546"/>
                <a:gd name="T5" fmla="*/ 231 h 498"/>
                <a:gd name="T6" fmla="*/ 468 w 546"/>
                <a:gd name="T7" fmla="*/ 246 h 498"/>
                <a:gd name="T8" fmla="*/ 406 w 546"/>
                <a:gd name="T9" fmla="*/ 257 h 498"/>
                <a:gd name="T10" fmla="*/ 392 w 546"/>
                <a:gd name="T11" fmla="*/ 231 h 498"/>
                <a:gd name="T12" fmla="*/ 376 w 546"/>
                <a:gd name="T13" fmla="*/ 215 h 498"/>
                <a:gd name="T14" fmla="*/ 357 w 546"/>
                <a:gd name="T15" fmla="*/ 199 h 498"/>
                <a:gd name="T16" fmla="*/ 255 w 546"/>
                <a:gd name="T17" fmla="*/ 180 h 498"/>
                <a:gd name="T18" fmla="*/ 195 w 546"/>
                <a:gd name="T19" fmla="*/ 86 h 498"/>
                <a:gd name="T20" fmla="*/ 82 w 546"/>
                <a:gd name="T21" fmla="*/ 12 h 498"/>
                <a:gd name="T22" fmla="*/ 6 w 546"/>
                <a:gd name="T23" fmla="*/ 21 h 498"/>
                <a:gd name="T24" fmla="*/ 6 w 546"/>
                <a:gd name="T25" fmla="*/ 31 h 498"/>
                <a:gd name="T26" fmla="*/ 1 w 546"/>
                <a:gd name="T27" fmla="*/ 42 h 498"/>
                <a:gd name="T28" fmla="*/ 7 w 546"/>
                <a:gd name="T29" fmla="*/ 68 h 498"/>
                <a:gd name="T30" fmla="*/ 31 w 546"/>
                <a:gd name="T31" fmla="*/ 56 h 498"/>
                <a:gd name="T32" fmla="*/ 57 w 546"/>
                <a:gd name="T33" fmla="*/ 75 h 498"/>
                <a:gd name="T34" fmla="*/ 91 w 546"/>
                <a:gd name="T35" fmla="*/ 116 h 498"/>
                <a:gd name="T36" fmla="*/ 112 w 546"/>
                <a:gd name="T37" fmla="*/ 99 h 498"/>
                <a:gd name="T38" fmla="*/ 148 w 546"/>
                <a:gd name="T39" fmla="*/ 78 h 498"/>
                <a:gd name="T40" fmla="*/ 174 w 546"/>
                <a:gd name="T41" fmla="*/ 107 h 498"/>
                <a:gd name="T42" fmla="*/ 181 w 546"/>
                <a:gd name="T43" fmla="*/ 152 h 498"/>
                <a:gd name="T44" fmla="*/ 183 w 546"/>
                <a:gd name="T45" fmla="*/ 199 h 498"/>
                <a:gd name="T46" fmla="*/ 176 w 546"/>
                <a:gd name="T47" fmla="*/ 218 h 498"/>
                <a:gd name="T48" fmla="*/ 170 w 546"/>
                <a:gd name="T49" fmla="*/ 226 h 498"/>
                <a:gd name="T50" fmla="*/ 173 w 546"/>
                <a:gd name="T51" fmla="*/ 254 h 498"/>
                <a:gd name="T52" fmla="*/ 166 w 546"/>
                <a:gd name="T53" fmla="*/ 279 h 498"/>
                <a:gd name="T54" fmla="*/ 144 w 546"/>
                <a:gd name="T55" fmla="*/ 275 h 498"/>
                <a:gd name="T56" fmla="*/ 127 w 546"/>
                <a:gd name="T57" fmla="*/ 309 h 498"/>
                <a:gd name="T58" fmla="*/ 103 w 546"/>
                <a:gd name="T59" fmla="*/ 331 h 498"/>
                <a:gd name="T60" fmla="*/ 121 w 546"/>
                <a:gd name="T61" fmla="*/ 357 h 498"/>
                <a:gd name="T62" fmla="*/ 137 w 546"/>
                <a:gd name="T63" fmla="*/ 377 h 498"/>
                <a:gd name="T64" fmla="*/ 166 w 546"/>
                <a:gd name="T65" fmla="*/ 384 h 498"/>
                <a:gd name="T66" fmla="*/ 179 w 546"/>
                <a:gd name="T67" fmla="*/ 412 h 498"/>
                <a:gd name="T68" fmla="*/ 202 w 546"/>
                <a:gd name="T69" fmla="*/ 430 h 498"/>
                <a:gd name="T70" fmla="*/ 233 w 546"/>
                <a:gd name="T71" fmla="*/ 421 h 498"/>
                <a:gd name="T72" fmla="*/ 254 w 546"/>
                <a:gd name="T73" fmla="*/ 416 h 498"/>
                <a:gd name="T74" fmla="*/ 269 w 546"/>
                <a:gd name="T75" fmla="*/ 439 h 498"/>
                <a:gd name="T76" fmla="*/ 273 w 546"/>
                <a:gd name="T77" fmla="*/ 439 h 498"/>
                <a:gd name="T78" fmla="*/ 303 w 546"/>
                <a:gd name="T79" fmla="*/ 428 h 498"/>
                <a:gd name="T80" fmla="*/ 312 w 546"/>
                <a:gd name="T81" fmla="*/ 442 h 498"/>
                <a:gd name="T82" fmla="*/ 320 w 546"/>
                <a:gd name="T83" fmla="*/ 451 h 498"/>
                <a:gd name="T84" fmla="*/ 348 w 546"/>
                <a:gd name="T85" fmla="*/ 467 h 498"/>
                <a:gd name="T86" fmla="*/ 357 w 546"/>
                <a:gd name="T87" fmla="*/ 460 h 498"/>
                <a:gd name="T88" fmla="*/ 369 w 546"/>
                <a:gd name="T89" fmla="*/ 451 h 498"/>
                <a:gd name="T90" fmla="*/ 387 w 546"/>
                <a:gd name="T91" fmla="*/ 477 h 498"/>
                <a:gd name="T92" fmla="*/ 408 w 546"/>
                <a:gd name="T93" fmla="*/ 498 h 498"/>
                <a:gd name="T94" fmla="*/ 422 w 546"/>
                <a:gd name="T95" fmla="*/ 471 h 498"/>
                <a:gd name="T96" fmla="*/ 449 w 546"/>
                <a:gd name="T97" fmla="*/ 457 h 498"/>
                <a:gd name="T98" fmla="*/ 464 w 546"/>
                <a:gd name="T99" fmla="*/ 462 h 498"/>
                <a:gd name="T100" fmla="*/ 477 w 546"/>
                <a:gd name="T101" fmla="*/ 477 h 498"/>
                <a:gd name="T102" fmla="*/ 482 w 546"/>
                <a:gd name="T103" fmla="*/ 436 h 498"/>
                <a:gd name="T104" fmla="*/ 493 w 546"/>
                <a:gd name="T105" fmla="*/ 369 h 498"/>
                <a:gd name="T106" fmla="*/ 510 w 546"/>
                <a:gd name="T107" fmla="*/ 372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6" h="498">
                  <a:moveTo>
                    <a:pt x="544" y="292"/>
                  </a:moveTo>
                  <a:cubicBezTo>
                    <a:pt x="534" y="232"/>
                    <a:pt x="534" y="232"/>
                    <a:pt x="534" y="232"/>
                  </a:cubicBezTo>
                  <a:cubicBezTo>
                    <a:pt x="535" y="231"/>
                    <a:pt x="535" y="231"/>
                    <a:pt x="535" y="231"/>
                  </a:cubicBezTo>
                  <a:cubicBezTo>
                    <a:pt x="536" y="231"/>
                    <a:pt x="536" y="231"/>
                    <a:pt x="536" y="231"/>
                  </a:cubicBezTo>
                  <a:cubicBezTo>
                    <a:pt x="540" y="224"/>
                    <a:pt x="542" y="219"/>
                    <a:pt x="541" y="215"/>
                  </a:cubicBezTo>
                  <a:cubicBezTo>
                    <a:pt x="539" y="211"/>
                    <a:pt x="539" y="211"/>
                    <a:pt x="539" y="211"/>
                  </a:cubicBezTo>
                  <a:cubicBezTo>
                    <a:pt x="532" y="207"/>
                    <a:pt x="529" y="197"/>
                    <a:pt x="531" y="181"/>
                  </a:cubicBezTo>
                  <a:cubicBezTo>
                    <a:pt x="525" y="181"/>
                    <a:pt x="525" y="181"/>
                    <a:pt x="525" y="181"/>
                  </a:cubicBezTo>
                  <a:cubicBezTo>
                    <a:pt x="521" y="180"/>
                    <a:pt x="516" y="182"/>
                    <a:pt x="511" y="185"/>
                  </a:cubicBezTo>
                  <a:cubicBezTo>
                    <a:pt x="507" y="189"/>
                    <a:pt x="504" y="193"/>
                    <a:pt x="503" y="196"/>
                  </a:cubicBezTo>
                  <a:cubicBezTo>
                    <a:pt x="500" y="203"/>
                    <a:pt x="493" y="208"/>
                    <a:pt x="479" y="212"/>
                  </a:cubicBezTo>
                  <a:cubicBezTo>
                    <a:pt x="476" y="231"/>
                    <a:pt x="476" y="231"/>
                    <a:pt x="476" y="231"/>
                  </a:cubicBezTo>
                  <a:cubicBezTo>
                    <a:pt x="476" y="232"/>
                    <a:pt x="476" y="232"/>
                    <a:pt x="476" y="232"/>
                  </a:cubicBezTo>
                  <a:cubicBezTo>
                    <a:pt x="476" y="232"/>
                    <a:pt x="476" y="232"/>
                    <a:pt x="476" y="232"/>
                  </a:cubicBezTo>
                  <a:cubicBezTo>
                    <a:pt x="469" y="245"/>
                    <a:pt x="469" y="245"/>
                    <a:pt x="469" y="245"/>
                  </a:cubicBezTo>
                  <a:cubicBezTo>
                    <a:pt x="468" y="246"/>
                    <a:pt x="468" y="246"/>
                    <a:pt x="468" y="246"/>
                  </a:cubicBezTo>
                  <a:cubicBezTo>
                    <a:pt x="468" y="246"/>
                    <a:pt x="468" y="246"/>
                    <a:pt x="468" y="246"/>
                  </a:cubicBezTo>
                  <a:cubicBezTo>
                    <a:pt x="467" y="246"/>
                    <a:pt x="467" y="246"/>
                    <a:pt x="467" y="246"/>
                  </a:cubicBezTo>
                  <a:cubicBezTo>
                    <a:pt x="407" y="257"/>
                    <a:pt x="407" y="257"/>
                    <a:pt x="407" y="257"/>
                  </a:cubicBezTo>
                  <a:cubicBezTo>
                    <a:pt x="406" y="257"/>
                    <a:pt x="406" y="257"/>
                    <a:pt x="406" y="257"/>
                  </a:cubicBezTo>
                  <a:cubicBezTo>
                    <a:pt x="405" y="257"/>
                    <a:pt x="405" y="257"/>
                    <a:pt x="405" y="257"/>
                  </a:cubicBezTo>
                  <a:cubicBezTo>
                    <a:pt x="405" y="255"/>
                    <a:pt x="405" y="255"/>
                    <a:pt x="405" y="255"/>
                  </a:cubicBezTo>
                  <a:cubicBezTo>
                    <a:pt x="387" y="237"/>
                    <a:pt x="387" y="237"/>
                    <a:pt x="387" y="237"/>
                  </a:cubicBezTo>
                  <a:cubicBezTo>
                    <a:pt x="392" y="231"/>
                    <a:pt x="392" y="231"/>
                    <a:pt x="392" y="231"/>
                  </a:cubicBezTo>
                  <a:cubicBezTo>
                    <a:pt x="386" y="222"/>
                    <a:pt x="386" y="222"/>
                    <a:pt x="386" y="222"/>
                  </a:cubicBezTo>
                  <a:cubicBezTo>
                    <a:pt x="377" y="216"/>
                    <a:pt x="377" y="216"/>
                    <a:pt x="377" y="216"/>
                  </a:cubicBezTo>
                  <a:cubicBezTo>
                    <a:pt x="377" y="215"/>
                    <a:pt x="377" y="215"/>
                    <a:pt x="377" y="215"/>
                  </a:cubicBezTo>
                  <a:cubicBezTo>
                    <a:pt x="376" y="215"/>
                    <a:pt x="376" y="215"/>
                    <a:pt x="376" y="215"/>
                  </a:cubicBezTo>
                  <a:cubicBezTo>
                    <a:pt x="376" y="215"/>
                    <a:pt x="376" y="215"/>
                    <a:pt x="376" y="215"/>
                  </a:cubicBezTo>
                  <a:cubicBezTo>
                    <a:pt x="376" y="214"/>
                    <a:pt x="376" y="214"/>
                    <a:pt x="376" y="214"/>
                  </a:cubicBezTo>
                  <a:cubicBezTo>
                    <a:pt x="373" y="198"/>
                    <a:pt x="373" y="198"/>
                    <a:pt x="373" y="198"/>
                  </a:cubicBezTo>
                  <a:cubicBezTo>
                    <a:pt x="357" y="199"/>
                    <a:pt x="357" y="199"/>
                    <a:pt x="357" y="199"/>
                  </a:cubicBezTo>
                  <a:cubicBezTo>
                    <a:pt x="356" y="198"/>
                    <a:pt x="356" y="198"/>
                    <a:pt x="356" y="198"/>
                  </a:cubicBezTo>
                  <a:cubicBezTo>
                    <a:pt x="343" y="190"/>
                    <a:pt x="343" y="190"/>
                    <a:pt x="343" y="190"/>
                  </a:cubicBezTo>
                  <a:cubicBezTo>
                    <a:pt x="295" y="181"/>
                    <a:pt x="295" y="181"/>
                    <a:pt x="295" y="181"/>
                  </a:cubicBezTo>
                  <a:cubicBezTo>
                    <a:pt x="255" y="180"/>
                    <a:pt x="255" y="180"/>
                    <a:pt x="255" y="180"/>
                  </a:cubicBezTo>
                  <a:cubicBezTo>
                    <a:pt x="253" y="181"/>
                    <a:pt x="253" y="181"/>
                    <a:pt x="253" y="181"/>
                  </a:cubicBezTo>
                  <a:cubicBezTo>
                    <a:pt x="252" y="181"/>
                    <a:pt x="250" y="180"/>
                    <a:pt x="250" y="179"/>
                  </a:cubicBezTo>
                  <a:cubicBezTo>
                    <a:pt x="227" y="127"/>
                    <a:pt x="227" y="127"/>
                    <a:pt x="227" y="127"/>
                  </a:cubicBezTo>
                  <a:cubicBezTo>
                    <a:pt x="224" y="123"/>
                    <a:pt x="215" y="109"/>
                    <a:pt x="195" y="86"/>
                  </a:cubicBezTo>
                  <a:cubicBezTo>
                    <a:pt x="177" y="64"/>
                    <a:pt x="167" y="51"/>
                    <a:pt x="164" y="49"/>
                  </a:cubicBezTo>
                  <a:cubicBezTo>
                    <a:pt x="130" y="16"/>
                    <a:pt x="130" y="16"/>
                    <a:pt x="130" y="16"/>
                  </a:cubicBezTo>
                  <a:cubicBezTo>
                    <a:pt x="124" y="13"/>
                    <a:pt x="124" y="13"/>
                    <a:pt x="124" y="13"/>
                  </a:cubicBezTo>
                  <a:cubicBezTo>
                    <a:pt x="82" y="12"/>
                    <a:pt x="82" y="12"/>
                    <a:pt x="82" y="12"/>
                  </a:cubicBezTo>
                  <a:cubicBezTo>
                    <a:pt x="81" y="12"/>
                    <a:pt x="81" y="12"/>
                    <a:pt x="81" y="12"/>
                  </a:cubicBezTo>
                  <a:cubicBezTo>
                    <a:pt x="80" y="11"/>
                    <a:pt x="80" y="11"/>
                    <a:pt x="80" y="11"/>
                  </a:cubicBezTo>
                  <a:cubicBezTo>
                    <a:pt x="76" y="8"/>
                    <a:pt x="70" y="5"/>
                    <a:pt x="60" y="3"/>
                  </a:cubicBezTo>
                  <a:cubicBezTo>
                    <a:pt x="53" y="0"/>
                    <a:pt x="34" y="6"/>
                    <a:pt x="6" y="21"/>
                  </a:cubicBezTo>
                  <a:cubicBezTo>
                    <a:pt x="5" y="22"/>
                    <a:pt x="5" y="22"/>
                    <a:pt x="5" y="22"/>
                  </a:cubicBezTo>
                  <a:cubicBezTo>
                    <a:pt x="6" y="30"/>
                    <a:pt x="6" y="30"/>
                    <a:pt x="6" y="30"/>
                  </a:cubicBezTo>
                  <a:cubicBezTo>
                    <a:pt x="6" y="30"/>
                    <a:pt x="6" y="30"/>
                    <a:pt x="6" y="30"/>
                  </a:cubicBezTo>
                  <a:cubicBezTo>
                    <a:pt x="6" y="31"/>
                    <a:pt x="6" y="31"/>
                    <a:pt x="6" y="31"/>
                  </a:cubicBezTo>
                  <a:cubicBezTo>
                    <a:pt x="6" y="31"/>
                    <a:pt x="6" y="31"/>
                    <a:pt x="6" y="31"/>
                  </a:cubicBezTo>
                  <a:cubicBezTo>
                    <a:pt x="6" y="32"/>
                    <a:pt x="6" y="32"/>
                    <a:pt x="6" y="32"/>
                  </a:cubicBezTo>
                  <a:cubicBezTo>
                    <a:pt x="1" y="42"/>
                    <a:pt x="1" y="42"/>
                    <a:pt x="1" y="42"/>
                  </a:cubicBezTo>
                  <a:cubicBezTo>
                    <a:pt x="1" y="42"/>
                    <a:pt x="1" y="42"/>
                    <a:pt x="1" y="42"/>
                  </a:cubicBezTo>
                  <a:cubicBezTo>
                    <a:pt x="0" y="42"/>
                    <a:pt x="0" y="42"/>
                    <a:pt x="0" y="42"/>
                  </a:cubicBezTo>
                  <a:cubicBezTo>
                    <a:pt x="0" y="49"/>
                    <a:pt x="0" y="49"/>
                    <a:pt x="0" y="49"/>
                  </a:cubicBezTo>
                  <a:cubicBezTo>
                    <a:pt x="0" y="55"/>
                    <a:pt x="1" y="61"/>
                    <a:pt x="3" y="65"/>
                  </a:cubicBezTo>
                  <a:cubicBezTo>
                    <a:pt x="7" y="68"/>
                    <a:pt x="7" y="68"/>
                    <a:pt x="7" y="68"/>
                  </a:cubicBezTo>
                  <a:cubicBezTo>
                    <a:pt x="16" y="68"/>
                    <a:pt x="16" y="68"/>
                    <a:pt x="16" y="68"/>
                  </a:cubicBezTo>
                  <a:cubicBezTo>
                    <a:pt x="24" y="70"/>
                    <a:pt x="24" y="70"/>
                    <a:pt x="24" y="70"/>
                  </a:cubicBezTo>
                  <a:cubicBezTo>
                    <a:pt x="27" y="67"/>
                    <a:pt x="27" y="67"/>
                    <a:pt x="27" y="67"/>
                  </a:cubicBezTo>
                  <a:cubicBezTo>
                    <a:pt x="27" y="62"/>
                    <a:pt x="29" y="58"/>
                    <a:pt x="31" y="56"/>
                  </a:cubicBezTo>
                  <a:cubicBezTo>
                    <a:pt x="37" y="56"/>
                    <a:pt x="37" y="56"/>
                    <a:pt x="37" y="56"/>
                  </a:cubicBezTo>
                  <a:cubicBezTo>
                    <a:pt x="59" y="62"/>
                    <a:pt x="59" y="62"/>
                    <a:pt x="59" y="62"/>
                  </a:cubicBezTo>
                  <a:cubicBezTo>
                    <a:pt x="63" y="63"/>
                    <a:pt x="63" y="63"/>
                    <a:pt x="63" y="63"/>
                  </a:cubicBezTo>
                  <a:cubicBezTo>
                    <a:pt x="57" y="75"/>
                    <a:pt x="57" y="75"/>
                    <a:pt x="57" y="75"/>
                  </a:cubicBezTo>
                  <a:cubicBezTo>
                    <a:pt x="57" y="89"/>
                    <a:pt x="57" y="89"/>
                    <a:pt x="57" y="89"/>
                  </a:cubicBezTo>
                  <a:cubicBezTo>
                    <a:pt x="57" y="92"/>
                    <a:pt x="62" y="99"/>
                    <a:pt x="73" y="109"/>
                  </a:cubicBezTo>
                  <a:cubicBezTo>
                    <a:pt x="80" y="114"/>
                    <a:pt x="84" y="116"/>
                    <a:pt x="88" y="117"/>
                  </a:cubicBezTo>
                  <a:cubicBezTo>
                    <a:pt x="91" y="116"/>
                    <a:pt x="91" y="116"/>
                    <a:pt x="91" y="116"/>
                  </a:cubicBezTo>
                  <a:cubicBezTo>
                    <a:pt x="94" y="115"/>
                    <a:pt x="94" y="115"/>
                    <a:pt x="94" y="115"/>
                  </a:cubicBezTo>
                  <a:cubicBezTo>
                    <a:pt x="104" y="105"/>
                    <a:pt x="104" y="105"/>
                    <a:pt x="104" y="105"/>
                  </a:cubicBezTo>
                  <a:cubicBezTo>
                    <a:pt x="112" y="100"/>
                    <a:pt x="112" y="100"/>
                    <a:pt x="112" y="100"/>
                  </a:cubicBezTo>
                  <a:cubicBezTo>
                    <a:pt x="112" y="99"/>
                    <a:pt x="112" y="99"/>
                    <a:pt x="112" y="99"/>
                  </a:cubicBezTo>
                  <a:cubicBezTo>
                    <a:pt x="112" y="99"/>
                    <a:pt x="112" y="99"/>
                    <a:pt x="112" y="99"/>
                  </a:cubicBezTo>
                  <a:cubicBezTo>
                    <a:pt x="128" y="97"/>
                    <a:pt x="128" y="97"/>
                    <a:pt x="128" y="97"/>
                  </a:cubicBezTo>
                  <a:cubicBezTo>
                    <a:pt x="133" y="87"/>
                    <a:pt x="133" y="87"/>
                    <a:pt x="133" y="87"/>
                  </a:cubicBezTo>
                  <a:cubicBezTo>
                    <a:pt x="148" y="78"/>
                    <a:pt x="148" y="78"/>
                    <a:pt x="148" y="78"/>
                  </a:cubicBezTo>
                  <a:cubicBezTo>
                    <a:pt x="161" y="85"/>
                    <a:pt x="161" y="85"/>
                    <a:pt x="161" y="85"/>
                  </a:cubicBezTo>
                  <a:cubicBezTo>
                    <a:pt x="161" y="86"/>
                    <a:pt x="161" y="86"/>
                    <a:pt x="161" y="86"/>
                  </a:cubicBezTo>
                  <a:cubicBezTo>
                    <a:pt x="162" y="87"/>
                    <a:pt x="162" y="87"/>
                    <a:pt x="162" y="87"/>
                  </a:cubicBezTo>
                  <a:cubicBezTo>
                    <a:pt x="174" y="107"/>
                    <a:pt x="174" y="107"/>
                    <a:pt x="174" y="107"/>
                  </a:cubicBezTo>
                  <a:cubicBezTo>
                    <a:pt x="179" y="121"/>
                    <a:pt x="179" y="121"/>
                    <a:pt x="179" y="121"/>
                  </a:cubicBezTo>
                  <a:cubicBezTo>
                    <a:pt x="179" y="123"/>
                    <a:pt x="179" y="123"/>
                    <a:pt x="179" y="123"/>
                  </a:cubicBezTo>
                  <a:cubicBezTo>
                    <a:pt x="176" y="140"/>
                    <a:pt x="176" y="140"/>
                    <a:pt x="176" y="140"/>
                  </a:cubicBezTo>
                  <a:cubicBezTo>
                    <a:pt x="181" y="152"/>
                    <a:pt x="181" y="152"/>
                    <a:pt x="181" y="152"/>
                  </a:cubicBezTo>
                  <a:cubicBezTo>
                    <a:pt x="181" y="153"/>
                    <a:pt x="181" y="153"/>
                    <a:pt x="181" y="153"/>
                  </a:cubicBezTo>
                  <a:cubicBezTo>
                    <a:pt x="178" y="167"/>
                    <a:pt x="178" y="167"/>
                    <a:pt x="178" y="167"/>
                  </a:cubicBezTo>
                  <a:cubicBezTo>
                    <a:pt x="178" y="179"/>
                    <a:pt x="178" y="179"/>
                    <a:pt x="178" y="179"/>
                  </a:cubicBezTo>
                  <a:cubicBezTo>
                    <a:pt x="181" y="190"/>
                    <a:pt x="183" y="197"/>
                    <a:pt x="183" y="199"/>
                  </a:cubicBezTo>
                  <a:cubicBezTo>
                    <a:pt x="182" y="209"/>
                    <a:pt x="182" y="209"/>
                    <a:pt x="182" y="209"/>
                  </a:cubicBezTo>
                  <a:cubicBezTo>
                    <a:pt x="182" y="209"/>
                    <a:pt x="182" y="209"/>
                    <a:pt x="182" y="209"/>
                  </a:cubicBezTo>
                  <a:cubicBezTo>
                    <a:pt x="182" y="210"/>
                    <a:pt x="182" y="210"/>
                    <a:pt x="182" y="210"/>
                  </a:cubicBezTo>
                  <a:cubicBezTo>
                    <a:pt x="176" y="218"/>
                    <a:pt x="176" y="218"/>
                    <a:pt x="176" y="218"/>
                  </a:cubicBezTo>
                  <a:cubicBezTo>
                    <a:pt x="176" y="219"/>
                    <a:pt x="176" y="219"/>
                    <a:pt x="176" y="219"/>
                  </a:cubicBezTo>
                  <a:cubicBezTo>
                    <a:pt x="176" y="219"/>
                    <a:pt x="176" y="219"/>
                    <a:pt x="176" y="219"/>
                  </a:cubicBezTo>
                  <a:cubicBezTo>
                    <a:pt x="176" y="219"/>
                    <a:pt x="176" y="219"/>
                    <a:pt x="176" y="219"/>
                  </a:cubicBezTo>
                  <a:cubicBezTo>
                    <a:pt x="170" y="226"/>
                    <a:pt x="170" y="226"/>
                    <a:pt x="170" y="226"/>
                  </a:cubicBezTo>
                  <a:cubicBezTo>
                    <a:pt x="169" y="240"/>
                    <a:pt x="169" y="240"/>
                    <a:pt x="169" y="240"/>
                  </a:cubicBezTo>
                  <a:cubicBezTo>
                    <a:pt x="173" y="254"/>
                    <a:pt x="173" y="254"/>
                    <a:pt x="173" y="254"/>
                  </a:cubicBezTo>
                  <a:cubicBezTo>
                    <a:pt x="173" y="254"/>
                    <a:pt x="173" y="254"/>
                    <a:pt x="173" y="254"/>
                  </a:cubicBezTo>
                  <a:cubicBezTo>
                    <a:pt x="173" y="254"/>
                    <a:pt x="173" y="254"/>
                    <a:pt x="173" y="254"/>
                  </a:cubicBezTo>
                  <a:cubicBezTo>
                    <a:pt x="173" y="255"/>
                    <a:pt x="173" y="255"/>
                    <a:pt x="173" y="255"/>
                  </a:cubicBezTo>
                  <a:cubicBezTo>
                    <a:pt x="173" y="255"/>
                    <a:pt x="173" y="255"/>
                    <a:pt x="173" y="255"/>
                  </a:cubicBezTo>
                  <a:cubicBezTo>
                    <a:pt x="169" y="276"/>
                    <a:pt x="169" y="276"/>
                    <a:pt x="169" y="276"/>
                  </a:cubicBezTo>
                  <a:cubicBezTo>
                    <a:pt x="166" y="279"/>
                    <a:pt x="166" y="279"/>
                    <a:pt x="166" y="279"/>
                  </a:cubicBezTo>
                  <a:cubicBezTo>
                    <a:pt x="164" y="281"/>
                    <a:pt x="161" y="281"/>
                    <a:pt x="157" y="279"/>
                  </a:cubicBezTo>
                  <a:cubicBezTo>
                    <a:pt x="156" y="279"/>
                    <a:pt x="156" y="279"/>
                    <a:pt x="156" y="279"/>
                  </a:cubicBezTo>
                  <a:cubicBezTo>
                    <a:pt x="150" y="273"/>
                    <a:pt x="150" y="273"/>
                    <a:pt x="150" y="273"/>
                  </a:cubicBezTo>
                  <a:cubicBezTo>
                    <a:pt x="144" y="275"/>
                    <a:pt x="144" y="275"/>
                    <a:pt x="144" y="275"/>
                  </a:cubicBezTo>
                  <a:cubicBezTo>
                    <a:pt x="136" y="283"/>
                    <a:pt x="136" y="283"/>
                    <a:pt x="136" y="283"/>
                  </a:cubicBezTo>
                  <a:cubicBezTo>
                    <a:pt x="128" y="308"/>
                    <a:pt x="128" y="308"/>
                    <a:pt x="128" y="308"/>
                  </a:cubicBezTo>
                  <a:cubicBezTo>
                    <a:pt x="128" y="309"/>
                    <a:pt x="128" y="309"/>
                    <a:pt x="128" y="309"/>
                  </a:cubicBezTo>
                  <a:cubicBezTo>
                    <a:pt x="127" y="309"/>
                    <a:pt x="127" y="309"/>
                    <a:pt x="127" y="309"/>
                  </a:cubicBezTo>
                  <a:cubicBezTo>
                    <a:pt x="119" y="317"/>
                    <a:pt x="119" y="317"/>
                    <a:pt x="119" y="317"/>
                  </a:cubicBezTo>
                  <a:cubicBezTo>
                    <a:pt x="117" y="317"/>
                    <a:pt x="117" y="317"/>
                    <a:pt x="117" y="317"/>
                  </a:cubicBezTo>
                  <a:cubicBezTo>
                    <a:pt x="113" y="317"/>
                    <a:pt x="113" y="317"/>
                    <a:pt x="113" y="317"/>
                  </a:cubicBezTo>
                  <a:cubicBezTo>
                    <a:pt x="103" y="331"/>
                    <a:pt x="103" y="331"/>
                    <a:pt x="103" y="331"/>
                  </a:cubicBezTo>
                  <a:cubicBezTo>
                    <a:pt x="108" y="340"/>
                    <a:pt x="108" y="340"/>
                    <a:pt x="108" y="340"/>
                  </a:cubicBezTo>
                  <a:cubicBezTo>
                    <a:pt x="109" y="342"/>
                    <a:pt x="109" y="342"/>
                    <a:pt x="109" y="342"/>
                  </a:cubicBezTo>
                  <a:cubicBezTo>
                    <a:pt x="121" y="357"/>
                    <a:pt x="121" y="357"/>
                    <a:pt x="121" y="357"/>
                  </a:cubicBezTo>
                  <a:cubicBezTo>
                    <a:pt x="121" y="357"/>
                    <a:pt x="121" y="357"/>
                    <a:pt x="121" y="357"/>
                  </a:cubicBezTo>
                  <a:cubicBezTo>
                    <a:pt x="121" y="362"/>
                    <a:pt x="121" y="362"/>
                    <a:pt x="121" y="362"/>
                  </a:cubicBezTo>
                  <a:cubicBezTo>
                    <a:pt x="134" y="364"/>
                    <a:pt x="134" y="364"/>
                    <a:pt x="134" y="364"/>
                  </a:cubicBezTo>
                  <a:cubicBezTo>
                    <a:pt x="137" y="376"/>
                    <a:pt x="137" y="376"/>
                    <a:pt x="137" y="376"/>
                  </a:cubicBezTo>
                  <a:cubicBezTo>
                    <a:pt x="137" y="377"/>
                    <a:pt x="137" y="377"/>
                    <a:pt x="137" y="377"/>
                  </a:cubicBezTo>
                  <a:cubicBezTo>
                    <a:pt x="139" y="391"/>
                    <a:pt x="139" y="391"/>
                    <a:pt x="139" y="391"/>
                  </a:cubicBezTo>
                  <a:cubicBezTo>
                    <a:pt x="142" y="394"/>
                    <a:pt x="142" y="394"/>
                    <a:pt x="142" y="394"/>
                  </a:cubicBezTo>
                  <a:cubicBezTo>
                    <a:pt x="154" y="391"/>
                    <a:pt x="154" y="391"/>
                    <a:pt x="154" y="391"/>
                  </a:cubicBezTo>
                  <a:cubicBezTo>
                    <a:pt x="166" y="384"/>
                    <a:pt x="166" y="384"/>
                    <a:pt x="166" y="384"/>
                  </a:cubicBezTo>
                  <a:cubicBezTo>
                    <a:pt x="168" y="383"/>
                    <a:pt x="168" y="383"/>
                    <a:pt x="168" y="383"/>
                  </a:cubicBezTo>
                  <a:cubicBezTo>
                    <a:pt x="172" y="404"/>
                    <a:pt x="172" y="404"/>
                    <a:pt x="172" y="404"/>
                  </a:cubicBezTo>
                  <a:cubicBezTo>
                    <a:pt x="178" y="411"/>
                    <a:pt x="178" y="411"/>
                    <a:pt x="178" y="411"/>
                  </a:cubicBezTo>
                  <a:cubicBezTo>
                    <a:pt x="179" y="412"/>
                    <a:pt x="179" y="412"/>
                    <a:pt x="179" y="412"/>
                  </a:cubicBezTo>
                  <a:cubicBezTo>
                    <a:pt x="183" y="421"/>
                    <a:pt x="183" y="421"/>
                    <a:pt x="183" y="421"/>
                  </a:cubicBezTo>
                  <a:cubicBezTo>
                    <a:pt x="192" y="428"/>
                    <a:pt x="192" y="428"/>
                    <a:pt x="192" y="428"/>
                  </a:cubicBezTo>
                  <a:cubicBezTo>
                    <a:pt x="193" y="430"/>
                    <a:pt x="196" y="430"/>
                    <a:pt x="199" y="430"/>
                  </a:cubicBezTo>
                  <a:cubicBezTo>
                    <a:pt x="202" y="430"/>
                    <a:pt x="202" y="430"/>
                    <a:pt x="202" y="430"/>
                  </a:cubicBezTo>
                  <a:cubicBezTo>
                    <a:pt x="208" y="428"/>
                    <a:pt x="208" y="428"/>
                    <a:pt x="208" y="428"/>
                  </a:cubicBezTo>
                  <a:cubicBezTo>
                    <a:pt x="212" y="426"/>
                    <a:pt x="216" y="424"/>
                    <a:pt x="221" y="424"/>
                  </a:cubicBezTo>
                  <a:cubicBezTo>
                    <a:pt x="225" y="422"/>
                    <a:pt x="225" y="422"/>
                    <a:pt x="225" y="422"/>
                  </a:cubicBezTo>
                  <a:cubicBezTo>
                    <a:pt x="233" y="421"/>
                    <a:pt x="233" y="421"/>
                    <a:pt x="233" y="421"/>
                  </a:cubicBezTo>
                  <a:cubicBezTo>
                    <a:pt x="236" y="421"/>
                    <a:pt x="238" y="422"/>
                    <a:pt x="239" y="424"/>
                  </a:cubicBezTo>
                  <a:cubicBezTo>
                    <a:pt x="252" y="416"/>
                    <a:pt x="252" y="416"/>
                    <a:pt x="252" y="416"/>
                  </a:cubicBezTo>
                  <a:cubicBezTo>
                    <a:pt x="253" y="416"/>
                    <a:pt x="253" y="416"/>
                    <a:pt x="253" y="416"/>
                  </a:cubicBezTo>
                  <a:cubicBezTo>
                    <a:pt x="254" y="416"/>
                    <a:pt x="254" y="416"/>
                    <a:pt x="254" y="416"/>
                  </a:cubicBezTo>
                  <a:cubicBezTo>
                    <a:pt x="255" y="416"/>
                    <a:pt x="255" y="416"/>
                    <a:pt x="255" y="416"/>
                  </a:cubicBezTo>
                  <a:cubicBezTo>
                    <a:pt x="256" y="417"/>
                    <a:pt x="256" y="417"/>
                    <a:pt x="256" y="417"/>
                  </a:cubicBezTo>
                  <a:cubicBezTo>
                    <a:pt x="261" y="422"/>
                    <a:pt x="263" y="427"/>
                    <a:pt x="263" y="430"/>
                  </a:cubicBezTo>
                  <a:cubicBezTo>
                    <a:pt x="269" y="439"/>
                    <a:pt x="269" y="439"/>
                    <a:pt x="269" y="439"/>
                  </a:cubicBezTo>
                  <a:cubicBezTo>
                    <a:pt x="273" y="440"/>
                    <a:pt x="273" y="440"/>
                    <a:pt x="273" y="440"/>
                  </a:cubicBezTo>
                  <a:cubicBezTo>
                    <a:pt x="273" y="440"/>
                    <a:pt x="273" y="440"/>
                    <a:pt x="273" y="440"/>
                  </a:cubicBezTo>
                  <a:cubicBezTo>
                    <a:pt x="274" y="440"/>
                    <a:pt x="274" y="440"/>
                    <a:pt x="274" y="440"/>
                  </a:cubicBezTo>
                  <a:cubicBezTo>
                    <a:pt x="273" y="439"/>
                    <a:pt x="273" y="439"/>
                    <a:pt x="273" y="439"/>
                  </a:cubicBezTo>
                  <a:cubicBezTo>
                    <a:pt x="272" y="436"/>
                    <a:pt x="272" y="434"/>
                    <a:pt x="273" y="433"/>
                  </a:cubicBezTo>
                  <a:cubicBezTo>
                    <a:pt x="274" y="431"/>
                    <a:pt x="277" y="430"/>
                    <a:pt x="280" y="430"/>
                  </a:cubicBezTo>
                  <a:cubicBezTo>
                    <a:pt x="303" y="429"/>
                    <a:pt x="303" y="429"/>
                    <a:pt x="303" y="429"/>
                  </a:cubicBezTo>
                  <a:cubicBezTo>
                    <a:pt x="303" y="428"/>
                    <a:pt x="303" y="428"/>
                    <a:pt x="303" y="428"/>
                  </a:cubicBezTo>
                  <a:cubicBezTo>
                    <a:pt x="304" y="428"/>
                    <a:pt x="304" y="428"/>
                    <a:pt x="304" y="428"/>
                  </a:cubicBezTo>
                  <a:cubicBezTo>
                    <a:pt x="304" y="430"/>
                    <a:pt x="304" y="430"/>
                    <a:pt x="304" y="430"/>
                  </a:cubicBezTo>
                  <a:cubicBezTo>
                    <a:pt x="306" y="430"/>
                    <a:pt x="306" y="430"/>
                    <a:pt x="306" y="430"/>
                  </a:cubicBezTo>
                  <a:cubicBezTo>
                    <a:pt x="312" y="442"/>
                    <a:pt x="312" y="442"/>
                    <a:pt x="312" y="442"/>
                  </a:cubicBezTo>
                  <a:cubicBezTo>
                    <a:pt x="312" y="449"/>
                    <a:pt x="312" y="449"/>
                    <a:pt x="312" y="449"/>
                  </a:cubicBezTo>
                  <a:cubicBezTo>
                    <a:pt x="311" y="449"/>
                    <a:pt x="311" y="449"/>
                    <a:pt x="311" y="449"/>
                  </a:cubicBezTo>
                  <a:cubicBezTo>
                    <a:pt x="320" y="451"/>
                    <a:pt x="320" y="451"/>
                    <a:pt x="320" y="451"/>
                  </a:cubicBezTo>
                  <a:cubicBezTo>
                    <a:pt x="320" y="451"/>
                    <a:pt x="320" y="451"/>
                    <a:pt x="320" y="451"/>
                  </a:cubicBezTo>
                  <a:cubicBezTo>
                    <a:pt x="320" y="449"/>
                    <a:pt x="320" y="448"/>
                    <a:pt x="321" y="447"/>
                  </a:cubicBezTo>
                  <a:cubicBezTo>
                    <a:pt x="324" y="446"/>
                    <a:pt x="324" y="446"/>
                    <a:pt x="324" y="446"/>
                  </a:cubicBezTo>
                  <a:cubicBezTo>
                    <a:pt x="344" y="460"/>
                    <a:pt x="344" y="460"/>
                    <a:pt x="344" y="460"/>
                  </a:cubicBezTo>
                  <a:cubicBezTo>
                    <a:pt x="346" y="462"/>
                    <a:pt x="347" y="464"/>
                    <a:pt x="348" y="467"/>
                  </a:cubicBezTo>
                  <a:cubicBezTo>
                    <a:pt x="348" y="476"/>
                    <a:pt x="348" y="476"/>
                    <a:pt x="348" y="476"/>
                  </a:cubicBezTo>
                  <a:cubicBezTo>
                    <a:pt x="355" y="477"/>
                    <a:pt x="355" y="477"/>
                    <a:pt x="355" y="477"/>
                  </a:cubicBezTo>
                  <a:cubicBezTo>
                    <a:pt x="359" y="470"/>
                    <a:pt x="359" y="470"/>
                    <a:pt x="359" y="470"/>
                  </a:cubicBezTo>
                  <a:cubicBezTo>
                    <a:pt x="357" y="466"/>
                    <a:pt x="356" y="462"/>
                    <a:pt x="357" y="460"/>
                  </a:cubicBezTo>
                  <a:cubicBezTo>
                    <a:pt x="357" y="458"/>
                    <a:pt x="358" y="456"/>
                    <a:pt x="360" y="455"/>
                  </a:cubicBezTo>
                  <a:cubicBezTo>
                    <a:pt x="362" y="453"/>
                    <a:pt x="362" y="453"/>
                    <a:pt x="362" y="453"/>
                  </a:cubicBezTo>
                  <a:cubicBezTo>
                    <a:pt x="362" y="452"/>
                    <a:pt x="363" y="451"/>
                    <a:pt x="364" y="450"/>
                  </a:cubicBezTo>
                  <a:cubicBezTo>
                    <a:pt x="369" y="451"/>
                    <a:pt x="369" y="451"/>
                    <a:pt x="369" y="451"/>
                  </a:cubicBezTo>
                  <a:cubicBezTo>
                    <a:pt x="372" y="453"/>
                    <a:pt x="375" y="459"/>
                    <a:pt x="376" y="469"/>
                  </a:cubicBezTo>
                  <a:cubicBezTo>
                    <a:pt x="376" y="470"/>
                    <a:pt x="376" y="470"/>
                    <a:pt x="376" y="470"/>
                  </a:cubicBezTo>
                  <a:cubicBezTo>
                    <a:pt x="377" y="471"/>
                    <a:pt x="377" y="471"/>
                    <a:pt x="377" y="471"/>
                  </a:cubicBezTo>
                  <a:cubicBezTo>
                    <a:pt x="378" y="473"/>
                    <a:pt x="382" y="475"/>
                    <a:pt x="387" y="477"/>
                  </a:cubicBezTo>
                  <a:cubicBezTo>
                    <a:pt x="388" y="477"/>
                    <a:pt x="388" y="477"/>
                    <a:pt x="388" y="477"/>
                  </a:cubicBezTo>
                  <a:cubicBezTo>
                    <a:pt x="388" y="478"/>
                    <a:pt x="388" y="478"/>
                    <a:pt x="388" y="478"/>
                  </a:cubicBezTo>
                  <a:cubicBezTo>
                    <a:pt x="408" y="498"/>
                    <a:pt x="408" y="498"/>
                    <a:pt x="408" y="498"/>
                  </a:cubicBezTo>
                  <a:cubicBezTo>
                    <a:pt x="408" y="498"/>
                    <a:pt x="408" y="498"/>
                    <a:pt x="408" y="498"/>
                  </a:cubicBezTo>
                  <a:cubicBezTo>
                    <a:pt x="417" y="495"/>
                    <a:pt x="417" y="495"/>
                    <a:pt x="417" y="495"/>
                  </a:cubicBezTo>
                  <a:cubicBezTo>
                    <a:pt x="416" y="492"/>
                    <a:pt x="416" y="492"/>
                    <a:pt x="416" y="492"/>
                  </a:cubicBezTo>
                  <a:cubicBezTo>
                    <a:pt x="413" y="489"/>
                    <a:pt x="412" y="486"/>
                    <a:pt x="412" y="484"/>
                  </a:cubicBezTo>
                  <a:cubicBezTo>
                    <a:pt x="412" y="479"/>
                    <a:pt x="416" y="475"/>
                    <a:pt x="422" y="471"/>
                  </a:cubicBezTo>
                  <a:cubicBezTo>
                    <a:pt x="432" y="462"/>
                    <a:pt x="432" y="462"/>
                    <a:pt x="432" y="462"/>
                  </a:cubicBezTo>
                  <a:cubicBezTo>
                    <a:pt x="444" y="470"/>
                    <a:pt x="444" y="470"/>
                    <a:pt x="444" y="470"/>
                  </a:cubicBezTo>
                  <a:cubicBezTo>
                    <a:pt x="446" y="470"/>
                    <a:pt x="446" y="470"/>
                    <a:pt x="446" y="470"/>
                  </a:cubicBezTo>
                  <a:cubicBezTo>
                    <a:pt x="449" y="457"/>
                    <a:pt x="449" y="457"/>
                    <a:pt x="449" y="457"/>
                  </a:cubicBezTo>
                  <a:cubicBezTo>
                    <a:pt x="449" y="455"/>
                    <a:pt x="449" y="455"/>
                    <a:pt x="449" y="455"/>
                  </a:cubicBezTo>
                  <a:cubicBezTo>
                    <a:pt x="451" y="454"/>
                    <a:pt x="451" y="454"/>
                    <a:pt x="451" y="454"/>
                  </a:cubicBezTo>
                  <a:cubicBezTo>
                    <a:pt x="461" y="455"/>
                    <a:pt x="461" y="455"/>
                    <a:pt x="461" y="455"/>
                  </a:cubicBezTo>
                  <a:cubicBezTo>
                    <a:pt x="463" y="457"/>
                    <a:pt x="464" y="459"/>
                    <a:pt x="464" y="462"/>
                  </a:cubicBezTo>
                  <a:cubicBezTo>
                    <a:pt x="464" y="464"/>
                    <a:pt x="462" y="467"/>
                    <a:pt x="460" y="470"/>
                  </a:cubicBezTo>
                  <a:cubicBezTo>
                    <a:pt x="462" y="471"/>
                    <a:pt x="462" y="471"/>
                    <a:pt x="462" y="471"/>
                  </a:cubicBezTo>
                  <a:cubicBezTo>
                    <a:pt x="468" y="474"/>
                    <a:pt x="473" y="476"/>
                    <a:pt x="477" y="477"/>
                  </a:cubicBezTo>
                  <a:cubicBezTo>
                    <a:pt x="477" y="477"/>
                    <a:pt x="477" y="477"/>
                    <a:pt x="477" y="477"/>
                  </a:cubicBezTo>
                  <a:cubicBezTo>
                    <a:pt x="477" y="477"/>
                    <a:pt x="477" y="477"/>
                    <a:pt x="477" y="477"/>
                  </a:cubicBezTo>
                  <a:cubicBezTo>
                    <a:pt x="485" y="481"/>
                    <a:pt x="485" y="481"/>
                    <a:pt x="485" y="481"/>
                  </a:cubicBezTo>
                  <a:cubicBezTo>
                    <a:pt x="491" y="481"/>
                    <a:pt x="491" y="481"/>
                    <a:pt x="491" y="481"/>
                  </a:cubicBezTo>
                  <a:cubicBezTo>
                    <a:pt x="482" y="436"/>
                    <a:pt x="482" y="436"/>
                    <a:pt x="482" y="436"/>
                  </a:cubicBezTo>
                  <a:cubicBezTo>
                    <a:pt x="476" y="433"/>
                    <a:pt x="471" y="425"/>
                    <a:pt x="465" y="417"/>
                  </a:cubicBezTo>
                  <a:cubicBezTo>
                    <a:pt x="461" y="410"/>
                    <a:pt x="463" y="399"/>
                    <a:pt x="473" y="387"/>
                  </a:cubicBezTo>
                  <a:cubicBezTo>
                    <a:pt x="479" y="381"/>
                    <a:pt x="485" y="375"/>
                    <a:pt x="493" y="369"/>
                  </a:cubicBezTo>
                  <a:cubicBezTo>
                    <a:pt x="493" y="369"/>
                    <a:pt x="493" y="369"/>
                    <a:pt x="493" y="369"/>
                  </a:cubicBezTo>
                  <a:cubicBezTo>
                    <a:pt x="493" y="368"/>
                    <a:pt x="493" y="368"/>
                    <a:pt x="493" y="368"/>
                  </a:cubicBezTo>
                  <a:cubicBezTo>
                    <a:pt x="502" y="368"/>
                    <a:pt x="502" y="368"/>
                    <a:pt x="502" y="368"/>
                  </a:cubicBezTo>
                  <a:cubicBezTo>
                    <a:pt x="502" y="369"/>
                    <a:pt x="502" y="369"/>
                    <a:pt x="502" y="369"/>
                  </a:cubicBezTo>
                  <a:cubicBezTo>
                    <a:pt x="510" y="372"/>
                    <a:pt x="510" y="372"/>
                    <a:pt x="510" y="372"/>
                  </a:cubicBezTo>
                  <a:cubicBezTo>
                    <a:pt x="525" y="372"/>
                    <a:pt x="525" y="372"/>
                    <a:pt x="525" y="372"/>
                  </a:cubicBezTo>
                  <a:cubicBezTo>
                    <a:pt x="531" y="369"/>
                    <a:pt x="536" y="360"/>
                    <a:pt x="542" y="345"/>
                  </a:cubicBezTo>
                  <a:cubicBezTo>
                    <a:pt x="546" y="337"/>
                    <a:pt x="546" y="319"/>
                    <a:pt x="544" y="292"/>
                  </a:cubicBezTo>
                  <a:close/>
                </a:path>
              </a:pathLst>
            </a:custGeom>
            <a:grpFill/>
            <a:ln>
              <a:noFill/>
            </a:ln>
          </p:spPr>
          <p:txBody>
            <a:bodyPr vert="horz" wrap="square" lIns="91440" tIns="45720" rIns="91440" bIns="45720" numCol="1" anchor="t" anchorCtr="0" compatLnSpc="1"/>
            <a:lstStyle/>
            <a:p>
              <a:endParaRPr lang="zh-CN" altLang="en-US"/>
            </a:p>
          </p:txBody>
        </p:sp>
        <p:sp>
          <p:nvSpPr>
            <p:cNvPr id="46" name="Freeform 32"/>
            <p:cNvSpPr/>
            <p:nvPr/>
          </p:nvSpPr>
          <p:spPr bwMode="auto">
            <a:xfrm>
              <a:off x="4027812" y="3087785"/>
              <a:ext cx="668790" cy="421022"/>
            </a:xfrm>
            <a:custGeom>
              <a:avLst/>
              <a:gdLst>
                <a:gd name="T0" fmla="*/ 300 w 329"/>
                <a:gd name="T1" fmla="*/ 6 h 207"/>
                <a:gd name="T2" fmla="*/ 272 w 329"/>
                <a:gd name="T3" fmla="*/ 9 h 207"/>
                <a:gd name="T4" fmla="*/ 205 w 329"/>
                <a:gd name="T5" fmla="*/ 32 h 207"/>
                <a:gd name="T6" fmla="*/ 207 w 329"/>
                <a:gd name="T7" fmla="*/ 47 h 207"/>
                <a:gd name="T8" fmla="*/ 162 w 329"/>
                <a:gd name="T9" fmla="*/ 40 h 207"/>
                <a:gd name="T10" fmla="*/ 128 w 329"/>
                <a:gd name="T11" fmla="*/ 0 h 207"/>
                <a:gd name="T12" fmla="*/ 114 w 329"/>
                <a:gd name="T13" fmla="*/ 16 h 207"/>
                <a:gd name="T14" fmla="*/ 97 w 329"/>
                <a:gd name="T15" fmla="*/ 6 h 207"/>
                <a:gd name="T16" fmla="*/ 90 w 329"/>
                <a:gd name="T17" fmla="*/ 15 h 207"/>
                <a:gd name="T18" fmla="*/ 77 w 329"/>
                <a:gd name="T19" fmla="*/ 19 h 207"/>
                <a:gd name="T20" fmla="*/ 10 w 329"/>
                <a:gd name="T21" fmla="*/ 97 h 207"/>
                <a:gd name="T22" fmla="*/ 17 w 329"/>
                <a:gd name="T23" fmla="*/ 115 h 207"/>
                <a:gd name="T24" fmla="*/ 16 w 329"/>
                <a:gd name="T25" fmla="*/ 116 h 207"/>
                <a:gd name="T26" fmla="*/ 26 w 329"/>
                <a:gd name="T27" fmla="*/ 157 h 207"/>
                <a:gd name="T28" fmla="*/ 0 w 329"/>
                <a:gd name="T29" fmla="*/ 174 h 207"/>
                <a:gd name="T30" fmla="*/ 12 w 329"/>
                <a:gd name="T31" fmla="*/ 186 h 207"/>
                <a:gd name="T32" fmla="*/ 14 w 329"/>
                <a:gd name="T33" fmla="*/ 189 h 207"/>
                <a:gd name="T34" fmla="*/ 49 w 329"/>
                <a:gd name="T35" fmla="*/ 207 h 207"/>
                <a:gd name="T36" fmla="*/ 63 w 329"/>
                <a:gd name="T37" fmla="*/ 192 h 207"/>
                <a:gd name="T38" fmla="*/ 87 w 329"/>
                <a:gd name="T39" fmla="*/ 181 h 207"/>
                <a:gd name="T40" fmla="*/ 89 w 329"/>
                <a:gd name="T41" fmla="*/ 184 h 207"/>
                <a:gd name="T42" fmla="*/ 89 w 329"/>
                <a:gd name="T43" fmla="*/ 185 h 207"/>
                <a:gd name="T44" fmla="*/ 113 w 329"/>
                <a:gd name="T45" fmla="*/ 201 h 207"/>
                <a:gd name="T46" fmla="*/ 140 w 329"/>
                <a:gd name="T47" fmla="*/ 191 h 207"/>
                <a:gd name="T48" fmla="*/ 162 w 329"/>
                <a:gd name="T49" fmla="*/ 190 h 207"/>
                <a:gd name="T50" fmla="*/ 164 w 329"/>
                <a:gd name="T51" fmla="*/ 188 h 207"/>
                <a:gd name="T52" fmla="*/ 181 w 329"/>
                <a:gd name="T53" fmla="*/ 167 h 207"/>
                <a:gd name="T54" fmla="*/ 190 w 329"/>
                <a:gd name="T55" fmla="*/ 162 h 207"/>
                <a:gd name="T56" fmla="*/ 191 w 329"/>
                <a:gd name="T57" fmla="*/ 162 h 207"/>
                <a:gd name="T58" fmla="*/ 196 w 329"/>
                <a:gd name="T59" fmla="*/ 164 h 207"/>
                <a:gd name="T60" fmla="*/ 204 w 329"/>
                <a:gd name="T61" fmla="*/ 134 h 207"/>
                <a:gd name="T62" fmla="*/ 213 w 329"/>
                <a:gd name="T63" fmla="*/ 131 h 207"/>
                <a:gd name="T64" fmla="*/ 225 w 329"/>
                <a:gd name="T65" fmla="*/ 105 h 207"/>
                <a:gd name="T66" fmla="*/ 229 w 329"/>
                <a:gd name="T67" fmla="*/ 91 h 207"/>
                <a:gd name="T68" fmla="*/ 244 w 329"/>
                <a:gd name="T69" fmla="*/ 85 h 207"/>
                <a:gd name="T70" fmla="*/ 245 w 329"/>
                <a:gd name="T71" fmla="*/ 83 h 207"/>
                <a:gd name="T72" fmla="*/ 256 w 329"/>
                <a:gd name="T73" fmla="*/ 73 h 207"/>
                <a:gd name="T74" fmla="*/ 249 w 329"/>
                <a:gd name="T75" fmla="*/ 72 h 207"/>
                <a:gd name="T76" fmla="*/ 250 w 329"/>
                <a:gd name="T77" fmla="*/ 67 h 207"/>
                <a:gd name="T78" fmla="*/ 252 w 329"/>
                <a:gd name="T79" fmla="*/ 66 h 207"/>
                <a:gd name="T80" fmla="*/ 268 w 329"/>
                <a:gd name="T81" fmla="*/ 59 h 207"/>
                <a:gd name="T82" fmla="*/ 307 w 329"/>
                <a:gd name="T83" fmla="*/ 31 h 207"/>
                <a:gd name="T84" fmla="*/ 324 w 329"/>
                <a:gd name="T85" fmla="*/ 36 h 207"/>
                <a:gd name="T86" fmla="*/ 321 w 329"/>
                <a:gd name="T87" fmla="*/ 22 h 207"/>
                <a:gd name="T88" fmla="*/ 323 w 329"/>
                <a:gd name="T89" fmla="*/ 21 h 207"/>
                <a:gd name="T90" fmla="*/ 327 w 329"/>
                <a:gd name="T91" fmla="*/ 9 h 207"/>
                <a:gd name="T92" fmla="*/ 323 w 329"/>
                <a:gd name="T93" fmla="*/ 11 h 207"/>
                <a:gd name="T94" fmla="*/ 310 w 329"/>
                <a:gd name="T95" fmla="*/ 13 h 207"/>
                <a:gd name="T96" fmla="*/ 307 w 329"/>
                <a:gd name="T97" fmla="*/ 13 h 207"/>
                <a:gd name="T98" fmla="*/ 306 w 329"/>
                <a:gd name="T99" fmla="*/ 10 h 207"/>
                <a:gd name="T100" fmla="*/ 301 w 329"/>
                <a:gd name="T101" fmla="*/ 6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9" h="207">
                  <a:moveTo>
                    <a:pt x="301" y="6"/>
                  </a:moveTo>
                  <a:cubicBezTo>
                    <a:pt x="300" y="6"/>
                    <a:pt x="300" y="6"/>
                    <a:pt x="300" y="6"/>
                  </a:cubicBezTo>
                  <a:cubicBezTo>
                    <a:pt x="300" y="9"/>
                    <a:pt x="298" y="11"/>
                    <a:pt x="295" y="11"/>
                  </a:cubicBezTo>
                  <a:cubicBezTo>
                    <a:pt x="272" y="9"/>
                    <a:pt x="272" y="9"/>
                    <a:pt x="272" y="9"/>
                  </a:cubicBezTo>
                  <a:cubicBezTo>
                    <a:pt x="255" y="6"/>
                    <a:pt x="244" y="3"/>
                    <a:pt x="239" y="0"/>
                  </a:cubicBezTo>
                  <a:cubicBezTo>
                    <a:pt x="205" y="32"/>
                    <a:pt x="205" y="32"/>
                    <a:pt x="205" y="32"/>
                  </a:cubicBezTo>
                  <a:cubicBezTo>
                    <a:pt x="207" y="45"/>
                    <a:pt x="207" y="45"/>
                    <a:pt x="207" y="45"/>
                  </a:cubicBezTo>
                  <a:cubicBezTo>
                    <a:pt x="207" y="47"/>
                    <a:pt x="207" y="47"/>
                    <a:pt x="207" y="47"/>
                  </a:cubicBezTo>
                  <a:cubicBezTo>
                    <a:pt x="204" y="47"/>
                    <a:pt x="204" y="47"/>
                    <a:pt x="204" y="47"/>
                  </a:cubicBezTo>
                  <a:cubicBezTo>
                    <a:pt x="178" y="51"/>
                    <a:pt x="164" y="48"/>
                    <a:pt x="162" y="40"/>
                  </a:cubicBezTo>
                  <a:cubicBezTo>
                    <a:pt x="159" y="2"/>
                    <a:pt x="159" y="2"/>
                    <a:pt x="159" y="2"/>
                  </a:cubicBezTo>
                  <a:cubicBezTo>
                    <a:pt x="128" y="0"/>
                    <a:pt x="128" y="0"/>
                    <a:pt x="128" y="0"/>
                  </a:cubicBezTo>
                  <a:cubicBezTo>
                    <a:pt x="116" y="27"/>
                    <a:pt x="116" y="27"/>
                    <a:pt x="116" y="27"/>
                  </a:cubicBezTo>
                  <a:cubicBezTo>
                    <a:pt x="114" y="16"/>
                    <a:pt x="114" y="16"/>
                    <a:pt x="114" y="16"/>
                  </a:cubicBezTo>
                  <a:cubicBezTo>
                    <a:pt x="114" y="6"/>
                    <a:pt x="112" y="1"/>
                    <a:pt x="110" y="0"/>
                  </a:cubicBezTo>
                  <a:cubicBezTo>
                    <a:pt x="97" y="6"/>
                    <a:pt x="97" y="6"/>
                    <a:pt x="97" y="6"/>
                  </a:cubicBezTo>
                  <a:cubicBezTo>
                    <a:pt x="91" y="14"/>
                    <a:pt x="91" y="14"/>
                    <a:pt x="91" y="14"/>
                  </a:cubicBezTo>
                  <a:cubicBezTo>
                    <a:pt x="90" y="15"/>
                    <a:pt x="90" y="15"/>
                    <a:pt x="90" y="15"/>
                  </a:cubicBezTo>
                  <a:cubicBezTo>
                    <a:pt x="89" y="15"/>
                    <a:pt x="89" y="15"/>
                    <a:pt x="89" y="15"/>
                  </a:cubicBezTo>
                  <a:cubicBezTo>
                    <a:pt x="77" y="19"/>
                    <a:pt x="77" y="19"/>
                    <a:pt x="77" y="19"/>
                  </a:cubicBezTo>
                  <a:cubicBezTo>
                    <a:pt x="64" y="30"/>
                    <a:pt x="52" y="42"/>
                    <a:pt x="42" y="54"/>
                  </a:cubicBezTo>
                  <a:cubicBezTo>
                    <a:pt x="10" y="97"/>
                    <a:pt x="10" y="97"/>
                    <a:pt x="10" y="97"/>
                  </a:cubicBezTo>
                  <a:cubicBezTo>
                    <a:pt x="17" y="113"/>
                    <a:pt x="17" y="113"/>
                    <a:pt x="17" y="113"/>
                  </a:cubicBezTo>
                  <a:cubicBezTo>
                    <a:pt x="17" y="115"/>
                    <a:pt x="17" y="115"/>
                    <a:pt x="17" y="115"/>
                  </a:cubicBezTo>
                  <a:cubicBezTo>
                    <a:pt x="17" y="115"/>
                    <a:pt x="17" y="115"/>
                    <a:pt x="17" y="115"/>
                  </a:cubicBezTo>
                  <a:cubicBezTo>
                    <a:pt x="16" y="116"/>
                    <a:pt x="16" y="116"/>
                    <a:pt x="16" y="116"/>
                  </a:cubicBezTo>
                  <a:cubicBezTo>
                    <a:pt x="14" y="119"/>
                    <a:pt x="15" y="125"/>
                    <a:pt x="18" y="131"/>
                  </a:cubicBezTo>
                  <a:cubicBezTo>
                    <a:pt x="23" y="139"/>
                    <a:pt x="26" y="147"/>
                    <a:pt x="26" y="157"/>
                  </a:cubicBezTo>
                  <a:cubicBezTo>
                    <a:pt x="26" y="159"/>
                    <a:pt x="26" y="159"/>
                    <a:pt x="26" y="159"/>
                  </a:cubicBezTo>
                  <a:cubicBezTo>
                    <a:pt x="0" y="174"/>
                    <a:pt x="0" y="174"/>
                    <a:pt x="0" y="174"/>
                  </a:cubicBezTo>
                  <a:cubicBezTo>
                    <a:pt x="0" y="180"/>
                    <a:pt x="0" y="180"/>
                    <a:pt x="0" y="180"/>
                  </a:cubicBezTo>
                  <a:cubicBezTo>
                    <a:pt x="12" y="186"/>
                    <a:pt x="12" y="186"/>
                    <a:pt x="12" y="186"/>
                  </a:cubicBezTo>
                  <a:cubicBezTo>
                    <a:pt x="13" y="186"/>
                    <a:pt x="14" y="187"/>
                    <a:pt x="14" y="188"/>
                  </a:cubicBezTo>
                  <a:cubicBezTo>
                    <a:pt x="14" y="189"/>
                    <a:pt x="14" y="189"/>
                    <a:pt x="14" y="189"/>
                  </a:cubicBezTo>
                  <a:cubicBezTo>
                    <a:pt x="13" y="192"/>
                    <a:pt x="18" y="196"/>
                    <a:pt x="27" y="201"/>
                  </a:cubicBezTo>
                  <a:cubicBezTo>
                    <a:pt x="49" y="207"/>
                    <a:pt x="49" y="207"/>
                    <a:pt x="49" y="207"/>
                  </a:cubicBezTo>
                  <a:cubicBezTo>
                    <a:pt x="56" y="203"/>
                    <a:pt x="56" y="203"/>
                    <a:pt x="56" y="203"/>
                  </a:cubicBezTo>
                  <a:cubicBezTo>
                    <a:pt x="63" y="192"/>
                    <a:pt x="63" y="192"/>
                    <a:pt x="63" y="192"/>
                  </a:cubicBezTo>
                  <a:cubicBezTo>
                    <a:pt x="69" y="175"/>
                    <a:pt x="69" y="175"/>
                    <a:pt x="69" y="175"/>
                  </a:cubicBezTo>
                  <a:cubicBezTo>
                    <a:pt x="87" y="181"/>
                    <a:pt x="87" y="181"/>
                    <a:pt x="87" y="181"/>
                  </a:cubicBezTo>
                  <a:cubicBezTo>
                    <a:pt x="89" y="183"/>
                    <a:pt x="89" y="183"/>
                    <a:pt x="89" y="183"/>
                  </a:cubicBezTo>
                  <a:cubicBezTo>
                    <a:pt x="89" y="184"/>
                    <a:pt x="89" y="184"/>
                    <a:pt x="89" y="184"/>
                  </a:cubicBezTo>
                  <a:cubicBezTo>
                    <a:pt x="89" y="184"/>
                    <a:pt x="89" y="184"/>
                    <a:pt x="89" y="184"/>
                  </a:cubicBezTo>
                  <a:cubicBezTo>
                    <a:pt x="89" y="185"/>
                    <a:pt x="89" y="185"/>
                    <a:pt x="89" y="185"/>
                  </a:cubicBezTo>
                  <a:cubicBezTo>
                    <a:pt x="86" y="192"/>
                    <a:pt x="88" y="197"/>
                    <a:pt x="94" y="200"/>
                  </a:cubicBezTo>
                  <a:cubicBezTo>
                    <a:pt x="113" y="201"/>
                    <a:pt x="113" y="201"/>
                    <a:pt x="113" y="201"/>
                  </a:cubicBezTo>
                  <a:cubicBezTo>
                    <a:pt x="120" y="199"/>
                    <a:pt x="125" y="197"/>
                    <a:pt x="129" y="194"/>
                  </a:cubicBezTo>
                  <a:cubicBezTo>
                    <a:pt x="131" y="191"/>
                    <a:pt x="135" y="190"/>
                    <a:pt x="140" y="191"/>
                  </a:cubicBezTo>
                  <a:cubicBezTo>
                    <a:pt x="147" y="192"/>
                    <a:pt x="153" y="195"/>
                    <a:pt x="157" y="200"/>
                  </a:cubicBezTo>
                  <a:cubicBezTo>
                    <a:pt x="162" y="190"/>
                    <a:pt x="162" y="190"/>
                    <a:pt x="162" y="190"/>
                  </a:cubicBezTo>
                  <a:cubicBezTo>
                    <a:pt x="163" y="188"/>
                    <a:pt x="163" y="188"/>
                    <a:pt x="163" y="188"/>
                  </a:cubicBezTo>
                  <a:cubicBezTo>
                    <a:pt x="164" y="188"/>
                    <a:pt x="164" y="188"/>
                    <a:pt x="164" y="188"/>
                  </a:cubicBezTo>
                  <a:cubicBezTo>
                    <a:pt x="167" y="186"/>
                    <a:pt x="168" y="183"/>
                    <a:pt x="171" y="179"/>
                  </a:cubicBezTo>
                  <a:cubicBezTo>
                    <a:pt x="173" y="175"/>
                    <a:pt x="176" y="170"/>
                    <a:pt x="181" y="167"/>
                  </a:cubicBezTo>
                  <a:cubicBezTo>
                    <a:pt x="189" y="162"/>
                    <a:pt x="189" y="162"/>
                    <a:pt x="189" y="162"/>
                  </a:cubicBezTo>
                  <a:cubicBezTo>
                    <a:pt x="190" y="162"/>
                    <a:pt x="190" y="162"/>
                    <a:pt x="190" y="162"/>
                  </a:cubicBezTo>
                  <a:cubicBezTo>
                    <a:pt x="190" y="162"/>
                    <a:pt x="190" y="162"/>
                    <a:pt x="190" y="162"/>
                  </a:cubicBezTo>
                  <a:cubicBezTo>
                    <a:pt x="191" y="162"/>
                    <a:pt x="191" y="162"/>
                    <a:pt x="191" y="162"/>
                  </a:cubicBezTo>
                  <a:cubicBezTo>
                    <a:pt x="196" y="164"/>
                    <a:pt x="196" y="164"/>
                    <a:pt x="196" y="164"/>
                  </a:cubicBezTo>
                  <a:cubicBezTo>
                    <a:pt x="196" y="164"/>
                    <a:pt x="196" y="164"/>
                    <a:pt x="196" y="164"/>
                  </a:cubicBezTo>
                  <a:cubicBezTo>
                    <a:pt x="197" y="164"/>
                    <a:pt x="197" y="164"/>
                    <a:pt x="197" y="164"/>
                  </a:cubicBezTo>
                  <a:cubicBezTo>
                    <a:pt x="204" y="134"/>
                    <a:pt x="204" y="134"/>
                    <a:pt x="204" y="134"/>
                  </a:cubicBezTo>
                  <a:cubicBezTo>
                    <a:pt x="204" y="133"/>
                    <a:pt x="204" y="133"/>
                    <a:pt x="204" y="133"/>
                  </a:cubicBezTo>
                  <a:cubicBezTo>
                    <a:pt x="213" y="131"/>
                    <a:pt x="213" y="131"/>
                    <a:pt x="213" y="131"/>
                  </a:cubicBezTo>
                  <a:cubicBezTo>
                    <a:pt x="223" y="125"/>
                    <a:pt x="228" y="119"/>
                    <a:pt x="227" y="114"/>
                  </a:cubicBezTo>
                  <a:cubicBezTo>
                    <a:pt x="225" y="105"/>
                    <a:pt x="225" y="105"/>
                    <a:pt x="225" y="105"/>
                  </a:cubicBezTo>
                  <a:cubicBezTo>
                    <a:pt x="223" y="99"/>
                    <a:pt x="223" y="95"/>
                    <a:pt x="224" y="93"/>
                  </a:cubicBezTo>
                  <a:cubicBezTo>
                    <a:pt x="226" y="91"/>
                    <a:pt x="227" y="91"/>
                    <a:pt x="229" y="91"/>
                  </a:cubicBezTo>
                  <a:cubicBezTo>
                    <a:pt x="233" y="91"/>
                    <a:pt x="238" y="92"/>
                    <a:pt x="243" y="94"/>
                  </a:cubicBezTo>
                  <a:cubicBezTo>
                    <a:pt x="244" y="85"/>
                    <a:pt x="244" y="85"/>
                    <a:pt x="244" y="85"/>
                  </a:cubicBezTo>
                  <a:cubicBezTo>
                    <a:pt x="244" y="84"/>
                    <a:pt x="244" y="84"/>
                    <a:pt x="244" y="84"/>
                  </a:cubicBezTo>
                  <a:cubicBezTo>
                    <a:pt x="245" y="83"/>
                    <a:pt x="245" y="83"/>
                    <a:pt x="245" y="83"/>
                  </a:cubicBezTo>
                  <a:cubicBezTo>
                    <a:pt x="255" y="78"/>
                    <a:pt x="255" y="78"/>
                    <a:pt x="255" y="78"/>
                  </a:cubicBezTo>
                  <a:cubicBezTo>
                    <a:pt x="256" y="73"/>
                    <a:pt x="256" y="73"/>
                    <a:pt x="256" y="73"/>
                  </a:cubicBezTo>
                  <a:cubicBezTo>
                    <a:pt x="250" y="73"/>
                    <a:pt x="250" y="73"/>
                    <a:pt x="250" y="73"/>
                  </a:cubicBezTo>
                  <a:cubicBezTo>
                    <a:pt x="249" y="72"/>
                    <a:pt x="249" y="72"/>
                    <a:pt x="249" y="72"/>
                  </a:cubicBezTo>
                  <a:cubicBezTo>
                    <a:pt x="250" y="69"/>
                    <a:pt x="250" y="69"/>
                    <a:pt x="250" y="69"/>
                  </a:cubicBezTo>
                  <a:cubicBezTo>
                    <a:pt x="250" y="67"/>
                    <a:pt x="250" y="67"/>
                    <a:pt x="250" y="67"/>
                  </a:cubicBezTo>
                  <a:cubicBezTo>
                    <a:pt x="250" y="66"/>
                    <a:pt x="250" y="66"/>
                    <a:pt x="250" y="66"/>
                  </a:cubicBezTo>
                  <a:cubicBezTo>
                    <a:pt x="252" y="66"/>
                    <a:pt x="252" y="66"/>
                    <a:pt x="252" y="66"/>
                  </a:cubicBezTo>
                  <a:cubicBezTo>
                    <a:pt x="253" y="66"/>
                    <a:pt x="253" y="66"/>
                    <a:pt x="253" y="66"/>
                  </a:cubicBezTo>
                  <a:cubicBezTo>
                    <a:pt x="258" y="66"/>
                    <a:pt x="262" y="64"/>
                    <a:pt x="268" y="59"/>
                  </a:cubicBezTo>
                  <a:cubicBezTo>
                    <a:pt x="306" y="31"/>
                    <a:pt x="306" y="31"/>
                    <a:pt x="306" y="31"/>
                  </a:cubicBezTo>
                  <a:cubicBezTo>
                    <a:pt x="307" y="31"/>
                    <a:pt x="307" y="31"/>
                    <a:pt x="307" y="31"/>
                  </a:cubicBezTo>
                  <a:cubicBezTo>
                    <a:pt x="320" y="37"/>
                    <a:pt x="320" y="37"/>
                    <a:pt x="320" y="37"/>
                  </a:cubicBezTo>
                  <a:cubicBezTo>
                    <a:pt x="324" y="36"/>
                    <a:pt x="324" y="36"/>
                    <a:pt x="324" y="36"/>
                  </a:cubicBezTo>
                  <a:cubicBezTo>
                    <a:pt x="321" y="23"/>
                    <a:pt x="321" y="23"/>
                    <a:pt x="321" y="23"/>
                  </a:cubicBezTo>
                  <a:cubicBezTo>
                    <a:pt x="321" y="22"/>
                    <a:pt x="321" y="22"/>
                    <a:pt x="321" y="22"/>
                  </a:cubicBezTo>
                  <a:cubicBezTo>
                    <a:pt x="322" y="22"/>
                    <a:pt x="322" y="22"/>
                    <a:pt x="322" y="22"/>
                  </a:cubicBezTo>
                  <a:cubicBezTo>
                    <a:pt x="323" y="21"/>
                    <a:pt x="323" y="21"/>
                    <a:pt x="323" y="21"/>
                  </a:cubicBezTo>
                  <a:cubicBezTo>
                    <a:pt x="329" y="10"/>
                    <a:pt x="329" y="10"/>
                    <a:pt x="329" y="10"/>
                  </a:cubicBezTo>
                  <a:cubicBezTo>
                    <a:pt x="327" y="9"/>
                    <a:pt x="327" y="9"/>
                    <a:pt x="327" y="9"/>
                  </a:cubicBezTo>
                  <a:cubicBezTo>
                    <a:pt x="323" y="10"/>
                    <a:pt x="323" y="10"/>
                    <a:pt x="323" y="10"/>
                  </a:cubicBezTo>
                  <a:cubicBezTo>
                    <a:pt x="323" y="11"/>
                    <a:pt x="323" y="11"/>
                    <a:pt x="323" y="11"/>
                  </a:cubicBezTo>
                  <a:cubicBezTo>
                    <a:pt x="323" y="11"/>
                    <a:pt x="323" y="11"/>
                    <a:pt x="323" y="11"/>
                  </a:cubicBezTo>
                  <a:cubicBezTo>
                    <a:pt x="310" y="13"/>
                    <a:pt x="310" y="13"/>
                    <a:pt x="310" y="13"/>
                  </a:cubicBezTo>
                  <a:cubicBezTo>
                    <a:pt x="307" y="13"/>
                    <a:pt x="307" y="13"/>
                    <a:pt x="307" y="13"/>
                  </a:cubicBezTo>
                  <a:cubicBezTo>
                    <a:pt x="307" y="13"/>
                    <a:pt x="307" y="13"/>
                    <a:pt x="307" y="13"/>
                  </a:cubicBezTo>
                  <a:cubicBezTo>
                    <a:pt x="307" y="12"/>
                    <a:pt x="307" y="12"/>
                    <a:pt x="307" y="12"/>
                  </a:cubicBezTo>
                  <a:cubicBezTo>
                    <a:pt x="306" y="10"/>
                    <a:pt x="306" y="10"/>
                    <a:pt x="306" y="10"/>
                  </a:cubicBezTo>
                  <a:cubicBezTo>
                    <a:pt x="304" y="6"/>
                    <a:pt x="304" y="6"/>
                    <a:pt x="304" y="6"/>
                  </a:cubicBezTo>
                  <a:lnTo>
                    <a:pt x="301" y="6"/>
                  </a:lnTo>
                  <a:close/>
                </a:path>
              </a:pathLst>
            </a:custGeom>
            <a:grpFill/>
            <a:ln>
              <a:noFill/>
            </a:ln>
          </p:spPr>
          <p:txBody>
            <a:bodyPr vert="horz" wrap="square" lIns="91440" tIns="45720" rIns="91440" bIns="45720" numCol="1" anchor="t" anchorCtr="0" compatLnSpc="1"/>
            <a:lstStyle/>
            <a:p>
              <a:endParaRPr lang="zh-CN" altLang="en-US"/>
            </a:p>
          </p:txBody>
        </p:sp>
        <p:sp>
          <p:nvSpPr>
            <p:cNvPr id="47" name="Freeform 33"/>
            <p:cNvSpPr/>
            <p:nvPr/>
          </p:nvSpPr>
          <p:spPr bwMode="auto">
            <a:xfrm>
              <a:off x="4163805" y="3432427"/>
              <a:ext cx="583095" cy="450828"/>
            </a:xfrm>
            <a:custGeom>
              <a:avLst/>
              <a:gdLst>
                <a:gd name="T0" fmla="*/ 183 w 287"/>
                <a:gd name="T1" fmla="*/ 34 h 222"/>
                <a:gd name="T2" fmla="*/ 129 w 287"/>
                <a:gd name="T3" fmla="*/ 13 h 222"/>
                <a:gd name="T4" fmla="*/ 129 w 287"/>
                <a:gd name="T5" fmla="*/ 2 h 222"/>
                <a:gd name="T6" fmla="*/ 124 w 287"/>
                <a:gd name="T7" fmla="*/ 0 h 222"/>
                <a:gd name="T8" fmla="*/ 101 w 287"/>
                <a:gd name="T9" fmla="*/ 24 h 222"/>
                <a:gd name="T10" fmla="*/ 87 w 287"/>
                <a:gd name="T11" fmla="*/ 37 h 222"/>
                <a:gd name="T12" fmla="*/ 72 w 287"/>
                <a:gd name="T13" fmla="*/ 29 h 222"/>
                <a:gd name="T14" fmla="*/ 47 w 287"/>
                <a:gd name="T15" fmla="*/ 38 h 222"/>
                <a:gd name="T16" fmla="*/ 15 w 287"/>
                <a:gd name="T17" fmla="*/ 17 h 222"/>
                <a:gd name="T18" fmla="*/ 2 w 287"/>
                <a:gd name="T19" fmla="*/ 26 h 222"/>
                <a:gd name="T20" fmla="*/ 2 w 287"/>
                <a:gd name="T21" fmla="*/ 27 h 222"/>
                <a:gd name="T22" fmla="*/ 0 w 287"/>
                <a:gd name="T23" fmla="*/ 30 h 222"/>
                <a:gd name="T24" fmla="*/ 7 w 287"/>
                <a:gd name="T25" fmla="*/ 31 h 222"/>
                <a:gd name="T26" fmla="*/ 7 w 287"/>
                <a:gd name="T27" fmla="*/ 32 h 222"/>
                <a:gd name="T28" fmla="*/ 52 w 287"/>
                <a:gd name="T29" fmla="*/ 65 h 222"/>
                <a:gd name="T30" fmla="*/ 95 w 287"/>
                <a:gd name="T31" fmla="*/ 113 h 222"/>
                <a:gd name="T32" fmla="*/ 137 w 287"/>
                <a:gd name="T33" fmla="*/ 109 h 222"/>
                <a:gd name="T34" fmla="*/ 138 w 287"/>
                <a:gd name="T35" fmla="*/ 108 h 222"/>
                <a:gd name="T36" fmla="*/ 150 w 287"/>
                <a:gd name="T37" fmla="*/ 111 h 222"/>
                <a:gd name="T38" fmla="*/ 151 w 287"/>
                <a:gd name="T39" fmla="*/ 113 h 222"/>
                <a:gd name="T40" fmla="*/ 141 w 287"/>
                <a:gd name="T41" fmla="*/ 140 h 222"/>
                <a:gd name="T42" fmla="*/ 127 w 287"/>
                <a:gd name="T43" fmla="*/ 142 h 222"/>
                <a:gd name="T44" fmla="*/ 112 w 287"/>
                <a:gd name="T45" fmla="*/ 177 h 222"/>
                <a:gd name="T46" fmla="*/ 135 w 287"/>
                <a:gd name="T47" fmla="*/ 192 h 222"/>
                <a:gd name="T48" fmla="*/ 141 w 287"/>
                <a:gd name="T49" fmla="*/ 202 h 222"/>
                <a:gd name="T50" fmla="*/ 151 w 287"/>
                <a:gd name="T51" fmla="*/ 201 h 222"/>
                <a:gd name="T52" fmla="*/ 174 w 287"/>
                <a:gd name="T53" fmla="*/ 210 h 222"/>
                <a:gd name="T54" fmla="*/ 180 w 287"/>
                <a:gd name="T55" fmla="*/ 217 h 222"/>
                <a:gd name="T56" fmla="*/ 200 w 287"/>
                <a:gd name="T57" fmla="*/ 218 h 222"/>
                <a:gd name="T58" fmla="*/ 231 w 287"/>
                <a:gd name="T59" fmla="*/ 217 h 222"/>
                <a:gd name="T60" fmla="*/ 241 w 287"/>
                <a:gd name="T61" fmla="*/ 211 h 222"/>
                <a:gd name="T62" fmla="*/ 240 w 287"/>
                <a:gd name="T63" fmla="*/ 198 h 222"/>
                <a:gd name="T64" fmla="*/ 246 w 287"/>
                <a:gd name="T65" fmla="*/ 181 h 222"/>
                <a:gd name="T66" fmla="*/ 257 w 287"/>
                <a:gd name="T67" fmla="*/ 169 h 222"/>
                <a:gd name="T68" fmla="*/ 282 w 287"/>
                <a:gd name="T69" fmla="*/ 169 h 222"/>
                <a:gd name="T70" fmla="*/ 274 w 287"/>
                <a:gd name="T71" fmla="*/ 149 h 222"/>
                <a:gd name="T72" fmla="*/ 263 w 287"/>
                <a:gd name="T73" fmla="*/ 147 h 222"/>
                <a:gd name="T74" fmla="*/ 263 w 287"/>
                <a:gd name="T75" fmla="*/ 146 h 222"/>
                <a:gd name="T76" fmla="*/ 236 w 287"/>
                <a:gd name="T77" fmla="*/ 131 h 222"/>
                <a:gd name="T78" fmla="*/ 223 w 287"/>
                <a:gd name="T79" fmla="*/ 125 h 222"/>
                <a:gd name="T80" fmla="*/ 200 w 287"/>
                <a:gd name="T81" fmla="*/ 64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7" h="222">
                  <a:moveTo>
                    <a:pt x="200" y="64"/>
                  </a:moveTo>
                  <a:cubicBezTo>
                    <a:pt x="194" y="59"/>
                    <a:pt x="188" y="49"/>
                    <a:pt x="183" y="34"/>
                  </a:cubicBezTo>
                  <a:cubicBezTo>
                    <a:pt x="165" y="34"/>
                    <a:pt x="155" y="31"/>
                    <a:pt x="150" y="25"/>
                  </a:cubicBezTo>
                  <a:cubicBezTo>
                    <a:pt x="146" y="20"/>
                    <a:pt x="139" y="16"/>
                    <a:pt x="129" y="13"/>
                  </a:cubicBezTo>
                  <a:cubicBezTo>
                    <a:pt x="126" y="12"/>
                    <a:pt x="126" y="12"/>
                    <a:pt x="126" y="12"/>
                  </a:cubicBezTo>
                  <a:cubicBezTo>
                    <a:pt x="129" y="2"/>
                    <a:pt x="129" y="2"/>
                    <a:pt x="129" y="2"/>
                  </a:cubicBezTo>
                  <a:cubicBezTo>
                    <a:pt x="127" y="1"/>
                    <a:pt x="127" y="1"/>
                    <a:pt x="127" y="1"/>
                  </a:cubicBezTo>
                  <a:cubicBezTo>
                    <a:pt x="124" y="0"/>
                    <a:pt x="124" y="0"/>
                    <a:pt x="124" y="0"/>
                  </a:cubicBezTo>
                  <a:cubicBezTo>
                    <a:pt x="117" y="4"/>
                    <a:pt x="112" y="7"/>
                    <a:pt x="110" y="12"/>
                  </a:cubicBezTo>
                  <a:cubicBezTo>
                    <a:pt x="107" y="17"/>
                    <a:pt x="104" y="21"/>
                    <a:pt x="101" y="24"/>
                  </a:cubicBezTo>
                  <a:cubicBezTo>
                    <a:pt x="98" y="34"/>
                    <a:pt x="95" y="39"/>
                    <a:pt x="92" y="39"/>
                  </a:cubicBezTo>
                  <a:cubicBezTo>
                    <a:pt x="90" y="40"/>
                    <a:pt x="89" y="38"/>
                    <a:pt x="87" y="37"/>
                  </a:cubicBezTo>
                  <a:cubicBezTo>
                    <a:pt x="83" y="32"/>
                    <a:pt x="83" y="32"/>
                    <a:pt x="83" y="32"/>
                  </a:cubicBezTo>
                  <a:cubicBezTo>
                    <a:pt x="79" y="30"/>
                    <a:pt x="75" y="29"/>
                    <a:pt x="72" y="29"/>
                  </a:cubicBezTo>
                  <a:cubicBezTo>
                    <a:pt x="66" y="30"/>
                    <a:pt x="66" y="30"/>
                    <a:pt x="66" y="30"/>
                  </a:cubicBezTo>
                  <a:cubicBezTo>
                    <a:pt x="62" y="34"/>
                    <a:pt x="56" y="37"/>
                    <a:pt x="47" y="38"/>
                  </a:cubicBezTo>
                  <a:cubicBezTo>
                    <a:pt x="24" y="37"/>
                    <a:pt x="24" y="37"/>
                    <a:pt x="24" y="37"/>
                  </a:cubicBezTo>
                  <a:cubicBezTo>
                    <a:pt x="16" y="34"/>
                    <a:pt x="13" y="26"/>
                    <a:pt x="15" y="17"/>
                  </a:cubicBezTo>
                  <a:cubicBezTo>
                    <a:pt x="7" y="14"/>
                    <a:pt x="7" y="14"/>
                    <a:pt x="7" y="14"/>
                  </a:cubicBezTo>
                  <a:cubicBezTo>
                    <a:pt x="2" y="26"/>
                    <a:pt x="2" y="26"/>
                    <a:pt x="2" y="26"/>
                  </a:cubicBezTo>
                  <a:cubicBezTo>
                    <a:pt x="2" y="26"/>
                    <a:pt x="2" y="26"/>
                    <a:pt x="2" y="26"/>
                  </a:cubicBezTo>
                  <a:cubicBezTo>
                    <a:pt x="2" y="27"/>
                    <a:pt x="2" y="27"/>
                    <a:pt x="2" y="27"/>
                  </a:cubicBezTo>
                  <a:cubicBezTo>
                    <a:pt x="2" y="27"/>
                    <a:pt x="2" y="27"/>
                    <a:pt x="2" y="27"/>
                  </a:cubicBezTo>
                  <a:cubicBezTo>
                    <a:pt x="0" y="30"/>
                    <a:pt x="0" y="30"/>
                    <a:pt x="0" y="30"/>
                  </a:cubicBezTo>
                  <a:cubicBezTo>
                    <a:pt x="6" y="31"/>
                    <a:pt x="6" y="31"/>
                    <a:pt x="6" y="31"/>
                  </a:cubicBezTo>
                  <a:cubicBezTo>
                    <a:pt x="7" y="31"/>
                    <a:pt x="7" y="31"/>
                    <a:pt x="7" y="31"/>
                  </a:cubicBezTo>
                  <a:cubicBezTo>
                    <a:pt x="7" y="32"/>
                    <a:pt x="7" y="32"/>
                    <a:pt x="7" y="32"/>
                  </a:cubicBezTo>
                  <a:cubicBezTo>
                    <a:pt x="7" y="32"/>
                    <a:pt x="7" y="32"/>
                    <a:pt x="7" y="32"/>
                  </a:cubicBezTo>
                  <a:cubicBezTo>
                    <a:pt x="18" y="46"/>
                    <a:pt x="26" y="55"/>
                    <a:pt x="30" y="58"/>
                  </a:cubicBezTo>
                  <a:cubicBezTo>
                    <a:pt x="32" y="59"/>
                    <a:pt x="40" y="61"/>
                    <a:pt x="52" y="65"/>
                  </a:cubicBezTo>
                  <a:cubicBezTo>
                    <a:pt x="74" y="73"/>
                    <a:pt x="74" y="73"/>
                    <a:pt x="74" y="73"/>
                  </a:cubicBezTo>
                  <a:cubicBezTo>
                    <a:pt x="81" y="76"/>
                    <a:pt x="87" y="89"/>
                    <a:pt x="95" y="113"/>
                  </a:cubicBezTo>
                  <a:cubicBezTo>
                    <a:pt x="104" y="120"/>
                    <a:pt x="111" y="123"/>
                    <a:pt x="115" y="122"/>
                  </a:cubicBezTo>
                  <a:cubicBezTo>
                    <a:pt x="119" y="120"/>
                    <a:pt x="126" y="116"/>
                    <a:pt x="137" y="109"/>
                  </a:cubicBezTo>
                  <a:cubicBezTo>
                    <a:pt x="137" y="109"/>
                    <a:pt x="137" y="109"/>
                    <a:pt x="137" y="109"/>
                  </a:cubicBezTo>
                  <a:cubicBezTo>
                    <a:pt x="138" y="108"/>
                    <a:pt x="138" y="108"/>
                    <a:pt x="138" y="108"/>
                  </a:cubicBezTo>
                  <a:cubicBezTo>
                    <a:pt x="139" y="109"/>
                    <a:pt x="139" y="109"/>
                    <a:pt x="139" y="109"/>
                  </a:cubicBezTo>
                  <a:cubicBezTo>
                    <a:pt x="150" y="111"/>
                    <a:pt x="150" y="111"/>
                    <a:pt x="150" y="111"/>
                  </a:cubicBezTo>
                  <a:cubicBezTo>
                    <a:pt x="151" y="111"/>
                    <a:pt x="151" y="111"/>
                    <a:pt x="151" y="111"/>
                  </a:cubicBezTo>
                  <a:cubicBezTo>
                    <a:pt x="151" y="113"/>
                    <a:pt x="151" y="113"/>
                    <a:pt x="151" y="113"/>
                  </a:cubicBezTo>
                  <a:cubicBezTo>
                    <a:pt x="151" y="115"/>
                    <a:pt x="151" y="115"/>
                    <a:pt x="151" y="115"/>
                  </a:cubicBezTo>
                  <a:cubicBezTo>
                    <a:pt x="147" y="129"/>
                    <a:pt x="144" y="138"/>
                    <a:pt x="141" y="140"/>
                  </a:cubicBezTo>
                  <a:cubicBezTo>
                    <a:pt x="127" y="141"/>
                    <a:pt x="127" y="141"/>
                    <a:pt x="127" y="141"/>
                  </a:cubicBezTo>
                  <a:cubicBezTo>
                    <a:pt x="127" y="142"/>
                    <a:pt x="127" y="142"/>
                    <a:pt x="127" y="142"/>
                  </a:cubicBezTo>
                  <a:cubicBezTo>
                    <a:pt x="127" y="148"/>
                    <a:pt x="123" y="157"/>
                    <a:pt x="115" y="168"/>
                  </a:cubicBezTo>
                  <a:cubicBezTo>
                    <a:pt x="112" y="172"/>
                    <a:pt x="112" y="175"/>
                    <a:pt x="112" y="177"/>
                  </a:cubicBezTo>
                  <a:cubicBezTo>
                    <a:pt x="126" y="186"/>
                    <a:pt x="126" y="186"/>
                    <a:pt x="126" y="186"/>
                  </a:cubicBezTo>
                  <a:cubicBezTo>
                    <a:pt x="129" y="191"/>
                    <a:pt x="132" y="192"/>
                    <a:pt x="135" y="192"/>
                  </a:cubicBezTo>
                  <a:cubicBezTo>
                    <a:pt x="138" y="192"/>
                    <a:pt x="138" y="192"/>
                    <a:pt x="138" y="192"/>
                  </a:cubicBezTo>
                  <a:cubicBezTo>
                    <a:pt x="141" y="202"/>
                    <a:pt x="141" y="202"/>
                    <a:pt x="141" y="202"/>
                  </a:cubicBezTo>
                  <a:cubicBezTo>
                    <a:pt x="148" y="205"/>
                    <a:pt x="148" y="205"/>
                    <a:pt x="148" y="205"/>
                  </a:cubicBezTo>
                  <a:cubicBezTo>
                    <a:pt x="151" y="201"/>
                    <a:pt x="151" y="201"/>
                    <a:pt x="151" y="201"/>
                  </a:cubicBezTo>
                  <a:cubicBezTo>
                    <a:pt x="153" y="199"/>
                    <a:pt x="155" y="198"/>
                    <a:pt x="157" y="199"/>
                  </a:cubicBezTo>
                  <a:cubicBezTo>
                    <a:pt x="163" y="199"/>
                    <a:pt x="168" y="202"/>
                    <a:pt x="174" y="210"/>
                  </a:cubicBezTo>
                  <a:cubicBezTo>
                    <a:pt x="174" y="210"/>
                    <a:pt x="174" y="210"/>
                    <a:pt x="174" y="210"/>
                  </a:cubicBezTo>
                  <a:cubicBezTo>
                    <a:pt x="180" y="217"/>
                    <a:pt x="180" y="217"/>
                    <a:pt x="180" y="217"/>
                  </a:cubicBezTo>
                  <a:cubicBezTo>
                    <a:pt x="180" y="217"/>
                    <a:pt x="180" y="217"/>
                    <a:pt x="180" y="217"/>
                  </a:cubicBezTo>
                  <a:cubicBezTo>
                    <a:pt x="184" y="214"/>
                    <a:pt x="191" y="215"/>
                    <a:pt x="200" y="218"/>
                  </a:cubicBezTo>
                  <a:cubicBezTo>
                    <a:pt x="216" y="222"/>
                    <a:pt x="216" y="222"/>
                    <a:pt x="216" y="222"/>
                  </a:cubicBezTo>
                  <a:cubicBezTo>
                    <a:pt x="231" y="217"/>
                    <a:pt x="231" y="217"/>
                    <a:pt x="231" y="217"/>
                  </a:cubicBezTo>
                  <a:cubicBezTo>
                    <a:pt x="237" y="214"/>
                    <a:pt x="237" y="214"/>
                    <a:pt x="237" y="214"/>
                  </a:cubicBezTo>
                  <a:cubicBezTo>
                    <a:pt x="241" y="211"/>
                    <a:pt x="241" y="211"/>
                    <a:pt x="241" y="211"/>
                  </a:cubicBezTo>
                  <a:cubicBezTo>
                    <a:pt x="237" y="207"/>
                    <a:pt x="237" y="207"/>
                    <a:pt x="237" y="207"/>
                  </a:cubicBezTo>
                  <a:cubicBezTo>
                    <a:pt x="236" y="204"/>
                    <a:pt x="237" y="201"/>
                    <a:pt x="240" y="198"/>
                  </a:cubicBezTo>
                  <a:cubicBezTo>
                    <a:pt x="244" y="195"/>
                    <a:pt x="246" y="192"/>
                    <a:pt x="246" y="188"/>
                  </a:cubicBezTo>
                  <a:cubicBezTo>
                    <a:pt x="246" y="181"/>
                    <a:pt x="246" y="181"/>
                    <a:pt x="246" y="181"/>
                  </a:cubicBezTo>
                  <a:cubicBezTo>
                    <a:pt x="245" y="177"/>
                    <a:pt x="246" y="175"/>
                    <a:pt x="247" y="174"/>
                  </a:cubicBezTo>
                  <a:cubicBezTo>
                    <a:pt x="248" y="171"/>
                    <a:pt x="253" y="170"/>
                    <a:pt x="257" y="169"/>
                  </a:cubicBezTo>
                  <a:cubicBezTo>
                    <a:pt x="265" y="168"/>
                    <a:pt x="275" y="171"/>
                    <a:pt x="287" y="181"/>
                  </a:cubicBezTo>
                  <a:cubicBezTo>
                    <a:pt x="282" y="169"/>
                    <a:pt x="282" y="169"/>
                    <a:pt x="282" y="169"/>
                  </a:cubicBezTo>
                  <a:cubicBezTo>
                    <a:pt x="276" y="160"/>
                    <a:pt x="276" y="160"/>
                    <a:pt x="276" y="160"/>
                  </a:cubicBezTo>
                  <a:cubicBezTo>
                    <a:pt x="274" y="149"/>
                    <a:pt x="274" y="149"/>
                    <a:pt x="274" y="149"/>
                  </a:cubicBezTo>
                  <a:cubicBezTo>
                    <a:pt x="264" y="147"/>
                    <a:pt x="264" y="147"/>
                    <a:pt x="264" y="147"/>
                  </a:cubicBezTo>
                  <a:cubicBezTo>
                    <a:pt x="263" y="147"/>
                    <a:pt x="263" y="147"/>
                    <a:pt x="263" y="147"/>
                  </a:cubicBezTo>
                  <a:cubicBezTo>
                    <a:pt x="263" y="146"/>
                    <a:pt x="263" y="146"/>
                    <a:pt x="263" y="146"/>
                  </a:cubicBezTo>
                  <a:cubicBezTo>
                    <a:pt x="263" y="146"/>
                    <a:pt x="263" y="146"/>
                    <a:pt x="263" y="146"/>
                  </a:cubicBezTo>
                  <a:cubicBezTo>
                    <a:pt x="263" y="146"/>
                    <a:pt x="263" y="146"/>
                    <a:pt x="263" y="146"/>
                  </a:cubicBezTo>
                  <a:cubicBezTo>
                    <a:pt x="236" y="131"/>
                    <a:pt x="236" y="131"/>
                    <a:pt x="236" y="131"/>
                  </a:cubicBezTo>
                  <a:cubicBezTo>
                    <a:pt x="223" y="128"/>
                    <a:pt x="223" y="128"/>
                    <a:pt x="223" y="128"/>
                  </a:cubicBezTo>
                  <a:cubicBezTo>
                    <a:pt x="223" y="125"/>
                    <a:pt x="223" y="125"/>
                    <a:pt x="223" y="125"/>
                  </a:cubicBezTo>
                  <a:cubicBezTo>
                    <a:pt x="222" y="111"/>
                    <a:pt x="222" y="111"/>
                    <a:pt x="222" y="111"/>
                  </a:cubicBezTo>
                  <a:cubicBezTo>
                    <a:pt x="213" y="86"/>
                    <a:pt x="206" y="70"/>
                    <a:pt x="200" y="64"/>
                  </a:cubicBezTo>
                  <a:close/>
                </a:path>
              </a:pathLst>
            </a:custGeom>
            <a:grpFill/>
            <a:ln>
              <a:noFill/>
            </a:ln>
          </p:spPr>
          <p:txBody>
            <a:bodyPr vert="horz" wrap="square" lIns="91440" tIns="45720" rIns="91440" bIns="45720" numCol="1" anchor="t" anchorCtr="0" compatLnSpc="1"/>
            <a:lstStyle/>
            <a:p>
              <a:endParaRPr lang="zh-CN" altLang="en-US"/>
            </a:p>
          </p:txBody>
        </p:sp>
        <p:sp>
          <p:nvSpPr>
            <p:cNvPr id="48" name="Freeform 34"/>
            <p:cNvSpPr/>
            <p:nvPr/>
          </p:nvSpPr>
          <p:spPr bwMode="auto">
            <a:xfrm>
              <a:off x="3860150" y="2569892"/>
              <a:ext cx="542110" cy="774976"/>
            </a:xfrm>
            <a:custGeom>
              <a:avLst/>
              <a:gdLst>
                <a:gd name="T0" fmla="*/ 240 w 267"/>
                <a:gd name="T1" fmla="*/ 113 h 381"/>
                <a:gd name="T2" fmla="*/ 212 w 267"/>
                <a:gd name="T3" fmla="*/ 105 h 381"/>
                <a:gd name="T4" fmla="*/ 211 w 267"/>
                <a:gd name="T5" fmla="*/ 79 h 381"/>
                <a:gd name="T6" fmla="*/ 203 w 267"/>
                <a:gd name="T7" fmla="*/ 70 h 381"/>
                <a:gd name="T8" fmla="*/ 177 w 267"/>
                <a:gd name="T9" fmla="*/ 58 h 381"/>
                <a:gd name="T10" fmla="*/ 178 w 267"/>
                <a:gd name="T11" fmla="*/ 37 h 381"/>
                <a:gd name="T12" fmla="*/ 172 w 267"/>
                <a:gd name="T13" fmla="*/ 31 h 381"/>
                <a:gd name="T14" fmla="*/ 159 w 267"/>
                <a:gd name="T15" fmla="*/ 23 h 381"/>
                <a:gd name="T16" fmla="*/ 151 w 267"/>
                <a:gd name="T17" fmla="*/ 0 h 381"/>
                <a:gd name="T18" fmla="*/ 135 w 267"/>
                <a:gd name="T19" fmla="*/ 13 h 381"/>
                <a:gd name="T20" fmla="*/ 118 w 267"/>
                <a:gd name="T21" fmla="*/ 37 h 381"/>
                <a:gd name="T22" fmla="*/ 108 w 267"/>
                <a:gd name="T23" fmla="*/ 51 h 381"/>
                <a:gd name="T24" fmla="*/ 89 w 267"/>
                <a:gd name="T25" fmla="*/ 60 h 381"/>
                <a:gd name="T26" fmla="*/ 67 w 267"/>
                <a:gd name="T27" fmla="*/ 60 h 381"/>
                <a:gd name="T28" fmla="*/ 48 w 267"/>
                <a:gd name="T29" fmla="*/ 76 h 381"/>
                <a:gd name="T30" fmla="*/ 36 w 267"/>
                <a:gd name="T31" fmla="*/ 69 h 381"/>
                <a:gd name="T32" fmla="*/ 25 w 267"/>
                <a:gd name="T33" fmla="*/ 49 h 381"/>
                <a:gd name="T34" fmla="*/ 12 w 267"/>
                <a:gd name="T35" fmla="*/ 73 h 381"/>
                <a:gd name="T36" fmla="*/ 11 w 267"/>
                <a:gd name="T37" fmla="*/ 74 h 381"/>
                <a:gd name="T38" fmla="*/ 22 w 267"/>
                <a:gd name="T39" fmla="*/ 127 h 381"/>
                <a:gd name="T40" fmla="*/ 27 w 267"/>
                <a:gd name="T41" fmla="*/ 142 h 381"/>
                <a:gd name="T42" fmla="*/ 9 w 267"/>
                <a:gd name="T43" fmla="*/ 152 h 381"/>
                <a:gd name="T44" fmla="*/ 36 w 267"/>
                <a:gd name="T45" fmla="*/ 182 h 381"/>
                <a:gd name="T46" fmla="*/ 36 w 267"/>
                <a:gd name="T47" fmla="*/ 183 h 381"/>
                <a:gd name="T48" fmla="*/ 28 w 267"/>
                <a:gd name="T49" fmla="*/ 213 h 381"/>
                <a:gd name="T50" fmla="*/ 12 w 267"/>
                <a:gd name="T51" fmla="*/ 224 h 381"/>
                <a:gd name="T52" fmla="*/ 27 w 267"/>
                <a:gd name="T53" fmla="*/ 272 h 381"/>
                <a:gd name="T54" fmla="*/ 37 w 267"/>
                <a:gd name="T55" fmla="*/ 288 h 381"/>
                <a:gd name="T56" fmla="*/ 24 w 267"/>
                <a:gd name="T57" fmla="*/ 315 h 381"/>
                <a:gd name="T58" fmla="*/ 15 w 267"/>
                <a:gd name="T59" fmla="*/ 342 h 381"/>
                <a:gd name="T60" fmla="*/ 16 w 267"/>
                <a:gd name="T61" fmla="*/ 362 h 381"/>
                <a:gd name="T62" fmla="*/ 20 w 267"/>
                <a:gd name="T63" fmla="*/ 366 h 381"/>
                <a:gd name="T64" fmla="*/ 21 w 267"/>
                <a:gd name="T65" fmla="*/ 370 h 381"/>
                <a:gd name="T66" fmla="*/ 21 w 267"/>
                <a:gd name="T67" fmla="*/ 371 h 381"/>
                <a:gd name="T68" fmla="*/ 71 w 267"/>
                <a:gd name="T69" fmla="*/ 376 h 381"/>
                <a:gd name="T70" fmla="*/ 85 w 267"/>
                <a:gd name="T71" fmla="*/ 352 h 381"/>
                <a:gd name="T72" fmla="*/ 158 w 267"/>
                <a:gd name="T73" fmla="*/ 268 h 381"/>
                <a:gd name="T74" fmla="*/ 190 w 267"/>
                <a:gd name="T75" fmla="*/ 249 h 381"/>
                <a:gd name="T76" fmla="*/ 177 w 267"/>
                <a:gd name="T77" fmla="*/ 237 h 381"/>
                <a:gd name="T78" fmla="*/ 174 w 267"/>
                <a:gd name="T79" fmla="*/ 224 h 381"/>
                <a:gd name="T80" fmla="*/ 132 w 267"/>
                <a:gd name="T81" fmla="*/ 181 h 381"/>
                <a:gd name="T82" fmla="*/ 92 w 267"/>
                <a:gd name="T83" fmla="*/ 173 h 381"/>
                <a:gd name="T84" fmla="*/ 77 w 267"/>
                <a:gd name="T85" fmla="*/ 152 h 381"/>
                <a:gd name="T86" fmla="*/ 101 w 267"/>
                <a:gd name="T87" fmla="*/ 112 h 381"/>
                <a:gd name="T88" fmla="*/ 107 w 267"/>
                <a:gd name="T89" fmla="*/ 93 h 381"/>
                <a:gd name="T90" fmla="*/ 157 w 267"/>
                <a:gd name="T91" fmla="*/ 102 h 381"/>
                <a:gd name="T92" fmla="*/ 154 w 267"/>
                <a:gd name="T93" fmla="*/ 122 h 381"/>
                <a:gd name="T94" fmla="*/ 182 w 267"/>
                <a:gd name="T95" fmla="*/ 145 h 381"/>
                <a:gd name="T96" fmla="*/ 227 w 267"/>
                <a:gd name="T97" fmla="*/ 185 h 381"/>
                <a:gd name="T98" fmla="*/ 251 w 267"/>
                <a:gd name="T99" fmla="*/ 155 h 381"/>
                <a:gd name="T100" fmla="*/ 255 w 267"/>
                <a:gd name="T101" fmla="*/ 141 h 381"/>
                <a:gd name="T102" fmla="*/ 266 w 267"/>
                <a:gd name="T103" fmla="*/ 133 h 381"/>
                <a:gd name="T104" fmla="*/ 247 w 267"/>
                <a:gd name="T105" fmla="*/ 118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7" h="381">
                  <a:moveTo>
                    <a:pt x="245" y="115"/>
                  </a:moveTo>
                  <a:cubicBezTo>
                    <a:pt x="240" y="113"/>
                    <a:pt x="240" y="113"/>
                    <a:pt x="240" y="113"/>
                  </a:cubicBezTo>
                  <a:cubicBezTo>
                    <a:pt x="240" y="113"/>
                    <a:pt x="240" y="113"/>
                    <a:pt x="240" y="113"/>
                  </a:cubicBezTo>
                  <a:cubicBezTo>
                    <a:pt x="240" y="113"/>
                    <a:pt x="240" y="113"/>
                    <a:pt x="240" y="113"/>
                  </a:cubicBezTo>
                  <a:cubicBezTo>
                    <a:pt x="236" y="109"/>
                    <a:pt x="236" y="109"/>
                    <a:pt x="236" y="109"/>
                  </a:cubicBezTo>
                  <a:cubicBezTo>
                    <a:pt x="219" y="104"/>
                    <a:pt x="219" y="104"/>
                    <a:pt x="219" y="104"/>
                  </a:cubicBezTo>
                  <a:cubicBezTo>
                    <a:pt x="215" y="104"/>
                    <a:pt x="215" y="104"/>
                    <a:pt x="215" y="104"/>
                  </a:cubicBezTo>
                  <a:cubicBezTo>
                    <a:pt x="212" y="105"/>
                    <a:pt x="212" y="105"/>
                    <a:pt x="212" y="105"/>
                  </a:cubicBezTo>
                  <a:cubicBezTo>
                    <a:pt x="205" y="93"/>
                    <a:pt x="205" y="93"/>
                    <a:pt x="205" y="93"/>
                  </a:cubicBezTo>
                  <a:cubicBezTo>
                    <a:pt x="206" y="92"/>
                    <a:pt x="206" y="92"/>
                    <a:pt x="206" y="92"/>
                  </a:cubicBezTo>
                  <a:cubicBezTo>
                    <a:pt x="211" y="86"/>
                    <a:pt x="211" y="86"/>
                    <a:pt x="211" y="86"/>
                  </a:cubicBezTo>
                  <a:cubicBezTo>
                    <a:pt x="211" y="79"/>
                    <a:pt x="211" y="79"/>
                    <a:pt x="211" y="79"/>
                  </a:cubicBezTo>
                  <a:cubicBezTo>
                    <a:pt x="211" y="78"/>
                    <a:pt x="211" y="78"/>
                    <a:pt x="211" y="78"/>
                  </a:cubicBezTo>
                  <a:cubicBezTo>
                    <a:pt x="214" y="73"/>
                    <a:pt x="214" y="73"/>
                    <a:pt x="214" y="73"/>
                  </a:cubicBezTo>
                  <a:cubicBezTo>
                    <a:pt x="212" y="71"/>
                    <a:pt x="212" y="71"/>
                    <a:pt x="212" y="71"/>
                  </a:cubicBezTo>
                  <a:cubicBezTo>
                    <a:pt x="203" y="70"/>
                    <a:pt x="203" y="70"/>
                    <a:pt x="203" y="70"/>
                  </a:cubicBezTo>
                  <a:cubicBezTo>
                    <a:pt x="203" y="70"/>
                    <a:pt x="203" y="70"/>
                    <a:pt x="203" y="70"/>
                  </a:cubicBezTo>
                  <a:cubicBezTo>
                    <a:pt x="187" y="67"/>
                    <a:pt x="187" y="67"/>
                    <a:pt x="187" y="67"/>
                  </a:cubicBezTo>
                  <a:cubicBezTo>
                    <a:pt x="186" y="67"/>
                    <a:pt x="186" y="67"/>
                    <a:pt x="186" y="67"/>
                  </a:cubicBezTo>
                  <a:cubicBezTo>
                    <a:pt x="177" y="58"/>
                    <a:pt x="177" y="58"/>
                    <a:pt x="177" y="58"/>
                  </a:cubicBezTo>
                  <a:cubicBezTo>
                    <a:pt x="177" y="57"/>
                    <a:pt x="177" y="57"/>
                    <a:pt x="177" y="57"/>
                  </a:cubicBezTo>
                  <a:cubicBezTo>
                    <a:pt x="174" y="51"/>
                    <a:pt x="174" y="51"/>
                    <a:pt x="174" y="51"/>
                  </a:cubicBezTo>
                  <a:cubicBezTo>
                    <a:pt x="173" y="50"/>
                    <a:pt x="173" y="50"/>
                    <a:pt x="173" y="50"/>
                  </a:cubicBezTo>
                  <a:cubicBezTo>
                    <a:pt x="178" y="37"/>
                    <a:pt x="178" y="37"/>
                    <a:pt x="178" y="37"/>
                  </a:cubicBezTo>
                  <a:cubicBezTo>
                    <a:pt x="178" y="28"/>
                    <a:pt x="178" y="28"/>
                    <a:pt x="178" y="28"/>
                  </a:cubicBezTo>
                  <a:cubicBezTo>
                    <a:pt x="177" y="25"/>
                    <a:pt x="177" y="25"/>
                    <a:pt x="177" y="25"/>
                  </a:cubicBezTo>
                  <a:cubicBezTo>
                    <a:pt x="172" y="30"/>
                    <a:pt x="172" y="30"/>
                    <a:pt x="172" y="30"/>
                  </a:cubicBezTo>
                  <a:cubicBezTo>
                    <a:pt x="172" y="31"/>
                    <a:pt x="172" y="31"/>
                    <a:pt x="172" y="31"/>
                  </a:cubicBezTo>
                  <a:cubicBezTo>
                    <a:pt x="171" y="33"/>
                    <a:pt x="171" y="33"/>
                    <a:pt x="171" y="33"/>
                  </a:cubicBezTo>
                  <a:cubicBezTo>
                    <a:pt x="169" y="31"/>
                    <a:pt x="169" y="31"/>
                    <a:pt x="169" y="31"/>
                  </a:cubicBezTo>
                  <a:cubicBezTo>
                    <a:pt x="168" y="30"/>
                    <a:pt x="168" y="30"/>
                    <a:pt x="168" y="30"/>
                  </a:cubicBezTo>
                  <a:cubicBezTo>
                    <a:pt x="159" y="23"/>
                    <a:pt x="159" y="23"/>
                    <a:pt x="159" y="23"/>
                  </a:cubicBezTo>
                  <a:cubicBezTo>
                    <a:pt x="157" y="22"/>
                    <a:pt x="157" y="22"/>
                    <a:pt x="157" y="22"/>
                  </a:cubicBezTo>
                  <a:cubicBezTo>
                    <a:pt x="157" y="20"/>
                    <a:pt x="157" y="20"/>
                    <a:pt x="157" y="20"/>
                  </a:cubicBezTo>
                  <a:cubicBezTo>
                    <a:pt x="156" y="7"/>
                    <a:pt x="156" y="7"/>
                    <a:pt x="156" y="7"/>
                  </a:cubicBezTo>
                  <a:cubicBezTo>
                    <a:pt x="151" y="0"/>
                    <a:pt x="151" y="0"/>
                    <a:pt x="151" y="0"/>
                  </a:cubicBezTo>
                  <a:cubicBezTo>
                    <a:pt x="142" y="1"/>
                    <a:pt x="142" y="1"/>
                    <a:pt x="142" y="1"/>
                  </a:cubicBezTo>
                  <a:cubicBezTo>
                    <a:pt x="137" y="11"/>
                    <a:pt x="137" y="11"/>
                    <a:pt x="137" y="11"/>
                  </a:cubicBezTo>
                  <a:cubicBezTo>
                    <a:pt x="136" y="12"/>
                    <a:pt x="136" y="12"/>
                    <a:pt x="136" y="12"/>
                  </a:cubicBezTo>
                  <a:cubicBezTo>
                    <a:pt x="135" y="13"/>
                    <a:pt x="135" y="13"/>
                    <a:pt x="135" y="13"/>
                  </a:cubicBezTo>
                  <a:cubicBezTo>
                    <a:pt x="121" y="10"/>
                    <a:pt x="121" y="10"/>
                    <a:pt x="121" y="10"/>
                  </a:cubicBezTo>
                  <a:cubicBezTo>
                    <a:pt x="118" y="23"/>
                    <a:pt x="118" y="23"/>
                    <a:pt x="118" y="23"/>
                  </a:cubicBezTo>
                  <a:cubicBezTo>
                    <a:pt x="118" y="36"/>
                    <a:pt x="118" y="36"/>
                    <a:pt x="118" y="36"/>
                  </a:cubicBezTo>
                  <a:cubicBezTo>
                    <a:pt x="118" y="37"/>
                    <a:pt x="118" y="37"/>
                    <a:pt x="118" y="37"/>
                  </a:cubicBezTo>
                  <a:cubicBezTo>
                    <a:pt x="110" y="49"/>
                    <a:pt x="110" y="49"/>
                    <a:pt x="110" y="49"/>
                  </a:cubicBezTo>
                  <a:cubicBezTo>
                    <a:pt x="110" y="50"/>
                    <a:pt x="110" y="50"/>
                    <a:pt x="110" y="50"/>
                  </a:cubicBezTo>
                  <a:cubicBezTo>
                    <a:pt x="109" y="51"/>
                    <a:pt x="109" y="51"/>
                    <a:pt x="109" y="51"/>
                  </a:cubicBezTo>
                  <a:cubicBezTo>
                    <a:pt x="108" y="51"/>
                    <a:pt x="108" y="51"/>
                    <a:pt x="108" y="51"/>
                  </a:cubicBezTo>
                  <a:cubicBezTo>
                    <a:pt x="99" y="51"/>
                    <a:pt x="99" y="51"/>
                    <a:pt x="99" y="51"/>
                  </a:cubicBezTo>
                  <a:cubicBezTo>
                    <a:pt x="90" y="59"/>
                    <a:pt x="90" y="59"/>
                    <a:pt x="90" y="59"/>
                  </a:cubicBezTo>
                  <a:cubicBezTo>
                    <a:pt x="89" y="60"/>
                    <a:pt x="89" y="60"/>
                    <a:pt x="89" y="60"/>
                  </a:cubicBezTo>
                  <a:cubicBezTo>
                    <a:pt x="89" y="60"/>
                    <a:pt x="89" y="60"/>
                    <a:pt x="89" y="60"/>
                  </a:cubicBezTo>
                  <a:cubicBezTo>
                    <a:pt x="88" y="60"/>
                    <a:pt x="88" y="60"/>
                    <a:pt x="88" y="60"/>
                  </a:cubicBezTo>
                  <a:cubicBezTo>
                    <a:pt x="87" y="59"/>
                    <a:pt x="87" y="59"/>
                    <a:pt x="87" y="59"/>
                  </a:cubicBezTo>
                  <a:cubicBezTo>
                    <a:pt x="70" y="54"/>
                    <a:pt x="70" y="54"/>
                    <a:pt x="70" y="54"/>
                  </a:cubicBezTo>
                  <a:cubicBezTo>
                    <a:pt x="67" y="60"/>
                    <a:pt x="67" y="60"/>
                    <a:pt x="67" y="60"/>
                  </a:cubicBezTo>
                  <a:cubicBezTo>
                    <a:pt x="67" y="61"/>
                    <a:pt x="67" y="61"/>
                    <a:pt x="67" y="61"/>
                  </a:cubicBezTo>
                  <a:cubicBezTo>
                    <a:pt x="60" y="73"/>
                    <a:pt x="60" y="73"/>
                    <a:pt x="60" y="73"/>
                  </a:cubicBezTo>
                  <a:cubicBezTo>
                    <a:pt x="59" y="75"/>
                    <a:pt x="57" y="76"/>
                    <a:pt x="55" y="77"/>
                  </a:cubicBezTo>
                  <a:cubicBezTo>
                    <a:pt x="48" y="76"/>
                    <a:pt x="48" y="76"/>
                    <a:pt x="48" y="76"/>
                  </a:cubicBezTo>
                  <a:cubicBezTo>
                    <a:pt x="38" y="71"/>
                    <a:pt x="38" y="71"/>
                    <a:pt x="38" y="71"/>
                  </a:cubicBezTo>
                  <a:cubicBezTo>
                    <a:pt x="37" y="70"/>
                    <a:pt x="37" y="70"/>
                    <a:pt x="37" y="70"/>
                  </a:cubicBezTo>
                  <a:cubicBezTo>
                    <a:pt x="36" y="70"/>
                    <a:pt x="36" y="70"/>
                    <a:pt x="36" y="70"/>
                  </a:cubicBezTo>
                  <a:cubicBezTo>
                    <a:pt x="36" y="69"/>
                    <a:pt x="36" y="69"/>
                    <a:pt x="36" y="69"/>
                  </a:cubicBezTo>
                  <a:cubicBezTo>
                    <a:pt x="34" y="54"/>
                    <a:pt x="34" y="54"/>
                    <a:pt x="34" y="54"/>
                  </a:cubicBezTo>
                  <a:cubicBezTo>
                    <a:pt x="31" y="44"/>
                    <a:pt x="31" y="44"/>
                    <a:pt x="31" y="44"/>
                  </a:cubicBezTo>
                  <a:cubicBezTo>
                    <a:pt x="29" y="40"/>
                    <a:pt x="29" y="40"/>
                    <a:pt x="29" y="40"/>
                  </a:cubicBezTo>
                  <a:cubicBezTo>
                    <a:pt x="25" y="49"/>
                    <a:pt x="25" y="49"/>
                    <a:pt x="25" y="49"/>
                  </a:cubicBezTo>
                  <a:cubicBezTo>
                    <a:pt x="25" y="49"/>
                    <a:pt x="25" y="49"/>
                    <a:pt x="25" y="49"/>
                  </a:cubicBezTo>
                  <a:cubicBezTo>
                    <a:pt x="25" y="49"/>
                    <a:pt x="25" y="49"/>
                    <a:pt x="25" y="49"/>
                  </a:cubicBezTo>
                  <a:cubicBezTo>
                    <a:pt x="18" y="59"/>
                    <a:pt x="18" y="59"/>
                    <a:pt x="18" y="59"/>
                  </a:cubicBezTo>
                  <a:cubicBezTo>
                    <a:pt x="12" y="73"/>
                    <a:pt x="12" y="73"/>
                    <a:pt x="12" y="73"/>
                  </a:cubicBezTo>
                  <a:cubicBezTo>
                    <a:pt x="12" y="73"/>
                    <a:pt x="12" y="73"/>
                    <a:pt x="12" y="73"/>
                  </a:cubicBezTo>
                  <a:cubicBezTo>
                    <a:pt x="12" y="73"/>
                    <a:pt x="12" y="73"/>
                    <a:pt x="12" y="73"/>
                  </a:cubicBezTo>
                  <a:cubicBezTo>
                    <a:pt x="12" y="74"/>
                    <a:pt x="12" y="74"/>
                    <a:pt x="12" y="74"/>
                  </a:cubicBezTo>
                  <a:cubicBezTo>
                    <a:pt x="11" y="74"/>
                    <a:pt x="11" y="74"/>
                    <a:pt x="11" y="74"/>
                  </a:cubicBezTo>
                  <a:cubicBezTo>
                    <a:pt x="6" y="82"/>
                    <a:pt x="6" y="82"/>
                    <a:pt x="6" y="82"/>
                  </a:cubicBezTo>
                  <a:cubicBezTo>
                    <a:pt x="6" y="84"/>
                    <a:pt x="4" y="88"/>
                    <a:pt x="0" y="93"/>
                  </a:cubicBezTo>
                  <a:cubicBezTo>
                    <a:pt x="4" y="107"/>
                    <a:pt x="4" y="107"/>
                    <a:pt x="4" y="107"/>
                  </a:cubicBezTo>
                  <a:cubicBezTo>
                    <a:pt x="22" y="127"/>
                    <a:pt x="22" y="127"/>
                    <a:pt x="22" y="127"/>
                  </a:cubicBezTo>
                  <a:cubicBezTo>
                    <a:pt x="22" y="127"/>
                    <a:pt x="22" y="127"/>
                    <a:pt x="22" y="127"/>
                  </a:cubicBezTo>
                  <a:cubicBezTo>
                    <a:pt x="28" y="140"/>
                    <a:pt x="28" y="140"/>
                    <a:pt x="28" y="140"/>
                  </a:cubicBezTo>
                  <a:cubicBezTo>
                    <a:pt x="28" y="141"/>
                    <a:pt x="28" y="141"/>
                    <a:pt x="28" y="141"/>
                  </a:cubicBezTo>
                  <a:cubicBezTo>
                    <a:pt x="27" y="142"/>
                    <a:pt x="27" y="142"/>
                    <a:pt x="27" y="142"/>
                  </a:cubicBezTo>
                  <a:cubicBezTo>
                    <a:pt x="27" y="142"/>
                    <a:pt x="27" y="142"/>
                    <a:pt x="27" y="142"/>
                  </a:cubicBezTo>
                  <a:cubicBezTo>
                    <a:pt x="22" y="149"/>
                    <a:pt x="22" y="149"/>
                    <a:pt x="22" y="149"/>
                  </a:cubicBezTo>
                  <a:cubicBezTo>
                    <a:pt x="21" y="150"/>
                    <a:pt x="21" y="150"/>
                    <a:pt x="21" y="150"/>
                  </a:cubicBezTo>
                  <a:cubicBezTo>
                    <a:pt x="9" y="152"/>
                    <a:pt x="9" y="152"/>
                    <a:pt x="9" y="152"/>
                  </a:cubicBezTo>
                  <a:cubicBezTo>
                    <a:pt x="10" y="162"/>
                    <a:pt x="10" y="162"/>
                    <a:pt x="10" y="162"/>
                  </a:cubicBezTo>
                  <a:cubicBezTo>
                    <a:pt x="19" y="167"/>
                    <a:pt x="19" y="167"/>
                    <a:pt x="19" y="167"/>
                  </a:cubicBezTo>
                  <a:cubicBezTo>
                    <a:pt x="32" y="170"/>
                    <a:pt x="32" y="170"/>
                    <a:pt x="32" y="170"/>
                  </a:cubicBezTo>
                  <a:cubicBezTo>
                    <a:pt x="36" y="182"/>
                    <a:pt x="36" y="182"/>
                    <a:pt x="36" y="182"/>
                  </a:cubicBezTo>
                  <a:cubicBezTo>
                    <a:pt x="36" y="182"/>
                    <a:pt x="36" y="182"/>
                    <a:pt x="36" y="182"/>
                  </a:cubicBezTo>
                  <a:cubicBezTo>
                    <a:pt x="36" y="182"/>
                    <a:pt x="36" y="182"/>
                    <a:pt x="36" y="182"/>
                  </a:cubicBezTo>
                  <a:cubicBezTo>
                    <a:pt x="36" y="183"/>
                    <a:pt x="36" y="183"/>
                    <a:pt x="36" y="183"/>
                  </a:cubicBezTo>
                  <a:cubicBezTo>
                    <a:pt x="36" y="183"/>
                    <a:pt x="36" y="183"/>
                    <a:pt x="36" y="183"/>
                  </a:cubicBezTo>
                  <a:cubicBezTo>
                    <a:pt x="33" y="204"/>
                    <a:pt x="33" y="204"/>
                    <a:pt x="33" y="204"/>
                  </a:cubicBezTo>
                  <a:cubicBezTo>
                    <a:pt x="33" y="204"/>
                    <a:pt x="33" y="204"/>
                    <a:pt x="33" y="204"/>
                  </a:cubicBezTo>
                  <a:cubicBezTo>
                    <a:pt x="33" y="204"/>
                    <a:pt x="33" y="204"/>
                    <a:pt x="33" y="204"/>
                  </a:cubicBezTo>
                  <a:cubicBezTo>
                    <a:pt x="28" y="213"/>
                    <a:pt x="28" y="213"/>
                    <a:pt x="28" y="213"/>
                  </a:cubicBezTo>
                  <a:cubicBezTo>
                    <a:pt x="28" y="215"/>
                    <a:pt x="28" y="215"/>
                    <a:pt x="28" y="215"/>
                  </a:cubicBezTo>
                  <a:cubicBezTo>
                    <a:pt x="27" y="215"/>
                    <a:pt x="27" y="215"/>
                    <a:pt x="27" y="215"/>
                  </a:cubicBezTo>
                  <a:cubicBezTo>
                    <a:pt x="12" y="218"/>
                    <a:pt x="12" y="218"/>
                    <a:pt x="12" y="218"/>
                  </a:cubicBezTo>
                  <a:cubicBezTo>
                    <a:pt x="12" y="224"/>
                    <a:pt x="12" y="224"/>
                    <a:pt x="12" y="224"/>
                  </a:cubicBezTo>
                  <a:cubicBezTo>
                    <a:pt x="7" y="237"/>
                    <a:pt x="7" y="237"/>
                    <a:pt x="7" y="237"/>
                  </a:cubicBezTo>
                  <a:cubicBezTo>
                    <a:pt x="6" y="252"/>
                    <a:pt x="6" y="252"/>
                    <a:pt x="6" y="252"/>
                  </a:cubicBezTo>
                  <a:cubicBezTo>
                    <a:pt x="9" y="261"/>
                    <a:pt x="9" y="261"/>
                    <a:pt x="9" y="261"/>
                  </a:cubicBezTo>
                  <a:cubicBezTo>
                    <a:pt x="27" y="272"/>
                    <a:pt x="27" y="272"/>
                    <a:pt x="27" y="272"/>
                  </a:cubicBezTo>
                  <a:cubicBezTo>
                    <a:pt x="28" y="273"/>
                    <a:pt x="28" y="273"/>
                    <a:pt x="28" y="273"/>
                  </a:cubicBezTo>
                  <a:cubicBezTo>
                    <a:pt x="36" y="286"/>
                    <a:pt x="36" y="286"/>
                    <a:pt x="36" y="286"/>
                  </a:cubicBezTo>
                  <a:cubicBezTo>
                    <a:pt x="36" y="287"/>
                    <a:pt x="36" y="287"/>
                    <a:pt x="36" y="287"/>
                  </a:cubicBezTo>
                  <a:cubicBezTo>
                    <a:pt x="37" y="288"/>
                    <a:pt x="37" y="288"/>
                    <a:pt x="37" y="288"/>
                  </a:cubicBezTo>
                  <a:cubicBezTo>
                    <a:pt x="36" y="288"/>
                    <a:pt x="36" y="288"/>
                    <a:pt x="36" y="288"/>
                  </a:cubicBezTo>
                  <a:cubicBezTo>
                    <a:pt x="26" y="309"/>
                    <a:pt x="26" y="309"/>
                    <a:pt x="26" y="309"/>
                  </a:cubicBezTo>
                  <a:cubicBezTo>
                    <a:pt x="24" y="315"/>
                    <a:pt x="24" y="315"/>
                    <a:pt x="24" y="315"/>
                  </a:cubicBezTo>
                  <a:cubicBezTo>
                    <a:pt x="24" y="315"/>
                    <a:pt x="24" y="315"/>
                    <a:pt x="24" y="315"/>
                  </a:cubicBezTo>
                  <a:cubicBezTo>
                    <a:pt x="18" y="329"/>
                    <a:pt x="18" y="329"/>
                    <a:pt x="18" y="329"/>
                  </a:cubicBezTo>
                  <a:cubicBezTo>
                    <a:pt x="15" y="340"/>
                    <a:pt x="15" y="340"/>
                    <a:pt x="15" y="340"/>
                  </a:cubicBezTo>
                  <a:cubicBezTo>
                    <a:pt x="15" y="342"/>
                    <a:pt x="15" y="342"/>
                    <a:pt x="15" y="342"/>
                  </a:cubicBezTo>
                  <a:cubicBezTo>
                    <a:pt x="15" y="342"/>
                    <a:pt x="15" y="342"/>
                    <a:pt x="15" y="342"/>
                  </a:cubicBezTo>
                  <a:cubicBezTo>
                    <a:pt x="12" y="345"/>
                    <a:pt x="10" y="347"/>
                    <a:pt x="9" y="351"/>
                  </a:cubicBezTo>
                  <a:cubicBezTo>
                    <a:pt x="8" y="352"/>
                    <a:pt x="8" y="353"/>
                    <a:pt x="9" y="354"/>
                  </a:cubicBezTo>
                  <a:cubicBezTo>
                    <a:pt x="10" y="355"/>
                    <a:pt x="10" y="355"/>
                    <a:pt x="10" y="355"/>
                  </a:cubicBezTo>
                  <a:cubicBezTo>
                    <a:pt x="16" y="362"/>
                    <a:pt x="16" y="362"/>
                    <a:pt x="16" y="362"/>
                  </a:cubicBezTo>
                  <a:cubicBezTo>
                    <a:pt x="16" y="362"/>
                    <a:pt x="16" y="362"/>
                    <a:pt x="16" y="362"/>
                  </a:cubicBezTo>
                  <a:cubicBezTo>
                    <a:pt x="16" y="362"/>
                    <a:pt x="16" y="362"/>
                    <a:pt x="16" y="362"/>
                  </a:cubicBezTo>
                  <a:cubicBezTo>
                    <a:pt x="19" y="366"/>
                    <a:pt x="19" y="366"/>
                    <a:pt x="19" y="366"/>
                  </a:cubicBezTo>
                  <a:cubicBezTo>
                    <a:pt x="20" y="366"/>
                    <a:pt x="20" y="366"/>
                    <a:pt x="20" y="366"/>
                  </a:cubicBezTo>
                  <a:cubicBezTo>
                    <a:pt x="20" y="366"/>
                    <a:pt x="20" y="366"/>
                    <a:pt x="20" y="366"/>
                  </a:cubicBezTo>
                  <a:cubicBezTo>
                    <a:pt x="21" y="368"/>
                    <a:pt x="21" y="368"/>
                    <a:pt x="21" y="368"/>
                  </a:cubicBezTo>
                  <a:cubicBezTo>
                    <a:pt x="21" y="368"/>
                    <a:pt x="21" y="368"/>
                    <a:pt x="21" y="368"/>
                  </a:cubicBezTo>
                  <a:cubicBezTo>
                    <a:pt x="21" y="370"/>
                    <a:pt x="21" y="370"/>
                    <a:pt x="21" y="370"/>
                  </a:cubicBezTo>
                  <a:cubicBezTo>
                    <a:pt x="21" y="370"/>
                    <a:pt x="21" y="370"/>
                    <a:pt x="21" y="370"/>
                  </a:cubicBezTo>
                  <a:cubicBezTo>
                    <a:pt x="21" y="371"/>
                    <a:pt x="21" y="371"/>
                    <a:pt x="21" y="371"/>
                  </a:cubicBezTo>
                  <a:cubicBezTo>
                    <a:pt x="21" y="371"/>
                    <a:pt x="21" y="371"/>
                    <a:pt x="21" y="371"/>
                  </a:cubicBezTo>
                  <a:cubicBezTo>
                    <a:pt x="21" y="371"/>
                    <a:pt x="21" y="371"/>
                    <a:pt x="21" y="371"/>
                  </a:cubicBezTo>
                  <a:cubicBezTo>
                    <a:pt x="22" y="374"/>
                    <a:pt x="22" y="374"/>
                    <a:pt x="22" y="374"/>
                  </a:cubicBezTo>
                  <a:cubicBezTo>
                    <a:pt x="27" y="376"/>
                    <a:pt x="27" y="376"/>
                    <a:pt x="27" y="376"/>
                  </a:cubicBezTo>
                  <a:cubicBezTo>
                    <a:pt x="49" y="381"/>
                    <a:pt x="49" y="381"/>
                    <a:pt x="49" y="381"/>
                  </a:cubicBezTo>
                  <a:cubicBezTo>
                    <a:pt x="57" y="381"/>
                    <a:pt x="63" y="379"/>
                    <a:pt x="71" y="376"/>
                  </a:cubicBezTo>
                  <a:cubicBezTo>
                    <a:pt x="78" y="373"/>
                    <a:pt x="84" y="373"/>
                    <a:pt x="92" y="374"/>
                  </a:cubicBezTo>
                  <a:cubicBezTo>
                    <a:pt x="93" y="369"/>
                    <a:pt x="93" y="369"/>
                    <a:pt x="93" y="369"/>
                  </a:cubicBezTo>
                  <a:cubicBezTo>
                    <a:pt x="86" y="353"/>
                    <a:pt x="86" y="353"/>
                    <a:pt x="86" y="353"/>
                  </a:cubicBezTo>
                  <a:cubicBezTo>
                    <a:pt x="85" y="352"/>
                    <a:pt x="85" y="352"/>
                    <a:pt x="85" y="352"/>
                  </a:cubicBezTo>
                  <a:cubicBezTo>
                    <a:pt x="86" y="352"/>
                    <a:pt x="86" y="352"/>
                    <a:pt x="86" y="352"/>
                  </a:cubicBezTo>
                  <a:cubicBezTo>
                    <a:pt x="120" y="304"/>
                    <a:pt x="120" y="304"/>
                    <a:pt x="120" y="304"/>
                  </a:cubicBezTo>
                  <a:cubicBezTo>
                    <a:pt x="157" y="268"/>
                    <a:pt x="157" y="268"/>
                    <a:pt x="157" y="268"/>
                  </a:cubicBezTo>
                  <a:cubicBezTo>
                    <a:pt x="158" y="268"/>
                    <a:pt x="158" y="268"/>
                    <a:pt x="158" y="268"/>
                  </a:cubicBezTo>
                  <a:cubicBezTo>
                    <a:pt x="169" y="264"/>
                    <a:pt x="169" y="264"/>
                    <a:pt x="169" y="264"/>
                  </a:cubicBezTo>
                  <a:cubicBezTo>
                    <a:pt x="176" y="257"/>
                    <a:pt x="176" y="257"/>
                    <a:pt x="176" y="257"/>
                  </a:cubicBezTo>
                  <a:cubicBezTo>
                    <a:pt x="176" y="257"/>
                    <a:pt x="176" y="257"/>
                    <a:pt x="176" y="257"/>
                  </a:cubicBezTo>
                  <a:cubicBezTo>
                    <a:pt x="180" y="253"/>
                    <a:pt x="185" y="251"/>
                    <a:pt x="190" y="249"/>
                  </a:cubicBezTo>
                  <a:cubicBezTo>
                    <a:pt x="186" y="246"/>
                    <a:pt x="186" y="246"/>
                    <a:pt x="186" y="246"/>
                  </a:cubicBezTo>
                  <a:cubicBezTo>
                    <a:pt x="178" y="238"/>
                    <a:pt x="178" y="238"/>
                    <a:pt x="178" y="238"/>
                  </a:cubicBezTo>
                  <a:cubicBezTo>
                    <a:pt x="178" y="237"/>
                    <a:pt x="178" y="237"/>
                    <a:pt x="178" y="237"/>
                  </a:cubicBezTo>
                  <a:cubicBezTo>
                    <a:pt x="177" y="237"/>
                    <a:pt x="177" y="237"/>
                    <a:pt x="177" y="237"/>
                  </a:cubicBezTo>
                  <a:cubicBezTo>
                    <a:pt x="171" y="230"/>
                    <a:pt x="171" y="230"/>
                    <a:pt x="171" y="230"/>
                  </a:cubicBezTo>
                  <a:cubicBezTo>
                    <a:pt x="171" y="229"/>
                    <a:pt x="171" y="229"/>
                    <a:pt x="171" y="229"/>
                  </a:cubicBezTo>
                  <a:cubicBezTo>
                    <a:pt x="171" y="227"/>
                    <a:pt x="171" y="227"/>
                    <a:pt x="171" y="227"/>
                  </a:cubicBezTo>
                  <a:cubicBezTo>
                    <a:pt x="174" y="224"/>
                    <a:pt x="174" y="224"/>
                    <a:pt x="174" y="224"/>
                  </a:cubicBezTo>
                  <a:cubicBezTo>
                    <a:pt x="166" y="226"/>
                    <a:pt x="166" y="226"/>
                    <a:pt x="166" y="226"/>
                  </a:cubicBezTo>
                  <a:cubicBezTo>
                    <a:pt x="149" y="221"/>
                    <a:pt x="149" y="221"/>
                    <a:pt x="149" y="221"/>
                  </a:cubicBezTo>
                  <a:cubicBezTo>
                    <a:pt x="142" y="218"/>
                    <a:pt x="138" y="215"/>
                    <a:pt x="137" y="210"/>
                  </a:cubicBezTo>
                  <a:cubicBezTo>
                    <a:pt x="133" y="200"/>
                    <a:pt x="132" y="190"/>
                    <a:pt x="132" y="181"/>
                  </a:cubicBezTo>
                  <a:cubicBezTo>
                    <a:pt x="130" y="184"/>
                    <a:pt x="127" y="185"/>
                    <a:pt x="124" y="185"/>
                  </a:cubicBezTo>
                  <a:cubicBezTo>
                    <a:pt x="111" y="182"/>
                    <a:pt x="111" y="182"/>
                    <a:pt x="111" y="182"/>
                  </a:cubicBezTo>
                  <a:cubicBezTo>
                    <a:pt x="103" y="176"/>
                    <a:pt x="103" y="176"/>
                    <a:pt x="103" y="176"/>
                  </a:cubicBezTo>
                  <a:cubicBezTo>
                    <a:pt x="92" y="173"/>
                    <a:pt x="92" y="173"/>
                    <a:pt x="92" y="173"/>
                  </a:cubicBezTo>
                  <a:cubicBezTo>
                    <a:pt x="88" y="173"/>
                    <a:pt x="88" y="173"/>
                    <a:pt x="88" y="173"/>
                  </a:cubicBezTo>
                  <a:cubicBezTo>
                    <a:pt x="84" y="173"/>
                    <a:pt x="81" y="172"/>
                    <a:pt x="78" y="170"/>
                  </a:cubicBezTo>
                  <a:cubicBezTo>
                    <a:pt x="75" y="167"/>
                    <a:pt x="73" y="165"/>
                    <a:pt x="72" y="163"/>
                  </a:cubicBezTo>
                  <a:cubicBezTo>
                    <a:pt x="71" y="158"/>
                    <a:pt x="72" y="155"/>
                    <a:pt x="77" y="152"/>
                  </a:cubicBezTo>
                  <a:cubicBezTo>
                    <a:pt x="81" y="149"/>
                    <a:pt x="86" y="144"/>
                    <a:pt x="90" y="138"/>
                  </a:cubicBezTo>
                  <a:cubicBezTo>
                    <a:pt x="86" y="132"/>
                    <a:pt x="84" y="127"/>
                    <a:pt x="86" y="121"/>
                  </a:cubicBezTo>
                  <a:cubicBezTo>
                    <a:pt x="86" y="121"/>
                    <a:pt x="86" y="121"/>
                    <a:pt x="86" y="121"/>
                  </a:cubicBezTo>
                  <a:cubicBezTo>
                    <a:pt x="87" y="118"/>
                    <a:pt x="92" y="115"/>
                    <a:pt x="101" y="112"/>
                  </a:cubicBezTo>
                  <a:cubicBezTo>
                    <a:pt x="101" y="109"/>
                    <a:pt x="103" y="107"/>
                    <a:pt x="104" y="107"/>
                  </a:cubicBezTo>
                  <a:cubicBezTo>
                    <a:pt x="113" y="107"/>
                    <a:pt x="113" y="107"/>
                    <a:pt x="113" y="107"/>
                  </a:cubicBezTo>
                  <a:cubicBezTo>
                    <a:pt x="112" y="106"/>
                    <a:pt x="112" y="106"/>
                    <a:pt x="112" y="106"/>
                  </a:cubicBezTo>
                  <a:cubicBezTo>
                    <a:pt x="106" y="102"/>
                    <a:pt x="104" y="98"/>
                    <a:pt x="107" y="93"/>
                  </a:cubicBezTo>
                  <a:cubicBezTo>
                    <a:pt x="112" y="90"/>
                    <a:pt x="112" y="90"/>
                    <a:pt x="112" y="90"/>
                  </a:cubicBezTo>
                  <a:cubicBezTo>
                    <a:pt x="117" y="88"/>
                    <a:pt x="124" y="88"/>
                    <a:pt x="131" y="92"/>
                  </a:cubicBezTo>
                  <a:cubicBezTo>
                    <a:pt x="145" y="102"/>
                    <a:pt x="145" y="102"/>
                    <a:pt x="145" y="102"/>
                  </a:cubicBezTo>
                  <a:cubicBezTo>
                    <a:pt x="157" y="102"/>
                    <a:pt x="157" y="102"/>
                    <a:pt x="157" y="102"/>
                  </a:cubicBezTo>
                  <a:cubicBezTo>
                    <a:pt x="162" y="105"/>
                    <a:pt x="162" y="105"/>
                    <a:pt x="162" y="105"/>
                  </a:cubicBezTo>
                  <a:cubicBezTo>
                    <a:pt x="163" y="110"/>
                    <a:pt x="163" y="110"/>
                    <a:pt x="163" y="110"/>
                  </a:cubicBezTo>
                  <a:cubicBezTo>
                    <a:pt x="163" y="113"/>
                    <a:pt x="161" y="115"/>
                    <a:pt x="159" y="115"/>
                  </a:cubicBezTo>
                  <a:cubicBezTo>
                    <a:pt x="156" y="115"/>
                    <a:pt x="154" y="118"/>
                    <a:pt x="154" y="122"/>
                  </a:cubicBezTo>
                  <a:cubicBezTo>
                    <a:pt x="160" y="136"/>
                    <a:pt x="160" y="136"/>
                    <a:pt x="160" y="136"/>
                  </a:cubicBezTo>
                  <a:cubicBezTo>
                    <a:pt x="163" y="131"/>
                    <a:pt x="167" y="128"/>
                    <a:pt x="171" y="127"/>
                  </a:cubicBezTo>
                  <a:cubicBezTo>
                    <a:pt x="172" y="127"/>
                    <a:pt x="175" y="129"/>
                    <a:pt x="177" y="131"/>
                  </a:cubicBezTo>
                  <a:cubicBezTo>
                    <a:pt x="179" y="134"/>
                    <a:pt x="180" y="139"/>
                    <a:pt x="182" y="145"/>
                  </a:cubicBezTo>
                  <a:cubicBezTo>
                    <a:pt x="182" y="152"/>
                    <a:pt x="184" y="157"/>
                    <a:pt x="186" y="160"/>
                  </a:cubicBezTo>
                  <a:cubicBezTo>
                    <a:pt x="191" y="167"/>
                    <a:pt x="191" y="167"/>
                    <a:pt x="191" y="167"/>
                  </a:cubicBezTo>
                  <a:cubicBezTo>
                    <a:pt x="198" y="176"/>
                    <a:pt x="202" y="183"/>
                    <a:pt x="203" y="188"/>
                  </a:cubicBezTo>
                  <a:cubicBezTo>
                    <a:pt x="227" y="185"/>
                    <a:pt x="227" y="185"/>
                    <a:pt x="227" y="185"/>
                  </a:cubicBezTo>
                  <a:cubicBezTo>
                    <a:pt x="237" y="179"/>
                    <a:pt x="237" y="179"/>
                    <a:pt x="237" y="179"/>
                  </a:cubicBezTo>
                  <a:cubicBezTo>
                    <a:pt x="247" y="167"/>
                    <a:pt x="247" y="167"/>
                    <a:pt x="247" y="167"/>
                  </a:cubicBezTo>
                  <a:cubicBezTo>
                    <a:pt x="251" y="156"/>
                    <a:pt x="251" y="156"/>
                    <a:pt x="251" y="156"/>
                  </a:cubicBezTo>
                  <a:cubicBezTo>
                    <a:pt x="251" y="155"/>
                    <a:pt x="251" y="155"/>
                    <a:pt x="251" y="155"/>
                  </a:cubicBezTo>
                  <a:cubicBezTo>
                    <a:pt x="251" y="155"/>
                    <a:pt x="251" y="155"/>
                    <a:pt x="251" y="155"/>
                  </a:cubicBezTo>
                  <a:cubicBezTo>
                    <a:pt x="254" y="142"/>
                    <a:pt x="254" y="142"/>
                    <a:pt x="254" y="142"/>
                  </a:cubicBezTo>
                  <a:cubicBezTo>
                    <a:pt x="254" y="142"/>
                    <a:pt x="254" y="142"/>
                    <a:pt x="254" y="142"/>
                  </a:cubicBezTo>
                  <a:cubicBezTo>
                    <a:pt x="255" y="141"/>
                    <a:pt x="255" y="141"/>
                    <a:pt x="255" y="141"/>
                  </a:cubicBezTo>
                  <a:cubicBezTo>
                    <a:pt x="256" y="141"/>
                    <a:pt x="256" y="141"/>
                    <a:pt x="256" y="141"/>
                  </a:cubicBezTo>
                  <a:cubicBezTo>
                    <a:pt x="265" y="135"/>
                    <a:pt x="265" y="135"/>
                    <a:pt x="265" y="135"/>
                  </a:cubicBezTo>
                  <a:cubicBezTo>
                    <a:pt x="267" y="133"/>
                    <a:pt x="267" y="133"/>
                    <a:pt x="267" y="133"/>
                  </a:cubicBezTo>
                  <a:cubicBezTo>
                    <a:pt x="266" y="133"/>
                    <a:pt x="266" y="133"/>
                    <a:pt x="266" y="133"/>
                  </a:cubicBezTo>
                  <a:cubicBezTo>
                    <a:pt x="251" y="128"/>
                    <a:pt x="251" y="128"/>
                    <a:pt x="251" y="128"/>
                  </a:cubicBezTo>
                  <a:cubicBezTo>
                    <a:pt x="250" y="128"/>
                    <a:pt x="250" y="128"/>
                    <a:pt x="250" y="128"/>
                  </a:cubicBezTo>
                  <a:cubicBezTo>
                    <a:pt x="250" y="127"/>
                    <a:pt x="250" y="127"/>
                    <a:pt x="250" y="127"/>
                  </a:cubicBezTo>
                  <a:cubicBezTo>
                    <a:pt x="247" y="118"/>
                    <a:pt x="247" y="118"/>
                    <a:pt x="247" y="118"/>
                  </a:cubicBezTo>
                  <a:lnTo>
                    <a:pt x="245" y="115"/>
                  </a:lnTo>
                  <a:close/>
                </a:path>
              </a:pathLst>
            </a:custGeom>
            <a:grpFill/>
            <a:ln>
              <a:noFill/>
            </a:ln>
          </p:spPr>
          <p:txBody>
            <a:bodyPr vert="horz" wrap="square" lIns="91440" tIns="45720" rIns="91440" bIns="45720" numCol="1" anchor="t" anchorCtr="0" compatLnSpc="1"/>
            <a:lstStyle/>
            <a:p>
              <a:endParaRPr lang="zh-CN" altLang="en-US"/>
            </a:p>
          </p:txBody>
        </p:sp>
        <p:sp>
          <p:nvSpPr>
            <p:cNvPr id="49" name="Freeform 35"/>
            <p:cNvSpPr/>
            <p:nvPr/>
          </p:nvSpPr>
          <p:spPr bwMode="auto">
            <a:xfrm>
              <a:off x="4683562" y="4520376"/>
              <a:ext cx="162074" cy="394940"/>
            </a:xfrm>
            <a:custGeom>
              <a:avLst/>
              <a:gdLst>
                <a:gd name="T0" fmla="*/ 61 w 80"/>
                <a:gd name="T1" fmla="*/ 0 h 194"/>
                <a:gd name="T2" fmla="*/ 18 w 80"/>
                <a:gd name="T3" fmla="*/ 52 h 194"/>
                <a:gd name="T4" fmla="*/ 0 w 80"/>
                <a:gd name="T5" fmla="*/ 82 h 194"/>
                <a:gd name="T6" fmla="*/ 4 w 80"/>
                <a:gd name="T7" fmla="*/ 115 h 194"/>
                <a:gd name="T8" fmla="*/ 4 w 80"/>
                <a:gd name="T9" fmla="*/ 116 h 194"/>
                <a:gd name="T10" fmla="*/ 4 w 80"/>
                <a:gd name="T11" fmla="*/ 116 h 194"/>
                <a:gd name="T12" fmla="*/ 1 w 80"/>
                <a:gd name="T13" fmla="*/ 139 h 194"/>
                <a:gd name="T14" fmla="*/ 3 w 80"/>
                <a:gd name="T15" fmla="*/ 152 h 194"/>
                <a:gd name="T16" fmla="*/ 28 w 80"/>
                <a:gd name="T17" fmla="*/ 169 h 194"/>
                <a:gd name="T18" fmla="*/ 28 w 80"/>
                <a:gd name="T19" fmla="*/ 169 h 194"/>
                <a:gd name="T20" fmla="*/ 29 w 80"/>
                <a:gd name="T21" fmla="*/ 169 h 194"/>
                <a:gd name="T22" fmla="*/ 29 w 80"/>
                <a:gd name="T23" fmla="*/ 171 h 194"/>
                <a:gd name="T24" fmla="*/ 29 w 80"/>
                <a:gd name="T25" fmla="*/ 171 h 194"/>
                <a:gd name="T26" fmla="*/ 39 w 80"/>
                <a:gd name="T27" fmla="*/ 187 h 194"/>
                <a:gd name="T28" fmla="*/ 47 w 80"/>
                <a:gd name="T29" fmla="*/ 194 h 194"/>
                <a:gd name="T30" fmla="*/ 51 w 80"/>
                <a:gd name="T31" fmla="*/ 154 h 194"/>
                <a:gd name="T32" fmla="*/ 51 w 80"/>
                <a:gd name="T33" fmla="*/ 152 h 194"/>
                <a:gd name="T34" fmla="*/ 68 w 80"/>
                <a:gd name="T35" fmla="*/ 110 h 194"/>
                <a:gd name="T36" fmla="*/ 74 w 80"/>
                <a:gd name="T37" fmla="*/ 60 h 194"/>
                <a:gd name="T38" fmla="*/ 74 w 80"/>
                <a:gd name="T39" fmla="*/ 59 h 194"/>
                <a:gd name="T40" fmla="*/ 75 w 80"/>
                <a:gd name="T41" fmla="*/ 58 h 194"/>
                <a:gd name="T42" fmla="*/ 80 w 80"/>
                <a:gd name="T43" fmla="*/ 45 h 194"/>
                <a:gd name="T44" fmla="*/ 76 w 80"/>
                <a:gd name="T45" fmla="*/ 34 h 194"/>
                <a:gd name="T46" fmla="*/ 76 w 80"/>
                <a:gd name="T47" fmla="*/ 33 h 194"/>
                <a:gd name="T48" fmla="*/ 75 w 80"/>
                <a:gd name="T49" fmla="*/ 33 h 194"/>
                <a:gd name="T50" fmla="*/ 74 w 80"/>
                <a:gd name="T51" fmla="*/ 17 h 194"/>
                <a:gd name="T52" fmla="*/ 75 w 80"/>
                <a:gd name="T53" fmla="*/ 17 h 194"/>
                <a:gd name="T54" fmla="*/ 75 w 80"/>
                <a:gd name="T55" fmla="*/ 16 h 194"/>
                <a:gd name="T56" fmla="*/ 79 w 80"/>
                <a:gd name="T57" fmla="*/ 12 h 194"/>
                <a:gd name="T58" fmla="*/ 80 w 80"/>
                <a:gd name="T59" fmla="*/ 8 h 194"/>
                <a:gd name="T60" fmla="*/ 61 w 80"/>
                <a:gd name="T61"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0" h="194">
                  <a:moveTo>
                    <a:pt x="61" y="0"/>
                  </a:moveTo>
                  <a:cubicBezTo>
                    <a:pt x="41" y="13"/>
                    <a:pt x="28" y="31"/>
                    <a:pt x="18" y="52"/>
                  </a:cubicBezTo>
                  <a:cubicBezTo>
                    <a:pt x="11" y="71"/>
                    <a:pt x="4" y="80"/>
                    <a:pt x="0" y="82"/>
                  </a:cubicBezTo>
                  <a:cubicBezTo>
                    <a:pt x="4" y="115"/>
                    <a:pt x="4" y="115"/>
                    <a:pt x="4" y="115"/>
                  </a:cubicBezTo>
                  <a:cubicBezTo>
                    <a:pt x="4" y="116"/>
                    <a:pt x="4" y="116"/>
                    <a:pt x="4" y="116"/>
                  </a:cubicBezTo>
                  <a:cubicBezTo>
                    <a:pt x="4" y="116"/>
                    <a:pt x="4" y="116"/>
                    <a:pt x="4" y="116"/>
                  </a:cubicBezTo>
                  <a:cubicBezTo>
                    <a:pt x="1" y="139"/>
                    <a:pt x="1" y="139"/>
                    <a:pt x="1" y="139"/>
                  </a:cubicBezTo>
                  <a:cubicBezTo>
                    <a:pt x="0" y="146"/>
                    <a:pt x="1" y="151"/>
                    <a:pt x="3" y="152"/>
                  </a:cubicBezTo>
                  <a:cubicBezTo>
                    <a:pt x="28" y="169"/>
                    <a:pt x="28" y="169"/>
                    <a:pt x="28" y="169"/>
                  </a:cubicBezTo>
                  <a:cubicBezTo>
                    <a:pt x="28" y="169"/>
                    <a:pt x="28" y="169"/>
                    <a:pt x="28" y="169"/>
                  </a:cubicBezTo>
                  <a:cubicBezTo>
                    <a:pt x="29" y="169"/>
                    <a:pt x="29" y="169"/>
                    <a:pt x="29" y="169"/>
                  </a:cubicBezTo>
                  <a:cubicBezTo>
                    <a:pt x="29" y="171"/>
                    <a:pt x="29" y="171"/>
                    <a:pt x="29" y="171"/>
                  </a:cubicBezTo>
                  <a:cubicBezTo>
                    <a:pt x="29" y="171"/>
                    <a:pt x="29" y="171"/>
                    <a:pt x="29" y="171"/>
                  </a:cubicBezTo>
                  <a:cubicBezTo>
                    <a:pt x="31" y="176"/>
                    <a:pt x="34" y="181"/>
                    <a:pt x="39" y="187"/>
                  </a:cubicBezTo>
                  <a:cubicBezTo>
                    <a:pt x="41" y="191"/>
                    <a:pt x="45" y="193"/>
                    <a:pt x="47" y="194"/>
                  </a:cubicBezTo>
                  <a:cubicBezTo>
                    <a:pt x="51" y="154"/>
                    <a:pt x="51" y="154"/>
                    <a:pt x="51" y="154"/>
                  </a:cubicBezTo>
                  <a:cubicBezTo>
                    <a:pt x="51" y="152"/>
                    <a:pt x="51" y="152"/>
                    <a:pt x="51" y="152"/>
                  </a:cubicBezTo>
                  <a:cubicBezTo>
                    <a:pt x="68" y="110"/>
                    <a:pt x="68" y="110"/>
                    <a:pt x="68" y="110"/>
                  </a:cubicBezTo>
                  <a:cubicBezTo>
                    <a:pt x="74" y="60"/>
                    <a:pt x="74" y="60"/>
                    <a:pt x="74" y="60"/>
                  </a:cubicBezTo>
                  <a:cubicBezTo>
                    <a:pt x="74" y="59"/>
                    <a:pt x="74" y="59"/>
                    <a:pt x="74" y="59"/>
                  </a:cubicBezTo>
                  <a:cubicBezTo>
                    <a:pt x="75" y="58"/>
                    <a:pt x="75" y="58"/>
                    <a:pt x="75" y="58"/>
                  </a:cubicBezTo>
                  <a:cubicBezTo>
                    <a:pt x="80" y="45"/>
                    <a:pt x="80" y="45"/>
                    <a:pt x="80" y="45"/>
                  </a:cubicBezTo>
                  <a:cubicBezTo>
                    <a:pt x="76" y="34"/>
                    <a:pt x="76" y="34"/>
                    <a:pt x="76" y="34"/>
                  </a:cubicBezTo>
                  <a:cubicBezTo>
                    <a:pt x="76" y="33"/>
                    <a:pt x="76" y="33"/>
                    <a:pt x="76" y="33"/>
                  </a:cubicBezTo>
                  <a:cubicBezTo>
                    <a:pt x="75" y="33"/>
                    <a:pt x="75" y="33"/>
                    <a:pt x="75" y="33"/>
                  </a:cubicBezTo>
                  <a:cubicBezTo>
                    <a:pt x="74" y="17"/>
                    <a:pt x="74" y="17"/>
                    <a:pt x="74" y="17"/>
                  </a:cubicBezTo>
                  <a:cubicBezTo>
                    <a:pt x="75" y="17"/>
                    <a:pt x="75" y="17"/>
                    <a:pt x="75" y="17"/>
                  </a:cubicBezTo>
                  <a:cubicBezTo>
                    <a:pt x="75" y="16"/>
                    <a:pt x="75" y="16"/>
                    <a:pt x="75" y="16"/>
                  </a:cubicBezTo>
                  <a:cubicBezTo>
                    <a:pt x="79" y="12"/>
                    <a:pt x="79" y="12"/>
                    <a:pt x="79" y="12"/>
                  </a:cubicBezTo>
                  <a:cubicBezTo>
                    <a:pt x="80" y="8"/>
                    <a:pt x="80" y="8"/>
                    <a:pt x="80" y="8"/>
                  </a:cubicBezTo>
                  <a:lnTo>
                    <a:pt x="61" y="0"/>
                  </a:lnTo>
                  <a:close/>
                </a:path>
              </a:pathLst>
            </a:custGeom>
            <a:grpFill/>
            <a:ln>
              <a:noFill/>
            </a:ln>
          </p:spPr>
          <p:txBody>
            <a:bodyPr vert="horz" wrap="square" lIns="91440" tIns="45720" rIns="91440" bIns="45720" numCol="1" anchor="t" anchorCtr="0" compatLnSpc="1"/>
            <a:lstStyle/>
            <a:p>
              <a:endParaRPr lang="zh-CN" altLang="en-US"/>
            </a:p>
          </p:txBody>
        </p:sp>
        <p:sp>
          <p:nvSpPr>
            <p:cNvPr id="50" name="Freeform 36"/>
            <p:cNvSpPr/>
            <p:nvPr/>
          </p:nvSpPr>
          <p:spPr bwMode="auto">
            <a:xfrm>
              <a:off x="3480111" y="5218973"/>
              <a:ext cx="251494" cy="216099"/>
            </a:xfrm>
            <a:custGeom>
              <a:avLst/>
              <a:gdLst>
                <a:gd name="T0" fmla="*/ 56 w 124"/>
                <a:gd name="T1" fmla="*/ 11 h 106"/>
                <a:gd name="T2" fmla="*/ 54 w 124"/>
                <a:gd name="T3" fmla="*/ 14 h 106"/>
                <a:gd name="T4" fmla="*/ 54 w 124"/>
                <a:gd name="T5" fmla="*/ 14 h 106"/>
                <a:gd name="T6" fmla="*/ 54 w 124"/>
                <a:gd name="T7" fmla="*/ 15 h 106"/>
                <a:gd name="T8" fmla="*/ 29 w 124"/>
                <a:gd name="T9" fmla="*/ 22 h 106"/>
                <a:gd name="T10" fmla="*/ 30 w 124"/>
                <a:gd name="T11" fmla="*/ 25 h 106"/>
                <a:gd name="T12" fmla="*/ 38 w 124"/>
                <a:gd name="T13" fmla="*/ 34 h 106"/>
                <a:gd name="T14" fmla="*/ 35 w 124"/>
                <a:gd name="T15" fmla="*/ 34 h 106"/>
                <a:gd name="T16" fmla="*/ 24 w 124"/>
                <a:gd name="T17" fmla="*/ 40 h 106"/>
                <a:gd name="T18" fmla="*/ 6 w 124"/>
                <a:gd name="T19" fmla="*/ 54 h 106"/>
                <a:gd name="T20" fmla="*/ 10 w 124"/>
                <a:gd name="T21" fmla="*/ 95 h 106"/>
                <a:gd name="T22" fmla="*/ 28 w 124"/>
                <a:gd name="T23" fmla="*/ 97 h 106"/>
                <a:gd name="T24" fmla="*/ 29 w 124"/>
                <a:gd name="T25" fmla="*/ 97 h 106"/>
                <a:gd name="T26" fmla="*/ 29 w 124"/>
                <a:gd name="T27" fmla="*/ 97 h 106"/>
                <a:gd name="T28" fmla="*/ 47 w 124"/>
                <a:gd name="T29" fmla="*/ 106 h 106"/>
                <a:gd name="T30" fmla="*/ 66 w 124"/>
                <a:gd name="T31" fmla="*/ 103 h 106"/>
                <a:gd name="T32" fmla="*/ 95 w 124"/>
                <a:gd name="T33" fmla="*/ 80 h 106"/>
                <a:gd name="T34" fmla="*/ 95 w 124"/>
                <a:gd name="T35" fmla="*/ 80 h 106"/>
                <a:gd name="T36" fmla="*/ 97 w 124"/>
                <a:gd name="T37" fmla="*/ 79 h 106"/>
                <a:gd name="T38" fmla="*/ 105 w 124"/>
                <a:gd name="T39" fmla="*/ 76 h 106"/>
                <a:gd name="T40" fmla="*/ 103 w 124"/>
                <a:gd name="T41" fmla="*/ 51 h 106"/>
                <a:gd name="T42" fmla="*/ 103 w 124"/>
                <a:gd name="T43" fmla="*/ 49 h 106"/>
                <a:gd name="T44" fmla="*/ 114 w 124"/>
                <a:gd name="T45" fmla="*/ 34 h 106"/>
                <a:gd name="T46" fmla="*/ 114 w 124"/>
                <a:gd name="T47" fmla="*/ 33 h 106"/>
                <a:gd name="T48" fmla="*/ 114 w 124"/>
                <a:gd name="T49" fmla="*/ 33 h 106"/>
                <a:gd name="T50" fmla="*/ 123 w 124"/>
                <a:gd name="T51" fmla="*/ 26 h 106"/>
                <a:gd name="T52" fmla="*/ 120 w 124"/>
                <a:gd name="T53" fmla="*/ 7 h 106"/>
                <a:gd name="T54" fmla="*/ 112 w 124"/>
                <a:gd name="T55" fmla="*/ 0 h 106"/>
                <a:gd name="T56" fmla="*/ 113 w 124"/>
                <a:gd name="T57" fmla="*/ 9 h 106"/>
                <a:gd name="T58" fmla="*/ 97 w 124"/>
                <a:gd name="T59" fmla="*/ 6 h 106"/>
                <a:gd name="T60" fmla="*/ 89 w 124"/>
                <a:gd name="T61" fmla="*/ 11 h 106"/>
                <a:gd name="T62" fmla="*/ 89 w 124"/>
                <a:gd name="T63" fmla="*/ 11 h 106"/>
                <a:gd name="T64" fmla="*/ 89 w 124"/>
                <a:gd name="T65" fmla="*/ 11 h 106"/>
                <a:gd name="T66" fmla="*/ 56 w 124"/>
                <a:gd name="T67" fmla="*/ 1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 h="106">
                  <a:moveTo>
                    <a:pt x="56" y="11"/>
                  </a:moveTo>
                  <a:cubicBezTo>
                    <a:pt x="54" y="14"/>
                    <a:pt x="54" y="14"/>
                    <a:pt x="54" y="14"/>
                  </a:cubicBezTo>
                  <a:cubicBezTo>
                    <a:pt x="54" y="14"/>
                    <a:pt x="54" y="14"/>
                    <a:pt x="54" y="14"/>
                  </a:cubicBezTo>
                  <a:cubicBezTo>
                    <a:pt x="54" y="15"/>
                    <a:pt x="54" y="15"/>
                    <a:pt x="54" y="15"/>
                  </a:cubicBezTo>
                  <a:cubicBezTo>
                    <a:pt x="29" y="22"/>
                    <a:pt x="29" y="22"/>
                    <a:pt x="29" y="22"/>
                  </a:cubicBezTo>
                  <a:cubicBezTo>
                    <a:pt x="30" y="25"/>
                    <a:pt x="30" y="25"/>
                    <a:pt x="30" y="25"/>
                  </a:cubicBezTo>
                  <a:cubicBezTo>
                    <a:pt x="38" y="34"/>
                    <a:pt x="38" y="34"/>
                    <a:pt x="38" y="34"/>
                  </a:cubicBezTo>
                  <a:cubicBezTo>
                    <a:pt x="37" y="34"/>
                    <a:pt x="36" y="34"/>
                    <a:pt x="35" y="34"/>
                  </a:cubicBezTo>
                  <a:cubicBezTo>
                    <a:pt x="24" y="40"/>
                    <a:pt x="24" y="40"/>
                    <a:pt x="24" y="40"/>
                  </a:cubicBezTo>
                  <a:cubicBezTo>
                    <a:pt x="6" y="54"/>
                    <a:pt x="6" y="54"/>
                    <a:pt x="6" y="54"/>
                  </a:cubicBezTo>
                  <a:cubicBezTo>
                    <a:pt x="0" y="62"/>
                    <a:pt x="1" y="75"/>
                    <a:pt x="10" y="95"/>
                  </a:cubicBezTo>
                  <a:cubicBezTo>
                    <a:pt x="28" y="97"/>
                    <a:pt x="28" y="97"/>
                    <a:pt x="28" y="97"/>
                  </a:cubicBezTo>
                  <a:cubicBezTo>
                    <a:pt x="29" y="97"/>
                    <a:pt x="29" y="97"/>
                    <a:pt x="29" y="97"/>
                  </a:cubicBezTo>
                  <a:cubicBezTo>
                    <a:pt x="29" y="97"/>
                    <a:pt x="29" y="97"/>
                    <a:pt x="29" y="97"/>
                  </a:cubicBezTo>
                  <a:cubicBezTo>
                    <a:pt x="47" y="106"/>
                    <a:pt x="47" y="106"/>
                    <a:pt x="47" y="106"/>
                  </a:cubicBezTo>
                  <a:cubicBezTo>
                    <a:pt x="66" y="103"/>
                    <a:pt x="66" y="103"/>
                    <a:pt x="66" y="103"/>
                  </a:cubicBezTo>
                  <a:cubicBezTo>
                    <a:pt x="74" y="101"/>
                    <a:pt x="83" y="94"/>
                    <a:pt x="95" y="80"/>
                  </a:cubicBezTo>
                  <a:cubicBezTo>
                    <a:pt x="95" y="80"/>
                    <a:pt x="95" y="80"/>
                    <a:pt x="95" y="80"/>
                  </a:cubicBezTo>
                  <a:cubicBezTo>
                    <a:pt x="97" y="79"/>
                    <a:pt x="97" y="79"/>
                    <a:pt x="97" y="79"/>
                  </a:cubicBezTo>
                  <a:cubicBezTo>
                    <a:pt x="105" y="76"/>
                    <a:pt x="105" y="76"/>
                    <a:pt x="105" y="76"/>
                  </a:cubicBezTo>
                  <a:cubicBezTo>
                    <a:pt x="103" y="51"/>
                    <a:pt x="103" y="51"/>
                    <a:pt x="103" y="51"/>
                  </a:cubicBezTo>
                  <a:cubicBezTo>
                    <a:pt x="103" y="49"/>
                    <a:pt x="103" y="49"/>
                    <a:pt x="103" y="49"/>
                  </a:cubicBezTo>
                  <a:cubicBezTo>
                    <a:pt x="114" y="34"/>
                    <a:pt x="114" y="34"/>
                    <a:pt x="114" y="34"/>
                  </a:cubicBezTo>
                  <a:cubicBezTo>
                    <a:pt x="114" y="33"/>
                    <a:pt x="114" y="33"/>
                    <a:pt x="114" y="33"/>
                  </a:cubicBezTo>
                  <a:cubicBezTo>
                    <a:pt x="114" y="33"/>
                    <a:pt x="114" y="33"/>
                    <a:pt x="114" y="33"/>
                  </a:cubicBezTo>
                  <a:cubicBezTo>
                    <a:pt x="123" y="26"/>
                    <a:pt x="123" y="26"/>
                    <a:pt x="123" y="26"/>
                  </a:cubicBezTo>
                  <a:cubicBezTo>
                    <a:pt x="124" y="19"/>
                    <a:pt x="123" y="12"/>
                    <a:pt x="120" y="7"/>
                  </a:cubicBezTo>
                  <a:cubicBezTo>
                    <a:pt x="118" y="2"/>
                    <a:pt x="115" y="0"/>
                    <a:pt x="112" y="0"/>
                  </a:cubicBezTo>
                  <a:cubicBezTo>
                    <a:pt x="113" y="9"/>
                    <a:pt x="113" y="9"/>
                    <a:pt x="113" y="9"/>
                  </a:cubicBezTo>
                  <a:cubicBezTo>
                    <a:pt x="97" y="6"/>
                    <a:pt x="97" y="6"/>
                    <a:pt x="97" y="6"/>
                  </a:cubicBezTo>
                  <a:cubicBezTo>
                    <a:pt x="89" y="11"/>
                    <a:pt x="89" y="11"/>
                    <a:pt x="89" y="11"/>
                  </a:cubicBezTo>
                  <a:cubicBezTo>
                    <a:pt x="89" y="11"/>
                    <a:pt x="89" y="11"/>
                    <a:pt x="89" y="11"/>
                  </a:cubicBezTo>
                  <a:cubicBezTo>
                    <a:pt x="89" y="11"/>
                    <a:pt x="89" y="11"/>
                    <a:pt x="89" y="11"/>
                  </a:cubicBezTo>
                  <a:lnTo>
                    <a:pt x="56" y="11"/>
                  </a:lnTo>
                  <a:close/>
                </a:path>
              </a:pathLst>
            </a:custGeom>
            <a:grpFill/>
            <a:ln>
              <a:noFill/>
            </a:ln>
          </p:spPr>
          <p:txBody>
            <a:bodyPr vert="horz" wrap="square" lIns="91440" tIns="45720" rIns="91440" bIns="45720" numCol="1" anchor="t" anchorCtr="0" compatLnSpc="1"/>
            <a:lstStyle/>
            <a:p>
              <a:endParaRPr lang="zh-CN" altLang="en-US"/>
            </a:p>
          </p:txBody>
        </p:sp>
      </p:grpSp>
      <p:grpSp>
        <p:nvGrpSpPr>
          <p:cNvPr id="4" name="组合 3"/>
          <p:cNvGrpSpPr/>
          <p:nvPr/>
        </p:nvGrpSpPr>
        <p:grpSpPr>
          <a:xfrm>
            <a:off x="966626" y="5470921"/>
            <a:ext cx="4075195" cy="1057348"/>
            <a:chOff x="966626" y="5470921"/>
            <a:chExt cx="4075195" cy="1057348"/>
          </a:xfrm>
        </p:grpSpPr>
        <p:sp>
          <p:nvSpPr>
            <p:cNvPr id="53" name="文本框 52"/>
            <p:cNvSpPr txBox="1">
              <a:spLocks noChangeAspect="1"/>
            </p:cNvSpPr>
            <p:nvPr/>
          </p:nvSpPr>
          <p:spPr>
            <a:xfrm>
              <a:off x="1754632" y="5470921"/>
              <a:ext cx="1042273" cy="461665"/>
            </a:xfrm>
            <a:prstGeom prst="rect">
              <a:avLst/>
            </a:prstGeom>
            <a:noFill/>
          </p:spPr>
          <p:txBody>
            <a:bodyPr wrap="none" rtlCol="0">
              <a:spAutoFit/>
            </a:bodyPr>
            <a:lstStyle/>
            <a:p>
              <a:r>
                <a:rPr lang="en-US" altLang="zh-CN" sz="2400" b="1" dirty="0">
                  <a:solidFill>
                    <a:srgbClr val="8F2647"/>
                  </a:solidFill>
                  <a:latin typeface="Agency FB" panose="020B0503020202020204" pitchFamily="34" charset="0"/>
                </a:rPr>
                <a:t>QINGHAI</a:t>
              </a:r>
              <a:endParaRPr lang="zh-CN" altLang="en-US" sz="2400" b="1" dirty="0">
                <a:solidFill>
                  <a:srgbClr val="8F2647"/>
                </a:solidFill>
                <a:latin typeface="Agency FB" panose="020B0503020202020204" pitchFamily="34" charset="0"/>
              </a:endParaRPr>
            </a:p>
          </p:txBody>
        </p:sp>
        <p:sp>
          <p:nvSpPr>
            <p:cNvPr id="54" name="Freeform 16"/>
            <p:cNvSpPr>
              <a:spLocks noChangeAspect="1"/>
            </p:cNvSpPr>
            <p:nvPr/>
          </p:nvSpPr>
          <p:spPr bwMode="auto">
            <a:xfrm>
              <a:off x="1048491" y="5504701"/>
              <a:ext cx="548641" cy="394104"/>
            </a:xfrm>
            <a:custGeom>
              <a:avLst/>
              <a:gdLst>
                <a:gd name="T0" fmla="*/ 366 w 616"/>
                <a:gd name="T1" fmla="*/ 44 h 442"/>
                <a:gd name="T2" fmla="*/ 347 w 616"/>
                <a:gd name="T3" fmla="*/ 64 h 442"/>
                <a:gd name="T4" fmla="*/ 290 w 616"/>
                <a:gd name="T5" fmla="*/ 22 h 442"/>
                <a:gd name="T6" fmla="*/ 271 w 616"/>
                <a:gd name="T7" fmla="*/ 14 h 442"/>
                <a:gd name="T8" fmla="*/ 219 w 616"/>
                <a:gd name="T9" fmla="*/ 3 h 442"/>
                <a:gd name="T10" fmla="*/ 174 w 616"/>
                <a:gd name="T11" fmla="*/ 8 h 442"/>
                <a:gd name="T12" fmla="*/ 150 w 616"/>
                <a:gd name="T13" fmla="*/ 15 h 442"/>
                <a:gd name="T14" fmla="*/ 109 w 616"/>
                <a:gd name="T15" fmla="*/ 21 h 442"/>
                <a:gd name="T16" fmla="*/ 63 w 616"/>
                <a:gd name="T17" fmla="*/ 31 h 442"/>
                <a:gd name="T18" fmla="*/ 75 w 616"/>
                <a:gd name="T19" fmla="*/ 69 h 442"/>
                <a:gd name="T20" fmla="*/ 95 w 616"/>
                <a:gd name="T21" fmla="*/ 98 h 442"/>
                <a:gd name="T22" fmla="*/ 80 w 616"/>
                <a:gd name="T23" fmla="*/ 136 h 442"/>
                <a:gd name="T24" fmla="*/ 85 w 616"/>
                <a:gd name="T25" fmla="*/ 155 h 442"/>
                <a:gd name="T26" fmla="*/ 46 w 616"/>
                <a:gd name="T27" fmla="*/ 159 h 442"/>
                <a:gd name="T28" fmla="*/ 15 w 616"/>
                <a:gd name="T29" fmla="*/ 184 h 442"/>
                <a:gd name="T30" fmla="*/ 3 w 616"/>
                <a:gd name="T31" fmla="*/ 207 h 442"/>
                <a:gd name="T32" fmla="*/ 8 w 616"/>
                <a:gd name="T33" fmla="*/ 256 h 442"/>
                <a:gd name="T34" fmla="*/ 13 w 616"/>
                <a:gd name="T35" fmla="*/ 299 h 442"/>
                <a:gd name="T36" fmla="*/ 59 w 616"/>
                <a:gd name="T37" fmla="*/ 317 h 442"/>
                <a:gd name="T38" fmla="*/ 77 w 616"/>
                <a:gd name="T39" fmla="*/ 330 h 442"/>
                <a:gd name="T40" fmla="*/ 97 w 616"/>
                <a:gd name="T41" fmla="*/ 348 h 442"/>
                <a:gd name="T42" fmla="*/ 142 w 616"/>
                <a:gd name="T43" fmla="*/ 367 h 442"/>
                <a:gd name="T44" fmla="*/ 206 w 616"/>
                <a:gd name="T45" fmla="*/ 380 h 442"/>
                <a:gd name="T46" fmla="*/ 241 w 616"/>
                <a:gd name="T47" fmla="*/ 388 h 442"/>
                <a:gd name="T48" fmla="*/ 259 w 616"/>
                <a:gd name="T49" fmla="*/ 407 h 442"/>
                <a:gd name="T50" fmla="*/ 265 w 616"/>
                <a:gd name="T51" fmla="*/ 421 h 442"/>
                <a:gd name="T52" fmla="*/ 278 w 616"/>
                <a:gd name="T53" fmla="*/ 438 h 442"/>
                <a:gd name="T54" fmla="*/ 297 w 616"/>
                <a:gd name="T55" fmla="*/ 432 h 442"/>
                <a:gd name="T56" fmla="*/ 319 w 616"/>
                <a:gd name="T57" fmla="*/ 424 h 442"/>
                <a:gd name="T58" fmla="*/ 338 w 616"/>
                <a:gd name="T59" fmla="*/ 419 h 442"/>
                <a:gd name="T60" fmla="*/ 344 w 616"/>
                <a:gd name="T61" fmla="*/ 396 h 442"/>
                <a:gd name="T62" fmla="*/ 368 w 616"/>
                <a:gd name="T63" fmla="*/ 356 h 442"/>
                <a:gd name="T64" fmla="*/ 364 w 616"/>
                <a:gd name="T65" fmla="*/ 319 h 442"/>
                <a:gd name="T66" fmla="*/ 374 w 616"/>
                <a:gd name="T67" fmla="*/ 308 h 442"/>
                <a:gd name="T68" fmla="*/ 423 w 616"/>
                <a:gd name="T69" fmla="*/ 324 h 442"/>
                <a:gd name="T70" fmla="*/ 432 w 616"/>
                <a:gd name="T71" fmla="*/ 350 h 442"/>
                <a:gd name="T72" fmla="*/ 454 w 616"/>
                <a:gd name="T73" fmla="*/ 378 h 442"/>
                <a:gd name="T74" fmla="*/ 494 w 616"/>
                <a:gd name="T75" fmla="*/ 393 h 442"/>
                <a:gd name="T76" fmla="*/ 505 w 616"/>
                <a:gd name="T77" fmla="*/ 396 h 442"/>
                <a:gd name="T78" fmla="*/ 532 w 616"/>
                <a:gd name="T79" fmla="*/ 385 h 442"/>
                <a:gd name="T80" fmla="*/ 548 w 616"/>
                <a:gd name="T81" fmla="*/ 359 h 442"/>
                <a:gd name="T82" fmla="*/ 526 w 616"/>
                <a:gd name="T83" fmla="*/ 347 h 442"/>
                <a:gd name="T84" fmla="*/ 557 w 616"/>
                <a:gd name="T85" fmla="*/ 309 h 442"/>
                <a:gd name="T86" fmla="*/ 571 w 616"/>
                <a:gd name="T87" fmla="*/ 265 h 442"/>
                <a:gd name="T88" fmla="*/ 611 w 616"/>
                <a:gd name="T89" fmla="*/ 220 h 442"/>
                <a:gd name="T90" fmla="*/ 608 w 616"/>
                <a:gd name="T91" fmla="*/ 194 h 442"/>
                <a:gd name="T92" fmla="*/ 580 w 616"/>
                <a:gd name="T93" fmla="*/ 128 h 442"/>
                <a:gd name="T94" fmla="*/ 559 w 616"/>
                <a:gd name="T95" fmla="*/ 121 h 442"/>
                <a:gd name="T96" fmla="*/ 511 w 616"/>
                <a:gd name="T97" fmla="*/ 76 h 442"/>
                <a:gd name="T98" fmla="*/ 499 w 616"/>
                <a:gd name="T99" fmla="*/ 80 h 442"/>
                <a:gd name="T100" fmla="*/ 467 w 616"/>
                <a:gd name="T101" fmla="*/ 59 h 442"/>
                <a:gd name="T102" fmla="*/ 427 w 616"/>
                <a:gd name="T103" fmla="*/ 39 h 442"/>
                <a:gd name="T104" fmla="*/ 413 w 616"/>
                <a:gd name="T105" fmla="*/ 41 h 442"/>
                <a:gd name="T106" fmla="*/ 368 w 616"/>
                <a:gd name="T107" fmla="*/ 23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16" h="442">
                  <a:moveTo>
                    <a:pt x="368" y="23"/>
                  </a:moveTo>
                  <a:cubicBezTo>
                    <a:pt x="362" y="27"/>
                    <a:pt x="362" y="27"/>
                    <a:pt x="362" y="27"/>
                  </a:cubicBezTo>
                  <a:cubicBezTo>
                    <a:pt x="362" y="30"/>
                    <a:pt x="364" y="35"/>
                    <a:pt x="365" y="43"/>
                  </a:cubicBezTo>
                  <a:cubicBezTo>
                    <a:pt x="365" y="44"/>
                    <a:pt x="365" y="44"/>
                    <a:pt x="365" y="44"/>
                  </a:cubicBezTo>
                  <a:cubicBezTo>
                    <a:pt x="366" y="44"/>
                    <a:pt x="366" y="44"/>
                    <a:pt x="366" y="44"/>
                  </a:cubicBezTo>
                  <a:cubicBezTo>
                    <a:pt x="365" y="44"/>
                    <a:pt x="365" y="44"/>
                    <a:pt x="365" y="44"/>
                  </a:cubicBezTo>
                  <a:cubicBezTo>
                    <a:pt x="359" y="59"/>
                    <a:pt x="359" y="59"/>
                    <a:pt x="359" y="59"/>
                  </a:cubicBezTo>
                  <a:cubicBezTo>
                    <a:pt x="350" y="63"/>
                    <a:pt x="350" y="63"/>
                    <a:pt x="350" y="63"/>
                  </a:cubicBezTo>
                  <a:cubicBezTo>
                    <a:pt x="348" y="64"/>
                    <a:pt x="348" y="64"/>
                    <a:pt x="348" y="64"/>
                  </a:cubicBezTo>
                  <a:cubicBezTo>
                    <a:pt x="347" y="64"/>
                    <a:pt x="347" y="64"/>
                    <a:pt x="347" y="64"/>
                  </a:cubicBezTo>
                  <a:cubicBezTo>
                    <a:pt x="331" y="56"/>
                    <a:pt x="331" y="56"/>
                    <a:pt x="331" y="56"/>
                  </a:cubicBezTo>
                  <a:cubicBezTo>
                    <a:pt x="331" y="56"/>
                    <a:pt x="331" y="56"/>
                    <a:pt x="331" y="56"/>
                  </a:cubicBezTo>
                  <a:cubicBezTo>
                    <a:pt x="331" y="56"/>
                    <a:pt x="331" y="56"/>
                    <a:pt x="331" y="56"/>
                  </a:cubicBezTo>
                  <a:cubicBezTo>
                    <a:pt x="301" y="28"/>
                    <a:pt x="301" y="28"/>
                    <a:pt x="301" y="28"/>
                  </a:cubicBezTo>
                  <a:cubicBezTo>
                    <a:pt x="290" y="22"/>
                    <a:pt x="290" y="22"/>
                    <a:pt x="290" y="22"/>
                  </a:cubicBezTo>
                  <a:cubicBezTo>
                    <a:pt x="271" y="15"/>
                    <a:pt x="271" y="15"/>
                    <a:pt x="271" y="15"/>
                  </a:cubicBezTo>
                  <a:cubicBezTo>
                    <a:pt x="271" y="14"/>
                    <a:pt x="271" y="14"/>
                    <a:pt x="271" y="14"/>
                  </a:cubicBezTo>
                  <a:cubicBezTo>
                    <a:pt x="271" y="14"/>
                    <a:pt x="271" y="14"/>
                    <a:pt x="271" y="14"/>
                  </a:cubicBezTo>
                  <a:cubicBezTo>
                    <a:pt x="271" y="14"/>
                    <a:pt x="271" y="14"/>
                    <a:pt x="271" y="14"/>
                  </a:cubicBezTo>
                  <a:cubicBezTo>
                    <a:pt x="271" y="14"/>
                    <a:pt x="271" y="14"/>
                    <a:pt x="271" y="14"/>
                  </a:cubicBezTo>
                  <a:cubicBezTo>
                    <a:pt x="262" y="8"/>
                    <a:pt x="262" y="8"/>
                    <a:pt x="262" y="8"/>
                  </a:cubicBezTo>
                  <a:cubicBezTo>
                    <a:pt x="247" y="4"/>
                    <a:pt x="247" y="4"/>
                    <a:pt x="247" y="4"/>
                  </a:cubicBezTo>
                  <a:cubicBezTo>
                    <a:pt x="239" y="4"/>
                    <a:pt x="239" y="4"/>
                    <a:pt x="239" y="4"/>
                  </a:cubicBezTo>
                  <a:cubicBezTo>
                    <a:pt x="238" y="4"/>
                    <a:pt x="238" y="4"/>
                    <a:pt x="238" y="4"/>
                  </a:cubicBezTo>
                  <a:cubicBezTo>
                    <a:pt x="219" y="3"/>
                    <a:pt x="219" y="3"/>
                    <a:pt x="219" y="3"/>
                  </a:cubicBezTo>
                  <a:cubicBezTo>
                    <a:pt x="218" y="3"/>
                    <a:pt x="218" y="3"/>
                    <a:pt x="218" y="3"/>
                  </a:cubicBezTo>
                  <a:cubicBezTo>
                    <a:pt x="204" y="0"/>
                    <a:pt x="204" y="0"/>
                    <a:pt x="204" y="0"/>
                  </a:cubicBezTo>
                  <a:cubicBezTo>
                    <a:pt x="196" y="0"/>
                    <a:pt x="196" y="0"/>
                    <a:pt x="196" y="0"/>
                  </a:cubicBezTo>
                  <a:cubicBezTo>
                    <a:pt x="189" y="5"/>
                    <a:pt x="189" y="5"/>
                    <a:pt x="189" y="5"/>
                  </a:cubicBezTo>
                  <a:cubicBezTo>
                    <a:pt x="185" y="7"/>
                    <a:pt x="180" y="7"/>
                    <a:pt x="174" y="8"/>
                  </a:cubicBezTo>
                  <a:cubicBezTo>
                    <a:pt x="162" y="11"/>
                    <a:pt x="162" y="11"/>
                    <a:pt x="162" y="11"/>
                  </a:cubicBezTo>
                  <a:cubicBezTo>
                    <a:pt x="151" y="14"/>
                    <a:pt x="151" y="14"/>
                    <a:pt x="151" y="14"/>
                  </a:cubicBezTo>
                  <a:cubicBezTo>
                    <a:pt x="150" y="15"/>
                    <a:pt x="150" y="15"/>
                    <a:pt x="150" y="15"/>
                  </a:cubicBezTo>
                  <a:cubicBezTo>
                    <a:pt x="150" y="16"/>
                    <a:pt x="150" y="16"/>
                    <a:pt x="150" y="16"/>
                  </a:cubicBezTo>
                  <a:cubicBezTo>
                    <a:pt x="150" y="15"/>
                    <a:pt x="150" y="15"/>
                    <a:pt x="150" y="15"/>
                  </a:cubicBezTo>
                  <a:cubicBezTo>
                    <a:pt x="137" y="16"/>
                    <a:pt x="137" y="16"/>
                    <a:pt x="137" y="16"/>
                  </a:cubicBezTo>
                  <a:cubicBezTo>
                    <a:pt x="123" y="22"/>
                    <a:pt x="123" y="22"/>
                    <a:pt x="123" y="22"/>
                  </a:cubicBezTo>
                  <a:cubicBezTo>
                    <a:pt x="123" y="22"/>
                    <a:pt x="123" y="22"/>
                    <a:pt x="123" y="22"/>
                  </a:cubicBezTo>
                  <a:cubicBezTo>
                    <a:pt x="121" y="22"/>
                    <a:pt x="121" y="22"/>
                    <a:pt x="121" y="22"/>
                  </a:cubicBezTo>
                  <a:cubicBezTo>
                    <a:pt x="109" y="21"/>
                    <a:pt x="109" y="21"/>
                    <a:pt x="109" y="21"/>
                  </a:cubicBezTo>
                  <a:cubicBezTo>
                    <a:pt x="92" y="23"/>
                    <a:pt x="92" y="23"/>
                    <a:pt x="92" y="23"/>
                  </a:cubicBezTo>
                  <a:cubicBezTo>
                    <a:pt x="77" y="23"/>
                    <a:pt x="77" y="23"/>
                    <a:pt x="77" y="23"/>
                  </a:cubicBezTo>
                  <a:cubicBezTo>
                    <a:pt x="71" y="29"/>
                    <a:pt x="71" y="29"/>
                    <a:pt x="71" y="29"/>
                  </a:cubicBezTo>
                  <a:cubicBezTo>
                    <a:pt x="70" y="29"/>
                    <a:pt x="70" y="29"/>
                    <a:pt x="70" y="29"/>
                  </a:cubicBezTo>
                  <a:cubicBezTo>
                    <a:pt x="63" y="31"/>
                    <a:pt x="63" y="31"/>
                    <a:pt x="63" y="31"/>
                  </a:cubicBezTo>
                  <a:cubicBezTo>
                    <a:pt x="66" y="38"/>
                    <a:pt x="66" y="38"/>
                    <a:pt x="66" y="38"/>
                  </a:cubicBezTo>
                  <a:cubicBezTo>
                    <a:pt x="66" y="50"/>
                    <a:pt x="66" y="50"/>
                    <a:pt x="66" y="50"/>
                  </a:cubicBezTo>
                  <a:cubicBezTo>
                    <a:pt x="64" y="60"/>
                    <a:pt x="64" y="60"/>
                    <a:pt x="64" y="60"/>
                  </a:cubicBezTo>
                  <a:cubicBezTo>
                    <a:pt x="75" y="69"/>
                    <a:pt x="75" y="69"/>
                    <a:pt x="75" y="69"/>
                  </a:cubicBezTo>
                  <a:cubicBezTo>
                    <a:pt x="75" y="69"/>
                    <a:pt x="75" y="69"/>
                    <a:pt x="75" y="69"/>
                  </a:cubicBezTo>
                  <a:cubicBezTo>
                    <a:pt x="75" y="69"/>
                    <a:pt x="75" y="69"/>
                    <a:pt x="75" y="69"/>
                  </a:cubicBezTo>
                  <a:cubicBezTo>
                    <a:pt x="75" y="69"/>
                    <a:pt x="75" y="69"/>
                    <a:pt x="75" y="69"/>
                  </a:cubicBezTo>
                  <a:cubicBezTo>
                    <a:pt x="84" y="78"/>
                    <a:pt x="84" y="78"/>
                    <a:pt x="84" y="78"/>
                  </a:cubicBezTo>
                  <a:cubicBezTo>
                    <a:pt x="89" y="82"/>
                    <a:pt x="92" y="86"/>
                    <a:pt x="92" y="89"/>
                  </a:cubicBezTo>
                  <a:cubicBezTo>
                    <a:pt x="95" y="98"/>
                    <a:pt x="95" y="98"/>
                    <a:pt x="95" y="98"/>
                  </a:cubicBezTo>
                  <a:cubicBezTo>
                    <a:pt x="99" y="107"/>
                    <a:pt x="99" y="107"/>
                    <a:pt x="99" y="107"/>
                  </a:cubicBezTo>
                  <a:cubicBezTo>
                    <a:pt x="98" y="107"/>
                    <a:pt x="98" y="108"/>
                    <a:pt x="98" y="108"/>
                  </a:cubicBezTo>
                  <a:cubicBezTo>
                    <a:pt x="86" y="116"/>
                    <a:pt x="86" y="116"/>
                    <a:pt x="86" y="116"/>
                  </a:cubicBezTo>
                  <a:cubicBezTo>
                    <a:pt x="78" y="127"/>
                    <a:pt x="78" y="127"/>
                    <a:pt x="78" y="127"/>
                  </a:cubicBezTo>
                  <a:cubicBezTo>
                    <a:pt x="80" y="136"/>
                    <a:pt x="80" y="136"/>
                    <a:pt x="80" y="136"/>
                  </a:cubicBezTo>
                  <a:cubicBezTo>
                    <a:pt x="86" y="149"/>
                    <a:pt x="86" y="149"/>
                    <a:pt x="86" y="149"/>
                  </a:cubicBezTo>
                  <a:cubicBezTo>
                    <a:pt x="86" y="150"/>
                    <a:pt x="86" y="150"/>
                    <a:pt x="86" y="150"/>
                  </a:cubicBezTo>
                  <a:cubicBezTo>
                    <a:pt x="86" y="150"/>
                    <a:pt x="86" y="150"/>
                    <a:pt x="86" y="150"/>
                  </a:cubicBezTo>
                  <a:cubicBezTo>
                    <a:pt x="86" y="150"/>
                    <a:pt x="86" y="150"/>
                    <a:pt x="86" y="150"/>
                  </a:cubicBezTo>
                  <a:cubicBezTo>
                    <a:pt x="85" y="155"/>
                    <a:pt x="85" y="155"/>
                    <a:pt x="85" y="155"/>
                  </a:cubicBezTo>
                  <a:cubicBezTo>
                    <a:pt x="84" y="158"/>
                    <a:pt x="83" y="161"/>
                    <a:pt x="81" y="162"/>
                  </a:cubicBezTo>
                  <a:cubicBezTo>
                    <a:pt x="77" y="165"/>
                    <a:pt x="71" y="165"/>
                    <a:pt x="61" y="162"/>
                  </a:cubicBezTo>
                  <a:cubicBezTo>
                    <a:pt x="46" y="159"/>
                    <a:pt x="46" y="159"/>
                    <a:pt x="46" y="159"/>
                  </a:cubicBezTo>
                  <a:cubicBezTo>
                    <a:pt x="46" y="159"/>
                    <a:pt x="46" y="159"/>
                    <a:pt x="46" y="159"/>
                  </a:cubicBezTo>
                  <a:cubicBezTo>
                    <a:pt x="46" y="159"/>
                    <a:pt x="46" y="159"/>
                    <a:pt x="46" y="159"/>
                  </a:cubicBezTo>
                  <a:cubicBezTo>
                    <a:pt x="45" y="159"/>
                    <a:pt x="45" y="159"/>
                    <a:pt x="45" y="159"/>
                  </a:cubicBezTo>
                  <a:cubicBezTo>
                    <a:pt x="34" y="153"/>
                    <a:pt x="34" y="153"/>
                    <a:pt x="34" y="153"/>
                  </a:cubicBezTo>
                  <a:cubicBezTo>
                    <a:pt x="16" y="153"/>
                    <a:pt x="16" y="153"/>
                    <a:pt x="16" y="153"/>
                  </a:cubicBezTo>
                  <a:cubicBezTo>
                    <a:pt x="17" y="153"/>
                    <a:pt x="17" y="153"/>
                    <a:pt x="17" y="153"/>
                  </a:cubicBezTo>
                  <a:cubicBezTo>
                    <a:pt x="15" y="184"/>
                    <a:pt x="15" y="184"/>
                    <a:pt x="15" y="184"/>
                  </a:cubicBezTo>
                  <a:cubicBezTo>
                    <a:pt x="15" y="188"/>
                    <a:pt x="12" y="190"/>
                    <a:pt x="7" y="191"/>
                  </a:cubicBezTo>
                  <a:cubicBezTo>
                    <a:pt x="6" y="191"/>
                    <a:pt x="4" y="194"/>
                    <a:pt x="5" y="198"/>
                  </a:cubicBezTo>
                  <a:cubicBezTo>
                    <a:pt x="5" y="199"/>
                    <a:pt x="5" y="199"/>
                    <a:pt x="5" y="199"/>
                  </a:cubicBezTo>
                  <a:cubicBezTo>
                    <a:pt x="4" y="199"/>
                    <a:pt x="4" y="199"/>
                    <a:pt x="4" y="199"/>
                  </a:cubicBezTo>
                  <a:cubicBezTo>
                    <a:pt x="3" y="207"/>
                    <a:pt x="3" y="207"/>
                    <a:pt x="3" y="207"/>
                  </a:cubicBezTo>
                  <a:cubicBezTo>
                    <a:pt x="7" y="211"/>
                    <a:pt x="10" y="214"/>
                    <a:pt x="12" y="216"/>
                  </a:cubicBezTo>
                  <a:cubicBezTo>
                    <a:pt x="15" y="231"/>
                    <a:pt x="15" y="231"/>
                    <a:pt x="15" y="231"/>
                  </a:cubicBezTo>
                  <a:cubicBezTo>
                    <a:pt x="15" y="236"/>
                    <a:pt x="15" y="236"/>
                    <a:pt x="15" y="236"/>
                  </a:cubicBezTo>
                  <a:cubicBezTo>
                    <a:pt x="14" y="239"/>
                    <a:pt x="13" y="242"/>
                    <a:pt x="12" y="244"/>
                  </a:cubicBezTo>
                  <a:cubicBezTo>
                    <a:pt x="8" y="256"/>
                    <a:pt x="8" y="256"/>
                    <a:pt x="8" y="256"/>
                  </a:cubicBezTo>
                  <a:cubicBezTo>
                    <a:pt x="0" y="271"/>
                    <a:pt x="0" y="271"/>
                    <a:pt x="0" y="271"/>
                  </a:cubicBezTo>
                  <a:cubicBezTo>
                    <a:pt x="0" y="274"/>
                    <a:pt x="0" y="274"/>
                    <a:pt x="0" y="274"/>
                  </a:cubicBezTo>
                  <a:cubicBezTo>
                    <a:pt x="1" y="282"/>
                    <a:pt x="1" y="282"/>
                    <a:pt x="1" y="282"/>
                  </a:cubicBezTo>
                  <a:cubicBezTo>
                    <a:pt x="9" y="292"/>
                    <a:pt x="9" y="292"/>
                    <a:pt x="9" y="292"/>
                  </a:cubicBezTo>
                  <a:cubicBezTo>
                    <a:pt x="12" y="295"/>
                    <a:pt x="13" y="297"/>
                    <a:pt x="13" y="299"/>
                  </a:cubicBezTo>
                  <a:cubicBezTo>
                    <a:pt x="21" y="309"/>
                    <a:pt x="21" y="309"/>
                    <a:pt x="21" y="309"/>
                  </a:cubicBezTo>
                  <a:cubicBezTo>
                    <a:pt x="32" y="321"/>
                    <a:pt x="32" y="321"/>
                    <a:pt x="32" y="321"/>
                  </a:cubicBezTo>
                  <a:cubicBezTo>
                    <a:pt x="36" y="325"/>
                    <a:pt x="39" y="327"/>
                    <a:pt x="40" y="327"/>
                  </a:cubicBezTo>
                  <a:cubicBezTo>
                    <a:pt x="52" y="320"/>
                    <a:pt x="52" y="320"/>
                    <a:pt x="52" y="320"/>
                  </a:cubicBezTo>
                  <a:cubicBezTo>
                    <a:pt x="54" y="318"/>
                    <a:pt x="56" y="317"/>
                    <a:pt x="59" y="317"/>
                  </a:cubicBezTo>
                  <a:cubicBezTo>
                    <a:pt x="61" y="317"/>
                    <a:pt x="65" y="319"/>
                    <a:pt x="70" y="322"/>
                  </a:cubicBezTo>
                  <a:cubicBezTo>
                    <a:pt x="70" y="322"/>
                    <a:pt x="70" y="322"/>
                    <a:pt x="70" y="322"/>
                  </a:cubicBezTo>
                  <a:cubicBezTo>
                    <a:pt x="71" y="322"/>
                    <a:pt x="71" y="322"/>
                    <a:pt x="71" y="322"/>
                  </a:cubicBezTo>
                  <a:cubicBezTo>
                    <a:pt x="71" y="323"/>
                    <a:pt x="71" y="323"/>
                    <a:pt x="71" y="323"/>
                  </a:cubicBezTo>
                  <a:cubicBezTo>
                    <a:pt x="77" y="330"/>
                    <a:pt x="77" y="330"/>
                    <a:pt x="77" y="330"/>
                  </a:cubicBezTo>
                  <a:cubicBezTo>
                    <a:pt x="80" y="337"/>
                    <a:pt x="80" y="337"/>
                    <a:pt x="80" y="337"/>
                  </a:cubicBezTo>
                  <a:cubicBezTo>
                    <a:pt x="83" y="340"/>
                    <a:pt x="83" y="340"/>
                    <a:pt x="83" y="340"/>
                  </a:cubicBezTo>
                  <a:cubicBezTo>
                    <a:pt x="84" y="342"/>
                    <a:pt x="84" y="342"/>
                    <a:pt x="84" y="342"/>
                  </a:cubicBezTo>
                  <a:cubicBezTo>
                    <a:pt x="92" y="347"/>
                    <a:pt x="92" y="347"/>
                    <a:pt x="92" y="347"/>
                  </a:cubicBezTo>
                  <a:cubicBezTo>
                    <a:pt x="97" y="348"/>
                    <a:pt x="97" y="348"/>
                    <a:pt x="97" y="348"/>
                  </a:cubicBezTo>
                  <a:cubicBezTo>
                    <a:pt x="99" y="348"/>
                    <a:pt x="101" y="350"/>
                    <a:pt x="103" y="353"/>
                  </a:cubicBezTo>
                  <a:cubicBezTo>
                    <a:pt x="104" y="354"/>
                    <a:pt x="111" y="357"/>
                    <a:pt x="123" y="360"/>
                  </a:cubicBezTo>
                  <a:cubicBezTo>
                    <a:pt x="123" y="360"/>
                    <a:pt x="123" y="360"/>
                    <a:pt x="123" y="360"/>
                  </a:cubicBezTo>
                  <a:cubicBezTo>
                    <a:pt x="141" y="367"/>
                    <a:pt x="141" y="367"/>
                    <a:pt x="141" y="367"/>
                  </a:cubicBezTo>
                  <a:cubicBezTo>
                    <a:pt x="142" y="367"/>
                    <a:pt x="142" y="367"/>
                    <a:pt x="142" y="367"/>
                  </a:cubicBezTo>
                  <a:cubicBezTo>
                    <a:pt x="143" y="367"/>
                    <a:pt x="143" y="367"/>
                    <a:pt x="143" y="367"/>
                  </a:cubicBezTo>
                  <a:cubicBezTo>
                    <a:pt x="155" y="373"/>
                    <a:pt x="155" y="373"/>
                    <a:pt x="155" y="373"/>
                  </a:cubicBezTo>
                  <a:cubicBezTo>
                    <a:pt x="177" y="378"/>
                    <a:pt x="177" y="378"/>
                    <a:pt x="177" y="378"/>
                  </a:cubicBezTo>
                  <a:cubicBezTo>
                    <a:pt x="178" y="379"/>
                    <a:pt x="178" y="379"/>
                    <a:pt x="178" y="379"/>
                  </a:cubicBezTo>
                  <a:cubicBezTo>
                    <a:pt x="206" y="380"/>
                    <a:pt x="206" y="380"/>
                    <a:pt x="206" y="380"/>
                  </a:cubicBezTo>
                  <a:cubicBezTo>
                    <a:pt x="219" y="375"/>
                    <a:pt x="219" y="375"/>
                    <a:pt x="219" y="375"/>
                  </a:cubicBezTo>
                  <a:cubicBezTo>
                    <a:pt x="231" y="375"/>
                    <a:pt x="231" y="375"/>
                    <a:pt x="231" y="375"/>
                  </a:cubicBezTo>
                  <a:cubicBezTo>
                    <a:pt x="231" y="376"/>
                    <a:pt x="231" y="376"/>
                    <a:pt x="231" y="376"/>
                  </a:cubicBezTo>
                  <a:cubicBezTo>
                    <a:pt x="231" y="376"/>
                    <a:pt x="231" y="376"/>
                    <a:pt x="231" y="376"/>
                  </a:cubicBezTo>
                  <a:cubicBezTo>
                    <a:pt x="241" y="388"/>
                    <a:pt x="241" y="388"/>
                    <a:pt x="241" y="388"/>
                  </a:cubicBezTo>
                  <a:cubicBezTo>
                    <a:pt x="241" y="388"/>
                    <a:pt x="241" y="388"/>
                    <a:pt x="241" y="388"/>
                  </a:cubicBezTo>
                  <a:cubicBezTo>
                    <a:pt x="241" y="389"/>
                    <a:pt x="241" y="389"/>
                    <a:pt x="241" y="389"/>
                  </a:cubicBezTo>
                  <a:cubicBezTo>
                    <a:pt x="247" y="399"/>
                    <a:pt x="247" y="399"/>
                    <a:pt x="247" y="399"/>
                  </a:cubicBezTo>
                  <a:cubicBezTo>
                    <a:pt x="252" y="404"/>
                    <a:pt x="252" y="404"/>
                    <a:pt x="252" y="404"/>
                  </a:cubicBezTo>
                  <a:cubicBezTo>
                    <a:pt x="259" y="407"/>
                    <a:pt x="259" y="407"/>
                    <a:pt x="259" y="407"/>
                  </a:cubicBezTo>
                  <a:cubicBezTo>
                    <a:pt x="259" y="408"/>
                    <a:pt x="259" y="408"/>
                    <a:pt x="259" y="408"/>
                  </a:cubicBezTo>
                  <a:cubicBezTo>
                    <a:pt x="259" y="408"/>
                    <a:pt x="259" y="408"/>
                    <a:pt x="259" y="408"/>
                  </a:cubicBezTo>
                  <a:cubicBezTo>
                    <a:pt x="260" y="408"/>
                    <a:pt x="260" y="408"/>
                    <a:pt x="260" y="408"/>
                  </a:cubicBezTo>
                  <a:cubicBezTo>
                    <a:pt x="265" y="421"/>
                    <a:pt x="265" y="421"/>
                    <a:pt x="265" y="421"/>
                  </a:cubicBezTo>
                  <a:cubicBezTo>
                    <a:pt x="265" y="421"/>
                    <a:pt x="265" y="421"/>
                    <a:pt x="265" y="421"/>
                  </a:cubicBezTo>
                  <a:cubicBezTo>
                    <a:pt x="266" y="421"/>
                    <a:pt x="266" y="421"/>
                    <a:pt x="266" y="421"/>
                  </a:cubicBezTo>
                  <a:cubicBezTo>
                    <a:pt x="266" y="422"/>
                    <a:pt x="266" y="422"/>
                    <a:pt x="266" y="422"/>
                  </a:cubicBezTo>
                  <a:cubicBezTo>
                    <a:pt x="269" y="435"/>
                    <a:pt x="269" y="435"/>
                    <a:pt x="269" y="435"/>
                  </a:cubicBezTo>
                  <a:cubicBezTo>
                    <a:pt x="277" y="438"/>
                    <a:pt x="277" y="438"/>
                    <a:pt x="277" y="438"/>
                  </a:cubicBezTo>
                  <a:cubicBezTo>
                    <a:pt x="278" y="438"/>
                    <a:pt x="278" y="438"/>
                    <a:pt x="278" y="438"/>
                  </a:cubicBezTo>
                  <a:cubicBezTo>
                    <a:pt x="279" y="438"/>
                    <a:pt x="279" y="438"/>
                    <a:pt x="279" y="438"/>
                  </a:cubicBezTo>
                  <a:cubicBezTo>
                    <a:pt x="279" y="438"/>
                    <a:pt x="279" y="438"/>
                    <a:pt x="279" y="438"/>
                  </a:cubicBezTo>
                  <a:cubicBezTo>
                    <a:pt x="285" y="442"/>
                    <a:pt x="285" y="442"/>
                    <a:pt x="285" y="442"/>
                  </a:cubicBezTo>
                  <a:cubicBezTo>
                    <a:pt x="294" y="441"/>
                    <a:pt x="294" y="441"/>
                    <a:pt x="294" y="441"/>
                  </a:cubicBezTo>
                  <a:cubicBezTo>
                    <a:pt x="297" y="432"/>
                    <a:pt x="297" y="432"/>
                    <a:pt x="297" y="432"/>
                  </a:cubicBezTo>
                  <a:cubicBezTo>
                    <a:pt x="297" y="431"/>
                    <a:pt x="297" y="431"/>
                    <a:pt x="297" y="431"/>
                  </a:cubicBezTo>
                  <a:cubicBezTo>
                    <a:pt x="297" y="430"/>
                    <a:pt x="297" y="430"/>
                    <a:pt x="297" y="430"/>
                  </a:cubicBezTo>
                  <a:cubicBezTo>
                    <a:pt x="308" y="420"/>
                    <a:pt x="308" y="420"/>
                    <a:pt x="308" y="420"/>
                  </a:cubicBezTo>
                  <a:cubicBezTo>
                    <a:pt x="319" y="423"/>
                    <a:pt x="319" y="423"/>
                    <a:pt x="319" y="423"/>
                  </a:cubicBezTo>
                  <a:cubicBezTo>
                    <a:pt x="319" y="424"/>
                    <a:pt x="319" y="424"/>
                    <a:pt x="319" y="424"/>
                  </a:cubicBezTo>
                  <a:cubicBezTo>
                    <a:pt x="325" y="436"/>
                    <a:pt x="325" y="436"/>
                    <a:pt x="325" y="436"/>
                  </a:cubicBezTo>
                  <a:cubicBezTo>
                    <a:pt x="336" y="432"/>
                    <a:pt x="336" y="432"/>
                    <a:pt x="336" y="432"/>
                  </a:cubicBezTo>
                  <a:cubicBezTo>
                    <a:pt x="338" y="421"/>
                    <a:pt x="338" y="421"/>
                    <a:pt x="338" y="421"/>
                  </a:cubicBezTo>
                  <a:cubicBezTo>
                    <a:pt x="338" y="420"/>
                    <a:pt x="338" y="420"/>
                    <a:pt x="338" y="420"/>
                  </a:cubicBezTo>
                  <a:cubicBezTo>
                    <a:pt x="338" y="419"/>
                    <a:pt x="338" y="419"/>
                    <a:pt x="338" y="419"/>
                  </a:cubicBezTo>
                  <a:cubicBezTo>
                    <a:pt x="338" y="419"/>
                    <a:pt x="338" y="419"/>
                    <a:pt x="338" y="419"/>
                  </a:cubicBezTo>
                  <a:cubicBezTo>
                    <a:pt x="346" y="415"/>
                    <a:pt x="346" y="415"/>
                    <a:pt x="346" y="415"/>
                  </a:cubicBezTo>
                  <a:cubicBezTo>
                    <a:pt x="344" y="398"/>
                    <a:pt x="344" y="398"/>
                    <a:pt x="344" y="398"/>
                  </a:cubicBezTo>
                  <a:cubicBezTo>
                    <a:pt x="344" y="396"/>
                    <a:pt x="344" y="396"/>
                    <a:pt x="344" y="396"/>
                  </a:cubicBezTo>
                  <a:cubicBezTo>
                    <a:pt x="344" y="396"/>
                    <a:pt x="344" y="396"/>
                    <a:pt x="344" y="396"/>
                  </a:cubicBezTo>
                  <a:cubicBezTo>
                    <a:pt x="344" y="396"/>
                    <a:pt x="344" y="396"/>
                    <a:pt x="344" y="396"/>
                  </a:cubicBezTo>
                  <a:cubicBezTo>
                    <a:pt x="353" y="377"/>
                    <a:pt x="353" y="377"/>
                    <a:pt x="353" y="377"/>
                  </a:cubicBezTo>
                  <a:cubicBezTo>
                    <a:pt x="362" y="373"/>
                    <a:pt x="362" y="373"/>
                    <a:pt x="362" y="373"/>
                  </a:cubicBezTo>
                  <a:cubicBezTo>
                    <a:pt x="359" y="356"/>
                    <a:pt x="359" y="356"/>
                    <a:pt x="359" y="356"/>
                  </a:cubicBezTo>
                  <a:cubicBezTo>
                    <a:pt x="368" y="356"/>
                    <a:pt x="368" y="356"/>
                    <a:pt x="368" y="356"/>
                  </a:cubicBezTo>
                  <a:cubicBezTo>
                    <a:pt x="367" y="348"/>
                    <a:pt x="367" y="348"/>
                    <a:pt x="367" y="348"/>
                  </a:cubicBezTo>
                  <a:cubicBezTo>
                    <a:pt x="362" y="332"/>
                    <a:pt x="362" y="332"/>
                    <a:pt x="362" y="332"/>
                  </a:cubicBezTo>
                  <a:cubicBezTo>
                    <a:pt x="362" y="332"/>
                    <a:pt x="362" y="332"/>
                    <a:pt x="362" y="332"/>
                  </a:cubicBezTo>
                  <a:cubicBezTo>
                    <a:pt x="362" y="331"/>
                    <a:pt x="362" y="331"/>
                    <a:pt x="362" y="331"/>
                  </a:cubicBezTo>
                  <a:cubicBezTo>
                    <a:pt x="364" y="319"/>
                    <a:pt x="364" y="319"/>
                    <a:pt x="364" y="319"/>
                  </a:cubicBezTo>
                  <a:cubicBezTo>
                    <a:pt x="364" y="317"/>
                    <a:pt x="364" y="317"/>
                    <a:pt x="364" y="317"/>
                  </a:cubicBezTo>
                  <a:cubicBezTo>
                    <a:pt x="365" y="317"/>
                    <a:pt x="365" y="317"/>
                    <a:pt x="365" y="317"/>
                  </a:cubicBezTo>
                  <a:cubicBezTo>
                    <a:pt x="371" y="309"/>
                    <a:pt x="371" y="309"/>
                    <a:pt x="371" y="309"/>
                  </a:cubicBezTo>
                  <a:cubicBezTo>
                    <a:pt x="372" y="308"/>
                    <a:pt x="372" y="308"/>
                    <a:pt x="372" y="308"/>
                  </a:cubicBezTo>
                  <a:cubicBezTo>
                    <a:pt x="374" y="308"/>
                    <a:pt x="374" y="308"/>
                    <a:pt x="374" y="308"/>
                  </a:cubicBezTo>
                  <a:cubicBezTo>
                    <a:pt x="390" y="311"/>
                    <a:pt x="390" y="311"/>
                    <a:pt x="390" y="311"/>
                  </a:cubicBezTo>
                  <a:cubicBezTo>
                    <a:pt x="391" y="311"/>
                    <a:pt x="391" y="311"/>
                    <a:pt x="391" y="311"/>
                  </a:cubicBezTo>
                  <a:cubicBezTo>
                    <a:pt x="404" y="314"/>
                    <a:pt x="404" y="314"/>
                    <a:pt x="404" y="314"/>
                  </a:cubicBezTo>
                  <a:cubicBezTo>
                    <a:pt x="416" y="311"/>
                    <a:pt x="416" y="311"/>
                    <a:pt x="416" y="311"/>
                  </a:cubicBezTo>
                  <a:cubicBezTo>
                    <a:pt x="423" y="324"/>
                    <a:pt x="423" y="324"/>
                    <a:pt x="423" y="324"/>
                  </a:cubicBezTo>
                  <a:cubicBezTo>
                    <a:pt x="423" y="325"/>
                    <a:pt x="423" y="325"/>
                    <a:pt x="423" y="325"/>
                  </a:cubicBezTo>
                  <a:cubicBezTo>
                    <a:pt x="423" y="334"/>
                    <a:pt x="423" y="334"/>
                    <a:pt x="423" y="334"/>
                  </a:cubicBezTo>
                  <a:cubicBezTo>
                    <a:pt x="425" y="344"/>
                    <a:pt x="425" y="344"/>
                    <a:pt x="425" y="344"/>
                  </a:cubicBezTo>
                  <a:cubicBezTo>
                    <a:pt x="426" y="347"/>
                    <a:pt x="429" y="350"/>
                    <a:pt x="431" y="350"/>
                  </a:cubicBezTo>
                  <a:cubicBezTo>
                    <a:pt x="432" y="350"/>
                    <a:pt x="432" y="350"/>
                    <a:pt x="432" y="350"/>
                  </a:cubicBezTo>
                  <a:cubicBezTo>
                    <a:pt x="438" y="351"/>
                    <a:pt x="441" y="354"/>
                    <a:pt x="441" y="357"/>
                  </a:cubicBezTo>
                  <a:cubicBezTo>
                    <a:pt x="442" y="361"/>
                    <a:pt x="444" y="365"/>
                    <a:pt x="449" y="370"/>
                  </a:cubicBezTo>
                  <a:cubicBezTo>
                    <a:pt x="454" y="377"/>
                    <a:pt x="454" y="377"/>
                    <a:pt x="454" y="377"/>
                  </a:cubicBezTo>
                  <a:cubicBezTo>
                    <a:pt x="454" y="377"/>
                    <a:pt x="454" y="377"/>
                    <a:pt x="454" y="377"/>
                  </a:cubicBezTo>
                  <a:cubicBezTo>
                    <a:pt x="454" y="378"/>
                    <a:pt x="454" y="378"/>
                    <a:pt x="454" y="378"/>
                  </a:cubicBezTo>
                  <a:cubicBezTo>
                    <a:pt x="458" y="385"/>
                    <a:pt x="458" y="385"/>
                    <a:pt x="458" y="385"/>
                  </a:cubicBezTo>
                  <a:cubicBezTo>
                    <a:pt x="463" y="384"/>
                    <a:pt x="463" y="384"/>
                    <a:pt x="463" y="384"/>
                  </a:cubicBezTo>
                  <a:cubicBezTo>
                    <a:pt x="474" y="375"/>
                    <a:pt x="474" y="375"/>
                    <a:pt x="474" y="375"/>
                  </a:cubicBezTo>
                  <a:cubicBezTo>
                    <a:pt x="480" y="389"/>
                    <a:pt x="480" y="389"/>
                    <a:pt x="480" y="389"/>
                  </a:cubicBezTo>
                  <a:cubicBezTo>
                    <a:pt x="494" y="393"/>
                    <a:pt x="494" y="393"/>
                    <a:pt x="494" y="393"/>
                  </a:cubicBezTo>
                  <a:cubicBezTo>
                    <a:pt x="494" y="393"/>
                    <a:pt x="494" y="393"/>
                    <a:pt x="494" y="393"/>
                  </a:cubicBezTo>
                  <a:cubicBezTo>
                    <a:pt x="495" y="394"/>
                    <a:pt x="495" y="394"/>
                    <a:pt x="495" y="394"/>
                  </a:cubicBezTo>
                  <a:cubicBezTo>
                    <a:pt x="501" y="406"/>
                    <a:pt x="501" y="406"/>
                    <a:pt x="501" y="406"/>
                  </a:cubicBezTo>
                  <a:cubicBezTo>
                    <a:pt x="504" y="408"/>
                    <a:pt x="504" y="408"/>
                    <a:pt x="504" y="408"/>
                  </a:cubicBezTo>
                  <a:cubicBezTo>
                    <a:pt x="505" y="396"/>
                    <a:pt x="505" y="396"/>
                    <a:pt x="505" y="396"/>
                  </a:cubicBezTo>
                  <a:cubicBezTo>
                    <a:pt x="505" y="396"/>
                    <a:pt x="505" y="396"/>
                    <a:pt x="505" y="396"/>
                  </a:cubicBezTo>
                  <a:cubicBezTo>
                    <a:pt x="505" y="394"/>
                    <a:pt x="505" y="394"/>
                    <a:pt x="505" y="394"/>
                  </a:cubicBezTo>
                  <a:cubicBezTo>
                    <a:pt x="532" y="393"/>
                    <a:pt x="532" y="393"/>
                    <a:pt x="532" y="393"/>
                  </a:cubicBezTo>
                  <a:cubicBezTo>
                    <a:pt x="532" y="391"/>
                    <a:pt x="532" y="391"/>
                    <a:pt x="532" y="391"/>
                  </a:cubicBezTo>
                  <a:cubicBezTo>
                    <a:pt x="533" y="390"/>
                    <a:pt x="533" y="387"/>
                    <a:pt x="532" y="385"/>
                  </a:cubicBezTo>
                  <a:cubicBezTo>
                    <a:pt x="530" y="382"/>
                    <a:pt x="529" y="379"/>
                    <a:pt x="529" y="374"/>
                  </a:cubicBezTo>
                  <a:cubicBezTo>
                    <a:pt x="528" y="370"/>
                    <a:pt x="529" y="366"/>
                    <a:pt x="530" y="365"/>
                  </a:cubicBezTo>
                  <a:cubicBezTo>
                    <a:pt x="532" y="362"/>
                    <a:pt x="533" y="362"/>
                    <a:pt x="536" y="363"/>
                  </a:cubicBezTo>
                  <a:cubicBezTo>
                    <a:pt x="547" y="367"/>
                    <a:pt x="547" y="367"/>
                    <a:pt x="547" y="367"/>
                  </a:cubicBezTo>
                  <a:cubicBezTo>
                    <a:pt x="548" y="359"/>
                    <a:pt x="548" y="359"/>
                    <a:pt x="548" y="359"/>
                  </a:cubicBezTo>
                  <a:cubicBezTo>
                    <a:pt x="528" y="350"/>
                    <a:pt x="528" y="350"/>
                    <a:pt x="528" y="350"/>
                  </a:cubicBezTo>
                  <a:cubicBezTo>
                    <a:pt x="527" y="350"/>
                    <a:pt x="527" y="350"/>
                    <a:pt x="527" y="350"/>
                  </a:cubicBezTo>
                  <a:cubicBezTo>
                    <a:pt x="526" y="348"/>
                    <a:pt x="526" y="348"/>
                    <a:pt x="526" y="348"/>
                  </a:cubicBezTo>
                  <a:cubicBezTo>
                    <a:pt x="526" y="348"/>
                    <a:pt x="526" y="348"/>
                    <a:pt x="526" y="348"/>
                  </a:cubicBezTo>
                  <a:cubicBezTo>
                    <a:pt x="526" y="347"/>
                    <a:pt x="526" y="347"/>
                    <a:pt x="526" y="347"/>
                  </a:cubicBezTo>
                  <a:cubicBezTo>
                    <a:pt x="523" y="323"/>
                    <a:pt x="523" y="323"/>
                    <a:pt x="523" y="323"/>
                  </a:cubicBezTo>
                  <a:cubicBezTo>
                    <a:pt x="524" y="308"/>
                    <a:pt x="524" y="308"/>
                    <a:pt x="524" y="308"/>
                  </a:cubicBezTo>
                  <a:cubicBezTo>
                    <a:pt x="524" y="306"/>
                    <a:pt x="524" y="306"/>
                    <a:pt x="524" y="306"/>
                  </a:cubicBezTo>
                  <a:cubicBezTo>
                    <a:pt x="524" y="305"/>
                    <a:pt x="524" y="305"/>
                    <a:pt x="524" y="305"/>
                  </a:cubicBezTo>
                  <a:cubicBezTo>
                    <a:pt x="557" y="309"/>
                    <a:pt x="557" y="309"/>
                    <a:pt x="557" y="309"/>
                  </a:cubicBezTo>
                  <a:cubicBezTo>
                    <a:pt x="566" y="301"/>
                    <a:pt x="566" y="301"/>
                    <a:pt x="566" y="301"/>
                  </a:cubicBezTo>
                  <a:cubicBezTo>
                    <a:pt x="568" y="298"/>
                    <a:pt x="567" y="296"/>
                    <a:pt x="566" y="295"/>
                  </a:cubicBezTo>
                  <a:cubicBezTo>
                    <a:pt x="557" y="292"/>
                    <a:pt x="553" y="288"/>
                    <a:pt x="553" y="285"/>
                  </a:cubicBezTo>
                  <a:cubicBezTo>
                    <a:pt x="553" y="283"/>
                    <a:pt x="554" y="280"/>
                    <a:pt x="557" y="279"/>
                  </a:cubicBezTo>
                  <a:cubicBezTo>
                    <a:pt x="571" y="265"/>
                    <a:pt x="571" y="265"/>
                    <a:pt x="571" y="265"/>
                  </a:cubicBezTo>
                  <a:cubicBezTo>
                    <a:pt x="586" y="265"/>
                    <a:pt x="586" y="265"/>
                    <a:pt x="586" y="265"/>
                  </a:cubicBezTo>
                  <a:cubicBezTo>
                    <a:pt x="594" y="251"/>
                    <a:pt x="594" y="251"/>
                    <a:pt x="594" y="251"/>
                  </a:cubicBezTo>
                  <a:cubicBezTo>
                    <a:pt x="594" y="238"/>
                    <a:pt x="594" y="238"/>
                    <a:pt x="594" y="238"/>
                  </a:cubicBezTo>
                  <a:cubicBezTo>
                    <a:pt x="605" y="236"/>
                    <a:pt x="605" y="236"/>
                    <a:pt x="605" y="236"/>
                  </a:cubicBezTo>
                  <a:cubicBezTo>
                    <a:pt x="608" y="227"/>
                    <a:pt x="610" y="222"/>
                    <a:pt x="611" y="220"/>
                  </a:cubicBezTo>
                  <a:cubicBezTo>
                    <a:pt x="616" y="210"/>
                    <a:pt x="616" y="210"/>
                    <a:pt x="616" y="210"/>
                  </a:cubicBezTo>
                  <a:cubicBezTo>
                    <a:pt x="608" y="195"/>
                    <a:pt x="608" y="195"/>
                    <a:pt x="608" y="195"/>
                  </a:cubicBezTo>
                  <a:cubicBezTo>
                    <a:pt x="608" y="194"/>
                    <a:pt x="608" y="194"/>
                    <a:pt x="608" y="194"/>
                  </a:cubicBezTo>
                  <a:cubicBezTo>
                    <a:pt x="608" y="194"/>
                    <a:pt x="608" y="194"/>
                    <a:pt x="608" y="194"/>
                  </a:cubicBezTo>
                  <a:cubicBezTo>
                    <a:pt x="608" y="194"/>
                    <a:pt x="608" y="194"/>
                    <a:pt x="608" y="194"/>
                  </a:cubicBezTo>
                  <a:cubicBezTo>
                    <a:pt x="602" y="173"/>
                    <a:pt x="602" y="173"/>
                    <a:pt x="602" y="173"/>
                  </a:cubicBezTo>
                  <a:cubicBezTo>
                    <a:pt x="602" y="172"/>
                    <a:pt x="602" y="172"/>
                    <a:pt x="602" y="172"/>
                  </a:cubicBezTo>
                  <a:cubicBezTo>
                    <a:pt x="599" y="151"/>
                    <a:pt x="599" y="151"/>
                    <a:pt x="599" y="151"/>
                  </a:cubicBezTo>
                  <a:cubicBezTo>
                    <a:pt x="591" y="139"/>
                    <a:pt x="591" y="139"/>
                    <a:pt x="591" y="139"/>
                  </a:cubicBezTo>
                  <a:cubicBezTo>
                    <a:pt x="580" y="128"/>
                    <a:pt x="580" y="128"/>
                    <a:pt x="580" y="128"/>
                  </a:cubicBezTo>
                  <a:cubicBezTo>
                    <a:pt x="580" y="127"/>
                    <a:pt x="580" y="127"/>
                    <a:pt x="580" y="127"/>
                  </a:cubicBezTo>
                  <a:cubicBezTo>
                    <a:pt x="580" y="127"/>
                    <a:pt x="580" y="127"/>
                    <a:pt x="580" y="127"/>
                  </a:cubicBezTo>
                  <a:cubicBezTo>
                    <a:pt x="580" y="126"/>
                    <a:pt x="580" y="126"/>
                    <a:pt x="580" y="126"/>
                  </a:cubicBezTo>
                  <a:cubicBezTo>
                    <a:pt x="579" y="115"/>
                    <a:pt x="579" y="115"/>
                    <a:pt x="579" y="115"/>
                  </a:cubicBezTo>
                  <a:cubicBezTo>
                    <a:pt x="559" y="121"/>
                    <a:pt x="559" y="121"/>
                    <a:pt x="559" y="121"/>
                  </a:cubicBezTo>
                  <a:cubicBezTo>
                    <a:pt x="559" y="120"/>
                    <a:pt x="559" y="120"/>
                    <a:pt x="559" y="120"/>
                  </a:cubicBezTo>
                  <a:cubicBezTo>
                    <a:pt x="549" y="110"/>
                    <a:pt x="549" y="110"/>
                    <a:pt x="549" y="110"/>
                  </a:cubicBezTo>
                  <a:cubicBezTo>
                    <a:pt x="522" y="89"/>
                    <a:pt x="522" y="89"/>
                    <a:pt x="522" y="89"/>
                  </a:cubicBezTo>
                  <a:cubicBezTo>
                    <a:pt x="521" y="89"/>
                    <a:pt x="521" y="89"/>
                    <a:pt x="521" y="89"/>
                  </a:cubicBezTo>
                  <a:cubicBezTo>
                    <a:pt x="511" y="76"/>
                    <a:pt x="511" y="76"/>
                    <a:pt x="511" y="76"/>
                  </a:cubicBezTo>
                  <a:cubicBezTo>
                    <a:pt x="504" y="72"/>
                    <a:pt x="504" y="72"/>
                    <a:pt x="504" y="72"/>
                  </a:cubicBezTo>
                  <a:cubicBezTo>
                    <a:pt x="500" y="78"/>
                    <a:pt x="500" y="78"/>
                    <a:pt x="500" y="78"/>
                  </a:cubicBezTo>
                  <a:cubicBezTo>
                    <a:pt x="500" y="79"/>
                    <a:pt x="500" y="79"/>
                    <a:pt x="500" y="79"/>
                  </a:cubicBezTo>
                  <a:cubicBezTo>
                    <a:pt x="500" y="80"/>
                    <a:pt x="500" y="80"/>
                    <a:pt x="500" y="80"/>
                  </a:cubicBezTo>
                  <a:cubicBezTo>
                    <a:pt x="499" y="80"/>
                    <a:pt x="499" y="80"/>
                    <a:pt x="499" y="80"/>
                  </a:cubicBezTo>
                  <a:cubicBezTo>
                    <a:pt x="498" y="80"/>
                    <a:pt x="498" y="80"/>
                    <a:pt x="498" y="80"/>
                  </a:cubicBezTo>
                  <a:cubicBezTo>
                    <a:pt x="489" y="81"/>
                    <a:pt x="489" y="81"/>
                    <a:pt x="489" y="81"/>
                  </a:cubicBezTo>
                  <a:cubicBezTo>
                    <a:pt x="488" y="81"/>
                    <a:pt x="488" y="81"/>
                    <a:pt x="488" y="81"/>
                  </a:cubicBezTo>
                  <a:cubicBezTo>
                    <a:pt x="487" y="81"/>
                    <a:pt x="487" y="81"/>
                    <a:pt x="487" y="81"/>
                  </a:cubicBezTo>
                  <a:cubicBezTo>
                    <a:pt x="467" y="59"/>
                    <a:pt x="467" y="59"/>
                    <a:pt x="467" y="59"/>
                  </a:cubicBezTo>
                  <a:cubicBezTo>
                    <a:pt x="463" y="58"/>
                    <a:pt x="459" y="53"/>
                    <a:pt x="453" y="47"/>
                  </a:cubicBezTo>
                  <a:cubicBezTo>
                    <a:pt x="444" y="41"/>
                    <a:pt x="444" y="41"/>
                    <a:pt x="444" y="41"/>
                  </a:cubicBezTo>
                  <a:cubicBezTo>
                    <a:pt x="443" y="40"/>
                    <a:pt x="443" y="40"/>
                    <a:pt x="443" y="40"/>
                  </a:cubicBezTo>
                  <a:cubicBezTo>
                    <a:pt x="433" y="34"/>
                    <a:pt x="433" y="34"/>
                    <a:pt x="433" y="34"/>
                  </a:cubicBezTo>
                  <a:cubicBezTo>
                    <a:pt x="427" y="39"/>
                    <a:pt x="427" y="39"/>
                    <a:pt x="427" y="39"/>
                  </a:cubicBezTo>
                  <a:cubicBezTo>
                    <a:pt x="426" y="40"/>
                    <a:pt x="426" y="40"/>
                    <a:pt x="426" y="40"/>
                  </a:cubicBezTo>
                  <a:cubicBezTo>
                    <a:pt x="426" y="39"/>
                    <a:pt x="426" y="39"/>
                    <a:pt x="426" y="39"/>
                  </a:cubicBezTo>
                  <a:cubicBezTo>
                    <a:pt x="425" y="39"/>
                    <a:pt x="425" y="39"/>
                    <a:pt x="425" y="39"/>
                  </a:cubicBezTo>
                  <a:cubicBezTo>
                    <a:pt x="419" y="38"/>
                    <a:pt x="419" y="38"/>
                    <a:pt x="419" y="38"/>
                  </a:cubicBezTo>
                  <a:cubicBezTo>
                    <a:pt x="413" y="41"/>
                    <a:pt x="413" y="41"/>
                    <a:pt x="413" y="41"/>
                  </a:cubicBezTo>
                  <a:cubicBezTo>
                    <a:pt x="413" y="42"/>
                    <a:pt x="413" y="42"/>
                    <a:pt x="413" y="42"/>
                  </a:cubicBezTo>
                  <a:cubicBezTo>
                    <a:pt x="412" y="42"/>
                    <a:pt x="412" y="42"/>
                    <a:pt x="412" y="42"/>
                  </a:cubicBezTo>
                  <a:cubicBezTo>
                    <a:pt x="412" y="42"/>
                    <a:pt x="412" y="42"/>
                    <a:pt x="412" y="42"/>
                  </a:cubicBezTo>
                  <a:cubicBezTo>
                    <a:pt x="403" y="44"/>
                    <a:pt x="403" y="44"/>
                    <a:pt x="403" y="44"/>
                  </a:cubicBezTo>
                  <a:cubicBezTo>
                    <a:pt x="392" y="37"/>
                    <a:pt x="380" y="30"/>
                    <a:pt x="368" y="23"/>
                  </a:cubicBezTo>
                  <a:close/>
                </a:path>
              </a:pathLst>
            </a:custGeom>
            <a:noFill/>
            <a:ln w="12700">
              <a:solidFill>
                <a:srgbClr val="8F2647"/>
              </a:solidFill>
            </a:ln>
          </p:spPr>
          <p:txBody>
            <a:bodyPr vert="horz" wrap="square" lIns="91440" tIns="45720" rIns="91440" bIns="45720" numCol="1" anchor="t" anchorCtr="0" compatLnSpc="1"/>
            <a:lstStyle/>
            <a:p>
              <a:endParaRPr lang="zh-CN" altLang="en-US" dirty="0"/>
            </a:p>
          </p:txBody>
        </p:sp>
        <p:sp>
          <p:nvSpPr>
            <p:cNvPr id="55" name="矩形 54"/>
            <p:cNvSpPr>
              <a:spLocks noChangeAspect="1"/>
            </p:cNvSpPr>
            <p:nvPr/>
          </p:nvSpPr>
          <p:spPr>
            <a:xfrm>
              <a:off x="966626" y="6029671"/>
              <a:ext cx="4075195" cy="498598"/>
            </a:xfrm>
            <a:prstGeom prst="rect">
              <a:avLst/>
            </a:prstGeom>
          </p:spPr>
          <p:txBody>
            <a:bodyPr wrap="square">
              <a:spAutoFit/>
            </a:bodyPr>
            <a:lstStyle/>
            <a:p>
              <a:pPr algn="just">
                <a:lnSpc>
                  <a:spcPct val="120000"/>
                </a:lnSpc>
                <a:spcAft>
                  <a:spcPts val="600"/>
                </a:spcAft>
              </a:pPr>
              <a:r>
                <a:rPr lang="en-US" altLang="zh-CN" sz="1100" dirty="0">
                  <a:solidFill>
                    <a:schemeClr val="tx1">
                      <a:lumMod val="75000"/>
                      <a:lumOff val="25000"/>
                    </a:schemeClr>
                  </a:solidFill>
                  <a:latin typeface="Arial" panose="020B0604020202020204" pitchFamily="34" charset="0"/>
                  <a:ea typeface="微软雅黑" panose="020B0503020204020204" pitchFamily="34" charset="-122"/>
                  <a:cs typeface="Arial" panose="020B0604020202020204" pitchFamily="34" charset="0"/>
                </a:rPr>
                <a:t>Some text about this part related goes here. Some text about this part related goes here. </a:t>
              </a:r>
            </a:p>
          </p:txBody>
        </p:sp>
      </p:grpSp>
      <p:cxnSp>
        <p:nvCxnSpPr>
          <p:cNvPr id="7" name="直接连接符 6"/>
          <p:cNvCxnSpPr/>
          <p:nvPr/>
        </p:nvCxnSpPr>
        <p:spPr>
          <a:xfrm flipV="1">
            <a:off x="2179320" y="4689475"/>
            <a:ext cx="0" cy="689462"/>
          </a:xfrm>
          <a:prstGeom prst="line">
            <a:avLst/>
          </a:prstGeom>
          <a:ln>
            <a:solidFill>
              <a:schemeClr val="tx1">
                <a:lumMod val="75000"/>
                <a:lumOff val="2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9" name="直接连接符 8"/>
          <p:cNvCxnSpPr/>
          <p:nvPr/>
        </p:nvCxnSpPr>
        <p:spPr>
          <a:xfrm>
            <a:off x="2183748" y="4689475"/>
            <a:ext cx="1382422" cy="0"/>
          </a:xfrm>
          <a:prstGeom prst="line">
            <a:avLst/>
          </a:prstGeom>
          <a:ln>
            <a:solidFill>
              <a:schemeClr val="tx1">
                <a:lumMod val="75000"/>
                <a:lumOff val="2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3" name="组合 2"/>
          <p:cNvGrpSpPr/>
          <p:nvPr/>
        </p:nvGrpSpPr>
        <p:grpSpPr>
          <a:xfrm>
            <a:off x="972327" y="1543075"/>
            <a:ext cx="2422843" cy="1260481"/>
            <a:chOff x="972327" y="1543075"/>
            <a:chExt cx="2422843" cy="1260481"/>
          </a:xfrm>
        </p:grpSpPr>
        <p:sp>
          <p:nvSpPr>
            <p:cNvPr id="65" name="文本框 64"/>
            <p:cNvSpPr txBox="1">
              <a:spLocks noChangeAspect="1"/>
            </p:cNvSpPr>
            <p:nvPr/>
          </p:nvSpPr>
          <p:spPr>
            <a:xfrm>
              <a:off x="1760333" y="1543075"/>
              <a:ext cx="1042273" cy="461665"/>
            </a:xfrm>
            <a:prstGeom prst="rect">
              <a:avLst/>
            </a:prstGeom>
            <a:noFill/>
          </p:spPr>
          <p:txBody>
            <a:bodyPr wrap="none" rtlCol="0">
              <a:spAutoFit/>
            </a:bodyPr>
            <a:lstStyle/>
            <a:p>
              <a:r>
                <a:rPr lang="en-US" altLang="zh-CN" sz="2400" b="1" dirty="0">
                  <a:solidFill>
                    <a:srgbClr val="8F2647"/>
                  </a:solidFill>
                  <a:latin typeface="Agency FB" panose="020B0503020202020204" pitchFamily="34" charset="0"/>
                </a:rPr>
                <a:t>QINGHAI</a:t>
              </a:r>
              <a:endParaRPr lang="zh-CN" altLang="en-US" sz="2400" b="1" dirty="0">
                <a:solidFill>
                  <a:srgbClr val="8F2647"/>
                </a:solidFill>
                <a:latin typeface="Agency FB" panose="020B0503020202020204" pitchFamily="34" charset="0"/>
              </a:endParaRPr>
            </a:p>
          </p:txBody>
        </p:sp>
        <p:sp>
          <p:nvSpPr>
            <p:cNvPr id="67" name="矩形 66"/>
            <p:cNvSpPr>
              <a:spLocks noChangeAspect="1"/>
            </p:cNvSpPr>
            <p:nvPr/>
          </p:nvSpPr>
          <p:spPr>
            <a:xfrm>
              <a:off x="972327" y="2101825"/>
              <a:ext cx="2422843" cy="701731"/>
            </a:xfrm>
            <a:prstGeom prst="rect">
              <a:avLst/>
            </a:prstGeom>
          </p:spPr>
          <p:txBody>
            <a:bodyPr wrap="square">
              <a:spAutoFit/>
            </a:bodyPr>
            <a:lstStyle/>
            <a:p>
              <a:pPr algn="just">
                <a:lnSpc>
                  <a:spcPct val="120000"/>
                </a:lnSpc>
                <a:spcAft>
                  <a:spcPts val="600"/>
                </a:spcAft>
              </a:pPr>
              <a:r>
                <a:rPr lang="en-US" altLang="zh-CN" sz="1100" dirty="0">
                  <a:solidFill>
                    <a:schemeClr val="tx1">
                      <a:lumMod val="75000"/>
                      <a:lumOff val="25000"/>
                    </a:schemeClr>
                  </a:solidFill>
                  <a:latin typeface="Arial" panose="020B0604020202020204" pitchFamily="34" charset="0"/>
                  <a:ea typeface="微软雅黑" panose="020B0503020204020204" pitchFamily="34" charset="-122"/>
                  <a:cs typeface="Arial" panose="020B0604020202020204" pitchFamily="34" charset="0"/>
                </a:rPr>
                <a:t>Some text about this part related goes here. Some text about this part related goes here. </a:t>
              </a:r>
            </a:p>
          </p:txBody>
        </p:sp>
        <p:sp>
          <p:nvSpPr>
            <p:cNvPr id="68" name="Freeform 15"/>
            <p:cNvSpPr>
              <a:spLocks noChangeAspect="1"/>
            </p:cNvSpPr>
            <p:nvPr/>
          </p:nvSpPr>
          <p:spPr bwMode="auto">
            <a:xfrm>
              <a:off x="1067851" y="1548379"/>
              <a:ext cx="522507" cy="396000"/>
            </a:xfrm>
            <a:custGeom>
              <a:avLst/>
              <a:gdLst>
                <a:gd name="T0" fmla="*/ 970 w 989"/>
                <a:gd name="T1" fmla="*/ 347 h 749"/>
                <a:gd name="T2" fmla="*/ 929 w 989"/>
                <a:gd name="T3" fmla="*/ 310 h 749"/>
                <a:gd name="T4" fmla="*/ 904 w 989"/>
                <a:gd name="T5" fmla="*/ 280 h 749"/>
                <a:gd name="T6" fmla="*/ 789 w 989"/>
                <a:gd name="T7" fmla="*/ 252 h 749"/>
                <a:gd name="T8" fmla="*/ 795 w 989"/>
                <a:gd name="T9" fmla="*/ 137 h 749"/>
                <a:gd name="T10" fmla="*/ 713 w 989"/>
                <a:gd name="T11" fmla="*/ 39 h 749"/>
                <a:gd name="T12" fmla="*/ 672 w 989"/>
                <a:gd name="T13" fmla="*/ 11 h 749"/>
                <a:gd name="T14" fmla="*/ 608 w 989"/>
                <a:gd name="T15" fmla="*/ 94 h 749"/>
                <a:gd name="T16" fmla="*/ 468 w 989"/>
                <a:gd name="T17" fmla="*/ 170 h 749"/>
                <a:gd name="T18" fmla="*/ 442 w 989"/>
                <a:gd name="T19" fmla="*/ 175 h 749"/>
                <a:gd name="T20" fmla="*/ 359 w 989"/>
                <a:gd name="T21" fmla="*/ 168 h 749"/>
                <a:gd name="T22" fmla="*/ 371 w 989"/>
                <a:gd name="T23" fmla="*/ 255 h 749"/>
                <a:gd name="T24" fmla="*/ 355 w 989"/>
                <a:gd name="T25" fmla="*/ 301 h 749"/>
                <a:gd name="T26" fmla="*/ 343 w 989"/>
                <a:gd name="T27" fmla="*/ 299 h 749"/>
                <a:gd name="T28" fmla="*/ 307 w 989"/>
                <a:gd name="T29" fmla="*/ 340 h 749"/>
                <a:gd name="T30" fmla="*/ 250 w 989"/>
                <a:gd name="T31" fmla="*/ 355 h 749"/>
                <a:gd name="T32" fmla="*/ 139 w 989"/>
                <a:gd name="T33" fmla="*/ 385 h 749"/>
                <a:gd name="T34" fmla="*/ 80 w 989"/>
                <a:gd name="T35" fmla="*/ 376 h 749"/>
                <a:gd name="T36" fmla="*/ 50 w 989"/>
                <a:gd name="T37" fmla="*/ 366 h 749"/>
                <a:gd name="T38" fmla="*/ 7 w 989"/>
                <a:gd name="T39" fmla="*/ 431 h 749"/>
                <a:gd name="T40" fmla="*/ 40 w 989"/>
                <a:gd name="T41" fmla="*/ 461 h 749"/>
                <a:gd name="T42" fmla="*/ 31 w 989"/>
                <a:gd name="T43" fmla="*/ 541 h 749"/>
                <a:gd name="T44" fmla="*/ 32 w 989"/>
                <a:gd name="T45" fmla="*/ 558 h 749"/>
                <a:gd name="T46" fmla="*/ 91 w 989"/>
                <a:gd name="T47" fmla="*/ 633 h 749"/>
                <a:gd name="T48" fmla="*/ 129 w 989"/>
                <a:gd name="T49" fmla="*/ 674 h 749"/>
                <a:gd name="T50" fmla="*/ 159 w 989"/>
                <a:gd name="T51" fmla="*/ 745 h 749"/>
                <a:gd name="T52" fmla="*/ 197 w 989"/>
                <a:gd name="T53" fmla="*/ 749 h 749"/>
                <a:gd name="T54" fmla="*/ 220 w 989"/>
                <a:gd name="T55" fmla="*/ 708 h 749"/>
                <a:gd name="T56" fmla="*/ 251 w 989"/>
                <a:gd name="T57" fmla="*/ 711 h 749"/>
                <a:gd name="T58" fmla="*/ 349 w 989"/>
                <a:gd name="T59" fmla="*/ 707 h 749"/>
                <a:gd name="T60" fmla="*/ 380 w 989"/>
                <a:gd name="T61" fmla="*/ 729 h 749"/>
                <a:gd name="T62" fmla="*/ 432 w 989"/>
                <a:gd name="T63" fmla="*/ 729 h 749"/>
                <a:gd name="T64" fmla="*/ 546 w 989"/>
                <a:gd name="T65" fmla="*/ 714 h 749"/>
                <a:gd name="T66" fmla="*/ 626 w 989"/>
                <a:gd name="T67" fmla="*/ 717 h 749"/>
                <a:gd name="T68" fmla="*/ 676 w 989"/>
                <a:gd name="T69" fmla="*/ 735 h 749"/>
                <a:gd name="T70" fmla="*/ 717 w 989"/>
                <a:gd name="T71" fmla="*/ 746 h 749"/>
                <a:gd name="T72" fmla="*/ 712 w 989"/>
                <a:gd name="T73" fmla="*/ 714 h 749"/>
                <a:gd name="T74" fmla="*/ 723 w 989"/>
                <a:gd name="T75" fmla="*/ 700 h 749"/>
                <a:gd name="T76" fmla="*/ 726 w 989"/>
                <a:gd name="T77" fmla="*/ 677 h 749"/>
                <a:gd name="T78" fmla="*/ 699 w 989"/>
                <a:gd name="T79" fmla="*/ 651 h 749"/>
                <a:gd name="T80" fmla="*/ 701 w 989"/>
                <a:gd name="T81" fmla="*/ 629 h 749"/>
                <a:gd name="T82" fmla="*/ 750 w 989"/>
                <a:gd name="T83" fmla="*/ 602 h 749"/>
                <a:gd name="T84" fmla="*/ 800 w 989"/>
                <a:gd name="T85" fmla="*/ 592 h 749"/>
                <a:gd name="T86" fmla="*/ 825 w 989"/>
                <a:gd name="T87" fmla="*/ 570 h 749"/>
                <a:gd name="T88" fmla="*/ 826 w 989"/>
                <a:gd name="T89" fmla="*/ 558 h 749"/>
                <a:gd name="T90" fmla="*/ 830 w 989"/>
                <a:gd name="T91" fmla="*/ 522 h 749"/>
                <a:gd name="T92" fmla="*/ 887 w 989"/>
                <a:gd name="T93" fmla="*/ 478 h 749"/>
                <a:gd name="T94" fmla="*/ 914 w 989"/>
                <a:gd name="T95" fmla="*/ 459 h 749"/>
                <a:gd name="T96" fmla="*/ 963 w 989"/>
                <a:gd name="T97" fmla="*/ 446 h 749"/>
                <a:gd name="T98" fmla="*/ 983 w 989"/>
                <a:gd name="T99" fmla="*/ 428 h 749"/>
                <a:gd name="T100" fmla="*/ 988 w 989"/>
                <a:gd name="T101" fmla="*/ 404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89" h="749">
                  <a:moveTo>
                    <a:pt x="988" y="403"/>
                  </a:moveTo>
                  <a:cubicBezTo>
                    <a:pt x="989" y="403"/>
                    <a:pt x="989" y="403"/>
                    <a:pt x="989" y="403"/>
                  </a:cubicBezTo>
                  <a:cubicBezTo>
                    <a:pt x="989" y="403"/>
                    <a:pt x="989" y="403"/>
                    <a:pt x="989" y="403"/>
                  </a:cubicBezTo>
                  <a:cubicBezTo>
                    <a:pt x="989" y="402"/>
                    <a:pt x="989" y="402"/>
                    <a:pt x="989" y="402"/>
                  </a:cubicBezTo>
                  <a:cubicBezTo>
                    <a:pt x="970" y="347"/>
                    <a:pt x="970" y="347"/>
                    <a:pt x="970" y="347"/>
                  </a:cubicBezTo>
                  <a:cubicBezTo>
                    <a:pt x="958" y="337"/>
                    <a:pt x="958" y="337"/>
                    <a:pt x="958" y="337"/>
                  </a:cubicBezTo>
                  <a:cubicBezTo>
                    <a:pt x="958" y="336"/>
                    <a:pt x="958" y="336"/>
                    <a:pt x="958" y="336"/>
                  </a:cubicBezTo>
                  <a:cubicBezTo>
                    <a:pt x="955" y="314"/>
                    <a:pt x="955" y="314"/>
                    <a:pt x="955" y="314"/>
                  </a:cubicBezTo>
                  <a:cubicBezTo>
                    <a:pt x="929" y="310"/>
                    <a:pt x="929" y="310"/>
                    <a:pt x="929" y="310"/>
                  </a:cubicBezTo>
                  <a:cubicBezTo>
                    <a:pt x="929" y="310"/>
                    <a:pt x="929" y="310"/>
                    <a:pt x="929" y="310"/>
                  </a:cubicBezTo>
                  <a:cubicBezTo>
                    <a:pt x="928" y="310"/>
                    <a:pt x="928" y="310"/>
                    <a:pt x="928" y="310"/>
                  </a:cubicBezTo>
                  <a:cubicBezTo>
                    <a:pt x="928" y="309"/>
                    <a:pt x="928" y="309"/>
                    <a:pt x="928" y="309"/>
                  </a:cubicBezTo>
                  <a:cubicBezTo>
                    <a:pt x="927" y="308"/>
                    <a:pt x="927" y="308"/>
                    <a:pt x="927" y="308"/>
                  </a:cubicBezTo>
                  <a:cubicBezTo>
                    <a:pt x="927" y="307"/>
                    <a:pt x="927" y="307"/>
                    <a:pt x="927" y="307"/>
                  </a:cubicBezTo>
                  <a:cubicBezTo>
                    <a:pt x="924" y="299"/>
                    <a:pt x="916" y="290"/>
                    <a:pt x="904" y="280"/>
                  </a:cubicBezTo>
                  <a:cubicBezTo>
                    <a:pt x="897" y="275"/>
                    <a:pt x="891" y="271"/>
                    <a:pt x="885" y="270"/>
                  </a:cubicBezTo>
                  <a:cubicBezTo>
                    <a:pt x="881" y="267"/>
                    <a:pt x="877" y="266"/>
                    <a:pt x="874" y="263"/>
                  </a:cubicBezTo>
                  <a:cubicBezTo>
                    <a:pt x="866" y="258"/>
                    <a:pt x="838" y="253"/>
                    <a:pt x="790" y="252"/>
                  </a:cubicBezTo>
                  <a:cubicBezTo>
                    <a:pt x="789" y="252"/>
                    <a:pt x="789" y="252"/>
                    <a:pt x="789" y="252"/>
                  </a:cubicBezTo>
                  <a:cubicBezTo>
                    <a:pt x="789" y="252"/>
                    <a:pt x="789" y="252"/>
                    <a:pt x="789" y="252"/>
                  </a:cubicBezTo>
                  <a:cubicBezTo>
                    <a:pt x="783" y="244"/>
                    <a:pt x="783" y="244"/>
                    <a:pt x="783" y="244"/>
                  </a:cubicBezTo>
                  <a:cubicBezTo>
                    <a:pt x="781" y="238"/>
                    <a:pt x="779" y="233"/>
                    <a:pt x="778" y="228"/>
                  </a:cubicBezTo>
                  <a:cubicBezTo>
                    <a:pt x="778" y="221"/>
                    <a:pt x="786" y="199"/>
                    <a:pt x="803" y="164"/>
                  </a:cubicBezTo>
                  <a:cubicBezTo>
                    <a:pt x="795" y="137"/>
                    <a:pt x="795" y="137"/>
                    <a:pt x="795" y="137"/>
                  </a:cubicBezTo>
                  <a:cubicBezTo>
                    <a:pt x="795" y="137"/>
                    <a:pt x="795" y="137"/>
                    <a:pt x="795" y="137"/>
                  </a:cubicBezTo>
                  <a:cubicBezTo>
                    <a:pt x="786" y="94"/>
                    <a:pt x="786" y="94"/>
                    <a:pt x="786" y="94"/>
                  </a:cubicBezTo>
                  <a:cubicBezTo>
                    <a:pt x="784" y="88"/>
                    <a:pt x="774" y="83"/>
                    <a:pt x="756" y="77"/>
                  </a:cubicBezTo>
                  <a:cubicBezTo>
                    <a:pt x="752" y="76"/>
                    <a:pt x="748" y="75"/>
                    <a:pt x="745" y="73"/>
                  </a:cubicBezTo>
                  <a:cubicBezTo>
                    <a:pt x="738" y="70"/>
                    <a:pt x="733" y="64"/>
                    <a:pt x="731" y="57"/>
                  </a:cubicBezTo>
                  <a:cubicBezTo>
                    <a:pt x="727" y="50"/>
                    <a:pt x="721" y="43"/>
                    <a:pt x="713" y="39"/>
                  </a:cubicBezTo>
                  <a:cubicBezTo>
                    <a:pt x="712" y="39"/>
                    <a:pt x="712" y="39"/>
                    <a:pt x="712" y="39"/>
                  </a:cubicBezTo>
                  <a:cubicBezTo>
                    <a:pt x="711" y="38"/>
                    <a:pt x="711" y="38"/>
                    <a:pt x="711" y="38"/>
                  </a:cubicBezTo>
                  <a:cubicBezTo>
                    <a:pt x="704" y="0"/>
                    <a:pt x="704" y="0"/>
                    <a:pt x="704" y="0"/>
                  </a:cubicBezTo>
                  <a:cubicBezTo>
                    <a:pt x="675" y="3"/>
                    <a:pt x="675" y="3"/>
                    <a:pt x="675" y="3"/>
                  </a:cubicBezTo>
                  <a:cubicBezTo>
                    <a:pt x="672" y="11"/>
                    <a:pt x="672" y="11"/>
                    <a:pt x="672" y="11"/>
                  </a:cubicBezTo>
                  <a:cubicBezTo>
                    <a:pt x="668" y="24"/>
                    <a:pt x="665" y="30"/>
                    <a:pt x="660" y="30"/>
                  </a:cubicBezTo>
                  <a:cubicBezTo>
                    <a:pt x="642" y="36"/>
                    <a:pt x="642" y="36"/>
                    <a:pt x="642" y="36"/>
                  </a:cubicBezTo>
                  <a:cubicBezTo>
                    <a:pt x="630" y="40"/>
                    <a:pt x="623" y="45"/>
                    <a:pt x="619" y="51"/>
                  </a:cubicBezTo>
                  <a:cubicBezTo>
                    <a:pt x="617" y="53"/>
                    <a:pt x="616" y="60"/>
                    <a:pt x="614" y="70"/>
                  </a:cubicBezTo>
                  <a:cubicBezTo>
                    <a:pt x="613" y="81"/>
                    <a:pt x="611" y="89"/>
                    <a:pt x="608" y="94"/>
                  </a:cubicBezTo>
                  <a:cubicBezTo>
                    <a:pt x="605" y="102"/>
                    <a:pt x="599" y="108"/>
                    <a:pt x="591" y="111"/>
                  </a:cubicBezTo>
                  <a:cubicBezTo>
                    <a:pt x="575" y="117"/>
                    <a:pt x="548" y="107"/>
                    <a:pt x="511" y="80"/>
                  </a:cubicBezTo>
                  <a:cubicBezTo>
                    <a:pt x="461" y="144"/>
                    <a:pt x="461" y="144"/>
                    <a:pt x="461" y="144"/>
                  </a:cubicBezTo>
                  <a:cubicBezTo>
                    <a:pt x="467" y="170"/>
                    <a:pt x="467" y="170"/>
                    <a:pt x="467" y="170"/>
                  </a:cubicBezTo>
                  <a:cubicBezTo>
                    <a:pt x="468" y="170"/>
                    <a:pt x="468" y="170"/>
                    <a:pt x="468" y="170"/>
                  </a:cubicBezTo>
                  <a:cubicBezTo>
                    <a:pt x="469" y="172"/>
                    <a:pt x="469" y="172"/>
                    <a:pt x="469" y="172"/>
                  </a:cubicBezTo>
                  <a:cubicBezTo>
                    <a:pt x="467" y="172"/>
                    <a:pt x="467" y="172"/>
                    <a:pt x="467" y="172"/>
                  </a:cubicBezTo>
                  <a:cubicBezTo>
                    <a:pt x="467" y="173"/>
                    <a:pt x="467" y="173"/>
                    <a:pt x="467" y="173"/>
                  </a:cubicBezTo>
                  <a:cubicBezTo>
                    <a:pt x="465" y="176"/>
                    <a:pt x="461" y="179"/>
                    <a:pt x="457" y="179"/>
                  </a:cubicBezTo>
                  <a:cubicBezTo>
                    <a:pt x="452" y="181"/>
                    <a:pt x="447" y="179"/>
                    <a:pt x="442" y="175"/>
                  </a:cubicBezTo>
                  <a:cubicBezTo>
                    <a:pt x="437" y="172"/>
                    <a:pt x="423" y="168"/>
                    <a:pt x="401" y="167"/>
                  </a:cubicBezTo>
                  <a:cubicBezTo>
                    <a:pt x="390" y="167"/>
                    <a:pt x="390" y="167"/>
                    <a:pt x="390" y="167"/>
                  </a:cubicBezTo>
                  <a:cubicBezTo>
                    <a:pt x="390" y="167"/>
                    <a:pt x="390" y="167"/>
                    <a:pt x="390" y="167"/>
                  </a:cubicBezTo>
                  <a:cubicBezTo>
                    <a:pt x="375" y="165"/>
                    <a:pt x="375" y="165"/>
                    <a:pt x="375" y="165"/>
                  </a:cubicBezTo>
                  <a:cubicBezTo>
                    <a:pt x="359" y="168"/>
                    <a:pt x="359" y="168"/>
                    <a:pt x="359" y="168"/>
                  </a:cubicBezTo>
                  <a:cubicBezTo>
                    <a:pt x="366" y="179"/>
                    <a:pt x="366" y="179"/>
                    <a:pt x="366" y="179"/>
                  </a:cubicBezTo>
                  <a:cubicBezTo>
                    <a:pt x="372" y="187"/>
                    <a:pt x="375" y="192"/>
                    <a:pt x="374" y="195"/>
                  </a:cubicBezTo>
                  <a:cubicBezTo>
                    <a:pt x="367" y="234"/>
                    <a:pt x="367" y="234"/>
                    <a:pt x="367" y="234"/>
                  </a:cubicBezTo>
                  <a:cubicBezTo>
                    <a:pt x="370" y="255"/>
                    <a:pt x="370" y="255"/>
                    <a:pt x="370" y="255"/>
                  </a:cubicBezTo>
                  <a:cubicBezTo>
                    <a:pt x="371" y="255"/>
                    <a:pt x="371" y="255"/>
                    <a:pt x="371" y="255"/>
                  </a:cubicBezTo>
                  <a:cubicBezTo>
                    <a:pt x="371" y="256"/>
                    <a:pt x="371" y="256"/>
                    <a:pt x="371" y="256"/>
                  </a:cubicBezTo>
                  <a:cubicBezTo>
                    <a:pt x="370" y="256"/>
                    <a:pt x="370" y="256"/>
                    <a:pt x="370" y="256"/>
                  </a:cubicBezTo>
                  <a:cubicBezTo>
                    <a:pt x="370" y="256"/>
                    <a:pt x="370" y="256"/>
                    <a:pt x="370" y="256"/>
                  </a:cubicBezTo>
                  <a:cubicBezTo>
                    <a:pt x="358" y="296"/>
                    <a:pt x="358" y="296"/>
                    <a:pt x="358" y="296"/>
                  </a:cubicBezTo>
                  <a:cubicBezTo>
                    <a:pt x="358" y="300"/>
                    <a:pt x="356" y="301"/>
                    <a:pt x="355" y="301"/>
                  </a:cubicBezTo>
                  <a:cubicBezTo>
                    <a:pt x="354" y="301"/>
                    <a:pt x="354" y="301"/>
                    <a:pt x="354" y="301"/>
                  </a:cubicBezTo>
                  <a:cubicBezTo>
                    <a:pt x="354" y="300"/>
                    <a:pt x="354" y="300"/>
                    <a:pt x="354" y="300"/>
                  </a:cubicBezTo>
                  <a:cubicBezTo>
                    <a:pt x="352" y="297"/>
                    <a:pt x="352" y="297"/>
                    <a:pt x="352" y="297"/>
                  </a:cubicBezTo>
                  <a:cubicBezTo>
                    <a:pt x="350" y="292"/>
                    <a:pt x="348" y="290"/>
                    <a:pt x="347" y="290"/>
                  </a:cubicBezTo>
                  <a:cubicBezTo>
                    <a:pt x="345" y="291"/>
                    <a:pt x="344" y="294"/>
                    <a:pt x="343" y="299"/>
                  </a:cubicBezTo>
                  <a:cubicBezTo>
                    <a:pt x="341" y="310"/>
                    <a:pt x="334" y="319"/>
                    <a:pt x="324" y="329"/>
                  </a:cubicBezTo>
                  <a:cubicBezTo>
                    <a:pt x="313" y="337"/>
                    <a:pt x="313" y="337"/>
                    <a:pt x="313" y="337"/>
                  </a:cubicBezTo>
                  <a:cubicBezTo>
                    <a:pt x="307" y="340"/>
                    <a:pt x="307" y="340"/>
                    <a:pt x="307" y="340"/>
                  </a:cubicBezTo>
                  <a:cubicBezTo>
                    <a:pt x="307" y="340"/>
                    <a:pt x="307" y="340"/>
                    <a:pt x="307" y="340"/>
                  </a:cubicBezTo>
                  <a:cubicBezTo>
                    <a:pt x="307" y="340"/>
                    <a:pt x="307" y="340"/>
                    <a:pt x="307" y="340"/>
                  </a:cubicBezTo>
                  <a:cubicBezTo>
                    <a:pt x="267" y="341"/>
                    <a:pt x="267" y="341"/>
                    <a:pt x="267" y="341"/>
                  </a:cubicBezTo>
                  <a:cubicBezTo>
                    <a:pt x="252" y="355"/>
                    <a:pt x="252" y="355"/>
                    <a:pt x="252" y="355"/>
                  </a:cubicBezTo>
                  <a:cubicBezTo>
                    <a:pt x="251" y="355"/>
                    <a:pt x="251" y="355"/>
                    <a:pt x="251" y="355"/>
                  </a:cubicBezTo>
                  <a:cubicBezTo>
                    <a:pt x="250" y="355"/>
                    <a:pt x="250" y="355"/>
                    <a:pt x="250" y="355"/>
                  </a:cubicBezTo>
                  <a:cubicBezTo>
                    <a:pt x="250" y="355"/>
                    <a:pt x="250" y="355"/>
                    <a:pt x="250" y="355"/>
                  </a:cubicBezTo>
                  <a:cubicBezTo>
                    <a:pt x="208" y="349"/>
                    <a:pt x="208" y="349"/>
                    <a:pt x="208" y="349"/>
                  </a:cubicBezTo>
                  <a:cubicBezTo>
                    <a:pt x="201" y="357"/>
                    <a:pt x="194" y="359"/>
                    <a:pt x="188" y="358"/>
                  </a:cubicBezTo>
                  <a:cubicBezTo>
                    <a:pt x="182" y="356"/>
                    <a:pt x="171" y="358"/>
                    <a:pt x="157" y="364"/>
                  </a:cubicBezTo>
                  <a:cubicBezTo>
                    <a:pt x="140" y="384"/>
                    <a:pt x="140" y="384"/>
                    <a:pt x="140" y="384"/>
                  </a:cubicBezTo>
                  <a:cubicBezTo>
                    <a:pt x="139" y="385"/>
                    <a:pt x="139" y="385"/>
                    <a:pt x="139" y="385"/>
                  </a:cubicBezTo>
                  <a:cubicBezTo>
                    <a:pt x="112" y="386"/>
                    <a:pt x="112" y="386"/>
                    <a:pt x="112" y="386"/>
                  </a:cubicBezTo>
                  <a:cubicBezTo>
                    <a:pt x="112" y="363"/>
                    <a:pt x="112" y="363"/>
                    <a:pt x="112" y="363"/>
                  </a:cubicBezTo>
                  <a:cubicBezTo>
                    <a:pt x="95" y="363"/>
                    <a:pt x="95" y="363"/>
                    <a:pt x="95" y="363"/>
                  </a:cubicBezTo>
                  <a:cubicBezTo>
                    <a:pt x="92" y="373"/>
                    <a:pt x="92" y="373"/>
                    <a:pt x="92" y="373"/>
                  </a:cubicBezTo>
                  <a:cubicBezTo>
                    <a:pt x="80" y="376"/>
                    <a:pt x="80" y="376"/>
                    <a:pt x="80" y="376"/>
                  </a:cubicBezTo>
                  <a:cubicBezTo>
                    <a:pt x="78" y="376"/>
                    <a:pt x="78" y="376"/>
                    <a:pt x="78" y="376"/>
                  </a:cubicBezTo>
                  <a:cubicBezTo>
                    <a:pt x="78" y="376"/>
                    <a:pt x="78" y="376"/>
                    <a:pt x="78" y="376"/>
                  </a:cubicBezTo>
                  <a:cubicBezTo>
                    <a:pt x="78" y="375"/>
                    <a:pt x="78" y="375"/>
                    <a:pt x="78" y="375"/>
                  </a:cubicBezTo>
                  <a:cubicBezTo>
                    <a:pt x="77" y="375"/>
                    <a:pt x="77" y="375"/>
                    <a:pt x="77" y="375"/>
                  </a:cubicBezTo>
                  <a:cubicBezTo>
                    <a:pt x="69" y="371"/>
                    <a:pt x="60" y="367"/>
                    <a:pt x="50" y="366"/>
                  </a:cubicBezTo>
                  <a:cubicBezTo>
                    <a:pt x="44" y="365"/>
                    <a:pt x="38" y="369"/>
                    <a:pt x="28" y="377"/>
                  </a:cubicBezTo>
                  <a:cubicBezTo>
                    <a:pt x="18" y="386"/>
                    <a:pt x="10" y="394"/>
                    <a:pt x="7" y="401"/>
                  </a:cubicBezTo>
                  <a:cubicBezTo>
                    <a:pt x="9" y="402"/>
                    <a:pt x="10" y="405"/>
                    <a:pt x="10" y="408"/>
                  </a:cubicBezTo>
                  <a:cubicBezTo>
                    <a:pt x="11" y="412"/>
                    <a:pt x="12" y="416"/>
                    <a:pt x="12" y="421"/>
                  </a:cubicBezTo>
                  <a:cubicBezTo>
                    <a:pt x="11" y="426"/>
                    <a:pt x="9" y="429"/>
                    <a:pt x="7" y="431"/>
                  </a:cubicBezTo>
                  <a:cubicBezTo>
                    <a:pt x="4" y="433"/>
                    <a:pt x="2" y="439"/>
                    <a:pt x="0" y="448"/>
                  </a:cubicBezTo>
                  <a:cubicBezTo>
                    <a:pt x="10" y="455"/>
                    <a:pt x="10" y="455"/>
                    <a:pt x="10" y="455"/>
                  </a:cubicBezTo>
                  <a:cubicBezTo>
                    <a:pt x="23" y="441"/>
                    <a:pt x="23" y="441"/>
                    <a:pt x="23" y="441"/>
                  </a:cubicBezTo>
                  <a:cubicBezTo>
                    <a:pt x="40" y="460"/>
                    <a:pt x="40" y="460"/>
                    <a:pt x="40" y="460"/>
                  </a:cubicBezTo>
                  <a:cubicBezTo>
                    <a:pt x="40" y="461"/>
                    <a:pt x="40" y="461"/>
                    <a:pt x="40" y="461"/>
                  </a:cubicBezTo>
                  <a:cubicBezTo>
                    <a:pt x="44" y="494"/>
                    <a:pt x="44" y="494"/>
                    <a:pt x="44" y="494"/>
                  </a:cubicBezTo>
                  <a:cubicBezTo>
                    <a:pt x="44" y="495"/>
                    <a:pt x="44" y="495"/>
                    <a:pt x="44" y="495"/>
                  </a:cubicBezTo>
                  <a:cubicBezTo>
                    <a:pt x="43" y="495"/>
                    <a:pt x="43" y="495"/>
                    <a:pt x="43" y="495"/>
                  </a:cubicBezTo>
                  <a:cubicBezTo>
                    <a:pt x="33" y="541"/>
                    <a:pt x="33" y="541"/>
                    <a:pt x="33" y="541"/>
                  </a:cubicBezTo>
                  <a:cubicBezTo>
                    <a:pt x="31" y="541"/>
                    <a:pt x="31" y="541"/>
                    <a:pt x="31" y="541"/>
                  </a:cubicBezTo>
                  <a:cubicBezTo>
                    <a:pt x="17" y="541"/>
                    <a:pt x="8" y="542"/>
                    <a:pt x="4" y="544"/>
                  </a:cubicBezTo>
                  <a:cubicBezTo>
                    <a:pt x="5" y="547"/>
                    <a:pt x="11" y="552"/>
                    <a:pt x="21" y="559"/>
                  </a:cubicBezTo>
                  <a:cubicBezTo>
                    <a:pt x="30" y="558"/>
                    <a:pt x="30" y="558"/>
                    <a:pt x="30" y="558"/>
                  </a:cubicBezTo>
                  <a:cubicBezTo>
                    <a:pt x="32" y="558"/>
                    <a:pt x="32" y="558"/>
                    <a:pt x="32" y="558"/>
                  </a:cubicBezTo>
                  <a:cubicBezTo>
                    <a:pt x="32" y="558"/>
                    <a:pt x="32" y="558"/>
                    <a:pt x="32" y="558"/>
                  </a:cubicBezTo>
                  <a:cubicBezTo>
                    <a:pt x="52" y="578"/>
                    <a:pt x="52" y="578"/>
                    <a:pt x="52" y="578"/>
                  </a:cubicBezTo>
                  <a:cubicBezTo>
                    <a:pt x="60" y="584"/>
                    <a:pt x="60" y="596"/>
                    <a:pt x="49" y="613"/>
                  </a:cubicBezTo>
                  <a:cubicBezTo>
                    <a:pt x="52" y="632"/>
                    <a:pt x="52" y="632"/>
                    <a:pt x="52" y="632"/>
                  </a:cubicBezTo>
                  <a:cubicBezTo>
                    <a:pt x="60" y="633"/>
                    <a:pt x="60" y="633"/>
                    <a:pt x="60" y="633"/>
                  </a:cubicBezTo>
                  <a:cubicBezTo>
                    <a:pt x="91" y="633"/>
                    <a:pt x="91" y="633"/>
                    <a:pt x="91" y="633"/>
                  </a:cubicBezTo>
                  <a:cubicBezTo>
                    <a:pt x="75" y="648"/>
                    <a:pt x="75" y="648"/>
                    <a:pt x="75" y="648"/>
                  </a:cubicBezTo>
                  <a:cubicBezTo>
                    <a:pt x="84" y="653"/>
                    <a:pt x="84" y="653"/>
                    <a:pt x="84" y="653"/>
                  </a:cubicBezTo>
                  <a:cubicBezTo>
                    <a:pt x="84" y="653"/>
                    <a:pt x="84" y="653"/>
                    <a:pt x="84" y="653"/>
                  </a:cubicBezTo>
                  <a:cubicBezTo>
                    <a:pt x="97" y="660"/>
                    <a:pt x="97" y="660"/>
                    <a:pt x="97" y="660"/>
                  </a:cubicBezTo>
                  <a:cubicBezTo>
                    <a:pt x="129" y="674"/>
                    <a:pt x="129" y="674"/>
                    <a:pt x="129" y="674"/>
                  </a:cubicBezTo>
                  <a:cubicBezTo>
                    <a:pt x="130" y="674"/>
                    <a:pt x="130" y="674"/>
                    <a:pt x="130" y="674"/>
                  </a:cubicBezTo>
                  <a:cubicBezTo>
                    <a:pt x="131" y="674"/>
                    <a:pt x="131" y="674"/>
                    <a:pt x="131" y="674"/>
                  </a:cubicBezTo>
                  <a:cubicBezTo>
                    <a:pt x="134" y="724"/>
                    <a:pt x="134" y="724"/>
                    <a:pt x="134" y="724"/>
                  </a:cubicBezTo>
                  <a:cubicBezTo>
                    <a:pt x="135" y="734"/>
                    <a:pt x="142" y="741"/>
                    <a:pt x="157" y="746"/>
                  </a:cubicBezTo>
                  <a:cubicBezTo>
                    <a:pt x="159" y="745"/>
                    <a:pt x="159" y="745"/>
                    <a:pt x="159" y="745"/>
                  </a:cubicBezTo>
                  <a:cubicBezTo>
                    <a:pt x="160" y="745"/>
                    <a:pt x="160" y="745"/>
                    <a:pt x="160" y="745"/>
                  </a:cubicBezTo>
                  <a:cubicBezTo>
                    <a:pt x="160" y="745"/>
                    <a:pt x="160" y="745"/>
                    <a:pt x="160" y="745"/>
                  </a:cubicBezTo>
                  <a:cubicBezTo>
                    <a:pt x="194" y="749"/>
                    <a:pt x="194" y="749"/>
                    <a:pt x="194" y="749"/>
                  </a:cubicBezTo>
                  <a:cubicBezTo>
                    <a:pt x="197" y="749"/>
                    <a:pt x="197" y="749"/>
                    <a:pt x="197" y="749"/>
                  </a:cubicBezTo>
                  <a:cubicBezTo>
                    <a:pt x="197" y="749"/>
                    <a:pt x="197" y="749"/>
                    <a:pt x="197" y="749"/>
                  </a:cubicBezTo>
                  <a:cubicBezTo>
                    <a:pt x="197" y="748"/>
                    <a:pt x="197" y="748"/>
                    <a:pt x="197" y="748"/>
                  </a:cubicBezTo>
                  <a:cubicBezTo>
                    <a:pt x="201" y="741"/>
                    <a:pt x="203" y="736"/>
                    <a:pt x="203" y="735"/>
                  </a:cubicBezTo>
                  <a:cubicBezTo>
                    <a:pt x="203" y="734"/>
                    <a:pt x="203" y="734"/>
                    <a:pt x="203" y="734"/>
                  </a:cubicBezTo>
                  <a:cubicBezTo>
                    <a:pt x="203" y="728"/>
                    <a:pt x="205" y="723"/>
                    <a:pt x="210" y="720"/>
                  </a:cubicBezTo>
                  <a:cubicBezTo>
                    <a:pt x="215" y="716"/>
                    <a:pt x="218" y="712"/>
                    <a:pt x="220" y="708"/>
                  </a:cubicBezTo>
                  <a:cubicBezTo>
                    <a:pt x="220" y="708"/>
                    <a:pt x="220" y="708"/>
                    <a:pt x="220" y="708"/>
                  </a:cubicBezTo>
                  <a:cubicBezTo>
                    <a:pt x="222" y="703"/>
                    <a:pt x="228" y="701"/>
                    <a:pt x="239" y="704"/>
                  </a:cubicBezTo>
                  <a:cubicBezTo>
                    <a:pt x="239" y="704"/>
                    <a:pt x="239" y="704"/>
                    <a:pt x="239" y="704"/>
                  </a:cubicBezTo>
                  <a:cubicBezTo>
                    <a:pt x="239" y="704"/>
                    <a:pt x="239" y="704"/>
                    <a:pt x="239" y="704"/>
                  </a:cubicBezTo>
                  <a:cubicBezTo>
                    <a:pt x="251" y="711"/>
                    <a:pt x="251" y="711"/>
                    <a:pt x="251" y="711"/>
                  </a:cubicBezTo>
                  <a:cubicBezTo>
                    <a:pt x="289" y="718"/>
                    <a:pt x="289" y="718"/>
                    <a:pt x="289" y="718"/>
                  </a:cubicBezTo>
                  <a:cubicBezTo>
                    <a:pt x="313" y="717"/>
                    <a:pt x="313" y="717"/>
                    <a:pt x="313" y="717"/>
                  </a:cubicBezTo>
                  <a:cubicBezTo>
                    <a:pt x="330" y="709"/>
                    <a:pt x="330" y="709"/>
                    <a:pt x="330" y="709"/>
                  </a:cubicBezTo>
                  <a:cubicBezTo>
                    <a:pt x="333" y="705"/>
                    <a:pt x="335" y="703"/>
                    <a:pt x="337" y="702"/>
                  </a:cubicBezTo>
                  <a:cubicBezTo>
                    <a:pt x="340" y="701"/>
                    <a:pt x="344" y="703"/>
                    <a:pt x="349" y="707"/>
                  </a:cubicBezTo>
                  <a:cubicBezTo>
                    <a:pt x="352" y="708"/>
                    <a:pt x="352" y="708"/>
                    <a:pt x="352" y="708"/>
                  </a:cubicBezTo>
                  <a:cubicBezTo>
                    <a:pt x="354" y="710"/>
                    <a:pt x="356" y="714"/>
                    <a:pt x="358" y="720"/>
                  </a:cubicBezTo>
                  <a:cubicBezTo>
                    <a:pt x="370" y="729"/>
                    <a:pt x="370" y="729"/>
                    <a:pt x="370" y="729"/>
                  </a:cubicBezTo>
                  <a:cubicBezTo>
                    <a:pt x="379" y="729"/>
                    <a:pt x="379" y="729"/>
                    <a:pt x="379" y="729"/>
                  </a:cubicBezTo>
                  <a:cubicBezTo>
                    <a:pt x="380" y="729"/>
                    <a:pt x="380" y="729"/>
                    <a:pt x="380" y="729"/>
                  </a:cubicBezTo>
                  <a:cubicBezTo>
                    <a:pt x="381" y="729"/>
                    <a:pt x="381" y="729"/>
                    <a:pt x="381" y="729"/>
                  </a:cubicBezTo>
                  <a:cubicBezTo>
                    <a:pt x="382" y="729"/>
                    <a:pt x="382" y="729"/>
                    <a:pt x="382" y="729"/>
                  </a:cubicBezTo>
                  <a:cubicBezTo>
                    <a:pt x="395" y="735"/>
                    <a:pt x="395" y="735"/>
                    <a:pt x="395" y="735"/>
                  </a:cubicBezTo>
                  <a:cubicBezTo>
                    <a:pt x="418" y="733"/>
                    <a:pt x="418" y="733"/>
                    <a:pt x="418" y="733"/>
                  </a:cubicBezTo>
                  <a:cubicBezTo>
                    <a:pt x="432" y="729"/>
                    <a:pt x="432" y="729"/>
                    <a:pt x="432" y="729"/>
                  </a:cubicBezTo>
                  <a:cubicBezTo>
                    <a:pt x="466" y="732"/>
                    <a:pt x="466" y="732"/>
                    <a:pt x="466" y="732"/>
                  </a:cubicBezTo>
                  <a:cubicBezTo>
                    <a:pt x="481" y="728"/>
                    <a:pt x="481" y="728"/>
                    <a:pt x="481" y="728"/>
                  </a:cubicBezTo>
                  <a:cubicBezTo>
                    <a:pt x="499" y="720"/>
                    <a:pt x="499" y="720"/>
                    <a:pt x="499" y="720"/>
                  </a:cubicBezTo>
                  <a:cubicBezTo>
                    <a:pt x="503" y="718"/>
                    <a:pt x="507" y="716"/>
                    <a:pt x="513" y="714"/>
                  </a:cubicBezTo>
                  <a:cubicBezTo>
                    <a:pt x="546" y="714"/>
                    <a:pt x="546" y="714"/>
                    <a:pt x="546" y="714"/>
                  </a:cubicBezTo>
                  <a:cubicBezTo>
                    <a:pt x="559" y="710"/>
                    <a:pt x="559" y="710"/>
                    <a:pt x="559" y="710"/>
                  </a:cubicBezTo>
                  <a:cubicBezTo>
                    <a:pt x="563" y="707"/>
                    <a:pt x="568" y="705"/>
                    <a:pt x="571" y="705"/>
                  </a:cubicBezTo>
                  <a:cubicBezTo>
                    <a:pt x="591" y="705"/>
                    <a:pt x="591" y="705"/>
                    <a:pt x="591" y="705"/>
                  </a:cubicBezTo>
                  <a:cubicBezTo>
                    <a:pt x="600" y="712"/>
                    <a:pt x="600" y="712"/>
                    <a:pt x="600" y="712"/>
                  </a:cubicBezTo>
                  <a:cubicBezTo>
                    <a:pt x="626" y="717"/>
                    <a:pt x="626" y="717"/>
                    <a:pt x="626" y="717"/>
                  </a:cubicBezTo>
                  <a:cubicBezTo>
                    <a:pt x="630" y="717"/>
                    <a:pt x="633" y="720"/>
                    <a:pt x="639" y="726"/>
                  </a:cubicBezTo>
                  <a:cubicBezTo>
                    <a:pt x="650" y="733"/>
                    <a:pt x="650" y="733"/>
                    <a:pt x="650" y="733"/>
                  </a:cubicBezTo>
                  <a:cubicBezTo>
                    <a:pt x="651" y="734"/>
                    <a:pt x="651" y="734"/>
                    <a:pt x="651" y="734"/>
                  </a:cubicBezTo>
                  <a:cubicBezTo>
                    <a:pt x="676" y="735"/>
                    <a:pt x="676" y="735"/>
                    <a:pt x="676" y="735"/>
                  </a:cubicBezTo>
                  <a:cubicBezTo>
                    <a:pt x="676" y="735"/>
                    <a:pt x="676" y="735"/>
                    <a:pt x="676" y="735"/>
                  </a:cubicBezTo>
                  <a:cubicBezTo>
                    <a:pt x="677" y="735"/>
                    <a:pt x="677" y="735"/>
                    <a:pt x="677" y="735"/>
                  </a:cubicBezTo>
                  <a:cubicBezTo>
                    <a:pt x="688" y="741"/>
                    <a:pt x="688" y="741"/>
                    <a:pt x="688" y="741"/>
                  </a:cubicBezTo>
                  <a:cubicBezTo>
                    <a:pt x="704" y="744"/>
                    <a:pt x="704" y="744"/>
                    <a:pt x="704" y="744"/>
                  </a:cubicBezTo>
                  <a:cubicBezTo>
                    <a:pt x="704" y="744"/>
                    <a:pt x="704" y="744"/>
                    <a:pt x="704" y="744"/>
                  </a:cubicBezTo>
                  <a:cubicBezTo>
                    <a:pt x="717" y="746"/>
                    <a:pt x="717" y="746"/>
                    <a:pt x="717" y="746"/>
                  </a:cubicBezTo>
                  <a:cubicBezTo>
                    <a:pt x="721" y="738"/>
                    <a:pt x="721" y="738"/>
                    <a:pt x="721" y="738"/>
                  </a:cubicBezTo>
                  <a:cubicBezTo>
                    <a:pt x="715" y="726"/>
                    <a:pt x="715" y="726"/>
                    <a:pt x="715" y="726"/>
                  </a:cubicBezTo>
                  <a:cubicBezTo>
                    <a:pt x="713" y="714"/>
                    <a:pt x="713" y="714"/>
                    <a:pt x="713" y="714"/>
                  </a:cubicBezTo>
                  <a:cubicBezTo>
                    <a:pt x="713" y="714"/>
                    <a:pt x="713" y="714"/>
                    <a:pt x="713" y="714"/>
                  </a:cubicBezTo>
                  <a:cubicBezTo>
                    <a:pt x="712" y="714"/>
                    <a:pt x="712" y="714"/>
                    <a:pt x="712" y="714"/>
                  </a:cubicBezTo>
                  <a:cubicBezTo>
                    <a:pt x="714" y="712"/>
                    <a:pt x="714" y="712"/>
                    <a:pt x="714" y="712"/>
                  </a:cubicBezTo>
                  <a:cubicBezTo>
                    <a:pt x="722" y="700"/>
                    <a:pt x="722" y="700"/>
                    <a:pt x="722" y="700"/>
                  </a:cubicBezTo>
                  <a:cubicBezTo>
                    <a:pt x="722" y="700"/>
                    <a:pt x="722" y="700"/>
                    <a:pt x="722" y="700"/>
                  </a:cubicBezTo>
                  <a:cubicBezTo>
                    <a:pt x="722" y="700"/>
                    <a:pt x="722" y="700"/>
                    <a:pt x="722" y="700"/>
                  </a:cubicBezTo>
                  <a:cubicBezTo>
                    <a:pt x="723" y="700"/>
                    <a:pt x="723" y="700"/>
                    <a:pt x="723" y="700"/>
                  </a:cubicBezTo>
                  <a:cubicBezTo>
                    <a:pt x="723" y="699"/>
                    <a:pt x="723" y="699"/>
                    <a:pt x="723" y="699"/>
                  </a:cubicBezTo>
                  <a:cubicBezTo>
                    <a:pt x="731" y="693"/>
                    <a:pt x="731" y="693"/>
                    <a:pt x="731" y="693"/>
                  </a:cubicBezTo>
                  <a:cubicBezTo>
                    <a:pt x="731" y="693"/>
                    <a:pt x="731" y="693"/>
                    <a:pt x="731" y="693"/>
                  </a:cubicBezTo>
                  <a:cubicBezTo>
                    <a:pt x="730" y="689"/>
                    <a:pt x="730" y="689"/>
                    <a:pt x="730" y="689"/>
                  </a:cubicBezTo>
                  <a:cubicBezTo>
                    <a:pt x="726" y="677"/>
                    <a:pt x="726" y="677"/>
                    <a:pt x="726" y="677"/>
                  </a:cubicBezTo>
                  <a:cubicBezTo>
                    <a:pt x="726" y="675"/>
                    <a:pt x="724" y="674"/>
                    <a:pt x="721" y="672"/>
                  </a:cubicBezTo>
                  <a:cubicBezTo>
                    <a:pt x="721" y="672"/>
                    <a:pt x="721" y="672"/>
                    <a:pt x="721" y="672"/>
                  </a:cubicBezTo>
                  <a:cubicBezTo>
                    <a:pt x="711" y="662"/>
                    <a:pt x="711" y="662"/>
                    <a:pt x="711" y="662"/>
                  </a:cubicBezTo>
                  <a:cubicBezTo>
                    <a:pt x="700" y="652"/>
                    <a:pt x="700" y="652"/>
                    <a:pt x="700" y="652"/>
                  </a:cubicBezTo>
                  <a:cubicBezTo>
                    <a:pt x="699" y="651"/>
                    <a:pt x="699" y="651"/>
                    <a:pt x="699" y="651"/>
                  </a:cubicBezTo>
                  <a:cubicBezTo>
                    <a:pt x="698" y="650"/>
                    <a:pt x="698" y="650"/>
                    <a:pt x="698" y="650"/>
                  </a:cubicBezTo>
                  <a:cubicBezTo>
                    <a:pt x="699" y="650"/>
                    <a:pt x="699" y="650"/>
                    <a:pt x="699" y="650"/>
                  </a:cubicBezTo>
                  <a:cubicBezTo>
                    <a:pt x="699" y="649"/>
                    <a:pt x="699" y="649"/>
                    <a:pt x="699" y="649"/>
                  </a:cubicBezTo>
                  <a:cubicBezTo>
                    <a:pt x="701" y="637"/>
                    <a:pt x="701" y="637"/>
                    <a:pt x="701" y="637"/>
                  </a:cubicBezTo>
                  <a:cubicBezTo>
                    <a:pt x="701" y="629"/>
                    <a:pt x="701" y="629"/>
                    <a:pt x="701" y="629"/>
                  </a:cubicBezTo>
                  <a:cubicBezTo>
                    <a:pt x="695" y="614"/>
                    <a:pt x="695" y="614"/>
                    <a:pt x="695" y="614"/>
                  </a:cubicBezTo>
                  <a:cubicBezTo>
                    <a:pt x="709" y="611"/>
                    <a:pt x="709" y="611"/>
                    <a:pt x="709" y="611"/>
                  </a:cubicBezTo>
                  <a:cubicBezTo>
                    <a:pt x="716" y="604"/>
                    <a:pt x="716" y="604"/>
                    <a:pt x="716" y="604"/>
                  </a:cubicBezTo>
                  <a:cubicBezTo>
                    <a:pt x="733" y="604"/>
                    <a:pt x="733" y="604"/>
                    <a:pt x="733" y="604"/>
                  </a:cubicBezTo>
                  <a:cubicBezTo>
                    <a:pt x="750" y="602"/>
                    <a:pt x="750" y="602"/>
                    <a:pt x="750" y="602"/>
                  </a:cubicBezTo>
                  <a:cubicBezTo>
                    <a:pt x="750" y="602"/>
                    <a:pt x="750" y="602"/>
                    <a:pt x="750" y="602"/>
                  </a:cubicBezTo>
                  <a:cubicBezTo>
                    <a:pt x="762" y="603"/>
                    <a:pt x="762" y="603"/>
                    <a:pt x="762" y="603"/>
                  </a:cubicBezTo>
                  <a:cubicBezTo>
                    <a:pt x="775" y="598"/>
                    <a:pt x="775" y="598"/>
                    <a:pt x="775" y="598"/>
                  </a:cubicBezTo>
                  <a:cubicBezTo>
                    <a:pt x="790" y="596"/>
                    <a:pt x="790" y="596"/>
                    <a:pt x="790" y="596"/>
                  </a:cubicBezTo>
                  <a:cubicBezTo>
                    <a:pt x="800" y="592"/>
                    <a:pt x="800" y="592"/>
                    <a:pt x="800" y="592"/>
                  </a:cubicBezTo>
                  <a:cubicBezTo>
                    <a:pt x="801" y="592"/>
                    <a:pt x="801" y="592"/>
                    <a:pt x="801" y="592"/>
                  </a:cubicBezTo>
                  <a:cubicBezTo>
                    <a:pt x="827" y="587"/>
                    <a:pt x="827" y="587"/>
                    <a:pt x="827" y="587"/>
                  </a:cubicBezTo>
                  <a:cubicBezTo>
                    <a:pt x="831" y="583"/>
                    <a:pt x="831" y="583"/>
                    <a:pt x="831" y="583"/>
                  </a:cubicBezTo>
                  <a:cubicBezTo>
                    <a:pt x="830" y="578"/>
                    <a:pt x="830" y="578"/>
                    <a:pt x="830" y="578"/>
                  </a:cubicBezTo>
                  <a:cubicBezTo>
                    <a:pt x="825" y="570"/>
                    <a:pt x="825" y="570"/>
                    <a:pt x="825" y="570"/>
                  </a:cubicBezTo>
                  <a:cubicBezTo>
                    <a:pt x="825" y="569"/>
                    <a:pt x="825" y="569"/>
                    <a:pt x="825" y="569"/>
                  </a:cubicBezTo>
                  <a:cubicBezTo>
                    <a:pt x="824" y="568"/>
                    <a:pt x="824" y="568"/>
                    <a:pt x="824" y="568"/>
                  </a:cubicBezTo>
                  <a:cubicBezTo>
                    <a:pt x="824" y="568"/>
                    <a:pt x="824" y="568"/>
                    <a:pt x="824" y="568"/>
                  </a:cubicBezTo>
                  <a:cubicBezTo>
                    <a:pt x="826" y="559"/>
                    <a:pt x="826" y="559"/>
                    <a:pt x="826" y="559"/>
                  </a:cubicBezTo>
                  <a:cubicBezTo>
                    <a:pt x="826" y="558"/>
                    <a:pt x="826" y="558"/>
                    <a:pt x="826" y="558"/>
                  </a:cubicBezTo>
                  <a:cubicBezTo>
                    <a:pt x="826" y="545"/>
                    <a:pt x="826" y="545"/>
                    <a:pt x="826" y="545"/>
                  </a:cubicBezTo>
                  <a:cubicBezTo>
                    <a:pt x="824" y="535"/>
                    <a:pt x="824" y="535"/>
                    <a:pt x="824" y="535"/>
                  </a:cubicBezTo>
                  <a:cubicBezTo>
                    <a:pt x="824" y="535"/>
                    <a:pt x="824" y="535"/>
                    <a:pt x="824" y="535"/>
                  </a:cubicBezTo>
                  <a:cubicBezTo>
                    <a:pt x="824" y="534"/>
                    <a:pt x="824" y="534"/>
                    <a:pt x="824" y="534"/>
                  </a:cubicBezTo>
                  <a:cubicBezTo>
                    <a:pt x="830" y="522"/>
                    <a:pt x="830" y="522"/>
                    <a:pt x="830" y="522"/>
                  </a:cubicBezTo>
                  <a:cubicBezTo>
                    <a:pt x="832" y="516"/>
                    <a:pt x="835" y="513"/>
                    <a:pt x="839" y="513"/>
                  </a:cubicBezTo>
                  <a:cubicBezTo>
                    <a:pt x="855" y="514"/>
                    <a:pt x="855" y="514"/>
                    <a:pt x="855" y="514"/>
                  </a:cubicBezTo>
                  <a:cubicBezTo>
                    <a:pt x="857" y="514"/>
                    <a:pt x="860" y="513"/>
                    <a:pt x="863" y="511"/>
                  </a:cubicBezTo>
                  <a:cubicBezTo>
                    <a:pt x="887" y="479"/>
                    <a:pt x="887" y="479"/>
                    <a:pt x="887" y="479"/>
                  </a:cubicBezTo>
                  <a:cubicBezTo>
                    <a:pt x="887" y="478"/>
                    <a:pt x="887" y="478"/>
                    <a:pt x="887" y="478"/>
                  </a:cubicBezTo>
                  <a:cubicBezTo>
                    <a:pt x="888" y="477"/>
                    <a:pt x="888" y="477"/>
                    <a:pt x="888" y="477"/>
                  </a:cubicBezTo>
                  <a:cubicBezTo>
                    <a:pt x="900" y="467"/>
                    <a:pt x="900" y="467"/>
                    <a:pt x="900" y="467"/>
                  </a:cubicBezTo>
                  <a:cubicBezTo>
                    <a:pt x="901" y="466"/>
                    <a:pt x="901" y="466"/>
                    <a:pt x="901" y="466"/>
                  </a:cubicBezTo>
                  <a:cubicBezTo>
                    <a:pt x="906" y="465"/>
                    <a:pt x="909" y="463"/>
                    <a:pt x="911" y="462"/>
                  </a:cubicBezTo>
                  <a:cubicBezTo>
                    <a:pt x="914" y="459"/>
                    <a:pt x="914" y="459"/>
                    <a:pt x="914" y="459"/>
                  </a:cubicBezTo>
                  <a:cubicBezTo>
                    <a:pt x="918" y="453"/>
                    <a:pt x="922" y="451"/>
                    <a:pt x="925" y="451"/>
                  </a:cubicBezTo>
                  <a:cubicBezTo>
                    <a:pt x="945" y="455"/>
                    <a:pt x="945" y="455"/>
                    <a:pt x="945" y="455"/>
                  </a:cubicBezTo>
                  <a:cubicBezTo>
                    <a:pt x="963" y="446"/>
                    <a:pt x="963" y="446"/>
                    <a:pt x="963" y="446"/>
                  </a:cubicBezTo>
                  <a:cubicBezTo>
                    <a:pt x="963" y="446"/>
                    <a:pt x="963" y="446"/>
                    <a:pt x="963" y="446"/>
                  </a:cubicBezTo>
                  <a:cubicBezTo>
                    <a:pt x="963" y="446"/>
                    <a:pt x="963" y="446"/>
                    <a:pt x="963" y="446"/>
                  </a:cubicBezTo>
                  <a:cubicBezTo>
                    <a:pt x="963" y="446"/>
                    <a:pt x="963" y="446"/>
                    <a:pt x="963" y="446"/>
                  </a:cubicBezTo>
                  <a:cubicBezTo>
                    <a:pt x="964" y="446"/>
                    <a:pt x="964" y="446"/>
                    <a:pt x="964" y="446"/>
                  </a:cubicBezTo>
                  <a:cubicBezTo>
                    <a:pt x="974" y="445"/>
                    <a:pt x="974" y="445"/>
                    <a:pt x="974" y="445"/>
                  </a:cubicBezTo>
                  <a:cubicBezTo>
                    <a:pt x="983" y="442"/>
                    <a:pt x="983" y="442"/>
                    <a:pt x="983" y="442"/>
                  </a:cubicBezTo>
                  <a:cubicBezTo>
                    <a:pt x="983" y="428"/>
                    <a:pt x="983" y="428"/>
                    <a:pt x="983" y="428"/>
                  </a:cubicBezTo>
                  <a:cubicBezTo>
                    <a:pt x="985" y="410"/>
                    <a:pt x="985" y="410"/>
                    <a:pt x="985" y="410"/>
                  </a:cubicBezTo>
                  <a:cubicBezTo>
                    <a:pt x="985" y="409"/>
                    <a:pt x="985" y="409"/>
                    <a:pt x="985" y="409"/>
                  </a:cubicBezTo>
                  <a:cubicBezTo>
                    <a:pt x="985" y="409"/>
                    <a:pt x="985" y="409"/>
                    <a:pt x="985" y="409"/>
                  </a:cubicBezTo>
                  <a:cubicBezTo>
                    <a:pt x="985" y="409"/>
                    <a:pt x="985" y="409"/>
                    <a:pt x="985" y="409"/>
                  </a:cubicBezTo>
                  <a:cubicBezTo>
                    <a:pt x="988" y="404"/>
                    <a:pt x="988" y="404"/>
                    <a:pt x="988" y="404"/>
                  </a:cubicBezTo>
                  <a:lnTo>
                    <a:pt x="988" y="403"/>
                  </a:lnTo>
                  <a:close/>
                </a:path>
              </a:pathLst>
            </a:custGeom>
            <a:noFill/>
            <a:ln>
              <a:solidFill>
                <a:srgbClr val="8F2647"/>
              </a:solidFill>
            </a:ln>
          </p:spPr>
          <p:txBody>
            <a:bodyPr vert="horz" wrap="square" lIns="91440" tIns="45720" rIns="91440" bIns="45720" numCol="1" anchor="t" anchorCtr="0" compatLnSpc="1"/>
            <a:lstStyle/>
            <a:p>
              <a:endParaRPr lang="zh-CN" altLang="en-US">
                <a:solidFill>
                  <a:srgbClr val="8F2647"/>
                </a:solidFill>
              </a:endParaRPr>
            </a:p>
          </p:txBody>
        </p:sp>
      </p:grpSp>
      <p:cxnSp>
        <p:nvCxnSpPr>
          <p:cNvPr id="69" name="直接连接符 68"/>
          <p:cNvCxnSpPr/>
          <p:nvPr/>
        </p:nvCxnSpPr>
        <p:spPr>
          <a:xfrm>
            <a:off x="2814185" y="1773907"/>
            <a:ext cx="1503971" cy="0"/>
          </a:xfrm>
          <a:prstGeom prst="line">
            <a:avLst/>
          </a:prstGeom>
          <a:ln>
            <a:solidFill>
              <a:schemeClr val="tx1">
                <a:lumMod val="75000"/>
                <a:lumOff val="2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71" name="直接连接符 70"/>
          <p:cNvCxnSpPr/>
          <p:nvPr/>
        </p:nvCxnSpPr>
        <p:spPr>
          <a:xfrm flipV="1">
            <a:off x="4318156" y="1778468"/>
            <a:ext cx="0" cy="390754"/>
          </a:xfrm>
          <a:prstGeom prst="line">
            <a:avLst/>
          </a:prstGeom>
          <a:ln>
            <a:solidFill>
              <a:schemeClr val="tx1">
                <a:lumMod val="75000"/>
                <a:lumOff val="2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5" name="组合 4"/>
          <p:cNvGrpSpPr/>
          <p:nvPr/>
        </p:nvGrpSpPr>
        <p:grpSpPr>
          <a:xfrm>
            <a:off x="9024519" y="4316250"/>
            <a:ext cx="2233277" cy="1260481"/>
            <a:chOff x="9024519" y="4316250"/>
            <a:chExt cx="2233277" cy="1260481"/>
          </a:xfrm>
        </p:grpSpPr>
        <p:sp>
          <p:nvSpPr>
            <p:cNvPr id="76" name="文本框 75"/>
            <p:cNvSpPr txBox="1">
              <a:spLocks noChangeAspect="1"/>
            </p:cNvSpPr>
            <p:nvPr/>
          </p:nvSpPr>
          <p:spPr>
            <a:xfrm>
              <a:off x="9812525" y="4316250"/>
              <a:ext cx="1042273" cy="461665"/>
            </a:xfrm>
            <a:prstGeom prst="rect">
              <a:avLst/>
            </a:prstGeom>
            <a:noFill/>
          </p:spPr>
          <p:txBody>
            <a:bodyPr wrap="none" rtlCol="0">
              <a:spAutoFit/>
            </a:bodyPr>
            <a:lstStyle/>
            <a:p>
              <a:r>
                <a:rPr lang="en-US" altLang="zh-CN" sz="2400" b="1" dirty="0">
                  <a:solidFill>
                    <a:srgbClr val="8F2647"/>
                  </a:solidFill>
                  <a:latin typeface="Agency FB" panose="020B0503020202020204" pitchFamily="34" charset="0"/>
                </a:rPr>
                <a:t>QINGHAI</a:t>
              </a:r>
              <a:endParaRPr lang="zh-CN" altLang="en-US" sz="2400" b="1" dirty="0">
                <a:solidFill>
                  <a:srgbClr val="8F2647"/>
                </a:solidFill>
                <a:latin typeface="Agency FB" panose="020B0503020202020204" pitchFamily="34" charset="0"/>
              </a:endParaRPr>
            </a:p>
          </p:txBody>
        </p:sp>
        <p:sp>
          <p:nvSpPr>
            <p:cNvPr id="78" name="矩形 77"/>
            <p:cNvSpPr>
              <a:spLocks noChangeAspect="1"/>
            </p:cNvSpPr>
            <p:nvPr/>
          </p:nvSpPr>
          <p:spPr>
            <a:xfrm>
              <a:off x="9024519" y="4875000"/>
              <a:ext cx="2233277" cy="701731"/>
            </a:xfrm>
            <a:prstGeom prst="rect">
              <a:avLst/>
            </a:prstGeom>
          </p:spPr>
          <p:txBody>
            <a:bodyPr wrap="square">
              <a:spAutoFit/>
            </a:bodyPr>
            <a:lstStyle/>
            <a:p>
              <a:pPr algn="just">
                <a:lnSpc>
                  <a:spcPct val="120000"/>
                </a:lnSpc>
                <a:spcAft>
                  <a:spcPts val="600"/>
                </a:spcAft>
              </a:pPr>
              <a:r>
                <a:rPr lang="en-US" altLang="zh-CN" sz="1100" dirty="0">
                  <a:solidFill>
                    <a:schemeClr val="tx1">
                      <a:lumMod val="75000"/>
                      <a:lumOff val="25000"/>
                    </a:schemeClr>
                  </a:solidFill>
                  <a:latin typeface="Arial" panose="020B0604020202020204" pitchFamily="34" charset="0"/>
                  <a:ea typeface="微软雅黑" panose="020B0503020204020204" pitchFamily="34" charset="-122"/>
                  <a:cs typeface="Arial" panose="020B0604020202020204" pitchFamily="34" charset="0"/>
                </a:rPr>
                <a:t>Some text about this part related goes here. Some text about this part related goes here. </a:t>
              </a:r>
            </a:p>
          </p:txBody>
        </p:sp>
        <p:sp>
          <p:nvSpPr>
            <p:cNvPr id="79" name="Freeform 31"/>
            <p:cNvSpPr>
              <a:spLocks noChangeAspect="1"/>
            </p:cNvSpPr>
            <p:nvPr/>
          </p:nvSpPr>
          <p:spPr bwMode="auto">
            <a:xfrm>
              <a:off x="9120188" y="4341459"/>
              <a:ext cx="433923" cy="396000"/>
            </a:xfrm>
            <a:custGeom>
              <a:avLst/>
              <a:gdLst>
                <a:gd name="T0" fmla="*/ 536 w 546"/>
                <a:gd name="T1" fmla="*/ 231 h 498"/>
                <a:gd name="T2" fmla="*/ 525 w 546"/>
                <a:gd name="T3" fmla="*/ 181 h 498"/>
                <a:gd name="T4" fmla="*/ 476 w 546"/>
                <a:gd name="T5" fmla="*/ 231 h 498"/>
                <a:gd name="T6" fmla="*/ 468 w 546"/>
                <a:gd name="T7" fmla="*/ 246 h 498"/>
                <a:gd name="T8" fmla="*/ 406 w 546"/>
                <a:gd name="T9" fmla="*/ 257 h 498"/>
                <a:gd name="T10" fmla="*/ 392 w 546"/>
                <a:gd name="T11" fmla="*/ 231 h 498"/>
                <a:gd name="T12" fmla="*/ 376 w 546"/>
                <a:gd name="T13" fmla="*/ 215 h 498"/>
                <a:gd name="T14" fmla="*/ 357 w 546"/>
                <a:gd name="T15" fmla="*/ 199 h 498"/>
                <a:gd name="T16" fmla="*/ 255 w 546"/>
                <a:gd name="T17" fmla="*/ 180 h 498"/>
                <a:gd name="T18" fmla="*/ 195 w 546"/>
                <a:gd name="T19" fmla="*/ 86 h 498"/>
                <a:gd name="T20" fmla="*/ 82 w 546"/>
                <a:gd name="T21" fmla="*/ 12 h 498"/>
                <a:gd name="T22" fmla="*/ 6 w 546"/>
                <a:gd name="T23" fmla="*/ 21 h 498"/>
                <a:gd name="T24" fmla="*/ 6 w 546"/>
                <a:gd name="T25" fmla="*/ 31 h 498"/>
                <a:gd name="T26" fmla="*/ 1 w 546"/>
                <a:gd name="T27" fmla="*/ 42 h 498"/>
                <a:gd name="T28" fmla="*/ 7 w 546"/>
                <a:gd name="T29" fmla="*/ 68 h 498"/>
                <a:gd name="T30" fmla="*/ 31 w 546"/>
                <a:gd name="T31" fmla="*/ 56 h 498"/>
                <a:gd name="T32" fmla="*/ 57 w 546"/>
                <a:gd name="T33" fmla="*/ 75 h 498"/>
                <a:gd name="T34" fmla="*/ 91 w 546"/>
                <a:gd name="T35" fmla="*/ 116 h 498"/>
                <a:gd name="T36" fmla="*/ 112 w 546"/>
                <a:gd name="T37" fmla="*/ 99 h 498"/>
                <a:gd name="T38" fmla="*/ 148 w 546"/>
                <a:gd name="T39" fmla="*/ 78 h 498"/>
                <a:gd name="T40" fmla="*/ 174 w 546"/>
                <a:gd name="T41" fmla="*/ 107 h 498"/>
                <a:gd name="T42" fmla="*/ 181 w 546"/>
                <a:gd name="T43" fmla="*/ 152 h 498"/>
                <a:gd name="T44" fmla="*/ 183 w 546"/>
                <a:gd name="T45" fmla="*/ 199 h 498"/>
                <a:gd name="T46" fmla="*/ 176 w 546"/>
                <a:gd name="T47" fmla="*/ 218 h 498"/>
                <a:gd name="T48" fmla="*/ 170 w 546"/>
                <a:gd name="T49" fmla="*/ 226 h 498"/>
                <a:gd name="T50" fmla="*/ 173 w 546"/>
                <a:gd name="T51" fmla="*/ 254 h 498"/>
                <a:gd name="T52" fmla="*/ 166 w 546"/>
                <a:gd name="T53" fmla="*/ 279 h 498"/>
                <a:gd name="T54" fmla="*/ 144 w 546"/>
                <a:gd name="T55" fmla="*/ 275 h 498"/>
                <a:gd name="T56" fmla="*/ 127 w 546"/>
                <a:gd name="T57" fmla="*/ 309 h 498"/>
                <a:gd name="T58" fmla="*/ 103 w 546"/>
                <a:gd name="T59" fmla="*/ 331 h 498"/>
                <a:gd name="T60" fmla="*/ 121 w 546"/>
                <a:gd name="T61" fmla="*/ 357 h 498"/>
                <a:gd name="T62" fmla="*/ 137 w 546"/>
                <a:gd name="T63" fmla="*/ 377 h 498"/>
                <a:gd name="T64" fmla="*/ 166 w 546"/>
                <a:gd name="T65" fmla="*/ 384 h 498"/>
                <a:gd name="T66" fmla="*/ 179 w 546"/>
                <a:gd name="T67" fmla="*/ 412 h 498"/>
                <a:gd name="T68" fmla="*/ 202 w 546"/>
                <a:gd name="T69" fmla="*/ 430 h 498"/>
                <a:gd name="T70" fmla="*/ 233 w 546"/>
                <a:gd name="T71" fmla="*/ 421 h 498"/>
                <a:gd name="T72" fmla="*/ 254 w 546"/>
                <a:gd name="T73" fmla="*/ 416 h 498"/>
                <a:gd name="T74" fmla="*/ 269 w 546"/>
                <a:gd name="T75" fmla="*/ 439 h 498"/>
                <a:gd name="T76" fmla="*/ 273 w 546"/>
                <a:gd name="T77" fmla="*/ 439 h 498"/>
                <a:gd name="T78" fmla="*/ 303 w 546"/>
                <a:gd name="T79" fmla="*/ 428 h 498"/>
                <a:gd name="T80" fmla="*/ 312 w 546"/>
                <a:gd name="T81" fmla="*/ 442 h 498"/>
                <a:gd name="T82" fmla="*/ 320 w 546"/>
                <a:gd name="T83" fmla="*/ 451 h 498"/>
                <a:gd name="T84" fmla="*/ 348 w 546"/>
                <a:gd name="T85" fmla="*/ 467 h 498"/>
                <a:gd name="T86" fmla="*/ 357 w 546"/>
                <a:gd name="T87" fmla="*/ 460 h 498"/>
                <a:gd name="T88" fmla="*/ 369 w 546"/>
                <a:gd name="T89" fmla="*/ 451 h 498"/>
                <a:gd name="T90" fmla="*/ 387 w 546"/>
                <a:gd name="T91" fmla="*/ 477 h 498"/>
                <a:gd name="T92" fmla="*/ 408 w 546"/>
                <a:gd name="T93" fmla="*/ 498 h 498"/>
                <a:gd name="T94" fmla="*/ 422 w 546"/>
                <a:gd name="T95" fmla="*/ 471 h 498"/>
                <a:gd name="T96" fmla="*/ 449 w 546"/>
                <a:gd name="T97" fmla="*/ 457 h 498"/>
                <a:gd name="T98" fmla="*/ 464 w 546"/>
                <a:gd name="T99" fmla="*/ 462 h 498"/>
                <a:gd name="T100" fmla="*/ 477 w 546"/>
                <a:gd name="T101" fmla="*/ 477 h 498"/>
                <a:gd name="T102" fmla="*/ 482 w 546"/>
                <a:gd name="T103" fmla="*/ 436 h 498"/>
                <a:gd name="T104" fmla="*/ 493 w 546"/>
                <a:gd name="T105" fmla="*/ 369 h 498"/>
                <a:gd name="T106" fmla="*/ 510 w 546"/>
                <a:gd name="T107" fmla="*/ 372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6" h="498">
                  <a:moveTo>
                    <a:pt x="544" y="292"/>
                  </a:moveTo>
                  <a:cubicBezTo>
                    <a:pt x="534" y="232"/>
                    <a:pt x="534" y="232"/>
                    <a:pt x="534" y="232"/>
                  </a:cubicBezTo>
                  <a:cubicBezTo>
                    <a:pt x="535" y="231"/>
                    <a:pt x="535" y="231"/>
                    <a:pt x="535" y="231"/>
                  </a:cubicBezTo>
                  <a:cubicBezTo>
                    <a:pt x="536" y="231"/>
                    <a:pt x="536" y="231"/>
                    <a:pt x="536" y="231"/>
                  </a:cubicBezTo>
                  <a:cubicBezTo>
                    <a:pt x="540" y="224"/>
                    <a:pt x="542" y="219"/>
                    <a:pt x="541" y="215"/>
                  </a:cubicBezTo>
                  <a:cubicBezTo>
                    <a:pt x="539" y="211"/>
                    <a:pt x="539" y="211"/>
                    <a:pt x="539" y="211"/>
                  </a:cubicBezTo>
                  <a:cubicBezTo>
                    <a:pt x="532" y="207"/>
                    <a:pt x="529" y="197"/>
                    <a:pt x="531" y="181"/>
                  </a:cubicBezTo>
                  <a:cubicBezTo>
                    <a:pt x="525" y="181"/>
                    <a:pt x="525" y="181"/>
                    <a:pt x="525" y="181"/>
                  </a:cubicBezTo>
                  <a:cubicBezTo>
                    <a:pt x="521" y="180"/>
                    <a:pt x="516" y="182"/>
                    <a:pt x="511" y="185"/>
                  </a:cubicBezTo>
                  <a:cubicBezTo>
                    <a:pt x="507" y="189"/>
                    <a:pt x="504" y="193"/>
                    <a:pt x="503" y="196"/>
                  </a:cubicBezTo>
                  <a:cubicBezTo>
                    <a:pt x="500" y="203"/>
                    <a:pt x="493" y="208"/>
                    <a:pt x="479" y="212"/>
                  </a:cubicBezTo>
                  <a:cubicBezTo>
                    <a:pt x="476" y="231"/>
                    <a:pt x="476" y="231"/>
                    <a:pt x="476" y="231"/>
                  </a:cubicBezTo>
                  <a:cubicBezTo>
                    <a:pt x="476" y="232"/>
                    <a:pt x="476" y="232"/>
                    <a:pt x="476" y="232"/>
                  </a:cubicBezTo>
                  <a:cubicBezTo>
                    <a:pt x="476" y="232"/>
                    <a:pt x="476" y="232"/>
                    <a:pt x="476" y="232"/>
                  </a:cubicBezTo>
                  <a:cubicBezTo>
                    <a:pt x="469" y="245"/>
                    <a:pt x="469" y="245"/>
                    <a:pt x="469" y="245"/>
                  </a:cubicBezTo>
                  <a:cubicBezTo>
                    <a:pt x="468" y="246"/>
                    <a:pt x="468" y="246"/>
                    <a:pt x="468" y="246"/>
                  </a:cubicBezTo>
                  <a:cubicBezTo>
                    <a:pt x="468" y="246"/>
                    <a:pt x="468" y="246"/>
                    <a:pt x="468" y="246"/>
                  </a:cubicBezTo>
                  <a:cubicBezTo>
                    <a:pt x="467" y="246"/>
                    <a:pt x="467" y="246"/>
                    <a:pt x="467" y="246"/>
                  </a:cubicBezTo>
                  <a:cubicBezTo>
                    <a:pt x="407" y="257"/>
                    <a:pt x="407" y="257"/>
                    <a:pt x="407" y="257"/>
                  </a:cubicBezTo>
                  <a:cubicBezTo>
                    <a:pt x="406" y="257"/>
                    <a:pt x="406" y="257"/>
                    <a:pt x="406" y="257"/>
                  </a:cubicBezTo>
                  <a:cubicBezTo>
                    <a:pt x="405" y="257"/>
                    <a:pt x="405" y="257"/>
                    <a:pt x="405" y="257"/>
                  </a:cubicBezTo>
                  <a:cubicBezTo>
                    <a:pt x="405" y="255"/>
                    <a:pt x="405" y="255"/>
                    <a:pt x="405" y="255"/>
                  </a:cubicBezTo>
                  <a:cubicBezTo>
                    <a:pt x="387" y="237"/>
                    <a:pt x="387" y="237"/>
                    <a:pt x="387" y="237"/>
                  </a:cubicBezTo>
                  <a:cubicBezTo>
                    <a:pt x="392" y="231"/>
                    <a:pt x="392" y="231"/>
                    <a:pt x="392" y="231"/>
                  </a:cubicBezTo>
                  <a:cubicBezTo>
                    <a:pt x="386" y="222"/>
                    <a:pt x="386" y="222"/>
                    <a:pt x="386" y="222"/>
                  </a:cubicBezTo>
                  <a:cubicBezTo>
                    <a:pt x="377" y="216"/>
                    <a:pt x="377" y="216"/>
                    <a:pt x="377" y="216"/>
                  </a:cubicBezTo>
                  <a:cubicBezTo>
                    <a:pt x="377" y="215"/>
                    <a:pt x="377" y="215"/>
                    <a:pt x="377" y="215"/>
                  </a:cubicBezTo>
                  <a:cubicBezTo>
                    <a:pt x="376" y="215"/>
                    <a:pt x="376" y="215"/>
                    <a:pt x="376" y="215"/>
                  </a:cubicBezTo>
                  <a:cubicBezTo>
                    <a:pt x="376" y="215"/>
                    <a:pt x="376" y="215"/>
                    <a:pt x="376" y="215"/>
                  </a:cubicBezTo>
                  <a:cubicBezTo>
                    <a:pt x="376" y="214"/>
                    <a:pt x="376" y="214"/>
                    <a:pt x="376" y="214"/>
                  </a:cubicBezTo>
                  <a:cubicBezTo>
                    <a:pt x="373" y="198"/>
                    <a:pt x="373" y="198"/>
                    <a:pt x="373" y="198"/>
                  </a:cubicBezTo>
                  <a:cubicBezTo>
                    <a:pt x="357" y="199"/>
                    <a:pt x="357" y="199"/>
                    <a:pt x="357" y="199"/>
                  </a:cubicBezTo>
                  <a:cubicBezTo>
                    <a:pt x="356" y="198"/>
                    <a:pt x="356" y="198"/>
                    <a:pt x="356" y="198"/>
                  </a:cubicBezTo>
                  <a:cubicBezTo>
                    <a:pt x="343" y="190"/>
                    <a:pt x="343" y="190"/>
                    <a:pt x="343" y="190"/>
                  </a:cubicBezTo>
                  <a:cubicBezTo>
                    <a:pt x="295" y="181"/>
                    <a:pt x="295" y="181"/>
                    <a:pt x="295" y="181"/>
                  </a:cubicBezTo>
                  <a:cubicBezTo>
                    <a:pt x="255" y="180"/>
                    <a:pt x="255" y="180"/>
                    <a:pt x="255" y="180"/>
                  </a:cubicBezTo>
                  <a:cubicBezTo>
                    <a:pt x="253" y="181"/>
                    <a:pt x="253" y="181"/>
                    <a:pt x="253" y="181"/>
                  </a:cubicBezTo>
                  <a:cubicBezTo>
                    <a:pt x="252" y="181"/>
                    <a:pt x="250" y="180"/>
                    <a:pt x="250" y="179"/>
                  </a:cubicBezTo>
                  <a:cubicBezTo>
                    <a:pt x="227" y="127"/>
                    <a:pt x="227" y="127"/>
                    <a:pt x="227" y="127"/>
                  </a:cubicBezTo>
                  <a:cubicBezTo>
                    <a:pt x="224" y="123"/>
                    <a:pt x="215" y="109"/>
                    <a:pt x="195" y="86"/>
                  </a:cubicBezTo>
                  <a:cubicBezTo>
                    <a:pt x="177" y="64"/>
                    <a:pt x="167" y="51"/>
                    <a:pt x="164" y="49"/>
                  </a:cubicBezTo>
                  <a:cubicBezTo>
                    <a:pt x="130" y="16"/>
                    <a:pt x="130" y="16"/>
                    <a:pt x="130" y="16"/>
                  </a:cubicBezTo>
                  <a:cubicBezTo>
                    <a:pt x="124" y="13"/>
                    <a:pt x="124" y="13"/>
                    <a:pt x="124" y="13"/>
                  </a:cubicBezTo>
                  <a:cubicBezTo>
                    <a:pt x="82" y="12"/>
                    <a:pt x="82" y="12"/>
                    <a:pt x="82" y="12"/>
                  </a:cubicBezTo>
                  <a:cubicBezTo>
                    <a:pt x="81" y="12"/>
                    <a:pt x="81" y="12"/>
                    <a:pt x="81" y="12"/>
                  </a:cubicBezTo>
                  <a:cubicBezTo>
                    <a:pt x="80" y="11"/>
                    <a:pt x="80" y="11"/>
                    <a:pt x="80" y="11"/>
                  </a:cubicBezTo>
                  <a:cubicBezTo>
                    <a:pt x="76" y="8"/>
                    <a:pt x="70" y="5"/>
                    <a:pt x="60" y="3"/>
                  </a:cubicBezTo>
                  <a:cubicBezTo>
                    <a:pt x="53" y="0"/>
                    <a:pt x="34" y="6"/>
                    <a:pt x="6" y="21"/>
                  </a:cubicBezTo>
                  <a:cubicBezTo>
                    <a:pt x="5" y="22"/>
                    <a:pt x="5" y="22"/>
                    <a:pt x="5" y="22"/>
                  </a:cubicBezTo>
                  <a:cubicBezTo>
                    <a:pt x="6" y="30"/>
                    <a:pt x="6" y="30"/>
                    <a:pt x="6" y="30"/>
                  </a:cubicBezTo>
                  <a:cubicBezTo>
                    <a:pt x="6" y="30"/>
                    <a:pt x="6" y="30"/>
                    <a:pt x="6" y="30"/>
                  </a:cubicBezTo>
                  <a:cubicBezTo>
                    <a:pt x="6" y="31"/>
                    <a:pt x="6" y="31"/>
                    <a:pt x="6" y="31"/>
                  </a:cubicBezTo>
                  <a:cubicBezTo>
                    <a:pt x="6" y="31"/>
                    <a:pt x="6" y="31"/>
                    <a:pt x="6" y="31"/>
                  </a:cubicBezTo>
                  <a:cubicBezTo>
                    <a:pt x="6" y="32"/>
                    <a:pt x="6" y="32"/>
                    <a:pt x="6" y="32"/>
                  </a:cubicBezTo>
                  <a:cubicBezTo>
                    <a:pt x="1" y="42"/>
                    <a:pt x="1" y="42"/>
                    <a:pt x="1" y="42"/>
                  </a:cubicBezTo>
                  <a:cubicBezTo>
                    <a:pt x="1" y="42"/>
                    <a:pt x="1" y="42"/>
                    <a:pt x="1" y="42"/>
                  </a:cubicBezTo>
                  <a:cubicBezTo>
                    <a:pt x="0" y="42"/>
                    <a:pt x="0" y="42"/>
                    <a:pt x="0" y="42"/>
                  </a:cubicBezTo>
                  <a:cubicBezTo>
                    <a:pt x="0" y="49"/>
                    <a:pt x="0" y="49"/>
                    <a:pt x="0" y="49"/>
                  </a:cubicBezTo>
                  <a:cubicBezTo>
                    <a:pt x="0" y="55"/>
                    <a:pt x="1" y="61"/>
                    <a:pt x="3" y="65"/>
                  </a:cubicBezTo>
                  <a:cubicBezTo>
                    <a:pt x="7" y="68"/>
                    <a:pt x="7" y="68"/>
                    <a:pt x="7" y="68"/>
                  </a:cubicBezTo>
                  <a:cubicBezTo>
                    <a:pt x="16" y="68"/>
                    <a:pt x="16" y="68"/>
                    <a:pt x="16" y="68"/>
                  </a:cubicBezTo>
                  <a:cubicBezTo>
                    <a:pt x="24" y="70"/>
                    <a:pt x="24" y="70"/>
                    <a:pt x="24" y="70"/>
                  </a:cubicBezTo>
                  <a:cubicBezTo>
                    <a:pt x="27" y="67"/>
                    <a:pt x="27" y="67"/>
                    <a:pt x="27" y="67"/>
                  </a:cubicBezTo>
                  <a:cubicBezTo>
                    <a:pt x="27" y="62"/>
                    <a:pt x="29" y="58"/>
                    <a:pt x="31" y="56"/>
                  </a:cubicBezTo>
                  <a:cubicBezTo>
                    <a:pt x="37" y="56"/>
                    <a:pt x="37" y="56"/>
                    <a:pt x="37" y="56"/>
                  </a:cubicBezTo>
                  <a:cubicBezTo>
                    <a:pt x="59" y="62"/>
                    <a:pt x="59" y="62"/>
                    <a:pt x="59" y="62"/>
                  </a:cubicBezTo>
                  <a:cubicBezTo>
                    <a:pt x="63" y="63"/>
                    <a:pt x="63" y="63"/>
                    <a:pt x="63" y="63"/>
                  </a:cubicBezTo>
                  <a:cubicBezTo>
                    <a:pt x="57" y="75"/>
                    <a:pt x="57" y="75"/>
                    <a:pt x="57" y="75"/>
                  </a:cubicBezTo>
                  <a:cubicBezTo>
                    <a:pt x="57" y="89"/>
                    <a:pt x="57" y="89"/>
                    <a:pt x="57" y="89"/>
                  </a:cubicBezTo>
                  <a:cubicBezTo>
                    <a:pt x="57" y="92"/>
                    <a:pt x="62" y="99"/>
                    <a:pt x="73" y="109"/>
                  </a:cubicBezTo>
                  <a:cubicBezTo>
                    <a:pt x="80" y="114"/>
                    <a:pt x="84" y="116"/>
                    <a:pt x="88" y="117"/>
                  </a:cubicBezTo>
                  <a:cubicBezTo>
                    <a:pt x="91" y="116"/>
                    <a:pt x="91" y="116"/>
                    <a:pt x="91" y="116"/>
                  </a:cubicBezTo>
                  <a:cubicBezTo>
                    <a:pt x="94" y="115"/>
                    <a:pt x="94" y="115"/>
                    <a:pt x="94" y="115"/>
                  </a:cubicBezTo>
                  <a:cubicBezTo>
                    <a:pt x="104" y="105"/>
                    <a:pt x="104" y="105"/>
                    <a:pt x="104" y="105"/>
                  </a:cubicBezTo>
                  <a:cubicBezTo>
                    <a:pt x="112" y="100"/>
                    <a:pt x="112" y="100"/>
                    <a:pt x="112" y="100"/>
                  </a:cubicBezTo>
                  <a:cubicBezTo>
                    <a:pt x="112" y="99"/>
                    <a:pt x="112" y="99"/>
                    <a:pt x="112" y="99"/>
                  </a:cubicBezTo>
                  <a:cubicBezTo>
                    <a:pt x="112" y="99"/>
                    <a:pt x="112" y="99"/>
                    <a:pt x="112" y="99"/>
                  </a:cubicBezTo>
                  <a:cubicBezTo>
                    <a:pt x="128" y="97"/>
                    <a:pt x="128" y="97"/>
                    <a:pt x="128" y="97"/>
                  </a:cubicBezTo>
                  <a:cubicBezTo>
                    <a:pt x="133" y="87"/>
                    <a:pt x="133" y="87"/>
                    <a:pt x="133" y="87"/>
                  </a:cubicBezTo>
                  <a:cubicBezTo>
                    <a:pt x="148" y="78"/>
                    <a:pt x="148" y="78"/>
                    <a:pt x="148" y="78"/>
                  </a:cubicBezTo>
                  <a:cubicBezTo>
                    <a:pt x="161" y="85"/>
                    <a:pt x="161" y="85"/>
                    <a:pt x="161" y="85"/>
                  </a:cubicBezTo>
                  <a:cubicBezTo>
                    <a:pt x="161" y="86"/>
                    <a:pt x="161" y="86"/>
                    <a:pt x="161" y="86"/>
                  </a:cubicBezTo>
                  <a:cubicBezTo>
                    <a:pt x="162" y="87"/>
                    <a:pt x="162" y="87"/>
                    <a:pt x="162" y="87"/>
                  </a:cubicBezTo>
                  <a:cubicBezTo>
                    <a:pt x="174" y="107"/>
                    <a:pt x="174" y="107"/>
                    <a:pt x="174" y="107"/>
                  </a:cubicBezTo>
                  <a:cubicBezTo>
                    <a:pt x="179" y="121"/>
                    <a:pt x="179" y="121"/>
                    <a:pt x="179" y="121"/>
                  </a:cubicBezTo>
                  <a:cubicBezTo>
                    <a:pt x="179" y="123"/>
                    <a:pt x="179" y="123"/>
                    <a:pt x="179" y="123"/>
                  </a:cubicBezTo>
                  <a:cubicBezTo>
                    <a:pt x="176" y="140"/>
                    <a:pt x="176" y="140"/>
                    <a:pt x="176" y="140"/>
                  </a:cubicBezTo>
                  <a:cubicBezTo>
                    <a:pt x="181" y="152"/>
                    <a:pt x="181" y="152"/>
                    <a:pt x="181" y="152"/>
                  </a:cubicBezTo>
                  <a:cubicBezTo>
                    <a:pt x="181" y="153"/>
                    <a:pt x="181" y="153"/>
                    <a:pt x="181" y="153"/>
                  </a:cubicBezTo>
                  <a:cubicBezTo>
                    <a:pt x="178" y="167"/>
                    <a:pt x="178" y="167"/>
                    <a:pt x="178" y="167"/>
                  </a:cubicBezTo>
                  <a:cubicBezTo>
                    <a:pt x="178" y="179"/>
                    <a:pt x="178" y="179"/>
                    <a:pt x="178" y="179"/>
                  </a:cubicBezTo>
                  <a:cubicBezTo>
                    <a:pt x="181" y="190"/>
                    <a:pt x="183" y="197"/>
                    <a:pt x="183" y="199"/>
                  </a:cubicBezTo>
                  <a:cubicBezTo>
                    <a:pt x="182" y="209"/>
                    <a:pt x="182" y="209"/>
                    <a:pt x="182" y="209"/>
                  </a:cubicBezTo>
                  <a:cubicBezTo>
                    <a:pt x="182" y="209"/>
                    <a:pt x="182" y="209"/>
                    <a:pt x="182" y="209"/>
                  </a:cubicBezTo>
                  <a:cubicBezTo>
                    <a:pt x="182" y="210"/>
                    <a:pt x="182" y="210"/>
                    <a:pt x="182" y="210"/>
                  </a:cubicBezTo>
                  <a:cubicBezTo>
                    <a:pt x="176" y="218"/>
                    <a:pt x="176" y="218"/>
                    <a:pt x="176" y="218"/>
                  </a:cubicBezTo>
                  <a:cubicBezTo>
                    <a:pt x="176" y="219"/>
                    <a:pt x="176" y="219"/>
                    <a:pt x="176" y="219"/>
                  </a:cubicBezTo>
                  <a:cubicBezTo>
                    <a:pt x="176" y="219"/>
                    <a:pt x="176" y="219"/>
                    <a:pt x="176" y="219"/>
                  </a:cubicBezTo>
                  <a:cubicBezTo>
                    <a:pt x="176" y="219"/>
                    <a:pt x="176" y="219"/>
                    <a:pt x="176" y="219"/>
                  </a:cubicBezTo>
                  <a:cubicBezTo>
                    <a:pt x="170" y="226"/>
                    <a:pt x="170" y="226"/>
                    <a:pt x="170" y="226"/>
                  </a:cubicBezTo>
                  <a:cubicBezTo>
                    <a:pt x="169" y="240"/>
                    <a:pt x="169" y="240"/>
                    <a:pt x="169" y="240"/>
                  </a:cubicBezTo>
                  <a:cubicBezTo>
                    <a:pt x="173" y="254"/>
                    <a:pt x="173" y="254"/>
                    <a:pt x="173" y="254"/>
                  </a:cubicBezTo>
                  <a:cubicBezTo>
                    <a:pt x="173" y="254"/>
                    <a:pt x="173" y="254"/>
                    <a:pt x="173" y="254"/>
                  </a:cubicBezTo>
                  <a:cubicBezTo>
                    <a:pt x="173" y="254"/>
                    <a:pt x="173" y="254"/>
                    <a:pt x="173" y="254"/>
                  </a:cubicBezTo>
                  <a:cubicBezTo>
                    <a:pt x="173" y="255"/>
                    <a:pt x="173" y="255"/>
                    <a:pt x="173" y="255"/>
                  </a:cubicBezTo>
                  <a:cubicBezTo>
                    <a:pt x="173" y="255"/>
                    <a:pt x="173" y="255"/>
                    <a:pt x="173" y="255"/>
                  </a:cubicBezTo>
                  <a:cubicBezTo>
                    <a:pt x="169" y="276"/>
                    <a:pt x="169" y="276"/>
                    <a:pt x="169" y="276"/>
                  </a:cubicBezTo>
                  <a:cubicBezTo>
                    <a:pt x="166" y="279"/>
                    <a:pt x="166" y="279"/>
                    <a:pt x="166" y="279"/>
                  </a:cubicBezTo>
                  <a:cubicBezTo>
                    <a:pt x="164" y="281"/>
                    <a:pt x="161" y="281"/>
                    <a:pt x="157" y="279"/>
                  </a:cubicBezTo>
                  <a:cubicBezTo>
                    <a:pt x="156" y="279"/>
                    <a:pt x="156" y="279"/>
                    <a:pt x="156" y="279"/>
                  </a:cubicBezTo>
                  <a:cubicBezTo>
                    <a:pt x="150" y="273"/>
                    <a:pt x="150" y="273"/>
                    <a:pt x="150" y="273"/>
                  </a:cubicBezTo>
                  <a:cubicBezTo>
                    <a:pt x="144" y="275"/>
                    <a:pt x="144" y="275"/>
                    <a:pt x="144" y="275"/>
                  </a:cubicBezTo>
                  <a:cubicBezTo>
                    <a:pt x="136" y="283"/>
                    <a:pt x="136" y="283"/>
                    <a:pt x="136" y="283"/>
                  </a:cubicBezTo>
                  <a:cubicBezTo>
                    <a:pt x="128" y="308"/>
                    <a:pt x="128" y="308"/>
                    <a:pt x="128" y="308"/>
                  </a:cubicBezTo>
                  <a:cubicBezTo>
                    <a:pt x="128" y="309"/>
                    <a:pt x="128" y="309"/>
                    <a:pt x="128" y="309"/>
                  </a:cubicBezTo>
                  <a:cubicBezTo>
                    <a:pt x="127" y="309"/>
                    <a:pt x="127" y="309"/>
                    <a:pt x="127" y="309"/>
                  </a:cubicBezTo>
                  <a:cubicBezTo>
                    <a:pt x="119" y="317"/>
                    <a:pt x="119" y="317"/>
                    <a:pt x="119" y="317"/>
                  </a:cubicBezTo>
                  <a:cubicBezTo>
                    <a:pt x="117" y="317"/>
                    <a:pt x="117" y="317"/>
                    <a:pt x="117" y="317"/>
                  </a:cubicBezTo>
                  <a:cubicBezTo>
                    <a:pt x="113" y="317"/>
                    <a:pt x="113" y="317"/>
                    <a:pt x="113" y="317"/>
                  </a:cubicBezTo>
                  <a:cubicBezTo>
                    <a:pt x="103" y="331"/>
                    <a:pt x="103" y="331"/>
                    <a:pt x="103" y="331"/>
                  </a:cubicBezTo>
                  <a:cubicBezTo>
                    <a:pt x="108" y="340"/>
                    <a:pt x="108" y="340"/>
                    <a:pt x="108" y="340"/>
                  </a:cubicBezTo>
                  <a:cubicBezTo>
                    <a:pt x="109" y="342"/>
                    <a:pt x="109" y="342"/>
                    <a:pt x="109" y="342"/>
                  </a:cubicBezTo>
                  <a:cubicBezTo>
                    <a:pt x="121" y="357"/>
                    <a:pt x="121" y="357"/>
                    <a:pt x="121" y="357"/>
                  </a:cubicBezTo>
                  <a:cubicBezTo>
                    <a:pt x="121" y="357"/>
                    <a:pt x="121" y="357"/>
                    <a:pt x="121" y="357"/>
                  </a:cubicBezTo>
                  <a:cubicBezTo>
                    <a:pt x="121" y="362"/>
                    <a:pt x="121" y="362"/>
                    <a:pt x="121" y="362"/>
                  </a:cubicBezTo>
                  <a:cubicBezTo>
                    <a:pt x="134" y="364"/>
                    <a:pt x="134" y="364"/>
                    <a:pt x="134" y="364"/>
                  </a:cubicBezTo>
                  <a:cubicBezTo>
                    <a:pt x="137" y="376"/>
                    <a:pt x="137" y="376"/>
                    <a:pt x="137" y="376"/>
                  </a:cubicBezTo>
                  <a:cubicBezTo>
                    <a:pt x="137" y="377"/>
                    <a:pt x="137" y="377"/>
                    <a:pt x="137" y="377"/>
                  </a:cubicBezTo>
                  <a:cubicBezTo>
                    <a:pt x="139" y="391"/>
                    <a:pt x="139" y="391"/>
                    <a:pt x="139" y="391"/>
                  </a:cubicBezTo>
                  <a:cubicBezTo>
                    <a:pt x="142" y="394"/>
                    <a:pt x="142" y="394"/>
                    <a:pt x="142" y="394"/>
                  </a:cubicBezTo>
                  <a:cubicBezTo>
                    <a:pt x="154" y="391"/>
                    <a:pt x="154" y="391"/>
                    <a:pt x="154" y="391"/>
                  </a:cubicBezTo>
                  <a:cubicBezTo>
                    <a:pt x="166" y="384"/>
                    <a:pt x="166" y="384"/>
                    <a:pt x="166" y="384"/>
                  </a:cubicBezTo>
                  <a:cubicBezTo>
                    <a:pt x="168" y="383"/>
                    <a:pt x="168" y="383"/>
                    <a:pt x="168" y="383"/>
                  </a:cubicBezTo>
                  <a:cubicBezTo>
                    <a:pt x="172" y="404"/>
                    <a:pt x="172" y="404"/>
                    <a:pt x="172" y="404"/>
                  </a:cubicBezTo>
                  <a:cubicBezTo>
                    <a:pt x="178" y="411"/>
                    <a:pt x="178" y="411"/>
                    <a:pt x="178" y="411"/>
                  </a:cubicBezTo>
                  <a:cubicBezTo>
                    <a:pt x="179" y="412"/>
                    <a:pt x="179" y="412"/>
                    <a:pt x="179" y="412"/>
                  </a:cubicBezTo>
                  <a:cubicBezTo>
                    <a:pt x="183" y="421"/>
                    <a:pt x="183" y="421"/>
                    <a:pt x="183" y="421"/>
                  </a:cubicBezTo>
                  <a:cubicBezTo>
                    <a:pt x="192" y="428"/>
                    <a:pt x="192" y="428"/>
                    <a:pt x="192" y="428"/>
                  </a:cubicBezTo>
                  <a:cubicBezTo>
                    <a:pt x="193" y="430"/>
                    <a:pt x="196" y="430"/>
                    <a:pt x="199" y="430"/>
                  </a:cubicBezTo>
                  <a:cubicBezTo>
                    <a:pt x="202" y="430"/>
                    <a:pt x="202" y="430"/>
                    <a:pt x="202" y="430"/>
                  </a:cubicBezTo>
                  <a:cubicBezTo>
                    <a:pt x="208" y="428"/>
                    <a:pt x="208" y="428"/>
                    <a:pt x="208" y="428"/>
                  </a:cubicBezTo>
                  <a:cubicBezTo>
                    <a:pt x="212" y="426"/>
                    <a:pt x="216" y="424"/>
                    <a:pt x="221" y="424"/>
                  </a:cubicBezTo>
                  <a:cubicBezTo>
                    <a:pt x="225" y="422"/>
                    <a:pt x="225" y="422"/>
                    <a:pt x="225" y="422"/>
                  </a:cubicBezTo>
                  <a:cubicBezTo>
                    <a:pt x="233" y="421"/>
                    <a:pt x="233" y="421"/>
                    <a:pt x="233" y="421"/>
                  </a:cubicBezTo>
                  <a:cubicBezTo>
                    <a:pt x="236" y="421"/>
                    <a:pt x="238" y="422"/>
                    <a:pt x="239" y="424"/>
                  </a:cubicBezTo>
                  <a:cubicBezTo>
                    <a:pt x="252" y="416"/>
                    <a:pt x="252" y="416"/>
                    <a:pt x="252" y="416"/>
                  </a:cubicBezTo>
                  <a:cubicBezTo>
                    <a:pt x="253" y="416"/>
                    <a:pt x="253" y="416"/>
                    <a:pt x="253" y="416"/>
                  </a:cubicBezTo>
                  <a:cubicBezTo>
                    <a:pt x="254" y="416"/>
                    <a:pt x="254" y="416"/>
                    <a:pt x="254" y="416"/>
                  </a:cubicBezTo>
                  <a:cubicBezTo>
                    <a:pt x="255" y="416"/>
                    <a:pt x="255" y="416"/>
                    <a:pt x="255" y="416"/>
                  </a:cubicBezTo>
                  <a:cubicBezTo>
                    <a:pt x="256" y="417"/>
                    <a:pt x="256" y="417"/>
                    <a:pt x="256" y="417"/>
                  </a:cubicBezTo>
                  <a:cubicBezTo>
                    <a:pt x="261" y="422"/>
                    <a:pt x="263" y="427"/>
                    <a:pt x="263" y="430"/>
                  </a:cubicBezTo>
                  <a:cubicBezTo>
                    <a:pt x="269" y="439"/>
                    <a:pt x="269" y="439"/>
                    <a:pt x="269" y="439"/>
                  </a:cubicBezTo>
                  <a:cubicBezTo>
                    <a:pt x="273" y="440"/>
                    <a:pt x="273" y="440"/>
                    <a:pt x="273" y="440"/>
                  </a:cubicBezTo>
                  <a:cubicBezTo>
                    <a:pt x="273" y="440"/>
                    <a:pt x="273" y="440"/>
                    <a:pt x="273" y="440"/>
                  </a:cubicBezTo>
                  <a:cubicBezTo>
                    <a:pt x="274" y="440"/>
                    <a:pt x="274" y="440"/>
                    <a:pt x="274" y="440"/>
                  </a:cubicBezTo>
                  <a:cubicBezTo>
                    <a:pt x="273" y="439"/>
                    <a:pt x="273" y="439"/>
                    <a:pt x="273" y="439"/>
                  </a:cubicBezTo>
                  <a:cubicBezTo>
                    <a:pt x="272" y="436"/>
                    <a:pt x="272" y="434"/>
                    <a:pt x="273" y="433"/>
                  </a:cubicBezTo>
                  <a:cubicBezTo>
                    <a:pt x="274" y="431"/>
                    <a:pt x="277" y="430"/>
                    <a:pt x="280" y="430"/>
                  </a:cubicBezTo>
                  <a:cubicBezTo>
                    <a:pt x="303" y="429"/>
                    <a:pt x="303" y="429"/>
                    <a:pt x="303" y="429"/>
                  </a:cubicBezTo>
                  <a:cubicBezTo>
                    <a:pt x="303" y="428"/>
                    <a:pt x="303" y="428"/>
                    <a:pt x="303" y="428"/>
                  </a:cubicBezTo>
                  <a:cubicBezTo>
                    <a:pt x="304" y="428"/>
                    <a:pt x="304" y="428"/>
                    <a:pt x="304" y="428"/>
                  </a:cubicBezTo>
                  <a:cubicBezTo>
                    <a:pt x="304" y="430"/>
                    <a:pt x="304" y="430"/>
                    <a:pt x="304" y="430"/>
                  </a:cubicBezTo>
                  <a:cubicBezTo>
                    <a:pt x="306" y="430"/>
                    <a:pt x="306" y="430"/>
                    <a:pt x="306" y="430"/>
                  </a:cubicBezTo>
                  <a:cubicBezTo>
                    <a:pt x="312" y="442"/>
                    <a:pt x="312" y="442"/>
                    <a:pt x="312" y="442"/>
                  </a:cubicBezTo>
                  <a:cubicBezTo>
                    <a:pt x="312" y="449"/>
                    <a:pt x="312" y="449"/>
                    <a:pt x="312" y="449"/>
                  </a:cubicBezTo>
                  <a:cubicBezTo>
                    <a:pt x="311" y="449"/>
                    <a:pt x="311" y="449"/>
                    <a:pt x="311" y="449"/>
                  </a:cubicBezTo>
                  <a:cubicBezTo>
                    <a:pt x="320" y="451"/>
                    <a:pt x="320" y="451"/>
                    <a:pt x="320" y="451"/>
                  </a:cubicBezTo>
                  <a:cubicBezTo>
                    <a:pt x="320" y="451"/>
                    <a:pt x="320" y="451"/>
                    <a:pt x="320" y="451"/>
                  </a:cubicBezTo>
                  <a:cubicBezTo>
                    <a:pt x="320" y="449"/>
                    <a:pt x="320" y="448"/>
                    <a:pt x="321" y="447"/>
                  </a:cubicBezTo>
                  <a:cubicBezTo>
                    <a:pt x="324" y="446"/>
                    <a:pt x="324" y="446"/>
                    <a:pt x="324" y="446"/>
                  </a:cubicBezTo>
                  <a:cubicBezTo>
                    <a:pt x="344" y="460"/>
                    <a:pt x="344" y="460"/>
                    <a:pt x="344" y="460"/>
                  </a:cubicBezTo>
                  <a:cubicBezTo>
                    <a:pt x="346" y="462"/>
                    <a:pt x="347" y="464"/>
                    <a:pt x="348" y="467"/>
                  </a:cubicBezTo>
                  <a:cubicBezTo>
                    <a:pt x="348" y="476"/>
                    <a:pt x="348" y="476"/>
                    <a:pt x="348" y="476"/>
                  </a:cubicBezTo>
                  <a:cubicBezTo>
                    <a:pt x="355" y="477"/>
                    <a:pt x="355" y="477"/>
                    <a:pt x="355" y="477"/>
                  </a:cubicBezTo>
                  <a:cubicBezTo>
                    <a:pt x="359" y="470"/>
                    <a:pt x="359" y="470"/>
                    <a:pt x="359" y="470"/>
                  </a:cubicBezTo>
                  <a:cubicBezTo>
                    <a:pt x="357" y="466"/>
                    <a:pt x="356" y="462"/>
                    <a:pt x="357" y="460"/>
                  </a:cubicBezTo>
                  <a:cubicBezTo>
                    <a:pt x="357" y="458"/>
                    <a:pt x="358" y="456"/>
                    <a:pt x="360" y="455"/>
                  </a:cubicBezTo>
                  <a:cubicBezTo>
                    <a:pt x="362" y="453"/>
                    <a:pt x="362" y="453"/>
                    <a:pt x="362" y="453"/>
                  </a:cubicBezTo>
                  <a:cubicBezTo>
                    <a:pt x="362" y="452"/>
                    <a:pt x="363" y="451"/>
                    <a:pt x="364" y="450"/>
                  </a:cubicBezTo>
                  <a:cubicBezTo>
                    <a:pt x="369" y="451"/>
                    <a:pt x="369" y="451"/>
                    <a:pt x="369" y="451"/>
                  </a:cubicBezTo>
                  <a:cubicBezTo>
                    <a:pt x="372" y="453"/>
                    <a:pt x="375" y="459"/>
                    <a:pt x="376" y="469"/>
                  </a:cubicBezTo>
                  <a:cubicBezTo>
                    <a:pt x="376" y="470"/>
                    <a:pt x="376" y="470"/>
                    <a:pt x="376" y="470"/>
                  </a:cubicBezTo>
                  <a:cubicBezTo>
                    <a:pt x="377" y="471"/>
                    <a:pt x="377" y="471"/>
                    <a:pt x="377" y="471"/>
                  </a:cubicBezTo>
                  <a:cubicBezTo>
                    <a:pt x="378" y="473"/>
                    <a:pt x="382" y="475"/>
                    <a:pt x="387" y="477"/>
                  </a:cubicBezTo>
                  <a:cubicBezTo>
                    <a:pt x="388" y="477"/>
                    <a:pt x="388" y="477"/>
                    <a:pt x="388" y="477"/>
                  </a:cubicBezTo>
                  <a:cubicBezTo>
                    <a:pt x="388" y="478"/>
                    <a:pt x="388" y="478"/>
                    <a:pt x="388" y="478"/>
                  </a:cubicBezTo>
                  <a:cubicBezTo>
                    <a:pt x="408" y="498"/>
                    <a:pt x="408" y="498"/>
                    <a:pt x="408" y="498"/>
                  </a:cubicBezTo>
                  <a:cubicBezTo>
                    <a:pt x="408" y="498"/>
                    <a:pt x="408" y="498"/>
                    <a:pt x="408" y="498"/>
                  </a:cubicBezTo>
                  <a:cubicBezTo>
                    <a:pt x="417" y="495"/>
                    <a:pt x="417" y="495"/>
                    <a:pt x="417" y="495"/>
                  </a:cubicBezTo>
                  <a:cubicBezTo>
                    <a:pt x="416" y="492"/>
                    <a:pt x="416" y="492"/>
                    <a:pt x="416" y="492"/>
                  </a:cubicBezTo>
                  <a:cubicBezTo>
                    <a:pt x="413" y="489"/>
                    <a:pt x="412" y="486"/>
                    <a:pt x="412" y="484"/>
                  </a:cubicBezTo>
                  <a:cubicBezTo>
                    <a:pt x="412" y="479"/>
                    <a:pt x="416" y="475"/>
                    <a:pt x="422" y="471"/>
                  </a:cubicBezTo>
                  <a:cubicBezTo>
                    <a:pt x="432" y="462"/>
                    <a:pt x="432" y="462"/>
                    <a:pt x="432" y="462"/>
                  </a:cubicBezTo>
                  <a:cubicBezTo>
                    <a:pt x="444" y="470"/>
                    <a:pt x="444" y="470"/>
                    <a:pt x="444" y="470"/>
                  </a:cubicBezTo>
                  <a:cubicBezTo>
                    <a:pt x="446" y="470"/>
                    <a:pt x="446" y="470"/>
                    <a:pt x="446" y="470"/>
                  </a:cubicBezTo>
                  <a:cubicBezTo>
                    <a:pt x="449" y="457"/>
                    <a:pt x="449" y="457"/>
                    <a:pt x="449" y="457"/>
                  </a:cubicBezTo>
                  <a:cubicBezTo>
                    <a:pt x="449" y="455"/>
                    <a:pt x="449" y="455"/>
                    <a:pt x="449" y="455"/>
                  </a:cubicBezTo>
                  <a:cubicBezTo>
                    <a:pt x="451" y="454"/>
                    <a:pt x="451" y="454"/>
                    <a:pt x="451" y="454"/>
                  </a:cubicBezTo>
                  <a:cubicBezTo>
                    <a:pt x="461" y="455"/>
                    <a:pt x="461" y="455"/>
                    <a:pt x="461" y="455"/>
                  </a:cubicBezTo>
                  <a:cubicBezTo>
                    <a:pt x="463" y="457"/>
                    <a:pt x="464" y="459"/>
                    <a:pt x="464" y="462"/>
                  </a:cubicBezTo>
                  <a:cubicBezTo>
                    <a:pt x="464" y="464"/>
                    <a:pt x="462" y="467"/>
                    <a:pt x="460" y="470"/>
                  </a:cubicBezTo>
                  <a:cubicBezTo>
                    <a:pt x="462" y="471"/>
                    <a:pt x="462" y="471"/>
                    <a:pt x="462" y="471"/>
                  </a:cubicBezTo>
                  <a:cubicBezTo>
                    <a:pt x="468" y="474"/>
                    <a:pt x="473" y="476"/>
                    <a:pt x="477" y="477"/>
                  </a:cubicBezTo>
                  <a:cubicBezTo>
                    <a:pt x="477" y="477"/>
                    <a:pt x="477" y="477"/>
                    <a:pt x="477" y="477"/>
                  </a:cubicBezTo>
                  <a:cubicBezTo>
                    <a:pt x="477" y="477"/>
                    <a:pt x="477" y="477"/>
                    <a:pt x="477" y="477"/>
                  </a:cubicBezTo>
                  <a:cubicBezTo>
                    <a:pt x="485" y="481"/>
                    <a:pt x="485" y="481"/>
                    <a:pt x="485" y="481"/>
                  </a:cubicBezTo>
                  <a:cubicBezTo>
                    <a:pt x="491" y="481"/>
                    <a:pt x="491" y="481"/>
                    <a:pt x="491" y="481"/>
                  </a:cubicBezTo>
                  <a:cubicBezTo>
                    <a:pt x="482" y="436"/>
                    <a:pt x="482" y="436"/>
                    <a:pt x="482" y="436"/>
                  </a:cubicBezTo>
                  <a:cubicBezTo>
                    <a:pt x="476" y="433"/>
                    <a:pt x="471" y="425"/>
                    <a:pt x="465" y="417"/>
                  </a:cubicBezTo>
                  <a:cubicBezTo>
                    <a:pt x="461" y="410"/>
                    <a:pt x="463" y="399"/>
                    <a:pt x="473" y="387"/>
                  </a:cubicBezTo>
                  <a:cubicBezTo>
                    <a:pt x="479" y="381"/>
                    <a:pt x="485" y="375"/>
                    <a:pt x="493" y="369"/>
                  </a:cubicBezTo>
                  <a:cubicBezTo>
                    <a:pt x="493" y="369"/>
                    <a:pt x="493" y="369"/>
                    <a:pt x="493" y="369"/>
                  </a:cubicBezTo>
                  <a:cubicBezTo>
                    <a:pt x="493" y="368"/>
                    <a:pt x="493" y="368"/>
                    <a:pt x="493" y="368"/>
                  </a:cubicBezTo>
                  <a:cubicBezTo>
                    <a:pt x="502" y="368"/>
                    <a:pt x="502" y="368"/>
                    <a:pt x="502" y="368"/>
                  </a:cubicBezTo>
                  <a:cubicBezTo>
                    <a:pt x="502" y="369"/>
                    <a:pt x="502" y="369"/>
                    <a:pt x="502" y="369"/>
                  </a:cubicBezTo>
                  <a:cubicBezTo>
                    <a:pt x="510" y="372"/>
                    <a:pt x="510" y="372"/>
                    <a:pt x="510" y="372"/>
                  </a:cubicBezTo>
                  <a:cubicBezTo>
                    <a:pt x="525" y="372"/>
                    <a:pt x="525" y="372"/>
                    <a:pt x="525" y="372"/>
                  </a:cubicBezTo>
                  <a:cubicBezTo>
                    <a:pt x="531" y="369"/>
                    <a:pt x="536" y="360"/>
                    <a:pt x="542" y="345"/>
                  </a:cubicBezTo>
                  <a:cubicBezTo>
                    <a:pt x="546" y="337"/>
                    <a:pt x="546" y="319"/>
                    <a:pt x="544" y="292"/>
                  </a:cubicBezTo>
                  <a:close/>
                </a:path>
              </a:pathLst>
            </a:custGeom>
            <a:noFill/>
            <a:ln>
              <a:solidFill>
                <a:srgbClr val="8F2647"/>
              </a:solidFill>
            </a:ln>
          </p:spPr>
          <p:txBody>
            <a:bodyPr vert="horz" wrap="square" lIns="91440" tIns="45720" rIns="91440" bIns="45720" numCol="1" anchor="t" anchorCtr="0" compatLnSpc="1"/>
            <a:lstStyle/>
            <a:p>
              <a:endParaRPr lang="zh-CN" altLang="en-US"/>
            </a:p>
          </p:txBody>
        </p:sp>
      </p:grpSp>
      <p:cxnSp>
        <p:nvCxnSpPr>
          <p:cNvPr id="80" name="直接连接符 79"/>
          <p:cNvCxnSpPr/>
          <p:nvPr/>
        </p:nvCxnSpPr>
        <p:spPr>
          <a:xfrm>
            <a:off x="9250680" y="2413037"/>
            <a:ext cx="1047715" cy="0"/>
          </a:xfrm>
          <a:prstGeom prst="line">
            <a:avLst/>
          </a:prstGeom>
          <a:ln>
            <a:solidFill>
              <a:schemeClr val="tx1">
                <a:lumMod val="75000"/>
                <a:lumOff val="2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82" name="直接连接符 81"/>
          <p:cNvCxnSpPr/>
          <p:nvPr/>
        </p:nvCxnSpPr>
        <p:spPr>
          <a:xfrm flipV="1">
            <a:off x="10298395" y="2413037"/>
            <a:ext cx="0" cy="1823730"/>
          </a:xfrm>
          <a:prstGeom prst="line">
            <a:avLst/>
          </a:prstGeom>
          <a:ln>
            <a:solidFill>
              <a:schemeClr val="tx1">
                <a:lumMod val="75000"/>
                <a:lumOff val="2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71"/>
                                        </p:tgtEl>
                                        <p:attrNameLst>
                                          <p:attrName>style.visibility</p:attrName>
                                        </p:attrNameLst>
                                      </p:cBhvr>
                                      <p:to>
                                        <p:strVal val="visible"/>
                                      </p:to>
                                    </p:set>
                                    <p:animEffect transition="in" filter="wipe(down)">
                                      <p:cBhvr>
                                        <p:cTn id="7" dur="500"/>
                                        <p:tgtEl>
                                          <p:spTgt spid="71"/>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69"/>
                                        </p:tgtEl>
                                        <p:attrNameLst>
                                          <p:attrName>style.visibility</p:attrName>
                                        </p:attrNameLst>
                                      </p:cBhvr>
                                      <p:to>
                                        <p:strVal val="visible"/>
                                      </p:to>
                                    </p:set>
                                    <p:animEffect transition="in" filter="wipe(right)">
                                      <p:cBhvr>
                                        <p:cTn id="11" dur="500"/>
                                        <p:tgtEl>
                                          <p:spTgt spid="69"/>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80"/>
                                        </p:tgtEl>
                                        <p:attrNameLst>
                                          <p:attrName>style.visibility</p:attrName>
                                        </p:attrNameLst>
                                      </p:cBhvr>
                                      <p:to>
                                        <p:strVal val="visible"/>
                                      </p:to>
                                    </p:set>
                                    <p:animEffect transition="in" filter="wipe(left)">
                                      <p:cBhvr>
                                        <p:cTn id="19" dur="500"/>
                                        <p:tgtEl>
                                          <p:spTgt spid="80"/>
                                        </p:tgtEl>
                                      </p:cBhvr>
                                    </p:animEffect>
                                  </p:childTnLst>
                                </p:cTn>
                              </p:par>
                            </p:childTnLst>
                          </p:cTn>
                        </p:par>
                        <p:par>
                          <p:cTn id="20" fill="hold">
                            <p:stCondLst>
                              <p:cond delay="2000"/>
                            </p:stCondLst>
                            <p:childTnLst>
                              <p:par>
                                <p:cTn id="21" presetID="22" presetClass="entr" presetSubtype="1" fill="hold" nodeType="afterEffect">
                                  <p:stCondLst>
                                    <p:cond delay="0"/>
                                  </p:stCondLst>
                                  <p:childTnLst>
                                    <p:set>
                                      <p:cBhvr>
                                        <p:cTn id="22" dur="1" fill="hold">
                                          <p:stCondLst>
                                            <p:cond delay="0"/>
                                          </p:stCondLst>
                                        </p:cTn>
                                        <p:tgtEl>
                                          <p:spTgt spid="82"/>
                                        </p:tgtEl>
                                        <p:attrNameLst>
                                          <p:attrName>style.visibility</p:attrName>
                                        </p:attrNameLst>
                                      </p:cBhvr>
                                      <p:to>
                                        <p:strVal val="visible"/>
                                      </p:to>
                                    </p:set>
                                    <p:animEffect transition="in" filter="wipe(up)">
                                      <p:cBhvr>
                                        <p:cTn id="23" dur="500"/>
                                        <p:tgtEl>
                                          <p:spTgt spid="82"/>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fade">
                                      <p:cBhvr>
                                        <p:cTn id="27" dur="500"/>
                                        <p:tgtEl>
                                          <p:spTgt spid="5"/>
                                        </p:tgtEl>
                                      </p:cBhvr>
                                    </p:animEffect>
                                  </p:childTnLst>
                                </p:cTn>
                              </p:par>
                            </p:childTnLst>
                          </p:cTn>
                        </p:par>
                        <p:par>
                          <p:cTn id="28" fill="hold">
                            <p:stCondLst>
                              <p:cond delay="3000"/>
                            </p:stCondLst>
                            <p:childTnLst>
                              <p:par>
                                <p:cTn id="29" presetID="22" presetClass="entr" presetSubtype="2" fill="hold"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wipe(right)">
                                      <p:cBhvr>
                                        <p:cTn id="31" dur="500"/>
                                        <p:tgtEl>
                                          <p:spTgt spid="9"/>
                                        </p:tgtEl>
                                      </p:cBhvr>
                                    </p:animEffect>
                                  </p:childTnLst>
                                </p:cTn>
                              </p:par>
                            </p:childTnLst>
                          </p:cTn>
                        </p:par>
                        <p:par>
                          <p:cTn id="32" fill="hold">
                            <p:stCondLst>
                              <p:cond delay="3500"/>
                            </p:stCondLst>
                            <p:childTnLst>
                              <p:par>
                                <p:cTn id="33" presetID="22" presetClass="entr" presetSubtype="1" fill="hold" nodeType="after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wipe(up)">
                                      <p:cBhvr>
                                        <p:cTn id="35" dur="500"/>
                                        <p:tgtEl>
                                          <p:spTgt spid="7"/>
                                        </p:tgtEl>
                                      </p:cBhvr>
                                    </p:animEffect>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fade">
                                      <p:cBhvr>
                                        <p:cTn id="3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49" name="组合 1348"/>
          <p:cNvGrpSpPr>
            <a:grpSpLocks noChangeAspect="1"/>
          </p:cNvGrpSpPr>
          <p:nvPr/>
        </p:nvGrpSpPr>
        <p:grpSpPr>
          <a:xfrm>
            <a:off x="10154388" y="127361"/>
            <a:ext cx="1011968" cy="1005116"/>
            <a:chOff x="4292918" y="1650048"/>
            <a:chExt cx="3563620" cy="3539490"/>
          </a:xfrm>
        </p:grpSpPr>
        <p:sp>
          <p:nvSpPr>
            <p:cNvPr id="1350" name="AutoShape 1709"/>
            <p:cNvSpPr>
              <a:spLocks noChangeAspect="1" noChangeArrowheads="1" noTextEdit="1"/>
            </p:cNvSpPr>
            <p:nvPr/>
          </p:nvSpPr>
          <p:spPr bwMode="auto">
            <a:xfrm>
              <a:off x="4335463" y="1668463"/>
              <a:ext cx="3521075" cy="3521075"/>
            </a:xfrm>
            <a:prstGeom prst="rect">
              <a:avLst/>
            </a:prstGeom>
            <a:noFill/>
            <a:ln>
              <a:noFill/>
            </a:ln>
            <a:effectLst>
              <a:outerShdw blurRad="63500" sx="102000" sy="102000" algn="ctr"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sz="400"/>
            </a:p>
          </p:txBody>
        </p:sp>
        <p:sp>
          <p:nvSpPr>
            <p:cNvPr id="1351" name="Oval 1711"/>
            <p:cNvSpPr>
              <a:spLocks noChangeArrowheads="1"/>
            </p:cNvSpPr>
            <p:nvPr/>
          </p:nvSpPr>
          <p:spPr bwMode="auto">
            <a:xfrm>
              <a:off x="4292918" y="1650048"/>
              <a:ext cx="3521075" cy="3521075"/>
            </a:xfrm>
            <a:prstGeom prst="ellipse">
              <a:avLst/>
            </a:prstGeom>
            <a:solidFill>
              <a:srgbClr val="E5E5E4"/>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ctr" anchorCtr="0" compatLnSpc="1"/>
            <a:lstStyle/>
            <a:p>
              <a:pPr algn="ctr"/>
              <a:endParaRPr lang="zh-CN" altLang="en-US" sz="400"/>
            </a:p>
          </p:txBody>
        </p:sp>
        <p:sp>
          <p:nvSpPr>
            <p:cNvPr id="1352" name="Freeform 1712"/>
            <p:cNvSpPr>
              <a:spLocks noEditPoints="1"/>
            </p:cNvSpPr>
            <p:nvPr/>
          </p:nvSpPr>
          <p:spPr bwMode="auto">
            <a:xfrm>
              <a:off x="4406901" y="1754188"/>
              <a:ext cx="3309938" cy="3311525"/>
            </a:xfrm>
            <a:custGeom>
              <a:avLst/>
              <a:gdLst>
                <a:gd name="T0" fmla="*/ 223 w 880"/>
                <a:gd name="T1" fmla="*/ 223 h 880"/>
                <a:gd name="T2" fmla="*/ 223 w 880"/>
                <a:gd name="T3" fmla="*/ 657 h 880"/>
                <a:gd name="T4" fmla="*/ 657 w 880"/>
                <a:gd name="T5" fmla="*/ 657 h 880"/>
                <a:gd name="T6" fmla="*/ 657 w 880"/>
                <a:gd name="T7" fmla="*/ 223 h 880"/>
                <a:gd name="T8" fmla="*/ 440 w 880"/>
                <a:gd name="T9" fmla="*/ 761 h 880"/>
                <a:gd name="T10" fmla="*/ 118 w 880"/>
                <a:gd name="T11" fmla="*/ 440 h 880"/>
                <a:gd name="T12" fmla="*/ 440 w 880"/>
                <a:gd name="T13" fmla="*/ 118 h 880"/>
                <a:gd name="T14" fmla="*/ 761 w 880"/>
                <a:gd name="T15" fmla="*/ 440 h 880"/>
                <a:gd name="T16" fmla="*/ 440 w 880"/>
                <a:gd name="T17" fmla="*/ 761 h 880"/>
                <a:gd name="T18" fmla="*/ 395 w 880"/>
                <a:gd name="T19" fmla="*/ 67 h 880"/>
                <a:gd name="T20" fmla="*/ 313 w 880"/>
                <a:gd name="T21" fmla="*/ 86 h 880"/>
                <a:gd name="T22" fmla="*/ 238 w 880"/>
                <a:gd name="T23" fmla="*/ 123 h 880"/>
                <a:gd name="T24" fmla="*/ 173 w 880"/>
                <a:gd name="T25" fmla="*/ 176 h 880"/>
                <a:gd name="T26" fmla="*/ 121 w 880"/>
                <a:gd name="T27" fmla="*/ 242 h 880"/>
                <a:gd name="T28" fmla="*/ 85 w 880"/>
                <a:gd name="T29" fmla="*/ 318 h 880"/>
                <a:gd name="T30" fmla="*/ 66 w 880"/>
                <a:gd name="T31" fmla="*/ 400 h 880"/>
                <a:gd name="T32" fmla="*/ 67 w 880"/>
                <a:gd name="T33" fmla="*/ 484 h 880"/>
                <a:gd name="T34" fmla="*/ 86 w 880"/>
                <a:gd name="T35" fmla="*/ 566 h 880"/>
                <a:gd name="T36" fmla="*/ 123 w 880"/>
                <a:gd name="T37" fmla="*/ 642 h 880"/>
                <a:gd name="T38" fmla="*/ 176 w 880"/>
                <a:gd name="T39" fmla="*/ 707 h 880"/>
                <a:gd name="T40" fmla="*/ 242 w 880"/>
                <a:gd name="T41" fmla="*/ 759 h 880"/>
                <a:gd name="T42" fmla="*/ 318 w 880"/>
                <a:gd name="T43" fmla="*/ 795 h 880"/>
                <a:gd name="T44" fmla="*/ 400 w 880"/>
                <a:gd name="T45" fmla="*/ 813 h 880"/>
                <a:gd name="T46" fmla="*/ 484 w 880"/>
                <a:gd name="T47" fmla="*/ 813 h 880"/>
                <a:gd name="T48" fmla="*/ 566 w 880"/>
                <a:gd name="T49" fmla="*/ 794 h 880"/>
                <a:gd name="T50" fmla="*/ 642 w 880"/>
                <a:gd name="T51" fmla="*/ 757 h 880"/>
                <a:gd name="T52" fmla="*/ 707 w 880"/>
                <a:gd name="T53" fmla="*/ 704 h 880"/>
                <a:gd name="T54" fmla="*/ 759 w 880"/>
                <a:gd name="T55" fmla="*/ 638 h 880"/>
                <a:gd name="T56" fmla="*/ 795 w 880"/>
                <a:gd name="T57" fmla="*/ 562 h 880"/>
                <a:gd name="T58" fmla="*/ 813 w 880"/>
                <a:gd name="T59" fmla="*/ 479 h 880"/>
                <a:gd name="T60" fmla="*/ 813 w 880"/>
                <a:gd name="T61" fmla="*/ 395 h 880"/>
                <a:gd name="T62" fmla="*/ 793 w 880"/>
                <a:gd name="T63" fmla="*/ 314 h 880"/>
                <a:gd name="T64" fmla="*/ 756 w 880"/>
                <a:gd name="T65" fmla="*/ 238 h 880"/>
                <a:gd name="T66" fmla="*/ 704 w 880"/>
                <a:gd name="T67" fmla="*/ 173 h 880"/>
                <a:gd name="T68" fmla="*/ 638 w 880"/>
                <a:gd name="T69" fmla="*/ 121 h 880"/>
                <a:gd name="T70" fmla="*/ 562 w 880"/>
                <a:gd name="T71" fmla="*/ 85 h 880"/>
                <a:gd name="T72" fmla="*/ 479 w 880"/>
                <a:gd name="T73" fmla="*/ 66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80" h="880">
                  <a:moveTo>
                    <a:pt x="440" y="133"/>
                  </a:moveTo>
                  <a:cubicBezTo>
                    <a:pt x="355" y="133"/>
                    <a:pt x="279" y="168"/>
                    <a:pt x="223" y="223"/>
                  </a:cubicBezTo>
                  <a:cubicBezTo>
                    <a:pt x="168" y="279"/>
                    <a:pt x="133" y="355"/>
                    <a:pt x="133" y="440"/>
                  </a:cubicBezTo>
                  <a:cubicBezTo>
                    <a:pt x="133" y="525"/>
                    <a:pt x="168" y="601"/>
                    <a:pt x="223" y="657"/>
                  </a:cubicBezTo>
                  <a:cubicBezTo>
                    <a:pt x="279" y="712"/>
                    <a:pt x="355" y="746"/>
                    <a:pt x="440" y="746"/>
                  </a:cubicBezTo>
                  <a:cubicBezTo>
                    <a:pt x="524" y="746"/>
                    <a:pt x="601" y="712"/>
                    <a:pt x="657" y="657"/>
                  </a:cubicBezTo>
                  <a:cubicBezTo>
                    <a:pt x="712" y="601"/>
                    <a:pt x="746" y="525"/>
                    <a:pt x="746" y="440"/>
                  </a:cubicBezTo>
                  <a:cubicBezTo>
                    <a:pt x="746" y="355"/>
                    <a:pt x="712" y="279"/>
                    <a:pt x="657" y="223"/>
                  </a:cubicBezTo>
                  <a:cubicBezTo>
                    <a:pt x="601" y="168"/>
                    <a:pt x="524" y="133"/>
                    <a:pt x="440" y="133"/>
                  </a:cubicBezTo>
                  <a:moveTo>
                    <a:pt x="440" y="761"/>
                  </a:moveTo>
                  <a:cubicBezTo>
                    <a:pt x="351" y="761"/>
                    <a:pt x="271" y="725"/>
                    <a:pt x="212" y="667"/>
                  </a:cubicBezTo>
                  <a:cubicBezTo>
                    <a:pt x="154" y="609"/>
                    <a:pt x="118" y="529"/>
                    <a:pt x="118" y="440"/>
                  </a:cubicBezTo>
                  <a:cubicBezTo>
                    <a:pt x="118" y="351"/>
                    <a:pt x="154" y="271"/>
                    <a:pt x="212" y="213"/>
                  </a:cubicBezTo>
                  <a:cubicBezTo>
                    <a:pt x="271" y="154"/>
                    <a:pt x="351" y="118"/>
                    <a:pt x="440" y="118"/>
                  </a:cubicBezTo>
                  <a:cubicBezTo>
                    <a:pt x="529" y="118"/>
                    <a:pt x="609" y="154"/>
                    <a:pt x="667" y="213"/>
                  </a:cubicBezTo>
                  <a:cubicBezTo>
                    <a:pt x="725" y="271"/>
                    <a:pt x="761" y="351"/>
                    <a:pt x="761" y="440"/>
                  </a:cubicBezTo>
                  <a:cubicBezTo>
                    <a:pt x="761" y="529"/>
                    <a:pt x="725" y="609"/>
                    <a:pt x="667" y="667"/>
                  </a:cubicBezTo>
                  <a:cubicBezTo>
                    <a:pt x="609" y="725"/>
                    <a:pt x="529" y="761"/>
                    <a:pt x="440" y="761"/>
                  </a:cubicBezTo>
                  <a:moveTo>
                    <a:pt x="437" y="0"/>
                  </a:moveTo>
                  <a:cubicBezTo>
                    <a:pt x="395" y="67"/>
                    <a:pt x="395" y="67"/>
                    <a:pt x="395" y="67"/>
                  </a:cubicBezTo>
                  <a:cubicBezTo>
                    <a:pt x="339" y="12"/>
                    <a:pt x="339" y="12"/>
                    <a:pt x="339" y="12"/>
                  </a:cubicBezTo>
                  <a:cubicBezTo>
                    <a:pt x="313" y="86"/>
                    <a:pt x="313" y="86"/>
                    <a:pt x="313" y="86"/>
                  </a:cubicBezTo>
                  <a:cubicBezTo>
                    <a:pt x="247" y="45"/>
                    <a:pt x="247" y="45"/>
                    <a:pt x="247" y="45"/>
                  </a:cubicBezTo>
                  <a:cubicBezTo>
                    <a:pt x="238" y="123"/>
                    <a:pt x="238" y="123"/>
                    <a:pt x="238" y="123"/>
                  </a:cubicBezTo>
                  <a:cubicBezTo>
                    <a:pt x="164" y="97"/>
                    <a:pt x="164" y="97"/>
                    <a:pt x="164" y="97"/>
                  </a:cubicBezTo>
                  <a:cubicBezTo>
                    <a:pt x="173" y="176"/>
                    <a:pt x="173" y="176"/>
                    <a:pt x="173" y="176"/>
                  </a:cubicBezTo>
                  <a:cubicBezTo>
                    <a:pt x="94" y="168"/>
                    <a:pt x="94" y="168"/>
                    <a:pt x="94" y="168"/>
                  </a:cubicBezTo>
                  <a:cubicBezTo>
                    <a:pt x="121" y="242"/>
                    <a:pt x="121" y="242"/>
                    <a:pt x="121" y="242"/>
                  </a:cubicBezTo>
                  <a:cubicBezTo>
                    <a:pt x="42" y="251"/>
                    <a:pt x="42" y="251"/>
                    <a:pt x="42" y="251"/>
                  </a:cubicBezTo>
                  <a:cubicBezTo>
                    <a:pt x="85" y="318"/>
                    <a:pt x="85" y="318"/>
                    <a:pt x="85" y="318"/>
                  </a:cubicBezTo>
                  <a:cubicBezTo>
                    <a:pt x="10" y="344"/>
                    <a:pt x="10" y="344"/>
                    <a:pt x="10" y="344"/>
                  </a:cubicBezTo>
                  <a:cubicBezTo>
                    <a:pt x="66" y="400"/>
                    <a:pt x="66" y="400"/>
                    <a:pt x="66" y="400"/>
                  </a:cubicBezTo>
                  <a:cubicBezTo>
                    <a:pt x="0" y="442"/>
                    <a:pt x="0" y="442"/>
                    <a:pt x="0" y="442"/>
                  </a:cubicBezTo>
                  <a:cubicBezTo>
                    <a:pt x="67" y="484"/>
                    <a:pt x="67" y="484"/>
                    <a:pt x="67" y="484"/>
                  </a:cubicBezTo>
                  <a:cubicBezTo>
                    <a:pt x="12" y="540"/>
                    <a:pt x="12" y="540"/>
                    <a:pt x="12" y="540"/>
                  </a:cubicBezTo>
                  <a:cubicBezTo>
                    <a:pt x="86" y="566"/>
                    <a:pt x="86" y="566"/>
                    <a:pt x="86" y="566"/>
                  </a:cubicBezTo>
                  <a:cubicBezTo>
                    <a:pt x="45" y="633"/>
                    <a:pt x="45" y="633"/>
                    <a:pt x="45" y="633"/>
                  </a:cubicBezTo>
                  <a:cubicBezTo>
                    <a:pt x="123" y="642"/>
                    <a:pt x="123" y="642"/>
                    <a:pt x="123" y="642"/>
                  </a:cubicBezTo>
                  <a:cubicBezTo>
                    <a:pt x="97" y="716"/>
                    <a:pt x="97" y="716"/>
                    <a:pt x="97" y="716"/>
                  </a:cubicBezTo>
                  <a:cubicBezTo>
                    <a:pt x="176" y="707"/>
                    <a:pt x="176" y="707"/>
                    <a:pt x="176" y="707"/>
                  </a:cubicBezTo>
                  <a:cubicBezTo>
                    <a:pt x="168" y="785"/>
                    <a:pt x="168" y="785"/>
                    <a:pt x="168" y="785"/>
                  </a:cubicBezTo>
                  <a:cubicBezTo>
                    <a:pt x="242" y="759"/>
                    <a:pt x="242" y="759"/>
                    <a:pt x="242" y="759"/>
                  </a:cubicBezTo>
                  <a:cubicBezTo>
                    <a:pt x="251" y="837"/>
                    <a:pt x="251" y="837"/>
                    <a:pt x="251" y="837"/>
                  </a:cubicBezTo>
                  <a:cubicBezTo>
                    <a:pt x="318" y="795"/>
                    <a:pt x="318" y="795"/>
                    <a:pt x="318" y="795"/>
                  </a:cubicBezTo>
                  <a:cubicBezTo>
                    <a:pt x="344" y="869"/>
                    <a:pt x="344" y="869"/>
                    <a:pt x="344" y="869"/>
                  </a:cubicBezTo>
                  <a:cubicBezTo>
                    <a:pt x="400" y="813"/>
                    <a:pt x="400" y="813"/>
                    <a:pt x="400" y="813"/>
                  </a:cubicBezTo>
                  <a:cubicBezTo>
                    <a:pt x="442" y="880"/>
                    <a:pt x="442" y="880"/>
                    <a:pt x="442" y="880"/>
                  </a:cubicBezTo>
                  <a:cubicBezTo>
                    <a:pt x="484" y="813"/>
                    <a:pt x="484" y="813"/>
                    <a:pt x="484" y="813"/>
                  </a:cubicBezTo>
                  <a:cubicBezTo>
                    <a:pt x="540" y="868"/>
                    <a:pt x="540" y="868"/>
                    <a:pt x="540" y="868"/>
                  </a:cubicBezTo>
                  <a:cubicBezTo>
                    <a:pt x="566" y="794"/>
                    <a:pt x="566" y="794"/>
                    <a:pt x="566" y="794"/>
                  </a:cubicBezTo>
                  <a:cubicBezTo>
                    <a:pt x="633" y="835"/>
                    <a:pt x="633" y="835"/>
                    <a:pt x="633" y="835"/>
                  </a:cubicBezTo>
                  <a:cubicBezTo>
                    <a:pt x="642" y="757"/>
                    <a:pt x="642" y="757"/>
                    <a:pt x="642" y="757"/>
                  </a:cubicBezTo>
                  <a:cubicBezTo>
                    <a:pt x="716" y="782"/>
                    <a:pt x="716" y="782"/>
                    <a:pt x="716" y="782"/>
                  </a:cubicBezTo>
                  <a:cubicBezTo>
                    <a:pt x="707" y="704"/>
                    <a:pt x="707" y="704"/>
                    <a:pt x="707" y="704"/>
                  </a:cubicBezTo>
                  <a:cubicBezTo>
                    <a:pt x="785" y="712"/>
                    <a:pt x="785" y="712"/>
                    <a:pt x="785" y="712"/>
                  </a:cubicBezTo>
                  <a:cubicBezTo>
                    <a:pt x="759" y="638"/>
                    <a:pt x="759" y="638"/>
                    <a:pt x="759" y="638"/>
                  </a:cubicBezTo>
                  <a:cubicBezTo>
                    <a:pt x="837" y="629"/>
                    <a:pt x="837" y="629"/>
                    <a:pt x="837" y="629"/>
                  </a:cubicBezTo>
                  <a:cubicBezTo>
                    <a:pt x="795" y="562"/>
                    <a:pt x="795" y="562"/>
                    <a:pt x="795" y="562"/>
                  </a:cubicBezTo>
                  <a:cubicBezTo>
                    <a:pt x="869" y="535"/>
                    <a:pt x="869" y="535"/>
                    <a:pt x="869" y="535"/>
                  </a:cubicBezTo>
                  <a:cubicBezTo>
                    <a:pt x="813" y="479"/>
                    <a:pt x="813" y="479"/>
                    <a:pt x="813" y="479"/>
                  </a:cubicBezTo>
                  <a:cubicBezTo>
                    <a:pt x="880" y="437"/>
                    <a:pt x="880" y="437"/>
                    <a:pt x="880" y="437"/>
                  </a:cubicBezTo>
                  <a:cubicBezTo>
                    <a:pt x="813" y="395"/>
                    <a:pt x="813" y="395"/>
                    <a:pt x="813" y="395"/>
                  </a:cubicBezTo>
                  <a:cubicBezTo>
                    <a:pt x="868" y="340"/>
                    <a:pt x="868" y="340"/>
                    <a:pt x="868" y="340"/>
                  </a:cubicBezTo>
                  <a:cubicBezTo>
                    <a:pt x="793" y="314"/>
                    <a:pt x="793" y="314"/>
                    <a:pt x="793" y="314"/>
                  </a:cubicBezTo>
                  <a:cubicBezTo>
                    <a:pt x="835" y="247"/>
                    <a:pt x="835" y="247"/>
                    <a:pt x="835" y="247"/>
                  </a:cubicBezTo>
                  <a:cubicBezTo>
                    <a:pt x="756" y="238"/>
                    <a:pt x="756" y="238"/>
                    <a:pt x="756" y="238"/>
                  </a:cubicBezTo>
                  <a:cubicBezTo>
                    <a:pt x="782" y="164"/>
                    <a:pt x="782" y="164"/>
                    <a:pt x="782" y="164"/>
                  </a:cubicBezTo>
                  <a:cubicBezTo>
                    <a:pt x="704" y="173"/>
                    <a:pt x="704" y="173"/>
                    <a:pt x="704" y="173"/>
                  </a:cubicBezTo>
                  <a:cubicBezTo>
                    <a:pt x="712" y="94"/>
                    <a:pt x="712" y="94"/>
                    <a:pt x="712" y="94"/>
                  </a:cubicBezTo>
                  <a:cubicBezTo>
                    <a:pt x="638" y="121"/>
                    <a:pt x="638" y="121"/>
                    <a:pt x="638" y="121"/>
                  </a:cubicBezTo>
                  <a:cubicBezTo>
                    <a:pt x="628" y="42"/>
                    <a:pt x="628" y="42"/>
                    <a:pt x="628" y="42"/>
                  </a:cubicBezTo>
                  <a:cubicBezTo>
                    <a:pt x="562" y="85"/>
                    <a:pt x="562" y="85"/>
                    <a:pt x="562" y="85"/>
                  </a:cubicBezTo>
                  <a:cubicBezTo>
                    <a:pt x="535" y="10"/>
                    <a:pt x="535" y="10"/>
                    <a:pt x="535" y="10"/>
                  </a:cubicBezTo>
                  <a:cubicBezTo>
                    <a:pt x="479" y="66"/>
                    <a:pt x="479" y="66"/>
                    <a:pt x="479" y="66"/>
                  </a:cubicBezTo>
                  <a:cubicBezTo>
                    <a:pt x="437" y="0"/>
                    <a:pt x="437" y="0"/>
                    <a:pt x="437" y="0"/>
                  </a:cubicBezTo>
                </a:path>
              </a:pathLst>
            </a:custGeom>
            <a:solidFill>
              <a:srgbClr val="2931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53" name="Oval 1713"/>
            <p:cNvSpPr>
              <a:spLocks noChangeArrowheads="1"/>
            </p:cNvSpPr>
            <p:nvPr/>
          </p:nvSpPr>
          <p:spPr bwMode="auto">
            <a:xfrm>
              <a:off x="6294438" y="4203701"/>
              <a:ext cx="136525" cy="131763"/>
            </a:xfrm>
            <a:prstGeom prst="ellipse">
              <a:avLst/>
            </a:prstGeom>
            <a:solidFill>
              <a:srgbClr val="A4A4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54" name="Oval 1714"/>
            <p:cNvSpPr>
              <a:spLocks noChangeArrowheads="1"/>
            </p:cNvSpPr>
            <p:nvPr/>
          </p:nvSpPr>
          <p:spPr bwMode="auto">
            <a:xfrm>
              <a:off x="6096001" y="4203701"/>
              <a:ext cx="134938" cy="131763"/>
            </a:xfrm>
            <a:prstGeom prst="ellipse">
              <a:avLst/>
            </a:prstGeom>
            <a:solidFill>
              <a:srgbClr val="A4A4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55" name="Oval 1715"/>
            <p:cNvSpPr>
              <a:spLocks noChangeArrowheads="1"/>
            </p:cNvSpPr>
            <p:nvPr/>
          </p:nvSpPr>
          <p:spPr bwMode="auto">
            <a:xfrm>
              <a:off x="5876926" y="4203701"/>
              <a:ext cx="136525" cy="131763"/>
            </a:xfrm>
            <a:prstGeom prst="ellipse">
              <a:avLst/>
            </a:prstGeom>
            <a:solidFill>
              <a:srgbClr val="A4A4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56" name="Oval 1716"/>
            <p:cNvSpPr>
              <a:spLocks noChangeArrowheads="1"/>
            </p:cNvSpPr>
            <p:nvPr/>
          </p:nvSpPr>
          <p:spPr bwMode="auto">
            <a:xfrm>
              <a:off x="5678488" y="4203701"/>
              <a:ext cx="134938" cy="131763"/>
            </a:xfrm>
            <a:prstGeom prst="ellipse">
              <a:avLst/>
            </a:prstGeom>
            <a:solidFill>
              <a:srgbClr val="A4A4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57" name="Freeform 1717"/>
            <p:cNvSpPr/>
            <p:nvPr/>
          </p:nvSpPr>
          <p:spPr bwMode="auto">
            <a:xfrm>
              <a:off x="5945188" y="2357438"/>
              <a:ext cx="169863" cy="161925"/>
            </a:xfrm>
            <a:custGeom>
              <a:avLst/>
              <a:gdLst>
                <a:gd name="T0" fmla="*/ 0 w 107"/>
                <a:gd name="T1" fmla="*/ 40 h 102"/>
                <a:gd name="T2" fmla="*/ 38 w 107"/>
                <a:gd name="T3" fmla="*/ 33 h 102"/>
                <a:gd name="T4" fmla="*/ 52 w 107"/>
                <a:gd name="T5" fmla="*/ 0 h 102"/>
                <a:gd name="T6" fmla="*/ 71 w 107"/>
                <a:gd name="T7" fmla="*/ 33 h 102"/>
                <a:gd name="T8" fmla="*/ 107 w 107"/>
                <a:gd name="T9" fmla="*/ 35 h 102"/>
                <a:gd name="T10" fmla="*/ 81 w 107"/>
                <a:gd name="T11" fmla="*/ 64 h 102"/>
                <a:gd name="T12" fmla="*/ 90 w 107"/>
                <a:gd name="T13" fmla="*/ 99 h 102"/>
                <a:gd name="T14" fmla="*/ 55 w 107"/>
                <a:gd name="T15" fmla="*/ 83 h 102"/>
                <a:gd name="T16" fmla="*/ 21 w 107"/>
                <a:gd name="T17" fmla="*/ 102 h 102"/>
                <a:gd name="T18" fmla="*/ 29 w 107"/>
                <a:gd name="T19" fmla="*/ 66 h 102"/>
                <a:gd name="T20" fmla="*/ 0 w 107"/>
                <a:gd name="T21" fmla="*/ 4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 h="102">
                  <a:moveTo>
                    <a:pt x="0" y="40"/>
                  </a:moveTo>
                  <a:lnTo>
                    <a:pt x="38" y="33"/>
                  </a:lnTo>
                  <a:lnTo>
                    <a:pt x="52" y="0"/>
                  </a:lnTo>
                  <a:lnTo>
                    <a:pt x="71" y="33"/>
                  </a:lnTo>
                  <a:lnTo>
                    <a:pt x="107" y="35"/>
                  </a:lnTo>
                  <a:lnTo>
                    <a:pt x="81" y="64"/>
                  </a:lnTo>
                  <a:lnTo>
                    <a:pt x="90" y="99"/>
                  </a:lnTo>
                  <a:lnTo>
                    <a:pt x="55" y="83"/>
                  </a:lnTo>
                  <a:lnTo>
                    <a:pt x="21" y="102"/>
                  </a:lnTo>
                  <a:lnTo>
                    <a:pt x="29" y="66"/>
                  </a:lnTo>
                  <a:lnTo>
                    <a:pt x="0" y="40"/>
                  </a:lnTo>
                  <a:close/>
                </a:path>
              </a:pathLst>
            </a:custGeom>
            <a:solidFill>
              <a:srgbClr val="F5CF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58" name="Freeform 1718"/>
            <p:cNvSpPr/>
            <p:nvPr/>
          </p:nvSpPr>
          <p:spPr bwMode="auto">
            <a:xfrm>
              <a:off x="5580063" y="2432051"/>
              <a:ext cx="150813" cy="146050"/>
            </a:xfrm>
            <a:custGeom>
              <a:avLst/>
              <a:gdLst>
                <a:gd name="T0" fmla="*/ 0 w 95"/>
                <a:gd name="T1" fmla="*/ 36 h 92"/>
                <a:gd name="T2" fmla="*/ 33 w 95"/>
                <a:gd name="T3" fmla="*/ 31 h 92"/>
                <a:gd name="T4" fmla="*/ 48 w 95"/>
                <a:gd name="T5" fmla="*/ 0 h 92"/>
                <a:gd name="T6" fmla="*/ 62 w 95"/>
                <a:gd name="T7" fmla="*/ 28 h 92"/>
                <a:gd name="T8" fmla="*/ 95 w 95"/>
                <a:gd name="T9" fmla="*/ 33 h 92"/>
                <a:gd name="T10" fmla="*/ 71 w 95"/>
                <a:gd name="T11" fmla="*/ 57 h 92"/>
                <a:gd name="T12" fmla="*/ 78 w 95"/>
                <a:gd name="T13" fmla="*/ 90 h 92"/>
                <a:gd name="T14" fmla="*/ 48 w 95"/>
                <a:gd name="T15" fmla="*/ 76 h 92"/>
                <a:gd name="T16" fmla="*/ 19 w 95"/>
                <a:gd name="T17" fmla="*/ 92 h 92"/>
                <a:gd name="T18" fmla="*/ 24 w 95"/>
                <a:gd name="T19" fmla="*/ 59 h 92"/>
                <a:gd name="T20" fmla="*/ 0 w 95"/>
                <a:gd name="T21" fmla="*/ 3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92">
                  <a:moveTo>
                    <a:pt x="0" y="36"/>
                  </a:moveTo>
                  <a:lnTo>
                    <a:pt x="33" y="31"/>
                  </a:lnTo>
                  <a:lnTo>
                    <a:pt x="48" y="0"/>
                  </a:lnTo>
                  <a:lnTo>
                    <a:pt x="62" y="28"/>
                  </a:lnTo>
                  <a:lnTo>
                    <a:pt x="95" y="33"/>
                  </a:lnTo>
                  <a:lnTo>
                    <a:pt x="71" y="57"/>
                  </a:lnTo>
                  <a:lnTo>
                    <a:pt x="78" y="90"/>
                  </a:lnTo>
                  <a:lnTo>
                    <a:pt x="48" y="76"/>
                  </a:lnTo>
                  <a:lnTo>
                    <a:pt x="19" y="92"/>
                  </a:lnTo>
                  <a:lnTo>
                    <a:pt x="24" y="59"/>
                  </a:lnTo>
                  <a:lnTo>
                    <a:pt x="0" y="36"/>
                  </a:lnTo>
                  <a:close/>
                </a:path>
              </a:pathLst>
            </a:custGeom>
            <a:solidFill>
              <a:srgbClr val="F5CF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59" name="Freeform 1719"/>
            <p:cNvSpPr/>
            <p:nvPr/>
          </p:nvSpPr>
          <p:spPr bwMode="auto">
            <a:xfrm>
              <a:off x="6337301" y="2432051"/>
              <a:ext cx="149225" cy="146050"/>
            </a:xfrm>
            <a:custGeom>
              <a:avLst/>
              <a:gdLst>
                <a:gd name="T0" fmla="*/ 94 w 94"/>
                <a:gd name="T1" fmla="*/ 36 h 92"/>
                <a:gd name="T2" fmla="*/ 61 w 94"/>
                <a:gd name="T3" fmla="*/ 31 h 92"/>
                <a:gd name="T4" fmla="*/ 47 w 94"/>
                <a:gd name="T5" fmla="*/ 0 h 92"/>
                <a:gd name="T6" fmla="*/ 33 w 94"/>
                <a:gd name="T7" fmla="*/ 28 h 92"/>
                <a:gd name="T8" fmla="*/ 0 w 94"/>
                <a:gd name="T9" fmla="*/ 33 h 92"/>
                <a:gd name="T10" fmla="*/ 23 w 94"/>
                <a:gd name="T11" fmla="*/ 57 h 92"/>
                <a:gd name="T12" fmla="*/ 16 w 94"/>
                <a:gd name="T13" fmla="*/ 90 h 92"/>
                <a:gd name="T14" fmla="*/ 47 w 94"/>
                <a:gd name="T15" fmla="*/ 76 h 92"/>
                <a:gd name="T16" fmla="*/ 75 w 94"/>
                <a:gd name="T17" fmla="*/ 92 h 92"/>
                <a:gd name="T18" fmla="*/ 71 w 94"/>
                <a:gd name="T19" fmla="*/ 59 h 92"/>
                <a:gd name="T20" fmla="*/ 94 w 94"/>
                <a:gd name="T21" fmla="*/ 3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92">
                  <a:moveTo>
                    <a:pt x="94" y="36"/>
                  </a:moveTo>
                  <a:lnTo>
                    <a:pt x="61" y="31"/>
                  </a:lnTo>
                  <a:lnTo>
                    <a:pt x="47" y="0"/>
                  </a:lnTo>
                  <a:lnTo>
                    <a:pt x="33" y="28"/>
                  </a:lnTo>
                  <a:lnTo>
                    <a:pt x="0" y="33"/>
                  </a:lnTo>
                  <a:lnTo>
                    <a:pt x="23" y="57"/>
                  </a:lnTo>
                  <a:lnTo>
                    <a:pt x="16" y="90"/>
                  </a:lnTo>
                  <a:lnTo>
                    <a:pt x="47" y="76"/>
                  </a:lnTo>
                  <a:lnTo>
                    <a:pt x="75" y="92"/>
                  </a:lnTo>
                  <a:lnTo>
                    <a:pt x="71" y="59"/>
                  </a:lnTo>
                  <a:lnTo>
                    <a:pt x="94" y="36"/>
                  </a:lnTo>
                  <a:close/>
                </a:path>
              </a:pathLst>
            </a:custGeom>
            <a:solidFill>
              <a:srgbClr val="F5CF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60" name="矩形 1359"/>
            <p:cNvSpPr/>
            <p:nvPr/>
          </p:nvSpPr>
          <p:spPr>
            <a:xfrm>
              <a:off x="5280783" y="2281448"/>
              <a:ext cx="1529183" cy="1889722"/>
            </a:xfrm>
            <a:prstGeom prst="rect">
              <a:avLst/>
            </a:prstGeom>
            <a:noFill/>
          </p:spPr>
          <p:txBody>
            <a:bodyPr wrap="none" rtlCol="0" anchor="ctr">
              <a:spAutoFit/>
            </a:bodyPr>
            <a:lstStyle/>
            <a:p>
              <a:pPr algn="ctr"/>
              <a:r>
                <a:rPr lang="en-US" altLang="zh-CN" sz="2800" b="1" dirty="0">
                  <a:solidFill>
                    <a:srgbClr val="C09A57"/>
                  </a:solidFill>
                  <a:latin typeface="Agency FB" panose="020B0503020202020204" pitchFamily="34" charset="0"/>
                </a:rPr>
                <a:t>01</a:t>
              </a:r>
              <a:endParaRPr lang="zh-CN" altLang="en-US" sz="2800" b="1" dirty="0">
                <a:solidFill>
                  <a:srgbClr val="C09A57"/>
                </a:solidFill>
                <a:latin typeface="Agency FB" panose="020B0503020202020204" pitchFamily="34" charset="0"/>
              </a:endParaRPr>
            </a:p>
          </p:txBody>
        </p:sp>
        <p:sp>
          <p:nvSpPr>
            <p:cNvPr id="1361" name="矩形 1360"/>
            <p:cNvSpPr/>
            <p:nvPr/>
          </p:nvSpPr>
          <p:spPr>
            <a:xfrm>
              <a:off x="4997681" y="3623781"/>
              <a:ext cx="2095401" cy="704489"/>
            </a:xfrm>
            <a:prstGeom prst="rect">
              <a:avLst/>
            </a:prstGeom>
          </p:spPr>
          <p:txBody>
            <a:bodyPr wrap="none" anchor="ctr">
              <a:spAutoFit/>
            </a:bodyPr>
            <a:lstStyle/>
            <a:p>
              <a:pPr algn="ctr"/>
              <a:r>
                <a:rPr lang="en-US" altLang="zh-CN" sz="700" dirty="0">
                  <a:solidFill>
                    <a:srgbClr val="CFCACB"/>
                  </a:solidFill>
                  <a:latin typeface="Roboto" pitchFamily="2" charset="0"/>
                  <a:ea typeface="Roboto" pitchFamily="2" charset="0"/>
                  <a:cs typeface="Arial" panose="020B0604020202020204" pitchFamily="34" charset="0"/>
                </a:rPr>
                <a:t>PART 0NE</a:t>
              </a:r>
              <a:endParaRPr lang="zh-CN" altLang="en-US" sz="700" dirty="0">
                <a:solidFill>
                  <a:srgbClr val="CFCACB"/>
                </a:solidFill>
                <a:latin typeface="Roboto" pitchFamily="2" charset="0"/>
                <a:cs typeface="Arial" panose="020B0604020202020204" pitchFamily="34" charset="0"/>
              </a:endParaRPr>
            </a:p>
          </p:txBody>
        </p:sp>
      </p:grpSp>
      <p:sp>
        <p:nvSpPr>
          <p:cNvPr id="1362" name="矩形 1361"/>
          <p:cNvSpPr/>
          <p:nvPr/>
        </p:nvSpPr>
        <p:spPr>
          <a:xfrm>
            <a:off x="948180" y="363230"/>
            <a:ext cx="4176144" cy="523220"/>
          </a:xfrm>
          <a:prstGeom prst="rect">
            <a:avLst/>
          </a:prstGeom>
        </p:spPr>
        <p:txBody>
          <a:bodyPr wrap="none">
            <a:spAutoFit/>
          </a:bodyPr>
          <a:lstStyle/>
          <a:p>
            <a:pPr algn="ctr"/>
            <a:r>
              <a:rPr lang="en-US" altLang="zh-CN" sz="2800" dirty="0">
                <a:solidFill>
                  <a:srgbClr val="E5E4E3"/>
                </a:solidFill>
                <a:latin typeface="Agency FB" panose="020B0503020202020204" pitchFamily="34" charset="0"/>
                <a:cs typeface="Arial" panose="020B0604020202020204" pitchFamily="34" charset="0"/>
              </a:rPr>
              <a:t>THE SOCIAL MEDIA OF COMPANY  </a:t>
            </a:r>
            <a:r>
              <a:rPr lang="en-US" altLang="zh-CN" sz="2800" dirty="0">
                <a:solidFill>
                  <a:srgbClr val="E5E4E3"/>
                </a:solidFill>
                <a:latin typeface="Agency FB" panose="020B0503020202020204" pitchFamily="34" charset="0"/>
                <a:cs typeface="Arial" panose="020B0604020202020204" pitchFamily="34" charset="0"/>
                <a:sym typeface="Wingdings 3" panose="05040102010807070707" pitchFamily="18" charset="2"/>
              </a:rPr>
              <a:t></a:t>
            </a:r>
            <a:endParaRPr lang="zh-CN" altLang="en-US" sz="2800" dirty="0">
              <a:solidFill>
                <a:srgbClr val="E5E4E3"/>
              </a:solidFill>
              <a:latin typeface="Agency FB" panose="020B0503020202020204" pitchFamily="34" charset="0"/>
              <a:cs typeface="Arial" panose="020B0604020202020204" pitchFamily="34" charset="0"/>
            </a:endParaRPr>
          </a:p>
        </p:txBody>
      </p:sp>
      <p:pic>
        <p:nvPicPr>
          <p:cNvPr id="16" name="Picture 2" descr="(Zoom in)"/>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877949" y="1571852"/>
            <a:ext cx="3254223" cy="4881336"/>
          </a:xfrm>
          <a:prstGeom prst="rect">
            <a:avLst/>
          </a:prstGeom>
          <a:noFill/>
          <a:extLst>
            <a:ext uri="{909E8E84-426E-40DD-AFC4-6F175D3DCCD1}">
              <a14:hiddenFill xmlns:a14="http://schemas.microsoft.com/office/drawing/2010/main">
                <a:solidFill>
                  <a:srgbClr val="FFFFFF"/>
                </a:solidFill>
              </a14:hiddenFill>
            </a:ext>
          </a:extLst>
        </p:spPr>
      </p:pic>
      <p:sp>
        <p:nvSpPr>
          <p:cNvPr id="17" name="矩形 16"/>
          <p:cNvSpPr/>
          <p:nvPr/>
        </p:nvSpPr>
        <p:spPr>
          <a:xfrm>
            <a:off x="7877949" y="1571852"/>
            <a:ext cx="3254056" cy="4881336"/>
          </a:xfrm>
          <a:prstGeom prst="rect">
            <a:avLst/>
          </a:prstGeom>
          <a:solidFill>
            <a:srgbClr val="2D333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1"/>
          <p:cNvGrpSpPr/>
          <p:nvPr/>
        </p:nvGrpSpPr>
        <p:grpSpPr>
          <a:xfrm>
            <a:off x="968665" y="2135007"/>
            <a:ext cx="2935662" cy="1722695"/>
            <a:chOff x="968665" y="2135007"/>
            <a:chExt cx="2935662" cy="1722695"/>
          </a:xfrm>
        </p:grpSpPr>
        <p:sp>
          <p:nvSpPr>
            <p:cNvPr id="57" name="矩形 56"/>
            <p:cNvSpPr/>
            <p:nvPr/>
          </p:nvSpPr>
          <p:spPr>
            <a:xfrm>
              <a:off x="968665" y="3155971"/>
              <a:ext cx="2935662" cy="701731"/>
            </a:xfrm>
            <a:prstGeom prst="rect">
              <a:avLst/>
            </a:prstGeom>
          </p:spPr>
          <p:txBody>
            <a:bodyPr wrap="square">
              <a:spAutoFit/>
            </a:bodyPr>
            <a:lstStyle/>
            <a:p>
              <a:pPr algn="just">
                <a:lnSpc>
                  <a:spcPct val="120000"/>
                </a:lnSpc>
                <a:spcAft>
                  <a:spcPts val="600"/>
                </a:spcAft>
              </a:pPr>
              <a:r>
                <a:rPr lang="en-US" altLang="zh-CN" sz="1100" dirty="0">
                  <a:solidFill>
                    <a:schemeClr val="tx1">
                      <a:lumMod val="75000"/>
                      <a:lumOff val="25000"/>
                    </a:schemeClr>
                  </a:solidFill>
                  <a:latin typeface="Arial" panose="020B0604020202020204" pitchFamily="34" charset="0"/>
                  <a:ea typeface="微软雅黑" panose="020B0503020204020204" pitchFamily="34" charset="-122"/>
                  <a:cs typeface="Arial" panose="020B0604020202020204" pitchFamily="34" charset="0"/>
                </a:rPr>
                <a:t>Some text about this part related here. Some text about this. Some text about this part related here. </a:t>
              </a:r>
              <a:endParaRPr lang="zh-CN" altLang="en-US" sz="1100" dirty="0">
                <a:solidFill>
                  <a:schemeClr val="tx1">
                    <a:lumMod val="75000"/>
                    <a:lumOff val="25000"/>
                  </a:schemeClr>
                </a:solidFill>
                <a:latin typeface="Arial" panose="020B0604020202020204" pitchFamily="34" charset="0"/>
                <a:ea typeface="微软雅黑" panose="020B0503020204020204" pitchFamily="34" charset="-122"/>
                <a:cs typeface="Arial" panose="020B0604020202020204" pitchFamily="34" charset="0"/>
              </a:endParaRPr>
            </a:p>
          </p:txBody>
        </p:sp>
        <p:sp>
          <p:nvSpPr>
            <p:cNvPr id="53" name="矩形 52"/>
            <p:cNvSpPr/>
            <p:nvPr/>
          </p:nvSpPr>
          <p:spPr>
            <a:xfrm>
              <a:off x="1799142" y="2811029"/>
              <a:ext cx="1274708" cy="369332"/>
            </a:xfrm>
            <a:prstGeom prst="rect">
              <a:avLst/>
            </a:prstGeom>
          </p:spPr>
          <p:txBody>
            <a:bodyPr wrap="none">
              <a:spAutoFit/>
            </a:bodyPr>
            <a:lstStyle/>
            <a:p>
              <a:r>
                <a:rPr lang="en-US" altLang="zh-CN" b="1" dirty="0">
                  <a:solidFill>
                    <a:schemeClr val="tx1">
                      <a:lumMod val="75000"/>
                      <a:lumOff val="25000"/>
                    </a:schemeClr>
                  </a:solidFill>
                  <a:latin typeface="Arial" panose="020B0604020202020204" pitchFamily="34" charset="0"/>
                  <a:cs typeface="Arial" panose="020B0604020202020204" pitchFamily="34" charset="0"/>
                </a:rPr>
                <a:t>TENCENT</a:t>
              </a:r>
              <a:endParaRPr lang="zh-CN" altLang="en-US" b="1" dirty="0">
                <a:solidFill>
                  <a:schemeClr val="tx1">
                    <a:lumMod val="75000"/>
                    <a:lumOff val="25000"/>
                  </a:schemeClr>
                </a:solidFill>
                <a:latin typeface="Arial" panose="020B0604020202020204" pitchFamily="34" charset="0"/>
                <a:cs typeface="Arial" panose="020B0604020202020204" pitchFamily="34" charset="0"/>
              </a:endParaRPr>
            </a:p>
          </p:txBody>
        </p:sp>
        <p:sp>
          <p:nvSpPr>
            <p:cNvPr id="73" name="Freeform 5"/>
            <p:cNvSpPr>
              <a:spLocks noChangeAspect="1"/>
            </p:cNvSpPr>
            <p:nvPr/>
          </p:nvSpPr>
          <p:spPr bwMode="auto">
            <a:xfrm>
              <a:off x="2224757" y="2135007"/>
              <a:ext cx="423479" cy="432000"/>
            </a:xfrm>
            <a:custGeom>
              <a:avLst/>
              <a:gdLst>
                <a:gd name="T0" fmla="*/ 317 w 2286"/>
                <a:gd name="T1" fmla="*/ 967 h 2332"/>
                <a:gd name="T2" fmla="*/ 362 w 2286"/>
                <a:gd name="T3" fmla="*/ 844 h 2332"/>
                <a:gd name="T4" fmla="*/ 395 w 2286"/>
                <a:gd name="T5" fmla="*/ 742 h 2332"/>
                <a:gd name="T6" fmla="*/ 417 w 2286"/>
                <a:gd name="T7" fmla="*/ 593 h 2332"/>
                <a:gd name="T8" fmla="*/ 483 w 2286"/>
                <a:gd name="T9" fmla="*/ 424 h 2332"/>
                <a:gd name="T10" fmla="*/ 587 w 2286"/>
                <a:gd name="T11" fmla="*/ 273 h 2332"/>
                <a:gd name="T12" fmla="*/ 755 w 2286"/>
                <a:gd name="T13" fmla="*/ 116 h 2332"/>
                <a:gd name="T14" fmla="*/ 955 w 2286"/>
                <a:gd name="T15" fmla="*/ 31 h 2332"/>
                <a:gd name="T16" fmla="*/ 1191 w 2286"/>
                <a:gd name="T17" fmla="*/ 0 h 2332"/>
                <a:gd name="T18" fmla="*/ 1438 w 2286"/>
                <a:gd name="T19" fmla="*/ 29 h 2332"/>
                <a:gd name="T20" fmla="*/ 1668 w 2286"/>
                <a:gd name="T21" fmla="*/ 119 h 2332"/>
                <a:gd name="T22" fmla="*/ 1812 w 2286"/>
                <a:gd name="T23" fmla="*/ 232 h 2332"/>
                <a:gd name="T24" fmla="*/ 1919 w 2286"/>
                <a:gd name="T25" fmla="*/ 389 h 2332"/>
                <a:gd name="T26" fmla="*/ 1981 w 2286"/>
                <a:gd name="T27" fmla="*/ 566 h 2332"/>
                <a:gd name="T28" fmla="*/ 2021 w 2286"/>
                <a:gd name="T29" fmla="*/ 761 h 2332"/>
                <a:gd name="T30" fmla="*/ 2078 w 2286"/>
                <a:gd name="T31" fmla="*/ 889 h 2332"/>
                <a:gd name="T32" fmla="*/ 2083 w 2286"/>
                <a:gd name="T33" fmla="*/ 988 h 2332"/>
                <a:gd name="T34" fmla="*/ 2104 w 2286"/>
                <a:gd name="T35" fmla="*/ 1112 h 2332"/>
                <a:gd name="T36" fmla="*/ 2220 w 2286"/>
                <a:gd name="T37" fmla="*/ 1323 h 2332"/>
                <a:gd name="T38" fmla="*/ 2274 w 2286"/>
                <a:gd name="T39" fmla="*/ 1498 h 2332"/>
                <a:gd name="T40" fmla="*/ 2279 w 2286"/>
                <a:gd name="T41" fmla="*/ 1683 h 2332"/>
                <a:gd name="T42" fmla="*/ 2237 w 2286"/>
                <a:gd name="T43" fmla="*/ 1787 h 2332"/>
                <a:gd name="T44" fmla="*/ 2189 w 2286"/>
                <a:gd name="T45" fmla="*/ 1820 h 2332"/>
                <a:gd name="T46" fmla="*/ 2142 w 2286"/>
                <a:gd name="T47" fmla="*/ 1792 h 2332"/>
                <a:gd name="T48" fmla="*/ 2064 w 2286"/>
                <a:gd name="T49" fmla="*/ 1661 h 2332"/>
                <a:gd name="T50" fmla="*/ 2019 w 2286"/>
                <a:gd name="T51" fmla="*/ 1751 h 2332"/>
                <a:gd name="T52" fmla="*/ 1907 w 2286"/>
                <a:gd name="T53" fmla="*/ 1929 h 2332"/>
                <a:gd name="T54" fmla="*/ 2007 w 2286"/>
                <a:gd name="T55" fmla="*/ 2026 h 2332"/>
                <a:gd name="T56" fmla="*/ 2090 w 2286"/>
                <a:gd name="T57" fmla="*/ 2112 h 2332"/>
                <a:gd name="T58" fmla="*/ 2090 w 2286"/>
                <a:gd name="T59" fmla="*/ 2178 h 2332"/>
                <a:gd name="T60" fmla="*/ 2033 w 2286"/>
                <a:gd name="T61" fmla="*/ 2242 h 2332"/>
                <a:gd name="T62" fmla="*/ 1902 w 2286"/>
                <a:gd name="T63" fmla="*/ 2294 h 2332"/>
                <a:gd name="T64" fmla="*/ 1689 w 2286"/>
                <a:gd name="T65" fmla="*/ 2315 h 2332"/>
                <a:gd name="T66" fmla="*/ 1440 w 2286"/>
                <a:gd name="T67" fmla="*/ 2287 h 2332"/>
                <a:gd name="T68" fmla="*/ 1253 w 2286"/>
                <a:gd name="T69" fmla="*/ 2230 h 2332"/>
                <a:gd name="T70" fmla="*/ 1125 w 2286"/>
                <a:gd name="T71" fmla="*/ 2235 h 2332"/>
                <a:gd name="T72" fmla="*/ 952 w 2286"/>
                <a:gd name="T73" fmla="*/ 2313 h 2332"/>
                <a:gd name="T74" fmla="*/ 782 w 2286"/>
                <a:gd name="T75" fmla="*/ 2332 h 2332"/>
                <a:gd name="T76" fmla="*/ 497 w 2286"/>
                <a:gd name="T77" fmla="*/ 2313 h 2332"/>
                <a:gd name="T78" fmla="*/ 334 w 2286"/>
                <a:gd name="T79" fmla="*/ 2256 h 2332"/>
                <a:gd name="T80" fmla="*/ 284 w 2286"/>
                <a:gd name="T81" fmla="*/ 2199 h 2332"/>
                <a:gd name="T82" fmla="*/ 277 w 2286"/>
                <a:gd name="T83" fmla="*/ 2128 h 2332"/>
                <a:gd name="T84" fmla="*/ 298 w 2286"/>
                <a:gd name="T85" fmla="*/ 2055 h 2332"/>
                <a:gd name="T86" fmla="*/ 360 w 2286"/>
                <a:gd name="T87" fmla="*/ 2007 h 2332"/>
                <a:gd name="T88" fmla="*/ 469 w 2286"/>
                <a:gd name="T89" fmla="*/ 1984 h 2332"/>
                <a:gd name="T90" fmla="*/ 438 w 2286"/>
                <a:gd name="T91" fmla="*/ 1943 h 2332"/>
                <a:gd name="T92" fmla="*/ 312 w 2286"/>
                <a:gd name="T93" fmla="*/ 1808 h 2332"/>
                <a:gd name="T94" fmla="*/ 246 w 2286"/>
                <a:gd name="T95" fmla="*/ 1659 h 2332"/>
                <a:gd name="T96" fmla="*/ 225 w 2286"/>
                <a:gd name="T97" fmla="*/ 1631 h 2332"/>
                <a:gd name="T98" fmla="*/ 189 w 2286"/>
                <a:gd name="T99" fmla="*/ 1702 h 2332"/>
                <a:gd name="T100" fmla="*/ 97 w 2286"/>
                <a:gd name="T101" fmla="*/ 1787 h 2332"/>
                <a:gd name="T102" fmla="*/ 35 w 2286"/>
                <a:gd name="T103" fmla="*/ 1789 h 2332"/>
                <a:gd name="T104" fmla="*/ 2 w 2286"/>
                <a:gd name="T105" fmla="*/ 1692 h 2332"/>
                <a:gd name="T106" fmla="*/ 14 w 2286"/>
                <a:gd name="T107" fmla="*/ 1503 h 2332"/>
                <a:gd name="T108" fmla="*/ 82 w 2286"/>
                <a:gd name="T109" fmla="*/ 1323 h 2332"/>
                <a:gd name="T110" fmla="*/ 210 w 2286"/>
                <a:gd name="T111" fmla="*/ 1152 h 2332"/>
                <a:gd name="T112" fmla="*/ 327 w 2286"/>
                <a:gd name="T113" fmla="*/ 1048 h 2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86" h="2332">
                  <a:moveTo>
                    <a:pt x="327" y="1048"/>
                  </a:moveTo>
                  <a:lnTo>
                    <a:pt x="322" y="1036"/>
                  </a:lnTo>
                  <a:lnTo>
                    <a:pt x="319" y="1017"/>
                  </a:lnTo>
                  <a:lnTo>
                    <a:pt x="317" y="1007"/>
                  </a:lnTo>
                  <a:lnTo>
                    <a:pt x="317" y="995"/>
                  </a:lnTo>
                  <a:lnTo>
                    <a:pt x="317" y="981"/>
                  </a:lnTo>
                  <a:lnTo>
                    <a:pt x="317" y="967"/>
                  </a:lnTo>
                  <a:lnTo>
                    <a:pt x="322" y="953"/>
                  </a:lnTo>
                  <a:lnTo>
                    <a:pt x="327" y="936"/>
                  </a:lnTo>
                  <a:lnTo>
                    <a:pt x="331" y="917"/>
                  </a:lnTo>
                  <a:lnTo>
                    <a:pt x="338" y="898"/>
                  </a:lnTo>
                  <a:lnTo>
                    <a:pt x="348" y="879"/>
                  </a:lnTo>
                  <a:lnTo>
                    <a:pt x="362" y="858"/>
                  </a:lnTo>
                  <a:lnTo>
                    <a:pt x="362" y="844"/>
                  </a:lnTo>
                  <a:lnTo>
                    <a:pt x="364" y="832"/>
                  </a:lnTo>
                  <a:lnTo>
                    <a:pt x="367" y="813"/>
                  </a:lnTo>
                  <a:lnTo>
                    <a:pt x="372" y="794"/>
                  </a:lnTo>
                  <a:lnTo>
                    <a:pt x="379" y="773"/>
                  </a:lnTo>
                  <a:lnTo>
                    <a:pt x="383" y="761"/>
                  </a:lnTo>
                  <a:lnTo>
                    <a:pt x="388" y="751"/>
                  </a:lnTo>
                  <a:lnTo>
                    <a:pt x="395" y="742"/>
                  </a:lnTo>
                  <a:lnTo>
                    <a:pt x="402" y="735"/>
                  </a:lnTo>
                  <a:lnTo>
                    <a:pt x="402" y="721"/>
                  </a:lnTo>
                  <a:lnTo>
                    <a:pt x="402" y="704"/>
                  </a:lnTo>
                  <a:lnTo>
                    <a:pt x="402" y="685"/>
                  </a:lnTo>
                  <a:lnTo>
                    <a:pt x="407" y="659"/>
                  </a:lnTo>
                  <a:lnTo>
                    <a:pt x="409" y="628"/>
                  </a:lnTo>
                  <a:lnTo>
                    <a:pt x="417" y="593"/>
                  </a:lnTo>
                  <a:lnTo>
                    <a:pt x="428" y="557"/>
                  </a:lnTo>
                  <a:lnTo>
                    <a:pt x="436" y="536"/>
                  </a:lnTo>
                  <a:lnTo>
                    <a:pt x="443" y="514"/>
                  </a:lnTo>
                  <a:lnTo>
                    <a:pt x="452" y="493"/>
                  </a:lnTo>
                  <a:lnTo>
                    <a:pt x="462" y="469"/>
                  </a:lnTo>
                  <a:lnTo>
                    <a:pt x="471" y="446"/>
                  </a:lnTo>
                  <a:lnTo>
                    <a:pt x="483" y="424"/>
                  </a:lnTo>
                  <a:lnTo>
                    <a:pt x="497" y="398"/>
                  </a:lnTo>
                  <a:lnTo>
                    <a:pt x="514" y="375"/>
                  </a:lnTo>
                  <a:lnTo>
                    <a:pt x="521" y="360"/>
                  </a:lnTo>
                  <a:lnTo>
                    <a:pt x="530" y="349"/>
                  </a:lnTo>
                  <a:lnTo>
                    <a:pt x="547" y="325"/>
                  </a:lnTo>
                  <a:lnTo>
                    <a:pt x="566" y="299"/>
                  </a:lnTo>
                  <a:lnTo>
                    <a:pt x="587" y="273"/>
                  </a:lnTo>
                  <a:lnTo>
                    <a:pt x="609" y="247"/>
                  </a:lnTo>
                  <a:lnTo>
                    <a:pt x="632" y="221"/>
                  </a:lnTo>
                  <a:lnTo>
                    <a:pt x="658" y="194"/>
                  </a:lnTo>
                  <a:lnTo>
                    <a:pt x="689" y="166"/>
                  </a:lnTo>
                  <a:lnTo>
                    <a:pt x="708" y="149"/>
                  </a:lnTo>
                  <a:lnTo>
                    <a:pt x="732" y="130"/>
                  </a:lnTo>
                  <a:lnTo>
                    <a:pt x="755" y="116"/>
                  </a:lnTo>
                  <a:lnTo>
                    <a:pt x="782" y="100"/>
                  </a:lnTo>
                  <a:lnTo>
                    <a:pt x="805" y="85"/>
                  </a:lnTo>
                  <a:lnTo>
                    <a:pt x="834" y="74"/>
                  </a:lnTo>
                  <a:lnTo>
                    <a:pt x="864" y="59"/>
                  </a:lnTo>
                  <a:lnTo>
                    <a:pt x="893" y="50"/>
                  </a:lnTo>
                  <a:lnTo>
                    <a:pt x="924" y="40"/>
                  </a:lnTo>
                  <a:lnTo>
                    <a:pt x="955" y="31"/>
                  </a:lnTo>
                  <a:lnTo>
                    <a:pt x="988" y="24"/>
                  </a:lnTo>
                  <a:lnTo>
                    <a:pt x="1021" y="17"/>
                  </a:lnTo>
                  <a:lnTo>
                    <a:pt x="1054" y="12"/>
                  </a:lnTo>
                  <a:lnTo>
                    <a:pt x="1087" y="7"/>
                  </a:lnTo>
                  <a:lnTo>
                    <a:pt x="1123" y="3"/>
                  </a:lnTo>
                  <a:lnTo>
                    <a:pt x="1158" y="0"/>
                  </a:lnTo>
                  <a:lnTo>
                    <a:pt x="1191" y="0"/>
                  </a:lnTo>
                  <a:lnTo>
                    <a:pt x="1227" y="0"/>
                  </a:lnTo>
                  <a:lnTo>
                    <a:pt x="1263" y="0"/>
                  </a:lnTo>
                  <a:lnTo>
                    <a:pt x="1298" y="5"/>
                  </a:lnTo>
                  <a:lnTo>
                    <a:pt x="1334" y="10"/>
                  </a:lnTo>
                  <a:lnTo>
                    <a:pt x="1369" y="12"/>
                  </a:lnTo>
                  <a:lnTo>
                    <a:pt x="1402" y="21"/>
                  </a:lnTo>
                  <a:lnTo>
                    <a:pt x="1438" y="29"/>
                  </a:lnTo>
                  <a:lnTo>
                    <a:pt x="1471" y="36"/>
                  </a:lnTo>
                  <a:lnTo>
                    <a:pt x="1509" y="48"/>
                  </a:lnTo>
                  <a:lnTo>
                    <a:pt x="1542" y="57"/>
                  </a:lnTo>
                  <a:lnTo>
                    <a:pt x="1573" y="71"/>
                  </a:lnTo>
                  <a:lnTo>
                    <a:pt x="1609" y="85"/>
                  </a:lnTo>
                  <a:lnTo>
                    <a:pt x="1639" y="102"/>
                  </a:lnTo>
                  <a:lnTo>
                    <a:pt x="1668" y="119"/>
                  </a:lnTo>
                  <a:lnTo>
                    <a:pt x="1699" y="138"/>
                  </a:lnTo>
                  <a:lnTo>
                    <a:pt x="1725" y="157"/>
                  </a:lnTo>
                  <a:lnTo>
                    <a:pt x="1737" y="166"/>
                  </a:lnTo>
                  <a:lnTo>
                    <a:pt x="1748" y="173"/>
                  </a:lnTo>
                  <a:lnTo>
                    <a:pt x="1772" y="192"/>
                  </a:lnTo>
                  <a:lnTo>
                    <a:pt x="1791" y="213"/>
                  </a:lnTo>
                  <a:lnTo>
                    <a:pt x="1812" y="232"/>
                  </a:lnTo>
                  <a:lnTo>
                    <a:pt x="1831" y="254"/>
                  </a:lnTo>
                  <a:lnTo>
                    <a:pt x="1848" y="275"/>
                  </a:lnTo>
                  <a:lnTo>
                    <a:pt x="1867" y="299"/>
                  </a:lnTo>
                  <a:lnTo>
                    <a:pt x="1879" y="322"/>
                  </a:lnTo>
                  <a:lnTo>
                    <a:pt x="1893" y="344"/>
                  </a:lnTo>
                  <a:lnTo>
                    <a:pt x="1907" y="367"/>
                  </a:lnTo>
                  <a:lnTo>
                    <a:pt x="1919" y="389"/>
                  </a:lnTo>
                  <a:lnTo>
                    <a:pt x="1938" y="434"/>
                  </a:lnTo>
                  <a:lnTo>
                    <a:pt x="1947" y="457"/>
                  </a:lnTo>
                  <a:lnTo>
                    <a:pt x="1957" y="481"/>
                  </a:lnTo>
                  <a:lnTo>
                    <a:pt x="1964" y="503"/>
                  </a:lnTo>
                  <a:lnTo>
                    <a:pt x="1971" y="526"/>
                  </a:lnTo>
                  <a:lnTo>
                    <a:pt x="1976" y="545"/>
                  </a:lnTo>
                  <a:lnTo>
                    <a:pt x="1981" y="566"/>
                  </a:lnTo>
                  <a:lnTo>
                    <a:pt x="1992" y="607"/>
                  </a:lnTo>
                  <a:lnTo>
                    <a:pt x="2000" y="642"/>
                  </a:lnTo>
                  <a:lnTo>
                    <a:pt x="2004" y="676"/>
                  </a:lnTo>
                  <a:lnTo>
                    <a:pt x="2007" y="704"/>
                  </a:lnTo>
                  <a:lnTo>
                    <a:pt x="2014" y="747"/>
                  </a:lnTo>
                  <a:lnTo>
                    <a:pt x="2016" y="751"/>
                  </a:lnTo>
                  <a:lnTo>
                    <a:pt x="2021" y="761"/>
                  </a:lnTo>
                  <a:lnTo>
                    <a:pt x="2033" y="782"/>
                  </a:lnTo>
                  <a:lnTo>
                    <a:pt x="2042" y="796"/>
                  </a:lnTo>
                  <a:lnTo>
                    <a:pt x="2049" y="811"/>
                  </a:lnTo>
                  <a:lnTo>
                    <a:pt x="2059" y="827"/>
                  </a:lnTo>
                  <a:lnTo>
                    <a:pt x="2068" y="846"/>
                  </a:lnTo>
                  <a:lnTo>
                    <a:pt x="2073" y="867"/>
                  </a:lnTo>
                  <a:lnTo>
                    <a:pt x="2078" y="889"/>
                  </a:lnTo>
                  <a:lnTo>
                    <a:pt x="2083" y="910"/>
                  </a:lnTo>
                  <a:lnTo>
                    <a:pt x="2085" y="922"/>
                  </a:lnTo>
                  <a:lnTo>
                    <a:pt x="2087" y="936"/>
                  </a:lnTo>
                  <a:lnTo>
                    <a:pt x="2087" y="948"/>
                  </a:lnTo>
                  <a:lnTo>
                    <a:pt x="2085" y="960"/>
                  </a:lnTo>
                  <a:lnTo>
                    <a:pt x="2085" y="974"/>
                  </a:lnTo>
                  <a:lnTo>
                    <a:pt x="2083" y="988"/>
                  </a:lnTo>
                  <a:lnTo>
                    <a:pt x="2075" y="1014"/>
                  </a:lnTo>
                  <a:lnTo>
                    <a:pt x="2068" y="1029"/>
                  </a:lnTo>
                  <a:lnTo>
                    <a:pt x="2064" y="1045"/>
                  </a:lnTo>
                  <a:lnTo>
                    <a:pt x="2064" y="1048"/>
                  </a:lnTo>
                  <a:lnTo>
                    <a:pt x="2066" y="1052"/>
                  </a:lnTo>
                  <a:lnTo>
                    <a:pt x="2073" y="1064"/>
                  </a:lnTo>
                  <a:lnTo>
                    <a:pt x="2104" y="1112"/>
                  </a:lnTo>
                  <a:lnTo>
                    <a:pt x="2128" y="1145"/>
                  </a:lnTo>
                  <a:lnTo>
                    <a:pt x="2139" y="1168"/>
                  </a:lnTo>
                  <a:lnTo>
                    <a:pt x="2156" y="1195"/>
                  </a:lnTo>
                  <a:lnTo>
                    <a:pt x="2170" y="1223"/>
                  </a:lnTo>
                  <a:lnTo>
                    <a:pt x="2187" y="1251"/>
                  </a:lnTo>
                  <a:lnTo>
                    <a:pt x="2201" y="1285"/>
                  </a:lnTo>
                  <a:lnTo>
                    <a:pt x="2220" y="1323"/>
                  </a:lnTo>
                  <a:lnTo>
                    <a:pt x="2229" y="1346"/>
                  </a:lnTo>
                  <a:lnTo>
                    <a:pt x="2239" y="1368"/>
                  </a:lnTo>
                  <a:lnTo>
                    <a:pt x="2248" y="1391"/>
                  </a:lnTo>
                  <a:lnTo>
                    <a:pt x="2256" y="1415"/>
                  </a:lnTo>
                  <a:lnTo>
                    <a:pt x="2260" y="1436"/>
                  </a:lnTo>
                  <a:lnTo>
                    <a:pt x="2267" y="1458"/>
                  </a:lnTo>
                  <a:lnTo>
                    <a:pt x="2274" y="1498"/>
                  </a:lnTo>
                  <a:lnTo>
                    <a:pt x="2282" y="1541"/>
                  </a:lnTo>
                  <a:lnTo>
                    <a:pt x="2286" y="1578"/>
                  </a:lnTo>
                  <a:lnTo>
                    <a:pt x="2286" y="1600"/>
                  </a:lnTo>
                  <a:lnTo>
                    <a:pt x="2286" y="1616"/>
                  </a:lnTo>
                  <a:lnTo>
                    <a:pt x="2286" y="1631"/>
                  </a:lnTo>
                  <a:lnTo>
                    <a:pt x="2282" y="1650"/>
                  </a:lnTo>
                  <a:lnTo>
                    <a:pt x="2279" y="1683"/>
                  </a:lnTo>
                  <a:lnTo>
                    <a:pt x="2272" y="1711"/>
                  </a:lnTo>
                  <a:lnTo>
                    <a:pt x="2265" y="1737"/>
                  </a:lnTo>
                  <a:lnTo>
                    <a:pt x="2260" y="1749"/>
                  </a:lnTo>
                  <a:lnTo>
                    <a:pt x="2256" y="1761"/>
                  </a:lnTo>
                  <a:lnTo>
                    <a:pt x="2251" y="1770"/>
                  </a:lnTo>
                  <a:lnTo>
                    <a:pt x="2244" y="1780"/>
                  </a:lnTo>
                  <a:lnTo>
                    <a:pt x="2237" y="1787"/>
                  </a:lnTo>
                  <a:lnTo>
                    <a:pt x="2229" y="1796"/>
                  </a:lnTo>
                  <a:lnTo>
                    <a:pt x="2222" y="1804"/>
                  </a:lnTo>
                  <a:lnTo>
                    <a:pt x="2215" y="1811"/>
                  </a:lnTo>
                  <a:lnTo>
                    <a:pt x="2208" y="1815"/>
                  </a:lnTo>
                  <a:lnTo>
                    <a:pt x="2201" y="1818"/>
                  </a:lnTo>
                  <a:lnTo>
                    <a:pt x="2194" y="1820"/>
                  </a:lnTo>
                  <a:lnTo>
                    <a:pt x="2189" y="1820"/>
                  </a:lnTo>
                  <a:lnTo>
                    <a:pt x="2184" y="1820"/>
                  </a:lnTo>
                  <a:lnTo>
                    <a:pt x="2177" y="1818"/>
                  </a:lnTo>
                  <a:lnTo>
                    <a:pt x="2165" y="1813"/>
                  </a:lnTo>
                  <a:lnTo>
                    <a:pt x="2161" y="1808"/>
                  </a:lnTo>
                  <a:lnTo>
                    <a:pt x="2156" y="1804"/>
                  </a:lnTo>
                  <a:lnTo>
                    <a:pt x="2149" y="1799"/>
                  </a:lnTo>
                  <a:lnTo>
                    <a:pt x="2142" y="1792"/>
                  </a:lnTo>
                  <a:lnTo>
                    <a:pt x="2132" y="1780"/>
                  </a:lnTo>
                  <a:lnTo>
                    <a:pt x="2120" y="1766"/>
                  </a:lnTo>
                  <a:lnTo>
                    <a:pt x="2111" y="1749"/>
                  </a:lnTo>
                  <a:lnTo>
                    <a:pt x="2101" y="1735"/>
                  </a:lnTo>
                  <a:lnTo>
                    <a:pt x="2092" y="1718"/>
                  </a:lnTo>
                  <a:lnTo>
                    <a:pt x="2078" y="1692"/>
                  </a:lnTo>
                  <a:lnTo>
                    <a:pt x="2064" y="1661"/>
                  </a:lnTo>
                  <a:lnTo>
                    <a:pt x="2061" y="1661"/>
                  </a:lnTo>
                  <a:lnTo>
                    <a:pt x="2059" y="1661"/>
                  </a:lnTo>
                  <a:lnTo>
                    <a:pt x="2052" y="1666"/>
                  </a:lnTo>
                  <a:lnTo>
                    <a:pt x="2049" y="1673"/>
                  </a:lnTo>
                  <a:lnTo>
                    <a:pt x="2042" y="1683"/>
                  </a:lnTo>
                  <a:lnTo>
                    <a:pt x="2033" y="1711"/>
                  </a:lnTo>
                  <a:lnTo>
                    <a:pt x="2019" y="1751"/>
                  </a:lnTo>
                  <a:lnTo>
                    <a:pt x="1997" y="1799"/>
                  </a:lnTo>
                  <a:lnTo>
                    <a:pt x="1983" y="1823"/>
                  </a:lnTo>
                  <a:lnTo>
                    <a:pt x="1969" y="1849"/>
                  </a:lnTo>
                  <a:lnTo>
                    <a:pt x="1950" y="1875"/>
                  </a:lnTo>
                  <a:lnTo>
                    <a:pt x="1931" y="1903"/>
                  </a:lnTo>
                  <a:lnTo>
                    <a:pt x="1921" y="1915"/>
                  </a:lnTo>
                  <a:lnTo>
                    <a:pt x="1907" y="1929"/>
                  </a:lnTo>
                  <a:lnTo>
                    <a:pt x="1881" y="1955"/>
                  </a:lnTo>
                  <a:lnTo>
                    <a:pt x="1883" y="1958"/>
                  </a:lnTo>
                  <a:lnTo>
                    <a:pt x="1886" y="1962"/>
                  </a:lnTo>
                  <a:lnTo>
                    <a:pt x="1900" y="1972"/>
                  </a:lnTo>
                  <a:lnTo>
                    <a:pt x="1959" y="1998"/>
                  </a:lnTo>
                  <a:lnTo>
                    <a:pt x="1983" y="2012"/>
                  </a:lnTo>
                  <a:lnTo>
                    <a:pt x="2007" y="2026"/>
                  </a:lnTo>
                  <a:lnTo>
                    <a:pt x="2030" y="2043"/>
                  </a:lnTo>
                  <a:lnTo>
                    <a:pt x="2052" y="2062"/>
                  </a:lnTo>
                  <a:lnTo>
                    <a:pt x="2064" y="2069"/>
                  </a:lnTo>
                  <a:lnTo>
                    <a:pt x="2071" y="2079"/>
                  </a:lnTo>
                  <a:lnTo>
                    <a:pt x="2078" y="2090"/>
                  </a:lnTo>
                  <a:lnTo>
                    <a:pt x="2085" y="2102"/>
                  </a:lnTo>
                  <a:lnTo>
                    <a:pt x="2090" y="2112"/>
                  </a:lnTo>
                  <a:lnTo>
                    <a:pt x="2092" y="2124"/>
                  </a:lnTo>
                  <a:lnTo>
                    <a:pt x="2094" y="2133"/>
                  </a:lnTo>
                  <a:lnTo>
                    <a:pt x="2097" y="2145"/>
                  </a:lnTo>
                  <a:lnTo>
                    <a:pt x="2094" y="2152"/>
                  </a:lnTo>
                  <a:lnTo>
                    <a:pt x="2094" y="2161"/>
                  </a:lnTo>
                  <a:lnTo>
                    <a:pt x="2092" y="2169"/>
                  </a:lnTo>
                  <a:lnTo>
                    <a:pt x="2090" y="2178"/>
                  </a:lnTo>
                  <a:lnTo>
                    <a:pt x="2087" y="2183"/>
                  </a:lnTo>
                  <a:lnTo>
                    <a:pt x="2083" y="2190"/>
                  </a:lnTo>
                  <a:lnTo>
                    <a:pt x="2073" y="2204"/>
                  </a:lnTo>
                  <a:lnTo>
                    <a:pt x="2064" y="2216"/>
                  </a:lnTo>
                  <a:lnTo>
                    <a:pt x="2056" y="2225"/>
                  </a:lnTo>
                  <a:lnTo>
                    <a:pt x="2049" y="2230"/>
                  </a:lnTo>
                  <a:lnTo>
                    <a:pt x="2033" y="2242"/>
                  </a:lnTo>
                  <a:lnTo>
                    <a:pt x="2016" y="2252"/>
                  </a:lnTo>
                  <a:lnTo>
                    <a:pt x="1995" y="2263"/>
                  </a:lnTo>
                  <a:lnTo>
                    <a:pt x="1976" y="2273"/>
                  </a:lnTo>
                  <a:lnTo>
                    <a:pt x="1952" y="2280"/>
                  </a:lnTo>
                  <a:lnTo>
                    <a:pt x="1940" y="2285"/>
                  </a:lnTo>
                  <a:lnTo>
                    <a:pt x="1928" y="2287"/>
                  </a:lnTo>
                  <a:lnTo>
                    <a:pt x="1902" y="2294"/>
                  </a:lnTo>
                  <a:lnTo>
                    <a:pt x="1874" y="2299"/>
                  </a:lnTo>
                  <a:lnTo>
                    <a:pt x="1848" y="2306"/>
                  </a:lnTo>
                  <a:lnTo>
                    <a:pt x="1817" y="2311"/>
                  </a:lnTo>
                  <a:lnTo>
                    <a:pt x="1786" y="2311"/>
                  </a:lnTo>
                  <a:lnTo>
                    <a:pt x="1753" y="2315"/>
                  </a:lnTo>
                  <a:lnTo>
                    <a:pt x="1722" y="2315"/>
                  </a:lnTo>
                  <a:lnTo>
                    <a:pt x="1689" y="2315"/>
                  </a:lnTo>
                  <a:lnTo>
                    <a:pt x="1654" y="2315"/>
                  </a:lnTo>
                  <a:lnTo>
                    <a:pt x="1618" y="2313"/>
                  </a:lnTo>
                  <a:lnTo>
                    <a:pt x="1585" y="2311"/>
                  </a:lnTo>
                  <a:lnTo>
                    <a:pt x="1549" y="2306"/>
                  </a:lnTo>
                  <a:lnTo>
                    <a:pt x="1514" y="2301"/>
                  </a:lnTo>
                  <a:lnTo>
                    <a:pt x="1476" y="2297"/>
                  </a:lnTo>
                  <a:lnTo>
                    <a:pt x="1440" y="2287"/>
                  </a:lnTo>
                  <a:lnTo>
                    <a:pt x="1405" y="2280"/>
                  </a:lnTo>
                  <a:lnTo>
                    <a:pt x="1369" y="2270"/>
                  </a:lnTo>
                  <a:lnTo>
                    <a:pt x="1334" y="2259"/>
                  </a:lnTo>
                  <a:lnTo>
                    <a:pt x="1298" y="2247"/>
                  </a:lnTo>
                  <a:lnTo>
                    <a:pt x="1279" y="2242"/>
                  </a:lnTo>
                  <a:lnTo>
                    <a:pt x="1263" y="2235"/>
                  </a:lnTo>
                  <a:lnTo>
                    <a:pt x="1253" y="2230"/>
                  </a:lnTo>
                  <a:lnTo>
                    <a:pt x="1241" y="2228"/>
                  </a:lnTo>
                  <a:lnTo>
                    <a:pt x="1229" y="2228"/>
                  </a:lnTo>
                  <a:lnTo>
                    <a:pt x="1213" y="2228"/>
                  </a:lnTo>
                  <a:lnTo>
                    <a:pt x="1180" y="2225"/>
                  </a:lnTo>
                  <a:lnTo>
                    <a:pt x="1161" y="2225"/>
                  </a:lnTo>
                  <a:lnTo>
                    <a:pt x="1139" y="2223"/>
                  </a:lnTo>
                  <a:lnTo>
                    <a:pt x="1125" y="2235"/>
                  </a:lnTo>
                  <a:lnTo>
                    <a:pt x="1106" y="2247"/>
                  </a:lnTo>
                  <a:lnTo>
                    <a:pt x="1080" y="2261"/>
                  </a:lnTo>
                  <a:lnTo>
                    <a:pt x="1049" y="2275"/>
                  </a:lnTo>
                  <a:lnTo>
                    <a:pt x="1033" y="2285"/>
                  </a:lnTo>
                  <a:lnTo>
                    <a:pt x="1014" y="2292"/>
                  </a:lnTo>
                  <a:lnTo>
                    <a:pt x="973" y="2308"/>
                  </a:lnTo>
                  <a:lnTo>
                    <a:pt x="952" y="2313"/>
                  </a:lnTo>
                  <a:lnTo>
                    <a:pt x="928" y="2320"/>
                  </a:lnTo>
                  <a:lnTo>
                    <a:pt x="895" y="2325"/>
                  </a:lnTo>
                  <a:lnTo>
                    <a:pt x="876" y="2327"/>
                  </a:lnTo>
                  <a:lnTo>
                    <a:pt x="855" y="2330"/>
                  </a:lnTo>
                  <a:lnTo>
                    <a:pt x="831" y="2332"/>
                  </a:lnTo>
                  <a:lnTo>
                    <a:pt x="805" y="2332"/>
                  </a:lnTo>
                  <a:lnTo>
                    <a:pt x="782" y="2332"/>
                  </a:lnTo>
                  <a:lnTo>
                    <a:pt x="755" y="2332"/>
                  </a:lnTo>
                  <a:lnTo>
                    <a:pt x="701" y="2332"/>
                  </a:lnTo>
                  <a:lnTo>
                    <a:pt x="639" y="2332"/>
                  </a:lnTo>
                  <a:lnTo>
                    <a:pt x="582" y="2325"/>
                  </a:lnTo>
                  <a:lnTo>
                    <a:pt x="552" y="2323"/>
                  </a:lnTo>
                  <a:lnTo>
                    <a:pt x="526" y="2318"/>
                  </a:lnTo>
                  <a:lnTo>
                    <a:pt x="497" y="2313"/>
                  </a:lnTo>
                  <a:lnTo>
                    <a:pt x="469" y="2308"/>
                  </a:lnTo>
                  <a:lnTo>
                    <a:pt x="443" y="2299"/>
                  </a:lnTo>
                  <a:lnTo>
                    <a:pt x="417" y="2294"/>
                  </a:lnTo>
                  <a:lnTo>
                    <a:pt x="395" y="2285"/>
                  </a:lnTo>
                  <a:lnTo>
                    <a:pt x="372" y="2275"/>
                  </a:lnTo>
                  <a:lnTo>
                    <a:pt x="353" y="2266"/>
                  </a:lnTo>
                  <a:lnTo>
                    <a:pt x="334" y="2256"/>
                  </a:lnTo>
                  <a:lnTo>
                    <a:pt x="317" y="2242"/>
                  </a:lnTo>
                  <a:lnTo>
                    <a:pt x="310" y="2237"/>
                  </a:lnTo>
                  <a:lnTo>
                    <a:pt x="303" y="2228"/>
                  </a:lnTo>
                  <a:lnTo>
                    <a:pt x="298" y="2223"/>
                  </a:lnTo>
                  <a:lnTo>
                    <a:pt x="291" y="2214"/>
                  </a:lnTo>
                  <a:lnTo>
                    <a:pt x="286" y="2206"/>
                  </a:lnTo>
                  <a:lnTo>
                    <a:pt x="284" y="2199"/>
                  </a:lnTo>
                  <a:lnTo>
                    <a:pt x="277" y="2183"/>
                  </a:lnTo>
                  <a:lnTo>
                    <a:pt x="274" y="2176"/>
                  </a:lnTo>
                  <a:lnTo>
                    <a:pt x="272" y="2166"/>
                  </a:lnTo>
                  <a:lnTo>
                    <a:pt x="272" y="2157"/>
                  </a:lnTo>
                  <a:lnTo>
                    <a:pt x="274" y="2147"/>
                  </a:lnTo>
                  <a:lnTo>
                    <a:pt x="274" y="2138"/>
                  </a:lnTo>
                  <a:lnTo>
                    <a:pt x="277" y="2128"/>
                  </a:lnTo>
                  <a:lnTo>
                    <a:pt x="277" y="2121"/>
                  </a:lnTo>
                  <a:lnTo>
                    <a:pt x="277" y="2107"/>
                  </a:lnTo>
                  <a:lnTo>
                    <a:pt x="279" y="2097"/>
                  </a:lnTo>
                  <a:lnTo>
                    <a:pt x="284" y="2086"/>
                  </a:lnTo>
                  <a:lnTo>
                    <a:pt x="286" y="2074"/>
                  </a:lnTo>
                  <a:lnTo>
                    <a:pt x="293" y="2060"/>
                  </a:lnTo>
                  <a:lnTo>
                    <a:pt x="298" y="2055"/>
                  </a:lnTo>
                  <a:lnTo>
                    <a:pt x="303" y="2048"/>
                  </a:lnTo>
                  <a:lnTo>
                    <a:pt x="315" y="2036"/>
                  </a:lnTo>
                  <a:lnTo>
                    <a:pt x="322" y="2029"/>
                  </a:lnTo>
                  <a:lnTo>
                    <a:pt x="331" y="2024"/>
                  </a:lnTo>
                  <a:lnTo>
                    <a:pt x="338" y="2017"/>
                  </a:lnTo>
                  <a:lnTo>
                    <a:pt x="350" y="2012"/>
                  </a:lnTo>
                  <a:lnTo>
                    <a:pt x="360" y="2007"/>
                  </a:lnTo>
                  <a:lnTo>
                    <a:pt x="372" y="2000"/>
                  </a:lnTo>
                  <a:lnTo>
                    <a:pt x="386" y="1996"/>
                  </a:lnTo>
                  <a:lnTo>
                    <a:pt x="400" y="1993"/>
                  </a:lnTo>
                  <a:lnTo>
                    <a:pt x="417" y="1988"/>
                  </a:lnTo>
                  <a:lnTo>
                    <a:pt x="431" y="1986"/>
                  </a:lnTo>
                  <a:lnTo>
                    <a:pt x="450" y="1984"/>
                  </a:lnTo>
                  <a:lnTo>
                    <a:pt x="469" y="1984"/>
                  </a:lnTo>
                  <a:lnTo>
                    <a:pt x="473" y="1981"/>
                  </a:lnTo>
                  <a:lnTo>
                    <a:pt x="476" y="1981"/>
                  </a:lnTo>
                  <a:lnTo>
                    <a:pt x="478" y="1979"/>
                  </a:lnTo>
                  <a:lnTo>
                    <a:pt x="478" y="1977"/>
                  </a:lnTo>
                  <a:lnTo>
                    <a:pt x="473" y="1972"/>
                  </a:lnTo>
                  <a:lnTo>
                    <a:pt x="464" y="1967"/>
                  </a:lnTo>
                  <a:lnTo>
                    <a:pt x="438" y="1943"/>
                  </a:lnTo>
                  <a:lnTo>
                    <a:pt x="421" y="1932"/>
                  </a:lnTo>
                  <a:lnTo>
                    <a:pt x="400" y="1913"/>
                  </a:lnTo>
                  <a:lnTo>
                    <a:pt x="381" y="1894"/>
                  </a:lnTo>
                  <a:lnTo>
                    <a:pt x="360" y="1868"/>
                  </a:lnTo>
                  <a:lnTo>
                    <a:pt x="334" y="1839"/>
                  </a:lnTo>
                  <a:lnTo>
                    <a:pt x="327" y="1825"/>
                  </a:lnTo>
                  <a:lnTo>
                    <a:pt x="312" y="1808"/>
                  </a:lnTo>
                  <a:lnTo>
                    <a:pt x="303" y="1789"/>
                  </a:lnTo>
                  <a:lnTo>
                    <a:pt x="293" y="1770"/>
                  </a:lnTo>
                  <a:lnTo>
                    <a:pt x="282" y="1751"/>
                  </a:lnTo>
                  <a:lnTo>
                    <a:pt x="272" y="1730"/>
                  </a:lnTo>
                  <a:lnTo>
                    <a:pt x="263" y="1706"/>
                  </a:lnTo>
                  <a:lnTo>
                    <a:pt x="253" y="1683"/>
                  </a:lnTo>
                  <a:lnTo>
                    <a:pt x="246" y="1659"/>
                  </a:lnTo>
                  <a:lnTo>
                    <a:pt x="239" y="1631"/>
                  </a:lnTo>
                  <a:lnTo>
                    <a:pt x="236" y="1631"/>
                  </a:lnTo>
                  <a:lnTo>
                    <a:pt x="236" y="1631"/>
                  </a:lnTo>
                  <a:lnTo>
                    <a:pt x="234" y="1628"/>
                  </a:lnTo>
                  <a:lnTo>
                    <a:pt x="232" y="1628"/>
                  </a:lnTo>
                  <a:lnTo>
                    <a:pt x="227" y="1631"/>
                  </a:lnTo>
                  <a:lnTo>
                    <a:pt x="225" y="1631"/>
                  </a:lnTo>
                  <a:lnTo>
                    <a:pt x="222" y="1635"/>
                  </a:lnTo>
                  <a:lnTo>
                    <a:pt x="222" y="1642"/>
                  </a:lnTo>
                  <a:lnTo>
                    <a:pt x="220" y="1647"/>
                  </a:lnTo>
                  <a:lnTo>
                    <a:pt x="215" y="1657"/>
                  </a:lnTo>
                  <a:lnTo>
                    <a:pt x="203" y="1676"/>
                  </a:lnTo>
                  <a:lnTo>
                    <a:pt x="199" y="1690"/>
                  </a:lnTo>
                  <a:lnTo>
                    <a:pt x="189" y="1702"/>
                  </a:lnTo>
                  <a:lnTo>
                    <a:pt x="177" y="1714"/>
                  </a:lnTo>
                  <a:lnTo>
                    <a:pt x="168" y="1730"/>
                  </a:lnTo>
                  <a:lnTo>
                    <a:pt x="154" y="1742"/>
                  </a:lnTo>
                  <a:lnTo>
                    <a:pt x="139" y="1756"/>
                  </a:lnTo>
                  <a:lnTo>
                    <a:pt x="127" y="1768"/>
                  </a:lnTo>
                  <a:lnTo>
                    <a:pt x="113" y="1778"/>
                  </a:lnTo>
                  <a:lnTo>
                    <a:pt x="97" y="1787"/>
                  </a:lnTo>
                  <a:lnTo>
                    <a:pt x="82" y="1792"/>
                  </a:lnTo>
                  <a:lnTo>
                    <a:pt x="63" y="1796"/>
                  </a:lnTo>
                  <a:lnTo>
                    <a:pt x="45" y="1799"/>
                  </a:lnTo>
                  <a:lnTo>
                    <a:pt x="45" y="1799"/>
                  </a:lnTo>
                  <a:lnTo>
                    <a:pt x="42" y="1799"/>
                  </a:lnTo>
                  <a:lnTo>
                    <a:pt x="37" y="1796"/>
                  </a:lnTo>
                  <a:lnTo>
                    <a:pt x="35" y="1789"/>
                  </a:lnTo>
                  <a:lnTo>
                    <a:pt x="28" y="1787"/>
                  </a:lnTo>
                  <a:lnTo>
                    <a:pt x="23" y="1770"/>
                  </a:lnTo>
                  <a:lnTo>
                    <a:pt x="18" y="1761"/>
                  </a:lnTo>
                  <a:lnTo>
                    <a:pt x="14" y="1749"/>
                  </a:lnTo>
                  <a:lnTo>
                    <a:pt x="9" y="1735"/>
                  </a:lnTo>
                  <a:lnTo>
                    <a:pt x="7" y="1721"/>
                  </a:lnTo>
                  <a:lnTo>
                    <a:pt x="2" y="1692"/>
                  </a:lnTo>
                  <a:lnTo>
                    <a:pt x="0" y="1673"/>
                  </a:lnTo>
                  <a:lnTo>
                    <a:pt x="0" y="1657"/>
                  </a:lnTo>
                  <a:lnTo>
                    <a:pt x="0" y="1616"/>
                  </a:lnTo>
                  <a:lnTo>
                    <a:pt x="2" y="1571"/>
                  </a:lnTo>
                  <a:lnTo>
                    <a:pt x="7" y="1550"/>
                  </a:lnTo>
                  <a:lnTo>
                    <a:pt x="9" y="1526"/>
                  </a:lnTo>
                  <a:lnTo>
                    <a:pt x="14" y="1503"/>
                  </a:lnTo>
                  <a:lnTo>
                    <a:pt x="21" y="1479"/>
                  </a:lnTo>
                  <a:lnTo>
                    <a:pt x="28" y="1453"/>
                  </a:lnTo>
                  <a:lnTo>
                    <a:pt x="35" y="1427"/>
                  </a:lnTo>
                  <a:lnTo>
                    <a:pt x="45" y="1401"/>
                  </a:lnTo>
                  <a:lnTo>
                    <a:pt x="56" y="1377"/>
                  </a:lnTo>
                  <a:lnTo>
                    <a:pt x="68" y="1351"/>
                  </a:lnTo>
                  <a:lnTo>
                    <a:pt x="82" y="1323"/>
                  </a:lnTo>
                  <a:lnTo>
                    <a:pt x="97" y="1296"/>
                  </a:lnTo>
                  <a:lnTo>
                    <a:pt x="116" y="1268"/>
                  </a:lnTo>
                  <a:lnTo>
                    <a:pt x="132" y="1244"/>
                  </a:lnTo>
                  <a:lnTo>
                    <a:pt x="151" y="1216"/>
                  </a:lnTo>
                  <a:lnTo>
                    <a:pt x="168" y="1197"/>
                  </a:lnTo>
                  <a:lnTo>
                    <a:pt x="189" y="1173"/>
                  </a:lnTo>
                  <a:lnTo>
                    <a:pt x="210" y="1152"/>
                  </a:lnTo>
                  <a:lnTo>
                    <a:pt x="220" y="1140"/>
                  </a:lnTo>
                  <a:lnTo>
                    <a:pt x="232" y="1128"/>
                  </a:lnTo>
                  <a:lnTo>
                    <a:pt x="251" y="1112"/>
                  </a:lnTo>
                  <a:lnTo>
                    <a:pt x="267" y="1097"/>
                  </a:lnTo>
                  <a:lnTo>
                    <a:pt x="298" y="1071"/>
                  </a:lnTo>
                  <a:lnTo>
                    <a:pt x="319" y="1055"/>
                  </a:lnTo>
                  <a:lnTo>
                    <a:pt x="327" y="1048"/>
                  </a:lnTo>
                  <a:close/>
                </a:path>
              </a:pathLst>
            </a:custGeom>
            <a:solidFill>
              <a:srgbClr val="8F2647"/>
            </a:solidFill>
            <a:ln w="28575">
              <a:noFill/>
            </a:ln>
          </p:spPr>
          <p:txBody>
            <a:bodyPr vert="horz" wrap="square" lIns="91440" tIns="45720" rIns="91440" bIns="45720" numCol="1" anchor="t" anchorCtr="0" compatLnSpc="1"/>
            <a:lstStyle/>
            <a:p>
              <a:endParaRPr lang="zh-CN" altLang="en-US"/>
            </a:p>
          </p:txBody>
        </p:sp>
      </p:grpSp>
      <p:grpSp>
        <p:nvGrpSpPr>
          <p:cNvPr id="3" name="组合 2"/>
          <p:cNvGrpSpPr/>
          <p:nvPr/>
        </p:nvGrpSpPr>
        <p:grpSpPr>
          <a:xfrm>
            <a:off x="4404469" y="2135007"/>
            <a:ext cx="2935662" cy="1722695"/>
            <a:chOff x="4404469" y="2135007"/>
            <a:chExt cx="2935662" cy="1722695"/>
          </a:xfrm>
        </p:grpSpPr>
        <p:grpSp>
          <p:nvGrpSpPr>
            <p:cNvPr id="1363" name="组合 1362"/>
            <p:cNvGrpSpPr>
              <a:grpSpLocks noChangeAspect="1"/>
            </p:cNvGrpSpPr>
            <p:nvPr/>
          </p:nvGrpSpPr>
          <p:grpSpPr>
            <a:xfrm>
              <a:off x="5592860" y="2135007"/>
              <a:ext cx="558881" cy="432000"/>
              <a:chOff x="5443825" y="1997847"/>
              <a:chExt cx="856950" cy="662400"/>
            </a:xfrm>
          </p:grpSpPr>
          <p:sp>
            <p:nvSpPr>
              <p:cNvPr id="39" name="Freeform 12"/>
              <p:cNvSpPr>
                <a:spLocks noEditPoints="1"/>
              </p:cNvSpPr>
              <p:nvPr/>
            </p:nvSpPr>
            <p:spPr bwMode="auto">
              <a:xfrm>
                <a:off x="5443825" y="2071962"/>
                <a:ext cx="739602" cy="588285"/>
              </a:xfrm>
              <a:custGeom>
                <a:avLst/>
                <a:gdLst>
                  <a:gd name="T0" fmla="*/ 99 w 120"/>
                  <a:gd name="T1" fmla="*/ 40 h 95"/>
                  <a:gd name="T2" fmla="*/ 96 w 120"/>
                  <a:gd name="T3" fmla="*/ 36 h 95"/>
                  <a:gd name="T4" fmla="*/ 95 w 120"/>
                  <a:gd name="T5" fmla="*/ 22 h 95"/>
                  <a:gd name="T6" fmla="*/ 70 w 120"/>
                  <a:gd name="T7" fmla="*/ 23 h 95"/>
                  <a:gd name="T8" fmla="*/ 66 w 120"/>
                  <a:gd name="T9" fmla="*/ 16 h 95"/>
                  <a:gd name="T10" fmla="*/ 45 w 120"/>
                  <a:gd name="T11" fmla="*/ 6 h 95"/>
                  <a:gd name="T12" fmla="*/ 11 w 120"/>
                  <a:gd name="T13" fmla="*/ 34 h 95"/>
                  <a:gd name="T14" fmla="*/ 2 w 120"/>
                  <a:gd name="T15" fmla="*/ 60 h 95"/>
                  <a:gd name="T16" fmla="*/ 51 w 120"/>
                  <a:gd name="T17" fmla="*/ 93 h 95"/>
                  <a:gd name="T18" fmla="*/ 111 w 120"/>
                  <a:gd name="T19" fmla="*/ 67 h 95"/>
                  <a:gd name="T20" fmla="*/ 99 w 120"/>
                  <a:gd name="T21" fmla="*/ 40 h 95"/>
                  <a:gd name="T22" fmla="*/ 53 w 120"/>
                  <a:gd name="T23" fmla="*/ 86 h 95"/>
                  <a:gd name="T24" fmla="*/ 14 w 120"/>
                  <a:gd name="T25" fmla="*/ 62 h 95"/>
                  <a:gd name="T26" fmla="*/ 53 w 120"/>
                  <a:gd name="T27" fmla="*/ 35 h 95"/>
                  <a:gd name="T28" fmla="*/ 92 w 120"/>
                  <a:gd name="T29" fmla="*/ 57 h 95"/>
                  <a:gd name="T30" fmla="*/ 53 w 120"/>
                  <a:gd name="T31" fmla="*/ 8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95">
                    <a:moveTo>
                      <a:pt x="99" y="40"/>
                    </a:moveTo>
                    <a:cubicBezTo>
                      <a:pt x="94" y="39"/>
                      <a:pt x="96" y="36"/>
                      <a:pt x="96" y="36"/>
                    </a:cubicBezTo>
                    <a:cubicBezTo>
                      <a:pt x="96" y="36"/>
                      <a:pt x="101" y="28"/>
                      <a:pt x="95" y="22"/>
                    </a:cubicBezTo>
                    <a:cubicBezTo>
                      <a:pt x="88" y="14"/>
                      <a:pt x="70" y="23"/>
                      <a:pt x="70" y="23"/>
                    </a:cubicBezTo>
                    <a:cubicBezTo>
                      <a:pt x="63" y="25"/>
                      <a:pt x="65" y="22"/>
                      <a:pt x="66" y="16"/>
                    </a:cubicBezTo>
                    <a:cubicBezTo>
                      <a:pt x="66" y="10"/>
                      <a:pt x="64" y="0"/>
                      <a:pt x="45" y="6"/>
                    </a:cubicBezTo>
                    <a:cubicBezTo>
                      <a:pt x="27" y="12"/>
                      <a:pt x="11" y="34"/>
                      <a:pt x="11" y="34"/>
                    </a:cubicBezTo>
                    <a:cubicBezTo>
                      <a:pt x="0" y="49"/>
                      <a:pt x="2" y="60"/>
                      <a:pt x="2" y="60"/>
                    </a:cubicBezTo>
                    <a:cubicBezTo>
                      <a:pt x="5" y="85"/>
                      <a:pt x="31" y="91"/>
                      <a:pt x="51" y="93"/>
                    </a:cubicBezTo>
                    <a:cubicBezTo>
                      <a:pt x="73" y="95"/>
                      <a:pt x="102" y="86"/>
                      <a:pt x="111" y="67"/>
                    </a:cubicBezTo>
                    <a:cubicBezTo>
                      <a:pt x="120" y="48"/>
                      <a:pt x="104" y="41"/>
                      <a:pt x="99" y="40"/>
                    </a:cubicBezTo>
                    <a:close/>
                    <a:moveTo>
                      <a:pt x="53" y="86"/>
                    </a:moveTo>
                    <a:cubicBezTo>
                      <a:pt x="32" y="87"/>
                      <a:pt x="14" y="76"/>
                      <a:pt x="14" y="62"/>
                    </a:cubicBezTo>
                    <a:cubicBezTo>
                      <a:pt x="14" y="48"/>
                      <a:pt x="32" y="36"/>
                      <a:pt x="53" y="35"/>
                    </a:cubicBezTo>
                    <a:cubicBezTo>
                      <a:pt x="74" y="34"/>
                      <a:pt x="92" y="43"/>
                      <a:pt x="92" y="57"/>
                    </a:cubicBezTo>
                    <a:cubicBezTo>
                      <a:pt x="92" y="72"/>
                      <a:pt x="74" y="85"/>
                      <a:pt x="53" y="86"/>
                    </a:cubicBezTo>
                    <a:close/>
                  </a:path>
                </a:pathLst>
              </a:custGeom>
              <a:solidFill>
                <a:srgbClr val="8F2647"/>
              </a:solidFill>
              <a:ln w="28575">
                <a:noFill/>
              </a:ln>
            </p:spPr>
            <p:txBody>
              <a:bodyPr vert="horz" wrap="square" lIns="91440" tIns="45720" rIns="91440" bIns="45720" numCol="1" anchor="t" anchorCtr="0" compatLnSpc="1"/>
              <a:lstStyle/>
              <a:p>
                <a:endParaRPr lang="zh-CN" altLang="en-US"/>
              </a:p>
            </p:txBody>
          </p:sp>
          <p:sp>
            <p:nvSpPr>
              <p:cNvPr id="40" name="Freeform 13"/>
              <p:cNvSpPr>
                <a:spLocks noEditPoints="1"/>
              </p:cNvSpPr>
              <p:nvPr/>
            </p:nvSpPr>
            <p:spPr bwMode="auto">
              <a:xfrm>
                <a:off x="5610583" y="2331363"/>
                <a:ext cx="288738" cy="260946"/>
              </a:xfrm>
              <a:custGeom>
                <a:avLst/>
                <a:gdLst>
                  <a:gd name="T0" fmla="*/ 22 w 47"/>
                  <a:gd name="T1" fmla="*/ 3 h 42"/>
                  <a:gd name="T2" fmla="*/ 3 w 47"/>
                  <a:gd name="T3" fmla="*/ 25 h 42"/>
                  <a:gd name="T4" fmla="*/ 9 w 47"/>
                  <a:gd name="T5" fmla="*/ 35 h 42"/>
                  <a:gd name="T6" fmla="*/ 41 w 47"/>
                  <a:gd name="T7" fmla="*/ 29 h 42"/>
                  <a:gd name="T8" fmla="*/ 22 w 47"/>
                  <a:gd name="T9" fmla="*/ 3 h 42"/>
                  <a:gd name="T10" fmla="*/ 16 w 47"/>
                  <a:gd name="T11" fmla="*/ 31 h 42"/>
                  <a:gd name="T12" fmla="*/ 9 w 47"/>
                  <a:gd name="T13" fmla="*/ 26 h 42"/>
                  <a:gd name="T14" fmla="*/ 16 w 47"/>
                  <a:gd name="T15" fmla="*/ 19 h 42"/>
                  <a:gd name="T16" fmla="*/ 24 w 47"/>
                  <a:gd name="T17" fmla="*/ 24 h 42"/>
                  <a:gd name="T18" fmla="*/ 16 w 47"/>
                  <a:gd name="T19" fmla="*/ 31 h 42"/>
                  <a:gd name="T20" fmla="*/ 29 w 47"/>
                  <a:gd name="T21" fmla="*/ 20 h 42"/>
                  <a:gd name="T22" fmla="*/ 25 w 47"/>
                  <a:gd name="T23" fmla="*/ 20 h 42"/>
                  <a:gd name="T24" fmla="*/ 26 w 47"/>
                  <a:gd name="T25" fmla="*/ 16 h 42"/>
                  <a:gd name="T26" fmla="*/ 30 w 47"/>
                  <a:gd name="T27" fmla="*/ 16 h 42"/>
                  <a:gd name="T28" fmla="*/ 29 w 47"/>
                  <a:gd name="T29"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42">
                    <a:moveTo>
                      <a:pt x="22" y="3"/>
                    </a:moveTo>
                    <a:cubicBezTo>
                      <a:pt x="0" y="5"/>
                      <a:pt x="3" y="25"/>
                      <a:pt x="3" y="25"/>
                    </a:cubicBezTo>
                    <a:cubicBezTo>
                      <a:pt x="3" y="25"/>
                      <a:pt x="3" y="32"/>
                      <a:pt x="9" y="35"/>
                    </a:cubicBezTo>
                    <a:cubicBezTo>
                      <a:pt x="21" y="42"/>
                      <a:pt x="34" y="38"/>
                      <a:pt x="41" y="29"/>
                    </a:cubicBezTo>
                    <a:cubicBezTo>
                      <a:pt x="47" y="21"/>
                      <a:pt x="43" y="0"/>
                      <a:pt x="22" y="3"/>
                    </a:cubicBezTo>
                    <a:close/>
                    <a:moveTo>
                      <a:pt x="16" y="31"/>
                    </a:moveTo>
                    <a:cubicBezTo>
                      <a:pt x="12" y="31"/>
                      <a:pt x="9" y="29"/>
                      <a:pt x="9" y="26"/>
                    </a:cubicBezTo>
                    <a:cubicBezTo>
                      <a:pt x="9" y="22"/>
                      <a:pt x="12" y="19"/>
                      <a:pt x="16" y="19"/>
                    </a:cubicBezTo>
                    <a:cubicBezTo>
                      <a:pt x="21" y="18"/>
                      <a:pt x="24" y="21"/>
                      <a:pt x="24" y="24"/>
                    </a:cubicBezTo>
                    <a:cubicBezTo>
                      <a:pt x="24" y="27"/>
                      <a:pt x="20" y="31"/>
                      <a:pt x="16" y="31"/>
                    </a:cubicBezTo>
                    <a:close/>
                    <a:moveTo>
                      <a:pt x="29" y="20"/>
                    </a:moveTo>
                    <a:cubicBezTo>
                      <a:pt x="28" y="21"/>
                      <a:pt x="26" y="21"/>
                      <a:pt x="25" y="20"/>
                    </a:cubicBezTo>
                    <a:cubicBezTo>
                      <a:pt x="25" y="19"/>
                      <a:pt x="25" y="17"/>
                      <a:pt x="26" y="16"/>
                    </a:cubicBezTo>
                    <a:cubicBezTo>
                      <a:pt x="28" y="15"/>
                      <a:pt x="29" y="15"/>
                      <a:pt x="30" y="16"/>
                    </a:cubicBezTo>
                    <a:cubicBezTo>
                      <a:pt x="31" y="17"/>
                      <a:pt x="30" y="19"/>
                      <a:pt x="29" y="20"/>
                    </a:cubicBezTo>
                    <a:close/>
                  </a:path>
                </a:pathLst>
              </a:custGeom>
              <a:solidFill>
                <a:srgbClr val="8F2647"/>
              </a:solidFill>
              <a:ln w="28575">
                <a:noFill/>
              </a:ln>
            </p:spPr>
            <p:txBody>
              <a:bodyPr vert="horz" wrap="square" lIns="91440" tIns="45720" rIns="91440" bIns="45720" numCol="1" anchor="t" anchorCtr="0" compatLnSpc="1"/>
              <a:lstStyle/>
              <a:p>
                <a:endParaRPr lang="zh-CN" altLang="en-US"/>
              </a:p>
            </p:txBody>
          </p:sp>
          <p:sp>
            <p:nvSpPr>
              <p:cNvPr id="41" name="Freeform 14"/>
              <p:cNvSpPr/>
              <p:nvPr/>
            </p:nvSpPr>
            <p:spPr bwMode="auto">
              <a:xfrm>
                <a:off x="5998140" y="2096667"/>
                <a:ext cx="154405" cy="166758"/>
              </a:xfrm>
              <a:custGeom>
                <a:avLst/>
                <a:gdLst>
                  <a:gd name="T0" fmla="*/ 19 w 25"/>
                  <a:gd name="T1" fmla="*/ 27 h 27"/>
                  <a:gd name="T2" fmla="*/ 23 w 25"/>
                  <a:gd name="T3" fmla="*/ 24 h 27"/>
                  <a:gd name="T4" fmla="*/ 23 w 25"/>
                  <a:gd name="T5" fmla="*/ 24 h 27"/>
                  <a:gd name="T6" fmla="*/ 3 w 25"/>
                  <a:gd name="T7" fmla="*/ 4 h 27"/>
                  <a:gd name="T8" fmla="*/ 0 w 25"/>
                  <a:gd name="T9" fmla="*/ 8 h 27"/>
                  <a:gd name="T10" fmla="*/ 3 w 25"/>
                  <a:gd name="T11" fmla="*/ 11 h 27"/>
                  <a:gd name="T12" fmla="*/ 16 w 25"/>
                  <a:gd name="T13" fmla="*/ 23 h 27"/>
                  <a:gd name="T14" fmla="*/ 19 w 25"/>
                  <a:gd name="T15" fmla="*/ 27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7">
                    <a:moveTo>
                      <a:pt x="19" y="27"/>
                    </a:moveTo>
                    <a:cubicBezTo>
                      <a:pt x="21" y="27"/>
                      <a:pt x="22" y="26"/>
                      <a:pt x="23" y="24"/>
                    </a:cubicBezTo>
                    <a:cubicBezTo>
                      <a:pt x="23" y="24"/>
                      <a:pt x="23" y="24"/>
                      <a:pt x="23" y="24"/>
                    </a:cubicBezTo>
                    <a:cubicBezTo>
                      <a:pt x="25" y="0"/>
                      <a:pt x="3" y="4"/>
                      <a:pt x="3" y="4"/>
                    </a:cubicBezTo>
                    <a:cubicBezTo>
                      <a:pt x="1" y="4"/>
                      <a:pt x="0" y="6"/>
                      <a:pt x="0" y="8"/>
                    </a:cubicBezTo>
                    <a:cubicBezTo>
                      <a:pt x="0" y="10"/>
                      <a:pt x="1" y="11"/>
                      <a:pt x="3" y="11"/>
                    </a:cubicBezTo>
                    <a:cubicBezTo>
                      <a:pt x="19" y="8"/>
                      <a:pt x="16" y="23"/>
                      <a:pt x="16" y="23"/>
                    </a:cubicBezTo>
                    <a:cubicBezTo>
                      <a:pt x="16" y="25"/>
                      <a:pt x="17" y="27"/>
                      <a:pt x="19" y="27"/>
                    </a:cubicBezTo>
                    <a:close/>
                  </a:path>
                </a:pathLst>
              </a:custGeom>
              <a:solidFill>
                <a:srgbClr val="8F2647"/>
              </a:solidFill>
              <a:ln w="28575">
                <a:noFill/>
              </a:ln>
            </p:spPr>
            <p:txBody>
              <a:bodyPr vert="horz" wrap="square" lIns="91440" tIns="45720" rIns="91440" bIns="45720" numCol="1" anchor="t" anchorCtr="0" compatLnSpc="1"/>
              <a:lstStyle/>
              <a:p>
                <a:endParaRPr lang="zh-CN" altLang="en-US"/>
              </a:p>
            </p:txBody>
          </p:sp>
          <p:sp>
            <p:nvSpPr>
              <p:cNvPr id="42" name="Freeform 15"/>
              <p:cNvSpPr/>
              <p:nvPr/>
            </p:nvSpPr>
            <p:spPr bwMode="auto">
              <a:xfrm>
                <a:off x="5967259" y="1997847"/>
                <a:ext cx="333516" cy="308811"/>
              </a:xfrm>
              <a:custGeom>
                <a:avLst/>
                <a:gdLst>
                  <a:gd name="T0" fmla="*/ 22 w 54"/>
                  <a:gd name="T1" fmla="*/ 2 h 50"/>
                  <a:gd name="T2" fmla="*/ 4 w 54"/>
                  <a:gd name="T3" fmla="*/ 2 h 50"/>
                  <a:gd name="T4" fmla="*/ 3 w 54"/>
                  <a:gd name="T5" fmla="*/ 2 h 50"/>
                  <a:gd name="T6" fmla="*/ 3 w 54"/>
                  <a:gd name="T7" fmla="*/ 2 h 50"/>
                  <a:gd name="T8" fmla="*/ 0 w 54"/>
                  <a:gd name="T9" fmla="*/ 7 h 50"/>
                  <a:gd name="T10" fmla="*/ 5 w 54"/>
                  <a:gd name="T11" fmla="*/ 12 h 50"/>
                  <a:gd name="T12" fmla="*/ 9 w 54"/>
                  <a:gd name="T13" fmla="*/ 11 h 50"/>
                  <a:gd name="T14" fmla="*/ 35 w 54"/>
                  <a:gd name="T15" fmla="*/ 24 h 50"/>
                  <a:gd name="T16" fmla="*/ 36 w 54"/>
                  <a:gd name="T17" fmla="*/ 41 h 50"/>
                  <a:gd name="T18" fmla="*/ 35 w 54"/>
                  <a:gd name="T19" fmla="*/ 46 h 50"/>
                  <a:gd name="T20" fmla="*/ 40 w 54"/>
                  <a:gd name="T21" fmla="*/ 50 h 50"/>
                  <a:gd name="T22" fmla="*/ 45 w 54"/>
                  <a:gd name="T23" fmla="*/ 46 h 50"/>
                  <a:gd name="T24" fmla="*/ 45 w 54"/>
                  <a:gd name="T25" fmla="*/ 46 h 50"/>
                  <a:gd name="T26" fmla="*/ 22 w 54"/>
                  <a:gd name="T27"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0">
                    <a:moveTo>
                      <a:pt x="22" y="2"/>
                    </a:moveTo>
                    <a:cubicBezTo>
                      <a:pt x="14" y="0"/>
                      <a:pt x="6" y="1"/>
                      <a:pt x="4" y="2"/>
                    </a:cubicBezTo>
                    <a:cubicBezTo>
                      <a:pt x="4" y="2"/>
                      <a:pt x="4" y="2"/>
                      <a:pt x="3" y="2"/>
                    </a:cubicBezTo>
                    <a:cubicBezTo>
                      <a:pt x="3" y="2"/>
                      <a:pt x="3" y="2"/>
                      <a:pt x="3" y="2"/>
                    </a:cubicBezTo>
                    <a:cubicBezTo>
                      <a:pt x="1" y="3"/>
                      <a:pt x="0" y="5"/>
                      <a:pt x="0" y="7"/>
                    </a:cubicBezTo>
                    <a:cubicBezTo>
                      <a:pt x="0" y="10"/>
                      <a:pt x="2" y="12"/>
                      <a:pt x="5" y="12"/>
                    </a:cubicBezTo>
                    <a:cubicBezTo>
                      <a:pt x="5" y="12"/>
                      <a:pt x="7" y="12"/>
                      <a:pt x="9" y="11"/>
                    </a:cubicBezTo>
                    <a:cubicBezTo>
                      <a:pt x="11" y="10"/>
                      <a:pt x="27" y="11"/>
                      <a:pt x="35" y="24"/>
                    </a:cubicBezTo>
                    <a:cubicBezTo>
                      <a:pt x="39" y="33"/>
                      <a:pt x="37" y="40"/>
                      <a:pt x="36" y="41"/>
                    </a:cubicBezTo>
                    <a:cubicBezTo>
                      <a:pt x="36" y="41"/>
                      <a:pt x="35" y="43"/>
                      <a:pt x="35" y="46"/>
                    </a:cubicBezTo>
                    <a:cubicBezTo>
                      <a:pt x="35" y="49"/>
                      <a:pt x="38" y="50"/>
                      <a:pt x="40" y="50"/>
                    </a:cubicBezTo>
                    <a:cubicBezTo>
                      <a:pt x="43" y="50"/>
                      <a:pt x="45" y="50"/>
                      <a:pt x="45" y="46"/>
                    </a:cubicBezTo>
                    <a:cubicBezTo>
                      <a:pt x="45" y="46"/>
                      <a:pt x="45" y="46"/>
                      <a:pt x="45" y="46"/>
                    </a:cubicBezTo>
                    <a:cubicBezTo>
                      <a:pt x="54" y="18"/>
                      <a:pt x="35" y="5"/>
                      <a:pt x="22" y="2"/>
                    </a:cubicBezTo>
                    <a:close/>
                  </a:path>
                </a:pathLst>
              </a:custGeom>
              <a:solidFill>
                <a:srgbClr val="8F2647"/>
              </a:solidFill>
              <a:ln w="28575">
                <a:noFill/>
              </a:ln>
            </p:spPr>
            <p:txBody>
              <a:bodyPr vert="horz" wrap="square" lIns="91440" tIns="45720" rIns="91440" bIns="45720" numCol="1" anchor="t" anchorCtr="0" compatLnSpc="1"/>
              <a:lstStyle/>
              <a:p>
                <a:endParaRPr lang="zh-CN" altLang="en-US"/>
              </a:p>
            </p:txBody>
          </p:sp>
        </p:grpSp>
        <p:sp>
          <p:nvSpPr>
            <p:cNvPr id="54" name="矩形 53"/>
            <p:cNvSpPr/>
            <p:nvPr/>
          </p:nvSpPr>
          <p:spPr>
            <a:xfrm>
              <a:off x="5504251" y="2811029"/>
              <a:ext cx="736099" cy="369332"/>
            </a:xfrm>
            <a:prstGeom prst="rect">
              <a:avLst/>
            </a:prstGeom>
          </p:spPr>
          <p:txBody>
            <a:bodyPr wrap="none">
              <a:spAutoFit/>
            </a:bodyPr>
            <a:lstStyle/>
            <a:p>
              <a:r>
                <a:rPr lang="en-US" altLang="zh-CN" b="1" dirty="0">
                  <a:solidFill>
                    <a:srgbClr val="2D333F"/>
                  </a:solidFill>
                  <a:latin typeface="Arial" panose="020B0604020202020204" pitchFamily="34" charset="0"/>
                  <a:cs typeface="Arial" panose="020B0604020202020204" pitchFamily="34" charset="0"/>
                </a:rPr>
                <a:t>SINA</a:t>
              </a:r>
              <a:endParaRPr lang="zh-CN" altLang="en-US" b="1" dirty="0">
                <a:solidFill>
                  <a:srgbClr val="2D333F"/>
                </a:solidFill>
                <a:latin typeface="Arial" panose="020B0604020202020204" pitchFamily="34" charset="0"/>
                <a:cs typeface="Arial" panose="020B0604020202020204" pitchFamily="34" charset="0"/>
              </a:endParaRPr>
            </a:p>
          </p:txBody>
        </p:sp>
        <p:sp>
          <p:nvSpPr>
            <p:cNvPr id="80" name="矩形 79"/>
            <p:cNvSpPr/>
            <p:nvPr/>
          </p:nvSpPr>
          <p:spPr>
            <a:xfrm>
              <a:off x="4404469" y="3155971"/>
              <a:ext cx="2935662" cy="701731"/>
            </a:xfrm>
            <a:prstGeom prst="rect">
              <a:avLst/>
            </a:prstGeom>
          </p:spPr>
          <p:txBody>
            <a:bodyPr wrap="square">
              <a:spAutoFit/>
            </a:bodyPr>
            <a:lstStyle/>
            <a:p>
              <a:pPr algn="just">
                <a:lnSpc>
                  <a:spcPct val="120000"/>
                </a:lnSpc>
                <a:spcAft>
                  <a:spcPts val="600"/>
                </a:spcAft>
              </a:pPr>
              <a:r>
                <a:rPr lang="en-US" altLang="zh-CN" sz="1100" dirty="0">
                  <a:solidFill>
                    <a:schemeClr val="tx1">
                      <a:lumMod val="75000"/>
                      <a:lumOff val="25000"/>
                    </a:schemeClr>
                  </a:solidFill>
                  <a:latin typeface="Arial" panose="020B0604020202020204" pitchFamily="34" charset="0"/>
                  <a:ea typeface="微软雅黑" panose="020B0503020204020204" pitchFamily="34" charset="-122"/>
                  <a:cs typeface="Arial" panose="020B0604020202020204" pitchFamily="34" charset="0"/>
                </a:rPr>
                <a:t>Some text about this part related here. Some text about this. Some text about this part related here. </a:t>
              </a:r>
              <a:endParaRPr lang="zh-CN" altLang="en-US" sz="1100" dirty="0">
                <a:solidFill>
                  <a:schemeClr val="tx1">
                    <a:lumMod val="75000"/>
                    <a:lumOff val="25000"/>
                  </a:schemeClr>
                </a:solidFill>
                <a:latin typeface="Arial" panose="020B0604020202020204" pitchFamily="34" charset="0"/>
                <a:ea typeface="微软雅黑" panose="020B0503020204020204" pitchFamily="34" charset="-122"/>
                <a:cs typeface="Arial" panose="020B0604020202020204" pitchFamily="34" charset="0"/>
              </a:endParaRPr>
            </a:p>
          </p:txBody>
        </p:sp>
      </p:grpSp>
      <p:grpSp>
        <p:nvGrpSpPr>
          <p:cNvPr id="4" name="组合 3"/>
          <p:cNvGrpSpPr/>
          <p:nvPr/>
        </p:nvGrpSpPr>
        <p:grpSpPr>
          <a:xfrm>
            <a:off x="968665" y="4288589"/>
            <a:ext cx="2935662" cy="1714339"/>
            <a:chOff x="968665" y="4288589"/>
            <a:chExt cx="2935662" cy="1714339"/>
          </a:xfrm>
        </p:grpSpPr>
        <p:grpSp>
          <p:nvGrpSpPr>
            <p:cNvPr id="1364" name="组合 1363"/>
            <p:cNvGrpSpPr>
              <a:grpSpLocks noChangeAspect="1"/>
            </p:cNvGrpSpPr>
            <p:nvPr/>
          </p:nvGrpSpPr>
          <p:grpSpPr>
            <a:xfrm>
              <a:off x="2047354" y="4288589"/>
              <a:ext cx="778285" cy="432000"/>
              <a:chOff x="1917640" y="4691189"/>
              <a:chExt cx="1037713" cy="576000"/>
            </a:xfrm>
          </p:grpSpPr>
          <p:sp>
            <p:nvSpPr>
              <p:cNvPr id="47" name="Freeform 28"/>
              <p:cNvSpPr/>
              <p:nvPr/>
            </p:nvSpPr>
            <p:spPr bwMode="auto">
              <a:xfrm>
                <a:off x="2228496" y="4691189"/>
                <a:ext cx="395428" cy="427428"/>
              </a:xfrm>
              <a:custGeom>
                <a:avLst/>
                <a:gdLst>
                  <a:gd name="T0" fmla="*/ 0 w 72"/>
                  <a:gd name="T1" fmla="*/ 19 h 77"/>
                  <a:gd name="T2" fmla="*/ 0 w 72"/>
                  <a:gd name="T3" fmla="*/ 21 h 77"/>
                  <a:gd name="T4" fmla="*/ 33 w 72"/>
                  <a:gd name="T5" fmla="*/ 74 h 77"/>
                  <a:gd name="T6" fmla="*/ 28 w 72"/>
                  <a:gd name="T7" fmla="*/ 51 h 77"/>
                  <a:gd name="T8" fmla="*/ 36 w 72"/>
                  <a:gd name="T9" fmla="*/ 23 h 77"/>
                  <a:gd name="T10" fmla="*/ 44 w 72"/>
                  <a:gd name="T11" fmla="*/ 51 h 77"/>
                  <a:gd name="T12" fmla="*/ 38 w 72"/>
                  <a:gd name="T13" fmla="*/ 77 h 77"/>
                  <a:gd name="T14" fmla="*/ 38 w 72"/>
                  <a:gd name="T15" fmla="*/ 77 h 77"/>
                  <a:gd name="T16" fmla="*/ 72 w 72"/>
                  <a:gd name="T17" fmla="*/ 21 h 77"/>
                  <a:gd name="T18" fmla="*/ 72 w 72"/>
                  <a:gd name="T19" fmla="*/ 0 h 77"/>
                  <a:gd name="T20" fmla="*/ 35 w 72"/>
                  <a:gd name="T21" fmla="*/ 23 h 77"/>
                  <a:gd name="T22" fmla="*/ 1 w 72"/>
                  <a:gd name="T23" fmla="*/ 0 h 77"/>
                  <a:gd name="T24" fmla="*/ 0 w 72"/>
                  <a:gd name="T25" fmla="*/ 1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77">
                    <a:moveTo>
                      <a:pt x="0" y="19"/>
                    </a:moveTo>
                    <a:cubicBezTo>
                      <a:pt x="0" y="21"/>
                      <a:pt x="0" y="21"/>
                      <a:pt x="0" y="21"/>
                    </a:cubicBezTo>
                    <a:cubicBezTo>
                      <a:pt x="4" y="46"/>
                      <a:pt x="14" y="64"/>
                      <a:pt x="33" y="74"/>
                    </a:cubicBezTo>
                    <a:cubicBezTo>
                      <a:pt x="30" y="67"/>
                      <a:pt x="28" y="60"/>
                      <a:pt x="28" y="51"/>
                    </a:cubicBezTo>
                    <a:cubicBezTo>
                      <a:pt x="28" y="41"/>
                      <a:pt x="31" y="31"/>
                      <a:pt x="36" y="23"/>
                    </a:cubicBezTo>
                    <a:cubicBezTo>
                      <a:pt x="42" y="31"/>
                      <a:pt x="44" y="41"/>
                      <a:pt x="44" y="51"/>
                    </a:cubicBezTo>
                    <a:cubicBezTo>
                      <a:pt x="44" y="61"/>
                      <a:pt x="42" y="69"/>
                      <a:pt x="38" y="77"/>
                    </a:cubicBezTo>
                    <a:cubicBezTo>
                      <a:pt x="38" y="77"/>
                      <a:pt x="38" y="77"/>
                      <a:pt x="38" y="77"/>
                    </a:cubicBezTo>
                    <a:cubicBezTo>
                      <a:pt x="60" y="64"/>
                      <a:pt x="68" y="46"/>
                      <a:pt x="72" y="21"/>
                    </a:cubicBezTo>
                    <a:cubicBezTo>
                      <a:pt x="72" y="0"/>
                      <a:pt x="72" y="0"/>
                      <a:pt x="72" y="0"/>
                    </a:cubicBezTo>
                    <a:cubicBezTo>
                      <a:pt x="56" y="1"/>
                      <a:pt x="44" y="10"/>
                      <a:pt x="35" y="23"/>
                    </a:cubicBezTo>
                    <a:cubicBezTo>
                      <a:pt x="28" y="11"/>
                      <a:pt x="16" y="2"/>
                      <a:pt x="1" y="0"/>
                    </a:cubicBezTo>
                    <a:cubicBezTo>
                      <a:pt x="1" y="3"/>
                      <a:pt x="0" y="18"/>
                      <a:pt x="0" y="19"/>
                    </a:cubicBezTo>
                    <a:close/>
                  </a:path>
                </a:pathLst>
              </a:custGeom>
              <a:solidFill>
                <a:srgbClr val="8F2647"/>
              </a:solidFill>
              <a:ln w="28575" cap="sq">
                <a:noFill/>
                <a:prstDash val="solid"/>
                <a:miter lim="800000"/>
              </a:ln>
            </p:spPr>
            <p:txBody>
              <a:bodyPr vert="horz" wrap="square" lIns="91440" tIns="45720" rIns="91440" bIns="45720" numCol="1" anchor="t" anchorCtr="0" compatLnSpc="1"/>
              <a:lstStyle/>
              <a:p>
                <a:endParaRPr lang="zh-CN" altLang="en-US"/>
              </a:p>
            </p:txBody>
          </p:sp>
          <p:sp>
            <p:nvSpPr>
              <p:cNvPr id="48" name="Freeform 29"/>
              <p:cNvSpPr/>
              <p:nvPr/>
            </p:nvSpPr>
            <p:spPr bwMode="auto">
              <a:xfrm>
                <a:off x="2733639" y="4691189"/>
                <a:ext cx="221714" cy="415999"/>
              </a:xfrm>
              <a:custGeom>
                <a:avLst/>
                <a:gdLst>
                  <a:gd name="T0" fmla="*/ 0 w 40"/>
                  <a:gd name="T1" fmla="*/ 18 h 75"/>
                  <a:gd name="T2" fmla="*/ 0 w 40"/>
                  <a:gd name="T3" fmla="*/ 21 h 75"/>
                  <a:gd name="T4" fmla="*/ 34 w 40"/>
                  <a:gd name="T5" fmla="*/ 75 h 75"/>
                  <a:gd name="T6" fmla="*/ 40 w 40"/>
                  <a:gd name="T7" fmla="*/ 51 h 75"/>
                  <a:gd name="T8" fmla="*/ 0 w 40"/>
                  <a:gd name="T9" fmla="*/ 0 h 75"/>
                  <a:gd name="T10" fmla="*/ 0 w 40"/>
                  <a:gd name="T11" fmla="*/ 18 h 75"/>
                </a:gdLst>
                <a:ahLst/>
                <a:cxnLst>
                  <a:cxn ang="0">
                    <a:pos x="T0" y="T1"/>
                  </a:cxn>
                  <a:cxn ang="0">
                    <a:pos x="T2" y="T3"/>
                  </a:cxn>
                  <a:cxn ang="0">
                    <a:pos x="T4" y="T5"/>
                  </a:cxn>
                  <a:cxn ang="0">
                    <a:pos x="T6" y="T7"/>
                  </a:cxn>
                  <a:cxn ang="0">
                    <a:pos x="T8" y="T9"/>
                  </a:cxn>
                  <a:cxn ang="0">
                    <a:pos x="T10" y="T11"/>
                  </a:cxn>
                </a:cxnLst>
                <a:rect l="0" t="0" r="r" b="b"/>
                <a:pathLst>
                  <a:path w="40" h="75">
                    <a:moveTo>
                      <a:pt x="0" y="18"/>
                    </a:moveTo>
                    <a:cubicBezTo>
                      <a:pt x="0" y="21"/>
                      <a:pt x="0" y="21"/>
                      <a:pt x="0" y="21"/>
                    </a:cubicBezTo>
                    <a:cubicBezTo>
                      <a:pt x="0" y="47"/>
                      <a:pt x="12" y="65"/>
                      <a:pt x="34" y="75"/>
                    </a:cubicBezTo>
                    <a:cubicBezTo>
                      <a:pt x="37" y="68"/>
                      <a:pt x="40" y="60"/>
                      <a:pt x="40" y="51"/>
                    </a:cubicBezTo>
                    <a:cubicBezTo>
                      <a:pt x="40" y="26"/>
                      <a:pt x="20" y="5"/>
                      <a:pt x="0" y="0"/>
                    </a:cubicBezTo>
                    <a:cubicBezTo>
                      <a:pt x="0" y="5"/>
                      <a:pt x="0" y="11"/>
                      <a:pt x="0" y="18"/>
                    </a:cubicBezTo>
                    <a:close/>
                  </a:path>
                </a:pathLst>
              </a:custGeom>
              <a:solidFill>
                <a:srgbClr val="8F2647"/>
              </a:solidFill>
              <a:ln w="28575" cap="sq">
                <a:noFill/>
                <a:prstDash val="solid"/>
                <a:miter lim="800000"/>
              </a:ln>
            </p:spPr>
            <p:txBody>
              <a:bodyPr vert="horz" wrap="square" lIns="91440" tIns="45720" rIns="91440" bIns="45720" numCol="1" anchor="t" anchorCtr="0" compatLnSpc="1"/>
              <a:lstStyle/>
              <a:p>
                <a:endParaRPr lang="zh-CN" altLang="en-US"/>
              </a:p>
            </p:txBody>
          </p:sp>
          <p:sp>
            <p:nvSpPr>
              <p:cNvPr id="49" name="Freeform 30"/>
              <p:cNvSpPr/>
              <p:nvPr/>
            </p:nvSpPr>
            <p:spPr bwMode="auto">
              <a:xfrm>
                <a:off x="1917640" y="4691189"/>
                <a:ext cx="223999" cy="432000"/>
              </a:xfrm>
              <a:custGeom>
                <a:avLst/>
                <a:gdLst>
                  <a:gd name="T0" fmla="*/ 41 w 41"/>
                  <a:gd name="T1" fmla="*/ 22 h 78"/>
                  <a:gd name="T2" fmla="*/ 41 w 41"/>
                  <a:gd name="T3" fmla="*/ 0 h 78"/>
                  <a:gd name="T4" fmla="*/ 0 w 41"/>
                  <a:gd name="T5" fmla="*/ 51 h 78"/>
                  <a:gd name="T6" fmla="*/ 7 w 41"/>
                  <a:gd name="T7" fmla="*/ 78 h 78"/>
                  <a:gd name="T8" fmla="*/ 41 w 41"/>
                  <a:gd name="T9" fmla="*/ 22 h 78"/>
                </a:gdLst>
                <a:ahLst/>
                <a:cxnLst>
                  <a:cxn ang="0">
                    <a:pos x="T0" y="T1"/>
                  </a:cxn>
                  <a:cxn ang="0">
                    <a:pos x="T2" y="T3"/>
                  </a:cxn>
                  <a:cxn ang="0">
                    <a:pos x="T4" y="T5"/>
                  </a:cxn>
                  <a:cxn ang="0">
                    <a:pos x="T6" y="T7"/>
                  </a:cxn>
                  <a:cxn ang="0">
                    <a:pos x="T8" y="T9"/>
                  </a:cxn>
                </a:cxnLst>
                <a:rect l="0" t="0" r="r" b="b"/>
                <a:pathLst>
                  <a:path w="41" h="78">
                    <a:moveTo>
                      <a:pt x="41" y="22"/>
                    </a:moveTo>
                    <a:cubicBezTo>
                      <a:pt x="41" y="0"/>
                      <a:pt x="41" y="0"/>
                      <a:pt x="41" y="0"/>
                    </a:cubicBezTo>
                    <a:cubicBezTo>
                      <a:pt x="17" y="5"/>
                      <a:pt x="0" y="26"/>
                      <a:pt x="0" y="51"/>
                    </a:cubicBezTo>
                    <a:cubicBezTo>
                      <a:pt x="0" y="61"/>
                      <a:pt x="2" y="70"/>
                      <a:pt x="7" y="78"/>
                    </a:cubicBezTo>
                    <a:cubicBezTo>
                      <a:pt x="29" y="66"/>
                      <a:pt x="41" y="47"/>
                      <a:pt x="41" y="22"/>
                    </a:cubicBezTo>
                    <a:close/>
                  </a:path>
                </a:pathLst>
              </a:custGeom>
              <a:solidFill>
                <a:srgbClr val="8F2647"/>
              </a:solidFill>
              <a:ln w="28575" cap="sq">
                <a:noFill/>
                <a:prstDash val="solid"/>
                <a:miter lim="800000"/>
              </a:ln>
            </p:spPr>
            <p:txBody>
              <a:bodyPr vert="horz" wrap="square" lIns="91440" tIns="45720" rIns="91440" bIns="45720" numCol="1" anchor="t" anchorCtr="0" compatLnSpc="1"/>
              <a:lstStyle/>
              <a:p>
                <a:endParaRPr lang="zh-CN" altLang="en-US"/>
              </a:p>
            </p:txBody>
          </p:sp>
          <p:sp>
            <p:nvSpPr>
              <p:cNvPr id="50" name="Freeform 31"/>
              <p:cNvSpPr/>
              <p:nvPr/>
            </p:nvSpPr>
            <p:spPr bwMode="auto">
              <a:xfrm>
                <a:off x="2004497" y="4967760"/>
                <a:ext cx="372571" cy="299429"/>
              </a:xfrm>
              <a:custGeom>
                <a:avLst/>
                <a:gdLst>
                  <a:gd name="T0" fmla="*/ 35 w 68"/>
                  <a:gd name="T1" fmla="*/ 0 h 54"/>
                  <a:gd name="T2" fmla="*/ 0 w 68"/>
                  <a:gd name="T3" fmla="*/ 40 h 54"/>
                  <a:gd name="T4" fmla="*/ 35 w 68"/>
                  <a:gd name="T5" fmla="*/ 54 h 54"/>
                  <a:gd name="T6" fmla="*/ 68 w 68"/>
                  <a:gd name="T7" fmla="*/ 40 h 54"/>
                  <a:gd name="T8" fmla="*/ 35 w 68"/>
                  <a:gd name="T9" fmla="*/ 0 h 54"/>
                </a:gdLst>
                <a:ahLst/>
                <a:cxnLst>
                  <a:cxn ang="0">
                    <a:pos x="T0" y="T1"/>
                  </a:cxn>
                  <a:cxn ang="0">
                    <a:pos x="T2" y="T3"/>
                  </a:cxn>
                  <a:cxn ang="0">
                    <a:pos x="T4" y="T5"/>
                  </a:cxn>
                  <a:cxn ang="0">
                    <a:pos x="T6" y="T7"/>
                  </a:cxn>
                  <a:cxn ang="0">
                    <a:pos x="T8" y="T9"/>
                  </a:cxn>
                </a:cxnLst>
                <a:rect l="0" t="0" r="r" b="b"/>
                <a:pathLst>
                  <a:path w="68" h="54">
                    <a:moveTo>
                      <a:pt x="35" y="0"/>
                    </a:moveTo>
                    <a:cubicBezTo>
                      <a:pt x="28" y="17"/>
                      <a:pt x="16" y="30"/>
                      <a:pt x="0" y="40"/>
                    </a:cubicBezTo>
                    <a:cubicBezTo>
                      <a:pt x="9" y="48"/>
                      <a:pt x="21" y="54"/>
                      <a:pt x="35" y="54"/>
                    </a:cubicBezTo>
                    <a:cubicBezTo>
                      <a:pt x="48" y="54"/>
                      <a:pt x="59" y="49"/>
                      <a:pt x="68" y="40"/>
                    </a:cubicBezTo>
                    <a:cubicBezTo>
                      <a:pt x="53" y="31"/>
                      <a:pt x="42" y="18"/>
                      <a:pt x="35" y="0"/>
                    </a:cubicBezTo>
                    <a:close/>
                  </a:path>
                </a:pathLst>
              </a:custGeom>
              <a:solidFill>
                <a:srgbClr val="8F2647"/>
              </a:solidFill>
              <a:ln w="28575" cap="sq">
                <a:noFill/>
                <a:prstDash val="solid"/>
                <a:miter lim="800000"/>
              </a:ln>
            </p:spPr>
            <p:txBody>
              <a:bodyPr vert="horz" wrap="square" lIns="91440" tIns="45720" rIns="91440" bIns="45720" numCol="1" anchor="t" anchorCtr="0" compatLnSpc="1"/>
              <a:lstStyle/>
              <a:p>
                <a:endParaRPr lang="zh-CN" altLang="en-US"/>
              </a:p>
            </p:txBody>
          </p:sp>
          <p:sp>
            <p:nvSpPr>
              <p:cNvPr id="51" name="Freeform 32"/>
              <p:cNvSpPr/>
              <p:nvPr/>
            </p:nvSpPr>
            <p:spPr bwMode="auto">
              <a:xfrm>
                <a:off x="2477639" y="4963189"/>
                <a:ext cx="372571" cy="304000"/>
              </a:xfrm>
              <a:custGeom>
                <a:avLst/>
                <a:gdLst>
                  <a:gd name="T0" fmla="*/ 36 w 68"/>
                  <a:gd name="T1" fmla="*/ 0 h 55"/>
                  <a:gd name="T2" fmla="*/ 0 w 68"/>
                  <a:gd name="T3" fmla="*/ 41 h 55"/>
                  <a:gd name="T4" fmla="*/ 34 w 68"/>
                  <a:gd name="T5" fmla="*/ 55 h 55"/>
                  <a:gd name="T6" fmla="*/ 68 w 68"/>
                  <a:gd name="T7" fmla="*/ 40 h 55"/>
                  <a:gd name="T8" fmla="*/ 36 w 68"/>
                  <a:gd name="T9" fmla="*/ 0 h 55"/>
                </a:gdLst>
                <a:ahLst/>
                <a:cxnLst>
                  <a:cxn ang="0">
                    <a:pos x="T0" y="T1"/>
                  </a:cxn>
                  <a:cxn ang="0">
                    <a:pos x="T2" y="T3"/>
                  </a:cxn>
                  <a:cxn ang="0">
                    <a:pos x="T4" y="T5"/>
                  </a:cxn>
                  <a:cxn ang="0">
                    <a:pos x="T6" y="T7"/>
                  </a:cxn>
                  <a:cxn ang="0">
                    <a:pos x="T8" y="T9"/>
                  </a:cxn>
                </a:cxnLst>
                <a:rect l="0" t="0" r="r" b="b"/>
                <a:pathLst>
                  <a:path w="68" h="55">
                    <a:moveTo>
                      <a:pt x="36" y="0"/>
                    </a:moveTo>
                    <a:cubicBezTo>
                      <a:pt x="28" y="17"/>
                      <a:pt x="17" y="31"/>
                      <a:pt x="0" y="41"/>
                    </a:cubicBezTo>
                    <a:cubicBezTo>
                      <a:pt x="9" y="50"/>
                      <a:pt x="20" y="55"/>
                      <a:pt x="34" y="55"/>
                    </a:cubicBezTo>
                    <a:cubicBezTo>
                      <a:pt x="47" y="55"/>
                      <a:pt x="59" y="49"/>
                      <a:pt x="68" y="40"/>
                    </a:cubicBezTo>
                    <a:cubicBezTo>
                      <a:pt x="54" y="31"/>
                      <a:pt x="43" y="17"/>
                      <a:pt x="36" y="0"/>
                    </a:cubicBezTo>
                    <a:close/>
                  </a:path>
                </a:pathLst>
              </a:custGeom>
              <a:solidFill>
                <a:srgbClr val="8F2647"/>
              </a:solidFill>
              <a:ln w="28575" cap="sq">
                <a:noFill/>
                <a:prstDash val="solid"/>
                <a:miter lim="800000"/>
              </a:ln>
            </p:spPr>
            <p:txBody>
              <a:bodyPr vert="horz" wrap="square" lIns="91440" tIns="45720" rIns="91440" bIns="45720" numCol="1" anchor="t" anchorCtr="0" compatLnSpc="1"/>
              <a:lstStyle/>
              <a:p>
                <a:endParaRPr lang="zh-CN" altLang="en-US"/>
              </a:p>
            </p:txBody>
          </p:sp>
        </p:grpSp>
        <p:sp>
          <p:nvSpPr>
            <p:cNvPr id="55" name="矩形 54"/>
            <p:cNvSpPr/>
            <p:nvPr/>
          </p:nvSpPr>
          <p:spPr>
            <a:xfrm>
              <a:off x="1846174" y="4987891"/>
              <a:ext cx="1159292" cy="369332"/>
            </a:xfrm>
            <a:prstGeom prst="rect">
              <a:avLst/>
            </a:prstGeom>
          </p:spPr>
          <p:txBody>
            <a:bodyPr wrap="none">
              <a:spAutoFit/>
            </a:bodyPr>
            <a:lstStyle/>
            <a:p>
              <a:r>
                <a:rPr lang="en-US" altLang="zh-CN" b="1" dirty="0">
                  <a:solidFill>
                    <a:srgbClr val="2D333F"/>
                  </a:solidFill>
                  <a:latin typeface="Arial" panose="020B0604020202020204" pitchFamily="34" charset="0"/>
                  <a:cs typeface="Arial" panose="020B0604020202020204" pitchFamily="34" charset="0"/>
                </a:rPr>
                <a:t>RENREN</a:t>
              </a:r>
              <a:endParaRPr lang="zh-CN" altLang="en-US" b="1" dirty="0">
                <a:solidFill>
                  <a:srgbClr val="2D333F"/>
                </a:solidFill>
                <a:latin typeface="Arial" panose="020B0604020202020204" pitchFamily="34" charset="0"/>
                <a:cs typeface="Arial" panose="020B0604020202020204" pitchFamily="34" charset="0"/>
              </a:endParaRPr>
            </a:p>
          </p:txBody>
        </p:sp>
        <p:sp>
          <p:nvSpPr>
            <p:cNvPr id="81" name="矩形 80"/>
            <p:cNvSpPr/>
            <p:nvPr/>
          </p:nvSpPr>
          <p:spPr>
            <a:xfrm>
              <a:off x="968665" y="5301197"/>
              <a:ext cx="2935662" cy="701731"/>
            </a:xfrm>
            <a:prstGeom prst="rect">
              <a:avLst/>
            </a:prstGeom>
          </p:spPr>
          <p:txBody>
            <a:bodyPr wrap="square">
              <a:spAutoFit/>
            </a:bodyPr>
            <a:lstStyle/>
            <a:p>
              <a:pPr algn="just">
                <a:lnSpc>
                  <a:spcPct val="120000"/>
                </a:lnSpc>
                <a:spcAft>
                  <a:spcPts val="600"/>
                </a:spcAft>
              </a:pPr>
              <a:r>
                <a:rPr lang="en-US" altLang="zh-CN" sz="1100" dirty="0">
                  <a:solidFill>
                    <a:schemeClr val="tx1">
                      <a:lumMod val="75000"/>
                      <a:lumOff val="25000"/>
                    </a:schemeClr>
                  </a:solidFill>
                  <a:latin typeface="Arial" panose="020B0604020202020204" pitchFamily="34" charset="0"/>
                  <a:ea typeface="微软雅黑" panose="020B0503020204020204" pitchFamily="34" charset="-122"/>
                  <a:cs typeface="Arial" panose="020B0604020202020204" pitchFamily="34" charset="0"/>
                </a:rPr>
                <a:t>Some text about this part related here. Some text about this. Some text about this part related here. </a:t>
              </a:r>
              <a:endParaRPr lang="zh-CN" altLang="en-US" sz="1100" dirty="0">
                <a:solidFill>
                  <a:schemeClr val="tx1">
                    <a:lumMod val="75000"/>
                    <a:lumOff val="25000"/>
                  </a:schemeClr>
                </a:solidFill>
                <a:latin typeface="Arial" panose="020B0604020202020204" pitchFamily="34" charset="0"/>
                <a:ea typeface="微软雅黑" panose="020B0503020204020204" pitchFamily="34" charset="-122"/>
                <a:cs typeface="Arial" panose="020B0604020202020204" pitchFamily="34" charset="0"/>
              </a:endParaRPr>
            </a:p>
          </p:txBody>
        </p:sp>
      </p:grpSp>
      <p:grpSp>
        <p:nvGrpSpPr>
          <p:cNvPr id="5" name="组合 4"/>
          <p:cNvGrpSpPr/>
          <p:nvPr/>
        </p:nvGrpSpPr>
        <p:grpSpPr>
          <a:xfrm>
            <a:off x="4404469" y="4288589"/>
            <a:ext cx="2935662" cy="1714339"/>
            <a:chOff x="4404469" y="4288589"/>
            <a:chExt cx="2935662" cy="1714339"/>
          </a:xfrm>
        </p:grpSpPr>
        <p:grpSp>
          <p:nvGrpSpPr>
            <p:cNvPr id="1365" name="组合 1364"/>
            <p:cNvGrpSpPr>
              <a:grpSpLocks noChangeAspect="1"/>
            </p:cNvGrpSpPr>
            <p:nvPr/>
          </p:nvGrpSpPr>
          <p:grpSpPr>
            <a:xfrm>
              <a:off x="5606586" y="4288589"/>
              <a:ext cx="531428" cy="432000"/>
              <a:chOff x="5464871" y="4647989"/>
              <a:chExt cx="814858" cy="662400"/>
            </a:xfrm>
          </p:grpSpPr>
          <p:sp>
            <p:nvSpPr>
              <p:cNvPr id="44" name="Freeform 19"/>
              <p:cNvSpPr>
                <a:spLocks noEditPoints="1"/>
              </p:cNvSpPr>
              <p:nvPr/>
            </p:nvSpPr>
            <p:spPr bwMode="auto">
              <a:xfrm>
                <a:off x="5464871" y="4647989"/>
                <a:ext cx="578286" cy="528344"/>
              </a:xfrm>
              <a:custGeom>
                <a:avLst/>
                <a:gdLst>
                  <a:gd name="T0" fmla="*/ 87 w 91"/>
                  <a:gd name="T1" fmla="*/ 32 h 83"/>
                  <a:gd name="T2" fmla="*/ 91 w 91"/>
                  <a:gd name="T3" fmla="*/ 32 h 83"/>
                  <a:gd name="T4" fmla="*/ 45 w 91"/>
                  <a:gd name="T5" fmla="*/ 0 h 83"/>
                  <a:gd name="T6" fmla="*/ 0 w 91"/>
                  <a:gd name="T7" fmla="*/ 39 h 83"/>
                  <a:gd name="T8" fmla="*/ 18 w 91"/>
                  <a:gd name="T9" fmla="*/ 69 h 83"/>
                  <a:gd name="T10" fmla="*/ 14 w 91"/>
                  <a:gd name="T11" fmla="*/ 83 h 83"/>
                  <a:gd name="T12" fmla="*/ 30 w 91"/>
                  <a:gd name="T13" fmla="*/ 75 h 83"/>
                  <a:gd name="T14" fmla="*/ 45 w 91"/>
                  <a:gd name="T15" fmla="*/ 77 h 83"/>
                  <a:gd name="T16" fmla="*/ 50 w 91"/>
                  <a:gd name="T17" fmla="*/ 77 h 83"/>
                  <a:gd name="T18" fmla="*/ 48 w 91"/>
                  <a:gd name="T19" fmla="*/ 67 h 83"/>
                  <a:gd name="T20" fmla="*/ 87 w 91"/>
                  <a:gd name="T21" fmla="*/ 32 h 83"/>
                  <a:gd name="T22" fmla="*/ 62 w 91"/>
                  <a:gd name="T23" fmla="*/ 19 h 83"/>
                  <a:gd name="T24" fmla="*/ 68 w 91"/>
                  <a:gd name="T25" fmla="*/ 25 h 83"/>
                  <a:gd name="T26" fmla="*/ 62 w 91"/>
                  <a:gd name="T27" fmla="*/ 31 h 83"/>
                  <a:gd name="T28" fmla="*/ 56 w 91"/>
                  <a:gd name="T29" fmla="*/ 25 h 83"/>
                  <a:gd name="T30" fmla="*/ 62 w 91"/>
                  <a:gd name="T31" fmla="*/ 19 h 83"/>
                  <a:gd name="T32" fmla="*/ 31 w 91"/>
                  <a:gd name="T33" fmla="*/ 31 h 83"/>
                  <a:gd name="T34" fmla="*/ 24 w 91"/>
                  <a:gd name="T35" fmla="*/ 25 h 83"/>
                  <a:gd name="T36" fmla="*/ 31 w 91"/>
                  <a:gd name="T37" fmla="*/ 19 h 83"/>
                  <a:gd name="T38" fmla="*/ 36 w 91"/>
                  <a:gd name="T39" fmla="*/ 25 h 83"/>
                  <a:gd name="T40" fmla="*/ 31 w 91"/>
                  <a:gd name="T41" fmla="*/ 3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 h="83">
                    <a:moveTo>
                      <a:pt x="87" y="32"/>
                    </a:moveTo>
                    <a:cubicBezTo>
                      <a:pt x="88" y="32"/>
                      <a:pt x="89" y="32"/>
                      <a:pt x="91" y="32"/>
                    </a:cubicBezTo>
                    <a:cubicBezTo>
                      <a:pt x="87" y="14"/>
                      <a:pt x="68" y="0"/>
                      <a:pt x="45" y="0"/>
                    </a:cubicBezTo>
                    <a:cubicBezTo>
                      <a:pt x="21" y="0"/>
                      <a:pt x="0" y="17"/>
                      <a:pt x="0" y="39"/>
                    </a:cubicBezTo>
                    <a:cubicBezTo>
                      <a:pt x="0" y="51"/>
                      <a:pt x="7" y="61"/>
                      <a:pt x="18" y="69"/>
                    </a:cubicBezTo>
                    <a:cubicBezTo>
                      <a:pt x="14" y="83"/>
                      <a:pt x="14" y="83"/>
                      <a:pt x="14" y="83"/>
                    </a:cubicBezTo>
                    <a:cubicBezTo>
                      <a:pt x="30" y="75"/>
                      <a:pt x="30" y="75"/>
                      <a:pt x="30" y="75"/>
                    </a:cubicBezTo>
                    <a:cubicBezTo>
                      <a:pt x="35" y="76"/>
                      <a:pt x="40" y="77"/>
                      <a:pt x="45" y="77"/>
                    </a:cubicBezTo>
                    <a:cubicBezTo>
                      <a:pt x="47" y="77"/>
                      <a:pt x="48" y="77"/>
                      <a:pt x="50" y="77"/>
                    </a:cubicBezTo>
                    <a:cubicBezTo>
                      <a:pt x="49" y="74"/>
                      <a:pt x="48" y="71"/>
                      <a:pt x="48" y="67"/>
                    </a:cubicBezTo>
                    <a:cubicBezTo>
                      <a:pt x="48" y="48"/>
                      <a:pt x="65" y="32"/>
                      <a:pt x="87" y="32"/>
                    </a:cubicBezTo>
                    <a:close/>
                    <a:moveTo>
                      <a:pt x="62" y="19"/>
                    </a:moveTo>
                    <a:cubicBezTo>
                      <a:pt x="66" y="19"/>
                      <a:pt x="68" y="22"/>
                      <a:pt x="68" y="25"/>
                    </a:cubicBezTo>
                    <a:cubicBezTo>
                      <a:pt x="68" y="29"/>
                      <a:pt x="66" y="31"/>
                      <a:pt x="62" y="31"/>
                    </a:cubicBezTo>
                    <a:cubicBezTo>
                      <a:pt x="59" y="31"/>
                      <a:pt x="56" y="29"/>
                      <a:pt x="56" y="25"/>
                    </a:cubicBezTo>
                    <a:cubicBezTo>
                      <a:pt x="56" y="22"/>
                      <a:pt x="59" y="19"/>
                      <a:pt x="62" y="19"/>
                    </a:cubicBezTo>
                    <a:close/>
                    <a:moveTo>
                      <a:pt x="31" y="31"/>
                    </a:moveTo>
                    <a:cubicBezTo>
                      <a:pt x="27" y="31"/>
                      <a:pt x="24" y="29"/>
                      <a:pt x="24" y="25"/>
                    </a:cubicBezTo>
                    <a:cubicBezTo>
                      <a:pt x="24" y="22"/>
                      <a:pt x="27" y="19"/>
                      <a:pt x="31" y="19"/>
                    </a:cubicBezTo>
                    <a:cubicBezTo>
                      <a:pt x="34" y="19"/>
                      <a:pt x="36" y="22"/>
                      <a:pt x="36" y="25"/>
                    </a:cubicBezTo>
                    <a:cubicBezTo>
                      <a:pt x="36" y="29"/>
                      <a:pt x="34" y="31"/>
                      <a:pt x="31" y="31"/>
                    </a:cubicBezTo>
                    <a:close/>
                  </a:path>
                </a:pathLst>
              </a:custGeom>
              <a:solidFill>
                <a:srgbClr val="8F2647"/>
              </a:solidFill>
              <a:ln w="28575">
                <a:noFill/>
              </a:ln>
            </p:spPr>
            <p:txBody>
              <a:bodyPr vert="horz" wrap="square" lIns="91440" tIns="45720" rIns="91440" bIns="45720" numCol="1" anchor="t" anchorCtr="0" compatLnSpc="1"/>
              <a:lstStyle/>
              <a:p>
                <a:endParaRPr lang="zh-CN" altLang="en-US"/>
              </a:p>
            </p:txBody>
          </p:sp>
          <p:sp>
            <p:nvSpPr>
              <p:cNvPr id="45" name="Freeform 20"/>
              <p:cNvSpPr>
                <a:spLocks noEditPoints="1"/>
              </p:cNvSpPr>
              <p:nvPr/>
            </p:nvSpPr>
            <p:spPr bwMode="auto">
              <a:xfrm>
                <a:off x="5790814" y="4863532"/>
                <a:ext cx="488915" cy="446857"/>
              </a:xfrm>
              <a:custGeom>
                <a:avLst/>
                <a:gdLst>
                  <a:gd name="T0" fmla="*/ 77 w 77"/>
                  <a:gd name="T1" fmla="*/ 33 h 70"/>
                  <a:gd name="T2" fmla="*/ 38 w 77"/>
                  <a:gd name="T3" fmla="*/ 0 h 70"/>
                  <a:gd name="T4" fmla="*/ 0 w 77"/>
                  <a:gd name="T5" fmla="*/ 33 h 70"/>
                  <a:gd name="T6" fmla="*/ 38 w 77"/>
                  <a:gd name="T7" fmla="*/ 66 h 70"/>
                  <a:gd name="T8" fmla="*/ 52 w 77"/>
                  <a:gd name="T9" fmla="*/ 63 h 70"/>
                  <a:gd name="T10" fmla="*/ 64 w 77"/>
                  <a:gd name="T11" fmla="*/ 70 h 70"/>
                  <a:gd name="T12" fmla="*/ 61 w 77"/>
                  <a:gd name="T13" fmla="*/ 59 h 70"/>
                  <a:gd name="T14" fmla="*/ 77 w 77"/>
                  <a:gd name="T15" fmla="*/ 33 h 70"/>
                  <a:gd name="T16" fmla="*/ 26 w 77"/>
                  <a:gd name="T17" fmla="*/ 27 h 70"/>
                  <a:gd name="T18" fmla="*/ 21 w 77"/>
                  <a:gd name="T19" fmla="*/ 23 h 70"/>
                  <a:gd name="T20" fmla="*/ 26 w 77"/>
                  <a:gd name="T21" fmla="*/ 18 h 70"/>
                  <a:gd name="T22" fmla="*/ 32 w 77"/>
                  <a:gd name="T23" fmla="*/ 23 h 70"/>
                  <a:gd name="T24" fmla="*/ 26 w 77"/>
                  <a:gd name="T25" fmla="*/ 27 h 70"/>
                  <a:gd name="T26" fmla="*/ 51 w 77"/>
                  <a:gd name="T27" fmla="*/ 27 h 70"/>
                  <a:gd name="T28" fmla="*/ 46 w 77"/>
                  <a:gd name="T29" fmla="*/ 23 h 70"/>
                  <a:gd name="T30" fmla="*/ 51 w 77"/>
                  <a:gd name="T31" fmla="*/ 18 h 70"/>
                  <a:gd name="T32" fmla="*/ 56 w 77"/>
                  <a:gd name="T33" fmla="*/ 23 h 70"/>
                  <a:gd name="T34" fmla="*/ 51 w 77"/>
                  <a:gd name="T35"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 h="70">
                    <a:moveTo>
                      <a:pt x="77" y="33"/>
                    </a:moveTo>
                    <a:cubicBezTo>
                      <a:pt x="77" y="15"/>
                      <a:pt x="59" y="0"/>
                      <a:pt x="38" y="0"/>
                    </a:cubicBezTo>
                    <a:cubicBezTo>
                      <a:pt x="17" y="0"/>
                      <a:pt x="0" y="15"/>
                      <a:pt x="0" y="33"/>
                    </a:cubicBezTo>
                    <a:cubicBezTo>
                      <a:pt x="0" y="51"/>
                      <a:pt x="17" y="66"/>
                      <a:pt x="38" y="66"/>
                    </a:cubicBezTo>
                    <a:cubicBezTo>
                      <a:pt x="43" y="66"/>
                      <a:pt x="47" y="65"/>
                      <a:pt x="52" y="63"/>
                    </a:cubicBezTo>
                    <a:cubicBezTo>
                      <a:pt x="64" y="70"/>
                      <a:pt x="64" y="70"/>
                      <a:pt x="64" y="70"/>
                    </a:cubicBezTo>
                    <a:cubicBezTo>
                      <a:pt x="61" y="59"/>
                      <a:pt x="61" y="59"/>
                      <a:pt x="61" y="59"/>
                    </a:cubicBezTo>
                    <a:cubicBezTo>
                      <a:pt x="70" y="52"/>
                      <a:pt x="77" y="43"/>
                      <a:pt x="77" y="33"/>
                    </a:cubicBezTo>
                    <a:close/>
                    <a:moveTo>
                      <a:pt x="26" y="27"/>
                    </a:moveTo>
                    <a:cubicBezTo>
                      <a:pt x="24" y="27"/>
                      <a:pt x="21" y="25"/>
                      <a:pt x="21" y="23"/>
                    </a:cubicBezTo>
                    <a:cubicBezTo>
                      <a:pt x="21" y="21"/>
                      <a:pt x="24" y="18"/>
                      <a:pt x="26" y="18"/>
                    </a:cubicBezTo>
                    <a:cubicBezTo>
                      <a:pt x="29" y="18"/>
                      <a:pt x="32" y="21"/>
                      <a:pt x="32" y="23"/>
                    </a:cubicBezTo>
                    <a:cubicBezTo>
                      <a:pt x="32" y="25"/>
                      <a:pt x="29" y="27"/>
                      <a:pt x="26" y="27"/>
                    </a:cubicBezTo>
                    <a:close/>
                    <a:moveTo>
                      <a:pt x="51" y="27"/>
                    </a:moveTo>
                    <a:cubicBezTo>
                      <a:pt x="49" y="27"/>
                      <a:pt x="46" y="25"/>
                      <a:pt x="46" y="23"/>
                    </a:cubicBezTo>
                    <a:cubicBezTo>
                      <a:pt x="46" y="21"/>
                      <a:pt x="49" y="18"/>
                      <a:pt x="51" y="18"/>
                    </a:cubicBezTo>
                    <a:cubicBezTo>
                      <a:pt x="54" y="18"/>
                      <a:pt x="56" y="21"/>
                      <a:pt x="56" y="23"/>
                    </a:cubicBezTo>
                    <a:cubicBezTo>
                      <a:pt x="56" y="25"/>
                      <a:pt x="54" y="27"/>
                      <a:pt x="51" y="27"/>
                    </a:cubicBezTo>
                    <a:close/>
                  </a:path>
                </a:pathLst>
              </a:custGeom>
              <a:solidFill>
                <a:srgbClr val="8F2647"/>
              </a:solidFill>
              <a:ln w="28575">
                <a:noFill/>
              </a:ln>
            </p:spPr>
            <p:txBody>
              <a:bodyPr vert="horz" wrap="square" lIns="91440" tIns="45720" rIns="91440" bIns="45720" numCol="1" anchor="t" anchorCtr="0" compatLnSpc="1"/>
              <a:lstStyle/>
              <a:p>
                <a:endParaRPr lang="zh-CN" altLang="en-US"/>
              </a:p>
            </p:txBody>
          </p:sp>
        </p:grpSp>
        <p:sp>
          <p:nvSpPr>
            <p:cNvPr id="56" name="矩形 55"/>
            <p:cNvSpPr/>
            <p:nvPr/>
          </p:nvSpPr>
          <p:spPr>
            <a:xfrm>
              <a:off x="5292654" y="4987891"/>
              <a:ext cx="1180644" cy="369332"/>
            </a:xfrm>
            <a:prstGeom prst="rect">
              <a:avLst/>
            </a:prstGeom>
          </p:spPr>
          <p:txBody>
            <a:bodyPr wrap="none">
              <a:spAutoFit/>
            </a:bodyPr>
            <a:lstStyle/>
            <a:p>
              <a:r>
                <a:rPr lang="en-US" altLang="zh-CN" b="1" dirty="0">
                  <a:solidFill>
                    <a:srgbClr val="2D333F"/>
                  </a:solidFill>
                  <a:latin typeface="Arial" panose="020B0604020202020204" pitchFamily="34" charset="0"/>
                  <a:cs typeface="Arial" panose="020B0604020202020204" pitchFamily="34" charset="0"/>
                </a:rPr>
                <a:t>WECHAT</a:t>
              </a:r>
              <a:endParaRPr lang="zh-CN" altLang="en-US" b="1" dirty="0">
                <a:solidFill>
                  <a:srgbClr val="2D333F"/>
                </a:solidFill>
                <a:latin typeface="Arial" panose="020B0604020202020204" pitchFamily="34" charset="0"/>
                <a:cs typeface="Arial" panose="020B0604020202020204" pitchFamily="34" charset="0"/>
              </a:endParaRPr>
            </a:p>
          </p:txBody>
        </p:sp>
        <p:sp>
          <p:nvSpPr>
            <p:cNvPr id="82" name="矩形 81"/>
            <p:cNvSpPr/>
            <p:nvPr/>
          </p:nvSpPr>
          <p:spPr>
            <a:xfrm>
              <a:off x="4404469" y="5301197"/>
              <a:ext cx="2935662" cy="701731"/>
            </a:xfrm>
            <a:prstGeom prst="rect">
              <a:avLst/>
            </a:prstGeom>
          </p:spPr>
          <p:txBody>
            <a:bodyPr wrap="square">
              <a:spAutoFit/>
            </a:bodyPr>
            <a:lstStyle/>
            <a:p>
              <a:pPr algn="just">
                <a:lnSpc>
                  <a:spcPct val="120000"/>
                </a:lnSpc>
                <a:spcAft>
                  <a:spcPts val="600"/>
                </a:spcAft>
              </a:pPr>
              <a:r>
                <a:rPr lang="en-US" altLang="zh-CN" sz="1100" dirty="0">
                  <a:solidFill>
                    <a:schemeClr val="tx1">
                      <a:lumMod val="75000"/>
                      <a:lumOff val="25000"/>
                    </a:schemeClr>
                  </a:solidFill>
                  <a:latin typeface="Arial" panose="020B0604020202020204" pitchFamily="34" charset="0"/>
                  <a:ea typeface="微软雅黑" panose="020B0503020204020204" pitchFamily="34" charset="-122"/>
                  <a:cs typeface="Arial" panose="020B0604020202020204" pitchFamily="34" charset="0"/>
                </a:rPr>
                <a:t>Some text about this part related here. Some text about this. Some text about this part related here. </a:t>
              </a:r>
              <a:endParaRPr lang="zh-CN" altLang="en-US" sz="1100" dirty="0">
                <a:solidFill>
                  <a:schemeClr val="tx1">
                    <a:lumMod val="75000"/>
                    <a:lumOff val="25000"/>
                  </a:schemeClr>
                </a:solidFill>
                <a:latin typeface="Arial" panose="020B0604020202020204" pitchFamily="34" charset="0"/>
                <a:ea typeface="微软雅黑" panose="020B0503020204020204" pitchFamily="34" charset="-122"/>
                <a:cs typeface="Arial" panose="020B0604020202020204" pitchFamily="34" charset="0"/>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fill="hold" nodeType="after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500" fill="hold"/>
                                        <p:tgtEl>
                                          <p:spTgt spid="5"/>
                                        </p:tgtEl>
                                        <p:attrNameLst>
                                          <p:attrName>ppt_x</p:attrName>
                                        </p:attrNameLst>
                                      </p:cBhvr>
                                      <p:tavLst>
                                        <p:tav tm="0">
                                          <p:val>
                                            <p:strVal val="0-#ppt_w/2"/>
                                          </p:val>
                                        </p:tav>
                                        <p:tav tm="100000">
                                          <p:val>
                                            <p:strVal val="#ppt_x"/>
                                          </p:val>
                                        </p:tav>
                                      </p:tavLst>
                                    </p:anim>
                                    <p:anim calcmode="lin" valueType="num">
                                      <p:cBhvr additive="base">
                                        <p:cTn id="13" dur="500" fill="hold"/>
                                        <p:tgtEl>
                                          <p:spTgt spid="5"/>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fill="hold" nodeType="after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0-#ppt_w/2"/>
                                          </p:val>
                                        </p:tav>
                                        <p:tav tm="100000">
                                          <p:val>
                                            <p:strVal val="#ppt_x"/>
                                          </p:val>
                                        </p:tav>
                                      </p:tavLst>
                                    </p:anim>
                                    <p:anim calcmode="lin" valueType="num">
                                      <p:cBhvr additive="base">
                                        <p:cTn id="18" dur="500" fill="hold"/>
                                        <p:tgtEl>
                                          <p:spTgt spid="2"/>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fill="hold" nodeType="afterEffect">
                                  <p:stCondLst>
                                    <p:cond delay="0"/>
                                  </p:stCondLst>
                                  <p:childTnLst>
                                    <p:set>
                                      <p:cBhvr>
                                        <p:cTn id="21" dur="1" fill="hold">
                                          <p:stCondLst>
                                            <p:cond delay="0"/>
                                          </p:stCondLst>
                                        </p:cTn>
                                        <p:tgtEl>
                                          <p:spTgt spid="4"/>
                                        </p:tgtEl>
                                        <p:attrNameLst>
                                          <p:attrName>style.visibility</p:attrName>
                                        </p:attrNameLst>
                                      </p:cBhvr>
                                      <p:to>
                                        <p:strVal val="visible"/>
                                      </p:to>
                                    </p:set>
                                    <p:anim calcmode="lin" valueType="num">
                                      <p:cBhvr additive="base">
                                        <p:cTn id="22" dur="500" fill="hold"/>
                                        <p:tgtEl>
                                          <p:spTgt spid="4"/>
                                        </p:tgtEl>
                                        <p:attrNameLst>
                                          <p:attrName>ppt_x</p:attrName>
                                        </p:attrNameLst>
                                      </p:cBhvr>
                                      <p:tavLst>
                                        <p:tav tm="0">
                                          <p:val>
                                            <p:strVal val="0-#ppt_w/2"/>
                                          </p:val>
                                        </p:tav>
                                        <p:tav tm="100000">
                                          <p:val>
                                            <p:strVal val="#ppt_x"/>
                                          </p:val>
                                        </p:tav>
                                      </p:tavLst>
                                    </p:anim>
                                    <p:anim calcmode="lin" valueType="num">
                                      <p:cBhvr additive="base">
                                        <p:cTn id="23"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49" name="组合 1348"/>
          <p:cNvGrpSpPr>
            <a:grpSpLocks noChangeAspect="1"/>
          </p:cNvGrpSpPr>
          <p:nvPr/>
        </p:nvGrpSpPr>
        <p:grpSpPr>
          <a:xfrm>
            <a:off x="10154388" y="127361"/>
            <a:ext cx="1011968" cy="1005116"/>
            <a:chOff x="4292918" y="1650048"/>
            <a:chExt cx="3563620" cy="3539490"/>
          </a:xfrm>
        </p:grpSpPr>
        <p:sp>
          <p:nvSpPr>
            <p:cNvPr id="1350" name="AutoShape 1709"/>
            <p:cNvSpPr>
              <a:spLocks noChangeAspect="1" noChangeArrowheads="1" noTextEdit="1"/>
            </p:cNvSpPr>
            <p:nvPr/>
          </p:nvSpPr>
          <p:spPr bwMode="auto">
            <a:xfrm>
              <a:off x="4335463" y="1668463"/>
              <a:ext cx="3521075" cy="3521075"/>
            </a:xfrm>
            <a:prstGeom prst="rect">
              <a:avLst/>
            </a:prstGeom>
            <a:noFill/>
            <a:ln>
              <a:noFill/>
            </a:ln>
            <a:effectLst>
              <a:outerShdw blurRad="63500" sx="102000" sy="102000" algn="ctr"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sz="400"/>
            </a:p>
          </p:txBody>
        </p:sp>
        <p:sp>
          <p:nvSpPr>
            <p:cNvPr id="1351" name="Oval 1711"/>
            <p:cNvSpPr>
              <a:spLocks noChangeArrowheads="1"/>
            </p:cNvSpPr>
            <p:nvPr/>
          </p:nvSpPr>
          <p:spPr bwMode="auto">
            <a:xfrm>
              <a:off x="4292918" y="1650048"/>
              <a:ext cx="3521075" cy="3521075"/>
            </a:xfrm>
            <a:prstGeom prst="ellipse">
              <a:avLst/>
            </a:prstGeom>
            <a:solidFill>
              <a:srgbClr val="E5E5E4"/>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ctr" anchorCtr="0" compatLnSpc="1"/>
            <a:lstStyle/>
            <a:p>
              <a:pPr algn="ctr"/>
              <a:endParaRPr lang="zh-CN" altLang="en-US" sz="400"/>
            </a:p>
          </p:txBody>
        </p:sp>
        <p:sp>
          <p:nvSpPr>
            <p:cNvPr id="1352" name="Freeform 1712"/>
            <p:cNvSpPr>
              <a:spLocks noEditPoints="1"/>
            </p:cNvSpPr>
            <p:nvPr/>
          </p:nvSpPr>
          <p:spPr bwMode="auto">
            <a:xfrm>
              <a:off x="4406901" y="1754188"/>
              <a:ext cx="3309938" cy="3311525"/>
            </a:xfrm>
            <a:custGeom>
              <a:avLst/>
              <a:gdLst>
                <a:gd name="T0" fmla="*/ 223 w 880"/>
                <a:gd name="T1" fmla="*/ 223 h 880"/>
                <a:gd name="T2" fmla="*/ 223 w 880"/>
                <a:gd name="T3" fmla="*/ 657 h 880"/>
                <a:gd name="T4" fmla="*/ 657 w 880"/>
                <a:gd name="T5" fmla="*/ 657 h 880"/>
                <a:gd name="T6" fmla="*/ 657 w 880"/>
                <a:gd name="T7" fmla="*/ 223 h 880"/>
                <a:gd name="T8" fmla="*/ 440 w 880"/>
                <a:gd name="T9" fmla="*/ 761 h 880"/>
                <a:gd name="T10" fmla="*/ 118 w 880"/>
                <a:gd name="T11" fmla="*/ 440 h 880"/>
                <a:gd name="T12" fmla="*/ 440 w 880"/>
                <a:gd name="T13" fmla="*/ 118 h 880"/>
                <a:gd name="T14" fmla="*/ 761 w 880"/>
                <a:gd name="T15" fmla="*/ 440 h 880"/>
                <a:gd name="T16" fmla="*/ 440 w 880"/>
                <a:gd name="T17" fmla="*/ 761 h 880"/>
                <a:gd name="T18" fmla="*/ 395 w 880"/>
                <a:gd name="T19" fmla="*/ 67 h 880"/>
                <a:gd name="T20" fmla="*/ 313 w 880"/>
                <a:gd name="T21" fmla="*/ 86 h 880"/>
                <a:gd name="T22" fmla="*/ 238 w 880"/>
                <a:gd name="T23" fmla="*/ 123 h 880"/>
                <a:gd name="T24" fmla="*/ 173 w 880"/>
                <a:gd name="T25" fmla="*/ 176 h 880"/>
                <a:gd name="T26" fmla="*/ 121 w 880"/>
                <a:gd name="T27" fmla="*/ 242 h 880"/>
                <a:gd name="T28" fmla="*/ 85 w 880"/>
                <a:gd name="T29" fmla="*/ 318 h 880"/>
                <a:gd name="T30" fmla="*/ 66 w 880"/>
                <a:gd name="T31" fmla="*/ 400 h 880"/>
                <a:gd name="T32" fmla="*/ 67 w 880"/>
                <a:gd name="T33" fmla="*/ 484 h 880"/>
                <a:gd name="T34" fmla="*/ 86 w 880"/>
                <a:gd name="T35" fmla="*/ 566 h 880"/>
                <a:gd name="T36" fmla="*/ 123 w 880"/>
                <a:gd name="T37" fmla="*/ 642 h 880"/>
                <a:gd name="T38" fmla="*/ 176 w 880"/>
                <a:gd name="T39" fmla="*/ 707 h 880"/>
                <a:gd name="T40" fmla="*/ 242 w 880"/>
                <a:gd name="T41" fmla="*/ 759 h 880"/>
                <a:gd name="T42" fmla="*/ 318 w 880"/>
                <a:gd name="T43" fmla="*/ 795 h 880"/>
                <a:gd name="T44" fmla="*/ 400 w 880"/>
                <a:gd name="T45" fmla="*/ 813 h 880"/>
                <a:gd name="T46" fmla="*/ 484 w 880"/>
                <a:gd name="T47" fmla="*/ 813 h 880"/>
                <a:gd name="T48" fmla="*/ 566 w 880"/>
                <a:gd name="T49" fmla="*/ 794 h 880"/>
                <a:gd name="T50" fmla="*/ 642 w 880"/>
                <a:gd name="T51" fmla="*/ 757 h 880"/>
                <a:gd name="T52" fmla="*/ 707 w 880"/>
                <a:gd name="T53" fmla="*/ 704 h 880"/>
                <a:gd name="T54" fmla="*/ 759 w 880"/>
                <a:gd name="T55" fmla="*/ 638 h 880"/>
                <a:gd name="T56" fmla="*/ 795 w 880"/>
                <a:gd name="T57" fmla="*/ 562 h 880"/>
                <a:gd name="T58" fmla="*/ 813 w 880"/>
                <a:gd name="T59" fmla="*/ 479 h 880"/>
                <a:gd name="T60" fmla="*/ 813 w 880"/>
                <a:gd name="T61" fmla="*/ 395 h 880"/>
                <a:gd name="T62" fmla="*/ 793 w 880"/>
                <a:gd name="T63" fmla="*/ 314 h 880"/>
                <a:gd name="T64" fmla="*/ 756 w 880"/>
                <a:gd name="T65" fmla="*/ 238 h 880"/>
                <a:gd name="T66" fmla="*/ 704 w 880"/>
                <a:gd name="T67" fmla="*/ 173 h 880"/>
                <a:gd name="T68" fmla="*/ 638 w 880"/>
                <a:gd name="T69" fmla="*/ 121 h 880"/>
                <a:gd name="T70" fmla="*/ 562 w 880"/>
                <a:gd name="T71" fmla="*/ 85 h 880"/>
                <a:gd name="T72" fmla="*/ 479 w 880"/>
                <a:gd name="T73" fmla="*/ 66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80" h="880">
                  <a:moveTo>
                    <a:pt x="440" y="133"/>
                  </a:moveTo>
                  <a:cubicBezTo>
                    <a:pt x="355" y="133"/>
                    <a:pt x="279" y="168"/>
                    <a:pt x="223" y="223"/>
                  </a:cubicBezTo>
                  <a:cubicBezTo>
                    <a:pt x="168" y="279"/>
                    <a:pt x="133" y="355"/>
                    <a:pt x="133" y="440"/>
                  </a:cubicBezTo>
                  <a:cubicBezTo>
                    <a:pt x="133" y="525"/>
                    <a:pt x="168" y="601"/>
                    <a:pt x="223" y="657"/>
                  </a:cubicBezTo>
                  <a:cubicBezTo>
                    <a:pt x="279" y="712"/>
                    <a:pt x="355" y="746"/>
                    <a:pt x="440" y="746"/>
                  </a:cubicBezTo>
                  <a:cubicBezTo>
                    <a:pt x="524" y="746"/>
                    <a:pt x="601" y="712"/>
                    <a:pt x="657" y="657"/>
                  </a:cubicBezTo>
                  <a:cubicBezTo>
                    <a:pt x="712" y="601"/>
                    <a:pt x="746" y="525"/>
                    <a:pt x="746" y="440"/>
                  </a:cubicBezTo>
                  <a:cubicBezTo>
                    <a:pt x="746" y="355"/>
                    <a:pt x="712" y="279"/>
                    <a:pt x="657" y="223"/>
                  </a:cubicBezTo>
                  <a:cubicBezTo>
                    <a:pt x="601" y="168"/>
                    <a:pt x="524" y="133"/>
                    <a:pt x="440" y="133"/>
                  </a:cubicBezTo>
                  <a:moveTo>
                    <a:pt x="440" y="761"/>
                  </a:moveTo>
                  <a:cubicBezTo>
                    <a:pt x="351" y="761"/>
                    <a:pt x="271" y="725"/>
                    <a:pt x="212" y="667"/>
                  </a:cubicBezTo>
                  <a:cubicBezTo>
                    <a:pt x="154" y="609"/>
                    <a:pt x="118" y="529"/>
                    <a:pt x="118" y="440"/>
                  </a:cubicBezTo>
                  <a:cubicBezTo>
                    <a:pt x="118" y="351"/>
                    <a:pt x="154" y="271"/>
                    <a:pt x="212" y="213"/>
                  </a:cubicBezTo>
                  <a:cubicBezTo>
                    <a:pt x="271" y="154"/>
                    <a:pt x="351" y="118"/>
                    <a:pt x="440" y="118"/>
                  </a:cubicBezTo>
                  <a:cubicBezTo>
                    <a:pt x="529" y="118"/>
                    <a:pt x="609" y="154"/>
                    <a:pt x="667" y="213"/>
                  </a:cubicBezTo>
                  <a:cubicBezTo>
                    <a:pt x="725" y="271"/>
                    <a:pt x="761" y="351"/>
                    <a:pt x="761" y="440"/>
                  </a:cubicBezTo>
                  <a:cubicBezTo>
                    <a:pt x="761" y="529"/>
                    <a:pt x="725" y="609"/>
                    <a:pt x="667" y="667"/>
                  </a:cubicBezTo>
                  <a:cubicBezTo>
                    <a:pt x="609" y="725"/>
                    <a:pt x="529" y="761"/>
                    <a:pt x="440" y="761"/>
                  </a:cubicBezTo>
                  <a:moveTo>
                    <a:pt x="437" y="0"/>
                  </a:moveTo>
                  <a:cubicBezTo>
                    <a:pt x="395" y="67"/>
                    <a:pt x="395" y="67"/>
                    <a:pt x="395" y="67"/>
                  </a:cubicBezTo>
                  <a:cubicBezTo>
                    <a:pt x="339" y="12"/>
                    <a:pt x="339" y="12"/>
                    <a:pt x="339" y="12"/>
                  </a:cubicBezTo>
                  <a:cubicBezTo>
                    <a:pt x="313" y="86"/>
                    <a:pt x="313" y="86"/>
                    <a:pt x="313" y="86"/>
                  </a:cubicBezTo>
                  <a:cubicBezTo>
                    <a:pt x="247" y="45"/>
                    <a:pt x="247" y="45"/>
                    <a:pt x="247" y="45"/>
                  </a:cubicBezTo>
                  <a:cubicBezTo>
                    <a:pt x="238" y="123"/>
                    <a:pt x="238" y="123"/>
                    <a:pt x="238" y="123"/>
                  </a:cubicBezTo>
                  <a:cubicBezTo>
                    <a:pt x="164" y="97"/>
                    <a:pt x="164" y="97"/>
                    <a:pt x="164" y="97"/>
                  </a:cubicBezTo>
                  <a:cubicBezTo>
                    <a:pt x="173" y="176"/>
                    <a:pt x="173" y="176"/>
                    <a:pt x="173" y="176"/>
                  </a:cubicBezTo>
                  <a:cubicBezTo>
                    <a:pt x="94" y="168"/>
                    <a:pt x="94" y="168"/>
                    <a:pt x="94" y="168"/>
                  </a:cubicBezTo>
                  <a:cubicBezTo>
                    <a:pt x="121" y="242"/>
                    <a:pt x="121" y="242"/>
                    <a:pt x="121" y="242"/>
                  </a:cubicBezTo>
                  <a:cubicBezTo>
                    <a:pt x="42" y="251"/>
                    <a:pt x="42" y="251"/>
                    <a:pt x="42" y="251"/>
                  </a:cubicBezTo>
                  <a:cubicBezTo>
                    <a:pt x="85" y="318"/>
                    <a:pt x="85" y="318"/>
                    <a:pt x="85" y="318"/>
                  </a:cubicBezTo>
                  <a:cubicBezTo>
                    <a:pt x="10" y="344"/>
                    <a:pt x="10" y="344"/>
                    <a:pt x="10" y="344"/>
                  </a:cubicBezTo>
                  <a:cubicBezTo>
                    <a:pt x="66" y="400"/>
                    <a:pt x="66" y="400"/>
                    <a:pt x="66" y="400"/>
                  </a:cubicBezTo>
                  <a:cubicBezTo>
                    <a:pt x="0" y="442"/>
                    <a:pt x="0" y="442"/>
                    <a:pt x="0" y="442"/>
                  </a:cubicBezTo>
                  <a:cubicBezTo>
                    <a:pt x="67" y="484"/>
                    <a:pt x="67" y="484"/>
                    <a:pt x="67" y="484"/>
                  </a:cubicBezTo>
                  <a:cubicBezTo>
                    <a:pt x="12" y="540"/>
                    <a:pt x="12" y="540"/>
                    <a:pt x="12" y="540"/>
                  </a:cubicBezTo>
                  <a:cubicBezTo>
                    <a:pt x="86" y="566"/>
                    <a:pt x="86" y="566"/>
                    <a:pt x="86" y="566"/>
                  </a:cubicBezTo>
                  <a:cubicBezTo>
                    <a:pt x="45" y="633"/>
                    <a:pt x="45" y="633"/>
                    <a:pt x="45" y="633"/>
                  </a:cubicBezTo>
                  <a:cubicBezTo>
                    <a:pt x="123" y="642"/>
                    <a:pt x="123" y="642"/>
                    <a:pt x="123" y="642"/>
                  </a:cubicBezTo>
                  <a:cubicBezTo>
                    <a:pt x="97" y="716"/>
                    <a:pt x="97" y="716"/>
                    <a:pt x="97" y="716"/>
                  </a:cubicBezTo>
                  <a:cubicBezTo>
                    <a:pt x="176" y="707"/>
                    <a:pt x="176" y="707"/>
                    <a:pt x="176" y="707"/>
                  </a:cubicBezTo>
                  <a:cubicBezTo>
                    <a:pt x="168" y="785"/>
                    <a:pt x="168" y="785"/>
                    <a:pt x="168" y="785"/>
                  </a:cubicBezTo>
                  <a:cubicBezTo>
                    <a:pt x="242" y="759"/>
                    <a:pt x="242" y="759"/>
                    <a:pt x="242" y="759"/>
                  </a:cubicBezTo>
                  <a:cubicBezTo>
                    <a:pt x="251" y="837"/>
                    <a:pt x="251" y="837"/>
                    <a:pt x="251" y="837"/>
                  </a:cubicBezTo>
                  <a:cubicBezTo>
                    <a:pt x="318" y="795"/>
                    <a:pt x="318" y="795"/>
                    <a:pt x="318" y="795"/>
                  </a:cubicBezTo>
                  <a:cubicBezTo>
                    <a:pt x="344" y="869"/>
                    <a:pt x="344" y="869"/>
                    <a:pt x="344" y="869"/>
                  </a:cubicBezTo>
                  <a:cubicBezTo>
                    <a:pt x="400" y="813"/>
                    <a:pt x="400" y="813"/>
                    <a:pt x="400" y="813"/>
                  </a:cubicBezTo>
                  <a:cubicBezTo>
                    <a:pt x="442" y="880"/>
                    <a:pt x="442" y="880"/>
                    <a:pt x="442" y="880"/>
                  </a:cubicBezTo>
                  <a:cubicBezTo>
                    <a:pt x="484" y="813"/>
                    <a:pt x="484" y="813"/>
                    <a:pt x="484" y="813"/>
                  </a:cubicBezTo>
                  <a:cubicBezTo>
                    <a:pt x="540" y="868"/>
                    <a:pt x="540" y="868"/>
                    <a:pt x="540" y="868"/>
                  </a:cubicBezTo>
                  <a:cubicBezTo>
                    <a:pt x="566" y="794"/>
                    <a:pt x="566" y="794"/>
                    <a:pt x="566" y="794"/>
                  </a:cubicBezTo>
                  <a:cubicBezTo>
                    <a:pt x="633" y="835"/>
                    <a:pt x="633" y="835"/>
                    <a:pt x="633" y="835"/>
                  </a:cubicBezTo>
                  <a:cubicBezTo>
                    <a:pt x="642" y="757"/>
                    <a:pt x="642" y="757"/>
                    <a:pt x="642" y="757"/>
                  </a:cubicBezTo>
                  <a:cubicBezTo>
                    <a:pt x="716" y="782"/>
                    <a:pt x="716" y="782"/>
                    <a:pt x="716" y="782"/>
                  </a:cubicBezTo>
                  <a:cubicBezTo>
                    <a:pt x="707" y="704"/>
                    <a:pt x="707" y="704"/>
                    <a:pt x="707" y="704"/>
                  </a:cubicBezTo>
                  <a:cubicBezTo>
                    <a:pt x="785" y="712"/>
                    <a:pt x="785" y="712"/>
                    <a:pt x="785" y="712"/>
                  </a:cubicBezTo>
                  <a:cubicBezTo>
                    <a:pt x="759" y="638"/>
                    <a:pt x="759" y="638"/>
                    <a:pt x="759" y="638"/>
                  </a:cubicBezTo>
                  <a:cubicBezTo>
                    <a:pt x="837" y="629"/>
                    <a:pt x="837" y="629"/>
                    <a:pt x="837" y="629"/>
                  </a:cubicBezTo>
                  <a:cubicBezTo>
                    <a:pt x="795" y="562"/>
                    <a:pt x="795" y="562"/>
                    <a:pt x="795" y="562"/>
                  </a:cubicBezTo>
                  <a:cubicBezTo>
                    <a:pt x="869" y="535"/>
                    <a:pt x="869" y="535"/>
                    <a:pt x="869" y="535"/>
                  </a:cubicBezTo>
                  <a:cubicBezTo>
                    <a:pt x="813" y="479"/>
                    <a:pt x="813" y="479"/>
                    <a:pt x="813" y="479"/>
                  </a:cubicBezTo>
                  <a:cubicBezTo>
                    <a:pt x="880" y="437"/>
                    <a:pt x="880" y="437"/>
                    <a:pt x="880" y="437"/>
                  </a:cubicBezTo>
                  <a:cubicBezTo>
                    <a:pt x="813" y="395"/>
                    <a:pt x="813" y="395"/>
                    <a:pt x="813" y="395"/>
                  </a:cubicBezTo>
                  <a:cubicBezTo>
                    <a:pt x="868" y="340"/>
                    <a:pt x="868" y="340"/>
                    <a:pt x="868" y="340"/>
                  </a:cubicBezTo>
                  <a:cubicBezTo>
                    <a:pt x="793" y="314"/>
                    <a:pt x="793" y="314"/>
                    <a:pt x="793" y="314"/>
                  </a:cubicBezTo>
                  <a:cubicBezTo>
                    <a:pt x="835" y="247"/>
                    <a:pt x="835" y="247"/>
                    <a:pt x="835" y="247"/>
                  </a:cubicBezTo>
                  <a:cubicBezTo>
                    <a:pt x="756" y="238"/>
                    <a:pt x="756" y="238"/>
                    <a:pt x="756" y="238"/>
                  </a:cubicBezTo>
                  <a:cubicBezTo>
                    <a:pt x="782" y="164"/>
                    <a:pt x="782" y="164"/>
                    <a:pt x="782" y="164"/>
                  </a:cubicBezTo>
                  <a:cubicBezTo>
                    <a:pt x="704" y="173"/>
                    <a:pt x="704" y="173"/>
                    <a:pt x="704" y="173"/>
                  </a:cubicBezTo>
                  <a:cubicBezTo>
                    <a:pt x="712" y="94"/>
                    <a:pt x="712" y="94"/>
                    <a:pt x="712" y="94"/>
                  </a:cubicBezTo>
                  <a:cubicBezTo>
                    <a:pt x="638" y="121"/>
                    <a:pt x="638" y="121"/>
                    <a:pt x="638" y="121"/>
                  </a:cubicBezTo>
                  <a:cubicBezTo>
                    <a:pt x="628" y="42"/>
                    <a:pt x="628" y="42"/>
                    <a:pt x="628" y="42"/>
                  </a:cubicBezTo>
                  <a:cubicBezTo>
                    <a:pt x="562" y="85"/>
                    <a:pt x="562" y="85"/>
                    <a:pt x="562" y="85"/>
                  </a:cubicBezTo>
                  <a:cubicBezTo>
                    <a:pt x="535" y="10"/>
                    <a:pt x="535" y="10"/>
                    <a:pt x="535" y="10"/>
                  </a:cubicBezTo>
                  <a:cubicBezTo>
                    <a:pt x="479" y="66"/>
                    <a:pt x="479" y="66"/>
                    <a:pt x="479" y="66"/>
                  </a:cubicBezTo>
                  <a:cubicBezTo>
                    <a:pt x="437" y="0"/>
                    <a:pt x="437" y="0"/>
                    <a:pt x="437" y="0"/>
                  </a:cubicBezTo>
                </a:path>
              </a:pathLst>
            </a:custGeom>
            <a:solidFill>
              <a:srgbClr val="2931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53" name="Oval 1713"/>
            <p:cNvSpPr>
              <a:spLocks noChangeArrowheads="1"/>
            </p:cNvSpPr>
            <p:nvPr/>
          </p:nvSpPr>
          <p:spPr bwMode="auto">
            <a:xfrm>
              <a:off x="6294438" y="4203701"/>
              <a:ext cx="136525" cy="131763"/>
            </a:xfrm>
            <a:prstGeom prst="ellipse">
              <a:avLst/>
            </a:prstGeom>
            <a:solidFill>
              <a:srgbClr val="A4A4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54" name="Oval 1714"/>
            <p:cNvSpPr>
              <a:spLocks noChangeArrowheads="1"/>
            </p:cNvSpPr>
            <p:nvPr/>
          </p:nvSpPr>
          <p:spPr bwMode="auto">
            <a:xfrm>
              <a:off x="6096001" y="4203701"/>
              <a:ext cx="134938" cy="131763"/>
            </a:xfrm>
            <a:prstGeom prst="ellipse">
              <a:avLst/>
            </a:prstGeom>
            <a:solidFill>
              <a:srgbClr val="A4A4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55" name="Oval 1715"/>
            <p:cNvSpPr>
              <a:spLocks noChangeArrowheads="1"/>
            </p:cNvSpPr>
            <p:nvPr/>
          </p:nvSpPr>
          <p:spPr bwMode="auto">
            <a:xfrm>
              <a:off x="5876926" y="4203701"/>
              <a:ext cx="136525" cy="131763"/>
            </a:xfrm>
            <a:prstGeom prst="ellipse">
              <a:avLst/>
            </a:prstGeom>
            <a:solidFill>
              <a:srgbClr val="A4A4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56" name="Oval 1716"/>
            <p:cNvSpPr>
              <a:spLocks noChangeArrowheads="1"/>
            </p:cNvSpPr>
            <p:nvPr/>
          </p:nvSpPr>
          <p:spPr bwMode="auto">
            <a:xfrm>
              <a:off x="5678488" y="4203701"/>
              <a:ext cx="134938" cy="131763"/>
            </a:xfrm>
            <a:prstGeom prst="ellipse">
              <a:avLst/>
            </a:prstGeom>
            <a:solidFill>
              <a:srgbClr val="A4A4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57" name="Freeform 1717"/>
            <p:cNvSpPr/>
            <p:nvPr/>
          </p:nvSpPr>
          <p:spPr bwMode="auto">
            <a:xfrm>
              <a:off x="5945188" y="2357438"/>
              <a:ext cx="169863" cy="161925"/>
            </a:xfrm>
            <a:custGeom>
              <a:avLst/>
              <a:gdLst>
                <a:gd name="T0" fmla="*/ 0 w 107"/>
                <a:gd name="T1" fmla="*/ 40 h 102"/>
                <a:gd name="T2" fmla="*/ 38 w 107"/>
                <a:gd name="T3" fmla="*/ 33 h 102"/>
                <a:gd name="T4" fmla="*/ 52 w 107"/>
                <a:gd name="T5" fmla="*/ 0 h 102"/>
                <a:gd name="T6" fmla="*/ 71 w 107"/>
                <a:gd name="T7" fmla="*/ 33 h 102"/>
                <a:gd name="T8" fmla="*/ 107 w 107"/>
                <a:gd name="T9" fmla="*/ 35 h 102"/>
                <a:gd name="T10" fmla="*/ 81 w 107"/>
                <a:gd name="T11" fmla="*/ 64 h 102"/>
                <a:gd name="T12" fmla="*/ 90 w 107"/>
                <a:gd name="T13" fmla="*/ 99 h 102"/>
                <a:gd name="T14" fmla="*/ 55 w 107"/>
                <a:gd name="T15" fmla="*/ 83 h 102"/>
                <a:gd name="T16" fmla="*/ 21 w 107"/>
                <a:gd name="T17" fmla="*/ 102 h 102"/>
                <a:gd name="T18" fmla="*/ 29 w 107"/>
                <a:gd name="T19" fmla="*/ 66 h 102"/>
                <a:gd name="T20" fmla="*/ 0 w 107"/>
                <a:gd name="T21" fmla="*/ 4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 h="102">
                  <a:moveTo>
                    <a:pt x="0" y="40"/>
                  </a:moveTo>
                  <a:lnTo>
                    <a:pt x="38" y="33"/>
                  </a:lnTo>
                  <a:lnTo>
                    <a:pt x="52" y="0"/>
                  </a:lnTo>
                  <a:lnTo>
                    <a:pt x="71" y="33"/>
                  </a:lnTo>
                  <a:lnTo>
                    <a:pt x="107" y="35"/>
                  </a:lnTo>
                  <a:lnTo>
                    <a:pt x="81" y="64"/>
                  </a:lnTo>
                  <a:lnTo>
                    <a:pt x="90" y="99"/>
                  </a:lnTo>
                  <a:lnTo>
                    <a:pt x="55" y="83"/>
                  </a:lnTo>
                  <a:lnTo>
                    <a:pt x="21" y="102"/>
                  </a:lnTo>
                  <a:lnTo>
                    <a:pt x="29" y="66"/>
                  </a:lnTo>
                  <a:lnTo>
                    <a:pt x="0" y="40"/>
                  </a:lnTo>
                  <a:close/>
                </a:path>
              </a:pathLst>
            </a:custGeom>
            <a:solidFill>
              <a:srgbClr val="F5CF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58" name="Freeform 1718"/>
            <p:cNvSpPr/>
            <p:nvPr/>
          </p:nvSpPr>
          <p:spPr bwMode="auto">
            <a:xfrm>
              <a:off x="5580063" y="2432051"/>
              <a:ext cx="150813" cy="146050"/>
            </a:xfrm>
            <a:custGeom>
              <a:avLst/>
              <a:gdLst>
                <a:gd name="T0" fmla="*/ 0 w 95"/>
                <a:gd name="T1" fmla="*/ 36 h 92"/>
                <a:gd name="T2" fmla="*/ 33 w 95"/>
                <a:gd name="T3" fmla="*/ 31 h 92"/>
                <a:gd name="T4" fmla="*/ 48 w 95"/>
                <a:gd name="T5" fmla="*/ 0 h 92"/>
                <a:gd name="T6" fmla="*/ 62 w 95"/>
                <a:gd name="T7" fmla="*/ 28 h 92"/>
                <a:gd name="T8" fmla="*/ 95 w 95"/>
                <a:gd name="T9" fmla="*/ 33 h 92"/>
                <a:gd name="T10" fmla="*/ 71 w 95"/>
                <a:gd name="T11" fmla="*/ 57 h 92"/>
                <a:gd name="T12" fmla="*/ 78 w 95"/>
                <a:gd name="T13" fmla="*/ 90 h 92"/>
                <a:gd name="T14" fmla="*/ 48 w 95"/>
                <a:gd name="T15" fmla="*/ 76 h 92"/>
                <a:gd name="T16" fmla="*/ 19 w 95"/>
                <a:gd name="T17" fmla="*/ 92 h 92"/>
                <a:gd name="T18" fmla="*/ 24 w 95"/>
                <a:gd name="T19" fmla="*/ 59 h 92"/>
                <a:gd name="T20" fmla="*/ 0 w 95"/>
                <a:gd name="T21" fmla="*/ 3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92">
                  <a:moveTo>
                    <a:pt x="0" y="36"/>
                  </a:moveTo>
                  <a:lnTo>
                    <a:pt x="33" y="31"/>
                  </a:lnTo>
                  <a:lnTo>
                    <a:pt x="48" y="0"/>
                  </a:lnTo>
                  <a:lnTo>
                    <a:pt x="62" y="28"/>
                  </a:lnTo>
                  <a:lnTo>
                    <a:pt x="95" y="33"/>
                  </a:lnTo>
                  <a:lnTo>
                    <a:pt x="71" y="57"/>
                  </a:lnTo>
                  <a:lnTo>
                    <a:pt x="78" y="90"/>
                  </a:lnTo>
                  <a:lnTo>
                    <a:pt x="48" y="76"/>
                  </a:lnTo>
                  <a:lnTo>
                    <a:pt x="19" y="92"/>
                  </a:lnTo>
                  <a:lnTo>
                    <a:pt x="24" y="59"/>
                  </a:lnTo>
                  <a:lnTo>
                    <a:pt x="0" y="36"/>
                  </a:lnTo>
                  <a:close/>
                </a:path>
              </a:pathLst>
            </a:custGeom>
            <a:solidFill>
              <a:srgbClr val="F5CF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59" name="Freeform 1719"/>
            <p:cNvSpPr/>
            <p:nvPr/>
          </p:nvSpPr>
          <p:spPr bwMode="auto">
            <a:xfrm>
              <a:off x="6337301" y="2432051"/>
              <a:ext cx="149225" cy="146050"/>
            </a:xfrm>
            <a:custGeom>
              <a:avLst/>
              <a:gdLst>
                <a:gd name="T0" fmla="*/ 94 w 94"/>
                <a:gd name="T1" fmla="*/ 36 h 92"/>
                <a:gd name="T2" fmla="*/ 61 w 94"/>
                <a:gd name="T3" fmla="*/ 31 h 92"/>
                <a:gd name="T4" fmla="*/ 47 w 94"/>
                <a:gd name="T5" fmla="*/ 0 h 92"/>
                <a:gd name="T6" fmla="*/ 33 w 94"/>
                <a:gd name="T7" fmla="*/ 28 h 92"/>
                <a:gd name="T8" fmla="*/ 0 w 94"/>
                <a:gd name="T9" fmla="*/ 33 h 92"/>
                <a:gd name="T10" fmla="*/ 23 w 94"/>
                <a:gd name="T11" fmla="*/ 57 h 92"/>
                <a:gd name="T12" fmla="*/ 16 w 94"/>
                <a:gd name="T13" fmla="*/ 90 h 92"/>
                <a:gd name="T14" fmla="*/ 47 w 94"/>
                <a:gd name="T15" fmla="*/ 76 h 92"/>
                <a:gd name="T16" fmla="*/ 75 w 94"/>
                <a:gd name="T17" fmla="*/ 92 h 92"/>
                <a:gd name="T18" fmla="*/ 71 w 94"/>
                <a:gd name="T19" fmla="*/ 59 h 92"/>
                <a:gd name="T20" fmla="*/ 94 w 94"/>
                <a:gd name="T21" fmla="*/ 3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92">
                  <a:moveTo>
                    <a:pt x="94" y="36"/>
                  </a:moveTo>
                  <a:lnTo>
                    <a:pt x="61" y="31"/>
                  </a:lnTo>
                  <a:lnTo>
                    <a:pt x="47" y="0"/>
                  </a:lnTo>
                  <a:lnTo>
                    <a:pt x="33" y="28"/>
                  </a:lnTo>
                  <a:lnTo>
                    <a:pt x="0" y="33"/>
                  </a:lnTo>
                  <a:lnTo>
                    <a:pt x="23" y="57"/>
                  </a:lnTo>
                  <a:lnTo>
                    <a:pt x="16" y="90"/>
                  </a:lnTo>
                  <a:lnTo>
                    <a:pt x="47" y="76"/>
                  </a:lnTo>
                  <a:lnTo>
                    <a:pt x="75" y="92"/>
                  </a:lnTo>
                  <a:lnTo>
                    <a:pt x="71" y="59"/>
                  </a:lnTo>
                  <a:lnTo>
                    <a:pt x="94" y="36"/>
                  </a:lnTo>
                  <a:close/>
                </a:path>
              </a:pathLst>
            </a:custGeom>
            <a:solidFill>
              <a:srgbClr val="F5CF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60" name="矩形 1359"/>
            <p:cNvSpPr/>
            <p:nvPr/>
          </p:nvSpPr>
          <p:spPr>
            <a:xfrm>
              <a:off x="5280783" y="2281448"/>
              <a:ext cx="1529183" cy="1889722"/>
            </a:xfrm>
            <a:prstGeom prst="rect">
              <a:avLst/>
            </a:prstGeom>
            <a:noFill/>
          </p:spPr>
          <p:txBody>
            <a:bodyPr wrap="none" rtlCol="0" anchor="ctr">
              <a:spAutoFit/>
            </a:bodyPr>
            <a:lstStyle/>
            <a:p>
              <a:pPr algn="ctr"/>
              <a:r>
                <a:rPr lang="en-US" altLang="zh-CN" sz="2800" b="1" dirty="0">
                  <a:solidFill>
                    <a:srgbClr val="C09A57"/>
                  </a:solidFill>
                  <a:latin typeface="Agency FB" panose="020B0503020202020204" pitchFamily="34" charset="0"/>
                </a:rPr>
                <a:t>01</a:t>
              </a:r>
              <a:endParaRPr lang="zh-CN" altLang="en-US" sz="2800" b="1" dirty="0">
                <a:solidFill>
                  <a:srgbClr val="C09A57"/>
                </a:solidFill>
                <a:latin typeface="Agency FB" panose="020B0503020202020204" pitchFamily="34" charset="0"/>
              </a:endParaRPr>
            </a:p>
          </p:txBody>
        </p:sp>
        <p:sp>
          <p:nvSpPr>
            <p:cNvPr id="1361" name="矩形 1360"/>
            <p:cNvSpPr/>
            <p:nvPr/>
          </p:nvSpPr>
          <p:spPr>
            <a:xfrm>
              <a:off x="4997681" y="3623781"/>
              <a:ext cx="2095401" cy="704489"/>
            </a:xfrm>
            <a:prstGeom prst="rect">
              <a:avLst/>
            </a:prstGeom>
          </p:spPr>
          <p:txBody>
            <a:bodyPr wrap="none" anchor="ctr">
              <a:spAutoFit/>
            </a:bodyPr>
            <a:lstStyle/>
            <a:p>
              <a:pPr algn="ctr"/>
              <a:r>
                <a:rPr lang="en-US" altLang="zh-CN" sz="700" dirty="0">
                  <a:solidFill>
                    <a:srgbClr val="CFCACB"/>
                  </a:solidFill>
                  <a:latin typeface="Roboto" pitchFamily="2" charset="0"/>
                  <a:ea typeface="Roboto" pitchFamily="2" charset="0"/>
                  <a:cs typeface="Arial" panose="020B0604020202020204" pitchFamily="34" charset="0"/>
                </a:rPr>
                <a:t>PART 0NE</a:t>
              </a:r>
              <a:endParaRPr lang="zh-CN" altLang="en-US" sz="700" dirty="0">
                <a:solidFill>
                  <a:srgbClr val="CFCACB"/>
                </a:solidFill>
                <a:latin typeface="Roboto" pitchFamily="2" charset="0"/>
                <a:cs typeface="Arial" panose="020B0604020202020204" pitchFamily="34" charset="0"/>
              </a:endParaRPr>
            </a:p>
          </p:txBody>
        </p:sp>
      </p:grpSp>
      <p:sp>
        <p:nvSpPr>
          <p:cNvPr id="1362" name="矩形 1361"/>
          <p:cNvSpPr/>
          <p:nvPr/>
        </p:nvSpPr>
        <p:spPr>
          <a:xfrm>
            <a:off x="943047" y="363230"/>
            <a:ext cx="3555782" cy="523220"/>
          </a:xfrm>
          <a:prstGeom prst="rect">
            <a:avLst/>
          </a:prstGeom>
        </p:spPr>
        <p:txBody>
          <a:bodyPr wrap="none">
            <a:spAutoFit/>
          </a:bodyPr>
          <a:lstStyle/>
          <a:p>
            <a:pPr algn="ctr"/>
            <a:r>
              <a:rPr lang="en-US" altLang="zh-CN" sz="2800" dirty="0">
                <a:solidFill>
                  <a:srgbClr val="E5E4E3"/>
                </a:solidFill>
                <a:latin typeface="Agency FB" panose="020B0503020202020204" pitchFamily="34" charset="0"/>
                <a:cs typeface="Arial" panose="020B0604020202020204" pitchFamily="34" charset="0"/>
              </a:rPr>
              <a:t>THE PROFITS OF COMPANY  </a:t>
            </a:r>
            <a:r>
              <a:rPr lang="en-US" altLang="zh-CN" sz="2800" dirty="0">
                <a:solidFill>
                  <a:srgbClr val="E5E4E3"/>
                </a:solidFill>
                <a:latin typeface="Agency FB" panose="020B0503020202020204" pitchFamily="34" charset="0"/>
                <a:cs typeface="Arial" panose="020B0604020202020204" pitchFamily="34" charset="0"/>
                <a:sym typeface="Wingdings 3" panose="05040102010807070707" pitchFamily="18" charset="2"/>
              </a:rPr>
              <a:t></a:t>
            </a:r>
            <a:endParaRPr lang="zh-CN" altLang="en-US" sz="2800" dirty="0">
              <a:solidFill>
                <a:srgbClr val="E5E4E3"/>
              </a:solidFill>
              <a:latin typeface="Agency FB" panose="020B0503020202020204" pitchFamily="34" charset="0"/>
              <a:cs typeface="Arial" panose="020B0604020202020204" pitchFamily="34" charset="0"/>
            </a:endParaRPr>
          </a:p>
        </p:txBody>
      </p:sp>
      <p:graphicFrame>
        <p:nvGraphicFramePr>
          <p:cNvPr id="16" name="Content Placeholder 8" descr="Clustered Column chart"/>
          <p:cNvGraphicFramePr/>
          <p:nvPr/>
        </p:nvGraphicFramePr>
        <p:xfrm>
          <a:off x="772511" y="687846"/>
          <a:ext cx="5718778" cy="5911074"/>
        </p:xfrm>
        <a:graphic>
          <a:graphicData uri="http://schemas.openxmlformats.org/drawingml/2006/chart">
            <c:chart xmlns:c="http://schemas.openxmlformats.org/drawingml/2006/chart" xmlns:r="http://schemas.openxmlformats.org/officeDocument/2006/relationships" r:id="rId2"/>
          </a:graphicData>
        </a:graphic>
      </p:graphicFrame>
      <p:sp>
        <p:nvSpPr>
          <p:cNvPr id="2" name="文本框 1"/>
          <p:cNvSpPr txBox="1"/>
          <p:nvPr/>
        </p:nvSpPr>
        <p:spPr>
          <a:xfrm>
            <a:off x="11369040" y="3931920"/>
            <a:ext cx="184731" cy="369332"/>
          </a:xfrm>
          <a:prstGeom prst="rect">
            <a:avLst/>
          </a:prstGeom>
          <a:noFill/>
        </p:spPr>
        <p:txBody>
          <a:bodyPr wrap="none" rtlCol="0">
            <a:spAutoFit/>
          </a:bodyPr>
          <a:lstStyle/>
          <a:p>
            <a:endParaRPr lang="zh-CN" altLang="en-US" dirty="0"/>
          </a:p>
        </p:txBody>
      </p:sp>
      <p:grpSp>
        <p:nvGrpSpPr>
          <p:cNvPr id="5" name="组合 4"/>
          <p:cNvGrpSpPr/>
          <p:nvPr/>
        </p:nvGrpSpPr>
        <p:grpSpPr>
          <a:xfrm>
            <a:off x="6712253" y="5548040"/>
            <a:ext cx="4535723" cy="969350"/>
            <a:chOff x="6712253" y="5374614"/>
            <a:chExt cx="4535723" cy="969350"/>
          </a:xfrm>
        </p:grpSpPr>
        <p:sp>
          <p:nvSpPr>
            <p:cNvPr id="26" name="矩形 25"/>
            <p:cNvSpPr/>
            <p:nvPr/>
          </p:nvSpPr>
          <p:spPr>
            <a:xfrm>
              <a:off x="7277587" y="5374614"/>
              <a:ext cx="1717606" cy="488147"/>
            </a:xfrm>
            <a:prstGeom prst="rect">
              <a:avLst/>
            </a:prstGeom>
          </p:spPr>
          <p:txBody>
            <a:bodyPr wrap="square">
              <a:spAutoFit/>
            </a:bodyPr>
            <a:lstStyle/>
            <a:p>
              <a:pPr>
                <a:lnSpc>
                  <a:spcPct val="120000"/>
                </a:lnSpc>
              </a:pPr>
              <a:r>
                <a:rPr lang="en-US" altLang="zh-CN" sz="2400" b="1" dirty="0">
                  <a:solidFill>
                    <a:schemeClr val="tx1">
                      <a:lumMod val="75000"/>
                      <a:lumOff val="25000"/>
                    </a:schemeClr>
                  </a:solidFill>
                  <a:latin typeface="Agency FB" panose="020B0503020202020204" pitchFamily="34" charset="0"/>
                  <a:ea typeface="微软雅黑" panose="020B0503020204020204" pitchFamily="34" charset="-122"/>
                  <a:cs typeface="Arial" panose="020B0604020202020204" pitchFamily="34" charset="0"/>
                </a:rPr>
                <a:t>3,653,182,589</a:t>
              </a:r>
            </a:p>
          </p:txBody>
        </p:sp>
        <p:sp>
          <p:nvSpPr>
            <p:cNvPr id="27" name="矩形 26"/>
            <p:cNvSpPr/>
            <p:nvPr/>
          </p:nvSpPr>
          <p:spPr>
            <a:xfrm>
              <a:off x="6712253" y="5845366"/>
              <a:ext cx="4535723" cy="498598"/>
            </a:xfrm>
            <a:prstGeom prst="rect">
              <a:avLst/>
            </a:prstGeom>
          </p:spPr>
          <p:txBody>
            <a:bodyPr wrap="square">
              <a:spAutoFit/>
            </a:bodyPr>
            <a:lstStyle/>
            <a:p>
              <a:pPr algn="just">
                <a:lnSpc>
                  <a:spcPct val="120000"/>
                </a:lnSpc>
                <a:spcAft>
                  <a:spcPts val="600"/>
                </a:spcAft>
              </a:pPr>
              <a:r>
                <a:rPr lang="en-US" altLang="zh-CN" sz="1100" dirty="0">
                  <a:solidFill>
                    <a:schemeClr val="tx1">
                      <a:lumMod val="75000"/>
                      <a:lumOff val="25000"/>
                    </a:schemeClr>
                  </a:solidFill>
                  <a:latin typeface="Arial" panose="020B0604020202020204" pitchFamily="34" charset="0"/>
                  <a:ea typeface="微软雅黑" panose="020B0503020204020204" pitchFamily="34" charset="-122"/>
                  <a:cs typeface="Arial" panose="020B0604020202020204" pitchFamily="34" charset="0"/>
                </a:rPr>
                <a:t>Some text about this part related goes here. Some text about this part related goes here. Some text about this part related goes here. </a:t>
              </a:r>
            </a:p>
          </p:txBody>
        </p:sp>
        <p:sp>
          <p:nvSpPr>
            <p:cNvPr id="28" name="Freeform 20"/>
            <p:cNvSpPr>
              <a:spLocks noChangeAspect="1" noEditPoints="1"/>
            </p:cNvSpPr>
            <p:nvPr/>
          </p:nvSpPr>
          <p:spPr bwMode="auto">
            <a:xfrm>
              <a:off x="6823413" y="5456687"/>
              <a:ext cx="317887" cy="324000"/>
            </a:xfrm>
            <a:custGeom>
              <a:avLst/>
              <a:gdLst>
                <a:gd name="T0" fmla="*/ 200 w 220"/>
                <a:gd name="T1" fmla="*/ 0 h 224"/>
                <a:gd name="T2" fmla="*/ 180 w 220"/>
                <a:gd name="T3" fmla="*/ 20 h 224"/>
                <a:gd name="T4" fmla="*/ 189 w 220"/>
                <a:gd name="T5" fmla="*/ 36 h 224"/>
                <a:gd name="T6" fmla="*/ 152 w 220"/>
                <a:gd name="T7" fmla="*/ 136 h 224"/>
                <a:gd name="T8" fmla="*/ 148 w 220"/>
                <a:gd name="T9" fmla="*/ 136 h 224"/>
                <a:gd name="T10" fmla="*/ 136 w 220"/>
                <a:gd name="T11" fmla="*/ 140 h 224"/>
                <a:gd name="T12" fmla="*/ 98 w 220"/>
                <a:gd name="T13" fmla="*/ 109 h 224"/>
                <a:gd name="T14" fmla="*/ 100 w 220"/>
                <a:gd name="T15" fmla="*/ 100 h 224"/>
                <a:gd name="T16" fmla="*/ 80 w 220"/>
                <a:gd name="T17" fmla="*/ 80 h 224"/>
                <a:gd name="T18" fmla="*/ 60 w 220"/>
                <a:gd name="T19" fmla="*/ 100 h 224"/>
                <a:gd name="T20" fmla="*/ 67 w 220"/>
                <a:gd name="T21" fmla="*/ 115 h 224"/>
                <a:gd name="T22" fmla="*/ 27 w 220"/>
                <a:gd name="T23" fmla="*/ 185 h 224"/>
                <a:gd name="T24" fmla="*/ 20 w 220"/>
                <a:gd name="T25" fmla="*/ 184 h 224"/>
                <a:gd name="T26" fmla="*/ 0 w 220"/>
                <a:gd name="T27" fmla="*/ 204 h 224"/>
                <a:gd name="T28" fmla="*/ 20 w 220"/>
                <a:gd name="T29" fmla="*/ 224 h 224"/>
                <a:gd name="T30" fmla="*/ 40 w 220"/>
                <a:gd name="T31" fmla="*/ 204 h 224"/>
                <a:gd name="T32" fmla="*/ 34 w 220"/>
                <a:gd name="T33" fmla="*/ 189 h 224"/>
                <a:gd name="T34" fmla="*/ 74 w 220"/>
                <a:gd name="T35" fmla="*/ 119 h 224"/>
                <a:gd name="T36" fmla="*/ 80 w 220"/>
                <a:gd name="T37" fmla="*/ 120 h 224"/>
                <a:gd name="T38" fmla="*/ 93 w 220"/>
                <a:gd name="T39" fmla="*/ 115 h 224"/>
                <a:gd name="T40" fmla="*/ 131 w 220"/>
                <a:gd name="T41" fmla="*/ 147 h 224"/>
                <a:gd name="T42" fmla="*/ 128 w 220"/>
                <a:gd name="T43" fmla="*/ 156 h 224"/>
                <a:gd name="T44" fmla="*/ 148 w 220"/>
                <a:gd name="T45" fmla="*/ 176 h 224"/>
                <a:gd name="T46" fmla="*/ 168 w 220"/>
                <a:gd name="T47" fmla="*/ 156 h 224"/>
                <a:gd name="T48" fmla="*/ 159 w 220"/>
                <a:gd name="T49" fmla="*/ 139 h 224"/>
                <a:gd name="T50" fmla="*/ 197 w 220"/>
                <a:gd name="T51" fmla="*/ 39 h 224"/>
                <a:gd name="T52" fmla="*/ 200 w 220"/>
                <a:gd name="T53" fmla="*/ 40 h 224"/>
                <a:gd name="T54" fmla="*/ 220 w 220"/>
                <a:gd name="T55" fmla="*/ 20 h 224"/>
                <a:gd name="T56" fmla="*/ 200 w 220"/>
                <a:gd name="T57" fmla="*/ 0 h 224"/>
                <a:gd name="T58" fmla="*/ 20 w 220"/>
                <a:gd name="T59" fmla="*/ 216 h 224"/>
                <a:gd name="T60" fmla="*/ 8 w 220"/>
                <a:gd name="T61" fmla="*/ 204 h 224"/>
                <a:gd name="T62" fmla="*/ 20 w 220"/>
                <a:gd name="T63" fmla="*/ 192 h 224"/>
                <a:gd name="T64" fmla="*/ 32 w 220"/>
                <a:gd name="T65" fmla="*/ 204 h 224"/>
                <a:gd name="T66" fmla="*/ 20 w 220"/>
                <a:gd name="T67" fmla="*/ 216 h 224"/>
                <a:gd name="T68" fmla="*/ 80 w 220"/>
                <a:gd name="T69" fmla="*/ 112 h 224"/>
                <a:gd name="T70" fmla="*/ 68 w 220"/>
                <a:gd name="T71" fmla="*/ 100 h 224"/>
                <a:gd name="T72" fmla="*/ 80 w 220"/>
                <a:gd name="T73" fmla="*/ 88 h 224"/>
                <a:gd name="T74" fmla="*/ 92 w 220"/>
                <a:gd name="T75" fmla="*/ 100 h 224"/>
                <a:gd name="T76" fmla="*/ 80 w 220"/>
                <a:gd name="T77" fmla="*/ 112 h 224"/>
                <a:gd name="T78" fmla="*/ 148 w 220"/>
                <a:gd name="T79" fmla="*/ 168 h 224"/>
                <a:gd name="T80" fmla="*/ 136 w 220"/>
                <a:gd name="T81" fmla="*/ 156 h 224"/>
                <a:gd name="T82" fmla="*/ 148 w 220"/>
                <a:gd name="T83" fmla="*/ 144 h 224"/>
                <a:gd name="T84" fmla="*/ 160 w 220"/>
                <a:gd name="T85" fmla="*/ 156 h 224"/>
                <a:gd name="T86" fmla="*/ 148 w 220"/>
                <a:gd name="T87" fmla="*/ 168 h 224"/>
                <a:gd name="T88" fmla="*/ 200 w 220"/>
                <a:gd name="T89" fmla="*/ 32 h 224"/>
                <a:gd name="T90" fmla="*/ 188 w 220"/>
                <a:gd name="T91" fmla="*/ 20 h 224"/>
                <a:gd name="T92" fmla="*/ 200 w 220"/>
                <a:gd name="T93" fmla="*/ 8 h 224"/>
                <a:gd name="T94" fmla="*/ 212 w 220"/>
                <a:gd name="T95" fmla="*/ 20 h 224"/>
                <a:gd name="T96" fmla="*/ 200 w 220"/>
                <a:gd name="T97" fmla="*/ 32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0" h="224">
                  <a:moveTo>
                    <a:pt x="200" y="0"/>
                  </a:moveTo>
                  <a:cubicBezTo>
                    <a:pt x="189" y="0"/>
                    <a:pt x="180" y="9"/>
                    <a:pt x="180" y="20"/>
                  </a:cubicBezTo>
                  <a:cubicBezTo>
                    <a:pt x="180" y="27"/>
                    <a:pt x="184" y="33"/>
                    <a:pt x="189" y="36"/>
                  </a:cubicBezTo>
                  <a:cubicBezTo>
                    <a:pt x="152" y="136"/>
                    <a:pt x="152" y="136"/>
                    <a:pt x="152" y="136"/>
                  </a:cubicBezTo>
                  <a:cubicBezTo>
                    <a:pt x="151" y="136"/>
                    <a:pt x="149" y="136"/>
                    <a:pt x="148" y="136"/>
                  </a:cubicBezTo>
                  <a:cubicBezTo>
                    <a:pt x="144" y="136"/>
                    <a:pt x="139" y="137"/>
                    <a:pt x="136" y="140"/>
                  </a:cubicBezTo>
                  <a:cubicBezTo>
                    <a:pt x="98" y="109"/>
                    <a:pt x="98" y="109"/>
                    <a:pt x="98" y="109"/>
                  </a:cubicBezTo>
                  <a:cubicBezTo>
                    <a:pt x="99" y="106"/>
                    <a:pt x="100" y="103"/>
                    <a:pt x="100" y="100"/>
                  </a:cubicBezTo>
                  <a:cubicBezTo>
                    <a:pt x="100" y="89"/>
                    <a:pt x="91" y="80"/>
                    <a:pt x="80" y="80"/>
                  </a:cubicBezTo>
                  <a:cubicBezTo>
                    <a:pt x="69" y="80"/>
                    <a:pt x="60" y="89"/>
                    <a:pt x="60" y="100"/>
                  </a:cubicBezTo>
                  <a:cubicBezTo>
                    <a:pt x="60" y="106"/>
                    <a:pt x="63" y="111"/>
                    <a:pt x="67" y="115"/>
                  </a:cubicBezTo>
                  <a:cubicBezTo>
                    <a:pt x="27" y="185"/>
                    <a:pt x="27" y="185"/>
                    <a:pt x="27" y="185"/>
                  </a:cubicBezTo>
                  <a:cubicBezTo>
                    <a:pt x="25" y="184"/>
                    <a:pt x="23" y="184"/>
                    <a:pt x="20" y="184"/>
                  </a:cubicBezTo>
                  <a:cubicBezTo>
                    <a:pt x="9" y="184"/>
                    <a:pt x="0" y="193"/>
                    <a:pt x="0" y="204"/>
                  </a:cubicBezTo>
                  <a:cubicBezTo>
                    <a:pt x="0" y="215"/>
                    <a:pt x="9" y="224"/>
                    <a:pt x="20" y="224"/>
                  </a:cubicBezTo>
                  <a:cubicBezTo>
                    <a:pt x="31" y="224"/>
                    <a:pt x="40" y="215"/>
                    <a:pt x="40" y="204"/>
                  </a:cubicBezTo>
                  <a:cubicBezTo>
                    <a:pt x="40" y="198"/>
                    <a:pt x="38" y="193"/>
                    <a:pt x="34" y="189"/>
                  </a:cubicBezTo>
                  <a:cubicBezTo>
                    <a:pt x="74" y="119"/>
                    <a:pt x="74" y="119"/>
                    <a:pt x="74" y="119"/>
                  </a:cubicBezTo>
                  <a:cubicBezTo>
                    <a:pt x="76" y="119"/>
                    <a:pt x="78" y="120"/>
                    <a:pt x="80" y="120"/>
                  </a:cubicBezTo>
                  <a:cubicBezTo>
                    <a:pt x="85" y="120"/>
                    <a:pt x="89" y="118"/>
                    <a:pt x="93" y="115"/>
                  </a:cubicBezTo>
                  <a:cubicBezTo>
                    <a:pt x="131" y="147"/>
                    <a:pt x="131" y="147"/>
                    <a:pt x="131" y="147"/>
                  </a:cubicBezTo>
                  <a:cubicBezTo>
                    <a:pt x="129" y="149"/>
                    <a:pt x="128" y="152"/>
                    <a:pt x="128" y="156"/>
                  </a:cubicBezTo>
                  <a:cubicBezTo>
                    <a:pt x="128" y="167"/>
                    <a:pt x="137" y="176"/>
                    <a:pt x="148" y="176"/>
                  </a:cubicBezTo>
                  <a:cubicBezTo>
                    <a:pt x="159" y="176"/>
                    <a:pt x="168" y="167"/>
                    <a:pt x="168" y="156"/>
                  </a:cubicBezTo>
                  <a:cubicBezTo>
                    <a:pt x="168" y="149"/>
                    <a:pt x="165" y="142"/>
                    <a:pt x="159" y="139"/>
                  </a:cubicBezTo>
                  <a:cubicBezTo>
                    <a:pt x="197" y="39"/>
                    <a:pt x="197" y="39"/>
                    <a:pt x="197" y="39"/>
                  </a:cubicBezTo>
                  <a:cubicBezTo>
                    <a:pt x="198" y="40"/>
                    <a:pt x="199" y="40"/>
                    <a:pt x="200" y="40"/>
                  </a:cubicBezTo>
                  <a:cubicBezTo>
                    <a:pt x="211" y="40"/>
                    <a:pt x="220" y="31"/>
                    <a:pt x="220" y="20"/>
                  </a:cubicBezTo>
                  <a:cubicBezTo>
                    <a:pt x="220" y="9"/>
                    <a:pt x="211" y="0"/>
                    <a:pt x="200" y="0"/>
                  </a:cubicBezTo>
                  <a:close/>
                  <a:moveTo>
                    <a:pt x="20" y="216"/>
                  </a:moveTo>
                  <a:cubicBezTo>
                    <a:pt x="14" y="216"/>
                    <a:pt x="8" y="210"/>
                    <a:pt x="8" y="204"/>
                  </a:cubicBezTo>
                  <a:cubicBezTo>
                    <a:pt x="8" y="197"/>
                    <a:pt x="14" y="192"/>
                    <a:pt x="20" y="192"/>
                  </a:cubicBezTo>
                  <a:cubicBezTo>
                    <a:pt x="27" y="192"/>
                    <a:pt x="32" y="197"/>
                    <a:pt x="32" y="204"/>
                  </a:cubicBezTo>
                  <a:cubicBezTo>
                    <a:pt x="32" y="210"/>
                    <a:pt x="27" y="216"/>
                    <a:pt x="20" y="216"/>
                  </a:cubicBezTo>
                  <a:close/>
                  <a:moveTo>
                    <a:pt x="80" y="112"/>
                  </a:moveTo>
                  <a:cubicBezTo>
                    <a:pt x="74" y="112"/>
                    <a:pt x="68" y="106"/>
                    <a:pt x="68" y="100"/>
                  </a:cubicBezTo>
                  <a:cubicBezTo>
                    <a:pt x="68" y="93"/>
                    <a:pt x="74" y="88"/>
                    <a:pt x="80" y="88"/>
                  </a:cubicBezTo>
                  <a:cubicBezTo>
                    <a:pt x="87" y="88"/>
                    <a:pt x="92" y="93"/>
                    <a:pt x="92" y="100"/>
                  </a:cubicBezTo>
                  <a:cubicBezTo>
                    <a:pt x="92" y="106"/>
                    <a:pt x="87" y="112"/>
                    <a:pt x="80" y="112"/>
                  </a:cubicBezTo>
                  <a:close/>
                  <a:moveTo>
                    <a:pt x="148" y="168"/>
                  </a:moveTo>
                  <a:cubicBezTo>
                    <a:pt x="142" y="168"/>
                    <a:pt x="136" y="162"/>
                    <a:pt x="136" y="156"/>
                  </a:cubicBezTo>
                  <a:cubicBezTo>
                    <a:pt x="136" y="149"/>
                    <a:pt x="142" y="144"/>
                    <a:pt x="148" y="144"/>
                  </a:cubicBezTo>
                  <a:cubicBezTo>
                    <a:pt x="155" y="144"/>
                    <a:pt x="160" y="149"/>
                    <a:pt x="160" y="156"/>
                  </a:cubicBezTo>
                  <a:cubicBezTo>
                    <a:pt x="160" y="162"/>
                    <a:pt x="155" y="168"/>
                    <a:pt x="148" y="168"/>
                  </a:cubicBezTo>
                  <a:close/>
                  <a:moveTo>
                    <a:pt x="200" y="32"/>
                  </a:moveTo>
                  <a:cubicBezTo>
                    <a:pt x="194" y="32"/>
                    <a:pt x="188" y="26"/>
                    <a:pt x="188" y="20"/>
                  </a:cubicBezTo>
                  <a:cubicBezTo>
                    <a:pt x="188" y="13"/>
                    <a:pt x="194" y="8"/>
                    <a:pt x="200" y="8"/>
                  </a:cubicBezTo>
                  <a:cubicBezTo>
                    <a:pt x="207" y="8"/>
                    <a:pt x="212" y="13"/>
                    <a:pt x="212" y="20"/>
                  </a:cubicBezTo>
                  <a:cubicBezTo>
                    <a:pt x="212" y="26"/>
                    <a:pt x="207" y="32"/>
                    <a:pt x="200" y="32"/>
                  </a:cubicBezTo>
                  <a:close/>
                </a:path>
              </a:pathLst>
            </a:custGeom>
            <a:solidFill>
              <a:schemeClr val="tx1">
                <a:lumMod val="65000"/>
                <a:lumOff val="35000"/>
              </a:schemeClr>
            </a:solidFill>
            <a:ln w="12700">
              <a:solidFill>
                <a:srgbClr val="C09A57"/>
              </a:solidFill>
            </a:ln>
          </p:spPr>
          <p:txBody>
            <a:bodyPr vert="horz" wrap="square" lIns="91440" tIns="45720" rIns="91440" bIns="45720" numCol="1" anchor="t" anchorCtr="0" compatLnSpc="1"/>
            <a:lstStyle/>
            <a:p>
              <a:endParaRPr lang="zh-CN" altLang="en-US">
                <a:solidFill>
                  <a:srgbClr val="010100"/>
                </a:solidFill>
              </a:endParaRPr>
            </a:p>
          </p:txBody>
        </p:sp>
      </p:grpSp>
      <p:grpSp>
        <p:nvGrpSpPr>
          <p:cNvPr id="3" name="组合 2"/>
          <p:cNvGrpSpPr/>
          <p:nvPr/>
        </p:nvGrpSpPr>
        <p:grpSpPr>
          <a:xfrm>
            <a:off x="6705726" y="2262404"/>
            <a:ext cx="4535723" cy="1452559"/>
            <a:chOff x="6705726" y="2088978"/>
            <a:chExt cx="4535723" cy="1452559"/>
          </a:xfrm>
        </p:grpSpPr>
        <p:sp>
          <p:nvSpPr>
            <p:cNvPr id="19" name="矩形 18"/>
            <p:cNvSpPr/>
            <p:nvPr/>
          </p:nvSpPr>
          <p:spPr>
            <a:xfrm>
              <a:off x="7271060" y="2088978"/>
              <a:ext cx="1777870" cy="488147"/>
            </a:xfrm>
            <a:prstGeom prst="rect">
              <a:avLst/>
            </a:prstGeom>
          </p:spPr>
          <p:txBody>
            <a:bodyPr wrap="square">
              <a:spAutoFit/>
            </a:bodyPr>
            <a:lstStyle/>
            <a:p>
              <a:pPr>
                <a:lnSpc>
                  <a:spcPct val="120000"/>
                </a:lnSpc>
              </a:pPr>
              <a:r>
                <a:rPr lang="en-US" altLang="zh-CN" sz="2400" b="1" dirty="0">
                  <a:solidFill>
                    <a:schemeClr val="tx1">
                      <a:lumMod val="75000"/>
                      <a:lumOff val="25000"/>
                    </a:schemeClr>
                  </a:solidFill>
                  <a:latin typeface="Agency FB" panose="020B0503020202020204" pitchFamily="34" charset="0"/>
                  <a:ea typeface="微软雅黑" panose="020B0503020204020204" pitchFamily="34" charset="-122"/>
                  <a:cs typeface="Arial" panose="020B0604020202020204" pitchFamily="34" charset="0"/>
                </a:rPr>
                <a:t>2,136,547,348</a:t>
              </a:r>
            </a:p>
          </p:txBody>
        </p:sp>
        <p:sp>
          <p:nvSpPr>
            <p:cNvPr id="20" name="矩形 19"/>
            <p:cNvSpPr/>
            <p:nvPr/>
          </p:nvSpPr>
          <p:spPr>
            <a:xfrm>
              <a:off x="6705726" y="2559730"/>
              <a:ext cx="4535723" cy="981807"/>
            </a:xfrm>
            <a:prstGeom prst="rect">
              <a:avLst/>
            </a:prstGeom>
          </p:spPr>
          <p:txBody>
            <a:bodyPr wrap="square">
              <a:spAutoFit/>
            </a:bodyPr>
            <a:lstStyle/>
            <a:p>
              <a:pPr algn="just">
                <a:lnSpc>
                  <a:spcPct val="120000"/>
                </a:lnSpc>
                <a:spcAft>
                  <a:spcPts val="600"/>
                </a:spcAft>
              </a:pPr>
              <a:r>
                <a:rPr lang="en-US" altLang="zh-CN" sz="1100" dirty="0">
                  <a:solidFill>
                    <a:schemeClr val="tx1">
                      <a:lumMod val="75000"/>
                      <a:lumOff val="25000"/>
                    </a:schemeClr>
                  </a:solidFill>
                  <a:latin typeface="Arial" panose="020B0604020202020204" pitchFamily="34" charset="0"/>
                  <a:ea typeface="微软雅黑" panose="020B0503020204020204" pitchFamily="34" charset="-122"/>
                  <a:cs typeface="Arial" panose="020B0604020202020204" pitchFamily="34" charset="0"/>
                </a:rPr>
                <a:t>Some text about this part related goes here. Some text about this part related goes here. Some text about this part related goes here. </a:t>
              </a:r>
            </a:p>
            <a:p>
              <a:pPr algn="just">
                <a:lnSpc>
                  <a:spcPct val="120000"/>
                </a:lnSpc>
                <a:spcAft>
                  <a:spcPts val="600"/>
                </a:spcAft>
              </a:pPr>
              <a:r>
                <a:rPr lang="en-US" altLang="zh-CN" sz="1100" dirty="0">
                  <a:solidFill>
                    <a:schemeClr val="tx1">
                      <a:lumMod val="75000"/>
                      <a:lumOff val="25000"/>
                    </a:schemeClr>
                  </a:solidFill>
                  <a:latin typeface="Arial" panose="020B0604020202020204" pitchFamily="34" charset="0"/>
                  <a:ea typeface="微软雅黑" panose="020B0503020204020204" pitchFamily="34" charset="-122"/>
                  <a:cs typeface="Arial" panose="020B0604020202020204" pitchFamily="34" charset="0"/>
                </a:rPr>
                <a:t>Some text about this part related goes here. Some text about this part related goes here. </a:t>
              </a:r>
            </a:p>
          </p:txBody>
        </p:sp>
        <p:sp>
          <p:nvSpPr>
            <p:cNvPr id="29" name="Freeform 21"/>
            <p:cNvSpPr>
              <a:spLocks noChangeAspect="1" noEditPoints="1"/>
            </p:cNvSpPr>
            <p:nvPr/>
          </p:nvSpPr>
          <p:spPr bwMode="auto">
            <a:xfrm>
              <a:off x="6805066" y="2171051"/>
              <a:ext cx="323289" cy="324000"/>
            </a:xfrm>
            <a:custGeom>
              <a:avLst/>
              <a:gdLst>
                <a:gd name="T0" fmla="*/ 0 w 454"/>
                <a:gd name="T1" fmla="*/ 0 h 455"/>
                <a:gd name="T2" fmla="*/ 0 w 454"/>
                <a:gd name="T3" fmla="*/ 455 h 455"/>
                <a:gd name="T4" fmla="*/ 454 w 454"/>
                <a:gd name="T5" fmla="*/ 455 h 455"/>
                <a:gd name="T6" fmla="*/ 454 w 454"/>
                <a:gd name="T7" fmla="*/ 0 h 455"/>
                <a:gd name="T8" fmla="*/ 0 w 454"/>
                <a:gd name="T9" fmla="*/ 0 h 455"/>
                <a:gd name="T10" fmla="*/ 435 w 454"/>
                <a:gd name="T11" fmla="*/ 19 h 455"/>
                <a:gd name="T12" fmla="*/ 435 w 454"/>
                <a:gd name="T13" fmla="*/ 100 h 455"/>
                <a:gd name="T14" fmla="*/ 309 w 454"/>
                <a:gd name="T15" fmla="*/ 280 h 455"/>
                <a:gd name="T16" fmla="*/ 224 w 454"/>
                <a:gd name="T17" fmla="*/ 214 h 455"/>
                <a:gd name="T18" fmla="*/ 130 w 454"/>
                <a:gd name="T19" fmla="*/ 346 h 455"/>
                <a:gd name="T20" fmla="*/ 73 w 454"/>
                <a:gd name="T21" fmla="*/ 308 h 455"/>
                <a:gd name="T22" fmla="*/ 18 w 454"/>
                <a:gd name="T23" fmla="*/ 372 h 455"/>
                <a:gd name="T24" fmla="*/ 18 w 454"/>
                <a:gd name="T25" fmla="*/ 19 h 455"/>
                <a:gd name="T26" fmla="*/ 435 w 454"/>
                <a:gd name="T27" fmla="*/ 19 h 455"/>
                <a:gd name="T28" fmla="*/ 18 w 454"/>
                <a:gd name="T29" fmla="*/ 436 h 455"/>
                <a:gd name="T30" fmla="*/ 18 w 454"/>
                <a:gd name="T31" fmla="*/ 403 h 455"/>
                <a:gd name="T32" fmla="*/ 78 w 454"/>
                <a:gd name="T33" fmla="*/ 334 h 455"/>
                <a:gd name="T34" fmla="*/ 134 w 454"/>
                <a:gd name="T35" fmla="*/ 372 h 455"/>
                <a:gd name="T36" fmla="*/ 229 w 454"/>
                <a:gd name="T37" fmla="*/ 240 h 455"/>
                <a:gd name="T38" fmla="*/ 314 w 454"/>
                <a:gd name="T39" fmla="*/ 308 h 455"/>
                <a:gd name="T40" fmla="*/ 435 w 454"/>
                <a:gd name="T41" fmla="*/ 133 h 455"/>
                <a:gd name="T42" fmla="*/ 435 w 454"/>
                <a:gd name="T43" fmla="*/ 436 h 455"/>
                <a:gd name="T44" fmla="*/ 18 w 454"/>
                <a:gd name="T45" fmla="*/ 436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4" h="455">
                  <a:moveTo>
                    <a:pt x="0" y="0"/>
                  </a:moveTo>
                  <a:lnTo>
                    <a:pt x="0" y="455"/>
                  </a:lnTo>
                  <a:lnTo>
                    <a:pt x="454" y="455"/>
                  </a:lnTo>
                  <a:lnTo>
                    <a:pt x="454" y="0"/>
                  </a:lnTo>
                  <a:lnTo>
                    <a:pt x="0" y="0"/>
                  </a:lnTo>
                  <a:close/>
                  <a:moveTo>
                    <a:pt x="435" y="19"/>
                  </a:moveTo>
                  <a:lnTo>
                    <a:pt x="435" y="100"/>
                  </a:lnTo>
                  <a:lnTo>
                    <a:pt x="309" y="280"/>
                  </a:lnTo>
                  <a:lnTo>
                    <a:pt x="224" y="214"/>
                  </a:lnTo>
                  <a:lnTo>
                    <a:pt x="130" y="346"/>
                  </a:lnTo>
                  <a:lnTo>
                    <a:pt x="73" y="308"/>
                  </a:lnTo>
                  <a:lnTo>
                    <a:pt x="18" y="372"/>
                  </a:lnTo>
                  <a:lnTo>
                    <a:pt x="18" y="19"/>
                  </a:lnTo>
                  <a:lnTo>
                    <a:pt x="435" y="19"/>
                  </a:lnTo>
                  <a:close/>
                  <a:moveTo>
                    <a:pt x="18" y="436"/>
                  </a:moveTo>
                  <a:lnTo>
                    <a:pt x="18" y="403"/>
                  </a:lnTo>
                  <a:lnTo>
                    <a:pt x="78" y="334"/>
                  </a:lnTo>
                  <a:lnTo>
                    <a:pt x="134" y="372"/>
                  </a:lnTo>
                  <a:lnTo>
                    <a:pt x="229" y="240"/>
                  </a:lnTo>
                  <a:lnTo>
                    <a:pt x="314" y="308"/>
                  </a:lnTo>
                  <a:lnTo>
                    <a:pt x="435" y="133"/>
                  </a:lnTo>
                  <a:lnTo>
                    <a:pt x="435" y="436"/>
                  </a:lnTo>
                  <a:lnTo>
                    <a:pt x="18" y="436"/>
                  </a:lnTo>
                  <a:close/>
                </a:path>
              </a:pathLst>
            </a:custGeom>
            <a:solidFill>
              <a:schemeClr val="tx1">
                <a:lumMod val="65000"/>
                <a:lumOff val="35000"/>
              </a:schemeClr>
            </a:solidFill>
            <a:ln w="12700">
              <a:solidFill>
                <a:srgbClr val="8F2647"/>
              </a:solidFill>
            </a:ln>
          </p:spPr>
          <p:txBody>
            <a:bodyPr vert="horz" wrap="square" lIns="91440" tIns="45720" rIns="91440" bIns="45720" numCol="1" anchor="t" anchorCtr="0" compatLnSpc="1"/>
            <a:lstStyle/>
            <a:p>
              <a:endParaRPr lang="zh-CN" altLang="en-US">
                <a:solidFill>
                  <a:srgbClr val="010100"/>
                </a:solidFill>
              </a:endParaRPr>
            </a:p>
          </p:txBody>
        </p:sp>
      </p:grpSp>
      <p:grpSp>
        <p:nvGrpSpPr>
          <p:cNvPr id="4" name="组合 3"/>
          <p:cNvGrpSpPr/>
          <p:nvPr/>
        </p:nvGrpSpPr>
        <p:grpSpPr>
          <a:xfrm>
            <a:off x="6712253" y="3905222"/>
            <a:ext cx="4535723" cy="1452559"/>
            <a:chOff x="6712253" y="3731796"/>
            <a:chExt cx="4535723" cy="1452559"/>
          </a:xfrm>
        </p:grpSpPr>
        <p:sp>
          <p:nvSpPr>
            <p:cNvPr id="21" name="矩形 20"/>
            <p:cNvSpPr/>
            <p:nvPr/>
          </p:nvSpPr>
          <p:spPr>
            <a:xfrm>
              <a:off x="7277587" y="3731796"/>
              <a:ext cx="1717606" cy="488147"/>
            </a:xfrm>
            <a:prstGeom prst="rect">
              <a:avLst/>
            </a:prstGeom>
          </p:spPr>
          <p:txBody>
            <a:bodyPr wrap="square">
              <a:spAutoFit/>
            </a:bodyPr>
            <a:lstStyle/>
            <a:p>
              <a:pPr>
                <a:lnSpc>
                  <a:spcPct val="120000"/>
                </a:lnSpc>
              </a:pPr>
              <a:r>
                <a:rPr lang="en-US" altLang="zh-CN" sz="2400" b="1" dirty="0">
                  <a:solidFill>
                    <a:schemeClr val="tx1">
                      <a:lumMod val="75000"/>
                      <a:lumOff val="25000"/>
                    </a:schemeClr>
                  </a:solidFill>
                  <a:latin typeface="Agency FB" panose="020B0503020202020204" pitchFamily="34" charset="0"/>
                  <a:ea typeface="微软雅黑" panose="020B0503020204020204" pitchFamily="34" charset="-122"/>
                  <a:cs typeface="Arial" panose="020B0604020202020204" pitchFamily="34" charset="0"/>
                </a:rPr>
                <a:t>1,985,426,213</a:t>
              </a:r>
            </a:p>
          </p:txBody>
        </p:sp>
        <p:sp>
          <p:nvSpPr>
            <p:cNvPr id="22" name="矩形 21"/>
            <p:cNvSpPr/>
            <p:nvPr/>
          </p:nvSpPr>
          <p:spPr>
            <a:xfrm>
              <a:off x="6712253" y="4202548"/>
              <a:ext cx="4535723" cy="981807"/>
            </a:xfrm>
            <a:prstGeom prst="rect">
              <a:avLst/>
            </a:prstGeom>
          </p:spPr>
          <p:txBody>
            <a:bodyPr wrap="square">
              <a:spAutoFit/>
            </a:bodyPr>
            <a:lstStyle/>
            <a:p>
              <a:pPr algn="just">
                <a:lnSpc>
                  <a:spcPct val="120000"/>
                </a:lnSpc>
                <a:spcAft>
                  <a:spcPts val="600"/>
                </a:spcAft>
              </a:pPr>
              <a:r>
                <a:rPr lang="en-US" altLang="zh-CN" sz="1100" dirty="0">
                  <a:solidFill>
                    <a:schemeClr val="tx1">
                      <a:lumMod val="75000"/>
                      <a:lumOff val="25000"/>
                    </a:schemeClr>
                  </a:solidFill>
                  <a:latin typeface="Arial" panose="020B0604020202020204" pitchFamily="34" charset="0"/>
                  <a:ea typeface="微软雅黑" panose="020B0503020204020204" pitchFamily="34" charset="-122"/>
                  <a:cs typeface="Arial" panose="020B0604020202020204" pitchFamily="34" charset="0"/>
                </a:rPr>
                <a:t>Some text about this part related goes here. Some text about this part related goes here. Some text about this part related goes here. </a:t>
              </a:r>
            </a:p>
            <a:p>
              <a:pPr algn="just">
                <a:lnSpc>
                  <a:spcPct val="120000"/>
                </a:lnSpc>
                <a:spcAft>
                  <a:spcPts val="600"/>
                </a:spcAft>
              </a:pPr>
              <a:r>
                <a:rPr lang="en-US" altLang="zh-CN" sz="1100" dirty="0">
                  <a:solidFill>
                    <a:schemeClr val="tx1">
                      <a:lumMod val="75000"/>
                      <a:lumOff val="25000"/>
                    </a:schemeClr>
                  </a:solidFill>
                  <a:latin typeface="Arial" panose="020B0604020202020204" pitchFamily="34" charset="0"/>
                  <a:ea typeface="微软雅黑" panose="020B0503020204020204" pitchFamily="34" charset="-122"/>
                  <a:cs typeface="Arial" panose="020B0604020202020204" pitchFamily="34" charset="0"/>
                </a:rPr>
                <a:t>Some text about this part related goes here. Some text about this part related goes here. </a:t>
              </a:r>
            </a:p>
          </p:txBody>
        </p:sp>
        <p:sp>
          <p:nvSpPr>
            <p:cNvPr id="30" name="Freeform 22"/>
            <p:cNvSpPr>
              <a:spLocks noChangeAspect="1"/>
            </p:cNvSpPr>
            <p:nvPr/>
          </p:nvSpPr>
          <p:spPr bwMode="auto">
            <a:xfrm>
              <a:off x="6832044" y="3813869"/>
              <a:ext cx="351500" cy="324000"/>
            </a:xfrm>
            <a:custGeom>
              <a:avLst/>
              <a:gdLst>
                <a:gd name="T0" fmla="*/ 454 w 473"/>
                <a:gd name="T1" fmla="*/ 189 h 436"/>
                <a:gd name="T2" fmla="*/ 454 w 473"/>
                <a:gd name="T3" fmla="*/ 417 h 436"/>
                <a:gd name="T4" fmla="*/ 359 w 473"/>
                <a:gd name="T5" fmla="*/ 417 h 436"/>
                <a:gd name="T6" fmla="*/ 359 w 473"/>
                <a:gd name="T7" fmla="*/ 0 h 436"/>
                <a:gd name="T8" fmla="*/ 340 w 473"/>
                <a:gd name="T9" fmla="*/ 0 h 436"/>
                <a:gd name="T10" fmla="*/ 340 w 473"/>
                <a:gd name="T11" fmla="*/ 417 h 436"/>
                <a:gd name="T12" fmla="*/ 246 w 473"/>
                <a:gd name="T13" fmla="*/ 417 h 436"/>
                <a:gd name="T14" fmla="*/ 246 w 473"/>
                <a:gd name="T15" fmla="*/ 133 h 436"/>
                <a:gd name="T16" fmla="*/ 227 w 473"/>
                <a:gd name="T17" fmla="*/ 133 h 436"/>
                <a:gd name="T18" fmla="*/ 227 w 473"/>
                <a:gd name="T19" fmla="*/ 417 h 436"/>
                <a:gd name="T20" fmla="*/ 132 w 473"/>
                <a:gd name="T21" fmla="*/ 417 h 436"/>
                <a:gd name="T22" fmla="*/ 132 w 473"/>
                <a:gd name="T23" fmla="*/ 303 h 436"/>
                <a:gd name="T24" fmla="*/ 113 w 473"/>
                <a:gd name="T25" fmla="*/ 303 h 436"/>
                <a:gd name="T26" fmla="*/ 113 w 473"/>
                <a:gd name="T27" fmla="*/ 417 h 436"/>
                <a:gd name="T28" fmla="*/ 19 w 473"/>
                <a:gd name="T29" fmla="*/ 417 h 436"/>
                <a:gd name="T30" fmla="*/ 19 w 473"/>
                <a:gd name="T31" fmla="*/ 246 h 436"/>
                <a:gd name="T32" fmla="*/ 0 w 473"/>
                <a:gd name="T33" fmla="*/ 246 h 436"/>
                <a:gd name="T34" fmla="*/ 0 w 473"/>
                <a:gd name="T35" fmla="*/ 417 h 436"/>
                <a:gd name="T36" fmla="*/ 0 w 473"/>
                <a:gd name="T37" fmla="*/ 417 h 436"/>
                <a:gd name="T38" fmla="*/ 0 w 473"/>
                <a:gd name="T39" fmla="*/ 436 h 436"/>
                <a:gd name="T40" fmla="*/ 473 w 473"/>
                <a:gd name="T41" fmla="*/ 436 h 436"/>
                <a:gd name="T42" fmla="*/ 473 w 473"/>
                <a:gd name="T43" fmla="*/ 426 h 436"/>
                <a:gd name="T44" fmla="*/ 473 w 473"/>
                <a:gd name="T45" fmla="*/ 417 h 436"/>
                <a:gd name="T46" fmla="*/ 473 w 473"/>
                <a:gd name="T47" fmla="*/ 189 h 436"/>
                <a:gd name="T48" fmla="*/ 454 w 473"/>
                <a:gd name="T49" fmla="*/ 189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3" h="436">
                  <a:moveTo>
                    <a:pt x="454" y="189"/>
                  </a:moveTo>
                  <a:lnTo>
                    <a:pt x="454" y="417"/>
                  </a:lnTo>
                  <a:lnTo>
                    <a:pt x="359" y="417"/>
                  </a:lnTo>
                  <a:lnTo>
                    <a:pt x="359" y="0"/>
                  </a:lnTo>
                  <a:lnTo>
                    <a:pt x="340" y="0"/>
                  </a:lnTo>
                  <a:lnTo>
                    <a:pt x="340" y="417"/>
                  </a:lnTo>
                  <a:lnTo>
                    <a:pt x="246" y="417"/>
                  </a:lnTo>
                  <a:lnTo>
                    <a:pt x="246" y="133"/>
                  </a:lnTo>
                  <a:lnTo>
                    <a:pt x="227" y="133"/>
                  </a:lnTo>
                  <a:lnTo>
                    <a:pt x="227" y="417"/>
                  </a:lnTo>
                  <a:lnTo>
                    <a:pt x="132" y="417"/>
                  </a:lnTo>
                  <a:lnTo>
                    <a:pt x="132" y="303"/>
                  </a:lnTo>
                  <a:lnTo>
                    <a:pt x="113" y="303"/>
                  </a:lnTo>
                  <a:lnTo>
                    <a:pt x="113" y="417"/>
                  </a:lnTo>
                  <a:lnTo>
                    <a:pt x="19" y="417"/>
                  </a:lnTo>
                  <a:lnTo>
                    <a:pt x="19" y="246"/>
                  </a:lnTo>
                  <a:lnTo>
                    <a:pt x="0" y="246"/>
                  </a:lnTo>
                  <a:lnTo>
                    <a:pt x="0" y="417"/>
                  </a:lnTo>
                  <a:lnTo>
                    <a:pt x="0" y="417"/>
                  </a:lnTo>
                  <a:lnTo>
                    <a:pt x="0" y="436"/>
                  </a:lnTo>
                  <a:lnTo>
                    <a:pt x="473" y="436"/>
                  </a:lnTo>
                  <a:lnTo>
                    <a:pt x="473" y="426"/>
                  </a:lnTo>
                  <a:lnTo>
                    <a:pt x="473" y="417"/>
                  </a:lnTo>
                  <a:lnTo>
                    <a:pt x="473" y="189"/>
                  </a:lnTo>
                  <a:lnTo>
                    <a:pt x="454" y="189"/>
                  </a:lnTo>
                  <a:close/>
                </a:path>
              </a:pathLst>
            </a:custGeom>
            <a:solidFill>
              <a:schemeClr val="tx1">
                <a:lumMod val="65000"/>
                <a:lumOff val="35000"/>
              </a:schemeClr>
            </a:solidFill>
            <a:ln w="12700">
              <a:solidFill>
                <a:srgbClr val="F2B039"/>
              </a:solidFill>
            </a:ln>
          </p:spPr>
          <p:txBody>
            <a:bodyPr vert="horz" wrap="square" lIns="91440" tIns="45720" rIns="91440" bIns="45720" numCol="1" anchor="t" anchorCtr="0" compatLnSpc="1"/>
            <a:lstStyle/>
            <a:p>
              <a:endParaRPr lang="zh-CN" altLang="en-US">
                <a:solidFill>
                  <a:srgbClr val="010100"/>
                </a:solidFill>
              </a:endParaRPr>
            </a:p>
          </p:txBody>
        </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6">
                                            <p:graphicEl>
                                              <a:chart seriesIdx="-3" categoryIdx="-3" bldStep="gridLegend"/>
                                            </p:graphicEl>
                                          </p:spTgt>
                                        </p:tgtEl>
                                        <p:attrNameLst>
                                          <p:attrName>style.visibility</p:attrName>
                                        </p:attrNameLst>
                                      </p:cBhvr>
                                      <p:to>
                                        <p:strVal val="visible"/>
                                      </p:to>
                                    </p:set>
                                    <p:animEffect transition="in" filter="wipe(down)">
                                      <p:cBhvr>
                                        <p:cTn id="7" dur="1000"/>
                                        <p:tgtEl>
                                          <p:spTgt spid="16">
                                            <p:graphicEl>
                                              <a:chart seriesIdx="-3" categoryIdx="-3" bldStep="gridLegend"/>
                                            </p:graphicEl>
                                          </p:spTgt>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6">
                                            <p:graphicEl>
                                              <a:chart seriesIdx="0" categoryIdx="-4" bldStep="series"/>
                                            </p:graphicEl>
                                          </p:spTgt>
                                        </p:tgtEl>
                                        <p:attrNameLst>
                                          <p:attrName>style.visibility</p:attrName>
                                        </p:attrNameLst>
                                      </p:cBhvr>
                                      <p:to>
                                        <p:strVal val="visible"/>
                                      </p:to>
                                    </p:set>
                                    <p:animEffect transition="in" filter="wipe(down)">
                                      <p:cBhvr>
                                        <p:cTn id="10" dur="1000"/>
                                        <p:tgtEl>
                                          <p:spTgt spid="16">
                                            <p:graphicEl>
                                              <a:chart seriesIdx="0" categoryIdx="-4" bldStep="series"/>
                                            </p:graphicEl>
                                          </p:spTgt>
                                        </p:tgtEl>
                                      </p:cBhvr>
                                    </p:animEffect>
                                  </p:childTnLst>
                                </p:cTn>
                              </p:par>
                            </p:childTnLst>
                          </p:cTn>
                        </p:par>
                        <p:par>
                          <p:cTn id="11" fill="hold">
                            <p:stCondLst>
                              <p:cond delay="1000"/>
                            </p:stCondLst>
                            <p:childTnLst>
                              <p:par>
                                <p:cTn id="12" presetID="22" presetClass="entr" presetSubtype="4" fill="hold" grpId="0" nodeType="afterEffect">
                                  <p:stCondLst>
                                    <p:cond delay="0"/>
                                  </p:stCondLst>
                                  <p:childTnLst>
                                    <p:set>
                                      <p:cBhvr>
                                        <p:cTn id="13" dur="1" fill="hold">
                                          <p:stCondLst>
                                            <p:cond delay="0"/>
                                          </p:stCondLst>
                                        </p:cTn>
                                        <p:tgtEl>
                                          <p:spTgt spid="16">
                                            <p:graphicEl>
                                              <a:chart seriesIdx="1" categoryIdx="-4" bldStep="series"/>
                                            </p:graphicEl>
                                          </p:spTgt>
                                        </p:tgtEl>
                                        <p:attrNameLst>
                                          <p:attrName>style.visibility</p:attrName>
                                        </p:attrNameLst>
                                      </p:cBhvr>
                                      <p:to>
                                        <p:strVal val="visible"/>
                                      </p:to>
                                    </p:set>
                                    <p:animEffect transition="in" filter="wipe(down)">
                                      <p:cBhvr>
                                        <p:cTn id="14" dur="1000"/>
                                        <p:tgtEl>
                                          <p:spTgt spid="16">
                                            <p:graphicEl>
                                              <a:chart seriesIdx="1" categoryIdx="-4" bldStep="series"/>
                                            </p:graphicEl>
                                          </p:spTgt>
                                        </p:tgtEl>
                                      </p:cBhvr>
                                    </p:animEffect>
                                  </p:childTnLst>
                                </p:cTn>
                              </p:par>
                            </p:childTnLst>
                          </p:cTn>
                        </p:par>
                        <p:par>
                          <p:cTn id="15" fill="hold">
                            <p:stCondLst>
                              <p:cond delay="2000"/>
                            </p:stCondLst>
                            <p:childTnLst>
                              <p:par>
                                <p:cTn id="16" presetID="22" presetClass="entr" presetSubtype="4" fill="hold" grpId="0" nodeType="afterEffect">
                                  <p:stCondLst>
                                    <p:cond delay="0"/>
                                  </p:stCondLst>
                                  <p:childTnLst>
                                    <p:set>
                                      <p:cBhvr>
                                        <p:cTn id="17" dur="1" fill="hold">
                                          <p:stCondLst>
                                            <p:cond delay="0"/>
                                          </p:stCondLst>
                                        </p:cTn>
                                        <p:tgtEl>
                                          <p:spTgt spid="16">
                                            <p:graphicEl>
                                              <a:chart seriesIdx="2" categoryIdx="-4" bldStep="series"/>
                                            </p:graphicEl>
                                          </p:spTgt>
                                        </p:tgtEl>
                                        <p:attrNameLst>
                                          <p:attrName>style.visibility</p:attrName>
                                        </p:attrNameLst>
                                      </p:cBhvr>
                                      <p:to>
                                        <p:strVal val="visible"/>
                                      </p:to>
                                    </p:set>
                                    <p:animEffect transition="in" filter="wipe(down)">
                                      <p:cBhvr>
                                        <p:cTn id="18" dur="1000"/>
                                        <p:tgtEl>
                                          <p:spTgt spid="16">
                                            <p:graphicEl>
                                              <a:chart seriesIdx="2" categoryIdx="-4" bldStep="series"/>
                                            </p:graphicEl>
                                          </p:spTgt>
                                        </p:tgtEl>
                                      </p:cBhvr>
                                    </p:animEffect>
                                  </p:childTnLst>
                                </p:cTn>
                              </p:par>
                            </p:childTnLst>
                          </p:cTn>
                        </p:par>
                        <p:par>
                          <p:cTn id="19" fill="hold">
                            <p:stCondLst>
                              <p:cond delay="3000"/>
                            </p:stCondLst>
                            <p:childTnLst>
                              <p:par>
                                <p:cTn id="20" presetID="2" presetClass="entr" presetSubtype="2" fill="hold" nodeType="after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additive="base">
                                        <p:cTn id="22" dur="500" fill="hold"/>
                                        <p:tgtEl>
                                          <p:spTgt spid="3"/>
                                        </p:tgtEl>
                                        <p:attrNameLst>
                                          <p:attrName>ppt_x</p:attrName>
                                        </p:attrNameLst>
                                      </p:cBhvr>
                                      <p:tavLst>
                                        <p:tav tm="0">
                                          <p:val>
                                            <p:strVal val="1+#ppt_w/2"/>
                                          </p:val>
                                        </p:tav>
                                        <p:tav tm="100000">
                                          <p:val>
                                            <p:strVal val="#ppt_x"/>
                                          </p:val>
                                        </p:tav>
                                      </p:tavLst>
                                    </p:anim>
                                    <p:anim calcmode="lin" valueType="num">
                                      <p:cBhvr additive="base">
                                        <p:cTn id="23" dur="500" fill="hold"/>
                                        <p:tgtEl>
                                          <p:spTgt spid="3"/>
                                        </p:tgtEl>
                                        <p:attrNameLst>
                                          <p:attrName>ppt_y</p:attrName>
                                        </p:attrNameLst>
                                      </p:cBhvr>
                                      <p:tavLst>
                                        <p:tav tm="0">
                                          <p:val>
                                            <p:strVal val="#ppt_y"/>
                                          </p:val>
                                        </p:tav>
                                        <p:tav tm="100000">
                                          <p:val>
                                            <p:strVal val="#ppt_y"/>
                                          </p:val>
                                        </p:tav>
                                      </p:tavLst>
                                    </p:anim>
                                  </p:childTnLst>
                                </p:cTn>
                              </p:par>
                            </p:childTnLst>
                          </p:cTn>
                        </p:par>
                        <p:par>
                          <p:cTn id="24" fill="hold">
                            <p:stCondLst>
                              <p:cond delay="3500"/>
                            </p:stCondLst>
                            <p:childTnLst>
                              <p:par>
                                <p:cTn id="25" presetID="2" presetClass="entr" presetSubtype="2" fill="hold" nodeType="afterEffect">
                                  <p:stCondLst>
                                    <p:cond delay="0"/>
                                  </p:stCondLst>
                                  <p:childTnLst>
                                    <p:set>
                                      <p:cBhvr>
                                        <p:cTn id="26" dur="1" fill="hold">
                                          <p:stCondLst>
                                            <p:cond delay="0"/>
                                          </p:stCondLst>
                                        </p:cTn>
                                        <p:tgtEl>
                                          <p:spTgt spid="4"/>
                                        </p:tgtEl>
                                        <p:attrNameLst>
                                          <p:attrName>style.visibility</p:attrName>
                                        </p:attrNameLst>
                                      </p:cBhvr>
                                      <p:to>
                                        <p:strVal val="visible"/>
                                      </p:to>
                                    </p:set>
                                    <p:anim calcmode="lin" valueType="num">
                                      <p:cBhvr additive="base">
                                        <p:cTn id="27" dur="500" fill="hold"/>
                                        <p:tgtEl>
                                          <p:spTgt spid="4"/>
                                        </p:tgtEl>
                                        <p:attrNameLst>
                                          <p:attrName>ppt_x</p:attrName>
                                        </p:attrNameLst>
                                      </p:cBhvr>
                                      <p:tavLst>
                                        <p:tav tm="0">
                                          <p:val>
                                            <p:strVal val="1+#ppt_w/2"/>
                                          </p:val>
                                        </p:tav>
                                        <p:tav tm="100000">
                                          <p:val>
                                            <p:strVal val="#ppt_x"/>
                                          </p:val>
                                        </p:tav>
                                      </p:tavLst>
                                    </p:anim>
                                    <p:anim calcmode="lin" valueType="num">
                                      <p:cBhvr additive="base">
                                        <p:cTn id="28" dur="500" fill="hold"/>
                                        <p:tgtEl>
                                          <p:spTgt spid="4"/>
                                        </p:tgtEl>
                                        <p:attrNameLst>
                                          <p:attrName>ppt_y</p:attrName>
                                        </p:attrNameLst>
                                      </p:cBhvr>
                                      <p:tavLst>
                                        <p:tav tm="0">
                                          <p:val>
                                            <p:strVal val="#ppt_y"/>
                                          </p:val>
                                        </p:tav>
                                        <p:tav tm="100000">
                                          <p:val>
                                            <p:strVal val="#ppt_y"/>
                                          </p:val>
                                        </p:tav>
                                      </p:tavLst>
                                    </p:anim>
                                  </p:childTnLst>
                                </p:cTn>
                              </p:par>
                            </p:childTnLst>
                          </p:cTn>
                        </p:par>
                        <p:par>
                          <p:cTn id="29" fill="hold">
                            <p:stCondLst>
                              <p:cond delay="4000"/>
                            </p:stCondLst>
                            <p:childTnLst>
                              <p:par>
                                <p:cTn id="30" presetID="2" presetClass="entr" presetSubtype="2" fill="hold" nodeType="afterEffect">
                                  <p:stCondLst>
                                    <p:cond delay="0"/>
                                  </p:stCondLst>
                                  <p:childTnLst>
                                    <p:set>
                                      <p:cBhvr>
                                        <p:cTn id="31" dur="1" fill="hold">
                                          <p:stCondLst>
                                            <p:cond delay="0"/>
                                          </p:stCondLst>
                                        </p:cTn>
                                        <p:tgtEl>
                                          <p:spTgt spid="5"/>
                                        </p:tgtEl>
                                        <p:attrNameLst>
                                          <p:attrName>style.visibility</p:attrName>
                                        </p:attrNameLst>
                                      </p:cBhvr>
                                      <p:to>
                                        <p:strVal val="visible"/>
                                      </p:to>
                                    </p:set>
                                    <p:anim calcmode="lin" valueType="num">
                                      <p:cBhvr additive="base">
                                        <p:cTn id="32" dur="500" fill="hold"/>
                                        <p:tgtEl>
                                          <p:spTgt spid="5"/>
                                        </p:tgtEl>
                                        <p:attrNameLst>
                                          <p:attrName>ppt_x</p:attrName>
                                        </p:attrNameLst>
                                      </p:cBhvr>
                                      <p:tavLst>
                                        <p:tav tm="0">
                                          <p:val>
                                            <p:strVal val="1+#ppt_w/2"/>
                                          </p:val>
                                        </p:tav>
                                        <p:tav tm="100000">
                                          <p:val>
                                            <p:strVal val="#ppt_x"/>
                                          </p:val>
                                        </p:tav>
                                      </p:tavLst>
                                    </p:anim>
                                    <p:anim calcmode="lin" valueType="num">
                                      <p:cBhvr additive="base">
                                        <p:cTn id="33"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6" grpId="0" uiExpand="1">
        <p:bldSub>
          <a:bldChart bld="series"/>
        </p:bldSub>
      </p:bldGraphic>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49" name="组合 1348"/>
          <p:cNvGrpSpPr>
            <a:grpSpLocks noChangeAspect="1"/>
          </p:cNvGrpSpPr>
          <p:nvPr/>
        </p:nvGrpSpPr>
        <p:grpSpPr>
          <a:xfrm>
            <a:off x="10154388" y="127361"/>
            <a:ext cx="1011968" cy="1005116"/>
            <a:chOff x="4292918" y="1650048"/>
            <a:chExt cx="3563620" cy="3539490"/>
          </a:xfrm>
        </p:grpSpPr>
        <p:sp>
          <p:nvSpPr>
            <p:cNvPr id="1350" name="AutoShape 1709"/>
            <p:cNvSpPr>
              <a:spLocks noChangeAspect="1" noChangeArrowheads="1" noTextEdit="1"/>
            </p:cNvSpPr>
            <p:nvPr/>
          </p:nvSpPr>
          <p:spPr bwMode="auto">
            <a:xfrm>
              <a:off x="4335463" y="1668463"/>
              <a:ext cx="3521075" cy="3521075"/>
            </a:xfrm>
            <a:prstGeom prst="rect">
              <a:avLst/>
            </a:prstGeom>
            <a:noFill/>
            <a:ln>
              <a:noFill/>
            </a:ln>
            <a:effectLst>
              <a:outerShdw blurRad="63500" sx="102000" sy="102000" algn="ctr"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sz="400"/>
            </a:p>
          </p:txBody>
        </p:sp>
        <p:sp>
          <p:nvSpPr>
            <p:cNvPr id="1351" name="Oval 1711"/>
            <p:cNvSpPr>
              <a:spLocks noChangeArrowheads="1"/>
            </p:cNvSpPr>
            <p:nvPr/>
          </p:nvSpPr>
          <p:spPr bwMode="auto">
            <a:xfrm>
              <a:off x="4292918" y="1650048"/>
              <a:ext cx="3521075" cy="3521075"/>
            </a:xfrm>
            <a:prstGeom prst="ellipse">
              <a:avLst/>
            </a:prstGeom>
            <a:solidFill>
              <a:srgbClr val="E5E5E4"/>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ctr" anchorCtr="0" compatLnSpc="1"/>
            <a:lstStyle/>
            <a:p>
              <a:pPr algn="ctr"/>
              <a:endParaRPr lang="zh-CN" altLang="en-US" sz="400"/>
            </a:p>
          </p:txBody>
        </p:sp>
        <p:sp>
          <p:nvSpPr>
            <p:cNvPr id="1352" name="Freeform 1712"/>
            <p:cNvSpPr>
              <a:spLocks noEditPoints="1"/>
            </p:cNvSpPr>
            <p:nvPr/>
          </p:nvSpPr>
          <p:spPr bwMode="auto">
            <a:xfrm>
              <a:off x="4406901" y="1754188"/>
              <a:ext cx="3309938" cy="3311525"/>
            </a:xfrm>
            <a:custGeom>
              <a:avLst/>
              <a:gdLst>
                <a:gd name="T0" fmla="*/ 223 w 880"/>
                <a:gd name="T1" fmla="*/ 223 h 880"/>
                <a:gd name="T2" fmla="*/ 223 w 880"/>
                <a:gd name="T3" fmla="*/ 657 h 880"/>
                <a:gd name="T4" fmla="*/ 657 w 880"/>
                <a:gd name="T5" fmla="*/ 657 h 880"/>
                <a:gd name="T6" fmla="*/ 657 w 880"/>
                <a:gd name="T7" fmla="*/ 223 h 880"/>
                <a:gd name="T8" fmla="*/ 440 w 880"/>
                <a:gd name="T9" fmla="*/ 761 h 880"/>
                <a:gd name="T10" fmla="*/ 118 w 880"/>
                <a:gd name="T11" fmla="*/ 440 h 880"/>
                <a:gd name="T12" fmla="*/ 440 w 880"/>
                <a:gd name="T13" fmla="*/ 118 h 880"/>
                <a:gd name="T14" fmla="*/ 761 w 880"/>
                <a:gd name="T15" fmla="*/ 440 h 880"/>
                <a:gd name="T16" fmla="*/ 440 w 880"/>
                <a:gd name="T17" fmla="*/ 761 h 880"/>
                <a:gd name="T18" fmla="*/ 395 w 880"/>
                <a:gd name="T19" fmla="*/ 67 h 880"/>
                <a:gd name="T20" fmla="*/ 313 w 880"/>
                <a:gd name="T21" fmla="*/ 86 h 880"/>
                <a:gd name="T22" fmla="*/ 238 w 880"/>
                <a:gd name="T23" fmla="*/ 123 h 880"/>
                <a:gd name="T24" fmla="*/ 173 w 880"/>
                <a:gd name="T25" fmla="*/ 176 h 880"/>
                <a:gd name="T26" fmla="*/ 121 w 880"/>
                <a:gd name="T27" fmla="*/ 242 h 880"/>
                <a:gd name="T28" fmla="*/ 85 w 880"/>
                <a:gd name="T29" fmla="*/ 318 h 880"/>
                <a:gd name="T30" fmla="*/ 66 w 880"/>
                <a:gd name="T31" fmla="*/ 400 h 880"/>
                <a:gd name="T32" fmla="*/ 67 w 880"/>
                <a:gd name="T33" fmla="*/ 484 h 880"/>
                <a:gd name="T34" fmla="*/ 86 w 880"/>
                <a:gd name="T35" fmla="*/ 566 h 880"/>
                <a:gd name="T36" fmla="*/ 123 w 880"/>
                <a:gd name="T37" fmla="*/ 642 h 880"/>
                <a:gd name="T38" fmla="*/ 176 w 880"/>
                <a:gd name="T39" fmla="*/ 707 h 880"/>
                <a:gd name="T40" fmla="*/ 242 w 880"/>
                <a:gd name="T41" fmla="*/ 759 h 880"/>
                <a:gd name="T42" fmla="*/ 318 w 880"/>
                <a:gd name="T43" fmla="*/ 795 h 880"/>
                <a:gd name="T44" fmla="*/ 400 w 880"/>
                <a:gd name="T45" fmla="*/ 813 h 880"/>
                <a:gd name="T46" fmla="*/ 484 w 880"/>
                <a:gd name="T47" fmla="*/ 813 h 880"/>
                <a:gd name="T48" fmla="*/ 566 w 880"/>
                <a:gd name="T49" fmla="*/ 794 h 880"/>
                <a:gd name="T50" fmla="*/ 642 w 880"/>
                <a:gd name="T51" fmla="*/ 757 h 880"/>
                <a:gd name="T52" fmla="*/ 707 w 880"/>
                <a:gd name="T53" fmla="*/ 704 h 880"/>
                <a:gd name="T54" fmla="*/ 759 w 880"/>
                <a:gd name="T55" fmla="*/ 638 h 880"/>
                <a:gd name="T56" fmla="*/ 795 w 880"/>
                <a:gd name="T57" fmla="*/ 562 h 880"/>
                <a:gd name="T58" fmla="*/ 813 w 880"/>
                <a:gd name="T59" fmla="*/ 479 h 880"/>
                <a:gd name="T60" fmla="*/ 813 w 880"/>
                <a:gd name="T61" fmla="*/ 395 h 880"/>
                <a:gd name="T62" fmla="*/ 793 w 880"/>
                <a:gd name="T63" fmla="*/ 314 h 880"/>
                <a:gd name="T64" fmla="*/ 756 w 880"/>
                <a:gd name="T65" fmla="*/ 238 h 880"/>
                <a:gd name="T66" fmla="*/ 704 w 880"/>
                <a:gd name="T67" fmla="*/ 173 h 880"/>
                <a:gd name="T68" fmla="*/ 638 w 880"/>
                <a:gd name="T69" fmla="*/ 121 h 880"/>
                <a:gd name="T70" fmla="*/ 562 w 880"/>
                <a:gd name="T71" fmla="*/ 85 h 880"/>
                <a:gd name="T72" fmla="*/ 479 w 880"/>
                <a:gd name="T73" fmla="*/ 66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80" h="880">
                  <a:moveTo>
                    <a:pt x="440" y="133"/>
                  </a:moveTo>
                  <a:cubicBezTo>
                    <a:pt x="355" y="133"/>
                    <a:pt x="279" y="168"/>
                    <a:pt x="223" y="223"/>
                  </a:cubicBezTo>
                  <a:cubicBezTo>
                    <a:pt x="168" y="279"/>
                    <a:pt x="133" y="355"/>
                    <a:pt x="133" y="440"/>
                  </a:cubicBezTo>
                  <a:cubicBezTo>
                    <a:pt x="133" y="525"/>
                    <a:pt x="168" y="601"/>
                    <a:pt x="223" y="657"/>
                  </a:cubicBezTo>
                  <a:cubicBezTo>
                    <a:pt x="279" y="712"/>
                    <a:pt x="355" y="746"/>
                    <a:pt x="440" y="746"/>
                  </a:cubicBezTo>
                  <a:cubicBezTo>
                    <a:pt x="524" y="746"/>
                    <a:pt x="601" y="712"/>
                    <a:pt x="657" y="657"/>
                  </a:cubicBezTo>
                  <a:cubicBezTo>
                    <a:pt x="712" y="601"/>
                    <a:pt x="746" y="525"/>
                    <a:pt x="746" y="440"/>
                  </a:cubicBezTo>
                  <a:cubicBezTo>
                    <a:pt x="746" y="355"/>
                    <a:pt x="712" y="279"/>
                    <a:pt x="657" y="223"/>
                  </a:cubicBezTo>
                  <a:cubicBezTo>
                    <a:pt x="601" y="168"/>
                    <a:pt x="524" y="133"/>
                    <a:pt x="440" y="133"/>
                  </a:cubicBezTo>
                  <a:moveTo>
                    <a:pt x="440" y="761"/>
                  </a:moveTo>
                  <a:cubicBezTo>
                    <a:pt x="351" y="761"/>
                    <a:pt x="271" y="725"/>
                    <a:pt x="212" y="667"/>
                  </a:cubicBezTo>
                  <a:cubicBezTo>
                    <a:pt x="154" y="609"/>
                    <a:pt x="118" y="529"/>
                    <a:pt x="118" y="440"/>
                  </a:cubicBezTo>
                  <a:cubicBezTo>
                    <a:pt x="118" y="351"/>
                    <a:pt x="154" y="271"/>
                    <a:pt x="212" y="213"/>
                  </a:cubicBezTo>
                  <a:cubicBezTo>
                    <a:pt x="271" y="154"/>
                    <a:pt x="351" y="118"/>
                    <a:pt x="440" y="118"/>
                  </a:cubicBezTo>
                  <a:cubicBezTo>
                    <a:pt x="529" y="118"/>
                    <a:pt x="609" y="154"/>
                    <a:pt x="667" y="213"/>
                  </a:cubicBezTo>
                  <a:cubicBezTo>
                    <a:pt x="725" y="271"/>
                    <a:pt x="761" y="351"/>
                    <a:pt x="761" y="440"/>
                  </a:cubicBezTo>
                  <a:cubicBezTo>
                    <a:pt x="761" y="529"/>
                    <a:pt x="725" y="609"/>
                    <a:pt x="667" y="667"/>
                  </a:cubicBezTo>
                  <a:cubicBezTo>
                    <a:pt x="609" y="725"/>
                    <a:pt x="529" y="761"/>
                    <a:pt x="440" y="761"/>
                  </a:cubicBezTo>
                  <a:moveTo>
                    <a:pt x="437" y="0"/>
                  </a:moveTo>
                  <a:cubicBezTo>
                    <a:pt x="395" y="67"/>
                    <a:pt x="395" y="67"/>
                    <a:pt x="395" y="67"/>
                  </a:cubicBezTo>
                  <a:cubicBezTo>
                    <a:pt x="339" y="12"/>
                    <a:pt x="339" y="12"/>
                    <a:pt x="339" y="12"/>
                  </a:cubicBezTo>
                  <a:cubicBezTo>
                    <a:pt x="313" y="86"/>
                    <a:pt x="313" y="86"/>
                    <a:pt x="313" y="86"/>
                  </a:cubicBezTo>
                  <a:cubicBezTo>
                    <a:pt x="247" y="45"/>
                    <a:pt x="247" y="45"/>
                    <a:pt x="247" y="45"/>
                  </a:cubicBezTo>
                  <a:cubicBezTo>
                    <a:pt x="238" y="123"/>
                    <a:pt x="238" y="123"/>
                    <a:pt x="238" y="123"/>
                  </a:cubicBezTo>
                  <a:cubicBezTo>
                    <a:pt x="164" y="97"/>
                    <a:pt x="164" y="97"/>
                    <a:pt x="164" y="97"/>
                  </a:cubicBezTo>
                  <a:cubicBezTo>
                    <a:pt x="173" y="176"/>
                    <a:pt x="173" y="176"/>
                    <a:pt x="173" y="176"/>
                  </a:cubicBezTo>
                  <a:cubicBezTo>
                    <a:pt x="94" y="168"/>
                    <a:pt x="94" y="168"/>
                    <a:pt x="94" y="168"/>
                  </a:cubicBezTo>
                  <a:cubicBezTo>
                    <a:pt x="121" y="242"/>
                    <a:pt x="121" y="242"/>
                    <a:pt x="121" y="242"/>
                  </a:cubicBezTo>
                  <a:cubicBezTo>
                    <a:pt x="42" y="251"/>
                    <a:pt x="42" y="251"/>
                    <a:pt x="42" y="251"/>
                  </a:cubicBezTo>
                  <a:cubicBezTo>
                    <a:pt x="85" y="318"/>
                    <a:pt x="85" y="318"/>
                    <a:pt x="85" y="318"/>
                  </a:cubicBezTo>
                  <a:cubicBezTo>
                    <a:pt x="10" y="344"/>
                    <a:pt x="10" y="344"/>
                    <a:pt x="10" y="344"/>
                  </a:cubicBezTo>
                  <a:cubicBezTo>
                    <a:pt x="66" y="400"/>
                    <a:pt x="66" y="400"/>
                    <a:pt x="66" y="400"/>
                  </a:cubicBezTo>
                  <a:cubicBezTo>
                    <a:pt x="0" y="442"/>
                    <a:pt x="0" y="442"/>
                    <a:pt x="0" y="442"/>
                  </a:cubicBezTo>
                  <a:cubicBezTo>
                    <a:pt x="67" y="484"/>
                    <a:pt x="67" y="484"/>
                    <a:pt x="67" y="484"/>
                  </a:cubicBezTo>
                  <a:cubicBezTo>
                    <a:pt x="12" y="540"/>
                    <a:pt x="12" y="540"/>
                    <a:pt x="12" y="540"/>
                  </a:cubicBezTo>
                  <a:cubicBezTo>
                    <a:pt x="86" y="566"/>
                    <a:pt x="86" y="566"/>
                    <a:pt x="86" y="566"/>
                  </a:cubicBezTo>
                  <a:cubicBezTo>
                    <a:pt x="45" y="633"/>
                    <a:pt x="45" y="633"/>
                    <a:pt x="45" y="633"/>
                  </a:cubicBezTo>
                  <a:cubicBezTo>
                    <a:pt x="123" y="642"/>
                    <a:pt x="123" y="642"/>
                    <a:pt x="123" y="642"/>
                  </a:cubicBezTo>
                  <a:cubicBezTo>
                    <a:pt x="97" y="716"/>
                    <a:pt x="97" y="716"/>
                    <a:pt x="97" y="716"/>
                  </a:cubicBezTo>
                  <a:cubicBezTo>
                    <a:pt x="176" y="707"/>
                    <a:pt x="176" y="707"/>
                    <a:pt x="176" y="707"/>
                  </a:cubicBezTo>
                  <a:cubicBezTo>
                    <a:pt x="168" y="785"/>
                    <a:pt x="168" y="785"/>
                    <a:pt x="168" y="785"/>
                  </a:cubicBezTo>
                  <a:cubicBezTo>
                    <a:pt x="242" y="759"/>
                    <a:pt x="242" y="759"/>
                    <a:pt x="242" y="759"/>
                  </a:cubicBezTo>
                  <a:cubicBezTo>
                    <a:pt x="251" y="837"/>
                    <a:pt x="251" y="837"/>
                    <a:pt x="251" y="837"/>
                  </a:cubicBezTo>
                  <a:cubicBezTo>
                    <a:pt x="318" y="795"/>
                    <a:pt x="318" y="795"/>
                    <a:pt x="318" y="795"/>
                  </a:cubicBezTo>
                  <a:cubicBezTo>
                    <a:pt x="344" y="869"/>
                    <a:pt x="344" y="869"/>
                    <a:pt x="344" y="869"/>
                  </a:cubicBezTo>
                  <a:cubicBezTo>
                    <a:pt x="400" y="813"/>
                    <a:pt x="400" y="813"/>
                    <a:pt x="400" y="813"/>
                  </a:cubicBezTo>
                  <a:cubicBezTo>
                    <a:pt x="442" y="880"/>
                    <a:pt x="442" y="880"/>
                    <a:pt x="442" y="880"/>
                  </a:cubicBezTo>
                  <a:cubicBezTo>
                    <a:pt x="484" y="813"/>
                    <a:pt x="484" y="813"/>
                    <a:pt x="484" y="813"/>
                  </a:cubicBezTo>
                  <a:cubicBezTo>
                    <a:pt x="540" y="868"/>
                    <a:pt x="540" y="868"/>
                    <a:pt x="540" y="868"/>
                  </a:cubicBezTo>
                  <a:cubicBezTo>
                    <a:pt x="566" y="794"/>
                    <a:pt x="566" y="794"/>
                    <a:pt x="566" y="794"/>
                  </a:cubicBezTo>
                  <a:cubicBezTo>
                    <a:pt x="633" y="835"/>
                    <a:pt x="633" y="835"/>
                    <a:pt x="633" y="835"/>
                  </a:cubicBezTo>
                  <a:cubicBezTo>
                    <a:pt x="642" y="757"/>
                    <a:pt x="642" y="757"/>
                    <a:pt x="642" y="757"/>
                  </a:cubicBezTo>
                  <a:cubicBezTo>
                    <a:pt x="716" y="782"/>
                    <a:pt x="716" y="782"/>
                    <a:pt x="716" y="782"/>
                  </a:cubicBezTo>
                  <a:cubicBezTo>
                    <a:pt x="707" y="704"/>
                    <a:pt x="707" y="704"/>
                    <a:pt x="707" y="704"/>
                  </a:cubicBezTo>
                  <a:cubicBezTo>
                    <a:pt x="785" y="712"/>
                    <a:pt x="785" y="712"/>
                    <a:pt x="785" y="712"/>
                  </a:cubicBezTo>
                  <a:cubicBezTo>
                    <a:pt x="759" y="638"/>
                    <a:pt x="759" y="638"/>
                    <a:pt x="759" y="638"/>
                  </a:cubicBezTo>
                  <a:cubicBezTo>
                    <a:pt x="837" y="629"/>
                    <a:pt x="837" y="629"/>
                    <a:pt x="837" y="629"/>
                  </a:cubicBezTo>
                  <a:cubicBezTo>
                    <a:pt x="795" y="562"/>
                    <a:pt x="795" y="562"/>
                    <a:pt x="795" y="562"/>
                  </a:cubicBezTo>
                  <a:cubicBezTo>
                    <a:pt x="869" y="535"/>
                    <a:pt x="869" y="535"/>
                    <a:pt x="869" y="535"/>
                  </a:cubicBezTo>
                  <a:cubicBezTo>
                    <a:pt x="813" y="479"/>
                    <a:pt x="813" y="479"/>
                    <a:pt x="813" y="479"/>
                  </a:cubicBezTo>
                  <a:cubicBezTo>
                    <a:pt x="880" y="437"/>
                    <a:pt x="880" y="437"/>
                    <a:pt x="880" y="437"/>
                  </a:cubicBezTo>
                  <a:cubicBezTo>
                    <a:pt x="813" y="395"/>
                    <a:pt x="813" y="395"/>
                    <a:pt x="813" y="395"/>
                  </a:cubicBezTo>
                  <a:cubicBezTo>
                    <a:pt x="868" y="340"/>
                    <a:pt x="868" y="340"/>
                    <a:pt x="868" y="340"/>
                  </a:cubicBezTo>
                  <a:cubicBezTo>
                    <a:pt x="793" y="314"/>
                    <a:pt x="793" y="314"/>
                    <a:pt x="793" y="314"/>
                  </a:cubicBezTo>
                  <a:cubicBezTo>
                    <a:pt x="835" y="247"/>
                    <a:pt x="835" y="247"/>
                    <a:pt x="835" y="247"/>
                  </a:cubicBezTo>
                  <a:cubicBezTo>
                    <a:pt x="756" y="238"/>
                    <a:pt x="756" y="238"/>
                    <a:pt x="756" y="238"/>
                  </a:cubicBezTo>
                  <a:cubicBezTo>
                    <a:pt x="782" y="164"/>
                    <a:pt x="782" y="164"/>
                    <a:pt x="782" y="164"/>
                  </a:cubicBezTo>
                  <a:cubicBezTo>
                    <a:pt x="704" y="173"/>
                    <a:pt x="704" y="173"/>
                    <a:pt x="704" y="173"/>
                  </a:cubicBezTo>
                  <a:cubicBezTo>
                    <a:pt x="712" y="94"/>
                    <a:pt x="712" y="94"/>
                    <a:pt x="712" y="94"/>
                  </a:cubicBezTo>
                  <a:cubicBezTo>
                    <a:pt x="638" y="121"/>
                    <a:pt x="638" y="121"/>
                    <a:pt x="638" y="121"/>
                  </a:cubicBezTo>
                  <a:cubicBezTo>
                    <a:pt x="628" y="42"/>
                    <a:pt x="628" y="42"/>
                    <a:pt x="628" y="42"/>
                  </a:cubicBezTo>
                  <a:cubicBezTo>
                    <a:pt x="562" y="85"/>
                    <a:pt x="562" y="85"/>
                    <a:pt x="562" y="85"/>
                  </a:cubicBezTo>
                  <a:cubicBezTo>
                    <a:pt x="535" y="10"/>
                    <a:pt x="535" y="10"/>
                    <a:pt x="535" y="10"/>
                  </a:cubicBezTo>
                  <a:cubicBezTo>
                    <a:pt x="479" y="66"/>
                    <a:pt x="479" y="66"/>
                    <a:pt x="479" y="66"/>
                  </a:cubicBezTo>
                  <a:cubicBezTo>
                    <a:pt x="437" y="0"/>
                    <a:pt x="437" y="0"/>
                    <a:pt x="437" y="0"/>
                  </a:cubicBezTo>
                </a:path>
              </a:pathLst>
            </a:custGeom>
            <a:solidFill>
              <a:srgbClr val="2931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53" name="Oval 1713"/>
            <p:cNvSpPr>
              <a:spLocks noChangeArrowheads="1"/>
            </p:cNvSpPr>
            <p:nvPr/>
          </p:nvSpPr>
          <p:spPr bwMode="auto">
            <a:xfrm>
              <a:off x="6294438" y="4203701"/>
              <a:ext cx="136525" cy="131763"/>
            </a:xfrm>
            <a:prstGeom prst="ellipse">
              <a:avLst/>
            </a:prstGeom>
            <a:solidFill>
              <a:srgbClr val="A4A4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54" name="Oval 1714"/>
            <p:cNvSpPr>
              <a:spLocks noChangeArrowheads="1"/>
            </p:cNvSpPr>
            <p:nvPr/>
          </p:nvSpPr>
          <p:spPr bwMode="auto">
            <a:xfrm>
              <a:off x="6096001" y="4203701"/>
              <a:ext cx="134938" cy="131763"/>
            </a:xfrm>
            <a:prstGeom prst="ellipse">
              <a:avLst/>
            </a:prstGeom>
            <a:solidFill>
              <a:srgbClr val="A4A4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55" name="Oval 1715"/>
            <p:cNvSpPr>
              <a:spLocks noChangeArrowheads="1"/>
            </p:cNvSpPr>
            <p:nvPr/>
          </p:nvSpPr>
          <p:spPr bwMode="auto">
            <a:xfrm>
              <a:off x="5876926" y="4203701"/>
              <a:ext cx="136525" cy="131763"/>
            </a:xfrm>
            <a:prstGeom prst="ellipse">
              <a:avLst/>
            </a:prstGeom>
            <a:solidFill>
              <a:srgbClr val="A4A4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56" name="Oval 1716"/>
            <p:cNvSpPr>
              <a:spLocks noChangeArrowheads="1"/>
            </p:cNvSpPr>
            <p:nvPr/>
          </p:nvSpPr>
          <p:spPr bwMode="auto">
            <a:xfrm>
              <a:off x="5678488" y="4203701"/>
              <a:ext cx="134938" cy="131763"/>
            </a:xfrm>
            <a:prstGeom prst="ellipse">
              <a:avLst/>
            </a:prstGeom>
            <a:solidFill>
              <a:srgbClr val="A4A4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57" name="Freeform 1717"/>
            <p:cNvSpPr/>
            <p:nvPr/>
          </p:nvSpPr>
          <p:spPr bwMode="auto">
            <a:xfrm>
              <a:off x="5945188" y="2357438"/>
              <a:ext cx="169863" cy="161925"/>
            </a:xfrm>
            <a:custGeom>
              <a:avLst/>
              <a:gdLst>
                <a:gd name="T0" fmla="*/ 0 w 107"/>
                <a:gd name="T1" fmla="*/ 40 h 102"/>
                <a:gd name="T2" fmla="*/ 38 w 107"/>
                <a:gd name="T3" fmla="*/ 33 h 102"/>
                <a:gd name="T4" fmla="*/ 52 w 107"/>
                <a:gd name="T5" fmla="*/ 0 h 102"/>
                <a:gd name="T6" fmla="*/ 71 w 107"/>
                <a:gd name="T7" fmla="*/ 33 h 102"/>
                <a:gd name="T8" fmla="*/ 107 w 107"/>
                <a:gd name="T9" fmla="*/ 35 h 102"/>
                <a:gd name="T10" fmla="*/ 81 w 107"/>
                <a:gd name="T11" fmla="*/ 64 h 102"/>
                <a:gd name="T12" fmla="*/ 90 w 107"/>
                <a:gd name="T13" fmla="*/ 99 h 102"/>
                <a:gd name="T14" fmla="*/ 55 w 107"/>
                <a:gd name="T15" fmla="*/ 83 h 102"/>
                <a:gd name="T16" fmla="*/ 21 w 107"/>
                <a:gd name="T17" fmla="*/ 102 h 102"/>
                <a:gd name="T18" fmla="*/ 29 w 107"/>
                <a:gd name="T19" fmla="*/ 66 h 102"/>
                <a:gd name="T20" fmla="*/ 0 w 107"/>
                <a:gd name="T21" fmla="*/ 4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 h="102">
                  <a:moveTo>
                    <a:pt x="0" y="40"/>
                  </a:moveTo>
                  <a:lnTo>
                    <a:pt x="38" y="33"/>
                  </a:lnTo>
                  <a:lnTo>
                    <a:pt x="52" y="0"/>
                  </a:lnTo>
                  <a:lnTo>
                    <a:pt x="71" y="33"/>
                  </a:lnTo>
                  <a:lnTo>
                    <a:pt x="107" y="35"/>
                  </a:lnTo>
                  <a:lnTo>
                    <a:pt x="81" y="64"/>
                  </a:lnTo>
                  <a:lnTo>
                    <a:pt x="90" y="99"/>
                  </a:lnTo>
                  <a:lnTo>
                    <a:pt x="55" y="83"/>
                  </a:lnTo>
                  <a:lnTo>
                    <a:pt x="21" y="102"/>
                  </a:lnTo>
                  <a:lnTo>
                    <a:pt x="29" y="66"/>
                  </a:lnTo>
                  <a:lnTo>
                    <a:pt x="0" y="40"/>
                  </a:lnTo>
                  <a:close/>
                </a:path>
              </a:pathLst>
            </a:custGeom>
            <a:solidFill>
              <a:srgbClr val="F5CF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58" name="Freeform 1718"/>
            <p:cNvSpPr/>
            <p:nvPr/>
          </p:nvSpPr>
          <p:spPr bwMode="auto">
            <a:xfrm>
              <a:off x="5580063" y="2432051"/>
              <a:ext cx="150813" cy="146050"/>
            </a:xfrm>
            <a:custGeom>
              <a:avLst/>
              <a:gdLst>
                <a:gd name="T0" fmla="*/ 0 w 95"/>
                <a:gd name="T1" fmla="*/ 36 h 92"/>
                <a:gd name="T2" fmla="*/ 33 w 95"/>
                <a:gd name="T3" fmla="*/ 31 h 92"/>
                <a:gd name="T4" fmla="*/ 48 w 95"/>
                <a:gd name="T5" fmla="*/ 0 h 92"/>
                <a:gd name="T6" fmla="*/ 62 w 95"/>
                <a:gd name="T7" fmla="*/ 28 h 92"/>
                <a:gd name="T8" fmla="*/ 95 w 95"/>
                <a:gd name="T9" fmla="*/ 33 h 92"/>
                <a:gd name="T10" fmla="*/ 71 w 95"/>
                <a:gd name="T11" fmla="*/ 57 h 92"/>
                <a:gd name="T12" fmla="*/ 78 w 95"/>
                <a:gd name="T13" fmla="*/ 90 h 92"/>
                <a:gd name="T14" fmla="*/ 48 w 95"/>
                <a:gd name="T15" fmla="*/ 76 h 92"/>
                <a:gd name="T16" fmla="*/ 19 w 95"/>
                <a:gd name="T17" fmla="*/ 92 h 92"/>
                <a:gd name="T18" fmla="*/ 24 w 95"/>
                <a:gd name="T19" fmla="*/ 59 h 92"/>
                <a:gd name="T20" fmla="*/ 0 w 95"/>
                <a:gd name="T21" fmla="*/ 3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92">
                  <a:moveTo>
                    <a:pt x="0" y="36"/>
                  </a:moveTo>
                  <a:lnTo>
                    <a:pt x="33" y="31"/>
                  </a:lnTo>
                  <a:lnTo>
                    <a:pt x="48" y="0"/>
                  </a:lnTo>
                  <a:lnTo>
                    <a:pt x="62" y="28"/>
                  </a:lnTo>
                  <a:lnTo>
                    <a:pt x="95" y="33"/>
                  </a:lnTo>
                  <a:lnTo>
                    <a:pt x="71" y="57"/>
                  </a:lnTo>
                  <a:lnTo>
                    <a:pt x="78" y="90"/>
                  </a:lnTo>
                  <a:lnTo>
                    <a:pt x="48" y="76"/>
                  </a:lnTo>
                  <a:lnTo>
                    <a:pt x="19" y="92"/>
                  </a:lnTo>
                  <a:lnTo>
                    <a:pt x="24" y="59"/>
                  </a:lnTo>
                  <a:lnTo>
                    <a:pt x="0" y="36"/>
                  </a:lnTo>
                  <a:close/>
                </a:path>
              </a:pathLst>
            </a:custGeom>
            <a:solidFill>
              <a:srgbClr val="F5CF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59" name="Freeform 1719"/>
            <p:cNvSpPr/>
            <p:nvPr/>
          </p:nvSpPr>
          <p:spPr bwMode="auto">
            <a:xfrm>
              <a:off x="6337301" y="2432051"/>
              <a:ext cx="149225" cy="146050"/>
            </a:xfrm>
            <a:custGeom>
              <a:avLst/>
              <a:gdLst>
                <a:gd name="T0" fmla="*/ 94 w 94"/>
                <a:gd name="T1" fmla="*/ 36 h 92"/>
                <a:gd name="T2" fmla="*/ 61 w 94"/>
                <a:gd name="T3" fmla="*/ 31 h 92"/>
                <a:gd name="T4" fmla="*/ 47 w 94"/>
                <a:gd name="T5" fmla="*/ 0 h 92"/>
                <a:gd name="T6" fmla="*/ 33 w 94"/>
                <a:gd name="T7" fmla="*/ 28 h 92"/>
                <a:gd name="T8" fmla="*/ 0 w 94"/>
                <a:gd name="T9" fmla="*/ 33 h 92"/>
                <a:gd name="T10" fmla="*/ 23 w 94"/>
                <a:gd name="T11" fmla="*/ 57 h 92"/>
                <a:gd name="T12" fmla="*/ 16 w 94"/>
                <a:gd name="T13" fmla="*/ 90 h 92"/>
                <a:gd name="T14" fmla="*/ 47 w 94"/>
                <a:gd name="T15" fmla="*/ 76 h 92"/>
                <a:gd name="T16" fmla="*/ 75 w 94"/>
                <a:gd name="T17" fmla="*/ 92 h 92"/>
                <a:gd name="T18" fmla="*/ 71 w 94"/>
                <a:gd name="T19" fmla="*/ 59 h 92"/>
                <a:gd name="T20" fmla="*/ 94 w 94"/>
                <a:gd name="T21" fmla="*/ 3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92">
                  <a:moveTo>
                    <a:pt x="94" y="36"/>
                  </a:moveTo>
                  <a:lnTo>
                    <a:pt x="61" y="31"/>
                  </a:lnTo>
                  <a:lnTo>
                    <a:pt x="47" y="0"/>
                  </a:lnTo>
                  <a:lnTo>
                    <a:pt x="33" y="28"/>
                  </a:lnTo>
                  <a:lnTo>
                    <a:pt x="0" y="33"/>
                  </a:lnTo>
                  <a:lnTo>
                    <a:pt x="23" y="57"/>
                  </a:lnTo>
                  <a:lnTo>
                    <a:pt x="16" y="90"/>
                  </a:lnTo>
                  <a:lnTo>
                    <a:pt x="47" y="76"/>
                  </a:lnTo>
                  <a:lnTo>
                    <a:pt x="75" y="92"/>
                  </a:lnTo>
                  <a:lnTo>
                    <a:pt x="71" y="59"/>
                  </a:lnTo>
                  <a:lnTo>
                    <a:pt x="94" y="36"/>
                  </a:lnTo>
                  <a:close/>
                </a:path>
              </a:pathLst>
            </a:custGeom>
            <a:solidFill>
              <a:srgbClr val="F5CF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400"/>
            </a:p>
          </p:txBody>
        </p:sp>
        <p:sp>
          <p:nvSpPr>
            <p:cNvPr id="1360" name="矩形 1359"/>
            <p:cNvSpPr/>
            <p:nvPr/>
          </p:nvSpPr>
          <p:spPr>
            <a:xfrm>
              <a:off x="5280783" y="2281448"/>
              <a:ext cx="1529183" cy="1889722"/>
            </a:xfrm>
            <a:prstGeom prst="rect">
              <a:avLst/>
            </a:prstGeom>
            <a:noFill/>
          </p:spPr>
          <p:txBody>
            <a:bodyPr wrap="none" rtlCol="0" anchor="ctr">
              <a:spAutoFit/>
            </a:bodyPr>
            <a:lstStyle/>
            <a:p>
              <a:pPr algn="ctr"/>
              <a:r>
                <a:rPr lang="en-US" altLang="zh-CN" sz="2800" b="1" dirty="0">
                  <a:solidFill>
                    <a:srgbClr val="C09A57"/>
                  </a:solidFill>
                  <a:latin typeface="Agency FB" panose="020B0503020202020204" pitchFamily="34" charset="0"/>
                </a:rPr>
                <a:t>01</a:t>
              </a:r>
              <a:endParaRPr lang="zh-CN" altLang="en-US" sz="2800" b="1" dirty="0">
                <a:solidFill>
                  <a:srgbClr val="C09A57"/>
                </a:solidFill>
                <a:latin typeface="Agency FB" panose="020B0503020202020204" pitchFamily="34" charset="0"/>
              </a:endParaRPr>
            </a:p>
          </p:txBody>
        </p:sp>
        <p:sp>
          <p:nvSpPr>
            <p:cNvPr id="1361" name="矩形 1360"/>
            <p:cNvSpPr/>
            <p:nvPr/>
          </p:nvSpPr>
          <p:spPr>
            <a:xfrm>
              <a:off x="4997681" y="3623781"/>
              <a:ext cx="2095401" cy="704489"/>
            </a:xfrm>
            <a:prstGeom prst="rect">
              <a:avLst/>
            </a:prstGeom>
          </p:spPr>
          <p:txBody>
            <a:bodyPr wrap="none" anchor="ctr">
              <a:spAutoFit/>
            </a:bodyPr>
            <a:lstStyle/>
            <a:p>
              <a:pPr algn="ctr"/>
              <a:r>
                <a:rPr lang="en-US" altLang="zh-CN" sz="700" dirty="0">
                  <a:solidFill>
                    <a:srgbClr val="CFCACB"/>
                  </a:solidFill>
                  <a:latin typeface="Roboto" pitchFamily="2" charset="0"/>
                  <a:ea typeface="Roboto" pitchFamily="2" charset="0"/>
                  <a:cs typeface="Arial" panose="020B0604020202020204" pitchFamily="34" charset="0"/>
                </a:rPr>
                <a:t>PART 0NE</a:t>
              </a:r>
              <a:endParaRPr lang="zh-CN" altLang="en-US" sz="700" dirty="0">
                <a:solidFill>
                  <a:srgbClr val="CFCACB"/>
                </a:solidFill>
                <a:latin typeface="Roboto" pitchFamily="2" charset="0"/>
                <a:cs typeface="Arial" panose="020B0604020202020204" pitchFamily="34" charset="0"/>
              </a:endParaRPr>
            </a:p>
          </p:txBody>
        </p:sp>
      </p:grpSp>
      <p:sp>
        <p:nvSpPr>
          <p:cNvPr id="1362" name="矩形 1361"/>
          <p:cNvSpPr/>
          <p:nvPr/>
        </p:nvSpPr>
        <p:spPr>
          <a:xfrm>
            <a:off x="937296" y="363230"/>
            <a:ext cx="4176144" cy="523220"/>
          </a:xfrm>
          <a:prstGeom prst="rect">
            <a:avLst/>
          </a:prstGeom>
        </p:spPr>
        <p:txBody>
          <a:bodyPr wrap="none">
            <a:spAutoFit/>
          </a:bodyPr>
          <a:lstStyle/>
          <a:p>
            <a:pPr algn="ctr"/>
            <a:r>
              <a:rPr lang="en-US" altLang="zh-CN" sz="2800" dirty="0">
                <a:solidFill>
                  <a:srgbClr val="E5E4E3"/>
                </a:solidFill>
                <a:latin typeface="Agency FB" panose="020B0503020202020204" pitchFamily="34" charset="0"/>
                <a:cs typeface="Arial" panose="020B0604020202020204" pitchFamily="34" charset="0"/>
              </a:rPr>
              <a:t>THE DISTRIBUTION OF COMPANY  </a:t>
            </a:r>
            <a:r>
              <a:rPr lang="en-US" altLang="zh-CN" sz="2800" dirty="0">
                <a:solidFill>
                  <a:srgbClr val="E5E4E3"/>
                </a:solidFill>
                <a:latin typeface="Agency FB" panose="020B0503020202020204" pitchFamily="34" charset="0"/>
                <a:cs typeface="Arial" panose="020B0604020202020204" pitchFamily="34" charset="0"/>
                <a:sym typeface="Wingdings 3" panose="05040102010807070707" pitchFamily="18" charset="2"/>
              </a:rPr>
              <a:t></a:t>
            </a:r>
            <a:endParaRPr lang="zh-CN" altLang="en-US" sz="2800" dirty="0">
              <a:solidFill>
                <a:srgbClr val="E5E4E3"/>
              </a:solidFill>
              <a:latin typeface="Agency FB" panose="020B0503020202020204" pitchFamily="34" charset="0"/>
              <a:cs typeface="Arial" panose="020B0604020202020204" pitchFamily="34" charset="0"/>
            </a:endParaRPr>
          </a:p>
        </p:txBody>
      </p:sp>
      <p:pic>
        <p:nvPicPr>
          <p:cNvPr id="65" name="图片 64"/>
          <p:cNvPicPr>
            <a:picLocks noChangeAspect="1"/>
          </p:cNvPicPr>
          <p:nvPr/>
        </p:nvPicPr>
        <p:blipFill rotWithShape="1">
          <a:blip r:embed="rId2" cstate="print">
            <a:extLst>
              <a:ext uri="{28A0092B-C50C-407E-A947-70E740481C1C}">
                <a14:useLocalDpi xmlns:a14="http://schemas.microsoft.com/office/drawing/2010/main" val="0"/>
              </a:ext>
            </a:extLst>
          </a:blip>
          <a:srcRect l="748" t="4947" r="1193" b="16022"/>
          <a:stretch>
            <a:fillRect/>
          </a:stretch>
        </p:blipFill>
        <p:spPr>
          <a:xfrm>
            <a:off x="1005919" y="1982596"/>
            <a:ext cx="5182464" cy="4455352"/>
          </a:xfrm>
          <a:prstGeom prst="rect">
            <a:avLst/>
          </a:prstGeom>
          <a:effectLst/>
        </p:spPr>
      </p:pic>
      <p:grpSp>
        <p:nvGrpSpPr>
          <p:cNvPr id="5" name="组合 4"/>
          <p:cNvGrpSpPr/>
          <p:nvPr/>
        </p:nvGrpSpPr>
        <p:grpSpPr>
          <a:xfrm>
            <a:off x="10554813" y="2306305"/>
            <a:ext cx="568000" cy="360000"/>
            <a:chOff x="10554813" y="2306305"/>
            <a:chExt cx="568000" cy="360000"/>
          </a:xfrm>
        </p:grpSpPr>
        <p:sp>
          <p:nvSpPr>
            <p:cNvPr id="67" name="Freeform 38"/>
            <p:cNvSpPr>
              <a:spLocks noChangeAspect="1" noEditPoints="1"/>
            </p:cNvSpPr>
            <p:nvPr/>
          </p:nvSpPr>
          <p:spPr bwMode="auto">
            <a:xfrm>
              <a:off x="10554813" y="2306305"/>
              <a:ext cx="568000" cy="360000"/>
            </a:xfrm>
            <a:custGeom>
              <a:avLst/>
              <a:gdLst>
                <a:gd name="T0" fmla="*/ 196 w 240"/>
                <a:gd name="T1" fmla="*/ 64 h 152"/>
                <a:gd name="T2" fmla="*/ 196 w 240"/>
                <a:gd name="T3" fmla="*/ 62 h 152"/>
                <a:gd name="T4" fmla="*/ 134 w 240"/>
                <a:gd name="T5" fmla="*/ 0 h 152"/>
                <a:gd name="T6" fmla="*/ 78 w 240"/>
                <a:gd name="T7" fmla="*/ 35 h 152"/>
                <a:gd name="T8" fmla="*/ 64 w 240"/>
                <a:gd name="T9" fmla="*/ 32 h 152"/>
                <a:gd name="T10" fmla="*/ 32 w 240"/>
                <a:gd name="T11" fmla="*/ 58 h 152"/>
                <a:gd name="T12" fmla="*/ 0 w 240"/>
                <a:gd name="T13" fmla="*/ 104 h 152"/>
                <a:gd name="T14" fmla="*/ 48 w 240"/>
                <a:gd name="T15" fmla="*/ 152 h 152"/>
                <a:gd name="T16" fmla="*/ 196 w 240"/>
                <a:gd name="T17" fmla="*/ 152 h 152"/>
                <a:gd name="T18" fmla="*/ 196 w 240"/>
                <a:gd name="T19" fmla="*/ 152 h 152"/>
                <a:gd name="T20" fmla="*/ 240 w 240"/>
                <a:gd name="T21" fmla="*/ 108 h 152"/>
                <a:gd name="T22" fmla="*/ 196 w 240"/>
                <a:gd name="T23" fmla="*/ 64 h 152"/>
                <a:gd name="T24" fmla="*/ 196 w 240"/>
                <a:gd name="T25" fmla="*/ 144 h 152"/>
                <a:gd name="T26" fmla="*/ 194 w 240"/>
                <a:gd name="T27" fmla="*/ 144 h 152"/>
                <a:gd name="T28" fmla="*/ 48 w 240"/>
                <a:gd name="T29" fmla="*/ 144 h 152"/>
                <a:gd name="T30" fmla="*/ 8 w 240"/>
                <a:gd name="T31" fmla="*/ 104 h 152"/>
                <a:gd name="T32" fmla="*/ 35 w 240"/>
                <a:gd name="T33" fmla="*/ 66 h 152"/>
                <a:gd name="T34" fmla="*/ 39 w 240"/>
                <a:gd name="T35" fmla="*/ 64 h 152"/>
                <a:gd name="T36" fmla="*/ 40 w 240"/>
                <a:gd name="T37" fmla="*/ 60 h 152"/>
                <a:gd name="T38" fmla="*/ 64 w 240"/>
                <a:gd name="T39" fmla="*/ 40 h 152"/>
                <a:gd name="T40" fmla="*/ 74 w 240"/>
                <a:gd name="T41" fmla="*/ 42 h 152"/>
                <a:gd name="T42" fmla="*/ 82 w 240"/>
                <a:gd name="T43" fmla="*/ 46 h 152"/>
                <a:gd name="T44" fmla="*/ 85 w 240"/>
                <a:gd name="T45" fmla="*/ 38 h 152"/>
                <a:gd name="T46" fmla="*/ 134 w 240"/>
                <a:gd name="T47" fmla="*/ 8 h 152"/>
                <a:gd name="T48" fmla="*/ 188 w 240"/>
                <a:gd name="T49" fmla="*/ 62 h 152"/>
                <a:gd name="T50" fmla="*/ 188 w 240"/>
                <a:gd name="T51" fmla="*/ 62 h 152"/>
                <a:gd name="T52" fmla="*/ 188 w 240"/>
                <a:gd name="T53" fmla="*/ 63 h 152"/>
                <a:gd name="T54" fmla="*/ 188 w 240"/>
                <a:gd name="T55" fmla="*/ 72 h 152"/>
                <a:gd name="T56" fmla="*/ 196 w 240"/>
                <a:gd name="T57" fmla="*/ 72 h 152"/>
                <a:gd name="T58" fmla="*/ 232 w 240"/>
                <a:gd name="T59" fmla="*/ 108 h 152"/>
                <a:gd name="T60" fmla="*/ 196 w 240"/>
                <a:gd name="T61" fmla="*/ 14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0" h="152">
                  <a:moveTo>
                    <a:pt x="196" y="64"/>
                  </a:moveTo>
                  <a:cubicBezTo>
                    <a:pt x="196" y="63"/>
                    <a:pt x="196" y="62"/>
                    <a:pt x="196" y="62"/>
                  </a:cubicBezTo>
                  <a:cubicBezTo>
                    <a:pt x="196" y="27"/>
                    <a:pt x="168" y="0"/>
                    <a:pt x="134" y="0"/>
                  </a:cubicBezTo>
                  <a:cubicBezTo>
                    <a:pt x="109" y="0"/>
                    <a:pt x="88" y="14"/>
                    <a:pt x="78" y="35"/>
                  </a:cubicBezTo>
                  <a:cubicBezTo>
                    <a:pt x="74" y="33"/>
                    <a:pt x="69" y="32"/>
                    <a:pt x="64" y="32"/>
                  </a:cubicBezTo>
                  <a:cubicBezTo>
                    <a:pt x="48" y="32"/>
                    <a:pt x="35" y="43"/>
                    <a:pt x="32" y="58"/>
                  </a:cubicBezTo>
                  <a:cubicBezTo>
                    <a:pt x="13" y="65"/>
                    <a:pt x="0" y="82"/>
                    <a:pt x="0" y="104"/>
                  </a:cubicBezTo>
                  <a:cubicBezTo>
                    <a:pt x="0" y="130"/>
                    <a:pt x="21" y="152"/>
                    <a:pt x="48" y="152"/>
                  </a:cubicBezTo>
                  <a:cubicBezTo>
                    <a:pt x="196" y="152"/>
                    <a:pt x="196" y="152"/>
                    <a:pt x="196" y="152"/>
                  </a:cubicBezTo>
                  <a:cubicBezTo>
                    <a:pt x="196" y="152"/>
                    <a:pt x="196" y="152"/>
                    <a:pt x="196" y="152"/>
                  </a:cubicBezTo>
                  <a:cubicBezTo>
                    <a:pt x="220" y="151"/>
                    <a:pt x="240" y="132"/>
                    <a:pt x="240" y="108"/>
                  </a:cubicBezTo>
                  <a:cubicBezTo>
                    <a:pt x="240" y="83"/>
                    <a:pt x="220" y="64"/>
                    <a:pt x="196" y="64"/>
                  </a:cubicBezTo>
                  <a:close/>
                  <a:moveTo>
                    <a:pt x="196" y="144"/>
                  </a:moveTo>
                  <a:cubicBezTo>
                    <a:pt x="194" y="144"/>
                    <a:pt x="194" y="144"/>
                    <a:pt x="194" y="144"/>
                  </a:cubicBezTo>
                  <a:cubicBezTo>
                    <a:pt x="48" y="144"/>
                    <a:pt x="48" y="144"/>
                    <a:pt x="48" y="144"/>
                  </a:cubicBezTo>
                  <a:cubicBezTo>
                    <a:pt x="26" y="144"/>
                    <a:pt x="8" y="126"/>
                    <a:pt x="8" y="104"/>
                  </a:cubicBezTo>
                  <a:cubicBezTo>
                    <a:pt x="8" y="86"/>
                    <a:pt x="18" y="71"/>
                    <a:pt x="35" y="66"/>
                  </a:cubicBezTo>
                  <a:cubicBezTo>
                    <a:pt x="39" y="64"/>
                    <a:pt x="39" y="64"/>
                    <a:pt x="39" y="64"/>
                  </a:cubicBezTo>
                  <a:cubicBezTo>
                    <a:pt x="40" y="60"/>
                    <a:pt x="40" y="60"/>
                    <a:pt x="40" y="60"/>
                  </a:cubicBezTo>
                  <a:cubicBezTo>
                    <a:pt x="42" y="48"/>
                    <a:pt x="52" y="40"/>
                    <a:pt x="64" y="40"/>
                  </a:cubicBezTo>
                  <a:cubicBezTo>
                    <a:pt x="67" y="40"/>
                    <a:pt x="71" y="40"/>
                    <a:pt x="74" y="42"/>
                  </a:cubicBezTo>
                  <a:cubicBezTo>
                    <a:pt x="82" y="46"/>
                    <a:pt x="82" y="46"/>
                    <a:pt x="82" y="46"/>
                  </a:cubicBezTo>
                  <a:cubicBezTo>
                    <a:pt x="85" y="38"/>
                    <a:pt x="85" y="38"/>
                    <a:pt x="85" y="38"/>
                  </a:cubicBezTo>
                  <a:cubicBezTo>
                    <a:pt x="94" y="20"/>
                    <a:pt x="113" y="8"/>
                    <a:pt x="134" y="8"/>
                  </a:cubicBezTo>
                  <a:cubicBezTo>
                    <a:pt x="164" y="8"/>
                    <a:pt x="188" y="32"/>
                    <a:pt x="188" y="62"/>
                  </a:cubicBezTo>
                  <a:cubicBezTo>
                    <a:pt x="188" y="62"/>
                    <a:pt x="188" y="62"/>
                    <a:pt x="188" y="62"/>
                  </a:cubicBezTo>
                  <a:cubicBezTo>
                    <a:pt x="188" y="63"/>
                    <a:pt x="188" y="63"/>
                    <a:pt x="188" y="63"/>
                  </a:cubicBezTo>
                  <a:cubicBezTo>
                    <a:pt x="188" y="72"/>
                    <a:pt x="188" y="72"/>
                    <a:pt x="188" y="72"/>
                  </a:cubicBezTo>
                  <a:cubicBezTo>
                    <a:pt x="196" y="72"/>
                    <a:pt x="196" y="72"/>
                    <a:pt x="196" y="72"/>
                  </a:cubicBezTo>
                  <a:cubicBezTo>
                    <a:pt x="215" y="72"/>
                    <a:pt x="232" y="88"/>
                    <a:pt x="232" y="108"/>
                  </a:cubicBezTo>
                  <a:cubicBezTo>
                    <a:pt x="232" y="127"/>
                    <a:pt x="216" y="143"/>
                    <a:pt x="196" y="144"/>
                  </a:cubicBezTo>
                  <a:close/>
                </a:path>
              </a:pathLst>
            </a:custGeom>
            <a:solidFill>
              <a:srgbClr val="8F2647"/>
            </a:solidFill>
            <a:ln>
              <a:noFill/>
            </a:ln>
          </p:spPr>
          <p:txBody>
            <a:bodyPr vert="horz" wrap="square" lIns="91440" tIns="45720" rIns="91440" bIns="45720" numCol="1" anchor="t" anchorCtr="0" compatLnSpc="1"/>
            <a:lstStyle/>
            <a:p>
              <a:endParaRPr lang="zh-CN" altLang="en-US"/>
            </a:p>
          </p:txBody>
        </p:sp>
        <p:sp>
          <p:nvSpPr>
            <p:cNvPr id="68" name="Freeform 39"/>
            <p:cNvSpPr>
              <a:spLocks noChangeAspect="1"/>
            </p:cNvSpPr>
            <p:nvPr/>
          </p:nvSpPr>
          <p:spPr bwMode="auto">
            <a:xfrm>
              <a:off x="10753813" y="2401305"/>
              <a:ext cx="170000" cy="199000"/>
            </a:xfrm>
            <a:custGeom>
              <a:avLst/>
              <a:gdLst>
                <a:gd name="T0" fmla="*/ 36 w 72"/>
                <a:gd name="T1" fmla="*/ 76 h 84"/>
                <a:gd name="T2" fmla="*/ 8 w 72"/>
                <a:gd name="T3" fmla="*/ 48 h 84"/>
                <a:gd name="T4" fmla="*/ 36 w 72"/>
                <a:gd name="T5" fmla="*/ 20 h 84"/>
                <a:gd name="T6" fmla="*/ 36 w 72"/>
                <a:gd name="T7" fmla="*/ 34 h 84"/>
                <a:gd name="T8" fmla="*/ 66 w 72"/>
                <a:gd name="T9" fmla="*/ 17 h 84"/>
                <a:gd name="T10" fmla="*/ 36 w 72"/>
                <a:gd name="T11" fmla="*/ 0 h 84"/>
                <a:gd name="T12" fmla="*/ 36 w 72"/>
                <a:gd name="T13" fmla="*/ 12 h 84"/>
                <a:gd name="T14" fmla="*/ 0 w 72"/>
                <a:gd name="T15" fmla="*/ 48 h 84"/>
                <a:gd name="T16" fmla="*/ 36 w 72"/>
                <a:gd name="T17" fmla="*/ 84 h 84"/>
                <a:gd name="T18" fmla="*/ 72 w 72"/>
                <a:gd name="T19" fmla="*/ 48 h 84"/>
                <a:gd name="T20" fmla="*/ 64 w 72"/>
                <a:gd name="T21" fmla="*/ 48 h 84"/>
                <a:gd name="T22" fmla="*/ 36 w 72"/>
                <a:gd name="T23" fmla="*/ 7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84">
                  <a:moveTo>
                    <a:pt x="36" y="76"/>
                  </a:moveTo>
                  <a:cubicBezTo>
                    <a:pt x="20" y="76"/>
                    <a:pt x="8" y="63"/>
                    <a:pt x="8" y="48"/>
                  </a:cubicBezTo>
                  <a:cubicBezTo>
                    <a:pt x="8" y="32"/>
                    <a:pt x="20" y="20"/>
                    <a:pt x="36" y="20"/>
                  </a:cubicBezTo>
                  <a:cubicBezTo>
                    <a:pt x="36" y="34"/>
                    <a:pt x="36" y="34"/>
                    <a:pt x="36" y="34"/>
                  </a:cubicBezTo>
                  <a:cubicBezTo>
                    <a:pt x="66" y="17"/>
                    <a:pt x="66" y="17"/>
                    <a:pt x="66" y="17"/>
                  </a:cubicBezTo>
                  <a:cubicBezTo>
                    <a:pt x="36" y="0"/>
                    <a:pt x="36" y="0"/>
                    <a:pt x="36" y="0"/>
                  </a:cubicBezTo>
                  <a:cubicBezTo>
                    <a:pt x="36" y="12"/>
                    <a:pt x="36" y="12"/>
                    <a:pt x="36" y="12"/>
                  </a:cubicBezTo>
                  <a:cubicBezTo>
                    <a:pt x="16" y="12"/>
                    <a:pt x="0" y="28"/>
                    <a:pt x="0" y="48"/>
                  </a:cubicBezTo>
                  <a:cubicBezTo>
                    <a:pt x="0" y="67"/>
                    <a:pt x="16" y="84"/>
                    <a:pt x="36" y="84"/>
                  </a:cubicBezTo>
                  <a:cubicBezTo>
                    <a:pt x="55" y="84"/>
                    <a:pt x="72" y="67"/>
                    <a:pt x="72" y="48"/>
                  </a:cubicBezTo>
                  <a:cubicBezTo>
                    <a:pt x="64" y="48"/>
                    <a:pt x="64" y="48"/>
                    <a:pt x="64" y="48"/>
                  </a:cubicBezTo>
                  <a:cubicBezTo>
                    <a:pt x="64" y="63"/>
                    <a:pt x="51" y="76"/>
                    <a:pt x="36" y="76"/>
                  </a:cubicBezTo>
                  <a:close/>
                </a:path>
              </a:pathLst>
            </a:custGeom>
            <a:solidFill>
              <a:srgbClr val="8F2647"/>
            </a:solidFill>
            <a:ln>
              <a:noFill/>
            </a:ln>
          </p:spPr>
          <p:txBody>
            <a:bodyPr vert="horz" wrap="square" lIns="91440" tIns="45720" rIns="91440" bIns="45720" numCol="1" anchor="t" anchorCtr="0" compatLnSpc="1"/>
            <a:lstStyle/>
            <a:p>
              <a:endParaRPr lang="zh-CN" altLang="en-US"/>
            </a:p>
          </p:txBody>
        </p:sp>
      </p:grpSp>
      <p:sp>
        <p:nvSpPr>
          <p:cNvPr id="69" name="Freeform 41"/>
          <p:cNvSpPr>
            <a:spLocks noChangeAspect="1" noEditPoints="1"/>
          </p:cNvSpPr>
          <p:nvPr/>
        </p:nvSpPr>
        <p:spPr bwMode="auto">
          <a:xfrm>
            <a:off x="8184095" y="2306305"/>
            <a:ext cx="421237" cy="360000"/>
          </a:xfrm>
          <a:custGeom>
            <a:avLst/>
            <a:gdLst>
              <a:gd name="T0" fmla="*/ 176 w 192"/>
              <a:gd name="T1" fmla="*/ 20 h 164"/>
              <a:gd name="T2" fmla="*/ 72 w 192"/>
              <a:gd name="T3" fmla="*/ 20 h 164"/>
              <a:gd name="T4" fmla="*/ 72 w 192"/>
              <a:gd name="T5" fmla="*/ 16 h 164"/>
              <a:gd name="T6" fmla="*/ 56 w 192"/>
              <a:gd name="T7" fmla="*/ 0 h 164"/>
              <a:gd name="T8" fmla="*/ 16 w 192"/>
              <a:gd name="T9" fmla="*/ 0 h 164"/>
              <a:gd name="T10" fmla="*/ 0 w 192"/>
              <a:gd name="T11" fmla="*/ 16 h 164"/>
              <a:gd name="T12" fmla="*/ 0 w 192"/>
              <a:gd name="T13" fmla="*/ 36 h 164"/>
              <a:gd name="T14" fmla="*/ 0 w 192"/>
              <a:gd name="T15" fmla="*/ 64 h 164"/>
              <a:gd name="T16" fmla="*/ 0 w 192"/>
              <a:gd name="T17" fmla="*/ 148 h 164"/>
              <a:gd name="T18" fmla="*/ 16 w 192"/>
              <a:gd name="T19" fmla="*/ 164 h 164"/>
              <a:gd name="T20" fmla="*/ 176 w 192"/>
              <a:gd name="T21" fmla="*/ 164 h 164"/>
              <a:gd name="T22" fmla="*/ 192 w 192"/>
              <a:gd name="T23" fmla="*/ 148 h 164"/>
              <a:gd name="T24" fmla="*/ 192 w 192"/>
              <a:gd name="T25" fmla="*/ 36 h 164"/>
              <a:gd name="T26" fmla="*/ 176 w 192"/>
              <a:gd name="T27" fmla="*/ 20 h 164"/>
              <a:gd name="T28" fmla="*/ 8 w 192"/>
              <a:gd name="T29" fmla="*/ 16 h 164"/>
              <a:gd name="T30" fmla="*/ 16 w 192"/>
              <a:gd name="T31" fmla="*/ 8 h 164"/>
              <a:gd name="T32" fmla="*/ 56 w 192"/>
              <a:gd name="T33" fmla="*/ 8 h 164"/>
              <a:gd name="T34" fmla="*/ 64 w 192"/>
              <a:gd name="T35" fmla="*/ 16 h 164"/>
              <a:gd name="T36" fmla="*/ 64 w 192"/>
              <a:gd name="T37" fmla="*/ 20 h 164"/>
              <a:gd name="T38" fmla="*/ 64 w 192"/>
              <a:gd name="T39" fmla="*/ 28 h 164"/>
              <a:gd name="T40" fmla="*/ 72 w 192"/>
              <a:gd name="T41" fmla="*/ 28 h 164"/>
              <a:gd name="T42" fmla="*/ 176 w 192"/>
              <a:gd name="T43" fmla="*/ 28 h 164"/>
              <a:gd name="T44" fmla="*/ 184 w 192"/>
              <a:gd name="T45" fmla="*/ 36 h 164"/>
              <a:gd name="T46" fmla="*/ 184 w 192"/>
              <a:gd name="T47" fmla="*/ 44 h 164"/>
              <a:gd name="T48" fmla="*/ 8 w 192"/>
              <a:gd name="T49" fmla="*/ 44 h 164"/>
              <a:gd name="T50" fmla="*/ 8 w 192"/>
              <a:gd name="T51" fmla="*/ 36 h 164"/>
              <a:gd name="T52" fmla="*/ 8 w 192"/>
              <a:gd name="T53" fmla="*/ 16 h 164"/>
              <a:gd name="T54" fmla="*/ 176 w 192"/>
              <a:gd name="T55" fmla="*/ 156 h 164"/>
              <a:gd name="T56" fmla="*/ 16 w 192"/>
              <a:gd name="T57" fmla="*/ 156 h 164"/>
              <a:gd name="T58" fmla="*/ 8 w 192"/>
              <a:gd name="T59" fmla="*/ 148 h 164"/>
              <a:gd name="T60" fmla="*/ 8 w 192"/>
              <a:gd name="T61" fmla="*/ 64 h 164"/>
              <a:gd name="T62" fmla="*/ 8 w 192"/>
              <a:gd name="T63" fmla="*/ 52 h 164"/>
              <a:gd name="T64" fmla="*/ 184 w 192"/>
              <a:gd name="T65" fmla="*/ 52 h 164"/>
              <a:gd name="T66" fmla="*/ 184 w 192"/>
              <a:gd name="T67" fmla="*/ 148 h 164"/>
              <a:gd name="T68" fmla="*/ 176 w 192"/>
              <a:gd name="T69" fmla="*/ 156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2" h="164">
                <a:moveTo>
                  <a:pt x="176" y="20"/>
                </a:moveTo>
                <a:cubicBezTo>
                  <a:pt x="72" y="20"/>
                  <a:pt x="72" y="20"/>
                  <a:pt x="72" y="20"/>
                </a:cubicBezTo>
                <a:cubicBezTo>
                  <a:pt x="72" y="16"/>
                  <a:pt x="72" y="16"/>
                  <a:pt x="72" y="16"/>
                </a:cubicBezTo>
                <a:cubicBezTo>
                  <a:pt x="72" y="7"/>
                  <a:pt x="65" y="0"/>
                  <a:pt x="56" y="0"/>
                </a:cubicBezTo>
                <a:cubicBezTo>
                  <a:pt x="16" y="0"/>
                  <a:pt x="16" y="0"/>
                  <a:pt x="16" y="0"/>
                </a:cubicBezTo>
                <a:cubicBezTo>
                  <a:pt x="8" y="0"/>
                  <a:pt x="0" y="7"/>
                  <a:pt x="0" y="16"/>
                </a:cubicBezTo>
                <a:cubicBezTo>
                  <a:pt x="0" y="36"/>
                  <a:pt x="0" y="36"/>
                  <a:pt x="0" y="36"/>
                </a:cubicBezTo>
                <a:cubicBezTo>
                  <a:pt x="0" y="64"/>
                  <a:pt x="0" y="64"/>
                  <a:pt x="0" y="64"/>
                </a:cubicBezTo>
                <a:cubicBezTo>
                  <a:pt x="0" y="148"/>
                  <a:pt x="0" y="148"/>
                  <a:pt x="0" y="148"/>
                </a:cubicBezTo>
                <a:cubicBezTo>
                  <a:pt x="0" y="156"/>
                  <a:pt x="8" y="164"/>
                  <a:pt x="16" y="164"/>
                </a:cubicBezTo>
                <a:cubicBezTo>
                  <a:pt x="176" y="164"/>
                  <a:pt x="176" y="164"/>
                  <a:pt x="176" y="164"/>
                </a:cubicBezTo>
                <a:cubicBezTo>
                  <a:pt x="185" y="164"/>
                  <a:pt x="192" y="156"/>
                  <a:pt x="192" y="148"/>
                </a:cubicBezTo>
                <a:cubicBezTo>
                  <a:pt x="192" y="36"/>
                  <a:pt x="192" y="36"/>
                  <a:pt x="192" y="36"/>
                </a:cubicBezTo>
                <a:cubicBezTo>
                  <a:pt x="192" y="27"/>
                  <a:pt x="185" y="20"/>
                  <a:pt x="176" y="20"/>
                </a:cubicBezTo>
                <a:close/>
                <a:moveTo>
                  <a:pt x="8" y="16"/>
                </a:moveTo>
                <a:cubicBezTo>
                  <a:pt x="8" y="11"/>
                  <a:pt x="12" y="8"/>
                  <a:pt x="16" y="8"/>
                </a:cubicBezTo>
                <a:cubicBezTo>
                  <a:pt x="56" y="8"/>
                  <a:pt x="56" y="8"/>
                  <a:pt x="56" y="8"/>
                </a:cubicBezTo>
                <a:cubicBezTo>
                  <a:pt x="61" y="8"/>
                  <a:pt x="64" y="11"/>
                  <a:pt x="64" y="16"/>
                </a:cubicBezTo>
                <a:cubicBezTo>
                  <a:pt x="64" y="20"/>
                  <a:pt x="64" y="20"/>
                  <a:pt x="64" y="20"/>
                </a:cubicBezTo>
                <a:cubicBezTo>
                  <a:pt x="64" y="28"/>
                  <a:pt x="64" y="28"/>
                  <a:pt x="64" y="28"/>
                </a:cubicBezTo>
                <a:cubicBezTo>
                  <a:pt x="72" y="28"/>
                  <a:pt x="72" y="28"/>
                  <a:pt x="72" y="28"/>
                </a:cubicBezTo>
                <a:cubicBezTo>
                  <a:pt x="176" y="28"/>
                  <a:pt x="176" y="28"/>
                  <a:pt x="176" y="28"/>
                </a:cubicBezTo>
                <a:cubicBezTo>
                  <a:pt x="181" y="28"/>
                  <a:pt x="184" y="31"/>
                  <a:pt x="184" y="36"/>
                </a:cubicBezTo>
                <a:cubicBezTo>
                  <a:pt x="184" y="44"/>
                  <a:pt x="184" y="44"/>
                  <a:pt x="184" y="44"/>
                </a:cubicBezTo>
                <a:cubicBezTo>
                  <a:pt x="8" y="44"/>
                  <a:pt x="8" y="44"/>
                  <a:pt x="8" y="44"/>
                </a:cubicBezTo>
                <a:cubicBezTo>
                  <a:pt x="8" y="36"/>
                  <a:pt x="8" y="36"/>
                  <a:pt x="8" y="36"/>
                </a:cubicBezTo>
                <a:lnTo>
                  <a:pt x="8" y="16"/>
                </a:lnTo>
                <a:close/>
                <a:moveTo>
                  <a:pt x="176" y="156"/>
                </a:moveTo>
                <a:cubicBezTo>
                  <a:pt x="16" y="156"/>
                  <a:pt x="16" y="156"/>
                  <a:pt x="16" y="156"/>
                </a:cubicBezTo>
                <a:cubicBezTo>
                  <a:pt x="12" y="156"/>
                  <a:pt x="8" y="152"/>
                  <a:pt x="8" y="148"/>
                </a:cubicBezTo>
                <a:cubicBezTo>
                  <a:pt x="8" y="64"/>
                  <a:pt x="8" y="64"/>
                  <a:pt x="8" y="64"/>
                </a:cubicBezTo>
                <a:cubicBezTo>
                  <a:pt x="8" y="52"/>
                  <a:pt x="8" y="52"/>
                  <a:pt x="8" y="52"/>
                </a:cubicBezTo>
                <a:cubicBezTo>
                  <a:pt x="184" y="52"/>
                  <a:pt x="184" y="52"/>
                  <a:pt x="184" y="52"/>
                </a:cubicBezTo>
                <a:cubicBezTo>
                  <a:pt x="184" y="148"/>
                  <a:pt x="184" y="148"/>
                  <a:pt x="184" y="148"/>
                </a:cubicBezTo>
                <a:cubicBezTo>
                  <a:pt x="184" y="152"/>
                  <a:pt x="181" y="156"/>
                  <a:pt x="176" y="156"/>
                </a:cubicBezTo>
                <a:close/>
              </a:path>
            </a:pathLst>
          </a:custGeom>
          <a:solidFill>
            <a:srgbClr val="8F2647"/>
          </a:solidFill>
          <a:ln>
            <a:noFill/>
          </a:ln>
        </p:spPr>
        <p:txBody>
          <a:bodyPr vert="horz" wrap="square" lIns="91440" tIns="45720" rIns="91440" bIns="45720" numCol="1" anchor="t" anchorCtr="0" compatLnSpc="1"/>
          <a:lstStyle/>
          <a:p>
            <a:endParaRPr lang="zh-CN" altLang="en-US"/>
          </a:p>
        </p:txBody>
      </p:sp>
      <p:grpSp>
        <p:nvGrpSpPr>
          <p:cNvPr id="4" name="组合 3"/>
          <p:cNvGrpSpPr/>
          <p:nvPr/>
        </p:nvGrpSpPr>
        <p:grpSpPr>
          <a:xfrm>
            <a:off x="9343573" y="2306305"/>
            <a:ext cx="473000" cy="360000"/>
            <a:chOff x="9343573" y="2306305"/>
            <a:chExt cx="473000" cy="360000"/>
          </a:xfrm>
        </p:grpSpPr>
        <p:sp>
          <p:nvSpPr>
            <p:cNvPr id="70" name="Freeform 43"/>
            <p:cNvSpPr>
              <a:spLocks noChangeAspect="1" noEditPoints="1"/>
            </p:cNvSpPr>
            <p:nvPr/>
          </p:nvSpPr>
          <p:spPr bwMode="auto">
            <a:xfrm>
              <a:off x="9343573" y="2306305"/>
              <a:ext cx="473000" cy="360000"/>
            </a:xfrm>
            <a:custGeom>
              <a:avLst/>
              <a:gdLst>
                <a:gd name="T0" fmla="*/ 184 w 200"/>
                <a:gd name="T1" fmla="*/ 24 h 152"/>
                <a:gd name="T2" fmla="*/ 151 w 200"/>
                <a:gd name="T3" fmla="*/ 24 h 152"/>
                <a:gd name="T4" fmla="*/ 132 w 200"/>
                <a:gd name="T5" fmla="*/ 4 h 152"/>
                <a:gd name="T6" fmla="*/ 132 w 200"/>
                <a:gd name="T7" fmla="*/ 4 h 152"/>
                <a:gd name="T8" fmla="*/ 132 w 200"/>
                <a:gd name="T9" fmla="*/ 4 h 152"/>
                <a:gd name="T10" fmla="*/ 132 w 200"/>
                <a:gd name="T11" fmla="*/ 4 h 152"/>
                <a:gd name="T12" fmla="*/ 121 w 200"/>
                <a:gd name="T13" fmla="*/ 0 h 152"/>
                <a:gd name="T14" fmla="*/ 81 w 200"/>
                <a:gd name="T15" fmla="*/ 0 h 152"/>
                <a:gd name="T16" fmla="*/ 69 w 200"/>
                <a:gd name="T17" fmla="*/ 5 h 152"/>
                <a:gd name="T18" fmla="*/ 69 w 200"/>
                <a:gd name="T19" fmla="*/ 5 h 152"/>
                <a:gd name="T20" fmla="*/ 50 w 200"/>
                <a:gd name="T21" fmla="*/ 24 h 152"/>
                <a:gd name="T22" fmla="*/ 16 w 200"/>
                <a:gd name="T23" fmla="*/ 24 h 152"/>
                <a:gd name="T24" fmla="*/ 0 w 200"/>
                <a:gd name="T25" fmla="*/ 40 h 152"/>
                <a:gd name="T26" fmla="*/ 0 w 200"/>
                <a:gd name="T27" fmla="*/ 136 h 152"/>
                <a:gd name="T28" fmla="*/ 16 w 200"/>
                <a:gd name="T29" fmla="*/ 152 h 152"/>
                <a:gd name="T30" fmla="*/ 184 w 200"/>
                <a:gd name="T31" fmla="*/ 152 h 152"/>
                <a:gd name="T32" fmla="*/ 200 w 200"/>
                <a:gd name="T33" fmla="*/ 136 h 152"/>
                <a:gd name="T34" fmla="*/ 200 w 200"/>
                <a:gd name="T35" fmla="*/ 40 h 152"/>
                <a:gd name="T36" fmla="*/ 184 w 200"/>
                <a:gd name="T37" fmla="*/ 24 h 152"/>
                <a:gd name="T38" fmla="*/ 192 w 200"/>
                <a:gd name="T39" fmla="*/ 136 h 152"/>
                <a:gd name="T40" fmla="*/ 184 w 200"/>
                <a:gd name="T41" fmla="*/ 144 h 152"/>
                <a:gd name="T42" fmla="*/ 16 w 200"/>
                <a:gd name="T43" fmla="*/ 144 h 152"/>
                <a:gd name="T44" fmla="*/ 8 w 200"/>
                <a:gd name="T45" fmla="*/ 136 h 152"/>
                <a:gd name="T46" fmla="*/ 8 w 200"/>
                <a:gd name="T47" fmla="*/ 40 h 152"/>
                <a:gd name="T48" fmla="*/ 16 w 200"/>
                <a:gd name="T49" fmla="*/ 32 h 152"/>
                <a:gd name="T50" fmla="*/ 50 w 200"/>
                <a:gd name="T51" fmla="*/ 32 h 152"/>
                <a:gd name="T52" fmla="*/ 54 w 200"/>
                <a:gd name="T53" fmla="*/ 32 h 152"/>
                <a:gd name="T54" fmla="*/ 56 w 200"/>
                <a:gd name="T55" fmla="*/ 29 h 152"/>
                <a:gd name="T56" fmla="*/ 66 w 200"/>
                <a:gd name="T57" fmla="*/ 20 h 152"/>
                <a:gd name="T58" fmla="*/ 66 w 200"/>
                <a:gd name="T59" fmla="*/ 20 h 152"/>
                <a:gd name="T60" fmla="*/ 75 w 200"/>
                <a:gd name="T61" fmla="*/ 10 h 152"/>
                <a:gd name="T62" fmla="*/ 81 w 200"/>
                <a:gd name="T63" fmla="*/ 8 h 152"/>
                <a:gd name="T64" fmla="*/ 121 w 200"/>
                <a:gd name="T65" fmla="*/ 8 h 152"/>
                <a:gd name="T66" fmla="*/ 126 w 200"/>
                <a:gd name="T67" fmla="*/ 10 h 152"/>
                <a:gd name="T68" fmla="*/ 146 w 200"/>
                <a:gd name="T69" fmla="*/ 29 h 152"/>
                <a:gd name="T70" fmla="*/ 148 w 200"/>
                <a:gd name="T71" fmla="*/ 32 h 152"/>
                <a:gd name="T72" fmla="*/ 151 w 200"/>
                <a:gd name="T73" fmla="*/ 32 h 152"/>
                <a:gd name="T74" fmla="*/ 184 w 200"/>
                <a:gd name="T75" fmla="*/ 32 h 152"/>
                <a:gd name="T76" fmla="*/ 192 w 200"/>
                <a:gd name="T77" fmla="*/ 40 h 152"/>
                <a:gd name="T78" fmla="*/ 192 w 200"/>
                <a:gd name="T79" fmla="*/ 13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0" h="152">
                  <a:moveTo>
                    <a:pt x="184" y="24"/>
                  </a:moveTo>
                  <a:cubicBezTo>
                    <a:pt x="151" y="24"/>
                    <a:pt x="151" y="24"/>
                    <a:pt x="151" y="24"/>
                  </a:cubicBezTo>
                  <a:cubicBezTo>
                    <a:pt x="132" y="4"/>
                    <a:pt x="132" y="4"/>
                    <a:pt x="132" y="4"/>
                  </a:cubicBezTo>
                  <a:cubicBezTo>
                    <a:pt x="132" y="4"/>
                    <a:pt x="132" y="4"/>
                    <a:pt x="132" y="4"/>
                  </a:cubicBezTo>
                  <a:cubicBezTo>
                    <a:pt x="132" y="4"/>
                    <a:pt x="132" y="4"/>
                    <a:pt x="132" y="4"/>
                  </a:cubicBezTo>
                  <a:cubicBezTo>
                    <a:pt x="132" y="4"/>
                    <a:pt x="132" y="4"/>
                    <a:pt x="132" y="4"/>
                  </a:cubicBezTo>
                  <a:cubicBezTo>
                    <a:pt x="129" y="1"/>
                    <a:pt x="125" y="0"/>
                    <a:pt x="121" y="0"/>
                  </a:cubicBezTo>
                  <a:cubicBezTo>
                    <a:pt x="81" y="0"/>
                    <a:pt x="81" y="0"/>
                    <a:pt x="81" y="0"/>
                  </a:cubicBezTo>
                  <a:cubicBezTo>
                    <a:pt x="76" y="0"/>
                    <a:pt x="72" y="2"/>
                    <a:pt x="69" y="5"/>
                  </a:cubicBezTo>
                  <a:cubicBezTo>
                    <a:pt x="69" y="5"/>
                    <a:pt x="69" y="5"/>
                    <a:pt x="69" y="5"/>
                  </a:cubicBezTo>
                  <a:cubicBezTo>
                    <a:pt x="50" y="24"/>
                    <a:pt x="50" y="24"/>
                    <a:pt x="50" y="24"/>
                  </a:cubicBezTo>
                  <a:cubicBezTo>
                    <a:pt x="16" y="24"/>
                    <a:pt x="16" y="24"/>
                    <a:pt x="16" y="24"/>
                  </a:cubicBezTo>
                  <a:cubicBezTo>
                    <a:pt x="8" y="24"/>
                    <a:pt x="0" y="31"/>
                    <a:pt x="0" y="40"/>
                  </a:cubicBezTo>
                  <a:cubicBezTo>
                    <a:pt x="0" y="136"/>
                    <a:pt x="0" y="136"/>
                    <a:pt x="0" y="136"/>
                  </a:cubicBezTo>
                  <a:cubicBezTo>
                    <a:pt x="0" y="144"/>
                    <a:pt x="8" y="152"/>
                    <a:pt x="16" y="152"/>
                  </a:cubicBezTo>
                  <a:cubicBezTo>
                    <a:pt x="184" y="152"/>
                    <a:pt x="184" y="152"/>
                    <a:pt x="184" y="152"/>
                  </a:cubicBezTo>
                  <a:cubicBezTo>
                    <a:pt x="193" y="152"/>
                    <a:pt x="200" y="144"/>
                    <a:pt x="200" y="136"/>
                  </a:cubicBezTo>
                  <a:cubicBezTo>
                    <a:pt x="200" y="40"/>
                    <a:pt x="200" y="40"/>
                    <a:pt x="200" y="40"/>
                  </a:cubicBezTo>
                  <a:cubicBezTo>
                    <a:pt x="200" y="31"/>
                    <a:pt x="193" y="24"/>
                    <a:pt x="184" y="24"/>
                  </a:cubicBezTo>
                  <a:close/>
                  <a:moveTo>
                    <a:pt x="192" y="136"/>
                  </a:moveTo>
                  <a:cubicBezTo>
                    <a:pt x="192" y="140"/>
                    <a:pt x="189" y="144"/>
                    <a:pt x="184" y="144"/>
                  </a:cubicBezTo>
                  <a:cubicBezTo>
                    <a:pt x="16" y="144"/>
                    <a:pt x="16" y="144"/>
                    <a:pt x="16" y="144"/>
                  </a:cubicBezTo>
                  <a:cubicBezTo>
                    <a:pt x="12" y="144"/>
                    <a:pt x="8" y="140"/>
                    <a:pt x="8" y="136"/>
                  </a:cubicBezTo>
                  <a:cubicBezTo>
                    <a:pt x="8" y="40"/>
                    <a:pt x="8" y="40"/>
                    <a:pt x="8" y="40"/>
                  </a:cubicBezTo>
                  <a:cubicBezTo>
                    <a:pt x="8" y="35"/>
                    <a:pt x="12" y="32"/>
                    <a:pt x="16" y="32"/>
                  </a:cubicBezTo>
                  <a:cubicBezTo>
                    <a:pt x="50" y="32"/>
                    <a:pt x="50" y="32"/>
                    <a:pt x="50" y="32"/>
                  </a:cubicBezTo>
                  <a:cubicBezTo>
                    <a:pt x="54" y="32"/>
                    <a:pt x="54" y="32"/>
                    <a:pt x="54" y="32"/>
                  </a:cubicBezTo>
                  <a:cubicBezTo>
                    <a:pt x="56" y="29"/>
                    <a:pt x="56" y="29"/>
                    <a:pt x="56" y="29"/>
                  </a:cubicBezTo>
                  <a:cubicBezTo>
                    <a:pt x="66" y="20"/>
                    <a:pt x="66" y="20"/>
                    <a:pt x="66" y="20"/>
                  </a:cubicBezTo>
                  <a:cubicBezTo>
                    <a:pt x="66" y="20"/>
                    <a:pt x="66" y="20"/>
                    <a:pt x="66" y="20"/>
                  </a:cubicBezTo>
                  <a:cubicBezTo>
                    <a:pt x="75" y="10"/>
                    <a:pt x="75" y="10"/>
                    <a:pt x="75" y="10"/>
                  </a:cubicBezTo>
                  <a:cubicBezTo>
                    <a:pt x="76" y="9"/>
                    <a:pt x="79" y="8"/>
                    <a:pt x="81" y="8"/>
                  </a:cubicBezTo>
                  <a:cubicBezTo>
                    <a:pt x="121" y="8"/>
                    <a:pt x="121" y="8"/>
                    <a:pt x="121" y="8"/>
                  </a:cubicBezTo>
                  <a:cubicBezTo>
                    <a:pt x="123" y="8"/>
                    <a:pt x="125" y="8"/>
                    <a:pt x="126" y="10"/>
                  </a:cubicBezTo>
                  <a:cubicBezTo>
                    <a:pt x="146" y="29"/>
                    <a:pt x="146" y="29"/>
                    <a:pt x="146" y="29"/>
                  </a:cubicBezTo>
                  <a:cubicBezTo>
                    <a:pt x="148" y="32"/>
                    <a:pt x="148" y="32"/>
                    <a:pt x="148" y="32"/>
                  </a:cubicBezTo>
                  <a:cubicBezTo>
                    <a:pt x="151" y="32"/>
                    <a:pt x="151" y="32"/>
                    <a:pt x="151" y="32"/>
                  </a:cubicBezTo>
                  <a:cubicBezTo>
                    <a:pt x="184" y="32"/>
                    <a:pt x="184" y="32"/>
                    <a:pt x="184" y="32"/>
                  </a:cubicBezTo>
                  <a:cubicBezTo>
                    <a:pt x="189" y="32"/>
                    <a:pt x="192" y="35"/>
                    <a:pt x="192" y="40"/>
                  </a:cubicBezTo>
                  <a:lnTo>
                    <a:pt x="192" y="136"/>
                  </a:lnTo>
                  <a:close/>
                </a:path>
              </a:pathLst>
            </a:custGeom>
            <a:solidFill>
              <a:srgbClr val="8F2647"/>
            </a:solidFill>
            <a:ln>
              <a:noFill/>
            </a:ln>
          </p:spPr>
          <p:txBody>
            <a:bodyPr vert="horz" wrap="square" lIns="91440" tIns="45720" rIns="91440" bIns="45720" numCol="1" anchor="t" anchorCtr="0" compatLnSpc="1"/>
            <a:lstStyle/>
            <a:p>
              <a:endParaRPr lang="zh-CN" altLang="en-US"/>
            </a:p>
          </p:txBody>
        </p:sp>
        <p:sp>
          <p:nvSpPr>
            <p:cNvPr id="71" name="Freeform 44"/>
            <p:cNvSpPr>
              <a:spLocks noChangeAspect="1" noEditPoints="1"/>
            </p:cNvSpPr>
            <p:nvPr/>
          </p:nvSpPr>
          <p:spPr bwMode="auto">
            <a:xfrm>
              <a:off x="9457573" y="2382305"/>
              <a:ext cx="246000" cy="246000"/>
            </a:xfrm>
            <a:custGeom>
              <a:avLst/>
              <a:gdLst>
                <a:gd name="T0" fmla="*/ 52 w 104"/>
                <a:gd name="T1" fmla="*/ 0 h 104"/>
                <a:gd name="T2" fmla="*/ 0 w 104"/>
                <a:gd name="T3" fmla="*/ 52 h 104"/>
                <a:gd name="T4" fmla="*/ 52 w 104"/>
                <a:gd name="T5" fmla="*/ 104 h 104"/>
                <a:gd name="T6" fmla="*/ 104 w 104"/>
                <a:gd name="T7" fmla="*/ 52 h 104"/>
                <a:gd name="T8" fmla="*/ 52 w 104"/>
                <a:gd name="T9" fmla="*/ 0 h 104"/>
                <a:gd name="T10" fmla="*/ 52 w 104"/>
                <a:gd name="T11" fmla="*/ 96 h 104"/>
                <a:gd name="T12" fmla="*/ 8 w 104"/>
                <a:gd name="T13" fmla="*/ 52 h 104"/>
                <a:gd name="T14" fmla="*/ 52 w 104"/>
                <a:gd name="T15" fmla="*/ 8 h 104"/>
                <a:gd name="T16" fmla="*/ 96 w 104"/>
                <a:gd name="T17" fmla="*/ 52 h 104"/>
                <a:gd name="T18" fmla="*/ 52 w 104"/>
                <a:gd name="T19" fmla="*/ 9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4">
                  <a:moveTo>
                    <a:pt x="52" y="0"/>
                  </a:moveTo>
                  <a:cubicBezTo>
                    <a:pt x="24" y="0"/>
                    <a:pt x="0" y="23"/>
                    <a:pt x="0" y="52"/>
                  </a:cubicBezTo>
                  <a:cubicBezTo>
                    <a:pt x="0" y="80"/>
                    <a:pt x="24" y="104"/>
                    <a:pt x="52" y="104"/>
                  </a:cubicBezTo>
                  <a:cubicBezTo>
                    <a:pt x="81" y="104"/>
                    <a:pt x="104" y="80"/>
                    <a:pt x="104" y="52"/>
                  </a:cubicBezTo>
                  <a:cubicBezTo>
                    <a:pt x="104" y="23"/>
                    <a:pt x="81" y="0"/>
                    <a:pt x="52" y="0"/>
                  </a:cubicBezTo>
                  <a:close/>
                  <a:moveTo>
                    <a:pt x="52" y="96"/>
                  </a:moveTo>
                  <a:cubicBezTo>
                    <a:pt x="28" y="96"/>
                    <a:pt x="8" y="76"/>
                    <a:pt x="8" y="52"/>
                  </a:cubicBezTo>
                  <a:cubicBezTo>
                    <a:pt x="8" y="27"/>
                    <a:pt x="28" y="8"/>
                    <a:pt x="52" y="8"/>
                  </a:cubicBezTo>
                  <a:cubicBezTo>
                    <a:pt x="77" y="8"/>
                    <a:pt x="96" y="27"/>
                    <a:pt x="96" y="52"/>
                  </a:cubicBezTo>
                  <a:cubicBezTo>
                    <a:pt x="96" y="76"/>
                    <a:pt x="77" y="96"/>
                    <a:pt x="52" y="96"/>
                  </a:cubicBezTo>
                  <a:close/>
                </a:path>
              </a:pathLst>
            </a:custGeom>
            <a:solidFill>
              <a:srgbClr val="8F2647"/>
            </a:solidFill>
            <a:ln>
              <a:noFill/>
            </a:ln>
          </p:spPr>
          <p:txBody>
            <a:bodyPr vert="horz" wrap="square" lIns="91440" tIns="45720" rIns="91440" bIns="45720" numCol="1" anchor="t" anchorCtr="0" compatLnSpc="1"/>
            <a:lstStyle/>
            <a:p>
              <a:endParaRPr lang="zh-CN" altLang="en-US"/>
            </a:p>
          </p:txBody>
        </p:sp>
        <p:sp>
          <p:nvSpPr>
            <p:cNvPr id="72" name="Freeform 45"/>
            <p:cNvSpPr>
              <a:spLocks noChangeAspect="1" noEditPoints="1"/>
            </p:cNvSpPr>
            <p:nvPr/>
          </p:nvSpPr>
          <p:spPr bwMode="auto">
            <a:xfrm>
              <a:off x="9495573" y="2420305"/>
              <a:ext cx="170000" cy="170000"/>
            </a:xfrm>
            <a:custGeom>
              <a:avLst/>
              <a:gdLst>
                <a:gd name="T0" fmla="*/ 36 w 72"/>
                <a:gd name="T1" fmla="*/ 0 h 72"/>
                <a:gd name="T2" fmla="*/ 0 w 72"/>
                <a:gd name="T3" fmla="*/ 36 h 72"/>
                <a:gd name="T4" fmla="*/ 36 w 72"/>
                <a:gd name="T5" fmla="*/ 72 h 72"/>
                <a:gd name="T6" fmla="*/ 72 w 72"/>
                <a:gd name="T7" fmla="*/ 36 h 72"/>
                <a:gd name="T8" fmla="*/ 36 w 72"/>
                <a:gd name="T9" fmla="*/ 0 h 72"/>
                <a:gd name="T10" fmla="*/ 36 w 72"/>
                <a:gd name="T11" fmla="*/ 64 h 72"/>
                <a:gd name="T12" fmla="*/ 8 w 72"/>
                <a:gd name="T13" fmla="*/ 36 h 72"/>
                <a:gd name="T14" fmla="*/ 36 w 72"/>
                <a:gd name="T15" fmla="*/ 8 h 72"/>
                <a:gd name="T16" fmla="*/ 64 w 72"/>
                <a:gd name="T17" fmla="*/ 36 h 72"/>
                <a:gd name="T18" fmla="*/ 36 w 72"/>
                <a:gd name="T19" fmla="*/ 6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72">
                  <a:moveTo>
                    <a:pt x="36" y="0"/>
                  </a:moveTo>
                  <a:cubicBezTo>
                    <a:pt x="17" y="0"/>
                    <a:pt x="0" y="16"/>
                    <a:pt x="0" y="36"/>
                  </a:cubicBezTo>
                  <a:cubicBezTo>
                    <a:pt x="0" y="55"/>
                    <a:pt x="17" y="72"/>
                    <a:pt x="36" y="72"/>
                  </a:cubicBezTo>
                  <a:cubicBezTo>
                    <a:pt x="56" y="72"/>
                    <a:pt x="72" y="55"/>
                    <a:pt x="72" y="36"/>
                  </a:cubicBezTo>
                  <a:cubicBezTo>
                    <a:pt x="72" y="16"/>
                    <a:pt x="56" y="0"/>
                    <a:pt x="36" y="0"/>
                  </a:cubicBezTo>
                  <a:close/>
                  <a:moveTo>
                    <a:pt x="36" y="64"/>
                  </a:moveTo>
                  <a:cubicBezTo>
                    <a:pt x="21" y="64"/>
                    <a:pt x="8" y="51"/>
                    <a:pt x="8" y="36"/>
                  </a:cubicBezTo>
                  <a:cubicBezTo>
                    <a:pt x="8" y="20"/>
                    <a:pt x="21" y="8"/>
                    <a:pt x="36" y="8"/>
                  </a:cubicBezTo>
                  <a:cubicBezTo>
                    <a:pt x="52" y="8"/>
                    <a:pt x="64" y="20"/>
                    <a:pt x="64" y="36"/>
                  </a:cubicBezTo>
                  <a:cubicBezTo>
                    <a:pt x="64" y="51"/>
                    <a:pt x="52" y="64"/>
                    <a:pt x="36" y="64"/>
                  </a:cubicBezTo>
                  <a:close/>
                </a:path>
              </a:pathLst>
            </a:custGeom>
            <a:solidFill>
              <a:srgbClr val="8F2647"/>
            </a:solidFill>
            <a:ln>
              <a:noFill/>
            </a:ln>
          </p:spPr>
          <p:txBody>
            <a:bodyPr vert="horz" wrap="square" lIns="91440" tIns="45720" rIns="91440" bIns="45720" numCol="1" anchor="t" anchorCtr="0" compatLnSpc="1"/>
            <a:lstStyle/>
            <a:p>
              <a:endParaRPr lang="zh-CN" altLang="en-US"/>
            </a:p>
          </p:txBody>
        </p:sp>
      </p:grpSp>
      <p:cxnSp>
        <p:nvCxnSpPr>
          <p:cNvPr id="73" name="直接连接符 72"/>
          <p:cNvCxnSpPr/>
          <p:nvPr/>
        </p:nvCxnSpPr>
        <p:spPr>
          <a:xfrm>
            <a:off x="6840332" y="2040759"/>
            <a:ext cx="4326023" cy="0"/>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74" name="直接连接符 73"/>
          <p:cNvCxnSpPr/>
          <p:nvPr/>
        </p:nvCxnSpPr>
        <p:spPr>
          <a:xfrm>
            <a:off x="6840332" y="2911615"/>
            <a:ext cx="4326023" cy="0"/>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nvGrpSpPr>
          <p:cNvPr id="3" name="组合 2"/>
          <p:cNvGrpSpPr/>
          <p:nvPr/>
        </p:nvGrpSpPr>
        <p:grpSpPr>
          <a:xfrm>
            <a:off x="6906382" y="2320805"/>
            <a:ext cx="539472" cy="360000"/>
            <a:chOff x="6906382" y="2320805"/>
            <a:chExt cx="539472" cy="360000"/>
          </a:xfrm>
        </p:grpSpPr>
        <p:sp>
          <p:nvSpPr>
            <p:cNvPr id="75" name="Freeform 41"/>
            <p:cNvSpPr>
              <a:spLocks noEditPoints="1"/>
            </p:cNvSpPr>
            <p:nvPr/>
          </p:nvSpPr>
          <p:spPr bwMode="auto">
            <a:xfrm>
              <a:off x="6906382" y="2320805"/>
              <a:ext cx="539472" cy="360000"/>
            </a:xfrm>
            <a:custGeom>
              <a:avLst/>
              <a:gdLst>
                <a:gd name="T0" fmla="*/ 204 w 216"/>
                <a:gd name="T1" fmla="*/ 0 h 144"/>
                <a:gd name="T2" fmla="*/ 12 w 216"/>
                <a:gd name="T3" fmla="*/ 0 h 144"/>
                <a:gd name="T4" fmla="*/ 0 w 216"/>
                <a:gd name="T5" fmla="*/ 12 h 144"/>
                <a:gd name="T6" fmla="*/ 0 w 216"/>
                <a:gd name="T7" fmla="*/ 24 h 144"/>
                <a:gd name="T8" fmla="*/ 0 w 216"/>
                <a:gd name="T9" fmla="*/ 56 h 144"/>
                <a:gd name="T10" fmla="*/ 0 w 216"/>
                <a:gd name="T11" fmla="*/ 132 h 144"/>
                <a:gd name="T12" fmla="*/ 12 w 216"/>
                <a:gd name="T13" fmla="*/ 144 h 144"/>
                <a:gd name="T14" fmla="*/ 204 w 216"/>
                <a:gd name="T15" fmla="*/ 144 h 144"/>
                <a:gd name="T16" fmla="*/ 216 w 216"/>
                <a:gd name="T17" fmla="*/ 132 h 144"/>
                <a:gd name="T18" fmla="*/ 216 w 216"/>
                <a:gd name="T19" fmla="*/ 56 h 144"/>
                <a:gd name="T20" fmla="*/ 216 w 216"/>
                <a:gd name="T21" fmla="*/ 24 h 144"/>
                <a:gd name="T22" fmla="*/ 216 w 216"/>
                <a:gd name="T23" fmla="*/ 12 h 144"/>
                <a:gd name="T24" fmla="*/ 204 w 216"/>
                <a:gd name="T25" fmla="*/ 0 h 144"/>
                <a:gd name="T26" fmla="*/ 8 w 216"/>
                <a:gd name="T27" fmla="*/ 32 h 144"/>
                <a:gd name="T28" fmla="*/ 208 w 216"/>
                <a:gd name="T29" fmla="*/ 32 h 144"/>
                <a:gd name="T30" fmla="*/ 208 w 216"/>
                <a:gd name="T31" fmla="*/ 48 h 144"/>
                <a:gd name="T32" fmla="*/ 8 w 216"/>
                <a:gd name="T33" fmla="*/ 48 h 144"/>
                <a:gd name="T34" fmla="*/ 8 w 216"/>
                <a:gd name="T35" fmla="*/ 32 h 144"/>
                <a:gd name="T36" fmla="*/ 208 w 216"/>
                <a:gd name="T37" fmla="*/ 132 h 144"/>
                <a:gd name="T38" fmla="*/ 204 w 216"/>
                <a:gd name="T39" fmla="*/ 136 h 144"/>
                <a:gd name="T40" fmla="*/ 12 w 216"/>
                <a:gd name="T41" fmla="*/ 136 h 144"/>
                <a:gd name="T42" fmla="*/ 8 w 216"/>
                <a:gd name="T43" fmla="*/ 132 h 144"/>
                <a:gd name="T44" fmla="*/ 8 w 216"/>
                <a:gd name="T45" fmla="*/ 56 h 144"/>
                <a:gd name="T46" fmla="*/ 208 w 216"/>
                <a:gd name="T47" fmla="*/ 56 h 144"/>
                <a:gd name="T48" fmla="*/ 208 w 216"/>
                <a:gd name="T49" fmla="*/ 132 h 144"/>
                <a:gd name="T50" fmla="*/ 8 w 216"/>
                <a:gd name="T51" fmla="*/ 24 h 144"/>
                <a:gd name="T52" fmla="*/ 8 w 216"/>
                <a:gd name="T53" fmla="*/ 12 h 144"/>
                <a:gd name="T54" fmla="*/ 12 w 216"/>
                <a:gd name="T55" fmla="*/ 8 h 144"/>
                <a:gd name="T56" fmla="*/ 204 w 216"/>
                <a:gd name="T57" fmla="*/ 8 h 144"/>
                <a:gd name="T58" fmla="*/ 208 w 216"/>
                <a:gd name="T59" fmla="*/ 12 h 144"/>
                <a:gd name="T60" fmla="*/ 208 w 216"/>
                <a:gd name="T61" fmla="*/ 24 h 144"/>
                <a:gd name="T62" fmla="*/ 8 w 216"/>
                <a:gd name="T63" fmla="*/ 2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6" h="144">
                  <a:moveTo>
                    <a:pt x="204" y="0"/>
                  </a:moveTo>
                  <a:cubicBezTo>
                    <a:pt x="12" y="0"/>
                    <a:pt x="12" y="0"/>
                    <a:pt x="12" y="0"/>
                  </a:cubicBezTo>
                  <a:cubicBezTo>
                    <a:pt x="5" y="0"/>
                    <a:pt x="0" y="5"/>
                    <a:pt x="0" y="12"/>
                  </a:cubicBezTo>
                  <a:cubicBezTo>
                    <a:pt x="0" y="24"/>
                    <a:pt x="0" y="24"/>
                    <a:pt x="0" y="24"/>
                  </a:cubicBezTo>
                  <a:cubicBezTo>
                    <a:pt x="0" y="56"/>
                    <a:pt x="0" y="56"/>
                    <a:pt x="0" y="56"/>
                  </a:cubicBezTo>
                  <a:cubicBezTo>
                    <a:pt x="0" y="132"/>
                    <a:pt x="0" y="132"/>
                    <a:pt x="0" y="132"/>
                  </a:cubicBezTo>
                  <a:cubicBezTo>
                    <a:pt x="0" y="138"/>
                    <a:pt x="5" y="144"/>
                    <a:pt x="12" y="144"/>
                  </a:cubicBezTo>
                  <a:cubicBezTo>
                    <a:pt x="204" y="144"/>
                    <a:pt x="204" y="144"/>
                    <a:pt x="204" y="144"/>
                  </a:cubicBezTo>
                  <a:cubicBezTo>
                    <a:pt x="210" y="144"/>
                    <a:pt x="216" y="138"/>
                    <a:pt x="216" y="132"/>
                  </a:cubicBezTo>
                  <a:cubicBezTo>
                    <a:pt x="216" y="56"/>
                    <a:pt x="216" y="56"/>
                    <a:pt x="216" y="56"/>
                  </a:cubicBezTo>
                  <a:cubicBezTo>
                    <a:pt x="216" y="24"/>
                    <a:pt x="216" y="24"/>
                    <a:pt x="216" y="24"/>
                  </a:cubicBezTo>
                  <a:cubicBezTo>
                    <a:pt x="216" y="12"/>
                    <a:pt x="216" y="12"/>
                    <a:pt x="216" y="12"/>
                  </a:cubicBezTo>
                  <a:cubicBezTo>
                    <a:pt x="216" y="5"/>
                    <a:pt x="210" y="0"/>
                    <a:pt x="204" y="0"/>
                  </a:cubicBezTo>
                  <a:close/>
                  <a:moveTo>
                    <a:pt x="8" y="32"/>
                  </a:moveTo>
                  <a:cubicBezTo>
                    <a:pt x="208" y="32"/>
                    <a:pt x="208" y="32"/>
                    <a:pt x="208" y="32"/>
                  </a:cubicBezTo>
                  <a:cubicBezTo>
                    <a:pt x="208" y="48"/>
                    <a:pt x="208" y="48"/>
                    <a:pt x="208" y="48"/>
                  </a:cubicBezTo>
                  <a:cubicBezTo>
                    <a:pt x="8" y="48"/>
                    <a:pt x="8" y="48"/>
                    <a:pt x="8" y="48"/>
                  </a:cubicBezTo>
                  <a:lnTo>
                    <a:pt x="8" y="32"/>
                  </a:lnTo>
                  <a:close/>
                  <a:moveTo>
                    <a:pt x="208" y="132"/>
                  </a:moveTo>
                  <a:cubicBezTo>
                    <a:pt x="208" y="134"/>
                    <a:pt x="206" y="136"/>
                    <a:pt x="204" y="136"/>
                  </a:cubicBezTo>
                  <a:cubicBezTo>
                    <a:pt x="12" y="136"/>
                    <a:pt x="12" y="136"/>
                    <a:pt x="12" y="136"/>
                  </a:cubicBezTo>
                  <a:cubicBezTo>
                    <a:pt x="9" y="136"/>
                    <a:pt x="8" y="134"/>
                    <a:pt x="8" y="132"/>
                  </a:cubicBezTo>
                  <a:cubicBezTo>
                    <a:pt x="8" y="56"/>
                    <a:pt x="8" y="56"/>
                    <a:pt x="8" y="56"/>
                  </a:cubicBezTo>
                  <a:cubicBezTo>
                    <a:pt x="208" y="56"/>
                    <a:pt x="208" y="56"/>
                    <a:pt x="208" y="56"/>
                  </a:cubicBezTo>
                  <a:lnTo>
                    <a:pt x="208" y="132"/>
                  </a:lnTo>
                  <a:close/>
                  <a:moveTo>
                    <a:pt x="8" y="24"/>
                  </a:moveTo>
                  <a:cubicBezTo>
                    <a:pt x="8" y="12"/>
                    <a:pt x="8" y="12"/>
                    <a:pt x="8" y="12"/>
                  </a:cubicBezTo>
                  <a:cubicBezTo>
                    <a:pt x="8" y="10"/>
                    <a:pt x="9" y="8"/>
                    <a:pt x="12" y="8"/>
                  </a:cubicBezTo>
                  <a:cubicBezTo>
                    <a:pt x="204" y="8"/>
                    <a:pt x="204" y="8"/>
                    <a:pt x="204" y="8"/>
                  </a:cubicBezTo>
                  <a:cubicBezTo>
                    <a:pt x="206" y="8"/>
                    <a:pt x="208" y="10"/>
                    <a:pt x="208" y="12"/>
                  </a:cubicBezTo>
                  <a:cubicBezTo>
                    <a:pt x="208" y="24"/>
                    <a:pt x="208" y="24"/>
                    <a:pt x="208" y="24"/>
                  </a:cubicBezTo>
                  <a:lnTo>
                    <a:pt x="8" y="24"/>
                  </a:lnTo>
                  <a:close/>
                </a:path>
              </a:pathLst>
            </a:custGeom>
            <a:solidFill>
              <a:srgbClr val="8F2647"/>
            </a:solidFill>
            <a:ln>
              <a:noFill/>
            </a:ln>
          </p:spPr>
          <p:txBody>
            <a:bodyPr vert="horz" wrap="square" lIns="91440" tIns="45720" rIns="91440" bIns="45720" numCol="1" anchor="t" anchorCtr="0" compatLnSpc="1"/>
            <a:lstStyle/>
            <a:p>
              <a:endParaRPr lang="zh-CN" altLang="en-US"/>
            </a:p>
          </p:txBody>
        </p:sp>
        <p:sp>
          <p:nvSpPr>
            <p:cNvPr id="76" name="Rectangle 42"/>
            <p:cNvSpPr>
              <a:spLocks noChangeArrowheads="1"/>
            </p:cNvSpPr>
            <p:nvPr/>
          </p:nvSpPr>
          <p:spPr bwMode="auto">
            <a:xfrm>
              <a:off x="6966558" y="2601626"/>
              <a:ext cx="199531" cy="19003"/>
            </a:xfrm>
            <a:prstGeom prst="rect">
              <a:avLst/>
            </a:prstGeom>
            <a:solidFill>
              <a:srgbClr val="8F2647"/>
            </a:solidFill>
            <a:ln>
              <a:noFill/>
            </a:ln>
          </p:spPr>
          <p:txBody>
            <a:bodyPr vert="horz" wrap="square" lIns="91440" tIns="45720" rIns="91440" bIns="45720" numCol="1" anchor="t" anchorCtr="0" compatLnSpc="1"/>
            <a:lstStyle/>
            <a:p>
              <a:endParaRPr lang="zh-CN" altLang="en-US"/>
            </a:p>
          </p:txBody>
        </p:sp>
        <p:sp>
          <p:nvSpPr>
            <p:cNvPr id="77" name="Rectangle 43"/>
            <p:cNvSpPr>
              <a:spLocks noChangeArrowheads="1"/>
            </p:cNvSpPr>
            <p:nvPr/>
          </p:nvSpPr>
          <p:spPr bwMode="auto">
            <a:xfrm>
              <a:off x="6966558" y="2541450"/>
              <a:ext cx="119296" cy="20059"/>
            </a:xfrm>
            <a:prstGeom prst="rect">
              <a:avLst/>
            </a:prstGeom>
            <a:solidFill>
              <a:srgbClr val="8F2647"/>
            </a:solidFill>
            <a:ln>
              <a:noFill/>
            </a:ln>
          </p:spPr>
          <p:txBody>
            <a:bodyPr vert="horz" wrap="square" lIns="91440" tIns="45720" rIns="91440" bIns="45720" numCol="1" anchor="t" anchorCtr="0" compatLnSpc="1"/>
            <a:lstStyle/>
            <a:p>
              <a:endParaRPr lang="zh-CN" altLang="en-US"/>
            </a:p>
          </p:txBody>
        </p:sp>
        <p:sp>
          <p:nvSpPr>
            <p:cNvPr id="78" name="Freeform 44"/>
            <p:cNvSpPr/>
            <p:nvPr/>
          </p:nvSpPr>
          <p:spPr bwMode="auto">
            <a:xfrm>
              <a:off x="7305443" y="2581567"/>
              <a:ext cx="80235" cy="39062"/>
            </a:xfrm>
            <a:custGeom>
              <a:avLst/>
              <a:gdLst>
                <a:gd name="T0" fmla="*/ 8 w 32"/>
                <a:gd name="T1" fmla="*/ 16 h 16"/>
                <a:gd name="T2" fmla="*/ 24 w 32"/>
                <a:gd name="T3" fmla="*/ 16 h 16"/>
                <a:gd name="T4" fmla="*/ 32 w 32"/>
                <a:gd name="T5" fmla="*/ 8 h 16"/>
                <a:gd name="T6" fmla="*/ 32 w 32"/>
                <a:gd name="T7" fmla="*/ 8 h 16"/>
                <a:gd name="T8" fmla="*/ 24 w 32"/>
                <a:gd name="T9" fmla="*/ 0 h 16"/>
                <a:gd name="T10" fmla="*/ 8 w 32"/>
                <a:gd name="T11" fmla="*/ 0 h 16"/>
                <a:gd name="T12" fmla="*/ 0 w 32"/>
                <a:gd name="T13" fmla="*/ 8 h 16"/>
                <a:gd name="T14" fmla="*/ 0 w 32"/>
                <a:gd name="T15" fmla="*/ 8 h 16"/>
                <a:gd name="T16" fmla="*/ 8 w 32"/>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16">
                  <a:moveTo>
                    <a:pt x="8" y="16"/>
                  </a:moveTo>
                  <a:cubicBezTo>
                    <a:pt x="24" y="16"/>
                    <a:pt x="24" y="16"/>
                    <a:pt x="24" y="16"/>
                  </a:cubicBezTo>
                  <a:cubicBezTo>
                    <a:pt x="28" y="16"/>
                    <a:pt x="32" y="12"/>
                    <a:pt x="32" y="8"/>
                  </a:cubicBezTo>
                  <a:cubicBezTo>
                    <a:pt x="32" y="8"/>
                    <a:pt x="32" y="8"/>
                    <a:pt x="32" y="8"/>
                  </a:cubicBezTo>
                  <a:cubicBezTo>
                    <a:pt x="32" y="3"/>
                    <a:pt x="28" y="0"/>
                    <a:pt x="24" y="0"/>
                  </a:cubicBezTo>
                  <a:cubicBezTo>
                    <a:pt x="8" y="0"/>
                    <a:pt x="8" y="0"/>
                    <a:pt x="8" y="0"/>
                  </a:cubicBezTo>
                  <a:cubicBezTo>
                    <a:pt x="3" y="0"/>
                    <a:pt x="0" y="3"/>
                    <a:pt x="0" y="8"/>
                  </a:cubicBezTo>
                  <a:cubicBezTo>
                    <a:pt x="0" y="8"/>
                    <a:pt x="0" y="8"/>
                    <a:pt x="0" y="8"/>
                  </a:cubicBezTo>
                  <a:cubicBezTo>
                    <a:pt x="0" y="12"/>
                    <a:pt x="3" y="16"/>
                    <a:pt x="8" y="16"/>
                  </a:cubicBezTo>
                  <a:close/>
                </a:path>
              </a:pathLst>
            </a:custGeom>
            <a:solidFill>
              <a:srgbClr val="8F2647"/>
            </a:solidFill>
            <a:ln>
              <a:noFill/>
            </a:ln>
          </p:spPr>
          <p:txBody>
            <a:bodyPr vert="horz" wrap="square" lIns="91440" tIns="45720" rIns="91440" bIns="45720" numCol="1" anchor="t" anchorCtr="0" compatLnSpc="1"/>
            <a:lstStyle/>
            <a:p>
              <a:endParaRPr lang="zh-CN" altLang="en-US"/>
            </a:p>
          </p:txBody>
        </p:sp>
      </p:grpSp>
      <p:grpSp>
        <p:nvGrpSpPr>
          <p:cNvPr id="6" name="组合 5"/>
          <p:cNvGrpSpPr/>
          <p:nvPr/>
        </p:nvGrpSpPr>
        <p:grpSpPr>
          <a:xfrm>
            <a:off x="6710360" y="3297068"/>
            <a:ext cx="4521520" cy="1184298"/>
            <a:chOff x="6710360" y="3297068"/>
            <a:chExt cx="4521520" cy="1184298"/>
          </a:xfrm>
        </p:grpSpPr>
        <p:sp>
          <p:nvSpPr>
            <p:cNvPr id="79" name="矩形 78"/>
            <p:cNvSpPr/>
            <p:nvPr/>
          </p:nvSpPr>
          <p:spPr>
            <a:xfrm>
              <a:off x="6744205" y="3297068"/>
              <a:ext cx="1698755" cy="535531"/>
            </a:xfrm>
            <a:prstGeom prst="rect">
              <a:avLst/>
            </a:prstGeom>
          </p:spPr>
          <p:txBody>
            <a:bodyPr wrap="square">
              <a:spAutoFit/>
            </a:bodyPr>
            <a:lstStyle/>
            <a:p>
              <a:pPr>
                <a:lnSpc>
                  <a:spcPct val="120000"/>
                </a:lnSpc>
              </a:pPr>
              <a:r>
                <a:rPr lang="en-US" altLang="zh-CN" sz="2400" b="1" dirty="0">
                  <a:solidFill>
                    <a:schemeClr val="tx1">
                      <a:lumMod val="75000"/>
                      <a:lumOff val="25000"/>
                    </a:schemeClr>
                  </a:solidFill>
                  <a:latin typeface="Agency FB" panose="020B0503020202020204" pitchFamily="34" charset="0"/>
                  <a:ea typeface="微软雅黑" panose="020B0503020204020204" pitchFamily="34" charset="-122"/>
                  <a:cs typeface="Arial" panose="020B0604020202020204" pitchFamily="34" charset="0"/>
                </a:rPr>
                <a:t>4,582,071,365</a:t>
              </a:r>
            </a:p>
          </p:txBody>
        </p:sp>
        <p:sp>
          <p:nvSpPr>
            <p:cNvPr id="80" name="矩形 79"/>
            <p:cNvSpPr/>
            <p:nvPr/>
          </p:nvSpPr>
          <p:spPr>
            <a:xfrm>
              <a:off x="6710360" y="3798294"/>
              <a:ext cx="4521520" cy="683072"/>
            </a:xfrm>
            <a:prstGeom prst="rect">
              <a:avLst/>
            </a:prstGeom>
          </p:spPr>
          <p:txBody>
            <a:bodyPr wrap="square">
              <a:spAutoFit/>
            </a:bodyPr>
            <a:lstStyle/>
            <a:p>
              <a:pPr algn="just">
                <a:lnSpc>
                  <a:spcPct val="120000"/>
                </a:lnSpc>
                <a:spcAft>
                  <a:spcPts val="600"/>
                </a:spcAft>
              </a:pPr>
              <a:r>
                <a:rPr lang="en-US" altLang="zh-CN" sz="1100" dirty="0">
                  <a:solidFill>
                    <a:schemeClr val="tx1">
                      <a:lumMod val="65000"/>
                      <a:lumOff val="35000"/>
                    </a:schemeClr>
                  </a:solidFill>
                  <a:latin typeface="Arial" panose="020B0604020202020204" pitchFamily="34" charset="0"/>
                  <a:ea typeface="微软雅黑" panose="020B0503020204020204" pitchFamily="34" charset="-122"/>
                  <a:cs typeface="Arial" panose="020B0604020202020204" pitchFamily="34" charset="0"/>
                </a:rPr>
                <a:t>Some text about this part related goes here. Some text about this part related goes here. Some text about this part related goes here. Some text about this part related goes here. </a:t>
              </a:r>
            </a:p>
          </p:txBody>
        </p:sp>
        <p:cxnSp>
          <p:nvCxnSpPr>
            <p:cNvPr id="81" name="直接连接符 80"/>
            <p:cNvCxnSpPr/>
            <p:nvPr/>
          </p:nvCxnSpPr>
          <p:spPr>
            <a:xfrm>
              <a:off x="6809852" y="3784024"/>
              <a:ext cx="1960194" cy="0"/>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grpSp>
        <p:nvGrpSpPr>
          <p:cNvPr id="7" name="组合 6"/>
          <p:cNvGrpSpPr/>
          <p:nvPr/>
        </p:nvGrpSpPr>
        <p:grpSpPr>
          <a:xfrm>
            <a:off x="6710360" y="4552315"/>
            <a:ext cx="4521520" cy="1184298"/>
            <a:chOff x="6710360" y="4552315"/>
            <a:chExt cx="4521520" cy="1184298"/>
          </a:xfrm>
        </p:grpSpPr>
        <p:sp>
          <p:nvSpPr>
            <p:cNvPr id="90" name="矩形 89"/>
            <p:cNvSpPr/>
            <p:nvPr/>
          </p:nvSpPr>
          <p:spPr>
            <a:xfrm>
              <a:off x="6744205" y="4552315"/>
              <a:ext cx="1698755" cy="488147"/>
            </a:xfrm>
            <a:prstGeom prst="rect">
              <a:avLst/>
            </a:prstGeom>
          </p:spPr>
          <p:txBody>
            <a:bodyPr wrap="square">
              <a:spAutoFit/>
            </a:bodyPr>
            <a:lstStyle/>
            <a:p>
              <a:pPr>
                <a:lnSpc>
                  <a:spcPct val="120000"/>
                </a:lnSpc>
              </a:pPr>
              <a:r>
                <a:rPr lang="en-US" altLang="zh-CN" sz="2400" b="1" dirty="0">
                  <a:solidFill>
                    <a:schemeClr val="tx1">
                      <a:lumMod val="75000"/>
                      <a:lumOff val="25000"/>
                    </a:schemeClr>
                  </a:solidFill>
                  <a:latin typeface="Agency FB" panose="020B0503020202020204" pitchFamily="34" charset="0"/>
                  <a:ea typeface="微软雅黑" panose="020B0503020204020204" pitchFamily="34" charset="-122"/>
                  <a:cs typeface="Arial" panose="020B0604020202020204" pitchFamily="34" charset="0"/>
                </a:rPr>
                <a:t>7,629,143,954</a:t>
              </a:r>
            </a:p>
          </p:txBody>
        </p:sp>
        <p:sp>
          <p:nvSpPr>
            <p:cNvPr id="91" name="矩形 90"/>
            <p:cNvSpPr/>
            <p:nvPr/>
          </p:nvSpPr>
          <p:spPr>
            <a:xfrm>
              <a:off x="6710360" y="5053541"/>
              <a:ext cx="4521520" cy="683072"/>
            </a:xfrm>
            <a:prstGeom prst="rect">
              <a:avLst/>
            </a:prstGeom>
          </p:spPr>
          <p:txBody>
            <a:bodyPr wrap="square">
              <a:spAutoFit/>
            </a:bodyPr>
            <a:lstStyle/>
            <a:p>
              <a:pPr algn="just">
                <a:lnSpc>
                  <a:spcPct val="120000"/>
                </a:lnSpc>
                <a:spcAft>
                  <a:spcPts val="600"/>
                </a:spcAft>
              </a:pPr>
              <a:r>
                <a:rPr lang="en-US" altLang="zh-CN" sz="1100" dirty="0">
                  <a:solidFill>
                    <a:schemeClr val="tx1">
                      <a:lumMod val="65000"/>
                      <a:lumOff val="35000"/>
                    </a:schemeClr>
                  </a:solidFill>
                  <a:latin typeface="Arial" panose="020B0604020202020204" pitchFamily="34" charset="0"/>
                  <a:ea typeface="微软雅黑" panose="020B0503020204020204" pitchFamily="34" charset="-122"/>
                  <a:cs typeface="Arial" panose="020B0604020202020204" pitchFamily="34" charset="0"/>
                </a:rPr>
                <a:t>Some text about this part related goes here. Some text about this part related goes here. Some text about this part related goes here. Some text about this part related goes here. </a:t>
              </a:r>
            </a:p>
          </p:txBody>
        </p:sp>
        <p:cxnSp>
          <p:nvCxnSpPr>
            <p:cNvPr id="89" name="直接连接符 88"/>
            <p:cNvCxnSpPr/>
            <p:nvPr/>
          </p:nvCxnSpPr>
          <p:spPr>
            <a:xfrm>
              <a:off x="6809852" y="5039271"/>
              <a:ext cx="1960194" cy="0"/>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pic>
        <p:nvPicPr>
          <p:cNvPr id="2" name="图片 1"/>
          <p:cNvPicPr>
            <a:picLocks noChangeAspect="1"/>
          </p:cNvPicPr>
          <p:nvPr/>
        </p:nvPicPr>
        <p:blipFill rotWithShape="1">
          <a:blip r:embed="rId3" cstate="print">
            <a:extLst>
              <a:ext uri="{28A0092B-C50C-407E-A947-70E740481C1C}">
                <a14:useLocalDpi xmlns:a14="http://schemas.microsoft.com/office/drawing/2010/main" val="0"/>
              </a:ext>
            </a:extLst>
          </a:blip>
          <a:srcRect t="8136" b="6322"/>
          <a:stretch>
            <a:fillRect/>
          </a:stretch>
        </p:blipFill>
        <p:spPr>
          <a:xfrm>
            <a:off x="1300862" y="2271246"/>
            <a:ext cx="4598869" cy="2591039"/>
          </a:xfrm>
          <a:prstGeom prst="rect">
            <a:avLst/>
          </a:prstGeom>
        </p:spPr>
      </p:pic>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wipe(left)">
                                      <p:cBhvr>
                                        <p:cTn id="7" dur="500"/>
                                        <p:tgtEl>
                                          <p:spTgt spid="73"/>
                                        </p:tgtEl>
                                      </p:cBhvr>
                                    </p:animEffect>
                                  </p:childTnLst>
                                </p:cTn>
                              </p:par>
                              <p:par>
                                <p:cTn id="8" presetID="22" presetClass="entr" presetSubtype="2" fill="hold" nodeType="withEffect">
                                  <p:stCondLst>
                                    <p:cond delay="0"/>
                                  </p:stCondLst>
                                  <p:childTnLst>
                                    <p:set>
                                      <p:cBhvr>
                                        <p:cTn id="9" dur="1" fill="hold">
                                          <p:stCondLst>
                                            <p:cond delay="0"/>
                                          </p:stCondLst>
                                        </p:cTn>
                                        <p:tgtEl>
                                          <p:spTgt spid="74"/>
                                        </p:tgtEl>
                                        <p:attrNameLst>
                                          <p:attrName>style.visibility</p:attrName>
                                        </p:attrNameLst>
                                      </p:cBhvr>
                                      <p:to>
                                        <p:strVal val="visible"/>
                                      </p:to>
                                    </p:set>
                                    <p:animEffect transition="in" filter="wipe(right)">
                                      <p:cBhvr>
                                        <p:cTn id="10" dur="500"/>
                                        <p:tgtEl>
                                          <p:spTgt spid="74"/>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500"/>
                                        <p:tgtEl>
                                          <p:spTgt spid="5"/>
                                        </p:tgtEl>
                                      </p:cBhvr>
                                    </p:animEffect>
                                  </p:childTnLst>
                                </p:cTn>
                              </p:par>
                              <p:par>
                                <p:cTn id="15" presetID="10" presetClass="entr" presetSubtype="0" fill="hold" nodeType="with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500"/>
                                        <p:tgtEl>
                                          <p:spTgt spid="4"/>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69"/>
                                        </p:tgtEl>
                                        <p:attrNameLst>
                                          <p:attrName>style.visibility</p:attrName>
                                        </p:attrNameLst>
                                      </p:cBhvr>
                                      <p:to>
                                        <p:strVal val="visible"/>
                                      </p:to>
                                    </p:set>
                                    <p:animEffect transition="in" filter="fade">
                                      <p:cBhvr>
                                        <p:cTn id="20" dur="500"/>
                                        <p:tgtEl>
                                          <p:spTgt spid="69"/>
                                        </p:tgtEl>
                                      </p:cBhvr>
                                    </p:animEffect>
                                  </p:childTnLst>
                                </p:cTn>
                              </p:par>
                              <p:par>
                                <p:cTn id="21" presetID="10" presetClass="entr" presetSubtype="0" fill="hold" nodeType="with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childTnLst>
                          </p:cTn>
                        </p:par>
                        <p:par>
                          <p:cTn id="24" fill="hold">
                            <p:stCondLst>
                              <p:cond delay="1000"/>
                            </p:stCondLst>
                            <p:childTnLst>
                              <p:par>
                                <p:cTn id="25" presetID="2" presetClass="entr" presetSubtype="2" fill="hold" nodeType="after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500" fill="hold"/>
                                        <p:tgtEl>
                                          <p:spTgt spid="6"/>
                                        </p:tgtEl>
                                        <p:attrNameLst>
                                          <p:attrName>ppt_x</p:attrName>
                                        </p:attrNameLst>
                                      </p:cBhvr>
                                      <p:tavLst>
                                        <p:tav tm="0">
                                          <p:val>
                                            <p:strVal val="1+#ppt_w/2"/>
                                          </p:val>
                                        </p:tav>
                                        <p:tav tm="100000">
                                          <p:val>
                                            <p:strVal val="#ppt_x"/>
                                          </p:val>
                                        </p:tav>
                                      </p:tavLst>
                                    </p:anim>
                                    <p:anim calcmode="lin" valueType="num">
                                      <p:cBhvr additive="base">
                                        <p:cTn id="28" dur="500" fill="hold"/>
                                        <p:tgtEl>
                                          <p:spTgt spid="6"/>
                                        </p:tgtEl>
                                        <p:attrNameLst>
                                          <p:attrName>ppt_y</p:attrName>
                                        </p:attrNameLst>
                                      </p:cBhvr>
                                      <p:tavLst>
                                        <p:tav tm="0">
                                          <p:val>
                                            <p:strVal val="#ppt_y"/>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
                                        </p:tgtEl>
                                        <p:attrNameLst>
                                          <p:attrName>style.visibility</p:attrName>
                                        </p:attrNameLst>
                                      </p:cBhvr>
                                      <p:to>
                                        <p:strVal val="visible"/>
                                      </p:to>
                                    </p:set>
                                    <p:anim calcmode="lin" valueType="num">
                                      <p:cBhvr additive="base">
                                        <p:cTn id="31" dur="500" fill="hold"/>
                                        <p:tgtEl>
                                          <p:spTgt spid="7"/>
                                        </p:tgtEl>
                                        <p:attrNameLst>
                                          <p:attrName>ppt_x</p:attrName>
                                        </p:attrNameLst>
                                      </p:cBhvr>
                                      <p:tavLst>
                                        <p:tav tm="0">
                                          <p:val>
                                            <p:strVal val="#ppt_x"/>
                                          </p:val>
                                        </p:tav>
                                        <p:tav tm="100000">
                                          <p:val>
                                            <p:strVal val="#ppt_x"/>
                                          </p:val>
                                        </p:tav>
                                      </p:tavLst>
                                    </p:anim>
                                    <p:anim calcmode="lin" valueType="num">
                                      <p:cBhvr additive="base">
                                        <p:cTn id="3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24" name="组合 1723"/>
          <p:cNvGrpSpPr/>
          <p:nvPr/>
        </p:nvGrpSpPr>
        <p:grpSpPr>
          <a:xfrm flipH="1">
            <a:off x="5235270" y="-59494"/>
            <a:ext cx="6970177" cy="6926340"/>
            <a:chOff x="-7828" y="-59494"/>
            <a:chExt cx="6970177" cy="6926340"/>
          </a:xfrm>
        </p:grpSpPr>
        <p:sp>
          <p:nvSpPr>
            <p:cNvPr id="1725" name="矩形 1724"/>
            <p:cNvSpPr/>
            <p:nvPr/>
          </p:nvSpPr>
          <p:spPr>
            <a:xfrm>
              <a:off x="0" y="0"/>
              <a:ext cx="6096000" cy="6858000"/>
            </a:xfrm>
            <a:prstGeom prst="rect">
              <a:avLst/>
            </a:prstGeom>
            <a:solidFill>
              <a:srgbClr val="2D333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726" name="组合 1725"/>
            <p:cNvGrpSpPr/>
            <p:nvPr/>
          </p:nvGrpSpPr>
          <p:grpSpPr>
            <a:xfrm>
              <a:off x="-7828" y="-59494"/>
              <a:ext cx="6970177" cy="6926340"/>
              <a:chOff x="-7828" y="-59494"/>
              <a:chExt cx="6970177" cy="6926340"/>
            </a:xfrm>
          </p:grpSpPr>
          <p:grpSp>
            <p:nvGrpSpPr>
              <p:cNvPr id="1727" name="Group 205"/>
              <p:cNvGrpSpPr/>
              <p:nvPr/>
            </p:nvGrpSpPr>
            <p:grpSpPr bwMode="auto">
              <a:xfrm flipH="1">
                <a:off x="-7828" y="-3131"/>
                <a:ext cx="6970177" cy="6869977"/>
                <a:chOff x="1951" y="-35"/>
                <a:chExt cx="4452" cy="4388"/>
              </a:xfrm>
            </p:grpSpPr>
            <p:sp>
              <p:nvSpPr>
                <p:cNvPr id="3193" name="Freeform 5"/>
                <p:cNvSpPr>
                  <a:spLocks noEditPoints="1"/>
                </p:cNvSpPr>
                <p:nvPr/>
              </p:nvSpPr>
              <p:spPr bwMode="auto">
                <a:xfrm>
                  <a:off x="3640" y="95"/>
                  <a:ext cx="109" cy="125"/>
                </a:xfrm>
                <a:custGeom>
                  <a:avLst/>
                  <a:gdLst>
                    <a:gd name="T0" fmla="*/ 7 w 46"/>
                    <a:gd name="T1" fmla="*/ 38 h 53"/>
                    <a:gd name="T2" fmla="*/ 30 w 46"/>
                    <a:gd name="T3" fmla="*/ 50 h 53"/>
                    <a:gd name="T4" fmla="*/ 40 w 46"/>
                    <a:gd name="T5" fmla="*/ 26 h 53"/>
                    <a:gd name="T6" fmla="*/ 46 w 46"/>
                    <a:gd name="T7" fmla="*/ 22 h 53"/>
                    <a:gd name="T8" fmla="*/ 40 w 46"/>
                    <a:gd name="T9" fmla="*/ 11 h 53"/>
                    <a:gd name="T10" fmla="*/ 23 w 46"/>
                    <a:gd name="T11" fmla="*/ 23 h 53"/>
                    <a:gd name="T12" fmla="*/ 19 w 46"/>
                    <a:gd name="T13" fmla="*/ 26 h 53"/>
                    <a:gd name="T14" fmla="*/ 27 w 46"/>
                    <a:gd name="T15" fmla="*/ 11 h 53"/>
                    <a:gd name="T16" fmla="*/ 22 w 46"/>
                    <a:gd name="T17" fmla="*/ 2 h 53"/>
                    <a:gd name="T18" fmla="*/ 7 w 46"/>
                    <a:gd name="T19" fmla="*/ 6 h 53"/>
                    <a:gd name="T20" fmla="*/ 7 w 46"/>
                    <a:gd name="T21" fmla="*/ 38 h 53"/>
                    <a:gd name="T22" fmla="*/ 17 w 46"/>
                    <a:gd name="T23" fmla="*/ 5 h 53"/>
                    <a:gd name="T24" fmla="*/ 21 w 46"/>
                    <a:gd name="T25" fmla="*/ 9 h 53"/>
                    <a:gd name="T26" fmla="*/ 15 w 46"/>
                    <a:gd name="T27" fmla="*/ 28 h 53"/>
                    <a:gd name="T28" fmla="*/ 26 w 46"/>
                    <a:gd name="T29" fmla="*/ 33 h 53"/>
                    <a:gd name="T30" fmla="*/ 28 w 46"/>
                    <a:gd name="T31" fmla="*/ 24 h 53"/>
                    <a:gd name="T32" fmla="*/ 38 w 46"/>
                    <a:gd name="T33" fmla="*/ 16 h 53"/>
                    <a:gd name="T34" fmla="*/ 41 w 46"/>
                    <a:gd name="T35" fmla="*/ 21 h 53"/>
                    <a:gd name="T36" fmla="*/ 35 w 46"/>
                    <a:gd name="T37" fmla="*/ 26 h 53"/>
                    <a:gd name="T38" fmla="*/ 29 w 46"/>
                    <a:gd name="T39" fmla="*/ 46 h 53"/>
                    <a:gd name="T40" fmla="*/ 11 w 46"/>
                    <a:gd name="T41" fmla="*/ 36 h 53"/>
                    <a:gd name="T42" fmla="*/ 17 w 46"/>
                    <a:gd name="T43" fmla="*/ 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53">
                      <a:moveTo>
                        <a:pt x="7" y="38"/>
                      </a:moveTo>
                      <a:cubicBezTo>
                        <a:pt x="12" y="47"/>
                        <a:pt x="19" y="53"/>
                        <a:pt x="30" y="50"/>
                      </a:cubicBezTo>
                      <a:cubicBezTo>
                        <a:pt x="38" y="47"/>
                        <a:pt x="42" y="34"/>
                        <a:pt x="40" y="26"/>
                      </a:cubicBezTo>
                      <a:cubicBezTo>
                        <a:pt x="46" y="22"/>
                        <a:pt x="46" y="22"/>
                        <a:pt x="46" y="22"/>
                      </a:cubicBezTo>
                      <a:cubicBezTo>
                        <a:pt x="40" y="11"/>
                        <a:pt x="40" y="11"/>
                        <a:pt x="40" y="11"/>
                      </a:cubicBezTo>
                      <a:cubicBezTo>
                        <a:pt x="23" y="23"/>
                        <a:pt x="23" y="23"/>
                        <a:pt x="23" y="23"/>
                      </a:cubicBezTo>
                      <a:cubicBezTo>
                        <a:pt x="27" y="30"/>
                        <a:pt x="21" y="32"/>
                        <a:pt x="19" y="26"/>
                      </a:cubicBezTo>
                      <a:cubicBezTo>
                        <a:pt x="17" y="20"/>
                        <a:pt x="21" y="14"/>
                        <a:pt x="27" y="11"/>
                      </a:cubicBezTo>
                      <a:cubicBezTo>
                        <a:pt x="22" y="2"/>
                        <a:pt x="22" y="2"/>
                        <a:pt x="22" y="2"/>
                      </a:cubicBezTo>
                      <a:cubicBezTo>
                        <a:pt x="16" y="0"/>
                        <a:pt x="10" y="3"/>
                        <a:pt x="7" y="6"/>
                      </a:cubicBezTo>
                      <a:cubicBezTo>
                        <a:pt x="0" y="14"/>
                        <a:pt x="1" y="28"/>
                        <a:pt x="7" y="38"/>
                      </a:cubicBezTo>
                      <a:close/>
                      <a:moveTo>
                        <a:pt x="17" y="5"/>
                      </a:moveTo>
                      <a:cubicBezTo>
                        <a:pt x="21" y="9"/>
                        <a:pt x="21" y="9"/>
                        <a:pt x="21" y="9"/>
                      </a:cubicBezTo>
                      <a:cubicBezTo>
                        <a:pt x="15" y="12"/>
                        <a:pt x="12" y="22"/>
                        <a:pt x="15" y="28"/>
                      </a:cubicBezTo>
                      <a:cubicBezTo>
                        <a:pt x="18" y="33"/>
                        <a:pt x="22" y="35"/>
                        <a:pt x="26" y="33"/>
                      </a:cubicBezTo>
                      <a:cubicBezTo>
                        <a:pt x="29" y="32"/>
                        <a:pt x="29" y="26"/>
                        <a:pt x="28" y="24"/>
                      </a:cubicBezTo>
                      <a:cubicBezTo>
                        <a:pt x="38" y="16"/>
                        <a:pt x="38" y="16"/>
                        <a:pt x="38" y="16"/>
                      </a:cubicBezTo>
                      <a:cubicBezTo>
                        <a:pt x="41" y="21"/>
                        <a:pt x="41" y="21"/>
                        <a:pt x="41" y="21"/>
                      </a:cubicBezTo>
                      <a:cubicBezTo>
                        <a:pt x="35" y="26"/>
                        <a:pt x="35" y="26"/>
                        <a:pt x="35" y="26"/>
                      </a:cubicBezTo>
                      <a:cubicBezTo>
                        <a:pt x="37" y="30"/>
                        <a:pt x="36" y="44"/>
                        <a:pt x="29" y="46"/>
                      </a:cubicBezTo>
                      <a:cubicBezTo>
                        <a:pt x="22" y="48"/>
                        <a:pt x="15" y="44"/>
                        <a:pt x="11" y="36"/>
                      </a:cubicBezTo>
                      <a:cubicBezTo>
                        <a:pt x="4" y="25"/>
                        <a:pt x="5" y="10"/>
                        <a:pt x="17" y="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4" name="Freeform 6"/>
                <p:cNvSpPr/>
                <p:nvPr/>
              </p:nvSpPr>
              <p:spPr bwMode="auto">
                <a:xfrm>
                  <a:off x="4527" y="-35"/>
                  <a:ext cx="52" cy="7"/>
                </a:xfrm>
                <a:custGeom>
                  <a:avLst/>
                  <a:gdLst>
                    <a:gd name="T0" fmla="*/ 52 w 52"/>
                    <a:gd name="T1" fmla="*/ 7 h 7"/>
                    <a:gd name="T2" fmla="*/ 52 w 52"/>
                    <a:gd name="T3" fmla="*/ 0 h 7"/>
                    <a:gd name="T4" fmla="*/ 0 w 52"/>
                    <a:gd name="T5" fmla="*/ 0 h 7"/>
                    <a:gd name="T6" fmla="*/ 0 w 52"/>
                    <a:gd name="T7" fmla="*/ 2 h 7"/>
                    <a:gd name="T8" fmla="*/ 52 w 52"/>
                    <a:gd name="T9" fmla="*/ 7 h 7"/>
                  </a:gdLst>
                  <a:ahLst/>
                  <a:cxnLst>
                    <a:cxn ang="0">
                      <a:pos x="T0" y="T1"/>
                    </a:cxn>
                    <a:cxn ang="0">
                      <a:pos x="T2" y="T3"/>
                    </a:cxn>
                    <a:cxn ang="0">
                      <a:pos x="T4" y="T5"/>
                    </a:cxn>
                    <a:cxn ang="0">
                      <a:pos x="T6" y="T7"/>
                    </a:cxn>
                    <a:cxn ang="0">
                      <a:pos x="T8" y="T9"/>
                    </a:cxn>
                  </a:cxnLst>
                  <a:rect l="0" t="0" r="r" b="b"/>
                  <a:pathLst>
                    <a:path w="52" h="7">
                      <a:moveTo>
                        <a:pt x="52" y="7"/>
                      </a:moveTo>
                      <a:lnTo>
                        <a:pt x="52" y="0"/>
                      </a:lnTo>
                      <a:lnTo>
                        <a:pt x="0" y="0"/>
                      </a:lnTo>
                      <a:lnTo>
                        <a:pt x="0" y="2"/>
                      </a:lnTo>
                      <a:lnTo>
                        <a:pt x="52" y="7"/>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5" name="Freeform 7"/>
                <p:cNvSpPr/>
                <p:nvPr/>
              </p:nvSpPr>
              <p:spPr bwMode="auto">
                <a:xfrm>
                  <a:off x="3430" y="291"/>
                  <a:ext cx="37" cy="54"/>
                </a:xfrm>
                <a:custGeom>
                  <a:avLst/>
                  <a:gdLst>
                    <a:gd name="T0" fmla="*/ 0 w 16"/>
                    <a:gd name="T1" fmla="*/ 1 h 23"/>
                    <a:gd name="T2" fmla="*/ 12 w 16"/>
                    <a:gd name="T3" fmla="*/ 23 h 23"/>
                    <a:gd name="T4" fmla="*/ 16 w 16"/>
                    <a:gd name="T5" fmla="*/ 20 h 23"/>
                    <a:gd name="T6" fmla="*/ 5 w 16"/>
                    <a:gd name="T7" fmla="*/ 0 h 23"/>
                    <a:gd name="T8" fmla="*/ 0 w 16"/>
                    <a:gd name="T9" fmla="*/ 1 h 23"/>
                  </a:gdLst>
                  <a:ahLst/>
                  <a:cxnLst>
                    <a:cxn ang="0">
                      <a:pos x="T0" y="T1"/>
                    </a:cxn>
                    <a:cxn ang="0">
                      <a:pos x="T2" y="T3"/>
                    </a:cxn>
                    <a:cxn ang="0">
                      <a:pos x="T4" y="T5"/>
                    </a:cxn>
                    <a:cxn ang="0">
                      <a:pos x="T6" y="T7"/>
                    </a:cxn>
                    <a:cxn ang="0">
                      <a:pos x="T8" y="T9"/>
                    </a:cxn>
                  </a:cxnLst>
                  <a:rect l="0" t="0" r="r" b="b"/>
                  <a:pathLst>
                    <a:path w="16" h="23">
                      <a:moveTo>
                        <a:pt x="0" y="1"/>
                      </a:moveTo>
                      <a:cubicBezTo>
                        <a:pt x="3" y="11"/>
                        <a:pt x="8" y="20"/>
                        <a:pt x="12" y="23"/>
                      </a:cubicBezTo>
                      <a:cubicBezTo>
                        <a:pt x="16" y="20"/>
                        <a:pt x="16" y="20"/>
                        <a:pt x="16" y="20"/>
                      </a:cubicBezTo>
                      <a:cubicBezTo>
                        <a:pt x="9" y="14"/>
                        <a:pt x="6" y="4"/>
                        <a:pt x="5" y="0"/>
                      </a:cubicBezTo>
                      <a:lnTo>
                        <a:pt x="0" y="1"/>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6" name="Freeform 8"/>
                <p:cNvSpPr/>
                <p:nvPr/>
              </p:nvSpPr>
              <p:spPr bwMode="auto">
                <a:xfrm>
                  <a:off x="3463" y="123"/>
                  <a:ext cx="47" cy="50"/>
                </a:xfrm>
                <a:custGeom>
                  <a:avLst/>
                  <a:gdLst>
                    <a:gd name="T0" fmla="*/ 3 w 20"/>
                    <a:gd name="T1" fmla="*/ 21 h 21"/>
                    <a:gd name="T2" fmla="*/ 20 w 20"/>
                    <a:gd name="T3" fmla="*/ 4 h 21"/>
                    <a:gd name="T4" fmla="*/ 17 w 20"/>
                    <a:gd name="T5" fmla="*/ 0 h 21"/>
                    <a:gd name="T6" fmla="*/ 0 w 20"/>
                    <a:gd name="T7" fmla="*/ 19 h 21"/>
                    <a:gd name="T8" fmla="*/ 3 w 20"/>
                    <a:gd name="T9" fmla="*/ 21 h 21"/>
                  </a:gdLst>
                  <a:ahLst/>
                  <a:cxnLst>
                    <a:cxn ang="0">
                      <a:pos x="T0" y="T1"/>
                    </a:cxn>
                    <a:cxn ang="0">
                      <a:pos x="T2" y="T3"/>
                    </a:cxn>
                    <a:cxn ang="0">
                      <a:pos x="T4" y="T5"/>
                    </a:cxn>
                    <a:cxn ang="0">
                      <a:pos x="T6" y="T7"/>
                    </a:cxn>
                    <a:cxn ang="0">
                      <a:pos x="T8" y="T9"/>
                    </a:cxn>
                  </a:cxnLst>
                  <a:rect l="0" t="0" r="r" b="b"/>
                  <a:pathLst>
                    <a:path w="20" h="21">
                      <a:moveTo>
                        <a:pt x="3" y="21"/>
                      </a:moveTo>
                      <a:cubicBezTo>
                        <a:pt x="8" y="14"/>
                        <a:pt x="16" y="6"/>
                        <a:pt x="20" y="4"/>
                      </a:cubicBezTo>
                      <a:cubicBezTo>
                        <a:pt x="17" y="0"/>
                        <a:pt x="17" y="0"/>
                        <a:pt x="17" y="0"/>
                      </a:cubicBezTo>
                      <a:cubicBezTo>
                        <a:pt x="10" y="5"/>
                        <a:pt x="2" y="14"/>
                        <a:pt x="0" y="19"/>
                      </a:cubicBezTo>
                      <a:lnTo>
                        <a:pt x="3" y="21"/>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7" name="Freeform 9"/>
                <p:cNvSpPr/>
                <p:nvPr/>
              </p:nvSpPr>
              <p:spPr bwMode="auto">
                <a:xfrm>
                  <a:off x="3046" y="3624"/>
                  <a:ext cx="38" cy="88"/>
                </a:xfrm>
                <a:custGeom>
                  <a:avLst/>
                  <a:gdLst>
                    <a:gd name="T0" fmla="*/ 16 w 16"/>
                    <a:gd name="T1" fmla="*/ 37 h 37"/>
                    <a:gd name="T2" fmla="*/ 0 w 16"/>
                    <a:gd name="T3" fmla="*/ 0 h 37"/>
                    <a:gd name="T4" fmla="*/ 16 w 16"/>
                    <a:gd name="T5" fmla="*/ 37 h 37"/>
                  </a:gdLst>
                  <a:ahLst/>
                  <a:cxnLst>
                    <a:cxn ang="0">
                      <a:pos x="T0" y="T1"/>
                    </a:cxn>
                    <a:cxn ang="0">
                      <a:pos x="T2" y="T3"/>
                    </a:cxn>
                    <a:cxn ang="0">
                      <a:pos x="T4" y="T5"/>
                    </a:cxn>
                  </a:cxnLst>
                  <a:rect l="0" t="0" r="r" b="b"/>
                  <a:pathLst>
                    <a:path w="16" h="37">
                      <a:moveTo>
                        <a:pt x="16" y="37"/>
                      </a:moveTo>
                      <a:cubicBezTo>
                        <a:pt x="12" y="27"/>
                        <a:pt x="5" y="9"/>
                        <a:pt x="0" y="0"/>
                      </a:cubicBezTo>
                      <a:cubicBezTo>
                        <a:pt x="2" y="8"/>
                        <a:pt x="13" y="33"/>
                        <a:pt x="16" y="3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8" name="Freeform 10"/>
                <p:cNvSpPr>
                  <a:spLocks noEditPoints="1"/>
                </p:cNvSpPr>
                <p:nvPr/>
              </p:nvSpPr>
              <p:spPr bwMode="auto">
                <a:xfrm>
                  <a:off x="3496" y="220"/>
                  <a:ext cx="101" cy="130"/>
                </a:xfrm>
                <a:custGeom>
                  <a:avLst/>
                  <a:gdLst>
                    <a:gd name="T0" fmla="*/ 47 w 101"/>
                    <a:gd name="T1" fmla="*/ 130 h 130"/>
                    <a:gd name="T2" fmla="*/ 101 w 101"/>
                    <a:gd name="T3" fmla="*/ 69 h 130"/>
                    <a:gd name="T4" fmla="*/ 75 w 101"/>
                    <a:gd name="T5" fmla="*/ 28 h 130"/>
                    <a:gd name="T6" fmla="*/ 52 w 101"/>
                    <a:gd name="T7" fmla="*/ 50 h 130"/>
                    <a:gd name="T8" fmla="*/ 31 w 101"/>
                    <a:gd name="T9" fmla="*/ 0 h 130"/>
                    <a:gd name="T10" fmla="*/ 0 w 101"/>
                    <a:gd name="T11" fmla="*/ 26 h 130"/>
                    <a:gd name="T12" fmla="*/ 47 w 101"/>
                    <a:gd name="T13" fmla="*/ 130 h 130"/>
                    <a:gd name="T14" fmla="*/ 49 w 101"/>
                    <a:gd name="T15" fmla="*/ 66 h 130"/>
                    <a:gd name="T16" fmla="*/ 73 w 101"/>
                    <a:gd name="T17" fmla="*/ 45 h 130"/>
                    <a:gd name="T18" fmla="*/ 90 w 101"/>
                    <a:gd name="T19" fmla="*/ 69 h 130"/>
                    <a:gd name="T20" fmla="*/ 52 w 101"/>
                    <a:gd name="T21" fmla="*/ 109 h 130"/>
                    <a:gd name="T22" fmla="*/ 12 w 101"/>
                    <a:gd name="T23" fmla="*/ 28 h 130"/>
                    <a:gd name="T24" fmla="*/ 26 w 101"/>
                    <a:gd name="T25" fmla="*/ 17 h 130"/>
                    <a:gd name="T26" fmla="*/ 49 w 101"/>
                    <a:gd name="T27" fmla="*/ 6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1" h="130">
                      <a:moveTo>
                        <a:pt x="47" y="130"/>
                      </a:moveTo>
                      <a:lnTo>
                        <a:pt x="101" y="69"/>
                      </a:lnTo>
                      <a:lnTo>
                        <a:pt x="75" y="28"/>
                      </a:lnTo>
                      <a:lnTo>
                        <a:pt x="52" y="50"/>
                      </a:lnTo>
                      <a:lnTo>
                        <a:pt x="31" y="0"/>
                      </a:lnTo>
                      <a:lnTo>
                        <a:pt x="0" y="26"/>
                      </a:lnTo>
                      <a:lnTo>
                        <a:pt x="47" y="130"/>
                      </a:lnTo>
                      <a:close/>
                      <a:moveTo>
                        <a:pt x="49" y="66"/>
                      </a:moveTo>
                      <a:lnTo>
                        <a:pt x="73" y="45"/>
                      </a:lnTo>
                      <a:lnTo>
                        <a:pt x="90" y="69"/>
                      </a:lnTo>
                      <a:lnTo>
                        <a:pt x="52" y="109"/>
                      </a:lnTo>
                      <a:lnTo>
                        <a:pt x="12" y="28"/>
                      </a:lnTo>
                      <a:lnTo>
                        <a:pt x="26" y="17"/>
                      </a:lnTo>
                      <a:lnTo>
                        <a:pt x="49" y="66"/>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9" name="Freeform 11"/>
                <p:cNvSpPr>
                  <a:spLocks noEditPoints="1"/>
                </p:cNvSpPr>
                <p:nvPr/>
              </p:nvSpPr>
              <p:spPr bwMode="auto">
                <a:xfrm>
                  <a:off x="3597" y="189"/>
                  <a:ext cx="41" cy="57"/>
                </a:xfrm>
                <a:custGeom>
                  <a:avLst/>
                  <a:gdLst>
                    <a:gd name="T0" fmla="*/ 12 w 17"/>
                    <a:gd name="T1" fmla="*/ 21 h 24"/>
                    <a:gd name="T2" fmla="*/ 14 w 17"/>
                    <a:gd name="T3" fmla="*/ 8 h 24"/>
                    <a:gd name="T4" fmla="*/ 4 w 17"/>
                    <a:gd name="T5" fmla="*/ 4 h 24"/>
                    <a:gd name="T6" fmla="*/ 1 w 17"/>
                    <a:gd name="T7" fmla="*/ 16 h 24"/>
                    <a:gd name="T8" fmla="*/ 12 w 17"/>
                    <a:gd name="T9" fmla="*/ 21 h 24"/>
                    <a:gd name="T10" fmla="*/ 6 w 17"/>
                    <a:gd name="T11" fmla="*/ 8 h 24"/>
                    <a:gd name="T12" fmla="*/ 11 w 17"/>
                    <a:gd name="T13" fmla="*/ 11 h 24"/>
                    <a:gd name="T14" fmla="*/ 10 w 17"/>
                    <a:gd name="T15" fmla="*/ 17 h 24"/>
                    <a:gd name="T16" fmla="*/ 5 w 17"/>
                    <a:gd name="T17" fmla="*/ 15 h 24"/>
                    <a:gd name="T18" fmla="*/ 6 w 17"/>
                    <a:gd name="T19"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4">
                      <a:moveTo>
                        <a:pt x="12" y="21"/>
                      </a:moveTo>
                      <a:cubicBezTo>
                        <a:pt x="17" y="18"/>
                        <a:pt x="16" y="12"/>
                        <a:pt x="14" y="8"/>
                      </a:cubicBezTo>
                      <a:cubicBezTo>
                        <a:pt x="12" y="4"/>
                        <a:pt x="8" y="0"/>
                        <a:pt x="4" y="4"/>
                      </a:cubicBezTo>
                      <a:cubicBezTo>
                        <a:pt x="0" y="7"/>
                        <a:pt x="0" y="12"/>
                        <a:pt x="1" y="16"/>
                      </a:cubicBezTo>
                      <a:cubicBezTo>
                        <a:pt x="2" y="21"/>
                        <a:pt x="8" y="24"/>
                        <a:pt x="12" y="21"/>
                      </a:cubicBezTo>
                      <a:close/>
                      <a:moveTo>
                        <a:pt x="6" y="8"/>
                      </a:moveTo>
                      <a:cubicBezTo>
                        <a:pt x="8" y="6"/>
                        <a:pt x="10" y="8"/>
                        <a:pt x="11" y="11"/>
                      </a:cubicBezTo>
                      <a:cubicBezTo>
                        <a:pt x="12" y="13"/>
                        <a:pt x="13" y="16"/>
                        <a:pt x="10" y="17"/>
                      </a:cubicBezTo>
                      <a:cubicBezTo>
                        <a:pt x="8" y="19"/>
                        <a:pt x="6" y="17"/>
                        <a:pt x="5" y="15"/>
                      </a:cubicBezTo>
                      <a:cubicBezTo>
                        <a:pt x="3" y="12"/>
                        <a:pt x="3" y="9"/>
                        <a:pt x="6" y="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0" name="Freeform 12"/>
                <p:cNvSpPr/>
                <p:nvPr/>
              </p:nvSpPr>
              <p:spPr bwMode="auto">
                <a:xfrm>
                  <a:off x="3626" y="-9"/>
                  <a:ext cx="54" cy="47"/>
                </a:xfrm>
                <a:custGeom>
                  <a:avLst/>
                  <a:gdLst>
                    <a:gd name="T0" fmla="*/ 54 w 54"/>
                    <a:gd name="T1" fmla="*/ 9 h 47"/>
                    <a:gd name="T2" fmla="*/ 47 w 54"/>
                    <a:gd name="T3" fmla="*/ 0 h 47"/>
                    <a:gd name="T4" fmla="*/ 0 w 54"/>
                    <a:gd name="T5" fmla="*/ 40 h 47"/>
                    <a:gd name="T6" fmla="*/ 7 w 54"/>
                    <a:gd name="T7" fmla="*/ 47 h 47"/>
                    <a:gd name="T8" fmla="*/ 54 w 54"/>
                    <a:gd name="T9" fmla="*/ 9 h 47"/>
                  </a:gdLst>
                  <a:ahLst/>
                  <a:cxnLst>
                    <a:cxn ang="0">
                      <a:pos x="T0" y="T1"/>
                    </a:cxn>
                    <a:cxn ang="0">
                      <a:pos x="T2" y="T3"/>
                    </a:cxn>
                    <a:cxn ang="0">
                      <a:pos x="T4" y="T5"/>
                    </a:cxn>
                    <a:cxn ang="0">
                      <a:pos x="T6" y="T7"/>
                    </a:cxn>
                    <a:cxn ang="0">
                      <a:pos x="T8" y="T9"/>
                    </a:cxn>
                  </a:cxnLst>
                  <a:rect l="0" t="0" r="r" b="b"/>
                  <a:pathLst>
                    <a:path w="54" h="47">
                      <a:moveTo>
                        <a:pt x="54" y="9"/>
                      </a:moveTo>
                      <a:lnTo>
                        <a:pt x="47" y="0"/>
                      </a:lnTo>
                      <a:lnTo>
                        <a:pt x="0" y="40"/>
                      </a:lnTo>
                      <a:lnTo>
                        <a:pt x="7" y="47"/>
                      </a:lnTo>
                      <a:lnTo>
                        <a:pt x="54" y="9"/>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1" name="Freeform 13"/>
                <p:cNvSpPr/>
                <p:nvPr/>
              </p:nvSpPr>
              <p:spPr bwMode="auto">
                <a:xfrm>
                  <a:off x="3543" y="52"/>
                  <a:ext cx="54" cy="47"/>
                </a:xfrm>
                <a:custGeom>
                  <a:avLst/>
                  <a:gdLst>
                    <a:gd name="T0" fmla="*/ 54 w 54"/>
                    <a:gd name="T1" fmla="*/ 10 h 47"/>
                    <a:gd name="T2" fmla="*/ 47 w 54"/>
                    <a:gd name="T3" fmla="*/ 0 h 47"/>
                    <a:gd name="T4" fmla="*/ 0 w 54"/>
                    <a:gd name="T5" fmla="*/ 38 h 47"/>
                    <a:gd name="T6" fmla="*/ 7 w 54"/>
                    <a:gd name="T7" fmla="*/ 47 h 47"/>
                    <a:gd name="T8" fmla="*/ 54 w 54"/>
                    <a:gd name="T9" fmla="*/ 10 h 47"/>
                  </a:gdLst>
                  <a:ahLst/>
                  <a:cxnLst>
                    <a:cxn ang="0">
                      <a:pos x="T0" y="T1"/>
                    </a:cxn>
                    <a:cxn ang="0">
                      <a:pos x="T2" y="T3"/>
                    </a:cxn>
                    <a:cxn ang="0">
                      <a:pos x="T4" y="T5"/>
                    </a:cxn>
                    <a:cxn ang="0">
                      <a:pos x="T6" y="T7"/>
                    </a:cxn>
                    <a:cxn ang="0">
                      <a:pos x="T8" y="T9"/>
                    </a:cxn>
                  </a:cxnLst>
                  <a:rect l="0" t="0" r="r" b="b"/>
                  <a:pathLst>
                    <a:path w="54" h="47">
                      <a:moveTo>
                        <a:pt x="54" y="10"/>
                      </a:moveTo>
                      <a:lnTo>
                        <a:pt x="47" y="0"/>
                      </a:lnTo>
                      <a:lnTo>
                        <a:pt x="0" y="38"/>
                      </a:lnTo>
                      <a:lnTo>
                        <a:pt x="7" y="47"/>
                      </a:lnTo>
                      <a:lnTo>
                        <a:pt x="54" y="1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2" name="Freeform 14"/>
                <p:cNvSpPr/>
                <p:nvPr/>
              </p:nvSpPr>
              <p:spPr bwMode="auto">
                <a:xfrm>
                  <a:off x="3124" y="3572"/>
                  <a:ext cx="52" cy="128"/>
                </a:xfrm>
                <a:custGeom>
                  <a:avLst/>
                  <a:gdLst>
                    <a:gd name="T0" fmla="*/ 0 w 22"/>
                    <a:gd name="T1" fmla="*/ 0 h 54"/>
                    <a:gd name="T2" fmla="*/ 22 w 22"/>
                    <a:gd name="T3" fmla="*/ 54 h 54"/>
                    <a:gd name="T4" fmla="*/ 0 w 22"/>
                    <a:gd name="T5" fmla="*/ 0 h 54"/>
                  </a:gdLst>
                  <a:ahLst/>
                  <a:cxnLst>
                    <a:cxn ang="0">
                      <a:pos x="T0" y="T1"/>
                    </a:cxn>
                    <a:cxn ang="0">
                      <a:pos x="T2" y="T3"/>
                    </a:cxn>
                    <a:cxn ang="0">
                      <a:pos x="T4" y="T5"/>
                    </a:cxn>
                  </a:cxnLst>
                  <a:rect l="0" t="0" r="r" b="b"/>
                  <a:pathLst>
                    <a:path w="22" h="54">
                      <a:moveTo>
                        <a:pt x="0" y="0"/>
                      </a:moveTo>
                      <a:cubicBezTo>
                        <a:pt x="2" y="12"/>
                        <a:pt x="18" y="49"/>
                        <a:pt x="22" y="54"/>
                      </a:cubicBezTo>
                      <a:cubicBezTo>
                        <a:pt x="17" y="39"/>
                        <a:pt x="7" y="13"/>
                        <a:pt x="0" y="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3" name="Freeform 15"/>
                <p:cNvSpPr>
                  <a:spLocks noEditPoints="1"/>
                </p:cNvSpPr>
                <p:nvPr/>
              </p:nvSpPr>
              <p:spPr bwMode="auto">
                <a:xfrm>
                  <a:off x="3569" y="161"/>
                  <a:ext cx="99" cy="113"/>
                </a:xfrm>
                <a:custGeom>
                  <a:avLst/>
                  <a:gdLst>
                    <a:gd name="T0" fmla="*/ 6 w 42"/>
                    <a:gd name="T1" fmla="*/ 37 h 48"/>
                    <a:gd name="T2" fmla="*/ 32 w 42"/>
                    <a:gd name="T3" fmla="*/ 42 h 48"/>
                    <a:gd name="T4" fmla="*/ 35 w 42"/>
                    <a:gd name="T5" fmla="*/ 13 h 48"/>
                    <a:gd name="T6" fmla="*/ 9 w 42"/>
                    <a:gd name="T7" fmla="*/ 7 h 48"/>
                    <a:gd name="T8" fmla="*/ 6 w 42"/>
                    <a:gd name="T9" fmla="*/ 37 h 48"/>
                    <a:gd name="T10" fmla="*/ 32 w 42"/>
                    <a:gd name="T11" fmla="*/ 16 h 48"/>
                    <a:gd name="T12" fmla="*/ 29 w 42"/>
                    <a:gd name="T13" fmla="*/ 38 h 48"/>
                    <a:gd name="T14" fmla="*/ 10 w 42"/>
                    <a:gd name="T15" fmla="*/ 34 h 48"/>
                    <a:gd name="T16" fmla="*/ 12 w 42"/>
                    <a:gd name="T17" fmla="*/ 12 h 48"/>
                    <a:gd name="T18" fmla="*/ 32 w 42"/>
                    <a:gd name="T19"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8">
                      <a:moveTo>
                        <a:pt x="6" y="37"/>
                      </a:moveTo>
                      <a:cubicBezTo>
                        <a:pt x="12" y="48"/>
                        <a:pt x="23" y="48"/>
                        <a:pt x="32" y="42"/>
                      </a:cubicBezTo>
                      <a:cubicBezTo>
                        <a:pt x="42" y="34"/>
                        <a:pt x="42" y="25"/>
                        <a:pt x="35" y="13"/>
                      </a:cubicBezTo>
                      <a:cubicBezTo>
                        <a:pt x="29" y="2"/>
                        <a:pt x="18" y="0"/>
                        <a:pt x="9" y="7"/>
                      </a:cubicBezTo>
                      <a:cubicBezTo>
                        <a:pt x="0" y="13"/>
                        <a:pt x="0" y="26"/>
                        <a:pt x="6" y="37"/>
                      </a:cubicBezTo>
                      <a:close/>
                      <a:moveTo>
                        <a:pt x="32" y="16"/>
                      </a:moveTo>
                      <a:cubicBezTo>
                        <a:pt x="37" y="25"/>
                        <a:pt x="36" y="32"/>
                        <a:pt x="29" y="38"/>
                      </a:cubicBezTo>
                      <a:cubicBezTo>
                        <a:pt x="21" y="45"/>
                        <a:pt x="14" y="42"/>
                        <a:pt x="10" y="34"/>
                      </a:cubicBezTo>
                      <a:cubicBezTo>
                        <a:pt x="5" y="26"/>
                        <a:pt x="6" y="16"/>
                        <a:pt x="12" y="12"/>
                      </a:cubicBezTo>
                      <a:cubicBezTo>
                        <a:pt x="19" y="6"/>
                        <a:pt x="28" y="8"/>
                        <a:pt x="32" y="16"/>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4" name="Freeform 16"/>
                <p:cNvSpPr/>
                <p:nvPr/>
              </p:nvSpPr>
              <p:spPr bwMode="auto">
                <a:xfrm>
                  <a:off x="3079" y="3582"/>
                  <a:ext cx="53" cy="128"/>
                </a:xfrm>
                <a:custGeom>
                  <a:avLst/>
                  <a:gdLst>
                    <a:gd name="T0" fmla="*/ 0 w 22"/>
                    <a:gd name="T1" fmla="*/ 0 h 54"/>
                    <a:gd name="T2" fmla="*/ 22 w 22"/>
                    <a:gd name="T3" fmla="*/ 54 h 54"/>
                    <a:gd name="T4" fmla="*/ 0 w 22"/>
                    <a:gd name="T5" fmla="*/ 0 h 54"/>
                  </a:gdLst>
                  <a:ahLst/>
                  <a:cxnLst>
                    <a:cxn ang="0">
                      <a:pos x="T0" y="T1"/>
                    </a:cxn>
                    <a:cxn ang="0">
                      <a:pos x="T2" y="T3"/>
                    </a:cxn>
                    <a:cxn ang="0">
                      <a:pos x="T4" y="T5"/>
                    </a:cxn>
                  </a:cxnLst>
                  <a:rect l="0" t="0" r="r" b="b"/>
                  <a:pathLst>
                    <a:path w="22" h="54">
                      <a:moveTo>
                        <a:pt x="0" y="0"/>
                      </a:moveTo>
                      <a:cubicBezTo>
                        <a:pt x="2" y="12"/>
                        <a:pt x="18" y="48"/>
                        <a:pt x="22" y="54"/>
                      </a:cubicBezTo>
                      <a:cubicBezTo>
                        <a:pt x="18" y="39"/>
                        <a:pt x="7" y="13"/>
                        <a:pt x="0" y="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5" name="Freeform 17"/>
                <p:cNvSpPr>
                  <a:spLocks noEditPoints="1"/>
                </p:cNvSpPr>
                <p:nvPr/>
              </p:nvSpPr>
              <p:spPr bwMode="auto">
                <a:xfrm>
                  <a:off x="3342" y="3979"/>
                  <a:ext cx="199" cy="163"/>
                </a:xfrm>
                <a:custGeom>
                  <a:avLst/>
                  <a:gdLst>
                    <a:gd name="T0" fmla="*/ 48 w 84"/>
                    <a:gd name="T1" fmla="*/ 14 h 69"/>
                    <a:gd name="T2" fmla="*/ 46 w 84"/>
                    <a:gd name="T3" fmla="*/ 40 h 69"/>
                    <a:gd name="T4" fmla="*/ 19 w 84"/>
                    <a:gd name="T5" fmla="*/ 26 h 69"/>
                    <a:gd name="T6" fmla="*/ 0 w 84"/>
                    <a:gd name="T7" fmla="*/ 35 h 69"/>
                    <a:gd name="T8" fmla="*/ 57 w 84"/>
                    <a:gd name="T9" fmla="*/ 58 h 69"/>
                    <a:gd name="T10" fmla="*/ 67 w 84"/>
                    <a:gd name="T11" fmla="*/ 0 h 69"/>
                    <a:gd name="T12" fmla="*/ 48 w 84"/>
                    <a:gd name="T13" fmla="*/ 14 h 69"/>
                    <a:gd name="T14" fmla="*/ 54 w 84"/>
                    <a:gd name="T15" fmla="*/ 54 h 69"/>
                    <a:gd name="T16" fmla="*/ 6 w 84"/>
                    <a:gd name="T17" fmla="*/ 37 h 69"/>
                    <a:gd name="T18" fmla="*/ 16 w 84"/>
                    <a:gd name="T19" fmla="*/ 32 h 69"/>
                    <a:gd name="T20" fmla="*/ 49 w 84"/>
                    <a:gd name="T21" fmla="*/ 45 h 69"/>
                    <a:gd name="T22" fmla="*/ 55 w 84"/>
                    <a:gd name="T23" fmla="*/ 14 h 69"/>
                    <a:gd name="T24" fmla="*/ 66 w 84"/>
                    <a:gd name="T25" fmla="*/ 7 h 69"/>
                    <a:gd name="T26" fmla="*/ 54 w 84"/>
                    <a:gd name="T27" fmla="*/ 5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4" h="69">
                      <a:moveTo>
                        <a:pt x="48" y="14"/>
                      </a:moveTo>
                      <a:cubicBezTo>
                        <a:pt x="55" y="26"/>
                        <a:pt x="55" y="36"/>
                        <a:pt x="46" y="40"/>
                      </a:cubicBezTo>
                      <a:cubicBezTo>
                        <a:pt x="37" y="44"/>
                        <a:pt x="26" y="39"/>
                        <a:pt x="19" y="26"/>
                      </a:cubicBezTo>
                      <a:cubicBezTo>
                        <a:pt x="17" y="27"/>
                        <a:pt x="4" y="32"/>
                        <a:pt x="0" y="35"/>
                      </a:cubicBezTo>
                      <a:cubicBezTo>
                        <a:pt x="9" y="62"/>
                        <a:pt x="37" y="69"/>
                        <a:pt x="57" y="58"/>
                      </a:cubicBezTo>
                      <a:cubicBezTo>
                        <a:pt x="76" y="48"/>
                        <a:pt x="84" y="22"/>
                        <a:pt x="67" y="0"/>
                      </a:cubicBezTo>
                      <a:cubicBezTo>
                        <a:pt x="64" y="2"/>
                        <a:pt x="51" y="12"/>
                        <a:pt x="48" y="14"/>
                      </a:cubicBezTo>
                      <a:close/>
                      <a:moveTo>
                        <a:pt x="54" y="54"/>
                      </a:moveTo>
                      <a:cubicBezTo>
                        <a:pt x="36" y="64"/>
                        <a:pt x="14" y="56"/>
                        <a:pt x="6" y="37"/>
                      </a:cubicBezTo>
                      <a:cubicBezTo>
                        <a:pt x="10" y="35"/>
                        <a:pt x="14" y="33"/>
                        <a:pt x="16" y="32"/>
                      </a:cubicBezTo>
                      <a:cubicBezTo>
                        <a:pt x="22" y="45"/>
                        <a:pt x="38" y="51"/>
                        <a:pt x="49" y="45"/>
                      </a:cubicBezTo>
                      <a:cubicBezTo>
                        <a:pt x="61" y="39"/>
                        <a:pt x="60" y="25"/>
                        <a:pt x="55" y="14"/>
                      </a:cubicBezTo>
                      <a:cubicBezTo>
                        <a:pt x="58" y="13"/>
                        <a:pt x="64" y="9"/>
                        <a:pt x="66" y="7"/>
                      </a:cubicBezTo>
                      <a:cubicBezTo>
                        <a:pt x="76" y="24"/>
                        <a:pt x="70" y="44"/>
                        <a:pt x="54" y="5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6" name="Freeform 18"/>
                <p:cNvSpPr>
                  <a:spLocks noEditPoints="1"/>
                </p:cNvSpPr>
                <p:nvPr/>
              </p:nvSpPr>
              <p:spPr bwMode="auto">
                <a:xfrm>
                  <a:off x="5714" y="3357"/>
                  <a:ext cx="294" cy="263"/>
                </a:xfrm>
                <a:custGeom>
                  <a:avLst/>
                  <a:gdLst>
                    <a:gd name="T0" fmla="*/ 30 w 124"/>
                    <a:gd name="T1" fmla="*/ 0 h 111"/>
                    <a:gd name="T2" fmla="*/ 24 w 124"/>
                    <a:gd name="T3" fmla="*/ 99 h 111"/>
                    <a:gd name="T4" fmla="*/ 67 w 124"/>
                    <a:gd name="T5" fmla="*/ 65 h 111"/>
                    <a:gd name="T6" fmla="*/ 115 w 124"/>
                    <a:gd name="T7" fmla="*/ 52 h 111"/>
                    <a:gd name="T8" fmla="*/ 30 w 124"/>
                    <a:gd name="T9" fmla="*/ 0 h 111"/>
                    <a:gd name="T10" fmla="*/ 108 w 124"/>
                    <a:gd name="T11" fmla="*/ 51 h 111"/>
                    <a:gd name="T12" fmla="*/ 63 w 124"/>
                    <a:gd name="T13" fmla="*/ 55 h 111"/>
                    <a:gd name="T14" fmla="*/ 28 w 124"/>
                    <a:gd name="T15" fmla="*/ 94 h 111"/>
                    <a:gd name="T16" fmla="*/ 33 w 124"/>
                    <a:gd name="T17" fmla="*/ 8 h 111"/>
                    <a:gd name="T18" fmla="*/ 108 w 124"/>
                    <a:gd name="T19" fmla="*/ 5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111">
                      <a:moveTo>
                        <a:pt x="30" y="0"/>
                      </a:moveTo>
                      <a:cubicBezTo>
                        <a:pt x="15" y="41"/>
                        <a:pt x="0" y="84"/>
                        <a:pt x="24" y="99"/>
                      </a:cubicBezTo>
                      <a:cubicBezTo>
                        <a:pt x="42" y="111"/>
                        <a:pt x="62" y="100"/>
                        <a:pt x="67" y="65"/>
                      </a:cubicBezTo>
                      <a:cubicBezTo>
                        <a:pt x="86" y="77"/>
                        <a:pt x="109" y="70"/>
                        <a:pt x="115" y="52"/>
                      </a:cubicBezTo>
                      <a:cubicBezTo>
                        <a:pt x="124" y="24"/>
                        <a:pt x="83" y="12"/>
                        <a:pt x="30" y="0"/>
                      </a:cubicBezTo>
                      <a:close/>
                      <a:moveTo>
                        <a:pt x="108" y="51"/>
                      </a:moveTo>
                      <a:cubicBezTo>
                        <a:pt x="103" y="67"/>
                        <a:pt x="79" y="70"/>
                        <a:pt x="63" y="55"/>
                      </a:cubicBezTo>
                      <a:cubicBezTo>
                        <a:pt x="61" y="87"/>
                        <a:pt x="45" y="104"/>
                        <a:pt x="28" y="94"/>
                      </a:cubicBezTo>
                      <a:cubicBezTo>
                        <a:pt x="5" y="81"/>
                        <a:pt x="20" y="44"/>
                        <a:pt x="33" y="8"/>
                      </a:cubicBezTo>
                      <a:cubicBezTo>
                        <a:pt x="79" y="19"/>
                        <a:pt x="117" y="26"/>
                        <a:pt x="108" y="5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7" name="Freeform 19"/>
                <p:cNvSpPr/>
                <p:nvPr/>
              </p:nvSpPr>
              <p:spPr bwMode="auto">
                <a:xfrm>
                  <a:off x="3711" y="-35"/>
                  <a:ext cx="28" cy="14"/>
                </a:xfrm>
                <a:custGeom>
                  <a:avLst/>
                  <a:gdLst>
                    <a:gd name="T0" fmla="*/ 3 w 12"/>
                    <a:gd name="T1" fmla="*/ 6 h 6"/>
                    <a:gd name="T2" fmla="*/ 12 w 12"/>
                    <a:gd name="T3" fmla="*/ 0 h 6"/>
                    <a:gd name="T4" fmla="*/ 3 w 12"/>
                    <a:gd name="T5" fmla="*/ 0 h 6"/>
                    <a:gd name="T6" fmla="*/ 0 w 12"/>
                    <a:gd name="T7" fmla="*/ 3 h 6"/>
                    <a:gd name="T8" fmla="*/ 3 w 12"/>
                    <a:gd name="T9" fmla="*/ 6 h 6"/>
                  </a:gdLst>
                  <a:ahLst/>
                  <a:cxnLst>
                    <a:cxn ang="0">
                      <a:pos x="T0" y="T1"/>
                    </a:cxn>
                    <a:cxn ang="0">
                      <a:pos x="T2" y="T3"/>
                    </a:cxn>
                    <a:cxn ang="0">
                      <a:pos x="T4" y="T5"/>
                    </a:cxn>
                    <a:cxn ang="0">
                      <a:pos x="T6" y="T7"/>
                    </a:cxn>
                    <a:cxn ang="0">
                      <a:pos x="T8" y="T9"/>
                    </a:cxn>
                  </a:cxnLst>
                  <a:rect l="0" t="0" r="r" b="b"/>
                  <a:pathLst>
                    <a:path w="12" h="6">
                      <a:moveTo>
                        <a:pt x="3" y="6"/>
                      </a:moveTo>
                      <a:cubicBezTo>
                        <a:pt x="5" y="4"/>
                        <a:pt x="9" y="2"/>
                        <a:pt x="12" y="0"/>
                      </a:cubicBezTo>
                      <a:cubicBezTo>
                        <a:pt x="3" y="0"/>
                        <a:pt x="3" y="0"/>
                        <a:pt x="3" y="0"/>
                      </a:cubicBezTo>
                      <a:cubicBezTo>
                        <a:pt x="2" y="1"/>
                        <a:pt x="1" y="2"/>
                        <a:pt x="0" y="3"/>
                      </a:cubicBezTo>
                      <a:lnTo>
                        <a:pt x="3" y="6"/>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8" name="Freeform 20"/>
                <p:cNvSpPr/>
                <p:nvPr/>
              </p:nvSpPr>
              <p:spPr bwMode="auto">
                <a:xfrm>
                  <a:off x="3101" y="3577"/>
                  <a:ext cx="49" cy="128"/>
                </a:xfrm>
                <a:custGeom>
                  <a:avLst/>
                  <a:gdLst>
                    <a:gd name="T0" fmla="*/ 0 w 21"/>
                    <a:gd name="T1" fmla="*/ 0 h 54"/>
                    <a:gd name="T2" fmla="*/ 21 w 21"/>
                    <a:gd name="T3" fmla="*/ 54 h 54"/>
                    <a:gd name="T4" fmla="*/ 0 w 21"/>
                    <a:gd name="T5" fmla="*/ 0 h 54"/>
                  </a:gdLst>
                  <a:ahLst/>
                  <a:cxnLst>
                    <a:cxn ang="0">
                      <a:pos x="T0" y="T1"/>
                    </a:cxn>
                    <a:cxn ang="0">
                      <a:pos x="T2" y="T3"/>
                    </a:cxn>
                    <a:cxn ang="0">
                      <a:pos x="T4" y="T5"/>
                    </a:cxn>
                  </a:cxnLst>
                  <a:rect l="0" t="0" r="r" b="b"/>
                  <a:pathLst>
                    <a:path w="21" h="54">
                      <a:moveTo>
                        <a:pt x="0" y="0"/>
                      </a:moveTo>
                      <a:cubicBezTo>
                        <a:pt x="2" y="12"/>
                        <a:pt x="17" y="48"/>
                        <a:pt x="21" y="54"/>
                      </a:cubicBezTo>
                      <a:cubicBezTo>
                        <a:pt x="17" y="39"/>
                        <a:pt x="6" y="13"/>
                        <a:pt x="0" y="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9" name="Freeform 21"/>
                <p:cNvSpPr>
                  <a:spLocks noEditPoints="1"/>
                </p:cNvSpPr>
                <p:nvPr/>
              </p:nvSpPr>
              <p:spPr bwMode="auto">
                <a:xfrm>
                  <a:off x="3321" y="3960"/>
                  <a:ext cx="56" cy="64"/>
                </a:xfrm>
                <a:custGeom>
                  <a:avLst/>
                  <a:gdLst>
                    <a:gd name="T0" fmla="*/ 19 w 24"/>
                    <a:gd name="T1" fmla="*/ 23 h 27"/>
                    <a:gd name="T2" fmla="*/ 21 w 24"/>
                    <a:gd name="T3" fmla="*/ 7 h 27"/>
                    <a:gd name="T4" fmla="*/ 6 w 24"/>
                    <a:gd name="T5" fmla="*/ 4 h 27"/>
                    <a:gd name="T6" fmla="*/ 4 w 24"/>
                    <a:gd name="T7" fmla="*/ 20 h 27"/>
                    <a:gd name="T8" fmla="*/ 19 w 24"/>
                    <a:gd name="T9" fmla="*/ 23 h 27"/>
                    <a:gd name="T10" fmla="*/ 8 w 24"/>
                    <a:gd name="T11" fmla="*/ 17 h 27"/>
                    <a:gd name="T12" fmla="*/ 9 w 24"/>
                    <a:gd name="T13" fmla="*/ 8 h 27"/>
                    <a:gd name="T14" fmla="*/ 17 w 24"/>
                    <a:gd name="T15" fmla="*/ 10 h 27"/>
                    <a:gd name="T16" fmla="*/ 16 w 24"/>
                    <a:gd name="T17" fmla="*/ 19 h 27"/>
                    <a:gd name="T18" fmla="*/ 8 w 24"/>
                    <a:gd name="T19" fmla="*/ 1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7">
                      <a:moveTo>
                        <a:pt x="19" y="23"/>
                      </a:moveTo>
                      <a:cubicBezTo>
                        <a:pt x="23" y="19"/>
                        <a:pt x="24" y="12"/>
                        <a:pt x="21" y="7"/>
                      </a:cubicBezTo>
                      <a:cubicBezTo>
                        <a:pt x="17" y="2"/>
                        <a:pt x="10" y="0"/>
                        <a:pt x="6" y="4"/>
                      </a:cubicBezTo>
                      <a:cubicBezTo>
                        <a:pt x="1" y="8"/>
                        <a:pt x="0" y="15"/>
                        <a:pt x="4" y="20"/>
                      </a:cubicBezTo>
                      <a:cubicBezTo>
                        <a:pt x="7" y="25"/>
                        <a:pt x="14" y="27"/>
                        <a:pt x="19" y="23"/>
                      </a:cubicBezTo>
                      <a:close/>
                      <a:moveTo>
                        <a:pt x="8" y="17"/>
                      </a:moveTo>
                      <a:cubicBezTo>
                        <a:pt x="6" y="14"/>
                        <a:pt x="7" y="10"/>
                        <a:pt x="9" y="8"/>
                      </a:cubicBezTo>
                      <a:cubicBezTo>
                        <a:pt x="12" y="6"/>
                        <a:pt x="15" y="7"/>
                        <a:pt x="17" y="10"/>
                      </a:cubicBezTo>
                      <a:cubicBezTo>
                        <a:pt x="19" y="13"/>
                        <a:pt x="18" y="17"/>
                        <a:pt x="16" y="19"/>
                      </a:cubicBezTo>
                      <a:cubicBezTo>
                        <a:pt x="14" y="21"/>
                        <a:pt x="10" y="20"/>
                        <a:pt x="8" y="1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0" name="Freeform 22"/>
                <p:cNvSpPr/>
                <p:nvPr/>
              </p:nvSpPr>
              <p:spPr bwMode="auto">
                <a:xfrm>
                  <a:off x="3063" y="3605"/>
                  <a:ext cx="42" cy="102"/>
                </a:xfrm>
                <a:custGeom>
                  <a:avLst/>
                  <a:gdLst>
                    <a:gd name="T0" fmla="*/ 0 w 18"/>
                    <a:gd name="T1" fmla="*/ 0 h 43"/>
                    <a:gd name="T2" fmla="*/ 18 w 18"/>
                    <a:gd name="T3" fmla="*/ 43 h 43"/>
                    <a:gd name="T4" fmla="*/ 0 w 18"/>
                    <a:gd name="T5" fmla="*/ 0 h 43"/>
                  </a:gdLst>
                  <a:ahLst/>
                  <a:cxnLst>
                    <a:cxn ang="0">
                      <a:pos x="T0" y="T1"/>
                    </a:cxn>
                    <a:cxn ang="0">
                      <a:pos x="T2" y="T3"/>
                    </a:cxn>
                    <a:cxn ang="0">
                      <a:pos x="T4" y="T5"/>
                    </a:cxn>
                  </a:cxnLst>
                  <a:rect l="0" t="0" r="r" b="b"/>
                  <a:pathLst>
                    <a:path w="18" h="43">
                      <a:moveTo>
                        <a:pt x="0" y="0"/>
                      </a:moveTo>
                      <a:cubicBezTo>
                        <a:pt x="2" y="9"/>
                        <a:pt x="14" y="39"/>
                        <a:pt x="18" y="43"/>
                      </a:cubicBezTo>
                      <a:cubicBezTo>
                        <a:pt x="14" y="31"/>
                        <a:pt x="6" y="10"/>
                        <a:pt x="0" y="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1" name="Freeform 23"/>
                <p:cNvSpPr>
                  <a:spLocks noEditPoints="1"/>
                </p:cNvSpPr>
                <p:nvPr/>
              </p:nvSpPr>
              <p:spPr bwMode="auto">
                <a:xfrm>
                  <a:off x="3413" y="3913"/>
                  <a:ext cx="61" cy="66"/>
                </a:xfrm>
                <a:custGeom>
                  <a:avLst/>
                  <a:gdLst>
                    <a:gd name="T0" fmla="*/ 20 w 26"/>
                    <a:gd name="T1" fmla="*/ 24 h 28"/>
                    <a:gd name="T2" fmla="*/ 22 w 26"/>
                    <a:gd name="T3" fmla="*/ 7 h 28"/>
                    <a:gd name="T4" fmla="*/ 6 w 26"/>
                    <a:gd name="T5" fmla="*/ 4 h 28"/>
                    <a:gd name="T6" fmla="*/ 4 w 26"/>
                    <a:gd name="T7" fmla="*/ 21 h 28"/>
                    <a:gd name="T8" fmla="*/ 20 w 26"/>
                    <a:gd name="T9" fmla="*/ 24 h 28"/>
                    <a:gd name="T10" fmla="*/ 9 w 26"/>
                    <a:gd name="T11" fmla="*/ 8 h 28"/>
                    <a:gd name="T12" fmla="*/ 18 w 26"/>
                    <a:gd name="T13" fmla="*/ 10 h 28"/>
                    <a:gd name="T14" fmla="*/ 17 w 26"/>
                    <a:gd name="T15" fmla="*/ 19 h 28"/>
                    <a:gd name="T16" fmla="*/ 8 w 26"/>
                    <a:gd name="T17" fmla="*/ 17 h 28"/>
                    <a:gd name="T18" fmla="*/ 9 w 26"/>
                    <a:gd name="T19" fmla="*/ 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8">
                      <a:moveTo>
                        <a:pt x="20" y="24"/>
                      </a:moveTo>
                      <a:cubicBezTo>
                        <a:pt x="25" y="20"/>
                        <a:pt x="26" y="12"/>
                        <a:pt x="22" y="7"/>
                      </a:cubicBezTo>
                      <a:cubicBezTo>
                        <a:pt x="18" y="1"/>
                        <a:pt x="11" y="0"/>
                        <a:pt x="6" y="4"/>
                      </a:cubicBezTo>
                      <a:cubicBezTo>
                        <a:pt x="1" y="8"/>
                        <a:pt x="0" y="15"/>
                        <a:pt x="4" y="21"/>
                      </a:cubicBezTo>
                      <a:cubicBezTo>
                        <a:pt x="8" y="27"/>
                        <a:pt x="15" y="28"/>
                        <a:pt x="20" y="24"/>
                      </a:cubicBezTo>
                      <a:close/>
                      <a:moveTo>
                        <a:pt x="9" y="8"/>
                      </a:moveTo>
                      <a:cubicBezTo>
                        <a:pt x="12" y="6"/>
                        <a:pt x="16" y="7"/>
                        <a:pt x="18" y="10"/>
                      </a:cubicBezTo>
                      <a:cubicBezTo>
                        <a:pt x="20" y="13"/>
                        <a:pt x="20" y="17"/>
                        <a:pt x="17" y="19"/>
                      </a:cubicBezTo>
                      <a:cubicBezTo>
                        <a:pt x="14" y="21"/>
                        <a:pt x="10" y="20"/>
                        <a:pt x="8" y="17"/>
                      </a:cubicBezTo>
                      <a:cubicBezTo>
                        <a:pt x="6" y="14"/>
                        <a:pt x="7" y="10"/>
                        <a:pt x="9" y="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2" name="Freeform 24"/>
                <p:cNvSpPr/>
                <p:nvPr/>
              </p:nvSpPr>
              <p:spPr bwMode="auto">
                <a:xfrm>
                  <a:off x="2784" y="-35"/>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0" y="0"/>
                        <a:pt x="0" y="0"/>
                        <a:pt x="1" y="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3" name="Freeform 25"/>
                <p:cNvSpPr/>
                <p:nvPr/>
              </p:nvSpPr>
              <p:spPr bwMode="auto">
                <a:xfrm>
                  <a:off x="2703" y="-35"/>
                  <a:ext cx="388" cy="134"/>
                </a:xfrm>
                <a:custGeom>
                  <a:avLst/>
                  <a:gdLst>
                    <a:gd name="T0" fmla="*/ 32 w 164"/>
                    <a:gd name="T1" fmla="*/ 55 h 57"/>
                    <a:gd name="T2" fmla="*/ 141 w 164"/>
                    <a:gd name="T3" fmla="*/ 10 h 57"/>
                    <a:gd name="T4" fmla="*/ 164 w 164"/>
                    <a:gd name="T5" fmla="*/ 0 h 57"/>
                    <a:gd name="T6" fmla="*/ 151 w 164"/>
                    <a:gd name="T7" fmla="*/ 0 h 57"/>
                    <a:gd name="T8" fmla="*/ 140 w 164"/>
                    <a:gd name="T9" fmla="*/ 5 h 57"/>
                    <a:gd name="T10" fmla="*/ 34 w 164"/>
                    <a:gd name="T11" fmla="*/ 47 h 57"/>
                    <a:gd name="T12" fmla="*/ 7 w 164"/>
                    <a:gd name="T13" fmla="*/ 0 h 57"/>
                    <a:gd name="T14" fmla="*/ 0 w 164"/>
                    <a:gd name="T15" fmla="*/ 0 h 57"/>
                    <a:gd name="T16" fmla="*/ 32 w 164"/>
                    <a:gd name="T17"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4" h="57">
                      <a:moveTo>
                        <a:pt x="32" y="55"/>
                      </a:moveTo>
                      <a:cubicBezTo>
                        <a:pt x="38" y="57"/>
                        <a:pt x="89" y="33"/>
                        <a:pt x="141" y="10"/>
                      </a:cubicBezTo>
                      <a:cubicBezTo>
                        <a:pt x="149" y="7"/>
                        <a:pt x="156" y="3"/>
                        <a:pt x="164" y="0"/>
                      </a:cubicBezTo>
                      <a:cubicBezTo>
                        <a:pt x="151" y="0"/>
                        <a:pt x="151" y="0"/>
                        <a:pt x="151" y="0"/>
                      </a:cubicBezTo>
                      <a:cubicBezTo>
                        <a:pt x="148" y="2"/>
                        <a:pt x="144" y="3"/>
                        <a:pt x="140" y="5"/>
                      </a:cubicBezTo>
                      <a:cubicBezTo>
                        <a:pt x="90" y="28"/>
                        <a:pt x="40" y="49"/>
                        <a:pt x="34" y="47"/>
                      </a:cubicBezTo>
                      <a:cubicBezTo>
                        <a:pt x="31" y="46"/>
                        <a:pt x="18" y="23"/>
                        <a:pt x="7" y="0"/>
                      </a:cubicBezTo>
                      <a:cubicBezTo>
                        <a:pt x="0" y="0"/>
                        <a:pt x="0" y="0"/>
                        <a:pt x="0" y="0"/>
                      </a:cubicBezTo>
                      <a:cubicBezTo>
                        <a:pt x="13" y="26"/>
                        <a:pt x="28" y="54"/>
                        <a:pt x="32" y="5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4" name="Freeform 26"/>
                <p:cNvSpPr>
                  <a:spLocks noEditPoints="1"/>
                </p:cNvSpPr>
                <p:nvPr/>
              </p:nvSpPr>
              <p:spPr bwMode="auto">
                <a:xfrm>
                  <a:off x="6145" y="2188"/>
                  <a:ext cx="57" cy="55"/>
                </a:xfrm>
                <a:custGeom>
                  <a:avLst/>
                  <a:gdLst>
                    <a:gd name="T0" fmla="*/ 6 w 24"/>
                    <a:gd name="T1" fmla="*/ 3 h 23"/>
                    <a:gd name="T2" fmla="*/ 4 w 24"/>
                    <a:gd name="T3" fmla="*/ 18 h 23"/>
                    <a:gd name="T4" fmla="*/ 19 w 24"/>
                    <a:gd name="T5" fmla="*/ 20 h 23"/>
                    <a:gd name="T6" fmla="*/ 21 w 24"/>
                    <a:gd name="T7" fmla="*/ 5 h 23"/>
                    <a:gd name="T8" fmla="*/ 6 w 24"/>
                    <a:gd name="T9" fmla="*/ 3 h 23"/>
                    <a:gd name="T10" fmla="*/ 17 w 24"/>
                    <a:gd name="T11" fmla="*/ 13 h 23"/>
                    <a:gd name="T12" fmla="*/ 8 w 24"/>
                    <a:gd name="T13" fmla="*/ 16 h 23"/>
                    <a:gd name="T14" fmla="*/ 7 w 24"/>
                    <a:gd name="T15" fmla="*/ 9 h 23"/>
                    <a:gd name="T16" fmla="*/ 16 w 24"/>
                    <a:gd name="T17" fmla="*/ 6 h 23"/>
                    <a:gd name="T18" fmla="*/ 17 w 24"/>
                    <a:gd name="T19"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3">
                      <a:moveTo>
                        <a:pt x="6" y="3"/>
                      </a:moveTo>
                      <a:cubicBezTo>
                        <a:pt x="1" y="6"/>
                        <a:pt x="0" y="13"/>
                        <a:pt x="4" y="18"/>
                      </a:cubicBezTo>
                      <a:cubicBezTo>
                        <a:pt x="7" y="22"/>
                        <a:pt x="14" y="23"/>
                        <a:pt x="19" y="20"/>
                      </a:cubicBezTo>
                      <a:cubicBezTo>
                        <a:pt x="23" y="17"/>
                        <a:pt x="24" y="10"/>
                        <a:pt x="21" y="5"/>
                      </a:cubicBezTo>
                      <a:cubicBezTo>
                        <a:pt x="17" y="1"/>
                        <a:pt x="11" y="0"/>
                        <a:pt x="6" y="3"/>
                      </a:cubicBezTo>
                      <a:close/>
                      <a:moveTo>
                        <a:pt x="17" y="13"/>
                      </a:moveTo>
                      <a:cubicBezTo>
                        <a:pt x="15" y="16"/>
                        <a:pt x="11" y="17"/>
                        <a:pt x="8" y="16"/>
                      </a:cubicBezTo>
                      <a:cubicBezTo>
                        <a:pt x="5" y="14"/>
                        <a:pt x="5" y="11"/>
                        <a:pt x="7" y="9"/>
                      </a:cubicBezTo>
                      <a:cubicBezTo>
                        <a:pt x="9" y="6"/>
                        <a:pt x="13" y="5"/>
                        <a:pt x="16" y="6"/>
                      </a:cubicBezTo>
                      <a:cubicBezTo>
                        <a:pt x="19" y="7"/>
                        <a:pt x="20" y="10"/>
                        <a:pt x="17" y="1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5" name="Freeform 27"/>
                <p:cNvSpPr>
                  <a:spLocks noEditPoints="1"/>
                </p:cNvSpPr>
                <p:nvPr/>
              </p:nvSpPr>
              <p:spPr bwMode="auto">
                <a:xfrm>
                  <a:off x="3799" y="3485"/>
                  <a:ext cx="118" cy="184"/>
                </a:xfrm>
                <a:custGeom>
                  <a:avLst/>
                  <a:gdLst>
                    <a:gd name="T0" fmla="*/ 61 w 118"/>
                    <a:gd name="T1" fmla="*/ 0 h 184"/>
                    <a:gd name="T2" fmla="*/ 0 w 118"/>
                    <a:gd name="T3" fmla="*/ 156 h 184"/>
                    <a:gd name="T4" fmla="*/ 61 w 118"/>
                    <a:gd name="T5" fmla="*/ 184 h 184"/>
                    <a:gd name="T6" fmla="*/ 118 w 118"/>
                    <a:gd name="T7" fmla="*/ 23 h 184"/>
                    <a:gd name="T8" fmla="*/ 61 w 118"/>
                    <a:gd name="T9" fmla="*/ 0 h 184"/>
                    <a:gd name="T10" fmla="*/ 56 w 118"/>
                    <a:gd name="T11" fmla="*/ 172 h 184"/>
                    <a:gd name="T12" fmla="*/ 14 w 118"/>
                    <a:gd name="T13" fmla="*/ 151 h 184"/>
                    <a:gd name="T14" fmla="*/ 68 w 118"/>
                    <a:gd name="T15" fmla="*/ 14 h 184"/>
                    <a:gd name="T16" fmla="*/ 106 w 118"/>
                    <a:gd name="T17" fmla="*/ 31 h 184"/>
                    <a:gd name="T18" fmla="*/ 56 w 118"/>
                    <a:gd name="T19" fmla="*/ 17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 h="184">
                      <a:moveTo>
                        <a:pt x="61" y="0"/>
                      </a:moveTo>
                      <a:lnTo>
                        <a:pt x="0" y="156"/>
                      </a:lnTo>
                      <a:lnTo>
                        <a:pt x="61" y="184"/>
                      </a:lnTo>
                      <a:lnTo>
                        <a:pt x="118" y="23"/>
                      </a:lnTo>
                      <a:lnTo>
                        <a:pt x="61" y="0"/>
                      </a:lnTo>
                      <a:close/>
                      <a:moveTo>
                        <a:pt x="56" y="172"/>
                      </a:moveTo>
                      <a:lnTo>
                        <a:pt x="14" y="151"/>
                      </a:lnTo>
                      <a:lnTo>
                        <a:pt x="68" y="14"/>
                      </a:lnTo>
                      <a:lnTo>
                        <a:pt x="106" y="31"/>
                      </a:lnTo>
                      <a:lnTo>
                        <a:pt x="56" y="172"/>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6" name="Freeform 28"/>
                <p:cNvSpPr>
                  <a:spLocks noEditPoints="1"/>
                </p:cNvSpPr>
                <p:nvPr/>
              </p:nvSpPr>
              <p:spPr bwMode="auto">
                <a:xfrm>
                  <a:off x="4664" y="3059"/>
                  <a:ext cx="83" cy="85"/>
                </a:xfrm>
                <a:custGeom>
                  <a:avLst/>
                  <a:gdLst>
                    <a:gd name="T0" fmla="*/ 27 w 35"/>
                    <a:gd name="T1" fmla="*/ 31 h 36"/>
                    <a:gd name="T2" fmla="*/ 30 w 35"/>
                    <a:gd name="T3" fmla="*/ 9 h 36"/>
                    <a:gd name="T4" fmla="*/ 8 w 35"/>
                    <a:gd name="T5" fmla="*/ 6 h 36"/>
                    <a:gd name="T6" fmla="*/ 5 w 35"/>
                    <a:gd name="T7" fmla="*/ 27 h 36"/>
                    <a:gd name="T8" fmla="*/ 27 w 35"/>
                    <a:gd name="T9" fmla="*/ 31 h 36"/>
                    <a:gd name="T10" fmla="*/ 11 w 35"/>
                    <a:gd name="T11" fmla="*/ 10 h 36"/>
                    <a:gd name="T12" fmla="*/ 25 w 35"/>
                    <a:gd name="T13" fmla="*/ 12 h 36"/>
                    <a:gd name="T14" fmla="*/ 23 w 35"/>
                    <a:gd name="T15" fmla="*/ 27 h 36"/>
                    <a:gd name="T16" fmla="*/ 9 w 35"/>
                    <a:gd name="T17" fmla="*/ 25 h 36"/>
                    <a:gd name="T18" fmla="*/ 11 w 35"/>
                    <a:gd name="T19" fmla="*/ 1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6">
                      <a:moveTo>
                        <a:pt x="27" y="31"/>
                      </a:moveTo>
                      <a:cubicBezTo>
                        <a:pt x="34" y="26"/>
                        <a:pt x="35" y="16"/>
                        <a:pt x="30" y="9"/>
                      </a:cubicBezTo>
                      <a:cubicBezTo>
                        <a:pt x="25" y="2"/>
                        <a:pt x="15" y="0"/>
                        <a:pt x="8" y="6"/>
                      </a:cubicBezTo>
                      <a:cubicBezTo>
                        <a:pt x="1" y="11"/>
                        <a:pt x="0" y="20"/>
                        <a:pt x="5" y="27"/>
                      </a:cubicBezTo>
                      <a:cubicBezTo>
                        <a:pt x="10" y="35"/>
                        <a:pt x="20" y="36"/>
                        <a:pt x="27" y="31"/>
                      </a:cubicBezTo>
                      <a:close/>
                      <a:moveTo>
                        <a:pt x="11" y="10"/>
                      </a:moveTo>
                      <a:cubicBezTo>
                        <a:pt x="16" y="7"/>
                        <a:pt x="22" y="8"/>
                        <a:pt x="25" y="12"/>
                      </a:cubicBezTo>
                      <a:cubicBezTo>
                        <a:pt x="28" y="17"/>
                        <a:pt x="27" y="24"/>
                        <a:pt x="23" y="27"/>
                      </a:cubicBezTo>
                      <a:cubicBezTo>
                        <a:pt x="19" y="31"/>
                        <a:pt x="13" y="29"/>
                        <a:pt x="9" y="25"/>
                      </a:cubicBezTo>
                      <a:cubicBezTo>
                        <a:pt x="6" y="20"/>
                        <a:pt x="7" y="13"/>
                        <a:pt x="11" y="1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7" name="Freeform 29"/>
                <p:cNvSpPr/>
                <p:nvPr/>
              </p:nvSpPr>
              <p:spPr bwMode="auto">
                <a:xfrm>
                  <a:off x="5388" y="1013"/>
                  <a:ext cx="50" cy="104"/>
                </a:xfrm>
                <a:custGeom>
                  <a:avLst/>
                  <a:gdLst>
                    <a:gd name="T0" fmla="*/ 17 w 50"/>
                    <a:gd name="T1" fmla="*/ 104 h 104"/>
                    <a:gd name="T2" fmla="*/ 28 w 50"/>
                    <a:gd name="T3" fmla="*/ 104 h 104"/>
                    <a:gd name="T4" fmla="*/ 33 w 50"/>
                    <a:gd name="T5" fmla="*/ 37 h 104"/>
                    <a:gd name="T6" fmla="*/ 47 w 50"/>
                    <a:gd name="T7" fmla="*/ 40 h 104"/>
                    <a:gd name="T8" fmla="*/ 50 w 50"/>
                    <a:gd name="T9" fmla="*/ 28 h 104"/>
                    <a:gd name="T10" fmla="*/ 33 w 50"/>
                    <a:gd name="T11" fmla="*/ 26 h 104"/>
                    <a:gd name="T12" fmla="*/ 35 w 50"/>
                    <a:gd name="T13" fmla="*/ 0 h 104"/>
                    <a:gd name="T14" fmla="*/ 24 w 50"/>
                    <a:gd name="T15" fmla="*/ 0 h 104"/>
                    <a:gd name="T16" fmla="*/ 21 w 50"/>
                    <a:gd name="T17" fmla="*/ 26 h 104"/>
                    <a:gd name="T18" fmla="*/ 0 w 50"/>
                    <a:gd name="T19" fmla="*/ 23 h 104"/>
                    <a:gd name="T20" fmla="*/ 0 w 50"/>
                    <a:gd name="T21" fmla="*/ 35 h 104"/>
                    <a:gd name="T22" fmla="*/ 21 w 50"/>
                    <a:gd name="T23" fmla="*/ 37 h 104"/>
                    <a:gd name="T24" fmla="*/ 17 w 50"/>
                    <a:gd name="T25"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104">
                      <a:moveTo>
                        <a:pt x="17" y="104"/>
                      </a:moveTo>
                      <a:lnTo>
                        <a:pt x="28" y="104"/>
                      </a:lnTo>
                      <a:lnTo>
                        <a:pt x="33" y="37"/>
                      </a:lnTo>
                      <a:lnTo>
                        <a:pt x="47" y="40"/>
                      </a:lnTo>
                      <a:lnTo>
                        <a:pt x="50" y="28"/>
                      </a:lnTo>
                      <a:lnTo>
                        <a:pt x="33" y="26"/>
                      </a:lnTo>
                      <a:lnTo>
                        <a:pt x="35" y="0"/>
                      </a:lnTo>
                      <a:lnTo>
                        <a:pt x="24" y="0"/>
                      </a:lnTo>
                      <a:lnTo>
                        <a:pt x="21" y="26"/>
                      </a:lnTo>
                      <a:lnTo>
                        <a:pt x="0" y="23"/>
                      </a:lnTo>
                      <a:lnTo>
                        <a:pt x="0" y="35"/>
                      </a:lnTo>
                      <a:lnTo>
                        <a:pt x="21" y="37"/>
                      </a:lnTo>
                      <a:lnTo>
                        <a:pt x="17" y="104"/>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8" name="Freeform 30"/>
                <p:cNvSpPr>
                  <a:spLocks noEditPoints="1"/>
                </p:cNvSpPr>
                <p:nvPr/>
              </p:nvSpPr>
              <p:spPr bwMode="auto">
                <a:xfrm>
                  <a:off x="4742" y="2976"/>
                  <a:ext cx="78" cy="88"/>
                </a:xfrm>
                <a:custGeom>
                  <a:avLst/>
                  <a:gdLst>
                    <a:gd name="T0" fmla="*/ 17 w 33"/>
                    <a:gd name="T1" fmla="*/ 35 h 37"/>
                    <a:gd name="T2" fmla="*/ 33 w 33"/>
                    <a:gd name="T3" fmla="*/ 16 h 37"/>
                    <a:gd name="T4" fmla="*/ 16 w 33"/>
                    <a:gd name="T5" fmla="*/ 1 h 37"/>
                    <a:gd name="T6" fmla="*/ 0 w 33"/>
                    <a:gd name="T7" fmla="*/ 20 h 37"/>
                    <a:gd name="T8" fmla="*/ 17 w 33"/>
                    <a:gd name="T9" fmla="*/ 35 h 37"/>
                    <a:gd name="T10" fmla="*/ 16 w 33"/>
                    <a:gd name="T11" fmla="*/ 9 h 37"/>
                    <a:gd name="T12" fmla="*/ 26 w 33"/>
                    <a:gd name="T13" fmla="*/ 18 h 37"/>
                    <a:gd name="T14" fmla="*/ 16 w 33"/>
                    <a:gd name="T15" fmla="*/ 30 h 37"/>
                    <a:gd name="T16" fmla="*/ 6 w 33"/>
                    <a:gd name="T17" fmla="*/ 21 h 37"/>
                    <a:gd name="T18" fmla="*/ 16 w 33"/>
                    <a:gd name="T19" fmla="*/ 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7">
                      <a:moveTo>
                        <a:pt x="17" y="35"/>
                      </a:moveTo>
                      <a:cubicBezTo>
                        <a:pt x="26" y="34"/>
                        <a:pt x="33" y="26"/>
                        <a:pt x="33" y="16"/>
                      </a:cubicBezTo>
                      <a:cubicBezTo>
                        <a:pt x="33" y="7"/>
                        <a:pt x="25" y="0"/>
                        <a:pt x="16" y="1"/>
                      </a:cubicBezTo>
                      <a:cubicBezTo>
                        <a:pt x="7" y="2"/>
                        <a:pt x="0" y="11"/>
                        <a:pt x="0" y="20"/>
                      </a:cubicBezTo>
                      <a:cubicBezTo>
                        <a:pt x="0" y="30"/>
                        <a:pt x="8" y="37"/>
                        <a:pt x="17" y="35"/>
                      </a:cubicBezTo>
                      <a:close/>
                      <a:moveTo>
                        <a:pt x="16" y="9"/>
                      </a:moveTo>
                      <a:cubicBezTo>
                        <a:pt x="21" y="8"/>
                        <a:pt x="25" y="12"/>
                        <a:pt x="26" y="18"/>
                      </a:cubicBezTo>
                      <a:cubicBezTo>
                        <a:pt x="26" y="24"/>
                        <a:pt x="22" y="29"/>
                        <a:pt x="16" y="30"/>
                      </a:cubicBezTo>
                      <a:cubicBezTo>
                        <a:pt x="11" y="31"/>
                        <a:pt x="6" y="27"/>
                        <a:pt x="6" y="21"/>
                      </a:cubicBezTo>
                      <a:cubicBezTo>
                        <a:pt x="6" y="15"/>
                        <a:pt x="10" y="9"/>
                        <a:pt x="16" y="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9" name="Freeform 31"/>
                <p:cNvSpPr/>
                <p:nvPr/>
              </p:nvSpPr>
              <p:spPr bwMode="auto">
                <a:xfrm>
                  <a:off x="5324" y="1003"/>
                  <a:ext cx="62" cy="116"/>
                </a:xfrm>
                <a:custGeom>
                  <a:avLst/>
                  <a:gdLst>
                    <a:gd name="T0" fmla="*/ 7 w 26"/>
                    <a:gd name="T1" fmla="*/ 24 h 49"/>
                    <a:gd name="T2" fmla="*/ 7 w 26"/>
                    <a:gd name="T3" fmla="*/ 24 h 49"/>
                    <a:gd name="T4" fmla="*/ 9 w 26"/>
                    <a:gd name="T5" fmla="*/ 0 h 49"/>
                    <a:gd name="T6" fmla="*/ 4 w 26"/>
                    <a:gd name="T7" fmla="*/ 0 h 49"/>
                    <a:gd name="T8" fmla="*/ 0 w 26"/>
                    <a:gd name="T9" fmla="*/ 47 h 49"/>
                    <a:gd name="T10" fmla="*/ 5 w 26"/>
                    <a:gd name="T11" fmla="*/ 47 h 49"/>
                    <a:gd name="T12" fmla="*/ 6 w 26"/>
                    <a:gd name="T13" fmla="*/ 36 h 49"/>
                    <a:gd name="T14" fmla="*/ 15 w 26"/>
                    <a:gd name="T15" fmla="*/ 27 h 49"/>
                    <a:gd name="T16" fmla="*/ 20 w 26"/>
                    <a:gd name="T17" fmla="*/ 36 h 49"/>
                    <a:gd name="T18" fmla="*/ 19 w 26"/>
                    <a:gd name="T19" fmla="*/ 49 h 49"/>
                    <a:gd name="T20" fmla="*/ 25 w 26"/>
                    <a:gd name="T21" fmla="*/ 49 h 49"/>
                    <a:gd name="T22" fmla="*/ 26 w 26"/>
                    <a:gd name="T23" fmla="*/ 35 h 49"/>
                    <a:gd name="T24" fmla="*/ 22 w 26"/>
                    <a:gd name="T25" fmla="*/ 25 h 49"/>
                    <a:gd name="T26" fmla="*/ 7 w 26"/>
                    <a:gd name="T27" fmla="*/ 2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49">
                      <a:moveTo>
                        <a:pt x="7" y="24"/>
                      </a:moveTo>
                      <a:cubicBezTo>
                        <a:pt x="7" y="24"/>
                        <a:pt x="7" y="24"/>
                        <a:pt x="7" y="24"/>
                      </a:cubicBezTo>
                      <a:cubicBezTo>
                        <a:pt x="9" y="0"/>
                        <a:pt x="9" y="0"/>
                        <a:pt x="9" y="0"/>
                      </a:cubicBezTo>
                      <a:cubicBezTo>
                        <a:pt x="4" y="0"/>
                        <a:pt x="4" y="0"/>
                        <a:pt x="4" y="0"/>
                      </a:cubicBezTo>
                      <a:cubicBezTo>
                        <a:pt x="0" y="47"/>
                        <a:pt x="0" y="47"/>
                        <a:pt x="0" y="47"/>
                      </a:cubicBezTo>
                      <a:cubicBezTo>
                        <a:pt x="5" y="47"/>
                        <a:pt x="5" y="47"/>
                        <a:pt x="5" y="47"/>
                      </a:cubicBezTo>
                      <a:cubicBezTo>
                        <a:pt x="6" y="36"/>
                        <a:pt x="6" y="36"/>
                        <a:pt x="6" y="36"/>
                      </a:cubicBezTo>
                      <a:cubicBezTo>
                        <a:pt x="6" y="31"/>
                        <a:pt x="7" y="26"/>
                        <a:pt x="15" y="27"/>
                      </a:cubicBezTo>
                      <a:cubicBezTo>
                        <a:pt x="21" y="27"/>
                        <a:pt x="21" y="31"/>
                        <a:pt x="20" y="36"/>
                      </a:cubicBezTo>
                      <a:cubicBezTo>
                        <a:pt x="19" y="49"/>
                        <a:pt x="19" y="49"/>
                        <a:pt x="19" y="49"/>
                      </a:cubicBezTo>
                      <a:cubicBezTo>
                        <a:pt x="25" y="49"/>
                        <a:pt x="25" y="49"/>
                        <a:pt x="25" y="49"/>
                      </a:cubicBezTo>
                      <a:cubicBezTo>
                        <a:pt x="26" y="35"/>
                        <a:pt x="26" y="35"/>
                        <a:pt x="26" y="35"/>
                      </a:cubicBezTo>
                      <a:cubicBezTo>
                        <a:pt x="26" y="32"/>
                        <a:pt x="26" y="27"/>
                        <a:pt x="22" y="25"/>
                      </a:cubicBezTo>
                      <a:cubicBezTo>
                        <a:pt x="18" y="21"/>
                        <a:pt x="11" y="21"/>
                        <a:pt x="7" y="2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0" name="Freeform 32"/>
                <p:cNvSpPr>
                  <a:spLocks noEditPoints="1"/>
                </p:cNvSpPr>
                <p:nvPr/>
              </p:nvSpPr>
              <p:spPr bwMode="auto">
                <a:xfrm>
                  <a:off x="3895" y="3530"/>
                  <a:ext cx="112" cy="172"/>
                </a:xfrm>
                <a:custGeom>
                  <a:avLst/>
                  <a:gdLst>
                    <a:gd name="T0" fmla="*/ 53 w 112"/>
                    <a:gd name="T1" fmla="*/ 0 h 172"/>
                    <a:gd name="T2" fmla="*/ 0 w 112"/>
                    <a:gd name="T3" fmla="*/ 151 h 172"/>
                    <a:gd name="T4" fmla="*/ 55 w 112"/>
                    <a:gd name="T5" fmla="*/ 172 h 172"/>
                    <a:gd name="T6" fmla="*/ 112 w 112"/>
                    <a:gd name="T7" fmla="*/ 21 h 172"/>
                    <a:gd name="T8" fmla="*/ 53 w 112"/>
                    <a:gd name="T9" fmla="*/ 0 h 172"/>
                    <a:gd name="T10" fmla="*/ 50 w 112"/>
                    <a:gd name="T11" fmla="*/ 158 h 172"/>
                    <a:gd name="T12" fmla="*/ 15 w 112"/>
                    <a:gd name="T13" fmla="*/ 144 h 172"/>
                    <a:gd name="T14" fmla="*/ 62 w 112"/>
                    <a:gd name="T15" fmla="*/ 16 h 172"/>
                    <a:gd name="T16" fmla="*/ 97 w 112"/>
                    <a:gd name="T17" fmla="*/ 28 h 172"/>
                    <a:gd name="T18" fmla="*/ 50 w 112"/>
                    <a:gd name="T19" fmla="*/ 158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 h="172">
                      <a:moveTo>
                        <a:pt x="53" y="0"/>
                      </a:moveTo>
                      <a:lnTo>
                        <a:pt x="0" y="151"/>
                      </a:lnTo>
                      <a:lnTo>
                        <a:pt x="55" y="172"/>
                      </a:lnTo>
                      <a:lnTo>
                        <a:pt x="112" y="21"/>
                      </a:lnTo>
                      <a:lnTo>
                        <a:pt x="53" y="0"/>
                      </a:lnTo>
                      <a:close/>
                      <a:moveTo>
                        <a:pt x="50" y="158"/>
                      </a:moveTo>
                      <a:lnTo>
                        <a:pt x="15" y="144"/>
                      </a:lnTo>
                      <a:lnTo>
                        <a:pt x="62" y="16"/>
                      </a:lnTo>
                      <a:lnTo>
                        <a:pt x="97" y="28"/>
                      </a:lnTo>
                      <a:lnTo>
                        <a:pt x="50" y="158"/>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1" name="Freeform 33"/>
                <p:cNvSpPr/>
                <p:nvPr/>
              </p:nvSpPr>
              <p:spPr bwMode="auto">
                <a:xfrm>
                  <a:off x="5149" y="239"/>
                  <a:ext cx="12" cy="9"/>
                </a:xfrm>
                <a:custGeom>
                  <a:avLst/>
                  <a:gdLst>
                    <a:gd name="T0" fmla="*/ 1 w 5"/>
                    <a:gd name="T1" fmla="*/ 0 h 4"/>
                    <a:gd name="T2" fmla="*/ 0 w 5"/>
                    <a:gd name="T3" fmla="*/ 1 h 4"/>
                    <a:gd name="T4" fmla="*/ 4 w 5"/>
                    <a:gd name="T5" fmla="*/ 4 h 4"/>
                    <a:gd name="T6" fmla="*/ 5 w 5"/>
                    <a:gd name="T7" fmla="*/ 4 h 4"/>
                    <a:gd name="T8" fmla="*/ 1 w 5"/>
                    <a:gd name="T9" fmla="*/ 0 h 4"/>
                  </a:gdLst>
                  <a:ahLst/>
                  <a:cxnLst>
                    <a:cxn ang="0">
                      <a:pos x="T0" y="T1"/>
                    </a:cxn>
                    <a:cxn ang="0">
                      <a:pos x="T2" y="T3"/>
                    </a:cxn>
                    <a:cxn ang="0">
                      <a:pos x="T4" y="T5"/>
                    </a:cxn>
                    <a:cxn ang="0">
                      <a:pos x="T6" y="T7"/>
                    </a:cxn>
                    <a:cxn ang="0">
                      <a:pos x="T8" y="T9"/>
                    </a:cxn>
                  </a:cxnLst>
                  <a:rect l="0" t="0" r="r" b="b"/>
                  <a:pathLst>
                    <a:path w="5" h="4">
                      <a:moveTo>
                        <a:pt x="1" y="0"/>
                      </a:moveTo>
                      <a:cubicBezTo>
                        <a:pt x="0" y="1"/>
                        <a:pt x="0" y="1"/>
                        <a:pt x="0" y="1"/>
                      </a:cubicBezTo>
                      <a:cubicBezTo>
                        <a:pt x="2" y="2"/>
                        <a:pt x="3" y="3"/>
                        <a:pt x="4" y="4"/>
                      </a:cubicBezTo>
                      <a:cubicBezTo>
                        <a:pt x="5" y="4"/>
                        <a:pt x="5" y="4"/>
                        <a:pt x="5" y="4"/>
                      </a:cubicBezTo>
                      <a:cubicBezTo>
                        <a:pt x="4" y="3"/>
                        <a:pt x="2" y="1"/>
                        <a:pt x="1" y="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2" name="Freeform 34"/>
                <p:cNvSpPr>
                  <a:spLocks noEditPoints="1"/>
                </p:cNvSpPr>
                <p:nvPr/>
              </p:nvSpPr>
              <p:spPr bwMode="auto">
                <a:xfrm>
                  <a:off x="4586" y="3128"/>
                  <a:ext cx="92" cy="97"/>
                </a:xfrm>
                <a:custGeom>
                  <a:avLst/>
                  <a:gdLst>
                    <a:gd name="T0" fmla="*/ 34 w 39"/>
                    <a:gd name="T1" fmla="*/ 10 h 41"/>
                    <a:gd name="T2" fmla="*/ 9 w 39"/>
                    <a:gd name="T3" fmla="*/ 6 h 41"/>
                    <a:gd name="T4" fmla="*/ 7 w 39"/>
                    <a:gd name="T5" fmla="*/ 7 h 41"/>
                    <a:gd name="T6" fmla="*/ 5 w 39"/>
                    <a:gd name="T7" fmla="*/ 31 h 41"/>
                    <a:gd name="T8" fmla="*/ 31 w 39"/>
                    <a:gd name="T9" fmla="*/ 35 h 41"/>
                    <a:gd name="T10" fmla="*/ 35 w 39"/>
                    <a:gd name="T11" fmla="*/ 30 h 41"/>
                    <a:gd name="T12" fmla="*/ 34 w 39"/>
                    <a:gd name="T13" fmla="*/ 10 h 41"/>
                    <a:gd name="T14" fmla="*/ 27 w 39"/>
                    <a:gd name="T15" fmla="*/ 31 h 41"/>
                    <a:gd name="T16" fmla="*/ 11 w 39"/>
                    <a:gd name="T17" fmla="*/ 28 h 41"/>
                    <a:gd name="T18" fmla="*/ 13 w 39"/>
                    <a:gd name="T19" fmla="*/ 11 h 41"/>
                    <a:gd name="T20" fmla="*/ 29 w 39"/>
                    <a:gd name="T21" fmla="*/ 14 h 41"/>
                    <a:gd name="T22" fmla="*/ 27 w 39"/>
                    <a:gd name="T23" fmla="*/ 3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41">
                      <a:moveTo>
                        <a:pt x="34" y="10"/>
                      </a:moveTo>
                      <a:cubicBezTo>
                        <a:pt x="28" y="2"/>
                        <a:pt x="17" y="0"/>
                        <a:pt x="9" y="6"/>
                      </a:cubicBezTo>
                      <a:cubicBezTo>
                        <a:pt x="8" y="6"/>
                        <a:pt x="8" y="7"/>
                        <a:pt x="7" y="7"/>
                      </a:cubicBezTo>
                      <a:cubicBezTo>
                        <a:pt x="1" y="13"/>
                        <a:pt x="0" y="24"/>
                        <a:pt x="5" y="31"/>
                      </a:cubicBezTo>
                      <a:cubicBezTo>
                        <a:pt x="11" y="39"/>
                        <a:pt x="23" y="41"/>
                        <a:pt x="31" y="35"/>
                      </a:cubicBezTo>
                      <a:cubicBezTo>
                        <a:pt x="32" y="34"/>
                        <a:pt x="34" y="32"/>
                        <a:pt x="35" y="30"/>
                      </a:cubicBezTo>
                      <a:cubicBezTo>
                        <a:pt x="39" y="24"/>
                        <a:pt x="39" y="16"/>
                        <a:pt x="34" y="10"/>
                      </a:cubicBezTo>
                      <a:close/>
                      <a:moveTo>
                        <a:pt x="27" y="31"/>
                      </a:moveTo>
                      <a:cubicBezTo>
                        <a:pt x="22" y="35"/>
                        <a:pt x="14" y="34"/>
                        <a:pt x="11" y="28"/>
                      </a:cubicBezTo>
                      <a:cubicBezTo>
                        <a:pt x="7" y="23"/>
                        <a:pt x="8" y="15"/>
                        <a:pt x="13" y="11"/>
                      </a:cubicBezTo>
                      <a:cubicBezTo>
                        <a:pt x="18" y="7"/>
                        <a:pt x="25" y="9"/>
                        <a:pt x="29" y="14"/>
                      </a:cubicBezTo>
                      <a:cubicBezTo>
                        <a:pt x="33" y="20"/>
                        <a:pt x="32" y="27"/>
                        <a:pt x="27" y="3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3" name="Freeform 35"/>
                <p:cNvSpPr>
                  <a:spLocks noEditPoints="1"/>
                </p:cNvSpPr>
                <p:nvPr/>
              </p:nvSpPr>
              <p:spPr bwMode="auto">
                <a:xfrm>
                  <a:off x="4813" y="2891"/>
                  <a:ext cx="83" cy="88"/>
                </a:xfrm>
                <a:custGeom>
                  <a:avLst/>
                  <a:gdLst>
                    <a:gd name="T0" fmla="*/ 31 w 35"/>
                    <a:gd name="T1" fmla="*/ 9 h 37"/>
                    <a:gd name="T2" fmla="*/ 8 w 35"/>
                    <a:gd name="T3" fmla="*/ 5 h 37"/>
                    <a:gd name="T4" fmla="*/ 6 w 35"/>
                    <a:gd name="T5" fmla="*/ 7 h 37"/>
                    <a:gd name="T6" fmla="*/ 5 w 35"/>
                    <a:gd name="T7" fmla="*/ 28 h 37"/>
                    <a:gd name="T8" fmla="*/ 27 w 35"/>
                    <a:gd name="T9" fmla="*/ 32 h 37"/>
                    <a:gd name="T10" fmla="*/ 30 w 35"/>
                    <a:gd name="T11" fmla="*/ 29 h 37"/>
                    <a:gd name="T12" fmla="*/ 31 w 35"/>
                    <a:gd name="T13" fmla="*/ 9 h 37"/>
                    <a:gd name="T14" fmla="*/ 26 w 35"/>
                    <a:gd name="T15" fmla="*/ 21 h 37"/>
                    <a:gd name="T16" fmla="*/ 14 w 35"/>
                    <a:gd name="T17" fmla="*/ 27 h 37"/>
                    <a:gd name="T18" fmla="*/ 8 w 35"/>
                    <a:gd name="T19" fmla="*/ 16 h 37"/>
                    <a:gd name="T20" fmla="*/ 21 w 35"/>
                    <a:gd name="T21" fmla="*/ 9 h 37"/>
                    <a:gd name="T22" fmla="*/ 26 w 35"/>
                    <a:gd name="T23"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7">
                      <a:moveTo>
                        <a:pt x="31" y="9"/>
                      </a:moveTo>
                      <a:cubicBezTo>
                        <a:pt x="25" y="2"/>
                        <a:pt x="15" y="0"/>
                        <a:pt x="8" y="5"/>
                      </a:cubicBezTo>
                      <a:cubicBezTo>
                        <a:pt x="8" y="6"/>
                        <a:pt x="7" y="6"/>
                        <a:pt x="6" y="7"/>
                      </a:cubicBezTo>
                      <a:cubicBezTo>
                        <a:pt x="1" y="12"/>
                        <a:pt x="0" y="21"/>
                        <a:pt x="5" y="28"/>
                      </a:cubicBezTo>
                      <a:cubicBezTo>
                        <a:pt x="10" y="35"/>
                        <a:pt x="20" y="37"/>
                        <a:pt x="27" y="32"/>
                      </a:cubicBezTo>
                      <a:cubicBezTo>
                        <a:pt x="29" y="31"/>
                        <a:pt x="30" y="30"/>
                        <a:pt x="30" y="29"/>
                      </a:cubicBezTo>
                      <a:cubicBezTo>
                        <a:pt x="35" y="23"/>
                        <a:pt x="35" y="15"/>
                        <a:pt x="31" y="9"/>
                      </a:cubicBezTo>
                      <a:close/>
                      <a:moveTo>
                        <a:pt x="26" y="21"/>
                      </a:moveTo>
                      <a:cubicBezTo>
                        <a:pt x="24" y="26"/>
                        <a:pt x="19" y="29"/>
                        <a:pt x="14" y="27"/>
                      </a:cubicBezTo>
                      <a:cubicBezTo>
                        <a:pt x="9" y="26"/>
                        <a:pt x="6" y="21"/>
                        <a:pt x="8" y="16"/>
                      </a:cubicBezTo>
                      <a:cubicBezTo>
                        <a:pt x="10" y="11"/>
                        <a:pt x="16" y="8"/>
                        <a:pt x="21" y="9"/>
                      </a:cubicBezTo>
                      <a:cubicBezTo>
                        <a:pt x="26" y="11"/>
                        <a:pt x="28" y="16"/>
                        <a:pt x="26" y="2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4" name="Freeform 36"/>
                <p:cNvSpPr>
                  <a:spLocks noEditPoints="1"/>
                </p:cNvSpPr>
                <p:nvPr/>
              </p:nvSpPr>
              <p:spPr bwMode="auto">
                <a:xfrm>
                  <a:off x="4868" y="2796"/>
                  <a:ext cx="87" cy="86"/>
                </a:xfrm>
                <a:custGeom>
                  <a:avLst/>
                  <a:gdLst>
                    <a:gd name="T0" fmla="*/ 28 w 37"/>
                    <a:gd name="T1" fmla="*/ 31 h 36"/>
                    <a:gd name="T2" fmla="*/ 32 w 37"/>
                    <a:gd name="T3" fmla="*/ 9 h 36"/>
                    <a:gd name="T4" fmla="*/ 9 w 37"/>
                    <a:gd name="T5" fmla="*/ 5 h 36"/>
                    <a:gd name="T6" fmla="*/ 6 w 37"/>
                    <a:gd name="T7" fmla="*/ 27 h 36"/>
                    <a:gd name="T8" fmla="*/ 28 w 37"/>
                    <a:gd name="T9" fmla="*/ 31 h 36"/>
                    <a:gd name="T10" fmla="*/ 17 w 37"/>
                    <a:gd name="T11" fmla="*/ 9 h 36"/>
                    <a:gd name="T12" fmla="*/ 27 w 37"/>
                    <a:gd name="T13" fmla="*/ 16 h 36"/>
                    <a:gd name="T14" fmla="*/ 21 w 37"/>
                    <a:gd name="T15" fmla="*/ 27 h 36"/>
                    <a:gd name="T16" fmla="*/ 10 w 37"/>
                    <a:gd name="T17" fmla="*/ 20 h 36"/>
                    <a:gd name="T18" fmla="*/ 17 w 37"/>
                    <a:gd name="T19" fmla="*/ 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6">
                      <a:moveTo>
                        <a:pt x="28" y="31"/>
                      </a:moveTo>
                      <a:cubicBezTo>
                        <a:pt x="35" y="26"/>
                        <a:pt x="37" y="16"/>
                        <a:pt x="32" y="9"/>
                      </a:cubicBezTo>
                      <a:cubicBezTo>
                        <a:pt x="26" y="2"/>
                        <a:pt x="16" y="0"/>
                        <a:pt x="9" y="5"/>
                      </a:cubicBezTo>
                      <a:cubicBezTo>
                        <a:pt x="2" y="10"/>
                        <a:pt x="0" y="20"/>
                        <a:pt x="6" y="27"/>
                      </a:cubicBezTo>
                      <a:cubicBezTo>
                        <a:pt x="11" y="35"/>
                        <a:pt x="21" y="36"/>
                        <a:pt x="28" y="31"/>
                      </a:cubicBezTo>
                      <a:close/>
                      <a:moveTo>
                        <a:pt x="17" y="9"/>
                      </a:moveTo>
                      <a:cubicBezTo>
                        <a:pt x="22" y="8"/>
                        <a:pt x="26" y="11"/>
                        <a:pt x="27" y="16"/>
                      </a:cubicBezTo>
                      <a:cubicBezTo>
                        <a:pt x="28" y="21"/>
                        <a:pt x="25" y="26"/>
                        <a:pt x="21" y="27"/>
                      </a:cubicBezTo>
                      <a:cubicBezTo>
                        <a:pt x="16" y="29"/>
                        <a:pt x="11" y="26"/>
                        <a:pt x="10" y="20"/>
                      </a:cubicBezTo>
                      <a:cubicBezTo>
                        <a:pt x="9" y="15"/>
                        <a:pt x="12" y="10"/>
                        <a:pt x="17" y="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5" name="Freeform 37"/>
                <p:cNvSpPr>
                  <a:spLocks noEditPoints="1"/>
                </p:cNvSpPr>
                <p:nvPr/>
              </p:nvSpPr>
              <p:spPr bwMode="auto">
                <a:xfrm>
                  <a:off x="4967" y="2198"/>
                  <a:ext cx="66" cy="73"/>
                </a:xfrm>
                <a:custGeom>
                  <a:avLst/>
                  <a:gdLst>
                    <a:gd name="T0" fmla="*/ 2 w 66"/>
                    <a:gd name="T1" fmla="*/ 50 h 73"/>
                    <a:gd name="T2" fmla="*/ 66 w 66"/>
                    <a:gd name="T3" fmla="*/ 73 h 73"/>
                    <a:gd name="T4" fmla="*/ 66 w 66"/>
                    <a:gd name="T5" fmla="*/ 28 h 73"/>
                    <a:gd name="T6" fmla="*/ 5 w 66"/>
                    <a:gd name="T7" fmla="*/ 2 h 73"/>
                    <a:gd name="T8" fmla="*/ 0 w 66"/>
                    <a:gd name="T9" fmla="*/ 0 h 73"/>
                    <a:gd name="T10" fmla="*/ 2 w 66"/>
                    <a:gd name="T11" fmla="*/ 50 h 73"/>
                    <a:gd name="T12" fmla="*/ 57 w 66"/>
                    <a:gd name="T13" fmla="*/ 35 h 73"/>
                    <a:gd name="T14" fmla="*/ 59 w 66"/>
                    <a:gd name="T15" fmla="*/ 59 h 73"/>
                    <a:gd name="T16" fmla="*/ 12 w 66"/>
                    <a:gd name="T17" fmla="*/ 40 h 73"/>
                    <a:gd name="T18" fmla="*/ 12 w 66"/>
                    <a:gd name="T19" fmla="*/ 16 h 73"/>
                    <a:gd name="T20" fmla="*/ 57 w 66"/>
                    <a:gd name="T21" fmla="*/ 3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73">
                      <a:moveTo>
                        <a:pt x="2" y="50"/>
                      </a:moveTo>
                      <a:lnTo>
                        <a:pt x="66" y="73"/>
                      </a:lnTo>
                      <a:lnTo>
                        <a:pt x="66" y="28"/>
                      </a:lnTo>
                      <a:lnTo>
                        <a:pt x="5" y="2"/>
                      </a:lnTo>
                      <a:lnTo>
                        <a:pt x="0" y="0"/>
                      </a:lnTo>
                      <a:lnTo>
                        <a:pt x="2" y="50"/>
                      </a:lnTo>
                      <a:close/>
                      <a:moveTo>
                        <a:pt x="57" y="35"/>
                      </a:moveTo>
                      <a:lnTo>
                        <a:pt x="59" y="59"/>
                      </a:lnTo>
                      <a:lnTo>
                        <a:pt x="12" y="40"/>
                      </a:lnTo>
                      <a:lnTo>
                        <a:pt x="12" y="16"/>
                      </a:lnTo>
                      <a:lnTo>
                        <a:pt x="57" y="35"/>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6" name="Freeform 38"/>
                <p:cNvSpPr>
                  <a:spLocks noEditPoints="1"/>
                </p:cNvSpPr>
                <p:nvPr/>
              </p:nvSpPr>
              <p:spPr bwMode="auto">
                <a:xfrm>
                  <a:off x="4834" y="2221"/>
                  <a:ext cx="197" cy="135"/>
                </a:xfrm>
                <a:custGeom>
                  <a:avLst/>
                  <a:gdLst>
                    <a:gd name="T0" fmla="*/ 0 w 197"/>
                    <a:gd name="T1" fmla="*/ 12 h 135"/>
                    <a:gd name="T2" fmla="*/ 38 w 197"/>
                    <a:gd name="T3" fmla="*/ 76 h 135"/>
                    <a:gd name="T4" fmla="*/ 43 w 197"/>
                    <a:gd name="T5" fmla="*/ 81 h 135"/>
                    <a:gd name="T6" fmla="*/ 197 w 197"/>
                    <a:gd name="T7" fmla="*/ 135 h 135"/>
                    <a:gd name="T8" fmla="*/ 194 w 197"/>
                    <a:gd name="T9" fmla="*/ 69 h 135"/>
                    <a:gd name="T10" fmla="*/ 128 w 197"/>
                    <a:gd name="T11" fmla="*/ 45 h 135"/>
                    <a:gd name="T12" fmla="*/ 10 w 197"/>
                    <a:gd name="T13" fmla="*/ 0 h 135"/>
                    <a:gd name="T14" fmla="*/ 0 w 197"/>
                    <a:gd name="T15" fmla="*/ 12 h 135"/>
                    <a:gd name="T16" fmla="*/ 183 w 197"/>
                    <a:gd name="T17" fmla="*/ 76 h 135"/>
                    <a:gd name="T18" fmla="*/ 185 w 197"/>
                    <a:gd name="T19" fmla="*/ 116 h 135"/>
                    <a:gd name="T20" fmla="*/ 53 w 197"/>
                    <a:gd name="T21" fmla="*/ 71 h 135"/>
                    <a:gd name="T22" fmla="*/ 15 w 197"/>
                    <a:gd name="T23" fmla="*/ 17 h 135"/>
                    <a:gd name="T24" fmla="*/ 183 w 197"/>
                    <a:gd name="T25" fmla="*/ 7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7" h="135">
                      <a:moveTo>
                        <a:pt x="0" y="12"/>
                      </a:moveTo>
                      <a:lnTo>
                        <a:pt x="38" y="76"/>
                      </a:lnTo>
                      <a:lnTo>
                        <a:pt x="43" y="81"/>
                      </a:lnTo>
                      <a:lnTo>
                        <a:pt x="197" y="135"/>
                      </a:lnTo>
                      <a:lnTo>
                        <a:pt x="194" y="69"/>
                      </a:lnTo>
                      <a:lnTo>
                        <a:pt x="128" y="45"/>
                      </a:lnTo>
                      <a:lnTo>
                        <a:pt x="10" y="0"/>
                      </a:lnTo>
                      <a:lnTo>
                        <a:pt x="0" y="12"/>
                      </a:lnTo>
                      <a:close/>
                      <a:moveTo>
                        <a:pt x="183" y="76"/>
                      </a:moveTo>
                      <a:lnTo>
                        <a:pt x="185" y="116"/>
                      </a:lnTo>
                      <a:lnTo>
                        <a:pt x="53" y="71"/>
                      </a:lnTo>
                      <a:lnTo>
                        <a:pt x="15" y="17"/>
                      </a:lnTo>
                      <a:lnTo>
                        <a:pt x="183" y="76"/>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7" name="Freeform 39"/>
                <p:cNvSpPr/>
                <p:nvPr/>
              </p:nvSpPr>
              <p:spPr bwMode="auto">
                <a:xfrm>
                  <a:off x="5173" y="218"/>
                  <a:ext cx="2" cy="2"/>
                </a:xfrm>
                <a:custGeom>
                  <a:avLst/>
                  <a:gdLst>
                    <a:gd name="T0" fmla="*/ 0 w 2"/>
                    <a:gd name="T1" fmla="*/ 0 h 2"/>
                    <a:gd name="T2" fmla="*/ 0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0"/>
                      </a:lnTo>
                      <a:lnTo>
                        <a:pt x="2" y="2"/>
                      </a:lnTo>
                      <a:lnTo>
                        <a:pt x="0" y="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8" name="Freeform 40"/>
                <p:cNvSpPr>
                  <a:spLocks noEditPoints="1"/>
                </p:cNvSpPr>
                <p:nvPr/>
              </p:nvSpPr>
              <p:spPr bwMode="auto">
                <a:xfrm>
                  <a:off x="4976" y="2146"/>
                  <a:ext cx="71" cy="64"/>
                </a:xfrm>
                <a:custGeom>
                  <a:avLst/>
                  <a:gdLst>
                    <a:gd name="T0" fmla="*/ 5 w 71"/>
                    <a:gd name="T1" fmla="*/ 0 h 64"/>
                    <a:gd name="T2" fmla="*/ 0 w 71"/>
                    <a:gd name="T3" fmla="*/ 38 h 64"/>
                    <a:gd name="T4" fmla="*/ 69 w 71"/>
                    <a:gd name="T5" fmla="*/ 64 h 64"/>
                    <a:gd name="T6" fmla="*/ 69 w 71"/>
                    <a:gd name="T7" fmla="*/ 38 h 64"/>
                    <a:gd name="T8" fmla="*/ 71 w 71"/>
                    <a:gd name="T9" fmla="*/ 28 h 64"/>
                    <a:gd name="T10" fmla="*/ 5 w 71"/>
                    <a:gd name="T11" fmla="*/ 0 h 64"/>
                    <a:gd name="T12" fmla="*/ 60 w 71"/>
                    <a:gd name="T13" fmla="*/ 52 h 64"/>
                    <a:gd name="T14" fmla="*/ 12 w 71"/>
                    <a:gd name="T15" fmla="*/ 33 h 64"/>
                    <a:gd name="T16" fmla="*/ 12 w 71"/>
                    <a:gd name="T17" fmla="*/ 12 h 64"/>
                    <a:gd name="T18" fmla="*/ 60 w 71"/>
                    <a:gd name="T19" fmla="*/ 33 h 64"/>
                    <a:gd name="T20" fmla="*/ 60 w 71"/>
                    <a:gd name="T21" fmla="*/ 5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64">
                      <a:moveTo>
                        <a:pt x="5" y="0"/>
                      </a:moveTo>
                      <a:lnTo>
                        <a:pt x="0" y="38"/>
                      </a:lnTo>
                      <a:lnTo>
                        <a:pt x="69" y="64"/>
                      </a:lnTo>
                      <a:lnTo>
                        <a:pt x="69" y="38"/>
                      </a:lnTo>
                      <a:lnTo>
                        <a:pt x="71" y="28"/>
                      </a:lnTo>
                      <a:lnTo>
                        <a:pt x="5" y="0"/>
                      </a:lnTo>
                      <a:close/>
                      <a:moveTo>
                        <a:pt x="60" y="52"/>
                      </a:moveTo>
                      <a:lnTo>
                        <a:pt x="12" y="33"/>
                      </a:lnTo>
                      <a:lnTo>
                        <a:pt x="12" y="12"/>
                      </a:lnTo>
                      <a:lnTo>
                        <a:pt x="60" y="33"/>
                      </a:lnTo>
                      <a:lnTo>
                        <a:pt x="60" y="52"/>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9" name="Freeform 41"/>
                <p:cNvSpPr>
                  <a:spLocks noEditPoints="1"/>
                </p:cNvSpPr>
                <p:nvPr/>
              </p:nvSpPr>
              <p:spPr bwMode="auto">
                <a:xfrm>
                  <a:off x="4884" y="1763"/>
                  <a:ext cx="201" cy="217"/>
                </a:xfrm>
                <a:custGeom>
                  <a:avLst/>
                  <a:gdLst>
                    <a:gd name="T0" fmla="*/ 85 w 201"/>
                    <a:gd name="T1" fmla="*/ 146 h 217"/>
                    <a:gd name="T2" fmla="*/ 152 w 201"/>
                    <a:gd name="T3" fmla="*/ 217 h 217"/>
                    <a:gd name="T4" fmla="*/ 192 w 201"/>
                    <a:gd name="T5" fmla="*/ 182 h 217"/>
                    <a:gd name="T6" fmla="*/ 128 w 201"/>
                    <a:gd name="T7" fmla="*/ 108 h 217"/>
                    <a:gd name="T8" fmla="*/ 201 w 201"/>
                    <a:gd name="T9" fmla="*/ 85 h 217"/>
                    <a:gd name="T10" fmla="*/ 0 w 201"/>
                    <a:gd name="T11" fmla="*/ 0 h 217"/>
                    <a:gd name="T12" fmla="*/ 50 w 201"/>
                    <a:gd name="T13" fmla="*/ 217 h 217"/>
                    <a:gd name="T14" fmla="*/ 85 w 201"/>
                    <a:gd name="T15" fmla="*/ 146 h 217"/>
                    <a:gd name="T16" fmla="*/ 161 w 201"/>
                    <a:gd name="T17" fmla="*/ 82 h 217"/>
                    <a:gd name="T18" fmla="*/ 107 w 201"/>
                    <a:gd name="T19" fmla="*/ 99 h 217"/>
                    <a:gd name="T20" fmla="*/ 175 w 201"/>
                    <a:gd name="T21" fmla="*/ 179 h 217"/>
                    <a:gd name="T22" fmla="*/ 152 w 201"/>
                    <a:gd name="T23" fmla="*/ 203 h 217"/>
                    <a:gd name="T24" fmla="*/ 81 w 201"/>
                    <a:gd name="T25" fmla="*/ 118 h 217"/>
                    <a:gd name="T26" fmla="*/ 55 w 201"/>
                    <a:gd name="T27" fmla="*/ 184 h 217"/>
                    <a:gd name="T28" fmla="*/ 21 w 201"/>
                    <a:gd name="T29" fmla="*/ 23 h 217"/>
                    <a:gd name="T30" fmla="*/ 161 w 201"/>
                    <a:gd name="T31" fmla="*/ 82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1" h="217">
                      <a:moveTo>
                        <a:pt x="85" y="146"/>
                      </a:moveTo>
                      <a:lnTo>
                        <a:pt x="152" y="217"/>
                      </a:lnTo>
                      <a:lnTo>
                        <a:pt x="192" y="182"/>
                      </a:lnTo>
                      <a:lnTo>
                        <a:pt x="128" y="108"/>
                      </a:lnTo>
                      <a:lnTo>
                        <a:pt x="201" y="85"/>
                      </a:lnTo>
                      <a:lnTo>
                        <a:pt x="0" y="0"/>
                      </a:lnTo>
                      <a:lnTo>
                        <a:pt x="50" y="217"/>
                      </a:lnTo>
                      <a:lnTo>
                        <a:pt x="85" y="146"/>
                      </a:lnTo>
                      <a:close/>
                      <a:moveTo>
                        <a:pt x="161" y="82"/>
                      </a:moveTo>
                      <a:lnTo>
                        <a:pt x="107" y="99"/>
                      </a:lnTo>
                      <a:lnTo>
                        <a:pt x="175" y="179"/>
                      </a:lnTo>
                      <a:lnTo>
                        <a:pt x="152" y="203"/>
                      </a:lnTo>
                      <a:lnTo>
                        <a:pt x="81" y="118"/>
                      </a:lnTo>
                      <a:lnTo>
                        <a:pt x="55" y="184"/>
                      </a:lnTo>
                      <a:lnTo>
                        <a:pt x="21" y="23"/>
                      </a:lnTo>
                      <a:lnTo>
                        <a:pt x="161" y="82"/>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0" name="Freeform 42"/>
                <p:cNvSpPr>
                  <a:spLocks noEditPoints="1"/>
                </p:cNvSpPr>
                <p:nvPr/>
              </p:nvSpPr>
              <p:spPr bwMode="auto">
                <a:xfrm>
                  <a:off x="3862" y="2446"/>
                  <a:ext cx="88" cy="88"/>
                </a:xfrm>
                <a:custGeom>
                  <a:avLst/>
                  <a:gdLst>
                    <a:gd name="T0" fmla="*/ 9 w 37"/>
                    <a:gd name="T1" fmla="*/ 5 h 37"/>
                    <a:gd name="T2" fmla="*/ 6 w 37"/>
                    <a:gd name="T3" fmla="*/ 28 h 37"/>
                    <a:gd name="T4" fmla="*/ 28 w 37"/>
                    <a:gd name="T5" fmla="*/ 31 h 37"/>
                    <a:gd name="T6" fmla="*/ 31 w 37"/>
                    <a:gd name="T7" fmla="*/ 9 h 37"/>
                    <a:gd name="T8" fmla="*/ 9 w 37"/>
                    <a:gd name="T9" fmla="*/ 5 h 37"/>
                    <a:gd name="T10" fmla="*/ 25 w 37"/>
                    <a:gd name="T11" fmla="*/ 27 h 37"/>
                    <a:gd name="T12" fmla="*/ 10 w 37"/>
                    <a:gd name="T13" fmla="*/ 24 h 37"/>
                    <a:gd name="T14" fmla="*/ 12 w 37"/>
                    <a:gd name="T15" fmla="*/ 10 h 37"/>
                    <a:gd name="T16" fmla="*/ 27 w 37"/>
                    <a:gd name="T17" fmla="*/ 13 h 37"/>
                    <a:gd name="T18" fmla="*/ 25 w 37"/>
                    <a:gd name="T19"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37">
                      <a:moveTo>
                        <a:pt x="9" y="5"/>
                      </a:moveTo>
                      <a:cubicBezTo>
                        <a:pt x="2" y="10"/>
                        <a:pt x="0" y="20"/>
                        <a:pt x="6" y="28"/>
                      </a:cubicBezTo>
                      <a:cubicBezTo>
                        <a:pt x="11" y="35"/>
                        <a:pt x="21" y="37"/>
                        <a:pt x="28" y="31"/>
                      </a:cubicBezTo>
                      <a:cubicBezTo>
                        <a:pt x="35" y="26"/>
                        <a:pt x="37" y="16"/>
                        <a:pt x="31" y="9"/>
                      </a:cubicBezTo>
                      <a:cubicBezTo>
                        <a:pt x="26" y="2"/>
                        <a:pt x="16" y="0"/>
                        <a:pt x="9" y="5"/>
                      </a:cubicBezTo>
                      <a:close/>
                      <a:moveTo>
                        <a:pt x="25" y="27"/>
                      </a:moveTo>
                      <a:cubicBezTo>
                        <a:pt x="20" y="30"/>
                        <a:pt x="14" y="29"/>
                        <a:pt x="10" y="24"/>
                      </a:cubicBezTo>
                      <a:cubicBezTo>
                        <a:pt x="7" y="20"/>
                        <a:pt x="8" y="13"/>
                        <a:pt x="12" y="10"/>
                      </a:cubicBezTo>
                      <a:cubicBezTo>
                        <a:pt x="17" y="7"/>
                        <a:pt x="23" y="8"/>
                        <a:pt x="27" y="13"/>
                      </a:cubicBezTo>
                      <a:cubicBezTo>
                        <a:pt x="30" y="17"/>
                        <a:pt x="29" y="23"/>
                        <a:pt x="25" y="2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1" name="Freeform 43"/>
                <p:cNvSpPr>
                  <a:spLocks noEditPoints="1"/>
                </p:cNvSpPr>
                <p:nvPr/>
              </p:nvSpPr>
              <p:spPr bwMode="auto">
                <a:xfrm>
                  <a:off x="5506" y="1055"/>
                  <a:ext cx="62" cy="100"/>
                </a:xfrm>
                <a:custGeom>
                  <a:avLst/>
                  <a:gdLst>
                    <a:gd name="T0" fmla="*/ 6 w 26"/>
                    <a:gd name="T1" fmla="*/ 27 h 42"/>
                    <a:gd name="T2" fmla="*/ 25 w 26"/>
                    <a:gd name="T3" fmla="*/ 15 h 42"/>
                    <a:gd name="T4" fmla="*/ 4 w 26"/>
                    <a:gd name="T5" fmla="*/ 1 h 42"/>
                    <a:gd name="T6" fmla="*/ 0 w 26"/>
                    <a:gd name="T7" fmla="*/ 42 h 42"/>
                    <a:gd name="T8" fmla="*/ 5 w 26"/>
                    <a:gd name="T9" fmla="*/ 42 h 42"/>
                    <a:gd name="T10" fmla="*/ 6 w 26"/>
                    <a:gd name="T11" fmla="*/ 27 h 42"/>
                    <a:gd name="T12" fmla="*/ 9 w 26"/>
                    <a:gd name="T13" fmla="*/ 7 h 42"/>
                    <a:gd name="T14" fmla="*/ 20 w 26"/>
                    <a:gd name="T15" fmla="*/ 15 h 42"/>
                    <a:gd name="T16" fmla="*/ 8 w 26"/>
                    <a:gd name="T17" fmla="*/ 21 h 42"/>
                    <a:gd name="T18" fmla="*/ 9 w 26"/>
                    <a:gd name="T19" fmla="*/ 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42">
                      <a:moveTo>
                        <a:pt x="6" y="27"/>
                      </a:moveTo>
                      <a:cubicBezTo>
                        <a:pt x="17" y="30"/>
                        <a:pt x="25" y="26"/>
                        <a:pt x="25" y="15"/>
                      </a:cubicBezTo>
                      <a:cubicBezTo>
                        <a:pt x="26" y="4"/>
                        <a:pt x="16" y="0"/>
                        <a:pt x="4" y="1"/>
                      </a:cubicBezTo>
                      <a:cubicBezTo>
                        <a:pt x="0" y="42"/>
                        <a:pt x="0" y="42"/>
                        <a:pt x="0" y="42"/>
                      </a:cubicBezTo>
                      <a:cubicBezTo>
                        <a:pt x="5" y="42"/>
                        <a:pt x="5" y="42"/>
                        <a:pt x="5" y="42"/>
                      </a:cubicBezTo>
                      <a:lnTo>
                        <a:pt x="6" y="27"/>
                      </a:lnTo>
                      <a:close/>
                      <a:moveTo>
                        <a:pt x="9" y="7"/>
                      </a:moveTo>
                      <a:cubicBezTo>
                        <a:pt x="15" y="5"/>
                        <a:pt x="20" y="9"/>
                        <a:pt x="20" y="15"/>
                      </a:cubicBezTo>
                      <a:cubicBezTo>
                        <a:pt x="21" y="21"/>
                        <a:pt x="14" y="26"/>
                        <a:pt x="8" y="21"/>
                      </a:cubicBezTo>
                      <a:cubicBezTo>
                        <a:pt x="8" y="19"/>
                        <a:pt x="9" y="10"/>
                        <a:pt x="9" y="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2" name="Freeform 44"/>
                <p:cNvSpPr>
                  <a:spLocks noEditPoints="1"/>
                </p:cNvSpPr>
                <p:nvPr/>
              </p:nvSpPr>
              <p:spPr bwMode="auto">
                <a:xfrm>
                  <a:off x="3756" y="2401"/>
                  <a:ext cx="83" cy="83"/>
                </a:xfrm>
                <a:custGeom>
                  <a:avLst/>
                  <a:gdLst>
                    <a:gd name="T0" fmla="*/ 8 w 35"/>
                    <a:gd name="T1" fmla="*/ 5 h 35"/>
                    <a:gd name="T2" fmla="*/ 5 w 35"/>
                    <a:gd name="T3" fmla="*/ 27 h 35"/>
                    <a:gd name="T4" fmla="*/ 27 w 35"/>
                    <a:gd name="T5" fmla="*/ 30 h 35"/>
                    <a:gd name="T6" fmla="*/ 30 w 35"/>
                    <a:gd name="T7" fmla="*/ 9 h 35"/>
                    <a:gd name="T8" fmla="*/ 8 w 35"/>
                    <a:gd name="T9" fmla="*/ 5 h 35"/>
                    <a:gd name="T10" fmla="*/ 23 w 35"/>
                    <a:gd name="T11" fmla="*/ 25 h 35"/>
                    <a:gd name="T12" fmla="*/ 10 w 35"/>
                    <a:gd name="T13" fmla="*/ 23 h 35"/>
                    <a:gd name="T14" fmla="*/ 12 w 35"/>
                    <a:gd name="T15" fmla="*/ 10 h 35"/>
                    <a:gd name="T16" fmla="*/ 25 w 35"/>
                    <a:gd name="T17" fmla="*/ 12 h 35"/>
                    <a:gd name="T18" fmla="*/ 23 w 35"/>
                    <a:gd name="T19" fmla="*/ 2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8" y="5"/>
                      </a:moveTo>
                      <a:cubicBezTo>
                        <a:pt x="1" y="10"/>
                        <a:pt x="0" y="20"/>
                        <a:pt x="5" y="27"/>
                      </a:cubicBezTo>
                      <a:cubicBezTo>
                        <a:pt x="10" y="33"/>
                        <a:pt x="20" y="35"/>
                        <a:pt x="27" y="30"/>
                      </a:cubicBezTo>
                      <a:cubicBezTo>
                        <a:pt x="33" y="25"/>
                        <a:pt x="35" y="16"/>
                        <a:pt x="30" y="9"/>
                      </a:cubicBezTo>
                      <a:cubicBezTo>
                        <a:pt x="25" y="2"/>
                        <a:pt x="15" y="0"/>
                        <a:pt x="8" y="5"/>
                      </a:cubicBezTo>
                      <a:close/>
                      <a:moveTo>
                        <a:pt x="23" y="25"/>
                      </a:moveTo>
                      <a:cubicBezTo>
                        <a:pt x="19" y="28"/>
                        <a:pt x="13" y="27"/>
                        <a:pt x="10" y="23"/>
                      </a:cubicBezTo>
                      <a:cubicBezTo>
                        <a:pt x="7" y="19"/>
                        <a:pt x="8" y="13"/>
                        <a:pt x="12" y="10"/>
                      </a:cubicBezTo>
                      <a:cubicBezTo>
                        <a:pt x="16" y="7"/>
                        <a:pt x="22" y="8"/>
                        <a:pt x="25" y="12"/>
                      </a:cubicBezTo>
                      <a:cubicBezTo>
                        <a:pt x="28" y="16"/>
                        <a:pt x="27" y="22"/>
                        <a:pt x="23" y="2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3" name="Freeform 45"/>
                <p:cNvSpPr/>
                <p:nvPr/>
              </p:nvSpPr>
              <p:spPr bwMode="auto">
                <a:xfrm>
                  <a:off x="5454" y="1015"/>
                  <a:ext cx="43" cy="106"/>
                </a:xfrm>
                <a:custGeom>
                  <a:avLst/>
                  <a:gdLst>
                    <a:gd name="T0" fmla="*/ 14 w 43"/>
                    <a:gd name="T1" fmla="*/ 106 h 106"/>
                    <a:gd name="T2" fmla="*/ 26 w 43"/>
                    <a:gd name="T3" fmla="*/ 106 h 106"/>
                    <a:gd name="T4" fmla="*/ 26 w 43"/>
                    <a:gd name="T5" fmla="*/ 43 h 106"/>
                    <a:gd name="T6" fmla="*/ 43 w 43"/>
                    <a:gd name="T7" fmla="*/ 43 h 106"/>
                    <a:gd name="T8" fmla="*/ 43 w 43"/>
                    <a:gd name="T9" fmla="*/ 31 h 106"/>
                    <a:gd name="T10" fmla="*/ 26 w 43"/>
                    <a:gd name="T11" fmla="*/ 31 h 106"/>
                    <a:gd name="T12" fmla="*/ 26 w 43"/>
                    <a:gd name="T13" fmla="*/ 0 h 106"/>
                    <a:gd name="T14" fmla="*/ 14 w 43"/>
                    <a:gd name="T15" fmla="*/ 0 h 106"/>
                    <a:gd name="T16" fmla="*/ 14 w 43"/>
                    <a:gd name="T17" fmla="*/ 31 h 106"/>
                    <a:gd name="T18" fmla="*/ 0 w 43"/>
                    <a:gd name="T19" fmla="*/ 31 h 106"/>
                    <a:gd name="T20" fmla="*/ 0 w 43"/>
                    <a:gd name="T21" fmla="*/ 43 h 106"/>
                    <a:gd name="T22" fmla="*/ 14 w 43"/>
                    <a:gd name="T23" fmla="*/ 43 h 106"/>
                    <a:gd name="T24" fmla="*/ 14 w 43"/>
                    <a:gd name="T25"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06">
                      <a:moveTo>
                        <a:pt x="14" y="106"/>
                      </a:moveTo>
                      <a:lnTo>
                        <a:pt x="26" y="106"/>
                      </a:lnTo>
                      <a:lnTo>
                        <a:pt x="26" y="43"/>
                      </a:lnTo>
                      <a:lnTo>
                        <a:pt x="43" y="43"/>
                      </a:lnTo>
                      <a:lnTo>
                        <a:pt x="43" y="31"/>
                      </a:lnTo>
                      <a:lnTo>
                        <a:pt x="26" y="31"/>
                      </a:lnTo>
                      <a:lnTo>
                        <a:pt x="26" y="0"/>
                      </a:lnTo>
                      <a:lnTo>
                        <a:pt x="14" y="0"/>
                      </a:lnTo>
                      <a:lnTo>
                        <a:pt x="14" y="31"/>
                      </a:lnTo>
                      <a:lnTo>
                        <a:pt x="0" y="31"/>
                      </a:lnTo>
                      <a:lnTo>
                        <a:pt x="0" y="43"/>
                      </a:lnTo>
                      <a:lnTo>
                        <a:pt x="14" y="43"/>
                      </a:lnTo>
                      <a:lnTo>
                        <a:pt x="14" y="106"/>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4" name="Freeform 46"/>
                <p:cNvSpPr>
                  <a:spLocks noEditPoints="1"/>
                </p:cNvSpPr>
                <p:nvPr/>
              </p:nvSpPr>
              <p:spPr bwMode="auto">
                <a:xfrm>
                  <a:off x="3969" y="2484"/>
                  <a:ext cx="85" cy="85"/>
                </a:xfrm>
                <a:custGeom>
                  <a:avLst/>
                  <a:gdLst>
                    <a:gd name="T0" fmla="*/ 8 w 36"/>
                    <a:gd name="T1" fmla="*/ 5 h 36"/>
                    <a:gd name="T2" fmla="*/ 5 w 36"/>
                    <a:gd name="T3" fmla="*/ 27 h 36"/>
                    <a:gd name="T4" fmla="*/ 27 w 36"/>
                    <a:gd name="T5" fmla="*/ 31 h 36"/>
                    <a:gd name="T6" fmla="*/ 31 w 36"/>
                    <a:gd name="T7" fmla="*/ 9 h 36"/>
                    <a:gd name="T8" fmla="*/ 8 w 36"/>
                    <a:gd name="T9" fmla="*/ 5 h 36"/>
                    <a:gd name="T10" fmla="*/ 24 w 36"/>
                    <a:gd name="T11" fmla="*/ 26 h 36"/>
                    <a:gd name="T12" fmla="*/ 10 w 36"/>
                    <a:gd name="T13" fmla="*/ 24 h 36"/>
                    <a:gd name="T14" fmla="*/ 12 w 36"/>
                    <a:gd name="T15" fmla="*/ 10 h 36"/>
                    <a:gd name="T16" fmla="*/ 26 w 36"/>
                    <a:gd name="T17" fmla="*/ 12 h 36"/>
                    <a:gd name="T18" fmla="*/ 24 w 36"/>
                    <a:gd name="T19"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8" y="5"/>
                      </a:moveTo>
                      <a:cubicBezTo>
                        <a:pt x="1" y="10"/>
                        <a:pt x="0" y="20"/>
                        <a:pt x="5" y="27"/>
                      </a:cubicBezTo>
                      <a:cubicBezTo>
                        <a:pt x="10" y="35"/>
                        <a:pt x="20" y="36"/>
                        <a:pt x="27" y="31"/>
                      </a:cubicBezTo>
                      <a:cubicBezTo>
                        <a:pt x="34" y="26"/>
                        <a:pt x="36" y="16"/>
                        <a:pt x="31" y="9"/>
                      </a:cubicBezTo>
                      <a:cubicBezTo>
                        <a:pt x="25" y="2"/>
                        <a:pt x="15" y="0"/>
                        <a:pt x="8" y="5"/>
                      </a:cubicBezTo>
                      <a:close/>
                      <a:moveTo>
                        <a:pt x="24" y="26"/>
                      </a:moveTo>
                      <a:cubicBezTo>
                        <a:pt x="19" y="29"/>
                        <a:pt x="13" y="28"/>
                        <a:pt x="10" y="24"/>
                      </a:cubicBezTo>
                      <a:cubicBezTo>
                        <a:pt x="7" y="19"/>
                        <a:pt x="7" y="13"/>
                        <a:pt x="12" y="10"/>
                      </a:cubicBezTo>
                      <a:cubicBezTo>
                        <a:pt x="16" y="7"/>
                        <a:pt x="22" y="8"/>
                        <a:pt x="26" y="12"/>
                      </a:cubicBezTo>
                      <a:cubicBezTo>
                        <a:pt x="29" y="17"/>
                        <a:pt x="28" y="23"/>
                        <a:pt x="24" y="26"/>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5" name="Freeform 47"/>
                <p:cNvSpPr>
                  <a:spLocks noEditPoints="1"/>
                </p:cNvSpPr>
                <p:nvPr/>
              </p:nvSpPr>
              <p:spPr bwMode="auto">
                <a:xfrm>
                  <a:off x="3030" y="3982"/>
                  <a:ext cx="224" cy="321"/>
                </a:xfrm>
                <a:custGeom>
                  <a:avLst/>
                  <a:gdLst>
                    <a:gd name="T0" fmla="*/ 38 w 95"/>
                    <a:gd name="T1" fmla="*/ 21 h 136"/>
                    <a:gd name="T2" fmla="*/ 52 w 95"/>
                    <a:gd name="T3" fmla="*/ 5 h 136"/>
                    <a:gd name="T4" fmla="*/ 0 w 95"/>
                    <a:gd name="T5" fmla="*/ 0 h 136"/>
                    <a:gd name="T6" fmla="*/ 11 w 95"/>
                    <a:gd name="T7" fmla="*/ 50 h 136"/>
                    <a:gd name="T8" fmla="*/ 23 w 95"/>
                    <a:gd name="T9" fmla="*/ 38 h 136"/>
                    <a:gd name="T10" fmla="*/ 63 w 95"/>
                    <a:gd name="T11" fmla="*/ 87 h 136"/>
                    <a:gd name="T12" fmla="*/ 47 w 95"/>
                    <a:gd name="T13" fmla="*/ 122 h 136"/>
                    <a:gd name="T14" fmla="*/ 63 w 95"/>
                    <a:gd name="T15" fmla="*/ 136 h 136"/>
                    <a:gd name="T16" fmla="*/ 93 w 95"/>
                    <a:gd name="T17" fmla="*/ 85 h 136"/>
                    <a:gd name="T18" fmla="*/ 38 w 95"/>
                    <a:gd name="T19" fmla="*/ 21 h 136"/>
                    <a:gd name="T20" fmla="*/ 63 w 95"/>
                    <a:gd name="T21" fmla="*/ 129 h 136"/>
                    <a:gd name="T22" fmla="*/ 54 w 95"/>
                    <a:gd name="T23" fmla="*/ 122 h 136"/>
                    <a:gd name="T24" fmla="*/ 68 w 95"/>
                    <a:gd name="T25" fmla="*/ 87 h 136"/>
                    <a:gd name="T26" fmla="*/ 22 w 95"/>
                    <a:gd name="T27" fmla="*/ 32 h 136"/>
                    <a:gd name="T28" fmla="*/ 15 w 95"/>
                    <a:gd name="T29" fmla="*/ 39 h 136"/>
                    <a:gd name="T30" fmla="*/ 8 w 95"/>
                    <a:gd name="T31" fmla="*/ 9 h 136"/>
                    <a:gd name="T32" fmla="*/ 39 w 95"/>
                    <a:gd name="T33" fmla="*/ 11 h 136"/>
                    <a:gd name="T34" fmla="*/ 30 w 95"/>
                    <a:gd name="T35" fmla="*/ 21 h 136"/>
                    <a:gd name="T36" fmla="*/ 87 w 95"/>
                    <a:gd name="T37" fmla="*/ 86 h 136"/>
                    <a:gd name="T38" fmla="*/ 63 w 95"/>
                    <a:gd name="T39" fmla="*/ 129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36">
                      <a:moveTo>
                        <a:pt x="38" y="21"/>
                      </a:moveTo>
                      <a:cubicBezTo>
                        <a:pt x="43" y="18"/>
                        <a:pt x="51" y="8"/>
                        <a:pt x="52" y="5"/>
                      </a:cubicBezTo>
                      <a:cubicBezTo>
                        <a:pt x="45" y="5"/>
                        <a:pt x="6" y="3"/>
                        <a:pt x="0" y="0"/>
                      </a:cubicBezTo>
                      <a:cubicBezTo>
                        <a:pt x="2" y="7"/>
                        <a:pt x="12" y="40"/>
                        <a:pt x="11" y="50"/>
                      </a:cubicBezTo>
                      <a:cubicBezTo>
                        <a:pt x="13" y="48"/>
                        <a:pt x="20" y="41"/>
                        <a:pt x="23" y="38"/>
                      </a:cubicBezTo>
                      <a:cubicBezTo>
                        <a:pt x="34" y="47"/>
                        <a:pt x="60" y="71"/>
                        <a:pt x="63" y="87"/>
                      </a:cubicBezTo>
                      <a:cubicBezTo>
                        <a:pt x="64" y="96"/>
                        <a:pt x="54" y="110"/>
                        <a:pt x="47" y="122"/>
                      </a:cubicBezTo>
                      <a:cubicBezTo>
                        <a:pt x="49" y="124"/>
                        <a:pt x="60" y="134"/>
                        <a:pt x="63" y="136"/>
                      </a:cubicBezTo>
                      <a:cubicBezTo>
                        <a:pt x="74" y="122"/>
                        <a:pt x="95" y="99"/>
                        <a:pt x="93" y="85"/>
                      </a:cubicBezTo>
                      <a:cubicBezTo>
                        <a:pt x="90" y="64"/>
                        <a:pt x="67" y="48"/>
                        <a:pt x="38" y="21"/>
                      </a:cubicBezTo>
                      <a:close/>
                      <a:moveTo>
                        <a:pt x="63" y="129"/>
                      </a:moveTo>
                      <a:cubicBezTo>
                        <a:pt x="59" y="127"/>
                        <a:pt x="56" y="124"/>
                        <a:pt x="54" y="122"/>
                      </a:cubicBezTo>
                      <a:cubicBezTo>
                        <a:pt x="61" y="110"/>
                        <a:pt x="69" y="96"/>
                        <a:pt x="68" y="87"/>
                      </a:cubicBezTo>
                      <a:cubicBezTo>
                        <a:pt x="66" y="71"/>
                        <a:pt x="38" y="45"/>
                        <a:pt x="22" y="32"/>
                      </a:cubicBezTo>
                      <a:cubicBezTo>
                        <a:pt x="20" y="34"/>
                        <a:pt x="17" y="37"/>
                        <a:pt x="15" y="39"/>
                      </a:cubicBezTo>
                      <a:cubicBezTo>
                        <a:pt x="13" y="29"/>
                        <a:pt x="10" y="17"/>
                        <a:pt x="8" y="9"/>
                      </a:cubicBezTo>
                      <a:cubicBezTo>
                        <a:pt x="14" y="11"/>
                        <a:pt x="32" y="12"/>
                        <a:pt x="39" y="11"/>
                      </a:cubicBezTo>
                      <a:cubicBezTo>
                        <a:pt x="38" y="15"/>
                        <a:pt x="34" y="18"/>
                        <a:pt x="30" y="21"/>
                      </a:cubicBezTo>
                      <a:cubicBezTo>
                        <a:pt x="58" y="46"/>
                        <a:pt x="85" y="70"/>
                        <a:pt x="87" y="86"/>
                      </a:cubicBezTo>
                      <a:cubicBezTo>
                        <a:pt x="88" y="99"/>
                        <a:pt x="74" y="114"/>
                        <a:pt x="63" y="12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6" name="Freeform 48"/>
                <p:cNvSpPr>
                  <a:spLocks noEditPoints="1"/>
                </p:cNvSpPr>
                <p:nvPr/>
              </p:nvSpPr>
              <p:spPr bwMode="auto">
                <a:xfrm>
                  <a:off x="3772" y="14"/>
                  <a:ext cx="107" cy="116"/>
                </a:xfrm>
                <a:custGeom>
                  <a:avLst/>
                  <a:gdLst>
                    <a:gd name="T0" fmla="*/ 27 w 45"/>
                    <a:gd name="T1" fmla="*/ 42 h 49"/>
                    <a:gd name="T2" fmla="*/ 22 w 45"/>
                    <a:gd name="T3" fmla="*/ 26 h 49"/>
                    <a:gd name="T4" fmla="*/ 34 w 45"/>
                    <a:gd name="T5" fmla="*/ 38 h 49"/>
                    <a:gd name="T6" fmla="*/ 45 w 45"/>
                    <a:gd name="T7" fmla="*/ 31 h 49"/>
                    <a:gd name="T8" fmla="*/ 35 w 45"/>
                    <a:gd name="T9" fmla="*/ 0 h 49"/>
                    <a:gd name="T10" fmla="*/ 24 w 45"/>
                    <a:gd name="T11" fmla="*/ 3 h 49"/>
                    <a:gd name="T12" fmla="*/ 25 w 45"/>
                    <a:gd name="T13" fmla="*/ 12 h 49"/>
                    <a:gd name="T14" fmla="*/ 13 w 45"/>
                    <a:gd name="T15" fmla="*/ 1 h 49"/>
                    <a:gd name="T16" fmla="*/ 0 w 45"/>
                    <a:gd name="T17" fmla="*/ 6 h 49"/>
                    <a:gd name="T18" fmla="*/ 13 w 45"/>
                    <a:gd name="T19" fmla="*/ 49 h 49"/>
                    <a:gd name="T20" fmla="*/ 27 w 45"/>
                    <a:gd name="T21" fmla="*/ 42 h 49"/>
                    <a:gd name="T22" fmla="*/ 12 w 45"/>
                    <a:gd name="T23" fmla="*/ 6 h 49"/>
                    <a:gd name="T24" fmla="*/ 33 w 45"/>
                    <a:gd name="T25" fmla="*/ 23 h 49"/>
                    <a:gd name="T26" fmla="*/ 29 w 45"/>
                    <a:gd name="T27" fmla="*/ 8 h 49"/>
                    <a:gd name="T28" fmla="*/ 34 w 45"/>
                    <a:gd name="T29" fmla="*/ 6 h 49"/>
                    <a:gd name="T30" fmla="*/ 41 w 45"/>
                    <a:gd name="T31" fmla="*/ 29 h 49"/>
                    <a:gd name="T32" fmla="*/ 34 w 45"/>
                    <a:gd name="T33" fmla="*/ 33 h 49"/>
                    <a:gd name="T34" fmla="*/ 15 w 45"/>
                    <a:gd name="T35" fmla="*/ 16 h 49"/>
                    <a:gd name="T36" fmla="*/ 22 w 45"/>
                    <a:gd name="T37" fmla="*/ 42 h 49"/>
                    <a:gd name="T38" fmla="*/ 15 w 45"/>
                    <a:gd name="T39" fmla="*/ 45 h 49"/>
                    <a:gd name="T40" fmla="*/ 5 w 45"/>
                    <a:gd name="T41" fmla="*/ 9 h 49"/>
                    <a:gd name="T42" fmla="*/ 12 w 45"/>
                    <a:gd name="T43" fmla="*/ 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49">
                      <a:moveTo>
                        <a:pt x="27" y="42"/>
                      </a:moveTo>
                      <a:cubicBezTo>
                        <a:pt x="22" y="26"/>
                        <a:pt x="22" y="26"/>
                        <a:pt x="22" y="26"/>
                      </a:cubicBezTo>
                      <a:cubicBezTo>
                        <a:pt x="25" y="30"/>
                        <a:pt x="31" y="35"/>
                        <a:pt x="34" y="38"/>
                      </a:cubicBezTo>
                      <a:cubicBezTo>
                        <a:pt x="45" y="31"/>
                        <a:pt x="45" y="31"/>
                        <a:pt x="45" y="31"/>
                      </a:cubicBezTo>
                      <a:cubicBezTo>
                        <a:pt x="35" y="0"/>
                        <a:pt x="35" y="0"/>
                        <a:pt x="35" y="0"/>
                      </a:cubicBezTo>
                      <a:cubicBezTo>
                        <a:pt x="24" y="3"/>
                        <a:pt x="24" y="3"/>
                        <a:pt x="24" y="3"/>
                      </a:cubicBezTo>
                      <a:cubicBezTo>
                        <a:pt x="25" y="12"/>
                        <a:pt x="25" y="12"/>
                        <a:pt x="25" y="12"/>
                      </a:cubicBezTo>
                      <a:cubicBezTo>
                        <a:pt x="22" y="9"/>
                        <a:pt x="16" y="3"/>
                        <a:pt x="13" y="1"/>
                      </a:cubicBezTo>
                      <a:cubicBezTo>
                        <a:pt x="0" y="6"/>
                        <a:pt x="0" y="6"/>
                        <a:pt x="0" y="6"/>
                      </a:cubicBezTo>
                      <a:cubicBezTo>
                        <a:pt x="13" y="49"/>
                        <a:pt x="13" y="49"/>
                        <a:pt x="13" y="49"/>
                      </a:cubicBezTo>
                      <a:lnTo>
                        <a:pt x="27" y="42"/>
                      </a:lnTo>
                      <a:close/>
                      <a:moveTo>
                        <a:pt x="12" y="6"/>
                      </a:moveTo>
                      <a:cubicBezTo>
                        <a:pt x="15" y="8"/>
                        <a:pt x="26" y="18"/>
                        <a:pt x="33" y="23"/>
                      </a:cubicBezTo>
                      <a:cubicBezTo>
                        <a:pt x="29" y="8"/>
                        <a:pt x="29" y="8"/>
                        <a:pt x="29" y="8"/>
                      </a:cubicBezTo>
                      <a:cubicBezTo>
                        <a:pt x="34" y="6"/>
                        <a:pt x="34" y="6"/>
                        <a:pt x="34" y="6"/>
                      </a:cubicBezTo>
                      <a:cubicBezTo>
                        <a:pt x="41" y="29"/>
                        <a:pt x="41" y="29"/>
                        <a:pt x="41" y="29"/>
                      </a:cubicBezTo>
                      <a:cubicBezTo>
                        <a:pt x="34" y="33"/>
                        <a:pt x="34" y="33"/>
                        <a:pt x="34" y="33"/>
                      </a:cubicBezTo>
                      <a:cubicBezTo>
                        <a:pt x="29" y="28"/>
                        <a:pt x="19" y="19"/>
                        <a:pt x="15" y="16"/>
                      </a:cubicBezTo>
                      <a:cubicBezTo>
                        <a:pt x="22" y="42"/>
                        <a:pt x="22" y="42"/>
                        <a:pt x="22" y="42"/>
                      </a:cubicBezTo>
                      <a:cubicBezTo>
                        <a:pt x="15" y="45"/>
                        <a:pt x="15" y="45"/>
                        <a:pt x="15" y="45"/>
                      </a:cubicBezTo>
                      <a:cubicBezTo>
                        <a:pt x="5" y="9"/>
                        <a:pt x="5" y="9"/>
                        <a:pt x="5" y="9"/>
                      </a:cubicBezTo>
                      <a:lnTo>
                        <a:pt x="12" y="6"/>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7" name="Freeform 49"/>
                <p:cNvSpPr>
                  <a:spLocks noEditPoints="1"/>
                </p:cNvSpPr>
                <p:nvPr/>
              </p:nvSpPr>
              <p:spPr bwMode="auto">
                <a:xfrm>
                  <a:off x="3046" y="2238"/>
                  <a:ext cx="216" cy="206"/>
                </a:xfrm>
                <a:custGeom>
                  <a:avLst/>
                  <a:gdLst>
                    <a:gd name="T0" fmla="*/ 0 w 216"/>
                    <a:gd name="T1" fmla="*/ 206 h 206"/>
                    <a:gd name="T2" fmla="*/ 22 w 216"/>
                    <a:gd name="T3" fmla="*/ 192 h 206"/>
                    <a:gd name="T4" fmla="*/ 71 w 216"/>
                    <a:gd name="T5" fmla="*/ 156 h 206"/>
                    <a:gd name="T6" fmla="*/ 216 w 216"/>
                    <a:gd name="T7" fmla="*/ 189 h 206"/>
                    <a:gd name="T8" fmla="*/ 22 w 216"/>
                    <a:gd name="T9" fmla="*/ 0 h 206"/>
                    <a:gd name="T10" fmla="*/ 0 w 216"/>
                    <a:gd name="T11" fmla="*/ 206 h 206"/>
                    <a:gd name="T12" fmla="*/ 173 w 216"/>
                    <a:gd name="T13" fmla="*/ 168 h 206"/>
                    <a:gd name="T14" fmla="*/ 71 w 216"/>
                    <a:gd name="T15" fmla="*/ 142 h 206"/>
                    <a:gd name="T16" fmla="*/ 17 w 216"/>
                    <a:gd name="T17" fmla="*/ 182 h 206"/>
                    <a:gd name="T18" fmla="*/ 31 w 216"/>
                    <a:gd name="T19" fmla="*/ 31 h 206"/>
                    <a:gd name="T20" fmla="*/ 173 w 216"/>
                    <a:gd name="T21" fmla="*/ 168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6" h="206">
                      <a:moveTo>
                        <a:pt x="0" y="206"/>
                      </a:moveTo>
                      <a:lnTo>
                        <a:pt x="22" y="192"/>
                      </a:lnTo>
                      <a:lnTo>
                        <a:pt x="71" y="156"/>
                      </a:lnTo>
                      <a:lnTo>
                        <a:pt x="216" y="189"/>
                      </a:lnTo>
                      <a:lnTo>
                        <a:pt x="22" y="0"/>
                      </a:lnTo>
                      <a:lnTo>
                        <a:pt x="0" y="206"/>
                      </a:lnTo>
                      <a:close/>
                      <a:moveTo>
                        <a:pt x="173" y="168"/>
                      </a:moveTo>
                      <a:lnTo>
                        <a:pt x="71" y="142"/>
                      </a:lnTo>
                      <a:lnTo>
                        <a:pt x="17" y="182"/>
                      </a:lnTo>
                      <a:lnTo>
                        <a:pt x="31" y="31"/>
                      </a:lnTo>
                      <a:lnTo>
                        <a:pt x="173" y="168"/>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8" name="Freeform 50"/>
                <p:cNvSpPr>
                  <a:spLocks noEditPoints="1"/>
                </p:cNvSpPr>
                <p:nvPr/>
              </p:nvSpPr>
              <p:spPr bwMode="auto">
                <a:xfrm>
                  <a:off x="3046" y="2238"/>
                  <a:ext cx="216" cy="206"/>
                </a:xfrm>
                <a:custGeom>
                  <a:avLst/>
                  <a:gdLst>
                    <a:gd name="T0" fmla="*/ 0 w 216"/>
                    <a:gd name="T1" fmla="*/ 206 h 206"/>
                    <a:gd name="T2" fmla="*/ 22 w 216"/>
                    <a:gd name="T3" fmla="*/ 192 h 206"/>
                    <a:gd name="T4" fmla="*/ 71 w 216"/>
                    <a:gd name="T5" fmla="*/ 156 h 206"/>
                    <a:gd name="T6" fmla="*/ 216 w 216"/>
                    <a:gd name="T7" fmla="*/ 189 h 206"/>
                    <a:gd name="T8" fmla="*/ 22 w 216"/>
                    <a:gd name="T9" fmla="*/ 0 h 206"/>
                    <a:gd name="T10" fmla="*/ 0 w 216"/>
                    <a:gd name="T11" fmla="*/ 206 h 206"/>
                    <a:gd name="T12" fmla="*/ 173 w 216"/>
                    <a:gd name="T13" fmla="*/ 168 h 206"/>
                    <a:gd name="T14" fmla="*/ 71 w 216"/>
                    <a:gd name="T15" fmla="*/ 142 h 206"/>
                    <a:gd name="T16" fmla="*/ 17 w 216"/>
                    <a:gd name="T17" fmla="*/ 182 h 206"/>
                    <a:gd name="T18" fmla="*/ 31 w 216"/>
                    <a:gd name="T19" fmla="*/ 31 h 206"/>
                    <a:gd name="T20" fmla="*/ 173 w 216"/>
                    <a:gd name="T21" fmla="*/ 168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6" h="206">
                      <a:moveTo>
                        <a:pt x="0" y="206"/>
                      </a:moveTo>
                      <a:lnTo>
                        <a:pt x="22" y="192"/>
                      </a:lnTo>
                      <a:lnTo>
                        <a:pt x="71" y="156"/>
                      </a:lnTo>
                      <a:lnTo>
                        <a:pt x="216" y="189"/>
                      </a:lnTo>
                      <a:lnTo>
                        <a:pt x="22" y="0"/>
                      </a:lnTo>
                      <a:lnTo>
                        <a:pt x="0" y="206"/>
                      </a:lnTo>
                      <a:moveTo>
                        <a:pt x="173" y="168"/>
                      </a:moveTo>
                      <a:lnTo>
                        <a:pt x="71" y="142"/>
                      </a:lnTo>
                      <a:lnTo>
                        <a:pt x="17" y="182"/>
                      </a:lnTo>
                      <a:lnTo>
                        <a:pt x="31" y="31"/>
                      </a:lnTo>
                      <a:lnTo>
                        <a:pt x="173" y="16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9" name="Freeform 51"/>
                <p:cNvSpPr>
                  <a:spLocks noEditPoints="1"/>
                </p:cNvSpPr>
                <p:nvPr/>
              </p:nvSpPr>
              <p:spPr bwMode="auto">
                <a:xfrm>
                  <a:off x="3226" y="1938"/>
                  <a:ext cx="128" cy="118"/>
                </a:xfrm>
                <a:custGeom>
                  <a:avLst/>
                  <a:gdLst>
                    <a:gd name="T0" fmla="*/ 5 w 54"/>
                    <a:gd name="T1" fmla="*/ 17 h 50"/>
                    <a:gd name="T2" fmla="*/ 26 w 54"/>
                    <a:gd name="T3" fmla="*/ 50 h 50"/>
                    <a:gd name="T4" fmla="*/ 53 w 54"/>
                    <a:gd name="T5" fmla="*/ 26 h 50"/>
                    <a:gd name="T6" fmla="*/ 39 w 54"/>
                    <a:gd name="T7" fmla="*/ 2 h 50"/>
                    <a:gd name="T8" fmla="*/ 5 w 54"/>
                    <a:gd name="T9" fmla="*/ 17 h 50"/>
                    <a:gd name="T10" fmla="*/ 27 w 54"/>
                    <a:gd name="T11" fmla="*/ 45 h 50"/>
                    <a:gd name="T12" fmla="*/ 11 w 54"/>
                    <a:gd name="T13" fmla="*/ 22 h 50"/>
                    <a:gd name="T14" fmla="*/ 37 w 54"/>
                    <a:gd name="T15" fmla="*/ 8 h 50"/>
                    <a:gd name="T16" fmla="*/ 47 w 54"/>
                    <a:gd name="T17" fmla="*/ 26 h 50"/>
                    <a:gd name="T18" fmla="*/ 27 w 54"/>
                    <a:gd name="T19" fmla="*/ 4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50">
                      <a:moveTo>
                        <a:pt x="5" y="17"/>
                      </a:moveTo>
                      <a:cubicBezTo>
                        <a:pt x="0" y="29"/>
                        <a:pt x="5" y="49"/>
                        <a:pt x="26" y="50"/>
                      </a:cubicBezTo>
                      <a:cubicBezTo>
                        <a:pt x="43" y="50"/>
                        <a:pt x="54" y="34"/>
                        <a:pt x="53" y="26"/>
                      </a:cubicBezTo>
                      <a:cubicBezTo>
                        <a:pt x="39" y="2"/>
                        <a:pt x="39" y="2"/>
                        <a:pt x="39" y="2"/>
                      </a:cubicBezTo>
                      <a:cubicBezTo>
                        <a:pt x="27" y="0"/>
                        <a:pt x="10" y="8"/>
                        <a:pt x="5" y="17"/>
                      </a:cubicBezTo>
                      <a:moveTo>
                        <a:pt x="27" y="45"/>
                      </a:moveTo>
                      <a:cubicBezTo>
                        <a:pt x="10" y="45"/>
                        <a:pt x="7" y="31"/>
                        <a:pt x="11" y="22"/>
                      </a:cubicBezTo>
                      <a:cubicBezTo>
                        <a:pt x="15" y="15"/>
                        <a:pt x="27" y="6"/>
                        <a:pt x="37" y="8"/>
                      </a:cubicBezTo>
                      <a:cubicBezTo>
                        <a:pt x="47" y="26"/>
                        <a:pt x="47" y="26"/>
                        <a:pt x="47" y="26"/>
                      </a:cubicBezTo>
                      <a:cubicBezTo>
                        <a:pt x="48" y="32"/>
                        <a:pt x="40" y="46"/>
                        <a:pt x="27" y="45"/>
                      </a:cubicBezTo>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0" name="Freeform 52"/>
                <p:cNvSpPr>
                  <a:spLocks noEditPoints="1"/>
                </p:cNvSpPr>
                <p:nvPr/>
              </p:nvSpPr>
              <p:spPr bwMode="auto">
                <a:xfrm>
                  <a:off x="6093" y="36"/>
                  <a:ext cx="135" cy="127"/>
                </a:xfrm>
                <a:custGeom>
                  <a:avLst/>
                  <a:gdLst>
                    <a:gd name="T0" fmla="*/ 43 w 57"/>
                    <a:gd name="T1" fmla="*/ 46 h 54"/>
                    <a:gd name="T2" fmla="*/ 48 w 57"/>
                    <a:gd name="T3" fmla="*/ 13 h 54"/>
                    <a:gd name="T4" fmla="*/ 13 w 57"/>
                    <a:gd name="T5" fmla="*/ 7 h 54"/>
                    <a:gd name="T6" fmla="*/ 8 w 57"/>
                    <a:gd name="T7" fmla="*/ 41 h 54"/>
                    <a:gd name="T8" fmla="*/ 43 w 57"/>
                    <a:gd name="T9" fmla="*/ 46 h 54"/>
                    <a:gd name="T10" fmla="*/ 17 w 57"/>
                    <a:gd name="T11" fmla="*/ 14 h 54"/>
                    <a:gd name="T12" fmla="*/ 43 w 57"/>
                    <a:gd name="T13" fmla="*/ 17 h 54"/>
                    <a:gd name="T14" fmla="*/ 39 w 57"/>
                    <a:gd name="T15" fmla="*/ 41 h 54"/>
                    <a:gd name="T16" fmla="*/ 13 w 57"/>
                    <a:gd name="T17" fmla="*/ 38 h 54"/>
                    <a:gd name="T18" fmla="*/ 17 w 57"/>
                    <a:gd name="T19" fmla="*/ 1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4">
                      <a:moveTo>
                        <a:pt x="43" y="46"/>
                      </a:moveTo>
                      <a:cubicBezTo>
                        <a:pt x="54" y="39"/>
                        <a:pt x="57" y="24"/>
                        <a:pt x="48" y="13"/>
                      </a:cubicBezTo>
                      <a:cubicBezTo>
                        <a:pt x="40" y="2"/>
                        <a:pt x="24" y="0"/>
                        <a:pt x="13" y="7"/>
                      </a:cubicBezTo>
                      <a:cubicBezTo>
                        <a:pt x="2" y="15"/>
                        <a:pt x="0" y="30"/>
                        <a:pt x="8" y="41"/>
                      </a:cubicBezTo>
                      <a:cubicBezTo>
                        <a:pt x="16" y="52"/>
                        <a:pt x="32" y="54"/>
                        <a:pt x="43" y="46"/>
                      </a:cubicBezTo>
                      <a:close/>
                      <a:moveTo>
                        <a:pt x="17" y="14"/>
                      </a:moveTo>
                      <a:cubicBezTo>
                        <a:pt x="25" y="8"/>
                        <a:pt x="37" y="9"/>
                        <a:pt x="43" y="17"/>
                      </a:cubicBezTo>
                      <a:cubicBezTo>
                        <a:pt x="49" y="24"/>
                        <a:pt x="47" y="35"/>
                        <a:pt x="39" y="41"/>
                      </a:cubicBezTo>
                      <a:cubicBezTo>
                        <a:pt x="31" y="47"/>
                        <a:pt x="19" y="46"/>
                        <a:pt x="13" y="38"/>
                      </a:cubicBezTo>
                      <a:cubicBezTo>
                        <a:pt x="7" y="31"/>
                        <a:pt x="9" y="20"/>
                        <a:pt x="17" y="1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1" name="Freeform 53"/>
                <p:cNvSpPr>
                  <a:spLocks noEditPoints="1"/>
                </p:cNvSpPr>
                <p:nvPr/>
              </p:nvSpPr>
              <p:spPr bwMode="auto">
                <a:xfrm>
                  <a:off x="3013" y="1138"/>
                  <a:ext cx="109" cy="114"/>
                </a:xfrm>
                <a:custGeom>
                  <a:avLst/>
                  <a:gdLst>
                    <a:gd name="T0" fmla="*/ 34 w 46"/>
                    <a:gd name="T1" fmla="*/ 42 h 48"/>
                    <a:gd name="T2" fmla="*/ 40 w 46"/>
                    <a:gd name="T3" fmla="*/ 12 h 48"/>
                    <a:gd name="T4" fmla="*/ 12 w 46"/>
                    <a:gd name="T5" fmla="*/ 6 h 48"/>
                    <a:gd name="T6" fmla="*/ 5 w 46"/>
                    <a:gd name="T7" fmla="*/ 36 h 48"/>
                    <a:gd name="T8" fmla="*/ 34 w 46"/>
                    <a:gd name="T9" fmla="*/ 42 h 48"/>
                    <a:gd name="T10" fmla="*/ 16 w 46"/>
                    <a:gd name="T11" fmla="*/ 12 h 48"/>
                    <a:gd name="T12" fmla="*/ 35 w 46"/>
                    <a:gd name="T13" fmla="*/ 16 h 48"/>
                    <a:gd name="T14" fmla="*/ 31 w 46"/>
                    <a:gd name="T15" fmla="*/ 37 h 48"/>
                    <a:gd name="T16" fmla="*/ 11 w 46"/>
                    <a:gd name="T17" fmla="*/ 33 h 48"/>
                    <a:gd name="T18" fmla="*/ 16 w 46"/>
                    <a:gd name="T19"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8">
                      <a:moveTo>
                        <a:pt x="34" y="42"/>
                      </a:moveTo>
                      <a:cubicBezTo>
                        <a:pt x="43" y="35"/>
                        <a:pt x="46" y="21"/>
                        <a:pt x="40" y="12"/>
                      </a:cubicBezTo>
                      <a:cubicBezTo>
                        <a:pt x="34" y="2"/>
                        <a:pt x="22" y="0"/>
                        <a:pt x="12" y="6"/>
                      </a:cubicBezTo>
                      <a:cubicBezTo>
                        <a:pt x="3" y="13"/>
                        <a:pt x="0" y="27"/>
                        <a:pt x="5" y="36"/>
                      </a:cubicBezTo>
                      <a:cubicBezTo>
                        <a:pt x="11" y="46"/>
                        <a:pt x="24" y="48"/>
                        <a:pt x="34" y="42"/>
                      </a:cubicBezTo>
                      <a:moveTo>
                        <a:pt x="16" y="12"/>
                      </a:moveTo>
                      <a:cubicBezTo>
                        <a:pt x="23" y="8"/>
                        <a:pt x="31" y="9"/>
                        <a:pt x="35" y="16"/>
                      </a:cubicBezTo>
                      <a:cubicBezTo>
                        <a:pt x="40" y="23"/>
                        <a:pt x="37" y="32"/>
                        <a:pt x="31" y="37"/>
                      </a:cubicBezTo>
                      <a:cubicBezTo>
                        <a:pt x="24" y="41"/>
                        <a:pt x="15" y="40"/>
                        <a:pt x="11" y="33"/>
                      </a:cubicBezTo>
                      <a:cubicBezTo>
                        <a:pt x="7" y="26"/>
                        <a:pt x="9" y="17"/>
                        <a:pt x="16" y="12"/>
                      </a:cubicBezTo>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2" name="Freeform 54"/>
                <p:cNvSpPr>
                  <a:spLocks noEditPoints="1"/>
                </p:cNvSpPr>
                <p:nvPr/>
              </p:nvSpPr>
              <p:spPr bwMode="auto">
                <a:xfrm>
                  <a:off x="5059" y="2184"/>
                  <a:ext cx="62" cy="61"/>
                </a:xfrm>
                <a:custGeom>
                  <a:avLst/>
                  <a:gdLst>
                    <a:gd name="T0" fmla="*/ 3 w 62"/>
                    <a:gd name="T1" fmla="*/ 0 h 61"/>
                    <a:gd name="T2" fmla="*/ 0 w 62"/>
                    <a:gd name="T3" fmla="*/ 40 h 61"/>
                    <a:gd name="T4" fmla="*/ 62 w 62"/>
                    <a:gd name="T5" fmla="*/ 61 h 61"/>
                    <a:gd name="T6" fmla="*/ 57 w 62"/>
                    <a:gd name="T7" fmla="*/ 23 h 61"/>
                    <a:gd name="T8" fmla="*/ 3 w 62"/>
                    <a:gd name="T9" fmla="*/ 0 h 61"/>
                    <a:gd name="T10" fmla="*/ 12 w 62"/>
                    <a:gd name="T11" fmla="*/ 33 h 61"/>
                    <a:gd name="T12" fmla="*/ 12 w 62"/>
                    <a:gd name="T13" fmla="*/ 14 h 61"/>
                    <a:gd name="T14" fmla="*/ 47 w 62"/>
                    <a:gd name="T15" fmla="*/ 30 h 61"/>
                    <a:gd name="T16" fmla="*/ 50 w 62"/>
                    <a:gd name="T17" fmla="*/ 49 h 61"/>
                    <a:gd name="T18" fmla="*/ 12 w 62"/>
                    <a:gd name="T19" fmla="*/ 3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1">
                      <a:moveTo>
                        <a:pt x="3" y="0"/>
                      </a:moveTo>
                      <a:lnTo>
                        <a:pt x="0" y="40"/>
                      </a:lnTo>
                      <a:lnTo>
                        <a:pt x="62" y="61"/>
                      </a:lnTo>
                      <a:lnTo>
                        <a:pt x="57" y="23"/>
                      </a:lnTo>
                      <a:lnTo>
                        <a:pt x="3" y="0"/>
                      </a:lnTo>
                      <a:close/>
                      <a:moveTo>
                        <a:pt x="12" y="33"/>
                      </a:moveTo>
                      <a:lnTo>
                        <a:pt x="12" y="14"/>
                      </a:lnTo>
                      <a:lnTo>
                        <a:pt x="47" y="30"/>
                      </a:lnTo>
                      <a:lnTo>
                        <a:pt x="50" y="49"/>
                      </a:lnTo>
                      <a:lnTo>
                        <a:pt x="12" y="33"/>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3" name="Freeform 55"/>
                <p:cNvSpPr/>
                <p:nvPr/>
              </p:nvSpPr>
              <p:spPr bwMode="auto">
                <a:xfrm>
                  <a:off x="5163" y="253"/>
                  <a:ext cx="3" cy="3"/>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0" y="0"/>
                        <a:pt x="0" y="0"/>
                      </a:cubicBezTo>
                      <a:cubicBezTo>
                        <a:pt x="0" y="0"/>
                        <a:pt x="0" y="0"/>
                        <a:pt x="0" y="0"/>
                      </a:cubicBezTo>
                      <a:cubicBezTo>
                        <a:pt x="0" y="0"/>
                        <a:pt x="1" y="1"/>
                        <a:pt x="1" y="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4" name="Freeform 56"/>
                <p:cNvSpPr>
                  <a:spLocks noEditPoints="1"/>
                </p:cNvSpPr>
                <p:nvPr/>
              </p:nvSpPr>
              <p:spPr bwMode="auto">
                <a:xfrm>
                  <a:off x="6010" y="3340"/>
                  <a:ext cx="64" cy="64"/>
                </a:xfrm>
                <a:custGeom>
                  <a:avLst/>
                  <a:gdLst>
                    <a:gd name="T0" fmla="*/ 7 w 27"/>
                    <a:gd name="T1" fmla="*/ 4 h 27"/>
                    <a:gd name="T2" fmla="*/ 4 w 27"/>
                    <a:gd name="T3" fmla="*/ 20 h 27"/>
                    <a:gd name="T4" fmla="*/ 21 w 27"/>
                    <a:gd name="T5" fmla="*/ 23 h 27"/>
                    <a:gd name="T6" fmla="*/ 23 w 27"/>
                    <a:gd name="T7" fmla="*/ 6 h 27"/>
                    <a:gd name="T8" fmla="*/ 7 w 27"/>
                    <a:gd name="T9" fmla="*/ 4 h 27"/>
                    <a:gd name="T10" fmla="*/ 18 w 27"/>
                    <a:gd name="T11" fmla="*/ 19 h 27"/>
                    <a:gd name="T12" fmla="*/ 8 w 27"/>
                    <a:gd name="T13" fmla="*/ 18 h 27"/>
                    <a:gd name="T14" fmla="*/ 9 w 27"/>
                    <a:gd name="T15" fmla="*/ 7 h 27"/>
                    <a:gd name="T16" fmla="*/ 20 w 27"/>
                    <a:gd name="T17" fmla="*/ 9 h 27"/>
                    <a:gd name="T18" fmla="*/ 18 w 27"/>
                    <a:gd name="T19"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7">
                      <a:moveTo>
                        <a:pt x="7" y="4"/>
                      </a:moveTo>
                      <a:cubicBezTo>
                        <a:pt x="2" y="7"/>
                        <a:pt x="0" y="15"/>
                        <a:pt x="4" y="20"/>
                      </a:cubicBezTo>
                      <a:cubicBezTo>
                        <a:pt x="8" y="25"/>
                        <a:pt x="16" y="27"/>
                        <a:pt x="21" y="23"/>
                      </a:cubicBezTo>
                      <a:cubicBezTo>
                        <a:pt x="26" y="19"/>
                        <a:pt x="27" y="12"/>
                        <a:pt x="23" y="6"/>
                      </a:cubicBezTo>
                      <a:cubicBezTo>
                        <a:pt x="19" y="1"/>
                        <a:pt x="12" y="0"/>
                        <a:pt x="7" y="4"/>
                      </a:cubicBezTo>
                      <a:close/>
                      <a:moveTo>
                        <a:pt x="18" y="19"/>
                      </a:moveTo>
                      <a:cubicBezTo>
                        <a:pt x="15" y="22"/>
                        <a:pt x="10" y="21"/>
                        <a:pt x="8" y="18"/>
                      </a:cubicBezTo>
                      <a:cubicBezTo>
                        <a:pt x="5" y="14"/>
                        <a:pt x="6" y="10"/>
                        <a:pt x="9" y="7"/>
                      </a:cubicBezTo>
                      <a:cubicBezTo>
                        <a:pt x="13" y="5"/>
                        <a:pt x="17" y="6"/>
                        <a:pt x="20" y="9"/>
                      </a:cubicBezTo>
                      <a:cubicBezTo>
                        <a:pt x="22" y="12"/>
                        <a:pt x="22" y="17"/>
                        <a:pt x="18" y="1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5" name="Freeform 57"/>
                <p:cNvSpPr>
                  <a:spLocks noEditPoints="1"/>
                </p:cNvSpPr>
                <p:nvPr/>
              </p:nvSpPr>
              <p:spPr bwMode="auto">
                <a:xfrm>
                  <a:off x="6024" y="3246"/>
                  <a:ext cx="66" cy="66"/>
                </a:xfrm>
                <a:custGeom>
                  <a:avLst/>
                  <a:gdLst>
                    <a:gd name="T0" fmla="*/ 24 w 28"/>
                    <a:gd name="T1" fmla="*/ 7 h 28"/>
                    <a:gd name="T2" fmla="*/ 6 w 28"/>
                    <a:gd name="T3" fmla="*/ 4 h 28"/>
                    <a:gd name="T4" fmla="*/ 4 w 28"/>
                    <a:gd name="T5" fmla="*/ 21 h 28"/>
                    <a:gd name="T6" fmla="*/ 22 w 28"/>
                    <a:gd name="T7" fmla="*/ 24 h 28"/>
                    <a:gd name="T8" fmla="*/ 24 w 28"/>
                    <a:gd name="T9" fmla="*/ 7 h 28"/>
                    <a:gd name="T10" fmla="*/ 18 w 28"/>
                    <a:gd name="T11" fmla="*/ 20 h 28"/>
                    <a:gd name="T12" fmla="*/ 8 w 28"/>
                    <a:gd name="T13" fmla="*/ 19 h 28"/>
                    <a:gd name="T14" fmla="*/ 9 w 28"/>
                    <a:gd name="T15" fmla="*/ 9 h 28"/>
                    <a:gd name="T16" fmla="*/ 20 w 28"/>
                    <a:gd name="T17" fmla="*/ 10 h 28"/>
                    <a:gd name="T18" fmla="*/ 18 w 28"/>
                    <a:gd name="T19"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24" y="7"/>
                      </a:moveTo>
                      <a:cubicBezTo>
                        <a:pt x="20" y="1"/>
                        <a:pt x="12" y="0"/>
                        <a:pt x="6" y="4"/>
                      </a:cubicBezTo>
                      <a:cubicBezTo>
                        <a:pt x="1" y="8"/>
                        <a:pt x="0" y="16"/>
                        <a:pt x="4" y="21"/>
                      </a:cubicBezTo>
                      <a:cubicBezTo>
                        <a:pt x="8" y="27"/>
                        <a:pt x="16" y="28"/>
                        <a:pt x="22" y="24"/>
                      </a:cubicBezTo>
                      <a:cubicBezTo>
                        <a:pt x="27" y="20"/>
                        <a:pt x="28" y="12"/>
                        <a:pt x="24" y="7"/>
                      </a:cubicBezTo>
                      <a:close/>
                      <a:moveTo>
                        <a:pt x="18" y="20"/>
                      </a:moveTo>
                      <a:cubicBezTo>
                        <a:pt x="15" y="23"/>
                        <a:pt x="10" y="22"/>
                        <a:pt x="8" y="19"/>
                      </a:cubicBezTo>
                      <a:cubicBezTo>
                        <a:pt x="6" y="15"/>
                        <a:pt x="6" y="11"/>
                        <a:pt x="9" y="9"/>
                      </a:cubicBezTo>
                      <a:cubicBezTo>
                        <a:pt x="13" y="6"/>
                        <a:pt x="17" y="7"/>
                        <a:pt x="20" y="10"/>
                      </a:cubicBezTo>
                      <a:cubicBezTo>
                        <a:pt x="22" y="14"/>
                        <a:pt x="21" y="18"/>
                        <a:pt x="18" y="2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6" name="Freeform 58"/>
                <p:cNvSpPr>
                  <a:spLocks noEditPoints="1"/>
                </p:cNvSpPr>
                <p:nvPr/>
              </p:nvSpPr>
              <p:spPr bwMode="auto">
                <a:xfrm>
                  <a:off x="5681" y="80"/>
                  <a:ext cx="123" cy="93"/>
                </a:xfrm>
                <a:custGeom>
                  <a:avLst/>
                  <a:gdLst>
                    <a:gd name="T0" fmla="*/ 44 w 52"/>
                    <a:gd name="T1" fmla="*/ 5 h 39"/>
                    <a:gd name="T2" fmla="*/ 10 w 52"/>
                    <a:gd name="T3" fmla="*/ 11 h 39"/>
                    <a:gd name="T4" fmla="*/ 8 w 52"/>
                    <a:gd name="T5" fmla="*/ 35 h 39"/>
                    <a:gd name="T6" fmla="*/ 42 w 52"/>
                    <a:gd name="T7" fmla="*/ 29 h 39"/>
                    <a:gd name="T8" fmla="*/ 44 w 52"/>
                    <a:gd name="T9" fmla="*/ 5 h 39"/>
                    <a:gd name="T10" fmla="*/ 38 w 52"/>
                    <a:gd name="T11" fmla="*/ 25 h 39"/>
                    <a:gd name="T12" fmla="*/ 14 w 52"/>
                    <a:gd name="T13" fmla="*/ 29 h 39"/>
                    <a:gd name="T14" fmla="*/ 15 w 52"/>
                    <a:gd name="T15" fmla="*/ 15 h 39"/>
                    <a:gd name="T16" fmla="*/ 39 w 52"/>
                    <a:gd name="T17" fmla="*/ 11 h 39"/>
                    <a:gd name="T18" fmla="*/ 38 w 52"/>
                    <a:gd name="T19" fmla="*/ 2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39">
                      <a:moveTo>
                        <a:pt x="44" y="5"/>
                      </a:moveTo>
                      <a:cubicBezTo>
                        <a:pt x="36" y="0"/>
                        <a:pt x="20" y="3"/>
                        <a:pt x="10" y="11"/>
                      </a:cubicBezTo>
                      <a:cubicBezTo>
                        <a:pt x="1" y="18"/>
                        <a:pt x="0" y="30"/>
                        <a:pt x="8" y="35"/>
                      </a:cubicBezTo>
                      <a:cubicBezTo>
                        <a:pt x="17" y="39"/>
                        <a:pt x="33" y="37"/>
                        <a:pt x="42" y="29"/>
                      </a:cubicBezTo>
                      <a:cubicBezTo>
                        <a:pt x="51" y="22"/>
                        <a:pt x="52" y="9"/>
                        <a:pt x="44" y="5"/>
                      </a:cubicBezTo>
                      <a:close/>
                      <a:moveTo>
                        <a:pt x="38" y="25"/>
                      </a:moveTo>
                      <a:cubicBezTo>
                        <a:pt x="31" y="30"/>
                        <a:pt x="20" y="32"/>
                        <a:pt x="14" y="29"/>
                      </a:cubicBezTo>
                      <a:cubicBezTo>
                        <a:pt x="7" y="27"/>
                        <a:pt x="8" y="20"/>
                        <a:pt x="15" y="15"/>
                      </a:cubicBezTo>
                      <a:cubicBezTo>
                        <a:pt x="22" y="9"/>
                        <a:pt x="33" y="7"/>
                        <a:pt x="39" y="11"/>
                      </a:cubicBezTo>
                      <a:cubicBezTo>
                        <a:pt x="46" y="14"/>
                        <a:pt x="44" y="19"/>
                        <a:pt x="38" y="2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7" name="Freeform 59"/>
                <p:cNvSpPr>
                  <a:spLocks noEditPoints="1"/>
                </p:cNvSpPr>
                <p:nvPr/>
              </p:nvSpPr>
              <p:spPr bwMode="auto">
                <a:xfrm>
                  <a:off x="6346" y="2430"/>
                  <a:ext cx="57" cy="54"/>
                </a:xfrm>
                <a:custGeom>
                  <a:avLst/>
                  <a:gdLst>
                    <a:gd name="T0" fmla="*/ 4 w 24"/>
                    <a:gd name="T1" fmla="*/ 18 h 23"/>
                    <a:gd name="T2" fmla="*/ 18 w 24"/>
                    <a:gd name="T3" fmla="*/ 20 h 23"/>
                    <a:gd name="T4" fmla="*/ 20 w 24"/>
                    <a:gd name="T5" fmla="*/ 6 h 23"/>
                    <a:gd name="T6" fmla="*/ 6 w 24"/>
                    <a:gd name="T7" fmla="*/ 3 h 23"/>
                    <a:gd name="T8" fmla="*/ 4 w 24"/>
                    <a:gd name="T9" fmla="*/ 18 h 23"/>
                    <a:gd name="T10" fmla="*/ 9 w 24"/>
                    <a:gd name="T11" fmla="*/ 7 h 23"/>
                    <a:gd name="T12" fmla="*/ 16 w 24"/>
                    <a:gd name="T13" fmla="*/ 8 h 23"/>
                    <a:gd name="T14" fmla="*/ 15 w 24"/>
                    <a:gd name="T15" fmla="*/ 16 h 23"/>
                    <a:gd name="T16" fmla="*/ 8 w 24"/>
                    <a:gd name="T17" fmla="*/ 15 h 23"/>
                    <a:gd name="T18" fmla="*/ 9 w 24"/>
                    <a:gd name="T19"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3">
                      <a:moveTo>
                        <a:pt x="4" y="18"/>
                      </a:moveTo>
                      <a:cubicBezTo>
                        <a:pt x="7" y="22"/>
                        <a:pt x="14" y="23"/>
                        <a:pt x="18" y="20"/>
                      </a:cubicBezTo>
                      <a:cubicBezTo>
                        <a:pt x="23" y="17"/>
                        <a:pt x="24" y="10"/>
                        <a:pt x="20" y="6"/>
                      </a:cubicBezTo>
                      <a:cubicBezTo>
                        <a:pt x="17" y="1"/>
                        <a:pt x="10" y="0"/>
                        <a:pt x="6" y="3"/>
                      </a:cubicBezTo>
                      <a:cubicBezTo>
                        <a:pt x="1" y="6"/>
                        <a:pt x="0" y="13"/>
                        <a:pt x="4" y="18"/>
                      </a:cubicBezTo>
                      <a:close/>
                      <a:moveTo>
                        <a:pt x="9" y="7"/>
                      </a:moveTo>
                      <a:cubicBezTo>
                        <a:pt x="11" y="5"/>
                        <a:pt x="15" y="6"/>
                        <a:pt x="16" y="8"/>
                      </a:cubicBezTo>
                      <a:cubicBezTo>
                        <a:pt x="18" y="11"/>
                        <a:pt x="18" y="14"/>
                        <a:pt x="15" y="16"/>
                      </a:cubicBezTo>
                      <a:cubicBezTo>
                        <a:pt x="13" y="18"/>
                        <a:pt x="9" y="17"/>
                        <a:pt x="8" y="15"/>
                      </a:cubicBezTo>
                      <a:cubicBezTo>
                        <a:pt x="6" y="12"/>
                        <a:pt x="6" y="9"/>
                        <a:pt x="9" y="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8" name="Freeform 60"/>
                <p:cNvSpPr/>
                <p:nvPr/>
              </p:nvSpPr>
              <p:spPr bwMode="auto">
                <a:xfrm>
                  <a:off x="3479" y="371"/>
                  <a:ext cx="36" cy="45"/>
                </a:xfrm>
                <a:custGeom>
                  <a:avLst/>
                  <a:gdLst>
                    <a:gd name="T0" fmla="*/ 0 w 36"/>
                    <a:gd name="T1" fmla="*/ 8 h 45"/>
                    <a:gd name="T2" fmla="*/ 29 w 36"/>
                    <a:gd name="T3" fmla="*/ 45 h 45"/>
                    <a:gd name="T4" fmla="*/ 36 w 36"/>
                    <a:gd name="T5" fmla="*/ 41 h 45"/>
                    <a:gd name="T6" fmla="*/ 7 w 36"/>
                    <a:gd name="T7" fmla="*/ 0 h 45"/>
                    <a:gd name="T8" fmla="*/ 0 w 36"/>
                    <a:gd name="T9" fmla="*/ 8 h 45"/>
                  </a:gdLst>
                  <a:ahLst/>
                  <a:cxnLst>
                    <a:cxn ang="0">
                      <a:pos x="T0" y="T1"/>
                    </a:cxn>
                    <a:cxn ang="0">
                      <a:pos x="T2" y="T3"/>
                    </a:cxn>
                    <a:cxn ang="0">
                      <a:pos x="T4" y="T5"/>
                    </a:cxn>
                    <a:cxn ang="0">
                      <a:pos x="T6" y="T7"/>
                    </a:cxn>
                    <a:cxn ang="0">
                      <a:pos x="T8" y="T9"/>
                    </a:cxn>
                  </a:cxnLst>
                  <a:rect l="0" t="0" r="r" b="b"/>
                  <a:pathLst>
                    <a:path w="36" h="45">
                      <a:moveTo>
                        <a:pt x="0" y="8"/>
                      </a:moveTo>
                      <a:lnTo>
                        <a:pt x="29" y="45"/>
                      </a:lnTo>
                      <a:lnTo>
                        <a:pt x="36" y="41"/>
                      </a:lnTo>
                      <a:lnTo>
                        <a:pt x="7" y="0"/>
                      </a:lnTo>
                      <a:lnTo>
                        <a:pt x="0" y="8"/>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9" name="Freeform 61"/>
                <p:cNvSpPr>
                  <a:spLocks noEditPoints="1"/>
                </p:cNvSpPr>
                <p:nvPr/>
              </p:nvSpPr>
              <p:spPr bwMode="auto">
                <a:xfrm>
                  <a:off x="3120" y="3288"/>
                  <a:ext cx="184" cy="183"/>
                </a:xfrm>
                <a:custGeom>
                  <a:avLst/>
                  <a:gdLst>
                    <a:gd name="T0" fmla="*/ 42 w 184"/>
                    <a:gd name="T1" fmla="*/ 183 h 183"/>
                    <a:gd name="T2" fmla="*/ 184 w 184"/>
                    <a:gd name="T3" fmla="*/ 43 h 183"/>
                    <a:gd name="T4" fmla="*/ 0 w 184"/>
                    <a:gd name="T5" fmla="*/ 0 h 183"/>
                    <a:gd name="T6" fmla="*/ 42 w 184"/>
                    <a:gd name="T7" fmla="*/ 183 h 183"/>
                    <a:gd name="T8" fmla="*/ 49 w 184"/>
                    <a:gd name="T9" fmla="*/ 159 h 183"/>
                    <a:gd name="T10" fmla="*/ 14 w 184"/>
                    <a:gd name="T11" fmla="*/ 22 h 183"/>
                    <a:gd name="T12" fmla="*/ 156 w 184"/>
                    <a:gd name="T13" fmla="*/ 52 h 183"/>
                    <a:gd name="T14" fmla="*/ 49 w 184"/>
                    <a:gd name="T15" fmla="*/ 159 h 1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4" h="183">
                      <a:moveTo>
                        <a:pt x="42" y="183"/>
                      </a:moveTo>
                      <a:lnTo>
                        <a:pt x="184" y="43"/>
                      </a:lnTo>
                      <a:lnTo>
                        <a:pt x="0" y="0"/>
                      </a:lnTo>
                      <a:lnTo>
                        <a:pt x="42" y="183"/>
                      </a:lnTo>
                      <a:close/>
                      <a:moveTo>
                        <a:pt x="49" y="159"/>
                      </a:moveTo>
                      <a:lnTo>
                        <a:pt x="14" y="22"/>
                      </a:lnTo>
                      <a:lnTo>
                        <a:pt x="156" y="52"/>
                      </a:lnTo>
                      <a:lnTo>
                        <a:pt x="49" y="159"/>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0" name="Freeform 62"/>
                <p:cNvSpPr/>
                <p:nvPr/>
              </p:nvSpPr>
              <p:spPr bwMode="auto">
                <a:xfrm>
                  <a:off x="3418" y="203"/>
                  <a:ext cx="23" cy="60"/>
                </a:xfrm>
                <a:custGeom>
                  <a:avLst/>
                  <a:gdLst>
                    <a:gd name="T0" fmla="*/ 10 w 10"/>
                    <a:gd name="T1" fmla="*/ 2 h 25"/>
                    <a:gd name="T2" fmla="*/ 7 w 10"/>
                    <a:gd name="T3" fmla="*/ 0 h 25"/>
                    <a:gd name="T4" fmla="*/ 3 w 10"/>
                    <a:gd name="T5" fmla="*/ 25 h 25"/>
                    <a:gd name="T6" fmla="*/ 7 w 10"/>
                    <a:gd name="T7" fmla="*/ 24 h 25"/>
                    <a:gd name="T8" fmla="*/ 10 w 10"/>
                    <a:gd name="T9" fmla="*/ 2 h 25"/>
                  </a:gdLst>
                  <a:ahLst/>
                  <a:cxnLst>
                    <a:cxn ang="0">
                      <a:pos x="T0" y="T1"/>
                    </a:cxn>
                    <a:cxn ang="0">
                      <a:pos x="T2" y="T3"/>
                    </a:cxn>
                    <a:cxn ang="0">
                      <a:pos x="T4" y="T5"/>
                    </a:cxn>
                    <a:cxn ang="0">
                      <a:pos x="T6" y="T7"/>
                    </a:cxn>
                    <a:cxn ang="0">
                      <a:pos x="T8" y="T9"/>
                    </a:cxn>
                  </a:cxnLst>
                  <a:rect l="0" t="0" r="r" b="b"/>
                  <a:pathLst>
                    <a:path w="10" h="25">
                      <a:moveTo>
                        <a:pt x="10" y="2"/>
                      </a:moveTo>
                      <a:cubicBezTo>
                        <a:pt x="7" y="0"/>
                        <a:pt x="7" y="0"/>
                        <a:pt x="7" y="0"/>
                      </a:cubicBezTo>
                      <a:cubicBezTo>
                        <a:pt x="3" y="4"/>
                        <a:pt x="0" y="18"/>
                        <a:pt x="3" y="25"/>
                      </a:cubicBezTo>
                      <a:cubicBezTo>
                        <a:pt x="7" y="24"/>
                        <a:pt x="7" y="24"/>
                        <a:pt x="7" y="24"/>
                      </a:cubicBezTo>
                      <a:cubicBezTo>
                        <a:pt x="5" y="15"/>
                        <a:pt x="8" y="5"/>
                        <a:pt x="10" y="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1" name="Freeform 63"/>
                <p:cNvSpPr>
                  <a:spLocks noEditPoints="1"/>
                </p:cNvSpPr>
                <p:nvPr/>
              </p:nvSpPr>
              <p:spPr bwMode="auto">
                <a:xfrm>
                  <a:off x="6355" y="2354"/>
                  <a:ext cx="45" cy="52"/>
                </a:xfrm>
                <a:custGeom>
                  <a:avLst/>
                  <a:gdLst>
                    <a:gd name="T0" fmla="*/ 5 w 19"/>
                    <a:gd name="T1" fmla="*/ 3 h 22"/>
                    <a:gd name="T2" fmla="*/ 3 w 19"/>
                    <a:gd name="T3" fmla="*/ 17 h 22"/>
                    <a:gd name="T4" fmla="*/ 16 w 19"/>
                    <a:gd name="T5" fmla="*/ 19 h 22"/>
                    <a:gd name="T6" fmla="*/ 19 w 19"/>
                    <a:gd name="T7" fmla="*/ 16 h 22"/>
                    <a:gd name="T8" fmla="*/ 19 w 19"/>
                    <a:gd name="T9" fmla="*/ 6 h 22"/>
                    <a:gd name="T10" fmla="*/ 18 w 19"/>
                    <a:gd name="T11" fmla="*/ 5 h 22"/>
                    <a:gd name="T12" fmla="*/ 5 w 19"/>
                    <a:gd name="T13" fmla="*/ 3 h 22"/>
                    <a:gd name="T14" fmla="*/ 13 w 19"/>
                    <a:gd name="T15" fmla="*/ 14 h 22"/>
                    <a:gd name="T16" fmla="*/ 6 w 19"/>
                    <a:gd name="T17" fmla="*/ 13 h 22"/>
                    <a:gd name="T18" fmla="*/ 7 w 19"/>
                    <a:gd name="T19" fmla="*/ 7 h 22"/>
                    <a:gd name="T20" fmla="*/ 14 w 19"/>
                    <a:gd name="T21" fmla="*/ 8 h 22"/>
                    <a:gd name="T22" fmla="*/ 13 w 19"/>
                    <a:gd name="T23"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2">
                      <a:moveTo>
                        <a:pt x="5" y="3"/>
                      </a:moveTo>
                      <a:cubicBezTo>
                        <a:pt x="0" y="6"/>
                        <a:pt x="0" y="12"/>
                        <a:pt x="3" y="17"/>
                      </a:cubicBezTo>
                      <a:cubicBezTo>
                        <a:pt x="6" y="21"/>
                        <a:pt x="12" y="22"/>
                        <a:pt x="16" y="19"/>
                      </a:cubicBezTo>
                      <a:cubicBezTo>
                        <a:pt x="17" y="18"/>
                        <a:pt x="18" y="17"/>
                        <a:pt x="19" y="16"/>
                      </a:cubicBezTo>
                      <a:cubicBezTo>
                        <a:pt x="19" y="6"/>
                        <a:pt x="19" y="6"/>
                        <a:pt x="19" y="6"/>
                      </a:cubicBezTo>
                      <a:cubicBezTo>
                        <a:pt x="18" y="5"/>
                        <a:pt x="18" y="5"/>
                        <a:pt x="18" y="5"/>
                      </a:cubicBezTo>
                      <a:cubicBezTo>
                        <a:pt x="15" y="1"/>
                        <a:pt x="9" y="0"/>
                        <a:pt x="5" y="3"/>
                      </a:cubicBezTo>
                      <a:close/>
                      <a:moveTo>
                        <a:pt x="13" y="14"/>
                      </a:moveTo>
                      <a:cubicBezTo>
                        <a:pt x="11" y="16"/>
                        <a:pt x="8" y="15"/>
                        <a:pt x="6" y="13"/>
                      </a:cubicBezTo>
                      <a:cubicBezTo>
                        <a:pt x="5" y="11"/>
                        <a:pt x="5" y="8"/>
                        <a:pt x="7" y="7"/>
                      </a:cubicBezTo>
                      <a:cubicBezTo>
                        <a:pt x="9" y="5"/>
                        <a:pt x="12" y="6"/>
                        <a:pt x="14" y="8"/>
                      </a:cubicBezTo>
                      <a:cubicBezTo>
                        <a:pt x="15" y="10"/>
                        <a:pt x="15" y="13"/>
                        <a:pt x="13" y="1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2" name="Freeform 64"/>
                <p:cNvSpPr>
                  <a:spLocks noEditPoints="1"/>
                </p:cNvSpPr>
                <p:nvPr/>
              </p:nvSpPr>
              <p:spPr bwMode="auto">
                <a:xfrm>
                  <a:off x="6213" y="2184"/>
                  <a:ext cx="55" cy="56"/>
                </a:xfrm>
                <a:custGeom>
                  <a:avLst/>
                  <a:gdLst>
                    <a:gd name="T0" fmla="*/ 5 w 23"/>
                    <a:gd name="T1" fmla="*/ 3 h 24"/>
                    <a:gd name="T2" fmla="*/ 3 w 23"/>
                    <a:gd name="T3" fmla="*/ 18 h 24"/>
                    <a:gd name="T4" fmla="*/ 18 w 23"/>
                    <a:gd name="T5" fmla="*/ 20 h 24"/>
                    <a:gd name="T6" fmla="*/ 20 w 23"/>
                    <a:gd name="T7" fmla="*/ 6 h 24"/>
                    <a:gd name="T8" fmla="*/ 5 w 23"/>
                    <a:gd name="T9" fmla="*/ 3 h 24"/>
                    <a:gd name="T10" fmla="*/ 14 w 23"/>
                    <a:gd name="T11" fmla="*/ 15 h 24"/>
                    <a:gd name="T12" fmla="*/ 6 w 23"/>
                    <a:gd name="T13" fmla="*/ 14 h 24"/>
                    <a:gd name="T14" fmla="*/ 7 w 23"/>
                    <a:gd name="T15" fmla="*/ 7 h 24"/>
                    <a:gd name="T16" fmla="*/ 15 w 23"/>
                    <a:gd name="T17" fmla="*/ 8 h 24"/>
                    <a:gd name="T18" fmla="*/ 14 w 23"/>
                    <a:gd name="T19"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5" y="3"/>
                      </a:moveTo>
                      <a:cubicBezTo>
                        <a:pt x="0" y="7"/>
                        <a:pt x="0" y="13"/>
                        <a:pt x="3" y="18"/>
                      </a:cubicBezTo>
                      <a:cubicBezTo>
                        <a:pt x="7" y="23"/>
                        <a:pt x="13" y="24"/>
                        <a:pt x="18" y="20"/>
                      </a:cubicBezTo>
                      <a:cubicBezTo>
                        <a:pt x="22" y="17"/>
                        <a:pt x="23" y="10"/>
                        <a:pt x="20" y="6"/>
                      </a:cubicBezTo>
                      <a:cubicBezTo>
                        <a:pt x="16" y="1"/>
                        <a:pt x="10" y="0"/>
                        <a:pt x="5" y="3"/>
                      </a:cubicBezTo>
                      <a:close/>
                      <a:moveTo>
                        <a:pt x="14" y="15"/>
                      </a:moveTo>
                      <a:cubicBezTo>
                        <a:pt x="11" y="17"/>
                        <a:pt x="8" y="16"/>
                        <a:pt x="6" y="14"/>
                      </a:cubicBezTo>
                      <a:cubicBezTo>
                        <a:pt x="4" y="12"/>
                        <a:pt x="4" y="9"/>
                        <a:pt x="7" y="7"/>
                      </a:cubicBezTo>
                      <a:cubicBezTo>
                        <a:pt x="10" y="5"/>
                        <a:pt x="13" y="6"/>
                        <a:pt x="15" y="8"/>
                      </a:cubicBezTo>
                      <a:cubicBezTo>
                        <a:pt x="17" y="10"/>
                        <a:pt x="17" y="14"/>
                        <a:pt x="14" y="1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3" name="Freeform 65"/>
                <p:cNvSpPr>
                  <a:spLocks noEditPoints="1"/>
                </p:cNvSpPr>
                <p:nvPr/>
              </p:nvSpPr>
              <p:spPr bwMode="auto">
                <a:xfrm>
                  <a:off x="6334" y="2278"/>
                  <a:ext cx="57" cy="57"/>
                </a:xfrm>
                <a:custGeom>
                  <a:avLst/>
                  <a:gdLst>
                    <a:gd name="T0" fmla="*/ 6 w 24"/>
                    <a:gd name="T1" fmla="*/ 4 h 24"/>
                    <a:gd name="T2" fmla="*/ 4 w 24"/>
                    <a:gd name="T3" fmla="*/ 18 h 24"/>
                    <a:gd name="T4" fmla="*/ 18 w 24"/>
                    <a:gd name="T5" fmla="*/ 20 h 24"/>
                    <a:gd name="T6" fmla="*/ 20 w 24"/>
                    <a:gd name="T7" fmla="*/ 6 h 24"/>
                    <a:gd name="T8" fmla="*/ 6 w 24"/>
                    <a:gd name="T9" fmla="*/ 4 h 24"/>
                    <a:gd name="T10" fmla="*/ 15 w 24"/>
                    <a:gd name="T11" fmla="*/ 15 h 24"/>
                    <a:gd name="T12" fmla="*/ 9 w 24"/>
                    <a:gd name="T13" fmla="*/ 14 h 24"/>
                    <a:gd name="T14" fmla="*/ 10 w 24"/>
                    <a:gd name="T15" fmla="*/ 8 h 24"/>
                    <a:gd name="T16" fmla="*/ 16 w 24"/>
                    <a:gd name="T17" fmla="*/ 9 h 24"/>
                    <a:gd name="T18" fmla="*/ 15 w 24"/>
                    <a:gd name="T19"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6" y="4"/>
                      </a:moveTo>
                      <a:cubicBezTo>
                        <a:pt x="1" y="7"/>
                        <a:pt x="0" y="13"/>
                        <a:pt x="4" y="18"/>
                      </a:cubicBezTo>
                      <a:cubicBezTo>
                        <a:pt x="7" y="22"/>
                        <a:pt x="14" y="24"/>
                        <a:pt x="18" y="20"/>
                      </a:cubicBezTo>
                      <a:cubicBezTo>
                        <a:pt x="23" y="17"/>
                        <a:pt x="24" y="11"/>
                        <a:pt x="20" y="6"/>
                      </a:cubicBezTo>
                      <a:cubicBezTo>
                        <a:pt x="17" y="1"/>
                        <a:pt x="10" y="0"/>
                        <a:pt x="6" y="4"/>
                      </a:cubicBezTo>
                      <a:close/>
                      <a:moveTo>
                        <a:pt x="15" y="15"/>
                      </a:moveTo>
                      <a:cubicBezTo>
                        <a:pt x="13" y="17"/>
                        <a:pt x="10" y="16"/>
                        <a:pt x="9" y="14"/>
                      </a:cubicBezTo>
                      <a:cubicBezTo>
                        <a:pt x="7" y="12"/>
                        <a:pt x="7" y="9"/>
                        <a:pt x="10" y="8"/>
                      </a:cubicBezTo>
                      <a:cubicBezTo>
                        <a:pt x="12" y="6"/>
                        <a:pt x="15" y="7"/>
                        <a:pt x="16" y="9"/>
                      </a:cubicBezTo>
                      <a:cubicBezTo>
                        <a:pt x="18" y="11"/>
                        <a:pt x="17" y="14"/>
                        <a:pt x="15" y="1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4" name="Freeform 66"/>
                <p:cNvSpPr>
                  <a:spLocks noEditPoints="1"/>
                </p:cNvSpPr>
                <p:nvPr/>
              </p:nvSpPr>
              <p:spPr bwMode="auto">
                <a:xfrm>
                  <a:off x="6284" y="2214"/>
                  <a:ext cx="57" cy="57"/>
                </a:xfrm>
                <a:custGeom>
                  <a:avLst/>
                  <a:gdLst>
                    <a:gd name="T0" fmla="*/ 6 w 24"/>
                    <a:gd name="T1" fmla="*/ 4 h 24"/>
                    <a:gd name="T2" fmla="*/ 3 w 24"/>
                    <a:gd name="T3" fmla="*/ 18 h 24"/>
                    <a:gd name="T4" fmla="*/ 18 w 24"/>
                    <a:gd name="T5" fmla="*/ 21 h 24"/>
                    <a:gd name="T6" fmla="*/ 20 w 24"/>
                    <a:gd name="T7" fmla="*/ 6 h 24"/>
                    <a:gd name="T8" fmla="*/ 6 w 24"/>
                    <a:gd name="T9" fmla="*/ 4 h 24"/>
                    <a:gd name="T10" fmla="*/ 14 w 24"/>
                    <a:gd name="T11" fmla="*/ 16 h 24"/>
                    <a:gd name="T12" fmla="*/ 7 w 24"/>
                    <a:gd name="T13" fmla="*/ 15 h 24"/>
                    <a:gd name="T14" fmla="*/ 8 w 24"/>
                    <a:gd name="T15" fmla="*/ 7 h 24"/>
                    <a:gd name="T16" fmla="*/ 16 w 24"/>
                    <a:gd name="T17" fmla="*/ 9 h 24"/>
                    <a:gd name="T18" fmla="*/ 14 w 24"/>
                    <a:gd name="T19"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6" y="4"/>
                      </a:moveTo>
                      <a:cubicBezTo>
                        <a:pt x="1" y="7"/>
                        <a:pt x="0" y="13"/>
                        <a:pt x="3" y="18"/>
                      </a:cubicBezTo>
                      <a:cubicBezTo>
                        <a:pt x="7" y="23"/>
                        <a:pt x="14" y="24"/>
                        <a:pt x="18" y="21"/>
                      </a:cubicBezTo>
                      <a:cubicBezTo>
                        <a:pt x="23" y="17"/>
                        <a:pt x="24" y="11"/>
                        <a:pt x="20" y="6"/>
                      </a:cubicBezTo>
                      <a:cubicBezTo>
                        <a:pt x="17" y="1"/>
                        <a:pt x="10" y="0"/>
                        <a:pt x="6" y="4"/>
                      </a:cubicBezTo>
                      <a:close/>
                      <a:moveTo>
                        <a:pt x="14" y="16"/>
                      </a:moveTo>
                      <a:cubicBezTo>
                        <a:pt x="12" y="18"/>
                        <a:pt x="9" y="17"/>
                        <a:pt x="7" y="15"/>
                      </a:cubicBezTo>
                      <a:cubicBezTo>
                        <a:pt x="5" y="12"/>
                        <a:pt x="6" y="9"/>
                        <a:pt x="8" y="7"/>
                      </a:cubicBezTo>
                      <a:cubicBezTo>
                        <a:pt x="10" y="6"/>
                        <a:pt x="14" y="6"/>
                        <a:pt x="16" y="9"/>
                      </a:cubicBezTo>
                      <a:cubicBezTo>
                        <a:pt x="17" y="11"/>
                        <a:pt x="17" y="14"/>
                        <a:pt x="14" y="16"/>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5" name="Freeform 67"/>
                <p:cNvSpPr/>
                <p:nvPr/>
              </p:nvSpPr>
              <p:spPr bwMode="auto">
                <a:xfrm>
                  <a:off x="3893" y="140"/>
                  <a:ext cx="47" cy="49"/>
                </a:xfrm>
                <a:custGeom>
                  <a:avLst/>
                  <a:gdLst>
                    <a:gd name="T0" fmla="*/ 0 w 20"/>
                    <a:gd name="T1" fmla="*/ 17 h 21"/>
                    <a:gd name="T2" fmla="*/ 2 w 20"/>
                    <a:gd name="T3" fmla="*/ 21 h 21"/>
                    <a:gd name="T4" fmla="*/ 20 w 20"/>
                    <a:gd name="T5" fmla="*/ 2 h 21"/>
                    <a:gd name="T6" fmla="*/ 16 w 20"/>
                    <a:gd name="T7" fmla="*/ 0 h 21"/>
                    <a:gd name="T8" fmla="*/ 0 w 20"/>
                    <a:gd name="T9" fmla="*/ 17 h 21"/>
                  </a:gdLst>
                  <a:ahLst/>
                  <a:cxnLst>
                    <a:cxn ang="0">
                      <a:pos x="T0" y="T1"/>
                    </a:cxn>
                    <a:cxn ang="0">
                      <a:pos x="T2" y="T3"/>
                    </a:cxn>
                    <a:cxn ang="0">
                      <a:pos x="T4" y="T5"/>
                    </a:cxn>
                    <a:cxn ang="0">
                      <a:pos x="T6" y="T7"/>
                    </a:cxn>
                    <a:cxn ang="0">
                      <a:pos x="T8" y="T9"/>
                    </a:cxn>
                  </a:cxnLst>
                  <a:rect l="0" t="0" r="r" b="b"/>
                  <a:pathLst>
                    <a:path w="20" h="21">
                      <a:moveTo>
                        <a:pt x="0" y="17"/>
                      </a:moveTo>
                      <a:cubicBezTo>
                        <a:pt x="2" y="21"/>
                        <a:pt x="2" y="21"/>
                        <a:pt x="2" y="21"/>
                      </a:cubicBezTo>
                      <a:cubicBezTo>
                        <a:pt x="9" y="16"/>
                        <a:pt x="17" y="7"/>
                        <a:pt x="20" y="2"/>
                      </a:cubicBezTo>
                      <a:cubicBezTo>
                        <a:pt x="16" y="0"/>
                        <a:pt x="16" y="0"/>
                        <a:pt x="16" y="0"/>
                      </a:cubicBezTo>
                      <a:cubicBezTo>
                        <a:pt x="12" y="6"/>
                        <a:pt x="3" y="15"/>
                        <a:pt x="0" y="1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6" name="Freeform 68"/>
                <p:cNvSpPr/>
                <p:nvPr/>
              </p:nvSpPr>
              <p:spPr bwMode="auto">
                <a:xfrm>
                  <a:off x="3536" y="424"/>
                  <a:ext cx="71" cy="33"/>
                </a:xfrm>
                <a:custGeom>
                  <a:avLst/>
                  <a:gdLst>
                    <a:gd name="T0" fmla="*/ 2 w 30"/>
                    <a:gd name="T1" fmla="*/ 3 h 14"/>
                    <a:gd name="T2" fmla="*/ 0 w 30"/>
                    <a:gd name="T3" fmla="*/ 5 h 14"/>
                    <a:gd name="T4" fmla="*/ 30 w 30"/>
                    <a:gd name="T5" fmla="*/ 4 h 14"/>
                    <a:gd name="T6" fmla="*/ 28 w 30"/>
                    <a:gd name="T7" fmla="*/ 0 h 14"/>
                    <a:gd name="T8" fmla="*/ 2 w 30"/>
                    <a:gd name="T9" fmla="*/ 3 h 14"/>
                  </a:gdLst>
                  <a:ahLst/>
                  <a:cxnLst>
                    <a:cxn ang="0">
                      <a:pos x="T0" y="T1"/>
                    </a:cxn>
                    <a:cxn ang="0">
                      <a:pos x="T2" y="T3"/>
                    </a:cxn>
                    <a:cxn ang="0">
                      <a:pos x="T4" y="T5"/>
                    </a:cxn>
                    <a:cxn ang="0">
                      <a:pos x="T6" y="T7"/>
                    </a:cxn>
                    <a:cxn ang="0">
                      <a:pos x="T8" y="T9"/>
                    </a:cxn>
                  </a:cxnLst>
                  <a:rect l="0" t="0" r="r" b="b"/>
                  <a:pathLst>
                    <a:path w="30" h="14">
                      <a:moveTo>
                        <a:pt x="2" y="3"/>
                      </a:moveTo>
                      <a:cubicBezTo>
                        <a:pt x="0" y="5"/>
                        <a:pt x="0" y="5"/>
                        <a:pt x="0" y="5"/>
                      </a:cubicBezTo>
                      <a:cubicBezTo>
                        <a:pt x="8" y="14"/>
                        <a:pt x="25" y="10"/>
                        <a:pt x="30" y="4"/>
                      </a:cubicBezTo>
                      <a:cubicBezTo>
                        <a:pt x="28" y="0"/>
                        <a:pt x="28" y="0"/>
                        <a:pt x="28" y="0"/>
                      </a:cubicBezTo>
                      <a:cubicBezTo>
                        <a:pt x="22" y="6"/>
                        <a:pt x="7" y="7"/>
                        <a:pt x="2" y="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7" name="Freeform 69"/>
                <p:cNvSpPr>
                  <a:spLocks noEditPoints="1"/>
                </p:cNvSpPr>
                <p:nvPr/>
              </p:nvSpPr>
              <p:spPr bwMode="auto">
                <a:xfrm>
                  <a:off x="5052" y="2236"/>
                  <a:ext cx="71" cy="66"/>
                </a:xfrm>
                <a:custGeom>
                  <a:avLst/>
                  <a:gdLst>
                    <a:gd name="T0" fmla="*/ 64 w 71"/>
                    <a:gd name="T1" fmla="*/ 23 h 66"/>
                    <a:gd name="T2" fmla="*/ 0 w 71"/>
                    <a:gd name="T3" fmla="*/ 0 h 66"/>
                    <a:gd name="T4" fmla="*/ 2 w 71"/>
                    <a:gd name="T5" fmla="*/ 45 h 66"/>
                    <a:gd name="T6" fmla="*/ 71 w 71"/>
                    <a:gd name="T7" fmla="*/ 66 h 66"/>
                    <a:gd name="T8" fmla="*/ 66 w 71"/>
                    <a:gd name="T9" fmla="*/ 26 h 66"/>
                    <a:gd name="T10" fmla="*/ 64 w 71"/>
                    <a:gd name="T11" fmla="*/ 23 h 66"/>
                    <a:gd name="T12" fmla="*/ 12 w 71"/>
                    <a:gd name="T13" fmla="*/ 35 h 66"/>
                    <a:gd name="T14" fmla="*/ 10 w 71"/>
                    <a:gd name="T15" fmla="*/ 14 h 66"/>
                    <a:gd name="T16" fmla="*/ 57 w 71"/>
                    <a:gd name="T17" fmla="*/ 30 h 66"/>
                    <a:gd name="T18" fmla="*/ 59 w 71"/>
                    <a:gd name="T19" fmla="*/ 52 h 66"/>
                    <a:gd name="T20" fmla="*/ 12 w 71"/>
                    <a:gd name="T21" fmla="*/ 3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66">
                      <a:moveTo>
                        <a:pt x="64" y="23"/>
                      </a:moveTo>
                      <a:lnTo>
                        <a:pt x="0" y="0"/>
                      </a:lnTo>
                      <a:lnTo>
                        <a:pt x="2" y="45"/>
                      </a:lnTo>
                      <a:lnTo>
                        <a:pt x="71" y="66"/>
                      </a:lnTo>
                      <a:lnTo>
                        <a:pt x="66" y="26"/>
                      </a:lnTo>
                      <a:lnTo>
                        <a:pt x="64" y="23"/>
                      </a:lnTo>
                      <a:close/>
                      <a:moveTo>
                        <a:pt x="12" y="35"/>
                      </a:moveTo>
                      <a:lnTo>
                        <a:pt x="10" y="14"/>
                      </a:lnTo>
                      <a:lnTo>
                        <a:pt x="57" y="30"/>
                      </a:lnTo>
                      <a:lnTo>
                        <a:pt x="59" y="52"/>
                      </a:lnTo>
                      <a:lnTo>
                        <a:pt x="12" y="35"/>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8" name="Freeform 70"/>
                <p:cNvSpPr/>
                <p:nvPr/>
              </p:nvSpPr>
              <p:spPr bwMode="auto">
                <a:xfrm>
                  <a:off x="3907" y="52"/>
                  <a:ext cx="38" cy="62"/>
                </a:xfrm>
                <a:custGeom>
                  <a:avLst/>
                  <a:gdLst>
                    <a:gd name="T0" fmla="*/ 16 w 16"/>
                    <a:gd name="T1" fmla="*/ 25 h 26"/>
                    <a:gd name="T2" fmla="*/ 3 w 16"/>
                    <a:gd name="T3" fmla="*/ 0 h 26"/>
                    <a:gd name="T4" fmla="*/ 0 w 16"/>
                    <a:gd name="T5" fmla="*/ 3 h 26"/>
                    <a:gd name="T6" fmla="*/ 12 w 16"/>
                    <a:gd name="T7" fmla="*/ 26 h 26"/>
                    <a:gd name="T8" fmla="*/ 16 w 16"/>
                    <a:gd name="T9" fmla="*/ 25 h 26"/>
                  </a:gdLst>
                  <a:ahLst/>
                  <a:cxnLst>
                    <a:cxn ang="0">
                      <a:pos x="T0" y="T1"/>
                    </a:cxn>
                    <a:cxn ang="0">
                      <a:pos x="T2" y="T3"/>
                    </a:cxn>
                    <a:cxn ang="0">
                      <a:pos x="T4" y="T5"/>
                    </a:cxn>
                    <a:cxn ang="0">
                      <a:pos x="T6" y="T7"/>
                    </a:cxn>
                    <a:cxn ang="0">
                      <a:pos x="T8" y="T9"/>
                    </a:cxn>
                  </a:cxnLst>
                  <a:rect l="0" t="0" r="r" b="b"/>
                  <a:pathLst>
                    <a:path w="16" h="26">
                      <a:moveTo>
                        <a:pt x="16" y="25"/>
                      </a:moveTo>
                      <a:cubicBezTo>
                        <a:pt x="16" y="16"/>
                        <a:pt x="10" y="3"/>
                        <a:pt x="3" y="0"/>
                      </a:cubicBezTo>
                      <a:cubicBezTo>
                        <a:pt x="0" y="3"/>
                        <a:pt x="0" y="3"/>
                        <a:pt x="0" y="3"/>
                      </a:cubicBezTo>
                      <a:cubicBezTo>
                        <a:pt x="7" y="9"/>
                        <a:pt x="11" y="21"/>
                        <a:pt x="12" y="26"/>
                      </a:cubicBezTo>
                      <a:lnTo>
                        <a:pt x="16" y="25"/>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9" name="Freeform 71"/>
                <p:cNvSpPr/>
                <p:nvPr/>
              </p:nvSpPr>
              <p:spPr bwMode="auto">
                <a:xfrm>
                  <a:off x="3815" y="-35"/>
                  <a:ext cx="21" cy="11"/>
                </a:xfrm>
                <a:custGeom>
                  <a:avLst/>
                  <a:gdLst>
                    <a:gd name="T0" fmla="*/ 9 w 9"/>
                    <a:gd name="T1" fmla="*/ 2 h 5"/>
                    <a:gd name="T2" fmla="*/ 7 w 9"/>
                    <a:gd name="T3" fmla="*/ 0 h 5"/>
                    <a:gd name="T4" fmla="*/ 0 w 9"/>
                    <a:gd name="T5" fmla="*/ 0 h 5"/>
                    <a:gd name="T6" fmla="*/ 6 w 9"/>
                    <a:gd name="T7" fmla="*/ 5 h 5"/>
                    <a:gd name="T8" fmla="*/ 9 w 9"/>
                    <a:gd name="T9" fmla="*/ 2 h 5"/>
                  </a:gdLst>
                  <a:ahLst/>
                  <a:cxnLst>
                    <a:cxn ang="0">
                      <a:pos x="T0" y="T1"/>
                    </a:cxn>
                    <a:cxn ang="0">
                      <a:pos x="T2" y="T3"/>
                    </a:cxn>
                    <a:cxn ang="0">
                      <a:pos x="T4" y="T5"/>
                    </a:cxn>
                    <a:cxn ang="0">
                      <a:pos x="T6" y="T7"/>
                    </a:cxn>
                    <a:cxn ang="0">
                      <a:pos x="T8" y="T9"/>
                    </a:cxn>
                  </a:cxnLst>
                  <a:rect l="0" t="0" r="r" b="b"/>
                  <a:pathLst>
                    <a:path w="9" h="5">
                      <a:moveTo>
                        <a:pt x="9" y="2"/>
                      </a:moveTo>
                      <a:cubicBezTo>
                        <a:pt x="8" y="1"/>
                        <a:pt x="8" y="0"/>
                        <a:pt x="7" y="0"/>
                      </a:cubicBezTo>
                      <a:cubicBezTo>
                        <a:pt x="0" y="0"/>
                        <a:pt x="0" y="0"/>
                        <a:pt x="0" y="0"/>
                      </a:cubicBezTo>
                      <a:cubicBezTo>
                        <a:pt x="3" y="2"/>
                        <a:pt x="5" y="3"/>
                        <a:pt x="6" y="5"/>
                      </a:cubicBezTo>
                      <a:lnTo>
                        <a:pt x="9" y="2"/>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0" name="Freeform 72"/>
                <p:cNvSpPr/>
                <p:nvPr/>
              </p:nvSpPr>
              <p:spPr bwMode="auto">
                <a:xfrm>
                  <a:off x="3706" y="308"/>
                  <a:ext cx="45" cy="40"/>
                </a:xfrm>
                <a:custGeom>
                  <a:avLst/>
                  <a:gdLst>
                    <a:gd name="T0" fmla="*/ 0 w 45"/>
                    <a:gd name="T1" fmla="*/ 30 h 40"/>
                    <a:gd name="T2" fmla="*/ 7 w 45"/>
                    <a:gd name="T3" fmla="*/ 40 h 40"/>
                    <a:gd name="T4" fmla="*/ 45 w 45"/>
                    <a:gd name="T5" fmla="*/ 7 h 40"/>
                    <a:gd name="T6" fmla="*/ 38 w 45"/>
                    <a:gd name="T7" fmla="*/ 0 h 40"/>
                    <a:gd name="T8" fmla="*/ 0 w 45"/>
                    <a:gd name="T9" fmla="*/ 30 h 40"/>
                  </a:gdLst>
                  <a:ahLst/>
                  <a:cxnLst>
                    <a:cxn ang="0">
                      <a:pos x="T0" y="T1"/>
                    </a:cxn>
                    <a:cxn ang="0">
                      <a:pos x="T2" y="T3"/>
                    </a:cxn>
                    <a:cxn ang="0">
                      <a:pos x="T4" y="T5"/>
                    </a:cxn>
                    <a:cxn ang="0">
                      <a:pos x="T6" y="T7"/>
                    </a:cxn>
                    <a:cxn ang="0">
                      <a:pos x="T8" y="T9"/>
                    </a:cxn>
                  </a:cxnLst>
                  <a:rect l="0" t="0" r="r" b="b"/>
                  <a:pathLst>
                    <a:path w="45" h="40">
                      <a:moveTo>
                        <a:pt x="0" y="30"/>
                      </a:moveTo>
                      <a:lnTo>
                        <a:pt x="7" y="40"/>
                      </a:lnTo>
                      <a:lnTo>
                        <a:pt x="45" y="7"/>
                      </a:lnTo>
                      <a:lnTo>
                        <a:pt x="38" y="0"/>
                      </a:lnTo>
                      <a:lnTo>
                        <a:pt x="0" y="3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1" name="Freeform 73"/>
                <p:cNvSpPr/>
                <p:nvPr/>
              </p:nvSpPr>
              <p:spPr bwMode="auto">
                <a:xfrm>
                  <a:off x="3635" y="362"/>
                  <a:ext cx="52" cy="47"/>
                </a:xfrm>
                <a:custGeom>
                  <a:avLst/>
                  <a:gdLst>
                    <a:gd name="T0" fmla="*/ 0 w 52"/>
                    <a:gd name="T1" fmla="*/ 40 h 47"/>
                    <a:gd name="T2" fmla="*/ 7 w 52"/>
                    <a:gd name="T3" fmla="*/ 47 h 47"/>
                    <a:gd name="T4" fmla="*/ 52 w 52"/>
                    <a:gd name="T5" fmla="*/ 7 h 47"/>
                    <a:gd name="T6" fmla="*/ 45 w 52"/>
                    <a:gd name="T7" fmla="*/ 0 h 47"/>
                    <a:gd name="T8" fmla="*/ 0 w 52"/>
                    <a:gd name="T9" fmla="*/ 40 h 47"/>
                  </a:gdLst>
                  <a:ahLst/>
                  <a:cxnLst>
                    <a:cxn ang="0">
                      <a:pos x="T0" y="T1"/>
                    </a:cxn>
                    <a:cxn ang="0">
                      <a:pos x="T2" y="T3"/>
                    </a:cxn>
                    <a:cxn ang="0">
                      <a:pos x="T4" y="T5"/>
                    </a:cxn>
                    <a:cxn ang="0">
                      <a:pos x="T6" y="T7"/>
                    </a:cxn>
                    <a:cxn ang="0">
                      <a:pos x="T8" y="T9"/>
                    </a:cxn>
                  </a:cxnLst>
                  <a:rect l="0" t="0" r="r" b="b"/>
                  <a:pathLst>
                    <a:path w="52" h="47">
                      <a:moveTo>
                        <a:pt x="0" y="40"/>
                      </a:moveTo>
                      <a:lnTo>
                        <a:pt x="7" y="47"/>
                      </a:lnTo>
                      <a:lnTo>
                        <a:pt x="52" y="7"/>
                      </a:lnTo>
                      <a:lnTo>
                        <a:pt x="45" y="0"/>
                      </a:lnTo>
                      <a:lnTo>
                        <a:pt x="0" y="4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2" name="Freeform 74"/>
                <p:cNvSpPr>
                  <a:spLocks noEditPoints="1"/>
                </p:cNvSpPr>
                <p:nvPr/>
              </p:nvSpPr>
              <p:spPr bwMode="auto">
                <a:xfrm>
                  <a:off x="3725" y="43"/>
                  <a:ext cx="69" cy="116"/>
                </a:xfrm>
                <a:custGeom>
                  <a:avLst/>
                  <a:gdLst>
                    <a:gd name="T0" fmla="*/ 69 w 69"/>
                    <a:gd name="T1" fmla="*/ 90 h 116"/>
                    <a:gd name="T2" fmla="*/ 29 w 69"/>
                    <a:gd name="T3" fmla="*/ 0 h 116"/>
                    <a:gd name="T4" fmla="*/ 0 w 69"/>
                    <a:gd name="T5" fmla="*/ 23 h 116"/>
                    <a:gd name="T6" fmla="*/ 38 w 69"/>
                    <a:gd name="T7" fmla="*/ 116 h 116"/>
                    <a:gd name="T8" fmla="*/ 69 w 69"/>
                    <a:gd name="T9" fmla="*/ 90 h 116"/>
                    <a:gd name="T10" fmla="*/ 26 w 69"/>
                    <a:gd name="T11" fmla="*/ 14 h 116"/>
                    <a:gd name="T12" fmla="*/ 57 w 69"/>
                    <a:gd name="T13" fmla="*/ 87 h 116"/>
                    <a:gd name="T14" fmla="*/ 43 w 69"/>
                    <a:gd name="T15" fmla="*/ 101 h 116"/>
                    <a:gd name="T16" fmla="*/ 12 w 69"/>
                    <a:gd name="T17" fmla="*/ 26 h 116"/>
                    <a:gd name="T18" fmla="*/ 26 w 69"/>
                    <a:gd name="T19" fmla="*/ 1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116">
                      <a:moveTo>
                        <a:pt x="69" y="90"/>
                      </a:moveTo>
                      <a:lnTo>
                        <a:pt x="29" y="0"/>
                      </a:lnTo>
                      <a:lnTo>
                        <a:pt x="0" y="23"/>
                      </a:lnTo>
                      <a:lnTo>
                        <a:pt x="38" y="116"/>
                      </a:lnTo>
                      <a:lnTo>
                        <a:pt x="69" y="90"/>
                      </a:lnTo>
                      <a:close/>
                      <a:moveTo>
                        <a:pt x="26" y="14"/>
                      </a:moveTo>
                      <a:lnTo>
                        <a:pt x="57" y="87"/>
                      </a:lnTo>
                      <a:lnTo>
                        <a:pt x="43" y="101"/>
                      </a:lnTo>
                      <a:lnTo>
                        <a:pt x="12" y="26"/>
                      </a:lnTo>
                      <a:lnTo>
                        <a:pt x="26" y="14"/>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3" name="Freeform 75"/>
                <p:cNvSpPr/>
                <p:nvPr/>
              </p:nvSpPr>
              <p:spPr bwMode="auto">
                <a:xfrm>
                  <a:off x="3825" y="208"/>
                  <a:ext cx="44" cy="38"/>
                </a:xfrm>
                <a:custGeom>
                  <a:avLst/>
                  <a:gdLst>
                    <a:gd name="T0" fmla="*/ 0 w 44"/>
                    <a:gd name="T1" fmla="*/ 31 h 38"/>
                    <a:gd name="T2" fmla="*/ 7 w 44"/>
                    <a:gd name="T3" fmla="*/ 38 h 38"/>
                    <a:gd name="T4" fmla="*/ 44 w 44"/>
                    <a:gd name="T5" fmla="*/ 10 h 38"/>
                    <a:gd name="T6" fmla="*/ 37 w 44"/>
                    <a:gd name="T7" fmla="*/ 0 h 38"/>
                    <a:gd name="T8" fmla="*/ 0 w 44"/>
                    <a:gd name="T9" fmla="*/ 31 h 38"/>
                  </a:gdLst>
                  <a:ahLst/>
                  <a:cxnLst>
                    <a:cxn ang="0">
                      <a:pos x="T0" y="T1"/>
                    </a:cxn>
                    <a:cxn ang="0">
                      <a:pos x="T2" y="T3"/>
                    </a:cxn>
                    <a:cxn ang="0">
                      <a:pos x="T4" y="T5"/>
                    </a:cxn>
                    <a:cxn ang="0">
                      <a:pos x="T6" y="T7"/>
                    </a:cxn>
                    <a:cxn ang="0">
                      <a:pos x="T8" y="T9"/>
                    </a:cxn>
                  </a:cxnLst>
                  <a:rect l="0" t="0" r="r" b="b"/>
                  <a:pathLst>
                    <a:path w="44" h="38">
                      <a:moveTo>
                        <a:pt x="0" y="31"/>
                      </a:moveTo>
                      <a:lnTo>
                        <a:pt x="7" y="38"/>
                      </a:lnTo>
                      <a:lnTo>
                        <a:pt x="44" y="10"/>
                      </a:lnTo>
                      <a:lnTo>
                        <a:pt x="37" y="0"/>
                      </a:lnTo>
                      <a:lnTo>
                        <a:pt x="0" y="31"/>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4" name="Freeform 76"/>
                <p:cNvSpPr/>
                <p:nvPr/>
              </p:nvSpPr>
              <p:spPr bwMode="auto">
                <a:xfrm>
                  <a:off x="3855" y="-9"/>
                  <a:ext cx="43" cy="45"/>
                </a:xfrm>
                <a:custGeom>
                  <a:avLst/>
                  <a:gdLst>
                    <a:gd name="T0" fmla="*/ 15 w 18"/>
                    <a:gd name="T1" fmla="*/ 19 h 19"/>
                    <a:gd name="T2" fmla="*/ 18 w 18"/>
                    <a:gd name="T3" fmla="*/ 16 h 19"/>
                    <a:gd name="T4" fmla="*/ 3 w 18"/>
                    <a:gd name="T5" fmla="*/ 0 h 19"/>
                    <a:gd name="T6" fmla="*/ 0 w 18"/>
                    <a:gd name="T7" fmla="*/ 3 h 19"/>
                    <a:gd name="T8" fmla="*/ 15 w 18"/>
                    <a:gd name="T9" fmla="*/ 19 h 19"/>
                  </a:gdLst>
                  <a:ahLst/>
                  <a:cxnLst>
                    <a:cxn ang="0">
                      <a:pos x="T0" y="T1"/>
                    </a:cxn>
                    <a:cxn ang="0">
                      <a:pos x="T2" y="T3"/>
                    </a:cxn>
                    <a:cxn ang="0">
                      <a:pos x="T4" y="T5"/>
                    </a:cxn>
                    <a:cxn ang="0">
                      <a:pos x="T6" y="T7"/>
                    </a:cxn>
                    <a:cxn ang="0">
                      <a:pos x="T8" y="T9"/>
                    </a:cxn>
                  </a:cxnLst>
                  <a:rect l="0" t="0" r="r" b="b"/>
                  <a:pathLst>
                    <a:path w="18" h="19">
                      <a:moveTo>
                        <a:pt x="15" y="19"/>
                      </a:moveTo>
                      <a:cubicBezTo>
                        <a:pt x="18" y="16"/>
                        <a:pt x="18" y="16"/>
                        <a:pt x="18" y="16"/>
                      </a:cubicBezTo>
                      <a:cubicBezTo>
                        <a:pt x="14" y="9"/>
                        <a:pt x="8" y="3"/>
                        <a:pt x="3" y="0"/>
                      </a:cubicBezTo>
                      <a:cubicBezTo>
                        <a:pt x="0" y="3"/>
                        <a:pt x="0" y="3"/>
                        <a:pt x="0" y="3"/>
                      </a:cubicBezTo>
                      <a:cubicBezTo>
                        <a:pt x="7" y="8"/>
                        <a:pt x="13" y="15"/>
                        <a:pt x="15" y="1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5" name="Freeform 77"/>
                <p:cNvSpPr>
                  <a:spLocks noEditPoints="1"/>
                </p:cNvSpPr>
                <p:nvPr/>
              </p:nvSpPr>
              <p:spPr bwMode="auto">
                <a:xfrm>
                  <a:off x="4799" y="2077"/>
                  <a:ext cx="76" cy="62"/>
                </a:xfrm>
                <a:custGeom>
                  <a:avLst/>
                  <a:gdLst>
                    <a:gd name="T0" fmla="*/ 76 w 76"/>
                    <a:gd name="T1" fmla="*/ 29 h 62"/>
                    <a:gd name="T2" fmla="*/ 9 w 76"/>
                    <a:gd name="T3" fmla="*/ 0 h 62"/>
                    <a:gd name="T4" fmla="*/ 0 w 76"/>
                    <a:gd name="T5" fmla="*/ 33 h 62"/>
                    <a:gd name="T6" fmla="*/ 71 w 76"/>
                    <a:gd name="T7" fmla="*/ 62 h 62"/>
                    <a:gd name="T8" fmla="*/ 76 w 76"/>
                    <a:gd name="T9" fmla="*/ 29 h 62"/>
                    <a:gd name="T10" fmla="*/ 62 w 76"/>
                    <a:gd name="T11" fmla="*/ 50 h 62"/>
                    <a:gd name="T12" fmla="*/ 12 w 76"/>
                    <a:gd name="T13" fmla="*/ 29 h 62"/>
                    <a:gd name="T14" fmla="*/ 14 w 76"/>
                    <a:gd name="T15" fmla="*/ 10 h 62"/>
                    <a:gd name="T16" fmla="*/ 62 w 76"/>
                    <a:gd name="T17" fmla="*/ 31 h 62"/>
                    <a:gd name="T18" fmla="*/ 62 w 76"/>
                    <a:gd name="T19" fmla="*/ 5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62">
                      <a:moveTo>
                        <a:pt x="76" y="29"/>
                      </a:moveTo>
                      <a:lnTo>
                        <a:pt x="9" y="0"/>
                      </a:lnTo>
                      <a:lnTo>
                        <a:pt x="0" y="33"/>
                      </a:lnTo>
                      <a:lnTo>
                        <a:pt x="71" y="62"/>
                      </a:lnTo>
                      <a:lnTo>
                        <a:pt x="76" y="29"/>
                      </a:lnTo>
                      <a:close/>
                      <a:moveTo>
                        <a:pt x="62" y="50"/>
                      </a:moveTo>
                      <a:lnTo>
                        <a:pt x="12" y="29"/>
                      </a:lnTo>
                      <a:lnTo>
                        <a:pt x="14" y="10"/>
                      </a:lnTo>
                      <a:lnTo>
                        <a:pt x="62" y="31"/>
                      </a:lnTo>
                      <a:lnTo>
                        <a:pt x="62" y="5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6" name="Freeform 78"/>
                <p:cNvSpPr>
                  <a:spLocks noEditPoints="1"/>
                </p:cNvSpPr>
                <p:nvPr/>
              </p:nvSpPr>
              <p:spPr bwMode="auto">
                <a:xfrm>
                  <a:off x="4711" y="2110"/>
                  <a:ext cx="57" cy="55"/>
                </a:xfrm>
                <a:custGeom>
                  <a:avLst/>
                  <a:gdLst>
                    <a:gd name="T0" fmla="*/ 0 w 57"/>
                    <a:gd name="T1" fmla="*/ 41 h 55"/>
                    <a:gd name="T2" fmla="*/ 48 w 57"/>
                    <a:gd name="T3" fmla="*/ 55 h 55"/>
                    <a:gd name="T4" fmla="*/ 57 w 57"/>
                    <a:gd name="T5" fmla="*/ 17 h 55"/>
                    <a:gd name="T6" fmla="*/ 12 w 57"/>
                    <a:gd name="T7" fmla="*/ 0 h 55"/>
                    <a:gd name="T8" fmla="*/ 0 w 57"/>
                    <a:gd name="T9" fmla="*/ 41 h 55"/>
                    <a:gd name="T10" fmla="*/ 19 w 57"/>
                    <a:gd name="T11" fmla="*/ 12 h 55"/>
                    <a:gd name="T12" fmla="*/ 45 w 57"/>
                    <a:gd name="T13" fmla="*/ 22 h 55"/>
                    <a:gd name="T14" fmla="*/ 41 w 57"/>
                    <a:gd name="T15" fmla="*/ 43 h 55"/>
                    <a:gd name="T16" fmla="*/ 15 w 57"/>
                    <a:gd name="T17" fmla="*/ 33 h 55"/>
                    <a:gd name="T18" fmla="*/ 19 w 57"/>
                    <a:gd name="T19" fmla="*/ 1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5">
                      <a:moveTo>
                        <a:pt x="0" y="41"/>
                      </a:moveTo>
                      <a:lnTo>
                        <a:pt x="48" y="55"/>
                      </a:lnTo>
                      <a:lnTo>
                        <a:pt x="57" y="17"/>
                      </a:lnTo>
                      <a:lnTo>
                        <a:pt x="12" y="0"/>
                      </a:lnTo>
                      <a:lnTo>
                        <a:pt x="0" y="41"/>
                      </a:lnTo>
                      <a:close/>
                      <a:moveTo>
                        <a:pt x="19" y="12"/>
                      </a:moveTo>
                      <a:lnTo>
                        <a:pt x="45" y="22"/>
                      </a:lnTo>
                      <a:lnTo>
                        <a:pt x="41" y="43"/>
                      </a:lnTo>
                      <a:lnTo>
                        <a:pt x="15" y="33"/>
                      </a:lnTo>
                      <a:lnTo>
                        <a:pt x="19" y="12"/>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7" name="Freeform 79"/>
                <p:cNvSpPr>
                  <a:spLocks noEditPoints="1"/>
                </p:cNvSpPr>
                <p:nvPr/>
              </p:nvSpPr>
              <p:spPr bwMode="auto">
                <a:xfrm>
                  <a:off x="4733" y="2051"/>
                  <a:ext cx="57" cy="52"/>
                </a:xfrm>
                <a:custGeom>
                  <a:avLst/>
                  <a:gdLst>
                    <a:gd name="T0" fmla="*/ 57 w 57"/>
                    <a:gd name="T1" fmla="*/ 19 h 52"/>
                    <a:gd name="T2" fmla="*/ 9 w 57"/>
                    <a:gd name="T3" fmla="*/ 0 h 52"/>
                    <a:gd name="T4" fmla="*/ 0 w 57"/>
                    <a:gd name="T5" fmla="*/ 31 h 52"/>
                    <a:gd name="T6" fmla="*/ 49 w 57"/>
                    <a:gd name="T7" fmla="*/ 52 h 52"/>
                    <a:gd name="T8" fmla="*/ 57 w 57"/>
                    <a:gd name="T9" fmla="*/ 19 h 52"/>
                    <a:gd name="T10" fmla="*/ 42 w 57"/>
                    <a:gd name="T11" fmla="*/ 40 h 52"/>
                    <a:gd name="T12" fmla="*/ 14 w 57"/>
                    <a:gd name="T13" fmla="*/ 26 h 52"/>
                    <a:gd name="T14" fmla="*/ 19 w 57"/>
                    <a:gd name="T15" fmla="*/ 14 h 52"/>
                    <a:gd name="T16" fmla="*/ 45 w 57"/>
                    <a:gd name="T17" fmla="*/ 26 h 52"/>
                    <a:gd name="T18" fmla="*/ 42 w 57"/>
                    <a:gd name="T19" fmla="*/ 4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2">
                      <a:moveTo>
                        <a:pt x="57" y="19"/>
                      </a:moveTo>
                      <a:lnTo>
                        <a:pt x="9" y="0"/>
                      </a:lnTo>
                      <a:lnTo>
                        <a:pt x="0" y="31"/>
                      </a:lnTo>
                      <a:lnTo>
                        <a:pt x="49" y="52"/>
                      </a:lnTo>
                      <a:lnTo>
                        <a:pt x="57" y="19"/>
                      </a:lnTo>
                      <a:close/>
                      <a:moveTo>
                        <a:pt x="42" y="40"/>
                      </a:moveTo>
                      <a:lnTo>
                        <a:pt x="14" y="26"/>
                      </a:lnTo>
                      <a:lnTo>
                        <a:pt x="19" y="14"/>
                      </a:lnTo>
                      <a:lnTo>
                        <a:pt x="45" y="26"/>
                      </a:lnTo>
                      <a:lnTo>
                        <a:pt x="42" y="4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8" name="Freeform 80"/>
                <p:cNvSpPr>
                  <a:spLocks noEditPoints="1"/>
                </p:cNvSpPr>
                <p:nvPr/>
              </p:nvSpPr>
              <p:spPr bwMode="auto">
                <a:xfrm>
                  <a:off x="4780" y="2134"/>
                  <a:ext cx="81" cy="69"/>
                </a:xfrm>
                <a:custGeom>
                  <a:avLst/>
                  <a:gdLst>
                    <a:gd name="T0" fmla="*/ 81 w 81"/>
                    <a:gd name="T1" fmla="*/ 28 h 69"/>
                    <a:gd name="T2" fmla="*/ 7 w 81"/>
                    <a:gd name="T3" fmla="*/ 0 h 69"/>
                    <a:gd name="T4" fmla="*/ 0 w 81"/>
                    <a:gd name="T5" fmla="*/ 45 h 69"/>
                    <a:gd name="T6" fmla="*/ 76 w 81"/>
                    <a:gd name="T7" fmla="*/ 69 h 69"/>
                    <a:gd name="T8" fmla="*/ 81 w 81"/>
                    <a:gd name="T9" fmla="*/ 28 h 69"/>
                    <a:gd name="T10" fmla="*/ 64 w 81"/>
                    <a:gd name="T11" fmla="*/ 54 h 69"/>
                    <a:gd name="T12" fmla="*/ 14 w 81"/>
                    <a:gd name="T13" fmla="*/ 38 h 69"/>
                    <a:gd name="T14" fmla="*/ 17 w 81"/>
                    <a:gd name="T15" fmla="*/ 14 h 69"/>
                    <a:gd name="T16" fmla="*/ 66 w 81"/>
                    <a:gd name="T17" fmla="*/ 33 h 69"/>
                    <a:gd name="T18" fmla="*/ 64 w 81"/>
                    <a:gd name="T19" fmla="*/ 5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69">
                      <a:moveTo>
                        <a:pt x="81" y="28"/>
                      </a:moveTo>
                      <a:lnTo>
                        <a:pt x="7" y="0"/>
                      </a:lnTo>
                      <a:lnTo>
                        <a:pt x="0" y="45"/>
                      </a:lnTo>
                      <a:lnTo>
                        <a:pt x="76" y="69"/>
                      </a:lnTo>
                      <a:lnTo>
                        <a:pt x="81" y="28"/>
                      </a:lnTo>
                      <a:close/>
                      <a:moveTo>
                        <a:pt x="64" y="54"/>
                      </a:moveTo>
                      <a:lnTo>
                        <a:pt x="14" y="38"/>
                      </a:lnTo>
                      <a:lnTo>
                        <a:pt x="17" y="14"/>
                      </a:lnTo>
                      <a:lnTo>
                        <a:pt x="66" y="33"/>
                      </a:lnTo>
                      <a:lnTo>
                        <a:pt x="64" y="54"/>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9" name="Freeform 81"/>
                <p:cNvSpPr>
                  <a:spLocks noEditPoints="1"/>
                </p:cNvSpPr>
                <p:nvPr/>
              </p:nvSpPr>
              <p:spPr bwMode="auto">
                <a:xfrm>
                  <a:off x="4877" y="2167"/>
                  <a:ext cx="71" cy="71"/>
                </a:xfrm>
                <a:custGeom>
                  <a:avLst/>
                  <a:gdLst>
                    <a:gd name="T0" fmla="*/ 71 w 71"/>
                    <a:gd name="T1" fmla="*/ 26 h 71"/>
                    <a:gd name="T2" fmla="*/ 2 w 71"/>
                    <a:gd name="T3" fmla="*/ 0 h 71"/>
                    <a:gd name="T4" fmla="*/ 0 w 71"/>
                    <a:gd name="T5" fmla="*/ 45 h 71"/>
                    <a:gd name="T6" fmla="*/ 71 w 71"/>
                    <a:gd name="T7" fmla="*/ 71 h 71"/>
                    <a:gd name="T8" fmla="*/ 71 w 71"/>
                    <a:gd name="T9" fmla="*/ 26 h 71"/>
                    <a:gd name="T10" fmla="*/ 12 w 71"/>
                    <a:gd name="T11" fmla="*/ 40 h 71"/>
                    <a:gd name="T12" fmla="*/ 12 w 71"/>
                    <a:gd name="T13" fmla="*/ 14 h 71"/>
                    <a:gd name="T14" fmla="*/ 59 w 71"/>
                    <a:gd name="T15" fmla="*/ 33 h 71"/>
                    <a:gd name="T16" fmla="*/ 62 w 71"/>
                    <a:gd name="T17" fmla="*/ 57 h 71"/>
                    <a:gd name="T18" fmla="*/ 12 w 71"/>
                    <a:gd name="T19" fmla="*/ 4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1">
                      <a:moveTo>
                        <a:pt x="71" y="26"/>
                      </a:moveTo>
                      <a:lnTo>
                        <a:pt x="2" y="0"/>
                      </a:lnTo>
                      <a:lnTo>
                        <a:pt x="0" y="45"/>
                      </a:lnTo>
                      <a:lnTo>
                        <a:pt x="71" y="71"/>
                      </a:lnTo>
                      <a:lnTo>
                        <a:pt x="71" y="26"/>
                      </a:lnTo>
                      <a:close/>
                      <a:moveTo>
                        <a:pt x="12" y="40"/>
                      </a:moveTo>
                      <a:lnTo>
                        <a:pt x="12" y="14"/>
                      </a:lnTo>
                      <a:lnTo>
                        <a:pt x="59" y="33"/>
                      </a:lnTo>
                      <a:lnTo>
                        <a:pt x="62" y="57"/>
                      </a:lnTo>
                      <a:lnTo>
                        <a:pt x="12" y="4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0" name="Freeform 82"/>
                <p:cNvSpPr>
                  <a:spLocks noEditPoints="1"/>
                </p:cNvSpPr>
                <p:nvPr/>
              </p:nvSpPr>
              <p:spPr bwMode="auto">
                <a:xfrm>
                  <a:off x="5140" y="2212"/>
                  <a:ext cx="61" cy="62"/>
                </a:xfrm>
                <a:custGeom>
                  <a:avLst/>
                  <a:gdLst>
                    <a:gd name="T0" fmla="*/ 2 w 61"/>
                    <a:gd name="T1" fmla="*/ 40 h 62"/>
                    <a:gd name="T2" fmla="*/ 61 w 61"/>
                    <a:gd name="T3" fmla="*/ 62 h 62"/>
                    <a:gd name="T4" fmla="*/ 56 w 61"/>
                    <a:gd name="T5" fmla="*/ 24 h 62"/>
                    <a:gd name="T6" fmla="*/ 0 w 61"/>
                    <a:gd name="T7" fmla="*/ 0 h 62"/>
                    <a:gd name="T8" fmla="*/ 2 w 61"/>
                    <a:gd name="T9" fmla="*/ 40 h 62"/>
                    <a:gd name="T10" fmla="*/ 45 w 61"/>
                    <a:gd name="T11" fmla="*/ 31 h 62"/>
                    <a:gd name="T12" fmla="*/ 49 w 61"/>
                    <a:gd name="T13" fmla="*/ 47 h 62"/>
                    <a:gd name="T14" fmla="*/ 11 w 61"/>
                    <a:gd name="T15" fmla="*/ 33 h 62"/>
                    <a:gd name="T16" fmla="*/ 9 w 61"/>
                    <a:gd name="T17" fmla="*/ 14 h 62"/>
                    <a:gd name="T18" fmla="*/ 45 w 61"/>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2">
                      <a:moveTo>
                        <a:pt x="2" y="40"/>
                      </a:moveTo>
                      <a:lnTo>
                        <a:pt x="61" y="62"/>
                      </a:lnTo>
                      <a:lnTo>
                        <a:pt x="56" y="24"/>
                      </a:lnTo>
                      <a:lnTo>
                        <a:pt x="0" y="0"/>
                      </a:lnTo>
                      <a:lnTo>
                        <a:pt x="2" y="40"/>
                      </a:lnTo>
                      <a:close/>
                      <a:moveTo>
                        <a:pt x="45" y="31"/>
                      </a:moveTo>
                      <a:lnTo>
                        <a:pt x="49" y="47"/>
                      </a:lnTo>
                      <a:lnTo>
                        <a:pt x="11" y="33"/>
                      </a:lnTo>
                      <a:lnTo>
                        <a:pt x="9" y="14"/>
                      </a:lnTo>
                      <a:lnTo>
                        <a:pt x="45" y="31"/>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1" name="Freeform 83"/>
                <p:cNvSpPr>
                  <a:spLocks noEditPoints="1"/>
                </p:cNvSpPr>
                <p:nvPr/>
              </p:nvSpPr>
              <p:spPr bwMode="auto">
                <a:xfrm>
                  <a:off x="5054" y="2300"/>
                  <a:ext cx="62" cy="75"/>
                </a:xfrm>
                <a:custGeom>
                  <a:avLst/>
                  <a:gdLst>
                    <a:gd name="T0" fmla="*/ 0 w 62"/>
                    <a:gd name="T1" fmla="*/ 0 h 75"/>
                    <a:gd name="T2" fmla="*/ 0 w 62"/>
                    <a:gd name="T3" fmla="*/ 59 h 75"/>
                    <a:gd name="T4" fmla="*/ 62 w 62"/>
                    <a:gd name="T5" fmla="*/ 75 h 75"/>
                    <a:gd name="T6" fmla="*/ 60 w 62"/>
                    <a:gd name="T7" fmla="*/ 21 h 75"/>
                    <a:gd name="T8" fmla="*/ 0 w 62"/>
                    <a:gd name="T9" fmla="*/ 0 h 75"/>
                    <a:gd name="T10" fmla="*/ 12 w 62"/>
                    <a:gd name="T11" fmla="*/ 49 h 75"/>
                    <a:gd name="T12" fmla="*/ 10 w 62"/>
                    <a:gd name="T13" fmla="*/ 14 h 75"/>
                    <a:gd name="T14" fmla="*/ 52 w 62"/>
                    <a:gd name="T15" fmla="*/ 28 h 75"/>
                    <a:gd name="T16" fmla="*/ 52 w 62"/>
                    <a:gd name="T17" fmla="*/ 63 h 75"/>
                    <a:gd name="T18" fmla="*/ 12 w 62"/>
                    <a:gd name="T19" fmla="*/ 4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75">
                      <a:moveTo>
                        <a:pt x="0" y="0"/>
                      </a:moveTo>
                      <a:lnTo>
                        <a:pt x="0" y="59"/>
                      </a:lnTo>
                      <a:lnTo>
                        <a:pt x="62" y="75"/>
                      </a:lnTo>
                      <a:lnTo>
                        <a:pt x="60" y="21"/>
                      </a:lnTo>
                      <a:lnTo>
                        <a:pt x="0" y="0"/>
                      </a:lnTo>
                      <a:close/>
                      <a:moveTo>
                        <a:pt x="12" y="49"/>
                      </a:moveTo>
                      <a:lnTo>
                        <a:pt x="10" y="14"/>
                      </a:lnTo>
                      <a:lnTo>
                        <a:pt x="52" y="28"/>
                      </a:lnTo>
                      <a:lnTo>
                        <a:pt x="52" y="63"/>
                      </a:lnTo>
                      <a:lnTo>
                        <a:pt x="12" y="49"/>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2" name="Freeform 84"/>
                <p:cNvSpPr>
                  <a:spLocks noEditPoints="1"/>
                </p:cNvSpPr>
                <p:nvPr/>
              </p:nvSpPr>
              <p:spPr bwMode="auto">
                <a:xfrm>
                  <a:off x="5140" y="2271"/>
                  <a:ext cx="66" cy="59"/>
                </a:xfrm>
                <a:custGeom>
                  <a:avLst/>
                  <a:gdLst>
                    <a:gd name="T0" fmla="*/ 2 w 66"/>
                    <a:gd name="T1" fmla="*/ 31 h 59"/>
                    <a:gd name="T2" fmla="*/ 2 w 66"/>
                    <a:gd name="T3" fmla="*/ 40 h 59"/>
                    <a:gd name="T4" fmla="*/ 66 w 66"/>
                    <a:gd name="T5" fmla="*/ 59 h 59"/>
                    <a:gd name="T6" fmla="*/ 61 w 66"/>
                    <a:gd name="T7" fmla="*/ 19 h 59"/>
                    <a:gd name="T8" fmla="*/ 56 w 66"/>
                    <a:gd name="T9" fmla="*/ 17 h 59"/>
                    <a:gd name="T10" fmla="*/ 0 w 66"/>
                    <a:gd name="T11" fmla="*/ 0 h 59"/>
                    <a:gd name="T12" fmla="*/ 2 w 66"/>
                    <a:gd name="T13" fmla="*/ 31 h 59"/>
                    <a:gd name="T14" fmla="*/ 52 w 66"/>
                    <a:gd name="T15" fmla="*/ 29 h 59"/>
                    <a:gd name="T16" fmla="*/ 56 w 66"/>
                    <a:gd name="T17" fmla="*/ 45 h 59"/>
                    <a:gd name="T18" fmla="*/ 14 w 66"/>
                    <a:gd name="T19" fmla="*/ 33 h 59"/>
                    <a:gd name="T20" fmla="*/ 11 w 66"/>
                    <a:gd name="T21" fmla="*/ 17 h 59"/>
                    <a:gd name="T22" fmla="*/ 52 w 66"/>
                    <a:gd name="T23"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6" h="59">
                      <a:moveTo>
                        <a:pt x="2" y="31"/>
                      </a:moveTo>
                      <a:lnTo>
                        <a:pt x="2" y="40"/>
                      </a:lnTo>
                      <a:lnTo>
                        <a:pt x="66" y="59"/>
                      </a:lnTo>
                      <a:lnTo>
                        <a:pt x="61" y="19"/>
                      </a:lnTo>
                      <a:lnTo>
                        <a:pt x="56" y="17"/>
                      </a:lnTo>
                      <a:lnTo>
                        <a:pt x="0" y="0"/>
                      </a:lnTo>
                      <a:lnTo>
                        <a:pt x="2" y="31"/>
                      </a:lnTo>
                      <a:close/>
                      <a:moveTo>
                        <a:pt x="52" y="29"/>
                      </a:moveTo>
                      <a:lnTo>
                        <a:pt x="56" y="45"/>
                      </a:lnTo>
                      <a:lnTo>
                        <a:pt x="14" y="33"/>
                      </a:lnTo>
                      <a:lnTo>
                        <a:pt x="11" y="17"/>
                      </a:lnTo>
                      <a:lnTo>
                        <a:pt x="52" y="29"/>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3" name="Freeform 85"/>
                <p:cNvSpPr>
                  <a:spLocks noEditPoints="1"/>
                </p:cNvSpPr>
                <p:nvPr/>
              </p:nvSpPr>
              <p:spPr bwMode="auto">
                <a:xfrm>
                  <a:off x="4891" y="2117"/>
                  <a:ext cx="71" cy="62"/>
                </a:xfrm>
                <a:custGeom>
                  <a:avLst/>
                  <a:gdLst>
                    <a:gd name="T0" fmla="*/ 71 w 71"/>
                    <a:gd name="T1" fmla="*/ 24 h 62"/>
                    <a:gd name="T2" fmla="*/ 5 w 71"/>
                    <a:gd name="T3" fmla="*/ 0 h 62"/>
                    <a:gd name="T4" fmla="*/ 0 w 71"/>
                    <a:gd name="T5" fmla="*/ 34 h 62"/>
                    <a:gd name="T6" fmla="*/ 71 w 71"/>
                    <a:gd name="T7" fmla="*/ 62 h 62"/>
                    <a:gd name="T8" fmla="*/ 71 w 71"/>
                    <a:gd name="T9" fmla="*/ 24 h 62"/>
                    <a:gd name="T10" fmla="*/ 59 w 71"/>
                    <a:gd name="T11" fmla="*/ 45 h 62"/>
                    <a:gd name="T12" fmla="*/ 12 w 71"/>
                    <a:gd name="T13" fmla="*/ 29 h 62"/>
                    <a:gd name="T14" fmla="*/ 14 w 71"/>
                    <a:gd name="T15" fmla="*/ 12 h 62"/>
                    <a:gd name="T16" fmla="*/ 59 w 71"/>
                    <a:gd name="T17" fmla="*/ 31 h 62"/>
                    <a:gd name="T18" fmla="*/ 59 w 71"/>
                    <a:gd name="T19"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62">
                      <a:moveTo>
                        <a:pt x="71" y="24"/>
                      </a:moveTo>
                      <a:lnTo>
                        <a:pt x="5" y="0"/>
                      </a:lnTo>
                      <a:lnTo>
                        <a:pt x="0" y="34"/>
                      </a:lnTo>
                      <a:lnTo>
                        <a:pt x="71" y="62"/>
                      </a:lnTo>
                      <a:lnTo>
                        <a:pt x="71" y="24"/>
                      </a:lnTo>
                      <a:close/>
                      <a:moveTo>
                        <a:pt x="59" y="45"/>
                      </a:moveTo>
                      <a:lnTo>
                        <a:pt x="12" y="29"/>
                      </a:lnTo>
                      <a:lnTo>
                        <a:pt x="14" y="12"/>
                      </a:lnTo>
                      <a:lnTo>
                        <a:pt x="59" y="31"/>
                      </a:lnTo>
                      <a:lnTo>
                        <a:pt x="59" y="45"/>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4" name="Freeform 86"/>
                <p:cNvSpPr/>
                <p:nvPr/>
              </p:nvSpPr>
              <p:spPr bwMode="auto">
                <a:xfrm>
                  <a:off x="4593" y="1311"/>
                  <a:ext cx="36" cy="35"/>
                </a:xfrm>
                <a:custGeom>
                  <a:avLst/>
                  <a:gdLst>
                    <a:gd name="T0" fmla="*/ 12 w 15"/>
                    <a:gd name="T1" fmla="*/ 13 h 15"/>
                    <a:gd name="T2" fmla="*/ 13 w 15"/>
                    <a:gd name="T3" fmla="*/ 3 h 15"/>
                    <a:gd name="T4" fmla="*/ 4 w 15"/>
                    <a:gd name="T5" fmla="*/ 2 h 15"/>
                    <a:gd name="T6" fmla="*/ 2 w 15"/>
                    <a:gd name="T7" fmla="*/ 11 h 15"/>
                    <a:gd name="T8" fmla="*/ 12 w 15"/>
                    <a:gd name="T9" fmla="*/ 13 h 15"/>
                  </a:gdLst>
                  <a:ahLst/>
                  <a:cxnLst>
                    <a:cxn ang="0">
                      <a:pos x="T0" y="T1"/>
                    </a:cxn>
                    <a:cxn ang="0">
                      <a:pos x="T2" y="T3"/>
                    </a:cxn>
                    <a:cxn ang="0">
                      <a:pos x="T4" y="T5"/>
                    </a:cxn>
                    <a:cxn ang="0">
                      <a:pos x="T6" y="T7"/>
                    </a:cxn>
                    <a:cxn ang="0">
                      <a:pos x="T8" y="T9"/>
                    </a:cxn>
                  </a:cxnLst>
                  <a:rect l="0" t="0" r="r" b="b"/>
                  <a:pathLst>
                    <a:path w="15" h="15">
                      <a:moveTo>
                        <a:pt x="12" y="13"/>
                      </a:moveTo>
                      <a:cubicBezTo>
                        <a:pt x="15" y="11"/>
                        <a:pt x="15" y="6"/>
                        <a:pt x="13" y="3"/>
                      </a:cubicBezTo>
                      <a:cubicBezTo>
                        <a:pt x="11" y="0"/>
                        <a:pt x="7" y="0"/>
                        <a:pt x="4" y="2"/>
                      </a:cubicBezTo>
                      <a:cubicBezTo>
                        <a:pt x="1" y="4"/>
                        <a:pt x="0" y="8"/>
                        <a:pt x="2" y="11"/>
                      </a:cubicBezTo>
                      <a:cubicBezTo>
                        <a:pt x="5" y="14"/>
                        <a:pt x="9" y="15"/>
                        <a:pt x="12" y="1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5" name="Freeform 87"/>
                <p:cNvSpPr>
                  <a:spLocks noEditPoints="1"/>
                </p:cNvSpPr>
                <p:nvPr/>
              </p:nvSpPr>
              <p:spPr bwMode="auto">
                <a:xfrm>
                  <a:off x="5331" y="2016"/>
                  <a:ext cx="194" cy="205"/>
                </a:xfrm>
                <a:custGeom>
                  <a:avLst/>
                  <a:gdLst>
                    <a:gd name="T0" fmla="*/ 137 w 194"/>
                    <a:gd name="T1" fmla="*/ 137 h 205"/>
                    <a:gd name="T2" fmla="*/ 194 w 194"/>
                    <a:gd name="T3" fmla="*/ 132 h 205"/>
                    <a:gd name="T4" fmla="*/ 189 w 194"/>
                    <a:gd name="T5" fmla="*/ 54 h 205"/>
                    <a:gd name="T6" fmla="*/ 133 w 194"/>
                    <a:gd name="T7" fmla="*/ 56 h 205"/>
                    <a:gd name="T8" fmla="*/ 126 w 194"/>
                    <a:gd name="T9" fmla="*/ 0 h 205"/>
                    <a:gd name="T10" fmla="*/ 57 w 194"/>
                    <a:gd name="T11" fmla="*/ 7 h 205"/>
                    <a:gd name="T12" fmla="*/ 59 w 194"/>
                    <a:gd name="T13" fmla="*/ 68 h 205"/>
                    <a:gd name="T14" fmla="*/ 0 w 194"/>
                    <a:gd name="T15" fmla="*/ 75 h 205"/>
                    <a:gd name="T16" fmla="*/ 5 w 194"/>
                    <a:gd name="T17" fmla="*/ 151 h 205"/>
                    <a:gd name="T18" fmla="*/ 69 w 194"/>
                    <a:gd name="T19" fmla="*/ 146 h 205"/>
                    <a:gd name="T20" fmla="*/ 74 w 194"/>
                    <a:gd name="T21" fmla="*/ 205 h 205"/>
                    <a:gd name="T22" fmla="*/ 78 w 194"/>
                    <a:gd name="T23" fmla="*/ 205 h 205"/>
                    <a:gd name="T24" fmla="*/ 140 w 194"/>
                    <a:gd name="T25" fmla="*/ 198 h 205"/>
                    <a:gd name="T26" fmla="*/ 137 w 194"/>
                    <a:gd name="T27" fmla="*/ 137 h 205"/>
                    <a:gd name="T28" fmla="*/ 85 w 194"/>
                    <a:gd name="T29" fmla="*/ 191 h 205"/>
                    <a:gd name="T30" fmla="*/ 78 w 194"/>
                    <a:gd name="T31" fmla="*/ 132 h 205"/>
                    <a:gd name="T32" fmla="*/ 19 w 194"/>
                    <a:gd name="T33" fmla="*/ 137 h 205"/>
                    <a:gd name="T34" fmla="*/ 14 w 194"/>
                    <a:gd name="T35" fmla="*/ 87 h 205"/>
                    <a:gd name="T36" fmla="*/ 76 w 194"/>
                    <a:gd name="T37" fmla="*/ 82 h 205"/>
                    <a:gd name="T38" fmla="*/ 74 w 194"/>
                    <a:gd name="T39" fmla="*/ 21 h 205"/>
                    <a:gd name="T40" fmla="*/ 114 w 194"/>
                    <a:gd name="T41" fmla="*/ 16 h 205"/>
                    <a:gd name="T42" fmla="*/ 118 w 194"/>
                    <a:gd name="T43" fmla="*/ 73 h 205"/>
                    <a:gd name="T44" fmla="*/ 173 w 194"/>
                    <a:gd name="T45" fmla="*/ 71 h 205"/>
                    <a:gd name="T46" fmla="*/ 178 w 194"/>
                    <a:gd name="T47" fmla="*/ 118 h 205"/>
                    <a:gd name="T48" fmla="*/ 126 w 194"/>
                    <a:gd name="T49" fmla="*/ 125 h 205"/>
                    <a:gd name="T50" fmla="*/ 128 w 194"/>
                    <a:gd name="T51" fmla="*/ 187 h 205"/>
                    <a:gd name="T52" fmla="*/ 85 w 194"/>
                    <a:gd name="T53" fmla="*/ 19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4" h="205">
                      <a:moveTo>
                        <a:pt x="137" y="137"/>
                      </a:moveTo>
                      <a:lnTo>
                        <a:pt x="194" y="132"/>
                      </a:lnTo>
                      <a:lnTo>
                        <a:pt x="189" y="54"/>
                      </a:lnTo>
                      <a:lnTo>
                        <a:pt x="133" y="56"/>
                      </a:lnTo>
                      <a:lnTo>
                        <a:pt x="126" y="0"/>
                      </a:lnTo>
                      <a:lnTo>
                        <a:pt x="57" y="7"/>
                      </a:lnTo>
                      <a:lnTo>
                        <a:pt x="59" y="68"/>
                      </a:lnTo>
                      <a:lnTo>
                        <a:pt x="0" y="75"/>
                      </a:lnTo>
                      <a:lnTo>
                        <a:pt x="5" y="151"/>
                      </a:lnTo>
                      <a:lnTo>
                        <a:pt x="69" y="146"/>
                      </a:lnTo>
                      <a:lnTo>
                        <a:pt x="74" y="205"/>
                      </a:lnTo>
                      <a:lnTo>
                        <a:pt x="78" y="205"/>
                      </a:lnTo>
                      <a:lnTo>
                        <a:pt x="140" y="198"/>
                      </a:lnTo>
                      <a:lnTo>
                        <a:pt x="137" y="137"/>
                      </a:lnTo>
                      <a:close/>
                      <a:moveTo>
                        <a:pt x="85" y="191"/>
                      </a:moveTo>
                      <a:lnTo>
                        <a:pt x="78" y="132"/>
                      </a:lnTo>
                      <a:lnTo>
                        <a:pt x="19" y="137"/>
                      </a:lnTo>
                      <a:lnTo>
                        <a:pt x="14" y="87"/>
                      </a:lnTo>
                      <a:lnTo>
                        <a:pt x="76" y="82"/>
                      </a:lnTo>
                      <a:lnTo>
                        <a:pt x="74" y="21"/>
                      </a:lnTo>
                      <a:lnTo>
                        <a:pt x="114" y="16"/>
                      </a:lnTo>
                      <a:lnTo>
                        <a:pt x="118" y="73"/>
                      </a:lnTo>
                      <a:lnTo>
                        <a:pt x="173" y="71"/>
                      </a:lnTo>
                      <a:lnTo>
                        <a:pt x="178" y="118"/>
                      </a:lnTo>
                      <a:lnTo>
                        <a:pt x="126" y="125"/>
                      </a:lnTo>
                      <a:lnTo>
                        <a:pt x="128" y="187"/>
                      </a:lnTo>
                      <a:lnTo>
                        <a:pt x="85" y="191"/>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6" name="Freeform 88"/>
                <p:cNvSpPr>
                  <a:spLocks noEditPoints="1"/>
                </p:cNvSpPr>
                <p:nvPr/>
              </p:nvSpPr>
              <p:spPr bwMode="auto">
                <a:xfrm>
                  <a:off x="5326" y="1616"/>
                  <a:ext cx="244" cy="232"/>
                </a:xfrm>
                <a:custGeom>
                  <a:avLst/>
                  <a:gdLst>
                    <a:gd name="T0" fmla="*/ 51 w 103"/>
                    <a:gd name="T1" fmla="*/ 13 h 98"/>
                    <a:gd name="T2" fmla="*/ 0 w 103"/>
                    <a:gd name="T3" fmla="*/ 43 h 98"/>
                    <a:gd name="T4" fmla="*/ 33 w 103"/>
                    <a:gd name="T5" fmla="*/ 75 h 98"/>
                    <a:gd name="T6" fmla="*/ 88 w 103"/>
                    <a:gd name="T7" fmla="*/ 84 h 98"/>
                    <a:gd name="T8" fmla="*/ 79 w 103"/>
                    <a:gd name="T9" fmla="*/ 47 h 98"/>
                    <a:gd name="T10" fmla="*/ 93 w 103"/>
                    <a:gd name="T11" fmla="*/ 11 h 98"/>
                    <a:gd name="T12" fmla="*/ 51 w 103"/>
                    <a:gd name="T13" fmla="*/ 13 h 98"/>
                    <a:gd name="T14" fmla="*/ 88 w 103"/>
                    <a:gd name="T15" fmla="*/ 15 h 98"/>
                    <a:gd name="T16" fmla="*/ 62 w 103"/>
                    <a:gd name="T17" fmla="*/ 47 h 98"/>
                    <a:gd name="T18" fmla="*/ 84 w 103"/>
                    <a:gd name="T19" fmla="*/ 80 h 98"/>
                    <a:gd name="T20" fmla="*/ 37 w 103"/>
                    <a:gd name="T21" fmla="*/ 72 h 98"/>
                    <a:gd name="T22" fmla="*/ 9 w 103"/>
                    <a:gd name="T23" fmla="*/ 44 h 98"/>
                    <a:gd name="T24" fmla="*/ 51 w 103"/>
                    <a:gd name="T25" fmla="*/ 20 h 98"/>
                    <a:gd name="T26" fmla="*/ 88 w 103"/>
                    <a:gd name="T27" fmla="*/ 1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3" h="98">
                      <a:moveTo>
                        <a:pt x="51" y="13"/>
                      </a:moveTo>
                      <a:cubicBezTo>
                        <a:pt x="37" y="23"/>
                        <a:pt x="18" y="36"/>
                        <a:pt x="0" y="43"/>
                      </a:cubicBezTo>
                      <a:cubicBezTo>
                        <a:pt x="13" y="53"/>
                        <a:pt x="24" y="66"/>
                        <a:pt x="33" y="75"/>
                      </a:cubicBezTo>
                      <a:cubicBezTo>
                        <a:pt x="58" y="98"/>
                        <a:pt x="80" y="95"/>
                        <a:pt x="88" y="84"/>
                      </a:cubicBezTo>
                      <a:cubicBezTo>
                        <a:pt x="98" y="70"/>
                        <a:pt x="92" y="56"/>
                        <a:pt x="79" y="47"/>
                      </a:cubicBezTo>
                      <a:cubicBezTo>
                        <a:pt x="95" y="41"/>
                        <a:pt x="103" y="22"/>
                        <a:pt x="93" y="11"/>
                      </a:cubicBezTo>
                      <a:cubicBezTo>
                        <a:pt x="84" y="1"/>
                        <a:pt x="69" y="0"/>
                        <a:pt x="51" y="13"/>
                      </a:cubicBezTo>
                      <a:close/>
                      <a:moveTo>
                        <a:pt x="88" y="15"/>
                      </a:moveTo>
                      <a:cubicBezTo>
                        <a:pt x="97" y="25"/>
                        <a:pt x="87" y="43"/>
                        <a:pt x="62" y="47"/>
                      </a:cubicBezTo>
                      <a:cubicBezTo>
                        <a:pt x="86" y="51"/>
                        <a:pt x="93" y="68"/>
                        <a:pt x="84" y="80"/>
                      </a:cubicBezTo>
                      <a:cubicBezTo>
                        <a:pt x="77" y="90"/>
                        <a:pt x="59" y="93"/>
                        <a:pt x="37" y="72"/>
                      </a:cubicBezTo>
                      <a:cubicBezTo>
                        <a:pt x="29" y="64"/>
                        <a:pt x="21" y="53"/>
                        <a:pt x="9" y="44"/>
                      </a:cubicBezTo>
                      <a:cubicBezTo>
                        <a:pt x="22" y="39"/>
                        <a:pt x="38" y="29"/>
                        <a:pt x="51" y="20"/>
                      </a:cubicBezTo>
                      <a:cubicBezTo>
                        <a:pt x="68" y="8"/>
                        <a:pt x="81" y="7"/>
                        <a:pt x="88" y="1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7" name="Freeform 89"/>
                <p:cNvSpPr>
                  <a:spLocks noEditPoints="1"/>
                </p:cNvSpPr>
                <p:nvPr/>
              </p:nvSpPr>
              <p:spPr bwMode="auto">
                <a:xfrm>
                  <a:off x="4350" y="3345"/>
                  <a:ext cx="66" cy="62"/>
                </a:xfrm>
                <a:custGeom>
                  <a:avLst/>
                  <a:gdLst>
                    <a:gd name="T0" fmla="*/ 12 w 28"/>
                    <a:gd name="T1" fmla="*/ 26 h 26"/>
                    <a:gd name="T2" fmla="*/ 27 w 28"/>
                    <a:gd name="T3" fmla="*/ 14 h 26"/>
                    <a:gd name="T4" fmla="*/ 16 w 28"/>
                    <a:gd name="T5" fmla="*/ 0 h 26"/>
                    <a:gd name="T6" fmla="*/ 1 w 28"/>
                    <a:gd name="T7" fmla="*/ 12 h 26"/>
                    <a:gd name="T8" fmla="*/ 12 w 28"/>
                    <a:gd name="T9" fmla="*/ 26 h 26"/>
                    <a:gd name="T10" fmla="*/ 15 w 28"/>
                    <a:gd name="T11" fmla="*/ 8 h 26"/>
                    <a:gd name="T12" fmla="*/ 20 w 28"/>
                    <a:gd name="T13" fmla="*/ 14 h 26"/>
                    <a:gd name="T14" fmla="*/ 13 w 28"/>
                    <a:gd name="T15" fmla="*/ 20 h 26"/>
                    <a:gd name="T16" fmla="*/ 8 w 28"/>
                    <a:gd name="T17" fmla="*/ 13 h 26"/>
                    <a:gd name="T18" fmla="*/ 15 w 28"/>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6">
                      <a:moveTo>
                        <a:pt x="12" y="26"/>
                      </a:moveTo>
                      <a:cubicBezTo>
                        <a:pt x="19" y="26"/>
                        <a:pt x="26" y="21"/>
                        <a:pt x="27" y="14"/>
                      </a:cubicBezTo>
                      <a:cubicBezTo>
                        <a:pt x="28" y="7"/>
                        <a:pt x="23" y="1"/>
                        <a:pt x="16" y="0"/>
                      </a:cubicBezTo>
                      <a:cubicBezTo>
                        <a:pt x="9" y="0"/>
                        <a:pt x="2" y="5"/>
                        <a:pt x="1" y="12"/>
                      </a:cubicBezTo>
                      <a:cubicBezTo>
                        <a:pt x="0" y="19"/>
                        <a:pt x="5" y="25"/>
                        <a:pt x="12" y="26"/>
                      </a:cubicBezTo>
                      <a:close/>
                      <a:moveTo>
                        <a:pt x="15" y="8"/>
                      </a:moveTo>
                      <a:cubicBezTo>
                        <a:pt x="18" y="8"/>
                        <a:pt x="21" y="11"/>
                        <a:pt x="20" y="14"/>
                      </a:cubicBezTo>
                      <a:cubicBezTo>
                        <a:pt x="20" y="18"/>
                        <a:pt x="16" y="20"/>
                        <a:pt x="13" y="20"/>
                      </a:cubicBezTo>
                      <a:cubicBezTo>
                        <a:pt x="10" y="20"/>
                        <a:pt x="7" y="17"/>
                        <a:pt x="8" y="13"/>
                      </a:cubicBezTo>
                      <a:cubicBezTo>
                        <a:pt x="8" y="10"/>
                        <a:pt x="11" y="7"/>
                        <a:pt x="15" y="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8" name="Freeform 90"/>
                <p:cNvSpPr>
                  <a:spLocks noEditPoints="1"/>
                </p:cNvSpPr>
                <p:nvPr/>
              </p:nvSpPr>
              <p:spPr bwMode="auto">
                <a:xfrm>
                  <a:off x="4740" y="1299"/>
                  <a:ext cx="83" cy="90"/>
                </a:xfrm>
                <a:custGeom>
                  <a:avLst/>
                  <a:gdLst>
                    <a:gd name="T0" fmla="*/ 12 w 35"/>
                    <a:gd name="T1" fmla="*/ 35 h 38"/>
                    <a:gd name="T2" fmla="*/ 32 w 35"/>
                    <a:gd name="T3" fmla="*/ 24 h 38"/>
                    <a:gd name="T4" fmla="*/ 23 w 35"/>
                    <a:gd name="T5" fmla="*/ 3 h 38"/>
                    <a:gd name="T6" fmla="*/ 3 w 35"/>
                    <a:gd name="T7" fmla="*/ 14 h 38"/>
                    <a:gd name="T8" fmla="*/ 12 w 35"/>
                    <a:gd name="T9" fmla="*/ 35 h 38"/>
                    <a:gd name="T10" fmla="*/ 9 w 35"/>
                    <a:gd name="T11" fmla="*/ 16 h 38"/>
                    <a:gd name="T12" fmla="*/ 22 w 35"/>
                    <a:gd name="T13" fmla="*/ 7 h 38"/>
                    <a:gd name="T14" fmla="*/ 27 w 35"/>
                    <a:gd name="T15" fmla="*/ 22 h 38"/>
                    <a:gd name="T16" fmla="*/ 14 w 35"/>
                    <a:gd name="T17" fmla="*/ 31 h 38"/>
                    <a:gd name="T18" fmla="*/ 9 w 35"/>
                    <a:gd name="T19" fmla="*/ 1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8">
                      <a:moveTo>
                        <a:pt x="12" y="35"/>
                      </a:moveTo>
                      <a:cubicBezTo>
                        <a:pt x="22" y="38"/>
                        <a:pt x="29" y="33"/>
                        <a:pt x="32" y="24"/>
                      </a:cubicBezTo>
                      <a:cubicBezTo>
                        <a:pt x="35" y="15"/>
                        <a:pt x="33" y="6"/>
                        <a:pt x="23" y="3"/>
                      </a:cubicBezTo>
                      <a:cubicBezTo>
                        <a:pt x="14" y="0"/>
                        <a:pt x="6" y="5"/>
                        <a:pt x="3" y="14"/>
                      </a:cubicBezTo>
                      <a:cubicBezTo>
                        <a:pt x="0" y="23"/>
                        <a:pt x="3" y="32"/>
                        <a:pt x="12" y="35"/>
                      </a:cubicBezTo>
                      <a:close/>
                      <a:moveTo>
                        <a:pt x="9" y="16"/>
                      </a:moveTo>
                      <a:cubicBezTo>
                        <a:pt x="11" y="11"/>
                        <a:pt x="15" y="5"/>
                        <a:pt x="22" y="7"/>
                      </a:cubicBezTo>
                      <a:cubicBezTo>
                        <a:pt x="28" y="10"/>
                        <a:pt x="28" y="17"/>
                        <a:pt x="27" y="22"/>
                      </a:cubicBezTo>
                      <a:cubicBezTo>
                        <a:pt x="25" y="28"/>
                        <a:pt x="20" y="33"/>
                        <a:pt x="14" y="31"/>
                      </a:cubicBezTo>
                      <a:cubicBezTo>
                        <a:pt x="7" y="29"/>
                        <a:pt x="7" y="22"/>
                        <a:pt x="9" y="16"/>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9" name="Freeform 91"/>
                <p:cNvSpPr/>
                <p:nvPr/>
              </p:nvSpPr>
              <p:spPr bwMode="auto">
                <a:xfrm>
                  <a:off x="4825" y="1320"/>
                  <a:ext cx="116" cy="102"/>
                </a:xfrm>
                <a:custGeom>
                  <a:avLst/>
                  <a:gdLst>
                    <a:gd name="T0" fmla="*/ 13 w 49"/>
                    <a:gd name="T1" fmla="*/ 10 h 43"/>
                    <a:gd name="T2" fmla="*/ 22 w 49"/>
                    <a:gd name="T3" fmla="*/ 8 h 43"/>
                    <a:gd name="T4" fmla="*/ 24 w 49"/>
                    <a:gd name="T5" fmla="*/ 16 h 43"/>
                    <a:gd name="T6" fmla="*/ 18 w 49"/>
                    <a:gd name="T7" fmla="*/ 35 h 43"/>
                    <a:gd name="T8" fmla="*/ 23 w 49"/>
                    <a:gd name="T9" fmla="*/ 37 h 43"/>
                    <a:gd name="T10" fmla="*/ 30 w 49"/>
                    <a:gd name="T11" fmla="*/ 16 h 43"/>
                    <a:gd name="T12" fmla="*/ 39 w 49"/>
                    <a:gd name="T13" fmla="*/ 14 h 43"/>
                    <a:gd name="T14" fmla="*/ 41 w 49"/>
                    <a:gd name="T15" fmla="*/ 22 h 43"/>
                    <a:gd name="T16" fmla="*/ 35 w 49"/>
                    <a:gd name="T17" fmla="*/ 41 h 43"/>
                    <a:gd name="T18" fmla="*/ 40 w 49"/>
                    <a:gd name="T19" fmla="*/ 43 h 43"/>
                    <a:gd name="T20" fmla="*/ 47 w 49"/>
                    <a:gd name="T21" fmla="*/ 24 h 43"/>
                    <a:gd name="T22" fmla="*/ 41 w 49"/>
                    <a:gd name="T23" fmla="*/ 10 h 43"/>
                    <a:gd name="T24" fmla="*/ 31 w 49"/>
                    <a:gd name="T25" fmla="*/ 12 h 43"/>
                    <a:gd name="T26" fmla="*/ 24 w 49"/>
                    <a:gd name="T27" fmla="*/ 4 h 43"/>
                    <a:gd name="T28" fmla="*/ 14 w 49"/>
                    <a:gd name="T29" fmla="*/ 5 h 43"/>
                    <a:gd name="T30" fmla="*/ 16 w 49"/>
                    <a:gd name="T31" fmla="*/ 1 h 43"/>
                    <a:gd name="T32" fmla="*/ 10 w 49"/>
                    <a:gd name="T33" fmla="*/ 0 h 43"/>
                    <a:gd name="T34" fmla="*/ 0 w 49"/>
                    <a:gd name="T35" fmla="*/ 29 h 43"/>
                    <a:gd name="T36" fmla="*/ 5 w 49"/>
                    <a:gd name="T37" fmla="*/ 31 h 43"/>
                    <a:gd name="T38" fmla="*/ 13 w 49"/>
                    <a:gd name="T39" fmla="*/ 1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43">
                      <a:moveTo>
                        <a:pt x="13" y="10"/>
                      </a:moveTo>
                      <a:cubicBezTo>
                        <a:pt x="16" y="8"/>
                        <a:pt x="19" y="7"/>
                        <a:pt x="22" y="8"/>
                      </a:cubicBezTo>
                      <a:cubicBezTo>
                        <a:pt x="26" y="9"/>
                        <a:pt x="25" y="13"/>
                        <a:pt x="24" y="16"/>
                      </a:cubicBezTo>
                      <a:cubicBezTo>
                        <a:pt x="18" y="35"/>
                        <a:pt x="18" y="35"/>
                        <a:pt x="18" y="35"/>
                      </a:cubicBezTo>
                      <a:cubicBezTo>
                        <a:pt x="23" y="37"/>
                        <a:pt x="23" y="37"/>
                        <a:pt x="23" y="37"/>
                      </a:cubicBezTo>
                      <a:cubicBezTo>
                        <a:pt x="30" y="16"/>
                        <a:pt x="30" y="16"/>
                        <a:pt x="30" y="16"/>
                      </a:cubicBezTo>
                      <a:cubicBezTo>
                        <a:pt x="34" y="13"/>
                        <a:pt x="37" y="13"/>
                        <a:pt x="39" y="14"/>
                      </a:cubicBezTo>
                      <a:cubicBezTo>
                        <a:pt x="43" y="15"/>
                        <a:pt x="43" y="19"/>
                        <a:pt x="41" y="22"/>
                      </a:cubicBezTo>
                      <a:cubicBezTo>
                        <a:pt x="35" y="41"/>
                        <a:pt x="35" y="41"/>
                        <a:pt x="35" y="41"/>
                      </a:cubicBezTo>
                      <a:cubicBezTo>
                        <a:pt x="40" y="43"/>
                        <a:pt x="40" y="43"/>
                        <a:pt x="40" y="43"/>
                      </a:cubicBezTo>
                      <a:cubicBezTo>
                        <a:pt x="47" y="24"/>
                        <a:pt x="47" y="24"/>
                        <a:pt x="47" y="24"/>
                      </a:cubicBezTo>
                      <a:cubicBezTo>
                        <a:pt x="49" y="16"/>
                        <a:pt x="47" y="12"/>
                        <a:pt x="41" y="10"/>
                      </a:cubicBezTo>
                      <a:cubicBezTo>
                        <a:pt x="37" y="8"/>
                        <a:pt x="34" y="10"/>
                        <a:pt x="31" y="12"/>
                      </a:cubicBezTo>
                      <a:cubicBezTo>
                        <a:pt x="31" y="8"/>
                        <a:pt x="28" y="5"/>
                        <a:pt x="24" y="4"/>
                      </a:cubicBezTo>
                      <a:cubicBezTo>
                        <a:pt x="21" y="3"/>
                        <a:pt x="18" y="3"/>
                        <a:pt x="14" y="5"/>
                      </a:cubicBezTo>
                      <a:cubicBezTo>
                        <a:pt x="16" y="1"/>
                        <a:pt x="16" y="1"/>
                        <a:pt x="16" y="1"/>
                      </a:cubicBezTo>
                      <a:cubicBezTo>
                        <a:pt x="10" y="0"/>
                        <a:pt x="10" y="0"/>
                        <a:pt x="10" y="0"/>
                      </a:cubicBezTo>
                      <a:cubicBezTo>
                        <a:pt x="0" y="29"/>
                        <a:pt x="0" y="29"/>
                        <a:pt x="0" y="29"/>
                      </a:cubicBezTo>
                      <a:cubicBezTo>
                        <a:pt x="5" y="31"/>
                        <a:pt x="5" y="31"/>
                        <a:pt x="5" y="31"/>
                      </a:cubicBezTo>
                      <a:lnTo>
                        <a:pt x="13" y="1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0" name="Freeform 92"/>
                <p:cNvSpPr>
                  <a:spLocks noEditPoints="1"/>
                </p:cNvSpPr>
                <p:nvPr/>
              </p:nvSpPr>
              <p:spPr bwMode="auto">
                <a:xfrm>
                  <a:off x="5140" y="2333"/>
                  <a:ext cx="73" cy="80"/>
                </a:xfrm>
                <a:custGeom>
                  <a:avLst/>
                  <a:gdLst>
                    <a:gd name="T0" fmla="*/ 0 w 73"/>
                    <a:gd name="T1" fmla="*/ 0 h 80"/>
                    <a:gd name="T2" fmla="*/ 0 w 73"/>
                    <a:gd name="T3" fmla="*/ 56 h 80"/>
                    <a:gd name="T4" fmla="*/ 73 w 73"/>
                    <a:gd name="T5" fmla="*/ 80 h 80"/>
                    <a:gd name="T6" fmla="*/ 68 w 73"/>
                    <a:gd name="T7" fmla="*/ 21 h 80"/>
                    <a:gd name="T8" fmla="*/ 0 w 73"/>
                    <a:gd name="T9" fmla="*/ 0 h 80"/>
                    <a:gd name="T10" fmla="*/ 14 w 73"/>
                    <a:gd name="T11" fmla="*/ 49 h 80"/>
                    <a:gd name="T12" fmla="*/ 11 w 73"/>
                    <a:gd name="T13" fmla="*/ 14 h 80"/>
                    <a:gd name="T14" fmla="*/ 59 w 73"/>
                    <a:gd name="T15" fmla="*/ 30 h 80"/>
                    <a:gd name="T16" fmla="*/ 61 w 73"/>
                    <a:gd name="T17" fmla="*/ 66 h 80"/>
                    <a:gd name="T18" fmla="*/ 14 w 73"/>
                    <a:gd name="T19" fmla="*/ 4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0">
                      <a:moveTo>
                        <a:pt x="0" y="0"/>
                      </a:moveTo>
                      <a:lnTo>
                        <a:pt x="0" y="56"/>
                      </a:lnTo>
                      <a:lnTo>
                        <a:pt x="73" y="80"/>
                      </a:lnTo>
                      <a:lnTo>
                        <a:pt x="68" y="21"/>
                      </a:lnTo>
                      <a:lnTo>
                        <a:pt x="0" y="0"/>
                      </a:lnTo>
                      <a:close/>
                      <a:moveTo>
                        <a:pt x="14" y="49"/>
                      </a:moveTo>
                      <a:lnTo>
                        <a:pt x="11" y="14"/>
                      </a:lnTo>
                      <a:lnTo>
                        <a:pt x="59" y="30"/>
                      </a:lnTo>
                      <a:lnTo>
                        <a:pt x="61" y="66"/>
                      </a:lnTo>
                      <a:lnTo>
                        <a:pt x="14" y="49"/>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1" name="Freeform 93"/>
                <p:cNvSpPr>
                  <a:spLocks noEditPoints="1"/>
                </p:cNvSpPr>
                <p:nvPr/>
              </p:nvSpPr>
              <p:spPr bwMode="auto">
                <a:xfrm>
                  <a:off x="6074" y="2207"/>
                  <a:ext cx="50" cy="50"/>
                </a:xfrm>
                <a:custGeom>
                  <a:avLst/>
                  <a:gdLst>
                    <a:gd name="T0" fmla="*/ 5 w 21"/>
                    <a:gd name="T1" fmla="*/ 3 h 21"/>
                    <a:gd name="T2" fmla="*/ 3 w 21"/>
                    <a:gd name="T3" fmla="*/ 16 h 21"/>
                    <a:gd name="T4" fmla="*/ 16 w 21"/>
                    <a:gd name="T5" fmla="*/ 18 h 21"/>
                    <a:gd name="T6" fmla="*/ 18 w 21"/>
                    <a:gd name="T7" fmla="*/ 5 h 21"/>
                    <a:gd name="T8" fmla="*/ 5 w 21"/>
                    <a:gd name="T9" fmla="*/ 3 h 21"/>
                    <a:gd name="T10" fmla="*/ 13 w 21"/>
                    <a:gd name="T11" fmla="*/ 14 h 21"/>
                    <a:gd name="T12" fmla="*/ 7 w 21"/>
                    <a:gd name="T13" fmla="*/ 13 h 21"/>
                    <a:gd name="T14" fmla="*/ 8 w 21"/>
                    <a:gd name="T15" fmla="*/ 7 h 21"/>
                    <a:gd name="T16" fmla="*/ 14 w 21"/>
                    <a:gd name="T17" fmla="*/ 8 h 21"/>
                    <a:gd name="T18" fmla="*/ 13 w 21"/>
                    <a:gd name="T19"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5" y="3"/>
                      </a:moveTo>
                      <a:cubicBezTo>
                        <a:pt x="1" y="6"/>
                        <a:pt x="0" y="11"/>
                        <a:pt x="3" y="16"/>
                      </a:cubicBezTo>
                      <a:cubicBezTo>
                        <a:pt x="6" y="20"/>
                        <a:pt x="12" y="21"/>
                        <a:pt x="16" y="18"/>
                      </a:cubicBezTo>
                      <a:cubicBezTo>
                        <a:pt x="20" y="15"/>
                        <a:pt x="21" y="9"/>
                        <a:pt x="18" y="5"/>
                      </a:cubicBezTo>
                      <a:cubicBezTo>
                        <a:pt x="15" y="1"/>
                        <a:pt x="9" y="0"/>
                        <a:pt x="5" y="3"/>
                      </a:cubicBezTo>
                      <a:close/>
                      <a:moveTo>
                        <a:pt x="13" y="14"/>
                      </a:moveTo>
                      <a:cubicBezTo>
                        <a:pt x="11" y="15"/>
                        <a:pt x="8" y="15"/>
                        <a:pt x="7" y="13"/>
                      </a:cubicBezTo>
                      <a:cubicBezTo>
                        <a:pt x="5" y="11"/>
                        <a:pt x="6" y="8"/>
                        <a:pt x="8" y="7"/>
                      </a:cubicBezTo>
                      <a:cubicBezTo>
                        <a:pt x="10" y="5"/>
                        <a:pt x="13" y="6"/>
                        <a:pt x="14" y="8"/>
                      </a:cubicBezTo>
                      <a:cubicBezTo>
                        <a:pt x="16" y="10"/>
                        <a:pt x="15" y="13"/>
                        <a:pt x="13" y="1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2" name="Freeform 94"/>
                <p:cNvSpPr/>
                <p:nvPr/>
              </p:nvSpPr>
              <p:spPr bwMode="auto">
                <a:xfrm>
                  <a:off x="4662" y="1278"/>
                  <a:ext cx="80" cy="94"/>
                </a:xfrm>
                <a:custGeom>
                  <a:avLst/>
                  <a:gdLst>
                    <a:gd name="T0" fmla="*/ 12 w 34"/>
                    <a:gd name="T1" fmla="*/ 37 h 40"/>
                    <a:gd name="T2" fmla="*/ 29 w 34"/>
                    <a:gd name="T3" fmla="*/ 31 h 40"/>
                    <a:gd name="T4" fmla="*/ 24 w 34"/>
                    <a:gd name="T5" fmla="*/ 28 h 40"/>
                    <a:gd name="T6" fmla="*/ 13 w 34"/>
                    <a:gd name="T7" fmla="*/ 33 h 40"/>
                    <a:gd name="T8" fmla="*/ 9 w 34"/>
                    <a:gd name="T9" fmla="*/ 17 h 40"/>
                    <a:gd name="T10" fmla="*/ 22 w 34"/>
                    <a:gd name="T11" fmla="*/ 8 h 40"/>
                    <a:gd name="T12" fmla="*/ 28 w 34"/>
                    <a:gd name="T13" fmla="*/ 17 h 40"/>
                    <a:gd name="T14" fmla="*/ 32 w 34"/>
                    <a:gd name="T15" fmla="*/ 19 h 40"/>
                    <a:gd name="T16" fmla="*/ 24 w 34"/>
                    <a:gd name="T17" fmla="*/ 4 h 40"/>
                    <a:gd name="T18" fmla="*/ 3 w 34"/>
                    <a:gd name="T19" fmla="*/ 16 h 40"/>
                    <a:gd name="T20" fmla="*/ 12 w 34"/>
                    <a:gd name="T21"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40">
                      <a:moveTo>
                        <a:pt x="12" y="37"/>
                      </a:moveTo>
                      <a:cubicBezTo>
                        <a:pt x="18" y="40"/>
                        <a:pt x="26" y="37"/>
                        <a:pt x="29" y="31"/>
                      </a:cubicBezTo>
                      <a:cubicBezTo>
                        <a:pt x="24" y="28"/>
                        <a:pt x="24" y="28"/>
                        <a:pt x="24" y="28"/>
                      </a:cubicBezTo>
                      <a:cubicBezTo>
                        <a:pt x="22" y="33"/>
                        <a:pt x="17" y="34"/>
                        <a:pt x="13" y="33"/>
                      </a:cubicBezTo>
                      <a:cubicBezTo>
                        <a:pt x="8" y="31"/>
                        <a:pt x="6" y="23"/>
                        <a:pt x="9" y="17"/>
                      </a:cubicBezTo>
                      <a:cubicBezTo>
                        <a:pt x="11" y="10"/>
                        <a:pt x="18" y="6"/>
                        <a:pt x="22" y="8"/>
                      </a:cubicBezTo>
                      <a:cubicBezTo>
                        <a:pt x="26" y="10"/>
                        <a:pt x="29" y="13"/>
                        <a:pt x="28" y="17"/>
                      </a:cubicBezTo>
                      <a:cubicBezTo>
                        <a:pt x="32" y="19"/>
                        <a:pt x="32" y="19"/>
                        <a:pt x="32" y="19"/>
                      </a:cubicBezTo>
                      <a:cubicBezTo>
                        <a:pt x="34" y="12"/>
                        <a:pt x="30" y="6"/>
                        <a:pt x="24" y="4"/>
                      </a:cubicBezTo>
                      <a:cubicBezTo>
                        <a:pt x="14" y="0"/>
                        <a:pt x="6" y="7"/>
                        <a:pt x="3" y="16"/>
                      </a:cubicBezTo>
                      <a:cubicBezTo>
                        <a:pt x="0" y="24"/>
                        <a:pt x="2" y="34"/>
                        <a:pt x="12" y="3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3" name="Freeform 95"/>
                <p:cNvSpPr>
                  <a:spLocks noEditPoints="1"/>
                </p:cNvSpPr>
                <p:nvPr/>
              </p:nvSpPr>
              <p:spPr bwMode="auto">
                <a:xfrm>
                  <a:off x="2053" y="1024"/>
                  <a:ext cx="187" cy="261"/>
                </a:xfrm>
                <a:custGeom>
                  <a:avLst/>
                  <a:gdLst>
                    <a:gd name="T0" fmla="*/ 33 w 79"/>
                    <a:gd name="T1" fmla="*/ 9 h 110"/>
                    <a:gd name="T2" fmla="*/ 31 w 79"/>
                    <a:gd name="T3" fmla="*/ 49 h 110"/>
                    <a:gd name="T4" fmla="*/ 5 w 79"/>
                    <a:gd name="T5" fmla="*/ 85 h 110"/>
                    <a:gd name="T6" fmla="*/ 79 w 79"/>
                    <a:gd name="T7" fmla="*/ 64 h 110"/>
                    <a:gd name="T8" fmla="*/ 33 w 79"/>
                    <a:gd name="T9" fmla="*/ 9 h 110"/>
                    <a:gd name="T10" fmla="*/ 10 w 79"/>
                    <a:gd name="T11" fmla="*/ 84 h 110"/>
                    <a:gd name="T12" fmla="*/ 42 w 79"/>
                    <a:gd name="T13" fmla="*/ 55 h 110"/>
                    <a:gd name="T14" fmla="*/ 34 w 79"/>
                    <a:gd name="T15" fmla="*/ 15 h 110"/>
                    <a:gd name="T16" fmla="*/ 73 w 79"/>
                    <a:gd name="T17" fmla="*/ 62 h 110"/>
                    <a:gd name="T18" fmla="*/ 10 w 79"/>
                    <a:gd name="T19" fmla="*/ 8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110">
                      <a:moveTo>
                        <a:pt x="33" y="9"/>
                      </a:moveTo>
                      <a:cubicBezTo>
                        <a:pt x="20" y="15"/>
                        <a:pt x="16" y="34"/>
                        <a:pt x="31" y="49"/>
                      </a:cubicBezTo>
                      <a:cubicBezTo>
                        <a:pt x="9" y="55"/>
                        <a:pt x="0" y="70"/>
                        <a:pt x="5" y="85"/>
                      </a:cubicBezTo>
                      <a:cubicBezTo>
                        <a:pt x="13" y="107"/>
                        <a:pt x="34" y="110"/>
                        <a:pt x="79" y="64"/>
                      </a:cubicBezTo>
                      <a:cubicBezTo>
                        <a:pt x="65" y="23"/>
                        <a:pt x="52" y="0"/>
                        <a:pt x="33" y="9"/>
                      </a:cubicBezTo>
                      <a:moveTo>
                        <a:pt x="10" y="84"/>
                      </a:moveTo>
                      <a:cubicBezTo>
                        <a:pt x="5" y="72"/>
                        <a:pt x="16" y="53"/>
                        <a:pt x="42" y="55"/>
                      </a:cubicBezTo>
                      <a:cubicBezTo>
                        <a:pt x="26" y="42"/>
                        <a:pt x="23" y="21"/>
                        <a:pt x="34" y="15"/>
                      </a:cubicBezTo>
                      <a:cubicBezTo>
                        <a:pt x="51" y="8"/>
                        <a:pt x="61" y="28"/>
                        <a:pt x="73" y="62"/>
                      </a:cubicBezTo>
                      <a:cubicBezTo>
                        <a:pt x="40" y="96"/>
                        <a:pt x="18" y="103"/>
                        <a:pt x="10" y="84"/>
                      </a:cubicBezTo>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4" name="Freeform 96"/>
                <p:cNvSpPr/>
                <p:nvPr/>
              </p:nvSpPr>
              <p:spPr bwMode="auto">
                <a:xfrm>
                  <a:off x="5045" y="-35"/>
                  <a:ext cx="128" cy="33"/>
                </a:xfrm>
                <a:custGeom>
                  <a:avLst/>
                  <a:gdLst>
                    <a:gd name="T0" fmla="*/ 54 w 54"/>
                    <a:gd name="T1" fmla="*/ 0 h 14"/>
                    <a:gd name="T2" fmla="*/ 46 w 54"/>
                    <a:gd name="T3" fmla="*/ 0 h 14"/>
                    <a:gd name="T4" fmla="*/ 11 w 54"/>
                    <a:gd name="T5" fmla="*/ 1 h 14"/>
                    <a:gd name="T6" fmla="*/ 9 w 54"/>
                    <a:gd name="T7" fmla="*/ 0 h 14"/>
                    <a:gd name="T8" fmla="*/ 0 w 54"/>
                    <a:gd name="T9" fmla="*/ 0 h 14"/>
                    <a:gd name="T10" fmla="*/ 8 w 54"/>
                    <a:gd name="T11" fmla="*/ 6 h 14"/>
                    <a:gd name="T12" fmla="*/ 54 w 5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54" h="14">
                      <a:moveTo>
                        <a:pt x="54" y="0"/>
                      </a:moveTo>
                      <a:cubicBezTo>
                        <a:pt x="46" y="0"/>
                        <a:pt x="46" y="0"/>
                        <a:pt x="46" y="0"/>
                      </a:cubicBezTo>
                      <a:cubicBezTo>
                        <a:pt x="38" y="7"/>
                        <a:pt x="24" y="9"/>
                        <a:pt x="11" y="1"/>
                      </a:cubicBezTo>
                      <a:cubicBezTo>
                        <a:pt x="10" y="1"/>
                        <a:pt x="10" y="0"/>
                        <a:pt x="9" y="0"/>
                      </a:cubicBezTo>
                      <a:cubicBezTo>
                        <a:pt x="0" y="0"/>
                        <a:pt x="0" y="0"/>
                        <a:pt x="0" y="0"/>
                      </a:cubicBezTo>
                      <a:cubicBezTo>
                        <a:pt x="2" y="2"/>
                        <a:pt x="5" y="5"/>
                        <a:pt x="8" y="6"/>
                      </a:cubicBezTo>
                      <a:cubicBezTo>
                        <a:pt x="23" y="14"/>
                        <a:pt x="45" y="13"/>
                        <a:pt x="54" y="0"/>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5" name="Freeform 97"/>
                <p:cNvSpPr/>
                <p:nvPr/>
              </p:nvSpPr>
              <p:spPr bwMode="auto">
                <a:xfrm>
                  <a:off x="6362" y="3449"/>
                  <a:ext cx="38" cy="197"/>
                </a:xfrm>
                <a:custGeom>
                  <a:avLst/>
                  <a:gdLst>
                    <a:gd name="T0" fmla="*/ 16 w 16"/>
                    <a:gd name="T1" fmla="*/ 83 h 83"/>
                    <a:gd name="T2" fmla="*/ 16 w 16"/>
                    <a:gd name="T3" fmla="*/ 71 h 83"/>
                    <a:gd name="T4" fmla="*/ 16 w 16"/>
                    <a:gd name="T5" fmla="*/ 11 h 83"/>
                    <a:gd name="T6" fmla="*/ 16 w 16"/>
                    <a:gd name="T7" fmla="*/ 0 h 83"/>
                    <a:gd name="T8" fmla="*/ 16 w 16"/>
                    <a:gd name="T9" fmla="*/ 83 h 83"/>
                  </a:gdLst>
                  <a:ahLst/>
                  <a:cxnLst>
                    <a:cxn ang="0">
                      <a:pos x="T0" y="T1"/>
                    </a:cxn>
                    <a:cxn ang="0">
                      <a:pos x="T2" y="T3"/>
                    </a:cxn>
                    <a:cxn ang="0">
                      <a:pos x="T4" y="T5"/>
                    </a:cxn>
                    <a:cxn ang="0">
                      <a:pos x="T6" y="T7"/>
                    </a:cxn>
                    <a:cxn ang="0">
                      <a:pos x="T8" y="T9"/>
                    </a:cxn>
                  </a:cxnLst>
                  <a:rect l="0" t="0" r="r" b="b"/>
                  <a:pathLst>
                    <a:path w="16" h="83">
                      <a:moveTo>
                        <a:pt x="16" y="83"/>
                      </a:moveTo>
                      <a:cubicBezTo>
                        <a:pt x="16" y="71"/>
                        <a:pt x="16" y="71"/>
                        <a:pt x="16" y="71"/>
                      </a:cubicBezTo>
                      <a:cubicBezTo>
                        <a:pt x="9" y="54"/>
                        <a:pt x="7" y="33"/>
                        <a:pt x="16" y="11"/>
                      </a:cubicBezTo>
                      <a:cubicBezTo>
                        <a:pt x="16" y="0"/>
                        <a:pt x="16" y="0"/>
                        <a:pt x="16" y="0"/>
                      </a:cubicBezTo>
                      <a:cubicBezTo>
                        <a:pt x="0" y="29"/>
                        <a:pt x="3" y="59"/>
                        <a:pt x="16" y="83"/>
                      </a:cubicBezTo>
                      <a:close/>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6" name="Freeform 98"/>
                <p:cNvSpPr>
                  <a:spLocks noEditPoints="1"/>
                </p:cNvSpPr>
                <p:nvPr/>
              </p:nvSpPr>
              <p:spPr bwMode="auto">
                <a:xfrm>
                  <a:off x="1951" y="-35"/>
                  <a:ext cx="4452" cy="4388"/>
                </a:xfrm>
                <a:custGeom>
                  <a:avLst/>
                  <a:gdLst>
                    <a:gd name="T0" fmla="*/ 758 w 1882"/>
                    <a:gd name="T1" fmla="*/ 1829 h 1855"/>
                    <a:gd name="T2" fmla="*/ 1593 w 1882"/>
                    <a:gd name="T3" fmla="*/ 1854 h 1855"/>
                    <a:gd name="T4" fmla="*/ 1853 w 1882"/>
                    <a:gd name="T5" fmla="*/ 1233 h 1855"/>
                    <a:gd name="T6" fmla="*/ 1869 w 1882"/>
                    <a:gd name="T7" fmla="*/ 334 h 1855"/>
                    <a:gd name="T8" fmla="*/ 1164 w 1882"/>
                    <a:gd name="T9" fmla="*/ 14 h 1855"/>
                    <a:gd name="T10" fmla="*/ 298 w 1882"/>
                    <a:gd name="T11" fmla="*/ 0 h 1855"/>
                    <a:gd name="T12" fmla="*/ 1828 w 1882"/>
                    <a:gd name="T13" fmla="*/ 212 h 1855"/>
                    <a:gd name="T14" fmla="*/ 1251 w 1882"/>
                    <a:gd name="T15" fmla="*/ 213 h 1855"/>
                    <a:gd name="T16" fmla="*/ 1596 w 1882"/>
                    <a:gd name="T17" fmla="*/ 107 h 1855"/>
                    <a:gd name="T18" fmla="*/ 1560 w 1882"/>
                    <a:gd name="T19" fmla="*/ 1613 h 1855"/>
                    <a:gd name="T20" fmla="*/ 128 w 1882"/>
                    <a:gd name="T21" fmla="*/ 696 h 1855"/>
                    <a:gd name="T22" fmla="*/ 223 w 1882"/>
                    <a:gd name="T23" fmla="*/ 434 h 1855"/>
                    <a:gd name="T24" fmla="*/ 641 w 1882"/>
                    <a:gd name="T25" fmla="*/ 443 h 1855"/>
                    <a:gd name="T26" fmla="*/ 851 w 1882"/>
                    <a:gd name="T27" fmla="*/ 266 h 1855"/>
                    <a:gd name="T28" fmla="*/ 1473 w 1882"/>
                    <a:gd name="T29" fmla="*/ 1257 h 1855"/>
                    <a:gd name="T30" fmla="*/ 1338 w 1882"/>
                    <a:gd name="T31" fmla="*/ 1424 h 1855"/>
                    <a:gd name="T32" fmla="*/ 701 w 1882"/>
                    <a:gd name="T33" fmla="*/ 1362 h 1855"/>
                    <a:gd name="T34" fmla="*/ 238 w 1882"/>
                    <a:gd name="T35" fmla="*/ 1092 h 1855"/>
                    <a:gd name="T36" fmla="*/ 1020 w 1882"/>
                    <a:gd name="T37" fmla="*/ 236 h 1855"/>
                    <a:gd name="T38" fmla="*/ 1402 w 1882"/>
                    <a:gd name="T39" fmla="*/ 622 h 1855"/>
                    <a:gd name="T40" fmla="*/ 1276 w 1882"/>
                    <a:gd name="T41" fmla="*/ 1162 h 1855"/>
                    <a:gd name="T42" fmla="*/ 659 w 1882"/>
                    <a:gd name="T43" fmla="*/ 1149 h 1855"/>
                    <a:gd name="T44" fmla="*/ 377 w 1882"/>
                    <a:gd name="T45" fmla="*/ 1214 h 1855"/>
                    <a:gd name="T46" fmla="*/ 630 w 1882"/>
                    <a:gd name="T47" fmla="*/ 1161 h 1855"/>
                    <a:gd name="T48" fmla="*/ 572 w 1882"/>
                    <a:gd name="T49" fmla="*/ 1006 h 1855"/>
                    <a:gd name="T50" fmla="*/ 840 w 1882"/>
                    <a:gd name="T51" fmla="*/ 661 h 1855"/>
                    <a:gd name="T52" fmla="*/ 1323 w 1882"/>
                    <a:gd name="T53" fmla="*/ 525 h 1855"/>
                    <a:gd name="T54" fmla="*/ 1075 w 1882"/>
                    <a:gd name="T55" fmla="*/ 766 h 1855"/>
                    <a:gd name="T56" fmla="*/ 886 w 1882"/>
                    <a:gd name="T57" fmla="*/ 961 h 1855"/>
                    <a:gd name="T58" fmla="*/ 1038 w 1882"/>
                    <a:gd name="T59" fmla="*/ 995 h 1855"/>
                    <a:gd name="T60" fmla="*/ 1124 w 1882"/>
                    <a:gd name="T61" fmla="*/ 962 h 1855"/>
                    <a:gd name="T62" fmla="*/ 1082 w 1882"/>
                    <a:gd name="T63" fmla="*/ 1103 h 1855"/>
                    <a:gd name="T64" fmla="*/ 706 w 1882"/>
                    <a:gd name="T65" fmla="*/ 682 h 1855"/>
                    <a:gd name="T66" fmla="*/ 322 w 1882"/>
                    <a:gd name="T67" fmla="*/ 966 h 1855"/>
                    <a:gd name="T68" fmla="*/ 466 w 1882"/>
                    <a:gd name="T69" fmla="*/ 1385 h 1855"/>
                    <a:gd name="T70" fmla="*/ 793 w 1882"/>
                    <a:gd name="T71" fmla="*/ 1305 h 1855"/>
                    <a:gd name="T72" fmla="*/ 905 w 1882"/>
                    <a:gd name="T73" fmla="*/ 1537 h 1855"/>
                    <a:gd name="T74" fmla="*/ 1339 w 1882"/>
                    <a:gd name="T75" fmla="*/ 1206 h 1855"/>
                    <a:gd name="T76" fmla="*/ 1552 w 1882"/>
                    <a:gd name="T77" fmla="*/ 903 h 1855"/>
                    <a:gd name="T78" fmla="*/ 1377 w 1882"/>
                    <a:gd name="T79" fmla="*/ 523 h 1855"/>
                    <a:gd name="T80" fmla="*/ 771 w 1882"/>
                    <a:gd name="T81" fmla="*/ 478 h 1855"/>
                    <a:gd name="T82" fmla="*/ 570 w 1882"/>
                    <a:gd name="T83" fmla="*/ 675 h 1855"/>
                    <a:gd name="T84" fmla="*/ 261 w 1882"/>
                    <a:gd name="T85" fmla="*/ 666 h 1855"/>
                    <a:gd name="T86" fmla="*/ 191 w 1882"/>
                    <a:gd name="T87" fmla="*/ 1155 h 1855"/>
                    <a:gd name="T88" fmla="*/ 541 w 1882"/>
                    <a:gd name="T89" fmla="*/ 1534 h 1855"/>
                    <a:gd name="T90" fmla="*/ 1492 w 1882"/>
                    <a:gd name="T91" fmla="*/ 1009 h 1855"/>
                    <a:gd name="T92" fmla="*/ 1693 w 1882"/>
                    <a:gd name="T93" fmla="*/ 645 h 1855"/>
                    <a:gd name="T94" fmla="*/ 657 w 1882"/>
                    <a:gd name="T95" fmla="*/ 489 h 1855"/>
                    <a:gd name="T96" fmla="*/ 97 w 1882"/>
                    <a:gd name="T97" fmla="*/ 395 h 1855"/>
                    <a:gd name="T98" fmla="*/ 119 w 1882"/>
                    <a:gd name="T99" fmla="*/ 1357 h 1855"/>
                    <a:gd name="T100" fmla="*/ 315 w 1882"/>
                    <a:gd name="T101" fmla="*/ 1677 h 1855"/>
                    <a:gd name="T102" fmla="*/ 854 w 1882"/>
                    <a:gd name="T103" fmla="*/ 1720 h 1855"/>
                    <a:gd name="T104" fmla="*/ 970 w 1882"/>
                    <a:gd name="T105" fmla="*/ 1793 h 1855"/>
                    <a:gd name="T106" fmla="*/ 1303 w 1882"/>
                    <a:gd name="T107" fmla="*/ 1632 h 1855"/>
                    <a:gd name="T108" fmla="*/ 1600 w 1882"/>
                    <a:gd name="T109" fmla="*/ 1790 h 1855"/>
                    <a:gd name="T110" fmla="*/ 1806 w 1882"/>
                    <a:gd name="T111" fmla="*/ 1393 h 1855"/>
                    <a:gd name="T112" fmla="*/ 1797 w 1882"/>
                    <a:gd name="T113" fmla="*/ 1298 h 1855"/>
                    <a:gd name="T114" fmla="*/ 1784 w 1882"/>
                    <a:gd name="T115" fmla="*/ 728 h 1855"/>
                    <a:gd name="T116" fmla="*/ 1781 w 1882"/>
                    <a:gd name="T117" fmla="*/ 241 h 1855"/>
                    <a:gd name="T118" fmla="*/ 1693 w 1882"/>
                    <a:gd name="T119" fmla="*/ 476 h 1855"/>
                    <a:gd name="T120" fmla="*/ 1010 w 1882"/>
                    <a:gd name="T121" fmla="*/ 67 h 1855"/>
                    <a:gd name="T122" fmla="*/ 404 w 1882"/>
                    <a:gd name="T123" fmla="*/ 78 h 1855"/>
                    <a:gd name="T124" fmla="*/ 146 w 1882"/>
                    <a:gd name="T125" fmla="*/ 189 h 1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82" h="1855">
                      <a:moveTo>
                        <a:pt x="6" y="17"/>
                      </a:moveTo>
                      <a:cubicBezTo>
                        <a:pt x="11" y="26"/>
                        <a:pt x="31" y="49"/>
                        <a:pt x="41" y="59"/>
                      </a:cubicBezTo>
                      <a:cubicBezTo>
                        <a:pt x="3" y="108"/>
                        <a:pt x="16" y="179"/>
                        <a:pt x="49" y="196"/>
                      </a:cubicBezTo>
                      <a:cubicBezTo>
                        <a:pt x="47" y="207"/>
                        <a:pt x="47" y="218"/>
                        <a:pt x="48" y="229"/>
                      </a:cubicBezTo>
                      <a:cubicBezTo>
                        <a:pt x="30" y="232"/>
                        <a:pt x="13" y="234"/>
                        <a:pt x="4" y="236"/>
                      </a:cubicBezTo>
                      <a:cubicBezTo>
                        <a:pt x="10" y="247"/>
                        <a:pt x="27" y="271"/>
                        <a:pt x="45" y="296"/>
                      </a:cubicBezTo>
                      <a:cubicBezTo>
                        <a:pt x="28" y="304"/>
                        <a:pt x="11" y="312"/>
                        <a:pt x="4" y="316"/>
                      </a:cubicBezTo>
                      <a:cubicBezTo>
                        <a:pt x="13" y="331"/>
                        <a:pt x="36" y="362"/>
                        <a:pt x="59" y="393"/>
                      </a:cubicBezTo>
                      <a:cubicBezTo>
                        <a:pt x="44" y="402"/>
                        <a:pt x="36" y="423"/>
                        <a:pt x="45" y="449"/>
                      </a:cubicBezTo>
                      <a:cubicBezTo>
                        <a:pt x="45" y="449"/>
                        <a:pt x="44" y="450"/>
                        <a:pt x="44" y="450"/>
                      </a:cubicBezTo>
                      <a:cubicBezTo>
                        <a:pt x="16" y="470"/>
                        <a:pt x="8" y="506"/>
                        <a:pt x="30" y="538"/>
                      </a:cubicBezTo>
                      <a:cubicBezTo>
                        <a:pt x="40" y="552"/>
                        <a:pt x="56" y="561"/>
                        <a:pt x="72" y="564"/>
                      </a:cubicBezTo>
                      <a:cubicBezTo>
                        <a:pt x="32" y="585"/>
                        <a:pt x="39" y="647"/>
                        <a:pt x="102" y="653"/>
                      </a:cubicBezTo>
                      <a:cubicBezTo>
                        <a:pt x="102" y="657"/>
                        <a:pt x="102" y="662"/>
                        <a:pt x="102" y="666"/>
                      </a:cubicBezTo>
                      <a:cubicBezTo>
                        <a:pt x="52" y="678"/>
                        <a:pt x="50" y="729"/>
                        <a:pt x="69" y="768"/>
                      </a:cubicBezTo>
                      <a:cubicBezTo>
                        <a:pt x="69" y="768"/>
                        <a:pt x="68" y="769"/>
                        <a:pt x="67" y="769"/>
                      </a:cubicBezTo>
                      <a:cubicBezTo>
                        <a:pt x="22" y="782"/>
                        <a:pt x="0" y="849"/>
                        <a:pt x="33" y="889"/>
                      </a:cubicBezTo>
                      <a:cubicBezTo>
                        <a:pt x="5" y="917"/>
                        <a:pt x="11" y="965"/>
                        <a:pt x="46" y="984"/>
                      </a:cubicBezTo>
                      <a:cubicBezTo>
                        <a:pt x="34" y="1015"/>
                        <a:pt x="31" y="1047"/>
                        <a:pt x="36" y="1079"/>
                      </a:cubicBezTo>
                      <a:cubicBezTo>
                        <a:pt x="42" y="1118"/>
                        <a:pt x="56" y="1143"/>
                        <a:pt x="74" y="1164"/>
                      </a:cubicBezTo>
                      <a:cubicBezTo>
                        <a:pt x="47" y="1185"/>
                        <a:pt x="44" y="1223"/>
                        <a:pt x="67" y="1252"/>
                      </a:cubicBezTo>
                      <a:cubicBezTo>
                        <a:pt x="47" y="1264"/>
                        <a:pt x="31" y="1273"/>
                        <a:pt x="25" y="1277"/>
                      </a:cubicBezTo>
                      <a:cubicBezTo>
                        <a:pt x="34" y="1285"/>
                        <a:pt x="72" y="1318"/>
                        <a:pt x="103" y="1344"/>
                      </a:cubicBezTo>
                      <a:cubicBezTo>
                        <a:pt x="89" y="1362"/>
                        <a:pt x="71" y="1389"/>
                        <a:pt x="63" y="1399"/>
                      </a:cubicBezTo>
                      <a:cubicBezTo>
                        <a:pt x="73" y="1404"/>
                        <a:pt x="91" y="1413"/>
                        <a:pt x="117" y="1425"/>
                      </a:cubicBezTo>
                      <a:cubicBezTo>
                        <a:pt x="115" y="1450"/>
                        <a:pt x="116" y="1476"/>
                        <a:pt x="126" y="1505"/>
                      </a:cubicBezTo>
                      <a:cubicBezTo>
                        <a:pt x="66" y="1524"/>
                        <a:pt x="66" y="1620"/>
                        <a:pt x="136" y="1629"/>
                      </a:cubicBezTo>
                      <a:cubicBezTo>
                        <a:pt x="138" y="1645"/>
                        <a:pt x="146" y="1660"/>
                        <a:pt x="159" y="1671"/>
                      </a:cubicBezTo>
                      <a:cubicBezTo>
                        <a:pt x="124" y="1697"/>
                        <a:pt x="134" y="1752"/>
                        <a:pt x="174" y="1766"/>
                      </a:cubicBezTo>
                      <a:cubicBezTo>
                        <a:pt x="152" y="1796"/>
                        <a:pt x="128" y="1831"/>
                        <a:pt x="111" y="1854"/>
                      </a:cubicBezTo>
                      <a:cubicBezTo>
                        <a:pt x="118" y="1854"/>
                        <a:pt x="118" y="1854"/>
                        <a:pt x="118" y="1854"/>
                      </a:cubicBezTo>
                      <a:cubicBezTo>
                        <a:pt x="133" y="1834"/>
                        <a:pt x="158" y="1799"/>
                        <a:pt x="180" y="1768"/>
                      </a:cubicBezTo>
                      <a:cubicBezTo>
                        <a:pt x="183" y="1768"/>
                        <a:pt x="187" y="1769"/>
                        <a:pt x="190" y="1769"/>
                      </a:cubicBezTo>
                      <a:cubicBezTo>
                        <a:pt x="171" y="1795"/>
                        <a:pt x="149" y="1827"/>
                        <a:pt x="137" y="1846"/>
                      </a:cubicBezTo>
                      <a:cubicBezTo>
                        <a:pt x="146" y="1847"/>
                        <a:pt x="164" y="1848"/>
                        <a:pt x="185" y="1848"/>
                      </a:cubicBezTo>
                      <a:cubicBezTo>
                        <a:pt x="186" y="1850"/>
                        <a:pt x="187" y="1852"/>
                        <a:pt x="187" y="1854"/>
                      </a:cubicBezTo>
                      <a:cubicBezTo>
                        <a:pt x="195" y="1854"/>
                        <a:pt x="195" y="1854"/>
                        <a:pt x="195" y="1854"/>
                      </a:cubicBezTo>
                      <a:cubicBezTo>
                        <a:pt x="189" y="1839"/>
                        <a:pt x="187" y="1824"/>
                        <a:pt x="193" y="1811"/>
                      </a:cubicBezTo>
                      <a:cubicBezTo>
                        <a:pt x="201" y="1789"/>
                        <a:pt x="235" y="1765"/>
                        <a:pt x="254" y="1791"/>
                      </a:cubicBezTo>
                      <a:cubicBezTo>
                        <a:pt x="260" y="1798"/>
                        <a:pt x="263" y="1812"/>
                        <a:pt x="252" y="1828"/>
                      </a:cubicBezTo>
                      <a:cubicBezTo>
                        <a:pt x="250" y="1819"/>
                        <a:pt x="232" y="1800"/>
                        <a:pt x="221" y="1817"/>
                      </a:cubicBezTo>
                      <a:cubicBezTo>
                        <a:pt x="215" y="1827"/>
                        <a:pt x="216" y="1840"/>
                        <a:pt x="228" y="1854"/>
                      </a:cubicBezTo>
                      <a:cubicBezTo>
                        <a:pt x="241" y="1854"/>
                        <a:pt x="241" y="1854"/>
                        <a:pt x="241" y="1854"/>
                      </a:cubicBezTo>
                      <a:cubicBezTo>
                        <a:pt x="238" y="1853"/>
                        <a:pt x="236" y="1851"/>
                        <a:pt x="234" y="1849"/>
                      </a:cubicBezTo>
                      <a:cubicBezTo>
                        <a:pt x="250" y="1850"/>
                        <a:pt x="265" y="1850"/>
                        <a:pt x="279" y="1850"/>
                      </a:cubicBezTo>
                      <a:cubicBezTo>
                        <a:pt x="277" y="1851"/>
                        <a:pt x="275" y="1853"/>
                        <a:pt x="273" y="1854"/>
                      </a:cubicBezTo>
                      <a:cubicBezTo>
                        <a:pt x="286" y="1854"/>
                        <a:pt x="286" y="1854"/>
                        <a:pt x="286" y="1854"/>
                      </a:cubicBezTo>
                      <a:cubicBezTo>
                        <a:pt x="290" y="1849"/>
                        <a:pt x="293" y="1842"/>
                        <a:pt x="295" y="1835"/>
                      </a:cubicBezTo>
                      <a:cubicBezTo>
                        <a:pt x="303" y="1794"/>
                        <a:pt x="237" y="1741"/>
                        <a:pt x="221" y="1714"/>
                      </a:cubicBezTo>
                      <a:cubicBezTo>
                        <a:pt x="209" y="1693"/>
                        <a:pt x="205" y="1655"/>
                        <a:pt x="227" y="1623"/>
                      </a:cubicBezTo>
                      <a:cubicBezTo>
                        <a:pt x="232" y="1626"/>
                        <a:pt x="238" y="1628"/>
                        <a:pt x="243" y="1630"/>
                      </a:cubicBezTo>
                      <a:cubicBezTo>
                        <a:pt x="219" y="1688"/>
                        <a:pt x="244" y="1723"/>
                        <a:pt x="284" y="1771"/>
                      </a:cubicBezTo>
                      <a:cubicBezTo>
                        <a:pt x="276" y="1744"/>
                        <a:pt x="217" y="1702"/>
                        <a:pt x="249" y="1632"/>
                      </a:cubicBezTo>
                      <a:cubicBezTo>
                        <a:pt x="255" y="1635"/>
                        <a:pt x="262" y="1637"/>
                        <a:pt x="268" y="1638"/>
                      </a:cubicBezTo>
                      <a:cubicBezTo>
                        <a:pt x="262" y="1662"/>
                        <a:pt x="255" y="1683"/>
                        <a:pt x="252" y="1695"/>
                      </a:cubicBezTo>
                      <a:cubicBezTo>
                        <a:pt x="259" y="1694"/>
                        <a:pt x="273" y="1690"/>
                        <a:pt x="291" y="1684"/>
                      </a:cubicBezTo>
                      <a:cubicBezTo>
                        <a:pt x="282" y="1722"/>
                        <a:pt x="294" y="1767"/>
                        <a:pt x="320" y="1793"/>
                      </a:cubicBezTo>
                      <a:cubicBezTo>
                        <a:pt x="331" y="1815"/>
                        <a:pt x="333" y="1837"/>
                        <a:pt x="331" y="1854"/>
                      </a:cubicBezTo>
                      <a:cubicBezTo>
                        <a:pt x="338" y="1854"/>
                        <a:pt x="338" y="1854"/>
                        <a:pt x="338" y="1854"/>
                      </a:cubicBezTo>
                      <a:cubicBezTo>
                        <a:pt x="339" y="1839"/>
                        <a:pt x="338" y="1821"/>
                        <a:pt x="330" y="1802"/>
                      </a:cubicBezTo>
                      <a:cubicBezTo>
                        <a:pt x="339" y="1808"/>
                        <a:pt x="349" y="1813"/>
                        <a:pt x="359" y="1816"/>
                      </a:cubicBezTo>
                      <a:cubicBezTo>
                        <a:pt x="361" y="1830"/>
                        <a:pt x="360" y="1843"/>
                        <a:pt x="356" y="1854"/>
                      </a:cubicBezTo>
                      <a:cubicBezTo>
                        <a:pt x="362" y="1854"/>
                        <a:pt x="362" y="1854"/>
                        <a:pt x="362" y="1854"/>
                      </a:cubicBezTo>
                      <a:cubicBezTo>
                        <a:pt x="366" y="1843"/>
                        <a:pt x="367" y="1831"/>
                        <a:pt x="365" y="1817"/>
                      </a:cubicBezTo>
                      <a:cubicBezTo>
                        <a:pt x="372" y="1819"/>
                        <a:pt x="380" y="1819"/>
                        <a:pt x="387" y="1819"/>
                      </a:cubicBezTo>
                      <a:cubicBezTo>
                        <a:pt x="387" y="1834"/>
                        <a:pt x="380" y="1846"/>
                        <a:pt x="371" y="1854"/>
                      </a:cubicBezTo>
                      <a:cubicBezTo>
                        <a:pt x="380" y="1854"/>
                        <a:pt x="380" y="1854"/>
                        <a:pt x="380" y="1854"/>
                      </a:cubicBezTo>
                      <a:cubicBezTo>
                        <a:pt x="381" y="1852"/>
                        <a:pt x="383" y="1851"/>
                        <a:pt x="384" y="1848"/>
                      </a:cubicBezTo>
                      <a:cubicBezTo>
                        <a:pt x="385" y="1850"/>
                        <a:pt x="386" y="1852"/>
                        <a:pt x="387" y="1854"/>
                      </a:cubicBezTo>
                      <a:cubicBezTo>
                        <a:pt x="392" y="1854"/>
                        <a:pt x="392" y="1854"/>
                        <a:pt x="392" y="1854"/>
                      </a:cubicBezTo>
                      <a:cubicBezTo>
                        <a:pt x="390" y="1851"/>
                        <a:pt x="388" y="1847"/>
                        <a:pt x="387" y="1843"/>
                      </a:cubicBezTo>
                      <a:cubicBezTo>
                        <a:pt x="391" y="1836"/>
                        <a:pt x="392" y="1828"/>
                        <a:pt x="392" y="1819"/>
                      </a:cubicBezTo>
                      <a:cubicBezTo>
                        <a:pt x="395" y="1818"/>
                        <a:pt x="398" y="1818"/>
                        <a:pt x="400" y="1817"/>
                      </a:cubicBezTo>
                      <a:cubicBezTo>
                        <a:pt x="400" y="1833"/>
                        <a:pt x="406" y="1845"/>
                        <a:pt x="415" y="1854"/>
                      </a:cubicBezTo>
                      <a:cubicBezTo>
                        <a:pt x="423" y="1854"/>
                        <a:pt x="423" y="1854"/>
                        <a:pt x="423" y="1854"/>
                      </a:cubicBezTo>
                      <a:cubicBezTo>
                        <a:pt x="412" y="1846"/>
                        <a:pt x="405" y="1833"/>
                        <a:pt x="405" y="1816"/>
                      </a:cubicBezTo>
                      <a:cubicBezTo>
                        <a:pt x="410" y="1815"/>
                        <a:pt x="414" y="1813"/>
                        <a:pt x="418" y="1811"/>
                      </a:cubicBezTo>
                      <a:cubicBezTo>
                        <a:pt x="422" y="1827"/>
                        <a:pt x="432" y="1838"/>
                        <a:pt x="447" y="1844"/>
                      </a:cubicBezTo>
                      <a:cubicBezTo>
                        <a:pt x="445" y="1847"/>
                        <a:pt x="442" y="1850"/>
                        <a:pt x="440" y="1854"/>
                      </a:cubicBezTo>
                      <a:cubicBezTo>
                        <a:pt x="448" y="1854"/>
                        <a:pt x="448" y="1854"/>
                        <a:pt x="448" y="1854"/>
                      </a:cubicBezTo>
                      <a:cubicBezTo>
                        <a:pt x="458" y="1841"/>
                        <a:pt x="468" y="1828"/>
                        <a:pt x="472" y="1821"/>
                      </a:cubicBezTo>
                      <a:cubicBezTo>
                        <a:pt x="478" y="1809"/>
                        <a:pt x="482" y="1800"/>
                        <a:pt x="469" y="1789"/>
                      </a:cubicBezTo>
                      <a:cubicBezTo>
                        <a:pt x="450" y="1772"/>
                        <a:pt x="427" y="1748"/>
                        <a:pt x="419" y="1736"/>
                      </a:cubicBezTo>
                      <a:cubicBezTo>
                        <a:pt x="415" y="1730"/>
                        <a:pt x="412" y="1724"/>
                        <a:pt x="412" y="1717"/>
                      </a:cubicBezTo>
                      <a:cubicBezTo>
                        <a:pt x="430" y="1695"/>
                        <a:pt x="450" y="1668"/>
                        <a:pt x="465" y="1650"/>
                      </a:cubicBezTo>
                      <a:cubicBezTo>
                        <a:pt x="464" y="1647"/>
                        <a:pt x="462" y="1645"/>
                        <a:pt x="460" y="1642"/>
                      </a:cubicBezTo>
                      <a:cubicBezTo>
                        <a:pt x="464" y="1638"/>
                        <a:pt x="469" y="1633"/>
                        <a:pt x="474" y="1629"/>
                      </a:cubicBezTo>
                      <a:cubicBezTo>
                        <a:pt x="478" y="1631"/>
                        <a:pt x="481" y="1632"/>
                        <a:pt x="484" y="1634"/>
                      </a:cubicBezTo>
                      <a:cubicBezTo>
                        <a:pt x="469" y="1655"/>
                        <a:pt x="449" y="1683"/>
                        <a:pt x="437" y="1700"/>
                      </a:cubicBezTo>
                      <a:cubicBezTo>
                        <a:pt x="428" y="1714"/>
                        <a:pt x="429" y="1721"/>
                        <a:pt x="437" y="1734"/>
                      </a:cubicBezTo>
                      <a:cubicBezTo>
                        <a:pt x="445" y="1745"/>
                        <a:pt x="467" y="1767"/>
                        <a:pt x="484" y="1785"/>
                      </a:cubicBezTo>
                      <a:cubicBezTo>
                        <a:pt x="492" y="1794"/>
                        <a:pt x="492" y="1804"/>
                        <a:pt x="486" y="1816"/>
                      </a:cubicBezTo>
                      <a:cubicBezTo>
                        <a:pt x="483" y="1822"/>
                        <a:pt x="471" y="1839"/>
                        <a:pt x="461" y="1854"/>
                      </a:cubicBezTo>
                      <a:cubicBezTo>
                        <a:pt x="468" y="1854"/>
                        <a:pt x="468" y="1854"/>
                        <a:pt x="468" y="1854"/>
                      </a:cubicBezTo>
                      <a:cubicBezTo>
                        <a:pt x="478" y="1839"/>
                        <a:pt x="490" y="1824"/>
                        <a:pt x="493" y="1817"/>
                      </a:cubicBezTo>
                      <a:cubicBezTo>
                        <a:pt x="500" y="1804"/>
                        <a:pt x="496" y="1790"/>
                        <a:pt x="488" y="1781"/>
                      </a:cubicBezTo>
                      <a:cubicBezTo>
                        <a:pt x="471" y="1763"/>
                        <a:pt x="452" y="1744"/>
                        <a:pt x="444" y="1732"/>
                      </a:cubicBezTo>
                      <a:cubicBezTo>
                        <a:pt x="435" y="1720"/>
                        <a:pt x="437" y="1711"/>
                        <a:pt x="446" y="1697"/>
                      </a:cubicBezTo>
                      <a:cubicBezTo>
                        <a:pt x="459" y="1678"/>
                        <a:pt x="478" y="1653"/>
                        <a:pt x="491" y="1636"/>
                      </a:cubicBezTo>
                      <a:cubicBezTo>
                        <a:pt x="502" y="1639"/>
                        <a:pt x="514" y="1640"/>
                        <a:pt x="525" y="1638"/>
                      </a:cubicBezTo>
                      <a:cubicBezTo>
                        <a:pt x="528" y="1640"/>
                        <a:pt x="530" y="1643"/>
                        <a:pt x="533" y="1646"/>
                      </a:cubicBezTo>
                      <a:cubicBezTo>
                        <a:pt x="529" y="1655"/>
                        <a:pt x="526" y="1662"/>
                        <a:pt x="524" y="1668"/>
                      </a:cubicBezTo>
                      <a:cubicBezTo>
                        <a:pt x="528" y="1667"/>
                        <a:pt x="537" y="1664"/>
                        <a:pt x="548" y="1661"/>
                      </a:cubicBezTo>
                      <a:cubicBezTo>
                        <a:pt x="551" y="1664"/>
                        <a:pt x="551" y="1664"/>
                        <a:pt x="551" y="1664"/>
                      </a:cubicBezTo>
                      <a:cubicBezTo>
                        <a:pt x="532" y="1691"/>
                        <a:pt x="530" y="1730"/>
                        <a:pt x="551" y="1758"/>
                      </a:cubicBezTo>
                      <a:cubicBezTo>
                        <a:pt x="567" y="1780"/>
                        <a:pt x="591" y="1792"/>
                        <a:pt x="616" y="1795"/>
                      </a:cubicBezTo>
                      <a:cubicBezTo>
                        <a:pt x="604" y="1813"/>
                        <a:pt x="590" y="1834"/>
                        <a:pt x="576" y="1854"/>
                      </a:cubicBezTo>
                      <a:cubicBezTo>
                        <a:pt x="584" y="1854"/>
                        <a:pt x="584" y="1854"/>
                        <a:pt x="584" y="1854"/>
                      </a:cubicBezTo>
                      <a:cubicBezTo>
                        <a:pt x="597" y="1834"/>
                        <a:pt x="611" y="1813"/>
                        <a:pt x="623" y="1795"/>
                      </a:cubicBezTo>
                      <a:cubicBezTo>
                        <a:pt x="627" y="1795"/>
                        <a:pt x="631" y="1795"/>
                        <a:pt x="635" y="1795"/>
                      </a:cubicBezTo>
                      <a:cubicBezTo>
                        <a:pt x="623" y="1812"/>
                        <a:pt x="610" y="1833"/>
                        <a:pt x="596" y="1854"/>
                      </a:cubicBezTo>
                      <a:cubicBezTo>
                        <a:pt x="603" y="1854"/>
                        <a:pt x="603" y="1854"/>
                        <a:pt x="603" y="1854"/>
                      </a:cubicBezTo>
                      <a:cubicBezTo>
                        <a:pt x="608" y="1846"/>
                        <a:pt x="613" y="1838"/>
                        <a:pt x="618" y="1830"/>
                      </a:cubicBezTo>
                      <a:cubicBezTo>
                        <a:pt x="621" y="1839"/>
                        <a:pt x="625" y="1847"/>
                        <a:pt x="628" y="1854"/>
                      </a:cubicBezTo>
                      <a:cubicBezTo>
                        <a:pt x="636" y="1854"/>
                        <a:pt x="636" y="1854"/>
                        <a:pt x="636" y="1854"/>
                      </a:cubicBezTo>
                      <a:cubicBezTo>
                        <a:pt x="631" y="1845"/>
                        <a:pt x="627" y="1834"/>
                        <a:pt x="624" y="1822"/>
                      </a:cubicBezTo>
                      <a:cubicBezTo>
                        <a:pt x="631" y="1812"/>
                        <a:pt x="637" y="1802"/>
                        <a:pt x="643" y="1793"/>
                      </a:cubicBezTo>
                      <a:cubicBezTo>
                        <a:pt x="647" y="1793"/>
                        <a:pt x="651" y="1792"/>
                        <a:pt x="654" y="1790"/>
                      </a:cubicBezTo>
                      <a:cubicBezTo>
                        <a:pt x="654" y="1814"/>
                        <a:pt x="663" y="1834"/>
                        <a:pt x="677" y="1854"/>
                      </a:cubicBezTo>
                      <a:cubicBezTo>
                        <a:pt x="685" y="1854"/>
                        <a:pt x="685" y="1854"/>
                        <a:pt x="685" y="1854"/>
                      </a:cubicBezTo>
                      <a:cubicBezTo>
                        <a:pt x="671" y="1833"/>
                        <a:pt x="661" y="1812"/>
                        <a:pt x="662" y="1787"/>
                      </a:cubicBezTo>
                      <a:cubicBezTo>
                        <a:pt x="669" y="1784"/>
                        <a:pt x="676" y="1780"/>
                        <a:pt x="682" y="1774"/>
                      </a:cubicBezTo>
                      <a:cubicBezTo>
                        <a:pt x="686" y="1801"/>
                        <a:pt x="700" y="1828"/>
                        <a:pt x="717" y="1854"/>
                      </a:cubicBezTo>
                      <a:cubicBezTo>
                        <a:pt x="725" y="1854"/>
                        <a:pt x="725" y="1854"/>
                        <a:pt x="725" y="1854"/>
                      </a:cubicBezTo>
                      <a:cubicBezTo>
                        <a:pt x="707" y="1826"/>
                        <a:pt x="692" y="1797"/>
                        <a:pt x="692" y="1770"/>
                      </a:cubicBezTo>
                      <a:cubicBezTo>
                        <a:pt x="707" y="1783"/>
                        <a:pt x="727" y="1800"/>
                        <a:pt x="746" y="1817"/>
                      </a:cubicBezTo>
                      <a:cubicBezTo>
                        <a:pt x="748" y="1830"/>
                        <a:pt x="753" y="1842"/>
                        <a:pt x="760" y="1854"/>
                      </a:cubicBezTo>
                      <a:cubicBezTo>
                        <a:pt x="769" y="1854"/>
                        <a:pt x="769" y="1854"/>
                        <a:pt x="769" y="1854"/>
                      </a:cubicBezTo>
                      <a:cubicBezTo>
                        <a:pt x="764" y="1846"/>
                        <a:pt x="761" y="1837"/>
                        <a:pt x="758" y="1829"/>
                      </a:cubicBezTo>
                      <a:cubicBezTo>
                        <a:pt x="768" y="1838"/>
                        <a:pt x="778" y="1846"/>
                        <a:pt x="787" y="1854"/>
                      </a:cubicBezTo>
                      <a:cubicBezTo>
                        <a:pt x="795" y="1854"/>
                        <a:pt x="795" y="1854"/>
                        <a:pt x="795" y="1854"/>
                      </a:cubicBezTo>
                      <a:cubicBezTo>
                        <a:pt x="768" y="1830"/>
                        <a:pt x="724" y="1788"/>
                        <a:pt x="693" y="1764"/>
                      </a:cubicBezTo>
                      <a:cubicBezTo>
                        <a:pt x="698" y="1757"/>
                        <a:pt x="702" y="1751"/>
                        <a:pt x="705" y="1744"/>
                      </a:cubicBezTo>
                      <a:cubicBezTo>
                        <a:pt x="731" y="1767"/>
                        <a:pt x="768" y="1803"/>
                        <a:pt x="792" y="1822"/>
                      </a:cubicBezTo>
                      <a:cubicBezTo>
                        <a:pt x="792" y="1814"/>
                        <a:pt x="791" y="1744"/>
                        <a:pt x="791" y="1703"/>
                      </a:cubicBezTo>
                      <a:cubicBezTo>
                        <a:pt x="798" y="1702"/>
                        <a:pt x="804" y="1702"/>
                        <a:pt x="811" y="1701"/>
                      </a:cubicBezTo>
                      <a:cubicBezTo>
                        <a:pt x="812" y="1744"/>
                        <a:pt x="812" y="1822"/>
                        <a:pt x="812" y="1854"/>
                      </a:cubicBezTo>
                      <a:cubicBezTo>
                        <a:pt x="817" y="1854"/>
                        <a:pt x="817" y="1854"/>
                        <a:pt x="817" y="1854"/>
                      </a:cubicBezTo>
                      <a:cubicBezTo>
                        <a:pt x="817" y="1849"/>
                        <a:pt x="817" y="1843"/>
                        <a:pt x="817" y="1837"/>
                      </a:cubicBezTo>
                      <a:cubicBezTo>
                        <a:pt x="826" y="1843"/>
                        <a:pt x="834" y="1849"/>
                        <a:pt x="842" y="1854"/>
                      </a:cubicBezTo>
                      <a:cubicBezTo>
                        <a:pt x="844" y="1854"/>
                        <a:pt x="844" y="1854"/>
                        <a:pt x="844" y="1854"/>
                      </a:cubicBezTo>
                      <a:cubicBezTo>
                        <a:pt x="836" y="1848"/>
                        <a:pt x="827" y="1841"/>
                        <a:pt x="817" y="1833"/>
                      </a:cubicBezTo>
                      <a:cubicBezTo>
                        <a:pt x="817" y="1829"/>
                        <a:pt x="817" y="1825"/>
                        <a:pt x="817" y="1820"/>
                      </a:cubicBezTo>
                      <a:cubicBezTo>
                        <a:pt x="833" y="1832"/>
                        <a:pt x="850" y="1843"/>
                        <a:pt x="864" y="1852"/>
                      </a:cubicBezTo>
                      <a:cubicBezTo>
                        <a:pt x="852" y="1843"/>
                        <a:pt x="835" y="1829"/>
                        <a:pt x="817" y="1816"/>
                      </a:cubicBezTo>
                      <a:cubicBezTo>
                        <a:pt x="817" y="1804"/>
                        <a:pt x="817" y="1804"/>
                        <a:pt x="817" y="1804"/>
                      </a:cubicBezTo>
                      <a:cubicBezTo>
                        <a:pt x="834" y="1815"/>
                        <a:pt x="851" y="1827"/>
                        <a:pt x="866" y="1836"/>
                      </a:cubicBezTo>
                      <a:cubicBezTo>
                        <a:pt x="853" y="1826"/>
                        <a:pt x="836" y="1813"/>
                        <a:pt x="817" y="1799"/>
                      </a:cubicBezTo>
                      <a:cubicBezTo>
                        <a:pt x="817" y="1795"/>
                        <a:pt x="817" y="1792"/>
                        <a:pt x="818" y="1788"/>
                      </a:cubicBezTo>
                      <a:cubicBezTo>
                        <a:pt x="836" y="1801"/>
                        <a:pt x="856" y="1815"/>
                        <a:pt x="873" y="1825"/>
                      </a:cubicBezTo>
                      <a:cubicBezTo>
                        <a:pt x="859" y="1815"/>
                        <a:pt x="839" y="1799"/>
                        <a:pt x="818" y="1783"/>
                      </a:cubicBezTo>
                      <a:cubicBezTo>
                        <a:pt x="818" y="1773"/>
                        <a:pt x="818" y="1773"/>
                        <a:pt x="818" y="1773"/>
                      </a:cubicBezTo>
                      <a:cubicBezTo>
                        <a:pt x="836" y="1786"/>
                        <a:pt x="857" y="1800"/>
                        <a:pt x="874" y="1811"/>
                      </a:cubicBezTo>
                      <a:cubicBezTo>
                        <a:pt x="859" y="1800"/>
                        <a:pt x="839" y="1784"/>
                        <a:pt x="818" y="1768"/>
                      </a:cubicBezTo>
                      <a:cubicBezTo>
                        <a:pt x="818" y="1759"/>
                        <a:pt x="818" y="1759"/>
                        <a:pt x="818" y="1759"/>
                      </a:cubicBezTo>
                      <a:cubicBezTo>
                        <a:pt x="854" y="1784"/>
                        <a:pt x="895" y="1813"/>
                        <a:pt x="914" y="1826"/>
                      </a:cubicBezTo>
                      <a:cubicBezTo>
                        <a:pt x="909" y="1802"/>
                        <a:pt x="901" y="1720"/>
                        <a:pt x="895" y="1670"/>
                      </a:cubicBezTo>
                      <a:cubicBezTo>
                        <a:pt x="903" y="1665"/>
                        <a:pt x="910" y="1660"/>
                        <a:pt x="917" y="1655"/>
                      </a:cubicBezTo>
                      <a:cubicBezTo>
                        <a:pt x="948" y="1854"/>
                        <a:pt x="948" y="1854"/>
                        <a:pt x="948" y="1854"/>
                      </a:cubicBezTo>
                      <a:cubicBezTo>
                        <a:pt x="954" y="1854"/>
                        <a:pt x="954" y="1854"/>
                        <a:pt x="954" y="1854"/>
                      </a:cubicBezTo>
                      <a:cubicBezTo>
                        <a:pt x="923" y="1651"/>
                        <a:pt x="923" y="1651"/>
                        <a:pt x="923" y="1651"/>
                      </a:cubicBezTo>
                      <a:cubicBezTo>
                        <a:pt x="928" y="1648"/>
                        <a:pt x="932" y="1645"/>
                        <a:pt x="936" y="1642"/>
                      </a:cubicBezTo>
                      <a:cubicBezTo>
                        <a:pt x="975" y="1854"/>
                        <a:pt x="975" y="1854"/>
                        <a:pt x="975" y="1854"/>
                      </a:cubicBezTo>
                      <a:cubicBezTo>
                        <a:pt x="1000" y="1854"/>
                        <a:pt x="1000" y="1854"/>
                        <a:pt x="1000" y="1854"/>
                      </a:cubicBezTo>
                      <a:cubicBezTo>
                        <a:pt x="1000" y="1853"/>
                        <a:pt x="1000" y="1852"/>
                        <a:pt x="1000" y="1850"/>
                      </a:cubicBezTo>
                      <a:cubicBezTo>
                        <a:pt x="1007" y="1850"/>
                        <a:pt x="1014" y="1849"/>
                        <a:pt x="1020" y="1847"/>
                      </a:cubicBezTo>
                      <a:cubicBezTo>
                        <a:pt x="1020" y="1850"/>
                        <a:pt x="1019" y="1852"/>
                        <a:pt x="1019" y="1854"/>
                      </a:cubicBezTo>
                      <a:cubicBezTo>
                        <a:pt x="1026" y="1854"/>
                        <a:pt x="1026" y="1854"/>
                        <a:pt x="1026" y="1854"/>
                      </a:cubicBezTo>
                      <a:cubicBezTo>
                        <a:pt x="1027" y="1851"/>
                        <a:pt x="1027" y="1848"/>
                        <a:pt x="1028" y="1845"/>
                      </a:cubicBezTo>
                      <a:cubicBezTo>
                        <a:pt x="1034" y="1843"/>
                        <a:pt x="1039" y="1840"/>
                        <a:pt x="1044" y="1836"/>
                      </a:cubicBezTo>
                      <a:cubicBezTo>
                        <a:pt x="1043" y="1842"/>
                        <a:pt x="1041" y="1848"/>
                        <a:pt x="1040" y="1854"/>
                      </a:cubicBezTo>
                      <a:cubicBezTo>
                        <a:pt x="1047" y="1854"/>
                        <a:pt x="1047" y="1854"/>
                        <a:pt x="1047" y="1854"/>
                      </a:cubicBezTo>
                      <a:cubicBezTo>
                        <a:pt x="1048" y="1848"/>
                        <a:pt x="1050" y="1842"/>
                        <a:pt x="1051" y="1837"/>
                      </a:cubicBezTo>
                      <a:cubicBezTo>
                        <a:pt x="1056" y="1842"/>
                        <a:pt x="1061" y="1848"/>
                        <a:pt x="1067" y="1854"/>
                      </a:cubicBezTo>
                      <a:cubicBezTo>
                        <a:pt x="1077" y="1854"/>
                        <a:pt x="1077" y="1854"/>
                        <a:pt x="1077" y="1854"/>
                      </a:cubicBezTo>
                      <a:cubicBezTo>
                        <a:pt x="1069" y="1845"/>
                        <a:pt x="1060" y="1836"/>
                        <a:pt x="1053" y="1828"/>
                      </a:cubicBezTo>
                      <a:cubicBezTo>
                        <a:pt x="1056" y="1824"/>
                        <a:pt x="1059" y="1819"/>
                        <a:pt x="1062" y="1813"/>
                      </a:cubicBezTo>
                      <a:cubicBezTo>
                        <a:pt x="1073" y="1825"/>
                        <a:pt x="1087" y="1839"/>
                        <a:pt x="1102" y="1854"/>
                      </a:cubicBezTo>
                      <a:cubicBezTo>
                        <a:pt x="1113" y="1854"/>
                        <a:pt x="1113" y="1854"/>
                        <a:pt x="1113" y="1854"/>
                      </a:cubicBezTo>
                      <a:cubicBezTo>
                        <a:pt x="1097" y="1838"/>
                        <a:pt x="1081" y="1821"/>
                        <a:pt x="1065" y="1805"/>
                      </a:cubicBezTo>
                      <a:cubicBezTo>
                        <a:pt x="1068" y="1800"/>
                        <a:pt x="1069" y="1794"/>
                        <a:pt x="1070" y="1788"/>
                      </a:cubicBezTo>
                      <a:cubicBezTo>
                        <a:pt x="1075" y="1791"/>
                        <a:pt x="1080" y="1793"/>
                        <a:pt x="1086" y="1794"/>
                      </a:cubicBezTo>
                      <a:cubicBezTo>
                        <a:pt x="1088" y="1802"/>
                        <a:pt x="1091" y="1811"/>
                        <a:pt x="1093" y="1816"/>
                      </a:cubicBezTo>
                      <a:cubicBezTo>
                        <a:pt x="1104" y="1816"/>
                        <a:pt x="1131" y="1811"/>
                        <a:pt x="1142" y="1808"/>
                      </a:cubicBezTo>
                      <a:cubicBezTo>
                        <a:pt x="1145" y="1825"/>
                        <a:pt x="1149" y="1842"/>
                        <a:pt x="1152" y="1854"/>
                      </a:cubicBezTo>
                      <a:cubicBezTo>
                        <a:pt x="1162" y="1854"/>
                        <a:pt x="1162" y="1854"/>
                        <a:pt x="1162" y="1854"/>
                      </a:cubicBezTo>
                      <a:cubicBezTo>
                        <a:pt x="1178" y="1832"/>
                        <a:pt x="1201" y="1797"/>
                        <a:pt x="1221" y="1767"/>
                      </a:cubicBezTo>
                      <a:cubicBezTo>
                        <a:pt x="1226" y="1758"/>
                        <a:pt x="1232" y="1750"/>
                        <a:pt x="1236" y="1743"/>
                      </a:cubicBezTo>
                      <a:cubicBezTo>
                        <a:pt x="1239" y="1741"/>
                        <a:pt x="1241" y="1739"/>
                        <a:pt x="1243" y="1736"/>
                      </a:cubicBezTo>
                      <a:cubicBezTo>
                        <a:pt x="1261" y="1745"/>
                        <a:pt x="1286" y="1756"/>
                        <a:pt x="1300" y="1763"/>
                      </a:cubicBezTo>
                      <a:cubicBezTo>
                        <a:pt x="1306" y="1778"/>
                        <a:pt x="1317" y="1791"/>
                        <a:pt x="1331" y="1803"/>
                      </a:cubicBezTo>
                      <a:cubicBezTo>
                        <a:pt x="1318" y="1807"/>
                        <a:pt x="1299" y="1813"/>
                        <a:pt x="1277" y="1820"/>
                      </a:cubicBezTo>
                      <a:cubicBezTo>
                        <a:pt x="1262" y="1760"/>
                        <a:pt x="1262" y="1760"/>
                        <a:pt x="1262" y="1760"/>
                      </a:cubicBezTo>
                      <a:cubicBezTo>
                        <a:pt x="1230" y="1771"/>
                        <a:pt x="1230" y="1771"/>
                        <a:pt x="1230" y="1771"/>
                      </a:cubicBezTo>
                      <a:cubicBezTo>
                        <a:pt x="1246" y="1829"/>
                        <a:pt x="1246" y="1829"/>
                        <a:pt x="1246" y="1829"/>
                      </a:cubicBezTo>
                      <a:cubicBezTo>
                        <a:pt x="1217" y="1839"/>
                        <a:pt x="1187" y="1848"/>
                        <a:pt x="1163" y="1854"/>
                      </a:cubicBezTo>
                      <a:cubicBezTo>
                        <a:pt x="1182" y="1854"/>
                        <a:pt x="1182" y="1854"/>
                        <a:pt x="1182" y="1854"/>
                      </a:cubicBezTo>
                      <a:cubicBezTo>
                        <a:pt x="1202" y="1848"/>
                        <a:pt x="1225" y="1841"/>
                        <a:pt x="1248" y="1834"/>
                      </a:cubicBezTo>
                      <a:cubicBezTo>
                        <a:pt x="1251" y="1847"/>
                        <a:pt x="1251" y="1847"/>
                        <a:pt x="1251" y="1847"/>
                      </a:cubicBezTo>
                      <a:cubicBezTo>
                        <a:pt x="1229" y="1854"/>
                        <a:pt x="1229" y="1854"/>
                        <a:pt x="1229" y="1854"/>
                      </a:cubicBezTo>
                      <a:cubicBezTo>
                        <a:pt x="1247" y="1854"/>
                        <a:pt x="1247" y="1854"/>
                        <a:pt x="1247" y="1854"/>
                      </a:cubicBezTo>
                      <a:cubicBezTo>
                        <a:pt x="1258" y="1851"/>
                        <a:pt x="1258" y="1851"/>
                        <a:pt x="1258" y="1851"/>
                      </a:cubicBezTo>
                      <a:cubicBezTo>
                        <a:pt x="1239" y="1776"/>
                        <a:pt x="1239" y="1776"/>
                        <a:pt x="1239" y="1776"/>
                      </a:cubicBezTo>
                      <a:cubicBezTo>
                        <a:pt x="1258" y="1769"/>
                        <a:pt x="1258" y="1769"/>
                        <a:pt x="1258" y="1769"/>
                      </a:cubicBezTo>
                      <a:cubicBezTo>
                        <a:pt x="1277" y="1845"/>
                        <a:pt x="1277" y="1845"/>
                        <a:pt x="1277" y="1845"/>
                      </a:cubicBezTo>
                      <a:cubicBezTo>
                        <a:pt x="1299" y="1839"/>
                        <a:pt x="1299" y="1839"/>
                        <a:pt x="1299" y="1839"/>
                      </a:cubicBezTo>
                      <a:cubicBezTo>
                        <a:pt x="1294" y="1854"/>
                        <a:pt x="1294" y="1854"/>
                        <a:pt x="1294" y="1854"/>
                      </a:cubicBezTo>
                      <a:cubicBezTo>
                        <a:pt x="1299" y="1854"/>
                        <a:pt x="1299" y="1854"/>
                        <a:pt x="1299" y="1854"/>
                      </a:cubicBezTo>
                      <a:cubicBezTo>
                        <a:pt x="1308" y="1832"/>
                        <a:pt x="1308" y="1832"/>
                        <a:pt x="1308" y="1832"/>
                      </a:cubicBezTo>
                      <a:cubicBezTo>
                        <a:pt x="1281" y="1838"/>
                        <a:pt x="1281" y="1838"/>
                        <a:pt x="1281" y="1838"/>
                      </a:cubicBezTo>
                      <a:cubicBezTo>
                        <a:pt x="1278" y="1825"/>
                        <a:pt x="1278" y="1825"/>
                        <a:pt x="1278" y="1825"/>
                      </a:cubicBezTo>
                      <a:cubicBezTo>
                        <a:pt x="1301" y="1818"/>
                        <a:pt x="1322" y="1812"/>
                        <a:pt x="1335" y="1808"/>
                      </a:cubicBezTo>
                      <a:cubicBezTo>
                        <a:pt x="1341" y="1813"/>
                        <a:pt x="1347" y="1819"/>
                        <a:pt x="1353" y="1824"/>
                      </a:cubicBezTo>
                      <a:cubicBezTo>
                        <a:pt x="1349" y="1833"/>
                        <a:pt x="1344" y="1844"/>
                        <a:pt x="1339" y="1854"/>
                      </a:cubicBezTo>
                      <a:cubicBezTo>
                        <a:pt x="1372" y="1854"/>
                        <a:pt x="1372" y="1854"/>
                        <a:pt x="1372" y="1854"/>
                      </a:cubicBezTo>
                      <a:cubicBezTo>
                        <a:pt x="1373" y="1853"/>
                        <a:pt x="1375" y="1852"/>
                        <a:pt x="1376" y="1851"/>
                      </a:cubicBezTo>
                      <a:cubicBezTo>
                        <a:pt x="1376" y="1852"/>
                        <a:pt x="1377" y="1853"/>
                        <a:pt x="1377" y="1854"/>
                      </a:cubicBezTo>
                      <a:cubicBezTo>
                        <a:pt x="1385" y="1854"/>
                        <a:pt x="1385" y="1854"/>
                        <a:pt x="1385" y="1854"/>
                      </a:cubicBezTo>
                      <a:cubicBezTo>
                        <a:pt x="1364" y="1813"/>
                        <a:pt x="1307" y="1787"/>
                        <a:pt x="1305" y="1744"/>
                      </a:cubicBezTo>
                      <a:cubicBezTo>
                        <a:pt x="1302" y="1699"/>
                        <a:pt x="1377" y="1667"/>
                        <a:pt x="1398" y="1627"/>
                      </a:cubicBezTo>
                      <a:cubicBezTo>
                        <a:pt x="1402" y="1618"/>
                        <a:pt x="1404" y="1608"/>
                        <a:pt x="1401" y="1597"/>
                      </a:cubicBezTo>
                      <a:cubicBezTo>
                        <a:pt x="1403" y="1596"/>
                        <a:pt x="1405" y="1594"/>
                        <a:pt x="1407" y="1592"/>
                      </a:cubicBezTo>
                      <a:cubicBezTo>
                        <a:pt x="1413" y="1604"/>
                        <a:pt x="1412" y="1614"/>
                        <a:pt x="1408" y="1625"/>
                      </a:cubicBezTo>
                      <a:cubicBezTo>
                        <a:pt x="1392" y="1662"/>
                        <a:pt x="1324" y="1690"/>
                        <a:pt x="1325" y="1731"/>
                      </a:cubicBezTo>
                      <a:cubicBezTo>
                        <a:pt x="1326" y="1787"/>
                        <a:pt x="1387" y="1806"/>
                        <a:pt x="1405" y="1854"/>
                      </a:cubicBezTo>
                      <a:cubicBezTo>
                        <a:pt x="1426" y="1854"/>
                        <a:pt x="1426" y="1854"/>
                        <a:pt x="1426" y="1854"/>
                      </a:cubicBezTo>
                      <a:cubicBezTo>
                        <a:pt x="1427" y="1854"/>
                        <a:pt x="1427" y="1854"/>
                        <a:pt x="1427" y="1854"/>
                      </a:cubicBezTo>
                      <a:cubicBezTo>
                        <a:pt x="1427" y="1854"/>
                        <a:pt x="1427" y="1854"/>
                        <a:pt x="1427" y="1854"/>
                      </a:cubicBezTo>
                      <a:cubicBezTo>
                        <a:pt x="1432" y="1854"/>
                        <a:pt x="1432" y="1854"/>
                        <a:pt x="1432" y="1854"/>
                      </a:cubicBezTo>
                      <a:cubicBezTo>
                        <a:pt x="1429" y="1843"/>
                        <a:pt x="1428" y="1831"/>
                        <a:pt x="1430" y="1817"/>
                      </a:cubicBezTo>
                      <a:cubicBezTo>
                        <a:pt x="1436" y="1759"/>
                        <a:pt x="1494" y="1718"/>
                        <a:pt x="1477" y="1650"/>
                      </a:cubicBezTo>
                      <a:cubicBezTo>
                        <a:pt x="1483" y="1651"/>
                        <a:pt x="1490" y="1652"/>
                        <a:pt x="1497" y="1653"/>
                      </a:cubicBezTo>
                      <a:cubicBezTo>
                        <a:pt x="1511" y="1692"/>
                        <a:pt x="1486" y="1737"/>
                        <a:pt x="1473" y="1761"/>
                      </a:cubicBezTo>
                      <a:cubicBezTo>
                        <a:pt x="1453" y="1796"/>
                        <a:pt x="1442" y="1822"/>
                        <a:pt x="1454" y="1854"/>
                      </a:cubicBezTo>
                      <a:cubicBezTo>
                        <a:pt x="1459" y="1854"/>
                        <a:pt x="1459" y="1854"/>
                        <a:pt x="1459" y="1854"/>
                      </a:cubicBezTo>
                      <a:cubicBezTo>
                        <a:pt x="1446" y="1820"/>
                        <a:pt x="1466" y="1787"/>
                        <a:pt x="1482" y="1757"/>
                      </a:cubicBezTo>
                      <a:cubicBezTo>
                        <a:pt x="1494" y="1734"/>
                        <a:pt x="1517" y="1696"/>
                        <a:pt x="1506" y="1655"/>
                      </a:cubicBezTo>
                      <a:cubicBezTo>
                        <a:pt x="1514" y="1656"/>
                        <a:pt x="1522" y="1659"/>
                        <a:pt x="1530" y="1662"/>
                      </a:cubicBezTo>
                      <a:cubicBezTo>
                        <a:pt x="1549" y="1722"/>
                        <a:pt x="1511" y="1760"/>
                        <a:pt x="1497" y="1777"/>
                      </a:cubicBezTo>
                      <a:cubicBezTo>
                        <a:pt x="1476" y="1801"/>
                        <a:pt x="1460" y="1826"/>
                        <a:pt x="1464" y="1854"/>
                      </a:cubicBezTo>
                      <a:cubicBezTo>
                        <a:pt x="1476" y="1854"/>
                        <a:pt x="1476" y="1854"/>
                        <a:pt x="1476" y="1854"/>
                      </a:cubicBezTo>
                      <a:cubicBezTo>
                        <a:pt x="1482" y="1824"/>
                        <a:pt x="1508" y="1806"/>
                        <a:pt x="1521" y="1797"/>
                      </a:cubicBezTo>
                      <a:cubicBezTo>
                        <a:pt x="1537" y="1810"/>
                        <a:pt x="1555" y="1827"/>
                        <a:pt x="1575" y="1846"/>
                      </a:cubicBezTo>
                      <a:cubicBezTo>
                        <a:pt x="1569" y="1847"/>
                        <a:pt x="1563" y="1850"/>
                        <a:pt x="1557" y="1852"/>
                      </a:cubicBezTo>
                      <a:cubicBezTo>
                        <a:pt x="1555" y="1836"/>
                        <a:pt x="1546" y="1821"/>
                        <a:pt x="1525" y="1816"/>
                      </a:cubicBezTo>
                      <a:cubicBezTo>
                        <a:pt x="1514" y="1814"/>
                        <a:pt x="1484" y="1825"/>
                        <a:pt x="1497" y="1854"/>
                      </a:cubicBezTo>
                      <a:cubicBezTo>
                        <a:pt x="1502" y="1854"/>
                        <a:pt x="1502" y="1854"/>
                        <a:pt x="1502" y="1854"/>
                      </a:cubicBezTo>
                      <a:cubicBezTo>
                        <a:pt x="1506" y="1843"/>
                        <a:pt x="1515" y="1842"/>
                        <a:pt x="1521" y="1848"/>
                      </a:cubicBezTo>
                      <a:cubicBezTo>
                        <a:pt x="1523" y="1850"/>
                        <a:pt x="1525" y="1852"/>
                        <a:pt x="1525" y="1854"/>
                      </a:cubicBezTo>
                      <a:cubicBezTo>
                        <a:pt x="1531" y="1854"/>
                        <a:pt x="1531" y="1854"/>
                        <a:pt x="1531" y="1854"/>
                      </a:cubicBezTo>
                      <a:cubicBezTo>
                        <a:pt x="1529" y="1850"/>
                        <a:pt x="1527" y="1846"/>
                        <a:pt x="1524" y="1843"/>
                      </a:cubicBezTo>
                      <a:cubicBezTo>
                        <a:pt x="1517" y="1836"/>
                        <a:pt x="1505" y="1836"/>
                        <a:pt x="1499" y="1849"/>
                      </a:cubicBezTo>
                      <a:cubicBezTo>
                        <a:pt x="1493" y="1828"/>
                        <a:pt x="1514" y="1821"/>
                        <a:pt x="1525" y="1823"/>
                      </a:cubicBezTo>
                      <a:cubicBezTo>
                        <a:pt x="1544" y="1827"/>
                        <a:pt x="1550" y="1841"/>
                        <a:pt x="1550" y="1854"/>
                      </a:cubicBezTo>
                      <a:cubicBezTo>
                        <a:pt x="1570" y="1854"/>
                        <a:pt x="1570" y="1854"/>
                        <a:pt x="1570" y="1854"/>
                      </a:cubicBezTo>
                      <a:cubicBezTo>
                        <a:pt x="1574" y="1853"/>
                        <a:pt x="1577" y="1852"/>
                        <a:pt x="1580" y="1851"/>
                      </a:cubicBezTo>
                      <a:cubicBezTo>
                        <a:pt x="1581" y="1852"/>
                        <a:pt x="1582" y="1853"/>
                        <a:pt x="1583" y="1854"/>
                      </a:cubicBezTo>
                      <a:cubicBezTo>
                        <a:pt x="1593" y="1854"/>
                        <a:pt x="1593" y="1854"/>
                        <a:pt x="1593" y="1854"/>
                      </a:cubicBezTo>
                      <a:cubicBezTo>
                        <a:pt x="1556" y="1821"/>
                        <a:pt x="1529" y="1790"/>
                        <a:pt x="1502" y="1778"/>
                      </a:cubicBezTo>
                      <a:cubicBezTo>
                        <a:pt x="1504" y="1775"/>
                        <a:pt x="1508" y="1771"/>
                        <a:pt x="1512" y="1766"/>
                      </a:cubicBezTo>
                      <a:cubicBezTo>
                        <a:pt x="1543" y="1781"/>
                        <a:pt x="1575" y="1818"/>
                        <a:pt x="1622" y="1854"/>
                      </a:cubicBezTo>
                      <a:cubicBezTo>
                        <a:pt x="1632" y="1854"/>
                        <a:pt x="1632" y="1854"/>
                        <a:pt x="1632" y="1854"/>
                      </a:cubicBezTo>
                      <a:cubicBezTo>
                        <a:pt x="1581" y="1816"/>
                        <a:pt x="1547" y="1776"/>
                        <a:pt x="1515" y="1762"/>
                      </a:cubicBezTo>
                      <a:cubicBezTo>
                        <a:pt x="1520" y="1756"/>
                        <a:pt x="1524" y="1750"/>
                        <a:pt x="1529" y="1742"/>
                      </a:cubicBezTo>
                      <a:cubicBezTo>
                        <a:pt x="1569" y="1761"/>
                        <a:pt x="1611" y="1815"/>
                        <a:pt x="1668" y="1854"/>
                      </a:cubicBezTo>
                      <a:cubicBezTo>
                        <a:pt x="1679" y="1854"/>
                        <a:pt x="1679" y="1854"/>
                        <a:pt x="1679" y="1854"/>
                      </a:cubicBezTo>
                      <a:cubicBezTo>
                        <a:pt x="1678" y="1854"/>
                        <a:pt x="1678" y="1854"/>
                        <a:pt x="1678" y="1854"/>
                      </a:cubicBezTo>
                      <a:cubicBezTo>
                        <a:pt x="1686" y="1850"/>
                        <a:pt x="1695" y="1846"/>
                        <a:pt x="1703" y="1842"/>
                      </a:cubicBezTo>
                      <a:cubicBezTo>
                        <a:pt x="1703" y="1846"/>
                        <a:pt x="1702" y="1850"/>
                        <a:pt x="1702" y="1854"/>
                      </a:cubicBezTo>
                      <a:cubicBezTo>
                        <a:pt x="1704" y="1854"/>
                        <a:pt x="1706" y="1854"/>
                        <a:pt x="1708" y="1854"/>
                      </a:cubicBezTo>
                      <a:cubicBezTo>
                        <a:pt x="1710" y="1828"/>
                        <a:pt x="1717" y="1806"/>
                        <a:pt x="1728" y="1792"/>
                      </a:cubicBezTo>
                      <a:cubicBezTo>
                        <a:pt x="1733" y="1796"/>
                        <a:pt x="1739" y="1800"/>
                        <a:pt x="1745" y="1804"/>
                      </a:cubicBezTo>
                      <a:cubicBezTo>
                        <a:pt x="1737" y="1818"/>
                        <a:pt x="1733" y="1834"/>
                        <a:pt x="1731" y="1851"/>
                      </a:cubicBezTo>
                      <a:cubicBezTo>
                        <a:pt x="1733" y="1851"/>
                        <a:pt x="1735" y="1851"/>
                        <a:pt x="1736" y="1851"/>
                      </a:cubicBezTo>
                      <a:cubicBezTo>
                        <a:pt x="1738" y="1835"/>
                        <a:pt x="1743" y="1820"/>
                        <a:pt x="1751" y="1807"/>
                      </a:cubicBezTo>
                      <a:cubicBezTo>
                        <a:pt x="1757" y="1810"/>
                        <a:pt x="1762" y="1813"/>
                        <a:pt x="1769" y="1817"/>
                      </a:cubicBezTo>
                      <a:cubicBezTo>
                        <a:pt x="1763" y="1826"/>
                        <a:pt x="1760" y="1835"/>
                        <a:pt x="1757" y="1845"/>
                      </a:cubicBezTo>
                      <a:cubicBezTo>
                        <a:pt x="1760" y="1845"/>
                        <a:pt x="1762" y="1844"/>
                        <a:pt x="1765" y="1843"/>
                      </a:cubicBezTo>
                      <a:cubicBezTo>
                        <a:pt x="1767" y="1835"/>
                        <a:pt x="1770" y="1827"/>
                        <a:pt x="1774" y="1820"/>
                      </a:cubicBezTo>
                      <a:cubicBezTo>
                        <a:pt x="1780" y="1823"/>
                        <a:pt x="1787" y="1826"/>
                        <a:pt x="1793" y="1829"/>
                      </a:cubicBezTo>
                      <a:cubicBezTo>
                        <a:pt x="1793" y="1830"/>
                        <a:pt x="1793" y="1830"/>
                        <a:pt x="1793" y="1831"/>
                      </a:cubicBezTo>
                      <a:cubicBezTo>
                        <a:pt x="1795" y="1830"/>
                        <a:pt x="1797" y="1828"/>
                        <a:pt x="1800" y="1827"/>
                      </a:cubicBezTo>
                      <a:cubicBezTo>
                        <a:pt x="1726" y="1792"/>
                        <a:pt x="1679" y="1757"/>
                        <a:pt x="1670" y="1724"/>
                      </a:cubicBezTo>
                      <a:cubicBezTo>
                        <a:pt x="1654" y="1667"/>
                        <a:pt x="1695" y="1613"/>
                        <a:pt x="1741" y="1621"/>
                      </a:cubicBezTo>
                      <a:cubicBezTo>
                        <a:pt x="1742" y="1622"/>
                        <a:pt x="1743" y="1624"/>
                        <a:pt x="1744" y="1625"/>
                      </a:cubicBezTo>
                      <a:cubicBezTo>
                        <a:pt x="1711" y="1618"/>
                        <a:pt x="1668" y="1679"/>
                        <a:pt x="1682" y="1723"/>
                      </a:cubicBezTo>
                      <a:cubicBezTo>
                        <a:pt x="1693" y="1754"/>
                        <a:pt x="1737" y="1786"/>
                        <a:pt x="1809" y="1821"/>
                      </a:cubicBezTo>
                      <a:cubicBezTo>
                        <a:pt x="1810" y="1820"/>
                        <a:pt x="1812" y="1819"/>
                        <a:pt x="1813" y="1818"/>
                      </a:cubicBezTo>
                      <a:cubicBezTo>
                        <a:pt x="1742" y="1784"/>
                        <a:pt x="1700" y="1752"/>
                        <a:pt x="1689" y="1721"/>
                      </a:cubicBezTo>
                      <a:cubicBezTo>
                        <a:pt x="1676" y="1682"/>
                        <a:pt x="1711" y="1632"/>
                        <a:pt x="1737" y="1634"/>
                      </a:cubicBezTo>
                      <a:cubicBezTo>
                        <a:pt x="1756" y="1680"/>
                        <a:pt x="1828" y="1714"/>
                        <a:pt x="1867" y="1753"/>
                      </a:cubicBezTo>
                      <a:cubicBezTo>
                        <a:pt x="1868" y="1752"/>
                        <a:pt x="1868" y="1750"/>
                        <a:pt x="1869" y="1748"/>
                      </a:cubicBezTo>
                      <a:cubicBezTo>
                        <a:pt x="1829" y="1708"/>
                        <a:pt x="1759" y="1675"/>
                        <a:pt x="1745" y="1636"/>
                      </a:cubicBezTo>
                      <a:cubicBezTo>
                        <a:pt x="1748" y="1636"/>
                        <a:pt x="1751" y="1637"/>
                        <a:pt x="1754" y="1638"/>
                      </a:cubicBezTo>
                      <a:cubicBezTo>
                        <a:pt x="1782" y="1670"/>
                        <a:pt x="1824" y="1696"/>
                        <a:pt x="1853" y="1714"/>
                      </a:cubicBezTo>
                      <a:cubicBezTo>
                        <a:pt x="1860" y="1718"/>
                        <a:pt x="1868" y="1725"/>
                        <a:pt x="1875" y="1733"/>
                      </a:cubicBezTo>
                      <a:cubicBezTo>
                        <a:pt x="1875" y="1731"/>
                        <a:pt x="1876" y="1729"/>
                        <a:pt x="1876" y="1727"/>
                      </a:cubicBezTo>
                      <a:cubicBezTo>
                        <a:pt x="1869" y="1719"/>
                        <a:pt x="1862" y="1713"/>
                        <a:pt x="1855" y="1709"/>
                      </a:cubicBezTo>
                      <a:cubicBezTo>
                        <a:pt x="1809" y="1680"/>
                        <a:pt x="1744" y="1633"/>
                        <a:pt x="1733" y="1578"/>
                      </a:cubicBezTo>
                      <a:cubicBezTo>
                        <a:pt x="1736" y="1575"/>
                        <a:pt x="1740" y="1572"/>
                        <a:pt x="1747" y="1570"/>
                      </a:cubicBezTo>
                      <a:cubicBezTo>
                        <a:pt x="1747" y="1586"/>
                        <a:pt x="1764" y="1602"/>
                        <a:pt x="1787" y="1602"/>
                      </a:cubicBezTo>
                      <a:cubicBezTo>
                        <a:pt x="1812" y="1657"/>
                        <a:pt x="1852" y="1678"/>
                        <a:pt x="1880" y="1697"/>
                      </a:cubicBezTo>
                      <a:cubicBezTo>
                        <a:pt x="1881" y="1695"/>
                        <a:pt x="1881" y="1694"/>
                        <a:pt x="1881" y="1692"/>
                      </a:cubicBezTo>
                      <a:cubicBezTo>
                        <a:pt x="1881" y="1690"/>
                        <a:pt x="1881" y="1690"/>
                        <a:pt x="1881" y="1690"/>
                      </a:cubicBezTo>
                      <a:cubicBezTo>
                        <a:pt x="1852" y="1671"/>
                        <a:pt x="1813" y="1648"/>
                        <a:pt x="1794" y="1601"/>
                      </a:cubicBezTo>
                      <a:cubicBezTo>
                        <a:pt x="1802" y="1599"/>
                        <a:pt x="1811" y="1595"/>
                        <a:pt x="1817" y="1590"/>
                      </a:cubicBezTo>
                      <a:cubicBezTo>
                        <a:pt x="1822" y="1615"/>
                        <a:pt x="1852" y="1643"/>
                        <a:pt x="1881" y="1665"/>
                      </a:cubicBezTo>
                      <a:cubicBezTo>
                        <a:pt x="1881" y="1658"/>
                        <a:pt x="1881" y="1658"/>
                        <a:pt x="1881" y="1658"/>
                      </a:cubicBezTo>
                      <a:cubicBezTo>
                        <a:pt x="1851" y="1635"/>
                        <a:pt x="1827" y="1613"/>
                        <a:pt x="1823" y="1589"/>
                      </a:cubicBezTo>
                      <a:cubicBezTo>
                        <a:pt x="1832" y="1599"/>
                        <a:pt x="1847" y="1601"/>
                        <a:pt x="1854" y="1601"/>
                      </a:cubicBezTo>
                      <a:cubicBezTo>
                        <a:pt x="1862" y="1615"/>
                        <a:pt x="1871" y="1627"/>
                        <a:pt x="1881" y="1637"/>
                      </a:cubicBezTo>
                      <a:cubicBezTo>
                        <a:pt x="1881" y="1626"/>
                        <a:pt x="1881" y="1626"/>
                        <a:pt x="1881" y="1626"/>
                      </a:cubicBezTo>
                      <a:cubicBezTo>
                        <a:pt x="1880" y="1625"/>
                        <a:pt x="1879" y="1624"/>
                        <a:pt x="1878" y="1622"/>
                      </a:cubicBezTo>
                      <a:cubicBezTo>
                        <a:pt x="1881" y="1618"/>
                        <a:pt x="1881" y="1618"/>
                        <a:pt x="1881" y="1618"/>
                      </a:cubicBezTo>
                      <a:cubicBezTo>
                        <a:pt x="1881" y="1614"/>
                        <a:pt x="1881" y="1614"/>
                        <a:pt x="1881" y="1614"/>
                      </a:cubicBezTo>
                      <a:cubicBezTo>
                        <a:pt x="1876" y="1621"/>
                        <a:pt x="1876" y="1621"/>
                        <a:pt x="1876" y="1621"/>
                      </a:cubicBezTo>
                      <a:cubicBezTo>
                        <a:pt x="1875" y="1619"/>
                        <a:pt x="1874" y="1618"/>
                        <a:pt x="1873" y="1616"/>
                      </a:cubicBezTo>
                      <a:cubicBezTo>
                        <a:pt x="1879" y="1608"/>
                        <a:pt x="1879" y="1608"/>
                        <a:pt x="1879" y="1608"/>
                      </a:cubicBezTo>
                      <a:cubicBezTo>
                        <a:pt x="1881" y="1609"/>
                        <a:pt x="1881" y="1609"/>
                        <a:pt x="1881" y="1609"/>
                      </a:cubicBezTo>
                      <a:cubicBezTo>
                        <a:pt x="1881" y="1603"/>
                        <a:pt x="1881" y="1603"/>
                        <a:pt x="1881" y="1603"/>
                      </a:cubicBezTo>
                      <a:cubicBezTo>
                        <a:pt x="1871" y="1595"/>
                        <a:pt x="1871" y="1595"/>
                        <a:pt x="1871" y="1595"/>
                      </a:cubicBezTo>
                      <a:cubicBezTo>
                        <a:pt x="1875" y="1594"/>
                        <a:pt x="1878" y="1592"/>
                        <a:pt x="1881" y="1590"/>
                      </a:cubicBezTo>
                      <a:cubicBezTo>
                        <a:pt x="1881" y="1577"/>
                        <a:pt x="1881" y="1577"/>
                        <a:pt x="1881" y="1577"/>
                      </a:cubicBezTo>
                      <a:cubicBezTo>
                        <a:pt x="1855" y="1547"/>
                        <a:pt x="1850" y="1494"/>
                        <a:pt x="1881" y="1470"/>
                      </a:cubicBezTo>
                      <a:cubicBezTo>
                        <a:pt x="1881" y="1463"/>
                        <a:pt x="1881" y="1463"/>
                        <a:pt x="1881" y="1463"/>
                      </a:cubicBezTo>
                      <a:cubicBezTo>
                        <a:pt x="1844" y="1487"/>
                        <a:pt x="1850" y="1546"/>
                        <a:pt x="1877" y="1581"/>
                      </a:cubicBezTo>
                      <a:cubicBezTo>
                        <a:pt x="1859" y="1595"/>
                        <a:pt x="1830" y="1599"/>
                        <a:pt x="1818" y="1574"/>
                      </a:cubicBezTo>
                      <a:cubicBezTo>
                        <a:pt x="1801" y="1606"/>
                        <a:pt x="1754" y="1599"/>
                        <a:pt x="1751" y="1560"/>
                      </a:cubicBezTo>
                      <a:cubicBezTo>
                        <a:pt x="1728" y="1578"/>
                        <a:pt x="1697" y="1582"/>
                        <a:pt x="1683" y="1537"/>
                      </a:cubicBezTo>
                      <a:cubicBezTo>
                        <a:pt x="1700" y="1529"/>
                        <a:pt x="1735" y="1511"/>
                        <a:pt x="1774" y="1491"/>
                      </a:cubicBezTo>
                      <a:cubicBezTo>
                        <a:pt x="1792" y="1526"/>
                        <a:pt x="1792" y="1526"/>
                        <a:pt x="1792" y="1526"/>
                      </a:cubicBezTo>
                      <a:cubicBezTo>
                        <a:pt x="1769" y="1536"/>
                        <a:pt x="1769" y="1536"/>
                        <a:pt x="1769" y="1536"/>
                      </a:cubicBezTo>
                      <a:cubicBezTo>
                        <a:pt x="1815" y="1560"/>
                        <a:pt x="1815" y="1560"/>
                        <a:pt x="1815" y="1560"/>
                      </a:cubicBezTo>
                      <a:cubicBezTo>
                        <a:pt x="1834" y="1506"/>
                        <a:pt x="1834" y="1506"/>
                        <a:pt x="1834" y="1506"/>
                      </a:cubicBezTo>
                      <a:cubicBezTo>
                        <a:pt x="1811" y="1514"/>
                        <a:pt x="1811" y="1514"/>
                        <a:pt x="1811" y="1514"/>
                      </a:cubicBezTo>
                      <a:cubicBezTo>
                        <a:pt x="1795" y="1481"/>
                        <a:pt x="1795" y="1481"/>
                        <a:pt x="1795" y="1481"/>
                      </a:cubicBezTo>
                      <a:cubicBezTo>
                        <a:pt x="1824" y="1466"/>
                        <a:pt x="1854" y="1451"/>
                        <a:pt x="1881" y="1437"/>
                      </a:cubicBezTo>
                      <a:cubicBezTo>
                        <a:pt x="1881" y="1428"/>
                        <a:pt x="1881" y="1428"/>
                        <a:pt x="1881" y="1428"/>
                      </a:cubicBezTo>
                      <a:cubicBezTo>
                        <a:pt x="1857" y="1414"/>
                        <a:pt x="1830" y="1399"/>
                        <a:pt x="1806" y="1385"/>
                      </a:cubicBezTo>
                      <a:cubicBezTo>
                        <a:pt x="1805" y="1372"/>
                        <a:pt x="1805" y="1372"/>
                        <a:pt x="1805" y="1372"/>
                      </a:cubicBezTo>
                      <a:cubicBezTo>
                        <a:pt x="1830" y="1387"/>
                        <a:pt x="1858" y="1403"/>
                        <a:pt x="1881" y="1416"/>
                      </a:cubicBezTo>
                      <a:cubicBezTo>
                        <a:pt x="1881" y="1410"/>
                        <a:pt x="1881" y="1410"/>
                        <a:pt x="1881" y="1410"/>
                      </a:cubicBezTo>
                      <a:cubicBezTo>
                        <a:pt x="1881" y="1410"/>
                        <a:pt x="1881" y="1410"/>
                        <a:pt x="1881" y="1410"/>
                      </a:cubicBezTo>
                      <a:cubicBezTo>
                        <a:pt x="1881" y="1409"/>
                        <a:pt x="1881" y="1409"/>
                        <a:pt x="1881" y="1409"/>
                      </a:cubicBezTo>
                      <a:cubicBezTo>
                        <a:pt x="1881" y="1393"/>
                        <a:pt x="1881" y="1393"/>
                        <a:pt x="1881" y="1393"/>
                      </a:cubicBezTo>
                      <a:cubicBezTo>
                        <a:pt x="1875" y="1407"/>
                        <a:pt x="1875" y="1407"/>
                        <a:pt x="1875" y="1407"/>
                      </a:cubicBezTo>
                      <a:cubicBezTo>
                        <a:pt x="1868" y="1403"/>
                        <a:pt x="1868" y="1403"/>
                        <a:pt x="1868" y="1403"/>
                      </a:cubicBezTo>
                      <a:cubicBezTo>
                        <a:pt x="1875" y="1386"/>
                        <a:pt x="1875" y="1386"/>
                        <a:pt x="1875" y="1386"/>
                      </a:cubicBezTo>
                      <a:cubicBezTo>
                        <a:pt x="1844" y="1389"/>
                        <a:pt x="1844" y="1389"/>
                        <a:pt x="1844" y="1389"/>
                      </a:cubicBezTo>
                      <a:cubicBezTo>
                        <a:pt x="1842" y="1388"/>
                        <a:pt x="1842" y="1388"/>
                        <a:pt x="1842" y="1388"/>
                      </a:cubicBezTo>
                      <a:cubicBezTo>
                        <a:pt x="1845" y="1380"/>
                        <a:pt x="1845" y="1380"/>
                        <a:pt x="1845" y="1380"/>
                      </a:cubicBezTo>
                      <a:cubicBezTo>
                        <a:pt x="1879" y="1376"/>
                        <a:pt x="1879" y="1376"/>
                        <a:pt x="1879" y="1376"/>
                      </a:cubicBezTo>
                      <a:cubicBezTo>
                        <a:pt x="1881" y="1373"/>
                        <a:pt x="1881" y="1373"/>
                        <a:pt x="1881" y="1373"/>
                      </a:cubicBezTo>
                      <a:cubicBezTo>
                        <a:pt x="1881" y="1360"/>
                        <a:pt x="1881" y="1360"/>
                        <a:pt x="1881" y="1360"/>
                      </a:cubicBezTo>
                      <a:cubicBezTo>
                        <a:pt x="1876" y="1371"/>
                        <a:pt x="1876" y="1371"/>
                        <a:pt x="1876" y="1371"/>
                      </a:cubicBezTo>
                      <a:cubicBezTo>
                        <a:pt x="1847" y="1375"/>
                        <a:pt x="1847" y="1375"/>
                        <a:pt x="1847" y="1375"/>
                      </a:cubicBezTo>
                      <a:cubicBezTo>
                        <a:pt x="1859" y="1340"/>
                        <a:pt x="1859" y="1340"/>
                        <a:pt x="1859" y="1340"/>
                      </a:cubicBezTo>
                      <a:cubicBezTo>
                        <a:pt x="1881" y="1336"/>
                        <a:pt x="1881" y="1336"/>
                        <a:pt x="1881" y="1336"/>
                      </a:cubicBezTo>
                      <a:cubicBezTo>
                        <a:pt x="1881" y="1331"/>
                        <a:pt x="1881" y="1331"/>
                        <a:pt x="1881" y="1331"/>
                      </a:cubicBezTo>
                      <a:cubicBezTo>
                        <a:pt x="1856" y="1336"/>
                        <a:pt x="1856" y="1336"/>
                        <a:pt x="1856" y="1336"/>
                      </a:cubicBezTo>
                      <a:cubicBezTo>
                        <a:pt x="1838" y="1385"/>
                        <a:pt x="1838" y="1385"/>
                        <a:pt x="1838" y="1385"/>
                      </a:cubicBezTo>
                      <a:cubicBezTo>
                        <a:pt x="1830" y="1381"/>
                        <a:pt x="1830" y="1381"/>
                        <a:pt x="1830" y="1381"/>
                      </a:cubicBezTo>
                      <a:cubicBezTo>
                        <a:pt x="1845" y="1337"/>
                        <a:pt x="1845" y="1337"/>
                        <a:pt x="1845" y="1337"/>
                      </a:cubicBezTo>
                      <a:cubicBezTo>
                        <a:pt x="1803" y="1345"/>
                        <a:pt x="1803" y="1345"/>
                        <a:pt x="1803" y="1345"/>
                      </a:cubicBezTo>
                      <a:cubicBezTo>
                        <a:pt x="1802" y="1336"/>
                        <a:pt x="1802" y="1336"/>
                        <a:pt x="1802" y="1336"/>
                      </a:cubicBezTo>
                      <a:cubicBezTo>
                        <a:pt x="1849" y="1327"/>
                        <a:pt x="1849" y="1327"/>
                        <a:pt x="1849" y="1327"/>
                      </a:cubicBezTo>
                      <a:cubicBezTo>
                        <a:pt x="1853" y="1315"/>
                        <a:pt x="1853" y="1315"/>
                        <a:pt x="1853" y="1315"/>
                      </a:cubicBezTo>
                      <a:cubicBezTo>
                        <a:pt x="1857" y="1313"/>
                        <a:pt x="1861" y="1311"/>
                        <a:pt x="1865" y="1309"/>
                      </a:cubicBezTo>
                      <a:cubicBezTo>
                        <a:pt x="1859" y="1325"/>
                        <a:pt x="1859" y="1325"/>
                        <a:pt x="1859" y="1325"/>
                      </a:cubicBezTo>
                      <a:cubicBezTo>
                        <a:pt x="1881" y="1321"/>
                        <a:pt x="1881" y="1321"/>
                        <a:pt x="1881" y="1321"/>
                      </a:cubicBezTo>
                      <a:cubicBezTo>
                        <a:pt x="1881" y="1316"/>
                        <a:pt x="1881" y="1316"/>
                        <a:pt x="1881" y="1316"/>
                      </a:cubicBezTo>
                      <a:cubicBezTo>
                        <a:pt x="1867" y="1319"/>
                        <a:pt x="1867" y="1319"/>
                        <a:pt x="1867" y="1319"/>
                      </a:cubicBezTo>
                      <a:cubicBezTo>
                        <a:pt x="1872" y="1305"/>
                        <a:pt x="1872" y="1305"/>
                        <a:pt x="1872" y="1305"/>
                      </a:cubicBezTo>
                      <a:cubicBezTo>
                        <a:pt x="1875" y="1303"/>
                        <a:pt x="1878" y="1301"/>
                        <a:pt x="1881" y="1299"/>
                      </a:cubicBezTo>
                      <a:cubicBezTo>
                        <a:pt x="1881" y="1291"/>
                        <a:pt x="1881" y="1291"/>
                        <a:pt x="1881" y="1291"/>
                      </a:cubicBezTo>
                      <a:cubicBezTo>
                        <a:pt x="1854" y="1313"/>
                        <a:pt x="1817" y="1323"/>
                        <a:pt x="1778" y="1316"/>
                      </a:cubicBezTo>
                      <a:cubicBezTo>
                        <a:pt x="1750" y="1311"/>
                        <a:pt x="1722" y="1294"/>
                        <a:pt x="1703" y="1271"/>
                      </a:cubicBezTo>
                      <a:cubicBezTo>
                        <a:pt x="1706" y="1268"/>
                        <a:pt x="1709" y="1266"/>
                        <a:pt x="1711" y="1262"/>
                      </a:cubicBezTo>
                      <a:cubicBezTo>
                        <a:pt x="1726" y="1282"/>
                        <a:pt x="1748" y="1295"/>
                        <a:pt x="1773" y="1300"/>
                      </a:cubicBezTo>
                      <a:cubicBezTo>
                        <a:pt x="1816" y="1309"/>
                        <a:pt x="1855" y="1299"/>
                        <a:pt x="1881" y="1275"/>
                      </a:cubicBezTo>
                      <a:cubicBezTo>
                        <a:pt x="1881" y="1267"/>
                        <a:pt x="1881" y="1267"/>
                        <a:pt x="1881" y="1267"/>
                      </a:cubicBezTo>
                      <a:cubicBezTo>
                        <a:pt x="1878" y="1270"/>
                        <a:pt x="1875" y="1273"/>
                        <a:pt x="1872" y="1276"/>
                      </a:cubicBezTo>
                      <a:cubicBezTo>
                        <a:pt x="1842" y="1244"/>
                        <a:pt x="1842" y="1244"/>
                        <a:pt x="1842" y="1244"/>
                      </a:cubicBezTo>
                      <a:cubicBezTo>
                        <a:pt x="1845" y="1241"/>
                        <a:pt x="1847" y="1238"/>
                        <a:pt x="1849" y="1235"/>
                      </a:cubicBezTo>
                      <a:cubicBezTo>
                        <a:pt x="1881" y="1258"/>
                        <a:pt x="1881" y="1258"/>
                        <a:pt x="1881" y="1258"/>
                      </a:cubicBezTo>
                      <a:cubicBezTo>
                        <a:pt x="1881" y="1253"/>
                        <a:pt x="1881" y="1253"/>
                        <a:pt x="1881" y="1253"/>
                      </a:cubicBezTo>
                      <a:cubicBezTo>
                        <a:pt x="1853" y="1233"/>
                        <a:pt x="1853" y="1233"/>
                        <a:pt x="1853" y="1233"/>
                      </a:cubicBezTo>
                      <a:cubicBezTo>
                        <a:pt x="1859" y="1235"/>
                        <a:pt x="1865" y="1235"/>
                        <a:pt x="1871" y="1232"/>
                      </a:cubicBezTo>
                      <a:cubicBezTo>
                        <a:pt x="1881" y="1237"/>
                        <a:pt x="1881" y="1237"/>
                        <a:pt x="1881" y="1237"/>
                      </a:cubicBezTo>
                      <a:cubicBezTo>
                        <a:pt x="1881" y="1232"/>
                        <a:pt x="1881" y="1232"/>
                        <a:pt x="1881" y="1232"/>
                      </a:cubicBezTo>
                      <a:cubicBezTo>
                        <a:pt x="1875" y="1230"/>
                        <a:pt x="1875" y="1230"/>
                        <a:pt x="1875" y="1230"/>
                      </a:cubicBezTo>
                      <a:cubicBezTo>
                        <a:pt x="1877" y="1228"/>
                        <a:pt x="1879" y="1225"/>
                        <a:pt x="1881" y="1222"/>
                      </a:cubicBezTo>
                      <a:cubicBezTo>
                        <a:pt x="1881" y="1184"/>
                        <a:pt x="1881" y="1184"/>
                        <a:pt x="1881" y="1184"/>
                      </a:cubicBezTo>
                      <a:cubicBezTo>
                        <a:pt x="1879" y="1179"/>
                        <a:pt x="1876" y="1176"/>
                        <a:pt x="1872" y="1174"/>
                      </a:cubicBezTo>
                      <a:cubicBezTo>
                        <a:pt x="1881" y="1172"/>
                        <a:pt x="1881" y="1172"/>
                        <a:pt x="1881" y="1172"/>
                      </a:cubicBezTo>
                      <a:cubicBezTo>
                        <a:pt x="1881" y="1167"/>
                        <a:pt x="1881" y="1167"/>
                        <a:pt x="1881" y="1167"/>
                      </a:cubicBezTo>
                      <a:cubicBezTo>
                        <a:pt x="1860" y="1172"/>
                        <a:pt x="1860" y="1172"/>
                        <a:pt x="1860" y="1172"/>
                      </a:cubicBezTo>
                      <a:cubicBezTo>
                        <a:pt x="1860" y="1169"/>
                        <a:pt x="1859" y="1167"/>
                        <a:pt x="1858" y="1164"/>
                      </a:cubicBezTo>
                      <a:cubicBezTo>
                        <a:pt x="1881" y="1156"/>
                        <a:pt x="1881" y="1156"/>
                        <a:pt x="1881" y="1156"/>
                      </a:cubicBezTo>
                      <a:cubicBezTo>
                        <a:pt x="1881" y="1151"/>
                        <a:pt x="1881" y="1151"/>
                        <a:pt x="1881" y="1151"/>
                      </a:cubicBezTo>
                      <a:cubicBezTo>
                        <a:pt x="1857" y="1160"/>
                        <a:pt x="1857" y="1160"/>
                        <a:pt x="1857" y="1160"/>
                      </a:cubicBezTo>
                      <a:cubicBezTo>
                        <a:pt x="1856" y="1158"/>
                        <a:pt x="1855" y="1155"/>
                        <a:pt x="1854" y="1153"/>
                      </a:cubicBezTo>
                      <a:cubicBezTo>
                        <a:pt x="1881" y="1134"/>
                        <a:pt x="1881" y="1134"/>
                        <a:pt x="1881" y="1134"/>
                      </a:cubicBezTo>
                      <a:cubicBezTo>
                        <a:pt x="1881" y="1129"/>
                        <a:pt x="1881" y="1129"/>
                        <a:pt x="1881" y="1129"/>
                      </a:cubicBezTo>
                      <a:cubicBezTo>
                        <a:pt x="1852" y="1149"/>
                        <a:pt x="1852" y="1149"/>
                        <a:pt x="1852" y="1149"/>
                      </a:cubicBezTo>
                      <a:cubicBezTo>
                        <a:pt x="1850" y="1146"/>
                        <a:pt x="1849" y="1144"/>
                        <a:pt x="1847" y="1142"/>
                      </a:cubicBezTo>
                      <a:cubicBezTo>
                        <a:pt x="1874" y="1114"/>
                        <a:pt x="1874" y="1114"/>
                        <a:pt x="1874" y="1114"/>
                      </a:cubicBezTo>
                      <a:cubicBezTo>
                        <a:pt x="1877" y="1117"/>
                        <a:pt x="1879" y="1119"/>
                        <a:pt x="1881" y="1122"/>
                      </a:cubicBezTo>
                      <a:cubicBezTo>
                        <a:pt x="1881" y="1113"/>
                        <a:pt x="1881" y="1113"/>
                        <a:pt x="1881" y="1113"/>
                      </a:cubicBezTo>
                      <a:cubicBezTo>
                        <a:pt x="1869" y="1101"/>
                        <a:pt x="1854" y="1090"/>
                        <a:pt x="1836" y="1084"/>
                      </a:cubicBezTo>
                      <a:cubicBezTo>
                        <a:pt x="1838" y="1081"/>
                        <a:pt x="1841" y="1077"/>
                        <a:pt x="1843" y="1074"/>
                      </a:cubicBezTo>
                      <a:cubicBezTo>
                        <a:pt x="1858" y="1079"/>
                        <a:pt x="1870" y="1086"/>
                        <a:pt x="1881" y="1094"/>
                      </a:cubicBezTo>
                      <a:cubicBezTo>
                        <a:pt x="1881" y="1081"/>
                        <a:pt x="1881" y="1081"/>
                        <a:pt x="1881" y="1081"/>
                      </a:cubicBezTo>
                      <a:cubicBezTo>
                        <a:pt x="1880" y="1082"/>
                        <a:pt x="1880" y="1083"/>
                        <a:pt x="1879" y="1083"/>
                      </a:cubicBezTo>
                      <a:cubicBezTo>
                        <a:pt x="1870" y="1076"/>
                        <a:pt x="1859" y="1070"/>
                        <a:pt x="1847" y="1065"/>
                      </a:cubicBezTo>
                      <a:cubicBezTo>
                        <a:pt x="1856" y="1042"/>
                        <a:pt x="1854" y="1014"/>
                        <a:pt x="1845" y="995"/>
                      </a:cubicBezTo>
                      <a:cubicBezTo>
                        <a:pt x="1835" y="974"/>
                        <a:pt x="1802" y="961"/>
                        <a:pt x="1779" y="978"/>
                      </a:cubicBezTo>
                      <a:cubicBezTo>
                        <a:pt x="1763" y="974"/>
                        <a:pt x="1742" y="976"/>
                        <a:pt x="1732" y="993"/>
                      </a:cubicBezTo>
                      <a:cubicBezTo>
                        <a:pt x="1728" y="987"/>
                        <a:pt x="1724" y="980"/>
                        <a:pt x="1721" y="974"/>
                      </a:cubicBezTo>
                      <a:cubicBezTo>
                        <a:pt x="1723" y="969"/>
                        <a:pt x="1724" y="963"/>
                        <a:pt x="1725" y="957"/>
                      </a:cubicBezTo>
                      <a:cubicBezTo>
                        <a:pt x="1725" y="956"/>
                        <a:pt x="1725" y="954"/>
                        <a:pt x="1725" y="952"/>
                      </a:cubicBezTo>
                      <a:cubicBezTo>
                        <a:pt x="1725" y="951"/>
                        <a:pt x="1725" y="951"/>
                        <a:pt x="1725" y="950"/>
                      </a:cubicBezTo>
                      <a:cubicBezTo>
                        <a:pt x="1768" y="910"/>
                        <a:pt x="1841" y="914"/>
                        <a:pt x="1876" y="965"/>
                      </a:cubicBezTo>
                      <a:cubicBezTo>
                        <a:pt x="1878" y="967"/>
                        <a:pt x="1879" y="970"/>
                        <a:pt x="1881" y="973"/>
                      </a:cubicBezTo>
                      <a:cubicBezTo>
                        <a:pt x="1881" y="963"/>
                        <a:pt x="1881" y="963"/>
                        <a:pt x="1881" y="963"/>
                      </a:cubicBezTo>
                      <a:cubicBezTo>
                        <a:pt x="1877" y="957"/>
                        <a:pt x="1873" y="952"/>
                        <a:pt x="1868" y="947"/>
                      </a:cubicBezTo>
                      <a:cubicBezTo>
                        <a:pt x="1881" y="944"/>
                        <a:pt x="1881" y="944"/>
                        <a:pt x="1881" y="944"/>
                      </a:cubicBezTo>
                      <a:cubicBezTo>
                        <a:pt x="1881" y="940"/>
                        <a:pt x="1881" y="940"/>
                        <a:pt x="1881" y="940"/>
                      </a:cubicBezTo>
                      <a:cubicBezTo>
                        <a:pt x="1868" y="944"/>
                        <a:pt x="1868" y="944"/>
                        <a:pt x="1868" y="944"/>
                      </a:cubicBezTo>
                      <a:cubicBezTo>
                        <a:pt x="1870" y="905"/>
                        <a:pt x="1870" y="905"/>
                        <a:pt x="1870" y="905"/>
                      </a:cubicBezTo>
                      <a:cubicBezTo>
                        <a:pt x="1873" y="908"/>
                        <a:pt x="1877" y="911"/>
                        <a:pt x="1881" y="914"/>
                      </a:cubicBezTo>
                      <a:cubicBezTo>
                        <a:pt x="1881" y="902"/>
                        <a:pt x="1881" y="902"/>
                        <a:pt x="1881" y="902"/>
                      </a:cubicBezTo>
                      <a:cubicBezTo>
                        <a:pt x="1881" y="903"/>
                        <a:pt x="1880" y="905"/>
                        <a:pt x="1880" y="906"/>
                      </a:cubicBezTo>
                      <a:cubicBezTo>
                        <a:pt x="1861" y="891"/>
                        <a:pt x="1839" y="881"/>
                        <a:pt x="1816" y="877"/>
                      </a:cubicBezTo>
                      <a:cubicBezTo>
                        <a:pt x="1828" y="864"/>
                        <a:pt x="1835" y="845"/>
                        <a:pt x="1836" y="825"/>
                      </a:cubicBezTo>
                      <a:cubicBezTo>
                        <a:pt x="1847" y="825"/>
                        <a:pt x="1856" y="825"/>
                        <a:pt x="1859" y="825"/>
                      </a:cubicBezTo>
                      <a:cubicBezTo>
                        <a:pt x="1860" y="813"/>
                        <a:pt x="1860" y="806"/>
                        <a:pt x="1861" y="801"/>
                      </a:cubicBezTo>
                      <a:cubicBezTo>
                        <a:pt x="1864" y="786"/>
                        <a:pt x="1873" y="788"/>
                        <a:pt x="1881" y="793"/>
                      </a:cubicBezTo>
                      <a:cubicBezTo>
                        <a:pt x="1881" y="785"/>
                        <a:pt x="1881" y="785"/>
                        <a:pt x="1881" y="785"/>
                      </a:cubicBezTo>
                      <a:cubicBezTo>
                        <a:pt x="1874" y="779"/>
                        <a:pt x="1862" y="779"/>
                        <a:pt x="1857" y="794"/>
                      </a:cubicBezTo>
                      <a:cubicBezTo>
                        <a:pt x="1856" y="799"/>
                        <a:pt x="1854" y="808"/>
                        <a:pt x="1854" y="819"/>
                      </a:cubicBezTo>
                      <a:cubicBezTo>
                        <a:pt x="1851" y="819"/>
                        <a:pt x="1844" y="819"/>
                        <a:pt x="1836" y="818"/>
                      </a:cubicBezTo>
                      <a:cubicBezTo>
                        <a:pt x="1834" y="781"/>
                        <a:pt x="1807" y="748"/>
                        <a:pt x="1769" y="739"/>
                      </a:cubicBezTo>
                      <a:cubicBezTo>
                        <a:pt x="1792" y="733"/>
                        <a:pt x="1821" y="712"/>
                        <a:pt x="1827" y="689"/>
                      </a:cubicBezTo>
                      <a:cubicBezTo>
                        <a:pt x="1841" y="691"/>
                        <a:pt x="1858" y="696"/>
                        <a:pt x="1865" y="703"/>
                      </a:cubicBezTo>
                      <a:cubicBezTo>
                        <a:pt x="1867" y="710"/>
                        <a:pt x="1860" y="726"/>
                        <a:pt x="1865" y="740"/>
                      </a:cubicBezTo>
                      <a:cubicBezTo>
                        <a:pt x="1868" y="748"/>
                        <a:pt x="1874" y="750"/>
                        <a:pt x="1881" y="750"/>
                      </a:cubicBezTo>
                      <a:cubicBezTo>
                        <a:pt x="1881" y="743"/>
                        <a:pt x="1881" y="743"/>
                        <a:pt x="1881" y="743"/>
                      </a:cubicBezTo>
                      <a:cubicBezTo>
                        <a:pt x="1878" y="743"/>
                        <a:pt x="1875" y="741"/>
                        <a:pt x="1872" y="737"/>
                      </a:cubicBezTo>
                      <a:cubicBezTo>
                        <a:pt x="1867" y="728"/>
                        <a:pt x="1874" y="706"/>
                        <a:pt x="1871" y="698"/>
                      </a:cubicBezTo>
                      <a:cubicBezTo>
                        <a:pt x="1869" y="696"/>
                        <a:pt x="1865" y="694"/>
                        <a:pt x="1860" y="691"/>
                      </a:cubicBezTo>
                      <a:cubicBezTo>
                        <a:pt x="1867" y="689"/>
                        <a:pt x="1874" y="687"/>
                        <a:pt x="1881" y="686"/>
                      </a:cubicBezTo>
                      <a:cubicBezTo>
                        <a:pt x="1881" y="681"/>
                        <a:pt x="1881" y="681"/>
                        <a:pt x="1881" y="681"/>
                      </a:cubicBezTo>
                      <a:cubicBezTo>
                        <a:pt x="1872" y="683"/>
                        <a:pt x="1862" y="685"/>
                        <a:pt x="1852" y="688"/>
                      </a:cubicBezTo>
                      <a:cubicBezTo>
                        <a:pt x="1845" y="686"/>
                        <a:pt x="1836" y="684"/>
                        <a:pt x="1828" y="683"/>
                      </a:cubicBezTo>
                      <a:cubicBezTo>
                        <a:pt x="1829" y="678"/>
                        <a:pt x="1829" y="672"/>
                        <a:pt x="1828" y="667"/>
                      </a:cubicBezTo>
                      <a:cubicBezTo>
                        <a:pt x="1881" y="661"/>
                        <a:pt x="1881" y="661"/>
                        <a:pt x="1881" y="661"/>
                      </a:cubicBezTo>
                      <a:cubicBezTo>
                        <a:pt x="1881" y="656"/>
                        <a:pt x="1881" y="656"/>
                        <a:pt x="1881" y="656"/>
                      </a:cubicBezTo>
                      <a:cubicBezTo>
                        <a:pt x="1838" y="661"/>
                        <a:pt x="1838" y="661"/>
                        <a:pt x="1838" y="661"/>
                      </a:cubicBezTo>
                      <a:cubicBezTo>
                        <a:pt x="1856" y="636"/>
                        <a:pt x="1856" y="636"/>
                        <a:pt x="1856" y="636"/>
                      </a:cubicBezTo>
                      <a:cubicBezTo>
                        <a:pt x="1802" y="604"/>
                        <a:pt x="1802" y="604"/>
                        <a:pt x="1802" y="604"/>
                      </a:cubicBezTo>
                      <a:cubicBezTo>
                        <a:pt x="1807" y="591"/>
                        <a:pt x="1807" y="591"/>
                        <a:pt x="1807" y="591"/>
                      </a:cubicBezTo>
                      <a:cubicBezTo>
                        <a:pt x="1867" y="625"/>
                        <a:pt x="1867" y="625"/>
                        <a:pt x="1867" y="625"/>
                      </a:cubicBezTo>
                      <a:cubicBezTo>
                        <a:pt x="1869" y="591"/>
                        <a:pt x="1869" y="591"/>
                        <a:pt x="1869" y="591"/>
                      </a:cubicBezTo>
                      <a:cubicBezTo>
                        <a:pt x="1881" y="609"/>
                        <a:pt x="1881" y="609"/>
                        <a:pt x="1881" y="609"/>
                      </a:cubicBezTo>
                      <a:cubicBezTo>
                        <a:pt x="1881" y="599"/>
                        <a:pt x="1881" y="599"/>
                        <a:pt x="1881" y="599"/>
                      </a:cubicBezTo>
                      <a:cubicBezTo>
                        <a:pt x="1865" y="575"/>
                        <a:pt x="1865" y="575"/>
                        <a:pt x="1865" y="575"/>
                      </a:cubicBezTo>
                      <a:cubicBezTo>
                        <a:pt x="1861" y="615"/>
                        <a:pt x="1861" y="615"/>
                        <a:pt x="1861" y="615"/>
                      </a:cubicBezTo>
                      <a:cubicBezTo>
                        <a:pt x="1811" y="587"/>
                        <a:pt x="1811" y="587"/>
                        <a:pt x="1811" y="587"/>
                      </a:cubicBezTo>
                      <a:cubicBezTo>
                        <a:pt x="1807" y="571"/>
                        <a:pt x="1812" y="553"/>
                        <a:pt x="1826" y="543"/>
                      </a:cubicBezTo>
                      <a:cubicBezTo>
                        <a:pt x="1843" y="530"/>
                        <a:pt x="1866" y="534"/>
                        <a:pt x="1881" y="550"/>
                      </a:cubicBezTo>
                      <a:cubicBezTo>
                        <a:pt x="1881" y="542"/>
                        <a:pt x="1881" y="542"/>
                        <a:pt x="1881" y="542"/>
                      </a:cubicBezTo>
                      <a:cubicBezTo>
                        <a:pt x="1870" y="532"/>
                        <a:pt x="1855" y="528"/>
                        <a:pt x="1841" y="530"/>
                      </a:cubicBezTo>
                      <a:cubicBezTo>
                        <a:pt x="1846" y="527"/>
                        <a:pt x="1850" y="523"/>
                        <a:pt x="1853" y="518"/>
                      </a:cubicBezTo>
                      <a:cubicBezTo>
                        <a:pt x="1863" y="519"/>
                        <a:pt x="1872" y="523"/>
                        <a:pt x="1881" y="529"/>
                      </a:cubicBezTo>
                      <a:cubicBezTo>
                        <a:pt x="1881" y="523"/>
                        <a:pt x="1881" y="523"/>
                        <a:pt x="1881" y="523"/>
                      </a:cubicBezTo>
                      <a:cubicBezTo>
                        <a:pt x="1879" y="522"/>
                        <a:pt x="1878" y="522"/>
                        <a:pt x="1877" y="521"/>
                      </a:cubicBezTo>
                      <a:cubicBezTo>
                        <a:pt x="1875" y="499"/>
                        <a:pt x="1875" y="499"/>
                        <a:pt x="1875" y="499"/>
                      </a:cubicBezTo>
                      <a:cubicBezTo>
                        <a:pt x="1877" y="499"/>
                        <a:pt x="1878" y="500"/>
                        <a:pt x="1880" y="500"/>
                      </a:cubicBezTo>
                      <a:cubicBezTo>
                        <a:pt x="1881" y="511"/>
                        <a:pt x="1881" y="511"/>
                        <a:pt x="1881" y="511"/>
                      </a:cubicBezTo>
                      <a:cubicBezTo>
                        <a:pt x="1881" y="495"/>
                        <a:pt x="1881" y="495"/>
                        <a:pt x="1881" y="495"/>
                      </a:cubicBezTo>
                      <a:cubicBezTo>
                        <a:pt x="1876" y="493"/>
                        <a:pt x="1869" y="492"/>
                        <a:pt x="1863" y="493"/>
                      </a:cubicBezTo>
                      <a:cubicBezTo>
                        <a:pt x="1864" y="488"/>
                        <a:pt x="1865" y="482"/>
                        <a:pt x="1865" y="477"/>
                      </a:cubicBezTo>
                      <a:cubicBezTo>
                        <a:pt x="1870" y="477"/>
                        <a:pt x="1876" y="476"/>
                        <a:pt x="1881" y="477"/>
                      </a:cubicBezTo>
                      <a:cubicBezTo>
                        <a:pt x="1881" y="471"/>
                        <a:pt x="1881" y="471"/>
                        <a:pt x="1881" y="471"/>
                      </a:cubicBezTo>
                      <a:cubicBezTo>
                        <a:pt x="1879" y="471"/>
                        <a:pt x="1877" y="471"/>
                        <a:pt x="1874" y="471"/>
                      </a:cubicBezTo>
                      <a:cubicBezTo>
                        <a:pt x="1876" y="449"/>
                        <a:pt x="1876" y="449"/>
                        <a:pt x="1876" y="449"/>
                      </a:cubicBezTo>
                      <a:cubicBezTo>
                        <a:pt x="1877" y="449"/>
                        <a:pt x="1879" y="448"/>
                        <a:pt x="1881" y="448"/>
                      </a:cubicBezTo>
                      <a:cubicBezTo>
                        <a:pt x="1881" y="442"/>
                        <a:pt x="1881" y="442"/>
                        <a:pt x="1881" y="442"/>
                      </a:cubicBezTo>
                      <a:cubicBezTo>
                        <a:pt x="1874" y="442"/>
                        <a:pt x="1867" y="443"/>
                        <a:pt x="1861" y="444"/>
                      </a:cubicBezTo>
                      <a:cubicBezTo>
                        <a:pt x="1859" y="438"/>
                        <a:pt x="1858" y="433"/>
                        <a:pt x="1856" y="427"/>
                      </a:cubicBezTo>
                      <a:cubicBezTo>
                        <a:pt x="1864" y="423"/>
                        <a:pt x="1872" y="421"/>
                        <a:pt x="1881" y="419"/>
                      </a:cubicBezTo>
                      <a:cubicBezTo>
                        <a:pt x="1881" y="413"/>
                        <a:pt x="1881" y="413"/>
                        <a:pt x="1881" y="413"/>
                      </a:cubicBezTo>
                      <a:cubicBezTo>
                        <a:pt x="1872" y="415"/>
                        <a:pt x="1863" y="418"/>
                        <a:pt x="1855" y="421"/>
                      </a:cubicBezTo>
                      <a:cubicBezTo>
                        <a:pt x="1853" y="415"/>
                        <a:pt x="1851" y="409"/>
                        <a:pt x="1849" y="402"/>
                      </a:cubicBezTo>
                      <a:cubicBezTo>
                        <a:pt x="1859" y="399"/>
                        <a:pt x="1870" y="395"/>
                        <a:pt x="1881" y="391"/>
                      </a:cubicBezTo>
                      <a:cubicBezTo>
                        <a:pt x="1881" y="385"/>
                        <a:pt x="1881" y="385"/>
                        <a:pt x="1881" y="385"/>
                      </a:cubicBezTo>
                      <a:cubicBezTo>
                        <a:pt x="1870" y="390"/>
                        <a:pt x="1858" y="394"/>
                        <a:pt x="1847" y="397"/>
                      </a:cubicBezTo>
                      <a:cubicBezTo>
                        <a:pt x="1846" y="394"/>
                        <a:pt x="1845" y="390"/>
                        <a:pt x="1844" y="387"/>
                      </a:cubicBezTo>
                      <a:cubicBezTo>
                        <a:pt x="1856" y="383"/>
                        <a:pt x="1869" y="378"/>
                        <a:pt x="1881" y="373"/>
                      </a:cubicBezTo>
                      <a:cubicBezTo>
                        <a:pt x="1881" y="366"/>
                        <a:pt x="1881" y="366"/>
                        <a:pt x="1881" y="366"/>
                      </a:cubicBezTo>
                      <a:cubicBezTo>
                        <a:pt x="1880" y="366"/>
                        <a:pt x="1880" y="366"/>
                        <a:pt x="1880" y="366"/>
                      </a:cubicBezTo>
                      <a:cubicBezTo>
                        <a:pt x="1871" y="355"/>
                        <a:pt x="1871" y="355"/>
                        <a:pt x="1871" y="355"/>
                      </a:cubicBezTo>
                      <a:cubicBezTo>
                        <a:pt x="1871" y="354"/>
                        <a:pt x="1871" y="353"/>
                        <a:pt x="1871" y="352"/>
                      </a:cubicBezTo>
                      <a:cubicBezTo>
                        <a:pt x="1872" y="352"/>
                        <a:pt x="1873" y="352"/>
                        <a:pt x="1873" y="351"/>
                      </a:cubicBezTo>
                      <a:cubicBezTo>
                        <a:pt x="1881" y="361"/>
                        <a:pt x="1881" y="361"/>
                        <a:pt x="1881" y="361"/>
                      </a:cubicBezTo>
                      <a:cubicBezTo>
                        <a:pt x="1881" y="358"/>
                        <a:pt x="1881" y="358"/>
                        <a:pt x="1881" y="358"/>
                      </a:cubicBezTo>
                      <a:cubicBezTo>
                        <a:pt x="1875" y="351"/>
                        <a:pt x="1875" y="351"/>
                        <a:pt x="1875" y="351"/>
                      </a:cubicBezTo>
                      <a:cubicBezTo>
                        <a:pt x="1877" y="351"/>
                        <a:pt x="1879" y="350"/>
                        <a:pt x="1880" y="350"/>
                      </a:cubicBezTo>
                      <a:cubicBezTo>
                        <a:pt x="1881" y="351"/>
                        <a:pt x="1881" y="351"/>
                        <a:pt x="1881" y="351"/>
                      </a:cubicBezTo>
                      <a:cubicBezTo>
                        <a:pt x="1881" y="344"/>
                        <a:pt x="1881" y="344"/>
                        <a:pt x="1881" y="344"/>
                      </a:cubicBezTo>
                      <a:cubicBezTo>
                        <a:pt x="1862" y="350"/>
                        <a:pt x="1840" y="351"/>
                        <a:pt x="1829" y="346"/>
                      </a:cubicBezTo>
                      <a:cubicBezTo>
                        <a:pt x="1828" y="343"/>
                        <a:pt x="1828" y="339"/>
                        <a:pt x="1828" y="335"/>
                      </a:cubicBezTo>
                      <a:cubicBezTo>
                        <a:pt x="1844" y="341"/>
                        <a:pt x="1866" y="341"/>
                        <a:pt x="1881" y="336"/>
                      </a:cubicBezTo>
                      <a:cubicBezTo>
                        <a:pt x="1881" y="331"/>
                        <a:pt x="1881" y="331"/>
                        <a:pt x="1881" y="331"/>
                      </a:cubicBezTo>
                      <a:cubicBezTo>
                        <a:pt x="1877" y="332"/>
                        <a:pt x="1874" y="333"/>
                        <a:pt x="1869" y="334"/>
                      </a:cubicBezTo>
                      <a:cubicBezTo>
                        <a:pt x="1871" y="331"/>
                        <a:pt x="1874" y="328"/>
                        <a:pt x="1877" y="325"/>
                      </a:cubicBezTo>
                      <a:cubicBezTo>
                        <a:pt x="1881" y="330"/>
                        <a:pt x="1881" y="330"/>
                        <a:pt x="1881" y="330"/>
                      </a:cubicBezTo>
                      <a:cubicBezTo>
                        <a:pt x="1881" y="327"/>
                        <a:pt x="1881" y="327"/>
                        <a:pt x="1881" y="327"/>
                      </a:cubicBezTo>
                      <a:cubicBezTo>
                        <a:pt x="1878" y="324"/>
                        <a:pt x="1878" y="324"/>
                        <a:pt x="1878" y="324"/>
                      </a:cubicBezTo>
                      <a:cubicBezTo>
                        <a:pt x="1879" y="323"/>
                        <a:pt x="1880" y="322"/>
                        <a:pt x="1881" y="321"/>
                      </a:cubicBezTo>
                      <a:cubicBezTo>
                        <a:pt x="1881" y="315"/>
                        <a:pt x="1881" y="315"/>
                        <a:pt x="1881" y="315"/>
                      </a:cubicBezTo>
                      <a:cubicBezTo>
                        <a:pt x="1876" y="319"/>
                        <a:pt x="1871" y="324"/>
                        <a:pt x="1867" y="330"/>
                      </a:cubicBezTo>
                      <a:cubicBezTo>
                        <a:pt x="1865" y="325"/>
                        <a:pt x="1862" y="321"/>
                        <a:pt x="1859" y="318"/>
                      </a:cubicBezTo>
                      <a:cubicBezTo>
                        <a:pt x="1865" y="310"/>
                        <a:pt x="1873" y="303"/>
                        <a:pt x="1881" y="297"/>
                      </a:cubicBezTo>
                      <a:cubicBezTo>
                        <a:pt x="1881" y="288"/>
                        <a:pt x="1881" y="288"/>
                        <a:pt x="1881" y="288"/>
                      </a:cubicBezTo>
                      <a:cubicBezTo>
                        <a:pt x="1873" y="285"/>
                        <a:pt x="1865" y="284"/>
                        <a:pt x="1856" y="286"/>
                      </a:cubicBezTo>
                      <a:cubicBezTo>
                        <a:pt x="1831" y="291"/>
                        <a:pt x="1816" y="314"/>
                        <a:pt x="1825" y="350"/>
                      </a:cubicBezTo>
                      <a:cubicBezTo>
                        <a:pt x="1836" y="396"/>
                        <a:pt x="1859" y="434"/>
                        <a:pt x="1860" y="474"/>
                      </a:cubicBezTo>
                      <a:cubicBezTo>
                        <a:pt x="1861" y="496"/>
                        <a:pt x="1852" y="524"/>
                        <a:pt x="1816" y="537"/>
                      </a:cubicBezTo>
                      <a:cubicBezTo>
                        <a:pt x="1818" y="533"/>
                        <a:pt x="1819" y="528"/>
                        <a:pt x="1820" y="523"/>
                      </a:cubicBezTo>
                      <a:cubicBezTo>
                        <a:pt x="1838" y="520"/>
                        <a:pt x="1845" y="506"/>
                        <a:pt x="1848" y="491"/>
                      </a:cubicBezTo>
                      <a:cubicBezTo>
                        <a:pt x="1855" y="450"/>
                        <a:pt x="1818" y="380"/>
                        <a:pt x="1814" y="350"/>
                      </a:cubicBezTo>
                      <a:cubicBezTo>
                        <a:pt x="1808" y="312"/>
                        <a:pt x="1820" y="285"/>
                        <a:pt x="1854" y="276"/>
                      </a:cubicBezTo>
                      <a:cubicBezTo>
                        <a:pt x="1864" y="274"/>
                        <a:pt x="1873" y="274"/>
                        <a:pt x="1881" y="276"/>
                      </a:cubicBezTo>
                      <a:cubicBezTo>
                        <a:pt x="1881" y="269"/>
                        <a:pt x="1881" y="269"/>
                        <a:pt x="1881" y="269"/>
                      </a:cubicBezTo>
                      <a:cubicBezTo>
                        <a:pt x="1874" y="268"/>
                        <a:pt x="1867" y="267"/>
                        <a:pt x="1858" y="269"/>
                      </a:cubicBezTo>
                      <a:cubicBezTo>
                        <a:pt x="1842" y="271"/>
                        <a:pt x="1829" y="278"/>
                        <a:pt x="1820" y="288"/>
                      </a:cubicBezTo>
                      <a:cubicBezTo>
                        <a:pt x="1821" y="279"/>
                        <a:pt x="1824" y="270"/>
                        <a:pt x="1829" y="260"/>
                      </a:cubicBezTo>
                      <a:cubicBezTo>
                        <a:pt x="1846" y="262"/>
                        <a:pt x="1867" y="259"/>
                        <a:pt x="1881" y="250"/>
                      </a:cubicBezTo>
                      <a:cubicBezTo>
                        <a:pt x="1881" y="243"/>
                        <a:pt x="1881" y="243"/>
                        <a:pt x="1881" y="243"/>
                      </a:cubicBezTo>
                      <a:cubicBezTo>
                        <a:pt x="1863" y="257"/>
                        <a:pt x="1832" y="257"/>
                        <a:pt x="1816" y="252"/>
                      </a:cubicBezTo>
                      <a:cubicBezTo>
                        <a:pt x="1782" y="241"/>
                        <a:pt x="1758" y="219"/>
                        <a:pt x="1751" y="186"/>
                      </a:cubicBezTo>
                      <a:cubicBezTo>
                        <a:pt x="1747" y="162"/>
                        <a:pt x="1761" y="138"/>
                        <a:pt x="1776" y="131"/>
                      </a:cubicBezTo>
                      <a:cubicBezTo>
                        <a:pt x="1805" y="119"/>
                        <a:pt x="1821" y="138"/>
                        <a:pt x="1813" y="154"/>
                      </a:cubicBezTo>
                      <a:cubicBezTo>
                        <a:pt x="1807" y="167"/>
                        <a:pt x="1781" y="176"/>
                        <a:pt x="1765" y="176"/>
                      </a:cubicBezTo>
                      <a:cubicBezTo>
                        <a:pt x="1765" y="174"/>
                        <a:pt x="1765" y="173"/>
                        <a:pt x="1765" y="171"/>
                      </a:cubicBezTo>
                      <a:cubicBezTo>
                        <a:pt x="1778" y="172"/>
                        <a:pt x="1795" y="161"/>
                        <a:pt x="1799" y="153"/>
                      </a:cubicBezTo>
                      <a:cubicBezTo>
                        <a:pt x="1808" y="136"/>
                        <a:pt x="1794" y="127"/>
                        <a:pt x="1776" y="138"/>
                      </a:cubicBezTo>
                      <a:cubicBezTo>
                        <a:pt x="1763" y="146"/>
                        <a:pt x="1757" y="165"/>
                        <a:pt x="1760" y="185"/>
                      </a:cubicBezTo>
                      <a:cubicBezTo>
                        <a:pt x="1765" y="213"/>
                        <a:pt x="1789" y="232"/>
                        <a:pt x="1817" y="240"/>
                      </a:cubicBezTo>
                      <a:cubicBezTo>
                        <a:pt x="1836" y="246"/>
                        <a:pt x="1869" y="248"/>
                        <a:pt x="1876" y="225"/>
                      </a:cubicBezTo>
                      <a:cubicBezTo>
                        <a:pt x="1882" y="206"/>
                        <a:pt x="1864" y="192"/>
                        <a:pt x="1844" y="190"/>
                      </a:cubicBezTo>
                      <a:cubicBezTo>
                        <a:pt x="1822" y="188"/>
                        <a:pt x="1795" y="208"/>
                        <a:pt x="1790" y="222"/>
                      </a:cubicBezTo>
                      <a:cubicBezTo>
                        <a:pt x="1787" y="220"/>
                        <a:pt x="1784" y="217"/>
                        <a:pt x="1782" y="215"/>
                      </a:cubicBezTo>
                      <a:cubicBezTo>
                        <a:pt x="1799" y="191"/>
                        <a:pt x="1825" y="181"/>
                        <a:pt x="1841" y="179"/>
                      </a:cubicBezTo>
                      <a:cubicBezTo>
                        <a:pt x="1855" y="177"/>
                        <a:pt x="1870" y="182"/>
                        <a:pt x="1881" y="192"/>
                      </a:cubicBezTo>
                      <a:cubicBezTo>
                        <a:pt x="1881" y="183"/>
                        <a:pt x="1881" y="183"/>
                        <a:pt x="1881" y="183"/>
                      </a:cubicBezTo>
                      <a:cubicBezTo>
                        <a:pt x="1869" y="175"/>
                        <a:pt x="1852" y="172"/>
                        <a:pt x="1840" y="173"/>
                      </a:cubicBezTo>
                      <a:cubicBezTo>
                        <a:pt x="1837" y="174"/>
                        <a:pt x="1833" y="174"/>
                        <a:pt x="1831" y="175"/>
                      </a:cubicBezTo>
                      <a:cubicBezTo>
                        <a:pt x="1822" y="173"/>
                        <a:pt x="1814" y="171"/>
                        <a:pt x="1806" y="170"/>
                      </a:cubicBezTo>
                      <a:cubicBezTo>
                        <a:pt x="1811" y="166"/>
                        <a:pt x="1816" y="161"/>
                        <a:pt x="1818" y="155"/>
                      </a:cubicBezTo>
                      <a:cubicBezTo>
                        <a:pt x="1839" y="146"/>
                        <a:pt x="1860" y="144"/>
                        <a:pt x="1880" y="146"/>
                      </a:cubicBezTo>
                      <a:cubicBezTo>
                        <a:pt x="1880" y="143"/>
                        <a:pt x="1879" y="141"/>
                        <a:pt x="1879" y="138"/>
                      </a:cubicBezTo>
                      <a:cubicBezTo>
                        <a:pt x="1860" y="137"/>
                        <a:pt x="1840" y="140"/>
                        <a:pt x="1820" y="148"/>
                      </a:cubicBezTo>
                      <a:cubicBezTo>
                        <a:pt x="1821" y="138"/>
                        <a:pt x="1819" y="130"/>
                        <a:pt x="1814" y="125"/>
                      </a:cubicBezTo>
                      <a:cubicBezTo>
                        <a:pt x="1836" y="132"/>
                        <a:pt x="1857" y="131"/>
                        <a:pt x="1876" y="125"/>
                      </a:cubicBezTo>
                      <a:cubicBezTo>
                        <a:pt x="1875" y="123"/>
                        <a:pt x="1875" y="121"/>
                        <a:pt x="1874" y="120"/>
                      </a:cubicBezTo>
                      <a:cubicBezTo>
                        <a:pt x="1854" y="127"/>
                        <a:pt x="1829" y="128"/>
                        <a:pt x="1804" y="113"/>
                      </a:cubicBezTo>
                      <a:cubicBezTo>
                        <a:pt x="1804" y="112"/>
                        <a:pt x="1803" y="110"/>
                        <a:pt x="1803" y="108"/>
                      </a:cubicBezTo>
                      <a:cubicBezTo>
                        <a:pt x="1805" y="108"/>
                        <a:pt x="1806" y="107"/>
                        <a:pt x="1808" y="106"/>
                      </a:cubicBezTo>
                      <a:cubicBezTo>
                        <a:pt x="1832" y="109"/>
                        <a:pt x="1851" y="106"/>
                        <a:pt x="1866" y="99"/>
                      </a:cubicBezTo>
                      <a:cubicBezTo>
                        <a:pt x="1866" y="97"/>
                        <a:pt x="1865" y="95"/>
                        <a:pt x="1864" y="94"/>
                      </a:cubicBezTo>
                      <a:cubicBezTo>
                        <a:pt x="1862" y="95"/>
                        <a:pt x="1860" y="96"/>
                        <a:pt x="1858" y="97"/>
                      </a:cubicBezTo>
                      <a:cubicBezTo>
                        <a:pt x="1850" y="72"/>
                        <a:pt x="1850" y="72"/>
                        <a:pt x="1850" y="72"/>
                      </a:cubicBezTo>
                      <a:cubicBezTo>
                        <a:pt x="1849" y="70"/>
                        <a:pt x="1847" y="68"/>
                        <a:pt x="1845" y="66"/>
                      </a:cubicBezTo>
                      <a:cubicBezTo>
                        <a:pt x="1841" y="67"/>
                        <a:pt x="1837" y="69"/>
                        <a:pt x="1832" y="69"/>
                      </a:cubicBezTo>
                      <a:cubicBezTo>
                        <a:pt x="1833" y="64"/>
                        <a:pt x="1833" y="58"/>
                        <a:pt x="1833" y="53"/>
                      </a:cubicBezTo>
                      <a:cubicBezTo>
                        <a:pt x="1830" y="50"/>
                        <a:pt x="1828" y="47"/>
                        <a:pt x="1825" y="45"/>
                      </a:cubicBezTo>
                      <a:cubicBezTo>
                        <a:pt x="1828" y="65"/>
                        <a:pt x="1821" y="88"/>
                        <a:pt x="1806" y="100"/>
                      </a:cubicBezTo>
                      <a:cubicBezTo>
                        <a:pt x="1785" y="118"/>
                        <a:pt x="1755" y="110"/>
                        <a:pt x="1743" y="82"/>
                      </a:cubicBezTo>
                      <a:cubicBezTo>
                        <a:pt x="1727" y="79"/>
                        <a:pt x="1705" y="76"/>
                        <a:pt x="1692" y="73"/>
                      </a:cubicBezTo>
                      <a:cubicBezTo>
                        <a:pt x="1705" y="66"/>
                        <a:pt x="1729" y="56"/>
                        <a:pt x="1737" y="53"/>
                      </a:cubicBezTo>
                      <a:cubicBezTo>
                        <a:pt x="1737" y="38"/>
                        <a:pt x="1740" y="24"/>
                        <a:pt x="1752" y="15"/>
                      </a:cubicBezTo>
                      <a:cubicBezTo>
                        <a:pt x="1755" y="13"/>
                        <a:pt x="1758" y="11"/>
                        <a:pt x="1761" y="10"/>
                      </a:cubicBezTo>
                      <a:cubicBezTo>
                        <a:pt x="1759" y="9"/>
                        <a:pt x="1756" y="8"/>
                        <a:pt x="1753" y="7"/>
                      </a:cubicBezTo>
                      <a:cubicBezTo>
                        <a:pt x="1740" y="15"/>
                        <a:pt x="1727" y="29"/>
                        <a:pt x="1730" y="49"/>
                      </a:cubicBezTo>
                      <a:cubicBezTo>
                        <a:pt x="1721" y="52"/>
                        <a:pt x="1685" y="69"/>
                        <a:pt x="1672" y="78"/>
                      </a:cubicBezTo>
                      <a:cubicBezTo>
                        <a:pt x="1685" y="80"/>
                        <a:pt x="1721" y="86"/>
                        <a:pt x="1738" y="90"/>
                      </a:cubicBezTo>
                      <a:cubicBezTo>
                        <a:pt x="1743" y="111"/>
                        <a:pt x="1766" y="118"/>
                        <a:pt x="1787" y="114"/>
                      </a:cubicBezTo>
                      <a:cubicBezTo>
                        <a:pt x="1787" y="115"/>
                        <a:pt x="1788" y="117"/>
                        <a:pt x="1788" y="118"/>
                      </a:cubicBezTo>
                      <a:cubicBezTo>
                        <a:pt x="1783" y="119"/>
                        <a:pt x="1778" y="121"/>
                        <a:pt x="1773" y="124"/>
                      </a:cubicBezTo>
                      <a:cubicBezTo>
                        <a:pt x="1766" y="128"/>
                        <a:pt x="1760" y="132"/>
                        <a:pt x="1756" y="137"/>
                      </a:cubicBezTo>
                      <a:cubicBezTo>
                        <a:pt x="1745" y="138"/>
                        <a:pt x="1733" y="136"/>
                        <a:pt x="1722" y="133"/>
                      </a:cubicBezTo>
                      <a:cubicBezTo>
                        <a:pt x="1722" y="125"/>
                        <a:pt x="1720" y="118"/>
                        <a:pt x="1716" y="113"/>
                      </a:cubicBezTo>
                      <a:cubicBezTo>
                        <a:pt x="1703" y="95"/>
                        <a:pt x="1685" y="100"/>
                        <a:pt x="1675" y="110"/>
                      </a:cubicBezTo>
                      <a:cubicBezTo>
                        <a:pt x="1660" y="100"/>
                        <a:pt x="1648" y="89"/>
                        <a:pt x="1641" y="80"/>
                      </a:cubicBezTo>
                      <a:cubicBezTo>
                        <a:pt x="1647" y="70"/>
                        <a:pt x="1648" y="61"/>
                        <a:pt x="1647" y="53"/>
                      </a:cubicBezTo>
                      <a:cubicBezTo>
                        <a:pt x="1690" y="49"/>
                        <a:pt x="1721" y="29"/>
                        <a:pt x="1732" y="3"/>
                      </a:cubicBezTo>
                      <a:cubicBezTo>
                        <a:pt x="1729" y="2"/>
                        <a:pt x="1725" y="1"/>
                        <a:pt x="1721" y="1"/>
                      </a:cubicBezTo>
                      <a:cubicBezTo>
                        <a:pt x="1697" y="12"/>
                        <a:pt x="1663" y="11"/>
                        <a:pt x="1633" y="10"/>
                      </a:cubicBezTo>
                      <a:cubicBezTo>
                        <a:pt x="1611" y="9"/>
                        <a:pt x="1590" y="8"/>
                        <a:pt x="1576" y="12"/>
                      </a:cubicBezTo>
                      <a:cubicBezTo>
                        <a:pt x="1577" y="8"/>
                        <a:pt x="1577" y="4"/>
                        <a:pt x="1577" y="0"/>
                      </a:cubicBezTo>
                      <a:cubicBezTo>
                        <a:pt x="1570" y="0"/>
                        <a:pt x="1570" y="0"/>
                        <a:pt x="1570" y="0"/>
                      </a:cubicBezTo>
                      <a:cubicBezTo>
                        <a:pt x="1570" y="65"/>
                        <a:pt x="1476" y="113"/>
                        <a:pt x="1423" y="113"/>
                      </a:cubicBezTo>
                      <a:cubicBezTo>
                        <a:pt x="1411" y="103"/>
                        <a:pt x="1400" y="93"/>
                        <a:pt x="1391" y="85"/>
                      </a:cubicBezTo>
                      <a:cubicBezTo>
                        <a:pt x="1505" y="78"/>
                        <a:pt x="1550" y="37"/>
                        <a:pt x="1563" y="0"/>
                      </a:cubicBezTo>
                      <a:cubicBezTo>
                        <a:pt x="1556" y="0"/>
                        <a:pt x="1556" y="0"/>
                        <a:pt x="1556" y="0"/>
                      </a:cubicBezTo>
                      <a:cubicBezTo>
                        <a:pt x="1541" y="37"/>
                        <a:pt x="1489" y="78"/>
                        <a:pt x="1382" y="78"/>
                      </a:cubicBezTo>
                      <a:cubicBezTo>
                        <a:pt x="1373" y="70"/>
                        <a:pt x="1365" y="64"/>
                        <a:pt x="1360" y="60"/>
                      </a:cubicBezTo>
                      <a:cubicBezTo>
                        <a:pt x="1416" y="38"/>
                        <a:pt x="1450" y="61"/>
                        <a:pt x="1504" y="34"/>
                      </a:cubicBezTo>
                      <a:cubicBezTo>
                        <a:pt x="1521" y="25"/>
                        <a:pt x="1530" y="13"/>
                        <a:pt x="1535" y="0"/>
                      </a:cubicBezTo>
                      <a:cubicBezTo>
                        <a:pt x="1529" y="0"/>
                        <a:pt x="1529" y="0"/>
                        <a:pt x="1529" y="0"/>
                      </a:cubicBezTo>
                      <a:cubicBezTo>
                        <a:pt x="1524" y="10"/>
                        <a:pt x="1515" y="20"/>
                        <a:pt x="1499" y="28"/>
                      </a:cubicBezTo>
                      <a:cubicBezTo>
                        <a:pt x="1444" y="57"/>
                        <a:pt x="1406" y="32"/>
                        <a:pt x="1354" y="55"/>
                      </a:cubicBezTo>
                      <a:cubicBezTo>
                        <a:pt x="1333" y="38"/>
                        <a:pt x="1323" y="59"/>
                        <a:pt x="1301" y="89"/>
                      </a:cubicBezTo>
                      <a:cubicBezTo>
                        <a:pt x="1301" y="78"/>
                        <a:pt x="1298" y="69"/>
                        <a:pt x="1294" y="60"/>
                      </a:cubicBezTo>
                      <a:cubicBezTo>
                        <a:pt x="1323" y="18"/>
                        <a:pt x="1371" y="21"/>
                        <a:pt x="1415" y="24"/>
                      </a:cubicBezTo>
                      <a:cubicBezTo>
                        <a:pt x="1448" y="26"/>
                        <a:pt x="1479" y="28"/>
                        <a:pt x="1498" y="10"/>
                      </a:cubicBezTo>
                      <a:cubicBezTo>
                        <a:pt x="1501" y="6"/>
                        <a:pt x="1504" y="3"/>
                        <a:pt x="1506" y="0"/>
                      </a:cubicBezTo>
                      <a:cubicBezTo>
                        <a:pt x="1495" y="0"/>
                        <a:pt x="1495" y="0"/>
                        <a:pt x="1495" y="0"/>
                      </a:cubicBezTo>
                      <a:cubicBezTo>
                        <a:pt x="1494" y="1"/>
                        <a:pt x="1494" y="2"/>
                        <a:pt x="1494" y="2"/>
                      </a:cubicBezTo>
                      <a:cubicBezTo>
                        <a:pt x="1482" y="14"/>
                        <a:pt x="1467" y="18"/>
                        <a:pt x="1449" y="19"/>
                      </a:cubicBezTo>
                      <a:cubicBezTo>
                        <a:pt x="1451" y="13"/>
                        <a:pt x="1452" y="8"/>
                        <a:pt x="1452" y="4"/>
                      </a:cubicBezTo>
                      <a:cubicBezTo>
                        <a:pt x="1455" y="3"/>
                        <a:pt x="1459" y="2"/>
                        <a:pt x="1463" y="0"/>
                      </a:cubicBezTo>
                      <a:cubicBezTo>
                        <a:pt x="1413" y="0"/>
                        <a:pt x="1413" y="0"/>
                        <a:pt x="1413" y="0"/>
                      </a:cubicBezTo>
                      <a:cubicBezTo>
                        <a:pt x="1412" y="6"/>
                        <a:pt x="1409" y="11"/>
                        <a:pt x="1405" y="16"/>
                      </a:cubicBezTo>
                      <a:cubicBezTo>
                        <a:pt x="1394" y="15"/>
                        <a:pt x="1383" y="15"/>
                        <a:pt x="1372" y="16"/>
                      </a:cubicBezTo>
                      <a:cubicBezTo>
                        <a:pt x="1377" y="12"/>
                        <a:pt x="1381" y="6"/>
                        <a:pt x="1383" y="0"/>
                      </a:cubicBezTo>
                      <a:cubicBezTo>
                        <a:pt x="1377" y="0"/>
                        <a:pt x="1377" y="0"/>
                        <a:pt x="1377" y="0"/>
                      </a:cubicBezTo>
                      <a:cubicBezTo>
                        <a:pt x="1371" y="11"/>
                        <a:pt x="1358" y="19"/>
                        <a:pt x="1339" y="20"/>
                      </a:cubicBezTo>
                      <a:cubicBezTo>
                        <a:pt x="1319" y="22"/>
                        <a:pt x="1302" y="13"/>
                        <a:pt x="1292" y="0"/>
                      </a:cubicBezTo>
                      <a:cubicBezTo>
                        <a:pt x="1268" y="0"/>
                        <a:pt x="1268" y="0"/>
                        <a:pt x="1268" y="0"/>
                      </a:cubicBezTo>
                      <a:cubicBezTo>
                        <a:pt x="1288" y="6"/>
                        <a:pt x="1304" y="17"/>
                        <a:pt x="1314" y="32"/>
                      </a:cubicBezTo>
                      <a:cubicBezTo>
                        <a:pt x="1305" y="37"/>
                        <a:pt x="1296" y="44"/>
                        <a:pt x="1289" y="52"/>
                      </a:cubicBezTo>
                      <a:cubicBezTo>
                        <a:pt x="1270" y="25"/>
                        <a:pt x="1233" y="13"/>
                        <a:pt x="1197" y="26"/>
                      </a:cubicBezTo>
                      <a:cubicBezTo>
                        <a:pt x="1173" y="35"/>
                        <a:pt x="1152" y="53"/>
                        <a:pt x="1138" y="75"/>
                      </a:cubicBezTo>
                      <a:cubicBezTo>
                        <a:pt x="1133" y="73"/>
                        <a:pt x="1129" y="70"/>
                        <a:pt x="1125" y="67"/>
                      </a:cubicBezTo>
                      <a:cubicBezTo>
                        <a:pt x="1145" y="31"/>
                        <a:pt x="1179" y="8"/>
                        <a:pt x="1209" y="0"/>
                      </a:cubicBezTo>
                      <a:cubicBezTo>
                        <a:pt x="1191" y="0"/>
                        <a:pt x="1191" y="0"/>
                        <a:pt x="1191" y="0"/>
                      </a:cubicBezTo>
                      <a:cubicBezTo>
                        <a:pt x="1189" y="1"/>
                        <a:pt x="1187" y="1"/>
                        <a:pt x="1186" y="2"/>
                      </a:cubicBezTo>
                      <a:cubicBezTo>
                        <a:pt x="1186" y="1"/>
                        <a:pt x="1186" y="1"/>
                        <a:pt x="1186" y="0"/>
                      </a:cubicBezTo>
                      <a:cubicBezTo>
                        <a:pt x="1178" y="0"/>
                        <a:pt x="1178" y="0"/>
                        <a:pt x="1178" y="0"/>
                      </a:cubicBezTo>
                      <a:cubicBezTo>
                        <a:pt x="1179" y="2"/>
                        <a:pt x="1179" y="4"/>
                        <a:pt x="1179" y="6"/>
                      </a:cubicBezTo>
                      <a:cubicBezTo>
                        <a:pt x="1174" y="8"/>
                        <a:pt x="1169" y="11"/>
                        <a:pt x="1164" y="14"/>
                      </a:cubicBezTo>
                      <a:cubicBezTo>
                        <a:pt x="1163" y="9"/>
                        <a:pt x="1162" y="5"/>
                        <a:pt x="1162" y="0"/>
                      </a:cubicBezTo>
                      <a:cubicBezTo>
                        <a:pt x="1156" y="0"/>
                        <a:pt x="1156" y="0"/>
                        <a:pt x="1156" y="0"/>
                      </a:cubicBezTo>
                      <a:cubicBezTo>
                        <a:pt x="1157" y="6"/>
                        <a:pt x="1158" y="12"/>
                        <a:pt x="1159" y="18"/>
                      </a:cubicBezTo>
                      <a:cubicBezTo>
                        <a:pt x="1141" y="32"/>
                        <a:pt x="1124" y="50"/>
                        <a:pt x="1113" y="73"/>
                      </a:cubicBezTo>
                      <a:cubicBezTo>
                        <a:pt x="1129" y="0"/>
                        <a:pt x="1129" y="0"/>
                        <a:pt x="1129" y="0"/>
                      </a:cubicBezTo>
                      <a:cubicBezTo>
                        <a:pt x="1122" y="0"/>
                        <a:pt x="1122" y="0"/>
                        <a:pt x="1122" y="0"/>
                      </a:cubicBezTo>
                      <a:cubicBezTo>
                        <a:pt x="1101" y="95"/>
                        <a:pt x="1101" y="95"/>
                        <a:pt x="1101" y="95"/>
                      </a:cubicBezTo>
                      <a:cubicBezTo>
                        <a:pt x="1097" y="92"/>
                        <a:pt x="1092" y="89"/>
                        <a:pt x="1089" y="85"/>
                      </a:cubicBezTo>
                      <a:cubicBezTo>
                        <a:pt x="1084" y="55"/>
                        <a:pt x="1079" y="18"/>
                        <a:pt x="1076" y="0"/>
                      </a:cubicBezTo>
                      <a:cubicBezTo>
                        <a:pt x="1069" y="0"/>
                        <a:pt x="1069" y="0"/>
                        <a:pt x="1069" y="0"/>
                      </a:cubicBezTo>
                      <a:cubicBezTo>
                        <a:pt x="1061" y="10"/>
                        <a:pt x="1045" y="28"/>
                        <a:pt x="1031" y="44"/>
                      </a:cubicBezTo>
                      <a:cubicBezTo>
                        <a:pt x="1024" y="38"/>
                        <a:pt x="1017" y="33"/>
                        <a:pt x="1009" y="28"/>
                      </a:cubicBezTo>
                      <a:cubicBezTo>
                        <a:pt x="1014" y="0"/>
                        <a:pt x="1014" y="0"/>
                        <a:pt x="1014" y="0"/>
                      </a:cubicBezTo>
                      <a:cubicBezTo>
                        <a:pt x="1008" y="0"/>
                        <a:pt x="1008" y="0"/>
                        <a:pt x="1008" y="0"/>
                      </a:cubicBezTo>
                      <a:cubicBezTo>
                        <a:pt x="1007" y="8"/>
                        <a:pt x="1005" y="17"/>
                        <a:pt x="1004" y="25"/>
                      </a:cubicBezTo>
                      <a:cubicBezTo>
                        <a:pt x="1001" y="24"/>
                        <a:pt x="999" y="23"/>
                        <a:pt x="996" y="21"/>
                      </a:cubicBezTo>
                      <a:cubicBezTo>
                        <a:pt x="1000" y="0"/>
                        <a:pt x="1000" y="0"/>
                        <a:pt x="1000" y="0"/>
                      </a:cubicBezTo>
                      <a:cubicBezTo>
                        <a:pt x="996" y="0"/>
                        <a:pt x="996" y="0"/>
                        <a:pt x="996" y="0"/>
                      </a:cubicBezTo>
                      <a:cubicBezTo>
                        <a:pt x="992" y="20"/>
                        <a:pt x="992" y="20"/>
                        <a:pt x="992" y="20"/>
                      </a:cubicBezTo>
                      <a:cubicBezTo>
                        <a:pt x="989" y="18"/>
                        <a:pt x="986" y="17"/>
                        <a:pt x="983" y="16"/>
                      </a:cubicBezTo>
                      <a:cubicBezTo>
                        <a:pt x="985" y="0"/>
                        <a:pt x="985" y="0"/>
                        <a:pt x="985" y="0"/>
                      </a:cubicBezTo>
                      <a:cubicBezTo>
                        <a:pt x="981" y="0"/>
                        <a:pt x="981" y="0"/>
                        <a:pt x="981" y="0"/>
                      </a:cubicBezTo>
                      <a:cubicBezTo>
                        <a:pt x="979" y="15"/>
                        <a:pt x="979" y="15"/>
                        <a:pt x="979" y="15"/>
                      </a:cubicBezTo>
                      <a:cubicBezTo>
                        <a:pt x="976" y="14"/>
                        <a:pt x="973" y="13"/>
                        <a:pt x="970" y="12"/>
                      </a:cubicBezTo>
                      <a:cubicBezTo>
                        <a:pt x="971" y="0"/>
                        <a:pt x="971" y="0"/>
                        <a:pt x="971" y="0"/>
                      </a:cubicBezTo>
                      <a:cubicBezTo>
                        <a:pt x="967" y="0"/>
                        <a:pt x="967" y="0"/>
                        <a:pt x="967" y="0"/>
                      </a:cubicBezTo>
                      <a:cubicBezTo>
                        <a:pt x="966" y="11"/>
                        <a:pt x="966" y="11"/>
                        <a:pt x="966" y="11"/>
                      </a:cubicBezTo>
                      <a:cubicBezTo>
                        <a:pt x="964" y="10"/>
                        <a:pt x="961" y="9"/>
                        <a:pt x="958" y="9"/>
                      </a:cubicBezTo>
                      <a:cubicBezTo>
                        <a:pt x="958" y="0"/>
                        <a:pt x="958" y="0"/>
                        <a:pt x="958" y="0"/>
                      </a:cubicBezTo>
                      <a:cubicBezTo>
                        <a:pt x="954" y="0"/>
                        <a:pt x="954" y="0"/>
                        <a:pt x="954" y="0"/>
                      </a:cubicBezTo>
                      <a:cubicBezTo>
                        <a:pt x="955" y="8"/>
                        <a:pt x="955" y="8"/>
                        <a:pt x="955" y="8"/>
                      </a:cubicBezTo>
                      <a:cubicBezTo>
                        <a:pt x="951" y="7"/>
                        <a:pt x="948" y="6"/>
                        <a:pt x="944" y="6"/>
                      </a:cubicBezTo>
                      <a:cubicBezTo>
                        <a:pt x="943" y="0"/>
                        <a:pt x="943" y="0"/>
                        <a:pt x="943" y="0"/>
                      </a:cubicBezTo>
                      <a:cubicBezTo>
                        <a:pt x="940" y="0"/>
                        <a:pt x="940" y="0"/>
                        <a:pt x="940" y="0"/>
                      </a:cubicBezTo>
                      <a:cubicBezTo>
                        <a:pt x="940" y="5"/>
                        <a:pt x="940" y="5"/>
                        <a:pt x="940" y="5"/>
                      </a:cubicBezTo>
                      <a:cubicBezTo>
                        <a:pt x="936" y="5"/>
                        <a:pt x="932" y="4"/>
                        <a:pt x="929" y="4"/>
                      </a:cubicBezTo>
                      <a:cubicBezTo>
                        <a:pt x="928" y="0"/>
                        <a:pt x="928" y="0"/>
                        <a:pt x="928" y="0"/>
                      </a:cubicBezTo>
                      <a:cubicBezTo>
                        <a:pt x="924" y="0"/>
                        <a:pt x="924" y="0"/>
                        <a:pt x="924" y="0"/>
                      </a:cubicBezTo>
                      <a:cubicBezTo>
                        <a:pt x="925" y="4"/>
                        <a:pt x="925" y="4"/>
                        <a:pt x="925" y="4"/>
                      </a:cubicBezTo>
                      <a:cubicBezTo>
                        <a:pt x="921" y="4"/>
                        <a:pt x="917" y="4"/>
                        <a:pt x="914" y="4"/>
                      </a:cubicBezTo>
                      <a:cubicBezTo>
                        <a:pt x="913" y="0"/>
                        <a:pt x="913" y="0"/>
                        <a:pt x="913" y="0"/>
                      </a:cubicBezTo>
                      <a:cubicBezTo>
                        <a:pt x="909" y="0"/>
                        <a:pt x="909" y="0"/>
                        <a:pt x="909" y="0"/>
                      </a:cubicBezTo>
                      <a:cubicBezTo>
                        <a:pt x="910" y="4"/>
                        <a:pt x="910" y="4"/>
                        <a:pt x="910" y="4"/>
                      </a:cubicBezTo>
                      <a:cubicBezTo>
                        <a:pt x="906" y="4"/>
                        <a:pt x="903" y="4"/>
                        <a:pt x="899" y="4"/>
                      </a:cubicBezTo>
                      <a:cubicBezTo>
                        <a:pt x="898" y="0"/>
                        <a:pt x="898" y="0"/>
                        <a:pt x="898" y="0"/>
                      </a:cubicBezTo>
                      <a:cubicBezTo>
                        <a:pt x="894" y="0"/>
                        <a:pt x="894" y="0"/>
                        <a:pt x="894" y="0"/>
                      </a:cubicBezTo>
                      <a:cubicBezTo>
                        <a:pt x="896" y="4"/>
                        <a:pt x="896" y="4"/>
                        <a:pt x="896" y="4"/>
                      </a:cubicBezTo>
                      <a:cubicBezTo>
                        <a:pt x="892" y="5"/>
                        <a:pt x="888" y="5"/>
                        <a:pt x="884" y="6"/>
                      </a:cubicBezTo>
                      <a:cubicBezTo>
                        <a:pt x="882" y="0"/>
                        <a:pt x="882" y="0"/>
                        <a:pt x="882" y="0"/>
                      </a:cubicBezTo>
                      <a:cubicBezTo>
                        <a:pt x="878" y="0"/>
                        <a:pt x="878" y="0"/>
                        <a:pt x="878" y="0"/>
                      </a:cubicBezTo>
                      <a:cubicBezTo>
                        <a:pt x="881" y="6"/>
                        <a:pt x="881" y="6"/>
                        <a:pt x="881" y="6"/>
                      </a:cubicBezTo>
                      <a:cubicBezTo>
                        <a:pt x="878" y="7"/>
                        <a:pt x="875" y="7"/>
                        <a:pt x="872" y="8"/>
                      </a:cubicBezTo>
                      <a:cubicBezTo>
                        <a:pt x="868" y="0"/>
                        <a:pt x="868" y="0"/>
                        <a:pt x="868" y="0"/>
                      </a:cubicBezTo>
                      <a:cubicBezTo>
                        <a:pt x="864" y="0"/>
                        <a:pt x="864" y="0"/>
                        <a:pt x="864" y="0"/>
                      </a:cubicBezTo>
                      <a:cubicBezTo>
                        <a:pt x="869" y="9"/>
                        <a:pt x="869" y="9"/>
                        <a:pt x="869" y="9"/>
                      </a:cubicBezTo>
                      <a:cubicBezTo>
                        <a:pt x="866" y="9"/>
                        <a:pt x="863" y="10"/>
                        <a:pt x="859" y="11"/>
                      </a:cubicBezTo>
                      <a:cubicBezTo>
                        <a:pt x="852" y="0"/>
                        <a:pt x="852" y="0"/>
                        <a:pt x="852" y="0"/>
                      </a:cubicBezTo>
                      <a:cubicBezTo>
                        <a:pt x="849" y="0"/>
                        <a:pt x="849" y="0"/>
                        <a:pt x="849" y="0"/>
                      </a:cubicBezTo>
                      <a:cubicBezTo>
                        <a:pt x="856" y="12"/>
                        <a:pt x="856" y="12"/>
                        <a:pt x="856" y="12"/>
                      </a:cubicBezTo>
                      <a:cubicBezTo>
                        <a:pt x="854" y="13"/>
                        <a:pt x="851" y="14"/>
                        <a:pt x="849" y="15"/>
                      </a:cubicBezTo>
                      <a:cubicBezTo>
                        <a:pt x="838" y="0"/>
                        <a:pt x="838" y="0"/>
                        <a:pt x="838" y="0"/>
                      </a:cubicBezTo>
                      <a:cubicBezTo>
                        <a:pt x="834" y="0"/>
                        <a:pt x="834" y="0"/>
                        <a:pt x="834" y="0"/>
                      </a:cubicBezTo>
                      <a:cubicBezTo>
                        <a:pt x="845" y="16"/>
                        <a:pt x="845" y="16"/>
                        <a:pt x="845" y="16"/>
                      </a:cubicBezTo>
                      <a:cubicBezTo>
                        <a:pt x="843" y="17"/>
                        <a:pt x="841" y="18"/>
                        <a:pt x="838" y="19"/>
                      </a:cubicBezTo>
                      <a:cubicBezTo>
                        <a:pt x="834" y="13"/>
                        <a:pt x="829" y="8"/>
                        <a:pt x="824" y="2"/>
                      </a:cubicBezTo>
                      <a:cubicBezTo>
                        <a:pt x="824" y="2"/>
                        <a:pt x="825" y="1"/>
                        <a:pt x="826" y="0"/>
                      </a:cubicBezTo>
                      <a:cubicBezTo>
                        <a:pt x="810" y="0"/>
                        <a:pt x="810" y="0"/>
                        <a:pt x="810" y="0"/>
                      </a:cubicBezTo>
                      <a:cubicBezTo>
                        <a:pt x="837" y="23"/>
                        <a:pt x="862" y="62"/>
                        <a:pt x="854" y="77"/>
                      </a:cubicBezTo>
                      <a:cubicBezTo>
                        <a:pt x="844" y="97"/>
                        <a:pt x="805" y="122"/>
                        <a:pt x="798" y="128"/>
                      </a:cubicBezTo>
                      <a:cubicBezTo>
                        <a:pt x="804" y="150"/>
                        <a:pt x="804" y="188"/>
                        <a:pt x="788" y="203"/>
                      </a:cubicBezTo>
                      <a:cubicBezTo>
                        <a:pt x="788" y="189"/>
                        <a:pt x="779" y="165"/>
                        <a:pt x="766" y="156"/>
                      </a:cubicBezTo>
                      <a:cubicBezTo>
                        <a:pt x="731" y="187"/>
                        <a:pt x="696" y="219"/>
                        <a:pt x="674" y="215"/>
                      </a:cubicBezTo>
                      <a:cubicBezTo>
                        <a:pt x="655" y="211"/>
                        <a:pt x="602" y="146"/>
                        <a:pt x="616" y="105"/>
                      </a:cubicBezTo>
                      <a:cubicBezTo>
                        <a:pt x="626" y="76"/>
                        <a:pt x="685" y="27"/>
                        <a:pt x="730" y="0"/>
                      </a:cubicBezTo>
                      <a:cubicBezTo>
                        <a:pt x="719" y="0"/>
                        <a:pt x="719" y="0"/>
                        <a:pt x="719" y="0"/>
                      </a:cubicBezTo>
                      <a:cubicBezTo>
                        <a:pt x="717" y="1"/>
                        <a:pt x="715" y="3"/>
                        <a:pt x="713" y="4"/>
                      </a:cubicBezTo>
                      <a:cubicBezTo>
                        <a:pt x="710" y="3"/>
                        <a:pt x="707" y="1"/>
                        <a:pt x="705" y="0"/>
                      </a:cubicBezTo>
                      <a:cubicBezTo>
                        <a:pt x="691" y="0"/>
                        <a:pt x="691" y="0"/>
                        <a:pt x="691" y="0"/>
                      </a:cubicBezTo>
                      <a:cubicBezTo>
                        <a:pt x="692" y="5"/>
                        <a:pt x="692" y="11"/>
                        <a:pt x="692" y="18"/>
                      </a:cubicBezTo>
                      <a:cubicBezTo>
                        <a:pt x="688" y="21"/>
                        <a:pt x="684" y="24"/>
                        <a:pt x="680" y="27"/>
                      </a:cubicBezTo>
                      <a:cubicBezTo>
                        <a:pt x="680" y="18"/>
                        <a:pt x="679" y="8"/>
                        <a:pt x="679" y="0"/>
                      </a:cubicBezTo>
                      <a:cubicBezTo>
                        <a:pt x="674" y="0"/>
                        <a:pt x="674" y="0"/>
                        <a:pt x="674" y="0"/>
                      </a:cubicBezTo>
                      <a:cubicBezTo>
                        <a:pt x="674" y="10"/>
                        <a:pt x="675" y="21"/>
                        <a:pt x="675" y="31"/>
                      </a:cubicBezTo>
                      <a:cubicBezTo>
                        <a:pt x="673" y="33"/>
                        <a:pt x="670" y="36"/>
                        <a:pt x="667" y="38"/>
                      </a:cubicBezTo>
                      <a:cubicBezTo>
                        <a:pt x="666" y="27"/>
                        <a:pt x="665" y="13"/>
                        <a:pt x="664" y="0"/>
                      </a:cubicBezTo>
                      <a:cubicBezTo>
                        <a:pt x="657" y="0"/>
                        <a:pt x="657" y="0"/>
                        <a:pt x="657" y="0"/>
                      </a:cubicBezTo>
                      <a:cubicBezTo>
                        <a:pt x="657" y="1"/>
                        <a:pt x="657" y="2"/>
                        <a:pt x="657" y="3"/>
                      </a:cubicBezTo>
                      <a:cubicBezTo>
                        <a:pt x="651" y="5"/>
                        <a:pt x="644" y="6"/>
                        <a:pt x="637" y="8"/>
                      </a:cubicBezTo>
                      <a:cubicBezTo>
                        <a:pt x="637" y="5"/>
                        <a:pt x="637" y="3"/>
                        <a:pt x="637" y="0"/>
                      </a:cubicBezTo>
                      <a:cubicBezTo>
                        <a:pt x="630" y="0"/>
                        <a:pt x="630" y="0"/>
                        <a:pt x="630" y="0"/>
                      </a:cubicBezTo>
                      <a:cubicBezTo>
                        <a:pt x="630" y="1"/>
                        <a:pt x="630" y="2"/>
                        <a:pt x="630" y="3"/>
                      </a:cubicBezTo>
                      <a:cubicBezTo>
                        <a:pt x="629" y="2"/>
                        <a:pt x="628" y="1"/>
                        <a:pt x="627" y="0"/>
                      </a:cubicBezTo>
                      <a:cubicBezTo>
                        <a:pt x="619" y="0"/>
                        <a:pt x="619" y="0"/>
                        <a:pt x="619" y="0"/>
                      </a:cubicBezTo>
                      <a:cubicBezTo>
                        <a:pt x="623" y="3"/>
                        <a:pt x="627" y="7"/>
                        <a:pt x="631" y="10"/>
                      </a:cubicBezTo>
                      <a:cubicBezTo>
                        <a:pt x="626" y="11"/>
                        <a:pt x="622" y="12"/>
                        <a:pt x="618" y="13"/>
                      </a:cubicBezTo>
                      <a:cubicBezTo>
                        <a:pt x="610" y="8"/>
                        <a:pt x="603" y="4"/>
                        <a:pt x="596" y="0"/>
                      </a:cubicBezTo>
                      <a:cubicBezTo>
                        <a:pt x="584" y="0"/>
                        <a:pt x="584" y="0"/>
                        <a:pt x="584" y="0"/>
                      </a:cubicBezTo>
                      <a:cubicBezTo>
                        <a:pt x="608" y="13"/>
                        <a:pt x="638" y="31"/>
                        <a:pt x="662" y="42"/>
                      </a:cubicBezTo>
                      <a:cubicBezTo>
                        <a:pt x="656" y="47"/>
                        <a:pt x="651" y="52"/>
                        <a:pt x="646" y="57"/>
                      </a:cubicBezTo>
                      <a:cubicBezTo>
                        <a:pt x="623" y="44"/>
                        <a:pt x="596" y="29"/>
                        <a:pt x="578" y="19"/>
                      </a:cubicBezTo>
                      <a:cubicBezTo>
                        <a:pt x="577" y="31"/>
                        <a:pt x="577" y="85"/>
                        <a:pt x="576" y="128"/>
                      </a:cubicBezTo>
                      <a:cubicBezTo>
                        <a:pt x="571" y="123"/>
                        <a:pt x="566" y="119"/>
                        <a:pt x="560" y="115"/>
                      </a:cubicBezTo>
                      <a:cubicBezTo>
                        <a:pt x="562" y="81"/>
                        <a:pt x="561" y="25"/>
                        <a:pt x="562" y="0"/>
                      </a:cubicBezTo>
                      <a:cubicBezTo>
                        <a:pt x="555" y="0"/>
                        <a:pt x="555" y="0"/>
                        <a:pt x="555" y="0"/>
                      </a:cubicBezTo>
                      <a:cubicBezTo>
                        <a:pt x="555" y="11"/>
                        <a:pt x="555" y="24"/>
                        <a:pt x="555" y="38"/>
                      </a:cubicBezTo>
                      <a:cubicBezTo>
                        <a:pt x="549" y="38"/>
                        <a:pt x="544" y="37"/>
                        <a:pt x="538" y="37"/>
                      </a:cubicBezTo>
                      <a:cubicBezTo>
                        <a:pt x="539" y="25"/>
                        <a:pt x="540" y="11"/>
                        <a:pt x="541" y="0"/>
                      </a:cubicBezTo>
                      <a:cubicBezTo>
                        <a:pt x="535" y="0"/>
                        <a:pt x="535" y="0"/>
                        <a:pt x="535" y="0"/>
                      </a:cubicBezTo>
                      <a:cubicBezTo>
                        <a:pt x="534" y="10"/>
                        <a:pt x="533" y="24"/>
                        <a:pt x="532" y="36"/>
                      </a:cubicBezTo>
                      <a:cubicBezTo>
                        <a:pt x="530" y="36"/>
                        <a:pt x="529" y="36"/>
                        <a:pt x="527" y="36"/>
                      </a:cubicBezTo>
                      <a:cubicBezTo>
                        <a:pt x="534" y="0"/>
                        <a:pt x="534" y="0"/>
                        <a:pt x="534" y="0"/>
                      </a:cubicBezTo>
                      <a:cubicBezTo>
                        <a:pt x="532" y="0"/>
                        <a:pt x="532" y="0"/>
                        <a:pt x="532" y="0"/>
                      </a:cubicBezTo>
                      <a:cubicBezTo>
                        <a:pt x="525" y="36"/>
                        <a:pt x="525" y="36"/>
                        <a:pt x="525" y="36"/>
                      </a:cubicBezTo>
                      <a:cubicBezTo>
                        <a:pt x="524" y="35"/>
                        <a:pt x="522" y="35"/>
                        <a:pt x="520" y="35"/>
                      </a:cubicBezTo>
                      <a:cubicBezTo>
                        <a:pt x="528" y="0"/>
                        <a:pt x="528" y="0"/>
                        <a:pt x="528" y="0"/>
                      </a:cubicBezTo>
                      <a:cubicBezTo>
                        <a:pt x="526" y="0"/>
                        <a:pt x="526" y="0"/>
                        <a:pt x="526" y="0"/>
                      </a:cubicBezTo>
                      <a:cubicBezTo>
                        <a:pt x="519" y="35"/>
                        <a:pt x="519" y="35"/>
                        <a:pt x="519" y="35"/>
                      </a:cubicBezTo>
                      <a:cubicBezTo>
                        <a:pt x="517" y="35"/>
                        <a:pt x="516" y="35"/>
                        <a:pt x="514" y="35"/>
                      </a:cubicBezTo>
                      <a:cubicBezTo>
                        <a:pt x="521" y="0"/>
                        <a:pt x="521" y="0"/>
                        <a:pt x="521" y="0"/>
                      </a:cubicBezTo>
                      <a:cubicBezTo>
                        <a:pt x="520" y="0"/>
                        <a:pt x="520" y="0"/>
                        <a:pt x="520" y="0"/>
                      </a:cubicBezTo>
                      <a:cubicBezTo>
                        <a:pt x="512" y="35"/>
                        <a:pt x="512" y="35"/>
                        <a:pt x="512" y="35"/>
                      </a:cubicBezTo>
                      <a:cubicBezTo>
                        <a:pt x="511" y="35"/>
                        <a:pt x="509" y="35"/>
                        <a:pt x="508" y="35"/>
                      </a:cubicBezTo>
                      <a:cubicBezTo>
                        <a:pt x="515" y="1"/>
                        <a:pt x="515" y="1"/>
                        <a:pt x="515" y="1"/>
                      </a:cubicBezTo>
                      <a:cubicBezTo>
                        <a:pt x="517" y="0"/>
                        <a:pt x="517" y="0"/>
                        <a:pt x="517" y="0"/>
                      </a:cubicBezTo>
                      <a:cubicBezTo>
                        <a:pt x="506" y="0"/>
                        <a:pt x="506" y="0"/>
                        <a:pt x="506" y="0"/>
                      </a:cubicBezTo>
                      <a:cubicBezTo>
                        <a:pt x="492" y="6"/>
                        <a:pt x="477" y="13"/>
                        <a:pt x="462" y="19"/>
                      </a:cubicBezTo>
                      <a:cubicBezTo>
                        <a:pt x="407" y="44"/>
                        <a:pt x="352" y="73"/>
                        <a:pt x="342" y="68"/>
                      </a:cubicBezTo>
                      <a:cubicBezTo>
                        <a:pt x="337" y="65"/>
                        <a:pt x="319" y="31"/>
                        <a:pt x="305" y="0"/>
                      </a:cubicBezTo>
                      <a:cubicBezTo>
                        <a:pt x="298" y="0"/>
                        <a:pt x="298" y="0"/>
                        <a:pt x="298" y="0"/>
                      </a:cubicBezTo>
                      <a:cubicBezTo>
                        <a:pt x="299" y="2"/>
                        <a:pt x="300" y="4"/>
                        <a:pt x="301" y="7"/>
                      </a:cubicBezTo>
                      <a:cubicBezTo>
                        <a:pt x="270" y="36"/>
                        <a:pt x="188" y="109"/>
                        <a:pt x="160" y="109"/>
                      </a:cubicBezTo>
                      <a:cubicBezTo>
                        <a:pt x="152" y="109"/>
                        <a:pt x="139" y="100"/>
                        <a:pt x="118" y="69"/>
                      </a:cubicBezTo>
                      <a:cubicBezTo>
                        <a:pt x="133" y="57"/>
                        <a:pt x="133" y="57"/>
                        <a:pt x="133" y="57"/>
                      </a:cubicBezTo>
                      <a:cubicBezTo>
                        <a:pt x="142" y="70"/>
                        <a:pt x="159" y="85"/>
                        <a:pt x="163" y="86"/>
                      </a:cubicBezTo>
                      <a:cubicBezTo>
                        <a:pt x="179" y="88"/>
                        <a:pt x="245" y="31"/>
                        <a:pt x="282" y="0"/>
                      </a:cubicBezTo>
                      <a:cubicBezTo>
                        <a:pt x="275" y="0"/>
                        <a:pt x="275" y="0"/>
                        <a:pt x="275" y="0"/>
                      </a:cubicBezTo>
                      <a:cubicBezTo>
                        <a:pt x="272" y="2"/>
                        <a:pt x="269" y="4"/>
                        <a:pt x="266" y="7"/>
                      </a:cubicBezTo>
                      <a:cubicBezTo>
                        <a:pt x="262" y="5"/>
                        <a:pt x="258" y="3"/>
                        <a:pt x="255" y="0"/>
                      </a:cubicBezTo>
                      <a:cubicBezTo>
                        <a:pt x="244" y="0"/>
                        <a:pt x="244" y="0"/>
                        <a:pt x="244" y="0"/>
                      </a:cubicBezTo>
                      <a:cubicBezTo>
                        <a:pt x="250" y="5"/>
                        <a:pt x="255" y="9"/>
                        <a:pt x="261" y="12"/>
                      </a:cubicBezTo>
                      <a:cubicBezTo>
                        <a:pt x="257" y="15"/>
                        <a:pt x="252" y="19"/>
                        <a:pt x="247" y="23"/>
                      </a:cubicBezTo>
                      <a:cubicBezTo>
                        <a:pt x="239" y="18"/>
                        <a:pt x="232" y="12"/>
                        <a:pt x="225" y="3"/>
                      </a:cubicBezTo>
                      <a:cubicBezTo>
                        <a:pt x="224" y="2"/>
                        <a:pt x="224" y="1"/>
                        <a:pt x="223" y="0"/>
                      </a:cubicBezTo>
                      <a:cubicBezTo>
                        <a:pt x="216" y="0"/>
                        <a:pt x="216" y="0"/>
                        <a:pt x="216" y="0"/>
                      </a:cubicBezTo>
                      <a:cubicBezTo>
                        <a:pt x="218" y="4"/>
                        <a:pt x="221" y="8"/>
                        <a:pt x="224" y="11"/>
                      </a:cubicBezTo>
                      <a:cubicBezTo>
                        <a:pt x="211" y="20"/>
                        <a:pt x="205" y="37"/>
                        <a:pt x="211" y="51"/>
                      </a:cubicBezTo>
                      <a:cubicBezTo>
                        <a:pt x="205" y="56"/>
                        <a:pt x="199" y="61"/>
                        <a:pt x="193" y="65"/>
                      </a:cubicBezTo>
                      <a:cubicBezTo>
                        <a:pt x="177" y="34"/>
                        <a:pt x="192" y="11"/>
                        <a:pt x="215" y="0"/>
                      </a:cubicBezTo>
                      <a:cubicBezTo>
                        <a:pt x="204" y="0"/>
                        <a:pt x="204" y="0"/>
                        <a:pt x="204" y="0"/>
                      </a:cubicBezTo>
                      <a:cubicBezTo>
                        <a:pt x="183" y="14"/>
                        <a:pt x="172" y="38"/>
                        <a:pt x="188" y="68"/>
                      </a:cubicBezTo>
                      <a:cubicBezTo>
                        <a:pt x="183" y="71"/>
                        <a:pt x="178" y="74"/>
                        <a:pt x="174" y="75"/>
                      </a:cubicBezTo>
                      <a:cubicBezTo>
                        <a:pt x="148" y="53"/>
                        <a:pt x="153" y="20"/>
                        <a:pt x="170" y="0"/>
                      </a:cubicBezTo>
                      <a:cubicBezTo>
                        <a:pt x="163" y="0"/>
                        <a:pt x="163" y="0"/>
                        <a:pt x="163" y="0"/>
                      </a:cubicBezTo>
                      <a:cubicBezTo>
                        <a:pt x="153" y="14"/>
                        <a:pt x="148" y="32"/>
                        <a:pt x="152" y="49"/>
                      </a:cubicBezTo>
                      <a:cubicBezTo>
                        <a:pt x="149" y="53"/>
                        <a:pt x="147" y="56"/>
                        <a:pt x="144" y="59"/>
                      </a:cubicBezTo>
                      <a:cubicBezTo>
                        <a:pt x="142" y="55"/>
                        <a:pt x="139" y="52"/>
                        <a:pt x="137" y="49"/>
                      </a:cubicBezTo>
                      <a:cubicBezTo>
                        <a:pt x="137" y="48"/>
                        <a:pt x="138" y="47"/>
                        <a:pt x="138" y="47"/>
                      </a:cubicBezTo>
                      <a:cubicBezTo>
                        <a:pt x="139" y="43"/>
                        <a:pt x="137" y="35"/>
                        <a:pt x="132" y="30"/>
                      </a:cubicBezTo>
                      <a:cubicBezTo>
                        <a:pt x="133" y="25"/>
                        <a:pt x="133" y="20"/>
                        <a:pt x="133" y="15"/>
                      </a:cubicBezTo>
                      <a:cubicBezTo>
                        <a:pt x="137" y="10"/>
                        <a:pt x="141" y="5"/>
                        <a:pt x="145" y="0"/>
                      </a:cubicBezTo>
                      <a:cubicBezTo>
                        <a:pt x="138" y="0"/>
                        <a:pt x="138" y="0"/>
                        <a:pt x="138" y="0"/>
                      </a:cubicBezTo>
                      <a:cubicBezTo>
                        <a:pt x="136" y="2"/>
                        <a:pt x="134" y="4"/>
                        <a:pt x="133" y="6"/>
                      </a:cubicBezTo>
                      <a:cubicBezTo>
                        <a:pt x="132" y="4"/>
                        <a:pt x="132" y="2"/>
                        <a:pt x="132" y="0"/>
                      </a:cubicBezTo>
                      <a:cubicBezTo>
                        <a:pt x="125" y="0"/>
                        <a:pt x="125" y="0"/>
                        <a:pt x="125" y="0"/>
                      </a:cubicBezTo>
                      <a:cubicBezTo>
                        <a:pt x="126" y="10"/>
                        <a:pt x="127" y="21"/>
                        <a:pt x="126" y="28"/>
                      </a:cubicBezTo>
                      <a:cubicBezTo>
                        <a:pt x="114" y="39"/>
                        <a:pt x="103" y="48"/>
                        <a:pt x="88" y="62"/>
                      </a:cubicBezTo>
                      <a:cubicBezTo>
                        <a:pt x="77" y="64"/>
                        <a:pt x="51" y="60"/>
                        <a:pt x="45" y="54"/>
                      </a:cubicBezTo>
                      <a:cubicBezTo>
                        <a:pt x="55" y="44"/>
                        <a:pt x="81" y="18"/>
                        <a:pt x="102" y="0"/>
                      </a:cubicBezTo>
                      <a:cubicBezTo>
                        <a:pt x="93" y="0"/>
                        <a:pt x="93" y="0"/>
                        <a:pt x="93" y="0"/>
                      </a:cubicBezTo>
                      <a:cubicBezTo>
                        <a:pt x="74" y="18"/>
                        <a:pt x="50" y="41"/>
                        <a:pt x="41" y="49"/>
                      </a:cubicBezTo>
                      <a:cubicBezTo>
                        <a:pt x="32" y="39"/>
                        <a:pt x="22" y="25"/>
                        <a:pt x="16" y="17"/>
                      </a:cubicBezTo>
                      <a:cubicBezTo>
                        <a:pt x="20" y="13"/>
                        <a:pt x="26" y="7"/>
                        <a:pt x="34" y="0"/>
                      </a:cubicBezTo>
                      <a:cubicBezTo>
                        <a:pt x="25" y="0"/>
                        <a:pt x="25" y="0"/>
                        <a:pt x="25" y="0"/>
                      </a:cubicBezTo>
                      <a:cubicBezTo>
                        <a:pt x="24" y="0"/>
                        <a:pt x="24" y="1"/>
                        <a:pt x="23" y="1"/>
                      </a:cubicBezTo>
                      <a:cubicBezTo>
                        <a:pt x="23" y="1"/>
                        <a:pt x="22" y="0"/>
                        <a:pt x="22" y="0"/>
                      </a:cubicBezTo>
                      <a:cubicBezTo>
                        <a:pt x="15" y="0"/>
                        <a:pt x="15" y="0"/>
                        <a:pt x="15" y="0"/>
                      </a:cubicBezTo>
                      <a:cubicBezTo>
                        <a:pt x="17" y="2"/>
                        <a:pt x="18" y="3"/>
                        <a:pt x="19" y="5"/>
                      </a:cubicBezTo>
                      <a:cubicBezTo>
                        <a:pt x="13" y="10"/>
                        <a:pt x="9" y="14"/>
                        <a:pt x="6" y="17"/>
                      </a:cubicBezTo>
                      <a:moveTo>
                        <a:pt x="1358" y="1830"/>
                      </a:moveTo>
                      <a:cubicBezTo>
                        <a:pt x="1364" y="1836"/>
                        <a:pt x="1369" y="1841"/>
                        <a:pt x="1373" y="1848"/>
                      </a:cubicBezTo>
                      <a:cubicBezTo>
                        <a:pt x="1366" y="1853"/>
                        <a:pt x="1357" y="1855"/>
                        <a:pt x="1349" y="1851"/>
                      </a:cubicBezTo>
                      <a:cubicBezTo>
                        <a:pt x="1353" y="1843"/>
                        <a:pt x="1356" y="1836"/>
                        <a:pt x="1358" y="1830"/>
                      </a:cubicBezTo>
                      <a:moveTo>
                        <a:pt x="1516" y="1793"/>
                      </a:moveTo>
                      <a:cubicBezTo>
                        <a:pt x="1504" y="1802"/>
                        <a:pt x="1476" y="1821"/>
                        <a:pt x="1469" y="1852"/>
                      </a:cubicBezTo>
                      <a:cubicBezTo>
                        <a:pt x="1469" y="1851"/>
                        <a:pt x="1469" y="1851"/>
                        <a:pt x="1469" y="1851"/>
                      </a:cubicBezTo>
                      <a:cubicBezTo>
                        <a:pt x="1465" y="1824"/>
                        <a:pt x="1480" y="1804"/>
                        <a:pt x="1498" y="1782"/>
                      </a:cubicBezTo>
                      <a:cubicBezTo>
                        <a:pt x="1504" y="1785"/>
                        <a:pt x="1510" y="1789"/>
                        <a:pt x="1516" y="1793"/>
                      </a:cubicBezTo>
                      <a:moveTo>
                        <a:pt x="1877" y="1606"/>
                      </a:moveTo>
                      <a:cubicBezTo>
                        <a:pt x="1871" y="1614"/>
                        <a:pt x="1871" y="1614"/>
                        <a:pt x="1871" y="1614"/>
                      </a:cubicBezTo>
                      <a:cubicBezTo>
                        <a:pt x="1870" y="1613"/>
                        <a:pt x="1869" y="1611"/>
                        <a:pt x="1868" y="1609"/>
                      </a:cubicBezTo>
                      <a:cubicBezTo>
                        <a:pt x="1873" y="1603"/>
                        <a:pt x="1873" y="1603"/>
                        <a:pt x="1873" y="1603"/>
                      </a:cubicBezTo>
                      <a:cubicBezTo>
                        <a:pt x="1877" y="1606"/>
                        <a:pt x="1877" y="1606"/>
                        <a:pt x="1877" y="1606"/>
                      </a:cubicBezTo>
                      <a:moveTo>
                        <a:pt x="1866" y="1597"/>
                      </a:moveTo>
                      <a:cubicBezTo>
                        <a:pt x="1871" y="1601"/>
                        <a:pt x="1871" y="1601"/>
                        <a:pt x="1871" y="1601"/>
                      </a:cubicBezTo>
                      <a:cubicBezTo>
                        <a:pt x="1867" y="1608"/>
                        <a:pt x="1867" y="1608"/>
                        <a:pt x="1867" y="1608"/>
                      </a:cubicBezTo>
                      <a:cubicBezTo>
                        <a:pt x="1865" y="1604"/>
                        <a:pt x="1863" y="1601"/>
                        <a:pt x="1862" y="1598"/>
                      </a:cubicBezTo>
                      <a:cubicBezTo>
                        <a:pt x="1863" y="1598"/>
                        <a:pt x="1864" y="1597"/>
                        <a:pt x="1866" y="1597"/>
                      </a:cubicBezTo>
                      <a:moveTo>
                        <a:pt x="1868" y="1391"/>
                      </a:moveTo>
                      <a:cubicBezTo>
                        <a:pt x="1864" y="1400"/>
                        <a:pt x="1864" y="1400"/>
                        <a:pt x="1864" y="1400"/>
                      </a:cubicBezTo>
                      <a:cubicBezTo>
                        <a:pt x="1859" y="1398"/>
                        <a:pt x="1855" y="1395"/>
                        <a:pt x="1850" y="1392"/>
                      </a:cubicBezTo>
                      <a:cubicBezTo>
                        <a:pt x="1868" y="1391"/>
                        <a:pt x="1868" y="1391"/>
                        <a:pt x="1868" y="1391"/>
                      </a:cubicBezTo>
                      <a:moveTo>
                        <a:pt x="1864" y="289"/>
                      </a:moveTo>
                      <a:cubicBezTo>
                        <a:pt x="1870" y="289"/>
                        <a:pt x="1875" y="290"/>
                        <a:pt x="1880" y="292"/>
                      </a:cubicBezTo>
                      <a:cubicBezTo>
                        <a:pt x="1872" y="299"/>
                        <a:pt x="1864" y="307"/>
                        <a:pt x="1857" y="315"/>
                      </a:cubicBezTo>
                      <a:cubicBezTo>
                        <a:pt x="1854" y="312"/>
                        <a:pt x="1851" y="309"/>
                        <a:pt x="1848" y="307"/>
                      </a:cubicBezTo>
                      <a:cubicBezTo>
                        <a:pt x="1852" y="301"/>
                        <a:pt x="1858" y="294"/>
                        <a:pt x="1864" y="289"/>
                      </a:cubicBezTo>
                      <a:moveTo>
                        <a:pt x="1835" y="306"/>
                      </a:moveTo>
                      <a:cubicBezTo>
                        <a:pt x="1848" y="312"/>
                        <a:pt x="1858" y="322"/>
                        <a:pt x="1863" y="335"/>
                      </a:cubicBezTo>
                      <a:cubicBezTo>
                        <a:pt x="1850" y="336"/>
                        <a:pt x="1834" y="334"/>
                        <a:pt x="1827" y="330"/>
                      </a:cubicBezTo>
                      <a:cubicBezTo>
                        <a:pt x="1827" y="321"/>
                        <a:pt x="1830" y="313"/>
                        <a:pt x="1835" y="306"/>
                      </a:cubicBezTo>
                      <a:moveTo>
                        <a:pt x="1871" y="358"/>
                      </a:moveTo>
                      <a:cubicBezTo>
                        <a:pt x="1878" y="367"/>
                        <a:pt x="1878" y="367"/>
                        <a:pt x="1878" y="367"/>
                      </a:cubicBezTo>
                      <a:cubicBezTo>
                        <a:pt x="1875" y="368"/>
                        <a:pt x="1872" y="370"/>
                        <a:pt x="1868" y="371"/>
                      </a:cubicBezTo>
                      <a:cubicBezTo>
                        <a:pt x="1870" y="366"/>
                        <a:pt x="1870" y="362"/>
                        <a:pt x="1871" y="358"/>
                      </a:cubicBezTo>
                      <a:moveTo>
                        <a:pt x="1840" y="376"/>
                      </a:moveTo>
                      <a:cubicBezTo>
                        <a:pt x="1842" y="368"/>
                        <a:pt x="1842" y="360"/>
                        <a:pt x="1840" y="354"/>
                      </a:cubicBezTo>
                      <a:cubicBezTo>
                        <a:pt x="1848" y="354"/>
                        <a:pt x="1857" y="354"/>
                        <a:pt x="1866" y="353"/>
                      </a:cubicBezTo>
                      <a:cubicBezTo>
                        <a:pt x="1866" y="359"/>
                        <a:pt x="1865" y="366"/>
                        <a:pt x="1863" y="373"/>
                      </a:cubicBezTo>
                      <a:cubicBezTo>
                        <a:pt x="1856" y="376"/>
                        <a:pt x="1849" y="379"/>
                        <a:pt x="1842" y="381"/>
                      </a:cubicBezTo>
                      <a:cubicBezTo>
                        <a:pt x="1841" y="379"/>
                        <a:pt x="1841" y="377"/>
                        <a:pt x="1840" y="376"/>
                      </a:cubicBezTo>
                      <a:moveTo>
                        <a:pt x="1873" y="498"/>
                      </a:moveTo>
                      <a:cubicBezTo>
                        <a:pt x="1875" y="520"/>
                        <a:pt x="1875" y="520"/>
                        <a:pt x="1875" y="520"/>
                      </a:cubicBezTo>
                      <a:cubicBezTo>
                        <a:pt x="1874" y="519"/>
                        <a:pt x="1872" y="519"/>
                        <a:pt x="1871" y="518"/>
                      </a:cubicBezTo>
                      <a:cubicBezTo>
                        <a:pt x="1869" y="498"/>
                        <a:pt x="1869" y="498"/>
                        <a:pt x="1869" y="498"/>
                      </a:cubicBezTo>
                      <a:cubicBezTo>
                        <a:pt x="1871" y="498"/>
                        <a:pt x="1872" y="498"/>
                        <a:pt x="1873" y="498"/>
                      </a:cubicBezTo>
                      <a:moveTo>
                        <a:pt x="1867" y="498"/>
                      </a:moveTo>
                      <a:cubicBezTo>
                        <a:pt x="1869" y="517"/>
                        <a:pt x="1869" y="517"/>
                        <a:pt x="1869" y="517"/>
                      </a:cubicBezTo>
                      <a:cubicBezTo>
                        <a:pt x="1868" y="517"/>
                        <a:pt x="1866" y="516"/>
                        <a:pt x="1865" y="516"/>
                      </a:cubicBezTo>
                      <a:cubicBezTo>
                        <a:pt x="1863" y="498"/>
                        <a:pt x="1863" y="498"/>
                        <a:pt x="1863" y="498"/>
                      </a:cubicBezTo>
                      <a:cubicBezTo>
                        <a:pt x="1865" y="498"/>
                        <a:pt x="1866" y="498"/>
                        <a:pt x="1867" y="498"/>
                      </a:cubicBezTo>
                      <a:moveTo>
                        <a:pt x="1873" y="449"/>
                      </a:moveTo>
                      <a:cubicBezTo>
                        <a:pt x="1872" y="471"/>
                        <a:pt x="1872" y="471"/>
                        <a:pt x="1872" y="471"/>
                      </a:cubicBezTo>
                      <a:cubicBezTo>
                        <a:pt x="1869" y="471"/>
                        <a:pt x="1867" y="472"/>
                        <a:pt x="1865" y="472"/>
                      </a:cubicBezTo>
                      <a:cubicBezTo>
                        <a:pt x="1864" y="466"/>
                        <a:pt x="1864" y="459"/>
                        <a:pt x="1862" y="453"/>
                      </a:cubicBezTo>
                      <a:cubicBezTo>
                        <a:pt x="1866" y="451"/>
                        <a:pt x="1869" y="450"/>
                        <a:pt x="1873" y="449"/>
                      </a:cubicBezTo>
                      <a:moveTo>
                        <a:pt x="1862" y="500"/>
                      </a:moveTo>
                      <a:cubicBezTo>
                        <a:pt x="1863" y="515"/>
                        <a:pt x="1863" y="515"/>
                        <a:pt x="1863" y="515"/>
                      </a:cubicBezTo>
                      <a:cubicBezTo>
                        <a:pt x="1860" y="515"/>
                        <a:pt x="1858" y="514"/>
                        <a:pt x="1856" y="514"/>
                      </a:cubicBezTo>
                      <a:cubicBezTo>
                        <a:pt x="1858" y="509"/>
                        <a:pt x="1860" y="504"/>
                        <a:pt x="1862" y="500"/>
                      </a:cubicBezTo>
                      <a:moveTo>
                        <a:pt x="1777" y="143"/>
                      </a:moveTo>
                      <a:cubicBezTo>
                        <a:pt x="1791" y="132"/>
                        <a:pt x="1805" y="141"/>
                        <a:pt x="1789" y="157"/>
                      </a:cubicBezTo>
                      <a:cubicBezTo>
                        <a:pt x="1784" y="162"/>
                        <a:pt x="1774" y="166"/>
                        <a:pt x="1766" y="166"/>
                      </a:cubicBezTo>
                      <a:cubicBezTo>
                        <a:pt x="1766" y="159"/>
                        <a:pt x="1771" y="148"/>
                        <a:pt x="1777" y="143"/>
                      </a:cubicBezTo>
                      <a:moveTo>
                        <a:pt x="1835" y="239"/>
                      </a:moveTo>
                      <a:cubicBezTo>
                        <a:pt x="1830" y="239"/>
                        <a:pt x="1825" y="238"/>
                        <a:pt x="1819" y="236"/>
                      </a:cubicBezTo>
                      <a:cubicBezTo>
                        <a:pt x="1824" y="227"/>
                        <a:pt x="1830" y="219"/>
                        <a:pt x="1837" y="211"/>
                      </a:cubicBezTo>
                      <a:cubicBezTo>
                        <a:pt x="1844" y="214"/>
                        <a:pt x="1851" y="217"/>
                        <a:pt x="1858" y="220"/>
                      </a:cubicBezTo>
                      <a:cubicBezTo>
                        <a:pt x="1849" y="225"/>
                        <a:pt x="1841" y="232"/>
                        <a:pt x="1835" y="239"/>
                      </a:cubicBezTo>
                      <a:moveTo>
                        <a:pt x="1843" y="239"/>
                      </a:moveTo>
                      <a:cubicBezTo>
                        <a:pt x="1848" y="233"/>
                        <a:pt x="1856" y="227"/>
                        <a:pt x="1865" y="223"/>
                      </a:cubicBezTo>
                      <a:cubicBezTo>
                        <a:pt x="1867" y="224"/>
                        <a:pt x="1869" y="224"/>
                        <a:pt x="1871" y="225"/>
                      </a:cubicBezTo>
                      <a:cubicBezTo>
                        <a:pt x="1868" y="232"/>
                        <a:pt x="1859" y="238"/>
                        <a:pt x="1843" y="239"/>
                      </a:cubicBezTo>
                      <a:moveTo>
                        <a:pt x="1872" y="220"/>
                      </a:moveTo>
                      <a:cubicBezTo>
                        <a:pt x="1856" y="214"/>
                        <a:pt x="1840" y="206"/>
                        <a:pt x="1822" y="200"/>
                      </a:cubicBezTo>
                      <a:cubicBezTo>
                        <a:pt x="1838" y="192"/>
                        <a:pt x="1871" y="195"/>
                        <a:pt x="1872" y="220"/>
                      </a:cubicBezTo>
                      <a:moveTo>
                        <a:pt x="1816" y="203"/>
                      </a:moveTo>
                      <a:cubicBezTo>
                        <a:pt x="1821" y="205"/>
                        <a:pt x="1826" y="207"/>
                        <a:pt x="1831" y="209"/>
                      </a:cubicBezTo>
                      <a:cubicBezTo>
                        <a:pt x="1830" y="210"/>
                        <a:pt x="1829" y="211"/>
                        <a:pt x="1828" y="212"/>
                      </a:cubicBezTo>
                      <a:cubicBezTo>
                        <a:pt x="1811" y="206"/>
                        <a:pt x="1811" y="206"/>
                        <a:pt x="1811" y="206"/>
                      </a:cubicBezTo>
                      <a:cubicBezTo>
                        <a:pt x="1813" y="205"/>
                        <a:pt x="1814" y="204"/>
                        <a:pt x="1816" y="203"/>
                      </a:cubicBezTo>
                      <a:moveTo>
                        <a:pt x="1809" y="207"/>
                      </a:moveTo>
                      <a:cubicBezTo>
                        <a:pt x="1826" y="213"/>
                        <a:pt x="1826" y="213"/>
                        <a:pt x="1826" y="213"/>
                      </a:cubicBezTo>
                      <a:cubicBezTo>
                        <a:pt x="1826" y="215"/>
                        <a:pt x="1825" y="216"/>
                        <a:pt x="1824" y="217"/>
                      </a:cubicBezTo>
                      <a:cubicBezTo>
                        <a:pt x="1805" y="210"/>
                        <a:pt x="1805" y="210"/>
                        <a:pt x="1805" y="210"/>
                      </a:cubicBezTo>
                      <a:cubicBezTo>
                        <a:pt x="1807" y="209"/>
                        <a:pt x="1808" y="208"/>
                        <a:pt x="1809" y="207"/>
                      </a:cubicBezTo>
                      <a:moveTo>
                        <a:pt x="1804" y="212"/>
                      </a:moveTo>
                      <a:cubicBezTo>
                        <a:pt x="1823" y="219"/>
                        <a:pt x="1823" y="219"/>
                        <a:pt x="1823" y="219"/>
                      </a:cubicBezTo>
                      <a:cubicBezTo>
                        <a:pt x="1822" y="220"/>
                        <a:pt x="1821" y="221"/>
                        <a:pt x="1820" y="222"/>
                      </a:cubicBezTo>
                      <a:cubicBezTo>
                        <a:pt x="1801" y="214"/>
                        <a:pt x="1801" y="214"/>
                        <a:pt x="1801" y="214"/>
                      </a:cubicBezTo>
                      <a:cubicBezTo>
                        <a:pt x="1802" y="213"/>
                        <a:pt x="1803" y="213"/>
                        <a:pt x="1804" y="212"/>
                      </a:cubicBezTo>
                      <a:moveTo>
                        <a:pt x="1800" y="216"/>
                      </a:moveTo>
                      <a:cubicBezTo>
                        <a:pt x="1819" y="224"/>
                        <a:pt x="1819" y="224"/>
                        <a:pt x="1819" y="224"/>
                      </a:cubicBezTo>
                      <a:cubicBezTo>
                        <a:pt x="1818" y="225"/>
                        <a:pt x="1818" y="226"/>
                        <a:pt x="1817" y="228"/>
                      </a:cubicBezTo>
                      <a:cubicBezTo>
                        <a:pt x="1797" y="219"/>
                        <a:pt x="1797" y="219"/>
                        <a:pt x="1797" y="219"/>
                      </a:cubicBezTo>
                      <a:cubicBezTo>
                        <a:pt x="1798" y="218"/>
                        <a:pt x="1799" y="217"/>
                        <a:pt x="1800" y="216"/>
                      </a:cubicBezTo>
                      <a:moveTo>
                        <a:pt x="1796" y="220"/>
                      </a:moveTo>
                      <a:cubicBezTo>
                        <a:pt x="1816" y="229"/>
                        <a:pt x="1816" y="229"/>
                        <a:pt x="1816" y="229"/>
                      </a:cubicBezTo>
                      <a:cubicBezTo>
                        <a:pt x="1815" y="231"/>
                        <a:pt x="1814" y="233"/>
                        <a:pt x="1814" y="234"/>
                      </a:cubicBezTo>
                      <a:cubicBezTo>
                        <a:pt x="1806" y="231"/>
                        <a:pt x="1798" y="227"/>
                        <a:pt x="1794" y="223"/>
                      </a:cubicBezTo>
                      <a:cubicBezTo>
                        <a:pt x="1794" y="222"/>
                        <a:pt x="1795" y="221"/>
                        <a:pt x="1796" y="220"/>
                      </a:cubicBezTo>
                      <a:moveTo>
                        <a:pt x="1779" y="212"/>
                      </a:moveTo>
                      <a:cubicBezTo>
                        <a:pt x="1773" y="206"/>
                        <a:pt x="1769" y="199"/>
                        <a:pt x="1767" y="192"/>
                      </a:cubicBezTo>
                      <a:cubicBezTo>
                        <a:pt x="1777" y="192"/>
                        <a:pt x="1785" y="192"/>
                        <a:pt x="1792" y="194"/>
                      </a:cubicBezTo>
                      <a:cubicBezTo>
                        <a:pt x="1787" y="199"/>
                        <a:pt x="1783" y="205"/>
                        <a:pt x="1779" y="212"/>
                      </a:cubicBezTo>
                      <a:moveTo>
                        <a:pt x="1819" y="178"/>
                      </a:moveTo>
                      <a:cubicBezTo>
                        <a:pt x="1811" y="181"/>
                        <a:pt x="1803" y="185"/>
                        <a:pt x="1797" y="189"/>
                      </a:cubicBezTo>
                      <a:cubicBezTo>
                        <a:pt x="1789" y="187"/>
                        <a:pt x="1779" y="187"/>
                        <a:pt x="1766" y="187"/>
                      </a:cubicBezTo>
                      <a:cubicBezTo>
                        <a:pt x="1766" y="185"/>
                        <a:pt x="1765" y="183"/>
                        <a:pt x="1765" y="181"/>
                      </a:cubicBezTo>
                      <a:cubicBezTo>
                        <a:pt x="1776" y="181"/>
                        <a:pt x="1788" y="179"/>
                        <a:pt x="1799" y="174"/>
                      </a:cubicBezTo>
                      <a:cubicBezTo>
                        <a:pt x="1805" y="175"/>
                        <a:pt x="1812" y="177"/>
                        <a:pt x="1819" y="178"/>
                      </a:cubicBezTo>
                      <a:moveTo>
                        <a:pt x="1847" y="71"/>
                      </a:moveTo>
                      <a:cubicBezTo>
                        <a:pt x="1855" y="98"/>
                        <a:pt x="1855" y="98"/>
                        <a:pt x="1855" y="98"/>
                      </a:cubicBezTo>
                      <a:cubicBezTo>
                        <a:pt x="1852" y="99"/>
                        <a:pt x="1848" y="100"/>
                        <a:pt x="1845" y="100"/>
                      </a:cubicBezTo>
                      <a:cubicBezTo>
                        <a:pt x="1840" y="73"/>
                        <a:pt x="1840" y="73"/>
                        <a:pt x="1840" y="73"/>
                      </a:cubicBezTo>
                      <a:cubicBezTo>
                        <a:pt x="1842" y="72"/>
                        <a:pt x="1845" y="72"/>
                        <a:pt x="1847" y="71"/>
                      </a:cubicBezTo>
                      <a:moveTo>
                        <a:pt x="1837" y="74"/>
                      </a:moveTo>
                      <a:cubicBezTo>
                        <a:pt x="1842" y="101"/>
                        <a:pt x="1842" y="101"/>
                        <a:pt x="1842" y="101"/>
                      </a:cubicBezTo>
                      <a:cubicBezTo>
                        <a:pt x="1838" y="102"/>
                        <a:pt x="1835" y="102"/>
                        <a:pt x="1831" y="102"/>
                      </a:cubicBezTo>
                      <a:cubicBezTo>
                        <a:pt x="1831" y="74"/>
                        <a:pt x="1831" y="74"/>
                        <a:pt x="1831" y="74"/>
                      </a:cubicBezTo>
                      <a:cubicBezTo>
                        <a:pt x="1833" y="74"/>
                        <a:pt x="1835" y="74"/>
                        <a:pt x="1837" y="74"/>
                      </a:cubicBezTo>
                      <a:moveTo>
                        <a:pt x="1828" y="80"/>
                      </a:moveTo>
                      <a:cubicBezTo>
                        <a:pt x="1828" y="102"/>
                        <a:pt x="1828" y="102"/>
                        <a:pt x="1828" y="102"/>
                      </a:cubicBezTo>
                      <a:cubicBezTo>
                        <a:pt x="1823" y="103"/>
                        <a:pt x="1818" y="103"/>
                        <a:pt x="1813" y="102"/>
                      </a:cubicBezTo>
                      <a:cubicBezTo>
                        <a:pt x="1819" y="96"/>
                        <a:pt x="1825" y="89"/>
                        <a:pt x="1828" y="80"/>
                      </a:cubicBezTo>
                      <a:moveTo>
                        <a:pt x="1423" y="0"/>
                      </a:moveTo>
                      <a:cubicBezTo>
                        <a:pt x="1428" y="3"/>
                        <a:pt x="1437" y="4"/>
                        <a:pt x="1445" y="4"/>
                      </a:cubicBezTo>
                      <a:cubicBezTo>
                        <a:pt x="1445" y="9"/>
                        <a:pt x="1444" y="14"/>
                        <a:pt x="1442" y="19"/>
                      </a:cubicBezTo>
                      <a:cubicBezTo>
                        <a:pt x="1433" y="19"/>
                        <a:pt x="1423" y="18"/>
                        <a:pt x="1413" y="17"/>
                      </a:cubicBezTo>
                      <a:cubicBezTo>
                        <a:pt x="1417" y="11"/>
                        <a:pt x="1420" y="6"/>
                        <a:pt x="1423" y="0"/>
                      </a:cubicBezTo>
                      <a:moveTo>
                        <a:pt x="625" y="17"/>
                      </a:moveTo>
                      <a:cubicBezTo>
                        <a:pt x="636" y="14"/>
                        <a:pt x="649" y="12"/>
                        <a:pt x="658" y="10"/>
                      </a:cubicBezTo>
                      <a:cubicBezTo>
                        <a:pt x="659" y="19"/>
                        <a:pt x="659" y="28"/>
                        <a:pt x="660" y="36"/>
                      </a:cubicBezTo>
                      <a:cubicBezTo>
                        <a:pt x="649" y="30"/>
                        <a:pt x="637" y="24"/>
                        <a:pt x="625" y="17"/>
                      </a:cubicBezTo>
                      <a:moveTo>
                        <a:pt x="228" y="15"/>
                      </a:moveTo>
                      <a:cubicBezTo>
                        <a:pt x="233" y="20"/>
                        <a:pt x="238" y="24"/>
                        <a:pt x="243" y="27"/>
                      </a:cubicBezTo>
                      <a:cubicBezTo>
                        <a:pt x="234" y="34"/>
                        <a:pt x="225" y="41"/>
                        <a:pt x="216" y="48"/>
                      </a:cubicBezTo>
                      <a:cubicBezTo>
                        <a:pt x="212" y="35"/>
                        <a:pt x="217" y="22"/>
                        <a:pt x="228" y="15"/>
                      </a:cubicBezTo>
                      <a:moveTo>
                        <a:pt x="18" y="242"/>
                      </a:moveTo>
                      <a:cubicBezTo>
                        <a:pt x="26" y="240"/>
                        <a:pt x="37" y="238"/>
                        <a:pt x="49" y="236"/>
                      </a:cubicBezTo>
                      <a:cubicBezTo>
                        <a:pt x="53" y="253"/>
                        <a:pt x="60" y="269"/>
                        <a:pt x="72" y="283"/>
                      </a:cubicBezTo>
                      <a:cubicBezTo>
                        <a:pt x="66" y="286"/>
                        <a:pt x="60" y="289"/>
                        <a:pt x="53" y="292"/>
                      </a:cubicBezTo>
                      <a:cubicBezTo>
                        <a:pt x="38" y="271"/>
                        <a:pt x="24" y="252"/>
                        <a:pt x="18" y="242"/>
                      </a:cubicBezTo>
                      <a:moveTo>
                        <a:pt x="16" y="318"/>
                      </a:moveTo>
                      <a:cubicBezTo>
                        <a:pt x="25" y="313"/>
                        <a:pt x="54" y="299"/>
                        <a:pt x="77" y="288"/>
                      </a:cubicBezTo>
                      <a:cubicBezTo>
                        <a:pt x="80" y="291"/>
                        <a:pt x="84" y="294"/>
                        <a:pt x="87" y="296"/>
                      </a:cubicBezTo>
                      <a:cubicBezTo>
                        <a:pt x="72" y="303"/>
                        <a:pt x="57" y="311"/>
                        <a:pt x="48" y="315"/>
                      </a:cubicBezTo>
                      <a:cubicBezTo>
                        <a:pt x="58" y="330"/>
                        <a:pt x="81" y="359"/>
                        <a:pt x="102" y="386"/>
                      </a:cubicBezTo>
                      <a:cubicBezTo>
                        <a:pt x="101" y="388"/>
                        <a:pt x="100" y="389"/>
                        <a:pt x="99" y="391"/>
                      </a:cubicBezTo>
                      <a:cubicBezTo>
                        <a:pt x="87" y="386"/>
                        <a:pt x="76" y="386"/>
                        <a:pt x="67" y="389"/>
                      </a:cubicBezTo>
                      <a:cubicBezTo>
                        <a:pt x="45" y="360"/>
                        <a:pt x="24" y="332"/>
                        <a:pt x="16" y="318"/>
                      </a:cubicBezTo>
                      <a:moveTo>
                        <a:pt x="222" y="373"/>
                      </a:moveTo>
                      <a:cubicBezTo>
                        <a:pt x="213" y="394"/>
                        <a:pt x="213" y="394"/>
                        <a:pt x="213" y="394"/>
                      </a:cubicBezTo>
                      <a:cubicBezTo>
                        <a:pt x="177" y="376"/>
                        <a:pt x="177" y="376"/>
                        <a:pt x="177" y="376"/>
                      </a:cubicBezTo>
                      <a:cubicBezTo>
                        <a:pt x="167" y="396"/>
                        <a:pt x="167" y="396"/>
                        <a:pt x="167" y="396"/>
                      </a:cubicBezTo>
                      <a:cubicBezTo>
                        <a:pt x="155" y="361"/>
                        <a:pt x="155" y="361"/>
                        <a:pt x="155" y="361"/>
                      </a:cubicBezTo>
                      <a:cubicBezTo>
                        <a:pt x="188" y="344"/>
                        <a:pt x="188" y="344"/>
                        <a:pt x="188" y="344"/>
                      </a:cubicBezTo>
                      <a:cubicBezTo>
                        <a:pt x="181" y="361"/>
                        <a:pt x="181" y="361"/>
                        <a:pt x="181" y="361"/>
                      </a:cubicBezTo>
                      <a:cubicBezTo>
                        <a:pt x="222" y="373"/>
                        <a:pt x="222" y="373"/>
                        <a:pt x="222" y="373"/>
                      </a:cubicBezTo>
                      <a:moveTo>
                        <a:pt x="549" y="121"/>
                      </a:moveTo>
                      <a:cubicBezTo>
                        <a:pt x="561" y="159"/>
                        <a:pt x="556" y="199"/>
                        <a:pt x="548" y="223"/>
                      </a:cubicBezTo>
                      <a:cubicBezTo>
                        <a:pt x="539" y="252"/>
                        <a:pt x="527" y="280"/>
                        <a:pt x="536" y="314"/>
                      </a:cubicBezTo>
                      <a:cubicBezTo>
                        <a:pt x="533" y="317"/>
                        <a:pt x="530" y="320"/>
                        <a:pt x="527" y="322"/>
                      </a:cubicBezTo>
                      <a:cubicBezTo>
                        <a:pt x="534" y="334"/>
                        <a:pt x="544" y="349"/>
                        <a:pt x="553" y="364"/>
                      </a:cubicBezTo>
                      <a:cubicBezTo>
                        <a:pt x="542" y="377"/>
                        <a:pt x="532" y="389"/>
                        <a:pt x="524" y="401"/>
                      </a:cubicBezTo>
                      <a:cubicBezTo>
                        <a:pt x="472" y="330"/>
                        <a:pt x="519" y="264"/>
                        <a:pt x="530" y="237"/>
                      </a:cubicBezTo>
                      <a:cubicBezTo>
                        <a:pt x="539" y="215"/>
                        <a:pt x="554" y="176"/>
                        <a:pt x="549" y="121"/>
                      </a:cubicBezTo>
                      <a:moveTo>
                        <a:pt x="1148" y="232"/>
                      </a:moveTo>
                      <a:cubicBezTo>
                        <a:pt x="1152" y="236"/>
                        <a:pt x="1157" y="239"/>
                        <a:pt x="1162" y="242"/>
                      </a:cubicBezTo>
                      <a:cubicBezTo>
                        <a:pt x="1127" y="269"/>
                        <a:pt x="1112" y="325"/>
                        <a:pt x="1151" y="370"/>
                      </a:cubicBezTo>
                      <a:cubicBezTo>
                        <a:pt x="1130" y="388"/>
                        <a:pt x="1130" y="388"/>
                        <a:pt x="1130" y="388"/>
                      </a:cubicBezTo>
                      <a:cubicBezTo>
                        <a:pt x="1083" y="339"/>
                        <a:pt x="1088" y="258"/>
                        <a:pt x="1148" y="232"/>
                      </a:cubicBezTo>
                      <a:moveTo>
                        <a:pt x="1115" y="209"/>
                      </a:moveTo>
                      <a:cubicBezTo>
                        <a:pt x="1121" y="211"/>
                        <a:pt x="1128" y="213"/>
                        <a:pt x="1135" y="214"/>
                      </a:cubicBezTo>
                      <a:cubicBezTo>
                        <a:pt x="1137" y="219"/>
                        <a:pt x="1140" y="224"/>
                        <a:pt x="1144" y="228"/>
                      </a:cubicBezTo>
                      <a:cubicBezTo>
                        <a:pt x="1139" y="230"/>
                        <a:pt x="1135" y="232"/>
                        <a:pt x="1131" y="235"/>
                      </a:cubicBezTo>
                      <a:cubicBezTo>
                        <a:pt x="1124" y="227"/>
                        <a:pt x="1118" y="218"/>
                        <a:pt x="1115" y="209"/>
                      </a:cubicBezTo>
                      <a:moveTo>
                        <a:pt x="1362" y="218"/>
                      </a:moveTo>
                      <a:cubicBezTo>
                        <a:pt x="1360" y="218"/>
                        <a:pt x="1359" y="218"/>
                        <a:pt x="1357" y="218"/>
                      </a:cubicBezTo>
                      <a:cubicBezTo>
                        <a:pt x="1362" y="205"/>
                        <a:pt x="1362" y="205"/>
                        <a:pt x="1362" y="205"/>
                      </a:cubicBezTo>
                      <a:cubicBezTo>
                        <a:pt x="1366" y="208"/>
                        <a:pt x="1366" y="208"/>
                        <a:pt x="1366" y="208"/>
                      </a:cubicBezTo>
                      <a:cubicBezTo>
                        <a:pt x="1362" y="218"/>
                        <a:pt x="1362" y="218"/>
                        <a:pt x="1362" y="218"/>
                      </a:cubicBezTo>
                      <a:moveTo>
                        <a:pt x="1368" y="209"/>
                      </a:moveTo>
                      <a:cubicBezTo>
                        <a:pt x="1380" y="220"/>
                        <a:pt x="1380" y="220"/>
                        <a:pt x="1380" y="220"/>
                      </a:cubicBezTo>
                      <a:cubicBezTo>
                        <a:pt x="1375" y="219"/>
                        <a:pt x="1370" y="218"/>
                        <a:pt x="1364" y="218"/>
                      </a:cubicBezTo>
                      <a:cubicBezTo>
                        <a:pt x="1368" y="209"/>
                        <a:pt x="1368" y="209"/>
                        <a:pt x="1368" y="209"/>
                      </a:cubicBezTo>
                      <a:moveTo>
                        <a:pt x="1355" y="217"/>
                      </a:moveTo>
                      <a:cubicBezTo>
                        <a:pt x="1353" y="217"/>
                        <a:pt x="1351" y="217"/>
                        <a:pt x="1349" y="217"/>
                      </a:cubicBezTo>
                      <a:cubicBezTo>
                        <a:pt x="1356" y="200"/>
                        <a:pt x="1356" y="200"/>
                        <a:pt x="1356" y="200"/>
                      </a:cubicBezTo>
                      <a:cubicBezTo>
                        <a:pt x="1360" y="203"/>
                        <a:pt x="1360" y="203"/>
                        <a:pt x="1360" y="203"/>
                      </a:cubicBezTo>
                      <a:cubicBezTo>
                        <a:pt x="1355" y="217"/>
                        <a:pt x="1355" y="217"/>
                        <a:pt x="1355" y="217"/>
                      </a:cubicBezTo>
                      <a:moveTo>
                        <a:pt x="1347" y="217"/>
                      </a:moveTo>
                      <a:cubicBezTo>
                        <a:pt x="1345" y="217"/>
                        <a:pt x="1343" y="217"/>
                        <a:pt x="1341" y="217"/>
                      </a:cubicBezTo>
                      <a:cubicBezTo>
                        <a:pt x="1347" y="201"/>
                        <a:pt x="1347" y="201"/>
                        <a:pt x="1347" y="201"/>
                      </a:cubicBezTo>
                      <a:cubicBezTo>
                        <a:pt x="1349" y="200"/>
                        <a:pt x="1351" y="198"/>
                        <a:pt x="1352" y="196"/>
                      </a:cubicBezTo>
                      <a:cubicBezTo>
                        <a:pt x="1354" y="198"/>
                        <a:pt x="1354" y="198"/>
                        <a:pt x="1354" y="198"/>
                      </a:cubicBezTo>
                      <a:cubicBezTo>
                        <a:pt x="1347" y="217"/>
                        <a:pt x="1347" y="217"/>
                        <a:pt x="1347" y="217"/>
                      </a:cubicBezTo>
                      <a:moveTo>
                        <a:pt x="1339" y="217"/>
                      </a:moveTo>
                      <a:cubicBezTo>
                        <a:pt x="1334" y="217"/>
                        <a:pt x="1330" y="217"/>
                        <a:pt x="1325" y="217"/>
                      </a:cubicBezTo>
                      <a:cubicBezTo>
                        <a:pt x="1332" y="213"/>
                        <a:pt x="1338" y="209"/>
                        <a:pt x="1344" y="204"/>
                      </a:cubicBezTo>
                      <a:cubicBezTo>
                        <a:pt x="1339" y="217"/>
                        <a:pt x="1339" y="217"/>
                        <a:pt x="1339" y="217"/>
                      </a:cubicBezTo>
                      <a:moveTo>
                        <a:pt x="1312" y="217"/>
                      </a:moveTo>
                      <a:cubicBezTo>
                        <a:pt x="1305" y="217"/>
                        <a:pt x="1297" y="217"/>
                        <a:pt x="1290" y="217"/>
                      </a:cubicBezTo>
                      <a:cubicBezTo>
                        <a:pt x="1307" y="208"/>
                        <a:pt x="1323" y="196"/>
                        <a:pt x="1334" y="182"/>
                      </a:cubicBezTo>
                      <a:cubicBezTo>
                        <a:pt x="1339" y="185"/>
                        <a:pt x="1343" y="189"/>
                        <a:pt x="1348" y="193"/>
                      </a:cubicBezTo>
                      <a:cubicBezTo>
                        <a:pt x="1337" y="203"/>
                        <a:pt x="1325" y="211"/>
                        <a:pt x="1312" y="217"/>
                      </a:cubicBezTo>
                      <a:moveTo>
                        <a:pt x="1280" y="216"/>
                      </a:moveTo>
                      <a:cubicBezTo>
                        <a:pt x="1271" y="215"/>
                        <a:pt x="1261" y="214"/>
                        <a:pt x="1251" y="213"/>
                      </a:cubicBezTo>
                      <a:cubicBezTo>
                        <a:pt x="1275" y="204"/>
                        <a:pt x="1299" y="187"/>
                        <a:pt x="1315" y="166"/>
                      </a:cubicBezTo>
                      <a:cubicBezTo>
                        <a:pt x="1319" y="169"/>
                        <a:pt x="1324" y="173"/>
                        <a:pt x="1329" y="177"/>
                      </a:cubicBezTo>
                      <a:cubicBezTo>
                        <a:pt x="1317" y="194"/>
                        <a:pt x="1299" y="207"/>
                        <a:pt x="1280" y="216"/>
                      </a:cubicBezTo>
                      <a:moveTo>
                        <a:pt x="1234" y="210"/>
                      </a:moveTo>
                      <a:cubicBezTo>
                        <a:pt x="1230" y="209"/>
                        <a:pt x="1226" y="207"/>
                        <a:pt x="1222" y="206"/>
                      </a:cubicBezTo>
                      <a:cubicBezTo>
                        <a:pt x="1250" y="196"/>
                        <a:pt x="1275" y="179"/>
                        <a:pt x="1292" y="146"/>
                      </a:cubicBezTo>
                      <a:cubicBezTo>
                        <a:pt x="1296" y="150"/>
                        <a:pt x="1303" y="155"/>
                        <a:pt x="1311" y="162"/>
                      </a:cubicBezTo>
                      <a:cubicBezTo>
                        <a:pt x="1292" y="187"/>
                        <a:pt x="1261" y="204"/>
                        <a:pt x="1234" y="210"/>
                      </a:cubicBezTo>
                      <a:moveTo>
                        <a:pt x="1359" y="224"/>
                      </a:moveTo>
                      <a:cubicBezTo>
                        <a:pt x="1434" y="233"/>
                        <a:pt x="1539" y="278"/>
                        <a:pt x="1543" y="406"/>
                      </a:cubicBezTo>
                      <a:cubicBezTo>
                        <a:pt x="1539" y="405"/>
                        <a:pt x="1529" y="404"/>
                        <a:pt x="1518" y="403"/>
                      </a:cubicBezTo>
                      <a:cubicBezTo>
                        <a:pt x="1499" y="286"/>
                        <a:pt x="1438" y="248"/>
                        <a:pt x="1347" y="238"/>
                      </a:cubicBezTo>
                      <a:cubicBezTo>
                        <a:pt x="1319" y="236"/>
                        <a:pt x="1237" y="238"/>
                        <a:pt x="1192" y="214"/>
                      </a:cubicBezTo>
                      <a:cubicBezTo>
                        <a:pt x="1199" y="213"/>
                        <a:pt x="1206" y="211"/>
                        <a:pt x="1212" y="209"/>
                      </a:cubicBezTo>
                      <a:cubicBezTo>
                        <a:pt x="1258" y="228"/>
                        <a:pt x="1332" y="221"/>
                        <a:pt x="1359" y="224"/>
                      </a:cubicBezTo>
                      <a:moveTo>
                        <a:pt x="1552" y="405"/>
                      </a:moveTo>
                      <a:cubicBezTo>
                        <a:pt x="1551" y="404"/>
                        <a:pt x="1550" y="404"/>
                        <a:pt x="1549" y="404"/>
                      </a:cubicBezTo>
                      <a:cubicBezTo>
                        <a:pt x="1548" y="403"/>
                        <a:pt x="1548" y="402"/>
                        <a:pt x="1548" y="401"/>
                      </a:cubicBezTo>
                      <a:cubicBezTo>
                        <a:pt x="1565" y="393"/>
                        <a:pt x="1565" y="393"/>
                        <a:pt x="1565" y="393"/>
                      </a:cubicBezTo>
                      <a:cubicBezTo>
                        <a:pt x="1568" y="397"/>
                        <a:pt x="1568" y="397"/>
                        <a:pt x="1568" y="397"/>
                      </a:cubicBezTo>
                      <a:cubicBezTo>
                        <a:pt x="1552" y="405"/>
                        <a:pt x="1552" y="405"/>
                        <a:pt x="1552" y="405"/>
                      </a:cubicBezTo>
                      <a:moveTo>
                        <a:pt x="1570" y="398"/>
                      </a:moveTo>
                      <a:cubicBezTo>
                        <a:pt x="1571" y="400"/>
                        <a:pt x="1571" y="400"/>
                        <a:pt x="1571" y="400"/>
                      </a:cubicBezTo>
                      <a:cubicBezTo>
                        <a:pt x="1569" y="402"/>
                        <a:pt x="1567" y="405"/>
                        <a:pt x="1566" y="408"/>
                      </a:cubicBezTo>
                      <a:cubicBezTo>
                        <a:pt x="1562" y="407"/>
                        <a:pt x="1559" y="406"/>
                        <a:pt x="1555" y="405"/>
                      </a:cubicBezTo>
                      <a:cubicBezTo>
                        <a:pt x="1570" y="398"/>
                        <a:pt x="1570" y="398"/>
                        <a:pt x="1570" y="398"/>
                      </a:cubicBezTo>
                      <a:moveTo>
                        <a:pt x="1548" y="399"/>
                      </a:moveTo>
                      <a:cubicBezTo>
                        <a:pt x="1548" y="397"/>
                        <a:pt x="1548" y="395"/>
                        <a:pt x="1548" y="392"/>
                      </a:cubicBezTo>
                      <a:cubicBezTo>
                        <a:pt x="1560" y="387"/>
                        <a:pt x="1560" y="387"/>
                        <a:pt x="1560" y="387"/>
                      </a:cubicBezTo>
                      <a:cubicBezTo>
                        <a:pt x="1561" y="388"/>
                        <a:pt x="1562" y="390"/>
                        <a:pt x="1564" y="391"/>
                      </a:cubicBezTo>
                      <a:cubicBezTo>
                        <a:pt x="1548" y="399"/>
                        <a:pt x="1548" y="399"/>
                        <a:pt x="1548" y="399"/>
                      </a:cubicBezTo>
                      <a:moveTo>
                        <a:pt x="1548" y="391"/>
                      </a:moveTo>
                      <a:cubicBezTo>
                        <a:pt x="1547" y="389"/>
                        <a:pt x="1547" y="387"/>
                        <a:pt x="1547" y="385"/>
                      </a:cubicBezTo>
                      <a:cubicBezTo>
                        <a:pt x="1555" y="381"/>
                        <a:pt x="1555" y="381"/>
                        <a:pt x="1555" y="381"/>
                      </a:cubicBezTo>
                      <a:cubicBezTo>
                        <a:pt x="1556" y="382"/>
                        <a:pt x="1557" y="384"/>
                        <a:pt x="1558" y="385"/>
                      </a:cubicBezTo>
                      <a:cubicBezTo>
                        <a:pt x="1548" y="391"/>
                        <a:pt x="1548" y="391"/>
                        <a:pt x="1548" y="391"/>
                      </a:cubicBezTo>
                      <a:moveTo>
                        <a:pt x="1547" y="383"/>
                      </a:moveTo>
                      <a:cubicBezTo>
                        <a:pt x="1546" y="378"/>
                        <a:pt x="1545" y="374"/>
                        <a:pt x="1544" y="370"/>
                      </a:cubicBezTo>
                      <a:cubicBezTo>
                        <a:pt x="1547" y="373"/>
                        <a:pt x="1550" y="376"/>
                        <a:pt x="1553" y="380"/>
                      </a:cubicBezTo>
                      <a:cubicBezTo>
                        <a:pt x="1547" y="383"/>
                        <a:pt x="1547" y="383"/>
                        <a:pt x="1547" y="383"/>
                      </a:cubicBezTo>
                      <a:moveTo>
                        <a:pt x="1589" y="422"/>
                      </a:moveTo>
                      <a:cubicBezTo>
                        <a:pt x="1601" y="427"/>
                        <a:pt x="1611" y="439"/>
                        <a:pt x="1613" y="450"/>
                      </a:cubicBezTo>
                      <a:cubicBezTo>
                        <a:pt x="1617" y="474"/>
                        <a:pt x="1616" y="514"/>
                        <a:pt x="1601" y="526"/>
                      </a:cubicBezTo>
                      <a:cubicBezTo>
                        <a:pt x="1592" y="534"/>
                        <a:pt x="1570" y="537"/>
                        <a:pt x="1543" y="537"/>
                      </a:cubicBezTo>
                      <a:cubicBezTo>
                        <a:pt x="1546" y="534"/>
                        <a:pt x="1548" y="531"/>
                        <a:pt x="1550" y="528"/>
                      </a:cubicBezTo>
                      <a:cubicBezTo>
                        <a:pt x="1572" y="528"/>
                        <a:pt x="1587" y="526"/>
                        <a:pt x="1592" y="522"/>
                      </a:cubicBezTo>
                      <a:cubicBezTo>
                        <a:pt x="1608" y="507"/>
                        <a:pt x="1604" y="441"/>
                        <a:pt x="1594" y="434"/>
                      </a:cubicBezTo>
                      <a:cubicBezTo>
                        <a:pt x="1578" y="421"/>
                        <a:pt x="1481" y="415"/>
                        <a:pt x="1410" y="412"/>
                      </a:cubicBezTo>
                      <a:cubicBezTo>
                        <a:pt x="1420" y="403"/>
                        <a:pt x="1420" y="403"/>
                        <a:pt x="1420" y="403"/>
                      </a:cubicBezTo>
                      <a:cubicBezTo>
                        <a:pt x="1482" y="404"/>
                        <a:pt x="1562" y="409"/>
                        <a:pt x="1589" y="422"/>
                      </a:cubicBezTo>
                      <a:moveTo>
                        <a:pt x="1622" y="461"/>
                      </a:moveTo>
                      <a:cubicBezTo>
                        <a:pt x="1630" y="472"/>
                        <a:pt x="1638" y="481"/>
                        <a:pt x="1645" y="490"/>
                      </a:cubicBezTo>
                      <a:cubicBezTo>
                        <a:pt x="1637" y="491"/>
                        <a:pt x="1629" y="491"/>
                        <a:pt x="1621" y="492"/>
                      </a:cubicBezTo>
                      <a:cubicBezTo>
                        <a:pt x="1622" y="481"/>
                        <a:pt x="1623" y="470"/>
                        <a:pt x="1622" y="461"/>
                      </a:cubicBezTo>
                      <a:moveTo>
                        <a:pt x="1649" y="496"/>
                      </a:moveTo>
                      <a:cubicBezTo>
                        <a:pt x="1655" y="502"/>
                        <a:pt x="1659" y="507"/>
                        <a:pt x="1663" y="512"/>
                      </a:cubicBezTo>
                      <a:cubicBezTo>
                        <a:pt x="1669" y="509"/>
                        <a:pt x="1676" y="503"/>
                        <a:pt x="1683" y="496"/>
                      </a:cubicBezTo>
                      <a:cubicBezTo>
                        <a:pt x="1684" y="509"/>
                        <a:pt x="1686" y="521"/>
                        <a:pt x="1688" y="533"/>
                      </a:cubicBezTo>
                      <a:cubicBezTo>
                        <a:pt x="1662" y="537"/>
                        <a:pt x="1637" y="539"/>
                        <a:pt x="1615" y="539"/>
                      </a:cubicBezTo>
                      <a:cubicBezTo>
                        <a:pt x="1615" y="533"/>
                        <a:pt x="1615" y="526"/>
                        <a:pt x="1614" y="520"/>
                      </a:cubicBezTo>
                      <a:cubicBezTo>
                        <a:pt x="1617" y="513"/>
                        <a:pt x="1619" y="506"/>
                        <a:pt x="1620" y="498"/>
                      </a:cubicBezTo>
                      <a:cubicBezTo>
                        <a:pt x="1629" y="497"/>
                        <a:pt x="1639" y="496"/>
                        <a:pt x="1649" y="496"/>
                      </a:cubicBezTo>
                      <a:moveTo>
                        <a:pt x="1727" y="441"/>
                      </a:moveTo>
                      <a:cubicBezTo>
                        <a:pt x="1733" y="441"/>
                        <a:pt x="1740" y="441"/>
                        <a:pt x="1747" y="441"/>
                      </a:cubicBezTo>
                      <a:cubicBezTo>
                        <a:pt x="1746" y="453"/>
                        <a:pt x="1747" y="465"/>
                        <a:pt x="1748" y="477"/>
                      </a:cubicBezTo>
                      <a:cubicBezTo>
                        <a:pt x="1731" y="480"/>
                        <a:pt x="1714" y="482"/>
                        <a:pt x="1696" y="484"/>
                      </a:cubicBezTo>
                      <a:cubicBezTo>
                        <a:pt x="1709" y="471"/>
                        <a:pt x="1723" y="457"/>
                        <a:pt x="1732" y="449"/>
                      </a:cubicBezTo>
                      <a:cubicBezTo>
                        <a:pt x="1730" y="447"/>
                        <a:pt x="1729" y="444"/>
                        <a:pt x="1727" y="441"/>
                      </a:cubicBezTo>
                      <a:moveTo>
                        <a:pt x="1593" y="275"/>
                      </a:moveTo>
                      <a:cubicBezTo>
                        <a:pt x="1591" y="273"/>
                        <a:pt x="1589" y="271"/>
                        <a:pt x="1588" y="269"/>
                      </a:cubicBezTo>
                      <a:cubicBezTo>
                        <a:pt x="1608" y="265"/>
                        <a:pt x="1626" y="260"/>
                        <a:pt x="1635" y="258"/>
                      </a:cubicBezTo>
                      <a:cubicBezTo>
                        <a:pt x="1631" y="267"/>
                        <a:pt x="1623" y="282"/>
                        <a:pt x="1615" y="298"/>
                      </a:cubicBezTo>
                      <a:cubicBezTo>
                        <a:pt x="1613" y="296"/>
                        <a:pt x="1611" y="294"/>
                        <a:pt x="1609" y="292"/>
                      </a:cubicBezTo>
                      <a:cubicBezTo>
                        <a:pt x="1613" y="283"/>
                        <a:pt x="1617" y="275"/>
                        <a:pt x="1620" y="270"/>
                      </a:cubicBezTo>
                      <a:cubicBezTo>
                        <a:pt x="1614" y="271"/>
                        <a:pt x="1605" y="273"/>
                        <a:pt x="1593" y="275"/>
                      </a:cubicBezTo>
                      <a:moveTo>
                        <a:pt x="1644" y="252"/>
                      </a:moveTo>
                      <a:cubicBezTo>
                        <a:pt x="1632" y="254"/>
                        <a:pt x="1606" y="259"/>
                        <a:pt x="1582" y="264"/>
                      </a:cubicBezTo>
                      <a:cubicBezTo>
                        <a:pt x="1580" y="262"/>
                        <a:pt x="1578" y="260"/>
                        <a:pt x="1576" y="258"/>
                      </a:cubicBezTo>
                      <a:cubicBezTo>
                        <a:pt x="1610" y="249"/>
                        <a:pt x="1649" y="237"/>
                        <a:pt x="1666" y="233"/>
                      </a:cubicBezTo>
                      <a:cubicBezTo>
                        <a:pt x="1658" y="248"/>
                        <a:pt x="1641" y="284"/>
                        <a:pt x="1626" y="312"/>
                      </a:cubicBezTo>
                      <a:cubicBezTo>
                        <a:pt x="1624" y="308"/>
                        <a:pt x="1621" y="305"/>
                        <a:pt x="1618" y="302"/>
                      </a:cubicBezTo>
                      <a:cubicBezTo>
                        <a:pt x="1628" y="282"/>
                        <a:pt x="1639" y="263"/>
                        <a:pt x="1644" y="252"/>
                      </a:cubicBezTo>
                      <a:moveTo>
                        <a:pt x="1520" y="191"/>
                      </a:moveTo>
                      <a:cubicBezTo>
                        <a:pt x="1522" y="191"/>
                        <a:pt x="1524" y="190"/>
                        <a:pt x="1525" y="190"/>
                      </a:cubicBezTo>
                      <a:cubicBezTo>
                        <a:pt x="1542" y="207"/>
                        <a:pt x="1542" y="207"/>
                        <a:pt x="1542" y="207"/>
                      </a:cubicBezTo>
                      <a:cubicBezTo>
                        <a:pt x="1541" y="212"/>
                        <a:pt x="1541" y="212"/>
                        <a:pt x="1541" y="212"/>
                      </a:cubicBezTo>
                      <a:cubicBezTo>
                        <a:pt x="1520" y="191"/>
                        <a:pt x="1520" y="191"/>
                        <a:pt x="1520" y="191"/>
                      </a:cubicBezTo>
                      <a:moveTo>
                        <a:pt x="1540" y="214"/>
                      </a:moveTo>
                      <a:cubicBezTo>
                        <a:pt x="1540" y="216"/>
                        <a:pt x="1539" y="218"/>
                        <a:pt x="1539" y="219"/>
                      </a:cubicBezTo>
                      <a:cubicBezTo>
                        <a:pt x="1530" y="211"/>
                        <a:pt x="1521" y="202"/>
                        <a:pt x="1513" y="194"/>
                      </a:cubicBezTo>
                      <a:cubicBezTo>
                        <a:pt x="1515" y="193"/>
                        <a:pt x="1517" y="193"/>
                        <a:pt x="1519" y="192"/>
                      </a:cubicBezTo>
                      <a:cubicBezTo>
                        <a:pt x="1540" y="214"/>
                        <a:pt x="1540" y="214"/>
                        <a:pt x="1540" y="214"/>
                      </a:cubicBezTo>
                      <a:moveTo>
                        <a:pt x="1527" y="189"/>
                      </a:moveTo>
                      <a:cubicBezTo>
                        <a:pt x="1528" y="189"/>
                        <a:pt x="1530" y="188"/>
                        <a:pt x="1531" y="188"/>
                      </a:cubicBezTo>
                      <a:cubicBezTo>
                        <a:pt x="1544" y="201"/>
                        <a:pt x="1544" y="201"/>
                        <a:pt x="1544" y="201"/>
                      </a:cubicBezTo>
                      <a:cubicBezTo>
                        <a:pt x="1543" y="205"/>
                        <a:pt x="1543" y="205"/>
                        <a:pt x="1543" y="205"/>
                      </a:cubicBezTo>
                      <a:cubicBezTo>
                        <a:pt x="1527" y="189"/>
                        <a:pt x="1527" y="189"/>
                        <a:pt x="1527" y="189"/>
                      </a:cubicBezTo>
                      <a:moveTo>
                        <a:pt x="1546" y="195"/>
                      </a:moveTo>
                      <a:cubicBezTo>
                        <a:pt x="1545" y="199"/>
                        <a:pt x="1545" y="199"/>
                        <a:pt x="1545" y="199"/>
                      </a:cubicBezTo>
                      <a:cubicBezTo>
                        <a:pt x="1533" y="187"/>
                        <a:pt x="1533" y="187"/>
                        <a:pt x="1533" y="187"/>
                      </a:cubicBezTo>
                      <a:cubicBezTo>
                        <a:pt x="1534" y="187"/>
                        <a:pt x="1536" y="186"/>
                        <a:pt x="1537" y="186"/>
                      </a:cubicBezTo>
                      <a:cubicBezTo>
                        <a:pt x="1546" y="195"/>
                        <a:pt x="1546" y="195"/>
                        <a:pt x="1546" y="195"/>
                      </a:cubicBezTo>
                      <a:moveTo>
                        <a:pt x="1539" y="185"/>
                      </a:moveTo>
                      <a:cubicBezTo>
                        <a:pt x="1543" y="184"/>
                        <a:pt x="1547" y="183"/>
                        <a:pt x="1550" y="182"/>
                      </a:cubicBezTo>
                      <a:cubicBezTo>
                        <a:pt x="1549" y="186"/>
                        <a:pt x="1548" y="189"/>
                        <a:pt x="1547" y="193"/>
                      </a:cubicBezTo>
                      <a:cubicBezTo>
                        <a:pt x="1539" y="185"/>
                        <a:pt x="1539" y="185"/>
                        <a:pt x="1539" y="185"/>
                      </a:cubicBezTo>
                      <a:moveTo>
                        <a:pt x="1559" y="174"/>
                      </a:moveTo>
                      <a:cubicBezTo>
                        <a:pt x="1545" y="176"/>
                        <a:pt x="1526" y="182"/>
                        <a:pt x="1507" y="189"/>
                      </a:cubicBezTo>
                      <a:cubicBezTo>
                        <a:pt x="1503" y="185"/>
                        <a:pt x="1499" y="181"/>
                        <a:pt x="1496" y="178"/>
                      </a:cubicBezTo>
                      <a:cubicBezTo>
                        <a:pt x="1533" y="166"/>
                        <a:pt x="1571" y="153"/>
                        <a:pt x="1592" y="149"/>
                      </a:cubicBezTo>
                      <a:cubicBezTo>
                        <a:pt x="1582" y="166"/>
                        <a:pt x="1569" y="200"/>
                        <a:pt x="1554" y="235"/>
                      </a:cubicBezTo>
                      <a:cubicBezTo>
                        <a:pt x="1551" y="231"/>
                        <a:pt x="1547" y="228"/>
                        <a:pt x="1544" y="225"/>
                      </a:cubicBezTo>
                      <a:cubicBezTo>
                        <a:pt x="1551" y="204"/>
                        <a:pt x="1556" y="185"/>
                        <a:pt x="1559" y="174"/>
                      </a:cubicBezTo>
                      <a:moveTo>
                        <a:pt x="1601" y="140"/>
                      </a:moveTo>
                      <a:cubicBezTo>
                        <a:pt x="1574" y="145"/>
                        <a:pt x="1525" y="164"/>
                        <a:pt x="1490" y="173"/>
                      </a:cubicBezTo>
                      <a:cubicBezTo>
                        <a:pt x="1486" y="169"/>
                        <a:pt x="1482" y="165"/>
                        <a:pt x="1478" y="162"/>
                      </a:cubicBezTo>
                      <a:cubicBezTo>
                        <a:pt x="1529" y="149"/>
                        <a:pt x="1602" y="122"/>
                        <a:pt x="1634" y="115"/>
                      </a:cubicBezTo>
                      <a:cubicBezTo>
                        <a:pt x="1619" y="142"/>
                        <a:pt x="1594" y="205"/>
                        <a:pt x="1571" y="252"/>
                      </a:cubicBezTo>
                      <a:cubicBezTo>
                        <a:pt x="1567" y="248"/>
                        <a:pt x="1563" y="243"/>
                        <a:pt x="1558" y="239"/>
                      </a:cubicBezTo>
                      <a:cubicBezTo>
                        <a:pt x="1576" y="201"/>
                        <a:pt x="1591" y="164"/>
                        <a:pt x="1601" y="140"/>
                      </a:cubicBezTo>
                      <a:moveTo>
                        <a:pt x="1523" y="117"/>
                      </a:moveTo>
                      <a:cubicBezTo>
                        <a:pt x="1542" y="99"/>
                        <a:pt x="1565" y="55"/>
                        <a:pt x="1592" y="41"/>
                      </a:cubicBezTo>
                      <a:cubicBezTo>
                        <a:pt x="1628" y="22"/>
                        <a:pt x="1660" y="53"/>
                        <a:pt x="1628" y="88"/>
                      </a:cubicBezTo>
                      <a:cubicBezTo>
                        <a:pt x="1613" y="105"/>
                        <a:pt x="1556" y="107"/>
                        <a:pt x="1523" y="117"/>
                      </a:cubicBezTo>
                      <a:moveTo>
                        <a:pt x="1596" y="107"/>
                      </a:moveTo>
                      <a:cubicBezTo>
                        <a:pt x="1599" y="110"/>
                        <a:pt x="1602" y="113"/>
                        <a:pt x="1605" y="116"/>
                      </a:cubicBezTo>
                      <a:cubicBezTo>
                        <a:pt x="1596" y="119"/>
                        <a:pt x="1596" y="119"/>
                        <a:pt x="1596" y="119"/>
                      </a:cubicBezTo>
                      <a:cubicBezTo>
                        <a:pt x="1593" y="116"/>
                        <a:pt x="1590" y="113"/>
                        <a:pt x="1587" y="110"/>
                      </a:cubicBezTo>
                      <a:cubicBezTo>
                        <a:pt x="1590" y="109"/>
                        <a:pt x="1593" y="108"/>
                        <a:pt x="1596" y="107"/>
                      </a:cubicBezTo>
                      <a:moveTo>
                        <a:pt x="1582" y="111"/>
                      </a:moveTo>
                      <a:cubicBezTo>
                        <a:pt x="1585" y="114"/>
                        <a:pt x="1588" y="117"/>
                        <a:pt x="1591" y="120"/>
                      </a:cubicBezTo>
                      <a:cubicBezTo>
                        <a:pt x="1581" y="123"/>
                        <a:pt x="1581" y="123"/>
                        <a:pt x="1581" y="123"/>
                      </a:cubicBezTo>
                      <a:cubicBezTo>
                        <a:pt x="1578" y="120"/>
                        <a:pt x="1575" y="117"/>
                        <a:pt x="1571" y="113"/>
                      </a:cubicBezTo>
                      <a:cubicBezTo>
                        <a:pt x="1575" y="112"/>
                        <a:pt x="1579" y="111"/>
                        <a:pt x="1582" y="111"/>
                      </a:cubicBezTo>
                      <a:moveTo>
                        <a:pt x="1617" y="166"/>
                      </a:moveTo>
                      <a:cubicBezTo>
                        <a:pt x="1638" y="163"/>
                        <a:pt x="1656" y="170"/>
                        <a:pt x="1674" y="177"/>
                      </a:cubicBezTo>
                      <a:cubicBezTo>
                        <a:pt x="1667" y="181"/>
                        <a:pt x="1657" y="185"/>
                        <a:pt x="1645" y="187"/>
                      </a:cubicBezTo>
                      <a:cubicBezTo>
                        <a:pt x="1634" y="183"/>
                        <a:pt x="1623" y="181"/>
                        <a:pt x="1610" y="182"/>
                      </a:cubicBezTo>
                      <a:cubicBezTo>
                        <a:pt x="1612" y="176"/>
                        <a:pt x="1615" y="171"/>
                        <a:pt x="1617" y="166"/>
                      </a:cubicBezTo>
                      <a:moveTo>
                        <a:pt x="1725" y="325"/>
                      </a:moveTo>
                      <a:cubicBezTo>
                        <a:pt x="1721" y="315"/>
                        <a:pt x="1716" y="308"/>
                        <a:pt x="1709" y="302"/>
                      </a:cubicBezTo>
                      <a:cubicBezTo>
                        <a:pt x="1712" y="294"/>
                        <a:pt x="1712" y="294"/>
                        <a:pt x="1712" y="294"/>
                      </a:cubicBezTo>
                      <a:cubicBezTo>
                        <a:pt x="1723" y="298"/>
                        <a:pt x="1731" y="307"/>
                        <a:pt x="1733" y="319"/>
                      </a:cubicBezTo>
                      <a:cubicBezTo>
                        <a:pt x="1731" y="321"/>
                        <a:pt x="1728" y="323"/>
                        <a:pt x="1725" y="325"/>
                      </a:cubicBezTo>
                      <a:moveTo>
                        <a:pt x="1772" y="307"/>
                      </a:moveTo>
                      <a:cubicBezTo>
                        <a:pt x="1774" y="313"/>
                        <a:pt x="1778" y="319"/>
                        <a:pt x="1783" y="324"/>
                      </a:cubicBezTo>
                      <a:cubicBezTo>
                        <a:pt x="1763" y="328"/>
                        <a:pt x="1741" y="340"/>
                        <a:pt x="1729" y="354"/>
                      </a:cubicBezTo>
                      <a:cubicBezTo>
                        <a:pt x="1730" y="345"/>
                        <a:pt x="1729" y="338"/>
                        <a:pt x="1727" y="331"/>
                      </a:cubicBezTo>
                      <a:cubicBezTo>
                        <a:pt x="1739" y="321"/>
                        <a:pt x="1757" y="312"/>
                        <a:pt x="1772" y="307"/>
                      </a:cubicBezTo>
                      <a:moveTo>
                        <a:pt x="1723" y="357"/>
                      </a:moveTo>
                      <a:cubicBezTo>
                        <a:pt x="1719" y="356"/>
                        <a:pt x="1715" y="354"/>
                        <a:pt x="1710" y="353"/>
                      </a:cubicBezTo>
                      <a:cubicBezTo>
                        <a:pt x="1712" y="339"/>
                        <a:pt x="1708" y="329"/>
                        <a:pt x="1701" y="321"/>
                      </a:cubicBezTo>
                      <a:cubicBezTo>
                        <a:pt x="1707" y="306"/>
                        <a:pt x="1707" y="306"/>
                        <a:pt x="1707" y="306"/>
                      </a:cubicBezTo>
                      <a:cubicBezTo>
                        <a:pt x="1719" y="317"/>
                        <a:pt x="1726" y="334"/>
                        <a:pt x="1723" y="357"/>
                      </a:cubicBezTo>
                      <a:moveTo>
                        <a:pt x="1691" y="332"/>
                      </a:moveTo>
                      <a:cubicBezTo>
                        <a:pt x="1677" y="326"/>
                        <a:pt x="1677" y="326"/>
                        <a:pt x="1677" y="326"/>
                      </a:cubicBezTo>
                      <a:cubicBezTo>
                        <a:pt x="1702" y="258"/>
                        <a:pt x="1702" y="258"/>
                        <a:pt x="1702" y="258"/>
                      </a:cubicBezTo>
                      <a:cubicBezTo>
                        <a:pt x="1677" y="264"/>
                        <a:pt x="1677" y="264"/>
                        <a:pt x="1677" y="264"/>
                      </a:cubicBezTo>
                      <a:cubicBezTo>
                        <a:pt x="1729" y="216"/>
                        <a:pt x="1729" y="216"/>
                        <a:pt x="1729" y="216"/>
                      </a:cubicBezTo>
                      <a:cubicBezTo>
                        <a:pt x="1737" y="284"/>
                        <a:pt x="1737" y="284"/>
                        <a:pt x="1737" y="284"/>
                      </a:cubicBezTo>
                      <a:cubicBezTo>
                        <a:pt x="1719" y="263"/>
                        <a:pt x="1719" y="263"/>
                        <a:pt x="1719" y="263"/>
                      </a:cubicBezTo>
                      <a:cubicBezTo>
                        <a:pt x="1691" y="332"/>
                        <a:pt x="1691" y="332"/>
                        <a:pt x="1691" y="332"/>
                      </a:cubicBezTo>
                      <a:moveTo>
                        <a:pt x="1661" y="273"/>
                      </a:moveTo>
                      <a:cubicBezTo>
                        <a:pt x="1694" y="265"/>
                        <a:pt x="1694" y="265"/>
                        <a:pt x="1694" y="265"/>
                      </a:cubicBezTo>
                      <a:cubicBezTo>
                        <a:pt x="1685" y="290"/>
                        <a:pt x="1685" y="290"/>
                        <a:pt x="1685" y="290"/>
                      </a:cubicBezTo>
                      <a:cubicBezTo>
                        <a:pt x="1669" y="287"/>
                        <a:pt x="1652" y="289"/>
                        <a:pt x="1639" y="300"/>
                      </a:cubicBezTo>
                      <a:cubicBezTo>
                        <a:pt x="1653" y="272"/>
                        <a:pt x="1669" y="239"/>
                        <a:pt x="1677" y="224"/>
                      </a:cubicBezTo>
                      <a:cubicBezTo>
                        <a:pt x="1670" y="225"/>
                        <a:pt x="1660" y="228"/>
                        <a:pt x="1648" y="232"/>
                      </a:cubicBezTo>
                      <a:cubicBezTo>
                        <a:pt x="1658" y="207"/>
                        <a:pt x="1658" y="207"/>
                        <a:pt x="1658" y="207"/>
                      </a:cubicBezTo>
                      <a:cubicBezTo>
                        <a:pt x="1671" y="211"/>
                        <a:pt x="1687" y="221"/>
                        <a:pt x="1704" y="230"/>
                      </a:cubicBezTo>
                      <a:cubicBezTo>
                        <a:pt x="1661" y="273"/>
                        <a:pt x="1661" y="273"/>
                        <a:pt x="1661" y="273"/>
                      </a:cubicBezTo>
                      <a:moveTo>
                        <a:pt x="1642" y="233"/>
                      </a:moveTo>
                      <a:cubicBezTo>
                        <a:pt x="1637" y="235"/>
                        <a:pt x="1632" y="236"/>
                        <a:pt x="1626" y="238"/>
                      </a:cubicBezTo>
                      <a:cubicBezTo>
                        <a:pt x="1637" y="209"/>
                        <a:pt x="1637" y="209"/>
                        <a:pt x="1637" y="209"/>
                      </a:cubicBezTo>
                      <a:cubicBezTo>
                        <a:pt x="1643" y="209"/>
                        <a:pt x="1648" y="208"/>
                        <a:pt x="1653" y="207"/>
                      </a:cubicBezTo>
                      <a:cubicBezTo>
                        <a:pt x="1642" y="233"/>
                        <a:pt x="1642" y="233"/>
                        <a:pt x="1642" y="233"/>
                      </a:cubicBezTo>
                      <a:moveTo>
                        <a:pt x="1620" y="239"/>
                      </a:moveTo>
                      <a:cubicBezTo>
                        <a:pt x="1615" y="241"/>
                        <a:pt x="1609" y="243"/>
                        <a:pt x="1603" y="244"/>
                      </a:cubicBezTo>
                      <a:cubicBezTo>
                        <a:pt x="1617" y="210"/>
                        <a:pt x="1617" y="210"/>
                        <a:pt x="1617" y="210"/>
                      </a:cubicBezTo>
                      <a:cubicBezTo>
                        <a:pt x="1622" y="210"/>
                        <a:pt x="1627" y="210"/>
                        <a:pt x="1632" y="210"/>
                      </a:cubicBezTo>
                      <a:cubicBezTo>
                        <a:pt x="1620" y="239"/>
                        <a:pt x="1620" y="239"/>
                        <a:pt x="1620" y="239"/>
                      </a:cubicBezTo>
                      <a:moveTo>
                        <a:pt x="1598" y="246"/>
                      </a:moveTo>
                      <a:cubicBezTo>
                        <a:pt x="1591" y="247"/>
                        <a:pt x="1584" y="249"/>
                        <a:pt x="1578" y="251"/>
                      </a:cubicBezTo>
                      <a:cubicBezTo>
                        <a:pt x="1584" y="238"/>
                        <a:pt x="1591" y="224"/>
                        <a:pt x="1598" y="209"/>
                      </a:cubicBezTo>
                      <a:cubicBezTo>
                        <a:pt x="1603" y="209"/>
                        <a:pt x="1607" y="210"/>
                        <a:pt x="1612" y="210"/>
                      </a:cubicBezTo>
                      <a:cubicBezTo>
                        <a:pt x="1598" y="246"/>
                        <a:pt x="1598" y="246"/>
                        <a:pt x="1598" y="246"/>
                      </a:cubicBezTo>
                      <a:moveTo>
                        <a:pt x="1683" y="295"/>
                      </a:moveTo>
                      <a:cubicBezTo>
                        <a:pt x="1678" y="310"/>
                        <a:pt x="1678" y="310"/>
                        <a:pt x="1678" y="310"/>
                      </a:cubicBezTo>
                      <a:cubicBezTo>
                        <a:pt x="1664" y="308"/>
                        <a:pt x="1649" y="314"/>
                        <a:pt x="1640" y="327"/>
                      </a:cubicBezTo>
                      <a:cubicBezTo>
                        <a:pt x="1637" y="324"/>
                        <a:pt x="1634" y="320"/>
                        <a:pt x="1631" y="317"/>
                      </a:cubicBezTo>
                      <a:cubicBezTo>
                        <a:pt x="1644" y="298"/>
                        <a:pt x="1665" y="291"/>
                        <a:pt x="1683" y="295"/>
                      </a:cubicBezTo>
                      <a:moveTo>
                        <a:pt x="1676" y="314"/>
                      </a:moveTo>
                      <a:cubicBezTo>
                        <a:pt x="1670" y="329"/>
                        <a:pt x="1670" y="329"/>
                        <a:pt x="1670" y="329"/>
                      </a:cubicBezTo>
                      <a:cubicBezTo>
                        <a:pt x="1694" y="339"/>
                        <a:pt x="1694" y="339"/>
                        <a:pt x="1694" y="339"/>
                      </a:cubicBezTo>
                      <a:cubicBezTo>
                        <a:pt x="1699" y="326"/>
                        <a:pt x="1699" y="326"/>
                        <a:pt x="1699" y="326"/>
                      </a:cubicBezTo>
                      <a:cubicBezTo>
                        <a:pt x="1704" y="332"/>
                        <a:pt x="1707" y="341"/>
                        <a:pt x="1706" y="352"/>
                      </a:cubicBezTo>
                      <a:cubicBezTo>
                        <a:pt x="1691" y="349"/>
                        <a:pt x="1675" y="348"/>
                        <a:pt x="1659" y="349"/>
                      </a:cubicBezTo>
                      <a:cubicBezTo>
                        <a:pt x="1654" y="343"/>
                        <a:pt x="1649" y="337"/>
                        <a:pt x="1644" y="331"/>
                      </a:cubicBezTo>
                      <a:cubicBezTo>
                        <a:pt x="1651" y="319"/>
                        <a:pt x="1664" y="313"/>
                        <a:pt x="1676" y="314"/>
                      </a:cubicBezTo>
                      <a:moveTo>
                        <a:pt x="1759" y="381"/>
                      </a:moveTo>
                      <a:cubicBezTo>
                        <a:pt x="1757" y="386"/>
                        <a:pt x="1755" y="391"/>
                        <a:pt x="1753" y="397"/>
                      </a:cubicBezTo>
                      <a:cubicBezTo>
                        <a:pt x="1732" y="389"/>
                        <a:pt x="1709" y="384"/>
                        <a:pt x="1686" y="383"/>
                      </a:cubicBezTo>
                      <a:cubicBezTo>
                        <a:pt x="1683" y="378"/>
                        <a:pt x="1679" y="374"/>
                        <a:pt x="1676" y="370"/>
                      </a:cubicBezTo>
                      <a:cubicBezTo>
                        <a:pt x="1675" y="365"/>
                        <a:pt x="1675" y="360"/>
                        <a:pt x="1674" y="356"/>
                      </a:cubicBezTo>
                      <a:cubicBezTo>
                        <a:pt x="1705" y="356"/>
                        <a:pt x="1734" y="365"/>
                        <a:pt x="1759" y="381"/>
                      </a:cubicBezTo>
                      <a:moveTo>
                        <a:pt x="1788" y="656"/>
                      </a:moveTo>
                      <a:cubicBezTo>
                        <a:pt x="1780" y="658"/>
                        <a:pt x="1770" y="663"/>
                        <a:pt x="1763" y="670"/>
                      </a:cubicBezTo>
                      <a:cubicBezTo>
                        <a:pt x="1762" y="669"/>
                        <a:pt x="1760" y="669"/>
                        <a:pt x="1759" y="668"/>
                      </a:cubicBezTo>
                      <a:cubicBezTo>
                        <a:pt x="1738" y="660"/>
                        <a:pt x="1730" y="648"/>
                        <a:pt x="1724" y="626"/>
                      </a:cubicBezTo>
                      <a:cubicBezTo>
                        <a:pt x="1742" y="620"/>
                        <a:pt x="1758" y="611"/>
                        <a:pt x="1771" y="600"/>
                      </a:cubicBezTo>
                      <a:cubicBezTo>
                        <a:pt x="1773" y="608"/>
                        <a:pt x="1774" y="614"/>
                        <a:pt x="1775" y="619"/>
                      </a:cubicBezTo>
                      <a:cubicBezTo>
                        <a:pt x="1775" y="619"/>
                        <a:pt x="1774" y="619"/>
                        <a:pt x="1774" y="619"/>
                      </a:cubicBezTo>
                      <a:cubicBezTo>
                        <a:pt x="1761" y="621"/>
                        <a:pt x="1751" y="629"/>
                        <a:pt x="1748" y="646"/>
                      </a:cubicBezTo>
                      <a:cubicBezTo>
                        <a:pt x="1762" y="633"/>
                        <a:pt x="1787" y="642"/>
                        <a:pt x="1788" y="656"/>
                      </a:cubicBezTo>
                      <a:moveTo>
                        <a:pt x="1680" y="1368"/>
                      </a:moveTo>
                      <a:cubicBezTo>
                        <a:pt x="1680" y="1362"/>
                        <a:pt x="1683" y="1347"/>
                        <a:pt x="1685" y="1329"/>
                      </a:cubicBezTo>
                      <a:cubicBezTo>
                        <a:pt x="1698" y="1340"/>
                        <a:pt x="1698" y="1340"/>
                        <a:pt x="1698" y="1340"/>
                      </a:cubicBezTo>
                      <a:cubicBezTo>
                        <a:pt x="1695" y="1370"/>
                        <a:pt x="1691" y="1393"/>
                        <a:pt x="1691" y="1399"/>
                      </a:cubicBezTo>
                      <a:cubicBezTo>
                        <a:pt x="1682" y="1391"/>
                        <a:pt x="1638" y="1347"/>
                        <a:pt x="1589" y="1296"/>
                      </a:cubicBezTo>
                      <a:cubicBezTo>
                        <a:pt x="1593" y="1294"/>
                        <a:pt x="1596" y="1290"/>
                        <a:pt x="1599" y="1286"/>
                      </a:cubicBezTo>
                      <a:cubicBezTo>
                        <a:pt x="1637" y="1325"/>
                        <a:pt x="1668" y="1358"/>
                        <a:pt x="1680" y="1368"/>
                      </a:cubicBezTo>
                      <a:moveTo>
                        <a:pt x="1601" y="1281"/>
                      </a:moveTo>
                      <a:cubicBezTo>
                        <a:pt x="1601" y="1281"/>
                        <a:pt x="1602" y="1280"/>
                        <a:pt x="1602" y="1279"/>
                      </a:cubicBezTo>
                      <a:cubicBezTo>
                        <a:pt x="1608" y="1287"/>
                        <a:pt x="1622" y="1289"/>
                        <a:pt x="1634" y="1286"/>
                      </a:cubicBezTo>
                      <a:cubicBezTo>
                        <a:pt x="1645" y="1296"/>
                        <a:pt x="1662" y="1309"/>
                        <a:pt x="1680" y="1325"/>
                      </a:cubicBezTo>
                      <a:cubicBezTo>
                        <a:pt x="1678" y="1341"/>
                        <a:pt x="1676" y="1352"/>
                        <a:pt x="1676" y="1356"/>
                      </a:cubicBezTo>
                      <a:cubicBezTo>
                        <a:pt x="1669" y="1350"/>
                        <a:pt x="1639" y="1319"/>
                        <a:pt x="1601" y="1281"/>
                      </a:cubicBezTo>
                      <a:moveTo>
                        <a:pt x="1695" y="1411"/>
                      </a:moveTo>
                      <a:cubicBezTo>
                        <a:pt x="1696" y="1401"/>
                        <a:pt x="1700" y="1375"/>
                        <a:pt x="1704" y="1345"/>
                      </a:cubicBezTo>
                      <a:cubicBezTo>
                        <a:pt x="1717" y="1356"/>
                        <a:pt x="1717" y="1356"/>
                        <a:pt x="1717" y="1356"/>
                      </a:cubicBezTo>
                      <a:cubicBezTo>
                        <a:pt x="1712" y="1397"/>
                        <a:pt x="1707" y="1435"/>
                        <a:pt x="1706" y="1441"/>
                      </a:cubicBezTo>
                      <a:cubicBezTo>
                        <a:pt x="1695" y="1431"/>
                        <a:pt x="1631" y="1366"/>
                        <a:pt x="1568" y="1302"/>
                      </a:cubicBezTo>
                      <a:cubicBezTo>
                        <a:pt x="1574" y="1302"/>
                        <a:pt x="1579" y="1301"/>
                        <a:pt x="1584" y="1298"/>
                      </a:cubicBezTo>
                      <a:cubicBezTo>
                        <a:pt x="1636" y="1352"/>
                        <a:pt x="1685" y="1401"/>
                        <a:pt x="1695" y="1411"/>
                      </a:cubicBezTo>
                      <a:moveTo>
                        <a:pt x="1651" y="1584"/>
                      </a:moveTo>
                      <a:cubicBezTo>
                        <a:pt x="1657" y="1582"/>
                        <a:pt x="1662" y="1579"/>
                        <a:pt x="1667" y="1575"/>
                      </a:cubicBezTo>
                      <a:cubicBezTo>
                        <a:pt x="1680" y="1612"/>
                        <a:pt x="1654" y="1651"/>
                        <a:pt x="1611" y="1649"/>
                      </a:cubicBezTo>
                      <a:cubicBezTo>
                        <a:pt x="1610" y="1643"/>
                        <a:pt x="1609" y="1638"/>
                        <a:pt x="1607" y="1634"/>
                      </a:cubicBezTo>
                      <a:cubicBezTo>
                        <a:pt x="1608" y="1631"/>
                        <a:pt x="1608" y="1629"/>
                        <a:pt x="1608" y="1627"/>
                      </a:cubicBezTo>
                      <a:cubicBezTo>
                        <a:pt x="1633" y="1635"/>
                        <a:pt x="1657" y="1608"/>
                        <a:pt x="1651" y="1584"/>
                      </a:cubicBezTo>
                      <a:moveTo>
                        <a:pt x="1626" y="1653"/>
                      </a:moveTo>
                      <a:cubicBezTo>
                        <a:pt x="1631" y="1672"/>
                        <a:pt x="1645" y="1684"/>
                        <a:pt x="1662" y="1686"/>
                      </a:cubicBezTo>
                      <a:cubicBezTo>
                        <a:pt x="1661" y="1692"/>
                        <a:pt x="1660" y="1698"/>
                        <a:pt x="1660" y="1704"/>
                      </a:cubicBezTo>
                      <a:cubicBezTo>
                        <a:pt x="1635" y="1706"/>
                        <a:pt x="1611" y="1687"/>
                        <a:pt x="1613" y="1653"/>
                      </a:cubicBezTo>
                      <a:cubicBezTo>
                        <a:pt x="1617" y="1653"/>
                        <a:pt x="1622" y="1653"/>
                        <a:pt x="1626" y="1653"/>
                      </a:cubicBezTo>
                      <a:moveTo>
                        <a:pt x="1645" y="1749"/>
                      </a:moveTo>
                      <a:cubicBezTo>
                        <a:pt x="1648" y="1751"/>
                        <a:pt x="1650" y="1753"/>
                        <a:pt x="1652" y="1755"/>
                      </a:cubicBezTo>
                      <a:cubicBezTo>
                        <a:pt x="1631" y="1766"/>
                        <a:pt x="1606" y="1780"/>
                        <a:pt x="1603" y="1781"/>
                      </a:cubicBezTo>
                      <a:cubicBezTo>
                        <a:pt x="1605" y="1771"/>
                        <a:pt x="1616" y="1744"/>
                        <a:pt x="1621" y="1725"/>
                      </a:cubicBezTo>
                      <a:cubicBezTo>
                        <a:pt x="1624" y="1728"/>
                        <a:pt x="1627" y="1731"/>
                        <a:pt x="1630" y="1734"/>
                      </a:cubicBezTo>
                      <a:cubicBezTo>
                        <a:pt x="1627" y="1743"/>
                        <a:pt x="1625" y="1752"/>
                        <a:pt x="1623" y="1759"/>
                      </a:cubicBezTo>
                      <a:cubicBezTo>
                        <a:pt x="1625" y="1758"/>
                        <a:pt x="1634" y="1754"/>
                        <a:pt x="1645" y="1749"/>
                      </a:cubicBezTo>
                      <a:moveTo>
                        <a:pt x="1630" y="1751"/>
                      </a:moveTo>
                      <a:cubicBezTo>
                        <a:pt x="1631" y="1748"/>
                        <a:pt x="1632" y="1744"/>
                        <a:pt x="1634" y="1737"/>
                      </a:cubicBezTo>
                      <a:cubicBezTo>
                        <a:pt x="1636" y="1740"/>
                        <a:pt x="1639" y="1743"/>
                        <a:pt x="1641" y="1745"/>
                      </a:cubicBezTo>
                      <a:cubicBezTo>
                        <a:pt x="1636" y="1748"/>
                        <a:pt x="1631" y="1750"/>
                        <a:pt x="1630" y="1751"/>
                      </a:cubicBezTo>
                      <a:moveTo>
                        <a:pt x="1605" y="1687"/>
                      </a:moveTo>
                      <a:cubicBezTo>
                        <a:pt x="1604" y="1661"/>
                        <a:pt x="1589" y="1631"/>
                        <a:pt x="1560" y="1613"/>
                      </a:cubicBezTo>
                      <a:cubicBezTo>
                        <a:pt x="1519" y="1587"/>
                        <a:pt x="1461" y="1591"/>
                        <a:pt x="1412" y="1541"/>
                      </a:cubicBezTo>
                      <a:cubicBezTo>
                        <a:pt x="1412" y="1537"/>
                        <a:pt x="1412" y="1532"/>
                        <a:pt x="1411" y="1528"/>
                      </a:cubicBezTo>
                      <a:cubicBezTo>
                        <a:pt x="1439" y="1563"/>
                        <a:pt x="1484" y="1577"/>
                        <a:pt x="1525" y="1561"/>
                      </a:cubicBezTo>
                      <a:cubicBezTo>
                        <a:pt x="1573" y="1581"/>
                        <a:pt x="1621" y="1632"/>
                        <a:pt x="1605" y="1687"/>
                      </a:cubicBezTo>
                      <a:moveTo>
                        <a:pt x="1606" y="1707"/>
                      </a:moveTo>
                      <a:cubicBezTo>
                        <a:pt x="1608" y="1710"/>
                        <a:pt x="1612" y="1714"/>
                        <a:pt x="1616" y="1719"/>
                      </a:cubicBezTo>
                      <a:cubicBezTo>
                        <a:pt x="1610" y="1722"/>
                        <a:pt x="1602" y="1726"/>
                        <a:pt x="1594" y="1731"/>
                      </a:cubicBezTo>
                      <a:cubicBezTo>
                        <a:pt x="1599" y="1722"/>
                        <a:pt x="1603" y="1713"/>
                        <a:pt x="1606" y="1707"/>
                      </a:cubicBezTo>
                      <a:moveTo>
                        <a:pt x="1609" y="1622"/>
                      </a:moveTo>
                      <a:cubicBezTo>
                        <a:pt x="1609" y="1617"/>
                        <a:pt x="1609" y="1613"/>
                        <a:pt x="1609" y="1609"/>
                      </a:cubicBezTo>
                      <a:cubicBezTo>
                        <a:pt x="1622" y="1610"/>
                        <a:pt x="1630" y="1601"/>
                        <a:pt x="1631" y="1587"/>
                      </a:cubicBezTo>
                      <a:cubicBezTo>
                        <a:pt x="1636" y="1587"/>
                        <a:pt x="1641" y="1586"/>
                        <a:pt x="1647" y="1585"/>
                      </a:cubicBezTo>
                      <a:cubicBezTo>
                        <a:pt x="1650" y="1607"/>
                        <a:pt x="1630" y="1629"/>
                        <a:pt x="1609" y="1622"/>
                      </a:cubicBezTo>
                      <a:moveTo>
                        <a:pt x="1609" y="1605"/>
                      </a:moveTo>
                      <a:cubicBezTo>
                        <a:pt x="1608" y="1596"/>
                        <a:pt x="1606" y="1587"/>
                        <a:pt x="1602" y="1580"/>
                      </a:cubicBezTo>
                      <a:cubicBezTo>
                        <a:pt x="1610" y="1584"/>
                        <a:pt x="1618" y="1586"/>
                        <a:pt x="1627" y="1586"/>
                      </a:cubicBezTo>
                      <a:cubicBezTo>
                        <a:pt x="1625" y="1598"/>
                        <a:pt x="1619" y="1605"/>
                        <a:pt x="1609" y="1605"/>
                      </a:cubicBezTo>
                      <a:moveTo>
                        <a:pt x="1604" y="1624"/>
                      </a:moveTo>
                      <a:cubicBezTo>
                        <a:pt x="1590" y="1593"/>
                        <a:pt x="1562" y="1569"/>
                        <a:pt x="1533" y="1558"/>
                      </a:cubicBezTo>
                      <a:cubicBezTo>
                        <a:pt x="1542" y="1554"/>
                        <a:pt x="1551" y="1548"/>
                        <a:pt x="1557" y="1542"/>
                      </a:cubicBezTo>
                      <a:cubicBezTo>
                        <a:pt x="1577" y="1550"/>
                        <a:pt x="1608" y="1574"/>
                        <a:pt x="1604" y="1624"/>
                      </a:cubicBezTo>
                      <a:moveTo>
                        <a:pt x="1477" y="1561"/>
                      </a:moveTo>
                      <a:cubicBezTo>
                        <a:pt x="1465" y="1560"/>
                        <a:pt x="1430" y="1545"/>
                        <a:pt x="1409" y="1518"/>
                      </a:cubicBezTo>
                      <a:cubicBezTo>
                        <a:pt x="1396" y="1468"/>
                        <a:pt x="1344" y="1415"/>
                        <a:pt x="1302" y="1386"/>
                      </a:cubicBezTo>
                      <a:cubicBezTo>
                        <a:pt x="1306" y="1380"/>
                        <a:pt x="1310" y="1373"/>
                        <a:pt x="1312" y="1367"/>
                      </a:cubicBezTo>
                      <a:cubicBezTo>
                        <a:pt x="1384" y="1376"/>
                        <a:pt x="1391" y="1435"/>
                        <a:pt x="1435" y="1493"/>
                      </a:cubicBezTo>
                      <a:cubicBezTo>
                        <a:pt x="1471" y="1540"/>
                        <a:pt x="1521" y="1533"/>
                        <a:pt x="1538" y="1503"/>
                      </a:cubicBezTo>
                      <a:cubicBezTo>
                        <a:pt x="1565" y="1458"/>
                        <a:pt x="1524" y="1424"/>
                        <a:pt x="1500" y="1427"/>
                      </a:cubicBezTo>
                      <a:cubicBezTo>
                        <a:pt x="1464" y="1431"/>
                        <a:pt x="1457" y="1466"/>
                        <a:pt x="1474" y="1486"/>
                      </a:cubicBezTo>
                      <a:cubicBezTo>
                        <a:pt x="1486" y="1501"/>
                        <a:pt x="1511" y="1502"/>
                        <a:pt x="1521" y="1490"/>
                      </a:cubicBezTo>
                      <a:cubicBezTo>
                        <a:pt x="1531" y="1477"/>
                        <a:pt x="1530" y="1457"/>
                        <a:pt x="1512" y="1447"/>
                      </a:cubicBezTo>
                      <a:cubicBezTo>
                        <a:pt x="1501" y="1440"/>
                        <a:pt x="1487" y="1447"/>
                        <a:pt x="1487" y="1460"/>
                      </a:cubicBezTo>
                      <a:cubicBezTo>
                        <a:pt x="1487" y="1471"/>
                        <a:pt x="1497" y="1476"/>
                        <a:pt x="1504" y="1470"/>
                      </a:cubicBezTo>
                      <a:cubicBezTo>
                        <a:pt x="1506" y="1467"/>
                        <a:pt x="1505" y="1465"/>
                        <a:pt x="1502" y="1467"/>
                      </a:cubicBezTo>
                      <a:cubicBezTo>
                        <a:pt x="1498" y="1468"/>
                        <a:pt x="1492" y="1465"/>
                        <a:pt x="1493" y="1459"/>
                      </a:cubicBezTo>
                      <a:cubicBezTo>
                        <a:pt x="1494" y="1452"/>
                        <a:pt x="1502" y="1447"/>
                        <a:pt x="1511" y="1452"/>
                      </a:cubicBezTo>
                      <a:cubicBezTo>
                        <a:pt x="1522" y="1458"/>
                        <a:pt x="1525" y="1474"/>
                        <a:pt x="1518" y="1484"/>
                      </a:cubicBezTo>
                      <a:cubicBezTo>
                        <a:pt x="1509" y="1496"/>
                        <a:pt x="1488" y="1496"/>
                        <a:pt x="1478" y="1482"/>
                      </a:cubicBezTo>
                      <a:cubicBezTo>
                        <a:pt x="1469" y="1469"/>
                        <a:pt x="1468" y="1446"/>
                        <a:pt x="1488" y="1436"/>
                      </a:cubicBezTo>
                      <a:cubicBezTo>
                        <a:pt x="1503" y="1428"/>
                        <a:pt x="1527" y="1435"/>
                        <a:pt x="1536" y="1454"/>
                      </a:cubicBezTo>
                      <a:cubicBezTo>
                        <a:pt x="1545" y="1472"/>
                        <a:pt x="1543" y="1495"/>
                        <a:pt x="1525" y="1510"/>
                      </a:cubicBezTo>
                      <a:cubicBezTo>
                        <a:pt x="1507" y="1526"/>
                        <a:pt x="1475" y="1525"/>
                        <a:pt x="1456" y="1499"/>
                      </a:cubicBezTo>
                      <a:cubicBezTo>
                        <a:pt x="1429" y="1462"/>
                        <a:pt x="1451" y="1408"/>
                        <a:pt x="1501" y="1403"/>
                      </a:cubicBezTo>
                      <a:cubicBezTo>
                        <a:pt x="1543" y="1399"/>
                        <a:pt x="1597" y="1446"/>
                        <a:pt x="1577" y="1503"/>
                      </a:cubicBezTo>
                      <a:cubicBezTo>
                        <a:pt x="1566" y="1535"/>
                        <a:pt x="1534" y="1565"/>
                        <a:pt x="1477" y="1561"/>
                      </a:cubicBezTo>
                      <a:moveTo>
                        <a:pt x="1297" y="1585"/>
                      </a:moveTo>
                      <a:cubicBezTo>
                        <a:pt x="1296" y="1562"/>
                        <a:pt x="1288" y="1539"/>
                        <a:pt x="1275" y="1519"/>
                      </a:cubicBezTo>
                      <a:cubicBezTo>
                        <a:pt x="1289" y="1506"/>
                        <a:pt x="1302" y="1493"/>
                        <a:pt x="1297" y="1479"/>
                      </a:cubicBezTo>
                      <a:cubicBezTo>
                        <a:pt x="1304" y="1479"/>
                        <a:pt x="1311" y="1475"/>
                        <a:pt x="1316" y="1468"/>
                      </a:cubicBezTo>
                      <a:cubicBezTo>
                        <a:pt x="1324" y="1456"/>
                        <a:pt x="1338" y="1438"/>
                        <a:pt x="1344" y="1430"/>
                      </a:cubicBezTo>
                      <a:cubicBezTo>
                        <a:pt x="1361" y="1447"/>
                        <a:pt x="1386" y="1479"/>
                        <a:pt x="1396" y="1503"/>
                      </a:cubicBezTo>
                      <a:cubicBezTo>
                        <a:pt x="1408" y="1534"/>
                        <a:pt x="1401" y="1564"/>
                        <a:pt x="1381" y="1582"/>
                      </a:cubicBezTo>
                      <a:cubicBezTo>
                        <a:pt x="1353" y="1607"/>
                        <a:pt x="1326" y="1603"/>
                        <a:pt x="1297" y="1585"/>
                      </a:cubicBezTo>
                      <a:moveTo>
                        <a:pt x="1331" y="1605"/>
                      </a:moveTo>
                      <a:cubicBezTo>
                        <a:pt x="1321" y="1616"/>
                        <a:pt x="1308" y="1625"/>
                        <a:pt x="1295" y="1630"/>
                      </a:cubicBezTo>
                      <a:cubicBezTo>
                        <a:pt x="1296" y="1624"/>
                        <a:pt x="1297" y="1619"/>
                        <a:pt x="1297" y="1614"/>
                      </a:cubicBezTo>
                      <a:cubicBezTo>
                        <a:pt x="1304" y="1610"/>
                        <a:pt x="1310" y="1606"/>
                        <a:pt x="1316" y="1601"/>
                      </a:cubicBezTo>
                      <a:cubicBezTo>
                        <a:pt x="1321" y="1603"/>
                        <a:pt x="1326" y="1604"/>
                        <a:pt x="1331" y="1605"/>
                      </a:cubicBezTo>
                      <a:moveTo>
                        <a:pt x="611" y="1601"/>
                      </a:moveTo>
                      <a:cubicBezTo>
                        <a:pt x="612" y="1606"/>
                        <a:pt x="614" y="1610"/>
                        <a:pt x="616" y="1615"/>
                      </a:cubicBezTo>
                      <a:cubicBezTo>
                        <a:pt x="592" y="1622"/>
                        <a:pt x="568" y="1630"/>
                        <a:pt x="560" y="1632"/>
                      </a:cubicBezTo>
                      <a:cubicBezTo>
                        <a:pt x="572" y="1602"/>
                        <a:pt x="596" y="1545"/>
                        <a:pt x="611" y="1513"/>
                      </a:cubicBezTo>
                      <a:cubicBezTo>
                        <a:pt x="614" y="1512"/>
                        <a:pt x="618" y="1511"/>
                        <a:pt x="621" y="1511"/>
                      </a:cubicBezTo>
                      <a:cubicBezTo>
                        <a:pt x="614" y="1526"/>
                        <a:pt x="609" y="1541"/>
                        <a:pt x="607" y="1555"/>
                      </a:cubicBezTo>
                      <a:cubicBezTo>
                        <a:pt x="599" y="1575"/>
                        <a:pt x="592" y="1594"/>
                        <a:pt x="587" y="1607"/>
                      </a:cubicBezTo>
                      <a:cubicBezTo>
                        <a:pt x="591" y="1606"/>
                        <a:pt x="600" y="1604"/>
                        <a:pt x="611" y="1601"/>
                      </a:cubicBezTo>
                      <a:moveTo>
                        <a:pt x="519" y="1535"/>
                      </a:moveTo>
                      <a:cubicBezTo>
                        <a:pt x="534" y="1511"/>
                        <a:pt x="581" y="1437"/>
                        <a:pt x="604" y="1402"/>
                      </a:cubicBezTo>
                      <a:cubicBezTo>
                        <a:pt x="609" y="1401"/>
                        <a:pt x="615" y="1401"/>
                        <a:pt x="620" y="1400"/>
                      </a:cubicBezTo>
                      <a:cubicBezTo>
                        <a:pt x="604" y="1428"/>
                        <a:pt x="572" y="1480"/>
                        <a:pt x="560" y="1502"/>
                      </a:cubicBezTo>
                      <a:cubicBezTo>
                        <a:pt x="571" y="1501"/>
                        <a:pt x="602" y="1496"/>
                        <a:pt x="631" y="1491"/>
                      </a:cubicBezTo>
                      <a:cubicBezTo>
                        <a:pt x="628" y="1496"/>
                        <a:pt x="626" y="1500"/>
                        <a:pt x="623" y="1505"/>
                      </a:cubicBezTo>
                      <a:cubicBezTo>
                        <a:pt x="586" y="1515"/>
                        <a:pt x="533" y="1532"/>
                        <a:pt x="519" y="1535"/>
                      </a:cubicBezTo>
                      <a:moveTo>
                        <a:pt x="193" y="1235"/>
                      </a:moveTo>
                      <a:cubicBezTo>
                        <a:pt x="198" y="1232"/>
                        <a:pt x="204" y="1229"/>
                        <a:pt x="210" y="1226"/>
                      </a:cubicBezTo>
                      <a:cubicBezTo>
                        <a:pt x="220" y="1300"/>
                        <a:pt x="159" y="1388"/>
                        <a:pt x="173" y="1455"/>
                      </a:cubicBezTo>
                      <a:cubicBezTo>
                        <a:pt x="185" y="1512"/>
                        <a:pt x="214" y="1559"/>
                        <a:pt x="287" y="1576"/>
                      </a:cubicBezTo>
                      <a:cubicBezTo>
                        <a:pt x="286" y="1581"/>
                        <a:pt x="284" y="1586"/>
                        <a:pt x="283" y="1591"/>
                      </a:cubicBezTo>
                      <a:cubicBezTo>
                        <a:pt x="225" y="1590"/>
                        <a:pt x="171" y="1536"/>
                        <a:pt x="159" y="1482"/>
                      </a:cubicBezTo>
                      <a:cubicBezTo>
                        <a:pt x="140" y="1397"/>
                        <a:pt x="211" y="1300"/>
                        <a:pt x="193" y="1235"/>
                      </a:cubicBezTo>
                      <a:moveTo>
                        <a:pt x="117" y="1278"/>
                      </a:moveTo>
                      <a:cubicBezTo>
                        <a:pt x="121" y="1275"/>
                        <a:pt x="121" y="1275"/>
                        <a:pt x="121" y="1275"/>
                      </a:cubicBezTo>
                      <a:cubicBezTo>
                        <a:pt x="143" y="1296"/>
                        <a:pt x="143" y="1296"/>
                        <a:pt x="143" y="1296"/>
                      </a:cubicBezTo>
                      <a:cubicBezTo>
                        <a:pt x="143" y="1298"/>
                        <a:pt x="143" y="1299"/>
                        <a:pt x="143" y="1301"/>
                      </a:cubicBezTo>
                      <a:cubicBezTo>
                        <a:pt x="117" y="1278"/>
                        <a:pt x="117" y="1278"/>
                        <a:pt x="117" y="1278"/>
                      </a:cubicBezTo>
                      <a:moveTo>
                        <a:pt x="143" y="1303"/>
                      </a:moveTo>
                      <a:cubicBezTo>
                        <a:pt x="143" y="1305"/>
                        <a:pt x="142" y="1306"/>
                        <a:pt x="142" y="1308"/>
                      </a:cubicBezTo>
                      <a:cubicBezTo>
                        <a:pt x="131" y="1300"/>
                        <a:pt x="119" y="1286"/>
                        <a:pt x="112" y="1280"/>
                      </a:cubicBezTo>
                      <a:cubicBezTo>
                        <a:pt x="113" y="1280"/>
                        <a:pt x="114" y="1279"/>
                        <a:pt x="116" y="1278"/>
                      </a:cubicBezTo>
                      <a:cubicBezTo>
                        <a:pt x="143" y="1303"/>
                        <a:pt x="143" y="1303"/>
                        <a:pt x="143" y="1303"/>
                      </a:cubicBezTo>
                      <a:moveTo>
                        <a:pt x="123" y="1275"/>
                      </a:moveTo>
                      <a:cubicBezTo>
                        <a:pt x="124" y="1274"/>
                        <a:pt x="125" y="1273"/>
                        <a:pt x="127" y="1272"/>
                      </a:cubicBezTo>
                      <a:cubicBezTo>
                        <a:pt x="144" y="1288"/>
                        <a:pt x="144" y="1288"/>
                        <a:pt x="144" y="1288"/>
                      </a:cubicBezTo>
                      <a:cubicBezTo>
                        <a:pt x="144" y="1290"/>
                        <a:pt x="144" y="1292"/>
                        <a:pt x="143" y="1294"/>
                      </a:cubicBezTo>
                      <a:cubicBezTo>
                        <a:pt x="123" y="1275"/>
                        <a:pt x="123" y="1275"/>
                        <a:pt x="123" y="1275"/>
                      </a:cubicBezTo>
                      <a:moveTo>
                        <a:pt x="143" y="1279"/>
                      </a:moveTo>
                      <a:cubicBezTo>
                        <a:pt x="144" y="1281"/>
                        <a:pt x="144" y="1283"/>
                        <a:pt x="144" y="1286"/>
                      </a:cubicBezTo>
                      <a:cubicBezTo>
                        <a:pt x="128" y="1271"/>
                        <a:pt x="128" y="1271"/>
                        <a:pt x="128" y="1271"/>
                      </a:cubicBezTo>
                      <a:cubicBezTo>
                        <a:pt x="130" y="1271"/>
                        <a:pt x="131" y="1270"/>
                        <a:pt x="133" y="1269"/>
                      </a:cubicBezTo>
                      <a:cubicBezTo>
                        <a:pt x="143" y="1279"/>
                        <a:pt x="143" y="1279"/>
                        <a:pt x="143" y="1279"/>
                      </a:cubicBezTo>
                      <a:moveTo>
                        <a:pt x="134" y="1268"/>
                      </a:moveTo>
                      <a:cubicBezTo>
                        <a:pt x="137" y="1266"/>
                        <a:pt x="139" y="1265"/>
                        <a:pt x="141" y="1264"/>
                      </a:cubicBezTo>
                      <a:cubicBezTo>
                        <a:pt x="142" y="1266"/>
                        <a:pt x="143" y="1270"/>
                        <a:pt x="143" y="1277"/>
                      </a:cubicBezTo>
                      <a:cubicBezTo>
                        <a:pt x="134" y="1268"/>
                        <a:pt x="134" y="1268"/>
                        <a:pt x="134" y="1268"/>
                      </a:cubicBezTo>
                      <a:moveTo>
                        <a:pt x="102" y="1279"/>
                      </a:moveTo>
                      <a:cubicBezTo>
                        <a:pt x="113" y="1290"/>
                        <a:pt x="133" y="1311"/>
                        <a:pt x="142" y="1318"/>
                      </a:cubicBezTo>
                      <a:cubicBezTo>
                        <a:pt x="140" y="1323"/>
                        <a:pt x="139" y="1328"/>
                        <a:pt x="137" y="1334"/>
                      </a:cubicBezTo>
                      <a:cubicBezTo>
                        <a:pt x="121" y="1321"/>
                        <a:pt x="91" y="1294"/>
                        <a:pt x="74" y="1279"/>
                      </a:cubicBezTo>
                      <a:cubicBezTo>
                        <a:pt x="92" y="1268"/>
                        <a:pt x="172" y="1221"/>
                        <a:pt x="231" y="1187"/>
                      </a:cubicBezTo>
                      <a:cubicBezTo>
                        <a:pt x="232" y="1193"/>
                        <a:pt x="233" y="1199"/>
                        <a:pt x="235" y="1205"/>
                      </a:cubicBezTo>
                      <a:cubicBezTo>
                        <a:pt x="184" y="1233"/>
                        <a:pt x="120" y="1269"/>
                        <a:pt x="102" y="1279"/>
                      </a:cubicBezTo>
                      <a:moveTo>
                        <a:pt x="235" y="987"/>
                      </a:moveTo>
                      <a:cubicBezTo>
                        <a:pt x="229" y="993"/>
                        <a:pt x="225" y="1000"/>
                        <a:pt x="220" y="1006"/>
                      </a:cubicBezTo>
                      <a:cubicBezTo>
                        <a:pt x="191" y="994"/>
                        <a:pt x="181" y="958"/>
                        <a:pt x="200" y="932"/>
                      </a:cubicBezTo>
                      <a:cubicBezTo>
                        <a:pt x="207" y="938"/>
                        <a:pt x="215" y="943"/>
                        <a:pt x="223" y="947"/>
                      </a:cubicBezTo>
                      <a:cubicBezTo>
                        <a:pt x="216" y="961"/>
                        <a:pt x="220" y="976"/>
                        <a:pt x="235" y="987"/>
                      </a:cubicBezTo>
                      <a:moveTo>
                        <a:pt x="158" y="725"/>
                      </a:moveTo>
                      <a:cubicBezTo>
                        <a:pt x="155" y="713"/>
                        <a:pt x="145" y="703"/>
                        <a:pt x="134" y="709"/>
                      </a:cubicBezTo>
                      <a:cubicBezTo>
                        <a:pt x="124" y="715"/>
                        <a:pt x="123" y="729"/>
                        <a:pt x="131" y="736"/>
                      </a:cubicBezTo>
                      <a:cubicBezTo>
                        <a:pt x="137" y="741"/>
                        <a:pt x="149" y="737"/>
                        <a:pt x="146" y="727"/>
                      </a:cubicBezTo>
                      <a:cubicBezTo>
                        <a:pt x="145" y="725"/>
                        <a:pt x="142" y="724"/>
                        <a:pt x="141" y="726"/>
                      </a:cubicBezTo>
                      <a:cubicBezTo>
                        <a:pt x="142" y="731"/>
                        <a:pt x="137" y="734"/>
                        <a:pt x="134" y="731"/>
                      </a:cubicBezTo>
                      <a:cubicBezTo>
                        <a:pt x="131" y="727"/>
                        <a:pt x="129" y="718"/>
                        <a:pt x="134" y="716"/>
                      </a:cubicBezTo>
                      <a:cubicBezTo>
                        <a:pt x="141" y="712"/>
                        <a:pt x="148" y="716"/>
                        <a:pt x="151" y="724"/>
                      </a:cubicBezTo>
                      <a:cubicBezTo>
                        <a:pt x="156" y="735"/>
                        <a:pt x="148" y="749"/>
                        <a:pt x="139" y="751"/>
                      </a:cubicBezTo>
                      <a:cubicBezTo>
                        <a:pt x="139" y="751"/>
                        <a:pt x="138" y="751"/>
                        <a:pt x="137" y="751"/>
                      </a:cubicBezTo>
                      <a:cubicBezTo>
                        <a:pt x="132" y="750"/>
                        <a:pt x="127" y="749"/>
                        <a:pt x="122" y="749"/>
                      </a:cubicBezTo>
                      <a:cubicBezTo>
                        <a:pt x="112" y="745"/>
                        <a:pt x="110" y="733"/>
                        <a:pt x="111" y="721"/>
                      </a:cubicBezTo>
                      <a:cubicBezTo>
                        <a:pt x="112" y="712"/>
                        <a:pt x="118" y="700"/>
                        <a:pt x="128" y="696"/>
                      </a:cubicBezTo>
                      <a:cubicBezTo>
                        <a:pt x="137" y="699"/>
                        <a:pt x="149" y="702"/>
                        <a:pt x="160" y="706"/>
                      </a:cubicBezTo>
                      <a:cubicBezTo>
                        <a:pt x="160" y="722"/>
                        <a:pt x="160" y="738"/>
                        <a:pt x="162" y="753"/>
                      </a:cubicBezTo>
                      <a:cubicBezTo>
                        <a:pt x="161" y="756"/>
                        <a:pt x="159" y="759"/>
                        <a:pt x="156" y="761"/>
                      </a:cubicBezTo>
                      <a:cubicBezTo>
                        <a:pt x="152" y="758"/>
                        <a:pt x="149" y="756"/>
                        <a:pt x="145" y="754"/>
                      </a:cubicBezTo>
                      <a:cubicBezTo>
                        <a:pt x="155" y="750"/>
                        <a:pt x="160" y="735"/>
                        <a:pt x="158" y="725"/>
                      </a:cubicBezTo>
                      <a:moveTo>
                        <a:pt x="150" y="566"/>
                      </a:moveTo>
                      <a:cubicBezTo>
                        <a:pt x="176" y="574"/>
                        <a:pt x="214" y="587"/>
                        <a:pt x="243" y="593"/>
                      </a:cubicBezTo>
                      <a:cubicBezTo>
                        <a:pt x="236" y="622"/>
                        <a:pt x="228" y="652"/>
                        <a:pt x="221" y="679"/>
                      </a:cubicBezTo>
                      <a:cubicBezTo>
                        <a:pt x="214" y="678"/>
                        <a:pt x="201" y="675"/>
                        <a:pt x="187" y="673"/>
                      </a:cubicBezTo>
                      <a:cubicBezTo>
                        <a:pt x="181" y="661"/>
                        <a:pt x="175" y="647"/>
                        <a:pt x="170" y="633"/>
                      </a:cubicBezTo>
                      <a:cubicBezTo>
                        <a:pt x="167" y="645"/>
                        <a:pt x="165" y="656"/>
                        <a:pt x="163" y="668"/>
                      </a:cubicBezTo>
                      <a:cubicBezTo>
                        <a:pt x="146" y="664"/>
                        <a:pt x="131" y="661"/>
                        <a:pt x="127" y="660"/>
                      </a:cubicBezTo>
                      <a:cubicBezTo>
                        <a:pt x="133" y="644"/>
                        <a:pt x="164" y="623"/>
                        <a:pt x="183" y="615"/>
                      </a:cubicBezTo>
                      <a:cubicBezTo>
                        <a:pt x="172" y="604"/>
                        <a:pt x="150" y="584"/>
                        <a:pt x="150" y="566"/>
                      </a:cubicBezTo>
                      <a:moveTo>
                        <a:pt x="164" y="507"/>
                      </a:moveTo>
                      <a:cubicBezTo>
                        <a:pt x="173" y="504"/>
                        <a:pt x="173" y="504"/>
                        <a:pt x="173" y="504"/>
                      </a:cubicBezTo>
                      <a:cubicBezTo>
                        <a:pt x="199" y="546"/>
                        <a:pt x="199" y="546"/>
                        <a:pt x="199" y="546"/>
                      </a:cubicBezTo>
                      <a:cubicBezTo>
                        <a:pt x="197" y="547"/>
                        <a:pt x="195" y="547"/>
                        <a:pt x="193" y="548"/>
                      </a:cubicBezTo>
                      <a:cubicBezTo>
                        <a:pt x="164" y="507"/>
                        <a:pt x="164" y="507"/>
                        <a:pt x="164" y="507"/>
                      </a:cubicBezTo>
                      <a:moveTo>
                        <a:pt x="191" y="549"/>
                      </a:moveTo>
                      <a:cubicBezTo>
                        <a:pt x="188" y="550"/>
                        <a:pt x="187" y="550"/>
                        <a:pt x="185" y="551"/>
                      </a:cubicBezTo>
                      <a:cubicBezTo>
                        <a:pt x="176" y="539"/>
                        <a:pt x="161" y="521"/>
                        <a:pt x="153" y="510"/>
                      </a:cubicBezTo>
                      <a:cubicBezTo>
                        <a:pt x="162" y="507"/>
                        <a:pt x="162" y="507"/>
                        <a:pt x="162" y="507"/>
                      </a:cubicBezTo>
                      <a:cubicBezTo>
                        <a:pt x="191" y="549"/>
                        <a:pt x="191" y="549"/>
                        <a:pt x="191" y="549"/>
                      </a:cubicBezTo>
                      <a:moveTo>
                        <a:pt x="175" y="503"/>
                      </a:moveTo>
                      <a:cubicBezTo>
                        <a:pt x="182" y="501"/>
                        <a:pt x="182" y="501"/>
                        <a:pt x="182" y="501"/>
                      </a:cubicBezTo>
                      <a:cubicBezTo>
                        <a:pt x="208" y="543"/>
                        <a:pt x="208" y="543"/>
                        <a:pt x="208" y="543"/>
                      </a:cubicBezTo>
                      <a:cubicBezTo>
                        <a:pt x="205" y="543"/>
                        <a:pt x="203" y="544"/>
                        <a:pt x="201" y="545"/>
                      </a:cubicBezTo>
                      <a:cubicBezTo>
                        <a:pt x="175" y="503"/>
                        <a:pt x="175" y="503"/>
                        <a:pt x="175" y="503"/>
                      </a:cubicBezTo>
                      <a:moveTo>
                        <a:pt x="184" y="500"/>
                      </a:moveTo>
                      <a:cubicBezTo>
                        <a:pt x="192" y="498"/>
                        <a:pt x="192" y="498"/>
                        <a:pt x="192" y="498"/>
                      </a:cubicBezTo>
                      <a:cubicBezTo>
                        <a:pt x="216" y="540"/>
                        <a:pt x="216" y="540"/>
                        <a:pt x="216" y="540"/>
                      </a:cubicBezTo>
                      <a:cubicBezTo>
                        <a:pt x="210" y="542"/>
                        <a:pt x="210" y="542"/>
                        <a:pt x="210" y="542"/>
                      </a:cubicBezTo>
                      <a:cubicBezTo>
                        <a:pt x="184" y="500"/>
                        <a:pt x="184" y="500"/>
                        <a:pt x="184" y="500"/>
                      </a:cubicBezTo>
                      <a:moveTo>
                        <a:pt x="194" y="497"/>
                      </a:moveTo>
                      <a:cubicBezTo>
                        <a:pt x="202" y="494"/>
                        <a:pt x="202" y="494"/>
                        <a:pt x="202" y="494"/>
                      </a:cubicBezTo>
                      <a:cubicBezTo>
                        <a:pt x="224" y="537"/>
                        <a:pt x="224" y="537"/>
                        <a:pt x="224" y="537"/>
                      </a:cubicBezTo>
                      <a:cubicBezTo>
                        <a:pt x="218" y="539"/>
                        <a:pt x="218" y="539"/>
                        <a:pt x="218" y="539"/>
                      </a:cubicBezTo>
                      <a:cubicBezTo>
                        <a:pt x="194" y="497"/>
                        <a:pt x="194" y="497"/>
                        <a:pt x="194" y="497"/>
                      </a:cubicBezTo>
                      <a:moveTo>
                        <a:pt x="204" y="494"/>
                      </a:moveTo>
                      <a:cubicBezTo>
                        <a:pt x="210" y="492"/>
                        <a:pt x="210" y="492"/>
                        <a:pt x="210" y="492"/>
                      </a:cubicBezTo>
                      <a:cubicBezTo>
                        <a:pt x="231" y="534"/>
                        <a:pt x="231" y="534"/>
                        <a:pt x="231" y="534"/>
                      </a:cubicBezTo>
                      <a:cubicBezTo>
                        <a:pt x="226" y="536"/>
                        <a:pt x="226" y="536"/>
                        <a:pt x="226" y="536"/>
                      </a:cubicBezTo>
                      <a:cubicBezTo>
                        <a:pt x="204" y="494"/>
                        <a:pt x="204" y="494"/>
                        <a:pt x="204" y="494"/>
                      </a:cubicBezTo>
                      <a:moveTo>
                        <a:pt x="212" y="491"/>
                      </a:moveTo>
                      <a:cubicBezTo>
                        <a:pt x="219" y="489"/>
                        <a:pt x="219" y="489"/>
                        <a:pt x="219" y="489"/>
                      </a:cubicBezTo>
                      <a:cubicBezTo>
                        <a:pt x="239" y="531"/>
                        <a:pt x="239" y="531"/>
                        <a:pt x="239" y="531"/>
                      </a:cubicBezTo>
                      <a:cubicBezTo>
                        <a:pt x="233" y="533"/>
                        <a:pt x="233" y="533"/>
                        <a:pt x="233" y="533"/>
                      </a:cubicBezTo>
                      <a:cubicBezTo>
                        <a:pt x="212" y="491"/>
                        <a:pt x="212" y="491"/>
                        <a:pt x="212" y="491"/>
                      </a:cubicBezTo>
                      <a:moveTo>
                        <a:pt x="221" y="488"/>
                      </a:moveTo>
                      <a:cubicBezTo>
                        <a:pt x="228" y="486"/>
                        <a:pt x="228" y="486"/>
                        <a:pt x="228" y="486"/>
                      </a:cubicBezTo>
                      <a:cubicBezTo>
                        <a:pt x="247" y="528"/>
                        <a:pt x="247" y="528"/>
                        <a:pt x="247" y="528"/>
                      </a:cubicBezTo>
                      <a:cubicBezTo>
                        <a:pt x="245" y="529"/>
                        <a:pt x="243" y="530"/>
                        <a:pt x="241" y="530"/>
                      </a:cubicBezTo>
                      <a:cubicBezTo>
                        <a:pt x="221" y="488"/>
                        <a:pt x="221" y="488"/>
                        <a:pt x="221" y="488"/>
                      </a:cubicBezTo>
                      <a:moveTo>
                        <a:pt x="230" y="485"/>
                      </a:moveTo>
                      <a:cubicBezTo>
                        <a:pt x="232" y="485"/>
                        <a:pt x="235" y="484"/>
                        <a:pt x="237" y="483"/>
                      </a:cubicBezTo>
                      <a:cubicBezTo>
                        <a:pt x="255" y="525"/>
                        <a:pt x="255" y="525"/>
                        <a:pt x="255" y="525"/>
                      </a:cubicBezTo>
                      <a:cubicBezTo>
                        <a:pt x="253" y="526"/>
                        <a:pt x="251" y="527"/>
                        <a:pt x="249" y="527"/>
                      </a:cubicBezTo>
                      <a:cubicBezTo>
                        <a:pt x="230" y="485"/>
                        <a:pt x="230" y="485"/>
                        <a:pt x="230" y="485"/>
                      </a:cubicBezTo>
                      <a:moveTo>
                        <a:pt x="267" y="491"/>
                      </a:moveTo>
                      <a:cubicBezTo>
                        <a:pt x="267" y="494"/>
                        <a:pt x="266" y="497"/>
                        <a:pt x="265" y="501"/>
                      </a:cubicBezTo>
                      <a:cubicBezTo>
                        <a:pt x="257" y="477"/>
                        <a:pt x="257" y="477"/>
                        <a:pt x="257" y="477"/>
                      </a:cubicBezTo>
                      <a:cubicBezTo>
                        <a:pt x="259" y="477"/>
                        <a:pt x="260" y="476"/>
                        <a:pt x="262" y="476"/>
                      </a:cubicBezTo>
                      <a:cubicBezTo>
                        <a:pt x="267" y="491"/>
                        <a:pt x="267" y="491"/>
                        <a:pt x="267" y="491"/>
                      </a:cubicBezTo>
                      <a:moveTo>
                        <a:pt x="264" y="475"/>
                      </a:moveTo>
                      <a:cubicBezTo>
                        <a:pt x="267" y="474"/>
                        <a:pt x="270" y="473"/>
                        <a:pt x="272" y="473"/>
                      </a:cubicBezTo>
                      <a:cubicBezTo>
                        <a:pt x="270" y="477"/>
                        <a:pt x="269" y="482"/>
                        <a:pt x="268" y="487"/>
                      </a:cubicBezTo>
                      <a:cubicBezTo>
                        <a:pt x="264" y="475"/>
                        <a:pt x="264" y="475"/>
                        <a:pt x="264" y="475"/>
                      </a:cubicBezTo>
                      <a:moveTo>
                        <a:pt x="264" y="505"/>
                      </a:moveTo>
                      <a:cubicBezTo>
                        <a:pt x="263" y="508"/>
                        <a:pt x="263" y="511"/>
                        <a:pt x="262" y="515"/>
                      </a:cubicBezTo>
                      <a:cubicBezTo>
                        <a:pt x="248" y="480"/>
                        <a:pt x="248" y="480"/>
                        <a:pt x="248" y="480"/>
                      </a:cubicBezTo>
                      <a:cubicBezTo>
                        <a:pt x="251" y="479"/>
                        <a:pt x="253" y="478"/>
                        <a:pt x="255" y="478"/>
                      </a:cubicBezTo>
                      <a:cubicBezTo>
                        <a:pt x="264" y="505"/>
                        <a:pt x="264" y="505"/>
                        <a:pt x="264" y="505"/>
                      </a:cubicBezTo>
                      <a:moveTo>
                        <a:pt x="261" y="519"/>
                      </a:moveTo>
                      <a:cubicBezTo>
                        <a:pt x="260" y="523"/>
                        <a:pt x="260" y="523"/>
                        <a:pt x="260" y="523"/>
                      </a:cubicBezTo>
                      <a:cubicBezTo>
                        <a:pt x="257" y="524"/>
                        <a:pt x="257" y="524"/>
                        <a:pt x="257" y="524"/>
                      </a:cubicBezTo>
                      <a:cubicBezTo>
                        <a:pt x="239" y="483"/>
                        <a:pt x="239" y="483"/>
                        <a:pt x="239" y="483"/>
                      </a:cubicBezTo>
                      <a:cubicBezTo>
                        <a:pt x="242" y="482"/>
                        <a:pt x="244" y="481"/>
                        <a:pt x="246" y="480"/>
                      </a:cubicBezTo>
                      <a:cubicBezTo>
                        <a:pt x="261" y="519"/>
                        <a:pt x="261" y="519"/>
                        <a:pt x="261" y="519"/>
                      </a:cubicBezTo>
                      <a:moveTo>
                        <a:pt x="279" y="464"/>
                      </a:moveTo>
                      <a:cubicBezTo>
                        <a:pt x="259" y="469"/>
                        <a:pt x="168" y="500"/>
                        <a:pt x="149" y="505"/>
                      </a:cubicBezTo>
                      <a:cubicBezTo>
                        <a:pt x="163" y="468"/>
                        <a:pt x="180" y="430"/>
                        <a:pt x="197" y="393"/>
                      </a:cubicBezTo>
                      <a:cubicBezTo>
                        <a:pt x="215" y="402"/>
                        <a:pt x="215" y="402"/>
                        <a:pt x="215" y="402"/>
                      </a:cubicBezTo>
                      <a:cubicBezTo>
                        <a:pt x="229" y="370"/>
                        <a:pt x="229" y="370"/>
                        <a:pt x="229" y="370"/>
                      </a:cubicBezTo>
                      <a:cubicBezTo>
                        <a:pt x="209" y="364"/>
                        <a:pt x="209" y="364"/>
                        <a:pt x="209" y="364"/>
                      </a:cubicBezTo>
                      <a:cubicBezTo>
                        <a:pt x="212" y="358"/>
                        <a:pt x="214" y="353"/>
                        <a:pt x="217" y="347"/>
                      </a:cubicBezTo>
                      <a:cubicBezTo>
                        <a:pt x="224" y="349"/>
                        <a:pt x="240" y="349"/>
                        <a:pt x="251" y="344"/>
                      </a:cubicBezTo>
                      <a:cubicBezTo>
                        <a:pt x="246" y="359"/>
                        <a:pt x="216" y="432"/>
                        <a:pt x="208" y="455"/>
                      </a:cubicBezTo>
                      <a:cubicBezTo>
                        <a:pt x="236" y="448"/>
                        <a:pt x="270" y="437"/>
                        <a:pt x="291" y="430"/>
                      </a:cubicBezTo>
                      <a:cubicBezTo>
                        <a:pt x="295" y="436"/>
                        <a:pt x="300" y="442"/>
                        <a:pt x="305" y="445"/>
                      </a:cubicBezTo>
                      <a:cubicBezTo>
                        <a:pt x="291" y="511"/>
                        <a:pt x="252" y="674"/>
                        <a:pt x="237" y="743"/>
                      </a:cubicBezTo>
                      <a:cubicBezTo>
                        <a:pt x="231" y="737"/>
                        <a:pt x="226" y="731"/>
                        <a:pt x="220" y="724"/>
                      </a:cubicBezTo>
                      <a:cubicBezTo>
                        <a:pt x="235" y="654"/>
                        <a:pt x="265" y="528"/>
                        <a:pt x="279" y="464"/>
                      </a:cubicBezTo>
                      <a:moveTo>
                        <a:pt x="285" y="345"/>
                      </a:moveTo>
                      <a:cubicBezTo>
                        <a:pt x="283" y="349"/>
                        <a:pt x="283" y="349"/>
                        <a:pt x="283" y="349"/>
                      </a:cubicBezTo>
                      <a:cubicBezTo>
                        <a:pt x="271" y="335"/>
                        <a:pt x="271" y="335"/>
                        <a:pt x="271" y="335"/>
                      </a:cubicBezTo>
                      <a:cubicBezTo>
                        <a:pt x="272" y="334"/>
                        <a:pt x="273" y="333"/>
                        <a:pt x="274" y="332"/>
                      </a:cubicBezTo>
                      <a:cubicBezTo>
                        <a:pt x="285" y="345"/>
                        <a:pt x="285" y="345"/>
                        <a:pt x="285" y="345"/>
                      </a:cubicBezTo>
                      <a:moveTo>
                        <a:pt x="275" y="331"/>
                      </a:moveTo>
                      <a:cubicBezTo>
                        <a:pt x="276" y="330"/>
                        <a:pt x="277" y="329"/>
                        <a:pt x="278" y="328"/>
                      </a:cubicBezTo>
                      <a:cubicBezTo>
                        <a:pt x="280" y="331"/>
                        <a:pt x="285" y="336"/>
                        <a:pt x="288" y="337"/>
                      </a:cubicBezTo>
                      <a:cubicBezTo>
                        <a:pt x="287" y="339"/>
                        <a:pt x="286" y="341"/>
                        <a:pt x="286" y="343"/>
                      </a:cubicBezTo>
                      <a:cubicBezTo>
                        <a:pt x="275" y="331"/>
                        <a:pt x="275" y="331"/>
                        <a:pt x="275" y="331"/>
                      </a:cubicBezTo>
                      <a:moveTo>
                        <a:pt x="282" y="351"/>
                      </a:moveTo>
                      <a:cubicBezTo>
                        <a:pt x="280" y="356"/>
                        <a:pt x="280" y="356"/>
                        <a:pt x="280" y="356"/>
                      </a:cubicBezTo>
                      <a:cubicBezTo>
                        <a:pt x="265" y="339"/>
                        <a:pt x="265" y="339"/>
                        <a:pt x="265" y="339"/>
                      </a:cubicBezTo>
                      <a:cubicBezTo>
                        <a:pt x="266" y="338"/>
                        <a:pt x="268" y="337"/>
                        <a:pt x="269" y="336"/>
                      </a:cubicBezTo>
                      <a:cubicBezTo>
                        <a:pt x="282" y="351"/>
                        <a:pt x="282" y="351"/>
                        <a:pt x="282" y="351"/>
                      </a:cubicBezTo>
                      <a:moveTo>
                        <a:pt x="280" y="358"/>
                      </a:moveTo>
                      <a:cubicBezTo>
                        <a:pt x="278" y="363"/>
                        <a:pt x="278" y="363"/>
                        <a:pt x="278" y="363"/>
                      </a:cubicBezTo>
                      <a:cubicBezTo>
                        <a:pt x="259" y="342"/>
                        <a:pt x="259" y="342"/>
                        <a:pt x="259" y="342"/>
                      </a:cubicBezTo>
                      <a:cubicBezTo>
                        <a:pt x="260" y="341"/>
                        <a:pt x="262" y="341"/>
                        <a:pt x="263" y="340"/>
                      </a:cubicBezTo>
                      <a:cubicBezTo>
                        <a:pt x="280" y="358"/>
                        <a:pt x="280" y="358"/>
                        <a:pt x="280" y="358"/>
                      </a:cubicBezTo>
                      <a:moveTo>
                        <a:pt x="277" y="366"/>
                      </a:moveTo>
                      <a:cubicBezTo>
                        <a:pt x="275" y="371"/>
                        <a:pt x="275" y="371"/>
                        <a:pt x="275" y="371"/>
                      </a:cubicBezTo>
                      <a:cubicBezTo>
                        <a:pt x="256" y="349"/>
                        <a:pt x="256" y="349"/>
                        <a:pt x="256" y="349"/>
                      </a:cubicBezTo>
                      <a:cubicBezTo>
                        <a:pt x="256" y="347"/>
                        <a:pt x="257" y="345"/>
                        <a:pt x="257" y="343"/>
                      </a:cubicBezTo>
                      <a:cubicBezTo>
                        <a:pt x="277" y="366"/>
                        <a:pt x="277" y="366"/>
                        <a:pt x="277" y="366"/>
                      </a:cubicBezTo>
                      <a:moveTo>
                        <a:pt x="274" y="373"/>
                      </a:moveTo>
                      <a:cubicBezTo>
                        <a:pt x="272" y="378"/>
                        <a:pt x="272" y="378"/>
                        <a:pt x="272" y="378"/>
                      </a:cubicBezTo>
                      <a:cubicBezTo>
                        <a:pt x="253" y="356"/>
                        <a:pt x="253" y="356"/>
                        <a:pt x="253" y="356"/>
                      </a:cubicBezTo>
                      <a:cubicBezTo>
                        <a:pt x="254" y="354"/>
                        <a:pt x="254" y="352"/>
                        <a:pt x="255" y="351"/>
                      </a:cubicBezTo>
                      <a:cubicBezTo>
                        <a:pt x="274" y="373"/>
                        <a:pt x="274" y="373"/>
                        <a:pt x="274" y="373"/>
                      </a:cubicBezTo>
                      <a:moveTo>
                        <a:pt x="272" y="380"/>
                      </a:moveTo>
                      <a:cubicBezTo>
                        <a:pt x="269" y="386"/>
                        <a:pt x="269" y="386"/>
                        <a:pt x="269" y="386"/>
                      </a:cubicBezTo>
                      <a:cubicBezTo>
                        <a:pt x="250" y="364"/>
                        <a:pt x="250" y="364"/>
                        <a:pt x="250" y="364"/>
                      </a:cubicBezTo>
                      <a:cubicBezTo>
                        <a:pt x="251" y="362"/>
                        <a:pt x="251" y="360"/>
                        <a:pt x="252" y="358"/>
                      </a:cubicBezTo>
                      <a:cubicBezTo>
                        <a:pt x="272" y="380"/>
                        <a:pt x="272" y="380"/>
                        <a:pt x="272" y="380"/>
                      </a:cubicBezTo>
                      <a:moveTo>
                        <a:pt x="223" y="434"/>
                      </a:moveTo>
                      <a:cubicBezTo>
                        <a:pt x="225" y="428"/>
                        <a:pt x="225" y="428"/>
                        <a:pt x="225" y="428"/>
                      </a:cubicBezTo>
                      <a:cubicBezTo>
                        <a:pt x="236" y="441"/>
                        <a:pt x="236" y="441"/>
                        <a:pt x="236" y="441"/>
                      </a:cubicBezTo>
                      <a:cubicBezTo>
                        <a:pt x="234" y="442"/>
                        <a:pt x="233" y="442"/>
                        <a:pt x="231" y="443"/>
                      </a:cubicBezTo>
                      <a:cubicBezTo>
                        <a:pt x="223" y="434"/>
                        <a:pt x="223" y="434"/>
                        <a:pt x="223" y="434"/>
                      </a:cubicBezTo>
                      <a:moveTo>
                        <a:pt x="229" y="443"/>
                      </a:moveTo>
                      <a:cubicBezTo>
                        <a:pt x="225" y="444"/>
                        <a:pt x="221" y="445"/>
                        <a:pt x="218" y="446"/>
                      </a:cubicBezTo>
                      <a:cubicBezTo>
                        <a:pt x="219" y="443"/>
                        <a:pt x="220" y="440"/>
                        <a:pt x="222" y="436"/>
                      </a:cubicBezTo>
                      <a:cubicBezTo>
                        <a:pt x="229" y="443"/>
                        <a:pt x="229" y="443"/>
                        <a:pt x="229" y="443"/>
                      </a:cubicBezTo>
                      <a:moveTo>
                        <a:pt x="226" y="426"/>
                      </a:moveTo>
                      <a:cubicBezTo>
                        <a:pt x="228" y="421"/>
                        <a:pt x="228" y="421"/>
                        <a:pt x="228" y="421"/>
                      </a:cubicBezTo>
                      <a:cubicBezTo>
                        <a:pt x="244" y="439"/>
                        <a:pt x="244" y="439"/>
                        <a:pt x="244" y="439"/>
                      </a:cubicBezTo>
                      <a:cubicBezTo>
                        <a:pt x="242" y="440"/>
                        <a:pt x="240" y="440"/>
                        <a:pt x="238" y="441"/>
                      </a:cubicBezTo>
                      <a:cubicBezTo>
                        <a:pt x="226" y="426"/>
                        <a:pt x="226" y="426"/>
                        <a:pt x="226" y="426"/>
                      </a:cubicBezTo>
                      <a:moveTo>
                        <a:pt x="229" y="419"/>
                      </a:moveTo>
                      <a:cubicBezTo>
                        <a:pt x="231" y="413"/>
                        <a:pt x="231" y="413"/>
                        <a:pt x="231" y="413"/>
                      </a:cubicBezTo>
                      <a:cubicBezTo>
                        <a:pt x="251" y="436"/>
                        <a:pt x="251" y="436"/>
                        <a:pt x="251" y="436"/>
                      </a:cubicBezTo>
                      <a:cubicBezTo>
                        <a:pt x="251" y="437"/>
                        <a:pt x="251" y="437"/>
                        <a:pt x="251" y="437"/>
                      </a:cubicBezTo>
                      <a:cubicBezTo>
                        <a:pt x="249" y="438"/>
                        <a:pt x="247" y="438"/>
                        <a:pt x="246" y="439"/>
                      </a:cubicBezTo>
                      <a:cubicBezTo>
                        <a:pt x="229" y="419"/>
                        <a:pt x="229" y="419"/>
                        <a:pt x="229" y="419"/>
                      </a:cubicBezTo>
                      <a:moveTo>
                        <a:pt x="232" y="411"/>
                      </a:moveTo>
                      <a:cubicBezTo>
                        <a:pt x="234" y="405"/>
                        <a:pt x="234" y="405"/>
                        <a:pt x="234" y="405"/>
                      </a:cubicBezTo>
                      <a:cubicBezTo>
                        <a:pt x="254" y="428"/>
                        <a:pt x="254" y="428"/>
                        <a:pt x="254" y="428"/>
                      </a:cubicBezTo>
                      <a:cubicBezTo>
                        <a:pt x="252" y="434"/>
                        <a:pt x="252" y="434"/>
                        <a:pt x="252" y="434"/>
                      </a:cubicBezTo>
                      <a:cubicBezTo>
                        <a:pt x="232" y="411"/>
                        <a:pt x="232" y="411"/>
                        <a:pt x="232" y="411"/>
                      </a:cubicBezTo>
                      <a:moveTo>
                        <a:pt x="235" y="403"/>
                      </a:moveTo>
                      <a:cubicBezTo>
                        <a:pt x="237" y="397"/>
                        <a:pt x="237" y="397"/>
                        <a:pt x="237" y="397"/>
                      </a:cubicBezTo>
                      <a:cubicBezTo>
                        <a:pt x="257" y="420"/>
                        <a:pt x="257" y="420"/>
                        <a:pt x="257" y="420"/>
                      </a:cubicBezTo>
                      <a:cubicBezTo>
                        <a:pt x="255" y="426"/>
                        <a:pt x="255" y="426"/>
                        <a:pt x="255" y="426"/>
                      </a:cubicBezTo>
                      <a:cubicBezTo>
                        <a:pt x="235" y="403"/>
                        <a:pt x="235" y="403"/>
                        <a:pt x="235" y="403"/>
                      </a:cubicBezTo>
                      <a:moveTo>
                        <a:pt x="238" y="395"/>
                      </a:moveTo>
                      <a:cubicBezTo>
                        <a:pt x="240" y="390"/>
                        <a:pt x="240" y="390"/>
                        <a:pt x="240" y="390"/>
                      </a:cubicBezTo>
                      <a:cubicBezTo>
                        <a:pt x="260" y="413"/>
                        <a:pt x="260" y="413"/>
                        <a:pt x="260" y="413"/>
                      </a:cubicBezTo>
                      <a:cubicBezTo>
                        <a:pt x="258" y="418"/>
                        <a:pt x="258" y="418"/>
                        <a:pt x="258" y="418"/>
                      </a:cubicBezTo>
                      <a:cubicBezTo>
                        <a:pt x="238" y="395"/>
                        <a:pt x="238" y="395"/>
                        <a:pt x="238" y="395"/>
                      </a:cubicBezTo>
                      <a:moveTo>
                        <a:pt x="241" y="388"/>
                      </a:moveTo>
                      <a:cubicBezTo>
                        <a:pt x="243" y="382"/>
                        <a:pt x="243" y="382"/>
                        <a:pt x="243" y="382"/>
                      </a:cubicBezTo>
                      <a:cubicBezTo>
                        <a:pt x="263" y="405"/>
                        <a:pt x="263" y="405"/>
                        <a:pt x="263" y="405"/>
                      </a:cubicBezTo>
                      <a:cubicBezTo>
                        <a:pt x="260" y="411"/>
                        <a:pt x="260" y="411"/>
                        <a:pt x="260" y="411"/>
                      </a:cubicBezTo>
                      <a:cubicBezTo>
                        <a:pt x="241" y="388"/>
                        <a:pt x="241" y="388"/>
                        <a:pt x="241" y="388"/>
                      </a:cubicBezTo>
                      <a:moveTo>
                        <a:pt x="244" y="380"/>
                      </a:moveTo>
                      <a:cubicBezTo>
                        <a:pt x="246" y="374"/>
                        <a:pt x="246" y="374"/>
                        <a:pt x="246" y="374"/>
                      </a:cubicBezTo>
                      <a:cubicBezTo>
                        <a:pt x="266" y="396"/>
                        <a:pt x="266" y="396"/>
                        <a:pt x="266" y="396"/>
                      </a:cubicBezTo>
                      <a:cubicBezTo>
                        <a:pt x="263" y="403"/>
                        <a:pt x="263" y="403"/>
                        <a:pt x="263" y="403"/>
                      </a:cubicBezTo>
                      <a:cubicBezTo>
                        <a:pt x="244" y="380"/>
                        <a:pt x="244" y="380"/>
                        <a:pt x="244" y="380"/>
                      </a:cubicBezTo>
                      <a:moveTo>
                        <a:pt x="247" y="372"/>
                      </a:moveTo>
                      <a:cubicBezTo>
                        <a:pt x="249" y="366"/>
                        <a:pt x="249" y="366"/>
                        <a:pt x="249" y="366"/>
                      </a:cubicBezTo>
                      <a:cubicBezTo>
                        <a:pt x="269" y="388"/>
                        <a:pt x="269" y="388"/>
                        <a:pt x="269" y="388"/>
                      </a:cubicBezTo>
                      <a:cubicBezTo>
                        <a:pt x="266" y="394"/>
                        <a:pt x="266" y="394"/>
                        <a:pt x="266" y="394"/>
                      </a:cubicBezTo>
                      <a:cubicBezTo>
                        <a:pt x="247" y="372"/>
                        <a:pt x="247" y="372"/>
                        <a:pt x="247" y="372"/>
                      </a:cubicBezTo>
                      <a:moveTo>
                        <a:pt x="382" y="453"/>
                      </a:moveTo>
                      <a:cubicBezTo>
                        <a:pt x="376" y="449"/>
                        <a:pt x="370" y="443"/>
                        <a:pt x="366" y="437"/>
                      </a:cubicBezTo>
                      <a:cubicBezTo>
                        <a:pt x="375" y="431"/>
                        <a:pt x="385" y="422"/>
                        <a:pt x="392" y="411"/>
                      </a:cubicBezTo>
                      <a:cubicBezTo>
                        <a:pt x="395" y="423"/>
                        <a:pt x="395" y="435"/>
                        <a:pt x="392" y="446"/>
                      </a:cubicBezTo>
                      <a:cubicBezTo>
                        <a:pt x="388" y="448"/>
                        <a:pt x="385" y="451"/>
                        <a:pt x="382" y="453"/>
                      </a:cubicBezTo>
                      <a:moveTo>
                        <a:pt x="390" y="455"/>
                      </a:moveTo>
                      <a:cubicBezTo>
                        <a:pt x="384" y="473"/>
                        <a:pt x="373" y="489"/>
                        <a:pt x="363" y="501"/>
                      </a:cubicBezTo>
                      <a:cubicBezTo>
                        <a:pt x="351" y="517"/>
                        <a:pt x="336" y="532"/>
                        <a:pt x="321" y="547"/>
                      </a:cubicBezTo>
                      <a:cubicBezTo>
                        <a:pt x="339" y="498"/>
                        <a:pt x="356" y="480"/>
                        <a:pt x="390" y="455"/>
                      </a:cubicBezTo>
                      <a:moveTo>
                        <a:pt x="377" y="456"/>
                      </a:moveTo>
                      <a:cubicBezTo>
                        <a:pt x="372" y="460"/>
                        <a:pt x="367" y="464"/>
                        <a:pt x="363" y="468"/>
                      </a:cubicBezTo>
                      <a:cubicBezTo>
                        <a:pt x="354" y="460"/>
                        <a:pt x="348" y="453"/>
                        <a:pt x="345" y="447"/>
                      </a:cubicBezTo>
                      <a:cubicBezTo>
                        <a:pt x="351" y="445"/>
                        <a:pt x="356" y="443"/>
                        <a:pt x="361" y="440"/>
                      </a:cubicBezTo>
                      <a:cubicBezTo>
                        <a:pt x="366" y="446"/>
                        <a:pt x="372" y="452"/>
                        <a:pt x="377" y="456"/>
                      </a:cubicBezTo>
                      <a:moveTo>
                        <a:pt x="359" y="471"/>
                      </a:moveTo>
                      <a:cubicBezTo>
                        <a:pt x="349" y="480"/>
                        <a:pt x="341" y="490"/>
                        <a:pt x="333" y="503"/>
                      </a:cubicBezTo>
                      <a:cubicBezTo>
                        <a:pt x="329" y="493"/>
                        <a:pt x="323" y="469"/>
                        <a:pt x="319" y="450"/>
                      </a:cubicBezTo>
                      <a:cubicBezTo>
                        <a:pt x="325" y="451"/>
                        <a:pt x="332" y="451"/>
                        <a:pt x="341" y="448"/>
                      </a:cubicBezTo>
                      <a:cubicBezTo>
                        <a:pt x="345" y="457"/>
                        <a:pt x="351" y="464"/>
                        <a:pt x="359" y="471"/>
                      </a:cubicBezTo>
                      <a:moveTo>
                        <a:pt x="328" y="513"/>
                      </a:moveTo>
                      <a:cubicBezTo>
                        <a:pt x="327" y="514"/>
                        <a:pt x="326" y="516"/>
                        <a:pt x="326" y="517"/>
                      </a:cubicBezTo>
                      <a:cubicBezTo>
                        <a:pt x="308" y="467"/>
                        <a:pt x="308" y="467"/>
                        <a:pt x="308" y="467"/>
                      </a:cubicBezTo>
                      <a:cubicBezTo>
                        <a:pt x="309" y="461"/>
                        <a:pt x="310" y="456"/>
                        <a:pt x="312" y="451"/>
                      </a:cubicBezTo>
                      <a:cubicBezTo>
                        <a:pt x="316" y="471"/>
                        <a:pt x="324" y="504"/>
                        <a:pt x="328" y="513"/>
                      </a:cubicBezTo>
                      <a:moveTo>
                        <a:pt x="324" y="520"/>
                      </a:moveTo>
                      <a:cubicBezTo>
                        <a:pt x="323" y="521"/>
                        <a:pt x="323" y="523"/>
                        <a:pt x="322" y="525"/>
                      </a:cubicBezTo>
                      <a:cubicBezTo>
                        <a:pt x="304" y="481"/>
                        <a:pt x="304" y="481"/>
                        <a:pt x="304" y="481"/>
                      </a:cubicBezTo>
                      <a:cubicBezTo>
                        <a:pt x="307" y="471"/>
                        <a:pt x="307" y="471"/>
                        <a:pt x="307" y="471"/>
                      </a:cubicBezTo>
                      <a:cubicBezTo>
                        <a:pt x="324" y="520"/>
                        <a:pt x="324" y="520"/>
                        <a:pt x="324" y="520"/>
                      </a:cubicBezTo>
                      <a:moveTo>
                        <a:pt x="487" y="780"/>
                      </a:moveTo>
                      <a:cubicBezTo>
                        <a:pt x="485" y="783"/>
                        <a:pt x="483" y="786"/>
                        <a:pt x="481" y="789"/>
                      </a:cubicBezTo>
                      <a:cubicBezTo>
                        <a:pt x="452" y="782"/>
                        <a:pt x="416" y="776"/>
                        <a:pt x="402" y="772"/>
                      </a:cubicBezTo>
                      <a:cubicBezTo>
                        <a:pt x="403" y="775"/>
                        <a:pt x="409" y="805"/>
                        <a:pt x="416" y="832"/>
                      </a:cubicBezTo>
                      <a:cubicBezTo>
                        <a:pt x="412" y="833"/>
                        <a:pt x="409" y="833"/>
                        <a:pt x="405" y="833"/>
                      </a:cubicBezTo>
                      <a:cubicBezTo>
                        <a:pt x="395" y="800"/>
                        <a:pt x="384" y="762"/>
                        <a:pt x="379" y="750"/>
                      </a:cubicBezTo>
                      <a:cubicBezTo>
                        <a:pt x="397" y="756"/>
                        <a:pt x="449" y="770"/>
                        <a:pt x="487" y="780"/>
                      </a:cubicBezTo>
                      <a:moveTo>
                        <a:pt x="390" y="735"/>
                      </a:moveTo>
                      <a:cubicBezTo>
                        <a:pt x="395" y="734"/>
                        <a:pt x="400" y="732"/>
                        <a:pt x="405" y="730"/>
                      </a:cubicBezTo>
                      <a:cubicBezTo>
                        <a:pt x="406" y="751"/>
                        <a:pt x="406" y="751"/>
                        <a:pt x="406" y="751"/>
                      </a:cubicBezTo>
                      <a:cubicBezTo>
                        <a:pt x="401" y="750"/>
                        <a:pt x="395" y="748"/>
                        <a:pt x="390" y="747"/>
                      </a:cubicBezTo>
                      <a:cubicBezTo>
                        <a:pt x="390" y="735"/>
                        <a:pt x="390" y="735"/>
                        <a:pt x="390" y="735"/>
                      </a:cubicBezTo>
                      <a:moveTo>
                        <a:pt x="527" y="178"/>
                      </a:moveTo>
                      <a:cubicBezTo>
                        <a:pt x="526" y="177"/>
                        <a:pt x="526" y="176"/>
                        <a:pt x="526" y="175"/>
                      </a:cubicBezTo>
                      <a:cubicBezTo>
                        <a:pt x="543" y="175"/>
                        <a:pt x="543" y="175"/>
                        <a:pt x="543" y="175"/>
                      </a:cubicBezTo>
                      <a:cubicBezTo>
                        <a:pt x="543" y="176"/>
                        <a:pt x="543" y="177"/>
                        <a:pt x="542" y="178"/>
                      </a:cubicBezTo>
                      <a:cubicBezTo>
                        <a:pt x="527" y="178"/>
                        <a:pt x="527" y="178"/>
                        <a:pt x="527" y="178"/>
                      </a:cubicBezTo>
                      <a:moveTo>
                        <a:pt x="542" y="180"/>
                      </a:moveTo>
                      <a:cubicBezTo>
                        <a:pt x="542" y="182"/>
                        <a:pt x="541" y="183"/>
                        <a:pt x="541" y="185"/>
                      </a:cubicBezTo>
                      <a:cubicBezTo>
                        <a:pt x="536" y="185"/>
                        <a:pt x="532" y="185"/>
                        <a:pt x="528" y="185"/>
                      </a:cubicBezTo>
                      <a:cubicBezTo>
                        <a:pt x="528" y="183"/>
                        <a:pt x="527" y="181"/>
                        <a:pt x="527" y="180"/>
                      </a:cubicBezTo>
                      <a:cubicBezTo>
                        <a:pt x="542" y="180"/>
                        <a:pt x="542" y="180"/>
                        <a:pt x="542" y="180"/>
                      </a:cubicBezTo>
                      <a:moveTo>
                        <a:pt x="525" y="174"/>
                      </a:moveTo>
                      <a:cubicBezTo>
                        <a:pt x="525" y="173"/>
                        <a:pt x="525" y="171"/>
                        <a:pt x="524" y="170"/>
                      </a:cubicBezTo>
                      <a:cubicBezTo>
                        <a:pt x="544" y="169"/>
                        <a:pt x="544" y="169"/>
                        <a:pt x="544" y="169"/>
                      </a:cubicBezTo>
                      <a:cubicBezTo>
                        <a:pt x="544" y="170"/>
                        <a:pt x="543" y="172"/>
                        <a:pt x="543" y="173"/>
                      </a:cubicBezTo>
                      <a:cubicBezTo>
                        <a:pt x="525" y="174"/>
                        <a:pt x="525" y="174"/>
                        <a:pt x="525" y="174"/>
                      </a:cubicBezTo>
                      <a:moveTo>
                        <a:pt x="524" y="169"/>
                      </a:moveTo>
                      <a:cubicBezTo>
                        <a:pt x="524" y="168"/>
                        <a:pt x="523" y="167"/>
                        <a:pt x="523" y="166"/>
                      </a:cubicBezTo>
                      <a:cubicBezTo>
                        <a:pt x="544" y="163"/>
                        <a:pt x="544" y="163"/>
                        <a:pt x="544" y="163"/>
                      </a:cubicBezTo>
                      <a:cubicBezTo>
                        <a:pt x="544" y="164"/>
                        <a:pt x="544" y="166"/>
                        <a:pt x="544" y="167"/>
                      </a:cubicBezTo>
                      <a:cubicBezTo>
                        <a:pt x="524" y="169"/>
                        <a:pt x="524" y="169"/>
                        <a:pt x="524" y="169"/>
                      </a:cubicBezTo>
                      <a:moveTo>
                        <a:pt x="539" y="193"/>
                      </a:moveTo>
                      <a:cubicBezTo>
                        <a:pt x="538" y="196"/>
                        <a:pt x="537" y="200"/>
                        <a:pt x="536" y="203"/>
                      </a:cubicBezTo>
                      <a:cubicBezTo>
                        <a:pt x="437" y="197"/>
                        <a:pt x="447" y="326"/>
                        <a:pt x="408" y="382"/>
                      </a:cubicBezTo>
                      <a:cubicBezTo>
                        <a:pt x="405" y="376"/>
                        <a:pt x="402" y="372"/>
                        <a:pt x="399" y="369"/>
                      </a:cubicBezTo>
                      <a:cubicBezTo>
                        <a:pt x="438" y="306"/>
                        <a:pt x="428" y="186"/>
                        <a:pt x="539" y="193"/>
                      </a:cubicBezTo>
                      <a:moveTo>
                        <a:pt x="641" y="443"/>
                      </a:moveTo>
                      <a:cubicBezTo>
                        <a:pt x="640" y="454"/>
                        <a:pt x="637" y="466"/>
                        <a:pt x="631" y="480"/>
                      </a:cubicBezTo>
                      <a:cubicBezTo>
                        <a:pt x="626" y="490"/>
                        <a:pt x="620" y="499"/>
                        <a:pt x="614" y="507"/>
                      </a:cubicBezTo>
                      <a:cubicBezTo>
                        <a:pt x="577" y="478"/>
                        <a:pt x="542" y="449"/>
                        <a:pt x="535" y="437"/>
                      </a:cubicBezTo>
                      <a:cubicBezTo>
                        <a:pt x="530" y="428"/>
                        <a:pt x="545" y="406"/>
                        <a:pt x="566" y="383"/>
                      </a:cubicBezTo>
                      <a:cubicBezTo>
                        <a:pt x="577" y="401"/>
                        <a:pt x="588" y="417"/>
                        <a:pt x="594" y="427"/>
                      </a:cubicBezTo>
                      <a:cubicBezTo>
                        <a:pt x="580" y="423"/>
                        <a:pt x="570" y="420"/>
                        <a:pt x="561" y="417"/>
                      </a:cubicBezTo>
                      <a:cubicBezTo>
                        <a:pt x="558" y="422"/>
                        <a:pt x="550" y="437"/>
                        <a:pt x="548" y="442"/>
                      </a:cubicBezTo>
                      <a:cubicBezTo>
                        <a:pt x="564" y="448"/>
                        <a:pt x="600" y="461"/>
                        <a:pt x="621" y="468"/>
                      </a:cubicBezTo>
                      <a:cubicBezTo>
                        <a:pt x="624" y="463"/>
                        <a:pt x="633" y="449"/>
                        <a:pt x="636" y="443"/>
                      </a:cubicBezTo>
                      <a:cubicBezTo>
                        <a:pt x="628" y="428"/>
                        <a:pt x="607" y="394"/>
                        <a:pt x="587" y="361"/>
                      </a:cubicBezTo>
                      <a:cubicBezTo>
                        <a:pt x="588" y="360"/>
                        <a:pt x="589" y="359"/>
                        <a:pt x="591" y="358"/>
                      </a:cubicBezTo>
                      <a:cubicBezTo>
                        <a:pt x="602" y="380"/>
                        <a:pt x="622" y="387"/>
                        <a:pt x="641" y="391"/>
                      </a:cubicBezTo>
                      <a:cubicBezTo>
                        <a:pt x="638" y="409"/>
                        <a:pt x="642" y="424"/>
                        <a:pt x="641" y="443"/>
                      </a:cubicBezTo>
                      <a:moveTo>
                        <a:pt x="530" y="439"/>
                      </a:moveTo>
                      <a:cubicBezTo>
                        <a:pt x="537" y="451"/>
                        <a:pt x="572" y="480"/>
                        <a:pt x="611" y="510"/>
                      </a:cubicBezTo>
                      <a:cubicBezTo>
                        <a:pt x="610" y="512"/>
                        <a:pt x="608" y="513"/>
                        <a:pt x="607" y="515"/>
                      </a:cubicBezTo>
                      <a:cubicBezTo>
                        <a:pt x="558" y="483"/>
                        <a:pt x="523" y="458"/>
                        <a:pt x="518" y="440"/>
                      </a:cubicBezTo>
                      <a:cubicBezTo>
                        <a:pt x="513" y="421"/>
                        <a:pt x="531" y="395"/>
                        <a:pt x="556" y="368"/>
                      </a:cubicBezTo>
                      <a:cubicBezTo>
                        <a:pt x="558" y="372"/>
                        <a:pt x="561" y="376"/>
                        <a:pt x="563" y="379"/>
                      </a:cubicBezTo>
                      <a:cubicBezTo>
                        <a:pt x="541" y="405"/>
                        <a:pt x="524" y="428"/>
                        <a:pt x="530" y="439"/>
                      </a:cubicBezTo>
                      <a:moveTo>
                        <a:pt x="512" y="441"/>
                      </a:moveTo>
                      <a:cubicBezTo>
                        <a:pt x="517" y="463"/>
                        <a:pt x="553" y="489"/>
                        <a:pt x="603" y="520"/>
                      </a:cubicBezTo>
                      <a:cubicBezTo>
                        <a:pt x="593" y="530"/>
                        <a:pt x="583" y="540"/>
                        <a:pt x="576" y="551"/>
                      </a:cubicBezTo>
                      <a:cubicBezTo>
                        <a:pt x="570" y="548"/>
                        <a:pt x="563" y="542"/>
                        <a:pt x="555" y="534"/>
                      </a:cubicBezTo>
                      <a:cubicBezTo>
                        <a:pt x="562" y="529"/>
                        <a:pt x="569" y="523"/>
                        <a:pt x="575" y="516"/>
                      </a:cubicBezTo>
                      <a:cubicBezTo>
                        <a:pt x="567" y="509"/>
                        <a:pt x="537" y="486"/>
                        <a:pt x="503" y="480"/>
                      </a:cubicBezTo>
                      <a:cubicBezTo>
                        <a:pt x="488" y="464"/>
                        <a:pt x="482" y="456"/>
                        <a:pt x="483" y="450"/>
                      </a:cubicBezTo>
                      <a:cubicBezTo>
                        <a:pt x="484" y="438"/>
                        <a:pt x="505" y="407"/>
                        <a:pt x="514" y="399"/>
                      </a:cubicBezTo>
                      <a:cubicBezTo>
                        <a:pt x="520" y="408"/>
                        <a:pt x="520" y="408"/>
                        <a:pt x="520" y="408"/>
                      </a:cubicBezTo>
                      <a:cubicBezTo>
                        <a:pt x="513" y="420"/>
                        <a:pt x="509" y="432"/>
                        <a:pt x="512" y="441"/>
                      </a:cubicBezTo>
                      <a:moveTo>
                        <a:pt x="419" y="531"/>
                      </a:moveTo>
                      <a:cubicBezTo>
                        <a:pt x="423" y="552"/>
                        <a:pt x="444" y="568"/>
                        <a:pt x="468" y="566"/>
                      </a:cubicBezTo>
                      <a:cubicBezTo>
                        <a:pt x="470" y="566"/>
                        <a:pt x="473" y="565"/>
                        <a:pt x="475" y="565"/>
                      </a:cubicBezTo>
                      <a:cubicBezTo>
                        <a:pt x="495" y="560"/>
                        <a:pt x="526" y="544"/>
                        <a:pt x="522" y="511"/>
                      </a:cubicBezTo>
                      <a:cubicBezTo>
                        <a:pt x="521" y="502"/>
                        <a:pt x="519" y="495"/>
                        <a:pt x="514" y="490"/>
                      </a:cubicBezTo>
                      <a:cubicBezTo>
                        <a:pt x="537" y="496"/>
                        <a:pt x="556" y="508"/>
                        <a:pt x="563" y="515"/>
                      </a:cubicBezTo>
                      <a:cubicBezTo>
                        <a:pt x="536" y="543"/>
                        <a:pt x="501" y="563"/>
                        <a:pt x="476" y="568"/>
                      </a:cubicBezTo>
                      <a:cubicBezTo>
                        <a:pt x="474" y="568"/>
                        <a:pt x="471" y="569"/>
                        <a:pt x="468" y="569"/>
                      </a:cubicBezTo>
                      <a:cubicBezTo>
                        <a:pt x="434" y="573"/>
                        <a:pt x="386" y="562"/>
                        <a:pt x="374" y="556"/>
                      </a:cubicBezTo>
                      <a:cubicBezTo>
                        <a:pt x="379" y="542"/>
                        <a:pt x="397" y="522"/>
                        <a:pt x="420" y="507"/>
                      </a:cubicBezTo>
                      <a:cubicBezTo>
                        <a:pt x="417" y="513"/>
                        <a:pt x="416" y="521"/>
                        <a:pt x="419" y="531"/>
                      </a:cubicBezTo>
                      <a:moveTo>
                        <a:pt x="467" y="487"/>
                      </a:moveTo>
                      <a:cubicBezTo>
                        <a:pt x="497" y="481"/>
                        <a:pt x="512" y="492"/>
                        <a:pt x="514" y="513"/>
                      </a:cubicBezTo>
                      <a:cubicBezTo>
                        <a:pt x="516" y="533"/>
                        <a:pt x="492" y="555"/>
                        <a:pt x="475" y="559"/>
                      </a:cubicBezTo>
                      <a:cubicBezTo>
                        <a:pt x="450" y="565"/>
                        <a:pt x="429" y="551"/>
                        <a:pt x="426" y="530"/>
                      </a:cubicBezTo>
                      <a:cubicBezTo>
                        <a:pt x="424" y="509"/>
                        <a:pt x="438" y="493"/>
                        <a:pt x="467" y="487"/>
                      </a:cubicBezTo>
                      <a:moveTo>
                        <a:pt x="490" y="221"/>
                      </a:moveTo>
                      <a:cubicBezTo>
                        <a:pt x="493" y="219"/>
                        <a:pt x="496" y="217"/>
                        <a:pt x="500" y="215"/>
                      </a:cubicBezTo>
                      <a:cubicBezTo>
                        <a:pt x="505" y="281"/>
                        <a:pt x="437" y="356"/>
                        <a:pt x="495" y="412"/>
                      </a:cubicBezTo>
                      <a:cubicBezTo>
                        <a:pt x="493" y="415"/>
                        <a:pt x="491" y="418"/>
                        <a:pt x="489" y="421"/>
                      </a:cubicBezTo>
                      <a:cubicBezTo>
                        <a:pt x="421" y="370"/>
                        <a:pt x="496" y="290"/>
                        <a:pt x="490" y="221"/>
                      </a:cubicBezTo>
                      <a:moveTo>
                        <a:pt x="477" y="422"/>
                      </a:moveTo>
                      <a:cubicBezTo>
                        <a:pt x="469" y="422"/>
                        <a:pt x="459" y="423"/>
                        <a:pt x="450" y="425"/>
                      </a:cubicBezTo>
                      <a:cubicBezTo>
                        <a:pt x="428" y="403"/>
                        <a:pt x="427" y="378"/>
                        <a:pt x="430" y="350"/>
                      </a:cubicBezTo>
                      <a:cubicBezTo>
                        <a:pt x="446" y="305"/>
                        <a:pt x="454" y="250"/>
                        <a:pt x="486" y="224"/>
                      </a:cubicBezTo>
                      <a:cubicBezTo>
                        <a:pt x="491" y="287"/>
                        <a:pt x="417" y="354"/>
                        <a:pt x="477" y="422"/>
                      </a:cubicBezTo>
                      <a:moveTo>
                        <a:pt x="500" y="406"/>
                      </a:moveTo>
                      <a:cubicBezTo>
                        <a:pt x="444" y="351"/>
                        <a:pt x="510" y="278"/>
                        <a:pt x="506" y="213"/>
                      </a:cubicBezTo>
                      <a:cubicBezTo>
                        <a:pt x="511" y="211"/>
                        <a:pt x="517" y="210"/>
                        <a:pt x="523" y="209"/>
                      </a:cubicBezTo>
                      <a:cubicBezTo>
                        <a:pt x="523" y="221"/>
                        <a:pt x="521" y="232"/>
                        <a:pt x="519" y="242"/>
                      </a:cubicBezTo>
                      <a:cubicBezTo>
                        <a:pt x="504" y="275"/>
                        <a:pt x="478" y="336"/>
                        <a:pt x="510" y="393"/>
                      </a:cubicBezTo>
                      <a:cubicBezTo>
                        <a:pt x="507" y="398"/>
                        <a:pt x="503" y="402"/>
                        <a:pt x="500" y="406"/>
                      </a:cubicBezTo>
                      <a:moveTo>
                        <a:pt x="423" y="368"/>
                      </a:moveTo>
                      <a:cubicBezTo>
                        <a:pt x="422" y="389"/>
                        <a:pt x="426" y="408"/>
                        <a:pt x="444" y="426"/>
                      </a:cubicBezTo>
                      <a:cubicBezTo>
                        <a:pt x="435" y="427"/>
                        <a:pt x="426" y="430"/>
                        <a:pt x="417" y="433"/>
                      </a:cubicBezTo>
                      <a:cubicBezTo>
                        <a:pt x="419" y="414"/>
                        <a:pt x="416" y="400"/>
                        <a:pt x="411" y="389"/>
                      </a:cubicBezTo>
                      <a:cubicBezTo>
                        <a:pt x="416" y="383"/>
                        <a:pt x="420" y="376"/>
                        <a:pt x="423" y="368"/>
                      </a:cubicBezTo>
                      <a:moveTo>
                        <a:pt x="484" y="428"/>
                      </a:moveTo>
                      <a:cubicBezTo>
                        <a:pt x="482" y="433"/>
                        <a:pt x="477" y="443"/>
                        <a:pt x="474" y="452"/>
                      </a:cubicBezTo>
                      <a:cubicBezTo>
                        <a:pt x="446" y="456"/>
                        <a:pt x="426" y="463"/>
                        <a:pt x="407" y="475"/>
                      </a:cubicBezTo>
                      <a:cubicBezTo>
                        <a:pt x="412" y="462"/>
                        <a:pt x="415" y="450"/>
                        <a:pt x="416" y="440"/>
                      </a:cubicBezTo>
                      <a:cubicBezTo>
                        <a:pt x="439" y="430"/>
                        <a:pt x="466" y="427"/>
                        <a:pt x="484" y="428"/>
                      </a:cubicBezTo>
                      <a:moveTo>
                        <a:pt x="476" y="457"/>
                      </a:moveTo>
                      <a:cubicBezTo>
                        <a:pt x="480" y="463"/>
                        <a:pt x="485" y="470"/>
                        <a:pt x="492" y="478"/>
                      </a:cubicBezTo>
                      <a:cubicBezTo>
                        <a:pt x="484" y="478"/>
                        <a:pt x="475" y="478"/>
                        <a:pt x="466" y="480"/>
                      </a:cubicBezTo>
                      <a:cubicBezTo>
                        <a:pt x="426" y="489"/>
                        <a:pt x="397" y="513"/>
                        <a:pt x="380" y="535"/>
                      </a:cubicBezTo>
                      <a:cubicBezTo>
                        <a:pt x="372" y="544"/>
                        <a:pt x="367" y="554"/>
                        <a:pt x="364" y="562"/>
                      </a:cubicBezTo>
                      <a:cubicBezTo>
                        <a:pt x="379" y="572"/>
                        <a:pt x="436" y="582"/>
                        <a:pt x="477" y="575"/>
                      </a:cubicBezTo>
                      <a:cubicBezTo>
                        <a:pt x="497" y="571"/>
                        <a:pt x="525" y="557"/>
                        <a:pt x="550" y="538"/>
                      </a:cubicBezTo>
                      <a:cubicBezTo>
                        <a:pt x="559" y="546"/>
                        <a:pt x="566" y="551"/>
                        <a:pt x="570" y="554"/>
                      </a:cubicBezTo>
                      <a:cubicBezTo>
                        <a:pt x="557" y="565"/>
                        <a:pt x="543" y="573"/>
                        <a:pt x="530" y="580"/>
                      </a:cubicBezTo>
                      <a:cubicBezTo>
                        <a:pt x="509" y="569"/>
                        <a:pt x="479" y="577"/>
                        <a:pt x="471" y="600"/>
                      </a:cubicBezTo>
                      <a:cubicBezTo>
                        <a:pt x="460" y="603"/>
                        <a:pt x="449" y="604"/>
                        <a:pt x="439" y="605"/>
                      </a:cubicBezTo>
                      <a:cubicBezTo>
                        <a:pt x="424" y="590"/>
                        <a:pt x="405" y="591"/>
                        <a:pt x="389" y="600"/>
                      </a:cubicBezTo>
                      <a:cubicBezTo>
                        <a:pt x="363" y="593"/>
                        <a:pt x="344" y="582"/>
                        <a:pt x="333" y="576"/>
                      </a:cubicBezTo>
                      <a:cubicBezTo>
                        <a:pt x="345" y="561"/>
                        <a:pt x="358" y="546"/>
                        <a:pt x="371" y="531"/>
                      </a:cubicBezTo>
                      <a:cubicBezTo>
                        <a:pt x="384" y="516"/>
                        <a:pt x="395" y="501"/>
                        <a:pt x="403" y="485"/>
                      </a:cubicBezTo>
                      <a:cubicBezTo>
                        <a:pt x="425" y="470"/>
                        <a:pt x="453" y="462"/>
                        <a:pt x="476" y="457"/>
                      </a:cubicBezTo>
                      <a:moveTo>
                        <a:pt x="569" y="642"/>
                      </a:moveTo>
                      <a:cubicBezTo>
                        <a:pt x="564" y="650"/>
                        <a:pt x="560" y="661"/>
                        <a:pt x="557" y="672"/>
                      </a:cubicBezTo>
                      <a:cubicBezTo>
                        <a:pt x="553" y="671"/>
                        <a:pt x="549" y="670"/>
                        <a:pt x="545" y="668"/>
                      </a:cubicBezTo>
                      <a:cubicBezTo>
                        <a:pt x="551" y="657"/>
                        <a:pt x="559" y="625"/>
                        <a:pt x="546" y="597"/>
                      </a:cubicBezTo>
                      <a:cubicBezTo>
                        <a:pt x="544" y="591"/>
                        <a:pt x="540" y="587"/>
                        <a:pt x="536" y="584"/>
                      </a:cubicBezTo>
                      <a:cubicBezTo>
                        <a:pt x="547" y="578"/>
                        <a:pt x="559" y="571"/>
                        <a:pt x="569" y="563"/>
                      </a:cubicBezTo>
                      <a:cubicBezTo>
                        <a:pt x="566" y="570"/>
                        <a:pt x="563" y="578"/>
                        <a:pt x="562" y="586"/>
                      </a:cubicBezTo>
                      <a:cubicBezTo>
                        <a:pt x="559" y="600"/>
                        <a:pt x="557" y="622"/>
                        <a:pt x="569" y="642"/>
                      </a:cubicBezTo>
                      <a:moveTo>
                        <a:pt x="766" y="453"/>
                      </a:moveTo>
                      <a:cubicBezTo>
                        <a:pt x="766" y="457"/>
                        <a:pt x="766" y="460"/>
                        <a:pt x="767" y="463"/>
                      </a:cubicBezTo>
                      <a:cubicBezTo>
                        <a:pt x="673" y="386"/>
                        <a:pt x="673" y="386"/>
                        <a:pt x="673" y="386"/>
                      </a:cubicBezTo>
                      <a:cubicBezTo>
                        <a:pt x="674" y="383"/>
                        <a:pt x="676" y="380"/>
                        <a:pt x="679" y="377"/>
                      </a:cubicBezTo>
                      <a:cubicBezTo>
                        <a:pt x="766" y="453"/>
                        <a:pt x="766" y="453"/>
                        <a:pt x="766" y="453"/>
                      </a:cubicBezTo>
                      <a:moveTo>
                        <a:pt x="682" y="375"/>
                      </a:moveTo>
                      <a:cubicBezTo>
                        <a:pt x="684" y="373"/>
                        <a:pt x="686" y="371"/>
                        <a:pt x="689" y="369"/>
                      </a:cubicBezTo>
                      <a:cubicBezTo>
                        <a:pt x="765" y="440"/>
                        <a:pt x="765" y="440"/>
                        <a:pt x="765" y="440"/>
                      </a:cubicBezTo>
                      <a:cubicBezTo>
                        <a:pt x="765" y="443"/>
                        <a:pt x="765" y="446"/>
                        <a:pt x="765" y="449"/>
                      </a:cubicBezTo>
                      <a:cubicBezTo>
                        <a:pt x="682" y="375"/>
                        <a:pt x="682" y="375"/>
                        <a:pt x="682" y="375"/>
                      </a:cubicBezTo>
                      <a:moveTo>
                        <a:pt x="773" y="411"/>
                      </a:moveTo>
                      <a:cubicBezTo>
                        <a:pt x="772" y="412"/>
                        <a:pt x="771" y="414"/>
                        <a:pt x="770" y="416"/>
                      </a:cubicBezTo>
                      <a:cubicBezTo>
                        <a:pt x="755" y="399"/>
                        <a:pt x="755" y="399"/>
                        <a:pt x="755" y="399"/>
                      </a:cubicBezTo>
                      <a:cubicBezTo>
                        <a:pt x="757" y="399"/>
                        <a:pt x="760" y="399"/>
                        <a:pt x="762" y="399"/>
                      </a:cubicBezTo>
                      <a:cubicBezTo>
                        <a:pt x="773" y="411"/>
                        <a:pt x="773" y="411"/>
                        <a:pt x="773" y="411"/>
                      </a:cubicBezTo>
                      <a:moveTo>
                        <a:pt x="767" y="399"/>
                      </a:moveTo>
                      <a:cubicBezTo>
                        <a:pt x="771" y="399"/>
                        <a:pt x="775" y="398"/>
                        <a:pt x="780" y="397"/>
                      </a:cubicBezTo>
                      <a:cubicBezTo>
                        <a:pt x="777" y="400"/>
                        <a:pt x="776" y="404"/>
                        <a:pt x="774" y="407"/>
                      </a:cubicBezTo>
                      <a:cubicBezTo>
                        <a:pt x="767" y="399"/>
                        <a:pt x="767" y="399"/>
                        <a:pt x="767" y="399"/>
                      </a:cubicBezTo>
                      <a:moveTo>
                        <a:pt x="870" y="307"/>
                      </a:moveTo>
                      <a:cubicBezTo>
                        <a:pt x="890" y="292"/>
                        <a:pt x="912" y="282"/>
                        <a:pt x="923" y="245"/>
                      </a:cubicBezTo>
                      <a:cubicBezTo>
                        <a:pt x="930" y="222"/>
                        <a:pt x="917" y="194"/>
                        <a:pt x="893" y="196"/>
                      </a:cubicBezTo>
                      <a:cubicBezTo>
                        <a:pt x="879" y="198"/>
                        <a:pt x="868" y="206"/>
                        <a:pt x="869" y="226"/>
                      </a:cubicBezTo>
                      <a:cubicBezTo>
                        <a:pt x="856" y="206"/>
                        <a:pt x="875" y="179"/>
                        <a:pt x="886" y="175"/>
                      </a:cubicBezTo>
                      <a:cubicBezTo>
                        <a:pt x="907" y="166"/>
                        <a:pt x="941" y="178"/>
                        <a:pt x="947" y="214"/>
                      </a:cubicBezTo>
                      <a:cubicBezTo>
                        <a:pt x="956" y="272"/>
                        <a:pt x="906" y="306"/>
                        <a:pt x="865" y="341"/>
                      </a:cubicBezTo>
                      <a:cubicBezTo>
                        <a:pt x="868" y="332"/>
                        <a:pt x="870" y="321"/>
                        <a:pt x="870" y="307"/>
                      </a:cubicBezTo>
                      <a:moveTo>
                        <a:pt x="867" y="293"/>
                      </a:moveTo>
                      <a:cubicBezTo>
                        <a:pt x="880" y="278"/>
                        <a:pt x="903" y="251"/>
                        <a:pt x="917" y="235"/>
                      </a:cubicBezTo>
                      <a:cubicBezTo>
                        <a:pt x="914" y="263"/>
                        <a:pt x="891" y="283"/>
                        <a:pt x="868" y="298"/>
                      </a:cubicBezTo>
                      <a:cubicBezTo>
                        <a:pt x="868" y="296"/>
                        <a:pt x="868" y="295"/>
                        <a:pt x="867" y="293"/>
                      </a:cubicBezTo>
                      <a:moveTo>
                        <a:pt x="901" y="202"/>
                      </a:moveTo>
                      <a:cubicBezTo>
                        <a:pt x="893" y="211"/>
                        <a:pt x="885" y="221"/>
                        <a:pt x="877" y="229"/>
                      </a:cubicBezTo>
                      <a:cubicBezTo>
                        <a:pt x="870" y="214"/>
                        <a:pt x="885" y="197"/>
                        <a:pt x="901" y="202"/>
                      </a:cubicBezTo>
                      <a:moveTo>
                        <a:pt x="869" y="240"/>
                      </a:moveTo>
                      <a:cubicBezTo>
                        <a:pt x="862" y="248"/>
                        <a:pt x="855" y="256"/>
                        <a:pt x="848" y="263"/>
                      </a:cubicBezTo>
                      <a:cubicBezTo>
                        <a:pt x="843" y="258"/>
                        <a:pt x="837" y="253"/>
                        <a:pt x="831" y="248"/>
                      </a:cubicBezTo>
                      <a:cubicBezTo>
                        <a:pt x="851" y="225"/>
                        <a:pt x="851" y="225"/>
                        <a:pt x="851" y="225"/>
                      </a:cubicBezTo>
                      <a:cubicBezTo>
                        <a:pt x="854" y="229"/>
                        <a:pt x="860" y="236"/>
                        <a:pt x="869" y="240"/>
                      </a:cubicBezTo>
                      <a:moveTo>
                        <a:pt x="874" y="241"/>
                      </a:moveTo>
                      <a:cubicBezTo>
                        <a:pt x="878" y="242"/>
                        <a:pt x="882" y="242"/>
                        <a:pt x="887" y="241"/>
                      </a:cubicBezTo>
                      <a:cubicBezTo>
                        <a:pt x="884" y="239"/>
                        <a:pt x="882" y="236"/>
                        <a:pt x="880" y="234"/>
                      </a:cubicBezTo>
                      <a:cubicBezTo>
                        <a:pt x="888" y="225"/>
                        <a:pt x="897" y="215"/>
                        <a:pt x="906" y="204"/>
                      </a:cubicBezTo>
                      <a:cubicBezTo>
                        <a:pt x="913" y="208"/>
                        <a:pt x="916" y="215"/>
                        <a:pt x="917" y="223"/>
                      </a:cubicBezTo>
                      <a:cubicBezTo>
                        <a:pt x="905" y="237"/>
                        <a:pt x="880" y="265"/>
                        <a:pt x="864" y="285"/>
                      </a:cubicBezTo>
                      <a:cubicBezTo>
                        <a:pt x="861" y="279"/>
                        <a:pt x="857" y="273"/>
                        <a:pt x="851" y="266"/>
                      </a:cubicBezTo>
                      <a:cubicBezTo>
                        <a:pt x="857" y="260"/>
                        <a:pt x="865" y="251"/>
                        <a:pt x="874" y="241"/>
                      </a:cubicBezTo>
                      <a:moveTo>
                        <a:pt x="877" y="341"/>
                      </a:moveTo>
                      <a:cubicBezTo>
                        <a:pt x="920" y="305"/>
                        <a:pt x="964" y="267"/>
                        <a:pt x="953" y="215"/>
                      </a:cubicBezTo>
                      <a:cubicBezTo>
                        <a:pt x="943" y="169"/>
                        <a:pt x="905" y="160"/>
                        <a:pt x="882" y="169"/>
                      </a:cubicBezTo>
                      <a:cubicBezTo>
                        <a:pt x="868" y="176"/>
                        <a:pt x="850" y="201"/>
                        <a:pt x="863" y="228"/>
                      </a:cubicBezTo>
                      <a:cubicBezTo>
                        <a:pt x="836" y="203"/>
                        <a:pt x="854" y="164"/>
                        <a:pt x="879" y="153"/>
                      </a:cubicBezTo>
                      <a:cubicBezTo>
                        <a:pt x="905" y="141"/>
                        <a:pt x="955" y="140"/>
                        <a:pt x="978" y="187"/>
                      </a:cubicBezTo>
                      <a:cubicBezTo>
                        <a:pt x="988" y="207"/>
                        <a:pt x="988" y="274"/>
                        <a:pt x="965" y="319"/>
                      </a:cubicBezTo>
                      <a:cubicBezTo>
                        <a:pt x="951" y="349"/>
                        <a:pt x="934" y="359"/>
                        <a:pt x="918" y="367"/>
                      </a:cubicBezTo>
                      <a:cubicBezTo>
                        <a:pt x="906" y="371"/>
                        <a:pt x="893" y="376"/>
                        <a:pt x="882" y="385"/>
                      </a:cubicBezTo>
                      <a:cubicBezTo>
                        <a:pt x="849" y="409"/>
                        <a:pt x="827" y="450"/>
                        <a:pt x="827" y="489"/>
                      </a:cubicBezTo>
                      <a:cubicBezTo>
                        <a:pt x="817" y="487"/>
                        <a:pt x="817" y="487"/>
                        <a:pt x="817" y="487"/>
                      </a:cubicBezTo>
                      <a:cubicBezTo>
                        <a:pt x="808" y="388"/>
                        <a:pt x="902" y="369"/>
                        <a:pt x="936" y="315"/>
                      </a:cubicBezTo>
                      <a:cubicBezTo>
                        <a:pt x="890" y="367"/>
                        <a:pt x="807" y="388"/>
                        <a:pt x="810" y="486"/>
                      </a:cubicBezTo>
                      <a:cubicBezTo>
                        <a:pt x="801" y="484"/>
                        <a:pt x="801" y="484"/>
                        <a:pt x="801" y="484"/>
                      </a:cubicBezTo>
                      <a:cubicBezTo>
                        <a:pt x="795" y="457"/>
                        <a:pt x="800" y="436"/>
                        <a:pt x="809" y="417"/>
                      </a:cubicBezTo>
                      <a:cubicBezTo>
                        <a:pt x="825" y="386"/>
                        <a:pt x="850" y="363"/>
                        <a:pt x="877" y="341"/>
                      </a:cubicBezTo>
                      <a:moveTo>
                        <a:pt x="1428" y="320"/>
                      </a:moveTo>
                      <a:cubicBezTo>
                        <a:pt x="1431" y="324"/>
                        <a:pt x="1433" y="329"/>
                        <a:pt x="1435" y="333"/>
                      </a:cubicBezTo>
                      <a:cubicBezTo>
                        <a:pt x="1334" y="412"/>
                        <a:pt x="1334" y="412"/>
                        <a:pt x="1334" y="412"/>
                      </a:cubicBezTo>
                      <a:cubicBezTo>
                        <a:pt x="1326" y="405"/>
                        <a:pt x="1318" y="399"/>
                        <a:pt x="1311" y="393"/>
                      </a:cubicBezTo>
                      <a:cubicBezTo>
                        <a:pt x="1418" y="305"/>
                        <a:pt x="1418" y="305"/>
                        <a:pt x="1418" y="305"/>
                      </a:cubicBezTo>
                      <a:cubicBezTo>
                        <a:pt x="1420" y="308"/>
                        <a:pt x="1423" y="311"/>
                        <a:pt x="1425" y="316"/>
                      </a:cubicBezTo>
                      <a:cubicBezTo>
                        <a:pt x="1415" y="326"/>
                        <a:pt x="1389" y="345"/>
                        <a:pt x="1379" y="356"/>
                      </a:cubicBezTo>
                      <a:cubicBezTo>
                        <a:pt x="1390" y="348"/>
                        <a:pt x="1413" y="330"/>
                        <a:pt x="1428" y="320"/>
                      </a:cubicBezTo>
                      <a:moveTo>
                        <a:pt x="1443" y="358"/>
                      </a:moveTo>
                      <a:cubicBezTo>
                        <a:pt x="1445" y="364"/>
                        <a:pt x="1446" y="369"/>
                        <a:pt x="1446" y="374"/>
                      </a:cubicBezTo>
                      <a:cubicBezTo>
                        <a:pt x="1365" y="441"/>
                        <a:pt x="1365" y="441"/>
                        <a:pt x="1365" y="441"/>
                      </a:cubicBezTo>
                      <a:cubicBezTo>
                        <a:pt x="1357" y="433"/>
                        <a:pt x="1348" y="424"/>
                        <a:pt x="1339" y="417"/>
                      </a:cubicBezTo>
                      <a:cubicBezTo>
                        <a:pt x="1437" y="339"/>
                        <a:pt x="1437" y="339"/>
                        <a:pt x="1437" y="339"/>
                      </a:cubicBezTo>
                      <a:cubicBezTo>
                        <a:pt x="1439" y="343"/>
                        <a:pt x="1440" y="348"/>
                        <a:pt x="1441" y="352"/>
                      </a:cubicBezTo>
                      <a:cubicBezTo>
                        <a:pt x="1430" y="363"/>
                        <a:pt x="1412" y="380"/>
                        <a:pt x="1401" y="390"/>
                      </a:cubicBezTo>
                      <a:cubicBezTo>
                        <a:pt x="1414" y="381"/>
                        <a:pt x="1432" y="366"/>
                        <a:pt x="1443" y="358"/>
                      </a:cubicBezTo>
                      <a:moveTo>
                        <a:pt x="1434" y="660"/>
                      </a:moveTo>
                      <a:cubicBezTo>
                        <a:pt x="1433" y="661"/>
                        <a:pt x="1431" y="662"/>
                        <a:pt x="1430" y="663"/>
                      </a:cubicBezTo>
                      <a:cubicBezTo>
                        <a:pt x="1421" y="648"/>
                        <a:pt x="1421" y="648"/>
                        <a:pt x="1421" y="648"/>
                      </a:cubicBezTo>
                      <a:cubicBezTo>
                        <a:pt x="1423" y="649"/>
                        <a:pt x="1426" y="649"/>
                        <a:pt x="1428" y="650"/>
                      </a:cubicBezTo>
                      <a:cubicBezTo>
                        <a:pt x="1434" y="660"/>
                        <a:pt x="1434" y="660"/>
                        <a:pt x="1434" y="660"/>
                      </a:cubicBezTo>
                      <a:moveTo>
                        <a:pt x="1430" y="650"/>
                      </a:moveTo>
                      <a:cubicBezTo>
                        <a:pt x="1438" y="652"/>
                        <a:pt x="1444" y="653"/>
                        <a:pt x="1447" y="653"/>
                      </a:cubicBezTo>
                      <a:cubicBezTo>
                        <a:pt x="1444" y="655"/>
                        <a:pt x="1440" y="657"/>
                        <a:pt x="1436" y="659"/>
                      </a:cubicBezTo>
                      <a:cubicBezTo>
                        <a:pt x="1430" y="650"/>
                        <a:pt x="1430" y="650"/>
                        <a:pt x="1430" y="650"/>
                      </a:cubicBezTo>
                      <a:moveTo>
                        <a:pt x="1428" y="663"/>
                      </a:moveTo>
                      <a:cubicBezTo>
                        <a:pt x="1427" y="664"/>
                        <a:pt x="1425" y="665"/>
                        <a:pt x="1424" y="665"/>
                      </a:cubicBezTo>
                      <a:cubicBezTo>
                        <a:pt x="1413" y="647"/>
                        <a:pt x="1413" y="647"/>
                        <a:pt x="1413" y="647"/>
                      </a:cubicBezTo>
                      <a:cubicBezTo>
                        <a:pt x="1413" y="646"/>
                        <a:pt x="1413" y="646"/>
                        <a:pt x="1413" y="646"/>
                      </a:cubicBezTo>
                      <a:cubicBezTo>
                        <a:pt x="1419" y="648"/>
                        <a:pt x="1419" y="648"/>
                        <a:pt x="1419" y="648"/>
                      </a:cubicBezTo>
                      <a:cubicBezTo>
                        <a:pt x="1428" y="663"/>
                        <a:pt x="1428" y="663"/>
                        <a:pt x="1428" y="663"/>
                      </a:cubicBezTo>
                      <a:moveTo>
                        <a:pt x="1422" y="666"/>
                      </a:moveTo>
                      <a:cubicBezTo>
                        <a:pt x="1418" y="668"/>
                        <a:pt x="1418" y="668"/>
                        <a:pt x="1418" y="668"/>
                      </a:cubicBezTo>
                      <a:cubicBezTo>
                        <a:pt x="1408" y="652"/>
                        <a:pt x="1408" y="652"/>
                        <a:pt x="1408" y="652"/>
                      </a:cubicBezTo>
                      <a:cubicBezTo>
                        <a:pt x="1411" y="648"/>
                        <a:pt x="1411" y="648"/>
                        <a:pt x="1411" y="648"/>
                      </a:cubicBezTo>
                      <a:cubicBezTo>
                        <a:pt x="1422" y="666"/>
                        <a:pt x="1422" y="666"/>
                        <a:pt x="1422" y="666"/>
                      </a:cubicBezTo>
                      <a:moveTo>
                        <a:pt x="1416" y="669"/>
                      </a:moveTo>
                      <a:cubicBezTo>
                        <a:pt x="1409" y="673"/>
                        <a:pt x="1409" y="673"/>
                        <a:pt x="1409" y="673"/>
                      </a:cubicBezTo>
                      <a:cubicBezTo>
                        <a:pt x="1408" y="667"/>
                        <a:pt x="1406" y="662"/>
                        <a:pt x="1404" y="656"/>
                      </a:cubicBezTo>
                      <a:cubicBezTo>
                        <a:pt x="1407" y="653"/>
                        <a:pt x="1407" y="653"/>
                        <a:pt x="1407" y="653"/>
                      </a:cubicBezTo>
                      <a:cubicBezTo>
                        <a:pt x="1416" y="669"/>
                        <a:pt x="1416" y="669"/>
                        <a:pt x="1416" y="669"/>
                      </a:cubicBezTo>
                      <a:moveTo>
                        <a:pt x="1409" y="679"/>
                      </a:moveTo>
                      <a:cubicBezTo>
                        <a:pt x="1428" y="670"/>
                        <a:pt x="1449" y="660"/>
                        <a:pt x="1463" y="653"/>
                      </a:cubicBezTo>
                      <a:cubicBezTo>
                        <a:pt x="1460" y="652"/>
                        <a:pt x="1439" y="647"/>
                        <a:pt x="1417" y="642"/>
                      </a:cubicBezTo>
                      <a:cubicBezTo>
                        <a:pt x="1420" y="639"/>
                        <a:pt x="1423" y="635"/>
                        <a:pt x="1426" y="632"/>
                      </a:cubicBezTo>
                      <a:cubicBezTo>
                        <a:pt x="1461" y="638"/>
                        <a:pt x="1499" y="645"/>
                        <a:pt x="1509" y="646"/>
                      </a:cubicBezTo>
                      <a:cubicBezTo>
                        <a:pt x="1487" y="659"/>
                        <a:pt x="1442" y="679"/>
                        <a:pt x="1409" y="697"/>
                      </a:cubicBezTo>
                      <a:cubicBezTo>
                        <a:pt x="1410" y="691"/>
                        <a:pt x="1410" y="685"/>
                        <a:pt x="1409" y="679"/>
                      </a:cubicBezTo>
                      <a:moveTo>
                        <a:pt x="1402" y="651"/>
                      </a:moveTo>
                      <a:cubicBezTo>
                        <a:pt x="1400" y="647"/>
                        <a:pt x="1397" y="643"/>
                        <a:pt x="1394" y="638"/>
                      </a:cubicBezTo>
                      <a:cubicBezTo>
                        <a:pt x="1420" y="612"/>
                        <a:pt x="1461" y="572"/>
                        <a:pt x="1475" y="557"/>
                      </a:cubicBezTo>
                      <a:cubicBezTo>
                        <a:pt x="1455" y="559"/>
                        <a:pt x="1413" y="569"/>
                        <a:pt x="1377" y="576"/>
                      </a:cubicBezTo>
                      <a:cubicBezTo>
                        <a:pt x="1378" y="571"/>
                        <a:pt x="1378" y="566"/>
                        <a:pt x="1379" y="561"/>
                      </a:cubicBezTo>
                      <a:cubicBezTo>
                        <a:pt x="1431" y="553"/>
                        <a:pt x="1501" y="538"/>
                        <a:pt x="1511" y="537"/>
                      </a:cubicBezTo>
                      <a:cubicBezTo>
                        <a:pt x="1488" y="562"/>
                        <a:pt x="1436" y="615"/>
                        <a:pt x="1402" y="651"/>
                      </a:cubicBezTo>
                      <a:moveTo>
                        <a:pt x="1463" y="1346"/>
                      </a:moveTo>
                      <a:cubicBezTo>
                        <a:pt x="1465" y="1335"/>
                        <a:pt x="1453" y="1330"/>
                        <a:pt x="1444" y="1335"/>
                      </a:cubicBezTo>
                      <a:cubicBezTo>
                        <a:pt x="1433" y="1342"/>
                        <a:pt x="1435" y="1355"/>
                        <a:pt x="1445" y="1362"/>
                      </a:cubicBezTo>
                      <a:cubicBezTo>
                        <a:pt x="1458" y="1370"/>
                        <a:pt x="1474" y="1360"/>
                        <a:pt x="1480" y="1347"/>
                      </a:cubicBezTo>
                      <a:cubicBezTo>
                        <a:pt x="1485" y="1335"/>
                        <a:pt x="1479" y="1320"/>
                        <a:pt x="1465" y="1314"/>
                      </a:cubicBezTo>
                      <a:cubicBezTo>
                        <a:pt x="1462" y="1312"/>
                        <a:pt x="1456" y="1312"/>
                        <a:pt x="1450" y="1313"/>
                      </a:cubicBezTo>
                      <a:cubicBezTo>
                        <a:pt x="1452" y="1310"/>
                        <a:pt x="1454" y="1308"/>
                        <a:pt x="1455" y="1305"/>
                      </a:cubicBezTo>
                      <a:cubicBezTo>
                        <a:pt x="1458" y="1304"/>
                        <a:pt x="1461" y="1303"/>
                        <a:pt x="1464" y="1303"/>
                      </a:cubicBezTo>
                      <a:cubicBezTo>
                        <a:pt x="1468" y="1304"/>
                        <a:pt x="1472" y="1305"/>
                        <a:pt x="1477" y="1305"/>
                      </a:cubicBezTo>
                      <a:cubicBezTo>
                        <a:pt x="1492" y="1312"/>
                        <a:pt x="1496" y="1328"/>
                        <a:pt x="1492" y="1344"/>
                      </a:cubicBezTo>
                      <a:cubicBezTo>
                        <a:pt x="1488" y="1362"/>
                        <a:pt x="1472" y="1377"/>
                        <a:pt x="1453" y="1378"/>
                      </a:cubicBezTo>
                      <a:cubicBezTo>
                        <a:pt x="1434" y="1379"/>
                        <a:pt x="1423" y="1362"/>
                        <a:pt x="1425" y="1348"/>
                      </a:cubicBezTo>
                      <a:cubicBezTo>
                        <a:pt x="1427" y="1330"/>
                        <a:pt x="1443" y="1316"/>
                        <a:pt x="1460" y="1319"/>
                      </a:cubicBezTo>
                      <a:cubicBezTo>
                        <a:pt x="1474" y="1321"/>
                        <a:pt x="1478" y="1337"/>
                        <a:pt x="1474" y="1347"/>
                      </a:cubicBezTo>
                      <a:cubicBezTo>
                        <a:pt x="1469" y="1357"/>
                        <a:pt x="1456" y="1363"/>
                        <a:pt x="1448" y="1357"/>
                      </a:cubicBezTo>
                      <a:cubicBezTo>
                        <a:pt x="1441" y="1353"/>
                        <a:pt x="1443" y="1342"/>
                        <a:pt x="1448" y="1339"/>
                      </a:cubicBezTo>
                      <a:cubicBezTo>
                        <a:pt x="1452" y="1336"/>
                        <a:pt x="1460" y="1341"/>
                        <a:pt x="1459" y="1346"/>
                      </a:cubicBezTo>
                      <a:cubicBezTo>
                        <a:pt x="1459" y="1348"/>
                        <a:pt x="1462" y="1348"/>
                        <a:pt x="1463" y="1346"/>
                      </a:cubicBezTo>
                      <a:moveTo>
                        <a:pt x="1387" y="1191"/>
                      </a:moveTo>
                      <a:cubicBezTo>
                        <a:pt x="1394" y="1186"/>
                        <a:pt x="1402" y="1181"/>
                        <a:pt x="1410" y="1176"/>
                      </a:cubicBezTo>
                      <a:cubicBezTo>
                        <a:pt x="1462" y="1189"/>
                        <a:pt x="1462" y="1189"/>
                        <a:pt x="1462" y="1189"/>
                      </a:cubicBezTo>
                      <a:cubicBezTo>
                        <a:pt x="1468" y="1160"/>
                        <a:pt x="1468" y="1160"/>
                        <a:pt x="1468" y="1160"/>
                      </a:cubicBezTo>
                      <a:cubicBezTo>
                        <a:pt x="1502" y="1207"/>
                        <a:pt x="1502" y="1207"/>
                        <a:pt x="1502" y="1207"/>
                      </a:cubicBezTo>
                      <a:cubicBezTo>
                        <a:pt x="1450" y="1235"/>
                        <a:pt x="1450" y="1235"/>
                        <a:pt x="1450" y="1235"/>
                      </a:cubicBezTo>
                      <a:cubicBezTo>
                        <a:pt x="1457" y="1208"/>
                        <a:pt x="1457" y="1208"/>
                        <a:pt x="1457" y="1208"/>
                      </a:cubicBezTo>
                      <a:cubicBezTo>
                        <a:pt x="1387" y="1191"/>
                        <a:pt x="1387" y="1191"/>
                        <a:pt x="1387" y="1191"/>
                      </a:cubicBezTo>
                      <a:moveTo>
                        <a:pt x="1450" y="1212"/>
                      </a:moveTo>
                      <a:cubicBezTo>
                        <a:pt x="1444" y="1236"/>
                        <a:pt x="1444" y="1236"/>
                        <a:pt x="1444" y="1236"/>
                      </a:cubicBezTo>
                      <a:cubicBezTo>
                        <a:pt x="1437" y="1228"/>
                        <a:pt x="1428" y="1221"/>
                        <a:pt x="1417" y="1216"/>
                      </a:cubicBezTo>
                      <a:cubicBezTo>
                        <a:pt x="1419" y="1212"/>
                        <a:pt x="1421" y="1209"/>
                        <a:pt x="1423" y="1206"/>
                      </a:cubicBezTo>
                      <a:cubicBezTo>
                        <a:pt x="1450" y="1212"/>
                        <a:pt x="1450" y="1212"/>
                        <a:pt x="1450" y="1212"/>
                      </a:cubicBezTo>
                      <a:moveTo>
                        <a:pt x="1417" y="1204"/>
                      </a:moveTo>
                      <a:cubicBezTo>
                        <a:pt x="1416" y="1207"/>
                        <a:pt x="1414" y="1211"/>
                        <a:pt x="1413" y="1214"/>
                      </a:cubicBezTo>
                      <a:cubicBezTo>
                        <a:pt x="1405" y="1211"/>
                        <a:pt x="1397" y="1209"/>
                        <a:pt x="1388" y="1208"/>
                      </a:cubicBezTo>
                      <a:cubicBezTo>
                        <a:pt x="1389" y="1204"/>
                        <a:pt x="1390" y="1201"/>
                        <a:pt x="1392" y="1198"/>
                      </a:cubicBezTo>
                      <a:cubicBezTo>
                        <a:pt x="1417" y="1204"/>
                        <a:pt x="1417" y="1204"/>
                        <a:pt x="1417" y="1204"/>
                      </a:cubicBezTo>
                      <a:moveTo>
                        <a:pt x="1435" y="1177"/>
                      </a:moveTo>
                      <a:cubicBezTo>
                        <a:pt x="1417" y="1172"/>
                        <a:pt x="1417" y="1172"/>
                        <a:pt x="1417" y="1172"/>
                      </a:cubicBezTo>
                      <a:cubicBezTo>
                        <a:pt x="1422" y="1169"/>
                        <a:pt x="1428" y="1166"/>
                        <a:pt x="1433" y="1163"/>
                      </a:cubicBezTo>
                      <a:cubicBezTo>
                        <a:pt x="1444" y="1166"/>
                        <a:pt x="1444" y="1166"/>
                        <a:pt x="1444" y="1166"/>
                      </a:cubicBezTo>
                      <a:cubicBezTo>
                        <a:pt x="1441" y="1169"/>
                        <a:pt x="1438" y="1173"/>
                        <a:pt x="1435" y="1177"/>
                      </a:cubicBezTo>
                      <a:moveTo>
                        <a:pt x="1452" y="1167"/>
                      </a:moveTo>
                      <a:cubicBezTo>
                        <a:pt x="1461" y="1169"/>
                        <a:pt x="1461" y="1169"/>
                        <a:pt x="1461" y="1169"/>
                      </a:cubicBezTo>
                      <a:cubicBezTo>
                        <a:pt x="1458" y="1183"/>
                        <a:pt x="1458" y="1183"/>
                        <a:pt x="1458" y="1183"/>
                      </a:cubicBezTo>
                      <a:cubicBezTo>
                        <a:pt x="1441" y="1179"/>
                        <a:pt x="1441" y="1179"/>
                        <a:pt x="1441" y="1179"/>
                      </a:cubicBezTo>
                      <a:cubicBezTo>
                        <a:pt x="1444" y="1174"/>
                        <a:pt x="1448" y="1171"/>
                        <a:pt x="1452" y="1167"/>
                      </a:cubicBezTo>
                      <a:moveTo>
                        <a:pt x="1485" y="1174"/>
                      </a:moveTo>
                      <a:cubicBezTo>
                        <a:pt x="1493" y="1175"/>
                        <a:pt x="1493" y="1175"/>
                        <a:pt x="1493" y="1175"/>
                      </a:cubicBezTo>
                      <a:cubicBezTo>
                        <a:pt x="1500" y="1183"/>
                        <a:pt x="1508" y="1192"/>
                        <a:pt x="1517" y="1200"/>
                      </a:cubicBezTo>
                      <a:cubicBezTo>
                        <a:pt x="1513" y="1220"/>
                        <a:pt x="1513" y="1220"/>
                        <a:pt x="1513" y="1220"/>
                      </a:cubicBezTo>
                      <a:cubicBezTo>
                        <a:pt x="1505" y="1212"/>
                        <a:pt x="1505" y="1212"/>
                        <a:pt x="1505" y="1212"/>
                      </a:cubicBezTo>
                      <a:cubicBezTo>
                        <a:pt x="1511" y="1209"/>
                        <a:pt x="1511" y="1209"/>
                        <a:pt x="1511" y="1209"/>
                      </a:cubicBezTo>
                      <a:cubicBezTo>
                        <a:pt x="1485" y="1174"/>
                        <a:pt x="1485" y="1174"/>
                        <a:pt x="1485" y="1174"/>
                      </a:cubicBezTo>
                      <a:moveTo>
                        <a:pt x="1460" y="1238"/>
                      </a:moveTo>
                      <a:cubicBezTo>
                        <a:pt x="1472" y="1225"/>
                        <a:pt x="1487" y="1229"/>
                        <a:pt x="1495" y="1239"/>
                      </a:cubicBezTo>
                      <a:cubicBezTo>
                        <a:pt x="1501" y="1246"/>
                        <a:pt x="1501" y="1258"/>
                        <a:pt x="1492" y="1262"/>
                      </a:cubicBezTo>
                      <a:cubicBezTo>
                        <a:pt x="1485" y="1266"/>
                        <a:pt x="1475" y="1265"/>
                        <a:pt x="1473" y="1257"/>
                      </a:cubicBezTo>
                      <a:cubicBezTo>
                        <a:pt x="1472" y="1251"/>
                        <a:pt x="1476" y="1245"/>
                        <a:pt x="1480" y="1245"/>
                      </a:cubicBezTo>
                      <a:cubicBezTo>
                        <a:pt x="1484" y="1245"/>
                        <a:pt x="1487" y="1249"/>
                        <a:pt x="1484" y="1252"/>
                      </a:cubicBezTo>
                      <a:cubicBezTo>
                        <a:pt x="1483" y="1254"/>
                        <a:pt x="1485" y="1255"/>
                        <a:pt x="1487" y="1254"/>
                      </a:cubicBezTo>
                      <a:cubicBezTo>
                        <a:pt x="1492" y="1251"/>
                        <a:pt x="1490" y="1241"/>
                        <a:pt x="1482" y="1240"/>
                      </a:cubicBezTo>
                      <a:cubicBezTo>
                        <a:pt x="1473" y="1239"/>
                        <a:pt x="1467" y="1249"/>
                        <a:pt x="1469" y="1257"/>
                      </a:cubicBezTo>
                      <a:cubicBezTo>
                        <a:pt x="1472" y="1269"/>
                        <a:pt x="1485" y="1271"/>
                        <a:pt x="1495" y="1265"/>
                      </a:cubicBezTo>
                      <a:cubicBezTo>
                        <a:pt x="1501" y="1262"/>
                        <a:pt x="1505" y="1254"/>
                        <a:pt x="1505" y="1247"/>
                      </a:cubicBezTo>
                      <a:cubicBezTo>
                        <a:pt x="1515" y="1257"/>
                        <a:pt x="1515" y="1257"/>
                        <a:pt x="1515" y="1257"/>
                      </a:cubicBezTo>
                      <a:cubicBezTo>
                        <a:pt x="1513" y="1265"/>
                        <a:pt x="1510" y="1272"/>
                        <a:pt x="1503" y="1276"/>
                      </a:cubicBezTo>
                      <a:cubicBezTo>
                        <a:pt x="1493" y="1284"/>
                        <a:pt x="1473" y="1286"/>
                        <a:pt x="1462" y="1276"/>
                      </a:cubicBezTo>
                      <a:cubicBezTo>
                        <a:pt x="1461" y="1268"/>
                        <a:pt x="1459" y="1259"/>
                        <a:pt x="1455" y="1252"/>
                      </a:cubicBezTo>
                      <a:cubicBezTo>
                        <a:pt x="1456" y="1246"/>
                        <a:pt x="1458" y="1241"/>
                        <a:pt x="1460" y="1238"/>
                      </a:cubicBezTo>
                      <a:moveTo>
                        <a:pt x="1462" y="1282"/>
                      </a:moveTo>
                      <a:cubicBezTo>
                        <a:pt x="1475" y="1294"/>
                        <a:pt x="1512" y="1292"/>
                        <a:pt x="1519" y="1262"/>
                      </a:cubicBezTo>
                      <a:cubicBezTo>
                        <a:pt x="1529" y="1272"/>
                        <a:pt x="1529" y="1272"/>
                        <a:pt x="1529" y="1272"/>
                      </a:cubicBezTo>
                      <a:cubicBezTo>
                        <a:pt x="1524" y="1301"/>
                        <a:pt x="1475" y="1307"/>
                        <a:pt x="1460" y="1294"/>
                      </a:cubicBezTo>
                      <a:cubicBezTo>
                        <a:pt x="1461" y="1290"/>
                        <a:pt x="1462" y="1286"/>
                        <a:pt x="1462" y="1282"/>
                      </a:cubicBezTo>
                      <a:moveTo>
                        <a:pt x="1556" y="1416"/>
                      </a:moveTo>
                      <a:cubicBezTo>
                        <a:pt x="1552" y="1412"/>
                        <a:pt x="1548" y="1409"/>
                        <a:pt x="1543" y="1406"/>
                      </a:cubicBezTo>
                      <a:cubicBezTo>
                        <a:pt x="1550" y="1377"/>
                        <a:pt x="1575" y="1352"/>
                        <a:pt x="1601" y="1343"/>
                      </a:cubicBezTo>
                      <a:cubicBezTo>
                        <a:pt x="1614" y="1356"/>
                        <a:pt x="1614" y="1356"/>
                        <a:pt x="1614" y="1356"/>
                      </a:cubicBezTo>
                      <a:cubicBezTo>
                        <a:pt x="1588" y="1365"/>
                        <a:pt x="1563" y="1387"/>
                        <a:pt x="1556" y="1416"/>
                      </a:cubicBezTo>
                      <a:moveTo>
                        <a:pt x="1619" y="1361"/>
                      </a:moveTo>
                      <a:cubicBezTo>
                        <a:pt x="1624" y="1367"/>
                        <a:pt x="1630" y="1372"/>
                        <a:pt x="1635" y="1377"/>
                      </a:cubicBezTo>
                      <a:cubicBezTo>
                        <a:pt x="1608" y="1378"/>
                        <a:pt x="1579" y="1398"/>
                        <a:pt x="1570" y="1431"/>
                      </a:cubicBezTo>
                      <a:cubicBezTo>
                        <a:pt x="1567" y="1427"/>
                        <a:pt x="1564" y="1423"/>
                        <a:pt x="1560" y="1420"/>
                      </a:cubicBezTo>
                      <a:cubicBezTo>
                        <a:pt x="1568" y="1391"/>
                        <a:pt x="1593" y="1369"/>
                        <a:pt x="1619" y="1361"/>
                      </a:cubicBezTo>
                      <a:moveTo>
                        <a:pt x="1586" y="1344"/>
                      </a:moveTo>
                      <a:cubicBezTo>
                        <a:pt x="1573" y="1329"/>
                        <a:pt x="1573" y="1329"/>
                        <a:pt x="1573" y="1329"/>
                      </a:cubicBezTo>
                      <a:cubicBezTo>
                        <a:pt x="1576" y="1327"/>
                        <a:pt x="1579" y="1326"/>
                        <a:pt x="1582" y="1325"/>
                      </a:cubicBezTo>
                      <a:cubicBezTo>
                        <a:pt x="1587" y="1330"/>
                        <a:pt x="1592" y="1335"/>
                        <a:pt x="1597" y="1339"/>
                      </a:cubicBezTo>
                      <a:cubicBezTo>
                        <a:pt x="1593" y="1341"/>
                        <a:pt x="1590" y="1342"/>
                        <a:pt x="1586" y="1344"/>
                      </a:cubicBezTo>
                      <a:moveTo>
                        <a:pt x="1584" y="1345"/>
                      </a:moveTo>
                      <a:cubicBezTo>
                        <a:pt x="1580" y="1347"/>
                        <a:pt x="1577" y="1349"/>
                        <a:pt x="1574" y="1351"/>
                      </a:cubicBezTo>
                      <a:cubicBezTo>
                        <a:pt x="1561" y="1336"/>
                        <a:pt x="1561" y="1336"/>
                        <a:pt x="1561" y="1336"/>
                      </a:cubicBezTo>
                      <a:cubicBezTo>
                        <a:pt x="1564" y="1334"/>
                        <a:pt x="1567" y="1332"/>
                        <a:pt x="1570" y="1331"/>
                      </a:cubicBezTo>
                      <a:cubicBezTo>
                        <a:pt x="1584" y="1345"/>
                        <a:pt x="1584" y="1345"/>
                        <a:pt x="1584" y="1345"/>
                      </a:cubicBezTo>
                      <a:moveTo>
                        <a:pt x="1572" y="1353"/>
                      </a:moveTo>
                      <a:cubicBezTo>
                        <a:pt x="1570" y="1355"/>
                        <a:pt x="1567" y="1357"/>
                        <a:pt x="1565" y="1359"/>
                      </a:cubicBezTo>
                      <a:cubicBezTo>
                        <a:pt x="1551" y="1345"/>
                        <a:pt x="1551" y="1345"/>
                        <a:pt x="1551" y="1345"/>
                      </a:cubicBezTo>
                      <a:cubicBezTo>
                        <a:pt x="1553" y="1342"/>
                        <a:pt x="1556" y="1340"/>
                        <a:pt x="1558" y="1338"/>
                      </a:cubicBezTo>
                      <a:cubicBezTo>
                        <a:pt x="1572" y="1353"/>
                        <a:pt x="1572" y="1353"/>
                        <a:pt x="1572" y="1353"/>
                      </a:cubicBezTo>
                      <a:moveTo>
                        <a:pt x="1563" y="1361"/>
                      </a:moveTo>
                      <a:cubicBezTo>
                        <a:pt x="1561" y="1363"/>
                        <a:pt x="1559" y="1365"/>
                        <a:pt x="1557" y="1368"/>
                      </a:cubicBezTo>
                      <a:cubicBezTo>
                        <a:pt x="1542" y="1354"/>
                        <a:pt x="1542" y="1354"/>
                        <a:pt x="1542" y="1354"/>
                      </a:cubicBezTo>
                      <a:cubicBezTo>
                        <a:pt x="1544" y="1351"/>
                        <a:pt x="1546" y="1349"/>
                        <a:pt x="1548" y="1347"/>
                      </a:cubicBezTo>
                      <a:cubicBezTo>
                        <a:pt x="1563" y="1361"/>
                        <a:pt x="1563" y="1361"/>
                        <a:pt x="1563" y="1361"/>
                      </a:cubicBezTo>
                      <a:moveTo>
                        <a:pt x="1555" y="1370"/>
                      </a:moveTo>
                      <a:cubicBezTo>
                        <a:pt x="1554" y="1372"/>
                        <a:pt x="1552" y="1374"/>
                        <a:pt x="1551" y="1376"/>
                      </a:cubicBezTo>
                      <a:cubicBezTo>
                        <a:pt x="1534" y="1363"/>
                        <a:pt x="1534" y="1363"/>
                        <a:pt x="1534" y="1363"/>
                      </a:cubicBezTo>
                      <a:cubicBezTo>
                        <a:pt x="1536" y="1361"/>
                        <a:pt x="1538" y="1358"/>
                        <a:pt x="1540" y="1356"/>
                      </a:cubicBezTo>
                      <a:cubicBezTo>
                        <a:pt x="1555" y="1370"/>
                        <a:pt x="1555" y="1370"/>
                        <a:pt x="1555" y="1370"/>
                      </a:cubicBezTo>
                      <a:moveTo>
                        <a:pt x="1549" y="1379"/>
                      </a:moveTo>
                      <a:cubicBezTo>
                        <a:pt x="1548" y="1381"/>
                        <a:pt x="1546" y="1383"/>
                        <a:pt x="1545" y="1386"/>
                      </a:cubicBezTo>
                      <a:cubicBezTo>
                        <a:pt x="1527" y="1374"/>
                        <a:pt x="1527" y="1374"/>
                        <a:pt x="1527" y="1374"/>
                      </a:cubicBezTo>
                      <a:cubicBezTo>
                        <a:pt x="1529" y="1371"/>
                        <a:pt x="1530" y="1369"/>
                        <a:pt x="1532" y="1366"/>
                      </a:cubicBezTo>
                      <a:cubicBezTo>
                        <a:pt x="1549" y="1379"/>
                        <a:pt x="1549" y="1379"/>
                        <a:pt x="1549" y="1379"/>
                      </a:cubicBezTo>
                      <a:moveTo>
                        <a:pt x="1544" y="1389"/>
                      </a:moveTo>
                      <a:cubicBezTo>
                        <a:pt x="1543" y="1390"/>
                        <a:pt x="1542" y="1392"/>
                        <a:pt x="1541" y="1394"/>
                      </a:cubicBezTo>
                      <a:cubicBezTo>
                        <a:pt x="1522" y="1385"/>
                        <a:pt x="1522" y="1385"/>
                        <a:pt x="1522" y="1385"/>
                      </a:cubicBezTo>
                      <a:cubicBezTo>
                        <a:pt x="1523" y="1382"/>
                        <a:pt x="1524" y="1380"/>
                        <a:pt x="1526" y="1377"/>
                      </a:cubicBezTo>
                      <a:cubicBezTo>
                        <a:pt x="1544" y="1389"/>
                        <a:pt x="1544" y="1389"/>
                        <a:pt x="1544" y="1389"/>
                      </a:cubicBezTo>
                      <a:moveTo>
                        <a:pt x="1540" y="1397"/>
                      </a:moveTo>
                      <a:cubicBezTo>
                        <a:pt x="1540" y="1399"/>
                        <a:pt x="1539" y="1402"/>
                        <a:pt x="1538" y="1404"/>
                      </a:cubicBezTo>
                      <a:cubicBezTo>
                        <a:pt x="1532" y="1401"/>
                        <a:pt x="1525" y="1398"/>
                        <a:pt x="1519" y="1397"/>
                      </a:cubicBezTo>
                      <a:cubicBezTo>
                        <a:pt x="1519" y="1394"/>
                        <a:pt x="1520" y="1391"/>
                        <a:pt x="1521" y="1388"/>
                      </a:cubicBezTo>
                      <a:cubicBezTo>
                        <a:pt x="1540" y="1397"/>
                        <a:pt x="1540" y="1397"/>
                        <a:pt x="1540" y="1397"/>
                      </a:cubicBezTo>
                      <a:moveTo>
                        <a:pt x="1513" y="1396"/>
                      </a:moveTo>
                      <a:cubicBezTo>
                        <a:pt x="1495" y="1393"/>
                        <a:pt x="1476" y="1398"/>
                        <a:pt x="1461" y="1412"/>
                      </a:cubicBezTo>
                      <a:cubicBezTo>
                        <a:pt x="1457" y="1406"/>
                        <a:pt x="1453" y="1399"/>
                        <a:pt x="1449" y="1392"/>
                      </a:cubicBezTo>
                      <a:cubicBezTo>
                        <a:pt x="1467" y="1379"/>
                        <a:pt x="1495" y="1374"/>
                        <a:pt x="1519" y="1377"/>
                      </a:cubicBezTo>
                      <a:cubicBezTo>
                        <a:pt x="1517" y="1383"/>
                        <a:pt x="1515" y="1390"/>
                        <a:pt x="1513" y="1396"/>
                      </a:cubicBezTo>
                      <a:moveTo>
                        <a:pt x="1497" y="1370"/>
                      </a:moveTo>
                      <a:cubicBezTo>
                        <a:pt x="1492" y="1370"/>
                        <a:pt x="1486" y="1370"/>
                        <a:pt x="1480" y="1372"/>
                      </a:cubicBezTo>
                      <a:cubicBezTo>
                        <a:pt x="1495" y="1361"/>
                        <a:pt x="1511" y="1326"/>
                        <a:pt x="1487" y="1306"/>
                      </a:cubicBezTo>
                      <a:cubicBezTo>
                        <a:pt x="1492" y="1305"/>
                        <a:pt x="1497" y="1305"/>
                        <a:pt x="1502" y="1303"/>
                      </a:cubicBezTo>
                      <a:cubicBezTo>
                        <a:pt x="1519" y="1325"/>
                        <a:pt x="1513" y="1353"/>
                        <a:pt x="1497" y="1370"/>
                      </a:cubicBezTo>
                      <a:moveTo>
                        <a:pt x="1454" y="1420"/>
                      </a:moveTo>
                      <a:cubicBezTo>
                        <a:pt x="1450" y="1425"/>
                        <a:pt x="1447" y="1430"/>
                        <a:pt x="1444" y="1436"/>
                      </a:cubicBezTo>
                      <a:cubicBezTo>
                        <a:pt x="1436" y="1416"/>
                        <a:pt x="1417" y="1394"/>
                        <a:pt x="1398" y="1386"/>
                      </a:cubicBezTo>
                      <a:cubicBezTo>
                        <a:pt x="1401" y="1379"/>
                        <a:pt x="1404" y="1371"/>
                        <a:pt x="1405" y="1364"/>
                      </a:cubicBezTo>
                      <a:cubicBezTo>
                        <a:pt x="1426" y="1372"/>
                        <a:pt x="1446" y="1396"/>
                        <a:pt x="1454" y="1420"/>
                      </a:cubicBezTo>
                      <a:moveTo>
                        <a:pt x="1442" y="1490"/>
                      </a:moveTo>
                      <a:cubicBezTo>
                        <a:pt x="1419" y="1460"/>
                        <a:pt x="1402" y="1422"/>
                        <a:pt x="1386" y="1404"/>
                      </a:cubicBezTo>
                      <a:cubicBezTo>
                        <a:pt x="1390" y="1400"/>
                        <a:pt x="1393" y="1396"/>
                        <a:pt x="1395" y="1392"/>
                      </a:cubicBezTo>
                      <a:cubicBezTo>
                        <a:pt x="1416" y="1401"/>
                        <a:pt x="1434" y="1427"/>
                        <a:pt x="1441" y="1449"/>
                      </a:cubicBezTo>
                      <a:cubicBezTo>
                        <a:pt x="1438" y="1461"/>
                        <a:pt x="1438" y="1475"/>
                        <a:pt x="1442" y="1490"/>
                      </a:cubicBezTo>
                      <a:moveTo>
                        <a:pt x="1382" y="1399"/>
                      </a:moveTo>
                      <a:cubicBezTo>
                        <a:pt x="1376" y="1392"/>
                        <a:pt x="1369" y="1386"/>
                        <a:pt x="1362" y="1379"/>
                      </a:cubicBezTo>
                      <a:cubicBezTo>
                        <a:pt x="1374" y="1365"/>
                        <a:pt x="1379" y="1351"/>
                        <a:pt x="1381" y="1337"/>
                      </a:cubicBezTo>
                      <a:cubicBezTo>
                        <a:pt x="1388" y="1339"/>
                        <a:pt x="1396" y="1339"/>
                        <a:pt x="1403" y="1339"/>
                      </a:cubicBezTo>
                      <a:cubicBezTo>
                        <a:pt x="1403" y="1357"/>
                        <a:pt x="1399" y="1380"/>
                        <a:pt x="1382" y="1399"/>
                      </a:cubicBezTo>
                      <a:moveTo>
                        <a:pt x="1358" y="1376"/>
                      </a:moveTo>
                      <a:cubicBezTo>
                        <a:pt x="1351" y="1370"/>
                        <a:pt x="1343" y="1365"/>
                        <a:pt x="1335" y="1361"/>
                      </a:cubicBezTo>
                      <a:cubicBezTo>
                        <a:pt x="1342" y="1348"/>
                        <a:pt x="1346" y="1332"/>
                        <a:pt x="1347" y="1317"/>
                      </a:cubicBezTo>
                      <a:cubicBezTo>
                        <a:pt x="1357" y="1326"/>
                        <a:pt x="1366" y="1332"/>
                        <a:pt x="1376" y="1335"/>
                      </a:cubicBezTo>
                      <a:cubicBezTo>
                        <a:pt x="1374" y="1348"/>
                        <a:pt x="1369" y="1362"/>
                        <a:pt x="1358" y="1376"/>
                      </a:cubicBezTo>
                      <a:moveTo>
                        <a:pt x="1331" y="1359"/>
                      </a:moveTo>
                      <a:cubicBezTo>
                        <a:pt x="1326" y="1357"/>
                        <a:pt x="1321" y="1355"/>
                        <a:pt x="1316" y="1354"/>
                      </a:cubicBezTo>
                      <a:cubicBezTo>
                        <a:pt x="1324" y="1321"/>
                        <a:pt x="1311" y="1285"/>
                        <a:pt x="1277" y="1266"/>
                      </a:cubicBezTo>
                      <a:cubicBezTo>
                        <a:pt x="1285" y="1258"/>
                        <a:pt x="1293" y="1252"/>
                        <a:pt x="1302" y="1246"/>
                      </a:cubicBezTo>
                      <a:cubicBezTo>
                        <a:pt x="1311" y="1249"/>
                        <a:pt x="1318" y="1254"/>
                        <a:pt x="1324" y="1260"/>
                      </a:cubicBezTo>
                      <a:cubicBezTo>
                        <a:pt x="1324" y="1279"/>
                        <a:pt x="1330" y="1298"/>
                        <a:pt x="1342" y="1312"/>
                      </a:cubicBezTo>
                      <a:cubicBezTo>
                        <a:pt x="1342" y="1328"/>
                        <a:pt x="1338" y="1344"/>
                        <a:pt x="1331" y="1359"/>
                      </a:cubicBezTo>
                      <a:moveTo>
                        <a:pt x="1236" y="1320"/>
                      </a:moveTo>
                      <a:cubicBezTo>
                        <a:pt x="1240" y="1313"/>
                        <a:pt x="1244" y="1306"/>
                        <a:pt x="1248" y="1300"/>
                      </a:cubicBezTo>
                      <a:cubicBezTo>
                        <a:pt x="1279" y="1312"/>
                        <a:pt x="1287" y="1346"/>
                        <a:pt x="1278" y="1370"/>
                      </a:cubicBezTo>
                      <a:cubicBezTo>
                        <a:pt x="1269" y="1366"/>
                        <a:pt x="1260" y="1362"/>
                        <a:pt x="1252" y="1359"/>
                      </a:cubicBezTo>
                      <a:cubicBezTo>
                        <a:pt x="1258" y="1345"/>
                        <a:pt x="1253" y="1327"/>
                        <a:pt x="1236" y="1320"/>
                      </a:cubicBezTo>
                      <a:moveTo>
                        <a:pt x="1247" y="1339"/>
                      </a:moveTo>
                      <a:cubicBezTo>
                        <a:pt x="1231" y="1330"/>
                        <a:pt x="1231" y="1330"/>
                        <a:pt x="1231" y="1330"/>
                      </a:cubicBezTo>
                      <a:cubicBezTo>
                        <a:pt x="1232" y="1328"/>
                        <a:pt x="1232" y="1327"/>
                        <a:pt x="1233" y="1325"/>
                      </a:cubicBezTo>
                      <a:cubicBezTo>
                        <a:pt x="1241" y="1328"/>
                        <a:pt x="1245" y="1333"/>
                        <a:pt x="1247" y="1339"/>
                      </a:cubicBezTo>
                      <a:moveTo>
                        <a:pt x="1248" y="1341"/>
                      </a:moveTo>
                      <a:cubicBezTo>
                        <a:pt x="1248" y="1343"/>
                        <a:pt x="1248" y="1345"/>
                        <a:pt x="1249" y="1347"/>
                      </a:cubicBezTo>
                      <a:cubicBezTo>
                        <a:pt x="1228" y="1336"/>
                        <a:pt x="1228" y="1336"/>
                        <a:pt x="1228" y="1336"/>
                      </a:cubicBezTo>
                      <a:cubicBezTo>
                        <a:pt x="1229" y="1335"/>
                        <a:pt x="1229" y="1333"/>
                        <a:pt x="1230" y="1332"/>
                      </a:cubicBezTo>
                      <a:cubicBezTo>
                        <a:pt x="1248" y="1341"/>
                        <a:pt x="1248" y="1341"/>
                        <a:pt x="1248" y="1341"/>
                      </a:cubicBezTo>
                      <a:moveTo>
                        <a:pt x="1248" y="1348"/>
                      </a:moveTo>
                      <a:cubicBezTo>
                        <a:pt x="1248" y="1350"/>
                        <a:pt x="1248" y="1352"/>
                        <a:pt x="1247" y="1354"/>
                      </a:cubicBezTo>
                      <a:cubicBezTo>
                        <a:pt x="1225" y="1342"/>
                        <a:pt x="1225" y="1342"/>
                        <a:pt x="1225" y="1342"/>
                      </a:cubicBezTo>
                      <a:cubicBezTo>
                        <a:pt x="1226" y="1341"/>
                        <a:pt x="1226" y="1339"/>
                        <a:pt x="1227" y="1337"/>
                      </a:cubicBezTo>
                      <a:cubicBezTo>
                        <a:pt x="1248" y="1348"/>
                        <a:pt x="1248" y="1348"/>
                        <a:pt x="1248" y="1348"/>
                      </a:cubicBezTo>
                      <a:moveTo>
                        <a:pt x="1247" y="1356"/>
                      </a:moveTo>
                      <a:cubicBezTo>
                        <a:pt x="1247" y="1356"/>
                        <a:pt x="1247" y="1356"/>
                        <a:pt x="1246" y="1357"/>
                      </a:cubicBezTo>
                      <a:cubicBezTo>
                        <a:pt x="1237" y="1354"/>
                        <a:pt x="1228" y="1352"/>
                        <a:pt x="1221" y="1352"/>
                      </a:cubicBezTo>
                      <a:cubicBezTo>
                        <a:pt x="1222" y="1350"/>
                        <a:pt x="1223" y="1347"/>
                        <a:pt x="1224" y="1344"/>
                      </a:cubicBezTo>
                      <a:cubicBezTo>
                        <a:pt x="1247" y="1356"/>
                        <a:pt x="1247" y="1356"/>
                        <a:pt x="1247" y="1356"/>
                      </a:cubicBezTo>
                      <a:moveTo>
                        <a:pt x="1338" y="1424"/>
                      </a:moveTo>
                      <a:cubicBezTo>
                        <a:pt x="1337" y="1427"/>
                        <a:pt x="1321" y="1450"/>
                        <a:pt x="1310" y="1463"/>
                      </a:cubicBezTo>
                      <a:cubicBezTo>
                        <a:pt x="1301" y="1475"/>
                        <a:pt x="1286" y="1477"/>
                        <a:pt x="1271" y="1464"/>
                      </a:cubicBezTo>
                      <a:cubicBezTo>
                        <a:pt x="1264" y="1458"/>
                        <a:pt x="1232" y="1428"/>
                        <a:pt x="1205" y="1404"/>
                      </a:cubicBezTo>
                      <a:cubicBezTo>
                        <a:pt x="1208" y="1390"/>
                        <a:pt x="1212" y="1375"/>
                        <a:pt x="1218" y="1361"/>
                      </a:cubicBezTo>
                      <a:cubicBezTo>
                        <a:pt x="1243" y="1359"/>
                        <a:pt x="1290" y="1376"/>
                        <a:pt x="1338" y="1424"/>
                      </a:cubicBezTo>
                      <a:moveTo>
                        <a:pt x="1282" y="1373"/>
                      </a:moveTo>
                      <a:cubicBezTo>
                        <a:pt x="1293" y="1346"/>
                        <a:pt x="1285" y="1309"/>
                        <a:pt x="1252" y="1295"/>
                      </a:cubicBezTo>
                      <a:cubicBezTo>
                        <a:pt x="1257" y="1288"/>
                        <a:pt x="1262" y="1282"/>
                        <a:pt x="1267" y="1276"/>
                      </a:cubicBezTo>
                      <a:cubicBezTo>
                        <a:pt x="1313" y="1296"/>
                        <a:pt x="1323" y="1347"/>
                        <a:pt x="1297" y="1382"/>
                      </a:cubicBezTo>
                      <a:cubicBezTo>
                        <a:pt x="1292" y="1379"/>
                        <a:pt x="1287" y="1376"/>
                        <a:pt x="1282" y="1373"/>
                      </a:cubicBezTo>
                      <a:moveTo>
                        <a:pt x="1193" y="1448"/>
                      </a:moveTo>
                      <a:cubicBezTo>
                        <a:pt x="1189" y="1447"/>
                        <a:pt x="1185" y="1445"/>
                        <a:pt x="1181" y="1444"/>
                      </a:cubicBezTo>
                      <a:cubicBezTo>
                        <a:pt x="1184" y="1355"/>
                        <a:pt x="1241" y="1238"/>
                        <a:pt x="1336" y="1214"/>
                      </a:cubicBezTo>
                      <a:cubicBezTo>
                        <a:pt x="1335" y="1218"/>
                        <a:pt x="1332" y="1223"/>
                        <a:pt x="1331" y="1226"/>
                      </a:cubicBezTo>
                      <a:cubicBezTo>
                        <a:pt x="1254" y="1252"/>
                        <a:pt x="1195" y="1356"/>
                        <a:pt x="1193" y="1448"/>
                      </a:cubicBezTo>
                      <a:moveTo>
                        <a:pt x="1108" y="1402"/>
                      </a:moveTo>
                      <a:cubicBezTo>
                        <a:pt x="1111" y="1401"/>
                        <a:pt x="1114" y="1398"/>
                        <a:pt x="1116" y="1395"/>
                      </a:cubicBezTo>
                      <a:cubicBezTo>
                        <a:pt x="1120" y="1387"/>
                        <a:pt x="1117" y="1378"/>
                        <a:pt x="1109" y="1375"/>
                      </a:cubicBezTo>
                      <a:cubicBezTo>
                        <a:pt x="1106" y="1374"/>
                        <a:pt x="1102" y="1374"/>
                        <a:pt x="1099" y="1375"/>
                      </a:cubicBezTo>
                      <a:cubicBezTo>
                        <a:pt x="1097" y="1370"/>
                        <a:pt x="1095" y="1365"/>
                        <a:pt x="1092" y="1361"/>
                      </a:cubicBezTo>
                      <a:cubicBezTo>
                        <a:pt x="1099" y="1355"/>
                        <a:pt x="1106" y="1348"/>
                        <a:pt x="1114" y="1341"/>
                      </a:cubicBezTo>
                      <a:cubicBezTo>
                        <a:pt x="1147" y="1309"/>
                        <a:pt x="1185" y="1271"/>
                        <a:pt x="1210" y="1241"/>
                      </a:cubicBezTo>
                      <a:cubicBezTo>
                        <a:pt x="1215" y="1234"/>
                        <a:pt x="1220" y="1227"/>
                        <a:pt x="1224" y="1221"/>
                      </a:cubicBezTo>
                      <a:cubicBezTo>
                        <a:pt x="1233" y="1207"/>
                        <a:pt x="1231" y="1192"/>
                        <a:pt x="1219" y="1178"/>
                      </a:cubicBezTo>
                      <a:cubicBezTo>
                        <a:pt x="1235" y="1184"/>
                        <a:pt x="1251" y="1188"/>
                        <a:pt x="1268" y="1190"/>
                      </a:cubicBezTo>
                      <a:cubicBezTo>
                        <a:pt x="1285" y="1204"/>
                        <a:pt x="1281" y="1227"/>
                        <a:pt x="1269" y="1243"/>
                      </a:cubicBezTo>
                      <a:cubicBezTo>
                        <a:pt x="1259" y="1251"/>
                        <a:pt x="1251" y="1259"/>
                        <a:pt x="1243" y="1268"/>
                      </a:cubicBezTo>
                      <a:cubicBezTo>
                        <a:pt x="1225" y="1289"/>
                        <a:pt x="1210" y="1314"/>
                        <a:pt x="1199" y="1340"/>
                      </a:cubicBezTo>
                      <a:cubicBezTo>
                        <a:pt x="1185" y="1345"/>
                        <a:pt x="1171" y="1354"/>
                        <a:pt x="1160" y="1367"/>
                      </a:cubicBezTo>
                      <a:cubicBezTo>
                        <a:pt x="1145" y="1384"/>
                        <a:pt x="1134" y="1407"/>
                        <a:pt x="1132" y="1437"/>
                      </a:cubicBezTo>
                      <a:cubicBezTo>
                        <a:pt x="1125" y="1437"/>
                        <a:pt x="1118" y="1437"/>
                        <a:pt x="1111" y="1438"/>
                      </a:cubicBezTo>
                      <a:cubicBezTo>
                        <a:pt x="1112" y="1429"/>
                        <a:pt x="1111" y="1416"/>
                        <a:pt x="1108" y="1402"/>
                      </a:cubicBezTo>
                      <a:moveTo>
                        <a:pt x="861" y="1407"/>
                      </a:moveTo>
                      <a:cubicBezTo>
                        <a:pt x="895" y="1378"/>
                        <a:pt x="987" y="1304"/>
                        <a:pt x="1008" y="1284"/>
                      </a:cubicBezTo>
                      <a:cubicBezTo>
                        <a:pt x="975" y="1259"/>
                        <a:pt x="887" y="1194"/>
                        <a:pt x="851" y="1166"/>
                      </a:cubicBezTo>
                      <a:cubicBezTo>
                        <a:pt x="872" y="1167"/>
                        <a:pt x="891" y="1165"/>
                        <a:pt x="909" y="1160"/>
                      </a:cubicBezTo>
                      <a:cubicBezTo>
                        <a:pt x="918" y="1174"/>
                        <a:pt x="938" y="1189"/>
                        <a:pt x="968" y="1196"/>
                      </a:cubicBezTo>
                      <a:cubicBezTo>
                        <a:pt x="972" y="1199"/>
                        <a:pt x="976" y="1202"/>
                        <a:pt x="979" y="1205"/>
                      </a:cubicBezTo>
                      <a:cubicBezTo>
                        <a:pt x="967" y="1213"/>
                        <a:pt x="973" y="1224"/>
                        <a:pt x="1000" y="1248"/>
                      </a:cubicBezTo>
                      <a:cubicBezTo>
                        <a:pt x="1028" y="1274"/>
                        <a:pt x="1042" y="1279"/>
                        <a:pt x="1055" y="1269"/>
                      </a:cubicBezTo>
                      <a:cubicBezTo>
                        <a:pt x="1063" y="1276"/>
                        <a:pt x="1069" y="1282"/>
                        <a:pt x="1071" y="1285"/>
                      </a:cubicBezTo>
                      <a:cubicBezTo>
                        <a:pt x="1045" y="1310"/>
                        <a:pt x="955" y="1377"/>
                        <a:pt x="918" y="1409"/>
                      </a:cubicBezTo>
                      <a:cubicBezTo>
                        <a:pt x="940" y="1429"/>
                        <a:pt x="967" y="1454"/>
                        <a:pt x="995" y="1481"/>
                      </a:cubicBezTo>
                      <a:cubicBezTo>
                        <a:pt x="984" y="1488"/>
                        <a:pt x="974" y="1497"/>
                        <a:pt x="964" y="1506"/>
                      </a:cubicBezTo>
                      <a:cubicBezTo>
                        <a:pt x="922" y="1465"/>
                        <a:pt x="883" y="1427"/>
                        <a:pt x="861" y="1407"/>
                      </a:cubicBezTo>
                      <a:moveTo>
                        <a:pt x="959" y="1511"/>
                      </a:moveTo>
                      <a:cubicBezTo>
                        <a:pt x="955" y="1514"/>
                        <a:pt x="952" y="1517"/>
                        <a:pt x="949" y="1521"/>
                      </a:cubicBezTo>
                      <a:cubicBezTo>
                        <a:pt x="948" y="1500"/>
                        <a:pt x="948" y="1500"/>
                        <a:pt x="948" y="1500"/>
                      </a:cubicBezTo>
                      <a:cubicBezTo>
                        <a:pt x="959" y="1511"/>
                        <a:pt x="959" y="1511"/>
                        <a:pt x="959" y="1511"/>
                      </a:cubicBezTo>
                      <a:moveTo>
                        <a:pt x="946" y="1524"/>
                      </a:moveTo>
                      <a:cubicBezTo>
                        <a:pt x="943" y="1527"/>
                        <a:pt x="941" y="1529"/>
                        <a:pt x="939" y="1532"/>
                      </a:cubicBezTo>
                      <a:cubicBezTo>
                        <a:pt x="938" y="1490"/>
                        <a:pt x="938" y="1490"/>
                        <a:pt x="938" y="1490"/>
                      </a:cubicBezTo>
                      <a:cubicBezTo>
                        <a:pt x="945" y="1497"/>
                        <a:pt x="945" y="1497"/>
                        <a:pt x="945" y="1497"/>
                      </a:cubicBezTo>
                      <a:cubicBezTo>
                        <a:pt x="946" y="1524"/>
                        <a:pt x="946" y="1524"/>
                        <a:pt x="946" y="1524"/>
                      </a:cubicBezTo>
                      <a:moveTo>
                        <a:pt x="936" y="1535"/>
                      </a:moveTo>
                      <a:cubicBezTo>
                        <a:pt x="933" y="1538"/>
                        <a:pt x="931" y="1540"/>
                        <a:pt x="929" y="1543"/>
                      </a:cubicBezTo>
                      <a:cubicBezTo>
                        <a:pt x="927" y="1480"/>
                        <a:pt x="927" y="1480"/>
                        <a:pt x="927" y="1480"/>
                      </a:cubicBezTo>
                      <a:cubicBezTo>
                        <a:pt x="934" y="1487"/>
                        <a:pt x="934" y="1487"/>
                        <a:pt x="934" y="1487"/>
                      </a:cubicBezTo>
                      <a:cubicBezTo>
                        <a:pt x="936" y="1535"/>
                        <a:pt x="936" y="1535"/>
                        <a:pt x="936" y="1535"/>
                      </a:cubicBezTo>
                      <a:moveTo>
                        <a:pt x="778" y="1570"/>
                      </a:moveTo>
                      <a:cubicBezTo>
                        <a:pt x="758" y="1542"/>
                        <a:pt x="763" y="1503"/>
                        <a:pt x="790" y="1483"/>
                      </a:cubicBezTo>
                      <a:cubicBezTo>
                        <a:pt x="808" y="1469"/>
                        <a:pt x="830" y="1468"/>
                        <a:pt x="850" y="1477"/>
                      </a:cubicBezTo>
                      <a:cubicBezTo>
                        <a:pt x="850" y="1485"/>
                        <a:pt x="850" y="1492"/>
                        <a:pt x="851" y="1497"/>
                      </a:cubicBezTo>
                      <a:cubicBezTo>
                        <a:pt x="857" y="1501"/>
                        <a:pt x="870" y="1513"/>
                        <a:pt x="887" y="1528"/>
                      </a:cubicBezTo>
                      <a:cubicBezTo>
                        <a:pt x="889" y="1550"/>
                        <a:pt x="881" y="1572"/>
                        <a:pt x="863" y="1585"/>
                      </a:cubicBezTo>
                      <a:cubicBezTo>
                        <a:pt x="836" y="1605"/>
                        <a:pt x="798" y="1598"/>
                        <a:pt x="778" y="1570"/>
                      </a:cubicBezTo>
                      <a:moveTo>
                        <a:pt x="830" y="1620"/>
                      </a:moveTo>
                      <a:cubicBezTo>
                        <a:pt x="826" y="1621"/>
                        <a:pt x="821" y="1622"/>
                        <a:pt x="816" y="1622"/>
                      </a:cubicBezTo>
                      <a:cubicBezTo>
                        <a:pt x="815" y="1600"/>
                        <a:pt x="815" y="1600"/>
                        <a:pt x="815" y="1600"/>
                      </a:cubicBezTo>
                      <a:cubicBezTo>
                        <a:pt x="820" y="1601"/>
                        <a:pt x="824" y="1602"/>
                        <a:pt x="829" y="1601"/>
                      </a:cubicBezTo>
                      <a:cubicBezTo>
                        <a:pt x="830" y="1620"/>
                        <a:pt x="830" y="1620"/>
                        <a:pt x="830" y="1620"/>
                      </a:cubicBezTo>
                      <a:moveTo>
                        <a:pt x="813" y="1623"/>
                      </a:moveTo>
                      <a:cubicBezTo>
                        <a:pt x="808" y="1623"/>
                        <a:pt x="803" y="1623"/>
                        <a:pt x="798" y="1623"/>
                      </a:cubicBezTo>
                      <a:cubicBezTo>
                        <a:pt x="802" y="1596"/>
                        <a:pt x="802" y="1596"/>
                        <a:pt x="802" y="1596"/>
                      </a:cubicBezTo>
                      <a:cubicBezTo>
                        <a:pt x="805" y="1598"/>
                        <a:pt x="808" y="1599"/>
                        <a:pt x="812" y="1600"/>
                      </a:cubicBezTo>
                      <a:cubicBezTo>
                        <a:pt x="813" y="1623"/>
                        <a:pt x="813" y="1623"/>
                        <a:pt x="813" y="1623"/>
                      </a:cubicBezTo>
                      <a:moveTo>
                        <a:pt x="849" y="1457"/>
                      </a:moveTo>
                      <a:cubicBezTo>
                        <a:pt x="849" y="1461"/>
                        <a:pt x="849" y="1466"/>
                        <a:pt x="850" y="1470"/>
                      </a:cubicBezTo>
                      <a:cubicBezTo>
                        <a:pt x="829" y="1461"/>
                        <a:pt x="805" y="1463"/>
                        <a:pt x="786" y="1477"/>
                      </a:cubicBezTo>
                      <a:cubicBezTo>
                        <a:pt x="760" y="1497"/>
                        <a:pt x="752" y="1532"/>
                        <a:pt x="766" y="1561"/>
                      </a:cubicBezTo>
                      <a:cubicBezTo>
                        <a:pt x="758" y="1570"/>
                        <a:pt x="758" y="1570"/>
                        <a:pt x="758" y="1570"/>
                      </a:cubicBezTo>
                      <a:cubicBezTo>
                        <a:pt x="728" y="1494"/>
                        <a:pt x="793" y="1448"/>
                        <a:pt x="849" y="1457"/>
                      </a:cubicBezTo>
                      <a:moveTo>
                        <a:pt x="810" y="1451"/>
                      </a:moveTo>
                      <a:cubicBezTo>
                        <a:pt x="814" y="1450"/>
                        <a:pt x="818" y="1449"/>
                        <a:pt x="821" y="1448"/>
                      </a:cubicBezTo>
                      <a:cubicBezTo>
                        <a:pt x="821" y="1451"/>
                        <a:pt x="821" y="1451"/>
                        <a:pt x="821" y="1451"/>
                      </a:cubicBezTo>
                      <a:cubicBezTo>
                        <a:pt x="818" y="1452"/>
                        <a:pt x="814" y="1453"/>
                        <a:pt x="811" y="1453"/>
                      </a:cubicBezTo>
                      <a:cubicBezTo>
                        <a:pt x="810" y="1451"/>
                        <a:pt x="810" y="1451"/>
                        <a:pt x="810" y="1451"/>
                      </a:cubicBezTo>
                      <a:moveTo>
                        <a:pt x="782" y="1205"/>
                      </a:moveTo>
                      <a:cubicBezTo>
                        <a:pt x="797" y="1211"/>
                        <a:pt x="814" y="1212"/>
                        <a:pt x="831" y="1209"/>
                      </a:cubicBezTo>
                      <a:cubicBezTo>
                        <a:pt x="831" y="1218"/>
                        <a:pt x="830" y="1226"/>
                        <a:pt x="830" y="1229"/>
                      </a:cubicBezTo>
                      <a:cubicBezTo>
                        <a:pt x="835" y="1232"/>
                        <a:pt x="842" y="1238"/>
                        <a:pt x="851" y="1244"/>
                      </a:cubicBezTo>
                      <a:cubicBezTo>
                        <a:pt x="842" y="1249"/>
                        <a:pt x="830" y="1251"/>
                        <a:pt x="821" y="1251"/>
                      </a:cubicBezTo>
                      <a:cubicBezTo>
                        <a:pt x="820" y="1237"/>
                        <a:pt x="803" y="1227"/>
                        <a:pt x="783" y="1233"/>
                      </a:cubicBezTo>
                      <a:cubicBezTo>
                        <a:pt x="784" y="1224"/>
                        <a:pt x="784" y="1215"/>
                        <a:pt x="782" y="1205"/>
                      </a:cubicBezTo>
                      <a:moveTo>
                        <a:pt x="672" y="1394"/>
                      </a:moveTo>
                      <a:cubicBezTo>
                        <a:pt x="673" y="1391"/>
                        <a:pt x="675" y="1388"/>
                        <a:pt x="676" y="1385"/>
                      </a:cubicBezTo>
                      <a:cubicBezTo>
                        <a:pt x="679" y="1407"/>
                        <a:pt x="679" y="1407"/>
                        <a:pt x="679" y="1407"/>
                      </a:cubicBezTo>
                      <a:cubicBezTo>
                        <a:pt x="678" y="1408"/>
                        <a:pt x="676" y="1409"/>
                        <a:pt x="675" y="1410"/>
                      </a:cubicBezTo>
                      <a:cubicBezTo>
                        <a:pt x="672" y="1394"/>
                        <a:pt x="672" y="1394"/>
                        <a:pt x="672" y="1394"/>
                      </a:cubicBezTo>
                      <a:moveTo>
                        <a:pt x="673" y="1412"/>
                      </a:moveTo>
                      <a:cubicBezTo>
                        <a:pt x="668" y="1415"/>
                        <a:pt x="664" y="1418"/>
                        <a:pt x="661" y="1421"/>
                      </a:cubicBezTo>
                      <a:cubicBezTo>
                        <a:pt x="663" y="1415"/>
                        <a:pt x="667" y="1407"/>
                        <a:pt x="671" y="1397"/>
                      </a:cubicBezTo>
                      <a:cubicBezTo>
                        <a:pt x="673" y="1412"/>
                        <a:pt x="673" y="1412"/>
                        <a:pt x="673" y="1412"/>
                      </a:cubicBezTo>
                      <a:moveTo>
                        <a:pt x="677" y="1382"/>
                      </a:moveTo>
                      <a:cubicBezTo>
                        <a:pt x="679" y="1379"/>
                        <a:pt x="679" y="1379"/>
                        <a:pt x="679" y="1379"/>
                      </a:cubicBezTo>
                      <a:cubicBezTo>
                        <a:pt x="680" y="1378"/>
                        <a:pt x="681" y="1377"/>
                        <a:pt x="681" y="1377"/>
                      </a:cubicBezTo>
                      <a:cubicBezTo>
                        <a:pt x="686" y="1402"/>
                        <a:pt x="686" y="1402"/>
                        <a:pt x="686" y="1402"/>
                      </a:cubicBezTo>
                      <a:cubicBezTo>
                        <a:pt x="684" y="1403"/>
                        <a:pt x="683" y="1405"/>
                        <a:pt x="681" y="1406"/>
                      </a:cubicBezTo>
                      <a:cubicBezTo>
                        <a:pt x="677" y="1382"/>
                        <a:pt x="677" y="1382"/>
                        <a:pt x="677" y="1382"/>
                      </a:cubicBezTo>
                      <a:moveTo>
                        <a:pt x="683" y="1376"/>
                      </a:moveTo>
                      <a:cubicBezTo>
                        <a:pt x="685" y="1375"/>
                        <a:pt x="686" y="1374"/>
                        <a:pt x="688" y="1373"/>
                      </a:cubicBezTo>
                      <a:cubicBezTo>
                        <a:pt x="692" y="1398"/>
                        <a:pt x="692" y="1398"/>
                        <a:pt x="692" y="1398"/>
                      </a:cubicBezTo>
                      <a:cubicBezTo>
                        <a:pt x="690" y="1399"/>
                        <a:pt x="689" y="1400"/>
                        <a:pt x="687" y="1401"/>
                      </a:cubicBezTo>
                      <a:cubicBezTo>
                        <a:pt x="683" y="1376"/>
                        <a:pt x="683" y="1376"/>
                        <a:pt x="683" y="1376"/>
                      </a:cubicBezTo>
                      <a:moveTo>
                        <a:pt x="689" y="1372"/>
                      </a:moveTo>
                      <a:cubicBezTo>
                        <a:pt x="691" y="1370"/>
                        <a:pt x="692" y="1369"/>
                        <a:pt x="693" y="1368"/>
                      </a:cubicBezTo>
                      <a:cubicBezTo>
                        <a:pt x="698" y="1394"/>
                        <a:pt x="698" y="1394"/>
                        <a:pt x="698" y="1394"/>
                      </a:cubicBezTo>
                      <a:cubicBezTo>
                        <a:pt x="696" y="1395"/>
                        <a:pt x="695" y="1396"/>
                        <a:pt x="693" y="1397"/>
                      </a:cubicBezTo>
                      <a:cubicBezTo>
                        <a:pt x="689" y="1372"/>
                        <a:pt x="689" y="1372"/>
                        <a:pt x="689" y="1372"/>
                      </a:cubicBezTo>
                      <a:moveTo>
                        <a:pt x="695" y="1367"/>
                      </a:moveTo>
                      <a:cubicBezTo>
                        <a:pt x="697" y="1366"/>
                        <a:pt x="698" y="1364"/>
                        <a:pt x="699" y="1363"/>
                      </a:cubicBezTo>
                      <a:cubicBezTo>
                        <a:pt x="704" y="1389"/>
                        <a:pt x="704" y="1389"/>
                        <a:pt x="704" y="1389"/>
                      </a:cubicBezTo>
                      <a:cubicBezTo>
                        <a:pt x="702" y="1390"/>
                        <a:pt x="701" y="1391"/>
                        <a:pt x="699" y="1393"/>
                      </a:cubicBezTo>
                      <a:cubicBezTo>
                        <a:pt x="695" y="1367"/>
                        <a:pt x="695" y="1367"/>
                        <a:pt x="695" y="1367"/>
                      </a:cubicBezTo>
                      <a:moveTo>
                        <a:pt x="701" y="1362"/>
                      </a:moveTo>
                      <a:cubicBezTo>
                        <a:pt x="702" y="1360"/>
                        <a:pt x="704" y="1359"/>
                        <a:pt x="705" y="1357"/>
                      </a:cubicBezTo>
                      <a:cubicBezTo>
                        <a:pt x="710" y="1385"/>
                        <a:pt x="710" y="1385"/>
                        <a:pt x="710" y="1385"/>
                      </a:cubicBezTo>
                      <a:cubicBezTo>
                        <a:pt x="708" y="1386"/>
                        <a:pt x="707" y="1387"/>
                        <a:pt x="705" y="1388"/>
                      </a:cubicBezTo>
                      <a:cubicBezTo>
                        <a:pt x="701" y="1362"/>
                        <a:pt x="701" y="1362"/>
                        <a:pt x="701" y="1362"/>
                      </a:cubicBezTo>
                      <a:moveTo>
                        <a:pt x="707" y="1356"/>
                      </a:moveTo>
                      <a:cubicBezTo>
                        <a:pt x="708" y="1354"/>
                        <a:pt x="710" y="1353"/>
                        <a:pt x="711" y="1351"/>
                      </a:cubicBezTo>
                      <a:cubicBezTo>
                        <a:pt x="716" y="1381"/>
                        <a:pt x="716" y="1381"/>
                        <a:pt x="716" y="1381"/>
                      </a:cubicBezTo>
                      <a:cubicBezTo>
                        <a:pt x="715" y="1382"/>
                        <a:pt x="713" y="1383"/>
                        <a:pt x="711" y="1384"/>
                      </a:cubicBezTo>
                      <a:cubicBezTo>
                        <a:pt x="707" y="1356"/>
                        <a:pt x="707" y="1356"/>
                        <a:pt x="707" y="1356"/>
                      </a:cubicBezTo>
                      <a:moveTo>
                        <a:pt x="713" y="1349"/>
                      </a:moveTo>
                      <a:cubicBezTo>
                        <a:pt x="715" y="1347"/>
                        <a:pt x="717" y="1344"/>
                        <a:pt x="719" y="1341"/>
                      </a:cubicBezTo>
                      <a:cubicBezTo>
                        <a:pt x="719" y="1344"/>
                        <a:pt x="719" y="1346"/>
                        <a:pt x="719" y="1349"/>
                      </a:cubicBezTo>
                      <a:cubicBezTo>
                        <a:pt x="720" y="1359"/>
                        <a:pt x="721" y="1368"/>
                        <a:pt x="723" y="1377"/>
                      </a:cubicBezTo>
                      <a:cubicBezTo>
                        <a:pt x="721" y="1378"/>
                        <a:pt x="719" y="1379"/>
                        <a:pt x="718" y="1380"/>
                      </a:cubicBezTo>
                      <a:cubicBezTo>
                        <a:pt x="713" y="1349"/>
                        <a:pt x="713" y="1349"/>
                        <a:pt x="713" y="1349"/>
                      </a:cubicBezTo>
                      <a:moveTo>
                        <a:pt x="720" y="1321"/>
                      </a:moveTo>
                      <a:cubicBezTo>
                        <a:pt x="678" y="1403"/>
                        <a:pt x="574" y="1415"/>
                        <a:pt x="511" y="1374"/>
                      </a:cubicBezTo>
                      <a:cubicBezTo>
                        <a:pt x="403" y="1303"/>
                        <a:pt x="464" y="1190"/>
                        <a:pt x="544" y="1181"/>
                      </a:cubicBezTo>
                      <a:cubicBezTo>
                        <a:pt x="603" y="1174"/>
                        <a:pt x="674" y="1224"/>
                        <a:pt x="672" y="1286"/>
                      </a:cubicBezTo>
                      <a:cubicBezTo>
                        <a:pt x="668" y="1291"/>
                        <a:pt x="661" y="1298"/>
                        <a:pt x="654" y="1304"/>
                      </a:cubicBezTo>
                      <a:cubicBezTo>
                        <a:pt x="652" y="1231"/>
                        <a:pt x="605" y="1205"/>
                        <a:pt x="557" y="1213"/>
                      </a:cubicBezTo>
                      <a:cubicBezTo>
                        <a:pt x="485" y="1225"/>
                        <a:pt x="478" y="1306"/>
                        <a:pt x="534" y="1342"/>
                      </a:cubicBezTo>
                      <a:cubicBezTo>
                        <a:pt x="587" y="1376"/>
                        <a:pt x="671" y="1356"/>
                        <a:pt x="699" y="1293"/>
                      </a:cubicBezTo>
                      <a:cubicBezTo>
                        <a:pt x="719" y="1249"/>
                        <a:pt x="719" y="1196"/>
                        <a:pt x="668" y="1148"/>
                      </a:cubicBezTo>
                      <a:cubicBezTo>
                        <a:pt x="624" y="1106"/>
                        <a:pt x="607" y="1078"/>
                        <a:pt x="622" y="1027"/>
                      </a:cubicBezTo>
                      <a:cubicBezTo>
                        <a:pt x="632" y="993"/>
                        <a:pt x="659" y="953"/>
                        <a:pt x="702" y="935"/>
                      </a:cubicBezTo>
                      <a:cubicBezTo>
                        <a:pt x="706" y="942"/>
                        <a:pt x="711" y="951"/>
                        <a:pt x="716" y="959"/>
                      </a:cubicBezTo>
                      <a:cubicBezTo>
                        <a:pt x="661" y="981"/>
                        <a:pt x="624" y="1065"/>
                        <a:pt x="677" y="1124"/>
                      </a:cubicBezTo>
                      <a:cubicBezTo>
                        <a:pt x="736" y="1188"/>
                        <a:pt x="744" y="1233"/>
                        <a:pt x="738" y="1270"/>
                      </a:cubicBezTo>
                      <a:cubicBezTo>
                        <a:pt x="729" y="1284"/>
                        <a:pt x="723" y="1301"/>
                        <a:pt x="720" y="1321"/>
                      </a:cubicBezTo>
                      <a:moveTo>
                        <a:pt x="583" y="1424"/>
                      </a:moveTo>
                      <a:cubicBezTo>
                        <a:pt x="570" y="1444"/>
                        <a:pt x="554" y="1469"/>
                        <a:pt x="540" y="1492"/>
                      </a:cubicBezTo>
                      <a:cubicBezTo>
                        <a:pt x="523" y="1495"/>
                        <a:pt x="505" y="1490"/>
                        <a:pt x="491" y="1478"/>
                      </a:cubicBezTo>
                      <a:cubicBezTo>
                        <a:pt x="468" y="1457"/>
                        <a:pt x="466" y="1421"/>
                        <a:pt x="487" y="1399"/>
                      </a:cubicBezTo>
                      <a:cubicBezTo>
                        <a:pt x="494" y="1391"/>
                        <a:pt x="504" y="1385"/>
                        <a:pt x="514" y="1383"/>
                      </a:cubicBezTo>
                      <a:cubicBezTo>
                        <a:pt x="531" y="1392"/>
                        <a:pt x="550" y="1398"/>
                        <a:pt x="570" y="1400"/>
                      </a:cubicBezTo>
                      <a:cubicBezTo>
                        <a:pt x="577" y="1407"/>
                        <a:pt x="581" y="1415"/>
                        <a:pt x="583" y="1424"/>
                      </a:cubicBezTo>
                      <a:moveTo>
                        <a:pt x="444" y="1449"/>
                      </a:moveTo>
                      <a:cubicBezTo>
                        <a:pt x="424" y="1451"/>
                        <a:pt x="404" y="1436"/>
                        <a:pt x="398" y="1412"/>
                      </a:cubicBezTo>
                      <a:cubicBezTo>
                        <a:pt x="405" y="1409"/>
                        <a:pt x="412" y="1405"/>
                        <a:pt x="418" y="1401"/>
                      </a:cubicBezTo>
                      <a:cubicBezTo>
                        <a:pt x="423" y="1415"/>
                        <a:pt x="433" y="1425"/>
                        <a:pt x="445" y="1428"/>
                      </a:cubicBezTo>
                      <a:cubicBezTo>
                        <a:pt x="444" y="1435"/>
                        <a:pt x="443" y="1442"/>
                        <a:pt x="444" y="1449"/>
                      </a:cubicBezTo>
                      <a:moveTo>
                        <a:pt x="338" y="1439"/>
                      </a:moveTo>
                      <a:cubicBezTo>
                        <a:pt x="333" y="1438"/>
                        <a:pt x="329" y="1436"/>
                        <a:pt x="324" y="1435"/>
                      </a:cubicBezTo>
                      <a:cubicBezTo>
                        <a:pt x="323" y="1429"/>
                        <a:pt x="322" y="1422"/>
                        <a:pt x="322" y="1415"/>
                      </a:cubicBezTo>
                      <a:cubicBezTo>
                        <a:pt x="327" y="1417"/>
                        <a:pt x="332" y="1418"/>
                        <a:pt x="336" y="1419"/>
                      </a:cubicBezTo>
                      <a:cubicBezTo>
                        <a:pt x="336" y="1425"/>
                        <a:pt x="336" y="1433"/>
                        <a:pt x="338" y="1439"/>
                      </a:cubicBezTo>
                      <a:moveTo>
                        <a:pt x="258" y="1346"/>
                      </a:moveTo>
                      <a:cubicBezTo>
                        <a:pt x="247" y="1304"/>
                        <a:pt x="270" y="1259"/>
                        <a:pt x="307" y="1256"/>
                      </a:cubicBezTo>
                      <a:cubicBezTo>
                        <a:pt x="319" y="1255"/>
                        <a:pt x="343" y="1262"/>
                        <a:pt x="338" y="1288"/>
                      </a:cubicBezTo>
                      <a:cubicBezTo>
                        <a:pt x="325" y="1256"/>
                        <a:pt x="290" y="1265"/>
                        <a:pt x="279" y="1294"/>
                      </a:cubicBezTo>
                      <a:cubicBezTo>
                        <a:pt x="265" y="1334"/>
                        <a:pt x="292" y="1366"/>
                        <a:pt x="325" y="1374"/>
                      </a:cubicBezTo>
                      <a:cubicBezTo>
                        <a:pt x="381" y="1388"/>
                        <a:pt x="420" y="1351"/>
                        <a:pt x="449" y="1298"/>
                      </a:cubicBezTo>
                      <a:cubicBezTo>
                        <a:pt x="451" y="1312"/>
                        <a:pt x="456" y="1326"/>
                        <a:pt x="465" y="1339"/>
                      </a:cubicBezTo>
                      <a:cubicBezTo>
                        <a:pt x="447" y="1367"/>
                        <a:pt x="427" y="1393"/>
                        <a:pt x="396" y="1406"/>
                      </a:cubicBezTo>
                      <a:cubicBezTo>
                        <a:pt x="353" y="1425"/>
                        <a:pt x="275" y="1406"/>
                        <a:pt x="258" y="1346"/>
                      </a:cubicBezTo>
                      <a:moveTo>
                        <a:pt x="320" y="1433"/>
                      </a:moveTo>
                      <a:cubicBezTo>
                        <a:pt x="316" y="1432"/>
                        <a:pt x="312" y="1430"/>
                        <a:pt x="308" y="1429"/>
                      </a:cubicBezTo>
                      <a:cubicBezTo>
                        <a:pt x="307" y="1423"/>
                        <a:pt x="307" y="1416"/>
                        <a:pt x="307" y="1409"/>
                      </a:cubicBezTo>
                      <a:cubicBezTo>
                        <a:pt x="311" y="1411"/>
                        <a:pt x="314" y="1412"/>
                        <a:pt x="318" y="1414"/>
                      </a:cubicBezTo>
                      <a:cubicBezTo>
                        <a:pt x="318" y="1420"/>
                        <a:pt x="318" y="1428"/>
                        <a:pt x="320" y="1433"/>
                      </a:cubicBezTo>
                      <a:moveTo>
                        <a:pt x="304" y="1427"/>
                      </a:moveTo>
                      <a:cubicBezTo>
                        <a:pt x="299" y="1424"/>
                        <a:pt x="295" y="1422"/>
                        <a:pt x="291" y="1420"/>
                      </a:cubicBezTo>
                      <a:cubicBezTo>
                        <a:pt x="290" y="1414"/>
                        <a:pt x="289" y="1406"/>
                        <a:pt x="290" y="1399"/>
                      </a:cubicBezTo>
                      <a:cubicBezTo>
                        <a:pt x="294" y="1402"/>
                        <a:pt x="299" y="1405"/>
                        <a:pt x="303" y="1407"/>
                      </a:cubicBezTo>
                      <a:cubicBezTo>
                        <a:pt x="302" y="1413"/>
                        <a:pt x="303" y="1420"/>
                        <a:pt x="304" y="1427"/>
                      </a:cubicBezTo>
                      <a:moveTo>
                        <a:pt x="265" y="1412"/>
                      </a:moveTo>
                      <a:cubicBezTo>
                        <a:pt x="257" y="1412"/>
                        <a:pt x="249" y="1413"/>
                        <a:pt x="243" y="1415"/>
                      </a:cubicBezTo>
                      <a:cubicBezTo>
                        <a:pt x="237" y="1398"/>
                        <a:pt x="245" y="1374"/>
                        <a:pt x="261" y="1367"/>
                      </a:cubicBezTo>
                      <a:cubicBezTo>
                        <a:pt x="264" y="1372"/>
                        <a:pt x="267" y="1377"/>
                        <a:pt x="271" y="1381"/>
                      </a:cubicBezTo>
                      <a:cubicBezTo>
                        <a:pt x="263" y="1388"/>
                        <a:pt x="262" y="1402"/>
                        <a:pt x="265" y="1412"/>
                      </a:cubicBezTo>
                      <a:moveTo>
                        <a:pt x="239" y="1417"/>
                      </a:moveTo>
                      <a:cubicBezTo>
                        <a:pt x="234" y="1419"/>
                        <a:pt x="230" y="1422"/>
                        <a:pt x="227" y="1425"/>
                      </a:cubicBezTo>
                      <a:cubicBezTo>
                        <a:pt x="202" y="1397"/>
                        <a:pt x="221" y="1349"/>
                        <a:pt x="252" y="1346"/>
                      </a:cubicBezTo>
                      <a:cubicBezTo>
                        <a:pt x="254" y="1352"/>
                        <a:pt x="256" y="1357"/>
                        <a:pt x="259" y="1362"/>
                      </a:cubicBezTo>
                      <a:cubicBezTo>
                        <a:pt x="239" y="1371"/>
                        <a:pt x="230" y="1400"/>
                        <a:pt x="239" y="1417"/>
                      </a:cubicBezTo>
                      <a:moveTo>
                        <a:pt x="257" y="1526"/>
                      </a:moveTo>
                      <a:cubicBezTo>
                        <a:pt x="240" y="1549"/>
                        <a:pt x="240" y="1549"/>
                        <a:pt x="240" y="1549"/>
                      </a:cubicBezTo>
                      <a:cubicBezTo>
                        <a:pt x="235" y="1545"/>
                        <a:pt x="231" y="1542"/>
                        <a:pt x="226" y="1538"/>
                      </a:cubicBezTo>
                      <a:cubicBezTo>
                        <a:pt x="259" y="1505"/>
                        <a:pt x="259" y="1505"/>
                        <a:pt x="259" y="1505"/>
                      </a:cubicBezTo>
                      <a:cubicBezTo>
                        <a:pt x="257" y="1512"/>
                        <a:pt x="256" y="1519"/>
                        <a:pt x="257" y="1526"/>
                      </a:cubicBezTo>
                      <a:moveTo>
                        <a:pt x="268" y="1546"/>
                      </a:moveTo>
                      <a:cubicBezTo>
                        <a:pt x="260" y="1560"/>
                        <a:pt x="260" y="1560"/>
                        <a:pt x="260" y="1560"/>
                      </a:cubicBezTo>
                      <a:cubicBezTo>
                        <a:pt x="254" y="1557"/>
                        <a:pt x="248" y="1554"/>
                        <a:pt x="243" y="1551"/>
                      </a:cubicBezTo>
                      <a:cubicBezTo>
                        <a:pt x="258" y="1531"/>
                        <a:pt x="258" y="1531"/>
                        <a:pt x="258" y="1531"/>
                      </a:cubicBezTo>
                      <a:cubicBezTo>
                        <a:pt x="260" y="1536"/>
                        <a:pt x="263" y="1541"/>
                        <a:pt x="268" y="1546"/>
                      </a:cubicBezTo>
                      <a:moveTo>
                        <a:pt x="224" y="1535"/>
                      </a:moveTo>
                      <a:cubicBezTo>
                        <a:pt x="218" y="1530"/>
                        <a:pt x="214" y="1525"/>
                        <a:pt x="210" y="1519"/>
                      </a:cubicBezTo>
                      <a:cubicBezTo>
                        <a:pt x="259" y="1480"/>
                        <a:pt x="259" y="1480"/>
                        <a:pt x="259" y="1480"/>
                      </a:cubicBezTo>
                      <a:cubicBezTo>
                        <a:pt x="263" y="1482"/>
                        <a:pt x="268" y="1483"/>
                        <a:pt x="273" y="1483"/>
                      </a:cubicBezTo>
                      <a:cubicBezTo>
                        <a:pt x="269" y="1486"/>
                        <a:pt x="265" y="1490"/>
                        <a:pt x="263" y="1496"/>
                      </a:cubicBezTo>
                      <a:cubicBezTo>
                        <a:pt x="224" y="1535"/>
                        <a:pt x="224" y="1535"/>
                        <a:pt x="224" y="1535"/>
                      </a:cubicBezTo>
                      <a:moveTo>
                        <a:pt x="207" y="1516"/>
                      </a:moveTo>
                      <a:cubicBezTo>
                        <a:pt x="204" y="1511"/>
                        <a:pt x="200" y="1506"/>
                        <a:pt x="198" y="1501"/>
                      </a:cubicBezTo>
                      <a:cubicBezTo>
                        <a:pt x="242" y="1472"/>
                        <a:pt x="242" y="1472"/>
                        <a:pt x="242" y="1472"/>
                      </a:cubicBezTo>
                      <a:cubicBezTo>
                        <a:pt x="246" y="1475"/>
                        <a:pt x="250" y="1477"/>
                        <a:pt x="255" y="1479"/>
                      </a:cubicBezTo>
                      <a:cubicBezTo>
                        <a:pt x="207" y="1516"/>
                        <a:pt x="207" y="1516"/>
                        <a:pt x="207" y="1516"/>
                      </a:cubicBezTo>
                      <a:moveTo>
                        <a:pt x="196" y="1497"/>
                      </a:moveTo>
                      <a:cubicBezTo>
                        <a:pt x="192" y="1491"/>
                        <a:pt x="190" y="1484"/>
                        <a:pt x="187" y="1477"/>
                      </a:cubicBezTo>
                      <a:cubicBezTo>
                        <a:pt x="229" y="1460"/>
                        <a:pt x="229" y="1460"/>
                        <a:pt x="229" y="1460"/>
                      </a:cubicBezTo>
                      <a:cubicBezTo>
                        <a:pt x="231" y="1463"/>
                        <a:pt x="235" y="1467"/>
                        <a:pt x="239" y="1470"/>
                      </a:cubicBezTo>
                      <a:cubicBezTo>
                        <a:pt x="196" y="1497"/>
                        <a:pt x="196" y="1497"/>
                        <a:pt x="196" y="1497"/>
                      </a:cubicBezTo>
                      <a:moveTo>
                        <a:pt x="186" y="1149"/>
                      </a:moveTo>
                      <a:cubicBezTo>
                        <a:pt x="181" y="1141"/>
                        <a:pt x="176" y="1134"/>
                        <a:pt x="172" y="1127"/>
                      </a:cubicBezTo>
                      <a:cubicBezTo>
                        <a:pt x="195" y="1133"/>
                        <a:pt x="225" y="1129"/>
                        <a:pt x="243" y="1096"/>
                      </a:cubicBezTo>
                      <a:cubicBezTo>
                        <a:pt x="244" y="1097"/>
                        <a:pt x="246" y="1098"/>
                        <a:pt x="247" y="1099"/>
                      </a:cubicBezTo>
                      <a:cubicBezTo>
                        <a:pt x="242" y="1109"/>
                        <a:pt x="238" y="1119"/>
                        <a:pt x="235" y="1129"/>
                      </a:cubicBezTo>
                      <a:cubicBezTo>
                        <a:pt x="219" y="1144"/>
                        <a:pt x="201" y="1150"/>
                        <a:pt x="186" y="1149"/>
                      </a:cubicBezTo>
                      <a:moveTo>
                        <a:pt x="233" y="1136"/>
                      </a:moveTo>
                      <a:cubicBezTo>
                        <a:pt x="232" y="1141"/>
                        <a:pt x="231" y="1145"/>
                        <a:pt x="230" y="1149"/>
                      </a:cubicBezTo>
                      <a:cubicBezTo>
                        <a:pt x="228" y="1147"/>
                        <a:pt x="226" y="1145"/>
                        <a:pt x="224" y="1143"/>
                      </a:cubicBezTo>
                      <a:cubicBezTo>
                        <a:pt x="227" y="1141"/>
                        <a:pt x="230" y="1139"/>
                        <a:pt x="233" y="1136"/>
                      </a:cubicBezTo>
                      <a:moveTo>
                        <a:pt x="151" y="954"/>
                      </a:moveTo>
                      <a:cubicBezTo>
                        <a:pt x="150" y="959"/>
                        <a:pt x="149" y="965"/>
                        <a:pt x="148" y="970"/>
                      </a:cubicBezTo>
                      <a:cubicBezTo>
                        <a:pt x="137" y="970"/>
                        <a:pt x="121" y="975"/>
                        <a:pt x="112" y="989"/>
                      </a:cubicBezTo>
                      <a:cubicBezTo>
                        <a:pt x="112" y="989"/>
                        <a:pt x="112" y="989"/>
                        <a:pt x="112" y="989"/>
                      </a:cubicBezTo>
                      <a:cubicBezTo>
                        <a:pt x="114" y="979"/>
                        <a:pt x="117" y="969"/>
                        <a:pt x="121" y="959"/>
                      </a:cubicBezTo>
                      <a:cubicBezTo>
                        <a:pt x="133" y="948"/>
                        <a:pt x="143" y="950"/>
                        <a:pt x="151" y="954"/>
                      </a:cubicBezTo>
                      <a:moveTo>
                        <a:pt x="128" y="947"/>
                      </a:moveTo>
                      <a:cubicBezTo>
                        <a:pt x="133" y="938"/>
                        <a:pt x="139" y="931"/>
                        <a:pt x="147" y="924"/>
                      </a:cubicBezTo>
                      <a:cubicBezTo>
                        <a:pt x="152" y="925"/>
                        <a:pt x="157" y="928"/>
                        <a:pt x="161" y="931"/>
                      </a:cubicBezTo>
                      <a:cubicBezTo>
                        <a:pt x="157" y="937"/>
                        <a:pt x="155" y="943"/>
                        <a:pt x="152" y="949"/>
                      </a:cubicBezTo>
                      <a:cubicBezTo>
                        <a:pt x="146" y="946"/>
                        <a:pt x="138" y="943"/>
                        <a:pt x="128" y="947"/>
                      </a:cubicBezTo>
                      <a:moveTo>
                        <a:pt x="148" y="976"/>
                      </a:moveTo>
                      <a:cubicBezTo>
                        <a:pt x="149" y="983"/>
                        <a:pt x="150" y="989"/>
                        <a:pt x="151" y="995"/>
                      </a:cubicBezTo>
                      <a:cubicBezTo>
                        <a:pt x="133" y="1009"/>
                        <a:pt x="122" y="1031"/>
                        <a:pt x="120" y="1054"/>
                      </a:cubicBezTo>
                      <a:cubicBezTo>
                        <a:pt x="111" y="1032"/>
                        <a:pt x="110" y="1013"/>
                        <a:pt x="111" y="999"/>
                      </a:cubicBezTo>
                      <a:cubicBezTo>
                        <a:pt x="119" y="983"/>
                        <a:pt x="136" y="976"/>
                        <a:pt x="148" y="976"/>
                      </a:cubicBezTo>
                      <a:moveTo>
                        <a:pt x="153" y="1000"/>
                      </a:moveTo>
                      <a:cubicBezTo>
                        <a:pt x="155" y="1005"/>
                        <a:pt x="157" y="1009"/>
                        <a:pt x="160" y="1013"/>
                      </a:cubicBezTo>
                      <a:cubicBezTo>
                        <a:pt x="140" y="1035"/>
                        <a:pt x="143" y="1070"/>
                        <a:pt x="163" y="1087"/>
                      </a:cubicBezTo>
                      <a:cubicBezTo>
                        <a:pt x="176" y="1099"/>
                        <a:pt x="210" y="1103"/>
                        <a:pt x="223" y="1082"/>
                      </a:cubicBezTo>
                      <a:cubicBezTo>
                        <a:pt x="228" y="1085"/>
                        <a:pt x="233" y="1089"/>
                        <a:pt x="238" y="1092"/>
                      </a:cubicBezTo>
                      <a:cubicBezTo>
                        <a:pt x="219" y="1129"/>
                        <a:pt x="187" y="1128"/>
                        <a:pt x="165" y="1119"/>
                      </a:cubicBezTo>
                      <a:cubicBezTo>
                        <a:pt x="151" y="1101"/>
                        <a:pt x="138" y="1086"/>
                        <a:pt x="128" y="1068"/>
                      </a:cubicBezTo>
                      <a:cubicBezTo>
                        <a:pt x="124" y="1043"/>
                        <a:pt x="132" y="1018"/>
                        <a:pt x="153" y="1000"/>
                      </a:cubicBezTo>
                      <a:moveTo>
                        <a:pt x="210" y="1072"/>
                      </a:moveTo>
                      <a:cubicBezTo>
                        <a:pt x="213" y="1074"/>
                        <a:pt x="216" y="1077"/>
                        <a:pt x="219" y="1079"/>
                      </a:cubicBezTo>
                      <a:cubicBezTo>
                        <a:pt x="206" y="1097"/>
                        <a:pt x="179" y="1093"/>
                        <a:pt x="167" y="1081"/>
                      </a:cubicBezTo>
                      <a:cubicBezTo>
                        <a:pt x="152" y="1067"/>
                        <a:pt x="147" y="1037"/>
                        <a:pt x="163" y="1017"/>
                      </a:cubicBezTo>
                      <a:cubicBezTo>
                        <a:pt x="166" y="1021"/>
                        <a:pt x="170" y="1024"/>
                        <a:pt x="173" y="1027"/>
                      </a:cubicBezTo>
                      <a:cubicBezTo>
                        <a:pt x="160" y="1051"/>
                        <a:pt x="174" y="1083"/>
                        <a:pt x="210" y="1072"/>
                      </a:cubicBezTo>
                      <a:moveTo>
                        <a:pt x="197" y="1062"/>
                      </a:moveTo>
                      <a:cubicBezTo>
                        <a:pt x="199" y="1064"/>
                        <a:pt x="202" y="1066"/>
                        <a:pt x="206" y="1069"/>
                      </a:cubicBezTo>
                      <a:cubicBezTo>
                        <a:pt x="179" y="1074"/>
                        <a:pt x="168" y="1050"/>
                        <a:pt x="178" y="1030"/>
                      </a:cubicBezTo>
                      <a:cubicBezTo>
                        <a:pt x="184" y="1034"/>
                        <a:pt x="192" y="1037"/>
                        <a:pt x="200" y="1038"/>
                      </a:cubicBezTo>
                      <a:cubicBezTo>
                        <a:pt x="195" y="1048"/>
                        <a:pt x="193" y="1056"/>
                        <a:pt x="197" y="1062"/>
                      </a:cubicBezTo>
                      <a:moveTo>
                        <a:pt x="320" y="875"/>
                      </a:moveTo>
                      <a:cubicBezTo>
                        <a:pt x="325" y="881"/>
                        <a:pt x="329" y="888"/>
                        <a:pt x="334" y="895"/>
                      </a:cubicBezTo>
                      <a:cubicBezTo>
                        <a:pt x="266" y="884"/>
                        <a:pt x="171" y="788"/>
                        <a:pt x="172" y="660"/>
                      </a:cubicBezTo>
                      <a:cubicBezTo>
                        <a:pt x="185" y="738"/>
                        <a:pt x="239" y="810"/>
                        <a:pt x="315" y="834"/>
                      </a:cubicBezTo>
                      <a:cubicBezTo>
                        <a:pt x="306" y="834"/>
                        <a:pt x="298" y="833"/>
                        <a:pt x="292" y="833"/>
                      </a:cubicBezTo>
                      <a:cubicBezTo>
                        <a:pt x="294" y="837"/>
                        <a:pt x="303" y="850"/>
                        <a:pt x="315" y="867"/>
                      </a:cubicBezTo>
                      <a:cubicBezTo>
                        <a:pt x="299" y="865"/>
                        <a:pt x="252" y="825"/>
                        <a:pt x="234" y="804"/>
                      </a:cubicBezTo>
                      <a:cubicBezTo>
                        <a:pt x="246" y="826"/>
                        <a:pt x="294" y="869"/>
                        <a:pt x="320" y="875"/>
                      </a:cubicBezTo>
                      <a:moveTo>
                        <a:pt x="306" y="840"/>
                      </a:moveTo>
                      <a:cubicBezTo>
                        <a:pt x="341" y="842"/>
                        <a:pt x="409" y="840"/>
                        <a:pt x="461" y="838"/>
                      </a:cubicBezTo>
                      <a:cubicBezTo>
                        <a:pt x="460" y="843"/>
                        <a:pt x="459" y="847"/>
                        <a:pt x="459" y="852"/>
                      </a:cubicBezTo>
                      <a:cubicBezTo>
                        <a:pt x="420" y="854"/>
                        <a:pt x="369" y="858"/>
                        <a:pt x="346" y="858"/>
                      </a:cubicBezTo>
                      <a:cubicBezTo>
                        <a:pt x="356" y="871"/>
                        <a:pt x="381" y="912"/>
                        <a:pt x="404" y="944"/>
                      </a:cubicBezTo>
                      <a:cubicBezTo>
                        <a:pt x="390" y="963"/>
                        <a:pt x="390" y="963"/>
                        <a:pt x="390" y="963"/>
                      </a:cubicBezTo>
                      <a:cubicBezTo>
                        <a:pt x="357" y="919"/>
                        <a:pt x="312" y="849"/>
                        <a:pt x="306" y="840"/>
                      </a:cubicBezTo>
                      <a:moveTo>
                        <a:pt x="456" y="726"/>
                      </a:moveTo>
                      <a:cubicBezTo>
                        <a:pt x="461" y="725"/>
                        <a:pt x="466" y="724"/>
                        <a:pt x="471" y="723"/>
                      </a:cubicBezTo>
                      <a:cubicBezTo>
                        <a:pt x="479" y="746"/>
                        <a:pt x="479" y="746"/>
                        <a:pt x="479" y="746"/>
                      </a:cubicBezTo>
                      <a:cubicBezTo>
                        <a:pt x="473" y="750"/>
                        <a:pt x="467" y="755"/>
                        <a:pt x="462" y="759"/>
                      </a:cubicBezTo>
                      <a:cubicBezTo>
                        <a:pt x="456" y="726"/>
                        <a:pt x="456" y="726"/>
                        <a:pt x="456" y="726"/>
                      </a:cubicBezTo>
                      <a:moveTo>
                        <a:pt x="457" y="762"/>
                      </a:moveTo>
                      <a:cubicBezTo>
                        <a:pt x="456" y="763"/>
                        <a:pt x="455" y="763"/>
                        <a:pt x="454" y="764"/>
                      </a:cubicBezTo>
                      <a:cubicBezTo>
                        <a:pt x="448" y="762"/>
                        <a:pt x="442" y="761"/>
                        <a:pt x="437" y="759"/>
                      </a:cubicBezTo>
                      <a:cubicBezTo>
                        <a:pt x="434" y="726"/>
                        <a:pt x="434" y="726"/>
                        <a:pt x="434" y="726"/>
                      </a:cubicBezTo>
                      <a:cubicBezTo>
                        <a:pt x="440" y="726"/>
                        <a:pt x="445" y="726"/>
                        <a:pt x="451" y="726"/>
                      </a:cubicBezTo>
                      <a:cubicBezTo>
                        <a:pt x="457" y="762"/>
                        <a:pt x="457" y="762"/>
                        <a:pt x="457" y="762"/>
                      </a:cubicBezTo>
                      <a:moveTo>
                        <a:pt x="532" y="713"/>
                      </a:moveTo>
                      <a:cubicBezTo>
                        <a:pt x="527" y="715"/>
                        <a:pt x="523" y="717"/>
                        <a:pt x="518" y="720"/>
                      </a:cubicBezTo>
                      <a:cubicBezTo>
                        <a:pt x="511" y="704"/>
                        <a:pt x="511" y="704"/>
                        <a:pt x="511" y="704"/>
                      </a:cubicBezTo>
                      <a:cubicBezTo>
                        <a:pt x="515" y="701"/>
                        <a:pt x="519" y="698"/>
                        <a:pt x="523" y="695"/>
                      </a:cubicBezTo>
                      <a:cubicBezTo>
                        <a:pt x="532" y="713"/>
                        <a:pt x="532" y="713"/>
                        <a:pt x="532" y="713"/>
                      </a:cubicBezTo>
                      <a:moveTo>
                        <a:pt x="527" y="691"/>
                      </a:moveTo>
                      <a:cubicBezTo>
                        <a:pt x="534" y="693"/>
                        <a:pt x="543" y="695"/>
                        <a:pt x="552" y="697"/>
                      </a:cubicBezTo>
                      <a:cubicBezTo>
                        <a:pt x="552" y="701"/>
                        <a:pt x="552" y="704"/>
                        <a:pt x="552" y="707"/>
                      </a:cubicBezTo>
                      <a:cubicBezTo>
                        <a:pt x="547" y="708"/>
                        <a:pt x="542" y="709"/>
                        <a:pt x="537" y="711"/>
                      </a:cubicBezTo>
                      <a:cubicBezTo>
                        <a:pt x="527" y="691"/>
                        <a:pt x="527" y="691"/>
                        <a:pt x="527" y="691"/>
                      </a:cubicBezTo>
                      <a:moveTo>
                        <a:pt x="514" y="722"/>
                      </a:moveTo>
                      <a:cubicBezTo>
                        <a:pt x="510" y="724"/>
                        <a:pt x="506" y="727"/>
                        <a:pt x="502" y="729"/>
                      </a:cubicBezTo>
                      <a:cubicBezTo>
                        <a:pt x="496" y="714"/>
                        <a:pt x="496" y="714"/>
                        <a:pt x="496" y="714"/>
                      </a:cubicBezTo>
                      <a:cubicBezTo>
                        <a:pt x="500" y="712"/>
                        <a:pt x="503" y="710"/>
                        <a:pt x="507" y="707"/>
                      </a:cubicBezTo>
                      <a:cubicBezTo>
                        <a:pt x="514" y="722"/>
                        <a:pt x="514" y="722"/>
                        <a:pt x="514" y="722"/>
                      </a:cubicBezTo>
                      <a:moveTo>
                        <a:pt x="498" y="732"/>
                      </a:moveTo>
                      <a:cubicBezTo>
                        <a:pt x="493" y="735"/>
                        <a:pt x="488" y="739"/>
                        <a:pt x="483" y="742"/>
                      </a:cubicBezTo>
                      <a:cubicBezTo>
                        <a:pt x="476" y="722"/>
                        <a:pt x="476" y="722"/>
                        <a:pt x="476" y="722"/>
                      </a:cubicBezTo>
                      <a:cubicBezTo>
                        <a:pt x="481" y="720"/>
                        <a:pt x="486" y="718"/>
                        <a:pt x="491" y="716"/>
                      </a:cubicBezTo>
                      <a:cubicBezTo>
                        <a:pt x="498" y="732"/>
                        <a:pt x="498" y="732"/>
                        <a:pt x="498" y="732"/>
                      </a:cubicBezTo>
                      <a:moveTo>
                        <a:pt x="601" y="729"/>
                      </a:moveTo>
                      <a:cubicBezTo>
                        <a:pt x="561" y="724"/>
                        <a:pt x="519" y="744"/>
                        <a:pt x="493" y="773"/>
                      </a:cubicBezTo>
                      <a:cubicBezTo>
                        <a:pt x="483" y="771"/>
                        <a:pt x="472" y="768"/>
                        <a:pt x="461" y="765"/>
                      </a:cubicBezTo>
                      <a:cubicBezTo>
                        <a:pt x="494" y="743"/>
                        <a:pt x="560" y="683"/>
                        <a:pt x="601" y="729"/>
                      </a:cubicBezTo>
                      <a:moveTo>
                        <a:pt x="618" y="733"/>
                      </a:moveTo>
                      <a:cubicBezTo>
                        <a:pt x="616" y="732"/>
                        <a:pt x="613" y="731"/>
                        <a:pt x="610" y="730"/>
                      </a:cubicBezTo>
                      <a:cubicBezTo>
                        <a:pt x="604" y="723"/>
                        <a:pt x="598" y="717"/>
                        <a:pt x="591" y="713"/>
                      </a:cubicBezTo>
                      <a:cubicBezTo>
                        <a:pt x="591" y="711"/>
                        <a:pt x="591" y="708"/>
                        <a:pt x="592" y="706"/>
                      </a:cubicBezTo>
                      <a:cubicBezTo>
                        <a:pt x="601" y="708"/>
                        <a:pt x="611" y="710"/>
                        <a:pt x="619" y="712"/>
                      </a:cubicBezTo>
                      <a:cubicBezTo>
                        <a:pt x="618" y="719"/>
                        <a:pt x="618" y="726"/>
                        <a:pt x="618" y="733"/>
                      </a:cubicBezTo>
                      <a:moveTo>
                        <a:pt x="511" y="765"/>
                      </a:moveTo>
                      <a:cubicBezTo>
                        <a:pt x="554" y="730"/>
                        <a:pt x="616" y="721"/>
                        <a:pt x="657" y="768"/>
                      </a:cubicBezTo>
                      <a:cubicBezTo>
                        <a:pt x="682" y="796"/>
                        <a:pt x="679" y="831"/>
                        <a:pt x="661" y="853"/>
                      </a:cubicBezTo>
                      <a:cubicBezTo>
                        <a:pt x="648" y="868"/>
                        <a:pt x="621" y="876"/>
                        <a:pt x="602" y="869"/>
                      </a:cubicBezTo>
                      <a:cubicBezTo>
                        <a:pt x="598" y="876"/>
                        <a:pt x="590" y="888"/>
                        <a:pt x="577" y="895"/>
                      </a:cubicBezTo>
                      <a:cubicBezTo>
                        <a:pt x="548" y="910"/>
                        <a:pt x="527" y="889"/>
                        <a:pt x="526" y="867"/>
                      </a:cubicBezTo>
                      <a:cubicBezTo>
                        <a:pt x="526" y="840"/>
                        <a:pt x="548" y="823"/>
                        <a:pt x="576" y="825"/>
                      </a:cubicBezTo>
                      <a:cubicBezTo>
                        <a:pt x="574" y="803"/>
                        <a:pt x="574" y="803"/>
                        <a:pt x="574" y="803"/>
                      </a:cubicBezTo>
                      <a:cubicBezTo>
                        <a:pt x="584" y="796"/>
                        <a:pt x="584" y="796"/>
                        <a:pt x="584" y="796"/>
                      </a:cubicBezTo>
                      <a:cubicBezTo>
                        <a:pt x="586" y="811"/>
                        <a:pt x="591" y="834"/>
                        <a:pt x="609" y="846"/>
                      </a:cubicBezTo>
                      <a:cubicBezTo>
                        <a:pt x="629" y="860"/>
                        <a:pt x="651" y="848"/>
                        <a:pt x="655" y="821"/>
                      </a:cubicBezTo>
                      <a:cubicBezTo>
                        <a:pt x="660" y="783"/>
                        <a:pt x="631" y="759"/>
                        <a:pt x="591" y="754"/>
                      </a:cubicBezTo>
                      <a:cubicBezTo>
                        <a:pt x="554" y="749"/>
                        <a:pt x="491" y="782"/>
                        <a:pt x="487" y="844"/>
                      </a:cubicBezTo>
                      <a:cubicBezTo>
                        <a:pt x="486" y="866"/>
                        <a:pt x="487" y="897"/>
                        <a:pt x="509" y="916"/>
                      </a:cubicBezTo>
                      <a:cubicBezTo>
                        <a:pt x="553" y="954"/>
                        <a:pt x="603" y="924"/>
                        <a:pt x="614" y="908"/>
                      </a:cubicBezTo>
                      <a:cubicBezTo>
                        <a:pt x="620" y="917"/>
                        <a:pt x="620" y="917"/>
                        <a:pt x="620" y="917"/>
                      </a:cubicBezTo>
                      <a:cubicBezTo>
                        <a:pt x="607" y="939"/>
                        <a:pt x="580" y="952"/>
                        <a:pt x="552" y="954"/>
                      </a:cubicBezTo>
                      <a:cubicBezTo>
                        <a:pt x="508" y="917"/>
                        <a:pt x="508" y="917"/>
                        <a:pt x="508" y="917"/>
                      </a:cubicBezTo>
                      <a:cubicBezTo>
                        <a:pt x="484" y="898"/>
                        <a:pt x="484" y="898"/>
                        <a:pt x="484" y="898"/>
                      </a:cubicBezTo>
                      <a:cubicBezTo>
                        <a:pt x="479" y="894"/>
                        <a:pt x="474" y="891"/>
                        <a:pt x="469" y="889"/>
                      </a:cubicBezTo>
                      <a:cubicBezTo>
                        <a:pt x="459" y="842"/>
                        <a:pt x="473" y="795"/>
                        <a:pt x="511" y="765"/>
                      </a:cubicBezTo>
                      <a:moveTo>
                        <a:pt x="625" y="714"/>
                      </a:moveTo>
                      <a:cubicBezTo>
                        <a:pt x="632" y="715"/>
                        <a:pt x="638" y="717"/>
                        <a:pt x="644" y="719"/>
                      </a:cubicBezTo>
                      <a:cubicBezTo>
                        <a:pt x="641" y="727"/>
                        <a:pt x="640" y="735"/>
                        <a:pt x="640" y="743"/>
                      </a:cubicBezTo>
                      <a:cubicBezTo>
                        <a:pt x="635" y="740"/>
                        <a:pt x="630" y="737"/>
                        <a:pt x="624" y="735"/>
                      </a:cubicBezTo>
                      <a:cubicBezTo>
                        <a:pt x="624" y="728"/>
                        <a:pt x="624" y="721"/>
                        <a:pt x="625" y="714"/>
                      </a:cubicBezTo>
                      <a:moveTo>
                        <a:pt x="716" y="654"/>
                      </a:moveTo>
                      <a:cubicBezTo>
                        <a:pt x="715" y="656"/>
                        <a:pt x="714" y="658"/>
                        <a:pt x="713" y="659"/>
                      </a:cubicBezTo>
                      <a:cubicBezTo>
                        <a:pt x="691" y="658"/>
                        <a:pt x="672" y="672"/>
                        <a:pt x="659" y="689"/>
                      </a:cubicBezTo>
                      <a:cubicBezTo>
                        <a:pt x="652" y="687"/>
                        <a:pt x="643" y="685"/>
                        <a:pt x="634" y="683"/>
                      </a:cubicBezTo>
                      <a:cubicBezTo>
                        <a:pt x="647" y="657"/>
                        <a:pt x="671" y="635"/>
                        <a:pt x="707" y="636"/>
                      </a:cubicBezTo>
                      <a:cubicBezTo>
                        <a:pt x="706" y="641"/>
                        <a:pt x="705" y="646"/>
                        <a:pt x="704" y="650"/>
                      </a:cubicBezTo>
                      <a:cubicBezTo>
                        <a:pt x="705" y="651"/>
                        <a:pt x="710" y="652"/>
                        <a:pt x="716" y="654"/>
                      </a:cubicBezTo>
                      <a:moveTo>
                        <a:pt x="1014" y="200"/>
                      </a:moveTo>
                      <a:cubicBezTo>
                        <a:pt x="1015" y="202"/>
                        <a:pt x="1015" y="204"/>
                        <a:pt x="1015" y="207"/>
                      </a:cubicBezTo>
                      <a:cubicBezTo>
                        <a:pt x="991" y="224"/>
                        <a:pt x="991" y="224"/>
                        <a:pt x="991" y="224"/>
                      </a:cubicBezTo>
                      <a:cubicBezTo>
                        <a:pt x="991" y="221"/>
                        <a:pt x="991" y="219"/>
                        <a:pt x="991" y="216"/>
                      </a:cubicBezTo>
                      <a:cubicBezTo>
                        <a:pt x="1014" y="200"/>
                        <a:pt x="1014" y="200"/>
                        <a:pt x="1014" y="200"/>
                      </a:cubicBezTo>
                      <a:moveTo>
                        <a:pt x="991" y="214"/>
                      </a:moveTo>
                      <a:cubicBezTo>
                        <a:pt x="1000" y="204"/>
                        <a:pt x="1007" y="195"/>
                        <a:pt x="1013" y="190"/>
                      </a:cubicBezTo>
                      <a:cubicBezTo>
                        <a:pt x="1013" y="191"/>
                        <a:pt x="1013" y="194"/>
                        <a:pt x="1014" y="198"/>
                      </a:cubicBezTo>
                      <a:cubicBezTo>
                        <a:pt x="991" y="214"/>
                        <a:pt x="991" y="214"/>
                        <a:pt x="991" y="214"/>
                      </a:cubicBezTo>
                      <a:moveTo>
                        <a:pt x="1016" y="209"/>
                      </a:moveTo>
                      <a:cubicBezTo>
                        <a:pt x="1016" y="214"/>
                        <a:pt x="1016" y="214"/>
                        <a:pt x="1016" y="214"/>
                      </a:cubicBezTo>
                      <a:cubicBezTo>
                        <a:pt x="994" y="230"/>
                        <a:pt x="994" y="230"/>
                        <a:pt x="994" y="230"/>
                      </a:cubicBezTo>
                      <a:cubicBezTo>
                        <a:pt x="993" y="228"/>
                        <a:pt x="992" y="227"/>
                        <a:pt x="991" y="226"/>
                      </a:cubicBezTo>
                      <a:cubicBezTo>
                        <a:pt x="1016" y="209"/>
                        <a:pt x="1016" y="209"/>
                        <a:pt x="1016" y="209"/>
                      </a:cubicBezTo>
                      <a:moveTo>
                        <a:pt x="1017" y="216"/>
                      </a:moveTo>
                      <a:cubicBezTo>
                        <a:pt x="1018" y="222"/>
                        <a:pt x="1018" y="222"/>
                        <a:pt x="1018" y="222"/>
                      </a:cubicBezTo>
                      <a:cubicBezTo>
                        <a:pt x="997" y="236"/>
                        <a:pt x="997" y="236"/>
                        <a:pt x="997" y="236"/>
                      </a:cubicBezTo>
                      <a:cubicBezTo>
                        <a:pt x="997" y="234"/>
                        <a:pt x="996" y="233"/>
                        <a:pt x="995" y="231"/>
                      </a:cubicBezTo>
                      <a:cubicBezTo>
                        <a:pt x="1017" y="216"/>
                        <a:pt x="1017" y="216"/>
                        <a:pt x="1017" y="216"/>
                      </a:cubicBezTo>
                      <a:moveTo>
                        <a:pt x="1018" y="224"/>
                      </a:moveTo>
                      <a:cubicBezTo>
                        <a:pt x="1019" y="229"/>
                        <a:pt x="1019" y="229"/>
                        <a:pt x="1019" y="229"/>
                      </a:cubicBezTo>
                      <a:cubicBezTo>
                        <a:pt x="1000" y="241"/>
                        <a:pt x="1000" y="241"/>
                        <a:pt x="1000" y="241"/>
                      </a:cubicBezTo>
                      <a:cubicBezTo>
                        <a:pt x="1000" y="240"/>
                        <a:pt x="999" y="239"/>
                        <a:pt x="998" y="237"/>
                      </a:cubicBezTo>
                      <a:cubicBezTo>
                        <a:pt x="1018" y="224"/>
                        <a:pt x="1018" y="224"/>
                        <a:pt x="1018" y="224"/>
                      </a:cubicBezTo>
                      <a:moveTo>
                        <a:pt x="1019" y="231"/>
                      </a:moveTo>
                      <a:cubicBezTo>
                        <a:pt x="1020" y="236"/>
                        <a:pt x="1020" y="236"/>
                        <a:pt x="1020" y="236"/>
                      </a:cubicBezTo>
                      <a:cubicBezTo>
                        <a:pt x="1003" y="248"/>
                        <a:pt x="1003" y="248"/>
                        <a:pt x="1003" y="248"/>
                      </a:cubicBezTo>
                      <a:cubicBezTo>
                        <a:pt x="1002" y="246"/>
                        <a:pt x="1002" y="245"/>
                        <a:pt x="1001" y="243"/>
                      </a:cubicBezTo>
                      <a:cubicBezTo>
                        <a:pt x="1019" y="231"/>
                        <a:pt x="1019" y="231"/>
                        <a:pt x="1019" y="231"/>
                      </a:cubicBezTo>
                      <a:moveTo>
                        <a:pt x="1014" y="283"/>
                      </a:moveTo>
                      <a:cubicBezTo>
                        <a:pt x="1013" y="281"/>
                        <a:pt x="1012" y="280"/>
                        <a:pt x="1011" y="278"/>
                      </a:cubicBezTo>
                      <a:cubicBezTo>
                        <a:pt x="1025" y="269"/>
                        <a:pt x="1025" y="269"/>
                        <a:pt x="1025" y="269"/>
                      </a:cubicBezTo>
                      <a:cubicBezTo>
                        <a:pt x="1026" y="275"/>
                        <a:pt x="1026" y="275"/>
                        <a:pt x="1026" y="275"/>
                      </a:cubicBezTo>
                      <a:cubicBezTo>
                        <a:pt x="1014" y="283"/>
                        <a:pt x="1014" y="283"/>
                        <a:pt x="1014" y="283"/>
                      </a:cubicBezTo>
                      <a:moveTo>
                        <a:pt x="1026" y="277"/>
                      </a:moveTo>
                      <a:cubicBezTo>
                        <a:pt x="1026" y="280"/>
                        <a:pt x="1027" y="283"/>
                        <a:pt x="1027" y="287"/>
                      </a:cubicBezTo>
                      <a:cubicBezTo>
                        <a:pt x="1024" y="287"/>
                        <a:pt x="1020" y="288"/>
                        <a:pt x="1017" y="289"/>
                      </a:cubicBezTo>
                      <a:cubicBezTo>
                        <a:pt x="1017" y="287"/>
                        <a:pt x="1016" y="286"/>
                        <a:pt x="1015" y="284"/>
                      </a:cubicBezTo>
                      <a:cubicBezTo>
                        <a:pt x="1026" y="277"/>
                        <a:pt x="1026" y="277"/>
                        <a:pt x="1026" y="277"/>
                      </a:cubicBezTo>
                      <a:moveTo>
                        <a:pt x="1011" y="277"/>
                      </a:moveTo>
                      <a:cubicBezTo>
                        <a:pt x="1010" y="275"/>
                        <a:pt x="1009" y="274"/>
                        <a:pt x="1008" y="273"/>
                      </a:cubicBezTo>
                      <a:cubicBezTo>
                        <a:pt x="1024" y="262"/>
                        <a:pt x="1024" y="262"/>
                        <a:pt x="1024" y="262"/>
                      </a:cubicBezTo>
                      <a:cubicBezTo>
                        <a:pt x="1024" y="267"/>
                        <a:pt x="1024" y="267"/>
                        <a:pt x="1024" y="267"/>
                      </a:cubicBezTo>
                      <a:cubicBezTo>
                        <a:pt x="1011" y="277"/>
                        <a:pt x="1011" y="277"/>
                        <a:pt x="1011" y="277"/>
                      </a:cubicBezTo>
                      <a:moveTo>
                        <a:pt x="1007" y="271"/>
                      </a:moveTo>
                      <a:cubicBezTo>
                        <a:pt x="1007" y="269"/>
                        <a:pt x="1007" y="267"/>
                        <a:pt x="1007" y="264"/>
                      </a:cubicBezTo>
                      <a:cubicBezTo>
                        <a:pt x="1022" y="254"/>
                        <a:pt x="1022" y="254"/>
                        <a:pt x="1022" y="254"/>
                      </a:cubicBezTo>
                      <a:cubicBezTo>
                        <a:pt x="1023" y="260"/>
                        <a:pt x="1023" y="260"/>
                        <a:pt x="1023" y="260"/>
                      </a:cubicBezTo>
                      <a:cubicBezTo>
                        <a:pt x="1007" y="271"/>
                        <a:pt x="1007" y="271"/>
                        <a:pt x="1007" y="271"/>
                      </a:cubicBezTo>
                      <a:moveTo>
                        <a:pt x="1006" y="262"/>
                      </a:moveTo>
                      <a:cubicBezTo>
                        <a:pt x="1006" y="260"/>
                        <a:pt x="1006" y="259"/>
                        <a:pt x="1005" y="257"/>
                      </a:cubicBezTo>
                      <a:cubicBezTo>
                        <a:pt x="1021" y="246"/>
                        <a:pt x="1021" y="246"/>
                        <a:pt x="1021" y="246"/>
                      </a:cubicBezTo>
                      <a:cubicBezTo>
                        <a:pt x="1022" y="252"/>
                        <a:pt x="1022" y="252"/>
                        <a:pt x="1022" y="252"/>
                      </a:cubicBezTo>
                      <a:cubicBezTo>
                        <a:pt x="1006" y="262"/>
                        <a:pt x="1006" y="262"/>
                        <a:pt x="1006" y="262"/>
                      </a:cubicBezTo>
                      <a:moveTo>
                        <a:pt x="1005" y="255"/>
                      </a:moveTo>
                      <a:cubicBezTo>
                        <a:pt x="1004" y="253"/>
                        <a:pt x="1004" y="251"/>
                        <a:pt x="1003" y="249"/>
                      </a:cubicBezTo>
                      <a:cubicBezTo>
                        <a:pt x="1020" y="238"/>
                        <a:pt x="1020" y="238"/>
                        <a:pt x="1020" y="238"/>
                      </a:cubicBezTo>
                      <a:cubicBezTo>
                        <a:pt x="1021" y="244"/>
                        <a:pt x="1021" y="244"/>
                        <a:pt x="1021" y="244"/>
                      </a:cubicBezTo>
                      <a:cubicBezTo>
                        <a:pt x="1005" y="255"/>
                        <a:pt x="1005" y="255"/>
                        <a:pt x="1005" y="255"/>
                      </a:cubicBezTo>
                      <a:moveTo>
                        <a:pt x="1007" y="284"/>
                      </a:moveTo>
                      <a:cubicBezTo>
                        <a:pt x="1035" y="323"/>
                        <a:pt x="1015" y="355"/>
                        <a:pt x="994" y="376"/>
                      </a:cubicBezTo>
                      <a:cubicBezTo>
                        <a:pt x="987" y="372"/>
                        <a:pt x="980" y="369"/>
                        <a:pt x="973" y="367"/>
                      </a:cubicBezTo>
                      <a:cubicBezTo>
                        <a:pt x="988" y="347"/>
                        <a:pt x="1004" y="316"/>
                        <a:pt x="1007" y="284"/>
                      </a:cubicBezTo>
                      <a:moveTo>
                        <a:pt x="1027" y="319"/>
                      </a:moveTo>
                      <a:cubicBezTo>
                        <a:pt x="1049" y="322"/>
                        <a:pt x="1070" y="339"/>
                        <a:pt x="1072" y="364"/>
                      </a:cubicBezTo>
                      <a:cubicBezTo>
                        <a:pt x="1065" y="362"/>
                        <a:pt x="1058" y="361"/>
                        <a:pt x="1052" y="361"/>
                      </a:cubicBezTo>
                      <a:cubicBezTo>
                        <a:pt x="1050" y="348"/>
                        <a:pt x="1039" y="338"/>
                        <a:pt x="1027" y="335"/>
                      </a:cubicBezTo>
                      <a:cubicBezTo>
                        <a:pt x="1028" y="330"/>
                        <a:pt x="1028" y="325"/>
                        <a:pt x="1027" y="319"/>
                      </a:cubicBezTo>
                      <a:moveTo>
                        <a:pt x="1045" y="362"/>
                      </a:moveTo>
                      <a:cubicBezTo>
                        <a:pt x="1030" y="365"/>
                        <a:pt x="1017" y="373"/>
                        <a:pt x="1009" y="385"/>
                      </a:cubicBezTo>
                      <a:cubicBezTo>
                        <a:pt x="1007" y="383"/>
                        <a:pt x="1004" y="381"/>
                        <a:pt x="1002" y="380"/>
                      </a:cubicBezTo>
                      <a:cubicBezTo>
                        <a:pt x="1013" y="370"/>
                        <a:pt x="1022" y="357"/>
                        <a:pt x="1026" y="341"/>
                      </a:cubicBezTo>
                      <a:cubicBezTo>
                        <a:pt x="1035" y="344"/>
                        <a:pt x="1043" y="352"/>
                        <a:pt x="1045" y="362"/>
                      </a:cubicBezTo>
                      <a:moveTo>
                        <a:pt x="1028" y="414"/>
                      </a:moveTo>
                      <a:cubicBezTo>
                        <a:pt x="1039" y="429"/>
                        <a:pt x="1043" y="446"/>
                        <a:pt x="1044" y="463"/>
                      </a:cubicBezTo>
                      <a:cubicBezTo>
                        <a:pt x="1035" y="471"/>
                        <a:pt x="1035" y="471"/>
                        <a:pt x="1035" y="471"/>
                      </a:cubicBezTo>
                      <a:cubicBezTo>
                        <a:pt x="1035" y="454"/>
                        <a:pt x="1030" y="437"/>
                        <a:pt x="1019" y="422"/>
                      </a:cubicBezTo>
                      <a:cubicBezTo>
                        <a:pt x="991" y="379"/>
                        <a:pt x="933" y="369"/>
                        <a:pt x="891" y="399"/>
                      </a:cubicBezTo>
                      <a:cubicBezTo>
                        <a:pt x="862" y="420"/>
                        <a:pt x="843" y="458"/>
                        <a:pt x="844" y="493"/>
                      </a:cubicBezTo>
                      <a:cubicBezTo>
                        <a:pt x="835" y="491"/>
                        <a:pt x="835" y="491"/>
                        <a:pt x="835" y="491"/>
                      </a:cubicBezTo>
                      <a:cubicBezTo>
                        <a:pt x="834" y="453"/>
                        <a:pt x="854" y="413"/>
                        <a:pt x="885" y="390"/>
                      </a:cubicBezTo>
                      <a:cubicBezTo>
                        <a:pt x="932" y="356"/>
                        <a:pt x="996" y="367"/>
                        <a:pt x="1028" y="414"/>
                      </a:cubicBezTo>
                      <a:moveTo>
                        <a:pt x="1040" y="423"/>
                      </a:moveTo>
                      <a:cubicBezTo>
                        <a:pt x="1038" y="418"/>
                        <a:pt x="1035" y="412"/>
                        <a:pt x="1031" y="408"/>
                      </a:cubicBezTo>
                      <a:cubicBezTo>
                        <a:pt x="1048" y="388"/>
                        <a:pt x="1080" y="390"/>
                        <a:pt x="1097" y="417"/>
                      </a:cubicBezTo>
                      <a:cubicBezTo>
                        <a:pt x="1082" y="430"/>
                        <a:pt x="1082" y="430"/>
                        <a:pt x="1082" y="430"/>
                      </a:cubicBezTo>
                      <a:cubicBezTo>
                        <a:pt x="1072" y="415"/>
                        <a:pt x="1057" y="414"/>
                        <a:pt x="1040" y="423"/>
                      </a:cubicBezTo>
                      <a:moveTo>
                        <a:pt x="1078" y="433"/>
                      </a:moveTo>
                      <a:cubicBezTo>
                        <a:pt x="1050" y="458"/>
                        <a:pt x="1050" y="458"/>
                        <a:pt x="1050" y="458"/>
                      </a:cubicBezTo>
                      <a:cubicBezTo>
                        <a:pt x="1049" y="448"/>
                        <a:pt x="1047" y="438"/>
                        <a:pt x="1043" y="428"/>
                      </a:cubicBezTo>
                      <a:cubicBezTo>
                        <a:pt x="1056" y="421"/>
                        <a:pt x="1069" y="422"/>
                        <a:pt x="1078" y="433"/>
                      </a:cubicBezTo>
                      <a:moveTo>
                        <a:pt x="894" y="404"/>
                      </a:moveTo>
                      <a:cubicBezTo>
                        <a:pt x="933" y="376"/>
                        <a:pt x="987" y="386"/>
                        <a:pt x="1014" y="426"/>
                      </a:cubicBezTo>
                      <a:cubicBezTo>
                        <a:pt x="1025" y="441"/>
                        <a:pt x="1029" y="459"/>
                        <a:pt x="1029" y="476"/>
                      </a:cubicBezTo>
                      <a:cubicBezTo>
                        <a:pt x="1006" y="497"/>
                        <a:pt x="1006" y="497"/>
                        <a:pt x="1006" y="497"/>
                      </a:cubicBezTo>
                      <a:cubicBezTo>
                        <a:pt x="968" y="504"/>
                        <a:pt x="940" y="539"/>
                        <a:pt x="943" y="562"/>
                      </a:cubicBezTo>
                      <a:cubicBezTo>
                        <a:pt x="936" y="563"/>
                        <a:pt x="929" y="565"/>
                        <a:pt x="922" y="567"/>
                      </a:cubicBezTo>
                      <a:cubicBezTo>
                        <a:pt x="914" y="565"/>
                        <a:pt x="905" y="563"/>
                        <a:pt x="898" y="560"/>
                      </a:cubicBezTo>
                      <a:cubicBezTo>
                        <a:pt x="895" y="556"/>
                        <a:pt x="895" y="556"/>
                        <a:pt x="895" y="556"/>
                      </a:cubicBezTo>
                      <a:cubicBezTo>
                        <a:pt x="903" y="558"/>
                        <a:pt x="909" y="559"/>
                        <a:pt x="912" y="559"/>
                      </a:cubicBezTo>
                      <a:cubicBezTo>
                        <a:pt x="913" y="551"/>
                        <a:pt x="919" y="522"/>
                        <a:pt x="922" y="509"/>
                      </a:cubicBezTo>
                      <a:cubicBezTo>
                        <a:pt x="908" y="507"/>
                        <a:pt x="881" y="501"/>
                        <a:pt x="851" y="494"/>
                      </a:cubicBezTo>
                      <a:cubicBezTo>
                        <a:pt x="848" y="461"/>
                        <a:pt x="866" y="424"/>
                        <a:pt x="894" y="404"/>
                      </a:cubicBezTo>
                      <a:moveTo>
                        <a:pt x="1402" y="497"/>
                      </a:moveTo>
                      <a:cubicBezTo>
                        <a:pt x="1390" y="491"/>
                        <a:pt x="1361" y="471"/>
                        <a:pt x="1348" y="469"/>
                      </a:cubicBezTo>
                      <a:cubicBezTo>
                        <a:pt x="1417" y="580"/>
                        <a:pt x="1327" y="685"/>
                        <a:pt x="1267" y="692"/>
                      </a:cubicBezTo>
                      <a:cubicBezTo>
                        <a:pt x="1252" y="686"/>
                        <a:pt x="1239" y="680"/>
                        <a:pt x="1228" y="675"/>
                      </a:cubicBezTo>
                      <a:cubicBezTo>
                        <a:pt x="1244" y="669"/>
                        <a:pt x="1257" y="661"/>
                        <a:pt x="1264" y="654"/>
                      </a:cubicBezTo>
                      <a:cubicBezTo>
                        <a:pt x="1292" y="671"/>
                        <a:pt x="1316" y="663"/>
                        <a:pt x="1325" y="647"/>
                      </a:cubicBezTo>
                      <a:cubicBezTo>
                        <a:pt x="1335" y="630"/>
                        <a:pt x="1330" y="608"/>
                        <a:pt x="1315" y="598"/>
                      </a:cubicBezTo>
                      <a:cubicBezTo>
                        <a:pt x="1333" y="565"/>
                        <a:pt x="1338" y="522"/>
                        <a:pt x="1313" y="471"/>
                      </a:cubicBezTo>
                      <a:cubicBezTo>
                        <a:pt x="1307" y="480"/>
                        <a:pt x="1287" y="504"/>
                        <a:pt x="1278" y="509"/>
                      </a:cubicBezTo>
                      <a:cubicBezTo>
                        <a:pt x="1285" y="478"/>
                        <a:pt x="1296" y="445"/>
                        <a:pt x="1296" y="395"/>
                      </a:cubicBezTo>
                      <a:cubicBezTo>
                        <a:pt x="1333" y="415"/>
                        <a:pt x="1396" y="477"/>
                        <a:pt x="1402" y="497"/>
                      </a:cubicBezTo>
                      <a:moveTo>
                        <a:pt x="1450" y="576"/>
                      </a:moveTo>
                      <a:cubicBezTo>
                        <a:pt x="1449" y="577"/>
                        <a:pt x="1447" y="579"/>
                        <a:pt x="1446" y="580"/>
                      </a:cubicBezTo>
                      <a:cubicBezTo>
                        <a:pt x="1440" y="569"/>
                        <a:pt x="1440" y="569"/>
                        <a:pt x="1440" y="569"/>
                      </a:cubicBezTo>
                      <a:cubicBezTo>
                        <a:pt x="1446" y="568"/>
                        <a:pt x="1446" y="568"/>
                        <a:pt x="1446" y="568"/>
                      </a:cubicBezTo>
                      <a:cubicBezTo>
                        <a:pt x="1450" y="576"/>
                        <a:pt x="1450" y="576"/>
                        <a:pt x="1450" y="576"/>
                      </a:cubicBezTo>
                      <a:moveTo>
                        <a:pt x="1448" y="568"/>
                      </a:moveTo>
                      <a:cubicBezTo>
                        <a:pt x="1454" y="567"/>
                        <a:pt x="1458" y="566"/>
                        <a:pt x="1461" y="565"/>
                      </a:cubicBezTo>
                      <a:cubicBezTo>
                        <a:pt x="1458" y="568"/>
                        <a:pt x="1455" y="571"/>
                        <a:pt x="1452" y="574"/>
                      </a:cubicBezTo>
                      <a:cubicBezTo>
                        <a:pt x="1448" y="568"/>
                        <a:pt x="1448" y="568"/>
                        <a:pt x="1448" y="568"/>
                      </a:cubicBezTo>
                      <a:moveTo>
                        <a:pt x="1444" y="582"/>
                      </a:moveTo>
                      <a:cubicBezTo>
                        <a:pt x="1443" y="583"/>
                        <a:pt x="1441" y="585"/>
                        <a:pt x="1440" y="586"/>
                      </a:cubicBezTo>
                      <a:cubicBezTo>
                        <a:pt x="1431" y="571"/>
                        <a:pt x="1431" y="571"/>
                        <a:pt x="1431" y="571"/>
                      </a:cubicBezTo>
                      <a:cubicBezTo>
                        <a:pt x="1437" y="570"/>
                        <a:pt x="1437" y="570"/>
                        <a:pt x="1437" y="570"/>
                      </a:cubicBezTo>
                      <a:cubicBezTo>
                        <a:pt x="1444" y="582"/>
                        <a:pt x="1444" y="582"/>
                        <a:pt x="1444" y="582"/>
                      </a:cubicBezTo>
                      <a:moveTo>
                        <a:pt x="1438" y="588"/>
                      </a:moveTo>
                      <a:cubicBezTo>
                        <a:pt x="1437" y="589"/>
                        <a:pt x="1435" y="591"/>
                        <a:pt x="1434" y="592"/>
                      </a:cubicBezTo>
                      <a:cubicBezTo>
                        <a:pt x="1423" y="573"/>
                        <a:pt x="1423" y="573"/>
                        <a:pt x="1423" y="573"/>
                      </a:cubicBezTo>
                      <a:cubicBezTo>
                        <a:pt x="1428" y="572"/>
                        <a:pt x="1428" y="572"/>
                        <a:pt x="1428" y="572"/>
                      </a:cubicBezTo>
                      <a:cubicBezTo>
                        <a:pt x="1438" y="588"/>
                        <a:pt x="1438" y="588"/>
                        <a:pt x="1438" y="588"/>
                      </a:cubicBezTo>
                      <a:moveTo>
                        <a:pt x="1432" y="594"/>
                      </a:moveTo>
                      <a:cubicBezTo>
                        <a:pt x="1431" y="595"/>
                        <a:pt x="1429" y="596"/>
                        <a:pt x="1428" y="598"/>
                      </a:cubicBezTo>
                      <a:cubicBezTo>
                        <a:pt x="1414" y="575"/>
                        <a:pt x="1414" y="575"/>
                        <a:pt x="1414" y="575"/>
                      </a:cubicBezTo>
                      <a:cubicBezTo>
                        <a:pt x="1420" y="573"/>
                        <a:pt x="1420" y="573"/>
                        <a:pt x="1420" y="573"/>
                      </a:cubicBezTo>
                      <a:cubicBezTo>
                        <a:pt x="1432" y="594"/>
                        <a:pt x="1432" y="594"/>
                        <a:pt x="1432" y="594"/>
                      </a:cubicBezTo>
                      <a:moveTo>
                        <a:pt x="1426" y="599"/>
                      </a:moveTo>
                      <a:cubicBezTo>
                        <a:pt x="1424" y="601"/>
                        <a:pt x="1423" y="602"/>
                        <a:pt x="1421" y="604"/>
                      </a:cubicBezTo>
                      <a:cubicBezTo>
                        <a:pt x="1405" y="576"/>
                        <a:pt x="1405" y="576"/>
                        <a:pt x="1405" y="576"/>
                      </a:cubicBezTo>
                      <a:cubicBezTo>
                        <a:pt x="1412" y="575"/>
                        <a:pt x="1412" y="575"/>
                        <a:pt x="1412" y="575"/>
                      </a:cubicBezTo>
                      <a:cubicBezTo>
                        <a:pt x="1426" y="599"/>
                        <a:pt x="1426" y="599"/>
                        <a:pt x="1426" y="599"/>
                      </a:cubicBezTo>
                      <a:moveTo>
                        <a:pt x="1419" y="606"/>
                      </a:moveTo>
                      <a:cubicBezTo>
                        <a:pt x="1415" y="610"/>
                        <a:pt x="1415" y="610"/>
                        <a:pt x="1415" y="610"/>
                      </a:cubicBezTo>
                      <a:cubicBezTo>
                        <a:pt x="1396" y="578"/>
                        <a:pt x="1396" y="578"/>
                        <a:pt x="1396" y="578"/>
                      </a:cubicBezTo>
                      <a:cubicBezTo>
                        <a:pt x="1402" y="577"/>
                        <a:pt x="1402" y="577"/>
                        <a:pt x="1402" y="577"/>
                      </a:cubicBezTo>
                      <a:cubicBezTo>
                        <a:pt x="1419" y="606"/>
                        <a:pt x="1419" y="606"/>
                        <a:pt x="1419" y="606"/>
                      </a:cubicBezTo>
                      <a:moveTo>
                        <a:pt x="1413" y="611"/>
                      </a:moveTo>
                      <a:cubicBezTo>
                        <a:pt x="1409" y="615"/>
                        <a:pt x="1409" y="615"/>
                        <a:pt x="1409" y="615"/>
                      </a:cubicBezTo>
                      <a:cubicBezTo>
                        <a:pt x="1388" y="580"/>
                        <a:pt x="1388" y="580"/>
                        <a:pt x="1388" y="580"/>
                      </a:cubicBezTo>
                      <a:cubicBezTo>
                        <a:pt x="1394" y="579"/>
                        <a:pt x="1394" y="579"/>
                        <a:pt x="1394" y="579"/>
                      </a:cubicBezTo>
                      <a:cubicBezTo>
                        <a:pt x="1413" y="611"/>
                        <a:pt x="1413" y="611"/>
                        <a:pt x="1413" y="611"/>
                      </a:cubicBezTo>
                      <a:moveTo>
                        <a:pt x="1407" y="617"/>
                      </a:moveTo>
                      <a:cubicBezTo>
                        <a:pt x="1402" y="622"/>
                        <a:pt x="1402" y="622"/>
                        <a:pt x="1402" y="622"/>
                      </a:cubicBezTo>
                      <a:cubicBezTo>
                        <a:pt x="1379" y="582"/>
                        <a:pt x="1379" y="582"/>
                        <a:pt x="1379" y="582"/>
                      </a:cubicBezTo>
                      <a:cubicBezTo>
                        <a:pt x="1386" y="580"/>
                        <a:pt x="1386" y="580"/>
                        <a:pt x="1386" y="580"/>
                      </a:cubicBezTo>
                      <a:cubicBezTo>
                        <a:pt x="1407" y="617"/>
                        <a:pt x="1407" y="617"/>
                        <a:pt x="1407" y="617"/>
                      </a:cubicBezTo>
                      <a:moveTo>
                        <a:pt x="1401" y="623"/>
                      </a:moveTo>
                      <a:cubicBezTo>
                        <a:pt x="1396" y="628"/>
                        <a:pt x="1396" y="628"/>
                        <a:pt x="1396" y="628"/>
                      </a:cubicBezTo>
                      <a:cubicBezTo>
                        <a:pt x="1373" y="589"/>
                        <a:pt x="1373" y="589"/>
                        <a:pt x="1373" y="589"/>
                      </a:cubicBezTo>
                      <a:cubicBezTo>
                        <a:pt x="1374" y="587"/>
                        <a:pt x="1375" y="585"/>
                        <a:pt x="1375" y="582"/>
                      </a:cubicBezTo>
                      <a:cubicBezTo>
                        <a:pt x="1376" y="582"/>
                        <a:pt x="1376" y="582"/>
                        <a:pt x="1376" y="582"/>
                      </a:cubicBezTo>
                      <a:cubicBezTo>
                        <a:pt x="1401" y="623"/>
                        <a:pt x="1401" y="623"/>
                        <a:pt x="1401" y="623"/>
                      </a:cubicBezTo>
                      <a:moveTo>
                        <a:pt x="1394" y="629"/>
                      </a:moveTo>
                      <a:cubicBezTo>
                        <a:pt x="1390" y="633"/>
                        <a:pt x="1390" y="633"/>
                        <a:pt x="1390" y="633"/>
                      </a:cubicBezTo>
                      <a:cubicBezTo>
                        <a:pt x="1370" y="599"/>
                        <a:pt x="1370" y="599"/>
                        <a:pt x="1370" y="599"/>
                      </a:cubicBezTo>
                      <a:cubicBezTo>
                        <a:pt x="1371" y="597"/>
                        <a:pt x="1372" y="594"/>
                        <a:pt x="1372" y="592"/>
                      </a:cubicBezTo>
                      <a:cubicBezTo>
                        <a:pt x="1394" y="629"/>
                        <a:pt x="1394" y="629"/>
                        <a:pt x="1394" y="629"/>
                      </a:cubicBezTo>
                      <a:moveTo>
                        <a:pt x="1385" y="629"/>
                      </a:moveTo>
                      <a:cubicBezTo>
                        <a:pt x="1379" y="623"/>
                        <a:pt x="1372" y="618"/>
                        <a:pt x="1364" y="614"/>
                      </a:cubicBezTo>
                      <a:cubicBezTo>
                        <a:pt x="1366" y="610"/>
                        <a:pt x="1367" y="606"/>
                        <a:pt x="1369" y="602"/>
                      </a:cubicBezTo>
                      <a:cubicBezTo>
                        <a:pt x="1385" y="629"/>
                        <a:pt x="1385" y="629"/>
                        <a:pt x="1385" y="629"/>
                      </a:cubicBezTo>
                      <a:moveTo>
                        <a:pt x="1309" y="682"/>
                      </a:moveTo>
                      <a:cubicBezTo>
                        <a:pt x="1314" y="678"/>
                        <a:pt x="1319" y="674"/>
                        <a:pt x="1324" y="669"/>
                      </a:cubicBezTo>
                      <a:cubicBezTo>
                        <a:pt x="1340" y="681"/>
                        <a:pt x="1343" y="709"/>
                        <a:pt x="1331" y="724"/>
                      </a:cubicBezTo>
                      <a:cubicBezTo>
                        <a:pt x="1326" y="722"/>
                        <a:pt x="1322" y="719"/>
                        <a:pt x="1317" y="717"/>
                      </a:cubicBezTo>
                      <a:cubicBezTo>
                        <a:pt x="1322" y="705"/>
                        <a:pt x="1319" y="690"/>
                        <a:pt x="1309" y="682"/>
                      </a:cubicBezTo>
                      <a:moveTo>
                        <a:pt x="1329" y="664"/>
                      </a:moveTo>
                      <a:cubicBezTo>
                        <a:pt x="1334" y="659"/>
                        <a:pt x="1339" y="653"/>
                        <a:pt x="1343" y="647"/>
                      </a:cubicBezTo>
                      <a:cubicBezTo>
                        <a:pt x="1373" y="666"/>
                        <a:pt x="1377" y="710"/>
                        <a:pt x="1354" y="736"/>
                      </a:cubicBezTo>
                      <a:cubicBezTo>
                        <a:pt x="1349" y="733"/>
                        <a:pt x="1343" y="730"/>
                        <a:pt x="1338" y="727"/>
                      </a:cubicBezTo>
                      <a:cubicBezTo>
                        <a:pt x="1350" y="709"/>
                        <a:pt x="1347" y="678"/>
                        <a:pt x="1329" y="664"/>
                      </a:cubicBezTo>
                      <a:moveTo>
                        <a:pt x="1170" y="769"/>
                      </a:moveTo>
                      <a:cubicBezTo>
                        <a:pt x="1171" y="765"/>
                        <a:pt x="1173" y="761"/>
                        <a:pt x="1174" y="758"/>
                      </a:cubicBezTo>
                      <a:cubicBezTo>
                        <a:pt x="1181" y="773"/>
                        <a:pt x="1188" y="786"/>
                        <a:pt x="1192" y="796"/>
                      </a:cubicBezTo>
                      <a:cubicBezTo>
                        <a:pt x="1189" y="784"/>
                        <a:pt x="1183" y="770"/>
                        <a:pt x="1176" y="754"/>
                      </a:cubicBezTo>
                      <a:cubicBezTo>
                        <a:pt x="1178" y="749"/>
                        <a:pt x="1180" y="744"/>
                        <a:pt x="1182" y="740"/>
                      </a:cubicBezTo>
                      <a:cubicBezTo>
                        <a:pt x="1190" y="757"/>
                        <a:pt x="1198" y="774"/>
                        <a:pt x="1204" y="784"/>
                      </a:cubicBezTo>
                      <a:cubicBezTo>
                        <a:pt x="1199" y="772"/>
                        <a:pt x="1192" y="754"/>
                        <a:pt x="1185" y="736"/>
                      </a:cubicBezTo>
                      <a:cubicBezTo>
                        <a:pt x="1187" y="731"/>
                        <a:pt x="1189" y="727"/>
                        <a:pt x="1191" y="724"/>
                      </a:cubicBezTo>
                      <a:cubicBezTo>
                        <a:pt x="1200" y="744"/>
                        <a:pt x="1209" y="764"/>
                        <a:pt x="1215" y="776"/>
                      </a:cubicBezTo>
                      <a:cubicBezTo>
                        <a:pt x="1210" y="761"/>
                        <a:pt x="1202" y="741"/>
                        <a:pt x="1193" y="720"/>
                      </a:cubicBezTo>
                      <a:cubicBezTo>
                        <a:pt x="1195" y="715"/>
                        <a:pt x="1198" y="712"/>
                        <a:pt x="1200" y="709"/>
                      </a:cubicBezTo>
                      <a:cubicBezTo>
                        <a:pt x="1208" y="726"/>
                        <a:pt x="1216" y="742"/>
                        <a:pt x="1221" y="753"/>
                      </a:cubicBezTo>
                      <a:cubicBezTo>
                        <a:pt x="1217" y="740"/>
                        <a:pt x="1210" y="724"/>
                        <a:pt x="1203" y="706"/>
                      </a:cubicBezTo>
                      <a:cubicBezTo>
                        <a:pt x="1205" y="704"/>
                        <a:pt x="1207" y="702"/>
                        <a:pt x="1208" y="702"/>
                      </a:cubicBezTo>
                      <a:cubicBezTo>
                        <a:pt x="1209" y="702"/>
                        <a:pt x="1211" y="702"/>
                        <a:pt x="1213" y="703"/>
                      </a:cubicBezTo>
                      <a:cubicBezTo>
                        <a:pt x="1220" y="719"/>
                        <a:pt x="1227" y="734"/>
                        <a:pt x="1233" y="744"/>
                      </a:cubicBezTo>
                      <a:cubicBezTo>
                        <a:pt x="1229" y="733"/>
                        <a:pt x="1223" y="719"/>
                        <a:pt x="1217" y="704"/>
                      </a:cubicBezTo>
                      <a:cubicBezTo>
                        <a:pt x="1221" y="705"/>
                        <a:pt x="1225" y="706"/>
                        <a:pt x="1230" y="708"/>
                      </a:cubicBezTo>
                      <a:cubicBezTo>
                        <a:pt x="1234" y="717"/>
                        <a:pt x="1238" y="725"/>
                        <a:pt x="1242" y="731"/>
                      </a:cubicBezTo>
                      <a:cubicBezTo>
                        <a:pt x="1240" y="725"/>
                        <a:pt x="1237" y="718"/>
                        <a:pt x="1233" y="709"/>
                      </a:cubicBezTo>
                      <a:cubicBezTo>
                        <a:pt x="1256" y="718"/>
                        <a:pt x="1288" y="734"/>
                        <a:pt x="1320" y="750"/>
                      </a:cubicBezTo>
                      <a:cubicBezTo>
                        <a:pt x="1369" y="773"/>
                        <a:pt x="1415" y="797"/>
                        <a:pt x="1420" y="805"/>
                      </a:cubicBezTo>
                      <a:cubicBezTo>
                        <a:pt x="1421" y="808"/>
                        <a:pt x="1419" y="814"/>
                        <a:pt x="1416" y="822"/>
                      </a:cubicBezTo>
                      <a:cubicBezTo>
                        <a:pt x="1411" y="814"/>
                        <a:pt x="1407" y="807"/>
                        <a:pt x="1404" y="802"/>
                      </a:cubicBezTo>
                      <a:cubicBezTo>
                        <a:pt x="1407" y="808"/>
                        <a:pt x="1410" y="817"/>
                        <a:pt x="1415" y="826"/>
                      </a:cubicBezTo>
                      <a:cubicBezTo>
                        <a:pt x="1414" y="829"/>
                        <a:pt x="1412" y="832"/>
                        <a:pt x="1411" y="836"/>
                      </a:cubicBezTo>
                      <a:cubicBezTo>
                        <a:pt x="1404" y="824"/>
                        <a:pt x="1398" y="813"/>
                        <a:pt x="1393" y="805"/>
                      </a:cubicBezTo>
                      <a:cubicBezTo>
                        <a:pt x="1397" y="815"/>
                        <a:pt x="1403" y="826"/>
                        <a:pt x="1409" y="839"/>
                      </a:cubicBezTo>
                      <a:cubicBezTo>
                        <a:pt x="1408" y="842"/>
                        <a:pt x="1406" y="846"/>
                        <a:pt x="1405" y="849"/>
                      </a:cubicBezTo>
                      <a:cubicBezTo>
                        <a:pt x="1396" y="833"/>
                        <a:pt x="1387" y="818"/>
                        <a:pt x="1381" y="808"/>
                      </a:cubicBezTo>
                      <a:cubicBezTo>
                        <a:pt x="1386" y="820"/>
                        <a:pt x="1394" y="836"/>
                        <a:pt x="1403" y="853"/>
                      </a:cubicBezTo>
                      <a:cubicBezTo>
                        <a:pt x="1401" y="856"/>
                        <a:pt x="1400" y="860"/>
                        <a:pt x="1398" y="863"/>
                      </a:cubicBezTo>
                      <a:cubicBezTo>
                        <a:pt x="1390" y="848"/>
                        <a:pt x="1381" y="833"/>
                        <a:pt x="1375" y="824"/>
                      </a:cubicBezTo>
                      <a:cubicBezTo>
                        <a:pt x="1380" y="835"/>
                        <a:pt x="1388" y="850"/>
                        <a:pt x="1396" y="867"/>
                      </a:cubicBezTo>
                      <a:cubicBezTo>
                        <a:pt x="1395" y="870"/>
                        <a:pt x="1393" y="872"/>
                        <a:pt x="1392" y="875"/>
                      </a:cubicBezTo>
                      <a:cubicBezTo>
                        <a:pt x="1380" y="853"/>
                        <a:pt x="1367" y="830"/>
                        <a:pt x="1359" y="816"/>
                      </a:cubicBezTo>
                      <a:cubicBezTo>
                        <a:pt x="1365" y="832"/>
                        <a:pt x="1377" y="855"/>
                        <a:pt x="1390" y="879"/>
                      </a:cubicBezTo>
                      <a:cubicBezTo>
                        <a:pt x="1388" y="882"/>
                        <a:pt x="1386" y="885"/>
                        <a:pt x="1385" y="888"/>
                      </a:cubicBezTo>
                      <a:cubicBezTo>
                        <a:pt x="1372" y="865"/>
                        <a:pt x="1358" y="840"/>
                        <a:pt x="1349" y="826"/>
                      </a:cubicBezTo>
                      <a:cubicBezTo>
                        <a:pt x="1356" y="843"/>
                        <a:pt x="1369" y="867"/>
                        <a:pt x="1382" y="892"/>
                      </a:cubicBezTo>
                      <a:cubicBezTo>
                        <a:pt x="1381" y="895"/>
                        <a:pt x="1379" y="897"/>
                        <a:pt x="1378" y="899"/>
                      </a:cubicBezTo>
                      <a:cubicBezTo>
                        <a:pt x="1365" y="876"/>
                        <a:pt x="1350" y="849"/>
                        <a:pt x="1341" y="835"/>
                      </a:cubicBezTo>
                      <a:cubicBezTo>
                        <a:pt x="1348" y="852"/>
                        <a:pt x="1362" y="877"/>
                        <a:pt x="1375" y="903"/>
                      </a:cubicBezTo>
                      <a:cubicBezTo>
                        <a:pt x="1373" y="906"/>
                        <a:pt x="1372" y="908"/>
                        <a:pt x="1370" y="909"/>
                      </a:cubicBezTo>
                      <a:cubicBezTo>
                        <a:pt x="1358" y="887"/>
                        <a:pt x="1344" y="861"/>
                        <a:pt x="1335" y="848"/>
                      </a:cubicBezTo>
                      <a:cubicBezTo>
                        <a:pt x="1342" y="864"/>
                        <a:pt x="1354" y="887"/>
                        <a:pt x="1367" y="912"/>
                      </a:cubicBezTo>
                      <a:cubicBezTo>
                        <a:pt x="1366" y="912"/>
                        <a:pt x="1366" y="912"/>
                        <a:pt x="1366" y="912"/>
                      </a:cubicBezTo>
                      <a:cubicBezTo>
                        <a:pt x="1364" y="913"/>
                        <a:pt x="1361" y="912"/>
                        <a:pt x="1358" y="912"/>
                      </a:cubicBezTo>
                      <a:cubicBezTo>
                        <a:pt x="1345" y="888"/>
                        <a:pt x="1330" y="862"/>
                        <a:pt x="1321" y="848"/>
                      </a:cubicBezTo>
                      <a:cubicBezTo>
                        <a:pt x="1328" y="864"/>
                        <a:pt x="1340" y="886"/>
                        <a:pt x="1352" y="910"/>
                      </a:cubicBezTo>
                      <a:cubicBezTo>
                        <a:pt x="1349" y="910"/>
                        <a:pt x="1346" y="908"/>
                        <a:pt x="1343" y="907"/>
                      </a:cubicBezTo>
                      <a:cubicBezTo>
                        <a:pt x="1335" y="894"/>
                        <a:pt x="1329" y="882"/>
                        <a:pt x="1323" y="874"/>
                      </a:cubicBezTo>
                      <a:cubicBezTo>
                        <a:pt x="1327" y="883"/>
                        <a:pt x="1332" y="894"/>
                        <a:pt x="1338" y="906"/>
                      </a:cubicBezTo>
                      <a:cubicBezTo>
                        <a:pt x="1336" y="905"/>
                        <a:pt x="1333" y="904"/>
                        <a:pt x="1329" y="902"/>
                      </a:cubicBezTo>
                      <a:cubicBezTo>
                        <a:pt x="1321" y="887"/>
                        <a:pt x="1312" y="871"/>
                        <a:pt x="1306" y="862"/>
                      </a:cubicBezTo>
                      <a:cubicBezTo>
                        <a:pt x="1310" y="872"/>
                        <a:pt x="1317" y="886"/>
                        <a:pt x="1325" y="901"/>
                      </a:cubicBezTo>
                      <a:cubicBezTo>
                        <a:pt x="1320" y="899"/>
                        <a:pt x="1315" y="897"/>
                        <a:pt x="1311" y="895"/>
                      </a:cubicBezTo>
                      <a:cubicBezTo>
                        <a:pt x="1302" y="879"/>
                        <a:pt x="1293" y="864"/>
                        <a:pt x="1287" y="854"/>
                      </a:cubicBezTo>
                      <a:cubicBezTo>
                        <a:pt x="1291" y="865"/>
                        <a:pt x="1298" y="878"/>
                        <a:pt x="1306" y="893"/>
                      </a:cubicBezTo>
                      <a:cubicBezTo>
                        <a:pt x="1270" y="878"/>
                        <a:pt x="1225" y="857"/>
                        <a:pt x="1191" y="841"/>
                      </a:cubicBezTo>
                      <a:cubicBezTo>
                        <a:pt x="1193" y="836"/>
                        <a:pt x="1194" y="831"/>
                        <a:pt x="1194" y="828"/>
                      </a:cubicBezTo>
                      <a:cubicBezTo>
                        <a:pt x="1197" y="819"/>
                        <a:pt x="1181" y="809"/>
                        <a:pt x="1157" y="798"/>
                      </a:cubicBezTo>
                      <a:cubicBezTo>
                        <a:pt x="1160" y="790"/>
                        <a:pt x="1164" y="782"/>
                        <a:pt x="1168" y="773"/>
                      </a:cubicBezTo>
                      <a:cubicBezTo>
                        <a:pt x="1174" y="786"/>
                        <a:pt x="1180" y="798"/>
                        <a:pt x="1184" y="806"/>
                      </a:cubicBezTo>
                      <a:cubicBezTo>
                        <a:pt x="1181" y="796"/>
                        <a:pt x="1175" y="783"/>
                        <a:pt x="1170" y="769"/>
                      </a:cubicBezTo>
                      <a:moveTo>
                        <a:pt x="1188" y="826"/>
                      </a:moveTo>
                      <a:cubicBezTo>
                        <a:pt x="1139" y="844"/>
                        <a:pt x="1071" y="860"/>
                        <a:pt x="1054" y="856"/>
                      </a:cubicBezTo>
                      <a:cubicBezTo>
                        <a:pt x="1032" y="850"/>
                        <a:pt x="986" y="752"/>
                        <a:pt x="988" y="746"/>
                      </a:cubicBezTo>
                      <a:cubicBezTo>
                        <a:pt x="998" y="737"/>
                        <a:pt x="1054" y="766"/>
                        <a:pt x="1079" y="774"/>
                      </a:cubicBezTo>
                      <a:cubicBezTo>
                        <a:pt x="1134" y="792"/>
                        <a:pt x="1190" y="818"/>
                        <a:pt x="1188" y="826"/>
                      </a:cubicBezTo>
                      <a:moveTo>
                        <a:pt x="1419" y="1021"/>
                      </a:moveTo>
                      <a:cubicBezTo>
                        <a:pt x="1411" y="1017"/>
                        <a:pt x="1401" y="1012"/>
                        <a:pt x="1395" y="1008"/>
                      </a:cubicBezTo>
                      <a:cubicBezTo>
                        <a:pt x="1390" y="985"/>
                        <a:pt x="1390" y="985"/>
                        <a:pt x="1390" y="985"/>
                      </a:cubicBezTo>
                      <a:cubicBezTo>
                        <a:pt x="1398" y="981"/>
                        <a:pt x="1418" y="976"/>
                        <a:pt x="1435" y="980"/>
                      </a:cubicBezTo>
                      <a:cubicBezTo>
                        <a:pt x="1459" y="986"/>
                        <a:pt x="1471" y="991"/>
                        <a:pt x="1465" y="1004"/>
                      </a:cubicBezTo>
                      <a:cubicBezTo>
                        <a:pt x="1462" y="994"/>
                        <a:pt x="1440" y="984"/>
                        <a:pt x="1427" y="988"/>
                      </a:cubicBezTo>
                      <a:cubicBezTo>
                        <a:pt x="1413" y="991"/>
                        <a:pt x="1409" y="1008"/>
                        <a:pt x="1419" y="1021"/>
                      </a:cubicBezTo>
                      <a:moveTo>
                        <a:pt x="1401" y="1067"/>
                      </a:moveTo>
                      <a:cubicBezTo>
                        <a:pt x="1368" y="1055"/>
                        <a:pt x="1368" y="1055"/>
                        <a:pt x="1368" y="1055"/>
                      </a:cubicBezTo>
                      <a:cubicBezTo>
                        <a:pt x="1352" y="1033"/>
                        <a:pt x="1323" y="1024"/>
                        <a:pt x="1298" y="1029"/>
                      </a:cubicBezTo>
                      <a:cubicBezTo>
                        <a:pt x="1240" y="1007"/>
                        <a:pt x="1240" y="1007"/>
                        <a:pt x="1240" y="1007"/>
                      </a:cubicBezTo>
                      <a:cubicBezTo>
                        <a:pt x="1237" y="1001"/>
                        <a:pt x="1233" y="995"/>
                        <a:pt x="1229" y="989"/>
                      </a:cubicBezTo>
                      <a:cubicBezTo>
                        <a:pt x="1211" y="964"/>
                        <a:pt x="1186" y="941"/>
                        <a:pt x="1150" y="931"/>
                      </a:cubicBezTo>
                      <a:cubicBezTo>
                        <a:pt x="1161" y="911"/>
                        <a:pt x="1173" y="886"/>
                        <a:pt x="1182" y="865"/>
                      </a:cubicBezTo>
                      <a:cubicBezTo>
                        <a:pt x="1376" y="951"/>
                        <a:pt x="1376" y="951"/>
                        <a:pt x="1376" y="951"/>
                      </a:cubicBezTo>
                      <a:cubicBezTo>
                        <a:pt x="1378" y="958"/>
                        <a:pt x="1378" y="958"/>
                        <a:pt x="1378" y="958"/>
                      </a:cubicBezTo>
                      <a:cubicBezTo>
                        <a:pt x="1401" y="1067"/>
                        <a:pt x="1401" y="1067"/>
                        <a:pt x="1401" y="1067"/>
                      </a:cubicBezTo>
                      <a:moveTo>
                        <a:pt x="1318" y="1200"/>
                      </a:moveTo>
                      <a:cubicBezTo>
                        <a:pt x="1326" y="1210"/>
                        <a:pt x="1326" y="1210"/>
                        <a:pt x="1326" y="1210"/>
                      </a:cubicBezTo>
                      <a:cubicBezTo>
                        <a:pt x="1323" y="1211"/>
                        <a:pt x="1321" y="1212"/>
                        <a:pt x="1318" y="1213"/>
                      </a:cubicBezTo>
                      <a:cubicBezTo>
                        <a:pt x="1319" y="1209"/>
                        <a:pt x="1319" y="1204"/>
                        <a:pt x="1318" y="1200"/>
                      </a:cubicBezTo>
                      <a:moveTo>
                        <a:pt x="1317" y="1196"/>
                      </a:moveTo>
                      <a:cubicBezTo>
                        <a:pt x="1316" y="1194"/>
                        <a:pt x="1315" y="1192"/>
                        <a:pt x="1314" y="1189"/>
                      </a:cubicBezTo>
                      <a:cubicBezTo>
                        <a:pt x="1315" y="1189"/>
                        <a:pt x="1316" y="1189"/>
                        <a:pt x="1316" y="1189"/>
                      </a:cubicBezTo>
                      <a:cubicBezTo>
                        <a:pt x="1331" y="1209"/>
                        <a:pt x="1331" y="1209"/>
                        <a:pt x="1331" y="1209"/>
                      </a:cubicBezTo>
                      <a:cubicBezTo>
                        <a:pt x="1330" y="1209"/>
                        <a:pt x="1329" y="1209"/>
                        <a:pt x="1328" y="1210"/>
                      </a:cubicBezTo>
                      <a:cubicBezTo>
                        <a:pt x="1317" y="1196"/>
                        <a:pt x="1317" y="1196"/>
                        <a:pt x="1317" y="1196"/>
                      </a:cubicBezTo>
                      <a:moveTo>
                        <a:pt x="1253" y="1183"/>
                      </a:moveTo>
                      <a:cubicBezTo>
                        <a:pt x="1225" y="1176"/>
                        <a:pt x="1202" y="1162"/>
                        <a:pt x="1180" y="1147"/>
                      </a:cubicBezTo>
                      <a:cubicBezTo>
                        <a:pt x="1185" y="1140"/>
                        <a:pt x="1190" y="1134"/>
                        <a:pt x="1194" y="1128"/>
                      </a:cubicBezTo>
                      <a:cubicBezTo>
                        <a:pt x="1208" y="1147"/>
                        <a:pt x="1258" y="1167"/>
                        <a:pt x="1276" y="1162"/>
                      </a:cubicBezTo>
                      <a:cubicBezTo>
                        <a:pt x="1251" y="1160"/>
                        <a:pt x="1207" y="1138"/>
                        <a:pt x="1197" y="1123"/>
                      </a:cubicBezTo>
                      <a:cubicBezTo>
                        <a:pt x="1205" y="1106"/>
                        <a:pt x="1192" y="1083"/>
                        <a:pt x="1176" y="1069"/>
                      </a:cubicBezTo>
                      <a:cubicBezTo>
                        <a:pt x="1176" y="1069"/>
                        <a:pt x="1175" y="1068"/>
                        <a:pt x="1174" y="1067"/>
                      </a:cubicBezTo>
                      <a:cubicBezTo>
                        <a:pt x="1162" y="1057"/>
                        <a:pt x="1136" y="1043"/>
                        <a:pt x="1116" y="1061"/>
                      </a:cubicBezTo>
                      <a:cubicBezTo>
                        <a:pt x="1109" y="1067"/>
                        <a:pt x="1102" y="1074"/>
                        <a:pt x="1095" y="1081"/>
                      </a:cubicBezTo>
                      <a:cubicBezTo>
                        <a:pt x="1089" y="1078"/>
                        <a:pt x="1083" y="1075"/>
                        <a:pt x="1077" y="1074"/>
                      </a:cubicBezTo>
                      <a:cubicBezTo>
                        <a:pt x="1075" y="1067"/>
                        <a:pt x="1072" y="1061"/>
                        <a:pt x="1069" y="1054"/>
                      </a:cubicBezTo>
                      <a:cubicBezTo>
                        <a:pt x="1081" y="1045"/>
                        <a:pt x="1090" y="1034"/>
                        <a:pt x="1096" y="1023"/>
                      </a:cubicBezTo>
                      <a:cubicBezTo>
                        <a:pt x="1139" y="1018"/>
                        <a:pt x="1164" y="1039"/>
                        <a:pt x="1186" y="1064"/>
                      </a:cubicBezTo>
                      <a:cubicBezTo>
                        <a:pt x="1211" y="1093"/>
                        <a:pt x="1232" y="1129"/>
                        <a:pt x="1273" y="1140"/>
                      </a:cubicBezTo>
                      <a:cubicBezTo>
                        <a:pt x="1320" y="1153"/>
                        <a:pt x="1373" y="1119"/>
                        <a:pt x="1353" y="1070"/>
                      </a:cubicBezTo>
                      <a:cubicBezTo>
                        <a:pt x="1343" y="1045"/>
                        <a:pt x="1297" y="1040"/>
                        <a:pt x="1281" y="1069"/>
                      </a:cubicBezTo>
                      <a:cubicBezTo>
                        <a:pt x="1270" y="1087"/>
                        <a:pt x="1277" y="1110"/>
                        <a:pt x="1295" y="1116"/>
                      </a:cubicBezTo>
                      <a:cubicBezTo>
                        <a:pt x="1312" y="1121"/>
                        <a:pt x="1331" y="1114"/>
                        <a:pt x="1335" y="1097"/>
                      </a:cubicBezTo>
                      <a:cubicBezTo>
                        <a:pt x="1338" y="1083"/>
                        <a:pt x="1326" y="1069"/>
                        <a:pt x="1310" y="1073"/>
                      </a:cubicBezTo>
                      <a:cubicBezTo>
                        <a:pt x="1298" y="1076"/>
                        <a:pt x="1296" y="1091"/>
                        <a:pt x="1307" y="1096"/>
                      </a:cubicBezTo>
                      <a:cubicBezTo>
                        <a:pt x="1311" y="1097"/>
                        <a:pt x="1313" y="1094"/>
                        <a:pt x="1311" y="1091"/>
                      </a:cubicBezTo>
                      <a:cubicBezTo>
                        <a:pt x="1302" y="1087"/>
                        <a:pt x="1306" y="1078"/>
                        <a:pt x="1315" y="1078"/>
                      </a:cubicBezTo>
                      <a:cubicBezTo>
                        <a:pt x="1322" y="1079"/>
                        <a:pt x="1330" y="1084"/>
                        <a:pt x="1328" y="1094"/>
                      </a:cubicBezTo>
                      <a:cubicBezTo>
                        <a:pt x="1327" y="1107"/>
                        <a:pt x="1314" y="1112"/>
                        <a:pt x="1300" y="1109"/>
                      </a:cubicBezTo>
                      <a:cubicBezTo>
                        <a:pt x="1281" y="1105"/>
                        <a:pt x="1278" y="1085"/>
                        <a:pt x="1286" y="1071"/>
                      </a:cubicBezTo>
                      <a:cubicBezTo>
                        <a:pt x="1296" y="1053"/>
                        <a:pt x="1325" y="1049"/>
                        <a:pt x="1341" y="1064"/>
                      </a:cubicBezTo>
                      <a:cubicBezTo>
                        <a:pt x="1354" y="1076"/>
                        <a:pt x="1357" y="1098"/>
                        <a:pt x="1342" y="1115"/>
                      </a:cubicBezTo>
                      <a:cubicBezTo>
                        <a:pt x="1326" y="1135"/>
                        <a:pt x="1300" y="1137"/>
                        <a:pt x="1279" y="1127"/>
                      </a:cubicBezTo>
                      <a:cubicBezTo>
                        <a:pt x="1255" y="1115"/>
                        <a:pt x="1243" y="1086"/>
                        <a:pt x="1258" y="1060"/>
                      </a:cubicBezTo>
                      <a:cubicBezTo>
                        <a:pt x="1284" y="1017"/>
                        <a:pt x="1353" y="1028"/>
                        <a:pt x="1371" y="1073"/>
                      </a:cubicBezTo>
                      <a:cubicBezTo>
                        <a:pt x="1409" y="1166"/>
                        <a:pt x="1317" y="1199"/>
                        <a:pt x="1253" y="1183"/>
                      </a:cubicBezTo>
                      <a:moveTo>
                        <a:pt x="1297" y="1191"/>
                      </a:moveTo>
                      <a:cubicBezTo>
                        <a:pt x="1301" y="1191"/>
                        <a:pt x="1304" y="1191"/>
                        <a:pt x="1307" y="1190"/>
                      </a:cubicBezTo>
                      <a:cubicBezTo>
                        <a:pt x="1314" y="1198"/>
                        <a:pt x="1314" y="1207"/>
                        <a:pt x="1311" y="1216"/>
                      </a:cubicBezTo>
                      <a:cubicBezTo>
                        <a:pt x="1307" y="1218"/>
                        <a:pt x="1303" y="1220"/>
                        <a:pt x="1299" y="1222"/>
                      </a:cubicBezTo>
                      <a:cubicBezTo>
                        <a:pt x="1302" y="1212"/>
                        <a:pt x="1302" y="1201"/>
                        <a:pt x="1297" y="1191"/>
                      </a:cubicBezTo>
                      <a:moveTo>
                        <a:pt x="1278" y="1191"/>
                      </a:moveTo>
                      <a:cubicBezTo>
                        <a:pt x="1282" y="1191"/>
                        <a:pt x="1286" y="1191"/>
                        <a:pt x="1290" y="1191"/>
                      </a:cubicBezTo>
                      <a:cubicBezTo>
                        <a:pt x="1298" y="1202"/>
                        <a:pt x="1298" y="1215"/>
                        <a:pt x="1292" y="1226"/>
                      </a:cubicBezTo>
                      <a:cubicBezTo>
                        <a:pt x="1288" y="1229"/>
                        <a:pt x="1285" y="1231"/>
                        <a:pt x="1281" y="1233"/>
                      </a:cubicBezTo>
                      <a:cubicBezTo>
                        <a:pt x="1287" y="1221"/>
                        <a:pt x="1286" y="1204"/>
                        <a:pt x="1278" y="1191"/>
                      </a:cubicBezTo>
                      <a:moveTo>
                        <a:pt x="996" y="1354"/>
                      </a:moveTo>
                      <a:cubicBezTo>
                        <a:pt x="1003" y="1349"/>
                        <a:pt x="1003" y="1349"/>
                        <a:pt x="1003" y="1349"/>
                      </a:cubicBezTo>
                      <a:cubicBezTo>
                        <a:pt x="1007" y="1427"/>
                        <a:pt x="1007" y="1427"/>
                        <a:pt x="1007" y="1427"/>
                      </a:cubicBezTo>
                      <a:cubicBezTo>
                        <a:pt x="1005" y="1429"/>
                        <a:pt x="1003" y="1431"/>
                        <a:pt x="1001" y="1433"/>
                      </a:cubicBezTo>
                      <a:cubicBezTo>
                        <a:pt x="996" y="1354"/>
                        <a:pt x="996" y="1354"/>
                        <a:pt x="996" y="1354"/>
                      </a:cubicBezTo>
                      <a:moveTo>
                        <a:pt x="997" y="1435"/>
                      </a:moveTo>
                      <a:cubicBezTo>
                        <a:pt x="995" y="1437"/>
                        <a:pt x="992" y="1439"/>
                        <a:pt x="990" y="1441"/>
                      </a:cubicBezTo>
                      <a:cubicBezTo>
                        <a:pt x="987" y="1361"/>
                        <a:pt x="987" y="1361"/>
                        <a:pt x="987" y="1361"/>
                      </a:cubicBezTo>
                      <a:cubicBezTo>
                        <a:pt x="993" y="1356"/>
                        <a:pt x="993" y="1356"/>
                        <a:pt x="993" y="1356"/>
                      </a:cubicBezTo>
                      <a:cubicBezTo>
                        <a:pt x="997" y="1435"/>
                        <a:pt x="997" y="1435"/>
                        <a:pt x="997" y="1435"/>
                      </a:cubicBezTo>
                      <a:moveTo>
                        <a:pt x="1006" y="1346"/>
                      </a:moveTo>
                      <a:cubicBezTo>
                        <a:pt x="1013" y="1341"/>
                        <a:pt x="1013" y="1341"/>
                        <a:pt x="1013" y="1341"/>
                      </a:cubicBezTo>
                      <a:cubicBezTo>
                        <a:pt x="1017" y="1419"/>
                        <a:pt x="1017" y="1419"/>
                        <a:pt x="1017" y="1419"/>
                      </a:cubicBezTo>
                      <a:cubicBezTo>
                        <a:pt x="1015" y="1421"/>
                        <a:pt x="1013" y="1423"/>
                        <a:pt x="1010" y="1425"/>
                      </a:cubicBezTo>
                      <a:cubicBezTo>
                        <a:pt x="1006" y="1346"/>
                        <a:pt x="1006" y="1346"/>
                        <a:pt x="1006" y="1346"/>
                      </a:cubicBezTo>
                      <a:moveTo>
                        <a:pt x="1016" y="1338"/>
                      </a:moveTo>
                      <a:cubicBezTo>
                        <a:pt x="1023" y="1333"/>
                        <a:pt x="1023" y="1333"/>
                        <a:pt x="1023" y="1333"/>
                      </a:cubicBezTo>
                      <a:cubicBezTo>
                        <a:pt x="1027" y="1411"/>
                        <a:pt x="1027" y="1411"/>
                        <a:pt x="1027" y="1411"/>
                      </a:cubicBezTo>
                      <a:cubicBezTo>
                        <a:pt x="1025" y="1413"/>
                        <a:pt x="1023" y="1415"/>
                        <a:pt x="1020" y="1417"/>
                      </a:cubicBezTo>
                      <a:cubicBezTo>
                        <a:pt x="1016" y="1338"/>
                        <a:pt x="1016" y="1338"/>
                        <a:pt x="1016" y="1338"/>
                      </a:cubicBezTo>
                      <a:moveTo>
                        <a:pt x="1026" y="1331"/>
                      </a:moveTo>
                      <a:cubicBezTo>
                        <a:pt x="1032" y="1326"/>
                        <a:pt x="1032" y="1326"/>
                        <a:pt x="1032" y="1326"/>
                      </a:cubicBezTo>
                      <a:cubicBezTo>
                        <a:pt x="1036" y="1404"/>
                        <a:pt x="1036" y="1404"/>
                        <a:pt x="1036" y="1404"/>
                      </a:cubicBezTo>
                      <a:cubicBezTo>
                        <a:pt x="1030" y="1409"/>
                        <a:pt x="1030" y="1409"/>
                        <a:pt x="1030" y="1409"/>
                      </a:cubicBezTo>
                      <a:cubicBezTo>
                        <a:pt x="1026" y="1331"/>
                        <a:pt x="1026" y="1331"/>
                        <a:pt x="1026" y="1331"/>
                      </a:cubicBezTo>
                      <a:moveTo>
                        <a:pt x="1035" y="1324"/>
                      </a:moveTo>
                      <a:cubicBezTo>
                        <a:pt x="1040" y="1320"/>
                        <a:pt x="1040" y="1320"/>
                        <a:pt x="1040" y="1320"/>
                      </a:cubicBezTo>
                      <a:cubicBezTo>
                        <a:pt x="1044" y="1398"/>
                        <a:pt x="1044" y="1398"/>
                        <a:pt x="1044" y="1398"/>
                      </a:cubicBezTo>
                      <a:cubicBezTo>
                        <a:pt x="1039" y="1402"/>
                        <a:pt x="1039" y="1402"/>
                        <a:pt x="1039" y="1402"/>
                      </a:cubicBezTo>
                      <a:cubicBezTo>
                        <a:pt x="1035" y="1324"/>
                        <a:pt x="1035" y="1324"/>
                        <a:pt x="1035" y="1324"/>
                      </a:cubicBezTo>
                      <a:moveTo>
                        <a:pt x="1043" y="1318"/>
                      </a:moveTo>
                      <a:cubicBezTo>
                        <a:pt x="1047" y="1314"/>
                        <a:pt x="1047" y="1314"/>
                        <a:pt x="1047" y="1314"/>
                      </a:cubicBezTo>
                      <a:cubicBezTo>
                        <a:pt x="1052" y="1392"/>
                        <a:pt x="1052" y="1392"/>
                        <a:pt x="1052" y="1392"/>
                      </a:cubicBezTo>
                      <a:cubicBezTo>
                        <a:pt x="1047" y="1395"/>
                        <a:pt x="1047" y="1395"/>
                        <a:pt x="1047" y="1395"/>
                      </a:cubicBezTo>
                      <a:cubicBezTo>
                        <a:pt x="1043" y="1318"/>
                        <a:pt x="1043" y="1318"/>
                        <a:pt x="1043" y="1318"/>
                      </a:cubicBezTo>
                      <a:moveTo>
                        <a:pt x="1050" y="1312"/>
                      </a:moveTo>
                      <a:cubicBezTo>
                        <a:pt x="1055" y="1308"/>
                        <a:pt x="1055" y="1308"/>
                        <a:pt x="1055" y="1308"/>
                      </a:cubicBezTo>
                      <a:cubicBezTo>
                        <a:pt x="1059" y="1386"/>
                        <a:pt x="1059" y="1386"/>
                        <a:pt x="1059" y="1386"/>
                      </a:cubicBezTo>
                      <a:cubicBezTo>
                        <a:pt x="1054" y="1389"/>
                        <a:pt x="1054" y="1389"/>
                        <a:pt x="1054" y="1389"/>
                      </a:cubicBezTo>
                      <a:cubicBezTo>
                        <a:pt x="1050" y="1312"/>
                        <a:pt x="1050" y="1312"/>
                        <a:pt x="1050" y="1312"/>
                      </a:cubicBezTo>
                      <a:moveTo>
                        <a:pt x="1058" y="1306"/>
                      </a:moveTo>
                      <a:cubicBezTo>
                        <a:pt x="1059" y="1305"/>
                        <a:pt x="1061" y="1303"/>
                        <a:pt x="1063" y="1302"/>
                      </a:cubicBezTo>
                      <a:cubicBezTo>
                        <a:pt x="1067" y="1379"/>
                        <a:pt x="1067" y="1379"/>
                        <a:pt x="1067" y="1379"/>
                      </a:cubicBezTo>
                      <a:cubicBezTo>
                        <a:pt x="1062" y="1383"/>
                        <a:pt x="1062" y="1383"/>
                        <a:pt x="1062" y="1383"/>
                      </a:cubicBezTo>
                      <a:cubicBezTo>
                        <a:pt x="1058" y="1306"/>
                        <a:pt x="1058" y="1306"/>
                        <a:pt x="1058" y="1306"/>
                      </a:cubicBezTo>
                      <a:moveTo>
                        <a:pt x="1065" y="1300"/>
                      </a:moveTo>
                      <a:cubicBezTo>
                        <a:pt x="1067" y="1298"/>
                        <a:pt x="1069" y="1297"/>
                        <a:pt x="1071" y="1295"/>
                      </a:cubicBezTo>
                      <a:cubicBezTo>
                        <a:pt x="1073" y="1321"/>
                        <a:pt x="1075" y="1359"/>
                        <a:pt x="1076" y="1372"/>
                      </a:cubicBezTo>
                      <a:cubicBezTo>
                        <a:pt x="1074" y="1373"/>
                        <a:pt x="1072" y="1375"/>
                        <a:pt x="1069" y="1377"/>
                      </a:cubicBezTo>
                      <a:cubicBezTo>
                        <a:pt x="1065" y="1300"/>
                        <a:pt x="1065" y="1300"/>
                        <a:pt x="1065" y="1300"/>
                      </a:cubicBezTo>
                      <a:moveTo>
                        <a:pt x="802" y="1146"/>
                      </a:moveTo>
                      <a:cubicBezTo>
                        <a:pt x="719" y="1112"/>
                        <a:pt x="692" y="1057"/>
                        <a:pt x="716" y="1019"/>
                      </a:cubicBezTo>
                      <a:cubicBezTo>
                        <a:pt x="739" y="983"/>
                        <a:pt x="796" y="984"/>
                        <a:pt x="858" y="1009"/>
                      </a:cubicBezTo>
                      <a:cubicBezTo>
                        <a:pt x="870" y="1004"/>
                        <a:pt x="892" y="987"/>
                        <a:pt x="905" y="979"/>
                      </a:cubicBezTo>
                      <a:cubicBezTo>
                        <a:pt x="905" y="988"/>
                        <a:pt x="903" y="1014"/>
                        <a:pt x="903" y="1028"/>
                      </a:cubicBezTo>
                      <a:cubicBezTo>
                        <a:pt x="962" y="1042"/>
                        <a:pt x="984" y="1074"/>
                        <a:pt x="957" y="1121"/>
                      </a:cubicBezTo>
                      <a:cubicBezTo>
                        <a:pt x="939" y="1153"/>
                        <a:pt x="870" y="1173"/>
                        <a:pt x="802" y="1146"/>
                      </a:cubicBezTo>
                      <a:moveTo>
                        <a:pt x="945" y="1180"/>
                      </a:moveTo>
                      <a:cubicBezTo>
                        <a:pt x="933" y="1173"/>
                        <a:pt x="923" y="1165"/>
                        <a:pt x="917" y="1157"/>
                      </a:cubicBezTo>
                      <a:cubicBezTo>
                        <a:pt x="926" y="1154"/>
                        <a:pt x="935" y="1149"/>
                        <a:pt x="942" y="1145"/>
                      </a:cubicBezTo>
                      <a:cubicBezTo>
                        <a:pt x="945" y="1180"/>
                        <a:pt x="945" y="1180"/>
                        <a:pt x="945" y="1180"/>
                      </a:cubicBezTo>
                      <a:moveTo>
                        <a:pt x="847" y="1172"/>
                      </a:moveTo>
                      <a:cubicBezTo>
                        <a:pt x="849" y="1173"/>
                        <a:pt x="850" y="1175"/>
                        <a:pt x="852" y="1176"/>
                      </a:cubicBezTo>
                      <a:cubicBezTo>
                        <a:pt x="851" y="1238"/>
                        <a:pt x="851" y="1238"/>
                        <a:pt x="851" y="1238"/>
                      </a:cubicBezTo>
                      <a:cubicBezTo>
                        <a:pt x="846" y="1234"/>
                        <a:pt x="846" y="1234"/>
                        <a:pt x="846" y="1234"/>
                      </a:cubicBezTo>
                      <a:cubicBezTo>
                        <a:pt x="847" y="1172"/>
                        <a:pt x="847" y="1172"/>
                        <a:pt x="847" y="1172"/>
                      </a:cubicBezTo>
                      <a:moveTo>
                        <a:pt x="844" y="1170"/>
                      </a:moveTo>
                      <a:cubicBezTo>
                        <a:pt x="843" y="1231"/>
                        <a:pt x="843" y="1231"/>
                        <a:pt x="843" y="1231"/>
                      </a:cubicBezTo>
                      <a:cubicBezTo>
                        <a:pt x="841" y="1229"/>
                        <a:pt x="838" y="1228"/>
                        <a:pt x="837" y="1226"/>
                      </a:cubicBezTo>
                      <a:cubicBezTo>
                        <a:pt x="837" y="1218"/>
                        <a:pt x="837" y="1184"/>
                        <a:pt x="838" y="1165"/>
                      </a:cubicBezTo>
                      <a:cubicBezTo>
                        <a:pt x="840" y="1167"/>
                        <a:pt x="842" y="1168"/>
                        <a:pt x="844" y="1170"/>
                      </a:cubicBezTo>
                      <a:moveTo>
                        <a:pt x="832" y="1163"/>
                      </a:moveTo>
                      <a:cubicBezTo>
                        <a:pt x="832" y="1169"/>
                        <a:pt x="832" y="1176"/>
                        <a:pt x="832" y="1184"/>
                      </a:cubicBezTo>
                      <a:cubicBezTo>
                        <a:pt x="810" y="1185"/>
                        <a:pt x="791" y="1176"/>
                        <a:pt x="775" y="1167"/>
                      </a:cubicBezTo>
                      <a:cubicBezTo>
                        <a:pt x="772" y="1156"/>
                        <a:pt x="768" y="1145"/>
                        <a:pt x="763" y="1136"/>
                      </a:cubicBezTo>
                      <a:cubicBezTo>
                        <a:pt x="774" y="1142"/>
                        <a:pt x="786" y="1148"/>
                        <a:pt x="800" y="1154"/>
                      </a:cubicBezTo>
                      <a:cubicBezTo>
                        <a:pt x="811" y="1158"/>
                        <a:pt x="822" y="1161"/>
                        <a:pt x="832" y="1163"/>
                      </a:cubicBezTo>
                      <a:moveTo>
                        <a:pt x="659" y="1149"/>
                      </a:moveTo>
                      <a:cubicBezTo>
                        <a:pt x="709" y="1197"/>
                        <a:pt x="714" y="1251"/>
                        <a:pt x="696" y="1290"/>
                      </a:cubicBezTo>
                      <a:cubicBezTo>
                        <a:pt x="667" y="1353"/>
                        <a:pt x="580" y="1367"/>
                        <a:pt x="536" y="1336"/>
                      </a:cubicBezTo>
                      <a:cubicBezTo>
                        <a:pt x="482" y="1298"/>
                        <a:pt x="496" y="1231"/>
                        <a:pt x="560" y="1219"/>
                      </a:cubicBezTo>
                      <a:cubicBezTo>
                        <a:pt x="607" y="1210"/>
                        <a:pt x="652" y="1245"/>
                        <a:pt x="648" y="1309"/>
                      </a:cubicBezTo>
                      <a:cubicBezTo>
                        <a:pt x="643" y="1312"/>
                        <a:pt x="637" y="1315"/>
                        <a:pt x="633" y="1316"/>
                      </a:cubicBezTo>
                      <a:cubicBezTo>
                        <a:pt x="642" y="1258"/>
                        <a:pt x="609" y="1220"/>
                        <a:pt x="561" y="1231"/>
                      </a:cubicBezTo>
                      <a:cubicBezTo>
                        <a:pt x="519" y="1240"/>
                        <a:pt x="503" y="1298"/>
                        <a:pt x="551" y="1325"/>
                      </a:cubicBezTo>
                      <a:cubicBezTo>
                        <a:pt x="590" y="1348"/>
                        <a:pt x="670" y="1323"/>
                        <a:pt x="684" y="1276"/>
                      </a:cubicBezTo>
                      <a:cubicBezTo>
                        <a:pt x="695" y="1240"/>
                        <a:pt x="681" y="1202"/>
                        <a:pt x="631" y="1154"/>
                      </a:cubicBezTo>
                      <a:cubicBezTo>
                        <a:pt x="587" y="1111"/>
                        <a:pt x="555" y="1069"/>
                        <a:pt x="579" y="1005"/>
                      </a:cubicBezTo>
                      <a:cubicBezTo>
                        <a:pt x="591" y="972"/>
                        <a:pt x="639" y="918"/>
                        <a:pt x="691" y="911"/>
                      </a:cubicBezTo>
                      <a:cubicBezTo>
                        <a:pt x="692" y="914"/>
                        <a:pt x="696" y="921"/>
                        <a:pt x="700" y="930"/>
                      </a:cubicBezTo>
                      <a:cubicBezTo>
                        <a:pt x="658" y="947"/>
                        <a:pt x="626" y="990"/>
                        <a:pt x="616" y="1023"/>
                      </a:cubicBezTo>
                      <a:cubicBezTo>
                        <a:pt x="601" y="1074"/>
                        <a:pt x="615" y="1106"/>
                        <a:pt x="659" y="1149"/>
                      </a:cubicBezTo>
                      <a:moveTo>
                        <a:pt x="547" y="1251"/>
                      </a:moveTo>
                      <a:cubicBezTo>
                        <a:pt x="546" y="1252"/>
                        <a:pt x="546" y="1254"/>
                        <a:pt x="545" y="1256"/>
                      </a:cubicBezTo>
                      <a:cubicBezTo>
                        <a:pt x="539" y="1251"/>
                        <a:pt x="539" y="1251"/>
                        <a:pt x="539" y="1251"/>
                      </a:cubicBezTo>
                      <a:cubicBezTo>
                        <a:pt x="540" y="1250"/>
                        <a:pt x="541" y="1248"/>
                        <a:pt x="543" y="1247"/>
                      </a:cubicBezTo>
                      <a:cubicBezTo>
                        <a:pt x="547" y="1251"/>
                        <a:pt x="547" y="1251"/>
                        <a:pt x="547" y="1251"/>
                      </a:cubicBezTo>
                      <a:moveTo>
                        <a:pt x="544" y="1246"/>
                      </a:moveTo>
                      <a:cubicBezTo>
                        <a:pt x="548" y="1243"/>
                        <a:pt x="552" y="1240"/>
                        <a:pt x="557" y="1238"/>
                      </a:cubicBezTo>
                      <a:cubicBezTo>
                        <a:pt x="553" y="1242"/>
                        <a:pt x="551" y="1245"/>
                        <a:pt x="548" y="1249"/>
                      </a:cubicBezTo>
                      <a:cubicBezTo>
                        <a:pt x="544" y="1246"/>
                        <a:pt x="544" y="1246"/>
                        <a:pt x="544" y="1246"/>
                      </a:cubicBezTo>
                      <a:moveTo>
                        <a:pt x="544" y="1257"/>
                      </a:moveTo>
                      <a:cubicBezTo>
                        <a:pt x="543" y="1259"/>
                        <a:pt x="543" y="1260"/>
                        <a:pt x="542" y="1261"/>
                      </a:cubicBezTo>
                      <a:cubicBezTo>
                        <a:pt x="535" y="1256"/>
                        <a:pt x="535" y="1256"/>
                        <a:pt x="535" y="1256"/>
                      </a:cubicBezTo>
                      <a:cubicBezTo>
                        <a:pt x="536" y="1255"/>
                        <a:pt x="537" y="1254"/>
                        <a:pt x="538" y="1252"/>
                      </a:cubicBezTo>
                      <a:cubicBezTo>
                        <a:pt x="544" y="1257"/>
                        <a:pt x="544" y="1257"/>
                        <a:pt x="544" y="1257"/>
                      </a:cubicBezTo>
                      <a:moveTo>
                        <a:pt x="542" y="1263"/>
                      </a:moveTo>
                      <a:cubicBezTo>
                        <a:pt x="541" y="1265"/>
                        <a:pt x="541" y="1266"/>
                        <a:pt x="541" y="1267"/>
                      </a:cubicBezTo>
                      <a:cubicBezTo>
                        <a:pt x="533" y="1261"/>
                        <a:pt x="533" y="1261"/>
                        <a:pt x="533" y="1261"/>
                      </a:cubicBezTo>
                      <a:cubicBezTo>
                        <a:pt x="533" y="1260"/>
                        <a:pt x="534" y="1259"/>
                        <a:pt x="534" y="1258"/>
                      </a:cubicBezTo>
                      <a:cubicBezTo>
                        <a:pt x="542" y="1263"/>
                        <a:pt x="542" y="1263"/>
                        <a:pt x="542" y="1263"/>
                      </a:cubicBezTo>
                      <a:moveTo>
                        <a:pt x="540" y="1269"/>
                      </a:moveTo>
                      <a:cubicBezTo>
                        <a:pt x="540" y="1271"/>
                        <a:pt x="539" y="1272"/>
                        <a:pt x="539" y="1274"/>
                      </a:cubicBezTo>
                      <a:cubicBezTo>
                        <a:pt x="530" y="1267"/>
                        <a:pt x="530" y="1267"/>
                        <a:pt x="530" y="1267"/>
                      </a:cubicBezTo>
                      <a:cubicBezTo>
                        <a:pt x="531" y="1266"/>
                        <a:pt x="531" y="1264"/>
                        <a:pt x="532" y="1263"/>
                      </a:cubicBezTo>
                      <a:cubicBezTo>
                        <a:pt x="540" y="1269"/>
                        <a:pt x="540" y="1269"/>
                        <a:pt x="540" y="1269"/>
                      </a:cubicBezTo>
                      <a:moveTo>
                        <a:pt x="539" y="1276"/>
                      </a:moveTo>
                      <a:cubicBezTo>
                        <a:pt x="539" y="1278"/>
                        <a:pt x="539" y="1279"/>
                        <a:pt x="539" y="1281"/>
                      </a:cubicBezTo>
                      <a:cubicBezTo>
                        <a:pt x="529" y="1274"/>
                        <a:pt x="529" y="1274"/>
                        <a:pt x="529" y="1274"/>
                      </a:cubicBezTo>
                      <a:cubicBezTo>
                        <a:pt x="529" y="1272"/>
                        <a:pt x="529" y="1270"/>
                        <a:pt x="530" y="1269"/>
                      </a:cubicBezTo>
                      <a:cubicBezTo>
                        <a:pt x="539" y="1276"/>
                        <a:pt x="539" y="1276"/>
                        <a:pt x="539" y="1276"/>
                      </a:cubicBezTo>
                      <a:moveTo>
                        <a:pt x="538" y="1283"/>
                      </a:moveTo>
                      <a:cubicBezTo>
                        <a:pt x="538" y="1286"/>
                        <a:pt x="539" y="1288"/>
                        <a:pt x="539" y="1290"/>
                      </a:cubicBezTo>
                      <a:cubicBezTo>
                        <a:pt x="529" y="1282"/>
                        <a:pt x="529" y="1282"/>
                        <a:pt x="529" y="1282"/>
                      </a:cubicBezTo>
                      <a:cubicBezTo>
                        <a:pt x="528" y="1280"/>
                        <a:pt x="529" y="1278"/>
                        <a:pt x="529" y="1276"/>
                      </a:cubicBezTo>
                      <a:cubicBezTo>
                        <a:pt x="538" y="1283"/>
                        <a:pt x="538" y="1283"/>
                        <a:pt x="538" y="1283"/>
                      </a:cubicBezTo>
                      <a:moveTo>
                        <a:pt x="539" y="1293"/>
                      </a:moveTo>
                      <a:cubicBezTo>
                        <a:pt x="539" y="1295"/>
                        <a:pt x="540" y="1297"/>
                        <a:pt x="540" y="1299"/>
                      </a:cubicBezTo>
                      <a:cubicBezTo>
                        <a:pt x="530" y="1291"/>
                        <a:pt x="530" y="1291"/>
                        <a:pt x="530" y="1291"/>
                      </a:cubicBezTo>
                      <a:cubicBezTo>
                        <a:pt x="529" y="1289"/>
                        <a:pt x="529" y="1287"/>
                        <a:pt x="529" y="1284"/>
                      </a:cubicBezTo>
                      <a:cubicBezTo>
                        <a:pt x="539" y="1293"/>
                        <a:pt x="539" y="1293"/>
                        <a:pt x="539" y="1293"/>
                      </a:cubicBezTo>
                      <a:moveTo>
                        <a:pt x="541" y="1302"/>
                      </a:moveTo>
                      <a:cubicBezTo>
                        <a:pt x="542" y="1306"/>
                        <a:pt x="544" y="1310"/>
                        <a:pt x="546" y="1314"/>
                      </a:cubicBezTo>
                      <a:cubicBezTo>
                        <a:pt x="546" y="1314"/>
                        <a:pt x="546" y="1314"/>
                        <a:pt x="546" y="1314"/>
                      </a:cubicBezTo>
                      <a:cubicBezTo>
                        <a:pt x="538" y="1308"/>
                        <a:pt x="534" y="1301"/>
                        <a:pt x="531" y="1294"/>
                      </a:cubicBezTo>
                      <a:cubicBezTo>
                        <a:pt x="541" y="1302"/>
                        <a:pt x="541" y="1302"/>
                        <a:pt x="541" y="1302"/>
                      </a:cubicBezTo>
                      <a:moveTo>
                        <a:pt x="565" y="1236"/>
                      </a:moveTo>
                      <a:cubicBezTo>
                        <a:pt x="570" y="1235"/>
                        <a:pt x="576" y="1235"/>
                        <a:pt x="582" y="1237"/>
                      </a:cubicBezTo>
                      <a:cubicBezTo>
                        <a:pt x="557" y="1261"/>
                        <a:pt x="555" y="1297"/>
                        <a:pt x="579" y="1328"/>
                      </a:cubicBezTo>
                      <a:cubicBezTo>
                        <a:pt x="570" y="1327"/>
                        <a:pt x="562" y="1324"/>
                        <a:pt x="554" y="1320"/>
                      </a:cubicBezTo>
                      <a:cubicBezTo>
                        <a:pt x="536" y="1291"/>
                        <a:pt x="541" y="1258"/>
                        <a:pt x="565" y="1236"/>
                      </a:cubicBezTo>
                      <a:moveTo>
                        <a:pt x="589" y="1239"/>
                      </a:moveTo>
                      <a:cubicBezTo>
                        <a:pt x="594" y="1241"/>
                        <a:pt x="599" y="1243"/>
                        <a:pt x="604" y="1246"/>
                      </a:cubicBezTo>
                      <a:cubicBezTo>
                        <a:pt x="582" y="1270"/>
                        <a:pt x="585" y="1310"/>
                        <a:pt x="617" y="1324"/>
                      </a:cubicBezTo>
                      <a:cubicBezTo>
                        <a:pt x="607" y="1327"/>
                        <a:pt x="597" y="1328"/>
                        <a:pt x="586" y="1328"/>
                      </a:cubicBezTo>
                      <a:cubicBezTo>
                        <a:pt x="561" y="1298"/>
                        <a:pt x="564" y="1263"/>
                        <a:pt x="589" y="1239"/>
                      </a:cubicBezTo>
                      <a:moveTo>
                        <a:pt x="608" y="1249"/>
                      </a:moveTo>
                      <a:cubicBezTo>
                        <a:pt x="611" y="1252"/>
                        <a:pt x="615" y="1256"/>
                        <a:pt x="618" y="1260"/>
                      </a:cubicBezTo>
                      <a:cubicBezTo>
                        <a:pt x="605" y="1273"/>
                        <a:pt x="607" y="1299"/>
                        <a:pt x="628" y="1307"/>
                      </a:cubicBezTo>
                      <a:cubicBezTo>
                        <a:pt x="628" y="1311"/>
                        <a:pt x="627" y="1316"/>
                        <a:pt x="625" y="1321"/>
                      </a:cubicBezTo>
                      <a:cubicBezTo>
                        <a:pt x="591" y="1311"/>
                        <a:pt x="587" y="1272"/>
                        <a:pt x="608" y="1249"/>
                      </a:cubicBezTo>
                      <a:moveTo>
                        <a:pt x="620" y="1264"/>
                      </a:moveTo>
                      <a:cubicBezTo>
                        <a:pt x="626" y="1274"/>
                        <a:pt x="630" y="1286"/>
                        <a:pt x="629" y="1301"/>
                      </a:cubicBezTo>
                      <a:cubicBezTo>
                        <a:pt x="613" y="1294"/>
                        <a:pt x="611" y="1275"/>
                        <a:pt x="620" y="1264"/>
                      </a:cubicBezTo>
                      <a:moveTo>
                        <a:pt x="305" y="1250"/>
                      </a:moveTo>
                      <a:cubicBezTo>
                        <a:pt x="278" y="1215"/>
                        <a:pt x="255" y="1178"/>
                        <a:pt x="279" y="1120"/>
                      </a:cubicBezTo>
                      <a:cubicBezTo>
                        <a:pt x="282" y="1123"/>
                        <a:pt x="286" y="1125"/>
                        <a:pt x="289" y="1127"/>
                      </a:cubicBezTo>
                      <a:cubicBezTo>
                        <a:pt x="277" y="1144"/>
                        <a:pt x="289" y="1192"/>
                        <a:pt x="297" y="1200"/>
                      </a:cubicBezTo>
                      <a:cubicBezTo>
                        <a:pt x="293" y="1188"/>
                        <a:pt x="282" y="1149"/>
                        <a:pt x="293" y="1130"/>
                      </a:cubicBezTo>
                      <a:cubicBezTo>
                        <a:pt x="297" y="1133"/>
                        <a:pt x="302" y="1136"/>
                        <a:pt x="306" y="1139"/>
                      </a:cubicBezTo>
                      <a:cubicBezTo>
                        <a:pt x="294" y="1208"/>
                        <a:pt x="370" y="1246"/>
                        <a:pt x="377" y="1305"/>
                      </a:cubicBezTo>
                      <a:cubicBezTo>
                        <a:pt x="370" y="1316"/>
                        <a:pt x="362" y="1325"/>
                        <a:pt x="353" y="1331"/>
                      </a:cubicBezTo>
                      <a:cubicBezTo>
                        <a:pt x="351" y="1319"/>
                        <a:pt x="346" y="1308"/>
                        <a:pt x="340" y="1297"/>
                      </a:cubicBezTo>
                      <a:cubicBezTo>
                        <a:pt x="356" y="1263"/>
                        <a:pt x="327" y="1249"/>
                        <a:pt x="305" y="1250"/>
                      </a:cubicBezTo>
                      <a:moveTo>
                        <a:pt x="374" y="986"/>
                      </a:moveTo>
                      <a:cubicBezTo>
                        <a:pt x="373" y="986"/>
                        <a:pt x="373" y="986"/>
                        <a:pt x="373" y="986"/>
                      </a:cubicBezTo>
                      <a:cubicBezTo>
                        <a:pt x="367" y="995"/>
                        <a:pt x="366" y="1003"/>
                        <a:pt x="368" y="1010"/>
                      </a:cubicBezTo>
                      <a:cubicBezTo>
                        <a:pt x="345" y="988"/>
                        <a:pt x="345" y="988"/>
                        <a:pt x="345" y="988"/>
                      </a:cubicBezTo>
                      <a:cubicBezTo>
                        <a:pt x="350" y="981"/>
                        <a:pt x="354" y="974"/>
                        <a:pt x="358" y="968"/>
                      </a:cubicBezTo>
                      <a:cubicBezTo>
                        <a:pt x="374" y="986"/>
                        <a:pt x="374" y="986"/>
                        <a:pt x="374" y="986"/>
                      </a:cubicBezTo>
                      <a:moveTo>
                        <a:pt x="361" y="963"/>
                      </a:moveTo>
                      <a:cubicBezTo>
                        <a:pt x="364" y="958"/>
                        <a:pt x="367" y="952"/>
                        <a:pt x="369" y="947"/>
                      </a:cubicBezTo>
                      <a:cubicBezTo>
                        <a:pt x="374" y="955"/>
                        <a:pt x="379" y="963"/>
                        <a:pt x="385" y="971"/>
                      </a:cubicBezTo>
                      <a:cubicBezTo>
                        <a:pt x="377" y="982"/>
                        <a:pt x="377" y="982"/>
                        <a:pt x="377" y="982"/>
                      </a:cubicBezTo>
                      <a:cubicBezTo>
                        <a:pt x="361" y="963"/>
                        <a:pt x="361" y="963"/>
                        <a:pt x="361" y="963"/>
                      </a:cubicBezTo>
                      <a:moveTo>
                        <a:pt x="392" y="1187"/>
                      </a:moveTo>
                      <a:cubicBezTo>
                        <a:pt x="389" y="1186"/>
                        <a:pt x="385" y="1183"/>
                        <a:pt x="381" y="1181"/>
                      </a:cubicBezTo>
                      <a:cubicBezTo>
                        <a:pt x="386" y="1177"/>
                        <a:pt x="391" y="1172"/>
                        <a:pt x="397" y="1168"/>
                      </a:cubicBezTo>
                      <a:cubicBezTo>
                        <a:pt x="412" y="1178"/>
                        <a:pt x="412" y="1178"/>
                        <a:pt x="412" y="1178"/>
                      </a:cubicBezTo>
                      <a:cubicBezTo>
                        <a:pt x="405" y="1182"/>
                        <a:pt x="399" y="1185"/>
                        <a:pt x="392" y="1187"/>
                      </a:cubicBezTo>
                      <a:moveTo>
                        <a:pt x="393" y="1194"/>
                      </a:moveTo>
                      <a:cubicBezTo>
                        <a:pt x="389" y="1202"/>
                        <a:pt x="386" y="1210"/>
                        <a:pt x="383" y="1217"/>
                      </a:cubicBezTo>
                      <a:cubicBezTo>
                        <a:pt x="383" y="1189"/>
                        <a:pt x="383" y="1189"/>
                        <a:pt x="383" y="1189"/>
                      </a:cubicBezTo>
                      <a:cubicBezTo>
                        <a:pt x="387" y="1191"/>
                        <a:pt x="390" y="1193"/>
                        <a:pt x="393" y="1194"/>
                      </a:cubicBezTo>
                      <a:moveTo>
                        <a:pt x="354" y="1163"/>
                      </a:moveTo>
                      <a:cubicBezTo>
                        <a:pt x="359" y="1158"/>
                        <a:pt x="364" y="1154"/>
                        <a:pt x="370" y="1149"/>
                      </a:cubicBezTo>
                      <a:cubicBezTo>
                        <a:pt x="392" y="1165"/>
                        <a:pt x="392" y="1165"/>
                        <a:pt x="392" y="1165"/>
                      </a:cubicBezTo>
                      <a:cubicBezTo>
                        <a:pt x="387" y="1169"/>
                        <a:pt x="382" y="1174"/>
                        <a:pt x="376" y="1178"/>
                      </a:cubicBezTo>
                      <a:cubicBezTo>
                        <a:pt x="370" y="1173"/>
                        <a:pt x="362" y="1168"/>
                        <a:pt x="354" y="1163"/>
                      </a:cubicBezTo>
                      <a:moveTo>
                        <a:pt x="375" y="1212"/>
                      </a:moveTo>
                      <a:cubicBezTo>
                        <a:pt x="373" y="1210"/>
                        <a:pt x="372" y="1208"/>
                        <a:pt x="370" y="1206"/>
                      </a:cubicBezTo>
                      <a:cubicBezTo>
                        <a:pt x="369" y="1180"/>
                        <a:pt x="369" y="1180"/>
                        <a:pt x="369" y="1180"/>
                      </a:cubicBezTo>
                      <a:cubicBezTo>
                        <a:pt x="371" y="1181"/>
                        <a:pt x="373" y="1182"/>
                        <a:pt x="374" y="1183"/>
                      </a:cubicBezTo>
                      <a:cubicBezTo>
                        <a:pt x="375" y="1212"/>
                        <a:pt x="375" y="1212"/>
                        <a:pt x="375" y="1212"/>
                      </a:cubicBezTo>
                      <a:moveTo>
                        <a:pt x="368" y="1204"/>
                      </a:moveTo>
                      <a:cubicBezTo>
                        <a:pt x="366" y="1201"/>
                        <a:pt x="364" y="1199"/>
                        <a:pt x="363" y="1196"/>
                      </a:cubicBezTo>
                      <a:cubicBezTo>
                        <a:pt x="362" y="1176"/>
                        <a:pt x="362" y="1176"/>
                        <a:pt x="362" y="1176"/>
                      </a:cubicBezTo>
                      <a:cubicBezTo>
                        <a:pt x="364" y="1177"/>
                        <a:pt x="366" y="1178"/>
                        <a:pt x="368" y="1179"/>
                      </a:cubicBezTo>
                      <a:cubicBezTo>
                        <a:pt x="368" y="1204"/>
                        <a:pt x="368" y="1204"/>
                        <a:pt x="368" y="1204"/>
                      </a:cubicBezTo>
                      <a:moveTo>
                        <a:pt x="368" y="1143"/>
                      </a:moveTo>
                      <a:cubicBezTo>
                        <a:pt x="338" y="1122"/>
                        <a:pt x="338" y="1122"/>
                        <a:pt x="338" y="1122"/>
                      </a:cubicBezTo>
                      <a:cubicBezTo>
                        <a:pt x="345" y="1116"/>
                        <a:pt x="352" y="1109"/>
                        <a:pt x="359" y="1102"/>
                      </a:cubicBezTo>
                      <a:cubicBezTo>
                        <a:pt x="387" y="1124"/>
                        <a:pt x="387" y="1124"/>
                        <a:pt x="387" y="1124"/>
                      </a:cubicBezTo>
                      <a:cubicBezTo>
                        <a:pt x="381" y="1131"/>
                        <a:pt x="375" y="1137"/>
                        <a:pt x="368" y="1143"/>
                      </a:cubicBezTo>
                      <a:moveTo>
                        <a:pt x="391" y="1127"/>
                      </a:moveTo>
                      <a:cubicBezTo>
                        <a:pt x="413" y="1144"/>
                        <a:pt x="413" y="1144"/>
                        <a:pt x="413" y="1144"/>
                      </a:cubicBezTo>
                      <a:cubicBezTo>
                        <a:pt x="407" y="1150"/>
                        <a:pt x="401" y="1156"/>
                        <a:pt x="395" y="1162"/>
                      </a:cubicBezTo>
                      <a:cubicBezTo>
                        <a:pt x="372" y="1146"/>
                        <a:pt x="372" y="1146"/>
                        <a:pt x="372" y="1146"/>
                      </a:cubicBezTo>
                      <a:cubicBezTo>
                        <a:pt x="379" y="1140"/>
                        <a:pt x="385" y="1134"/>
                        <a:pt x="391" y="1127"/>
                      </a:cubicBezTo>
                      <a:moveTo>
                        <a:pt x="365" y="1146"/>
                      </a:moveTo>
                      <a:cubicBezTo>
                        <a:pt x="360" y="1151"/>
                        <a:pt x="355" y="1155"/>
                        <a:pt x="349" y="1160"/>
                      </a:cubicBezTo>
                      <a:cubicBezTo>
                        <a:pt x="339" y="1153"/>
                        <a:pt x="329" y="1146"/>
                        <a:pt x="318" y="1139"/>
                      </a:cubicBezTo>
                      <a:cubicBezTo>
                        <a:pt x="324" y="1135"/>
                        <a:pt x="329" y="1130"/>
                        <a:pt x="335" y="1125"/>
                      </a:cubicBezTo>
                      <a:cubicBezTo>
                        <a:pt x="365" y="1146"/>
                        <a:pt x="365" y="1146"/>
                        <a:pt x="365" y="1146"/>
                      </a:cubicBezTo>
                      <a:moveTo>
                        <a:pt x="361" y="1193"/>
                      </a:moveTo>
                      <a:cubicBezTo>
                        <a:pt x="357" y="1186"/>
                        <a:pt x="354" y="1179"/>
                        <a:pt x="353" y="1170"/>
                      </a:cubicBezTo>
                      <a:cubicBezTo>
                        <a:pt x="356" y="1171"/>
                        <a:pt x="358" y="1173"/>
                        <a:pt x="360" y="1175"/>
                      </a:cubicBezTo>
                      <a:cubicBezTo>
                        <a:pt x="361" y="1193"/>
                        <a:pt x="361" y="1193"/>
                        <a:pt x="361" y="1193"/>
                      </a:cubicBezTo>
                      <a:moveTo>
                        <a:pt x="381" y="1187"/>
                      </a:moveTo>
                      <a:cubicBezTo>
                        <a:pt x="382" y="1220"/>
                        <a:pt x="382" y="1220"/>
                        <a:pt x="382" y="1220"/>
                      </a:cubicBezTo>
                      <a:cubicBezTo>
                        <a:pt x="380" y="1218"/>
                        <a:pt x="378" y="1216"/>
                        <a:pt x="377" y="1214"/>
                      </a:cubicBezTo>
                      <a:cubicBezTo>
                        <a:pt x="376" y="1184"/>
                        <a:pt x="376" y="1184"/>
                        <a:pt x="376" y="1184"/>
                      </a:cubicBezTo>
                      <a:cubicBezTo>
                        <a:pt x="378" y="1185"/>
                        <a:pt x="380" y="1186"/>
                        <a:pt x="381" y="1187"/>
                      </a:cubicBezTo>
                      <a:moveTo>
                        <a:pt x="399" y="1165"/>
                      </a:moveTo>
                      <a:cubicBezTo>
                        <a:pt x="405" y="1159"/>
                        <a:pt x="411" y="1153"/>
                        <a:pt x="417" y="1147"/>
                      </a:cubicBezTo>
                      <a:cubicBezTo>
                        <a:pt x="434" y="1160"/>
                        <a:pt x="434" y="1160"/>
                        <a:pt x="434" y="1160"/>
                      </a:cubicBezTo>
                      <a:cubicBezTo>
                        <a:pt x="428" y="1166"/>
                        <a:pt x="422" y="1172"/>
                        <a:pt x="415" y="1176"/>
                      </a:cubicBezTo>
                      <a:cubicBezTo>
                        <a:pt x="399" y="1165"/>
                        <a:pt x="399" y="1165"/>
                        <a:pt x="399" y="1165"/>
                      </a:cubicBezTo>
                      <a:moveTo>
                        <a:pt x="419" y="1144"/>
                      </a:moveTo>
                      <a:cubicBezTo>
                        <a:pt x="425" y="1138"/>
                        <a:pt x="430" y="1131"/>
                        <a:pt x="435" y="1125"/>
                      </a:cubicBezTo>
                      <a:cubicBezTo>
                        <a:pt x="452" y="1139"/>
                        <a:pt x="452" y="1139"/>
                        <a:pt x="452" y="1139"/>
                      </a:cubicBezTo>
                      <a:cubicBezTo>
                        <a:pt x="447" y="1145"/>
                        <a:pt x="442" y="1152"/>
                        <a:pt x="436" y="1158"/>
                      </a:cubicBezTo>
                      <a:cubicBezTo>
                        <a:pt x="419" y="1144"/>
                        <a:pt x="419" y="1144"/>
                        <a:pt x="419" y="1144"/>
                      </a:cubicBezTo>
                      <a:moveTo>
                        <a:pt x="416" y="1141"/>
                      </a:moveTo>
                      <a:cubicBezTo>
                        <a:pt x="394" y="1124"/>
                        <a:pt x="394" y="1124"/>
                        <a:pt x="394" y="1124"/>
                      </a:cubicBezTo>
                      <a:cubicBezTo>
                        <a:pt x="400" y="1117"/>
                        <a:pt x="406" y="1111"/>
                        <a:pt x="411" y="1104"/>
                      </a:cubicBezTo>
                      <a:cubicBezTo>
                        <a:pt x="432" y="1121"/>
                        <a:pt x="432" y="1121"/>
                        <a:pt x="432" y="1121"/>
                      </a:cubicBezTo>
                      <a:cubicBezTo>
                        <a:pt x="427" y="1128"/>
                        <a:pt x="421" y="1135"/>
                        <a:pt x="416" y="1141"/>
                      </a:cubicBezTo>
                      <a:moveTo>
                        <a:pt x="390" y="1121"/>
                      </a:moveTo>
                      <a:cubicBezTo>
                        <a:pt x="362" y="1099"/>
                        <a:pt x="362" y="1099"/>
                        <a:pt x="362" y="1099"/>
                      </a:cubicBezTo>
                      <a:cubicBezTo>
                        <a:pt x="369" y="1092"/>
                        <a:pt x="375" y="1085"/>
                        <a:pt x="381" y="1078"/>
                      </a:cubicBezTo>
                      <a:cubicBezTo>
                        <a:pt x="408" y="1101"/>
                        <a:pt x="408" y="1101"/>
                        <a:pt x="408" y="1101"/>
                      </a:cubicBezTo>
                      <a:cubicBezTo>
                        <a:pt x="402" y="1108"/>
                        <a:pt x="396" y="1114"/>
                        <a:pt x="390" y="1121"/>
                      </a:cubicBezTo>
                      <a:moveTo>
                        <a:pt x="358" y="1096"/>
                      </a:moveTo>
                      <a:cubicBezTo>
                        <a:pt x="330" y="1073"/>
                        <a:pt x="330" y="1073"/>
                        <a:pt x="330" y="1073"/>
                      </a:cubicBezTo>
                      <a:cubicBezTo>
                        <a:pt x="337" y="1066"/>
                        <a:pt x="343" y="1058"/>
                        <a:pt x="350" y="1051"/>
                      </a:cubicBezTo>
                      <a:cubicBezTo>
                        <a:pt x="377" y="1074"/>
                        <a:pt x="377" y="1074"/>
                        <a:pt x="377" y="1074"/>
                      </a:cubicBezTo>
                      <a:cubicBezTo>
                        <a:pt x="371" y="1082"/>
                        <a:pt x="365" y="1089"/>
                        <a:pt x="358" y="1096"/>
                      </a:cubicBezTo>
                      <a:moveTo>
                        <a:pt x="355" y="1099"/>
                      </a:moveTo>
                      <a:cubicBezTo>
                        <a:pt x="348" y="1106"/>
                        <a:pt x="341" y="1113"/>
                        <a:pt x="334" y="1119"/>
                      </a:cubicBezTo>
                      <a:cubicBezTo>
                        <a:pt x="303" y="1098"/>
                        <a:pt x="303" y="1098"/>
                        <a:pt x="303" y="1098"/>
                      </a:cubicBezTo>
                      <a:cubicBezTo>
                        <a:pt x="311" y="1091"/>
                        <a:pt x="318" y="1084"/>
                        <a:pt x="326" y="1077"/>
                      </a:cubicBezTo>
                      <a:cubicBezTo>
                        <a:pt x="355" y="1099"/>
                        <a:pt x="355" y="1099"/>
                        <a:pt x="355" y="1099"/>
                      </a:cubicBezTo>
                      <a:moveTo>
                        <a:pt x="331" y="1122"/>
                      </a:moveTo>
                      <a:cubicBezTo>
                        <a:pt x="325" y="1127"/>
                        <a:pt x="319" y="1131"/>
                        <a:pt x="313" y="1135"/>
                      </a:cubicBezTo>
                      <a:cubicBezTo>
                        <a:pt x="303" y="1128"/>
                        <a:pt x="292" y="1121"/>
                        <a:pt x="282" y="1113"/>
                      </a:cubicBezTo>
                      <a:cubicBezTo>
                        <a:pt x="287" y="1110"/>
                        <a:pt x="293" y="1105"/>
                        <a:pt x="300" y="1101"/>
                      </a:cubicBezTo>
                      <a:cubicBezTo>
                        <a:pt x="331" y="1122"/>
                        <a:pt x="331" y="1122"/>
                        <a:pt x="331" y="1122"/>
                      </a:cubicBezTo>
                      <a:moveTo>
                        <a:pt x="312" y="1143"/>
                      </a:moveTo>
                      <a:cubicBezTo>
                        <a:pt x="316" y="1145"/>
                        <a:pt x="319" y="1148"/>
                        <a:pt x="323" y="1150"/>
                      </a:cubicBezTo>
                      <a:cubicBezTo>
                        <a:pt x="320" y="1176"/>
                        <a:pt x="338" y="1200"/>
                        <a:pt x="352" y="1217"/>
                      </a:cubicBezTo>
                      <a:cubicBezTo>
                        <a:pt x="347" y="1206"/>
                        <a:pt x="325" y="1176"/>
                        <a:pt x="328" y="1154"/>
                      </a:cubicBezTo>
                      <a:cubicBezTo>
                        <a:pt x="335" y="1158"/>
                        <a:pt x="341" y="1162"/>
                        <a:pt x="346" y="1165"/>
                      </a:cubicBezTo>
                      <a:cubicBezTo>
                        <a:pt x="345" y="1208"/>
                        <a:pt x="389" y="1222"/>
                        <a:pt x="397" y="1267"/>
                      </a:cubicBezTo>
                      <a:cubicBezTo>
                        <a:pt x="393" y="1276"/>
                        <a:pt x="388" y="1286"/>
                        <a:pt x="383" y="1296"/>
                      </a:cubicBezTo>
                      <a:cubicBezTo>
                        <a:pt x="375" y="1241"/>
                        <a:pt x="301" y="1205"/>
                        <a:pt x="312" y="1143"/>
                      </a:cubicBezTo>
                      <a:moveTo>
                        <a:pt x="387" y="1228"/>
                      </a:moveTo>
                      <a:cubicBezTo>
                        <a:pt x="389" y="1218"/>
                        <a:pt x="393" y="1206"/>
                        <a:pt x="399" y="1193"/>
                      </a:cubicBezTo>
                      <a:cubicBezTo>
                        <a:pt x="428" y="1180"/>
                        <a:pt x="451" y="1156"/>
                        <a:pt x="467" y="1131"/>
                      </a:cubicBezTo>
                      <a:cubicBezTo>
                        <a:pt x="474" y="1128"/>
                        <a:pt x="480" y="1127"/>
                        <a:pt x="487" y="1126"/>
                      </a:cubicBezTo>
                      <a:cubicBezTo>
                        <a:pt x="503" y="1140"/>
                        <a:pt x="503" y="1140"/>
                        <a:pt x="503" y="1140"/>
                      </a:cubicBezTo>
                      <a:cubicBezTo>
                        <a:pt x="479" y="1139"/>
                        <a:pt x="459" y="1151"/>
                        <a:pt x="448" y="1164"/>
                      </a:cubicBezTo>
                      <a:cubicBezTo>
                        <a:pt x="422" y="1193"/>
                        <a:pt x="412" y="1226"/>
                        <a:pt x="401" y="1256"/>
                      </a:cubicBezTo>
                      <a:cubicBezTo>
                        <a:pt x="398" y="1245"/>
                        <a:pt x="393" y="1236"/>
                        <a:pt x="387" y="1228"/>
                      </a:cubicBezTo>
                      <a:moveTo>
                        <a:pt x="454" y="1136"/>
                      </a:moveTo>
                      <a:cubicBezTo>
                        <a:pt x="438" y="1121"/>
                        <a:pt x="438" y="1121"/>
                        <a:pt x="438" y="1121"/>
                      </a:cubicBezTo>
                      <a:cubicBezTo>
                        <a:pt x="444" y="1113"/>
                        <a:pt x="449" y="1104"/>
                        <a:pt x="454" y="1096"/>
                      </a:cubicBezTo>
                      <a:cubicBezTo>
                        <a:pt x="469" y="1110"/>
                        <a:pt x="469" y="1110"/>
                        <a:pt x="469" y="1110"/>
                      </a:cubicBezTo>
                      <a:cubicBezTo>
                        <a:pt x="465" y="1118"/>
                        <a:pt x="460" y="1127"/>
                        <a:pt x="454" y="1136"/>
                      </a:cubicBezTo>
                      <a:moveTo>
                        <a:pt x="434" y="1118"/>
                      </a:moveTo>
                      <a:cubicBezTo>
                        <a:pt x="414" y="1100"/>
                        <a:pt x="414" y="1100"/>
                        <a:pt x="414" y="1100"/>
                      </a:cubicBezTo>
                      <a:cubicBezTo>
                        <a:pt x="420" y="1092"/>
                        <a:pt x="426" y="1084"/>
                        <a:pt x="431" y="1076"/>
                      </a:cubicBezTo>
                      <a:cubicBezTo>
                        <a:pt x="450" y="1093"/>
                        <a:pt x="450" y="1093"/>
                        <a:pt x="450" y="1093"/>
                      </a:cubicBezTo>
                      <a:cubicBezTo>
                        <a:pt x="446" y="1101"/>
                        <a:pt x="440" y="1110"/>
                        <a:pt x="434" y="1118"/>
                      </a:cubicBezTo>
                      <a:moveTo>
                        <a:pt x="410" y="1097"/>
                      </a:moveTo>
                      <a:cubicBezTo>
                        <a:pt x="384" y="1074"/>
                        <a:pt x="384" y="1074"/>
                        <a:pt x="384" y="1074"/>
                      </a:cubicBezTo>
                      <a:cubicBezTo>
                        <a:pt x="390" y="1066"/>
                        <a:pt x="397" y="1057"/>
                        <a:pt x="402" y="1049"/>
                      </a:cubicBezTo>
                      <a:cubicBezTo>
                        <a:pt x="410" y="1057"/>
                        <a:pt x="419" y="1065"/>
                        <a:pt x="427" y="1073"/>
                      </a:cubicBezTo>
                      <a:cubicBezTo>
                        <a:pt x="422" y="1081"/>
                        <a:pt x="417" y="1089"/>
                        <a:pt x="410" y="1097"/>
                      </a:cubicBezTo>
                      <a:moveTo>
                        <a:pt x="380" y="1071"/>
                      </a:moveTo>
                      <a:cubicBezTo>
                        <a:pt x="353" y="1047"/>
                        <a:pt x="353" y="1047"/>
                        <a:pt x="353" y="1047"/>
                      </a:cubicBezTo>
                      <a:cubicBezTo>
                        <a:pt x="360" y="1038"/>
                        <a:pt x="367" y="1029"/>
                        <a:pt x="372" y="1021"/>
                      </a:cubicBezTo>
                      <a:cubicBezTo>
                        <a:pt x="381" y="1029"/>
                        <a:pt x="390" y="1038"/>
                        <a:pt x="398" y="1046"/>
                      </a:cubicBezTo>
                      <a:cubicBezTo>
                        <a:pt x="393" y="1054"/>
                        <a:pt x="387" y="1062"/>
                        <a:pt x="380" y="1071"/>
                      </a:cubicBezTo>
                      <a:moveTo>
                        <a:pt x="369" y="1018"/>
                      </a:moveTo>
                      <a:cubicBezTo>
                        <a:pt x="363" y="1026"/>
                        <a:pt x="357" y="1035"/>
                        <a:pt x="349" y="1044"/>
                      </a:cubicBezTo>
                      <a:cubicBezTo>
                        <a:pt x="320" y="1018"/>
                        <a:pt x="320" y="1018"/>
                        <a:pt x="320" y="1018"/>
                      </a:cubicBezTo>
                      <a:cubicBezTo>
                        <a:pt x="328" y="1009"/>
                        <a:pt x="335" y="1000"/>
                        <a:pt x="342" y="991"/>
                      </a:cubicBezTo>
                      <a:cubicBezTo>
                        <a:pt x="351" y="1000"/>
                        <a:pt x="360" y="1009"/>
                        <a:pt x="369" y="1018"/>
                      </a:cubicBezTo>
                      <a:moveTo>
                        <a:pt x="346" y="1048"/>
                      </a:moveTo>
                      <a:cubicBezTo>
                        <a:pt x="340" y="1055"/>
                        <a:pt x="333" y="1063"/>
                        <a:pt x="326" y="1070"/>
                      </a:cubicBezTo>
                      <a:cubicBezTo>
                        <a:pt x="293" y="1045"/>
                        <a:pt x="293" y="1045"/>
                        <a:pt x="293" y="1045"/>
                      </a:cubicBezTo>
                      <a:cubicBezTo>
                        <a:pt x="301" y="1037"/>
                        <a:pt x="309" y="1030"/>
                        <a:pt x="316" y="1022"/>
                      </a:cubicBezTo>
                      <a:cubicBezTo>
                        <a:pt x="346" y="1048"/>
                        <a:pt x="346" y="1048"/>
                        <a:pt x="346" y="1048"/>
                      </a:cubicBezTo>
                      <a:moveTo>
                        <a:pt x="322" y="1074"/>
                      </a:moveTo>
                      <a:cubicBezTo>
                        <a:pt x="314" y="1081"/>
                        <a:pt x="306" y="1088"/>
                        <a:pt x="298" y="1095"/>
                      </a:cubicBezTo>
                      <a:cubicBezTo>
                        <a:pt x="263" y="1070"/>
                        <a:pt x="263" y="1070"/>
                        <a:pt x="263" y="1070"/>
                      </a:cubicBezTo>
                      <a:cubicBezTo>
                        <a:pt x="271" y="1064"/>
                        <a:pt x="280" y="1056"/>
                        <a:pt x="289" y="1048"/>
                      </a:cubicBezTo>
                      <a:cubicBezTo>
                        <a:pt x="322" y="1074"/>
                        <a:pt x="322" y="1074"/>
                        <a:pt x="322" y="1074"/>
                      </a:cubicBezTo>
                      <a:moveTo>
                        <a:pt x="295" y="1097"/>
                      </a:moveTo>
                      <a:cubicBezTo>
                        <a:pt x="289" y="1102"/>
                        <a:pt x="283" y="1106"/>
                        <a:pt x="277" y="1110"/>
                      </a:cubicBezTo>
                      <a:cubicBezTo>
                        <a:pt x="263" y="1100"/>
                        <a:pt x="250" y="1091"/>
                        <a:pt x="239" y="1083"/>
                      </a:cubicBezTo>
                      <a:cubicBezTo>
                        <a:pt x="245" y="1081"/>
                        <a:pt x="252" y="1077"/>
                        <a:pt x="259" y="1072"/>
                      </a:cubicBezTo>
                      <a:cubicBezTo>
                        <a:pt x="295" y="1097"/>
                        <a:pt x="295" y="1097"/>
                        <a:pt x="295" y="1097"/>
                      </a:cubicBezTo>
                      <a:moveTo>
                        <a:pt x="346" y="1335"/>
                      </a:moveTo>
                      <a:cubicBezTo>
                        <a:pt x="339" y="1338"/>
                        <a:pt x="331" y="1338"/>
                        <a:pt x="323" y="1335"/>
                      </a:cubicBezTo>
                      <a:cubicBezTo>
                        <a:pt x="321" y="1320"/>
                        <a:pt x="314" y="1306"/>
                        <a:pt x="305" y="1298"/>
                      </a:cubicBezTo>
                      <a:cubicBezTo>
                        <a:pt x="308" y="1287"/>
                        <a:pt x="318" y="1285"/>
                        <a:pt x="326" y="1289"/>
                      </a:cubicBezTo>
                      <a:cubicBezTo>
                        <a:pt x="336" y="1303"/>
                        <a:pt x="344" y="1318"/>
                        <a:pt x="346" y="1335"/>
                      </a:cubicBezTo>
                      <a:moveTo>
                        <a:pt x="299" y="1314"/>
                      </a:moveTo>
                      <a:cubicBezTo>
                        <a:pt x="306" y="1339"/>
                        <a:pt x="324" y="1346"/>
                        <a:pt x="341" y="1342"/>
                      </a:cubicBezTo>
                      <a:cubicBezTo>
                        <a:pt x="350" y="1341"/>
                        <a:pt x="359" y="1336"/>
                        <a:pt x="367" y="1329"/>
                      </a:cubicBezTo>
                      <a:cubicBezTo>
                        <a:pt x="406" y="1293"/>
                        <a:pt x="406" y="1221"/>
                        <a:pt x="452" y="1169"/>
                      </a:cubicBezTo>
                      <a:cubicBezTo>
                        <a:pt x="466" y="1154"/>
                        <a:pt x="489" y="1143"/>
                        <a:pt x="518" y="1153"/>
                      </a:cubicBezTo>
                      <a:cubicBezTo>
                        <a:pt x="523" y="1158"/>
                        <a:pt x="523" y="1158"/>
                        <a:pt x="523" y="1158"/>
                      </a:cubicBezTo>
                      <a:cubicBezTo>
                        <a:pt x="425" y="1166"/>
                        <a:pt x="436" y="1338"/>
                        <a:pt x="343" y="1354"/>
                      </a:cubicBezTo>
                      <a:cubicBezTo>
                        <a:pt x="343" y="1354"/>
                        <a:pt x="342" y="1354"/>
                        <a:pt x="342" y="1354"/>
                      </a:cubicBezTo>
                      <a:cubicBezTo>
                        <a:pt x="432" y="1358"/>
                        <a:pt x="430" y="1164"/>
                        <a:pt x="528" y="1163"/>
                      </a:cubicBezTo>
                      <a:cubicBezTo>
                        <a:pt x="542" y="1175"/>
                        <a:pt x="542" y="1175"/>
                        <a:pt x="542" y="1175"/>
                      </a:cubicBezTo>
                      <a:cubicBezTo>
                        <a:pt x="488" y="1180"/>
                        <a:pt x="445" y="1232"/>
                        <a:pt x="448" y="1287"/>
                      </a:cubicBezTo>
                      <a:cubicBezTo>
                        <a:pt x="422" y="1339"/>
                        <a:pt x="384" y="1376"/>
                        <a:pt x="330" y="1369"/>
                      </a:cubicBezTo>
                      <a:cubicBezTo>
                        <a:pt x="297" y="1365"/>
                        <a:pt x="277" y="1329"/>
                        <a:pt x="284" y="1301"/>
                      </a:cubicBezTo>
                      <a:cubicBezTo>
                        <a:pt x="290" y="1276"/>
                        <a:pt x="317" y="1267"/>
                        <a:pt x="331" y="1284"/>
                      </a:cubicBezTo>
                      <a:cubicBezTo>
                        <a:pt x="305" y="1273"/>
                        <a:pt x="294" y="1297"/>
                        <a:pt x="299" y="1314"/>
                      </a:cubicBezTo>
                      <a:moveTo>
                        <a:pt x="388" y="1028"/>
                      </a:moveTo>
                      <a:cubicBezTo>
                        <a:pt x="376" y="1017"/>
                        <a:pt x="368" y="1006"/>
                        <a:pt x="381" y="988"/>
                      </a:cubicBezTo>
                      <a:cubicBezTo>
                        <a:pt x="437" y="911"/>
                        <a:pt x="437" y="911"/>
                        <a:pt x="437" y="911"/>
                      </a:cubicBezTo>
                      <a:cubicBezTo>
                        <a:pt x="450" y="893"/>
                        <a:pt x="462" y="886"/>
                        <a:pt x="484" y="904"/>
                      </a:cubicBezTo>
                      <a:cubicBezTo>
                        <a:pt x="582" y="986"/>
                        <a:pt x="582" y="986"/>
                        <a:pt x="582" y="986"/>
                      </a:cubicBezTo>
                      <a:cubicBezTo>
                        <a:pt x="580" y="990"/>
                        <a:pt x="577" y="995"/>
                        <a:pt x="575" y="999"/>
                      </a:cubicBezTo>
                      <a:cubicBezTo>
                        <a:pt x="484" y="919"/>
                        <a:pt x="484" y="919"/>
                        <a:pt x="484" y="919"/>
                      </a:cubicBezTo>
                      <a:cubicBezTo>
                        <a:pt x="467" y="903"/>
                        <a:pt x="453" y="909"/>
                        <a:pt x="443" y="924"/>
                      </a:cubicBezTo>
                      <a:cubicBezTo>
                        <a:pt x="397" y="991"/>
                        <a:pt x="397" y="991"/>
                        <a:pt x="397" y="991"/>
                      </a:cubicBezTo>
                      <a:cubicBezTo>
                        <a:pt x="387" y="1006"/>
                        <a:pt x="394" y="1014"/>
                        <a:pt x="405" y="1023"/>
                      </a:cubicBezTo>
                      <a:cubicBezTo>
                        <a:pt x="537" y="1141"/>
                        <a:pt x="537" y="1141"/>
                        <a:pt x="537" y="1141"/>
                      </a:cubicBezTo>
                      <a:cubicBezTo>
                        <a:pt x="548" y="1150"/>
                        <a:pt x="563" y="1152"/>
                        <a:pt x="575" y="1138"/>
                      </a:cubicBezTo>
                      <a:cubicBezTo>
                        <a:pt x="590" y="1118"/>
                        <a:pt x="590" y="1118"/>
                        <a:pt x="590" y="1118"/>
                      </a:cubicBezTo>
                      <a:cubicBezTo>
                        <a:pt x="592" y="1120"/>
                        <a:pt x="594" y="1123"/>
                        <a:pt x="596" y="1125"/>
                      </a:cubicBezTo>
                      <a:cubicBezTo>
                        <a:pt x="586" y="1134"/>
                        <a:pt x="585" y="1152"/>
                        <a:pt x="594" y="1161"/>
                      </a:cubicBezTo>
                      <a:cubicBezTo>
                        <a:pt x="603" y="1171"/>
                        <a:pt x="621" y="1171"/>
                        <a:pt x="630" y="1161"/>
                      </a:cubicBezTo>
                      <a:cubicBezTo>
                        <a:pt x="634" y="1165"/>
                        <a:pt x="637" y="1168"/>
                        <a:pt x="640" y="1172"/>
                      </a:cubicBezTo>
                      <a:cubicBezTo>
                        <a:pt x="624" y="1195"/>
                        <a:pt x="624" y="1195"/>
                        <a:pt x="624" y="1195"/>
                      </a:cubicBezTo>
                      <a:cubicBezTo>
                        <a:pt x="603" y="1182"/>
                        <a:pt x="578" y="1175"/>
                        <a:pt x="553" y="1175"/>
                      </a:cubicBezTo>
                      <a:cubicBezTo>
                        <a:pt x="388" y="1028"/>
                        <a:pt x="388" y="1028"/>
                        <a:pt x="388" y="1028"/>
                      </a:cubicBezTo>
                      <a:moveTo>
                        <a:pt x="425" y="892"/>
                      </a:moveTo>
                      <a:cubicBezTo>
                        <a:pt x="423" y="893"/>
                        <a:pt x="422" y="895"/>
                        <a:pt x="421" y="896"/>
                      </a:cubicBezTo>
                      <a:cubicBezTo>
                        <a:pt x="413" y="881"/>
                        <a:pt x="413" y="881"/>
                        <a:pt x="413" y="881"/>
                      </a:cubicBezTo>
                      <a:cubicBezTo>
                        <a:pt x="415" y="881"/>
                        <a:pt x="417" y="881"/>
                        <a:pt x="419" y="881"/>
                      </a:cubicBezTo>
                      <a:cubicBezTo>
                        <a:pt x="425" y="892"/>
                        <a:pt x="425" y="892"/>
                        <a:pt x="425" y="892"/>
                      </a:cubicBezTo>
                      <a:moveTo>
                        <a:pt x="421" y="881"/>
                      </a:moveTo>
                      <a:cubicBezTo>
                        <a:pt x="423" y="881"/>
                        <a:pt x="425" y="881"/>
                        <a:pt x="427" y="881"/>
                      </a:cubicBezTo>
                      <a:cubicBezTo>
                        <a:pt x="431" y="888"/>
                        <a:pt x="431" y="888"/>
                        <a:pt x="431" y="888"/>
                      </a:cubicBezTo>
                      <a:cubicBezTo>
                        <a:pt x="429" y="889"/>
                        <a:pt x="428" y="890"/>
                        <a:pt x="426" y="891"/>
                      </a:cubicBezTo>
                      <a:cubicBezTo>
                        <a:pt x="421" y="881"/>
                        <a:pt x="421" y="881"/>
                        <a:pt x="421" y="881"/>
                      </a:cubicBezTo>
                      <a:moveTo>
                        <a:pt x="419" y="898"/>
                      </a:moveTo>
                      <a:cubicBezTo>
                        <a:pt x="418" y="899"/>
                        <a:pt x="417" y="900"/>
                        <a:pt x="416" y="901"/>
                      </a:cubicBezTo>
                      <a:cubicBezTo>
                        <a:pt x="409" y="891"/>
                        <a:pt x="405" y="884"/>
                        <a:pt x="403" y="881"/>
                      </a:cubicBezTo>
                      <a:cubicBezTo>
                        <a:pt x="405" y="881"/>
                        <a:pt x="408" y="881"/>
                        <a:pt x="411" y="881"/>
                      </a:cubicBezTo>
                      <a:cubicBezTo>
                        <a:pt x="419" y="898"/>
                        <a:pt x="419" y="898"/>
                        <a:pt x="419" y="898"/>
                      </a:cubicBezTo>
                      <a:moveTo>
                        <a:pt x="430" y="893"/>
                      </a:moveTo>
                      <a:cubicBezTo>
                        <a:pt x="432" y="894"/>
                        <a:pt x="435" y="896"/>
                        <a:pt x="437" y="898"/>
                      </a:cubicBezTo>
                      <a:cubicBezTo>
                        <a:pt x="430" y="906"/>
                        <a:pt x="424" y="915"/>
                        <a:pt x="418" y="924"/>
                      </a:cubicBezTo>
                      <a:cubicBezTo>
                        <a:pt x="415" y="921"/>
                        <a:pt x="413" y="918"/>
                        <a:pt x="412" y="916"/>
                      </a:cubicBezTo>
                      <a:cubicBezTo>
                        <a:pt x="417" y="907"/>
                        <a:pt x="422" y="898"/>
                        <a:pt x="430" y="893"/>
                      </a:cubicBezTo>
                      <a:moveTo>
                        <a:pt x="433" y="888"/>
                      </a:moveTo>
                      <a:cubicBezTo>
                        <a:pt x="429" y="881"/>
                        <a:pt x="429" y="881"/>
                        <a:pt x="429" y="881"/>
                      </a:cubicBezTo>
                      <a:cubicBezTo>
                        <a:pt x="431" y="880"/>
                        <a:pt x="433" y="880"/>
                        <a:pt x="435" y="880"/>
                      </a:cubicBezTo>
                      <a:cubicBezTo>
                        <a:pt x="442" y="893"/>
                        <a:pt x="442" y="893"/>
                        <a:pt x="442" y="893"/>
                      </a:cubicBezTo>
                      <a:cubicBezTo>
                        <a:pt x="441" y="894"/>
                        <a:pt x="441" y="894"/>
                        <a:pt x="440" y="895"/>
                      </a:cubicBezTo>
                      <a:cubicBezTo>
                        <a:pt x="438" y="892"/>
                        <a:pt x="435" y="889"/>
                        <a:pt x="433" y="888"/>
                      </a:cubicBezTo>
                      <a:moveTo>
                        <a:pt x="437" y="880"/>
                      </a:moveTo>
                      <a:cubicBezTo>
                        <a:pt x="442" y="880"/>
                        <a:pt x="442" y="880"/>
                        <a:pt x="442" y="880"/>
                      </a:cubicBezTo>
                      <a:cubicBezTo>
                        <a:pt x="447" y="889"/>
                        <a:pt x="447" y="889"/>
                        <a:pt x="447" y="889"/>
                      </a:cubicBezTo>
                      <a:cubicBezTo>
                        <a:pt x="446" y="890"/>
                        <a:pt x="444" y="891"/>
                        <a:pt x="443" y="892"/>
                      </a:cubicBezTo>
                      <a:cubicBezTo>
                        <a:pt x="437" y="880"/>
                        <a:pt x="437" y="880"/>
                        <a:pt x="437" y="880"/>
                      </a:cubicBezTo>
                      <a:moveTo>
                        <a:pt x="444" y="880"/>
                      </a:moveTo>
                      <a:cubicBezTo>
                        <a:pt x="450" y="879"/>
                        <a:pt x="450" y="879"/>
                        <a:pt x="450" y="879"/>
                      </a:cubicBezTo>
                      <a:cubicBezTo>
                        <a:pt x="454" y="887"/>
                        <a:pt x="454" y="887"/>
                        <a:pt x="454" y="887"/>
                      </a:cubicBezTo>
                      <a:cubicBezTo>
                        <a:pt x="452" y="887"/>
                        <a:pt x="450" y="888"/>
                        <a:pt x="449" y="889"/>
                      </a:cubicBezTo>
                      <a:cubicBezTo>
                        <a:pt x="444" y="880"/>
                        <a:pt x="444" y="880"/>
                        <a:pt x="444" y="880"/>
                      </a:cubicBezTo>
                      <a:moveTo>
                        <a:pt x="452" y="879"/>
                      </a:moveTo>
                      <a:cubicBezTo>
                        <a:pt x="454" y="879"/>
                        <a:pt x="457" y="879"/>
                        <a:pt x="459" y="879"/>
                      </a:cubicBezTo>
                      <a:cubicBezTo>
                        <a:pt x="460" y="881"/>
                        <a:pt x="460" y="884"/>
                        <a:pt x="461" y="887"/>
                      </a:cubicBezTo>
                      <a:cubicBezTo>
                        <a:pt x="459" y="886"/>
                        <a:pt x="457" y="886"/>
                        <a:pt x="456" y="887"/>
                      </a:cubicBezTo>
                      <a:cubicBezTo>
                        <a:pt x="452" y="879"/>
                        <a:pt x="452" y="879"/>
                        <a:pt x="452" y="879"/>
                      </a:cubicBezTo>
                      <a:moveTo>
                        <a:pt x="393" y="875"/>
                      </a:moveTo>
                      <a:cubicBezTo>
                        <a:pt x="396" y="880"/>
                        <a:pt x="403" y="892"/>
                        <a:pt x="412" y="907"/>
                      </a:cubicBezTo>
                      <a:cubicBezTo>
                        <a:pt x="410" y="910"/>
                        <a:pt x="408" y="914"/>
                        <a:pt x="407" y="917"/>
                      </a:cubicBezTo>
                      <a:cubicBezTo>
                        <a:pt x="408" y="921"/>
                        <a:pt x="412" y="925"/>
                        <a:pt x="415" y="928"/>
                      </a:cubicBezTo>
                      <a:cubicBezTo>
                        <a:pt x="407" y="939"/>
                        <a:pt x="407" y="939"/>
                        <a:pt x="407" y="939"/>
                      </a:cubicBezTo>
                      <a:cubicBezTo>
                        <a:pt x="385" y="906"/>
                        <a:pt x="363" y="870"/>
                        <a:pt x="359" y="865"/>
                      </a:cubicBezTo>
                      <a:cubicBezTo>
                        <a:pt x="381" y="865"/>
                        <a:pt x="421" y="862"/>
                        <a:pt x="458" y="859"/>
                      </a:cubicBezTo>
                      <a:cubicBezTo>
                        <a:pt x="458" y="864"/>
                        <a:pt x="458" y="868"/>
                        <a:pt x="459" y="873"/>
                      </a:cubicBezTo>
                      <a:cubicBezTo>
                        <a:pt x="432" y="874"/>
                        <a:pt x="406" y="875"/>
                        <a:pt x="393" y="875"/>
                      </a:cubicBezTo>
                      <a:moveTo>
                        <a:pt x="437" y="815"/>
                      </a:moveTo>
                      <a:cubicBezTo>
                        <a:pt x="436" y="812"/>
                        <a:pt x="435" y="809"/>
                        <a:pt x="435" y="807"/>
                      </a:cubicBezTo>
                      <a:cubicBezTo>
                        <a:pt x="458" y="831"/>
                        <a:pt x="458" y="831"/>
                        <a:pt x="458" y="831"/>
                      </a:cubicBezTo>
                      <a:cubicBezTo>
                        <a:pt x="452" y="831"/>
                        <a:pt x="452" y="831"/>
                        <a:pt x="452" y="831"/>
                      </a:cubicBezTo>
                      <a:cubicBezTo>
                        <a:pt x="437" y="815"/>
                        <a:pt x="437" y="815"/>
                        <a:pt x="437" y="815"/>
                      </a:cubicBezTo>
                      <a:moveTo>
                        <a:pt x="450" y="831"/>
                      </a:moveTo>
                      <a:cubicBezTo>
                        <a:pt x="447" y="831"/>
                        <a:pt x="444" y="831"/>
                        <a:pt x="441" y="831"/>
                      </a:cubicBezTo>
                      <a:cubicBezTo>
                        <a:pt x="439" y="827"/>
                        <a:pt x="438" y="822"/>
                        <a:pt x="438" y="818"/>
                      </a:cubicBezTo>
                      <a:cubicBezTo>
                        <a:pt x="450" y="831"/>
                        <a:pt x="450" y="831"/>
                        <a:pt x="450" y="831"/>
                      </a:cubicBezTo>
                      <a:moveTo>
                        <a:pt x="436" y="806"/>
                      </a:moveTo>
                      <a:cubicBezTo>
                        <a:pt x="438" y="806"/>
                        <a:pt x="440" y="806"/>
                        <a:pt x="443" y="807"/>
                      </a:cubicBezTo>
                      <a:cubicBezTo>
                        <a:pt x="463" y="827"/>
                        <a:pt x="463" y="827"/>
                        <a:pt x="463" y="827"/>
                      </a:cubicBezTo>
                      <a:cubicBezTo>
                        <a:pt x="463" y="828"/>
                        <a:pt x="463" y="829"/>
                        <a:pt x="462" y="830"/>
                      </a:cubicBezTo>
                      <a:cubicBezTo>
                        <a:pt x="460" y="831"/>
                        <a:pt x="460" y="831"/>
                        <a:pt x="460" y="831"/>
                      </a:cubicBezTo>
                      <a:cubicBezTo>
                        <a:pt x="436" y="806"/>
                        <a:pt x="436" y="806"/>
                        <a:pt x="436" y="806"/>
                      </a:cubicBezTo>
                      <a:moveTo>
                        <a:pt x="465" y="820"/>
                      </a:moveTo>
                      <a:cubicBezTo>
                        <a:pt x="465" y="822"/>
                        <a:pt x="464" y="824"/>
                        <a:pt x="464" y="826"/>
                      </a:cubicBezTo>
                      <a:cubicBezTo>
                        <a:pt x="445" y="807"/>
                        <a:pt x="445" y="807"/>
                        <a:pt x="445" y="807"/>
                      </a:cubicBezTo>
                      <a:cubicBezTo>
                        <a:pt x="448" y="807"/>
                        <a:pt x="450" y="807"/>
                        <a:pt x="453" y="808"/>
                      </a:cubicBezTo>
                      <a:cubicBezTo>
                        <a:pt x="465" y="820"/>
                        <a:pt x="465" y="820"/>
                        <a:pt x="465" y="820"/>
                      </a:cubicBezTo>
                      <a:moveTo>
                        <a:pt x="455" y="808"/>
                      </a:moveTo>
                      <a:cubicBezTo>
                        <a:pt x="470" y="809"/>
                        <a:pt x="470" y="809"/>
                        <a:pt x="470" y="809"/>
                      </a:cubicBezTo>
                      <a:cubicBezTo>
                        <a:pt x="468" y="812"/>
                        <a:pt x="467" y="815"/>
                        <a:pt x="466" y="819"/>
                      </a:cubicBezTo>
                      <a:cubicBezTo>
                        <a:pt x="455" y="808"/>
                        <a:pt x="455" y="808"/>
                        <a:pt x="455" y="808"/>
                      </a:cubicBezTo>
                      <a:moveTo>
                        <a:pt x="642" y="923"/>
                      </a:moveTo>
                      <a:cubicBezTo>
                        <a:pt x="625" y="934"/>
                        <a:pt x="610" y="949"/>
                        <a:pt x="597" y="964"/>
                      </a:cubicBezTo>
                      <a:cubicBezTo>
                        <a:pt x="591" y="969"/>
                        <a:pt x="584" y="972"/>
                        <a:pt x="577" y="974"/>
                      </a:cubicBezTo>
                      <a:cubicBezTo>
                        <a:pt x="560" y="960"/>
                        <a:pt x="560" y="960"/>
                        <a:pt x="560" y="960"/>
                      </a:cubicBezTo>
                      <a:cubicBezTo>
                        <a:pt x="590" y="955"/>
                        <a:pt x="618" y="938"/>
                        <a:pt x="626" y="916"/>
                      </a:cubicBezTo>
                      <a:cubicBezTo>
                        <a:pt x="614" y="898"/>
                        <a:pt x="614" y="898"/>
                        <a:pt x="614" y="898"/>
                      </a:cubicBezTo>
                      <a:cubicBezTo>
                        <a:pt x="608" y="907"/>
                        <a:pt x="594" y="920"/>
                        <a:pt x="575" y="925"/>
                      </a:cubicBezTo>
                      <a:cubicBezTo>
                        <a:pt x="572" y="919"/>
                        <a:pt x="572" y="914"/>
                        <a:pt x="573" y="908"/>
                      </a:cubicBezTo>
                      <a:cubicBezTo>
                        <a:pt x="588" y="904"/>
                        <a:pt x="602" y="893"/>
                        <a:pt x="605" y="877"/>
                      </a:cubicBezTo>
                      <a:cubicBezTo>
                        <a:pt x="617" y="880"/>
                        <a:pt x="628" y="878"/>
                        <a:pt x="638" y="875"/>
                      </a:cubicBezTo>
                      <a:cubicBezTo>
                        <a:pt x="632" y="891"/>
                        <a:pt x="635" y="909"/>
                        <a:pt x="642" y="923"/>
                      </a:cubicBezTo>
                      <a:moveTo>
                        <a:pt x="584" y="1109"/>
                      </a:moveTo>
                      <a:cubicBezTo>
                        <a:pt x="570" y="1130"/>
                        <a:pt x="570" y="1130"/>
                        <a:pt x="570" y="1130"/>
                      </a:cubicBezTo>
                      <a:cubicBezTo>
                        <a:pt x="567" y="1134"/>
                        <a:pt x="564" y="1137"/>
                        <a:pt x="561" y="1138"/>
                      </a:cubicBezTo>
                      <a:cubicBezTo>
                        <a:pt x="561" y="1126"/>
                        <a:pt x="562" y="1114"/>
                        <a:pt x="562" y="1107"/>
                      </a:cubicBezTo>
                      <a:cubicBezTo>
                        <a:pt x="560" y="1115"/>
                        <a:pt x="559" y="1127"/>
                        <a:pt x="558" y="1139"/>
                      </a:cubicBezTo>
                      <a:cubicBezTo>
                        <a:pt x="555" y="1140"/>
                        <a:pt x="552" y="1140"/>
                        <a:pt x="549" y="1140"/>
                      </a:cubicBezTo>
                      <a:cubicBezTo>
                        <a:pt x="550" y="1124"/>
                        <a:pt x="550" y="1108"/>
                        <a:pt x="550" y="1099"/>
                      </a:cubicBezTo>
                      <a:cubicBezTo>
                        <a:pt x="549" y="1109"/>
                        <a:pt x="547" y="1123"/>
                        <a:pt x="546" y="1139"/>
                      </a:cubicBezTo>
                      <a:cubicBezTo>
                        <a:pt x="543" y="1138"/>
                        <a:pt x="540" y="1136"/>
                        <a:pt x="537" y="1134"/>
                      </a:cubicBezTo>
                      <a:cubicBezTo>
                        <a:pt x="538" y="1118"/>
                        <a:pt x="539" y="1100"/>
                        <a:pt x="539" y="1089"/>
                      </a:cubicBezTo>
                      <a:cubicBezTo>
                        <a:pt x="537" y="1100"/>
                        <a:pt x="536" y="1115"/>
                        <a:pt x="534" y="1132"/>
                      </a:cubicBezTo>
                      <a:cubicBezTo>
                        <a:pt x="524" y="1122"/>
                        <a:pt x="524" y="1122"/>
                        <a:pt x="524" y="1122"/>
                      </a:cubicBezTo>
                      <a:cubicBezTo>
                        <a:pt x="525" y="1107"/>
                        <a:pt x="525" y="1091"/>
                        <a:pt x="525" y="1081"/>
                      </a:cubicBezTo>
                      <a:cubicBezTo>
                        <a:pt x="524" y="1091"/>
                        <a:pt x="522" y="1105"/>
                        <a:pt x="521" y="1120"/>
                      </a:cubicBezTo>
                      <a:cubicBezTo>
                        <a:pt x="511" y="1111"/>
                        <a:pt x="511" y="1111"/>
                        <a:pt x="511" y="1111"/>
                      </a:cubicBezTo>
                      <a:cubicBezTo>
                        <a:pt x="512" y="1098"/>
                        <a:pt x="512" y="1085"/>
                        <a:pt x="512" y="1077"/>
                      </a:cubicBezTo>
                      <a:cubicBezTo>
                        <a:pt x="511" y="1085"/>
                        <a:pt x="510" y="1096"/>
                        <a:pt x="509" y="1109"/>
                      </a:cubicBezTo>
                      <a:cubicBezTo>
                        <a:pt x="498" y="1099"/>
                        <a:pt x="498" y="1099"/>
                        <a:pt x="498" y="1099"/>
                      </a:cubicBezTo>
                      <a:cubicBezTo>
                        <a:pt x="499" y="1087"/>
                        <a:pt x="499" y="1075"/>
                        <a:pt x="499" y="1068"/>
                      </a:cubicBezTo>
                      <a:cubicBezTo>
                        <a:pt x="498" y="1075"/>
                        <a:pt x="496" y="1086"/>
                        <a:pt x="495" y="1097"/>
                      </a:cubicBezTo>
                      <a:cubicBezTo>
                        <a:pt x="486" y="1089"/>
                        <a:pt x="486" y="1089"/>
                        <a:pt x="486" y="1089"/>
                      </a:cubicBezTo>
                      <a:cubicBezTo>
                        <a:pt x="486" y="1077"/>
                        <a:pt x="487" y="1067"/>
                        <a:pt x="487" y="1060"/>
                      </a:cubicBezTo>
                      <a:cubicBezTo>
                        <a:pt x="485" y="1067"/>
                        <a:pt x="484" y="1076"/>
                        <a:pt x="484" y="1086"/>
                      </a:cubicBezTo>
                      <a:cubicBezTo>
                        <a:pt x="475" y="1078"/>
                        <a:pt x="475" y="1078"/>
                        <a:pt x="475" y="1078"/>
                      </a:cubicBezTo>
                      <a:cubicBezTo>
                        <a:pt x="475" y="1066"/>
                        <a:pt x="475" y="1055"/>
                        <a:pt x="475" y="1047"/>
                      </a:cubicBezTo>
                      <a:cubicBezTo>
                        <a:pt x="474" y="1055"/>
                        <a:pt x="473" y="1065"/>
                        <a:pt x="472" y="1076"/>
                      </a:cubicBezTo>
                      <a:cubicBezTo>
                        <a:pt x="449" y="1055"/>
                        <a:pt x="449" y="1055"/>
                        <a:pt x="449" y="1055"/>
                      </a:cubicBezTo>
                      <a:cubicBezTo>
                        <a:pt x="449" y="1041"/>
                        <a:pt x="450" y="1028"/>
                        <a:pt x="449" y="1019"/>
                      </a:cubicBezTo>
                      <a:cubicBezTo>
                        <a:pt x="448" y="1028"/>
                        <a:pt x="447" y="1040"/>
                        <a:pt x="446" y="1053"/>
                      </a:cubicBezTo>
                      <a:cubicBezTo>
                        <a:pt x="436" y="1044"/>
                        <a:pt x="436" y="1044"/>
                        <a:pt x="436" y="1044"/>
                      </a:cubicBezTo>
                      <a:cubicBezTo>
                        <a:pt x="436" y="1030"/>
                        <a:pt x="437" y="1016"/>
                        <a:pt x="437" y="1007"/>
                      </a:cubicBezTo>
                      <a:cubicBezTo>
                        <a:pt x="435" y="1016"/>
                        <a:pt x="434" y="1028"/>
                        <a:pt x="433" y="1041"/>
                      </a:cubicBezTo>
                      <a:cubicBezTo>
                        <a:pt x="423" y="1032"/>
                        <a:pt x="423" y="1032"/>
                        <a:pt x="423" y="1032"/>
                      </a:cubicBezTo>
                      <a:cubicBezTo>
                        <a:pt x="424" y="1017"/>
                        <a:pt x="424" y="1002"/>
                        <a:pt x="424" y="992"/>
                      </a:cubicBezTo>
                      <a:cubicBezTo>
                        <a:pt x="423" y="1002"/>
                        <a:pt x="421" y="1015"/>
                        <a:pt x="420" y="1030"/>
                      </a:cubicBezTo>
                      <a:cubicBezTo>
                        <a:pt x="411" y="1022"/>
                        <a:pt x="411" y="1022"/>
                        <a:pt x="411" y="1022"/>
                      </a:cubicBezTo>
                      <a:cubicBezTo>
                        <a:pt x="402" y="1013"/>
                        <a:pt x="395" y="1007"/>
                        <a:pt x="404" y="993"/>
                      </a:cubicBezTo>
                      <a:cubicBezTo>
                        <a:pt x="445" y="932"/>
                        <a:pt x="445" y="932"/>
                        <a:pt x="445" y="932"/>
                      </a:cubicBezTo>
                      <a:cubicBezTo>
                        <a:pt x="454" y="919"/>
                        <a:pt x="467" y="914"/>
                        <a:pt x="483" y="927"/>
                      </a:cubicBezTo>
                      <a:cubicBezTo>
                        <a:pt x="572" y="1006"/>
                        <a:pt x="572" y="1006"/>
                        <a:pt x="572" y="1006"/>
                      </a:cubicBezTo>
                      <a:cubicBezTo>
                        <a:pt x="568" y="1019"/>
                        <a:pt x="566" y="1031"/>
                        <a:pt x="565" y="1042"/>
                      </a:cubicBezTo>
                      <a:cubicBezTo>
                        <a:pt x="564" y="1067"/>
                        <a:pt x="571" y="1089"/>
                        <a:pt x="584" y="1109"/>
                      </a:cubicBezTo>
                      <a:moveTo>
                        <a:pt x="613" y="1162"/>
                      </a:moveTo>
                      <a:cubicBezTo>
                        <a:pt x="611" y="1162"/>
                        <a:pt x="610" y="1162"/>
                        <a:pt x="608" y="1161"/>
                      </a:cubicBezTo>
                      <a:cubicBezTo>
                        <a:pt x="617" y="1149"/>
                        <a:pt x="617" y="1149"/>
                        <a:pt x="617" y="1149"/>
                      </a:cubicBezTo>
                      <a:cubicBezTo>
                        <a:pt x="618" y="1150"/>
                        <a:pt x="619" y="1151"/>
                        <a:pt x="620" y="1152"/>
                      </a:cubicBezTo>
                      <a:cubicBezTo>
                        <a:pt x="613" y="1162"/>
                        <a:pt x="613" y="1162"/>
                        <a:pt x="613" y="1162"/>
                      </a:cubicBezTo>
                      <a:moveTo>
                        <a:pt x="622" y="1153"/>
                      </a:moveTo>
                      <a:cubicBezTo>
                        <a:pt x="623" y="1155"/>
                        <a:pt x="625" y="1156"/>
                        <a:pt x="626" y="1158"/>
                      </a:cubicBezTo>
                      <a:cubicBezTo>
                        <a:pt x="623" y="1160"/>
                        <a:pt x="619" y="1162"/>
                        <a:pt x="615" y="1162"/>
                      </a:cubicBezTo>
                      <a:cubicBezTo>
                        <a:pt x="622" y="1153"/>
                        <a:pt x="622" y="1153"/>
                        <a:pt x="622" y="1153"/>
                      </a:cubicBezTo>
                      <a:moveTo>
                        <a:pt x="606" y="1160"/>
                      </a:moveTo>
                      <a:cubicBezTo>
                        <a:pt x="605" y="1160"/>
                        <a:pt x="603" y="1159"/>
                        <a:pt x="602" y="1158"/>
                      </a:cubicBezTo>
                      <a:cubicBezTo>
                        <a:pt x="613" y="1144"/>
                        <a:pt x="613" y="1144"/>
                        <a:pt x="613" y="1144"/>
                      </a:cubicBezTo>
                      <a:cubicBezTo>
                        <a:pt x="614" y="1145"/>
                        <a:pt x="615" y="1146"/>
                        <a:pt x="616" y="1147"/>
                      </a:cubicBezTo>
                      <a:cubicBezTo>
                        <a:pt x="606" y="1160"/>
                        <a:pt x="606" y="1160"/>
                        <a:pt x="606" y="1160"/>
                      </a:cubicBezTo>
                      <a:moveTo>
                        <a:pt x="601" y="1157"/>
                      </a:moveTo>
                      <a:cubicBezTo>
                        <a:pt x="600" y="1157"/>
                        <a:pt x="600" y="1156"/>
                        <a:pt x="599" y="1156"/>
                      </a:cubicBezTo>
                      <a:cubicBezTo>
                        <a:pt x="599" y="1155"/>
                        <a:pt x="598" y="1154"/>
                        <a:pt x="598" y="1154"/>
                      </a:cubicBezTo>
                      <a:cubicBezTo>
                        <a:pt x="608" y="1139"/>
                        <a:pt x="608" y="1139"/>
                        <a:pt x="608" y="1139"/>
                      </a:cubicBezTo>
                      <a:cubicBezTo>
                        <a:pt x="609" y="1140"/>
                        <a:pt x="610" y="1142"/>
                        <a:pt x="611" y="1143"/>
                      </a:cubicBezTo>
                      <a:cubicBezTo>
                        <a:pt x="601" y="1157"/>
                        <a:pt x="601" y="1157"/>
                        <a:pt x="601" y="1157"/>
                      </a:cubicBezTo>
                      <a:moveTo>
                        <a:pt x="597" y="1152"/>
                      </a:moveTo>
                      <a:cubicBezTo>
                        <a:pt x="596" y="1150"/>
                        <a:pt x="595" y="1149"/>
                        <a:pt x="595" y="1147"/>
                      </a:cubicBezTo>
                      <a:cubicBezTo>
                        <a:pt x="604" y="1135"/>
                        <a:pt x="604" y="1135"/>
                        <a:pt x="604" y="1135"/>
                      </a:cubicBezTo>
                      <a:cubicBezTo>
                        <a:pt x="605" y="1136"/>
                        <a:pt x="606" y="1137"/>
                        <a:pt x="607" y="1138"/>
                      </a:cubicBezTo>
                      <a:cubicBezTo>
                        <a:pt x="597" y="1152"/>
                        <a:pt x="597" y="1152"/>
                        <a:pt x="597" y="1152"/>
                      </a:cubicBezTo>
                      <a:moveTo>
                        <a:pt x="594" y="1145"/>
                      </a:moveTo>
                      <a:cubicBezTo>
                        <a:pt x="593" y="1139"/>
                        <a:pt x="595" y="1133"/>
                        <a:pt x="599" y="1129"/>
                      </a:cubicBezTo>
                      <a:cubicBezTo>
                        <a:pt x="600" y="1130"/>
                        <a:pt x="602" y="1132"/>
                        <a:pt x="603" y="1133"/>
                      </a:cubicBezTo>
                      <a:cubicBezTo>
                        <a:pt x="594" y="1145"/>
                        <a:pt x="594" y="1145"/>
                        <a:pt x="594" y="1145"/>
                      </a:cubicBezTo>
                      <a:moveTo>
                        <a:pt x="645" y="1176"/>
                      </a:moveTo>
                      <a:cubicBezTo>
                        <a:pt x="646" y="1178"/>
                        <a:pt x="648" y="1180"/>
                        <a:pt x="649" y="1181"/>
                      </a:cubicBezTo>
                      <a:cubicBezTo>
                        <a:pt x="634" y="1202"/>
                        <a:pt x="634" y="1202"/>
                        <a:pt x="634" y="1202"/>
                      </a:cubicBezTo>
                      <a:cubicBezTo>
                        <a:pt x="632" y="1200"/>
                        <a:pt x="631" y="1199"/>
                        <a:pt x="629" y="1198"/>
                      </a:cubicBezTo>
                      <a:cubicBezTo>
                        <a:pt x="645" y="1176"/>
                        <a:pt x="645" y="1176"/>
                        <a:pt x="645" y="1176"/>
                      </a:cubicBezTo>
                      <a:moveTo>
                        <a:pt x="650" y="1183"/>
                      </a:moveTo>
                      <a:cubicBezTo>
                        <a:pt x="651" y="1184"/>
                        <a:pt x="652" y="1185"/>
                        <a:pt x="653" y="1187"/>
                      </a:cubicBezTo>
                      <a:cubicBezTo>
                        <a:pt x="639" y="1206"/>
                        <a:pt x="639" y="1206"/>
                        <a:pt x="639" y="1206"/>
                      </a:cubicBezTo>
                      <a:cubicBezTo>
                        <a:pt x="638" y="1205"/>
                        <a:pt x="637" y="1204"/>
                        <a:pt x="635" y="1203"/>
                      </a:cubicBezTo>
                      <a:cubicBezTo>
                        <a:pt x="650" y="1183"/>
                        <a:pt x="650" y="1183"/>
                        <a:pt x="650" y="1183"/>
                      </a:cubicBezTo>
                      <a:moveTo>
                        <a:pt x="654" y="1188"/>
                      </a:moveTo>
                      <a:cubicBezTo>
                        <a:pt x="656" y="1189"/>
                        <a:pt x="657" y="1191"/>
                        <a:pt x="658" y="1192"/>
                      </a:cubicBezTo>
                      <a:cubicBezTo>
                        <a:pt x="644" y="1210"/>
                        <a:pt x="644" y="1210"/>
                        <a:pt x="644" y="1210"/>
                      </a:cubicBezTo>
                      <a:cubicBezTo>
                        <a:pt x="643" y="1209"/>
                        <a:pt x="642" y="1208"/>
                        <a:pt x="640" y="1207"/>
                      </a:cubicBezTo>
                      <a:cubicBezTo>
                        <a:pt x="654" y="1188"/>
                        <a:pt x="654" y="1188"/>
                        <a:pt x="654" y="1188"/>
                      </a:cubicBezTo>
                      <a:moveTo>
                        <a:pt x="659" y="1194"/>
                      </a:moveTo>
                      <a:cubicBezTo>
                        <a:pt x="660" y="1195"/>
                        <a:pt x="661" y="1197"/>
                        <a:pt x="662" y="1198"/>
                      </a:cubicBezTo>
                      <a:cubicBezTo>
                        <a:pt x="649" y="1215"/>
                        <a:pt x="649" y="1215"/>
                        <a:pt x="649" y="1215"/>
                      </a:cubicBezTo>
                      <a:cubicBezTo>
                        <a:pt x="648" y="1214"/>
                        <a:pt x="647" y="1213"/>
                        <a:pt x="646" y="1211"/>
                      </a:cubicBezTo>
                      <a:cubicBezTo>
                        <a:pt x="659" y="1194"/>
                        <a:pt x="659" y="1194"/>
                        <a:pt x="659" y="1194"/>
                      </a:cubicBezTo>
                      <a:moveTo>
                        <a:pt x="663" y="1200"/>
                      </a:moveTo>
                      <a:cubicBezTo>
                        <a:pt x="664" y="1201"/>
                        <a:pt x="665" y="1203"/>
                        <a:pt x="666" y="1205"/>
                      </a:cubicBezTo>
                      <a:cubicBezTo>
                        <a:pt x="654" y="1221"/>
                        <a:pt x="654" y="1221"/>
                        <a:pt x="654" y="1221"/>
                      </a:cubicBezTo>
                      <a:cubicBezTo>
                        <a:pt x="653" y="1219"/>
                        <a:pt x="652" y="1218"/>
                        <a:pt x="650" y="1216"/>
                      </a:cubicBezTo>
                      <a:cubicBezTo>
                        <a:pt x="663" y="1200"/>
                        <a:pt x="663" y="1200"/>
                        <a:pt x="663" y="1200"/>
                      </a:cubicBezTo>
                      <a:moveTo>
                        <a:pt x="667" y="1206"/>
                      </a:moveTo>
                      <a:cubicBezTo>
                        <a:pt x="668" y="1208"/>
                        <a:pt x="669" y="1210"/>
                        <a:pt x="670" y="1212"/>
                      </a:cubicBezTo>
                      <a:cubicBezTo>
                        <a:pt x="659" y="1226"/>
                        <a:pt x="659" y="1226"/>
                        <a:pt x="659" y="1226"/>
                      </a:cubicBezTo>
                      <a:cubicBezTo>
                        <a:pt x="658" y="1225"/>
                        <a:pt x="656" y="1223"/>
                        <a:pt x="655" y="1222"/>
                      </a:cubicBezTo>
                      <a:cubicBezTo>
                        <a:pt x="667" y="1206"/>
                        <a:pt x="667" y="1206"/>
                        <a:pt x="667" y="1206"/>
                      </a:cubicBezTo>
                      <a:moveTo>
                        <a:pt x="671" y="1213"/>
                      </a:moveTo>
                      <a:cubicBezTo>
                        <a:pt x="672" y="1215"/>
                        <a:pt x="673" y="1217"/>
                        <a:pt x="673" y="1219"/>
                      </a:cubicBezTo>
                      <a:cubicBezTo>
                        <a:pt x="663" y="1233"/>
                        <a:pt x="663" y="1233"/>
                        <a:pt x="663" y="1233"/>
                      </a:cubicBezTo>
                      <a:cubicBezTo>
                        <a:pt x="662" y="1231"/>
                        <a:pt x="661" y="1229"/>
                        <a:pt x="660" y="1228"/>
                      </a:cubicBezTo>
                      <a:cubicBezTo>
                        <a:pt x="671" y="1213"/>
                        <a:pt x="671" y="1213"/>
                        <a:pt x="671" y="1213"/>
                      </a:cubicBezTo>
                      <a:moveTo>
                        <a:pt x="674" y="1221"/>
                      </a:moveTo>
                      <a:cubicBezTo>
                        <a:pt x="675" y="1222"/>
                        <a:pt x="676" y="1224"/>
                        <a:pt x="676" y="1226"/>
                      </a:cubicBezTo>
                      <a:cubicBezTo>
                        <a:pt x="667" y="1239"/>
                        <a:pt x="667" y="1239"/>
                        <a:pt x="667" y="1239"/>
                      </a:cubicBezTo>
                      <a:cubicBezTo>
                        <a:pt x="666" y="1237"/>
                        <a:pt x="665" y="1236"/>
                        <a:pt x="664" y="1234"/>
                      </a:cubicBezTo>
                      <a:cubicBezTo>
                        <a:pt x="674" y="1221"/>
                        <a:pt x="674" y="1221"/>
                        <a:pt x="674" y="1221"/>
                      </a:cubicBezTo>
                      <a:moveTo>
                        <a:pt x="677" y="1228"/>
                      </a:moveTo>
                      <a:cubicBezTo>
                        <a:pt x="678" y="1230"/>
                        <a:pt x="678" y="1232"/>
                        <a:pt x="679" y="1234"/>
                      </a:cubicBezTo>
                      <a:cubicBezTo>
                        <a:pt x="670" y="1246"/>
                        <a:pt x="670" y="1246"/>
                        <a:pt x="670" y="1246"/>
                      </a:cubicBezTo>
                      <a:cubicBezTo>
                        <a:pt x="669" y="1244"/>
                        <a:pt x="669" y="1242"/>
                        <a:pt x="668" y="1241"/>
                      </a:cubicBezTo>
                      <a:cubicBezTo>
                        <a:pt x="677" y="1228"/>
                        <a:pt x="677" y="1228"/>
                        <a:pt x="677" y="1228"/>
                      </a:cubicBezTo>
                      <a:moveTo>
                        <a:pt x="679" y="1237"/>
                      </a:moveTo>
                      <a:cubicBezTo>
                        <a:pt x="680" y="1239"/>
                        <a:pt x="680" y="1242"/>
                        <a:pt x="681" y="1244"/>
                      </a:cubicBezTo>
                      <a:cubicBezTo>
                        <a:pt x="673" y="1254"/>
                        <a:pt x="673" y="1254"/>
                        <a:pt x="673" y="1254"/>
                      </a:cubicBezTo>
                      <a:cubicBezTo>
                        <a:pt x="673" y="1252"/>
                        <a:pt x="672" y="1250"/>
                        <a:pt x="671" y="1248"/>
                      </a:cubicBezTo>
                      <a:cubicBezTo>
                        <a:pt x="679" y="1237"/>
                        <a:pt x="679" y="1237"/>
                        <a:pt x="679" y="1237"/>
                      </a:cubicBezTo>
                      <a:moveTo>
                        <a:pt x="681" y="1246"/>
                      </a:moveTo>
                      <a:cubicBezTo>
                        <a:pt x="682" y="1255"/>
                        <a:pt x="681" y="1264"/>
                        <a:pt x="678" y="1272"/>
                      </a:cubicBezTo>
                      <a:cubicBezTo>
                        <a:pt x="677" y="1266"/>
                        <a:pt x="676" y="1261"/>
                        <a:pt x="674" y="1256"/>
                      </a:cubicBezTo>
                      <a:cubicBezTo>
                        <a:pt x="681" y="1246"/>
                        <a:pt x="681" y="1246"/>
                        <a:pt x="681" y="1246"/>
                      </a:cubicBezTo>
                      <a:moveTo>
                        <a:pt x="686" y="892"/>
                      </a:moveTo>
                      <a:cubicBezTo>
                        <a:pt x="704" y="886"/>
                        <a:pt x="704" y="886"/>
                        <a:pt x="704" y="886"/>
                      </a:cubicBezTo>
                      <a:cubicBezTo>
                        <a:pt x="730" y="929"/>
                        <a:pt x="730" y="929"/>
                        <a:pt x="730" y="929"/>
                      </a:cubicBezTo>
                      <a:cubicBezTo>
                        <a:pt x="738" y="888"/>
                        <a:pt x="738" y="888"/>
                        <a:pt x="738" y="888"/>
                      </a:cubicBezTo>
                      <a:cubicBezTo>
                        <a:pt x="776" y="917"/>
                        <a:pt x="776" y="917"/>
                        <a:pt x="776" y="917"/>
                      </a:cubicBezTo>
                      <a:cubicBezTo>
                        <a:pt x="767" y="866"/>
                        <a:pt x="767" y="866"/>
                        <a:pt x="767" y="866"/>
                      </a:cubicBezTo>
                      <a:cubicBezTo>
                        <a:pt x="785" y="862"/>
                        <a:pt x="785" y="862"/>
                        <a:pt x="785" y="862"/>
                      </a:cubicBezTo>
                      <a:cubicBezTo>
                        <a:pt x="798" y="943"/>
                        <a:pt x="798" y="943"/>
                        <a:pt x="798" y="943"/>
                      </a:cubicBezTo>
                      <a:cubicBezTo>
                        <a:pt x="778" y="950"/>
                        <a:pt x="778" y="950"/>
                        <a:pt x="778" y="950"/>
                      </a:cubicBezTo>
                      <a:cubicBezTo>
                        <a:pt x="746" y="917"/>
                        <a:pt x="746" y="917"/>
                        <a:pt x="746" y="917"/>
                      </a:cubicBezTo>
                      <a:cubicBezTo>
                        <a:pt x="743" y="962"/>
                        <a:pt x="743" y="962"/>
                        <a:pt x="743" y="962"/>
                      </a:cubicBezTo>
                      <a:cubicBezTo>
                        <a:pt x="727" y="966"/>
                        <a:pt x="727" y="966"/>
                        <a:pt x="727" y="966"/>
                      </a:cubicBezTo>
                      <a:cubicBezTo>
                        <a:pt x="686" y="892"/>
                        <a:pt x="686" y="892"/>
                        <a:pt x="686" y="892"/>
                      </a:cubicBezTo>
                      <a:moveTo>
                        <a:pt x="674" y="903"/>
                      </a:moveTo>
                      <a:cubicBezTo>
                        <a:pt x="661" y="889"/>
                        <a:pt x="672" y="871"/>
                        <a:pt x="688" y="860"/>
                      </a:cubicBezTo>
                      <a:cubicBezTo>
                        <a:pt x="688" y="876"/>
                        <a:pt x="683" y="891"/>
                        <a:pt x="674" y="903"/>
                      </a:cubicBezTo>
                      <a:moveTo>
                        <a:pt x="714" y="894"/>
                      </a:moveTo>
                      <a:cubicBezTo>
                        <a:pt x="706" y="881"/>
                        <a:pt x="706" y="881"/>
                        <a:pt x="706" y="881"/>
                      </a:cubicBezTo>
                      <a:cubicBezTo>
                        <a:pt x="711" y="871"/>
                        <a:pt x="714" y="859"/>
                        <a:pt x="715" y="848"/>
                      </a:cubicBezTo>
                      <a:cubicBezTo>
                        <a:pt x="720" y="847"/>
                        <a:pt x="725" y="845"/>
                        <a:pt x="730" y="844"/>
                      </a:cubicBezTo>
                      <a:cubicBezTo>
                        <a:pt x="731" y="862"/>
                        <a:pt x="725" y="880"/>
                        <a:pt x="714" y="894"/>
                      </a:cubicBezTo>
                      <a:moveTo>
                        <a:pt x="736" y="842"/>
                      </a:moveTo>
                      <a:cubicBezTo>
                        <a:pt x="748" y="839"/>
                        <a:pt x="759" y="836"/>
                        <a:pt x="771" y="831"/>
                      </a:cubicBezTo>
                      <a:cubicBezTo>
                        <a:pt x="773" y="833"/>
                        <a:pt x="775" y="834"/>
                        <a:pt x="778" y="835"/>
                      </a:cubicBezTo>
                      <a:cubicBezTo>
                        <a:pt x="775" y="842"/>
                        <a:pt x="773" y="850"/>
                        <a:pt x="773" y="859"/>
                      </a:cubicBezTo>
                      <a:cubicBezTo>
                        <a:pt x="761" y="862"/>
                        <a:pt x="761" y="862"/>
                        <a:pt x="761" y="862"/>
                      </a:cubicBezTo>
                      <a:cubicBezTo>
                        <a:pt x="769" y="905"/>
                        <a:pt x="769" y="905"/>
                        <a:pt x="769" y="905"/>
                      </a:cubicBezTo>
                      <a:cubicBezTo>
                        <a:pt x="735" y="879"/>
                        <a:pt x="735" y="879"/>
                        <a:pt x="735" y="879"/>
                      </a:cubicBezTo>
                      <a:cubicBezTo>
                        <a:pt x="729" y="916"/>
                        <a:pt x="729" y="916"/>
                        <a:pt x="729" y="916"/>
                      </a:cubicBezTo>
                      <a:cubicBezTo>
                        <a:pt x="719" y="900"/>
                        <a:pt x="719" y="900"/>
                        <a:pt x="719" y="900"/>
                      </a:cubicBezTo>
                      <a:cubicBezTo>
                        <a:pt x="729" y="885"/>
                        <a:pt x="737" y="862"/>
                        <a:pt x="736" y="842"/>
                      </a:cubicBezTo>
                      <a:moveTo>
                        <a:pt x="699" y="883"/>
                      </a:moveTo>
                      <a:cubicBezTo>
                        <a:pt x="690" y="887"/>
                        <a:pt x="690" y="887"/>
                        <a:pt x="690" y="887"/>
                      </a:cubicBezTo>
                      <a:cubicBezTo>
                        <a:pt x="693" y="877"/>
                        <a:pt x="695" y="866"/>
                        <a:pt x="695" y="856"/>
                      </a:cubicBezTo>
                      <a:cubicBezTo>
                        <a:pt x="699" y="854"/>
                        <a:pt x="704" y="852"/>
                        <a:pt x="709" y="851"/>
                      </a:cubicBezTo>
                      <a:cubicBezTo>
                        <a:pt x="708" y="862"/>
                        <a:pt x="704" y="873"/>
                        <a:pt x="699" y="883"/>
                      </a:cubicBezTo>
                      <a:moveTo>
                        <a:pt x="832" y="663"/>
                      </a:moveTo>
                      <a:cubicBezTo>
                        <a:pt x="830" y="659"/>
                        <a:pt x="830" y="659"/>
                        <a:pt x="830" y="659"/>
                      </a:cubicBezTo>
                      <a:cubicBezTo>
                        <a:pt x="841" y="651"/>
                        <a:pt x="841" y="651"/>
                        <a:pt x="841" y="651"/>
                      </a:cubicBezTo>
                      <a:cubicBezTo>
                        <a:pt x="841" y="653"/>
                        <a:pt x="841" y="656"/>
                        <a:pt x="840" y="658"/>
                      </a:cubicBezTo>
                      <a:cubicBezTo>
                        <a:pt x="832" y="663"/>
                        <a:pt x="832" y="663"/>
                        <a:pt x="832" y="663"/>
                      </a:cubicBezTo>
                      <a:moveTo>
                        <a:pt x="840" y="676"/>
                      </a:moveTo>
                      <a:cubicBezTo>
                        <a:pt x="838" y="672"/>
                        <a:pt x="836" y="669"/>
                        <a:pt x="833" y="665"/>
                      </a:cubicBezTo>
                      <a:cubicBezTo>
                        <a:pt x="840" y="661"/>
                        <a:pt x="840" y="661"/>
                        <a:pt x="840" y="661"/>
                      </a:cubicBezTo>
                      <a:cubicBezTo>
                        <a:pt x="840" y="666"/>
                        <a:pt x="840" y="671"/>
                        <a:pt x="840" y="676"/>
                      </a:cubicBezTo>
                      <a:moveTo>
                        <a:pt x="829" y="657"/>
                      </a:moveTo>
                      <a:cubicBezTo>
                        <a:pt x="826" y="653"/>
                        <a:pt x="826" y="653"/>
                        <a:pt x="826" y="653"/>
                      </a:cubicBezTo>
                      <a:cubicBezTo>
                        <a:pt x="844" y="641"/>
                        <a:pt x="844" y="641"/>
                        <a:pt x="844" y="641"/>
                      </a:cubicBezTo>
                      <a:cubicBezTo>
                        <a:pt x="843" y="642"/>
                        <a:pt x="843" y="642"/>
                        <a:pt x="843" y="642"/>
                      </a:cubicBezTo>
                      <a:cubicBezTo>
                        <a:pt x="843" y="644"/>
                        <a:pt x="842" y="646"/>
                        <a:pt x="842" y="648"/>
                      </a:cubicBezTo>
                      <a:cubicBezTo>
                        <a:pt x="829" y="657"/>
                        <a:pt x="829" y="657"/>
                        <a:pt x="829" y="657"/>
                      </a:cubicBezTo>
                      <a:moveTo>
                        <a:pt x="825" y="651"/>
                      </a:moveTo>
                      <a:cubicBezTo>
                        <a:pt x="822" y="647"/>
                        <a:pt x="822" y="647"/>
                        <a:pt x="822" y="647"/>
                      </a:cubicBezTo>
                      <a:cubicBezTo>
                        <a:pt x="848" y="629"/>
                        <a:pt x="848" y="629"/>
                        <a:pt x="848" y="629"/>
                      </a:cubicBezTo>
                      <a:cubicBezTo>
                        <a:pt x="847" y="632"/>
                        <a:pt x="846" y="635"/>
                        <a:pt x="845" y="638"/>
                      </a:cubicBezTo>
                      <a:cubicBezTo>
                        <a:pt x="825" y="651"/>
                        <a:pt x="825" y="651"/>
                        <a:pt x="825" y="651"/>
                      </a:cubicBezTo>
                      <a:moveTo>
                        <a:pt x="858" y="583"/>
                      </a:moveTo>
                      <a:cubicBezTo>
                        <a:pt x="860" y="587"/>
                        <a:pt x="860" y="587"/>
                        <a:pt x="860" y="587"/>
                      </a:cubicBezTo>
                      <a:cubicBezTo>
                        <a:pt x="808" y="622"/>
                        <a:pt x="808" y="622"/>
                        <a:pt x="808" y="622"/>
                      </a:cubicBezTo>
                      <a:cubicBezTo>
                        <a:pt x="806" y="619"/>
                        <a:pt x="806" y="619"/>
                        <a:pt x="806" y="619"/>
                      </a:cubicBezTo>
                      <a:cubicBezTo>
                        <a:pt x="858" y="583"/>
                        <a:pt x="858" y="583"/>
                        <a:pt x="858" y="583"/>
                      </a:cubicBezTo>
                      <a:moveTo>
                        <a:pt x="805" y="617"/>
                      </a:moveTo>
                      <a:cubicBezTo>
                        <a:pt x="804" y="615"/>
                        <a:pt x="803" y="614"/>
                        <a:pt x="802" y="613"/>
                      </a:cubicBezTo>
                      <a:cubicBezTo>
                        <a:pt x="816" y="603"/>
                        <a:pt x="844" y="585"/>
                        <a:pt x="854" y="577"/>
                      </a:cubicBezTo>
                      <a:cubicBezTo>
                        <a:pt x="857" y="581"/>
                        <a:pt x="857" y="581"/>
                        <a:pt x="857" y="581"/>
                      </a:cubicBezTo>
                      <a:cubicBezTo>
                        <a:pt x="805" y="617"/>
                        <a:pt x="805" y="617"/>
                        <a:pt x="805" y="617"/>
                      </a:cubicBezTo>
                      <a:moveTo>
                        <a:pt x="862" y="588"/>
                      </a:moveTo>
                      <a:cubicBezTo>
                        <a:pt x="864" y="592"/>
                        <a:pt x="864" y="592"/>
                        <a:pt x="864" y="592"/>
                      </a:cubicBezTo>
                      <a:cubicBezTo>
                        <a:pt x="811" y="628"/>
                        <a:pt x="811" y="628"/>
                        <a:pt x="811" y="628"/>
                      </a:cubicBezTo>
                      <a:cubicBezTo>
                        <a:pt x="809" y="624"/>
                        <a:pt x="809" y="624"/>
                        <a:pt x="809" y="624"/>
                      </a:cubicBezTo>
                      <a:cubicBezTo>
                        <a:pt x="862" y="588"/>
                        <a:pt x="862" y="588"/>
                        <a:pt x="862" y="588"/>
                      </a:cubicBezTo>
                      <a:moveTo>
                        <a:pt x="865" y="594"/>
                      </a:moveTo>
                      <a:cubicBezTo>
                        <a:pt x="868" y="597"/>
                        <a:pt x="868" y="597"/>
                        <a:pt x="868" y="597"/>
                      </a:cubicBezTo>
                      <a:cubicBezTo>
                        <a:pt x="814" y="634"/>
                        <a:pt x="814" y="634"/>
                        <a:pt x="814" y="634"/>
                      </a:cubicBezTo>
                      <a:cubicBezTo>
                        <a:pt x="812" y="630"/>
                        <a:pt x="812" y="630"/>
                        <a:pt x="812" y="630"/>
                      </a:cubicBezTo>
                      <a:cubicBezTo>
                        <a:pt x="865" y="594"/>
                        <a:pt x="865" y="594"/>
                        <a:pt x="865" y="594"/>
                      </a:cubicBezTo>
                      <a:moveTo>
                        <a:pt x="865" y="601"/>
                      </a:moveTo>
                      <a:cubicBezTo>
                        <a:pt x="862" y="605"/>
                        <a:pt x="859" y="609"/>
                        <a:pt x="857" y="613"/>
                      </a:cubicBezTo>
                      <a:cubicBezTo>
                        <a:pt x="818" y="639"/>
                        <a:pt x="818" y="639"/>
                        <a:pt x="818" y="639"/>
                      </a:cubicBezTo>
                      <a:cubicBezTo>
                        <a:pt x="815" y="635"/>
                        <a:pt x="815" y="635"/>
                        <a:pt x="815" y="635"/>
                      </a:cubicBezTo>
                      <a:cubicBezTo>
                        <a:pt x="865" y="601"/>
                        <a:pt x="865" y="601"/>
                        <a:pt x="865" y="601"/>
                      </a:cubicBezTo>
                      <a:moveTo>
                        <a:pt x="854" y="617"/>
                      </a:moveTo>
                      <a:cubicBezTo>
                        <a:pt x="852" y="620"/>
                        <a:pt x="851" y="623"/>
                        <a:pt x="850" y="626"/>
                      </a:cubicBezTo>
                      <a:cubicBezTo>
                        <a:pt x="821" y="645"/>
                        <a:pt x="821" y="645"/>
                        <a:pt x="821" y="645"/>
                      </a:cubicBezTo>
                      <a:cubicBezTo>
                        <a:pt x="819" y="641"/>
                        <a:pt x="819" y="641"/>
                        <a:pt x="819" y="641"/>
                      </a:cubicBezTo>
                      <a:cubicBezTo>
                        <a:pt x="854" y="617"/>
                        <a:pt x="854" y="617"/>
                        <a:pt x="854" y="617"/>
                      </a:cubicBezTo>
                      <a:moveTo>
                        <a:pt x="850" y="645"/>
                      </a:moveTo>
                      <a:cubicBezTo>
                        <a:pt x="863" y="589"/>
                        <a:pt x="914" y="571"/>
                        <a:pt x="953" y="568"/>
                      </a:cubicBezTo>
                      <a:cubicBezTo>
                        <a:pt x="997" y="565"/>
                        <a:pt x="1052" y="582"/>
                        <a:pt x="1069" y="651"/>
                      </a:cubicBezTo>
                      <a:cubicBezTo>
                        <a:pt x="1075" y="675"/>
                        <a:pt x="1069" y="726"/>
                        <a:pt x="1052" y="757"/>
                      </a:cubicBezTo>
                      <a:cubicBezTo>
                        <a:pt x="1047" y="756"/>
                        <a:pt x="1042" y="754"/>
                        <a:pt x="1037" y="752"/>
                      </a:cubicBezTo>
                      <a:cubicBezTo>
                        <a:pt x="1054" y="720"/>
                        <a:pt x="1053" y="668"/>
                        <a:pt x="1043" y="642"/>
                      </a:cubicBezTo>
                      <a:cubicBezTo>
                        <a:pt x="1050" y="681"/>
                        <a:pt x="1046" y="726"/>
                        <a:pt x="1031" y="749"/>
                      </a:cubicBezTo>
                      <a:cubicBezTo>
                        <a:pt x="1025" y="747"/>
                        <a:pt x="1020" y="745"/>
                        <a:pt x="1014" y="742"/>
                      </a:cubicBezTo>
                      <a:cubicBezTo>
                        <a:pt x="1025" y="724"/>
                        <a:pt x="1031" y="698"/>
                        <a:pt x="1031" y="671"/>
                      </a:cubicBezTo>
                      <a:cubicBezTo>
                        <a:pt x="1030" y="617"/>
                        <a:pt x="988" y="586"/>
                        <a:pt x="949" y="587"/>
                      </a:cubicBezTo>
                      <a:cubicBezTo>
                        <a:pt x="909" y="587"/>
                        <a:pt x="873" y="614"/>
                        <a:pt x="868" y="646"/>
                      </a:cubicBezTo>
                      <a:cubicBezTo>
                        <a:pt x="858" y="703"/>
                        <a:pt x="915" y="729"/>
                        <a:pt x="957" y="714"/>
                      </a:cubicBezTo>
                      <a:cubicBezTo>
                        <a:pt x="951" y="723"/>
                        <a:pt x="943" y="731"/>
                        <a:pt x="935" y="740"/>
                      </a:cubicBezTo>
                      <a:cubicBezTo>
                        <a:pt x="880" y="751"/>
                        <a:pt x="837" y="704"/>
                        <a:pt x="850" y="645"/>
                      </a:cubicBezTo>
                      <a:moveTo>
                        <a:pt x="1190" y="485"/>
                      </a:moveTo>
                      <a:cubicBezTo>
                        <a:pt x="1186" y="484"/>
                        <a:pt x="1181" y="484"/>
                        <a:pt x="1177" y="484"/>
                      </a:cubicBezTo>
                      <a:cubicBezTo>
                        <a:pt x="1147" y="451"/>
                        <a:pt x="1147" y="451"/>
                        <a:pt x="1147" y="451"/>
                      </a:cubicBezTo>
                      <a:cubicBezTo>
                        <a:pt x="1154" y="445"/>
                        <a:pt x="1154" y="445"/>
                        <a:pt x="1154" y="445"/>
                      </a:cubicBezTo>
                      <a:cubicBezTo>
                        <a:pt x="1190" y="485"/>
                        <a:pt x="1190" y="485"/>
                        <a:pt x="1190" y="485"/>
                      </a:cubicBezTo>
                      <a:moveTo>
                        <a:pt x="1156" y="443"/>
                      </a:moveTo>
                      <a:cubicBezTo>
                        <a:pt x="1162" y="438"/>
                        <a:pt x="1162" y="438"/>
                        <a:pt x="1162" y="438"/>
                      </a:cubicBezTo>
                      <a:cubicBezTo>
                        <a:pt x="1214" y="493"/>
                        <a:pt x="1214" y="493"/>
                        <a:pt x="1214" y="493"/>
                      </a:cubicBezTo>
                      <a:cubicBezTo>
                        <a:pt x="1208" y="490"/>
                        <a:pt x="1201" y="487"/>
                        <a:pt x="1195" y="486"/>
                      </a:cubicBezTo>
                      <a:cubicBezTo>
                        <a:pt x="1156" y="443"/>
                        <a:pt x="1156" y="443"/>
                        <a:pt x="1156" y="443"/>
                      </a:cubicBezTo>
                      <a:moveTo>
                        <a:pt x="1173" y="483"/>
                      </a:moveTo>
                      <a:cubicBezTo>
                        <a:pt x="1170" y="483"/>
                        <a:pt x="1166" y="484"/>
                        <a:pt x="1162" y="484"/>
                      </a:cubicBezTo>
                      <a:cubicBezTo>
                        <a:pt x="1138" y="458"/>
                        <a:pt x="1138" y="458"/>
                        <a:pt x="1138" y="458"/>
                      </a:cubicBezTo>
                      <a:cubicBezTo>
                        <a:pt x="1145" y="453"/>
                        <a:pt x="1145" y="453"/>
                        <a:pt x="1145" y="453"/>
                      </a:cubicBezTo>
                      <a:cubicBezTo>
                        <a:pt x="1173" y="483"/>
                        <a:pt x="1173" y="483"/>
                        <a:pt x="1173" y="483"/>
                      </a:cubicBezTo>
                      <a:moveTo>
                        <a:pt x="1159" y="485"/>
                      </a:moveTo>
                      <a:cubicBezTo>
                        <a:pt x="1156" y="485"/>
                        <a:pt x="1153" y="486"/>
                        <a:pt x="1149" y="487"/>
                      </a:cubicBezTo>
                      <a:cubicBezTo>
                        <a:pt x="1130" y="466"/>
                        <a:pt x="1130" y="466"/>
                        <a:pt x="1130" y="466"/>
                      </a:cubicBezTo>
                      <a:cubicBezTo>
                        <a:pt x="1136" y="460"/>
                        <a:pt x="1136" y="460"/>
                        <a:pt x="1136" y="460"/>
                      </a:cubicBezTo>
                      <a:cubicBezTo>
                        <a:pt x="1159" y="485"/>
                        <a:pt x="1159" y="485"/>
                        <a:pt x="1159" y="485"/>
                      </a:cubicBezTo>
                      <a:moveTo>
                        <a:pt x="1147" y="487"/>
                      </a:moveTo>
                      <a:cubicBezTo>
                        <a:pt x="1143" y="488"/>
                        <a:pt x="1140" y="490"/>
                        <a:pt x="1137" y="491"/>
                      </a:cubicBezTo>
                      <a:cubicBezTo>
                        <a:pt x="1121" y="473"/>
                        <a:pt x="1121" y="473"/>
                        <a:pt x="1121" y="473"/>
                      </a:cubicBezTo>
                      <a:cubicBezTo>
                        <a:pt x="1128" y="467"/>
                        <a:pt x="1128" y="467"/>
                        <a:pt x="1128" y="467"/>
                      </a:cubicBezTo>
                      <a:cubicBezTo>
                        <a:pt x="1147" y="487"/>
                        <a:pt x="1147" y="487"/>
                        <a:pt x="1147" y="487"/>
                      </a:cubicBezTo>
                      <a:moveTo>
                        <a:pt x="1135" y="492"/>
                      </a:moveTo>
                      <a:cubicBezTo>
                        <a:pt x="1132" y="494"/>
                        <a:pt x="1129" y="495"/>
                        <a:pt x="1127" y="497"/>
                      </a:cubicBezTo>
                      <a:cubicBezTo>
                        <a:pt x="1112" y="481"/>
                        <a:pt x="1112" y="481"/>
                        <a:pt x="1112" y="481"/>
                      </a:cubicBezTo>
                      <a:cubicBezTo>
                        <a:pt x="1119" y="475"/>
                        <a:pt x="1119" y="475"/>
                        <a:pt x="1119" y="475"/>
                      </a:cubicBezTo>
                      <a:cubicBezTo>
                        <a:pt x="1135" y="492"/>
                        <a:pt x="1135" y="492"/>
                        <a:pt x="1135" y="492"/>
                      </a:cubicBezTo>
                      <a:moveTo>
                        <a:pt x="1125" y="498"/>
                      </a:moveTo>
                      <a:cubicBezTo>
                        <a:pt x="1123" y="500"/>
                        <a:pt x="1121" y="502"/>
                        <a:pt x="1119" y="504"/>
                      </a:cubicBezTo>
                      <a:cubicBezTo>
                        <a:pt x="1104" y="488"/>
                        <a:pt x="1104" y="488"/>
                        <a:pt x="1104" y="488"/>
                      </a:cubicBezTo>
                      <a:cubicBezTo>
                        <a:pt x="1110" y="483"/>
                        <a:pt x="1110" y="483"/>
                        <a:pt x="1110" y="483"/>
                      </a:cubicBezTo>
                      <a:cubicBezTo>
                        <a:pt x="1125" y="498"/>
                        <a:pt x="1125" y="498"/>
                        <a:pt x="1125" y="498"/>
                      </a:cubicBezTo>
                      <a:moveTo>
                        <a:pt x="1117" y="506"/>
                      </a:moveTo>
                      <a:cubicBezTo>
                        <a:pt x="1115" y="509"/>
                        <a:pt x="1114" y="511"/>
                        <a:pt x="1113" y="514"/>
                      </a:cubicBezTo>
                      <a:cubicBezTo>
                        <a:pt x="1096" y="495"/>
                        <a:pt x="1096" y="495"/>
                        <a:pt x="1096" y="495"/>
                      </a:cubicBezTo>
                      <a:cubicBezTo>
                        <a:pt x="1102" y="490"/>
                        <a:pt x="1102" y="490"/>
                        <a:pt x="1102" y="490"/>
                      </a:cubicBezTo>
                      <a:cubicBezTo>
                        <a:pt x="1117" y="506"/>
                        <a:pt x="1117" y="506"/>
                        <a:pt x="1117" y="506"/>
                      </a:cubicBezTo>
                      <a:moveTo>
                        <a:pt x="1111" y="516"/>
                      </a:moveTo>
                      <a:cubicBezTo>
                        <a:pt x="1111" y="518"/>
                        <a:pt x="1110" y="520"/>
                        <a:pt x="1110" y="522"/>
                      </a:cubicBezTo>
                      <a:cubicBezTo>
                        <a:pt x="1108" y="521"/>
                        <a:pt x="1106" y="520"/>
                        <a:pt x="1104" y="520"/>
                      </a:cubicBezTo>
                      <a:cubicBezTo>
                        <a:pt x="1088" y="502"/>
                        <a:pt x="1088" y="502"/>
                        <a:pt x="1088" y="502"/>
                      </a:cubicBezTo>
                      <a:cubicBezTo>
                        <a:pt x="1094" y="497"/>
                        <a:pt x="1094" y="497"/>
                        <a:pt x="1094" y="497"/>
                      </a:cubicBezTo>
                      <a:cubicBezTo>
                        <a:pt x="1111" y="516"/>
                        <a:pt x="1111" y="516"/>
                        <a:pt x="1111" y="516"/>
                      </a:cubicBezTo>
                      <a:moveTo>
                        <a:pt x="1100" y="518"/>
                      </a:moveTo>
                      <a:cubicBezTo>
                        <a:pt x="1096" y="517"/>
                        <a:pt x="1092" y="517"/>
                        <a:pt x="1088" y="517"/>
                      </a:cubicBezTo>
                      <a:cubicBezTo>
                        <a:pt x="1080" y="508"/>
                        <a:pt x="1080" y="508"/>
                        <a:pt x="1080" y="508"/>
                      </a:cubicBezTo>
                      <a:cubicBezTo>
                        <a:pt x="1086" y="504"/>
                        <a:pt x="1086" y="504"/>
                        <a:pt x="1086" y="504"/>
                      </a:cubicBezTo>
                      <a:cubicBezTo>
                        <a:pt x="1100" y="518"/>
                        <a:pt x="1100" y="518"/>
                        <a:pt x="1100" y="518"/>
                      </a:cubicBezTo>
                      <a:moveTo>
                        <a:pt x="1085" y="517"/>
                      </a:moveTo>
                      <a:cubicBezTo>
                        <a:pt x="1081" y="517"/>
                        <a:pt x="1077" y="518"/>
                        <a:pt x="1074" y="519"/>
                      </a:cubicBezTo>
                      <a:cubicBezTo>
                        <a:pt x="1073" y="518"/>
                        <a:pt x="1072" y="517"/>
                        <a:pt x="1071" y="517"/>
                      </a:cubicBezTo>
                      <a:cubicBezTo>
                        <a:pt x="1078" y="510"/>
                        <a:pt x="1078" y="510"/>
                        <a:pt x="1078" y="510"/>
                      </a:cubicBezTo>
                      <a:cubicBezTo>
                        <a:pt x="1085" y="517"/>
                        <a:pt x="1085" y="517"/>
                        <a:pt x="1085" y="517"/>
                      </a:cubicBezTo>
                      <a:moveTo>
                        <a:pt x="1124" y="540"/>
                      </a:moveTo>
                      <a:cubicBezTo>
                        <a:pt x="1107" y="466"/>
                        <a:pt x="1251" y="474"/>
                        <a:pt x="1244" y="553"/>
                      </a:cubicBezTo>
                      <a:cubicBezTo>
                        <a:pt x="1300" y="525"/>
                        <a:pt x="1343" y="567"/>
                        <a:pt x="1293" y="597"/>
                      </a:cubicBezTo>
                      <a:cubicBezTo>
                        <a:pt x="1323" y="601"/>
                        <a:pt x="1332" y="625"/>
                        <a:pt x="1319" y="644"/>
                      </a:cubicBezTo>
                      <a:cubicBezTo>
                        <a:pt x="1308" y="661"/>
                        <a:pt x="1275" y="665"/>
                        <a:pt x="1249" y="630"/>
                      </a:cubicBezTo>
                      <a:cubicBezTo>
                        <a:pt x="1240" y="652"/>
                        <a:pt x="1199" y="663"/>
                        <a:pt x="1178" y="634"/>
                      </a:cubicBezTo>
                      <a:cubicBezTo>
                        <a:pt x="1169" y="641"/>
                        <a:pt x="1130" y="686"/>
                        <a:pt x="1118" y="700"/>
                      </a:cubicBezTo>
                      <a:cubicBezTo>
                        <a:pt x="1120" y="672"/>
                        <a:pt x="1126" y="632"/>
                        <a:pt x="1125" y="620"/>
                      </a:cubicBezTo>
                      <a:cubicBezTo>
                        <a:pt x="1066" y="605"/>
                        <a:pt x="1046" y="566"/>
                        <a:pt x="1058" y="541"/>
                      </a:cubicBezTo>
                      <a:cubicBezTo>
                        <a:pt x="1067" y="523"/>
                        <a:pt x="1093" y="516"/>
                        <a:pt x="1124" y="540"/>
                      </a:cubicBezTo>
                      <a:moveTo>
                        <a:pt x="1284" y="537"/>
                      </a:moveTo>
                      <a:cubicBezTo>
                        <a:pt x="1276" y="536"/>
                        <a:pt x="1266" y="537"/>
                        <a:pt x="1257" y="540"/>
                      </a:cubicBezTo>
                      <a:cubicBezTo>
                        <a:pt x="1314" y="489"/>
                        <a:pt x="1314" y="489"/>
                        <a:pt x="1314" y="489"/>
                      </a:cubicBezTo>
                      <a:cubicBezTo>
                        <a:pt x="1316" y="494"/>
                        <a:pt x="1318" y="499"/>
                        <a:pt x="1320" y="504"/>
                      </a:cubicBezTo>
                      <a:cubicBezTo>
                        <a:pt x="1284" y="537"/>
                        <a:pt x="1284" y="537"/>
                        <a:pt x="1284" y="537"/>
                      </a:cubicBezTo>
                      <a:moveTo>
                        <a:pt x="1321" y="510"/>
                      </a:moveTo>
                      <a:cubicBezTo>
                        <a:pt x="1322" y="515"/>
                        <a:pt x="1323" y="520"/>
                        <a:pt x="1323" y="525"/>
                      </a:cubicBezTo>
                      <a:cubicBezTo>
                        <a:pt x="1304" y="542"/>
                        <a:pt x="1304" y="542"/>
                        <a:pt x="1304" y="542"/>
                      </a:cubicBezTo>
                      <a:cubicBezTo>
                        <a:pt x="1299" y="540"/>
                        <a:pt x="1295" y="538"/>
                        <a:pt x="1290" y="538"/>
                      </a:cubicBezTo>
                      <a:cubicBezTo>
                        <a:pt x="1321" y="510"/>
                        <a:pt x="1321" y="510"/>
                        <a:pt x="1321" y="510"/>
                      </a:cubicBezTo>
                      <a:moveTo>
                        <a:pt x="1104" y="679"/>
                      </a:moveTo>
                      <a:cubicBezTo>
                        <a:pt x="1103" y="678"/>
                        <a:pt x="1102" y="677"/>
                        <a:pt x="1100" y="676"/>
                      </a:cubicBezTo>
                      <a:cubicBezTo>
                        <a:pt x="1115" y="662"/>
                        <a:pt x="1115" y="662"/>
                        <a:pt x="1115" y="662"/>
                      </a:cubicBezTo>
                      <a:cubicBezTo>
                        <a:pt x="1115" y="664"/>
                        <a:pt x="1114" y="667"/>
                        <a:pt x="1114" y="669"/>
                      </a:cubicBezTo>
                      <a:cubicBezTo>
                        <a:pt x="1104" y="679"/>
                        <a:pt x="1104" y="679"/>
                        <a:pt x="1104" y="679"/>
                      </a:cubicBezTo>
                      <a:moveTo>
                        <a:pt x="1114" y="673"/>
                      </a:moveTo>
                      <a:cubicBezTo>
                        <a:pt x="1113" y="677"/>
                        <a:pt x="1113" y="681"/>
                        <a:pt x="1113" y="685"/>
                      </a:cubicBezTo>
                      <a:cubicBezTo>
                        <a:pt x="1110" y="684"/>
                        <a:pt x="1108" y="682"/>
                        <a:pt x="1106" y="681"/>
                      </a:cubicBezTo>
                      <a:cubicBezTo>
                        <a:pt x="1114" y="673"/>
                        <a:pt x="1114" y="673"/>
                        <a:pt x="1114" y="673"/>
                      </a:cubicBezTo>
                      <a:moveTo>
                        <a:pt x="1098" y="674"/>
                      </a:moveTo>
                      <a:cubicBezTo>
                        <a:pt x="1097" y="673"/>
                        <a:pt x="1096" y="672"/>
                        <a:pt x="1095" y="671"/>
                      </a:cubicBezTo>
                      <a:cubicBezTo>
                        <a:pt x="1116" y="650"/>
                        <a:pt x="1116" y="650"/>
                        <a:pt x="1116" y="650"/>
                      </a:cubicBezTo>
                      <a:cubicBezTo>
                        <a:pt x="1115" y="653"/>
                        <a:pt x="1115" y="655"/>
                        <a:pt x="1115" y="658"/>
                      </a:cubicBezTo>
                      <a:cubicBezTo>
                        <a:pt x="1098" y="674"/>
                        <a:pt x="1098" y="674"/>
                        <a:pt x="1098" y="674"/>
                      </a:cubicBezTo>
                      <a:moveTo>
                        <a:pt x="1093" y="669"/>
                      </a:moveTo>
                      <a:cubicBezTo>
                        <a:pt x="1092" y="668"/>
                        <a:pt x="1091" y="667"/>
                        <a:pt x="1090" y="666"/>
                      </a:cubicBezTo>
                      <a:cubicBezTo>
                        <a:pt x="1116" y="639"/>
                        <a:pt x="1116" y="639"/>
                        <a:pt x="1116" y="639"/>
                      </a:cubicBezTo>
                      <a:cubicBezTo>
                        <a:pt x="1116" y="642"/>
                        <a:pt x="1116" y="644"/>
                        <a:pt x="1116" y="647"/>
                      </a:cubicBezTo>
                      <a:cubicBezTo>
                        <a:pt x="1093" y="669"/>
                        <a:pt x="1093" y="669"/>
                        <a:pt x="1093" y="669"/>
                      </a:cubicBezTo>
                      <a:moveTo>
                        <a:pt x="1088" y="664"/>
                      </a:moveTo>
                      <a:cubicBezTo>
                        <a:pt x="1087" y="663"/>
                        <a:pt x="1086" y="662"/>
                        <a:pt x="1084" y="660"/>
                      </a:cubicBezTo>
                      <a:cubicBezTo>
                        <a:pt x="1117" y="628"/>
                        <a:pt x="1117" y="628"/>
                        <a:pt x="1117" y="628"/>
                      </a:cubicBezTo>
                      <a:cubicBezTo>
                        <a:pt x="1117" y="630"/>
                        <a:pt x="1117" y="633"/>
                        <a:pt x="1117" y="636"/>
                      </a:cubicBezTo>
                      <a:cubicBezTo>
                        <a:pt x="1088" y="664"/>
                        <a:pt x="1088" y="664"/>
                        <a:pt x="1088" y="664"/>
                      </a:cubicBezTo>
                      <a:moveTo>
                        <a:pt x="1050" y="566"/>
                      </a:moveTo>
                      <a:cubicBezTo>
                        <a:pt x="1044" y="568"/>
                        <a:pt x="1036" y="574"/>
                        <a:pt x="1032" y="583"/>
                      </a:cubicBezTo>
                      <a:cubicBezTo>
                        <a:pt x="1028" y="579"/>
                        <a:pt x="1023" y="577"/>
                        <a:pt x="1018" y="574"/>
                      </a:cubicBezTo>
                      <a:cubicBezTo>
                        <a:pt x="1020" y="560"/>
                        <a:pt x="1033" y="550"/>
                        <a:pt x="1049" y="552"/>
                      </a:cubicBezTo>
                      <a:cubicBezTo>
                        <a:pt x="1049" y="557"/>
                        <a:pt x="1049" y="562"/>
                        <a:pt x="1050" y="566"/>
                      </a:cubicBezTo>
                      <a:moveTo>
                        <a:pt x="1053" y="576"/>
                      </a:moveTo>
                      <a:cubicBezTo>
                        <a:pt x="1054" y="579"/>
                        <a:pt x="1056" y="582"/>
                        <a:pt x="1058" y="586"/>
                      </a:cubicBezTo>
                      <a:cubicBezTo>
                        <a:pt x="1054" y="588"/>
                        <a:pt x="1051" y="593"/>
                        <a:pt x="1049" y="599"/>
                      </a:cubicBezTo>
                      <a:cubicBezTo>
                        <a:pt x="1046" y="596"/>
                        <a:pt x="1043" y="592"/>
                        <a:pt x="1040" y="589"/>
                      </a:cubicBezTo>
                      <a:cubicBezTo>
                        <a:pt x="1042" y="581"/>
                        <a:pt x="1048" y="576"/>
                        <a:pt x="1053" y="576"/>
                      </a:cubicBezTo>
                      <a:moveTo>
                        <a:pt x="1062" y="591"/>
                      </a:moveTo>
                      <a:cubicBezTo>
                        <a:pt x="1063" y="593"/>
                        <a:pt x="1065" y="594"/>
                        <a:pt x="1066" y="595"/>
                      </a:cubicBezTo>
                      <a:cubicBezTo>
                        <a:pt x="1055" y="606"/>
                        <a:pt x="1055" y="606"/>
                        <a:pt x="1055" y="606"/>
                      </a:cubicBezTo>
                      <a:cubicBezTo>
                        <a:pt x="1054" y="605"/>
                        <a:pt x="1054" y="605"/>
                        <a:pt x="1053" y="604"/>
                      </a:cubicBezTo>
                      <a:cubicBezTo>
                        <a:pt x="1055" y="598"/>
                        <a:pt x="1058" y="593"/>
                        <a:pt x="1062" y="591"/>
                      </a:cubicBezTo>
                      <a:moveTo>
                        <a:pt x="1067" y="597"/>
                      </a:moveTo>
                      <a:cubicBezTo>
                        <a:pt x="1069" y="598"/>
                        <a:pt x="1070" y="600"/>
                        <a:pt x="1071" y="601"/>
                      </a:cubicBezTo>
                      <a:cubicBezTo>
                        <a:pt x="1059" y="612"/>
                        <a:pt x="1059" y="612"/>
                        <a:pt x="1059" y="612"/>
                      </a:cubicBezTo>
                      <a:cubicBezTo>
                        <a:pt x="1058" y="611"/>
                        <a:pt x="1057" y="610"/>
                        <a:pt x="1056" y="608"/>
                      </a:cubicBezTo>
                      <a:cubicBezTo>
                        <a:pt x="1067" y="597"/>
                        <a:pt x="1067" y="597"/>
                        <a:pt x="1067" y="597"/>
                      </a:cubicBezTo>
                      <a:moveTo>
                        <a:pt x="1073" y="602"/>
                      </a:moveTo>
                      <a:cubicBezTo>
                        <a:pt x="1074" y="603"/>
                        <a:pt x="1075" y="604"/>
                        <a:pt x="1076" y="605"/>
                      </a:cubicBezTo>
                      <a:cubicBezTo>
                        <a:pt x="1062" y="618"/>
                        <a:pt x="1062" y="618"/>
                        <a:pt x="1062" y="618"/>
                      </a:cubicBezTo>
                      <a:cubicBezTo>
                        <a:pt x="1062" y="617"/>
                        <a:pt x="1061" y="616"/>
                        <a:pt x="1060" y="615"/>
                      </a:cubicBezTo>
                      <a:cubicBezTo>
                        <a:pt x="1073" y="602"/>
                        <a:pt x="1073" y="602"/>
                        <a:pt x="1073" y="602"/>
                      </a:cubicBezTo>
                      <a:moveTo>
                        <a:pt x="1078" y="607"/>
                      </a:moveTo>
                      <a:cubicBezTo>
                        <a:pt x="1079" y="608"/>
                        <a:pt x="1080" y="608"/>
                        <a:pt x="1081" y="609"/>
                      </a:cubicBezTo>
                      <a:cubicBezTo>
                        <a:pt x="1066" y="625"/>
                        <a:pt x="1066" y="625"/>
                        <a:pt x="1066" y="625"/>
                      </a:cubicBezTo>
                      <a:cubicBezTo>
                        <a:pt x="1065" y="623"/>
                        <a:pt x="1064" y="622"/>
                        <a:pt x="1064" y="621"/>
                      </a:cubicBezTo>
                      <a:cubicBezTo>
                        <a:pt x="1078" y="607"/>
                        <a:pt x="1078" y="607"/>
                        <a:pt x="1078" y="607"/>
                      </a:cubicBezTo>
                      <a:moveTo>
                        <a:pt x="1083" y="611"/>
                      </a:moveTo>
                      <a:cubicBezTo>
                        <a:pt x="1085" y="612"/>
                        <a:pt x="1086" y="612"/>
                        <a:pt x="1087" y="613"/>
                      </a:cubicBezTo>
                      <a:cubicBezTo>
                        <a:pt x="1069" y="632"/>
                        <a:pt x="1069" y="632"/>
                        <a:pt x="1069" y="632"/>
                      </a:cubicBezTo>
                      <a:cubicBezTo>
                        <a:pt x="1068" y="630"/>
                        <a:pt x="1067" y="629"/>
                        <a:pt x="1067" y="627"/>
                      </a:cubicBezTo>
                      <a:cubicBezTo>
                        <a:pt x="1083" y="611"/>
                        <a:pt x="1083" y="611"/>
                        <a:pt x="1083" y="611"/>
                      </a:cubicBezTo>
                      <a:moveTo>
                        <a:pt x="1089" y="615"/>
                      </a:moveTo>
                      <a:cubicBezTo>
                        <a:pt x="1091" y="615"/>
                        <a:pt x="1092" y="616"/>
                        <a:pt x="1094" y="617"/>
                      </a:cubicBezTo>
                      <a:cubicBezTo>
                        <a:pt x="1071" y="639"/>
                        <a:pt x="1071" y="639"/>
                        <a:pt x="1071" y="639"/>
                      </a:cubicBezTo>
                      <a:cubicBezTo>
                        <a:pt x="1071" y="638"/>
                        <a:pt x="1070" y="636"/>
                        <a:pt x="1070" y="634"/>
                      </a:cubicBezTo>
                      <a:cubicBezTo>
                        <a:pt x="1089" y="615"/>
                        <a:pt x="1089" y="615"/>
                        <a:pt x="1089" y="615"/>
                      </a:cubicBezTo>
                      <a:moveTo>
                        <a:pt x="1096" y="618"/>
                      </a:moveTo>
                      <a:cubicBezTo>
                        <a:pt x="1098" y="619"/>
                        <a:pt x="1099" y="620"/>
                        <a:pt x="1100" y="620"/>
                      </a:cubicBezTo>
                      <a:cubicBezTo>
                        <a:pt x="1074" y="646"/>
                        <a:pt x="1074" y="646"/>
                        <a:pt x="1074" y="646"/>
                      </a:cubicBezTo>
                      <a:cubicBezTo>
                        <a:pt x="1074" y="646"/>
                        <a:pt x="1073" y="645"/>
                        <a:pt x="1073" y="644"/>
                      </a:cubicBezTo>
                      <a:cubicBezTo>
                        <a:pt x="1073" y="643"/>
                        <a:pt x="1072" y="643"/>
                        <a:pt x="1072" y="642"/>
                      </a:cubicBezTo>
                      <a:cubicBezTo>
                        <a:pt x="1096" y="618"/>
                        <a:pt x="1096" y="618"/>
                        <a:pt x="1096" y="618"/>
                      </a:cubicBezTo>
                      <a:moveTo>
                        <a:pt x="1103" y="621"/>
                      </a:moveTo>
                      <a:cubicBezTo>
                        <a:pt x="1104" y="622"/>
                        <a:pt x="1106" y="623"/>
                        <a:pt x="1108" y="623"/>
                      </a:cubicBezTo>
                      <a:cubicBezTo>
                        <a:pt x="1078" y="653"/>
                        <a:pt x="1078" y="653"/>
                        <a:pt x="1078" y="653"/>
                      </a:cubicBezTo>
                      <a:cubicBezTo>
                        <a:pt x="1077" y="651"/>
                        <a:pt x="1076" y="650"/>
                        <a:pt x="1076" y="649"/>
                      </a:cubicBezTo>
                      <a:cubicBezTo>
                        <a:pt x="1103" y="621"/>
                        <a:pt x="1103" y="621"/>
                        <a:pt x="1103" y="621"/>
                      </a:cubicBezTo>
                      <a:moveTo>
                        <a:pt x="1110" y="624"/>
                      </a:moveTo>
                      <a:cubicBezTo>
                        <a:pt x="1112" y="625"/>
                        <a:pt x="1113" y="626"/>
                        <a:pt x="1115" y="626"/>
                      </a:cubicBezTo>
                      <a:cubicBezTo>
                        <a:pt x="1083" y="658"/>
                        <a:pt x="1083" y="658"/>
                        <a:pt x="1083" y="658"/>
                      </a:cubicBezTo>
                      <a:cubicBezTo>
                        <a:pt x="1082" y="657"/>
                        <a:pt x="1081" y="656"/>
                        <a:pt x="1080" y="655"/>
                      </a:cubicBezTo>
                      <a:cubicBezTo>
                        <a:pt x="1110" y="624"/>
                        <a:pt x="1110" y="624"/>
                        <a:pt x="1110" y="624"/>
                      </a:cubicBezTo>
                      <a:moveTo>
                        <a:pt x="1050" y="546"/>
                      </a:moveTo>
                      <a:cubicBezTo>
                        <a:pt x="1031" y="541"/>
                        <a:pt x="1014" y="556"/>
                        <a:pt x="1013" y="572"/>
                      </a:cubicBezTo>
                      <a:cubicBezTo>
                        <a:pt x="1004" y="568"/>
                        <a:pt x="995" y="565"/>
                        <a:pt x="986" y="563"/>
                      </a:cubicBezTo>
                      <a:cubicBezTo>
                        <a:pt x="985" y="541"/>
                        <a:pt x="1019" y="511"/>
                        <a:pt x="1057" y="532"/>
                      </a:cubicBezTo>
                      <a:cubicBezTo>
                        <a:pt x="1054" y="536"/>
                        <a:pt x="1052" y="541"/>
                        <a:pt x="1050" y="546"/>
                      </a:cubicBezTo>
                      <a:moveTo>
                        <a:pt x="1119" y="782"/>
                      </a:moveTo>
                      <a:cubicBezTo>
                        <a:pt x="1117" y="781"/>
                        <a:pt x="1116" y="781"/>
                        <a:pt x="1114" y="780"/>
                      </a:cubicBezTo>
                      <a:cubicBezTo>
                        <a:pt x="1119" y="770"/>
                        <a:pt x="1119" y="770"/>
                        <a:pt x="1119" y="770"/>
                      </a:cubicBezTo>
                      <a:cubicBezTo>
                        <a:pt x="1121" y="770"/>
                        <a:pt x="1123" y="770"/>
                        <a:pt x="1125" y="770"/>
                      </a:cubicBezTo>
                      <a:cubicBezTo>
                        <a:pt x="1119" y="782"/>
                        <a:pt x="1119" y="782"/>
                        <a:pt x="1119" y="782"/>
                      </a:cubicBezTo>
                      <a:moveTo>
                        <a:pt x="1127" y="770"/>
                      </a:moveTo>
                      <a:cubicBezTo>
                        <a:pt x="1129" y="770"/>
                        <a:pt x="1131" y="770"/>
                        <a:pt x="1133" y="770"/>
                      </a:cubicBezTo>
                      <a:cubicBezTo>
                        <a:pt x="1125" y="784"/>
                        <a:pt x="1125" y="784"/>
                        <a:pt x="1125" y="784"/>
                      </a:cubicBezTo>
                      <a:cubicBezTo>
                        <a:pt x="1124" y="784"/>
                        <a:pt x="1122" y="783"/>
                        <a:pt x="1121" y="782"/>
                      </a:cubicBezTo>
                      <a:cubicBezTo>
                        <a:pt x="1127" y="770"/>
                        <a:pt x="1127" y="770"/>
                        <a:pt x="1127" y="770"/>
                      </a:cubicBezTo>
                      <a:moveTo>
                        <a:pt x="1112" y="779"/>
                      </a:moveTo>
                      <a:cubicBezTo>
                        <a:pt x="1111" y="779"/>
                        <a:pt x="1110" y="778"/>
                        <a:pt x="1108" y="778"/>
                      </a:cubicBezTo>
                      <a:cubicBezTo>
                        <a:pt x="1113" y="769"/>
                        <a:pt x="1113" y="769"/>
                        <a:pt x="1113" y="769"/>
                      </a:cubicBezTo>
                      <a:cubicBezTo>
                        <a:pt x="1114" y="769"/>
                        <a:pt x="1116" y="770"/>
                        <a:pt x="1117" y="770"/>
                      </a:cubicBezTo>
                      <a:cubicBezTo>
                        <a:pt x="1112" y="779"/>
                        <a:pt x="1112" y="779"/>
                        <a:pt x="1112" y="779"/>
                      </a:cubicBezTo>
                      <a:moveTo>
                        <a:pt x="1107" y="777"/>
                      </a:moveTo>
                      <a:cubicBezTo>
                        <a:pt x="1105" y="777"/>
                        <a:pt x="1104" y="776"/>
                        <a:pt x="1102" y="775"/>
                      </a:cubicBezTo>
                      <a:cubicBezTo>
                        <a:pt x="1106" y="768"/>
                        <a:pt x="1106" y="768"/>
                        <a:pt x="1106" y="768"/>
                      </a:cubicBezTo>
                      <a:cubicBezTo>
                        <a:pt x="1108" y="768"/>
                        <a:pt x="1109" y="769"/>
                        <a:pt x="1111" y="769"/>
                      </a:cubicBezTo>
                      <a:cubicBezTo>
                        <a:pt x="1107" y="777"/>
                        <a:pt x="1107" y="777"/>
                        <a:pt x="1107" y="777"/>
                      </a:cubicBezTo>
                      <a:moveTo>
                        <a:pt x="1100" y="775"/>
                      </a:moveTo>
                      <a:cubicBezTo>
                        <a:pt x="1099" y="774"/>
                        <a:pt x="1097" y="774"/>
                        <a:pt x="1096" y="773"/>
                      </a:cubicBezTo>
                      <a:cubicBezTo>
                        <a:pt x="1099" y="766"/>
                        <a:pt x="1099" y="766"/>
                        <a:pt x="1099" y="766"/>
                      </a:cubicBezTo>
                      <a:cubicBezTo>
                        <a:pt x="1101" y="766"/>
                        <a:pt x="1103" y="767"/>
                        <a:pt x="1104" y="767"/>
                      </a:cubicBezTo>
                      <a:cubicBezTo>
                        <a:pt x="1100" y="775"/>
                        <a:pt x="1100" y="775"/>
                        <a:pt x="1100" y="775"/>
                      </a:cubicBezTo>
                      <a:moveTo>
                        <a:pt x="1094" y="773"/>
                      </a:moveTo>
                      <a:cubicBezTo>
                        <a:pt x="1089" y="771"/>
                        <a:pt x="1089" y="771"/>
                        <a:pt x="1089" y="771"/>
                      </a:cubicBezTo>
                      <a:cubicBezTo>
                        <a:pt x="1093" y="764"/>
                        <a:pt x="1093" y="764"/>
                        <a:pt x="1093" y="764"/>
                      </a:cubicBezTo>
                      <a:cubicBezTo>
                        <a:pt x="1095" y="764"/>
                        <a:pt x="1096" y="765"/>
                        <a:pt x="1098" y="765"/>
                      </a:cubicBezTo>
                      <a:cubicBezTo>
                        <a:pt x="1094" y="773"/>
                        <a:pt x="1094" y="773"/>
                        <a:pt x="1094" y="773"/>
                      </a:cubicBezTo>
                      <a:moveTo>
                        <a:pt x="1087" y="770"/>
                      </a:moveTo>
                      <a:cubicBezTo>
                        <a:pt x="1083" y="769"/>
                        <a:pt x="1083" y="769"/>
                        <a:pt x="1083" y="769"/>
                      </a:cubicBezTo>
                      <a:cubicBezTo>
                        <a:pt x="1087" y="761"/>
                        <a:pt x="1087" y="761"/>
                        <a:pt x="1087" y="761"/>
                      </a:cubicBezTo>
                      <a:cubicBezTo>
                        <a:pt x="1088" y="762"/>
                        <a:pt x="1090" y="762"/>
                        <a:pt x="1091" y="763"/>
                      </a:cubicBezTo>
                      <a:cubicBezTo>
                        <a:pt x="1087" y="770"/>
                        <a:pt x="1087" y="770"/>
                        <a:pt x="1087" y="770"/>
                      </a:cubicBezTo>
                      <a:moveTo>
                        <a:pt x="1081" y="768"/>
                      </a:moveTo>
                      <a:cubicBezTo>
                        <a:pt x="1077" y="767"/>
                        <a:pt x="1077" y="767"/>
                        <a:pt x="1077" y="767"/>
                      </a:cubicBezTo>
                      <a:cubicBezTo>
                        <a:pt x="1081" y="758"/>
                        <a:pt x="1081" y="758"/>
                        <a:pt x="1081" y="758"/>
                      </a:cubicBezTo>
                      <a:cubicBezTo>
                        <a:pt x="1083" y="759"/>
                        <a:pt x="1084" y="759"/>
                        <a:pt x="1085" y="760"/>
                      </a:cubicBezTo>
                      <a:cubicBezTo>
                        <a:pt x="1081" y="768"/>
                        <a:pt x="1081" y="768"/>
                        <a:pt x="1081" y="768"/>
                      </a:cubicBezTo>
                      <a:moveTo>
                        <a:pt x="1075" y="766"/>
                      </a:moveTo>
                      <a:cubicBezTo>
                        <a:pt x="1071" y="764"/>
                        <a:pt x="1071" y="764"/>
                        <a:pt x="1071" y="764"/>
                      </a:cubicBezTo>
                      <a:cubicBezTo>
                        <a:pt x="1076" y="754"/>
                        <a:pt x="1076" y="754"/>
                        <a:pt x="1076" y="754"/>
                      </a:cubicBezTo>
                      <a:cubicBezTo>
                        <a:pt x="1077" y="755"/>
                        <a:pt x="1079" y="756"/>
                        <a:pt x="1080" y="757"/>
                      </a:cubicBezTo>
                      <a:cubicBezTo>
                        <a:pt x="1075" y="766"/>
                        <a:pt x="1075" y="766"/>
                        <a:pt x="1075" y="766"/>
                      </a:cubicBezTo>
                      <a:moveTo>
                        <a:pt x="1069" y="764"/>
                      </a:moveTo>
                      <a:cubicBezTo>
                        <a:pt x="1065" y="762"/>
                        <a:pt x="1065" y="762"/>
                        <a:pt x="1065" y="762"/>
                      </a:cubicBezTo>
                      <a:cubicBezTo>
                        <a:pt x="1071" y="751"/>
                        <a:pt x="1071" y="751"/>
                        <a:pt x="1071" y="751"/>
                      </a:cubicBezTo>
                      <a:cubicBezTo>
                        <a:pt x="1072" y="752"/>
                        <a:pt x="1073" y="752"/>
                        <a:pt x="1074" y="753"/>
                      </a:cubicBezTo>
                      <a:cubicBezTo>
                        <a:pt x="1069" y="764"/>
                        <a:pt x="1069" y="764"/>
                        <a:pt x="1069" y="764"/>
                      </a:cubicBezTo>
                      <a:moveTo>
                        <a:pt x="1063" y="762"/>
                      </a:moveTo>
                      <a:cubicBezTo>
                        <a:pt x="1062" y="761"/>
                        <a:pt x="1060" y="761"/>
                        <a:pt x="1059" y="760"/>
                      </a:cubicBezTo>
                      <a:cubicBezTo>
                        <a:pt x="1061" y="756"/>
                        <a:pt x="1064" y="751"/>
                        <a:pt x="1066" y="745"/>
                      </a:cubicBezTo>
                      <a:cubicBezTo>
                        <a:pt x="1067" y="747"/>
                        <a:pt x="1068" y="748"/>
                        <a:pt x="1070" y="750"/>
                      </a:cubicBezTo>
                      <a:cubicBezTo>
                        <a:pt x="1063" y="762"/>
                        <a:pt x="1063" y="762"/>
                        <a:pt x="1063" y="762"/>
                      </a:cubicBezTo>
                      <a:moveTo>
                        <a:pt x="1254" y="1057"/>
                      </a:moveTo>
                      <a:cubicBezTo>
                        <a:pt x="1254" y="1058"/>
                        <a:pt x="1253" y="1059"/>
                        <a:pt x="1253" y="1060"/>
                      </a:cubicBezTo>
                      <a:cubicBezTo>
                        <a:pt x="1233" y="1012"/>
                        <a:pt x="1188" y="970"/>
                        <a:pt x="1136" y="957"/>
                      </a:cubicBezTo>
                      <a:cubicBezTo>
                        <a:pt x="1139" y="953"/>
                        <a:pt x="1142" y="948"/>
                        <a:pt x="1144" y="943"/>
                      </a:cubicBezTo>
                      <a:cubicBezTo>
                        <a:pt x="1208" y="957"/>
                        <a:pt x="1242" y="1011"/>
                        <a:pt x="1254" y="1057"/>
                      </a:cubicBezTo>
                      <a:moveTo>
                        <a:pt x="1244" y="1015"/>
                      </a:moveTo>
                      <a:cubicBezTo>
                        <a:pt x="1288" y="1031"/>
                        <a:pt x="1288" y="1031"/>
                        <a:pt x="1288" y="1031"/>
                      </a:cubicBezTo>
                      <a:cubicBezTo>
                        <a:pt x="1281" y="1033"/>
                        <a:pt x="1275" y="1036"/>
                        <a:pt x="1270" y="1040"/>
                      </a:cubicBezTo>
                      <a:cubicBezTo>
                        <a:pt x="1252" y="1032"/>
                        <a:pt x="1252" y="1032"/>
                        <a:pt x="1252" y="1032"/>
                      </a:cubicBezTo>
                      <a:cubicBezTo>
                        <a:pt x="1250" y="1027"/>
                        <a:pt x="1247" y="1021"/>
                        <a:pt x="1244" y="1015"/>
                      </a:cubicBezTo>
                      <a:moveTo>
                        <a:pt x="1250" y="1065"/>
                      </a:moveTo>
                      <a:cubicBezTo>
                        <a:pt x="1249" y="1067"/>
                        <a:pt x="1249" y="1069"/>
                        <a:pt x="1248" y="1072"/>
                      </a:cubicBezTo>
                      <a:cubicBezTo>
                        <a:pt x="1222" y="1018"/>
                        <a:pt x="1169" y="985"/>
                        <a:pt x="1106" y="988"/>
                      </a:cubicBezTo>
                      <a:cubicBezTo>
                        <a:pt x="1106" y="979"/>
                        <a:pt x="1106" y="971"/>
                        <a:pt x="1104" y="962"/>
                      </a:cubicBezTo>
                      <a:cubicBezTo>
                        <a:pt x="1113" y="966"/>
                        <a:pt x="1120" y="968"/>
                        <a:pt x="1122" y="969"/>
                      </a:cubicBezTo>
                      <a:cubicBezTo>
                        <a:pt x="1125" y="969"/>
                        <a:pt x="1128" y="967"/>
                        <a:pt x="1132" y="962"/>
                      </a:cubicBezTo>
                      <a:cubicBezTo>
                        <a:pt x="1185" y="974"/>
                        <a:pt x="1229" y="1017"/>
                        <a:pt x="1250" y="1065"/>
                      </a:cubicBezTo>
                      <a:moveTo>
                        <a:pt x="1022" y="1081"/>
                      </a:moveTo>
                      <a:cubicBezTo>
                        <a:pt x="1025" y="1080"/>
                        <a:pt x="1028" y="1079"/>
                        <a:pt x="1031" y="1078"/>
                      </a:cubicBezTo>
                      <a:cubicBezTo>
                        <a:pt x="1048" y="1120"/>
                        <a:pt x="996" y="1164"/>
                        <a:pt x="956" y="1133"/>
                      </a:cubicBezTo>
                      <a:cubicBezTo>
                        <a:pt x="958" y="1130"/>
                        <a:pt x="960" y="1128"/>
                        <a:pt x="962" y="1125"/>
                      </a:cubicBezTo>
                      <a:cubicBezTo>
                        <a:pt x="992" y="1141"/>
                        <a:pt x="1025" y="1113"/>
                        <a:pt x="1022" y="1081"/>
                      </a:cubicBezTo>
                      <a:moveTo>
                        <a:pt x="965" y="1120"/>
                      </a:moveTo>
                      <a:cubicBezTo>
                        <a:pt x="967" y="1116"/>
                        <a:pt x="969" y="1112"/>
                        <a:pt x="971" y="1108"/>
                      </a:cubicBezTo>
                      <a:cubicBezTo>
                        <a:pt x="984" y="1109"/>
                        <a:pt x="997" y="1098"/>
                        <a:pt x="998" y="1084"/>
                      </a:cubicBezTo>
                      <a:cubicBezTo>
                        <a:pt x="1004" y="1084"/>
                        <a:pt x="1009" y="1084"/>
                        <a:pt x="1015" y="1082"/>
                      </a:cubicBezTo>
                      <a:cubicBezTo>
                        <a:pt x="1016" y="1108"/>
                        <a:pt x="990" y="1130"/>
                        <a:pt x="965" y="1120"/>
                      </a:cubicBezTo>
                      <a:moveTo>
                        <a:pt x="1040" y="1099"/>
                      </a:moveTo>
                      <a:cubicBezTo>
                        <a:pt x="1069" y="1125"/>
                        <a:pt x="1069" y="1125"/>
                        <a:pt x="1069" y="1125"/>
                      </a:cubicBezTo>
                      <a:cubicBezTo>
                        <a:pt x="1034" y="1121"/>
                        <a:pt x="1034" y="1121"/>
                        <a:pt x="1034" y="1121"/>
                      </a:cubicBezTo>
                      <a:cubicBezTo>
                        <a:pt x="1037" y="1114"/>
                        <a:pt x="1039" y="1107"/>
                        <a:pt x="1040" y="1099"/>
                      </a:cubicBezTo>
                      <a:moveTo>
                        <a:pt x="1037" y="1075"/>
                      </a:moveTo>
                      <a:cubicBezTo>
                        <a:pt x="1040" y="1073"/>
                        <a:pt x="1044" y="1071"/>
                        <a:pt x="1047" y="1069"/>
                      </a:cubicBezTo>
                      <a:cubicBezTo>
                        <a:pt x="1070" y="1083"/>
                        <a:pt x="1070" y="1083"/>
                        <a:pt x="1070" y="1083"/>
                      </a:cubicBezTo>
                      <a:cubicBezTo>
                        <a:pt x="1040" y="1093"/>
                        <a:pt x="1040" y="1093"/>
                        <a:pt x="1040" y="1093"/>
                      </a:cubicBezTo>
                      <a:cubicBezTo>
                        <a:pt x="1040" y="1087"/>
                        <a:pt x="1039" y="1081"/>
                        <a:pt x="1037" y="1075"/>
                      </a:cubicBezTo>
                      <a:moveTo>
                        <a:pt x="1034" y="1124"/>
                      </a:moveTo>
                      <a:cubicBezTo>
                        <a:pt x="1071" y="1129"/>
                        <a:pt x="1071" y="1129"/>
                        <a:pt x="1071" y="1129"/>
                      </a:cubicBezTo>
                      <a:cubicBezTo>
                        <a:pt x="1067" y="1144"/>
                        <a:pt x="1058" y="1158"/>
                        <a:pt x="1045" y="1169"/>
                      </a:cubicBezTo>
                      <a:cubicBezTo>
                        <a:pt x="1034" y="1124"/>
                        <a:pt x="1034" y="1124"/>
                        <a:pt x="1034" y="1124"/>
                      </a:cubicBezTo>
                      <a:moveTo>
                        <a:pt x="1041" y="1171"/>
                      </a:moveTo>
                      <a:cubicBezTo>
                        <a:pt x="1010" y="1147"/>
                        <a:pt x="1010" y="1147"/>
                        <a:pt x="1010" y="1147"/>
                      </a:cubicBezTo>
                      <a:cubicBezTo>
                        <a:pt x="1019" y="1141"/>
                        <a:pt x="1026" y="1134"/>
                        <a:pt x="1031" y="1126"/>
                      </a:cubicBezTo>
                      <a:cubicBezTo>
                        <a:pt x="1041" y="1171"/>
                        <a:pt x="1041" y="1171"/>
                        <a:pt x="1041" y="1171"/>
                      </a:cubicBezTo>
                      <a:moveTo>
                        <a:pt x="1003" y="1150"/>
                      </a:moveTo>
                      <a:cubicBezTo>
                        <a:pt x="995" y="1189"/>
                        <a:pt x="995" y="1189"/>
                        <a:pt x="995" y="1189"/>
                      </a:cubicBezTo>
                      <a:cubicBezTo>
                        <a:pt x="976" y="1152"/>
                        <a:pt x="976" y="1152"/>
                        <a:pt x="976" y="1152"/>
                      </a:cubicBezTo>
                      <a:cubicBezTo>
                        <a:pt x="985" y="1154"/>
                        <a:pt x="994" y="1154"/>
                        <a:pt x="1003" y="1150"/>
                      </a:cubicBezTo>
                      <a:moveTo>
                        <a:pt x="1007" y="1149"/>
                      </a:moveTo>
                      <a:cubicBezTo>
                        <a:pt x="1039" y="1174"/>
                        <a:pt x="1039" y="1174"/>
                        <a:pt x="1039" y="1174"/>
                      </a:cubicBezTo>
                      <a:cubicBezTo>
                        <a:pt x="1027" y="1182"/>
                        <a:pt x="1013" y="1188"/>
                        <a:pt x="998" y="1190"/>
                      </a:cubicBezTo>
                      <a:cubicBezTo>
                        <a:pt x="1007" y="1149"/>
                        <a:pt x="1007" y="1149"/>
                        <a:pt x="1007" y="1149"/>
                      </a:cubicBezTo>
                      <a:moveTo>
                        <a:pt x="1079" y="1124"/>
                      </a:moveTo>
                      <a:cubicBezTo>
                        <a:pt x="1094" y="1107"/>
                        <a:pt x="1108" y="1091"/>
                        <a:pt x="1121" y="1079"/>
                      </a:cubicBezTo>
                      <a:cubicBezTo>
                        <a:pt x="1139" y="1062"/>
                        <a:pt x="1148" y="1073"/>
                        <a:pt x="1159" y="1082"/>
                      </a:cubicBezTo>
                      <a:cubicBezTo>
                        <a:pt x="1174" y="1094"/>
                        <a:pt x="1181" y="1107"/>
                        <a:pt x="1168" y="1125"/>
                      </a:cubicBezTo>
                      <a:cubicBezTo>
                        <a:pt x="1140" y="1164"/>
                        <a:pt x="1087" y="1216"/>
                        <a:pt x="1055" y="1242"/>
                      </a:cubicBezTo>
                      <a:cubicBezTo>
                        <a:pt x="1041" y="1253"/>
                        <a:pt x="1033" y="1249"/>
                        <a:pt x="1016" y="1233"/>
                      </a:cubicBezTo>
                      <a:cubicBezTo>
                        <a:pt x="999" y="1218"/>
                        <a:pt x="995" y="1213"/>
                        <a:pt x="1006" y="1203"/>
                      </a:cubicBezTo>
                      <a:cubicBezTo>
                        <a:pt x="1011" y="1199"/>
                        <a:pt x="1015" y="1195"/>
                        <a:pt x="1019" y="1190"/>
                      </a:cubicBezTo>
                      <a:cubicBezTo>
                        <a:pt x="1049" y="1180"/>
                        <a:pt x="1072" y="1155"/>
                        <a:pt x="1079" y="1124"/>
                      </a:cubicBezTo>
                      <a:moveTo>
                        <a:pt x="1072" y="1123"/>
                      </a:moveTo>
                      <a:cubicBezTo>
                        <a:pt x="1042" y="1096"/>
                        <a:pt x="1042" y="1096"/>
                        <a:pt x="1042" y="1096"/>
                      </a:cubicBezTo>
                      <a:cubicBezTo>
                        <a:pt x="1073" y="1086"/>
                        <a:pt x="1073" y="1086"/>
                        <a:pt x="1073" y="1086"/>
                      </a:cubicBezTo>
                      <a:cubicBezTo>
                        <a:pt x="1075" y="1098"/>
                        <a:pt x="1075" y="1111"/>
                        <a:pt x="1072" y="1123"/>
                      </a:cubicBezTo>
                      <a:moveTo>
                        <a:pt x="1051" y="1067"/>
                      </a:moveTo>
                      <a:cubicBezTo>
                        <a:pt x="1055" y="1065"/>
                        <a:pt x="1059" y="1062"/>
                        <a:pt x="1063" y="1059"/>
                      </a:cubicBezTo>
                      <a:cubicBezTo>
                        <a:pt x="1066" y="1066"/>
                        <a:pt x="1069" y="1072"/>
                        <a:pt x="1071" y="1079"/>
                      </a:cubicBezTo>
                      <a:cubicBezTo>
                        <a:pt x="1051" y="1067"/>
                        <a:pt x="1051" y="1067"/>
                        <a:pt x="1051" y="1067"/>
                      </a:cubicBezTo>
                      <a:moveTo>
                        <a:pt x="1062" y="1054"/>
                      </a:moveTo>
                      <a:cubicBezTo>
                        <a:pt x="1028" y="1075"/>
                        <a:pt x="999" y="1083"/>
                        <a:pt x="971" y="1065"/>
                      </a:cubicBezTo>
                      <a:cubicBezTo>
                        <a:pt x="966" y="1054"/>
                        <a:pt x="955" y="1043"/>
                        <a:pt x="940" y="1035"/>
                      </a:cubicBezTo>
                      <a:cubicBezTo>
                        <a:pt x="921" y="1005"/>
                        <a:pt x="920" y="964"/>
                        <a:pt x="939" y="935"/>
                      </a:cubicBezTo>
                      <a:cubicBezTo>
                        <a:pt x="942" y="960"/>
                        <a:pt x="942" y="960"/>
                        <a:pt x="942" y="960"/>
                      </a:cubicBezTo>
                      <a:cubicBezTo>
                        <a:pt x="942" y="960"/>
                        <a:pt x="942" y="960"/>
                        <a:pt x="942" y="960"/>
                      </a:cubicBezTo>
                      <a:cubicBezTo>
                        <a:pt x="936" y="980"/>
                        <a:pt x="939" y="1003"/>
                        <a:pt x="953" y="1022"/>
                      </a:cubicBezTo>
                      <a:cubicBezTo>
                        <a:pt x="976" y="1053"/>
                        <a:pt x="1020" y="1061"/>
                        <a:pt x="1050" y="1039"/>
                      </a:cubicBezTo>
                      <a:cubicBezTo>
                        <a:pt x="1081" y="1016"/>
                        <a:pt x="1087" y="973"/>
                        <a:pt x="1064" y="942"/>
                      </a:cubicBezTo>
                      <a:cubicBezTo>
                        <a:pt x="1050" y="922"/>
                        <a:pt x="1027" y="912"/>
                        <a:pt x="1004" y="913"/>
                      </a:cubicBezTo>
                      <a:cubicBezTo>
                        <a:pt x="1015" y="897"/>
                        <a:pt x="1015" y="897"/>
                        <a:pt x="1015" y="897"/>
                      </a:cubicBezTo>
                      <a:cubicBezTo>
                        <a:pt x="1041" y="897"/>
                        <a:pt x="1067" y="909"/>
                        <a:pt x="1083" y="931"/>
                      </a:cubicBezTo>
                      <a:cubicBezTo>
                        <a:pt x="1113" y="969"/>
                        <a:pt x="1106" y="1026"/>
                        <a:pt x="1062" y="1054"/>
                      </a:cubicBezTo>
                      <a:moveTo>
                        <a:pt x="825" y="971"/>
                      </a:moveTo>
                      <a:cubicBezTo>
                        <a:pt x="837" y="969"/>
                        <a:pt x="837" y="969"/>
                        <a:pt x="837" y="969"/>
                      </a:cubicBezTo>
                      <a:cubicBezTo>
                        <a:pt x="843" y="952"/>
                        <a:pt x="843" y="952"/>
                        <a:pt x="843" y="952"/>
                      </a:cubicBezTo>
                      <a:cubicBezTo>
                        <a:pt x="847" y="952"/>
                        <a:pt x="852" y="952"/>
                        <a:pt x="856" y="952"/>
                      </a:cubicBezTo>
                      <a:cubicBezTo>
                        <a:pt x="863" y="967"/>
                        <a:pt x="863" y="967"/>
                        <a:pt x="863" y="967"/>
                      </a:cubicBezTo>
                      <a:cubicBezTo>
                        <a:pt x="874" y="966"/>
                        <a:pt x="874" y="966"/>
                        <a:pt x="874" y="966"/>
                      </a:cubicBezTo>
                      <a:cubicBezTo>
                        <a:pt x="873" y="974"/>
                        <a:pt x="874" y="983"/>
                        <a:pt x="876" y="990"/>
                      </a:cubicBezTo>
                      <a:cubicBezTo>
                        <a:pt x="869" y="994"/>
                        <a:pt x="862" y="998"/>
                        <a:pt x="857" y="1000"/>
                      </a:cubicBezTo>
                      <a:cubicBezTo>
                        <a:pt x="849" y="997"/>
                        <a:pt x="840" y="994"/>
                        <a:pt x="832" y="992"/>
                      </a:cubicBezTo>
                      <a:cubicBezTo>
                        <a:pt x="829" y="985"/>
                        <a:pt x="826" y="978"/>
                        <a:pt x="825" y="971"/>
                      </a:cubicBezTo>
                      <a:moveTo>
                        <a:pt x="825" y="990"/>
                      </a:moveTo>
                      <a:cubicBezTo>
                        <a:pt x="795" y="982"/>
                        <a:pt x="768" y="983"/>
                        <a:pt x="746" y="990"/>
                      </a:cubicBezTo>
                      <a:cubicBezTo>
                        <a:pt x="745" y="981"/>
                        <a:pt x="742" y="974"/>
                        <a:pt x="739" y="969"/>
                      </a:cubicBezTo>
                      <a:cubicBezTo>
                        <a:pt x="747" y="966"/>
                        <a:pt x="747" y="966"/>
                        <a:pt x="747" y="966"/>
                      </a:cubicBezTo>
                      <a:cubicBezTo>
                        <a:pt x="748" y="956"/>
                        <a:pt x="748" y="956"/>
                        <a:pt x="748" y="956"/>
                      </a:cubicBezTo>
                      <a:cubicBezTo>
                        <a:pt x="754" y="953"/>
                        <a:pt x="762" y="951"/>
                        <a:pt x="770" y="949"/>
                      </a:cubicBezTo>
                      <a:cubicBezTo>
                        <a:pt x="777" y="956"/>
                        <a:pt x="777" y="956"/>
                        <a:pt x="777" y="956"/>
                      </a:cubicBezTo>
                      <a:cubicBezTo>
                        <a:pt x="802" y="947"/>
                        <a:pt x="802" y="947"/>
                        <a:pt x="802" y="947"/>
                      </a:cubicBezTo>
                      <a:cubicBezTo>
                        <a:pt x="807" y="973"/>
                        <a:pt x="807" y="973"/>
                        <a:pt x="807" y="973"/>
                      </a:cubicBezTo>
                      <a:cubicBezTo>
                        <a:pt x="820" y="971"/>
                        <a:pt x="820" y="971"/>
                        <a:pt x="820" y="971"/>
                      </a:cubicBezTo>
                      <a:cubicBezTo>
                        <a:pt x="821" y="977"/>
                        <a:pt x="823" y="984"/>
                        <a:pt x="825" y="990"/>
                      </a:cubicBezTo>
                      <a:moveTo>
                        <a:pt x="866" y="962"/>
                      </a:moveTo>
                      <a:cubicBezTo>
                        <a:pt x="848" y="927"/>
                        <a:pt x="848" y="927"/>
                        <a:pt x="848" y="927"/>
                      </a:cubicBezTo>
                      <a:cubicBezTo>
                        <a:pt x="834" y="965"/>
                        <a:pt x="834" y="965"/>
                        <a:pt x="834" y="965"/>
                      </a:cubicBezTo>
                      <a:cubicBezTo>
                        <a:pt x="810" y="967"/>
                        <a:pt x="810" y="967"/>
                        <a:pt x="810" y="967"/>
                      </a:cubicBezTo>
                      <a:cubicBezTo>
                        <a:pt x="793" y="877"/>
                        <a:pt x="793" y="877"/>
                        <a:pt x="793" y="877"/>
                      </a:cubicBezTo>
                      <a:cubicBezTo>
                        <a:pt x="812" y="873"/>
                        <a:pt x="812" y="873"/>
                        <a:pt x="812" y="873"/>
                      </a:cubicBezTo>
                      <a:cubicBezTo>
                        <a:pt x="825" y="934"/>
                        <a:pt x="825" y="934"/>
                        <a:pt x="825" y="934"/>
                      </a:cubicBezTo>
                      <a:cubicBezTo>
                        <a:pt x="847" y="892"/>
                        <a:pt x="847" y="892"/>
                        <a:pt x="847" y="892"/>
                      </a:cubicBezTo>
                      <a:cubicBezTo>
                        <a:pt x="871" y="931"/>
                        <a:pt x="871" y="931"/>
                        <a:pt x="871" y="931"/>
                      </a:cubicBezTo>
                      <a:cubicBezTo>
                        <a:pt x="883" y="870"/>
                        <a:pt x="883" y="870"/>
                        <a:pt x="883" y="870"/>
                      </a:cubicBezTo>
                      <a:cubicBezTo>
                        <a:pt x="902" y="874"/>
                        <a:pt x="902" y="874"/>
                        <a:pt x="902" y="874"/>
                      </a:cubicBezTo>
                      <a:cubicBezTo>
                        <a:pt x="886" y="961"/>
                        <a:pt x="886" y="961"/>
                        <a:pt x="886" y="961"/>
                      </a:cubicBezTo>
                      <a:cubicBezTo>
                        <a:pt x="866" y="962"/>
                        <a:pt x="866" y="962"/>
                        <a:pt x="866" y="962"/>
                      </a:cubicBezTo>
                      <a:moveTo>
                        <a:pt x="792" y="873"/>
                      </a:moveTo>
                      <a:cubicBezTo>
                        <a:pt x="789" y="854"/>
                        <a:pt x="789" y="854"/>
                        <a:pt x="789" y="854"/>
                      </a:cubicBezTo>
                      <a:cubicBezTo>
                        <a:pt x="779" y="857"/>
                        <a:pt x="779" y="857"/>
                        <a:pt x="779" y="857"/>
                      </a:cubicBezTo>
                      <a:cubicBezTo>
                        <a:pt x="779" y="850"/>
                        <a:pt x="780" y="844"/>
                        <a:pt x="782" y="838"/>
                      </a:cubicBezTo>
                      <a:cubicBezTo>
                        <a:pt x="788" y="841"/>
                        <a:pt x="796" y="845"/>
                        <a:pt x="804" y="849"/>
                      </a:cubicBezTo>
                      <a:cubicBezTo>
                        <a:pt x="802" y="855"/>
                        <a:pt x="801" y="863"/>
                        <a:pt x="801" y="871"/>
                      </a:cubicBezTo>
                      <a:cubicBezTo>
                        <a:pt x="792" y="873"/>
                        <a:pt x="792" y="873"/>
                        <a:pt x="792" y="873"/>
                      </a:cubicBezTo>
                      <a:moveTo>
                        <a:pt x="834" y="906"/>
                      </a:moveTo>
                      <a:cubicBezTo>
                        <a:pt x="827" y="922"/>
                        <a:pt x="827" y="922"/>
                        <a:pt x="827" y="922"/>
                      </a:cubicBezTo>
                      <a:cubicBezTo>
                        <a:pt x="816" y="867"/>
                        <a:pt x="816" y="867"/>
                        <a:pt x="816" y="867"/>
                      </a:cubicBezTo>
                      <a:cubicBezTo>
                        <a:pt x="806" y="870"/>
                        <a:pt x="806" y="870"/>
                        <a:pt x="806" y="870"/>
                      </a:cubicBezTo>
                      <a:cubicBezTo>
                        <a:pt x="806" y="863"/>
                        <a:pt x="807" y="857"/>
                        <a:pt x="809" y="850"/>
                      </a:cubicBezTo>
                      <a:cubicBezTo>
                        <a:pt x="816" y="853"/>
                        <a:pt x="824" y="856"/>
                        <a:pt x="832" y="858"/>
                      </a:cubicBezTo>
                      <a:cubicBezTo>
                        <a:pt x="829" y="873"/>
                        <a:pt x="829" y="890"/>
                        <a:pt x="834" y="906"/>
                      </a:cubicBezTo>
                      <a:moveTo>
                        <a:pt x="836" y="859"/>
                      </a:moveTo>
                      <a:cubicBezTo>
                        <a:pt x="842" y="860"/>
                        <a:pt x="848" y="861"/>
                        <a:pt x="854" y="861"/>
                      </a:cubicBezTo>
                      <a:cubicBezTo>
                        <a:pt x="855" y="874"/>
                        <a:pt x="860" y="889"/>
                        <a:pt x="870" y="905"/>
                      </a:cubicBezTo>
                      <a:cubicBezTo>
                        <a:pt x="868" y="919"/>
                        <a:pt x="868" y="919"/>
                        <a:pt x="868" y="919"/>
                      </a:cubicBezTo>
                      <a:cubicBezTo>
                        <a:pt x="846" y="883"/>
                        <a:pt x="846" y="883"/>
                        <a:pt x="846" y="883"/>
                      </a:cubicBezTo>
                      <a:cubicBezTo>
                        <a:pt x="837" y="901"/>
                        <a:pt x="837" y="901"/>
                        <a:pt x="837" y="901"/>
                      </a:cubicBezTo>
                      <a:cubicBezTo>
                        <a:pt x="833" y="887"/>
                        <a:pt x="833" y="872"/>
                        <a:pt x="836" y="859"/>
                      </a:cubicBezTo>
                      <a:moveTo>
                        <a:pt x="944" y="888"/>
                      </a:moveTo>
                      <a:cubicBezTo>
                        <a:pt x="940" y="891"/>
                        <a:pt x="940" y="891"/>
                        <a:pt x="940" y="891"/>
                      </a:cubicBezTo>
                      <a:cubicBezTo>
                        <a:pt x="933" y="884"/>
                        <a:pt x="933" y="884"/>
                        <a:pt x="933" y="884"/>
                      </a:cubicBezTo>
                      <a:cubicBezTo>
                        <a:pt x="934" y="879"/>
                        <a:pt x="934" y="879"/>
                        <a:pt x="934" y="879"/>
                      </a:cubicBezTo>
                      <a:cubicBezTo>
                        <a:pt x="944" y="888"/>
                        <a:pt x="944" y="888"/>
                        <a:pt x="944" y="888"/>
                      </a:cubicBezTo>
                      <a:moveTo>
                        <a:pt x="934" y="877"/>
                      </a:moveTo>
                      <a:cubicBezTo>
                        <a:pt x="934" y="875"/>
                        <a:pt x="934" y="875"/>
                        <a:pt x="934" y="875"/>
                      </a:cubicBezTo>
                      <a:cubicBezTo>
                        <a:pt x="938" y="877"/>
                        <a:pt x="944" y="879"/>
                        <a:pt x="951" y="882"/>
                      </a:cubicBezTo>
                      <a:cubicBezTo>
                        <a:pt x="946" y="887"/>
                        <a:pt x="946" y="887"/>
                        <a:pt x="946" y="887"/>
                      </a:cubicBezTo>
                      <a:cubicBezTo>
                        <a:pt x="934" y="877"/>
                        <a:pt x="934" y="877"/>
                        <a:pt x="934" y="877"/>
                      </a:cubicBezTo>
                      <a:moveTo>
                        <a:pt x="939" y="893"/>
                      </a:moveTo>
                      <a:cubicBezTo>
                        <a:pt x="929" y="901"/>
                        <a:pt x="929" y="901"/>
                        <a:pt x="929" y="901"/>
                      </a:cubicBezTo>
                      <a:cubicBezTo>
                        <a:pt x="932" y="887"/>
                        <a:pt x="932" y="887"/>
                        <a:pt x="932" y="887"/>
                      </a:cubicBezTo>
                      <a:cubicBezTo>
                        <a:pt x="939" y="893"/>
                        <a:pt x="939" y="893"/>
                        <a:pt x="939" y="893"/>
                      </a:cubicBezTo>
                      <a:moveTo>
                        <a:pt x="921" y="915"/>
                      </a:moveTo>
                      <a:cubicBezTo>
                        <a:pt x="956" y="884"/>
                        <a:pt x="956" y="884"/>
                        <a:pt x="956" y="884"/>
                      </a:cubicBezTo>
                      <a:cubicBezTo>
                        <a:pt x="963" y="929"/>
                        <a:pt x="963" y="929"/>
                        <a:pt x="963" y="929"/>
                      </a:cubicBezTo>
                      <a:cubicBezTo>
                        <a:pt x="998" y="874"/>
                        <a:pt x="998" y="874"/>
                        <a:pt x="998" y="874"/>
                      </a:cubicBezTo>
                      <a:cubicBezTo>
                        <a:pt x="1020" y="883"/>
                        <a:pt x="1020" y="883"/>
                        <a:pt x="1020" y="883"/>
                      </a:cubicBezTo>
                      <a:cubicBezTo>
                        <a:pt x="964" y="962"/>
                        <a:pt x="964" y="962"/>
                        <a:pt x="964" y="962"/>
                      </a:cubicBezTo>
                      <a:cubicBezTo>
                        <a:pt x="946" y="956"/>
                        <a:pt x="946" y="956"/>
                        <a:pt x="946" y="956"/>
                      </a:cubicBezTo>
                      <a:cubicBezTo>
                        <a:pt x="943" y="919"/>
                        <a:pt x="943" y="919"/>
                        <a:pt x="943" y="919"/>
                      </a:cubicBezTo>
                      <a:cubicBezTo>
                        <a:pt x="915" y="948"/>
                        <a:pt x="915" y="948"/>
                        <a:pt x="915" y="948"/>
                      </a:cubicBezTo>
                      <a:cubicBezTo>
                        <a:pt x="894" y="941"/>
                        <a:pt x="894" y="941"/>
                        <a:pt x="894" y="941"/>
                      </a:cubicBezTo>
                      <a:cubicBezTo>
                        <a:pt x="912" y="846"/>
                        <a:pt x="912" y="846"/>
                        <a:pt x="912" y="846"/>
                      </a:cubicBezTo>
                      <a:cubicBezTo>
                        <a:pt x="933" y="851"/>
                        <a:pt x="933" y="851"/>
                        <a:pt x="933" y="851"/>
                      </a:cubicBezTo>
                      <a:cubicBezTo>
                        <a:pt x="921" y="915"/>
                        <a:pt x="921" y="915"/>
                        <a:pt x="921" y="915"/>
                      </a:cubicBezTo>
                      <a:moveTo>
                        <a:pt x="964" y="900"/>
                      </a:moveTo>
                      <a:cubicBezTo>
                        <a:pt x="964" y="894"/>
                        <a:pt x="964" y="894"/>
                        <a:pt x="964" y="894"/>
                      </a:cubicBezTo>
                      <a:cubicBezTo>
                        <a:pt x="973" y="903"/>
                        <a:pt x="973" y="903"/>
                        <a:pt x="973" y="903"/>
                      </a:cubicBezTo>
                      <a:cubicBezTo>
                        <a:pt x="971" y="906"/>
                        <a:pt x="971" y="906"/>
                        <a:pt x="971" y="906"/>
                      </a:cubicBezTo>
                      <a:cubicBezTo>
                        <a:pt x="964" y="900"/>
                        <a:pt x="964" y="900"/>
                        <a:pt x="964" y="900"/>
                      </a:cubicBezTo>
                      <a:moveTo>
                        <a:pt x="970" y="908"/>
                      </a:moveTo>
                      <a:cubicBezTo>
                        <a:pt x="966" y="915"/>
                        <a:pt x="966" y="915"/>
                        <a:pt x="966" y="915"/>
                      </a:cubicBezTo>
                      <a:cubicBezTo>
                        <a:pt x="965" y="903"/>
                        <a:pt x="965" y="903"/>
                        <a:pt x="965" y="903"/>
                      </a:cubicBezTo>
                      <a:cubicBezTo>
                        <a:pt x="970" y="908"/>
                        <a:pt x="970" y="908"/>
                        <a:pt x="970" y="908"/>
                      </a:cubicBezTo>
                      <a:moveTo>
                        <a:pt x="963" y="891"/>
                      </a:moveTo>
                      <a:cubicBezTo>
                        <a:pt x="963" y="888"/>
                        <a:pt x="963" y="888"/>
                        <a:pt x="963" y="888"/>
                      </a:cubicBezTo>
                      <a:cubicBezTo>
                        <a:pt x="968" y="891"/>
                        <a:pt x="974" y="893"/>
                        <a:pt x="978" y="895"/>
                      </a:cubicBezTo>
                      <a:cubicBezTo>
                        <a:pt x="975" y="901"/>
                        <a:pt x="975" y="901"/>
                        <a:pt x="975" y="901"/>
                      </a:cubicBezTo>
                      <a:cubicBezTo>
                        <a:pt x="963" y="891"/>
                        <a:pt x="963" y="891"/>
                        <a:pt x="963" y="891"/>
                      </a:cubicBezTo>
                      <a:moveTo>
                        <a:pt x="953" y="979"/>
                      </a:moveTo>
                      <a:cubicBezTo>
                        <a:pt x="953" y="982"/>
                        <a:pt x="954" y="985"/>
                        <a:pt x="955" y="987"/>
                      </a:cubicBezTo>
                      <a:cubicBezTo>
                        <a:pt x="947" y="992"/>
                        <a:pt x="947" y="992"/>
                        <a:pt x="947" y="992"/>
                      </a:cubicBezTo>
                      <a:cubicBezTo>
                        <a:pt x="946" y="988"/>
                        <a:pt x="945" y="984"/>
                        <a:pt x="945" y="980"/>
                      </a:cubicBezTo>
                      <a:cubicBezTo>
                        <a:pt x="953" y="979"/>
                        <a:pt x="953" y="979"/>
                        <a:pt x="953" y="979"/>
                      </a:cubicBezTo>
                      <a:moveTo>
                        <a:pt x="945" y="977"/>
                      </a:moveTo>
                      <a:cubicBezTo>
                        <a:pt x="946" y="972"/>
                        <a:pt x="947" y="967"/>
                        <a:pt x="948" y="962"/>
                      </a:cubicBezTo>
                      <a:cubicBezTo>
                        <a:pt x="953" y="964"/>
                        <a:pt x="953" y="964"/>
                        <a:pt x="953" y="964"/>
                      </a:cubicBezTo>
                      <a:cubicBezTo>
                        <a:pt x="952" y="968"/>
                        <a:pt x="952" y="972"/>
                        <a:pt x="952" y="976"/>
                      </a:cubicBezTo>
                      <a:cubicBezTo>
                        <a:pt x="945" y="977"/>
                        <a:pt x="945" y="977"/>
                        <a:pt x="945" y="977"/>
                      </a:cubicBezTo>
                      <a:moveTo>
                        <a:pt x="956" y="990"/>
                      </a:moveTo>
                      <a:cubicBezTo>
                        <a:pt x="957" y="993"/>
                        <a:pt x="958" y="996"/>
                        <a:pt x="960" y="998"/>
                      </a:cubicBezTo>
                      <a:cubicBezTo>
                        <a:pt x="951" y="1006"/>
                        <a:pt x="951" y="1006"/>
                        <a:pt x="951" y="1006"/>
                      </a:cubicBezTo>
                      <a:cubicBezTo>
                        <a:pt x="950" y="1003"/>
                        <a:pt x="948" y="999"/>
                        <a:pt x="947" y="995"/>
                      </a:cubicBezTo>
                      <a:cubicBezTo>
                        <a:pt x="956" y="990"/>
                        <a:pt x="956" y="990"/>
                        <a:pt x="956" y="990"/>
                      </a:cubicBezTo>
                      <a:moveTo>
                        <a:pt x="962" y="1001"/>
                      </a:moveTo>
                      <a:cubicBezTo>
                        <a:pt x="964" y="1003"/>
                        <a:pt x="966" y="1006"/>
                        <a:pt x="968" y="1007"/>
                      </a:cubicBezTo>
                      <a:cubicBezTo>
                        <a:pt x="960" y="1020"/>
                        <a:pt x="960" y="1020"/>
                        <a:pt x="960" y="1020"/>
                      </a:cubicBezTo>
                      <a:cubicBezTo>
                        <a:pt x="959" y="1019"/>
                        <a:pt x="959" y="1018"/>
                        <a:pt x="958" y="1017"/>
                      </a:cubicBezTo>
                      <a:cubicBezTo>
                        <a:pt x="956" y="1015"/>
                        <a:pt x="954" y="1012"/>
                        <a:pt x="953" y="1009"/>
                      </a:cubicBezTo>
                      <a:cubicBezTo>
                        <a:pt x="962" y="1001"/>
                        <a:pt x="962" y="1001"/>
                        <a:pt x="962" y="1001"/>
                      </a:cubicBezTo>
                      <a:moveTo>
                        <a:pt x="970" y="1009"/>
                      </a:moveTo>
                      <a:cubicBezTo>
                        <a:pt x="973" y="1011"/>
                        <a:pt x="975" y="1013"/>
                        <a:pt x="978" y="1014"/>
                      </a:cubicBezTo>
                      <a:cubicBezTo>
                        <a:pt x="971" y="1031"/>
                        <a:pt x="971" y="1031"/>
                        <a:pt x="971" y="1031"/>
                      </a:cubicBezTo>
                      <a:cubicBezTo>
                        <a:pt x="968" y="1028"/>
                        <a:pt x="965" y="1026"/>
                        <a:pt x="962" y="1022"/>
                      </a:cubicBezTo>
                      <a:cubicBezTo>
                        <a:pt x="970" y="1009"/>
                        <a:pt x="970" y="1009"/>
                        <a:pt x="970" y="1009"/>
                      </a:cubicBezTo>
                      <a:moveTo>
                        <a:pt x="981" y="1016"/>
                      </a:moveTo>
                      <a:cubicBezTo>
                        <a:pt x="984" y="1017"/>
                        <a:pt x="986" y="1018"/>
                        <a:pt x="989" y="1018"/>
                      </a:cubicBezTo>
                      <a:cubicBezTo>
                        <a:pt x="985" y="1039"/>
                        <a:pt x="985" y="1039"/>
                        <a:pt x="985" y="1039"/>
                      </a:cubicBezTo>
                      <a:cubicBezTo>
                        <a:pt x="981" y="1037"/>
                        <a:pt x="977" y="1035"/>
                        <a:pt x="974" y="1033"/>
                      </a:cubicBezTo>
                      <a:cubicBezTo>
                        <a:pt x="981" y="1016"/>
                        <a:pt x="981" y="1016"/>
                        <a:pt x="981" y="1016"/>
                      </a:cubicBezTo>
                      <a:moveTo>
                        <a:pt x="992" y="1019"/>
                      </a:moveTo>
                      <a:cubicBezTo>
                        <a:pt x="994" y="1019"/>
                        <a:pt x="996" y="1019"/>
                        <a:pt x="999" y="1019"/>
                      </a:cubicBezTo>
                      <a:cubicBezTo>
                        <a:pt x="1000" y="1043"/>
                        <a:pt x="1000" y="1043"/>
                        <a:pt x="1000" y="1043"/>
                      </a:cubicBezTo>
                      <a:cubicBezTo>
                        <a:pt x="995" y="1042"/>
                        <a:pt x="991" y="1041"/>
                        <a:pt x="987" y="1040"/>
                      </a:cubicBezTo>
                      <a:cubicBezTo>
                        <a:pt x="992" y="1019"/>
                        <a:pt x="992" y="1019"/>
                        <a:pt x="992" y="1019"/>
                      </a:cubicBezTo>
                      <a:moveTo>
                        <a:pt x="966" y="997"/>
                      </a:moveTo>
                      <a:cubicBezTo>
                        <a:pt x="959" y="987"/>
                        <a:pt x="957" y="976"/>
                        <a:pt x="959" y="966"/>
                      </a:cubicBezTo>
                      <a:cubicBezTo>
                        <a:pt x="965" y="968"/>
                        <a:pt x="965" y="968"/>
                        <a:pt x="965" y="968"/>
                      </a:cubicBezTo>
                      <a:cubicBezTo>
                        <a:pt x="987" y="937"/>
                        <a:pt x="987" y="937"/>
                        <a:pt x="987" y="937"/>
                      </a:cubicBezTo>
                      <a:cubicBezTo>
                        <a:pt x="1002" y="933"/>
                        <a:pt x="1019" y="939"/>
                        <a:pt x="1028" y="952"/>
                      </a:cubicBezTo>
                      <a:cubicBezTo>
                        <a:pt x="1041" y="969"/>
                        <a:pt x="1038" y="993"/>
                        <a:pt x="1020" y="1006"/>
                      </a:cubicBezTo>
                      <a:cubicBezTo>
                        <a:pt x="1003" y="1018"/>
                        <a:pt x="979" y="1014"/>
                        <a:pt x="966" y="997"/>
                      </a:cubicBezTo>
                      <a:moveTo>
                        <a:pt x="1010" y="1017"/>
                      </a:moveTo>
                      <a:cubicBezTo>
                        <a:pt x="1017" y="1043"/>
                        <a:pt x="1017" y="1043"/>
                        <a:pt x="1017" y="1043"/>
                      </a:cubicBezTo>
                      <a:cubicBezTo>
                        <a:pt x="1012" y="1044"/>
                        <a:pt x="1007" y="1044"/>
                        <a:pt x="1003" y="1043"/>
                      </a:cubicBezTo>
                      <a:cubicBezTo>
                        <a:pt x="1002" y="1019"/>
                        <a:pt x="1002" y="1019"/>
                        <a:pt x="1002" y="1019"/>
                      </a:cubicBezTo>
                      <a:cubicBezTo>
                        <a:pt x="1005" y="1019"/>
                        <a:pt x="1008" y="1018"/>
                        <a:pt x="1010" y="1017"/>
                      </a:cubicBezTo>
                      <a:moveTo>
                        <a:pt x="1013" y="1016"/>
                      </a:moveTo>
                      <a:cubicBezTo>
                        <a:pt x="1016" y="1016"/>
                        <a:pt x="1018" y="1015"/>
                        <a:pt x="1020" y="1013"/>
                      </a:cubicBezTo>
                      <a:cubicBezTo>
                        <a:pt x="1035" y="1039"/>
                        <a:pt x="1035" y="1039"/>
                        <a:pt x="1035" y="1039"/>
                      </a:cubicBezTo>
                      <a:cubicBezTo>
                        <a:pt x="1030" y="1041"/>
                        <a:pt x="1025" y="1042"/>
                        <a:pt x="1020" y="1043"/>
                      </a:cubicBezTo>
                      <a:cubicBezTo>
                        <a:pt x="1013" y="1016"/>
                        <a:pt x="1013" y="1016"/>
                        <a:pt x="1013" y="1016"/>
                      </a:cubicBezTo>
                      <a:moveTo>
                        <a:pt x="1023" y="1012"/>
                      </a:moveTo>
                      <a:cubicBezTo>
                        <a:pt x="1023" y="1011"/>
                        <a:pt x="1024" y="1011"/>
                        <a:pt x="1024" y="1011"/>
                      </a:cubicBezTo>
                      <a:cubicBezTo>
                        <a:pt x="1026" y="1009"/>
                        <a:pt x="1028" y="1008"/>
                        <a:pt x="1029" y="1006"/>
                      </a:cubicBezTo>
                      <a:cubicBezTo>
                        <a:pt x="1052" y="1027"/>
                        <a:pt x="1052" y="1027"/>
                        <a:pt x="1052" y="1027"/>
                      </a:cubicBezTo>
                      <a:cubicBezTo>
                        <a:pt x="1050" y="1029"/>
                        <a:pt x="1048" y="1031"/>
                        <a:pt x="1046" y="1032"/>
                      </a:cubicBezTo>
                      <a:cubicBezTo>
                        <a:pt x="1043" y="1034"/>
                        <a:pt x="1040" y="1036"/>
                        <a:pt x="1037" y="1037"/>
                      </a:cubicBezTo>
                      <a:cubicBezTo>
                        <a:pt x="1023" y="1012"/>
                        <a:pt x="1023" y="1012"/>
                        <a:pt x="1023" y="1012"/>
                      </a:cubicBezTo>
                      <a:moveTo>
                        <a:pt x="1032" y="1004"/>
                      </a:moveTo>
                      <a:cubicBezTo>
                        <a:pt x="1033" y="1002"/>
                        <a:pt x="1035" y="1000"/>
                        <a:pt x="1036" y="997"/>
                      </a:cubicBezTo>
                      <a:cubicBezTo>
                        <a:pt x="1064" y="1011"/>
                        <a:pt x="1064" y="1011"/>
                        <a:pt x="1064" y="1011"/>
                      </a:cubicBezTo>
                      <a:cubicBezTo>
                        <a:pt x="1061" y="1016"/>
                        <a:pt x="1058" y="1021"/>
                        <a:pt x="1054" y="1025"/>
                      </a:cubicBezTo>
                      <a:cubicBezTo>
                        <a:pt x="1032" y="1004"/>
                        <a:pt x="1032" y="1004"/>
                        <a:pt x="1032" y="1004"/>
                      </a:cubicBezTo>
                      <a:moveTo>
                        <a:pt x="1038" y="995"/>
                      </a:moveTo>
                      <a:cubicBezTo>
                        <a:pt x="1039" y="992"/>
                        <a:pt x="1040" y="989"/>
                        <a:pt x="1041" y="986"/>
                      </a:cubicBezTo>
                      <a:cubicBezTo>
                        <a:pt x="1070" y="990"/>
                        <a:pt x="1070" y="990"/>
                        <a:pt x="1070" y="990"/>
                      </a:cubicBezTo>
                      <a:cubicBezTo>
                        <a:pt x="1070" y="996"/>
                        <a:pt x="1068" y="1002"/>
                        <a:pt x="1065" y="1008"/>
                      </a:cubicBezTo>
                      <a:cubicBezTo>
                        <a:pt x="1038" y="995"/>
                        <a:pt x="1038" y="995"/>
                        <a:pt x="1038" y="995"/>
                      </a:cubicBezTo>
                      <a:moveTo>
                        <a:pt x="1041" y="983"/>
                      </a:moveTo>
                      <a:cubicBezTo>
                        <a:pt x="1042" y="979"/>
                        <a:pt x="1042" y="975"/>
                        <a:pt x="1042" y="970"/>
                      </a:cubicBezTo>
                      <a:cubicBezTo>
                        <a:pt x="1069" y="966"/>
                        <a:pt x="1069" y="966"/>
                        <a:pt x="1069" y="966"/>
                      </a:cubicBezTo>
                      <a:cubicBezTo>
                        <a:pt x="1070" y="973"/>
                        <a:pt x="1071" y="980"/>
                        <a:pt x="1071" y="986"/>
                      </a:cubicBezTo>
                      <a:cubicBezTo>
                        <a:pt x="1041" y="983"/>
                        <a:pt x="1041" y="983"/>
                        <a:pt x="1041" y="983"/>
                      </a:cubicBezTo>
                      <a:moveTo>
                        <a:pt x="1041" y="967"/>
                      </a:moveTo>
                      <a:cubicBezTo>
                        <a:pt x="1041" y="964"/>
                        <a:pt x="1040" y="960"/>
                        <a:pt x="1038" y="957"/>
                      </a:cubicBezTo>
                      <a:cubicBezTo>
                        <a:pt x="1060" y="947"/>
                        <a:pt x="1060" y="947"/>
                        <a:pt x="1060" y="947"/>
                      </a:cubicBezTo>
                      <a:cubicBezTo>
                        <a:pt x="1063" y="952"/>
                        <a:pt x="1066" y="958"/>
                        <a:pt x="1068" y="963"/>
                      </a:cubicBezTo>
                      <a:cubicBezTo>
                        <a:pt x="1041" y="967"/>
                        <a:pt x="1041" y="967"/>
                        <a:pt x="1041" y="967"/>
                      </a:cubicBezTo>
                      <a:moveTo>
                        <a:pt x="1037" y="954"/>
                      </a:moveTo>
                      <a:cubicBezTo>
                        <a:pt x="1036" y="952"/>
                        <a:pt x="1035" y="950"/>
                        <a:pt x="1033" y="948"/>
                      </a:cubicBezTo>
                      <a:cubicBezTo>
                        <a:pt x="1033" y="948"/>
                        <a:pt x="1033" y="948"/>
                        <a:pt x="1033" y="948"/>
                      </a:cubicBezTo>
                      <a:cubicBezTo>
                        <a:pt x="1047" y="933"/>
                        <a:pt x="1047" y="933"/>
                        <a:pt x="1047" y="933"/>
                      </a:cubicBezTo>
                      <a:cubicBezTo>
                        <a:pt x="1051" y="936"/>
                        <a:pt x="1055" y="940"/>
                        <a:pt x="1058" y="945"/>
                      </a:cubicBezTo>
                      <a:cubicBezTo>
                        <a:pt x="1037" y="954"/>
                        <a:pt x="1037" y="954"/>
                        <a:pt x="1037" y="954"/>
                      </a:cubicBezTo>
                      <a:moveTo>
                        <a:pt x="1031" y="945"/>
                      </a:moveTo>
                      <a:cubicBezTo>
                        <a:pt x="1029" y="943"/>
                        <a:pt x="1027" y="941"/>
                        <a:pt x="1025" y="940"/>
                      </a:cubicBezTo>
                      <a:cubicBezTo>
                        <a:pt x="1034" y="925"/>
                        <a:pt x="1034" y="925"/>
                        <a:pt x="1034" y="925"/>
                      </a:cubicBezTo>
                      <a:cubicBezTo>
                        <a:pt x="1038" y="927"/>
                        <a:pt x="1041" y="929"/>
                        <a:pt x="1044" y="931"/>
                      </a:cubicBezTo>
                      <a:cubicBezTo>
                        <a:pt x="1031" y="945"/>
                        <a:pt x="1031" y="945"/>
                        <a:pt x="1031" y="945"/>
                      </a:cubicBezTo>
                      <a:moveTo>
                        <a:pt x="1022" y="938"/>
                      </a:moveTo>
                      <a:cubicBezTo>
                        <a:pt x="1020" y="936"/>
                        <a:pt x="1018" y="935"/>
                        <a:pt x="1016" y="934"/>
                      </a:cubicBezTo>
                      <a:cubicBezTo>
                        <a:pt x="1023" y="921"/>
                        <a:pt x="1023" y="921"/>
                        <a:pt x="1023" y="921"/>
                      </a:cubicBezTo>
                      <a:cubicBezTo>
                        <a:pt x="1026" y="922"/>
                        <a:pt x="1028" y="923"/>
                        <a:pt x="1031" y="924"/>
                      </a:cubicBezTo>
                      <a:cubicBezTo>
                        <a:pt x="1022" y="938"/>
                        <a:pt x="1022" y="938"/>
                        <a:pt x="1022" y="938"/>
                      </a:cubicBezTo>
                      <a:moveTo>
                        <a:pt x="1013" y="933"/>
                      </a:moveTo>
                      <a:cubicBezTo>
                        <a:pt x="1011" y="932"/>
                        <a:pt x="1009" y="931"/>
                        <a:pt x="1006" y="931"/>
                      </a:cubicBezTo>
                      <a:cubicBezTo>
                        <a:pt x="1011" y="919"/>
                        <a:pt x="1011" y="919"/>
                        <a:pt x="1011" y="919"/>
                      </a:cubicBezTo>
                      <a:cubicBezTo>
                        <a:pt x="1014" y="919"/>
                        <a:pt x="1017" y="920"/>
                        <a:pt x="1020" y="920"/>
                      </a:cubicBezTo>
                      <a:cubicBezTo>
                        <a:pt x="1013" y="933"/>
                        <a:pt x="1013" y="933"/>
                        <a:pt x="1013" y="933"/>
                      </a:cubicBezTo>
                      <a:moveTo>
                        <a:pt x="1003" y="930"/>
                      </a:moveTo>
                      <a:cubicBezTo>
                        <a:pt x="1000" y="929"/>
                        <a:pt x="996" y="929"/>
                        <a:pt x="992" y="930"/>
                      </a:cubicBezTo>
                      <a:cubicBezTo>
                        <a:pt x="1000" y="919"/>
                        <a:pt x="1000" y="919"/>
                        <a:pt x="1000" y="919"/>
                      </a:cubicBezTo>
                      <a:cubicBezTo>
                        <a:pt x="1002" y="919"/>
                        <a:pt x="1005" y="919"/>
                        <a:pt x="1008" y="919"/>
                      </a:cubicBezTo>
                      <a:cubicBezTo>
                        <a:pt x="1003" y="930"/>
                        <a:pt x="1003" y="930"/>
                        <a:pt x="1003" y="930"/>
                      </a:cubicBezTo>
                      <a:moveTo>
                        <a:pt x="918" y="986"/>
                      </a:moveTo>
                      <a:cubicBezTo>
                        <a:pt x="918" y="988"/>
                        <a:pt x="918" y="990"/>
                        <a:pt x="919" y="992"/>
                      </a:cubicBezTo>
                      <a:cubicBezTo>
                        <a:pt x="912" y="987"/>
                        <a:pt x="912" y="987"/>
                        <a:pt x="912" y="987"/>
                      </a:cubicBezTo>
                      <a:cubicBezTo>
                        <a:pt x="912" y="985"/>
                        <a:pt x="912" y="983"/>
                        <a:pt x="913" y="981"/>
                      </a:cubicBezTo>
                      <a:cubicBezTo>
                        <a:pt x="918" y="986"/>
                        <a:pt x="918" y="986"/>
                        <a:pt x="918" y="986"/>
                      </a:cubicBezTo>
                      <a:moveTo>
                        <a:pt x="913" y="978"/>
                      </a:moveTo>
                      <a:cubicBezTo>
                        <a:pt x="913" y="976"/>
                        <a:pt x="913" y="973"/>
                        <a:pt x="913" y="972"/>
                      </a:cubicBezTo>
                      <a:cubicBezTo>
                        <a:pt x="919" y="976"/>
                        <a:pt x="919" y="976"/>
                        <a:pt x="919" y="976"/>
                      </a:cubicBezTo>
                      <a:cubicBezTo>
                        <a:pt x="919" y="978"/>
                        <a:pt x="918" y="981"/>
                        <a:pt x="918" y="983"/>
                      </a:cubicBezTo>
                      <a:cubicBezTo>
                        <a:pt x="913" y="978"/>
                        <a:pt x="913" y="978"/>
                        <a:pt x="913" y="978"/>
                      </a:cubicBezTo>
                      <a:moveTo>
                        <a:pt x="919" y="996"/>
                      </a:moveTo>
                      <a:cubicBezTo>
                        <a:pt x="919" y="999"/>
                        <a:pt x="920" y="1002"/>
                        <a:pt x="920" y="1005"/>
                      </a:cubicBezTo>
                      <a:cubicBezTo>
                        <a:pt x="911" y="997"/>
                        <a:pt x="911" y="997"/>
                        <a:pt x="911" y="997"/>
                      </a:cubicBezTo>
                      <a:cubicBezTo>
                        <a:pt x="911" y="995"/>
                        <a:pt x="912" y="992"/>
                        <a:pt x="912" y="990"/>
                      </a:cubicBezTo>
                      <a:cubicBezTo>
                        <a:pt x="919" y="996"/>
                        <a:pt x="919" y="996"/>
                        <a:pt x="919" y="996"/>
                      </a:cubicBezTo>
                      <a:moveTo>
                        <a:pt x="920" y="968"/>
                      </a:moveTo>
                      <a:cubicBezTo>
                        <a:pt x="920" y="970"/>
                        <a:pt x="919" y="972"/>
                        <a:pt x="919" y="974"/>
                      </a:cubicBezTo>
                      <a:cubicBezTo>
                        <a:pt x="913" y="969"/>
                        <a:pt x="913" y="969"/>
                        <a:pt x="913" y="969"/>
                      </a:cubicBezTo>
                      <a:cubicBezTo>
                        <a:pt x="913" y="968"/>
                        <a:pt x="913" y="967"/>
                        <a:pt x="913" y="967"/>
                      </a:cubicBezTo>
                      <a:cubicBezTo>
                        <a:pt x="912" y="967"/>
                        <a:pt x="912" y="967"/>
                        <a:pt x="912" y="967"/>
                      </a:cubicBezTo>
                      <a:cubicBezTo>
                        <a:pt x="892" y="951"/>
                        <a:pt x="892" y="951"/>
                        <a:pt x="892" y="951"/>
                      </a:cubicBezTo>
                      <a:cubicBezTo>
                        <a:pt x="893" y="945"/>
                        <a:pt x="893" y="945"/>
                        <a:pt x="893" y="945"/>
                      </a:cubicBezTo>
                      <a:cubicBezTo>
                        <a:pt x="894" y="946"/>
                        <a:pt x="894" y="946"/>
                        <a:pt x="894" y="946"/>
                      </a:cubicBezTo>
                      <a:cubicBezTo>
                        <a:pt x="920" y="968"/>
                        <a:pt x="920" y="968"/>
                        <a:pt x="920" y="968"/>
                      </a:cubicBezTo>
                      <a:moveTo>
                        <a:pt x="899" y="947"/>
                      </a:moveTo>
                      <a:cubicBezTo>
                        <a:pt x="913" y="952"/>
                        <a:pt x="913" y="952"/>
                        <a:pt x="913" y="952"/>
                      </a:cubicBezTo>
                      <a:cubicBezTo>
                        <a:pt x="922" y="960"/>
                        <a:pt x="922" y="960"/>
                        <a:pt x="922" y="960"/>
                      </a:cubicBezTo>
                      <a:cubicBezTo>
                        <a:pt x="921" y="962"/>
                        <a:pt x="921" y="964"/>
                        <a:pt x="920" y="966"/>
                      </a:cubicBezTo>
                      <a:cubicBezTo>
                        <a:pt x="899" y="947"/>
                        <a:pt x="899" y="947"/>
                        <a:pt x="899" y="947"/>
                      </a:cubicBezTo>
                      <a:moveTo>
                        <a:pt x="911" y="1000"/>
                      </a:moveTo>
                      <a:cubicBezTo>
                        <a:pt x="921" y="1009"/>
                        <a:pt x="921" y="1009"/>
                        <a:pt x="921" y="1009"/>
                      </a:cubicBezTo>
                      <a:cubicBezTo>
                        <a:pt x="922" y="1012"/>
                        <a:pt x="923" y="1016"/>
                        <a:pt x="924" y="1019"/>
                      </a:cubicBezTo>
                      <a:cubicBezTo>
                        <a:pt x="910" y="1007"/>
                        <a:pt x="910" y="1007"/>
                        <a:pt x="910" y="1007"/>
                      </a:cubicBezTo>
                      <a:cubicBezTo>
                        <a:pt x="911" y="1000"/>
                        <a:pt x="911" y="1000"/>
                        <a:pt x="911" y="1000"/>
                      </a:cubicBezTo>
                      <a:moveTo>
                        <a:pt x="923" y="957"/>
                      </a:moveTo>
                      <a:cubicBezTo>
                        <a:pt x="917" y="952"/>
                        <a:pt x="917" y="952"/>
                        <a:pt x="917" y="952"/>
                      </a:cubicBezTo>
                      <a:cubicBezTo>
                        <a:pt x="920" y="949"/>
                        <a:pt x="920" y="949"/>
                        <a:pt x="920" y="949"/>
                      </a:cubicBezTo>
                      <a:cubicBezTo>
                        <a:pt x="924" y="952"/>
                        <a:pt x="924" y="952"/>
                        <a:pt x="924" y="952"/>
                      </a:cubicBezTo>
                      <a:cubicBezTo>
                        <a:pt x="924" y="954"/>
                        <a:pt x="923" y="956"/>
                        <a:pt x="923" y="957"/>
                      </a:cubicBezTo>
                      <a:moveTo>
                        <a:pt x="922" y="947"/>
                      </a:moveTo>
                      <a:cubicBezTo>
                        <a:pt x="934" y="934"/>
                        <a:pt x="934" y="934"/>
                        <a:pt x="934" y="934"/>
                      </a:cubicBezTo>
                      <a:cubicBezTo>
                        <a:pt x="931" y="939"/>
                        <a:pt x="928" y="944"/>
                        <a:pt x="925" y="950"/>
                      </a:cubicBezTo>
                      <a:cubicBezTo>
                        <a:pt x="922" y="947"/>
                        <a:pt x="922" y="947"/>
                        <a:pt x="922" y="947"/>
                      </a:cubicBezTo>
                      <a:moveTo>
                        <a:pt x="881" y="971"/>
                      </a:moveTo>
                      <a:cubicBezTo>
                        <a:pt x="881" y="969"/>
                        <a:pt x="881" y="967"/>
                        <a:pt x="881" y="965"/>
                      </a:cubicBezTo>
                      <a:cubicBezTo>
                        <a:pt x="883" y="965"/>
                        <a:pt x="883" y="965"/>
                        <a:pt x="883" y="965"/>
                      </a:cubicBezTo>
                      <a:cubicBezTo>
                        <a:pt x="897" y="977"/>
                        <a:pt x="897" y="977"/>
                        <a:pt x="897" y="977"/>
                      </a:cubicBezTo>
                      <a:cubicBezTo>
                        <a:pt x="895" y="978"/>
                        <a:pt x="893" y="979"/>
                        <a:pt x="892" y="980"/>
                      </a:cubicBezTo>
                      <a:cubicBezTo>
                        <a:pt x="881" y="971"/>
                        <a:pt x="881" y="971"/>
                        <a:pt x="881" y="971"/>
                      </a:cubicBezTo>
                      <a:moveTo>
                        <a:pt x="890" y="982"/>
                      </a:moveTo>
                      <a:cubicBezTo>
                        <a:pt x="887" y="983"/>
                        <a:pt x="884" y="985"/>
                        <a:pt x="882" y="986"/>
                      </a:cubicBezTo>
                      <a:cubicBezTo>
                        <a:pt x="881" y="982"/>
                        <a:pt x="881" y="978"/>
                        <a:pt x="881" y="974"/>
                      </a:cubicBezTo>
                      <a:cubicBezTo>
                        <a:pt x="890" y="982"/>
                        <a:pt x="890" y="982"/>
                        <a:pt x="890" y="982"/>
                      </a:cubicBezTo>
                      <a:moveTo>
                        <a:pt x="886" y="965"/>
                      </a:moveTo>
                      <a:cubicBezTo>
                        <a:pt x="889" y="965"/>
                        <a:pt x="889" y="965"/>
                        <a:pt x="889" y="965"/>
                      </a:cubicBezTo>
                      <a:cubicBezTo>
                        <a:pt x="890" y="961"/>
                        <a:pt x="890" y="961"/>
                        <a:pt x="890" y="961"/>
                      </a:cubicBezTo>
                      <a:cubicBezTo>
                        <a:pt x="903" y="973"/>
                        <a:pt x="903" y="973"/>
                        <a:pt x="903" y="973"/>
                      </a:cubicBezTo>
                      <a:cubicBezTo>
                        <a:pt x="899" y="976"/>
                        <a:pt x="899" y="976"/>
                        <a:pt x="899" y="976"/>
                      </a:cubicBezTo>
                      <a:cubicBezTo>
                        <a:pt x="886" y="965"/>
                        <a:pt x="886" y="965"/>
                        <a:pt x="886" y="965"/>
                      </a:cubicBezTo>
                      <a:moveTo>
                        <a:pt x="891" y="959"/>
                      </a:moveTo>
                      <a:cubicBezTo>
                        <a:pt x="892" y="953"/>
                        <a:pt x="892" y="953"/>
                        <a:pt x="892" y="953"/>
                      </a:cubicBezTo>
                      <a:cubicBezTo>
                        <a:pt x="910" y="969"/>
                        <a:pt x="910" y="969"/>
                        <a:pt x="910" y="969"/>
                      </a:cubicBezTo>
                      <a:cubicBezTo>
                        <a:pt x="905" y="972"/>
                        <a:pt x="905" y="972"/>
                        <a:pt x="905" y="972"/>
                      </a:cubicBezTo>
                      <a:cubicBezTo>
                        <a:pt x="891" y="959"/>
                        <a:pt x="891" y="959"/>
                        <a:pt x="891" y="959"/>
                      </a:cubicBezTo>
                      <a:moveTo>
                        <a:pt x="910" y="1010"/>
                      </a:moveTo>
                      <a:cubicBezTo>
                        <a:pt x="926" y="1024"/>
                        <a:pt x="926" y="1024"/>
                        <a:pt x="926" y="1024"/>
                      </a:cubicBezTo>
                      <a:cubicBezTo>
                        <a:pt x="927" y="1026"/>
                        <a:pt x="928" y="1028"/>
                        <a:pt x="928" y="1029"/>
                      </a:cubicBezTo>
                      <a:cubicBezTo>
                        <a:pt x="922" y="1027"/>
                        <a:pt x="916" y="1025"/>
                        <a:pt x="909" y="1022"/>
                      </a:cubicBezTo>
                      <a:cubicBezTo>
                        <a:pt x="909" y="1019"/>
                        <a:pt x="910" y="1015"/>
                        <a:pt x="910" y="1010"/>
                      </a:cubicBezTo>
                      <a:moveTo>
                        <a:pt x="1105" y="994"/>
                      </a:moveTo>
                      <a:cubicBezTo>
                        <a:pt x="1170" y="991"/>
                        <a:pt x="1222" y="1026"/>
                        <a:pt x="1247" y="1082"/>
                      </a:cubicBezTo>
                      <a:cubicBezTo>
                        <a:pt x="1246" y="1104"/>
                        <a:pt x="1258" y="1125"/>
                        <a:pt x="1280" y="1134"/>
                      </a:cubicBezTo>
                      <a:cubicBezTo>
                        <a:pt x="1210" y="1133"/>
                        <a:pt x="1202" y="1009"/>
                        <a:pt x="1101" y="1010"/>
                      </a:cubicBezTo>
                      <a:cubicBezTo>
                        <a:pt x="1103" y="1005"/>
                        <a:pt x="1104" y="1000"/>
                        <a:pt x="1105" y="994"/>
                      </a:cubicBezTo>
                      <a:moveTo>
                        <a:pt x="1124" y="962"/>
                      </a:moveTo>
                      <a:cubicBezTo>
                        <a:pt x="1121" y="962"/>
                        <a:pt x="1113" y="960"/>
                        <a:pt x="1102" y="956"/>
                      </a:cubicBezTo>
                      <a:cubicBezTo>
                        <a:pt x="1099" y="946"/>
                        <a:pt x="1094" y="936"/>
                        <a:pt x="1087" y="927"/>
                      </a:cubicBezTo>
                      <a:cubicBezTo>
                        <a:pt x="1070" y="905"/>
                        <a:pt x="1045" y="893"/>
                        <a:pt x="1018" y="893"/>
                      </a:cubicBezTo>
                      <a:cubicBezTo>
                        <a:pt x="1028" y="880"/>
                        <a:pt x="1028" y="880"/>
                        <a:pt x="1028" y="880"/>
                      </a:cubicBezTo>
                      <a:cubicBezTo>
                        <a:pt x="995" y="868"/>
                        <a:pt x="995" y="868"/>
                        <a:pt x="995" y="868"/>
                      </a:cubicBezTo>
                      <a:cubicBezTo>
                        <a:pt x="981" y="891"/>
                        <a:pt x="981" y="891"/>
                        <a:pt x="981" y="891"/>
                      </a:cubicBezTo>
                      <a:cubicBezTo>
                        <a:pt x="976" y="888"/>
                        <a:pt x="969" y="885"/>
                        <a:pt x="962" y="881"/>
                      </a:cubicBezTo>
                      <a:cubicBezTo>
                        <a:pt x="961" y="874"/>
                        <a:pt x="961" y="874"/>
                        <a:pt x="961" y="874"/>
                      </a:cubicBezTo>
                      <a:cubicBezTo>
                        <a:pt x="956" y="878"/>
                        <a:pt x="956" y="878"/>
                        <a:pt x="956" y="878"/>
                      </a:cubicBezTo>
                      <a:cubicBezTo>
                        <a:pt x="948" y="875"/>
                        <a:pt x="940" y="871"/>
                        <a:pt x="936" y="869"/>
                      </a:cubicBezTo>
                      <a:cubicBezTo>
                        <a:pt x="937" y="861"/>
                        <a:pt x="937" y="861"/>
                        <a:pt x="937" y="861"/>
                      </a:cubicBezTo>
                      <a:cubicBezTo>
                        <a:pt x="962" y="857"/>
                        <a:pt x="1008" y="848"/>
                        <a:pt x="1033" y="847"/>
                      </a:cubicBezTo>
                      <a:cubicBezTo>
                        <a:pt x="1047" y="865"/>
                        <a:pt x="1057" y="865"/>
                        <a:pt x="1080" y="862"/>
                      </a:cubicBezTo>
                      <a:cubicBezTo>
                        <a:pt x="1089" y="882"/>
                        <a:pt x="1127" y="953"/>
                        <a:pt x="1124" y="962"/>
                      </a:cubicBezTo>
                      <a:moveTo>
                        <a:pt x="938" y="854"/>
                      </a:moveTo>
                      <a:cubicBezTo>
                        <a:pt x="940" y="846"/>
                        <a:pt x="940" y="846"/>
                        <a:pt x="940" y="846"/>
                      </a:cubicBezTo>
                      <a:cubicBezTo>
                        <a:pt x="934" y="845"/>
                        <a:pt x="934" y="845"/>
                        <a:pt x="934" y="845"/>
                      </a:cubicBezTo>
                      <a:cubicBezTo>
                        <a:pt x="947" y="815"/>
                        <a:pt x="965" y="780"/>
                        <a:pt x="979" y="748"/>
                      </a:cubicBezTo>
                      <a:cubicBezTo>
                        <a:pt x="993" y="781"/>
                        <a:pt x="1019" y="824"/>
                        <a:pt x="1030" y="842"/>
                      </a:cubicBezTo>
                      <a:cubicBezTo>
                        <a:pt x="1011" y="845"/>
                        <a:pt x="964" y="848"/>
                        <a:pt x="938" y="854"/>
                      </a:cubicBezTo>
                      <a:moveTo>
                        <a:pt x="980" y="736"/>
                      </a:moveTo>
                      <a:cubicBezTo>
                        <a:pt x="970" y="742"/>
                        <a:pt x="944" y="803"/>
                        <a:pt x="927" y="844"/>
                      </a:cubicBezTo>
                      <a:cubicBezTo>
                        <a:pt x="908" y="841"/>
                        <a:pt x="908" y="841"/>
                        <a:pt x="908" y="841"/>
                      </a:cubicBezTo>
                      <a:cubicBezTo>
                        <a:pt x="902" y="869"/>
                        <a:pt x="902" y="869"/>
                        <a:pt x="902" y="869"/>
                      </a:cubicBezTo>
                      <a:cubicBezTo>
                        <a:pt x="896" y="868"/>
                        <a:pt x="896" y="868"/>
                        <a:pt x="896" y="868"/>
                      </a:cubicBezTo>
                      <a:cubicBezTo>
                        <a:pt x="891" y="833"/>
                        <a:pt x="926" y="795"/>
                        <a:pt x="948" y="759"/>
                      </a:cubicBezTo>
                      <a:cubicBezTo>
                        <a:pt x="931" y="784"/>
                        <a:pt x="884" y="833"/>
                        <a:pt x="889" y="867"/>
                      </a:cubicBezTo>
                      <a:cubicBezTo>
                        <a:pt x="876" y="865"/>
                        <a:pt x="876" y="865"/>
                        <a:pt x="876" y="865"/>
                      </a:cubicBezTo>
                      <a:cubicBezTo>
                        <a:pt x="872" y="893"/>
                        <a:pt x="872" y="893"/>
                        <a:pt x="872" y="893"/>
                      </a:cubicBezTo>
                      <a:cubicBezTo>
                        <a:pt x="851" y="853"/>
                        <a:pt x="864" y="822"/>
                        <a:pt x="882" y="799"/>
                      </a:cubicBezTo>
                      <a:cubicBezTo>
                        <a:pt x="917" y="757"/>
                        <a:pt x="985" y="717"/>
                        <a:pt x="984" y="661"/>
                      </a:cubicBezTo>
                      <a:cubicBezTo>
                        <a:pt x="984" y="636"/>
                        <a:pt x="967" y="616"/>
                        <a:pt x="944" y="614"/>
                      </a:cubicBezTo>
                      <a:cubicBezTo>
                        <a:pt x="922" y="612"/>
                        <a:pt x="905" y="626"/>
                        <a:pt x="896" y="645"/>
                      </a:cubicBezTo>
                      <a:cubicBezTo>
                        <a:pt x="884" y="673"/>
                        <a:pt x="907" y="703"/>
                        <a:pt x="939" y="690"/>
                      </a:cubicBezTo>
                      <a:cubicBezTo>
                        <a:pt x="951" y="686"/>
                        <a:pt x="962" y="668"/>
                        <a:pt x="954" y="652"/>
                      </a:cubicBezTo>
                      <a:cubicBezTo>
                        <a:pt x="948" y="640"/>
                        <a:pt x="933" y="634"/>
                        <a:pt x="921" y="645"/>
                      </a:cubicBezTo>
                      <a:cubicBezTo>
                        <a:pt x="913" y="651"/>
                        <a:pt x="914" y="664"/>
                        <a:pt x="924" y="669"/>
                      </a:cubicBezTo>
                      <a:cubicBezTo>
                        <a:pt x="931" y="673"/>
                        <a:pt x="940" y="665"/>
                        <a:pt x="936" y="658"/>
                      </a:cubicBezTo>
                      <a:cubicBezTo>
                        <a:pt x="935" y="655"/>
                        <a:pt x="932" y="656"/>
                        <a:pt x="932" y="658"/>
                      </a:cubicBezTo>
                      <a:cubicBezTo>
                        <a:pt x="934" y="663"/>
                        <a:pt x="928" y="667"/>
                        <a:pt x="924" y="664"/>
                      </a:cubicBezTo>
                      <a:cubicBezTo>
                        <a:pt x="920" y="662"/>
                        <a:pt x="923" y="651"/>
                        <a:pt x="929" y="647"/>
                      </a:cubicBezTo>
                      <a:cubicBezTo>
                        <a:pt x="935" y="642"/>
                        <a:pt x="945" y="646"/>
                        <a:pt x="949" y="655"/>
                      </a:cubicBezTo>
                      <a:cubicBezTo>
                        <a:pt x="954" y="665"/>
                        <a:pt x="948" y="680"/>
                        <a:pt x="934" y="685"/>
                      </a:cubicBezTo>
                      <a:cubicBezTo>
                        <a:pt x="921" y="689"/>
                        <a:pt x="897" y="682"/>
                        <a:pt x="899" y="657"/>
                      </a:cubicBezTo>
                      <a:cubicBezTo>
                        <a:pt x="901" y="634"/>
                        <a:pt x="925" y="620"/>
                        <a:pt x="941" y="621"/>
                      </a:cubicBezTo>
                      <a:cubicBezTo>
                        <a:pt x="970" y="624"/>
                        <a:pt x="980" y="642"/>
                        <a:pt x="978" y="663"/>
                      </a:cubicBezTo>
                      <a:cubicBezTo>
                        <a:pt x="978" y="680"/>
                        <a:pt x="970" y="705"/>
                        <a:pt x="938" y="712"/>
                      </a:cubicBezTo>
                      <a:cubicBezTo>
                        <a:pt x="907" y="719"/>
                        <a:pt x="862" y="691"/>
                        <a:pt x="874" y="644"/>
                      </a:cubicBezTo>
                      <a:cubicBezTo>
                        <a:pt x="881" y="614"/>
                        <a:pt x="916" y="593"/>
                        <a:pt x="948" y="594"/>
                      </a:cubicBezTo>
                      <a:cubicBezTo>
                        <a:pt x="987" y="594"/>
                        <a:pt x="1023" y="623"/>
                        <a:pt x="1024" y="671"/>
                      </a:cubicBezTo>
                      <a:cubicBezTo>
                        <a:pt x="1025" y="699"/>
                        <a:pt x="1021" y="723"/>
                        <a:pt x="1009" y="741"/>
                      </a:cubicBezTo>
                      <a:cubicBezTo>
                        <a:pt x="995" y="735"/>
                        <a:pt x="984" y="732"/>
                        <a:pt x="980" y="736"/>
                      </a:cubicBezTo>
                      <a:moveTo>
                        <a:pt x="891" y="742"/>
                      </a:moveTo>
                      <a:cubicBezTo>
                        <a:pt x="893" y="743"/>
                        <a:pt x="894" y="743"/>
                        <a:pt x="896" y="744"/>
                      </a:cubicBezTo>
                      <a:cubicBezTo>
                        <a:pt x="892" y="753"/>
                        <a:pt x="887" y="760"/>
                        <a:pt x="882" y="767"/>
                      </a:cubicBezTo>
                      <a:cubicBezTo>
                        <a:pt x="880" y="766"/>
                        <a:pt x="879" y="766"/>
                        <a:pt x="877" y="766"/>
                      </a:cubicBezTo>
                      <a:cubicBezTo>
                        <a:pt x="882" y="759"/>
                        <a:pt x="887" y="751"/>
                        <a:pt x="891" y="742"/>
                      </a:cubicBezTo>
                      <a:moveTo>
                        <a:pt x="875" y="765"/>
                      </a:moveTo>
                      <a:cubicBezTo>
                        <a:pt x="873" y="764"/>
                        <a:pt x="871" y="764"/>
                        <a:pt x="869" y="763"/>
                      </a:cubicBezTo>
                      <a:cubicBezTo>
                        <a:pt x="874" y="757"/>
                        <a:pt x="879" y="748"/>
                        <a:pt x="883" y="739"/>
                      </a:cubicBezTo>
                      <a:cubicBezTo>
                        <a:pt x="885" y="740"/>
                        <a:pt x="887" y="741"/>
                        <a:pt x="889" y="741"/>
                      </a:cubicBezTo>
                      <a:cubicBezTo>
                        <a:pt x="885" y="750"/>
                        <a:pt x="880" y="758"/>
                        <a:pt x="875" y="765"/>
                      </a:cubicBezTo>
                      <a:moveTo>
                        <a:pt x="898" y="744"/>
                      </a:moveTo>
                      <a:cubicBezTo>
                        <a:pt x="900" y="745"/>
                        <a:pt x="902" y="745"/>
                        <a:pt x="904" y="745"/>
                      </a:cubicBezTo>
                      <a:cubicBezTo>
                        <a:pt x="900" y="754"/>
                        <a:pt x="895" y="762"/>
                        <a:pt x="889" y="768"/>
                      </a:cubicBezTo>
                      <a:cubicBezTo>
                        <a:pt x="888" y="768"/>
                        <a:pt x="886" y="768"/>
                        <a:pt x="885" y="767"/>
                      </a:cubicBezTo>
                      <a:cubicBezTo>
                        <a:pt x="889" y="761"/>
                        <a:pt x="894" y="753"/>
                        <a:pt x="898" y="744"/>
                      </a:cubicBezTo>
                      <a:moveTo>
                        <a:pt x="907" y="746"/>
                      </a:moveTo>
                      <a:cubicBezTo>
                        <a:pt x="909" y="746"/>
                        <a:pt x="911" y="746"/>
                        <a:pt x="914" y="746"/>
                      </a:cubicBezTo>
                      <a:cubicBezTo>
                        <a:pt x="908" y="755"/>
                        <a:pt x="903" y="763"/>
                        <a:pt x="897" y="769"/>
                      </a:cubicBezTo>
                      <a:cubicBezTo>
                        <a:pt x="895" y="769"/>
                        <a:pt x="894" y="769"/>
                        <a:pt x="892" y="769"/>
                      </a:cubicBezTo>
                      <a:cubicBezTo>
                        <a:pt x="897" y="762"/>
                        <a:pt x="902" y="754"/>
                        <a:pt x="907" y="746"/>
                      </a:cubicBezTo>
                      <a:moveTo>
                        <a:pt x="916" y="746"/>
                      </a:moveTo>
                      <a:cubicBezTo>
                        <a:pt x="921" y="746"/>
                        <a:pt x="925" y="746"/>
                        <a:pt x="930" y="745"/>
                      </a:cubicBezTo>
                      <a:cubicBezTo>
                        <a:pt x="922" y="753"/>
                        <a:pt x="913" y="761"/>
                        <a:pt x="904" y="770"/>
                      </a:cubicBezTo>
                      <a:cubicBezTo>
                        <a:pt x="903" y="770"/>
                        <a:pt x="901" y="770"/>
                        <a:pt x="900" y="769"/>
                      </a:cubicBezTo>
                      <a:cubicBezTo>
                        <a:pt x="905" y="763"/>
                        <a:pt x="911" y="755"/>
                        <a:pt x="916" y="746"/>
                      </a:cubicBezTo>
                      <a:moveTo>
                        <a:pt x="881" y="738"/>
                      </a:moveTo>
                      <a:cubicBezTo>
                        <a:pt x="877" y="747"/>
                        <a:pt x="872" y="755"/>
                        <a:pt x="867" y="762"/>
                      </a:cubicBezTo>
                      <a:cubicBezTo>
                        <a:pt x="865" y="761"/>
                        <a:pt x="864" y="761"/>
                        <a:pt x="862" y="760"/>
                      </a:cubicBezTo>
                      <a:cubicBezTo>
                        <a:pt x="867" y="752"/>
                        <a:pt x="872" y="744"/>
                        <a:pt x="876" y="735"/>
                      </a:cubicBezTo>
                      <a:cubicBezTo>
                        <a:pt x="878" y="736"/>
                        <a:pt x="880" y="737"/>
                        <a:pt x="881" y="738"/>
                      </a:cubicBezTo>
                      <a:moveTo>
                        <a:pt x="900" y="774"/>
                      </a:moveTo>
                      <a:cubicBezTo>
                        <a:pt x="893" y="781"/>
                        <a:pt x="886" y="788"/>
                        <a:pt x="880" y="795"/>
                      </a:cubicBezTo>
                      <a:cubicBezTo>
                        <a:pt x="868" y="794"/>
                        <a:pt x="853" y="791"/>
                        <a:pt x="843" y="786"/>
                      </a:cubicBezTo>
                      <a:cubicBezTo>
                        <a:pt x="848" y="779"/>
                        <a:pt x="854" y="772"/>
                        <a:pt x="859" y="765"/>
                      </a:cubicBezTo>
                      <a:cubicBezTo>
                        <a:pt x="871" y="771"/>
                        <a:pt x="887" y="774"/>
                        <a:pt x="900" y="774"/>
                      </a:cubicBezTo>
                      <a:moveTo>
                        <a:pt x="876" y="799"/>
                      </a:moveTo>
                      <a:cubicBezTo>
                        <a:pt x="870" y="806"/>
                        <a:pt x="865" y="815"/>
                        <a:pt x="861" y="824"/>
                      </a:cubicBezTo>
                      <a:cubicBezTo>
                        <a:pt x="847" y="823"/>
                        <a:pt x="829" y="816"/>
                        <a:pt x="817" y="808"/>
                      </a:cubicBezTo>
                      <a:cubicBezTo>
                        <a:pt x="824" y="803"/>
                        <a:pt x="832" y="797"/>
                        <a:pt x="839" y="790"/>
                      </a:cubicBezTo>
                      <a:cubicBezTo>
                        <a:pt x="850" y="795"/>
                        <a:pt x="864" y="798"/>
                        <a:pt x="876" y="799"/>
                      </a:cubicBezTo>
                      <a:moveTo>
                        <a:pt x="859" y="829"/>
                      </a:moveTo>
                      <a:cubicBezTo>
                        <a:pt x="856" y="836"/>
                        <a:pt x="854" y="845"/>
                        <a:pt x="854" y="854"/>
                      </a:cubicBezTo>
                      <a:cubicBezTo>
                        <a:pt x="832" y="856"/>
                        <a:pt x="795" y="839"/>
                        <a:pt x="778" y="829"/>
                      </a:cubicBezTo>
                      <a:cubicBezTo>
                        <a:pt x="790" y="824"/>
                        <a:pt x="801" y="819"/>
                        <a:pt x="812" y="812"/>
                      </a:cubicBezTo>
                      <a:cubicBezTo>
                        <a:pt x="824" y="820"/>
                        <a:pt x="844" y="828"/>
                        <a:pt x="859" y="829"/>
                      </a:cubicBezTo>
                      <a:moveTo>
                        <a:pt x="724" y="974"/>
                      </a:moveTo>
                      <a:cubicBezTo>
                        <a:pt x="726" y="973"/>
                        <a:pt x="730" y="971"/>
                        <a:pt x="734" y="970"/>
                      </a:cubicBezTo>
                      <a:cubicBezTo>
                        <a:pt x="739" y="976"/>
                        <a:pt x="741" y="984"/>
                        <a:pt x="742" y="992"/>
                      </a:cubicBezTo>
                      <a:cubicBezTo>
                        <a:pt x="736" y="994"/>
                        <a:pt x="732" y="997"/>
                        <a:pt x="727" y="1000"/>
                      </a:cubicBezTo>
                      <a:cubicBezTo>
                        <a:pt x="722" y="989"/>
                        <a:pt x="713" y="981"/>
                        <a:pt x="699" y="977"/>
                      </a:cubicBezTo>
                      <a:cubicBezTo>
                        <a:pt x="705" y="972"/>
                        <a:pt x="712" y="968"/>
                        <a:pt x="719" y="965"/>
                      </a:cubicBezTo>
                      <a:cubicBezTo>
                        <a:pt x="721" y="968"/>
                        <a:pt x="723" y="972"/>
                        <a:pt x="724" y="974"/>
                      </a:cubicBezTo>
                      <a:moveTo>
                        <a:pt x="723" y="1003"/>
                      </a:moveTo>
                      <a:cubicBezTo>
                        <a:pt x="718" y="1008"/>
                        <a:pt x="714" y="1013"/>
                        <a:pt x="710" y="1018"/>
                      </a:cubicBezTo>
                      <a:cubicBezTo>
                        <a:pt x="700" y="1010"/>
                        <a:pt x="686" y="1005"/>
                        <a:pt x="671" y="1007"/>
                      </a:cubicBezTo>
                      <a:cubicBezTo>
                        <a:pt x="677" y="997"/>
                        <a:pt x="686" y="987"/>
                        <a:pt x="695" y="980"/>
                      </a:cubicBezTo>
                      <a:cubicBezTo>
                        <a:pt x="708" y="984"/>
                        <a:pt x="717" y="993"/>
                        <a:pt x="723" y="1003"/>
                      </a:cubicBezTo>
                      <a:moveTo>
                        <a:pt x="708" y="1022"/>
                      </a:moveTo>
                      <a:cubicBezTo>
                        <a:pt x="705" y="1028"/>
                        <a:pt x="703" y="1034"/>
                        <a:pt x="703" y="1041"/>
                      </a:cubicBezTo>
                      <a:cubicBezTo>
                        <a:pt x="690" y="1035"/>
                        <a:pt x="674" y="1034"/>
                        <a:pt x="659" y="1039"/>
                      </a:cubicBezTo>
                      <a:cubicBezTo>
                        <a:pt x="661" y="1030"/>
                        <a:pt x="664" y="1020"/>
                        <a:pt x="669" y="1012"/>
                      </a:cubicBezTo>
                      <a:cubicBezTo>
                        <a:pt x="683" y="1009"/>
                        <a:pt x="697" y="1013"/>
                        <a:pt x="708" y="1022"/>
                      </a:cubicBezTo>
                      <a:moveTo>
                        <a:pt x="702" y="1046"/>
                      </a:moveTo>
                      <a:cubicBezTo>
                        <a:pt x="702" y="1053"/>
                        <a:pt x="703" y="1061"/>
                        <a:pt x="705" y="1069"/>
                      </a:cubicBezTo>
                      <a:cubicBezTo>
                        <a:pt x="691" y="1067"/>
                        <a:pt x="674" y="1071"/>
                        <a:pt x="660" y="1082"/>
                      </a:cubicBezTo>
                      <a:cubicBezTo>
                        <a:pt x="657" y="1069"/>
                        <a:pt x="656" y="1057"/>
                        <a:pt x="658" y="1045"/>
                      </a:cubicBezTo>
                      <a:cubicBezTo>
                        <a:pt x="673" y="1038"/>
                        <a:pt x="689" y="1040"/>
                        <a:pt x="702" y="1046"/>
                      </a:cubicBezTo>
                      <a:moveTo>
                        <a:pt x="707" y="1074"/>
                      </a:moveTo>
                      <a:cubicBezTo>
                        <a:pt x="709" y="1080"/>
                        <a:pt x="712" y="1087"/>
                        <a:pt x="717" y="1093"/>
                      </a:cubicBezTo>
                      <a:cubicBezTo>
                        <a:pt x="703" y="1095"/>
                        <a:pt x="688" y="1103"/>
                        <a:pt x="678" y="1116"/>
                      </a:cubicBezTo>
                      <a:cubicBezTo>
                        <a:pt x="670" y="1107"/>
                        <a:pt x="665" y="1096"/>
                        <a:pt x="662" y="1086"/>
                      </a:cubicBezTo>
                      <a:cubicBezTo>
                        <a:pt x="675" y="1075"/>
                        <a:pt x="692" y="1072"/>
                        <a:pt x="707" y="1074"/>
                      </a:cubicBezTo>
                      <a:moveTo>
                        <a:pt x="952" y="1137"/>
                      </a:moveTo>
                      <a:cubicBezTo>
                        <a:pt x="957" y="1143"/>
                        <a:pt x="964" y="1147"/>
                        <a:pt x="971" y="1150"/>
                      </a:cubicBezTo>
                      <a:cubicBezTo>
                        <a:pt x="949" y="1179"/>
                        <a:pt x="949" y="1179"/>
                        <a:pt x="949" y="1179"/>
                      </a:cubicBezTo>
                      <a:cubicBezTo>
                        <a:pt x="945" y="1142"/>
                        <a:pt x="945" y="1142"/>
                        <a:pt x="945" y="1142"/>
                      </a:cubicBezTo>
                      <a:cubicBezTo>
                        <a:pt x="948" y="1141"/>
                        <a:pt x="950" y="1139"/>
                        <a:pt x="952" y="1137"/>
                      </a:cubicBezTo>
                      <a:moveTo>
                        <a:pt x="973" y="1153"/>
                      </a:moveTo>
                      <a:cubicBezTo>
                        <a:pt x="992" y="1191"/>
                        <a:pt x="992" y="1191"/>
                        <a:pt x="992" y="1191"/>
                      </a:cubicBezTo>
                      <a:cubicBezTo>
                        <a:pt x="978" y="1192"/>
                        <a:pt x="963" y="1189"/>
                        <a:pt x="950" y="1183"/>
                      </a:cubicBezTo>
                      <a:cubicBezTo>
                        <a:pt x="973" y="1153"/>
                        <a:pt x="973" y="1153"/>
                        <a:pt x="973" y="1153"/>
                      </a:cubicBezTo>
                      <a:moveTo>
                        <a:pt x="998" y="1195"/>
                      </a:moveTo>
                      <a:cubicBezTo>
                        <a:pt x="1002" y="1195"/>
                        <a:pt x="1005" y="1194"/>
                        <a:pt x="1009" y="1193"/>
                      </a:cubicBezTo>
                      <a:cubicBezTo>
                        <a:pt x="1006" y="1196"/>
                        <a:pt x="1003" y="1199"/>
                        <a:pt x="1000" y="1202"/>
                      </a:cubicBezTo>
                      <a:cubicBezTo>
                        <a:pt x="988" y="1213"/>
                        <a:pt x="993" y="1222"/>
                        <a:pt x="1010" y="1238"/>
                      </a:cubicBezTo>
                      <a:cubicBezTo>
                        <a:pt x="1033" y="1260"/>
                        <a:pt x="1042" y="1262"/>
                        <a:pt x="1056" y="1250"/>
                      </a:cubicBezTo>
                      <a:cubicBezTo>
                        <a:pt x="1090" y="1223"/>
                        <a:pt x="1147" y="1166"/>
                        <a:pt x="1177" y="1124"/>
                      </a:cubicBezTo>
                      <a:cubicBezTo>
                        <a:pt x="1190" y="1106"/>
                        <a:pt x="1182" y="1089"/>
                        <a:pt x="1166" y="1076"/>
                      </a:cubicBezTo>
                      <a:cubicBezTo>
                        <a:pt x="1154" y="1067"/>
                        <a:pt x="1138" y="1055"/>
                        <a:pt x="1119" y="1073"/>
                      </a:cubicBezTo>
                      <a:cubicBezTo>
                        <a:pt x="1107" y="1085"/>
                        <a:pt x="1094" y="1099"/>
                        <a:pt x="1081" y="1114"/>
                      </a:cubicBezTo>
                      <a:cubicBezTo>
                        <a:pt x="1082" y="1111"/>
                        <a:pt x="1082" y="1107"/>
                        <a:pt x="1082" y="1103"/>
                      </a:cubicBezTo>
                      <a:cubicBezTo>
                        <a:pt x="1096" y="1089"/>
                        <a:pt x="1109" y="1077"/>
                        <a:pt x="1120" y="1067"/>
                      </a:cubicBezTo>
                      <a:cubicBezTo>
                        <a:pt x="1140" y="1049"/>
                        <a:pt x="1158" y="1062"/>
                        <a:pt x="1170" y="1072"/>
                      </a:cubicBezTo>
                      <a:cubicBezTo>
                        <a:pt x="1187" y="1085"/>
                        <a:pt x="1201" y="1105"/>
                        <a:pt x="1187" y="1125"/>
                      </a:cubicBezTo>
                      <a:cubicBezTo>
                        <a:pt x="1156" y="1169"/>
                        <a:pt x="1096" y="1222"/>
                        <a:pt x="1065" y="1254"/>
                      </a:cubicBezTo>
                      <a:cubicBezTo>
                        <a:pt x="1041" y="1278"/>
                        <a:pt x="1025" y="1262"/>
                        <a:pt x="1003" y="1244"/>
                      </a:cubicBezTo>
                      <a:cubicBezTo>
                        <a:pt x="977" y="1221"/>
                        <a:pt x="973" y="1216"/>
                        <a:pt x="998" y="1195"/>
                      </a:cubicBezTo>
                      <a:moveTo>
                        <a:pt x="1164" y="1165"/>
                      </a:moveTo>
                      <a:cubicBezTo>
                        <a:pt x="1168" y="1168"/>
                        <a:pt x="1173" y="1171"/>
                        <a:pt x="1178" y="1175"/>
                      </a:cubicBezTo>
                      <a:cubicBezTo>
                        <a:pt x="1200" y="1191"/>
                        <a:pt x="1208" y="1206"/>
                        <a:pt x="1195" y="1226"/>
                      </a:cubicBezTo>
                      <a:cubicBezTo>
                        <a:pt x="1168" y="1267"/>
                        <a:pt x="1117" y="1317"/>
                        <a:pt x="1081" y="1350"/>
                      </a:cubicBezTo>
                      <a:cubicBezTo>
                        <a:pt x="1080" y="1326"/>
                        <a:pt x="1078" y="1291"/>
                        <a:pt x="1078" y="1281"/>
                      </a:cubicBezTo>
                      <a:cubicBezTo>
                        <a:pt x="1076" y="1279"/>
                        <a:pt x="1070" y="1274"/>
                        <a:pt x="1063" y="1268"/>
                      </a:cubicBezTo>
                      <a:cubicBezTo>
                        <a:pt x="1087" y="1243"/>
                        <a:pt x="1131" y="1202"/>
                        <a:pt x="1164" y="1165"/>
                      </a:cubicBezTo>
                      <a:moveTo>
                        <a:pt x="1202" y="1225"/>
                      </a:moveTo>
                      <a:cubicBezTo>
                        <a:pt x="1216" y="1204"/>
                        <a:pt x="1206" y="1187"/>
                        <a:pt x="1182" y="1170"/>
                      </a:cubicBezTo>
                      <a:cubicBezTo>
                        <a:pt x="1177" y="1166"/>
                        <a:pt x="1173" y="1163"/>
                        <a:pt x="1168" y="1160"/>
                      </a:cubicBezTo>
                      <a:cubicBezTo>
                        <a:pt x="1170" y="1158"/>
                        <a:pt x="1172" y="1156"/>
                        <a:pt x="1174" y="1154"/>
                      </a:cubicBezTo>
                      <a:cubicBezTo>
                        <a:pt x="1178" y="1156"/>
                        <a:pt x="1183" y="1160"/>
                        <a:pt x="1189" y="1163"/>
                      </a:cubicBezTo>
                      <a:cubicBezTo>
                        <a:pt x="1218" y="1180"/>
                        <a:pt x="1229" y="1202"/>
                        <a:pt x="1216" y="1223"/>
                      </a:cubicBezTo>
                      <a:cubicBezTo>
                        <a:pt x="1189" y="1263"/>
                        <a:pt x="1122" y="1324"/>
                        <a:pt x="1081" y="1363"/>
                      </a:cubicBezTo>
                      <a:cubicBezTo>
                        <a:pt x="1081" y="1358"/>
                        <a:pt x="1081" y="1358"/>
                        <a:pt x="1081" y="1358"/>
                      </a:cubicBezTo>
                      <a:cubicBezTo>
                        <a:pt x="1119" y="1322"/>
                        <a:pt x="1174" y="1267"/>
                        <a:pt x="1202" y="1225"/>
                      </a:cubicBezTo>
                      <a:moveTo>
                        <a:pt x="1372" y="1062"/>
                      </a:moveTo>
                      <a:cubicBezTo>
                        <a:pt x="1402" y="1073"/>
                        <a:pt x="1402" y="1073"/>
                        <a:pt x="1402" y="1073"/>
                      </a:cubicBezTo>
                      <a:cubicBezTo>
                        <a:pt x="1397" y="1094"/>
                        <a:pt x="1397" y="1094"/>
                        <a:pt x="1397" y="1094"/>
                      </a:cubicBezTo>
                      <a:cubicBezTo>
                        <a:pt x="1383" y="1088"/>
                        <a:pt x="1383" y="1088"/>
                        <a:pt x="1383" y="1088"/>
                      </a:cubicBezTo>
                      <a:cubicBezTo>
                        <a:pt x="1381" y="1080"/>
                        <a:pt x="1377" y="1071"/>
                        <a:pt x="1372" y="1062"/>
                      </a:cubicBezTo>
                      <a:moveTo>
                        <a:pt x="1131" y="955"/>
                      </a:moveTo>
                      <a:cubicBezTo>
                        <a:pt x="1116" y="918"/>
                        <a:pt x="1095" y="883"/>
                        <a:pt x="1087" y="860"/>
                      </a:cubicBezTo>
                      <a:cubicBezTo>
                        <a:pt x="1109" y="856"/>
                        <a:pt x="1165" y="843"/>
                        <a:pt x="1188" y="835"/>
                      </a:cubicBezTo>
                      <a:cubicBezTo>
                        <a:pt x="1174" y="868"/>
                        <a:pt x="1150" y="919"/>
                        <a:pt x="1131" y="955"/>
                      </a:cubicBezTo>
                      <a:moveTo>
                        <a:pt x="1127" y="785"/>
                      </a:moveTo>
                      <a:cubicBezTo>
                        <a:pt x="1135" y="770"/>
                        <a:pt x="1135" y="770"/>
                        <a:pt x="1135" y="770"/>
                      </a:cubicBezTo>
                      <a:cubicBezTo>
                        <a:pt x="1137" y="769"/>
                        <a:pt x="1139" y="769"/>
                        <a:pt x="1141" y="768"/>
                      </a:cubicBezTo>
                      <a:cubicBezTo>
                        <a:pt x="1138" y="775"/>
                        <a:pt x="1135" y="781"/>
                        <a:pt x="1132" y="787"/>
                      </a:cubicBezTo>
                      <a:cubicBezTo>
                        <a:pt x="1131" y="786"/>
                        <a:pt x="1129" y="786"/>
                        <a:pt x="1127" y="785"/>
                      </a:cubicBezTo>
                      <a:moveTo>
                        <a:pt x="1068" y="741"/>
                      </a:moveTo>
                      <a:cubicBezTo>
                        <a:pt x="1070" y="734"/>
                        <a:pt x="1072" y="726"/>
                        <a:pt x="1074" y="719"/>
                      </a:cubicBezTo>
                      <a:cubicBezTo>
                        <a:pt x="1092" y="737"/>
                        <a:pt x="1123" y="748"/>
                        <a:pt x="1152" y="745"/>
                      </a:cubicBezTo>
                      <a:cubicBezTo>
                        <a:pt x="1149" y="750"/>
                        <a:pt x="1147" y="756"/>
                        <a:pt x="1144" y="762"/>
                      </a:cubicBezTo>
                      <a:cubicBezTo>
                        <a:pt x="1117" y="769"/>
                        <a:pt x="1086" y="759"/>
                        <a:pt x="1068" y="741"/>
                      </a:cubicBezTo>
                      <a:moveTo>
                        <a:pt x="1075" y="712"/>
                      </a:moveTo>
                      <a:cubicBezTo>
                        <a:pt x="1079" y="692"/>
                        <a:pt x="1079" y="672"/>
                        <a:pt x="1076" y="658"/>
                      </a:cubicBezTo>
                      <a:cubicBezTo>
                        <a:pt x="1084" y="670"/>
                        <a:pt x="1097" y="682"/>
                        <a:pt x="1112" y="691"/>
                      </a:cubicBezTo>
                      <a:cubicBezTo>
                        <a:pt x="1111" y="702"/>
                        <a:pt x="1110" y="712"/>
                        <a:pt x="1110" y="721"/>
                      </a:cubicBezTo>
                      <a:cubicBezTo>
                        <a:pt x="1113" y="717"/>
                        <a:pt x="1120" y="708"/>
                        <a:pt x="1129" y="699"/>
                      </a:cubicBezTo>
                      <a:cubicBezTo>
                        <a:pt x="1143" y="704"/>
                        <a:pt x="1158" y="707"/>
                        <a:pt x="1172" y="705"/>
                      </a:cubicBezTo>
                      <a:cubicBezTo>
                        <a:pt x="1167" y="715"/>
                        <a:pt x="1161" y="726"/>
                        <a:pt x="1156" y="737"/>
                      </a:cubicBezTo>
                      <a:cubicBezTo>
                        <a:pt x="1126" y="742"/>
                        <a:pt x="1094" y="730"/>
                        <a:pt x="1075" y="712"/>
                      </a:cubicBezTo>
                      <a:moveTo>
                        <a:pt x="1132" y="695"/>
                      </a:moveTo>
                      <a:cubicBezTo>
                        <a:pt x="1136" y="690"/>
                        <a:pt x="1141" y="685"/>
                        <a:pt x="1146" y="680"/>
                      </a:cubicBezTo>
                      <a:cubicBezTo>
                        <a:pt x="1156" y="685"/>
                        <a:pt x="1169" y="687"/>
                        <a:pt x="1182" y="686"/>
                      </a:cubicBezTo>
                      <a:cubicBezTo>
                        <a:pt x="1180" y="690"/>
                        <a:pt x="1178" y="694"/>
                        <a:pt x="1175" y="699"/>
                      </a:cubicBezTo>
                      <a:cubicBezTo>
                        <a:pt x="1160" y="702"/>
                        <a:pt x="1145" y="700"/>
                        <a:pt x="1132" y="695"/>
                      </a:cubicBezTo>
                      <a:moveTo>
                        <a:pt x="1150" y="675"/>
                      </a:moveTo>
                      <a:cubicBezTo>
                        <a:pt x="1164" y="660"/>
                        <a:pt x="1176" y="647"/>
                        <a:pt x="1179" y="644"/>
                      </a:cubicBezTo>
                      <a:cubicBezTo>
                        <a:pt x="1193" y="666"/>
                        <a:pt x="1236" y="665"/>
                        <a:pt x="1249" y="642"/>
                      </a:cubicBezTo>
                      <a:cubicBezTo>
                        <a:pt x="1252" y="645"/>
                        <a:pt x="1256" y="648"/>
                        <a:pt x="1260" y="651"/>
                      </a:cubicBezTo>
                      <a:cubicBezTo>
                        <a:pt x="1251" y="658"/>
                        <a:pt x="1236" y="666"/>
                        <a:pt x="1220" y="672"/>
                      </a:cubicBezTo>
                      <a:cubicBezTo>
                        <a:pt x="1209" y="668"/>
                        <a:pt x="1201" y="666"/>
                        <a:pt x="1198" y="667"/>
                      </a:cubicBezTo>
                      <a:cubicBezTo>
                        <a:pt x="1196" y="667"/>
                        <a:pt x="1192" y="671"/>
                        <a:pt x="1187" y="679"/>
                      </a:cubicBezTo>
                      <a:cubicBezTo>
                        <a:pt x="1173" y="681"/>
                        <a:pt x="1161" y="679"/>
                        <a:pt x="1150" y="675"/>
                      </a:cubicBezTo>
                      <a:moveTo>
                        <a:pt x="1272" y="512"/>
                      </a:moveTo>
                      <a:cubicBezTo>
                        <a:pt x="1256" y="529"/>
                        <a:pt x="1256" y="529"/>
                        <a:pt x="1256" y="529"/>
                      </a:cubicBezTo>
                      <a:cubicBezTo>
                        <a:pt x="1163" y="430"/>
                        <a:pt x="1163" y="430"/>
                        <a:pt x="1163" y="430"/>
                      </a:cubicBezTo>
                      <a:cubicBezTo>
                        <a:pt x="1067" y="513"/>
                        <a:pt x="1067" y="513"/>
                        <a:pt x="1067" y="513"/>
                      </a:cubicBezTo>
                      <a:cubicBezTo>
                        <a:pt x="1060" y="508"/>
                        <a:pt x="1054" y="505"/>
                        <a:pt x="1048" y="502"/>
                      </a:cubicBezTo>
                      <a:cubicBezTo>
                        <a:pt x="1171" y="394"/>
                        <a:pt x="1171" y="394"/>
                        <a:pt x="1171" y="394"/>
                      </a:cubicBezTo>
                      <a:cubicBezTo>
                        <a:pt x="1253" y="485"/>
                        <a:pt x="1253" y="485"/>
                        <a:pt x="1253" y="485"/>
                      </a:cubicBezTo>
                      <a:cubicBezTo>
                        <a:pt x="1283" y="461"/>
                        <a:pt x="1283" y="461"/>
                        <a:pt x="1283" y="461"/>
                      </a:cubicBezTo>
                      <a:cubicBezTo>
                        <a:pt x="1280" y="481"/>
                        <a:pt x="1275" y="498"/>
                        <a:pt x="1272" y="512"/>
                      </a:cubicBezTo>
                      <a:moveTo>
                        <a:pt x="1067" y="522"/>
                      </a:moveTo>
                      <a:cubicBezTo>
                        <a:pt x="1065" y="524"/>
                        <a:pt x="1063" y="525"/>
                        <a:pt x="1061" y="527"/>
                      </a:cubicBezTo>
                      <a:cubicBezTo>
                        <a:pt x="1018" y="501"/>
                        <a:pt x="976" y="538"/>
                        <a:pt x="980" y="562"/>
                      </a:cubicBezTo>
                      <a:cubicBezTo>
                        <a:pt x="970" y="561"/>
                        <a:pt x="960" y="561"/>
                        <a:pt x="951" y="562"/>
                      </a:cubicBezTo>
                      <a:cubicBezTo>
                        <a:pt x="951" y="530"/>
                        <a:pt x="1011" y="473"/>
                        <a:pt x="1067" y="522"/>
                      </a:cubicBezTo>
                      <a:moveTo>
                        <a:pt x="899" y="575"/>
                      </a:moveTo>
                      <a:cubicBezTo>
                        <a:pt x="890" y="580"/>
                        <a:pt x="881" y="586"/>
                        <a:pt x="873" y="594"/>
                      </a:cubicBezTo>
                      <a:cubicBezTo>
                        <a:pt x="867" y="586"/>
                        <a:pt x="861" y="577"/>
                        <a:pt x="855" y="568"/>
                      </a:cubicBezTo>
                      <a:cubicBezTo>
                        <a:pt x="843" y="577"/>
                        <a:pt x="809" y="599"/>
                        <a:pt x="793" y="611"/>
                      </a:cubicBezTo>
                      <a:cubicBezTo>
                        <a:pt x="804" y="630"/>
                        <a:pt x="826" y="665"/>
                        <a:pt x="843" y="692"/>
                      </a:cubicBezTo>
                      <a:cubicBezTo>
                        <a:pt x="845" y="697"/>
                        <a:pt x="847" y="702"/>
                        <a:pt x="849" y="706"/>
                      </a:cubicBezTo>
                      <a:cubicBezTo>
                        <a:pt x="843" y="715"/>
                        <a:pt x="836" y="723"/>
                        <a:pt x="827" y="731"/>
                      </a:cubicBezTo>
                      <a:cubicBezTo>
                        <a:pt x="805" y="697"/>
                        <a:pt x="776" y="655"/>
                        <a:pt x="763" y="637"/>
                      </a:cubicBezTo>
                      <a:cubicBezTo>
                        <a:pt x="766" y="622"/>
                        <a:pt x="781" y="551"/>
                        <a:pt x="784" y="537"/>
                      </a:cubicBezTo>
                      <a:cubicBezTo>
                        <a:pt x="805" y="539"/>
                        <a:pt x="866" y="552"/>
                        <a:pt x="885" y="556"/>
                      </a:cubicBezTo>
                      <a:cubicBezTo>
                        <a:pt x="890" y="562"/>
                        <a:pt x="894" y="569"/>
                        <a:pt x="899" y="575"/>
                      </a:cubicBezTo>
                      <a:moveTo>
                        <a:pt x="823" y="734"/>
                      </a:moveTo>
                      <a:cubicBezTo>
                        <a:pt x="792" y="760"/>
                        <a:pt x="749" y="773"/>
                        <a:pt x="718" y="784"/>
                      </a:cubicBezTo>
                      <a:cubicBezTo>
                        <a:pt x="718" y="773"/>
                        <a:pt x="716" y="763"/>
                        <a:pt x="714" y="754"/>
                      </a:cubicBezTo>
                      <a:cubicBezTo>
                        <a:pt x="748" y="742"/>
                        <a:pt x="790" y="736"/>
                        <a:pt x="812" y="718"/>
                      </a:cubicBezTo>
                      <a:cubicBezTo>
                        <a:pt x="816" y="723"/>
                        <a:pt x="820" y="729"/>
                        <a:pt x="823" y="734"/>
                      </a:cubicBezTo>
                      <a:moveTo>
                        <a:pt x="782" y="673"/>
                      </a:moveTo>
                      <a:cubicBezTo>
                        <a:pt x="785" y="678"/>
                        <a:pt x="785" y="678"/>
                        <a:pt x="785" y="678"/>
                      </a:cubicBezTo>
                      <a:cubicBezTo>
                        <a:pt x="765" y="706"/>
                        <a:pt x="765" y="706"/>
                        <a:pt x="765" y="706"/>
                      </a:cubicBezTo>
                      <a:cubicBezTo>
                        <a:pt x="765" y="704"/>
                        <a:pt x="765" y="701"/>
                        <a:pt x="765" y="698"/>
                      </a:cubicBezTo>
                      <a:cubicBezTo>
                        <a:pt x="782" y="673"/>
                        <a:pt x="782" y="673"/>
                        <a:pt x="782" y="673"/>
                      </a:cubicBezTo>
                      <a:moveTo>
                        <a:pt x="766" y="694"/>
                      </a:moveTo>
                      <a:cubicBezTo>
                        <a:pt x="768" y="683"/>
                        <a:pt x="772" y="673"/>
                        <a:pt x="778" y="668"/>
                      </a:cubicBezTo>
                      <a:cubicBezTo>
                        <a:pt x="781" y="672"/>
                        <a:pt x="781" y="672"/>
                        <a:pt x="781" y="672"/>
                      </a:cubicBezTo>
                      <a:cubicBezTo>
                        <a:pt x="766" y="694"/>
                        <a:pt x="766" y="694"/>
                        <a:pt x="766" y="694"/>
                      </a:cubicBezTo>
                      <a:moveTo>
                        <a:pt x="786" y="679"/>
                      </a:moveTo>
                      <a:cubicBezTo>
                        <a:pt x="788" y="683"/>
                        <a:pt x="788" y="683"/>
                        <a:pt x="788" y="683"/>
                      </a:cubicBezTo>
                      <a:cubicBezTo>
                        <a:pt x="773" y="706"/>
                        <a:pt x="773" y="706"/>
                        <a:pt x="773" y="706"/>
                      </a:cubicBezTo>
                      <a:cubicBezTo>
                        <a:pt x="771" y="707"/>
                        <a:pt x="769" y="707"/>
                        <a:pt x="766" y="708"/>
                      </a:cubicBezTo>
                      <a:cubicBezTo>
                        <a:pt x="786" y="679"/>
                        <a:pt x="786" y="679"/>
                        <a:pt x="786" y="679"/>
                      </a:cubicBezTo>
                      <a:moveTo>
                        <a:pt x="789" y="685"/>
                      </a:moveTo>
                      <a:cubicBezTo>
                        <a:pt x="792" y="688"/>
                        <a:pt x="792" y="688"/>
                        <a:pt x="792" y="688"/>
                      </a:cubicBezTo>
                      <a:cubicBezTo>
                        <a:pt x="782" y="703"/>
                        <a:pt x="782" y="703"/>
                        <a:pt x="782" y="703"/>
                      </a:cubicBezTo>
                      <a:cubicBezTo>
                        <a:pt x="780" y="704"/>
                        <a:pt x="777" y="705"/>
                        <a:pt x="775" y="705"/>
                      </a:cubicBezTo>
                      <a:cubicBezTo>
                        <a:pt x="789" y="685"/>
                        <a:pt x="789" y="685"/>
                        <a:pt x="789" y="685"/>
                      </a:cubicBezTo>
                      <a:moveTo>
                        <a:pt x="793" y="690"/>
                      </a:moveTo>
                      <a:cubicBezTo>
                        <a:pt x="797" y="696"/>
                        <a:pt x="797" y="696"/>
                        <a:pt x="797" y="696"/>
                      </a:cubicBezTo>
                      <a:cubicBezTo>
                        <a:pt x="793" y="698"/>
                        <a:pt x="789" y="700"/>
                        <a:pt x="784" y="702"/>
                      </a:cubicBezTo>
                      <a:cubicBezTo>
                        <a:pt x="793" y="690"/>
                        <a:pt x="793" y="690"/>
                        <a:pt x="793" y="690"/>
                      </a:cubicBezTo>
                      <a:moveTo>
                        <a:pt x="774" y="663"/>
                      </a:moveTo>
                      <a:cubicBezTo>
                        <a:pt x="765" y="672"/>
                        <a:pt x="758" y="697"/>
                        <a:pt x="760" y="709"/>
                      </a:cubicBezTo>
                      <a:cubicBezTo>
                        <a:pt x="754" y="711"/>
                        <a:pt x="748" y="712"/>
                        <a:pt x="742" y="713"/>
                      </a:cubicBezTo>
                      <a:cubicBezTo>
                        <a:pt x="738" y="700"/>
                        <a:pt x="737" y="679"/>
                        <a:pt x="744" y="661"/>
                      </a:cubicBezTo>
                      <a:cubicBezTo>
                        <a:pt x="750" y="663"/>
                        <a:pt x="755" y="664"/>
                        <a:pt x="756" y="665"/>
                      </a:cubicBezTo>
                      <a:cubicBezTo>
                        <a:pt x="757" y="660"/>
                        <a:pt x="759" y="653"/>
                        <a:pt x="761" y="643"/>
                      </a:cubicBezTo>
                      <a:cubicBezTo>
                        <a:pt x="764" y="648"/>
                        <a:pt x="769" y="655"/>
                        <a:pt x="774" y="663"/>
                      </a:cubicBezTo>
                      <a:moveTo>
                        <a:pt x="736" y="714"/>
                      </a:moveTo>
                      <a:cubicBezTo>
                        <a:pt x="729" y="716"/>
                        <a:pt x="723" y="717"/>
                        <a:pt x="717" y="719"/>
                      </a:cubicBezTo>
                      <a:cubicBezTo>
                        <a:pt x="711" y="704"/>
                        <a:pt x="706" y="678"/>
                        <a:pt x="721" y="655"/>
                      </a:cubicBezTo>
                      <a:cubicBezTo>
                        <a:pt x="727" y="657"/>
                        <a:pt x="733" y="658"/>
                        <a:pt x="739" y="660"/>
                      </a:cubicBezTo>
                      <a:cubicBezTo>
                        <a:pt x="730" y="678"/>
                        <a:pt x="731" y="701"/>
                        <a:pt x="736" y="714"/>
                      </a:cubicBezTo>
                      <a:moveTo>
                        <a:pt x="711" y="664"/>
                      </a:moveTo>
                      <a:cubicBezTo>
                        <a:pt x="708" y="670"/>
                        <a:pt x="707" y="676"/>
                        <a:pt x="706" y="682"/>
                      </a:cubicBezTo>
                      <a:cubicBezTo>
                        <a:pt x="696" y="685"/>
                        <a:pt x="686" y="692"/>
                        <a:pt x="679" y="700"/>
                      </a:cubicBezTo>
                      <a:cubicBezTo>
                        <a:pt x="674" y="697"/>
                        <a:pt x="669" y="694"/>
                        <a:pt x="664" y="692"/>
                      </a:cubicBezTo>
                      <a:cubicBezTo>
                        <a:pt x="675" y="676"/>
                        <a:pt x="691" y="664"/>
                        <a:pt x="711" y="664"/>
                      </a:cubicBezTo>
                      <a:moveTo>
                        <a:pt x="706" y="695"/>
                      </a:moveTo>
                      <a:cubicBezTo>
                        <a:pt x="706" y="697"/>
                        <a:pt x="706" y="699"/>
                        <a:pt x="707" y="701"/>
                      </a:cubicBezTo>
                      <a:cubicBezTo>
                        <a:pt x="685" y="702"/>
                        <a:pt x="685" y="702"/>
                        <a:pt x="685" y="702"/>
                      </a:cubicBezTo>
                      <a:cubicBezTo>
                        <a:pt x="686" y="700"/>
                        <a:pt x="688" y="698"/>
                        <a:pt x="690" y="696"/>
                      </a:cubicBezTo>
                      <a:cubicBezTo>
                        <a:pt x="706" y="695"/>
                        <a:pt x="706" y="695"/>
                        <a:pt x="706" y="695"/>
                      </a:cubicBezTo>
                      <a:moveTo>
                        <a:pt x="693" y="694"/>
                      </a:moveTo>
                      <a:cubicBezTo>
                        <a:pt x="697" y="691"/>
                        <a:pt x="701" y="689"/>
                        <a:pt x="706" y="688"/>
                      </a:cubicBezTo>
                      <a:cubicBezTo>
                        <a:pt x="706" y="690"/>
                        <a:pt x="706" y="692"/>
                        <a:pt x="706" y="693"/>
                      </a:cubicBezTo>
                      <a:cubicBezTo>
                        <a:pt x="693" y="694"/>
                        <a:pt x="693" y="694"/>
                        <a:pt x="693" y="694"/>
                      </a:cubicBezTo>
                      <a:moveTo>
                        <a:pt x="707" y="703"/>
                      </a:moveTo>
                      <a:cubicBezTo>
                        <a:pt x="707" y="704"/>
                        <a:pt x="708" y="706"/>
                        <a:pt x="708" y="707"/>
                      </a:cubicBezTo>
                      <a:cubicBezTo>
                        <a:pt x="688" y="708"/>
                        <a:pt x="688" y="708"/>
                        <a:pt x="688" y="708"/>
                      </a:cubicBezTo>
                      <a:cubicBezTo>
                        <a:pt x="687" y="707"/>
                        <a:pt x="685" y="705"/>
                        <a:pt x="683" y="704"/>
                      </a:cubicBezTo>
                      <a:cubicBezTo>
                        <a:pt x="707" y="703"/>
                        <a:pt x="707" y="703"/>
                        <a:pt x="707" y="703"/>
                      </a:cubicBezTo>
                      <a:moveTo>
                        <a:pt x="708" y="709"/>
                      </a:moveTo>
                      <a:cubicBezTo>
                        <a:pt x="709" y="711"/>
                        <a:pt x="709" y="712"/>
                        <a:pt x="709" y="714"/>
                      </a:cubicBezTo>
                      <a:cubicBezTo>
                        <a:pt x="694" y="714"/>
                        <a:pt x="694" y="714"/>
                        <a:pt x="694" y="714"/>
                      </a:cubicBezTo>
                      <a:cubicBezTo>
                        <a:pt x="693" y="713"/>
                        <a:pt x="692" y="711"/>
                        <a:pt x="690" y="710"/>
                      </a:cubicBezTo>
                      <a:cubicBezTo>
                        <a:pt x="708" y="709"/>
                        <a:pt x="708" y="709"/>
                        <a:pt x="708" y="709"/>
                      </a:cubicBezTo>
                      <a:moveTo>
                        <a:pt x="710" y="716"/>
                      </a:moveTo>
                      <a:cubicBezTo>
                        <a:pt x="711" y="717"/>
                        <a:pt x="711" y="719"/>
                        <a:pt x="712" y="721"/>
                      </a:cubicBezTo>
                      <a:cubicBezTo>
                        <a:pt x="708" y="722"/>
                        <a:pt x="705" y="723"/>
                        <a:pt x="701" y="724"/>
                      </a:cubicBezTo>
                      <a:cubicBezTo>
                        <a:pt x="700" y="721"/>
                        <a:pt x="698" y="719"/>
                        <a:pt x="696" y="716"/>
                      </a:cubicBezTo>
                      <a:cubicBezTo>
                        <a:pt x="710" y="716"/>
                        <a:pt x="710" y="716"/>
                        <a:pt x="710" y="716"/>
                      </a:cubicBezTo>
                      <a:moveTo>
                        <a:pt x="800" y="700"/>
                      </a:moveTo>
                      <a:cubicBezTo>
                        <a:pt x="803" y="704"/>
                        <a:pt x="806" y="709"/>
                        <a:pt x="809" y="713"/>
                      </a:cubicBezTo>
                      <a:cubicBezTo>
                        <a:pt x="787" y="731"/>
                        <a:pt x="746" y="736"/>
                        <a:pt x="713" y="749"/>
                      </a:cubicBezTo>
                      <a:cubicBezTo>
                        <a:pt x="711" y="742"/>
                        <a:pt x="708" y="736"/>
                        <a:pt x="705" y="730"/>
                      </a:cubicBezTo>
                      <a:cubicBezTo>
                        <a:pt x="740" y="716"/>
                        <a:pt x="778" y="717"/>
                        <a:pt x="800" y="700"/>
                      </a:cubicBezTo>
                      <a:moveTo>
                        <a:pt x="771" y="772"/>
                      </a:moveTo>
                      <a:cubicBezTo>
                        <a:pt x="797" y="761"/>
                        <a:pt x="832" y="745"/>
                        <a:pt x="853" y="712"/>
                      </a:cubicBezTo>
                      <a:cubicBezTo>
                        <a:pt x="855" y="716"/>
                        <a:pt x="857" y="719"/>
                        <a:pt x="860" y="722"/>
                      </a:cubicBezTo>
                      <a:cubicBezTo>
                        <a:pt x="830" y="792"/>
                        <a:pt x="726" y="804"/>
                        <a:pt x="713" y="816"/>
                      </a:cubicBezTo>
                      <a:cubicBezTo>
                        <a:pt x="757" y="801"/>
                        <a:pt x="824" y="794"/>
                        <a:pt x="865" y="727"/>
                      </a:cubicBezTo>
                      <a:cubicBezTo>
                        <a:pt x="867" y="728"/>
                        <a:pt x="869" y="730"/>
                        <a:pt x="871" y="732"/>
                      </a:cubicBezTo>
                      <a:cubicBezTo>
                        <a:pt x="816" y="848"/>
                        <a:pt x="705" y="826"/>
                        <a:pt x="666" y="870"/>
                      </a:cubicBezTo>
                      <a:cubicBezTo>
                        <a:pt x="655" y="883"/>
                        <a:pt x="656" y="899"/>
                        <a:pt x="669" y="909"/>
                      </a:cubicBezTo>
                      <a:cubicBezTo>
                        <a:pt x="661" y="912"/>
                        <a:pt x="654" y="916"/>
                        <a:pt x="647" y="920"/>
                      </a:cubicBezTo>
                      <a:cubicBezTo>
                        <a:pt x="639" y="905"/>
                        <a:pt x="640" y="884"/>
                        <a:pt x="645" y="872"/>
                      </a:cubicBezTo>
                      <a:cubicBezTo>
                        <a:pt x="652" y="868"/>
                        <a:pt x="658" y="863"/>
                        <a:pt x="663" y="858"/>
                      </a:cubicBezTo>
                      <a:cubicBezTo>
                        <a:pt x="678" y="844"/>
                        <a:pt x="683" y="826"/>
                        <a:pt x="681" y="808"/>
                      </a:cubicBezTo>
                      <a:cubicBezTo>
                        <a:pt x="697" y="791"/>
                        <a:pt x="736" y="788"/>
                        <a:pt x="771" y="772"/>
                      </a:cubicBezTo>
                      <a:moveTo>
                        <a:pt x="691" y="794"/>
                      </a:moveTo>
                      <a:cubicBezTo>
                        <a:pt x="687" y="796"/>
                        <a:pt x="683" y="798"/>
                        <a:pt x="680" y="801"/>
                      </a:cubicBezTo>
                      <a:cubicBezTo>
                        <a:pt x="679" y="794"/>
                        <a:pt x="677" y="788"/>
                        <a:pt x="674" y="781"/>
                      </a:cubicBezTo>
                      <a:cubicBezTo>
                        <a:pt x="678" y="776"/>
                        <a:pt x="683" y="771"/>
                        <a:pt x="689" y="767"/>
                      </a:cubicBezTo>
                      <a:cubicBezTo>
                        <a:pt x="691" y="775"/>
                        <a:pt x="692" y="784"/>
                        <a:pt x="691" y="794"/>
                      </a:cubicBezTo>
                      <a:moveTo>
                        <a:pt x="671" y="777"/>
                      </a:moveTo>
                      <a:cubicBezTo>
                        <a:pt x="668" y="771"/>
                        <a:pt x="664" y="765"/>
                        <a:pt x="660" y="760"/>
                      </a:cubicBezTo>
                      <a:cubicBezTo>
                        <a:pt x="666" y="753"/>
                        <a:pt x="672" y="748"/>
                        <a:pt x="679" y="743"/>
                      </a:cubicBezTo>
                      <a:cubicBezTo>
                        <a:pt x="683" y="748"/>
                        <a:pt x="686" y="755"/>
                        <a:pt x="688" y="762"/>
                      </a:cubicBezTo>
                      <a:cubicBezTo>
                        <a:pt x="682" y="766"/>
                        <a:pt x="676" y="771"/>
                        <a:pt x="671" y="777"/>
                      </a:cubicBezTo>
                      <a:moveTo>
                        <a:pt x="658" y="754"/>
                      </a:moveTo>
                      <a:cubicBezTo>
                        <a:pt x="657" y="755"/>
                        <a:pt x="657" y="755"/>
                        <a:pt x="656" y="756"/>
                      </a:cubicBezTo>
                      <a:cubicBezTo>
                        <a:pt x="652" y="752"/>
                        <a:pt x="649" y="749"/>
                        <a:pt x="645" y="746"/>
                      </a:cubicBezTo>
                      <a:cubicBezTo>
                        <a:pt x="645" y="738"/>
                        <a:pt x="646" y="729"/>
                        <a:pt x="649" y="720"/>
                      </a:cubicBezTo>
                      <a:cubicBezTo>
                        <a:pt x="653" y="722"/>
                        <a:pt x="658" y="724"/>
                        <a:pt x="663" y="727"/>
                      </a:cubicBezTo>
                      <a:cubicBezTo>
                        <a:pt x="659" y="737"/>
                        <a:pt x="657" y="746"/>
                        <a:pt x="658" y="754"/>
                      </a:cubicBezTo>
                      <a:moveTo>
                        <a:pt x="571" y="926"/>
                      </a:moveTo>
                      <a:cubicBezTo>
                        <a:pt x="566" y="928"/>
                        <a:pt x="559" y="928"/>
                        <a:pt x="553" y="928"/>
                      </a:cubicBezTo>
                      <a:cubicBezTo>
                        <a:pt x="551" y="921"/>
                        <a:pt x="552" y="914"/>
                        <a:pt x="555" y="908"/>
                      </a:cubicBezTo>
                      <a:cubicBezTo>
                        <a:pt x="560" y="909"/>
                        <a:pt x="564" y="909"/>
                        <a:pt x="569" y="908"/>
                      </a:cubicBezTo>
                      <a:cubicBezTo>
                        <a:pt x="568" y="914"/>
                        <a:pt x="569" y="920"/>
                        <a:pt x="571" y="926"/>
                      </a:cubicBezTo>
                      <a:moveTo>
                        <a:pt x="549" y="927"/>
                      </a:moveTo>
                      <a:cubicBezTo>
                        <a:pt x="543" y="927"/>
                        <a:pt x="537" y="925"/>
                        <a:pt x="530" y="922"/>
                      </a:cubicBezTo>
                      <a:cubicBezTo>
                        <a:pt x="530" y="913"/>
                        <a:pt x="533" y="907"/>
                        <a:pt x="539" y="901"/>
                      </a:cubicBezTo>
                      <a:cubicBezTo>
                        <a:pt x="542" y="904"/>
                        <a:pt x="547" y="906"/>
                        <a:pt x="552" y="907"/>
                      </a:cubicBezTo>
                      <a:cubicBezTo>
                        <a:pt x="549" y="913"/>
                        <a:pt x="548" y="920"/>
                        <a:pt x="549" y="927"/>
                      </a:cubicBezTo>
                      <a:moveTo>
                        <a:pt x="617" y="844"/>
                      </a:moveTo>
                      <a:cubicBezTo>
                        <a:pt x="610" y="841"/>
                        <a:pt x="605" y="837"/>
                        <a:pt x="601" y="831"/>
                      </a:cubicBezTo>
                      <a:cubicBezTo>
                        <a:pt x="612" y="813"/>
                        <a:pt x="608" y="781"/>
                        <a:pt x="597" y="762"/>
                      </a:cubicBezTo>
                      <a:cubicBezTo>
                        <a:pt x="604" y="763"/>
                        <a:pt x="611" y="765"/>
                        <a:pt x="616" y="767"/>
                      </a:cubicBezTo>
                      <a:cubicBezTo>
                        <a:pt x="626" y="788"/>
                        <a:pt x="626" y="827"/>
                        <a:pt x="617" y="844"/>
                      </a:cubicBezTo>
                      <a:moveTo>
                        <a:pt x="623" y="771"/>
                      </a:moveTo>
                      <a:cubicBezTo>
                        <a:pt x="643" y="782"/>
                        <a:pt x="651" y="802"/>
                        <a:pt x="650" y="819"/>
                      </a:cubicBezTo>
                      <a:cubicBezTo>
                        <a:pt x="648" y="839"/>
                        <a:pt x="634" y="848"/>
                        <a:pt x="621" y="845"/>
                      </a:cubicBezTo>
                      <a:cubicBezTo>
                        <a:pt x="630" y="828"/>
                        <a:pt x="631" y="792"/>
                        <a:pt x="623" y="771"/>
                      </a:cubicBezTo>
                      <a:moveTo>
                        <a:pt x="598" y="826"/>
                      </a:moveTo>
                      <a:cubicBezTo>
                        <a:pt x="593" y="814"/>
                        <a:pt x="590" y="799"/>
                        <a:pt x="589" y="789"/>
                      </a:cubicBezTo>
                      <a:cubicBezTo>
                        <a:pt x="566" y="801"/>
                        <a:pt x="566" y="801"/>
                        <a:pt x="566" y="801"/>
                      </a:cubicBezTo>
                      <a:cubicBezTo>
                        <a:pt x="569" y="819"/>
                        <a:pt x="569" y="819"/>
                        <a:pt x="569" y="819"/>
                      </a:cubicBezTo>
                      <a:cubicBezTo>
                        <a:pt x="563" y="819"/>
                        <a:pt x="556" y="820"/>
                        <a:pt x="550" y="823"/>
                      </a:cubicBezTo>
                      <a:cubicBezTo>
                        <a:pt x="551" y="807"/>
                        <a:pt x="546" y="788"/>
                        <a:pt x="537" y="775"/>
                      </a:cubicBezTo>
                      <a:cubicBezTo>
                        <a:pt x="554" y="764"/>
                        <a:pt x="574" y="760"/>
                        <a:pt x="591" y="761"/>
                      </a:cubicBezTo>
                      <a:cubicBezTo>
                        <a:pt x="603" y="779"/>
                        <a:pt x="605" y="808"/>
                        <a:pt x="598" y="826"/>
                      </a:cubicBezTo>
                      <a:moveTo>
                        <a:pt x="546" y="824"/>
                      </a:moveTo>
                      <a:cubicBezTo>
                        <a:pt x="540" y="827"/>
                        <a:pt x="535" y="832"/>
                        <a:pt x="530" y="838"/>
                      </a:cubicBezTo>
                      <a:cubicBezTo>
                        <a:pt x="529" y="824"/>
                        <a:pt x="522" y="812"/>
                        <a:pt x="509" y="803"/>
                      </a:cubicBezTo>
                      <a:cubicBezTo>
                        <a:pt x="516" y="792"/>
                        <a:pt x="524" y="784"/>
                        <a:pt x="533" y="777"/>
                      </a:cubicBezTo>
                      <a:cubicBezTo>
                        <a:pt x="542" y="790"/>
                        <a:pt x="547" y="809"/>
                        <a:pt x="546" y="824"/>
                      </a:cubicBezTo>
                      <a:moveTo>
                        <a:pt x="528" y="841"/>
                      </a:moveTo>
                      <a:cubicBezTo>
                        <a:pt x="526" y="844"/>
                        <a:pt x="524" y="847"/>
                        <a:pt x="523" y="850"/>
                      </a:cubicBezTo>
                      <a:cubicBezTo>
                        <a:pt x="515" y="844"/>
                        <a:pt x="506" y="840"/>
                        <a:pt x="495" y="839"/>
                      </a:cubicBezTo>
                      <a:cubicBezTo>
                        <a:pt x="498" y="827"/>
                        <a:pt x="502" y="816"/>
                        <a:pt x="507" y="806"/>
                      </a:cubicBezTo>
                      <a:cubicBezTo>
                        <a:pt x="520" y="815"/>
                        <a:pt x="527" y="827"/>
                        <a:pt x="528" y="841"/>
                      </a:cubicBezTo>
                      <a:moveTo>
                        <a:pt x="522" y="854"/>
                      </a:moveTo>
                      <a:cubicBezTo>
                        <a:pt x="521" y="858"/>
                        <a:pt x="520" y="863"/>
                        <a:pt x="520" y="868"/>
                      </a:cubicBezTo>
                      <a:cubicBezTo>
                        <a:pt x="512" y="866"/>
                        <a:pt x="503" y="868"/>
                        <a:pt x="494" y="873"/>
                      </a:cubicBezTo>
                      <a:cubicBezTo>
                        <a:pt x="493" y="863"/>
                        <a:pt x="493" y="852"/>
                        <a:pt x="494" y="844"/>
                      </a:cubicBezTo>
                      <a:cubicBezTo>
                        <a:pt x="505" y="844"/>
                        <a:pt x="514" y="847"/>
                        <a:pt x="522" y="854"/>
                      </a:cubicBezTo>
                      <a:moveTo>
                        <a:pt x="520" y="872"/>
                      </a:moveTo>
                      <a:cubicBezTo>
                        <a:pt x="521" y="877"/>
                        <a:pt x="523" y="883"/>
                        <a:pt x="526" y="888"/>
                      </a:cubicBezTo>
                      <a:cubicBezTo>
                        <a:pt x="517" y="889"/>
                        <a:pt x="510" y="893"/>
                        <a:pt x="504" y="901"/>
                      </a:cubicBezTo>
                      <a:cubicBezTo>
                        <a:pt x="499" y="894"/>
                        <a:pt x="496" y="886"/>
                        <a:pt x="495" y="877"/>
                      </a:cubicBezTo>
                      <a:cubicBezTo>
                        <a:pt x="503" y="871"/>
                        <a:pt x="512" y="870"/>
                        <a:pt x="520" y="872"/>
                      </a:cubicBezTo>
                      <a:moveTo>
                        <a:pt x="528" y="891"/>
                      </a:moveTo>
                      <a:cubicBezTo>
                        <a:pt x="530" y="894"/>
                        <a:pt x="533" y="897"/>
                        <a:pt x="536" y="899"/>
                      </a:cubicBezTo>
                      <a:cubicBezTo>
                        <a:pt x="531" y="905"/>
                        <a:pt x="527" y="912"/>
                        <a:pt x="527" y="921"/>
                      </a:cubicBezTo>
                      <a:cubicBezTo>
                        <a:pt x="524" y="919"/>
                        <a:pt x="521" y="918"/>
                        <a:pt x="519" y="916"/>
                      </a:cubicBezTo>
                      <a:cubicBezTo>
                        <a:pt x="514" y="913"/>
                        <a:pt x="510" y="909"/>
                        <a:pt x="506" y="905"/>
                      </a:cubicBezTo>
                      <a:cubicBezTo>
                        <a:pt x="512" y="896"/>
                        <a:pt x="519" y="892"/>
                        <a:pt x="528" y="891"/>
                      </a:cubicBezTo>
                      <a:moveTo>
                        <a:pt x="472" y="804"/>
                      </a:moveTo>
                      <a:cubicBezTo>
                        <a:pt x="453" y="802"/>
                        <a:pt x="437" y="801"/>
                        <a:pt x="429" y="800"/>
                      </a:cubicBezTo>
                      <a:cubicBezTo>
                        <a:pt x="430" y="805"/>
                        <a:pt x="431" y="817"/>
                        <a:pt x="433" y="832"/>
                      </a:cubicBezTo>
                      <a:cubicBezTo>
                        <a:pt x="429" y="832"/>
                        <a:pt x="425" y="832"/>
                        <a:pt x="421" y="832"/>
                      </a:cubicBezTo>
                      <a:cubicBezTo>
                        <a:pt x="417" y="811"/>
                        <a:pt x="413" y="792"/>
                        <a:pt x="410" y="781"/>
                      </a:cubicBezTo>
                      <a:cubicBezTo>
                        <a:pt x="421" y="785"/>
                        <a:pt x="449" y="789"/>
                        <a:pt x="478" y="793"/>
                      </a:cubicBezTo>
                      <a:cubicBezTo>
                        <a:pt x="476" y="797"/>
                        <a:pt x="474" y="801"/>
                        <a:pt x="472" y="804"/>
                      </a:cubicBezTo>
                      <a:moveTo>
                        <a:pt x="365" y="942"/>
                      </a:moveTo>
                      <a:cubicBezTo>
                        <a:pt x="363" y="947"/>
                        <a:pt x="361" y="953"/>
                        <a:pt x="358" y="959"/>
                      </a:cubicBezTo>
                      <a:cubicBezTo>
                        <a:pt x="340" y="937"/>
                        <a:pt x="340" y="937"/>
                        <a:pt x="340" y="937"/>
                      </a:cubicBezTo>
                      <a:cubicBezTo>
                        <a:pt x="344" y="929"/>
                        <a:pt x="347" y="922"/>
                        <a:pt x="348" y="917"/>
                      </a:cubicBezTo>
                      <a:cubicBezTo>
                        <a:pt x="353" y="924"/>
                        <a:pt x="358" y="932"/>
                        <a:pt x="365" y="942"/>
                      </a:cubicBezTo>
                      <a:moveTo>
                        <a:pt x="355" y="964"/>
                      </a:moveTo>
                      <a:cubicBezTo>
                        <a:pt x="351" y="970"/>
                        <a:pt x="346" y="977"/>
                        <a:pt x="341" y="984"/>
                      </a:cubicBezTo>
                      <a:cubicBezTo>
                        <a:pt x="322" y="966"/>
                        <a:pt x="322" y="966"/>
                        <a:pt x="322" y="966"/>
                      </a:cubicBezTo>
                      <a:cubicBezTo>
                        <a:pt x="328" y="957"/>
                        <a:pt x="333" y="949"/>
                        <a:pt x="337" y="942"/>
                      </a:cubicBezTo>
                      <a:cubicBezTo>
                        <a:pt x="355" y="964"/>
                        <a:pt x="355" y="964"/>
                        <a:pt x="355" y="964"/>
                      </a:cubicBezTo>
                      <a:moveTo>
                        <a:pt x="339" y="988"/>
                      </a:moveTo>
                      <a:cubicBezTo>
                        <a:pt x="332" y="997"/>
                        <a:pt x="324" y="1006"/>
                        <a:pt x="316" y="1015"/>
                      </a:cubicBezTo>
                      <a:cubicBezTo>
                        <a:pt x="297" y="998"/>
                        <a:pt x="297" y="998"/>
                        <a:pt x="297" y="998"/>
                      </a:cubicBezTo>
                      <a:cubicBezTo>
                        <a:pt x="305" y="988"/>
                        <a:pt x="313" y="979"/>
                        <a:pt x="319" y="969"/>
                      </a:cubicBezTo>
                      <a:cubicBezTo>
                        <a:pt x="326" y="976"/>
                        <a:pt x="332" y="982"/>
                        <a:pt x="339" y="988"/>
                      </a:cubicBezTo>
                      <a:moveTo>
                        <a:pt x="313" y="1019"/>
                      </a:moveTo>
                      <a:cubicBezTo>
                        <a:pt x="305" y="1027"/>
                        <a:pt x="297" y="1034"/>
                        <a:pt x="290" y="1041"/>
                      </a:cubicBezTo>
                      <a:cubicBezTo>
                        <a:pt x="270" y="1026"/>
                        <a:pt x="270" y="1026"/>
                        <a:pt x="270" y="1026"/>
                      </a:cubicBezTo>
                      <a:cubicBezTo>
                        <a:pt x="278" y="1019"/>
                        <a:pt x="286" y="1010"/>
                        <a:pt x="293" y="1002"/>
                      </a:cubicBezTo>
                      <a:cubicBezTo>
                        <a:pt x="313" y="1019"/>
                        <a:pt x="313" y="1019"/>
                        <a:pt x="313" y="1019"/>
                      </a:cubicBezTo>
                      <a:moveTo>
                        <a:pt x="285" y="1045"/>
                      </a:moveTo>
                      <a:cubicBezTo>
                        <a:pt x="276" y="1053"/>
                        <a:pt x="267" y="1061"/>
                        <a:pt x="258" y="1066"/>
                      </a:cubicBezTo>
                      <a:cubicBezTo>
                        <a:pt x="237" y="1052"/>
                        <a:pt x="237" y="1052"/>
                        <a:pt x="237" y="1052"/>
                      </a:cubicBezTo>
                      <a:cubicBezTo>
                        <a:pt x="247" y="1046"/>
                        <a:pt x="257" y="1038"/>
                        <a:pt x="266" y="1030"/>
                      </a:cubicBezTo>
                      <a:cubicBezTo>
                        <a:pt x="285" y="1045"/>
                        <a:pt x="285" y="1045"/>
                        <a:pt x="285" y="1045"/>
                      </a:cubicBezTo>
                      <a:moveTo>
                        <a:pt x="254" y="1069"/>
                      </a:moveTo>
                      <a:cubicBezTo>
                        <a:pt x="247" y="1074"/>
                        <a:pt x="240" y="1077"/>
                        <a:pt x="233" y="1080"/>
                      </a:cubicBezTo>
                      <a:cubicBezTo>
                        <a:pt x="224" y="1073"/>
                        <a:pt x="216" y="1067"/>
                        <a:pt x="212" y="1064"/>
                      </a:cubicBezTo>
                      <a:cubicBezTo>
                        <a:pt x="219" y="1061"/>
                        <a:pt x="226" y="1058"/>
                        <a:pt x="233" y="1054"/>
                      </a:cubicBezTo>
                      <a:cubicBezTo>
                        <a:pt x="254" y="1069"/>
                        <a:pt x="254" y="1069"/>
                        <a:pt x="254" y="1069"/>
                      </a:cubicBezTo>
                      <a:moveTo>
                        <a:pt x="252" y="1102"/>
                      </a:moveTo>
                      <a:cubicBezTo>
                        <a:pt x="258" y="1106"/>
                        <a:pt x="258" y="1106"/>
                        <a:pt x="258" y="1106"/>
                      </a:cubicBezTo>
                      <a:cubicBezTo>
                        <a:pt x="244" y="1127"/>
                        <a:pt x="244" y="1167"/>
                        <a:pt x="253" y="1182"/>
                      </a:cubicBezTo>
                      <a:cubicBezTo>
                        <a:pt x="250" y="1164"/>
                        <a:pt x="247" y="1129"/>
                        <a:pt x="263" y="1109"/>
                      </a:cubicBezTo>
                      <a:cubicBezTo>
                        <a:pt x="266" y="1112"/>
                        <a:pt x="270" y="1114"/>
                        <a:pt x="274" y="1117"/>
                      </a:cubicBezTo>
                      <a:cubicBezTo>
                        <a:pt x="250" y="1174"/>
                        <a:pt x="272" y="1214"/>
                        <a:pt x="299" y="1250"/>
                      </a:cubicBezTo>
                      <a:cubicBezTo>
                        <a:pt x="290" y="1252"/>
                        <a:pt x="281" y="1257"/>
                        <a:pt x="274" y="1263"/>
                      </a:cubicBezTo>
                      <a:cubicBezTo>
                        <a:pt x="243" y="1220"/>
                        <a:pt x="214" y="1171"/>
                        <a:pt x="252" y="1102"/>
                      </a:cubicBezTo>
                      <a:moveTo>
                        <a:pt x="216" y="1262"/>
                      </a:moveTo>
                      <a:cubicBezTo>
                        <a:pt x="264" y="1274"/>
                        <a:pt x="264" y="1274"/>
                        <a:pt x="264" y="1274"/>
                      </a:cubicBezTo>
                      <a:cubicBezTo>
                        <a:pt x="261" y="1279"/>
                        <a:pt x="258" y="1283"/>
                        <a:pt x="256" y="1288"/>
                      </a:cubicBezTo>
                      <a:cubicBezTo>
                        <a:pt x="214" y="1275"/>
                        <a:pt x="214" y="1275"/>
                        <a:pt x="214" y="1275"/>
                      </a:cubicBezTo>
                      <a:cubicBezTo>
                        <a:pt x="215" y="1271"/>
                        <a:pt x="216" y="1267"/>
                        <a:pt x="216" y="1262"/>
                      </a:cubicBezTo>
                      <a:moveTo>
                        <a:pt x="216" y="1233"/>
                      </a:moveTo>
                      <a:cubicBezTo>
                        <a:pt x="246" y="1233"/>
                        <a:pt x="246" y="1233"/>
                        <a:pt x="246" y="1233"/>
                      </a:cubicBezTo>
                      <a:cubicBezTo>
                        <a:pt x="249" y="1239"/>
                        <a:pt x="252" y="1244"/>
                        <a:pt x="255" y="1250"/>
                      </a:cubicBezTo>
                      <a:cubicBezTo>
                        <a:pt x="217" y="1244"/>
                        <a:pt x="217" y="1244"/>
                        <a:pt x="217" y="1244"/>
                      </a:cubicBezTo>
                      <a:cubicBezTo>
                        <a:pt x="217" y="1240"/>
                        <a:pt x="216" y="1237"/>
                        <a:pt x="216" y="1233"/>
                      </a:cubicBezTo>
                      <a:moveTo>
                        <a:pt x="216" y="1259"/>
                      </a:moveTo>
                      <a:cubicBezTo>
                        <a:pt x="217" y="1255"/>
                        <a:pt x="217" y="1251"/>
                        <a:pt x="217" y="1248"/>
                      </a:cubicBezTo>
                      <a:cubicBezTo>
                        <a:pt x="257" y="1254"/>
                        <a:pt x="257" y="1254"/>
                        <a:pt x="257" y="1254"/>
                      </a:cubicBezTo>
                      <a:cubicBezTo>
                        <a:pt x="260" y="1259"/>
                        <a:pt x="264" y="1265"/>
                        <a:pt x="267" y="1270"/>
                      </a:cubicBezTo>
                      <a:cubicBezTo>
                        <a:pt x="267" y="1270"/>
                        <a:pt x="267" y="1271"/>
                        <a:pt x="266" y="1271"/>
                      </a:cubicBezTo>
                      <a:cubicBezTo>
                        <a:pt x="216" y="1259"/>
                        <a:pt x="216" y="1259"/>
                        <a:pt x="216" y="1259"/>
                      </a:cubicBezTo>
                      <a:moveTo>
                        <a:pt x="244" y="1229"/>
                      </a:moveTo>
                      <a:cubicBezTo>
                        <a:pt x="215" y="1230"/>
                        <a:pt x="215" y="1230"/>
                        <a:pt x="215" y="1230"/>
                      </a:cubicBezTo>
                      <a:cubicBezTo>
                        <a:pt x="215" y="1227"/>
                        <a:pt x="215" y="1225"/>
                        <a:pt x="214" y="1223"/>
                      </a:cubicBezTo>
                      <a:cubicBezTo>
                        <a:pt x="222" y="1219"/>
                        <a:pt x="229" y="1215"/>
                        <a:pt x="237" y="1211"/>
                      </a:cubicBezTo>
                      <a:cubicBezTo>
                        <a:pt x="239" y="1217"/>
                        <a:pt x="241" y="1223"/>
                        <a:pt x="244" y="1229"/>
                      </a:cubicBezTo>
                      <a:moveTo>
                        <a:pt x="255" y="1291"/>
                      </a:moveTo>
                      <a:cubicBezTo>
                        <a:pt x="253" y="1296"/>
                        <a:pt x="252" y="1300"/>
                        <a:pt x="251" y="1304"/>
                      </a:cubicBezTo>
                      <a:cubicBezTo>
                        <a:pt x="211" y="1292"/>
                        <a:pt x="211" y="1292"/>
                        <a:pt x="211" y="1292"/>
                      </a:cubicBezTo>
                      <a:cubicBezTo>
                        <a:pt x="212" y="1288"/>
                        <a:pt x="213" y="1283"/>
                        <a:pt x="214" y="1279"/>
                      </a:cubicBezTo>
                      <a:cubicBezTo>
                        <a:pt x="255" y="1291"/>
                        <a:pt x="255" y="1291"/>
                        <a:pt x="255" y="1291"/>
                      </a:cubicBezTo>
                      <a:moveTo>
                        <a:pt x="250" y="1308"/>
                      </a:moveTo>
                      <a:cubicBezTo>
                        <a:pt x="249" y="1312"/>
                        <a:pt x="249" y="1317"/>
                        <a:pt x="249" y="1321"/>
                      </a:cubicBezTo>
                      <a:cubicBezTo>
                        <a:pt x="207" y="1308"/>
                        <a:pt x="207" y="1308"/>
                        <a:pt x="207" y="1308"/>
                      </a:cubicBezTo>
                      <a:cubicBezTo>
                        <a:pt x="208" y="1304"/>
                        <a:pt x="209" y="1300"/>
                        <a:pt x="210" y="1296"/>
                      </a:cubicBezTo>
                      <a:cubicBezTo>
                        <a:pt x="250" y="1308"/>
                        <a:pt x="250" y="1308"/>
                        <a:pt x="250" y="1308"/>
                      </a:cubicBezTo>
                      <a:moveTo>
                        <a:pt x="249" y="1325"/>
                      </a:moveTo>
                      <a:cubicBezTo>
                        <a:pt x="249" y="1330"/>
                        <a:pt x="250" y="1335"/>
                        <a:pt x="251" y="1339"/>
                      </a:cubicBezTo>
                      <a:cubicBezTo>
                        <a:pt x="202" y="1325"/>
                        <a:pt x="202" y="1325"/>
                        <a:pt x="202" y="1325"/>
                      </a:cubicBezTo>
                      <a:cubicBezTo>
                        <a:pt x="203" y="1320"/>
                        <a:pt x="205" y="1316"/>
                        <a:pt x="206" y="1312"/>
                      </a:cubicBezTo>
                      <a:cubicBezTo>
                        <a:pt x="249" y="1325"/>
                        <a:pt x="249" y="1325"/>
                        <a:pt x="249" y="1325"/>
                      </a:cubicBezTo>
                      <a:moveTo>
                        <a:pt x="246" y="1342"/>
                      </a:moveTo>
                      <a:cubicBezTo>
                        <a:pt x="240" y="1343"/>
                        <a:pt x="235" y="1346"/>
                        <a:pt x="230" y="1350"/>
                      </a:cubicBezTo>
                      <a:cubicBezTo>
                        <a:pt x="197" y="1340"/>
                        <a:pt x="197" y="1340"/>
                        <a:pt x="197" y="1340"/>
                      </a:cubicBezTo>
                      <a:cubicBezTo>
                        <a:pt x="199" y="1336"/>
                        <a:pt x="200" y="1332"/>
                        <a:pt x="201" y="1328"/>
                      </a:cubicBezTo>
                      <a:cubicBezTo>
                        <a:pt x="246" y="1342"/>
                        <a:pt x="246" y="1342"/>
                        <a:pt x="246" y="1342"/>
                      </a:cubicBezTo>
                      <a:moveTo>
                        <a:pt x="226" y="1352"/>
                      </a:moveTo>
                      <a:cubicBezTo>
                        <a:pt x="223" y="1355"/>
                        <a:pt x="221" y="1358"/>
                        <a:pt x="218" y="1361"/>
                      </a:cubicBezTo>
                      <a:cubicBezTo>
                        <a:pt x="193" y="1354"/>
                        <a:pt x="193" y="1354"/>
                        <a:pt x="193" y="1354"/>
                      </a:cubicBezTo>
                      <a:cubicBezTo>
                        <a:pt x="194" y="1351"/>
                        <a:pt x="195" y="1347"/>
                        <a:pt x="196" y="1343"/>
                      </a:cubicBezTo>
                      <a:cubicBezTo>
                        <a:pt x="226" y="1352"/>
                        <a:pt x="226" y="1352"/>
                        <a:pt x="226" y="1352"/>
                      </a:cubicBezTo>
                      <a:moveTo>
                        <a:pt x="216" y="1364"/>
                      </a:moveTo>
                      <a:cubicBezTo>
                        <a:pt x="214" y="1368"/>
                        <a:pt x="212" y="1371"/>
                        <a:pt x="211" y="1375"/>
                      </a:cubicBezTo>
                      <a:cubicBezTo>
                        <a:pt x="188" y="1370"/>
                        <a:pt x="188" y="1370"/>
                        <a:pt x="188" y="1370"/>
                      </a:cubicBezTo>
                      <a:cubicBezTo>
                        <a:pt x="189" y="1366"/>
                        <a:pt x="191" y="1362"/>
                        <a:pt x="192" y="1358"/>
                      </a:cubicBezTo>
                      <a:cubicBezTo>
                        <a:pt x="216" y="1364"/>
                        <a:pt x="216" y="1364"/>
                        <a:pt x="216" y="1364"/>
                      </a:cubicBezTo>
                      <a:moveTo>
                        <a:pt x="209" y="1379"/>
                      </a:moveTo>
                      <a:cubicBezTo>
                        <a:pt x="208" y="1383"/>
                        <a:pt x="207" y="1387"/>
                        <a:pt x="207" y="1391"/>
                      </a:cubicBezTo>
                      <a:cubicBezTo>
                        <a:pt x="184" y="1387"/>
                        <a:pt x="184" y="1387"/>
                        <a:pt x="184" y="1387"/>
                      </a:cubicBezTo>
                      <a:cubicBezTo>
                        <a:pt x="185" y="1383"/>
                        <a:pt x="186" y="1378"/>
                        <a:pt x="187" y="1374"/>
                      </a:cubicBezTo>
                      <a:cubicBezTo>
                        <a:pt x="209" y="1379"/>
                        <a:pt x="209" y="1379"/>
                        <a:pt x="209" y="1379"/>
                      </a:cubicBezTo>
                      <a:moveTo>
                        <a:pt x="207" y="1395"/>
                      </a:moveTo>
                      <a:cubicBezTo>
                        <a:pt x="207" y="1400"/>
                        <a:pt x="208" y="1405"/>
                        <a:pt x="210" y="1411"/>
                      </a:cubicBezTo>
                      <a:cubicBezTo>
                        <a:pt x="180" y="1409"/>
                        <a:pt x="180" y="1409"/>
                        <a:pt x="180" y="1409"/>
                      </a:cubicBezTo>
                      <a:cubicBezTo>
                        <a:pt x="181" y="1403"/>
                        <a:pt x="182" y="1397"/>
                        <a:pt x="183" y="1391"/>
                      </a:cubicBezTo>
                      <a:cubicBezTo>
                        <a:pt x="207" y="1395"/>
                        <a:pt x="207" y="1395"/>
                        <a:pt x="207" y="1395"/>
                      </a:cubicBezTo>
                      <a:moveTo>
                        <a:pt x="211" y="1415"/>
                      </a:moveTo>
                      <a:cubicBezTo>
                        <a:pt x="213" y="1419"/>
                        <a:pt x="216" y="1423"/>
                        <a:pt x="219" y="1428"/>
                      </a:cubicBezTo>
                      <a:cubicBezTo>
                        <a:pt x="178" y="1429"/>
                        <a:pt x="178" y="1429"/>
                        <a:pt x="178" y="1429"/>
                      </a:cubicBezTo>
                      <a:cubicBezTo>
                        <a:pt x="178" y="1424"/>
                        <a:pt x="179" y="1418"/>
                        <a:pt x="179" y="1413"/>
                      </a:cubicBezTo>
                      <a:cubicBezTo>
                        <a:pt x="211" y="1415"/>
                        <a:pt x="211" y="1415"/>
                        <a:pt x="211" y="1415"/>
                      </a:cubicBezTo>
                      <a:moveTo>
                        <a:pt x="222" y="1431"/>
                      </a:moveTo>
                      <a:cubicBezTo>
                        <a:pt x="221" y="1434"/>
                        <a:pt x="220" y="1438"/>
                        <a:pt x="221" y="1442"/>
                      </a:cubicBezTo>
                      <a:cubicBezTo>
                        <a:pt x="180" y="1449"/>
                        <a:pt x="180" y="1449"/>
                        <a:pt x="180" y="1449"/>
                      </a:cubicBezTo>
                      <a:cubicBezTo>
                        <a:pt x="179" y="1444"/>
                        <a:pt x="178" y="1438"/>
                        <a:pt x="178" y="1433"/>
                      </a:cubicBezTo>
                      <a:cubicBezTo>
                        <a:pt x="222" y="1431"/>
                        <a:pt x="222" y="1431"/>
                        <a:pt x="222" y="1431"/>
                      </a:cubicBezTo>
                      <a:moveTo>
                        <a:pt x="221" y="1445"/>
                      </a:moveTo>
                      <a:cubicBezTo>
                        <a:pt x="222" y="1449"/>
                        <a:pt x="224" y="1453"/>
                        <a:pt x="227" y="1457"/>
                      </a:cubicBezTo>
                      <a:cubicBezTo>
                        <a:pt x="186" y="1473"/>
                        <a:pt x="186" y="1473"/>
                        <a:pt x="186" y="1473"/>
                      </a:cubicBezTo>
                      <a:cubicBezTo>
                        <a:pt x="184" y="1467"/>
                        <a:pt x="182" y="1460"/>
                        <a:pt x="180" y="1453"/>
                      </a:cubicBezTo>
                      <a:cubicBezTo>
                        <a:pt x="221" y="1445"/>
                        <a:pt x="221" y="1445"/>
                        <a:pt x="221" y="1445"/>
                      </a:cubicBezTo>
                      <a:moveTo>
                        <a:pt x="275" y="1385"/>
                      </a:moveTo>
                      <a:cubicBezTo>
                        <a:pt x="278" y="1389"/>
                        <a:pt x="282" y="1393"/>
                        <a:pt x="286" y="1396"/>
                      </a:cubicBezTo>
                      <a:cubicBezTo>
                        <a:pt x="285" y="1403"/>
                        <a:pt x="285" y="1411"/>
                        <a:pt x="287" y="1418"/>
                      </a:cubicBezTo>
                      <a:cubicBezTo>
                        <a:pt x="281" y="1416"/>
                        <a:pt x="276" y="1414"/>
                        <a:pt x="271" y="1413"/>
                      </a:cubicBezTo>
                      <a:cubicBezTo>
                        <a:pt x="268" y="1405"/>
                        <a:pt x="269" y="1393"/>
                        <a:pt x="275" y="1385"/>
                      </a:cubicBezTo>
                      <a:moveTo>
                        <a:pt x="423" y="1397"/>
                      </a:moveTo>
                      <a:cubicBezTo>
                        <a:pt x="430" y="1392"/>
                        <a:pt x="436" y="1387"/>
                        <a:pt x="442" y="1380"/>
                      </a:cubicBezTo>
                      <a:cubicBezTo>
                        <a:pt x="442" y="1390"/>
                        <a:pt x="448" y="1397"/>
                        <a:pt x="456" y="1398"/>
                      </a:cubicBezTo>
                      <a:cubicBezTo>
                        <a:pt x="451" y="1406"/>
                        <a:pt x="448" y="1413"/>
                        <a:pt x="446" y="1421"/>
                      </a:cubicBezTo>
                      <a:cubicBezTo>
                        <a:pt x="436" y="1419"/>
                        <a:pt x="427" y="1410"/>
                        <a:pt x="423" y="1397"/>
                      </a:cubicBezTo>
                      <a:moveTo>
                        <a:pt x="446" y="1376"/>
                      </a:moveTo>
                      <a:cubicBezTo>
                        <a:pt x="461" y="1391"/>
                        <a:pt x="461" y="1391"/>
                        <a:pt x="461" y="1391"/>
                      </a:cubicBezTo>
                      <a:cubicBezTo>
                        <a:pt x="460" y="1391"/>
                        <a:pt x="460" y="1392"/>
                        <a:pt x="459" y="1393"/>
                      </a:cubicBezTo>
                      <a:cubicBezTo>
                        <a:pt x="453" y="1391"/>
                        <a:pt x="447" y="1385"/>
                        <a:pt x="446" y="1376"/>
                      </a:cubicBezTo>
                      <a:moveTo>
                        <a:pt x="447" y="1375"/>
                      </a:moveTo>
                      <a:cubicBezTo>
                        <a:pt x="448" y="1374"/>
                        <a:pt x="449" y="1373"/>
                        <a:pt x="450" y="1372"/>
                      </a:cubicBezTo>
                      <a:cubicBezTo>
                        <a:pt x="465" y="1386"/>
                        <a:pt x="465" y="1386"/>
                        <a:pt x="465" y="1386"/>
                      </a:cubicBezTo>
                      <a:cubicBezTo>
                        <a:pt x="464" y="1387"/>
                        <a:pt x="463" y="1388"/>
                        <a:pt x="462" y="1389"/>
                      </a:cubicBezTo>
                      <a:cubicBezTo>
                        <a:pt x="447" y="1375"/>
                        <a:pt x="447" y="1375"/>
                        <a:pt x="447" y="1375"/>
                      </a:cubicBezTo>
                      <a:moveTo>
                        <a:pt x="451" y="1370"/>
                      </a:moveTo>
                      <a:cubicBezTo>
                        <a:pt x="452" y="1369"/>
                        <a:pt x="453" y="1368"/>
                        <a:pt x="453" y="1367"/>
                      </a:cubicBezTo>
                      <a:cubicBezTo>
                        <a:pt x="469" y="1382"/>
                        <a:pt x="469" y="1382"/>
                        <a:pt x="469" y="1382"/>
                      </a:cubicBezTo>
                      <a:cubicBezTo>
                        <a:pt x="468" y="1383"/>
                        <a:pt x="467" y="1384"/>
                        <a:pt x="466" y="1385"/>
                      </a:cubicBezTo>
                      <a:cubicBezTo>
                        <a:pt x="451" y="1370"/>
                        <a:pt x="451" y="1370"/>
                        <a:pt x="451" y="1370"/>
                      </a:cubicBezTo>
                      <a:moveTo>
                        <a:pt x="455" y="1365"/>
                      </a:moveTo>
                      <a:cubicBezTo>
                        <a:pt x="455" y="1364"/>
                        <a:pt x="456" y="1363"/>
                        <a:pt x="457" y="1362"/>
                      </a:cubicBezTo>
                      <a:cubicBezTo>
                        <a:pt x="474" y="1378"/>
                        <a:pt x="474" y="1378"/>
                        <a:pt x="474" y="1378"/>
                      </a:cubicBezTo>
                      <a:cubicBezTo>
                        <a:pt x="473" y="1379"/>
                        <a:pt x="471" y="1380"/>
                        <a:pt x="470" y="1381"/>
                      </a:cubicBezTo>
                      <a:cubicBezTo>
                        <a:pt x="455" y="1365"/>
                        <a:pt x="455" y="1365"/>
                        <a:pt x="455" y="1365"/>
                      </a:cubicBezTo>
                      <a:moveTo>
                        <a:pt x="458" y="1361"/>
                      </a:moveTo>
                      <a:cubicBezTo>
                        <a:pt x="459" y="1359"/>
                        <a:pt x="460" y="1358"/>
                        <a:pt x="461" y="1357"/>
                      </a:cubicBezTo>
                      <a:cubicBezTo>
                        <a:pt x="479" y="1374"/>
                        <a:pt x="479" y="1374"/>
                        <a:pt x="479" y="1374"/>
                      </a:cubicBezTo>
                      <a:cubicBezTo>
                        <a:pt x="478" y="1375"/>
                        <a:pt x="476" y="1376"/>
                        <a:pt x="475" y="1377"/>
                      </a:cubicBezTo>
                      <a:cubicBezTo>
                        <a:pt x="458" y="1361"/>
                        <a:pt x="458" y="1361"/>
                        <a:pt x="458" y="1361"/>
                      </a:cubicBezTo>
                      <a:moveTo>
                        <a:pt x="462" y="1355"/>
                      </a:moveTo>
                      <a:cubicBezTo>
                        <a:pt x="463" y="1354"/>
                        <a:pt x="464" y="1353"/>
                        <a:pt x="465" y="1352"/>
                      </a:cubicBezTo>
                      <a:cubicBezTo>
                        <a:pt x="485" y="1371"/>
                        <a:pt x="485" y="1371"/>
                        <a:pt x="485" y="1371"/>
                      </a:cubicBezTo>
                      <a:cubicBezTo>
                        <a:pt x="483" y="1371"/>
                        <a:pt x="482" y="1372"/>
                        <a:pt x="480" y="1373"/>
                      </a:cubicBezTo>
                      <a:cubicBezTo>
                        <a:pt x="462" y="1355"/>
                        <a:pt x="462" y="1355"/>
                        <a:pt x="462" y="1355"/>
                      </a:cubicBezTo>
                      <a:moveTo>
                        <a:pt x="466" y="1350"/>
                      </a:moveTo>
                      <a:cubicBezTo>
                        <a:pt x="467" y="1349"/>
                        <a:pt x="468" y="1347"/>
                        <a:pt x="469" y="1345"/>
                      </a:cubicBezTo>
                      <a:cubicBezTo>
                        <a:pt x="475" y="1353"/>
                        <a:pt x="482" y="1361"/>
                        <a:pt x="491" y="1367"/>
                      </a:cubicBezTo>
                      <a:cubicBezTo>
                        <a:pt x="489" y="1368"/>
                        <a:pt x="488" y="1369"/>
                        <a:pt x="486" y="1370"/>
                      </a:cubicBezTo>
                      <a:cubicBezTo>
                        <a:pt x="466" y="1350"/>
                        <a:pt x="466" y="1350"/>
                        <a:pt x="466" y="1350"/>
                      </a:cubicBezTo>
                      <a:moveTo>
                        <a:pt x="681" y="1120"/>
                      </a:moveTo>
                      <a:cubicBezTo>
                        <a:pt x="691" y="1106"/>
                        <a:pt x="705" y="1098"/>
                        <a:pt x="719" y="1097"/>
                      </a:cubicBezTo>
                      <a:cubicBezTo>
                        <a:pt x="727" y="1107"/>
                        <a:pt x="736" y="1117"/>
                        <a:pt x="749" y="1126"/>
                      </a:cubicBezTo>
                      <a:cubicBezTo>
                        <a:pt x="768" y="1157"/>
                        <a:pt x="780" y="1200"/>
                        <a:pt x="777" y="1235"/>
                      </a:cubicBezTo>
                      <a:cubicBezTo>
                        <a:pt x="767" y="1240"/>
                        <a:pt x="757" y="1247"/>
                        <a:pt x="749" y="1256"/>
                      </a:cubicBezTo>
                      <a:cubicBezTo>
                        <a:pt x="749" y="1220"/>
                        <a:pt x="731" y="1181"/>
                        <a:pt x="681" y="1120"/>
                      </a:cubicBezTo>
                      <a:moveTo>
                        <a:pt x="777" y="1175"/>
                      </a:moveTo>
                      <a:cubicBezTo>
                        <a:pt x="793" y="1183"/>
                        <a:pt x="811" y="1190"/>
                        <a:pt x="832" y="1188"/>
                      </a:cubicBezTo>
                      <a:cubicBezTo>
                        <a:pt x="831" y="1205"/>
                        <a:pt x="831" y="1205"/>
                        <a:pt x="831" y="1205"/>
                      </a:cubicBezTo>
                      <a:cubicBezTo>
                        <a:pt x="813" y="1206"/>
                        <a:pt x="798" y="1205"/>
                        <a:pt x="782" y="1200"/>
                      </a:cubicBezTo>
                      <a:cubicBezTo>
                        <a:pt x="781" y="1192"/>
                        <a:pt x="779" y="1183"/>
                        <a:pt x="777" y="1175"/>
                      </a:cubicBezTo>
                      <a:moveTo>
                        <a:pt x="821" y="1257"/>
                      </a:moveTo>
                      <a:cubicBezTo>
                        <a:pt x="833" y="1256"/>
                        <a:pt x="845" y="1253"/>
                        <a:pt x="856" y="1248"/>
                      </a:cubicBezTo>
                      <a:cubicBezTo>
                        <a:pt x="865" y="1255"/>
                        <a:pt x="876" y="1264"/>
                        <a:pt x="888" y="1273"/>
                      </a:cubicBezTo>
                      <a:cubicBezTo>
                        <a:pt x="882" y="1278"/>
                        <a:pt x="873" y="1282"/>
                        <a:pt x="864" y="1286"/>
                      </a:cubicBezTo>
                      <a:cubicBezTo>
                        <a:pt x="866" y="1273"/>
                        <a:pt x="850" y="1261"/>
                        <a:pt x="834" y="1267"/>
                      </a:cubicBezTo>
                      <a:cubicBezTo>
                        <a:pt x="818" y="1273"/>
                        <a:pt x="805" y="1284"/>
                        <a:pt x="796" y="1299"/>
                      </a:cubicBezTo>
                      <a:cubicBezTo>
                        <a:pt x="791" y="1299"/>
                        <a:pt x="787" y="1299"/>
                        <a:pt x="782" y="1298"/>
                      </a:cubicBezTo>
                      <a:cubicBezTo>
                        <a:pt x="790" y="1288"/>
                        <a:pt x="799" y="1281"/>
                        <a:pt x="808" y="1274"/>
                      </a:cubicBezTo>
                      <a:cubicBezTo>
                        <a:pt x="815" y="1269"/>
                        <a:pt x="819" y="1263"/>
                        <a:pt x="821" y="1257"/>
                      </a:cubicBezTo>
                      <a:moveTo>
                        <a:pt x="854" y="1240"/>
                      </a:moveTo>
                      <a:cubicBezTo>
                        <a:pt x="855" y="1179"/>
                        <a:pt x="855" y="1179"/>
                        <a:pt x="855" y="1179"/>
                      </a:cubicBezTo>
                      <a:cubicBezTo>
                        <a:pt x="861" y="1183"/>
                        <a:pt x="861" y="1183"/>
                        <a:pt x="861" y="1183"/>
                      </a:cubicBezTo>
                      <a:cubicBezTo>
                        <a:pt x="860" y="1244"/>
                        <a:pt x="860" y="1244"/>
                        <a:pt x="860" y="1244"/>
                      </a:cubicBezTo>
                      <a:cubicBezTo>
                        <a:pt x="854" y="1240"/>
                        <a:pt x="854" y="1240"/>
                        <a:pt x="854" y="1240"/>
                      </a:cubicBezTo>
                      <a:moveTo>
                        <a:pt x="863" y="1246"/>
                      </a:moveTo>
                      <a:cubicBezTo>
                        <a:pt x="864" y="1185"/>
                        <a:pt x="864" y="1185"/>
                        <a:pt x="864" y="1185"/>
                      </a:cubicBezTo>
                      <a:cubicBezTo>
                        <a:pt x="870" y="1189"/>
                        <a:pt x="870" y="1189"/>
                        <a:pt x="870" y="1189"/>
                      </a:cubicBezTo>
                      <a:cubicBezTo>
                        <a:pt x="869" y="1251"/>
                        <a:pt x="869" y="1251"/>
                        <a:pt x="869" y="1251"/>
                      </a:cubicBezTo>
                      <a:cubicBezTo>
                        <a:pt x="863" y="1246"/>
                        <a:pt x="863" y="1246"/>
                        <a:pt x="863" y="1246"/>
                      </a:cubicBezTo>
                      <a:moveTo>
                        <a:pt x="872" y="1254"/>
                      </a:moveTo>
                      <a:cubicBezTo>
                        <a:pt x="873" y="1192"/>
                        <a:pt x="873" y="1192"/>
                        <a:pt x="873" y="1192"/>
                      </a:cubicBezTo>
                      <a:cubicBezTo>
                        <a:pt x="880" y="1197"/>
                        <a:pt x="880" y="1197"/>
                        <a:pt x="880" y="1197"/>
                      </a:cubicBezTo>
                      <a:cubicBezTo>
                        <a:pt x="879" y="1259"/>
                        <a:pt x="879" y="1259"/>
                        <a:pt x="879" y="1259"/>
                      </a:cubicBezTo>
                      <a:cubicBezTo>
                        <a:pt x="872" y="1254"/>
                        <a:pt x="872" y="1254"/>
                        <a:pt x="872" y="1254"/>
                      </a:cubicBezTo>
                      <a:moveTo>
                        <a:pt x="951" y="1322"/>
                      </a:moveTo>
                      <a:cubicBezTo>
                        <a:pt x="939" y="1321"/>
                        <a:pt x="921" y="1322"/>
                        <a:pt x="901" y="1324"/>
                      </a:cubicBezTo>
                      <a:cubicBezTo>
                        <a:pt x="901" y="1320"/>
                        <a:pt x="899" y="1317"/>
                        <a:pt x="896" y="1314"/>
                      </a:cubicBezTo>
                      <a:cubicBezTo>
                        <a:pt x="886" y="1303"/>
                        <a:pt x="872" y="1300"/>
                        <a:pt x="861" y="1309"/>
                      </a:cubicBezTo>
                      <a:cubicBezTo>
                        <a:pt x="853" y="1314"/>
                        <a:pt x="850" y="1322"/>
                        <a:pt x="850" y="1331"/>
                      </a:cubicBezTo>
                      <a:cubicBezTo>
                        <a:pt x="842" y="1332"/>
                        <a:pt x="834" y="1334"/>
                        <a:pt x="826" y="1336"/>
                      </a:cubicBezTo>
                      <a:cubicBezTo>
                        <a:pt x="826" y="1334"/>
                        <a:pt x="826" y="1332"/>
                        <a:pt x="827" y="1330"/>
                      </a:cubicBezTo>
                      <a:cubicBezTo>
                        <a:pt x="828" y="1312"/>
                        <a:pt x="842" y="1307"/>
                        <a:pt x="854" y="1300"/>
                      </a:cubicBezTo>
                      <a:cubicBezTo>
                        <a:pt x="857" y="1298"/>
                        <a:pt x="859" y="1295"/>
                        <a:pt x="861" y="1292"/>
                      </a:cubicBezTo>
                      <a:cubicBezTo>
                        <a:pt x="874" y="1288"/>
                        <a:pt x="884" y="1282"/>
                        <a:pt x="892" y="1276"/>
                      </a:cubicBezTo>
                      <a:cubicBezTo>
                        <a:pt x="913" y="1292"/>
                        <a:pt x="935" y="1309"/>
                        <a:pt x="951" y="1322"/>
                      </a:cubicBezTo>
                      <a:moveTo>
                        <a:pt x="894" y="1270"/>
                      </a:moveTo>
                      <a:cubicBezTo>
                        <a:pt x="895" y="1208"/>
                        <a:pt x="895" y="1208"/>
                        <a:pt x="895" y="1208"/>
                      </a:cubicBezTo>
                      <a:cubicBezTo>
                        <a:pt x="901" y="1213"/>
                        <a:pt x="901" y="1213"/>
                        <a:pt x="901" y="1213"/>
                      </a:cubicBezTo>
                      <a:cubicBezTo>
                        <a:pt x="902" y="1276"/>
                        <a:pt x="902" y="1276"/>
                        <a:pt x="902" y="1276"/>
                      </a:cubicBezTo>
                      <a:cubicBezTo>
                        <a:pt x="894" y="1270"/>
                        <a:pt x="894" y="1270"/>
                        <a:pt x="894" y="1270"/>
                      </a:cubicBezTo>
                      <a:moveTo>
                        <a:pt x="904" y="1215"/>
                      </a:moveTo>
                      <a:cubicBezTo>
                        <a:pt x="911" y="1220"/>
                        <a:pt x="911" y="1220"/>
                        <a:pt x="911" y="1220"/>
                      </a:cubicBezTo>
                      <a:cubicBezTo>
                        <a:pt x="911" y="1284"/>
                        <a:pt x="911" y="1284"/>
                        <a:pt x="911" y="1284"/>
                      </a:cubicBezTo>
                      <a:cubicBezTo>
                        <a:pt x="905" y="1279"/>
                        <a:pt x="905" y="1279"/>
                        <a:pt x="905" y="1279"/>
                      </a:cubicBezTo>
                      <a:cubicBezTo>
                        <a:pt x="904" y="1215"/>
                        <a:pt x="904" y="1215"/>
                        <a:pt x="904" y="1215"/>
                      </a:cubicBezTo>
                      <a:moveTo>
                        <a:pt x="914" y="1222"/>
                      </a:moveTo>
                      <a:cubicBezTo>
                        <a:pt x="920" y="1227"/>
                        <a:pt x="920" y="1227"/>
                        <a:pt x="920" y="1227"/>
                      </a:cubicBezTo>
                      <a:cubicBezTo>
                        <a:pt x="920" y="1291"/>
                        <a:pt x="920" y="1291"/>
                        <a:pt x="920" y="1291"/>
                      </a:cubicBezTo>
                      <a:cubicBezTo>
                        <a:pt x="914" y="1286"/>
                        <a:pt x="914" y="1286"/>
                        <a:pt x="914" y="1286"/>
                      </a:cubicBezTo>
                      <a:cubicBezTo>
                        <a:pt x="914" y="1222"/>
                        <a:pt x="914" y="1222"/>
                        <a:pt x="914" y="1222"/>
                      </a:cubicBezTo>
                      <a:moveTo>
                        <a:pt x="923" y="1229"/>
                      </a:moveTo>
                      <a:cubicBezTo>
                        <a:pt x="930" y="1234"/>
                        <a:pt x="930" y="1234"/>
                        <a:pt x="930" y="1234"/>
                      </a:cubicBezTo>
                      <a:cubicBezTo>
                        <a:pt x="930" y="1299"/>
                        <a:pt x="930" y="1299"/>
                        <a:pt x="930" y="1299"/>
                      </a:cubicBezTo>
                      <a:cubicBezTo>
                        <a:pt x="923" y="1293"/>
                        <a:pt x="923" y="1293"/>
                        <a:pt x="923" y="1293"/>
                      </a:cubicBezTo>
                      <a:cubicBezTo>
                        <a:pt x="923" y="1229"/>
                        <a:pt x="923" y="1229"/>
                        <a:pt x="923" y="1229"/>
                      </a:cubicBezTo>
                      <a:moveTo>
                        <a:pt x="933" y="1236"/>
                      </a:moveTo>
                      <a:cubicBezTo>
                        <a:pt x="940" y="1241"/>
                        <a:pt x="940" y="1241"/>
                        <a:pt x="940" y="1241"/>
                      </a:cubicBezTo>
                      <a:cubicBezTo>
                        <a:pt x="940" y="1306"/>
                        <a:pt x="940" y="1306"/>
                        <a:pt x="940" y="1306"/>
                      </a:cubicBezTo>
                      <a:cubicBezTo>
                        <a:pt x="938" y="1305"/>
                        <a:pt x="936" y="1303"/>
                        <a:pt x="933" y="1301"/>
                      </a:cubicBezTo>
                      <a:cubicBezTo>
                        <a:pt x="933" y="1236"/>
                        <a:pt x="933" y="1236"/>
                        <a:pt x="933" y="1236"/>
                      </a:cubicBezTo>
                      <a:moveTo>
                        <a:pt x="943" y="1244"/>
                      </a:moveTo>
                      <a:cubicBezTo>
                        <a:pt x="950" y="1249"/>
                        <a:pt x="950" y="1249"/>
                        <a:pt x="950" y="1249"/>
                      </a:cubicBezTo>
                      <a:cubicBezTo>
                        <a:pt x="950" y="1314"/>
                        <a:pt x="950" y="1314"/>
                        <a:pt x="950" y="1314"/>
                      </a:cubicBezTo>
                      <a:cubicBezTo>
                        <a:pt x="948" y="1312"/>
                        <a:pt x="946" y="1311"/>
                        <a:pt x="943" y="1309"/>
                      </a:cubicBezTo>
                      <a:cubicBezTo>
                        <a:pt x="943" y="1244"/>
                        <a:pt x="943" y="1244"/>
                        <a:pt x="943" y="1244"/>
                      </a:cubicBezTo>
                      <a:moveTo>
                        <a:pt x="840" y="1368"/>
                      </a:moveTo>
                      <a:cubicBezTo>
                        <a:pt x="857" y="1379"/>
                        <a:pt x="842" y="1397"/>
                        <a:pt x="830" y="1392"/>
                      </a:cubicBezTo>
                      <a:cubicBezTo>
                        <a:pt x="804" y="1381"/>
                        <a:pt x="791" y="1355"/>
                        <a:pt x="794" y="1328"/>
                      </a:cubicBezTo>
                      <a:cubicBezTo>
                        <a:pt x="797" y="1306"/>
                        <a:pt x="810" y="1281"/>
                        <a:pt x="834" y="1272"/>
                      </a:cubicBezTo>
                      <a:cubicBezTo>
                        <a:pt x="853" y="1265"/>
                        <a:pt x="868" y="1282"/>
                        <a:pt x="846" y="1297"/>
                      </a:cubicBezTo>
                      <a:cubicBezTo>
                        <a:pt x="836" y="1304"/>
                        <a:pt x="822" y="1311"/>
                        <a:pt x="821" y="1328"/>
                      </a:cubicBezTo>
                      <a:cubicBezTo>
                        <a:pt x="818" y="1349"/>
                        <a:pt x="827" y="1358"/>
                        <a:pt x="840" y="1368"/>
                      </a:cubicBezTo>
                      <a:moveTo>
                        <a:pt x="827" y="1342"/>
                      </a:moveTo>
                      <a:cubicBezTo>
                        <a:pt x="835" y="1340"/>
                        <a:pt x="843" y="1338"/>
                        <a:pt x="852" y="1337"/>
                      </a:cubicBezTo>
                      <a:cubicBezTo>
                        <a:pt x="857" y="1352"/>
                        <a:pt x="878" y="1360"/>
                        <a:pt x="892" y="1350"/>
                      </a:cubicBezTo>
                      <a:cubicBezTo>
                        <a:pt x="898" y="1345"/>
                        <a:pt x="902" y="1337"/>
                        <a:pt x="902" y="1330"/>
                      </a:cubicBezTo>
                      <a:cubicBezTo>
                        <a:pt x="919" y="1328"/>
                        <a:pt x="934" y="1328"/>
                        <a:pt x="946" y="1328"/>
                      </a:cubicBezTo>
                      <a:cubicBezTo>
                        <a:pt x="925" y="1344"/>
                        <a:pt x="901" y="1363"/>
                        <a:pt x="880" y="1378"/>
                      </a:cubicBezTo>
                      <a:cubicBezTo>
                        <a:pt x="873" y="1377"/>
                        <a:pt x="865" y="1376"/>
                        <a:pt x="857" y="1376"/>
                      </a:cubicBezTo>
                      <a:cubicBezTo>
                        <a:pt x="856" y="1372"/>
                        <a:pt x="854" y="1368"/>
                        <a:pt x="849" y="1365"/>
                      </a:cubicBezTo>
                      <a:cubicBezTo>
                        <a:pt x="838" y="1356"/>
                        <a:pt x="829" y="1354"/>
                        <a:pt x="827" y="1342"/>
                      </a:cubicBezTo>
                      <a:moveTo>
                        <a:pt x="864" y="1313"/>
                      </a:moveTo>
                      <a:cubicBezTo>
                        <a:pt x="872" y="1307"/>
                        <a:pt x="885" y="1309"/>
                        <a:pt x="891" y="1318"/>
                      </a:cubicBezTo>
                      <a:cubicBezTo>
                        <a:pt x="898" y="1327"/>
                        <a:pt x="897" y="1339"/>
                        <a:pt x="888" y="1345"/>
                      </a:cubicBezTo>
                      <a:cubicBezTo>
                        <a:pt x="880" y="1351"/>
                        <a:pt x="867" y="1349"/>
                        <a:pt x="860" y="1341"/>
                      </a:cubicBezTo>
                      <a:cubicBezTo>
                        <a:pt x="853" y="1332"/>
                        <a:pt x="855" y="1319"/>
                        <a:pt x="864" y="1313"/>
                      </a:cubicBezTo>
                      <a:moveTo>
                        <a:pt x="891" y="1268"/>
                      </a:moveTo>
                      <a:cubicBezTo>
                        <a:pt x="882" y="1261"/>
                        <a:pt x="882" y="1261"/>
                        <a:pt x="882" y="1261"/>
                      </a:cubicBezTo>
                      <a:cubicBezTo>
                        <a:pt x="883" y="1199"/>
                        <a:pt x="883" y="1199"/>
                        <a:pt x="883" y="1199"/>
                      </a:cubicBezTo>
                      <a:cubicBezTo>
                        <a:pt x="892" y="1206"/>
                        <a:pt x="892" y="1206"/>
                        <a:pt x="892" y="1206"/>
                      </a:cubicBezTo>
                      <a:cubicBezTo>
                        <a:pt x="891" y="1268"/>
                        <a:pt x="891" y="1268"/>
                        <a:pt x="891" y="1268"/>
                      </a:cubicBezTo>
                      <a:moveTo>
                        <a:pt x="793" y="1305"/>
                      </a:moveTo>
                      <a:cubicBezTo>
                        <a:pt x="789" y="1312"/>
                        <a:pt x="787" y="1320"/>
                        <a:pt x="785" y="1329"/>
                      </a:cubicBezTo>
                      <a:cubicBezTo>
                        <a:pt x="785" y="1336"/>
                        <a:pt x="785" y="1343"/>
                        <a:pt x="785" y="1348"/>
                      </a:cubicBezTo>
                      <a:cubicBezTo>
                        <a:pt x="780" y="1351"/>
                        <a:pt x="774" y="1353"/>
                        <a:pt x="769" y="1355"/>
                      </a:cubicBezTo>
                      <a:cubicBezTo>
                        <a:pt x="765" y="1334"/>
                        <a:pt x="770" y="1317"/>
                        <a:pt x="779" y="1303"/>
                      </a:cubicBezTo>
                      <a:cubicBezTo>
                        <a:pt x="783" y="1304"/>
                        <a:pt x="788" y="1304"/>
                        <a:pt x="793" y="1305"/>
                      </a:cubicBezTo>
                      <a:moveTo>
                        <a:pt x="786" y="1354"/>
                      </a:moveTo>
                      <a:cubicBezTo>
                        <a:pt x="789" y="1363"/>
                        <a:pt x="794" y="1371"/>
                        <a:pt x="801" y="1378"/>
                      </a:cubicBezTo>
                      <a:cubicBezTo>
                        <a:pt x="794" y="1379"/>
                        <a:pt x="787" y="1381"/>
                        <a:pt x="781" y="1383"/>
                      </a:cubicBezTo>
                      <a:cubicBezTo>
                        <a:pt x="776" y="1376"/>
                        <a:pt x="772" y="1369"/>
                        <a:pt x="770" y="1360"/>
                      </a:cubicBezTo>
                      <a:cubicBezTo>
                        <a:pt x="776" y="1358"/>
                        <a:pt x="781" y="1356"/>
                        <a:pt x="786" y="1354"/>
                      </a:cubicBezTo>
                      <a:moveTo>
                        <a:pt x="806" y="1383"/>
                      </a:moveTo>
                      <a:cubicBezTo>
                        <a:pt x="813" y="1388"/>
                        <a:pt x="821" y="1393"/>
                        <a:pt x="830" y="1398"/>
                      </a:cubicBezTo>
                      <a:cubicBezTo>
                        <a:pt x="841" y="1403"/>
                        <a:pt x="856" y="1393"/>
                        <a:pt x="857" y="1381"/>
                      </a:cubicBezTo>
                      <a:cubicBezTo>
                        <a:pt x="863" y="1381"/>
                        <a:pt x="869" y="1382"/>
                        <a:pt x="875" y="1383"/>
                      </a:cubicBezTo>
                      <a:cubicBezTo>
                        <a:pt x="865" y="1390"/>
                        <a:pt x="856" y="1397"/>
                        <a:pt x="849" y="1403"/>
                      </a:cubicBezTo>
                      <a:cubicBezTo>
                        <a:pt x="849" y="1407"/>
                        <a:pt x="849" y="1414"/>
                        <a:pt x="849" y="1420"/>
                      </a:cubicBezTo>
                      <a:cubicBezTo>
                        <a:pt x="844" y="1420"/>
                        <a:pt x="838" y="1419"/>
                        <a:pt x="832" y="1420"/>
                      </a:cubicBezTo>
                      <a:cubicBezTo>
                        <a:pt x="830" y="1415"/>
                        <a:pt x="825" y="1411"/>
                        <a:pt x="817" y="1409"/>
                      </a:cubicBezTo>
                      <a:cubicBezTo>
                        <a:pt x="804" y="1405"/>
                        <a:pt x="793" y="1397"/>
                        <a:pt x="785" y="1387"/>
                      </a:cubicBezTo>
                      <a:cubicBezTo>
                        <a:pt x="792" y="1385"/>
                        <a:pt x="799" y="1384"/>
                        <a:pt x="806" y="1383"/>
                      </a:cubicBezTo>
                      <a:moveTo>
                        <a:pt x="855" y="1412"/>
                      </a:moveTo>
                      <a:cubicBezTo>
                        <a:pt x="857" y="1414"/>
                        <a:pt x="859" y="1416"/>
                        <a:pt x="862" y="1418"/>
                      </a:cubicBezTo>
                      <a:cubicBezTo>
                        <a:pt x="864" y="1499"/>
                        <a:pt x="864" y="1499"/>
                        <a:pt x="864" y="1499"/>
                      </a:cubicBezTo>
                      <a:cubicBezTo>
                        <a:pt x="862" y="1497"/>
                        <a:pt x="859" y="1495"/>
                        <a:pt x="858" y="1494"/>
                      </a:cubicBezTo>
                      <a:cubicBezTo>
                        <a:pt x="856" y="1474"/>
                        <a:pt x="855" y="1435"/>
                        <a:pt x="855" y="1412"/>
                      </a:cubicBezTo>
                      <a:moveTo>
                        <a:pt x="849" y="1451"/>
                      </a:moveTo>
                      <a:cubicBezTo>
                        <a:pt x="847" y="1451"/>
                        <a:pt x="846" y="1450"/>
                        <a:pt x="844" y="1450"/>
                      </a:cubicBezTo>
                      <a:cubicBezTo>
                        <a:pt x="842" y="1427"/>
                        <a:pt x="842" y="1427"/>
                        <a:pt x="842" y="1427"/>
                      </a:cubicBezTo>
                      <a:cubicBezTo>
                        <a:pt x="844" y="1427"/>
                        <a:pt x="847" y="1427"/>
                        <a:pt x="849" y="1427"/>
                      </a:cubicBezTo>
                      <a:cubicBezTo>
                        <a:pt x="849" y="1435"/>
                        <a:pt x="849" y="1443"/>
                        <a:pt x="849" y="1451"/>
                      </a:cubicBezTo>
                      <a:moveTo>
                        <a:pt x="841" y="1450"/>
                      </a:moveTo>
                      <a:cubicBezTo>
                        <a:pt x="839" y="1450"/>
                        <a:pt x="837" y="1450"/>
                        <a:pt x="835" y="1450"/>
                      </a:cubicBezTo>
                      <a:cubicBezTo>
                        <a:pt x="833" y="1435"/>
                        <a:pt x="833" y="1435"/>
                        <a:pt x="833" y="1435"/>
                      </a:cubicBezTo>
                      <a:cubicBezTo>
                        <a:pt x="834" y="1432"/>
                        <a:pt x="834" y="1429"/>
                        <a:pt x="834" y="1427"/>
                      </a:cubicBezTo>
                      <a:cubicBezTo>
                        <a:pt x="836" y="1427"/>
                        <a:pt x="838" y="1427"/>
                        <a:pt x="839" y="1427"/>
                      </a:cubicBezTo>
                      <a:cubicBezTo>
                        <a:pt x="841" y="1450"/>
                        <a:pt x="841" y="1450"/>
                        <a:pt x="841" y="1450"/>
                      </a:cubicBezTo>
                      <a:moveTo>
                        <a:pt x="831" y="1439"/>
                      </a:moveTo>
                      <a:cubicBezTo>
                        <a:pt x="832" y="1450"/>
                        <a:pt x="832" y="1450"/>
                        <a:pt x="832" y="1450"/>
                      </a:cubicBezTo>
                      <a:cubicBezTo>
                        <a:pt x="829" y="1450"/>
                        <a:pt x="827" y="1451"/>
                        <a:pt x="824" y="1451"/>
                      </a:cubicBezTo>
                      <a:cubicBezTo>
                        <a:pt x="823" y="1446"/>
                        <a:pt x="823" y="1446"/>
                        <a:pt x="823" y="1446"/>
                      </a:cubicBezTo>
                      <a:cubicBezTo>
                        <a:pt x="826" y="1444"/>
                        <a:pt x="829" y="1442"/>
                        <a:pt x="831" y="1439"/>
                      </a:cubicBezTo>
                      <a:moveTo>
                        <a:pt x="752" y="1576"/>
                      </a:moveTo>
                      <a:cubicBezTo>
                        <a:pt x="743" y="1587"/>
                        <a:pt x="743" y="1587"/>
                        <a:pt x="743" y="1587"/>
                      </a:cubicBezTo>
                      <a:cubicBezTo>
                        <a:pt x="712" y="1535"/>
                        <a:pt x="738" y="1487"/>
                        <a:pt x="771" y="1464"/>
                      </a:cubicBezTo>
                      <a:cubicBezTo>
                        <a:pt x="777" y="1470"/>
                        <a:pt x="777" y="1470"/>
                        <a:pt x="777" y="1470"/>
                      </a:cubicBezTo>
                      <a:cubicBezTo>
                        <a:pt x="749" y="1492"/>
                        <a:pt x="734" y="1529"/>
                        <a:pt x="752" y="1576"/>
                      </a:cubicBezTo>
                      <a:moveTo>
                        <a:pt x="800" y="1457"/>
                      </a:moveTo>
                      <a:cubicBezTo>
                        <a:pt x="796" y="1449"/>
                        <a:pt x="796" y="1449"/>
                        <a:pt x="796" y="1449"/>
                      </a:cubicBezTo>
                      <a:cubicBezTo>
                        <a:pt x="797" y="1449"/>
                        <a:pt x="798" y="1449"/>
                        <a:pt x="800" y="1450"/>
                      </a:cubicBezTo>
                      <a:cubicBezTo>
                        <a:pt x="802" y="1450"/>
                        <a:pt x="805" y="1451"/>
                        <a:pt x="808" y="1451"/>
                      </a:cubicBezTo>
                      <a:cubicBezTo>
                        <a:pt x="809" y="1454"/>
                        <a:pt x="809" y="1454"/>
                        <a:pt x="809" y="1454"/>
                      </a:cubicBezTo>
                      <a:cubicBezTo>
                        <a:pt x="806" y="1455"/>
                        <a:pt x="803" y="1456"/>
                        <a:pt x="800" y="1457"/>
                      </a:cubicBezTo>
                      <a:moveTo>
                        <a:pt x="797" y="1458"/>
                      </a:moveTo>
                      <a:cubicBezTo>
                        <a:pt x="794" y="1459"/>
                        <a:pt x="792" y="1461"/>
                        <a:pt x="789" y="1462"/>
                      </a:cubicBezTo>
                      <a:cubicBezTo>
                        <a:pt x="778" y="1446"/>
                        <a:pt x="778" y="1446"/>
                        <a:pt x="778" y="1446"/>
                      </a:cubicBezTo>
                      <a:cubicBezTo>
                        <a:pt x="779" y="1445"/>
                        <a:pt x="780" y="1445"/>
                        <a:pt x="781" y="1444"/>
                      </a:cubicBezTo>
                      <a:cubicBezTo>
                        <a:pt x="785" y="1445"/>
                        <a:pt x="789" y="1447"/>
                        <a:pt x="793" y="1448"/>
                      </a:cubicBezTo>
                      <a:cubicBezTo>
                        <a:pt x="797" y="1458"/>
                        <a:pt x="797" y="1458"/>
                        <a:pt x="797" y="1458"/>
                      </a:cubicBezTo>
                      <a:moveTo>
                        <a:pt x="787" y="1463"/>
                      </a:moveTo>
                      <a:cubicBezTo>
                        <a:pt x="784" y="1465"/>
                        <a:pt x="782" y="1466"/>
                        <a:pt x="780" y="1468"/>
                      </a:cubicBezTo>
                      <a:cubicBezTo>
                        <a:pt x="767" y="1454"/>
                        <a:pt x="767" y="1454"/>
                        <a:pt x="767" y="1454"/>
                      </a:cubicBezTo>
                      <a:cubicBezTo>
                        <a:pt x="770" y="1452"/>
                        <a:pt x="773" y="1449"/>
                        <a:pt x="776" y="1447"/>
                      </a:cubicBezTo>
                      <a:cubicBezTo>
                        <a:pt x="787" y="1463"/>
                        <a:pt x="787" y="1463"/>
                        <a:pt x="787" y="1463"/>
                      </a:cubicBezTo>
                      <a:moveTo>
                        <a:pt x="769" y="1462"/>
                      </a:moveTo>
                      <a:cubicBezTo>
                        <a:pt x="734" y="1485"/>
                        <a:pt x="707" y="1536"/>
                        <a:pt x="739" y="1591"/>
                      </a:cubicBezTo>
                      <a:cubicBezTo>
                        <a:pt x="732" y="1599"/>
                        <a:pt x="732" y="1599"/>
                        <a:pt x="732" y="1599"/>
                      </a:cubicBezTo>
                      <a:cubicBezTo>
                        <a:pt x="716" y="1584"/>
                        <a:pt x="709" y="1563"/>
                        <a:pt x="710" y="1543"/>
                      </a:cubicBezTo>
                      <a:cubicBezTo>
                        <a:pt x="712" y="1506"/>
                        <a:pt x="727" y="1482"/>
                        <a:pt x="764" y="1456"/>
                      </a:cubicBezTo>
                      <a:cubicBezTo>
                        <a:pt x="769" y="1462"/>
                        <a:pt x="769" y="1462"/>
                        <a:pt x="769" y="1462"/>
                      </a:cubicBezTo>
                      <a:moveTo>
                        <a:pt x="769" y="1566"/>
                      </a:moveTo>
                      <a:cubicBezTo>
                        <a:pt x="770" y="1569"/>
                        <a:pt x="772" y="1572"/>
                        <a:pt x="774" y="1575"/>
                      </a:cubicBezTo>
                      <a:cubicBezTo>
                        <a:pt x="753" y="1613"/>
                        <a:pt x="753" y="1613"/>
                        <a:pt x="753" y="1613"/>
                      </a:cubicBezTo>
                      <a:cubicBezTo>
                        <a:pt x="747" y="1610"/>
                        <a:pt x="741" y="1607"/>
                        <a:pt x="736" y="1602"/>
                      </a:cubicBezTo>
                      <a:cubicBezTo>
                        <a:pt x="769" y="1566"/>
                        <a:pt x="769" y="1566"/>
                        <a:pt x="769" y="1566"/>
                      </a:cubicBezTo>
                      <a:moveTo>
                        <a:pt x="777" y="1578"/>
                      </a:moveTo>
                      <a:cubicBezTo>
                        <a:pt x="779" y="1581"/>
                        <a:pt x="782" y="1583"/>
                        <a:pt x="785" y="1586"/>
                      </a:cubicBezTo>
                      <a:cubicBezTo>
                        <a:pt x="774" y="1620"/>
                        <a:pt x="774" y="1620"/>
                        <a:pt x="774" y="1620"/>
                      </a:cubicBezTo>
                      <a:cubicBezTo>
                        <a:pt x="768" y="1619"/>
                        <a:pt x="762" y="1617"/>
                        <a:pt x="757" y="1615"/>
                      </a:cubicBezTo>
                      <a:cubicBezTo>
                        <a:pt x="777" y="1578"/>
                        <a:pt x="777" y="1578"/>
                        <a:pt x="777" y="1578"/>
                      </a:cubicBezTo>
                      <a:moveTo>
                        <a:pt x="788" y="1588"/>
                      </a:moveTo>
                      <a:cubicBezTo>
                        <a:pt x="791" y="1590"/>
                        <a:pt x="794" y="1593"/>
                        <a:pt x="798" y="1594"/>
                      </a:cubicBezTo>
                      <a:cubicBezTo>
                        <a:pt x="795" y="1623"/>
                        <a:pt x="795" y="1623"/>
                        <a:pt x="795" y="1623"/>
                      </a:cubicBezTo>
                      <a:cubicBezTo>
                        <a:pt x="789" y="1623"/>
                        <a:pt x="783" y="1622"/>
                        <a:pt x="777" y="1621"/>
                      </a:cubicBezTo>
                      <a:cubicBezTo>
                        <a:pt x="788" y="1588"/>
                        <a:pt x="788" y="1588"/>
                        <a:pt x="788" y="1588"/>
                      </a:cubicBezTo>
                      <a:moveTo>
                        <a:pt x="865" y="1421"/>
                      </a:moveTo>
                      <a:cubicBezTo>
                        <a:pt x="867" y="1423"/>
                        <a:pt x="870" y="1425"/>
                        <a:pt x="872" y="1427"/>
                      </a:cubicBezTo>
                      <a:cubicBezTo>
                        <a:pt x="874" y="1508"/>
                        <a:pt x="874" y="1508"/>
                        <a:pt x="874" y="1508"/>
                      </a:cubicBezTo>
                      <a:cubicBezTo>
                        <a:pt x="872" y="1506"/>
                        <a:pt x="869" y="1504"/>
                        <a:pt x="867" y="1502"/>
                      </a:cubicBezTo>
                      <a:cubicBezTo>
                        <a:pt x="865" y="1421"/>
                        <a:pt x="865" y="1421"/>
                        <a:pt x="865" y="1421"/>
                      </a:cubicBezTo>
                      <a:moveTo>
                        <a:pt x="875" y="1430"/>
                      </a:moveTo>
                      <a:cubicBezTo>
                        <a:pt x="878" y="1433"/>
                        <a:pt x="880" y="1435"/>
                        <a:pt x="883" y="1437"/>
                      </a:cubicBezTo>
                      <a:cubicBezTo>
                        <a:pt x="885" y="1517"/>
                        <a:pt x="885" y="1517"/>
                        <a:pt x="885" y="1517"/>
                      </a:cubicBezTo>
                      <a:cubicBezTo>
                        <a:pt x="882" y="1515"/>
                        <a:pt x="880" y="1513"/>
                        <a:pt x="878" y="1511"/>
                      </a:cubicBezTo>
                      <a:cubicBezTo>
                        <a:pt x="875" y="1430"/>
                        <a:pt x="875" y="1430"/>
                        <a:pt x="875" y="1430"/>
                      </a:cubicBezTo>
                      <a:moveTo>
                        <a:pt x="886" y="1440"/>
                      </a:moveTo>
                      <a:cubicBezTo>
                        <a:pt x="892" y="1447"/>
                        <a:pt x="892" y="1447"/>
                        <a:pt x="892" y="1447"/>
                      </a:cubicBezTo>
                      <a:cubicBezTo>
                        <a:pt x="895" y="1527"/>
                        <a:pt x="895" y="1527"/>
                        <a:pt x="895" y="1527"/>
                      </a:cubicBezTo>
                      <a:cubicBezTo>
                        <a:pt x="893" y="1525"/>
                        <a:pt x="890" y="1522"/>
                        <a:pt x="888" y="1520"/>
                      </a:cubicBezTo>
                      <a:cubicBezTo>
                        <a:pt x="886" y="1440"/>
                        <a:pt x="886" y="1440"/>
                        <a:pt x="886" y="1440"/>
                      </a:cubicBezTo>
                      <a:moveTo>
                        <a:pt x="845" y="1599"/>
                      </a:moveTo>
                      <a:cubicBezTo>
                        <a:pt x="849" y="1614"/>
                        <a:pt x="849" y="1614"/>
                        <a:pt x="849" y="1614"/>
                      </a:cubicBezTo>
                      <a:cubicBezTo>
                        <a:pt x="844" y="1616"/>
                        <a:pt x="839" y="1618"/>
                        <a:pt x="834" y="1619"/>
                      </a:cubicBezTo>
                      <a:cubicBezTo>
                        <a:pt x="833" y="1601"/>
                        <a:pt x="833" y="1601"/>
                        <a:pt x="833" y="1601"/>
                      </a:cubicBezTo>
                      <a:cubicBezTo>
                        <a:pt x="837" y="1601"/>
                        <a:pt x="841" y="1600"/>
                        <a:pt x="845" y="1599"/>
                      </a:cubicBezTo>
                      <a:moveTo>
                        <a:pt x="848" y="1598"/>
                      </a:moveTo>
                      <a:cubicBezTo>
                        <a:pt x="852" y="1597"/>
                        <a:pt x="856" y="1595"/>
                        <a:pt x="859" y="1593"/>
                      </a:cubicBezTo>
                      <a:cubicBezTo>
                        <a:pt x="865" y="1606"/>
                        <a:pt x="865" y="1606"/>
                        <a:pt x="865" y="1606"/>
                      </a:cubicBezTo>
                      <a:cubicBezTo>
                        <a:pt x="861" y="1608"/>
                        <a:pt x="857" y="1611"/>
                        <a:pt x="852" y="1613"/>
                      </a:cubicBezTo>
                      <a:cubicBezTo>
                        <a:pt x="848" y="1598"/>
                        <a:pt x="848" y="1598"/>
                        <a:pt x="848" y="1598"/>
                      </a:cubicBezTo>
                      <a:moveTo>
                        <a:pt x="862" y="1591"/>
                      </a:moveTo>
                      <a:cubicBezTo>
                        <a:pt x="863" y="1590"/>
                        <a:pt x="864" y="1590"/>
                        <a:pt x="865" y="1589"/>
                      </a:cubicBezTo>
                      <a:cubicBezTo>
                        <a:pt x="868" y="1587"/>
                        <a:pt x="870" y="1585"/>
                        <a:pt x="872" y="1583"/>
                      </a:cubicBezTo>
                      <a:cubicBezTo>
                        <a:pt x="880" y="1595"/>
                        <a:pt x="880" y="1595"/>
                        <a:pt x="880" y="1595"/>
                      </a:cubicBezTo>
                      <a:cubicBezTo>
                        <a:pt x="876" y="1598"/>
                        <a:pt x="872" y="1601"/>
                        <a:pt x="868" y="1604"/>
                      </a:cubicBezTo>
                      <a:cubicBezTo>
                        <a:pt x="862" y="1591"/>
                        <a:pt x="862" y="1591"/>
                        <a:pt x="862" y="1591"/>
                      </a:cubicBezTo>
                      <a:moveTo>
                        <a:pt x="874" y="1581"/>
                      </a:moveTo>
                      <a:cubicBezTo>
                        <a:pt x="878" y="1577"/>
                        <a:pt x="881" y="1573"/>
                        <a:pt x="883" y="1569"/>
                      </a:cubicBezTo>
                      <a:cubicBezTo>
                        <a:pt x="895" y="1581"/>
                        <a:pt x="895" y="1581"/>
                        <a:pt x="895" y="1581"/>
                      </a:cubicBezTo>
                      <a:cubicBezTo>
                        <a:pt x="891" y="1586"/>
                        <a:pt x="887" y="1590"/>
                        <a:pt x="883" y="1593"/>
                      </a:cubicBezTo>
                      <a:cubicBezTo>
                        <a:pt x="874" y="1581"/>
                        <a:pt x="874" y="1581"/>
                        <a:pt x="874" y="1581"/>
                      </a:cubicBezTo>
                      <a:moveTo>
                        <a:pt x="885" y="1566"/>
                      </a:moveTo>
                      <a:cubicBezTo>
                        <a:pt x="887" y="1562"/>
                        <a:pt x="889" y="1557"/>
                        <a:pt x="890" y="1552"/>
                      </a:cubicBezTo>
                      <a:cubicBezTo>
                        <a:pt x="907" y="1567"/>
                        <a:pt x="907" y="1567"/>
                        <a:pt x="907" y="1567"/>
                      </a:cubicBezTo>
                      <a:cubicBezTo>
                        <a:pt x="903" y="1571"/>
                        <a:pt x="900" y="1575"/>
                        <a:pt x="897" y="1578"/>
                      </a:cubicBezTo>
                      <a:cubicBezTo>
                        <a:pt x="897" y="1579"/>
                        <a:pt x="897" y="1579"/>
                        <a:pt x="897" y="1579"/>
                      </a:cubicBezTo>
                      <a:cubicBezTo>
                        <a:pt x="885" y="1566"/>
                        <a:pt x="885" y="1566"/>
                        <a:pt x="885" y="1566"/>
                      </a:cubicBezTo>
                      <a:moveTo>
                        <a:pt x="891" y="1549"/>
                      </a:moveTo>
                      <a:cubicBezTo>
                        <a:pt x="892" y="1543"/>
                        <a:pt x="892" y="1538"/>
                        <a:pt x="892" y="1533"/>
                      </a:cubicBezTo>
                      <a:cubicBezTo>
                        <a:pt x="900" y="1540"/>
                        <a:pt x="908" y="1548"/>
                        <a:pt x="917" y="1557"/>
                      </a:cubicBezTo>
                      <a:cubicBezTo>
                        <a:pt x="914" y="1560"/>
                        <a:pt x="912" y="1562"/>
                        <a:pt x="909" y="1565"/>
                      </a:cubicBezTo>
                      <a:cubicBezTo>
                        <a:pt x="891" y="1549"/>
                        <a:pt x="891" y="1549"/>
                        <a:pt x="891" y="1549"/>
                      </a:cubicBezTo>
                      <a:moveTo>
                        <a:pt x="896" y="1450"/>
                      </a:moveTo>
                      <a:cubicBezTo>
                        <a:pt x="903" y="1457"/>
                        <a:pt x="903" y="1457"/>
                        <a:pt x="903" y="1457"/>
                      </a:cubicBezTo>
                      <a:cubicBezTo>
                        <a:pt x="905" y="1537"/>
                        <a:pt x="905" y="1537"/>
                        <a:pt x="905" y="1537"/>
                      </a:cubicBezTo>
                      <a:cubicBezTo>
                        <a:pt x="903" y="1534"/>
                        <a:pt x="900" y="1532"/>
                        <a:pt x="898" y="1530"/>
                      </a:cubicBezTo>
                      <a:cubicBezTo>
                        <a:pt x="896" y="1450"/>
                        <a:pt x="896" y="1450"/>
                        <a:pt x="896" y="1450"/>
                      </a:cubicBezTo>
                      <a:moveTo>
                        <a:pt x="906" y="1460"/>
                      </a:moveTo>
                      <a:cubicBezTo>
                        <a:pt x="913" y="1466"/>
                        <a:pt x="913" y="1466"/>
                        <a:pt x="913" y="1466"/>
                      </a:cubicBezTo>
                      <a:cubicBezTo>
                        <a:pt x="916" y="1547"/>
                        <a:pt x="916" y="1547"/>
                        <a:pt x="916" y="1547"/>
                      </a:cubicBezTo>
                      <a:cubicBezTo>
                        <a:pt x="913" y="1544"/>
                        <a:pt x="911" y="1542"/>
                        <a:pt x="908" y="1540"/>
                      </a:cubicBezTo>
                      <a:cubicBezTo>
                        <a:pt x="906" y="1460"/>
                        <a:pt x="906" y="1460"/>
                        <a:pt x="906" y="1460"/>
                      </a:cubicBezTo>
                      <a:moveTo>
                        <a:pt x="917" y="1470"/>
                      </a:moveTo>
                      <a:cubicBezTo>
                        <a:pt x="924" y="1477"/>
                        <a:pt x="924" y="1477"/>
                        <a:pt x="924" y="1477"/>
                      </a:cubicBezTo>
                      <a:cubicBezTo>
                        <a:pt x="926" y="1547"/>
                        <a:pt x="926" y="1547"/>
                        <a:pt x="926" y="1547"/>
                      </a:cubicBezTo>
                      <a:cubicBezTo>
                        <a:pt x="921" y="1552"/>
                        <a:pt x="921" y="1552"/>
                        <a:pt x="921" y="1552"/>
                      </a:cubicBezTo>
                      <a:cubicBezTo>
                        <a:pt x="919" y="1550"/>
                        <a:pt x="919" y="1550"/>
                        <a:pt x="919" y="1550"/>
                      </a:cubicBezTo>
                      <a:cubicBezTo>
                        <a:pt x="917" y="1470"/>
                        <a:pt x="917" y="1470"/>
                        <a:pt x="917" y="1470"/>
                      </a:cubicBezTo>
                      <a:moveTo>
                        <a:pt x="953" y="1251"/>
                      </a:moveTo>
                      <a:cubicBezTo>
                        <a:pt x="960" y="1256"/>
                        <a:pt x="960" y="1256"/>
                        <a:pt x="960" y="1256"/>
                      </a:cubicBezTo>
                      <a:cubicBezTo>
                        <a:pt x="960" y="1317"/>
                        <a:pt x="960" y="1317"/>
                        <a:pt x="960" y="1317"/>
                      </a:cubicBezTo>
                      <a:cubicBezTo>
                        <a:pt x="957" y="1319"/>
                        <a:pt x="957" y="1319"/>
                        <a:pt x="957" y="1319"/>
                      </a:cubicBezTo>
                      <a:cubicBezTo>
                        <a:pt x="953" y="1317"/>
                        <a:pt x="953" y="1317"/>
                        <a:pt x="953" y="1317"/>
                      </a:cubicBezTo>
                      <a:cubicBezTo>
                        <a:pt x="953" y="1251"/>
                        <a:pt x="953" y="1251"/>
                        <a:pt x="953" y="1251"/>
                      </a:cubicBezTo>
                      <a:moveTo>
                        <a:pt x="963" y="1258"/>
                      </a:moveTo>
                      <a:cubicBezTo>
                        <a:pt x="969" y="1263"/>
                        <a:pt x="969" y="1263"/>
                        <a:pt x="969" y="1263"/>
                      </a:cubicBezTo>
                      <a:cubicBezTo>
                        <a:pt x="969" y="1309"/>
                        <a:pt x="969" y="1309"/>
                        <a:pt x="969" y="1309"/>
                      </a:cubicBezTo>
                      <a:cubicBezTo>
                        <a:pt x="968" y="1311"/>
                        <a:pt x="965" y="1312"/>
                        <a:pt x="963" y="1314"/>
                      </a:cubicBezTo>
                      <a:cubicBezTo>
                        <a:pt x="963" y="1258"/>
                        <a:pt x="963" y="1258"/>
                        <a:pt x="963" y="1258"/>
                      </a:cubicBezTo>
                      <a:moveTo>
                        <a:pt x="972" y="1265"/>
                      </a:moveTo>
                      <a:cubicBezTo>
                        <a:pt x="978" y="1269"/>
                        <a:pt x="978" y="1269"/>
                        <a:pt x="978" y="1269"/>
                      </a:cubicBezTo>
                      <a:cubicBezTo>
                        <a:pt x="978" y="1302"/>
                        <a:pt x="978" y="1302"/>
                        <a:pt x="978" y="1302"/>
                      </a:cubicBezTo>
                      <a:cubicBezTo>
                        <a:pt x="977" y="1304"/>
                        <a:pt x="975" y="1305"/>
                        <a:pt x="973" y="1307"/>
                      </a:cubicBezTo>
                      <a:cubicBezTo>
                        <a:pt x="972" y="1265"/>
                        <a:pt x="972" y="1265"/>
                        <a:pt x="972" y="1265"/>
                      </a:cubicBezTo>
                      <a:moveTo>
                        <a:pt x="981" y="1272"/>
                      </a:moveTo>
                      <a:cubicBezTo>
                        <a:pt x="987" y="1276"/>
                        <a:pt x="987" y="1276"/>
                        <a:pt x="987" y="1276"/>
                      </a:cubicBezTo>
                      <a:cubicBezTo>
                        <a:pt x="987" y="1295"/>
                        <a:pt x="987" y="1295"/>
                        <a:pt x="987" y="1295"/>
                      </a:cubicBezTo>
                      <a:cubicBezTo>
                        <a:pt x="985" y="1297"/>
                        <a:pt x="984" y="1298"/>
                        <a:pt x="982" y="1300"/>
                      </a:cubicBezTo>
                      <a:cubicBezTo>
                        <a:pt x="981" y="1272"/>
                        <a:pt x="981" y="1272"/>
                        <a:pt x="981" y="1272"/>
                      </a:cubicBezTo>
                      <a:moveTo>
                        <a:pt x="990" y="1278"/>
                      </a:moveTo>
                      <a:cubicBezTo>
                        <a:pt x="994" y="1281"/>
                        <a:pt x="997" y="1283"/>
                        <a:pt x="999" y="1285"/>
                      </a:cubicBezTo>
                      <a:cubicBezTo>
                        <a:pt x="997" y="1287"/>
                        <a:pt x="994" y="1289"/>
                        <a:pt x="990" y="1293"/>
                      </a:cubicBezTo>
                      <a:cubicBezTo>
                        <a:pt x="990" y="1278"/>
                        <a:pt x="990" y="1278"/>
                        <a:pt x="990" y="1278"/>
                      </a:cubicBezTo>
                      <a:moveTo>
                        <a:pt x="987" y="1443"/>
                      </a:moveTo>
                      <a:cubicBezTo>
                        <a:pt x="984" y="1445"/>
                        <a:pt x="982" y="1447"/>
                        <a:pt x="980" y="1449"/>
                      </a:cubicBezTo>
                      <a:cubicBezTo>
                        <a:pt x="978" y="1368"/>
                        <a:pt x="978" y="1368"/>
                        <a:pt x="978" y="1368"/>
                      </a:cubicBezTo>
                      <a:cubicBezTo>
                        <a:pt x="984" y="1364"/>
                        <a:pt x="984" y="1364"/>
                        <a:pt x="984" y="1364"/>
                      </a:cubicBezTo>
                      <a:cubicBezTo>
                        <a:pt x="987" y="1443"/>
                        <a:pt x="987" y="1443"/>
                        <a:pt x="987" y="1443"/>
                      </a:cubicBezTo>
                      <a:moveTo>
                        <a:pt x="977" y="1451"/>
                      </a:moveTo>
                      <a:cubicBezTo>
                        <a:pt x="975" y="1452"/>
                        <a:pt x="975" y="1452"/>
                        <a:pt x="975" y="1452"/>
                      </a:cubicBezTo>
                      <a:cubicBezTo>
                        <a:pt x="970" y="1447"/>
                        <a:pt x="970" y="1447"/>
                        <a:pt x="970" y="1447"/>
                      </a:cubicBezTo>
                      <a:cubicBezTo>
                        <a:pt x="968" y="1376"/>
                        <a:pt x="968" y="1376"/>
                        <a:pt x="968" y="1376"/>
                      </a:cubicBezTo>
                      <a:cubicBezTo>
                        <a:pt x="970" y="1374"/>
                        <a:pt x="972" y="1373"/>
                        <a:pt x="974" y="1371"/>
                      </a:cubicBezTo>
                      <a:cubicBezTo>
                        <a:pt x="977" y="1451"/>
                        <a:pt x="977" y="1451"/>
                        <a:pt x="977" y="1451"/>
                      </a:cubicBezTo>
                      <a:moveTo>
                        <a:pt x="966" y="1444"/>
                      </a:moveTo>
                      <a:cubicBezTo>
                        <a:pt x="960" y="1438"/>
                        <a:pt x="960" y="1438"/>
                        <a:pt x="960" y="1438"/>
                      </a:cubicBezTo>
                      <a:cubicBezTo>
                        <a:pt x="959" y="1384"/>
                        <a:pt x="959" y="1384"/>
                        <a:pt x="959" y="1384"/>
                      </a:cubicBezTo>
                      <a:cubicBezTo>
                        <a:pt x="960" y="1382"/>
                        <a:pt x="962" y="1380"/>
                        <a:pt x="965" y="1379"/>
                      </a:cubicBezTo>
                      <a:cubicBezTo>
                        <a:pt x="966" y="1444"/>
                        <a:pt x="966" y="1444"/>
                        <a:pt x="966" y="1444"/>
                      </a:cubicBezTo>
                      <a:moveTo>
                        <a:pt x="957" y="1434"/>
                      </a:moveTo>
                      <a:cubicBezTo>
                        <a:pt x="951" y="1428"/>
                        <a:pt x="951" y="1428"/>
                        <a:pt x="951" y="1428"/>
                      </a:cubicBezTo>
                      <a:cubicBezTo>
                        <a:pt x="949" y="1391"/>
                        <a:pt x="949" y="1391"/>
                        <a:pt x="949" y="1391"/>
                      </a:cubicBezTo>
                      <a:cubicBezTo>
                        <a:pt x="951" y="1389"/>
                        <a:pt x="953" y="1388"/>
                        <a:pt x="955" y="1386"/>
                      </a:cubicBezTo>
                      <a:cubicBezTo>
                        <a:pt x="957" y="1434"/>
                        <a:pt x="957" y="1434"/>
                        <a:pt x="957" y="1434"/>
                      </a:cubicBezTo>
                      <a:moveTo>
                        <a:pt x="948" y="1426"/>
                      </a:moveTo>
                      <a:cubicBezTo>
                        <a:pt x="945" y="1424"/>
                        <a:pt x="944" y="1422"/>
                        <a:pt x="942" y="1420"/>
                      </a:cubicBezTo>
                      <a:cubicBezTo>
                        <a:pt x="941" y="1398"/>
                        <a:pt x="941" y="1398"/>
                        <a:pt x="941" y="1398"/>
                      </a:cubicBezTo>
                      <a:cubicBezTo>
                        <a:pt x="943" y="1396"/>
                        <a:pt x="945" y="1395"/>
                        <a:pt x="947" y="1393"/>
                      </a:cubicBezTo>
                      <a:cubicBezTo>
                        <a:pt x="948" y="1426"/>
                        <a:pt x="948" y="1426"/>
                        <a:pt x="948" y="1426"/>
                      </a:cubicBezTo>
                      <a:moveTo>
                        <a:pt x="938" y="1417"/>
                      </a:moveTo>
                      <a:cubicBezTo>
                        <a:pt x="935" y="1414"/>
                        <a:pt x="932" y="1411"/>
                        <a:pt x="929" y="1408"/>
                      </a:cubicBezTo>
                      <a:cubicBezTo>
                        <a:pt x="932" y="1405"/>
                        <a:pt x="935" y="1403"/>
                        <a:pt x="938" y="1400"/>
                      </a:cubicBezTo>
                      <a:cubicBezTo>
                        <a:pt x="938" y="1417"/>
                        <a:pt x="938" y="1417"/>
                        <a:pt x="938" y="1417"/>
                      </a:cubicBezTo>
                      <a:moveTo>
                        <a:pt x="980" y="1457"/>
                      </a:moveTo>
                      <a:cubicBezTo>
                        <a:pt x="998" y="1444"/>
                        <a:pt x="1028" y="1419"/>
                        <a:pt x="1052" y="1400"/>
                      </a:cubicBezTo>
                      <a:cubicBezTo>
                        <a:pt x="1054" y="1402"/>
                        <a:pt x="1055" y="1405"/>
                        <a:pt x="1057" y="1408"/>
                      </a:cubicBezTo>
                      <a:cubicBezTo>
                        <a:pt x="1051" y="1412"/>
                        <a:pt x="1049" y="1419"/>
                        <a:pt x="1052" y="1425"/>
                      </a:cubicBezTo>
                      <a:cubicBezTo>
                        <a:pt x="1054" y="1430"/>
                        <a:pt x="1059" y="1433"/>
                        <a:pt x="1065" y="1433"/>
                      </a:cubicBezTo>
                      <a:cubicBezTo>
                        <a:pt x="1066" y="1438"/>
                        <a:pt x="1066" y="1443"/>
                        <a:pt x="1066" y="1448"/>
                      </a:cubicBezTo>
                      <a:cubicBezTo>
                        <a:pt x="1046" y="1454"/>
                        <a:pt x="1024" y="1464"/>
                        <a:pt x="1001" y="1478"/>
                      </a:cubicBezTo>
                      <a:cubicBezTo>
                        <a:pt x="994" y="1471"/>
                        <a:pt x="987" y="1464"/>
                        <a:pt x="980" y="1457"/>
                      </a:cubicBezTo>
                      <a:moveTo>
                        <a:pt x="1057" y="1423"/>
                      </a:moveTo>
                      <a:cubicBezTo>
                        <a:pt x="1055" y="1417"/>
                        <a:pt x="1058" y="1412"/>
                        <a:pt x="1063" y="1409"/>
                      </a:cubicBezTo>
                      <a:cubicBezTo>
                        <a:pt x="1068" y="1407"/>
                        <a:pt x="1073" y="1410"/>
                        <a:pt x="1074" y="1415"/>
                      </a:cubicBezTo>
                      <a:cubicBezTo>
                        <a:pt x="1075" y="1420"/>
                        <a:pt x="1073" y="1426"/>
                        <a:pt x="1068" y="1428"/>
                      </a:cubicBezTo>
                      <a:cubicBezTo>
                        <a:pt x="1063" y="1430"/>
                        <a:pt x="1058" y="1428"/>
                        <a:pt x="1057" y="1423"/>
                      </a:cubicBezTo>
                      <a:moveTo>
                        <a:pt x="1079" y="1411"/>
                      </a:moveTo>
                      <a:cubicBezTo>
                        <a:pt x="1075" y="1405"/>
                        <a:pt x="1067" y="1403"/>
                        <a:pt x="1060" y="1405"/>
                      </a:cubicBezTo>
                      <a:cubicBezTo>
                        <a:pt x="1059" y="1402"/>
                        <a:pt x="1057" y="1399"/>
                        <a:pt x="1056" y="1397"/>
                      </a:cubicBezTo>
                      <a:cubicBezTo>
                        <a:pt x="1061" y="1392"/>
                        <a:pt x="1066" y="1388"/>
                        <a:pt x="1071" y="1384"/>
                      </a:cubicBezTo>
                      <a:cubicBezTo>
                        <a:pt x="1081" y="1398"/>
                        <a:pt x="1086" y="1423"/>
                        <a:pt x="1086" y="1442"/>
                      </a:cubicBezTo>
                      <a:cubicBezTo>
                        <a:pt x="1081" y="1444"/>
                        <a:pt x="1076" y="1445"/>
                        <a:pt x="1071" y="1446"/>
                      </a:cubicBezTo>
                      <a:cubicBezTo>
                        <a:pt x="1070" y="1442"/>
                        <a:pt x="1070" y="1437"/>
                        <a:pt x="1069" y="1433"/>
                      </a:cubicBezTo>
                      <a:cubicBezTo>
                        <a:pt x="1078" y="1430"/>
                        <a:pt x="1083" y="1419"/>
                        <a:pt x="1079" y="1411"/>
                      </a:cubicBezTo>
                      <a:moveTo>
                        <a:pt x="1074" y="1381"/>
                      </a:moveTo>
                      <a:cubicBezTo>
                        <a:pt x="1077" y="1379"/>
                        <a:pt x="1080" y="1377"/>
                        <a:pt x="1082" y="1375"/>
                      </a:cubicBezTo>
                      <a:cubicBezTo>
                        <a:pt x="1082" y="1374"/>
                        <a:pt x="1082" y="1373"/>
                        <a:pt x="1082" y="1371"/>
                      </a:cubicBezTo>
                      <a:cubicBezTo>
                        <a:pt x="1089" y="1364"/>
                        <a:pt x="1089" y="1364"/>
                        <a:pt x="1089" y="1364"/>
                      </a:cubicBezTo>
                      <a:cubicBezTo>
                        <a:pt x="1091" y="1368"/>
                        <a:pt x="1093" y="1372"/>
                        <a:pt x="1095" y="1376"/>
                      </a:cubicBezTo>
                      <a:cubicBezTo>
                        <a:pt x="1092" y="1378"/>
                        <a:pt x="1090" y="1380"/>
                        <a:pt x="1088" y="1383"/>
                      </a:cubicBezTo>
                      <a:cubicBezTo>
                        <a:pt x="1084" y="1391"/>
                        <a:pt x="1088" y="1399"/>
                        <a:pt x="1095" y="1402"/>
                      </a:cubicBezTo>
                      <a:cubicBezTo>
                        <a:pt x="1098" y="1404"/>
                        <a:pt x="1101" y="1404"/>
                        <a:pt x="1104" y="1403"/>
                      </a:cubicBezTo>
                      <a:cubicBezTo>
                        <a:pt x="1106" y="1417"/>
                        <a:pt x="1108" y="1429"/>
                        <a:pt x="1106" y="1439"/>
                      </a:cubicBezTo>
                      <a:cubicBezTo>
                        <a:pt x="1101" y="1439"/>
                        <a:pt x="1096" y="1440"/>
                        <a:pt x="1090" y="1441"/>
                      </a:cubicBezTo>
                      <a:cubicBezTo>
                        <a:pt x="1091" y="1422"/>
                        <a:pt x="1085" y="1396"/>
                        <a:pt x="1074" y="1381"/>
                      </a:cubicBezTo>
                      <a:moveTo>
                        <a:pt x="1105" y="1397"/>
                      </a:moveTo>
                      <a:cubicBezTo>
                        <a:pt x="1100" y="1399"/>
                        <a:pt x="1095" y="1397"/>
                        <a:pt x="1093" y="1393"/>
                      </a:cubicBezTo>
                      <a:cubicBezTo>
                        <a:pt x="1092" y="1388"/>
                        <a:pt x="1095" y="1383"/>
                        <a:pt x="1100" y="1381"/>
                      </a:cubicBezTo>
                      <a:cubicBezTo>
                        <a:pt x="1104" y="1380"/>
                        <a:pt x="1109" y="1382"/>
                        <a:pt x="1110" y="1386"/>
                      </a:cubicBezTo>
                      <a:cubicBezTo>
                        <a:pt x="1112" y="1390"/>
                        <a:pt x="1109" y="1396"/>
                        <a:pt x="1105" y="1397"/>
                      </a:cubicBezTo>
                      <a:moveTo>
                        <a:pt x="1193" y="1351"/>
                      </a:moveTo>
                      <a:cubicBezTo>
                        <a:pt x="1192" y="1353"/>
                        <a:pt x="1189" y="1359"/>
                        <a:pt x="1187" y="1362"/>
                      </a:cubicBezTo>
                      <a:cubicBezTo>
                        <a:pt x="1163" y="1376"/>
                        <a:pt x="1147" y="1411"/>
                        <a:pt x="1149" y="1438"/>
                      </a:cubicBezTo>
                      <a:cubicBezTo>
                        <a:pt x="1145" y="1437"/>
                        <a:pt x="1141" y="1437"/>
                        <a:pt x="1137" y="1437"/>
                      </a:cubicBezTo>
                      <a:cubicBezTo>
                        <a:pt x="1137" y="1400"/>
                        <a:pt x="1162" y="1364"/>
                        <a:pt x="1193" y="1351"/>
                      </a:cubicBezTo>
                      <a:moveTo>
                        <a:pt x="1188" y="1369"/>
                      </a:moveTo>
                      <a:cubicBezTo>
                        <a:pt x="1187" y="1375"/>
                        <a:pt x="1185" y="1380"/>
                        <a:pt x="1184" y="1386"/>
                      </a:cubicBezTo>
                      <a:cubicBezTo>
                        <a:pt x="1181" y="1384"/>
                        <a:pt x="1178" y="1382"/>
                        <a:pt x="1175" y="1380"/>
                      </a:cubicBezTo>
                      <a:cubicBezTo>
                        <a:pt x="1179" y="1376"/>
                        <a:pt x="1183" y="1372"/>
                        <a:pt x="1188" y="1369"/>
                      </a:cubicBezTo>
                      <a:moveTo>
                        <a:pt x="1171" y="1385"/>
                      </a:moveTo>
                      <a:cubicBezTo>
                        <a:pt x="1174" y="1387"/>
                        <a:pt x="1178" y="1390"/>
                        <a:pt x="1182" y="1394"/>
                      </a:cubicBezTo>
                      <a:cubicBezTo>
                        <a:pt x="1178" y="1410"/>
                        <a:pt x="1176" y="1427"/>
                        <a:pt x="1176" y="1442"/>
                      </a:cubicBezTo>
                      <a:cubicBezTo>
                        <a:pt x="1169" y="1441"/>
                        <a:pt x="1162" y="1439"/>
                        <a:pt x="1155" y="1438"/>
                      </a:cubicBezTo>
                      <a:cubicBezTo>
                        <a:pt x="1154" y="1419"/>
                        <a:pt x="1159" y="1400"/>
                        <a:pt x="1171" y="1385"/>
                      </a:cubicBezTo>
                      <a:moveTo>
                        <a:pt x="1333" y="1208"/>
                      </a:moveTo>
                      <a:cubicBezTo>
                        <a:pt x="1318" y="1189"/>
                        <a:pt x="1318" y="1189"/>
                        <a:pt x="1318" y="1189"/>
                      </a:cubicBezTo>
                      <a:cubicBezTo>
                        <a:pt x="1320" y="1188"/>
                        <a:pt x="1321" y="1188"/>
                        <a:pt x="1322" y="1188"/>
                      </a:cubicBezTo>
                      <a:cubicBezTo>
                        <a:pt x="1337" y="1207"/>
                        <a:pt x="1337" y="1207"/>
                        <a:pt x="1337" y="1207"/>
                      </a:cubicBezTo>
                      <a:cubicBezTo>
                        <a:pt x="1336" y="1207"/>
                        <a:pt x="1334" y="1208"/>
                        <a:pt x="1333" y="1208"/>
                      </a:cubicBezTo>
                      <a:moveTo>
                        <a:pt x="1324" y="1187"/>
                      </a:moveTo>
                      <a:cubicBezTo>
                        <a:pt x="1326" y="1187"/>
                        <a:pt x="1327" y="1187"/>
                        <a:pt x="1328" y="1186"/>
                      </a:cubicBezTo>
                      <a:cubicBezTo>
                        <a:pt x="1343" y="1205"/>
                        <a:pt x="1343" y="1205"/>
                        <a:pt x="1343" y="1205"/>
                      </a:cubicBezTo>
                      <a:cubicBezTo>
                        <a:pt x="1342" y="1206"/>
                        <a:pt x="1342" y="1206"/>
                        <a:pt x="1342" y="1206"/>
                      </a:cubicBezTo>
                      <a:cubicBezTo>
                        <a:pt x="1341" y="1206"/>
                        <a:pt x="1340" y="1206"/>
                        <a:pt x="1339" y="1206"/>
                      </a:cubicBezTo>
                      <a:cubicBezTo>
                        <a:pt x="1324" y="1187"/>
                        <a:pt x="1324" y="1187"/>
                        <a:pt x="1324" y="1187"/>
                      </a:cubicBezTo>
                      <a:moveTo>
                        <a:pt x="1330" y="1186"/>
                      </a:moveTo>
                      <a:cubicBezTo>
                        <a:pt x="1331" y="1185"/>
                        <a:pt x="1333" y="1185"/>
                        <a:pt x="1334" y="1184"/>
                      </a:cubicBezTo>
                      <a:cubicBezTo>
                        <a:pt x="1346" y="1200"/>
                        <a:pt x="1346" y="1200"/>
                        <a:pt x="1346" y="1200"/>
                      </a:cubicBezTo>
                      <a:cubicBezTo>
                        <a:pt x="1345" y="1201"/>
                        <a:pt x="1344" y="1202"/>
                        <a:pt x="1344" y="1203"/>
                      </a:cubicBezTo>
                      <a:cubicBezTo>
                        <a:pt x="1330" y="1186"/>
                        <a:pt x="1330" y="1186"/>
                        <a:pt x="1330" y="1186"/>
                      </a:cubicBezTo>
                      <a:moveTo>
                        <a:pt x="1336" y="1184"/>
                      </a:moveTo>
                      <a:cubicBezTo>
                        <a:pt x="1343" y="1186"/>
                        <a:pt x="1343" y="1186"/>
                        <a:pt x="1343" y="1186"/>
                      </a:cubicBezTo>
                      <a:cubicBezTo>
                        <a:pt x="1350" y="1196"/>
                        <a:pt x="1350" y="1196"/>
                        <a:pt x="1350" y="1196"/>
                      </a:cubicBezTo>
                      <a:cubicBezTo>
                        <a:pt x="1349" y="1197"/>
                        <a:pt x="1348" y="1198"/>
                        <a:pt x="1347" y="1199"/>
                      </a:cubicBezTo>
                      <a:cubicBezTo>
                        <a:pt x="1336" y="1184"/>
                        <a:pt x="1336" y="1184"/>
                        <a:pt x="1336" y="1184"/>
                      </a:cubicBezTo>
                      <a:moveTo>
                        <a:pt x="1345" y="1187"/>
                      </a:moveTo>
                      <a:cubicBezTo>
                        <a:pt x="1356" y="1189"/>
                        <a:pt x="1356" y="1189"/>
                        <a:pt x="1356" y="1189"/>
                      </a:cubicBezTo>
                      <a:cubicBezTo>
                        <a:pt x="1355" y="1191"/>
                        <a:pt x="1353" y="1193"/>
                        <a:pt x="1351" y="1194"/>
                      </a:cubicBezTo>
                      <a:cubicBezTo>
                        <a:pt x="1345" y="1187"/>
                        <a:pt x="1345" y="1187"/>
                        <a:pt x="1345" y="1187"/>
                      </a:cubicBezTo>
                      <a:moveTo>
                        <a:pt x="1343" y="1181"/>
                      </a:moveTo>
                      <a:cubicBezTo>
                        <a:pt x="1351" y="1177"/>
                        <a:pt x="1359" y="1172"/>
                        <a:pt x="1365" y="1165"/>
                      </a:cubicBezTo>
                      <a:cubicBezTo>
                        <a:pt x="1382" y="1169"/>
                        <a:pt x="1382" y="1169"/>
                        <a:pt x="1382" y="1169"/>
                      </a:cubicBezTo>
                      <a:cubicBezTo>
                        <a:pt x="1375" y="1174"/>
                        <a:pt x="1368" y="1179"/>
                        <a:pt x="1361" y="1185"/>
                      </a:cubicBezTo>
                      <a:cubicBezTo>
                        <a:pt x="1343" y="1181"/>
                        <a:pt x="1343" y="1181"/>
                        <a:pt x="1343" y="1181"/>
                      </a:cubicBezTo>
                      <a:moveTo>
                        <a:pt x="1378" y="1146"/>
                      </a:moveTo>
                      <a:cubicBezTo>
                        <a:pt x="1383" y="1136"/>
                        <a:pt x="1386" y="1124"/>
                        <a:pt x="1386" y="1111"/>
                      </a:cubicBezTo>
                      <a:cubicBezTo>
                        <a:pt x="1459" y="1126"/>
                        <a:pt x="1459" y="1126"/>
                        <a:pt x="1459" y="1126"/>
                      </a:cubicBezTo>
                      <a:cubicBezTo>
                        <a:pt x="1446" y="1136"/>
                        <a:pt x="1429" y="1144"/>
                        <a:pt x="1412" y="1153"/>
                      </a:cubicBezTo>
                      <a:cubicBezTo>
                        <a:pt x="1378" y="1146"/>
                        <a:pt x="1378" y="1146"/>
                        <a:pt x="1378" y="1146"/>
                      </a:cubicBezTo>
                      <a:moveTo>
                        <a:pt x="1386" y="1104"/>
                      </a:moveTo>
                      <a:cubicBezTo>
                        <a:pt x="1386" y="1101"/>
                        <a:pt x="1385" y="1099"/>
                        <a:pt x="1385" y="1096"/>
                      </a:cubicBezTo>
                      <a:cubicBezTo>
                        <a:pt x="1400" y="1101"/>
                        <a:pt x="1400" y="1101"/>
                        <a:pt x="1400" y="1101"/>
                      </a:cubicBezTo>
                      <a:cubicBezTo>
                        <a:pt x="1403" y="1090"/>
                        <a:pt x="1403" y="1090"/>
                        <a:pt x="1403" y="1090"/>
                      </a:cubicBezTo>
                      <a:cubicBezTo>
                        <a:pt x="1420" y="1097"/>
                        <a:pt x="1444" y="1105"/>
                        <a:pt x="1472" y="1110"/>
                      </a:cubicBezTo>
                      <a:cubicBezTo>
                        <a:pt x="1470" y="1113"/>
                        <a:pt x="1468" y="1117"/>
                        <a:pt x="1465" y="1120"/>
                      </a:cubicBezTo>
                      <a:cubicBezTo>
                        <a:pt x="1386" y="1104"/>
                        <a:pt x="1386" y="1104"/>
                        <a:pt x="1386" y="1104"/>
                      </a:cubicBezTo>
                      <a:moveTo>
                        <a:pt x="1405" y="1084"/>
                      </a:moveTo>
                      <a:cubicBezTo>
                        <a:pt x="1409" y="1074"/>
                        <a:pt x="1409" y="1074"/>
                        <a:pt x="1409" y="1074"/>
                      </a:cubicBezTo>
                      <a:cubicBezTo>
                        <a:pt x="1397" y="1015"/>
                        <a:pt x="1397" y="1015"/>
                        <a:pt x="1397" y="1015"/>
                      </a:cubicBezTo>
                      <a:cubicBezTo>
                        <a:pt x="1413" y="1024"/>
                        <a:pt x="1437" y="1035"/>
                        <a:pt x="1459" y="1044"/>
                      </a:cubicBezTo>
                      <a:cubicBezTo>
                        <a:pt x="1459" y="1046"/>
                        <a:pt x="1459" y="1048"/>
                        <a:pt x="1458" y="1050"/>
                      </a:cubicBezTo>
                      <a:cubicBezTo>
                        <a:pt x="1454" y="1046"/>
                        <a:pt x="1432" y="1042"/>
                        <a:pt x="1424" y="1051"/>
                      </a:cubicBezTo>
                      <a:cubicBezTo>
                        <a:pt x="1409" y="1066"/>
                        <a:pt x="1419" y="1086"/>
                        <a:pt x="1434" y="1090"/>
                      </a:cubicBezTo>
                      <a:cubicBezTo>
                        <a:pt x="1452" y="1094"/>
                        <a:pt x="1466" y="1087"/>
                        <a:pt x="1472" y="1073"/>
                      </a:cubicBezTo>
                      <a:cubicBezTo>
                        <a:pt x="1480" y="1080"/>
                        <a:pt x="1479" y="1092"/>
                        <a:pt x="1475" y="1104"/>
                      </a:cubicBezTo>
                      <a:cubicBezTo>
                        <a:pt x="1447" y="1100"/>
                        <a:pt x="1423" y="1092"/>
                        <a:pt x="1405" y="1084"/>
                      </a:cubicBezTo>
                      <a:moveTo>
                        <a:pt x="1469" y="1070"/>
                      </a:moveTo>
                      <a:cubicBezTo>
                        <a:pt x="1464" y="1079"/>
                        <a:pt x="1449" y="1088"/>
                        <a:pt x="1437" y="1085"/>
                      </a:cubicBezTo>
                      <a:cubicBezTo>
                        <a:pt x="1422" y="1082"/>
                        <a:pt x="1418" y="1063"/>
                        <a:pt x="1428" y="1055"/>
                      </a:cubicBezTo>
                      <a:cubicBezTo>
                        <a:pt x="1437" y="1048"/>
                        <a:pt x="1454" y="1051"/>
                        <a:pt x="1458" y="1055"/>
                      </a:cubicBezTo>
                      <a:cubicBezTo>
                        <a:pt x="1458" y="1057"/>
                        <a:pt x="1457" y="1060"/>
                        <a:pt x="1455" y="1062"/>
                      </a:cubicBezTo>
                      <a:cubicBezTo>
                        <a:pt x="1448" y="1056"/>
                        <a:pt x="1436" y="1057"/>
                        <a:pt x="1433" y="1061"/>
                      </a:cubicBezTo>
                      <a:cubicBezTo>
                        <a:pt x="1425" y="1070"/>
                        <a:pt x="1433" y="1079"/>
                        <a:pt x="1442" y="1078"/>
                      </a:cubicBezTo>
                      <a:cubicBezTo>
                        <a:pt x="1451" y="1077"/>
                        <a:pt x="1459" y="1071"/>
                        <a:pt x="1462" y="1063"/>
                      </a:cubicBezTo>
                      <a:cubicBezTo>
                        <a:pt x="1466" y="1054"/>
                        <a:pt x="1465" y="1043"/>
                        <a:pt x="1464" y="1036"/>
                      </a:cubicBezTo>
                      <a:cubicBezTo>
                        <a:pt x="1466" y="1035"/>
                        <a:pt x="1467" y="1034"/>
                        <a:pt x="1469" y="1034"/>
                      </a:cubicBezTo>
                      <a:cubicBezTo>
                        <a:pt x="1474" y="1042"/>
                        <a:pt x="1475" y="1059"/>
                        <a:pt x="1469" y="1070"/>
                      </a:cubicBezTo>
                      <a:moveTo>
                        <a:pt x="1453" y="1066"/>
                      </a:moveTo>
                      <a:cubicBezTo>
                        <a:pt x="1450" y="1069"/>
                        <a:pt x="1445" y="1074"/>
                        <a:pt x="1440" y="1073"/>
                      </a:cubicBezTo>
                      <a:cubicBezTo>
                        <a:pt x="1434" y="1073"/>
                        <a:pt x="1433" y="1065"/>
                        <a:pt x="1439" y="1062"/>
                      </a:cubicBezTo>
                      <a:cubicBezTo>
                        <a:pt x="1443" y="1061"/>
                        <a:pt x="1448" y="1063"/>
                        <a:pt x="1453" y="1066"/>
                      </a:cubicBezTo>
                      <a:moveTo>
                        <a:pt x="1435" y="1028"/>
                      </a:moveTo>
                      <a:cubicBezTo>
                        <a:pt x="1414" y="1019"/>
                        <a:pt x="1415" y="994"/>
                        <a:pt x="1432" y="992"/>
                      </a:cubicBezTo>
                      <a:cubicBezTo>
                        <a:pt x="1444" y="990"/>
                        <a:pt x="1461" y="1002"/>
                        <a:pt x="1464" y="1011"/>
                      </a:cubicBezTo>
                      <a:cubicBezTo>
                        <a:pt x="1463" y="1013"/>
                        <a:pt x="1460" y="1015"/>
                        <a:pt x="1458" y="1016"/>
                      </a:cubicBezTo>
                      <a:cubicBezTo>
                        <a:pt x="1454" y="1004"/>
                        <a:pt x="1443" y="998"/>
                        <a:pt x="1436" y="1000"/>
                      </a:cubicBezTo>
                      <a:cubicBezTo>
                        <a:pt x="1423" y="1002"/>
                        <a:pt x="1427" y="1017"/>
                        <a:pt x="1436" y="1022"/>
                      </a:cubicBezTo>
                      <a:cubicBezTo>
                        <a:pt x="1449" y="1028"/>
                        <a:pt x="1464" y="1024"/>
                        <a:pt x="1470" y="1011"/>
                      </a:cubicBezTo>
                      <a:cubicBezTo>
                        <a:pt x="1477" y="997"/>
                        <a:pt x="1470" y="977"/>
                        <a:pt x="1440" y="972"/>
                      </a:cubicBezTo>
                      <a:cubicBezTo>
                        <a:pt x="1419" y="968"/>
                        <a:pt x="1397" y="976"/>
                        <a:pt x="1389" y="979"/>
                      </a:cubicBezTo>
                      <a:cubicBezTo>
                        <a:pt x="1387" y="970"/>
                        <a:pt x="1387" y="970"/>
                        <a:pt x="1387" y="970"/>
                      </a:cubicBezTo>
                      <a:cubicBezTo>
                        <a:pt x="1401" y="962"/>
                        <a:pt x="1424" y="956"/>
                        <a:pt x="1441" y="960"/>
                      </a:cubicBezTo>
                      <a:cubicBezTo>
                        <a:pt x="1481" y="969"/>
                        <a:pt x="1491" y="1000"/>
                        <a:pt x="1482" y="1016"/>
                      </a:cubicBezTo>
                      <a:cubicBezTo>
                        <a:pt x="1473" y="1033"/>
                        <a:pt x="1453" y="1035"/>
                        <a:pt x="1435" y="1028"/>
                      </a:cubicBezTo>
                      <a:moveTo>
                        <a:pt x="1453" y="1019"/>
                      </a:moveTo>
                      <a:cubicBezTo>
                        <a:pt x="1447" y="1020"/>
                        <a:pt x="1437" y="1018"/>
                        <a:pt x="1435" y="1013"/>
                      </a:cubicBezTo>
                      <a:cubicBezTo>
                        <a:pt x="1430" y="1006"/>
                        <a:pt x="1437" y="1003"/>
                        <a:pt x="1442" y="1006"/>
                      </a:cubicBezTo>
                      <a:cubicBezTo>
                        <a:pt x="1447" y="1008"/>
                        <a:pt x="1450" y="1012"/>
                        <a:pt x="1453" y="1019"/>
                      </a:cubicBezTo>
                      <a:moveTo>
                        <a:pt x="1624" y="827"/>
                      </a:moveTo>
                      <a:cubicBezTo>
                        <a:pt x="1632" y="829"/>
                        <a:pt x="1640" y="829"/>
                        <a:pt x="1649" y="829"/>
                      </a:cubicBezTo>
                      <a:cubicBezTo>
                        <a:pt x="1652" y="845"/>
                        <a:pt x="1648" y="863"/>
                        <a:pt x="1635" y="877"/>
                      </a:cubicBezTo>
                      <a:cubicBezTo>
                        <a:pt x="1630" y="873"/>
                        <a:pt x="1624" y="870"/>
                        <a:pt x="1618" y="868"/>
                      </a:cubicBezTo>
                      <a:cubicBezTo>
                        <a:pt x="1628" y="855"/>
                        <a:pt x="1628" y="840"/>
                        <a:pt x="1624" y="827"/>
                      </a:cubicBezTo>
                      <a:moveTo>
                        <a:pt x="1614" y="866"/>
                      </a:moveTo>
                      <a:cubicBezTo>
                        <a:pt x="1605" y="862"/>
                        <a:pt x="1596" y="859"/>
                        <a:pt x="1587" y="857"/>
                      </a:cubicBezTo>
                      <a:cubicBezTo>
                        <a:pt x="1585" y="810"/>
                        <a:pt x="1585" y="810"/>
                        <a:pt x="1585" y="810"/>
                      </a:cubicBezTo>
                      <a:cubicBezTo>
                        <a:pt x="1594" y="817"/>
                        <a:pt x="1605" y="823"/>
                        <a:pt x="1618" y="826"/>
                      </a:cubicBezTo>
                      <a:cubicBezTo>
                        <a:pt x="1622" y="838"/>
                        <a:pt x="1623" y="853"/>
                        <a:pt x="1614" y="866"/>
                      </a:cubicBezTo>
                      <a:moveTo>
                        <a:pt x="1586" y="954"/>
                      </a:moveTo>
                      <a:cubicBezTo>
                        <a:pt x="1613" y="952"/>
                        <a:pt x="1613" y="952"/>
                        <a:pt x="1613" y="952"/>
                      </a:cubicBezTo>
                      <a:cubicBezTo>
                        <a:pt x="1615" y="973"/>
                        <a:pt x="1615" y="973"/>
                        <a:pt x="1615" y="973"/>
                      </a:cubicBezTo>
                      <a:cubicBezTo>
                        <a:pt x="1605" y="974"/>
                        <a:pt x="1559" y="981"/>
                        <a:pt x="1536" y="983"/>
                      </a:cubicBezTo>
                      <a:cubicBezTo>
                        <a:pt x="1533" y="959"/>
                        <a:pt x="1533" y="959"/>
                        <a:pt x="1533" y="959"/>
                      </a:cubicBezTo>
                      <a:cubicBezTo>
                        <a:pt x="1561" y="956"/>
                        <a:pt x="1561" y="956"/>
                        <a:pt x="1561" y="956"/>
                      </a:cubicBezTo>
                      <a:cubicBezTo>
                        <a:pt x="1553" y="826"/>
                        <a:pt x="1553" y="826"/>
                        <a:pt x="1553" y="826"/>
                      </a:cubicBezTo>
                      <a:cubicBezTo>
                        <a:pt x="1533" y="864"/>
                        <a:pt x="1533" y="864"/>
                        <a:pt x="1533" y="864"/>
                      </a:cubicBezTo>
                      <a:cubicBezTo>
                        <a:pt x="1512" y="865"/>
                        <a:pt x="1512" y="865"/>
                        <a:pt x="1512" y="865"/>
                      </a:cubicBezTo>
                      <a:cubicBezTo>
                        <a:pt x="1537" y="801"/>
                        <a:pt x="1537" y="801"/>
                        <a:pt x="1537" y="801"/>
                      </a:cubicBezTo>
                      <a:cubicBezTo>
                        <a:pt x="1577" y="798"/>
                        <a:pt x="1577" y="798"/>
                        <a:pt x="1577" y="798"/>
                      </a:cubicBezTo>
                      <a:cubicBezTo>
                        <a:pt x="1586" y="954"/>
                        <a:pt x="1586" y="954"/>
                        <a:pt x="1586" y="954"/>
                      </a:cubicBezTo>
                      <a:moveTo>
                        <a:pt x="1552" y="895"/>
                      </a:moveTo>
                      <a:cubicBezTo>
                        <a:pt x="1545" y="896"/>
                        <a:pt x="1539" y="899"/>
                        <a:pt x="1533" y="901"/>
                      </a:cubicBezTo>
                      <a:cubicBezTo>
                        <a:pt x="1533" y="891"/>
                        <a:pt x="1531" y="882"/>
                        <a:pt x="1527" y="874"/>
                      </a:cubicBezTo>
                      <a:cubicBezTo>
                        <a:pt x="1534" y="871"/>
                        <a:pt x="1542" y="868"/>
                        <a:pt x="1550" y="867"/>
                      </a:cubicBezTo>
                      <a:cubicBezTo>
                        <a:pt x="1552" y="895"/>
                        <a:pt x="1552" y="895"/>
                        <a:pt x="1552" y="895"/>
                      </a:cubicBezTo>
                      <a:moveTo>
                        <a:pt x="1514" y="848"/>
                      </a:moveTo>
                      <a:cubicBezTo>
                        <a:pt x="1491" y="852"/>
                        <a:pt x="1467" y="847"/>
                        <a:pt x="1446" y="833"/>
                      </a:cubicBezTo>
                      <a:cubicBezTo>
                        <a:pt x="1448" y="829"/>
                        <a:pt x="1449" y="825"/>
                        <a:pt x="1451" y="821"/>
                      </a:cubicBezTo>
                      <a:cubicBezTo>
                        <a:pt x="1473" y="833"/>
                        <a:pt x="1499" y="836"/>
                        <a:pt x="1522" y="826"/>
                      </a:cubicBezTo>
                      <a:cubicBezTo>
                        <a:pt x="1514" y="848"/>
                        <a:pt x="1514" y="848"/>
                        <a:pt x="1514" y="848"/>
                      </a:cubicBezTo>
                      <a:moveTo>
                        <a:pt x="1462" y="849"/>
                      </a:moveTo>
                      <a:cubicBezTo>
                        <a:pt x="1469" y="852"/>
                        <a:pt x="1477" y="855"/>
                        <a:pt x="1484" y="856"/>
                      </a:cubicBezTo>
                      <a:cubicBezTo>
                        <a:pt x="1490" y="857"/>
                        <a:pt x="1495" y="857"/>
                        <a:pt x="1501" y="857"/>
                      </a:cubicBezTo>
                      <a:cubicBezTo>
                        <a:pt x="1503" y="858"/>
                        <a:pt x="1506" y="860"/>
                        <a:pt x="1509" y="862"/>
                      </a:cubicBezTo>
                      <a:cubicBezTo>
                        <a:pt x="1506" y="870"/>
                        <a:pt x="1506" y="870"/>
                        <a:pt x="1506" y="870"/>
                      </a:cubicBezTo>
                      <a:cubicBezTo>
                        <a:pt x="1516" y="869"/>
                        <a:pt x="1516" y="869"/>
                        <a:pt x="1516" y="869"/>
                      </a:cubicBezTo>
                      <a:cubicBezTo>
                        <a:pt x="1535" y="892"/>
                        <a:pt x="1529" y="936"/>
                        <a:pt x="1501" y="956"/>
                      </a:cubicBezTo>
                      <a:cubicBezTo>
                        <a:pt x="1492" y="963"/>
                        <a:pt x="1481" y="966"/>
                        <a:pt x="1470" y="966"/>
                      </a:cubicBezTo>
                      <a:cubicBezTo>
                        <a:pt x="1467" y="965"/>
                        <a:pt x="1465" y="963"/>
                        <a:pt x="1463" y="962"/>
                      </a:cubicBezTo>
                      <a:cubicBezTo>
                        <a:pt x="1452" y="956"/>
                        <a:pt x="1440" y="954"/>
                        <a:pt x="1429" y="953"/>
                      </a:cubicBezTo>
                      <a:cubicBezTo>
                        <a:pt x="1414" y="939"/>
                        <a:pt x="1409" y="916"/>
                        <a:pt x="1414" y="895"/>
                      </a:cubicBezTo>
                      <a:cubicBezTo>
                        <a:pt x="1419" y="887"/>
                        <a:pt x="1424" y="878"/>
                        <a:pt x="1428" y="869"/>
                      </a:cubicBezTo>
                      <a:cubicBezTo>
                        <a:pt x="1437" y="859"/>
                        <a:pt x="1448" y="852"/>
                        <a:pt x="1462" y="849"/>
                      </a:cubicBezTo>
                      <a:moveTo>
                        <a:pt x="1420" y="953"/>
                      </a:moveTo>
                      <a:cubicBezTo>
                        <a:pt x="1415" y="954"/>
                        <a:pt x="1410" y="955"/>
                        <a:pt x="1405" y="956"/>
                      </a:cubicBezTo>
                      <a:cubicBezTo>
                        <a:pt x="1399" y="949"/>
                        <a:pt x="1396" y="940"/>
                        <a:pt x="1394" y="931"/>
                      </a:cubicBezTo>
                      <a:cubicBezTo>
                        <a:pt x="1398" y="925"/>
                        <a:pt x="1402" y="918"/>
                        <a:pt x="1406" y="910"/>
                      </a:cubicBezTo>
                      <a:cubicBezTo>
                        <a:pt x="1406" y="926"/>
                        <a:pt x="1410" y="942"/>
                        <a:pt x="1420" y="953"/>
                      </a:cubicBezTo>
                      <a:moveTo>
                        <a:pt x="1485" y="984"/>
                      </a:moveTo>
                      <a:cubicBezTo>
                        <a:pt x="1483" y="980"/>
                        <a:pt x="1480" y="976"/>
                        <a:pt x="1476" y="972"/>
                      </a:cubicBezTo>
                      <a:cubicBezTo>
                        <a:pt x="1486" y="971"/>
                        <a:pt x="1496" y="967"/>
                        <a:pt x="1504" y="961"/>
                      </a:cubicBezTo>
                      <a:cubicBezTo>
                        <a:pt x="1521" y="949"/>
                        <a:pt x="1531" y="929"/>
                        <a:pt x="1533" y="909"/>
                      </a:cubicBezTo>
                      <a:cubicBezTo>
                        <a:pt x="1539" y="907"/>
                        <a:pt x="1545" y="904"/>
                        <a:pt x="1552" y="903"/>
                      </a:cubicBezTo>
                      <a:cubicBezTo>
                        <a:pt x="1555" y="951"/>
                        <a:pt x="1555" y="951"/>
                        <a:pt x="1555" y="951"/>
                      </a:cubicBezTo>
                      <a:cubicBezTo>
                        <a:pt x="1527" y="954"/>
                        <a:pt x="1527" y="954"/>
                        <a:pt x="1527" y="954"/>
                      </a:cubicBezTo>
                      <a:cubicBezTo>
                        <a:pt x="1528" y="968"/>
                        <a:pt x="1528" y="968"/>
                        <a:pt x="1528" y="968"/>
                      </a:cubicBezTo>
                      <a:cubicBezTo>
                        <a:pt x="1514" y="972"/>
                        <a:pt x="1499" y="978"/>
                        <a:pt x="1485" y="984"/>
                      </a:cubicBezTo>
                      <a:moveTo>
                        <a:pt x="1507" y="982"/>
                      </a:moveTo>
                      <a:cubicBezTo>
                        <a:pt x="1498" y="1002"/>
                        <a:pt x="1498" y="1002"/>
                        <a:pt x="1498" y="1002"/>
                      </a:cubicBezTo>
                      <a:cubicBezTo>
                        <a:pt x="1495" y="1000"/>
                        <a:pt x="1492" y="998"/>
                        <a:pt x="1489" y="996"/>
                      </a:cubicBezTo>
                      <a:cubicBezTo>
                        <a:pt x="1489" y="994"/>
                        <a:pt x="1488" y="992"/>
                        <a:pt x="1488" y="990"/>
                      </a:cubicBezTo>
                      <a:cubicBezTo>
                        <a:pt x="1494" y="987"/>
                        <a:pt x="1500" y="984"/>
                        <a:pt x="1507" y="982"/>
                      </a:cubicBezTo>
                      <a:moveTo>
                        <a:pt x="1511" y="980"/>
                      </a:moveTo>
                      <a:cubicBezTo>
                        <a:pt x="1515" y="979"/>
                        <a:pt x="1518" y="977"/>
                        <a:pt x="1522" y="976"/>
                      </a:cubicBezTo>
                      <a:cubicBezTo>
                        <a:pt x="1508" y="1007"/>
                        <a:pt x="1508" y="1007"/>
                        <a:pt x="1508" y="1007"/>
                      </a:cubicBezTo>
                      <a:cubicBezTo>
                        <a:pt x="1505" y="1006"/>
                        <a:pt x="1503" y="1004"/>
                        <a:pt x="1500" y="1003"/>
                      </a:cubicBezTo>
                      <a:cubicBezTo>
                        <a:pt x="1511" y="980"/>
                        <a:pt x="1511" y="980"/>
                        <a:pt x="1511" y="980"/>
                      </a:cubicBezTo>
                      <a:moveTo>
                        <a:pt x="1526" y="975"/>
                      </a:moveTo>
                      <a:cubicBezTo>
                        <a:pt x="1527" y="975"/>
                        <a:pt x="1528" y="975"/>
                        <a:pt x="1529" y="974"/>
                      </a:cubicBezTo>
                      <a:cubicBezTo>
                        <a:pt x="1530" y="986"/>
                        <a:pt x="1530" y="986"/>
                        <a:pt x="1530" y="986"/>
                      </a:cubicBezTo>
                      <a:cubicBezTo>
                        <a:pt x="1519" y="1010"/>
                        <a:pt x="1519" y="1010"/>
                        <a:pt x="1519" y="1010"/>
                      </a:cubicBezTo>
                      <a:cubicBezTo>
                        <a:pt x="1516" y="1010"/>
                        <a:pt x="1513" y="1009"/>
                        <a:pt x="1511" y="1008"/>
                      </a:cubicBezTo>
                      <a:cubicBezTo>
                        <a:pt x="1526" y="975"/>
                        <a:pt x="1526" y="975"/>
                        <a:pt x="1526" y="975"/>
                      </a:cubicBezTo>
                      <a:moveTo>
                        <a:pt x="1532" y="989"/>
                      </a:moveTo>
                      <a:cubicBezTo>
                        <a:pt x="1534" y="989"/>
                        <a:pt x="1536" y="989"/>
                        <a:pt x="1539" y="989"/>
                      </a:cubicBezTo>
                      <a:cubicBezTo>
                        <a:pt x="1528" y="1013"/>
                        <a:pt x="1528" y="1013"/>
                        <a:pt x="1528" y="1013"/>
                      </a:cubicBezTo>
                      <a:cubicBezTo>
                        <a:pt x="1526" y="1012"/>
                        <a:pt x="1523" y="1012"/>
                        <a:pt x="1521" y="1011"/>
                      </a:cubicBezTo>
                      <a:cubicBezTo>
                        <a:pt x="1532" y="989"/>
                        <a:pt x="1532" y="989"/>
                        <a:pt x="1532" y="989"/>
                      </a:cubicBezTo>
                      <a:moveTo>
                        <a:pt x="1542" y="988"/>
                      </a:moveTo>
                      <a:cubicBezTo>
                        <a:pt x="1545" y="988"/>
                        <a:pt x="1548" y="988"/>
                        <a:pt x="1551" y="987"/>
                      </a:cubicBezTo>
                      <a:cubicBezTo>
                        <a:pt x="1538" y="1015"/>
                        <a:pt x="1538" y="1015"/>
                        <a:pt x="1538" y="1015"/>
                      </a:cubicBezTo>
                      <a:cubicBezTo>
                        <a:pt x="1536" y="1015"/>
                        <a:pt x="1533" y="1014"/>
                        <a:pt x="1531" y="1014"/>
                      </a:cubicBezTo>
                      <a:cubicBezTo>
                        <a:pt x="1542" y="988"/>
                        <a:pt x="1542" y="988"/>
                        <a:pt x="1542" y="988"/>
                      </a:cubicBezTo>
                      <a:moveTo>
                        <a:pt x="1554" y="987"/>
                      </a:moveTo>
                      <a:cubicBezTo>
                        <a:pt x="1564" y="986"/>
                        <a:pt x="1564" y="986"/>
                        <a:pt x="1564" y="986"/>
                      </a:cubicBezTo>
                      <a:cubicBezTo>
                        <a:pt x="1549" y="1017"/>
                        <a:pt x="1549" y="1017"/>
                        <a:pt x="1549" y="1017"/>
                      </a:cubicBezTo>
                      <a:cubicBezTo>
                        <a:pt x="1547" y="1016"/>
                        <a:pt x="1544" y="1016"/>
                        <a:pt x="1541" y="1016"/>
                      </a:cubicBezTo>
                      <a:cubicBezTo>
                        <a:pt x="1554" y="987"/>
                        <a:pt x="1554" y="987"/>
                        <a:pt x="1554" y="987"/>
                      </a:cubicBezTo>
                      <a:moveTo>
                        <a:pt x="1567" y="986"/>
                      </a:moveTo>
                      <a:cubicBezTo>
                        <a:pt x="1576" y="985"/>
                        <a:pt x="1576" y="985"/>
                        <a:pt x="1576" y="985"/>
                      </a:cubicBezTo>
                      <a:cubicBezTo>
                        <a:pt x="1560" y="1018"/>
                        <a:pt x="1560" y="1018"/>
                        <a:pt x="1560" y="1018"/>
                      </a:cubicBezTo>
                      <a:cubicBezTo>
                        <a:pt x="1558" y="1018"/>
                        <a:pt x="1555" y="1017"/>
                        <a:pt x="1552" y="1017"/>
                      </a:cubicBezTo>
                      <a:cubicBezTo>
                        <a:pt x="1567" y="986"/>
                        <a:pt x="1567" y="986"/>
                        <a:pt x="1567" y="986"/>
                      </a:cubicBezTo>
                      <a:moveTo>
                        <a:pt x="1579" y="985"/>
                      </a:moveTo>
                      <a:cubicBezTo>
                        <a:pt x="1588" y="984"/>
                        <a:pt x="1588" y="984"/>
                        <a:pt x="1588" y="984"/>
                      </a:cubicBezTo>
                      <a:cubicBezTo>
                        <a:pt x="1572" y="1018"/>
                        <a:pt x="1572" y="1018"/>
                        <a:pt x="1572" y="1018"/>
                      </a:cubicBezTo>
                      <a:cubicBezTo>
                        <a:pt x="1569" y="1018"/>
                        <a:pt x="1567" y="1018"/>
                        <a:pt x="1564" y="1018"/>
                      </a:cubicBezTo>
                      <a:cubicBezTo>
                        <a:pt x="1579" y="985"/>
                        <a:pt x="1579" y="985"/>
                        <a:pt x="1579" y="985"/>
                      </a:cubicBezTo>
                      <a:moveTo>
                        <a:pt x="1591" y="983"/>
                      </a:moveTo>
                      <a:cubicBezTo>
                        <a:pt x="1601" y="982"/>
                        <a:pt x="1601" y="982"/>
                        <a:pt x="1601" y="982"/>
                      </a:cubicBezTo>
                      <a:cubicBezTo>
                        <a:pt x="1585" y="1017"/>
                        <a:pt x="1585" y="1017"/>
                        <a:pt x="1585" y="1017"/>
                      </a:cubicBezTo>
                      <a:cubicBezTo>
                        <a:pt x="1582" y="1017"/>
                        <a:pt x="1579" y="1017"/>
                        <a:pt x="1576" y="1018"/>
                      </a:cubicBezTo>
                      <a:cubicBezTo>
                        <a:pt x="1591" y="983"/>
                        <a:pt x="1591" y="983"/>
                        <a:pt x="1591" y="983"/>
                      </a:cubicBezTo>
                      <a:moveTo>
                        <a:pt x="1604" y="982"/>
                      </a:moveTo>
                      <a:cubicBezTo>
                        <a:pt x="1614" y="981"/>
                        <a:pt x="1614" y="981"/>
                        <a:pt x="1614" y="981"/>
                      </a:cubicBezTo>
                      <a:cubicBezTo>
                        <a:pt x="1598" y="1015"/>
                        <a:pt x="1598" y="1015"/>
                        <a:pt x="1598" y="1015"/>
                      </a:cubicBezTo>
                      <a:cubicBezTo>
                        <a:pt x="1595" y="1016"/>
                        <a:pt x="1592" y="1016"/>
                        <a:pt x="1588" y="1016"/>
                      </a:cubicBezTo>
                      <a:cubicBezTo>
                        <a:pt x="1604" y="982"/>
                        <a:pt x="1604" y="982"/>
                        <a:pt x="1604" y="982"/>
                      </a:cubicBezTo>
                      <a:moveTo>
                        <a:pt x="1617" y="981"/>
                      </a:moveTo>
                      <a:cubicBezTo>
                        <a:pt x="1621" y="980"/>
                        <a:pt x="1621" y="980"/>
                        <a:pt x="1621" y="980"/>
                      </a:cubicBezTo>
                      <a:cubicBezTo>
                        <a:pt x="1619" y="968"/>
                        <a:pt x="1619" y="968"/>
                        <a:pt x="1619" y="968"/>
                      </a:cubicBezTo>
                      <a:cubicBezTo>
                        <a:pt x="1623" y="968"/>
                        <a:pt x="1626" y="969"/>
                        <a:pt x="1630" y="970"/>
                      </a:cubicBezTo>
                      <a:cubicBezTo>
                        <a:pt x="1610" y="1012"/>
                        <a:pt x="1610" y="1012"/>
                        <a:pt x="1610" y="1012"/>
                      </a:cubicBezTo>
                      <a:cubicBezTo>
                        <a:pt x="1607" y="1013"/>
                        <a:pt x="1604" y="1014"/>
                        <a:pt x="1601" y="1014"/>
                      </a:cubicBezTo>
                      <a:cubicBezTo>
                        <a:pt x="1617" y="981"/>
                        <a:pt x="1617" y="981"/>
                        <a:pt x="1617" y="981"/>
                      </a:cubicBezTo>
                      <a:moveTo>
                        <a:pt x="1633" y="971"/>
                      </a:moveTo>
                      <a:cubicBezTo>
                        <a:pt x="1635" y="971"/>
                        <a:pt x="1637" y="972"/>
                        <a:pt x="1639" y="973"/>
                      </a:cubicBezTo>
                      <a:cubicBezTo>
                        <a:pt x="1623" y="1008"/>
                        <a:pt x="1623" y="1008"/>
                        <a:pt x="1623" y="1008"/>
                      </a:cubicBezTo>
                      <a:cubicBezTo>
                        <a:pt x="1620" y="1009"/>
                        <a:pt x="1617" y="1010"/>
                        <a:pt x="1614" y="1011"/>
                      </a:cubicBezTo>
                      <a:cubicBezTo>
                        <a:pt x="1633" y="971"/>
                        <a:pt x="1633" y="971"/>
                        <a:pt x="1633" y="971"/>
                      </a:cubicBezTo>
                      <a:moveTo>
                        <a:pt x="1642" y="974"/>
                      </a:moveTo>
                      <a:cubicBezTo>
                        <a:pt x="1644" y="975"/>
                        <a:pt x="1646" y="976"/>
                        <a:pt x="1648" y="977"/>
                      </a:cubicBezTo>
                      <a:cubicBezTo>
                        <a:pt x="1636" y="1001"/>
                        <a:pt x="1636" y="1001"/>
                        <a:pt x="1636" y="1001"/>
                      </a:cubicBezTo>
                      <a:cubicBezTo>
                        <a:pt x="1633" y="1003"/>
                        <a:pt x="1630" y="1004"/>
                        <a:pt x="1627" y="1006"/>
                      </a:cubicBezTo>
                      <a:cubicBezTo>
                        <a:pt x="1642" y="974"/>
                        <a:pt x="1642" y="974"/>
                        <a:pt x="1642" y="974"/>
                      </a:cubicBezTo>
                      <a:moveTo>
                        <a:pt x="1650" y="978"/>
                      </a:moveTo>
                      <a:cubicBezTo>
                        <a:pt x="1653" y="980"/>
                        <a:pt x="1656" y="982"/>
                        <a:pt x="1659" y="984"/>
                      </a:cubicBezTo>
                      <a:cubicBezTo>
                        <a:pt x="1653" y="990"/>
                        <a:pt x="1647" y="994"/>
                        <a:pt x="1641" y="998"/>
                      </a:cubicBezTo>
                      <a:cubicBezTo>
                        <a:pt x="1650" y="978"/>
                        <a:pt x="1650" y="978"/>
                        <a:pt x="1650" y="978"/>
                      </a:cubicBezTo>
                      <a:moveTo>
                        <a:pt x="1619" y="962"/>
                      </a:moveTo>
                      <a:cubicBezTo>
                        <a:pt x="1618" y="946"/>
                        <a:pt x="1618" y="946"/>
                        <a:pt x="1618" y="946"/>
                      </a:cubicBezTo>
                      <a:cubicBezTo>
                        <a:pt x="1591" y="948"/>
                        <a:pt x="1591" y="948"/>
                        <a:pt x="1591" y="948"/>
                      </a:cubicBezTo>
                      <a:cubicBezTo>
                        <a:pt x="1589" y="900"/>
                        <a:pt x="1589" y="900"/>
                        <a:pt x="1589" y="900"/>
                      </a:cubicBezTo>
                      <a:cubicBezTo>
                        <a:pt x="1619" y="903"/>
                        <a:pt x="1653" y="920"/>
                        <a:pt x="1683" y="960"/>
                      </a:cubicBezTo>
                      <a:cubicBezTo>
                        <a:pt x="1677" y="968"/>
                        <a:pt x="1671" y="974"/>
                        <a:pt x="1664" y="981"/>
                      </a:cubicBezTo>
                      <a:cubicBezTo>
                        <a:pt x="1652" y="971"/>
                        <a:pt x="1636" y="965"/>
                        <a:pt x="1619" y="962"/>
                      </a:cubicBezTo>
                      <a:moveTo>
                        <a:pt x="1588" y="893"/>
                      </a:moveTo>
                      <a:cubicBezTo>
                        <a:pt x="1587" y="867"/>
                        <a:pt x="1587" y="867"/>
                        <a:pt x="1587" y="867"/>
                      </a:cubicBezTo>
                      <a:cubicBezTo>
                        <a:pt x="1622" y="872"/>
                        <a:pt x="1662" y="892"/>
                        <a:pt x="1694" y="939"/>
                      </a:cubicBezTo>
                      <a:cubicBezTo>
                        <a:pt x="1692" y="944"/>
                        <a:pt x="1689" y="949"/>
                        <a:pt x="1686" y="954"/>
                      </a:cubicBezTo>
                      <a:cubicBezTo>
                        <a:pt x="1656" y="913"/>
                        <a:pt x="1620" y="896"/>
                        <a:pt x="1588" y="893"/>
                      </a:cubicBezTo>
                      <a:moveTo>
                        <a:pt x="1640" y="879"/>
                      </a:moveTo>
                      <a:cubicBezTo>
                        <a:pt x="1654" y="865"/>
                        <a:pt x="1658" y="844"/>
                        <a:pt x="1654" y="829"/>
                      </a:cubicBezTo>
                      <a:cubicBezTo>
                        <a:pt x="1661" y="829"/>
                        <a:pt x="1669" y="828"/>
                        <a:pt x="1677" y="826"/>
                      </a:cubicBezTo>
                      <a:cubicBezTo>
                        <a:pt x="1689" y="850"/>
                        <a:pt x="1678" y="880"/>
                        <a:pt x="1661" y="895"/>
                      </a:cubicBezTo>
                      <a:cubicBezTo>
                        <a:pt x="1654" y="889"/>
                        <a:pt x="1647" y="884"/>
                        <a:pt x="1640" y="879"/>
                      </a:cubicBezTo>
                      <a:moveTo>
                        <a:pt x="1585" y="794"/>
                      </a:moveTo>
                      <a:cubicBezTo>
                        <a:pt x="1587" y="790"/>
                        <a:pt x="1589" y="787"/>
                        <a:pt x="1590" y="783"/>
                      </a:cubicBezTo>
                      <a:cubicBezTo>
                        <a:pt x="1626" y="816"/>
                        <a:pt x="1663" y="813"/>
                        <a:pt x="1697" y="809"/>
                      </a:cubicBezTo>
                      <a:cubicBezTo>
                        <a:pt x="1666" y="829"/>
                        <a:pt x="1614" y="829"/>
                        <a:pt x="1585" y="794"/>
                      </a:cubicBezTo>
                      <a:moveTo>
                        <a:pt x="1580" y="791"/>
                      </a:moveTo>
                      <a:cubicBezTo>
                        <a:pt x="1556" y="792"/>
                        <a:pt x="1556" y="792"/>
                        <a:pt x="1556" y="792"/>
                      </a:cubicBezTo>
                      <a:cubicBezTo>
                        <a:pt x="1581" y="747"/>
                        <a:pt x="1567" y="694"/>
                        <a:pt x="1519" y="674"/>
                      </a:cubicBezTo>
                      <a:cubicBezTo>
                        <a:pt x="1526" y="670"/>
                        <a:pt x="1532" y="667"/>
                        <a:pt x="1539" y="663"/>
                      </a:cubicBezTo>
                      <a:cubicBezTo>
                        <a:pt x="1594" y="688"/>
                        <a:pt x="1606" y="747"/>
                        <a:pt x="1580" y="791"/>
                      </a:cubicBezTo>
                      <a:moveTo>
                        <a:pt x="1551" y="793"/>
                      </a:moveTo>
                      <a:cubicBezTo>
                        <a:pt x="1533" y="794"/>
                        <a:pt x="1533" y="794"/>
                        <a:pt x="1533" y="794"/>
                      </a:cubicBezTo>
                      <a:cubicBezTo>
                        <a:pt x="1524" y="819"/>
                        <a:pt x="1524" y="819"/>
                        <a:pt x="1524" y="819"/>
                      </a:cubicBezTo>
                      <a:cubicBezTo>
                        <a:pt x="1502" y="831"/>
                        <a:pt x="1476" y="828"/>
                        <a:pt x="1453" y="815"/>
                      </a:cubicBezTo>
                      <a:cubicBezTo>
                        <a:pt x="1456" y="807"/>
                        <a:pt x="1458" y="800"/>
                        <a:pt x="1457" y="798"/>
                      </a:cubicBezTo>
                      <a:cubicBezTo>
                        <a:pt x="1456" y="793"/>
                        <a:pt x="1436" y="780"/>
                        <a:pt x="1407" y="764"/>
                      </a:cubicBezTo>
                      <a:cubicBezTo>
                        <a:pt x="1404" y="755"/>
                        <a:pt x="1403" y="746"/>
                        <a:pt x="1403" y="736"/>
                      </a:cubicBezTo>
                      <a:cubicBezTo>
                        <a:pt x="1431" y="722"/>
                        <a:pt x="1473" y="699"/>
                        <a:pt x="1510" y="679"/>
                      </a:cubicBezTo>
                      <a:cubicBezTo>
                        <a:pt x="1558" y="696"/>
                        <a:pt x="1579" y="746"/>
                        <a:pt x="1551" y="793"/>
                      </a:cubicBezTo>
                      <a:moveTo>
                        <a:pt x="1449" y="800"/>
                      </a:moveTo>
                      <a:cubicBezTo>
                        <a:pt x="1453" y="813"/>
                        <a:pt x="1401" y="915"/>
                        <a:pt x="1378" y="946"/>
                      </a:cubicBezTo>
                      <a:cubicBezTo>
                        <a:pt x="1184" y="859"/>
                        <a:pt x="1184" y="859"/>
                        <a:pt x="1184" y="859"/>
                      </a:cubicBezTo>
                      <a:cubicBezTo>
                        <a:pt x="1186" y="855"/>
                        <a:pt x="1188" y="851"/>
                        <a:pt x="1189" y="847"/>
                      </a:cubicBezTo>
                      <a:cubicBezTo>
                        <a:pt x="1254" y="878"/>
                        <a:pt x="1356" y="923"/>
                        <a:pt x="1369" y="921"/>
                      </a:cubicBezTo>
                      <a:cubicBezTo>
                        <a:pt x="1382" y="917"/>
                        <a:pt x="1430" y="819"/>
                        <a:pt x="1427" y="805"/>
                      </a:cubicBezTo>
                      <a:cubicBezTo>
                        <a:pt x="1425" y="790"/>
                        <a:pt x="1221" y="690"/>
                        <a:pt x="1204" y="696"/>
                      </a:cubicBezTo>
                      <a:cubicBezTo>
                        <a:pt x="1190" y="700"/>
                        <a:pt x="1167" y="758"/>
                        <a:pt x="1151" y="795"/>
                      </a:cubicBezTo>
                      <a:cubicBezTo>
                        <a:pt x="1147" y="794"/>
                        <a:pt x="1143" y="792"/>
                        <a:pt x="1139" y="790"/>
                      </a:cubicBezTo>
                      <a:cubicBezTo>
                        <a:pt x="1161" y="742"/>
                        <a:pt x="1191" y="675"/>
                        <a:pt x="1202" y="675"/>
                      </a:cubicBezTo>
                      <a:cubicBezTo>
                        <a:pt x="1212" y="672"/>
                        <a:pt x="1273" y="701"/>
                        <a:pt x="1332" y="731"/>
                      </a:cubicBezTo>
                      <a:cubicBezTo>
                        <a:pt x="1391" y="761"/>
                        <a:pt x="1447" y="792"/>
                        <a:pt x="1449" y="800"/>
                      </a:cubicBezTo>
                      <a:moveTo>
                        <a:pt x="1360" y="739"/>
                      </a:moveTo>
                      <a:cubicBezTo>
                        <a:pt x="1385" y="710"/>
                        <a:pt x="1380" y="663"/>
                        <a:pt x="1347" y="642"/>
                      </a:cubicBezTo>
                      <a:cubicBezTo>
                        <a:pt x="1352" y="635"/>
                        <a:pt x="1356" y="628"/>
                        <a:pt x="1360" y="620"/>
                      </a:cubicBezTo>
                      <a:cubicBezTo>
                        <a:pt x="1415" y="648"/>
                        <a:pt x="1414" y="710"/>
                        <a:pt x="1379" y="749"/>
                      </a:cubicBezTo>
                      <a:cubicBezTo>
                        <a:pt x="1373" y="745"/>
                        <a:pt x="1366" y="742"/>
                        <a:pt x="1360" y="739"/>
                      </a:cubicBezTo>
                      <a:moveTo>
                        <a:pt x="1377" y="523"/>
                      </a:moveTo>
                      <a:cubicBezTo>
                        <a:pt x="1377" y="521"/>
                        <a:pt x="1376" y="519"/>
                        <a:pt x="1376" y="516"/>
                      </a:cubicBezTo>
                      <a:cubicBezTo>
                        <a:pt x="1392" y="518"/>
                        <a:pt x="1412" y="521"/>
                        <a:pt x="1433" y="522"/>
                      </a:cubicBezTo>
                      <a:cubicBezTo>
                        <a:pt x="1422" y="524"/>
                        <a:pt x="1411" y="525"/>
                        <a:pt x="1401" y="526"/>
                      </a:cubicBezTo>
                      <a:cubicBezTo>
                        <a:pt x="1393" y="525"/>
                        <a:pt x="1385" y="524"/>
                        <a:pt x="1377" y="523"/>
                      </a:cubicBezTo>
                      <a:moveTo>
                        <a:pt x="1414" y="516"/>
                      </a:moveTo>
                      <a:cubicBezTo>
                        <a:pt x="1399" y="514"/>
                        <a:pt x="1386" y="513"/>
                        <a:pt x="1374" y="511"/>
                      </a:cubicBezTo>
                      <a:cubicBezTo>
                        <a:pt x="1371" y="502"/>
                        <a:pt x="1367" y="493"/>
                        <a:pt x="1362" y="484"/>
                      </a:cubicBezTo>
                      <a:cubicBezTo>
                        <a:pt x="1374" y="486"/>
                        <a:pt x="1402" y="506"/>
                        <a:pt x="1415" y="513"/>
                      </a:cubicBezTo>
                      <a:cubicBezTo>
                        <a:pt x="1415" y="513"/>
                        <a:pt x="1415" y="513"/>
                        <a:pt x="1416" y="514"/>
                      </a:cubicBezTo>
                      <a:cubicBezTo>
                        <a:pt x="1411" y="495"/>
                        <a:pt x="1392" y="470"/>
                        <a:pt x="1370" y="446"/>
                      </a:cubicBezTo>
                      <a:cubicBezTo>
                        <a:pt x="1403" y="418"/>
                        <a:pt x="1403" y="418"/>
                        <a:pt x="1403" y="418"/>
                      </a:cubicBezTo>
                      <a:cubicBezTo>
                        <a:pt x="1470" y="420"/>
                        <a:pt x="1571" y="425"/>
                        <a:pt x="1589" y="438"/>
                      </a:cubicBezTo>
                      <a:cubicBezTo>
                        <a:pt x="1599" y="444"/>
                        <a:pt x="1604" y="502"/>
                        <a:pt x="1587" y="518"/>
                      </a:cubicBezTo>
                      <a:cubicBezTo>
                        <a:pt x="1583" y="521"/>
                        <a:pt x="1571" y="523"/>
                        <a:pt x="1554" y="524"/>
                      </a:cubicBezTo>
                      <a:cubicBezTo>
                        <a:pt x="1559" y="517"/>
                        <a:pt x="1564" y="511"/>
                        <a:pt x="1568" y="506"/>
                      </a:cubicBezTo>
                      <a:cubicBezTo>
                        <a:pt x="1561" y="506"/>
                        <a:pt x="1507" y="513"/>
                        <a:pt x="1454" y="520"/>
                      </a:cubicBezTo>
                      <a:cubicBezTo>
                        <a:pt x="1440" y="519"/>
                        <a:pt x="1427" y="517"/>
                        <a:pt x="1414" y="516"/>
                      </a:cubicBezTo>
                      <a:moveTo>
                        <a:pt x="1382" y="325"/>
                      </a:moveTo>
                      <a:cubicBezTo>
                        <a:pt x="1383" y="308"/>
                        <a:pt x="1379" y="289"/>
                        <a:pt x="1370" y="273"/>
                      </a:cubicBezTo>
                      <a:cubicBezTo>
                        <a:pt x="1378" y="275"/>
                        <a:pt x="1385" y="279"/>
                        <a:pt x="1392" y="283"/>
                      </a:cubicBezTo>
                      <a:cubicBezTo>
                        <a:pt x="1394" y="293"/>
                        <a:pt x="1395" y="304"/>
                        <a:pt x="1395" y="315"/>
                      </a:cubicBezTo>
                      <a:cubicBezTo>
                        <a:pt x="1382" y="325"/>
                        <a:pt x="1382" y="325"/>
                        <a:pt x="1382" y="325"/>
                      </a:cubicBezTo>
                      <a:moveTo>
                        <a:pt x="1376" y="330"/>
                      </a:moveTo>
                      <a:cubicBezTo>
                        <a:pt x="1366" y="339"/>
                        <a:pt x="1366" y="339"/>
                        <a:pt x="1366" y="339"/>
                      </a:cubicBezTo>
                      <a:cubicBezTo>
                        <a:pt x="1366" y="313"/>
                        <a:pt x="1355" y="283"/>
                        <a:pt x="1335" y="266"/>
                      </a:cubicBezTo>
                      <a:cubicBezTo>
                        <a:pt x="1344" y="267"/>
                        <a:pt x="1353" y="268"/>
                        <a:pt x="1361" y="270"/>
                      </a:cubicBezTo>
                      <a:cubicBezTo>
                        <a:pt x="1373" y="288"/>
                        <a:pt x="1378" y="311"/>
                        <a:pt x="1376" y="330"/>
                      </a:cubicBezTo>
                      <a:moveTo>
                        <a:pt x="1359" y="344"/>
                      </a:moveTo>
                      <a:cubicBezTo>
                        <a:pt x="1305" y="389"/>
                        <a:pt x="1305" y="389"/>
                        <a:pt x="1305" y="389"/>
                      </a:cubicBezTo>
                      <a:cubicBezTo>
                        <a:pt x="1304" y="388"/>
                        <a:pt x="1302" y="387"/>
                        <a:pt x="1300" y="385"/>
                      </a:cubicBezTo>
                      <a:cubicBezTo>
                        <a:pt x="1308" y="383"/>
                        <a:pt x="1310" y="376"/>
                        <a:pt x="1308" y="370"/>
                      </a:cubicBezTo>
                      <a:cubicBezTo>
                        <a:pt x="1315" y="374"/>
                        <a:pt x="1328" y="372"/>
                        <a:pt x="1320" y="358"/>
                      </a:cubicBezTo>
                      <a:cubicBezTo>
                        <a:pt x="1315" y="347"/>
                        <a:pt x="1302" y="338"/>
                        <a:pt x="1301" y="330"/>
                      </a:cubicBezTo>
                      <a:cubicBezTo>
                        <a:pt x="1300" y="323"/>
                        <a:pt x="1315" y="321"/>
                        <a:pt x="1325" y="315"/>
                      </a:cubicBezTo>
                      <a:cubicBezTo>
                        <a:pt x="1335" y="310"/>
                        <a:pt x="1328" y="295"/>
                        <a:pt x="1318" y="295"/>
                      </a:cubicBezTo>
                      <a:cubicBezTo>
                        <a:pt x="1306" y="295"/>
                        <a:pt x="1290" y="304"/>
                        <a:pt x="1283" y="306"/>
                      </a:cubicBezTo>
                      <a:cubicBezTo>
                        <a:pt x="1278" y="307"/>
                        <a:pt x="1277" y="303"/>
                        <a:pt x="1275" y="302"/>
                      </a:cubicBezTo>
                      <a:cubicBezTo>
                        <a:pt x="1266" y="306"/>
                        <a:pt x="1251" y="319"/>
                        <a:pt x="1238" y="331"/>
                      </a:cubicBezTo>
                      <a:cubicBezTo>
                        <a:pt x="1229" y="340"/>
                        <a:pt x="1221" y="349"/>
                        <a:pt x="1218" y="355"/>
                      </a:cubicBezTo>
                      <a:cubicBezTo>
                        <a:pt x="1223" y="364"/>
                        <a:pt x="1246" y="392"/>
                        <a:pt x="1260" y="404"/>
                      </a:cubicBezTo>
                      <a:cubicBezTo>
                        <a:pt x="1271" y="413"/>
                        <a:pt x="1281" y="406"/>
                        <a:pt x="1278" y="395"/>
                      </a:cubicBezTo>
                      <a:cubicBezTo>
                        <a:pt x="1283" y="398"/>
                        <a:pt x="1287" y="397"/>
                        <a:pt x="1290" y="394"/>
                      </a:cubicBezTo>
                      <a:cubicBezTo>
                        <a:pt x="1290" y="397"/>
                        <a:pt x="1290" y="399"/>
                        <a:pt x="1290" y="402"/>
                      </a:cubicBezTo>
                      <a:cubicBezTo>
                        <a:pt x="1255" y="431"/>
                        <a:pt x="1255" y="431"/>
                        <a:pt x="1255" y="431"/>
                      </a:cubicBezTo>
                      <a:cubicBezTo>
                        <a:pt x="1179" y="345"/>
                        <a:pt x="1179" y="345"/>
                        <a:pt x="1179" y="345"/>
                      </a:cubicBezTo>
                      <a:cubicBezTo>
                        <a:pt x="1173" y="351"/>
                        <a:pt x="1173" y="351"/>
                        <a:pt x="1173" y="351"/>
                      </a:cubicBezTo>
                      <a:cubicBezTo>
                        <a:pt x="1150" y="313"/>
                        <a:pt x="1164" y="268"/>
                        <a:pt x="1202" y="256"/>
                      </a:cubicBezTo>
                      <a:cubicBezTo>
                        <a:pt x="1215" y="259"/>
                        <a:pt x="1230" y="261"/>
                        <a:pt x="1245" y="262"/>
                      </a:cubicBezTo>
                      <a:cubicBezTo>
                        <a:pt x="1270" y="264"/>
                        <a:pt x="1297" y="264"/>
                        <a:pt x="1320" y="265"/>
                      </a:cubicBezTo>
                      <a:cubicBezTo>
                        <a:pt x="1347" y="281"/>
                        <a:pt x="1360" y="315"/>
                        <a:pt x="1359" y="344"/>
                      </a:cubicBezTo>
                      <a:moveTo>
                        <a:pt x="1167" y="356"/>
                      </a:moveTo>
                      <a:cubicBezTo>
                        <a:pt x="1156" y="366"/>
                        <a:pt x="1156" y="366"/>
                        <a:pt x="1156" y="366"/>
                      </a:cubicBezTo>
                      <a:cubicBezTo>
                        <a:pt x="1119" y="323"/>
                        <a:pt x="1135" y="270"/>
                        <a:pt x="1168" y="245"/>
                      </a:cubicBezTo>
                      <a:cubicBezTo>
                        <a:pt x="1174" y="248"/>
                        <a:pt x="1181" y="250"/>
                        <a:pt x="1188" y="252"/>
                      </a:cubicBezTo>
                      <a:cubicBezTo>
                        <a:pt x="1156" y="272"/>
                        <a:pt x="1145" y="322"/>
                        <a:pt x="1167" y="356"/>
                      </a:cubicBezTo>
                      <a:moveTo>
                        <a:pt x="1177" y="357"/>
                      </a:moveTo>
                      <a:cubicBezTo>
                        <a:pt x="1254" y="440"/>
                        <a:pt x="1254" y="440"/>
                        <a:pt x="1254" y="440"/>
                      </a:cubicBezTo>
                      <a:cubicBezTo>
                        <a:pt x="1290" y="411"/>
                        <a:pt x="1290" y="411"/>
                        <a:pt x="1290" y="411"/>
                      </a:cubicBezTo>
                      <a:cubicBezTo>
                        <a:pt x="1289" y="424"/>
                        <a:pt x="1287" y="437"/>
                        <a:pt x="1285" y="449"/>
                      </a:cubicBezTo>
                      <a:cubicBezTo>
                        <a:pt x="1254" y="473"/>
                        <a:pt x="1254" y="473"/>
                        <a:pt x="1254" y="473"/>
                      </a:cubicBezTo>
                      <a:cubicBezTo>
                        <a:pt x="1171" y="387"/>
                        <a:pt x="1171" y="387"/>
                        <a:pt x="1171" y="387"/>
                      </a:cubicBezTo>
                      <a:cubicBezTo>
                        <a:pt x="1039" y="499"/>
                        <a:pt x="1039" y="499"/>
                        <a:pt x="1039" y="499"/>
                      </a:cubicBezTo>
                      <a:cubicBezTo>
                        <a:pt x="1032" y="497"/>
                        <a:pt x="1025" y="496"/>
                        <a:pt x="1017" y="496"/>
                      </a:cubicBezTo>
                      <a:cubicBezTo>
                        <a:pt x="1177" y="357"/>
                        <a:pt x="1177" y="357"/>
                        <a:pt x="1177" y="357"/>
                      </a:cubicBezTo>
                      <a:moveTo>
                        <a:pt x="1101" y="413"/>
                      </a:moveTo>
                      <a:cubicBezTo>
                        <a:pt x="1082" y="383"/>
                        <a:pt x="1045" y="380"/>
                        <a:pt x="1026" y="401"/>
                      </a:cubicBezTo>
                      <a:cubicBezTo>
                        <a:pt x="1023" y="397"/>
                        <a:pt x="1019" y="393"/>
                        <a:pt x="1015" y="390"/>
                      </a:cubicBezTo>
                      <a:cubicBezTo>
                        <a:pt x="1036" y="360"/>
                        <a:pt x="1092" y="356"/>
                        <a:pt x="1105" y="410"/>
                      </a:cubicBezTo>
                      <a:cubicBezTo>
                        <a:pt x="1101" y="413"/>
                        <a:pt x="1101" y="413"/>
                        <a:pt x="1101" y="413"/>
                      </a:cubicBezTo>
                      <a:moveTo>
                        <a:pt x="1093" y="375"/>
                      </a:moveTo>
                      <a:cubicBezTo>
                        <a:pt x="1088" y="371"/>
                        <a:pt x="1083" y="368"/>
                        <a:pt x="1077" y="365"/>
                      </a:cubicBezTo>
                      <a:cubicBezTo>
                        <a:pt x="1080" y="335"/>
                        <a:pt x="1052" y="314"/>
                        <a:pt x="1026" y="313"/>
                      </a:cubicBezTo>
                      <a:cubicBezTo>
                        <a:pt x="1025" y="307"/>
                        <a:pt x="1023" y="301"/>
                        <a:pt x="1020" y="295"/>
                      </a:cubicBezTo>
                      <a:cubicBezTo>
                        <a:pt x="1055" y="288"/>
                        <a:pt x="1106" y="325"/>
                        <a:pt x="1093" y="375"/>
                      </a:cubicBezTo>
                      <a:moveTo>
                        <a:pt x="1033" y="287"/>
                      </a:moveTo>
                      <a:cubicBezTo>
                        <a:pt x="1026" y="247"/>
                        <a:pt x="1019" y="196"/>
                        <a:pt x="1016" y="178"/>
                      </a:cubicBezTo>
                      <a:cubicBezTo>
                        <a:pt x="1008" y="185"/>
                        <a:pt x="999" y="194"/>
                        <a:pt x="990" y="205"/>
                      </a:cubicBezTo>
                      <a:cubicBezTo>
                        <a:pt x="989" y="198"/>
                        <a:pt x="987" y="192"/>
                        <a:pt x="985" y="187"/>
                      </a:cubicBezTo>
                      <a:cubicBezTo>
                        <a:pt x="1004" y="165"/>
                        <a:pt x="1021" y="145"/>
                        <a:pt x="1030" y="136"/>
                      </a:cubicBezTo>
                      <a:cubicBezTo>
                        <a:pt x="1032" y="147"/>
                        <a:pt x="1044" y="237"/>
                        <a:pt x="1051" y="291"/>
                      </a:cubicBezTo>
                      <a:cubicBezTo>
                        <a:pt x="1045" y="288"/>
                        <a:pt x="1039" y="287"/>
                        <a:pt x="1033" y="287"/>
                      </a:cubicBezTo>
                      <a:moveTo>
                        <a:pt x="991" y="235"/>
                      </a:moveTo>
                      <a:cubicBezTo>
                        <a:pt x="1017" y="274"/>
                        <a:pt x="991" y="334"/>
                        <a:pt x="967" y="366"/>
                      </a:cubicBezTo>
                      <a:cubicBezTo>
                        <a:pt x="959" y="364"/>
                        <a:pt x="952" y="364"/>
                        <a:pt x="944" y="364"/>
                      </a:cubicBezTo>
                      <a:cubicBezTo>
                        <a:pt x="975" y="331"/>
                        <a:pt x="989" y="279"/>
                        <a:pt x="991" y="235"/>
                      </a:cubicBezTo>
                      <a:moveTo>
                        <a:pt x="914" y="514"/>
                      </a:moveTo>
                      <a:cubicBezTo>
                        <a:pt x="913" y="519"/>
                        <a:pt x="912" y="525"/>
                        <a:pt x="911" y="531"/>
                      </a:cubicBezTo>
                      <a:cubicBezTo>
                        <a:pt x="882" y="525"/>
                        <a:pt x="834" y="517"/>
                        <a:pt x="811" y="515"/>
                      </a:cubicBezTo>
                      <a:cubicBezTo>
                        <a:pt x="834" y="522"/>
                        <a:pt x="874" y="529"/>
                        <a:pt x="910" y="536"/>
                      </a:cubicBezTo>
                      <a:cubicBezTo>
                        <a:pt x="909" y="543"/>
                        <a:pt x="908" y="549"/>
                        <a:pt x="907" y="552"/>
                      </a:cubicBezTo>
                      <a:cubicBezTo>
                        <a:pt x="892" y="550"/>
                        <a:pt x="800" y="531"/>
                        <a:pt x="779" y="528"/>
                      </a:cubicBezTo>
                      <a:cubicBezTo>
                        <a:pt x="772" y="550"/>
                        <a:pt x="756" y="640"/>
                        <a:pt x="752" y="657"/>
                      </a:cubicBezTo>
                      <a:cubicBezTo>
                        <a:pt x="750" y="656"/>
                        <a:pt x="743" y="654"/>
                        <a:pt x="735" y="652"/>
                      </a:cubicBezTo>
                      <a:cubicBezTo>
                        <a:pt x="741" y="631"/>
                        <a:pt x="755" y="563"/>
                        <a:pt x="759" y="534"/>
                      </a:cubicBezTo>
                      <a:cubicBezTo>
                        <a:pt x="750" y="561"/>
                        <a:pt x="740" y="610"/>
                        <a:pt x="729" y="650"/>
                      </a:cubicBezTo>
                      <a:cubicBezTo>
                        <a:pt x="722" y="648"/>
                        <a:pt x="715" y="646"/>
                        <a:pt x="712" y="645"/>
                      </a:cubicBezTo>
                      <a:cubicBezTo>
                        <a:pt x="723" y="598"/>
                        <a:pt x="747" y="495"/>
                        <a:pt x="749" y="480"/>
                      </a:cubicBezTo>
                      <a:cubicBezTo>
                        <a:pt x="793" y="490"/>
                        <a:pt x="886" y="508"/>
                        <a:pt x="914" y="514"/>
                      </a:cubicBezTo>
                      <a:moveTo>
                        <a:pt x="729" y="543"/>
                      </a:moveTo>
                      <a:cubicBezTo>
                        <a:pt x="727" y="553"/>
                        <a:pt x="724" y="563"/>
                        <a:pt x="722" y="573"/>
                      </a:cubicBezTo>
                      <a:cubicBezTo>
                        <a:pt x="714" y="562"/>
                        <a:pt x="696" y="539"/>
                        <a:pt x="692" y="533"/>
                      </a:cubicBezTo>
                      <a:cubicBezTo>
                        <a:pt x="696" y="529"/>
                        <a:pt x="707" y="522"/>
                        <a:pt x="710" y="519"/>
                      </a:cubicBezTo>
                      <a:cubicBezTo>
                        <a:pt x="713" y="524"/>
                        <a:pt x="721" y="533"/>
                        <a:pt x="729" y="543"/>
                      </a:cubicBezTo>
                      <a:moveTo>
                        <a:pt x="721" y="523"/>
                      </a:moveTo>
                      <a:cubicBezTo>
                        <a:pt x="733" y="527"/>
                        <a:pt x="733" y="527"/>
                        <a:pt x="733" y="527"/>
                      </a:cubicBezTo>
                      <a:cubicBezTo>
                        <a:pt x="732" y="530"/>
                        <a:pt x="731" y="532"/>
                        <a:pt x="731" y="535"/>
                      </a:cubicBezTo>
                      <a:cubicBezTo>
                        <a:pt x="727" y="531"/>
                        <a:pt x="724" y="527"/>
                        <a:pt x="721" y="523"/>
                      </a:cubicBezTo>
                      <a:moveTo>
                        <a:pt x="668" y="443"/>
                      </a:moveTo>
                      <a:cubicBezTo>
                        <a:pt x="668" y="438"/>
                        <a:pt x="667" y="432"/>
                        <a:pt x="667" y="427"/>
                      </a:cubicBezTo>
                      <a:cubicBezTo>
                        <a:pt x="743" y="476"/>
                        <a:pt x="743" y="476"/>
                        <a:pt x="743" y="476"/>
                      </a:cubicBezTo>
                      <a:cubicBezTo>
                        <a:pt x="743" y="479"/>
                        <a:pt x="742" y="482"/>
                        <a:pt x="741" y="485"/>
                      </a:cubicBezTo>
                      <a:cubicBezTo>
                        <a:pt x="668" y="443"/>
                        <a:pt x="668" y="443"/>
                        <a:pt x="668" y="443"/>
                      </a:cubicBezTo>
                      <a:moveTo>
                        <a:pt x="741" y="488"/>
                      </a:moveTo>
                      <a:cubicBezTo>
                        <a:pt x="740" y="491"/>
                        <a:pt x="740" y="493"/>
                        <a:pt x="739" y="495"/>
                      </a:cubicBezTo>
                      <a:cubicBezTo>
                        <a:pt x="670" y="463"/>
                        <a:pt x="670" y="463"/>
                        <a:pt x="670" y="463"/>
                      </a:cubicBezTo>
                      <a:cubicBezTo>
                        <a:pt x="670" y="458"/>
                        <a:pt x="669" y="452"/>
                        <a:pt x="669" y="447"/>
                      </a:cubicBezTo>
                      <a:cubicBezTo>
                        <a:pt x="741" y="488"/>
                        <a:pt x="741" y="488"/>
                        <a:pt x="741" y="488"/>
                      </a:cubicBezTo>
                      <a:moveTo>
                        <a:pt x="669" y="467"/>
                      </a:moveTo>
                      <a:cubicBezTo>
                        <a:pt x="739" y="499"/>
                        <a:pt x="739" y="499"/>
                        <a:pt x="739" y="499"/>
                      </a:cubicBezTo>
                      <a:cubicBezTo>
                        <a:pt x="738" y="501"/>
                        <a:pt x="738" y="503"/>
                        <a:pt x="737" y="506"/>
                      </a:cubicBezTo>
                      <a:cubicBezTo>
                        <a:pt x="668" y="476"/>
                        <a:pt x="668" y="476"/>
                        <a:pt x="668" y="476"/>
                      </a:cubicBezTo>
                      <a:cubicBezTo>
                        <a:pt x="669" y="473"/>
                        <a:pt x="669" y="470"/>
                        <a:pt x="669" y="467"/>
                      </a:cubicBezTo>
                      <a:moveTo>
                        <a:pt x="769" y="419"/>
                      </a:moveTo>
                      <a:cubicBezTo>
                        <a:pt x="769" y="421"/>
                        <a:pt x="768" y="423"/>
                        <a:pt x="768" y="424"/>
                      </a:cubicBezTo>
                      <a:cubicBezTo>
                        <a:pt x="739" y="396"/>
                        <a:pt x="739" y="396"/>
                        <a:pt x="739" y="396"/>
                      </a:cubicBezTo>
                      <a:cubicBezTo>
                        <a:pt x="742" y="397"/>
                        <a:pt x="746" y="398"/>
                        <a:pt x="750" y="398"/>
                      </a:cubicBezTo>
                      <a:cubicBezTo>
                        <a:pt x="769" y="419"/>
                        <a:pt x="769" y="419"/>
                        <a:pt x="769" y="419"/>
                      </a:cubicBezTo>
                      <a:moveTo>
                        <a:pt x="768" y="468"/>
                      </a:moveTo>
                      <a:cubicBezTo>
                        <a:pt x="769" y="471"/>
                        <a:pt x="770" y="474"/>
                        <a:pt x="771" y="478"/>
                      </a:cubicBezTo>
                      <a:cubicBezTo>
                        <a:pt x="769" y="477"/>
                        <a:pt x="769" y="477"/>
                        <a:pt x="769" y="477"/>
                      </a:cubicBezTo>
                      <a:cubicBezTo>
                        <a:pt x="667" y="402"/>
                        <a:pt x="667" y="402"/>
                        <a:pt x="667" y="402"/>
                      </a:cubicBezTo>
                      <a:cubicBezTo>
                        <a:pt x="668" y="398"/>
                        <a:pt x="669" y="394"/>
                        <a:pt x="671" y="389"/>
                      </a:cubicBezTo>
                      <a:cubicBezTo>
                        <a:pt x="768" y="468"/>
                        <a:pt x="768" y="468"/>
                        <a:pt x="768" y="468"/>
                      </a:cubicBezTo>
                      <a:moveTo>
                        <a:pt x="761" y="476"/>
                      </a:moveTo>
                      <a:cubicBezTo>
                        <a:pt x="755" y="474"/>
                        <a:pt x="749" y="473"/>
                        <a:pt x="744" y="472"/>
                      </a:cubicBezTo>
                      <a:cubicBezTo>
                        <a:pt x="743" y="473"/>
                        <a:pt x="743" y="473"/>
                        <a:pt x="743" y="473"/>
                      </a:cubicBezTo>
                      <a:cubicBezTo>
                        <a:pt x="666" y="422"/>
                        <a:pt x="666" y="422"/>
                        <a:pt x="666" y="422"/>
                      </a:cubicBezTo>
                      <a:cubicBezTo>
                        <a:pt x="666" y="417"/>
                        <a:pt x="666" y="412"/>
                        <a:pt x="666" y="407"/>
                      </a:cubicBezTo>
                      <a:cubicBezTo>
                        <a:pt x="761" y="476"/>
                        <a:pt x="761" y="476"/>
                        <a:pt x="761" y="476"/>
                      </a:cubicBezTo>
                      <a:moveTo>
                        <a:pt x="667" y="480"/>
                      </a:moveTo>
                      <a:cubicBezTo>
                        <a:pt x="737" y="509"/>
                        <a:pt x="737" y="509"/>
                        <a:pt x="737" y="509"/>
                      </a:cubicBezTo>
                      <a:cubicBezTo>
                        <a:pt x="736" y="511"/>
                        <a:pt x="736" y="513"/>
                        <a:pt x="735" y="515"/>
                      </a:cubicBezTo>
                      <a:cubicBezTo>
                        <a:pt x="664" y="487"/>
                        <a:pt x="664" y="487"/>
                        <a:pt x="664" y="487"/>
                      </a:cubicBezTo>
                      <a:cubicBezTo>
                        <a:pt x="665" y="485"/>
                        <a:pt x="666" y="482"/>
                        <a:pt x="667" y="480"/>
                      </a:cubicBezTo>
                      <a:moveTo>
                        <a:pt x="735" y="518"/>
                      </a:moveTo>
                      <a:cubicBezTo>
                        <a:pt x="733" y="524"/>
                        <a:pt x="733" y="524"/>
                        <a:pt x="733" y="524"/>
                      </a:cubicBezTo>
                      <a:cubicBezTo>
                        <a:pt x="717" y="518"/>
                        <a:pt x="717" y="518"/>
                        <a:pt x="717" y="518"/>
                      </a:cubicBezTo>
                      <a:cubicBezTo>
                        <a:pt x="715" y="515"/>
                        <a:pt x="713" y="513"/>
                        <a:pt x="712" y="512"/>
                      </a:cubicBezTo>
                      <a:cubicBezTo>
                        <a:pt x="711" y="512"/>
                        <a:pt x="710" y="513"/>
                        <a:pt x="708" y="515"/>
                      </a:cubicBezTo>
                      <a:cubicBezTo>
                        <a:pt x="659" y="496"/>
                        <a:pt x="659" y="496"/>
                        <a:pt x="659" y="496"/>
                      </a:cubicBezTo>
                      <a:cubicBezTo>
                        <a:pt x="661" y="494"/>
                        <a:pt x="662" y="492"/>
                        <a:pt x="663" y="490"/>
                      </a:cubicBezTo>
                      <a:cubicBezTo>
                        <a:pt x="735" y="518"/>
                        <a:pt x="735" y="518"/>
                        <a:pt x="735" y="518"/>
                      </a:cubicBezTo>
                      <a:moveTo>
                        <a:pt x="705" y="517"/>
                      </a:moveTo>
                      <a:cubicBezTo>
                        <a:pt x="703" y="519"/>
                        <a:pt x="700" y="520"/>
                        <a:pt x="698" y="522"/>
                      </a:cubicBezTo>
                      <a:cubicBezTo>
                        <a:pt x="652" y="505"/>
                        <a:pt x="652" y="505"/>
                        <a:pt x="652" y="505"/>
                      </a:cubicBezTo>
                      <a:cubicBezTo>
                        <a:pt x="654" y="503"/>
                        <a:pt x="655" y="501"/>
                        <a:pt x="657" y="500"/>
                      </a:cubicBezTo>
                      <a:cubicBezTo>
                        <a:pt x="705" y="517"/>
                        <a:pt x="705" y="517"/>
                        <a:pt x="705" y="517"/>
                      </a:cubicBezTo>
                      <a:moveTo>
                        <a:pt x="695" y="525"/>
                      </a:moveTo>
                      <a:cubicBezTo>
                        <a:pt x="692" y="527"/>
                        <a:pt x="689" y="529"/>
                        <a:pt x="687" y="530"/>
                      </a:cubicBezTo>
                      <a:cubicBezTo>
                        <a:pt x="643" y="515"/>
                        <a:pt x="643" y="515"/>
                        <a:pt x="643" y="515"/>
                      </a:cubicBezTo>
                      <a:cubicBezTo>
                        <a:pt x="645" y="512"/>
                        <a:pt x="647" y="510"/>
                        <a:pt x="649" y="508"/>
                      </a:cubicBezTo>
                      <a:cubicBezTo>
                        <a:pt x="695" y="525"/>
                        <a:pt x="695" y="525"/>
                        <a:pt x="695" y="525"/>
                      </a:cubicBezTo>
                      <a:moveTo>
                        <a:pt x="684" y="533"/>
                      </a:moveTo>
                      <a:cubicBezTo>
                        <a:pt x="683" y="533"/>
                        <a:pt x="683" y="533"/>
                        <a:pt x="683" y="533"/>
                      </a:cubicBezTo>
                      <a:cubicBezTo>
                        <a:pt x="685" y="535"/>
                        <a:pt x="688" y="539"/>
                        <a:pt x="692" y="544"/>
                      </a:cubicBezTo>
                      <a:cubicBezTo>
                        <a:pt x="632" y="526"/>
                        <a:pt x="632" y="526"/>
                        <a:pt x="632" y="526"/>
                      </a:cubicBezTo>
                      <a:cubicBezTo>
                        <a:pt x="635" y="523"/>
                        <a:pt x="637" y="520"/>
                        <a:pt x="640" y="518"/>
                      </a:cubicBezTo>
                      <a:cubicBezTo>
                        <a:pt x="684" y="533"/>
                        <a:pt x="684" y="533"/>
                        <a:pt x="684" y="533"/>
                      </a:cubicBezTo>
                      <a:moveTo>
                        <a:pt x="695" y="549"/>
                      </a:moveTo>
                      <a:cubicBezTo>
                        <a:pt x="698" y="553"/>
                        <a:pt x="702" y="558"/>
                        <a:pt x="706" y="562"/>
                      </a:cubicBezTo>
                      <a:cubicBezTo>
                        <a:pt x="622" y="536"/>
                        <a:pt x="622" y="536"/>
                        <a:pt x="622" y="536"/>
                      </a:cubicBezTo>
                      <a:cubicBezTo>
                        <a:pt x="624" y="534"/>
                        <a:pt x="626" y="531"/>
                        <a:pt x="629" y="529"/>
                      </a:cubicBezTo>
                      <a:cubicBezTo>
                        <a:pt x="695" y="549"/>
                        <a:pt x="695" y="549"/>
                        <a:pt x="695" y="549"/>
                      </a:cubicBezTo>
                      <a:moveTo>
                        <a:pt x="709" y="567"/>
                      </a:moveTo>
                      <a:cubicBezTo>
                        <a:pt x="712" y="571"/>
                        <a:pt x="715" y="575"/>
                        <a:pt x="718" y="578"/>
                      </a:cubicBezTo>
                      <a:cubicBezTo>
                        <a:pt x="611" y="549"/>
                        <a:pt x="611" y="549"/>
                        <a:pt x="611" y="549"/>
                      </a:cubicBezTo>
                      <a:cubicBezTo>
                        <a:pt x="613" y="546"/>
                        <a:pt x="616" y="542"/>
                        <a:pt x="619" y="539"/>
                      </a:cubicBezTo>
                      <a:cubicBezTo>
                        <a:pt x="709" y="567"/>
                        <a:pt x="709" y="567"/>
                        <a:pt x="709" y="567"/>
                      </a:cubicBezTo>
                      <a:moveTo>
                        <a:pt x="720" y="582"/>
                      </a:moveTo>
                      <a:cubicBezTo>
                        <a:pt x="718" y="591"/>
                        <a:pt x="718" y="591"/>
                        <a:pt x="718" y="591"/>
                      </a:cubicBezTo>
                      <a:cubicBezTo>
                        <a:pt x="602" y="564"/>
                        <a:pt x="602" y="564"/>
                        <a:pt x="602" y="564"/>
                      </a:cubicBezTo>
                      <a:cubicBezTo>
                        <a:pt x="604" y="560"/>
                        <a:pt x="606" y="556"/>
                        <a:pt x="608" y="553"/>
                      </a:cubicBezTo>
                      <a:cubicBezTo>
                        <a:pt x="720" y="582"/>
                        <a:pt x="720" y="582"/>
                        <a:pt x="720" y="582"/>
                      </a:cubicBezTo>
                      <a:moveTo>
                        <a:pt x="717" y="594"/>
                      </a:moveTo>
                      <a:cubicBezTo>
                        <a:pt x="715" y="602"/>
                        <a:pt x="715" y="602"/>
                        <a:pt x="715" y="602"/>
                      </a:cubicBezTo>
                      <a:cubicBezTo>
                        <a:pt x="596" y="579"/>
                        <a:pt x="596" y="579"/>
                        <a:pt x="596" y="579"/>
                      </a:cubicBezTo>
                      <a:cubicBezTo>
                        <a:pt x="597" y="575"/>
                        <a:pt x="598" y="571"/>
                        <a:pt x="600" y="568"/>
                      </a:cubicBezTo>
                      <a:cubicBezTo>
                        <a:pt x="717" y="594"/>
                        <a:pt x="717" y="594"/>
                        <a:pt x="717" y="594"/>
                      </a:cubicBezTo>
                      <a:moveTo>
                        <a:pt x="714" y="605"/>
                      </a:moveTo>
                      <a:cubicBezTo>
                        <a:pt x="714" y="606"/>
                        <a:pt x="714" y="606"/>
                        <a:pt x="714" y="606"/>
                      </a:cubicBezTo>
                      <a:cubicBezTo>
                        <a:pt x="704" y="605"/>
                        <a:pt x="695" y="605"/>
                        <a:pt x="686" y="606"/>
                      </a:cubicBezTo>
                      <a:cubicBezTo>
                        <a:pt x="594" y="593"/>
                        <a:pt x="594" y="593"/>
                        <a:pt x="594" y="593"/>
                      </a:cubicBezTo>
                      <a:cubicBezTo>
                        <a:pt x="594" y="590"/>
                        <a:pt x="595" y="586"/>
                        <a:pt x="595" y="583"/>
                      </a:cubicBezTo>
                      <a:cubicBezTo>
                        <a:pt x="714" y="605"/>
                        <a:pt x="714" y="605"/>
                        <a:pt x="714" y="605"/>
                      </a:cubicBezTo>
                      <a:moveTo>
                        <a:pt x="674" y="608"/>
                      </a:moveTo>
                      <a:cubicBezTo>
                        <a:pt x="668" y="609"/>
                        <a:pt x="663" y="611"/>
                        <a:pt x="658" y="613"/>
                      </a:cubicBezTo>
                      <a:cubicBezTo>
                        <a:pt x="595" y="605"/>
                        <a:pt x="595" y="605"/>
                        <a:pt x="595" y="605"/>
                      </a:cubicBezTo>
                      <a:cubicBezTo>
                        <a:pt x="595" y="602"/>
                        <a:pt x="594" y="600"/>
                        <a:pt x="594" y="598"/>
                      </a:cubicBezTo>
                      <a:cubicBezTo>
                        <a:pt x="674" y="608"/>
                        <a:pt x="674" y="608"/>
                        <a:pt x="674" y="608"/>
                      </a:cubicBezTo>
                      <a:moveTo>
                        <a:pt x="651" y="615"/>
                      </a:moveTo>
                      <a:cubicBezTo>
                        <a:pt x="647" y="617"/>
                        <a:pt x="643" y="619"/>
                        <a:pt x="639" y="621"/>
                      </a:cubicBezTo>
                      <a:cubicBezTo>
                        <a:pt x="598" y="618"/>
                        <a:pt x="598" y="618"/>
                        <a:pt x="598" y="618"/>
                      </a:cubicBezTo>
                      <a:cubicBezTo>
                        <a:pt x="597" y="615"/>
                        <a:pt x="597" y="612"/>
                        <a:pt x="596" y="609"/>
                      </a:cubicBezTo>
                      <a:cubicBezTo>
                        <a:pt x="651" y="615"/>
                        <a:pt x="651" y="615"/>
                        <a:pt x="651" y="615"/>
                      </a:cubicBezTo>
                      <a:moveTo>
                        <a:pt x="633" y="625"/>
                      </a:moveTo>
                      <a:cubicBezTo>
                        <a:pt x="631" y="626"/>
                        <a:pt x="628" y="628"/>
                        <a:pt x="626" y="630"/>
                      </a:cubicBezTo>
                      <a:cubicBezTo>
                        <a:pt x="604" y="628"/>
                        <a:pt x="604" y="628"/>
                        <a:pt x="604" y="628"/>
                      </a:cubicBezTo>
                      <a:cubicBezTo>
                        <a:pt x="602" y="626"/>
                        <a:pt x="601" y="624"/>
                        <a:pt x="600" y="622"/>
                      </a:cubicBezTo>
                      <a:cubicBezTo>
                        <a:pt x="633" y="625"/>
                        <a:pt x="633" y="625"/>
                        <a:pt x="633" y="625"/>
                      </a:cubicBezTo>
                      <a:moveTo>
                        <a:pt x="622" y="633"/>
                      </a:moveTo>
                      <a:cubicBezTo>
                        <a:pt x="619" y="636"/>
                        <a:pt x="616" y="639"/>
                        <a:pt x="613" y="642"/>
                      </a:cubicBezTo>
                      <a:cubicBezTo>
                        <a:pt x="610" y="639"/>
                        <a:pt x="608" y="635"/>
                        <a:pt x="606" y="632"/>
                      </a:cubicBezTo>
                      <a:cubicBezTo>
                        <a:pt x="622" y="633"/>
                        <a:pt x="622" y="633"/>
                        <a:pt x="622" y="633"/>
                      </a:cubicBezTo>
                      <a:moveTo>
                        <a:pt x="712" y="614"/>
                      </a:moveTo>
                      <a:cubicBezTo>
                        <a:pt x="711" y="619"/>
                        <a:pt x="710" y="624"/>
                        <a:pt x="709" y="628"/>
                      </a:cubicBezTo>
                      <a:cubicBezTo>
                        <a:pt x="669" y="628"/>
                        <a:pt x="642" y="653"/>
                        <a:pt x="629" y="682"/>
                      </a:cubicBezTo>
                      <a:cubicBezTo>
                        <a:pt x="619" y="681"/>
                        <a:pt x="608" y="680"/>
                        <a:pt x="597" y="679"/>
                      </a:cubicBezTo>
                      <a:cubicBezTo>
                        <a:pt x="613" y="636"/>
                        <a:pt x="656" y="608"/>
                        <a:pt x="712" y="614"/>
                      </a:cubicBezTo>
                      <a:moveTo>
                        <a:pt x="658" y="698"/>
                      </a:moveTo>
                      <a:cubicBezTo>
                        <a:pt x="690" y="712"/>
                        <a:pt x="712" y="744"/>
                        <a:pt x="711" y="786"/>
                      </a:cubicBezTo>
                      <a:cubicBezTo>
                        <a:pt x="707" y="788"/>
                        <a:pt x="703" y="789"/>
                        <a:pt x="699" y="791"/>
                      </a:cubicBezTo>
                      <a:cubicBezTo>
                        <a:pt x="702" y="756"/>
                        <a:pt x="677" y="725"/>
                        <a:pt x="657" y="716"/>
                      </a:cubicBezTo>
                      <a:cubicBezTo>
                        <a:pt x="624" y="701"/>
                        <a:pt x="564" y="694"/>
                        <a:pt x="531" y="686"/>
                      </a:cubicBezTo>
                      <a:cubicBezTo>
                        <a:pt x="500" y="679"/>
                        <a:pt x="470" y="651"/>
                        <a:pt x="473" y="615"/>
                      </a:cubicBezTo>
                      <a:cubicBezTo>
                        <a:pt x="477" y="577"/>
                        <a:pt x="527" y="568"/>
                        <a:pt x="541" y="601"/>
                      </a:cubicBezTo>
                      <a:cubicBezTo>
                        <a:pt x="551" y="624"/>
                        <a:pt x="546" y="655"/>
                        <a:pt x="539" y="666"/>
                      </a:cubicBezTo>
                      <a:cubicBezTo>
                        <a:pt x="535" y="665"/>
                        <a:pt x="531" y="664"/>
                        <a:pt x="527" y="662"/>
                      </a:cubicBezTo>
                      <a:cubicBezTo>
                        <a:pt x="535" y="647"/>
                        <a:pt x="536" y="623"/>
                        <a:pt x="529" y="608"/>
                      </a:cubicBezTo>
                      <a:cubicBezTo>
                        <a:pt x="517" y="584"/>
                        <a:pt x="490" y="596"/>
                        <a:pt x="489" y="619"/>
                      </a:cubicBezTo>
                      <a:cubicBezTo>
                        <a:pt x="488" y="649"/>
                        <a:pt x="515" y="666"/>
                        <a:pt x="539" y="673"/>
                      </a:cubicBezTo>
                      <a:cubicBezTo>
                        <a:pt x="577" y="685"/>
                        <a:pt x="639" y="689"/>
                        <a:pt x="658" y="698"/>
                      </a:cubicBezTo>
                      <a:moveTo>
                        <a:pt x="503" y="681"/>
                      </a:moveTo>
                      <a:cubicBezTo>
                        <a:pt x="499" y="685"/>
                        <a:pt x="495" y="689"/>
                        <a:pt x="491" y="692"/>
                      </a:cubicBezTo>
                      <a:cubicBezTo>
                        <a:pt x="483" y="688"/>
                        <a:pt x="474" y="677"/>
                        <a:pt x="470" y="670"/>
                      </a:cubicBezTo>
                      <a:cubicBezTo>
                        <a:pt x="470" y="679"/>
                        <a:pt x="470" y="694"/>
                        <a:pt x="462" y="703"/>
                      </a:cubicBezTo>
                      <a:cubicBezTo>
                        <a:pt x="455" y="704"/>
                        <a:pt x="448" y="704"/>
                        <a:pt x="441" y="703"/>
                      </a:cubicBezTo>
                      <a:cubicBezTo>
                        <a:pt x="463" y="679"/>
                        <a:pt x="465" y="636"/>
                        <a:pt x="444" y="610"/>
                      </a:cubicBezTo>
                      <a:cubicBezTo>
                        <a:pt x="452" y="610"/>
                        <a:pt x="460" y="608"/>
                        <a:pt x="469" y="607"/>
                      </a:cubicBezTo>
                      <a:cubicBezTo>
                        <a:pt x="462" y="641"/>
                        <a:pt x="480" y="667"/>
                        <a:pt x="503" y="681"/>
                      </a:cubicBezTo>
                      <a:moveTo>
                        <a:pt x="522" y="659"/>
                      </a:moveTo>
                      <a:cubicBezTo>
                        <a:pt x="510" y="653"/>
                        <a:pt x="499" y="639"/>
                        <a:pt x="497" y="627"/>
                      </a:cubicBezTo>
                      <a:cubicBezTo>
                        <a:pt x="492" y="604"/>
                        <a:pt x="518" y="593"/>
                        <a:pt x="526" y="618"/>
                      </a:cubicBezTo>
                      <a:cubicBezTo>
                        <a:pt x="529" y="629"/>
                        <a:pt x="527" y="646"/>
                        <a:pt x="522" y="659"/>
                      </a:cubicBezTo>
                      <a:moveTo>
                        <a:pt x="592" y="678"/>
                      </a:moveTo>
                      <a:cubicBezTo>
                        <a:pt x="588" y="677"/>
                        <a:pt x="584" y="677"/>
                        <a:pt x="581" y="676"/>
                      </a:cubicBezTo>
                      <a:cubicBezTo>
                        <a:pt x="593" y="667"/>
                        <a:pt x="593" y="667"/>
                        <a:pt x="593" y="667"/>
                      </a:cubicBezTo>
                      <a:cubicBezTo>
                        <a:pt x="594" y="668"/>
                        <a:pt x="594" y="668"/>
                        <a:pt x="595" y="669"/>
                      </a:cubicBezTo>
                      <a:cubicBezTo>
                        <a:pt x="594" y="672"/>
                        <a:pt x="593" y="675"/>
                        <a:pt x="592" y="678"/>
                      </a:cubicBezTo>
                      <a:moveTo>
                        <a:pt x="579" y="676"/>
                      </a:moveTo>
                      <a:cubicBezTo>
                        <a:pt x="576" y="676"/>
                        <a:pt x="574" y="675"/>
                        <a:pt x="572" y="675"/>
                      </a:cubicBezTo>
                      <a:cubicBezTo>
                        <a:pt x="587" y="664"/>
                        <a:pt x="587" y="664"/>
                        <a:pt x="587" y="664"/>
                      </a:cubicBezTo>
                      <a:cubicBezTo>
                        <a:pt x="589" y="665"/>
                        <a:pt x="590" y="665"/>
                        <a:pt x="591" y="666"/>
                      </a:cubicBezTo>
                      <a:cubicBezTo>
                        <a:pt x="579" y="676"/>
                        <a:pt x="579" y="676"/>
                        <a:pt x="579" y="676"/>
                      </a:cubicBezTo>
                      <a:moveTo>
                        <a:pt x="570" y="675"/>
                      </a:moveTo>
                      <a:cubicBezTo>
                        <a:pt x="568" y="674"/>
                        <a:pt x="566" y="674"/>
                        <a:pt x="564" y="674"/>
                      </a:cubicBezTo>
                      <a:cubicBezTo>
                        <a:pt x="583" y="660"/>
                        <a:pt x="583" y="660"/>
                        <a:pt x="583" y="660"/>
                      </a:cubicBezTo>
                      <a:cubicBezTo>
                        <a:pt x="584" y="661"/>
                        <a:pt x="585" y="661"/>
                        <a:pt x="586" y="662"/>
                      </a:cubicBezTo>
                      <a:cubicBezTo>
                        <a:pt x="570" y="675"/>
                        <a:pt x="570" y="675"/>
                        <a:pt x="570" y="675"/>
                      </a:cubicBezTo>
                      <a:moveTo>
                        <a:pt x="563" y="672"/>
                      </a:moveTo>
                      <a:cubicBezTo>
                        <a:pt x="564" y="670"/>
                        <a:pt x="564" y="668"/>
                        <a:pt x="565" y="665"/>
                      </a:cubicBezTo>
                      <a:cubicBezTo>
                        <a:pt x="578" y="655"/>
                        <a:pt x="578" y="655"/>
                        <a:pt x="578" y="655"/>
                      </a:cubicBezTo>
                      <a:cubicBezTo>
                        <a:pt x="579" y="656"/>
                        <a:pt x="580" y="657"/>
                        <a:pt x="582" y="658"/>
                      </a:cubicBezTo>
                      <a:cubicBezTo>
                        <a:pt x="563" y="672"/>
                        <a:pt x="563" y="672"/>
                        <a:pt x="563" y="672"/>
                      </a:cubicBezTo>
                      <a:moveTo>
                        <a:pt x="565" y="663"/>
                      </a:moveTo>
                      <a:cubicBezTo>
                        <a:pt x="567" y="657"/>
                        <a:pt x="569" y="651"/>
                        <a:pt x="572" y="646"/>
                      </a:cubicBezTo>
                      <a:cubicBezTo>
                        <a:pt x="573" y="649"/>
                        <a:pt x="575" y="651"/>
                        <a:pt x="577" y="654"/>
                      </a:cubicBezTo>
                      <a:cubicBezTo>
                        <a:pt x="565" y="663"/>
                        <a:pt x="565" y="663"/>
                        <a:pt x="565" y="663"/>
                      </a:cubicBezTo>
                      <a:moveTo>
                        <a:pt x="334" y="585"/>
                      </a:moveTo>
                      <a:cubicBezTo>
                        <a:pt x="316" y="685"/>
                        <a:pt x="316" y="685"/>
                        <a:pt x="316" y="685"/>
                      </a:cubicBezTo>
                      <a:cubicBezTo>
                        <a:pt x="307" y="671"/>
                        <a:pt x="304" y="653"/>
                        <a:pt x="305" y="633"/>
                      </a:cubicBezTo>
                      <a:cubicBezTo>
                        <a:pt x="306" y="616"/>
                        <a:pt x="316" y="599"/>
                        <a:pt x="329" y="581"/>
                      </a:cubicBezTo>
                      <a:cubicBezTo>
                        <a:pt x="331" y="582"/>
                        <a:pt x="332" y="584"/>
                        <a:pt x="334" y="585"/>
                      </a:cubicBezTo>
                      <a:moveTo>
                        <a:pt x="339" y="587"/>
                      </a:moveTo>
                      <a:cubicBezTo>
                        <a:pt x="343" y="589"/>
                        <a:pt x="347" y="592"/>
                        <a:pt x="351" y="594"/>
                      </a:cubicBezTo>
                      <a:cubicBezTo>
                        <a:pt x="331" y="702"/>
                        <a:pt x="331" y="702"/>
                        <a:pt x="331" y="702"/>
                      </a:cubicBezTo>
                      <a:cubicBezTo>
                        <a:pt x="327" y="698"/>
                        <a:pt x="323" y="694"/>
                        <a:pt x="320" y="690"/>
                      </a:cubicBezTo>
                      <a:cubicBezTo>
                        <a:pt x="339" y="587"/>
                        <a:pt x="339" y="587"/>
                        <a:pt x="339" y="587"/>
                      </a:cubicBezTo>
                      <a:moveTo>
                        <a:pt x="356" y="596"/>
                      </a:moveTo>
                      <a:cubicBezTo>
                        <a:pt x="364" y="599"/>
                        <a:pt x="372" y="602"/>
                        <a:pt x="382" y="605"/>
                      </a:cubicBezTo>
                      <a:cubicBezTo>
                        <a:pt x="371" y="614"/>
                        <a:pt x="363" y="627"/>
                        <a:pt x="362" y="642"/>
                      </a:cubicBezTo>
                      <a:cubicBezTo>
                        <a:pt x="360" y="675"/>
                        <a:pt x="373" y="695"/>
                        <a:pt x="390" y="708"/>
                      </a:cubicBezTo>
                      <a:cubicBezTo>
                        <a:pt x="378" y="712"/>
                        <a:pt x="367" y="714"/>
                        <a:pt x="357" y="713"/>
                      </a:cubicBezTo>
                      <a:cubicBezTo>
                        <a:pt x="346" y="708"/>
                        <a:pt x="339" y="693"/>
                        <a:pt x="340" y="685"/>
                      </a:cubicBezTo>
                      <a:cubicBezTo>
                        <a:pt x="356" y="596"/>
                        <a:pt x="356" y="596"/>
                        <a:pt x="356" y="596"/>
                      </a:cubicBezTo>
                      <a:moveTo>
                        <a:pt x="369" y="643"/>
                      </a:moveTo>
                      <a:cubicBezTo>
                        <a:pt x="374" y="602"/>
                        <a:pt x="420" y="585"/>
                        <a:pt x="443" y="620"/>
                      </a:cubicBezTo>
                      <a:cubicBezTo>
                        <a:pt x="458" y="642"/>
                        <a:pt x="455" y="681"/>
                        <a:pt x="433" y="704"/>
                      </a:cubicBezTo>
                      <a:cubicBezTo>
                        <a:pt x="428" y="703"/>
                        <a:pt x="424" y="701"/>
                        <a:pt x="420" y="699"/>
                      </a:cubicBezTo>
                      <a:cubicBezTo>
                        <a:pt x="441" y="676"/>
                        <a:pt x="444" y="652"/>
                        <a:pt x="437" y="637"/>
                      </a:cubicBezTo>
                      <a:cubicBezTo>
                        <a:pt x="423" y="605"/>
                        <a:pt x="387" y="614"/>
                        <a:pt x="385" y="646"/>
                      </a:cubicBezTo>
                      <a:cubicBezTo>
                        <a:pt x="383" y="673"/>
                        <a:pt x="399" y="700"/>
                        <a:pt x="423" y="707"/>
                      </a:cubicBezTo>
                      <a:cubicBezTo>
                        <a:pt x="443" y="713"/>
                        <a:pt x="485" y="711"/>
                        <a:pt x="509" y="685"/>
                      </a:cubicBezTo>
                      <a:cubicBezTo>
                        <a:pt x="513" y="686"/>
                        <a:pt x="516" y="688"/>
                        <a:pt x="520" y="689"/>
                      </a:cubicBezTo>
                      <a:cubicBezTo>
                        <a:pt x="491" y="721"/>
                        <a:pt x="444" y="726"/>
                        <a:pt x="418" y="716"/>
                      </a:cubicBezTo>
                      <a:cubicBezTo>
                        <a:pt x="391" y="706"/>
                        <a:pt x="366" y="675"/>
                        <a:pt x="369" y="643"/>
                      </a:cubicBezTo>
                      <a:moveTo>
                        <a:pt x="414" y="697"/>
                      </a:moveTo>
                      <a:cubicBezTo>
                        <a:pt x="394" y="678"/>
                        <a:pt x="392" y="662"/>
                        <a:pt x="393" y="648"/>
                      </a:cubicBezTo>
                      <a:cubicBezTo>
                        <a:pt x="394" y="623"/>
                        <a:pt x="429" y="615"/>
                        <a:pt x="434" y="648"/>
                      </a:cubicBezTo>
                      <a:cubicBezTo>
                        <a:pt x="436" y="662"/>
                        <a:pt x="427" y="684"/>
                        <a:pt x="414" y="697"/>
                      </a:cubicBezTo>
                      <a:moveTo>
                        <a:pt x="420" y="723"/>
                      </a:moveTo>
                      <a:cubicBezTo>
                        <a:pt x="423" y="724"/>
                        <a:pt x="426" y="724"/>
                        <a:pt x="429" y="725"/>
                      </a:cubicBezTo>
                      <a:cubicBezTo>
                        <a:pt x="431" y="758"/>
                        <a:pt x="431" y="758"/>
                        <a:pt x="431" y="758"/>
                      </a:cubicBezTo>
                      <a:cubicBezTo>
                        <a:pt x="412" y="752"/>
                        <a:pt x="412" y="752"/>
                        <a:pt x="412" y="752"/>
                      </a:cubicBezTo>
                      <a:cubicBezTo>
                        <a:pt x="410" y="728"/>
                        <a:pt x="410" y="728"/>
                        <a:pt x="410" y="728"/>
                      </a:cubicBezTo>
                      <a:cubicBezTo>
                        <a:pt x="414" y="726"/>
                        <a:pt x="417" y="725"/>
                        <a:pt x="420" y="723"/>
                      </a:cubicBezTo>
                      <a:moveTo>
                        <a:pt x="369" y="741"/>
                      </a:moveTo>
                      <a:cubicBezTo>
                        <a:pt x="372" y="749"/>
                        <a:pt x="378" y="770"/>
                        <a:pt x="385" y="793"/>
                      </a:cubicBezTo>
                      <a:cubicBezTo>
                        <a:pt x="378" y="793"/>
                        <a:pt x="371" y="792"/>
                        <a:pt x="364" y="792"/>
                      </a:cubicBezTo>
                      <a:cubicBezTo>
                        <a:pt x="365" y="739"/>
                        <a:pt x="365" y="739"/>
                        <a:pt x="365" y="739"/>
                      </a:cubicBezTo>
                      <a:cubicBezTo>
                        <a:pt x="371" y="739"/>
                        <a:pt x="378" y="738"/>
                        <a:pt x="385" y="737"/>
                      </a:cubicBezTo>
                      <a:cubicBezTo>
                        <a:pt x="385" y="745"/>
                        <a:pt x="385" y="745"/>
                        <a:pt x="385" y="745"/>
                      </a:cubicBezTo>
                      <a:cubicBezTo>
                        <a:pt x="379" y="744"/>
                        <a:pt x="373" y="742"/>
                        <a:pt x="369" y="741"/>
                      </a:cubicBezTo>
                      <a:moveTo>
                        <a:pt x="387" y="798"/>
                      </a:moveTo>
                      <a:cubicBezTo>
                        <a:pt x="388" y="802"/>
                        <a:pt x="389" y="806"/>
                        <a:pt x="390" y="810"/>
                      </a:cubicBezTo>
                      <a:cubicBezTo>
                        <a:pt x="380" y="813"/>
                        <a:pt x="340" y="816"/>
                        <a:pt x="318" y="809"/>
                      </a:cubicBezTo>
                      <a:cubicBezTo>
                        <a:pt x="332" y="818"/>
                        <a:pt x="370" y="821"/>
                        <a:pt x="393" y="817"/>
                      </a:cubicBezTo>
                      <a:cubicBezTo>
                        <a:pt x="395" y="823"/>
                        <a:pt x="396" y="828"/>
                        <a:pt x="398" y="833"/>
                      </a:cubicBezTo>
                      <a:cubicBezTo>
                        <a:pt x="377" y="833"/>
                        <a:pt x="356" y="834"/>
                        <a:pt x="337" y="834"/>
                      </a:cubicBezTo>
                      <a:cubicBezTo>
                        <a:pt x="272" y="817"/>
                        <a:pt x="205" y="768"/>
                        <a:pt x="184" y="685"/>
                      </a:cubicBezTo>
                      <a:cubicBezTo>
                        <a:pt x="218" y="760"/>
                        <a:pt x="302" y="807"/>
                        <a:pt x="387" y="798"/>
                      </a:cubicBezTo>
                      <a:moveTo>
                        <a:pt x="191" y="680"/>
                      </a:moveTo>
                      <a:cubicBezTo>
                        <a:pt x="202" y="682"/>
                        <a:pt x="212" y="684"/>
                        <a:pt x="220" y="685"/>
                      </a:cubicBezTo>
                      <a:cubicBezTo>
                        <a:pt x="218" y="694"/>
                        <a:pt x="216" y="702"/>
                        <a:pt x="214" y="709"/>
                      </a:cubicBezTo>
                      <a:cubicBezTo>
                        <a:pt x="212" y="709"/>
                        <a:pt x="210" y="708"/>
                        <a:pt x="208" y="708"/>
                      </a:cubicBezTo>
                      <a:cubicBezTo>
                        <a:pt x="202" y="699"/>
                        <a:pt x="196" y="690"/>
                        <a:pt x="191" y="680"/>
                      </a:cubicBezTo>
                      <a:moveTo>
                        <a:pt x="282" y="712"/>
                      </a:moveTo>
                      <a:cubicBezTo>
                        <a:pt x="280" y="721"/>
                        <a:pt x="280" y="721"/>
                        <a:pt x="280" y="721"/>
                      </a:cubicBezTo>
                      <a:cubicBezTo>
                        <a:pt x="256" y="689"/>
                        <a:pt x="256" y="689"/>
                        <a:pt x="256" y="689"/>
                      </a:cubicBezTo>
                      <a:cubicBezTo>
                        <a:pt x="258" y="680"/>
                        <a:pt x="258" y="680"/>
                        <a:pt x="258" y="680"/>
                      </a:cubicBezTo>
                      <a:cubicBezTo>
                        <a:pt x="282" y="712"/>
                        <a:pt x="282" y="712"/>
                        <a:pt x="282" y="712"/>
                      </a:cubicBezTo>
                      <a:moveTo>
                        <a:pt x="258" y="677"/>
                      </a:moveTo>
                      <a:cubicBezTo>
                        <a:pt x="260" y="669"/>
                        <a:pt x="260" y="669"/>
                        <a:pt x="260" y="669"/>
                      </a:cubicBezTo>
                      <a:cubicBezTo>
                        <a:pt x="285" y="701"/>
                        <a:pt x="285" y="701"/>
                        <a:pt x="285" y="701"/>
                      </a:cubicBezTo>
                      <a:cubicBezTo>
                        <a:pt x="283" y="709"/>
                        <a:pt x="283" y="709"/>
                        <a:pt x="283" y="709"/>
                      </a:cubicBezTo>
                      <a:cubicBezTo>
                        <a:pt x="258" y="677"/>
                        <a:pt x="258" y="677"/>
                        <a:pt x="258" y="677"/>
                      </a:cubicBezTo>
                      <a:moveTo>
                        <a:pt x="280" y="724"/>
                      </a:moveTo>
                      <a:cubicBezTo>
                        <a:pt x="278" y="731"/>
                        <a:pt x="278" y="731"/>
                        <a:pt x="278" y="731"/>
                      </a:cubicBezTo>
                      <a:cubicBezTo>
                        <a:pt x="253" y="701"/>
                        <a:pt x="253" y="701"/>
                        <a:pt x="253" y="701"/>
                      </a:cubicBezTo>
                      <a:cubicBezTo>
                        <a:pt x="254" y="698"/>
                        <a:pt x="254" y="695"/>
                        <a:pt x="255" y="692"/>
                      </a:cubicBezTo>
                      <a:cubicBezTo>
                        <a:pt x="280" y="724"/>
                        <a:pt x="280" y="724"/>
                        <a:pt x="280" y="724"/>
                      </a:cubicBezTo>
                      <a:moveTo>
                        <a:pt x="277" y="734"/>
                      </a:moveTo>
                      <a:cubicBezTo>
                        <a:pt x="276" y="740"/>
                        <a:pt x="276" y="740"/>
                        <a:pt x="276" y="740"/>
                      </a:cubicBezTo>
                      <a:cubicBezTo>
                        <a:pt x="251" y="710"/>
                        <a:pt x="251" y="710"/>
                        <a:pt x="251" y="710"/>
                      </a:cubicBezTo>
                      <a:cubicBezTo>
                        <a:pt x="253" y="704"/>
                        <a:pt x="253" y="704"/>
                        <a:pt x="253" y="704"/>
                      </a:cubicBezTo>
                      <a:cubicBezTo>
                        <a:pt x="277" y="734"/>
                        <a:pt x="277" y="734"/>
                        <a:pt x="277" y="734"/>
                      </a:cubicBezTo>
                      <a:moveTo>
                        <a:pt x="276" y="742"/>
                      </a:moveTo>
                      <a:cubicBezTo>
                        <a:pt x="274" y="748"/>
                        <a:pt x="274" y="748"/>
                        <a:pt x="274" y="748"/>
                      </a:cubicBezTo>
                      <a:cubicBezTo>
                        <a:pt x="249" y="719"/>
                        <a:pt x="249" y="719"/>
                        <a:pt x="249" y="719"/>
                      </a:cubicBezTo>
                      <a:cubicBezTo>
                        <a:pt x="251" y="713"/>
                        <a:pt x="251" y="713"/>
                        <a:pt x="251" y="713"/>
                      </a:cubicBezTo>
                      <a:cubicBezTo>
                        <a:pt x="276" y="742"/>
                        <a:pt x="276" y="742"/>
                        <a:pt x="276" y="742"/>
                      </a:cubicBezTo>
                      <a:moveTo>
                        <a:pt x="274" y="750"/>
                      </a:moveTo>
                      <a:cubicBezTo>
                        <a:pt x="273" y="755"/>
                        <a:pt x="273" y="755"/>
                        <a:pt x="273" y="755"/>
                      </a:cubicBezTo>
                      <a:cubicBezTo>
                        <a:pt x="247" y="728"/>
                        <a:pt x="247" y="728"/>
                        <a:pt x="247" y="728"/>
                      </a:cubicBezTo>
                      <a:cubicBezTo>
                        <a:pt x="249" y="722"/>
                        <a:pt x="249" y="722"/>
                        <a:pt x="249" y="722"/>
                      </a:cubicBezTo>
                      <a:cubicBezTo>
                        <a:pt x="274" y="750"/>
                        <a:pt x="274" y="750"/>
                        <a:pt x="274" y="750"/>
                      </a:cubicBezTo>
                      <a:moveTo>
                        <a:pt x="272" y="758"/>
                      </a:moveTo>
                      <a:cubicBezTo>
                        <a:pt x="271" y="763"/>
                        <a:pt x="271" y="763"/>
                        <a:pt x="271" y="763"/>
                      </a:cubicBezTo>
                      <a:cubicBezTo>
                        <a:pt x="246" y="737"/>
                        <a:pt x="246" y="737"/>
                        <a:pt x="246" y="737"/>
                      </a:cubicBezTo>
                      <a:cubicBezTo>
                        <a:pt x="247" y="731"/>
                        <a:pt x="247" y="731"/>
                        <a:pt x="247" y="731"/>
                      </a:cubicBezTo>
                      <a:cubicBezTo>
                        <a:pt x="272" y="758"/>
                        <a:pt x="272" y="758"/>
                        <a:pt x="272" y="758"/>
                      </a:cubicBezTo>
                      <a:moveTo>
                        <a:pt x="271" y="765"/>
                      </a:moveTo>
                      <a:cubicBezTo>
                        <a:pt x="270" y="767"/>
                        <a:pt x="270" y="767"/>
                        <a:pt x="270" y="767"/>
                      </a:cubicBezTo>
                      <a:cubicBezTo>
                        <a:pt x="261" y="762"/>
                        <a:pt x="252" y="756"/>
                        <a:pt x="243" y="749"/>
                      </a:cubicBezTo>
                      <a:cubicBezTo>
                        <a:pt x="244" y="746"/>
                        <a:pt x="245" y="742"/>
                        <a:pt x="245" y="739"/>
                      </a:cubicBezTo>
                      <a:cubicBezTo>
                        <a:pt x="271" y="765"/>
                        <a:pt x="271" y="765"/>
                        <a:pt x="271" y="765"/>
                      </a:cubicBezTo>
                      <a:moveTo>
                        <a:pt x="359" y="792"/>
                      </a:moveTo>
                      <a:cubicBezTo>
                        <a:pt x="354" y="791"/>
                        <a:pt x="349" y="791"/>
                        <a:pt x="344" y="790"/>
                      </a:cubicBezTo>
                      <a:cubicBezTo>
                        <a:pt x="349" y="738"/>
                        <a:pt x="349" y="738"/>
                        <a:pt x="349" y="738"/>
                      </a:cubicBezTo>
                      <a:cubicBezTo>
                        <a:pt x="353" y="738"/>
                        <a:pt x="356" y="739"/>
                        <a:pt x="360" y="739"/>
                      </a:cubicBezTo>
                      <a:cubicBezTo>
                        <a:pt x="359" y="792"/>
                        <a:pt x="359" y="792"/>
                        <a:pt x="359" y="792"/>
                      </a:cubicBezTo>
                      <a:moveTo>
                        <a:pt x="338" y="790"/>
                      </a:moveTo>
                      <a:cubicBezTo>
                        <a:pt x="332" y="789"/>
                        <a:pt x="326" y="788"/>
                        <a:pt x="321" y="786"/>
                      </a:cubicBezTo>
                      <a:cubicBezTo>
                        <a:pt x="332" y="732"/>
                        <a:pt x="332" y="732"/>
                        <a:pt x="332" y="732"/>
                      </a:cubicBezTo>
                      <a:cubicBezTo>
                        <a:pt x="336" y="734"/>
                        <a:pt x="340" y="736"/>
                        <a:pt x="344" y="737"/>
                      </a:cubicBezTo>
                      <a:cubicBezTo>
                        <a:pt x="338" y="790"/>
                        <a:pt x="338" y="790"/>
                        <a:pt x="338" y="790"/>
                      </a:cubicBezTo>
                      <a:moveTo>
                        <a:pt x="316" y="785"/>
                      </a:moveTo>
                      <a:cubicBezTo>
                        <a:pt x="309" y="784"/>
                        <a:pt x="303" y="782"/>
                        <a:pt x="297" y="780"/>
                      </a:cubicBezTo>
                      <a:cubicBezTo>
                        <a:pt x="310" y="718"/>
                        <a:pt x="310" y="718"/>
                        <a:pt x="310" y="718"/>
                      </a:cubicBezTo>
                      <a:cubicBezTo>
                        <a:pt x="315" y="723"/>
                        <a:pt x="321" y="727"/>
                        <a:pt x="327" y="730"/>
                      </a:cubicBezTo>
                      <a:cubicBezTo>
                        <a:pt x="316" y="785"/>
                        <a:pt x="316" y="785"/>
                        <a:pt x="316" y="785"/>
                      </a:cubicBezTo>
                      <a:moveTo>
                        <a:pt x="292" y="778"/>
                      </a:moveTo>
                      <a:cubicBezTo>
                        <a:pt x="286" y="776"/>
                        <a:pt x="280" y="773"/>
                        <a:pt x="275" y="770"/>
                      </a:cubicBezTo>
                      <a:cubicBezTo>
                        <a:pt x="291" y="695"/>
                        <a:pt x="291" y="695"/>
                        <a:pt x="291" y="695"/>
                      </a:cubicBezTo>
                      <a:cubicBezTo>
                        <a:pt x="295" y="702"/>
                        <a:pt x="300" y="708"/>
                        <a:pt x="306" y="714"/>
                      </a:cubicBezTo>
                      <a:cubicBezTo>
                        <a:pt x="292" y="778"/>
                        <a:pt x="292" y="778"/>
                        <a:pt x="292" y="778"/>
                      </a:cubicBezTo>
                      <a:moveTo>
                        <a:pt x="285" y="699"/>
                      </a:moveTo>
                      <a:cubicBezTo>
                        <a:pt x="261" y="666"/>
                        <a:pt x="261" y="666"/>
                        <a:pt x="261" y="666"/>
                      </a:cubicBezTo>
                      <a:cubicBezTo>
                        <a:pt x="261" y="663"/>
                        <a:pt x="262" y="660"/>
                        <a:pt x="263" y="657"/>
                      </a:cubicBezTo>
                      <a:cubicBezTo>
                        <a:pt x="287" y="689"/>
                        <a:pt x="287" y="689"/>
                        <a:pt x="287" y="689"/>
                      </a:cubicBezTo>
                      <a:cubicBezTo>
                        <a:pt x="285" y="699"/>
                        <a:pt x="285" y="699"/>
                        <a:pt x="285" y="699"/>
                      </a:cubicBezTo>
                      <a:moveTo>
                        <a:pt x="263" y="654"/>
                      </a:moveTo>
                      <a:cubicBezTo>
                        <a:pt x="264" y="651"/>
                        <a:pt x="265" y="648"/>
                        <a:pt x="265" y="645"/>
                      </a:cubicBezTo>
                      <a:cubicBezTo>
                        <a:pt x="276" y="659"/>
                        <a:pt x="276" y="659"/>
                        <a:pt x="276" y="659"/>
                      </a:cubicBezTo>
                      <a:cubicBezTo>
                        <a:pt x="277" y="661"/>
                        <a:pt x="277" y="663"/>
                        <a:pt x="278" y="664"/>
                      </a:cubicBezTo>
                      <a:cubicBezTo>
                        <a:pt x="279" y="669"/>
                        <a:pt x="281" y="674"/>
                        <a:pt x="283" y="680"/>
                      </a:cubicBezTo>
                      <a:cubicBezTo>
                        <a:pt x="263" y="654"/>
                        <a:pt x="263" y="654"/>
                        <a:pt x="263" y="654"/>
                      </a:cubicBezTo>
                      <a:moveTo>
                        <a:pt x="276" y="613"/>
                      </a:moveTo>
                      <a:cubicBezTo>
                        <a:pt x="276" y="616"/>
                        <a:pt x="275" y="620"/>
                        <a:pt x="274" y="623"/>
                      </a:cubicBezTo>
                      <a:cubicBezTo>
                        <a:pt x="271" y="619"/>
                        <a:pt x="271" y="619"/>
                        <a:pt x="271" y="619"/>
                      </a:cubicBezTo>
                      <a:cubicBezTo>
                        <a:pt x="274" y="609"/>
                        <a:pt x="274" y="609"/>
                        <a:pt x="274" y="609"/>
                      </a:cubicBezTo>
                      <a:cubicBezTo>
                        <a:pt x="276" y="613"/>
                        <a:pt x="276" y="613"/>
                        <a:pt x="276" y="613"/>
                      </a:cubicBezTo>
                      <a:moveTo>
                        <a:pt x="274" y="606"/>
                      </a:moveTo>
                      <a:cubicBezTo>
                        <a:pt x="276" y="598"/>
                        <a:pt x="276" y="598"/>
                        <a:pt x="276" y="598"/>
                      </a:cubicBezTo>
                      <a:cubicBezTo>
                        <a:pt x="279" y="604"/>
                        <a:pt x="279" y="604"/>
                        <a:pt x="279" y="604"/>
                      </a:cubicBezTo>
                      <a:cubicBezTo>
                        <a:pt x="279" y="606"/>
                        <a:pt x="278" y="608"/>
                        <a:pt x="277" y="610"/>
                      </a:cubicBezTo>
                      <a:cubicBezTo>
                        <a:pt x="274" y="606"/>
                        <a:pt x="274" y="606"/>
                        <a:pt x="274" y="606"/>
                      </a:cubicBezTo>
                      <a:moveTo>
                        <a:pt x="274" y="626"/>
                      </a:moveTo>
                      <a:cubicBezTo>
                        <a:pt x="274" y="630"/>
                        <a:pt x="273" y="634"/>
                        <a:pt x="273" y="638"/>
                      </a:cubicBezTo>
                      <a:cubicBezTo>
                        <a:pt x="268" y="631"/>
                        <a:pt x="268" y="631"/>
                        <a:pt x="268" y="631"/>
                      </a:cubicBezTo>
                      <a:cubicBezTo>
                        <a:pt x="271" y="622"/>
                        <a:pt x="271" y="622"/>
                        <a:pt x="271" y="622"/>
                      </a:cubicBezTo>
                      <a:cubicBezTo>
                        <a:pt x="274" y="626"/>
                        <a:pt x="274" y="626"/>
                        <a:pt x="274" y="626"/>
                      </a:cubicBezTo>
                      <a:moveTo>
                        <a:pt x="274" y="641"/>
                      </a:moveTo>
                      <a:cubicBezTo>
                        <a:pt x="274" y="646"/>
                        <a:pt x="274" y="650"/>
                        <a:pt x="275" y="654"/>
                      </a:cubicBezTo>
                      <a:cubicBezTo>
                        <a:pt x="266" y="642"/>
                        <a:pt x="266" y="642"/>
                        <a:pt x="266" y="642"/>
                      </a:cubicBezTo>
                      <a:cubicBezTo>
                        <a:pt x="268" y="634"/>
                        <a:pt x="268" y="634"/>
                        <a:pt x="268" y="634"/>
                      </a:cubicBezTo>
                      <a:cubicBezTo>
                        <a:pt x="274" y="641"/>
                        <a:pt x="274" y="641"/>
                        <a:pt x="274" y="641"/>
                      </a:cubicBezTo>
                      <a:moveTo>
                        <a:pt x="277" y="595"/>
                      </a:moveTo>
                      <a:cubicBezTo>
                        <a:pt x="279" y="587"/>
                        <a:pt x="279" y="587"/>
                        <a:pt x="279" y="587"/>
                      </a:cubicBezTo>
                      <a:cubicBezTo>
                        <a:pt x="283" y="595"/>
                        <a:pt x="283" y="595"/>
                        <a:pt x="283" y="595"/>
                      </a:cubicBezTo>
                      <a:cubicBezTo>
                        <a:pt x="282" y="597"/>
                        <a:pt x="281" y="599"/>
                        <a:pt x="280" y="601"/>
                      </a:cubicBezTo>
                      <a:cubicBezTo>
                        <a:pt x="277" y="595"/>
                        <a:pt x="277" y="595"/>
                        <a:pt x="277" y="595"/>
                      </a:cubicBezTo>
                      <a:moveTo>
                        <a:pt x="279" y="584"/>
                      </a:moveTo>
                      <a:cubicBezTo>
                        <a:pt x="281" y="577"/>
                        <a:pt x="281" y="577"/>
                        <a:pt x="281" y="577"/>
                      </a:cubicBezTo>
                      <a:cubicBezTo>
                        <a:pt x="287" y="588"/>
                        <a:pt x="287" y="588"/>
                        <a:pt x="287" y="588"/>
                      </a:cubicBezTo>
                      <a:cubicBezTo>
                        <a:pt x="286" y="590"/>
                        <a:pt x="285" y="591"/>
                        <a:pt x="284" y="593"/>
                      </a:cubicBezTo>
                      <a:cubicBezTo>
                        <a:pt x="279" y="584"/>
                        <a:pt x="279" y="584"/>
                        <a:pt x="279" y="584"/>
                      </a:cubicBezTo>
                      <a:moveTo>
                        <a:pt x="282" y="573"/>
                      </a:moveTo>
                      <a:cubicBezTo>
                        <a:pt x="284" y="564"/>
                        <a:pt x="284" y="564"/>
                        <a:pt x="284" y="564"/>
                      </a:cubicBezTo>
                      <a:cubicBezTo>
                        <a:pt x="293" y="579"/>
                        <a:pt x="293" y="579"/>
                        <a:pt x="293" y="579"/>
                      </a:cubicBezTo>
                      <a:cubicBezTo>
                        <a:pt x="291" y="581"/>
                        <a:pt x="290" y="584"/>
                        <a:pt x="288" y="586"/>
                      </a:cubicBezTo>
                      <a:cubicBezTo>
                        <a:pt x="282" y="573"/>
                        <a:pt x="282" y="573"/>
                        <a:pt x="282" y="573"/>
                      </a:cubicBezTo>
                      <a:moveTo>
                        <a:pt x="285" y="560"/>
                      </a:moveTo>
                      <a:cubicBezTo>
                        <a:pt x="287" y="551"/>
                        <a:pt x="287" y="551"/>
                        <a:pt x="287" y="551"/>
                      </a:cubicBezTo>
                      <a:cubicBezTo>
                        <a:pt x="298" y="572"/>
                        <a:pt x="298" y="572"/>
                        <a:pt x="298" y="572"/>
                      </a:cubicBezTo>
                      <a:cubicBezTo>
                        <a:pt x="297" y="574"/>
                        <a:pt x="295" y="575"/>
                        <a:pt x="294" y="577"/>
                      </a:cubicBezTo>
                      <a:cubicBezTo>
                        <a:pt x="285" y="560"/>
                        <a:pt x="285" y="560"/>
                        <a:pt x="285" y="560"/>
                      </a:cubicBezTo>
                      <a:moveTo>
                        <a:pt x="288" y="548"/>
                      </a:moveTo>
                      <a:cubicBezTo>
                        <a:pt x="290" y="539"/>
                        <a:pt x="290" y="539"/>
                        <a:pt x="290" y="539"/>
                      </a:cubicBezTo>
                      <a:cubicBezTo>
                        <a:pt x="304" y="565"/>
                        <a:pt x="304" y="565"/>
                        <a:pt x="304" y="565"/>
                      </a:cubicBezTo>
                      <a:cubicBezTo>
                        <a:pt x="303" y="567"/>
                        <a:pt x="301" y="568"/>
                        <a:pt x="300" y="570"/>
                      </a:cubicBezTo>
                      <a:cubicBezTo>
                        <a:pt x="288" y="548"/>
                        <a:pt x="288" y="548"/>
                        <a:pt x="288" y="548"/>
                      </a:cubicBezTo>
                      <a:moveTo>
                        <a:pt x="291" y="535"/>
                      </a:moveTo>
                      <a:cubicBezTo>
                        <a:pt x="293" y="525"/>
                        <a:pt x="293" y="525"/>
                        <a:pt x="293" y="525"/>
                      </a:cubicBezTo>
                      <a:cubicBezTo>
                        <a:pt x="310" y="558"/>
                        <a:pt x="310" y="558"/>
                        <a:pt x="310" y="558"/>
                      </a:cubicBezTo>
                      <a:cubicBezTo>
                        <a:pt x="308" y="560"/>
                        <a:pt x="307" y="561"/>
                        <a:pt x="305" y="563"/>
                      </a:cubicBezTo>
                      <a:cubicBezTo>
                        <a:pt x="291" y="535"/>
                        <a:pt x="291" y="535"/>
                        <a:pt x="291" y="535"/>
                      </a:cubicBezTo>
                      <a:moveTo>
                        <a:pt x="294" y="522"/>
                      </a:moveTo>
                      <a:cubicBezTo>
                        <a:pt x="295" y="519"/>
                        <a:pt x="296" y="516"/>
                        <a:pt x="296" y="513"/>
                      </a:cubicBezTo>
                      <a:cubicBezTo>
                        <a:pt x="313" y="549"/>
                        <a:pt x="313" y="549"/>
                        <a:pt x="313" y="549"/>
                      </a:cubicBezTo>
                      <a:cubicBezTo>
                        <a:pt x="313" y="551"/>
                        <a:pt x="312" y="554"/>
                        <a:pt x="312" y="556"/>
                      </a:cubicBezTo>
                      <a:cubicBezTo>
                        <a:pt x="312" y="556"/>
                        <a:pt x="312" y="556"/>
                        <a:pt x="312" y="556"/>
                      </a:cubicBezTo>
                      <a:cubicBezTo>
                        <a:pt x="294" y="522"/>
                        <a:pt x="294" y="522"/>
                        <a:pt x="294" y="522"/>
                      </a:cubicBezTo>
                      <a:moveTo>
                        <a:pt x="297" y="509"/>
                      </a:moveTo>
                      <a:cubicBezTo>
                        <a:pt x="300" y="498"/>
                        <a:pt x="300" y="498"/>
                        <a:pt x="300" y="498"/>
                      </a:cubicBezTo>
                      <a:cubicBezTo>
                        <a:pt x="317" y="538"/>
                        <a:pt x="317" y="538"/>
                        <a:pt x="317" y="538"/>
                      </a:cubicBezTo>
                      <a:cubicBezTo>
                        <a:pt x="316" y="540"/>
                        <a:pt x="315" y="543"/>
                        <a:pt x="314" y="545"/>
                      </a:cubicBezTo>
                      <a:cubicBezTo>
                        <a:pt x="297" y="509"/>
                        <a:pt x="297" y="509"/>
                        <a:pt x="297" y="509"/>
                      </a:cubicBezTo>
                      <a:moveTo>
                        <a:pt x="301" y="495"/>
                      </a:moveTo>
                      <a:cubicBezTo>
                        <a:pt x="303" y="485"/>
                        <a:pt x="303" y="485"/>
                        <a:pt x="303" y="485"/>
                      </a:cubicBezTo>
                      <a:cubicBezTo>
                        <a:pt x="321" y="528"/>
                        <a:pt x="321" y="528"/>
                        <a:pt x="321" y="528"/>
                      </a:cubicBezTo>
                      <a:cubicBezTo>
                        <a:pt x="320" y="530"/>
                        <a:pt x="319" y="532"/>
                        <a:pt x="318" y="534"/>
                      </a:cubicBezTo>
                      <a:cubicBezTo>
                        <a:pt x="301" y="495"/>
                        <a:pt x="301" y="495"/>
                        <a:pt x="301" y="495"/>
                      </a:cubicBezTo>
                      <a:moveTo>
                        <a:pt x="167" y="694"/>
                      </a:moveTo>
                      <a:cubicBezTo>
                        <a:pt x="179" y="777"/>
                        <a:pt x="238" y="879"/>
                        <a:pt x="326" y="903"/>
                      </a:cubicBezTo>
                      <a:cubicBezTo>
                        <a:pt x="318" y="907"/>
                        <a:pt x="308" y="914"/>
                        <a:pt x="297" y="923"/>
                      </a:cubicBezTo>
                      <a:cubicBezTo>
                        <a:pt x="231" y="909"/>
                        <a:pt x="157" y="819"/>
                        <a:pt x="167" y="694"/>
                      </a:cubicBezTo>
                      <a:moveTo>
                        <a:pt x="343" y="908"/>
                      </a:moveTo>
                      <a:cubicBezTo>
                        <a:pt x="347" y="917"/>
                        <a:pt x="320" y="961"/>
                        <a:pt x="285" y="1000"/>
                      </a:cubicBezTo>
                      <a:cubicBezTo>
                        <a:pt x="248" y="1041"/>
                        <a:pt x="207" y="1065"/>
                        <a:pt x="203" y="1054"/>
                      </a:cubicBezTo>
                      <a:cubicBezTo>
                        <a:pt x="199" y="1042"/>
                        <a:pt x="227" y="1003"/>
                        <a:pt x="265" y="963"/>
                      </a:cubicBezTo>
                      <a:cubicBezTo>
                        <a:pt x="302" y="924"/>
                        <a:pt x="338" y="896"/>
                        <a:pt x="343" y="908"/>
                      </a:cubicBezTo>
                      <a:moveTo>
                        <a:pt x="255" y="962"/>
                      </a:moveTo>
                      <a:cubicBezTo>
                        <a:pt x="252" y="955"/>
                        <a:pt x="252" y="955"/>
                        <a:pt x="252" y="955"/>
                      </a:cubicBezTo>
                      <a:cubicBezTo>
                        <a:pt x="255" y="955"/>
                        <a:pt x="259" y="955"/>
                        <a:pt x="263" y="954"/>
                      </a:cubicBezTo>
                      <a:cubicBezTo>
                        <a:pt x="260" y="957"/>
                        <a:pt x="258" y="959"/>
                        <a:pt x="255" y="962"/>
                      </a:cubicBezTo>
                      <a:moveTo>
                        <a:pt x="254" y="963"/>
                      </a:moveTo>
                      <a:cubicBezTo>
                        <a:pt x="253" y="964"/>
                        <a:pt x="252" y="966"/>
                        <a:pt x="251" y="967"/>
                      </a:cubicBezTo>
                      <a:cubicBezTo>
                        <a:pt x="244" y="954"/>
                        <a:pt x="244" y="954"/>
                        <a:pt x="244" y="954"/>
                      </a:cubicBezTo>
                      <a:cubicBezTo>
                        <a:pt x="246" y="954"/>
                        <a:pt x="248" y="955"/>
                        <a:pt x="250" y="955"/>
                      </a:cubicBezTo>
                      <a:cubicBezTo>
                        <a:pt x="254" y="963"/>
                        <a:pt x="254" y="963"/>
                        <a:pt x="254" y="963"/>
                      </a:cubicBezTo>
                      <a:moveTo>
                        <a:pt x="250" y="968"/>
                      </a:moveTo>
                      <a:cubicBezTo>
                        <a:pt x="249" y="969"/>
                        <a:pt x="248" y="971"/>
                        <a:pt x="246" y="972"/>
                      </a:cubicBezTo>
                      <a:cubicBezTo>
                        <a:pt x="236" y="952"/>
                        <a:pt x="236" y="952"/>
                        <a:pt x="236" y="952"/>
                      </a:cubicBezTo>
                      <a:cubicBezTo>
                        <a:pt x="238" y="953"/>
                        <a:pt x="240" y="953"/>
                        <a:pt x="242" y="954"/>
                      </a:cubicBezTo>
                      <a:cubicBezTo>
                        <a:pt x="250" y="968"/>
                        <a:pt x="250" y="968"/>
                        <a:pt x="250" y="968"/>
                      </a:cubicBezTo>
                      <a:moveTo>
                        <a:pt x="245" y="973"/>
                      </a:moveTo>
                      <a:cubicBezTo>
                        <a:pt x="244" y="974"/>
                        <a:pt x="243" y="976"/>
                        <a:pt x="242" y="977"/>
                      </a:cubicBezTo>
                      <a:cubicBezTo>
                        <a:pt x="230" y="954"/>
                        <a:pt x="230" y="954"/>
                        <a:pt x="230" y="954"/>
                      </a:cubicBezTo>
                      <a:cubicBezTo>
                        <a:pt x="230" y="953"/>
                        <a:pt x="231" y="952"/>
                        <a:pt x="231" y="951"/>
                      </a:cubicBezTo>
                      <a:cubicBezTo>
                        <a:pt x="232" y="951"/>
                        <a:pt x="233" y="952"/>
                        <a:pt x="234" y="952"/>
                      </a:cubicBezTo>
                      <a:cubicBezTo>
                        <a:pt x="245" y="973"/>
                        <a:pt x="245" y="973"/>
                        <a:pt x="245" y="973"/>
                      </a:cubicBezTo>
                      <a:moveTo>
                        <a:pt x="241" y="978"/>
                      </a:moveTo>
                      <a:cubicBezTo>
                        <a:pt x="240" y="979"/>
                        <a:pt x="239" y="981"/>
                        <a:pt x="239" y="982"/>
                      </a:cubicBezTo>
                      <a:cubicBezTo>
                        <a:pt x="231" y="974"/>
                        <a:pt x="227" y="965"/>
                        <a:pt x="229" y="956"/>
                      </a:cubicBezTo>
                      <a:cubicBezTo>
                        <a:pt x="241" y="978"/>
                        <a:pt x="241" y="978"/>
                        <a:pt x="241" y="978"/>
                      </a:cubicBezTo>
                      <a:moveTo>
                        <a:pt x="217" y="1011"/>
                      </a:moveTo>
                      <a:cubicBezTo>
                        <a:pt x="211" y="1019"/>
                        <a:pt x="206" y="1026"/>
                        <a:pt x="203" y="1032"/>
                      </a:cubicBezTo>
                      <a:cubicBezTo>
                        <a:pt x="146" y="1022"/>
                        <a:pt x="137" y="948"/>
                        <a:pt x="185" y="914"/>
                      </a:cubicBezTo>
                      <a:cubicBezTo>
                        <a:pt x="188" y="919"/>
                        <a:pt x="191" y="924"/>
                        <a:pt x="196" y="928"/>
                      </a:cubicBezTo>
                      <a:cubicBezTo>
                        <a:pt x="173" y="956"/>
                        <a:pt x="183" y="997"/>
                        <a:pt x="217" y="1011"/>
                      </a:cubicBezTo>
                      <a:moveTo>
                        <a:pt x="164" y="927"/>
                      </a:moveTo>
                      <a:cubicBezTo>
                        <a:pt x="160" y="924"/>
                        <a:pt x="155" y="922"/>
                        <a:pt x="150" y="920"/>
                      </a:cubicBezTo>
                      <a:cubicBezTo>
                        <a:pt x="158" y="913"/>
                        <a:pt x="167" y="907"/>
                        <a:pt x="178" y="902"/>
                      </a:cubicBezTo>
                      <a:cubicBezTo>
                        <a:pt x="179" y="904"/>
                        <a:pt x="180" y="907"/>
                        <a:pt x="182" y="909"/>
                      </a:cubicBezTo>
                      <a:cubicBezTo>
                        <a:pt x="175" y="914"/>
                        <a:pt x="169" y="920"/>
                        <a:pt x="164" y="927"/>
                      </a:cubicBezTo>
                      <a:moveTo>
                        <a:pt x="108" y="1038"/>
                      </a:moveTo>
                      <a:cubicBezTo>
                        <a:pt x="120" y="1086"/>
                        <a:pt x="160" y="1113"/>
                        <a:pt x="191" y="1178"/>
                      </a:cubicBezTo>
                      <a:cubicBezTo>
                        <a:pt x="185" y="1182"/>
                        <a:pt x="178" y="1186"/>
                        <a:pt x="170" y="1191"/>
                      </a:cubicBezTo>
                      <a:cubicBezTo>
                        <a:pt x="149" y="1130"/>
                        <a:pt x="106" y="1115"/>
                        <a:pt x="90" y="1057"/>
                      </a:cubicBezTo>
                      <a:cubicBezTo>
                        <a:pt x="74" y="1003"/>
                        <a:pt x="102" y="924"/>
                        <a:pt x="173" y="889"/>
                      </a:cubicBezTo>
                      <a:cubicBezTo>
                        <a:pt x="174" y="891"/>
                        <a:pt x="175" y="894"/>
                        <a:pt x="176" y="897"/>
                      </a:cubicBezTo>
                      <a:cubicBezTo>
                        <a:pt x="120" y="921"/>
                        <a:pt x="96" y="989"/>
                        <a:pt x="108" y="1038"/>
                      </a:cubicBezTo>
                      <a:moveTo>
                        <a:pt x="191" y="1155"/>
                      </a:moveTo>
                      <a:cubicBezTo>
                        <a:pt x="196" y="1160"/>
                        <a:pt x="201" y="1165"/>
                        <a:pt x="206" y="1170"/>
                      </a:cubicBezTo>
                      <a:cubicBezTo>
                        <a:pt x="200" y="1173"/>
                        <a:pt x="200" y="1173"/>
                        <a:pt x="200" y="1173"/>
                      </a:cubicBezTo>
                      <a:cubicBezTo>
                        <a:pt x="197" y="1167"/>
                        <a:pt x="194" y="1161"/>
                        <a:pt x="191" y="1155"/>
                      </a:cubicBezTo>
                      <a:moveTo>
                        <a:pt x="192" y="1154"/>
                      </a:moveTo>
                      <a:cubicBezTo>
                        <a:pt x="194" y="1154"/>
                        <a:pt x="196" y="1154"/>
                        <a:pt x="199" y="1153"/>
                      </a:cubicBezTo>
                      <a:cubicBezTo>
                        <a:pt x="204" y="1157"/>
                        <a:pt x="208" y="1162"/>
                        <a:pt x="213" y="1166"/>
                      </a:cubicBezTo>
                      <a:cubicBezTo>
                        <a:pt x="208" y="1169"/>
                        <a:pt x="208" y="1169"/>
                        <a:pt x="208" y="1169"/>
                      </a:cubicBezTo>
                      <a:cubicBezTo>
                        <a:pt x="203" y="1164"/>
                        <a:pt x="197" y="1159"/>
                        <a:pt x="192" y="1154"/>
                      </a:cubicBezTo>
                      <a:moveTo>
                        <a:pt x="201" y="1153"/>
                      </a:moveTo>
                      <a:cubicBezTo>
                        <a:pt x="203" y="1152"/>
                        <a:pt x="205" y="1152"/>
                        <a:pt x="207" y="1151"/>
                      </a:cubicBezTo>
                      <a:cubicBezTo>
                        <a:pt x="211" y="1155"/>
                        <a:pt x="215" y="1159"/>
                        <a:pt x="219" y="1162"/>
                      </a:cubicBezTo>
                      <a:cubicBezTo>
                        <a:pt x="214" y="1165"/>
                        <a:pt x="214" y="1165"/>
                        <a:pt x="214" y="1165"/>
                      </a:cubicBezTo>
                      <a:cubicBezTo>
                        <a:pt x="210" y="1161"/>
                        <a:pt x="206" y="1157"/>
                        <a:pt x="201" y="1153"/>
                      </a:cubicBezTo>
                      <a:moveTo>
                        <a:pt x="209" y="1151"/>
                      </a:moveTo>
                      <a:cubicBezTo>
                        <a:pt x="211" y="1150"/>
                        <a:pt x="213" y="1149"/>
                        <a:pt x="215" y="1148"/>
                      </a:cubicBezTo>
                      <a:cubicBezTo>
                        <a:pt x="219" y="1151"/>
                        <a:pt x="223" y="1155"/>
                        <a:pt x="226" y="1158"/>
                      </a:cubicBezTo>
                      <a:cubicBezTo>
                        <a:pt x="221" y="1161"/>
                        <a:pt x="221" y="1161"/>
                        <a:pt x="221" y="1161"/>
                      </a:cubicBezTo>
                      <a:cubicBezTo>
                        <a:pt x="217" y="1158"/>
                        <a:pt x="213" y="1154"/>
                        <a:pt x="209" y="1151"/>
                      </a:cubicBezTo>
                      <a:moveTo>
                        <a:pt x="217" y="1147"/>
                      </a:moveTo>
                      <a:cubicBezTo>
                        <a:pt x="219" y="1146"/>
                        <a:pt x="221" y="1145"/>
                        <a:pt x="222" y="1144"/>
                      </a:cubicBezTo>
                      <a:cubicBezTo>
                        <a:pt x="225" y="1147"/>
                        <a:pt x="227" y="1149"/>
                        <a:pt x="230" y="1151"/>
                      </a:cubicBezTo>
                      <a:cubicBezTo>
                        <a:pt x="230" y="1153"/>
                        <a:pt x="229" y="1155"/>
                        <a:pt x="229" y="1157"/>
                      </a:cubicBezTo>
                      <a:cubicBezTo>
                        <a:pt x="228" y="1157"/>
                        <a:pt x="228" y="1157"/>
                        <a:pt x="228" y="1157"/>
                      </a:cubicBezTo>
                      <a:cubicBezTo>
                        <a:pt x="225" y="1154"/>
                        <a:pt x="221" y="1151"/>
                        <a:pt x="217" y="1147"/>
                      </a:cubicBezTo>
                      <a:moveTo>
                        <a:pt x="264" y="1562"/>
                      </a:moveTo>
                      <a:cubicBezTo>
                        <a:pt x="271" y="1548"/>
                        <a:pt x="271" y="1548"/>
                        <a:pt x="271" y="1548"/>
                      </a:cubicBezTo>
                      <a:cubicBezTo>
                        <a:pt x="278" y="1552"/>
                        <a:pt x="287" y="1553"/>
                        <a:pt x="296" y="1550"/>
                      </a:cubicBezTo>
                      <a:cubicBezTo>
                        <a:pt x="294" y="1555"/>
                        <a:pt x="292" y="1562"/>
                        <a:pt x="289" y="1570"/>
                      </a:cubicBezTo>
                      <a:cubicBezTo>
                        <a:pt x="280" y="1568"/>
                        <a:pt x="272" y="1565"/>
                        <a:pt x="264" y="1562"/>
                      </a:cubicBezTo>
                      <a:moveTo>
                        <a:pt x="272" y="1542"/>
                      </a:moveTo>
                      <a:cubicBezTo>
                        <a:pt x="248" y="1524"/>
                        <a:pt x="270" y="1485"/>
                        <a:pt x="299" y="1472"/>
                      </a:cubicBezTo>
                      <a:cubicBezTo>
                        <a:pt x="254" y="1487"/>
                        <a:pt x="223" y="1457"/>
                        <a:pt x="228" y="1437"/>
                      </a:cubicBezTo>
                      <a:cubicBezTo>
                        <a:pt x="232" y="1420"/>
                        <a:pt x="259" y="1409"/>
                        <a:pt x="290" y="1425"/>
                      </a:cubicBezTo>
                      <a:cubicBezTo>
                        <a:pt x="307" y="1434"/>
                        <a:pt x="328" y="1448"/>
                        <a:pt x="351" y="1447"/>
                      </a:cubicBezTo>
                      <a:cubicBezTo>
                        <a:pt x="343" y="1462"/>
                        <a:pt x="328" y="1488"/>
                        <a:pt x="319" y="1513"/>
                      </a:cubicBezTo>
                      <a:cubicBezTo>
                        <a:pt x="309" y="1542"/>
                        <a:pt x="285" y="1552"/>
                        <a:pt x="272" y="1542"/>
                      </a:cubicBezTo>
                      <a:moveTo>
                        <a:pt x="365" y="1440"/>
                      </a:moveTo>
                      <a:cubicBezTo>
                        <a:pt x="357" y="1441"/>
                        <a:pt x="349" y="1440"/>
                        <a:pt x="342" y="1439"/>
                      </a:cubicBezTo>
                      <a:cubicBezTo>
                        <a:pt x="341" y="1434"/>
                        <a:pt x="340" y="1426"/>
                        <a:pt x="341" y="1419"/>
                      </a:cubicBezTo>
                      <a:cubicBezTo>
                        <a:pt x="351" y="1421"/>
                        <a:pt x="362" y="1421"/>
                        <a:pt x="372" y="1420"/>
                      </a:cubicBezTo>
                      <a:cubicBezTo>
                        <a:pt x="372" y="1433"/>
                        <a:pt x="375" y="1445"/>
                        <a:pt x="380" y="1455"/>
                      </a:cubicBezTo>
                      <a:cubicBezTo>
                        <a:pt x="365" y="1466"/>
                        <a:pt x="354" y="1480"/>
                        <a:pt x="348" y="1495"/>
                      </a:cubicBezTo>
                      <a:cubicBezTo>
                        <a:pt x="344" y="1494"/>
                        <a:pt x="339" y="1493"/>
                        <a:pt x="335" y="1492"/>
                      </a:cubicBezTo>
                      <a:cubicBezTo>
                        <a:pt x="344" y="1472"/>
                        <a:pt x="354" y="1452"/>
                        <a:pt x="365" y="1440"/>
                      </a:cubicBezTo>
                      <a:moveTo>
                        <a:pt x="345" y="1505"/>
                      </a:moveTo>
                      <a:cubicBezTo>
                        <a:pt x="340" y="1524"/>
                        <a:pt x="342" y="1544"/>
                        <a:pt x="349" y="1561"/>
                      </a:cubicBezTo>
                      <a:cubicBezTo>
                        <a:pt x="340" y="1583"/>
                        <a:pt x="331" y="1604"/>
                        <a:pt x="325" y="1619"/>
                      </a:cubicBezTo>
                      <a:cubicBezTo>
                        <a:pt x="333" y="1617"/>
                        <a:pt x="356" y="1609"/>
                        <a:pt x="381" y="1601"/>
                      </a:cubicBezTo>
                      <a:cubicBezTo>
                        <a:pt x="388" y="1606"/>
                        <a:pt x="396" y="1610"/>
                        <a:pt x="404" y="1612"/>
                      </a:cubicBezTo>
                      <a:cubicBezTo>
                        <a:pt x="361" y="1626"/>
                        <a:pt x="313" y="1641"/>
                        <a:pt x="292" y="1649"/>
                      </a:cubicBezTo>
                      <a:cubicBezTo>
                        <a:pt x="302" y="1623"/>
                        <a:pt x="329" y="1542"/>
                        <a:pt x="342" y="1504"/>
                      </a:cubicBezTo>
                      <a:cubicBezTo>
                        <a:pt x="343" y="1505"/>
                        <a:pt x="344" y="1505"/>
                        <a:pt x="345" y="1505"/>
                      </a:cubicBezTo>
                      <a:moveTo>
                        <a:pt x="365" y="1600"/>
                      </a:moveTo>
                      <a:cubicBezTo>
                        <a:pt x="360" y="1602"/>
                        <a:pt x="360" y="1602"/>
                        <a:pt x="360" y="1602"/>
                      </a:cubicBezTo>
                      <a:cubicBezTo>
                        <a:pt x="350" y="1572"/>
                        <a:pt x="350" y="1572"/>
                        <a:pt x="350" y="1572"/>
                      </a:cubicBezTo>
                      <a:cubicBezTo>
                        <a:pt x="352" y="1568"/>
                        <a:pt x="352" y="1568"/>
                        <a:pt x="352" y="1568"/>
                      </a:cubicBezTo>
                      <a:cubicBezTo>
                        <a:pt x="354" y="1572"/>
                        <a:pt x="355" y="1575"/>
                        <a:pt x="357" y="1577"/>
                      </a:cubicBezTo>
                      <a:cubicBezTo>
                        <a:pt x="365" y="1600"/>
                        <a:pt x="365" y="1600"/>
                        <a:pt x="365" y="1600"/>
                      </a:cubicBezTo>
                      <a:moveTo>
                        <a:pt x="361" y="1583"/>
                      </a:moveTo>
                      <a:cubicBezTo>
                        <a:pt x="365" y="1588"/>
                        <a:pt x="370" y="1593"/>
                        <a:pt x="375" y="1597"/>
                      </a:cubicBezTo>
                      <a:cubicBezTo>
                        <a:pt x="372" y="1598"/>
                        <a:pt x="369" y="1599"/>
                        <a:pt x="367" y="1600"/>
                      </a:cubicBezTo>
                      <a:cubicBezTo>
                        <a:pt x="361" y="1583"/>
                        <a:pt x="361" y="1583"/>
                        <a:pt x="361" y="1583"/>
                      </a:cubicBezTo>
                      <a:moveTo>
                        <a:pt x="359" y="1602"/>
                      </a:moveTo>
                      <a:cubicBezTo>
                        <a:pt x="354" y="1604"/>
                        <a:pt x="354" y="1604"/>
                        <a:pt x="354" y="1604"/>
                      </a:cubicBezTo>
                      <a:cubicBezTo>
                        <a:pt x="346" y="1582"/>
                        <a:pt x="346" y="1582"/>
                        <a:pt x="346" y="1582"/>
                      </a:cubicBezTo>
                      <a:cubicBezTo>
                        <a:pt x="347" y="1580"/>
                        <a:pt x="348" y="1577"/>
                        <a:pt x="349" y="1575"/>
                      </a:cubicBezTo>
                      <a:cubicBezTo>
                        <a:pt x="359" y="1602"/>
                        <a:pt x="359" y="1602"/>
                        <a:pt x="359" y="1602"/>
                      </a:cubicBezTo>
                      <a:moveTo>
                        <a:pt x="342" y="1592"/>
                      </a:moveTo>
                      <a:cubicBezTo>
                        <a:pt x="343" y="1590"/>
                        <a:pt x="344" y="1587"/>
                        <a:pt x="345" y="1585"/>
                      </a:cubicBezTo>
                      <a:cubicBezTo>
                        <a:pt x="352" y="1604"/>
                        <a:pt x="352" y="1604"/>
                        <a:pt x="352" y="1604"/>
                      </a:cubicBezTo>
                      <a:cubicBezTo>
                        <a:pt x="347" y="1606"/>
                        <a:pt x="347" y="1606"/>
                        <a:pt x="347" y="1606"/>
                      </a:cubicBezTo>
                      <a:cubicBezTo>
                        <a:pt x="342" y="1592"/>
                        <a:pt x="342" y="1592"/>
                        <a:pt x="342" y="1592"/>
                      </a:cubicBezTo>
                      <a:moveTo>
                        <a:pt x="346" y="1607"/>
                      </a:moveTo>
                      <a:cubicBezTo>
                        <a:pt x="342" y="1608"/>
                        <a:pt x="338" y="1609"/>
                        <a:pt x="335" y="1610"/>
                      </a:cubicBezTo>
                      <a:cubicBezTo>
                        <a:pt x="337" y="1606"/>
                        <a:pt x="339" y="1601"/>
                        <a:pt x="341" y="1594"/>
                      </a:cubicBezTo>
                      <a:cubicBezTo>
                        <a:pt x="346" y="1607"/>
                        <a:pt x="346" y="1607"/>
                        <a:pt x="346" y="1607"/>
                      </a:cubicBezTo>
                      <a:moveTo>
                        <a:pt x="383" y="1461"/>
                      </a:moveTo>
                      <a:cubicBezTo>
                        <a:pt x="385" y="1465"/>
                        <a:pt x="388" y="1468"/>
                        <a:pt x="391" y="1472"/>
                      </a:cubicBezTo>
                      <a:cubicBezTo>
                        <a:pt x="343" y="1520"/>
                        <a:pt x="377" y="1597"/>
                        <a:pt x="438" y="1580"/>
                      </a:cubicBezTo>
                      <a:cubicBezTo>
                        <a:pt x="440" y="1587"/>
                        <a:pt x="444" y="1594"/>
                        <a:pt x="448" y="1601"/>
                      </a:cubicBezTo>
                      <a:cubicBezTo>
                        <a:pt x="448" y="1602"/>
                        <a:pt x="447" y="1603"/>
                        <a:pt x="446" y="1605"/>
                      </a:cubicBezTo>
                      <a:cubicBezTo>
                        <a:pt x="359" y="1627"/>
                        <a:pt x="312" y="1514"/>
                        <a:pt x="383" y="1461"/>
                      </a:cubicBezTo>
                      <a:moveTo>
                        <a:pt x="436" y="1529"/>
                      </a:moveTo>
                      <a:cubicBezTo>
                        <a:pt x="434" y="1537"/>
                        <a:pt x="433" y="1545"/>
                        <a:pt x="433" y="1554"/>
                      </a:cubicBezTo>
                      <a:cubicBezTo>
                        <a:pt x="392" y="1553"/>
                        <a:pt x="385" y="1504"/>
                        <a:pt x="404" y="1483"/>
                      </a:cubicBezTo>
                      <a:cubicBezTo>
                        <a:pt x="407" y="1485"/>
                        <a:pt x="410" y="1487"/>
                        <a:pt x="414" y="1488"/>
                      </a:cubicBezTo>
                      <a:cubicBezTo>
                        <a:pt x="406" y="1505"/>
                        <a:pt x="416" y="1532"/>
                        <a:pt x="436" y="1529"/>
                      </a:cubicBezTo>
                      <a:moveTo>
                        <a:pt x="434" y="1564"/>
                      </a:moveTo>
                      <a:cubicBezTo>
                        <a:pt x="434" y="1568"/>
                        <a:pt x="435" y="1571"/>
                        <a:pt x="436" y="1575"/>
                      </a:cubicBezTo>
                      <a:cubicBezTo>
                        <a:pt x="381" y="1586"/>
                        <a:pt x="354" y="1522"/>
                        <a:pt x="395" y="1475"/>
                      </a:cubicBezTo>
                      <a:cubicBezTo>
                        <a:pt x="396" y="1477"/>
                        <a:pt x="398" y="1478"/>
                        <a:pt x="400" y="1480"/>
                      </a:cubicBezTo>
                      <a:cubicBezTo>
                        <a:pt x="378" y="1503"/>
                        <a:pt x="383" y="1564"/>
                        <a:pt x="434" y="1564"/>
                      </a:cubicBezTo>
                      <a:moveTo>
                        <a:pt x="419" y="1490"/>
                      </a:moveTo>
                      <a:cubicBezTo>
                        <a:pt x="426" y="1492"/>
                        <a:pt x="434" y="1493"/>
                        <a:pt x="441" y="1492"/>
                      </a:cubicBezTo>
                      <a:cubicBezTo>
                        <a:pt x="442" y="1498"/>
                        <a:pt x="445" y="1502"/>
                        <a:pt x="448" y="1505"/>
                      </a:cubicBezTo>
                      <a:cubicBezTo>
                        <a:pt x="444" y="1511"/>
                        <a:pt x="441" y="1517"/>
                        <a:pt x="438" y="1523"/>
                      </a:cubicBezTo>
                      <a:cubicBezTo>
                        <a:pt x="425" y="1523"/>
                        <a:pt x="413" y="1509"/>
                        <a:pt x="419" y="1490"/>
                      </a:cubicBezTo>
                      <a:moveTo>
                        <a:pt x="378" y="1419"/>
                      </a:moveTo>
                      <a:cubicBezTo>
                        <a:pt x="383" y="1418"/>
                        <a:pt x="388" y="1416"/>
                        <a:pt x="393" y="1414"/>
                      </a:cubicBezTo>
                      <a:cubicBezTo>
                        <a:pt x="400" y="1441"/>
                        <a:pt x="422" y="1459"/>
                        <a:pt x="445" y="1456"/>
                      </a:cubicBezTo>
                      <a:cubicBezTo>
                        <a:pt x="447" y="1465"/>
                        <a:pt x="451" y="1474"/>
                        <a:pt x="456" y="1482"/>
                      </a:cubicBezTo>
                      <a:cubicBezTo>
                        <a:pt x="420" y="1496"/>
                        <a:pt x="379" y="1467"/>
                        <a:pt x="378" y="1419"/>
                      </a:cubicBezTo>
                      <a:moveTo>
                        <a:pt x="470" y="1390"/>
                      </a:moveTo>
                      <a:cubicBezTo>
                        <a:pt x="477" y="1382"/>
                        <a:pt x="487" y="1376"/>
                        <a:pt x="497" y="1372"/>
                      </a:cubicBezTo>
                      <a:cubicBezTo>
                        <a:pt x="500" y="1374"/>
                        <a:pt x="504" y="1377"/>
                        <a:pt x="507" y="1379"/>
                      </a:cubicBezTo>
                      <a:cubicBezTo>
                        <a:pt x="498" y="1382"/>
                        <a:pt x="490" y="1387"/>
                        <a:pt x="482" y="1395"/>
                      </a:cubicBezTo>
                      <a:cubicBezTo>
                        <a:pt x="459" y="1420"/>
                        <a:pt x="461" y="1460"/>
                        <a:pt x="487" y="1483"/>
                      </a:cubicBezTo>
                      <a:cubicBezTo>
                        <a:pt x="501" y="1496"/>
                        <a:pt x="518" y="1501"/>
                        <a:pt x="535" y="1500"/>
                      </a:cubicBezTo>
                      <a:cubicBezTo>
                        <a:pt x="532" y="1504"/>
                        <a:pt x="529" y="1509"/>
                        <a:pt x="527" y="1513"/>
                      </a:cubicBezTo>
                      <a:cubicBezTo>
                        <a:pt x="508" y="1514"/>
                        <a:pt x="490" y="1509"/>
                        <a:pt x="475" y="1496"/>
                      </a:cubicBezTo>
                      <a:cubicBezTo>
                        <a:pt x="443" y="1469"/>
                        <a:pt x="441" y="1421"/>
                        <a:pt x="470" y="1390"/>
                      </a:cubicBezTo>
                      <a:moveTo>
                        <a:pt x="479" y="1505"/>
                      </a:moveTo>
                      <a:cubicBezTo>
                        <a:pt x="492" y="1514"/>
                        <a:pt x="508" y="1518"/>
                        <a:pt x="524" y="1518"/>
                      </a:cubicBezTo>
                      <a:cubicBezTo>
                        <a:pt x="521" y="1522"/>
                        <a:pt x="519" y="1525"/>
                        <a:pt x="517" y="1528"/>
                      </a:cubicBezTo>
                      <a:cubicBezTo>
                        <a:pt x="516" y="1526"/>
                        <a:pt x="515" y="1524"/>
                        <a:pt x="515" y="1523"/>
                      </a:cubicBezTo>
                      <a:cubicBezTo>
                        <a:pt x="515" y="1525"/>
                        <a:pt x="515" y="1527"/>
                        <a:pt x="516" y="1530"/>
                      </a:cubicBezTo>
                      <a:cubicBezTo>
                        <a:pt x="514" y="1532"/>
                        <a:pt x="513" y="1535"/>
                        <a:pt x="511" y="1537"/>
                      </a:cubicBezTo>
                      <a:cubicBezTo>
                        <a:pt x="509" y="1533"/>
                        <a:pt x="507" y="1528"/>
                        <a:pt x="505" y="1525"/>
                      </a:cubicBezTo>
                      <a:cubicBezTo>
                        <a:pt x="506" y="1528"/>
                        <a:pt x="507" y="1534"/>
                        <a:pt x="510" y="1540"/>
                      </a:cubicBezTo>
                      <a:cubicBezTo>
                        <a:pt x="508" y="1543"/>
                        <a:pt x="508" y="1543"/>
                        <a:pt x="508" y="1543"/>
                      </a:cubicBezTo>
                      <a:cubicBezTo>
                        <a:pt x="509" y="1543"/>
                        <a:pt x="510" y="1543"/>
                        <a:pt x="511" y="1542"/>
                      </a:cubicBezTo>
                      <a:cubicBezTo>
                        <a:pt x="516" y="1557"/>
                        <a:pt x="524" y="1574"/>
                        <a:pt x="527" y="1578"/>
                      </a:cubicBezTo>
                      <a:cubicBezTo>
                        <a:pt x="524" y="1568"/>
                        <a:pt x="519" y="1554"/>
                        <a:pt x="513" y="1542"/>
                      </a:cubicBezTo>
                      <a:cubicBezTo>
                        <a:pt x="515" y="1541"/>
                        <a:pt x="517" y="1541"/>
                        <a:pt x="520" y="1540"/>
                      </a:cubicBezTo>
                      <a:cubicBezTo>
                        <a:pt x="526" y="1555"/>
                        <a:pt x="534" y="1573"/>
                        <a:pt x="536" y="1576"/>
                      </a:cubicBezTo>
                      <a:cubicBezTo>
                        <a:pt x="533" y="1567"/>
                        <a:pt x="528" y="1552"/>
                        <a:pt x="522" y="1539"/>
                      </a:cubicBezTo>
                      <a:cubicBezTo>
                        <a:pt x="525" y="1539"/>
                        <a:pt x="527" y="1538"/>
                        <a:pt x="530" y="1537"/>
                      </a:cubicBezTo>
                      <a:cubicBezTo>
                        <a:pt x="536" y="1552"/>
                        <a:pt x="544" y="1571"/>
                        <a:pt x="547" y="1575"/>
                      </a:cubicBezTo>
                      <a:cubicBezTo>
                        <a:pt x="544" y="1565"/>
                        <a:pt x="538" y="1549"/>
                        <a:pt x="532" y="1536"/>
                      </a:cubicBezTo>
                      <a:cubicBezTo>
                        <a:pt x="534" y="1536"/>
                        <a:pt x="536" y="1535"/>
                        <a:pt x="539" y="1535"/>
                      </a:cubicBezTo>
                      <a:cubicBezTo>
                        <a:pt x="544" y="1549"/>
                        <a:pt x="552" y="1566"/>
                        <a:pt x="554" y="1570"/>
                      </a:cubicBezTo>
                      <a:cubicBezTo>
                        <a:pt x="552" y="1561"/>
                        <a:pt x="546" y="1546"/>
                        <a:pt x="541" y="1534"/>
                      </a:cubicBezTo>
                      <a:cubicBezTo>
                        <a:pt x="548" y="1532"/>
                        <a:pt x="548" y="1532"/>
                        <a:pt x="548" y="1532"/>
                      </a:cubicBezTo>
                      <a:cubicBezTo>
                        <a:pt x="552" y="1545"/>
                        <a:pt x="560" y="1561"/>
                        <a:pt x="562" y="1564"/>
                      </a:cubicBezTo>
                      <a:cubicBezTo>
                        <a:pt x="560" y="1556"/>
                        <a:pt x="554" y="1542"/>
                        <a:pt x="550" y="1531"/>
                      </a:cubicBezTo>
                      <a:cubicBezTo>
                        <a:pt x="557" y="1529"/>
                        <a:pt x="557" y="1529"/>
                        <a:pt x="557" y="1529"/>
                      </a:cubicBezTo>
                      <a:cubicBezTo>
                        <a:pt x="560" y="1539"/>
                        <a:pt x="566" y="1552"/>
                        <a:pt x="568" y="1554"/>
                      </a:cubicBezTo>
                      <a:cubicBezTo>
                        <a:pt x="566" y="1548"/>
                        <a:pt x="562" y="1537"/>
                        <a:pt x="558" y="1529"/>
                      </a:cubicBezTo>
                      <a:cubicBezTo>
                        <a:pt x="565" y="1527"/>
                        <a:pt x="565" y="1527"/>
                        <a:pt x="565" y="1527"/>
                      </a:cubicBezTo>
                      <a:cubicBezTo>
                        <a:pt x="568" y="1534"/>
                        <a:pt x="571" y="1542"/>
                        <a:pt x="573" y="1544"/>
                      </a:cubicBezTo>
                      <a:cubicBezTo>
                        <a:pt x="571" y="1539"/>
                        <a:pt x="569" y="1533"/>
                        <a:pt x="566" y="1526"/>
                      </a:cubicBezTo>
                      <a:cubicBezTo>
                        <a:pt x="573" y="1524"/>
                        <a:pt x="573" y="1524"/>
                        <a:pt x="573" y="1524"/>
                      </a:cubicBezTo>
                      <a:cubicBezTo>
                        <a:pt x="576" y="1529"/>
                        <a:pt x="578" y="1534"/>
                        <a:pt x="579" y="1540"/>
                      </a:cubicBezTo>
                      <a:cubicBezTo>
                        <a:pt x="570" y="1559"/>
                        <a:pt x="561" y="1580"/>
                        <a:pt x="552" y="1601"/>
                      </a:cubicBezTo>
                      <a:cubicBezTo>
                        <a:pt x="525" y="1618"/>
                        <a:pt x="491" y="1614"/>
                        <a:pt x="471" y="1588"/>
                      </a:cubicBezTo>
                      <a:cubicBezTo>
                        <a:pt x="453" y="1563"/>
                        <a:pt x="456" y="1525"/>
                        <a:pt x="479" y="1505"/>
                      </a:cubicBezTo>
                      <a:moveTo>
                        <a:pt x="570" y="1495"/>
                      </a:moveTo>
                      <a:cubicBezTo>
                        <a:pt x="582" y="1474"/>
                        <a:pt x="613" y="1423"/>
                        <a:pt x="627" y="1399"/>
                      </a:cubicBezTo>
                      <a:cubicBezTo>
                        <a:pt x="633" y="1397"/>
                        <a:pt x="638" y="1396"/>
                        <a:pt x="644" y="1394"/>
                      </a:cubicBezTo>
                      <a:cubicBezTo>
                        <a:pt x="633" y="1418"/>
                        <a:pt x="614" y="1454"/>
                        <a:pt x="606" y="1470"/>
                      </a:cubicBezTo>
                      <a:cubicBezTo>
                        <a:pt x="614" y="1470"/>
                        <a:pt x="629" y="1469"/>
                        <a:pt x="646" y="1468"/>
                      </a:cubicBezTo>
                      <a:cubicBezTo>
                        <a:pt x="642" y="1474"/>
                        <a:pt x="638" y="1479"/>
                        <a:pt x="634" y="1485"/>
                      </a:cubicBezTo>
                      <a:cubicBezTo>
                        <a:pt x="608" y="1489"/>
                        <a:pt x="580" y="1494"/>
                        <a:pt x="570" y="1495"/>
                      </a:cubicBezTo>
                      <a:moveTo>
                        <a:pt x="614" y="1465"/>
                      </a:moveTo>
                      <a:cubicBezTo>
                        <a:pt x="621" y="1450"/>
                        <a:pt x="639" y="1415"/>
                        <a:pt x="651" y="1392"/>
                      </a:cubicBezTo>
                      <a:cubicBezTo>
                        <a:pt x="658" y="1389"/>
                        <a:pt x="665" y="1386"/>
                        <a:pt x="672" y="1382"/>
                      </a:cubicBezTo>
                      <a:cubicBezTo>
                        <a:pt x="663" y="1402"/>
                        <a:pt x="654" y="1424"/>
                        <a:pt x="649" y="1436"/>
                      </a:cubicBezTo>
                      <a:cubicBezTo>
                        <a:pt x="655" y="1437"/>
                        <a:pt x="664" y="1438"/>
                        <a:pt x="674" y="1439"/>
                      </a:cubicBezTo>
                      <a:cubicBezTo>
                        <a:pt x="665" y="1446"/>
                        <a:pt x="658" y="1454"/>
                        <a:pt x="651" y="1462"/>
                      </a:cubicBezTo>
                      <a:cubicBezTo>
                        <a:pt x="635" y="1464"/>
                        <a:pt x="621" y="1465"/>
                        <a:pt x="614" y="1465"/>
                      </a:cubicBezTo>
                      <a:moveTo>
                        <a:pt x="657" y="1431"/>
                      </a:moveTo>
                      <a:cubicBezTo>
                        <a:pt x="673" y="1416"/>
                        <a:pt x="703" y="1395"/>
                        <a:pt x="724" y="1382"/>
                      </a:cubicBezTo>
                      <a:cubicBezTo>
                        <a:pt x="726" y="1389"/>
                        <a:pt x="728" y="1395"/>
                        <a:pt x="731" y="1401"/>
                      </a:cubicBezTo>
                      <a:cubicBezTo>
                        <a:pt x="712" y="1410"/>
                        <a:pt x="694" y="1421"/>
                        <a:pt x="680" y="1434"/>
                      </a:cubicBezTo>
                      <a:cubicBezTo>
                        <a:pt x="670" y="1433"/>
                        <a:pt x="662" y="1432"/>
                        <a:pt x="657" y="1431"/>
                      </a:cubicBezTo>
                      <a:moveTo>
                        <a:pt x="724" y="1348"/>
                      </a:moveTo>
                      <a:cubicBezTo>
                        <a:pt x="722" y="1309"/>
                        <a:pt x="738" y="1266"/>
                        <a:pt x="774" y="1245"/>
                      </a:cubicBezTo>
                      <a:cubicBezTo>
                        <a:pt x="797" y="1231"/>
                        <a:pt x="831" y="1251"/>
                        <a:pt x="798" y="1273"/>
                      </a:cubicBezTo>
                      <a:cubicBezTo>
                        <a:pt x="781" y="1284"/>
                        <a:pt x="760" y="1307"/>
                        <a:pt x="761" y="1346"/>
                      </a:cubicBezTo>
                      <a:cubicBezTo>
                        <a:pt x="763" y="1381"/>
                        <a:pt x="785" y="1406"/>
                        <a:pt x="809" y="1414"/>
                      </a:cubicBezTo>
                      <a:cubicBezTo>
                        <a:pt x="841" y="1424"/>
                        <a:pt x="820" y="1449"/>
                        <a:pt x="798" y="1444"/>
                      </a:cubicBezTo>
                      <a:cubicBezTo>
                        <a:pt x="744" y="1433"/>
                        <a:pt x="726" y="1393"/>
                        <a:pt x="724" y="1348"/>
                      </a:cubicBezTo>
                      <a:moveTo>
                        <a:pt x="771" y="1442"/>
                      </a:moveTo>
                      <a:cubicBezTo>
                        <a:pt x="723" y="1474"/>
                        <a:pt x="705" y="1503"/>
                        <a:pt x="702" y="1551"/>
                      </a:cubicBezTo>
                      <a:cubicBezTo>
                        <a:pt x="700" y="1587"/>
                        <a:pt x="734" y="1630"/>
                        <a:pt x="794" y="1630"/>
                      </a:cubicBezTo>
                      <a:cubicBezTo>
                        <a:pt x="899" y="1632"/>
                        <a:pt x="912" y="1555"/>
                        <a:pt x="983" y="1500"/>
                      </a:cubicBezTo>
                      <a:cubicBezTo>
                        <a:pt x="1081" y="1422"/>
                        <a:pt x="1185" y="1436"/>
                        <a:pt x="1237" y="1484"/>
                      </a:cubicBezTo>
                      <a:cubicBezTo>
                        <a:pt x="1182" y="1457"/>
                        <a:pt x="1077" y="1446"/>
                        <a:pt x="995" y="1523"/>
                      </a:cubicBezTo>
                      <a:cubicBezTo>
                        <a:pt x="928" y="1584"/>
                        <a:pt x="894" y="1652"/>
                        <a:pt x="792" y="1653"/>
                      </a:cubicBezTo>
                      <a:cubicBezTo>
                        <a:pt x="731" y="1653"/>
                        <a:pt x="678" y="1606"/>
                        <a:pt x="682" y="1552"/>
                      </a:cubicBezTo>
                      <a:cubicBezTo>
                        <a:pt x="684" y="1515"/>
                        <a:pt x="701" y="1470"/>
                        <a:pt x="757" y="1435"/>
                      </a:cubicBezTo>
                      <a:cubicBezTo>
                        <a:pt x="761" y="1438"/>
                        <a:pt x="766" y="1440"/>
                        <a:pt x="771" y="1442"/>
                      </a:cubicBezTo>
                      <a:moveTo>
                        <a:pt x="1200" y="1451"/>
                      </a:moveTo>
                      <a:cubicBezTo>
                        <a:pt x="1200" y="1439"/>
                        <a:pt x="1201" y="1426"/>
                        <a:pt x="1204" y="1413"/>
                      </a:cubicBezTo>
                      <a:cubicBezTo>
                        <a:pt x="1232" y="1437"/>
                        <a:pt x="1265" y="1467"/>
                        <a:pt x="1272" y="1472"/>
                      </a:cubicBezTo>
                      <a:cubicBezTo>
                        <a:pt x="1294" y="1488"/>
                        <a:pt x="1285" y="1502"/>
                        <a:pt x="1272" y="1514"/>
                      </a:cubicBezTo>
                      <a:cubicBezTo>
                        <a:pt x="1270" y="1511"/>
                        <a:pt x="1267" y="1508"/>
                        <a:pt x="1264" y="1505"/>
                      </a:cubicBezTo>
                      <a:cubicBezTo>
                        <a:pt x="1261" y="1501"/>
                        <a:pt x="1257" y="1497"/>
                        <a:pt x="1252" y="1493"/>
                      </a:cubicBezTo>
                      <a:cubicBezTo>
                        <a:pt x="1239" y="1476"/>
                        <a:pt x="1222" y="1461"/>
                        <a:pt x="1200" y="1451"/>
                      </a:cubicBezTo>
                      <a:moveTo>
                        <a:pt x="1581" y="1451"/>
                      </a:moveTo>
                      <a:cubicBezTo>
                        <a:pt x="1579" y="1446"/>
                        <a:pt x="1576" y="1440"/>
                        <a:pt x="1573" y="1435"/>
                      </a:cubicBezTo>
                      <a:cubicBezTo>
                        <a:pt x="1582" y="1402"/>
                        <a:pt x="1613" y="1382"/>
                        <a:pt x="1640" y="1382"/>
                      </a:cubicBezTo>
                      <a:cubicBezTo>
                        <a:pt x="1647" y="1390"/>
                        <a:pt x="1655" y="1397"/>
                        <a:pt x="1661" y="1404"/>
                      </a:cubicBezTo>
                      <a:cubicBezTo>
                        <a:pt x="1619" y="1391"/>
                        <a:pt x="1590" y="1426"/>
                        <a:pt x="1581" y="1451"/>
                      </a:cubicBezTo>
                      <a:moveTo>
                        <a:pt x="1579" y="1321"/>
                      </a:moveTo>
                      <a:cubicBezTo>
                        <a:pt x="1556" y="1329"/>
                        <a:pt x="1534" y="1349"/>
                        <a:pt x="1522" y="1373"/>
                      </a:cubicBezTo>
                      <a:cubicBezTo>
                        <a:pt x="1516" y="1371"/>
                        <a:pt x="1510" y="1370"/>
                        <a:pt x="1504" y="1370"/>
                      </a:cubicBezTo>
                      <a:cubicBezTo>
                        <a:pt x="1519" y="1353"/>
                        <a:pt x="1525" y="1323"/>
                        <a:pt x="1507" y="1301"/>
                      </a:cubicBezTo>
                      <a:cubicBezTo>
                        <a:pt x="1520" y="1297"/>
                        <a:pt x="1530" y="1288"/>
                        <a:pt x="1533" y="1276"/>
                      </a:cubicBezTo>
                      <a:cubicBezTo>
                        <a:pt x="1542" y="1285"/>
                        <a:pt x="1542" y="1285"/>
                        <a:pt x="1542" y="1285"/>
                      </a:cubicBezTo>
                      <a:cubicBezTo>
                        <a:pt x="1541" y="1289"/>
                        <a:pt x="1540" y="1293"/>
                        <a:pt x="1538" y="1297"/>
                      </a:cubicBezTo>
                      <a:cubicBezTo>
                        <a:pt x="1542" y="1300"/>
                        <a:pt x="1551" y="1303"/>
                        <a:pt x="1560" y="1303"/>
                      </a:cubicBezTo>
                      <a:cubicBezTo>
                        <a:pt x="1566" y="1309"/>
                        <a:pt x="1572" y="1315"/>
                        <a:pt x="1579" y="1321"/>
                      </a:cubicBezTo>
                      <a:moveTo>
                        <a:pt x="1487" y="1221"/>
                      </a:moveTo>
                      <a:cubicBezTo>
                        <a:pt x="1502" y="1213"/>
                        <a:pt x="1502" y="1213"/>
                        <a:pt x="1502" y="1213"/>
                      </a:cubicBezTo>
                      <a:cubicBezTo>
                        <a:pt x="1512" y="1224"/>
                        <a:pt x="1512" y="1224"/>
                        <a:pt x="1512" y="1224"/>
                      </a:cubicBezTo>
                      <a:cubicBezTo>
                        <a:pt x="1510" y="1237"/>
                        <a:pt x="1510" y="1237"/>
                        <a:pt x="1510" y="1237"/>
                      </a:cubicBezTo>
                      <a:cubicBezTo>
                        <a:pt x="1520" y="1232"/>
                        <a:pt x="1520" y="1232"/>
                        <a:pt x="1520" y="1232"/>
                      </a:cubicBezTo>
                      <a:cubicBezTo>
                        <a:pt x="1530" y="1242"/>
                        <a:pt x="1540" y="1252"/>
                        <a:pt x="1550" y="1263"/>
                      </a:cubicBezTo>
                      <a:cubicBezTo>
                        <a:pt x="1545" y="1279"/>
                        <a:pt x="1545" y="1279"/>
                        <a:pt x="1545" y="1279"/>
                      </a:cubicBezTo>
                      <a:cubicBezTo>
                        <a:pt x="1524" y="1258"/>
                        <a:pt x="1504" y="1238"/>
                        <a:pt x="1487" y="1221"/>
                      </a:cubicBezTo>
                      <a:moveTo>
                        <a:pt x="1524" y="1230"/>
                      </a:moveTo>
                      <a:cubicBezTo>
                        <a:pt x="1539" y="1224"/>
                        <a:pt x="1539" y="1224"/>
                        <a:pt x="1539" y="1224"/>
                      </a:cubicBezTo>
                      <a:cubicBezTo>
                        <a:pt x="1545" y="1230"/>
                        <a:pt x="1551" y="1236"/>
                        <a:pt x="1557" y="1243"/>
                      </a:cubicBezTo>
                      <a:cubicBezTo>
                        <a:pt x="1555" y="1248"/>
                        <a:pt x="1553" y="1253"/>
                        <a:pt x="1551" y="1259"/>
                      </a:cubicBezTo>
                      <a:cubicBezTo>
                        <a:pt x="1524" y="1230"/>
                        <a:pt x="1524" y="1230"/>
                        <a:pt x="1524" y="1230"/>
                      </a:cubicBezTo>
                      <a:moveTo>
                        <a:pt x="1517" y="1228"/>
                      </a:moveTo>
                      <a:cubicBezTo>
                        <a:pt x="1529" y="1176"/>
                        <a:pt x="1529" y="1176"/>
                        <a:pt x="1529" y="1176"/>
                      </a:cubicBezTo>
                      <a:cubicBezTo>
                        <a:pt x="1480" y="1166"/>
                        <a:pt x="1480" y="1166"/>
                        <a:pt x="1480" y="1166"/>
                      </a:cubicBezTo>
                      <a:cubicBezTo>
                        <a:pt x="1466" y="1148"/>
                        <a:pt x="1466" y="1148"/>
                        <a:pt x="1466" y="1148"/>
                      </a:cubicBezTo>
                      <a:cubicBezTo>
                        <a:pt x="1462" y="1163"/>
                        <a:pt x="1462" y="1163"/>
                        <a:pt x="1462" y="1163"/>
                      </a:cubicBezTo>
                      <a:cubicBezTo>
                        <a:pt x="1442" y="1159"/>
                        <a:pt x="1442" y="1159"/>
                        <a:pt x="1442" y="1159"/>
                      </a:cubicBezTo>
                      <a:cubicBezTo>
                        <a:pt x="1460" y="1150"/>
                        <a:pt x="1475" y="1141"/>
                        <a:pt x="1484" y="1131"/>
                      </a:cubicBezTo>
                      <a:cubicBezTo>
                        <a:pt x="1539" y="1142"/>
                        <a:pt x="1539" y="1142"/>
                        <a:pt x="1539" y="1142"/>
                      </a:cubicBezTo>
                      <a:cubicBezTo>
                        <a:pt x="1549" y="1087"/>
                        <a:pt x="1549" y="1087"/>
                        <a:pt x="1549" y="1087"/>
                      </a:cubicBezTo>
                      <a:cubicBezTo>
                        <a:pt x="1623" y="1176"/>
                        <a:pt x="1623" y="1176"/>
                        <a:pt x="1623" y="1176"/>
                      </a:cubicBezTo>
                      <a:cubicBezTo>
                        <a:pt x="1517" y="1228"/>
                        <a:pt x="1517" y="1228"/>
                        <a:pt x="1517" y="1228"/>
                      </a:cubicBezTo>
                      <a:moveTo>
                        <a:pt x="1535" y="1134"/>
                      </a:moveTo>
                      <a:cubicBezTo>
                        <a:pt x="1488" y="1125"/>
                        <a:pt x="1488" y="1125"/>
                        <a:pt x="1488" y="1125"/>
                      </a:cubicBezTo>
                      <a:cubicBezTo>
                        <a:pt x="1491" y="1121"/>
                        <a:pt x="1493" y="1117"/>
                        <a:pt x="1495" y="1112"/>
                      </a:cubicBezTo>
                      <a:cubicBezTo>
                        <a:pt x="1509" y="1113"/>
                        <a:pt x="1524" y="1113"/>
                        <a:pt x="1539" y="1111"/>
                      </a:cubicBezTo>
                      <a:cubicBezTo>
                        <a:pt x="1535" y="1134"/>
                        <a:pt x="1535" y="1134"/>
                        <a:pt x="1535" y="1134"/>
                      </a:cubicBezTo>
                      <a:moveTo>
                        <a:pt x="1480" y="1125"/>
                      </a:moveTo>
                      <a:cubicBezTo>
                        <a:pt x="1462" y="1152"/>
                        <a:pt x="1403" y="1163"/>
                        <a:pt x="1362" y="1204"/>
                      </a:cubicBezTo>
                      <a:cubicBezTo>
                        <a:pt x="1333" y="1232"/>
                        <a:pt x="1329" y="1272"/>
                        <a:pt x="1358" y="1305"/>
                      </a:cubicBezTo>
                      <a:cubicBezTo>
                        <a:pt x="1386" y="1337"/>
                        <a:pt x="1448" y="1317"/>
                        <a:pt x="1444" y="1275"/>
                      </a:cubicBezTo>
                      <a:cubicBezTo>
                        <a:pt x="1442" y="1254"/>
                        <a:pt x="1414" y="1214"/>
                        <a:pt x="1354" y="1225"/>
                      </a:cubicBezTo>
                      <a:cubicBezTo>
                        <a:pt x="1356" y="1222"/>
                        <a:pt x="1358" y="1218"/>
                        <a:pt x="1360" y="1215"/>
                      </a:cubicBezTo>
                      <a:cubicBezTo>
                        <a:pt x="1414" y="1208"/>
                        <a:pt x="1451" y="1242"/>
                        <a:pt x="1455" y="1273"/>
                      </a:cubicBezTo>
                      <a:cubicBezTo>
                        <a:pt x="1463" y="1325"/>
                        <a:pt x="1391" y="1357"/>
                        <a:pt x="1350" y="1312"/>
                      </a:cubicBezTo>
                      <a:cubicBezTo>
                        <a:pt x="1329" y="1289"/>
                        <a:pt x="1324" y="1254"/>
                        <a:pt x="1337" y="1225"/>
                      </a:cubicBezTo>
                      <a:cubicBezTo>
                        <a:pt x="1363" y="1167"/>
                        <a:pt x="1432" y="1159"/>
                        <a:pt x="1470" y="1123"/>
                      </a:cubicBezTo>
                      <a:cubicBezTo>
                        <a:pt x="1484" y="1109"/>
                        <a:pt x="1490" y="1079"/>
                        <a:pt x="1474" y="1069"/>
                      </a:cubicBezTo>
                      <a:cubicBezTo>
                        <a:pt x="1475" y="1068"/>
                        <a:pt x="1475" y="1066"/>
                        <a:pt x="1475" y="1065"/>
                      </a:cubicBezTo>
                      <a:cubicBezTo>
                        <a:pt x="1502" y="1079"/>
                        <a:pt x="1491" y="1109"/>
                        <a:pt x="1480" y="1125"/>
                      </a:cubicBezTo>
                      <a:moveTo>
                        <a:pt x="1401" y="1313"/>
                      </a:moveTo>
                      <a:cubicBezTo>
                        <a:pt x="1394" y="1314"/>
                        <a:pt x="1388" y="1313"/>
                        <a:pt x="1381" y="1311"/>
                      </a:cubicBezTo>
                      <a:cubicBezTo>
                        <a:pt x="1379" y="1284"/>
                        <a:pt x="1371" y="1257"/>
                        <a:pt x="1383" y="1230"/>
                      </a:cubicBezTo>
                      <a:cubicBezTo>
                        <a:pt x="1390" y="1231"/>
                        <a:pt x="1397" y="1233"/>
                        <a:pt x="1404" y="1235"/>
                      </a:cubicBezTo>
                      <a:cubicBezTo>
                        <a:pt x="1392" y="1261"/>
                        <a:pt x="1397" y="1287"/>
                        <a:pt x="1401" y="1313"/>
                      </a:cubicBezTo>
                      <a:moveTo>
                        <a:pt x="1409" y="1238"/>
                      </a:moveTo>
                      <a:cubicBezTo>
                        <a:pt x="1419" y="1243"/>
                        <a:pt x="1427" y="1250"/>
                        <a:pt x="1431" y="1258"/>
                      </a:cubicBezTo>
                      <a:cubicBezTo>
                        <a:pt x="1443" y="1286"/>
                        <a:pt x="1427" y="1308"/>
                        <a:pt x="1405" y="1313"/>
                      </a:cubicBezTo>
                      <a:cubicBezTo>
                        <a:pt x="1402" y="1288"/>
                        <a:pt x="1398" y="1263"/>
                        <a:pt x="1409" y="1238"/>
                      </a:cubicBezTo>
                      <a:moveTo>
                        <a:pt x="1376" y="1309"/>
                      </a:moveTo>
                      <a:cubicBezTo>
                        <a:pt x="1352" y="1297"/>
                        <a:pt x="1335" y="1274"/>
                        <a:pt x="1350" y="1232"/>
                      </a:cubicBezTo>
                      <a:cubicBezTo>
                        <a:pt x="1359" y="1230"/>
                        <a:pt x="1368" y="1229"/>
                        <a:pt x="1377" y="1230"/>
                      </a:cubicBezTo>
                      <a:cubicBezTo>
                        <a:pt x="1365" y="1256"/>
                        <a:pt x="1373" y="1282"/>
                        <a:pt x="1376" y="1309"/>
                      </a:cubicBezTo>
                      <a:moveTo>
                        <a:pt x="1474" y="1031"/>
                      </a:moveTo>
                      <a:cubicBezTo>
                        <a:pt x="1483" y="1027"/>
                        <a:pt x="1488" y="1019"/>
                        <a:pt x="1489" y="1008"/>
                      </a:cubicBezTo>
                      <a:cubicBezTo>
                        <a:pt x="1492" y="1009"/>
                        <a:pt x="1492" y="1009"/>
                        <a:pt x="1492" y="1009"/>
                      </a:cubicBezTo>
                      <a:cubicBezTo>
                        <a:pt x="1525" y="1024"/>
                        <a:pt x="1580" y="1031"/>
                        <a:pt x="1625" y="1013"/>
                      </a:cubicBezTo>
                      <a:cubicBezTo>
                        <a:pt x="1667" y="996"/>
                        <a:pt x="1700" y="956"/>
                        <a:pt x="1709" y="912"/>
                      </a:cubicBezTo>
                      <a:cubicBezTo>
                        <a:pt x="1716" y="962"/>
                        <a:pt x="1678" y="1007"/>
                        <a:pt x="1638" y="1029"/>
                      </a:cubicBezTo>
                      <a:cubicBezTo>
                        <a:pt x="1587" y="1058"/>
                        <a:pt x="1520" y="1061"/>
                        <a:pt x="1477" y="1046"/>
                      </a:cubicBezTo>
                      <a:cubicBezTo>
                        <a:pt x="1477" y="1040"/>
                        <a:pt x="1476" y="1035"/>
                        <a:pt x="1474" y="1031"/>
                      </a:cubicBezTo>
                      <a:moveTo>
                        <a:pt x="1696" y="883"/>
                      </a:moveTo>
                      <a:cubicBezTo>
                        <a:pt x="1700" y="894"/>
                        <a:pt x="1700" y="905"/>
                        <a:pt x="1700" y="915"/>
                      </a:cubicBezTo>
                      <a:cubicBezTo>
                        <a:pt x="1696" y="918"/>
                        <a:pt x="1693" y="922"/>
                        <a:pt x="1690" y="925"/>
                      </a:cubicBezTo>
                      <a:cubicBezTo>
                        <a:pt x="1682" y="915"/>
                        <a:pt x="1673" y="906"/>
                        <a:pt x="1664" y="898"/>
                      </a:cubicBezTo>
                      <a:cubicBezTo>
                        <a:pt x="1683" y="883"/>
                        <a:pt x="1695" y="851"/>
                        <a:pt x="1681" y="825"/>
                      </a:cubicBezTo>
                      <a:cubicBezTo>
                        <a:pt x="1694" y="821"/>
                        <a:pt x="1707" y="815"/>
                        <a:pt x="1718" y="807"/>
                      </a:cubicBezTo>
                      <a:cubicBezTo>
                        <a:pt x="1738" y="806"/>
                        <a:pt x="1758" y="807"/>
                        <a:pt x="1772" y="817"/>
                      </a:cubicBezTo>
                      <a:cubicBezTo>
                        <a:pt x="1763" y="858"/>
                        <a:pt x="1763" y="858"/>
                        <a:pt x="1763" y="858"/>
                      </a:cubicBezTo>
                      <a:cubicBezTo>
                        <a:pt x="1754" y="860"/>
                        <a:pt x="1741" y="856"/>
                        <a:pt x="1738" y="848"/>
                      </a:cubicBezTo>
                      <a:cubicBezTo>
                        <a:pt x="1737" y="843"/>
                        <a:pt x="1737" y="829"/>
                        <a:pt x="1755" y="832"/>
                      </a:cubicBezTo>
                      <a:cubicBezTo>
                        <a:pt x="1729" y="796"/>
                        <a:pt x="1700" y="826"/>
                        <a:pt x="1701" y="846"/>
                      </a:cubicBezTo>
                      <a:cubicBezTo>
                        <a:pt x="1702" y="866"/>
                        <a:pt x="1715" y="881"/>
                        <a:pt x="1734" y="890"/>
                      </a:cubicBezTo>
                      <a:cubicBezTo>
                        <a:pt x="1727" y="894"/>
                        <a:pt x="1720" y="898"/>
                        <a:pt x="1714" y="903"/>
                      </a:cubicBezTo>
                      <a:cubicBezTo>
                        <a:pt x="1709" y="896"/>
                        <a:pt x="1704" y="889"/>
                        <a:pt x="1696" y="883"/>
                      </a:cubicBezTo>
                      <a:moveTo>
                        <a:pt x="1775" y="819"/>
                      </a:moveTo>
                      <a:cubicBezTo>
                        <a:pt x="1786" y="830"/>
                        <a:pt x="1780" y="851"/>
                        <a:pt x="1767" y="857"/>
                      </a:cubicBezTo>
                      <a:cubicBezTo>
                        <a:pt x="1767" y="857"/>
                        <a:pt x="1767" y="857"/>
                        <a:pt x="1767" y="857"/>
                      </a:cubicBezTo>
                      <a:cubicBezTo>
                        <a:pt x="1775" y="819"/>
                        <a:pt x="1775" y="819"/>
                        <a:pt x="1775" y="819"/>
                      </a:cubicBezTo>
                      <a:moveTo>
                        <a:pt x="1707" y="845"/>
                      </a:moveTo>
                      <a:cubicBezTo>
                        <a:pt x="1707" y="835"/>
                        <a:pt x="1715" y="815"/>
                        <a:pt x="1742" y="825"/>
                      </a:cubicBezTo>
                      <a:cubicBezTo>
                        <a:pt x="1731" y="829"/>
                        <a:pt x="1730" y="844"/>
                        <a:pt x="1732" y="848"/>
                      </a:cubicBezTo>
                      <a:cubicBezTo>
                        <a:pt x="1737" y="864"/>
                        <a:pt x="1758" y="867"/>
                        <a:pt x="1767" y="864"/>
                      </a:cubicBezTo>
                      <a:cubicBezTo>
                        <a:pt x="1784" y="858"/>
                        <a:pt x="1797" y="834"/>
                        <a:pt x="1779" y="816"/>
                      </a:cubicBezTo>
                      <a:cubicBezTo>
                        <a:pt x="1761" y="798"/>
                        <a:pt x="1737" y="800"/>
                        <a:pt x="1709" y="803"/>
                      </a:cubicBezTo>
                      <a:cubicBezTo>
                        <a:pt x="1673" y="806"/>
                        <a:pt x="1633" y="809"/>
                        <a:pt x="1594" y="770"/>
                      </a:cubicBezTo>
                      <a:cubicBezTo>
                        <a:pt x="1596" y="765"/>
                        <a:pt x="1597" y="759"/>
                        <a:pt x="1597" y="753"/>
                      </a:cubicBezTo>
                      <a:cubicBezTo>
                        <a:pt x="1642" y="775"/>
                        <a:pt x="1690" y="778"/>
                        <a:pt x="1720" y="765"/>
                      </a:cubicBezTo>
                      <a:cubicBezTo>
                        <a:pt x="1753" y="764"/>
                        <a:pt x="1795" y="780"/>
                        <a:pt x="1805" y="819"/>
                      </a:cubicBezTo>
                      <a:cubicBezTo>
                        <a:pt x="1817" y="868"/>
                        <a:pt x="1789" y="895"/>
                        <a:pt x="1766" y="893"/>
                      </a:cubicBezTo>
                      <a:cubicBezTo>
                        <a:pt x="1731" y="889"/>
                        <a:pt x="1708" y="869"/>
                        <a:pt x="1707" y="845"/>
                      </a:cubicBezTo>
                      <a:moveTo>
                        <a:pt x="1596" y="723"/>
                      </a:moveTo>
                      <a:cubicBezTo>
                        <a:pt x="1632" y="745"/>
                        <a:pt x="1672" y="762"/>
                        <a:pt x="1706" y="763"/>
                      </a:cubicBezTo>
                      <a:cubicBezTo>
                        <a:pt x="1678" y="773"/>
                        <a:pt x="1638" y="767"/>
                        <a:pt x="1598" y="747"/>
                      </a:cubicBezTo>
                      <a:cubicBezTo>
                        <a:pt x="1598" y="739"/>
                        <a:pt x="1597" y="731"/>
                        <a:pt x="1596" y="723"/>
                      </a:cubicBezTo>
                      <a:moveTo>
                        <a:pt x="1595" y="719"/>
                      </a:moveTo>
                      <a:cubicBezTo>
                        <a:pt x="1593" y="710"/>
                        <a:pt x="1588" y="700"/>
                        <a:pt x="1583" y="691"/>
                      </a:cubicBezTo>
                      <a:cubicBezTo>
                        <a:pt x="1637" y="726"/>
                        <a:pt x="1697" y="753"/>
                        <a:pt x="1742" y="746"/>
                      </a:cubicBezTo>
                      <a:cubicBezTo>
                        <a:pt x="1717" y="774"/>
                        <a:pt x="1655" y="756"/>
                        <a:pt x="1595" y="719"/>
                      </a:cubicBezTo>
                      <a:moveTo>
                        <a:pt x="1574" y="679"/>
                      </a:moveTo>
                      <a:cubicBezTo>
                        <a:pt x="1567" y="670"/>
                        <a:pt x="1559" y="663"/>
                        <a:pt x="1549" y="658"/>
                      </a:cubicBezTo>
                      <a:cubicBezTo>
                        <a:pt x="1556" y="654"/>
                        <a:pt x="1562" y="650"/>
                        <a:pt x="1567" y="647"/>
                      </a:cubicBezTo>
                      <a:cubicBezTo>
                        <a:pt x="1595" y="659"/>
                        <a:pt x="1642" y="703"/>
                        <a:pt x="1692" y="724"/>
                      </a:cubicBezTo>
                      <a:cubicBezTo>
                        <a:pt x="1707" y="730"/>
                        <a:pt x="1723" y="737"/>
                        <a:pt x="1739" y="740"/>
                      </a:cubicBezTo>
                      <a:cubicBezTo>
                        <a:pt x="1693" y="746"/>
                        <a:pt x="1629" y="712"/>
                        <a:pt x="1574" y="679"/>
                      </a:cubicBezTo>
                      <a:moveTo>
                        <a:pt x="1399" y="730"/>
                      </a:moveTo>
                      <a:cubicBezTo>
                        <a:pt x="1404" y="721"/>
                        <a:pt x="1407" y="712"/>
                        <a:pt x="1408" y="703"/>
                      </a:cubicBezTo>
                      <a:cubicBezTo>
                        <a:pt x="1450" y="682"/>
                        <a:pt x="1516" y="651"/>
                        <a:pt x="1526" y="645"/>
                      </a:cubicBezTo>
                      <a:cubicBezTo>
                        <a:pt x="1510" y="641"/>
                        <a:pt x="1462" y="633"/>
                        <a:pt x="1431" y="627"/>
                      </a:cubicBezTo>
                      <a:cubicBezTo>
                        <a:pt x="1436" y="622"/>
                        <a:pt x="1440" y="617"/>
                        <a:pt x="1445" y="613"/>
                      </a:cubicBezTo>
                      <a:cubicBezTo>
                        <a:pt x="1489" y="621"/>
                        <a:pt x="1566" y="635"/>
                        <a:pt x="1574" y="636"/>
                      </a:cubicBezTo>
                      <a:cubicBezTo>
                        <a:pt x="1555" y="647"/>
                        <a:pt x="1449" y="703"/>
                        <a:pt x="1399" y="730"/>
                      </a:cubicBezTo>
                      <a:moveTo>
                        <a:pt x="1452" y="606"/>
                      </a:moveTo>
                      <a:cubicBezTo>
                        <a:pt x="1477" y="580"/>
                        <a:pt x="1512" y="545"/>
                        <a:pt x="1525" y="530"/>
                      </a:cubicBezTo>
                      <a:cubicBezTo>
                        <a:pt x="1501" y="533"/>
                        <a:pt x="1427" y="546"/>
                        <a:pt x="1380" y="554"/>
                      </a:cubicBezTo>
                      <a:cubicBezTo>
                        <a:pt x="1380" y="549"/>
                        <a:pt x="1380" y="544"/>
                        <a:pt x="1379" y="539"/>
                      </a:cubicBezTo>
                      <a:cubicBezTo>
                        <a:pt x="1435" y="532"/>
                        <a:pt x="1545" y="514"/>
                        <a:pt x="1556" y="513"/>
                      </a:cubicBezTo>
                      <a:cubicBezTo>
                        <a:pt x="1534" y="541"/>
                        <a:pt x="1502" y="579"/>
                        <a:pt x="1476" y="611"/>
                      </a:cubicBezTo>
                      <a:cubicBezTo>
                        <a:pt x="1467" y="609"/>
                        <a:pt x="1459" y="608"/>
                        <a:pt x="1452" y="606"/>
                      </a:cubicBezTo>
                      <a:moveTo>
                        <a:pt x="1536" y="546"/>
                      </a:moveTo>
                      <a:cubicBezTo>
                        <a:pt x="1537" y="546"/>
                        <a:pt x="1538" y="546"/>
                        <a:pt x="1540" y="546"/>
                      </a:cubicBezTo>
                      <a:cubicBezTo>
                        <a:pt x="1540" y="547"/>
                        <a:pt x="1540" y="548"/>
                        <a:pt x="1541" y="549"/>
                      </a:cubicBezTo>
                      <a:cubicBezTo>
                        <a:pt x="1524" y="575"/>
                        <a:pt x="1524" y="575"/>
                        <a:pt x="1524" y="575"/>
                      </a:cubicBezTo>
                      <a:cubicBezTo>
                        <a:pt x="1520" y="575"/>
                        <a:pt x="1517" y="575"/>
                        <a:pt x="1513" y="576"/>
                      </a:cubicBezTo>
                      <a:cubicBezTo>
                        <a:pt x="1521" y="566"/>
                        <a:pt x="1529" y="556"/>
                        <a:pt x="1536" y="546"/>
                      </a:cubicBezTo>
                      <a:moveTo>
                        <a:pt x="1542" y="551"/>
                      </a:moveTo>
                      <a:cubicBezTo>
                        <a:pt x="1542" y="553"/>
                        <a:pt x="1543" y="555"/>
                        <a:pt x="1544" y="557"/>
                      </a:cubicBezTo>
                      <a:cubicBezTo>
                        <a:pt x="1533" y="575"/>
                        <a:pt x="1533" y="575"/>
                        <a:pt x="1533" y="575"/>
                      </a:cubicBezTo>
                      <a:cubicBezTo>
                        <a:pt x="1530" y="575"/>
                        <a:pt x="1528" y="575"/>
                        <a:pt x="1526" y="575"/>
                      </a:cubicBezTo>
                      <a:cubicBezTo>
                        <a:pt x="1542" y="551"/>
                        <a:pt x="1542" y="551"/>
                        <a:pt x="1542" y="551"/>
                      </a:cubicBezTo>
                      <a:moveTo>
                        <a:pt x="1545" y="559"/>
                      </a:moveTo>
                      <a:cubicBezTo>
                        <a:pt x="1546" y="561"/>
                        <a:pt x="1547" y="563"/>
                        <a:pt x="1548" y="565"/>
                      </a:cubicBezTo>
                      <a:cubicBezTo>
                        <a:pt x="1541" y="576"/>
                        <a:pt x="1541" y="576"/>
                        <a:pt x="1541" y="576"/>
                      </a:cubicBezTo>
                      <a:cubicBezTo>
                        <a:pt x="1539" y="575"/>
                        <a:pt x="1537" y="575"/>
                        <a:pt x="1535" y="575"/>
                      </a:cubicBezTo>
                      <a:cubicBezTo>
                        <a:pt x="1545" y="559"/>
                        <a:pt x="1545" y="559"/>
                        <a:pt x="1545" y="559"/>
                      </a:cubicBezTo>
                      <a:moveTo>
                        <a:pt x="1549" y="567"/>
                      </a:moveTo>
                      <a:cubicBezTo>
                        <a:pt x="1551" y="571"/>
                        <a:pt x="1553" y="575"/>
                        <a:pt x="1556" y="579"/>
                      </a:cubicBezTo>
                      <a:cubicBezTo>
                        <a:pt x="1552" y="578"/>
                        <a:pt x="1547" y="577"/>
                        <a:pt x="1543" y="576"/>
                      </a:cubicBezTo>
                      <a:cubicBezTo>
                        <a:pt x="1549" y="567"/>
                        <a:pt x="1549" y="567"/>
                        <a:pt x="1549" y="567"/>
                      </a:cubicBezTo>
                      <a:moveTo>
                        <a:pt x="1553" y="562"/>
                      </a:moveTo>
                      <a:cubicBezTo>
                        <a:pt x="1566" y="573"/>
                        <a:pt x="1585" y="582"/>
                        <a:pt x="1605" y="588"/>
                      </a:cubicBezTo>
                      <a:cubicBezTo>
                        <a:pt x="1605" y="591"/>
                        <a:pt x="1604" y="595"/>
                        <a:pt x="1603" y="598"/>
                      </a:cubicBezTo>
                      <a:cubicBezTo>
                        <a:pt x="1593" y="593"/>
                        <a:pt x="1580" y="587"/>
                        <a:pt x="1567" y="582"/>
                      </a:cubicBezTo>
                      <a:cubicBezTo>
                        <a:pt x="1561" y="576"/>
                        <a:pt x="1557" y="569"/>
                        <a:pt x="1553" y="562"/>
                      </a:cubicBezTo>
                      <a:moveTo>
                        <a:pt x="1547" y="546"/>
                      </a:moveTo>
                      <a:cubicBezTo>
                        <a:pt x="1560" y="545"/>
                        <a:pt x="1572" y="544"/>
                        <a:pt x="1581" y="542"/>
                      </a:cubicBezTo>
                      <a:cubicBezTo>
                        <a:pt x="1590" y="544"/>
                        <a:pt x="1599" y="545"/>
                        <a:pt x="1610" y="546"/>
                      </a:cubicBezTo>
                      <a:cubicBezTo>
                        <a:pt x="1609" y="558"/>
                        <a:pt x="1609" y="570"/>
                        <a:pt x="1607" y="582"/>
                      </a:cubicBezTo>
                      <a:cubicBezTo>
                        <a:pt x="1582" y="574"/>
                        <a:pt x="1561" y="562"/>
                        <a:pt x="1547" y="546"/>
                      </a:cubicBezTo>
                      <a:moveTo>
                        <a:pt x="1611" y="589"/>
                      </a:moveTo>
                      <a:cubicBezTo>
                        <a:pt x="1638" y="597"/>
                        <a:pt x="1669" y="599"/>
                        <a:pt x="1697" y="595"/>
                      </a:cubicBezTo>
                      <a:cubicBezTo>
                        <a:pt x="1699" y="606"/>
                        <a:pt x="1701" y="617"/>
                        <a:pt x="1703" y="626"/>
                      </a:cubicBezTo>
                      <a:cubicBezTo>
                        <a:pt x="1683" y="630"/>
                        <a:pt x="1663" y="629"/>
                        <a:pt x="1643" y="624"/>
                      </a:cubicBezTo>
                      <a:cubicBezTo>
                        <a:pt x="1631" y="615"/>
                        <a:pt x="1620" y="607"/>
                        <a:pt x="1608" y="600"/>
                      </a:cubicBezTo>
                      <a:cubicBezTo>
                        <a:pt x="1609" y="597"/>
                        <a:pt x="1610" y="593"/>
                        <a:pt x="1611" y="589"/>
                      </a:cubicBezTo>
                      <a:moveTo>
                        <a:pt x="1666" y="634"/>
                      </a:moveTo>
                      <a:cubicBezTo>
                        <a:pt x="1662" y="639"/>
                        <a:pt x="1662" y="639"/>
                        <a:pt x="1662" y="639"/>
                      </a:cubicBezTo>
                      <a:cubicBezTo>
                        <a:pt x="1659" y="637"/>
                        <a:pt x="1656" y="635"/>
                        <a:pt x="1653" y="632"/>
                      </a:cubicBezTo>
                      <a:cubicBezTo>
                        <a:pt x="1657" y="633"/>
                        <a:pt x="1661" y="633"/>
                        <a:pt x="1666" y="634"/>
                      </a:cubicBezTo>
                      <a:moveTo>
                        <a:pt x="1668" y="634"/>
                      </a:moveTo>
                      <a:cubicBezTo>
                        <a:pt x="1670" y="634"/>
                        <a:pt x="1672" y="634"/>
                        <a:pt x="1674" y="634"/>
                      </a:cubicBezTo>
                      <a:cubicBezTo>
                        <a:pt x="1668" y="644"/>
                        <a:pt x="1668" y="644"/>
                        <a:pt x="1668" y="644"/>
                      </a:cubicBezTo>
                      <a:cubicBezTo>
                        <a:pt x="1667" y="643"/>
                        <a:pt x="1665" y="641"/>
                        <a:pt x="1664" y="640"/>
                      </a:cubicBezTo>
                      <a:cubicBezTo>
                        <a:pt x="1668" y="634"/>
                        <a:pt x="1668" y="634"/>
                        <a:pt x="1668" y="634"/>
                      </a:cubicBezTo>
                      <a:moveTo>
                        <a:pt x="1677" y="634"/>
                      </a:moveTo>
                      <a:cubicBezTo>
                        <a:pt x="1679" y="634"/>
                        <a:pt x="1681" y="634"/>
                        <a:pt x="1683" y="634"/>
                      </a:cubicBezTo>
                      <a:cubicBezTo>
                        <a:pt x="1674" y="648"/>
                        <a:pt x="1674" y="648"/>
                        <a:pt x="1674" y="648"/>
                      </a:cubicBezTo>
                      <a:cubicBezTo>
                        <a:pt x="1672" y="647"/>
                        <a:pt x="1671" y="646"/>
                        <a:pt x="1670" y="645"/>
                      </a:cubicBezTo>
                      <a:cubicBezTo>
                        <a:pt x="1677" y="634"/>
                        <a:pt x="1677" y="634"/>
                        <a:pt x="1677" y="634"/>
                      </a:cubicBezTo>
                      <a:moveTo>
                        <a:pt x="1685" y="634"/>
                      </a:moveTo>
                      <a:cubicBezTo>
                        <a:pt x="1686" y="634"/>
                        <a:pt x="1688" y="634"/>
                        <a:pt x="1690" y="633"/>
                      </a:cubicBezTo>
                      <a:cubicBezTo>
                        <a:pt x="1690" y="634"/>
                        <a:pt x="1690" y="634"/>
                        <a:pt x="1690" y="635"/>
                      </a:cubicBezTo>
                      <a:cubicBezTo>
                        <a:pt x="1679" y="651"/>
                        <a:pt x="1679" y="651"/>
                        <a:pt x="1679" y="651"/>
                      </a:cubicBezTo>
                      <a:cubicBezTo>
                        <a:pt x="1678" y="651"/>
                        <a:pt x="1676" y="650"/>
                        <a:pt x="1675" y="649"/>
                      </a:cubicBezTo>
                      <a:cubicBezTo>
                        <a:pt x="1685" y="634"/>
                        <a:pt x="1685" y="634"/>
                        <a:pt x="1685" y="634"/>
                      </a:cubicBezTo>
                      <a:moveTo>
                        <a:pt x="1691" y="637"/>
                      </a:moveTo>
                      <a:cubicBezTo>
                        <a:pt x="1691" y="639"/>
                        <a:pt x="1692" y="641"/>
                        <a:pt x="1693" y="643"/>
                      </a:cubicBezTo>
                      <a:cubicBezTo>
                        <a:pt x="1685" y="655"/>
                        <a:pt x="1685" y="655"/>
                        <a:pt x="1685" y="655"/>
                      </a:cubicBezTo>
                      <a:cubicBezTo>
                        <a:pt x="1683" y="654"/>
                        <a:pt x="1682" y="653"/>
                        <a:pt x="1681" y="652"/>
                      </a:cubicBezTo>
                      <a:cubicBezTo>
                        <a:pt x="1691" y="637"/>
                        <a:pt x="1691" y="637"/>
                        <a:pt x="1691" y="637"/>
                      </a:cubicBezTo>
                      <a:moveTo>
                        <a:pt x="1693" y="645"/>
                      </a:moveTo>
                      <a:cubicBezTo>
                        <a:pt x="1694" y="647"/>
                        <a:pt x="1695" y="649"/>
                        <a:pt x="1695" y="651"/>
                      </a:cubicBezTo>
                      <a:cubicBezTo>
                        <a:pt x="1690" y="658"/>
                        <a:pt x="1690" y="658"/>
                        <a:pt x="1690" y="658"/>
                      </a:cubicBezTo>
                      <a:cubicBezTo>
                        <a:pt x="1689" y="657"/>
                        <a:pt x="1688" y="657"/>
                        <a:pt x="1686" y="656"/>
                      </a:cubicBezTo>
                      <a:cubicBezTo>
                        <a:pt x="1693" y="645"/>
                        <a:pt x="1693" y="645"/>
                        <a:pt x="1693" y="645"/>
                      </a:cubicBezTo>
                      <a:moveTo>
                        <a:pt x="1696" y="652"/>
                      </a:moveTo>
                      <a:cubicBezTo>
                        <a:pt x="1699" y="658"/>
                        <a:pt x="1701" y="662"/>
                        <a:pt x="1704" y="666"/>
                      </a:cubicBezTo>
                      <a:cubicBezTo>
                        <a:pt x="1700" y="664"/>
                        <a:pt x="1696" y="661"/>
                        <a:pt x="1692" y="659"/>
                      </a:cubicBezTo>
                      <a:cubicBezTo>
                        <a:pt x="1696" y="652"/>
                        <a:pt x="1696" y="652"/>
                        <a:pt x="1696" y="652"/>
                      </a:cubicBezTo>
                      <a:moveTo>
                        <a:pt x="1695" y="633"/>
                      </a:moveTo>
                      <a:cubicBezTo>
                        <a:pt x="1702" y="632"/>
                        <a:pt x="1709" y="630"/>
                        <a:pt x="1716" y="628"/>
                      </a:cubicBezTo>
                      <a:cubicBezTo>
                        <a:pt x="1723" y="652"/>
                        <a:pt x="1733" y="665"/>
                        <a:pt x="1757" y="673"/>
                      </a:cubicBezTo>
                      <a:cubicBezTo>
                        <a:pt x="1758" y="673"/>
                        <a:pt x="1759" y="674"/>
                        <a:pt x="1759" y="674"/>
                      </a:cubicBezTo>
                      <a:cubicBezTo>
                        <a:pt x="1758" y="675"/>
                        <a:pt x="1757" y="677"/>
                        <a:pt x="1757" y="679"/>
                      </a:cubicBezTo>
                      <a:cubicBezTo>
                        <a:pt x="1751" y="679"/>
                        <a:pt x="1746" y="678"/>
                        <a:pt x="1741" y="677"/>
                      </a:cubicBezTo>
                      <a:cubicBezTo>
                        <a:pt x="1733" y="676"/>
                        <a:pt x="1724" y="673"/>
                        <a:pt x="1716" y="670"/>
                      </a:cubicBezTo>
                      <a:cubicBezTo>
                        <a:pt x="1707" y="662"/>
                        <a:pt x="1700" y="651"/>
                        <a:pt x="1695" y="633"/>
                      </a:cubicBezTo>
                      <a:moveTo>
                        <a:pt x="1709" y="625"/>
                      </a:moveTo>
                      <a:cubicBezTo>
                        <a:pt x="1707" y="615"/>
                        <a:pt x="1704" y="605"/>
                        <a:pt x="1702" y="594"/>
                      </a:cubicBezTo>
                      <a:cubicBezTo>
                        <a:pt x="1726" y="589"/>
                        <a:pt x="1751" y="577"/>
                        <a:pt x="1772" y="561"/>
                      </a:cubicBezTo>
                      <a:cubicBezTo>
                        <a:pt x="1776" y="567"/>
                        <a:pt x="1780" y="573"/>
                        <a:pt x="1785" y="578"/>
                      </a:cubicBezTo>
                      <a:cubicBezTo>
                        <a:pt x="1765" y="601"/>
                        <a:pt x="1738" y="617"/>
                        <a:pt x="1709" y="625"/>
                      </a:cubicBezTo>
                      <a:moveTo>
                        <a:pt x="1701" y="587"/>
                      </a:moveTo>
                      <a:cubicBezTo>
                        <a:pt x="1698" y="572"/>
                        <a:pt x="1696" y="556"/>
                        <a:pt x="1694" y="539"/>
                      </a:cubicBezTo>
                      <a:cubicBezTo>
                        <a:pt x="1715" y="535"/>
                        <a:pt x="1737" y="530"/>
                        <a:pt x="1756" y="523"/>
                      </a:cubicBezTo>
                      <a:cubicBezTo>
                        <a:pt x="1760" y="535"/>
                        <a:pt x="1764" y="546"/>
                        <a:pt x="1770" y="556"/>
                      </a:cubicBezTo>
                      <a:cubicBezTo>
                        <a:pt x="1749" y="571"/>
                        <a:pt x="1725" y="582"/>
                        <a:pt x="1701" y="587"/>
                      </a:cubicBezTo>
                      <a:moveTo>
                        <a:pt x="1755" y="482"/>
                      </a:moveTo>
                      <a:cubicBezTo>
                        <a:pt x="1780" y="478"/>
                        <a:pt x="1802" y="474"/>
                        <a:pt x="1816" y="471"/>
                      </a:cubicBezTo>
                      <a:cubicBezTo>
                        <a:pt x="1817" y="475"/>
                        <a:pt x="1817" y="479"/>
                        <a:pt x="1817" y="483"/>
                      </a:cubicBezTo>
                      <a:cubicBezTo>
                        <a:pt x="1804" y="496"/>
                        <a:pt x="1784" y="507"/>
                        <a:pt x="1761" y="515"/>
                      </a:cubicBezTo>
                      <a:cubicBezTo>
                        <a:pt x="1758" y="504"/>
                        <a:pt x="1756" y="493"/>
                        <a:pt x="1755" y="482"/>
                      </a:cubicBezTo>
                      <a:moveTo>
                        <a:pt x="1754" y="476"/>
                      </a:moveTo>
                      <a:cubicBezTo>
                        <a:pt x="1753" y="465"/>
                        <a:pt x="1752" y="453"/>
                        <a:pt x="1753" y="442"/>
                      </a:cubicBezTo>
                      <a:cubicBezTo>
                        <a:pt x="1775" y="444"/>
                        <a:pt x="1795" y="448"/>
                        <a:pt x="1813" y="457"/>
                      </a:cubicBezTo>
                      <a:cubicBezTo>
                        <a:pt x="1814" y="460"/>
                        <a:pt x="1814" y="463"/>
                        <a:pt x="1815" y="465"/>
                      </a:cubicBezTo>
                      <a:cubicBezTo>
                        <a:pt x="1802" y="468"/>
                        <a:pt x="1780" y="472"/>
                        <a:pt x="1754" y="476"/>
                      </a:cubicBezTo>
                      <a:moveTo>
                        <a:pt x="1753" y="436"/>
                      </a:moveTo>
                      <a:cubicBezTo>
                        <a:pt x="1754" y="425"/>
                        <a:pt x="1756" y="414"/>
                        <a:pt x="1758" y="405"/>
                      </a:cubicBezTo>
                      <a:cubicBezTo>
                        <a:pt x="1776" y="412"/>
                        <a:pt x="1792" y="422"/>
                        <a:pt x="1805" y="434"/>
                      </a:cubicBezTo>
                      <a:cubicBezTo>
                        <a:pt x="1807" y="440"/>
                        <a:pt x="1809" y="445"/>
                        <a:pt x="1811" y="451"/>
                      </a:cubicBezTo>
                      <a:cubicBezTo>
                        <a:pt x="1795" y="443"/>
                        <a:pt x="1775" y="438"/>
                        <a:pt x="1753" y="436"/>
                      </a:cubicBezTo>
                      <a:moveTo>
                        <a:pt x="1759" y="399"/>
                      </a:moveTo>
                      <a:cubicBezTo>
                        <a:pt x="1761" y="394"/>
                        <a:pt x="1763" y="390"/>
                        <a:pt x="1764" y="385"/>
                      </a:cubicBezTo>
                      <a:cubicBezTo>
                        <a:pt x="1777" y="395"/>
                        <a:pt x="1788" y="406"/>
                        <a:pt x="1797" y="420"/>
                      </a:cubicBezTo>
                      <a:cubicBezTo>
                        <a:pt x="1787" y="412"/>
                        <a:pt x="1774" y="405"/>
                        <a:pt x="1759" y="399"/>
                      </a:cubicBezTo>
                      <a:moveTo>
                        <a:pt x="1779" y="389"/>
                      </a:moveTo>
                      <a:cubicBezTo>
                        <a:pt x="1770" y="381"/>
                        <a:pt x="1761" y="375"/>
                        <a:pt x="1751" y="369"/>
                      </a:cubicBezTo>
                      <a:cubicBezTo>
                        <a:pt x="1763" y="358"/>
                        <a:pt x="1787" y="349"/>
                        <a:pt x="1794" y="364"/>
                      </a:cubicBezTo>
                      <a:cubicBezTo>
                        <a:pt x="1800" y="377"/>
                        <a:pt x="1790" y="385"/>
                        <a:pt x="1779" y="389"/>
                      </a:cubicBezTo>
                      <a:moveTo>
                        <a:pt x="1752" y="402"/>
                      </a:moveTo>
                      <a:cubicBezTo>
                        <a:pt x="1749" y="412"/>
                        <a:pt x="1748" y="424"/>
                        <a:pt x="1747" y="436"/>
                      </a:cubicBezTo>
                      <a:cubicBezTo>
                        <a:pt x="1739" y="435"/>
                        <a:pt x="1731" y="435"/>
                        <a:pt x="1723" y="436"/>
                      </a:cubicBezTo>
                      <a:cubicBezTo>
                        <a:pt x="1714" y="421"/>
                        <a:pt x="1703" y="405"/>
                        <a:pt x="1691" y="389"/>
                      </a:cubicBezTo>
                      <a:cubicBezTo>
                        <a:pt x="1711" y="391"/>
                        <a:pt x="1732" y="395"/>
                        <a:pt x="1752" y="402"/>
                      </a:cubicBezTo>
                      <a:moveTo>
                        <a:pt x="1748" y="483"/>
                      </a:moveTo>
                      <a:cubicBezTo>
                        <a:pt x="1750" y="495"/>
                        <a:pt x="1752" y="506"/>
                        <a:pt x="1755" y="517"/>
                      </a:cubicBezTo>
                      <a:cubicBezTo>
                        <a:pt x="1735" y="524"/>
                        <a:pt x="1714" y="529"/>
                        <a:pt x="1693" y="533"/>
                      </a:cubicBezTo>
                      <a:cubicBezTo>
                        <a:pt x="1691" y="519"/>
                        <a:pt x="1689" y="506"/>
                        <a:pt x="1688" y="492"/>
                      </a:cubicBezTo>
                      <a:cubicBezTo>
                        <a:pt x="1688" y="492"/>
                        <a:pt x="1688" y="492"/>
                        <a:pt x="1688" y="492"/>
                      </a:cubicBezTo>
                      <a:cubicBezTo>
                        <a:pt x="1709" y="489"/>
                        <a:pt x="1729" y="486"/>
                        <a:pt x="1748" y="483"/>
                      </a:cubicBezTo>
                      <a:moveTo>
                        <a:pt x="1688" y="540"/>
                      </a:moveTo>
                      <a:cubicBezTo>
                        <a:pt x="1691" y="557"/>
                        <a:pt x="1693" y="573"/>
                        <a:pt x="1695" y="588"/>
                      </a:cubicBezTo>
                      <a:cubicBezTo>
                        <a:pt x="1667" y="593"/>
                        <a:pt x="1638" y="590"/>
                        <a:pt x="1612" y="583"/>
                      </a:cubicBezTo>
                      <a:cubicBezTo>
                        <a:pt x="1614" y="572"/>
                        <a:pt x="1615" y="559"/>
                        <a:pt x="1615" y="546"/>
                      </a:cubicBezTo>
                      <a:cubicBezTo>
                        <a:pt x="1637" y="546"/>
                        <a:pt x="1663" y="544"/>
                        <a:pt x="1688" y="540"/>
                      </a:cubicBezTo>
                      <a:moveTo>
                        <a:pt x="1347" y="244"/>
                      </a:moveTo>
                      <a:cubicBezTo>
                        <a:pt x="1420" y="248"/>
                        <a:pt x="1501" y="286"/>
                        <a:pt x="1512" y="403"/>
                      </a:cubicBezTo>
                      <a:cubicBezTo>
                        <a:pt x="1499" y="401"/>
                        <a:pt x="1468" y="397"/>
                        <a:pt x="1453" y="397"/>
                      </a:cubicBezTo>
                      <a:cubicBezTo>
                        <a:pt x="1454" y="306"/>
                        <a:pt x="1404" y="265"/>
                        <a:pt x="1328" y="257"/>
                      </a:cubicBezTo>
                      <a:cubicBezTo>
                        <a:pt x="1263" y="251"/>
                        <a:pt x="1172" y="268"/>
                        <a:pt x="1146" y="216"/>
                      </a:cubicBezTo>
                      <a:cubicBezTo>
                        <a:pt x="1158" y="217"/>
                        <a:pt x="1170" y="217"/>
                        <a:pt x="1182" y="215"/>
                      </a:cubicBezTo>
                      <a:cubicBezTo>
                        <a:pt x="1227" y="245"/>
                        <a:pt x="1317" y="242"/>
                        <a:pt x="1347" y="244"/>
                      </a:cubicBezTo>
                      <a:moveTo>
                        <a:pt x="1090" y="295"/>
                      </a:moveTo>
                      <a:cubicBezTo>
                        <a:pt x="1085" y="265"/>
                        <a:pt x="1079" y="227"/>
                        <a:pt x="1072" y="189"/>
                      </a:cubicBezTo>
                      <a:cubicBezTo>
                        <a:pt x="1080" y="195"/>
                        <a:pt x="1089" y="199"/>
                        <a:pt x="1099" y="203"/>
                      </a:cubicBezTo>
                      <a:cubicBezTo>
                        <a:pt x="1102" y="224"/>
                        <a:pt x="1106" y="241"/>
                        <a:pt x="1110" y="256"/>
                      </a:cubicBezTo>
                      <a:cubicBezTo>
                        <a:pt x="1104" y="261"/>
                        <a:pt x="1094" y="278"/>
                        <a:pt x="1090" y="295"/>
                      </a:cubicBezTo>
                      <a:moveTo>
                        <a:pt x="1088" y="317"/>
                      </a:moveTo>
                      <a:cubicBezTo>
                        <a:pt x="1079" y="306"/>
                        <a:pt x="1069" y="298"/>
                        <a:pt x="1057" y="293"/>
                      </a:cubicBezTo>
                      <a:cubicBezTo>
                        <a:pt x="1050" y="241"/>
                        <a:pt x="1038" y="139"/>
                        <a:pt x="1035" y="121"/>
                      </a:cubicBezTo>
                      <a:cubicBezTo>
                        <a:pt x="1021" y="135"/>
                        <a:pt x="1001" y="158"/>
                        <a:pt x="982" y="180"/>
                      </a:cubicBezTo>
                      <a:cubicBezTo>
                        <a:pt x="980" y="175"/>
                        <a:pt x="976" y="171"/>
                        <a:pt x="973" y="167"/>
                      </a:cubicBezTo>
                      <a:cubicBezTo>
                        <a:pt x="1002" y="133"/>
                        <a:pt x="1034" y="94"/>
                        <a:pt x="1049" y="79"/>
                      </a:cubicBezTo>
                      <a:cubicBezTo>
                        <a:pt x="1059" y="149"/>
                        <a:pt x="1078" y="258"/>
                        <a:pt x="1088" y="317"/>
                      </a:cubicBezTo>
                      <a:moveTo>
                        <a:pt x="968" y="161"/>
                      </a:moveTo>
                      <a:cubicBezTo>
                        <a:pt x="963" y="156"/>
                        <a:pt x="958" y="153"/>
                        <a:pt x="953" y="150"/>
                      </a:cubicBezTo>
                      <a:cubicBezTo>
                        <a:pt x="960" y="142"/>
                        <a:pt x="966" y="134"/>
                        <a:pt x="971" y="127"/>
                      </a:cubicBezTo>
                      <a:cubicBezTo>
                        <a:pt x="975" y="129"/>
                        <a:pt x="982" y="133"/>
                        <a:pt x="989" y="137"/>
                      </a:cubicBezTo>
                      <a:cubicBezTo>
                        <a:pt x="982" y="145"/>
                        <a:pt x="975" y="153"/>
                        <a:pt x="968" y="161"/>
                      </a:cubicBezTo>
                      <a:moveTo>
                        <a:pt x="946" y="146"/>
                      </a:moveTo>
                      <a:cubicBezTo>
                        <a:pt x="939" y="142"/>
                        <a:pt x="932" y="140"/>
                        <a:pt x="924" y="139"/>
                      </a:cubicBezTo>
                      <a:cubicBezTo>
                        <a:pt x="932" y="130"/>
                        <a:pt x="938" y="122"/>
                        <a:pt x="942" y="118"/>
                      </a:cubicBezTo>
                      <a:cubicBezTo>
                        <a:pt x="950" y="118"/>
                        <a:pt x="957" y="121"/>
                        <a:pt x="963" y="124"/>
                      </a:cubicBezTo>
                      <a:cubicBezTo>
                        <a:pt x="958" y="131"/>
                        <a:pt x="952" y="138"/>
                        <a:pt x="946" y="146"/>
                      </a:cubicBezTo>
                      <a:moveTo>
                        <a:pt x="918" y="138"/>
                      </a:moveTo>
                      <a:cubicBezTo>
                        <a:pt x="902" y="137"/>
                        <a:pt x="887" y="140"/>
                        <a:pt x="875" y="146"/>
                      </a:cubicBezTo>
                      <a:cubicBezTo>
                        <a:pt x="855" y="157"/>
                        <a:pt x="829" y="186"/>
                        <a:pt x="848" y="220"/>
                      </a:cubicBezTo>
                      <a:cubicBezTo>
                        <a:pt x="840" y="229"/>
                        <a:pt x="833" y="237"/>
                        <a:pt x="827" y="245"/>
                      </a:cubicBezTo>
                      <a:cubicBezTo>
                        <a:pt x="797" y="179"/>
                        <a:pt x="858" y="104"/>
                        <a:pt x="936" y="116"/>
                      </a:cubicBezTo>
                      <a:cubicBezTo>
                        <a:pt x="931" y="122"/>
                        <a:pt x="925" y="129"/>
                        <a:pt x="918" y="138"/>
                      </a:cubicBezTo>
                      <a:moveTo>
                        <a:pt x="862" y="305"/>
                      </a:moveTo>
                      <a:cubicBezTo>
                        <a:pt x="868" y="362"/>
                        <a:pt x="822" y="369"/>
                        <a:pt x="802" y="417"/>
                      </a:cubicBezTo>
                      <a:cubicBezTo>
                        <a:pt x="793" y="436"/>
                        <a:pt x="790" y="456"/>
                        <a:pt x="797" y="483"/>
                      </a:cubicBezTo>
                      <a:cubicBezTo>
                        <a:pt x="792" y="482"/>
                        <a:pt x="786" y="481"/>
                        <a:pt x="781" y="480"/>
                      </a:cubicBezTo>
                      <a:cubicBezTo>
                        <a:pt x="776" y="467"/>
                        <a:pt x="767" y="443"/>
                        <a:pt x="779" y="414"/>
                      </a:cubicBezTo>
                      <a:cubicBezTo>
                        <a:pt x="791" y="382"/>
                        <a:pt x="832" y="344"/>
                        <a:pt x="827" y="304"/>
                      </a:cubicBezTo>
                      <a:cubicBezTo>
                        <a:pt x="825" y="283"/>
                        <a:pt x="805" y="250"/>
                        <a:pt x="760" y="260"/>
                      </a:cubicBezTo>
                      <a:cubicBezTo>
                        <a:pt x="726" y="268"/>
                        <a:pt x="712" y="299"/>
                        <a:pt x="716" y="325"/>
                      </a:cubicBezTo>
                      <a:cubicBezTo>
                        <a:pt x="721" y="355"/>
                        <a:pt x="749" y="379"/>
                        <a:pt x="778" y="365"/>
                      </a:cubicBezTo>
                      <a:cubicBezTo>
                        <a:pt x="801" y="354"/>
                        <a:pt x="808" y="327"/>
                        <a:pt x="798" y="311"/>
                      </a:cubicBezTo>
                      <a:cubicBezTo>
                        <a:pt x="789" y="295"/>
                        <a:pt x="769" y="290"/>
                        <a:pt x="755" y="304"/>
                      </a:cubicBezTo>
                      <a:cubicBezTo>
                        <a:pt x="745" y="315"/>
                        <a:pt x="746" y="330"/>
                        <a:pt x="761" y="336"/>
                      </a:cubicBezTo>
                      <a:cubicBezTo>
                        <a:pt x="772" y="341"/>
                        <a:pt x="784" y="330"/>
                        <a:pt x="778" y="320"/>
                      </a:cubicBezTo>
                      <a:cubicBezTo>
                        <a:pt x="775" y="316"/>
                        <a:pt x="773" y="317"/>
                        <a:pt x="773" y="321"/>
                      </a:cubicBezTo>
                      <a:cubicBezTo>
                        <a:pt x="776" y="327"/>
                        <a:pt x="767" y="333"/>
                        <a:pt x="761" y="330"/>
                      </a:cubicBezTo>
                      <a:cubicBezTo>
                        <a:pt x="754" y="326"/>
                        <a:pt x="756" y="315"/>
                        <a:pt x="762" y="309"/>
                      </a:cubicBezTo>
                      <a:cubicBezTo>
                        <a:pt x="770" y="299"/>
                        <a:pt x="785" y="302"/>
                        <a:pt x="792" y="314"/>
                      </a:cubicBezTo>
                      <a:cubicBezTo>
                        <a:pt x="802" y="328"/>
                        <a:pt x="794" y="353"/>
                        <a:pt x="774" y="360"/>
                      </a:cubicBezTo>
                      <a:cubicBezTo>
                        <a:pt x="748" y="369"/>
                        <a:pt x="727" y="350"/>
                        <a:pt x="722" y="324"/>
                      </a:cubicBezTo>
                      <a:cubicBezTo>
                        <a:pt x="716" y="290"/>
                        <a:pt x="742" y="271"/>
                        <a:pt x="765" y="268"/>
                      </a:cubicBezTo>
                      <a:cubicBezTo>
                        <a:pt x="790" y="264"/>
                        <a:pt x="817" y="275"/>
                        <a:pt x="820" y="311"/>
                      </a:cubicBezTo>
                      <a:cubicBezTo>
                        <a:pt x="822" y="342"/>
                        <a:pt x="790" y="386"/>
                        <a:pt x="777" y="390"/>
                      </a:cubicBezTo>
                      <a:cubicBezTo>
                        <a:pt x="739" y="402"/>
                        <a:pt x="707" y="377"/>
                        <a:pt x="698" y="339"/>
                      </a:cubicBezTo>
                      <a:cubicBezTo>
                        <a:pt x="690" y="305"/>
                        <a:pt x="703" y="261"/>
                        <a:pt x="744" y="246"/>
                      </a:cubicBezTo>
                      <a:cubicBezTo>
                        <a:pt x="814" y="221"/>
                        <a:pt x="859" y="272"/>
                        <a:pt x="862" y="305"/>
                      </a:cubicBezTo>
                      <a:moveTo>
                        <a:pt x="699" y="362"/>
                      </a:moveTo>
                      <a:cubicBezTo>
                        <a:pt x="706" y="375"/>
                        <a:pt x="717" y="386"/>
                        <a:pt x="730" y="392"/>
                      </a:cubicBezTo>
                      <a:cubicBezTo>
                        <a:pt x="767" y="428"/>
                        <a:pt x="767" y="428"/>
                        <a:pt x="767" y="428"/>
                      </a:cubicBezTo>
                      <a:cubicBezTo>
                        <a:pt x="766" y="431"/>
                        <a:pt x="766" y="433"/>
                        <a:pt x="766" y="436"/>
                      </a:cubicBezTo>
                      <a:cubicBezTo>
                        <a:pt x="692" y="367"/>
                        <a:pt x="692" y="367"/>
                        <a:pt x="692" y="367"/>
                      </a:cubicBezTo>
                      <a:cubicBezTo>
                        <a:pt x="694" y="365"/>
                        <a:pt x="697" y="363"/>
                        <a:pt x="699" y="362"/>
                      </a:cubicBezTo>
                      <a:moveTo>
                        <a:pt x="665" y="388"/>
                      </a:moveTo>
                      <a:cubicBezTo>
                        <a:pt x="649" y="420"/>
                        <a:pt x="675" y="453"/>
                        <a:pt x="657" y="489"/>
                      </a:cubicBezTo>
                      <a:cubicBezTo>
                        <a:pt x="643" y="516"/>
                        <a:pt x="597" y="537"/>
                        <a:pt x="589" y="581"/>
                      </a:cubicBezTo>
                      <a:cubicBezTo>
                        <a:pt x="585" y="600"/>
                        <a:pt x="588" y="625"/>
                        <a:pt x="609" y="647"/>
                      </a:cubicBezTo>
                      <a:cubicBezTo>
                        <a:pt x="605" y="651"/>
                        <a:pt x="602" y="656"/>
                        <a:pt x="599" y="661"/>
                      </a:cubicBezTo>
                      <a:cubicBezTo>
                        <a:pt x="566" y="635"/>
                        <a:pt x="565" y="606"/>
                        <a:pt x="570" y="585"/>
                      </a:cubicBezTo>
                      <a:cubicBezTo>
                        <a:pt x="578" y="543"/>
                        <a:pt x="618" y="524"/>
                        <a:pt x="639" y="479"/>
                      </a:cubicBezTo>
                      <a:cubicBezTo>
                        <a:pt x="662" y="433"/>
                        <a:pt x="635" y="410"/>
                        <a:pt x="652" y="375"/>
                      </a:cubicBezTo>
                      <a:cubicBezTo>
                        <a:pt x="658" y="365"/>
                        <a:pt x="673" y="350"/>
                        <a:pt x="692" y="343"/>
                      </a:cubicBezTo>
                      <a:cubicBezTo>
                        <a:pt x="693" y="347"/>
                        <a:pt x="695" y="351"/>
                        <a:pt x="696" y="355"/>
                      </a:cubicBezTo>
                      <a:cubicBezTo>
                        <a:pt x="683" y="363"/>
                        <a:pt x="670" y="377"/>
                        <a:pt x="665" y="388"/>
                      </a:cubicBezTo>
                      <a:moveTo>
                        <a:pt x="642" y="387"/>
                      </a:moveTo>
                      <a:cubicBezTo>
                        <a:pt x="616" y="379"/>
                        <a:pt x="601" y="369"/>
                        <a:pt x="594" y="354"/>
                      </a:cubicBezTo>
                      <a:cubicBezTo>
                        <a:pt x="598" y="351"/>
                        <a:pt x="602" y="347"/>
                        <a:pt x="606" y="343"/>
                      </a:cubicBezTo>
                      <a:cubicBezTo>
                        <a:pt x="619" y="356"/>
                        <a:pt x="635" y="364"/>
                        <a:pt x="651" y="366"/>
                      </a:cubicBezTo>
                      <a:cubicBezTo>
                        <a:pt x="647" y="372"/>
                        <a:pt x="644" y="379"/>
                        <a:pt x="642" y="387"/>
                      </a:cubicBezTo>
                      <a:moveTo>
                        <a:pt x="584" y="357"/>
                      </a:moveTo>
                      <a:cubicBezTo>
                        <a:pt x="578" y="346"/>
                        <a:pt x="578" y="346"/>
                        <a:pt x="578" y="346"/>
                      </a:cubicBezTo>
                      <a:cubicBezTo>
                        <a:pt x="583" y="341"/>
                        <a:pt x="589" y="336"/>
                        <a:pt x="595" y="331"/>
                      </a:cubicBezTo>
                      <a:cubicBezTo>
                        <a:pt x="597" y="334"/>
                        <a:pt x="599" y="336"/>
                        <a:pt x="602" y="339"/>
                      </a:cubicBezTo>
                      <a:cubicBezTo>
                        <a:pt x="596" y="345"/>
                        <a:pt x="590" y="351"/>
                        <a:pt x="584" y="357"/>
                      </a:cubicBezTo>
                      <a:moveTo>
                        <a:pt x="629" y="442"/>
                      </a:moveTo>
                      <a:cubicBezTo>
                        <a:pt x="626" y="448"/>
                        <a:pt x="622" y="456"/>
                        <a:pt x="618" y="461"/>
                      </a:cubicBezTo>
                      <a:cubicBezTo>
                        <a:pt x="599" y="455"/>
                        <a:pt x="573" y="444"/>
                        <a:pt x="556" y="440"/>
                      </a:cubicBezTo>
                      <a:cubicBezTo>
                        <a:pt x="558" y="436"/>
                        <a:pt x="562" y="429"/>
                        <a:pt x="565" y="424"/>
                      </a:cubicBezTo>
                      <a:cubicBezTo>
                        <a:pt x="573" y="427"/>
                        <a:pt x="593" y="433"/>
                        <a:pt x="606" y="436"/>
                      </a:cubicBezTo>
                      <a:cubicBezTo>
                        <a:pt x="595" y="416"/>
                        <a:pt x="552" y="352"/>
                        <a:pt x="535" y="322"/>
                      </a:cubicBezTo>
                      <a:cubicBezTo>
                        <a:pt x="540" y="318"/>
                        <a:pt x="544" y="313"/>
                        <a:pt x="549" y="310"/>
                      </a:cubicBezTo>
                      <a:cubicBezTo>
                        <a:pt x="569" y="347"/>
                        <a:pt x="617" y="419"/>
                        <a:pt x="629" y="442"/>
                      </a:cubicBezTo>
                      <a:moveTo>
                        <a:pt x="544" y="161"/>
                      </a:moveTo>
                      <a:cubicBezTo>
                        <a:pt x="522" y="164"/>
                        <a:pt x="522" y="164"/>
                        <a:pt x="522" y="164"/>
                      </a:cubicBezTo>
                      <a:cubicBezTo>
                        <a:pt x="522" y="163"/>
                        <a:pt x="521" y="163"/>
                        <a:pt x="521" y="162"/>
                      </a:cubicBezTo>
                      <a:cubicBezTo>
                        <a:pt x="544" y="155"/>
                        <a:pt x="544" y="155"/>
                        <a:pt x="544" y="155"/>
                      </a:cubicBezTo>
                      <a:cubicBezTo>
                        <a:pt x="544" y="157"/>
                        <a:pt x="544" y="159"/>
                        <a:pt x="544" y="161"/>
                      </a:cubicBezTo>
                      <a:moveTo>
                        <a:pt x="520" y="160"/>
                      </a:moveTo>
                      <a:cubicBezTo>
                        <a:pt x="520" y="159"/>
                        <a:pt x="519" y="159"/>
                        <a:pt x="519" y="158"/>
                      </a:cubicBezTo>
                      <a:cubicBezTo>
                        <a:pt x="527" y="154"/>
                        <a:pt x="535" y="150"/>
                        <a:pt x="544" y="146"/>
                      </a:cubicBezTo>
                      <a:cubicBezTo>
                        <a:pt x="544" y="149"/>
                        <a:pt x="544" y="151"/>
                        <a:pt x="544" y="153"/>
                      </a:cubicBezTo>
                      <a:cubicBezTo>
                        <a:pt x="520" y="160"/>
                        <a:pt x="520" y="160"/>
                        <a:pt x="520" y="160"/>
                      </a:cubicBezTo>
                      <a:moveTo>
                        <a:pt x="522" y="185"/>
                      </a:moveTo>
                      <a:cubicBezTo>
                        <a:pt x="514" y="185"/>
                        <a:pt x="507" y="187"/>
                        <a:pt x="500" y="189"/>
                      </a:cubicBezTo>
                      <a:cubicBezTo>
                        <a:pt x="498" y="184"/>
                        <a:pt x="496" y="179"/>
                        <a:pt x="492" y="174"/>
                      </a:cubicBezTo>
                      <a:cubicBezTo>
                        <a:pt x="499" y="169"/>
                        <a:pt x="506" y="165"/>
                        <a:pt x="514" y="161"/>
                      </a:cubicBezTo>
                      <a:cubicBezTo>
                        <a:pt x="518" y="168"/>
                        <a:pt x="520" y="177"/>
                        <a:pt x="522" y="185"/>
                      </a:cubicBezTo>
                      <a:moveTo>
                        <a:pt x="494" y="191"/>
                      </a:moveTo>
                      <a:cubicBezTo>
                        <a:pt x="490" y="193"/>
                        <a:pt x="487" y="194"/>
                        <a:pt x="484" y="196"/>
                      </a:cubicBezTo>
                      <a:cubicBezTo>
                        <a:pt x="482" y="192"/>
                        <a:pt x="480" y="188"/>
                        <a:pt x="477" y="184"/>
                      </a:cubicBezTo>
                      <a:cubicBezTo>
                        <a:pt x="480" y="182"/>
                        <a:pt x="483" y="180"/>
                        <a:pt x="487" y="177"/>
                      </a:cubicBezTo>
                      <a:cubicBezTo>
                        <a:pt x="490" y="182"/>
                        <a:pt x="492" y="187"/>
                        <a:pt x="494" y="191"/>
                      </a:cubicBezTo>
                      <a:moveTo>
                        <a:pt x="479" y="199"/>
                      </a:moveTo>
                      <a:cubicBezTo>
                        <a:pt x="461" y="212"/>
                        <a:pt x="448" y="231"/>
                        <a:pt x="439" y="252"/>
                      </a:cubicBezTo>
                      <a:cubicBezTo>
                        <a:pt x="438" y="245"/>
                        <a:pt x="436" y="237"/>
                        <a:pt x="433" y="229"/>
                      </a:cubicBezTo>
                      <a:cubicBezTo>
                        <a:pt x="445" y="213"/>
                        <a:pt x="458" y="200"/>
                        <a:pt x="473" y="188"/>
                      </a:cubicBezTo>
                      <a:cubicBezTo>
                        <a:pt x="475" y="192"/>
                        <a:pt x="477" y="195"/>
                        <a:pt x="479" y="199"/>
                      </a:cubicBezTo>
                      <a:moveTo>
                        <a:pt x="434" y="262"/>
                      </a:moveTo>
                      <a:cubicBezTo>
                        <a:pt x="420" y="297"/>
                        <a:pt x="411" y="337"/>
                        <a:pt x="395" y="365"/>
                      </a:cubicBezTo>
                      <a:cubicBezTo>
                        <a:pt x="383" y="353"/>
                        <a:pt x="364" y="343"/>
                        <a:pt x="344" y="342"/>
                      </a:cubicBezTo>
                      <a:cubicBezTo>
                        <a:pt x="344" y="333"/>
                        <a:pt x="346" y="322"/>
                        <a:pt x="349" y="314"/>
                      </a:cubicBezTo>
                      <a:cubicBezTo>
                        <a:pt x="358" y="320"/>
                        <a:pt x="367" y="328"/>
                        <a:pt x="377" y="338"/>
                      </a:cubicBezTo>
                      <a:cubicBezTo>
                        <a:pt x="392" y="296"/>
                        <a:pt x="409" y="262"/>
                        <a:pt x="428" y="236"/>
                      </a:cubicBezTo>
                      <a:cubicBezTo>
                        <a:pt x="431" y="245"/>
                        <a:pt x="433" y="254"/>
                        <a:pt x="434" y="262"/>
                      </a:cubicBezTo>
                      <a:moveTo>
                        <a:pt x="393" y="376"/>
                      </a:moveTo>
                      <a:cubicBezTo>
                        <a:pt x="400" y="384"/>
                        <a:pt x="412" y="400"/>
                        <a:pt x="411" y="429"/>
                      </a:cubicBezTo>
                      <a:cubicBezTo>
                        <a:pt x="411" y="443"/>
                        <a:pt x="407" y="460"/>
                        <a:pt x="399" y="480"/>
                      </a:cubicBezTo>
                      <a:cubicBezTo>
                        <a:pt x="377" y="537"/>
                        <a:pt x="301" y="583"/>
                        <a:pt x="298" y="633"/>
                      </a:cubicBezTo>
                      <a:cubicBezTo>
                        <a:pt x="296" y="687"/>
                        <a:pt x="332" y="740"/>
                        <a:pt x="396" y="712"/>
                      </a:cubicBezTo>
                      <a:cubicBezTo>
                        <a:pt x="402" y="715"/>
                        <a:pt x="408" y="718"/>
                        <a:pt x="414" y="721"/>
                      </a:cubicBezTo>
                      <a:cubicBezTo>
                        <a:pt x="343" y="761"/>
                        <a:pt x="292" y="696"/>
                        <a:pt x="284" y="663"/>
                      </a:cubicBezTo>
                      <a:cubicBezTo>
                        <a:pt x="262" y="578"/>
                        <a:pt x="366" y="527"/>
                        <a:pt x="388" y="476"/>
                      </a:cubicBezTo>
                      <a:cubicBezTo>
                        <a:pt x="395" y="461"/>
                        <a:pt x="400" y="445"/>
                        <a:pt x="401" y="429"/>
                      </a:cubicBezTo>
                      <a:cubicBezTo>
                        <a:pt x="401" y="417"/>
                        <a:pt x="399" y="405"/>
                        <a:pt x="392" y="394"/>
                      </a:cubicBezTo>
                      <a:cubicBezTo>
                        <a:pt x="380" y="373"/>
                        <a:pt x="360" y="357"/>
                        <a:pt x="332" y="371"/>
                      </a:cubicBezTo>
                      <a:cubicBezTo>
                        <a:pt x="318" y="378"/>
                        <a:pt x="302" y="399"/>
                        <a:pt x="323" y="418"/>
                      </a:cubicBezTo>
                      <a:cubicBezTo>
                        <a:pt x="341" y="433"/>
                        <a:pt x="373" y="415"/>
                        <a:pt x="384" y="394"/>
                      </a:cubicBezTo>
                      <a:cubicBezTo>
                        <a:pt x="387" y="398"/>
                        <a:pt x="388" y="401"/>
                        <a:pt x="390" y="404"/>
                      </a:cubicBezTo>
                      <a:cubicBezTo>
                        <a:pt x="374" y="430"/>
                        <a:pt x="338" y="446"/>
                        <a:pt x="322" y="443"/>
                      </a:cubicBezTo>
                      <a:cubicBezTo>
                        <a:pt x="292" y="437"/>
                        <a:pt x="276" y="389"/>
                        <a:pt x="314" y="358"/>
                      </a:cubicBezTo>
                      <a:cubicBezTo>
                        <a:pt x="344" y="335"/>
                        <a:pt x="375" y="355"/>
                        <a:pt x="393" y="376"/>
                      </a:cubicBezTo>
                      <a:moveTo>
                        <a:pt x="343" y="376"/>
                      </a:moveTo>
                      <a:cubicBezTo>
                        <a:pt x="354" y="374"/>
                        <a:pt x="369" y="375"/>
                        <a:pt x="382" y="390"/>
                      </a:cubicBezTo>
                      <a:cubicBezTo>
                        <a:pt x="370" y="403"/>
                        <a:pt x="361" y="411"/>
                        <a:pt x="352" y="415"/>
                      </a:cubicBezTo>
                      <a:cubicBezTo>
                        <a:pt x="346" y="401"/>
                        <a:pt x="342" y="387"/>
                        <a:pt x="343" y="376"/>
                      </a:cubicBezTo>
                      <a:moveTo>
                        <a:pt x="347" y="417"/>
                      </a:moveTo>
                      <a:cubicBezTo>
                        <a:pt x="321" y="425"/>
                        <a:pt x="306" y="388"/>
                        <a:pt x="338" y="377"/>
                      </a:cubicBezTo>
                      <a:cubicBezTo>
                        <a:pt x="338" y="391"/>
                        <a:pt x="341" y="404"/>
                        <a:pt x="347" y="417"/>
                      </a:cubicBezTo>
                      <a:moveTo>
                        <a:pt x="337" y="342"/>
                      </a:moveTo>
                      <a:cubicBezTo>
                        <a:pt x="326" y="343"/>
                        <a:pt x="316" y="347"/>
                        <a:pt x="308" y="355"/>
                      </a:cubicBezTo>
                      <a:cubicBezTo>
                        <a:pt x="283" y="380"/>
                        <a:pt x="281" y="406"/>
                        <a:pt x="289" y="425"/>
                      </a:cubicBezTo>
                      <a:cubicBezTo>
                        <a:pt x="280" y="428"/>
                        <a:pt x="269" y="432"/>
                        <a:pt x="258" y="435"/>
                      </a:cubicBezTo>
                      <a:cubicBezTo>
                        <a:pt x="269" y="406"/>
                        <a:pt x="284" y="364"/>
                        <a:pt x="293" y="340"/>
                      </a:cubicBezTo>
                      <a:cubicBezTo>
                        <a:pt x="297" y="341"/>
                        <a:pt x="302" y="343"/>
                        <a:pt x="305" y="344"/>
                      </a:cubicBezTo>
                      <a:cubicBezTo>
                        <a:pt x="304" y="327"/>
                        <a:pt x="315" y="304"/>
                        <a:pt x="323" y="297"/>
                      </a:cubicBezTo>
                      <a:cubicBezTo>
                        <a:pt x="329" y="299"/>
                        <a:pt x="337" y="306"/>
                        <a:pt x="343" y="310"/>
                      </a:cubicBezTo>
                      <a:cubicBezTo>
                        <a:pt x="339" y="319"/>
                        <a:pt x="336" y="331"/>
                        <a:pt x="337" y="342"/>
                      </a:cubicBezTo>
                      <a:moveTo>
                        <a:pt x="300" y="331"/>
                      </a:moveTo>
                      <a:cubicBezTo>
                        <a:pt x="298" y="330"/>
                        <a:pt x="297" y="330"/>
                        <a:pt x="295" y="331"/>
                      </a:cubicBezTo>
                      <a:cubicBezTo>
                        <a:pt x="276" y="319"/>
                        <a:pt x="262" y="304"/>
                        <a:pt x="269" y="292"/>
                      </a:cubicBezTo>
                      <a:cubicBezTo>
                        <a:pt x="276" y="279"/>
                        <a:pt x="299" y="283"/>
                        <a:pt x="318" y="292"/>
                      </a:cubicBezTo>
                      <a:cubicBezTo>
                        <a:pt x="310" y="300"/>
                        <a:pt x="300" y="317"/>
                        <a:pt x="300" y="331"/>
                      </a:cubicBezTo>
                      <a:moveTo>
                        <a:pt x="274" y="322"/>
                      </a:moveTo>
                      <a:cubicBezTo>
                        <a:pt x="265" y="334"/>
                        <a:pt x="242" y="350"/>
                        <a:pt x="200" y="335"/>
                      </a:cubicBezTo>
                      <a:cubicBezTo>
                        <a:pt x="222" y="327"/>
                        <a:pt x="244" y="316"/>
                        <a:pt x="261" y="297"/>
                      </a:cubicBezTo>
                      <a:cubicBezTo>
                        <a:pt x="261" y="305"/>
                        <a:pt x="266" y="314"/>
                        <a:pt x="274" y="322"/>
                      </a:cubicBezTo>
                      <a:moveTo>
                        <a:pt x="210" y="345"/>
                      </a:moveTo>
                      <a:cubicBezTo>
                        <a:pt x="208" y="351"/>
                        <a:pt x="205" y="356"/>
                        <a:pt x="203" y="362"/>
                      </a:cubicBezTo>
                      <a:cubicBezTo>
                        <a:pt x="189" y="359"/>
                        <a:pt x="189" y="359"/>
                        <a:pt x="189" y="359"/>
                      </a:cubicBezTo>
                      <a:cubicBezTo>
                        <a:pt x="196" y="340"/>
                        <a:pt x="196" y="340"/>
                        <a:pt x="196" y="340"/>
                      </a:cubicBezTo>
                      <a:cubicBezTo>
                        <a:pt x="201" y="341"/>
                        <a:pt x="206" y="343"/>
                        <a:pt x="210" y="345"/>
                      </a:cubicBezTo>
                      <a:moveTo>
                        <a:pt x="147" y="357"/>
                      </a:moveTo>
                      <a:cubicBezTo>
                        <a:pt x="166" y="412"/>
                        <a:pt x="166" y="412"/>
                        <a:pt x="166" y="412"/>
                      </a:cubicBezTo>
                      <a:cubicBezTo>
                        <a:pt x="180" y="384"/>
                        <a:pt x="180" y="384"/>
                        <a:pt x="180" y="384"/>
                      </a:cubicBezTo>
                      <a:cubicBezTo>
                        <a:pt x="191" y="390"/>
                        <a:pt x="191" y="390"/>
                        <a:pt x="191" y="390"/>
                      </a:cubicBezTo>
                      <a:cubicBezTo>
                        <a:pt x="178" y="418"/>
                        <a:pt x="165" y="448"/>
                        <a:pt x="154" y="476"/>
                      </a:cubicBezTo>
                      <a:cubicBezTo>
                        <a:pt x="137" y="474"/>
                        <a:pt x="107" y="462"/>
                        <a:pt x="130" y="433"/>
                      </a:cubicBezTo>
                      <a:cubicBezTo>
                        <a:pt x="94" y="433"/>
                        <a:pt x="89" y="391"/>
                        <a:pt x="123" y="377"/>
                      </a:cubicBezTo>
                      <a:cubicBezTo>
                        <a:pt x="92" y="362"/>
                        <a:pt x="99" y="329"/>
                        <a:pt x="115" y="319"/>
                      </a:cubicBezTo>
                      <a:cubicBezTo>
                        <a:pt x="134" y="338"/>
                        <a:pt x="161" y="345"/>
                        <a:pt x="186" y="339"/>
                      </a:cubicBezTo>
                      <a:cubicBezTo>
                        <a:pt x="147" y="357"/>
                        <a:pt x="147" y="357"/>
                        <a:pt x="147" y="357"/>
                      </a:cubicBezTo>
                      <a:moveTo>
                        <a:pt x="120" y="435"/>
                      </a:moveTo>
                      <a:cubicBezTo>
                        <a:pt x="118" y="440"/>
                        <a:pt x="116" y="444"/>
                        <a:pt x="116" y="448"/>
                      </a:cubicBezTo>
                      <a:cubicBezTo>
                        <a:pt x="105" y="439"/>
                        <a:pt x="91" y="435"/>
                        <a:pt x="76" y="437"/>
                      </a:cubicBezTo>
                      <a:cubicBezTo>
                        <a:pt x="74" y="423"/>
                        <a:pt x="84" y="414"/>
                        <a:pt x="95" y="412"/>
                      </a:cubicBezTo>
                      <a:cubicBezTo>
                        <a:pt x="97" y="425"/>
                        <a:pt x="107" y="435"/>
                        <a:pt x="120" y="435"/>
                      </a:cubicBezTo>
                      <a:moveTo>
                        <a:pt x="113" y="378"/>
                      </a:moveTo>
                      <a:cubicBezTo>
                        <a:pt x="110" y="379"/>
                        <a:pt x="108" y="380"/>
                        <a:pt x="106" y="382"/>
                      </a:cubicBezTo>
                      <a:cubicBezTo>
                        <a:pt x="86" y="356"/>
                        <a:pt x="66" y="331"/>
                        <a:pt x="58" y="318"/>
                      </a:cubicBezTo>
                      <a:cubicBezTo>
                        <a:pt x="64" y="314"/>
                        <a:pt x="78" y="308"/>
                        <a:pt x="93" y="300"/>
                      </a:cubicBezTo>
                      <a:cubicBezTo>
                        <a:pt x="97" y="303"/>
                        <a:pt x="101" y="305"/>
                        <a:pt x="106" y="306"/>
                      </a:cubicBezTo>
                      <a:cubicBezTo>
                        <a:pt x="107" y="308"/>
                        <a:pt x="109" y="311"/>
                        <a:pt x="110" y="313"/>
                      </a:cubicBezTo>
                      <a:cubicBezTo>
                        <a:pt x="94" y="323"/>
                        <a:pt x="81" y="354"/>
                        <a:pt x="113" y="378"/>
                      </a:cubicBezTo>
                      <a:moveTo>
                        <a:pt x="97" y="395"/>
                      </a:moveTo>
                      <a:cubicBezTo>
                        <a:pt x="95" y="399"/>
                        <a:pt x="95" y="403"/>
                        <a:pt x="95" y="407"/>
                      </a:cubicBezTo>
                      <a:cubicBezTo>
                        <a:pt x="80" y="409"/>
                        <a:pt x="68" y="421"/>
                        <a:pt x="71" y="438"/>
                      </a:cubicBezTo>
                      <a:cubicBezTo>
                        <a:pt x="64" y="439"/>
                        <a:pt x="57" y="442"/>
                        <a:pt x="51" y="445"/>
                      </a:cubicBezTo>
                      <a:cubicBezTo>
                        <a:pt x="39" y="408"/>
                        <a:pt x="66" y="385"/>
                        <a:pt x="97" y="395"/>
                      </a:cubicBezTo>
                      <a:moveTo>
                        <a:pt x="34" y="536"/>
                      </a:moveTo>
                      <a:cubicBezTo>
                        <a:pt x="16" y="508"/>
                        <a:pt x="21" y="472"/>
                        <a:pt x="47" y="453"/>
                      </a:cubicBezTo>
                      <a:cubicBezTo>
                        <a:pt x="68" y="438"/>
                        <a:pt x="96" y="439"/>
                        <a:pt x="116" y="454"/>
                      </a:cubicBezTo>
                      <a:cubicBezTo>
                        <a:pt x="118" y="471"/>
                        <a:pt x="138" y="479"/>
                        <a:pt x="152" y="481"/>
                      </a:cubicBezTo>
                      <a:cubicBezTo>
                        <a:pt x="147" y="491"/>
                        <a:pt x="143" y="501"/>
                        <a:pt x="139" y="511"/>
                      </a:cubicBezTo>
                      <a:cubicBezTo>
                        <a:pt x="140" y="511"/>
                        <a:pt x="141" y="512"/>
                        <a:pt x="142" y="512"/>
                      </a:cubicBezTo>
                      <a:cubicBezTo>
                        <a:pt x="140" y="525"/>
                        <a:pt x="133" y="536"/>
                        <a:pt x="121" y="545"/>
                      </a:cubicBezTo>
                      <a:cubicBezTo>
                        <a:pt x="95" y="564"/>
                        <a:pt x="52" y="563"/>
                        <a:pt x="34" y="536"/>
                      </a:cubicBezTo>
                      <a:moveTo>
                        <a:pt x="123" y="562"/>
                      </a:moveTo>
                      <a:cubicBezTo>
                        <a:pt x="125" y="559"/>
                        <a:pt x="128" y="555"/>
                        <a:pt x="131" y="551"/>
                      </a:cubicBezTo>
                      <a:cubicBezTo>
                        <a:pt x="135" y="544"/>
                        <a:pt x="139" y="538"/>
                        <a:pt x="143" y="532"/>
                      </a:cubicBezTo>
                      <a:cubicBezTo>
                        <a:pt x="150" y="535"/>
                        <a:pt x="159" y="537"/>
                        <a:pt x="168" y="539"/>
                      </a:cubicBezTo>
                      <a:cubicBezTo>
                        <a:pt x="174" y="546"/>
                        <a:pt x="179" y="553"/>
                        <a:pt x="183" y="559"/>
                      </a:cubicBezTo>
                      <a:cubicBezTo>
                        <a:pt x="189" y="556"/>
                        <a:pt x="198" y="553"/>
                        <a:pt x="208" y="549"/>
                      </a:cubicBezTo>
                      <a:cubicBezTo>
                        <a:pt x="221" y="552"/>
                        <a:pt x="236" y="556"/>
                        <a:pt x="251" y="560"/>
                      </a:cubicBezTo>
                      <a:cubicBezTo>
                        <a:pt x="249" y="568"/>
                        <a:pt x="247" y="577"/>
                        <a:pt x="245" y="586"/>
                      </a:cubicBezTo>
                      <a:cubicBezTo>
                        <a:pt x="207" y="578"/>
                        <a:pt x="165" y="562"/>
                        <a:pt x="139" y="554"/>
                      </a:cubicBezTo>
                      <a:cubicBezTo>
                        <a:pt x="136" y="575"/>
                        <a:pt x="160" y="602"/>
                        <a:pt x="172" y="613"/>
                      </a:cubicBezTo>
                      <a:cubicBezTo>
                        <a:pt x="152" y="622"/>
                        <a:pt x="124" y="646"/>
                        <a:pt x="116" y="664"/>
                      </a:cubicBezTo>
                      <a:cubicBezTo>
                        <a:pt x="122" y="666"/>
                        <a:pt x="141" y="670"/>
                        <a:pt x="162" y="674"/>
                      </a:cubicBezTo>
                      <a:cubicBezTo>
                        <a:pt x="161" y="682"/>
                        <a:pt x="161" y="690"/>
                        <a:pt x="160" y="698"/>
                      </a:cubicBezTo>
                      <a:cubicBezTo>
                        <a:pt x="137" y="693"/>
                        <a:pt x="115" y="687"/>
                        <a:pt x="107" y="683"/>
                      </a:cubicBezTo>
                      <a:cubicBezTo>
                        <a:pt x="108" y="671"/>
                        <a:pt x="109" y="657"/>
                        <a:pt x="109" y="645"/>
                      </a:cubicBezTo>
                      <a:cubicBezTo>
                        <a:pt x="71" y="648"/>
                        <a:pt x="53" y="626"/>
                        <a:pt x="54" y="603"/>
                      </a:cubicBezTo>
                      <a:cubicBezTo>
                        <a:pt x="55" y="579"/>
                        <a:pt x="78" y="555"/>
                        <a:pt x="123" y="562"/>
                      </a:cubicBezTo>
                      <a:moveTo>
                        <a:pt x="105" y="688"/>
                      </a:moveTo>
                      <a:cubicBezTo>
                        <a:pt x="108" y="690"/>
                        <a:pt x="113" y="691"/>
                        <a:pt x="118" y="693"/>
                      </a:cubicBezTo>
                      <a:cubicBezTo>
                        <a:pt x="98" y="715"/>
                        <a:pt x="102" y="739"/>
                        <a:pt x="110" y="751"/>
                      </a:cubicBezTo>
                      <a:cubicBezTo>
                        <a:pt x="103" y="752"/>
                        <a:pt x="97" y="753"/>
                        <a:pt x="91" y="755"/>
                      </a:cubicBezTo>
                      <a:cubicBezTo>
                        <a:pt x="84" y="741"/>
                        <a:pt x="83" y="704"/>
                        <a:pt x="105" y="688"/>
                      </a:cubicBezTo>
                      <a:moveTo>
                        <a:pt x="101" y="673"/>
                      </a:moveTo>
                      <a:cubicBezTo>
                        <a:pt x="101" y="676"/>
                        <a:pt x="101" y="679"/>
                        <a:pt x="101" y="683"/>
                      </a:cubicBezTo>
                      <a:cubicBezTo>
                        <a:pt x="79" y="700"/>
                        <a:pt x="75" y="735"/>
                        <a:pt x="86" y="758"/>
                      </a:cubicBezTo>
                      <a:cubicBezTo>
                        <a:pt x="81" y="759"/>
                        <a:pt x="78" y="762"/>
                        <a:pt x="74" y="764"/>
                      </a:cubicBezTo>
                      <a:cubicBezTo>
                        <a:pt x="64" y="749"/>
                        <a:pt x="50" y="687"/>
                        <a:pt x="101" y="673"/>
                      </a:cubicBezTo>
                      <a:moveTo>
                        <a:pt x="104" y="758"/>
                      </a:moveTo>
                      <a:cubicBezTo>
                        <a:pt x="121" y="755"/>
                        <a:pt x="147" y="756"/>
                        <a:pt x="168" y="784"/>
                      </a:cubicBezTo>
                      <a:cubicBezTo>
                        <a:pt x="188" y="865"/>
                        <a:pt x="241" y="917"/>
                        <a:pt x="288" y="930"/>
                      </a:cubicBezTo>
                      <a:cubicBezTo>
                        <a:pt x="283" y="935"/>
                        <a:pt x="277" y="940"/>
                        <a:pt x="271" y="946"/>
                      </a:cubicBezTo>
                      <a:cubicBezTo>
                        <a:pt x="240" y="952"/>
                        <a:pt x="216" y="938"/>
                        <a:pt x="203" y="926"/>
                      </a:cubicBezTo>
                      <a:cubicBezTo>
                        <a:pt x="164" y="892"/>
                        <a:pt x="174" y="800"/>
                        <a:pt x="117" y="784"/>
                      </a:cubicBezTo>
                      <a:cubicBezTo>
                        <a:pt x="88" y="776"/>
                        <a:pt x="68" y="807"/>
                        <a:pt x="84" y="831"/>
                      </a:cubicBezTo>
                      <a:cubicBezTo>
                        <a:pt x="90" y="841"/>
                        <a:pt x="111" y="846"/>
                        <a:pt x="114" y="821"/>
                      </a:cubicBezTo>
                      <a:cubicBezTo>
                        <a:pt x="126" y="832"/>
                        <a:pt x="118" y="853"/>
                        <a:pt x="102" y="857"/>
                      </a:cubicBezTo>
                      <a:cubicBezTo>
                        <a:pt x="75" y="864"/>
                        <a:pt x="58" y="841"/>
                        <a:pt x="55" y="825"/>
                      </a:cubicBezTo>
                      <a:cubicBezTo>
                        <a:pt x="51" y="800"/>
                        <a:pt x="63" y="766"/>
                        <a:pt x="104" y="758"/>
                      </a:cubicBezTo>
                      <a:moveTo>
                        <a:pt x="59" y="779"/>
                      </a:moveTo>
                      <a:cubicBezTo>
                        <a:pt x="51" y="791"/>
                        <a:pt x="47" y="807"/>
                        <a:pt x="50" y="827"/>
                      </a:cubicBezTo>
                      <a:cubicBezTo>
                        <a:pt x="52" y="843"/>
                        <a:pt x="75" y="878"/>
                        <a:pt x="112" y="861"/>
                      </a:cubicBezTo>
                      <a:cubicBezTo>
                        <a:pt x="127" y="854"/>
                        <a:pt x="143" y="817"/>
                        <a:pt x="99" y="808"/>
                      </a:cubicBezTo>
                      <a:cubicBezTo>
                        <a:pt x="112" y="819"/>
                        <a:pt x="106" y="836"/>
                        <a:pt x="93" y="829"/>
                      </a:cubicBezTo>
                      <a:cubicBezTo>
                        <a:pt x="74" y="820"/>
                        <a:pt x="89" y="783"/>
                        <a:pt x="117" y="792"/>
                      </a:cubicBezTo>
                      <a:cubicBezTo>
                        <a:pt x="126" y="795"/>
                        <a:pt x="134" y="800"/>
                        <a:pt x="140" y="807"/>
                      </a:cubicBezTo>
                      <a:cubicBezTo>
                        <a:pt x="151" y="831"/>
                        <a:pt x="146" y="859"/>
                        <a:pt x="122" y="875"/>
                      </a:cubicBezTo>
                      <a:cubicBezTo>
                        <a:pt x="93" y="893"/>
                        <a:pt x="63" y="889"/>
                        <a:pt x="45" y="863"/>
                      </a:cubicBezTo>
                      <a:cubicBezTo>
                        <a:pt x="28" y="837"/>
                        <a:pt x="33" y="795"/>
                        <a:pt x="59" y="779"/>
                      </a:cubicBezTo>
                      <a:moveTo>
                        <a:pt x="40" y="792"/>
                      </a:moveTo>
                      <a:cubicBezTo>
                        <a:pt x="27" y="814"/>
                        <a:pt x="27" y="845"/>
                        <a:pt x="41" y="866"/>
                      </a:cubicBezTo>
                      <a:cubicBezTo>
                        <a:pt x="60" y="894"/>
                        <a:pt x="96" y="901"/>
                        <a:pt x="127" y="882"/>
                      </a:cubicBezTo>
                      <a:cubicBezTo>
                        <a:pt x="147" y="869"/>
                        <a:pt x="155" y="847"/>
                        <a:pt x="151" y="825"/>
                      </a:cubicBezTo>
                      <a:cubicBezTo>
                        <a:pt x="155" y="834"/>
                        <a:pt x="158" y="843"/>
                        <a:pt x="161" y="853"/>
                      </a:cubicBezTo>
                      <a:cubicBezTo>
                        <a:pt x="161" y="858"/>
                        <a:pt x="160" y="863"/>
                        <a:pt x="158" y="867"/>
                      </a:cubicBezTo>
                      <a:cubicBezTo>
                        <a:pt x="135" y="879"/>
                        <a:pt x="116" y="893"/>
                        <a:pt x="100" y="908"/>
                      </a:cubicBezTo>
                      <a:cubicBezTo>
                        <a:pt x="73" y="911"/>
                        <a:pt x="48" y="901"/>
                        <a:pt x="34" y="882"/>
                      </a:cubicBezTo>
                      <a:cubicBezTo>
                        <a:pt x="18" y="859"/>
                        <a:pt x="18" y="816"/>
                        <a:pt x="40" y="792"/>
                      </a:cubicBezTo>
                      <a:moveTo>
                        <a:pt x="73" y="937"/>
                      </a:moveTo>
                      <a:cubicBezTo>
                        <a:pt x="69" y="942"/>
                        <a:pt x="65" y="947"/>
                        <a:pt x="62" y="953"/>
                      </a:cubicBezTo>
                      <a:cubicBezTo>
                        <a:pt x="48" y="941"/>
                        <a:pt x="45" y="920"/>
                        <a:pt x="54" y="905"/>
                      </a:cubicBezTo>
                      <a:cubicBezTo>
                        <a:pt x="59" y="907"/>
                        <a:pt x="64" y="909"/>
                        <a:pt x="69" y="911"/>
                      </a:cubicBezTo>
                      <a:cubicBezTo>
                        <a:pt x="66" y="919"/>
                        <a:pt x="68" y="929"/>
                        <a:pt x="73" y="937"/>
                      </a:cubicBezTo>
                      <a:moveTo>
                        <a:pt x="37" y="893"/>
                      </a:moveTo>
                      <a:cubicBezTo>
                        <a:pt x="41" y="897"/>
                        <a:pt x="45" y="900"/>
                        <a:pt x="49" y="902"/>
                      </a:cubicBezTo>
                      <a:cubicBezTo>
                        <a:pt x="38" y="920"/>
                        <a:pt x="42" y="944"/>
                        <a:pt x="59" y="957"/>
                      </a:cubicBezTo>
                      <a:cubicBezTo>
                        <a:pt x="55" y="964"/>
                        <a:pt x="52" y="971"/>
                        <a:pt x="49" y="978"/>
                      </a:cubicBezTo>
                      <a:cubicBezTo>
                        <a:pt x="17" y="961"/>
                        <a:pt x="12" y="919"/>
                        <a:pt x="37" y="893"/>
                      </a:cubicBezTo>
                      <a:moveTo>
                        <a:pt x="42" y="1077"/>
                      </a:moveTo>
                      <a:cubicBezTo>
                        <a:pt x="31" y="1012"/>
                        <a:pt x="62" y="923"/>
                        <a:pt x="166" y="869"/>
                      </a:cubicBezTo>
                      <a:cubicBezTo>
                        <a:pt x="168" y="874"/>
                        <a:pt x="169" y="879"/>
                        <a:pt x="171" y="883"/>
                      </a:cubicBezTo>
                      <a:cubicBezTo>
                        <a:pt x="93" y="923"/>
                        <a:pt x="68" y="1005"/>
                        <a:pt x="84" y="1060"/>
                      </a:cubicBezTo>
                      <a:cubicBezTo>
                        <a:pt x="102" y="1123"/>
                        <a:pt x="146" y="1142"/>
                        <a:pt x="165" y="1194"/>
                      </a:cubicBezTo>
                      <a:cubicBezTo>
                        <a:pt x="159" y="1198"/>
                        <a:pt x="152" y="1201"/>
                        <a:pt x="145" y="1205"/>
                      </a:cubicBezTo>
                      <a:cubicBezTo>
                        <a:pt x="111" y="1152"/>
                        <a:pt x="71" y="1135"/>
                        <a:pt x="57" y="1034"/>
                      </a:cubicBezTo>
                      <a:cubicBezTo>
                        <a:pt x="61" y="1130"/>
                        <a:pt x="102" y="1145"/>
                        <a:pt x="140" y="1209"/>
                      </a:cubicBezTo>
                      <a:cubicBezTo>
                        <a:pt x="129" y="1215"/>
                        <a:pt x="129" y="1215"/>
                        <a:pt x="129" y="1215"/>
                      </a:cubicBezTo>
                      <a:cubicBezTo>
                        <a:pt x="95" y="1161"/>
                        <a:pt x="56" y="1156"/>
                        <a:pt x="42" y="1077"/>
                      </a:cubicBezTo>
                      <a:moveTo>
                        <a:pt x="103" y="1197"/>
                      </a:moveTo>
                      <a:cubicBezTo>
                        <a:pt x="109" y="1204"/>
                        <a:pt x="115" y="1211"/>
                        <a:pt x="121" y="1220"/>
                      </a:cubicBezTo>
                      <a:cubicBezTo>
                        <a:pt x="107" y="1228"/>
                        <a:pt x="107" y="1228"/>
                        <a:pt x="107" y="1228"/>
                      </a:cubicBezTo>
                      <a:cubicBezTo>
                        <a:pt x="96" y="1219"/>
                        <a:pt x="95" y="1205"/>
                        <a:pt x="103" y="1197"/>
                      </a:cubicBezTo>
                      <a:moveTo>
                        <a:pt x="101" y="1231"/>
                      </a:moveTo>
                      <a:cubicBezTo>
                        <a:pt x="88" y="1239"/>
                        <a:pt x="88" y="1239"/>
                        <a:pt x="88" y="1239"/>
                      </a:cubicBezTo>
                      <a:cubicBezTo>
                        <a:pt x="72" y="1221"/>
                        <a:pt x="74" y="1196"/>
                        <a:pt x="90" y="1183"/>
                      </a:cubicBezTo>
                      <a:cubicBezTo>
                        <a:pt x="93" y="1186"/>
                        <a:pt x="96" y="1189"/>
                        <a:pt x="99" y="1192"/>
                      </a:cubicBezTo>
                      <a:cubicBezTo>
                        <a:pt x="89" y="1202"/>
                        <a:pt x="90" y="1219"/>
                        <a:pt x="101" y="1231"/>
                      </a:cubicBezTo>
                      <a:moveTo>
                        <a:pt x="78" y="1169"/>
                      </a:moveTo>
                      <a:cubicBezTo>
                        <a:pt x="81" y="1172"/>
                        <a:pt x="83" y="1175"/>
                        <a:pt x="86" y="1178"/>
                      </a:cubicBezTo>
                      <a:cubicBezTo>
                        <a:pt x="68" y="1194"/>
                        <a:pt x="66" y="1222"/>
                        <a:pt x="83" y="1242"/>
                      </a:cubicBezTo>
                      <a:cubicBezTo>
                        <a:pt x="72" y="1249"/>
                        <a:pt x="72" y="1249"/>
                        <a:pt x="72" y="1249"/>
                      </a:cubicBezTo>
                      <a:cubicBezTo>
                        <a:pt x="51" y="1222"/>
                        <a:pt x="54" y="1188"/>
                        <a:pt x="78" y="1169"/>
                      </a:cubicBezTo>
                      <a:moveTo>
                        <a:pt x="36" y="1280"/>
                      </a:moveTo>
                      <a:cubicBezTo>
                        <a:pt x="59" y="1265"/>
                        <a:pt x="179" y="1191"/>
                        <a:pt x="229" y="1162"/>
                      </a:cubicBezTo>
                      <a:cubicBezTo>
                        <a:pt x="229" y="1169"/>
                        <a:pt x="229" y="1175"/>
                        <a:pt x="230" y="1181"/>
                      </a:cubicBezTo>
                      <a:cubicBezTo>
                        <a:pt x="180" y="1208"/>
                        <a:pt x="86" y="1265"/>
                        <a:pt x="64" y="1276"/>
                      </a:cubicBezTo>
                      <a:cubicBezTo>
                        <a:pt x="81" y="1294"/>
                        <a:pt x="115" y="1323"/>
                        <a:pt x="136" y="1340"/>
                      </a:cubicBezTo>
                      <a:cubicBezTo>
                        <a:pt x="135" y="1345"/>
                        <a:pt x="133" y="1351"/>
                        <a:pt x="132" y="1358"/>
                      </a:cubicBezTo>
                      <a:cubicBezTo>
                        <a:pt x="102" y="1336"/>
                        <a:pt x="55" y="1294"/>
                        <a:pt x="36" y="1280"/>
                      </a:cubicBezTo>
                      <a:moveTo>
                        <a:pt x="117" y="1369"/>
                      </a:moveTo>
                      <a:cubicBezTo>
                        <a:pt x="119" y="1366"/>
                        <a:pt x="119" y="1366"/>
                        <a:pt x="119" y="1366"/>
                      </a:cubicBezTo>
                      <a:cubicBezTo>
                        <a:pt x="128" y="1371"/>
                        <a:pt x="128" y="1371"/>
                        <a:pt x="128" y="1371"/>
                      </a:cubicBezTo>
                      <a:cubicBezTo>
                        <a:pt x="127" y="1375"/>
                        <a:pt x="127" y="1375"/>
                        <a:pt x="127" y="1375"/>
                      </a:cubicBezTo>
                      <a:cubicBezTo>
                        <a:pt x="117" y="1369"/>
                        <a:pt x="117" y="1369"/>
                        <a:pt x="117" y="1369"/>
                      </a:cubicBezTo>
                      <a:moveTo>
                        <a:pt x="126" y="1377"/>
                      </a:moveTo>
                      <a:cubicBezTo>
                        <a:pt x="126" y="1378"/>
                        <a:pt x="125" y="1380"/>
                        <a:pt x="125" y="1382"/>
                      </a:cubicBezTo>
                      <a:cubicBezTo>
                        <a:pt x="114" y="1375"/>
                        <a:pt x="114" y="1375"/>
                        <a:pt x="114" y="1375"/>
                      </a:cubicBezTo>
                      <a:cubicBezTo>
                        <a:pt x="116" y="1371"/>
                        <a:pt x="116" y="1371"/>
                        <a:pt x="116" y="1371"/>
                      </a:cubicBezTo>
                      <a:cubicBezTo>
                        <a:pt x="126" y="1377"/>
                        <a:pt x="126" y="1377"/>
                        <a:pt x="126" y="1377"/>
                      </a:cubicBezTo>
                      <a:moveTo>
                        <a:pt x="120" y="1365"/>
                      </a:moveTo>
                      <a:cubicBezTo>
                        <a:pt x="124" y="1360"/>
                        <a:pt x="124" y="1360"/>
                        <a:pt x="124" y="1360"/>
                      </a:cubicBezTo>
                      <a:cubicBezTo>
                        <a:pt x="126" y="1362"/>
                        <a:pt x="128" y="1363"/>
                        <a:pt x="129" y="1365"/>
                      </a:cubicBezTo>
                      <a:cubicBezTo>
                        <a:pt x="128" y="1370"/>
                        <a:pt x="128" y="1370"/>
                        <a:pt x="128" y="1370"/>
                      </a:cubicBezTo>
                      <a:cubicBezTo>
                        <a:pt x="120" y="1365"/>
                        <a:pt x="120" y="1365"/>
                        <a:pt x="120" y="1365"/>
                      </a:cubicBezTo>
                      <a:moveTo>
                        <a:pt x="118" y="1418"/>
                      </a:moveTo>
                      <a:cubicBezTo>
                        <a:pt x="95" y="1409"/>
                        <a:pt x="82" y="1401"/>
                        <a:pt x="73" y="1397"/>
                      </a:cubicBezTo>
                      <a:cubicBezTo>
                        <a:pt x="80" y="1388"/>
                        <a:pt x="95" y="1366"/>
                        <a:pt x="108" y="1348"/>
                      </a:cubicBezTo>
                      <a:cubicBezTo>
                        <a:pt x="112" y="1351"/>
                        <a:pt x="116" y="1354"/>
                        <a:pt x="119" y="1357"/>
                      </a:cubicBezTo>
                      <a:cubicBezTo>
                        <a:pt x="111" y="1368"/>
                        <a:pt x="102" y="1381"/>
                        <a:pt x="97" y="1389"/>
                      </a:cubicBezTo>
                      <a:cubicBezTo>
                        <a:pt x="103" y="1392"/>
                        <a:pt x="111" y="1397"/>
                        <a:pt x="121" y="1400"/>
                      </a:cubicBezTo>
                      <a:cubicBezTo>
                        <a:pt x="120" y="1406"/>
                        <a:pt x="119" y="1412"/>
                        <a:pt x="118" y="1418"/>
                      </a:cubicBezTo>
                      <a:moveTo>
                        <a:pt x="122" y="1394"/>
                      </a:moveTo>
                      <a:cubicBezTo>
                        <a:pt x="115" y="1391"/>
                        <a:pt x="109" y="1389"/>
                        <a:pt x="105" y="1387"/>
                      </a:cubicBezTo>
                      <a:cubicBezTo>
                        <a:pt x="106" y="1385"/>
                        <a:pt x="107" y="1384"/>
                        <a:pt x="109" y="1381"/>
                      </a:cubicBezTo>
                      <a:cubicBezTo>
                        <a:pt x="123" y="1390"/>
                        <a:pt x="123" y="1390"/>
                        <a:pt x="123" y="1390"/>
                      </a:cubicBezTo>
                      <a:cubicBezTo>
                        <a:pt x="123" y="1391"/>
                        <a:pt x="123" y="1392"/>
                        <a:pt x="122" y="1394"/>
                      </a:cubicBezTo>
                      <a:moveTo>
                        <a:pt x="110" y="1380"/>
                      </a:moveTo>
                      <a:cubicBezTo>
                        <a:pt x="111" y="1379"/>
                        <a:pt x="112" y="1377"/>
                        <a:pt x="113" y="1376"/>
                      </a:cubicBezTo>
                      <a:cubicBezTo>
                        <a:pt x="125" y="1383"/>
                        <a:pt x="125" y="1383"/>
                        <a:pt x="125" y="1383"/>
                      </a:cubicBezTo>
                      <a:cubicBezTo>
                        <a:pt x="124" y="1385"/>
                        <a:pt x="124" y="1387"/>
                        <a:pt x="124" y="1389"/>
                      </a:cubicBezTo>
                      <a:cubicBezTo>
                        <a:pt x="110" y="1380"/>
                        <a:pt x="110" y="1380"/>
                        <a:pt x="110" y="1380"/>
                      </a:cubicBezTo>
                      <a:moveTo>
                        <a:pt x="135" y="1623"/>
                      </a:moveTo>
                      <a:cubicBezTo>
                        <a:pt x="74" y="1613"/>
                        <a:pt x="74" y="1528"/>
                        <a:pt x="128" y="1511"/>
                      </a:cubicBezTo>
                      <a:cubicBezTo>
                        <a:pt x="130" y="1516"/>
                        <a:pt x="132" y="1522"/>
                        <a:pt x="134" y="1527"/>
                      </a:cubicBezTo>
                      <a:cubicBezTo>
                        <a:pt x="101" y="1538"/>
                        <a:pt x="105" y="1592"/>
                        <a:pt x="137" y="1603"/>
                      </a:cubicBezTo>
                      <a:cubicBezTo>
                        <a:pt x="135" y="1610"/>
                        <a:pt x="135" y="1616"/>
                        <a:pt x="135" y="1623"/>
                      </a:cubicBezTo>
                      <a:moveTo>
                        <a:pt x="137" y="1532"/>
                      </a:moveTo>
                      <a:cubicBezTo>
                        <a:pt x="139" y="1537"/>
                        <a:pt x="141" y="1541"/>
                        <a:pt x="144" y="1545"/>
                      </a:cubicBezTo>
                      <a:cubicBezTo>
                        <a:pt x="132" y="1554"/>
                        <a:pt x="133" y="1575"/>
                        <a:pt x="143" y="1584"/>
                      </a:cubicBezTo>
                      <a:cubicBezTo>
                        <a:pt x="141" y="1588"/>
                        <a:pt x="140" y="1592"/>
                        <a:pt x="138" y="1597"/>
                      </a:cubicBezTo>
                      <a:cubicBezTo>
                        <a:pt x="113" y="1587"/>
                        <a:pt x="109" y="1543"/>
                        <a:pt x="137" y="1532"/>
                      </a:cubicBezTo>
                      <a:moveTo>
                        <a:pt x="146" y="1550"/>
                      </a:moveTo>
                      <a:cubicBezTo>
                        <a:pt x="149" y="1555"/>
                        <a:pt x="153" y="1561"/>
                        <a:pt x="157" y="1566"/>
                      </a:cubicBezTo>
                      <a:cubicBezTo>
                        <a:pt x="153" y="1570"/>
                        <a:pt x="150" y="1574"/>
                        <a:pt x="147" y="1578"/>
                      </a:cubicBezTo>
                      <a:cubicBezTo>
                        <a:pt x="139" y="1571"/>
                        <a:pt x="139" y="1557"/>
                        <a:pt x="146" y="1550"/>
                      </a:cubicBezTo>
                      <a:moveTo>
                        <a:pt x="160" y="1570"/>
                      </a:moveTo>
                      <a:cubicBezTo>
                        <a:pt x="165" y="1578"/>
                        <a:pt x="172" y="1584"/>
                        <a:pt x="179" y="1591"/>
                      </a:cubicBezTo>
                      <a:cubicBezTo>
                        <a:pt x="157" y="1617"/>
                        <a:pt x="166" y="1660"/>
                        <a:pt x="205" y="1663"/>
                      </a:cubicBezTo>
                      <a:cubicBezTo>
                        <a:pt x="205" y="1667"/>
                        <a:pt x="204" y="1671"/>
                        <a:pt x="204" y="1675"/>
                      </a:cubicBezTo>
                      <a:cubicBezTo>
                        <a:pt x="140" y="1679"/>
                        <a:pt x="124" y="1607"/>
                        <a:pt x="160" y="1570"/>
                      </a:cubicBezTo>
                      <a:moveTo>
                        <a:pt x="210" y="1643"/>
                      </a:moveTo>
                      <a:cubicBezTo>
                        <a:pt x="208" y="1647"/>
                        <a:pt x="207" y="1652"/>
                        <a:pt x="206" y="1656"/>
                      </a:cubicBezTo>
                      <a:cubicBezTo>
                        <a:pt x="174" y="1654"/>
                        <a:pt x="167" y="1618"/>
                        <a:pt x="184" y="1596"/>
                      </a:cubicBezTo>
                      <a:cubicBezTo>
                        <a:pt x="189" y="1600"/>
                        <a:pt x="194" y="1603"/>
                        <a:pt x="199" y="1607"/>
                      </a:cubicBezTo>
                      <a:cubicBezTo>
                        <a:pt x="191" y="1619"/>
                        <a:pt x="195" y="1638"/>
                        <a:pt x="210" y="1643"/>
                      </a:cubicBezTo>
                      <a:moveTo>
                        <a:pt x="284" y="1809"/>
                      </a:moveTo>
                      <a:cubicBezTo>
                        <a:pt x="288" y="1821"/>
                        <a:pt x="288" y="1834"/>
                        <a:pt x="282" y="1844"/>
                      </a:cubicBezTo>
                      <a:cubicBezTo>
                        <a:pt x="265" y="1844"/>
                        <a:pt x="247" y="1844"/>
                        <a:pt x="229" y="1844"/>
                      </a:cubicBezTo>
                      <a:cubicBezTo>
                        <a:pt x="225" y="1836"/>
                        <a:pt x="225" y="1827"/>
                        <a:pt x="229" y="1823"/>
                      </a:cubicBezTo>
                      <a:cubicBezTo>
                        <a:pt x="238" y="1812"/>
                        <a:pt x="248" y="1829"/>
                        <a:pt x="245" y="1841"/>
                      </a:cubicBezTo>
                      <a:cubicBezTo>
                        <a:pt x="278" y="1821"/>
                        <a:pt x="265" y="1790"/>
                        <a:pt x="258" y="1783"/>
                      </a:cubicBezTo>
                      <a:cubicBezTo>
                        <a:pt x="234" y="1755"/>
                        <a:pt x="194" y="1786"/>
                        <a:pt x="186" y="1807"/>
                      </a:cubicBezTo>
                      <a:cubicBezTo>
                        <a:pt x="182" y="1819"/>
                        <a:pt x="182" y="1831"/>
                        <a:pt x="184" y="1842"/>
                      </a:cubicBezTo>
                      <a:cubicBezTo>
                        <a:pt x="164" y="1842"/>
                        <a:pt x="150" y="1842"/>
                        <a:pt x="146" y="1842"/>
                      </a:cubicBezTo>
                      <a:cubicBezTo>
                        <a:pt x="157" y="1827"/>
                        <a:pt x="177" y="1799"/>
                        <a:pt x="198" y="1769"/>
                      </a:cubicBezTo>
                      <a:cubicBezTo>
                        <a:pt x="214" y="1769"/>
                        <a:pt x="230" y="1762"/>
                        <a:pt x="240" y="1747"/>
                      </a:cubicBezTo>
                      <a:cubicBezTo>
                        <a:pt x="257" y="1766"/>
                        <a:pt x="277" y="1788"/>
                        <a:pt x="284" y="1809"/>
                      </a:cubicBezTo>
                      <a:moveTo>
                        <a:pt x="235" y="1742"/>
                      </a:moveTo>
                      <a:cubicBezTo>
                        <a:pt x="218" y="1767"/>
                        <a:pt x="177" y="1768"/>
                        <a:pt x="157" y="1749"/>
                      </a:cubicBezTo>
                      <a:cubicBezTo>
                        <a:pt x="136" y="1729"/>
                        <a:pt x="141" y="1692"/>
                        <a:pt x="163" y="1674"/>
                      </a:cubicBezTo>
                      <a:cubicBezTo>
                        <a:pt x="166" y="1676"/>
                        <a:pt x="169" y="1678"/>
                        <a:pt x="172" y="1680"/>
                      </a:cubicBezTo>
                      <a:cubicBezTo>
                        <a:pt x="152" y="1698"/>
                        <a:pt x="157" y="1729"/>
                        <a:pt x="170" y="1741"/>
                      </a:cubicBezTo>
                      <a:cubicBezTo>
                        <a:pt x="187" y="1757"/>
                        <a:pt x="214" y="1754"/>
                        <a:pt x="221" y="1726"/>
                      </a:cubicBezTo>
                      <a:cubicBezTo>
                        <a:pt x="225" y="1731"/>
                        <a:pt x="230" y="1737"/>
                        <a:pt x="235" y="1742"/>
                      </a:cubicBezTo>
                      <a:moveTo>
                        <a:pt x="207" y="1741"/>
                      </a:moveTo>
                      <a:cubicBezTo>
                        <a:pt x="198" y="1748"/>
                        <a:pt x="181" y="1747"/>
                        <a:pt x="172" y="1733"/>
                      </a:cubicBezTo>
                      <a:cubicBezTo>
                        <a:pt x="164" y="1722"/>
                        <a:pt x="162" y="1702"/>
                        <a:pt x="170" y="1692"/>
                      </a:cubicBezTo>
                      <a:cubicBezTo>
                        <a:pt x="173" y="1688"/>
                        <a:pt x="177" y="1685"/>
                        <a:pt x="181" y="1684"/>
                      </a:cubicBezTo>
                      <a:cubicBezTo>
                        <a:pt x="188" y="1686"/>
                        <a:pt x="197" y="1688"/>
                        <a:pt x="206" y="1689"/>
                      </a:cubicBezTo>
                      <a:cubicBezTo>
                        <a:pt x="206" y="1693"/>
                        <a:pt x="207" y="1696"/>
                        <a:pt x="208" y="1700"/>
                      </a:cubicBezTo>
                      <a:cubicBezTo>
                        <a:pt x="197" y="1693"/>
                        <a:pt x="181" y="1696"/>
                        <a:pt x="176" y="1706"/>
                      </a:cubicBezTo>
                      <a:cubicBezTo>
                        <a:pt x="171" y="1716"/>
                        <a:pt x="175" y="1730"/>
                        <a:pt x="187" y="1735"/>
                      </a:cubicBezTo>
                      <a:cubicBezTo>
                        <a:pt x="194" y="1738"/>
                        <a:pt x="206" y="1734"/>
                        <a:pt x="203" y="1722"/>
                      </a:cubicBezTo>
                      <a:cubicBezTo>
                        <a:pt x="202" y="1715"/>
                        <a:pt x="192" y="1712"/>
                        <a:pt x="188" y="1718"/>
                      </a:cubicBezTo>
                      <a:cubicBezTo>
                        <a:pt x="187" y="1721"/>
                        <a:pt x="190" y="1723"/>
                        <a:pt x="191" y="1722"/>
                      </a:cubicBezTo>
                      <a:cubicBezTo>
                        <a:pt x="194" y="1719"/>
                        <a:pt x="198" y="1720"/>
                        <a:pt x="198" y="1724"/>
                      </a:cubicBezTo>
                      <a:cubicBezTo>
                        <a:pt x="198" y="1728"/>
                        <a:pt x="195" y="1732"/>
                        <a:pt x="190" y="1731"/>
                      </a:cubicBezTo>
                      <a:cubicBezTo>
                        <a:pt x="181" y="1728"/>
                        <a:pt x="177" y="1717"/>
                        <a:pt x="181" y="1710"/>
                      </a:cubicBezTo>
                      <a:cubicBezTo>
                        <a:pt x="185" y="1701"/>
                        <a:pt x="199" y="1701"/>
                        <a:pt x="207" y="1706"/>
                      </a:cubicBezTo>
                      <a:cubicBezTo>
                        <a:pt x="217" y="1713"/>
                        <a:pt x="218" y="1732"/>
                        <a:pt x="207" y="1741"/>
                      </a:cubicBezTo>
                      <a:moveTo>
                        <a:pt x="212" y="1638"/>
                      </a:moveTo>
                      <a:cubicBezTo>
                        <a:pt x="203" y="1632"/>
                        <a:pt x="199" y="1620"/>
                        <a:pt x="202" y="1610"/>
                      </a:cubicBezTo>
                      <a:cubicBezTo>
                        <a:pt x="208" y="1613"/>
                        <a:pt x="215" y="1617"/>
                        <a:pt x="222" y="1621"/>
                      </a:cubicBezTo>
                      <a:cubicBezTo>
                        <a:pt x="217" y="1626"/>
                        <a:pt x="214" y="1632"/>
                        <a:pt x="212" y="1638"/>
                      </a:cubicBezTo>
                      <a:moveTo>
                        <a:pt x="131" y="1497"/>
                      </a:moveTo>
                      <a:cubicBezTo>
                        <a:pt x="117" y="1439"/>
                        <a:pt x="128" y="1394"/>
                        <a:pt x="142" y="1339"/>
                      </a:cubicBezTo>
                      <a:cubicBezTo>
                        <a:pt x="149" y="1311"/>
                        <a:pt x="156" y="1274"/>
                        <a:pt x="151" y="1259"/>
                      </a:cubicBezTo>
                      <a:cubicBezTo>
                        <a:pt x="160" y="1254"/>
                        <a:pt x="173" y="1247"/>
                        <a:pt x="187" y="1239"/>
                      </a:cubicBezTo>
                      <a:cubicBezTo>
                        <a:pt x="203" y="1303"/>
                        <a:pt x="134" y="1399"/>
                        <a:pt x="153" y="1484"/>
                      </a:cubicBezTo>
                      <a:cubicBezTo>
                        <a:pt x="165" y="1538"/>
                        <a:pt x="223" y="1597"/>
                        <a:pt x="281" y="1598"/>
                      </a:cubicBezTo>
                      <a:cubicBezTo>
                        <a:pt x="277" y="1608"/>
                        <a:pt x="274" y="1619"/>
                        <a:pt x="271" y="1630"/>
                      </a:cubicBezTo>
                      <a:cubicBezTo>
                        <a:pt x="204" y="1617"/>
                        <a:pt x="144" y="1557"/>
                        <a:pt x="131" y="1497"/>
                      </a:cubicBezTo>
                      <a:moveTo>
                        <a:pt x="260" y="1686"/>
                      </a:moveTo>
                      <a:cubicBezTo>
                        <a:pt x="270" y="1660"/>
                        <a:pt x="291" y="1585"/>
                        <a:pt x="303" y="1548"/>
                      </a:cubicBezTo>
                      <a:cubicBezTo>
                        <a:pt x="315" y="1544"/>
                        <a:pt x="328" y="1523"/>
                        <a:pt x="335" y="1499"/>
                      </a:cubicBezTo>
                      <a:cubicBezTo>
                        <a:pt x="336" y="1499"/>
                        <a:pt x="338" y="1500"/>
                        <a:pt x="339" y="1500"/>
                      </a:cubicBezTo>
                      <a:cubicBezTo>
                        <a:pt x="324" y="1533"/>
                        <a:pt x="296" y="1623"/>
                        <a:pt x="283" y="1657"/>
                      </a:cubicBezTo>
                      <a:cubicBezTo>
                        <a:pt x="302" y="1652"/>
                        <a:pt x="369" y="1630"/>
                        <a:pt x="418" y="1614"/>
                      </a:cubicBezTo>
                      <a:cubicBezTo>
                        <a:pt x="425" y="1615"/>
                        <a:pt x="434" y="1614"/>
                        <a:pt x="442" y="1612"/>
                      </a:cubicBezTo>
                      <a:cubicBezTo>
                        <a:pt x="440" y="1616"/>
                        <a:pt x="437" y="1621"/>
                        <a:pt x="436" y="1624"/>
                      </a:cubicBezTo>
                      <a:cubicBezTo>
                        <a:pt x="433" y="1623"/>
                        <a:pt x="431" y="1623"/>
                        <a:pt x="428" y="1623"/>
                      </a:cubicBezTo>
                      <a:cubicBezTo>
                        <a:pt x="423" y="1629"/>
                        <a:pt x="418" y="1634"/>
                        <a:pt x="414" y="1639"/>
                      </a:cubicBezTo>
                      <a:cubicBezTo>
                        <a:pt x="356" y="1657"/>
                        <a:pt x="282" y="1678"/>
                        <a:pt x="260" y="1686"/>
                      </a:cubicBezTo>
                      <a:moveTo>
                        <a:pt x="452" y="1838"/>
                      </a:moveTo>
                      <a:cubicBezTo>
                        <a:pt x="437" y="1833"/>
                        <a:pt x="427" y="1823"/>
                        <a:pt x="423" y="1809"/>
                      </a:cubicBezTo>
                      <a:cubicBezTo>
                        <a:pt x="428" y="1806"/>
                        <a:pt x="433" y="1802"/>
                        <a:pt x="437" y="1798"/>
                      </a:cubicBezTo>
                      <a:cubicBezTo>
                        <a:pt x="442" y="1809"/>
                        <a:pt x="451" y="1817"/>
                        <a:pt x="463" y="1820"/>
                      </a:cubicBezTo>
                      <a:cubicBezTo>
                        <a:pt x="461" y="1825"/>
                        <a:pt x="456" y="1831"/>
                        <a:pt x="452" y="1838"/>
                      </a:cubicBezTo>
                      <a:moveTo>
                        <a:pt x="466" y="1815"/>
                      </a:moveTo>
                      <a:cubicBezTo>
                        <a:pt x="463" y="1814"/>
                        <a:pt x="461" y="1813"/>
                        <a:pt x="458" y="1811"/>
                      </a:cubicBezTo>
                      <a:cubicBezTo>
                        <a:pt x="467" y="1799"/>
                        <a:pt x="467" y="1799"/>
                        <a:pt x="467" y="1799"/>
                      </a:cubicBezTo>
                      <a:cubicBezTo>
                        <a:pt x="469" y="1804"/>
                        <a:pt x="469" y="1809"/>
                        <a:pt x="466" y="1815"/>
                      </a:cubicBezTo>
                      <a:moveTo>
                        <a:pt x="466" y="1798"/>
                      </a:moveTo>
                      <a:cubicBezTo>
                        <a:pt x="457" y="1811"/>
                        <a:pt x="457" y="1811"/>
                        <a:pt x="457" y="1811"/>
                      </a:cubicBezTo>
                      <a:cubicBezTo>
                        <a:pt x="455" y="1810"/>
                        <a:pt x="454" y="1809"/>
                        <a:pt x="453" y="1808"/>
                      </a:cubicBezTo>
                      <a:cubicBezTo>
                        <a:pt x="464" y="1794"/>
                        <a:pt x="464" y="1794"/>
                        <a:pt x="464" y="1794"/>
                      </a:cubicBezTo>
                      <a:cubicBezTo>
                        <a:pt x="465" y="1795"/>
                        <a:pt x="466" y="1796"/>
                        <a:pt x="466" y="1798"/>
                      </a:cubicBezTo>
                      <a:moveTo>
                        <a:pt x="461" y="1791"/>
                      </a:moveTo>
                      <a:cubicBezTo>
                        <a:pt x="462" y="1791"/>
                        <a:pt x="462" y="1792"/>
                        <a:pt x="463" y="1792"/>
                      </a:cubicBezTo>
                      <a:cubicBezTo>
                        <a:pt x="452" y="1807"/>
                        <a:pt x="452" y="1807"/>
                        <a:pt x="452" y="1807"/>
                      </a:cubicBezTo>
                      <a:cubicBezTo>
                        <a:pt x="451" y="1806"/>
                        <a:pt x="450" y="1806"/>
                        <a:pt x="448" y="1805"/>
                      </a:cubicBezTo>
                      <a:cubicBezTo>
                        <a:pt x="460" y="1789"/>
                        <a:pt x="460" y="1789"/>
                        <a:pt x="460" y="1789"/>
                      </a:cubicBezTo>
                      <a:cubicBezTo>
                        <a:pt x="461" y="1791"/>
                        <a:pt x="461" y="1791"/>
                        <a:pt x="461" y="1791"/>
                      </a:cubicBezTo>
                      <a:moveTo>
                        <a:pt x="459" y="1788"/>
                      </a:moveTo>
                      <a:cubicBezTo>
                        <a:pt x="447" y="1803"/>
                        <a:pt x="447" y="1803"/>
                        <a:pt x="447" y="1803"/>
                      </a:cubicBezTo>
                      <a:cubicBezTo>
                        <a:pt x="446" y="1802"/>
                        <a:pt x="445" y="1801"/>
                        <a:pt x="444" y="1800"/>
                      </a:cubicBezTo>
                      <a:cubicBezTo>
                        <a:pt x="455" y="1785"/>
                        <a:pt x="455" y="1785"/>
                        <a:pt x="455" y="1785"/>
                      </a:cubicBezTo>
                      <a:cubicBezTo>
                        <a:pt x="459" y="1788"/>
                        <a:pt x="459" y="1788"/>
                        <a:pt x="459" y="1788"/>
                      </a:cubicBezTo>
                      <a:moveTo>
                        <a:pt x="450" y="1780"/>
                      </a:moveTo>
                      <a:cubicBezTo>
                        <a:pt x="454" y="1784"/>
                        <a:pt x="454" y="1784"/>
                        <a:pt x="454" y="1784"/>
                      </a:cubicBezTo>
                      <a:cubicBezTo>
                        <a:pt x="443" y="1799"/>
                        <a:pt x="443" y="1799"/>
                        <a:pt x="443" y="1799"/>
                      </a:cubicBezTo>
                      <a:cubicBezTo>
                        <a:pt x="442" y="1798"/>
                        <a:pt x="441" y="1796"/>
                        <a:pt x="440" y="1795"/>
                      </a:cubicBezTo>
                      <a:cubicBezTo>
                        <a:pt x="444" y="1790"/>
                        <a:pt x="447" y="1785"/>
                        <a:pt x="450" y="1780"/>
                      </a:cubicBezTo>
                      <a:moveTo>
                        <a:pt x="446" y="1776"/>
                      </a:moveTo>
                      <a:cubicBezTo>
                        <a:pt x="425" y="1820"/>
                        <a:pt x="363" y="1822"/>
                        <a:pt x="326" y="1789"/>
                      </a:cubicBezTo>
                      <a:cubicBezTo>
                        <a:pt x="297" y="1763"/>
                        <a:pt x="287" y="1718"/>
                        <a:pt x="302" y="1681"/>
                      </a:cubicBezTo>
                      <a:cubicBezTo>
                        <a:pt x="306" y="1680"/>
                        <a:pt x="310" y="1678"/>
                        <a:pt x="315" y="1677"/>
                      </a:cubicBezTo>
                      <a:cubicBezTo>
                        <a:pt x="301" y="1708"/>
                        <a:pt x="311" y="1754"/>
                        <a:pt x="338" y="1778"/>
                      </a:cubicBezTo>
                      <a:cubicBezTo>
                        <a:pt x="370" y="1807"/>
                        <a:pt x="420" y="1804"/>
                        <a:pt x="437" y="1767"/>
                      </a:cubicBezTo>
                      <a:cubicBezTo>
                        <a:pt x="440" y="1770"/>
                        <a:pt x="443" y="1773"/>
                        <a:pt x="446" y="1776"/>
                      </a:cubicBezTo>
                      <a:moveTo>
                        <a:pt x="415" y="1743"/>
                      </a:moveTo>
                      <a:cubicBezTo>
                        <a:pt x="418" y="1748"/>
                        <a:pt x="424" y="1755"/>
                        <a:pt x="431" y="1762"/>
                      </a:cubicBezTo>
                      <a:cubicBezTo>
                        <a:pt x="415" y="1795"/>
                        <a:pt x="370" y="1797"/>
                        <a:pt x="340" y="1771"/>
                      </a:cubicBezTo>
                      <a:cubicBezTo>
                        <a:pt x="313" y="1747"/>
                        <a:pt x="308" y="1702"/>
                        <a:pt x="324" y="1674"/>
                      </a:cubicBezTo>
                      <a:cubicBezTo>
                        <a:pt x="345" y="1667"/>
                        <a:pt x="368" y="1660"/>
                        <a:pt x="389" y="1653"/>
                      </a:cubicBezTo>
                      <a:cubicBezTo>
                        <a:pt x="392" y="1654"/>
                        <a:pt x="394" y="1655"/>
                        <a:pt x="397" y="1656"/>
                      </a:cubicBezTo>
                      <a:cubicBezTo>
                        <a:pt x="377" y="1676"/>
                        <a:pt x="359" y="1694"/>
                        <a:pt x="345" y="1712"/>
                      </a:cubicBezTo>
                      <a:cubicBezTo>
                        <a:pt x="322" y="1748"/>
                        <a:pt x="359" y="1772"/>
                        <a:pt x="383" y="1749"/>
                      </a:cubicBezTo>
                      <a:cubicBezTo>
                        <a:pt x="389" y="1743"/>
                        <a:pt x="397" y="1734"/>
                        <a:pt x="405" y="1724"/>
                      </a:cubicBezTo>
                      <a:cubicBezTo>
                        <a:pt x="407" y="1731"/>
                        <a:pt x="411" y="1738"/>
                        <a:pt x="415" y="1743"/>
                      </a:cubicBezTo>
                      <a:moveTo>
                        <a:pt x="355" y="1710"/>
                      </a:moveTo>
                      <a:cubicBezTo>
                        <a:pt x="358" y="1706"/>
                        <a:pt x="360" y="1703"/>
                        <a:pt x="363" y="1699"/>
                      </a:cubicBezTo>
                      <a:cubicBezTo>
                        <a:pt x="377" y="1706"/>
                        <a:pt x="388" y="1717"/>
                        <a:pt x="393" y="1730"/>
                      </a:cubicBezTo>
                      <a:cubicBezTo>
                        <a:pt x="390" y="1734"/>
                        <a:pt x="387" y="1737"/>
                        <a:pt x="384" y="1740"/>
                      </a:cubicBezTo>
                      <a:cubicBezTo>
                        <a:pt x="378" y="1729"/>
                        <a:pt x="368" y="1716"/>
                        <a:pt x="355" y="1710"/>
                      </a:cubicBezTo>
                      <a:moveTo>
                        <a:pt x="380" y="1743"/>
                      </a:moveTo>
                      <a:cubicBezTo>
                        <a:pt x="360" y="1762"/>
                        <a:pt x="333" y="1746"/>
                        <a:pt x="352" y="1714"/>
                      </a:cubicBezTo>
                      <a:cubicBezTo>
                        <a:pt x="365" y="1720"/>
                        <a:pt x="375" y="1731"/>
                        <a:pt x="380" y="1743"/>
                      </a:cubicBezTo>
                      <a:moveTo>
                        <a:pt x="367" y="1696"/>
                      </a:moveTo>
                      <a:cubicBezTo>
                        <a:pt x="370" y="1691"/>
                        <a:pt x="374" y="1687"/>
                        <a:pt x="378" y="1683"/>
                      </a:cubicBezTo>
                      <a:cubicBezTo>
                        <a:pt x="391" y="1689"/>
                        <a:pt x="402" y="1701"/>
                        <a:pt x="407" y="1713"/>
                      </a:cubicBezTo>
                      <a:cubicBezTo>
                        <a:pt x="403" y="1718"/>
                        <a:pt x="400" y="1723"/>
                        <a:pt x="396" y="1727"/>
                      </a:cubicBezTo>
                      <a:cubicBezTo>
                        <a:pt x="391" y="1715"/>
                        <a:pt x="380" y="1702"/>
                        <a:pt x="367" y="1696"/>
                      </a:cubicBezTo>
                      <a:moveTo>
                        <a:pt x="410" y="1710"/>
                      </a:moveTo>
                      <a:cubicBezTo>
                        <a:pt x="405" y="1698"/>
                        <a:pt x="395" y="1686"/>
                        <a:pt x="381" y="1680"/>
                      </a:cubicBezTo>
                      <a:cubicBezTo>
                        <a:pt x="384" y="1676"/>
                        <a:pt x="388" y="1673"/>
                        <a:pt x="391" y="1670"/>
                      </a:cubicBezTo>
                      <a:cubicBezTo>
                        <a:pt x="404" y="1674"/>
                        <a:pt x="415" y="1684"/>
                        <a:pt x="422" y="1695"/>
                      </a:cubicBezTo>
                      <a:cubicBezTo>
                        <a:pt x="418" y="1700"/>
                        <a:pt x="414" y="1705"/>
                        <a:pt x="410" y="1710"/>
                      </a:cubicBezTo>
                      <a:moveTo>
                        <a:pt x="424" y="1691"/>
                      </a:moveTo>
                      <a:cubicBezTo>
                        <a:pt x="418" y="1681"/>
                        <a:pt x="408" y="1670"/>
                        <a:pt x="395" y="1665"/>
                      </a:cubicBezTo>
                      <a:cubicBezTo>
                        <a:pt x="403" y="1658"/>
                        <a:pt x="410" y="1650"/>
                        <a:pt x="417" y="1643"/>
                      </a:cubicBezTo>
                      <a:cubicBezTo>
                        <a:pt x="430" y="1648"/>
                        <a:pt x="438" y="1656"/>
                        <a:pt x="443" y="1667"/>
                      </a:cubicBezTo>
                      <a:cubicBezTo>
                        <a:pt x="437" y="1675"/>
                        <a:pt x="431" y="1683"/>
                        <a:pt x="424" y="1691"/>
                      </a:cubicBezTo>
                      <a:moveTo>
                        <a:pt x="446" y="1663"/>
                      </a:moveTo>
                      <a:cubicBezTo>
                        <a:pt x="441" y="1653"/>
                        <a:pt x="433" y="1644"/>
                        <a:pt x="421" y="1639"/>
                      </a:cubicBezTo>
                      <a:cubicBezTo>
                        <a:pt x="424" y="1636"/>
                        <a:pt x="428" y="1632"/>
                        <a:pt x="431" y="1628"/>
                      </a:cubicBezTo>
                      <a:cubicBezTo>
                        <a:pt x="445" y="1632"/>
                        <a:pt x="452" y="1641"/>
                        <a:pt x="456" y="1652"/>
                      </a:cubicBezTo>
                      <a:cubicBezTo>
                        <a:pt x="453" y="1655"/>
                        <a:pt x="450" y="1659"/>
                        <a:pt x="446" y="1663"/>
                      </a:cubicBezTo>
                      <a:moveTo>
                        <a:pt x="476" y="1623"/>
                      </a:moveTo>
                      <a:cubicBezTo>
                        <a:pt x="470" y="1625"/>
                        <a:pt x="461" y="1634"/>
                        <a:pt x="457" y="1637"/>
                      </a:cubicBezTo>
                      <a:cubicBezTo>
                        <a:pt x="454" y="1634"/>
                        <a:pt x="445" y="1627"/>
                        <a:pt x="441" y="1625"/>
                      </a:cubicBezTo>
                      <a:cubicBezTo>
                        <a:pt x="444" y="1620"/>
                        <a:pt x="454" y="1607"/>
                        <a:pt x="456" y="1602"/>
                      </a:cubicBezTo>
                      <a:cubicBezTo>
                        <a:pt x="429" y="1567"/>
                        <a:pt x="435" y="1521"/>
                        <a:pt x="466" y="1495"/>
                      </a:cubicBezTo>
                      <a:cubicBezTo>
                        <a:pt x="468" y="1497"/>
                        <a:pt x="471" y="1499"/>
                        <a:pt x="473" y="1502"/>
                      </a:cubicBezTo>
                      <a:cubicBezTo>
                        <a:pt x="448" y="1524"/>
                        <a:pt x="446" y="1563"/>
                        <a:pt x="468" y="1592"/>
                      </a:cubicBezTo>
                      <a:cubicBezTo>
                        <a:pt x="488" y="1618"/>
                        <a:pt x="521" y="1624"/>
                        <a:pt x="548" y="1610"/>
                      </a:cubicBezTo>
                      <a:cubicBezTo>
                        <a:pt x="545" y="1616"/>
                        <a:pt x="543" y="1623"/>
                        <a:pt x="540" y="1629"/>
                      </a:cubicBezTo>
                      <a:cubicBezTo>
                        <a:pt x="518" y="1636"/>
                        <a:pt x="494" y="1634"/>
                        <a:pt x="476" y="1623"/>
                      </a:cubicBezTo>
                      <a:moveTo>
                        <a:pt x="532" y="1660"/>
                      </a:moveTo>
                      <a:cubicBezTo>
                        <a:pt x="544" y="1634"/>
                        <a:pt x="573" y="1562"/>
                        <a:pt x="594" y="1518"/>
                      </a:cubicBezTo>
                      <a:cubicBezTo>
                        <a:pt x="597" y="1517"/>
                        <a:pt x="601" y="1516"/>
                        <a:pt x="604" y="1515"/>
                      </a:cubicBezTo>
                      <a:cubicBezTo>
                        <a:pt x="589" y="1545"/>
                        <a:pt x="565" y="1608"/>
                        <a:pt x="550" y="1640"/>
                      </a:cubicBezTo>
                      <a:cubicBezTo>
                        <a:pt x="559" y="1638"/>
                        <a:pt x="591" y="1628"/>
                        <a:pt x="618" y="1620"/>
                      </a:cubicBezTo>
                      <a:cubicBezTo>
                        <a:pt x="620" y="1624"/>
                        <a:pt x="622" y="1628"/>
                        <a:pt x="625" y="1633"/>
                      </a:cubicBezTo>
                      <a:cubicBezTo>
                        <a:pt x="589" y="1643"/>
                        <a:pt x="545" y="1657"/>
                        <a:pt x="532" y="1660"/>
                      </a:cubicBezTo>
                      <a:moveTo>
                        <a:pt x="674" y="1775"/>
                      </a:moveTo>
                      <a:cubicBezTo>
                        <a:pt x="636" y="1803"/>
                        <a:pt x="585" y="1790"/>
                        <a:pt x="559" y="1754"/>
                      </a:cubicBezTo>
                      <a:cubicBezTo>
                        <a:pt x="536" y="1723"/>
                        <a:pt x="541" y="1682"/>
                        <a:pt x="566" y="1656"/>
                      </a:cubicBezTo>
                      <a:cubicBezTo>
                        <a:pt x="586" y="1651"/>
                        <a:pt x="609" y="1644"/>
                        <a:pt x="628" y="1638"/>
                      </a:cubicBezTo>
                      <a:cubicBezTo>
                        <a:pt x="646" y="1663"/>
                        <a:pt x="673" y="1680"/>
                        <a:pt x="704" y="1691"/>
                      </a:cubicBezTo>
                      <a:cubicBezTo>
                        <a:pt x="712" y="1721"/>
                        <a:pt x="700" y="1755"/>
                        <a:pt x="674" y="1775"/>
                      </a:cubicBezTo>
                      <a:moveTo>
                        <a:pt x="787" y="1809"/>
                      </a:moveTo>
                      <a:cubicBezTo>
                        <a:pt x="771" y="1797"/>
                        <a:pt x="738" y="1767"/>
                        <a:pt x="708" y="1739"/>
                      </a:cubicBezTo>
                      <a:cubicBezTo>
                        <a:pt x="710" y="1731"/>
                        <a:pt x="712" y="1723"/>
                        <a:pt x="713" y="1716"/>
                      </a:cubicBezTo>
                      <a:cubicBezTo>
                        <a:pt x="730" y="1731"/>
                        <a:pt x="749" y="1747"/>
                        <a:pt x="764" y="1759"/>
                      </a:cubicBezTo>
                      <a:cubicBezTo>
                        <a:pt x="764" y="1752"/>
                        <a:pt x="765" y="1726"/>
                        <a:pt x="766" y="1703"/>
                      </a:cubicBezTo>
                      <a:cubicBezTo>
                        <a:pt x="772" y="1703"/>
                        <a:pt x="779" y="1703"/>
                        <a:pt x="785" y="1703"/>
                      </a:cubicBezTo>
                      <a:cubicBezTo>
                        <a:pt x="786" y="1738"/>
                        <a:pt x="787" y="1797"/>
                        <a:pt x="787" y="1809"/>
                      </a:cubicBezTo>
                      <a:moveTo>
                        <a:pt x="750" y="1741"/>
                      </a:moveTo>
                      <a:cubicBezTo>
                        <a:pt x="749" y="1739"/>
                        <a:pt x="747" y="1738"/>
                        <a:pt x="745" y="1737"/>
                      </a:cubicBezTo>
                      <a:cubicBezTo>
                        <a:pt x="760" y="1732"/>
                        <a:pt x="760" y="1732"/>
                        <a:pt x="760" y="1732"/>
                      </a:cubicBezTo>
                      <a:cubicBezTo>
                        <a:pt x="760" y="1737"/>
                        <a:pt x="760" y="1737"/>
                        <a:pt x="760" y="1737"/>
                      </a:cubicBezTo>
                      <a:cubicBezTo>
                        <a:pt x="750" y="1741"/>
                        <a:pt x="750" y="1741"/>
                        <a:pt x="750" y="1741"/>
                      </a:cubicBezTo>
                      <a:moveTo>
                        <a:pt x="760" y="1739"/>
                      </a:moveTo>
                      <a:cubicBezTo>
                        <a:pt x="760" y="1743"/>
                        <a:pt x="760" y="1747"/>
                        <a:pt x="760" y="1748"/>
                      </a:cubicBezTo>
                      <a:cubicBezTo>
                        <a:pt x="757" y="1747"/>
                        <a:pt x="755" y="1744"/>
                        <a:pt x="752" y="1742"/>
                      </a:cubicBezTo>
                      <a:cubicBezTo>
                        <a:pt x="760" y="1739"/>
                        <a:pt x="760" y="1739"/>
                        <a:pt x="760" y="1739"/>
                      </a:cubicBezTo>
                      <a:moveTo>
                        <a:pt x="744" y="1735"/>
                      </a:moveTo>
                      <a:cubicBezTo>
                        <a:pt x="743" y="1734"/>
                        <a:pt x="741" y="1733"/>
                        <a:pt x="740" y="1732"/>
                      </a:cubicBezTo>
                      <a:cubicBezTo>
                        <a:pt x="760" y="1725"/>
                        <a:pt x="760" y="1725"/>
                        <a:pt x="760" y="1725"/>
                      </a:cubicBezTo>
                      <a:cubicBezTo>
                        <a:pt x="760" y="1730"/>
                        <a:pt x="760" y="1730"/>
                        <a:pt x="760" y="1730"/>
                      </a:cubicBezTo>
                      <a:cubicBezTo>
                        <a:pt x="744" y="1735"/>
                        <a:pt x="744" y="1735"/>
                        <a:pt x="744" y="1735"/>
                      </a:cubicBezTo>
                      <a:moveTo>
                        <a:pt x="738" y="1730"/>
                      </a:moveTo>
                      <a:cubicBezTo>
                        <a:pt x="737" y="1729"/>
                        <a:pt x="735" y="1728"/>
                        <a:pt x="734" y="1727"/>
                      </a:cubicBezTo>
                      <a:cubicBezTo>
                        <a:pt x="760" y="1718"/>
                        <a:pt x="760" y="1718"/>
                        <a:pt x="760" y="1718"/>
                      </a:cubicBezTo>
                      <a:cubicBezTo>
                        <a:pt x="760" y="1723"/>
                        <a:pt x="760" y="1723"/>
                        <a:pt x="760" y="1723"/>
                      </a:cubicBezTo>
                      <a:cubicBezTo>
                        <a:pt x="738" y="1730"/>
                        <a:pt x="738" y="1730"/>
                        <a:pt x="738" y="1730"/>
                      </a:cubicBezTo>
                      <a:moveTo>
                        <a:pt x="732" y="1725"/>
                      </a:moveTo>
                      <a:cubicBezTo>
                        <a:pt x="731" y="1724"/>
                        <a:pt x="729" y="1723"/>
                        <a:pt x="728" y="1721"/>
                      </a:cubicBezTo>
                      <a:cubicBezTo>
                        <a:pt x="761" y="1710"/>
                        <a:pt x="761" y="1710"/>
                        <a:pt x="761" y="1710"/>
                      </a:cubicBezTo>
                      <a:cubicBezTo>
                        <a:pt x="760" y="1716"/>
                        <a:pt x="760" y="1716"/>
                        <a:pt x="760" y="1716"/>
                      </a:cubicBezTo>
                      <a:cubicBezTo>
                        <a:pt x="732" y="1725"/>
                        <a:pt x="732" y="1725"/>
                        <a:pt x="732" y="1725"/>
                      </a:cubicBezTo>
                      <a:moveTo>
                        <a:pt x="726" y="1720"/>
                      </a:moveTo>
                      <a:cubicBezTo>
                        <a:pt x="725" y="1719"/>
                        <a:pt x="724" y="1717"/>
                        <a:pt x="722" y="1716"/>
                      </a:cubicBezTo>
                      <a:cubicBezTo>
                        <a:pt x="761" y="1703"/>
                        <a:pt x="761" y="1703"/>
                        <a:pt x="761" y="1703"/>
                      </a:cubicBezTo>
                      <a:cubicBezTo>
                        <a:pt x="761" y="1708"/>
                        <a:pt x="761" y="1708"/>
                        <a:pt x="761" y="1708"/>
                      </a:cubicBezTo>
                      <a:cubicBezTo>
                        <a:pt x="726" y="1720"/>
                        <a:pt x="726" y="1720"/>
                        <a:pt x="726" y="1720"/>
                      </a:cubicBezTo>
                      <a:moveTo>
                        <a:pt x="721" y="1715"/>
                      </a:moveTo>
                      <a:cubicBezTo>
                        <a:pt x="717" y="1711"/>
                        <a:pt x="717" y="1711"/>
                        <a:pt x="717" y="1711"/>
                      </a:cubicBezTo>
                      <a:cubicBezTo>
                        <a:pt x="748" y="1701"/>
                        <a:pt x="748" y="1701"/>
                        <a:pt x="748" y="1701"/>
                      </a:cubicBezTo>
                      <a:cubicBezTo>
                        <a:pt x="751" y="1701"/>
                        <a:pt x="755" y="1702"/>
                        <a:pt x="758" y="1702"/>
                      </a:cubicBezTo>
                      <a:cubicBezTo>
                        <a:pt x="721" y="1715"/>
                        <a:pt x="721" y="1715"/>
                        <a:pt x="721" y="1715"/>
                      </a:cubicBezTo>
                      <a:moveTo>
                        <a:pt x="716" y="1710"/>
                      </a:moveTo>
                      <a:cubicBezTo>
                        <a:pt x="713" y="1707"/>
                        <a:pt x="713" y="1707"/>
                        <a:pt x="713" y="1707"/>
                      </a:cubicBezTo>
                      <a:cubicBezTo>
                        <a:pt x="713" y="1707"/>
                        <a:pt x="713" y="1706"/>
                        <a:pt x="713" y="1705"/>
                      </a:cubicBezTo>
                      <a:cubicBezTo>
                        <a:pt x="733" y="1699"/>
                        <a:pt x="733" y="1699"/>
                        <a:pt x="733" y="1699"/>
                      </a:cubicBezTo>
                      <a:cubicBezTo>
                        <a:pt x="736" y="1699"/>
                        <a:pt x="740" y="1700"/>
                        <a:pt x="744" y="1700"/>
                      </a:cubicBezTo>
                      <a:cubicBezTo>
                        <a:pt x="716" y="1710"/>
                        <a:pt x="716" y="1710"/>
                        <a:pt x="716" y="1710"/>
                      </a:cubicBezTo>
                      <a:moveTo>
                        <a:pt x="713" y="1704"/>
                      </a:moveTo>
                      <a:cubicBezTo>
                        <a:pt x="712" y="1700"/>
                        <a:pt x="712" y="1697"/>
                        <a:pt x="711" y="1693"/>
                      </a:cubicBezTo>
                      <a:cubicBezTo>
                        <a:pt x="717" y="1695"/>
                        <a:pt x="723" y="1697"/>
                        <a:pt x="729" y="1698"/>
                      </a:cubicBezTo>
                      <a:cubicBezTo>
                        <a:pt x="713" y="1704"/>
                        <a:pt x="713" y="1704"/>
                        <a:pt x="713" y="1704"/>
                      </a:cubicBezTo>
                      <a:moveTo>
                        <a:pt x="818" y="1717"/>
                      </a:moveTo>
                      <a:cubicBezTo>
                        <a:pt x="817" y="1711"/>
                        <a:pt x="817" y="1705"/>
                        <a:pt x="817" y="1700"/>
                      </a:cubicBezTo>
                      <a:cubicBezTo>
                        <a:pt x="834" y="1713"/>
                        <a:pt x="849" y="1725"/>
                        <a:pt x="861" y="1732"/>
                      </a:cubicBezTo>
                      <a:cubicBezTo>
                        <a:pt x="860" y="1729"/>
                        <a:pt x="859" y="1711"/>
                        <a:pt x="857" y="1688"/>
                      </a:cubicBezTo>
                      <a:cubicBezTo>
                        <a:pt x="861" y="1687"/>
                        <a:pt x="864" y="1685"/>
                        <a:pt x="868" y="1684"/>
                      </a:cubicBezTo>
                      <a:cubicBezTo>
                        <a:pt x="871" y="1717"/>
                        <a:pt x="874" y="1748"/>
                        <a:pt x="877" y="1762"/>
                      </a:cubicBezTo>
                      <a:cubicBezTo>
                        <a:pt x="864" y="1753"/>
                        <a:pt x="841" y="1735"/>
                        <a:pt x="818" y="1717"/>
                      </a:cubicBezTo>
                      <a:moveTo>
                        <a:pt x="844" y="1713"/>
                      </a:moveTo>
                      <a:cubicBezTo>
                        <a:pt x="840" y="1709"/>
                        <a:pt x="840" y="1709"/>
                        <a:pt x="840" y="1709"/>
                      </a:cubicBezTo>
                      <a:cubicBezTo>
                        <a:pt x="853" y="1705"/>
                        <a:pt x="853" y="1705"/>
                        <a:pt x="853" y="1705"/>
                      </a:cubicBezTo>
                      <a:cubicBezTo>
                        <a:pt x="853" y="1706"/>
                        <a:pt x="853" y="1708"/>
                        <a:pt x="853" y="1710"/>
                      </a:cubicBezTo>
                      <a:cubicBezTo>
                        <a:pt x="844" y="1713"/>
                        <a:pt x="844" y="1713"/>
                        <a:pt x="844" y="1713"/>
                      </a:cubicBezTo>
                      <a:moveTo>
                        <a:pt x="853" y="1711"/>
                      </a:moveTo>
                      <a:cubicBezTo>
                        <a:pt x="854" y="1715"/>
                        <a:pt x="854" y="1718"/>
                        <a:pt x="854" y="1720"/>
                      </a:cubicBezTo>
                      <a:cubicBezTo>
                        <a:pt x="852" y="1718"/>
                        <a:pt x="849" y="1716"/>
                        <a:pt x="846" y="1714"/>
                      </a:cubicBezTo>
                      <a:cubicBezTo>
                        <a:pt x="853" y="1711"/>
                        <a:pt x="853" y="1711"/>
                        <a:pt x="853" y="1711"/>
                      </a:cubicBezTo>
                      <a:moveTo>
                        <a:pt x="838" y="1708"/>
                      </a:moveTo>
                      <a:cubicBezTo>
                        <a:pt x="833" y="1704"/>
                        <a:pt x="833" y="1704"/>
                        <a:pt x="833" y="1704"/>
                      </a:cubicBezTo>
                      <a:cubicBezTo>
                        <a:pt x="852" y="1698"/>
                        <a:pt x="852" y="1698"/>
                        <a:pt x="852" y="1698"/>
                      </a:cubicBezTo>
                      <a:cubicBezTo>
                        <a:pt x="853" y="1703"/>
                        <a:pt x="853" y="1703"/>
                        <a:pt x="853" y="1703"/>
                      </a:cubicBezTo>
                      <a:cubicBezTo>
                        <a:pt x="838" y="1708"/>
                        <a:pt x="838" y="1708"/>
                        <a:pt x="838" y="1708"/>
                      </a:cubicBezTo>
                      <a:moveTo>
                        <a:pt x="831" y="1703"/>
                      </a:moveTo>
                      <a:cubicBezTo>
                        <a:pt x="825" y="1698"/>
                        <a:pt x="825" y="1698"/>
                        <a:pt x="825" y="1698"/>
                      </a:cubicBezTo>
                      <a:cubicBezTo>
                        <a:pt x="834" y="1696"/>
                        <a:pt x="843" y="1693"/>
                        <a:pt x="851" y="1690"/>
                      </a:cubicBezTo>
                      <a:cubicBezTo>
                        <a:pt x="852" y="1692"/>
                        <a:pt x="852" y="1694"/>
                        <a:pt x="852" y="1696"/>
                      </a:cubicBezTo>
                      <a:cubicBezTo>
                        <a:pt x="831" y="1703"/>
                        <a:pt x="831" y="1703"/>
                        <a:pt x="831" y="1703"/>
                      </a:cubicBezTo>
                      <a:moveTo>
                        <a:pt x="908" y="1816"/>
                      </a:moveTo>
                      <a:cubicBezTo>
                        <a:pt x="890" y="1804"/>
                        <a:pt x="852" y="1776"/>
                        <a:pt x="818" y="1751"/>
                      </a:cubicBezTo>
                      <a:cubicBezTo>
                        <a:pt x="818" y="1742"/>
                        <a:pt x="818" y="1733"/>
                        <a:pt x="818" y="1724"/>
                      </a:cubicBezTo>
                      <a:cubicBezTo>
                        <a:pt x="841" y="1742"/>
                        <a:pt x="866" y="1761"/>
                        <a:pt x="884" y="1773"/>
                      </a:cubicBezTo>
                      <a:cubicBezTo>
                        <a:pt x="884" y="1767"/>
                        <a:pt x="878" y="1720"/>
                        <a:pt x="874" y="1681"/>
                      </a:cubicBezTo>
                      <a:cubicBezTo>
                        <a:pt x="879" y="1678"/>
                        <a:pt x="884" y="1676"/>
                        <a:pt x="889" y="1673"/>
                      </a:cubicBezTo>
                      <a:cubicBezTo>
                        <a:pt x="895" y="1723"/>
                        <a:pt x="904" y="1793"/>
                        <a:pt x="908" y="1816"/>
                      </a:cubicBezTo>
                      <a:moveTo>
                        <a:pt x="943" y="1637"/>
                      </a:moveTo>
                      <a:cubicBezTo>
                        <a:pt x="945" y="1635"/>
                        <a:pt x="947" y="1633"/>
                        <a:pt x="949" y="1632"/>
                      </a:cubicBezTo>
                      <a:cubicBezTo>
                        <a:pt x="956" y="1649"/>
                        <a:pt x="985" y="1650"/>
                        <a:pt x="995" y="1633"/>
                      </a:cubicBezTo>
                      <a:cubicBezTo>
                        <a:pt x="1003" y="1641"/>
                        <a:pt x="1003" y="1641"/>
                        <a:pt x="1003" y="1641"/>
                      </a:cubicBezTo>
                      <a:cubicBezTo>
                        <a:pt x="995" y="1667"/>
                        <a:pt x="967" y="1671"/>
                        <a:pt x="947" y="1661"/>
                      </a:cubicBezTo>
                      <a:cubicBezTo>
                        <a:pt x="943" y="1637"/>
                        <a:pt x="943" y="1637"/>
                        <a:pt x="943" y="1637"/>
                      </a:cubicBezTo>
                      <a:moveTo>
                        <a:pt x="991" y="1629"/>
                      </a:moveTo>
                      <a:cubicBezTo>
                        <a:pt x="982" y="1641"/>
                        <a:pt x="961" y="1639"/>
                        <a:pt x="955" y="1627"/>
                      </a:cubicBezTo>
                      <a:cubicBezTo>
                        <a:pt x="962" y="1622"/>
                        <a:pt x="968" y="1617"/>
                        <a:pt x="974" y="1613"/>
                      </a:cubicBezTo>
                      <a:cubicBezTo>
                        <a:pt x="991" y="1629"/>
                        <a:pt x="991" y="1629"/>
                        <a:pt x="991" y="1629"/>
                      </a:cubicBezTo>
                      <a:moveTo>
                        <a:pt x="979" y="1609"/>
                      </a:moveTo>
                      <a:cubicBezTo>
                        <a:pt x="982" y="1606"/>
                        <a:pt x="986" y="1604"/>
                        <a:pt x="989" y="1601"/>
                      </a:cubicBezTo>
                      <a:cubicBezTo>
                        <a:pt x="990" y="1620"/>
                        <a:pt x="990" y="1620"/>
                        <a:pt x="990" y="1620"/>
                      </a:cubicBezTo>
                      <a:cubicBezTo>
                        <a:pt x="979" y="1609"/>
                        <a:pt x="979" y="1609"/>
                        <a:pt x="979" y="1609"/>
                      </a:cubicBezTo>
                      <a:moveTo>
                        <a:pt x="992" y="1598"/>
                      </a:moveTo>
                      <a:cubicBezTo>
                        <a:pt x="995" y="1597"/>
                        <a:pt x="997" y="1595"/>
                        <a:pt x="999" y="1593"/>
                      </a:cubicBezTo>
                      <a:cubicBezTo>
                        <a:pt x="1000" y="1630"/>
                        <a:pt x="1000" y="1630"/>
                        <a:pt x="1000" y="1630"/>
                      </a:cubicBezTo>
                      <a:cubicBezTo>
                        <a:pt x="993" y="1623"/>
                        <a:pt x="993" y="1623"/>
                        <a:pt x="993" y="1623"/>
                      </a:cubicBezTo>
                      <a:cubicBezTo>
                        <a:pt x="992" y="1598"/>
                        <a:pt x="992" y="1598"/>
                        <a:pt x="992" y="1598"/>
                      </a:cubicBezTo>
                      <a:moveTo>
                        <a:pt x="1002" y="1591"/>
                      </a:moveTo>
                      <a:cubicBezTo>
                        <a:pt x="1004" y="1589"/>
                        <a:pt x="1006" y="1587"/>
                        <a:pt x="1008" y="1585"/>
                      </a:cubicBezTo>
                      <a:cubicBezTo>
                        <a:pt x="1010" y="1640"/>
                        <a:pt x="1010" y="1640"/>
                        <a:pt x="1010" y="1640"/>
                      </a:cubicBezTo>
                      <a:cubicBezTo>
                        <a:pt x="1003" y="1633"/>
                        <a:pt x="1003" y="1633"/>
                        <a:pt x="1003" y="1633"/>
                      </a:cubicBezTo>
                      <a:cubicBezTo>
                        <a:pt x="1002" y="1591"/>
                        <a:pt x="1002" y="1591"/>
                        <a:pt x="1002" y="1591"/>
                      </a:cubicBezTo>
                      <a:moveTo>
                        <a:pt x="948" y="1668"/>
                      </a:moveTo>
                      <a:cubicBezTo>
                        <a:pt x="970" y="1680"/>
                        <a:pt x="1001" y="1677"/>
                        <a:pt x="1009" y="1647"/>
                      </a:cubicBezTo>
                      <a:cubicBezTo>
                        <a:pt x="1015" y="1652"/>
                        <a:pt x="1015" y="1652"/>
                        <a:pt x="1015" y="1652"/>
                      </a:cubicBezTo>
                      <a:cubicBezTo>
                        <a:pt x="1006" y="1690"/>
                        <a:pt x="976" y="1699"/>
                        <a:pt x="952" y="1688"/>
                      </a:cubicBezTo>
                      <a:cubicBezTo>
                        <a:pt x="948" y="1668"/>
                        <a:pt x="948" y="1668"/>
                        <a:pt x="948" y="1668"/>
                      </a:cubicBezTo>
                      <a:moveTo>
                        <a:pt x="1011" y="1583"/>
                      </a:moveTo>
                      <a:cubicBezTo>
                        <a:pt x="1013" y="1581"/>
                        <a:pt x="1016" y="1580"/>
                        <a:pt x="1018" y="1578"/>
                      </a:cubicBezTo>
                      <a:cubicBezTo>
                        <a:pt x="1020" y="1650"/>
                        <a:pt x="1020" y="1650"/>
                        <a:pt x="1020" y="1650"/>
                      </a:cubicBezTo>
                      <a:cubicBezTo>
                        <a:pt x="1018" y="1648"/>
                        <a:pt x="1015" y="1645"/>
                        <a:pt x="1013" y="1643"/>
                      </a:cubicBezTo>
                      <a:cubicBezTo>
                        <a:pt x="1011" y="1583"/>
                        <a:pt x="1011" y="1583"/>
                        <a:pt x="1011" y="1583"/>
                      </a:cubicBezTo>
                      <a:moveTo>
                        <a:pt x="953" y="1695"/>
                      </a:moveTo>
                      <a:cubicBezTo>
                        <a:pt x="979" y="1704"/>
                        <a:pt x="1011" y="1693"/>
                        <a:pt x="1020" y="1658"/>
                      </a:cubicBezTo>
                      <a:cubicBezTo>
                        <a:pt x="1024" y="1661"/>
                        <a:pt x="1027" y="1664"/>
                        <a:pt x="1030" y="1667"/>
                      </a:cubicBezTo>
                      <a:cubicBezTo>
                        <a:pt x="1027" y="1674"/>
                        <a:pt x="1026" y="1682"/>
                        <a:pt x="1024" y="1689"/>
                      </a:cubicBezTo>
                      <a:cubicBezTo>
                        <a:pt x="1008" y="1718"/>
                        <a:pt x="980" y="1726"/>
                        <a:pt x="956" y="1712"/>
                      </a:cubicBezTo>
                      <a:cubicBezTo>
                        <a:pt x="953" y="1695"/>
                        <a:pt x="953" y="1695"/>
                        <a:pt x="953" y="1695"/>
                      </a:cubicBezTo>
                      <a:moveTo>
                        <a:pt x="1192" y="1539"/>
                      </a:moveTo>
                      <a:cubicBezTo>
                        <a:pt x="1186" y="1540"/>
                        <a:pt x="1180" y="1541"/>
                        <a:pt x="1174" y="1543"/>
                      </a:cubicBezTo>
                      <a:cubicBezTo>
                        <a:pt x="1164" y="1534"/>
                        <a:pt x="1155" y="1522"/>
                        <a:pt x="1150" y="1510"/>
                      </a:cubicBezTo>
                      <a:cubicBezTo>
                        <a:pt x="1162" y="1508"/>
                        <a:pt x="1173" y="1508"/>
                        <a:pt x="1182" y="1509"/>
                      </a:cubicBezTo>
                      <a:cubicBezTo>
                        <a:pt x="1184" y="1519"/>
                        <a:pt x="1188" y="1530"/>
                        <a:pt x="1192" y="1539"/>
                      </a:cubicBezTo>
                      <a:moveTo>
                        <a:pt x="1188" y="1510"/>
                      </a:moveTo>
                      <a:cubicBezTo>
                        <a:pt x="1193" y="1511"/>
                        <a:pt x="1198" y="1512"/>
                        <a:pt x="1203" y="1514"/>
                      </a:cubicBezTo>
                      <a:cubicBezTo>
                        <a:pt x="1205" y="1522"/>
                        <a:pt x="1208" y="1530"/>
                        <a:pt x="1212" y="1536"/>
                      </a:cubicBezTo>
                      <a:cubicBezTo>
                        <a:pt x="1207" y="1537"/>
                        <a:pt x="1202" y="1537"/>
                        <a:pt x="1197" y="1538"/>
                      </a:cubicBezTo>
                      <a:cubicBezTo>
                        <a:pt x="1193" y="1529"/>
                        <a:pt x="1189" y="1519"/>
                        <a:pt x="1188" y="1510"/>
                      </a:cubicBezTo>
                      <a:moveTo>
                        <a:pt x="1168" y="1545"/>
                      </a:moveTo>
                      <a:cubicBezTo>
                        <a:pt x="1162" y="1546"/>
                        <a:pt x="1157" y="1548"/>
                        <a:pt x="1151" y="1550"/>
                      </a:cubicBezTo>
                      <a:cubicBezTo>
                        <a:pt x="1142" y="1540"/>
                        <a:pt x="1134" y="1527"/>
                        <a:pt x="1130" y="1515"/>
                      </a:cubicBezTo>
                      <a:cubicBezTo>
                        <a:pt x="1135" y="1513"/>
                        <a:pt x="1140" y="1512"/>
                        <a:pt x="1144" y="1511"/>
                      </a:cubicBezTo>
                      <a:cubicBezTo>
                        <a:pt x="1149" y="1523"/>
                        <a:pt x="1158" y="1536"/>
                        <a:pt x="1168" y="1545"/>
                      </a:cubicBezTo>
                      <a:moveTo>
                        <a:pt x="1147" y="1552"/>
                      </a:moveTo>
                      <a:cubicBezTo>
                        <a:pt x="1141" y="1554"/>
                        <a:pt x="1136" y="1557"/>
                        <a:pt x="1131" y="1559"/>
                      </a:cubicBezTo>
                      <a:cubicBezTo>
                        <a:pt x="1122" y="1549"/>
                        <a:pt x="1114" y="1534"/>
                        <a:pt x="1111" y="1521"/>
                      </a:cubicBezTo>
                      <a:cubicBezTo>
                        <a:pt x="1115" y="1519"/>
                        <a:pt x="1120" y="1518"/>
                        <a:pt x="1125" y="1516"/>
                      </a:cubicBezTo>
                      <a:cubicBezTo>
                        <a:pt x="1129" y="1529"/>
                        <a:pt x="1137" y="1542"/>
                        <a:pt x="1147" y="1552"/>
                      </a:cubicBezTo>
                      <a:moveTo>
                        <a:pt x="1127" y="1561"/>
                      </a:moveTo>
                      <a:cubicBezTo>
                        <a:pt x="1123" y="1563"/>
                        <a:pt x="1119" y="1566"/>
                        <a:pt x="1115" y="1568"/>
                      </a:cubicBezTo>
                      <a:cubicBezTo>
                        <a:pt x="1106" y="1558"/>
                        <a:pt x="1097" y="1543"/>
                        <a:pt x="1092" y="1529"/>
                      </a:cubicBezTo>
                      <a:cubicBezTo>
                        <a:pt x="1097" y="1527"/>
                        <a:pt x="1101" y="1525"/>
                        <a:pt x="1106" y="1523"/>
                      </a:cubicBezTo>
                      <a:cubicBezTo>
                        <a:pt x="1109" y="1537"/>
                        <a:pt x="1118" y="1551"/>
                        <a:pt x="1127" y="1561"/>
                      </a:cubicBezTo>
                      <a:moveTo>
                        <a:pt x="1110" y="1571"/>
                      </a:moveTo>
                      <a:cubicBezTo>
                        <a:pt x="1107" y="1573"/>
                        <a:pt x="1104" y="1575"/>
                        <a:pt x="1101" y="1577"/>
                      </a:cubicBezTo>
                      <a:cubicBezTo>
                        <a:pt x="1090" y="1566"/>
                        <a:pt x="1079" y="1555"/>
                        <a:pt x="1067" y="1543"/>
                      </a:cubicBezTo>
                      <a:cubicBezTo>
                        <a:pt x="1073" y="1540"/>
                        <a:pt x="1079" y="1536"/>
                        <a:pt x="1086" y="1533"/>
                      </a:cubicBezTo>
                      <a:cubicBezTo>
                        <a:pt x="1091" y="1547"/>
                        <a:pt x="1101" y="1561"/>
                        <a:pt x="1110" y="1571"/>
                      </a:cubicBezTo>
                      <a:moveTo>
                        <a:pt x="1096" y="1581"/>
                      </a:moveTo>
                      <a:cubicBezTo>
                        <a:pt x="1085" y="1588"/>
                        <a:pt x="1076" y="1597"/>
                        <a:pt x="1067" y="1607"/>
                      </a:cubicBezTo>
                      <a:cubicBezTo>
                        <a:pt x="1055" y="1595"/>
                        <a:pt x="1043" y="1582"/>
                        <a:pt x="1029" y="1569"/>
                      </a:cubicBezTo>
                      <a:cubicBezTo>
                        <a:pt x="1039" y="1562"/>
                        <a:pt x="1050" y="1554"/>
                        <a:pt x="1061" y="1547"/>
                      </a:cubicBezTo>
                      <a:cubicBezTo>
                        <a:pt x="1073" y="1558"/>
                        <a:pt x="1085" y="1570"/>
                        <a:pt x="1096" y="1581"/>
                      </a:cubicBezTo>
                      <a:moveTo>
                        <a:pt x="1063" y="1612"/>
                      </a:moveTo>
                      <a:cubicBezTo>
                        <a:pt x="1059" y="1616"/>
                        <a:pt x="1056" y="1620"/>
                        <a:pt x="1053" y="1625"/>
                      </a:cubicBezTo>
                      <a:cubicBezTo>
                        <a:pt x="1052" y="1601"/>
                        <a:pt x="1052" y="1601"/>
                        <a:pt x="1052" y="1601"/>
                      </a:cubicBezTo>
                      <a:cubicBezTo>
                        <a:pt x="1063" y="1612"/>
                        <a:pt x="1063" y="1612"/>
                        <a:pt x="1063" y="1612"/>
                      </a:cubicBezTo>
                      <a:moveTo>
                        <a:pt x="1050" y="1629"/>
                      </a:moveTo>
                      <a:cubicBezTo>
                        <a:pt x="1047" y="1633"/>
                        <a:pt x="1045" y="1636"/>
                        <a:pt x="1043" y="1640"/>
                      </a:cubicBezTo>
                      <a:cubicBezTo>
                        <a:pt x="1041" y="1591"/>
                        <a:pt x="1041" y="1591"/>
                        <a:pt x="1041" y="1591"/>
                      </a:cubicBezTo>
                      <a:cubicBezTo>
                        <a:pt x="1049" y="1598"/>
                        <a:pt x="1049" y="1598"/>
                        <a:pt x="1049" y="1598"/>
                      </a:cubicBezTo>
                      <a:cubicBezTo>
                        <a:pt x="1050" y="1629"/>
                        <a:pt x="1050" y="1629"/>
                        <a:pt x="1050" y="1629"/>
                      </a:cubicBezTo>
                      <a:moveTo>
                        <a:pt x="1040" y="1645"/>
                      </a:moveTo>
                      <a:cubicBezTo>
                        <a:pt x="1037" y="1650"/>
                        <a:pt x="1035" y="1655"/>
                        <a:pt x="1033" y="1659"/>
                      </a:cubicBezTo>
                      <a:cubicBezTo>
                        <a:pt x="1031" y="1580"/>
                        <a:pt x="1031" y="1580"/>
                        <a:pt x="1031" y="1580"/>
                      </a:cubicBezTo>
                      <a:cubicBezTo>
                        <a:pt x="1038" y="1587"/>
                        <a:pt x="1038" y="1587"/>
                        <a:pt x="1038" y="1587"/>
                      </a:cubicBezTo>
                      <a:cubicBezTo>
                        <a:pt x="1040" y="1645"/>
                        <a:pt x="1040" y="1645"/>
                        <a:pt x="1040" y="1645"/>
                      </a:cubicBezTo>
                      <a:moveTo>
                        <a:pt x="1030" y="1660"/>
                      </a:moveTo>
                      <a:cubicBezTo>
                        <a:pt x="1028" y="1657"/>
                        <a:pt x="1025" y="1655"/>
                        <a:pt x="1023" y="1653"/>
                      </a:cubicBezTo>
                      <a:cubicBezTo>
                        <a:pt x="1021" y="1576"/>
                        <a:pt x="1021" y="1576"/>
                        <a:pt x="1021" y="1576"/>
                      </a:cubicBezTo>
                      <a:cubicBezTo>
                        <a:pt x="1022" y="1575"/>
                        <a:pt x="1023" y="1574"/>
                        <a:pt x="1024" y="1573"/>
                      </a:cubicBezTo>
                      <a:cubicBezTo>
                        <a:pt x="1028" y="1577"/>
                        <a:pt x="1028" y="1577"/>
                        <a:pt x="1028" y="1577"/>
                      </a:cubicBezTo>
                      <a:cubicBezTo>
                        <a:pt x="1030" y="1660"/>
                        <a:pt x="1030" y="1660"/>
                        <a:pt x="1030" y="1660"/>
                      </a:cubicBezTo>
                      <a:moveTo>
                        <a:pt x="958" y="1722"/>
                      </a:moveTo>
                      <a:cubicBezTo>
                        <a:pt x="965" y="1725"/>
                        <a:pt x="973" y="1726"/>
                        <a:pt x="980" y="1725"/>
                      </a:cubicBezTo>
                      <a:cubicBezTo>
                        <a:pt x="982" y="1736"/>
                        <a:pt x="975" y="1749"/>
                        <a:pt x="962" y="1749"/>
                      </a:cubicBezTo>
                      <a:cubicBezTo>
                        <a:pt x="958" y="1722"/>
                        <a:pt x="958" y="1722"/>
                        <a:pt x="958" y="1722"/>
                      </a:cubicBezTo>
                      <a:moveTo>
                        <a:pt x="964" y="1756"/>
                      </a:moveTo>
                      <a:cubicBezTo>
                        <a:pt x="980" y="1755"/>
                        <a:pt x="990" y="1739"/>
                        <a:pt x="988" y="1724"/>
                      </a:cubicBezTo>
                      <a:cubicBezTo>
                        <a:pt x="994" y="1723"/>
                        <a:pt x="1000" y="1721"/>
                        <a:pt x="1005" y="1717"/>
                      </a:cubicBezTo>
                      <a:cubicBezTo>
                        <a:pt x="1018" y="1743"/>
                        <a:pt x="1001" y="1781"/>
                        <a:pt x="969" y="1785"/>
                      </a:cubicBezTo>
                      <a:cubicBezTo>
                        <a:pt x="964" y="1756"/>
                        <a:pt x="964" y="1756"/>
                        <a:pt x="964" y="1756"/>
                      </a:cubicBezTo>
                      <a:moveTo>
                        <a:pt x="970" y="1793"/>
                      </a:moveTo>
                      <a:cubicBezTo>
                        <a:pt x="1005" y="1793"/>
                        <a:pt x="1026" y="1743"/>
                        <a:pt x="1011" y="1713"/>
                      </a:cubicBezTo>
                      <a:cubicBezTo>
                        <a:pt x="1015" y="1710"/>
                        <a:pt x="1019" y="1706"/>
                        <a:pt x="1023" y="1701"/>
                      </a:cubicBezTo>
                      <a:cubicBezTo>
                        <a:pt x="1022" y="1721"/>
                        <a:pt x="1026" y="1739"/>
                        <a:pt x="1037" y="1756"/>
                      </a:cubicBezTo>
                      <a:cubicBezTo>
                        <a:pt x="1034" y="1799"/>
                        <a:pt x="1002" y="1817"/>
                        <a:pt x="974" y="1814"/>
                      </a:cubicBezTo>
                      <a:cubicBezTo>
                        <a:pt x="970" y="1793"/>
                        <a:pt x="970" y="1793"/>
                        <a:pt x="970" y="1793"/>
                      </a:cubicBezTo>
                      <a:moveTo>
                        <a:pt x="978" y="1841"/>
                      </a:moveTo>
                      <a:cubicBezTo>
                        <a:pt x="975" y="1820"/>
                        <a:pt x="975" y="1820"/>
                        <a:pt x="975" y="1820"/>
                      </a:cubicBezTo>
                      <a:cubicBezTo>
                        <a:pt x="1004" y="1824"/>
                        <a:pt x="1035" y="1806"/>
                        <a:pt x="1043" y="1764"/>
                      </a:cubicBezTo>
                      <a:cubicBezTo>
                        <a:pt x="1050" y="1773"/>
                        <a:pt x="1057" y="1780"/>
                        <a:pt x="1065" y="1785"/>
                      </a:cubicBezTo>
                      <a:cubicBezTo>
                        <a:pt x="1057" y="1834"/>
                        <a:pt x="1017" y="1850"/>
                        <a:pt x="978" y="1841"/>
                      </a:cubicBezTo>
                      <a:moveTo>
                        <a:pt x="1098" y="1811"/>
                      </a:moveTo>
                      <a:cubicBezTo>
                        <a:pt x="1096" y="1806"/>
                        <a:pt x="1093" y="1800"/>
                        <a:pt x="1092" y="1795"/>
                      </a:cubicBezTo>
                      <a:cubicBezTo>
                        <a:pt x="1098" y="1796"/>
                        <a:pt x="1105" y="1796"/>
                        <a:pt x="1112" y="1796"/>
                      </a:cubicBezTo>
                      <a:cubicBezTo>
                        <a:pt x="1113" y="1800"/>
                        <a:pt x="1114" y="1804"/>
                        <a:pt x="1115" y="1807"/>
                      </a:cubicBezTo>
                      <a:cubicBezTo>
                        <a:pt x="1111" y="1808"/>
                        <a:pt x="1102" y="1810"/>
                        <a:pt x="1098" y="1811"/>
                      </a:cubicBezTo>
                      <a:moveTo>
                        <a:pt x="1121" y="1806"/>
                      </a:moveTo>
                      <a:cubicBezTo>
                        <a:pt x="1119" y="1803"/>
                        <a:pt x="1118" y="1799"/>
                        <a:pt x="1117" y="1795"/>
                      </a:cubicBezTo>
                      <a:cubicBezTo>
                        <a:pt x="1124" y="1795"/>
                        <a:pt x="1131" y="1794"/>
                        <a:pt x="1138" y="1793"/>
                      </a:cubicBezTo>
                      <a:cubicBezTo>
                        <a:pt x="1139" y="1796"/>
                        <a:pt x="1140" y="1799"/>
                        <a:pt x="1141" y="1802"/>
                      </a:cubicBezTo>
                      <a:cubicBezTo>
                        <a:pt x="1137" y="1803"/>
                        <a:pt x="1125" y="1805"/>
                        <a:pt x="1121" y="1806"/>
                      </a:cubicBezTo>
                      <a:moveTo>
                        <a:pt x="1157" y="1852"/>
                      </a:moveTo>
                      <a:cubicBezTo>
                        <a:pt x="1154" y="1839"/>
                        <a:pt x="1150" y="1813"/>
                        <a:pt x="1145" y="1792"/>
                      </a:cubicBezTo>
                      <a:cubicBezTo>
                        <a:pt x="1174" y="1787"/>
                        <a:pt x="1200" y="1774"/>
                        <a:pt x="1221" y="1756"/>
                      </a:cubicBezTo>
                      <a:cubicBezTo>
                        <a:pt x="1201" y="1788"/>
                        <a:pt x="1173" y="1830"/>
                        <a:pt x="1157" y="1852"/>
                      </a:cubicBezTo>
                      <a:moveTo>
                        <a:pt x="1140" y="1788"/>
                      </a:moveTo>
                      <a:cubicBezTo>
                        <a:pt x="1013" y="1806"/>
                        <a:pt x="1004" y="1683"/>
                        <a:pt x="1073" y="1611"/>
                      </a:cubicBezTo>
                      <a:cubicBezTo>
                        <a:pt x="1115" y="1567"/>
                        <a:pt x="1182" y="1541"/>
                        <a:pt x="1235" y="1542"/>
                      </a:cubicBezTo>
                      <a:cubicBezTo>
                        <a:pt x="1237" y="1546"/>
                        <a:pt x="1239" y="1551"/>
                        <a:pt x="1240" y="1557"/>
                      </a:cubicBezTo>
                      <a:cubicBezTo>
                        <a:pt x="1175" y="1561"/>
                        <a:pt x="1113" y="1604"/>
                        <a:pt x="1088" y="1631"/>
                      </a:cubicBezTo>
                      <a:cubicBezTo>
                        <a:pt x="1043" y="1679"/>
                        <a:pt x="1064" y="1749"/>
                        <a:pt x="1128" y="1744"/>
                      </a:cubicBezTo>
                      <a:cubicBezTo>
                        <a:pt x="1203" y="1738"/>
                        <a:pt x="1265" y="1650"/>
                        <a:pt x="1256" y="1579"/>
                      </a:cubicBezTo>
                      <a:cubicBezTo>
                        <a:pt x="1247" y="1515"/>
                        <a:pt x="1200" y="1491"/>
                        <a:pt x="1134" y="1505"/>
                      </a:cubicBezTo>
                      <a:cubicBezTo>
                        <a:pt x="1072" y="1518"/>
                        <a:pt x="1009" y="1577"/>
                        <a:pt x="972" y="1605"/>
                      </a:cubicBezTo>
                      <a:cubicBezTo>
                        <a:pt x="925" y="1640"/>
                        <a:pt x="873" y="1691"/>
                        <a:pt x="789" y="1695"/>
                      </a:cubicBezTo>
                      <a:cubicBezTo>
                        <a:pt x="707" y="1699"/>
                        <a:pt x="622" y="1662"/>
                        <a:pt x="613" y="1574"/>
                      </a:cubicBezTo>
                      <a:cubicBezTo>
                        <a:pt x="609" y="1534"/>
                        <a:pt x="647" y="1448"/>
                        <a:pt x="733" y="1407"/>
                      </a:cubicBezTo>
                      <a:cubicBezTo>
                        <a:pt x="734" y="1410"/>
                        <a:pt x="737" y="1414"/>
                        <a:pt x="740" y="1418"/>
                      </a:cubicBezTo>
                      <a:cubicBezTo>
                        <a:pt x="673" y="1457"/>
                        <a:pt x="622" y="1524"/>
                        <a:pt x="640" y="1587"/>
                      </a:cubicBezTo>
                      <a:cubicBezTo>
                        <a:pt x="651" y="1626"/>
                        <a:pt x="690" y="1669"/>
                        <a:pt x="764" y="1674"/>
                      </a:cubicBezTo>
                      <a:cubicBezTo>
                        <a:pt x="702" y="1663"/>
                        <a:pt x="658" y="1625"/>
                        <a:pt x="646" y="1585"/>
                      </a:cubicBezTo>
                      <a:cubicBezTo>
                        <a:pt x="633" y="1539"/>
                        <a:pt x="664" y="1471"/>
                        <a:pt x="743" y="1422"/>
                      </a:cubicBezTo>
                      <a:cubicBezTo>
                        <a:pt x="746" y="1426"/>
                        <a:pt x="750" y="1430"/>
                        <a:pt x="754" y="1431"/>
                      </a:cubicBezTo>
                      <a:cubicBezTo>
                        <a:pt x="695" y="1465"/>
                        <a:pt x="674" y="1517"/>
                        <a:pt x="672" y="1549"/>
                      </a:cubicBezTo>
                      <a:cubicBezTo>
                        <a:pt x="668" y="1607"/>
                        <a:pt x="727" y="1659"/>
                        <a:pt x="788" y="1660"/>
                      </a:cubicBezTo>
                      <a:cubicBezTo>
                        <a:pt x="897" y="1661"/>
                        <a:pt x="936" y="1589"/>
                        <a:pt x="1002" y="1528"/>
                      </a:cubicBezTo>
                      <a:cubicBezTo>
                        <a:pt x="1104" y="1434"/>
                        <a:pt x="1224" y="1474"/>
                        <a:pt x="1258" y="1509"/>
                      </a:cubicBezTo>
                      <a:cubicBezTo>
                        <a:pt x="1338" y="1593"/>
                        <a:pt x="1258" y="1770"/>
                        <a:pt x="1140" y="1788"/>
                      </a:cubicBezTo>
                      <a:moveTo>
                        <a:pt x="1135" y="1705"/>
                      </a:moveTo>
                      <a:cubicBezTo>
                        <a:pt x="1147" y="1700"/>
                        <a:pt x="1180" y="1692"/>
                        <a:pt x="1217" y="1683"/>
                      </a:cubicBezTo>
                      <a:cubicBezTo>
                        <a:pt x="1204" y="1700"/>
                        <a:pt x="1188" y="1714"/>
                        <a:pt x="1172" y="1723"/>
                      </a:cubicBezTo>
                      <a:cubicBezTo>
                        <a:pt x="1159" y="1717"/>
                        <a:pt x="1147" y="1711"/>
                        <a:pt x="1135" y="1705"/>
                      </a:cubicBezTo>
                      <a:moveTo>
                        <a:pt x="1166" y="1726"/>
                      </a:moveTo>
                      <a:cubicBezTo>
                        <a:pt x="1155" y="1732"/>
                        <a:pt x="1143" y="1735"/>
                        <a:pt x="1133" y="1737"/>
                      </a:cubicBezTo>
                      <a:cubicBezTo>
                        <a:pt x="1131" y="1725"/>
                        <a:pt x="1129" y="1714"/>
                        <a:pt x="1130" y="1709"/>
                      </a:cubicBezTo>
                      <a:cubicBezTo>
                        <a:pt x="1142" y="1714"/>
                        <a:pt x="1154" y="1720"/>
                        <a:pt x="1166" y="1726"/>
                      </a:cubicBezTo>
                      <a:moveTo>
                        <a:pt x="1126" y="1703"/>
                      </a:moveTo>
                      <a:cubicBezTo>
                        <a:pt x="1122" y="1708"/>
                        <a:pt x="1125" y="1722"/>
                        <a:pt x="1127" y="1737"/>
                      </a:cubicBezTo>
                      <a:cubicBezTo>
                        <a:pt x="1120" y="1738"/>
                        <a:pt x="1114" y="1737"/>
                        <a:pt x="1108" y="1735"/>
                      </a:cubicBezTo>
                      <a:cubicBezTo>
                        <a:pt x="1107" y="1720"/>
                        <a:pt x="1105" y="1703"/>
                        <a:pt x="1107" y="1698"/>
                      </a:cubicBezTo>
                      <a:cubicBezTo>
                        <a:pt x="1112" y="1687"/>
                        <a:pt x="1185" y="1672"/>
                        <a:pt x="1233" y="1659"/>
                      </a:cubicBezTo>
                      <a:cubicBezTo>
                        <a:pt x="1230" y="1665"/>
                        <a:pt x="1226" y="1671"/>
                        <a:pt x="1223" y="1676"/>
                      </a:cubicBezTo>
                      <a:cubicBezTo>
                        <a:pt x="1175" y="1687"/>
                        <a:pt x="1130" y="1698"/>
                        <a:pt x="1126" y="1703"/>
                      </a:cubicBezTo>
                      <a:moveTo>
                        <a:pt x="1103" y="1692"/>
                      </a:moveTo>
                      <a:cubicBezTo>
                        <a:pt x="1098" y="1698"/>
                        <a:pt x="1101" y="1717"/>
                        <a:pt x="1103" y="1734"/>
                      </a:cubicBezTo>
                      <a:cubicBezTo>
                        <a:pt x="1096" y="1731"/>
                        <a:pt x="1091" y="1727"/>
                        <a:pt x="1087" y="1723"/>
                      </a:cubicBezTo>
                      <a:cubicBezTo>
                        <a:pt x="1085" y="1711"/>
                        <a:pt x="1084" y="1700"/>
                        <a:pt x="1085" y="1693"/>
                      </a:cubicBezTo>
                      <a:cubicBezTo>
                        <a:pt x="1085" y="1681"/>
                        <a:pt x="1089" y="1678"/>
                        <a:pt x="1099" y="1675"/>
                      </a:cubicBezTo>
                      <a:cubicBezTo>
                        <a:pt x="1139" y="1662"/>
                        <a:pt x="1180" y="1653"/>
                        <a:pt x="1220" y="1642"/>
                      </a:cubicBezTo>
                      <a:cubicBezTo>
                        <a:pt x="1227" y="1643"/>
                        <a:pt x="1234" y="1642"/>
                        <a:pt x="1240" y="1641"/>
                      </a:cubicBezTo>
                      <a:cubicBezTo>
                        <a:pt x="1239" y="1645"/>
                        <a:pt x="1237" y="1649"/>
                        <a:pt x="1236" y="1653"/>
                      </a:cubicBezTo>
                      <a:cubicBezTo>
                        <a:pt x="1193" y="1662"/>
                        <a:pt x="1109" y="1684"/>
                        <a:pt x="1103" y="1692"/>
                      </a:cubicBezTo>
                      <a:moveTo>
                        <a:pt x="1084" y="1675"/>
                      </a:moveTo>
                      <a:cubicBezTo>
                        <a:pt x="1083" y="1651"/>
                        <a:pt x="1083" y="1651"/>
                        <a:pt x="1083" y="1651"/>
                      </a:cubicBezTo>
                      <a:cubicBezTo>
                        <a:pt x="1085" y="1648"/>
                        <a:pt x="1087" y="1645"/>
                        <a:pt x="1090" y="1642"/>
                      </a:cubicBezTo>
                      <a:cubicBezTo>
                        <a:pt x="1091" y="1670"/>
                        <a:pt x="1091" y="1670"/>
                        <a:pt x="1091" y="1670"/>
                      </a:cubicBezTo>
                      <a:cubicBezTo>
                        <a:pt x="1088" y="1672"/>
                        <a:pt x="1086" y="1673"/>
                        <a:pt x="1084" y="1675"/>
                      </a:cubicBezTo>
                      <a:moveTo>
                        <a:pt x="1166" y="1650"/>
                      </a:moveTo>
                      <a:cubicBezTo>
                        <a:pt x="1153" y="1653"/>
                        <a:pt x="1136" y="1657"/>
                        <a:pt x="1123" y="1661"/>
                      </a:cubicBezTo>
                      <a:cubicBezTo>
                        <a:pt x="1117" y="1655"/>
                        <a:pt x="1108" y="1646"/>
                        <a:pt x="1096" y="1635"/>
                      </a:cubicBezTo>
                      <a:cubicBezTo>
                        <a:pt x="1103" y="1627"/>
                        <a:pt x="1113" y="1618"/>
                        <a:pt x="1125" y="1610"/>
                      </a:cubicBezTo>
                      <a:cubicBezTo>
                        <a:pt x="1144" y="1629"/>
                        <a:pt x="1159" y="1644"/>
                        <a:pt x="1166" y="1650"/>
                      </a:cubicBezTo>
                      <a:moveTo>
                        <a:pt x="1131" y="1606"/>
                      </a:moveTo>
                      <a:cubicBezTo>
                        <a:pt x="1134" y="1603"/>
                        <a:pt x="1137" y="1601"/>
                        <a:pt x="1141" y="1599"/>
                      </a:cubicBezTo>
                      <a:cubicBezTo>
                        <a:pt x="1151" y="1613"/>
                        <a:pt x="1180" y="1630"/>
                        <a:pt x="1208" y="1638"/>
                      </a:cubicBezTo>
                      <a:cubicBezTo>
                        <a:pt x="1196" y="1641"/>
                        <a:pt x="1184" y="1644"/>
                        <a:pt x="1171" y="1646"/>
                      </a:cubicBezTo>
                      <a:cubicBezTo>
                        <a:pt x="1156" y="1632"/>
                        <a:pt x="1137" y="1613"/>
                        <a:pt x="1131" y="1606"/>
                      </a:cubicBezTo>
                      <a:moveTo>
                        <a:pt x="1117" y="1663"/>
                      </a:moveTo>
                      <a:cubicBezTo>
                        <a:pt x="1112" y="1664"/>
                        <a:pt x="1108" y="1665"/>
                        <a:pt x="1104" y="1666"/>
                      </a:cubicBezTo>
                      <a:cubicBezTo>
                        <a:pt x="1103" y="1650"/>
                        <a:pt x="1103" y="1650"/>
                        <a:pt x="1103" y="1650"/>
                      </a:cubicBezTo>
                      <a:cubicBezTo>
                        <a:pt x="1109" y="1656"/>
                        <a:pt x="1114" y="1660"/>
                        <a:pt x="1117" y="1663"/>
                      </a:cubicBezTo>
                      <a:moveTo>
                        <a:pt x="1100" y="1647"/>
                      </a:moveTo>
                      <a:cubicBezTo>
                        <a:pt x="1101" y="1667"/>
                        <a:pt x="1101" y="1667"/>
                        <a:pt x="1101" y="1667"/>
                      </a:cubicBezTo>
                      <a:cubicBezTo>
                        <a:pt x="1098" y="1667"/>
                        <a:pt x="1096" y="1668"/>
                        <a:pt x="1094" y="1669"/>
                      </a:cubicBezTo>
                      <a:cubicBezTo>
                        <a:pt x="1093" y="1640"/>
                        <a:pt x="1093" y="1640"/>
                        <a:pt x="1093" y="1640"/>
                      </a:cubicBezTo>
                      <a:cubicBezTo>
                        <a:pt x="1100" y="1647"/>
                        <a:pt x="1100" y="1647"/>
                        <a:pt x="1100" y="1647"/>
                      </a:cubicBezTo>
                      <a:moveTo>
                        <a:pt x="1146" y="1596"/>
                      </a:moveTo>
                      <a:cubicBezTo>
                        <a:pt x="1151" y="1593"/>
                        <a:pt x="1156" y="1590"/>
                        <a:pt x="1162" y="1588"/>
                      </a:cubicBezTo>
                      <a:cubicBezTo>
                        <a:pt x="1176" y="1606"/>
                        <a:pt x="1221" y="1623"/>
                        <a:pt x="1245" y="1622"/>
                      </a:cubicBezTo>
                      <a:cubicBezTo>
                        <a:pt x="1245" y="1626"/>
                        <a:pt x="1243" y="1631"/>
                        <a:pt x="1242" y="1635"/>
                      </a:cubicBezTo>
                      <a:cubicBezTo>
                        <a:pt x="1207" y="1639"/>
                        <a:pt x="1162" y="1614"/>
                        <a:pt x="1146" y="1596"/>
                      </a:cubicBezTo>
                      <a:moveTo>
                        <a:pt x="1166" y="1585"/>
                      </a:moveTo>
                      <a:cubicBezTo>
                        <a:pt x="1171" y="1583"/>
                        <a:pt x="1176" y="1581"/>
                        <a:pt x="1182" y="1579"/>
                      </a:cubicBezTo>
                      <a:cubicBezTo>
                        <a:pt x="1198" y="1593"/>
                        <a:pt x="1229" y="1603"/>
                        <a:pt x="1247" y="1602"/>
                      </a:cubicBezTo>
                      <a:cubicBezTo>
                        <a:pt x="1247" y="1607"/>
                        <a:pt x="1247" y="1612"/>
                        <a:pt x="1246" y="1617"/>
                      </a:cubicBezTo>
                      <a:cubicBezTo>
                        <a:pt x="1222" y="1618"/>
                        <a:pt x="1183" y="1602"/>
                        <a:pt x="1166" y="1585"/>
                      </a:cubicBezTo>
                      <a:moveTo>
                        <a:pt x="1190" y="1576"/>
                      </a:moveTo>
                      <a:cubicBezTo>
                        <a:pt x="1195" y="1574"/>
                        <a:pt x="1201" y="1572"/>
                        <a:pt x="1207" y="1570"/>
                      </a:cubicBezTo>
                      <a:cubicBezTo>
                        <a:pt x="1219" y="1578"/>
                        <a:pt x="1233" y="1583"/>
                        <a:pt x="1246" y="1583"/>
                      </a:cubicBezTo>
                      <a:cubicBezTo>
                        <a:pt x="1247" y="1588"/>
                        <a:pt x="1247" y="1592"/>
                        <a:pt x="1247" y="1596"/>
                      </a:cubicBezTo>
                      <a:cubicBezTo>
                        <a:pt x="1232" y="1596"/>
                        <a:pt x="1207" y="1588"/>
                        <a:pt x="1190" y="1576"/>
                      </a:cubicBezTo>
                      <a:moveTo>
                        <a:pt x="1214" y="1569"/>
                      </a:moveTo>
                      <a:cubicBezTo>
                        <a:pt x="1224" y="1567"/>
                        <a:pt x="1233" y="1565"/>
                        <a:pt x="1243" y="1564"/>
                      </a:cubicBezTo>
                      <a:cubicBezTo>
                        <a:pt x="1244" y="1568"/>
                        <a:pt x="1245" y="1574"/>
                        <a:pt x="1246" y="1579"/>
                      </a:cubicBezTo>
                      <a:cubicBezTo>
                        <a:pt x="1235" y="1577"/>
                        <a:pt x="1224" y="1574"/>
                        <a:pt x="1214" y="1569"/>
                      </a:cubicBezTo>
                      <a:moveTo>
                        <a:pt x="1080" y="1706"/>
                      </a:moveTo>
                      <a:cubicBezTo>
                        <a:pt x="1078" y="1705"/>
                        <a:pt x="1077" y="1703"/>
                        <a:pt x="1075" y="1702"/>
                      </a:cubicBezTo>
                      <a:cubicBezTo>
                        <a:pt x="1071" y="1688"/>
                        <a:pt x="1073" y="1672"/>
                        <a:pt x="1081" y="1657"/>
                      </a:cubicBezTo>
                      <a:cubicBezTo>
                        <a:pt x="1081" y="1679"/>
                        <a:pt x="1081" y="1679"/>
                        <a:pt x="1081" y="1679"/>
                      </a:cubicBezTo>
                      <a:cubicBezTo>
                        <a:pt x="1078" y="1686"/>
                        <a:pt x="1079" y="1693"/>
                        <a:pt x="1080" y="1706"/>
                      </a:cubicBezTo>
                      <a:moveTo>
                        <a:pt x="1247" y="1732"/>
                      </a:moveTo>
                      <a:cubicBezTo>
                        <a:pt x="1263" y="1713"/>
                        <a:pt x="1276" y="1691"/>
                        <a:pt x="1285" y="1668"/>
                      </a:cubicBezTo>
                      <a:cubicBezTo>
                        <a:pt x="1300" y="1665"/>
                        <a:pt x="1317" y="1662"/>
                        <a:pt x="1325" y="1660"/>
                      </a:cubicBezTo>
                      <a:cubicBezTo>
                        <a:pt x="1318" y="1673"/>
                        <a:pt x="1292" y="1713"/>
                        <a:pt x="1271" y="1743"/>
                      </a:cubicBezTo>
                      <a:cubicBezTo>
                        <a:pt x="1262" y="1739"/>
                        <a:pt x="1254" y="1735"/>
                        <a:pt x="1247" y="1732"/>
                      </a:cubicBezTo>
                      <a:moveTo>
                        <a:pt x="1298" y="1745"/>
                      </a:moveTo>
                      <a:cubicBezTo>
                        <a:pt x="1298" y="1749"/>
                        <a:pt x="1298" y="1753"/>
                        <a:pt x="1299" y="1756"/>
                      </a:cubicBezTo>
                      <a:cubicBezTo>
                        <a:pt x="1292" y="1753"/>
                        <a:pt x="1285" y="1749"/>
                        <a:pt x="1277" y="1746"/>
                      </a:cubicBezTo>
                      <a:cubicBezTo>
                        <a:pt x="1290" y="1726"/>
                        <a:pt x="1331" y="1664"/>
                        <a:pt x="1337" y="1659"/>
                      </a:cubicBezTo>
                      <a:cubicBezTo>
                        <a:pt x="1339" y="1663"/>
                        <a:pt x="1340" y="1669"/>
                        <a:pt x="1342" y="1675"/>
                      </a:cubicBezTo>
                      <a:cubicBezTo>
                        <a:pt x="1319" y="1695"/>
                        <a:pt x="1298" y="1717"/>
                        <a:pt x="1298" y="1745"/>
                      </a:cubicBezTo>
                      <a:moveTo>
                        <a:pt x="1347" y="1671"/>
                      </a:moveTo>
                      <a:cubicBezTo>
                        <a:pt x="1345" y="1663"/>
                        <a:pt x="1343" y="1656"/>
                        <a:pt x="1342" y="1652"/>
                      </a:cubicBezTo>
                      <a:cubicBezTo>
                        <a:pt x="1338" y="1651"/>
                        <a:pt x="1325" y="1652"/>
                        <a:pt x="1308" y="1655"/>
                      </a:cubicBezTo>
                      <a:cubicBezTo>
                        <a:pt x="1306" y="1648"/>
                        <a:pt x="1304" y="1640"/>
                        <a:pt x="1303" y="1632"/>
                      </a:cubicBezTo>
                      <a:cubicBezTo>
                        <a:pt x="1316" y="1627"/>
                        <a:pt x="1328" y="1617"/>
                        <a:pt x="1337" y="1606"/>
                      </a:cubicBezTo>
                      <a:cubicBezTo>
                        <a:pt x="1339" y="1606"/>
                        <a:pt x="1341" y="1606"/>
                        <a:pt x="1344" y="1606"/>
                      </a:cubicBezTo>
                      <a:cubicBezTo>
                        <a:pt x="1343" y="1621"/>
                        <a:pt x="1353" y="1643"/>
                        <a:pt x="1368" y="1652"/>
                      </a:cubicBezTo>
                      <a:cubicBezTo>
                        <a:pt x="1361" y="1658"/>
                        <a:pt x="1354" y="1664"/>
                        <a:pt x="1347" y="1671"/>
                      </a:cubicBezTo>
                      <a:moveTo>
                        <a:pt x="1372" y="1648"/>
                      </a:moveTo>
                      <a:cubicBezTo>
                        <a:pt x="1357" y="1639"/>
                        <a:pt x="1348" y="1621"/>
                        <a:pt x="1350" y="1606"/>
                      </a:cubicBezTo>
                      <a:cubicBezTo>
                        <a:pt x="1353" y="1605"/>
                        <a:pt x="1357" y="1604"/>
                        <a:pt x="1361" y="1603"/>
                      </a:cubicBezTo>
                      <a:cubicBezTo>
                        <a:pt x="1365" y="1614"/>
                        <a:pt x="1375" y="1624"/>
                        <a:pt x="1388" y="1628"/>
                      </a:cubicBezTo>
                      <a:cubicBezTo>
                        <a:pt x="1384" y="1635"/>
                        <a:pt x="1378" y="1641"/>
                        <a:pt x="1372" y="1648"/>
                      </a:cubicBezTo>
                      <a:moveTo>
                        <a:pt x="1391" y="1622"/>
                      </a:moveTo>
                      <a:cubicBezTo>
                        <a:pt x="1379" y="1618"/>
                        <a:pt x="1370" y="1611"/>
                        <a:pt x="1366" y="1600"/>
                      </a:cubicBezTo>
                      <a:cubicBezTo>
                        <a:pt x="1369" y="1599"/>
                        <a:pt x="1372" y="1597"/>
                        <a:pt x="1375" y="1596"/>
                      </a:cubicBezTo>
                      <a:cubicBezTo>
                        <a:pt x="1379" y="1599"/>
                        <a:pt x="1384" y="1603"/>
                        <a:pt x="1388" y="1604"/>
                      </a:cubicBezTo>
                      <a:cubicBezTo>
                        <a:pt x="1390" y="1603"/>
                        <a:pt x="1392" y="1603"/>
                        <a:pt x="1394" y="1601"/>
                      </a:cubicBezTo>
                      <a:cubicBezTo>
                        <a:pt x="1396" y="1609"/>
                        <a:pt x="1395" y="1615"/>
                        <a:pt x="1391" y="1622"/>
                      </a:cubicBezTo>
                      <a:moveTo>
                        <a:pt x="1389" y="1597"/>
                      </a:moveTo>
                      <a:cubicBezTo>
                        <a:pt x="1387" y="1597"/>
                        <a:pt x="1383" y="1594"/>
                        <a:pt x="1381" y="1592"/>
                      </a:cubicBezTo>
                      <a:cubicBezTo>
                        <a:pt x="1388" y="1586"/>
                        <a:pt x="1394" y="1579"/>
                        <a:pt x="1400" y="1572"/>
                      </a:cubicBezTo>
                      <a:cubicBezTo>
                        <a:pt x="1402" y="1574"/>
                        <a:pt x="1405" y="1577"/>
                        <a:pt x="1406" y="1581"/>
                      </a:cubicBezTo>
                      <a:cubicBezTo>
                        <a:pt x="1404" y="1585"/>
                        <a:pt x="1397" y="1595"/>
                        <a:pt x="1389" y="1597"/>
                      </a:cubicBezTo>
                      <a:moveTo>
                        <a:pt x="1404" y="1564"/>
                      </a:moveTo>
                      <a:cubicBezTo>
                        <a:pt x="1407" y="1558"/>
                        <a:pt x="1410" y="1552"/>
                        <a:pt x="1411" y="1545"/>
                      </a:cubicBezTo>
                      <a:cubicBezTo>
                        <a:pt x="1458" y="1594"/>
                        <a:pt x="1517" y="1592"/>
                        <a:pt x="1557" y="1616"/>
                      </a:cubicBezTo>
                      <a:cubicBezTo>
                        <a:pt x="1591" y="1637"/>
                        <a:pt x="1610" y="1681"/>
                        <a:pt x="1599" y="1710"/>
                      </a:cubicBezTo>
                      <a:cubicBezTo>
                        <a:pt x="1601" y="1684"/>
                        <a:pt x="1588" y="1657"/>
                        <a:pt x="1568" y="1643"/>
                      </a:cubicBezTo>
                      <a:cubicBezTo>
                        <a:pt x="1520" y="1609"/>
                        <a:pt x="1437" y="1609"/>
                        <a:pt x="1404" y="1564"/>
                      </a:cubicBezTo>
                      <a:moveTo>
                        <a:pt x="1410" y="1633"/>
                      </a:moveTo>
                      <a:cubicBezTo>
                        <a:pt x="1414" y="1636"/>
                        <a:pt x="1418" y="1638"/>
                        <a:pt x="1423" y="1640"/>
                      </a:cubicBezTo>
                      <a:cubicBezTo>
                        <a:pt x="1423" y="1644"/>
                        <a:pt x="1422" y="1648"/>
                        <a:pt x="1420" y="1651"/>
                      </a:cubicBezTo>
                      <a:cubicBezTo>
                        <a:pt x="1409" y="1636"/>
                        <a:pt x="1409" y="1636"/>
                        <a:pt x="1409" y="1636"/>
                      </a:cubicBezTo>
                      <a:cubicBezTo>
                        <a:pt x="1409" y="1635"/>
                        <a:pt x="1410" y="1634"/>
                        <a:pt x="1410" y="1633"/>
                      </a:cubicBezTo>
                      <a:moveTo>
                        <a:pt x="1408" y="1637"/>
                      </a:moveTo>
                      <a:cubicBezTo>
                        <a:pt x="1419" y="1652"/>
                        <a:pt x="1419" y="1652"/>
                        <a:pt x="1419" y="1652"/>
                      </a:cubicBezTo>
                      <a:cubicBezTo>
                        <a:pt x="1419" y="1654"/>
                        <a:pt x="1418" y="1655"/>
                        <a:pt x="1417" y="1656"/>
                      </a:cubicBezTo>
                      <a:cubicBezTo>
                        <a:pt x="1405" y="1641"/>
                        <a:pt x="1405" y="1641"/>
                        <a:pt x="1405" y="1641"/>
                      </a:cubicBezTo>
                      <a:cubicBezTo>
                        <a:pt x="1406" y="1640"/>
                        <a:pt x="1407" y="1638"/>
                        <a:pt x="1408" y="1637"/>
                      </a:cubicBezTo>
                      <a:moveTo>
                        <a:pt x="1404" y="1642"/>
                      </a:moveTo>
                      <a:cubicBezTo>
                        <a:pt x="1415" y="1657"/>
                        <a:pt x="1415" y="1657"/>
                        <a:pt x="1415" y="1657"/>
                      </a:cubicBezTo>
                      <a:cubicBezTo>
                        <a:pt x="1414" y="1658"/>
                        <a:pt x="1413" y="1659"/>
                        <a:pt x="1412" y="1659"/>
                      </a:cubicBezTo>
                      <a:cubicBezTo>
                        <a:pt x="1401" y="1646"/>
                        <a:pt x="1401" y="1646"/>
                        <a:pt x="1401" y="1646"/>
                      </a:cubicBezTo>
                      <a:cubicBezTo>
                        <a:pt x="1402" y="1645"/>
                        <a:pt x="1403" y="1644"/>
                        <a:pt x="1404" y="1642"/>
                      </a:cubicBezTo>
                      <a:moveTo>
                        <a:pt x="1400" y="1647"/>
                      </a:moveTo>
                      <a:cubicBezTo>
                        <a:pt x="1410" y="1660"/>
                        <a:pt x="1410" y="1660"/>
                        <a:pt x="1410" y="1660"/>
                      </a:cubicBezTo>
                      <a:cubicBezTo>
                        <a:pt x="1409" y="1661"/>
                        <a:pt x="1407" y="1661"/>
                        <a:pt x="1406" y="1662"/>
                      </a:cubicBezTo>
                      <a:cubicBezTo>
                        <a:pt x="1397" y="1650"/>
                        <a:pt x="1397" y="1650"/>
                        <a:pt x="1397" y="1650"/>
                      </a:cubicBezTo>
                      <a:cubicBezTo>
                        <a:pt x="1398" y="1649"/>
                        <a:pt x="1399" y="1648"/>
                        <a:pt x="1400" y="1647"/>
                      </a:cubicBezTo>
                      <a:moveTo>
                        <a:pt x="1396" y="1652"/>
                      </a:moveTo>
                      <a:cubicBezTo>
                        <a:pt x="1404" y="1662"/>
                        <a:pt x="1404" y="1662"/>
                        <a:pt x="1404" y="1662"/>
                      </a:cubicBezTo>
                      <a:cubicBezTo>
                        <a:pt x="1399" y="1662"/>
                        <a:pt x="1394" y="1661"/>
                        <a:pt x="1390" y="1658"/>
                      </a:cubicBezTo>
                      <a:cubicBezTo>
                        <a:pt x="1392" y="1656"/>
                        <a:pt x="1394" y="1654"/>
                        <a:pt x="1396" y="1652"/>
                      </a:cubicBezTo>
                      <a:moveTo>
                        <a:pt x="1385" y="1662"/>
                      </a:moveTo>
                      <a:cubicBezTo>
                        <a:pt x="1403" y="1677"/>
                        <a:pt x="1428" y="1664"/>
                        <a:pt x="1429" y="1642"/>
                      </a:cubicBezTo>
                      <a:cubicBezTo>
                        <a:pt x="1435" y="1644"/>
                        <a:pt x="1442" y="1646"/>
                        <a:pt x="1449" y="1647"/>
                      </a:cubicBezTo>
                      <a:cubicBezTo>
                        <a:pt x="1450" y="1684"/>
                        <a:pt x="1402" y="1705"/>
                        <a:pt x="1374" y="1672"/>
                      </a:cubicBezTo>
                      <a:cubicBezTo>
                        <a:pt x="1378" y="1669"/>
                        <a:pt x="1382" y="1665"/>
                        <a:pt x="1385" y="1662"/>
                      </a:cubicBezTo>
                      <a:moveTo>
                        <a:pt x="1333" y="1734"/>
                      </a:moveTo>
                      <a:cubicBezTo>
                        <a:pt x="1333" y="1721"/>
                        <a:pt x="1339" y="1709"/>
                        <a:pt x="1348" y="1698"/>
                      </a:cubicBezTo>
                      <a:cubicBezTo>
                        <a:pt x="1355" y="1729"/>
                        <a:pt x="1363" y="1769"/>
                        <a:pt x="1366" y="1792"/>
                      </a:cubicBezTo>
                      <a:cubicBezTo>
                        <a:pt x="1349" y="1775"/>
                        <a:pt x="1334" y="1759"/>
                        <a:pt x="1333" y="1734"/>
                      </a:cubicBezTo>
                      <a:moveTo>
                        <a:pt x="1411" y="1852"/>
                      </a:moveTo>
                      <a:cubicBezTo>
                        <a:pt x="1408" y="1844"/>
                        <a:pt x="1405" y="1837"/>
                        <a:pt x="1400" y="1830"/>
                      </a:cubicBezTo>
                      <a:cubicBezTo>
                        <a:pt x="1408" y="1833"/>
                        <a:pt x="1417" y="1833"/>
                        <a:pt x="1424" y="1830"/>
                      </a:cubicBezTo>
                      <a:cubicBezTo>
                        <a:pt x="1424" y="1837"/>
                        <a:pt x="1425" y="1843"/>
                        <a:pt x="1426" y="1849"/>
                      </a:cubicBezTo>
                      <a:cubicBezTo>
                        <a:pt x="1421" y="1851"/>
                        <a:pt x="1416" y="1853"/>
                        <a:pt x="1411" y="1852"/>
                      </a:cubicBezTo>
                      <a:moveTo>
                        <a:pt x="1425" y="1818"/>
                      </a:moveTo>
                      <a:cubicBezTo>
                        <a:pt x="1425" y="1820"/>
                        <a:pt x="1425" y="1823"/>
                        <a:pt x="1424" y="1825"/>
                      </a:cubicBezTo>
                      <a:cubicBezTo>
                        <a:pt x="1415" y="1829"/>
                        <a:pt x="1404" y="1828"/>
                        <a:pt x="1394" y="1821"/>
                      </a:cubicBezTo>
                      <a:cubicBezTo>
                        <a:pt x="1388" y="1813"/>
                        <a:pt x="1381" y="1806"/>
                        <a:pt x="1373" y="1799"/>
                      </a:cubicBezTo>
                      <a:cubicBezTo>
                        <a:pt x="1373" y="1790"/>
                        <a:pt x="1371" y="1779"/>
                        <a:pt x="1369" y="1767"/>
                      </a:cubicBezTo>
                      <a:cubicBezTo>
                        <a:pt x="1376" y="1765"/>
                        <a:pt x="1383" y="1763"/>
                        <a:pt x="1391" y="1762"/>
                      </a:cubicBezTo>
                      <a:cubicBezTo>
                        <a:pt x="1379" y="1788"/>
                        <a:pt x="1407" y="1814"/>
                        <a:pt x="1426" y="1810"/>
                      </a:cubicBezTo>
                      <a:cubicBezTo>
                        <a:pt x="1426" y="1813"/>
                        <a:pt x="1425" y="1815"/>
                        <a:pt x="1425" y="1818"/>
                      </a:cubicBezTo>
                      <a:moveTo>
                        <a:pt x="1427" y="1806"/>
                      </a:moveTo>
                      <a:cubicBezTo>
                        <a:pt x="1407" y="1806"/>
                        <a:pt x="1385" y="1785"/>
                        <a:pt x="1396" y="1761"/>
                      </a:cubicBezTo>
                      <a:cubicBezTo>
                        <a:pt x="1402" y="1760"/>
                        <a:pt x="1408" y="1760"/>
                        <a:pt x="1415" y="1759"/>
                      </a:cubicBezTo>
                      <a:cubicBezTo>
                        <a:pt x="1409" y="1777"/>
                        <a:pt x="1420" y="1786"/>
                        <a:pt x="1432" y="1789"/>
                      </a:cubicBezTo>
                      <a:cubicBezTo>
                        <a:pt x="1430" y="1794"/>
                        <a:pt x="1428" y="1800"/>
                        <a:pt x="1427" y="1806"/>
                      </a:cubicBezTo>
                      <a:moveTo>
                        <a:pt x="1434" y="1784"/>
                      </a:moveTo>
                      <a:cubicBezTo>
                        <a:pt x="1423" y="1781"/>
                        <a:pt x="1415" y="1773"/>
                        <a:pt x="1420" y="1759"/>
                      </a:cubicBezTo>
                      <a:cubicBezTo>
                        <a:pt x="1428" y="1759"/>
                        <a:pt x="1437" y="1760"/>
                        <a:pt x="1444" y="1762"/>
                      </a:cubicBezTo>
                      <a:cubicBezTo>
                        <a:pt x="1441" y="1769"/>
                        <a:pt x="1437" y="1777"/>
                        <a:pt x="1434" y="1784"/>
                      </a:cubicBezTo>
                      <a:moveTo>
                        <a:pt x="1448" y="1756"/>
                      </a:moveTo>
                      <a:cubicBezTo>
                        <a:pt x="1423" y="1748"/>
                        <a:pt x="1394" y="1754"/>
                        <a:pt x="1368" y="1761"/>
                      </a:cubicBezTo>
                      <a:cubicBezTo>
                        <a:pt x="1368" y="1757"/>
                        <a:pt x="1367" y="1754"/>
                        <a:pt x="1366" y="1750"/>
                      </a:cubicBezTo>
                      <a:cubicBezTo>
                        <a:pt x="1392" y="1742"/>
                        <a:pt x="1427" y="1739"/>
                        <a:pt x="1453" y="1745"/>
                      </a:cubicBezTo>
                      <a:cubicBezTo>
                        <a:pt x="1452" y="1749"/>
                        <a:pt x="1450" y="1752"/>
                        <a:pt x="1448" y="1756"/>
                      </a:cubicBezTo>
                      <a:moveTo>
                        <a:pt x="1456" y="1739"/>
                      </a:moveTo>
                      <a:cubicBezTo>
                        <a:pt x="1429" y="1732"/>
                        <a:pt x="1393" y="1735"/>
                        <a:pt x="1365" y="1744"/>
                      </a:cubicBezTo>
                      <a:cubicBezTo>
                        <a:pt x="1364" y="1737"/>
                        <a:pt x="1362" y="1731"/>
                        <a:pt x="1361" y="1725"/>
                      </a:cubicBezTo>
                      <a:cubicBezTo>
                        <a:pt x="1391" y="1713"/>
                        <a:pt x="1435" y="1710"/>
                        <a:pt x="1465" y="1720"/>
                      </a:cubicBezTo>
                      <a:cubicBezTo>
                        <a:pt x="1462" y="1726"/>
                        <a:pt x="1459" y="1733"/>
                        <a:pt x="1456" y="1739"/>
                      </a:cubicBezTo>
                      <a:moveTo>
                        <a:pt x="1444" y="1708"/>
                      </a:moveTo>
                      <a:cubicBezTo>
                        <a:pt x="1422" y="1705"/>
                        <a:pt x="1398" y="1707"/>
                        <a:pt x="1376" y="1713"/>
                      </a:cubicBezTo>
                      <a:cubicBezTo>
                        <a:pt x="1370" y="1707"/>
                        <a:pt x="1364" y="1698"/>
                        <a:pt x="1359" y="1686"/>
                      </a:cubicBezTo>
                      <a:cubicBezTo>
                        <a:pt x="1363" y="1682"/>
                        <a:pt x="1367" y="1679"/>
                        <a:pt x="1371" y="1675"/>
                      </a:cubicBezTo>
                      <a:cubicBezTo>
                        <a:pt x="1402" y="1712"/>
                        <a:pt x="1456" y="1689"/>
                        <a:pt x="1456" y="1648"/>
                      </a:cubicBezTo>
                      <a:cubicBezTo>
                        <a:pt x="1461" y="1649"/>
                        <a:pt x="1466" y="1649"/>
                        <a:pt x="1470" y="1650"/>
                      </a:cubicBezTo>
                      <a:cubicBezTo>
                        <a:pt x="1472" y="1655"/>
                        <a:pt x="1473" y="1661"/>
                        <a:pt x="1473" y="1666"/>
                      </a:cubicBezTo>
                      <a:cubicBezTo>
                        <a:pt x="1468" y="1684"/>
                        <a:pt x="1457" y="1698"/>
                        <a:pt x="1444" y="1708"/>
                      </a:cubicBezTo>
                      <a:moveTo>
                        <a:pt x="1415" y="1622"/>
                      </a:moveTo>
                      <a:cubicBezTo>
                        <a:pt x="1419" y="1611"/>
                        <a:pt x="1419" y="1597"/>
                        <a:pt x="1410" y="1584"/>
                      </a:cubicBezTo>
                      <a:cubicBezTo>
                        <a:pt x="1452" y="1615"/>
                        <a:pt x="1521" y="1620"/>
                        <a:pt x="1563" y="1647"/>
                      </a:cubicBezTo>
                      <a:cubicBezTo>
                        <a:pt x="1592" y="1666"/>
                        <a:pt x="1606" y="1715"/>
                        <a:pt x="1583" y="1739"/>
                      </a:cubicBezTo>
                      <a:cubicBezTo>
                        <a:pt x="1584" y="1701"/>
                        <a:pt x="1569" y="1676"/>
                        <a:pt x="1544" y="1662"/>
                      </a:cubicBezTo>
                      <a:cubicBezTo>
                        <a:pt x="1495" y="1634"/>
                        <a:pt x="1452" y="1656"/>
                        <a:pt x="1415" y="1622"/>
                      </a:cubicBezTo>
                      <a:moveTo>
                        <a:pt x="1532" y="1736"/>
                      </a:moveTo>
                      <a:cubicBezTo>
                        <a:pt x="1536" y="1726"/>
                        <a:pt x="1540" y="1715"/>
                        <a:pt x="1541" y="1703"/>
                      </a:cubicBezTo>
                      <a:cubicBezTo>
                        <a:pt x="1547" y="1698"/>
                        <a:pt x="1553" y="1692"/>
                        <a:pt x="1558" y="1685"/>
                      </a:cubicBezTo>
                      <a:cubicBezTo>
                        <a:pt x="1560" y="1702"/>
                        <a:pt x="1554" y="1730"/>
                        <a:pt x="1546" y="1744"/>
                      </a:cubicBezTo>
                      <a:cubicBezTo>
                        <a:pt x="1541" y="1741"/>
                        <a:pt x="1536" y="1738"/>
                        <a:pt x="1532" y="1736"/>
                      </a:cubicBezTo>
                      <a:moveTo>
                        <a:pt x="1550" y="1747"/>
                      </a:moveTo>
                      <a:cubicBezTo>
                        <a:pt x="1559" y="1733"/>
                        <a:pt x="1566" y="1701"/>
                        <a:pt x="1562" y="1684"/>
                      </a:cubicBezTo>
                      <a:cubicBezTo>
                        <a:pt x="1572" y="1697"/>
                        <a:pt x="1578" y="1716"/>
                        <a:pt x="1576" y="1740"/>
                      </a:cubicBezTo>
                      <a:cubicBezTo>
                        <a:pt x="1569" y="1743"/>
                        <a:pt x="1562" y="1747"/>
                        <a:pt x="1555" y="1751"/>
                      </a:cubicBezTo>
                      <a:cubicBezTo>
                        <a:pt x="1553" y="1749"/>
                        <a:pt x="1551" y="1748"/>
                        <a:pt x="1550" y="1747"/>
                      </a:cubicBezTo>
                      <a:moveTo>
                        <a:pt x="1586" y="1778"/>
                      </a:moveTo>
                      <a:cubicBezTo>
                        <a:pt x="1589" y="1770"/>
                        <a:pt x="1593" y="1762"/>
                        <a:pt x="1596" y="1755"/>
                      </a:cubicBezTo>
                      <a:cubicBezTo>
                        <a:pt x="1591" y="1757"/>
                        <a:pt x="1582" y="1761"/>
                        <a:pt x="1572" y="1765"/>
                      </a:cubicBezTo>
                      <a:cubicBezTo>
                        <a:pt x="1568" y="1761"/>
                        <a:pt x="1563" y="1757"/>
                        <a:pt x="1559" y="1754"/>
                      </a:cubicBezTo>
                      <a:cubicBezTo>
                        <a:pt x="1576" y="1745"/>
                        <a:pt x="1576" y="1745"/>
                        <a:pt x="1576" y="1745"/>
                      </a:cubicBezTo>
                      <a:cubicBezTo>
                        <a:pt x="1576" y="1749"/>
                        <a:pt x="1575" y="1752"/>
                        <a:pt x="1575" y="1756"/>
                      </a:cubicBezTo>
                      <a:cubicBezTo>
                        <a:pt x="1579" y="1752"/>
                        <a:pt x="1584" y="1746"/>
                        <a:pt x="1589" y="1739"/>
                      </a:cubicBezTo>
                      <a:cubicBezTo>
                        <a:pt x="1600" y="1733"/>
                        <a:pt x="1610" y="1728"/>
                        <a:pt x="1615" y="1726"/>
                      </a:cubicBezTo>
                      <a:cubicBezTo>
                        <a:pt x="1612" y="1737"/>
                        <a:pt x="1602" y="1766"/>
                        <a:pt x="1596" y="1787"/>
                      </a:cubicBezTo>
                      <a:cubicBezTo>
                        <a:pt x="1593" y="1783"/>
                        <a:pt x="1590" y="1780"/>
                        <a:pt x="1586" y="1778"/>
                      </a:cubicBezTo>
                      <a:moveTo>
                        <a:pt x="1622" y="1810"/>
                      </a:moveTo>
                      <a:cubicBezTo>
                        <a:pt x="1625" y="1802"/>
                        <a:pt x="1629" y="1794"/>
                        <a:pt x="1631" y="1786"/>
                      </a:cubicBezTo>
                      <a:cubicBezTo>
                        <a:pt x="1626" y="1788"/>
                        <a:pt x="1618" y="1793"/>
                        <a:pt x="1609" y="1798"/>
                      </a:cubicBezTo>
                      <a:cubicBezTo>
                        <a:pt x="1606" y="1796"/>
                        <a:pt x="1603" y="1793"/>
                        <a:pt x="1600" y="1790"/>
                      </a:cubicBezTo>
                      <a:cubicBezTo>
                        <a:pt x="1619" y="1779"/>
                        <a:pt x="1646" y="1764"/>
                        <a:pt x="1650" y="1762"/>
                      </a:cubicBezTo>
                      <a:cubicBezTo>
                        <a:pt x="1646" y="1774"/>
                        <a:pt x="1638" y="1802"/>
                        <a:pt x="1634" y="1820"/>
                      </a:cubicBezTo>
                      <a:cubicBezTo>
                        <a:pt x="1630" y="1817"/>
                        <a:pt x="1626" y="1814"/>
                        <a:pt x="1622" y="1810"/>
                      </a:cubicBezTo>
                      <a:moveTo>
                        <a:pt x="1656" y="1759"/>
                      </a:moveTo>
                      <a:cubicBezTo>
                        <a:pt x="1658" y="1760"/>
                        <a:pt x="1660" y="1762"/>
                        <a:pt x="1662" y="1764"/>
                      </a:cubicBezTo>
                      <a:cubicBezTo>
                        <a:pt x="1661" y="1775"/>
                        <a:pt x="1660" y="1786"/>
                        <a:pt x="1658" y="1792"/>
                      </a:cubicBezTo>
                      <a:cubicBezTo>
                        <a:pt x="1663" y="1789"/>
                        <a:pt x="1671" y="1784"/>
                        <a:pt x="1680" y="1779"/>
                      </a:cubicBezTo>
                      <a:cubicBezTo>
                        <a:pt x="1683" y="1781"/>
                        <a:pt x="1686" y="1783"/>
                        <a:pt x="1689" y="1785"/>
                      </a:cubicBezTo>
                      <a:cubicBezTo>
                        <a:pt x="1667" y="1799"/>
                        <a:pt x="1642" y="1818"/>
                        <a:pt x="1639" y="1819"/>
                      </a:cubicBezTo>
                      <a:cubicBezTo>
                        <a:pt x="1641" y="1810"/>
                        <a:pt x="1650" y="1779"/>
                        <a:pt x="1656" y="1759"/>
                      </a:cubicBezTo>
                      <a:moveTo>
                        <a:pt x="1665" y="1784"/>
                      </a:moveTo>
                      <a:cubicBezTo>
                        <a:pt x="1665" y="1781"/>
                        <a:pt x="1666" y="1775"/>
                        <a:pt x="1666" y="1768"/>
                      </a:cubicBezTo>
                      <a:cubicBezTo>
                        <a:pt x="1670" y="1771"/>
                        <a:pt x="1673" y="1773"/>
                        <a:pt x="1676" y="1776"/>
                      </a:cubicBezTo>
                      <a:cubicBezTo>
                        <a:pt x="1670" y="1780"/>
                        <a:pt x="1666" y="1783"/>
                        <a:pt x="1665" y="1784"/>
                      </a:cubicBezTo>
                      <a:moveTo>
                        <a:pt x="1660" y="1842"/>
                      </a:moveTo>
                      <a:cubicBezTo>
                        <a:pt x="1665" y="1833"/>
                        <a:pt x="1669" y="1824"/>
                        <a:pt x="1672" y="1818"/>
                      </a:cubicBezTo>
                      <a:cubicBezTo>
                        <a:pt x="1666" y="1821"/>
                        <a:pt x="1658" y="1827"/>
                        <a:pt x="1649" y="1833"/>
                      </a:cubicBezTo>
                      <a:cubicBezTo>
                        <a:pt x="1646" y="1830"/>
                        <a:pt x="1643" y="1828"/>
                        <a:pt x="1640" y="1826"/>
                      </a:cubicBezTo>
                      <a:cubicBezTo>
                        <a:pt x="1658" y="1814"/>
                        <a:pt x="1678" y="1799"/>
                        <a:pt x="1688" y="1792"/>
                      </a:cubicBezTo>
                      <a:cubicBezTo>
                        <a:pt x="1685" y="1802"/>
                        <a:pt x="1677" y="1829"/>
                        <a:pt x="1671" y="1849"/>
                      </a:cubicBezTo>
                      <a:cubicBezTo>
                        <a:pt x="1668" y="1847"/>
                        <a:pt x="1664" y="1844"/>
                        <a:pt x="1660" y="1842"/>
                      </a:cubicBezTo>
                      <a:moveTo>
                        <a:pt x="1704" y="1837"/>
                      </a:moveTo>
                      <a:cubicBezTo>
                        <a:pt x="1693" y="1842"/>
                        <a:pt x="1683" y="1847"/>
                        <a:pt x="1677" y="1850"/>
                      </a:cubicBezTo>
                      <a:cubicBezTo>
                        <a:pt x="1679" y="1841"/>
                        <a:pt x="1688" y="1810"/>
                        <a:pt x="1694" y="1789"/>
                      </a:cubicBezTo>
                      <a:cubicBezTo>
                        <a:pt x="1697" y="1792"/>
                        <a:pt x="1700" y="1794"/>
                        <a:pt x="1703" y="1796"/>
                      </a:cubicBezTo>
                      <a:cubicBezTo>
                        <a:pt x="1701" y="1809"/>
                        <a:pt x="1698" y="1821"/>
                        <a:pt x="1697" y="1827"/>
                      </a:cubicBezTo>
                      <a:cubicBezTo>
                        <a:pt x="1700" y="1826"/>
                        <a:pt x="1704" y="1824"/>
                        <a:pt x="1708" y="1822"/>
                      </a:cubicBezTo>
                      <a:cubicBezTo>
                        <a:pt x="1707" y="1827"/>
                        <a:pt x="1706" y="1831"/>
                        <a:pt x="1704" y="1837"/>
                      </a:cubicBezTo>
                      <a:moveTo>
                        <a:pt x="1710" y="1816"/>
                      </a:moveTo>
                      <a:cubicBezTo>
                        <a:pt x="1708" y="1818"/>
                        <a:pt x="1705" y="1819"/>
                        <a:pt x="1703" y="1820"/>
                      </a:cubicBezTo>
                      <a:cubicBezTo>
                        <a:pt x="1704" y="1816"/>
                        <a:pt x="1706" y="1808"/>
                        <a:pt x="1708" y="1798"/>
                      </a:cubicBezTo>
                      <a:cubicBezTo>
                        <a:pt x="1710" y="1800"/>
                        <a:pt x="1713" y="1802"/>
                        <a:pt x="1716" y="1803"/>
                      </a:cubicBezTo>
                      <a:cubicBezTo>
                        <a:pt x="1714" y="1807"/>
                        <a:pt x="1712" y="1812"/>
                        <a:pt x="1710" y="1816"/>
                      </a:cubicBezTo>
                      <a:moveTo>
                        <a:pt x="1724" y="1790"/>
                      </a:moveTo>
                      <a:cubicBezTo>
                        <a:pt x="1722" y="1792"/>
                        <a:pt x="1720" y="1795"/>
                        <a:pt x="1719" y="1798"/>
                      </a:cubicBezTo>
                      <a:cubicBezTo>
                        <a:pt x="1678" y="1779"/>
                        <a:pt x="1621" y="1721"/>
                        <a:pt x="1608" y="1701"/>
                      </a:cubicBezTo>
                      <a:cubicBezTo>
                        <a:pt x="1610" y="1695"/>
                        <a:pt x="1611" y="1689"/>
                        <a:pt x="1612" y="1682"/>
                      </a:cubicBezTo>
                      <a:cubicBezTo>
                        <a:pt x="1620" y="1701"/>
                        <a:pt x="1639" y="1710"/>
                        <a:pt x="1660" y="1709"/>
                      </a:cubicBezTo>
                      <a:cubicBezTo>
                        <a:pt x="1662" y="1746"/>
                        <a:pt x="1697" y="1772"/>
                        <a:pt x="1724" y="1790"/>
                      </a:cubicBezTo>
                      <a:moveTo>
                        <a:pt x="1663" y="1681"/>
                      </a:moveTo>
                      <a:cubicBezTo>
                        <a:pt x="1648" y="1680"/>
                        <a:pt x="1636" y="1669"/>
                        <a:pt x="1632" y="1651"/>
                      </a:cubicBezTo>
                      <a:cubicBezTo>
                        <a:pt x="1637" y="1650"/>
                        <a:pt x="1642" y="1648"/>
                        <a:pt x="1646" y="1646"/>
                      </a:cubicBezTo>
                      <a:cubicBezTo>
                        <a:pt x="1650" y="1657"/>
                        <a:pt x="1657" y="1664"/>
                        <a:pt x="1668" y="1666"/>
                      </a:cubicBezTo>
                      <a:cubicBezTo>
                        <a:pt x="1666" y="1671"/>
                        <a:pt x="1664" y="1676"/>
                        <a:pt x="1663" y="1681"/>
                      </a:cubicBezTo>
                      <a:moveTo>
                        <a:pt x="1670" y="1661"/>
                      </a:moveTo>
                      <a:cubicBezTo>
                        <a:pt x="1660" y="1659"/>
                        <a:pt x="1654" y="1654"/>
                        <a:pt x="1650" y="1643"/>
                      </a:cubicBezTo>
                      <a:cubicBezTo>
                        <a:pt x="1655" y="1640"/>
                        <a:pt x="1660" y="1636"/>
                        <a:pt x="1663" y="1631"/>
                      </a:cubicBezTo>
                      <a:cubicBezTo>
                        <a:pt x="1667" y="1639"/>
                        <a:pt x="1672" y="1644"/>
                        <a:pt x="1680" y="1644"/>
                      </a:cubicBezTo>
                      <a:cubicBezTo>
                        <a:pt x="1676" y="1649"/>
                        <a:pt x="1673" y="1655"/>
                        <a:pt x="1670" y="1661"/>
                      </a:cubicBezTo>
                      <a:moveTo>
                        <a:pt x="1725" y="1578"/>
                      </a:moveTo>
                      <a:cubicBezTo>
                        <a:pt x="1725" y="1582"/>
                        <a:pt x="1726" y="1586"/>
                        <a:pt x="1727" y="1590"/>
                      </a:cubicBezTo>
                      <a:cubicBezTo>
                        <a:pt x="1719" y="1607"/>
                        <a:pt x="1696" y="1620"/>
                        <a:pt x="1673" y="1613"/>
                      </a:cubicBezTo>
                      <a:cubicBezTo>
                        <a:pt x="1674" y="1609"/>
                        <a:pt x="1675" y="1605"/>
                        <a:pt x="1675" y="1600"/>
                      </a:cubicBezTo>
                      <a:cubicBezTo>
                        <a:pt x="1693" y="1602"/>
                        <a:pt x="1708" y="1592"/>
                        <a:pt x="1712" y="1578"/>
                      </a:cubicBezTo>
                      <a:cubicBezTo>
                        <a:pt x="1716" y="1578"/>
                        <a:pt x="1720" y="1579"/>
                        <a:pt x="1725" y="1578"/>
                      </a:cubicBezTo>
                      <a:moveTo>
                        <a:pt x="1708" y="1577"/>
                      </a:moveTo>
                      <a:cubicBezTo>
                        <a:pt x="1704" y="1589"/>
                        <a:pt x="1690" y="1597"/>
                        <a:pt x="1675" y="1596"/>
                      </a:cubicBezTo>
                      <a:cubicBezTo>
                        <a:pt x="1675" y="1592"/>
                        <a:pt x="1675" y="1588"/>
                        <a:pt x="1674" y="1583"/>
                      </a:cubicBezTo>
                      <a:cubicBezTo>
                        <a:pt x="1684" y="1584"/>
                        <a:pt x="1691" y="1578"/>
                        <a:pt x="1695" y="1570"/>
                      </a:cubicBezTo>
                      <a:cubicBezTo>
                        <a:pt x="1699" y="1573"/>
                        <a:pt x="1703" y="1575"/>
                        <a:pt x="1708" y="1577"/>
                      </a:cubicBezTo>
                      <a:moveTo>
                        <a:pt x="1692" y="1567"/>
                      </a:moveTo>
                      <a:cubicBezTo>
                        <a:pt x="1689" y="1575"/>
                        <a:pt x="1682" y="1579"/>
                        <a:pt x="1673" y="1579"/>
                      </a:cubicBezTo>
                      <a:cubicBezTo>
                        <a:pt x="1672" y="1577"/>
                        <a:pt x="1671" y="1574"/>
                        <a:pt x="1670" y="1572"/>
                      </a:cubicBezTo>
                      <a:cubicBezTo>
                        <a:pt x="1675" y="1566"/>
                        <a:pt x="1679" y="1560"/>
                        <a:pt x="1681" y="1552"/>
                      </a:cubicBezTo>
                      <a:cubicBezTo>
                        <a:pt x="1684" y="1558"/>
                        <a:pt x="1688" y="1563"/>
                        <a:pt x="1692" y="1567"/>
                      </a:cubicBezTo>
                      <a:moveTo>
                        <a:pt x="1677" y="1533"/>
                      </a:moveTo>
                      <a:cubicBezTo>
                        <a:pt x="1678" y="1585"/>
                        <a:pt x="1629" y="1592"/>
                        <a:pt x="1597" y="1570"/>
                      </a:cubicBezTo>
                      <a:cubicBezTo>
                        <a:pt x="1592" y="1561"/>
                        <a:pt x="1585" y="1554"/>
                        <a:pt x="1578" y="1548"/>
                      </a:cubicBezTo>
                      <a:cubicBezTo>
                        <a:pt x="1574" y="1541"/>
                        <a:pt x="1571" y="1534"/>
                        <a:pt x="1571" y="1526"/>
                      </a:cubicBezTo>
                      <a:cubicBezTo>
                        <a:pt x="1573" y="1522"/>
                        <a:pt x="1576" y="1518"/>
                        <a:pt x="1578" y="1513"/>
                      </a:cubicBezTo>
                      <a:cubicBezTo>
                        <a:pt x="1582" y="1530"/>
                        <a:pt x="1590" y="1545"/>
                        <a:pt x="1604" y="1555"/>
                      </a:cubicBezTo>
                      <a:cubicBezTo>
                        <a:pt x="1625" y="1571"/>
                        <a:pt x="1672" y="1559"/>
                        <a:pt x="1671" y="1517"/>
                      </a:cubicBezTo>
                      <a:cubicBezTo>
                        <a:pt x="1679" y="1521"/>
                        <a:pt x="1687" y="1524"/>
                        <a:pt x="1695" y="1524"/>
                      </a:cubicBezTo>
                      <a:cubicBezTo>
                        <a:pt x="1688" y="1528"/>
                        <a:pt x="1680" y="1531"/>
                        <a:pt x="1677" y="1533"/>
                      </a:cubicBezTo>
                      <a:moveTo>
                        <a:pt x="1725" y="1503"/>
                      </a:moveTo>
                      <a:cubicBezTo>
                        <a:pt x="1717" y="1525"/>
                        <a:pt x="1691" y="1524"/>
                        <a:pt x="1667" y="1509"/>
                      </a:cubicBezTo>
                      <a:cubicBezTo>
                        <a:pt x="1668" y="1554"/>
                        <a:pt x="1627" y="1565"/>
                        <a:pt x="1606" y="1550"/>
                      </a:cubicBezTo>
                      <a:cubicBezTo>
                        <a:pt x="1591" y="1539"/>
                        <a:pt x="1583" y="1521"/>
                        <a:pt x="1582" y="1501"/>
                      </a:cubicBezTo>
                      <a:cubicBezTo>
                        <a:pt x="1585" y="1489"/>
                        <a:pt x="1586" y="1478"/>
                        <a:pt x="1585" y="1467"/>
                      </a:cubicBezTo>
                      <a:cubicBezTo>
                        <a:pt x="1589" y="1448"/>
                        <a:pt x="1599" y="1429"/>
                        <a:pt x="1612" y="1419"/>
                      </a:cubicBezTo>
                      <a:cubicBezTo>
                        <a:pt x="1647" y="1391"/>
                        <a:pt x="1700" y="1432"/>
                        <a:pt x="1719" y="1470"/>
                      </a:cubicBezTo>
                      <a:cubicBezTo>
                        <a:pt x="1715" y="1474"/>
                        <a:pt x="1715" y="1480"/>
                        <a:pt x="1718" y="1485"/>
                      </a:cubicBezTo>
                      <a:cubicBezTo>
                        <a:pt x="1720" y="1487"/>
                        <a:pt x="1723" y="1489"/>
                        <a:pt x="1726" y="1490"/>
                      </a:cubicBezTo>
                      <a:cubicBezTo>
                        <a:pt x="1726" y="1495"/>
                        <a:pt x="1726" y="1499"/>
                        <a:pt x="1725" y="1503"/>
                      </a:cubicBezTo>
                      <a:moveTo>
                        <a:pt x="1722" y="1482"/>
                      </a:moveTo>
                      <a:cubicBezTo>
                        <a:pt x="1720" y="1479"/>
                        <a:pt x="1721" y="1475"/>
                        <a:pt x="1724" y="1473"/>
                      </a:cubicBezTo>
                      <a:cubicBezTo>
                        <a:pt x="1727" y="1470"/>
                        <a:pt x="1731" y="1471"/>
                        <a:pt x="1733" y="1474"/>
                      </a:cubicBezTo>
                      <a:cubicBezTo>
                        <a:pt x="1735" y="1477"/>
                        <a:pt x="1735" y="1481"/>
                        <a:pt x="1732" y="1483"/>
                      </a:cubicBezTo>
                      <a:cubicBezTo>
                        <a:pt x="1729" y="1486"/>
                        <a:pt x="1725" y="1485"/>
                        <a:pt x="1722" y="1482"/>
                      </a:cubicBezTo>
                      <a:moveTo>
                        <a:pt x="1727" y="1509"/>
                      </a:moveTo>
                      <a:cubicBezTo>
                        <a:pt x="1728" y="1507"/>
                        <a:pt x="1729" y="1505"/>
                        <a:pt x="1730" y="1503"/>
                      </a:cubicBezTo>
                      <a:cubicBezTo>
                        <a:pt x="1731" y="1499"/>
                        <a:pt x="1731" y="1495"/>
                        <a:pt x="1731" y="1490"/>
                      </a:cubicBezTo>
                      <a:cubicBezTo>
                        <a:pt x="1732" y="1489"/>
                        <a:pt x="1734" y="1489"/>
                        <a:pt x="1735" y="1488"/>
                      </a:cubicBezTo>
                      <a:cubicBezTo>
                        <a:pt x="1740" y="1484"/>
                        <a:pt x="1741" y="1476"/>
                        <a:pt x="1737" y="1471"/>
                      </a:cubicBezTo>
                      <a:cubicBezTo>
                        <a:pt x="1734" y="1467"/>
                        <a:pt x="1729" y="1465"/>
                        <a:pt x="1724" y="1467"/>
                      </a:cubicBezTo>
                      <a:cubicBezTo>
                        <a:pt x="1721" y="1460"/>
                        <a:pt x="1717" y="1452"/>
                        <a:pt x="1713" y="1445"/>
                      </a:cubicBezTo>
                      <a:cubicBezTo>
                        <a:pt x="1714" y="1428"/>
                        <a:pt x="1718" y="1395"/>
                        <a:pt x="1722" y="1361"/>
                      </a:cubicBezTo>
                      <a:cubicBezTo>
                        <a:pt x="1736" y="1373"/>
                        <a:pt x="1750" y="1385"/>
                        <a:pt x="1762" y="1395"/>
                      </a:cubicBezTo>
                      <a:cubicBezTo>
                        <a:pt x="1745" y="1417"/>
                        <a:pt x="1744" y="1475"/>
                        <a:pt x="1751" y="1497"/>
                      </a:cubicBezTo>
                      <a:cubicBezTo>
                        <a:pt x="1743" y="1501"/>
                        <a:pt x="1735" y="1505"/>
                        <a:pt x="1727" y="1509"/>
                      </a:cubicBezTo>
                      <a:moveTo>
                        <a:pt x="1756" y="1494"/>
                      </a:moveTo>
                      <a:cubicBezTo>
                        <a:pt x="1750" y="1473"/>
                        <a:pt x="1751" y="1425"/>
                        <a:pt x="1767" y="1399"/>
                      </a:cubicBezTo>
                      <a:cubicBezTo>
                        <a:pt x="1776" y="1407"/>
                        <a:pt x="1784" y="1413"/>
                        <a:pt x="1791" y="1419"/>
                      </a:cubicBezTo>
                      <a:cubicBezTo>
                        <a:pt x="1782" y="1436"/>
                        <a:pt x="1778" y="1463"/>
                        <a:pt x="1781" y="1482"/>
                      </a:cubicBezTo>
                      <a:cubicBezTo>
                        <a:pt x="1772" y="1486"/>
                        <a:pt x="1764" y="1490"/>
                        <a:pt x="1756" y="1494"/>
                      </a:cubicBezTo>
                      <a:moveTo>
                        <a:pt x="1808" y="1521"/>
                      </a:moveTo>
                      <a:cubicBezTo>
                        <a:pt x="1826" y="1514"/>
                        <a:pt x="1826" y="1514"/>
                        <a:pt x="1826" y="1514"/>
                      </a:cubicBezTo>
                      <a:cubicBezTo>
                        <a:pt x="1813" y="1552"/>
                        <a:pt x="1813" y="1552"/>
                        <a:pt x="1813" y="1552"/>
                      </a:cubicBezTo>
                      <a:cubicBezTo>
                        <a:pt x="1781" y="1536"/>
                        <a:pt x="1781" y="1536"/>
                        <a:pt x="1781" y="1536"/>
                      </a:cubicBezTo>
                      <a:cubicBezTo>
                        <a:pt x="1799" y="1528"/>
                        <a:pt x="1799" y="1528"/>
                        <a:pt x="1799" y="1528"/>
                      </a:cubicBezTo>
                      <a:cubicBezTo>
                        <a:pt x="1779" y="1489"/>
                        <a:pt x="1779" y="1489"/>
                        <a:pt x="1779" y="1489"/>
                      </a:cubicBezTo>
                      <a:cubicBezTo>
                        <a:pt x="1790" y="1484"/>
                        <a:pt x="1790" y="1484"/>
                        <a:pt x="1790" y="1484"/>
                      </a:cubicBezTo>
                      <a:cubicBezTo>
                        <a:pt x="1808" y="1521"/>
                        <a:pt x="1808" y="1521"/>
                        <a:pt x="1808" y="1521"/>
                      </a:cubicBezTo>
                      <a:moveTo>
                        <a:pt x="1855" y="1421"/>
                      </a:moveTo>
                      <a:cubicBezTo>
                        <a:pt x="1862" y="1425"/>
                        <a:pt x="1869" y="1429"/>
                        <a:pt x="1876" y="1433"/>
                      </a:cubicBezTo>
                      <a:cubicBezTo>
                        <a:pt x="1868" y="1437"/>
                        <a:pt x="1859" y="1442"/>
                        <a:pt x="1851" y="1446"/>
                      </a:cubicBezTo>
                      <a:cubicBezTo>
                        <a:pt x="1850" y="1438"/>
                        <a:pt x="1852" y="1429"/>
                        <a:pt x="1855" y="1421"/>
                      </a:cubicBezTo>
                      <a:moveTo>
                        <a:pt x="1850" y="1418"/>
                      </a:moveTo>
                      <a:cubicBezTo>
                        <a:pt x="1846" y="1427"/>
                        <a:pt x="1845" y="1438"/>
                        <a:pt x="1846" y="1449"/>
                      </a:cubicBezTo>
                      <a:cubicBezTo>
                        <a:pt x="1838" y="1452"/>
                        <a:pt x="1831" y="1456"/>
                        <a:pt x="1823" y="1460"/>
                      </a:cubicBezTo>
                      <a:cubicBezTo>
                        <a:pt x="1820" y="1444"/>
                        <a:pt x="1822" y="1422"/>
                        <a:pt x="1831" y="1407"/>
                      </a:cubicBezTo>
                      <a:cubicBezTo>
                        <a:pt x="1837" y="1411"/>
                        <a:pt x="1844" y="1415"/>
                        <a:pt x="1850" y="1418"/>
                      </a:cubicBezTo>
                      <a:moveTo>
                        <a:pt x="1838" y="1344"/>
                      </a:moveTo>
                      <a:cubicBezTo>
                        <a:pt x="1826" y="1379"/>
                        <a:pt x="1826" y="1379"/>
                        <a:pt x="1826" y="1379"/>
                      </a:cubicBezTo>
                      <a:cubicBezTo>
                        <a:pt x="1819" y="1374"/>
                        <a:pt x="1812" y="1370"/>
                        <a:pt x="1804" y="1366"/>
                      </a:cubicBezTo>
                      <a:cubicBezTo>
                        <a:pt x="1804" y="1361"/>
                        <a:pt x="1804" y="1355"/>
                        <a:pt x="1803" y="1350"/>
                      </a:cubicBezTo>
                      <a:cubicBezTo>
                        <a:pt x="1838" y="1344"/>
                        <a:pt x="1838" y="1344"/>
                        <a:pt x="1838" y="1344"/>
                      </a:cubicBezTo>
                      <a:moveTo>
                        <a:pt x="1809" y="1434"/>
                      </a:moveTo>
                      <a:cubicBezTo>
                        <a:pt x="1809" y="1426"/>
                        <a:pt x="1808" y="1411"/>
                        <a:pt x="1806" y="1393"/>
                      </a:cubicBezTo>
                      <a:cubicBezTo>
                        <a:pt x="1813" y="1397"/>
                        <a:pt x="1819" y="1401"/>
                        <a:pt x="1826" y="1404"/>
                      </a:cubicBezTo>
                      <a:cubicBezTo>
                        <a:pt x="1815" y="1420"/>
                        <a:pt x="1813" y="1445"/>
                        <a:pt x="1817" y="1463"/>
                      </a:cubicBezTo>
                      <a:cubicBezTo>
                        <a:pt x="1807" y="1468"/>
                        <a:pt x="1796" y="1474"/>
                        <a:pt x="1785" y="1479"/>
                      </a:cubicBezTo>
                      <a:cubicBezTo>
                        <a:pt x="1783" y="1463"/>
                        <a:pt x="1786" y="1438"/>
                        <a:pt x="1794" y="1422"/>
                      </a:cubicBezTo>
                      <a:cubicBezTo>
                        <a:pt x="1801" y="1427"/>
                        <a:pt x="1806" y="1431"/>
                        <a:pt x="1809" y="1434"/>
                      </a:cubicBezTo>
                      <a:moveTo>
                        <a:pt x="1847" y="1317"/>
                      </a:moveTo>
                      <a:cubicBezTo>
                        <a:pt x="1845" y="1323"/>
                        <a:pt x="1845" y="1323"/>
                        <a:pt x="1845" y="1323"/>
                      </a:cubicBezTo>
                      <a:cubicBezTo>
                        <a:pt x="1802" y="1331"/>
                        <a:pt x="1802" y="1331"/>
                        <a:pt x="1802" y="1331"/>
                      </a:cubicBezTo>
                      <a:cubicBezTo>
                        <a:pt x="1802" y="1324"/>
                        <a:pt x="1802" y="1324"/>
                        <a:pt x="1802" y="1324"/>
                      </a:cubicBezTo>
                      <a:cubicBezTo>
                        <a:pt x="1817" y="1324"/>
                        <a:pt x="1833" y="1322"/>
                        <a:pt x="1847" y="1317"/>
                      </a:cubicBezTo>
                      <a:moveTo>
                        <a:pt x="1796" y="1324"/>
                      </a:moveTo>
                      <a:cubicBezTo>
                        <a:pt x="1799" y="1365"/>
                        <a:pt x="1802" y="1405"/>
                        <a:pt x="1803" y="1421"/>
                      </a:cubicBezTo>
                      <a:cubicBezTo>
                        <a:pt x="1782" y="1406"/>
                        <a:pt x="1689" y="1321"/>
                        <a:pt x="1643" y="1282"/>
                      </a:cubicBezTo>
                      <a:cubicBezTo>
                        <a:pt x="1647" y="1279"/>
                        <a:pt x="1650" y="1276"/>
                        <a:pt x="1652" y="1272"/>
                      </a:cubicBezTo>
                      <a:cubicBezTo>
                        <a:pt x="1694" y="1308"/>
                        <a:pt x="1766" y="1371"/>
                        <a:pt x="1785" y="1387"/>
                      </a:cubicBezTo>
                      <a:cubicBezTo>
                        <a:pt x="1785" y="1382"/>
                        <a:pt x="1784" y="1354"/>
                        <a:pt x="1783" y="1323"/>
                      </a:cubicBezTo>
                      <a:cubicBezTo>
                        <a:pt x="1788" y="1324"/>
                        <a:pt x="1792" y="1324"/>
                        <a:pt x="1796" y="1324"/>
                      </a:cubicBezTo>
                      <a:moveTo>
                        <a:pt x="1774" y="1322"/>
                      </a:moveTo>
                      <a:cubicBezTo>
                        <a:pt x="1776" y="1344"/>
                        <a:pt x="1777" y="1363"/>
                        <a:pt x="1778" y="1372"/>
                      </a:cubicBezTo>
                      <a:cubicBezTo>
                        <a:pt x="1759" y="1357"/>
                        <a:pt x="1709" y="1311"/>
                        <a:pt x="1666" y="1273"/>
                      </a:cubicBezTo>
                      <a:cubicBezTo>
                        <a:pt x="1677" y="1279"/>
                        <a:pt x="1689" y="1279"/>
                        <a:pt x="1698" y="1274"/>
                      </a:cubicBezTo>
                      <a:cubicBezTo>
                        <a:pt x="1717" y="1298"/>
                        <a:pt x="1745" y="1316"/>
                        <a:pt x="1774" y="1322"/>
                      </a:cubicBezTo>
                      <a:moveTo>
                        <a:pt x="1649" y="1244"/>
                      </a:moveTo>
                      <a:cubicBezTo>
                        <a:pt x="1654" y="1283"/>
                        <a:pt x="1614" y="1288"/>
                        <a:pt x="1601" y="1270"/>
                      </a:cubicBezTo>
                      <a:cubicBezTo>
                        <a:pt x="1594" y="1297"/>
                        <a:pt x="1557" y="1300"/>
                        <a:pt x="1548" y="1291"/>
                      </a:cubicBezTo>
                      <a:cubicBezTo>
                        <a:pt x="1554" y="1270"/>
                        <a:pt x="1565" y="1239"/>
                        <a:pt x="1575" y="1208"/>
                      </a:cubicBezTo>
                      <a:cubicBezTo>
                        <a:pt x="1635" y="1181"/>
                        <a:pt x="1635" y="1181"/>
                        <a:pt x="1635" y="1181"/>
                      </a:cubicBezTo>
                      <a:cubicBezTo>
                        <a:pt x="1602" y="1141"/>
                        <a:pt x="1602" y="1141"/>
                        <a:pt x="1602" y="1141"/>
                      </a:cubicBezTo>
                      <a:cubicBezTo>
                        <a:pt x="1619" y="1134"/>
                        <a:pt x="1635" y="1123"/>
                        <a:pt x="1650" y="1109"/>
                      </a:cubicBezTo>
                      <a:cubicBezTo>
                        <a:pt x="1648" y="1108"/>
                        <a:pt x="1646" y="1107"/>
                        <a:pt x="1643" y="1106"/>
                      </a:cubicBezTo>
                      <a:cubicBezTo>
                        <a:pt x="1630" y="1119"/>
                        <a:pt x="1614" y="1129"/>
                        <a:pt x="1598" y="1136"/>
                      </a:cubicBezTo>
                      <a:cubicBezTo>
                        <a:pt x="1572" y="1105"/>
                        <a:pt x="1572" y="1105"/>
                        <a:pt x="1572" y="1105"/>
                      </a:cubicBezTo>
                      <a:cubicBezTo>
                        <a:pt x="1586" y="1101"/>
                        <a:pt x="1600" y="1096"/>
                        <a:pt x="1614" y="1090"/>
                      </a:cubicBezTo>
                      <a:cubicBezTo>
                        <a:pt x="1613" y="1089"/>
                        <a:pt x="1611" y="1088"/>
                        <a:pt x="1610" y="1087"/>
                      </a:cubicBezTo>
                      <a:cubicBezTo>
                        <a:pt x="1610" y="1087"/>
                        <a:pt x="1610" y="1086"/>
                        <a:pt x="1610" y="1085"/>
                      </a:cubicBezTo>
                      <a:cubicBezTo>
                        <a:pt x="1596" y="1092"/>
                        <a:pt x="1582" y="1097"/>
                        <a:pt x="1568" y="1100"/>
                      </a:cubicBezTo>
                      <a:cubicBezTo>
                        <a:pt x="1547" y="1074"/>
                        <a:pt x="1547" y="1074"/>
                        <a:pt x="1547" y="1074"/>
                      </a:cubicBezTo>
                      <a:cubicBezTo>
                        <a:pt x="1541" y="1105"/>
                        <a:pt x="1541" y="1105"/>
                        <a:pt x="1541" y="1105"/>
                      </a:cubicBezTo>
                      <a:cubicBezTo>
                        <a:pt x="1525" y="1107"/>
                        <a:pt x="1510" y="1107"/>
                        <a:pt x="1496" y="1106"/>
                      </a:cubicBezTo>
                      <a:cubicBezTo>
                        <a:pt x="1501" y="1090"/>
                        <a:pt x="1499" y="1070"/>
                        <a:pt x="1477" y="1058"/>
                      </a:cubicBezTo>
                      <a:cubicBezTo>
                        <a:pt x="1477" y="1056"/>
                        <a:pt x="1477" y="1054"/>
                        <a:pt x="1477" y="1051"/>
                      </a:cubicBezTo>
                      <a:cubicBezTo>
                        <a:pt x="1520" y="1065"/>
                        <a:pt x="1586" y="1066"/>
                        <a:pt x="1645" y="1031"/>
                      </a:cubicBezTo>
                      <a:cubicBezTo>
                        <a:pt x="1674" y="1015"/>
                        <a:pt x="1716" y="970"/>
                        <a:pt x="1715" y="926"/>
                      </a:cubicBezTo>
                      <a:cubicBezTo>
                        <a:pt x="1728" y="964"/>
                        <a:pt x="1707" y="1003"/>
                        <a:pt x="1681" y="1032"/>
                      </a:cubicBezTo>
                      <a:cubicBezTo>
                        <a:pt x="1681" y="1034"/>
                        <a:pt x="1681" y="1036"/>
                        <a:pt x="1681" y="1038"/>
                      </a:cubicBezTo>
                      <a:cubicBezTo>
                        <a:pt x="1691" y="1027"/>
                        <a:pt x="1701" y="1015"/>
                        <a:pt x="1708" y="1003"/>
                      </a:cubicBezTo>
                      <a:cubicBezTo>
                        <a:pt x="1701" y="1030"/>
                        <a:pt x="1681" y="1065"/>
                        <a:pt x="1655" y="1094"/>
                      </a:cubicBezTo>
                      <a:cubicBezTo>
                        <a:pt x="1657" y="1095"/>
                        <a:pt x="1659" y="1096"/>
                        <a:pt x="1661" y="1098"/>
                      </a:cubicBezTo>
                      <a:cubicBezTo>
                        <a:pt x="1678" y="1079"/>
                        <a:pt x="1692" y="1058"/>
                        <a:pt x="1702" y="1035"/>
                      </a:cubicBezTo>
                      <a:cubicBezTo>
                        <a:pt x="1716" y="1048"/>
                        <a:pt x="1720" y="1070"/>
                        <a:pt x="1707" y="1087"/>
                      </a:cubicBezTo>
                      <a:cubicBezTo>
                        <a:pt x="1743" y="1086"/>
                        <a:pt x="1745" y="1127"/>
                        <a:pt x="1726" y="1148"/>
                      </a:cubicBezTo>
                      <a:cubicBezTo>
                        <a:pt x="1781" y="1164"/>
                        <a:pt x="1756" y="1238"/>
                        <a:pt x="1709" y="1221"/>
                      </a:cubicBezTo>
                      <a:cubicBezTo>
                        <a:pt x="1724" y="1272"/>
                        <a:pt x="1671" y="1293"/>
                        <a:pt x="1649" y="1244"/>
                      </a:cubicBezTo>
                      <a:moveTo>
                        <a:pt x="1772" y="1014"/>
                      </a:moveTo>
                      <a:cubicBezTo>
                        <a:pt x="1780" y="999"/>
                        <a:pt x="1792" y="997"/>
                        <a:pt x="1803" y="1006"/>
                      </a:cubicBezTo>
                      <a:cubicBezTo>
                        <a:pt x="1789" y="1009"/>
                        <a:pt x="1775" y="1017"/>
                        <a:pt x="1775" y="1036"/>
                      </a:cubicBezTo>
                      <a:cubicBezTo>
                        <a:pt x="1764" y="1031"/>
                        <a:pt x="1755" y="1022"/>
                        <a:pt x="1746" y="1012"/>
                      </a:cubicBezTo>
                      <a:cubicBezTo>
                        <a:pt x="1751" y="1003"/>
                        <a:pt x="1758" y="999"/>
                        <a:pt x="1767" y="997"/>
                      </a:cubicBezTo>
                      <a:cubicBezTo>
                        <a:pt x="1766" y="1003"/>
                        <a:pt x="1767" y="1010"/>
                        <a:pt x="1772" y="1014"/>
                      </a:cubicBezTo>
                      <a:moveTo>
                        <a:pt x="1806" y="1009"/>
                      </a:moveTo>
                      <a:cubicBezTo>
                        <a:pt x="1813" y="1017"/>
                        <a:pt x="1812" y="1029"/>
                        <a:pt x="1802" y="1037"/>
                      </a:cubicBezTo>
                      <a:cubicBezTo>
                        <a:pt x="1796" y="1043"/>
                        <a:pt x="1786" y="1041"/>
                        <a:pt x="1779" y="1038"/>
                      </a:cubicBezTo>
                      <a:cubicBezTo>
                        <a:pt x="1778" y="1020"/>
                        <a:pt x="1792" y="1011"/>
                        <a:pt x="1806" y="1009"/>
                      </a:cubicBezTo>
                      <a:moveTo>
                        <a:pt x="1815" y="1013"/>
                      </a:moveTo>
                      <a:cubicBezTo>
                        <a:pt x="1813" y="1004"/>
                        <a:pt x="1804" y="997"/>
                        <a:pt x="1793" y="996"/>
                      </a:cubicBezTo>
                      <a:cubicBezTo>
                        <a:pt x="1787" y="995"/>
                        <a:pt x="1778" y="997"/>
                        <a:pt x="1773" y="1000"/>
                      </a:cubicBezTo>
                      <a:cubicBezTo>
                        <a:pt x="1778" y="994"/>
                        <a:pt x="1787" y="991"/>
                        <a:pt x="1792" y="992"/>
                      </a:cubicBezTo>
                      <a:cubicBezTo>
                        <a:pt x="1808" y="993"/>
                        <a:pt x="1820" y="1006"/>
                        <a:pt x="1821" y="1019"/>
                      </a:cubicBezTo>
                      <a:cubicBezTo>
                        <a:pt x="1823" y="1046"/>
                        <a:pt x="1810" y="1060"/>
                        <a:pt x="1781" y="1066"/>
                      </a:cubicBezTo>
                      <a:cubicBezTo>
                        <a:pt x="1753" y="1071"/>
                        <a:pt x="1729" y="1052"/>
                        <a:pt x="1705" y="1029"/>
                      </a:cubicBezTo>
                      <a:cubicBezTo>
                        <a:pt x="1708" y="1022"/>
                        <a:pt x="1711" y="1015"/>
                        <a:pt x="1713" y="1008"/>
                      </a:cubicBezTo>
                      <a:cubicBezTo>
                        <a:pt x="1728" y="1030"/>
                        <a:pt x="1752" y="1051"/>
                        <a:pt x="1782" y="1051"/>
                      </a:cubicBezTo>
                      <a:cubicBezTo>
                        <a:pt x="1808" y="1050"/>
                        <a:pt x="1819" y="1031"/>
                        <a:pt x="1815" y="1013"/>
                      </a:cubicBezTo>
                      <a:moveTo>
                        <a:pt x="1742" y="1105"/>
                      </a:moveTo>
                      <a:cubicBezTo>
                        <a:pt x="1753" y="1130"/>
                        <a:pt x="1753" y="1130"/>
                        <a:pt x="1753" y="1130"/>
                      </a:cubicBezTo>
                      <a:cubicBezTo>
                        <a:pt x="1750" y="1131"/>
                        <a:pt x="1748" y="1134"/>
                        <a:pt x="1746" y="1136"/>
                      </a:cubicBezTo>
                      <a:cubicBezTo>
                        <a:pt x="1741" y="1129"/>
                        <a:pt x="1741" y="1129"/>
                        <a:pt x="1741" y="1129"/>
                      </a:cubicBezTo>
                      <a:cubicBezTo>
                        <a:pt x="1743" y="1121"/>
                        <a:pt x="1744" y="1113"/>
                        <a:pt x="1742" y="1105"/>
                      </a:cubicBezTo>
                      <a:moveTo>
                        <a:pt x="1765" y="1122"/>
                      </a:moveTo>
                      <a:cubicBezTo>
                        <a:pt x="1762" y="1124"/>
                        <a:pt x="1759" y="1125"/>
                        <a:pt x="1756" y="1127"/>
                      </a:cubicBezTo>
                      <a:cubicBezTo>
                        <a:pt x="1746" y="1103"/>
                        <a:pt x="1746" y="1103"/>
                        <a:pt x="1746" y="1103"/>
                      </a:cubicBezTo>
                      <a:cubicBezTo>
                        <a:pt x="1750" y="1104"/>
                        <a:pt x="1755" y="1105"/>
                        <a:pt x="1759" y="1106"/>
                      </a:cubicBezTo>
                      <a:cubicBezTo>
                        <a:pt x="1765" y="1122"/>
                        <a:pt x="1765" y="1122"/>
                        <a:pt x="1765" y="1122"/>
                      </a:cubicBezTo>
                      <a:moveTo>
                        <a:pt x="1764" y="1106"/>
                      </a:moveTo>
                      <a:cubicBezTo>
                        <a:pt x="1768" y="1107"/>
                        <a:pt x="1773" y="1107"/>
                        <a:pt x="1778" y="1107"/>
                      </a:cubicBezTo>
                      <a:cubicBezTo>
                        <a:pt x="1779" y="1118"/>
                        <a:pt x="1779" y="1118"/>
                        <a:pt x="1779" y="1118"/>
                      </a:cubicBezTo>
                      <a:cubicBezTo>
                        <a:pt x="1775" y="1119"/>
                        <a:pt x="1772" y="1120"/>
                        <a:pt x="1768" y="1121"/>
                      </a:cubicBezTo>
                      <a:cubicBezTo>
                        <a:pt x="1764" y="1106"/>
                        <a:pt x="1764" y="1106"/>
                        <a:pt x="1764" y="1106"/>
                      </a:cubicBezTo>
                      <a:moveTo>
                        <a:pt x="1756" y="1160"/>
                      </a:moveTo>
                      <a:cubicBezTo>
                        <a:pt x="1765" y="1143"/>
                        <a:pt x="1784" y="1134"/>
                        <a:pt x="1803" y="1138"/>
                      </a:cubicBezTo>
                      <a:cubicBezTo>
                        <a:pt x="1828" y="1143"/>
                        <a:pt x="1844" y="1169"/>
                        <a:pt x="1840" y="1198"/>
                      </a:cubicBezTo>
                      <a:cubicBezTo>
                        <a:pt x="1835" y="1230"/>
                        <a:pt x="1813" y="1244"/>
                        <a:pt x="1788" y="1238"/>
                      </a:cubicBezTo>
                      <a:cubicBezTo>
                        <a:pt x="1773" y="1235"/>
                        <a:pt x="1761" y="1226"/>
                        <a:pt x="1755" y="1213"/>
                      </a:cubicBezTo>
                      <a:cubicBezTo>
                        <a:pt x="1764" y="1197"/>
                        <a:pt x="1766" y="1175"/>
                        <a:pt x="1756" y="1160"/>
                      </a:cubicBezTo>
                      <a:moveTo>
                        <a:pt x="1715" y="1228"/>
                      </a:moveTo>
                      <a:cubicBezTo>
                        <a:pt x="1723" y="1230"/>
                        <a:pt x="1730" y="1230"/>
                        <a:pt x="1736" y="1227"/>
                      </a:cubicBezTo>
                      <a:cubicBezTo>
                        <a:pt x="1737" y="1229"/>
                        <a:pt x="1738" y="1230"/>
                        <a:pt x="1739" y="1232"/>
                      </a:cubicBezTo>
                      <a:cubicBezTo>
                        <a:pt x="1716" y="1251"/>
                        <a:pt x="1716" y="1251"/>
                        <a:pt x="1716" y="1251"/>
                      </a:cubicBezTo>
                      <a:cubicBezTo>
                        <a:pt x="1718" y="1244"/>
                        <a:pt x="1717" y="1236"/>
                        <a:pt x="1715" y="1228"/>
                      </a:cubicBezTo>
                      <a:moveTo>
                        <a:pt x="1714" y="1257"/>
                      </a:moveTo>
                      <a:cubicBezTo>
                        <a:pt x="1741" y="1235"/>
                        <a:pt x="1741" y="1235"/>
                        <a:pt x="1741" y="1235"/>
                      </a:cubicBezTo>
                      <a:cubicBezTo>
                        <a:pt x="1742" y="1237"/>
                        <a:pt x="1744" y="1239"/>
                        <a:pt x="1746" y="1241"/>
                      </a:cubicBezTo>
                      <a:cubicBezTo>
                        <a:pt x="1723" y="1267"/>
                        <a:pt x="1723" y="1267"/>
                        <a:pt x="1723" y="1267"/>
                      </a:cubicBezTo>
                      <a:cubicBezTo>
                        <a:pt x="1720" y="1264"/>
                        <a:pt x="1717" y="1261"/>
                        <a:pt x="1714" y="1257"/>
                      </a:cubicBezTo>
                      <a:moveTo>
                        <a:pt x="1726" y="1270"/>
                      </a:moveTo>
                      <a:cubicBezTo>
                        <a:pt x="1749" y="1244"/>
                        <a:pt x="1749" y="1244"/>
                        <a:pt x="1749" y="1244"/>
                      </a:cubicBezTo>
                      <a:cubicBezTo>
                        <a:pt x="1751" y="1246"/>
                        <a:pt x="1753" y="1248"/>
                        <a:pt x="1756" y="1250"/>
                      </a:cubicBezTo>
                      <a:cubicBezTo>
                        <a:pt x="1737" y="1279"/>
                        <a:pt x="1737" y="1279"/>
                        <a:pt x="1737" y="1279"/>
                      </a:cubicBezTo>
                      <a:cubicBezTo>
                        <a:pt x="1733" y="1277"/>
                        <a:pt x="1730" y="1274"/>
                        <a:pt x="1726" y="1270"/>
                      </a:cubicBezTo>
                      <a:moveTo>
                        <a:pt x="1741" y="1282"/>
                      </a:moveTo>
                      <a:cubicBezTo>
                        <a:pt x="1759" y="1252"/>
                        <a:pt x="1759" y="1252"/>
                        <a:pt x="1759" y="1252"/>
                      </a:cubicBezTo>
                      <a:cubicBezTo>
                        <a:pt x="1762" y="1254"/>
                        <a:pt x="1765" y="1256"/>
                        <a:pt x="1768" y="1257"/>
                      </a:cubicBezTo>
                      <a:cubicBezTo>
                        <a:pt x="1754" y="1289"/>
                        <a:pt x="1754" y="1289"/>
                        <a:pt x="1754" y="1289"/>
                      </a:cubicBezTo>
                      <a:cubicBezTo>
                        <a:pt x="1750" y="1287"/>
                        <a:pt x="1745" y="1284"/>
                        <a:pt x="1741" y="1282"/>
                      </a:cubicBezTo>
                      <a:moveTo>
                        <a:pt x="1772" y="1295"/>
                      </a:moveTo>
                      <a:cubicBezTo>
                        <a:pt x="1767" y="1293"/>
                        <a:pt x="1763" y="1292"/>
                        <a:pt x="1758" y="1290"/>
                      </a:cubicBezTo>
                      <a:cubicBezTo>
                        <a:pt x="1772" y="1259"/>
                        <a:pt x="1772" y="1259"/>
                        <a:pt x="1772" y="1259"/>
                      </a:cubicBezTo>
                      <a:cubicBezTo>
                        <a:pt x="1775" y="1260"/>
                        <a:pt x="1778" y="1261"/>
                        <a:pt x="1781" y="1262"/>
                      </a:cubicBezTo>
                      <a:cubicBezTo>
                        <a:pt x="1772" y="1295"/>
                        <a:pt x="1772" y="1295"/>
                        <a:pt x="1772" y="1295"/>
                      </a:cubicBezTo>
                      <a:moveTo>
                        <a:pt x="1792" y="1298"/>
                      </a:moveTo>
                      <a:cubicBezTo>
                        <a:pt x="1787" y="1297"/>
                        <a:pt x="1782" y="1296"/>
                        <a:pt x="1776" y="1295"/>
                      </a:cubicBezTo>
                      <a:cubicBezTo>
                        <a:pt x="1785" y="1262"/>
                        <a:pt x="1785" y="1262"/>
                        <a:pt x="1785" y="1262"/>
                      </a:cubicBezTo>
                      <a:cubicBezTo>
                        <a:pt x="1788" y="1263"/>
                        <a:pt x="1791" y="1263"/>
                        <a:pt x="1793" y="1263"/>
                      </a:cubicBezTo>
                      <a:cubicBezTo>
                        <a:pt x="1792" y="1298"/>
                        <a:pt x="1792" y="1298"/>
                        <a:pt x="1792" y="1298"/>
                      </a:cubicBezTo>
                      <a:moveTo>
                        <a:pt x="1797" y="1298"/>
                      </a:moveTo>
                      <a:cubicBezTo>
                        <a:pt x="1798" y="1263"/>
                        <a:pt x="1798" y="1263"/>
                        <a:pt x="1798" y="1263"/>
                      </a:cubicBezTo>
                      <a:cubicBezTo>
                        <a:pt x="1800" y="1263"/>
                        <a:pt x="1803" y="1263"/>
                        <a:pt x="1806" y="1263"/>
                      </a:cubicBezTo>
                      <a:cubicBezTo>
                        <a:pt x="1809" y="1298"/>
                        <a:pt x="1809" y="1298"/>
                        <a:pt x="1809" y="1298"/>
                      </a:cubicBezTo>
                      <a:cubicBezTo>
                        <a:pt x="1805" y="1298"/>
                        <a:pt x="1801" y="1298"/>
                        <a:pt x="1797" y="1298"/>
                      </a:cubicBezTo>
                      <a:moveTo>
                        <a:pt x="1814" y="1298"/>
                      </a:moveTo>
                      <a:cubicBezTo>
                        <a:pt x="1810" y="1262"/>
                        <a:pt x="1810" y="1262"/>
                        <a:pt x="1810" y="1262"/>
                      </a:cubicBezTo>
                      <a:cubicBezTo>
                        <a:pt x="1813" y="1262"/>
                        <a:pt x="1815" y="1261"/>
                        <a:pt x="1818" y="1260"/>
                      </a:cubicBezTo>
                      <a:cubicBezTo>
                        <a:pt x="1829" y="1295"/>
                        <a:pt x="1829" y="1295"/>
                        <a:pt x="1829" y="1295"/>
                      </a:cubicBezTo>
                      <a:cubicBezTo>
                        <a:pt x="1824" y="1297"/>
                        <a:pt x="1819" y="1297"/>
                        <a:pt x="1814" y="1298"/>
                      </a:cubicBezTo>
                      <a:moveTo>
                        <a:pt x="1833" y="1295"/>
                      </a:moveTo>
                      <a:cubicBezTo>
                        <a:pt x="1822" y="1258"/>
                        <a:pt x="1822" y="1258"/>
                        <a:pt x="1822" y="1258"/>
                      </a:cubicBezTo>
                      <a:cubicBezTo>
                        <a:pt x="1824" y="1257"/>
                        <a:pt x="1826" y="1256"/>
                        <a:pt x="1828" y="1255"/>
                      </a:cubicBezTo>
                      <a:cubicBezTo>
                        <a:pt x="1849" y="1289"/>
                        <a:pt x="1849" y="1289"/>
                        <a:pt x="1849" y="1289"/>
                      </a:cubicBezTo>
                      <a:cubicBezTo>
                        <a:pt x="1844" y="1291"/>
                        <a:pt x="1839" y="1293"/>
                        <a:pt x="1833" y="1295"/>
                      </a:cubicBezTo>
                      <a:moveTo>
                        <a:pt x="1868" y="1278"/>
                      </a:moveTo>
                      <a:cubicBezTo>
                        <a:pt x="1863" y="1282"/>
                        <a:pt x="1858" y="1285"/>
                        <a:pt x="1853" y="1288"/>
                      </a:cubicBezTo>
                      <a:cubicBezTo>
                        <a:pt x="1831" y="1253"/>
                        <a:pt x="1831" y="1253"/>
                        <a:pt x="1831" y="1253"/>
                      </a:cubicBezTo>
                      <a:cubicBezTo>
                        <a:pt x="1834" y="1251"/>
                        <a:pt x="1837" y="1249"/>
                        <a:pt x="1839" y="1247"/>
                      </a:cubicBezTo>
                      <a:cubicBezTo>
                        <a:pt x="1868" y="1278"/>
                        <a:pt x="1868" y="1278"/>
                        <a:pt x="1868" y="1278"/>
                      </a:cubicBezTo>
                      <a:moveTo>
                        <a:pt x="1861" y="1194"/>
                      </a:moveTo>
                      <a:cubicBezTo>
                        <a:pt x="1865" y="1195"/>
                        <a:pt x="1868" y="1198"/>
                        <a:pt x="1868" y="1203"/>
                      </a:cubicBezTo>
                      <a:cubicBezTo>
                        <a:pt x="1868" y="1210"/>
                        <a:pt x="1863" y="1212"/>
                        <a:pt x="1859" y="1212"/>
                      </a:cubicBezTo>
                      <a:cubicBezTo>
                        <a:pt x="1860" y="1206"/>
                        <a:pt x="1861" y="1200"/>
                        <a:pt x="1861" y="1194"/>
                      </a:cubicBezTo>
                      <a:moveTo>
                        <a:pt x="1858" y="1216"/>
                      </a:moveTo>
                      <a:cubicBezTo>
                        <a:pt x="1864" y="1217"/>
                        <a:pt x="1873" y="1214"/>
                        <a:pt x="1873" y="1203"/>
                      </a:cubicBezTo>
                      <a:cubicBezTo>
                        <a:pt x="1872" y="1196"/>
                        <a:pt x="1868" y="1190"/>
                        <a:pt x="1862" y="1190"/>
                      </a:cubicBezTo>
                      <a:cubicBezTo>
                        <a:pt x="1862" y="1186"/>
                        <a:pt x="1861" y="1181"/>
                        <a:pt x="1861" y="1177"/>
                      </a:cubicBezTo>
                      <a:cubicBezTo>
                        <a:pt x="1872" y="1177"/>
                        <a:pt x="1880" y="1189"/>
                        <a:pt x="1880" y="1203"/>
                      </a:cubicBezTo>
                      <a:cubicBezTo>
                        <a:pt x="1880" y="1227"/>
                        <a:pt x="1865" y="1233"/>
                        <a:pt x="1853" y="1227"/>
                      </a:cubicBezTo>
                      <a:cubicBezTo>
                        <a:pt x="1855" y="1224"/>
                        <a:pt x="1856" y="1220"/>
                        <a:pt x="1858" y="1216"/>
                      </a:cubicBezTo>
                      <a:moveTo>
                        <a:pt x="1855" y="1202"/>
                      </a:moveTo>
                      <a:cubicBezTo>
                        <a:pt x="1851" y="1243"/>
                        <a:pt x="1817" y="1262"/>
                        <a:pt x="1784" y="1255"/>
                      </a:cubicBezTo>
                      <a:cubicBezTo>
                        <a:pt x="1766" y="1252"/>
                        <a:pt x="1751" y="1241"/>
                        <a:pt x="1742" y="1225"/>
                      </a:cubicBezTo>
                      <a:cubicBezTo>
                        <a:pt x="1745" y="1223"/>
                        <a:pt x="1748" y="1220"/>
                        <a:pt x="1751" y="1217"/>
                      </a:cubicBezTo>
                      <a:cubicBezTo>
                        <a:pt x="1759" y="1231"/>
                        <a:pt x="1772" y="1241"/>
                        <a:pt x="1787" y="1244"/>
                      </a:cubicBezTo>
                      <a:cubicBezTo>
                        <a:pt x="1815" y="1250"/>
                        <a:pt x="1841" y="1234"/>
                        <a:pt x="1845" y="1199"/>
                      </a:cubicBezTo>
                      <a:cubicBezTo>
                        <a:pt x="1850" y="1167"/>
                        <a:pt x="1831" y="1138"/>
                        <a:pt x="1804" y="1132"/>
                      </a:cubicBezTo>
                      <a:cubicBezTo>
                        <a:pt x="1784" y="1128"/>
                        <a:pt x="1763" y="1137"/>
                        <a:pt x="1752" y="1155"/>
                      </a:cubicBezTo>
                      <a:cubicBezTo>
                        <a:pt x="1750" y="1152"/>
                        <a:pt x="1747" y="1150"/>
                        <a:pt x="1745" y="1148"/>
                      </a:cubicBezTo>
                      <a:cubicBezTo>
                        <a:pt x="1757" y="1129"/>
                        <a:pt x="1778" y="1119"/>
                        <a:pt x="1806" y="1125"/>
                      </a:cubicBezTo>
                      <a:cubicBezTo>
                        <a:pt x="1844" y="1132"/>
                        <a:pt x="1860" y="1166"/>
                        <a:pt x="1855" y="1202"/>
                      </a:cubicBezTo>
                      <a:moveTo>
                        <a:pt x="1782" y="1107"/>
                      </a:moveTo>
                      <a:cubicBezTo>
                        <a:pt x="1787" y="1107"/>
                        <a:pt x="1791" y="1106"/>
                        <a:pt x="1795" y="1106"/>
                      </a:cubicBezTo>
                      <a:cubicBezTo>
                        <a:pt x="1794" y="1117"/>
                        <a:pt x="1794" y="1117"/>
                        <a:pt x="1794" y="1117"/>
                      </a:cubicBezTo>
                      <a:cubicBezTo>
                        <a:pt x="1790" y="1117"/>
                        <a:pt x="1786" y="1117"/>
                        <a:pt x="1783" y="1117"/>
                      </a:cubicBezTo>
                      <a:cubicBezTo>
                        <a:pt x="1782" y="1107"/>
                        <a:pt x="1782" y="1107"/>
                        <a:pt x="1782" y="1107"/>
                      </a:cubicBezTo>
                      <a:moveTo>
                        <a:pt x="1798" y="1117"/>
                      </a:moveTo>
                      <a:cubicBezTo>
                        <a:pt x="1799" y="1105"/>
                        <a:pt x="1799" y="1105"/>
                        <a:pt x="1799" y="1105"/>
                      </a:cubicBezTo>
                      <a:cubicBezTo>
                        <a:pt x="1805" y="1104"/>
                        <a:pt x="1811" y="1102"/>
                        <a:pt x="1815" y="1100"/>
                      </a:cubicBezTo>
                      <a:cubicBezTo>
                        <a:pt x="1808" y="1119"/>
                        <a:pt x="1808" y="1119"/>
                        <a:pt x="1808" y="1119"/>
                      </a:cubicBezTo>
                      <a:cubicBezTo>
                        <a:pt x="1805" y="1118"/>
                        <a:pt x="1801" y="1117"/>
                        <a:pt x="1798" y="1117"/>
                      </a:cubicBezTo>
                      <a:moveTo>
                        <a:pt x="1871" y="1112"/>
                      </a:moveTo>
                      <a:cubicBezTo>
                        <a:pt x="1844" y="1139"/>
                        <a:pt x="1844" y="1139"/>
                        <a:pt x="1844" y="1139"/>
                      </a:cubicBezTo>
                      <a:cubicBezTo>
                        <a:pt x="1842" y="1136"/>
                        <a:pt x="1840" y="1134"/>
                        <a:pt x="1837" y="1132"/>
                      </a:cubicBezTo>
                      <a:cubicBezTo>
                        <a:pt x="1860" y="1103"/>
                        <a:pt x="1860" y="1103"/>
                        <a:pt x="1860" y="1103"/>
                      </a:cubicBezTo>
                      <a:cubicBezTo>
                        <a:pt x="1864" y="1106"/>
                        <a:pt x="1868" y="1109"/>
                        <a:pt x="1871" y="1112"/>
                      </a:cubicBezTo>
                      <a:moveTo>
                        <a:pt x="1856" y="1101"/>
                      </a:moveTo>
                      <a:cubicBezTo>
                        <a:pt x="1834" y="1129"/>
                        <a:pt x="1834" y="1129"/>
                        <a:pt x="1834" y="1129"/>
                      </a:cubicBezTo>
                      <a:cubicBezTo>
                        <a:pt x="1831" y="1127"/>
                        <a:pt x="1828" y="1126"/>
                        <a:pt x="1824" y="1124"/>
                      </a:cubicBezTo>
                      <a:cubicBezTo>
                        <a:pt x="1842" y="1094"/>
                        <a:pt x="1842" y="1094"/>
                        <a:pt x="1842" y="1094"/>
                      </a:cubicBezTo>
                      <a:cubicBezTo>
                        <a:pt x="1847" y="1096"/>
                        <a:pt x="1852" y="1098"/>
                        <a:pt x="1856" y="1101"/>
                      </a:cubicBezTo>
                      <a:moveTo>
                        <a:pt x="1838" y="1092"/>
                      </a:moveTo>
                      <a:cubicBezTo>
                        <a:pt x="1820" y="1122"/>
                        <a:pt x="1820" y="1122"/>
                        <a:pt x="1820" y="1122"/>
                      </a:cubicBezTo>
                      <a:cubicBezTo>
                        <a:pt x="1818" y="1121"/>
                        <a:pt x="1815" y="1121"/>
                        <a:pt x="1812" y="1120"/>
                      </a:cubicBezTo>
                      <a:cubicBezTo>
                        <a:pt x="1821" y="1097"/>
                        <a:pt x="1821" y="1097"/>
                        <a:pt x="1821" y="1097"/>
                      </a:cubicBezTo>
                      <a:cubicBezTo>
                        <a:pt x="1824" y="1095"/>
                        <a:pt x="1827" y="1092"/>
                        <a:pt x="1830" y="1090"/>
                      </a:cubicBezTo>
                      <a:cubicBezTo>
                        <a:pt x="1833" y="1090"/>
                        <a:pt x="1836" y="1091"/>
                        <a:pt x="1838" y="1092"/>
                      </a:cubicBezTo>
                      <a:moveTo>
                        <a:pt x="1844" y="1006"/>
                      </a:moveTo>
                      <a:cubicBezTo>
                        <a:pt x="1852" y="1032"/>
                        <a:pt x="1849" y="1075"/>
                        <a:pt x="1809" y="1094"/>
                      </a:cubicBezTo>
                      <a:cubicBezTo>
                        <a:pt x="1783" y="1106"/>
                        <a:pt x="1749" y="1101"/>
                        <a:pt x="1719" y="1077"/>
                      </a:cubicBezTo>
                      <a:cubicBezTo>
                        <a:pt x="1721" y="1069"/>
                        <a:pt x="1721" y="1059"/>
                        <a:pt x="1718" y="1050"/>
                      </a:cubicBezTo>
                      <a:cubicBezTo>
                        <a:pt x="1736" y="1065"/>
                        <a:pt x="1757" y="1076"/>
                        <a:pt x="1782" y="1072"/>
                      </a:cubicBezTo>
                      <a:cubicBezTo>
                        <a:pt x="1814" y="1068"/>
                        <a:pt x="1826" y="1045"/>
                        <a:pt x="1824" y="1018"/>
                      </a:cubicBezTo>
                      <a:cubicBezTo>
                        <a:pt x="1823" y="998"/>
                        <a:pt x="1798" y="980"/>
                        <a:pt x="1775" y="992"/>
                      </a:cubicBezTo>
                      <a:cubicBezTo>
                        <a:pt x="1794" y="960"/>
                        <a:pt x="1835" y="978"/>
                        <a:pt x="1844" y="1006"/>
                      </a:cubicBezTo>
                      <a:moveTo>
                        <a:pt x="1774" y="982"/>
                      </a:moveTo>
                      <a:cubicBezTo>
                        <a:pt x="1771" y="985"/>
                        <a:pt x="1769" y="989"/>
                        <a:pt x="1768" y="993"/>
                      </a:cubicBezTo>
                      <a:cubicBezTo>
                        <a:pt x="1758" y="994"/>
                        <a:pt x="1749" y="998"/>
                        <a:pt x="1743" y="1008"/>
                      </a:cubicBezTo>
                      <a:cubicBezTo>
                        <a:pt x="1740" y="1005"/>
                        <a:pt x="1738" y="1001"/>
                        <a:pt x="1735" y="997"/>
                      </a:cubicBezTo>
                      <a:cubicBezTo>
                        <a:pt x="1743" y="982"/>
                        <a:pt x="1760" y="980"/>
                        <a:pt x="1774" y="982"/>
                      </a:cubicBezTo>
                      <a:moveTo>
                        <a:pt x="1780" y="1045"/>
                      </a:moveTo>
                      <a:cubicBezTo>
                        <a:pt x="1749" y="1045"/>
                        <a:pt x="1729" y="1022"/>
                        <a:pt x="1715" y="1000"/>
                      </a:cubicBezTo>
                      <a:cubicBezTo>
                        <a:pt x="1717" y="995"/>
                        <a:pt x="1718" y="989"/>
                        <a:pt x="1719" y="983"/>
                      </a:cubicBezTo>
                      <a:cubicBezTo>
                        <a:pt x="1733" y="1007"/>
                        <a:pt x="1753" y="1037"/>
                        <a:pt x="1780" y="1045"/>
                      </a:cubicBezTo>
                      <a:moveTo>
                        <a:pt x="1724" y="933"/>
                      </a:moveTo>
                      <a:cubicBezTo>
                        <a:pt x="1723" y="924"/>
                        <a:pt x="1720" y="916"/>
                        <a:pt x="1716" y="907"/>
                      </a:cubicBezTo>
                      <a:cubicBezTo>
                        <a:pt x="1721" y="904"/>
                        <a:pt x="1725" y="901"/>
                        <a:pt x="1730" y="898"/>
                      </a:cubicBezTo>
                      <a:cubicBezTo>
                        <a:pt x="1724" y="933"/>
                        <a:pt x="1724" y="933"/>
                        <a:pt x="1724" y="933"/>
                      </a:cubicBezTo>
                      <a:moveTo>
                        <a:pt x="1728" y="934"/>
                      </a:moveTo>
                      <a:cubicBezTo>
                        <a:pt x="1734" y="898"/>
                        <a:pt x="1734" y="898"/>
                        <a:pt x="1734" y="898"/>
                      </a:cubicBezTo>
                      <a:cubicBezTo>
                        <a:pt x="1757" y="920"/>
                        <a:pt x="1757" y="920"/>
                        <a:pt x="1757" y="920"/>
                      </a:cubicBezTo>
                      <a:cubicBezTo>
                        <a:pt x="1747" y="923"/>
                        <a:pt x="1737" y="928"/>
                        <a:pt x="1728" y="934"/>
                      </a:cubicBezTo>
                      <a:moveTo>
                        <a:pt x="1736" y="896"/>
                      </a:moveTo>
                      <a:cubicBezTo>
                        <a:pt x="1738" y="895"/>
                        <a:pt x="1740" y="894"/>
                        <a:pt x="1742" y="893"/>
                      </a:cubicBezTo>
                      <a:cubicBezTo>
                        <a:pt x="1749" y="895"/>
                        <a:pt x="1756" y="897"/>
                        <a:pt x="1764" y="897"/>
                      </a:cubicBezTo>
                      <a:cubicBezTo>
                        <a:pt x="1759" y="917"/>
                        <a:pt x="1759" y="917"/>
                        <a:pt x="1759" y="917"/>
                      </a:cubicBezTo>
                      <a:cubicBezTo>
                        <a:pt x="1736" y="896"/>
                        <a:pt x="1736" y="896"/>
                        <a:pt x="1736" y="896"/>
                      </a:cubicBezTo>
                      <a:moveTo>
                        <a:pt x="1762" y="919"/>
                      </a:moveTo>
                      <a:cubicBezTo>
                        <a:pt x="1768" y="898"/>
                        <a:pt x="1768" y="898"/>
                        <a:pt x="1768" y="898"/>
                      </a:cubicBezTo>
                      <a:cubicBezTo>
                        <a:pt x="1774" y="898"/>
                        <a:pt x="1781" y="897"/>
                        <a:pt x="1787" y="895"/>
                      </a:cubicBezTo>
                      <a:cubicBezTo>
                        <a:pt x="1797" y="916"/>
                        <a:pt x="1797" y="916"/>
                        <a:pt x="1797" y="916"/>
                      </a:cubicBezTo>
                      <a:cubicBezTo>
                        <a:pt x="1785" y="915"/>
                        <a:pt x="1773" y="916"/>
                        <a:pt x="1762" y="919"/>
                      </a:cubicBezTo>
                      <a:moveTo>
                        <a:pt x="1864" y="944"/>
                      </a:moveTo>
                      <a:cubicBezTo>
                        <a:pt x="1856" y="937"/>
                        <a:pt x="1847" y="931"/>
                        <a:pt x="1837" y="927"/>
                      </a:cubicBezTo>
                      <a:cubicBezTo>
                        <a:pt x="1866" y="906"/>
                        <a:pt x="1866" y="906"/>
                        <a:pt x="1866" y="906"/>
                      </a:cubicBezTo>
                      <a:cubicBezTo>
                        <a:pt x="1864" y="944"/>
                        <a:pt x="1864" y="944"/>
                        <a:pt x="1864" y="944"/>
                      </a:cubicBezTo>
                      <a:moveTo>
                        <a:pt x="1865" y="902"/>
                      </a:moveTo>
                      <a:cubicBezTo>
                        <a:pt x="1836" y="923"/>
                        <a:pt x="1836" y="923"/>
                        <a:pt x="1836" y="923"/>
                      </a:cubicBezTo>
                      <a:cubicBezTo>
                        <a:pt x="1829" y="887"/>
                        <a:pt x="1829" y="887"/>
                        <a:pt x="1829" y="887"/>
                      </a:cubicBezTo>
                      <a:cubicBezTo>
                        <a:pt x="1842" y="890"/>
                        <a:pt x="1854" y="895"/>
                        <a:pt x="1865" y="902"/>
                      </a:cubicBezTo>
                      <a:moveTo>
                        <a:pt x="1832" y="924"/>
                      </a:moveTo>
                      <a:cubicBezTo>
                        <a:pt x="1823" y="921"/>
                        <a:pt x="1813" y="918"/>
                        <a:pt x="1802" y="917"/>
                      </a:cubicBezTo>
                      <a:cubicBezTo>
                        <a:pt x="1826" y="887"/>
                        <a:pt x="1826" y="887"/>
                        <a:pt x="1826" y="887"/>
                      </a:cubicBezTo>
                      <a:cubicBezTo>
                        <a:pt x="1832" y="924"/>
                        <a:pt x="1832" y="924"/>
                        <a:pt x="1832" y="924"/>
                      </a:cubicBezTo>
                      <a:moveTo>
                        <a:pt x="1823" y="885"/>
                      </a:moveTo>
                      <a:cubicBezTo>
                        <a:pt x="1800" y="914"/>
                        <a:pt x="1800" y="914"/>
                        <a:pt x="1800" y="914"/>
                      </a:cubicBezTo>
                      <a:cubicBezTo>
                        <a:pt x="1790" y="894"/>
                        <a:pt x="1790" y="894"/>
                        <a:pt x="1790" y="894"/>
                      </a:cubicBezTo>
                      <a:cubicBezTo>
                        <a:pt x="1798" y="892"/>
                        <a:pt x="1804" y="888"/>
                        <a:pt x="1810" y="883"/>
                      </a:cubicBezTo>
                      <a:cubicBezTo>
                        <a:pt x="1814" y="884"/>
                        <a:pt x="1818" y="884"/>
                        <a:pt x="1823" y="885"/>
                      </a:cubicBezTo>
                      <a:moveTo>
                        <a:pt x="1828" y="804"/>
                      </a:moveTo>
                      <a:cubicBezTo>
                        <a:pt x="1836" y="843"/>
                        <a:pt x="1816" y="881"/>
                        <a:pt x="1789" y="891"/>
                      </a:cubicBezTo>
                      <a:cubicBezTo>
                        <a:pt x="1807" y="880"/>
                        <a:pt x="1822" y="856"/>
                        <a:pt x="1811" y="821"/>
                      </a:cubicBezTo>
                      <a:cubicBezTo>
                        <a:pt x="1800" y="782"/>
                        <a:pt x="1765" y="762"/>
                        <a:pt x="1735" y="759"/>
                      </a:cubicBezTo>
                      <a:cubicBezTo>
                        <a:pt x="1742" y="756"/>
                        <a:pt x="1749" y="752"/>
                        <a:pt x="1754" y="746"/>
                      </a:cubicBezTo>
                      <a:cubicBezTo>
                        <a:pt x="1785" y="747"/>
                        <a:pt x="1821" y="766"/>
                        <a:pt x="1828" y="804"/>
                      </a:cubicBezTo>
                      <a:moveTo>
                        <a:pt x="1699" y="721"/>
                      </a:moveTo>
                      <a:cubicBezTo>
                        <a:pt x="1649" y="700"/>
                        <a:pt x="1603" y="655"/>
                        <a:pt x="1576" y="642"/>
                      </a:cubicBezTo>
                      <a:cubicBezTo>
                        <a:pt x="1582" y="639"/>
                        <a:pt x="1587" y="636"/>
                        <a:pt x="1590" y="634"/>
                      </a:cubicBezTo>
                      <a:cubicBezTo>
                        <a:pt x="1583" y="633"/>
                        <a:pt x="1528" y="622"/>
                        <a:pt x="1484" y="613"/>
                      </a:cubicBezTo>
                      <a:cubicBezTo>
                        <a:pt x="1487" y="610"/>
                        <a:pt x="1489" y="606"/>
                        <a:pt x="1492" y="603"/>
                      </a:cubicBezTo>
                      <a:cubicBezTo>
                        <a:pt x="1513" y="597"/>
                        <a:pt x="1533" y="598"/>
                        <a:pt x="1553" y="605"/>
                      </a:cubicBezTo>
                      <a:cubicBezTo>
                        <a:pt x="1596" y="619"/>
                        <a:pt x="1652" y="674"/>
                        <a:pt x="1665" y="686"/>
                      </a:cubicBezTo>
                      <a:cubicBezTo>
                        <a:pt x="1697" y="716"/>
                        <a:pt x="1751" y="733"/>
                        <a:pt x="1784" y="728"/>
                      </a:cubicBezTo>
                      <a:cubicBezTo>
                        <a:pt x="1758" y="745"/>
                        <a:pt x="1730" y="734"/>
                        <a:pt x="1699" y="721"/>
                      </a:cubicBezTo>
                      <a:moveTo>
                        <a:pt x="1779" y="723"/>
                      </a:moveTo>
                      <a:cubicBezTo>
                        <a:pt x="1752" y="726"/>
                        <a:pt x="1703" y="714"/>
                        <a:pt x="1670" y="684"/>
                      </a:cubicBezTo>
                      <a:cubicBezTo>
                        <a:pt x="1652" y="667"/>
                        <a:pt x="1575" y="578"/>
                        <a:pt x="1500" y="593"/>
                      </a:cubicBezTo>
                      <a:cubicBezTo>
                        <a:pt x="1504" y="587"/>
                        <a:pt x="1504" y="587"/>
                        <a:pt x="1504" y="587"/>
                      </a:cubicBezTo>
                      <a:cubicBezTo>
                        <a:pt x="1537" y="578"/>
                        <a:pt x="1579" y="593"/>
                        <a:pt x="1603" y="606"/>
                      </a:cubicBezTo>
                      <a:cubicBezTo>
                        <a:pt x="1644" y="627"/>
                        <a:pt x="1680" y="673"/>
                        <a:pt x="1740" y="683"/>
                      </a:cubicBezTo>
                      <a:cubicBezTo>
                        <a:pt x="1741" y="683"/>
                        <a:pt x="1742" y="683"/>
                        <a:pt x="1743" y="683"/>
                      </a:cubicBezTo>
                      <a:cubicBezTo>
                        <a:pt x="1770" y="687"/>
                        <a:pt x="1790" y="681"/>
                        <a:pt x="1794" y="660"/>
                      </a:cubicBezTo>
                      <a:cubicBezTo>
                        <a:pt x="1797" y="644"/>
                        <a:pt x="1777" y="628"/>
                        <a:pt x="1759" y="634"/>
                      </a:cubicBezTo>
                      <a:cubicBezTo>
                        <a:pt x="1763" y="629"/>
                        <a:pt x="1769" y="626"/>
                        <a:pt x="1775" y="625"/>
                      </a:cubicBezTo>
                      <a:cubicBezTo>
                        <a:pt x="1793" y="622"/>
                        <a:pt x="1815" y="638"/>
                        <a:pt x="1821" y="659"/>
                      </a:cubicBezTo>
                      <a:cubicBezTo>
                        <a:pt x="1828" y="682"/>
                        <a:pt x="1819" y="717"/>
                        <a:pt x="1779" y="723"/>
                      </a:cubicBezTo>
                      <a:moveTo>
                        <a:pt x="1847" y="641"/>
                      </a:moveTo>
                      <a:cubicBezTo>
                        <a:pt x="1828" y="664"/>
                        <a:pt x="1828" y="664"/>
                        <a:pt x="1828" y="664"/>
                      </a:cubicBezTo>
                      <a:cubicBezTo>
                        <a:pt x="1827" y="657"/>
                        <a:pt x="1825" y="651"/>
                        <a:pt x="1822" y="646"/>
                      </a:cubicBezTo>
                      <a:cubicBezTo>
                        <a:pt x="1830" y="643"/>
                        <a:pt x="1837" y="641"/>
                        <a:pt x="1843" y="639"/>
                      </a:cubicBezTo>
                      <a:cubicBezTo>
                        <a:pt x="1847" y="641"/>
                        <a:pt x="1847" y="641"/>
                        <a:pt x="1847" y="641"/>
                      </a:cubicBezTo>
                      <a:moveTo>
                        <a:pt x="1800" y="595"/>
                      </a:moveTo>
                      <a:cubicBezTo>
                        <a:pt x="1794" y="605"/>
                        <a:pt x="1794" y="605"/>
                        <a:pt x="1794" y="605"/>
                      </a:cubicBezTo>
                      <a:cubicBezTo>
                        <a:pt x="1838" y="635"/>
                        <a:pt x="1838" y="635"/>
                        <a:pt x="1838" y="635"/>
                      </a:cubicBezTo>
                      <a:cubicBezTo>
                        <a:pt x="1832" y="637"/>
                        <a:pt x="1826" y="639"/>
                        <a:pt x="1820" y="641"/>
                      </a:cubicBezTo>
                      <a:cubicBezTo>
                        <a:pt x="1811" y="629"/>
                        <a:pt x="1797" y="621"/>
                        <a:pt x="1784" y="619"/>
                      </a:cubicBezTo>
                      <a:cubicBezTo>
                        <a:pt x="1780" y="613"/>
                        <a:pt x="1778" y="605"/>
                        <a:pt x="1778" y="594"/>
                      </a:cubicBezTo>
                      <a:cubicBezTo>
                        <a:pt x="1788" y="586"/>
                        <a:pt x="1796" y="576"/>
                        <a:pt x="1803" y="565"/>
                      </a:cubicBezTo>
                      <a:cubicBezTo>
                        <a:pt x="1799" y="574"/>
                        <a:pt x="1798" y="585"/>
                        <a:pt x="1800" y="595"/>
                      </a:cubicBezTo>
                      <a:moveTo>
                        <a:pt x="1789" y="574"/>
                      </a:moveTo>
                      <a:cubicBezTo>
                        <a:pt x="1785" y="568"/>
                        <a:pt x="1781" y="563"/>
                        <a:pt x="1778" y="557"/>
                      </a:cubicBezTo>
                      <a:cubicBezTo>
                        <a:pt x="1792" y="546"/>
                        <a:pt x="1805" y="533"/>
                        <a:pt x="1815" y="518"/>
                      </a:cubicBezTo>
                      <a:cubicBezTo>
                        <a:pt x="1811" y="538"/>
                        <a:pt x="1802" y="557"/>
                        <a:pt x="1789" y="574"/>
                      </a:cubicBezTo>
                      <a:moveTo>
                        <a:pt x="1817" y="506"/>
                      </a:moveTo>
                      <a:cubicBezTo>
                        <a:pt x="1806" y="523"/>
                        <a:pt x="1791" y="539"/>
                        <a:pt x="1775" y="552"/>
                      </a:cubicBezTo>
                      <a:cubicBezTo>
                        <a:pt x="1770" y="542"/>
                        <a:pt x="1766" y="532"/>
                        <a:pt x="1762" y="521"/>
                      </a:cubicBezTo>
                      <a:cubicBezTo>
                        <a:pt x="1785" y="512"/>
                        <a:pt x="1804" y="502"/>
                        <a:pt x="1818" y="491"/>
                      </a:cubicBezTo>
                      <a:cubicBezTo>
                        <a:pt x="1818" y="496"/>
                        <a:pt x="1817" y="501"/>
                        <a:pt x="1817" y="506"/>
                      </a:cubicBezTo>
                      <a:moveTo>
                        <a:pt x="1821" y="517"/>
                      </a:moveTo>
                      <a:cubicBezTo>
                        <a:pt x="1822" y="512"/>
                        <a:pt x="1822" y="507"/>
                        <a:pt x="1823" y="502"/>
                      </a:cubicBezTo>
                      <a:cubicBezTo>
                        <a:pt x="1828" y="494"/>
                        <a:pt x="1835" y="488"/>
                        <a:pt x="1844" y="484"/>
                      </a:cubicBezTo>
                      <a:cubicBezTo>
                        <a:pt x="1843" y="503"/>
                        <a:pt x="1836" y="513"/>
                        <a:pt x="1821" y="517"/>
                      </a:cubicBezTo>
                      <a:moveTo>
                        <a:pt x="1822" y="478"/>
                      </a:moveTo>
                      <a:cubicBezTo>
                        <a:pt x="1823" y="476"/>
                        <a:pt x="1825" y="475"/>
                        <a:pt x="1826" y="474"/>
                      </a:cubicBezTo>
                      <a:cubicBezTo>
                        <a:pt x="1827" y="490"/>
                        <a:pt x="1827" y="490"/>
                        <a:pt x="1827" y="490"/>
                      </a:cubicBezTo>
                      <a:cubicBezTo>
                        <a:pt x="1826" y="492"/>
                        <a:pt x="1824" y="493"/>
                        <a:pt x="1823" y="494"/>
                      </a:cubicBezTo>
                      <a:cubicBezTo>
                        <a:pt x="1823" y="489"/>
                        <a:pt x="1823" y="483"/>
                        <a:pt x="1822" y="478"/>
                      </a:cubicBezTo>
                      <a:moveTo>
                        <a:pt x="1828" y="473"/>
                      </a:moveTo>
                      <a:cubicBezTo>
                        <a:pt x="1829" y="472"/>
                        <a:pt x="1831" y="471"/>
                        <a:pt x="1832" y="469"/>
                      </a:cubicBezTo>
                      <a:cubicBezTo>
                        <a:pt x="1833" y="485"/>
                        <a:pt x="1833" y="485"/>
                        <a:pt x="1833" y="485"/>
                      </a:cubicBezTo>
                      <a:cubicBezTo>
                        <a:pt x="1832" y="486"/>
                        <a:pt x="1830" y="487"/>
                        <a:pt x="1829" y="489"/>
                      </a:cubicBezTo>
                      <a:cubicBezTo>
                        <a:pt x="1828" y="473"/>
                        <a:pt x="1828" y="473"/>
                        <a:pt x="1828" y="473"/>
                      </a:cubicBezTo>
                      <a:moveTo>
                        <a:pt x="1834" y="468"/>
                      </a:moveTo>
                      <a:cubicBezTo>
                        <a:pt x="1835" y="467"/>
                        <a:pt x="1837" y="466"/>
                        <a:pt x="1838" y="465"/>
                      </a:cubicBezTo>
                      <a:cubicBezTo>
                        <a:pt x="1839" y="481"/>
                        <a:pt x="1839" y="481"/>
                        <a:pt x="1839" y="481"/>
                      </a:cubicBezTo>
                      <a:cubicBezTo>
                        <a:pt x="1838" y="482"/>
                        <a:pt x="1836" y="483"/>
                        <a:pt x="1835" y="484"/>
                      </a:cubicBezTo>
                      <a:cubicBezTo>
                        <a:pt x="1834" y="468"/>
                        <a:pt x="1834" y="468"/>
                        <a:pt x="1834" y="468"/>
                      </a:cubicBezTo>
                      <a:moveTo>
                        <a:pt x="1844" y="478"/>
                      </a:moveTo>
                      <a:cubicBezTo>
                        <a:pt x="1843" y="479"/>
                        <a:pt x="1842" y="480"/>
                        <a:pt x="1841" y="480"/>
                      </a:cubicBezTo>
                      <a:cubicBezTo>
                        <a:pt x="1840" y="464"/>
                        <a:pt x="1840" y="464"/>
                        <a:pt x="1840" y="464"/>
                      </a:cubicBezTo>
                      <a:cubicBezTo>
                        <a:pt x="1841" y="463"/>
                        <a:pt x="1842" y="463"/>
                        <a:pt x="1843" y="462"/>
                      </a:cubicBezTo>
                      <a:cubicBezTo>
                        <a:pt x="1844" y="468"/>
                        <a:pt x="1845" y="473"/>
                        <a:pt x="1844" y="478"/>
                      </a:cubicBezTo>
                      <a:moveTo>
                        <a:pt x="1841" y="450"/>
                      </a:moveTo>
                      <a:cubicBezTo>
                        <a:pt x="1834" y="453"/>
                        <a:pt x="1827" y="457"/>
                        <a:pt x="1820" y="461"/>
                      </a:cubicBezTo>
                      <a:cubicBezTo>
                        <a:pt x="1819" y="458"/>
                        <a:pt x="1818" y="455"/>
                        <a:pt x="1817" y="452"/>
                      </a:cubicBezTo>
                      <a:cubicBezTo>
                        <a:pt x="1824" y="446"/>
                        <a:pt x="1830" y="441"/>
                        <a:pt x="1837" y="436"/>
                      </a:cubicBezTo>
                      <a:cubicBezTo>
                        <a:pt x="1838" y="441"/>
                        <a:pt x="1840" y="446"/>
                        <a:pt x="1841" y="450"/>
                      </a:cubicBezTo>
                      <a:moveTo>
                        <a:pt x="1835" y="431"/>
                      </a:moveTo>
                      <a:cubicBezTo>
                        <a:pt x="1828" y="435"/>
                        <a:pt x="1822" y="439"/>
                        <a:pt x="1815" y="445"/>
                      </a:cubicBezTo>
                      <a:cubicBezTo>
                        <a:pt x="1811" y="434"/>
                        <a:pt x="1806" y="424"/>
                        <a:pt x="1800" y="414"/>
                      </a:cubicBezTo>
                      <a:cubicBezTo>
                        <a:pt x="1809" y="413"/>
                        <a:pt x="1818" y="411"/>
                        <a:pt x="1827" y="409"/>
                      </a:cubicBezTo>
                      <a:cubicBezTo>
                        <a:pt x="1830" y="416"/>
                        <a:pt x="1833" y="423"/>
                        <a:pt x="1835" y="431"/>
                      </a:cubicBezTo>
                      <a:moveTo>
                        <a:pt x="1825" y="403"/>
                      </a:moveTo>
                      <a:cubicBezTo>
                        <a:pt x="1815" y="405"/>
                        <a:pt x="1806" y="407"/>
                        <a:pt x="1796" y="408"/>
                      </a:cubicBezTo>
                      <a:cubicBezTo>
                        <a:pt x="1794" y="406"/>
                        <a:pt x="1792" y="403"/>
                        <a:pt x="1790" y="401"/>
                      </a:cubicBezTo>
                      <a:cubicBezTo>
                        <a:pt x="1801" y="399"/>
                        <a:pt x="1811" y="397"/>
                        <a:pt x="1822" y="394"/>
                      </a:cubicBezTo>
                      <a:cubicBezTo>
                        <a:pt x="1823" y="397"/>
                        <a:pt x="1824" y="400"/>
                        <a:pt x="1825" y="403"/>
                      </a:cubicBezTo>
                      <a:moveTo>
                        <a:pt x="1820" y="388"/>
                      </a:moveTo>
                      <a:cubicBezTo>
                        <a:pt x="1808" y="391"/>
                        <a:pt x="1797" y="394"/>
                        <a:pt x="1786" y="396"/>
                      </a:cubicBezTo>
                      <a:cubicBezTo>
                        <a:pt x="1785" y="395"/>
                        <a:pt x="1783" y="394"/>
                        <a:pt x="1782" y="393"/>
                      </a:cubicBezTo>
                      <a:cubicBezTo>
                        <a:pt x="1796" y="387"/>
                        <a:pt x="1808" y="377"/>
                        <a:pt x="1800" y="361"/>
                      </a:cubicBezTo>
                      <a:cubicBezTo>
                        <a:pt x="1791" y="342"/>
                        <a:pt x="1761" y="353"/>
                        <a:pt x="1745" y="366"/>
                      </a:cubicBezTo>
                      <a:cubicBezTo>
                        <a:pt x="1740" y="363"/>
                        <a:pt x="1735" y="361"/>
                        <a:pt x="1730" y="359"/>
                      </a:cubicBezTo>
                      <a:cubicBezTo>
                        <a:pt x="1742" y="345"/>
                        <a:pt x="1765" y="331"/>
                        <a:pt x="1786" y="328"/>
                      </a:cubicBezTo>
                      <a:cubicBezTo>
                        <a:pt x="1792" y="335"/>
                        <a:pt x="1799" y="340"/>
                        <a:pt x="1808" y="345"/>
                      </a:cubicBezTo>
                      <a:cubicBezTo>
                        <a:pt x="1810" y="359"/>
                        <a:pt x="1815" y="373"/>
                        <a:pt x="1820" y="388"/>
                      </a:cubicBezTo>
                      <a:moveTo>
                        <a:pt x="1807" y="323"/>
                      </a:moveTo>
                      <a:cubicBezTo>
                        <a:pt x="1802" y="318"/>
                        <a:pt x="1797" y="310"/>
                        <a:pt x="1793" y="302"/>
                      </a:cubicBezTo>
                      <a:cubicBezTo>
                        <a:pt x="1800" y="301"/>
                        <a:pt x="1806" y="301"/>
                        <a:pt x="1812" y="301"/>
                      </a:cubicBezTo>
                      <a:cubicBezTo>
                        <a:pt x="1810" y="308"/>
                        <a:pt x="1808" y="315"/>
                        <a:pt x="1807" y="323"/>
                      </a:cubicBezTo>
                      <a:moveTo>
                        <a:pt x="1804" y="273"/>
                      </a:moveTo>
                      <a:cubicBezTo>
                        <a:pt x="1803" y="274"/>
                        <a:pt x="1803" y="275"/>
                        <a:pt x="1803" y="277"/>
                      </a:cubicBezTo>
                      <a:cubicBezTo>
                        <a:pt x="1786" y="276"/>
                        <a:pt x="1786" y="276"/>
                        <a:pt x="1786" y="276"/>
                      </a:cubicBezTo>
                      <a:cubicBezTo>
                        <a:pt x="1785" y="274"/>
                        <a:pt x="1785" y="273"/>
                        <a:pt x="1785" y="271"/>
                      </a:cubicBezTo>
                      <a:cubicBezTo>
                        <a:pt x="1804" y="273"/>
                        <a:pt x="1804" y="273"/>
                        <a:pt x="1804" y="273"/>
                      </a:cubicBezTo>
                      <a:moveTo>
                        <a:pt x="1785" y="269"/>
                      </a:moveTo>
                      <a:cubicBezTo>
                        <a:pt x="1785" y="267"/>
                        <a:pt x="1784" y="265"/>
                        <a:pt x="1784" y="264"/>
                      </a:cubicBezTo>
                      <a:cubicBezTo>
                        <a:pt x="1804" y="267"/>
                        <a:pt x="1804" y="267"/>
                        <a:pt x="1804" y="267"/>
                      </a:cubicBezTo>
                      <a:cubicBezTo>
                        <a:pt x="1804" y="268"/>
                        <a:pt x="1804" y="270"/>
                        <a:pt x="1804" y="271"/>
                      </a:cubicBezTo>
                      <a:cubicBezTo>
                        <a:pt x="1785" y="269"/>
                        <a:pt x="1785" y="269"/>
                        <a:pt x="1785" y="269"/>
                      </a:cubicBezTo>
                      <a:moveTo>
                        <a:pt x="1803" y="278"/>
                      </a:moveTo>
                      <a:cubicBezTo>
                        <a:pt x="1803" y="280"/>
                        <a:pt x="1803" y="281"/>
                        <a:pt x="1803" y="282"/>
                      </a:cubicBezTo>
                      <a:cubicBezTo>
                        <a:pt x="1787" y="282"/>
                        <a:pt x="1787" y="282"/>
                        <a:pt x="1787" y="282"/>
                      </a:cubicBezTo>
                      <a:cubicBezTo>
                        <a:pt x="1786" y="281"/>
                        <a:pt x="1786" y="279"/>
                        <a:pt x="1786" y="278"/>
                      </a:cubicBezTo>
                      <a:cubicBezTo>
                        <a:pt x="1803" y="278"/>
                        <a:pt x="1803" y="278"/>
                        <a:pt x="1803" y="278"/>
                      </a:cubicBezTo>
                      <a:moveTo>
                        <a:pt x="1803" y="284"/>
                      </a:moveTo>
                      <a:cubicBezTo>
                        <a:pt x="1803" y="285"/>
                        <a:pt x="1803" y="287"/>
                        <a:pt x="1803" y="288"/>
                      </a:cubicBezTo>
                      <a:cubicBezTo>
                        <a:pt x="1788" y="288"/>
                        <a:pt x="1788" y="288"/>
                        <a:pt x="1788" y="288"/>
                      </a:cubicBezTo>
                      <a:cubicBezTo>
                        <a:pt x="1788" y="287"/>
                        <a:pt x="1788" y="285"/>
                        <a:pt x="1787" y="284"/>
                      </a:cubicBezTo>
                      <a:cubicBezTo>
                        <a:pt x="1803" y="284"/>
                        <a:pt x="1803" y="284"/>
                        <a:pt x="1803" y="284"/>
                      </a:cubicBezTo>
                      <a:moveTo>
                        <a:pt x="1803" y="290"/>
                      </a:moveTo>
                      <a:cubicBezTo>
                        <a:pt x="1803" y="292"/>
                        <a:pt x="1804" y="293"/>
                        <a:pt x="1804" y="295"/>
                      </a:cubicBezTo>
                      <a:cubicBezTo>
                        <a:pt x="1800" y="295"/>
                        <a:pt x="1795" y="295"/>
                        <a:pt x="1791" y="296"/>
                      </a:cubicBezTo>
                      <a:cubicBezTo>
                        <a:pt x="1790" y="294"/>
                        <a:pt x="1789" y="292"/>
                        <a:pt x="1789" y="290"/>
                      </a:cubicBezTo>
                      <a:cubicBezTo>
                        <a:pt x="1803" y="290"/>
                        <a:pt x="1803" y="290"/>
                        <a:pt x="1803" y="290"/>
                      </a:cubicBezTo>
                      <a:moveTo>
                        <a:pt x="1811" y="257"/>
                      </a:moveTo>
                      <a:cubicBezTo>
                        <a:pt x="1815" y="258"/>
                        <a:pt x="1819" y="259"/>
                        <a:pt x="1823" y="259"/>
                      </a:cubicBezTo>
                      <a:cubicBezTo>
                        <a:pt x="1817" y="272"/>
                        <a:pt x="1815" y="285"/>
                        <a:pt x="1815" y="295"/>
                      </a:cubicBezTo>
                      <a:cubicBezTo>
                        <a:pt x="1813" y="295"/>
                        <a:pt x="1811" y="295"/>
                        <a:pt x="1808" y="295"/>
                      </a:cubicBezTo>
                      <a:cubicBezTo>
                        <a:pt x="1807" y="284"/>
                        <a:pt x="1808" y="270"/>
                        <a:pt x="1811" y="257"/>
                      </a:cubicBezTo>
                      <a:moveTo>
                        <a:pt x="1786" y="244"/>
                      </a:moveTo>
                      <a:cubicBezTo>
                        <a:pt x="1792" y="248"/>
                        <a:pt x="1799" y="252"/>
                        <a:pt x="1806" y="255"/>
                      </a:cubicBezTo>
                      <a:cubicBezTo>
                        <a:pt x="1806" y="256"/>
                        <a:pt x="1806" y="258"/>
                        <a:pt x="1805" y="260"/>
                      </a:cubicBezTo>
                      <a:cubicBezTo>
                        <a:pt x="1785" y="253"/>
                        <a:pt x="1785" y="253"/>
                        <a:pt x="1785" y="253"/>
                      </a:cubicBezTo>
                      <a:cubicBezTo>
                        <a:pt x="1785" y="250"/>
                        <a:pt x="1785" y="247"/>
                        <a:pt x="1786" y="244"/>
                      </a:cubicBezTo>
                      <a:moveTo>
                        <a:pt x="1784" y="255"/>
                      </a:moveTo>
                      <a:cubicBezTo>
                        <a:pt x="1805" y="261"/>
                        <a:pt x="1805" y="261"/>
                        <a:pt x="1805" y="261"/>
                      </a:cubicBezTo>
                      <a:cubicBezTo>
                        <a:pt x="1805" y="263"/>
                        <a:pt x="1805" y="264"/>
                        <a:pt x="1804" y="265"/>
                      </a:cubicBezTo>
                      <a:cubicBezTo>
                        <a:pt x="1784" y="262"/>
                        <a:pt x="1784" y="262"/>
                        <a:pt x="1784" y="262"/>
                      </a:cubicBezTo>
                      <a:cubicBezTo>
                        <a:pt x="1784" y="260"/>
                        <a:pt x="1784" y="257"/>
                        <a:pt x="1784" y="255"/>
                      </a:cubicBezTo>
                      <a:moveTo>
                        <a:pt x="1773" y="234"/>
                      </a:moveTo>
                      <a:cubicBezTo>
                        <a:pt x="1775" y="236"/>
                        <a:pt x="1778" y="238"/>
                        <a:pt x="1781" y="241"/>
                      </a:cubicBezTo>
                      <a:cubicBezTo>
                        <a:pt x="1773" y="268"/>
                        <a:pt x="1788" y="313"/>
                        <a:pt x="1807" y="331"/>
                      </a:cubicBezTo>
                      <a:cubicBezTo>
                        <a:pt x="1807" y="334"/>
                        <a:pt x="1807" y="337"/>
                        <a:pt x="1807" y="340"/>
                      </a:cubicBezTo>
                      <a:cubicBezTo>
                        <a:pt x="1777" y="321"/>
                        <a:pt x="1763" y="275"/>
                        <a:pt x="1773" y="234"/>
                      </a:cubicBezTo>
                      <a:moveTo>
                        <a:pt x="1737" y="316"/>
                      </a:moveTo>
                      <a:cubicBezTo>
                        <a:pt x="1735" y="304"/>
                        <a:pt x="1726" y="294"/>
                        <a:pt x="1714" y="289"/>
                      </a:cubicBezTo>
                      <a:cubicBezTo>
                        <a:pt x="1721" y="272"/>
                        <a:pt x="1721" y="272"/>
                        <a:pt x="1721" y="272"/>
                      </a:cubicBezTo>
                      <a:cubicBezTo>
                        <a:pt x="1744" y="298"/>
                        <a:pt x="1744" y="298"/>
                        <a:pt x="1744" y="298"/>
                      </a:cubicBezTo>
                      <a:cubicBezTo>
                        <a:pt x="1739" y="245"/>
                        <a:pt x="1739" y="245"/>
                        <a:pt x="1739" y="245"/>
                      </a:cubicBezTo>
                      <a:cubicBezTo>
                        <a:pt x="1747" y="248"/>
                        <a:pt x="1756" y="250"/>
                        <a:pt x="1765" y="250"/>
                      </a:cubicBezTo>
                      <a:cubicBezTo>
                        <a:pt x="1762" y="267"/>
                        <a:pt x="1763" y="285"/>
                        <a:pt x="1769" y="301"/>
                      </a:cubicBezTo>
                      <a:cubicBezTo>
                        <a:pt x="1759" y="305"/>
                        <a:pt x="1748" y="310"/>
                        <a:pt x="1737" y="316"/>
                      </a:cubicBezTo>
                      <a:moveTo>
                        <a:pt x="1769" y="230"/>
                      </a:moveTo>
                      <a:cubicBezTo>
                        <a:pt x="1767" y="235"/>
                        <a:pt x="1766" y="240"/>
                        <a:pt x="1765" y="246"/>
                      </a:cubicBezTo>
                      <a:cubicBezTo>
                        <a:pt x="1756" y="245"/>
                        <a:pt x="1747" y="243"/>
                        <a:pt x="1739" y="240"/>
                      </a:cubicBezTo>
                      <a:cubicBezTo>
                        <a:pt x="1735" y="200"/>
                        <a:pt x="1735" y="200"/>
                        <a:pt x="1735" y="200"/>
                      </a:cubicBezTo>
                      <a:cubicBezTo>
                        <a:pt x="1708" y="226"/>
                        <a:pt x="1708" y="226"/>
                        <a:pt x="1708" y="226"/>
                      </a:cubicBezTo>
                      <a:cubicBezTo>
                        <a:pt x="1695" y="219"/>
                        <a:pt x="1683" y="209"/>
                        <a:pt x="1671" y="202"/>
                      </a:cubicBezTo>
                      <a:cubicBezTo>
                        <a:pt x="1682" y="197"/>
                        <a:pt x="1690" y="192"/>
                        <a:pt x="1696" y="187"/>
                      </a:cubicBezTo>
                      <a:cubicBezTo>
                        <a:pt x="1708" y="191"/>
                        <a:pt x="1721" y="195"/>
                        <a:pt x="1735" y="196"/>
                      </a:cubicBezTo>
                      <a:cubicBezTo>
                        <a:pt x="1739" y="196"/>
                        <a:pt x="1743" y="196"/>
                        <a:pt x="1748" y="196"/>
                      </a:cubicBezTo>
                      <a:cubicBezTo>
                        <a:pt x="1752" y="209"/>
                        <a:pt x="1759" y="220"/>
                        <a:pt x="1769" y="230"/>
                      </a:cubicBezTo>
                      <a:moveTo>
                        <a:pt x="1744" y="181"/>
                      </a:moveTo>
                      <a:cubicBezTo>
                        <a:pt x="1745" y="184"/>
                        <a:pt x="1745" y="187"/>
                        <a:pt x="1746" y="191"/>
                      </a:cubicBezTo>
                      <a:cubicBezTo>
                        <a:pt x="1730" y="192"/>
                        <a:pt x="1715" y="188"/>
                        <a:pt x="1701" y="182"/>
                      </a:cubicBezTo>
                      <a:cubicBezTo>
                        <a:pt x="1703" y="179"/>
                        <a:pt x="1706" y="176"/>
                        <a:pt x="1708" y="174"/>
                      </a:cubicBezTo>
                      <a:cubicBezTo>
                        <a:pt x="1719" y="178"/>
                        <a:pt x="1733" y="180"/>
                        <a:pt x="1744" y="181"/>
                      </a:cubicBezTo>
                      <a:moveTo>
                        <a:pt x="1710" y="170"/>
                      </a:moveTo>
                      <a:cubicBezTo>
                        <a:pt x="1712" y="168"/>
                        <a:pt x="1713" y="165"/>
                        <a:pt x="1715" y="163"/>
                      </a:cubicBezTo>
                      <a:cubicBezTo>
                        <a:pt x="1723" y="166"/>
                        <a:pt x="1733" y="168"/>
                        <a:pt x="1744" y="169"/>
                      </a:cubicBezTo>
                      <a:cubicBezTo>
                        <a:pt x="1743" y="172"/>
                        <a:pt x="1743" y="174"/>
                        <a:pt x="1744" y="177"/>
                      </a:cubicBezTo>
                      <a:cubicBezTo>
                        <a:pt x="1733" y="176"/>
                        <a:pt x="1720" y="173"/>
                        <a:pt x="1710" y="170"/>
                      </a:cubicBezTo>
                      <a:moveTo>
                        <a:pt x="1722" y="138"/>
                      </a:moveTo>
                      <a:cubicBezTo>
                        <a:pt x="1732" y="141"/>
                        <a:pt x="1742" y="142"/>
                        <a:pt x="1752" y="142"/>
                      </a:cubicBezTo>
                      <a:cubicBezTo>
                        <a:pt x="1747" y="149"/>
                        <a:pt x="1745" y="156"/>
                        <a:pt x="1744" y="165"/>
                      </a:cubicBezTo>
                      <a:cubicBezTo>
                        <a:pt x="1734" y="164"/>
                        <a:pt x="1725" y="162"/>
                        <a:pt x="1716" y="160"/>
                      </a:cubicBezTo>
                      <a:cubicBezTo>
                        <a:pt x="1719" y="153"/>
                        <a:pt x="1721" y="145"/>
                        <a:pt x="1722" y="138"/>
                      </a:cubicBezTo>
                      <a:moveTo>
                        <a:pt x="1674" y="121"/>
                      </a:moveTo>
                      <a:cubicBezTo>
                        <a:pt x="1679" y="106"/>
                        <a:pt x="1700" y="101"/>
                        <a:pt x="1711" y="117"/>
                      </a:cubicBezTo>
                      <a:cubicBezTo>
                        <a:pt x="1721" y="130"/>
                        <a:pt x="1715" y="152"/>
                        <a:pt x="1706" y="166"/>
                      </a:cubicBezTo>
                      <a:cubicBezTo>
                        <a:pt x="1697" y="180"/>
                        <a:pt x="1671" y="211"/>
                        <a:pt x="1600" y="204"/>
                      </a:cubicBezTo>
                      <a:cubicBezTo>
                        <a:pt x="1605" y="193"/>
                        <a:pt x="1605" y="193"/>
                        <a:pt x="1605" y="193"/>
                      </a:cubicBezTo>
                      <a:cubicBezTo>
                        <a:pt x="1662" y="200"/>
                        <a:pt x="1686" y="178"/>
                        <a:pt x="1697" y="165"/>
                      </a:cubicBezTo>
                      <a:cubicBezTo>
                        <a:pt x="1706" y="153"/>
                        <a:pt x="1711" y="135"/>
                        <a:pt x="1704" y="125"/>
                      </a:cubicBezTo>
                      <a:cubicBezTo>
                        <a:pt x="1693" y="109"/>
                        <a:pt x="1681" y="117"/>
                        <a:pt x="1681" y="128"/>
                      </a:cubicBezTo>
                      <a:cubicBezTo>
                        <a:pt x="1681" y="137"/>
                        <a:pt x="1686" y="148"/>
                        <a:pt x="1698" y="154"/>
                      </a:cubicBezTo>
                      <a:cubicBezTo>
                        <a:pt x="1697" y="156"/>
                        <a:pt x="1695" y="160"/>
                        <a:pt x="1693" y="162"/>
                      </a:cubicBezTo>
                      <a:cubicBezTo>
                        <a:pt x="1675" y="156"/>
                        <a:pt x="1669" y="135"/>
                        <a:pt x="1674" y="121"/>
                      </a:cubicBezTo>
                      <a:moveTo>
                        <a:pt x="1700" y="151"/>
                      </a:moveTo>
                      <a:cubicBezTo>
                        <a:pt x="1695" y="148"/>
                        <a:pt x="1688" y="140"/>
                        <a:pt x="1687" y="134"/>
                      </a:cubicBezTo>
                      <a:cubicBezTo>
                        <a:pt x="1683" y="121"/>
                        <a:pt x="1695" y="116"/>
                        <a:pt x="1701" y="129"/>
                      </a:cubicBezTo>
                      <a:cubicBezTo>
                        <a:pt x="1703" y="135"/>
                        <a:pt x="1703" y="144"/>
                        <a:pt x="1700" y="151"/>
                      </a:cubicBezTo>
                      <a:moveTo>
                        <a:pt x="1672" y="113"/>
                      </a:moveTo>
                      <a:cubicBezTo>
                        <a:pt x="1671" y="115"/>
                        <a:pt x="1670" y="117"/>
                        <a:pt x="1669" y="119"/>
                      </a:cubicBezTo>
                      <a:cubicBezTo>
                        <a:pt x="1663" y="137"/>
                        <a:pt x="1670" y="160"/>
                        <a:pt x="1688" y="166"/>
                      </a:cubicBezTo>
                      <a:cubicBezTo>
                        <a:pt x="1686" y="168"/>
                        <a:pt x="1684" y="170"/>
                        <a:pt x="1680" y="173"/>
                      </a:cubicBezTo>
                      <a:cubicBezTo>
                        <a:pt x="1660" y="164"/>
                        <a:pt x="1641" y="154"/>
                        <a:pt x="1622" y="155"/>
                      </a:cubicBezTo>
                      <a:cubicBezTo>
                        <a:pt x="1632" y="134"/>
                        <a:pt x="1641" y="116"/>
                        <a:pt x="1647" y="105"/>
                      </a:cubicBezTo>
                      <a:cubicBezTo>
                        <a:pt x="1637" y="107"/>
                        <a:pt x="1625" y="111"/>
                        <a:pt x="1610" y="115"/>
                      </a:cubicBezTo>
                      <a:cubicBezTo>
                        <a:pt x="1608" y="112"/>
                        <a:pt x="1605" y="109"/>
                        <a:pt x="1602" y="105"/>
                      </a:cubicBezTo>
                      <a:cubicBezTo>
                        <a:pt x="1616" y="101"/>
                        <a:pt x="1628" y="96"/>
                        <a:pt x="1634" y="90"/>
                      </a:cubicBezTo>
                      <a:cubicBezTo>
                        <a:pt x="1635" y="88"/>
                        <a:pt x="1637" y="86"/>
                        <a:pt x="1639" y="84"/>
                      </a:cubicBezTo>
                      <a:cubicBezTo>
                        <a:pt x="1645" y="92"/>
                        <a:pt x="1657" y="103"/>
                        <a:pt x="1672" y="113"/>
                      </a:cubicBezTo>
                      <a:moveTo>
                        <a:pt x="1572" y="26"/>
                      </a:moveTo>
                      <a:cubicBezTo>
                        <a:pt x="1589" y="14"/>
                        <a:pt x="1616" y="15"/>
                        <a:pt x="1645" y="15"/>
                      </a:cubicBezTo>
                      <a:cubicBezTo>
                        <a:pt x="1670" y="16"/>
                        <a:pt x="1696" y="16"/>
                        <a:pt x="1718" y="9"/>
                      </a:cubicBezTo>
                      <a:cubicBezTo>
                        <a:pt x="1707" y="33"/>
                        <a:pt x="1681" y="43"/>
                        <a:pt x="1645" y="47"/>
                      </a:cubicBezTo>
                      <a:cubicBezTo>
                        <a:pt x="1637" y="30"/>
                        <a:pt x="1613" y="22"/>
                        <a:pt x="1588" y="35"/>
                      </a:cubicBezTo>
                      <a:cubicBezTo>
                        <a:pt x="1578" y="41"/>
                        <a:pt x="1567" y="51"/>
                        <a:pt x="1557" y="62"/>
                      </a:cubicBezTo>
                      <a:cubicBezTo>
                        <a:pt x="1554" y="62"/>
                        <a:pt x="1552" y="62"/>
                        <a:pt x="1549" y="62"/>
                      </a:cubicBezTo>
                      <a:cubicBezTo>
                        <a:pt x="1559" y="51"/>
                        <a:pt x="1568" y="39"/>
                        <a:pt x="1572" y="26"/>
                      </a:cubicBezTo>
                      <a:moveTo>
                        <a:pt x="1530" y="79"/>
                      </a:moveTo>
                      <a:cubicBezTo>
                        <a:pt x="1533" y="82"/>
                        <a:pt x="1535" y="84"/>
                        <a:pt x="1538" y="87"/>
                      </a:cubicBezTo>
                      <a:cubicBezTo>
                        <a:pt x="1526" y="102"/>
                        <a:pt x="1515" y="118"/>
                        <a:pt x="1507" y="128"/>
                      </a:cubicBezTo>
                      <a:cubicBezTo>
                        <a:pt x="1523" y="123"/>
                        <a:pt x="1544" y="119"/>
                        <a:pt x="1564" y="115"/>
                      </a:cubicBezTo>
                      <a:cubicBezTo>
                        <a:pt x="1567" y="118"/>
                        <a:pt x="1570" y="122"/>
                        <a:pt x="1574" y="125"/>
                      </a:cubicBezTo>
                      <a:cubicBezTo>
                        <a:pt x="1540" y="135"/>
                        <a:pt x="1504" y="146"/>
                        <a:pt x="1476" y="154"/>
                      </a:cubicBezTo>
                      <a:cubicBezTo>
                        <a:pt x="1484" y="136"/>
                        <a:pt x="1494" y="115"/>
                        <a:pt x="1502" y="97"/>
                      </a:cubicBezTo>
                      <a:cubicBezTo>
                        <a:pt x="1512" y="92"/>
                        <a:pt x="1522" y="86"/>
                        <a:pt x="1530" y="79"/>
                      </a:cubicBezTo>
                      <a:moveTo>
                        <a:pt x="1489" y="103"/>
                      </a:moveTo>
                      <a:cubicBezTo>
                        <a:pt x="1482" y="119"/>
                        <a:pt x="1474" y="135"/>
                        <a:pt x="1466" y="151"/>
                      </a:cubicBezTo>
                      <a:cubicBezTo>
                        <a:pt x="1463" y="148"/>
                        <a:pt x="1460" y="145"/>
                        <a:pt x="1457" y="143"/>
                      </a:cubicBezTo>
                      <a:cubicBezTo>
                        <a:pt x="1462" y="131"/>
                        <a:pt x="1467" y="120"/>
                        <a:pt x="1471" y="110"/>
                      </a:cubicBezTo>
                      <a:cubicBezTo>
                        <a:pt x="1477" y="108"/>
                        <a:pt x="1483" y="106"/>
                        <a:pt x="1489" y="103"/>
                      </a:cubicBezTo>
                      <a:moveTo>
                        <a:pt x="1463" y="113"/>
                      </a:moveTo>
                      <a:cubicBezTo>
                        <a:pt x="1461" y="116"/>
                        <a:pt x="1460" y="120"/>
                        <a:pt x="1459" y="124"/>
                      </a:cubicBezTo>
                      <a:cubicBezTo>
                        <a:pt x="1448" y="116"/>
                        <a:pt x="1448" y="116"/>
                        <a:pt x="1448" y="116"/>
                      </a:cubicBezTo>
                      <a:cubicBezTo>
                        <a:pt x="1453" y="115"/>
                        <a:pt x="1458" y="114"/>
                        <a:pt x="1463" y="113"/>
                      </a:cubicBezTo>
                      <a:moveTo>
                        <a:pt x="1446" y="116"/>
                      </a:moveTo>
                      <a:cubicBezTo>
                        <a:pt x="1458" y="126"/>
                        <a:pt x="1458" y="126"/>
                        <a:pt x="1458" y="126"/>
                      </a:cubicBezTo>
                      <a:cubicBezTo>
                        <a:pt x="1457" y="128"/>
                        <a:pt x="1456" y="129"/>
                        <a:pt x="1456" y="131"/>
                      </a:cubicBezTo>
                      <a:cubicBezTo>
                        <a:pt x="1438" y="117"/>
                        <a:pt x="1438" y="117"/>
                        <a:pt x="1438" y="117"/>
                      </a:cubicBezTo>
                      <a:cubicBezTo>
                        <a:pt x="1441" y="117"/>
                        <a:pt x="1443" y="116"/>
                        <a:pt x="1446" y="116"/>
                      </a:cubicBezTo>
                      <a:moveTo>
                        <a:pt x="1436" y="117"/>
                      </a:moveTo>
                      <a:cubicBezTo>
                        <a:pt x="1455" y="133"/>
                        <a:pt x="1455" y="133"/>
                        <a:pt x="1455" y="133"/>
                      </a:cubicBezTo>
                      <a:cubicBezTo>
                        <a:pt x="1454" y="135"/>
                        <a:pt x="1454" y="137"/>
                        <a:pt x="1453" y="139"/>
                      </a:cubicBezTo>
                      <a:cubicBezTo>
                        <a:pt x="1445" y="131"/>
                        <a:pt x="1437" y="124"/>
                        <a:pt x="1429" y="118"/>
                      </a:cubicBezTo>
                      <a:cubicBezTo>
                        <a:pt x="1431" y="118"/>
                        <a:pt x="1433" y="118"/>
                        <a:pt x="1436" y="117"/>
                      </a:cubicBezTo>
                      <a:moveTo>
                        <a:pt x="1301" y="102"/>
                      </a:moveTo>
                      <a:cubicBezTo>
                        <a:pt x="1314" y="112"/>
                        <a:pt x="1326" y="122"/>
                        <a:pt x="1334" y="129"/>
                      </a:cubicBezTo>
                      <a:cubicBezTo>
                        <a:pt x="1328" y="122"/>
                        <a:pt x="1317" y="111"/>
                        <a:pt x="1303" y="100"/>
                      </a:cubicBezTo>
                      <a:cubicBezTo>
                        <a:pt x="1305" y="97"/>
                        <a:pt x="1306" y="95"/>
                        <a:pt x="1308" y="92"/>
                      </a:cubicBezTo>
                      <a:cubicBezTo>
                        <a:pt x="1322" y="104"/>
                        <a:pt x="1334" y="115"/>
                        <a:pt x="1342" y="122"/>
                      </a:cubicBezTo>
                      <a:cubicBezTo>
                        <a:pt x="1336" y="114"/>
                        <a:pt x="1324" y="103"/>
                        <a:pt x="1310" y="90"/>
                      </a:cubicBezTo>
                      <a:cubicBezTo>
                        <a:pt x="1312" y="88"/>
                        <a:pt x="1313" y="86"/>
                        <a:pt x="1315" y="84"/>
                      </a:cubicBezTo>
                      <a:cubicBezTo>
                        <a:pt x="1328" y="95"/>
                        <a:pt x="1341" y="107"/>
                        <a:pt x="1351" y="116"/>
                      </a:cubicBezTo>
                      <a:cubicBezTo>
                        <a:pt x="1351" y="115"/>
                        <a:pt x="1351" y="115"/>
                        <a:pt x="1351" y="115"/>
                      </a:cubicBezTo>
                      <a:cubicBezTo>
                        <a:pt x="1352" y="115"/>
                        <a:pt x="1352" y="115"/>
                        <a:pt x="1352" y="115"/>
                      </a:cubicBezTo>
                      <a:cubicBezTo>
                        <a:pt x="1343" y="105"/>
                        <a:pt x="1330" y="93"/>
                        <a:pt x="1317" y="81"/>
                      </a:cubicBezTo>
                      <a:cubicBezTo>
                        <a:pt x="1319" y="79"/>
                        <a:pt x="1321" y="77"/>
                        <a:pt x="1322" y="75"/>
                      </a:cubicBezTo>
                      <a:cubicBezTo>
                        <a:pt x="1337" y="86"/>
                        <a:pt x="1351" y="98"/>
                        <a:pt x="1361" y="106"/>
                      </a:cubicBezTo>
                      <a:cubicBezTo>
                        <a:pt x="1361" y="106"/>
                        <a:pt x="1361" y="106"/>
                        <a:pt x="1361" y="106"/>
                      </a:cubicBezTo>
                      <a:cubicBezTo>
                        <a:pt x="1354" y="97"/>
                        <a:pt x="1340" y="85"/>
                        <a:pt x="1324" y="72"/>
                      </a:cubicBezTo>
                      <a:cubicBezTo>
                        <a:pt x="1327" y="69"/>
                        <a:pt x="1329" y="67"/>
                        <a:pt x="1331" y="66"/>
                      </a:cubicBezTo>
                      <a:cubicBezTo>
                        <a:pt x="1344" y="76"/>
                        <a:pt x="1356" y="86"/>
                        <a:pt x="1364" y="93"/>
                      </a:cubicBezTo>
                      <a:cubicBezTo>
                        <a:pt x="1359" y="86"/>
                        <a:pt x="1347" y="75"/>
                        <a:pt x="1333" y="63"/>
                      </a:cubicBezTo>
                      <a:cubicBezTo>
                        <a:pt x="1339" y="59"/>
                        <a:pt x="1342" y="60"/>
                        <a:pt x="1347" y="62"/>
                      </a:cubicBezTo>
                      <a:cubicBezTo>
                        <a:pt x="1387" y="83"/>
                        <a:pt x="1651" y="319"/>
                        <a:pt x="1724" y="448"/>
                      </a:cubicBezTo>
                      <a:cubicBezTo>
                        <a:pt x="1722" y="449"/>
                        <a:pt x="1720" y="451"/>
                        <a:pt x="1718" y="452"/>
                      </a:cubicBezTo>
                      <a:cubicBezTo>
                        <a:pt x="1708" y="437"/>
                        <a:pt x="1698" y="425"/>
                        <a:pt x="1691" y="418"/>
                      </a:cubicBezTo>
                      <a:cubicBezTo>
                        <a:pt x="1698" y="427"/>
                        <a:pt x="1707" y="440"/>
                        <a:pt x="1716" y="454"/>
                      </a:cubicBezTo>
                      <a:cubicBezTo>
                        <a:pt x="1714" y="456"/>
                        <a:pt x="1713" y="457"/>
                        <a:pt x="1711" y="459"/>
                      </a:cubicBezTo>
                      <a:cubicBezTo>
                        <a:pt x="1701" y="445"/>
                        <a:pt x="1691" y="432"/>
                        <a:pt x="1685" y="426"/>
                      </a:cubicBezTo>
                      <a:cubicBezTo>
                        <a:pt x="1691" y="435"/>
                        <a:pt x="1700" y="447"/>
                        <a:pt x="1709" y="461"/>
                      </a:cubicBezTo>
                      <a:cubicBezTo>
                        <a:pt x="1704" y="466"/>
                        <a:pt x="1704" y="466"/>
                        <a:pt x="1704" y="466"/>
                      </a:cubicBezTo>
                      <a:cubicBezTo>
                        <a:pt x="1691" y="448"/>
                        <a:pt x="1679" y="432"/>
                        <a:pt x="1672" y="424"/>
                      </a:cubicBezTo>
                      <a:cubicBezTo>
                        <a:pt x="1679" y="435"/>
                        <a:pt x="1690" y="451"/>
                        <a:pt x="1701" y="468"/>
                      </a:cubicBezTo>
                      <a:cubicBezTo>
                        <a:pt x="1699" y="470"/>
                        <a:pt x="1697" y="472"/>
                        <a:pt x="1695" y="474"/>
                      </a:cubicBezTo>
                      <a:cubicBezTo>
                        <a:pt x="1685" y="459"/>
                        <a:pt x="1675" y="447"/>
                        <a:pt x="1669" y="440"/>
                      </a:cubicBezTo>
                      <a:cubicBezTo>
                        <a:pt x="1675" y="449"/>
                        <a:pt x="1684" y="462"/>
                        <a:pt x="1693" y="476"/>
                      </a:cubicBezTo>
                      <a:cubicBezTo>
                        <a:pt x="1691" y="478"/>
                        <a:pt x="1689" y="480"/>
                        <a:pt x="1687" y="481"/>
                      </a:cubicBezTo>
                      <a:cubicBezTo>
                        <a:pt x="1678" y="469"/>
                        <a:pt x="1670" y="459"/>
                        <a:pt x="1664" y="453"/>
                      </a:cubicBezTo>
                      <a:cubicBezTo>
                        <a:pt x="1670" y="461"/>
                        <a:pt x="1677" y="471"/>
                        <a:pt x="1685" y="483"/>
                      </a:cubicBezTo>
                      <a:cubicBezTo>
                        <a:pt x="1683" y="485"/>
                        <a:pt x="1681" y="487"/>
                        <a:pt x="1679" y="488"/>
                      </a:cubicBezTo>
                      <a:cubicBezTo>
                        <a:pt x="1669" y="475"/>
                        <a:pt x="1660" y="463"/>
                        <a:pt x="1654" y="457"/>
                      </a:cubicBezTo>
                      <a:cubicBezTo>
                        <a:pt x="1660" y="465"/>
                        <a:pt x="1668" y="477"/>
                        <a:pt x="1677" y="490"/>
                      </a:cubicBezTo>
                      <a:cubicBezTo>
                        <a:pt x="1675" y="492"/>
                        <a:pt x="1672" y="494"/>
                        <a:pt x="1670" y="496"/>
                      </a:cubicBezTo>
                      <a:cubicBezTo>
                        <a:pt x="1658" y="479"/>
                        <a:pt x="1645" y="464"/>
                        <a:pt x="1637" y="457"/>
                      </a:cubicBezTo>
                      <a:cubicBezTo>
                        <a:pt x="1645" y="467"/>
                        <a:pt x="1656" y="482"/>
                        <a:pt x="1668" y="498"/>
                      </a:cubicBezTo>
                      <a:cubicBezTo>
                        <a:pt x="1665" y="499"/>
                        <a:pt x="1663" y="501"/>
                        <a:pt x="1661" y="502"/>
                      </a:cubicBezTo>
                      <a:cubicBezTo>
                        <a:pt x="1650" y="490"/>
                        <a:pt x="1637" y="472"/>
                        <a:pt x="1620" y="452"/>
                      </a:cubicBezTo>
                      <a:cubicBezTo>
                        <a:pt x="1616" y="433"/>
                        <a:pt x="1609" y="425"/>
                        <a:pt x="1592" y="417"/>
                      </a:cubicBezTo>
                      <a:cubicBezTo>
                        <a:pt x="1577" y="399"/>
                        <a:pt x="1560" y="379"/>
                        <a:pt x="1542" y="359"/>
                      </a:cubicBezTo>
                      <a:cubicBezTo>
                        <a:pt x="1520" y="276"/>
                        <a:pt x="1449" y="234"/>
                        <a:pt x="1393" y="222"/>
                      </a:cubicBezTo>
                      <a:cubicBezTo>
                        <a:pt x="1341" y="179"/>
                        <a:pt x="1302" y="146"/>
                        <a:pt x="1295" y="138"/>
                      </a:cubicBezTo>
                      <a:cubicBezTo>
                        <a:pt x="1288" y="131"/>
                        <a:pt x="1287" y="126"/>
                        <a:pt x="1290" y="118"/>
                      </a:cubicBezTo>
                      <a:cubicBezTo>
                        <a:pt x="1300" y="125"/>
                        <a:pt x="1308" y="132"/>
                        <a:pt x="1314" y="137"/>
                      </a:cubicBezTo>
                      <a:cubicBezTo>
                        <a:pt x="1309" y="132"/>
                        <a:pt x="1301" y="124"/>
                        <a:pt x="1292" y="116"/>
                      </a:cubicBezTo>
                      <a:cubicBezTo>
                        <a:pt x="1293" y="114"/>
                        <a:pt x="1294" y="112"/>
                        <a:pt x="1295" y="110"/>
                      </a:cubicBezTo>
                      <a:cubicBezTo>
                        <a:pt x="1306" y="118"/>
                        <a:pt x="1316" y="126"/>
                        <a:pt x="1323" y="132"/>
                      </a:cubicBezTo>
                      <a:cubicBezTo>
                        <a:pt x="1318" y="126"/>
                        <a:pt x="1308" y="117"/>
                        <a:pt x="1297" y="108"/>
                      </a:cubicBezTo>
                      <a:cubicBezTo>
                        <a:pt x="1298" y="106"/>
                        <a:pt x="1300" y="104"/>
                        <a:pt x="1301" y="102"/>
                      </a:cubicBezTo>
                      <a:moveTo>
                        <a:pt x="1123" y="70"/>
                      </a:moveTo>
                      <a:cubicBezTo>
                        <a:pt x="1127" y="73"/>
                        <a:pt x="1132" y="76"/>
                        <a:pt x="1136" y="78"/>
                      </a:cubicBezTo>
                      <a:cubicBezTo>
                        <a:pt x="1134" y="82"/>
                        <a:pt x="1132" y="86"/>
                        <a:pt x="1130" y="90"/>
                      </a:cubicBezTo>
                      <a:cubicBezTo>
                        <a:pt x="1125" y="88"/>
                        <a:pt x="1121" y="86"/>
                        <a:pt x="1117" y="83"/>
                      </a:cubicBezTo>
                      <a:cubicBezTo>
                        <a:pt x="1119" y="78"/>
                        <a:pt x="1121" y="74"/>
                        <a:pt x="1123" y="70"/>
                      </a:cubicBezTo>
                      <a:moveTo>
                        <a:pt x="1116" y="86"/>
                      </a:moveTo>
                      <a:cubicBezTo>
                        <a:pt x="1120" y="89"/>
                        <a:pt x="1124" y="91"/>
                        <a:pt x="1129" y="93"/>
                      </a:cubicBezTo>
                      <a:cubicBezTo>
                        <a:pt x="1127" y="97"/>
                        <a:pt x="1125" y="101"/>
                        <a:pt x="1124" y="105"/>
                      </a:cubicBezTo>
                      <a:cubicBezTo>
                        <a:pt x="1120" y="104"/>
                        <a:pt x="1115" y="102"/>
                        <a:pt x="1111" y="100"/>
                      </a:cubicBezTo>
                      <a:cubicBezTo>
                        <a:pt x="1112" y="95"/>
                        <a:pt x="1114" y="91"/>
                        <a:pt x="1116" y="86"/>
                      </a:cubicBezTo>
                      <a:moveTo>
                        <a:pt x="1110" y="103"/>
                      </a:moveTo>
                      <a:cubicBezTo>
                        <a:pt x="1115" y="105"/>
                        <a:pt x="1119" y="107"/>
                        <a:pt x="1123" y="108"/>
                      </a:cubicBezTo>
                      <a:cubicBezTo>
                        <a:pt x="1122" y="112"/>
                        <a:pt x="1121" y="116"/>
                        <a:pt x="1120" y="120"/>
                      </a:cubicBezTo>
                      <a:cubicBezTo>
                        <a:pt x="1116" y="119"/>
                        <a:pt x="1112" y="118"/>
                        <a:pt x="1108" y="116"/>
                      </a:cubicBezTo>
                      <a:cubicBezTo>
                        <a:pt x="1109" y="112"/>
                        <a:pt x="1109" y="107"/>
                        <a:pt x="1110" y="103"/>
                      </a:cubicBezTo>
                      <a:moveTo>
                        <a:pt x="1107" y="119"/>
                      </a:moveTo>
                      <a:cubicBezTo>
                        <a:pt x="1112" y="121"/>
                        <a:pt x="1116" y="122"/>
                        <a:pt x="1120" y="124"/>
                      </a:cubicBezTo>
                      <a:cubicBezTo>
                        <a:pt x="1119" y="127"/>
                        <a:pt x="1119" y="131"/>
                        <a:pt x="1119" y="135"/>
                      </a:cubicBezTo>
                      <a:cubicBezTo>
                        <a:pt x="1115" y="133"/>
                        <a:pt x="1111" y="131"/>
                        <a:pt x="1107" y="129"/>
                      </a:cubicBezTo>
                      <a:cubicBezTo>
                        <a:pt x="1107" y="126"/>
                        <a:pt x="1107" y="122"/>
                        <a:pt x="1107" y="119"/>
                      </a:cubicBezTo>
                      <a:moveTo>
                        <a:pt x="1103" y="101"/>
                      </a:moveTo>
                      <a:cubicBezTo>
                        <a:pt x="1101" y="109"/>
                        <a:pt x="1100" y="117"/>
                        <a:pt x="1100" y="126"/>
                      </a:cubicBezTo>
                      <a:cubicBezTo>
                        <a:pt x="1098" y="125"/>
                        <a:pt x="1096" y="124"/>
                        <a:pt x="1094" y="123"/>
                      </a:cubicBezTo>
                      <a:cubicBezTo>
                        <a:pt x="1093" y="115"/>
                        <a:pt x="1091" y="105"/>
                        <a:pt x="1090" y="93"/>
                      </a:cubicBezTo>
                      <a:cubicBezTo>
                        <a:pt x="1094" y="96"/>
                        <a:pt x="1098" y="99"/>
                        <a:pt x="1103" y="101"/>
                      </a:cubicBezTo>
                      <a:moveTo>
                        <a:pt x="1151" y="151"/>
                      </a:moveTo>
                      <a:cubicBezTo>
                        <a:pt x="1187" y="157"/>
                        <a:pt x="1238" y="159"/>
                        <a:pt x="1260" y="124"/>
                      </a:cubicBezTo>
                      <a:cubicBezTo>
                        <a:pt x="1281" y="89"/>
                        <a:pt x="1264" y="26"/>
                        <a:pt x="1207" y="48"/>
                      </a:cubicBezTo>
                      <a:cubicBezTo>
                        <a:pt x="1180" y="59"/>
                        <a:pt x="1144" y="91"/>
                        <a:pt x="1157" y="146"/>
                      </a:cubicBezTo>
                      <a:cubicBezTo>
                        <a:pt x="1149" y="145"/>
                        <a:pt x="1139" y="144"/>
                        <a:pt x="1130" y="142"/>
                      </a:cubicBezTo>
                      <a:cubicBezTo>
                        <a:pt x="1123" y="99"/>
                        <a:pt x="1157" y="53"/>
                        <a:pt x="1196" y="36"/>
                      </a:cubicBezTo>
                      <a:cubicBezTo>
                        <a:pt x="1246" y="15"/>
                        <a:pt x="1296" y="43"/>
                        <a:pt x="1296" y="97"/>
                      </a:cubicBezTo>
                      <a:cubicBezTo>
                        <a:pt x="1290" y="105"/>
                        <a:pt x="1279" y="116"/>
                        <a:pt x="1279" y="127"/>
                      </a:cubicBezTo>
                      <a:cubicBezTo>
                        <a:pt x="1279" y="135"/>
                        <a:pt x="1284" y="137"/>
                        <a:pt x="1288" y="141"/>
                      </a:cubicBezTo>
                      <a:cubicBezTo>
                        <a:pt x="1268" y="186"/>
                        <a:pt x="1223" y="205"/>
                        <a:pt x="1183" y="209"/>
                      </a:cubicBezTo>
                      <a:cubicBezTo>
                        <a:pt x="1136" y="215"/>
                        <a:pt x="1101" y="201"/>
                        <a:pt x="1070" y="179"/>
                      </a:cubicBezTo>
                      <a:cubicBezTo>
                        <a:pt x="1068" y="168"/>
                        <a:pt x="1067" y="157"/>
                        <a:pt x="1065" y="147"/>
                      </a:cubicBezTo>
                      <a:cubicBezTo>
                        <a:pt x="1100" y="175"/>
                        <a:pt x="1175" y="190"/>
                        <a:pt x="1215" y="177"/>
                      </a:cubicBezTo>
                      <a:cubicBezTo>
                        <a:pt x="1168" y="182"/>
                        <a:pt x="1108" y="173"/>
                        <a:pt x="1063" y="139"/>
                      </a:cubicBezTo>
                      <a:cubicBezTo>
                        <a:pt x="1062" y="128"/>
                        <a:pt x="1060" y="117"/>
                        <a:pt x="1058" y="107"/>
                      </a:cubicBezTo>
                      <a:cubicBezTo>
                        <a:pt x="1080" y="126"/>
                        <a:pt x="1111" y="144"/>
                        <a:pt x="1151" y="151"/>
                      </a:cubicBezTo>
                      <a:moveTo>
                        <a:pt x="1186" y="137"/>
                      </a:moveTo>
                      <a:cubicBezTo>
                        <a:pt x="1186" y="135"/>
                        <a:pt x="1186" y="134"/>
                        <a:pt x="1185" y="132"/>
                      </a:cubicBezTo>
                      <a:cubicBezTo>
                        <a:pt x="1195" y="133"/>
                        <a:pt x="1208" y="137"/>
                        <a:pt x="1219" y="142"/>
                      </a:cubicBezTo>
                      <a:cubicBezTo>
                        <a:pt x="1217" y="143"/>
                        <a:pt x="1215" y="144"/>
                        <a:pt x="1213" y="145"/>
                      </a:cubicBezTo>
                      <a:cubicBezTo>
                        <a:pt x="1205" y="141"/>
                        <a:pt x="1195" y="138"/>
                        <a:pt x="1186" y="137"/>
                      </a:cubicBezTo>
                      <a:moveTo>
                        <a:pt x="1211" y="146"/>
                      </a:moveTo>
                      <a:cubicBezTo>
                        <a:pt x="1205" y="148"/>
                        <a:pt x="1198" y="149"/>
                        <a:pt x="1190" y="149"/>
                      </a:cubicBezTo>
                      <a:cubicBezTo>
                        <a:pt x="1189" y="145"/>
                        <a:pt x="1188" y="142"/>
                        <a:pt x="1187" y="139"/>
                      </a:cubicBezTo>
                      <a:cubicBezTo>
                        <a:pt x="1194" y="140"/>
                        <a:pt x="1203" y="142"/>
                        <a:pt x="1211" y="146"/>
                      </a:cubicBezTo>
                      <a:moveTo>
                        <a:pt x="1185" y="130"/>
                      </a:moveTo>
                      <a:cubicBezTo>
                        <a:pt x="1185" y="128"/>
                        <a:pt x="1185" y="127"/>
                        <a:pt x="1185" y="125"/>
                      </a:cubicBezTo>
                      <a:cubicBezTo>
                        <a:pt x="1197" y="126"/>
                        <a:pt x="1213" y="130"/>
                        <a:pt x="1225" y="138"/>
                      </a:cubicBezTo>
                      <a:cubicBezTo>
                        <a:pt x="1224" y="139"/>
                        <a:pt x="1223" y="140"/>
                        <a:pt x="1221" y="141"/>
                      </a:cubicBezTo>
                      <a:cubicBezTo>
                        <a:pt x="1211" y="135"/>
                        <a:pt x="1197" y="131"/>
                        <a:pt x="1185" y="130"/>
                      </a:cubicBezTo>
                      <a:moveTo>
                        <a:pt x="1185" y="123"/>
                      </a:moveTo>
                      <a:cubicBezTo>
                        <a:pt x="1186" y="122"/>
                        <a:pt x="1186" y="120"/>
                        <a:pt x="1186" y="119"/>
                      </a:cubicBezTo>
                      <a:cubicBezTo>
                        <a:pt x="1198" y="119"/>
                        <a:pt x="1217" y="124"/>
                        <a:pt x="1230" y="133"/>
                      </a:cubicBezTo>
                      <a:cubicBezTo>
                        <a:pt x="1229" y="134"/>
                        <a:pt x="1228" y="135"/>
                        <a:pt x="1227" y="136"/>
                      </a:cubicBezTo>
                      <a:cubicBezTo>
                        <a:pt x="1216" y="130"/>
                        <a:pt x="1199" y="124"/>
                        <a:pt x="1185" y="123"/>
                      </a:cubicBezTo>
                      <a:moveTo>
                        <a:pt x="1240" y="96"/>
                      </a:moveTo>
                      <a:cubicBezTo>
                        <a:pt x="1241" y="98"/>
                        <a:pt x="1241" y="101"/>
                        <a:pt x="1241" y="103"/>
                      </a:cubicBezTo>
                      <a:cubicBezTo>
                        <a:pt x="1231" y="97"/>
                        <a:pt x="1215" y="92"/>
                        <a:pt x="1203" y="91"/>
                      </a:cubicBezTo>
                      <a:cubicBezTo>
                        <a:pt x="1205" y="89"/>
                        <a:pt x="1207" y="88"/>
                        <a:pt x="1209" y="87"/>
                      </a:cubicBezTo>
                      <a:cubicBezTo>
                        <a:pt x="1218" y="88"/>
                        <a:pt x="1230" y="91"/>
                        <a:pt x="1240" y="96"/>
                      </a:cubicBezTo>
                      <a:moveTo>
                        <a:pt x="1212" y="85"/>
                      </a:moveTo>
                      <a:cubicBezTo>
                        <a:pt x="1225" y="78"/>
                        <a:pt x="1235" y="83"/>
                        <a:pt x="1239" y="93"/>
                      </a:cubicBezTo>
                      <a:cubicBezTo>
                        <a:pt x="1231" y="89"/>
                        <a:pt x="1221" y="86"/>
                        <a:pt x="1212" y="85"/>
                      </a:cubicBezTo>
                      <a:moveTo>
                        <a:pt x="1241" y="106"/>
                      </a:moveTo>
                      <a:cubicBezTo>
                        <a:pt x="1241" y="108"/>
                        <a:pt x="1241" y="110"/>
                        <a:pt x="1240" y="112"/>
                      </a:cubicBezTo>
                      <a:cubicBezTo>
                        <a:pt x="1230" y="104"/>
                        <a:pt x="1211" y="98"/>
                        <a:pt x="1196" y="97"/>
                      </a:cubicBezTo>
                      <a:cubicBezTo>
                        <a:pt x="1198" y="96"/>
                        <a:pt x="1199" y="94"/>
                        <a:pt x="1201" y="93"/>
                      </a:cubicBezTo>
                      <a:cubicBezTo>
                        <a:pt x="1212" y="94"/>
                        <a:pt x="1229" y="98"/>
                        <a:pt x="1241" y="106"/>
                      </a:cubicBezTo>
                      <a:moveTo>
                        <a:pt x="1240" y="114"/>
                      </a:moveTo>
                      <a:cubicBezTo>
                        <a:pt x="1240" y="116"/>
                        <a:pt x="1239" y="117"/>
                        <a:pt x="1238" y="119"/>
                      </a:cubicBezTo>
                      <a:cubicBezTo>
                        <a:pt x="1228" y="111"/>
                        <a:pt x="1206" y="104"/>
                        <a:pt x="1192" y="104"/>
                      </a:cubicBezTo>
                      <a:cubicBezTo>
                        <a:pt x="1193" y="102"/>
                        <a:pt x="1194" y="101"/>
                        <a:pt x="1195" y="99"/>
                      </a:cubicBezTo>
                      <a:cubicBezTo>
                        <a:pt x="1207" y="100"/>
                        <a:pt x="1227" y="105"/>
                        <a:pt x="1240" y="114"/>
                      </a:cubicBezTo>
                      <a:moveTo>
                        <a:pt x="1237" y="121"/>
                      </a:moveTo>
                      <a:cubicBezTo>
                        <a:pt x="1237" y="122"/>
                        <a:pt x="1237" y="123"/>
                        <a:pt x="1236" y="123"/>
                      </a:cubicBezTo>
                      <a:cubicBezTo>
                        <a:pt x="1236" y="124"/>
                        <a:pt x="1236" y="125"/>
                        <a:pt x="1235" y="126"/>
                      </a:cubicBezTo>
                      <a:cubicBezTo>
                        <a:pt x="1225" y="117"/>
                        <a:pt x="1203" y="110"/>
                        <a:pt x="1189" y="110"/>
                      </a:cubicBezTo>
                      <a:cubicBezTo>
                        <a:pt x="1189" y="109"/>
                        <a:pt x="1190" y="107"/>
                        <a:pt x="1191" y="106"/>
                      </a:cubicBezTo>
                      <a:cubicBezTo>
                        <a:pt x="1203" y="106"/>
                        <a:pt x="1224" y="111"/>
                        <a:pt x="1237" y="121"/>
                      </a:cubicBezTo>
                      <a:moveTo>
                        <a:pt x="1234" y="127"/>
                      </a:moveTo>
                      <a:cubicBezTo>
                        <a:pt x="1233" y="128"/>
                        <a:pt x="1233" y="130"/>
                        <a:pt x="1232" y="131"/>
                      </a:cubicBezTo>
                      <a:cubicBezTo>
                        <a:pt x="1221" y="123"/>
                        <a:pt x="1201" y="117"/>
                        <a:pt x="1187" y="117"/>
                      </a:cubicBezTo>
                      <a:cubicBezTo>
                        <a:pt x="1187" y="115"/>
                        <a:pt x="1187" y="114"/>
                        <a:pt x="1188" y="112"/>
                      </a:cubicBezTo>
                      <a:cubicBezTo>
                        <a:pt x="1200" y="113"/>
                        <a:pt x="1221" y="118"/>
                        <a:pt x="1234" y="127"/>
                      </a:cubicBezTo>
                      <a:moveTo>
                        <a:pt x="1243" y="125"/>
                      </a:moveTo>
                      <a:cubicBezTo>
                        <a:pt x="1260" y="91"/>
                        <a:pt x="1231" y="56"/>
                        <a:pt x="1195" y="89"/>
                      </a:cubicBezTo>
                      <a:cubicBezTo>
                        <a:pt x="1183" y="99"/>
                        <a:pt x="1172" y="122"/>
                        <a:pt x="1182" y="149"/>
                      </a:cubicBezTo>
                      <a:cubicBezTo>
                        <a:pt x="1176" y="149"/>
                        <a:pt x="1169" y="148"/>
                        <a:pt x="1162" y="147"/>
                      </a:cubicBezTo>
                      <a:cubicBezTo>
                        <a:pt x="1153" y="98"/>
                        <a:pt x="1180" y="64"/>
                        <a:pt x="1207" y="55"/>
                      </a:cubicBezTo>
                      <a:cubicBezTo>
                        <a:pt x="1252" y="39"/>
                        <a:pt x="1274" y="83"/>
                        <a:pt x="1257" y="117"/>
                      </a:cubicBezTo>
                      <a:cubicBezTo>
                        <a:pt x="1250" y="129"/>
                        <a:pt x="1240" y="138"/>
                        <a:pt x="1227" y="143"/>
                      </a:cubicBezTo>
                      <a:cubicBezTo>
                        <a:pt x="1236" y="136"/>
                        <a:pt x="1241" y="129"/>
                        <a:pt x="1243" y="125"/>
                      </a:cubicBezTo>
                      <a:moveTo>
                        <a:pt x="1069" y="9"/>
                      </a:moveTo>
                      <a:cubicBezTo>
                        <a:pt x="1072" y="28"/>
                        <a:pt x="1082" y="94"/>
                        <a:pt x="1085" y="118"/>
                      </a:cubicBezTo>
                      <a:cubicBezTo>
                        <a:pt x="1074" y="112"/>
                        <a:pt x="1065" y="105"/>
                        <a:pt x="1057" y="98"/>
                      </a:cubicBezTo>
                      <a:cubicBezTo>
                        <a:pt x="1055" y="86"/>
                        <a:pt x="1053" y="75"/>
                        <a:pt x="1051" y="65"/>
                      </a:cubicBezTo>
                      <a:cubicBezTo>
                        <a:pt x="1047" y="70"/>
                        <a:pt x="1041" y="76"/>
                        <a:pt x="1034" y="84"/>
                      </a:cubicBezTo>
                      <a:cubicBezTo>
                        <a:pt x="1029" y="80"/>
                        <a:pt x="1021" y="75"/>
                        <a:pt x="1017" y="72"/>
                      </a:cubicBezTo>
                      <a:cubicBezTo>
                        <a:pt x="1023" y="64"/>
                        <a:pt x="1064" y="16"/>
                        <a:pt x="1069" y="9"/>
                      </a:cubicBezTo>
                      <a:moveTo>
                        <a:pt x="844" y="27"/>
                      </a:moveTo>
                      <a:cubicBezTo>
                        <a:pt x="902" y="1"/>
                        <a:pt x="980" y="7"/>
                        <a:pt x="1026" y="49"/>
                      </a:cubicBezTo>
                      <a:cubicBezTo>
                        <a:pt x="1019" y="57"/>
                        <a:pt x="1013" y="63"/>
                        <a:pt x="1010" y="67"/>
                      </a:cubicBezTo>
                      <a:cubicBezTo>
                        <a:pt x="966" y="43"/>
                        <a:pt x="907" y="37"/>
                        <a:pt x="859" y="54"/>
                      </a:cubicBezTo>
                      <a:cubicBezTo>
                        <a:pt x="856" y="45"/>
                        <a:pt x="851" y="36"/>
                        <a:pt x="844" y="27"/>
                      </a:cubicBezTo>
                      <a:moveTo>
                        <a:pt x="743" y="184"/>
                      </a:moveTo>
                      <a:cubicBezTo>
                        <a:pt x="750" y="179"/>
                        <a:pt x="757" y="172"/>
                        <a:pt x="764" y="166"/>
                      </a:cubicBezTo>
                      <a:cubicBezTo>
                        <a:pt x="781" y="175"/>
                        <a:pt x="781" y="205"/>
                        <a:pt x="781" y="219"/>
                      </a:cubicBezTo>
                      <a:cubicBezTo>
                        <a:pt x="808" y="199"/>
                        <a:pt x="811" y="155"/>
                        <a:pt x="805" y="132"/>
                      </a:cubicBezTo>
                      <a:cubicBezTo>
                        <a:pt x="812" y="126"/>
                        <a:pt x="853" y="97"/>
                        <a:pt x="862" y="76"/>
                      </a:cubicBezTo>
                      <a:cubicBezTo>
                        <a:pt x="863" y="73"/>
                        <a:pt x="863" y="69"/>
                        <a:pt x="863" y="65"/>
                      </a:cubicBezTo>
                      <a:cubicBezTo>
                        <a:pt x="917" y="43"/>
                        <a:pt x="987" y="51"/>
                        <a:pt x="1031" y="88"/>
                      </a:cubicBezTo>
                      <a:cubicBezTo>
                        <a:pt x="1026" y="94"/>
                        <a:pt x="1020" y="100"/>
                        <a:pt x="1014" y="107"/>
                      </a:cubicBezTo>
                      <a:cubicBezTo>
                        <a:pt x="987" y="91"/>
                        <a:pt x="919" y="67"/>
                        <a:pt x="861" y="95"/>
                      </a:cubicBezTo>
                      <a:cubicBezTo>
                        <a:pt x="903" y="83"/>
                        <a:pt x="953" y="82"/>
                        <a:pt x="1010" y="112"/>
                      </a:cubicBezTo>
                      <a:cubicBezTo>
                        <a:pt x="1005" y="118"/>
                        <a:pt x="999" y="125"/>
                        <a:pt x="994" y="131"/>
                      </a:cubicBezTo>
                      <a:cubicBezTo>
                        <a:pt x="914" y="75"/>
                        <a:pt x="802" y="121"/>
                        <a:pt x="813" y="239"/>
                      </a:cubicBezTo>
                      <a:cubicBezTo>
                        <a:pt x="793" y="231"/>
                        <a:pt x="770" y="229"/>
                        <a:pt x="743" y="238"/>
                      </a:cubicBezTo>
                      <a:cubicBezTo>
                        <a:pt x="739" y="218"/>
                        <a:pt x="739" y="201"/>
                        <a:pt x="743" y="184"/>
                      </a:cubicBezTo>
                      <a:moveTo>
                        <a:pt x="734" y="193"/>
                      </a:moveTo>
                      <a:cubicBezTo>
                        <a:pt x="733" y="196"/>
                        <a:pt x="733" y="199"/>
                        <a:pt x="733" y="202"/>
                      </a:cubicBezTo>
                      <a:cubicBezTo>
                        <a:pt x="726" y="199"/>
                        <a:pt x="726" y="199"/>
                        <a:pt x="726" y="199"/>
                      </a:cubicBezTo>
                      <a:cubicBezTo>
                        <a:pt x="729" y="197"/>
                        <a:pt x="731" y="195"/>
                        <a:pt x="734" y="193"/>
                      </a:cubicBezTo>
                      <a:moveTo>
                        <a:pt x="734" y="230"/>
                      </a:moveTo>
                      <a:cubicBezTo>
                        <a:pt x="730" y="227"/>
                        <a:pt x="726" y="223"/>
                        <a:pt x="722" y="220"/>
                      </a:cubicBezTo>
                      <a:cubicBezTo>
                        <a:pt x="733" y="223"/>
                        <a:pt x="733" y="223"/>
                        <a:pt x="733" y="223"/>
                      </a:cubicBezTo>
                      <a:cubicBezTo>
                        <a:pt x="734" y="226"/>
                        <a:pt x="734" y="228"/>
                        <a:pt x="734" y="230"/>
                      </a:cubicBezTo>
                      <a:moveTo>
                        <a:pt x="724" y="201"/>
                      </a:moveTo>
                      <a:cubicBezTo>
                        <a:pt x="733" y="204"/>
                        <a:pt x="733" y="204"/>
                        <a:pt x="733" y="204"/>
                      </a:cubicBezTo>
                      <a:cubicBezTo>
                        <a:pt x="733" y="205"/>
                        <a:pt x="733" y="207"/>
                        <a:pt x="733" y="208"/>
                      </a:cubicBezTo>
                      <a:cubicBezTo>
                        <a:pt x="720" y="204"/>
                        <a:pt x="720" y="204"/>
                        <a:pt x="720" y="204"/>
                      </a:cubicBezTo>
                      <a:cubicBezTo>
                        <a:pt x="722" y="203"/>
                        <a:pt x="723" y="202"/>
                        <a:pt x="724" y="201"/>
                      </a:cubicBezTo>
                      <a:moveTo>
                        <a:pt x="719" y="205"/>
                      </a:moveTo>
                      <a:cubicBezTo>
                        <a:pt x="733" y="210"/>
                        <a:pt x="733" y="210"/>
                        <a:pt x="733" y="210"/>
                      </a:cubicBezTo>
                      <a:cubicBezTo>
                        <a:pt x="733" y="211"/>
                        <a:pt x="733" y="213"/>
                        <a:pt x="733" y="215"/>
                      </a:cubicBezTo>
                      <a:cubicBezTo>
                        <a:pt x="714" y="208"/>
                        <a:pt x="714" y="208"/>
                        <a:pt x="714" y="208"/>
                      </a:cubicBezTo>
                      <a:cubicBezTo>
                        <a:pt x="716" y="207"/>
                        <a:pt x="717" y="206"/>
                        <a:pt x="719" y="205"/>
                      </a:cubicBezTo>
                      <a:moveTo>
                        <a:pt x="733" y="216"/>
                      </a:moveTo>
                      <a:cubicBezTo>
                        <a:pt x="733" y="218"/>
                        <a:pt x="733" y="220"/>
                        <a:pt x="733" y="222"/>
                      </a:cubicBezTo>
                      <a:cubicBezTo>
                        <a:pt x="719" y="217"/>
                        <a:pt x="719" y="217"/>
                        <a:pt x="719" y="217"/>
                      </a:cubicBezTo>
                      <a:cubicBezTo>
                        <a:pt x="717" y="214"/>
                        <a:pt x="715" y="212"/>
                        <a:pt x="713" y="210"/>
                      </a:cubicBezTo>
                      <a:cubicBezTo>
                        <a:pt x="733" y="216"/>
                        <a:pt x="733" y="216"/>
                        <a:pt x="733" y="216"/>
                      </a:cubicBezTo>
                      <a:moveTo>
                        <a:pt x="677" y="222"/>
                      </a:moveTo>
                      <a:cubicBezTo>
                        <a:pt x="686" y="223"/>
                        <a:pt x="696" y="220"/>
                        <a:pt x="706" y="214"/>
                      </a:cubicBezTo>
                      <a:cubicBezTo>
                        <a:pt x="716" y="222"/>
                        <a:pt x="726" y="232"/>
                        <a:pt x="732" y="243"/>
                      </a:cubicBezTo>
                      <a:cubicBezTo>
                        <a:pt x="697" y="260"/>
                        <a:pt x="685" y="304"/>
                        <a:pt x="691" y="337"/>
                      </a:cubicBezTo>
                      <a:cubicBezTo>
                        <a:pt x="678" y="340"/>
                        <a:pt x="667" y="348"/>
                        <a:pt x="658" y="358"/>
                      </a:cubicBezTo>
                      <a:cubicBezTo>
                        <a:pt x="623" y="358"/>
                        <a:pt x="592" y="331"/>
                        <a:pt x="586" y="295"/>
                      </a:cubicBezTo>
                      <a:cubicBezTo>
                        <a:pt x="580" y="254"/>
                        <a:pt x="608" y="210"/>
                        <a:pt x="642" y="197"/>
                      </a:cubicBezTo>
                      <a:cubicBezTo>
                        <a:pt x="655" y="211"/>
                        <a:pt x="668" y="220"/>
                        <a:pt x="677" y="222"/>
                      </a:cubicBezTo>
                      <a:moveTo>
                        <a:pt x="610" y="100"/>
                      </a:moveTo>
                      <a:cubicBezTo>
                        <a:pt x="609" y="95"/>
                        <a:pt x="607" y="91"/>
                        <a:pt x="606" y="87"/>
                      </a:cubicBezTo>
                      <a:cubicBezTo>
                        <a:pt x="615" y="91"/>
                        <a:pt x="615" y="91"/>
                        <a:pt x="615" y="91"/>
                      </a:cubicBezTo>
                      <a:cubicBezTo>
                        <a:pt x="613" y="94"/>
                        <a:pt x="611" y="97"/>
                        <a:pt x="610" y="100"/>
                      </a:cubicBezTo>
                      <a:moveTo>
                        <a:pt x="616" y="90"/>
                      </a:moveTo>
                      <a:cubicBezTo>
                        <a:pt x="606" y="85"/>
                        <a:pt x="606" y="85"/>
                        <a:pt x="606" y="85"/>
                      </a:cubicBezTo>
                      <a:cubicBezTo>
                        <a:pt x="605" y="83"/>
                        <a:pt x="605" y="82"/>
                        <a:pt x="604" y="80"/>
                      </a:cubicBezTo>
                      <a:cubicBezTo>
                        <a:pt x="618" y="87"/>
                        <a:pt x="618" y="87"/>
                        <a:pt x="618" y="87"/>
                      </a:cubicBezTo>
                      <a:cubicBezTo>
                        <a:pt x="618" y="88"/>
                        <a:pt x="617" y="89"/>
                        <a:pt x="616" y="90"/>
                      </a:cubicBezTo>
                      <a:moveTo>
                        <a:pt x="619" y="85"/>
                      </a:moveTo>
                      <a:cubicBezTo>
                        <a:pt x="604" y="78"/>
                        <a:pt x="604" y="78"/>
                        <a:pt x="604" y="78"/>
                      </a:cubicBezTo>
                      <a:cubicBezTo>
                        <a:pt x="603" y="76"/>
                        <a:pt x="603" y="74"/>
                        <a:pt x="603" y="73"/>
                      </a:cubicBezTo>
                      <a:cubicBezTo>
                        <a:pt x="622" y="82"/>
                        <a:pt x="622" y="82"/>
                        <a:pt x="622" y="82"/>
                      </a:cubicBezTo>
                      <a:cubicBezTo>
                        <a:pt x="621" y="83"/>
                        <a:pt x="620" y="84"/>
                        <a:pt x="619" y="85"/>
                      </a:cubicBezTo>
                      <a:moveTo>
                        <a:pt x="623" y="80"/>
                      </a:moveTo>
                      <a:cubicBezTo>
                        <a:pt x="602" y="71"/>
                        <a:pt x="602" y="71"/>
                        <a:pt x="602" y="71"/>
                      </a:cubicBezTo>
                      <a:cubicBezTo>
                        <a:pt x="602" y="68"/>
                        <a:pt x="601" y="66"/>
                        <a:pt x="601" y="63"/>
                      </a:cubicBezTo>
                      <a:cubicBezTo>
                        <a:pt x="608" y="67"/>
                        <a:pt x="617" y="71"/>
                        <a:pt x="627" y="76"/>
                      </a:cubicBezTo>
                      <a:cubicBezTo>
                        <a:pt x="625" y="78"/>
                        <a:pt x="624" y="79"/>
                        <a:pt x="623" y="80"/>
                      </a:cubicBezTo>
                      <a:moveTo>
                        <a:pt x="584" y="30"/>
                      </a:moveTo>
                      <a:cubicBezTo>
                        <a:pt x="599" y="38"/>
                        <a:pt x="620" y="50"/>
                        <a:pt x="641" y="61"/>
                      </a:cubicBezTo>
                      <a:cubicBezTo>
                        <a:pt x="637" y="65"/>
                        <a:pt x="634" y="69"/>
                        <a:pt x="630" y="72"/>
                      </a:cubicBezTo>
                      <a:cubicBezTo>
                        <a:pt x="616" y="64"/>
                        <a:pt x="603" y="56"/>
                        <a:pt x="594" y="51"/>
                      </a:cubicBezTo>
                      <a:cubicBezTo>
                        <a:pt x="595" y="63"/>
                        <a:pt x="600" y="84"/>
                        <a:pt x="606" y="108"/>
                      </a:cubicBezTo>
                      <a:cubicBezTo>
                        <a:pt x="600" y="129"/>
                        <a:pt x="610" y="154"/>
                        <a:pt x="624" y="176"/>
                      </a:cubicBezTo>
                      <a:cubicBezTo>
                        <a:pt x="626" y="182"/>
                        <a:pt x="628" y="189"/>
                        <a:pt x="630" y="195"/>
                      </a:cubicBezTo>
                      <a:cubicBezTo>
                        <a:pt x="627" y="197"/>
                        <a:pt x="624" y="198"/>
                        <a:pt x="621" y="200"/>
                      </a:cubicBezTo>
                      <a:cubicBezTo>
                        <a:pt x="616" y="174"/>
                        <a:pt x="600" y="152"/>
                        <a:pt x="582" y="133"/>
                      </a:cubicBezTo>
                      <a:cubicBezTo>
                        <a:pt x="583" y="93"/>
                        <a:pt x="584" y="42"/>
                        <a:pt x="584" y="30"/>
                      </a:cubicBezTo>
                      <a:moveTo>
                        <a:pt x="613" y="206"/>
                      </a:moveTo>
                      <a:cubicBezTo>
                        <a:pt x="598" y="219"/>
                        <a:pt x="587" y="235"/>
                        <a:pt x="582" y="253"/>
                      </a:cubicBezTo>
                      <a:cubicBezTo>
                        <a:pt x="585" y="218"/>
                        <a:pt x="591" y="173"/>
                        <a:pt x="569" y="133"/>
                      </a:cubicBezTo>
                      <a:cubicBezTo>
                        <a:pt x="596" y="153"/>
                        <a:pt x="608" y="180"/>
                        <a:pt x="613" y="206"/>
                      </a:cubicBezTo>
                      <a:moveTo>
                        <a:pt x="578" y="259"/>
                      </a:moveTo>
                      <a:cubicBezTo>
                        <a:pt x="577" y="283"/>
                        <a:pt x="579" y="306"/>
                        <a:pt x="592" y="326"/>
                      </a:cubicBezTo>
                      <a:cubicBezTo>
                        <a:pt x="586" y="332"/>
                        <a:pt x="581" y="337"/>
                        <a:pt x="575" y="342"/>
                      </a:cubicBezTo>
                      <a:cubicBezTo>
                        <a:pt x="566" y="326"/>
                        <a:pt x="557" y="312"/>
                        <a:pt x="550" y="301"/>
                      </a:cubicBezTo>
                      <a:cubicBezTo>
                        <a:pt x="548" y="302"/>
                        <a:pt x="545" y="305"/>
                        <a:pt x="542" y="308"/>
                      </a:cubicBezTo>
                      <a:cubicBezTo>
                        <a:pt x="535" y="277"/>
                        <a:pt x="544" y="252"/>
                        <a:pt x="552" y="225"/>
                      </a:cubicBezTo>
                      <a:cubicBezTo>
                        <a:pt x="561" y="198"/>
                        <a:pt x="567" y="162"/>
                        <a:pt x="553" y="120"/>
                      </a:cubicBezTo>
                      <a:cubicBezTo>
                        <a:pt x="588" y="152"/>
                        <a:pt x="580" y="216"/>
                        <a:pt x="578" y="259"/>
                      </a:cubicBezTo>
                      <a:moveTo>
                        <a:pt x="554" y="110"/>
                      </a:moveTo>
                      <a:cubicBezTo>
                        <a:pt x="541" y="101"/>
                        <a:pt x="530" y="94"/>
                        <a:pt x="522" y="89"/>
                      </a:cubicBezTo>
                      <a:cubicBezTo>
                        <a:pt x="534" y="106"/>
                        <a:pt x="540" y="123"/>
                        <a:pt x="543" y="139"/>
                      </a:cubicBezTo>
                      <a:cubicBezTo>
                        <a:pt x="477" y="165"/>
                        <a:pt x="415" y="215"/>
                        <a:pt x="374" y="327"/>
                      </a:cubicBezTo>
                      <a:cubicBezTo>
                        <a:pt x="372" y="325"/>
                        <a:pt x="370" y="323"/>
                        <a:pt x="368" y="321"/>
                      </a:cubicBezTo>
                      <a:cubicBezTo>
                        <a:pt x="373" y="307"/>
                        <a:pt x="378" y="292"/>
                        <a:pt x="381" y="283"/>
                      </a:cubicBezTo>
                      <a:cubicBezTo>
                        <a:pt x="376" y="291"/>
                        <a:pt x="371" y="305"/>
                        <a:pt x="365" y="318"/>
                      </a:cubicBezTo>
                      <a:cubicBezTo>
                        <a:pt x="363" y="316"/>
                        <a:pt x="361" y="314"/>
                        <a:pt x="358" y="312"/>
                      </a:cubicBezTo>
                      <a:cubicBezTo>
                        <a:pt x="363" y="301"/>
                        <a:pt x="368" y="288"/>
                        <a:pt x="371" y="281"/>
                      </a:cubicBezTo>
                      <a:cubicBezTo>
                        <a:pt x="367" y="288"/>
                        <a:pt x="361" y="299"/>
                        <a:pt x="356" y="310"/>
                      </a:cubicBezTo>
                      <a:cubicBezTo>
                        <a:pt x="354" y="308"/>
                        <a:pt x="352" y="307"/>
                        <a:pt x="350" y="305"/>
                      </a:cubicBezTo>
                      <a:cubicBezTo>
                        <a:pt x="357" y="292"/>
                        <a:pt x="365" y="275"/>
                        <a:pt x="369" y="266"/>
                      </a:cubicBezTo>
                      <a:cubicBezTo>
                        <a:pt x="363" y="275"/>
                        <a:pt x="355" y="289"/>
                        <a:pt x="347" y="303"/>
                      </a:cubicBezTo>
                      <a:cubicBezTo>
                        <a:pt x="345" y="302"/>
                        <a:pt x="344" y="300"/>
                        <a:pt x="342" y="299"/>
                      </a:cubicBezTo>
                      <a:cubicBezTo>
                        <a:pt x="348" y="288"/>
                        <a:pt x="354" y="275"/>
                        <a:pt x="357" y="268"/>
                      </a:cubicBezTo>
                      <a:cubicBezTo>
                        <a:pt x="352" y="275"/>
                        <a:pt x="346" y="286"/>
                        <a:pt x="339" y="297"/>
                      </a:cubicBezTo>
                      <a:cubicBezTo>
                        <a:pt x="337" y="296"/>
                        <a:pt x="335" y="295"/>
                        <a:pt x="333" y="294"/>
                      </a:cubicBezTo>
                      <a:cubicBezTo>
                        <a:pt x="340" y="281"/>
                        <a:pt x="347" y="267"/>
                        <a:pt x="350" y="258"/>
                      </a:cubicBezTo>
                      <a:cubicBezTo>
                        <a:pt x="345" y="266"/>
                        <a:pt x="338" y="279"/>
                        <a:pt x="330" y="292"/>
                      </a:cubicBezTo>
                      <a:cubicBezTo>
                        <a:pt x="327" y="290"/>
                        <a:pt x="324" y="288"/>
                        <a:pt x="320" y="286"/>
                      </a:cubicBezTo>
                      <a:cubicBezTo>
                        <a:pt x="326" y="275"/>
                        <a:pt x="332" y="263"/>
                        <a:pt x="335" y="256"/>
                      </a:cubicBezTo>
                      <a:cubicBezTo>
                        <a:pt x="330" y="263"/>
                        <a:pt x="324" y="274"/>
                        <a:pt x="317" y="285"/>
                      </a:cubicBezTo>
                      <a:cubicBezTo>
                        <a:pt x="315" y="284"/>
                        <a:pt x="313" y="283"/>
                        <a:pt x="311" y="283"/>
                      </a:cubicBezTo>
                      <a:cubicBezTo>
                        <a:pt x="317" y="272"/>
                        <a:pt x="322" y="262"/>
                        <a:pt x="325" y="255"/>
                      </a:cubicBezTo>
                      <a:cubicBezTo>
                        <a:pt x="320" y="261"/>
                        <a:pt x="314" y="271"/>
                        <a:pt x="308" y="282"/>
                      </a:cubicBezTo>
                      <a:cubicBezTo>
                        <a:pt x="306" y="281"/>
                        <a:pt x="304" y="280"/>
                        <a:pt x="302" y="280"/>
                      </a:cubicBezTo>
                      <a:cubicBezTo>
                        <a:pt x="306" y="272"/>
                        <a:pt x="309" y="264"/>
                        <a:pt x="311" y="259"/>
                      </a:cubicBezTo>
                      <a:cubicBezTo>
                        <a:pt x="308" y="264"/>
                        <a:pt x="304" y="271"/>
                        <a:pt x="299" y="279"/>
                      </a:cubicBezTo>
                      <a:cubicBezTo>
                        <a:pt x="298" y="279"/>
                        <a:pt x="296" y="278"/>
                        <a:pt x="294" y="278"/>
                      </a:cubicBezTo>
                      <a:cubicBezTo>
                        <a:pt x="298" y="271"/>
                        <a:pt x="301" y="265"/>
                        <a:pt x="303" y="260"/>
                      </a:cubicBezTo>
                      <a:cubicBezTo>
                        <a:pt x="299" y="265"/>
                        <a:pt x="296" y="271"/>
                        <a:pt x="292" y="278"/>
                      </a:cubicBezTo>
                      <a:cubicBezTo>
                        <a:pt x="290" y="278"/>
                        <a:pt x="288" y="278"/>
                        <a:pt x="286" y="278"/>
                      </a:cubicBezTo>
                      <a:cubicBezTo>
                        <a:pt x="292" y="267"/>
                        <a:pt x="297" y="257"/>
                        <a:pt x="300" y="250"/>
                      </a:cubicBezTo>
                      <a:cubicBezTo>
                        <a:pt x="295" y="257"/>
                        <a:pt x="289" y="267"/>
                        <a:pt x="283" y="278"/>
                      </a:cubicBezTo>
                      <a:cubicBezTo>
                        <a:pt x="281" y="278"/>
                        <a:pt x="279" y="279"/>
                        <a:pt x="277" y="279"/>
                      </a:cubicBezTo>
                      <a:cubicBezTo>
                        <a:pt x="309" y="206"/>
                        <a:pt x="387" y="98"/>
                        <a:pt x="554" y="45"/>
                      </a:cubicBezTo>
                      <a:cubicBezTo>
                        <a:pt x="555" y="65"/>
                        <a:pt x="554" y="90"/>
                        <a:pt x="554" y="110"/>
                      </a:cubicBezTo>
                      <a:moveTo>
                        <a:pt x="408" y="111"/>
                      </a:moveTo>
                      <a:cubicBezTo>
                        <a:pt x="402" y="116"/>
                        <a:pt x="396" y="120"/>
                        <a:pt x="390" y="125"/>
                      </a:cubicBezTo>
                      <a:cubicBezTo>
                        <a:pt x="385" y="115"/>
                        <a:pt x="382" y="101"/>
                        <a:pt x="382" y="86"/>
                      </a:cubicBezTo>
                      <a:cubicBezTo>
                        <a:pt x="389" y="83"/>
                        <a:pt x="396" y="80"/>
                        <a:pt x="404" y="78"/>
                      </a:cubicBezTo>
                      <a:cubicBezTo>
                        <a:pt x="403" y="89"/>
                        <a:pt x="405" y="101"/>
                        <a:pt x="408" y="111"/>
                      </a:cubicBezTo>
                      <a:moveTo>
                        <a:pt x="408" y="78"/>
                      </a:moveTo>
                      <a:cubicBezTo>
                        <a:pt x="418" y="75"/>
                        <a:pt x="428" y="75"/>
                        <a:pt x="438" y="76"/>
                      </a:cubicBezTo>
                      <a:cubicBezTo>
                        <a:pt x="432" y="84"/>
                        <a:pt x="425" y="92"/>
                        <a:pt x="420" y="103"/>
                      </a:cubicBezTo>
                      <a:cubicBezTo>
                        <a:pt x="417" y="105"/>
                        <a:pt x="414" y="107"/>
                        <a:pt x="411" y="109"/>
                      </a:cubicBezTo>
                      <a:cubicBezTo>
                        <a:pt x="409" y="100"/>
                        <a:pt x="407" y="89"/>
                        <a:pt x="408" y="78"/>
                      </a:cubicBezTo>
                      <a:moveTo>
                        <a:pt x="386" y="127"/>
                      </a:moveTo>
                      <a:cubicBezTo>
                        <a:pt x="380" y="132"/>
                        <a:pt x="374" y="137"/>
                        <a:pt x="369" y="142"/>
                      </a:cubicBezTo>
                      <a:cubicBezTo>
                        <a:pt x="363" y="132"/>
                        <a:pt x="359" y="116"/>
                        <a:pt x="360" y="99"/>
                      </a:cubicBezTo>
                      <a:cubicBezTo>
                        <a:pt x="365" y="95"/>
                        <a:pt x="372" y="91"/>
                        <a:pt x="378" y="88"/>
                      </a:cubicBezTo>
                      <a:cubicBezTo>
                        <a:pt x="378" y="101"/>
                        <a:pt x="381" y="116"/>
                        <a:pt x="386" y="127"/>
                      </a:cubicBezTo>
                      <a:moveTo>
                        <a:pt x="365" y="145"/>
                      </a:moveTo>
                      <a:cubicBezTo>
                        <a:pt x="359" y="150"/>
                        <a:pt x="354" y="156"/>
                        <a:pt x="348" y="161"/>
                      </a:cubicBezTo>
                      <a:cubicBezTo>
                        <a:pt x="342" y="151"/>
                        <a:pt x="337" y="136"/>
                        <a:pt x="339" y="115"/>
                      </a:cubicBezTo>
                      <a:cubicBezTo>
                        <a:pt x="344" y="110"/>
                        <a:pt x="350" y="106"/>
                        <a:pt x="356" y="101"/>
                      </a:cubicBezTo>
                      <a:cubicBezTo>
                        <a:pt x="356" y="116"/>
                        <a:pt x="359" y="133"/>
                        <a:pt x="365" y="145"/>
                      </a:cubicBezTo>
                      <a:moveTo>
                        <a:pt x="345" y="164"/>
                      </a:moveTo>
                      <a:cubicBezTo>
                        <a:pt x="340" y="170"/>
                        <a:pt x="334" y="176"/>
                        <a:pt x="329" y="182"/>
                      </a:cubicBezTo>
                      <a:cubicBezTo>
                        <a:pt x="324" y="171"/>
                        <a:pt x="320" y="155"/>
                        <a:pt x="321" y="136"/>
                      </a:cubicBezTo>
                      <a:cubicBezTo>
                        <a:pt x="325" y="130"/>
                        <a:pt x="329" y="125"/>
                        <a:pt x="334" y="119"/>
                      </a:cubicBezTo>
                      <a:cubicBezTo>
                        <a:pt x="334" y="135"/>
                        <a:pt x="337" y="152"/>
                        <a:pt x="345" y="164"/>
                      </a:cubicBezTo>
                      <a:moveTo>
                        <a:pt x="327" y="185"/>
                      </a:moveTo>
                      <a:cubicBezTo>
                        <a:pt x="321" y="191"/>
                        <a:pt x="317" y="197"/>
                        <a:pt x="312" y="203"/>
                      </a:cubicBezTo>
                      <a:cubicBezTo>
                        <a:pt x="308" y="194"/>
                        <a:pt x="305" y="181"/>
                        <a:pt x="306" y="167"/>
                      </a:cubicBezTo>
                      <a:cubicBezTo>
                        <a:pt x="309" y="158"/>
                        <a:pt x="312" y="150"/>
                        <a:pt x="317" y="142"/>
                      </a:cubicBezTo>
                      <a:cubicBezTo>
                        <a:pt x="317" y="157"/>
                        <a:pt x="320" y="173"/>
                        <a:pt x="327" y="185"/>
                      </a:cubicBezTo>
                      <a:moveTo>
                        <a:pt x="309" y="207"/>
                      </a:moveTo>
                      <a:cubicBezTo>
                        <a:pt x="302" y="217"/>
                        <a:pt x="295" y="228"/>
                        <a:pt x="289" y="238"/>
                      </a:cubicBezTo>
                      <a:cubicBezTo>
                        <a:pt x="293" y="219"/>
                        <a:pt x="296" y="199"/>
                        <a:pt x="302" y="179"/>
                      </a:cubicBezTo>
                      <a:cubicBezTo>
                        <a:pt x="303" y="189"/>
                        <a:pt x="305" y="199"/>
                        <a:pt x="309" y="207"/>
                      </a:cubicBezTo>
                      <a:moveTo>
                        <a:pt x="513" y="2"/>
                      </a:moveTo>
                      <a:cubicBezTo>
                        <a:pt x="506" y="35"/>
                        <a:pt x="506" y="35"/>
                        <a:pt x="506" y="35"/>
                      </a:cubicBezTo>
                      <a:cubicBezTo>
                        <a:pt x="505" y="35"/>
                        <a:pt x="503" y="35"/>
                        <a:pt x="502" y="35"/>
                      </a:cubicBezTo>
                      <a:cubicBezTo>
                        <a:pt x="508" y="4"/>
                        <a:pt x="508" y="4"/>
                        <a:pt x="508" y="4"/>
                      </a:cubicBezTo>
                      <a:cubicBezTo>
                        <a:pt x="513" y="2"/>
                        <a:pt x="513" y="2"/>
                        <a:pt x="513" y="2"/>
                      </a:cubicBezTo>
                      <a:moveTo>
                        <a:pt x="506" y="5"/>
                      </a:moveTo>
                      <a:cubicBezTo>
                        <a:pt x="500" y="35"/>
                        <a:pt x="500" y="35"/>
                        <a:pt x="500" y="35"/>
                      </a:cubicBezTo>
                      <a:cubicBezTo>
                        <a:pt x="498" y="35"/>
                        <a:pt x="497" y="35"/>
                        <a:pt x="495" y="35"/>
                      </a:cubicBezTo>
                      <a:cubicBezTo>
                        <a:pt x="501" y="8"/>
                        <a:pt x="501" y="8"/>
                        <a:pt x="501" y="8"/>
                      </a:cubicBezTo>
                      <a:cubicBezTo>
                        <a:pt x="506" y="5"/>
                        <a:pt x="506" y="5"/>
                        <a:pt x="506" y="5"/>
                      </a:cubicBezTo>
                      <a:moveTo>
                        <a:pt x="499" y="8"/>
                      </a:moveTo>
                      <a:cubicBezTo>
                        <a:pt x="493" y="35"/>
                        <a:pt x="493" y="35"/>
                        <a:pt x="493" y="35"/>
                      </a:cubicBezTo>
                      <a:cubicBezTo>
                        <a:pt x="491" y="35"/>
                        <a:pt x="490" y="36"/>
                        <a:pt x="488" y="36"/>
                      </a:cubicBezTo>
                      <a:cubicBezTo>
                        <a:pt x="493" y="11"/>
                        <a:pt x="493" y="11"/>
                        <a:pt x="493" y="11"/>
                      </a:cubicBezTo>
                      <a:cubicBezTo>
                        <a:pt x="495" y="10"/>
                        <a:pt x="497" y="9"/>
                        <a:pt x="499" y="8"/>
                      </a:cubicBezTo>
                      <a:moveTo>
                        <a:pt x="491" y="12"/>
                      </a:moveTo>
                      <a:cubicBezTo>
                        <a:pt x="487" y="35"/>
                        <a:pt x="487" y="35"/>
                        <a:pt x="487" y="35"/>
                      </a:cubicBezTo>
                      <a:cubicBezTo>
                        <a:pt x="486" y="33"/>
                        <a:pt x="485" y="31"/>
                        <a:pt x="484" y="29"/>
                      </a:cubicBezTo>
                      <a:cubicBezTo>
                        <a:pt x="487" y="14"/>
                        <a:pt x="487" y="14"/>
                        <a:pt x="487" y="14"/>
                      </a:cubicBezTo>
                      <a:cubicBezTo>
                        <a:pt x="488" y="13"/>
                        <a:pt x="490" y="13"/>
                        <a:pt x="491" y="12"/>
                      </a:cubicBezTo>
                      <a:moveTo>
                        <a:pt x="485" y="15"/>
                      </a:moveTo>
                      <a:cubicBezTo>
                        <a:pt x="483" y="27"/>
                        <a:pt x="483" y="27"/>
                        <a:pt x="483" y="27"/>
                      </a:cubicBezTo>
                      <a:cubicBezTo>
                        <a:pt x="481" y="24"/>
                        <a:pt x="480" y="20"/>
                        <a:pt x="478" y="18"/>
                      </a:cubicBezTo>
                      <a:cubicBezTo>
                        <a:pt x="480" y="17"/>
                        <a:pt x="483" y="16"/>
                        <a:pt x="485" y="15"/>
                      </a:cubicBezTo>
                      <a:moveTo>
                        <a:pt x="474" y="20"/>
                      </a:moveTo>
                      <a:cubicBezTo>
                        <a:pt x="476" y="25"/>
                        <a:pt x="483" y="39"/>
                        <a:pt x="485" y="44"/>
                      </a:cubicBezTo>
                      <a:cubicBezTo>
                        <a:pt x="497" y="42"/>
                        <a:pt x="523" y="40"/>
                        <a:pt x="545" y="42"/>
                      </a:cubicBezTo>
                      <a:cubicBezTo>
                        <a:pt x="501" y="58"/>
                        <a:pt x="463" y="76"/>
                        <a:pt x="432" y="96"/>
                      </a:cubicBezTo>
                      <a:cubicBezTo>
                        <a:pt x="440" y="79"/>
                        <a:pt x="455" y="63"/>
                        <a:pt x="469" y="51"/>
                      </a:cubicBezTo>
                      <a:cubicBezTo>
                        <a:pt x="467" y="46"/>
                        <a:pt x="462" y="35"/>
                        <a:pt x="458" y="27"/>
                      </a:cubicBezTo>
                      <a:cubicBezTo>
                        <a:pt x="463" y="25"/>
                        <a:pt x="470" y="21"/>
                        <a:pt x="474" y="20"/>
                      </a:cubicBezTo>
                      <a:moveTo>
                        <a:pt x="337" y="78"/>
                      </a:moveTo>
                      <a:cubicBezTo>
                        <a:pt x="339" y="84"/>
                        <a:pt x="386" y="59"/>
                        <a:pt x="423" y="44"/>
                      </a:cubicBezTo>
                      <a:cubicBezTo>
                        <a:pt x="434" y="42"/>
                        <a:pt x="450" y="41"/>
                        <a:pt x="459" y="41"/>
                      </a:cubicBezTo>
                      <a:cubicBezTo>
                        <a:pt x="460" y="43"/>
                        <a:pt x="462" y="47"/>
                        <a:pt x="463" y="50"/>
                      </a:cubicBezTo>
                      <a:cubicBezTo>
                        <a:pt x="457" y="55"/>
                        <a:pt x="448" y="65"/>
                        <a:pt x="443" y="72"/>
                      </a:cubicBezTo>
                      <a:cubicBezTo>
                        <a:pt x="396" y="61"/>
                        <a:pt x="345" y="96"/>
                        <a:pt x="321" y="124"/>
                      </a:cubicBezTo>
                      <a:cubicBezTo>
                        <a:pt x="277" y="180"/>
                        <a:pt x="291" y="242"/>
                        <a:pt x="268" y="276"/>
                      </a:cubicBezTo>
                      <a:cubicBezTo>
                        <a:pt x="226" y="337"/>
                        <a:pt x="155" y="355"/>
                        <a:pt x="117" y="309"/>
                      </a:cubicBezTo>
                      <a:cubicBezTo>
                        <a:pt x="150" y="316"/>
                        <a:pt x="193" y="302"/>
                        <a:pt x="227" y="257"/>
                      </a:cubicBezTo>
                      <a:cubicBezTo>
                        <a:pt x="261" y="211"/>
                        <a:pt x="278" y="96"/>
                        <a:pt x="335" y="74"/>
                      </a:cubicBezTo>
                      <a:cubicBezTo>
                        <a:pt x="336" y="75"/>
                        <a:pt x="337" y="77"/>
                        <a:pt x="337" y="78"/>
                      </a:cubicBezTo>
                      <a:moveTo>
                        <a:pt x="308" y="21"/>
                      </a:moveTo>
                      <a:cubicBezTo>
                        <a:pt x="311" y="27"/>
                        <a:pt x="314" y="32"/>
                        <a:pt x="317" y="38"/>
                      </a:cubicBezTo>
                      <a:cubicBezTo>
                        <a:pt x="314" y="39"/>
                        <a:pt x="311" y="40"/>
                        <a:pt x="308" y="41"/>
                      </a:cubicBezTo>
                      <a:cubicBezTo>
                        <a:pt x="308" y="21"/>
                        <a:pt x="308" y="21"/>
                        <a:pt x="308" y="21"/>
                      </a:cubicBezTo>
                      <a:moveTo>
                        <a:pt x="302" y="13"/>
                      </a:moveTo>
                      <a:cubicBezTo>
                        <a:pt x="304" y="12"/>
                        <a:pt x="304" y="12"/>
                        <a:pt x="304" y="12"/>
                      </a:cubicBezTo>
                      <a:cubicBezTo>
                        <a:pt x="305" y="14"/>
                        <a:pt x="306" y="16"/>
                        <a:pt x="306" y="18"/>
                      </a:cubicBezTo>
                      <a:cubicBezTo>
                        <a:pt x="306" y="42"/>
                        <a:pt x="306" y="42"/>
                        <a:pt x="306" y="42"/>
                      </a:cubicBezTo>
                      <a:cubicBezTo>
                        <a:pt x="305" y="43"/>
                        <a:pt x="303" y="43"/>
                        <a:pt x="302" y="44"/>
                      </a:cubicBezTo>
                      <a:cubicBezTo>
                        <a:pt x="302" y="13"/>
                        <a:pt x="302" y="13"/>
                        <a:pt x="302" y="13"/>
                      </a:cubicBezTo>
                      <a:moveTo>
                        <a:pt x="322" y="44"/>
                      </a:moveTo>
                      <a:cubicBezTo>
                        <a:pt x="325" y="51"/>
                        <a:pt x="330" y="61"/>
                        <a:pt x="332" y="68"/>
                      </a:cubicBezTo>
                      <a:cubicBezTo>
                        <a:pt x="272" y="88"/>
                        <a:pt x="250" y="213"/>
                        <a:pt x="223" y="251"/>
                      </a:cubicBezTo>
                      <a:cubicBezTo>
                        <a:pt x="178" y="314"/>
                        <a:pt x="121" y="310"/>
                        <a:pt x="87" y="286"/>
                      </a:cubicBezTo>
                      <a:cubicBezTo>
                        <a:pt x="49" y="259"/>
                        <a:pt x="41" y="197"/>
                        <a:pt x="73" y="162"/>
                      </a:cubicBezTo>
                      <a:cubicBezTo>
                        <a:pt x="104" y="128"/>
                        <a:pt x="155" y="139"/>
                        <a:pt x="177" y="173"/>
                      </a:cubicBezTo>
                      <a:cubicBezTo>
                        <a:pt x="193" y="198"/>
                        <a:pt x="188" y="234"/>
                        <a:pt x="150" y="243"/>
                      </a:cubicBezTo>
                      <a:cubicBezTo>
                        <a:pt x="133" y="246"/>
                        <a:pt x="106" y="233"/>
                        <a:pt x="118" y="209"/>
                      </a:cubicBezTo>
                      <a:cubicBezTo>
                        <a:pt x="122" y="222"/>
                        <a:pt x="134" y="225"/>
                        <a:pt x="141" y="224"/>
                      </a:cubicBezTo>
                      <a:cubicBezTo>
                        <a:pt x="155" y="220"/>
                        <a:pt x="164" y="204"/>
                        <a:pt x="154" y="188"/>
                      </a:cubicBezTo>
                      <a:cubicBezTo>
                        <a:pt x="144" y="172"/>
                        <a:pt x="121" y="161"/>
                        <a:pt x="99" y="176"/>
                      </a:cubicBezTo>
                      <a:cubicBezTo>
                        <a:pt x="69" y="197"/>
                        <a:pt x="80" y="241"/>
                        <a:pt x="96" y="256"/>
                      </a:cubicBezTo>
                      <a:cubicBezTo>
                        <a:pt x="130" y="288"/>
                        <a:pt x="176" y="279"/>
                        <a:pt x="205" y="226"/>
                      </a:cubicBezTo>
                      <a:cubicBezTo>
                        <a:pt x="229" y="182"/>
                        <a:pt x="231" y="72"/>
                        <a:pt x="322" y="44"/>
                      </a:cubicBezTo>
                      <a:moveTo>
                        <a:pt x="197" y="228"/>
                      </a:moveTo>
                      <a:cubicBezTo>
                        <a:pt x="193" y="235"/>
                        <a:pt x="188" y="241"/>
                        <a:pt x="183" y="247"/>
                      </a:cubicBezTo>
                      <a:cubicBezTo>
                        <a:pt x="179" y="245"/>
                        <a:pt x="175" y="243"/>
                        <a:pt x="172" y="239"/>
                      </a:cubicBezTo>
                      <a:cubicBezTo>
                        <a:pt x="178" y="235"/>
                        <a:pt x="183" y="229"/>
                        <a:pt x="186" y="223"/>
                      </a:cubicBezTo>
                      <a:cubicBezTo>
                        <a:pt x="190" y="225"/>
                        <a:pt x="193" y="227"/>
                        <a:pt x="197" y="228"/>
                      </a:cubicBezTo>
                      <a:moveTo>
                        <a:pt x="189" y="218"/>
                      </a:moveTo>
                      <a:cubicBezTo>
                        <a:pt x="191" y="213"/>
                        <a:pt x="192" y="207"/>
                        <a:pt x="192" y="201"/>
                      </a:cubicBezTo>
                      <a:cubicBezTo>
                        <a:pt x="197" y="202"/>
                        <a:pt x="202" y="202"/>
                        <a:pt x="207" y="202"/>
                      </a:cubicBezTo>
                      <a:cubicBezTo>
                        <a:pt x="205" y="210"/>
                        <a:pt x="202" y="217"/>
                        <a:pt x="199" y="222"/>
                      </a:cubicBezTo>
                      <a:cubicBezTo>
                        <a:pt x="196" y="222"/>
                        <a:pt x="192" y="221"/>
                        <a:pt x="189" y="218"/>
                      </a:cubicBezTo>
                      <a:moveTo>
                        <a:pt x="155" y="247"/>
                      </a:moveTo>
                      <a:cubicBezTo>
                        <a:pt x="160" y="245"/>
                        <a:pt x="164" y="244"/>
                        <a:pt x="167" y="242"/>
                      </a:cubicBezTo>
                      <a:cubicBezTo>
                        <a:pt x="171" y="245"/>
                        <a:pt x="175" y="249"/>
                        <a:pt x="179" y="251"/>
                      </a:cubicBezTo>
                      <a:cubicBezTo>
                        <a:pt x="173" y="256"/>
                        <a:pt x="167" y="260"/>
                        <a:pt x="161" y="263"/>
                      </a:cubicBezTo>
                      <a:cubicBezTo>
                        <a:pt x="158" y="259"/>
                        <a:pt x="156" y="254"/>
                        <a:pt x="155" y="247"/>
                      </a:cubicBezTo>
                      <a:moveTo>
                        <a:pt x="156" y="265"/>
                      </a:moveTo>
                      <a:cubicBezTo>
                        <a:pt x="150" y="268"/>
                        <a:pt x="143" y="269"/>
                        <a:pt x="137" y="269"/>
                      </a:cubicBezTo>
                      <a:cubicBezTo>
                        <a:pt x="135" y="263"/>
                        <a:pt x="135" y="255"/>
                        <a:pt x="137" y="247"/>
                      </a:cubicBezTo>
                      <a:cubicBezTo>
                        <a:pt x="141" y="248"/>
                        <a:pt x="146" y="248"/>
                        <a:pt x="150" y="248"/>
                      </a:cubicBezTo>
                      <a:cubicBezTo>
                        <a:pt x="151" y="254"/>
                        <a:pt x="153" y="260"/>
                        <a:pt x="156" y="265"/>
                      </a:cubicBezTo>
                      <a:moveTo>
                        <a:pt x="131" y="268"/>
                      </a:moveTo>
                      <a:cubicBezTo>
                        <a:pt x="124" y="267"/>
                        <a:pt x="118" y="264"/>
                        <a:pt x="111" y="260"/>
                      </a:cubicBezTo>
                      <a:cubicBezTo>
                        <a:pt x="113" y="253"/>
                        <a:pt x="117" y="246"/>
                        <a:pt x="122" y="242"/>
                      </a:cubicBezTo>
                      <a:cubicBezTo>
                        <a:pt x="126" y="244"/>
                        <a:pt x="129" y="245"/>
                        <a:pt x="133" y="246"/>
                      </a:cubicBezTo>
                      <a:cubicBezTo>
                        <a:pt x="131" y="254"/>
                        <a:pt x="130" y="261"/>
                        <a:pt x="131" y="268"/>
                      </a:cubicBezTo>
                      <a:moveTo>
                        <a:pt x="110" y="228"/>
                      </a:moveTo>
                      <a:cubicBezTo>
                        <a:pt x="112" y="232"/>
                        <a:pt x="115" y="236"/>
                        <a:pt x="118" y="239"/>
                      </a:cubicBezTo>
                      <a:cubicBezTo>
                        <a:pt x="112" y="243"/>
                        <a:pt x="109" y="249"/>
                        <a:pt x="107" y="256"/>
                      </a:cubicBezTo>
                      <a:cubicBezTo>
                        <a:pt x="101" y="250"/>
                        <a:pt x="94" y="241"/>
                        <a:pt x="90" y="231"/>
                      </a:cubicBezTo>
                      <a:cubicBezTo>
                        <a:pt x="98" y="230"/>
                        <a:pt x="105" y="229"/>
                        <a:pt x="110" y="228"/>
                      </a:cubicBezTo>
                      <a:moveTo>
                        <a:pt x="88" y="224"/>
                      </a:moveTo>
                      <a:cubicBezTo>
                        <a:pt x="85" y="209"/>
                        <a:pt x="87" y="194"/>
                        <a:pt x="101" y="184"/>
                      </a:cubicBezTo>
                      <a:cubicBezTo>
                        <a:pt x="117" y="172"/>
                        <a:pt x="138" y="179"/>
                        <a:pt x="146" y="189"/>
                      </a:cubicBezTo>
                      <a:cubicBezTo>
                        <a:pt x="153" y="199"/>
                        <a:pt x="150" y="214"/>
                        <a:pt x="137" y="218"/>
                      </a:cubicBezTo>
                      <a:cubicBezTo>
                        <a:pt x="130" y="219"/>
                        <a:pt x="122" y="209"/>
                        <a:pt x="121" y="200"/>
                      </a:cubicBezTo>
                      <a:cubicBezTo>
                        <a:pt x="112" y="207"/>
                        <a:pt x="109" y="214"/>
                        <a:pt x="109" y="221"/>
                      </a:cubicBezTo>
                      <a:cubicBezTo>
                        <a:pt x="103" y="222"/>
                        <a:pt x="96" y="223"/>
                        <a:pt x="88" y="224"/>
                      </a:cubicBezTo>
                      <a:moveTo>
                        <a:pt x="215" y="129"/>
                      </a:moveTo>
                      <a:cubicBezTo>
                        <a:pt x="217" y="130"/>
                        <a:pt x="218" y="131"/>
                        <a:pt x="220" y="131"/>
                      </a:cubicBezTo>
                      <a:cubicBezTo>
                        <a:pt x="211" y="151"/>
                        <a:pt x="211" y="151"/>
                        <a:pt x="211" y="151"/>
                      </a:cubicBezTo>
                      <a:cubicBezTo>
                        <a:pt x="208" y="150"/>
                        <a:pt x="205" y="149"/>
                        <a:pt x="202" y="148"/>
                      </a:cubicBezTo>
                      <a:cubicBezTo>
                        <a:pt x="215" y="129"/>
                        <a:pt x="215" y="129"/>
                        <a:pt x="215" y="129"/>
                      </a:cubicBezTo>
                      <a:moveTo>
                        <a:pt x="199" y="146"/>
                      </a:moveTo>
                      <a:cubicBezTo>
                        <a:pt x="197" y="144"/>
                        <a:pt x="195" y="142"/>
                        <a:pt x="193" y="140"/>
                      </a:cubicBezTo>
                      <a:cubicBezTo>
                        <a:pt x="208" y="123"/>
                        <a:pt x="208" y="123"/>
                        <a:pt x="208" y="123"/>
                      </a:cubicBezTo>
                      <a:cubicBezTo>
                        <a:pt x="209" y="125"/>
                        <a:pt x="211" y="126"/>
                        <a:pt x="213" y="127"/>
                      </a:cubicBezTo>
                      <a:cubicBezTo>
                        <a:pt x="199" y="146"/>
                        <a:pt x="199" y="146"/>
                        <a:pt x="199" y="146"/>
                      </a:cubicBezTo>
                      <a:moveTo>
                        <a:pt x="223" y="132"/>
                      </a:moveTo>
                      <a:cubicBezTo>
                        <a:pt x="224" y="133"/>
                        <a:pt x="227" y="134"/>
                        <a:pt x="229" y="134"/>
                      </a:cubicBezTo>
                      <a:cubicBezTo>
                        <a:pt x="227" y="140"/>
                        <a:pt x="225" y="145"/>
                        <a:pt x="223" y="151"/>
                      </a:cubicBezTo>
                      <a:cubicBezTo>
                        <a:pt x="220" y="151"/>
                        <a:pt x="217" y="152"/>
                        <a:pt x="214" y="151"/>
                      </a:cubicBezTo>
                      <a:cubicBezTo>
                        <a:pt x="223" y="132"/>
                        <a:pt x="223" y="132"/>
                        <a:pt x="223" y="132"/>
                      </a:cubicBezTo>
                      <a:moveTo>
                        <a:pt x="296" y="18"/>
                      </a:moveTo>
                      <a:cubicBezTo>
                        <a:pt x="298" y="17"/>
                        <a:pt x="299" y="16"/>
                        <a:pt x="300" y="15"/>
                      </a:cubicBezTo>
                      <a:cubicBezTo>
                        <a:pt x="300" y="45"/>
                        <a:pt x="300" y="45"/>
                        <a:pt x="300" y="45"/>
                      </a:cubicBezTo>
                      <a:cubicBezTo>
                        <a:pt x="299" y="46"/>
                        <a:pt x="297" y="46"/>
                        <a:pt x="296" y="47"/>
                      </a:cubicBezTo>
                      <a:cubicBezTo>
                        <a:pt x="296" y="18"/>
                        <a:pt x="296" y="18"/>
                        <a:pt x="296" y="18"/>
                      </a:cubicBezTo>
                      <a:moveTo>
                        <a:pt x="290" y="24"/>
                      </a:moveTo>
                      <a:cubicBezTo>
                        <a:pt x="292" y="23"/>
                        <a:pt x="293" y="21"/>
                        <a:pt x="295" y="20"/>
                      </a:cubicBezTo>
                      <a:cubicBezTo>
                        <a:pt x="294" y="47"/>
                        <a:pt x="294" y="47"/>
                        <a:pt x="294" y="47"/>
                      </a:cubicBezTo>
                      <a:cubicBezTo>
                        <a:pt x="293" y="47"/>
                        <a:pt x="291" y="46"/>
                        <a:pt x="290" y="45"/>
                      </a:cubicBezTo>
                      <a:cubicBezTo>
                        <a:pt x="290" y="24"/>
                        <a:pt x="290" y="24"/>
                        <a:pt x="290" y="24"/>
                      </a:cubicBezTo>
                      <a:moveTo>
                        <a:pt x="289" y="25"/>
                      </a:moveTo>
                      <a:cubicBezTo>
                        <a:pt x="288" y="43"/>
                        <a:pt x="288" y="43"/>
                        <a:pt x="288" y="43"/>
                      </a:cubicBezTo>
                      <a:cubicBezTo>
                        <a:pt x="285" y="40"/>
                        <a:pt x="283" y="36"/>
                        <a:pt x="283" y="30"/>
                      </a:cubicBezTo>
                      <a:cubicBezTo>
                        <a:pt x="285" y="29"/>
                        <a:pt x="287" y="27"/>
                        <a:pt x="289" y="25"/>
                      </a:cubicBezTo>
                      <a:moveTo>
                        <a:pt x="278" y="35"/>
                      </a:moveTo>
                      <a:cubicBezTo>
                        <a:pt x="280" y="41"/>
                        <a:pt x="283" y="48"/>
                        <a:pt x="289" y="51"/>
                      </a:cubicBezTo>
                      <a:cubicBezTo>
                        <a:pt x="277" y="60"/>
                        <a:pt x="266" y="70"/>
                        <a:pt x="257" y="81"/>
                      </a:cubicBezTo>
                      <a:cubicBezTo>
                        <a:pt x="247" y="81"/>
                        <a:pt x="243" y="75"/>
                        <a:pt x="241" y="65"/>
                      </a:cubicBezTo>
                      <a:cubicBezTo>
                        <a:pt x="254" y="55"/>
                        <a:pt x="267" y="44"/>
                        <a:pt x="278" y="35"/>
                      </a:cubicBezTo>
                      <a:moveTo>
                        <a:pt x="237" y="69"/>
                      </a:moveTo>
                      <a:cubicBezTo>
                        <a:pt x="239" y="78"/>
                        <a:pt x="244" y="85"/>
                        <a:pt x="254" y="85"/>
                      </a:cubicBezTo>
                      <a:cubicBezTo>
                        <a:pt x="251" y="90"/>
                        <a:pt x="248" y="94"/>
                        <a:pt x="245" y="99"/>
                      </a:cubicBezTo>
                      <a:cubicBezTo>
                        <a:pt x="229" y="103"/>
                        <a:pt x="224" y="94"/>
                        <a:pt x="222" y="80"/>
                      </a:cubicBezTo>
                      <a:cubicBezTo>
                        <a:pt x="227" y="76"/>
                        <a:pt x="232" y="73"/>
                        <a:pt x="237" y="69"/>
                      </a:cubicBezTo>
                      <a:moveTo>
                        <a:pt x="217" y="84"/>
                      </a:moveTo>
                      <a:cubicBezTo>
                        <a:pt x="219" y="96"/>
                        <a:pt x="227" y="109"/>
                        <a:pt x="241" y="106"/>
                      </a:cubicBezTo>
                      <a:cubicBezTo>
                        <a:pt x="238" y="113"/>
                        <a:pt x="234" y="121"/>
                        <a:pt x="231" y="128"/>
                      </a:cubicBezTo>
                      <a:cubicBezTo>
                        <a:pt x="210" y="126"/>
                        <a:pt x="204" y="110"/>
                        <a:pt x="204" y="93"/>
                      </a:cubicBezTo>
                      <a:cubicBezTo>
                        <a:pt x="209" y="90"/>
                        <a:pt x="213" y="87"/>
                        <a:pt x="217" y="84"/>
                      </a:cubicBezTo>
                      <a:moveTo>
                        <a:pt x="206" y="121"/>
                      </a:moveTo>
                      <a:cubicBezTo>
                        <a:pt x="191" y="137"/>
                        <a:pt x="191" y="137"/>
                        <a:pt x="191" y="137"/>
                      </a:cubicBezTo>
                      <a:cubicBezTo>
                        <a:pt x="190" y="135"/>
                        <a:pt x="188" y="132"/>
                        <a:pt x="187" y="128"/>
                      </a:cubicBezTo>
                      <a:cubicBezTo>
                        <a:pt x="204" y="116"/>
                        <a:pt x="204" y="116"/>
                        <a:pt x="204" y="116"/>
                      </a:cubicBezTo>
                      <a:cubicBezTo>
                        <a:pt x="204" y="117"/>
                        <a:pt x="205" y="119"/>
                        <a:pt x="206" y="121"/>
                      </a:cubicBezTo>
                      <a:moveTo>
                        <a:pt x="202" y="113"/>
                      </a:moveTo>
                      <a:cubicBezTo>
                        <a:pt x="186" y="125"/>
                        <a:pt x="186" y="125"/>
                        <a:pt x="186" y="125"/>
                      </a:cubicBezTo>
                      <a:cubicBezTo>
                        <a:pt x="186" y="123"/>
                        <a:pt x="185" y="120"/>
                        <a:pt x="185" y="117"/>
                      </a:cubicBezTo>
                      <a:cubicBezTo>
                        <a:pt x="201" y="107"/>
                        <a:pt x="201" y="107"/>
                        <a:pt x="201" y="107"/>
                      </a:cubicBezTo>
                      <a:cubicBezTo>
                        <a:pt x="201" y="109"/>
                        <a:pt x="202" y="111"/>
                        <a:pt x="202" y="113"/>
                      </a:cubicBezTo>
                      <a:moveTo>
                        <a:pt x="185" y="105"/>
                      </a:moveTo>
                      <a:cubicBezTo>
                        <a:pt x="190" y="103"/>
                        <a:pt x="195" y="100"/>
                        <a:pt x="200" y="96"/>
                      </a:cubicBezTo>
                      <a:cubicBezTo>
                        <a:pt x="200" y="99"/>
                        <a:pt x="200" y="101"/>
                        <a:pt x="200" y="104"/>
                      </a:cubicBezTo>
                      <a:cubicBezTo>
                        <a:pt x="185" y="114"/>
                        <a:pt x="185" y="114"/>
                        <a:pt x="185" y="114"/>
                      </a:cubicBezTo>
                      <a:cubicBezTo>
                        <a:pt x="185" y="111"/>
                        <a:pt x="185" y="108"/>
                        <a:pt x="185" y="105"/>
                      </a:cubicBezTo>
                      <a:moveTo>
                        <a:pt x="159" y="115"/>
                      </a:moveTo>
                      <a:cubicBezTo>
                        <a:pt x="164" y="115"/>
                        <a:pt x="172" y="113"/>
                        <a:pt x="180" y="108"/>
                      </a:cubicBezTo>
                      <a:cubicBezTo>
                        <a:pt x="177" y="141"/>
                        <a:pt x="197" y="159"/>
                        <a:pt x="221" y="156"/>
                      </a:cubicBezTo>
                      <a:cubicBezTo>
                        <a:pt x="216" y="170"/>
                        <a:pt x="213" y="184"/>
                        <a:pt x="209" y="195"/>
                      </a:cubicBezTo>
                      <a:cubicBezTo>
                        <a:pt x="204" y="197"/>
                        <a:pt x="198" y="197"/>
                        <a:pt x="191" y="195"/>
                      </a:cubicBezTo>
                      <a:cubicBezTo>
                        <a:pt x="190" y="186"/>
                        <a:pt x="187" y="177"/>
                        <a:pt x="182" y="169"/>
                      </a:cubicBezTo>
                      <a:cubicBezTo>
                        <a:pt x="173" y="155"/>
                        <a:pt x="156" y="142"/>
                        <a:pt x="136" y="136"/>
                      </a:cubicBezTo>
                      <a:cubicBezTo>
                        <a:pt x="136" y="125"/>
                        <a:pt x="139" y="115"/>
                        <a:pt x="144" y="107"/>
                      </a:cubicBezTo>
                      <a:cubicBezTo>
                        <a:pt x="150" y="112"/>
                        <a:pt x="156" y="115"/>
                        <a:pt x="159" y="115"/>
                      </a:cubicBezTo>
                      <a:moveTo>
                        <a:pt x="140" y="103"/>
                      </a:moveTo>
                      <a:cubicBezTo>
                        <a:pt x="135" y="112"/>
                        <a:pt x="132" y="123"/>
                        <a:pt x="132" y="135"/>
                      </a:cubicBezTo>
                      <a:cubicBezTo>
                        <a:pt x="124" y="134"/>
                        <a:pt x="116" y="133"/>
                        <a:pt x="108" y="134"/>
                      </a:cubicBezTo>
                      <a:cubicBezTo>
                        <a:pt x="108" y="114"/>
                        <a:pt x="114" y="96"/>
                        <a:pt x="123" y="85"/>
                      </a:cubicBezTo>
                      <a:cubicBezTo>
                        <a:pt x="129" y="92"/>
                        <a:pt x="135" y="99"/>
                        <a:pt x="140" y="103"/>
                      </a:cubicBezTo>
                      <a:moveTo>
                        <a:pt x="120" y="81"/>
                      </a:moveTo>
                      <a:cubicBezTo>
                        <a:pt x="110" y="90"/>
                        <a:pt x="103" y="111"/>
                        <a:pt x="104" y="135"/>
                      </a:cubicBezTo>
                      <a:cubicBezTo>
                        <a:pt x="99" y="136"/>
                        <a:pt x="94" y="138"/>
                        <a:pt x="89" y="140"/>
                      </a:cubicBezTo>
                      <a:cubicBezTo>
                        <a:pt x="79" y="117"/>
                        <a:pt x="86" y="91"/>
                        <a:pt x="99" y="76"/>
                      </a:cubicBezTo>
                      <a:cubicBezTo>
                        <a:pt x="101" y="77"/>
                        <a:pt x="103" y="77"/>
                        <a:pt x="104" y="77"/>
                      </a:cubicBezTo>
                      <a:cubicBezTo>
                        <a:pt x="107" y="76"/>
                        <a:pt x="110" y="74"/>
                        <a:pt x="113" y="71"/>
                      </a:cubicBezTo>
                      <a:cubicBezTo>
                        <a:pt x="116" y="74"/>
                        <a:pt x="118" y="78"/>
                        <a:pt x="120" y="81"/>
                      </a:cubicBezTo>
                      <a:moveTo>
                        <a:pt x="129" y="34"/>
                      </a:moveTo>
                      <a:cubicBezTo>
                        <a:pt x="133" y="37"/>
                        <a:pt x="133" y="43"/>
                        <a:pt x="132" y="47"/>
                      </a:cubicBezTo>
                      <a:cubicBezTo>
                        <a:pt x="130" y="50"/>
                        <a:pt x="112" y="68"/>
                        <a:pt x="104" y="72"/>
                      </a:cubicBezTo>
                      <a:cubicBezTo>
                        <a:pt x="100" y="73"/>
                        <a:pt x="95" y="70"/>
                        <a:pt x="92" y="66"/>
                      </a:cubicBezTo>
                      <a:cubicBezTo>
                        <a:pt x="97" y="61"/>
                        <a:pt x="123" y="38"/>
                        <a:pt x="129" y="34"/>
                      </a:cubicBezTo>
                      <a:moveTo>
                        <a:pt x="89" y="69"/>
                      </a:moveTo>
                      <a:cubicBezTo>
                        <a:pt x="90" y="71"/>
                        <a:pt x="92" y="73"/>
                        <a:pt x="95" y="74"/>
                      </a:cubicBezTo>
                      <a:cubicBezTo>
                        <a:pt x="82" y="88"/>
                        <a:pt x="74" y="116"/>
                        <a:pt x="85" y="142"/>
                      </a:cubicBezTo>
                      <a:cubicBezTo>
                        <a:pt x="77" y="147"/>
                        <a:pt x="70" y="154"/>
                        <a:pt x="64" y="163"/>
                      </a:cubicBezTo>
                      <a:cubicBezTo>
                        <a:pt x="44" y="134"/>
                        <a:pt x="50" y="87"/>
                        <a:pt x="63" y="67"/>
                      </a:cubicBezTo>
                      <a:cubicBezTo>
                        <a:pt x="72" y="69"/>
                        <a:pt x="82" y="70"/>
                        <a:pt x="89" y="69"/>
                      </a:cubicBezTo>
                      <a:moveTo>
                        <a:pt x="58" y="66"/>
                      </a:moveTo>
                      <a:cubicBezTo>
                        <a:pt x="45" y="84"/>
                        <a:pt x="38" y="139"/>
                        <a:pt x="60" y="168"/>
                      </a:cubicBezTo>
                      <a:cubicBezTo>
                        <a:pt x="56" y="175"/>
                        <a:pt x="53" y="182"/>
                        <a:pt x="51" y="190"/>
                      </a:cubicBezTo>
                      <a:cubicBezTo>
                        <a:pt x="12" y="159"/>
                        <a:pt x="21" y="91"/>
                        <a:pt x="44" y="62"/>
                      </a:cubicBezTo>
                      <a:cubicBezTo>
                        <a:pt x="48" y="63"/>
                        <a:pt x="53" y="65"/>
                        <a:pt x="58" y="66"/>
                      </a:cubicBezTo>
                    </a:path>
                  </a:pathLst>
                </a:custGeom>
                <a:solidFill>
                  <a:srgbClr val="06080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7" name="Freeform 99"/>
                <p:cNvSpPr>
                  <a:spLocks noEditPoints="1"/>
                </p:cNvSpPr>
                <p:nvPr/>
              </p:nvSpPr>
              <p:spPr bwMode="auto">
                <a:xfrm>
                  <a:off x="2136" y="1315"/>
                  <a:ext cx="149" cy="149"/>
                </a:xfrm>
                <a:custGeom>
                  <a:avLst/>
                  <a:gdLst>
                    <a:gd name="T0" fmla="*/ 47 w 63"/>
                    <a:gd name="T1" fmla="*/ 54 h 63"/>
                    <a:gd name="T2" fmla="*/ 54 w 63"/>
                    <a:gd name="T3" fmla="*/ 16 h 63"/>
                    <a:gd name="T4" fmla="*/ 15 w 63"/>
                    <a:gd name="T5" fmla="*/ 9 h 63"/>
                    <a:gd name="T6" fmla="*/ 9 w 63"/>
                    <a:gd name="T7" fmla="*/ 48 h 63"/>
                    <a:gd name="T8" fmla="*/ 47 w 63"/>
                    <a:gd name="T9" fmla="*/ 54 h 63"/>
                    <a:gd name="T10" fmla="*/ 15 w 63"/>
                    <a:gd name="T11" fmla="*/ 42 h 63"/>
                    <a:gd name="T12" fmla="*/ 22 w 63"/>
                    <a:gd name="T13" fmla="*/ 14 h 63"/>
                    <a:gd name="T14" fmla="*/ 49 w 63"/>
                    <a:gd name="T15" fmla="*/ 19 h 63"/>
                    <a:gd name="T16" fmla="*/ 43 w 63"/>
                    <a:gd name="T17" fmla="*/ 47 h 63"/>
                    <a:gd name="T18" fmla="*/ 15 w 63"/>
                    <a:gd name="T19" fmla="*/ 4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3">
                      <a:moveTo>
                        <a:pt x="47" y="54"/>
                      </a:moveTo>
                      <a:cubicBezTo>
                        <a:pt x="60" y="45"/>
                        <a:pt x="63" y="28"/>
                        <a:pt x="54" y="16"/>
                      </a:cubicBezTo>
                      <a:cubicBezTo>
                        <a:pt x="45" y="3"/>
                        <a:pt x="28" y="0"/>
                        <a:pt x="15" y="9"/>
                      </a:cubicBezTo>
                      <a:cubicBezTo>
                        <a:pt x="3" y="18"/>
                        <a:pt x="0" y="35"/>
                        <a:pt x="9" y="48"/>
                      </a:cubicBezTo>
                      <a:cubicBezTo>
                        <a:pt x="17" y="60"/>
                        <a:pt x="35" y="63"/>
                        <a:pt x="47" y="54"/>
                      </a:cubicBezTo>
                      <a:moveTo>
                        <a:pt x="15" y="42"/>
                      </a:moveTo>
                      <a:cubicBezTo>
                        <a:pt x="9" y="33"/>
                        <a:pt x="12" y="21"/>
                        <a:pt x="22" y="14"/>
                      </a:cubicBezTo>
                      <a:cubicBezTo>
                        <a:pt x="31" y="8"/>
                        <a:pt x="44" y="10"/>
                        <a:pt x="49" y="19"/>
                      </a:cubicBezTo>
                      <a:cubicBezTo>
                        <a:pt x="55" y="28"/>
                        <a:pt x="52" y="41"/>
                        <a:pt x="43" y="47"/>
                      </a:cubicBezTo>
                      <a:cubicBezTo>
                        <a:pt x="33" y="54"/>
                        <a:pt x="21" y="52"/>
                        <a:pt x="15" y="42"/>
                      </a:cubicBezTo>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8" name="Freeform 100"/>
                <p:cNvSpPr/>
                <p:nvPr/>
              </p:nvSpPr>
              <p:spPr bwMode="auto">
                <a:xfrm>
                  <a:off x="6275" y="1528"/>
                  <a:ext cx="125" cy="64"/>
                </a:xfrm>
                <a:custGeom>
                  <a:avLst/>
                  <a:gdLst>
                    <a:gd name="T0" fmla="*/ 0 w 53"/>
                    <a:gd name="T1" fmla="*/ 22 h 27"/>
                    <a:gd name="T2" fmla="*/ 24 w 53"/>
                    <a:gd name="T3" fmla="*/ 27 h 27"/>
                    <a:gd name="T4" fmla="*/ 53 w 53"/>
                    <a:gd name="T5" fmla="*/ 20 h 27"/>
                    <a:gd name="T6" fmla="*/ 53 w 53"/>
                    <a:gd name="T7" fmla="*/ 0 h 27"/>
                    <a:gd name="T8" fmla="*/ 0 w 53"/>
                    <a:gd name="T9" fmla="*/ 6 h 27"/>
                    <a:gd name="T10" fmla="*/ 0 w 53"/>
                    <a:gd name="T11" fmla="*/ 22 h 27"/>
                  </a:gdLst>
                  <a:ahLst/>
                  <a:cxnLst>
                    <a:cxn ang="0">
                      <a:pos x="T0" y="T1"/>
                    </a:cxn>
                    <a:cxn ang="0">
                      <a:pos x="T2" y="T3"/>
                    </a:cxn>
                    <a:cxn ang="0">
                      <a:pos x="T4" y="T5"/>
                    </a:cxn>
                    <a:cxn ang="0">
                      <a:pos x="T6" y="T7"/>
                    </a:cxn>
                    <a:cxn ang="0">
                      <a:pos x="T8" y="T9"/>
                    </a:cxn>
                    <a:cxn ang="0">
                      <a:pos x="T10" y="T11"/>
                    </a:cxn>
                  </a:cxnLst>
                  <a:rect l="0" t="0" r="r" b="b"/>
                  <a:pathLst>
                    <a:path w="53" h="27">
                      <a:moveTo>
                        <a:pt x="0" y="22"/>
                      </a:moveTo>
                      <a:cubicBezTo>
                        <a:pt x="8" y="23"/>
                        <a:pt x="17" y="25"/>
                        <a:pt x="24" y="27"/>
                      </a:cubicBezTo>
                      <a:cubicBezTo>
                        <a:pt x="34" y="24"/>
                        <a:pt x="44" y="22"/>
                        <a:pt x="53" y="20"/>
                      </a:cubicBezTo>
                      <a:cubicBezTo>
                        <a:pt x="53" y="0"/>
                        <a:pt x="53" y="0"/>
                        <a:pt x="53" y="0"/>
                      </a:cubicBezTo>
                      <a:cubicBezTo>
                        <a:pt x="0" y="6"/>
                        <a:pt x="0" y="6"/>
                        <a:pt x="0" y="6"/>
                      </a:cubicBezTo>
                      <a:cubicBezTo>
                        <a:pt x="1" y="11"/>
                        <a:pt x="1" y="17"/>
                        <a:pt x="0" y="22"/>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9" name="Freeform 101"/>
                <p:cNvSpPr/>
                <p:nvPr/>
              </p:nvSpPr>
              <p:spPr bwMode="auto">
                <a:xfrm>
                  <a:off x="6242" y="260"/>
                  <a:ext cx="154" cy="55"/>
                </a:xfrm>
                <a:custGeom>
                  <a:avLst/>
                  <a:gdLst>
                    <a:gd name="T0" fmla="*/ 0 w 65"/>
                    <a:gd name="T1" fmla="*/ 0 h 23"/>
                    <a:gd name="T2" fmla="*/ 6 w 65"/>
                    <a:gd name="T3" fmla="*/ 23 h 23"/>
                    <a:gd name="T4" fmla="*/ 65 w 65"/>
                    <a:gd name="T5" fmla="*/ 13 h 23"/>
                    <a:gd name="T6" fmla="*/ 62 w 65"/>
                    <a:gd name="T7" fmla="*/ 0 h 23"/>
                    <a:gd name="T8" fmla="*/ 0 w 65"/>
                    <a:gd name="T9" fmla="*/ 0 h 23"/>
                  </a:gdLst>
                  <a:ahLst/>
                  <a:cxnLst>
                    <a:cxn ang="0">
                      <a:pos x="T0" y="T1"/>
                    </a:cxn>
                    <a:cxn ang="0">
                      <a:pos x="T2" y="T3"/>
                    </a:cxn>
                    <a:cxn ang="0">
                      <a:pos x="T4" y="T5"/>
                    </a:cxn>
                    <a:cxn ang="0">
                      <a:pos x="T6" y="T7"/>
                    </a:cxn>
                    <a:cxn ang="0">
                      <a:pos x="T8" y="T9"/>
                    </a:cxn>
                  </a:cxnLst>
                  <a:rect l="0" t="0" r="r" b="b"/>
                  <a:pathLst>
                    <a:path w="65" h="23">
                      <a:moveTo>
                        <a:pt x="0" y="0"/>
                      </a:moveTo>
                      <a:cubicBezTo>
                        <a:pt x="5" y="5"/>
                        <a:pt x="7" y="13"/>
                        <a:pt x="6" y="23"/>
                      </a:cubicBezTo>
                      <a:cubicBezTo>
                        <a:pt x="26" y="15"/>
                        <a:pt x="46" y="12"/>
                        <a:pt x="65" y="13"/>
                      </a:cubicBezTo>
                      <a:cubicBezTo>
                        <a:pt x="64" y="9"/>
                        <a:pt x="63" y="4"/>
                        <a:pt x="62" y="0"/>
                      </a:cubicBezTo>
                      <a:cubicBezTo>
                        <a:pt x="43" y="6"/>
                        <a:pt x="22" y="7"/>
                        <a:pt x="0" y="0"/>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0" name="Freeform 102"/>
                <p:cNvSpPr/>
                <p:nvPr/>
              </p:nvSpPr>
              <p:spPr bwMode="auto">
                <a:xfrm>
                  <a:off x="6223" y="305"/>
                  <a:ext cx="177" cy="92"/>
                </a:xfrm>
                <a:custGeom>
                  <a:avLst/>
                  <a:gdLst>
                    <a:gd name="T0" fmla="*/ 12 w 75"/>
                    <a:gd name="T1" fmla="*/ 11 h 39"/>
                    <a:gd name="T2" fmla="*/ 0 w 75"/>
                    <a:gd name="T3" fmla="*/ 26 h 39"/>
                    <a:gd name="T4" fmla="*/ 25 w 75"/>
                    <a:gd name="T5" fmla="*/ 31 h 39"/>
                    <a:gd name="T6" fmla="*/ 34 w 75"/>
                    <a:gd name="T7" fmla="*/ 29 h 39"/>
                    <a:gd name="T8" fmla="*/ 75 w 75"/>
                    <a:gd name="T9" fmla="*/ 39 h 39"/>
                    <a:gd name="T10" fmla="*/ 75 w 75"/>
                    <a:gd name="T11" fmla="*/ 18 h 39"/>
                    <a:gd name="T12" fmla="*/ 74 w 75"/>
                    <a:gd name="T13" fmla="*/ 2 h 39"/>
                    <a:gd name="T14" fmla="*/ 12 w 75"/>
                    <a:gd name="T15" fmla="*/ 11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39">
                      <a:moveTo>
                        <a:pt x="12" y="11"/>
                      </a:moveTo>
                      <a:cubicBezTo>
                        <a:pt x="10" y="17"/>
                        <a:pt x="5" y="22"/>
                        <a:pt x="0" y="26"/>
                      </a:cubicBezTo>
                      <a:cubicBezTo>
                        <a:pt x="8" y="27"/>
                        <a:pt x="16" y="29"/>
                        <a:pt x="25" y="31"/>
                      </a:cubicBezTo>
                      <a:cubicBezTo>
                        <a:pt x="27" y="30"/>
                        <a:pt x="31" y="30"/>
                        <a:pt x="34" y="29"/>
                      </a:cubicBezTo>
                      <a:cubicBezTo>
                        <a:pt x="46" y="28"/>
                        <a:pt x="63" y="31"/>
                        <a:pt x="75" y="39"/>
                      </a:cubicBezTo>
                      <a:cubicBezTo>
                        <a:pt x="75" y="18"/>
                        <a:pt x="75" y="18"/>
                        <a:pt x="75" y="18"/>
                      </a:cubicBezTo>
                      <a:cubicBezTo>
                        <a:pt x="75" y="13"/>
                        <a:pt x="74" y="7"/>
                        <a:pt x="74" y="2"/>
                      </a:cubicBezTo>
                      <a:cubicBezTo>
                        <a:pt x="54" y="0"/>
                        <a:pt x="33" y="2"/>
                        <a:pt x="12" y="11"/>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1" name="Freeform 103"/>
                <p:cNvSpPr/>
                <p:nvPr/>
              </p:nvSpPr>
              <p:spPr bwMode="auto">
                <a:xfrm>
                  <a:off x="6313" y="847"/>
                  <a:ext cx="87" cy="57"/>
                </a:xfrm>
                <a:custGeom>
                  <a:avLst/>
                  <a:gdLst>
                    <a:gd name="T0" fmla="*/ 3 w 37"/>
                    <a:gd name="T1" fmla="*/ 24 h 24"/>
                    <a:gd name="T2" fmla="*/ 37 w 37"/>
                    <a:gd name="T3" fmla="*/ 12 h 24"/>
                    <a:gd name="T4" fmla="*/ 37 w 37"/>
                    <a:gd name="T5" fmla="*/ 0 h 24"/>
                    <a:gd name="T6" fmla="*/ 0 w 37"/>
                    <a:gd name="T7" fmla="*/ 14 h 24"/>
                    <a:gd name="T8" fmla="*/ 3 w 37"/>
                    <a:gd name="T9" fmla="*/ 24 h 24"/>
                  </a:gdLst>
                  <a:ahLst/>
                  <a:cxnLst>
                    <a:cxn ang="0">
                      <a:pos x="T0" y="T1"/>
                    </a:cxn>
                    <a:cxn ang="0">
                      <a:pos x="T2" y="T3"/>
                    </a:cxn>
                    <a:cxn ang="0">
                      <a:pos x="T4" y="T5"/>
                    </a:cxn>
                    <a:cxn ang="0">
                      <a:pos x="T6" y="T7"/>
                    </a:cxn>
                    <a:cxn ang="0">
                      <a:pos x="T8" y="T9"/>
                    </a:cxn>
                  </a:cxnLst>
                  <a:rect l="0" t="0" r="r" b="b"/>
                  <a:pathLst>
                    <a:path w="37" h="24">
                      <a:moveTo>
                        <a:pt x="3" y="24"/>
                      </a:moveTo>
                      <a:cubicBezTo>
                        <a:pt x="14" y="21"/>
                        <a:pt x="26" y="17"/>
                        <a:pt x="37" y="12"/>
                      </a:cubicBezTo>
                      <a:cubicBezTo>
                        <a:pt x="37" y="0"/>
                        <a:pt x="37" y="0"/>
                        <a:pt x="37" y="0"/>
                      </a:cubicBezTo>
                      <a:cubicBezTo>
                        <a:pt x="25" y="5"/>
                        <a:pt x="12" y="10"/>
                        <a:pt x="0" y="14"/>
                      </a:cubicBezTo>
                      <a:cubicBezTo>
                        <a:pt x="1" y="17"/>
                        <a:pt x="2" y="21"/>
                        <a:pt x="3" y="24"/>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2" name="Freeform 104"/>
                <p:cNvSpPr/>
                <p:nvPr/>
              </p:nvSpPr>
              <p:spPr bwMode="auto">
                <a:xfrm>
                  <a:off x="6325" y="890"/>
                  <a:ext cx="75" cy="71"/>
                </a:xfrm>
                <a:custGeom>
                  <a:avLst/>
                  <a:gdLst>
                    <a:gd name="T0" fmla="*/ 6 w 32"/>
                    <a:gd name="T1" fmla="*/ 30 h 30"/>
                    <a:gd name="T2" fmla="*/ 32 w 32"/>
                    <a:gd name="T3" fmla="*/ 22 h 30"/>
                    <a:gd name="T4" fmla="*/ 32 w 32"/>
                    <a:gd name="T5" fmla="*/ 0 h 30"/>
                    <a:gd name="T6" fmla="*/ 0 w 32"/>
                    <a:gd name="T7" fmla="*/ 11 h 30"/>
                    <a:gd name="T8" fmla="*/ 6 w 32"/>
                    <a:gd name="T9" fmla="*/ 30 h 30"/>
                  </a:gdLst>
                  <a:ahLst/>
                  <a:cxnLst>
                    <a:cxn ang="0">
                      <a:pos x="T0" y="T1"/>
                    </a:cxn>
                    <a:cxn ang="0">
                      <a:pos x="T2" y="T3"/>
                    </a:cxn>
                    <a:cxn ang="0">
                      <a:pos x="T4" y="T5"/>
                    </a:cxn>
                    <a:cxn ang="0">
                      <a:pos x="T6" y="T7"/>
                    </a:cxn>
                    <a:cxn ang="0">
                      <a:pos x="T8" y="T9"/>
                    </a:cxn>
                  </a:cxnLst>
                  <a:rect l="0" t="0" r="r" b="b"/>
                  <a:pathLst>
                    <a:path w="32" h="30">
                      <a:moveTo>
                        <a:pt x="6" y="30"/>
                      </a:moveTo>
                      <a:cubicBezTo>
                        <a:pt x="14" y="27"/>
                        <a:pt x="23" y="24"/>
                        <a:pt x="32" y="22"/>
                      </a:cubicBezTo>
                      <a:cubicBezTo>
                        <a:pt x="32" y="0"/>
                        <a:pt x="32" y="0"/>
                        <a:pt x="32" y="0"/>
                      </a:cubicBezTo>
                      <a:cubicBezTo>
                        <a:pt x="21" y="4"/>
                        <a:pt x="10" y="8"/>
                        <a:pt x="0" y="11"/>
                      </a:cubicBezTo>
                      <a:cubicBezTo>
                        <a:pt x="2" y="18"/>
                        <a:pt x="4" y="24"/>
                        <a:pt x="6" y="30"/>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3" name="Freeform 105"/>
                <p:cNvSpPr/>
                <p:nvPr/>
              </p:nvSpPr>
              <p:spPr bwMode="auto">
                <a:xfrm>
                  <a:off x="6341" y="956"/>
                  <a:ext cx="59" cy="59"/>
                </a:xfrm>
                <a:custGeom>
                  <a:avLst/>
                  <a:gdLst>
                    <a:gd name="T0" fmla="*/ 5 w 25"/>
                    <a:gd name="T1" fmla="*/ 25 h 25"/>
                    <a:gd name="T2" fmla="*/ 25 w 25"/>
                    <a:gd name="T3" fmla="*/ 23 h 25"/>
                    <a:gd name="T4" fmla="*/ 25 w 25"/>
                    <a:gd name="T5" fmla="*/ 0 h 25"/>
                    <a:gd name="T6" fmla="*/ 0 w 25"/>
                    <a:gd name="T7" fmla="*/ 8 h 25"/>
                    <a:gd name="T8" fmla="*/ 5 w 25"/>
                    <a:gd name="T9" fmla="*/ 25 h 25"/>
                  </a:gdLst>
                  <a:ahLst/>
                  <a:cxnLst>
                    <a:cxn ang="0">
                      <a:pos x="T0" y="T1"/>
                    </a:cxn>
                    <a:cxn ang="0">
                      <a:pos x="T2" y="T3"/>
                    </a:cxn>
                    <a:cxn ang="0">
                      <a:pos x="T4" y="T5"/>
                    </a:cxn>
                    <a:cxn ang="0">
                      <a:pos x="T6" y="T7"/>
                    </a:cxn>
                    <a:cxn ang="0">
                      <a:pos x="T8" y="T9"/>
                    </a:cxn>
                  </a:cxnLst>
                  <a:rect l="0" t="0" r="r" b="b"/>
                  <a:pathLst>
                    <a:path w="25" h="25">
                      <a:moveTo>
                        <a:pt x="5" y="25"/>
                      </a:moveTo>
                      <a:cubicBezTo>
                        <a:pt x="11" y="24"/>
                        <a:pt x="18" y="23"/>
                        <a:pt x="25" y="23"/>
                      </a:cubicBezTo>
                      <a:cubicBezTo>
                        <a:pt x="25" y="0"/>
                        <a:pt x="25" y="0"/>
                        <a:pt x="25" y="0"/>
                      </a:cubicBezTo>
                      <a:cubicBezTo>
                        <a:pt x="16" y="2"/>
                        <a:pt x="8" y="4"/>
                        <a:pt x="0" y="8"/>
                      </a:cubicBezTo>
                      <a:cubicBezTo>
                        <a:pt x="2" y="14"/>
                        <a:pt x="3" y="19"/>
                        <a:pt x="5" y="25"/>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4" name="Freeform 106"/>
                <p:cNvSpPr/>
                <p:nvPr/>
              </p:nvSpPr>
              <p:spPr bwMode="auto">
                <a:xfrm>
                  <a:off x="6247" y="1824"/>
                  <a:ext cx="153" cy="284"/>
                </a:xfrm>
                <a:custGeom>
                  <a:avLst/>
                  <a:gdLst>
                    <a:gd name="T0" fmla="*/ 45 w 65"/>
                    <a:gd name="T1" fmla="*/ 15 h 120"/>
                    <a:gd name="T2" fmla="*/ 43 w 65"/>
                    <a:gd name="T3" fmla="*/ 39 h 120"/>
                    <a:gd name="T4" fmla="*/ 20 w 65"/>
                    <a:gd name="T5" fmla="*/ 39 h 120"/>
                    <a:gd name="T6" fmla="*/ 0 w 65"/>
                    <a:gd name="T7" fmla="*/ 91 h 120"/>
                    <a:gd name="T8" fmla="*/ 64 w 65"/>
                    <a:gd name="T9" fmla="*/ 120 h 120"/>
                    <a:gd name="T10" fmla="*/ 65 w 65"/>
                    <a:gd name="T11" fmla="*/ 116 h 120"/>
                    <a:gd name="T12" fmla="*/ 65 w 65"/>
                    <a:gd name="T13" fmla="*/ 7 h 120"/>
                    <a:gd name="T14" fmla="*/ 45 w 65"/>
                    <a:gd name="T15" fmla="*/ 15 h 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120">
                      <a:moveTo>
                        <a:pt x="45" y="15"/>
                      </a:moveTo>
                      <a:cubicBezTo>
                        <a:pt x="44" y="20"/>
                        <a:pt x="44" y="27"/>
                        <a:pt x="43" y="39"/>
                      </a:cubicBezTo>
                      <a:cubicBezTo>
                        <a:pt x="40" y="39"/>
                        <a:pt x="31" y="39"/>
                        <a:pt x="20" y="39"/>
                      </a:cubicBezTo>
                      <a:cubicBezTo>
                        <a:pt x="19" y="59"/>
                        <a:pt x="12" y="78"/>
                        <a:pt x="0" y="91"/>
                      </a:cubicBezTo>
                      <a:cubicBezTo>
                        <a:pt x="23" y="95"/>
                        <a:pt x="45" y="105"/>
                        <a:pt x="64" y="120"/>
                      </a:cubicBezTo>
                      <a:cubicBezTo>
                        <a:pt x="64" y="119"/>
                        <a:pt x="65" y="117"/>
                        <a:pt x="65" y="116"/>
                      </a:cubicBezTo>
                      <a:cubicBezTo>
                        <a:pt x="65" y="7"/>
                        <a:pt x="65" y="7"/>
                        <a:pt x="65" y="7"/>
                      </a:cubicBezTo>
                      <a:cubicBezTo>
                        <a:pt x="57" y="2"/>
                        <a:pt x="48" y="0"/>
                        <a:pt x="45" y="15"/>
                      </a:cubicBezTo>
                      <a:close/>
                    </a:path>
                  </a:pathLst>
                </a:custGeom>
                <a:solidFill>
                  <a:srgbClr val="B87A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5" name="Freeform 107"/>
                <p:cNvSpPr/>
                <p:nvPr/>
              </p:nvSpPr>
              <p:spPr bwMode="auto">
                <a:xfrm>
                  <a:off x="6256" y="556"/>
                  <a:ext cx="144" cy="90"/>
                </a:xfrm>
                <a:custGeom>
                  <a:avLst/>
                  <a:gdLst>
                    <a:gd name="T0" fmla="*/ 9 w 61"/>
                    <a:gd name="T1" fmla="*/ 10 h 38"/>
                    <a:gd name="T2" fmla="*/ 0 w 61"/>
                    <a:gd name="T3" fmla="*/ 38 h 38"/>
                    <a:gd name="T4" fmla="*/ 38 w 61"/>
                    <a:gd name="T5" fmla="*/ 19 h 38"/>
                    <a:gd name="T6" fmla="*/ 61 w 61"/>
                    <a:gd name="T7" fmla="*/ 19 h 38"/>
                    <a:gd name="T8" fmla="*/ 61 w 61"/>
                    <a:gd name="T9" fmla="*/ 0 h 38"/>
                    <a:gd name="T10" fmla="*/ 9 w 61"/>
                    <a:gd name="T11" fmla="*/ 10 h 38"/>
                  </a:gdLst>
                  <a:ahLst/>
                  <a:cxnLst>
                    <a:cxn ang="0">
                      <a:pos x="T0" y="T1"/>
                    </a:cxn>
                    <a:cxn ang="0">
                      <a:pos x="T2" y="T3"/>
                    </a:cxn>
                    <a:cxn ang="0">
                      <a:pos x="T4" y="T5"/>
                    </a:cxn>
                    <a:cxn ang="0">
                      <a:pos x="T6" y="T7"/>
                    </a:cxn>
                    <a:cxn ang="0">
                      <a:pos x="T8" y="T9"/>
                    </a:cxn>
                    <a:cxn ang="0">
                      <a:pos x="T10" y="T11"/>
                    </a:cxn>
                  </a:cxnLst>
                  <a:rect l="0" t="0" r="r" b="b"/>
                  <a:pathLst>
                    <a:path w="61" h="38">
                      <a:moveTo>
                        <a:pt x="9" y="10"/>
                      </a:moveTo>
                      <a:cubicBezTo>
                        <a:pt x="4" y="20"/>
                        <a:pt x="1" y="29"/>
                        <a:pt x="0" y="38"/>
                      </a:cubicBezTo>
                      <a:cubicBezTo>
                        <a:pt x="9" y="28"/>
                        <a:pt x="22" y="21"/>
                        <a:pt x="38" y="19"/>
                      </a:cubicBezTo>
                      <a:cubicBezTo>
                        <a:pt x="47" y="17"/>
                        <a:pt x="54" y="18"/>
                        <a:pt x="61" y="19"/>
                      </a:cubicBezTo>
                      <a:cubicBezTo>
                        <a:pt x="61" y="0"/>
                        <a:pt x="61" y="0"/>
                        <a:pt x="61" y="0"/>
                      </a:cubicBezTo>
                      <a:cubicBezTo>
                        <a:pt x="47" y="9"/>
                        <a:pt x="26" y="12"/>
                        <a:pt x="9" y="1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6" name="Freeform 108"/>
                <p:cNvSpPr/>
                <p:nvPr/>
              </p:nvSpPr>
              <p:spPr bwMode="auto">
                <a:xfrm>
                  <a:off x="6216" y="199"/>
                  <a:ext cx="168" cy="68"/>
                </a:xfrm>
                <a:custGeom>
                  <a:avLst/>
                  <a:gdLst>
                    <a:gd name="T0" fmla="*/ 5 w 71"/>
                    <a:gd name="T1" fmla="*/ 7 h 29"/>
                    <a:gd name="T2" fmla="*/ 0 w 71"/>
                    <a:gd name="T3" fmla="*/ 9 h 29"/>
                    <a:gd name="T4" fmla="*/ 1 w 71"/>
                    <a:gd name="T5" fmla="*/ 14 h 29"/>
                    <a:gd name="T6" fmla="*/ 71 w 71"/>
                    <a:gd name="T7" fmla="*/ 21 h 29"/>
                    <a:gd name="T8" fmla="*/ 63 w 71"/>
                    <a:gd name="T9" fmla="*/ 0 h 29"/>
                    <a:gd name="T10" fmla="*/ 5 w 71"/>
                    <a:gd name="T11" fmla="*/ 7 h 29"/>
                  </a:gdLst>
                  <a:ahLst/>
                  <a:cxnLst>
                    <a:cxn ang="0">
                      <a:pos x="T0" y="T1"/>
                    </a:cxn>
                    <a:cxn ang="0">
                      <a:pos x="T2" y="T3"/>
                    </a:cxn>
                    <a:cxn ang="0">
                      <a:pos x="T4" y="T5"/>
                    </a:cxn>
                    <a:cxn ang="0">
                      <a:pos x="T6" y="T7"/>
                    </a:cxn>
                    <a:cxn ang="0">
                      <a:pos x="T8" y="T9"/>
                    </a:cxn>
                    <a:cxn ang="0">
                      <a:pos x="T10" y="T11"/>
                    </a:cxn>
                  </a:cxnLst>
                  <a:rect l="0" t="0" r="r" b="b"/>
                  <a:pathLst>
                    <a:path w="71" h="29">
                      <a:moveTo>
                        <a:pt x="5" y="7"/>
                      </a:moveTo>
                      <a:cubicBezTo>
                        <a:pt x="3" y="8"/>
                        <a:pt x="2" y="9"/>
                        <a:pt x="0" y="9"/>
                      </a:cubicBezTo>
                      <a:cubicBezTo>
                        <a:pt x="0" y="11"/>
                        <a:pt x="1" y="13"/>
                        <a:pt x="1" y="14"/>
                      </a:cubicBezTo>
                      <a:cubicBezTo>
                        <a:pt x="26" y="29"/>
                        <a:pt x="51" y="28"/>
                        <a:pt x="71" y="21"/>
                      </a:cubicBezTo>
                      <a:cubicBezTo>
                        <a:pt x="69" y="13"/>
                        <a:pt x="67" y="6"/>
                        <a:pt x="63" y="0"/>
                      </a:cubicBezTo>
                      <a:cubicBezTo>
                        <a:pt x="48" y="7"/>
                        <a:pt x="29" y="10"/>
                        <a:pt x="5" y="7"/>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7" name="Freeform 109"/>
                <p:cNvSpPr/>
                <p:nvPr/>
              </p:nvSpPr>
              <p:spPr bwMode="auto">
                <a:xfrm>
                  <a:off x="6135" y="1595"/>
                  <a:ext cx="265" cy="307"/>
                </a:xfrm>
                <a:custGeom>
                  <a:avLst/>
                  <a:gdLst>
                    <a:gd name="T0" fmla="*/ 96 w 112"/>
                    <a:gd name="T1" fmla="*/ 51 h 130"/>
                    <a:gd name="T2" fmla="*/ 96 w 112"/>
                    <a:gd name="T3" fmla="*/ 14 h 130"/>
                    <a:gd name="T4" fmla="*/ 58 w 112"/>
                    <a:gd name="T5" fmla="*/ 0 h 130"/>
                    <a:gd name="T6" fmla="*/ 0 w 112"/>
                    <a:gd name="T7" fmla="*/ 50 h 130"/>
                    <a:gd name="T8" fmla="*/ 67 w 112"/>
                    <a:gd name="T9" fmla="*/ 129 h 130"/>
                    <a:gd name="T10" fmla="*/ 85 w 112"/>
                    <a:gd name="T11" fmla="*/ 130 h 130"/>
                    <a:gd name="T12" fmla="*/ 88 w 112"/>
                    <a:gd name="T13" fmla="*/ 105 h 130"/>
                    <a:gd name="T14" fmla="*/ 112 w 112"/>
                    <a:gd name="T15" fmla="*/ 96 h 130"/>
                    <a:gd name="T16" fmla="*/ 112 w 112"/>
                    <a:gd name="T17" fmla="*/ 61 h 130"/>
                    <a:gd name="T18" fmla="*/ 96 w 112"/>
                    <a:gd name="T19" fmla="*/ 5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 h="130">
                      <a:moveTo>
                        <a:pt x="96" y="51"/>
                      </a:moveTo>
                      <a:cubicBezTo>
                        <a:pt x="91" y="37"/>
                        <a:pt x="98" y="21"/>
                        <a:pt x="96" y="14"/>
                      </a:cubicBezTo>
                      <a:cubicBezTo>
                        <a:pt x="89" y="7"/>
                        <a:pt x="72" y="2"/>
                        <a:pt x="58" y="0"/>
                      </a:cubicBezTo>
                      <a:cubicBezTo>
                        <a:pt x="52" y="23"/>
                        <a:pt x="23" y="44"/>
                        <a:pt x="0" y="50"/>
                      </a:cubicBezTo>
                      <a:cubicBezTo>
                        <a:pt x="38" y="59"/>
                        <a:pt x="65" y="92"/>
                        <a:pt x="67" y="129"/>
                      </a:cubicBezTo>
                      <a:cubicBezTo>
                        <a:pt x="75" y="130"/>
                        <a:pt x="82" y="130"/>
                        <a:pt x="85" y="130"/>
                      </a:cubicBezTo>
                      <a:cubicBezTo>
                        <a:pt x="85" y="119"/>
                        <a:pt x="87" y="110"/>
                        <a:pt x="88" y="105"/>
                      </a:cubicBezTo>
                      <a:cubicBezTo>
                        <a:pt x="93" y="90"/>
                        <a:pt x="105" y="90"/>
                        <a:pt x="112" y="96"/>
                      </a:cubicBezTo>
                      <a:cubicBezTo>
                        <a:pt x="112" y="61"/>
                        <a:pt x="112" y="61"/>
                        <a:pt x="112" y="61"/>
                      </a:cubicBezTo>
                      <a:cubicBezTo>
                        <a:pt x="105" y="61"/>
                        <a:pt x="99" y="59"/>
                        <a:pt x="96" y="51"/>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8" name="Freeform 110"/>
                <p:cNvSpPr/>
                <p:nvPr/>
              </p:nvSpPr>
              <p:spPr bwMode="auto">
                <a:xfrm>
                  <a:off x="6358" y="1091"/>
                  <a:ext cx="42" cy="45"/>
                </a:xfrm>
                <a:custGeom>
                  <a:avLst/>
                  <a:gdLst>
                    <a:gd name="T0" fmla="*/ 2 w 18"/>
                    <a:gd name="T1" fmla="*/ 1 h 19"/>
                    <a:gd name="T2" fmla="*/ 0 w 18"/>
                    <a:gd name="T3" fmla="*/ 17 h 19"/>
                    <a:gd name="T4" fmla="*/ 18 w 18"/>
                    <a:gd name="T5" fmla="*/ 19 h 19"/>
                    <a:gd name="T6" fmla="*/ 18 w 18"/>
                    <a:gd name="T7" fmla="*/ 1 h 19"/>
                    <a:gd name="T8" fmla="*/ 2 w 18"/>
                    <a:gd name="T9" fmla="*/ 1 h 19"/>
                  </a:gdLst>
                  <a:ahLst/>
                  <a:cxnLst>
                    <a:cxn ang="0">
                      <a:pos x="T0" y="T1"/>
                    </a:cxn>
                    <a:cxn ang="0">
                      <a:pos x="T2" y="T3"/>
                    </a:cxn>
                    <a:cxn ang="0">
                      <a:pos x="T4" y="T5"/>
                    </a:cxn>
                    <a:cxn ang="0">
                      <a:pos x="T6" y="T7"/>
                    </a:cxn>
                    <a:cxn ang="0">
                      <a:pos x="T8" y="T9"/>
                    </a:cxn>
                  </a:cxnLst>
                  <a:rect l="0" t="0" r="r" b="b"/>
                  <a:pathLst>
                    <a:path w="18" h="19">
                      <a:moveTo>
                        <a:pt x="2" y="1"/>
                      </a:moveTo>
                      <a:cubicBezTo>
                        <a:pt x="2" y="6"/>
                        <a:pt x="1" y="12"/>
                        <a:pt x="0" y="17"/>
                      </a:cubicBezTo>
                      <a:cubicBezTo>
                        <a:pt x="6" y="16"/>
                        <a:pt x="13" y="17"/>
                        <a:pt x="18" y="19"/>
                      </a:cubicBezTo>
                      <a:cubicBezTo>
                        <a:pt x="18" y="1"/>
                        <a:pt x="18" y="1"/>
                        <a:pt x="18" y="1"/>
                      </a:cubicBezTo>
                      <a:cubicBezTo>
                        <a:pt x="13" y="0"/>
                        <a:pt x="7" y="1"/>
                        <a:pt x="2" y="1"/>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9" name="Freeform 111"/>
                <p:cNvSpPr/>
                <p:nvPr/>
              </p:nvSpPr>
              <p:spPr bwMode="auto">
                <a:xfrm>
                  <a:off x="6275" y="757"/>
                  <a:ext cx="125" cy="38"/>
                </a:xfrm>
                <a:custGeom>
                  <a:avLst/>
                  <a:gdLst>
                    <a:gd name="T0" fmla="*/ 0 w 53"/>
                    <a:gd name="T1" fmla="*/ 0 h 16"/>
                    <a:gd name="T2" fmla="*/ 1 w 53"/>
                    <a:gd name="T3" fmla="*/ 11 h 16"/>
                    <a:gd name="T4" fmla="*/ 53 w 53"/>
                    <a:gd name="T5" fmla="*/ 9 h 16"/>
                    <a:gd name="T6" fmla="*/ 53 w 53"/>
                    <a:gd name="T7" fmla="*/ 1 h 16"/>
                    <a:gd name="T8" fmla="*/ 0 w 53"/>
                    <a:gd name="T9" fmla="*/ 0 h 16"/>
                  </a:gdLst>
                  <a:ahLst/>
                  <a:cxnLst>
                    <a:cxn ang="0">
                      <a:pos x="T0" y="T1"/>
                    </a:cxn>
                    <a:cxn ang="0">
                      <a:pos x="T2" y="T3"/>
                    </a:cxn>
                    <a:cxn ang="0">
                      <a:pos x="T4" y="T5"/>
                    </a:cxn>
                    <a:cxn ang="0">
                      <a:pos x="T6" y="T7"/>
                    </a:cxn>
                    <a:cxn ang="0">
                      <a:pos x="T8" y="T9"/>
                    </a:cxn>
                  </a:cxnLst>
                  <a:rect l="0" t="0" r="r" b="b"/>
                  <a:pathLst>
                    <a:path w="53" h="16">
                      <a:moveTo>
                        <a:pt x="0" y="0"/>
                      </a:moveTo>
                      <a:cubicBezTo>
                        <a:pt x="0" y="4"/>
                        <a:pt x="0" y="8"/>
                        <a:pt x="1" y="11"/>
                      </a:cubicBezTo>
                      <a:cubicBezTo>
                        <a:pt x="12" y="16"/>
                        <a:pt x="34" y="15"/>
                        <a:pt x="53" y="9"/>
                      </a:cubicBezTo>
                      <a:cubicBezTo>
                        <a:pt x="53" y="1"/>
                        <a:pt x="53" y="1"/>
                        <a:pt x="53" y="1"/>
                      </a:cubicBezTo>
                      <a:cubicBezTo>
                        <a:pt x="38" y="6"/>
                        <a:pt x="16" y="6"/>
                        <a:pt x="0" y="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0" name="Freeform 112"/>
                <p:cNvSpPr/>
                <p:nvPr/>
              </p:nvSpPr>
              <p:spPr bwMode="auto">
                <a:xfrm>
                  <a:off x="6228" y="613"/>
                  <a:ext cx="172" cy="622"/>
                </a:xfrm>
                <a:custGeom>
                  <a:avLst/>
                  <a:gdLst>
                    <a:gd name="T0" fmla="*/ 46 w 73"/>
                    <a:gd name="T1" fmla="*/ 2 h 263"/>
                    <a:gd name="T2" fmla="*/ 6 w 73"/>
                    <a:gd name="T3" fmla="*/ 76 h 263"/>
                    <a:gd name="T4" fmla="*/ 40 w 73"/>
                    <a:gd name="T5" fmla="*/ 217 h 263"/>
                    <a:gd name="T6" fmla="*/ 12 w 73"/>
                    <a:gd name="T7" fmla="*/ 249 h 263"/>
                    <a:gd name="T8" fmla="*/ 8 w 73"/>
                    <a:gd name="T9" fmla="*/ 263 h 263"/>
                    <a:gd name="T10" fmla="*/ 52 w 73"/>
                    <a:gd name="T11" fmla="*/ 200 h 263"/>
                    <a:gd name="T12" fmla="*/ 17 w 73"/>
                    <a:gd name="T13" fmla="*/ 76 h 263"/>
                    <a:gd name="T14" fmla="*/ 48 w 73"/>
                    <a:gd name="T15" fmla="*/ 12 h 263"/>
                    <a:gd name="T16" fmla="*/ 73 w 73"/>
                    <a:gd name="T17" fmla="*/ 14 h 263"/>
                    <a:gd name="T18" fmla="*/ 73 w 73"/>
                    <a:gd name="T19" fmla="*/ 2 h 263"/>
                    <a:gd name="T20" fmla="*/ 46 w 73"/>
                    <a:gd name="T21" fmla="*/ 2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263">
                      <a:moveTo>
                        <a:pt x="46" y="2"/>
                      </a:moveTo>
                      <a:cubicBezTo>
                        <a:pt x="12" y="11"/>
                        <a:pt x="0" y="38"/>
                        <a:pt x="6" y="76"/>
                      </a:cubicBezTo>
                      <a:cubicBezTo>
                        <a:pt x="10" y="106"/>
                        <a:pt x="47" y="176"/>
                        <a:pt x="40" y="217"/>
                      </a:cubicBezTo>
                      <a:cubicBezTo>
                        <a:pt x="37" y="232"/>
                        <a:pt x="30" y="246"/>
                        <a:pt x="12" y="249"/>
                      </a:cubicBezTo>
                      <a:cubicBezTo>
                        <a:pt x="11" y="254"/>
                        <a:pt x="10" y="259"/>
                        <a:pt x="8" y="263"/>
                      </a:cubicBezTo>
                      <a:cubicBezTo>
                        <a:pt x="44" y="250"/>
                        <a:pt x="53" y="222"/>
                        <a:pt x="52" y="200"/>
                      </a:cubicBezTo>
                      <a:cubicBezTo>
                        <a:pt x="51" y="160"/>
                        <a:pt x="28" y="122"/>
                        <a:pt x="17" y="76"/>
                      </a:cubicBezTo>
                      <a:cubicBezTo>
                        <a:pt x="8" y="40"/>
                        <a:pt x="23" y="17"/>
                        <a:pt x="48" y="12"/>
                      </a:cubicBezTo>
                      <a:cubicBezTo>
                        <a:pt x="57" y="10"/>
                        <a:pt x="65" y="11"/>
                        <a:pt x="73" y="14"/>
                      </a:cubicBezTo>
                      <a:cubicBezTo>
                        <a:pt x="73" y="2"/>
                        <a:pt x="73" y="2"/>
                        <a:pt x="73" y="2"/>
                      </a:cubicBezTo>
                      <a:cubicBezTo>
                        <a:pt x="65" y="0"/>
                        <a:pt x="56" y="0"/>
                        <a:pt x="46" y="2"/>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1" name="Freeform 113"/>
                <p:cNvSpPr/>
                <p:nvPr/>
              </p:nvSpPr>
              <p:spPr bwMode="auto">
                <a:xfrm>
                  <a:off x="6083" y="246"/>
                  <a:ext cx="320" cy="327"/>
                </a:xfrm>
                <a:custGeom>
                  <a:avLst/>
                  <a:gdLst>
                    <a:gd name="T0" fmla="*/ 94 w 135"/>
                    <a:gd name="T1" fmla="*/ 60 h 138"/>
                    <a:gd name="T2" fmla="*/ 35 w 135"/>
                    <a:gd name="T3" fmla="*/ 96 h 138"/>
                    <a:gd name="T4" fmla="*/ 43 w 135"/>
                    <a:gd name="T5" fmla="*/ 103 h 138"/>
                    <a:gd name="T6" fmla="*/ 97 w 135"/>
                    <a:gd name="T7" fmla="*/ 71 h 138"/>
                    <a:gd name="T8" fmla="*/ 129 w 135"/>
                    <a:gd name="T9" fmla="*/ 106 h 138"/>
                    <a:gd name="T10" fmla="*/ 70 w 135"/>
                    <a:gd name="T11" fmla="*/ 121 h 138"/>
                    <a:gd name="T12" fmla="*/ 13 w 135"/>
                    <a:gd name="T13" fmla="*/ 66 h 138"/>
                    <a:gd name="T14" fmla="*/ 29 w 135"/>
                    <a:gd name="T15" fmla="*/ 19 h 138"/>
                    <a:gd name="T16" fmla="*/ 52 w 135"/>
                    <a:gd name="T17" fmla="*/ 34 h 138"/>
                    <a:gd name="T18" fmla="*/ 18 w 135"/>
                    <a:gd name="T19" fmla="*/ 52 h 138"/>
                    <a:gd name="T20" fmla="*/ 18 w 135"/>
                    <a:gd name="T21" fmla="*/ 57 h 138"/>
                    <a:gd name="T22" fmla="*/ 66 w 135"/>
                    <a:gd name="T23" fmla="*/ 35 h 138"/>
                    <a:gd name="T24" fmla="*/ 29 w 135"/>
                    <a:gd name="T25" fmla="*/ 12 h 138"/>
                    <a:gd name="T26" fmla="*/ 4 w 135"/>
                    <a:gd name="T27" fmla="*/ 67 h 138"/>
                    <a:gd name="T28" fmla="*/ 69 w 135"/>
                    <a:gd name="T29" fmla="*/ 133 h 138"/>
                    <a:gd name="T30" fmla="*/ 134 w 135"/>
                    <a:gd name="T31" fmla="*/ 124 h 138"/>
                    <a:gd name="T32" fmla="*/ 134 w 135"/>
                    <a:gd name="T33" fmla="*/ 73 h 138"/>
                    <a:gd name="T34" fmla="*/ 94 w 135"/>
                    <a:gd name="T35" fmla="*/ 6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5" h="138">
                      <a:moveTo>
                        <a:pt x="94" y="60"/>
                      </a:moveTo>
                      <a:cubicBezTo>
                        <a:pt x="78" y="62"/>
                        <a:pt x="52" y="72"/>
                        <a:pt x="35" y="96"/>
                      </a:cubicBezTo>
                      <a:cubicBezTo>
                        <a:pt x="37" y="98"/>
                        <a:pt x="40" y="101"/>
                        <a:pt x="43" y="103"/>
                      </a:cubicBezTo>
                      <a:cubicBezTo>
                        <a:pt x="48" y="89"/>
                        <a:pt x="75" y="69"/>
                        <a:pt x="97" y="71"/>
                      </a:cubicBezTo>
                      <a:cubicBezTo>
                        <a:pt x="117" y="73"/>
                        <a:pt x="135" y="87"/>
                        <a:pt x="129" y="106"/>
                      </a:cubicBezTo>
                      <a:cubicBezTo>
                        <a:pt x="122" y="129"/>
                        <a:pt x="89" y="127"/>
                        <a:pt x="70" y="121"/>
                      </a:cubicBezTo>
                      <a:cubicBezTo>
                        <a:pt x="42" y="113"/>
                        <a:pt x="18" y="94"/>
                        <a:pt x="13" y="66"/>
                      </a:cubicBezTo>
                      <a:cubicBezTo>
                        <a:pt x="10" y="46"/>
                        <a:pt x="16" y="27"/>
                        <a:pt x="29" y="19"/>
                      </a:cubicBezTo>
                      <a:cubicBezTo>
                        <a:pt x="47" y="8"/>
                        <a:pt x="61" y="17"/>
                        <a:pt x="52" y="34"/>
                      </a:cubicBezTo>
                      <a:cubicBezTo>
                        <a:pt x="48" y="42"/>
                        <a:pt x="31" y="53"/>
                        <a:pt x="18" y="52"/>
                      </a:cubicBezTo>
                      <a:cubicBezTo>
                        <a:pt x="18" y="54"/>
                        <a:pt x="18" y="55"/>
                        <a:pt x="18" y="57"/>
                      </a:cubicBezTo>
                      <a:cubicBezTo>
                        <a:pt x="34" y="57"/>
                        <a:pt x="60" y="48"/>
                        <a:pt x="66" y="35"/>
                      </a:cubicBezTo>
                      <a:cubicBezTo>
                        <a:pt x="74" y="19"/>
                        <a:pt x="58" y="0"/>
                        <a:pt x="29" y="12"/>
                      </a:cubicBezTo>
                      <a:cubicBezTo>
                        <a:pt x="14" y="19"/>
                        <a:pt x="0" y="43"/>
                        <a:pt x="4" y="67"/>
                      </a:cubicBezTo>
                      <a:cubicBezTo>
                        <a:pt x="11" y="100"/>
                        <a:pt x="35" y="122"/>
                        <a:pt x="69" y="133"/>
                      </a:cubicBezTo>
                      <a:cubicBezTo>
                        <a:pt x="85" y="138"/>
                        <a:pt x="116" y="138"/>
                        <a:pt x="134" y="124"/>
                      </a:cubicBezTo>
                      <a:cubicBezTo>
                        <a:pt x="134" y="73"/>
                        <a:pt x="134" y="73"/>
                        <a:pt x="134" y="73"/>
                      </a:cubicBezTo>
                      <a:cubicBezTo>
                        <a:pt x="123" y="63"/>
                        <a:pt x="108" y="58"/>
                        <a:pt x="94" y="6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2" name="Freeform 114"/>
                <p:cNvSpPr/>
                <p:nvPr/>
              </p:nvSpPr>
              <p:spPr bwMode="auto">
                <a:xfrm>
                  <a:off x="6195" y="3726"/>
                  <a:ext cx="205" cy="237"/>
                </a:xfrm>
                <a:custGeom>
                  <a:avLst/>
                  <a:gdLst>
                    <a:gd name="T0" fmla="*/ 23 w 87"/>
                    <a:gd name="T1" fmla="*/ 0 h 100"/>
                    <a:gd name="T2" fmla="*/ 0 w 87"/>
                    <a:gd name="T3" fmla="*/ 11 h 100"/>
                    <a:gd name="T4" fmla="*/ 87 w 87"/>
                    <a:gd name="T5" fmla="*/ 100 h 100"/>
                    <a:gd name="T6" fmla="*/ 87 w 87"/>
                    <a:gd name="T7" fmla="*/ 75 h 100"/>
                    <a:gd name="T8" fmla="*/ 23 w 87"/>
                    <a:gd name="T9" fmla="*/ 0 h 100"/>
                  </a:gdLst>
                  <a:ahLst/>
                  <a:cxnLst>
                    <a:cxn ang="0">
                      <a:pos x="T0" y="T1"/>
                    </a:cxn>
                    <a:cxn ang="0">
                      <a:pos x="T2" y="T3"/>
                    </a:cxn>
                    <a:cxn ang="0">
                      <a:pos x="T4" y="T5"/>
                    </a:cxn>
                    <a:cxn ang="0">
                      <a:pos x="T6" y="T7"/>
                    </a:cxn>
                    <a:cxn ang="0">
                      <a:pos x="T8" y="T9"/>
                    </a:cxn>
                  </a:cxnLst>
                  <a:rect l="0" t="0" r="r" b="b"/>
                  <a:pathLst>
                    <a:path w="87" h="100">
                      <a:moveTo>
                        <a:pt x="23" y="0"/>
                      </a:moveTo>
                      <a:cubicBezTo>
                        <a:pt x="17" y="5"/>
                        <a:pt x="8" y="9"/>
                        <a:pt x="0" y="11"/>
                      </a:cubicBezTo>
                      <a:cubicBezTo>
                        <a:pt x="19" y="58"/>
                        <a:pt x="58" y="81"/>
                        <a:pt x="87" y="100"/>
                      </a:cubicBezTo>
                      <a:cubicBezTo>
                        <a:pt x="87" y="75"/>
                        <a:pt x="87" y="75"/>
                        <a:pt x="87" y="75"/>
                      </a:cubicBezTo>
                      <a:cubicBezTo>
                        <a:pt x="58" y="53"/>
                        <a:pt x="28" y="25"/>
                        <a:pt x="23" y="0"/>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3" name="Freeform 115"/>
                <p:cNvSpPr/>
                <p:nvPr/>
              </p:nvSpPr>
              <p:spPr bwMode="auto">
                <a:xfrm>
                  <a:off x="6263" y="3724"/>
                  <a:ext cx="137" cy="163"/>
                </a:xfrm>
                <a:custGeom>
                  <a:avLst/>
                  <a:gdLst>
                    <a:gd name="T0" fmla="*/ 31 w 58"/>
                    <a:gd name="T1" fmla="*/ 12 h 69"/>
                    <a:gd name="T2" fmla="*/ 0 w 58"/>
                    <a:gd name="T3" fmla="*/ 0 h 69"/>
                    <a:gd name="T4" fmla="*/ 58 w 58"/>
                    <a:gd name="T5" fmla="*/ 69 h 69"/>
                    <a:gd name="T6" fmla="*/ 58 w 58"/>
                    <a:gd name="T7" fmla="*/ 48 h 69"/>
                    <a:gd name="T8" fmla="*/ 31 w 58"/>
                    <a:gd name="T9" fmla="*/ 12 h 69"/>
                  </a:gdLst>
                  <a:ahLst/>
                  <a:cxnLst>
                    <a:cxn ang="0">
                      <a:pos x="T0" y="T1"/>
                    </a:cxn>
                    <a:cxn ang="0">
                      <a:pos x="T2" y="T3"/>
                    </a:cxn>
                    <a:cxn ang="0">
                      <a:pos x="T4" y="T5"/>
                    </a:cxn>
                    <a:cxn ang="0">
                      <a:pos x="T6" y="T7"/>
                    </a:cxn>
                    <a:cxn ang="0">
                      <a:pos x="T8" y="T9"/>
                    </a:cxn>
                  </a:cxnLst>
                  <a:rect l="0" t="0" r="r" b="b"/>
                  <a:pathLst>
                    <a:path w="58" h="69">
                      <a:moveTo>
                        <a:pt x="31" y="12"/>
                      </a:moveTo>
                      <a:cubicBezTo>
                        <a:pt x="24" y="12"/>
                        <a:pt x="9" y="10"/>
                        <a:pt x="0" y="0"/>
                      </a:cubicBezTo>
                      <a:cubicBezTo>
                        <a:pt x="4" y="24"/>
                        <a:pt x="28" y="46"/>
                        <a:pt x="58" y="69"/>
                      </a:cubicBezTo>
                      <a:cubicBezTo>
                        <a:pt x="58" y="48"/>
                        <a:pt x="58" y="48"/>
                        <a:pt x="58" y="48"/>
                      </a:cubicBezTo>
                      <a:cubicBezTo>
                        <a:pt x="48" y="38"/>
                        <a:pt x="39" y="26"/>
                        <a:pt x="31" y="12"/>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4" name="Freeform 116"/>
                <p:cNvSpPr/>
                <p:nvPr/>
              </p:nvSpPr>
              <p:spPr bwMode="auto">
                <a:xfrm>
                  <a:off x="5504" y="4142"/>
                  <a:ext cx="284" cy="209"/>
                </a:xfrm>
                <a:custGeom>
                  <a:avLst/>
                  <a:gdLst>
                    <a:gd name="T0" fmla="*/ 0 w 120"/>
                    <a:gd name="T1" fmla="*/ 12 h 88"/>
                    <a:gd name="T2" fmla="*/ 91 w 120"/>
                    <a:gd name="T3" fmla="*/ 88 h 88"/>
                    <a:gd name="T4" fmla="*/ 120 w 120"/>
                    <a:gd name="T5" fmla="*/ 88 h 88"/>
                    <a:gd name="T6" fmla="*/ 10 w 120"/>
                    <a:gd name="T7" fmla="*/ 0 h 88"/>
                    <a:gd name="T8" fmla="*/ 0 w 120"/>
                    <a:gd name="T9" fmla="*/ 12 h 88"/>
                  </a:gdLst>
                  <a:ahLst/>
                  <a:cxnLst>
                    <a:cxn ang="0">
                      <a:pos x="T0" y="T1"/>
                    </a:cxn>
                    <a:cxn ang="0">
                      <a:pos x="T2" y="T3"/>
                    </a:cxn>
                    <a:cxn ang="0">
                      <a:pos x="T4" y="T5"/>
                    </a:cxn>
                    <a:cxn ang="0">
                      <a:pos x="T6" y="T7"/>
                    </a:cxn>
                    <a:cxn ang="0">
                      <a:pos x="T8" y="T9"/>
                    </a:cxn>
                  </a:cxnLst>
                  <a:rect l="0" t="0" r="r" b="b"/>
                  <a:pathLst>
                    <a:path w="120" h="88">
                      <a:moveTo>
                        <a:pt x="0" y="12"/>
                      </a:moveTo>
                      <a:cubicBezTo>
                        <a:pt x="27" y="24"/>
                        <a:pt x="54" y="55"/>
                        <a:pt x="91" y="88"/>
                      </a:cubicBezTo>
                      <a:cubicBezTo>
                        <a:pt x="120" y="88"/>
                        <a:pt x="120" y="88"/>
                        <a:pt x="120" y="88"/>
                      </a:cubicBezTo>
                      <a:cubicBezTo>
                        <a:pt x="73" y="52"/>
                        <a:pt x="41" y="15"/>
                        <a:pt x="10" y="0"/>
                      </a:cubicBezTo>
                      <a:cubicBezTo>
                        <a:pt x="6" y="5"/>
                        <a:pt x="2" y="9"/>
                        <a:pt x="0" y="12"/>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5" name="Freeform 117"/>
                <p:cNvSpPr/>
                <p:nvPr/>
              </p:nvSpPr>
              <p:spPr bwMode="auto">
                <a:xfrm>
                  <a:off x="6213" y="1363"/>
                  <a:ext cx="187" cy="165"/>
                </a:xfrm>
                <a:custGeom>
                  <a:avLst/>
                  <a:gdLst>
                    <a:gd name="T0" fmla="*/ 154 w 187"/>
                    <a:gd name="T1" fmla="*/ 80 h 165"/>
                    <a:gd name="T2" fmla="*/ 12 w 187"/>
                    <a:gd name="T3" fmla="*/ 0 h 165"/>
                    <a:gd name="T4" fmla="*/ 0 w 187"/>
                    <a:gd name="T5" fmla="*/ 30 h 165"/>
                    <a:gd name="T6" fmla="*/ 128 w 187"/>
                    <a:gd name="T7" fmla="*/ 106 h 165"/>
                    <a:gd name="T8" fmla="*/ 86 w 187"/>
                    <a:gd name="T9" fmla="*/ 165 h 165"/>
                    <a:gd name="T10" fmla="*/ 187 w 187"/>
                    <a:gd name="T11" fmla="*/ 153 h 165"/>
                    <a:gd name="T12" fmla="*/ 187 w 187"/>
                    <a:gd name="T13" fmla="*/ 42 h 165"/>
                    <a:gd name="T14" fmla="*/ 159 w 187"/>
                    <a:gd name="T15" fmla="*/ 0 h 165"/>
                    <a:gd name="T16" fmla="*/ 154 w 187"/>
                    <a:gd name="T17" fmla="*/ 8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165">
                      <a:moveTo>
                        <a:pt x="154" y="80"/>
                      </a:moveTo>
                      <a:lnTo>
                        <a:pt x="12" y="0"/>
                      </a:lnTo>
                      <a:lnTo>
                        <a:pt x="0" y="30"/>
                      </a:lnTo>
                      <a:lnTo>
                        <a:pt x="128" y="106"/>
                      </a:lnTo>
                      <a:lnTo>
                        <a:pt x="86" y="165"/>
                      </a:lnTo>
                      <a:lnTo>
                        <a:pt x="187" y="153"/>
                      </a:lnTo>
                      <a:lnTo>
                        <a:pt x="187" y="42"/>
                      </a:lnTo>
                      <a:lnTo>
                        <a:pt x="159" y="0"/>
                      </a:lnTo>
                      <a:lnTo>
                        <a:pt x="154" y="80"/>
                      </a:ln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6" name="Freeform 118"/>
                <p:cNvSpPr/>
                <p:nvPr/>
              </p:nvSpPr>
              <p:spPr bwMode="auto">
                <a:xfrm>
                  <a:off x="6284" y="90"/>
                  <a:ext cx="31" cy="38"/>
                </a:xfrm>
                <a:custGeom>
                  <a:avLst/>
                  <a:gdLst>
                    <a:gd name="T0" fmla="*/ 0 w 13"/>
                    <a:gd name="T1" fmla="*/ 16 h 16"/>
                    <a:gd name="T2" fmla="*/ 13 w 13"/>
                    <a:gd name="T3" fmla="*/ 13 h 16"/>
                    <a:gd name="T4" fmla="*/ 1 w 13"/>
                    <a:gd name="T5" fmla="*/ 0 h 16"/>
                    <a:gd name="T6" fmla="*/ 0 w 13"/>
                    <a:gd name="T7" fmla="*/ 16 h 16"/>
                  </a:gdLst>
                  <a:ahLst/>
                  <a:cxnLst>
                    <a:cxn ang="0">
                      <a:pos x="T0" y="T1"/>
                    </a:cxn>
                    <a:cxn ang="0">
                      <a:pos x="T2" y="T3"/>
                    </a:cxn>
                    <a:cxn ang="0">
                      <a:pos x="T4" y="T5"/>
                    </a:cxn>
                    <a:cxn ang="0">
                      <a:pos x="T6" y="T7"/>
                    </a:cxn>
                  </a:cxnLst>
                  <a:rect l="0" t="0" r="r" b="b"/>
                  <a:pathLst>
                    <a:path w="13" h="16">
                      <a:moveTo>
                        <a:pt x="0" y="16"/>
                      </a:moveTo>
                      <a:cubicBezTo>
                        <a:pt x="5" y="16"/>
                        <a:pt x="9" y="14"/>
                        <a:pt x="13" y="13"/>
                      </a:cubicBezTo>
                      <a:cubicBezTo>
                        <a:pt x="9" y="8"/>
                        <a:pt x="5" y="4"/>
                        <a:pt x="1" y="0"/>
                      </a:cubicBezTo>
                      <a:cubicBezTo>
                        <a:pt x="1" y="5"/>
                        <a:pt x="1" y="11"/>
                        <a:pt x="0" y="16"/>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7" name="Freeform 119"/>
                <p:cNvSpPr/>
                <p:nvPr/>
              </p:nvSpPr>
              <p:spPr bwMode="auto">
                <a:xfrm>
                  <a:off x="6386" y="793"/>
                  <a:ext cx="14" cy="18"/>
                </a:xfrm>
                <a:custGeom>
                  <a:avLst/>
                  <a:gdLst>
                    <a:gd name="T0" fmla="*/ 0 w 6"/>
                    <a:gd name="T1" fmla="*/ 1 h 8"/>
                    <a:gd name="T2" fmla="*/ 6 w 6"/>
                    <a:gd name="T3" fmla="*/ 8 h 8"/>
                    <a:gd name="T4" fmla="*/ 6 w 6"/>
                    <a:gd name="T5" fmla="*/ 1 h 8"/>
                    <a:gd name="T6" fmla="*/ 5 w 6"/>
                    <a:gd name="T7" fmla="*/ 0 h 8"/>
                    <a:gd name="T8" fmla="*/ 0 w 6"/>
                    <a:gd name="T9" fmla="*/ 1 h 8"/>
                  </a:gdLst>
                  <a:ahLst/>
                  <a:cxnLst>
                    <a:cxn ang="0">
                      <a:pos x="T0" y="T1"/>
                    </a:cxn>
                    <a:cxn ang="0">
                      <a:pos x="T2" y="T3"/>
                    </a:cxn>
                    <a:cxn ang="0">
                      <a:pos x="T4" y="T5"/>
                    </a:cxn>
                    <a:cxn ang="0">
                      <a:pos x="T6" y="T7"/>
                    </a:cxn>
                    <a:cxn ang="0">
                      <a:pos x="T8" y="T9"/>
                    </a:cxn>
                  </a:cxnLst>
                  <a:rect l="0" t="0" r="r" b="b"/>
                  <a:pathLst>
                    <a:path w="6" h="8">
                      <a:moveTo>
                        <a:pt x="0" y="1"/>
                      </a:moveTo>
                      <a:cubicBezTo>
                        <a:pt x="6" y="8"/>
                        <a:pt x="6" y="8"/>
                        <a:pt x="6" y="8"/>
                      </a:cubicBezTo>
                      <a:cubicBezTo>
                        <a:pt x="6" y="1"/>
                        <a:pt x="6" y="1"/>
                        <a:pt x="6" y="1"/>
                      </a:cubicBezTo>
                      <a:cubicBezTo>
                        <a:pt x="5" y="0"/>
                        <a:pt x="5" y="0"/>
                        <a:pt x="5" y="0"/>
                      </a:cubicBezTo>
                      <a:cubicBezTo>
                        <a:pt x="4" y="0"/>
                        <a:pt x="2" y="1"/>
                        <a:pt x="0" y="1"/>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8" name="Freeform 120"/>
                <p:cNvSpPr/>
                <p:nvPr/>
              </p:nvSpPr>
              <p:spPr bwMode="auto">
                <a:xfrm>
                  <a:off x="6348" y="667"/>
                  <a:ext cx="52" cy="78"/>
                </a:xfrm>
                <a:custGeom>
                  <a:avLst/>
                  <a:gdLst>
                    <a:gd name="T0" fmla="*/ 0 w 22"/>
                    <a:gd name="T1" fmla="*/ 21 h 33"/>
                    <a:gd name="T2" fmla="*/ 8 w 22"/>
                    <a:gd name="T3" fmla="*/ 33 h 33"/>
                    <a:gd name="T4" fmla="*/ 22 w 22"/>
                    <a:gd name="T5" fmla="*/ 18 h 33"/>
                    <a:gd name="T6" fmla="*/ 22 w 22"/>
                    <a:gd name="T7" fmla="*/ 0 h 33"/>
                    <a:gd name="T8" fmla="*/ 0 w 22"/>
                    <a:gd name="T9" fmla="*/ 21 h 33"/>
                  </a:gdLst>
                  <a:ahLst/>
                  <a:cxnLst>
                    <a:cxn ang="0">
                      <a:pos x="T0" y="T1"/>
                    </a:cxn>
                    <a:cxn ang="0">
                      <a:pos x="T2" y="T3"/>
                    </a:cxn>
                    <a:cxn ang="0">
                      <a:pos x="T4" y="T5"/>
                    </a:cxn>
                    <a:cxn ang="0">
                      <a:pos x="T6" y="T7"/>
                    </a:cxn>
                    <a:cxn ang="0">
                      <a:pos x="T8" y="T9"/>
                    </a:cxn>
                  </a:cxnLst>
                  <a:rect l="0" t="0" r="r" b="b"/>
                  <a:pathLst>
                    <a:path w="22" h="33">
                      <a:moveTo>
                        <a:pt x="0" y="21"/>
                      </a:moveTo>
                      <a:cubicBezTo>
                        <a:pt x="3" y="24"/>
                        <a:pt x="6" y="28"/>
                        <a:pt x="8" y="33"/>
                      </a:cubicBezTo>
                      <a:cubicBezTo>
                        <a:pt x="12" y="27"/>
                        <a:pt x="17" y="22"/>
                        <a:pt x="22" y="18"/>
                      </a:cubicBezTo>
                      <a:cubicBezTo>
                        <a:pt x="22" y="0"/>
                        <a:pt x="22" y="0"/>
                        <a:pt x="22" y="0"/>
                      </a:cubicBezTo>
                      <a:cubicBezTo>
                        <a:pt x="14" y="6"/>
                        <a:pt x="6" y="13"/>
                        <a:pt x="0" y="21"/>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9" name="Freeform 121"/>
                <p:cNvSpPr/>
                <p:nvPr/>
              </p:nvSpPr>
              <p:spPr bwMode="auto">
                <a:xfrm>
                  <a:off x="6393" y="724"/>
                  <a:ext cx="7" cy="14"/>
                </a:xfrm>
                <a:custGeom>
                  <a:avLst/>
                  <a:gdLst>
                    <a:gd name="T0" fmla="*/ 3 w 3"/>
                    <a:gd name="T1" fmla="*/ 6 h 6"/>
                    <a:gd name="T2" fmla="*/ 3 w 3"/>
                    <a:gd name="T3" fmla="*/ 0 h 6"/>
                    <a:gd name="T4" fmla="*/ 0 w 3"/>
                    <a:gd name="T5" fmla="*/ 3 h 6"/>
                    <a:gd name="T6" fmla="*/ 3 w 3"/>
                    <a:gd name="T7" fmla="*/ 6 h 6"/>
                  </a:gdLst>
                  <a:ahLst/>
                  <a:cxnLst>
                    <a:cxn ang="0">
                      <a:pos x="T0" y="T1"/>
                    </a:cxn>
                    <a:cxn ang="0">
                      <a:pos x="T2" y="T3"/>
                    </a:cxn>
                    <a:cxn ang="0">
                      <a:pos x="T4" y="T5"/>
                    </a:cxn>
                    <a:cxn ang="0">
                      <a:pos x="T6" y="T7"/>
                    </a:cxn>
                  </a:cxnLst>
                  <a:rect l="0" t="0" r="r" b="b"/>
                  <a:pathLst>
                    <a:path w="3" h="6">
                      <a:moveTo>
                        <a:pt x="3" y="6"/>
                      </a:moveTo>
                      <a:cubicBezTo>
                        <a:pt x="3" y="0"/>
                        <a:pt x="3" y="0"/>
                        <a:pt x="3" y="0"/>
                      </a:cubicBezTo>
                      <a:cubicBezTo>
                        <a:pt x="2" y="1"/>
                        <a:pt x="1" y="2"/>
                        <a:pt x="0" y="3"/>
                      </a:cubicBezTo>
                      <a:lnTo>
                        <a:pt x="3" y="6"/>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0" name="Freeform 122"/>
                <p:cNvSpPr/>
                <p:nvPr/>
              </p:nvSpPr>
              <p:spPr bwMode="auto">
                <a:xfrm>
                  <a:off x="6306" y="1190"/>
                  <a:ext cx="94" cy="57"/>
                </a:xfrm>
                <a:custGeom>
                  <a:avLst/>
                  <a:gdLst>
                    <a:gd name="T0" fmla="*/ 0 w 40"/>
                    <a:gd name="T1" fmla="*/ 12 h 24"/>
                    <a:gd name="T2" fmla="*/ 40 w 40"/>
                    <a:gd name="T3" fmla="*/ 24 h 24"/>
                    <a:gd name="T4" fmla="*/ 40 w 40"/>
                    <a:gd name="T5" fmla="*/ 11 h 24"/>
                    <a:gd name="T6" fmla="*/ 12 w 40"/>
                    <a:gd name="T7" fmla="*/ 0 h 24"/>
                    <a:gd name="T8" fmla="*/ 0 w 40"/>
                    <a:gd name="T9" fmla="*/ 12 h 24"/>
                  </a:gdLst>
                  <a:ahLst/>
                  <a:cxnLst>
                    <a:cxn ang="0">
                      <a:pos x="T0" y="T1"/>
                    </a:cxn>
                    <a:cxn ang="0">
                      <a:pos x="T2" y="T3"/>
                    </a:cxn>
                    <a:cxn ang="0">
                      <a:pos x="T4" y="T5"/>
                    </a:cxn>
                    <a:cxn ang="0">
                      <a:pos x="T6" y="T7"/>
                    </a:cxn>
                    <a:cxn ang="0">
                      <a:pos x="T8" y="T9"/>
                    </a:cxn>
                  </a:cxnLst>
                  <a:rect l="0" t="0" r="r" b="b"/>
                  <a:pathLst>
                    <a:path w="40" h="24">
                      <a:moveTo>
                        <a:pt x="0" y="12"/>
                      </a:moveTo>
                      <a:cubicBezTo>
                        <a:pt x="14" y="10"/>
                        <a:pt x="29" y="14"/>
                        <a:pt x="40" y="24"/>
                      </a:cubicBezTo>
                      <a:cubicBezTo>
                        <a:pt x="40" y="11"/>
                        <a:pt x="40" y="11"/>
                        <a:pt x="40" y="11"/>
                      </a:cubicBezTo>
                      <a:cubicBezTo>
                        <a:pt x="31" y="5"/>
                        <a:pt x="22" y="1"/>
                        <a:pt x="12" y="0"/>
                      </a:cubicBezTo>
                      <a:cubicBezTo>
                        <a:pt x="9" y="5"/>
                        <a:pt x="5" y="9"/>
                        <a:pt x="0" y="12"/>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1" name="Freeform 123"/>
                <p:cNvSpPr/>
                <p:nvPr/>
              </p:nvSpPr>
              <p:spPr bwMode="auto">
                <a:xfrm>
                  <a:off x="6327" y="135"/>
                  <a:ext cx="33" cy="59"/>
                </a:xfrm>
                <a:custGeom>
                  <a:avLst/>
                  <a:gdLst>
                    <a:gd name="T0" fmla="*/ 14 w 14"/>
                    <a:gd name="T1" fmla="*/ 22 h 25"/>
                    <a:gd name="T2" fmla="*/ 0 w 14"/>
                    <a:gd name="T3" fmla="*/ 0 h 25"/>
                    <a:gd name="T4" fmla="*/ 8 w 14"/>
                    <a:gd name="T5" fmla="*/ 25 h 25"/>
                    <a:gd name="T6" fmla="*/ 14 w 14"/>
                    <a:gd name="T7" fmla="*/ 22 h 25"/>
                  </a:gdLst>
                  <a:ahLst/>
                  <a:cxnLst>
                    <a:cxn ang="0">
                      <a:pos x="T0" y="T1"/>
                    </a:cxn>
                    <a:cxn ang="0">
                      <a:pos x="T2" y="T3"/>
                    </a:cxn>
                    <a:cxn ang="0">
                      <a:pos x="T4" y="T5"/>
                    </a:cxn>
                    <a:cxn ang="0">
                      <a:pos x="T6" y="T7"/>
                    </a:cxn>
                  </a:cxnLst>
                  <a:rect l="0" t="0" r="r" b="b"/>
                  <a:pathLst>
                    <a:path w="14" h="25">
                      <a:moveTo>
                        <a:pt x="14" y="22"/>
                      </a:moveTo>
                      <a:cubicBezTo>
                        <a:pt x="10" y="14"/>
                        <a:pt x="5" y="7"/>
                        <a:pt x="0" y="0"/>
                      </a:cubicBezTo>
                      <a:cubicBezTo>
                        <a:pt x="8" y="25"/>
                        <a:pt x="8" y="25"/>
                        <a:pt x="8" y="25"/>
                      </a:cubicBezTo>
                      <a:cubicBezTo>
                        <a:pt x="10" y="24"/>
                        <a:pt x="12" y="23"/>
                        <a:pt x="14" y="22"/>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2" name="Freeform 124"/>
                <p:cNvSpPr/>
                <p:nvPr/>
              </p:nvSpPr>
              <p:spPr bwMode="auto">
                <a:xfrm>
                  <a:off x="6377" y="795"/>
                  <a:ext cx="23" cy="35"/>
                </a:xfrm>
                <a:custGeom>
                  <a:avLst/>
                  <a:gdLst>
                    <a:gd name="T0" fmla="*/ 0 w 10"/>
                    <a:gd name="T1" fmla="*/ 1 h 15"/>
                    <a:gd name="T2" fmla="*/ 0 w 10"/>
                    <a:gd name="T3" fmla="*/ 4 h 15"/>
                    <a:gd name="T4" fmla="*/ 9 w 10"/>
                    <a:gd name="T5" fmla="*/ 15 h 15"/>
                    <a:gd name="T6" fmla="*/ 10 w 10"/>
                    <a:gd name="T7" fmla="*/ 15 h 15"/>
                    <a:gd name="T8" fmla="*/ 10 w 10"/>
                    <a:gd name="T9" fmla="*/ 10 h 15"/>
                    <a:gd name="T10" fmla="*/ 2 w 10"/>
                    <a:gd name="T11" fmla="*/ 0 h 15"/>
                    <a:gd name="T12" fmla="*/ 0 w 10"/>
                    <a:gd name="T13" fmla="*/ 1 h 15"/>
                  </a:gdLst>
                  <a:ahLst/>
                  <a:cxnLst>
                    <a:cxn ang="0">
                      <a:pos x="T0" y="T1"/>
                    </a:cxn>
                    <a:cxn ang="0">
                      <a:pos x="T2" y="T3"/>
                    </a:cxn>
                    <a:cxn ang="0">
                      <a:pos x="T4" y="T5"/>
                    </a:cxn>
                    <a:cxn ang="0">
                      <a:pos x="T6" y="T7"/>
                    </a:cxn>
                    <a:cxn ang="0">
                      <a:pos x="T8" y="T9"/>
                    </a:cxn>
                    <a:cxn ang="0">
                      <a:pos x="T10" y="T11"/>
                    </a:cxn>
                    <a:cxn ang="0">
                      <a:pos x="T12" y="T13"/>
                    </a:cxn>
                  </a:cxnLst>
                  <a:rect l="0" t="0" r="r" b="b"/>
                  <a:pathLst>
                    <a:path w="10" h="15">
                      <a:moveTo>
                        <a:pt x="0" y="1"/>
                      </a:moveTo>
                      <a:cubicBezTo>
                        <a:pt x="0" y="2"/>
                        <a:pt x="0" y="3"/>
                        <a:pt x="0" y="4"/>
                      </a:cubicBezTo>
                      <a:cubicBezTo>
                        <a:pt x="9" y="15"/>
                        <a:pt x="9" y="15"/>
                        <a:pt x="9" y="15"/>
                      </a:cubicBezTo>
                      <a:cubicBezTo>
                        <a:pt x="9" y="15"/>
                        <a:pt x="9" y="15"/>
                        <a:pt x="10" y="15"/>
                      </a:cubicBezTo>
                      <a:cubicBezTo>
                        <a:pt x="10" y="10"/>
                        <a:pt x="10" y="10"/>
                        <a:pt x="10" y="10"/>
                      </a:cubicBezTo>
                      <a:cubicBezTo>
                        <a:pt x="2" y="0"/>
                        <a:pt x="2" y="0"/>
                        <a:pt x="2" y="0"/>
                      </a:cubicBezTo>
                      <a:cubicBezTo>
                        <a:pt x="2" y="1"/>
                        <a:pt x="1" y="1"/>
                        <a:pt x="0" y="1"/>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3" name="Freeform 125"/>
                <p:cNvSpPr/>
                <p:nvPr/>
              </p:nvSpPr>
              <p:spPr bwMode="auto">
                <a:xfrm>
                  <a:off x="6372" y="733"/>
                  <a:ext cx="28" cy="22"/>
                </a:xfrm>
                <a:custGeom>
                  <a:avLst/>
                  <a:gdLst>
                    <a:gd name="T0" fmla="*/ 0 w 12"/>
                    <a:gd name="T1" fmla="*/ 9 h 9"/>
                    <a:gd name="T2" fmla="*/ 12 w 12"/>
                    <a:gd name="T3" fmla="*/ 6 h 9"/>
                    <a:gd name="T4" fmla="*/ 12 w 12"/>
                    <a:gd name="T5" fmla="*/ 5 h 9"/>
                    <a:gd name="T6" fmla="*/ 8 w 12"/>
                    <a:gd name="T7" fmla="*/ 0 h 9"/>
                    <a:gd name="T8" fmla="*/ 0 w 12"/>
                    <a:gd name="T9" fmla="*/ 9 h 9"/>
                  </a:gdLst>
                  <a:ahLst/>
                  <a:cxnLst>
                    <a:cxn ang="0">
                      <a:pos x="T0" y="T1"/>
                    </a:cxn>
                    <a:cxn ang="0">
                      <a:pos x="T2" y="T3"/>
                    </a:cxn>
                    <a:cxn ang="0">
                      <a:pos x="T4" y="T5"/>
                    </a:cxn>
                    <a:cxn ang="0">
                      <a:pos x="T6" y="T7"/>
                    </a:cxn>
                    <a:cxn ang="0">
                      <a:pos x="T8" y="T9"/>
                    </a:cxn>
                  </a:cxnLst>
                  <a:rect l="0" t="0" r="r" b="b"/>
                  <a:pathLst>
                    <a:path w="12" h="9">
                      <a:moveTo>
                        <a:pt x="0" y="9"/>
                      </a:moveTo>
                      <a:cubicBezTo>
                        <a:pt x="5" y="8"/>
                        <a:pt x="8" y="7"/>
                        <a:pt x="12" y="6"/>
                      </a:cubicBezTo>
                      <a:cubicBezTo>
                        <a:pt x="12" y="5"/>
                        <a:pt x="12" y="5"/>
                        <a:pt x="12" y="5"/>
                      </a:cubicBezTo>
                      <a:cubicBezTo>
                        <a:pt x="8" y="0"/>
                        <a:pt x="8" y="0"/>
                        <a:pt x="8" y="0"/>
                      </a:cubicBezTo>
                      <a:cubicBezTo>
                        <a:pt x="5" y="3"/>
                        <a:pt x="2" y="6"/>
                        <a:pt x="0" y="9"/>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4" name="Freeform 126"/>
                <p:cNvSpPr/>
                <p:nvPr/>
              </p:nvSpPr>
              <p:spPr bwMode="auto">
                <a:xfrm>
                  <a:off x="6384" y="1024"/>
                  <a:ext cx="16" cy="55"/>
                </a:xfrm>
                <a:custGeom>
                  <a:avLst/>
                  <a:gdLst>
                    <a:gd name="T0" fmla="*/ 0 w 7"/>
                    <a:gd name="T1" fmla="*/ 23 h 23"/>
                    <a:gd name="T2" fmla="*/ 7 w 7"/>
                    <a:gd name="T3" fmla="*/ 23 h 23"/>
                    <a:gd name="T4" fmla="*/ 7 w 7"/>
                    <a:gd name="T5" fmla="*/ 0 h 23"/>
                    <a:gd name="T6" fmla="*/ 2 w 7"/>
                    <a:gd name="T7" fmla="*/ 1 h 23"/>
                    <a:gd name="T8" fmla="*/ 0 w 7"/>
                    <a:gd name="T9" fmla="*/ 23 h 23"/>
                  </a:gdLst>
                  <a:ahLst/>
                  <a:cxnLst>
                    <a:cxn ang="0">
                      <a:pos x="T0" y="T1"/>
                    </a:cxn>
                    <a:cxn ang="0">
                      <a:pos x="T2" y="T3"/>
                    </a:cxn>
                    <a:cxn ang="0">
                      <a:pos x="T4" y="T5"/>
                    </a:cxn>
                    <a:cxn ang="0">
                      <a:pos x="T6" y="T7"/>
                    </a:cxn>
                    <a:cxn ang="0">
                      <a:pos x="T8" y="T9"/>
                    </a:cxn>
                  </a:cxnLst>
                  <a:rect l="0" t="0" r="r" b="b"/>
                  <a:pathLst>
                    <a:path w="7" h="23">
                      <a:moveTo>
                        <a:pt x="0" y="23"/>
                      </a:moveTo>
                      <a:cubicBezTo>
                        <a:pt x="3" y="23"/>
                        <a:pt x="5" y="23"/>
                        <a:pt x="7" y="23"/>
                      </a:cubicBezTo>
                      <a:cubicBezTo>
                        <a:pt x="7" y="0"/>
                        <a:pt x="7" y="0"/>
                        <a:pt x="7" y="0"/>
                      </a:cubicBezTo>
                      <a:cubicBezTo>
                        <a:pt x="5" y="0"/>
                        <a:pt x="3" y="1"/>
                        <a:pt x="2" y="1"/>
                      </a:cubicBezTo>
                      <a:lnTo>
                        <a:pt x="0" y="23"/>
                      </a:ln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5" name="Freeform 127"/>
                <p:cNvSpPr/>
                <p:nvPr/>
              </p:nvSpPr>
              <p:spPr bwMode="auto">
                <a:xfrm>
                  <a:off x="6261" y="419"/>
                  <a:ext cx="118" cy="66"/>
                </a:xfrm>
                <a:custGeom>
                  <a:avLst/>
                  <a:gdLst>
                    <a:gd name="T0" fmla="*/ 0 w 50"/>
                    <a:gd name="T1" fmla="*/ 8 h 28"/>
                    <a:gd name="T2" fmla="*/ 50 w 50"/>
                    <a:gd name="T3" fmla="*/ 28 h 28"/>
                    <a:gd name="T4" fmla="*/ 0 w 50"/>
                    <a:gd name="T5" fmla="*/ 8 h 28"/>
                  </a:gdLst>
                  <a:ahLst/>
                  <a:cxnLst>
                    <a:cxn ang="0">
                      <a:pos x="T0" y="T1"/>
                    </a:cxn>
                    <a:cxn ang="0">
                      <a:pos x="T2" y="T3"/>
                    </a:cxn>
                    <a:cxn ang="0">
                      <a:pos x="T4" y="T5"/>
                    </a:cxn>
                  </a:cxnLst>
                  <a:rect l="0" t="0" r="r" b="b"/>
                  <a:pathLst>
                    <a:path w="50" h="28">
                      <a:moveTo>
                        <a:pt x="0" y="8"/>
                      </a:moveTo>
                      <a:cubicBezTo>
                        <a:pt x="18" y="14"/>
                        <a:pt x="34" y="22"/>
                        <a:pt x="50" y="28"/>
                      </a:cubicBezTo>
                      <a:cubicBezTo>
                        <a:pt x="49" y="3"/>
                        <a:pt x="16" y="0"/>
                        <a:pt x="0" y="8"/>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6" name="Freeform 128"/>
                <p:cNvSpPr/>
                <p:nvPr/>
              </p:nvSpPr>
              <p:spPr bwMode="auto">
                <a:xfrm>
                  <a:off x="6377" y="3726"/>
                  <a:ext cx="23" cy="31"/>
                </a:xfrm>
                <a:custGeom>
                  <a:avLst/>
                  <a:gdLst>
                    <a:gd name="T0" fmla="*/ 10 w 10"/>
                    <a:gd name="T1" fmla="*/ 13 h 13"/>
                    <a:gd name="T2" fmla="*/ 10 w 10"/>
                    <a:gd name="T3" fmla="*/ 0 h 13"/>
                    <a:gd name="T4" fmla="*/ 0 w 10"/>
                    <a:gd name="T5" fmla="*/ 5 h 13"/>
                    <a:gd name="T6" fmla="*/ 10 w 10"/>
                    <a:gd name="T7" fmla="*/ 13 h 13"/>
                  </a:gdLst>
                  <a:ahLst/>
                  <a:cxnLst>
                    <a:cxn ang="0">
                      <a:pos x="T0" y="T1"/>
                    </a:cxn>
                    <a:cxn ang="0">
                      <a:pos x="T2" y="T3"/>
                    </a:cxn>
                    <a:cxn ang="0">
                      <a:pos x="T4" y="T5"/>
                    </a:cxn>
                    <a:cxn ang="0">
                      <a:pos x="T6" y="T7"/>
                    </a:cxn>
                  </a:cxnLst>
                  <a:rect l="0" t="0" r="r" b="b"/>
                  <a:pathLst>
                    <a:path w="10" h="13">
                      <a:moveTo>
                        <a:pt x="10" y="13"/>
                      </a:moveTo>
                      <a:cubicBezTo>
                        <a:pt x="10" y="0"/>
                        <a:pt x="10" y="0"/>
                        <a:pt x="10" y="0"/>
                      </a:cubicBezTo>
                      <a:cubicBezTo>
                        <a:pt x="7" y="2"/>
                        <a:pt x="4" y="4"/>
                        <a:pt x="0" y="5"/>
                      </a:cubicBezTo>
                      <a:lnTo>
                        <a:pt x="10" y="13"/>
                      </a:ln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7" name="Freeform 129"/>
                <p:cNvSpPr/>
                <p:nvPr/>
              </p:nvSpPr>
              <p:spPr bwMode="auto">
                <a:xfrm>
                  <a:off x="6310" y="492"/>
                  <a:ext cx="67" cy="38"/>
                </a:xfrm>
                <a:custGeom>
                  <a:avLst/>
                  <a:gdLst>
                    <a:gd name="T0" fmla="*/ 0 w 28"/>
                    <a:gd name="T1" fmla="*/ 16 h 16"/>
                    <a:gd name="T2" fmla="*/ 28 w 28"/>
                    <a:gd name="T3" fmla="*/ 2 h 16"/>
                    <a:gd name="T4" fmla="*/ 22 w 28"/>
                    <a:gd name="T5" fmla="*/ 0 h 16"/>
                    <a:gd name="T6" fmla="*/ 0 w 28"/>
                    <a:gd name="T7" fmla="*/ 16 h 16"/>
                  </a:gdLst>
                  <a:ahLst/>
                  <a:cxnLst>
                    <a:cxn ang="0">
                      <a:pos x="T0" y="T1"/>
                    </a:cxn>
                    <a:cxn ang="0">
                      <a:pos x="T2" y="T3"/>
                    </a:cxn>
                    <a:cxn ang="0">
                      <a:pos x="T4" y="T5"/>
                    </a:cxn>
                    <a:cxn ang="0">
                      <a:pos x="T6" y="T7"/>
                    </a:cxn>
                  </a:cxnLst>
                  <a:rect l="0" t="0" r="r" b="b"/>
                  <a:pathLst>
                    <a:path w="28" h="16">
                      <a:moveTo>
                        <a:pt x="0" y="16"/>
                      </a:moveTo>
                      <a:cubicBezTo>
                        <a:pt x="16" y="15"/>
                        <a:pt x="25" y="9"/>
                        <a:pt x="28" y="2"/>
                      </a:cubicBezTo>
                      <a:cubicBezTo>
                        <a:pt x="26" y="1"/>
                        <a:pt x="24" y="1"/>
                        <a:pt x="22" y="0"/>
                      </a:cubicBezTo>
                      <a:cubicBezTo>
                        <a:pt x="13" y="4"/>
                        <a:pt x="5" y="10"/>
                        <a:pt x="0" y="16"/>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8" name="Freeform 130"/>
                <p:cNvSpPr/>
                <p:nvPr/>
              </p:nvSpPr>
              <p:spPr bwMode="auto">
                <a:xfrm>
                  <a:off x="6370" y="811"/>
                  <a:ext cx="23" cy="31"/>
                </a:xfrm>
                <a:custGeom>
                  <a:avLst/>
                  <a:gdLst>
                    <a:gd name="T0" fmla="*/ 3 w 10"/>
                    <a:gd name="T1" fmla="*/ 0 h 13"/>
                    <a:gd name="T2" fmla="*/ 0 w 10"/>
                    <a:gd name="T3" fmla="*/ 13 h 13"/>
                    <a:gd name="T4" fmla="*/ 10 w 10"/>
                    <a:gd name="T5" fmla="*/ 9 h 13"/>
                    <a:gd name="T6" fmla="*/ 3 w 10"/>
                    <a:gd name="T7" fmla="*/ 0 h 13"/>
                  </a:gdLst>
                  <a:ahLst/>
                  <a:cxnLst>
                    <a:cxn ang="0">
                      <a:pos x="T0" y="T1"/>
                    </a:cxn>
                    <a:cxn ang="0">
                      <a:pos x="T2" y="T3"/>
                    </a:cxn>
                    <a:cxn ang="0">
                      <a:pos x="T4" y="T5"/>
                    </a:cxn>
                    <a:cxn ang="0">
                      <a:pos x="T6" y="T7"/>
                    </a:cxn>
                  </a:cxnLst>
                  <a:rect l="0" t="0" r="r" b="b"/>
                  <a:pathLst>
                    <a:path w="10" h="13">
                      <a:moveTo>
                        <a:pt x="3" y="0"/>
                      </a:moveTo>
                      <a:cubicBezTo>
                        <a:pt x="2" y="4"/>
                        <a:pt x="2" y="8"/>
                        <a:pt x="0" y="13"/>
                      </a:cubicBezTo>
                      <a:cubicBezTo>
                        <a:pt x="4" y="12"/>
                        <a:pt x="7" y="10"/>
                        <a:pt x="10" y="9"/>
                      </a:cubicBezTo>
                      <a:lnTo>
                        <a:pt x="3"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9" name="Freeform 131"/>
                <p:cNvSpPr/>
                <p:nvPr/>
              </p:nvSpPr>
              <p:spPr bwMode="auto">
                <a:xfrm>
                  <a:off x="5979" y="2950"/>
                  <a:ext cx="421" cy="144"/>
                </a:xfrm>
                <a:custGeom>
                  <a:avLst/>
                  <a:gdLst>
                    <a:gd name="T0" fmla="*/ 70 w 178"/>
                    <a:gd name="T1" fmla="*/ 38 h 61"/>
                    <a:gd name="T2" fmla="*/ 8 w 178"/>
                    <a:gd name="T3" fmla="*/ 0 h 61"/>
                    <a:gd name="T4" fmla="*/ 0 w 178"/>
                    <a:gd name="T5" fmla="*/ 9 h 61"/>
                    <a:gd name="T6" fmla="*/ 75 w 178"/>
                    <a:gd name="T7" fmla="*/ 54 h 61"/>
                    <a:gd name="T8" fmla="*/ 178 w 178"/>
                    <a:gd name="T9" fmla="*/ 29 h 61"/>
                    <a:gd name="T10" fmla="*/ 178 w 178"/>
                    <a:gd name="T11" fmla="*/ 13 h 61"/>
                    <a:gd name="T12" fmla="*/ 70 w 178"/>
                    <a:gd name="T13" fmla="*/ 38 h 61"/>
                  </a:gdLst>
                  <a:ahLst/>
                  <a:cxnLst>
                    <a:cxn ang="0">
                      <a:pos x="T0" y="T1"/>
                    </a:cxn>
                    <a:cxn ang="0">
                      <a:pos x="T2" y="T3"/>
                    </a:cxn>
                    <a:cxn ang="0">
                      <a:pos x="T4" y="T5"/>
                    </a:cxn>
                    <a:cxn ang="0">
                      <a:pos x="T6" y="T7"/>
                    </a:cxn>
                    <a:cxn ang="0">
                      <a:pos x="T8" y="T9"/>
                    </a:cxn>
                    <a:cxn ang="0">
                      <a:pos x="T10" y="T11"/>
                    </a:cxn>
                    <a:cxn ang="0">
                      <a:pos x="T12" y="T13"/>
                    </a:cxn>
                  </a:cxnLst>
                  <a:rect l="0" t="0" r="r" b="b"/>
                  <a:pathLst>
                    <a:path w="178" h="61">
                      <a:moveTo>
                        <a:pt x="70" y="38"/>
                      </a:moveTo>
                      <a:cubicBezTo>
                        <a:pt x="45" y="33"/>
                        <a:pt x="23" y="20"/>
                        <a:pt x="8" y="0"/>
                      </a:cubicBezTo>
                      <a:cubicBezTo>
                        <a:pt x="6" y="4"/>
                        <a:pt x="3" y="6"/>
                        <a:pt x="0" y="9"/>
                      </a:cubicBezTo>
                      <a:cubicBezTo>
                        <a:pt x="19" y="32"/>
                        <a:pt x="47" y="49"/>
                        <a:pt x="75" y="54"/>
                      </a:cubicBezTo>
                      <a:cubicBezTo>
                        <a:pt x="114" y="61"/>
                        <a:pt x="151" y="51"/>
                        <a:pt x="178" y="29"/>
                      </a:cubicBezTo>
                      <a:cubicBezTo>
                        <a:pt x="178" y="13"/>
                        <a:pt x="178" y="13"/>
                        <a:pt x="178" y="13"/>
                      </a:cubicBezTo>
                      <a:cubicBezTo>
                        <a:pt x="152" y="37"/>
                        <a:pt x="113" y="47"/>
                        <a:pt x="70" y="38"/>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0" name="Freeform 132"/>
                <p:cNvSpPr/>
                <p:nvPr/>
              </p:nvSpPr>
              <p:spPr bwMode="auto">
                <a:xfrm>
                  <a:off x="6294" y="2505"/>
                  <a:ext cx="106" cy="93"/>
                </a:xfrm>
                <a:custGeom>
                  <a:avLst/>
                  <a:gdLst>
                    <a:gd name="T0" fmla="*/ 0 w 45"/>
                    <a:gd name="T1" fmla="*/ 10 h 39"/>
                    <a:gd name="T2" fmla="*/ 45 w 45"/>
                    <a:gd name="T3" fmla="*/ 39 h 39"/>
                    <a:gd name="T4" fmla="*/ 45 w 45"/>
                    <a:gd name="T5" fmla="*/ 20 h 39"/>
                    <a:gd name="T6" fmla="*/ 7 w 45"/>
                    <a:gd name="T7" fmla="*/ 0 h 39"/>
                    <a:gd name="T8" fmla="*/ 0 w 45"/>
                    <a:gd name="T9" fmla="*/ 10 h 39"/>
                  </a:gdLst>
                  <a:ahLst/>
                  <a:cxnLst>
                    <a:cxn ang="0">
                      <a:pos x="T0" y="T1"/>
                    </a:cxn>
                    <a:cxn ang="0">
                      <a:pos x="T2" y="T3"/>
                    </a:cxn>
                    <a:cxn ang="0">
                      <a:pos x="T4" y="T5"/>
                    </a:cxn>
                    <a:cxn ang="0">
                      <a:pos x="T6" y="T7"/>
                    </a:cxn>
                    <a:cxn ang="0">
                      <a:pos x="T8" y="T9"/>
                    </a:cxn>
                  </a:cxnLst>
                  <a:rect l="0" t="0" r="r" b="b"/>
                  <a:pathLst>
                    <a:path w="45" h="39">
                      <a:moveTo>
                        <a:pt x="0" y="10"/>
                      </a:moveTo>
                      <a:cubicBezTo>
                        <a:pt x="18" y="16"/>
                        <a:pt x="33" y="27"/>
                        <a:pt x="45" y="39"/>
                      </a:cubicBezTo>
                      <a:cubicBezTo>
                        <a:pt x="45" y="20"/>
                        <a:pt x="45" y="20"/>
                        <a:pt x="45" y="20"/>
                      </a:cubicBezTo>
                      <a:cubicBezTo>
                        <a:pt x="34" y="12"/>
                        <a:pt x="22" y="5"/>
                        <a:pt x="7" y="0"/>
                      </a:cubicBezTo>
                      <a:cubicBezTo>
                        <a:pt x="5" y="3"/>
                        <a:pt x="2" y="7"/>
                        <a:pt x="0" y="10"/>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1" name="Freeform 133"/>
                <p:cNvSpPr/>
                <p:nvPr/>
              </p:nvSpPr>
              <p:spPr bwMode="auto">
                <a:xfrm>
                  <a:off x="6225" y="1218"/>
                  <a:ext cx="175" cy="201"/>
                </a:xfrm>
                <a:custGeom>
                  <a:avLst/>
                  <a:gdLst>
                    <a:gd name="T0" fmla="*/ 19 w 74"/>
                    <a:gd name="T1" fmla="*/ 13 h 85"/>
                    <a:gd name="T2" fmla="*/ 4 w 74"/>
                    <a:gd name="T3" fmla="*/ 57 h 85"/>
                    <a:gd name="T4" fmla="*/ 54 w 74"/>
                    <a:gd name="T5" fmla="*/ 85 h 85"/>
                    <a:gd name="T6" fmla="*/ 58 w 74"/>
                    <a:gd name="T7" fmla="*/ 45 h 85"/>
                    <a:gd name="T8" fmla="*/ 74 w 74"/>
                    <a:gd name="T9" fmla="*/ 69 h 85"/>
                    <a:gd name="T10" fmla="*/ 74 w 74"/>
                    <a:gd name="T11" fmla="*/ 20 h 85"/>
                    <a:gd name="T12" fmla="*/ 19 w 74"/>
                    <a:gd name="T13" fmla="*/ 13 h 85"/>
                  </a:gdLst>
                  <a:ahLst/>
                  <a:cxnLst>
                    <a:cxn ang="0">
                      <a:pos x="T0" y="T1"/>
                    </a:cxn>
                    <a:cxn ang="0">
                      <a:pos x="T2" y="T3"/>
                    </a:cxn>
                    <a:cxn ang="0">
                      <a:pos x="T4" y="T5"/>
                    </a:cxn>
                    <a:cxn ang="0">
                      <a:pos x="T6" y="T7"/>
                    </a:cxn>
                    <a:cxn ang="0">
                      <a:pos x="T8" y="T9"/>
                    </a:cxn>
                    <a:cxn ang="0">
                      <a:pos x="T10" y="T11"/>
                    </a:cxn>
                    <a:cxn ang="0">
                      <a:pos x="T12" y="T13"/>
                    </a:cxn>
                  </a:cxnLst>
                  <a:rect l="0" t="0" r="r" b="b"/>
                  <a:pathLst>
                    <a:path w="74" h="85">
                      <a:moveTo>
                        <a:pt x="19" y="13"/>
                      </a:moveTo>
                      <a:cubicBezTo>
                        <a:pt x="5" y="23"/>
                        <a:pt x="0" y="41"/>
                        <a:pt x="4" y="57"/>
                      </a:cubicBezTo>
                      <a:cubicBezTo>
                        <a:pt x="54" y="85"/>
                        <a:pt x="54" y="85"/>
                        <a:pt x="54" y="85"/>
                      </a:cubicBezTo>
                      <a:cubicBezTo>
                        <a:pt x="58" y="45"/>
                        <a:pt x="58" y="45"/>
                        <a:pt x="58" y="45"/>
                      </a:cubicBezTo>
                      <a:cubicBezTo>
                        <a:pt x="74" y="69"/>
                        <a:pt x="74" y="69"/>
                        <a:pt x="74" y="69"/>
                      </a:cubicBezTo>
                      <a:cubicBezTo>
                        <a:pt x="74" y="20"/>
                        <a:pt x="74" y="20"/>
                        <a:pt x="74" y="20"/>
                      </a:cubicBezTo>
                      <a:cubicBezTo>
                        <a:pt x="59" y="4"/>
                        <a:pt x="36" y="0"/>
                        <a:pt x="19" y="13"/>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2" name="Freeform 134"/>
                <p:cNvSpPr/>
                <p:nvPr/>
              </p:nvSpPr>
              <p:spPr bwMode="auto">
                <a:xfrm>
                  <a:off x="6386" y="1145"/>
                  <a:ext cx="14" cy="57"/>
                </a:xfrm>
                <a:custGeom>
                  <a:avLst/>
                  <a:gdLst>
                    <a:gd name="T0" fmla="*/ 0 w 6"/>
                    <a:gd name="T1" fmla="*/ 0 h 24"/>
                    <a:gd name="T2" fmla="*/ 2 w 6"/>
                    <a:gd name="T3" fmla="*/ 22 h 24"/>
                    <a:gd name="T4" fmla="*/ 6 w 6"/>
                    <a:gd name="T5" fmla="*/ 24 h 24"/>
                    <a:gd name="T6" fmla="*/ 6 w 6"/>
                    <a:gd name="T7" fmla="*/ 12 h 24"/>
                    <a:gd name="T8" fmla="*/ 5 w 6"/>
                    <a:gd name="T9" fmla="*/ 1 h 24"/>
                    <a:gd name="T10" fmla="*/ 0 w 6"/>
                    <a:gd name="T11" fmla="*/ 0 h 24"/>
                  </a:gdLst>
                  <a:ahLst/>
                  <a:cxnLst>
                    <a:cxn ang="0">
                      <a:pos x="T0" y="T1"/>
                    </a:cxn>
                    <a:cxn ang="0">
                      <a:pos x="T2" y="T3"/>
                    </a:cxn>
                    <a:cxn ang="0">
                      <a:pos x="T4" y="T5"/>
                    </a:cxn>
                    <a:cxn ang="0">
                      <a:pos x="T6" y="T7"/>
                    </a:cxn>
                    <a:cxn ang="0">
                      <a:pos x="T8" y="T9"/>
                    </a:cxn>
                    <a:cxn ang="0">
                      <a:pos x="T10" y="T11"/>
                    </a:cxn>
                  </a:cxnLst>
                  <a:rect l="0" t="0" r="r" b="b"/>
                  <a:pathLst>
                    <a:path w="6" h="24">
                      <a:moveTo>
                        <a:pt x="0" y="0"/>
                      </a:moveTo>
                      <a:cubicBezTo>
                        <a:pt x="2" y="22"/>
                        <a:pt x="2" y="22"/>
                        <a:pt x="2" y="22"/>
                      </a:cubicBezTo>
                      <a:cubicBezTo>
                        <a:pt x="3" y="23"/>
                        <a:pt x="4" y="23"/>
                        <a:pt x="6" y="24"/>
                      </a:cubicBezTo>
                      <a:cubicBezTo>
                        <a:pt x="6" y="12"/>
                        <a:pt x="6" y="12"/>
                        <a:pt x="6" y="12"/>
                      </a:cubicBezTo>
                      <a:cubicBezTo>
                        <a:pt x="5" y="1"/>
                        <a:pt x="5" y="1"/>
                        <a:pt x="5" y="1"/>
                      </a:cubicBezTo>
                      <a:cubicBezTo>
                        <a:pt x="3" y="1"/>
                        <a:pt x="2" y="0"/>
                        <a:pt x="0" y="0"/>
                      </a:cubicBez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3" name="Freeform 135"/>
                <p:cNvSpPr/>
                <p:nvPr/>
              </p:nvSpPr>
              <p:spPr bwMode="auto">
                <a:xfrm>
                  <a:off x="6322" y="648"/>
                  <a:ext cx="76" cy="62"/>
                </a:xfrm>
                <a:custGeom>
                  <a:avLst/>
                  <a:gdLst>
                    <a:gd name="T0" fmla="*/ 32 w 32"/>
                    <a:gd name="T1" fmla="*/ 3 h 26"/>
                    <a:gd name="T2" fmla="*/ 16 w 32"/>
                    <a:gd name="T3" fmla="*/ 0 h 26"/>
                    <a:gd name="T4" fmla="*/ 0 w 32"/>
                    <a:gd name="T5" fmla="*/ 18 h 26"/>
                    <a:gd name="T6" fmla="*/ 9 w 32"/>
                    <a:gd name="T7" fmla="*/ 26 h 26"/>
                    <a:gd name="T8" fmla="*/ 32 w 32"/>
                    <a:gd name="T9" fmla="*/ 3 h 26"/>
                  </a:gdLst>
                  <a:ahLst/>
                  <a:cxnLst>
                    <a:cxn ang="0">
                      <a:pos x="T0" y="T1"/>
                    </a:cxn>
                    <a:cxn ang="0">
                      <a:pos x="T2" y="T3"/>
                    </a:cxn>
                    <a:cxn ang="0">
                      <a:pos x="T4" y="T5"/>
                    </a:cxn>
                    <a:cxn ang="0">
                      <a:pos x="T6" y="T7"/>
                    </a:cxn>
                    <a:cxn ang="0">
                      <a:pos x="T8" y="T9"/>
                    </a:cxn>
                  </a:cxnLst>
                  <a:rect l="0" t="0" r="r" b="b"/>
                  <a:pathLst>
                    <a:path w="32" h="26">
                      <a:moveTo>
                        <a:pt x="32" y="3"/>
                      </a:moveTo>
                      <a:cubicBezTo>
                        <a:pt x="27" y="1"/>
                        <a:pt x="22" y="0"/>
                        <a:pt x="16" y="0"/>
                      </a:cubicBezTo>
                      <a:cubicBezTo>
                        <a:pt x="10" y="5"/>
                        <a:pt x="4" y="12"/>
                        <a:pt x="0" y="18"/>
                      </a:cubicBezTo>
                      <a:cubicBezTo>
                        <a:pt x="3" y="20"/>
                        <a:pt x="6" y="23"/>
                        <a:pt x="9" y="26"/>
                      </a:cubicBezTo>
                      <a:cubicBezTo>
                        <a:pt x="16" y="18"/>
                        <a:pt x="24" y="10"/>
                        <a:pt x="32" y="3"/>
                      </a:cubicBez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4" name="Freeform 136"/>
                <p:cNvSpPr/>
                <p:nvPr/>
              </p:nvSpPr>
              <p:spPr bwMode="auto">
                <a:xfrm>
                  <a:off x="6303" y="133"/>
                  <a:ext cx="36" cy="68"/>
                </a:xfrm>
                <a:custGeom>
                  <a:avLst/>
                  <a:gdLst>
                    <a:gd name="T0" fmla="*/ 15 w 15"/>
                    <a:gd name="T1" fmla="*/ 27 h 29"/>
                    <a:gd name="T2" fmla="*/ 7 w 15"/>
                    <a:gd name="T3" fmla="*/ 0 h 29"/>
                    <a:gd name="T4" fmla="*/ 0 w 15"/>
                    <a:gd name="T5" fmla="*/ 2 h 29"/>
                    <a:gd name="T6" fmla="*/ 5 w 15"/>
                    <a:gd name="T7" fmla="*/ 29 h 29"/>
                    <a:gd name="T8" fmla="*/ 15 w 15"/>
                    <a:gd name="T9" fmla="*/ 27 h 29"/>
                  </a:gdLst>
                  <a:ahLst/>
                  <a:cxnLst>
                    <a:cxn ang="0">
                      <a:pos x="T0" y="T1"/>
                    </a:cxn>
                    <a:cxn ang="0">
                      <a:pos x="T2" y="T3"/>
                    </a:cxn>
                    <a:cxn ang="0">
                      <a:pos x="T4" y="T5"/>
                    </a:cxn>
                    <a:cxn ang="0">
                      <a:pos x="T6" y="T7"/>
                    </a:cxn>
                    <a:cxn ang="0">
                      <a:pos x="T8" y="T9"/>
                    </a:cxn>
                  </a:cxnLst>
                  <a:rect l="0" t="0" r="r" b="b"/>
                  <a:pathLst>
                    <a:path w="15" h="29">
                      <a:moveTo>
                        <a:pt x="15" y="27"/>
                      </a:moveTo>
                      <a:cubicBezTo>
                        <a:pt x="7" y="0"/>
                        <a:pt x="7" y="0"/>
                        <a:pt x="7" y="0"/>
                      </a:cubicBezTo>
                      <a:cubicBezTo>
                        <a:pt x="5" y="1"/>
                        <a:pt x="2" y="1"/>
                        <a:pt x="0" y="2"/>
                      </a:cubicBezTo>
                      <a:cubicBezTo>
                        <a:pt x="5" y="29"/>
                        <a:pt x="5" y="29"/>
                        <a:pt x="5" y="29"/>
                      </a:cubicBezTo>
                      <a:cubicBezTo>
                        <a:pt x="8" y="29"/>
                        <a:pt x="12" y="28"/>
                        <a:pt x="15" y="27"/>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5" name="Freeform 137"/>
                <p:cNvSpPr/>
                <p:nvPr/>
              </p:nvSpPr>
              <p:spPr bwMode="auto">
                <a:xfrm>
                  <a:off x="6370" y="2198"/>
                  <a:ext cx="30" cy="45"/>
                </a:xfrm>
                <a:custGeom>
                  <a:avLst/>
                  <a:gdLst>
                    <a:gd name="T0" fmla="*/ 13 w 13"/>
                    <a:gd name="T1" fmla="*/ 19 h 19"/>
                    <a:gd name="T2" fmla="*/ 13 w 13"/>
                    <a:gd name="T3" fmla="*/ 0 h 19"/>
                    <a:gd name="T4" fmla="*/ 0 w 13"/>
                    <a:gd name="T5" fmla="*/ 3 h 19"/>
                    <a:gd name="T6" fmla="*/ 13 w 13"/>
                    <a:gd name="T7" fmla="*/ 19 h 19"/>
                  </a:gdLst>
                  <a:ahLst/>
                  <a:cxnLst>
                    <a:cxn ang="0">
                      <a:pos x="T0" y="T1"/>
                    </a:cxn>
                    <a:cxn ang="0">
                      <a:pos x="T2" y="T3"/>
                    </a:cxn>
                    <a:cxn ang="0">
                      <a:pos x="T4" y="T5"/>
                    </a:cxn>
                    <a:cxn ang="0">
                      <a:pos x="T6" y="T7"/>
                    </a:cxn>
                  </a:cxnLst>
                  <a:rect l="0" t="0" r="r" b="b"/>
                  <a:pathLst>
                    <a:path w="13" h="19">
                      <a:moveTo>
                        <a:pt x="13" y="19"/>
                      </a:moveTo>
                      <a:cubicBezTo>
                        <a:pt x="13" y="0"/>
                        <a:pt x="13" y="0"/>
                        <a:pt x="13" y="0"/>
                      </a:cubicBezTo>
                      <a:cubicBezTo>
                        <a:pt x="0" y="3"/>
                        <a:pt x="0" y="3"/>
                        <a:pt x="0" y="3"/>
                      </a:cubicBezTo>
                      <a:cubicBezTo>
                        <a:pt x="5" y="8"/>
                        <a:pt x="9" y="13"/>
                        <a:pt x="13" y="19"/>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6" name="Freeform 138"/>
                <p:cNvSpPr/>
                <p:nvPr/>
              </p:nvSpPr>
              <p:spPr bwMode="auto">
                <a:xfrm>
                  <a:off x="6355" y="1027"/>
                  <a:ext cx="26" cy="54"/>
                </a:xfrm>
                <a:custGeom>
                  <a:avLst/>
                  <a:gdLst>
                    <a:gd name="T0" fmla="*/ 10 w 11"/>
                    <a:gd name="T1" fmla="*/ 22 h 23"/>
                    <a:gd name="T2" fmla="*/ 11 w 11"/>
                    <a:gd name="T3" fmla="*/ 0 h 23"/>
                    <a:gd name="T4" fmla="*/ 0 w 11"/>
                    <a:gd name="T5" fmla="*/ 4 h 23"/>
                    <a:gd name="T6" fmla="*/ 3 w 11"/>
                    <a:gd name="T7" fmla="*/ 23 h 23"/>
                    <a:gd name="T8" fmla="*/ 10 w 11"/>
                    <a:gd name="T9" fmla="*/ 22 h 23"/>
                  </a:gdLst>
                  <a:ahLst/>
                  <a:cxnLst>
                    <a:cxn ang="0">
                      <a:pos x="T0" y="T1"/>
                    </a:cxn>
                    <a:cxn ang="0">
                      <a:pos x="T2" y="T3"/>
                    </a:cxn>
                    <a:cxn ang="0">
                      <a:pos x="T4" y="T5"/>
                    </a:cxn>
                    <a:cxn ang="0">
                      <a:pos x="T6" y="T7"/>
                    </a:cxn>
                    <a:cxn ang="0">
                      <a:pos x="T8" y="T9"/>
                    </a:cxn>
                  </a:cxnLst>
                  <a:rect l="0" t="0" r="r" b="b"/>
                  <a:pathLst>
                    <a:path w="11" h="23">
                      <a:moveTo>
                        <a:pt x="10" y="22"/>
                      </a:moveTo>
                      <a:cubicBezTo>
                        <a:pt x="11" y="0"/>
                        <a:pt x="11" y="0"/>
                        <a:pt x="11" y="0"/>
                      </a:cubicBezTo>
                      <a:cubicBezTo>
                        <a:pt x="7" y="1"/>
                        <a:pt x="4" y="2"/>
                        <a:pt x="0" y="4"/>
                      </a:cubicBezTo>
                      <a:cubicBezTo>
                        <a:pt x="2" y="10"/>
                        <a:pt x="2" y="17"/>
                        <a:pt x="3" y="23"/>
                      </a:cubicBezTo>
                      <a:cubicBezTo>
                        <a:pt x="5" y="23"/>
                        <a:pt x="7" y="22"/>
                        <a:pt x="10" y="22"/>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7" name="Freeform 139"/>
                <p:cNvSpPr/>
                <p:nvPr/>
              </p:nvSpPr>
              <p:spPr bwMode="auto">
                <a:xfrm>
                  <a:off x="6221" y="3210"/>
                  <a:ext cx="179" cy="133"/>
                </a:xfrm>
                <a:custGeom>
                  <a:avLst/>
                  <a:gdLst>
                    <a:gd name="T0" fmla="*/ 1 w 76"/>
                    <a:gd name="T1" fmla="*/ 13 h 56"/>
                    <a:gd name="T2" fmla="*/ 76 w 76"/>
                    <a:gd name="T3" fmla="*/ 56 h 56"/>
                    <a:gd name="T4" fmla="*/ 76 w 76"/>
                    <a:gd name="T5" fmla="*/ 44 h 56"/>
                    <a:gd name="T6" fmla="*/ 0 w 76"/>
                    <a:gd name="T7" fmla="*/ 0 h 56"/>
                    <a:gd name="T8" fmla="*/ 1 w 76"/>
                    <a:gd name="T9" fmla="*/ 13 h 56"/>
                  </a:gdLst>
                  <a:ahLst/>
                  <a:cxnLst>
                    <a:cxn ang="0">
                      <a:pos x="T0" y="T1"/>
                    </a:cxn>
                    <a:cxn ang="0">
                      <a:pos x="T2" y="T3"/>
                    </a:cxn>
                    <a:cxn ang="0">
                      <a:pos x="T4" y="T5"/>
                    </a:cxn>
                    <a:cxn ang="0">
                      <a:pos x="T6" y="T7"/>
                    </a:cxn>
                    <a:cxn ang="0">
                      <a:pos x="T8" y="T9"/>
                    </a:cxn>
                  </a:cxnLst>
                  <a:rect l="0" t="0" r="r" b="b"/>
                  <a:pathLst>
                    <a:path w="76" h="56">
                      <a:moveTo>
                        <a:pt x="1" y="13"/>
                      </a:moveTo>
                      <a:cubicBezTo>
                        <a:pt x="25" y="27"/>
                        <a:pt x="52" y="42"/>
                        <a:pt x="76" y="56"/>
                      </a:cubicBezTo>
                      <a:cubicBezTo>
                        <a:pt x="76" y="44"/>
                        <a:pt x="76" y="44"/>
                        <a:pt x="76" y="44"/>
                      </a:cubicBezTo>
                      <a:cubicBezTo>
                        <a:pt x="53" y="31"/>
                        <a:pt x="25" y="15"/>
                        <a:pt x="0" y="0"/>
                      </a:cubicBezTo>
                      <a:lnTo>
                        <a:pt x="1" y="13"/>
                      </a:lnTo>
                      <a:close/>
                    </a:path>
                  </a:pathLst>
                </a:custGeom>
                <a:solidFill>
                  <a:srgbClr val="CEB9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8" name="Freeform 140"/>
                <p:cNvSpPr/>
                <p:nvPr/>
              </p:nvSpPr>
              <p:spPr bwMode="auto">
                <a:xfrm>
                  <a:off x="6370" y="2106"/>
                  <a:ext cx="30" cy="92"/>
                </a:xfrm>
                <a:custGeom>
                  <a:avLst/>
                  <a:gdLst>
                    <a:gd name="T0" fmla="*/ 0 w 13"/>
                    <a:gd name="T1" fmla="*/ 39 h 39"/>
                    <a:gd name="T2" fmla="*/ 13 w 13"/>
                    <a:gd name="T3" fmla="*/ 35 h 39"/>
                    <a:gd name="T4" fmla="*/ 13 w 13"/>
                    <a:gd name="T5" fmla="*/ 9 h 39"/>
                    <a:gd name="T6" fmla="*/ 2 w 13"/>
                    <a:gd name="T7" fmla="*/ 0 h 39"/>
                    <a:gd name="T8" fmla="*/ 0 w 13"/>
                    <a:gd name="T9" fmla="*/ 39 h 39"/>
                  </a:gdLst>
                  <a:ahLst/>
                  <a:cxnLst>
                    <a:cxn ang="0">
                      <a:pos x="T0" y="T1"/>
                    </a:cxn>
                    <a:cxn ang="0">
                      <a:pos x="T2" y="T3"/>
                    </a:cxn>
                    <a:cxn ang="0">
                      <a:pos x="T4" y="T5"/>
                    </a:cxn>
                    <a:cxn ang="0">
                      <a:pos x="T6" y="T7"/>
                    </a:cxn>
                    <a:cxn ang="0">
                      <a:pos x="T8" y="T9"/>
                    </a:cxn>
                  </a:cxnLst>
                  <a:rect l="0" t="0" r="r" b="b"/>
                  <a:pathLst>
                    <a:path w="13" h="39">
                      <a:moveTo>
                        <a:pt x="0" y="39"/>
                      </a:moveTo>
                      <a:cubicBezTo>
                        <a:pt x="13" y="35"/>
                        <a:pt x="13" y="35"/>
                        <a:pt x="13" y="35"/>
                      </a:cubicBezTo>
                      <a:cubicBezTo>
                        <a:pt x="13" y="9"/>
                        <a:pt x="13" y="9"/>
                        <a:pt x="13" y="9"/>
                      </a:cubicBezTo>
                      <a:cubicBezTo>
                        <a:pt x="9" y="6"/>
                        <a:pt x="5" y="3"/>
                        <a:pt x="2" y="0"/>
                      </a:cubicBezTo>
                      <a:lnTo>
                        <a:pt x="0" y="39"/>
                      </a:ln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9" name="Freeform 141"/>
                <p:cNvSpPr/>
                <p:nvPr/>
              </p:nvSpPr>
              <p:spPr bwMode="auto">
                <a:xfrm>
                  <a:off x="6372" y="1143"/>
                  <a:ext cx="14" cy="52"/>
                </a:xfrm>
                <a:custGeom>
                  <a:avLst/>
                  <a:gdLst>
                    <a:gd name="T0" fmla="*/ 6 w 6"/>
                    <a:gd name="T1" fmla="*/ 22 h 22"/>
                    <a:gd name="T2" fmla="*/ 4 w 6"/>
                    <a:gd name="T3" fmla="*/ 0 h 22"/>
                    <a:gd name="T4" fmla="*/ 0 w 6"/>
                    <a:gd name="T5" fmla="*/ 0 h 22"/>
                    <a:gd name="T6" fmla="*/ 2 w 6"/>
                    <a:gd name="T7" fmla="*/ 20 h 22"/>
                    <a:gd name="T8" fmla="*/ 6 w 6"/>
                    <a:gd name="T9" fmla="*/ 22 h 22"/>
                  </a:gdLst>
                  <a:ahLst/>
                  <a:cxnLst>
                    <a:cxn ang="0">
                      <a:pos x="T0" y="T1"/>
                    </a:cxn>
                    <a:cxn ang="0">
                      <a:pos x="T2" y="T3"/>
                    </a:cxn>
                    <a:cxn ang="0">
                      <a:pos x="T4" y="T5"/>
                    </a:cxn>
                    <a:cxn ang="0">
                      <a:pos x="T6" y="T7"/>
                    </a:cxn>
                    <a:cxn ang="0">
                      <a:pos x="T8" y="T9"/>
                    </a:cxn>
                  </a:cxnLst>
                  <a:rect l="0" t="0" r="r" b="b"/>
                  <a:pathLst>
                    <a:path w="6" h="22">
                      <a:moveTo>
                        <a:pt x="6" y="22"/>
                      </a:moveTo>
                      <a:cubicBezTo>
                        <a:pt x="4" y="0"/>
                        <a:pt x="4" y="0"/>
                        <a:pt x="4" y="0"/>
                      </a:cubicBezTo>
                      <a:cubicBezTo>
                        <a:pt x="3" y="0"/>
                        <a:pt x="2" y="0"/>
                        <a:pt x="0" y="0"/>
                      </a:cubicBezTo>
                      <a:cubicBezTo>
                        <a:pt x="2" y="20"/>
                        <a:pt x="2" y="20"/>
                        <a:pt x="2" y="20"/>
                      </a:cubicBezTo>
                      <a:cubicBezTo>
                        <a:pt x="3" y="21"/>
                        <a:pt x="5" y="21"/>
                        <a:pt x="6" y="22"/>
                      </a:cubicBez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0" name="Freeform 142"/>
                <p:cNvSpPr/>
                <p:nvPr/>
              </p:nvSpPr>
              <p:spPr bwMode="auto">
                <a:xfrm>
                  <a:off x="6273" y="688"/>
                  <a:ext cx="85" cy="71"/>
                </a:xfrm>
                <a:custGeom>
                  <a:avLst/>
                  <a:gdLst>
                    <a:gd name="T0" fmla="*/ 36 w 36"/>
                    <a:gd name="T1" fmla="*/ 29 h 30"/>
                    <a:gd name="T2" fmla="*/ 8 w 36"/>
                    <a:gd name="T3" fmla="*/ 0 h 30"/>
                    <a:gd name="T4" fmla="*/ 0 w 36"/>
                    <a:gd name="T5" fmla="*/ 24 h 30"/>
                    <a:gd name="T6" fmla="*/ 36 w 36"/>
                    <a:gd name="T7" fmla="*/ 29 h 30"/>
                  </a:gdLst>
                  <a:ahLst/>
                  <a:cxnLst>
                    <a:cxn ang="0">
                      <a:pos x="T0" y="T1"/>
                    </a:cxn>
                    <a:cxn ang="0">
                      <a:pos x="T2" y="T3"/>
                    </a:cxn>
                    <a:cxn ang="0">
                      <a:pos x="T4" y="T5"/>
                    </a:cxn>
                    <a:cxn ang="0">
                      <a:pos x="T6" y="T7"/>
                    </a:cxn>
                  </a:cxnLst>
                  <a:rect l="0" t="0" r="r" b="b"/>
                  <a:pathLst>
                    <a:path w="36" h="30">
                      <a:moveTo>
                        <a:pt x="36" y="29"/>
                      </a:moveTo>
                      <a:cubicBezTo>
                        <a:pt x="31" y="16"/>
                        <a:pt x="21" y="6"/>
                        <a:pt x="8" y="0"/>
                      </a:cubicBezTo>
                      <a:cubicBezTo>
                        <a:pt x="3" y="7"/>
                        <a:pt x="0" y="15"/>
                        <a:pt x="0" y="24"/>
                      </a:cubicBezTo>
                      <a:cubicBezTo>
                        <a:pt x="7" y="28"/>
                        <a:pt x="23" y="30"/>
                        <a:pt x="36" y="29"/>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1" name="Freeform 143"/>
                <p:cNvSpPr/>
                <p:nvPr/>
              </p:nvSpPr>
              <p:spPr bwMode="auto">
                <a:xfrm>
                  <a:off x="6351" y="1587"/>
                  <a:ext cx="49" cy="135"/>
                </a:xfrm>
                <a:custGeom>
                  <a:avLst/>
                  <a:gdLst>
                    <a:gd name="T0" fmla="*/ 11 w 21"/>
                    <a:gd name="T1" fmla="*/ 12 h 57"/>
                    <a:gd name="T2" fmla="*/ 12 w 21"/>
                    <a:gd name="T3" fmla="*/ 51 h 57"/>
                    <a:gd name="T4" fmla="*/ 21 w 21"/>
                    <a:gd name="T5" fmla="*/ 57 h 57"/>
                    <a:gd name="T6" fmla="*/ 21 w 21"/>
                    <a:gd name="T7" fmla="*/ 0 h 57"/>
                    <a:gd name="T8" fmla="*/ 0 w 21"/>
                    <a:gd name="T9" fmla="*/ 5 h 57"/>
                    <a:gd name="T10" fmla="*/ 11 w 21"/>
                    <a:gd name="T11" fmla="*/ 12 h 57"/>
                  </a:gdLst>
                  <a:ahLst/>
                  <a:cxnLst>
                    <a:cxn ang="0">
                      <a:pos x="T0" y="T1"/>
                    </a:cxn>
                    <a:cxn ang="0">
                      <a:pos x="T2" y="T3"/>
                    </a:cxn>
                    <a:cxn ang="0">
                      <a:pos x="T4" y="T5"/>
                    </a:cxn>
                    <a:cxn ang="0">
                      <a:pos x="T6" y="T7"/>
                    </a:cxn>
                    <a:cxn ang="0">
                      <a:pos x="T8" y="T9"/>
                    </a:cxn>
                    <a:cxn ang="0">
                      <a:pos x="T10" y="T11"/>
                    </a:cxn>
                  </a:cxnLst>
                  <a:rect l="0" t="0" r="r" b="b"/>
                  <a:pathLst>
                    <a:path w="21" h="57">
                      <a:moveTo>
                        <a:pt x="11" y="12"/>
                      </a:moveTo>
                      <a:cubicBezTo>
                        <a:pt x="14" y="20"/>
                        <a:pt x="7" y="42"/>
                        <a:pt x="12" y="51"/>
                      </a:cubicBezTo>
                      <a:cubicBezTo>
                        <a:pt x="15" y="55"/>
                        <a:pt x="18" y="57"/>
                        <a:pt x="21" y="57"/>
                      </a:cubicBezTo>
                      <a:cubicBezTo>
                        <a:pt x="21" y="0"/>
                        <a:pt x="21" y="0"/>
                        <a:pt x="21" y="0"/>
                      </a:cubicBezTo>
                      <a:cubicBezTo>
                        <a:pt x="14" y="1"/>
                        <a:pt x="7" y="3"/>
                        <a:pt x="0" y="5"/>
                      </a:cubicBezTo>
                      <a:cubicBezTo>
                        <a:pt x="5" y="8"/>
                        <a:pt x="9" y="10"/>
                        <a:pt x="11" y="12"/>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2" name="Freeform 144"/>
                <p:cNvSpPr/>
                <p:nvPr/>
              </p:nvSpPr>
              <p:spPr bwMode="auto">
                <a:xfrm>
                  <a:off x="6303" y="800"/>
                  <a:ext cx="62" cy="66"/>
                </a:xfrm>
                <a:custGeom>
                  <a:avLst/>
                  <a:gdLst>
                    <a:gd name="T0" fmla="*/ 26 w 26"/>
                    <a:gd name="T1" fmla="*/ 0 h 28"/>
                    <a:gd name="T2" fmla="*/ 0 w 26"/>
                    <a:gd name="T3" fmla="*/ 1 h 28"/>
                    <a:gd name="T4" fmla="*/ 0 w 26"/>
                    <a:gd name="T5" fmla="*/ 23 h 28"/>
                    <a:gd name="T6" fmla="*/ 2 w 26"/>
                    <a:gd name="T7" fmla="*/ 28 h 28"/>
                    <a:gd name="T8" fmla="*/ 23 w 26"/>
                    <a:gd name="T9" fmla="*/ 20 h 28"/>
                    <a:gd name="T10" fmla="*/ 26 w 26"/>
                    <a:gd name="T11" fmla="*/ 0 h 28"/>
                  </a:gdLst>
                  <a:ahLst/>
                  <a:cxnLst>
                    <a:cxn ang="0">
                      <a:pos x="T0" y="T1"/>
                    </a:cxn>
                    <a:cxn ang="0">
                      <a:pos x="T2" y="T3"/>
                    </a:cxn>
                    <a:cxn ang="0">
                      <a:pos x="T4" y="T5"/>
                    </a:cxn>
                    <a:cxn ang="0">
                      <a:pos x="T6" y="T7"/>
                    </a:cxn>
                    <a:cxn ang="0">
                      <a:pos x="T8" y="T9"/>
                    </a:cxn>
                    <a:cxn ang="0">
                      <a:pos x="T10" y="T11"/>
                    </a:cxn>
                  </a:cxnLst>
                  <a:rect l="0" t="0" r="r" b="b"/>
                  <a:pathLst>
                    <a:path w="26" h="28">
                      <a:moveTo>
                        <a:pt x="26" y="0"/>
                      </a:moveTo>
                      <a:cubicBezTo>
                        <a:pt x="17" y="1"/>
                        <a:pt x="8" y="1"/>
                        <a:pt x="0" y="1"/>
                      </a:cubicBezTo>
                      <a:cubicBezTo>
                        <a:pt x="2" y="7"/>
                        <a:pt x="2" y="15"/>
                        <a:pt x="0" y="23"/>
                      </a:cubicBezTo>
                      <a:cubicBezTo>
                        <a:pt x="1" y="24"/>
                        <a:pt x="1" y="26"/>
                        <a:pt x="2" y="28"/>
                      </a:cubicBezTo>
                      <a:cubicBezTo>
                        <a:pt x="9" y="26"/>
                        <a:pt x="16" y="23"/>
                        <a:pt x="23" y="20"/>
                      </a:cubicBezTo>
                      <a:cubicBezTo>
                        <a:pt x="25" y="13"/>
                        <a:pt x="26" y="6"/>
                        <a:pt x="26"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3" name="Freeform 145"/>
                <p:cNvSpPr/>
                <p:nvPr/>
              </p:nvSpPr>
              <p:spPr bwMode="auto">
                <a:xfrm>
                  <a:off x="6358" y="1143"/>
                  <a:ext cx="14" cy="45"/>
                </a:xfrm>
                <a:custGeom>
                  <a:avLst/>
                  <a:gdLst>
                    <a:gd name="T0" fmla="*/ 2 w 6"/>
                    <a:gd name="T1" fmla="*/ 18 h 19"/>
                    <a:gd name="T2" fmla="*/ 6 w 6"/>
                    <a:gd name="T3" fmla="*/ 19 h 19"/>
                    <a:gd name="T4" fmla="*/ 4 w 6"/>
                    <a:gd name="T5" fmla="*/ 0 h 19"/>
                    <a:gd name="T6" fmla="*/ 0 w 6"/>
                    <a:gd name="T7" fmla="*/ 0 h 19"/>
                    <a:gd name="T8" fmla="*/ 2 w 6"/>
                    <a:gd name="T9" fmla="*/ 18 h 19"/>
                  </a:gdLst>
                  <a:ahLst/>
                  <a:cxnLst>
                    <a:cxn ang="0">
                      <a:pos x="T0" y="T1"/>
                    </a:cxn>
                    <a:cxn ang="0">
                      <a:pos x="T2" y="T3"/>
                    </a:cxn>
                    <a:cxn ang="0">
                      <a:pos x="T4" y="T5"/>
                    </a:cxn>
                    <a:cxn ang="0">
                      <a:pos x="T6" y="T7"/>
                    </a:cxn>
                    <a:cxn ang="0">
                      <a:pos x="T8" y="T9"/>
                    </a:cxn>
                  </a:cxnLst>
                  <a:rect l="0" t="0" r="r" b="b"/>
                  <a:pathLst>
                    <a:path w="6" h="19">
                      <a:moveTo>
                        <a:pt x="2" y="18"/>
                      </a:moveTo>
                      <a:cubicBezTo>
                        <a:pt x="3" y="18"/>
                        <a:pt x="5" y="19"/>
                        <a:pt x="6" y="19"/>
                      </a:cubicBezTo>
                      <a:cubicBezTo>
                        <a:pt x="4" y="0"/>
                        <a:pt x="4" y="0"/>
                        <a:pt x="4" y="0"/>
                      </a:cubicBezTo>
                      <a:cubicBezTo>
                        <a:pt x="3" y="0"/>
                        <a:pt x="2" y="0"/>
                        <a:pt x="0" y="0"/>
                      </a:cubicBezTo>
                      <a:lnTo>
                        <a:pt x="2" y="18"/>
                      </a:ln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4" name="Freeform 146"/>
                <p:cNvSpPr/>
                <p:nvPr/>
              </p:nvSpPr>
              <p:spPr bwMode="auto">
                <a:xfrm>
                  <a:off x="6379" y="2737"/>
                  <a:ext cx="21" cy="29"/>
                </a:xfrm>
                <a:custGeom>
                  <a:avLst/>
                  <a:gdLst>
                    <a:gd name="T0" fmla="*/ 9 w 9"/>
                    <a:gd name="T1" fmla="*/ 12 h 12"/>
                    <a:gd name="T2" fmla="*/ 9 w 9"/>
                    <a:gd name="T3" fmla="*/ 0 h 12"/>
                    <a:gd name="T4" fmla="*/ 0 w 9"/>
                    <a:gd name="T5" fmla="*/ 2 h 12"/>
                    <a:gd name="T6" fmla="*/ 9 w 9"/>
                    <a:gd name="T7" fmla="*/ 12 h 12"/>
                  </a:gdLst>
                  <a:ahLst/>
                  <a:cxnLst>
                    <a:cxn ang="0">
                      <a:pos x="T0" y="T1"/>
                    </a:cxn>
                    <a:cxn ang="0">
                      <a:pos x="T2" y="T3"/>
                    </a:cxn>
                    <a:cxn ang="0">
                      <a:pos x="T4" y="T5"/>
                    </a:cxn>
                    <a:cxn ang="0">
                      <a:pos x="T6" y="T7"/>
                    </a:cxn>
                  </a:cxnLst>
                  <a:rect l="0" t="0" r="r" b="b"/>
                  <a:pathLst>
                    <a:path w="9" h="12">
                      <a:moveTo>
                        <a:pt x="9" y="12"/>
                      </a:moveTo>
                      <a:cubicBezTo>
                        <a:pt x="9" y="0"/>
                        <a:pt x="9" y="0"/>
                        <a:pt x="9" y="0"/>
                      </a:cubicBezTo>
                      <a:cubicBezTo>
                        <a:pt x="0" y="2"/>
                        <a:pt x="0" y="2"/>
                        <a:pt x="0" y="2"/>
                      </a:cubicBezTo>
                      <a:cubicBezTo>
                        <a:pt x="4" y="4"/>
                        <a:pt x="7" y="7"/>
                        <a:pt x="9" y="12"/>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5" name="Freeform 147"/>
                <p:cNvSpPr/>
                <p:nvPr/>
              </p:nvSpPr>
              <p:spPr bwMode="auto">
                <a:xfrm>
                  <a:off x="6327" y="3442"/>
                  <a:ext cx="73" cy="253"/>
                </a:xfrm>
                <a:custGeom>
                  <a:avLst/>
                  <a:gdLst>
                    <a:gd name="T0" fmla="*/ 31 w 31"/>
                    <a:gd name="T1" fmla="*/ 107 h 107"/>
                    <a:gd name="T2" fmla="*/ 31 w 31"/>
                    <a:gd name="T3" fmla="*/ 86 h 107"/>
                    <a:gd name="T4" fmla="*/ 31 w 31"/>
                    <a:gd name="T5" fmla="*/ 3 h 107"/>
                    <a:gd name="T6" fmla="*/ 31 w 31"/>
                    <a:gd name="T7" fmla="*/ 0 h 107"/>
                    <a:gd name="T8" fmla="*/ 31 w 31"/>
                    <a:gd name="T9" fmla="*/ 107 h 107"/>
                  </a:gdLst>
                  <a:ahLst/>
                  <a:cxnLst>
                    <a:cxn ang="0">
                      <a:pos x="T0" y="T1"/>
                    </a:cxn>
                    <a:cxn ang="0">
                      <a:pos x="T2" y="T3"/>
                    </a:cxn>
                    <a:cxn ang="0">
                      <a:pos x="T4" y="T5"/>
                    </a:cxn>
                    <a:cxn ang="0">
                      <a:pos x="T6" y="T7"/>
                    </a:cxn>
                    <a:cxn ang="0">
                      <a:pos x="T8" y="T9"/>
                    </a:cxn>
                  </a:cxnLst>
                  <a:rect l="0" t="0" r="r" b="b"/>
                  <a:pathLst>
                    <a:path w="31" h="107">
                      <a:moveTo>
                        <a:pt x="31" y="107"/>
                      </a:moveTo>
                      <a:cubicBezTo>
                        <a:pt x="31" y="86"/>
                        <a:pt x="31" y="86"/>
                        <a:pt x="31" y="86"/>
                      </a:cubicBezTo>
                      <a:cubicBezTo>
                        <a:pt x="18" y="62"/>
                        <a:pt x="15" y="32"/>
                        <a:pt x="31" y="3"/>
                      </a:cubicBezTo>
                      <a:cubicBezTo>
                        <a:pt x="31" y="0"/>
                        <a:pt x="31" y="0"/>
                        <a:pt x="31" y="0"/>
                      </a:cubicBezTo>
                      <a:cubicBezTo>
                        <a:pt x="0" y="24"/>
                        <a:pt x="5" y="77"/>
                        <a:pt x="31" y="107"/>
                      </a:cubicBezTo>
                      <a:close/>
                    </a:path>
                  </a:pathLst>
                </a:custGeom>
                <a:solidFill>
                  <a:srgbClr val="CEB9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6" name="Freeform 148"/>
                <p:cNvSpPr/>
                <p:nvPr/>
              </p:nvSpPr>
              <p:spPr bwMode="auto">
                <a:xfrm>
                  <a:off x="6400" y="3298"/>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7" name="Freeform 149"/>
                <p:cNvSpPr/>
                <p:nvPr/>
              </p:nvSpPr>
              <p:spPr bwMode="auto">
                <a:xfrm>
                  <a:off x="6346" y="2699"/>
                  <a:ext cx="54" cy="38"/>
                </a:xfrm>
                <a:custGeom>
                  <a:avLst/>
                  <a:gdLst>
                    <a:gd name="T0" fmla="*/ 2 w 23"/>
                    <a:gd name="T1" fmla="*/ 16 h 16"/>
                    <a:gd name="T2" fmla="*/ 23 w 23"/>
                    <a:gd name="T3" fmla="*/ 11 h 16"/>
                    <a:gd name="T4" fmla="*/ 23 w 23"/>
                    <a:gd name="T5" fmla="*/ 0 h 16"/>
                    <a:gd name="T6" fmla="*/ 0 w 23"/>
                    <a:gd name="T7" fmla="*/ 8 h 16"/>
                    <a:gd name="T8" fmla="*/ 2 w 23"/>
                    <a:gd name="T9" fmla="*/ 16 h 16"/>
                  </a:gdLst>
                  <a:ahLst/>
                  <a:cxnLst>
                    <a:cxn ang="0">
                      <a:pos x="T0" y="T1"/>
                    </a:cxn>
                    <a:cxn ang="0">
                      <a:pos x="T2" y="T3"/>
                    </a:cxn>
                    <a:cxn ang="0">
                      <a:pos x="T4" y="T5"/>
                    </a:cxn>
                    <a:cxn ang="0">
                      <a:pos x="T6" y="T7"/>
                    </a:cxn>
                    <a:cxn ang="0">
                      <a:pos x="T8" y="T9"/>
                    </a:cxn>
                  </a:cxnLst>
                  <a:rect l="0" t="0" r="r" b="b"/>
                  <a:pathLst>
                    <a:path w="23" h="16">
                      <a:moveTo>
                        <a:pt x="2" y="16"/>
                      </a:moveTo>
                      <a:cubicBezTo>
                        <a:pt x="23" y="11"/>
                        <a:pt x="23" y="11"/>
                        <a:pt x="23" y="11"/>
                      </a:cubicBezTo>
                      <a:cubicBezTo>
                        <a:pt x="23" y="0"/>
                        <a:pt x="23" y="0"/>
                        <a:pt x="23" y="0"/>
                      </a:cubicBezTo>
                      <a:cubicBezTo>
                        <a:pt x="0" y="8"/>
                        <a:pt x="0" y="8"/>
                        <a:pt x="0" y="8"/>
                      </a:cubicBezTo>
                      <a:cubicBezTo>
                        <a:pt x="1" y="11"/>
                        <a:pt x="2" y="13"/>
                        <a:pt x="2" y="16"/>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8" name="Freeform 150"/>
                <p:cNvSpPr/>
                <p:nvPr/>
              </p:nvSpPr>
              <p:spPr bwMode="auto">
                <a:xfrm>
                  <a:off x="6282" y="140"/>
                  <a:ext cx="26" cy="66"/>
                </a:xfrm>
                <a:custGeom>
                  <a:avLst/>
                  <a:gdLst>
                    <a:gd name="T0" fmla="*/ 11 w 11"/>
                    <a:gd name="T1" fmla="*/ 27 h 28"/>
                    <a:gd name="T2" fmla="*/ 6 w 11"/>
                    <a:gd name="T3" fmla="*/ 0 h 28"/>
                    <a:gd name="T4" fmla="*/ 0 w 11"/>
                    <a:gd name="T5" fmla="*/ 0 h 28"/>
                    <a:gd name="T6" fmla="*/ 0 w 11"/>
                    <a:gd name="T7" fmla="*/ 28 h 28"/>
                    <a:gd name="T8" fmla="*/ 11 w 11"/>
                    <a:gd name="T9" fmla="*/ 27 h 28"/>
                  </a:gdLst>
                  <a:ahLst/>
                  <a:cxnLst>
                    <a:cxn ang="0">
                      <a:pos x="T0" y="T1"/>
                    </a:cxn>
                    <a:cxn ang="0">
                      <a:pos x="T2" y="T3"/>
                    </a:cxn>
                    <a:cxn ang="0">
                      <a:pos x="T4" y="T5"/>
                    </a:cxn>
                    <a:cxn ang="0">
                      <a:pos x="T6" y="T7"/>
                    </a:cxn>
                    <a:cxn ang="0">
                      <a:pos x="T8" y="T9"/>
                    </a:cxn>
                  </a:cxnLst>
                  <a:rect l="0" t="0" r="r" b="b"/>
                  <a:pathLst>
                    <a:path w="11" h="28">
                      <a:moveTo>
                        <a:pt x="11" y="27"/>
                      </a:moveTo>
                      <a:cubicBezTo>
                        <a:pt x="6" y="0"/>
                        <a:pt x="6" y="0"/>
                        <a:pt x="6" y="0"/>
                      </a:cubicBezTo>
                      <a:cubicBezTo>
                        <a:pt x="4" y="0"/>
                        <a:pt x="2" y="0"/>
                        <a:pt x="0" y="0"/>
                      </a:cubicBezTo>
                      <a:cubicBezTo>
                        <a:pt x="0" y="28"/>
                        <a:pt x="0" y="28"/>
                        <a:pt x="0" y="28"/>
                      </a:cubicBezTo>
                      <a:cubicBezTo>
                        <a:pt x="4" y="28"/>
                        <a:pt x="7" y="28"/>
                        <a:pt x="11" y="27"/>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9" name="Freeform 151"/>
                <p:cNvSpPr/>
                <p:nvPr/>
              </p:nvSpPr>
              <p:spPr bwMode="auto">
                <a:xfrm>
                  <a:off x="6254" y="464"/>
                  <a:ext cx="92" cy="66"/>
                </a:xfrm>
                <a:custGeom>
                  <a:avLst/>
                  <a:gdLst>
                    <a:gd name="T0" fmla="*/ 39 w 39"/>
                    <a:gd name="T1" fmla="*/ 9 h 28"/>
                    <a:gd name="T2" fmla="*/ 18 w 39"/>
                    <a:gd name="T3" fmla="*/ 0 h 28"/>
                    <a:gd name="T4" fmla="*/ 0 w 39"/>
                    <a:gd name="T5" fmla="*/ 25 h 28"/>
                    <a:gd name="T6" fmla="*/ 16 w 39"/>
                    <a:gd name="T7" fmla="*/ 28 h 28"/>
                    <a:gd name="T8" fmla="*/ 39 w 39"/>
                    <a:gd name="T9" fmla="*/ 9 h 28"/>
                  </a:gdLst>
                  <a:ahLst/>
                  <a:cxnLst>
                    <a:cxn ang="0">
                      <a:pos x="T0" y="T1"/>
                    </a:cxn>
                    <a:cxn ang="0">
                      <a:pos x="T2" y="T3"/>
                    </a:cxn>
                    <a:cxn ang="0">
                      <a:pos x="T4" y="T5"/>
                    </a:cxn>
                    <a:cxn ang="0">
                      <a:pos x="T6" y="T7"/>
                    </a:cxn>
                    <a:cxn ang="0">
                      <a:pos x="T8" y="T9"/>
                    </a:cxn>
                  </a:cxnLst>
                  <a:rect l="0" t="0" r="r" b="b"/>
                  <a:pathLst>
                    <a:path w="39" h="28">
                      <a:moveTo>
                        <a:pt x="39" y="9"/>
                      </a:moveTo>
                      <a:cubicBezTo>
                        <a:pt x="32" y="6"/>
                        <a:pt x="25" y="3"/>
                        <a:pt x="18" y="0"/>
                      </a:cubicBezTo>
                      <a:cubicBezTo>
                        <a:pt x="11" y="8"/>
                        <a:pt x="5" y="16"/>
                        <a:pt x="0" y="25"/>
                      </a:cubicBezTo>
                      <a:cubicBezTo>
                        <a:pt x="6" y="27"/>
                        <a:pt x="11" y="28"/>
                        <a:pt x="16" y="28"/>
                      </a:cubicBezTo>
                      <a:cubicBezTo>
                        <a:pt x="22" y="21"/>
                        <a:pt x="30" y="14"/>
                        <a:pt x="39" y="9"/>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0" name="Freeform 152"/>
                <p:cNvSpPr/>
                <p:nvPr/>
              </p:nvSpPr>
              <p:spPr bwMode="auto">
                <a:xfrm>
                  <a:off x="6379" y="3475"/>
                  <a:ext cx="21" cy="142"/>
                </a:xfrm>
                <a:custGeom>
                  <a:avLst/>
                  <a:gdLst>
                    <a:gd name="T0" fmla="*/ 9 w 9"/>
                    <a:gd name="T1" fmla="*/ 60 h 60"/>
                    <a:gd name="T2" fmla="*/ 9 w 9"/>
                    <a:gd name="T3" fmla="*/ 0 h 60"/>
                    <a:gd name="T4" fmla="*/ 9 w 9"/>
                    <a:gd name="T5" fmla="*/ 60 h 60"/>
                  </a:gdLst>
                  <a:ahLst/>
                  <a:cxnLst>
                    <a:cxn ang="0">
                      <a:pos x="T0" y="T1"/>
                    </a:cxn>
                    <a:cxn ang="0">
                      <a:pos x="T2" y="T3"/>
                    </a:cxn>
                    <a:cxn ang="0">
                      <a:pos x="T4" y="T5"/>
                    </a:cxn>
                  </a:cxnLst>
                  <a:rect l="0" t="0" r="r" b="b"/>
                  <a:pathLst>
                    <a:path w="9" h="60">
                      <a:moveTo>
                        <a:pt x="9" y="60"/>
                      </a:moveTo>
                      <a:cubicBezTo>
                        <a:pt x="9" y="0"/>
                        <a:pt x="9" y="0"/>
                        <a:pt x="9" y="0"/>
                      </a:cubicBezTo>
                      <a:cubicBezTo>
                        <a:pt x="0" y="22"/>
                        <a:pt x="2" y="43"/>
                        <a:pt x="9" y="6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1" name="Freeform 153"/>
                <p:cNvSpPr/>
                <p:nvPr/>
              </p:nvSpPr>
              <p:spPr bwMode="auto">
                <a:xfrm>
                  <a:off x="6386" y="2856"/>
                  <a:ext cx="14" cy="23"/>
                </a:xfrm>
                <a:custGeom>
                  <a:avLst/>
                  <a:gdLst>
                    <a:gd name="T0" fmla="*/ 6 w 6"/>
                    <a:gd name="T1" fmla="*/ 10 h 10"/>
                    <a:gd name="T2" fmla="*/ 6 w 6"/>
                    <a:gd name="T3" fmla="*/ 0 h 10"/>
                    <a:gd name="T4" fmla="*/ 0 w 6"/>
                    <a:gd name="T5" fmla="*/ 8 h 10"/>
                    <a:gd name="T6" fmla="*/ 6 w 6"/>
                    <a:gd name="T7" fmla="*/ 10 h 10"/>
                  </a:gdLst>
                  <a:ahLst/>
                  <a:cxnLst>
                    <a:cxn ang="0">
                      <a:pos x="T0" y="T1"/>
                    </a:cxn>
                    <a:cxn ang="0">
                      <a:pos x="T2" y="T3"/>
                    </a:cxn>
                    <a:cxn ang="0">
                      <a:pos x="T4" y="T5"/>
                    </a:cxn>
                    <a:cxn ang="0">
                      <a:pos x="T6" y="T7"/>
                    </a:cxn>
                  </a:cxnLst>
                  <a:rect l="0" t="0" r="r" b="b"/>
                  <a:pathLst>
                    <a:path w="6" h="10">
                      <a:moveTo>
                        <a:pt x="6" y="10"/>
                      </a:moveTo>
                      <a:cubicBezTo>
                        <a:pt x="6" y="0"/>
                        <a:pt x="6" y="0"/>
                        <a:pt x="6" y="0"/>
                      </a:cubicBezTo>
                      <a:cubicBezTo>
                        <a:pt x="4" y="3"/>
                        <a:pt x="2" y="6"/>
                        <a:pt x="0" y="8"/>
                      </a:cubicBezTo>
                      <a:lnTo>
                        <a:pt x="6" y="1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2" name="Freeform 154"/>
                <p:cNvSpPr/>
                <p:nvPr/>
              </p:nvSpPr>
              <p:spPr bwMode="auto">
                <a:xfrm>
                  <a:off x="6341" y="1147"/>
                  <a:ext cx="17" cy="36"/>
                </a:xfrm>
                <a:custGeom>
                  <a:avLst/>
                  <a:gdLst>
                    <a:gd name="T0" fmla="*/ 6 w 7"/>
                    <a:gd name="T1" fmla="*/ 0 h 15"/>
                    <a:gd name="T2" fmla="*/ 0 w 7"/>
                    <a:gd name="T3" fmla="*/ 14 h 15"/>
                    <a:gd name="T4" fmla="*/ 7 w 7"/>
                    <a:gd name="T5" fmla="*/ 15 h 15"/>
                    <a:gd name="T6" fmla="*/ 6 w 7"/>
                    <a:gd name="T7" fmla="*/ 0 h 15"/>
                  </a:gdLst>
                  <a:ahLst/>
                  <a:cxnLst>
                    <a:cxn ang="0">
                      <a:pos x="T0" y="T1"/>
                    </a:cxn>
                    <a:cxn ang="0">
                      <a:pos x="T2" y="T3"/>
                    </a:cxn>
                    <a:cxn ang="0">
                      <a:pos x="T4" y="T5"/>
                    </a:cxn>
                    <a:cxn ang="0">
                      <a:pos x="T6" y="T7"/>
                    </a:cxn>
                  </a:cxnLst>
                  <a:rect l="0" t="0" r="r" b="b"/>
                  <a:pathLst>
                    <a:path w="7" h="15">
                      <a:moveTo>
                        <a:pt x="6" y="0"/>
                      </a:moveTo>
                      <a:cubicBezTo>
                        <a:pt x="4" y="4"/>
                        <a:pt x="2" y="9"/>
                        <a:pt x="0" y="14"/>
                      </a:cubicBezTo>
                      <a:cubicBezTo>
                        <a:pt x="2" y="14"/>
                        <a:pt x="4" y="15"/>
                        <a:pt x="7" y="15"/>
                      </a:cubicBezTo>
                      <a:lnTo>
                        <a:pt x="6" y="0"/>
                      </a:ln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3" name="Freeform 155"/>
                <p:cNvSpPr/>
                <p:nvPr/>
              </p:nvSpPr>
              <p:spPr bwMode="auto">
                <a:xfrm>
                  <a:off x="6308" y="3213"/>
                  <a:ext cx="92" cy="80"/>
                </a:xfrm>
                <a:custGeom>
                  <a:avLst/>
                  <a:gdLst>
                    <a:gd name="T0" fmla="*/ 7 w 92"/>
                    <a:gd name="T1" fmla="*/ 16 h 80"/>
                    <a:gd name="T2" fmla="*/ 0 w 92"/>
                    <a:gd name="T3" fmla="*/ 35 h 80"/>
                    <a:gd name="T4" fmla="*/ 5 w 92"/>
                    <a:gd name="T5" fmla="*/ 38 h 80"/>
                    <a:gd name="T6" fmla="*/ 78 w 92"/>
                    <a:gd name="T7" fmla="*/ 30 h 80"/>
                    <a:gd name="T8" fmla="*/ 62 w 92"/>
                    <a:gd name="T9" fmla="*/ 71 h 80"/>
                    <a:gd name="T10" fmla="*/ 78 w 92"/>
                    <a:gd name="T11" fmla="*/ 80 h 80"/>
                    <a:gd name="T12" fmla="*/ 92 w 92"/>
                    <a:gd name="T13" fmla="*/ 47 h 80"/>
                    <a:gd name="T14" fmla="*/ 92 w 92"/>
                    <a:gd name="T15" fmla="*/ 0 h 80"/>
                    <a:gd name="T16" fmla="*/ 88 w 92"/>
                    <a:gd name="T17" fmla="*/ 7 h 80"/>
                    <a:gd name="T18" fmla="*/ 7 w 92"/>
                    <a:gd name="T19" fmla="*/ 1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80">
                      <a:moveTo>
                        <a:pt x="7" y="16"/>
                      </a:moveTo>
                      <a:lnTo>
                        <a:pt x="0" y="35"/>
                      </a:lnTo>
                      <a:lnTo>
                        <a:pt x="5" y="38"/>
                      </a:lnTo>
                      <a:lnTo>
                        <a:pt x="78" y="30"/>
                      </a:lnTo>
                      <a:lnTo>
                        <a:pt x="62" y="71"/>
                      </a:lnTo>
                      <a:lnTo>
                        <a:pt x="78" y="80"/>
                      </a:lnTo>
                      <a:lnTo>
                        <a:pt x="92" y="47"/>
                      </a:lnTo>
                      <a:lnTo>
                        <a:pt x="92" y="0"/>
                      </a:lnTo>
                      <a:lnTo>
                        <a:pt x="88" y="7"/>
                      </a:lnTo>
                      <a:lnTo>
                        <a:pt x="7" y="16"/>
                      </a:lnTo>
                      <a:close/>
                    </a:path>
                  </a:pathLst>
                </a:custGeom>
                <a:solidFill>
                  <a:srgbClr val="CEB9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4" name="Freeform 156"/>
                <p:cNvSpPr/>
                <p:nvPr/>
              </p:nvSpPr>
              <p:spPr bwMode="auto">
                <a:xfrm>
                  <a:off x="6336" y="2647"/>
                  <a:ext cx="64" cy="62"/>
                </a:xfrm>
                <a:custGeom>
                  <a:avLst/>
                  <a:gdLst>
                    <a:gd name="T0" fmla="*/ 3 w 27"/>
                    <a:gd name="T1" fmla="*/ 26 h 26"/>
                    <a:gd name="T2" fmla="*/ 27 w 27"/>
                    <a:gd name="T3" fmla="*/ 17 h 26"/>
                    <a:gd name="T4" fmla="*/ 27 w 27"/>
                    <a:gd name="T5" fmla="*/ 0 h 26"/>
                    <a:gd name="T6" fmla="*/ 0 w 27"/>
                    <a:gd name="T7" fmla="*/ 19 h 26"/>
                    <a:gd name="T8" fmla="*/ 3 w 27"/>
                    <a:gd name="T9" fmla="*/ 26 h 26"/>
                  </a:gdLst>
                  <a:ahLst/>
                  <a:cxnLst>
                    <a:cxn ang="0">
                      <a:pos x="T0" y="T1"/>
                    </a:cxn>
                    <a:cxn ang="0">
                      <a:pos x="T2" y="T3"/>
                    </a:cxn>
                    <a:cxn ang="0">
                      <a:pos x="T4" y="T5"/>
                    </a:cxn>
                    <a:cxn ang="0">
                      <a:pos x="T6" y="T7"/>
                    </a:cxn>
                    <a:cxn ang="0">
                      <a:pos x="T8" y="T9"/>
                    </a:cxn>
                  </a:cxnLst>
                  <a:rect l="0" t="0" r="r" b="b"/>
                  <a:pathLst>
                    <a:path w="27" h="26">
                      <a:moveTo>
                        <a:pt x="3" y="26"/>
                      </a:moveTo>
                      <a:cubicBezTo>
                        <a:pt x="27" y="17"/>
                        <a:pt x="27" y="17"/>
                        <a:pt x="27" y="17"/>
                      </a:cubicBezTo>
                      <a:cubicBezTo>
                        <a:pt x="27" y="0"/>
                        <a:pt x="27" y="0"/>
                        <a:pt x="27" y="0"/>
                      </a:cubicBezTo>
                      <a:cubicBezTo>
                        <a:pt x="0" y="19"/>
                        <a:pt x="0" y="19"/>
                        <a:pt x="0" y="19"/>
                      </a:cubicBezTo>
                      <a:cubicBezTo>
                        <a:pt x="1" y="21"/>
                        <a:pt x="2" y="24"/>
                        <a:pt x="3" y="26"/>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5" name="Freeform 157"/>
                <p:cNvSpPr/>
                <p:nvPr/>
              </p:nvSpPr>
              <p:spPr bwMode="auto">
                <a:xfrm>
                  <a:off x="6334" y="2879"/>
                  <a:ext cx="66" cy="50"/>
                </a:xfrm>
                <a:custGeom>
                  <a:avLst/>
                  <a:gdLst>
                    <a:gd name="T0" fmla="*/ 0 w 28"/>
                    <a:gd name="T1" fmla="*/ 1 h 21"/>
                    <a:gd name="T2" fmla="*/ 28 w 28"/>
                    <a:gd name="T3" fmla="*/ 21 h 21"/>
                    <a:gd name="T4" fmla="*/ 28 w 28"/>
                    <a:gd name="T5" fmla="*/ 5 h 21"/>
                    <a:gd name="T6" fmla="*/ 18 w 28"/>
                    <a:gd name="T7" fmla="*/ 0 h 21"/>
                    <a:gd name="T8" fmla="*/ 0 w 28"/>
                    <a:gd name="T9" fmla="*/ 1 h 21"/>
                  </a:gdLst>
                  <a:ahLst/>
                  <a:cxnLst>
                    <a:cxn ang="0">
                      <a:pos x="T0" y="T1"/>
                    </a:cxn>
                    <a:cxn ang="0">
                      <a:pos x="T2" y="T3"/>
                    </a:cxn>
                    <a:cxn ang="0">
                      <a:pos x="T4" y="T5"/>
                    </a:cxn>
                    <a:cxn ang="0">
                      <a:pos x="T6" y="T7"/>
                    </a:cxn>
                    <a:cxn ang="0">
                      <a:pos x="T8" y="T9"/>
                    </a:cxn>
                  </a:cxnLst>
                  <a:rect l="0" t="0" r="r" b="b"/>
                  <a:pathLst>
                    <a:path w="28" h="21">
                      <a:moveTo>
                        <a:pt x="0" y="1"/>
                      </a:moveTo>
                      <a:cubicBezTo>
                        <a:pt x="28" y="21"/>
                        <a:pt x="28" y="21"/>
                        <a:pt x="28" y="21"/>
                      </a:cubicBezTo>
                      <a:cubicBezTo>
                        <a:pt x="28" y="5"/>
                        <a:pt x="28" y="5"/>
                        <a:pt x="28" y="5"/>
                      </a:cubicBezTo>
                      <a:cubicBezTo>
                        <a:pt x="18" y="0"/>
                        <a:pt x="18" y="0"/>
                        <a:pt x="18" y="0"/>
                      </a:cubicBezTo>
                      <a:cubicBezTo>
                        <a:pt x="12" y="3"/>
                        <a:pt x="6" y="3"/>
                        <a:pt x="0" y="1"/>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6" name="Freeform 158"/>
                <p:cNvSpPr/>
                <p:nvPr/>
              </p:nvSpPr>
              <p:spPr bwMode="auto">
                <a:xfrm>
                  <a:off x="6239" y="154"/>
                  <a:ext cx="36" cy="54"/>
                </a:xfrm>
                <a:custGeom>
                  <a:avLst/>
                  <a:gdLst>
                    <a:gd name="T0" fmla="*/ 15 w 15"/>
                    <a:gd name="T1" fmla="*/ 0 h 23"/>
                    <a:gd name="T2" fmla="*/ 0 w 15"/>
                    <a:gd name="T3" fmla="*/ 22 h 23"/>
                    <a:gd name="T4" fmla="*/ 15 w 15"/>
                    <a:gd name="T5" fmla="*/ 22 h 23"/>
                    <a:gd name="T6" fmla="*/ 15 w 15"/>
                    <a:gd name="T7" fmla="*/ 0 h 23"/>
                  </a:gdLst>
                  <a:ahLst/>
                  <a:cxnLst>
                    <a:cxn ang="0">
                      <a:pos x="T0" y="T1"/>
                    </a:cxn>
                    <a:cxn ang="0">
                      <a:pos x="T2" y="T3"/>
                    </a:cxn>
                    <a:cxn ang="0">
                      <a:pos x="T4" y="T5"/>
                    </a:cxn>
                    <a:cxn ang="0">
                      <a:pos x="T6" y="T7"/>
                    </a:cxn>
                  </a:cxnLst>
                  <a:rect l="0" t="0" r="r" b="b"/>
                  <a:pathLst>
                    <a:path w="15" h="23">
                      <a:moveTo>
                        <a:pt x="15" y="0"/>
                      </a:moveTo>
                      <a:cubicBezTo>
                        <a:pt x="12" y="9"/>
                        <a:pt x="6" y="16"/>
                        <a:pt x="0" y="22"/>
                      </a:cubicBezTo>
                      <a:cubicBezTo>
                        <a:pt x="5" y="23"/>
                        <a:pt x="10" y="23"/>
                        <a:pt x="15" y="22"/>
                      </a:cubicBezTo>
                      <a:lnTo>
                        <a:pt x="15" y="0"/>
                      </a:ln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7" name="Freeform 159"/>
                <p:cNvSpPr>
                  <a:spLocks noEditPoints="1"/>
                </p:cNvSpPr>
                <p:nvPr/>
              </p:nvSpPr>
              <p:spPr bwMode="auto">
                <a:xfrm>
                  <a:off x="6022" y="2117"/>
                  <a:ext cx="381" cy="410"/>
                </a:xfrm>
                <a:custGeom>
                  <a:avLst/>
                  <a:gdLst>
                    <a:gd name="T0" fmla="*/ 4 w 161"/>
                    <a:gd name="T1" fmla="*/ 40 h 173"/>
                    <a:gd name="T2" fmla="*/ 4 w 161"/>
                    <a:gd name="T3" fmla="*/ 42 h 173"/>
                    <a:gd name="T4" fmla="*/ 4 w 161"/>
                    <a:gd name="T5" fmla="*/ 47 h 173"/>
                    <a:gd name="T6" fmla="*/ 0 w 161"/>
                    <a:gd name="T7" fmla="*/ 64 h 173"/>
                    <a:gd name="T8" fmla="*/ 11 w 161"/>
                    <a:gd name="T9" fmla="*/ 83 h 173"/>
                    <a:gd name="T10" fmla="*/ 58 w 161"/>
                    <a:gd name="T11" fmla="*/ 68 h 173"/>
                    <a:gd name="T12" fmla="*/ 124 w 161"/>
                    <a:gd name="T13" fmla="*/ 85 h 173"/>
                    <a:gd name="T14" fmla="*/ 126 w 161"/>
                    <a:gd name="T15" fmla="*/ 155 h 173"/>
                    <a:gd name="T16" fmla="*/ 158 w 161"/>
                    <a:gd name="T17" fmla="*/ 173 h 173"/>
                    <a:gd name="T18" fmla="*/ 160 w 161"/>
                    <a:gd name="T19" fmla="*/ 171 h 173"/>
                    <a:gd name="T20" fmla="*/ 160 w 161"/>
                    <a:gd name="T21" fmla="*/ 116 h 173"/>
                    <a:gd name="T22" fmla="*/ 157 w 161"/>
                    <a:gd name="T23" fmla="*/ 119 h 173"/>
                    <a:gd name="T24" fmla="*/ 144 w 161"/>
                    <a:gd name="T25" fmla="*/ 117 h 173"/>
                    <a:gd name="T26" fmla="*/ 146 w 161"/>
                    <a:gd name="T27" fmla="*/ 103 h 173"/>
                    <a:gd name="T28" fmla="*/ 159 w 161"/>
                    <a:gd name="T29" fmla="*/ 105 h 173"/>
                    <a:gd name="T30" fmla="*/ 160 w 161"/>
                    <a:gd name="T31" fmla="*/ 106 h 173"/>
                    <a:gd name="T32" fmla="*/ 160 w 161"/>
                    <a:gd name="T33" fmla="*/ 63 h 173"/>
                    <a:gd name="T34" fmla="*/ 155 w 161"/>
                    <a:gd name="T35" fmla="*/ 55 h 173"/>
                    <a:gd name="T36" fmla="*/ 4 w 161"/>
                    <a:gd name="T37" fmla="*/ 40 h 173"/>
                    <a:gd name="T38" fmla="*/ 38 w 161"/>
                    <a:gd name="T39" fmla="*/ 56 h 173"/>
                    <a:gd name="T40" fmla="*/ 25 w 161"/>
                    <a:gd name="T41" fmla="*/ 54 h 173"/>
                    <a:gd name="T42" fmla="*/ 27 w 161"/>
                    <a:gd name="T43" fmla="*/ 41 h 173"/>
                    <a:gd name="T44" fmla="*/ 40 w 161"/>
                    <a:gd name="T45" fmla="*/ 43 h 173"/>
                    <a:gd name="T46" fmla="*/ 38 w 161"/>
                    <a:gd name="T47" fmla="*/ 56 h 173"/>
                    <a:gd name="T48" fmla="*/ 71 w 161"/>
                    <a:gd name="T49" fmla="*/ 50 h 173"/>
                    <a:gd name="T50" fmla="*/ 56 w 161"/>
                    <a:gd name="T51" fmla="*/ 48 h 173"/>
                    <a:gd name="T52" fmla="*/ 58 w 161"/>
                    <a:gd name="T53" fmla="*/ 33 h 173"/>
                    <a:gd name="T54" fmla="*/ 73 w 161"/>
                    <a:gd name="T55" fmla="*/ 35 h 173"/>
                    <a:gd name="T56" fmla="*/ 71 w 161"/>
                    <a:gd name="T57" fmla="*/ 50 h 173"/>
                    <a:gd name="T58" fmla="*/ 99 w 161"/>
                    <a:gd name="T59" fmla="*/ 48 h 173"/>
                    <a:gd name="T60" fmla="*/ 84 w 161"/>
                    <a:gd name="T61" fmla="*/ 46 h 173"/>
                    <a:gd name="T62" fmla="*/ 86 w 161"/>
                    <a:gd name="T63" fmla="*/ 31 h 173"/>
                    <a:gd name="T64" fmla="*/ 101 w 161"/>
                    <a:gd name="T65" fmla="*/ 34 h 173"/>
                    <a:gd name="T66" fmla="*/ 99 w 161"/>
                    <a:gd name="T67" fmla="*/ 48 h 173"/>
                    <a:gd name="T68" fmla="*/ 129 w 161"/>
                    <a:gd name="T69" fmla="*/ 62 h 173"/>
                    <a:gd name="T70" fmla="*/ 114 w 161"/>
                    <a:gd name="T71" fmla="*/ 59 h 173"/>
                    <a:gd name="T72" fmla="*/ 117 w 161"/>
                    <a:gd name="T73" fmla="*/ 45 h 173"/>
                    <a:gd name="T74" fmla="*/ 131 w 161"/>
                    <a:gd name="T75" fmla="*/ 47 h 173"/>
                    <a:gd name="T76" fmla="*/ 129 w 161"/>
                    <a:gd name="T77" fmla="*/ 62 h 173"/>
                    <a:gd name="T78" fmla="*/ 143 w 161"/>
                    <a:gd name="T79" fmla="*/ 135 h 173"/>
                    <a:gd name="T80" fmla="*/ 157 w 161"/>
                    <a:gd name="T81" fmla="*/ 138 h 173"/>
                    <a:gd name="T82" fmla="*/ 155 w 161"/>
                    <a:gd name="T83" fmla="*/ 152 h 173"/>
                    <a:gd name="T84" fmla="*/ 141 w 161"/>
                    <a:gd name="T85" fmla="*/ 150 h 173"/>
                    <a:gd name="T86" fmla="*/ 143 w 161"/>
                    <a:gd name="T87" fmla="*/ 135 h 173"/>
                    <a:gd name="T88" fmla="*/ 150 w 161"/>
                    <a:gd name="T89" fmla="*/ 88 h 173"/>
                    <a:gd name="T90" fmla="*/ 136 w 161"/>
                    <a:gd name="T91" fmla="*/ 86 h 173"/>
                    <a:gd name="T92" fmla="*/ 138 w 161"/>
                    <a:gd name="T93" fmla="*/ 72 h 173"/>
                    <a:gd name="T94" fmla="*/ 152 w 161"/>
                    <a:gd name="T95" fmla="*/ 74 h 173"/>
                    <a:gd name="T96" fmla="*/ 150 w 161"/>
                    <a:gd name="T97" fmla="*/ 8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1" h="173">
                      <a:moveTo>
                        <a:pt x="4" y="40"/>
                      </a:moveTo>
                      <a:cubicBezTo>
                        <a:pt x="4" y="41"/>
                        <a:pt x="4" y="41"/>
                        <a:pt x="4" y="42"/>
                      </a:cubicBezTo>
                      <a:cubicBezTo>
                        <a:pt x="4" y="44"/>
                        <a:pt x="4" y="46"/>
                        <a:pt x="4" y="47"/>
                      </a:cubicBezTo>
                      <a:cubicBezTo>
                        <a:pt x="3" y="53"/>
                        <a:pt x="2" y="59"/>
                        <a:pt x="0" y="64"/>
                      </a:cubicBezTo>
                      <a:cubicBezTo>
                        <a:pt x="3" y="70"/>
                        <a:pt x="7" y="77"/>
                        <a:pt x="11" y="83"/>
                      </a:cubicBezTo>
                      <a:cubicBezTo>
                        <a:pt x="21" y="66"/>
                        <a:pt x="42" y="64"/>
                        <a:pt x="58" y="68"/>
                      </a:cubicBezTo>
                      <a:cubicBezTo>
                        <a:pt x="81" y="51"/>
                        <a:pt x="114" y="64"/>
                        <a:pt x="124" y="85"/>
                      </a:cubicBezTo>
                      <a:cubicBezTo>
                        <a:pt x="133" y="104"/>
                        <a:pt x="135" y="132"/>
                        <a:pt x="126" y="155"/>
                      </a:cubicBezTo>
                      <a:cubicBezTo>
                        <a:pt x="138" y="160"/>
                        <a:pt x="149" y="166"/>
                        <a:pt x="158" y="173"/>
                      </a:cubicBezTo>
                      <a:cubicBezTo>
                        <a:pt x="159" y="173"/>
                        <a:pt x="159" y="172"/>
                        <a:pt x="160" y="171"/>
                      </a:cubicBezTo>
                      <a:cubicBezTo>
                        <a:pt x="160" y="116"/>
                        <a:pt x="160" y="116"/>
                        <a:pt x="160" y="116"/>
                      </a:cubicBezTo>
                      <a:cubicBezTo>
                        <a:pt x="159" y="117"/>
                        <a:pt x="158" y="118"/>
                        <a:pt x="157" y="119"/>
                      </a:cubicBezTo>
                      <a:cubicBezTo>
                        <a:pt x="153" y="122"/>
                        <a:pt x="147" y="121"/>
                        <a:pt x="144" y="117"/>
                      </a:cubicBezTo>
                      <a:cubicBezTo>
                        <a:pt x="141" y="112"/>
                        <a:pt x="141" y="106"/>
                        <a:pt x="146" y="103"/>
                      </a:cubicBezTo>
                      <a:cubicBezTo>
                        <a:pt x="150" y="100"/>
                        <a:pt x="156" y="101"/>
                        <a:pt x="159" y="105"/>
                      </a:cubicBezTo>
                      <a:cubicBezTo>
                        <a:pt x="160" y="106"/>
                        <a:pt x="160" y="106"/>
                        <a:pt x="160" y="106"/>
                      </a:cubicBezTo>
                      <a:cubicBezTo>
                        <a:pt x="160" y="63"/>
                        <a:pt x="160" y="63"/>
                        <a:pt x="160" y="63"/>
                      </a:cubicBezTo>
                      <a:cubicBezTo>
                        <a:pt x="158" y="60"/>
                        <a:pt x="157" y="57"/>
                        <a:pt x="155" y="55"/>
                      </a:cubicBezTo>
                      <a:cubicBezTo>
                        <a:pt x="120" y="4"/>
                        <a:pt x="47" y="0"/>
                        <a:pt x="4" y="40"/>
                      </a:cubicBezTo>
                      <a:close/>
                      <a:moveTo>
                        <a:pt x="38" y="56"/>
                      </a:moveTo>
                      <a:cubicBezTo>
                        <a:pt x="34" y="59"/>
                        <a:pt x="28" y="58"/>
                        <a:pt x="25" y="54"/>
                      </a:cubicBezTo>
                      <a:cubicBezTo>
                        <a:pt x="22" y="49"/>
                        <a:pt x="23" y="44"/>
                        <a:pt x="27" y="41"/>
                      </a:cubicBezTo>
                      <a:cubicBezTo>
                        <a:pt x="31" y="38"/>
                        <a:pt x="37" y="39"/>
                        <a:pt x="40" y="43"/>
                      </a:cubicBezTo>
                      <a:cubicBezTo>
                        <a:pt x="43" y="47"/>
                        <a:pt x="42" y="53"/>
                        <a:pt x="38" y="56"/>
                      </a:cubicBezTo>
                      <a:close/>
                      <a:moveTo>
                        <a:pt x="71" y="50"/>
                      </a:moveTo>
                      <a:cubicBezTo>
                        <a:pt x="66" y="53"/>
                        <a:pt x="59" y="52"/>
                        <a:pt x="56" y="48"/>
                      </a:cubicBezTo>
                      <a:cubicBezTo>
                        <a:pt x="52" y="43"/>
                        <a:pt x="53" y="36"/>
                        <a:pt x="58" y="33"/>
                      </a:cubicBezTo>
                      <a:cubicBezTo>
                        <a:pt x="63" y="30"/>
                        <a:pt x="69" y="31"/>
                        <a:pt x="73" y="35"/>
                      </a:cubicBezTo>
                      <a:cubicBezTo>
                        <a:pt x="76" y="40"/>
                        <a:pt x="75" y="47"/>
                        <a:pt x="71" y="50"/>
                      </a:cubicBezTo>
                      <a:close/>
                      <a:moveTo>
                        <a:pt x="99" y="48"/>
                      </a:moveTo>
                      <a:cubicBezTo>
                        <a:pt x="94" y="52"/>
                        <a:pt x="88" y="51"/>
                        <a:pt x="84" y="46"/>
                      </a:cubicBezTo>
                      <a:cubicBezTo>
                        <a:pt x="81" y="41"/>
                        <a:pt x="81" y="35"/>
                        <a:pt x="86" y="31"/>
                      </a:cubicBezTo>
                      <a:cubicBezTo>
                        <a:pt x="91" y="28"/>
                        <a:pt x="97" y="29"/>
                        <a:pt x="101" y="34"/>
                      </a:cubicBezTo>
                      <a:cubicBezTo>
                        <a:pt x="104" y="38"/>
                        <a:pt x="103" y="45"/>
                        <a:pt x="99" y="48"/>
                      </a:cubicBezTo>
                      <a:close/>
                      <a:moveTo>
                        <a:pt x="129" y="62"/>
                      </a:moveTo>
                      <a:cubicBezTo>
                        <a:pt x="125" y="65"/>
                        <a:pt x="118" y="64"/>
                        <a:pt x="114" y="59"/>
                      </a:cubicBezTo>
                      <a:cubicBezTo>
                        <a:pt x="111" y="54"/>
                        <a:pt x="112" y="48"/>
                        <a:pt x="117" y="45"/>
                      </a:cubicBezTo>
                      <a:cubicBezTo>
                        <a:pt x="121" y="41"/>
                        <a:pt x="128" y="42"/>
                        <a:pt x="131" y="47"/>
                      </a:cubicBezTo>
                      <a:cubicBezTo>
                        <a:pt x="135" y="52"/>
                        <a:pt x="134" y="58"/>
                        <a:pt x="129" y="62"/>
                      </a:cubicBezTo>
                      <a:close/>
                      <a:moveTo>
                        <a:pt x="143" y="135"/>
                      </a:moveTo>
                      <a:cubicBezTo>
                        <a:pt x="147" y="132"/>
                        <a:pt x="154" y="133"/>
                        <a:pt x="157" y="138"/>
                      </a:cubicBezTo>
                      <a:cubicBezTo>
                        <a:pt x="161" y="142"/>
                        <a:pt x="160" y="149"/>
                        <a:pt x="155" y="152"/>
                      </a:cubicBezTo>
                      <a:cubicBezTo>
                        <a:pt x="151" y="155"/>
                        <a:pt x="144" y="154"/>
                        <a:pt x="141" y="150"/>
                      </a:cubicBezTo>
                      <a:cubicBezTo>
                        <a:pt x="137" y="145"/>
                        <a:pt x="138" y="138"/>
                        <a:pt x="143" y="135"/>
                      </a:cubicBezTo>
                      <a:close/>
                      <a:moveTo>
                        <a:pt x="150" y="88"/>
                      </a:moveTo>
                      <a:cubicBezTo>
                        <a:pt x="146" y="92"/>
                        <a:pt x="139" y="90"/>
                        <a:pt x="136" y="86"/>
                      </a:cubicBezTo>
                      <a:cubicBezTo>
                        <a:pt x="132" y="81"/>
                        <a:pt x="133" y="75"/>
                        <a:pt x="138" y="72"/>
                      </a:cubicBezTo>
                      <a:cubicBezTo>
                        <a:pt x="142" y="68"/>
                        <a:pt x="149" y="69"/>
                        <a:pt x="152" y="74"/>
                      </a:cubicBezTo>
                      <a:cubicBezTo>
                        <a:pt x="156" y="79"/>
                        <a:pt x="155" y="85"/>
                        <a:pt x="150" y="88"/>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8" name="Freeform 160"/>
                <p:cNvSpPr/>
                <p:nvPr/>
              </p:nvSpPr>
              <p:spPr bwMode="auto">
                <a:xfrm>
                  <a:off x="5535" y="4086"/>
                  <a:ext cx="361" cy="265"/>
                </a:xfrm>
                <a:custGeom>
                  <a:avLst/>
                  <a:gdLst>
                    <a:gd name="T0" fmla="*/ 0 w 153"/>
                    <a:gd name="T1" fmla="*/ 20 h 112"/>
                    <a:gd name="T2" fmla="*/ 117 w 153"/>
                    <a:gd name="T3" fmla="*/ 112 h 112"/>
                    <a:gd name="T4" fmla="*/ 153 w 153"/>
                    <a:gd name="T5" fmla="*/ 112 h 112"/>
                    <a:gd name="T6" fmla="*/ 14 w 153"/>
                    <a:gd name="T7" fmla="*/ 0 h 112"/>
                    <a:gd name="T8" fmla="*/ 0 w 153"/>
                    <a:gd name="T9" fmla="*/ 20 h 112"/>
                  </a:gdLst>
                  <a:ahLst/>
                  <a:cxnLst>
                    <a:cxn ang="0">
                      <a:pos x="T0" y="T1"/>
                    </a:cxn>
                    <a:cxn ang="0">
                      <a:pos x="T2" y="T3"/>
                    </a:cxn>
                    <a:cxn ang="0">
                      <a:pos x="T4" y="T5"/>
                    </a:cxn>
                    <a:cxn ang="0">
                      <a:pos x="T6" y="T7"/>
                    </a:cxn>
                    <a:cxn ang="0">
                      <a:pos x="T8" y="T9"/>
                    </a:cxn>
                  </a:cxnLst>
                  <a:rect l="0" t="0" r="r" b="b"/>
                  <a:pathLst>
                    <a:path w="153" h="112">
                      <a:moveTo>
                        <a:pt x="0" y="20"/>
                      </a:moveTo>
                      <a:cubicBezTo>
                        <a:pt x="32" y="34"/>
                        <a:pt x="66" y="74"/>
                        <a:pt x="117" y="112"/>
                      </a:cubicBezTo>
                      <a:cubicBezTo>
                        <a:pt x="153" y="112"/>
                        <a:pt x="153" y="112"/>
                        <a:pt x="153" y="112"/>
                      </a:cubicBezTo>
                      <a:cubicBezTo>
                        <a:pt x="96" y="73"/>
                        <a:pt x="54" y="19"/>
                        <a:pt x="14" y="0"/>
                      </a:cubicBezTo>
                      <a:cubicBezTo>
                        <a:pt x="9" y="8"/>
                        <a:pt x="5" y="14"/>
                        <a:pt x="0" y="20"/>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9" name="Freeform 161"/>
                <p:cNvSpPr/>
                <p:nvPr/>
              </p:nvSpPr>
              <p:spPr bwMode="auto">
                <a:xfrm>
                  <a:off x="6050" y="3679"/>
                  <a:ext cx="348" cy="371"/>
                </a:xfrm>
                <a:custGeom>
                  <a:avLst/>
                  <a:gdLst>
                    <a:gd name="T0" fmla="*/ 54 w 147"/>
                    <a:gd name="T1" fmla="*/ 32 h 157"/>
                    <a:gd name="T2" fmla="*/ 14 w 147"/>
                    <a:gd name="T3" fmla="*/ 0 h 157"/>
                    <a:gd name="T4" fmla="*/ 0 w 147"/>
                    <a:gd name="T5" fmla="*/ 8 h 157"/>
                    <a:gd name="T6" fmla="*/ 122 w 147"/>
                    <a:gd name="T7" fmla="*/ 139 h 157"/>
                    <a:gd name="T8" fmla="*/ 143 w 147"/>
                    <a:gd name="T9" fmla="*/ 157 h 157"/>
                    <a:gd name="T10" fmla="*/ 147 w 147"/>
                    <a:gd name="T11" fmla="*/ 127 h 157"/>
                    <a:gd name="T12" fmla="*/ 54 w 147"/>
                    <a:gd name="T13" fmla="*/ 32 h 157"/>
                  </a:gdLst>
                  <a:ahLst/>
                  <a:cxnLst>
                    <a:cxn ang="0">
                      <a:pos x="T0" y="T1"/>
                    </a:cxn>
                    <a:cxn ang="0">
                      <a:pos x="T2" y="T3"/>
                    </a:cxn>
                    <a:cxn ang="0">
                      <a:pos x="T4" y="T5"/>
                    </a:cxn>
                    <a:cxn ang="0">
                      <a:pos x="T6" y="T7"/>
                    </a:cxn>
                    <a:cxn ang="0">
                      <a:pos x="T8" y="T9"/>
                    </a:cxn>
                    <a:cxn ang="0">
                      <a:pos x="T10" y="T11"/>
                    </a:cxn>
                    <a:cxn ang="0">
                      <a:pos x="T12" y="T13"/>
                    </a:cxn>
                  </a:cxnLst>
                  <a:rect l="0" t="0" r="r" b="b"/>
                  <a:pathLst>
                    <a:path w="147" h="157">
                      <a:moveTo>
                        <a:pt x="54" y="32"/>
                      </a:moveTo>
                      <a:cubicBezTo>
                        <a:pt x="31" y="32"/>
                        <a:pt x="14" y="16"/>
                        <a:pt x="14" y="0"/>
                      </a:cubicBezTo>
                      <a:cubicBezTo>
                        <a:pt x="7" y="2"/>
                        <a:pt x="3" y="5"/>
                        <a:pt x="0" y="8"/>
                      </a:cubicBezTo>
                      <a:cubicBezTo>
                        <a:pt x="11" y="63"/>
                        <a:pt x="76" y="110"/>
                        <a:pt x="122" y="139"/>
                      </a:cubicBezTo>
                      <a:cubicBezTo>
                        <a:pt x="129" y="143"/>
                        <a:pt x="136" y="149"/>
                        <a:pt x="143" y="157"/>
                      </a:cubicBezTo>
                      <a:cubicBezTo>
                        <a:pt x="146" y="147"/>
                        <a:pt x="147" y="137"/>
                        <a:pt x="147" y="127"/>
                      </a:cubicBezTo>
                      <a:cubicBezTo>
                        <a:pt x="119" y="108"/>
                        <a:pt x="79" y="87"/>
                        <a:pt x="54" y="32"/>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0" name="Freeform 162"/>
                <p:cNvSpPr/>
                <p:nvPr/>
              </p:nvSpPr>
              <p:spPr bwMode="auto">
                <a:xfrm>
                  <a:off x="6320" y="2600"/>
                  <a:ext cx="80" cy="83"/>
                </a:xfrm>
                <a:custGeom>
                  <a:avLst/>
                  <a:gdLst>
                    <a:gd name="T0" fmla="*/ 0 w 34"/>
                    <a:gd name="T1" fmla="*/ 28 h 35"/>
                    <a:gd name="T2" fmla="*/ 5 w 34"/>
                    <a:gd name="T3" fmla="*/ 35 h 35"/>
                    <a:gd name="T4" fmla="*/ 34 w 34"/>
                    <a:gd name="T5" fmla="*/ 15 h 35"/>
                    <a:gd name="T6" fmla="*/ 34 w 34"/>
                    <a:gd name="T7" fmla="*/ 8 h 35"/>
                    <a:gd name="T8" fmla="*/ 27 w 34"/>
                    <a:gd name="T9" fmla="*/ 0 h 35"/>
                    <a:gd name="T10" fmla="*/ 0 w 34"/>
                    <a:gd name="T11" fmla="*/ 28 h 35"/>
                  </a:gdLst>
                  <a:ahLst/>
                  <a:cxnLst>
                    <a:cxn ang="0">
                      <a:pos x="T0" y="T1"/>
                    </a:cxn>
                    <a:cxn ang="0">
                      <a:pos x="T2" y="T3"/>
                    </a:cxn>
                    <a:cxn ang="0">
                      <a:pos x="T4" y="T5"/>
                    </a:cxn>
                    <a:cxn ang="0">
                      <a:pos x="T6" y="T7"/>
                    </a:cxn>
                    <a:cxn ang="0">
                      <a:pos x="T8" y="T9"/>
                    </a:cxn>
                    <a:cxn ang="0">
                      <a:pos x="T10" y="T11"/>
                    </a:cxn>
                  </a:cxnLst>
                  <a:rect l="0" t="0" r="r" b="b"/>
                  <a:pathLst>
                    <a:path w="34" h="35">
                      <a:moveTo>
                        <a:pt x="0" y="28"/>
                      </a:moveTo>
                      <a:cubicBezTo>
                        <a:pt x="2" y="30"/>
                        <a:pt x="3" y="32"/>
                        <a:pt x="5" y="35"/>
                      </a:cubicBezTo>
                      <a:cubicBezTo>
                        <a:pt x="34" y="15"/>
                        <a:pt x="34" y="15"/>
                        <a:pt x="34" y="15"/>
                      </a:cubicBezTo>
                      <a:cubicBezTo>
                        <a:pt x="34" y="8"/>
                        <a:pt x="34" y="8"/>
                        <a:pt x="34" y="8"/>
                      </a:cubicBezTo>
                      <a:cubicBezTo>
                        <a:pt x="32" y="5"/>
                        <a:pt x="30" y="3"/>
                        <a:pt x="27" y="0"/>
                      </a:cubicBezTo>
                      <a:lnTo>
                        <a:pt x="0" y="28"/>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1" name="Freeform 163"/>
                <p:cNvSpPr/>
                <p:nvPr/>
              </p:nvSpPr>
              <p:spPr bwMode="auto">
                <a:xfrm>
                  <a:off x="6213" y="3061"/>
                  <a:ext cx="187" cy="180"/>
                </a:xfrm>
                <a:custGeom>
                  <a:avLst/>
                  <a:gdLst>
                    <a:gd name="T0" fmla="*/ 63 w 79"/>
                    <a:gd name="T1" fmla="*/ 0 h 76"/>
                    <a:gd name="T2" fmla="*/ 51 w 79"/>
                    <a:gd name="T3" fmla="*/ 6 h 76"/>
                    <a:gd name="T4" fmla="*/ 47 w 79"/>
                    <a:gd name="T5" fmla="*/ 18 h 76"/>
                    <a:gd name="T6" fmla="*/ 0 w 79"/>
                    <a:gd name="T7" fmla="*/ 27 h 76"/>
                    <a:gd name="T8" fmla="*/ 1 w 79"/>
                    <a:gd name="T9" fmla="*/ 36 h 76"/>
                    <a:gd name="T10" fmla="*/ 43 w 79"/>
                    <a:gd name="T11" fmla="*/ 28 h 76"/>
                    <a:gd name="T12" fmla="*/ 28 w 79"/>
                    <a:gd name="T13" fmla="*/ 72 h 76"/>
                    <a:gd name="T14" fmla="*/ 36 w 79"/>
                    <a:gd name="T15" fmla="*/ 76 h 76"/>
                    <a:gd name="T16" fmla="*/ 54 w 79"/>
                    <a:gd name="T17" fmla="*/ 27 h 76"/>
                    <a:gd name="T18" fmla="*/ 79 w 79"/>
                    <a:gd name="T19" fmla="*/ 22 h 76"/>
                    <a:gd name="T20" fmla="*/ 79 w 79"/>
                    <a:gd name="T21" fmla="*/ 12 h 76"/>
                    <a:gd name="T22" fmla="*/ 57 w 79"/>
                    <a:gd name="T23" fmla="*/ 16 h 76"/>
                    <a:gd name="T24" fmla="*/ 63 w 79"/>
                    <a:gd name="T2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76">
                      <a:moveTo>
                        <a:pt x="63" y="0"/>
                      </a:moveTo>
                      <a:cubicBezTo>
                        <a:pt x="59" y="2"/>
                        <a:pt x="55" y="4"/>
                        <a:pt x="51" y="6"/>
                      </a:cubicBezTo>
                      <a:cubicBezTo>
                        <a:pt x="47" y="18"/>
                        <a:pt x="47" y="18"/>
                        <a:pt x="47" y="18"/>
                      </a:cubicBezTo>
                      <a:cubicBezTo>
                        <a:pt x="0" y="27"/>
                        <a:pt x="0" y="27"/>
                        <a:pt x="0" y="27"/>
                      </a:cubicBezTo>
                      <a:cubicBezTo>
                        <a:pt x="1" y="36"/>
                        <a:pt x="1" y="36"/>
                        <a:pt x="1" y="36"/>
                      </a:cubicBezTo>
                      <a:cubicBezTo>
                        <a:pt x="43" y="28"/>
                        <a:pt x="43" y="28"/>
                        <a:pt x="43" y="28"/>
                      </a:cubicBezTo>
                      <a:cubicBezTo>
                        <a:pt x="28" y="72"/>
                        <a:pt x="28" y="72"/>
                        <a:pt x="28" y="72"/>
                      </a:cubicBezTo>
                      <a:cubicBezTo>
                        <a:pt x="36" y="76"/>
                        <a:pt x="36" y="76"/>
                        <a:pt x="36" y="76"/>
                      </a:cubicBezTo>
                      <a:cubicBezTo>
                        <a:pt x="54" y="27"/>
                        <a:pt x="54" y="27"/>
                        <a:pt x="54" y="27"/>
                      </a:cubicBezTo>
                      <a:cubicBezTo>
                        <a:pt x="79" y="22"/>
                        <a:pt x="79" y="22"/>
                        <a:pt x="79" y="22"/>
                      </a:cubicBezTo>
                      <a:cubicBezTo>
                        <a:pt x="79" y="12"/>
                        <a:pt x="79" y="12"/>
                        <a:pt x="79" y="12"/>
                      </a:cubicBezTo>
                      <a:cubicBezTo>
                        <a:pt x="57" y="16"/>
                        <a:pt x="57" y="16"/>
                        <a:pt x="57" y="16"/>
                      </a:cubicBezTo>
                      <a:lnTo>
                        <a:pt x="63" y="0"/>
                      </a:lnTo>
                      <a:close/>
                    </a:path>
                  </a:pathLst>
                </a:custGeom>
                <a:solidFill>
                  <a:srgbClr val="CEB9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2" name="Freeform 164"/>
                <p:cNvSpPr>
                  <a:spLocks noEditPoints="1"/>
                </p:cNvSpPr>
                <p:nvPr/>
              </p:nvSpPr>
              <p:spPr bwMode="auto">
                <a:xfrm>
                  <a:off x="5953" y="-12"/>
                  <a:ext cx="322" cy="256"/>
                </a:xfrm>
                <a:custGeom>
                  <a:avLst/>
                  <a:gdLst>
                    <a:gd name="T0" fmla="*/ 45 w 136"/>
                    <a:gd name="T1" fmla="*/ 43 h 108"/>
                    <a:gd name="T2" fmla="*/ 0 w 136"/>
                    <a:gd name="T3" fmla="*/ 63 h 108"/>
                    <a:gd name="T4" fmla="*/ 51 w 136"/>
                    <a:gd name="T5" fmla="*/ 72 h 108"/>
                    <a:gd name="T6" fmla="*/ 114 w 136"/>
                    <a:gd name="T7" fmla="*/ 90 h 108"/>
                    <a:gd name="T8" fmla="*/ 133 w 136"/>
                    <a:gd name="T9" fmla="*/ 35 h 108"/>
                    <a:gd name="T10" fmla="*/ 69 w 136"/>
                    <a:gd name="T11" fmla="*/ 0 h 108"/>
                    <a:gd name="T12" fmla="*/ 60 w 136"/>
                    <a:gd name="T13" fmla="*/ 5 h 108"/>
                    <a:gd name="T14" fmla="*/ 45 w 136"/>
                    <a:gd name="T15" fmla="*/ 43 h 108"/>
                    <a:gd name="T16" fmla="*/ 72 w 136"/>
                    <a:gd name="T17" fmla="*/ 27 h 108"/>
                    <a:gd name="T18" fmla="*/ 107 w 136"/>
                    <a:gd name="T19" fmla="*/ 33 h 108"/>
                    <a:gd name="T20" fmla="*/ 102 w 136"/>
                    <a:gd name="T21" fmla="*/ 66 h 108"/>
                    <a:gd name="T22" fmla="*/ 67 w 136"/>
                    <a:gd name="T23" fmla="*/ 61 h 108"/>
                    <a:gd name="T24" fmla="*/ 72 w 136"/>
                    <a:gd name="T25" fmla="*/ 2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6" h="108">
                      <a:moveTo>
                        <a:pt x="45" y="43"/>
                      </a:moveTo>
                      <a:cubicBezTo>
                        <a:pt x="37" y="46"/>
                        <a:pt x="13" y="56"/>
                        <a:pt x="0" y="63"/>
                      </a:cubicBezTo>
                      <a:cubicBezTo>
                        <a:pt x="13" y="66"/>
                        <a:pt x="35" y="69"/>
                        <a:pt x="51" y="72"/>
                      </a:cubicBezTo>
                      <a:cubicBezTo>
                        <a:pt x="63" y="100"/>
                        <a:pt x="93" y="108"/>
                        <a:pt x="114" y="90"/>
                      </a:cubicBezTo>
                      <a:cubicBezTo>
                        <a:pt x="129" y="78"/>
                        <a:pt x="136" y="55"/>
                        <a:pt x="133" y="35"/>
                      </a:cubicBezTo>
                      <a:cubicBezTo>
                        <a:pt x="115" y="19"/>
                        <a:pt x="93" y="7"/>
                        <a:pt x="69" y="0"/>
                      </a:cubicBezTo>
                      <a:cubicBezTo>
                        <a:pt x="66" y="1"/>
                        <a:pt x="63" y="3"/>
                        <a:pt x="60" y="5"/>
                      </a:cubicBezTo>
                      <a:cubicBezTo>
                        <a:pt x="48" y="14"/>
                        <a:pt x="45" y="28"/>
                        <a:pt x="45" y="43"/>
                      </a:cubicBezTo>
                      <a:close/>
                      <a:moveTo>
                        <a:pt x="72" y="27"/>
                      </a:moveTo>
                      <a:cubicBezTo>
                        <a:pt x="83" y="20"/>
                        <a:pt x="99" y="22"/>
                        <a:pt x="107" y="33"/>
                      </a:cubicBezTo>
                      <a:cubicBezTo>
                        <a:pt x="116" y="44"/>
                        <a:pt x="113" y="59"/>
                        <a:pt x="102" y="66"/>
                      </a:cubicBezTo>
                      <a:cubicBezTo>
                        <a:pt x="91" y="74"/>
                        <a:pt x="75" y="72"/>
                        <a:pt x="67" y="61"/>
                      </a:cubicBezTo>
                      <a:cubicBezTo>
                        <a:pt x="59" y="50"/>
                        <a:pt x="61" y="35"/>
                        <a:pt x="72" y="27"/>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3" name="Freeform 165"/>
                <p:cNvSpPr/>
                <p:nvPr/>
              </p:nvSpPr>
              <p:spPr bwMode="auto">
                <a:xfrm>
                  <a:off x="5932" y="3364"/>
                  <a:ext cx="468" cy="400"/>
                </a:xfrm>
                <a:custGeom>
                  <a:avLst/>
                  <a:gdLst>
                    <a:gd name="T0" fmla="*/ 128 w 198"/>
                    <a:gd name="T1" fmla="*/ 77 h 169"/>
                    <a:gd name="T2" fmla="*/ 151 w 198"/>
                    <a:gd name="T3" fmla="*/ 69 h 169"/>
                    <a:gd name="T4" fmla="*/ 132 w 198"/>
                    <a:gd name="T5" fmla="*/ 123 h 169"/>
                    <a:gd name="T6" fmla="*/ 86 w 198"/>
                    <a:gd name="T7" fmla="*/ 99 h 169"/>
                    <a:gd name="T8" fmla="*/ 109 w 198"/>
                    <a:gd name="T9" fmla="*/ 89 h 169"/>
                    <a:gd name="T10" fmla="*/ 91 w 198"/>
                    <a:gd name="T11" fmla="*/ 54 h 169"/>
                    <a:gd name="T12" fmla="*/ 0 w 198"/>
                    <a:gd name="T13" fmla="*/ 100 h 169"/>
                    <a:gd name="T14" fmla="*/ 68 w 198"/>
                    <a:gd name="T15" fmla="*/ 123 h 169"/>
                    <a:gd name="T16" fmla="*/ 135 w 198"/>
                    <a:gd name="T17" fmla="*/ 137 h 169"/>
                    <a:gd name="T18" fmla="*/ 194 w 198"/>
                    <a:gd name="T19" fmla="*/ 144 h 169"/>
                    <a:gd name="T20" fmla="*/ 198 w 198"/>
                    <a:gd name="T21" fmla="*/ 26 h 169"/>
                    <a:gd name="T22" fmla="*/ 198 w 198"/>
                    <a:gd name="T23" fmla="*/ 0 h 169"/>
                    <a:gd name="T24" fmla="*/ 112 w 198"/>
                    <a:gd name="T25" fmla="*/ 44 h 169"/>
                    <a:gd name="T26" fmla="*/ 128 w 198"/>
                    <a:gd name="T27" fmla="*/ 77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8" h="169">
                      <a:moveTo>
                        <a:pt x="128" y="77"/>
                      </a:moveTo>
                      <a:cubicBezTo>
                        <a:pt x="151" y="69"/>
                        <a:pt x="151" y="69"/>
                        <a:pt x="151" y="69"/>
                      </a:cubicBezTo>
                      <a:cubicBezTo>
                        <a:pt x="132" y="123"/>
                        <a:pt x="132" y="123"/>
                        <a:pt x="132" y="123"/>
                      </a:cubicBezTo>
                      <a:cubicBezTo>
                        <a:pt x="86" y="99"/>
                        <a:pt x="86" y="99"/>
                        <a:pt x="86" y="99"/>
                      </a:cubicBezTo>
                      <a:cubicBezTo>
                        <a:pt x="109" y="89"/>
                        <a:pt x="109" y="89"/>
                        <a:pt x="109" y="89"/>
                      </a:cubicBezTo>
                      <a:cubicBezTo>
                        <a:pt x="91" y="54"/>
                        <a:pt x="91" y="54"/>
                        <a:pt x="91" y="54"/>
                      </a:cubicBezTo>
                      <a:cubicBezTo>
                        <a:pt x="52" y="74"/>
                        <a:pt x="17" y="92"/>
                        <a:pt x="0" y="100"/>
                      </a:cubicBezTo>
                      <a:cubicBezTo>
                        <a:pt x="14" y="145"/>
                        <a:pt x="45" y="141"/>
                        <a:pt x="68" y="123"/>
                      </a:cubicBezTo>
                      <a:cubicBezTo>
                        <a:pt x="71" y="162"/>
                        <a:pt x="118" y="169"/>
                        <a:pt x="135" y="137"/>
                      </a:cubicBezTo>
                      <a:cubicBezTo>
                        <a:pt x="147" y="162"/>
                        <a:pt x="176" y="158"/>
                        <a:pt x="194" y="144"/>
                      </a:cubicBezTo>
                      <a:cubicBezTo>
                        <a:pt x="167" y="109"/>
                        <a:pt x="161" y="50"/>
                        <a:pt x="198" y="26"/>
                      </a:cubicBezTo>
                      <a:cubicBezTo>
                        <a:pt x="198" y="0"/>
                        <a:pt x="198" y="0"/>
                        <a:pt x="198" y="0"/>
                      </a:cubicBezTo>
                      <a:cubicBezTo>
                        <a:pt x="171" y="14"/>
                        <a:pt x="141" y="29"/>
                        <a:pt x="112" y="44"/>
                      </a:cubicBezTo>
                      <a:lnTo>
                        <a:pt x="128" y="77"/>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4" name="Freeform 166"/>
                <p:cNvSpPr/>
                <p:nvPr/>
              </p:nvSpPr>
              <p:spPr bwMode="auto">
                <a:xfrm>
                  <a:off x="6367" y="2366"/>
                  <a:ext cx="24" cy="26"/>
                </a:xfrm>
                <a:custGeom>
                  <a:avLst/>
                  <a:gdLst>
                    <a:gd name="T0" fmla="*/ 2 w 10"/>
                    <a:gd name="T1" fmla="*/ 2 h 11"/>
                    <a:gd name="T2" fmla="*/ 1 w 10"/>
                    <a:gd name="T3" fmla="*/ 8 h 11"/>
                    <a:gd name="T4" fmla="*/ 8 w 10"/>
                    <a:gd name="T5" fmla="*/ 9 h 11"/>
                    <a:gd name="T6" fmla="*/ 9 w 10"/>
                    <a:gd name="T7" fmla="*/ 3 h 11"/>
                    <a:gd name="T8" fmla="*/ 2 w 10"/>
                    <a:gd name="T9" fmla="*/ 2 h 11"/>
                  </a:gdLst>
                  <a:ahLst/>
                  <a:cxnLst>
                    <a:cxn ang="0">
                      <a:pos x="T0" y="T1"/>
                    </a:cxn>
                    <a:cxn ang="0">
                      <a:pos x="T2" y="T3"/>
                    </a:cxn>
                    <a:cxn ang="0">
                      <a:pos x="T4" y="T5"/>
                    </a:cxn>
                    <a:cxn ang="0">
                      <a:pos x="T6" y="T7"/>
                    </a:cxn>
                    <a:cxn ang="0">
                      <a:pos x="T8" y="T9"/>
                    </a:cxn>
                  </a:cxnLst>
                  <a:rect l="0" t="0" r="r" b="b"/>
                  <a:pathLst>
                    <a:path w="10" h="11">
                      <a:moveTo>
                        <a:pt x="2" y="2"/>
                      </a:moveTo>
                      <a:cubicBezTo>
                        <a:pt x="0" y="3"/>
                        <a:pt x="0" y="6"/>
                        <a:pt x="1" y="8"/>
                      </a:cubicBezTo>
                      <a:cubicBezTo>
                        <a:pt x="3" y="10"/>
                        <a:pt x="6" y="11"/>
                        <a:pt x="8" y="9"/>
                      </a:cubicBezTo>
                      <a:cubicBezTo>
                        <a:pt x="10" y="8"/>
                        <a:pt x="10" y="5"/>
                        <a:pt x="9" y="3"/>
                      </a:cubicBezTo>
                      <a:cubicBezTo>
                        <a:pt x="7" y="1"/>
                        <a:pt x="4" y="0"/>
                        <a:pt x="2" y="2"/>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5" name="Freeform 167"/>
                <p:cNvSpPr/>
                <p:nvPr/>
              </p:nvSpPr>
              <p:spPr bwMode="auto">
                <a:xfrm>
                  <a:off x="6303" y="1058"/>
                  <a:ext cx="12" cy="42"/>
                </a:xfrm>
                <a:custGeom>
                  <a:avLst/>
                  <a:gdLst>
                    <a:gd name="T0" fmla="*/ 1 w 5"/>
                    <a:gd name="T1" fmla="*/ 18 h 18"/>
                    <a:gd name="T2" fmla="*/ 4 w 5"/>
                    <a:gd name="T3" fmla="*/ 16 h 18"/>
                    <a:gd name="T4" fmla="*/ 3 w 5"/>
                    <a:gd name="T5" fmla="*/ 0 h 18"/>
                    <a:gd name="T6" fmla="*/ 0 w 5"/>
                    <a:gd name="T7" fmla="*/ 2 h 18"/>
                    <a:gd name="T8" fmla="*/ 1 w 5"/>
                    <a:gd name="T9" fmla="*/ 18 h 18"/>
                  </a:gdLst>
                  <a:ahLst/>
                  <a:cxnLst>
                    <a:cxn ang="0">
                      <a:pos x="T0" y="T1"/>
                    </a:cxn>
                    <a:cxn ang="0">
                      <a:pos x="T2" y="T3"/>
                    </a:cxn>
                    <a:cxn ang="0">
                      <a:pos x="T4" y="T5"/>
                    </a:cxn>
                    <a:cxn ang="0">
                      <a:pos x="T6" y="T7"/>
                    </a:cxn>
                    <a:cxn ang="0">
                      <a:pos x="T8" y="T9"/>
                    </a:cxn>
                  </a:cxnLst>
                  <a:rect l="0" t="0" r="r" b="b"/>
                  <a:pathLst>
                    <a:path w="5" h="18">
                      <a:moveTo>
                        <a:pt x="1" y="18"/>
                      </a:moveTo>
                      <a:cubicBezTo>
                        <a:pt x="2" y="18"/>
                        <a:pt x="3" y="17"/>
                        <a:pt x="4" y="16"/>
                      </a:cubicBezTo>
                      <a:cubicBezTo>
                        <a:pt x="5" y="11"/>
                        <a:pt x="4" y="6"/>
                        <a:pt x="3" y="0"/>
                      </a:cubicBezTo>
                      <a:cubicBezTo>
                        <a:pt x="2" y="1"/>
                        <a:pt x="1" y="1"/>
                        <a:pt x="0" y="2"/>
                      </a:cubicBezTo>
                      <a:lnTo>
                        <a:pt x="1" y="18"/>
                      </a:ln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6" name="Freeform 168"/>
                <p:cNvSpPr/>
                <p:nvPr/>
              </p:nvSpPr>
              <p:spPr bwMode="auto">
                <a:xfrm>
                  <a:off x="6235" y="445"/>
                  <a:ext cx="47" cy="21"/>
                </a:xfrm>
                <a:custGeom>
                  <a:avLst/>
                  <a:gdLst>
                    <a:gd name="T0" fmla="*/ 20 w 20"/>
                    <a:gd name="T1" fmla="*/ 6 h 9"/>
                    <a:gd name="T2" fmla="*/ 5 w 20"/>
                    <a:gd name="T3" fmla="*/ 0 h 9"/>
                    <a:gd name="T4" fmla="*/ 0 w 20"/>
                    <a:gd name="T5" fmla="*/ 3 h 9"/>
                    <a:gd name="T6" fmla="*/ 17 w 20"/>
                    <a:gd name="T7" fmla="*/ 9 h 9"/>
                    <a:gd name="T8" fmla="*/ 20 w 20"/>
                    <a:gd name="T9" fmla="*/ 6 h 9"/>
                  </a:gdLst>
                  <a:ahLst/>
                  <a:cxnLst>
                    <a:cxn ang="0">
                      <a:pos x="T0" y="T1"/>
                    </a:cxn>
                    <a:cxn ang="0">
                      <a:pos x="T2" y="T3"/>
                    </a:cxn>
                    <a:cxn ang="0">
                      <a:pos x="T4" y="T5"/>
                    </a:cxn>
                    <a:cxn ang="0">
                      <a:pos x="T6" y="T7"/>
                    </a:cxn>
                    <a:cxn ang="0">
                      <a:pos x="T8" y="T9"/>
                    </a:cxn>
                  </a:cxnLst>
                  <a:rect l="0" t="0" r="r" b="b"/>
                  <a:pathLst>
                    <a:path w="20" h="9">
                      <a:moveTo>
                        <a:pt x="20" y="6"/>
                      </a:moveTo>
                      <a:cubicBezTo>
                        <a:pt x="15" y="4"/>
                        <a:pt x="10" y="2"/>
                        <a:pt x="5" y="0"/>
                      </a:cubicBezTo>
                      <a:cubicBezTo>
                        <a:pt x="3" y="1"/>
                        <a:pt x="2" y="2"/>
                        <a:pt x="0" y="3"/>
                      </a:cubicBezTo>
                      <a:cubicBezTo>
                        <a:pt x="17" y="9"/>
                        <a:pt x="17" y="9"/>
                        <a:pt x="17" y="9"/>
                      </a:cubicBezTo>
                      <a:cubicBezTo>
                        <a:pt x="18" y="8"/>
                        <a:pt x="19" y="7"/>
                        <a:pt x="20" y="6"/>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7" name="Freeform 169"/>
                <p:cNvSpPr/>
                <p:nvPr/>
              </p:nvSpPr>
              <p:spPr bwMode="auto">
                <a:xfrm>
                  <a:off x="6367" y="3038"/>
                  <a:ext cx="33" cy="47"/>
                </a:xfrm>
                <a:custGeom>
                  <a:avLst/>
                  <a:gdLst>
                    <a:gd name="T0" fmla="*/ 0 w 14"/>
                    <a:gd name="T1" fmla="*/ 20 h 20"/>
                    <a:gd name="T2" fmla="*/ 14 w 14"/>
                    <a:gd name="T3" fmla="*/ 17 h 20"/>
                    <a:gd name="T4" fmla="*/ 14 w 14"/>
                    <a:gd name="T5" fmla="*/ 0 h 20"/>
                    <a:gd name="T6" fmla="*/ 5 w 14"/>
                    <a:gd name="T7" fmla="*/ 6 h 20"/>
                    <a:gd name="T8" fmla="*/ 0 w 14"/>
                    <a:gd name="T9" fmla="*/ 20 h 20"/>
                  </a:gdLst>
                  <a:ahLst/>
                  <a:cxnLst>
                    <a:cxn ang="0">
                      <a:pos x="T0" y="T1"/>
                    </a:cxn>
                    <a:cxn ang="0">
                      <a:pos x="T2" y="T3"/>
                    </a:cxn>
                    <a:cxn ang="0">
                      <a:pos x="T4" y="T5"/>
                    </a:cxn>
                    <a:cxn ang="0">
                      <a:pos x="T6" y="T7"/>
                    </a:cxn>
                    <a:cxn ang="0">
                      <a:pos x="T8" y="T9"/>
                    </a:cxn>
                  </a:cxnLst>
                  <a:rect l="0" t="0" r="r" b="b"/>
                  <a:pathLst>
                    <a:path w="14" h="20">
                      <a:moveTo>
                        <a:pt x="0" y="20"/>
                      </a:moveTo>
                      <a:cubicBezTo>
                        <a:pt x="14" y="17"/>
                        <a:pt x="14" y="17"/>
                        <a:pt x="14" y="17"/>
                      </a:cubicBezTo>
                      <a:cubicBezTo>
                        <a:pt x="14" y="0"/>
                        <a:pt x="14" y="0"/>
                        <a:pt x="14" y="0"/>
                      </a:cubicBezTo>
                      <a:cubicBezTo>
                        <a:pt x="11" y="2"/>
                        <a:pt x="8" y="4"/>
                        <a:pt x="5" y="6"/>
                      </a:cubicBezTo>
                      <a:lnTo>
                        <a:pt x="0" y="20"/>
                      </a:ln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8" name="Freeform 170"/>
                <p:cNvSpPr/>
                <p:nvPr/>
              </p:nvSpPr>
              <p:spPr bwMode="auto">
                <a:xfrm>
                  <a:off x="6360" y="2441"/>
                  <a:ext cx="28" cy="31"/>
                </a:xfrm>
                <a:custGeom>
                  <a:avLst/>
                  <a:gdLst>
                    <a:gd name="T0" fmla="*/ 9 w 12"/>
                    <a:gd name="T1" fmla="*/ 11 h 13"/>
                    <a:gd name="T2" fmla="*/ 10 w 12"/>
                    <a:gd name="T3" fmla="*/ 3 h 13"/>
                    <a:gd name="T4" fmla="*/ 3 w 12"/>
                    <a:gd name="T5" fmla="*/ 2 h 13"/>
                    <a:gd name="T6" fmla="*/ 2 w 12"/>
                    <a:gd name="T7" fmla="*/ 10 h 13"/>
                    <a:gd name="T8" fmla="*/ 9 w 12"/>
                    <a:gd name="T9" fmla="*/ 11 h 13"/>
                  </a:gdLst>
                  <a:ahLst/>
                  <a:cxnLst>
                    <a:cxn ang="0">
                      <a:pos x="T0" y="T1"/>
                    </a:cxn>
                    <a:cxn ang="0">
                      <a:pos x="T2" y="T3"/>
                    </a:cxn>
                    <a:cxn ang="0">
                      <a:pos x="T4" y="T5"/>
                    </a:cxn>
                    <a:cxn ang="0">
                      <a:pos x="T6" y="T7"/>
                    </a:cxn>
                    <a:cxn ang="0">
                      <a:pos x="T8" y="T9"/>
                    </a:cxn>
                  </a:cxnLst>
                  <a:rect l="0" t="0" r="r" b="b"/>
                  <a:pathLst>
                    <a:path w="12" h="13">
                      <a:moveTo>
                        <a:pt x="9" y="11"/>
                      </a:moveTo>
                      <a:cubicBezTo>
                        <a:pt x="12" y="9"/>
                        <a:pt x="12" y="6"/>
                        <a:pt x="10" y="3"/>
                      </a:cubicBezTo>
                      <a:cubicBezTo>
                        <a:pt x="9" y="1"/>
                        <a:pt x="5" y="0"/>
                        <a:pt x="3" y="2"/>
                      </a:cubicBezTo>
                      <a:cubicBezTo>
                        <a:pt x="0" y="4"/>
                        <a:pt x="0" y="7"/>
                        <a:pt x="2" y="10"/>
                      </a:cubicBezTo>
                      <a:cubicBezTo>
                        <a:pt x="3" y="12"/>
                        <a:pt x="7" y="13"/>
                        <a:pt x="9" y="11"/>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9" name="Freeform 171"/>
                <p:cNvSpPr/>
                <p:nvPr/>
              </p:nvSpPr>
              <p:spPr bwMode="auto">
                <a:xfrm>
                  <a:off x="6320" y="3125"/>
                  <a:ext cx="80" cy="92"/>
                </a:xfrm>
                <a:custGeom>
                  <a:avLst/>
                  <a:gdLst>
                    <a:gd name="T0" fmla="*/ 0 w 80"/>
                    <a:gd name="T1" fmla="*/ 92 h 92"/>
                    <a:gd name="T2" fmla="*/ 68 w 80"/>
                    <a:gd name="T3" fmla="*/ 83 h 92"/>
                    <a:gd name="T4" fmla="*/ 80 w 80"/>
                    <a:gd name="T5" fmla="*/ 57 h 92"/>
                    <a:gd name="T6" fmla="*/ 80 w 80"/>
                    <a:gd name="T7" fmla="*/ 0 h 92"/>
                    <a:gd name="T8" fmla="*/ 28 w 80"/>
                    <a:gd name="T9" fmla="*/ 10 h 92"/>
                    <a:gd name="T10" fmla="*/ 0 w 80"/>
                    <a:gd name="T11" fmla="*/ 92 h 92"/>
                  </a:gdLst>
                  <a:ahLst/>
                  <a:cxnLst>
                    <a:cxn ang="0">
                      <a:pos x="T0" y="T1"/>
                    </a:cxn>
                    <a:cxn ang="0">
                      <a:pos x="T2" y="T3"/>
                    </a:cxn>
                    <a:cxn ang="0">
                      <a:pos x="T4" y="T5"/>
                    </a:cxn>
                    <a:cxn ang="0">
                      <a:pos x="T6" y="T7"/>
                    </a:cxn>
                    <a:cxn ang="0">
                      <a:pos x="T8" y="T9"/>
                    </a:cxn>
                    <a:cxn ang="0">
                      <a:pos x="T10" y="T11"/>
                    </a:cxn>
                  </a:cxnLst>
                  <a:rect l="0" t="0" r="r" b="b"/>
                  <a:pathLst>
                    <a:path w="80" h="92">
                      <a:moveTo>
                        <a:pt x="0" y="92"/>
                      </a:moveTo>
                      <a:lnTo>
                        <a:pt x="68" y="83"/>
                      </a:lnTo>
                      <a:lnTo>
                        <a:pt x="80" y="57"/>
                      </a:lnTo>
                      <a:lnTo>
                        <a:pt x="80" y="0"/>
                      </a:lnTo>
                      <a:lnTo>
                        <a:pt x="28" y="10"/>
                      </a:lnTo>
                      <a:lnTo>
                        <a:pt x="0" y="92"/>
                      </a:ln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0" name="Freeform 172"/>
                <p:cNvSpPr/>
                <p:nvPr/>
              </p:nvSpPr>
              <p:spPr bwMode="auto">
                <a:xfrm>
                  <a:off x="6221" y="454"/>
                  <a:ext cx="49" cy="24"/>
                </a:xfrm>
                <a:custGeom>
                  <a:avLst/>
                  <a:gdLst>
                    <a:gd name="T0" fmla="*/ 21 w 21"/>
                    <a:gd name="T1" fmla="*/ 6 h 10"/>
                    <a:gd name="T2" fmla="*/ 4 w 21"/>
                    <a:gd name="T3" fmla="*/ 0 h 10"/>
                    <a:gd name="T4" fmla="*/ 0 w 21"/>
                    <a:gd name="T5" fmla="*/ 3 h 10"/>
                    <a:gd name="T6" fmla="*/ 19 w 21"/>
                    <a:gd name="T7" fmla="*/ 10 h 10"/>
                    <a:gd name="T8" fmla="*/ 21 w 21"/>
                    <a:gd name="T9" fmla="*/ 6 h 10"/>
                  </a:gdLst>
                  <a:ahLst/>
                  <a:cxnLst>
                    <a:cxn ang="0">
                      <a:pos x="T0" y="T1"/>
                    </a:cxn>
                    <a:cxn ang="0">
                      <a:pos x="T2" y="T3"/>
                    </a:cxn>
                    <a:cxn ang="0">
                      <a:pos x="T4" y="T5"/>
                    </a:cxn>
                    <a:cxn ang="0">
                      <a:pos x="T6" y="T7"/>
                    </a:cxn>
                    <a:cxn ang="0">
                      <a:pos x="T8" y="T9"/>
                    </a:cxn>
                  </a:cxnLst>
                  <a:rect l="0" t="0" r="r" b="b"/>
                  <a:pathLst>
                    <a:path w="21" h="10">
                      <a:moveTo>
                        <a:pt x="21" y="6"/>
                      </a:moveTo>
                      <a:cubicBezTo>
                        <a:pt x="4" y="0"/>
                        <a:pt x="4" y="0"/>
                        <a:pt x="4" y="0"/>
                      </a:cubicBezTo>
                      <a:cubicBezTo>
                        <a:pt x="3" y="1"/>
                        <a:pt x="2" y="2"/>
                        <a:pt x="0" y="3"/>
                      </a:cubicBezTo>
                      <a:cubicBezTo>
                        <a:pt x="19" y="10"/>
                        <a:pt x="19" y="10"/>
                        <a:pt x="19" y="10"/>
                      </a:cubicBezTo>
                      <a:cubicBezTo>
                        <a:pt x="20" y="9"/>
                        <a:pt x="21" y="8"/>
                        <a:pt x="21" y="6"/>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1" name="Freeform 173"/>
                <p:cNvSpPr/>
                <p:nvPr/>
              </p:nvSpPr>
              <p:spPr bwMode="auto">
                <a:xfrm>
                  <a:off x="6296" y="2108"/>
                  <a:ext cx="69" cy="90"/>
                </a:xfrm>
                <a:custGeom>
                  <a:avLst/>
                  <a:gdLst>
                    <a:gd name="T0" fmla="*/ 27 w 29"/>
                    <a:gd name="T1" fmla="*/ 38 h 38"/>
                    <a:gd name="T2" fmla="*/ 29 w 29"/>
                    <a:gd name="T3" fmla="*/ 0 h 38"/>
                    <a:gd name="T4" fmla="*/ 0 w 29"/>
                    <a:gd name="T5" fmla="*/ 21 h 38"/>
                    <a:gd name="T6" fmla="*/ 27 w 29"/>
                    <a:gd name="T7" fmla="*/ 38 h 38"/>
                  </a:gdLst>
                  <a:ahLst/>
                  <a:cxnLst>
                    <a:cxn ang="0">
                      <a:pos x="T0" y="T1"/>
                    </a:cxn>
                    <a:cxn ang="0">
                      <a:pos x="T2" y="T3"/>
                    </a:cxn>
                    <a:cxn ang="0">
                      <a:pos x="T4" y="T5"/>
                    </a:cxn>
                    <a:cxn ang="0">
                      <a:pos x="T6" y="T7"/>
                    </a:cxn>
                  </a:cxnLst>
                  <a:rect l="0" t="0" r="r" b="b"/>
                  <a:pathLst>
                    <a:path w="29" h="38">
                      <a:moveTo>
                        <a:pt x="27" y="38"/>
                      </a:moveTo>
                      <a:cubicBezTo>
                        <a:pt x="29" y="0"/>
                        <a:pt x="29" y="0"/>
                        <a:pt x="29" y="0"/>
                      </a:cubicBezTo>
                      <a:cubicBezTo>
                        <a:pt x="0" y="21"/>
                        <a:pt x="0" y="21"/>
                        <a:pt x="0" y="21"/>
                      </a:cubicBezTo>
                      <a:cubicBezTo>
                        <a:pt x="10" y="25"/>
                        <a:pt x="19" y="31"/>
                        <a:pt x="27" y="38"/>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2" name="Freeform 174"/>
                <p:cNvSpPr/>
                <p:nvPr/>
              </p:nvSpPr>
              <p:spPr bwMode="auto">
                <a:xfrm>
                  <a:off x="6249" y="996"/>
                  <a:ext cx="57" cy="59"/>
                </a:xfrm>
                <a:custGeom>
                  <a:avLst/>
                  <a:gdLst>
                    <a:gd name="T0" fmla="*/ 3 w 24"/>
                    <a:gd name="T1" fmla="*/ 25 h 25"/>
                    <a:gd name="T2" fmla="*/ 24 w 24"/>
                    <a:gd name="T3" fmla="*/ 14 h 25"/>
                    <a:gd name="T4" fmla="*/ 20 w 24"/>
                    <a:gd name="T5" fmla="*/ 0 h 25"/>
                    <a:gd name="T6" fmla="*/ 0 w 24"/>
                    <a:gd name="T7" fmla="*/ 16 h 25"/>
                    <a:gd name="T8" fmla="*/ 3 w 24"/>
                    <a:gd name="T9" fmla="*/ 25 h 25"/>
                  </a:gdLst>
                  <a:ahLst/>
                  <a:cxnLst>
                    <a:cxn ang="0">
                      <a:pos x="T0" y="T1"/>
                    </a:cxn>
                    <a:cxn ang="0">
                      <a:pos x="T2" y="T3"/>
                    </a:cxn>
                    <a:cxn ang="0">
                      <a:pos x="T4" y="T5"/>
                    </a:cxn>
                    <a:cxn ang="0">
                      <a:pos x="T6" y="T7"/>
                    </a:cxn>
                    <a:cxn ang="0">
                      <a:pos x="T8" y="T9"/>
                    </a:cxn>
                  </a:cxnLst>
                  <a:rect l="0" t="0" r="r" b="b"/>
                  <a:pathLst>
                    <a:path w="24" h="25">
                      <a:moveTo>
                        <a:pt x="3" y="25"/>
                      </a:moveTo>
                      <a:cubicBezTo>
                        <a:pt x="10" y="21"/>
                        <a:pt x="17" y="17"/>
                        <a:pt x="24" y="14"/>
                      </a:cubicBezTo>
                      <a:cubicBezTo>
                        <a:pt x="23" y="10"/>
                        <a:pt x="21" y="5"/>
                        <a:pt x="20" y="0"/>
                      </a:cubicBezTo>
                      <a:cubicBezTo>
                        <a:pt x="13" y="5"/>
                        <a:pt x="7" y="10"/>
                        <a:pt x="0" y="16"/>
                      </a:cubicBezTo>
                      <a:cubicBezTo>
                        <a:pt x="1" y="19"/>
                        <a:pt x="2" y="22"/>
                        <a:pt x="3" y="25"/>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3" name="Freeform 175"/>
                <p:cNvSpPr/>
                <p:nvPr/>
              </p:nvSpPr>
              <p:spPr bwMode="auto">
                <a:xfrm>
                  <a:off x="6277" y="2063"/>
                  <a:ext cx="85" cy="85"/>
                </a:xfrm>
                <a:custGeom>
                  <a:avLst/>
                  <a:gdLst>
                    <a:gd name="T0" fmla="*/ 36 w 36"/>
                    <a:gd name="T1" fmla="*/ 15 h 36"/>
                    <a:gd name="T2" fmla="*/ 0 w 36"/>
                    <a:gd name="T3" fmla="*/ 0 h 36"/>
                    <a:gd name="T4" fmla="*/ 7 w 36"/>
                    <a:gd name="T5" fmla="*/ 36 h 36"/>
                    <a:gd name="T6" fmla="*/ 36 w 36"/>
                    <a:gd name="T7" fmla="*/ 15 h 36"/>
                  </a:gdLst>
                  <a:ahLst/>
                  <a:cxnLst>
                    <a:cxn ang="0">
                      <a:pos x="T0" y="T1"/>
                    </a:cxn>
                    <a:cxn ang="0">
                      <a:pos x="T2" y="T3"/>
                    </a:cxn>
                    <a:cxn ang="0">
                      <a:pos x="T4" y="T5"/>
                    </a:cxn>
                    <a:cxn ang="0">
                      <a:pos x="T6" y="T7"/>
                    </a:cxn>
                  </a:cxnLst>
                  <a:rect l="0" t="0" r="r" b="b"/>
                  <a:pathLst>
                    <a:path w="36" h="36">
                      <a:moveTo>
                        <a:pt x="36" y="15"/>
                      </a:moveTo>
                      <a:cubicBezTo>
                        <a:pt x="25" y="8"/>
                        <a:pt x="13" y="3"/>
                        <a:pt x="0" y="0"/>
                      </a:cubicBezTo>
                      <a:cubicBezTo>
                        <a:pt x="7" y="36"/>
                        <a:pt x="7" y="36"/>
                        <a:pt x="7" y="36"/>
                      </a:cubicBezTo>
                      <a:lnTo>
                        <a:pt x="36" y="15"/>
                      </a:ln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4" name="Freeform 176"/>
                <p:cNvSpPr/>
                <p:nvPr/>
              </p:nvSpPr>
              <p:spPr bwMode="auto">
                <a:xfrm>
                  <a:off x="6308" y="2886"/>
                  <a:ext cx="92" cy="97"/>
                </a:xfrm>
                <a:custGeom>
                  <a:avLst/>
                  <a:gdLst>
                    <a:gd name="T0" fmla="*/ 0 w 39"/>
                    <a:gd name="T1" fmla="*/ 9 h 41"/>
                    <a:gd name="T2" fmla="*/ 30 w 39"/>
                    <a:gd name="T3" fmla="*/ 41 h 41"/>
                    <a:gd name="T4" fmla="*/ 39 w 39"/>
                    <a:gd name="T5" fmla="*/ 32 h 41"/>
                    <a:gd name="T6" fmla="*/ 39 w 39"/>
                    <a:gd name="T7" fmla="*/ 23 h 41"/>
                    <a:gd name="T8" fmla="*/ 7 w 39"/>
                    <a:gd name="T9" fmla="*/ 0 h 41"/>
                    <a:gd name="T10" fmla="*/ 0 w 39"/>
                    <a:gd name="T11" fmla="*/ 9 h 41"/>
                  </a:gdLst>
                  <a:ahLst/>
                  <a:cxnLst>
                    <a:cxn ang="0">
                      <a:pos x="T0" y="T1"/>
                    </a:cxn>
                    <a:cxn ang="0">
                      <a:pos x="T2" y="T3"/>
                    </a:cxn>
                    <a:cxn ang="0">
                      <a:pos x="T4" y="T5"/>
                    </a:cxn>
                    <a:cxn ang="0">
                      <a:pos x="T6" y="T7"/>
                    </a:cxn>
                    <a:cxn ang="0">
                      <a:pos x="T8" y="T9"/>
                    </a:cxn>
                    <a:cxn ang="0">
                      <a:pos x="T10" y="T11"/>
                    </a:cxn>
                  </a:cxnLst>
                  <a:rect l="0" t="0" r="r" b="b"/>
                  <a:pathLst>
                    <a:path w="39" h="41">
                      <a:moveTo>
                        <a:pt x="0" y="9"/>
                      </a:moveTo>
                      <a:cubicBezTo>
                        <a:pt x="30" y="41"/>
                        <a:pt x="30" y="41"/>
                        <a:pt x="30" y="41"/>
                      </a:cubicBezTo>
                      <a:cubicBezTo>
                        <a:pt x="33" y="38"/>
                        <a:pt x="36" y="35"/>
                        <a:pt x="39" y="32"/>
                      </a:cubicBezTo>
                      <a:cubicBezTo>
                        <a:pt x="39" y="23"/>
                        <a:pt x="39" y="23"/>
                        <a:pt x="39" y="23"/>
                      </a:cubicBezTo>
                      <a:cubicBezTo>
                        <a:pt x="7" y="0"/>
                        <a:pt x="7" y="0"/>
                        <a:pt x="7" y="0"/>
                      </a:cubicBezTo>
                      <a:cubicBezTo>
                        <a:pt x="5" y="3"/>
                        <a:pt x="3" y="6"/>
                        <a:pt x="0" y="9"/>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5" name="Freeform 177"/>
                <p:cNvSpPr/>
                <p:nvPr/>
              </p:nvSpPr>
              <p:spPr bwMode="auto">
                <a:xfrm>
                  <a:off x="6351" y="2292"/>
                  <a:ext cx="26" cy="26"/>
                </a:xfrm>
                <a:custGeom>
                  <a:avLst/>
                  <a:gdLst>
                    <a:gd name="T0" fmla="*/ 3 w 11"/>
                    <a:gd name="T1" fmla="*/ 2 h 11"/>
                    <a:gd name="T2" fmla="*/ 2 w 11"/>
                    <a:gd name="T3" fmla="*/ 8 h 11"/>
                    <a:gd name="T4" fmla="*/ 8 w 11"/>
                    <a:gd name="T5" fmla="*/ 9 h 11"/>
                    <a:gd name="T6" fmla="*/ 9 w 11"/>
                    <a:gd name="T7" fmla="*/ 3 h 11"/>
                    <a:gd name="T8" fmla="*/ 3 w 11"/>
                    <a:gd name="T9" fmla="*/ 2 h 11"/>
                  </a:gdLst>
                  <a:ahLst/>
                  <a:cxnLst>
                    <a:cxn ang="0">
                      <a:pos x="T0" y="T1"/>
                    </a:cxn>
                    <a:cxn ang="0">
                      <a:pos x="T2" y="T3"/>
                    </a:cxn>
                    <a:cxn ang="0">
                      <a:pos x="T4" y="T5"/>
                    </a:cxn>
                    <a:cxn ang="0">
                      <a:pos x="T6" y="T7"/>
                    </a:cxn>
                    <a:cxn ang="0">
                      <a:pos x="T8" y="T9"/>
                    </a:cxn>
                  </a:cxnLst>
                  <a:rect l="0" t="0" r="r" b="b"/>
                  <a:pathLst>
                    <a:path w="11" h="11">
                      <a:moveTo>
                        <a:pt x="3" y="2"/>
                      </a:moveTo>
                      <a:cubicBezTo>
                        <a:pt x="0" y="3"/>
                        <a:pt x="0" y="6"/>
                        <a:pt x="2" y="8"/>
                      </a:cubicBezTo>
                      <a:cubicBezTo>
                        <a:pt x="3" y="10"/>
                        <a:pt x="6" y="11"/>
                        <a:pt x="8" y="9"/>
                      </a:cubicBezTo>
                      <a:cubicBezTo>
                        <a:pt x="10" y="8"/>
                        <a:pt x="11" y="5"/>
                        <a:pt x="9" y="3"/>
                      </a:cubicBezTo>
                      <a:cubicBezTo>
                        <a:pt x="8" y="1"/>
                        <a:pt x="5" y="0"/>
                        <a:pt x="3" y="2"/>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6" name="Freeform 178"/>
                <p:cNvSpPr/>
                <p:nvPr/>
              </p:nvSpPr>
              <p:spPr bwMode="auto">
                <a:xfrm>
                  <a:off x="6289" y="1065"/>
                  <a:ext cx="12" cy="45"/>
                </a:xfrm>
                <a:custGeom>
                  <a:avLst/>
                  <a:gdLst>
                    <a:gd name="T0" fmla="*/ 4 w 5"/>
                    <a:gd name="T1" fmla="*/ 0 h 19"/>
                    <a:gd name="T2" fmla="*/ 0 w 5"/>
                    <a:gd name="T3" fmla="*/ 3 h 19"/>
                    <a:gd name="T4" fmla="*/ 1 w 5"/>
                    <a:gd name="T5" fmla="*/ 19 h 19"/>
                    <a:gd name="T6" fmla="*/ 5 w 5"/>
                    <a:gd name="T7" fmla="*/ 16 h 19"/>
                    <a:gd name="T8" fmla="*/ 4 w 5"/>
                    <a:gd name="T9" fmla="*/ 0 h 19"/>
                  </a:gdLst>
                  <a:ahLst/>
                  <a:cxnLst>
                    <a:cxn ang="0">
                      <a:pos x="T0" y="T1"/>
                    </a:cxn>
                    <a:cxn ang="0">
                      <a:pos x="T2" y="T3"/>
                    </a:cxn>
                    <a:cxn ang="0">
                      <a:pos x="T4" y="T5"/>
                    </a:cxn>
                    <a:cxn ang="0">
                      <a:pos x="T6" y="T7"/>
                    </a:cxn>
                    <a:cxn ang="0">
                      <a:pos x="T8" y="T9"/>
                    </a:cxn>
                  </a:cxnLst>
                  <a:rect l="0" t="0" r="r" b="b"/>
                  <a:pathLst>
                    <a:path w="5" h="19">
                      <a:moveTo>
                        <a:pt x="4" y="0"/>
                      </a:moveTo>
                      <a:cubicBezTo>
                        <a:pt x="3" y="1"/>
                        <a:pt x="1" y="2"/>
                        <a:pt x="0" y="3"/>
                      </a:cubicBezTo>
                      <a:cubicBezTo>
                        <a:pt x="1" y="19"/>
                        <a:pt x="1" y="19"/>
                        <a:pt x="1" y="19"/>
                      </a:cubicBezTo>
                      <a:cubicBezTo>
                        <a:pt x="2" y="18"/>
                        <a:pt x="4" y="17"/>
                        <a:pt x="5" y="16"/>
                      </a:cubicBezTo>
                      <a:lnTo>
                        <a:pt x="4" y="0"/>
                      </a:ln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7" name="Freeform 179"/>
                <p:cNvSpPr/>
                <p:nvPr/>
              </p:nvSpPr>
              <p:spPr bwMode="auto">
                <a:xfrm>
                  <a:off x="6334" y="2749"/>
                  <a:ext cx="64" cy="133"/>
                </a:xfrm>
                <a:custGeom>
                  <a:avLst/>
                  <a:gdLst>
                    <a:gd name="T0" fmla="*/ 27 w 27"/>
                    <a:gd name="T1" fmla="*/ 26 h 56"/>
                    <a:gd name="T2" fmla="*/ 8 w 27"/>
                    <a:gd name="T3" fmla="*/ 0 h 56"/>
                    <a:gd name="T4" fmla="*/ 9 w 27"/>
                    <a:gd name="T5" fmla="*/ 13 h 56"/>
                    <a:gd name="T6" fmla="*/ 20 w 27"/>
                    <a:gd name="T7" fmla="*/ 26 h 56"/>
                    <a:gd name="T8" fmla="*/ 5 w 27"/>
                    <a:gd name="T9" fmla="*/ 39 h 56"/>
                    <a:gd name="T10" fmla="*/ 0 w 27"/>
                    <a:gd name="T11" fmla="*/ 50 h 56"/>
                    <a:gd name="T12" fmla="*/ 27 w 27"/>
                    <a:gd name="T13" fmla="*/ 26 h 56"/>
                  </a:gdLst>
                  <a:ahLst/>
                  <a:cxnLst>
                    <a:cxn ang="0">
                      <a:pos x="T0" y="T1"/>
                    </a:cxn>
                    <a:cxn ang="0">
                      <a:pos x="T2" y="T3"/>
                    </a:cxn>
                    <a:cxn ang="0">
                      <a:pos x="T4" y="T5"/>
                    </a:cxn>
                    <a:cxn ang="0">
                      <a:pos x="T6" y="T7"/>
                    </a:cxn>
                    <a:cxn ang="0">
                      <a:pos x="T8" y="T9"/>
                    </a:cxn>
                    <a:cxn ang="0">
                      <a:pos x="T10" y="T11"/>
                    </a:cxn>
                    <a:cxn ang="0">
                      <a:pos x="T12" y="T13"/>
                    </a:cxn>
                  </a:cxnLst>
                  <a:rect l="0" t="0" r="r" b="b"/>
                  <a:pathLst>
                    <a:path w="27" h="56">
                      <a:moveTo>
                        <a:pt x="27" y="26"/>
                      </a:moveTo>
                      <a:cubicBezTo>
                        <a:pt x="27" y="12"/>
                        <a:pt x="19" y="0"/>
                        <a:pt x="8" y="0"/>
                      </a:cubicBezTo>
                      <a:cubicBezTo>
                        <a:pt x="8" y="4"/>
                        <a:pt x="9" y="9"/>
                        <a:pt x="9" y="13"/>
                      </a:cubicBezTo>
                      <a:cubicBezTo>
                        <a:pt x="15" y="13"/>
                        <a:pt x="19" y="19"/>
                        <a:pt x="20" y="26"/>
                      </a:cubicBezTo>
                      <a:cubicBezTo>
                        <a:pt x="20" y="37"/>
                        <a:pt x="11" y="40"/>
                        <a:pt x="5" y="39"/>
                      </a:cubicBezTo>
                      <a:cubicBezTo>
                        <a:pt x="3" y="43"/>
                        <a:pt x="2" y="47"/>
                        <a:pt x="0" y="50"/>
                      </a:cubicBezTo>
                      <a:cubicBezTo>
                        <a:pt x="12" y="56"/>
                        <a:pt x="27" y="50"/>
                        <a:pt x="27" y="26"/>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8" name="Freeform 180"/>
                <p:cNvSpPr/>
                <p:nvPr/>
              </p:nvSpPr>
              <p:spPr bwMode="auto">
                <a:xfrm>
                  <a:off x="6261" y="1476"/>
                  <a:ext cx="59" cy="59"/>
                </a:xfrm>
                <a:custGeom>
                  <a:avLst/>
                  <a:gdLst>
                    <a:gd name="T0" fmla="*/ 6 w 25"/>
                    <a:gd name="T1" fmla="*/ 25 h 25"/>
                    <a:gd name="T2" fmla="*/ 25 w 25"/>
                    <a:gd name="T3" fmla="*/ 2 h 25"/>
                    <a:gd name="T4" fmla="*/ 21 w 25"/>
                    <a:gd name="T5" fmla="*/ 0 h 25"/>
                    <a:gd name="T6" fmla="*/ 0 w 25"/>
                    <a:gd name="T7" fmla="*/ 7 h 25"/>
                    <a:gd name="T8" fmla="*/ 6 w 25"/>
                    <a:gd name="T9" fmla="*/ 25 h 25"/>
                  </a:gdLst>
                  <a:ahLst/>
                  <a:cxnLst>
                    <a:cxn ang="0">
                      <a:pos x="T0" y="T1"/>
                    </a:cxn>
                    <a:cxn ang="0">
                      <a:pos x="T2" y="T3"/>
                    </a:cxn>
                    <a:cxn ang="0">
                      <a:pos x="T4" y="T5"/>
                    </a:cxn>
                    <a:cxn ang="0">
                      <a:pos x="T6" y="T7"/>
                    </a:cxn>
                    <a:cxn ang="0">
                      <a:pos x="T8" y="T9"/>
                    </a:cxn>
                  </a:cxnLst>
                  <a:rect l="0" t="0" r="r" b="b"/>
                  <a:pathLst>
                    <a:path w="25" h="25">
                      <a:moveTo>
                        <a:pt x="6" y="25"/>
                      </a:moveTo>
                      <a:cubicBezTo>
                        <a:pt x="25" y="2"/>
                        <a:pt x="25" y="2"/>
                        <a:pt x="25" y="2"/>
                      </a:cubicBezTo>
                      <a:cubicBezTo>
                        <a:pt x="21" y="0"/>
                        <a:pt x="21" y="0"/>
                        <a:pt x="21" y="0"/>
                      </a:cubicBezTo>
                      <a:cubicBezTo>
                        <a:pt x="15" y="2"/>
                        <a:pt x="8" y="4"/>
                        <a:pt x="0" y="7"/>
                      </a:cubicBezTo>
                      <a:cubicBezTo>
                        <a:pt x="3" y="12"/>
                        <a:pt x="5" y="18"/>
                        <a:pt x="6" y="25"/>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9" name="Freeform 181"/>
                <p:cNvSpPr/>
                <p:nvPr/>
              </p:nvSpPr>
              <p:spPr bwMode="auto">
                <a:xfrm>
                  <a:off x="6211" y="466"/>
                  <a:ext cx="52" cy="24"/>
                </a:xfrm>
                <a:custGeom>
                  <a:avLst/>
                  <a:gdLst>
                    <a:gd name="T0" fmla="*/ 22 w 22"/>
                    <a:gd name="T1" fmla="*/ 7 h 10"/>
                    <a:gd name="T2" fmla="*/ 3 w 22"/>
                    <a:gd name="T3" fmla="*/ 0 h 10"/>
                    <a:gd name="T4" fmla="*/ 0 w 22"/>
                    <a:gd name="T5" fmla="*/ 2 h 10"/>
                    <a:gd name="T6" fmla="*/ 19 w 22"/>
                    <a:gd name="T7" fmla="*/ 10 h 10"/>
                    <a:gd name="T8" fmla="*/ 22 w 22"/>
                    <a:gd name="T9" fmla="*/ 7 h 10"/>
                  </a:gdLst>
                  <a:ahLst/>
                  <a:cxnLst>
                    <a:cxn ang="0">
                      <a:pos x="T0" y="T1"/>
                    </a:cxn>
                    <a:cxn ang="0">
                      <a:pos x="T2" y="T3"/>
                    </a:cxn>
                    <a:cxn ang="0">
                      <a:pos x="T4" y="T5"/>
                    </a:cxn>
                    <a:cxn ang="0">
                      <a:pos x="T6" y="T7"/>
                    </a:cxn>
                    <a:cxn ang="0">
                      <a:pos x="T8" y="T9"/>
                    </a:cxn>
                  </a:cxnLst>
                  <a:rect l="0" t="0" r="r" b="b"/>
                  <a:pathLst>
                    <a:path w="22" h="10">
                      <a:moveTo>
                        <a:pt x="22" y="7"/>
                      </a:moveTo>
                      <a:cubicBezTo>
                        <a:pt x="3" y="0"/>
                        <a:pt x="3" y="0"/>
                        <a:pt x="3" y="0"/>
                      </a:cubicBezTo>
                      <a:cubicBezTo>
                        <a:pt x="2" y="1"/>
                        <a:pt x="1" y="1"/>
                        <a:pt x="0" y="2"/>
                      </a:cubicBezTo>
                      <a:cubicBezTo>
                        <a:pt x="19" y="10"/>
                        <a:pt x="19" y="10"/>
                        <a:pt x="19" y="10"/>
                      </a:cubicBezTo>
                      <a:cubicBezTo>
                        <a:pt x="20" y="9"/>
                        <a:pt x="21" y="8"/>
                        <a:pt x="22" y="7"/>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0" name="Freeform 182"/>
                <p:cNvSpPr/>
                <p:nvPr/>
              </p:nvSpPr>
              <p:spPr bwMode="auto">
                <a:xfrm>
                  <a:off x="6258" y="1110"/>
                  <a:ext cx="55" cy="78"/>
                </a:xfrm>
                <a:custGeom>
                  <a:avLst/>
                  <a:gdLst>
                    <a:gd name="T0" fmla="*/ 2 w 23"/>
                    <a:gd name="T1" fmla="*/ 18 h 33"/>
                    <a:gd name="T2" fmla="*/ 0 w 23"/>
                    <a:gd name="T3" fmla="*/ 33 h 33"/>
                    <a:gd name="T4" fmla="*/ 23 w 23"/>
                    <a:gd name="T5" fmla="*/ 0 h 33"/>
                    <a:gd name="T6" fmla="*/ 2 w 23"/>
                    <a:gd name="T7" fmla="*/ 18 h 33"/>
                  </a:gdLst>
                  <a:ahLst/>
                  <a:cxnLst>
                    <a:cxn ang="0">
                      <a:pos x="T0" y="T1"/>
                    </a:cxn>
                    <a:cxn ang="0">
                      <a:pos x="T2" y="T3"/>
                    </a:cxn>
                    <a:cxn ang="0">
                      <a:pos x="T4" y="T5"/>
                    </a:cxn>
                    <a:cxn ang="0">
                      <a:pos x="T6" y="T7"/>
                    </a:cxn>
                  </a:cxnLst>
                  <a:rect l="0" t="0" r="r" b="b"/>
                  <a:pathLst>
                    <a:path w="23" h="33">
                      <a:moveTo>
                        <a:pt x="2" y="18"/>
                      </a:moveTo>
                      <a:cubicBezTo>
                        <a:pt x="1" y="23"/>
                        <a:pt x="1" y="28"/>
                        <a:pt x="0" y="33"/>
                      </a:cubicBezTo>
                      <a:cubicBezTo>
                        <a:pt x="15" y="29"/>
                        <a:pt x="22" y="19"/>
                        <a:pt x="23" y="0"/>
                      </a:cubicBezTo>
                      <a:cubicBezTo>
                        <a:pt x="14" y="4"/>
                        <a:pt x="7" y="10"/>
                        <a:pt x="2" y="18"/>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1" name="Freeform 183"/>
                <p:cNvSpPr/>
                <p:nvPr/>
              </p:nvSpPr>
              <p:spPr bwMode="auto">
                <a:xfrm>
                  <a:off x="6296" y="2574"/>
                  <a:ext cx="81" cy="85"/>
                </a:xfrm>
                <a:custGeom>
                  <a:avLst/>
                  <a:gdLst>
                    <a:gd name="T0" fmla="*/ 7 w 34"/>
                    <a:gd name="T1" fmla="*/ 36 h 36"/>
                    <a:gd name="T2" fmla="*/ 34 w 34"/>
                    <a:gd name="T3" fmla="*/ 9 h 36"/>
                    <a:gd name="T4" fmla="*/ 23 w 34"/>
                    <a:gd name="T5" fmla="*/ 0 h 36"/>
                    <a:gd name="T6" fmla="*/ 0 w 34"/>
                    <a:gd name="T7" fmla="*/ 29 h 36"/>
                    <a:gd name="T8" fmla="*/ 7 w 34"/>
                    <a:gd name="T9" fmla="*/ 36 h 36"/>
                  </a:gdLst>
                  <a:ahLst/>
                  <a:cxnLst>
                    <a:cxn ang="0">
                      <a:pos x="T0" y="T1"/>
                    </a:cxn>
                    <a:cxn ang="0">
                      <a:pos x="T2" y="T3"/>
                    </a:cxn>
                    <a:cxn ang="0">
                      <a:pos x="T4" y="T5"/>
                    </a:cxn>
                    <a:cxn ang="0">
                      <a:pos x="T6" y="T7"/>
                    </a:cxn>
                    <a:cxn ang="0">
                      <a:pos x="T8" y="T9"/>
                    </a:cxn>
                  </a:cxnLst>
                  <a:rect l="0" t="0" r="r" b="b"/>
                  <a:pathLst>
                    <a:path w="34" h="36">
                      <a:moveTo>
                        <a:pt x="7" y="36"/>
                      </a:moveTo>
                      <a:cubicBezTo>
                        <a:pt x="34" y="9"/>
                        <a:pt x="34" y="9"/>
                        <a:pt x="34" y="9"/>
                      </a:cubicBezTo>
                      <a:cubicBezTo>
                        <a:pt x="31" y="6"/>
                        <a:pt x="27" y="3"/>
                        <a:pt x="23" y="0"/>
                      </a:cubicBezTo>
                      <a:cubicBezTo>
                        <a:pt x="0" y="29"/>
                        <a:pt x="0" y="29"/>
                        <a:pt x="0" y="29"/>
                      </a:cubicBezTo>
                      <a:cubicBezTo>
                        <a:pt x="3" y="31"/>
                        <a:pt x="5" y="33"/>
                        <a:pt x="7" y="36"/>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2" name="Freeform 184"/>
                <p:cNvSpPr/>
                <p:nvPr/>
              </p:nvSpPr>
              <p:spPr bwMode="auto">
                <a:xfrm>
                  <a:off x="6202" y="476"/>
                  <a:ext cx="52" cy="28"/>
                </a:xfrm>
                <a:custGeom>
                  <a:avLst/>
                  <a:gdLst>
                    <a:gd name="T0" fmla="*/ 22 w 22"/>
                    <a:gd name="T1" fmla="*/ 8 h 12"/>
                    <a:gd name="T2" fmla="*/ 3 w 22"/>
                    <a:gd name="T3" fmla="*/ 0 h 12"/>
                    <a:gd name="T4" fmla="*/ 0 w 22"/>
                    <a:gd name="T5" fmla="*/ 3 h 12"/>
                    <a:gd name="T6" fmla="*/ 20 w 22"/>
                    <a:gd name="T7" fmla="*/ 12 h 12"/>
                    <a:gd name="T8" fmla="*/ 22 w 22"/>
                    <a:gd name="T9" fmla="*/ 8 h 12"/>
                  </a:gdLst>
                  <a:ahLst/>
                  <a:cxnLst>
                    <a:cxn ang="0">
                      <a:pos x="T0" y="T1"/>
                    </a:cxn>
                    <a:cxn ang="0">
                      <a:pos x="T2" y="T3"/>
                    </a:cxn>
                    <a:cxn ang="0">
                      <a:pos x="T4" y="T5"/>
                    </a:cxn>
                    <a:cxn ang="0">
                      <a:pos x="T6" y="T7"/>
                    </a:cxn>
                    <a:cxn ang="0">
                      <a:pos x="T8" y="T9"/>
                    </a:cxn>
                  </a:cxnLst>
                  <a:rect l="0" t="0" r="r" b="b"/>
                  <a:pathLst>
                    <a:path w="22" h="12">
                      <a:moveTo>
                        <a:pt x="22" y="8"/>
                      </a:moveTo>
                      <a:cubicBezTo>
                        <a:pt x="3" y="0"/>
                        <a:pt x="3" y="0"/>
                        <a:pt x="3" y="0"/>
                      </a:cubicBezTo>
                      <a:cubicBezTo>
                        <a:pt x="2" y="1"/>
                        <a:pt x="1" y="2"/>
                        <a:pt x="0" y="3"/>
                      </a:cubicBezTo>
                      <a:cubicBezTo>
                        <a:pt x="20" y="12"/>
                        <a:pt x="20" y="12"/>
                        <a:pt x="20" y="12"/>
                      </a:cubicBezTo>
                      <a:cubicBezTo>
                        <a:pt x="21" y="10"/>
                        <a:pt x="21" y="9"/>
                        <a:pt x="22" y="8"/>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3" name="Freeform 185"/>
                <p:cNvSpPr/>
                <p:nvPr/>
              </p:nvSpPr>
              <p:spPr bwMode="auto">
                <a:xfrm>
                  <a:off x="6209" y="932"/>
                  <a:ext cx="82" cy="85"/>
                </a:xfrm>
                <a:custGeom>
                  <a:avLst/>
                  <a:gdLst>
                    <a:gd name="T0" fmla="*/ 15 w 35"/>
                    <a:gd name="T1" fmla="*/ 36 h 36"/>
                    <a:gd name="T2" fmla="*/ 35 w 35"/>
                    <a:gd name="T3" fmla="*/ 22 h 36"/>
                    <a:gd name="T4" fmla="*/ 27 w 35"/>
                    <a:gd name="T5" fmla="*/ 0 h 36"/>
                    <a:gd name="T6" fmla="*/ 0 w 35"/>
                    <a:gd name="T7" fmla="*/ 5 h 36"/>
                    <a:gd name="T8" fmla="*/ 15 w 35"/>
                    <a:gd name="T9" fmla="*/ 36 h 36"/>
                  </a:gdLst>
                  <a:ahLst/>
                  <a:cxnLst>
                    <a:cxn ang="0">
                      <a:pos x="T0" y="T1"/>
                    </a:cxn>
                    <a:cxn ang="0">
                      <a:pos x="T2" y="T3"/>
                    </a:cxn>
                    <a:cxn ang="0">
                      <a:pos x="T4" y="T5"/>
                    </a:cxn>
                    <a:cxn ang="0">
                      <a:pos x="T6" y="T7"/>
                    </a:cxn>
                    <a:cxn ang="0">
                      <a:pos x="T8" y="T9"/>
                    </a:cxn>
                  </a:cxnLst>
                  <a:rect l="0" t="0" r="r" b="b"/>
                  <a:pathLst>
                    <a:path w="35" h="36">
                      <a:moveTo>
                        <a:pt x="15" y="36"/>
                      </a:moveTo>
                      <a:cubicBezTo>
                        <a:pt x="22" y="30"/>
                        <a:pt x="28" y="26"/>
                        <a:pt x="35" y="22"/>
                      </a:cubicBezTo>
                      <a:cubicBezTo>
                        <a:pt x="33" y="14"/>
                        <a:pt x="30" y="7"/>
                        <a:pt x="27" y="0"/>
                      </a:cubicBezTo>
                      <a:cubicBezTo>
                        <a:pt x="18" y="2"/>
                        <a:pt x="9" y="4"/>
                        <a:pt x="0" y="5"/>
                      </a:cubicBezTo>
                      <a:cubicBezTo>
                        <a:pt x="6" y="15"/>
                        <a:pt x="11" y="25"/>
                        <a:pt x="15" y="36"/>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4" name="Freeform 186"/>
                <p:cNvSpPr/>
                <p:nvPr/>
              </p:nvSpPr>
              <p:spPr bwMode="auto">
                <a:xfrm>
                  <a:off x="6275" y="1074"/>
                  <a:ext cx="12" cy="47"/>
                </a:xfrm>
                <a:custGeom>
                  <a:avLst/>
                  <a:gdLst>
                    <a:gd name="T0" fmla="*/ 4 w 5"/>
                    <a:gd name="T1" fmla="*/ 0 h 20"/>
                    <a:gd name="T2" fmla="*/ 0 w 5"/>
                    <a:gd name="T3" fmla="*/ 4 h 20"/>
                    <a:gd name="T4" fmla="*/ 1 w 5"/>
                    <a:gd name="T5" fmla="*/ 20 h 20"/>
                    <a:gd name="T6" fmla="*/ 5 w 5"/>
                    <a:gd name="T7" fmla="*/ 16 h 20"/>
                    <a:gd name="T8" fmla="*/ 4 w 5"/>
                    <a:gd name="T9" fmla="*/ 0 h 20"/>
                  </a:gdLst>
                  <a:ahLst/>
                  <a:cxnLst>
                    <a:cxn ang="0">
                      <a:pos x="T0" y="T1"/>
                    </a:cxn>
                    <a:cxn ang="0">
                      <a:pos x="T2" y="T3"/>
                    </a:cxn>
                    <a:cxn ang="0">
                      <a:pos x="T4" y="T5"/>
                    </a:cxn>
                    <a:cxn ang="0">
                      <a:pos x="T6" y="T7"/>
                    </a:cxn>
                    <a:cxn ang="0">
                      <a:pos x="T8" y="T9"/>
                    </a:cxn>
                  </a:cxnLst>
                  <a:rect l="0" t="0" r="r" b="b"/>
                  <a:pathLst>
                    <a:path w="5" h="20">
                      <a:moveTo>
                        <a:pt x="4" y="0"/>
                      </a:moveTo>
                      <a:cubicBezTo>
                        <a:pt x="3" y="2"/>
                        <a:pt x="1" y="3"/>
                        <a:pt x="0" y="4"/>
                      </a:cubicBezTo>
                      <a:cubicBezTo>
                        <a:pt x="1" y="20"/>
                        <a:pt x="1" y="20"/>
                        <a:pt x="1" y="20"/>
                      </a:cubicBezTo>
                      <a:cubicBezTo>
                        <a:pt x="2" y="18"/>
                        <a:pt x="4" y="17"/>
                        <a:pt x="5" y="16"/>
                      </a:cubicBezTo>
                      <a:lnTo>
                        <a:pt x="4" y="0"/>
                      </a:ln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5" name="Freeform 187"/>
                <p:cNvSpPr/>
                <p:nvPr/>
              </p:nvSpPr>
              <p:spPr bwMode="auto">
                <a:xfrm>
                  <a:off x="6195" y="485"/>
                  <a:ext cx="52" cy="33"/>
                </a:xfrm>
                <a:custGeom>
                  <a:avLst/>
                  <a:gdLst>
                    <a:gd name="T0" fmla="*/ 22 w 22"/>
                    <a:gd name="T1" fmla="*/ 9 h 14"/>
                    <a:gd name="T2" fmla="*/ 2 w 22"/>
                    <a:gd name="T3" fmla="*/ 0 h 14"/>
                    <a:gd name="T4" fmla="*/ 0 w 22"/>
                    <a:gd name="T5" fmla="*/ 3 h 14"/>
                    <a:gd name="T6" fmla="*/ 20 w 22"/>
                    <a:gd name="T7" fmla="*/ 14 h 14"/>
                    <a:gd name="T8" fmla="*/ 22 w 22"/>
                    <a:gd name="T9" fmla="*/ 9 h 14"/>
                  </a:gdLst>
                  <a:ahLst/>
                  <a:cxnLst>
                    <a:cxn ang="0">
                      <a:pos x="T0" y="T1"/>
                    </a:cxn>
                    <a:cxn ang="0">
                      <a:pos x="T2" y="T3"/>
                    </a:cxn>
                    <a:cxn ang="0">
                      <a:pos x="T4" y="T5"/>
                    </a:cxn>
                    <a:cxn ang="0">
                      <a:pos x="T6" y="T7"/>
                    </a:cxn>
                    <a:cxn ang="0">
                      <a:pos x="T8" y="T9"/>
                    </a:cxn>
                  </a:cxnLst>
                  <a:rect l="0" t="0" r="r" b="b"/>
                  <a:pathLst>
                    <a:path w="22" h="14">
                      <a:moveTo>
                        <a:pt x="22" y="9"/>
                      </a:moveTo>
                      <a:cubicBezTo>
                        <a:pt x="2" y="0"/>
                        <a:pt x="2" y="0"/>
                        <a:pt x="2" y="0"/>
                      </a:cubicBezTo>
                      <a:cubicBezTo>
                        <a:pt x="1" y="1"/>
                        <a:pt x="0" y="2"/>
                        <a:pt x="0" y="3"/>
                      </a:cubicBezTo>
                      <a:cubicBezTo>
                        <a:pt x="4" y="7"/>
                        <a:pt x="12" y="11"/>
                        <a:pt x="20" y="14"/>
                      </a:cubicBezTo>
                      <a:cubicBezTo>
                        <a:pt x="20" y="13"/>
                        <a:pt x="21" y="11"/>
                        <a:pt x="22" y="9"/>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6" name="Freeform 188"/>
                <p:cNvSpPr/>
                <p:nvPr/>
              </p:nvSpPr>
              <p:spPr bwMode="auto">
                <a:xfrm>
                  <a:off x="6185" y="897"/>
                  <a:ext cx="83" cy="33"/>
                </a:xfrm>
                <a:custGeom>
                  <a:avLst/>
                  <a:gdLst>
                    <a:gd name="T0" fmla="*/ 6 w 35"/>
                    <a:gd name="T1" fmla="*/ 14 h 14"/>
                    <a:gd name="T2" fmla="*/ 35 w 35"/>
                    <a:gd name="T3" fmla="*/ 9 h 14"/>
                    <a:gd name="T4" fmla="*/ 32 w 35"/>
                    <a:gd name="T5" fmla="*/ 0 h 14"/>
                    <a:gd name="T6" fmla="*/ 0 w 35"/>
                    <a:gd name="T7" fmla="*/ 7 h 14"/>
                    <a:gd name="T8" fmla="*/ 6 w 35"/>
                    <a:gd name="T9" fmla="*/ 14 h 14"/>
                  </a:gdLst>
                  <a:ahLst/>
                  <a:cxnLst>
                    <a:cxn ang="0">
                      <a:pos x="T0" y="T1"/>
                    </a:cxn>
                    <a:cxn ang="0">
                      <a:pos x="T2" y="T3"/>
                    </a:cxn>
                    <a:cxn ang="0">
                      <a:pos x="T4" y="T5"/>
                    </a:cxn>
                    <a:cxn ang="0">
                      <a:pos x="T6" y="T7"/>
                    </a:cxn>
                    <a:cxn ang="0">
                      <a:pos x="T8" y="T9"/>
                    </a:cxn>
                  </a:cxnLst>
                  <a:rect l="0" t="0" r="r" b="b"/>
                  <a:pathLst>
                    <a:path w="35" h="14">
                      <a:moveTo>
                        <a:pt x="6" y="14"/>
                      </a:moveTo>
                      <a:cubicBezTo>
                        <a:pt x="16" y="13"/>
                        <a:pt x="25" y="11"/>
                        <a:pt x="35" y="9"/>
                      </a:cubicBezTo>
                      <a:cubicBezTo>
                        <a:pt x="34" y="6"/>
                        <a:pt x="33" y="3"/>
                        <a:pt x="32" y="0"/>
                      </a:cubicBezTo>
                      <a:cubicBezTo>
                        <a:pt x="21" y="3"/>
                        <a:pt x="11" y="5"/>
                        <a:pt x="0" y="7"/>
                      </a:cubicBezTo>
                      <a:cubicBezTo>
                        <a:pt x="2" y="9"/>
                        <a:pt x="4" y="12"/>
                        <a:pt x="6" y="14"/>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7" name="Freeform 189"/>
                <p:cNvSpPr/>
                <p:nvPr/>
              </p:nvSpPr>
              <p:spPr bwMode="auto">
                <a:xfrm>
                  <a:off x="6157" y="1301"/>
                  <a:ext cx="142" cy="180"/>
                </a:xfrm>
                <a:custGeom>
                  <a:avLst/>
                  <a:gdLst>
                    <a:gd name="T0" fmla="*/ 6 w 60"/>
                    <a:gd name="T1" fmla="*/ 54 h 76"/>
                    <a:gd name="T2" fmla="*/ 42 w 60"/>
                    <a:gd name="T3" fmla="*/ 76 h 76"/>
                    <a:gd name="T4" fmla="*/ 60 w 60"/>
                    <a:gd name="T5" fmla="*/ 70 h 76"/>
                    <a:gd name="T6" fmla="*/ 16 w 60"/>
                    <a:gd name="T7" fmla="*/ 40 h 76"/>
                    <a:gd name="T8" fmla="*/ 22 w 60"/>
                    <a:gd name="T9" fmla="*/ 30 h 76"/>
                    <a:gd name="T10" fmla="*/ 25 w 60"/>
                    <a:gd name="T11" fmla="*/ 0 h 76"/>
                    <a:gd name="T12" fmla="*/ 0 w 60"/>
                    <a:gd name="T13" fmla="*/ 29 h 76"/>
                    <a:gd name="T14" fmla="*/ 6 w 60"/>
                    <a:gd name="T15" fmla="*/ 54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76">
                      <a:moveTo>
                        <a:pt x="6" y="54"/>
                      </a:moveTo>
                      <a:cubicBezTo>
                        <a:pt x="19" y="56"/>
                        <a:pt x="33" y="64"/>
                        <a:pt x="42" y="76"/>
                      </a:cubicBezTo>
                      <a:cubicBezTo>
                        <a:pt x="48" y="74"/>
                        <a:pt x="54" y="72"/>
                        <a:pt x="60" y="70"/>
                      </a:cubicBezTo>
                      <a:cubicBezTo>
                        <a:pt x="16" y="40"/>
                        <a:pt x="16" y="40"/>
                        <a:pt x="16" y="40"/>
                      </a:cubicBezTo>
                      <a:cubicBezTo>
                        <a:pt x="22" y="30"/>
                        <a:pt x="22" y="30"/>
                        <a:pt x="22" y="30"/>
                      </a:cubicBezTo>
                      <a:cubicBezTo>
                        <a:pt x="20" y="20"/>
                        <a:pt x="21" y="9"/>
                        <a:pt x="25" y="0"/>
                      </a:cubicBezTo>
                      <a:cubicBezTo>
                        <a:pt x="18" y="11"/>
                        <a:pt x="10" y="21"/>
                        <a:pt x="0" y="29"/>
                      </a:cubicBezTo>
                      <a:cubicBezTo>
                        <a:pt x="0" y="40"/>
                        <a:pt x="2" y="48"/>
                        <a:pt x="6" y="54"/>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8" name="Freeform 190"/>
                <p:cNvSpPr/>
                <p:nvPr/>
              </p:nvSpPr>
              <p:spPr bwMode="auto">
                <a:xfrm>
                  <a:off x="6225" y="573"/>
                  <a:ext cx="38" cy="89"/>
                </a:xfrm>
                <a:custGeom>
                  <a:avLst/>
                  <a:gdLst>
                    <a:gd name="T0" fmla="*/ 8 w 16"/>
                    <a:gd name="T1" fmla="*/ 38 h 38"/>
                    <a:gd name="T2" fmla="*/ 16 w 16"/>
                    <a:gd name="T3" fmla="*/ 2 h 38"/>
                    <a:gd name="T4" fmla="*/ 4 w 16"/>
                    <a:gd name="T5" fmla="*/ 0 h 38"/>
                    <a:gd name="T6" fmla="*/ 1 w 16"/>
                    <a:gd name="T7" fmla="*/ 38 h 38"/>
                    <a:gd name="T8" fmla="*/ 8 w 16"/>
                    <a:gd name="T9" fmla="*/ 38 h 38"/>
                  </a:gdLst>
                  <a:ahLst/>
                  <a:cxnLst>
                    <a:cxn ang="0">
                      <a:pos x="T0" y="T1"/>
                    </a:cxn>
                    <a:cxn ang="0">
                      <a:pos x="T2" y="T3"/>
                    </a:cxn>
                    <a:cxn ang="0">
                      <a:pos x="T4" y="T5"/>
                    </a:cxn>
                    <a:cxn ang="0">
                      <a:pos x="T6" y="T7"/>
                    </a:cxn>
                    <a:cxn ang="0">
                      <a:pos x="T8" y="T9"/>
                    </a:cxn>
                  </a:cxnLst>
                  <a:rect l="0" t="0" r="r" b="b"/>
                  <a:pathLst>
                    <a:path w="16" h="38">
                      <a:moveTo>
                        <a:pt x="8" y="38"/>
                      </a:moveTo>
                      <a:cubicBezTo>
                        <a:pt x="8" y="28"/>
                        <a:pt x="10" y="15"/>
                        <a:pt x="16" y="2"/>
                      </a:cubicBezTo>
                      <a:cubicBezTo>
                        <a:pt x="12" y="2"/>
                        <a:pt x="8" y="1"/>
                        <a:pt x="4" y="0"/>
                      </a:cubicBezTo>
                      <a:cubicBezTo>
                        <a:pt x="1" y="13"/>
                        <a:pt x="0" y="27"/>
                        <a:pt x="1" y="38"/>
                      </a:cubicBezTo>
                      <a:cubicBezTo>
                        <a:pt x="4" y="38"/>
                        <a:pt x="6" y="38"/>
                        <a:pt x="8" y="38"/>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9" name="Freeform 191"/>
                <p:cNvSpPr/>
                <p:nvPr/>
              </p:nvSpPr>
              <p:spPr bwMode="auto">
                <a:xfrm>
                  <a:off x="6261" y="1086"/>
                  <a:ext cx="12" cy="47"/>
                </a:xfrm>
                <a:custGeom>
                  <a:avLst/>
                  <a:gdLst>
                    <a:gd name="T0" fmla="*/ 5 w 5"/>
                    <a:gd name="T1" fmla="*/ 16 h 20"/>
                    <a:gd name="T2" fmla="*/ 4 w 5"/>
                    <a:gd name="T3" fmla="*/ 0 h 20"/>
                    <a:gd name="T4" fmla="*/ 0 w 5"/>
                    <a:gd name="T5" fmla="*/ 4 h 20"/>
                    <a:gd name="T6" fmla="*/ 1 w 5"/>
                    <a:gd name="T7" fmla="*/ 20 h 20"/>
                    <a:gd name="T8" fmla="*/ 5 w 5"/>
                    <a:gd name="T9" fmla="*/ 16 h 20"/>
                  </a:gdLst>
                  <a:ahLst/>
                  <a:cxnLst>
                    <a:cxn ang="0">
                      <a:pos x="T0" y="T1"/>
                    </a:cxn>
                    <a:cxn ang="0">
                      <a:pos x="T2" y="T3"/>
                    </a:cxn>
                    <a:cxn ang="0">
                      <a:pos x="T4" y="T5"/>
                    </a:cxn>
                    <a:cxn ang="0">
                      <a:pos x="T6" y="T7"/>
                    </a:cxn>
                    <a:cxn ang="0">
                      <a:pos x="T8" y="T9"/>
                    </a:cxn>
                  </a:cxnLst>
                  <a:rect l="0" t="0" r="r" b="b"/>
                  <a:pathLst>
                    <a:path w="5" h="20">
                      <a:moveTo>
                        <a:pt x="5" y="16"/>
                      </a:moveTo>
                      <a:cubicBezTo>
                        <a:pt x="4" y="0"/>
                        <a:pt x="4" y="0"/>
                        <a:pt x="4" y="0"/>
                      </a:cubicBezTo>
                      <a:cubicBezTo>
                        <a:pt x="3" y="1"/>
                        <a:pt x="1" y="2"/>
                        <a:pt x="0" y="4"/>
                      </a:cubicBezTo>
                      <a:cubicBezTo>
                        <a:pt x="1" y="9"/>
                        <a:pt x="1" y="15"/>
                        <a:pt x="1" y="20"/>
                      </a:cubicBezTo>
                      <a:cubicBezTo>
                        <a:pt x="2" y="19"/>
                        <a:pt x="4" y="18"/>
                        <a:pt x="5" y="16"/>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0" name="Freeform 192"/>
                <p:cNvSpPr/>
                <p:nvPr/>
              </p:nvSpPr>
              <p:spPr bwMode="auto">
                <a:xfrm>
                  <a:off x="6126" y="376"/>
                  <a:ext cx="128" cy="36"/>
                </a:xfrm>
                <a:custGeom>
                  <a:avLst/>
                  <a:gdLst>
                    <a:gd name="T0" fmla="*/ 0 w 54"/>
                    <a:gd name="T1" fmla="*/ 7 h 15"/>
                    <a:gd name="T2" fmla="*/ 1 w 54"/>
                    <a:gd name="T3" fmla="*/ 13 h 15"/>
                    <a:gd name="T4" fmla="*/ 32 w 54"/>
                    <a:gd name="T5" fmla="*/ 15 h 15"/>
                    <a:gd name="T6" fmla="*/ 54 w 54"/>
                    <a:gd name="T7" fmla="*/ 4 h 15"/>
                    <a:gd name="T8" fmla="*/ 34 w 54"/>
                    <a:gd name="T9" fmla="*/ 0 h 15"/>
                    <a:gd name="T10" fmla="*/ 0 w 54"/>
                    <a:gd name="T11" fmla="*/ 7 h 15"/>
                  </a:gdLst>
                  <a:ahLst/>
                  <a:cxnLst>
                    <a:cxn ang="0">
                      <a:pos x="T0" y="T1"/>
                    </a:cxn>
                    <a:cxn ang="0">
                      <a:pos x="T2" y="T3"/>
                    </a:cxn>
                    <a:cxn ang="0">
                      <a:pos x="T4" y="T5"/>
                    </a:cxn>
                    <a:cxn ang="0">
                      <a:pos x="T6" y="T7"/>
                    </a:cxn>
                    <a:cxn ang="0">
                      <a:pos x="T8" y="T9"/>
                    </a:cxn>
                    <a:cxn ang="0">
                      <a:pos x="T10" y="T11"/>
                    </a:cxn>
                  </a:cxnLst>
                  <a:rect l="0" t="0" r="r" b="b"/>
                  <a:pathLst>
                    <a:path w="54" h="15">
                      <a:moveTo>
                        <a:pt x="0" y="7"/>
                      </a:moveTo>
                      <a:cubicBezTo>
                        <a:pt x="0" y="9"/>
                        <a:pt x="1" y="11"/>
                        <a:pt x="1" y="13"/>
                      </a:cubicBezTo>
                      <a:cubicBezTo>
                        <a:pt x="14" y="13"/>
                        <a:pt x="24" y="13"/>
                        <a:pt x="32" y="15"/>
                      </a:cubicBezTo>
                      <a:cubicBezTo>
                        <a:pt x="38" y="11"/>
                        <a:pt x="46" y="7"/>
                        <a:pt x="54" y="4"/>
                      </a:cubicBezTo>
                      <a:cubicBezTo>
                        <a:pt x="47" y="3"/>
                        <a:pt x="40" y="1"/>
                        <a:pt x="34" y="0"/>
                      </a:cubicBezTo>
                      <a:cubicBezTo>
                        <a:pt x="23" y="5"/>
                        <a:pt x="11" y="7"/>
                        <a:pt x="0" y="7"/>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1" name="Freeform 193"/>
                <p:cNvSpPr/>
                <p:nvPr/>
              </p:nvSpPr>
              <p:spPr bwMode="auto">
                <a:xfrm>
                  <a:off x="6348" y="2789"/>
                  <a:ext cx="22" cy="43"/>
                </a:xfrm>
                <a:custGeom>
                  <a:avLst/>
                  <a:gdLst>
                    <a:gd name="T0" fmla="*/ 9 w 9"/>
                    <a:gd name="T1" fmla="*/ 9 h 18"/>
                    <a:gd name="T2" fmla="*/ 2 w 9"/>
                    <a:gd name="T3" fmla="*/ 0 h 18"/>
                    <a:gd name="T4" fmla="*/ 0 w 9"/>
                    <a:gd name="T5" fmla="*/ 18 h 18"/>
                    <a:gd name="T6" fmla="*/ 9 w 9"/>
                    <a:gd name="T7" fmla="*/ 9 h 18"/>
                  </a:gdLst>
                  <a:ahLst/>
                  <a:cxnLst>
                    <a:cxn ang="0">
                      <a:pos x="T0" y="T1"/>
                    </a:cxn>
                    <a:cxn ang="0">
                      <a:pos x="T2" y="T3"/>
                    </a:cxn>
                    <a:cxn ang="0">
                      <a:pos x="T4" y="T5"/>
                    </a:cxn>
                    <a:cxn ang="0">
                      <a:pos x="T6" y="T7"/>
                    </a:cxn>
                  </a:cxnLst>
                  <a:rect l="0" t="0" r="r" b="b"/>
                  <a:pathLst>
                    <a:path w="9" h="18">
                      <a:moveTo>
                        <a:pt x="9" y="9"/>
                      </a:moveTo>
                      <a:cubicBezTo>
                        <a:pt x="9" y="4"/>
                        <a:pt x="6" y="1"/>
                        <a:pt x="2" y="0"/>
                      </a:cubicBezTo>
                      <a:cubicBezTo>
                        <a:pt x="2" y="6"/>
                        <a:pt x="1" y="12"/>
                        <a:pt x="0" y="18"/>
                      </a:cubicBezTo>
                      <a:cubicBezTo>
                        <a:pt x="4" y="18"/>
                        <a:pt x="9" y="16"/>
                        <a:pt x="9" y="9"/>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2" name="Freeform 194"/>
                <p:cNvSpPr/>
                <p:nvPr/>
              </p:nvSpPr>
              <p:spPr bwMode="auto">
                <a:xfrm>
                  <a:off x="6393" y="3792"/>
                  <a:ext cx="7" cy="19"/>
                </a:xfrm>
                <a:custGeom>
                  <a:avLst/>
                  <a:gdLst>
                    <a:gd name="T0" fmla="*/ 3 w 3"/>
                    <a:gd name="T1" fmla="*/ 8 h 8"/>
                    <a:gd name="T2" fmla="*/ 3 w 3"/>
                    <a:gd name="T3" fmla="*/ 0 h 8"/>
                    <a:gd name="T4" fmla="*/ 0 w 3"/>
                    <a:gd name="T5" fmla="*/ 4 h 8"/>
                    <a:gd name="T6" fmla="*/ 3 w 3"/>
                    <a:gd name="T7" fmla="*/ 8 h 8"/>
                  </a:gdLst>
                  <a:ahLst/>
                  <a:cxnLst>
                    <a:cxn ang="0">
                      <a:pos x="T0" y="T1"/>
                    </a:cxn>
                    <a:cxn ang="0">
                      <a:pos x="T2" y="T3"/>
                    </a:cxn>
                    <a:cxn ang="0">
                      <a:pos x="T4" y="T5"/>
                    </a:cxn>
                    <a:cxn ang="0">
                      <a:pos x="T6" y="T7"/>
                    </a:cxn>
                  </a:cxnLst>
                  <a:rect l="0" t="0" r="r" b="b"/>
                  <a:pathLst>
                    <a:path w="3" h="8">
                      <a:moveTo>
                        <a:pt x="3" y="8"/>
                      </a:moveTo>
                      <a:cubicBezTo>
                        <a:pt x="3" y="0"/>
                        <a:pt x="3" y="0"/>
                        <a:pt x="3" y="0"/>
                      </a:cubicBezTo>
                      <a:cubicBezTo>
                        <a:pt x="0" y="4"/>
                        <a:pt x="0" y="4"/>
                        <a:pt x="0" y="4"/>
                      </a:cubicBezTo>
                      <a:cubicBezTo>
                        <a:pt x="1" y="6"/>
                        <a:pt x="2" y="7"/>
                        <a:pt x="3" y="8"/>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3" name="Freeform 195"/>
                <p:cNvSpPr/>
                <p:nvPr/>
              </p:nvSpPr>
              <p:spPr bwMode="auto">
                <a:xfrm>
                  <a:off x="6282" y="2915"/>
                  <a:ext cx="88" cy="97"/>
                </a:xfrm>
                <a:custGeom>
                  <a:avLst/>
                  <a:gdLst>
                    <a:gd name="T0" fmla="*/ 0 w 37"/>
                    <a:gd name="T1" fmla="*/ 6 h 41"/>
                    <a:gd name="T2" fmla="*/ 22 w 37"/>
                    <a:gd name="T3" fmla="*/ 41 h 41"/>
                    <a:gd name="T4" fmla="*/ 37 w 37"/>
                    <a:gd name="T5" fmla="*/ 31 h 41"/>
                    <a:gd name="T6" fmla="*/ 8 w 37"/>
                    <a:gd name="T7" fmla="*/ 0 h 41"/>
                    <a:gd name="T8" fmla="*/ 0 w 37"/>
                    <a:gd name="T9" fmla="*/ 6 h 41"/>
                  </a:gdLst>
                  <a:ahLst/>
                  <a:cxnLst>
                    <a:cxn ang="0">
                      <a:pos x="T0" y="T1"/>
                    </a:cxn>
                    <a:cxn ang="0">
                      <a:pos x="T2" y="T3"/>
                    </a:cxn>
                    <a:cxn ang="0">
                      <a:pos x="T4" y="T5"/>
                    </a:cxn>
                    <a:cxn ang="0">
                      <a:pos x="T6" y="T7"/>
                    </a:cxn>
                    <a:cxn ang="0">
                      <a:pos x="T8" y="T9"/>
                    </a:cxn>
                  </a:cxnLst>
                  <a:rect l="0" t="0" r="r" b="b"/>
                  <a:pathLst>
                    <a:path w="37" h="41">
                      <a:moveTo>
                        <a:pt x="0" y="6"/>
                      </a:moveTo>
                      <a:cubicBezTo>
                        <a:pt x="22" y="41"/>
                        <a:pt x="22" y="41"/>
                        <a:pt x="22" y="41"/>
                      </a:cubicBezTo>
                      <a:cubicBezTo>
                        <a:pt x="27" y="38"/>
                        <a:pt x="32" y="35"/>
                        <a:pt x="37" y="31"/>
                      </a:cubicBezTo>
                      <a:cubicBezTo>
                        <a:pt x="8" y="0"/>
                        <a:pt x="8" y="0"/>
                        <a:pt x="8" y="0"/>
                      </a:cubicBezTo>
                      <a:cubicBezTo>
                        <a:pt x="6" y="2"/>
                        <a:pt x="3" y="4"/>
                        <a:pt x="0" y="6"/>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4" name="Freeform 196"/>
                <p:cNvSpPr/>
                <p:nvPr/>
              </p:nvSpPr>
              <p:spPr bwMode="auto">
                <a:xfrm>
                  <a:off x="6265" y="2553"/>
                  <a:ext cx="76" cy="82"/>
                </a:xfrm>
                <a:custGeom>
                  <a:avLst/>
                  <a:gdLst>
                    <a:gd name="T0" fmla="*/ 10 w 32"/>
                    <a:gd name="T1" fmla="*/ 35 h 35"/>
                    <a:gd name="T2" fmla="*/ 32 w 32"/>
                    <a:gd name="T3" fmla="*/ 7 h 35"/>
                    <a:gd name="T4" fmla="*/ 18 w 32"/>
                    <a:gd name="T5" fmla="*/ 0 h 35"/>
                    <a:gd name="T6" fmla="*/ 0 w 32"/>
                    <a:gd name="T7" fmla="*/ 30 h 35"/>
                    <a:gd name="T8" fmla="*/ 10 w 32"/>
                    <a:gd name="T9" fmla="*/ 35 h 35"/>
                  </a:gdLst>
                  <a:ahLst/>
                  <a:cxnLst>
                    <a:cxn ang="0">
                      <a:pos x="T0" y="T1"/>
                    </a:cxn>
                    <a:cxn ang="0">
                      <a:pos x="T2" y="T3"/>
                    </a:cxn>
                    <a:cxn ang="0">
                      <a:pos x="T4" y="T5"/>
                    </a:cxn>
                    <a:cxn ang="0">
                      <a:pos x="T6" y="T7"/>
                    </a:cxn>
                    <a:cxn ang="0">
                      <a:pos x="T8" y="T9"/>
                    </a:cxn>
                  </a:cxnLst>
                  <a:rect l="0" t="0" r="r" b="b"/>
                  <a:pathLst>
                    <a:path w="32" h="35">
                      <a:moveTo>
                        <a:pt x="10" y="35"/>
                      </a:moveTo>
                      <a:cubicBezTo>
                        <a:pt x="32" y="7"/>
                        <a:pt x="32" y="7"/>
                        <a:pt x="32" y="7"/>
                      </a:cubicBezTo>
                      <a:cubicBezTo>
                        <a:pt x="28" y="4"/>
                        <a:pt x="23" y="2"/>
                        <a:pt x="18" y="0"/>
                      </a:cubicBezTo>
                      <a:cubicBezTo>
                        <a:pt x="0" y="30"/>
                        <a:pt x="0" y="30"/>
                        <a:pt x="0" y="30"/>
                      </a:cubicBezTo>
                      <a:cubicBezTo>
                        <a:pt x="4" y="32"/>
                        <a:pt x="7" y="33"/>
                        <a:pt x="10" y="35"/>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5" name="Freeform 197"/>
                <p:cNvSpPr/>
                <p:nvPr/>
              </p:nvSpPr>
              <p:spPr bwMode="auto">
                <a:xfrm>
                  <a:off x="6296" y="2229"/>
                  <a:ext cx="29" cy="28"/>
                </a:xfrm>
                <a:custGeom>
                  <a:avLst/>
                  <a:gdLst>
                    <a:gd name="T0" fmla="*/ 3 w 12"/>
                    <a:gd name="T1" fmla="*/ 1 h 12"/>
                    <a:gd name="T2" fmla="*/ 2 w 12"/>
                    <a:gd name="T3" fmla="*/ 9 h 12"/>
                    <a:gd name="T4" fmla="*/ 9 w 12"/>
                    <a:gd name="T5" fmla="*/ 10 h 12"/>
                    <a:gd name="T6" fmla="*/ 11 w 12"/>
                    <a:gd name="T7" fmla="*/ 3 h 12"/>
                    <a:gd name="T8" fmla="*/ 3 w 12"/>
                    <a:gd name="T9" fmla="*/ 1 h 12"/>
                  </a:gdLst>
                  <a:ahLst/>
                  <a:cxnLst>
                    <a:cxn ang="0">
                      <a:pos x="T0" y="T1"/>
                    </a:cxn>
                    <a:cxn ang="0">
                      <a:pos x="T2" y="T3"/>
                    </a:cxn>
                    <a:cxn ang="0">
                      <a:pos x="T4" y="T5"/>
                    </a:cxn>
                    <a:cxn ang="0">
                      <a:pos x="T6" y="T7"/>
                    </a:cxn>
                    <a:cxn ang="0">
                      <a:pos x="T8" y="T9"/>
                    </a:cxn>
                  </a:cxnLst>
                  <a:rect l="0" t="0" r="r" b="b"/>
                  <a:pathLst>
                    <a:path w="12" h="12">
                      <a:moveTo>
                        <a:pt x="3" y="1"/>
                      </a:moveTo>
                      <a:cubicBezTo>
                        <a:pt x="1" y="3"/>
                        <a:pt x="0" y="6"/>
                        <a:pt x="2" y="9"/>
                      </a:cubicBezTo>
                      <a:cubicBezTo>
                        <a:pt x="4" y="11"/>
                        <a:pt x="7" y="12"/>
                        <a:pt x="9" y="10"/>
                      </a:cubicBezTo>
                      <a:cubicBezTo>
                        <a:pt x="12" y="8"/>
                        <a:pt x="12" y="5"/>
                        <a:pt x="11" y="3"/>
                      </a:cubicBezTo>
                      <a:cubicBezTo>
                        <a:pt x="9" y="0"/>
                        <a:pt x="5" y="0"/>
                        <a:pt x="3" y="1"/>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6" name="Freeform 198"/>
                <p:cNvSpPr/>
                <p:nvPr/>
              </p:nvSpPr>
              <p:spPr bwMode="auto">
                <a:xfrm>
                  <a:off x="6109" y="54"/>
                  <a:ext cx="100" cy="93"/>
                </a:xfrm>
                <a:custGeom>
                  <a:avLst/>
                  <a:gdLst>
                    <a:gd name="T0" fmla="*/ 32 w 42"/>
                    <a:gd name="T1" fmla="*/ 33 h 39"/>
                    <a:gd name="T2" fmla="*/ 36 w 42"/>
                    <a:gd name="T3" fmla="*/ 9 h 39"/>
                    <a:gd name="T4" fmla="*/ 10 w 42"/>
                    <a:gd name="T5" fmla="*/ 6 h 39"/>
                    <a:gd name="T6" fmla="*/ 6 w 42"/>
                    <a:gd name="T7" fmla="*/ 30 h 39"/>
                    <a:gd name="T8" fmla="*/ 32 w 42"/>
                    <a:gd name="T9" fmla="*/ 33 h 39"/>
                  </a:gdLst>
                  <a:ahLst/>
                  <a:cxnLst>
                    <a:cxn ang="0">
                      <a:pos x="T0" y="T1"/>
                    </a:cxn>
                    <a:cxn ang="0">
                      <a:pos x="T2" y="T3"/>
                    </a:cxn>
                    <a:cxn ang="0">
                      <a:pos x="T4" y="T5"/>
                    </a:cxn>
                    <a:cxn ang="0">
                      <a:pos x="T6" y="T7"/>
                    </a:cxn>
                    <a:cxn ang="0">
                      <a:pos x="T8" y="T9"/>
                    </a:cxn>
                  </a:cxnLst>
                  <a:rect l="0" t="0" r="r" b="b"/>
                  <a:pathLst>
                    <a:path w="42" h="39">
                      <a:moveTo>
                        <a:pt x="32" y="33"/>
                      </a:moveTo>
                      <a:cubicBezTo>
                        <a:pt x="40" y="27"/>
                        <a:pt x="42" y="16"/>
                        <a:pt x="36" y="9"/>
                      </a:cubicBezTo>
                      <a:cubicBezTo>
                        <a:pt x="30" y="1"/>
                        <a:pt x="18" y="0"/>
                        <a:pt x="10" y="6"/>
                      </a:cubicBezTo>
                      <a:cubicBezTo>
                        <a:pt x="2" y="12"/>
                        <a:pt x="0" y="23"/>
                        <a:pt x="6" y="30"/>
                      </a:cubicBezTo>
                      <a:cubicBezTo>
                        <a:pt x="12" y="38"/>
                        <a:pt x="24" y="39"/>
                        <a:pt x="32" y="33"/>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7" name="Freeform 199"/>
                <p:cNvSpPr/>
                <p:nvPr/>
              </p:nvSpPr>
              <p:spPr bwMode="auto">
                <a:xfrm>
                  <a:off x="6173" y="542"/>
                  <a:ext cx="50" cy="38"/>
                </a:xfrm>
                <a:custGeom>
                  <a:avLst/>
                  <a:gdLst>
                    <a:gd name="T0" fmla="*/ 21 w 21"/>
                    <a:gd name="T1" fmla="*/ 11 h 16"/>
                    <a:gd name="T2" fmla="*/ 1 w 21"/>
                    <a:gd name="T3" fmla="*/ 0 h 16"/>
                    <a:gd name="T4" fmla="*/ 0 w 21"/>
                    <a:gd name="T5" fmla="*/ 9 h 16"/>
                    <a:gd name="T6" fmla="*/ 20 w 21"/>
                    <a:gd name="T7" fmla="*/ 16 h 16"/>
                    <a:gd name="T8" fmla="*/ 21 w 21"/>
                    <a:gd name="T9" fmla="*/ 11 h 16"/>
                  </a:gdLst>
                  <a:ahLst/>
                  <a:cxnLst>
                    <a:cxn ang="0">
                      <a:pos x="T0" y="T1"/>
                    </a:cxn>
                    <a:cxn ang="0">
                      <a:pos x="T2" y="T3"/>
                    </a:cxn>
                    <a:cxn ang="0">
                      <a:pos x="T4" y="T5"/>
                    </a:cxn>
                    <a:cxn ang="0">
                      <a:pos x="T6" y="T7"/>
                    </a:cxn>
                    <a:cxn ang="0">
                      <a:pos x="T8" y="T9"/>
                    </a:cxn>
                  </a:cxnLst>
                  <a:rect l="0" t="0" r="r" b="b"/>
                  <a:pathLst>
                    <a:path w="21" h="16">
                      <a:moveTo>
                        <a:pt x="21" y="11"/>
                      </a:moveTo>
                      <a:cubicBezTo>
                        <a:pt x="14" y="8"/>
                        <a:pt x="7" y="4"/>
                        <a:pt x="1" y="0"/>
                      </a:cubicBezTo>
                      <a:cubicBezTo>
                        <a:pt x="0" y="3"/>
                        <a:pt x="0" y="6"/>
                        <a:pt x="0" y="9"/>
                      </a:cubicBezTo>
                      <a:cubicBezTo>
                        <a:pt x="20" y="16"/>
                        <a:pt x="20" y="16"/>
                        <a:pt x="20" y="16"/>
                      </a:cubicBezTo>
                      <a:cubicBezTo>
                        <a:pt x="21" y="14"/>
                        <a:pt x="21" y="12"/>
                        <a:pt x="21" y="11"/>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8" name="Freeform 200"/>
                <p:cNvSpPr/>
                <p:nvPr/>
              </p:nvSpPr>
              <p:spPr bwMode="auto">
                <a:xfrm>
                  <a:off x="6381" y="3769"/>
                  <a:ext cx="19" cy="30"/>
                </a:xfrm>
                <a:custGeom>
                  <a:avLst/>
                  <a:gdLst>
                    <a:gd name="T0" fmla="*/ 0 w 8"/>
                    <a:gd name="T1" fmla="*/ 8 h 13"/>
                    <a:gd name="T2" fmla="*/ 3 w 8"/>
                    <a:gd name="T3" fmla="*/ 13 h 13"/>
                    <a:gd name="T4" fmla="*/ 8 w 8"/>
                    <a:gd name="T5" fmla="*/ 6 h 13"/>
                    <a:gd name="T6" fmla="*/ 8 w 8"/>
                    <a:gd name="T7" fmla="*/ 1 h 13"/>
                    <a:gd name="T8" fmla="*/ 6 w 8"/>
                    <a:gd name="T9" fmla="*/ 0 h 13"/>
                    <a:gd name="T10" fmla="*/ 0 w 8"/>
                    <a:gd name="T11" fmla="*/ 8 h 13"/>
                  </a:gdLst>
                  <a:ahLst/>
                  <a:cxnLst>
                    <a:cxn ang="0">
                      <a:pos x="T0" y="T1"/>
                    </a:cxn>
                    <a:cxn ang="0">
                      <a:pos x="T2" y="T3"/>
                    </a:cxn>
                    <a:cxn ang="0">
                      <a:pos x="T4" y="T5"/>
                    </a:cxn>
                    <a:cxn ang="0">
                      <a:pos x="T6" y="T7"/>
                    </a:cxn>
                    <a:cxn ang="0">
                      <a:pos x="T8" y="T9"/>
                    </a:cxn>
                    <a:cxn ang="0">
                      <a:pos x="T10" y="T11"/>
                    </a:cxn>
                  </a:cxnLst>
                  <a:rect l="0" t="0" r="r" b="b"/>
                  <a:pathLst>
                    <a:path w="8" h="13">
                      <a:moveTo>
                        <a:pt x="0" y="8"/>
                      </a:moveTo>
                      <a:cubicBezTo>
                        <a:pt x="1" y="10"/>
                        <a:pt x="2" y="11"/>
                        <a:pt x="3" y="13"/>
                      </a:cubicBezTo>
                      <a:cubicBezTo>
                        <a:pt x="8" y="6"/>
                        <a:pt x="8" y="6"/>
                        <a:pt x="8" y="6"/>
                      </a:cubicBezTo>
                      <a:cubicBezTo>
                        <a:pt x="8" y="1"/>
                        <a:pt x="8" y="1"/>
                        <a:pt x="8" y="1"/>
                      </a:cubicBezTo>
                      <a:cubicBezTo>
                        <a:pt x="6" y="0"/>
                        <a:pt x="6" y="0"/>
                        <a:pt x="6" y="0"/>
                      </a:cubicBezTo>
                      <a:lnTo>
                        <a:pt x="0" y="8"/>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9" name="Freeform 201"/>
                <p:cNvSpPr/>
                <p:nvPr/>
              </p:nvSpPr>
              <p:spPr bwMode="auto">
                <a:xfrm>
                  <a:off x="6171" y="568"/>
                  <a:ext cx="50" cy="23"/>
                </a:xfrm>
                <a:custGeom>
                  <a:avLst/>
                  <a:gdLst>
                    <a:gd name="T0" fmla="*/ 21 w 21"/>
                    <a:gd name="T1" fmla="*/ 6 h 10"/>
                    <a:gd name="T2" fmla="*/ 0 w 21"/>
                    <a:gd name="T3" fmla="*/ 0 h 10"/>
                    <a:gd name="T4" fmla="*/ 0 w 21"/>
                    <a:gd name="T5" fmla="*/ 7 h 10"/>
                    <a:gd name="T6" fmla="*/ 20 w 21"/>
                    <a:gd name="T7" fmla="*/ 10 h 10"/>
                    <a:gd name="T8" fmla="*/ 21 w 21"/>
                    <a:gd name="T9" fmla="*/ 6 h 10"/>
                  </a:gdLst>
                  <a:ahLst/>
                  <a:cxnLst>
                    <a:cxn ang="0">
                      <a:pos x="T0" y="T1"/>
                    </a:cxn>
                    <a:cxn ang="0">
                      <a:pos x="T2" y="T3"/>
                    </a:cxn>
                    <a:cxn ang="0">
                      <a:pos x="T4" y="T5"/>
                    </a:cxn>
                    <a:cxn ang="0">
                      <a:pos x="T6" y="T7"/>
                    </a:cxn>
                    <a:cxn ang="0">
                      <a:pos x="T8" y="T9"/>
                    </a:cxn>
                  </a:cxnLst>
                  <a:rect l="0" t="0" r="r" b="b"/>
                  <a:pathLst>
                    <a:path w="21" h="10">
                      <a:moveTo>
                        <a:pt x="21" y="6"/>
                      </a:moveTo>
                      <a:cubicBezTo>
                        <a:pt x="0" y="0"/>
                        <a:pt x="0" y="0"/>
                        <a:pt x="0" y="0"/>
                      </a:cubicBezTo>
                      <a:cubicBezTo>
                        <a:pt x="0" y="2"/>
                        <a:pt x="0" y="5"/>
                        <a:pt x="0" y="7"/>
                      </a:cubicBezTo>
                      <a:cubicBezTo>
                        <a:pt x="20" y="10"/>
                        <a:pt x="20" y="10"/>
                        <a:pt x="20" y="10"/>
                      </a:cubicBezTo>
                      <a:cubicBezTo>
                        <a:pt x="21" y="9"/>
                        <a:pt x="21" y="8"/>
                        <a:pt x="21" y="6"/>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0" name="Freeform 202"/>
                <p:cNvSpPr/>
                <p:nvPr/>
              </p:nvSpPr>
              <p:spPr bwMode="auto">
                <a:xfrm>
                  <a:off x="6102" y="1079"/>
                  <a:ext cx="147" cy="104"/>
                </a:xfrm>
                <a:custGeom>
                  <a:avLst/>
                  <a:gdLst>
                    <a:gd name="T0" fmla="*/ 61 w 62"/>
                    <a:gd name="T1" fmla="*/ 0 h 44"/>
                    <a:gd name="T2" fmla="*/ 0 w 62"/>
                    <a:gd name="T3" fmla="*/ 11 h 44"/>
                    <a:gd name="T4" fmla="*/ 6 w 62"/>
                    <a:gd name="T5" fmla="*/ 44 h 44"/>
                    <a:gd name="T6" fmla="*/ 62 w 62"/>
                    <a:gd name="T7" fmla="*/ 12 h 44"/>
                    <a:gd name="T8" fmla="*/ 61 w 62"/>
                    <a:gd name="T9" fmla="*/ 0 h 44"/>
                  </a:gdLst>
                  <a:ahLst/>
                  <a:cxnLst>
                    <a:cxn ang="0">
                      <a:pos x="T0" y="T1"/>
                    </a:cxn>
                    <a:cxn ang="0">
                      <a:pos x="T2" y="T3"/>
                    </a:cxn>
                    <a:cxn ang="0">
                      <a:pos x="T4" y="T5"/>
                    </a:cxn>
                    <a:cxn ang="0">
                      <a:pos x="T6" y="T7"/>
                    </a:cxn>
                    <a:cxn ang="0">
                      <a:pos x="T8" y="T9"/>
                    </a:cxn>
                  </a:cxnLst>
                  <a:rect l="0" t="0" r="r" b="b"/>
                  <a:pathLst>
                    <a:path w="62" h="44">
                      <a:moveTo>
                        <a:pt x="61" y="0"/>
                      </a:moveTo>
                      <a:cubicBezTo>
                        <a:pt x="47" y="3"/>
                        <a:pt x="25" y="7"/>
                        <a:pt x="0" y="11"/>
                      </a:cubicBezTo>
                      <a:cubicBezTo>
                        <a:pt x="1" y="22"/>
                        <a:pt x="3" y="33"/>
                        <a:pt x="6" y="44"/>
                      </a:cubicBezTo>
                      <a:cubicBezTo>
                        <a:pt x="29" y="36"/>
                        <a:pt x="49" y="25"/>
                        <a:pt x="62" y="12"/>
                      </a:cubicBezTo>
                      <a:cubicBezTo>
                        <a:pt x="62" y="8"/>
                        <a:pt x="62" y="4"/>
                        <a:pt x="61" y="0"/>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1" name="Freeform 203"/>
                <p:cNvSpPr/>
                <p:nvPr/>
              </p:nvSpPr>
              <p:spPr bwMode="auto">
                <a:xfrm>
                  <a:off x="6192" y="677"/>
                  <a:ext cx="45" cy="52"/>
                </a:xfrm>
                <a:custGeom>
                  <a:avLst/>
                  <a:gdLst>
                    <a:gd name="T0" fmla="*/ 0 w 19"/>
                    <a:gd name="T1" fmla="*/ 1 h 22"/>
                    <a:gd name="T2" fmla="*/ 14 w 19"/>
                    <a:gd name="T3" fmla="*/ 22 h 22"/>
                    <a:gd name="T4" fmla="*/ 19 w 19"/>
                    <a:gd name="T5" fmla="*/ 0 h 22"/>
                    <a:gd name="T6" fmla="*/ 0 w 19"/>
                    <a:gd name="T7" fmla="*/ 1 h 22"/>
                  </a:gdLst>
                  <a:ahLst/>
                  <a:cxnLst>
                    <a:cxn ang="0">
                      <a:pos x="T0" y="T1"/>
                    </a:cxn>
                    <a:cxn ang="0">
                      <a:pos x="T2" y="T3"/>
                    </a:cxn>
                    <a:cxn ang="0">
                      <a:pos x="T4" y="T5"/>
                    </a:cxn>
                    <a:cxn ang="0">
                      <a:pos x="T6" y="T7"/>
                    </a:cxn>
                  </a:cxnLst>
                  <a:rect l="0" t="0" r="r" b="b"/>
                  <a:pathLst>
                    <a:path w="19" h="22">
                      <a:moveTo>
                        <a:pt x="0" y="1"/>
                      </a:moveTo>
                      <a:cubicBezTo>
                        <a:pt x="4" y="9"/>
                        <a:pt x="9" y="17"/>
                        <a:pt x="14" y="22"/>
                      </a:cubicBezTo>
                      <a:cubicBezTo>
                        <a:pt x="15" y="14"/>
                        <a:pt x="17" y="7"/>
                        <a:pt x="19" y="0"/>
                      </a:cubicBezTo>
                      <a:cubicBezTo>
                        <a:pt x="13" y="0"/>
                        <a:pt x="7" y="0"/>
                        <a:pt x="0" y="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2" name="Freeform 204"/>
                <p:cNvSpPr/>
                <p:nvPr/>
              </p:nvSpPr>
              <p:spPr bwMode="auto">
                <a:xfrm>
                  <a:off x="6171" y="589"/>
                  <a:ext cx="47" cy="17"/>
                </a:xfrm>
                <a:custGeom>
                  <a:avLst/>
                  <a:gdLst>
                    <a:gd name="T0" fmla="*/ 20 w 20"/>
                    <a:gd name="T1" fmla="*/ 3 h 7"/>
                    <a:gd name="T2" fmla="*/ 0 w 20"/>
                    <a:gd name="T3" fmla="*/ 0 h 7"/>
                    <a:gd name="T4" fmla="*/ 1 w 20"/>
                    <a:gd name="T5" fmla="*/ 5 h 7"/>
                    <a:gd name="T6" fmla="*/ 20 w 20"/>
                    <a:gd name="T7" fmla="*/ 7 h 7"/>
                    <a:gd name="T8" fmla="*/ 20 w 20"/>
                    <a:gd name="T9" fmla="*/ 3 h 7"/>
                  </a:gdLst>
                  <a:ahLst/>
                  <a:cxnLst>
                    <a:cxn ang="0">
                      <a:pos x="T0" y="T1"/>
                    </a:cxn>
                    <a:cxn ang="0">
                      <a:pos x="T2" y="T3"/>
                    </a:cxn>
                    <a:cxn ang="0">
                      <a:pos x="T4" y="T5"/>
                    </a:cxn>
                    <a:cxn ang="0">
                      <a:pos x="T6" y="T7"/>
                    </a:cxn>
                    <a:cxn ang="0">
                      <a:pos x="T8" y="T9"/>
                    </a:cxn>
                  </a:cxnLst>
                  <a:rect l="0" t="0" r="r" b="b"/>
                  <a:pathLst>
                    <a:path w="20" h="7">
                      <a:moveTo>
                        <a:pt x="20" y="3"/>
                      </a:moveTo>
                      <a:cubicBezTo>
                        <a:pt x="0" y="0"/>
                        <a:pt x="0" y="0"/>
                        <a:pt x="0" y="0"/>
                      </a:cubicBezTo>
                      <a:cubicBezTo>
                        <a:pt x="0" y="1"/>
                        <a:pt x="1" y="3"/>
                        <a:pt x="1" y="5"/>
                      </a:cubicBezTo>
                      <a:cubicBezTo>
                        <a:pt x="20" y="7"/>
                        <a:pt x="20" y="7"/>
                        <a:pt x="20" y="7"/>
                      </a:cubicBezTo>
                      <a:cubicBezTo>
                        <a:pt x="20" y="6"/>
                        <a:pt x="20" y="4"/>
                        <a:pt x="20" y="3"/>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729" name="Group 406"/>
              <p:cNvGrpSpPr/>
              <p:nvPr/>
            </p:nvGrpSpPr>
            <p:grpSpPr bwMode="auto">
              <a:xfrm flipH="1">
                <a:off x="10959" y="-3131"/>
                <a:ext cx="2185617" cy="6866846"/>
                <a:chOff x="4995" y="-35"/>
                <a:chExt cx="1396" cy="4386"/>
              </a:xfrm>
            </p:grpSpPr>
            <p:sp>
              <p:nvSpPr>
                <p:cNvPr id="2993" name="Freeform 206"/>
                <p:cNvSpPr/>
                <p:nvPr/>
              </p:nvSpPr>
              <p:spPr bwMode="auto">
                <a:xfrm>
                  <a:off x="6043" y="741"/>
                  <a:ext cx="213" cy="160"/>
                </a:xfrm>
                <a:custGeom>
                  <a:avLst/>
                  <a:gdLst>
                    <a:gd name="T0" fmla="*/ 56 w 90"/>
                    <a:gd name="T1" fmla="*/ 0 h 68"/>
                    <a:gd name="T2" fmla="*/ 0 w 90"/>
                    <a:gd name="T3" fmla="*/ 31 h 68"/>
                    <a:gd name="T4" fmla="*/ 15 w 90"/>
                    <a:gd name="T5" fmla="*/ 38 h 68"/>
                    <a:gd name="T6" fmla="*/ 70 w 90"/>
                    <a:gd name="T7" fmla="*/ 33 h 68"/>
                    <a:gd name="T8" fmla="*/ 52 w 90"/>
                    <a:gd name="T9" fmla="*/ 65 h 68"/>
                    <a:gd name="T10" fmla="*/ 56 w 90"/>
                    <a:gd name="T11" fmla="*/ 68 h 68"/>
                    <a:gd name="T12" fmla="*/ 90 w 90"/>
                    <a:gd name="T13" fmla="*/ 60 h 68"/>
                    <a:gd name="T14" fmla="*/ 78 w 90"/>
                    <a:gd name="T15" fmla="*/ 17 h 68"/>
                    <a:gd name="T16" fmla="*/ 56 w 90"/>
                    <a:gd name="T1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 h="68">
                      <a:moveTo>
                        <a:pt x="56" y="0"/>
                      </a:moveTo>
                      <a:cubicBezTo>
                        <a:pt x="35" y="3"/>
                        <a:pt x="12" y="17"/>
                        <a:pt x="0" y="31"/>
                      </a:cubicBezTo>
                      <a:cubicBezTo>
                        <a:pt x="5" y="33"/>
                        <a:pt x="10" y="35"/>
                        <a:pt x="15" y="38"/>
                      </a:cubicBezTo>
                      <a:cubicBezTo>
                        <a:pt x="31" y="25"/>
                        <a:pt x="61" y="14"/>
                        <a:pt x="70" y="33"/>
                      </a:cubicBezTo>
                      <a:cubicBezTo>
                        <a:pt x="78" y="49"/>
                        <a:pt x="66" y="59"/>
                        <a:pt x="52" y="65"/>
                      </a:cubicBezTo>
                      <a:cubicBezTo>
                        <a:pt x="53" y="66"/>
                        <a:pt x="55" y="67"/>
                        <a:pt x="56" y="68"/>
                      </a:cubicBezTo>
                      <a:cubicBezTo>
                        <a:pt x="67" y="66"/>
                        <a:pt x="78" y="63"/>
                        <a:pt x="90" y="60"/>
                      </a:cubicBezTo>
                      <a:cubicBezTo>
                        <a:pt x="85" y="45"/>
                        <a:pt x="80" y="31"/>
                        <a:pt x="78" y="17"/>
                      </a:cubicBezTo>
                      <a:cubicBezTo>
                        <a:pt x="69" y="12"/>
                        <a:pt x="62" y="7"/>
                        <a:pt x="56" y="0"/>
                      </a:cubicBez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4" name="Freeform 207"/>
                <p:cNvSpPr/>
                <p:nvPr/>
              </p:nvSpPr>
              <p:spPr bwMode="auto">
                <a:xfrm>
                  <a:off x="6119" y="1126"/>
                  <a:ext cx="132" cy="144"/>
                </a:xfrm>
                <a:custGeom>
                  <a:avLst/>
                  <a:gdLst>
                    <a:gd name="T0" fmla="*/ 13 w 56"/>
                    <a:gd name="T1" fmla="*/ 61 h 61"/>
                    <a:gd name="T2" fmla="*/ 55 w 56"/>
                    <a:gd name="T3" fmla="*/ 15 h 61"/>
                    <a:gd name="T4" fmla="*/ 56 w 56"/>
                    <a:gd name="T5" fmla="*/ 0 h 61"/>
                    <a:gd name="T6" fmla="*/ 0 w 56"/>
                    <a:gd name="T7" fmla="*/ 30 h 61"/>
                    <a:gd name="T8" fmla="*/ 13 w 56"/>
                    <a:gd name="T9" fmla="*/ 61 h 61"/>
                  </a:gdLst>
                  <a:ahLst/>
                  <a:cxnLst>
                    <a:cxn ang="0">
                      <a:pos x="T0" y="T1"/>
                    </a:cxn>
                    <a:cxn ang="0">
                      <a:pos x="T2" y="T3"/>
                    </a:cxn>
                    <a:cxn ang="0">
                      <a:pos x="T4" y="T5"/>
                    </a:cxn>
                    <a:cxn ang="0">
                      <a:pos x="T6" y="T7"/>
                    </a:cxn>
                    <a:cxn ang="0">
                      <a:pos x="T8" y="T9"/>
                    </a:cxn>
                  </a:cxnLst>
                  <a:rect l="0" t="0" r="r" b="b"/>
                  <a:pathLst>
                    <a:path w="56" h="61">
                      <a:moveTo>
                        <a:pt x="13" y="61"/>
                      </a:moveTo>
                      <a:cubicBezTo>
                        <a:pt x="29" y="48"/>
                        <a:pt x="44" y="32"/>
                        <a:pt x="55" y="15"/>
                      </a:cubicBezTo>
                      <a:cubicBezTo>
                        <a:pt x="55" y="10"/>
                        <a:pt x="56" y="5"/>
                        <a:pt x="56" y="0"/>
                      </a:cubicBezTo>
                      <a:cubicBezTo>
                        <a:pt x="42" y="11"/>
                        <a:pt x="23" y="21"/>
                        <a:pt x="0" y="30"/>
                      </a:cubicBezTo>
                      <a:cubicBezTo>
                        <a:pt x="4" y="41"/>
                        <a:pt x="8" y="51"/>
                        <a:pt x="13" y="61"/>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5" name="Freeform 208"/>
                <p:cNvSpPr/>
                <p:nvPr/>
              </p:nvSpPr>
              <p:spPr bwMode="auto">
                <a:xfrm>
                  <a:off x="6121" y="518"/>
                  <a:ext cx="104" cy="251"/>
                </a:xfrm>
                <a:custGeom>
                  <a:avLst/>
                  <a:gdLst>
                    <a:gd name="T0" fmla="*/ 44 w 44"/>
                    <a:gd name="T1" fmla="*/ 106 h 106"/>
                    <a:gd name="T2" fmla="*/ 44 w 44"/>
                    <a:gd name="T3" fmla="*/ 97 h 106"/>
                    <a:gd name="T4" fmla="*/ 18 w 44"/>
                    <a:gd name="T5" fmla="*/ 7 h 106"/>
                    <a:gd name="T6" fmla="*/ 10 w 44"/>
                    <a:gd name="T7" fmla="*/ 0 h 106"/>
                    <a:gd name="T8" fmla="*/ 44 w 44"/>
                    <a:gd name="T9" fmla="*/ 106 h 106"/>
                  </a:gdLst>
                  <a:ahLst/>
                  <a:cxnLst>
                    <a:cxn ang="0">
                      <a:pos x="T0" y="T1"/>
                    </a:cxn>
                    <a:cxn ang="0">
                      <a:pos x="T2" y="T3"/>
                    </a:cxn>
                    <a:cxn ang="0">
                      <a:pos x="T4" y="T5"/>
                    </a:cxn>
                    <a:cxn ang="0">
                      <a:pos x="T6" y="T7"/>
                    </a:cxn>
                    <a:cxn ang="0">
                      <a:pos x="T8" y="T9"/>
                    </a:cxn>
                  </a:cxnLst>
                  <a:rect l="0" t="0" r="r" b="b"/>
                  <a:pathLst>
                    <a:path w="44" h="106">
                      <a:moveTo>
                        <a:pt x="44" y="106"/>
                      </a:moveTo>
                      <a:cubicBezTo>
                        <a:pt x="44" y="103"/>
                        <a:pt x="44" y="100"/>
                        <a:pt x="44" y="97"/>
                      </a:cubicBezTo>
                      <a:cubicBezTo>
                        <a:pt x="25" y="79"/>
                        <a:pt x="10" y="34"/>
                        <a:pt x="18" y="7"/>
                      </a:cubicBezTo>
                      <a:cubicBezTo>
                        <a:pt x="15" y="4"/>
                        <a:pt x="12" y="2"/>
                        <a:pt x="10" y="0"/>
                      </a:cubicBezTo>
                      <a:cubicBezTo>
                        <a:pt x="0" y="41"/>
                        <a:pt x="14" y="87"/>
                        <a:pt x="44" y="106"/>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6" name="Freeform 209"/>
                <p:cNvSpPr/>
                <p:nvPr/>
              </p:nvSpPr>
              <p:spPr bwMode="auto">
                <a:xfrm>
                  <a:off x="6327" y="3255"/>
                  <a:ext cx="43" cy="22"/>
                </a:xfrm>
                <a:custGeom>
                  <a:avLst/>
                  <a:gdLst>
                    <a:gd name="T0" fmla="*/ 18 w 18"/>
                    <a:gd name="T1" fmla="*/ 0 h 9"/>
                    <a:gd name="T2" fmla="*/ 0 w 18"/>
                    <a:gd name="T3" fmla="*/ 1 h 9"/>
                    <a:gd name="T4" fmla="*/ 14 w 18"/>
                    <a:gd name="T5" fmla="*/ 9 h 9"/>
                    <a:gd name="T6" fmla="*/ 18 w 18"/>
                    <a:gd name="T7" fmla="*/ 0 h 9"/>
                  </a:gdLst>
                  <a:ahLst/>
                  <a:cxnLst>
                    <a:cxn ang="0">
                      <a:pos x="T0" y="T1"/>
                    </a:cxn>
                    <a:cxn ang="0">
                      <a:pos x="T2" y="T3"/>
                    </a:cxn>
                    <a:cxn ang="0">
                      <a:pos x="T4" y="T5"/>
                    </a:cxn>
                    <a:cxn ang="0">
                      <a:pos x="T6" y="T7"/>
                    </a:cxn>
                  </a:cxnLst>
                  <a:rect l="0" t="0" r="r" b="b"/>
                  <a:pathLst>
                    <a:path w="18" h="9">
                      <a:moveTo>
                        <a:pt x="18" y="0"/>
                      </a:moveTo>
                      <a:cubicBezTo>
                        <a:pt x="0" y="1"/>
                        <a:pt x="0" y="1"/>
                        <a:pt x="0" y="1"/>
                      </a:cubicBezTo>
                      <a:cubicBezTo>
                        <a:pt x="5" y="4"/>
                        <a:pt x="9" y="7"/>
                        <a:pt x="14" y="9"/>
                      </a:cubicBezTo>
                      <a:lnTo>
                        <a:pt x="18" y="0"/>
                      </a:ln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7" name="Freeform 210"/>
                <p:cNvSpPr/>
                <p:nvPr/>
              </p:nvSpPr>
              <p:spPr bwMode="auto">
                <a:xfrm>
                  <a:off x="6173" y="606"/>
                  <a:ext cx="45" cy="14"/>
                </a:xfrm>
                <a:custGeom>
                  <a:avLst/>
                  <a:gdLst>
                    <a:gd name="T0" fmla="*/ 18 w 19"/>
                    <a:gd name="T1" fmla="*/ 6 h 6"/>
                    <a:gd name="T2" fmla="*/ 19 w 19"/>
                    <a:gd name="T3" fmla="*/ 2 h 6"/>
                    <a:gd name="T4" fmla="*/ 0 w 19"/>
                    <a:gd name="T5" fmla="*/ 0 h 6"/>
                    <a:gd name="T6" fmla="*/ 1 w 19"/>
                    <a:gd name="T7" fmla="*/ 5 h 6"/>
                    <a:gd name="T8" fmla="*/ 18 w 19"/>
                    <a:gd name="T9" fmla="*/ 6 h 6"/>
                  </a:gdLst>
                  <a:ahLst/>
                  <a:cxnLst>
                    <a:cxn ang="0">
                      <a:pos x="T0" y="T1"/>
                    </a:cxn>
                    <a:cxn ang="0">
                      <a:pos x="T2" y="T3"/>
                    </a:cxn>
                    <a:cxn ang="0">
                      <a:pos x="T4" y="T5"/>
                    </a:cxn>
                    <a:cxn ang="0">
                      <a:pos x="T6" y="T7"/>
                    </a:cxn>
                    <a:cxn ang="0">
                      <a:pos x="T8" y="T9"/>
                    </a:cxn>
                  </a:cxnLst>
                  <a:rect l="0" t="0" r="r" b="b"/>
                  <a:pathLst>
                    <a:path w="19" h="6">
                      <a:moveTo>
                        <a:pt x="18" y="6"/>
                      </a:moveTo>
                      <a:cubicBezTo>
                        <a:pt x="18" y="4"/>
                        <a:pt x="18" y="3"/>
                        <a:pt x="19" y="2"/>
                      </a:cubicBezTo>
                      <a:cubicBezTo>
                        <a:pt x="0" y="0"/>
                        <a:pt x="0" y="0"/>
                        <a:pt x="0" y="0"/>
                      </a:cubicBezTo>
                      <a:cubicBezTo>
                        <a:pt x="0" y="2"/>
                        <a:pt x="0" y="3"/>
                        <a:pt x="1" y="5"/>
                      </a:cubicBezTo>
                      <a:lnTo>
                        <a:pt x="18" y="6"/>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8" name="Freeform 211"/>
                <p:cNvSpPr/>
                <p:nvPr/>
              </p:nvSpPr>
              <p:spPr bwMode="auto">
                <a:xfrm>
                  <a:off x="6095" y="1010"/>
                  <a:ext cx="149" cy="81"/>
                </a:xfrm>
                <a:custGeom>
                  <a:avLst/>
                  <a:gdLst>
                    <a:gd name="T0" fmla="*/ 1 w 63"/>
                    <a:gd name="T1" fmla="*/ 0 h 34"/>
                    <a:gd name="T2" fmla="*/ 2 w 63"/>
                    <a:gd name="T3" fmla="*/ 34 h 34"/>
                    <a:gd name="T4" fmla="*/ 63 w 63"/>
                    <a:gd name="T5" fmla="*/ 23 h 34"/>
                    <a:gd name="T6" fmla="*/ 61 w 63"/>
                    <a:gd name="T7" fmla="*/ 15 h 34"/>
                    <a:gd name="T8" fmla="*/ 1 w 63"/>
                    <a:gd name="T9" fmla="*/ 0 h 34"/>
                  </a:gdLst>
                  <a:ahLst/>
                  <a:cxnLst>
                    <a:cxn ang="0">
                      <a:pos x="T0" y="T1"/>
                    </a:cxn>
                    <a:cxn ang="0">
                      <a:pos x="T2" y="T3"/>
                    </a:cxn>
                    <a:cxn ang="0">
                      <a:pos x="T4" y="T5"/>
                    </a:cxn>
                    <a:cxn ang="0">
                      <a:pos x="T6" y="T7"/>
                    </a:cxn>
                    <a:cxn ang="0">
                      <a:pos x="T8" y="T9"/>
                    </a:cxn>
                  </a:cxnLst>
                  <a:rect l="0" t="0" r="r" b="b"/>
                  <a:pathLst>
                    <a:path w="63" h="34">
                      <a:moveTo>
                        <a:pt x="1" y="0"/>
                      </a:moveTo>
                      <a:cubicBezTo>
                        <a:pt x="0" y="11"/>
                        <a:pt x="1" y="23"/>
                        <a:pt x="2" y="34"/>
                      </a:cubicBezTo>
                      <a:cubicBezTo>
                        <a:pt x="28" y="30"/>
                        <a:pt x="50" y="26"/>
                        <a:pt x="63" y="23"/>
                      </a:cubicBezTo>
                      <a:cubicBezTo>
                        <a:pt x="62" y="21"/>
                        <a:pt x="62" y="18"/>
                        <a:pt x="61" y="15"/>
                      </a:cubicBezTo>
                      <a:cubicBezTo>
                        <a:pt x="43" y="6"/>
                        <a:pt x="23" y="2"/>
                        <a:pt x="1" y="0"/>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9" name="Freeform 212"/>
                <p:cNvSpPr/>
                <p:nvPr/>
              </p:nvSpPr>
              <p:spPr bwMode="auto">
                <a:xfrm>
                  <a:off x="6176" y="622"/>
                  <a:ext cx="40" cy="10"/>
                </a:xfrm>
                <a:custGeom>
                  <a:avLst/>
                  <a:gdLst>
                    <a:gd name="T0" fmla="*/ 17 w 17"/>
                    <a:gd name="T1" fmla="*/ 4 h 4"/>
                    <a:gd name="T2" fmla="*/ 17 w 17"/>
                    <a:gd name="T3" fmla="*/ 0 h 4"/>
                    <a:gd name="T4" fmla="*/ 0 w 17"/>
                    <a:gd name="T5" fmla="*/ 0 h 4"/>
                    <a:gd name="T6" fmla="*/ 1 w 17"/>
                    <a:gd name="T7" fmla="*/ 4 h 4"/>
                    <a:gd name="T8" fmla="*/ 17 w 17"/>
                    <a:gd name="T9" fmla="*/ 4 h 4"/>
                  </a:gdLst>
                  <a:ahLst/>
                  <a:cxnLst>
                    <a:cxn ang="0">
                      <a:pos x="T0" y="T1"/>
                    </a:cxn>
                    <a:cxn ang="0">
                      <a:pos x="T2" y="T3"/>
                    </a:cxn>
                    <a:cxn ang="0">
                      <a:pos x="T4" y="T5"/>
                    </a:cxn>
                    <a:cxn ang="0">
                      <a:pos x="T6" y="T7"/>
                    </a:cxn>
                    <a:cxn ang="0">
                      <a:pos x="T8" y="T9"/>
                    </a:cxn>
                  </a:cxnLst>
                  <a:rect l="0" t="0" r="r" b="b"/>
                  <a:pathLst>
                    <a:path w="17" h="4">
                      <a:moveTo>
                        <a:pt x="17" y="4"/>
                      </a:moveTo>
                      <a:cubicBezTo>
                        <a:pt x="17" y="3"/>
                        <a:pt x="17" y="2"/>
                        <a:pt x="17" y="0"/>
                      </a:cubicBezTo>
                      <a:cubicBezTo>
                        <a:pt x="0" y="0"/>
                        <a:pt x="0" y="0"/>
                        <a:pt x="0" y="0"/>
                      </a:cubicBezTo>
                      <a:cubicBezTo>
                        <a:pt x="0" y="1"/>
                        <a:pt x="0" y="3"/>
                        <a:pt x="1" y="4"/>
                      </a:cubicBezTo>
                      <a:lnTo>
                        <a:pt x="17" y="4"/>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0" name="Freeform 213"/>
                <p:cNvSpPr/>
                <p:nvPr/>
              </p:nvSpPr>
              <p:spPr bwMode="auto">
                <a:xfrm>
                  <a:off x="6072" y="2612"/>
                  <a:ext cx="279" cy="338"/>
                </a:xfrm>
                <a:custGeom>
                  <a:avLst/>
                  <a:gdLst>
                    <a:gd name="T0" fmla="*/ 64 w 118"/>
                    <a:gd name="T1" fmla="*/ 6 h 143"/>
                    <a:gd name="T2" fmla="*/ 3 w 118"/>
                    <a:gd name="T3" fmla="*/ 29 h 143"/>
                    <a:gd name="T4" fmla="*/ 10 w 118"/>
                    <a:gd name="T5" fmla="*/ 36 h 143"/>
                    <a:gd name="T6" fmla="*/ 62 w 118"/>
                    <a:gd name="T7" fmla="*/ 13 h 143"/>
                    <a:gd name="T8" fmla="*/ 103 w 118"/>
                    <a:gd name="T9" fmla="*/ 80 h 143"/>
                    <a:gd name="T10" fmla="*/ 45 w 118"/>
                    <a:gd name="T11" fmla="*/ 125 h 143"/>
                    <a:gd name="T12" fmla="*/ 9 w 118"/>
                    <a:gd name="T13" fmla="*/ 98 h 143"/>
                    <a:gd name="T14" fmla="*/ 0 w 118"/>
                    <a:gd name="T15" fmla="*/ 106 h 143"/>
                    <a:gd name="T16" fmla="*/ 42 w 118"/>
                    <a:gd name="T17" fmla="*/ 136 h 143"/>
                    <a:gd name="T18" fmla="*/ 113 w 118"/>
                    <a:gd name="T19" fmla="*/ 83 h 143"/>
                    <a:gd name="T20" fmla="*/ 64 w 118"/>
                    <a:gd name="T21" fmla="*/ 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143">
                      <a:moveTo>
                        <a:pt x="64" y="6"/>
                      </a:moveTo>
                      <a:cubicBezTo>
                        <a:pt x="36" y="0"/>
                        <a:pt x="15" y="10"/>
                        <a:pt x="3" y="29"/>
                      </a:cubicBezTo>
                      <a:cubicBezTo>
                        <a:pt x="5" y="31"/>
                        <a:pt x="8" y="33"/>
                        <a:pt x="10" y="36"/>
                      </a:cubicBezTo>
                      <a:cubicBezTo>
                        <a:pt x="21" y="18"/>
                        <a:pt x="42" y="9"/>
                        <a:pt x="62" y="13"/>
                      </a:cubicBezTo>
                      <a:cubicBezTo>
                        <a:pt x="89" y="19"/>
                        <a:pt x="108" y="48"/>
                        <a:pt x="103" y="80"/>
                      </a:cubicBezTo>
                      <a:cubicBezTo>
                        <a:pt x="99" y="115"/>
                        <a:pt x="73" y="131"/>
                        <a:pt x="45" y="125"/>
                      </a:cubicBezTo>
                      <a:cubicBezTo>
                        <a:pt x="30" y="122"/>
                        <a:pt x="17" y="112"/>
                        <a:pt x="9" y="98"/>
                      </a:cubicBezTo>
                      <a:cubicBezTo>
                        <a:pt x="6" y="101"/>
                        <a:pt x="3" y="104"/>
                        <a:pt x="0" y="106"/>
                      </a:cubicBezTo>
                      <a:cubicBezTo>
                        <a:pt x="9" y="122"/>
                        <a:pt x="24" y="133"/>
                        <a:pt x="42" y="136"/>
                      </a:cubicBezTo>
                      <a:cubicBezTo>
                        <a:pt x="75" y="143"/>
                        <a:pt x="109" y="124"/>
                        <a:pt x="113" y="83"/>
                      </a:cubicBezTo>
                      <a:cubicBezTo>
                        <a:pt x="118" y="47"/>
                        <a:pt x="102" y="13"/>
                        <a:pt x="64" y="6"/>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1" name="Freeform 214"/>
                <p:cNvSpPr/>
                <p:nvPr/>
              </p:nvSpPr>
              <p:spPr bwMode="auto">
                <a:xfrm>
                  <a:off x="6183" y="651"/>
                  <a:ext cx="35" cy="14"/>
                </a:xfrm>
                <a:custGeom>
                  <a:avLst/>
                  <a:gdLst>
                    <a:gd name="T0" fmla="*/ 15 w 15"/>
                    <a:gd name="T1" fmla="*/ 5 h 6"/>
                    <a:gd name="T2" fmla="*/ 14 w 15"/>
                    <a:gd name="T3" fmla="*/ 0 h 6"/>
                    <a:gd name="T4" fmla="*/ 0 w 15"/>
                    <a:gd name="T5" fmla="*/ 0 h 6"/>
                    <a:gd name="T6" fmla="*/ 2 w 15"/>
                    <a:gd name="T7" fmla="*/ 6 h 6"/>
                    <a:gd name="T8" fmla="*/ 15 w 15"/>
                    <a:gd name="T9" fmla="*/ 5 h 6"/>
                  </a:gdLst>
                  <a:ahLst/>
                  <a:cxnLst>
                    <a:cxn ang="0">
                      <a:pos x="T0" y="T1"/>
                    </a:cxn>
                    <a:cxn ang="0">
                      <a:pos x="T2" y="T3"/>
                    </a:cxn>
                    <a:cxn ang="0">
                      <a:pos x="T4" y="T5"/>
                    </a:cxn>
                    <a:cxn ang="0">
                      <a:pos x="T6" y="T7"/>
                    </a:cxn>
                    <a:cxn ang="0">
                      <a:pos x="T8" y="T9"/>
                    </a:cxn>
                  </a:cxnLst>
                  <a:rect l="0" t="0" r="r" b="b"/>
                  <a:pathLst>
                    <a:path w="15" h="6">
                      <a:moveTo>
                        <a:pt x="15" y="5"/>
                      </a:moveTo>
                      <a:cubicBezTo>
                        <a:pt x="15" y="3"/>
                        <a:pt x="14" y="2"/>
                        <a:pt x="14" y="0"/>
                      </a:cubicBezTo>
                      <a:cubicBezTo>
                        <a:pt x="0" y="0"/>
                        <a:pt x="0" y="0"/>
                        <a:pt x="0" y="0"/>
                      </a:cubicBezTo>
                      <a:cubicBezTo>
                        <a:pt x="0" y="2"/>
                        <a:pt x="1" y="4"/>
                        <a:pt x="2" y="6"/>
                      </a:cubicBezTo>
                      <a:cubicBezTo>
                        <a:pt x="6" y="5"/>
                        <a:pt x="11" y="5"/>
                        <a:pt x="15" y="5"/>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2" name="Freeform 215"/>
                <p:cNvSpPr/>
                <p:nvPr/>
              </p:nvSpPr>
              <p:spPr bwMode="auto">
                <a:xfrm>
                  <a:off x="6178" y="636"/>
                  <a:ext cx="38" cy="10"/>
                </a:xfrm>
                <a:custGeom>
                  <a:avLst/>
                  <a:gdLst>
                    <a:gd name="T0" fmla="*/ 16 w 16"/>
                    <a:gd name="T1" fmla="*/ 4 h 4"/>
                    <a:gd name="T2" fmla="*/ 16 w 16"/>
                    <a:gd name="T3" fmla="*/ 0 h 4"/>
                    <a:gd name="T4" fmla="*/ 0 w 16"/>
                    <a:gd name="T5" fmla="*/ 0 h 4"/>
                    <a:gd name="T6" fmla="*/ 1 w 16"/>
                    <a:gd name="T7" fmla="*/ 4 h 4"/>
                    <a:gd name="T8" fmla="*/ 16 w 16"/>
                    <a:gd name="T9" fmla="*/ 4 h 4"/>
                  </a:gdLst>
                  <a:ahLst/>
                  <a:cxnLst>
                    <a:cxn ang="0">
                      <a:pos x="T0" y="T1"/>
                    </a:cxn>
                    <a:cxn ang="0">
                      <a:pos x="T2" y="T3"/>
                    </a:cxn>
                    <a:cxn ang="0">
                      <a:pos x="T4" y="T5"/>
                    </a:cxn>
                    <a:cxn ang="0">
                      <a:pos x="T6" y="T7"/>
                    </a:cxn>
                    <a:cxn ang="0">
                      <a:pos x="T8" y="T9"/>
                    </a:cxn>
                  </a:cxnLst>
                  <a:rect l="0" t="0" r="r" b="b"/>
                  <a:pathLst>
                    <a:path w="16" h="4">
                      <a:moveTo>
                        <a:pt x="16" y="4"/>
                      </a:moveTo>
                      <a:cubicBezTo>
                        <a:pt x="16" y="3"/>
                        <a:pt x="16" y="1"/>
                        <a:pt x="16" y="0"/>
                      </a:cubicBezTo>
                      <a:cubicBezTo>
                        <a:pt x="0" y="0"/>
                        <a:pt x="0" y="0"/>
                        <a:pt x="0" y="0"/>
                      </a:cubicBezTo>
                      <a:cubicBezTo>
                        <a:pt x="1" y="1"/>
                        <a:pt x="1" y="3"/>
                        <a:pt x="1" y="4"/>
                      </a:cubicBezTo>
                      <a:lnTo>
                        <a:pt x="16" y="4"/>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3" name="Freeform 216"/>
                <p:cNvSpPr/>
                <p:nvPr/>
              </p:nvSpPr>
              <p:spPr bwMode="auto">
                <a:xfrm>
                  <a:off x="6015" y="2236"/>
                  <a:ext cx="317" cy="345"/>
                </a:xfrm>
                <a:custGeom>
                  <a:avLst/>
                  <a:gdLst>
                    <a:gd name="T0" fmla="*/ 106 w 134"/>
                    <a:gd name="T1" fmla="*/ 58 h 146"/>
                    <a:gd name="T2" fmla="*/ 64 w 134"/>
                    <a:gd name="T3" fmla="*/ 112 h 146"/>
                    <a:gd name="T4" fmla="*/ 0 w 134"/>
                    <a:gd name="T5" fmla="*/ 90 h 146"/>
                    <a:gd name="T6" fmla="*/ 1 w 134"/>
                    <a:gd name="T7" fmla="*/ 117 h 146"/>
                    <a:gd name="T8" fmla="*/ 91 w 134"/>
                    <a:gd name="T9" fmla="*/ 134 h 146"/>
                    <a:gd name="T10" fmla="*/ 126 w 134"/>
                    <a:gd name="T11" fmla="*/ 46 h 146"/>
                    <a:gd name="T12" fmla="*/ 57 w 134"/>
                    <a:gd name="T13" fmla="*/ 32 h 146"/>
                    <a:gd name="T14" fmla="*/ 106 w 134"/>
                    <a:gd name="T15" fmla="*/ 58 h 1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4" h="146">
                      <a:moveTo>
                        <a:pt x="106" y="58"/>
                      </a:moveTo>
                      <a:cubicBezTo>
                        <a:pt x="108" y="85"/>
                        <a:pt x="96" y="108"/>
                        <a:pt x="64" y="112"/>
                      </a:cubicBezTo>
                      <a:cubicBezTo>
                        <a:pt x="39" y="116"/>
                        <a:pt x="18" y="105"/>
                        <a:pt x="0" y="90"/>
                      </a:cubicBezTo>
                      <a:cubicBezTo>
                        <a:pt x="3" y="99"/>
                        <a:pt x="3" y="109"/>
                        <a:pt x="1" y="117"/>
                      </a:cubicBezTo>
                      <a:cubicBezTo>
                        <a:pt x="31" y="141"/>
                        <a:pt x="65" y="146"/>
                        <a:pt x="91" y="134"/>
                      </a:cubicBezTo>
                      <a:cubicBezTo>
                        <a:pt x="131" y="115"/>
                        <a:pt x="134" y="72"/>
                        <a:pt x="126" y="46"/>
                      </a:cubicBezTo>
                      <a:cubicBezTo>
                        <a:pt x="117" y="18"/>
                        <a:pt x="76" y="0"/>
                        <a:pt x="57" y="32"/>
                      </a:cubicBezTo>
                      <a:cubicBezTo>
                        <a:pt x="80" y="20"/>
                        <a:pt x="105" y="38"/>
                        <a:pt x="106" y="58"/>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4" name="Freeform 217"/>
                <p:cNvSpPr/>
                <p:nvPr/>
              </p:nvSpPr>
              <p:spPr bwMode="auto">
                <a:xfrm>
                  <a:off x="6370" y="3757"/>
                  <a:ext cx="21" cy="26"/>
                </a:xfrm>
                <a:custGeom>
                  <a:avLst/>
                  <a:gdLst>
                    <a:gd name="T0" fmla="*/ 3 w 9"/>
                    <a:gd name="T1" fmla="*/ 11 h 11"/>
                    <a:gd name="T2" fmla="*/ 9 w 9"/>
                    <a:gd name="T3" fmla="*/ 3 h 11"/>
                    <a:gd name="T4" fmla="*/ 5 w 9"/>
                    <a:gd name="T5" fmla="*/ 0 h 11"/>
                    <a:gd name="T6" fmla="*/ 0 w 9"/>
                    <a:gd name="T7" fmla="*/ 6 h 11"/>
                    <a:gd name="T8" fmla="*/ 3 w 9"/>
                    <a:gd name="T9" fmla="*/ 11 h 11"/>
                  </a:gdLst>
                  <a:ahLst/>
                  <a:cxnLst>
                    <a:cxn ang="0">
                      <a:pos x="T0" y="T1"/>
                    </a:cxn>
                    <a:cxn ang="0">
                      <a:pos x="T2" y="T3"/>
                    </a:cxn>
                    <a:cxn ang="0">
                      <a:pos x="T4" y="T5"/>
                    </a:cxn>
                    <a:cxn ang="0">
                      <a:pos x="T6" y="T7"/>
                    </a:cxn>
                    <a:cxn ang="0">
                      <a:pos x="T8" y="T9"/>
                    </a:cxn>
                  </a:cxnLst>
                  <a:rect l="0" t="0" r="r" b="b"/>
                  <a:pathLst>
                    <a:path w="9" h="11">
                      <a:moveTo>
                        <a:pt x="3" y="11"/>
                      </a:moveTo>
                      <a:cubicBezTo>
                        <a:pt x="9" y="3"/>
                        <a:pt x="9" y="3"/>
                        <a:pt x="9" y="3"/>
                      </a:cubicBezTo>
                      <a:cubicBezTo>
                        <a:pt x="5" y="0"/>
                        <a:pt x="5" y="0"/>
                        <a:pt x="5" y="0"/>
                      </a:cubicBezTo>
                      <a:cubicBezTo>
                        <a:pt x="0" y="6"/>
                        <a:pt x="0" y="6"/>
                        <a:pt x="0" y="6"/>
                      </a:cubicBezTo>
                      <a:cubicBezTo>
                        <a:pt x="1" y="8"/>
                        <a:pt x="2" y="10"/>
                        <a:pt x="3" y="11"/>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5" name="Freeform 218"/>
                <p:cNvSpPr/>
                <p:nvPr/>
              </p:nvSpPr>
              <p:spPr bwMode="auto">
                <a:xfrm>
                  <a:off x="5499" y="1332"/>
                  <a:ext cx="776" cy="350"/>
                </a:xfrm>
                <a:custGeom>
                  <a:avLst/>
                  <a:gdLst>
                    <a:gd name="T0" fmla="*/ 275 w 328"/>
                    <a:gd name="T1" fmla="*/ 47 h 148"/>
                    <a:gd name="T2" fmla="*/ 259 w 328"/>
                    <a:gd name="T3" fmla="*/ 56 h 148"/>
                    <a:gd name="T4" fmla="*/ 294 w 328"/>
                    <a:gd name="T5" fmla="*/ 82 h 148"/>
                    <a:gd name="T6" fmla="*/ 243 w 328"/>
                    <a:gd name="T7" fmla="*/ 105 h 148"/>
                    <a:gd name="T8" fmla="*/ 240 w 328"/>
                    <a:gd name="T9" fmla="*/ 105 h 148"/>
                    <a:gd name="T10" fmla="*/ 103 w 328"/>
                    <a:gd name="T11" fmla="*/ 28 h 148"/>
                    <a:gd name="T12" fmla="*/ 4 w 328"/>
                    <a:gd name="T13" fmla="*/ 9 h 148"/>
                    <a:gd name="T14" fmla="*/ 0 w 328"/>
                    <a:gd name="T15" fmla="*/ 15 h 148"/>
                    <a:gd name="T16" fmla="*/ 170 w 328"/>
                    <a:gd name="T17" fmla="*/ 106 h 148"/>
                    <a:gd name="T18" fmla="*/ 279 w 328"/>
                    <a:gd name="T19" fmla="*/ 145 h 148"/>
                    <a:gd name="T20" fmla="*/ 321 w 328"/>
                    <a:gd name="T21" fmla="*/ 81 h 148"/>
                    <a:gd name="T22" fmla="*/ 275 w 328"/>
                    <a:gd name="T23" fmla="*/ 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8" h="148">
                      <a:moveTo>
                        <a:pt x="275" y="47"/>
                      </a:moveTo>
                      <a:cubicBezTo>
                        <a:pt x="269" y="48"/>
                        <a:pt x="263" y="51"/>
                        <a:pt x="259" y="56"/>
                      </a:cubicBezTo>
                      <a:cubicBezTo>
                        <a:pt x="277" y="50"/>
                        <a:pt x="297" y="66"/>
                        <a:pt x="294" y="82"/>
                      </a:cubicBezTo>
                      <a:cubicBezTo>
                        <a:pt x="290" y="103"/>
                        <a:pt x="270" y="109"/>
                        <a:pt x="243" y="105"/>
                      </a:cubicBezTo>
                      <a:cubicBezTo>
                        <a:pt x="242" y="105"/>
                        <a:pt x="241" y="105"/>
                        <a:pt x="240" y="105"/>
                      </a:cubicBezTo>
                      <a:cubicBezTo>
                        <a:pt x="180" y="95"/>
                        <a:pt x="144" y="49"/>
                        <a:pt x="103" y="28"/>
                      </a:cubicBezTo>
                      <a:cubicBezTo>
                        <a:pt x="79" y="15"/>
                        <a:pt x="37" y="0"/>
                        <a:pt x="4" y="9"/>
                      </a:cubicBezTo>
                      <a:cubicBezTo>
                        <a:pt x="0" y="15"/>
                        <a:pt x="0" y="15"/>
                        <a:pt x="0" y="15"/>
                      </a:cubicBezTo>
                      <a:cubicBezTo>
                        <a:pt x="75" y="0"/>
                        <a:pt x="152" y="89"/>
                        <a:pt x="170" y="106"/>
                      </a:cubicBezTo>
                      <a:cubicBezTo>
                        <a:pt x="203" y="136"/>
                        <a:pt x="252" y="148"/>
                        <a:pt x="279" y="145"/>
                      </a:cubicBezTo>
                      <a:cubicBezTo>
                        <a:pt x="319" y="139"/>
                        <a:pt x="328" y="104"/>
                        <a:pt x="321" y="81"/>
                      </a:cubicBezTo>
                      <a:cubicBezTo>
                        <a:pt x="315" y="60"/>
                        <a:pt x="293" y="44"/>
                        <a:pt x="275" y="47"/>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6" name="Freeform 219"/>
                <p:cNvSpPr/>
                <p:nvPr/>
              </p:nvSpPr>
              <p:spPr bwMode="auto">
                <a:xfrm>
                  <a:off x="6327" y="3326"/>
                  <a:ext cx="61" cy="59"/>
                </a:xfrm>
                <a:custGeom>
                  <a:avLst/>
                  <a:gdLst>
                    <a:gd name="T0" fmla="*/ 5 w 26"/>
                    <a:gd name="T1" fmla="*/ 0 h 25"/>
                    <a:gd name="T2" fmla="*/ 1 w 26"/>
                    <a:gd name="T3" fmla="*/ 25 h 25"/>
                    <a:gd name="T4" fmla="*/ 26 w 26"/>
                    <a:gd name="T5" fmla="*/ 12 h 25"/>
                    <a:gd name="T6" fmla="*/ 5 w 26"/>
                    <a:gd name="T7" fmla="*/ 0 h 25"/>
                  </a:gdLst>
                  <a:ahLst/>
                  <a:cxnLst>
                    <a:cxn ang="0">
                      <a:pos x="T0" y="T1"/>
                    </a:cxn>
                    <a:cxn ang="0">
                      <a:pos x="T2" y="T3"/>
                    </a:cxn>
                    <a:cxn ang="0">
                      <a:pos x="T4" y="T5"/>
                    </a:cxn>
                    <a:cxn ang="0">
                      <a:pos x="T6" y="T7"/>
                    </a:cxn>
                  </a:cxnLst>
                  <a:rect l="0" t="0" r="r" b="b"/>
                  <a:pathLst>
                    <a:path w="26" h="25">
                      <a:moveTo>
                        <a:pt x="5" y="0"/>
                      </a:moveTo>
                      <a:cubicBezTo>
                        <a:pt x="2" y="8"/>
                        <a:pt x="0" y="17"/>
                        <a:pt x="1" y="25"/>
                      </a:cubicBezTo>
                      <a:cubicBezTo>
                        <a:pt x="9" y="21"/>
                        <a:pt x="18" y="16"/>
                        <a:pt x="26" y="12"/>
                      </a:cubicBezTo>
                      <a:cubicBezTo>
                        <a:pt x="19" y="8"/>
                        <a:pt x="12" y="4"/>
                        <a:pt x="5" y="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7" name="Freeform 220"/>
                <p:cNvSpPr/>
                <p:nvPr/>
              </p:nvSpPr>
              <p:spPr bwMode="auto">
                <a:xfrm>
                  <a:off x="6055" y="1729"/>
                  <a:ext cx="239" cy="343"/>
                </a:xfrm>
                <a:custGeom>
                  <a:avLst/>
                  <a:gdLst>
                    <a:gd name="T0" fmla="*/ 0 w 101"/>
                    <a:gd name="T1" fmla="*/ 13 h 145"/>
                    <a:gd name="T2" fmla="*/ 76 w 101"/>
                    <a:gd name="T3" fmla="*/ 75 h 145"/>
                    <a:gd name="T4" fmla="*/ 54 w 101"/>
                    <a:gd name="T5" fmla="*/ 145 h 145"/>
                    <a:gd name="T6" fmla="*/ 93 w 101"/>
                    <a:gd name="T7" fmla="*/ 58 h 145"/>
                    <a:gd name="T8" fmla="*/ 19 w 101"/>
                    <a:gd name="T9" fmla="*/ 0 h 145"/>
                    <a:gd name="T10" fmla="*/ 0 w 101"/>
                    <a:gd name="T11" fmla="*/ 13 h 145"/>
                  </a:gdLst>
                  <a:ahLst/>
                  <a:cxnLst>
                    <a:cxn ang="0">
                      <a:pos x="T0" y="T1"/>
                    </a:cxn>
                    <a:cxn ang="0">
                      <a:pos x="T2" y="T3"/>
                    </a:cxn>
                    <a:cxn ang="0">
                      <a:pos x="T4" y="T5"/>
                    </a:cxn>
                    <a:cxn ang="0">
                      <a:pos x="T6" y="T7"/>
                    </a:cxn>
                    <a:cxn ang="0">
                      <a:pos x="T8" y="T9"/>
                    </a:cxn>
                    <a:cxn ang="0">
                      <a:pos x="T10" y="T11"/>
                    </a:cxn>
                  </a:cxnLst>
                  <a:rect l="0" t="0" r="r" b="b"/>
                  <a:pathLst>
                    <a:path w="101" h="145">
                      <a:moveTo>
                        <a:pt x="0" y="13"/>
                      </a:moveTo>
                      <a:cubicBezTo>
                        <a:pt x="30" y="16"/>
                        <a:pt x="65" y="36"/>
                        <a:pt x="76" y="75"/>
                      </a:cubicBezTo>
                      <a:cubicBezTo>
                        <a:pt x="87" y="110"/>
                        <a:pt x="72" y="134"/>
                        <a:pt x="54" y="145"/>
                      </a:cubicBezTo>
                      <a:cubicBezTo>
                        <a:pt x="81" y="135"/>
                        <a:pt x="101" y="97"/>
                        <a:pt x="93" y="58"/>
                      </a:cubicBezTo>
                      <a:cubicBezTo>
                        <a:pt x="86" y="20"/>
                        <a:pt x="50" y="1"/>
                        <a:pt x="19" y="0"/>
                      </a:cubicBezTo>
                      <a:cubicBezTo>
                        <a:pt x="14" y="6"/>
                        <a:pt x="7" y="10"/>
                        <a:pt x="0" y="13"/>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8" name="Freeform 221"/>
                <p:cNvSpPr/>
                <p:nvPr/>
              </p:nvSpPr>
              <p:spPr bwMode="auto">
                <a:xfrm>
                  <a:off x="6128" y="277"/>
                  <a:ext cx="93" cy="80"/>
                </a:xfrm>
                <a:custGeom>
                  <a:avLst/>
                  <a:gdLst>
                    <a:gd name="T0" fmla="*/ 11 w 39"/>
                    <a:gd name="T1" fmla="*/ 11 h 34"/>
                    <a:gd name="T2" fmla="*/ 0 w 39"/>
                    <a:gd name="T3" fmla="*/ 34 h 34"/>
                    <a:gd name="T4" fmla="*/ 23 w 39"/>
                    <a:gd name="T5" fmla="*/ 25 h 34"/>
                    <a:gd name="T6" fmla="*/ 11 w 39"/>
                    <a:gd name="T7" fmla="*/ 11 h 34"/>
                  </a:gdLst>
                  <a:ahLst/>
                  <a:cxnLst>
                    <a:cxn ang="0">
                      <a:pos x="T0" y="T1"/>
                    </a:cxn>
                    <a:cxn ang="0">
                      <a:pos x="T2" y="T3"/>
                    </a:cxn>
                    <a:cxn ang="0">
                      <a:pos x="T4" y="T5"/>
                    </a:cxn>
                    <a:cxn ang="0">
                      <a:pos x="T6" y="T7"/>
                    </a:cxn>
                  </a:cxnLst>
                  <a:rect l="0" t="0" r="r" b="b"/>
                  <a:pathLst>
                    <a:path w="39" h="34">
                      <a:moveTo>
                        <a:pt x="11" y="11"/>
                      </a:moveTo>
                      <a:cubicBezTo>
                        <a:pt x="5" y="16"/>
                        <a:pt x="0" y="27"/>
                        <a:pt x="0" y="34"/>
                      </a:cubicBezTo>
                      <a:cubicBezTo>
                        <a:pt x="8" y="34"/>
                        <a:pt x="18" y="30"/>
                        <a:pt x="23" y="25"/>
                      </a:cubicBezTo>
                      <a:cubicBezTo>
                        <a:pt x="39" y="9"/>
                        <a:pt x="25" y="0"/>
                        <a:pt x="11" y="11"/>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9" name="Freeform 222"/>
                <p:cNvSpPr/>
                <p:nvPr/>
              </p:nvSpPr>
              <p:spPr bwMode="auto">
                <a:xfrm>
                  <a:off x="6079" y="3835"/>
                  <a:ext cx="307" cy="265"/>
                </a:xfrm>
                <a:custGeom>
                  <a:avLst/>
                  <a:gdLst>
                    <a:gd name="T0" fmla="*/ 108 w 130"/>
                    <a:gd name="T1" fmla="*/ 78 h 112"/>
                    <a:gd name="T2" fmla="*/ 9 w 130"/>
                    <a:gd name="T3" fmla="*/ 2 h 112"/>
                    <a:gd name="T4" fmla="*/ 0 w 130"/>
                    <a:gd name="T5" fmla="*/ 0 h 112"/>
                    <a:gd name="T6" fmla="*/ 124 w 130"/>
                    <a:gd name="T7" fmla="*/ 112 h 112"/>
                    <a:gd name="T8" fmla="*/ 130 w 130"/>
                    <a:gd name="T9" fmla="*/ 97 h 112"/>
                    <a:gd name="T10" fmla="*/ 108 w 130"/>
                    <a:gd name="T11" fmla="*/ 78 h 112"/>
                  </a:gdLst>
                  <a:ahLst/>
                  <a:cxnLst>
                    <a:cxn ang="0">
                      <a:pos x="T0" y="T1"/>
                    </a:cxn>
                    <a:cxn ang="0">
                      <a:pos x="T2" y="T3"/>
                    </a:cxn>
                    <a:cxn ang="0">
                      <a:pos x="T4" y="T5"/>
                    </a:cxn>
                    <a:cxn ang="0">
                      <a:pos x="T6" y="T7"/>
                    </a:cxn>
                    <a:cxn ang="0">
                      <a:pos x="T8" y="T9"/>
                    </a:cxn>
                    <a:cxn ang="0">
                      <a:pos x="T10" y="T11"/>
                    </a:cxn>
                  </a:cxnLst>
                  <a:rect l="0" t="0" r="r" b="b"/>
                  <a:pathLst>
                    <a:path w="130" h="112">
                      <a:moveTo>
                        <a:pt x="108" y="78"/>
                      </a:moveTo>
                      <a:cubicBezTo>
                        <a:pt x="79" y="60"/>
                        <a:pt x="37" y="34"/>
                        <a:pt x="9" y="2"/>
                      </a:cubicBezTo>
                      <a:cubicBezTo>
                        <a:pt x="6" y="1"/>
                        <a:pt x="3" y="0"/>
                        <a:pt x="0" y="0"/>
                      </a:cubicBezTo>
                      <a:cubicBezTo>
                        <a:pt x="14" y="39"/>
                        <a:pt x="84" y="72"/>
                        <a:pt x="124" y="112"/>
                      </a:cubicBezTo>
                      <a:cubicBezTo>
                        <a:pt x="126" y="107"/>
                        <a:pt x="128" y="102"/>
                        <a:pt x="130" y="97"/>
                      </a:cubicBezTo>
                      <a:cubicBezTo>
                        <a:pt x="123" y="89"/>
                        <a:pt x="115" y="82"/>
                        <a:pt x="108" y="78"/>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0" name="Freeform 223"/>
                <p:cNvSpPr/>
                <p:nvPr/>
              </p:nvSpPr>
              <p:spPr bwMode="auto">
                <a:xfrm>
                  <a:off x="6098" y="923"/>
                  <a:ext cx="137" cy="109"/>
                </a:xfrm>
                <a:custGeom>
                  <a:avLst/>
                  <a:gdLst>
                    <a:gd name="T0" fmla="*/ 5 w 58"/>
                    <a:gd name="T1" fmla="*/ 0 h 46"/>
                    <a:gd name="T2" fmla="*/ 0 w 58"/>
                    <a:gd name="T3" fmla="*/ 31 h 46"/>
                    <a:gd name="T4" fmla="*/ 58 w 58"/>
                    <a:gd name="T5" fmla="*/ 46 h 46"/>
                    <a:gd name="T6" fmla="*/ 52 w 58"/>
                    <a:gd name="T7" fmla="*/ 29 h 46"/>
                    <a:gd name="T8" fmla="*/ 5 w 58"/>
                    <a:gd name="T9" fmla="*/ 0 h 46"/>
                  </a:gdLst>
                  <a:ahLst/>
                  <a:cxnLst>
                    <a:cxn ang="0">
                      <a:pos x="T0" y="T1"/>
                    </a:cxn>
                    <a:cxn ang="0">
                      <a:pos x="T2" y="T3"/>
                    </a:cxn>
                    <a:cxn ang="0">
                      <a:pos x="T4" y="T5"/>
                    </a:cxn>
                    <a:cxn ang="0">
                      <a:pos x="T6" y="T7"/>
                    </a:cxn>
                    <a:cxn ang="0">
                      <a:pos x="T8" y="T9"/>
                    </a:cxn>
                  </a:cxnLst>
                  <a:rect l="0" t="0" r="r" b="b"/>
                  <a:pathLst>
                    <a:path w="58" h="46">
                      <a:moveTo>
                        <a:pt x="5" y="0"/>
                      </a:moveTo>
                      <a:cubicBezTo>
                        <a:pt x="3" y="9"/>
                        <a:pt x="1" y="20"/>
                        <a:pt x="0" y="31"/>
                      </a:cubicBezTo>
                      <a:cubicBezTo>
                        <a:pt x="22" y="33"/>
                        <a:pt x="42" y="38"/>
                        <a:pt x="58" y="46"/>
                      </a:cubicBezTo>
                      <a:cubicBezTo>
                        <a:pt x="56" y="40"/>
                        <a:pt x="54" y="35"/>
                        <a:pt x="52" y="29"/>
                      </a:cubicBezTo>
                      <a:cubicBezTo>
                        <a:pt x="39" y="17"/>
                        <a:pt x="23" y="7"/>
                        <a:pt x="5" y="0"/>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1" name="Freeform 224"/>
                <p:cNvSpPr/>
                <p:nvPr/>
              </p:nvSpPr>
              <p:spPr bwMode="auto">
                <a:xfrm>
                  <a:off x="5833" y="-28"/>
                  <a:ext cx="347" cy="319"/>
                </a:xfrm>
                <a:custGeom>
                  <a:avLst/>
                  <a:gdLst>
                    <a:gd name="T0" fmla="*/ 6 w 147"/>
                    <a:gd name="T1" fmla="*/ 50 h 135"/>
                    <a:gd name="T2" fmla="*/ 0 w 147"/>
                    <a:gd name="T3" fmla="*/ 77 h 135"/>
                    <a:gd name="T4" fmla="*/ 34 w 147"/>
                    <a:gd name="T5" fmla="*/ 107 h 135"/>
                    <a:gd name="T6" fmla="*/ 75 w 147"/>
                    <a:gd name="T7" fmla="*/ 110 h 135"/>
                    <a:gd name="T8" fmla="*/ 81 w 147"/>
                    <a:gd name="T9" fmla="*/ 130 h 135"/>
                    <a:gd name="T10" fmla="*/ 115 w 147"/>
                    <a:gd name="T11" fmla="*/ 134 h 135"/>
                    <a:gd name="T12" fmla="*/ 132 w 147"/>
                    <a:gd name="T13" fmla="*/ 121 h 135"/>
                    <a:gd name="T14" fmla="*/ 147 w 147"/>
                    <a:gd name="T15" fmla="*/ 115 h 135"/>
                    <a:gd name="T16" fmla="*/ 146 w 147"/>
                    <a:gd name="T17" fmla="*/ 111 h 135"/>
                    <a:gd name="T18" fmla="*/ 97 w 147"/>
                    <a:gd name="T19" fmla="*/ 87 h 135"/>
                    <a:gd name="T20" fmla="*/ 31 w 147"/>
                    <a:gd name="T21" fmla="*/ 75 h 135"/>
                    <a:gd name="T22" fmla="*/ 89 w 147"/>
                    <a:gd name="T23" fmla="*/ 46 h 135"/>
                    <a:gd name="T24" fmla="*/ 112 w 147"/>
                    <a:gd name="T25" fmla="*/ 4 h 135"/>
                    <a:gd name="T26" fmla="*/ 91 w 147"/>
                    <a:gd name="T27" fmla="*/ 0 h 135"/>
                    <a:gd name="T28" fmla="*/ 6 w 147"/>
                    <a:gd name="T29" fmla="*/ 5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7" h="135">
                      <a:moveTo>
                        <a:pt x="6" y="50"/>
                      </a:moveTo>
                      <a:cubicBezTo>
                        <a:pt x="7" y="58"/>
                        <a:pt x="6" y="67"/>
                        <a:pt x="0" y="77"/>
                      </a:cubicBezTo>
                      <a:cubicBezTo>
                        <a:pt x="7" y="86"/>
                        <a:pt x="19" y="97"/>
                        <a:pt x="34" y="107"/>
                      </a:cubicBezTo>
                      <a:cubicBezTo>
                        <a:pt x="44" y="97"/>
                        <a:pt x="62" y="92"/>
                        <a:pt x="75" y="110"/>
                      </a:cubicBezTo>
                      <a:cubicBezTo>
                        <a:pt x="79" y="115"/>
                        <a:pt x="81" y="122"/>
                        <a:pt x="81" y="130"/>
                      </a:cubicBezTo>
                      <a:cubicBezTo>
                        <a:pt x="92" y="133"/>
                        <a:pt x="104" y="135"/>
                        <a:pt x="115" y="134"/>
                      </a:cubicBezTo>
                      <a:cubicBezTo>
                        <a:pt x="119" y="129"/>
                        <a:pt x="125" y="125"/>
                        <a:pt x="132" y="121"/>
                      </a:cubicBezTo>
                      <a:cubicBezTo>
                        <a:pt x="137" y="118"/>
                        <a:pt x="142" y="116"/>
                        <a:pt x="147" y="115"/>
                      </a:cubicBezTo>
                      <a:cubicBezTo>
                        <a:pt x="147" y="114"/>
                        <a:pt x="146" y="112"/>
                        <a:pt x="146" y="111"/>
                      </a:cubicBezTo>
                      <a:cubicBezTo>
                        <a:pt x="125" y="115"/>
                        <a:pt x="102" y="108"/>
                        <a:pt x="97" y="87"/>
                      </a:cubicBezTo>
                      <a:cubicBezTo>
                        <a:pt x="80" y="83"/>
                        <a:pt x="44" y="77"/>
                        <a:pt x="31" y="75"/>
                      </a:cubicBezTo>
                      <a:cubicBezTo>
                        <a:pt x="44" y="66"/>
                        <a:pt x="80" y="49"/>
                        <a:pt x="89" y="46"/>
                      </a:cubicBezTo>
                      <a:cubicBezTo>
                        <a:pt x="86" y="26"/>
                        <a:pt x="99" y="12"/>
                        <a:pt x="112" y="4"/>
                      </a:cubicBezTo>
                      <a:cubicBezTo>
                        <a:pt x="105" y="2"/>
                        <a:pt x="98" y="1"/>
                        <a:pt x="91" y="0"/>
                      </a:cubicBezTo>
                      <a:cubicBezTo>
                        <a:pt x="80" y="26"/>
                        <a:pt x="49" y="46"/>
                        <a:pt x="6" y="5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2" name="Freeform 225"/>
                <p:cNvSpPr/>
                <p:nvPr/>
              </p:nvSpPr>
              <p:spPr bwMode="auto">
                <a:xfrm>
                  <a:off x="6355" y="3743"/>
                  <a:ext cx="22" cy="26"/>
                </a:xfrm>
                <a:custGeom>
                  <a:avLst/>
                  <a:gdLst>
                    <a:gd name="T0" fmla="*/ 9 w 9"/>
                    <a:gd name="T1" fmla="*/ 4 h 11"/>
                    <a:gd name="T2" fmla="*/ 4 w 9"/>
                    <a:gd name="T3" fmla="*/ 0 h 11"/>
                    <a:gd name="T4" fmla="*/ 0 w 9"/>
                    <a:gd name="T5" fmla="*/ 1 h 11"/>
                    <a:gd name="T6" fmla="*/ 5 w 9"/>
                    <a:gd name="T7" fmla="*/ 11 h 11"/>
                    <a:gd name="T8" fmla="*/ 9 w 9"/>
                    <a:gd name="T9" fmla="*/ 4 h 11"/>
                  </a:gdLst>
                  <a:ahLst/>
                  <a:cxnLst>
                    <a:cxn ang="0">
                      <a:pos x="T0" y="T1"/>
                    </a:cxn>
                    <a:cxn ang="0">
                      <a:pos x="T2" y="T3"/>
                    </a:cxn>
                    <a:cxn ang="0">
                      <a:pos x="T4" y="T5"/>
                    </a:cxn>
                    <a:cxn ang="0">
                      <a:pos x="T6" y="T7"/>
                    </a:cxn>
                    <a:cxn ang="0">
                      <a:pos x="T8" y="T9"/>
                    </a:cxn>
                  </a:cxnLst>
                  <a:rect l="0" t="0" r="r" b="b"/>
                  <a:pathLst>
                    <a:path w="9" h="11">
                      <a:moveTo>
                        <a:pt x="9" y="4"/>
                      </a:moveTo>
                      <a:cubicBezTo>
                        <a:pt x="4" y="0"/>
                        <a:pt x="4" y="0"/>
                        <a:pt x="4" y="0"/>
                      </a:cubicBezTo>
                      <a:cubicBezTo>
                        <a:pt x="2" y="0"/>
                        <a:pt x="1" y="1"/>
                        <a:pt x="0" y="1"/>
                      </a:cubicBezTo>
                      <a:cubicBezTo>
                        <a:pt x="1" y="4"/>
                        <a:pt x="3" y="7"/>
                        <a:pt x="5" y="11"/>
                      </a:cubicBezTo>
                      <a:lnTo>
                        <a:pt x="9" y="4"/>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3" name="Freeform 226"/>
                <p:cNvSpPr/>
                <p:nvPr/>
              </p:nvSpPr>
              <p:spPr bwMode="auto">
                <a:xfrm>
                  <a:off x="6213" y="2063"/>
                  <a:ext cx="71" cy="88"/>
                </a:xfrm>
                <a:custGeom>
                  <a:avLst/>
                  <a:gdLst>
                    <a:gd name="T0" fmla="*/ 30 w 30"/>
                    <a:gd name="T1" fmla="*/ 37 h 37"/>
                    <a:gd name="T2" fmla="*/ 24 w 30"/>
                    <a:gd name="T3" fmla="*/ 0 h 37"/>
                    <a:gd name="T4" fmla="*/ 0 w 30"/>
                    <a:gd name="T5" fmla="*/ 30 h 37"/>
                    <a:gd name="T6" fmla="*/ 30 w 30"/>
                    <a:gd name="T7" fmla="*/ 37 h 37"/>
                  </a:gdLst>
                  <a:ahLst/>
                  <a:cxnLst>
                    <a:cxn ang="0">
                      <a:pos x="T0" y="T1"/>
                    </a:cxn>
                    <a:cxn ang="0">
                      <a:pos x="T2" y="T3"/>
                    </a:cxn>
                    <a:cxn ang="0">
                      <a:pos x="T4" y="T5"/>
                    </a:cxn>
                    <a:cxn ang="0">
                      <a:pos x="T6" y="T7"/>
                    </a:cxn>
                  </a:cxnLst>
                  <a:rect l="0" t="0" r="r" b="b"/>
                  <a:pathLst>
                    <a:path w="30" h="37">
                      <a:moveTo>
                        <a:pt x="30" y="37"/>
                      </a:moveTo>
                      <a:cubicBezTo>
                        <a:pt x="24" y="0"/>
                        <a:pt x="24" y="0"/>
                        <a:pt x="24" y="0"/>
                      </a:cubicBezTo>
                      <a:cubicBezTo>
                        <a:pt x="0" y="30"/>
                        <a:pt x="0" y="30"/>
                        <a:pt x="0" y="30"/>
                      </a:cubicBezTo>
                      <a:cubicBezTo>
                        <a:pt x="11" y="31"/>
                        <a:pt x="21" y="34"/>
                        <a:pt x="30" y="37"/>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4" name="Freeform 227"/>
                <p:cNvSpPr/>
                <p:nvPr/>
              </p:nvSpPr>
              <p:spPr bwMode="auto">
                <a:xfrm>
                  <a:off x="6135" y="4045"/>
                  <a:ext cx="31" cy="27"/>
                </a:xfrm>
                <a:custGeom>
                  <a:avLst/>
                  <a:gdLst>
                    <a:gd name="T0" fmla="*/ 12 w 13"/>
                    <a:gd name="T1" fmla="*/ 8 h 11"/>
                    <a:gd name="T2" fmla="*/ 13 w 13"/>
                    <a:gd name="T3" fmla="*/ 7 h 11"/>
                    <a:gd name="T4" fmla="*/ 13 w 13"/>
                    <a:gd name="T5" fmla="*/ 4 h 11"/>
                    <a:gd name="T6" fmla="*/ 10 w 13"/>
                    <a:gd name="T7" fmla="*/ 1 h 11"/>
                    <a:gd name="T8" fmla="*/ 7 w 13"/>
                    <a:gd name="T9" fmla="*/ 0 h 11"/>
                    <a:gd name="T10" fmla="*/ 2 w 13"/>
                    <a:gd name="T11" fmla="*/ 3 h 11"/>
                    <a:gd name="T12" fmla="*/ 1 w 13"/>
                    <a:gd name="T13" fmla="*/ 8 h 11"/>
                    <a:gd name="T14" fmla="*/ 12 w 13"/>
                    <a:gd name="T15" fmla="*/ 8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1">
                      <a:moveTo>
                        <a:pt x="12" y="8"/>
                      </a:moveTo>
                      <a:cubicBezTo>
                        <a:pt x="12" y="8"/>
                        <a:pt x="12" y="8"/>
                        <a:pt x="13" y="7"/>
                      </a:cubicBezTo>
                      <a:cubicBezTo>
                        <a:pt x="13" y="6"/>
                        <a:pt x="13" y="5"/>
                        <a:pt x="13" y="4"/>
                      </a:cubicBezTo>
                      <a:cubicBezTo>
                        <a:pt x="12" y="3"/>
                        <a:pt x="11" y="2"/>
                        <a:pt x="10" y="1"/>
                      </a:cubicBezTo>
                      <a:cubicBezTo>
                        <a:pt x="9" y="0"/>
                        <a:pt x="8" y="0"/>
                        <a:pt x="7" y="0"/>
                      </a:cubicBezTo>
                      <a:cubicBezTo>
                        <a:pt x="5" y="0"/>
                        <a:pt x="4" y="1"/>
                        <a:pt x="2" y="3"/>
                      </a:cubicBezTo>
                      <a:cubicBezTo>
                        <a:pt x="1" y="6"/>
                        <a:pt x="0" y="7"/>
                        <a:pt x="1" y="8"/>
                      </a:cubicBezTo>
                      <a:cubicBezTo>
                        <a:pt x="6" y="10"/>
                        <a:pt x="9" y="11"/>
                        <a:pt x="12" y="8"/>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5" name="Freeform 228"/>
                <p:cNvSpPr>
                  <a:spLocks noEditPoints="1"/>
                </p:cNvSpPr>
                <p:nvPr/>
              </p:nvSpPr>
              <p:spPr bwMode="auto">
                <a:xfrm>
                  <a:off x="5915" y="3825"/>
                  <a:ext cx="452" cy="440"/>
                </a:xfrm>
                <a:custGeom>
                  <a:avLst/>
                  <a:gdLst>
                    <a:gd name="T0" fmla="*/ 137 w 191"/>
                    <a:gd name="T1" fmla="*/ 186 h 186"/>
                    <a:gd name="T2" fmla="*/ 151 w 191"/>
                    <a:gd name="T3" fmla="*/ 109 h 186"/>
                    <a:gd name="T4" fmla="*/ 160 w 191"/>
                    <a:gd name="T5" fmla="*/ 110 h 186"/>
                    <a:gd name="T6" fmla="*/ 155 w 191"/>
                    <a:gd name="T7" fmla="*/ 116 h 186"/>
                    <a:gd name="T8" fmla="*/ 151 w 191"/>
                    <a:gd name="T9" fmla="*/ 109 h 186"/>
                    <a:gd name="T10" fmla="*/ 62 w 191"/>
                    <a:gd name="T11" fmla="*/ 108 h 186"/>
                    <a:gd name="T12" fmla="*/ 73 w 191"/>
                    <a:gd name="T13" fmla="*/ 94 h 186"/>
                    <a:gd name="T14" fmla="*/ 75 w 191"/>
                    <a:gd name="T15" fmla="*/ 85 h 186"/>
                    <a:gd name="T16" fmla="*/ 54 w 191"/>
                    <a:gd name="T17" fmla="*/ 95 h 186"/>
                    <a:gd name="T18" fmla="*/ 56 w 191"/>
                    <a:gd name="T19" fmla="*/ 85 h 186"/>
                    <a:gd name="T20" fmla="*/ 52 w 191"/>
                    <a:gd name="T21" fmla="*/ 82 h 186"/>
                    <a:gd name="T22" fmla="*/ 38 w 191"/>
                    <a:gd name="T23" fmla="*/ 83 h 186"/>
                    <a:gd name="T24" fmla="*/ 45 w 191"/>
                    <a:gd name="T25" fmla="*/ 70 h 186"/>
                    <a:gd name="T26" fmla="*/ 57 w 191"/>
                    <a:gd name="T27" fmla="*/ 60 h 186"/>
                    <a:gd name="T28" fmla="*/ 57 w 191"/>
                    <a:gd name="T29" fmla="*/ 68 h 186"/>
                    <a:gd name="T30" fmla="*/ 60 w 191"/>
                    <a:gd name="T31" fmla="*/ 70 h 186"/>
                    <a:gd name="T32" fmla="*/ 73 w 191"/>
                    <a:gd name="T33" fmla="*/ 69 h 186"/>
                    <a:gd name="T34" fmla="*/ 70 w 191"/>
                    <a:gd name="T35" fmla="*/ 80 h 186"/>
                    <a:gd name="T36" fmla="*/ 88 w 191"/>
                    <a:gd name="T37" fmla="*/ 81 h 186"/>
                    <a:gd name="T38" fmla="*/ 81 w 191"/>
                    <a:gd name="T39" fmla="*/ 97 h 186"/>
                    <a:gd name="T40" fmla="*/ 100 w 191"/>
                    <a:gd name="T41" fmla="*/ 122 h 186"/>
                    <a:gd name="T42" fmla="*/ 87 w 191"/>
                    <a:gd name="T43" fmla="*/ 116 h 186"/>
                    <a:gd name="T44" fmla="*/ 106 w 191"/>
                    <a:gd name="T45" fmla="*/ 88 h 186"/>
                    <a:gd name="T46" fmla="*/ 103 w 191"/>
                    <a:gd name="T47" fmla="*/ 109 h 186"/>
                    <a:gd name="T48" fmla="*/ 92 w 191"/>
                    <a:gd name="T49" fmla="*/ 112 h 186"/>
                    <a:gd name="T50" fmla="*/ 102 w 191"/>
                    <a:gd name="T51" fmla="*/ 120 h 186"/>
                    <a:gd name="T52" fmla="*/ 119 w 191"/>
                    <a:gd name="T53" fmla="*/ 135 h 186"/>
                    <a:gd name="T54" fmla="*/ 115 w 191"/>
                    <a:gd name="T55" fmla="*/ 129 h 186"/>
                    <a:gd name="T56" fmla="*/ 110 w 191"/>
                    <a:gd name="T57" fmla="*/ 111 h 186"/>
                    <a:gd name="T58" fmla="*/ 135 w 191"/>
                    <a:gd name="T59" fmla="*/ 106 h 186"/>
                    <a:gd name="T60" fmla="*/ 146 w 191"/>
                    <a:gd name="T61" fmla="*/ 100 h 186"/>
                    <a:gd name="T62" fmla="*/ 133 w 191"/>
                    <a:gd name="T63" fmla="*/ 122 h 186"/>
                    <a:gd name="T64" fmla="*/ 142 w 191"/>
                    <a:gd name="T65" fmla="*/ 135 h 186"/>
                    <a:gd name="T66" fmla="*/ 138 w 191"/>
                    <a:gd name="T67" fmla="*/ 142 h 186"/>
                    <a:gd name="T68" fmla="*/ 132 w 191"/>
                    <a:gd name="T69" fmla="*/ 138 h 186"/>
                    <a:gd name="T70" fmla="*/ 139 w 191"/>
                    <a:gd name="T71" fmla="*/ 126 h 186"/>
                    <a:gd name="T72" fmla="*/ 151 w 191"/>
                    <a:gd name="T73" fmla="*/ 120 h 186"/>
                    <a:gd name="T74" fmla="*/ 147 w 191"/>
                    <a:gd name="T75" fmla="*/ 128 h 186"/>
                    <a:gd name="T76" fmla="*/ 177 w 191"/>
                    <a:gd name="T77" fmla="*/ 142 h 186"/>
                    <a:gd name="T78" fmla="*/ 162 w 191"/>
                    <a:gd name="T79" fmla="*/ 161 h 186"/>
                    <a:gd name="T80" fmla="*/ 155 w 191"/>
                    <a:gd name="T81" fmla="*/ 160 h 186"/>
                    <a:gd name="T82" fmla="*/ 145 w 191"/>
                    <a:gd name="T83" fmla="*/ 145 h 186"/>
                    <a:gd name="T84" fmla="*/ 167 w 191"/>
                    <a:gd name="T85" fmla="*/ 137 h 186"/>
                    <a:gd name="T86" fmla="*/ 172 w 191"/>
                    <a:gd name="T87" fmla="*/ 135 h 186"/>
                    <a:gd name="T88" fmla="*/ 160 w 191"/>
                    <a:gd name="T89" fmla="*/ 131 h 186"/>
                    <a:gd name="T90" fmla="*/ 160 w 191"/>
                    <a:gd name="T91" fmla="*/ 125 h 186"/>
                    <a:gd name="T92" fmla="*/ 179 w 191"/>
                    <a:gd name="T93" fmla="*/ 13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1" h="186">
                      <a:moveTo>
                        <a:pt x="61" y="2"/>
                      </a:moveTo>
                      <a:cubicBezTo>
                        <a:pt x="35" y="0"/>
                        <a:pt x="0" y="50"/>
                        <a:pt x="13" y="89"/>
                      </a:cubicBezTo>
                      <a:cubicBezTo>
                        <a:pt x="24" y="120"/>
                        <a:pt x="66" y="152"/>
                        <a:pt x="137" y="186"/>
                      </a:cubicBezTo>
                      <a:cubicBezTo>
                        <a:pt x="161" y="169"/>
                        <a:pt x="179" y="147"/>
                        <a:pt x="191" y="121"/>
                      </a:cubicBezTo>
                      <a:cubicBezTo>
                        <a:pt x="152" y="82"/>
                        <a:pt x="80" y="48"/>
                        <a:pt x="61" y="2"/>
                      </a:cubicBezTo>
                      <a:close/>
                      <a:moveTo>
                        <a:pt x="151" y="109"/>
                      </a:moveTo>
                      <a:cubicBezTo>
                        <a:pt x="152" y="107"/>
                        <a:pt x="153" y="106"/>
                        <a:pt x="154" y="107"/>
                      </a:cubicBezTo>
                      <a:cubicBezTo>
                        <a:pt x="156" y="107"/>
                        <a:pt x="157" y="107"/>
                        <a:pt x="158" y="108"/>
                      </a:cubicBezTo>
                      <a:cubicBezTo>
                        <a:pt x="159" y="108"/>
                        <a:pt x="160" y="109"/>
                        <a:pt x="160" y="110"/>
                      </a:cubicBezTo>
                      <a:cubicBezTo>
                        <a:pt x="160" y="111"/>
                        <a:pt x="160" y="112"/>
                        <a:pt x="160" y="113"/>
                      </a:cubicBezTo>
                      <a:cubicBezTo>
                        <a:pt x="159" y="113"/>
                        <a:pt x="159" y="114"/>
                        <a:pt x="157" y="115"/>
                      </a:cubicBezTo>
                      <a:cubicBezTo>
                        <a:pt x="156" y="115"/>
                        <a:pt x="156" y="116"/>
                        <a:pt x="155" y="116"/>
                      </a:cubicBezTo>
                      <a:cubicBezTo>
                        <a:pt x="154" y="116"/>
                        <a:pt x="153" y="115"/>
                        <a:pt x="153" y="115"/>
                      </a:cubicBezTo>
                      <a:cubicBezTo>
                        <a:pt x="151" y="114"/>
                        <a:pt x="151" y="113"/>
                        <a:pt x="150" y="111"/>
                      </a:cubicBezTo>
                      <a:cubicBezTo>
                        <a:pt x="150" y="110"/>
                        <a:pt x="150" y="110"/>
                        <a:pt x="151" y="109"/>
                      </a:cubicBezTo>
                      <a:close/>
                      <a:moveTo>
                        <a:pt x="70" y="110"/>
                      </a:moveTo>
                      <a:cubicBezTo>
                        <a:pt x="68" y="112"/>
                        <a:pt x="67" y="112"/>
                        <a:pt x="65" y="110"/>
                      </a:cubicBezTo>
                      <a:cubicBezTo>
                        <a:pt x="64" y="110"/>
                        <a:pt x="63" y="109"/>
                        <a:pt x="62" y="108"/>
                      </a:cubicBezTo>
                      <a:cubicBezTo>
                        <a:pt x="62" y="108"/>
                        <a:pt x="62" y="107"/>
                        <a:pt x="62" y="107"/>
                      </a:cubicBezTo>
                      <a:cubicBezTo>
                        <a:pt x="63" y="106"/>
                        <a:pt x="63" y="106"/>
                        <a:pt x="63" y="105"/>
                      </a:cubicBezTo>
                      <a:cubicBezTo>
                        <a:pt x="67" y="102"/>
                        <a:pt x="70" y="98"/>
                        <a:pt x="73" y="94"/>
                      </a:cubicBezTo>
                      <a:cubicBezTo>
                        <a:pt x="75" y="91"/>
                        <a:pt x="76" y="88"/>
                        <a:pt x="77" y="85"/>
                      </a:cubicBezTo>
                      <a:cubicBezTo>
                        <a:pt x="77" y="84"/>
                        <a:pt x="77" y="84"/>
                        <a:pt x="77" y="84"/>
                      </a:cubicBezTo>
                      <a:cubicBezTo>
                        <a:pt x="77" y="84"/>
                        <a:pt x="76" y="84"/>
                        <a:pt x="75" y="85"/>
                      </a:cubicBezTo>
                      <a:cubicBezTo>
                        <a:pt x="70" y="87"/>
                        <a:pt x="65" y="91"/>
                        <a:pt x="60" y="95"/>
                      </a:cubicBezTo>
                      <a:cubicBezTo>
                        <a:pt x="59" y="96"/>
                        <a:pt x="58" y="96"/>
                        <a:pt x="57" y="96"/>
                      </a:cubicBezTo>
                      <a:cubicBezTo>
                        <a:pt x="56" y="96"/>
                        <a:pt x="54" y="95"/>
                        <a:pt x="54" y="95"/>
                      </a:cubicBezTo>
                      <a:cubicBezTo>
                        <a:pt x="52" y="94"/>
                        <a:pt x="52" y="93"/>
                        <a:pt x="52" y="92"/>
                      </a:cubicBezTo>
                      <a:cubicBezTo>
                        <a:pt x="52" y="91"/>
                        <a:pt x="52" y="90"/>
                        <a:pt x="53" y="88"/>
                      </a:cubicBezTo>
                      <a:cubicBezTo>
                        <a:pt x="54" y="87"/>
                        <a:pt x="55" y="86"/>
                        <a:pt x="56" y="85"/>
                      </a:cubicBezTo>
                      <a:cubicBezTo>
                        <a:pt x="57" y="83"/>
                        <a:pt x="58" y="82"/>
                        <a:pt x="59" y="81"/>
                      </a:cubicBezTo>
                      <a:cubicBezTo>
                        <a:pt x="60" y="79"/>
                        <a:pt x="60" y="78"/>
                        <a:pt x="60" y="77"/>
                      </a:cubicBezTo>
                      <a:cubicBezTo>
                        <a:pt x="59" y="78"/>
                        <a:pt x="56" y="80"/>
                        <a:pt x="52" y="82"/>
                      </a:cubicBezTo>
                      <a:cubicBezTo>
                        <a:pt x="49" y="85"/>
                        <a:pt x="46" y="86"/>
                        <a:pt x="44" y="87"/>
                      </a:cubicBezTo>
                      <a:cubicBezTo>
                        <a:pt x="43" y="88"/>
                        <a:pt x="41" y="88"/>
                        <a:pt x="40" y="87"/>
                      </a:cubicBezTo>
                      <a:cubicBezTo>
                        <a:pt x="38" y="86"/>
                        <a:pt x="38" y="85"/>
                        <a:pt x="38" y="83"/>
                      </a:cubicBezTo>
                      <a:cubicBezTo>
                        <a:pt x="38" y="82"/>
                        <a:pt x="39" y="81"/>
                        <a:pt x="39" y="79"/>
                      </a:cubicBezTo>
                      <a:cubicBezTo>
                        <a:pt x="40" y="78"/>
                        <a:pt x="41" y="76"/>
                        <a:pt x="42" y="74"/>
                      </a:cubicBezTo>
                      <a:cubicBezTo>
                        <a:pt x="44" y="72"/>
                        <a:pt x="45" y="70"/>
                        <a:pt x="45" y="70"/>
                      </a:cubicBezTo>
                      <a:cubicBezTo>
                        <a:pt x="45" y="69"/>
                        <a:pt x="46" y="68"/>
                        <a:pt x="46" y="67"/>
                      </a:cubicBezTo>
                      <a:cubicBezTo>
                        <a:pt x="47" y="66"/>
                        <a:pt x="48" y="65"/>
                        <a:pt x="48" y="64"/>
                      </a:cubicBezTo>
                      <a:cubicBezTo>
                        <a:pt x="51" y="60"/>
                        <a:pt x="53" y="58"/>
                        <a:pt x="57" y="60"/>
                      </a:cubicBezTo>
                      <a:cubicBezTo>
                        <a:pt x="57" y="61"/>
                        <a:pt x="58" y="61"/>
                        <a:pt x="58" y="62"/>
                      </a:cubicBezTo>
                      <a:cubicBezTo>
                        <a:pt x="59" y="63"/>
                        <a:pt x="59" y="64"/>
                        <a:pt x="59" y="66"/>
                      </a:cubicBezTo>
                      <a:cubicBezTo>
                        <a:pt x="58" y="66"/>
                        <a:pt x="58" y="67"/>
                        <a:pt x="57" y="68"/>
                      </a:cubicBezTo>
                      <a:cubicBezTo>
                        <a:pt x="56" y="69"/>
                        <a:pt x="56" y="69"/>
                        <a:pt x="55" y="70"/>
                      </a:cubicBezTo>
                      <a:cubicBezTo>
                        <a:pt x="55" y="71"/>
                        <a:pt x="55" y="72"/>
                        <a:pt x="55" y="72"/>
                      </a:cubicBezTo>
                      <a:cubicBezTo>
                        <a:pt x="56" y="72"/>
                        <a:pt x="58" y="71"/>
                        <a:pt x="60" y="70"/>
                      </a:cubicBezTo>
                      <a:cubicBezTo>
                        <a:pt x="63" y="68"/>
                        <a:pt x="65" y="67"/>
                        <a:pt x="66" y="67"/>
                      </a:cubicBezTo>
                      <a:cubicBezTo>
                        <a:pt x="68" y="66"/>
                        <a:pt x="69" y="66"/>
                        <a:pt x="71" y="67"/>
                      </a:cubicBezTo>
                      <a:cubicBezTo>
                        <a:pt x="72" y="68"/>
                        <a:pt x="72" y="68"/>
                        <a:pt x="73" y="69"/>
                      </a:cubicBezTo>
                      <a:cubicBezTo>
                        <a:pt x="74" y="71"/>
                        <a:pt x="74" y="71"/>
                        <a:pt x="74" y="71"/>
                      </a:cubicBezTo>
                      <a:cubicBezTo>
                        <a:pt x="73" y="72"/>
                        <a:pt x="73" y="74"/>
                        <a:pt x="72" y="76"/>
                      </a:cubicBezTo>
                      <a:cubicBezTo>
                        <a:pt x="71" y="78"/>
                        <a:pt x="70" y="79"/>
                        <a:pt x="70" y="80"/>
                      </a:cubicBezTo>
                      <a:cubicBezTo>
                        <a:pt x="73" y="80"/>
                        <a:pt x="76" y="79"/>
                        <a:pt x="78" y="78"/>
                      </a:cubicBezTo>
                      <a:cubicBezTo>
                        <a:pt x="81" y="77"/>
                        <a:pt x="84" y="77"/>
                        <a:pt x="86" y="79"/>
                      </a:cubicBezTo>
                      <a:cubicBezTo>
                        <a:pt x="87" y="79"/>
                        <a:pt x="87" y="80"/>
                        <a:pt x="88" y="81"/>
                      </a:cubicBezTo>
                      <a:cubicBezTo>
                        <a:pt x="89" y="82"/>
                        <a:pt x="89" y="83"/>
                        <a:pt x="88" y="84"/>
                      </a:cubicBezTo>
                      <a:cubicBezTo>
                        <a:pt x="87" y="85"/>
                        <a:pt x="87" y="86"/>
                        <a:pt x="86" y="87"/>
                      </a:cubicBezTo>
                      <a:cubicBezTo>
                        <a:pt x="85" y="91"/>
                        <a:pt x="83" y="94"/>
                        <a:pt x="81" y="97"/>
                      </a:cubicBezTo>
                      <a:cubicBezTo>
                        <a:pt x="78" y="103"/>
                        <a:pt x="74" y="107"/>
                        <a:pt x="70" y="110"/>
                      </a:cubicBezTo>
                      <a:close/>
                      <a:moveTo>
                        <a:pt x="102" y="120"/>
                      </a:moveTo>
                      <a:cubicBezTo>
                        <a:pt x="102" y="121"/>
                        <a:pt x="101" y="122"/>
                        <a:pt x="100" y="122"/>
                      </a:cubicBezTo>
                      <a:cubicBezTo>
                        <a:pt x="99" y="123"/>
                        <a:pt x="98" y="123"/>
                        <a:pt x="97" y="122"/>
                      </a:cubicBezTo>
                      <a:cubicBezTo>
                        <a:pt x="94" y="121"/>
                        <a:pt x="91" y="120"/>
                        <a:pt x="91" y="119"/>
                      </a:cubicBezTo>
                      <a:cubicBezTo>
                        <a:pt x="89" y="119"/>
                        <a:pt x="88" y="117"/>
                        <a:pt x="87" y="116"/>
                      </a:cubicBezTo>
                      <a:cubicBezTo>
                        <a:pt x="83" y="110"/>
                        <a:pt x="84" y="103"/>
                        <a:pt x="89" y="93"/>
                      </a:cubicBezTo>
                      <a:cubicBezTo>
                        <a:pt x="91" y="90"/>
                        <a:pt x="93" y="88"/>
                        <a:pt x="97" y="87"/>
                      </a:cubicBezTo>
                      <a:cubicBezTo>
                        <a:pt x="100" y="86"/>
                        <a:pt x="103" y="86"/>
                        <a:pt x="106" y="88"/>
                      </a:cubicBezTo>
                      <a:cubicBezTo>
                        <a:pt x="109" y="90"/>
                        <a:pt x="111" y="93"/>
                        <a:pt x="112" y="97"/>
                      </a:cubicBezTo>
                      <a:cubicBezTo>
                        <a:pt x="113" y="101"/>
                        <a:pt x="113" y="104"/>
                        <a:pt x="111" y="107"/>
                      </a:cubicBezTo>
                      <a:cubicBezTo>
                        <a:pt x="109" y="108"/>
                        <a:pt x="107" y="109"/>
                        <a:pt x="103" y="109"/>
                      </a:cubicBezTo>
                      <a:cubicBezTo>
                        <a:pt x="97" y="109"/>
                        <a:pt x="94" y="109"/>
                        <a:pt x="94" y="109"/>
                      </a:cubicBezTo>
                      <a:cubicBezTo>
                        <a:pt x="93" y="109"/>
                        <a:pt x="92" y="109"/>
                        <a:pt x="92" y="110"/>
                      </a:cubicBezTo>
                      <a:cubicBezTo>
                        <a:pt x="91" y="110"/>
                        <a:pt x="91" y="111"/>
                        <a:pt x="92" y="112"/>
                      </a:cubicBezTo>
                      <a:cubicBezTo>
                        <a:pt x="93" y="114"/>
                        <a:pt x="94" y="115"/>
                        <a:pt x="94" y="115"/>
                      </a:cubicBezTo>
                      <a:cubicBezTo>
                        <a:pt x="96" y="116"/>
                        <a:pt x="99" y="117"/>
                        <a:pt x="102" y="117"/>
                      </a:cubicBezTo>
                      <a:cubicBezTo>
                        <a:pt x="103" y="118"/>
                        <a:pt x="103" y="119"/>
                        <a:pt x="102" y="120"/>
                      </a:cubicBezTo>
                      <a:close/>
                      <a:moveTo>
                        <a:pt x="123" y="139"/>
                      </a:moveTo>
                      <a:cubicBezTo>
                        <a:pt x="122" y="139"/>
                        <a:pt x="122" y="139"/>
                        <a:pt x="121" y="139"/>
                      </a:cubicBezTo>
                      <a:cubicBezTo>
                        <a:pt x="120" y="138"/>
                        <a:pt x="119" y="137"/>
                        <a:pt x="119" y="135"/>
                      </a:cubicBezTo>
                      <a:cubicBezTo>
                        <a:pt x="120" y="133"/>
                        <a:pt x="119" y="132"/>
                        <a:pt x="119" y="131"/>
                      </a:cubicBezTo>
                      <a:cubicBezTo>
                        <a:pt x="119" y="131"/>
                        <a:pt x="118" y="131"/>
                        <a:pt x="117" y="130"/>
                      </a:cubicBezTo>
                      <a:cubicBezTo>
                        <a:pt x="116" y="130"/>
                        <a:pt x="116" y="130"/>
                        <a:pt x="115" y="129"/>
                      </a:cubicBezTo>
                      <a:cubicBezTo>
                        <a:pt x="113" y="128"/>
                        <a:pt x="112" y="127"/>
                        <a:pt x="112" y="126"/>
                      </a:cubicBezTo>
                      <a:cubicBezTo>
                        <a:pt x="110" y="122"/>
                        <a:pt x="109" y="120"/>
                        <a:pt x="109" y="119"/>
                      </a:cubicBezTo>
                      <a:cubicBezTo>
                        <a:pt x="108" y="116"/>
                        <a:pt x="108" y="113"/>
                        <a:pt x="110" y="111"/>
                      </a:cubicBezTo>
                      <a:cubicBezTo>
                        <a:pt x="111" y="108"/>
                        <a:pt x="114" y="107"/>
                        <a:pt x="117" y="106"/>
                      </a:cubicBezTo>
                      <a:cubicBezTo>
                        <a:pt x="119" y="106"/>
                        <a:pt x="122" y="106"/>
                        <a:pt x="126" y="106"/>
                      </a:cubicBezTo>
                      <a:cubicBezTo>
                        <a:pt x="130" y="106"/>
                        <a:pt x="133" y="107"/>
                        <a:pt x="135" y="106"/>
                      </a:cubicBezTo>
                      <a:cubicBezTo>
                        <a:pt x="136" y="106"/>
                        <a:pt x="137" y="105"/>
                        <a:pt x="138" y="104"/>
                      </a:cubicBezTo>
                      <a:cubicBezTo>
                        <a:pt x="139" y="102"/>
                        <a:pt x="141" y="101"/>
                        <a:pt x="141" y="100"/>
                      </a:cubicBezTo>
                      <a:cubicBezTo>
                        <a:pt x="143" y="99"/>
                        <a:pt x="145" y="99"/>
                        <a:pt x="146" y="100"/>
                      </a:cubicBezTo>
                      <a:cubicBezTo>
                        <a:pt x="147" y="101"/>
                        <a:pt x="147" y="101"/>
                        <a:pt x="147" y="101"/>
                      </a:cubicBezTo>
                      <a:cubicBezTo>
                        <a:pt x="149" y="102"/>
                        <a:pt x="149" y="104"/>
                        <a:pt x="148" y="105"/>
                      </a:cubicBezTo>
                      <a:cubicBezTo>
                        <a:pt x="142" y="109"/>
                        <a:pt x="137" y="115"/>
                        <a:pt x="133" y="122"/>
                      </a:cubicBezTo>
                      <a:cubicBezTo>
                        <a:pt x="130" y="127"/>
                        <a:pt x="127" y="132"/>
                        <a:pt x="125" y="139"/>
                      </a:cubicBezTo>
                      <a:cubicBezTo>
                        <a:pt x="125" y="139"/>
                        <a:pt x="124" y="139"/>
                        <a:pt x="123" y="139"/>
                      </a:cubicBezTo>
                      <a:close/>
                      <a:moveTo>
                        <a:pt x="142" y="135"/>
                      </a:moveTo>
                      <a:cubicBezTo>
                        <a:pt x="142" y="135"/>
                        <a:pt x="141" y="136"/>
                        <a:pt x="141" y="138"/>
                      </a:cubicBezTo>
                      <a:cubicBezTo>
                        <a:pt x="140" y="139"/>
                        <a:pt x="140" y="140"/>
                        <a:pt x="139" y="141"/>
                      </a:cubicBezTo>
                      <a:cubicBezTo>
                        <a:pt x="139" y="141"/>
                        <a:pt x="138" y="142"/>
                        <a:pt x="138" y="142"/>
                      </a:cubicBezTo>
                      <a:cubicBezTo>
                        <a:pt x="137" y="143"/>
                        <a:pt x="137" y="143"/>
                        <a:pt x="137" y="143"/>
                      </a:cubicBezTo>
                      <a:cubicBezTo>
                        <a:pt x="135" y="143"/>
                        <a:pt x="134" y="142"/>
                        <a:pt x="134" y="142"/>
                      </a:cubicBezTo>
                      <a:cubicBezTo>
                        <a:pt x="132" y="141"/>
                        <a:pt x="132" y="140"/>
                        <a:pt x="132" y="138"/>
                      </a:cubicBezTo>
                      <a:cubicBezTo>
                        <a:pt x="132" y="137"/>
                        <a:pt x="133" y="135"/>
                        <a:pt x="134" y="133"/>
                      </a:cubicBezTo>
                      <a:cubicBezTo>
                        <a:pt x="135" y="132"/>
                        <a:pt x="135" y="131"/>
                        <a:pt x="137" y="129"/>
                      </a:cubicBezTo>
                      <a:cubicBezTo>
                        <a:pt x="138" y="128"/>
                        <a:pt x="138" y="127"/>
                        <a:pt x="139" y="126"/>
                      </a:cubicBezTo>
                      <a:cubicBezTo>
                        <a:pt x="141" y="122"/>
                        <a:pt x="143" y="120"/>
                        <a:pt x="145" y="119"/>
                      </a:cubicBezTo>
                      <a:cubicBezTo>
                        <a:pt x="146" y="118"/>
                        <a:pt x="148" y="118"/>
                        <a:pt x="150" y="119"/>
                      </a:cubicBezTo>
                      <a:cubicBezTo>
                        <a:pt x="150" y="119"/>
                        <a:pt x="151" y="120"/>
                        <a:pt x="151" y="120"/>
                      </a:cubicBezTo>
                      <a:cubicBezTo>
                        <a:pt x="152" y="122"/>
                        <a:pt x="153" y="123"/>
                        <a:pt x="152" y="124"/>
                      </a:cubicBezTo>
                      <a:cubicBezTo>
                        <a:pt x="152" y="124"/>
                        <a:pt x="151" y="125"/>
                        <a:pt x="151" y="125"/>
                      </a:cubicBezTo>
                      <a:cubicBezTo>
                        <a:pt x="149" y="125"/>
                        <a:pt x="148" y="127"/>
                        <a:pt x="147" y="128"/>
                      </a:cubicBezTo>
                      <a:cubicBezTo>
                        <a:pt x="145" y="131"/>
                        <a:pt x="144" y="132"/>
                        <a:pt x="144" y="133"/>
                      </a:cubicBezTo>
                      <a:cubicBezTo>
                        <a:pt x="143" y="133"/>
                        <a:pt x="142" y="134"/>
                        <a:pt x="142" y="135"/>
                      </a:cubicBezTo>
                      <a:close/>
                      <a:moveTo>
                        <a:pt x="177" y="142"/>
                      </a:moveTo>
                      <a:cubicBezTo>
                        <a:pt x="176" y="143"/>
                        <a:pt x="174" y="145"/>
                        <a:pt x="172" y="148"/>
                      </a:cubicBezTo>
                      <a:cubicBezTo>
                        <a:pt x="169" y="150"/>
                        <a:pt x="168" y="152"/>
                        <a:pt x="167" y="154"/>
                      </a:cubicBezTo>
                      <a:cubicBezTo>
                        <a:pt x="164" y="157"/>
                        <a:pt x="163" y="159"/>
                        <a:pt x="162" y="161"/>
                      </a:cubicBezTo>
                      <a:cubicBezTo>
                        <a:pt x="159" y="163"/>
                        <a:pt x="158" y="164"/>
                        <a:pt x="156" y="163"/>
                      </a:cubicBezTo>
                      <a:cubicBezTo>
                        <a:pt x="156" y="163"/>
                        <a:pt x="156" y="163"/>
                        <a:pt x="155" y="162"/>
                      </a:cubicBezTo>
                      <a:cubicBezTo>
                        <a:pt x="155" y="162"/>
                        <a:pt x="155" y="161"/>
                        <a:pt x="155" y="160"/>
                      </a:cubicBezTo>
                      <a:cubicBezTo>
                        <a:pt x="155" y="159"/>
                        <a:pt x="155" y="158"/>
                        <a:pt x="155" y="158"/>
                      </a:cubicBezTo>
                      <a:cubicBezTo>
                        <a:pt x="153" y="156"/>
                        <a:pt x="150" y="154"/>
                        <a:pt x="148" y="152"/>
                      </a:cubicBezTo>
                      <a:cubicBezTo>
                        <a:pt x="146" y="150"/>
                        <a:pt x="144" y="147"/>
                        <a:pt x="145" y="145"/>
                      </a:cubicBezTo>
                      <a:cubicBezTo>
                        <a:pt x="144" y="143"/>
                        <a:pt x="145" y="142"/>
                        <a:pt x="146" y="140"/>
                      </a:cubicBezTo>
                      <a:cubicBezTo>
                        <a:pt x="147" y="138"/>
                        <a:pt x="149" y="136"/>
                        <a:pt x="151" y="135"/>
                      </a:cubicBezTo>
                      <a:cubicBezTo>
                        <a:pt x="156" y="133"/>
                        <a:pt x="161" y="134"/>
                        <a:pt x="167" y="137"/>
                      </a:cubicBezTo>
                      <a:cubicBezTo>
                        <a:pt x="169" y="138"/>
                        <a:pt x="170" y="139"/>
                        <a:pt x="170" y="139"/>
                      </a:cubicBezTo>
                      <a:cubicBezTo>
                        <a:pt x="171" y="139"/>
                        <a:pt x="172" y="138"/>
                        <a:pt x="172" y="137"/>
                      </a:cubicBezTo>
                      <a:cubicBezTo>
                        <a:pt x="173" y="136"/>
                        <a:pt x="173" y="135"/>
                        <a:pt x="172" y="135"/>
                      </a:cubicBezTo>
                      <a:cubicBezTo>
                        <a:pt x="172" y="134"/>
                        <a:pt x="171" y="133"/>
                        <a:pt x="170" y="133"/>
                      </a:cubicBezTo>
                      <a:cubicBezTo>
                        <a:pt x="169" y="132"/>
                        <a:pt x="168" y="132"/>
                        <a:pt x="166" y="131"/>
                      </a:cubicBezTo>
                      <a:cubicBezTo>
                        <a:pt x="164" y="131"/>
                        <a:pt x="162" y="131"/>
                        <a:pt x="160" y="131"/>
                      </a:cubicBezTo>
                      <a:cubicBezTo>
                        <a:pt x="160" y="130"/>
                        <a:pt x="160" y="130"/>
                        <a:pt x="160" y="130"/>
                      </a:cubicBezTo>
                      <a:cubicBezTo>
                        <a:pt x="159" y="130"/>
                        <a:pt x="159" y="129"/>
                        <a:pt x="159" y="128"/>
                      </a:cubicBezTo>
                      <a:cubicBezTo>
                        <a:pt x="159" y="127"/>
                        <a:pt x="159" y="126"/>
                        <a:pt x="160" y="125"/>
                      </a:cubicBezTo>
                      <a:cubicBezTo>
                        <a:pt x="160" y="124"/>
                        <a:pt x="161" y="124"/>
                        <a:pt x="161" y="124"/>
                      </a:cubicBezTo>
                      <a:cubicBezTo>
                        <a:pt x="165" y="123"/>
                        <a:pt x="169" y="124"/>
                        <a:pt x="173" y="127"/>
                      </a:cubicBezTo>
                      <a:cubicBezTo>
                        <a:pt x="177" y="129"/>
                        <a:pt x="179" y="132"/>
                        <a:pt x="179" y="136"/>
                      </a:cubicBezTo>
                      <a:cubicBezTo>
                        <a:pt x="179" y="138"/>
                        <a:pt x="178" y="140"/>
                        <a:pt x="177" y="142"/>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6" name="Freeform 229"/>
                <p:cNvSpPr/>
                <p:nvPr/>
              </p:nvSpPr>
              <p:spPr bwMode="auto">
                <a:xfrm>
                  <a:off x="6192" y="4088"/>
                  <a:ext cx="31" cy="33"/>
                </a:xfrm>
                <a:custGeom>
                  <a:avLst/>
                  <a:gdLst>
                    <a:gd name="T0" fmla="*/ 0 w 13"/>
                    <a:gd name="T1" fmla="*/ 3 h 14"/>
                    <a:gd name="T2" fmla="*/ 0 w 13"/>
                    <a:gd name="T3" fmla="*/ 9 h 14"/>
                    <a:gd name="T4" fmla="*/ 3 w 13"/>
                    <a:gd name="T5" fmla="*/ 13 h 14"/>
                    <a:gd name="T6" fmla="*/ 5 w 13"/>
                    <a:gd name="T7" fmla="*/ 14 h 14"/>
                    <a:gd name="T8" fmla="*/ 7 w 13"/>
                    <a:gd name="T9" fmla="*/ 11 h 14"/>
                    <a:gd name="T10" fmla="*/ 10 w 13"/>
                    <a:gd name="T11" fmla="*/ 7 h 14"/>
                    <a:gd name="T12" fmla="*/ 13 w 13"/>
                    <a:gd name="T13" fmla="*/ 2 h 14"/>
                    <a:gd name="T14" fmla="*/ 6 w 13"/>
                    <a:gd name="T15" fmla="*/ 0 h 14"/>
                    <a:gd name="T16" fmla="*/ 0 w 13"/>
                    <a:gd name="T17"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0" y="3"/>
                      </a:moveTo>
                      <a:cubicBezTo>
                        <a:pt x="0" y="5"/>
                        <a:pt x="0" y="7"/>
                        <a:pt x="0" y="9"/>
                      </a:cubicBezTo>
                      <a:cubicBezTo>
                        <a:pt x="1" y="11"/>
                        <a:pt x="2" y="12"/>
                        <a:pt x="3" y="13"/>
                      </a:cubicBezTo>
                      <a:cubicBezTo>
                        <a:pt x="4" y="13"/>
                        <a:pt x="4" y="13"/>
                        <a:pt x="5" y="14"/>
                      </a:cubicBezTo>
                      <a:cubicBezTo>
                        <a:pt x="6" y="13"/>
                        <a:pt x="6" y="12"/>
                        <a:pt x="7" y="11"/>
                      </a:cubicBezTo>
                      <a:cubicBezTo>
                        <a:pt x="7" y="10"/>
                        <a:pt x="8" y="9"/>
                        <a:pt x="10" y="7"/>
                      </a:cubicBezTo>
                      <a:cubicBezTo>
                        <a:pt x="11" y="5"/>
                        <a:pt x="12" y="3"/>
                        <a:pt x="13" y="2"/>
                      </a:cubicBezTo>
                      <a:cubicBezTo>
                        <a:pt x="11" y="1"/>
                        <a:pt x="8" y="0"/>
                        <a:pt x="6" y="0"/>
                      </a:cubicBezTo>
                      <a:cubicBezTo>
                        <a:pt x="3" y="0"/>
                        <a:pt x="1" y="1"/>
                        <a:pt x="0" y="3"/>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7" name="Freeform 230"/>
                <p:cNvSpPr/>
                <p:nvPr/>
              </p:nvSpPr>
              <p:spPr bwMode="auto">
                <a:xfrm>
                  <a:off x="6270" y="4157"/>
                  <a:ext cx="38" cy="30"/>
                </a:xfrm>
                <a:custGeom>
                  <a:avLst/>
                  <a:gdLst>
                    <a:gd name="T0" fmla="*/ 1 w 16"/>
                    <a:gd name="T1" fmla="*/ 3 h 13"/>
                    <a:gd name="T2" fmla="*/ 2 w 16"/>
                    <a:gd name="T3" fmla="*/ 8 h 13"/>
                    <a:gd name="T4" fmla="*/ 7 w 16"/>
                    <a:gd name="T5" fmla="*/ 12 h 13"/>
                    <a:gd name="T6" fmla="*/ 9 w 16"/>
                    <a:gd name="T7" fmla="*/ 13 h 13"/>
                    <a:gd name="T8" fmla="*/ 12 w 16"/>
                    <a:gd name="T9" fmla="*/ 10 h 13"/>
                    <a:gd name="T10" fmla="*/ 15 w 16"/>
                    <a:gd name="T11" fmla="*/ 7 h 13"/>
                    <a:gd name="T12" fmla="*/ 16 w 16"/>
                    <a:gd name="T13" fmla="*/ 4 h 13"/>
                    <a:gd name="T14" fmla="*/ 8 w 16"/>
                    <a:gd name="T15" fmla="*/ 1 h 13"/>
                    <a:gd name="T16" fmla="*/ 1 w 16"/>
                    <a:gd name="T17"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3">
                      <a:moveTo>
                        <a:pt x="1" y="3"/>
                      </a:moveTo>
                      <a:cubicBezTo>
                        <a:pt x="0" y="4"/>
                        <a:pt x="1" y="6"/>
                        <a:pt x="2" y="8"/>
                      </a:cubicBezTo>
                      <a:cubicBezTo>
                        <a:pt x="4" y="10"/>
                        <a:pt x="5" y="11"/>
                        <a:pt x="7" y="12"/>
                      </a:cubicBezTo>
                      <a:cubicBezTo>
                        <a:pt x="8" y="13"/>
                        <a:pt x="9" y="13"/>
                        <a:pt x="9" y="13"/>
                      </a:cubicBezTo>
                      <a:cubicBezTo>
                        <a:pt x="10" y="12"/>
                        <a:pt x="11" y="11"/>
                        <a:pt x="12" y="10"/>
                      </a:cubicBezTo>
                      <a:cubicBezTo>
                        <a:pt x="14" y="9"/>
                        <a:pt x="14" y="8"/>
                        <a:pt x="15" y="7"/>
                      </a:cubicBezTo>
                      <a:cubicBezTo>
                        <a:pt x="16" y="6"/>
                        <a:pt x="16" y="5"/>
                        <a:pt x="16" y="4"/>
                      </a:cubicBezTo>
                      <a:cubicBezTo>
                        <a:pt x="13" y="3"/>
                        <a:pt x="11" y="2"/>
                        <a:pt x="8" y="1"/>
                      </a:cubicBezTo>
                      <a:cubicBezTo>
                        <a:pt x="5" y="0"/>
                        <a:pt x="2" y="1"/>
                        <a:pt x="1" y="3"/>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8" name="Freeform 231"/>
                <p:cNvSpPr/>
                <p:nvPr/>
              </p:nvSpPr>
              <p:spPr bwMode="auto">
                <a:xfrm>
                  <a:off x="6157" y="1190"/>
                  <a:ext cx="87" cy="132"/>
                </a:xfrm>
                <a:custGeom>
                  <a:avLst/>
                  <a:gdLst>
                    <a:gd name="T0" fmla="*/ 0 w 37"/>
                    <a:gd name="T1" fmla="*/ 39 h 56"/>
                    <a:gd name="T2" fmla="*/ 11 w 37"/>
                    <a:gd name="T3" fmla="*/ 56 h 56"/>
                    <a:gd name="T4" fmla="*/ 37 w 37"/>
                    <a:gd name="T5" fmla="*/ 0 h 56"/>
                    <a:gd name="T6" fmla="*/ 0 w 37"/>
                    <a:gd name="T7" fmla="*/ 39 h 56"/>
                  </a:gdLst>
                  <a:ahLst/>
                  <a:cxnLst>
                    <a:cxn ang="0">
                      <a:pos x="T0" y="T1"/>
                    </a:cxn>
                    <a:cxn ang="0">
                      <a:pos x="T2" y="T3"/>
                    </a:cxn>
                    <a:cxn ang="0">
                      <a:pos x="T4" y="T5"/>
                    </a:cxn>
                    <a:cxn ang="0">
                      <a:pos x="T6" y="T7"/>
                    </a:cxn>
                  </a:cxnLst>
                  <a:rect l="0" t="0" r="r" b="b"/>
                  <a:pathLst>
                    <a:path w="37" h="56">
                      <a:moveTo>
                        <a:pt x="0" y="39"/>
                      </a:moveTo>
                      <a:cubicBezTo>
                        <a:pt x="3" y="45"/>
                        <a:pt x="7" y="50"/>
                        <a:pt x="11" y="56"/>
                      </a:cubicBezTo>
                      <a:cubicBezTo>
                        <a:pt x="24" y="39"/>
                        <a:pt x="33" y="20"/>
                        <a:pt x="37" y="0"/>
                      </a:cubicBezTo>
                      <a:cubicBezTo>
                        <a:pt x="27" y="15"/>
                        <a:pt x="14" y="28"/>
                        <a:pt x="0" y="39"/>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9" name="Freeform 232"/>
                <p:cNvSpPr/>
                <p:nvPr/>
              </p:nvSpPr>
              <p:spPr bwMode="auto">
                <a:xfrm>
                  <a:off x="6237" y="2543"/>
                  <a:ext cx="62" cy="76"/>
                </a:xfrm>
                <a:custGeom>
                  <a:avLst/>
                  <a:gdLst>
                    <a:gd name="T0" fmla="*/ 9 w 26"/>
                    <a:gd name="T1" fmla="*/ 7 h 32"/>
                    <a:gd name="T2" fmla="*/ 0 w 26"/>
                    <a:gd name="T3" fmla="*/ 30 h 32"/>
                    <a:gd name="T4" fmla="*/ 8 w 26"/>
                    <a:gd name="T5" fmla="*/ 32 h 32"/>
                    <a:gd name="T6" fmla="*/ 26 w 26"/>
                    <a:gd name="T7" fmla="*/ 2 h 32"/>
                    <a:gd name="T8" fmla="*/ 18 w 26"/>
                    <a:gd name="T9" fmla="*/ 0 h 32"/>
                    <a:gd name="T10" fmla="*/ 9 w 26"/>
                    <a:gd name="T11" fmla="*/ 7 h 32"/>
                  </a:gdLst>
                  <a:ahLst/>
                  <a:cxnLst>
                    <a:cxn ang="0">
                      <a:pos x="T0" y="T1"/>
                    </a:cxn>
                    <a:cxn ang="0">
                      <a:pos x="T2" y="T3"/>
                    </a:cxn>
                    <a:cxn ang="0">
                      <a:pos x="T4" y="T5"/>
                    </a:cxn>
                    <a:cxn ang="0">
                      <a:pos x="T6" y="T7"/>
                    </a:cxn>
                    <a:cxn ang="0">
                      <a:pos x="T8" y="T9"/>
                    </a:cxn>
                    <a:cxn ang="0">
                      <a:pos x="T10" y="T11"/>
                    </a:cxn>
                  </a:cxnLst>
                  <a:rect l="0" t="0" r="r" b="b"/>
                  <a:pathLst>
                    <a:path w="26" h="32">
                      <a:moveTo>
                        <a:pt x="9" y="7"/>
                      </a:moveTo>
                      <a:cubicBezTo>
                        <a:pt x="0" y="30"/>
                        <a:pt x="0" y="30"/>
                        <a:pt x="0" y="30"/>
                      </a:cubicBezTo>
                      <a:cubicBezTo>
                        <a:pt x="3" y="31"/>
                        <a:pt x="6" y="31"/>
                        <a:pt x="8" y="32"/>
                      </a:cubicBezTo>
                      <a:cubicBezTo>
                        <a:pt x="26" y="2"/>
                        <a:pt x="26" y="2"/>
                        <a:pt x="26" y="2"/>
                      </a:cubicBezTo>
                      <a:cubicBezTo>
                        <a:pt x="24" y="1"/>
                        <a:pt x="21" y="0"/>
                        <a:pt x="18" y="0"/>
                      </a:cubicBezTo>
                      <a:cubicBezTo>
                        <a:pt x="15" y="2"/>
                        <a:pt x="12" y="5"/>
                        <a:pt x="9" y="7"/>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0" name="Freeform 233"/>
                <p:cNvSpPr/>
                <p:nvPr/>
              </p:nvSpPr>
              <p:spPr bwMode="auto">
                <a:xfrm>
                  <a:off x="6261" y="2934"/>
                  <a:ext cx="64" cy="94"/>
                </a:xfrm>
                <a:custGeom>
                  <a:avLst/>
                  <a:gdLst>
                    <a:gd name="T0" fmla="*/ 0 w 27"/>
                    <a:gd name="T1" fmla="*/ 3 h 40"/>
                    <a:gd name="T2" fmla="*/ 11 w 27"/>
                    <a:gd name="T3" fmla="*/ 40 h 40"/>
                    <a:gd name="T4" fmla="*/ 27 w 27"/>
                    <a:gd name="T5" fmla="*/ 34 h 40"/>
                    <a:gd name="T6" fmla="*/ 6 w 27"/>
                    <a:gd name="T7" fmla="*/ 0 h 40"/>
                    <a:gd name="T8" fmla="*/ 0 w 27"/>
                    <a:gd name="T9" fmla="*/ 3 h 40"/>
                  </a:gdLst>
                  <a:ahLst/>
                  <a:cxnLst>
                    <a:cxn ang="0">
                      <a:pos x="T0" y="T1"/>
                    </a:cxn>
                    <a:cxn ang="0">
                      <a:pos x="T2" y="T3"/>
                    </a:cxn>
                    <a:cxn ang="0">
                      <a:pos x="T4" y="T5"/>
                    </a:cxn>
                    <a:cxn ang="0">
                      <a:pos x="T6" y="T7"/>
                    </a:cxn>
                    <a:cxn ang="0">
                      <a:pos x="T8" y="T9"/>
                    </a:cxn>
                  </a:cxnLst>
                  <a:rect l="0" t="0" r="r" b="b"/>
                  <a:pathLst>
                    <a:path w="27" h="40">
                      <a:moveTo>
                        <a:pt x="0" y="3"/>
                      </a:moveTo>
                      <a:cubicBezTo>
                        <a:pt x="11" y="40"/>
                        <a:pt x="11" y="40"/>
                        <a:pt x="11" y="40"/>
                      </a:cubicBezTo>
                      <a:cubicBezTo>
                        <a:pt x="17" y="38"/>
                        <a:pt x="22" y="36"/>
                        <a:pt x="27" y="34"/>
                      </a:cubicBezTo>
                      <a:cubicBezTo>
                        <a:pt x="6" y="0"/>
                        <a:pt x="6" y="0"/>
                        <a:pt x="6" y="0"/>
                      </a:cubicBezTo>
                      <a:cubicBezTo>
                        <a:pt x="4" y="1"/>
                        <a:pt x="2" y="2"/>
                        <a:pt x="0" y="3"/>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1" name="Freeform 234"/>
                <p:cNvSpPr/>
                <p:nvPr/>
              </p:nvSpPr>
              <p:spPr bwMode="auto">
                <a:xfrm>
                  <a:off x="6093" y="790"/>
                  <a:ext cx="116" cy="95"/>
                </a:xfrm>
                <a:custGeom>
                  <a:avLst/>
                  <a:gdLst>
                    <a:gd name="T0" fmla="*/ 43 w 49"/>
                    <a:gd name="T1" fmla="*/ 15 h 40"/>
                    <a:gd name="T2" fmla="*/ 0 w 49"/>
                    <a:gd name="T3" fmla="*/ 20 h 40"/>
                    <a:gd name="T4" fmla="*/ 28 w 49"/>
                    <a:gd name="T5" fmla="*/ 40 h 40"/>
                    <a:gd name="T6" fmla="*/ 43 w 49"/>
                    <a:gd name="T7" fmla="*/ 15 h 40"/>
                  </a:gdLst>
                  <a:ahLst/>
                  <a:cxnLst>
                    <a:cxn ang="0">
                      <a:pos x="T0" y="T1"/>
                    </a:cxn>
                    <a:cxn ang="0">
                      <a:pos x="T2" y="T3"/>
                    </a:cxn>
                    <a:cxn ang="0">
                      <a:pos x="T4" y="T5"/>
                    </a:cxn>
                    <a:cxn ang="0">
                      <a:pos x="T6" y="T7"/>
                    </a:cxn>
                  </a:cxnLst>
                  <a:rect l="0" t="0" r="r" b="b"/>
                  <a:pathLst>
                    <a:path w="49" h="40">
                      <a:moveTo>
                        <a:pt x="43" y="15"/>
                      </a:moveTo>
                      <a:cubicBezTo>
                        <a:pt x="36" y="0"/>
                        <a:pt x="12" y="9"/>
                        <a:pt x="0" y="20"/>
                      </a:cubicBezTo>
                      <a:cubicBezTo>
                        <a:pt x="10" y="26"/>
                        <a:pt x="19" y="32"/>
                        <a:pt x="28" y="40"/>
                      </a:cubicBezTo>
                      <a:cubicBezTo>
                        <a:pt x="39" y="36"/>
                        <a:pt x="49" y="28"/>
                        <a:pt x="43" y="15"/>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2" name="Freeform 235"/>
                <p:cNvSpPr/>
                <p:nvPr/>
              </p:nvSpPr>
              <p:spPr bwMode="auto">
                <a:xfrm>
                  <a:off x="6185" y="2054"/>
                  <a:ext cx="78" cy="73"/>
                </a:xfrm>
                <a:custGeom>
                  <a:avLst/>
                  <a:gdLst>
                    <a:gd name="T0" fmla="*/ 0 w 33"/>
                    <a:gd name="T1" fmla="*/ 11 h 31"/>
                    <a:gd name="T2" fmla="*/ 10 w 33"/>
                    <a:gd name="T3" fmla="*/ 31 h 31"/>
                    <a:gd name="T4" fmla="*/ 33 w 33"/>
                    <a:gd name="T5" fmla="*/ 2 h 31"/>
                    <a:gd name="T6" fmla="*/ 20 w 33"/>
                    <a:gd name="T7" fmla="*/ 0 h 31"/>
                    <a:gd name="T8" fmla="*/ 0 w 33"/>
                    <a:gd name="T9" fmla="*/ 11 h 31"/>
                  </a:gdLst>
                  <a:ahLst/>
                  <a:cxnLst>
                    <a:cxn ang="0">
                      <a:pos x="T0" y="T1"/>
                    </a:cxn>
                    <a:cxn ang="0">
                      <a:pos x="T2" y="T3"/>
                    </a:cxn>
                    <a:cxn ang="0">
                      <a:pos x="T4" y="T5"/>
                    </a:cxn>
                    <a:cxn ang="0">
                      <a:pos x="T6" y="T7"/>
                    </a:cxn>
                    <a:cxn ang="0">
                      <a:pos x="T8" y="T9"/>
                    </a:cxn>
                  </a:cxnLst>
                  <a:rect l="0" t="0" r="r" b="b"/>
                  <a:pathLst>
                    <a:path w="33" h="31">
                      <a:moveTo>
                        <a:pt x="0" y="11"/>
                      </a:moveTo>
                      <a:cubicBezTo>
                        <a:pt x="10" y="31"/>
                        <a:pt x="10" y="31"/>
                        <a:pt x="10" y="31"/>
                      </a:cubicBezTo>
                      <a:cubicBezTo>
                        <a:pt x="33" y="2"/>
                        <a:pt x="33" y="2"/>
                        <a:pt x="33" y="2"/>
                      </a:cubicBezTo>
                      <a:cubicBezTo>
                        <a:pt x="28" y="1"/>
                        <a:pt x="24" y="1"/>
                        <a:pt x="20" y="0"/>
                      </a:cubicBezTo>
                      <a:cubicBezTo>
                        <a:pt x="14" y="5"/>
                        <a:pt x="8" y="9"/>
                        <a:pt x="0" y="11"/>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3" name="Freeform 236"/>
                <p:cNvSpPr/>
                <p:nvPr/>
              </p:nvSpPr>
              <p:spPr bwMode="auto">
                <a:xfrm>
                  <a:off x="6102" y="2647"/>
                  <a:ext cx="211" cy="261"/>
                </a:xfrm>
                <a:custGeom>
                  <a:avLst/>
                  <a:gdLst>
                    <a:gd name="T0" fmla="*/ 0 w 89"/>
                    <a:gd name="T1" fmla="*/ 79 h 110"/>
                    <a:gd name="T2" fmla="*/ 33 w 89"/>
                    <a:gd name="T3" fmla="*/ 104 h 110"/>
                    <a:gd name="T4" fmla="*/ 85 w 89"/>
                    <a:gd name="T5" fmla="*/ 64 h 110"/>
                    <a:gd name="T6" fmla="*/ 48 w 89"/>
                    <a:gd name="T7" fmla="*/ 4 h 110"/>
                    <a:gd name="T8" fmla="*/ 1 w 89"/>
                    <a:gd name="T9" fmla="*/ 26 h 110"/>
                    <a:gd name="T10" fmla="*/ 0 w 89"/>
                    <a:gd name="T11" fmla="*/ 79 h 110"/>
                  </a:gdLst>
                  <a:ahLst/>
                  <a:cxnLst>
                    <a:cxn ang="0">
                      <a:pos x="T0" y="T1"/>
                    </a:cxn>
                    <a:cxn ang="0">
                      <a:pos x="T2" y="T3"/>
                    </a:cxn>
                    <a:cxn ang="0">
                      <a:pos x="T4" y="T5"/>
                    </a:cxn>
                    <a:cxn ang="0">
                      <a:pos x="T6" y="T7"/>
                    </a:cxn>
                    <a:cxn ang="0">
                      <a:pos x="T8" y="T9"/>
                    </a:cxn>
                    <a:cxn ang="0">
                      <a:pos x="T10" y="T11"/>
                    </a:cxn>
                  </a:cxnLst>
                  <a:rect l="0" t="0" r="r" b="b"/>
                  <a:pathLst>
                    <a:path w="89" h="110">
                      <a:moveTo>
                        <a:pt x="0" y="79"/>
                      </a:moveTo>
                      <a:cubicBezTo>
                        <a:pt x="6" y="92"/>
                        <a:pt x="18" y="101"/>
                        <a:pt x="33" y="104"/>
                      </a:cubicBezTo>
                      <a:cubicBezTo>
                        <a:pt x="58" y="110"/>
                        <a:pt x="80" y="96"/>
                        <a:pt x="85" y="64"/>
                      </a:cubicBezTo>
                      <a:cubicBezTo>
                        <a:pt x="89" y="35"/>
                        <a:pt x="73" y="9"/>
                        <a:pt x="48" y="4"/>
                      </a:cubicBezTo>
                      <a:cubicBezTo>
                        <a:pt x="29" y="0"/>
                        <a:pt x="10" y="9"/>
                        <a:pt x="1" y="26"/>
                      </a:cubicBezTo>
                      <a:cubicBezTo>
                        <a:pt x="11" y="41"/>
                        <a:pt x="9" y="63"/>
                        <a:pt x="0" y="79"/>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4" name="Freeform 237"/>
                <p:cNvSpPr/>
                <p:nvPr/>
              </p:nvSpPr>
              <p:spPr bwMode="auto">
                <a:xfrm>
                  <a:off x="6213" y="3080"/>
                  <a:ext cx="107" cy="33"/>
                </a:xfrm>
                <a:custGeom>
                  <a:avLst/>
                  <a:gdLst>
                    <a:gd name="T0" fmla="*/ 43 w 45"/>
                    <a:gd name="T1" fmla="*/ 6 h 14"/>
                    <a:gd name="T2" fmla="*/ 45 w 45"/>
                    <a:gd name="T3" fmla="*/ 0 h 14"/>
                    <a:gd name="T4" fmla="*/ 0 w 45"/>
                    <a:gd name="T5" fmla="*/ 7 h 14"/>
                    <a:gd name="T6" fmla="*/ 0 w 45"/>
                    <a:gd name="T7" fmla="*/ 14 h 14"/>
                    <a:gd name="T8" fmla="*/ 43 w 45"/>
                    <a:gd name="T9" fmla="*/ 6 h 14"/>
                  </a:gdLst>
                  <a:ahLst/>
                  <a:cxnLst>
                    <a:cxn ang="0">
                      <a:pos x="T0" y="T1"/>
                    </a:cxn>
                    <a:cxn ang="0">
                      <a:pos x="T2" y="T3"/>
                    </a:cxn>
                    <a:cxn ang="0">
                      <a:pos x="T4" y="T5"/>
                    </a:cxn>
                    <a:cxn ang="0">
                      <a:pos x="T6" y="T7"/>
                    </a:cxn>
                    <a:cxn ang="0">
                      <a:pos x="T8" y="T9"/>
                    </a:cxn>
                  </a:cxnLst>
                  <a:rect l="0" t="0" r="r" b="b"/>
                  <a:pathLst>
                    <a:path w="45" h="14">
                      <a:moveTo>
                        <a:pt x="43" y="6"/>
                      </a:moveTo>
                      <a:cubicBezTo>
                        <a:pt x="45" y="0"/>
                        <a:pt x="45" y="0"/>
                        <a:pt x="45" y="0"/>
                      </a:cubicBezTo>
                      <a:cubicBezTo>
                        <a:pt x="31" y="5"/>
                        <a:pt x="15" y="7"/>
                        <a:pt x="0" y="7"/>
                      </a:cubicBezTo>
                      <a:cubicBezTo>
                        <a:pt x="0" y="14"/>
                        <a:pt x="0" y="14"/>
                        <a:pt x="0" y="14"/>
                      </a:cubicBezTo>
                      <a:lnTo>
                        <a:pt x="43" y="6"/>
                      </a:ln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5" name="Freeform 238"/>
                <p:cNvSpPr/>
                <p:nvPr/>
              </p:nvSpPr>
              <p:spPr bwMode="auto">
                <a:xfrm>
                  <a:off x="5863" y="3781"/>
                  <a:ext cx="367" cy="506"/>
                </a:xfrm>
                <a:custGeom>
                  <a:avLst/>
                  <a:gdLst>
                    <a:gd name="T0" fmla="*/ 28 w 155"/>
                    <a:gd name="T1" fmla="*/ 110 h 214"/>
                    <a:gd name="T2" fmla="*/ 90 w 155"/>
                    <a:gd name="T3" fmla="*/ 12 h 214"/>
                    <a:gd name="T4" fmla="*/ 87 w 155"/>
                    <a:gd name="T5" fmla="*/ 8 h 214"/>
                    <a:gd name="T6" fmla="*/ 16 w 155"/>
                    <a:gd name="T7" fmla="*/ 111 h 214"/>
                    <a:gd name="T8" fmla="*/ 146 w 155"/>
                    <a:gd name="T9" fmla="*/ 214 h 214"/>
                    <a:gd name="T10" fmla="*/ 155 w 155"/>
                    <a:gd name="T11" fmla="*/ 208 h 214"/>
                    <a:gd name="T12" fmla="*/ 28 w 155"/>
                    <a:gd name="T13" fmla="*/ 110 h 214"/>
                  </a:gdLst>
                  <a:ahLst/>
                  <a:cxnLst>
                    <a:cxn ang="0">
                      <a:pos x="T0" y="T1"/>
                    </a:cxn>
                    <a:cxn ang="0">
                      <a:pos x="T2" y="T3"/>
                    </a:cxn>
                    <a:cxn ang="0">
                      <a:pos x="T4" y="T5"/>
                    </a:cxn>
                    <a:cxn ang="0">
                      <a:pos x="T6" y="T7"/>
                    </a:cxn>
                    <a:cxn ang="0">
                      <a:pos x="T8" y="T9"/>
                    </a:cxn>
                    <a:cxn ang="0">
                      <a:pos x="T10" y="T11"/>
                    </a:cxn>
                    <a:cxn ang="0">
                      <a:pos x="T12" y="T13"/>
                    </a:cxn>
                  </a:cxnLst>
                  <a:rect l="0" t="0" r="r" b="b"/>
                  <a:pathLst>
                    <a:path w="155" h="214">
                      <a:moveTo>
                        <a:pt x="28" y="110"/>
                      </a:moveTo>
                      <a:cubicBezTo>
                        <a:pt x="14" y="66"/>
                        <a:pt x="57" y="5"/>
                        <a:pt x="90" y="12"/>
                      </a:cubicBezTo>
                      <a:cubicBezTo>
                        <a:pt x="89" y="11"/>
                        <a:pt x="88" y="9"/>
                        <a:pt x="87" y="8"/>
                      </a:cubicBezTo>
                      <a:cubicBezTo>
                        <a:pt x="41" y="0"/>
                        <a:pt x="0" y="54"/>
                        <a:pt x="16" y="111"/>
                      </a:cubicBezTo>
                      <a:cubicBezTo>
                        <a:pt x="25" y="144"/>
                        <a:pt x="72" y="179"/>
                        <a:pt x="146" y="214"/>
                      </a:cubicBezTo>
                      <a:cubicBezTo>
                        <a:pt x="149" y="212"/>
                        <a:pt x="152" y="210"/>
                        <a:pt x="155" y="208"/>
                      </a:cubicBezTo>
                      <a:cubicBezTo>
                        <a:pt x="83" y="173"/>
                        <a:pt x="39" y="141"/>
                        <a:pt x="28" y="110"/>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6" name="Freeform 239"/>
                <p:cNvSpPr/>
                <p:nvPr/>
              </p:nvSpPr>
              <p:spPr bwMode="auto">
                <a:xfrm>
                  <a:off x="6131" y="419"/>
                  <a:ext cx="59" cy="47"/>
                </a:xfrm>
                <a:custGeom>
                  <a:avLst/>
                  <a:gdLst>
                    <a:gd name="T0" fmla="*/ 12 w 25"/>
                    <a:gd name="T1" fmla="*/ 20 h 20"/>
                    <a:gd name="T2" fmla="*/ 25 w 25"/>
                    <a:gd name="T3" fmla="*/ 2 h 20"/>
                    <a:gd name="T4" fmla="*/ 0 w 25"/>
                    <a:gd name="T5" fmla="*/ 0 h 20"/>
                    <a:gd name="T6" fmla="*/ 12 w 25"/>
                    <a:gd name="T7" fmla="*/ 20 h 20"/>
                  </a:gdLst>
                  <a:ahLst/>
                  <a:cxnLst>
                    <a:cxn ang="0">
                      <a:pos x="T0" y="T1"/>
                    </a:cxn>
                    <a:cxn ang="0">
                      <a:pos x="T2" y="T3"/>
                    </a:cxn>
                    <a:cxn ang="0">
                      <a:pos x="T4" y="T5"/>
                    </a:cxn>
                    <a:cxn ang="0">
                      <a:pos x="T6" y="T7"/>
                    </a:cxn>
                  </a:cxnLst>
                  <a:rect l="0" t="0" r="r" b="b"/>
                  <a:pathLst>
                    <a:path w="25" h="20">
                      <a:moveTo>
                        <a:pt x="12" y="20"/>
                      </a:moveTo>
                      <a:cubicBezTo>
                        <a:pt x="16" y="13"/>
                        <a:pt x="20" y="7"/>
                        <a:pt x="25" y="2"/>
                      </a:cubicBezTo>
                      <a:cubicBezTo>
                        <a:pt x="18" y="0"/>
                        <a:pt x="10" y="0"/>
                        <a:pt x="0" y="0"/>
                      </a:cubicBezTo>
                      <a:cubicBezTo>
                        <a:pt x="2" y="7"/>
                        <a:pt x="6" y="14"/>
                        <a:pt x="12" y="20"/>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7" name="Freeform 240"/>
                <p:cNvSpPr/>
                <p:nvPr/>
              </p:nvSpPr>
              <p:spPr bwMode="auto">
                <a:xfrm>
                  <a:off x="6256" y="3293"/>
                  <a:ext cx="71" cy="126"/>
                </a:xfrm>
                <a:custGeom>
                  <a:avLst/>
                  <a:gdLst>
                    <a:gd name="T0" fmla="*/ 3 w 30"/>
                    <a:gd name="T1" fmla="*/ 53 h 53"/>
                    <a:gd name="T2" fmla="*/ 26 w 30"/>
                    <a:gd name="T3" fmla="*/ 42 h 53"/>
                    <a:gd name="T4" fmla="*/ 30 w 30"/>
                    <a:gd name="T5" fmla="*/ 11 h 53"/>
                    <a:gd name="T6" fmla="*/ 11 w 30"/>
                    <a:gd name="T7" fmla="*/ 0 h 53"/>
                    <a:gd name="T8" fmla="*/ 3 w 30"/>
                    <a:gd name="T9" fmla="*/ 53 h 53"/>
                  </a:gdLst>
                  <a:ahLst/>
                  <a:cxnLst>
                    <a:cxn ang="0">
                      <a:pos x="T0" y="T1"/>
                    </a:cxn>
                    <a:cxn ang="0">
                      <a:pos x="T2" y="T3"/>
                    </a:cxn>
                    <a:cxn ang="0">
                      <a:pos x="T4" y="T5"/>
                    </a:cxn>
                    <a:cxn ang="0">
                      <a:pos x="T6" y="T7"/>
                    </a:cxn>
                    <a:cxn ang="0">
                      <a:pos x="T8" y="T9"/>
                    </a:cxn>
                  </a:cxnLst>
                  <a:rect l="0" t="0" r="r" b="b"/>
                  <a:pathLst>
                    <a:path w="30" h="53">
                      <a:moveTo>
                        <a:pt x="3" y="53"/>
                      </a:moveTo>
                      <a:cubicBezTo>
                        <a:pt x="11" y="49"/>
                        <a:pt x="18" y="45"/>
                        <a:pt x="26" y="42"/>
                      </a:cubicBezTo>
                      <a:cubicBezTo>
                        <a:pt x="25" y="31"/>
                        <a:pt x="26" y="20"/>
                        <a:pt x="30" y="11"/>
                      </a:cubicBezTo>
                      <a:cubicBezTo>
                        <a:pt x="24" y="8"/>
                        <a:pt x="17" y="4"/>
                        <a:pt x="11" y="0"/>
                      </a:cubicBezTo>
                      <a:cubicBezTo>
                        <a:pt x="2" y="15"/>
                        <a:pt x="0" y="37"/>
                        <a:pt x="3" y="53"/>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8" name="Freeform 241"/>
                <p:cNvSpPr/>
                <p:nvPr/>
              </p:nvSpPr>
              <p:spPr bwMode="auto">
                <a:xfrm>
                  <a:off x="6223" y="2195"/>
                  <a:ext cx="31" cy="29"/>
                </a:xfrm>
                <a:custGeom>
                  <a:avLst/>
                  <a:gdLst>
                    <a:gd name="T0" fmla="*/ 3 w 13"/>
                    <a:gd name="T1" fmla="*/ 2 h 12"/>
                    <a:gd name="T2" fmla="*/ 2 w 13"/>
                    <a:gd name="T3" fmla="*/ 9 h 12"/>
                    <a:gd name="T4" fmla="*/ 10 w 13"/>
                    <a:gd name="T5" fmla="*/ 10 h 12"/>
                    <a:gd name="T6" fmla="*/ 11 w 13"/>
                    <a:gd name="T7" fmla="*/ 3 h 12"/>
                    <a:gd name="T8" fmla="*/ 3 w 13"/>
                    <a:gd name="T9" fmla="*/ 2 h 12"/>
                  </a:gdLst>
                  <a:ahLst/>
                  <a:cxnLst>
                    <a:cxn ang="0">
                      <a:pos x="T0" y="T1"/>
                    </a:cxn>
                    <a:cxn ang="0">
                      <a:pos x="T2" y="T3"/>
                    </a:cxn>
                    <a:cxn ang="0">
                      <a:pos x="T4" y="T5"/>
                    </a:cxn>
                    <a:cxn ang="0">
                      <a:pos x="T6" y="T7"/>
                    </a:cxn>
                    <a:cxn ang="0">
                      <a:pos x="T8" y="T9"/>
                    </a:cxn>
                  </a:cxnLst>
                  <a:rect l="0" t="0" r="r" b="b"/>
                  <a:pathLst>
                    <a:path w="13" h="12">
                      <a:moveTo>
                        <a:pt x="3" y="2"/>
                      </a:moveTo>
                      <a:cubicBezTo>
                        <a:pt x="0" y="4"/>
                        <a:pt x="0" y="7"/>
                        <a:pt x="2" y="9"/>
                      </a:cubicBezTo>
                      <a:cubicBezTo>
                        <a:pt x="4" y="11"/>
                        <a:pt x="7" y="12"/>
                        <a:pt x="10" y="10"/>
                      </a:cubicBezTo>
                      <a:cubicBezTo>
                        <a:pt x="13" y="9"/>
                        <a:pt x="13" y="5"/>
                        <a:pt x="11" y="3"/>
                      </a:cubicBezTo>
                      <a:cubicBezTo>
                        <a:pt x="9" y="1"/>
                        <a:pt x="6" y="0"/>
                        <a:pt x="3" y="2"/>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9" name="Freeform 242"/>
                <p:cNvSpPr/>
                <p:nvPr/>
              </p:nvSpPr>
              <p:spPr bwMode="auto">
                <a:xfrm>
                  <a:off x="5984" y="2309"/>
                  <a:ext cx="279" cy="189"/>
                </a:xfrm>
                <a:custGeom>
                  <a:avLst/>
                  <a:gdLst>
                    <a:gd name="T0" fmla="*/ 8 w 118"/>
                    <a:gd name="T1" fmla="*/ 17 h 80"/>
                    <a:gd name="T2" fmla="*/ 0 w 118"/>
                    <a:gd name="T3" fmla="*/ 38 h 80"/>
                    <a:gd name="T4" fmla="*/ 76 w 118"/>
                    <a:gd name="T5" fmla="*/ 75 h 80"/>
                    <a:gd name="T6" fmla="*/ 116 w 118"/>
                    <a:gd name="T7" fmla="*/ 28 h 80"/>
                    <a:gd name="T8" fmla="*/ 87 w 118"/>
                    <a:gd name="T9" fmla="*/ 1 h 80"/>
                    <a:gd name="T10" fmla="*/ 68 w 118"/>
                    <a:gd name="T11" fmla="*/ 9 h 80"/>
                    <a:gd name="T12" fmla="*/ 88 w 118"/>
                    <a:gd name="T13" fmla="*/ 5 h 80"/>
                    <a:gd name="T14" fmla="*/ 110 w 118"/>
                    <a:gd name="T15" fmla="*/ 22 h 80"/>
                    <a:gd name="T16" fmla="*/ 77 w 118"/>
                    <a:gd name="T17" fmla="*/ 60 h 80"/>
                    <a:gd name="T18" fmla="*/ 8 w 118"/>
                    <a:gd name="T19" fmla="*/ 1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 h="80">
                      <a:moveTo>
                        <a:pt x="8" y="17"/>
                      </a:moveTo>
                      <a:cubicBezTo>
                        <a:pt x="6" y="24"/>
                        <a:pt x="3" y="31"/>
                        <a:pt x="0" y="38"/>
                      </a:cubicBezTo>
                      <a:cubicBezTo>
                        <a:pt x="24" y="61"/>
                        <a:pt x="48" y="80"/>
                        <a:pt x="76" y="75"/>
                      </a:cubicBezTo>
                      <a:cubicBezTo>
                        <a:pt x="105" y="69"/>
                        <a:pt x="118" y="55"/>
                        <a:pt x="116" y="28"/>
                      </a:cubicBezTo>
                      <a:cubicBezTo>
                        <a:pt x="115" y="15"/>
                        <a:pt x="103" y="2"/>
                        <a:pt x="87" y="1"/>
                      </a:cubicBezTo>
                      <a:cubicBezTo>
                        <a:pt x="82" y="0"/>
                        <a:pt x="73" y="3"/>
                        <a:pt x="68" y="9"/>
                      </a:cubicBezTo>
                      <a:cubicBezTo>
                        <a:pt x="73" y="6"/>
                        <a:pt x="82" y="4"/>
                        <a:pt x="88" y="5"/>
                      </a:cubicBezTo>
                      <a:cubicBezTo>
                        <a:pt x="99" y="6"/>
                        <a:pt x="108" y="13"/>
                        <a:pt x="110" y="22"/>
                      </a:cubicBezTo>
                      <a:cubicBezTo>
                        <a:pt x="114" y="40"/>
                        <a:pt x="103" y="59"/>
                        <a:pt x="77" y="60"/>
                      </a:cubicBezTo>
                      <a:cubicBezTo>
                        <a:pt x="47" y="60"/>
                        <a:pt x="23" y="39"/>
                        <a:pt x="8" y="17"/>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0" name="Freeform 243"/>
                <p:cNvSpPr/>
                <p:nvPr/>
              </p:nvSpPr>
              <p:spPr bwMode="auto">
                <a:xfrm>
                  <a:off x="6216" y="3144"/>
                  <a:ext cx="83" cy="83"/>
                </a:xfrm>
                <a:custGeom>
                  <a:avLst/>
                  <a:gdLst>
                    <a:gd name="T0" fmla="*/ 23 w 35"/>
                    <a:gd name="T1" fmla="*/ 35 h 35"/>
                    <a:gd name="T2" fmla="*/ 35 w 35"/>
                    <a:gd name="T3" fmla="*/ 0 h 35"/>
                    <a:gd name="T4" fmla="*/ 0 w 35"/>
                    <a:gd name="T5" fmla="*/ 6 h 35"/>
                    <a:gd name="T6" fmla="*/ 1 w 35"/>
                    <a:gd name="T7" fmla="*/ 22 h 35"/>
                    <a:gd name="T8" fmla="*/ 23 w 35"/>
                    <a:gd name="T9" fmla="*/ 35 h 35"/>
                  </a:gdLst>
                  <a:ahLst/>
                  <a:cxnLst>
                    <a:cxn ang="0">
                      <a:pos x="T0" y="T1"/>
                    </a:cxn>
                    <a:cxn ang="0">
                      <a:pos x="T2" y="T3"/>
                    </a:cxn>
                    <a:cxn ang="0">
                      <a:pos x="T4" y="T5"/>
                    </a:cxn>
                    <a:cxn ang="0">
                      <a:pos x="T6" y="T7"/>
                    </a:cxn>
                    <a:cxn ang="0">
                      <a:pos x="T8" y="T9"/>
                    </a:cxn>
                  </a:cxnLst>
                  <a:rect l="0" t="0" r="r" b="b"/>
                  <a:pathLst>
                    <a:path w="35" h="35">
                      <a:moveTo>
                        <a:pt x="23" y="35"/>
                      </a:moveTo>
                      <a:cubicBezTo>
                        <a:pt x="35" y="0"/>
                        <a:pt x="35" y="0"/>
                        <a:pt x="35" y="0"/>
                      </a:cubicBezTo>
                      <a:cubicBezTo>
                        <a:pt x="0" y="6"/>
                        <a:pt x="0" y="6"/>
                        <a:pt x="0" y="6"/>
                      </a:cubicBezTo>
                      <a:cubicBezTo>
                        <a:pt x="1" y="11"/>
                        <a:pt x="1" y="17"/>
                        <a:pt x="1" y="22"/>
                      </a:cubicBezTo>
                      <a:cubicBezTo>
                        <a:pt x="9" y="26"/>
                        <a:pt x="16" y="30"/>
                        <a:pt x="23" y="35"/>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1" name="Freeform 244"/>
                <p:cNvSpPr/>
                <p:nvPr/>
              </p:nvSpPr>
              <p:spPr bwMode="auto">
                <a:xfrm>
                  <a:off x="5721" y="1746"/>
                  <a:ext cx="528" cy="336"/>
                </a:xfrm>
                <a:custGeom>
                  <a:avLst/>
                  <a:gdLst>
                    <a:gd name="T0" fmla="*/ 211 w 223"/>
                    <a:gd name="T1" fmla="*/ 66 h 142"/>
                    <a:gd name="T2" fmla="*/ 126 w 223"/>
                    <a:gd name="T3" fmla="*/ 12 h 142"/>
                    <a:gd name="T4" fmla="*/ 3 w 223"/>
                    <a:gd name="T5" fmla="*/ 0 h 142"/>
                    <a:gd name="T6" fmla="*/ 0 w 223"/>
                    <a:gd name="T7" fmla="*/ 17 h 142"/>
                    <a:gd name="T8" fmla="*/ 185 w 223"/>
                    <a:gd name="T9" fmla="*/ 63 h 142"/>
                    <a:gd name="T10" fmla="*/ 173 w 223"/>
                    <a:gd name="T11" fmla="*/ 111 h 142"/>
                    <a:gd name="T12" fmla="*/ 138 w 223"/>
                    <a:gd name="T13" fmla="*/ 95 h 142"/>
                    <a:gd name="T14" fmla="*/ 148 w 223"/>
                    <a:gd name="T15" fmla="*/ 72 h 142"/>
                    <a:gd name="T16" fmla="*/ 113 w 223"/>
                    <a:gd name="T17" fmla="*/ 92 h 142"/>
                    <a:gd name="T18" fmla="*/ 172 w 223"/>
                    <a:gd name="T19" fmla="*/ 140 h 142"/>
                    <a:gd name="T20" fmla="*/ 211 w 223"/>
                    <a:gd name="T21" fmla="*/ 66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3" h="142">
                      <a:moveTo>
                        <a:pt x="211" y="66"/>
                      </a:moveTo>
                      <a:cubicBezTo>
                        <a:pt x="201" y="27"/>
                        <a:pt x="159" y="11"/>
                        <a:pt x="126" y="12"/>
                      </a:cubicBezTo>
                      <a:cubicBezTo>
                        <a:pt x="96" y="25"/>
                        <a:pt x="48" y="22"/>
                        <a:pt x="3" y="0"/>
                      </a:cubicBezTo>
                      <a:cubicBezTo>
                        <a:pt x="3" y="6"/>
                        <a:pt x="2" y="12"/>
                        <a:pt x="0" y="17"/>
                      </a:cubicBezTo>
                      <a:cubicBezTo>
                        <a:pt x="69" y="87"/>
                        <a:pt x="144" y="22"/>
                        <a:pt x="185" y="63"/>
                      </a:cubicBezTo>
                      <a:cubicBezTo>
                        <a:pt x="203" y="81"/>
                        <a:pt x="190" y="105"/>
                        <a:pt x="173" y="111"/>
                      </a:cubicBezTo>
                      <a:cubicBezTo>
                        <a:pt x="164" y="114"/>
                        <a:pt x="143" y="111"/>
                        <a:pt x="138" y="95"/>
                      </a:cubicBezTo>
                      <a:cubicBezTo>
                        <a:pt x="136" y="91"/>
                        <a:pt x="137" y="76"/>
                        <a:pt x="148" y="72"/>
                      </a:cubicBezTo>
                      <a:cubicBezTo>
                        <a:pt x="121" y="62"/>
                        <a:pt x="113" y="82"/>
                        <a:pt x="113" y="92"/>
                      </a:cubicBezTo>
                      <a:cubicBezTo>
                        <a:pt x="114" y="116"/>
                        <a:pt x="137" y="136"/>
                        <a:pt x="172" y="140"/>
                      </a:cubicBezTo>
                      <a:cubicBezTo>
                        <a:pt x="195" y="142"/>
                        <a:pt x="223" y="115"/>
                        <a:pt x="211" y="66"/>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2" name="Freeform 245"/>
                <p:cNvSpPr/>
                <p:nvPr/>
              </p:nvSpPr>
              <p:spPr bwMode="auto">
                <a:xfrm>
                  <a:off x="6036" y="691"/>
                  <a:ext cx="132" cy="111"/>
                </a:xfrm>
                <a:custGeom>
                  <a:avLst/>
                  <a:gdLst>
                    <a:gd name="T0" fmla="*/ 56 w 56"/>
                    <a:gd name="T1" fmla="*/ 17 h 47"/>
                    <a:gd name="T2" fmla="*/ 45 w 56"/>
                    <a:gd name="T3" fmla="*/ 0 h 47"/>
                    <a:gd name="T4" fmla="*/ 0 w 56"/>
                    <a:gd name="T5" fmla="*/ 24 h 47"/>
                    <a:gd name="T6" fmla="*/ 2 w 56"/>
                    <a:gd name="T7" fmla="*/ 47 h 47"/>
                    <a:gd name="T8" fmla="*/ 56 w 56"/>
                    <a:gd name="T9" fmla="*/ 17 h 47"/>
                  </a:gdLst>
                  <a:ahLst/>
                  <a:cxnLst>
                    <a:cxn ang="0">
                      <a:pos x="T0" y="T1"/>
                    </a:cxn>
                    <a:cxn ang="0">
                      <a:pos x="T2" y="T3"/>
                    </a:cxn>
                    <a:cxn ang="0">
                      <a:pos x="T4" y="T5"/>
                    </a:cxn>
                    <a:cxn ang="0">
                      <a:pos x="T6" y="T7"/>
                    </a:cxn>
                    <a:cxn ang="0">
                      <a:pos x="T8" y="T9"/>
                    </a:cxn>
                  </a:cxnLst>
                  <a:rect l="0" t="0" r="r" b="b"/>
                  <a:pathLst>
                    <a:path w="56" h="47">
                      <a:moveTo>
                        <a:pt x="56" y="17"/>
                      </a:moveTo>
                      <a:cubicBezTo>
                        <a:pt x="51" y="12"/>
                        <a:pt x="47" y="6"/>
                        <a:pt x="45" y="0"/>
                      </a:cubicBezTo>
                      <a:cubicBezTo>
                        <a:pt x="30" y="5"/>
                        <a:pt x="12" y="14"/>
                        <a:pt x="0" y="24"/>
                      </a:cubicBezTo>
                      <a:cubicBezTo>
                        <a:pt x="2" y="31"/>
                        <a:pt x="3" y="38"/>
                        <a:pt x="2" y="47"/>
                      </a:cubicBezTo>
                      <a:cubicBezTo>
                        <a:pt x="14" y="33"/>
                        <a:pt x="36" y="21"/>
                        <a:pt x="56" y="17"/>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3" name="Freeform 246"/>
                <p:cNvSpPr/>
                <p:nvPr/>
              </p:nvSpPr>
              <p:spPr bwMode="auto">
                <a:xfrm>
                  <a:off x="6232" y="2945"/>
                  <a:ext cx="45" cy="90"/>
                </a:xfrm>
                <a:custGeom>
                  <a:avLst/>
                  <a:gdLst>
                    <a:gd name="T0" fmla="*/ 0 w 19"/>
                    <a:gd name="T1" fmla="*/ 2 h 38"/>
                    <a:gd name="T2" fmla="*/ 4 w 19"/>
                    <a:gd name="T3" fmla="*/ 38 h 38"/>
                    <a:gd name="T4" fmla="*/ 19 w 19"/>
                    <a:gd name="T5" fmla="*/ 35 h 38"/>
                    <a:gd name="T6" fmla="*/ 8 w 19"/>
                    <a:gd name="T7" fmla="*/ 0 h 38"/>
                    <a:gd name="T8" fmla="*/ 0 w 19"/>
                    <a:gd name="T9" fmla="*/ 2 h 38"/>
                  </a:gdLst>
                  <a:ahLst/>
                  <a:cxnLst>
                    <a:cxn ang="0">
                      <a:pos x="T0" y="T1"/>
                    </a:cxn>
                    <a:cxn ang="0">
                      <a:pos x="T2" y="T3"/>
                    </a:cxn>
                    <a:cxn ang="0">
                      <a:pos x="T4" y="T5"/>
                    </a:cxn>
                    <a:cxn ang="0">
                      <a:pos x="T6" y="T7"/>
                    </a:cxn>
                    <a:cxn ang="0">
                      <a:pos x="T8" y="T9"/>
                    </a:cxn>
                  </a:cxnLst>
                  <a:rect l="0" t="0" r="r" b="b"/>
                  <a:pathLst>
                    <a:path w="19" h="38">
                      <a:moveTo>
                        <a:pt x="0" y="2"/>
                      </a:moveTo>
                      <a:cubicBezTo>
                        <a:pt x="4" y="38"/>
                        <a:pt x="4" y="38"/>
                        <a:pt x="4" y="38"/>
                      </a:cubicBezTo>
                      <a:cubicBezTo>
                        <a:pt x="9" y="37"/>
                        <a:pt x="14" y="37"/>
                        <a:pt x="19" y="35"/>
                      </a:cubicBezTo>
                      <a:cubicBezTo>
                        <a:pt x="8" y="0"/>
                        <a:pt x="8" y="0"/>
                        <a:pt x="8" y="0"/>
                      </a:cubicBezTo>
                      <a:cubicBezTo>
                        <a:pt x="5" y="1"/>
                        <a:pt x="3" y="2"/>
                        <a:pt x="0" y="2"/>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4" name="Freeform 247"/>
                <p:cNvSpPr/>
                <p:nvPr/>
              </p:nvSpPr>
              <p:spPr bwMode="auto">
                <a:xfrm>
                  <a:off x="6204" y="2567"/>
                  <a:ext cx="40" cy="45"/>
                </a:xfrm>
                <a:custGeom>
                  <a:avLst/>
                  <a:gdLst>
                    <a:gd name="T0" fmla="*/ 17 w 17"/>
                    <a:gd name="T1" fmla="*/ 0 h 19"/>
                    <a:gd name="T2" fmla="*/ 1 w 17"/>
                    <a:gd name="T3" fmla="*/ 5 h 19"/>
                    <a:gd name="T4" fmla="*/ 0 w 17"/>
                    <a:gd name="T5" fmla="*/ 17 h 19"/>
                    <a:gd name="T6" fmla="*/ 10 w 17"/>
                    <a:gd name="T7" fmla="*/ 19 h 19"/>
                    <a:gd name="T8" fmla="*/ 17 w 17"/>
                    <a:gd name="T9" fmla="*/ 0 h 19"/>
                  </a:gdLst>
                  <a:ahLst/>
                  <a:cxnLst>
                    <a:cxn ang="0">
                      <a:pos x="T0" y="T1"/>
                    </a:cxn>
                    <a:cxn ang="0">
                      <a:pos x="T2" y="T3"/>
                    </a:cxn>
                    <a:cxn ang="0">
                      <a:pos x="T4" y="T5"/>
                    </a:cxn>
                    <a:cxn ang="0">
                      <a:pos x="T6" y="T7"/>
                    </a:cxn>
                    <a:cxn ang="0">
                      <a:pos x="T8" y="T9"/>
                    </a:cxn>
                  </a:cxnLst>
                  <a:rect l="0" t="0" r="r" b="b"/>
                  <a:pathLst>
                    <a:path w="17" h="19">
                      <a:moveTo>
                        <a:pt x="17" y="0"/>
                      </a:moveTo>
                      <a:cubicBezTo>
                        <a:pt x="13" y="2"/>
                        <a:pt x="7" y="4"/>
                        <a:pt x="1" y="5"/>
                      </a:cubicBezTo>
                      <a:cubicBezTo>
                        <a:pt x="0" y="17"/>
                        <a:pt x="0" y="17"/>
                        <a:pt x="0" y="17"/>
                      </a:cubicBezTo>
                      <a:cubicBezTo>
                        <a:pt x="3" y="17"/>
                        <a:pt x="7" y="18"/>
                        <a:pt x="10" y="19"/>
                      </a:cubicBezTo>
                      <a:lnTo>
                        <a:pt x="17"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5" name="Freeform 248"/>
                <p:cNvSpPr/>
                <p:nvPr/>
              </p:nvSpPr>
              <p:spPr bwMode="auto">
                <a:xfrm>
                  <a:off x="6055" y="428"/>
                  <a:ext cx="80" cy="119"/>
                </a:xfrm>
                <a:custGeom>
                  <a:avLst/>
                  <a:gdLst>
                    <a:gd name="T0" fmla="*/ 0 w 34"/>
                    <a:gd name="T1" fmla="*/ 0 h 50"/>
                    <a:gd name="T2" fmla="*/ 0 w 34"/>
                    <a:gd name="T3" fmla="*/ 4 h 50"/>
                    <a:gd name="T4" fmla="*/ 4 w 34"/>
                    <a:gd name="T5" fmla="*/ 44 h 50"/>
                    <a:gd name="T6" fmla="*/ 30 w 34"/>
                    <a:gd name="T7" fmla="*/ 50 h 50"/>
                    <a:gd name="T8" fmla="*/ 34 w 34"/>
                    <a:gd name="T9" fmla="*/ 34 h 50"/>
                    <a:gd name="T10" fmla="*/ 13 w 34"/>
                    <a:gd name="T11" fmla="*/ 0 h 50"/>
                    <a:gd name="T12" fmla="*/ 0 w 34"/>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34" h="50">
                      <a:moveTo>
                        <a:pt x="0" y="0"/>
                      </a:moveTo>
                      <a:cubicBezTo>
                        <a:pt x="0" y="4"/>
                        <a:pt x="0" y="4"/>
                        <a:pt x="0" y="4"/>
                      </a:cubicBezTo>
                      <a:cubicBezTo>
                        <a:pt x="4" y="44"/>
                        <a:pt x="4" y="44"/>
                        <a:pt x="4" y="44"/>
                      </a:cubicBezTo>
                      <a:cubicBezTo>
                        <a:pt x="12" y="47"/>
                        <a:pt x="21" y="49"/>
                        <a:pt x="30" y="50"/>
                      </a:cubicBezTo>
                      <a:cubicBezTo>
                        <a:pt x="31" y="44"/>
                        <a:pt x="32" y="39"/>
                        <a:pt x="34" y="34"/>
                      </a:cubicBezTo>
                      <a:cubicBezTo>
                        <a:pt x="24" y="24"/>
                        <a:pt x="17" y="13"/>
                        <a:pt x="13" y="0"/>
                      </a:cubicBezTo>
                      <a:cubicBezTo>
                        <a:pt x="8" y="0"/>
                        <a:pt x="4" y="0"/>
                        <a:pt x="0" y="0"/>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6" name="Freeform 249"/>
                <p:cNvSpPr/>
                <p:nvPr/>
              </p:nvSpPr>
              <p:spPr bwMode="auto">
                <a:xfrm>
                  <a:off x="5679" y="-35"/>
                  <a:ext cx="343" cy="49"/>
                </a:xfrm>
                <a:custGeom>
                  <a:avLst/>
                  <a:gdLst>
                    <a:gd name="T0" fmla="*/ 0 w 145"/>
                    <a:gd name="T1" fmla="*/ 12 h 21"/>
                    <a:gd name="T2" fmla="*/ 145 w 145"/>
                    <a:gd name="T3" fmla="*/ 1 h 21"/>
                    <a:gd name="T4" fmla="*/ 124 w 145"/>
                    <a:gd name="T5" fmla="*/ 0 h 21"/>
                    <a:gd name="T6" fmla="*/ 1 w 145"/>
                    <a:gd name="T7" fmla="*/ 0 h 21"/>
                    <a:gd name="T8" fmla="*/ 0 w 145"/>
                    <a:gd name="T9" fmla="*/ 12 h 21"/>
                  </a:gdLst>
                  <a:ahLst/>
                  <a:cxnLst>
                    <a:cxn ang="0">
                      <a:pos x="T0" y="T1"/>
                    </a:cxn>
                    <a:cxn ang="0">
                      <a:pos x="T2" y="T3"/>
                    </a:cxn>
                    <a:cxn ang="0">
                      <a:pos x="T4" y="T5"/>
                    </a:cxn>
                    <a:cxn ang="0">
                      <a:pos x="T6" y="T7"/>
                    </a:cxn>
                    <a:cxn ang="0">
                      <a:pos x="T8" y="T9"/>
                    </a:cxn>
                  </a:cxnLst>
                  <a:rect l="0" t="0" r="r" b="b"/>
                  <a:pathLst>
                    <a:path w="145" h="21">
                      <a:moveTo>
                        <a:pt x="0" y="12"/>
                      </a:moveTo>
                      <a:cubicBezTo>
                        <a:pt x="32" y="2"/>
                        <a:pt x="102" y="21"/>
                        <a:pt x="145" y="1"/>
                      </a:cubicBezTo>
                      <a:cubicBezTo>
                        <a:pt x="138" y="0"/>
                        <a:pt x="131" y="0"/>
                        <a:pt x="124" y="0"/>
                      </a:cubicBezTo>
                      <a:cubicBezTo>
                        <a:pt x="1" y="0"/>
                        <a:pt x="1" y="0"/>
                        <a:pt x="1" y="0"/>
                      </a:cubicBezTo>
                      <a:cubicBezTo>
                        <a:pt x="1" y="4"/>
                        <a:pt x="1" y="8"/>
                        <a:pt x="0" y="12"/>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7" name="Freeform 250"/>
                <p:cNvSpPr/>
                <p:nvPr/>
              </p:nvSpPr>
              <p:spPr bwMode="auto">
                <a:xfrm>
                  <a:off x="6157" y="2352"/>
                  <a:ext cx="82" cy="80"/>
                </a:xfrm>
                <a:custGeom>
                  <a:avLst/>
                  <a:gdLst>
                    <a:gd name="T0" fmla="*/ 24 w 35"/>
                    <a:gd name="T1" fmla="*/ 28 h 34"/>
                    <a:gd name="T2" fmla="*/ 28 w 35"/>
                    <a:gd name="T3" fmla="*/ 0 h 34"/>
                    <a:gd name="T4" fmla="*/ 1 w 35"/>
                    <a:gd name="T5" fmla="*/ 29 h 34"/>
                    <a:gd name="T6" fmla="*/ 24 w 35"/>
                    <a:gd name="T7" fmla="*/ 28 h 34"/>
                  </a:gdLst>
                  <a:ahLst/>
                  <a:cxnLst>
                    <a:cxn ang="0">
                      <a:pos x="T0" y="T1"/>
                    </a:cxn>
                    <a:cxn ang="0">
                      <a:pos x="T2" y="T3"/>
                    </a:cxn>
                    <a:cxn ang="0">
                      <a:pos x="T4" y="T5"/>
                    </a:cxn>
                    <a:cxn ang="0">
                      <a:pos x="T6" y="T7"/>
                    </a:cxn>
                  </a:cxnLst>
                  <a:rect l="0" t="0" r="r" b="b"/>
                  <a:pathLst>
                    <a:path w="35" h="34">
                      <a:moveTo>
                        <a:pt x="24" y="28"/>
                      </a:moveTo>
                      <a:cubicBezTo>
                        <a:pt x="34" y="20"/>
                        <a:pt x="35" y="8"/>
                        <a:pt x="28" y="0"/>
                      </a:cubicBezTo>
                      <a:cubicBezTo>
                        <a:pt x="14" y="2"/>
                        <a:pt x="0" y="11"/>
                        <a:pt x="1" y="29"/>
                      </a:cubicBezTo>
                      <a:cubicBezTo>
                        <a:pt x="8" y="32"/>
                        <a:pt x="18" y="34"/>
                        <a:pt x="24" y="28"/>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8" name="Freeform 251"/>
                <p:cNvSpPr/>
                <p:nvPr/>
              </p:nvSpPr>
              <p:spPr bwMode="auto">
                <a:xfrm>
                  <a:off x="6005" y="544"/>
                  <a:ext cx="130" cy="168"/>
                </a:xfrm>
                <a:custGeom>
                  <a:avLst/>
                  <a:gdLst>
                    <a:gd name="T0" fmla="*/ 51 w 55"/>
                    <a:gd name="T1" fmla="*/ 5 h 71"/>
                    <a:gd name="T2" fmla="*/ 25 w 55"/>
                    <a:gd name="T3" fmla="*/ 0 h 71"/>
                    <a:gd name="T4" fmla="*/ 30 w 55"/>
                    <a:gd name="T5" fmla="*/ 53 h 71"/>
                    <a:gd name="T6" fmla="*/ 7 w 55"/>
                    <a:gd name="T7" fmla="*/ 27 h 71"/>
                    <a:gd name="T8" fmla="*/ 0 w 55"/>
                    <a:gd name="T9" fmla="*/ 44 h 71"/>
                    <a:gd name="T10" fmla="*/ 23 w 55"/>
                    <a:gd name="T11" fmla="*/ 71 h 71"/>
                    <a:gd name="T12" fmla="*/ 55 w 55"/>
                    <a:gd name="T13" fmla="*/ 56 h 71"/>
                    <a:gd name="T14" fmla="*/ 51 w 55"/>
                    <a:gd name="T15" fmla="*/ 5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71">
                      <a:moveTo>
                        <a:pt x="51" y="5"/>
                      </a:moveTo>
                      <a:cubicBezTo>
                        <a:pt x="42" y="5"/>
                        <a:pt x="33" y="3"/>
                        <a:pt x="25" y="0"/>
                      </a:cubicBezTo>
                      <a:cubicBezTo>
                        <a:pt x="30" y="53"/>
                        <a:pt x="30" y="53"/>
                        <a:pt x="30" y="53"/>
                      </a:cubicBezTo>
                      <a:cubicBezTo>
                        <a:pt x="7" y="27"/>
                        <a:pt x="7" y="27"/>
                        <a:pt x="7" y="27"/>
                      </a:cubicBezTo>
                      <a:cubicBezTo>
                        <a:pt x="0" y="44"/>
                        <a:pt x="0" y="44"/>
                        <a:pt x="0" y="44"/>
                      </a:cubicBezTo>
                      <a:cubicBezTo>
                        <a:pt x="12" y="49"/>
                        <a:pt x="21" y="59"/>
                        <a:pt x="23" y="71"/>
                      </a:cubicBezTo>
                      <a:cubicBezTo>
                        <a:pt x="34" y="65"/>
                        <a:pt x="45" y="60"/>
                        <a:pt x="55" y="56"/>
                      </a:cubicBezTo>
                      <a:cubicBezTo>
                        <a:pt x="49" y="40"/>
                        <a:pt x="48" y="22"/>
                        <a:pt x="51" y="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9" name="Freeform 252"/>
                <p:cNvSpPr/>
                <p:nvPr/>
              </p:nvSpPr>
              <p:spPr bwMode="auto">
                <a:xfrm>
                  <a:off x="6112" y="875"/>
                  <a:ext cx="90" cy="83"/>
                </a:xfrm>
                <a:custGeom>
                  <a:avLst/>
                  <a:gdLst>
                    <a:gd name="T0" fmla="*/ 5 w 38"/>
                    <a:gd name="T1" fmla="*/ 0 h 35"/>
                    <a:gd name="T2" fmla="*/ 0 w 38"/>
                    <a:gd name="T3" fmla="*/ 14 h 35"/>
                    <a:gd name="T4" fmla="*/ 38 w 38"/>
                    <a:gd name="T5" fmla="*/ 35 h 35"/>
                    <a:gd name="T6" fmla="*/ 5 w 38"/>
                    <a:gd name="T7" fmla="*/ 0 h 35"/>
                  </a:gdLst>
                  <a:ahLst/>
                  <a:cxnLst>
                    <a:cxn ang="0">
                      <a:pos x="T0" y="T1"/>
                    </a:cxn>
                    <a:cxn ang="0">
                      <a:pos x="T2" y="T3"/>
                    </a:cxn>
                    <a:cxn ang="0">
                      <a:pos x="T4" y="T5"/>
                    </a:cxn>
                    <a:cxn ang="0">
                      <a:pos x="T6" y="T7"/>
                    </a:cxn>
                  </a:cxnLst>
                  <a:rect l="0" t="0" r="r" b="b"/>
                  <a:pathLst>
                    <a:path w="38" h="35">
                      <a:moveTo>
                        <a:pt x="5" y="0"/>
                      </a:moveTo>
                      <a:cubicBezTo>
                        <a:pt x="4" y="5"/>
                        <a:pt x="2" y="9"/>
                        <a:pt x="0" y="14"/>
                      </a:cubicBezTo>
                      <a:cubicBezTo>
                        <a:pt x="15" y="20"/>
                        <a:pt x="28" y="27"/>
                        <a:pt x="38" y="35"/>
                      </a:cubicBezTo>
                      <a:cubicBezTo>
                        <a:pt x="29" y="21"/>
                        <a:pt x="18" y="10"/>
                        <a:pt x="5" y="0"/>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0" name="Freeform 253"/>
                <p:cNvSpPr/>
                <p:nvPr/>
              </p:nvSpPr>
              <p:spPr bwMode="auto">
                <a:xfrm>
                  <a:off x="6119" y="2082"/>
                  <a:ext cx="83" cy="57"/>
                </a:xfrm>
                <a:custGeom>
                  <a:avLst/>
                  <a:gdLst>
                    <a:gd name="T0" fmla="*/ 6 w 35"/>
                    <a:gd name="T1" fmla="*/ 3 h 24"/>
                    <a:gd name="T2" fmla="*/ 0 w 35"/>
                    <a:gd name="T3" fmla="*/ 24 h 24"/>
                    <a:gd name="T4" fmla="*/ 35 w 35"/>
                    <a:gd name="T5" fmla="*/ 21 h 24"/>
                    <a:gd name="T6" fmla="*/ 25 w 35"/>
                    <a:gd name="T7" fmla="*/ 0 h 24"/>
                    <a:gd name="T8" fmla="*/ 6 w 35"/>
                    <a:gd name="T9" fmla="*/ 3 h 24"/>
                  </a:gdLst>
                  <a:ahLst/>
                  <a:cxnLst>
                    <a:cxn ang="0">
                      <a:pos x="T0" y="T1"/>
                    </a:cxn>
                    <a:cxn ang="0">
                      <a:pos x="T2" y="T3"/>
                    </a:cxn>
                    <a:cxn ang="0">
                      <a:pos x="T4" y="T5"/>
                    </a:cxn>
                    <a:cxn ang="0">
                      <a:pos x="T6" y="T7"/>
                    </a:cxn>
                    <a:cxn ang="0">
                      <a:pos x="T8" y="T9"/>
                    </a:cxn>
                  </a:cxnLst>
                  <a:rect l="0" t="0" r="r" b="b"/>
                  <a:pathLst>
                    <a:path w="35" h="24">
                      <a:moveTo>
                        <a:pt x="6" y="3"/>
                      </a:moveTo>
                      <a:cubicBezTo>
                        <a:pt x="0" y="24"/>
                        <a:pt x="0" y="24"/>
                        <a:pt x="0" y="24"/>
                      </a:cubicBezTo>
                      <a:cubicBezTo>
                        <a:pt x="11" y="21"/>
                        <a:pt x="23" y="20"/>
                        <a:pt x="35" y="21"/>
                      </a:cubicBezTo>
                      <a:cubicBezTo>
                        <a:pt x="25" y="0"/>
                        <a:pt x="25" y="0"/>
                        <a:pt x="25" y="0"/>
                      </a:cubicBezTo>
                      <a:cubicBezTo>
                        <a:pt x="19" y="2"/>
                        <a:pt x="12" y="3"/>
                        <a:pt x="6" y="3"/>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1" name="Freeform 254"/>
                <p:cNvSpPr/>
                <p:nvPr/>
              </p:nvSpPr>
              <p:spPr bwMode="auto">
                <a:xfrm>
                  <a:off x="5977" y="1292"/>
                  <a:ext cx="196" cy="151"/>
                </a:xfrm>
                <a:custGeom>
                  <a:avLst/>
                  <a:gdLst>
                    <a:gd name="T0" fmla="*/ 83 w 83"/>
                    <a:gd name="T1" fmla="*/ 17 h 64"/>
                    <a:gd name="T2" fmla="*/ 70 w 83"/>
                    <a:gd name="T3" fmla="*/ 0 h 64"/>
                    <a:gd name="T4" fmla="*/ 0 w 83"/>
                    <a:gd name="T5" fmla="*/ 33 h 64"/>
                    <a:gd name="T6" fmla="*/ 7 w 83"/>
                    <a:gd name="T7" fmla="*/ 64 h 64"/>
                    <a:gd name="T8" fmla="*/ 83 w 83"/>
                    <a:gd name="T9" fmla="*/ 17 h 64"/>
                  </a:gdLst>
                  <a:ahLst/>
                  <a:cxnLst>
                    <a:cxn ang="0">
                      <a:pos x="T0" y="T1"/>
                    </a:cxn>
                    <a:cxn ang="0">
                      <a:pos x="T2" y="T3"/>
                    </a:cxn>
                    <a:cxn ang="0">
                      <a:pos x="T4" y="T5"/>
                    </a:cxn>
                    <a:cxn ang="0">
                      <a:pos x="T6" y="T7"/>
                    </a:cxn>
                    <a:cxn ang="0">
                      <a:pos x="T8" y="T9"/>
                    </a:cxn>
                  </a:cxnLst>
                  <a:rect l="0" t="0" r="r" b="b"/>
                  <a:pathLst>
                    <a:path w="83" h="64">
                      <a:moveTo>
                        <a:pt x="83" y="17"/>
                      </a:moveTo>
                      <a:cubicBezTo>
                        <a:pt x="78" y="12"/>
                        <a:pt x="74" y="6"/>
                        <a:pt x="70" y="0"/>
                      </a:cubicBezTo>
                      <a:cubicBezTo>
                        <a:pt x="49" y="16"/>
                        <a:pt x="24" y="28"/>
                        <a:pt x="0" y="33"/>
                      </a:cubicBezTo>
                      <a:cubicBezTo>
                        <a:pt x="2" y="44"/>
                        <a:pt x="5" y="54"/>
                        <a:pt x="7" y="64"/>
                      </a:cubicBezTo>
                      <a:cubicBezTo>
                        <a:pt x="36" y="56"/>
                        <a:pt x="63" y="40"/>
                        <a:pt x="83" y="17"/>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2" name="Freeform 255"/>
                <p:cNvSpPr/>
                <p:nvPr/>
              </p:nvSpPr>
              <p:spPr bwMode="auto">
                <a:xfrm>
                  <a:off x="6029" y="1384"/>
                  <a:ext cx="151" cy="166"/>
                </a:xfrm>
                <a:custGeom>
                  <a:avLst/>
                  <a:gdLst>
                    <a:gd name="T0" fmla="*/ 50 w 64"/>
                    <a:gd name="T1" fmla="*/ 19 h 70"/>
                    <a:gd name="T2" fmla="*/ 51 w 64"/>
                    <a:gd name="T3" fmla="*/ 19 h 70"/>
                    <a:gd name="T4" fmla="*/ 47 w 64"/>
                    <a:gd name="T5" fmla="*/ 0 h 70"/>
                    <a:gd name="T6" fmla="*/ 0 w 64"/>
                    <a:gd name="T7" fmla="*/ 26 h 70"/>
                    <a:gd name="T8" fmla="*/ 35 w 64"/>
                    <a:gd name="T9" fmla="*/ 68 h 70"/>
                    <a:gd name="T10" fmla="*/ 39 w 64"/>
                    <a:gd name="T11" fmla="*/ 70 h 70"/>
                    <a:gd name="T12" fmla="*/ 64 w 64"/>
                    <a:gd name="T13" fmla="*/ 56 h 70"/>
                    <a:gd name="T14" fmla="*/ 24 w 64"/>
                    <a:gd name="T15" fmla="*/ 46 h 70"/>
                    <a:gd name="T16" fmla="*/ 50 w 64"/>
                    <a:gd name="T17" fmla="*/ 1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0">
                      <a:moveTo>
                        <a:pt x="50" y="19"/>
                      </a:moveTo>
                      <a:cubicBezTo>
                        <a:pt x="50" y="19"/>
                        <a:pt x="51" y="19"/>
                        <a:pt x="51" y="19"/>
                      </a:cubicBezTo>
                      <a:cubicBezTo>
                        <a:pt x="50" y="14"/>
                        <a:pt x="49" y="8"/>
                        <a:pt x="47" y="0"/>
                      </a:cubicBezTo>
                      <a:cubicBezTo>
                        <a:pt x="34" y="11"/>
                        <a:pt x="18" y="20"/>
                        <a:pt x="0" y="26"/>
                      </a:cubicBezTo>
                      <a:cubicBezTo>
                        <a:pt x="6" y="48"/>
                        <a:pt x="14" y="60"/>
                        <a:pt x="35" y="68"/>
                      </a:cubicBezTo>
                      <a:cubicBezTo>
                        <a:pt x="36" y="69"/>
                        <a:pt x="38" y="69"/>
                        <a:pt x="39" y="70"/>
                      </a:cubicBezTo>
                      <a:cubicBezTo>
                        <a:pt x="46" y="63"/>
                        <a:pt x="56" y="58"/>
                        <a:pt x="64" y="56"/>
                      </a:cubicBezTo>
                      <a:cubicBezTo>
                        <a:pt x="63" y="42"/>
                        <a:pt x="38" y="33"/>
                        <a:pt x="24" y="46"/>
                      </a:cubicBezTo>
                      <a:cubicBezTo>
                        <a:pt x="27" y="29"/>
                        <a:pt x="37" y="21"/>
                        <a:pt x="50" y="19"/>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3" name="Freeform 256"/>
                <p:cNvSpPr/>
                <p:nvPr/>
              </p:nvSpPr>
              <p:spPr bwMode="auto">
                <a:xfrm>
                  <a:off x="6159" y="3475"/>
                  <a:ext cx="111" cy="161"/>
                </a:xfrm>
                <a:custGeom>
                  <a:avLst/>
                  <a:gdLst>
                    <a:gd name="T0" fmla="*/ 0 w 111"/>
                    <a:gd name="T1" fmla="*/ 12 h 161"/>
                    <a:gd name="T2" fmla="*/ 47 w 111"/>
                    <a:gd name="T3" fmla="*/ 104 h 161"/>
                    <a:gd name="T4" fmla="*/ 5 w 111"/>
                    <a:gd name="T5" fmla="*/ 123 h 161"/>
                    <a:gd name="T6" fmla="*/ 80 w 111"/>
                    <a:gd name="T7" fmla="*/ 161 h 161"/>
                    <a:gd name="T8" fmla="*/ 111 w 111"/>
                    <a:gd name="T9" fmla="*/ 71 h 161"/>
                    <a:gd name="T10" fmla="*/ 69 w 111"/>
                    <a:gd name="T11" fmla="*/ 88 h 161"/>
                    <a:gd name="T12" fmla="*/ 26 w 111"/>
                    <a:gd name="T13" fmla="*/ 0 h 161"/>
                    <a:gd name="T14" fmla="*/ 0 w 111"/>
                    <a:gd name="T15" fmla="*/ 12 h 1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161">
                      <a:moveTo>
                        <a:pt x="0" y="12"/>
                      </a:moveTo>
                      <a:lnTo>
                        <a:pt x="47" y="104"/>
                      </a:lnTo>
                      <a:lnTo>
                        <a:pt x="5" y="123"/>
                      </a:lnTo>
                      <a:lnTo>
                        <a:pt x="80" y="161"/>
                      </a:lnTo>
                      <a:lnTo>
                        <a:pt x="111" y="71"/>
                      </a:lnTo>
                      <a:lnTo>
                        <a:pt x="69" y="88"/>
                      </a:lnTo>
                      <a:lnTo>
                        <a:pt x="26" y="0"/>
                      </a:lnTo>
                      <a:lnTo>
                        <a:pt x="0" y="12"/>
                      </a:ln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4" name="Freeform 257"/>
                <p:cNvSpPr/>
                <p:nvPr/>
              </p:nvSpPr>
              <p:spPr bwMode="auto">
                <a:xfrm>
                  <a:off x="5461" y="1377"/>
                  <a:ext cx="710" cy="350"/>
                </a:xfrm>
                <a:custGeom>
                  <a:avLst/>
                  <a:gdLst>
                    <a:gd name="T0" fmla="*/ 181 w 300"/>
                    <a:gd name="T1" fmla="*/ 89 h 148"/>
                    <a:gd name="T2" fmla="*/ 69 w 300"/>
                    <a:gd name="T3" fmla="*/ 8 h 148"/>
                    <a:gd name="T4" fmla="*/ 8 w 300"/>
                    <a:gd name="T5" fmla="*/ 6 h 148"/>
                    <a:gd name="T6" fmla="*/ 0 w 300"/>
                    <a:gd name="T7" fmla="*/ 16 h 148"/>
                    <a:gd name="T8" fmla="*/ 106 w 300"/>
                    <a:gd name="T9" fmla="*/ 37 h 148"/>
                    <a:gd name="T10" fmla="*/ 92 w 300"/>
                    <a:gd name="T11" fmla="*/ 45 h 148"/>
                    <a:gd name="T12" fmla="*/ 215 w 300"/>
                    <a:gd name="T13" fmla="*/ 124 h 148"/>
                    <a:gd name="T14" fmla="*/ 300 w 300"/>
                    <a:gd name="T15" fmla="*/ 131 h 148"/>
                    <a:gd name="T16" fmla="*/ 181 w 300"/>
                    <a:gd name="T17" fmla="*/ 89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48">
                      <a:moveTo>
                        <a:pt x="181" y="89"/>
                      </a:moveTo>
                      <a:cubicBezTo>
                        <a:pt x="168" y="77"/>
                        <a:pt x="112" y="22"/>
                        <a:pt x="69" y="8"/>
                      </a:cubicBezTo>
                      <a:cubicBezTo>
                        <a:pt x="49" y="1"/>
                        <a:pt x="29" y="0"/>
                        <a:pt x="8" y="6"/>
                      </a:cubicBezTo>
                      <a:cubicBezTo>
                        <a:pt x="5" y="9"/>
                        <a:pt x="3" y="13"/>
                        <a:pt x="0" y="16"/>
                      </a:cubicBezTo>
                      <a:cubicBezTo>
                        <a:pt x="44" y="25"/>
                        <a:pt x="99" y="36"/>
                        <a:pt x="106" y="37"/>
                      </a:cubicBezTo>
                      <a:cubicBezTo>
                        <a:pt x="103" y="39"/>
                        <a:pt x="98" y="42"/>
                        <a:pt x="92" y="45"/>
                      </a:cubicBezTo>
                      <a:cubicBezTo>
                        <a:pt x="119" y="58"/>
                        <a:pt x="165" y="103"/>
                        <a:pt x="215" y="124"/>
                      </a:cubicBezTo>
                      <a:cubicBezTo>
                        <a:pt x="246" y="137"/>
                        <a:pt x="274" y="148"/>
                        <a:pt x="300" y="131"/>
                      </a:cubicBezTo>
                      <a:cubicBezTo>
                        <a:pt x="267" y="136"/>
                        <a:pt x="213" y="119"/>
                        <a:pt x="181" y="89"/>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5" name="Freeform 258"/>
                <p:cNvSpPr/>
                <p:nvPr/>
              </p:nvSpPr>
              <p:spPr bwMode="auto">
                <a:xfrm>
                  <a:off x="6157" y="2200"/>
                  <a:ext cx="35" cy="29"/>
                </a:xfrm>
                <a:custGeom>
                  <a:avLst/>
                  <a:gdLst>
                    <a:gd name="T0" fmla="*/ 11 w 15"/>
                    <a:gd name="T1" fmla="*/ 1 h 12"/>
                    <a:gd name="T2" fmla="*/ 2 w 15"/>
                    <a:gd name="T3" fmla="*/ 4 h 12"/>
                    <a:gd name="T4" fmla="*/ 3 w 15"/>
                    <a:gd name="T5" fmla="*/ 11 h 12"/>
                    <a:gd name="T6" fmla="*/ 12 w 15"/>
                    <a:gd name="T7" fmla="*/ 8 h 12"/>
                    <a:gd name="T8" fmla="*/ 11 w 15"/>
                    <a:gd name="T9" fmla="*/ 1 h 12"/>
                  </a:gdLst>
                  <a:ahLst/>
                  <a:cxnLst>
                    <a:cxn ang="0">
                      <a:pos x="T0" y="T1"/>
                    </a:cxn>
                    <a:cxn ang="0">
                      <a:pos x="T2" y="T3"/>
                    </a:cxn>
                    <a:cxn ang="0">
                      <a:pos x="T4" y="T5"/>
                    </a:cxn>
                    <a:cxn ang="0">
                      <a:pos x="T6" y="T7"/>
                    </a:cxn>
                    <a:cxn ang="0">
                      <a:pos x="T8" y="T9"/>
                    </a:cxn>
                  </a:cxnLst>
                  <a:rect l="0" t="0" r="r" b="b"/>
                  <a:pathLst>
                    <a:path w="15" h="12">
                      <a:moveTo>
                        <a:pt x="11" y="1"/>
                      </a:moveTo>
                      <a:cubicBezTo>
                        <a:pt x="8" y="0"/>
                        <a:pt x="4" y="1"/>
                        <a:pt x="2" y="4"/>
                      </a:cubicBezTo>
                      <a:cubicBezTo>
                        <a:pt x="0" y="6"/>
                        <a:pt x="0" y="9"/>
                        <a:pt x="3" y="11"/>
                      </a:cubicBezTo>
                      <a:cubicBezTo>
                        <a:pt x="6" y="12"/>
                        <a:pt x="10" y="11"/>
                        <a:pt x="12" y="8"/>
                      </a:cubicBezTo>
                      <a:cubicBezTo>
                        <a:pt x="15" y="5"/>
                        <a:pt x="14" y="2"/>
                        <a:pt x="11" y="1"/>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6" name="Freeform 259"/>
                <p:cNvSpPr/>
                <p:nvPr/>
              </p:nvSpPr>
              <p:spPr bwMode="auto">
                <a:xfrm>
                  <a:off x="6168" y="3260"/>
                  <a:ext cx="102" cy="204"/>
                </a:xfrm>
                <a:custGeom>
                  <a:avLst/>
                  <a:gdLst>
                    <a:gd name="T0" fmla="*/ 2 w 43"/>
                    <a:gd name="T1" fmla="*/ 86 h 86"/>
                    <a:gd name="T2" fmla="*/ 34 w 43"/>
                    <a:gd name="T3" fmla="*/ 70 h 86"/>
                    <a:gd name="T4" fmla="*/ 43 w 43"/>
                    <a:gd name="T5" fmla="*/ 11 h 86"/>
                    <a:gd name="T6" fmla="*/ 23 w 43"/>
                    <a:gd name="T7" fmla="*/ 0 h 86"/>
                    <a:gd name="T8" fmla="*/ 26 w 43"/>
                    <a:gd name="T9" fmla="*/ 41 h 86"/>
                    <a:gd name="T10" fmla="*/ 11 w 43"/>
                    <a:gd name="T11" fmla="*/ 29 h 86"/>
                    <a:gd name="T12" fmla="*/ 2 w 43"/>
                    <a:gd name="T13" fmla="*/ 86 h 86"/>
                  </a:gdLst>
                  <a:ahLst/>
                  <a:cxnLst>
                    <a:cxn ang="0">
                      <a:pos x="T0" y="T1"/>
                    </a:cxn>
                    <a:cxn ang="0">
                      <a:pos x="T2" y="T3"/>
                    </a:cxn>
                    <a:cxn ang="0">
                      <a:pos x="T4" y="T5"/>
                    </a:cxn>
                    <a:cxn ang="0">
                      <a:pos x="T6" y="T7"/>
                    </a:cxn>
                    <a:cxn ang="0">
                      <a:pos x="T8" y="T9"/>
                    </a:cxn>
                    <a:cxn ang="0">
                      <a:pos x="T10" y="T11"/>
                    </a:cxn>
                    <a:cxn ang="0">
                      <a:pos x="T12" y="T13"/>
                    </a:cxn>
                  </a:cxnLst>
                  <a:rect l="0" t="0" r="r" b="b"/>
                  <a:pathLst>
                    <a:path w="43" h="86">
                      <a:moveTo>
                        <a:pt x="2" y="86"/>
                      </a:moveTo>
                      <a:cubicBezTo>
                        <a:pt x="13" y="81"/>
                        <a:pt x="24" y="75"/>
                        <a:pt x="34" y="70"/>
                      </a:cubicBezTo>
                      <a:cubicBezTo>
                        <a:pt x="30" y="52"/>
                        <a:pt x="32" y="27"/>
                        <a:pt x="43" y="11"/>
                      </a:cubicBezTo>
                      <a:cubicBezTo>
                        <a:pt x="36" y="8"/>
                        <a:pt x="30" y="4"/>
                        <a:pt x="23" y="0"/>
                      </a:cubicBezTo>
                      <a:cubicBezTo>
                        <a:pt x="25" y="18"/>
                        <a:pt x="26" y="33"/>
                        <a:pt x="26" y="41"/>
                      </a:cubicBezTo>
                      <a:cubicBezTo>
                        <a:pt x="23" y="38"/>
                        <a:pt x="18" y="34"/>
                        <a:pt x="11" y="29"/>
                      </a:cubicBezTo>
                      <a:cubicBezTo>
                        <a:pt x="3" y="45"/>
                        <a:pt x="0" y="70"/>
                        <a:pt x="2" y="86"/>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7" name="Freeform 260"/>
                <p:cNvSpPr/>
                <p:nvPr/>
              </p:nvSpPr>
              <p:spPr bwMode="auto">
                <a:xfrm>
                  <a:off x="5975" y="376"/>
                  <a:ext cx="106" cy="43"/>
                </a:xfrm>
                <a:custGeom>
                  <a:avLst/>
                  <a:gdLst>
                    <a:gd name="T0" fmla="*/ 0 w 45"/>
                    <a:gd name="T1" fmla="*/ 8 h 18"/>
                    <a:gd name="T2" fmla="*/ 45 w 45"/>
                    <a:gd name="T3" fmla="*/ 17 h 18"/>
                    <a:gd name="T4" fmla="*/ 43 w 45"/>
                    <a:gd name="T5" fmla="*/ 7 h 18"/>
                    <a:gd name="T6" fmla="*/ 7 w 45"/>
                    <a:gd name="T7" fmla="*/ 0 h 18"/>
                    <a:gd name="T8" fmla="*/ 0 w 45"/>
                    <a:gd name="T9" fmla="*/ 8 h 18"/>
                  </a:gdLst>
                  <a:ahLst/>
                  <a:cxnLst>
                    <a:cxn ang="0">
                      <a:pos x="T0" y="T1"/>
                    </a:cxn>
                    <a:cxn ang="0">
                      <a:pos x="T2" y="T3"/>
                    </a:cxn>
                    <a:cxn ang="0">
                      <a:pos x="T4" y="T5"/>
                    </a:cxn>
                    <a:cxn ang="0">
                      <a:pos x="T6" y="T7"/>
                    </a:cxn>
                    <a:cxn ang="0">
                      <a:pos x="T8" y="T9"/>
                    </a:cxn>
                  </a:cxnLst>
                  <a:rect l="0" t="0" r="r" b="b"/>
                  <a:pathLst>
                    <a:path w="45" h="18">
                      <a:moveTo>
                        <a:pt x="0" y="8"/>
                      </a:moveTo>
                      <a:cubicBezTo>
                        <a:pt x="14" y="14"/>
                        <a:pt x="29" y="18"/>
                        <a:pt x="45" y="17"/>
                      </a:cubicBezTo>
                      <a:cubicBezTo>
                        <a:pt x="44" y="13"/>
                        <a:pt x="44" y="10"/>
                        <a:pt x="43" y="7"/>
                      </a:cubicBezTo>
                      <a:cubicBezTo>
                        <a:pt x="32" y="6"/>
                        <a:pt x="18" y="4"/>
                        <a:pt x="7" y="0"/>
                      </a:cubicBezTo>
                      <a:cubicBezTo>
                        <a:pt x="5" y="2"/>
                        <a:pt x="2" y="5"/>
                        <a:pt x="0" y="8"/>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8" name="Freeform 261"/>
                <p:cNvSpPr/>
                <p:nvPr/>
              </p:nvSpPr>
              <p:spPr bwMode="auto">
                <a:xfrm>
                  <a:off x="6010" y="291"/>
                  <a:ext cx="85" cy="64"/>
                </a:xfrm>
                <a:custGeom>
                  <a:avLst/>
                  <a:gdLst>
                    <a:gd name="T0" fmla="*/ 36 w 36"/>
                    <a:gd name="T1" fmla="*/ 4 h 27"/>
                    <a:gd name="T2" fmla="*/ 6 w 36"/>
                    <a:gd name="T3" fmla="*/ 0 h 27"/>
                    <a:gd name="T4" fmla="*/ 0 w 36"/>
                    <a:gd name="T5" fmla="*/ 22 h 27"/>
                    <a:gd name="T6" fmla="*/ 28 w 36"/>
                    <a:gd name="T7" fmla="*/ 27 h 27"/>
                    <a:gd name="T8" fmla="*/ 36 w 36"/>
                    <a:gd name="T9" fmla="*/ 4 h 27"/>
                  </a:gdLst>
                  <a:ahLst/>
                  <a:cxnLst>
                    <a:cxn ang="0">
                      <a:pos x="T0" y="T1"/>
                    </a:cxn>
                    <a:cxn ang="0">
                      <a:pos x="T2" y="T3"/>
                    </a:cxn>
                    <a:cxn ang="0">
                      <a:pos x="T4" y="T5"/>
                    </a:cxn>
                    <a:cxn ang="0">
                      <a:pos x="T6" y="T7"/>
                    </a:cxn>
                    <a:cxn ang="0">
                      <a:pos x="T8" y="T9"/>
                    </a:cxn>
                  </a:cxnLst>
                  <a:rect l="0" t="0" r="r" b="b"/>
                  <a:pathLst>
                    <a:path w="36" h="27">
                      <a:moveTo>
                        <a:pt x="36" y="4"/>
                      </a:moveTo>
                      <a:cubicBezTo>
                        <a:pt x="26" y="4"/>
                        <a:pt x="16" y="3"/>
                        <a:pt x="6" y="0"/>
                      </a:cubicBezTo>
                      <a:cubicBezTo>
                        <a:pt x="5" y="7"/>
                        <a:pt x="3" y="15"/>
                        <a:pt x="0" y="22"/>
                      </a:cubicBezTo>
                      <a:cubicBezTo>
                        <a:pt x="9" y="24"/>
                        <a:pt x="18" y="26"/>
                        <a:pt x="28" y="27"/>
                      </a:cubicBezTo>
                      <a:cubicBezTo>
                        <a:pt x="29" y="18"/>
                        <a:pt x="31" y="11"/>
                        <a:pt x="36" y="4"/>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9" name="Freeform 262"/>
                <p:cNvSpPr/>
                <p:nvPr/>
              </p:nvSpPr>
              <p:spPr bwMode="auto">
                <a:xfrm>
                  <a:off x="6202" y="2952"/>
                  <a:ext cx="28" cy="83"/>
                </a:xfrm>
                <a:custGeom>
                  <a:avLst/>
                  <a:gdLst>
                    <a:gd name="T0" fmla="*/ 1 w 12"/>
                    <a:gd name="T1" fmla="*/ 0 h 35"/>
                    <a:gd name="T2" fmla="*/ 0 w 12"/>
                    <a:gd name="T3" fmla="*/ 35 h 35"/>
                    <a:gd name="T4" fmla="*/ 12 w 12"/>
                    <a:gd name="T5" fmla="*/ 35 h 35"/>
                    <a:gd name="T6" fmla="*/ 9 w 12"/>
                    <a:gd name="T7" fmla="*/ 0 h 35"/>
                    <a:gd name="T8" fmla="*/ 1 w 12"/>
                    <a:gd name="T9" fmla="*/ 0 h 35"/>
                  </a:gdLst>
                  <a:ahLst/>
                  <a:cxnLst>
                    <a:cxn ang="0">
                      <a:pos x="T0" y="T1"/>
                    </a:cxn>
                    <a:cxn ang="0">
                      <a:pos x="T2" y="T3"/>
                    </a:cxn>
                    <a:cxn ang="0">
                      <a:pos x="T4" y="T5"/>
                    </a:cxn>
                    <a:cxn ang="0">
                      <a:pos x="T6" y="T7"/>
                    </a:cxn>
                    <a:cxn ang="0">
                      <a:pos x="T8" y="T9"/>
                    </a:cxn>
                  </a:cxnLst>
                  <a:rect l="0" t="0" r="r" b="b"/>
                  <a:pathLst>
                    <a:path w="12" h="35">
                      <a:moveTo>
                        <a:pt x="1" y="0"/>
                      </a:moveTo>
                      <a:cubicBezTo>
                        <a:pt x="0" y="35"/>
                        <a:pt x="0" y="35"/>
                        <a:pt x="0" y="35"/>
                      </a:cubicBezTo>
                      <a:cubicBezTo>
                        <a:pt x="4" y="35"/>
                        <a:pt x="8" y="35"/>
                        <a:pt x="12" y="35"/>
                      </a:cubicBezTo>
                      <a:cubicBezTo>
                        <a:pt x="9" y="0"/>
                        <a:pt x="9" y="0"/>
                        <a:pt x="9" y="0"/>
                      </a:cubicBezTo>
                      <a:cubicBezTo>
                        <a:pt x="6" y="0"/>
                        <a:pt x="3" y="0"/>
                        <a:pt x="1"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0" name="Freeform 263"/>
                <p:cNvSpPr/>
                <p:nvPr/>
              </p:nvSpPr>
              <p:spPr bwMode="auto">
                <a:xfrm>
                  <a:off x="5996" y="350"/>
                  <a:ext cx="80" cy="33"/>
                </a:xfrm>
                <a:custGeom>
                  <a:avLst/>
                  <a:gdLst>
                    <a:gd name="T0" fmla="*/ 5 w 34"/>
                    <a:gd name="T1" fmla="*/ 0 h 14"/>
                    <a:gd name="T2" fmla="*/ 0 w 34"/>
                    <a:gd name="T3" fmla="*/ 7 h 14"/>
                    <a:gd name="T4" fmla="*/ 34 w 34"/>
                    <a:gd name="T5" fmla="*/ 14 h 14"/>
                    <a:gd name="T6" fmla="*/ 34 w 34"/>
                    <a:gd name="T7" fmla="*/ 6 h 14"/>
                    <a:gd name="T8" fmla="*/ 5 w 34"/>
                    <a:gd name="T9" fmla="*/ 0 h 14"/>
                  </a:gdLst>
                  <a:ahLst/>
                  <a:cxnLst>
                    <a:cxn ang="0">
                      <a:pos x="T0" y="T1"/>
                    </a:cxn>
                    <a:cxn ang="0">
                      <a:pos x="T2" y="T3"/>
                    </a:cxn>
                    <a:cxn ang="0">
                      <a:pos x="T4" y="T5"/>
                    </a:cxn>
                    <a:cxn ang="0">
                      <a:pos x="T6" y="T7"/>
                    </a:cxn>
                    <a:cxn ang="0">
                      <a:pos x="T8" y="T9"/>
                    </a:cxn>
                  </a:cxnLst>
                  <a:rect l="0" t="0" r="r" b="b"/>
                  <a:pathLst>
                    <a:path w="34" h="14">
                      <a:moveTo>
                        <a:pt x="5" y="0"/>
                      </a:moveTo>
                      <a:cubicBezTo>
                        <a:pt x="3" y="2"/>
                        <a:pt x="2" y="5"/>
                        <a:pt x="0" y="7"/>
                      </a:cubicBezTo>
                      <a:cubicBezTo>
                        <a:pt x="10" y="10"/>
                        <a:pt x="23" y="13"/>
                        <a:pt x="34" y="14"/>
                      </a:cubicBezTo>
                      <a:cubicBezTo>
                        <a:pt x="33" y="11"/>
                        <a:pt x="33" y="9"/>
                        <a:pt x="34" y="6"/>
                      </a:cubicBezTo>
                      <a:cubicBezTo>
                        <a:pt x="23" y="5"/>
                        <a:pt x="13" y="3"/>
                        <a:pt x="5" y="0"/>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1" name="Freeform 264"/>
                <p:cNvSpPr/>
                <p:nvPr/>
              </p:nvSpPr>
              <p:spPr bwMode="auto">
                <a:xfrm>
                  <a:off x="6081" y="2323"/>
                  <a:ext cx="135" cy="92"/>
                </a:xfrm>
                <a:custGeom>
                  <a:avLst/>
                  <a:gdLst>
                    <a:gd name="T0" fmla="*/ 0 w 57"/>
                    <a:gd name="T1" fmla="*/ 15 h 39"/>
                    <a:gd name="T2" fmla="*/ 29 w 57"/>
                    <a:gd name="T3" fmla="*/ 39 h 39"/>
                    <a:gd name="T4" fmla="*/ 57 w 57"/>
                    <a:gd name="T5" fmla="*/ 9 h 39"/>
                    <a:gd name="T6" fmla="*/ 26 w 57"/>
                    <a:gd name="T7" fmla="*/ 17 h 39"/>
                    <a:gd name="T8" fmla="*/ 21 w 57"/>
                    <a:gd name="T9" fmla="*/ 0 h 39"/>
                    <a:gd name="T10" fmla="*/ 0 w 57"/>
                    <a:gd name="T11" fmla="*/ 15 h 39"/>
                  </a:gdLst>
                  <a:ahLst/>
                  <a:cxnLst>
                    <a:cxn ang="0">
                      <a:pos x="T0" y="T1"/>
                    </a:cxn>
                    <a:cxn ang="0">
                      <a:pos x="T2" y="T3"/>
                    </a:cxn>
                    <a:cxn ang="0">
                      <a:pos x="T4" y="T5"/>
                    </a:cxn>
                    <a:cxn ang="0">
                      <a:pos x="T6" y="T7"/>
                    </a:cxn>
                    <a:cxn ang="0">
                      <a:pos x="T8" y="T9"/>
                    </a:cxn>
                    <a:cxn ang="0">
                      <a:pos x="T10" y="T11"/>
                    </a:cxn>
                  </a:cxnLst>
                  <a:rect l="0" t="0" r="r" b="b"/>
                  <a:pathLst>
                    <a:path w="57" h="39">
                      <a:moveTo>
                        <a:pt x="0" y="15"/>
                      </a:moveTo>
                      <a:cubicBezTo>
                        <a:pt x="9" y="25"/>
                        <a:pt x="18" y="34"/>
                        <a:pt x="29" y="39"/>
                      </a:cubicBezTo>
                      <a:cubicBezTo>
                        <a:pt x="29" y="20"/>
                        <a:pt x="43" y="12"/>
                        <a:pt x="57" y="9"/>
                      </a:cubicBezTo>
                      <a:cubicBezTo>
                        <a:pt x="46" y="0"/>
                        <a:pt x="34" y="2"/>
                        <a:pt x="26" y="17"/>
                      </a:cubicBezTo>
                      <a:cubicBezTo>
                        <a:pt x="21" y="13"/>
                        <a:pt x="20" y="6"/>
                        <a:pt x="21" y="0"/>
                      </a:cubicBezTo>
                      <a:cubicBezTo>
                        <a:pt x="12" y="2"/>
                        <a:pt x="5" y="6"/>
                        <a:pt x="0" y="15"/>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2" name="Freeform 265"/>
                <p:cNvSpPr/>
                <p:nvPr/>
              </p:nvSpPr>
              <p:spPr bwMode="auto">
                <a:xfrm>
                  <a:off x="5911" y="807"/>
                  <a:ext cx="201" cy="97"/>
                </a:xfrm>
                <a:custGeom>
                  <a:avLst/>
                  <a:gdLst>
                    <a:gd name="T0" fmla="*/ 12 w 85"/>
                    <a:gd name="T1" fmla="*/ 27 h 41"/>
                    <a:gd name="T2" fmla="*/ 79 w 85"/>
                    <a:gd name="T3" fmla="*/ 41 h 41"/>
                    <a:gd name="T4" fmla="*/ 85 w 85"/>
                    <a:gd name="T5" fmla="*/ 25 h 41"/>
                    <a:gd name="T6" fmla="*/ 0 w 85"/>
                    <a:gd name="T7" fmla="*/ 0 h 41"/>
                    <a:gd name="T8" fmla="*/ 2 w 85"/>
                    <a:gd name="T9" fmla="*/ 14 h 41"/>
                    <a:gd name="T10" fmla="*/ 12 w 85"/>
                    <a:gd name="T11" fmla="*/ 27 h 41"/>
                  </a:gdLst>
                  <a:ahLst/>
                  <a:cxnLst>
                    <a:cxn ang="0">
                      <a:pos x="T0" y="T1"/>
                    </a:cxn>
                    <a:cxn ang="0">
                      <a:pos x="T2" y="T3"/>
                    </a:cxn>
                    <a:cxn ang="0">
                      <a:pos x="T4" y="T5"/>
                    </a:cxn>
                    <a:cxn ang="0">
                      <a:pos x="T6" y="T7"/>
                    </a:cxn>
                    <a:cxn ang="0">
                      <a:pos x="T8" y="T9"/>
                    </a:cxn>
                    <a:cxn ang="0">
                      <a:pos x="T10" y="T11"/>
                    </a:cxn>
                  </a:cxnLst>
                  <a:rect l="0" t="0" r="r" b="b"/>
                  <a:pathLst>
                    <a:path w="85" h="41">
                      <a:moveTo>
                        <a:pt x="12" y="27"/>
                      </a:moveTo>
                      <a:cubicBezTo>
                        <a:pt x="35" y="28"/>
                        <a:pt x="58" y="33"/>
                        <a:pt x="79" y="41"/>
                      </a:cubicBezTo>
                      <a:cubicBezTo>
                        <a:pt x="81" y="35"/>
                        <a:pt x="83" y="30"/>
                        <a:pt x="85" y="25"/>
                      </a:cubicBezTo>
                      <a:cubicBezTo>
                        <a:pt x="60" y="9"/>
                        <a:pt x="31" y="0"/>
                        <a:pt x="0" y="0"/>
                      </a:cubicBezTo>
                      <a:cubicBezTo>
                        <a:pt x="1" y="4"/>
                        <a:pt x="1" y="9"/>
                        <a:pt x="2" y="14"/>
                      </a:cubicBezTo>
                      <a:cubicBezTo>
                        <a:pt x="5" y="18"/>
                        <a:pt x="9" y="22"/>
                        <a:pt x="12" y="27"/>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3" name="Freeform 266"/>
                <p:cNvSpPr/>
                <p:nvPr/>
              </p:nvSpPr>
              <p:spPr bwMode="auto">
                <a:xfrm>
                  <a:off x="6166" y="2581"/>
                  <a:ext cx="31" cy="26"/>
                </a:xfrm>
                <a:custGeom>
                  <a:avLst/>
                  <a:gdLst>
                    <a:gd name="T0" fmla="*/ 13 w 13"/>
                    <a:gd name="T1" fmla="*/ 0 h 11"/>
                    <a:gd name="T2" fmla="*/ 0 w 13"/>
                    <a:gd name="T3" fmla="*/ 1 h 11"/>
                    <a:gd name="T4" fmla="*/ 1 w 13"/>
                    <a:gd name="T5" fmla="*/ 11 h 11"/>
                    <a:gd name="T6" fmla="*/ 12 w 13"/>
                    <a:gd name="T7" fmla="*/ 11 h 11"/>
                    <a:gd name="T8" fmla="*/ 13 w 13"/>
                    <a:gd name="T9" fmla="*/ 0 h 11"/>
                  </a:gdLst>
                  <a:ahLst/>
                  <a:cxnLst>
                    <a:cxn ang="0">
                      <a:pos x="T0" y="T1"/>
                    </a:cxn>
                    <a:cxn ang="0">
                      <a:pos x="T2" y="T3"/>
                    </a:cxn>
                    <a:cxn ang="0">
                      <a:pos x="T4" y="T5"/>
                    </a:cxn>
                    <a:cxn ang="0">
                      <a:pos x="T6" y="T7"/>
                    </a:cxn>
                    <a:cxn ang="0">
                      <a:pos x="T8" y="T9"/>
                    </a:cxn>
                  </a:cxnLst>
                  <a:rect l="0" t="0" r="r" b="b"/>
                  <a:pathLst>
                    <a:path w="13" h="11">
                      <a:moveTo>
                        <a:pt x="13" y="0"/>
                      </a:moveTo>
                      <a:cubicBezTo>
                        <a:pt x="9" y="0"/>
                        <a:pt x="5" y="1"/>
                        <a:pt x="0" y="1"/>
                      </a:cubicBezTo>
                      <a:cubicBezTo>
                        <a:pt x="1" y="11"/>
                        <a:pt x="1" y="11"/>
                        <a:pt x="1" y="11"/>
                      </a:cubicBezTo>
                      <a:cubicBezTo>
                        <a:pt x="4" y="11"/>
                        <a:pt x="8" y="11"/>
                        <a:pt x="12" y="11"/>
                      </a:cubicBezTo>
                      <a:lnTo>
                        <a:pt x="13" y="0"/>
                      </a:ln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4" name="Freeform 267"/>
                <p:cNvSpPr/>
                <p:nvPr/>
              </p:nvSpPr>
              <p:spPr bwMode="auto">
                <a:xfrm>
                  <a:off x="6131" y="1902"/>
                  <a:ext cx="45" cy="90"/>
                </a:xfrm>
                <a:custGeom>
                  <a:avLst/>
                  <a:gdLst>
                    <a:gd name="T0" fmla="*/ 8 w 19"/>
                    <a:gd name="T1" fmla="*/ 0 h 38"/>
                    <a:gd name="T2" fmla="*/ 0 w 19"/>
                    <a:gd name="T3" fmla="*/ 38 h 38"/>
                    <a:gd name="T4" fmla="*/ 0 w 19"/>
                    <a:gd name="T5" fmla="*/ 38 h 38"/>
                    <a:gd name="T6" fmla="*/ 8 w 19"/>
                    <a:gd name="T7" fmla="*/ 0 h 38"/>
                  </a:gdLst>
                  <a:ahLst/>
                  <a:cxnLst>
                    <a:cxn ang="0">
                      <a:pos x="T0" y="T1"/>
                    </a:cxn>
                    <a:cxn ang="0">
                      <a:pos x="T2" y="T3"/>
                    </a:cxn>
                    <a:cxn ang="0">
                      <a:pos x="T4" y="T5"/>
                    </a:cxn>
                    <a:cxn ang="0">
                      <a:pos x="T6" y="T7"/>
                    </a:cxn>
                  </a:cxnLst>
                  <a:rect l="0" t="0" r="r" b="b"/>
                  <a:pathLst>
                    <a:path w="19" h="38">
                      <a:moveTo>
                        <a:pt x="8" y="0"/>
                      </a:moveTo>
                      <a:cubicBezTo>
                        <a:pt x="0" y="38"/>
                        <a:pt x="0" y="38"/>
                        <a:pt x="0" y="38"/>
                      </a:cubicBezTo>
                      <a:cubicBezTo>
                        <a:pt x="0" y="38"/>
                        <a:pt x="0" y="38"/>
                        <a:pt x="0" y="38"/>
                      </a:cubicBezTo>
                      <a:cubicBezTo>
                        <a:pt x="13" y="32"/>
                        <a:pt x="19" y="11"/>
                        <a:pt x="8" y="0"/>
                      </a:cubicBezTo>
                      <a:close/>
                    </a:path>
                  </a:pathLst>
                </a:custGeom>
                <a:solidFill>
                  <a:srgbClr val="B87A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5" name="Freeform 268"/>
                <p:cNvSpPr/>
                <p:nvPr/>
              </p:nvSpPr>
              <p:spPr bwMode="auto">
                <a:xfrm>
                  <a:off x="5958" y="1202"/>
                  <a:ext cx="180" cy="151"/>
                </a:xfrm>
                <a:custGeom>
                  <a:avLst/>
                  <a:gdLst>
                    <a:gd name="T0" fmla="*/ 0 w 76"/>
                    <a:gd name="T1" fmla="*/ 16 h 64"/>
                    <a:gd name="T2" fmla="*/ 7 w 76"/>
                    <a:gd name="T3" fmla="*/ 64 h 64"/>
                    <a:gd name="T4" fmla="*/ 76 w 76"/>
                    <a:gd name="T5" fmla="*/ 33 h 64"/>
                    <a:gd name="T6" fmla="*/ 62 w 76"/>
                    <a:gd name="T7" fmla="*/ 0 h 64"/>
                    <a:gd name="T8" fmla="*/ 0 w 76"/>
                    <a:gd name="T9" fmla="*/ 16 h 64"/>
                  </a:gdLst>
                  <a:ahLst/>
                  <a:cxnLst>
                    <a:cxn ang="0">
                      <a:pos x="T0" y="T1"/>
                    </a:cxn>
                    <a:cxn ang="0">
                      <a:pos x="T2" y="T3"/>
                    </a:cxn>
                    <a:cxn ang="0">
                      <a:pos x="T4" y="T5"/>
                    </a:cxn>
                    <a:cxn ang="0">
                      <a:pos x="T6" y="T7"/>
                    </a:cxn>
                    <a:cxn ang="0">
                      <a:pos x="T8" y="T9"/>
                    </a:cxn>
                  </a:cxnLst>
                  <a:rect l="0" t="0" r="r" b="b"/>
                  <a:pathLst>
                    <a:path w="76" h="64">
                      <a:moveTo>
                        <a:pt x="0" y="16"/>
                      </a:moveTo>
                      <a:cubicBezTo>
                        <a:pt x="2" y="33"/>
                        <a:pt x="4" y="49"/>
                        <a:pt x="7" y="64"/>
                      </a:cubicBezTo>
                      <a:cubicBezTo>
                        <a:pt x="31" y="59"/>
                        <a:pt x="55" y="48"/>
                        <a:pt x="76" y="33"/>
                      </a:cubicBezTo>
                      <a:cubicBezTo>
                        <a:pt x="70" y="23"/>
                        <a:pt x="66" y="12"/>
                        <a:pt x="62" y="0"/>
                      </a:cubicBezTo>
                      <a:cubicBezTo>
                        <a:pt x="43" y="7"/>
                        <a:pt x="21" y="12"/>
                        <a:pt x="0" y="16"/>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6" name="Freeform 269"/>
                <p:cNvSpPr/>
                <p:nvPr/>
              </p:nvSpPr>
              <p:spPr bwMode="auto">
                <a:xfrm>
                  <a:off x="5887" y="1848"/>
                  <a:ext cx="255" cy="305"/>
                </a:xfrm>
                <a:custGeom>
                  <a:avLst/>
                  <a:gdLst>
                    <a:gd name="T0" fmla="*/ 70 w 108"/>
                    <a:gd name="T1" fmla="*/ 94 h 129"/>
                    <a:gd name="T2" fmla="*/ 37 w 108"/>
                    <a:gd name="T3" fmla="*/ 50 h 129"/>
                    <a:gd name="T4" fmla="*/ 91 w 108"/>
                    <a:gd name="T5" fmla="*/ 36 h 129"/>
                    <a:gd name="T6" fmla="*/ 74 w 108"/>
                    <a:gd name="T7" fmla="*/ 52 h 129"/>
                    <a:gd name="T8" fmla="*/ 99 w 108"/>
                    <a:gd name="T9" fmla="*/ 62 h 129"/>
                    <a:gd name="T10" fmla="*/ 108 w 108"/>
                    <a:gd name="T11" fmla="*/ 21 h 129"/>
                    <a:gd name="T12" fmla="*/ 54 w 108"/>
                    <a:gd name="T13" fmla="*/ 11 h 129"/>
                    <a:gd name="T14" fmla="*/ 17 w 108"/>
                    <a:gd name="T15" fmla="*/ 29 h 129"/>
                    <a:gd name="T16" fmla="*/ 0 w 108"/>
                    <a:gd name="T17" fmla="*/ 102 h 129"/>
                    <a:gd name="T18" fmla="*/ 26 w 108"/>
                    <a:gd name="T19" fmla="*/ 129 h 129"/>
                    <a:gd name="T20" fmla="*/ 36 w 108"/>
                    <a:gd name="T21" fmla="*/ 119 h 129"/>
                    <a:gd name="T22" fmla="*/ 32 w 108"/>
                    <a:gd name="T23" fmla="*/ 87 h 129"/>
                    <a:gd name="T24" fmla="*/ 50 w 108"/>
                    <a:gd name="T25" fmla="*/ 107 h 129"/>
                    <a:gd name="T26" fmla="*/ 70 w 108"/>
                    <a:gd name="T27" fmla="*/ 9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129">
                      <a:moveTo>
                        <a:pt x="70" y="94"/>
                      </a:moveTo>
                      <a:cubicBezTo>
                        <a:pt x="51" y="85"/>
                        <a:pt x="38" y="70"/>
                        <a:pt x="37" y="50"/>
                      </a:cubicBezTo>
                      <a:cubicBezTo>
                        <a:pt x="36" y="30"/>
                        <a:pt x="65" y="0"/>
                        <a:pt x="91" y="36"/>
                      </a:cubicBezTo>
                      <a:cubicBezTo>
                        <a:pt x="73" y="33"/>
                        <a:pt x="73" y="47"/>
                        <a:pt x="74" y="52"/>
                      </a:cubicBezTo>
                      <a:cubicBezTo>
                        <a:pt x="77" y="60"/>
                        <a:pt x="90" y="64"/>
                        <a:pt x="99" y="62"/>
                      </a:cubicBezTo>
                      <a:cubicBezTo>
                        <a:pt x="108" y="21"/>
                        <a:pt x="108" y="21"/>
                        <a:pt x="108" y="21"/>
                      </a:cubicBezTo>
                      <a:cubicBezTo>
                        <a:pt x="94" y="11"/>
                        <a:pt x="74" y="10"/>
                        <a:pt x="54" y="11"/>
                      </a:cubicBezTo>
                      <a:cubicBezTo>
                        <a:pt x="43" y="19"/>
                        <a:pt x="30" y="25"/>
                        <a:pt x="17" y="29"/>
                      </a:cubicBezTo>
                      <a:cubicBezTo>
                        <a:pt x="31" y="55"/>
                        <a:pt x="19" y="87"/>
                        <a:pt x="0" y="102"/>
                      </a:cubicBezTo>
                      <a:cubicBezTo>
                        <a:pt x="9" y="110"/>
                        <a:pt x="18" y="119"/>
                        <a:pt x="26" y="129"/>
                      </a:cubicBezTo>
                      <a:cubicBezTo>
                        <a:pt x="29" y="126"/>
                        <a:pt x="32" y="122"/>
                        <a:pt x="36" y="119"/>
                      </a:cubicBezTo>
                      <a:cubicBezTo>
                        <a:pt x="36" y="109"/>
                        <a:pt x="36" y="98"/>
                        <a:pt x="32" y="87"/>
                      </a:cubicBezTo>
                      <a:cubicBezTo>
                        <a:pt x="40" y="93"/>
                        <a:pt x="45" y="100"/>
                        <a:pt x="50" y="107"/>
                      </a:cubicBezTo>
                      <a:cubicBezTo>
                        <a:pt x="56" y="102"/>
                        <a:pt x="63" y="98"/>
                        <a:pt x="70" y="94"/>
                      </a:cubicBezTo>
                      <a:close/>
                    </a:path>
                  </a:pathLst>
                </a:custGeom>
                <a:solidFill>
                  <a:srgbClr val="624B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7" name="Freeform 270"/>
                <p:cNvSpPr/>
                <p:nvPr/>
              </p:nvSpPr>
              <p:spPr bwMode="auto">
                <a:xfrm>
                  <a:off x="5904" y="407"/>
                  <a:ext cx="151" cy="92"/>
                </a:xfrm>
                <a:custGeom>
                  <a:avLst/>
                  <a:gdLst>
                    <a:gd name="T0" fmla="*/ 25 w 64"/>
                    <a:gd name="T1" fmla="*/ 0 h 39"/>
                    <a:gd name="T2" fmla="*/ 0 w 64"/>
                    <a:gd name="T3" fmla="*/ 15 h 39"/>
                    <a:gd name="T4" fmla="*/ 37 w 64"/>
                    <a:gd name="T5" fmla="*/ 39 h 39"/>
                    <a:gd name="T6" fmla="*/ 64 w 64"/>
                    <a:gd name="T7" fmla="*/ 13 h 39"/>
                    <a:gd name="T8" fmla="*/ 64 w 64"/>
                    <a:gd name="T9" fmla="*/ 9 h 39"/>
                    <a:gd name="T10" fmla="*/ 25 w 64"/>
                    <a:gd name="T11" fmla="*/ 0 h 39"/>
                  </a:gdLst>
                  <a:ahLst/>
                  <a:cxnLst>
                    <a:cxn ang="0">
                      <a:pos x="T0" y="T1"/>
                    </a:cxn>
                    <a:cxn ang="0">
                      <a:pos x="T2" y="T3"/>
                    </a:cxn>
                    <a:cxn ang="0">
                      <a:pos x="T4" y="T5"/>
                    </a:cxn>
                    <a:cxn ang="0">
                      <a:pos x="T6" y="T7"/>
                    </a:cxn>
                    <a:cxn ang="0">
                      <a:pos x="T8" y="T9"/>
                    </a:cxn>
                    <a:cxn ang="0">
                      <a:pos x="T10" y="T11"/>
                    </a:cxn>
                  </a:cxnLst>
                  <a:rect l="0" t="0" r="r" b="b"/>
                  <a:pathLst>
                    <a:path w="64" h="39">
                      <a:moveTo>
                        <a:pt x="25" y="0"/>
                      </a:moveTo>
                      <a:cubicBezTo>
                        <a:pt x="19" y="5"/>
                        <a:pt x="11" y="10"/>
                        <a:pt x="0" y="15"/>
                      </a:cubicBezTo>
                      <a:cubicBezTo>
                        <a:pt x="12" y="22"/>
                        <a:pt x="24" y="32"/>
                        <a:pt x="37" y="39"/>
                      </a:cubicBezTo>
                      <a:cubicBezTo>
                        <a:pt x="64" y="13"/>
                        <a:pt x="64" y="13"/>
                        <a:pt x="64" y="13"/>
                      </a:cubicBezTo>
                      <a:cubicBezTo>
                        <a:pt x="64" y="9"/>
                        <a:pt x="64" y="9"/>
                        <a:pt x="64" y="9"/>
                      </a:cubicBezTo>
                      <a:cubicBezTo>
                        <a:pt x="50" y="8"/>
                        <a:pt x="37" y="4"/>
                        <a:pt x="25" y="0"/>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8" name="Freeform 271"/>
                <p:cNvSpPr/>
                <p:nvPr/>
              </p:nvSpPr>
              <p:spPr bwMode="auto">
                <a:xfrm>
                  <a:off x="5951" y="885"/>
                  <a:ext cx="144" cy="111"/>
                </a:xfrm>
                <a:custGeom>
                  <a:avLst/>
                  <a:gdLst>
                    <a:gd name="T0" fmla="*/ 56 w 61"/>
                    <a:gd name="T1" fmla="*/ 47 h 47"/>
                    <a:gd name="T2" fmla="*/ 61 w 61"/>
                    <a:gd name="T3" fmla="*/ 13 h 47"/>
                    <a:gd name="T4" fmla="*/ 0 w 61"/>
                    <a:gd name="T5" fmla="*/ 0 h 47"/>
                    <a:gd name="T6" fmla="*/ 32 w 61"/>
                    <a:gd name="T7" fmla="*/ 47 h 47"/>
                    <a:gd name="T8" fmla="*/ 56 w 61"/>
                    <a:gd name="T9" fmla="*/ 47 h 47"/>
                  </a:gdLst>
                  <a:ahLst/>
                  <a:cxnLst>
                    <a:cxn ang="0">
                      <a:pos x="T0" y="T1"/>
                    </a:cxn>
                    <a:cxn ang="0">
                      <a:pos x="T2" y="T3"/>
                    </a:cxn>
                    <a:cxn ang="0">
                      <a:pos x="T4" y="T5"/>
                    </a:cxn>
                    <a:cxn ang="0">
                      <a:pos x="T6" y="T7"/>
                    </a:cxn>
                    <a:cxn ang="0">
                      <a:pos x="T8" y="T9"/>
                    </a:cxn>
                  </a:cxnLst>
                  <a:rect l="0" t="0" r="r" b="b"/>
                  <a:pathLst>
                    <a:path w="61" h="47">
                      <a:moveTo>
                        <a:pt x="56" y="47"/>
                      </a:moveTo>
                      <a:cubicBezTo>
                        <a:pt x="57" y="35"/>
                        <a:pt x="58" y="23"/>
                        <a:pt x="61" y="13"/>
                      </a:cubicBezTo>
                      <a:cubicBezTo>
                        <a:pt x="41" y="6"/>
                        <a:pt x="20" y="2"/>
                        <a:pt x="0" y="0"/>
                      </a:cubicBezTo>
                      <a:cubicBezTo>
                        <a:pt x="12" y="16"/>
                        <a:pt x="23" y="32"/>
                        <a:pt x="32" y="47"/>
                      </a:cubicBezTo>
                      <a:cubicBezTo>
                        <a:pt x="40" y="46"/>
                        <a:pt x="48" y="46"/>
                        <a:pt x="56" y="47"/>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9" name="Freeform 272"/>
                <p:cNvSpPr/>
                <p:nvPr/>
              </p:nvSpPr>
              <p:spPr bwMode="auto">
                <a:xfrm>
                  <a:off x="5944" y="1107"/>
                  <a:ext cx="158" cy="118"/>
                </a:xfrm>
                <a:custGeom>
                  <a:avLst/>
                  <a:gdLst>
                    <a:gd name="T0" fmla="*/ 0 w 67"/>
                    <a:gd name="T1" fmla="*/ 9 h 50"/>
                    <a:gd name="T2" fmla="*/ 5 w 67"/>
                    <a:gd name="T3" fmla="*/ 50 h 50"/>
                    <a:gd name="T4" fmla="*/ 67 w 67"/>
                    <a:gd name="T5" fmla="*/ 34 h 50"/>
                    <a:gd name="T6" fmla="*/ 60 w 67"/>
                    <a:gd name="T7" fmla="*/ 0 h 50"/>
                    <a:gd name="T8" fmla="*/ 0 w 67"/>
                    <a:gd name="T9" fmla="*/ 9 h 50"/>
                  </a:gdLst>
                  <a:ahLst/>
                  <a:cxnLst>
                    <a:cxn ang="0">
                      <a:pos x="T0" y="T1"/>
                    </a:cxn>
                    <a:cxn ang="0">
                      <a:pos x="T2" y="T3"/>
                    </a:cxn>
                    <a:cxn ang="0">
                      <a:pos x="T4" y="T5"/>
                    </a:cxn>
                    <a:cxn ang="0">
                      <a:pos x="T6" y="T7"/>
                    </a:cxn>
                    <a:cxn ang="0">
                      <a:pos x="T8" y="T9"/>
                    </a:cxn>
                  </a:cxnLst>
                  <a:rect l="0" t="0" r="r" b="b"/>
                  <a:pathLst>
                    <a:path w="67" h="50">
                      <a:moveTo>
                        <a:pt x="0" y="9"/>
                      </a:moveTo>
                      <a:cubicBezTo>
                        <a:pt x="1" y="23"/>
                        <a:pt x="3" y="36"/>
                        <a:pt x="5" y="50"/>
                      </a:cubicBezTo>
                      <a:cubicBezTo>
                        <a:pt x="26" y="46"/>
                        <a:pt x="47" y="41"/>
                        <a:pt x="67" y="34"/>
                      </a:cubicBezTo>
                      <a:cubicBezTo>
                        <a:pt x="64" y="23"/>
                        <a:pt x="62" y="12"/>
                        <a:pt x="60" y="0"/>
                      </a:cubicBezTo>
                      <a:cubicBezTo>
                        <a:pt x="41" y="3"/>
                        <a:pt x="21" y="6"/>
                        <a:pt x="0" y="9"/>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0" name="Freeform 273"/>
                <p:cNvSpPr/>
                <p:nvPr/>
              </p:nvSpPr>
              <p:spPr bwMode="auto">
                <a:xfrm>
                  <a:off x="5918" y="476"/>
                  <a:ext cx="142" cy="274"/>
                </a:xfrm>
                <a:custGeom>
                  <a:avLst/>
                  <a:gdLst>
                    <a:gd name="T0" fmla="*/ 142 w 142"/>
                    <a:gd name="T1" fmla="*/ 160 h 274"/>
                    <a:gd name="T2" fmla="*/ 123 w 142"/>
                    <a:gd name="T3" fmla="*/ 0 h 274"/>
                    <a:gd name="T4" fmla="*/ 0 w 142"/>
                    <a:gd name="T5" fmla="*/ 113 h 274"/>
                    <a:gd name="T6" fmla="*/ 59 w 142"/>
                    <a:gd name="T7" fmla="*/ 99 h 274"/>
                    <a:gd name="T8" fmla="*/ 0 w 142"/>
                    <a:gd name="T9" fmla="*/ 260 h 274"/>
                    <a:gd name="T10" fmla="*/ 33 w 142"/>
                    <a:gd name="T11" fmla="*/ 274 h 274"/>
                    <a:gd name="T12" fmla="*/ 99 w 142"/>
                    <a:gd name="T13" fmla="*/ 111 h 274"/>
                    <a:gd name="T14" fmla="*/ 142 w 142"/>
                    <a:gd name="T15" fmla="*/ 160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274">
                      <a:moveTo>
                        <a:pt x="142" y="160"/>
                      </a:moveTo>
                      <a:lnTo>
                        <a:pt x="123" y="0"/>
                      </a:lnTo>
                      <a:lnTo>
                        <a:pt x="0" y="113"/>
                      </a:lnTo>
                      <a:lnTo>
                        <a:pt x="59" y="99"/>
                      </a:lnTo>
                      <a:lnTo>
                        <a:pt x="0" y="260"/>
                      </a:lnTo>
                      <a:lnTo>
                        <a:pt x="33" y="274"/>
                      </a:lnTo>
                      <a:lnTo>
                        <a:pt x="99" y="111"/>
                      </a:lnTo>
                      <a:lnTo>
                        <a:pt x="142" y="160"/>
                      </a:ln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1" name="Freeform 274"/>
                <p:cNvSpPr/>
                <p:nvPr/>
              </p:nvSpPr>
              <p:spPr bwMode="auto">
                <a:xfrm>
                  <a:off x="6152" y="2950"/>
                  <a:ext cx="40" cy="85"/>
                </a:xfrm>
                <a:custGeom>
                  <a:avLst/>
                  <a:gdLst>
                    <a:gd name="T0" fmla="*/ 0 w 17"/>
                    <a:gd name="T1" fmla="*/ 33 h 36"/>
                    <a:gd name="T2" fmla="*/ 16 w 17"/>
                    <a:gd name="T3" fmla="*/ 36 h 36"/>
                    <a:gd name="T4" fmla="*/ 17 w 17"/>
                    <a:gd name="T5" fmla="*/ 1 h 36"/>
                    <a:gd name="T6" fmla="*/ 9 w 17"/>
                    <a:gd name="T7" fmla="*/ 0 h 36"/>
                    <a:gd name="T8" fmla="*/ 0 w 17"/>
                    <a:gd name="T9" fmla="*/ 33 h 36"/>
                  </a:gdLst>
                  <a:ahLst/>
                  <a:cxnLst>
                    <a:cxn ang="0">
                      <a:pos x="T0" y="T1"/>
                    </a:cxn>
                    <a:cxn ang="0">
                      <a:pos x="T2" y="T3"/>
                    </a:cxn>
                    <a:cxn ang="0">
                      <a:pos x="T4" y="T5"/>
                    </a:cxn>
                    <a:cxn ang="0">
                      <a:pos x="T6" y="T7"/>
                    </a:cxn>
                    <a:cxn ang="0">
                      <a:pos x="T8" y="T9"/>
                    </a:cxn>
                  </a:cxnLst>
                  <a:rect l="0" t="0" r="r" b="b"/>
                  <a:pathLst>
                    <a:path w="17" h="36">
                      <a:moveTo>
                        <a:pt x="0" y="33"/>
                      </a:moveTo>
                      <a:cubicBezTo>
                        <a:pt x="6" y="34"/>
                        <a:pt x="11" y="35"/>
                        <a:pt x="16" y="36"/>
                      </a:cubicBezTo>
                      <a:cubicBezTo>
                        <a:pt x="17" y="1"/>
                        <a:pt x="17" y="1"/>
                        <a:pt x="17" y="1"/>
                      </a:cubicBezTo>
                      <a:cubicBezTo>
                        <a:pt x="15" y="1"/>
                        <a:pt x="12" y="1"/>
                        <a:pt x="9" y="0"/>
                      </a:cubicBezTo>
                      <a:lnTo>
                        <a:pt x="0" y="33"/>
                      </a:ln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2" name="Freeform 275"/>
                <p:cNvSpPr/>
                <p:nvPr/>
              </p:nvSpPr>
              <p:spPr bwMode="auto">
                <a:xfrm>
                  <a:off x="5960" y="1450"/>
                  <a:ext cx="152" cy="121"/>
                </a:xfrm>
                <a:custGeom>
                  <a:avLst/>
                  <a:gdLst>
                    <a:gd name="T0" fmla="*/ 46 w 64"/>
                    <a:gd name="T1" fmla="*/ 49 h 51"/>
                    <a:gd name="T2" fmla="*/ 62 w 64"/>
                    <a:gd name="T3" fmla="*/ 51 h 51"/>
                    <a:gd name="T4" fmla="*/ 64 w 64"/>
                    <a:gd name="T5" fmla="*/ 46 h 51"/>
                    <a:gd name="T6" fmla="*/ 62 w 64"/>
                    <a:gd name="T7" fmla="*/ 45 h 51"/>
                    <a:gd name="T8" fmla="*/ 21 w 64"/>
                    <a:gd name="T9" fmla="*/ 0 h 51"/>
                    <a:gd name="T10" fmla="*/ 0 w 64"/>
                    <a:gd name="T11" fmla="*/ 5 h 51"/>
                    <a:gd name="T12" fmla="*/ 21 w 64"/>
                    <a:gd name="T13" fmla="*/ 42 h 51"/>
                    <a:gd name="T14" fmla="*/ 46 w 64"/>
                    <a:gd name="T15" fmla="*/ 49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51">
                      <a:moveTo>
                        <a:pt x="46" y="49"/>
                      </a:moveTo>
                      <a:cubicBezTo>
                        <a:pt x="51" y="50"/>
                        <a:pt x="56" y="51"/>
                        <a:pt x="62" y="51"/>
                      </a:cubicBezTo>
                      <a:cubicBezTo>
                        <a:pt x="62" y="49"/>
                        <a:pt x="63" y="47"/>
                        <a:pt x="64" y="46"/>
                      </a:cubicBezTo>
                      <a:cubicBezTo>
                        <a:pt x="64" y="46"/>
                        <a:pt x="63" y="45"/>
                        <a:pt x="62" y="45"/>
                      </a:cubicBezTo>
                      <a:cubicBezTo>
                        <a:pt x="38" y="37"/>
                        <a:pt x="28" y="24"/>
                        <a:pt x="21" y="0"/>
                      </a:cubicBezTo>
                      <a:cubicBezTo>
                        <a:pt x="14" y="2"/>
                        <a:pt x="7" y="4"/>
                        <a:pt x="0" y="5"/>
                      </a:cubicBezTo>
                      <a:cubicBezTo>
                        <a:pt x="5" y="23"/>
                        <a:pt x="12" y="34"/>
                        <a:pt x="21" y="42"/>
                      </a:cubicBezTo>
                      <a:cubicBezTo>
                        <a:pt x="29" y="45"/>
                        <a:pt x="38" y="48"/>
                        <a:pt x="46" y="49"/>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3" name="Freeform 276"/>
                <p:cNvSpPr/>
                <p:nvPr/>
              </p:nvSpPr>
              <p:spPr bwMode="auto">
                <a:xfrm>
                  <a:off x="5837" y="2974"/>
                  <a:ext cx="379" cy="352"/>
                </a:xfrm>
                <a:custGeom>
                  <a:avLst/>
                  <a:gdLst>
                    <a:gd name="T0" fmla="*/ 9 w 160"/>
                    <a:gd name="T1" fmla="*/ 0 h 149"/>
                    <a:gd name="T2" fmla="*/ 0 w 160"/>
                    <a:gd name="T3" fmla="*/ 10 h 149"/>
                    <a:gd name="T4" fmla="*/ 160 w 160"/>
                    <a:gd name="T5" fmla="*/ 149 h 149"/>
                    <a:gd name="T6" fmla="*/ 153 w 160"/>
                    <a:gd name="T7" fmla="*/ 52 h 149"/>
                    <a:gd name="T8" fmla="*/ 140 w 160"/>
                    <a:gd name="T9" fmla="*/ 51 h 149"/>
                    <a:gd name="T10" fmla="*/ 142 w 160"/>
                    <a:gd name="T11" fmla="*/ 115 h 149"/>
                    <a:gd name="T12" fmla="*/ 9 w 160"/>
                    <a:gd name="T13" fmla="*/ 0 h 149"/>
                  </a:gdLst>
                  <a:ahLst/>
                  <a:cxnLst>
                    <a:cxn ang="0">
                      <a:pos x="T0" y="T1"/>
                    </a:cxn>
                    <a:cxn ang="0">
                      <a:pos x="T2" y="T3"/>
                    </a:cxn>
                    <a:cxn ang="0">
                      <a:pos x="T4" y="T5"/>
                    </a:cxn>
                    <a:cxn ang="0">
                      <a:pos x="T6" y="T7"/>
                    </a:cxn>
                    <a:cxn ang="0">
                      <a:pos x="T8" y="T9"/>
                    </a:cxn>
                    <a:cxn ang="0">
                      <a:pos x="T10" y="T11"/>
                    </a:cxn>
                    <a:cxn ang="0">
                      <a:pos x="T12" y="T13"/>
                    </a:cxn>
                  </a:cxnLst>
                  <a:rect l="0" t="0" r="r" b="b"/>
                  <a:pathLst>
                    <a:path w="160" h="149">
                      <a:moveTo>
                        <a:pt x="9" y="0"/>
                      </a:moveTo>
                      <a:cubicBezTo>
                        <a:pt x="7" y="4"/>
                        <a:pt x="4" y="7"/>
                        <a:pt x="0" y="10"/>
                      </a:cubicBezTo>
                      <a:cubicBezTo>
                        <a:pt x="46" y="49"/>
                        <a:pt x="139" y="134"/>
                        <a:pt x="160" y="149"/>
                      </a:cubicBezTo>
                      <a:cubicBezTo>
                        <a:pt x="159" y="133"/>
                        <a:pt x="156" y="93"/>
                        <a:pt x="153" y="52"/>
                      </a:cubicBezTo>
                      <a:cubicBezTo>
                        <a:pt x="149" y="52"/>
                        <a:pt x="145" y="52"/>
                        <a:pt x="140" y="51"/>
                      </a:cubicBezTo>
                      <a:cubicBezTo>
                        <a:pt x="141" y="82"/>
                        <a:pt x="142" y="110"/>
                        <a:pt x="142" y="115"/>
                      </a:cubicBezTo>
                      <a:cubicBezTo>
                        <a:pt x="123" y="99"/>
                        <a:pt x="51" y="36"/>
                        <a:pt x="9" y="0"/>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4" name="Freeform 277"/>
                <p:cNvSpPr/>
                <p:nvPr/>
              </p:nvSpPr>
              <p:spPr bwMode="auto">
                <a:xfrm>
                  <a:off x="5963" y="1008"/>
                  <a:ext cx="123" cy="102"/>
                </a:xfrm>
                <a:custGeom>
                  <a:avLst/>
                  <a:gdLst>
                    <a:gd name="T0" fmla="*/ 52 w 52"/>
                    <a:gd name="T1" fmla="*/ 36 h 43"/>
                    <a:gd name="T2" fmla="*/ 51 w 52"/>
                    <a:gd name="T3" fmla="*/ 0 h 43"/>
                    <a:gd name="T4" fmla="*/ 31 w 52"/>
                    <a:gd name="T5" fmla="*/ 0 h 43"/>
                    <a:gd name="T6" fmla="*/ 36 w 52"/>
                    <a:gd name="T7" fmla="*/ 8 h 43"/>
                    <a:gd name="T8" fmla="*/ 0 w 52"/>
                    <a:gd name="T9" fmla="*/ 43 h 43"/>
                    <a:gd name="T10" fmla="*/ 52 w 52"/>
                    <a:gd name="T11" fmla="*/ 36 h 43"/>
                  </a:gdLst>
                  <a:ahLst/>
                  <a:cxnLst>
                    <a:cxn ang="0">
                      <a:pos x="T0" y="T1"/>
                    </a:cxn>
                    <a:cxn ang="0">
                      <a:pos x="T2" y="T3"/>
                    </a:cxn>
                    <a:cxn ang="0">
                      <a:pos x="T4" y="T5"/>
                    </a:cxn>
                    <a:cxn ang="0">
                      <a:pos x="T6" y="T7"/>
                    </a:cxn>
                    <a:cxn ang="0">
                      <a:pos x="T8" y="T9"/>
                    </a:cxn>
                    <a:cxn ang="0">
                      <a:pos x="T10" y="T11"/>
                    </a:cxn>
                  </a:cxnLst>
                  <a:rect l="0" t="0" r="r" b="b"/>
                  <a:pathLst>
                    <a:path w="52" h="43">
                      <a:moveTo>
                        <a:pt x="52" y="36"/>
                      </a:moveTo>
                      <a:cubicBezTo>
                        <a:pt x="51" y="24"/>
                        <a:pt x="50" y="12"/>
                        <a:pt x="51" y="0"/>
                      </a:cubicBezTo>
                      <a:cubicBezTo>
                        <a:pt x="44" y="0"/>
                        <a:pt x="37" y="0"/>
                        <a:pt x="31" y="0"/>
                      </a:cubicBezTo>
                      <a:cubicBezTo>
                        <a:pt x="33" y="3"/>
                        <a:pt x="34" y="6"/>
                        <a:pt x="36" y="8"/>
                      </a:cubicBezTo>
                      <a:cubicBezTo>
                        <a:pt x="27" y="16"/>
                        <a:pt x="13" y="30"/>
                        <a:pt x="0" y="43"/>
                      </a:cubicBezTo>
                      <a:cubicBezTo>
                        <a:pt x="18" y="41"/>
                        <a:pt x="35" y="39"/>
                        <a:pt x="52" y="36"/>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5" name="Freeform 278"/>
                <p:cNvSpPr/>
                <p:nvPr/>
              </p:nvSpPr>
              <p:spPr bwMode="auto">
                <a:xfrm>
                  <a:off x="6124" y="2581"/>
                  <a:ext cx="35" cy="36"/>
                </a:xfrm>
                <a:custGeom>
                  <a:avLst/>
                  <a:gdLst>
                    <a:gd name="T0" fmla="*/ 15 w 15"/>
                    <a:gd name="T1" fmla="*/ 12 h 15"/>
                    <a:gd name="T2" fmla="*/ 14 w 15"/>
                    <a:gd name="T3" fmla="*/ 1 h 15"/>
                    <a:gd name="T4" fmla="*/ 0 w 15"/>
                    <a:gd name="T5" fmla="*/ 0 h 15"/>
                    <a:gd name="T6" fmla="*/ 4 w 15"/>
                    <a:gd name="T7" fmla="*/ 15 h 15"/>
                    <a:gd name="T8" fmla="*/ 15 w 15"/>
                    <a:gd name="T9" fmla="*/ 12 h 15"/>
                  </a:gdLst>
                  <a:ahLst/>
                  <a:cxnLst>
                    <a:cxn ang="0">
                      <a:pos x="T0" y="T1"/>
                    </a:cxn>
                    <a:cxn ang="0">
                      <a:pos x="T2" y="T3"/>
                    </a:cxn>
                    <a:cxn ang="0">
                      <a:pos x="T4" y="T5"/>
                    </a:cxn>
                    <a:cxn ang="0">
                      <a:pos x="T6" y="T7"/>
                    </a:cxn>
                    <a:cxn ang="0">
                      <a:pos x="T8" y="T9"/>
                    </a:cxn>
                  </a:cxnLst>
                  <a:rect l="0" t="0" r="r" b="b"/>
                  <a:pathLst>
                    <a:path w="15" h="15">
                      <a:moveTo>
                        <a:pt x="15" y="12"/>
                      </a:moveTo>
                      <a:cubicBezTo>
                        <a:pt x="14" y="1"/>
                        <a:pt x="14" y="1"/>
                        <a:pt x="14" y="1"/>
                      </a:cubicBezTo>
                      <a:cubicBezTo>
                        <a:pt x="9" y="1"/>
                        <a:pt x="4" y="1"/>
                        <a:pt x="0" y="0"/>
                      </a:cubicBezTo>
                      <a:cubicBezTo>
                        <a:pt x="4" y="15"/>
                        <a:pt x="4" y="15"/>
                        <a:pt x="4" y="15"/>
                      </a:cubicBezTo>
                      <a:cubicBezTo>
                        <a:pt x="8" y="14"/>
                        <a:pt x="11" y="13"/>
                        <a:pt x="15" y="12"/>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6" name="Freeform 279"/>
                <p:cNvSpPr/>
                <p:nvPr/>
              </p:nvSpPr>
              <p:spPr bwMode="auto">
                <a:xfrm>
                  <a:off x="6057" y="2077"/>
                  <a:ext cx="67" cy="57"/>
                </a:xfrm>
                <a:custGeom>
                  <a:avLst/>
                  <a:gdLst>
                    <a:gd name="T0" fmla="*/ 6 w 28"/>
                    <a:gd name="T1" fmla="*/ 0 h 24"/>
                    <a:gd name="T2" fmla="*/ 0 w 28"/>
                    <a:gd name="T3" fmla="*/ 3 h 24"/>
                    <a:gd name="T4" fmla="*/ 23 w 28"/>
                    <a:gd name="T5" fmla="*/ 24 h 24"/>
                    <a:gd name="T6" fmla="*/ 28 w 28"/>
                    <a:gd name="T7" fmla="*/ 4 h 24"/>
                    <a:gd name="T8" fmla="*/ 6 w 28"/>
                    <a:gd name="T9" fmla="*/ 0 h 24"/>
                  </a:gdLst>
                  <a:ahLst/>
                  <a:cxnLst>
                    <a:cxn ang="0">
                      <a:pos x="T0" y="T1"/>
                    </a:cxn>
                    <a:cxn ang="0">
                      <a:pos x="T2" y="T3"/>
                    </a:cxn>
                    <a:cxn ang="0">
                      <a:pos x="T4" y="T5"/>
                    </a:cxn>
                    <a:cxn ang="0">
                      <a:pos x="T6" y="T7"/>
                    </a:cxn>
                    <a:cxn ang="0">
                      <a:pos x="T8" y="T9"/>
                    </a:cxn>
                  </a:cxnLst>
                  <a:rect l="0" t="0" r="r" b="b"/>
                  <a:pathLst>
                    <a:path w="28" h="24">
                      <a:moveTo>
                        <a:pt x="6" y="0"/>
                      </a:moveTo>
                      <a:cubicBezTo>
                        <a:pt x="4" y="1"/>
                        <a:pt x="2" y="2"/>
                        <a:pt x="0" y="3"/>
                      </a:cubicBezTo>
                      <a:cubicBezTo>
                        <a:pt x="23" y="24"/>
                        <a:pt x="23" y="24"/>
                        <a:pt x="23" y="24"/>
                      </a:cubicBezTo>
                      <a:cubicBezTo>
                        <a:pt x="28" y="4"/>
                        <a:pt x="28" y="4"/>
                        <a:pt x="28" y="4"/>
                      </a:cubicBezTo>
                      <a:cubicBezTo>
                        <a:pt x="20" y="4"/>
                        <a:pt x="13" y="2"/>
                        <a:pt x="6" y="0"/>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7" name="Freeform 280"/>
                <p:cNvSpPr/>
                <p:nvPr/>
              </p:nvSpPr>
              <p:spPr bwMode="auto">
                <a:xfrm>
                  <a:off x="6055" y="2283"/>
                  <a:ext cx="92" cy="66"/>
                </a:xfrm>
                <a:custGeom>
                  <a:avLst/>
                  <a:gdLst>
                    <a:gd name="T0" fmla="*/ 33 w 39"/>
                    <a:gd name="T1" fmla="*/ 13 h 28"/>
                    <a:gd name="T2" fmla="*/ 39 w 39"/>
                    <a:gd name="T3" fmla="*/ 2 h 28"/>
                    <a:gd name="T4" fmla="*/ 0 w 39"/>
                    <a:gd name="T5" fmla="*/ 17 h 28"/>
                    <a:gd name="T6" fmla="*/ 8 w 39"/>
                    <a:gd name="T7" fmla="*/ 28 h 28"/>
                    <a:gd name="T8" fmla="*/ 33 w 39"/>
                    <a:gd name="T9" fmla="*/ 13 h 28"/>
                  </a:gdLst>
                  <a:ahLst/>
                  <a:cxnLst>
                    <a:cxn ang="0">
                      <a:pos x="T0" y="T1"/>
                    </a:cxn>
                    <a:cxn ang="0">
                      <a:pos x="T2" y="T3"/>
                    </a:cxn>
                    <a:cxn ang="0">
                      <a:pos x="T4" y="T5"/>
                    </a:cxn>
                    <a:cxn ang="0">
                      <a:pos x="T6" y="T7"/>
                    </a:cxn>
                    <a:cxn ang="0">
                      <a:pos x="T8" y="T9"/>
                    </a:cxn>
                  </a:cxnLst>
                  <a:rect l="0" t="0" r="r" b="b"/>
                  <a:pathLst>
                    <a:path w="39" h="28">
                      <a:moveTo>
                        <a:pt x="33" y="13"/>
                      </a:moveTo>
                      <a:cubicBezTo>
                        <a:pt x="34" y="9"/>
                        <a:pt x="36" y="5"/>
                        <a:pt x="39" y="2"/>
                      </a:cubicBezTo>
                      <a:cubicBezTo>
                        <a:pt x="25" y="0"/>
                        <a:pt x="8" y="2"/>
                        <a:pt x="0" y="17"/>
                      </a:cubicBezTo>
                      <a:cubicBezTo>
                        <a:pt x="3" y="21"/>
                        <a:pt x="5" y="25"/>
                        <a:pt x="8" y="28"/>
                      </a:cubicBezTo>
                      <a:cubicBezTo>
                        <a:pt x="14" y="18"/>
                        <a:pt x="23" y="14"/>
                        <a:pt x="33" y="13"/>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8" name="Freeform 281"/>
                <p:cNvSpPr/>
                <p:nvPr/>
              </p:nvSpPr>
              <p:spPr bwMode="auto">
                <a:xfrm>
                  <a:off x="5993" y="660"/>
                  <a:ext cx="57" cy="73"/>
                </a:xfrm>
                <a:custGeom>
                  <a:avLst/>
                  <a:gdLst>
                    <a:gd name="T0" fmla="*/ 3 w 24"/>
                    <a:gd name="T1" fmla="*/ 0 h 31"/>
                    <a:gd name="T2" fmla="*/ 0 w 24"/>
                    <a:gd name="T3" fmla="*/ 8 h 31"/>
                    <a:gd name="T4" fmla="*/ 16 w 24"/>
                    <a:gd name="T5" fmla="*/ 31 h 31"/>
                    <a:gd name="T6" fmla="*/ 24 w 24"/>
                    <a:gd name="T7" fmla="*/ 25 h 31"/>
                    <a:gd name="T8" fmla="*/ 3 w 24"/>
                    <a:gd name="T9" fmla="*/ 0 h 31"/>
                  </a:gdLst>
                  <a:ahLst/>
                  <a:cxnLst>
                    <a:cxn ang="0">
                      <a:pos x="T0" y="T1"/>
                    </a:cxn>
                    <a:cxn ang="0">
                      <a:pos x="T2" y="T3"/>
                    </a:cxn>
                    <a:cxn ang="0">
                      <a:pos x="T4" y="T5"/>
                    </a:cxn>
                    <a:cxn ang="0">
                      <a:pos x="T6" y="T7"/>
                    </a:cxn>
                    <a:cxn ang="0">
                      <a:pos x="T8" y="T9"/>
                    </a:cxn>
                  </a:cxnLst>
                  <a:rect l="0" t="0" r="r" b="b"/>
                  <a:pathLst>
                    <a:path w="24" h="31">
                      <a:moveTo>
                        <a:pt x="3" y="0"/>
                      </a:moveTo>
                      <a:cubicBezTo>
                        <a:pt x="0" y="8"/>
                        <a:pt x="0" y="8"/>
                        <a:pt x="0" y="8"/>
                      </a:cubicBezTo>
                      <a:cubicBezTo>
                        <a:pt x="7" y="14"/>
                        <a:pt x="12" y="21"/>
                        <a:pt x="16" y="31"/>
                      </a:cubicBezTo>
                      <a:cubicBezTo>
                        <a:pt x="19" y="29"/>
                        <a:pt x="22" y="27"/>
                        <a:pt x="24" y="25"/>
                      </a:cubicBezTo>
                      <a:cubicBezTo>
                        <a:pt x="22" y="13"/>
                        <a:pt x="14" y="4"/>
                        <a:pt x="3" y="0"/>
                      </a:cubicBez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9" name="Freeform 282"/>
                <p:cNvSpPr/>
                <p:nvPr/>
              </p:nvSpPr>
              <p:spPr bwMode="auto">
                <a:xfrm>
                  <a:off x="6109" y="2943"/>
                  <a:ext cx="55" cy="85"/>
                </a:xfrm>
                <a:custGeom>
                  <a:avLst/>
                  <a:gdLst>
                    <a:gd name="T0" fmla="*/ 14 w 23"/>
                    <a:gd name="T1" fmla="*/ 0 h 36"/>
                    <a:gd name="T2" fmla="*/ 0 w 23"/>
                    <a:gd name="T3" fmla="*/ 31 h 36"/>
                    <a:gd name="T4" fmla="*/ 14 w 23"/>
                    <a:gd name="T5" fmla="*/ 36 h 36"/>
                    <a:gd name="T6" fmla="*/ 23 w 23"/>
                    <a:gd name="T7" fmla="*/ 3 h 36"/>
                    <a:gd name="T8" fmla="*/ 14 w 23"/>
                    <a:gd name="T9" fmla="*/ 0 h 36"/>
                  </a:gdLst>
                  <a:ahLst/>
                  <a:cxnLst>
                    <a:cxn ang="0">
                      <a:pos x="T0" y="T1"/>
                    </a:cxn>
                    <a:cxn ang="0">
                      <a:pos x="T2" y="T3"/>
                    </a:cxn>
                    <a:cxn ang="0">
                      <a:pos x="T4" y="T5"/>
                    </a:cxn>
                    <a:cxn ang="0">
                      <a:pos x="T6" y="T7"/>
                    </a:cxn>
                    <a:cxn ang="0">
                      <a:pos x="T8" y="T9"/>
                    </a:cxn>
                  </a:cxnLst>
                  <a:rect l="0" t="0" r="r" b="b"/>
                  <a:pathLst>
                    <a:path w="23" h="36">
                      <a:moveTo>
                        <a:pt x="14" y="0"/>
                      </a:moveTo>
                      <a:cubicBezTo>
                        <a:pt x="0" y="31"/>
                        <a:pt x="0" y="31"/>
                        <a:pt x="0" y="31"/>
                      </a:cubicBezTo>
                      <a:cubicBezTo>
                        <a:pt x="5" y="33"/>
                        <a:pt x="9" y="34"/>
                        <a:pt x="14" y="36"/>
                      </a:cubicBezTo>
                      <a:cubicBezTo>
                        <a:pt x="23" y="3"/>
                        <a:pt x="23" y="3"/>
                        <a:pt x="23" y="3"/>
                      </a:cubicBezTo>
                      <a:cubicBezTo>
                        <a:pt x="20" y="2"/>
                        <a:pt x="17" y="1"/>
                        <a:pt x="14"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0" name="Freeform 283"/>
                <p:cNvSpPr/>
                <p:nvPr/>
              </p:nvSpPr>
              <p:spPr bwMode="auto">
                <a:xfrm>
                  <a:off x="5736" y="203"/>
                  <a:ext cx="286" cy="261"/>
                </a:xfrm>
                <a:custGeom>
                  <a:avLst/>
                  <a:gdLst>
                    <a:gd name="T0" fmla="*/ 93 w 121"/>
                    <a:gd name="T1" fmla="*/ 61 h 110"/>
                    <a:gd name="T2" fmla="*/ 98 w 121"/>
                    <a:gd name="T3" fmla="*/ 53 h 110"/>
                    <a:gd name="T4" fmla="*/ 81 w 121"/>
                    <a:gd name="T5" fmla="*/ 27 h 110"/>
                    <a:gd name="T6" fmla="*/ 104 w 121"/>
                    <a:gd name="T7" fmla="*/ 24 h 110"/>
                    <a:gd name="T8" fmla="*/ 97 w 121"/>
                    <a:gd name="T9" fmla="*/ 64 h 110"/>
                    <a:gd name="T10" fmla="*/ 5 w 121"/>
                    <a:gd name="T11" fmla="*/ 92 h 110"/>
                    <a:gd name="T12" fmla="*/ 0 w 121"/>
                    <a:gd name="T13" fmla="*/ 103 h 110"/>
                    <a:gd name="T14" fmla="*/ 106 w 121"/>
                    <a:gd name="T15" fmla="*/ 65 h 110"/>
                    <a:gd name="T16" fmla="*/ 111 w 121"/>
                    <a:gd name="T17" fmla="*/ 16 h 110"/>
                    <a:gd name="T18" fmla="*/ 74 w 121"/>
                    <a:gd name="T19" fmla="*/ 20 h 110"/>
                    <a:gd name="T20" fmla="*/ 93 w 121"/>
                    <a:gd name="T21" fmla="*/ 6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1" h="110">
                      <a:moveTo>
                        <a:pt x="93" y="61"/>
                      </a:moveTo>
                      <a:cubicBezTo>
                        <a:pt x="95" y="59"/>
                        <a:pt x="97" y="55"/>
                        <a:pt x="98" y="53"/>
                      </a:cubicBezTo>
                      <a:cubicBezTo>
                        <a:pt x="86" y="47"/>
                        <a:pt x="81" y="36"/>
                        <a:pt x="81" y="27"/>
                      </a:cubicBezTo>
                      <a:cubicBezTo>
                        <a:pt x="81" y="16"/>
                        <a:pt x="93" y="8"/>
                        <a:pt x="104" y="24"/>
                      </a:cubicBezTo>
                      <a:cubicBezTo>
                        <a:pt x="111" y="34"/>
                        <a:pt x="106" y="52"/>
                        <a:pt x="97" y="64"/>
                      </a:cubicBezTo>
                      <a:cubicBezTo>
                        <a:pt x="86" y="77"/>
                        <a:pt x="62" y="99"/>
                        <a:pt x="5" y="92"/>
                      </a:cubicBezTo>
                      <a:cubicBezTo>
                        <a:pt x="0" y="103"/>
                        <a:pt x="0" y="103"/>
                        <a:pt x="0" y="103"/>
                      </a:cubicBezTo>
                      <a:cubicBezTo>
                        <a:pt x="71" y="110"/>
                        <a:pt x="97" y="79"/>
                        <a:pt x="106" y="65"/>
                      </a:cubicBezTo>
                      <a:cubicBezTo>
                        <a:pt x="115" y="51"/>
                        <a:pt x="121" y="29"/>
                        <a:pt x="111" y="16"/>
                      </a:cubicBezTo>
                      <a:cubicBezTo>
                        <a:pt x="100" y="0"/>
                        <a:pt x="79" y="5"/>
                        <a:pt x="74" y="20"/>
                      </a:cubicBezTo>
                      <a:cubicBezTo>
                        <a:pt x="69" y="34"/>
                        <a:pt x="75" y="55"/>
                        <a:pt x="93" y="61"/>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1" name="Freeform 284"/>
                <p:cNvSpPr/>
                <p:nvPr/>
              </p:nvSpPr>
              <p:spPr bwMode="auto">
                <a:xfrm>
                  <a:off x="6038" y="2089"/>
                  <a:ext cx="69" cy="85"/>
                </a:xfrm>
                <a:custGeom>
                  <a:avLst/>
                  <a:gdLst>
                    <a:gd name="T0" fmla="*/ 0 w 29"/>
                    <a:gd name="T1" fmla="*/ 36 h 36"/>
                    <a:gd name="T2" fmla="*/ 29 w 29"/>
                    <a:gd name="T3" fmla="*/ 22 h 36"/>
                    <a:gd name="T4" fmla="*/ 6 w 29"/>
                    <a:gd name="T5" fmla="*/ 0 h 36"/>
                    <a:gd name="T6" fmla="*/ 0 w 29"/>
                    <a:gd name="T7" fmla="*/ 36 h 36"/>
                  </a:gdLst>
                  <a:ahLst/>
                  <a:cxnLst>
                    <a:cxn ang="0">
                      <a:pos x="T0" y="T1"/>
                    </a:cxn>
                    <a:cxn ang="0">
                      <a:pos x="T2" y="T3"/>
                    </a:cxn>
                    <a:cxn ang="0">
                      <a:pos x="T4" y="T5"/>
                    </a:cxn>
                    <a:cxn ang="0">
                      <a:pos x="T6" y="T7"/>
                    </a:cxn>
                  </a:cxnLst>
                  <a:rect l="0" t="0" r="r" b="b"/>
                  <a:pathLst>
                    <a:path w="29" h="36">
                      <a:moveTo>
                        <a:pt x="0" y="36"/>
                      </a:moveTo>
                      <a:cubicBezTo>
                        <a:pt x="9" y="30"/>
                        <a:pt x="19" y="25"/>
                        <a:pt x="29" y="22"/>
                      </a:cubicBezTo>
                      <a:cubicBezTo>
                        <a:pt x="6" y="0"/>
                        <a:pt x="6" y="0"/>
                        <a:pt x="6" y="0"/>
                      </a:cubicBezTo>
                      <a:lnTo>
                        <a:pt x="0" y="36"/>
                      </a:ln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2" name="Freeform 285"/>
                <p:cNvSpPr/>
                <p:nvPr/>
              </p:nvSpPr>
              <p:spPr bwMode="auto">
                <a:xfrm>
                  <a:off x="5975" y="688"/>
                  <a:ext cx="59" cy="121"/>
                </a:xfrm>
                <a:custGeom>
                  <a:avLst/>
                  <a:gdLst>
                    <a:gd name="T0" fmla="*/ 0 w 25"/>
                    <a:gd name="T1" fmla="*/ 15 h 51"/>
                    <a:gd name="T2" fmla="*/ 9 w 25"/>
                    <a:gd name="T3" fmla="*/ 47 h 51"/>
                    <a:gd name="T4" fmla="*/ 22 w 25"/>
                    <a:gd name="T5" fmla="*/ 51 h 51"/>
                    <a:gd name="T6" fmla="*/ 6 w 25"/>
                    <a:gd name="T7" fmla="*/ 0 h 51"/>
                    <a:gd name="T8" fmla="*/ 0 w 25"/>
                    <a:gd name="T9" fmla="*/ 15 h 51"/>
                  </a:gdLst>
                  <a:ahLst/>
                  <a:cxnLst>
                    <a:cxn ang="0">
                      <a:pos x="T0" y="T1"/>
                    </a:cxn>
                    <a:cxn ang="0">
                      <a:pos x="T2" y="T3"/>
                    </a:cxn>
                    <a:cxn ang="0">
                      <a:pos x="T4" y="T5"/>
                    </a:cxn>
                    <a:cxn ang="0">
                      <a:pos x="T6" y="T7"/>
                    </a:cxn>
                    <a:cxn ang="0">
                      <a:pos x="T8" y="T9"/>
                    </a:cxn>
                  </a:cxnLst>
                  <a:rect l="0" t="0" r="r" b="b"/>
                  <a:pathLst>
                    <a:path w="25" h="51">
                      <a:moveTo>
                        <a:pt x="0" y="15"/>
                      </a:moveTo>
                      <a:cubicBezTo>
                        <a:pt x="7" y="23"/>
                        <a:pt x="11" y="33"/>
                        <a:pt x="9" y="47"/>
                      </a:cubicBezTo>
                      <a:cubicBezTo>
                        <a:pt x="14" y="48"/>
                        <a:pt x="18" y="50"/>
                        <a:pt x="22" y="51"/>
                      </a:cubicBezTo>
                      <a:cubicBezTo>
                        <a:pt x="25" y="28"/>
                        <a:pt x="18" y="11"/>
                        <a:pt x="6" y="0"/>
                      </a:cubicBezTo>
                      <a:lnTo>
                        <a:pt x="0" y="15"/>
                      </a:ln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3" name="Freeform 286"/>
                <p:cNvSpPr/>
                <p:nvPr/>
              </p:nvSpPr>
              <p:spPr bwMode="auto">
                <a:xfrm>
                  <a:off x="6086" y="2219"/>
                  <a:ext cx="26" cy="24"/>
                </a:xfrm>
                <a:custGeom>
                  <a:avLst/>
                  <a:gdLst>
                    <a:gd name="T0" fmla="*/ 3 w 11"/>
                    <a:gd name="T1" fmla="*/ 2 h 10"/>
                    <a:gd name="T2" fmla="*/ 2 w 11"/>
                    <a:gd name="T3" fmla="*/ 8 h 10"/>
                    <a:gd name="T4" fmla="*/ 8 w 11"/>
                    <a:gd name="T5" fmla="*/ 9 h 10"/>
                    <a:gd name="T6" fmla="*/ 9 w 11"/>
                    <a:gd name="T7" fmla="*/ 3 h 10"/>
                    <a:gd name="T8" fmla="*/ 3 w 11"/>
                    <a:gd name="T9" fmla="*/ 2 h 10"/>
                  </a:gdLst>
                  <a:ahLst/>
                  <a:cxnLst>
                    <a:cxn ang="0">
                      <a:pos x="T0" y="T1"/>
                    </a:cxn>
                    <a:cxn ang="0">
                      <a:pos x="T2" y="T3"/>
                    </a:cxn>
                    <a:cxn ang="0">
                      <a:pos x="T4" y="T5"/>
                    </a:cxn>
                    <a:cxn ang="0">
                      <a:pos x="T6" y="T7"/>
                    </a:cxn>
                    <a:cxn ang="0">
                      <a:pos x="T8" y="T9"/>
                    </a:cxn>
                  </a:cxnLst>
                  <a:rect l="0" t="0" r="r" b="b"/>
                  <a:pathLst>
                    <a:path w="11" h="10">
                      <a:moveTo>
                        <a:pt x="3" y="2"/>
                      </a:moveTo>
                      <a:cubicBezTo>
                        <a:pt x="1" y="3"/>
                        <a:pt x="0" y="6"/>
                        <a:pt x="2" y="8"/>
                      </a:cubicBezTo>
                      <a:cubicBezTo>
                        <a:pt x="3" y="10"/>
                        <a:pt x="6" y="10"/>
                        <a:pt x="8" y="9"/>
                      </a:cubicBezTo>
                      <a:cubicBezTo>
                        <a:pt x="10" y="8"/>
                        <a:pt x="11" y="5"/>
                        <a:pt x="9" y="3"/>
                      </a:cubicBezTo>
                      <a:cubicBezTo>
                        <a:pt x="8" y="1"/>
                        <a:pt x="5" y="0"/>
                        <a:pt x="3" y="2"/>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4" name="Freeform 287"/>
                <p:cNvSpPr/>
                <p:nvPr/>
              </p:nvSpPr>
              <p:spPr bwMode="auto">
                <a:xfrm>
                  <a:off x="6081" y="2574"/>
                  <a:ext cx="45" cy="57"/>
                </a:xfrm>
                <a:custGeom>
                  <a:avLst/>
                  <a:gdLst>
                    <a:gd name="T0" fmla="*/ 0 w 19"/>
                    <a:gd name="T1" fmla="*/ 0 h 24"/>
                    <a:gd name="T2" fmla="*/ 10 w 19"/>
                    <a:gd name="T3" fmla="*/ 24 h 24"/>
                    <a:gd name="T4" fmla="*/ 19 w 19"/>
                    <a:gd name="T5" fmla="*/ 19 h 24"/>
                    <a:gd name="T6" fmla="*/ 13 w 19"/>
                    <a:gd name="T7" fmla="*/ 3 h 24"/>
                    <a:gd name="T8" fmla="*/ 0 w 19"/>
                    <a:gd name="T9" fmla="*/ 0 h 24"/>
                  </a:gdLst>
                  <a:ahLst/>
                  <a:cxnLst>
                    <a:cxn ang="0">
                      <a:pos x="T0" y="T1"/>
                    </a:cxn>
                    <a:cxn ang="0">
                      <a:pos x="T2" y="T3"/>
                    </a:cxn>
                    <a:cxn ang="0">
                      <a:pos x="T4" y="T5"/>
                    </a:cxn>
                    <a:cxn ang="0">
                      <a:pos x="T6" y="T7"/>
                    </a:cxn>
                    <a:cxn ang="0">
                      <a:pos x="T8" y="T9"/>
                    </a:cxn>
                  </a:cxnLst>
                  <a:rect l="0" t="0" r="r" b="b"/>
                  <a:pathLst>
                    <a:path w="19" h="24">
                      <a:moveTo>
                        <a:pt x="0" y="0"/>
                      </a:moveTo>
                      <a:cubicBezTo>
                        <a:pt x="10" y="24"/>
                        <a:pt x="10" y="24"/>
                        <a:pt x="10" y="24"/>
                      </a:cubicBezTo>
                      <a:cubicBezTo>
                        <a:pt x="13" y="22"/>
                        <a:pt x="16" y="21"/>
                        <a:pt x="19" y="19"/>
                      </a:cubicBezTo>
                      <a:cubicBezTo>
                        <a:pt x="13" y="3"/>
                        <a:pt x="13" y="3"/>
                        <a:pt x="13" y="3"/>
                      </a:cubicBezTo>
                      <a:cubicBezTo>
                        <a:pt x="9" y="2"/>
                        <a:pt x="4" y="1"/>
                        <a:pt x="0" y="0"/>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5" name="Freeform 288"/>
                <p:cNvSpPr/>
                <p:nvPr/>
              </p:nvSpPr>
              <p:spPr bwMode="auto">
                <a:xfrm>
                  <a:off x="5892" y="2976"/>
                  <a:ext cx="265" cy="234"/>
                </a:xfrm>
                <a:custGeom>
                  <a:avLst/>
                  <a:gdLst>
                    <a:gd name="T0" fmla="*/ 0 w 112"/>
                    <a:gd name="T1" fmla="*/ 0 h 99"/>
                    <a:gd name="T2" fmla="*/ 112 w 112"/>
                    <a:gd name="T3" fmla="*/ 99 h 99"/>
                    <a:gd name="T4" fmla="*/ 108 w 112"/>
                    <a:gd name="T5" fmla="*/ 49 h 99"/>
                    <a:gd name="T6" fmla="*/ 32 w 112"/>
                    <a:gd name="T7" fmla="*/ 1 h 99"/>
                    <a:gd name="T8" fmla="*/ 0 w 112"/>
                    <a:gd name="T9" fmla="*/ 0 h 99"/>
                  </a:gdLst>
                  <a:ahLst/>
                  <a:cxnLst>
                    <a:cxn ang="0">
                      <a:pos x="T0" y="T1"/>
                    </a:cxn>
                    <a:cxn ang="0">
                      <a:pos x="T2" y="T3"/>
                    </a:cxn>
                    <a:cxn ang="0">
                      <a:pos x="T4" y="T5"/>
                    </a:cxn>
                    <a:cxn ang="0">
                      <a:pos x="T6" y="T7"/>
                    </a:cxn>
                    <a:cxn ang="0">
                      <a:pos x="T8" y="T9"/>
                    </a:cxn>
                  </a:cxnLst>
                  <a:rect l="0" t="0" r="r" b="b"/>
                  <a:pathLst>
                    <a:path w="112" h="99">
                      <a:moveTo>
                        <a:pt x="0" y="0"/>
                      </a:moveTo>
                      <a:cubicBezTo>
                        <a:pt x="43" y="38"/>
                        <a:pt x="93" y="84"/>
                        <a:pt x="112" y="99"/>
                      </a:cubicBezTo>
                      <a:cubicBezTo>
                        <a:pt x="111" y="90"/>
                        <a:pt x="110" y="71"/>
                        <a:pt x="108" y="49"/>
                      </a:cubicBezTo>
                      <a:cubicBezTo>
                        <a:pt x="79" y="43"/>
                        <a:pt x="51" y="25"/>
                        <a:pt x="32" y="1"/>
                      </a:cubicBezTo>
                      <a:cubicBezTo>
                        <a:pt x="23" y="6"/>
                        <a:pt x="11" y="6"/>
                        <a:pt x="0"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6" name="Freeform 289"/>
                <p:cNvSpPr/>
                <p:nvPr/>
              </p:nvSpPr>
              <p:spPr bwMode="auto">
                <a:xfrm>
                  <a:off x="6069" y="2926"/>
                  <a:ext cx="64" cy="88"/>
                </a:xfrm>
                <a:custGeom>
                  <a:avLst/>
                  <a:gdLst>
                    <a:gd name="T0" fmla="*/ 18 w 27"/>
                    <a:gd name="T1" fmla="*/ 0 h 37"/>
                    <a:gd name="T2" fmla="*/ 0 w 27"/>
                    <a:gd name="T3" fmla="*/ 30 h 37"/>
                    <a:gd name="T4" fmla="*/ 13 w 27"/>
                    <a:gd name="T5" fmla="*/ 37 h 37"/>
                    <a:gd name="T6" fmla="*/ 27 w 27"/>
                    <a:gd name="T7" fmla="*/ 5 h 37"/>
                    <a:gd name="T8" fmla="*/ 18 w 27"/>
                    <a:gd name="T9" fmla="*/ 0 h 37"/>
                  </a:gdLst>
                  <a:ahLst/>
                  <a:cxnLst>
                    <a:cxn ang="0">
                      <a:pos x="T0" y="T1"/>
                    </a:cxn>
                    <a:cxn ang="0">
                      <a:pos x="T2" y="T3"/>
                    </a:cxn>
                    <a:cxn ang="0">
                      <a:pos x="T4" y="T5"/>
                    </a:cxn>
                    <a:cxn ang="0">
                      <a:pos x="T6" y="T7"/>
                    </a:cxn>
                    <a:cxn ang="0">
                      <a:pos x="T8" y="T9"/>
                    </a:cxn>
                  </a:cxnLst>
                  <a:rect l="0" t="0" r="r" b="b"/>
                  <a:pathLst>
                    <a:path w="27" h="37">
                      <a:moveTo>
                        <a:pt x="18" y="0"/>
                      </a:moveTo>
                      <a:cubicBezTo>
                        <a:pt x="0" y="30"/>
                        <a:pt x="0" y="30"/>
                        <a:pt x="0" y="30"/>
                      </a:cubicBezTo>
                      <a:cubicBezTo>
                        <a:pt x="4" y="32"/>
                        <a:pt x="9" y="35"/>
                        <a:pt x="13" y="37"/>
                      </a:cubicBezTo>
                      <a:cubicBezTo>
                        <a:pt x="27" y="5"/>
                        <a:pt x="27" y="5"/>
                        <a:pt x="27" y="5"/>
                      </a:cubicBezTo>
                      <a:cubicBezTo>
                        <a:pt x="24" y="4"/>
                        <a:pt x="21" y="2"/>
                        <a:pt x="18" y="0"/>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7" name="Freeform 290"/>
                <p:cNvSpPr/>
                <p:nvPr/>
              </p:nvSpPr>
              <p:spPr bwMode="auto">
                <a:xfrm>
                  <a:off x="6090" y="3274"/>
                  <a:ext cx="97" cy="225"/>
                </a:xfrm>
                <a:custGeom>
                  <a:avLst/>
                  <a:gdLst>
                    <a:gd name="T0" fmla="*/ 41 w 41"/>
                    <a:gd name="T1" fmla="*/ 20 h 95"/>
                    <a:gd name="T2" fmla="*/ 17 w 41"/>
                    <a:gd name="T3" fmla="*/ 0 h 95"/>
                    <a:gd name="T4" fmla="*/ 6 w 41"/>
                    <a:gd name="T5" fmla="*/ 95 h 95"/>
                    <a:gd name="T6" fmla="*/ 31 w 41"/>
                    <a:gd name="T7" fmla="*/ 83 h 95"/>
                    <a:gd name="T8" fmla="*/ 41 w 41"/>
                    <a:gd name="T9" fmla="*/ 20 h 95"/>
                  </a:gdLst>
                  <a:ahLst/>
                  <a:cxnLst>
                    <a:cxn ang="0">
                      <a:pos x="T0" y="T1"/>
                    </a:cxn>
                    <a:cxn ang="0">
                      <a:pos x="T2" y="T3"/>
                    </a:cxn>
                    <a:cxn ang="0">
                      <a:pos x="T4" y="T5"/>
                    </a:cxn>
                    <a:cxn ang="0">
                      <a:pos x="T6" y="T7"/>
                    </a:cxn>
                    <a:cxn ang="0">
                      <a:pos x="T8" y="T9"/>
                    </a:cxn>
                  </a:cxnLst>
                  <a:rect l="0" t="0" r="r" b="b"/>
                  <a:pathLst>
                    <a:path w="41" h="95">
                      <a:moveTo>
                        <a:pt x="41" y="20"/>
                      </a:moveTo>
                      <a:cubicBezTo>
                        <a:pt x="34" y="14"/>
                        <a:pt x="26" y="8"/>
                        <a:pt x="17" y="0"/>
                      </a:cubicBezTo>
                      <a:cubicBezTo>
                        <a:pt x="1" y="26"/>
                        <a:pt x="0" y="74"/>
                        <a:pt x="6" y="95"/>
                      </a:cubicBezTo>
                      <a:cubicBezTo>
                        <a:pt x="14" y="91"/>
                        <a:pt x="22" y="87"/>
                        <a:pt x="31" y="83"/>
                      </a:cubicBezTo>
                      <a:cubicBezTo>
                        <a:pt x="28" y="64"/>
                        <a:pt x="32" y="37"/>
                        <a:pt x="41" y="20"/>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8" name="Freeform 291"/>
                <p:cNvSpPr/>
                <p:nvPr/>
              </p:nvSpPr>
              <p:spPr bwMode="auto">
                <a:xfrm>
                  <a:off x="5695" y="1599"/>
                  <a:ext cx="377" cy="197"/>
                </a:xfrm>
                <a:custGeom>
                  <a:avLst/>
                  <a:gdLst>
                    <a:gd name="T0" fmla="*/ 0 w 159"/>
                    <a:gd name="T1" fmla="*/ 0 h 83"/>
                    <a:gd name="T2" fmla="*/ 12 w 159"/>
                    <a:gd name="T3" fmla="*/ 28 h 83"/>
                    <a:gd name="T4" fmla="*/ 159 w 159"/>
                    <a:gd name="T5" fmla="*/ 55 h 83"/>
                    <a:gd name="T6" fmla="*/ 0 w 159"/>
                    <a:gd name="T7" fmla="*/ 0 h 83"/>
                  </a:gdLst>
                  <a:ahLst/>
                  <a:cxnLst>
                    <a:cxn ang="0">
                      <a:pos x="T0" y="T1"/>
                    </a:cxn>
                    <a:cxn ang="0">
                      <a:pos x="T2" y="T3"/>
                    </a:cxn>
                    <a:cxn ang="0">
                      <a:pos x="T4" y="T5"/>
                    </a:cxn>
                    <a:cxn ang="0">
                      <a:pos x="T6" y="T7"/>
                    </a:cxn>
                  </a:cxnLst>
                  <a:rect l="0" t="0" r="r" b="b"/>
                  <a:pathLst>
                    <a:path w="159" h="83">
                      <a:moveTo>
                        <a:pt x="0" y="0"/>
                      </a:moveTo>
                      <a:cubicBezTo>
                        <a:pt x="5" y="9"/>
                        <a:pt x="10" y="19"/>
                        <a:pt x="12" y="28"/>
                      </a:cubicBezTo>
                      <a:cubicBezTo>
                        <a:pt x="72" y="65"/>
                        <a:pt x="134" y="83"/>
                        <a:pt x="159" y="55"/>
                      </a:cubicBezTo>
                      <a:cubicBezTo>
                        <a:pt x="114" y="62"/>
                        <a:pt x="54" y="35"/>
                        <a:pt x="0" y="0"/>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9" name="Freeform 292"/>
                <p:cNvSpPr/>
                <p:nvPr/>
              </p:nvSpPr>
              <p:spPr bwMode="auto">
                <a:xfrm>
                  <a:off x="5151" y="208"/>
                  <a:ext cx="41" cy="40"/>
                </a:xfrm>
                <a:custGeom>
                  <a:avLst/>
                  <a:gdLst>
                    <a:gd name="T0" fmla="*/ 8 w 17"/>
                    <a:gd name="T1" fmla="*/ 13 h 17"/>
                    <a:gd name="T2" fmla="*/ 15 w 17"/>
                    <a:gd name="T3" fmla="*/ 7 h 17"/>
                    <a:gd name="T4" fmla="*/ 16 w 17"/>
                    <a:gd name="T5" fmla="*/ 2 h 17"/>
                    <a:gd name="T6" fmla="*/ 15 w 17"/>
                    <a:gd name="T7" fmla="*/ 0 h 17"/>
                    <a:gd name="T8" fmla="*/ 14 w 17"/>
                    <a:gd name="T9" fmla="*/ 0 h 17"/>
                    <a:gd name="T10" fmla="*/ 11 w 17"/>
                    <a:gd name="T11" fmla="*/ 3 h 17"/>
                    <a:gd name="T12" fmla="*/ 9 w 17"/>
                    <a:gd name="T13" fmla="*/ 4 h 17"/>
                    <a:gd name="T14" fmla="*/ 10 w 17"/>
                    <a:gd name="T15" fmla="*/ 5 h 17"/>
                    <a:gd name="T16" fmla="*/ 9 w 17"/>
                    <a:gd name="T17" fmla="*/ 4 h 17"/>
                    <a:gd name="T18" fmla="*/ 9 w 17"/>
                    <a:gd name="T19" fmla="*/ 4 h 17"/>
                    <a:gd name="T20" fmla="*/ 7 w 17"/>
                    <a:gd name="T21" fmla="*/ 6 h 17"/>
                    <a:gd name="T22" fmla="*/ 0 w 17"/>
                    <a:gd name="T23" fmla="*/ 13 h 17"/>
                    <a:gd name="T24" fmla="*/ 4 w 17"/>
                    <a:gd name="T25" fmla="*/ 17 h 17"/>
                    <a:gd name="T26" fmla="*/ 8 w 17"/>
                    <a:gd name="T27"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7">
                      <a:moveTo>
                        <a:pt x="8" y="13"/>
                      </a:moveTo>
                      <a:cubicBezTo>
                        <a:pt x="11" y="10"/>
                        <a:pt x="13" y="8"/>
                        <a:pt x="15" y="7"/>
                      </a:cubicBezTo>
                      <a:cubicBezTo>
                        <a:pt x="16" y="5"/>
                        <a:pt x="17" y="3"/>
                        <a:pt x="16" y="2"/>
                      </a:cubicBezTo>
                      <a:cubicBezTo>
                        <a:pt x="16" y="1"/>
                        <a:pt x="16" y="1"/>
                        <a:pt x="15" y="0"/>
                      </a:cubicBezTo>
                      <a:cubicBezTo>
                        <a:pt x="15" y="0"/>
                        <a:pt x="14" y="0"/>
                        <a:pt x="14" y="0"/>
                      </a:cubicBezTo>
                      <a:cubicBezTo>
                        <a:pt x="13" y="0"/>
                        <a:pt x="12" y="1"/>
                        <a:pt x="11" y="3"/>
                      </a:cubicBezTo>
                      <a:cubicBezTo>
                        <a:pt x="10" y="3"/>
                        <a:pt x="10" y="3"/>
                        <a:pt x="9" y="4"/>
                      </a:cubicBezTo>
                      <a:cubicBezTo>
                        <a:pt x="10" y="5"/>
                        <a:pt x="10" y="5"/>
                        <a:pt x="10" y="5"/>
                      </a:cubicBezTo>
                      <a:cubicBezTo>
                        <a:pt x="9" y="4"/>
                        <a:pt x="9" y="4"/>
                        <a:pt x="9" y="4"/>
                      </a:cubicBezTo>
                      <a:cubicBezTo>
                        <a:pt x="9" y="4"/>
                        <a:pt x="9" y="4"/>
                        <a:pt x="9" y="4"/>
                      </a:cubicBezTo>
                      <a:cubicBezTo>
                        <a:pt x="8" y="5"/>
                        <a:pt x="8" y="5"/>
                        <a:pt x="7" y="6"/>
                      </a:cubicBezTo>
                      <a:cubicBezTo>
                        <a:pt x="5" y="8"/>
                        <a:pt x="3" y="10"/>
                        <a:pt x="0" y="13"/>
                      </a:cubicBezTo>
                      <a:cubicBezTo>
                        <a:pt x="1" y="14"/>
                        <a:pt x="3" y="16"/>
                        <a:pt x="4" y="17"/>
                      </a:cubicBezTo>
                      <a:cubicBezTo>
                        <a:pt x="5" y="16"/>
                        <a:pt x="6" y="15"/>
                        <a:pt x="8" y="13"/>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0" name="Freeform 293"/>
                <p:cNvSpPr/>
                <p:nvPr/>
              </p:nvSpPr>
              <p:spPr bwMode="auto">
                <a:xfrm>
                  <a:off x="5629" y="655"/>
                  <a:ext cx="38" cy="45"/>
                </a:xfrm>
                <a:custGeom>
                  <a:avLst/>
                  <a:gdLst>
                    <a:gd name="T0" fmla="*/ 1 w 16"/>
                    <a:gd name="T1" fmla="*/ 12 h 19"/>
                    <a:gd name="T2" fmla="*/ 0 w 16"/>
                    <a:gd name="T3" fmla="*/ 16 h 19"/>
                    <a:gd name="T4" fmla="*/ 2 w 16"/>
                    <a:gd name="T5" fmla="*/ 18 h 19"/>
                    <a:gd name="T6" fmla="*/ 8 w 16"/>
                    <a:gd name="T7" fmla="*/ 16 h 19"/>
                    <a:gd name="T8" fmla="*/ 16 w 16"/>
                    <a:gd name="T9" fmla="*/ 7 h 19"/>
                    <a:gd name="T10" fmla="*/ 16 w 16"/>
                    <a:gd name="T11" fmla="*/ 3 h 19"/>
                    <a:gd name="T12" fmla="*/ 15 w 16"/>
                    <a:gd name="T13" fmla="*/ 2 h 19"/>
                    <a:gd name="T14" fmla="*/ 12 w 16"/>
                    <a:gd name="T15" fmla="*/ 0 h 19"/>
                    <a:gd name="T16" fmla="*/ 8 w 16"/>
                    <a:gd name="T17" fmla="*/ 4 h 19"/>
                    <a:gd name="T18" fmla="*/ 3 w 16"/>
                    <a:gd name="T19" fmla="*/ 10 h 19"/>
                    <a:gd name="T20" fmla="*/ 1 w 16"/>
                    <a:gd name="T21"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9">
                      <a:moveTo>
                        <a:pt x="1" y="12"/>
                      </a:moveTo>
                      <a:cubicBezTo>
                        <a:pt x="0" y="13"/>
                        <a:pt x="0" y="14"/>
                        <a:pt x="0" y="16"/>
                      </a:cubicBezTo>
                      <a:cubicBezTo>
                        <a:pt x="0" y="17"/>
                        <a:pt x="1" y="18"/>
                        <a:pt x="2" y="18"/>
                      </a:cubicBezTo>
                      <a:cubicBezTo>
                        <a:pt x="3" y="19"/>
                        <a:pt x="5" y="18"/>
                        <a:pt x="8" y="16"/>
                      </a:cubicBezTo>
                      <a:cubicBezTo>
                        <a:pt x="11" y="14"/>
                        <a:pt x="14" y="11"/>
                        <a:pt x="16" y="7"/>
                      </a:cubicBezTo>
                      <a:cubicBezTo>
                        <a:pt x="16" y="6"/>
                        <a:pt x="16" y="5"/>
                        <a:pt x="16" y="3"/>
                      </a:cubicBezTo>
                      <a:cubicBezTo>
                        <a:pt x="16" y="3"/>
                        <a:pt x="16" y="2"/>
                        <a:pt x="15" y="2"/>
                      </a:cubicBezTo>
                      <a:cubicBezTo>
                        <a:pt x="14" y="0"/>
                        <a:pt x="13" y="0"/>
                        <a:pt x="12" y="0"/>
                      </a:cubicBezTo>
                      <a:cubicBezTo>
                        <a:pt x="12" y="0"/>
                        <a:pt x="11" y="2"/>
                        <a:pt x="8" y="4"/>
                      </a:cubicBezTo>
                      <a:cubicBezTo>
                        <a:pt x="4" y="8"/>
                        <a:pt x="3" y="10"/>
                        <a:pt x="3" y="10"/>
                      </a:cubicBezTo>
                      <a:cubicBezTo>
                        <a:pt x="2" y="11"/>
                        <a:pt x="1" y="12"/>
                        <a:pt x="1" y="12"/>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1" name="Freeform 294"/>
                <p:cNvSpPr>
                  <a:spLocks noEditPoints="1"/>
                </p:cNvSpPr>
                <p:nvPr/>
              </p:nvSpPr>
              <p:spPr bwMode="auto">
                <a:xfrm>
                  <a:off x="4995" y="104"/>
                  <a:ext cx="1034" cy="1048"/>
                </a:xfrm>
                <a:custGeom>
                  <a:avLst/>
                  <a:gdLst>
                    <a:gd name="T0" fmla="*/ 350 w 437"/>
                    <a:gd name="T1" fmla="*/ 398 h 443"/>
                    <a:gd name="T2" fmla="*/ 417 w 437"/>
                    <a:gd name="T3" fmla="*/ 407 h 443"/>
                    <a:gd name="T4" fmla="*/ 74 w 437"/>
                    <a:gd name="T5" fmla="*/ 47 h 443"/>
                    <a:gd name="T6" fmla="*/ 82 w 437"/>
                    <a:gd name="T7" fmla="*/ 41 h 443"/>
                    <a:gd name="T8" fmla="*/ 69 w 437"/>
                    <a:gd name="T9" fmla="*/ 61 h 443"/>
                    <a:gd name="T10" fmla="*/ 47 w 437"/>
                    <a:gd name="T11" fmla="*/ 70 h 443"/>
                    <a:gd name="T12" fmla="*/ 190 w 437"/>
                    <a:gd name="T13" fmla="*/ 174 h 443"/>
                    <a:gd name="T14" fmla="*/ 358 w 437"/>
                    <a:gd name="T15" fmla="*/ 316 h 443"/>
                    <a:gd name="T16" fmla="*/ 365 w 437"/>
                    <a:gd name="T17" fmla="*/ 325 h 443"/>
                    <a:gd name="T18" fmla="*/ 364 w 437"/>
                    <a:gd name="T19" fmla="*/ 327 h 443"/>
                    <a:gd name="T20" fmla="*/ 361 w 437"/>
                    <a:gd name="T21" fmla="*/ 321 h 443"/>
                    <a:gd name="T22" fmla="*/ 352 w 437"/>
                    <a:gd name="T23" fmla="*/ 323 h 443"/>
                    <a:gd name="T24" fmla="*/ 331 w 437"/>
                    <a:gd name="T25" fmla="*/ 324 h 443"/>
                    <a:gd name="T26" fmla="*/ 326 w 437"/>
                    <a:gd name="T27" fmla="*/ 305 h 443"/>
                    <a:gd name="T28" fmla="*/ 315 w 437"/>
                    <a:gd name="T29" fmla="*/ 266 h 443"/>
                    <a:gd name="T30" fmla="*/ 321 w 437"/>
                    <a:gd name="T31" fmla="*/ 286 h 443"/>
                    <a:gd name="T32" fmla="*/ 310 w 437"/>
                    <a:gd name="T33" fmla="*/ 286 h 443"/>
                    <a:gd name="T34" fmla="*/ 312 w 437"/>
                    <a:gd name="T35" fmla="*/ 272 h 443"/>
                    <a:gd name="T36" fmla="*/ 310 w 437"/>
                    <a:gd name="T37" fmla="*/ 271 h 443"/>
                    <a:gd name="T38" fmla="*/ 305 w 437"/>
                    <a:gd name="T39" fmla="*/ 266 h 443"/>
                    <a:gd name="T40" fmla="*/ 286 w 437"/>
                    <a:gd name="T41" fmla="*/ 273 h 443"/>
                    <a:gd name="T42" fmla="*/ 291 w 437"/>
                    <a:gd name="T43" fmla="*/ 256 h 443"/>
                    <a:gd name="T44" fmla="*/ 277 w 437"/>
                    <a:gd name="T45" fmla="*/ 257 h 443"/>
                    <a:gd name="T46" fmla="*/ 282 w 437"/>
                    <a:gd name="T47" fmla="*/ 219 h 443"/>
                    <a:gd name="T48" fmla="*/ 279 w 437"/>
                    <a:gd name="T49" fmla="*/ 249 h 443"/>
                    <a:gd name="T50" fmla="*/ 259 w 437"/>
                    <a:gd name="T51" fmla="*/ 252 h 443"/>
                    <a:gd name="T52" fmla="*/ 273 w 437"/>
                    <a:gd name="T53" fmla="*/ 224 h 443"/>
                    <a:gd name="T54" fmla="*/ 270 w 437"/>
                    <a:gd name="T55" fmla="*/ 229 h 443"/>
                    <a:gd name="T56" fmla="*/ 261 w 437"/>
                    <a:gd name="T57" fmla="*/ 210 h 443"/>
                    <a:gd name="T58" fmla="*/ 264 w 437"/>
                    <a:gd name="T59" fmla="*/ 218 h 443"/>
                    <a:gd name="T60" fmla="*/ 256 w 437"/>
                    <a:gd name="T61" fmla="*/ 215 h 443"/>
                    <a:gd name="T62" fmla="*/ 246 w 437"/>
                    <a:gd name="T63" fmla="*/ 214 h 443"/>
                    <a:gd name="T64" fmla="*/ 235 w 437"/>
                    <a:gd name="T65" fmla="*/ 205 h 443"/>
                    <a:gd name="T66" fmla="*/ 231 w 437"/>
                    <a:gd name="T67" fmla="*/ 181 h 443"/>
                    <a:gd name="T68" fmla="*/ 239 w 437"/>
                    <a:gd name="T69" fmla="*/ 188 h 443"/>
                    <a:gd name="T70" fmla="*/ 225 w 437"/>
                    <a:gd name="T71" fmla="*/ 171 h 443"/>
                    <a:gd name="T72" fmla="*/ 225 w 437"/>
                    <a:gd name="T73" fmla="*/ 171 h 443"/>
                    <a:gd name="T74" fmla="*/ 197 w 437"/>
                    <a:gd name="T75" fmla="*/ 181 h 443"/>
                    <a:gd name="T76" fmla="*/ 182 w 437"/>
                    <a:gd name="T77" fmla="*/ 159 h 443"/>
                    <a:gd name="T78" fmla="*/ 203 w 437"/>
                    <a:gd name="T79" fmla="*/ 153 h 443"/>
                    <a:gd name="T80" fmla="*/ 182 w 437"/>
                    <a:gd name="T81" fmla="*/ 161 h 443"/>
                    <a:gd name="T82" fmla="*/ 166 w 437"/>
                    <a:gd name="T83" fmla="*/ 138 h 443"/>
                    <a:gd name="T84" fmla="*/ 183 w 437"/>
                    <a:gd name="T85" fmla="*/ 139 h 443"/>
                    <a:gd name="T86" fmla="*/ 168 w 437"/>
                    <a:gd name="T87" fmla="*/ 147 h 443"/>
                    <a:gd name="T88" fmla="*/ 170 w 437"/>
                    <a:gd name="T89" fmla="*/ 123 h 443"/>
                    <a:gd name="T90" fmla="*/ 153 w 437"/>
                    <a:gd name="T91" fmla="*/ 131 h 443"/>
                    <a:gd name="T92" fmla="*/ 153 w 437"/>
                    <a:gd name="T93" fmla="*/ 120 h 443"/>
                    <a:gd name="T94" fmla="*/ 163 w 437"/>
                    <a:gd name="T95" fmla="*/ 129 h 443"/>
                    <a:gd name="T96" fmla="*/ 141 w 437"/>
                    <a:gd name="T97" fmla="*/ 113 h 443"/>
                    <a:gd name="T98" fmla="*/ 139 w 437"/>
                    <a:gd name="T99" fmla="*/ 96 h 443"/>
                    <a:gd name="T100" fmla="*/ 125 w 437"/>
                    <a:gd name="T101" fmla="*/ 106 h 443"/>
                    <a:gd name="T102" fmla="*/ 126 w 437"/>
                    <a:gd name="T103" fmla="*/ 95 h 443"/>
                    <a:gd name="T104" fmla="*/ 102 w 437"/>
                    <a:gd name="T105" fmla="*/ 96 h 443"/>
                    <a:gd name="T106" fmla="*/ 105 w 437"/>
                    <a:gd name="T107" fmla="*/ 88 h 443"/>
                    <a:gd name="T108" fmla="*/ 114 w 437"/>
                    <a:gd name="T109" fmla="*/ 58 h 443"/>
                    <a:gd name="T110" fmla="*/ 109 w 437"/>
                    <a:gd name="T111" fmla="*/ 70 h 443"/>
                    <a:gd name="T112" fmla="*/ 101 w 437"/>
                    <a:gd name="T113" fmla="*/ 70 h 443"/>
                    <a:gd name="T114" fmla="*/ 90 w 437"/>
                    <a:gd name="T115" fmla="*/ 50 h 443"/>
                    <a:gd name="T116" fmla="*/ 94 w 437"/>
                    <a:gd name="T117" fmla="*/ 54 h 443"/>
                    <a:gd name="T118" fmla="*/ 83 w 437"/>
                    <a:gd name="T119" fmla="*/ 76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7" h="443">
                      <a:moveTo>
                        <a:pt x="36" y="73"/>
                      </a:moveTo>
                      <a:cubicBezTo>
                        <a:pt x="29" y="67"/>
                        <a:pt x="19" y="59"/>
                        <a:pt x="8" y="51"/>
                      </a:cubicBezTo>
                      <a:cubicBezTo>
                        <a:pt x="7" y="53"/>
                        <a:pt x="6" y="55"/>
                        <a:pt x="5" y="57"/>
                      </a:cubicBezTo>
                      <a:cubicBezTo>
                        <a:pt x="14" y="65"/>
                        <a:pt x="22" y="73"/>
                        <a:pt x="27" y="78"/>
                      </a:cubicBezTo>
                      <a:cubicBezTo>
                        <a:pt x="21" y="73"/>
                        <a:pt x="13" y="66"/>
                        <a:pt x="3" y="59"/>
                      </a:cubicBezTo>
                      <a:cubicBezTo>
                        <a:pt x="0" y="67"/>
                        <a:pt x="1" y="72"/>
                        <a:pt x="8" y="79"/>
                      </a:cubicBezTo>
                      <a:cubicBezTo>
                        <a:pt x="15" y="87"/>
                        <a:pt x="54" y="120"/>
                        <a:pt x="106" y="163"/>
                      </a:cubicBezTo>
                      <a:cubicBezTo>
                        <a:pt x="162" y="175"/>
                        <a:pt x="233" y="217"/>
                        <a:pt x="255" y="300"/>
                      </a:cubicBezTo>
                      <a:cubicBezTo>
                        <a:pt x="273" y="320"/>
                        <a:pt x="290" y="340"/>
                        <a:pt x="305" y="358"/>
                      </a:cubicBezTo>
                      <a:cubicBezTo>
                        <a:pt x="322" y="366"/>
                        <a:pt x="329" y="374"/>
                        <a:pt x="333" y="393"/>
                      </a:cubicBezTo>
                      <a:cubicBezTo>
                        <a:pt x="350" y="413"/>
                        <a:pt x="363" y="431"/>
                        <a:pt x="374" y="443"/>
                      </a:cubicBezTo>
                      <a:cubicBezTo>
                        <a:pt x="376" y="442"/>
                        <a:pt x="378" y="440"/>
                        <a:pt x="381" y="439"/>
                      </a:cubicBezTo>
                      <a:cubicBezTo>
                        <a:pt x="369" y="423"/>
                        <a:pt x="358" y="408"/>
                        <a:pt x="350" y="398"/>
                      </a:cubicBezTo>
                      <a:cubicBezTo>
                        <a:pt x="358" y="405"/>
                        <a:pt x="371" y="420"/>
                        <a:pt x="383" y="437"/>
                      </a:cubicBezTo>
                      <a:cubicBezTo>
                        <a:pt x="385" y="435"/>
                        <a:pt x="388" y="433"/>
                        <a:pt x="390" y="431"/>
                      </a:cubicBezTo>
                      <a:cubicBezTo>
                        <a:pt x="381" y="418"/>
                        <a:pt x="373" y="406"/>
                        <a:pt x="367" y="398"/>
                      </a:cubicBezTo>
                      <a:cubicBezTo>
                        <a:pt x="373" y="404"/>
                        <a:pt x="382" y="416"/>
                        <a:pt x="392" y="429"/>
                      </a:cubicBezTo>
                      <a:cubicBezTo>
                        <a:pt x="394" y="428"/>
                        <a:pt x="396" y="426"/>
                        <a:pt x="398" y="424"/>
                      </a:cubicBezTo>
                      <a:cubicBezTo>
                        <a:pt x="390" y="412"/>
                        <a:pt x="383" y="402"/>
                        <a:pt x="377" y="394"/>
                      </a:cubicBezTo>
                      <a:cubicBezTo>
                        <a:pt x="383" y="400"/>
                        <a:pt x="391" y="410"/>
                        <a:pt x="400" y="422"/>
                      </a:cubicBezTo>
                      <a:cubicBezTo>
                        <a:pt x="402" y="421"/>
                        <a:pt x="404" y="419"/>
                        <a:pt x="406" y="417"/>
                      </a:cubicBezTo>
                      <a:cubicBezTo>
                        <a:pt x="397" y="403"/>
                        <a:pt x="388" y="390"/>
                        <a:pt x="382" y="381"/>
                      </a:cubicBezTo>
                      <a:cubicBezTo>
                        <a:pt x="388" y="388"/>
                        <a:pt x="398" y="400"/>
                        <a:pt x="408" y="415"/>
                      </a:cubicBezTo>
                      <a:cubicBezTo>
                        <a:pt x="410" y="413"/>
                        <a:pt x="412" y="411"/>
                        <a:pt x="414" y="409"/>
                      </a:cubicBezTo>
                      <a:cubicBezTo>
                        <a:pt x="403" y="392"/>
                        <a:pt x="392" y="376"/>
                        <a:pt x="385" y="365"/>
                      </a:cubicBezTo>
                      <a:cubicBezTo>
                        <a:pt x="392" y="373"/>
                        <a:pt x="404" y="389"/>
                        <a:pt x="417" y="407"/>
                      </a:cubicBezTo>
                      <a:cubicBezTo>
                        <a:pt x="422" y="402"/>
                        <a:pt x="422" y="402"/>
                        <a:pt x="422" y="402"/>
                      </a:cubicBezTo>
                      <a:cubicBezTo>
                        <a:pt x="413" y="388"/>
                        <a:pt x="404" y="376"/>
                        <a:pt x="398" y="367"/>
                      </a:cubicBezTo>
                      <a:cubicBezTo>
                        <a:pt x="404" y="373"/>
                        <a:pt x="414" y="386"/>
                        <a:pt x="424" y="400"/>
                      </a:cubicBezTo>
                      <a:cubicBezTo>
                        <a:pt x="426" y="398"/>
                        <a:pt x="427" y="397"/>
                        <a:pt x="429" y="395"/>
                      </a:cubicBezTo>
                      <a:cubicBezTo>
                        <a:pt x="420" y="381"/>
                        <a:pt x="411" y="368"/>
                        <a:pt x="404" y="359"/>
                      </a:cubicBezTo>
                      <a:cubicBezTo>
                        <a:pt x="411" y="366"/>
                        <a:pt x="421" y="378"/>
                        <a:pt x="431" y="393"/>
                      </a:cubicBezTo>
                      <a:cubicBezTo>
                        <a:pt x="433" y="392"/>
                        <a:pt x="435" y="390"/>
                        <a:pt x="437" y="389"/>
                      </a:cubicBezTo>
                      <a:cubicBezTo>
                        <a:pt x="364" y="260"/>
                        <a:pt x="100" y="24"/>
                        <a:pt x="60" y="3"/>
                      </a:cubicBezTo>
                      <a:cubicBezTo>
                        <a:pt x="55" y="1"/>
                        <a:pt x="52" y="0"/>
                        <a:pt x="46" y="4"/>
                      </a:cubicBezTo>
                      <a:cubicBezTo>
                        <a:pt x="60" y="16"/>
                        <a:pt x="72" y="27"/>
                        <a:pt x="77" y="34"/>
                      </a:cubicBezTo>
                      <a:cubicBezTo>
                        <a:pt x="69" y="27"/>
                        <a:pt x="57" y="17"/>
                        <a:pt x="44" y="7"/>
                      </a:cubicBezTo>
                      <a:cubicBezTo>
                        <a:pt x="42" y="8"/>
                        <a:pt x="40" y="10"/>
                        <a:pt x="37" y="13"/>
                      </a:cubicBezTo>
                      <a:cubicBezTo>
                        <a:pt x="53" y="26"/>
                        <a:pt x="67" y="38"/>
                        <a:pt x="74" y="47"/>
                      </a:cubicBezTo>
                      <a:cubicBezTo>
                        <a:pt x="75" y="46"/>
                        <a:pt x="75" y="46"/>
                        <a:pt x="75" y="46"/>
                      </a:cubicBezTo>
                      <a:cubicBezTo>
                        <a:pt x="76" y="45"/>
                        <a:pt x="76" y="45"/>
                        <a:pt x="76" y="44"/>
                      </a:cubicBezTo>
                      <a:cubicBezTo>
                        <a:pt x="77" y="44"/>
                        <a:pt x="78" y="43"/>
                        <a:pt x="79" y="42"/>
                      </a:cubicBezTo>
                      <a:cubicBezTo>
                        <a:pt x="80" y="41"/>
                        <a:pt x="80" y="41"/>
                        <a:pt x="81" y="40"/>
                      </a:cubicBezTo>
                      <a:cubicBezTo>
                        <a:pt x="81" y="40"/>
                        <a:pt x="82" y="39"/>
                        <a:pt x="83" y="37"/>
                      </a:cubicBezTo>
                      <a:cubicBezTo>
                        <a:pt x="85" y="36"/>
                        <a:pt x="86" y="35"/>
                        <a:pt x="86" y="34"/>
                      </a:cubicBezTo>
                      <a:cubicBezTo>
                        <a:pt x="87" y="33"/>
                        <a:pt x="88" y="32"/>
                        <a:pt x="88" y="32"/>
                      </a:cubicBezTo>
                      <a:cubicBezTo>
                        <a:pt x="88" y="32"/>
                        <a:pt x="89" y="32"/>
                        <a:pt x="89" y="32"/>
                      </a:cubicBezTo>
                      <a:cubicBezTo>
                        <a:pt x="89" y="32"/>
                        <a:pt x="90" y="33"/>
                        <a:pt x="90" y="33"/>
                      </a:cubicBezTo>
                      <a:cubicBezTo>
                        <a:pt x="89" y="33"/>
                        <a:pt x="89" y="33"/>
                        <a:pt x="89" y="33"/>
                      </a:cubicBezTo>
                      <a:cubicBezTo>
                        <a:pt x="89" y="33"/>
                        <a:pt x="89" y="34"/>
                        <a:pt x="88" y="35"/>
                      </a:cubicBezTo>
                      <a:cubicBezTo>
                        <a:pt x="87" y="36"/>
                        <a:pt x="87" y="36"/>
                        <a:pt x="87" y="36"/>
                      </a:cubicBezTo>
                      <a:cubicBezTo>
                        <a:pt x="84" y="39"/>
                        <a:pt x="82" y="41"/>
                        <a:pt x="82" y="41"/>
                      </a:cubicBezTo>
                      <a:cubicBezTo>
                        <a:pt x="82" y="42"/>
                        <a:pt x="82" y="42"/>
                        <a:pt x="83" y="43"/>
                      </a:cubicBezTo>
                      <a:cubicBezTo>
                        <a:pt x="84" y="44"/>
                        <a:pt x="85" y="45"/>
                        <a:pt x="85" y="45"/>
                      </a:cubicBezTo>
                      <a:cubicBezTo>
                        <a:pt x="86" y="47"/>
                        <a:pt x="85" y="49"/>
                        <a:pt x="82" y="52"/>
                      </a:cubicBezTo>
                      <a:cubicBezTo>
                        <a:pt x="82" y="51"/>
                        <a:pt x="80" y="54"/>
                        <a:pt x="74" y="59"/>
                      </a:cubicBezTo>
                      <a:cubicBezTo>
                        <a:pt x="73" y="60"/>
                        <a:pt x="72" y="62"/>
                        <a:pt x="71" y="63"/>
                      </a:cubicBezTo>
                      <a:cubicBezTo>
                        <a:pt x="71" y="63"/>
                        <a:pt x="72" y="64"/>
                        <a:pt x="72" y="64"/>
                      </a:cubicBezTo>
                      <a:cubicBezTo>
                        <a:pt x="72" y="64"/>
                        <a:pt x="71" y="63"/>
                        <a:pt x="71" y="63"/>
                      </a:cubicBezTo>
                      <a:cubicBezTo>
                        <a:pt x="71" y="63"/>
                        <a:pt x="71" y="63"/>
                        <a:pt x="71" y="63"/>
                      </a:cubicBezTo>
                      <a:cubicBezTo>
                        <a:pt x="70" y="63"/>
                        <a:pt x="70" y="64"/>
                        <a:pt x="70" y="64"/>
                      </a:cubicBezTo>
                      <a:cubicBezTo>
                        <a:pt x="70" y="65"/>
                        <a:pt x="69" y="65"/>
                        <a:pt x="69" y="65"/>
                      </a:cubicBezTo>
                      <a:cubicBezTo>
                        <a:pt x="68" y="66"/>
                        <a:pt x="68" y="67"/>
                        <a:pt x="67" y="67"/>
                      </a:cubicBezTo>
                      <a:cubicBezTo>
                        <a:pt x="66" y="66"/>
                        <a:pt x="66" y="65"/>
                        <a:pt x="68" y="63"/>
                      </a:cubicBezTo>
                      <a:cubicBezTo>
                        <a:pt x="68" y="63"/>
                        <a:pt x="69" y="62"/>
                        <a:pt x="69" y="61"/>
                      </a:cubicBezTo>
                      <a:cubicBezTo>
                        <a:pt x="68" y="60"/>
                        <a:pt x="67" y="59"/>
                        <a:pt x="65" y="58"/>
                      </a:cubicBezTo>
                      <a:cubicBezTo>
                        <a:pt x="64" y="59"/>
                        <a:pt x="63" y="60"/>
                        <a:pt x="62" y="61"/>
                      </a:cubicBezTo>
                      <a:cubicBezTo>
                        <a:pt x="62" y="61"/>
                        <a:pt x="62" y="61"/>
                        <a:pt x="62" y="61"/>
                      </a:cubicBezTo>
                      <a:cubicBezTo>
                        <a:pt x="61" y="61"/>
                        <a:pt x="61" y="61"/>
                        <a:pt x="61" y="61"/>
                      </a:cubicBezTo>
                      <a:cubicBezTo>
                        <a:pt x="61" y="61"/>
                        <a:pt x="61" y="61"/>
                        <a:pt x="61" y="61"/>
                      </a:cubicBezTo>
                      <a:cubicBezTo>
                        <a:pt x="60" y="61"/>
                        <a:pt x="61" y="60"/>
                        <a:pt x="61" y="59"/>
                      </a:cubicBezTo>
                      <a:cubicBezTo>
                        <a:pt x="61" y="60"/>
                        <a:pt x="62" y="59"/>
                        <a:pt x="64" y="57"/>
                      </a:cubicBezTo>
                      <a:cubicBezTo>
                        <a:pt x="54" y="48"/>
                        <a:pt x="41" y="36"/>
                        <a:pt x="28" y="25"/>
                      </a:cubicBezTo>
                      <a:cubicBezTo>
                        <a:pt x="26" y="27"/>
                        <a:pt x="25" y="29"/>
                        <a:pt x="23" y="31"/>
                      </a:cubicBezTo>
                      <a:cubicBezTo>
                        <a:pt x="37" y="44"/>
                        <a:pt x="49" y="55"/>
                        <a:pt x="55" y="63"/>
                      </a:cubicBezTo>
                      <a:cubicBezTo>
                        <a:pt x="47" y="56"/>
                        <a:pt x="35" y="45"/>
                        <a:pt x="21" y="33"/>
                      </a:cubicBezTo>
                      <a:cubicBezTo>
                        <a:pt x="19" y="36"/>
                        <a:pt x="18" y="38"/>
                        <a:pt x="16" y="41"/>
                      </a:cubicBezTo>
                      <a:cubicBezTo>
                        <a:pt x="30" y="52"/>
                        <a:pt x="41" y="63"/>
                        <a:pt x="47" y="70"/>
                      </a:cubicBezTo>
                      <a:cubicBezTo>
                        <a:pt x="39" y="63"/>
                        <a:pt x="27" y="53"/>
                        <a:pt x="14" y="43"/>
                      </a:cubicBezTo>
                      <a:cubicBezTo>
                        <a:pt x="13" y="45"/>
                        <a:pt x="11" y="47"/>
                        <a:pt x="10" y="49"/>
                      </a:cubicBezTo>
                      <a:cubicBezTo>
                        <a:pt x="21" y="58"/>
                        <a:pt x="31" y="67"/>
                        <a:pt x="36" y="73"/>
                      </a:cubicBezTo>
                      <a:close/>
                      <a:moveTo>
                        <a:pt x="115" y="101"/>
                      </a:moveTo>
                      <a:cubicBezTo>
                        <a:pt x="116" y="100"/>
                        <a:pt x="116" y="99"/>
                        <a:pt x="117" y="99"/>
                      </a:cubicBezTo>
                      <a:cubicBezTo>
                        <a:pt x="118" y="99"/>
                        <a:pt x="119" y="100"/>
                        <a:pt x="120" y="101"/>
                      </a:cubicBezTo>
                      <a:cubicBezTo>
                        <a:pt x="120" y="102"/>
                        <a:pt x="120" y="102"/>
                        <a:pt x="120" y="102"/>
                      </a:cubicBezTo>
                      <a:cubicBezTo>
                        <a:pt x="120" y="103"/>
                        <a:pt x="119" y="104"/>
                        <a:pt x="118" y="104"/>
                      </a:cubicBezTo>
                      <a:cubicBezTo>
                        <a:pt x="117" y="105"/>
                        <a:pt x="116" y="104"/>
                        <a:pt x="115" y="103"/>
                      </a:cubicBezTo>
                      <a:cubicBezTo>
                        <a:pt x="115" y="103"/>
                        <a:pt x="115" y="102"/>
                        <a:pt x="115" y="101"/>
                      </a:cubicBezTo>
                      <a:close/>
                      <a:moveTo>
                        <a:pt x="192" y="177"/>
                      </a:moveTo>
                      <a:cubicBezTo>
                        <a:pt x="191" y="177"/>
                        <a:pt x="190" y="177"/>
                        <a:pt x="190" y="176"/>
                      </a:cubicBezTo>
                      <a:cubicBezTo>
                        <a:pt x="189" y="175"/>
                        <a:pt x="189" y="175"/>
                        <a:pt x="190" y="174"/>
                      </a:cubicBezTo>
                      <a:cubicBezTo>
                        <a:pt x="190" y="173"/>
                        <a:pt x="190" y="172"/>
                        <a:pt x="191" y="172"/>
                      </a:cubicBezTo>
                      <a:cubicBezTo>
                        <a:pt x="192" y="172"/>
                        <a:pt x="193" y="172"/>
                        <a:pt x="194" y="174"/>
                      </a:cubicBezTo>
                      <a:cubicBezTo>
                        <a:pt x="194" y="174"/>
                        <a:pt x="194" y="174"/>
                        <a:pt x="194" y="174"/>
                      </a:cubicBezTo>
                      <a:cubicBezTo>
                        <a:pt x="194" y="176"/>
                        <a:pt x="194" y="176"/>
                        <a:pt x="192" y="177"/>
                      </a:cubicBezTo>
                      <a:close/>
                      <a:moveTo>
                        <a:pt x="316" y="307"/>
                      </a:moveTo>
                      <a:cubicBezTo>
                        <a:pt x="315" y="308"/>
                        <a:pt x="314" y="307"/>
                        <a:pt x="314" y="306"/>
                      </a:cubicBezTo>
                      <a:cubicBezTo>
                        <a:pt x="313" y="306"/>
                        <a:pt x="313" y="305"/>
                        <a:pt x="314" y="304"/>
                      </a:cubicBezTo>
                      <a:cubicBezTo>
                        <a:pt x="314" y="303"/>
                        <a:pt x="315" y="303"/>
                        <a:pt x="315" y="302"/>
                      </a:cubicBezTo>
                      <a:cubicBezTo>
                        <a:pt x="316" y="302"/>
                        <a:pt x="317" y="303"/>
                        <a:pt x="318" y="304"/>
                      </a:cubicBezTo>
                      <a:cubicBezTo>
                        <a:pt x="318" y="305"/>
                        <a:pt x="318" y="305"/>
                        <a:pt x="318" y="305"/>
                      </a:cubicBezTo>
                      <a:cubicBezTo>
                        <a:pt x="318" y="306"/>
                        <a:pt x="317" y="307"/>
                        <a:pt x="316" y="307"/>
                      </a:cubicBezTo>
                      <a:close/>
                      <a:moveTo>
                        <a:pt x="358" y="316"/>
                      </a:moveTo>
                      <a:cubicBezTo>
                        <a:pt x="358" y="316"/>
                        <a:pt x="358" y="316"/>
                        <a:pt x="358" y="316"/>
                      </a:cubicBezTo>
                      <a:cubicBezTo>
                        <a:pt x="358" y="315"/>
                        <a:pt x="358" y="315"/>
                        <a:pt x="358" y="315"/>
                      </a:cubicBezTo>
                      <a:cubicBezTo>
                        <a:pt x="359" y="314"/>
                        <a:pt x="359" y="314"/>
                        <a:pt x="359" y="314"/>
                      </a:cubicBezTo>
                      <a:cubicBezTo>
                        <a:pt x="359" y="315"/>
                        <a:pt x="359" y="315"/>
                        <a:pt x="359" y="315"/>
                      </a:cubicBezTo>
                      <a:cubicBezTo>
                        <a:pt x="359" y="315"/>
                        <a:pt x="359" y="315"/>
                        <a:pt x="359" y="315"/>
                      </a:cubicBezTo>
                      <a:cubicBezTo>
                        <a:pt x="360" y="315"/>
                        <a:pt x="360" y="316"/>
                        <a:pt x="359" y="316"/>
                      </a:cubicBezTo>
                      <a:cubicBezTo>
                        <a:pt x="359" y="317"/>
                        <a:pt x="359" y="317"/>
                        <a:pt x="359" y="318"/>
                      </a:cubicBezTo>
                      <a:cubicBezTo>
                        <a:pt x="360" y="318"/>
                        <a:pt x="360" y="318"/>
                        <a:pt x="360" y="318"/>
                      </a:cubicBezTo>
                      <a:cubicBezTo>
                        <a:pt x="360" y="318"/>
                        <a:pt x="361" y="318"/>
                        <a:pt x="361" y="318"/>
                      </a:cubicBezTo>
                      <a:cubicBezTo>
                        <a:pt x="361" y="318"/>
                        <a:pt x="362" y="319"/>
                        <a:pt x="362" y="319"/>
                      </a:cubicBezTo>
                      <a:cubicBezTo>
                        <a:pt x="362" y="320"/>
                        <a:pt x="363" y="321"/>
                        <a:pt x="363" y="322"/>
                      </a:cubicBezTo>
                      <a:cubicBezTo>
                        <a:pt x="363" y="322"/>
                        <a:pt x="363" y="322"/>
                        <a:pt x="363" y="323"/>
                      </a:cubicBezTo>
                      <a:cubicBezTo>
                        <a:pt x="363" y="323"/>
                        <a:pt x="363" y="324"/>
                        <a:pt x="363" y="324"/>
                      </a:cubicBezTo>
                      <a:cubicBezTo>
                        <a:pt x="363" y="325"/>
                        <a:pt x="364" y="325"/>
                        <a:pt x="365" y="325"/>
                      </a:cubicBezTo>
                      <a:cubicBezTo>
                        <a:pt x="366" y="325"/>
                        <a:pt x="367" y="326"/>
                        <a:pt x="368" y="327"/>
                      </a:cubicBezTo>
                      <a:cubicBezTo>
                        <a:pt x="368" y="329"/>
                        <a:pt x="368" y="331"/>
                        <a:pt x="366" y="334"/>
                      </a:cubicBezTo>
                      <a:cubicBezTo>
                        <a:pt x="365" y="334"/>
                        <a:pt x="364" y="335"/>
                        <a:pt x="363" y="337"/>
                      </a:cubicBezTo>
                      <a:cubicBezTo>
                        <a:pt x="361" y="338"/>
                        <a:pt x="360" y="339"/>
                        <a:pt x="360" y="339"/>
                      </a:cubicBezTo>
                      <a:cubicBezTo>
                        <a:pt x="358" y="342"/>
                        <a:pt x="356" y="343"/>
                        <a:pt x="357" y="343"/>
                      </a:cubicBezTo>
                      <a:cubicBezTo>
                        <a:pt x="356" y="344"/>
                        <a:pt x="355" y="345"/>
                        <a:pt x="355" y="346"/>
                      </a:cubicBezTo>
                      <a:cubicBezTo>
                        <a:pt x="355" y="347"/>
                        <a:pt x="354" y="348"/>
                        <a:pt x="353" y="348"/>
                      </a:cubicBezTo>
                      <a:cubicBezTo>
                        <a:pt x="352" y="348"/>
                        <a:pt x="352" y="347"/>
                        <a:pt x="352" y="346"/>
                      </a:cubicBezTo>
                      <a:cubicBezTo>
                        <a:pt x="353" y="345"/>
                        <a:pt x="354" y="344"/>
                        <a:pt x="355" y="342"/>
                      </a:cubicBezTo>
                      <a:cubicBezTo>
                        <a:pt x="356" y="341"/>
                        <a:pt x="358" y="339"/>
                        <a:pt x="361" y="336"/>
                      </a:cubicBezTo>
                      <a:cubicBezTo>
                        <a:pt x="363" y="334"/>
                        <a:pt x="365" y="332"/>
                        <a:pt x="366" y="331"/>
                      </a:cubicBezTo>
                      <a:cubicBezTo>
                        <a:pt x="366" y="330"/>
                        <a:pt x="366" y="329"/>
                        <a:pt x="366" y="328"/>
                      </a:cubicBezTo>
                      <a:cubicBezTo>
                        <a:pt x="366" y="327"/>
                        <a:pt x="365" y="327"/>
                        <a:pt x="364" y="327"/>
                      </a:cubicBezTo>
                      <a:cubicBezTo>
                        <a:pt x="362" y="326"/>
                        <a:pt x="360" y="328"/>
                        <a:pt x="358" y="330"/>
                      </a:cubicBezTo>
                      <a:cubicBezTo>
                        <a:pt x="357" y="331"/>
                        <a:pt x="356" y="332"/>
                        <a:pt x="354" y="334"/>
                      </a:cubicBezTo>
                      <a:cubicBezTo>
                        <a:pt x="353" y="336"/>
                        <a:pt x="351" y="337"/>
                        <a:pt x="351" y="338"/>
                      </a:cubicBezTo>
                      <a:cubicBezTo>
                        <a:pt x="349" y="339"/>
                        <a:pt x="348" y="340"/>
                        <a:pt x="348" y="340"/>
                      </a:cubicBezTo>
                      <a:cubicBezTo>
                        <a:pt x="348" y="340"/>
                        <a:pt x="347" y="341"/>
                        <a:pt x="347" y="341"/>
                      </a:cubicBezTo>
                      <a:cubicBezTo>
                        <a:pt x="346" y="341"/>
                        <a:pt x="346" y="340"/>
                        <a:pt x="347" y="339"/>
                      </a:cubicBezTo>
                      <a:cubicBezTo>
                        <a:pt x="347" y="339"/>
                        <a:pt x="348" y="338"/>
                        <a:pt x="349" y="337"/>
                      </a:cubicBezTo>
                      <a:cubicBezTo>
                        <a:pt x="349" y="337"/>
                        <a:pt x="350" y="336"/>
                        <a:pt x="351" y="334"/>
                      </a:cubicBezTo>
                      <a:cubicBezTo>
                        <a:pt x="352" y="334"/>
                        <a:pt x="352" y="333"/>
                        <a:pt x="353" y="332"/>
                      </a:cubicBezTo>
                      <a:cubicBezTo>
                        <a:pt x="354" y="331"/>
                        <a:pt x="355" y="331"/>
                        <a:pt x="356" y="330"/>
                      </a:cubicBezTo>
                      <a:cubicBezTo>
                        <a:pt x="356" y="330"/>
                        <a:pt x="357" y="329"/>
                        <a:pt x="358" y="328"/>
                      </a:cubicBezTo>
                      <a:cubicBezTo>
                        <a:pt x="359" y="327"/>
                        <a:pt x="359" y="326"/>
                        <a:pt x="360" y="325"/>
                      </a:cubicBezTo>
                      <a:cubicBezTo>
                        <a:pt x="361" y="324"/>
                        <a:pt x="361" y="323"/>
                        <a:pt x="361" y="321"/>
                      </a:cubicBezTo>
                      <a:cubicBezTo>
                        <a:pt x="360" y="320"/>
                        <a:pt x="360" y="320"/>
                        <a:pt x="359" y="320"/>
                      </a:cubicBezTo>
                      <a:cubicBezTo>
                        <a:pt x="358" y="320"/>
                        <a:pt x="357" y="320"/>
                        <a:pt x="356" y="320"/>
                      </a:cubicBezTo>
                      <a:cubicBezTo>
                        <a:pt x="355" y="322"/>
                        <a:pt x="353" y="323"/>
                        <a:pt x="352" y="325"/>
                      </a:cubicBezTo>
                      <a:cubicBezTo>
                        <a:pt x="352" y="325"/>
                        <a:pt x="350" y="327"/>
                        <a:pt x="346" y="331"/>
                      </a:cubicBezTo>
                      <a:cubicBezTo>
                        <a:pt x="345" y="332"/>
                        <a:pt x="343" y="334"/>
                        <a:pt x="342" y="334"/>
                      </a:cubicBezTo>
                      <a:cubicBezTo>
                        <a:pt x="342" y="335"/>
                        <a:pt x="341" y="335"/>
                        <a:pt x="341" y="334"/>
                      </a:cubicBezTo>
                      <a:cubicBezTo>
                        <a:pt x="341" y="334"/>
                        <a:pt x="341" y="334"/>
                        <a:pt x="341" y="333"/>
                      </a:cubicBezTo>
                      <a:cubicBezTo>
                        <a:pt x="342" y="333"/>
                        <a:pt x="342" y="332"/>
                        <a:pt x="343" y="332"/>
                      </a:cubicBezTo>
                      <a:cubicBezTo>
                        <a:pt x="343" y="331"/>
                        <a:pt x="343" y="331"/>
                        <a:pt x="344" y="330"/>
                      </a:cubicBezTo>
                      <a:cubicBezTo>
                        <a:pt x="345" y="330"/>
                        <a:pt x="345" y="330"/>
                        <a:pt x="345" y="329"/>
                      </a:cubicBezTo>
                      <a:cubicBezTo>
                        <a:pt x="346" y="329"/>
                        <a:pt x="347" y="328"/>
                        <a:pt x="348" y="327"/>
                      </a:cubicBezTo>
                      <a:cubicBezTo>
                        <a:pt x="349" y="325"/>
                        <a:pt x="350" y="324"/>
                        <a:pt x="351" y="324"/>
                      </a:cubicBezTo>
                      <a:cubicBezTo>
                        <a:pt x="351" y="323"/>
                        <a:pt x="351" y="323"/>
                        <a:pt x="352" y="323"/>
                      </a:cubicBezTo>
                      <a:cubicBezTo>
                        <a:pt x="352" y="322"/>
                        <a:pt x="352" y="322"/>
                        <a:pt x="353" y="322"/>
                      </a:cubicBezTo>
                      <a:cubicBezTo>
                        <a:pt x="354" y="320"/>
                        <a:pt x="354" y="320"/>
                        <a:pt x="354" y="320"/>
                      </a:cubicBezTo>
                      <a:cubicBezTo>
                        <a:pt x="356" y="318"/>
                        <a:pt x="358" y="317"/>
                        <a:pt x="358" y="316"/>
                      </a:cubicBezTo>
                      <a:close/>
                      <a:moveTo>
                        <a:pt x="349" y="305"/>
                      </a:moveTo>
                      <a:cubicBezTo>
                        <a:pt x="350" y="305"/>
                        <a:pt x="351" y="305"/>
                        <a:pt x="351" y="306"/>
                      </a:cubicBezTo>
                      <a:cubicBezTo>
                        <a:pt x="352" y="307"/>
                        <a:pt x="352" y="307"/>
                        <a:pt x="352" y="308"/>
                      </a:cubicBezTo>
                      <a:cubicBezTo>
                        <a:pt x="353" y="310"/>
                        <a:pt x="353" y="311"/>
                        <a:pt x="353" y="311"/>
                      </a:cubicBezTo>
                      <a:cubicBezTo>
                        <a:pt x="353" y="313"/>
                        <a:pt x="351" y="316"/>
                        <a:pt x="348" y="319"/>
                      </a:cubicBezTo>
                      <a:cubicBezTo>
                        <a:pt x="348" y="319"/>
                        <a:pt x="347" y="320"/>
                        <a:pt x="346" y="321"/>
                      </a:cubicBezTo>
                      <a:cubicBezTo>
                        <a:pt x="346" y="322"/>
                        <a:pt x="345" y="322"/>
                        <a:pt x="345" y="323"/>
                      </a:cubicBezTo>
                      <a:cubicBezTo>
                        <a:pt x="343" y="324"/>
                        <a:pt x="341" y="326"/>
                        <a:pt x="338" y="327"/>
                      </a:cubicBezTo>
                      <a:cubicBezTo>
                        <a:pt x="336" y="329"/>
                        <a:pt x="334" y="329"/>
                        <a:pt x="333" y="328"/>
                      </a:cubicBezTo>
                      <a:cubicBezTo>
                        <a:pt x="332" y="327"/>
                        <a:pt x="331" y="325"/>
                        <a:pt x="331" y="324"/>
                      </a:cubicBezTo>
                      <a:cubicBezTo>
                        <a:pt x="331" y="322"/>
                        <a:pt x="332" y="320"/>
                        <a:pt x="334" y="318"/>
                      </a:cubicBezTo>
                      <a:cubicBezTo>
                        <a:pt x="335" y="317"/>
                        <a:pt x="337" y="315"/>
                        <a:pt x="340" y="312"/>
                      </a:cubicBezTo>
                      <a:cubicBezTo>
                        <a:pt x="341" y="310"/>
                        <a:pt x="343" y="309"/>
                        <a:pt x="345" y="307"/>
                      </a:cubicBezTo>
                      <a:cubicBezTo>
                        <a:pt x="347" y="305"/>
                        <a:pt x="349" y="304"/>
                        <a:pt x="349" y="305"/>
                      </a:cubicBezTo>
                      <a:close/>
                      <a:moveTo>
                        <a:pt x="339" y="296"/>
                      </a:moveTo>
                      <a:cubicBezTo>
                        <a:pt x="341" y="297"/>
                        <a:pt x="343" y="298"/>
                        <a:pt x="343" y="300"/>
                      </a:cubicBezTo>
                      <a:cubicBezTo>
                        <a:pt x="343" y="301"/>
                        <a:pt x="343" y="302"/>
                        <a:pt x="342" y="303"/>
                      </a:cubicBezTo>
                      <a:cubicBezTo>
                        <a:pt x="342" y="304"/>
                        <a:pt x="341" y="304"/>
                        <a:pt x="341" y="304"/>
                      </a:cubicBezTo>
                      <a:cubicBezTo>
                        <a:pt x="340" y="304"/>
                        <a:pt x="340" y="304"/>
                        <a:pt x="340" y="304"/>
                      </a:cubicBezTo>
                      <a:cubicBezTo>
                        <a:pt x="341" y="304"/>
                        <a:pt x="341" y="303"/>
                        <a:pt x="340" y="300"/>
                      </a:cubicBezTo>
                      <a:cubicBezTo>
                        <a:pt x="340" y="298"/>
                        <a:pt x="339" y="297"/>
                        <a:pt x="337" y="297"/>
                      </a:cubicBezTo>
                      <a:cubicBezTo>
                        <a:pt x="334" y="297"/>
                        <a:pt x="331" y="299"/>
                        <a:pt x="328" y="303"/>
                      </a:cubicBezTo>
                      <a:cubicBezTo>
                        <a:pt x="328" y="303"/>
                        <a:pt x="327" y="304"/>
                        <a:pt x="326" y="305"/>
                      </a:cubicBezTo>
                      <a:cubicBezTo>
                        <a:pt x="325" y="307"/>
                        <a:pt x="324" y="308"/>
                        <a:pt x="324" y="308"/>
                      </a:cubicBezTo>
                      <a:cubicBezTo>
                        <a:pt x="322" y="311"/>
                        <a:pt x="322" y="313"/>
                        <a:pt x="323" y="314"/>
                      </a:cubicBezTo>
                      <a:cubicBezTo>
                        <a:pt x="323" y="314"/>
                        <a:pt x="323" y="315"/>
                        <a:pt x="325" y="316"/>
                      </a:cubicBezTo>
                      <a:cubicBezTo>
                        <a:pt x="326" y="317"/>
                        <a:pt x="326" y="317"/>
                        <a:pt x="326" y="318"/>
                      </a:cubicBezTo>
                      <a:cubicBezTo>
                        <a:pt x="325" y="319"/>
                        <a:pt x="324" y="318"/>
                        <a:pt x="323" y="317"/>
                      </a:cubicBezTo>
                      <a:cubicBezTo>
                        <a:pt x="322" y="316"/>
                        <a:pt x="321" y="316"/>
                        <a:pt x="321" y="315"/>
                      </a:cubicBezTo>
                      <a:cubicBezTo>
                        <a:pt x="320" y="313"/>
                        <a:pt x="320" y="311"/>
                        <a:pt x="321" y="309"/>
                      </a:cubicBezTo>
                      <a:cubicBezTo>
                        <a:pt x="324" y="305"/>
                        <a:pt x="326" y="302"/>
                        <a:pt x="329" y="299"/>
                      </a:cubicBezTo>
                      <a:cubicBezTo>
                        <a:pt x="333" y="296"/>
                        <a:pt x="336" y="294"/>
                        <a:pt x="339" y="296"/>
                      </a:cubicBezTo>
                      <a:close/>
                      <a:moveTo>
                        <a:pt x="314" y="268"/>
                      </a:moveTo>
                      <a:cubicBezTo>
                        <a:pt x="314" y="267"/>
                        <a:pt x="314" y="267"/>
                        <a:pt x="314" y="267"/>
                      </a:cubicBezTo>
                      <a:cubicBezTo>
                        <a:pt x="314" y="266"/>
                        <a:pt x="314" y="266"/>
                        <a:pt x="314" y="266"/>
                      </a:cubicBezTo>
                      <a:cubicBezTo>
                        <a:pt x="314" y="266"/>
                        <a:pt x="315" y="266"/>
                        <a:pt x="315" y="266"/>
                      </a:cubicBezTo>
                      <a:cubicBezTo>
                        <a:pt x="315" y="266"/>
                        <a:pt x="315" y="266"/>
                        <a:pt x="315" y="266"/>
                      </a:cubicBezTo>
                      <a:cubicBezTo>
                        <a:pt x="315" y="266"/>
                        <a:pt x="315" y="266"/>
                        <a:pt x="315" y="266"/>
                      </a:cubicBezTo>
                      <a:cubicBezTo>
                        <a:pt x="316" y="267"/>
                        <a:pt x="315" y="267"/>
                        <a:pt x="315" y="268"/>
                      </a:cubicBezTo>
                      <a:cubicBezTo>
                        <a:pt x="315" y="269"/>
                        <a:pt x="315" y="269"/>
                        <a:pt x="315" y="269"/>
                      </a:cubicBezTo>
                      <a:cubicBezTo>
                        <a:pt x="315" y="270"/>
                        <a:pt x="315" y="270"/>
                        <a:pt x="315" y="270"/>
                      </a:cubicBezTo>
                      <a:cubicBezTo>
                        <a:pt x="316" y="270"/>
                        <a:pt x="316" y="270"/>
                        <a:pt x="316" y="270"/>
                      </a:cubicBezTo>
                      <a:cubicBezTo>
                        <a:pt x="317" y="270"/>
                        <a:pt x="317" y="270"/>
                        <a:pt x="318" y="271"/>
                      </a:cubicBezTo>
                      <a:cubicBezTo>
                        <a:pt x="318" y="272"/>
                        <a:pt x="318" y="273"/>
                        <a:pt x="318" y="274"/>
                      </a:cubicBezTo>
                      <a:cubicBezTo>
                        <a:pt x="318" y="274"/>
                        <a:pt x="318" y="274"/>
                        <a:pt x="318" y="275"/>
                      </a:cubicBezTo>
                      <a:cubicBezTo>
                        <a:pt x="318" y="275"/>
                        <a:pt x="318" y="276"/>
                        <a:pt x="318" y="276"/>
                      </a:cubicBezTo>
                      <a:cubicBezTo>
                        <a:pt x="319" y="277"/>
                        <a:pt x="319" y="277"/>
                        <a:pt x="321" y="277"/>
                      </a:cubicBezTo>
                      <a:cubicBezTo>
                        <a:pt x="322" y="277"/>
                        <a:pt x="323" y="278"/>
                        <a:pt x="323" y="279"/>
                      </a:cubicBezTo>
                      <a:cubicBezTo>
                        <a:pt x="324" y="281"/>
                        <a:pt x="323" y="284"/>
                        <a:pt x="321" y="286"/>
                      </a:cubicBezTo>
                      <a:cubicBezTo>
                        <a:pt x="320" y="287"/>
                        <a:pt x="319" y="288"/>
                        <a:pt x="318" y="289"/>
                      </a:cubicBezTo>
                      <a:cubicBezTo>
                        <a:pt x="316" y="290"/>
                        <a:pt x="315" y="291"/>
                        <a:pt x="315" y="292"/>
                      </a:cubicBezTo>
                      <a:cubicBezTo>
                        <a:pt x="313" y="294"/>
                        <a:pt x="312" y="296"/>
                        <a:pt x="312" y="295"/>
                      </a:cubicBezTo>
                      <a:cubicBezTo>
                        <a:pt x="311" y="297"/>
                        <a:pt x="310" y="298"/>
                        <a:pt x="310" y="298"/>
                      </a:cubicBezTo>
                      <a:cubicBezTo>
                        <a:pt x="310" y="300"/>
                        <a:pt x="309" y="301"/>
                        <a:pt x="308" y="300"/>
                      </a:cubicBezTo>
                      <a:cubicBezTo>
                        <a:pt x="307" y="300"/>
                        <a:pt x="307" y="299"/>
                        <a:pt x="307" y="298"/>
                      </a:cubicBezTo>
                      <a:cubicBezTo>
                        <a:pt x="308" y="297"/>
                        <a:pt x="309" y="296"/>
                        <a:pt x="310" y="294"/>
                      </a:cubicBezTo>
                      <a:cubicBezTo>
                        <a:pt x="311" y="293"/>
                        <a:pt x="313" y="291"/>
                        <a:pt x="316" y="288"/>
                      </a:cubicBezTo>
                      <a:cubicBezTo>
                        <a:pt x="318" y="286"/>
                        <a:pt x="320" y="284"/>
                        <a:pt x="321" y="283"/>
                      </a:cubicBezTo>
                      <a:cubicBezTo>
                        <a:pt x="321" y="282"/>
                        <a:pt x="322" y="281"/>
                        <a:pt x="321" y="280"/>
                      </a:cubicBezTo>
                      <a:cubicBezTo>
                        <a:pt x="321" y="279"/>
                        <a:pt x="321" y="279"/>
                        <a:pt x="320" y="279"/>
                      </a:cubicBezTo>
                      <a:cubicBezTo>
                        <a:pt x="318" y="279"/>
                        <a:pt x="316" y="280"/>
                        <a:pt x="313" y="282"/>
                      </a:cubicBezTo>
                      <a:cubicBezTo>
                        <a:pt x="312" y="283"/>
                        <a:pt x="311" y="284"/>
                        <a:pt x="310" y="286"/>
                      </a:cubicBezTo>
                      <a:cubicBezTo>
                        <a:pt x="308" y="288"/>
                        <a:pt x="307" y="289"/>
                        <a:pt x="306" y="290"/>
                      </a:cubicBezTo>
                      <a:cubicBezTo>
                        <a:pt x="305" y="291"/>
                        <a:pt x="304" y="292"/>
                        <a:pt x="304" y="292"/>
                      </a:cubicBezTo>
                      <a:cubicBezTo>
                        <a:pt x="304" y="292"/>
                        <a:pt x="303" y="293"/>
                        <a:pt x="303" y="293"/>
                      </a:cubicBezTo>
                      <a:cubicBezTo>
                        <a:pt x="302" y="293"/>
                        <a:pt x="302" y="292"/>
                        <a:pt x="302" y="291"/>
                      </a:cubicBezTo>
                      <a:cubicBezTo>
                        <a:pt x="303" y="290"/>
                        <a:pt x="303" y="290"/>
                        <a:pt x="304" y="289"/>
                      </a:cubicBezTo>
                      <a:cubicBezTo>
                        <a:pt x="304" y="289"/>
                        <a:pt x="305" y="288"/>
                        <a:pt x="307" y="286"/>
                      </a:cubicBezTo>
                      <a:cubicBezTo>
                        <a:pt x="307" y="286"/>
                        <a:pt x="308" y="285"/>
                        <a:pt x="309" y="284"/>
                      </a:cubicBezTo>
                      <a:cubicBezTo>
                        <a:pt x="310" y="283"/>
                        <a:pt x="311" y="282"/>
                        <a:pt x="311" y="282"/>
                      </a:cubicBezTo>
                      <a:cubicBezTo>
                        <a:pt x="312" y="281"/>
                        <a:pt x="312" y="281"/>
                        <a:pt x="313" y="280"/>
                      </a:cubicBezTo>
                      <a:cubicBezTo>
                        <a:pt x="314" y="278"/>
                        <a:pt x="315" y="278"/>
                        <a:pt x="315" y="277"/>
                      </a:cubicBezTo>
                      <a:cubicBezTo>
                        <a:pt x="317" y="276"/>
                        <a:pt x="317" y="274"/>
                        <a:pt x="316" y="273"/>
                      </a:cubicBezTo>
                      <a:cubicBezTo>
                        <a:pt x="316" y="272"/>
                        <a:pt x="315" y="271"/>
                        <a:pt x="315" y="271"/>
                      </a:cubicBezTo>
                      <a:cubicBezTo>
                        <a:pt x="314" y="271"/>
                        <a:pt x="313" y="272"/>
                        <a:pt x="312" y="272"/>
                      </a:cubicBezTo>
                      <a:cubicBezTo>
                        <a:pt x="311" y="273"/>
                        <a:pt x="309" y="274"/>
                        <a:pt x="308" y="276"/>
                      </a:cubicBezTo>
                      <a:cubicBezTo>
                        <a:pt x="308" y="276"/>
                        <a:pt x="306" y="278"/>
                        <a:pt x="302" y="282"/>
                      </a:cubicBezTo>
                      <a:cubicBezTo>
                        <a:pt x="301" y="284"/>
                        <a:pt x="299" y="285"/>
                        <a:pt x="298" y="286"/>
                      </a:cubicBezTo>
                      <a:cubicBezTo>
                        <a:pt x="297" y="286"/>
                        <a:pt x="297" y="286"/>
                        <a:pt x="297" y="286"/>
                      </a:cubicBezTo>
                      <a:cubicBezTo>
                        <a:pt x="297" y="286"/>
                        <a:pt x="297" y="285"/>
                        <a:pt x="297" y="285"/>
                      </a:cubicBezTo>
                      <a:cubicBezTo>
                        <a:pt x="298" y="284"/>
                        <a:pt x="298" y="284"/>
                        <a:pt x="299" y="283"/>
                      </a:cubicBezTo>
                      <a:cubicBezTo>
                        <a:pt x="299" y="283"/>
                        <a:pt x="299" y="282"/>
                        <a:pt x="300" y="282"/>
                      </a:cubicBezTo>
                      <a:cubicBezTo>
                        <a:pt x="300" y="281"/>
                        <a:pt x="301" y="281"/>
                        <a:pt x="301" y="281"/>
                      </a:cubicBezTo>
                      <a:cubicBezTo>
                        <a:pt x="302" y="280"/>
                        <a:pt x="303" y="279"/>
                        <a:pt x="304" y="278"/>
                      </a:cubicBezTo>
                      <a:cubicBezTo>
                        <a:pt x="305" y="277"/>
                        <a:pt x="306" y="276"/>
                        <a:pt x="307" y="275"/>
                      </a:cubicBezTo>
                      <a:cubicBezTo>
                        <a:pt x="307" y="275"/>
                        <a:pt x="307" y="275"/>
                        <a:pt x="308" y="274"/>
                      </a:cubicBezTo>
                      <a:cubicBezTo>
                        <a:pt x="308" y="274"/>
                        <a:pt x="308" y="273"/>
                        <a:pt x="308" y="273"/>
                      </a:cubicBezTo>
                      <a:cubicBezTo>
                        <a:pt x="310" y="271"/>
                        <a:pt x="310" y="271"/>
                        <a:pt x="310" y="271"/>
                      </a:cubicBezTo>
                      <a:cubicBezTo>
                        <a:pt x="312" y="269"/>
                        <a:pt x="313" y="268"/>
                        <a:pt x="314" y="268"/>
                      </a:cubicBezTo>
                      <a:close/>
                      <a:moveTo>
                        <a:pt x="300" y="257"/>
                      </a:moveTo>
                      <a:cubicBezTo>
                        <a:pt x="300" y="257"/>
                        <a:pt x="300" y="257"/>
                        <a:pt x="300" y="256"/>
                      </a:cubicBezTo>
                      <a:cubicBezTo>
                        <a:pt x="301" y="256"/>
                        <a:pt x="301" y="255"/>
                        <a:pt x="302" y="255"/>
                      </a:cubicBezTo>
                      <a:cubicBezTo>
                        <a:pt x="303" y="254"/>
                        <a:pt x="303" y="254"/>
                        <a:pt x="304" y="254"/>
                      </a:cubicBezTo>
                      <a:cubicBezTo>
                        <a:pt x="304" y="255"/>
                        <a:pt x="304" y="255"/>
                        <a:pt x="304" y="255"/>
                      </a:cubicBezTo>
                      <a:cubicBezTo>
                        <a:pt x="304" y="255"/>
                        <a:pt x="303" y="256"/>
                        <a:pt x="301" y="258"/>
                      </a:cubicBezTo>
                      <a:cubicBezTo>
                        <a:pt x="301" y="258"/>
                        <a:pt x="299" y="260"/>
                        <a:pt x="297" y="262"/>
                      </a:cubicBezTo>
                      <a:cubicBezTo>
                        <a:pt x="294" y="265"/>
                        <a:pt x="292" y="267"/>
                        <a:pt x="290" y="269"/>
                      </a:cubicBezTo>
                      <a:cubicBezTo>
                        <a:pt x="289" y="271"/>
                        <a:pt x="288" y="272"/>
                        <a:pt x="288" y="273"/>
                      </a:cubicBezTo>
                      <a:cubicBezTo>
                        <a:pt x="288" y="274"/>
                        <a:pt x="288" y="274"/>
                        <a:pt x="289" y="276"/>
                      </a:cubicBezTo>
                      <a:cubicBezTo>
                        <a:pt x="290" y="278"/>
                        <a:pt x="293" y="277"/>
                        <a:pt x="297" y="273"/>
                      </a:cubicBezTo>
                      <a:cubicBezTo>
                        <a:pt x="298" y="273"/>
                        <a:pt x="300" y="270"/>
                        <a:pt x="305" y="266"/>
                      </a:cubicBezTo>
                      <a:cubicBezTo>
                        <a:pt x="307" y="264"/>
                        <a:pt x="307" y="263"/>
                        <a:pt x="307" y="263"/>
                      </a:cubicBezTo>
                      <a:cubicBezTo>
                        <a:pt x="308" y="262"/>
                        <a:pt x="308" y="262"/>
                        <a:pt x="309" y="262"/>
                      </a:cubicBezTo>
                      <a:cubicBezTo>
                        <a:pt x="310" y="261"/>
                        <a:pt x="310" y="261"/>
                        <a:pt x="310" y="262"/>
                      </a:cubicBezTo>
                      <a:cubicBezTo>
                        <a:pt x="310" y="263"/>
                        <a:pt x="309" y="264"/>
                        <a:pt x="307" y="265"/>
                      </a:cubicBezTo>
                      <a:cubicBezTo>
                        <a:pt x="307" y="266"/>
                        <a:pt x="306" y="267"/>
                        <a:pt x="305" y="268"/>
                      </a:cubicBezTo>
                      <a:cubicBezTo>
                        <a:pt x="302" y="271"/>
                        <a:pt x="300" y="273"/>
                        <a:pt x="298" y="274"/>
                      </a:cubicBezTo>
                      <a:cubicBezTo>
                        <a:pt x="297" y="276"/>
                        <a:pt x="296" y="277"/>
                        <a:pt x="295" y="278"/>
                      </a:cubicBezTo>
                      <a:cubicBezTo>
                        <a:pt x="295" y="278"/>
                        <a:pt x="295" y="279"/>
                        <a:pt x="295" y="279"/>
                      </a:cubicBezTo>
                      <a:cubicBezTo>
                        <a:pt x="295" y="280"/>
                        <a:pt x="295" y="280"/>
                        <a:pt x="294" y="281"/>
                      </a:cubicBezTo>
                      <a:cubicBezTo>
                        <a:pt x="294" y="282"/>
                        <a:pt x="294" y="282"/>
                        <a:pt x="293" y="282"/>
                      </a:cubicBezTo>
                      <a:cubicBezTo>
                        <a:pt x="292" y="282"/>
                        <a:pt x="292" y="281"/>
                        <a:pt x="292" y="278"/>
                      </a:cubicBezTo>
                      <a:cubicBezTo>
                        <a:pt x="291" y="279"/>
                        <a:pt x="289" y="278"/>
                        <a:pt x="288" y="277"/>
                      </a:cubicBezTo>
                      <a:cubicBezTo>
                        <a:pt x="287" y="276"/>
                        <a:pt x="286" y="275"/>
                        <a:pt x="286" y="273"/>
                      </a:cubicBezTo>
                      <a:cubicBezTo>
                        <a:pt x="286" y="272"/>
                        <a:pt x="287" y="270"/>
                        <a:pt x="288" y="269"/>
                      </a:cubicBezTo>
                      <a:cubicBezTo>
                        <a:pt x="288" y="269"/>
                        <a:pt x="289" y="268"/>
                        <a:pt x="292" y="265"/>
                      </a:cubicBezTo>
                      <a:cubicBezTo>
                        <a:pt x="293" y="264"/>
                        <a:pt x="294" y="263"/>
                        <a:pt x="296" y="261"/>
                      </a:cubicBezTo>
                      <a:cubicBezTo>
                        <a:pt x="298" y="259"/>
                        <a:pt x="299" y="258"/>
                        <a:pt x="300" y="257"/>
                      </a:cubicBezTo>
                      <a:close/>
                      <a:moveTo>
                        <a:pt x="290" y="244"/>
                      </a:moveTo>
                      <a:cubicBezTo>
                        <a:pt x="291" y="244"/>
                        <a:pt x="292" y="244"/>
                        <a:pt x="293" y="244"/>
                      </a:cubicBezTo>
                      <a:cubicBezTo>
                        <a:pt x="295" y="245"/>
                        <a:pt x="296" y="247"/>
                        <a:pt x="297" y="249"/>
                      </a:cubicBezTo>
                      <a:cubicBezTo>
                        <a:pt x="297" y="251"/>
                        <a:pt x="297" y="253"/>
                        <a:pt x="295" y="254"/>
                      </a:cubicBezTo>
                      <a:cubicBezTo>
                        <a:pt x="295" y="255"/>
                        <a:pt x="294" y="255"/>
                        <a:pt x="294" y="256"/>
                      </a:cubicBezTo>
                      <a:cubicBezTo>
                        <a:pt x="293" y="256"/>
                        <a:pt x="293" y="256"/>
                        <a:pt x="293" y="256"/>
                      </a:cubicBezTo>
                      <a:cubicBezTo>
                        <a:pt x="293" y="256"/>
                        <a:pt x="293" y="256"/>
                        <a:pt x="293" y="256"/>
                      </a:cubicBezTo>
                      <a:cubicBezTo>
                        <a:pt x="292" y="257"/>
                        <a:pt x="291" y="257"/>
                        <a:pt x="291" y="256"/>
                      </a:cubicBezTo>
                      <a:cubicBezTo>
                        <a:pt x="291" y="256"/>
                        <a:pt x="291" y="256"/>
                        <a:pt x="291" y="256"/>
                      </a:cubicBezTo>
                      <a:cubicBezTo>
                        <a:pt x="292" y="255"/>
                        <a:pt x="292" y="255"/>
                        <a:pt x="292" y="255"/>
                      </a:cubicBezTo>
                      <a:cubicBezTo>
                        <a:pt x="293" y="254"/>
                        <a:pt x="294" y="253"/>
                        <a:pt x="294" y="252"/>
                      </a:cubicBezTo>
                      <a:cubicBezTo>
                        <a:pt x="295" y="250"/>
                        <a:pt x="295" y="249"/>
                        <a:pt x="294" y="248"/>
                      </a:cubicBezTo>
                      <a:cubicBezTo>
                        <a:pt x="293" y="246"/>
                        <a:pt x="293" y="246"/>
                        <a:pt x="293" y="246"/>
                      </a:cubicBezTo>
                      <a:cubicBezTo>
                        <a:pt x="292" y="246"/>
                        <a:pt x="291" y="245"/>
                        <a:pt x="290" y="246"/>
                      </a:cubicBezTo>
                      <a:cubicBezTo>
                        <a:pt x="288" y="246"/>
                        <a:pt x="287" y="248"/>
                        <a:pt x="287" y="252"/>
                      </a:cubicBezTo>
                      <a:cubicBezTo>
                        <a:pt x="287" y="253"/>
                        <a:pt x="286" y="254"/>
                        <a:pt x="286" y="255"/>
                      </a:cubicBezTo>
                      <a:cubicBezTo>
                        <a:pt x="286" y="256"/>
                        <a:pt x="286" y="257"/>
                        <a:pt x="286" y="258"/>
                      </a:cubicBezTo>
                      <a:cubicBezTo>
                        <a:pt x="286" y="261"/>
                        <a:pt x="285" y="263"/>
                        <a:pt x="283" y="264"/>
                      </a:cubicBezTo>
                      <a:cubicBezTo>
                        <a:pt x="281" y="266"/>
                        <a:pt x="280" y="266"/>
                        <a:pt x="278" y="265"/>
                      </a:cubicBezTo>
                      <a:cubicBezTo>
                        <a:pt x="277" y="264"/>
                        <a:pt x="276" y="263"/>
                        <a:pt x="276" y="262"/>
                      </a:cubicBezTo>
                      <a:cubicBezTo>
                        <a:pt x="275" y="261"/>
                        <a:pt x="275" y="260"/>
                        <a:pt x="276" y="258"/>
                      </a:cubicBezTo>
                      <a:cubicBezTo>
                        <a:pt x="277" y="258"/>
                        <a:pt x="277" y="257"/>
                        <a:pt x="277" y="257"/>
                      </a:cubicBezTo>
                      <a:cubicBezTo>
                        <a:pt x="278" y="257"/>
                        <a:pt x="278" y="257"/>
                        <a:pt x="278" y="258"/>
                      </a:cubicBezTo>
                      <a:cubicBezTo>
                        <a:pt x="278" y="258"/>
                        <a:pt x="278" y="258"/>
                        <a:pt x="278" y="259"/>
                      </a:cubicBezTo>
                      <a:cubicBezTo>
                        <a:pt x="277" y="259"/>
                        <a:pt x="277" y="260"/>
                        <a:pt x="277" y="260"/>
                      </a:cubicBezTo>
                      <a:cubicBezTo>
                        <a:pt x="277" y="261"/>
                        <a:pt x="278" y="262"/>
                        <a:pt x="279" y="263"/>
                      </a:cubicBezTo>
                      <a:cubicBezTo>
                        <a:pt x="280" y="263"/>
                        <a:pt x="281" y="263"/>
                        <a:pt x="282" y="262"/>
                      </a:cubicBezTo>
                      <a:cubicBezTo>
                        <a:pt x="284" y="261"/>
                        <a:pt x="285" y="259"/>
                        <a:pt x="285" y="257"/>
                      </a:cubicBezTo>
                      <a:cubicBezTo>
                        <a:pt x="285" y="257"/>
                        <a:pt x="285" y="256"/>
                        <a:pt x="285" y="256"/>
                      </a:cubicBezTo>
                      <a:cubicBezTo>
                        <a:pt x="285" y="255"/>
                        <a:pt x="285" y="254"/>
                        <a:pt x="285" y="254"/>
                      </a:cubicBezTo>
                      <a:cubicBezTo>
                        <a:pt x="285" y="252"/>
                        <a:pt x="285" y="250"/>
                        <a:pt x="286" y="248"/>
                      </a:cubicBezTo>
                      <a:cubicBezTo>
                        <a:pt x="287" y="246"/>
                        <a:pt x="288" y="245"/>
                        <a:pt x="290" y="244"/>
                      </a:cubicBezTo>
                      <a:close/>
                      <a:moveTo>
                        <a:pt x="279" y="218"/>
                      </a:moveTo>
                      <a:cubicBezTo>
                        <a:pt x="279" y="217"/>
                        <a:pt x="280" y="217"/>
                        <a:pt x="280" y="217"/>
                      </a:cubicBezTo>
                      <a:cubicBezTo>
                        <a:pt x="281" y="217"/>
                        <a:pt x="282" y="218"/>
                        <a:pt x="282" y="219"/>
                      </a:cubicBezTo>
                      <a:cubicBezTo>
                        <a:pt x="282" y="220"/>
                        <a:pt x="282" y="220"/>
                        <a:pt x="281" y="221"/>
                      </a:cubicBezTo>
                      <a:cubicBezTo>
                        <a:pt x="281" y="221"/>
                        <a:pt x="280" y="221"/>
                        <a:pt x="279" y="221"/>
                      </a:cubicBezTo>
                      <a:cubicBezTo>
                        <a:pt x="278" y="220"/>
                        <a:pt x="278" y="220"/>
                        <a:pt x="278" y="219"/>
                      </a:cubicBezTo>
                      <a:cubicBezTo>
                        <a:pt x="278" y="218"/>
                        <a:pt x="279" y="218"/>
                        <a:pt x="279" y="218"/>
                      </a:cubicBezTo>
                      <a:close/>
                      <a:moveTo>
                        <a:pt x="280" y="230"/>
                      </a:moveTo>
                      <a:cubicBezTo>
                        <a:pt x="281" y="228"/>
                        <a:pt x="282" y="228"/>
                        <a:pt x="283" y="229"/>
                      </a:cubicBezTo>
                      <a:cubicBezTo>
                        <a:pt x="283" y="229"/>
                        <a:pt x="283" y="229"/>
                        <a:pt x="283" y="229"/>
                      </a:cubicBezTo>
                      <a:cubicBezTo>
                        <a:pt x="283" y="229"/>
                        <a:pt x="283" y="229"/>
                        <a:pt x="283" y="230"/>
                      </a:cubicBezTo>
                      <a:cubicBezTo>
                        <a:pt x="283" y="231"/>
                        <a:pt x="283" y="231"/>
                        <a:pt x="283" y="231"/>
                      </a:cubicBezTo>
                      <a:cubicBezTo>
                        <a:pt x="283" y="232"/>
                        <a:pt x="284" y="232"/>
                        <a:pt x="284" y="233"/>
                      </a:cubicBezTo>
                      <a:cubicBezTo>
                        <a:pt x="285" y="233"/>
                        <a:pt x="285" y="234"/>
                        <a:pt x="285" y="234"/>
                      </a:cubicBezTo>
                      <a:cubicBezTo>
                        <a:pt x="287" y="236"/>
                        <a:pt x="287" y="239"/>
                        <a:pt x="285" y="242"/>
                      </a:cubicBezTo>
                      <a:cubicBezTo>
                        <a:pt x="283" y="244"/>
                        <a:pt x="281" y="246"/>
                        <a:pt x="279" y="249"/>
                      </a:cubicBezTo>
                      <a:cubicBezTo>
                        <a:pt x="277" y="251"/>
                        <a:pt x="275" y="252"/>
                        <a:pt x="274" y="253"/>
                      </a:cubicBezTo>
                      <a:cubicBezTo>
                        <a:pt x="272" y="254"/>
                        <a:pt x="270" y="254"/>
                        <a:pt x="269" y="253"/>
                      </a:cubicBezTo>
                      <a:cubicBezTo>
                        <a:pt x="268" y="252"/>
                        <a:pt x="267" y="251"/>
                        <a:pt x="267" y="250"/>
                      </a:cubicBezTo>
                      <a:cubicBezTo>
                        <a:pt x="267" y="249"/>
                        <a:pt x="267" y="248"/>
                        <a:pt x="267" y="248"/>
                      </a:cubicBezTo>
                      <a:cubicBezTo>
                        <a:pt x="266" y="248"/>
                        <a:pt x="266" y="248"/>
                        <a:pt x="265" y="248"/>
                      </a:cubicBezTo>
                      <a:cubicBezTo>
                        <a:pt x="265" y="248"/>
                        <a:pt x="263" y="250"/>
                        <a:pt x="260" y="253"/>
                      </a:cubicBezTo>
                      <a:cubicBezTo>
                        <a:pt x="259" y="254"/>
                        <a:pt x="258" y="255"/>
                        <a:pt x="257" y="256"/>
                      </a:cubicBezTo>
                      <a:cubicBezTo>
                        <a:pt x="256" y="258"/>
                        <a:pt x="255" y="259"/>
                        <a:pt x="254" y="259"/>
                      </a:cubicBezTo>
                      <a:cubicBezTo>
                        <a:pt x="253" y="260"/>
                        <a:pt x="252" y="261"/>
                        <a:pt x="252" y="261"/>
                      </a:cubicBezTo>
                      <a:cubicBezTo>
                        <a:pt x="252" y="261"/>
                        <a:pt x="251" y="261"/>
                        <a:pt x="251" y="260"/>
                      </a:cubicBezTo>
                      <a:cubicBezTo>
                        <a:pt x="251" y="260"/>
                        <a:pt x="251" y="260"/>
                        <a:pt x="251" y="259"/>
                      </a:cubicBezTo>
                      <a:cubicBezTo>
                        <a:pt x="252" y="259"/>
                        <a:pt x="253" y="257"/>
                        <a:pt x="255" y="255"/>
                      </a:cubicBezTo>
                      <a:cubicBezTo>
                        <a:pt x="256" y="255"/>
                        <a:pt x="257" y="254"/>
                        <a:pt x="259" y="252"/>
                      </a:cubicBezTo>
                      <a:cubicBezTo>
                        <a:pt x="260" y="251"/>
                        <a:pt x="262" y="250"/>
                        <a:pt x="262" y="249"/>
                      </a:cubicBezTo>
                      <a:cubicBezTo>
                        <a:pt x="263" y="248"/>
                        <a:pt x="264" y="247"/>
                        <a:pt x="266" y="245"/>
                      </a:cubicBezTo>
                      <a:cubicBezTo>
                        <a:pt x="268" y="244"/>
                        <a:pt x="269" y="242"/>
                        <a:pt x="270" y="242"/>
                      </a:cubicBezTo>
                      <a:cubicBezTo>
                        <a:pt x="272" y="240"/>
                        <a:pt x="272" y="240"/>
                        <a:pt x="272" y="240"/>
                      </a:cubicBezTo>
                      <a:cubicBezTo>
                        <a:pt x="273" y="238"/>
                        <a:pt x="273" y="238"/>
                        <a:pt x="273" y="238"/>
                      </a:cubicBezTo>
                      <a:cubicBezTo>
                        <a:pt x="275" y="236"/>
                        <a:pt x="275" y="236"/>
                        <a:pt x="275" y="236"/>
                      </a:cubicBezTo>
                      <a:cubicBezTo>
                        <a:pt x="277" y="235"/>
                        <a:pt x="277" y="235"/>
                        <a:pt x="277" y="235"/>
                      </a:cubicBezTo>
                      <a:cubicBezTo>
                        <a:pt x="279" y="232"/>
                        <a:pt x="280" y="231"/>
                        <a:pt x="280" y="230"/>
                      </a:cubicBezTo>
                      <a:close/>
                      <a:moveTo>
                        <a:pt x="270" y="229"/>
                      </a:moveTo>
                      <a:cubicBezTo>
                        <a:pt x="271" y="228"/>
                        <a:pt x="272" y="227"/>
                        <a:pt x="272" y="227"/>
                      </a:cubicBezTo>
                      <a:cubicBezTo>
                        <a:pt x="272" y="226"/>
                        <a:pt x="272" y="226"/>
                        <a:pt x="271" y="226"/>
                      </a:cubicBezTo>
                      <a:cubicBezTo>
                        <a:pt x="271" y="225"/>
                        <a:pt x="271" y="225"/>
                        <a:pt x="271" y="225"/>
                      </a:cubicBezTo>
                      <a:cubicBezTo>
                        <a:pt x="272" y="224"/>
                        <a:pt x="272" y="224"/>
                        <a:pt x="273" y="224"/>
                      </a:cubicBezTo>
                      <a:cubicBezTo>
                        <a:pt x="274" y="224"/>
                        <a:pt x="274" y="223"/>
                        <a:pt x="274" y="223"/>
                      </a:cubicBezTo>
                      <a:cubicBezTo>
                        <a:pt x="274" y="223"/>
                        <a:pt x="275" y="224"/>
                        <a:pt x="275" y="224"/>
                      </a:cubicBezTo>
                      <a:cubicBezTo>
                        <a:pt x="275" y="225"/>
                        <a:pt x="275" y="225"/>
                        <a:pt x="275" y="226"/>
                      </a:cubicBezTo>
                      <a:cubicBezTo>
                        <a:pt x="275" y="226"/>
                        <a:pt x="271" y="230"/>
                        <a:pt x="265" y="237"/>
                      </a:cubicBezTo>
                      <a:cubicBezTo>
                        <a:pt x="262" y="239"/>
                        <a:pt x="262" y="239"/>
                        <a:pt x="262" y="239"/>
                      </a:cubicBezTo>
                      <a:cubicBezTo>
                        <a:pt x="261" y="241"/>
                        <a:pt x="260" y="242"/>
                        <a:pt x="258" y="242"/>
                      </a:cubicBezTo>
                      <a:cubicBezTo>
                        <a:pt x="258" y="243"/>
                        <a:pt x="257" y="242"/>
                        <a:pt x="257" y="242"/>
                      </a:cubicBezTo>
                      <a:cubicBezTo>
                        <a:pt x="257" y="241"/>
                        <a:pt x="257" y="241"/>
                        <a:pt x="258" y="240"/>
                      </a:cubicBezTo>
                      <a:cubicBezTo>
                        <a:pt x="258" y="240"/>
                        <a:pt x="259" y="239"/>
                        <a:pt x="260" y="239"/>
                      </a:cubicBezTo>
                      <a:cubicBezTo>
                        <a:pt x="261" y="238"/>
                        <a:pt x="261" y="237"/>
                        <a:pt x="262" y="237"/>
                      </a:cubicBezTo>
                      <a:cubicBezTo>
                        <a:pt x="262" y="237"/>
                        <a:pt x="263" y="236"/>
                        <a:pt x="264" y="235"/>
                      </a:cubicBezTo>
                      <a:cubicBezTo>
                        <a:pt x="264" y="234"/>
                        <a:pt x="265" y="233"/>
                        <a:pt x="266" y="233"/>
                      </a:cubicBezTo>
                      <a:cubicBezTo>
                        <a:pt x="268" y="231"/>
                        <a:pt x="269" y="230"/>
                        <a:pt x="270" y="229"/>
                      </a:cubicBezTo>
                      <a:close/>
                      <a:moveTo>
                        <a:pt x="256" y="203"/>
                      </a:moveTo>
                      <a:cubicBezTo>
                        <a:pt x="256" y="203"/>
                        <a:pt x="256" y="203"/>
                        <a:pt x="256" y="203"/>
                      </a:cubicBezTo>
                      <a:cubicBezTo>
                        <a:pt x="256" y="202"/>
                        <a:pt x="256" y="202"/>
                        <a:pt x="256" y="202"/>
                      </a:cubicBezTo>
                      <a:cubicBezTo>
                        <a:pt x="256" y="201"/>
                        <a:pt x="257" y="201"/>
                        <a:pt x="257" y="202"/>
                      </a:cubicBezTo>
                      <a:cubicBezTo>
                        <a:pt x="257" y="202"/>
                        <a:pt x="257" y="202"/>
                        <a:pt x="257" y="202"/>
                      </a:cubicBezTo>
                      <a:cubicBezTo>
                        <a:pt x="257" y="202"/>
                        <a:pt x="257" y="202"/>
                        <a:pt x="257" y="202"/>
                      </a:cubicBezTo>
                      <a:cubicBezTo>
                        <a:pt x="258" y="202"/>
                        <a:pt x="258" y="203"/>
                        <a:pt x="257" y="203"/>
                      </a:cubicBezTo>
                      <a:cubicBezTo>
                        <a:pt x="257" y="204"/>
                        <a:pt x="257" y="205"/>
                        <a:pt x="257" y="205"/>
                      </a:cubicBezTo>
                      <a:cubicBezTo>
                        <a:pt x="258" y="205"/>
                        <a:pt x="258" y="205"/>
                        <a:pt x="258" y="205"/>
                      </a:cubicBezTo>
                      <a:cubicBezTo>
                        <a:pt x="258" y="206"/>
                        <a:pt x="259" y="206"/>
                        <a:pt x="258" y="205"/>
                      </a:cubicBezTo>
                      <a:cubicBezTo>
                        <a:pt x="259" y="206"/>
                        <a:pt x="259" y="206"/>
                        <a:pt x="260" y="206"/>
                      </a:cubicBezTo>
                      <a:cubicBezTo>
                        <a:pt x="260" y="207"/>
                        <a:pt x="261" y="208"/>
                        <a:pt x="261" y="209"/>
                      </a:cubicBezTo>
                      <a:cubicBezTo>
                        <a:pt x="261" y="209"/>
                        <a:pt x="261" y="210"/>
                        <a:pt x="261" y="210"/>
                      </a:cubicBezTo>
                      <a:cubicBezTo>
                        <a:pt x="261" y="211"/>
                        <a:pt x="261" y="211"/>
                        <a:pt x="261" y="211"/>
                      </a:cubicBezTo>
                      <a:cubicBezTo>
                        <a:pt x="261" y="212"/>
                        <a:pt x="262" y="212"/>
                        <a:pt x="263" y="213"/>
                      </a:cubicBezTo>
                      <a:cubicBezTo>
                        <a:pt x="264" y="213"/>
                        <a:pt x="265" y="213"/>
                        <a:pt x="265" y="214"/>
                      </a:cubicBezTo>
                      <a:cubicBezTo>
                        <a:pt x="266" y="216"/>
                        <a:pt x="266" y="219"/>
                        <a:pt x="263" y="221"/>
                      </a:cubicBezTo>
                      <a:cubicBezTo>
                        <a:pt x="263" y="222"/>
                        <a:pt x="262" y="223"/>
                        <a:pt x="260" y="224"/>
                      </a:cubicBezTo>
                      <a:cubicBezTo>
                        <a:pt x="259" y="225"/>
                        <a:pt x="258" y="226"/>
                        <a:pt x="258" y="227"/>
                      </a:cubicBezTo>
                      <a:cubicBezTo>
                        <a:pt x="256" y="230"/>
                        <a:pt x="255" y="231"/>
                        <a:pt x="255" y="231"/>
                      </a:cubicBezTo>
                      <a:cubicBezTo>
                        <a:pt x="254" y="232"/>
                        <a:pt x="253" y="233"/>
                        <a:pt x="253" y="233"/>
                      </a:cubicBezTo>
                      <a:cubicBezTo>
                        <a:pt x="253" y="235"/>
                        <a:pt x="252" y="236"/>
                        <a:pt x="251" y="236"/>
                      </a:cubicBezTo>
                      <a:cubicBezTo>
                        <a:pt x="250" y="235"/>
                        <a:pt x="250" y="235"/>
                        <a:pt x="250" y="233"/>
                      </a:cubicBezTo>
                      <a:cubicBezTo>
                        <a:pt x="251" y="232"/>
                        <a:pt x="252" y="231"/>
                        <a:pt x="253" y="230"/>
                      </a:cubicBezTo>
                      <a:cubicBezTo>
                        <a:pt x="254" y="228"/>
                        <a:pt x="256" y="226"/>
                        <a:pt x="259" y="224"/>
                      </a:cubicBezTo>
                      <a:cubicBezTo>
                        <a:pt x="261" y="221"/>
                        <a:pt x="263" y="220"/>
                        <a:pt x="264" y="218"/>
                      </a:cubicBezTo>
                      <a:cubicBezTo>
                        <a:pt x="264" y="217"/>
                        <a:pt x="264" y="217"/>
                        <a:pt x="264" y="216"/>
                      </a:cubicBezTo>
                      <a:cubicBezTo>
                        <a:pt x="264" y="215"/>
                        <a:pt x="263" y="214"/>
                        <a:pt x="262" y="214"/>
                      </a:cubicBezTo>
                      <a:cubicBezTo>
                        <a:pt x="260" y="214"/>
                        <a:pt x="258" y="215"/>
                        <a:pt x="256" y="218"/>
                      </a:cubicBezTo>
                      <a:cubicBezTo>
                        <a:pt x="255" y="219"/>
                        <a:pt x="254" y="220"/>
                        <a:pt x="252" y="221"/>
                      </a:cubicBezTo>
                      <a:cubicBezTo>
                        <a:pt x="251" y="223"/>
                        <a:pt x="250" y="224"/>
                        <a:pt x="249" y="225"/>
                      </a:cubicBezTo>
                      <a:cubicBezTo>
                        <a:pt x="247" y="227"/>
                        <a:pt x="247" y="227"/>
                        <a:pt x="247" y="227"/>
                      </a:cubicBezTo>
                      <a:cubicBezTo>
                        <a:pt x="246" y="228"/>
                        <a:pt x="246" y="228"/>
                        <a:pt x="245" y="228"/>
                      </a:cubicBezTo>
                      <a:cubicBezTo>
                        <a:pt x="245" y="228"/>
                        <a:pt x="245" y="228"/>
                        <a:pt x="245" y="227"/>
                      </a:cubicBezTo>
                      <a:cubicBezTo>
                        <a:pt x="245" y="226"/>
                        <a:pt x="246" y="225"/>
                        <a:pt x="247" y="224"/>
                      </a:cubicBezTo>
                      <a:cubicBezTo>
                        <a:pt x="247" y="224"/>
                        <a:pt x="248" y="223"/>
                        <a:pt x="249" y="222"/>
                      </a:cubicBezTo>
                      <a:cubicBezTo>
                        <a:pt x="250" y="221"/>
                        <a:pt x="250" y="221"/>
                        <a:pt x="252" y="220"/>
                      </a:cubicBezTo>
                      <a:cubicBezTo>
                        <a:pt x="252" y="219"/>
                        <a:pt x="253" y="218"/>
                        <a:pt x="254" y="217"/>
                      </a:cubicBezTo>
                      <a:cubicBezTo>
                        <a:pt x="254" y="217"/>
                        <a:pt x="255" y="216"/>
                        <a:pt x="256" y="215"/>
                      </a:cubicBezTo>
                      <a:cubicBezTo>
                        <a:pt x="257" y="214"/>
                        <a:pt x="257" y="213"/>
                        <a:pt x="258" y="213"/>
                      </a:cubicBezTo>
                      <a:cubicBezTo>
                        <a:pt x="259" y="211"/>
                        <a:pt x="259" y="210"/>
                        <a:pt x="259" y="208"/>
                      </a:cubicBezTo>
                      <a:cubicBezTo>
                        <a:pt x="258" y="207"/>
                        <a:pt x="258" y="207"/>
                        <a:pt x="257" y="207"/>
                      </a:cubicBezTo>
                      <a:cubicBezTo>
                        <a:pt x="256" y="207"/>
                        <a:pt x="255" y="207"/>
                        <a:pt x="254" y="208"/>
                      </a:cubicBezTo>
                      <a:cubicBezTo>
                        <a:pt x="253" y="209"/>
                        <a:pt x="251" y="210"/>
                        <a:pt x="250" y="212"/>
                      </a:cubicBezTo>
                      <a:cubicBezTo>
                        <a:pt x="250" y="212"/>
                        <a:pt x="248" y="214"/>
                        <a:pt x="245" y="218"/>
                      </a:cubicBezTo>
                      <a:cubicBezTo>
                        <a:pt x="243" y="220"/>
                        <a:pt x="241" y="221"/>
                        <a:pt x="240" y="222"/>
                      </a:cubicBezTo>
                      <a:cubicBezTo>
                        <a:pt x="240" y="222"/>
                        <a:pt x="239" y="222"/>
                        <a:pt x="239" y="222"/>
                      </a:cubicBezTo>
                      <a:cubicBezTo>
                        <a:pt x="239" y="221"/>
                        <a:pt x="239" y="221"/>
                        <a:pt x="240" y="220"/>
                      </a:cubicBezTo>
                      <a:cubicBezTo>
                        <a:pt x="240" y="220"/>
                        <a:pt x="240" y="219"/>
                        <a:pt x="241" y="219"/>
                      </a:cubicBezTo>
                      <a:cubicBezTo>
                        <a:pt x="241" y="218"/>
                        <a:pt x="242" y="218"/>
                        <a:pt x="242" y="218"/>
                      </a:cubicBezTo>
                      <a:cubicBezTo>
                        <a:pt x="243" y="217"/>
                        <a:pt x="243" y="217"/>
                        <a:pt x="243" y="217"/>
                      </a:cubicBezTo>
                      <a:cubicBezTo>
                        <a:pt x="244" y="216"/>
                        <a:pt x="245" y="215"/>
                        <a:pt x="246" y="214"/>
                      </a:cubicBezTo>
                      <a:cubicBezTo>
                        <a:pt x="247" y="212"/>
                        <a:pt x="248" y="211"/>
                        <a:pt x="249" y="211"/>
                      </a:cubicBezTo>
                      <a:cubicBezTo>
                        <a:pt x="249" y="211"/>
                        <a:pt x="249" y="210"/>
                        <a:pt x="250" y="210"/>
                      </a:cubicBezTo>
                      <a:cubicBezTo>
                        <a:pt x="250" y="209"/>
                        <a:pt x="250" y="209"/>
                        <a:pt x="251" y="209"/>
                      </a:cubicBezTo>
                      <a:cubicBezTo>
                        <a:pt x="252" y="207"/>
                        <a:pt x="252" y="207"/>
                        <a:pt x="252" y="207"/>
                      </a:cubicBezTo>
                      <a:cubicBezTo>
                        <a:pt x="254" y="205"/>
                        <a:pt x="255" y="204"/>
                        <a:pt x="256" y="203"/>
                      </a:cubicBezTo>
                      <a:close/>
                      <a:moveTo>
                        <a:pt x="246" y="194"/>
                      </a:moveTo>
                      <a:cubicBezTo>
                        <a:pt x="247" y="194"/>
                        <a:pt x="248" y="195"/>
                        <a:pt x="250" y="196"/>
                      </a:cubicBezTo>
                      <a:cubicBezTo>
                        <a:pt x="251" y="197"/>
                        <a:pt x="251" y="199"/>
                        <a:pt x="250" y="202"/>
                      </a:cubicBezTo>
                      <a:cubicBezTo>
                        <a:pt x="249" y="202"/>
                        <a:pt x="248" y="204"/>
                        <a:pt x="245" y="207"/>
                      </a:cubicBezTo>
                      <a:cubicBezTo>
                        <a:pt x="244" y="208"/>
                        <a:pt x="243" y="209"/>
                        <a:pt x="242" y="208"/>
                      </a:cubicBezTo>
                      <a:cubicBezTo>
                        <a:pt x="241" y="208"/>
                        <a:pt x="241" y="208"/>
                        <a:pt x="241" y="208"/>
                      </a:cubicBezTo>
                      <a:cubicBezTo>
                        <a:pt x="240" y="207"/>
                        <a:pt x="239" y="207"/>
                        <a:pt x="238" y="206"/>
                      </a:cubicBezTo>
                      <a:cubicBezTo>
                        <a:pt x="237" y="204"/>
                        <a:pt x="236" y="204"/>
                        <a:pt x="235" y="205"/>
                      </a:cubicBezTo>
                      <a:cubicBezTo>
                        <a:pt x="232" y="208"/>
                        <a:pt x="231" y="210"/>
                        <a:pt x="231" y="212"/>
                      </a:cubicBezTo>
                      <a:cubicBezTo>
                        <a:pt x="231" y="213"/>
                        <a:pt x="232" y="213"/>
                        <a:pt x="232" y="213"/>
                      </a:cubicBezTo>
                      <a:cubicBezTo>
                        <a:pt x="234" y="214"/>
                        <a:pt x="234" y="214"/>
                        <a:pt x="234" y="214"/>
                      </a:cubicBezTo>
                      <a:cubicBezTo>
                        <a:pt x="235" y="215"/>
                        <a:pt x="235" y="215"/>
                        <a:pt x="235" y="216"/>
                      </a:cubicBezTo>
                      <a:cubicBezTo>
                        <a:pt x="235" y="217"/>
                        <a:pt x="235" y="217"/>
                        <a:pt x="234" y="217"/>
                      </a:cubicBezTo>
                      <a:cubicBezTo>
                        <a:pt x="233" y="217"/>
                        <a:pt x="232" y="216"/>
                        <a:pt x="232" y="215"/>
                      </a:cubicBezTo>
                      <a:cubicBezTo>
                        <a:pt x="230" y="213"/>
                        <a:pt x="229" y="211"/>
                        <a:pt x="230" y="209"/>
                      </a:cubicBezTo>
                      <a:cubicBezTo>
                        <a:pt x="230" y="208"/>
                        <a:pt x="231" y="207"/>
                        <a:pt x="233" y="205"/>
                      </a:cubicBezTo>
                      <a:cubicBezTo>
                        <a:pt x="236" y="202"/>
                        <a:pt x="238" y="200"/>
                        <a:pt x="239" y="199"/>
                      </a:cubicBezTo>
                      <a:cubicBezTo>
                        <a:pt x="241" y="197"/>
                        <a:pt x="243" y="196"/>
                        <a:pt x="242" y="196"/>
                      </a:cubicBezTo>
                      <a:cubicBezTo>
                        <a:pt x="244" y="195"/>
                        <a:pt x="245" y="194"/>
                        <a:pt x="246" y="194"/>
                      </a:cubicBezTo>
                      <a:close/>
                      <a:moveTo>
                        <a:pt x="231" y="182"/>
                      </a:moveTo>
                      <a:cubicBezTo>
                        <a:pt x="231" y="182"/>
                        <a:pt x="231" y="182"/>
                        <a:pt x="231" y="181"/>
                      </a:cubicBezTo>
                      <a:cubicBezTo>
                        <a:pt x="231" y="181"/>
                        <a:pt x="231" y="180"/>
                        <a:pt x="231" y="180"/>
                      </a:cubicBezTo>
                      <a:cubicBezTo>
                        <a:pt x="231" y="179"/>
                        <a:pt x="232" y="179"/>
                        <a:pt x="232" y="180"/>
                      </a:cubicBezTo>
                      <a:cubicBezTo>
                        <a:pt x="233" y="180"/>
                        <a:pt x="233" y="180"/>
                        <a:pt x="233" y="180"/>
                      </a:cubicBezTo>
                      <a:cubicBezTo>
                        <a:pt x="233" y="180"/>
                        <a:pt x="233" y="181"/>
                        <a:pt x="233" y="182"/>
                      </a:cubicBezTo>
                      <a:cubicBezTo>
                        <a:pt x="233" y="183"/>
                        <a:pt x="233" y="183"/>
                        <a:pt x="233" y="183"/>
                      </a:cubicBezTo>
                      <a:cubicBezTo>
                        <a:pt x="233" y="183"/>
                        <a:pt x="234" y="183"/>
                        <a:pt x="234" y="183"/>
                      </a:cubicBezTo>
                      <a:cubicBezTo>
                        <a:pt x="237" y="184"/>
                        <a:pt x="239" y="185"/>
                        <a:pt x="239" y="185"/>
                      </a:cubicBezTo>
                      <a:cubicBezTo>
                        <a:pt x="241" y="187"/>
                        <a:pt x="241" y="188"/>
                        <a:pt x="241" y="189"/>
                      </a:cubicBezTo>
                      <a:cubicBezTo>
                        <a:pt x="241" y="190"/>
                        <a:pt x="241" y="191"/>
                        <a:pt x="240" y="192"/>
                      </a:cubicBezTo>
                      <a:cubicBezTo>
                        <a:pt x="239" y="193"/>
                        <a:pt x="238" y="193"/>
                        <a:pt x="238" y="193"/>
                      </a:cubicBezTo>
                      <a:cubicBezTo>
                        <a:pt x="237" y="192"/>
                        <a:pt x="237" y="192"/>
                        <a:pt x="238" y="191"/>
                      </a:cubicBezTo>
                      <a:cubicBezTo>
                        <a:pt x="239" y="190"/>
                        <a:pt x="239" y="190"/>
                        <a:pt x="239" y="190"/>
                      </a:cubicBezTo>
                      <a:cubicBezTo>
                        <a:pt x="239" y="189"/>
                        <a:pt x="239" y="189"/>
                        <a:pt x="239" y="188"/>
                      </a:cubicBezTo>
                      <a:cubicBezTo>
                        <a:pt x="237" y="186"/>
                        <a:pt x="236" y="185"/>
                        <a:pt x="234" y="185"/>
                      </a:cubicBezTo>
                      <a:cubicBezTo>
                        <a:pt x="232" y="185"/>
                        <a:pt x="231" y="186"/>
                        <a:pt x="229" y="187"/>
                      </a:cubicBezTo>
                      <a:cubicBezTo>
                        <a:pt x="226" y="190"/>
                        <a:pt x="224" y="192"/>
                        <a:pt x="223" y="193"/>
                      </a:cubicBezTo>
                      <a:cubicBezTo>
                        <a:pt x="223" y="193"/>
                        <a:pt x="222" y="194"/>
                        <a:pt x="221" y="195"/>
                      </a:cubicBezTo>
                      <a:cubicBezTo>
                        <a:pt x="221" y="196"/>
                        <a:pt x="220" y="197"/>
                        <a:pt x="220" y="197"/>
                      </a:cubicBezTo>
                      <a:cubicBezTo>
                        <a:pt x="218" y="199"/>
                        <a:pt x="217" y="200"/>
                        <a:pt x="217" y="200"/>
                      </a:cubicBezTo>
                      <a:cubicBezTo>
                        <a:pt x="216" y="200"/>
                        <a:pt x="216" y="200"/>
                        <a:pt x="216" y="199"/>
                      </a:cubicBezTo>
                      <a:cubicBezTo>
                        <a:pt x="216" y="199"/>
                        <a:pt x="216" y="198"/>
                        <a:pt x="216" y="198"/>
                      </a:cubicBezTo>
                      <a:cubicBezTo>
                        <a:pt x="216" y="198"/>
                        <a:pt x="218" y="196"/>
                        <a:pt x="222" y="192"/>
                      </a:cubicBezTo>
                      <a:cubicBezTo>
                        <a:pt x="222" y="192"/>
                        <a:pt x="223" y="191"/>
                        <a:pt x="225" y="190"/>
                      </a:cubicBezTo>
                      <a:cubicBezTo>
                        <a:pt x="226" y="189"/>
                        <a:pt x="227" y="188"/>
                        <a:pt x="228" y="187"/>
                      </a:cubicBezTo>
                      <a:cubicBezTo>
                        <a:pt x="230" y="185"/>
                        <a:pt x="231" y="183"/>
                        <a:pt x="231" y="182"/>
                      </a:cubicBezTo>
                      <a:close/>
                      <a:moveTo>
                        <a:pt x="225" y="171"/>
                      </a:moveTo>
                      <a:cubicBezTo>
                        <a:pt x="226" y="171"/>
                        <a:pt x="226" y="172"/>
                        <a:pt x="226" y="172"/>
                      </a:cubicBezTo>
                      <a:cubicBezTo>
                        <a:pt x="227" y="174"/>
                        <a:pt x="227" y="175"/>
                        <a:pt x="227" y="176"/>
                      </a:cubicBezTo>
                      <a:cubicBezTo>
                        <a:pt x="227" y="178"/>
                        <a:pt x="226" y="180"/>
                        <a:pt x="222" y="183"/>
                      </a:cubicBezTo>
                      <a:cubicBezTo>
                        <a:pt x="222" y="184"/>
                        <a:pt x="222" y="184"/>
                        <a:pt x="221" y="185"/>
                      </a:cubicBezTo>
                      <a:cubicBezTo>
                        <a:pt x="220" y="186"/>
                        <a:pt x="220" y="186"/>
                        <a:pt x="219" y="187"/>
                      </a:cubicBezTo>
                      <a:cubicBezTo>
                        <a:pt x="218" y="188"/>
                        <a:pt x="215" y="190"/>
                        <a:pt x="213" y="192"/>
                      </a:cubicBezTo>
                      <a:cubicBezTo>
                        <a:pt x="210" y="193"/>
                        <a:pt x="209" y="193"/>
                        <a:pt x="208" y="193"/>
                      </a:cubicBezTo>
                      <a:cubicBezTo>
                        <a:pt x="206" y="191"/>
                        <a:pt x="205" y="190"/>
                        <a:pt x="205" y="188"/>
                      </a:cubicBezTo>
                      <a:cubicBezTo>
                        <a:pt x="205" y="187"/>
                        <a:pt x="206" y="185"/>
                        <a:pt x="208" y="183"/>
                      </a:cubicBezTo>
                      <a:cubicBezTo>
                        <a:pt x="209" y="181"/>
                        <a:pt x="211" y="179"/>
                        <a:pt x="213" y="176"/>
                      </a:cubicBezTo>
                      <a:cubicBezTo>
                        <a:pt x="215" y="175"/>
                        <a:pt x="217" y="173"/>
                        <a:pt x="219" y="171"/>
                      </a:cubicBezTo>
                      <a:cubicBezTo>
                        <a:pt x="221" y="170"/>
                        <a:pt x="222" y="169"/>
                        <a:pt x="223" y="169"/>
                      </a:cubicBezTo>
                      <a:cubicBezTo>
                        <a:pt x="224" y="169"/>
                        <a:pt x="225" y="170"/>
                        <a:pt x="225" y="171"/>
                      </a:cubicBezTo>
                      <a:close/>
                      <a:moveTo>
                        <a:pt x="218" y="160"/>
                      </a:moveTo>
                      <a:cubicBezTo>
                        <a:pt x="219" y="158"/>
                        <a:pt x="220" y="157"/>
                        <a:pt x="220" y="156"/>
                      </a:cubicBezTo>
                      <a:cubicBezTo>
                        <a:pt x="219" y="156"/>
                        <a:pt x="219" y="156"/>
                        <a:pt x="219" y="156"/>
                      </a:cubicBezTo>
                      <a:cubicBezTo>
                        <a:pt x="219" y="155"/>
                        <a:pt x="219" y="155"/>
                        <a:pt x="219" y="155"/>
                      </a:cubicBezTo>
                      <a:cubicBezTo>
                        <a:pt x="219" y="154"/>
                        <a:pt x="219" y="154"/>
                        <a:pt x="219" y="154"/>
                      </a:cubicBezTo>
                      <a:cubicBezTo>
                        <a:pt x="220" y="154"/>
                        <a:pt x="220" y="153"/>
                        <a:pt x="220" y="153"/>
                      </a:cubicBezTo>
                      <a:cubicBezTo>
                        <a:pt x="221" y="154"/>
                        <a:pt x="221" y="154"/>
                        <a:pt x="222" y="155"/>
                      </a:cubicBezTo>
                      <a:cubicBezTo>
                        <a:pt x="223" y="157"/>
                        <a:pt x="223" y="158"/>
                        <a:pt x="221" y="160"/>
                      </a:cubicBezTo>
                      <a:cubicBezTo>
                        <a:pt x="219" y="162"/>
                        <a:pt x="216" y="164"/>
                        <a:pt x="213" y="167"/>
                      </a:cubicBezTo>
                      <a:cubicBezTo>
                        <a:pt x="209" y="171"/>
                        <a:pt x="207" y="174"/>
                        <a:pt x="206" y="175"/>
                      </a:cubicBezTo>
                      <a:cubicBezTo>
                        <a:pt x="202" y="178"/>
                        <a:pt x="200" y="181"/>
                        <a:pt x="200" y="182"/>
                      </a:cubicBezTo>
                      <a:cubicBezTo>
                        <a:pt x="200" y="183"/>
                        <a:pt x="199" y="184"/>
                        <a:pt x="198" y="183"/>
                      </a:cubicBezTo>
                      <a:cubicBezTo>
                        <a:pt x="197" y="183"/>
                        <a:pt x="197" y="182"/>
                        <a:pt x="197" y="181"/>
                      </a:cubicBezTo>
                      <a:cubicBezTo>
                        <a:pt x="197" y="180"/>
                        <a:pt x="198" y="179"/>
                        <a:pt x="199" y="177"/>
                      </a:cubicBezTo>
                      <a:cubicBezTo>
                        <a:pt x="200" y="177"/>
                        <a:pt x="200" y="176"/>
                        <a:pt x="201" y="176"/>
                      </a:cubicBezTo>
                      <a:cubicBezTo>
                        <a:pt x="202" y="175"/>
                        <a:pt x="203" y="175"/>
                        <a:pt x="203" y="174"/>
                      </a:cubicBezTo>
                      <a:cubicBezTo>
                        <a:pt x="206" y="172"/>
                        <a:pt x="208" y="169"/>
                        <a:pt x="210" y="167"/>
                      </a:cubicBezTo>
                      <a:cubicBezTo>
                        <a:pt x="216" y="162"/>
                        <a:pt x="218" y="159"/>
                        <a:pt x="218" y="160"/>
                      </a:cubicBezTo>
                      <a:close/>
                      <a:moveTo>
                        <a:pt x="192" y="141"/>
                      </a:moveTo>
                      <a:cubicBezTo>
                        <a:pt x="192" y="142"/>
                        <a:pt x="192" y="142"/>
                        <a:pt x="192" y="142"/>
                      </a:cubicBezTo>
                      <a:cubicBezTo>
                        <a:pt x="192" y="142"/>
                        <a:pt x="192" y="142"/>
                        <a:pt x="191" y="143"/>
                      </a:cubicBezTo>
                      <a:cubicBezTo>
                        <a:pt x="189" y="146"/>
                        <a:pt x="187" y="148"/>
                        <a:pt x="186" y="149"/>
                      </a:cubicBezTo>
                      <a:cubicBezTo>
                        <a:pt x="184" y="151"/>
                        <a:pt x="183" y="152"/>
                        <a:pt x="183" y="153"/>
                      </a:cubicBezTo>
                      <a:cubicBezTo>
                        <a:pt x="179" y="156"/>
                        <a:pt x="178" y="158"/>
                        <a:pt x="177" y="160"/>
                      </a:cubicBezTo>
                      <a:cubicBezTo>
                        <a:pt x="177" y="161"/>
                        <a:pt x="177" y="161"/>
                        <a:pt x="178" y="162"/>
                      </a:cubicBezTo>
                      <a:cubicBezTo>
                        <a:pt x="178" y="162"/>
                        <a:pt x="180" y="161"/>
                        <a:pt x="182" y="159"/>
                      </a:cubicBezTo>
                      <a:cubicBezTo>
                        <a:pt x="183" y="157"/>
                        <a:pt x="185" y="156"/>
                        <a:pt x="187" y="156"/>
                      </a:cubicBezTo>
                      <a:cubicBezTo>
                        <a:pt x="188" y="156"/>
                        <a:pt x="188" y="157"/>
                        <a:pt x="187" y="160"/>
                      </a:cubicBezTo>
                      <a:cubicBezTo>
                        <a:pt x="187" y="160"/>
                        <a:pt x="186" y="161"/>
                        <a:pt x="185" y="162"/>
                      </a:cubicBezTo>
                      <a:cubicBezTo>
                        <a:pt x="185" y="163"/>
                        <a:pt x="184" y="164"/>
                        <a:pt x="184" y="165"/>
                      </a:cubicBezTo>
                      <a:cubicBezTo>
                        <a:pt x="183" y="165"/>
                        <a:pt x="183" y="166"/>
                        <a:pt x="184" y="166"/>
                      </a:cubicBezTo>
                      <a:cubicBezTo>
                        <a:pt x="184" y="167"/>
                        <a:pt x="185" y="167"/>
                        <a:pt x="186" y="166"/>
                      </a:cubicBezTo>
                      <a:cubicBezTo>
                        <a:pt x="186" y="166"/>
                        <a:pt x="188" y="165"/>
                        <a:pt x="190" y="163"/>
                      </a:cubicBezTo>
                      <a:cubicBezTo>
                        <a:pt x="191" y="162"/>
                        <a:pt x="192" y="161"/>
                        <a:pt x="193" y="160"/>
                      </a:cubicBezTo>
                      <a:cubicBezTo>
                        <a:pt x="194" y="159"/>
                        <a:pt x="195" y="158"/>
                        <a:pt x="195" y="158"/>
                      </a:cubicBezTo>
                      <a:cubicBezTo>
                        <a:pt x="197" y="156"/>
                        <a:pt x="198" y="155"/>
                        <a:pt x="200" y="154"/>
                      </a:cubicBezTo>
                      <a:cubicBezTo>
                        <a:pt x="201" y="152"/>
                        <a:pt x="202" y="151"/>
                        <a:pt x="202" y="151"/>
                      </a:cubicBezTo>
                      <a:cubicBezTo>
                        <a:pt x="203" y="151"/>
                        <a:pt x="203" y="151"/>
                        <a:pt x="203" y="152"/>
                      </a:cubicBezTo>
                      <a:cubicBezTo>
                        <a:pt x="204" y="152"/>
                        <a:pt x="204" y="153"/>
                        <a:pt x="203" y="153"/>
                      </a:cubicBezTo>
                      <a:cubicBezTo>
                        <a:pt x="203" y="153"/>
                        <a:pt x="203" y="154"/>
                        <a:pt x="202" y="154"/>
                      </a:cubicBezTo>
                      <a:cubicBezTo>
                        <a:pt x="202" y="154"/>
                        <a:pt x="202" y="155"/>
                        <a:pt x="201" y="155"/>
                      </a:cubicBezTo>
                      <a:cubicBezTo>
                        <a:pt x="200" y="156"/>
                        <a:pt x="198" y="158"/>
                        <a:pt x="197" y="159"/>
                      </a:cubicBezTo>
                      <a:cubicBezTo>
                        <a:pt x="196" y="159"/>
                        <a:pt x="195" y="160"/>
                        <a:pt x="194" y="161"/>
                      </a:cubicBezTo>
                      <a:cubicBezTo>
                        <a:pt x="192" y="163"/>
                        <a:pt x="191" y="164"/>
                        <a:pt x="190" y="164"/>
                      </a:cubicBezTo>
                      <a:cubicBezTo>
                        <a:pt x="189" y="165"/>
                        <a:pt x="188" y="166"/>
                        <a:pt x="186" y="167"/>
                      </a:cubicBezTo>
                      <a:cubicBezTo>
                        <a:pt x="185" y="169"/>
                        <a:pt x="183" y="169"/>
                        <a:pt x="183" y="169"/>
                      </a:cubicBezTo>
                      <a:cubicBezTo>
                        <a:pt x="182" y="170"/>
                        <a:pt x="182" y="169"/>
                        <a:pt x="181" y="169"/>
                      </a:cubicBezTo>
                      <a:cubicBezTo>
                        <a:pt x="181" y="168"/>
                        <a:pt x="181" y="168"/>
                        <a:pt x="181" y="167"/>
                      </a:cubicBezTo>
                      <a:cubicBezTo>
                        <a:pt x="181" y="166"/>
                        <a:pt x="182" y="165"/>
                        <a:pt x="184" y="162"/>
                      </a:cubicBezTo>
                      <a:cubicBezTo>
                        <a:pt x="185" y="160"/>
                        <a:pt x="186" y="160"/>
                        <a:pt x="186" y="159"/>
                      </a:cubicBezTo>
                      <a:cubicBezTo>
                        <a:pt x="186" y="158"/>
                        <a:pt x="185" y="158"/>
                        <a:pt x="184" y="159"/>
                      </a:cubicBezTo>
                      <a:cubicBezTo>
                        <a:pt x="185" y="158"/>
                        <a:pt x="184" y="159"/>
                        <a:pt x="182" y="161"/>
                      </a:cubicBezTo>
                      <a:cubicBezTo>
                        <a:pt x="182" y="161"/>
                        <a:pt x="181" y="162"/>
                        <a:pt x="179" y="164"/>
                      </a:cubicBezTo>
                      <a:cubicBezTo>
                        <a:pt x="178" y="164"/>
                        <a:pt x="177" y="164"/>
                        <a:pt x="176" y="164"/>
                      </a:cubicBezTo>
                      <a:cubicBezTo>
                        <a:pt x="175" y="163"/>
                        <a:pt x="175" y="163"/>
                        <a:pt x="175" y="162"/>
                      </a:cubicBezTo>
                      <a:cubicBezTo>
                        <a:pt x="175" y="160"/>
                        <a:pt x="175" y="159"/>
                        <a:pt x="176" y="158"/>
                      </a:cubicBezTo>
                      <a:cubicBezTo>
                        <a:pt x="177" y="157"/>
                        <a:pt x="179" y="154"/>
                        <a:pt x="183" y="149"/>
                      </a:cubicBezTo>
                      <a:cubicBezTo>
                        <a:pt x="184" y="148"/>
                        <a:pt x="185" y="147"/>
                        <a:pt x="187" y="146"/>
                      </a:cubicBezTo>
                      <a:cubicBezTo>
                        <a:pt x="188" y="144"/>
                        <a:pt x="189" y="143"/>
                        <a:pt x="189" y="142"/>
                      </a:cubicBezTo>
                      <a:cubicBezTo>
                        <a:pt x="190" y="141"/>
                        <a:pt x="191" y="141"/>
                        <a:pt x="192" y="141"/>
                      </a:cubicBezTo>
                      <a:close/>
                      <a:moveTo>
                        <a:pt x="175" y="127"/>
                      </a:moveTo>
                      <a:cubicBezTo>
                        <a:pt x="176" y="127"/>
                        <a:pt x="176" y="127"/>
                        <a:pt x="176" y="127"/>
                      </a:cubicBezTo>
                      <a:cubicBezTo>
                        <a:pt x="176" y="128"/>
                        <a:pt x="175" y="128"/>
                        <a:pt x="175" y="129"/>
                      </a:cubicBezTo>
                      <a:cubicBezTo>
                        <a:pt x="172" y="132"/>
                        <a:pt x="171" y="134"/>
                        <a:pt x="170" y="135"/>
                      </a:cubicBezTo>
                      <a:cubicBezTo>
                        <a:pt x="168" y="137"/>
                        <a:pt x="166" y="138"/>
                        <a:pt x="166" y="138"/>
                      </a:cubicBezTo>
                      <a:cubicBezTo>
                        <a:pt x="163" y="142"/>
                        <a:pt x="161" y="144"/>
                        <a:pt x="161" y="145"/>
                      </a:cubicBezTo>
                      <a:cubicBezTo>
                        <a:pt x="161" y="146"/>
                        <a:pt x="161" y="147"/>
                        <a:pt x="161" y="147"/>
                      </a:cubicBezTo>
                      <a:cubicBezTo>
                        <a:pt x="162" y="148"/>
                        <a:pt x="163" y="147"/>
                        <a:pt x="165" y="145"/>
                      </a:cubicBezTo>
                      <a:cubicBezTo>
                        <a:pt x="167" y="143"/>
                        <a:pt x="169" y="142"/>
                        <a:pt x="170" y="142"/>
                      </a:cubicBezTo>
                      <a:cubicBezTo>
                        <a:pt x="172" y="142"/>
                        <a:pt x="172" y="143"/>
                        <a:pt x="171" y="145"/>
                      </a:cubicBezTo>
                      <a:cubicBezTo>
                        <a:pt x="171" y="146"/>
                        <a:pt x="170" y="147"/>
                        <a:pt x="169" y="148"/>
                      </a:cubicBezTo>
                      <a:cubicBezTo>
                        <a:pt x="168" y="149"/>
                        <a:pt x="168" y="150"/>
                        <a:pt x="167" y="150"/>
                      </a:cubicBezTo>
                      <a:cubicBezTo>
                        <a:pt x="167" y="151"/>
                        <a:pt x="167" y="152"/>
                        <a:pt x="167" y="152"/>
                      </a:cubicBezTo>
                      <a:cubicBezTo>
                        <a:pt x="168" y="152"/>
                        <a:pt x="168" y="152"/>
                        <a:pt x="169" y="152"/>
                      </a:cubicBezTo>
                      <a:cubicBezTo>
                        <a:pt x="170" y="152"/>
                        <a:pt x="172" y="151"/>
                        <a:pt x="174" y="148"/>
                      </a:cubicBezTo>
                      <a:cubicBezTo>
                        <a:pt x="175" y="148"/>
                        <a:pt x="175" y="147"/>
                        <a:pt x="176" y="146"/>
                      </a:cubicBezTo>
                      <a:cubicBezTo>
                        <a:pt x="177" y="145"/>
                        <a:pt x="178" y="144"/>
                        <a:pt x="179" y="144"/>
                      </a:cubicBezTo>
                      <a:cubicBezTo>
                        <a:pt x="181" y="142"/>
                        <a:pt x="182" y="141"/>
                        <a:pt x="183" y="139"/>
                      </a:cubicBezTo>
                      <a:cubicBezTo>
                        <a:pt x="185" y="138"/>
                        <a:pt x="186" y="137"/>
                        <a:pt x="186" y="137"/>
                      </a:cubicBezTo>
                      <a:cubicBezTo>
                        <a:pt x="187" y="137"/>
                        <a:pt x="187" y="137"/>
                        <a:pt x="187" y="137"/>
                      </a:cubicBezTo>
                      <a:cubicBezTo>
                        <a:pt x="187" y="138"/>
                        <a:pt x="187" y="138"/>
                        <a:pt x="187" y="139"/>
                      </a:cubicBezTo>
                      <a:cubicBezTo>
                        <a:pt x="187" y="139"/>
                        <a:pt x="187" y="139"/>
                        <a:pt x="186" y="140"/>
                      </a:cubicBezTo>
                      <a:cubicBezTo>
                        <a:pt x="186" y="140"/>
                        <a:pt x="185" y="140"/>
                        <a:pt x="185" y="140"/>
                      </a:cubicBezTo>
                      <a:cubicBezTo>
                        <a:pt x="184" y="142"/>
                        <a:pt x="182" y="143"/>
                        <a:pt x="181" y="144"/>
                      </a:cubicBezTo>
                      <a:cubicBezTo>
                        <a:pt x="180" y="145"/>
                        <a:pt x="179" y="146"/>
                        <a:pt x="177" y="147"/>
                      </a:cubicBezTo>
                      <a:cubicBezTo>
                        <a:pt x="176" y="149"/>
                        <a:pt x="175" y="149"/>
                        <a:pt x="174" y="150"/>
                      </a:cubicBezTo>
                      <a:cubicBezTo>
                        <a:pt x="173" y="151"/>
                        <a:pt x="171" y="152"/>
                        <a:pt x="170" y="153"/>
                      </a:cubicBezTo>
                      <a:cubicBezTo>
                        <a:pt x="168" y="154"/>
                        <a:pt x="167" y="155"/>
                        <a:pt x="167" y="155"/>
                      </a:cubicBezTo>
                      <a:cubicBezTo>
                        <a:pt x="166" y="155"/>
                        <a:pt x="165" y="155"/>
                        <a:pt x="165" y="155"/>
                      </a:cubicBezTo>
                      <a:cubicBezTo>
                        <a:pt x="165" y="154"/>
                        <a:pt x="165" y="154"/>
                        <a:pt x="165" y="153"/>
                      </a:cubicBezTo>
                      <a:cubicBezTo>
                        <a:pt x="165" y="152"/>
                        <a:pt x="166" y="150"/>
                        <a:pt x="168" y="147"/>
                      </a:cubicBezTo>
                      <a:cubicBezTo>
                        <a:pt x="169" y="146"/>
                        <a:pt x="169" y="145"/>
                        <a:pt x="169" y="145"/>
                      </a:cubicBezTo>
                      <a:cubicBezTo>
                        <a:pt x="169" y="144"/>
                        <a:pt x="169" y="144"/>
                        <a:pt x="168" y="144"/>
                      </a:cubicBezTo>
                      <a:cubicBezTo>
                        <a:pt x="168" y="144"/>
                        <a:pt x="168" y="145"/>
                        <a:pt x="166" y="146"/>
                      </a:cubicBezTo>
                      <a:cubicBezTo>
                        <a:pt x="165" y="147"/>
                        <a:pt x="164" y="148"/>
                        <a:pt x="163" y="149"/>
                      </a:cubicBezTo>
                      <a:cubicBezTo>
                        <a:pt x="162" y="150"/>
                        <a:pt x="161" y="150"/>
                        <a:pt x="160" y="150"/>
                      </a:cubicBezTo>
                      <a:cubicBezTo>
                        <a:pt x="159" y="149"/>
                        <a:pt x="158" y="148"/>
                        <a:pt x="158" y="147"/>
                      </a:cubicBezTo>
                      <a:cubicBezTo>
                        <a:pt x="158" y="146"/>
                        <a:pt x="159" y="145"/>
                        <a:pt x="160" y="143"/>
                      </a:cubicBezTo>
                      <a:cubicBezTo>
                        <a:pt x="160" y="143"/>
                        <a:pt x="163" y="140"/>
                        <a:pt x="167" y="135"/>
                      </a:cubicBezTo>
                      <a:cubicBezTo>
                        <a:pt x="168" y="134"/>
                        <a:pt x="169" y="133"/>
                        <a:pt x="170" y="131"/>
                      </a:cubicBezTo>
                      <a:cubicBezTo>
                        <a:pt x="172" y="130"/>
                        <a:pt x="172" y="129"/>
                        <a:pt x="173" y="128"/>
                      </a:cubicBezTo>
                      <a:cubicBezTo>
                        <a:pt x="174" y="127"/>
                        <a:pt x="175" y="126"/>
                        <a:pt x="175" y="127"/>
                      </a:cubicBezTo>
                      <a:close/>
                      <a:moveTo>
                        <a:pt x="167" y="125"/>
                      </a:moveTo>
                      <a:cubicBezTo>
                        <a:pt x="169" y="123"/>
                        <a:pt x="169" y="123"/>
                        <a:pt x="170" y="123"/>
                      </a:cubicBezTo>
                      <a:cubicBezTo>
                        <a:pt x="170" y="122"/>
                        <a:pt x="171" y="123"/>
                        <a:pt x="171" y="123"/>
                      </a:cubicBezTo>
                      <a:cubicBezTo>
                        <a:pt x="171" y="124"/>
                        <a:pt x="171" y="124"/>
                        <a:pt x="171" y="124"/>
                      </a:cubicBezTo>
                      <a:cubicBezTo>
                        <a:pt x="171" y="125"/>
                        <a:pt x="170" y="125"/>
                        <a:pt x="170" y="125"/>
                      </a:cubicBezTo>
                      <a:cubicBezTo>
                        <a:pt x="169" y="126"/>
                        <a:pt x="169" y="126"/>
                        <a:pt x="169" y="126"/>
                      </a:cubicBezTo>
                      <a:cubicBezTo>
                        <a:pt x="167" y="128"/>
                        <a:pt x="166" y="129"/>
                        <a:pt x="164" y="130"/>
                      </a:cubicBezTo>
                      <a:cubicBezTo>
                        <a:pt x="164" y="131"/>
                        <a:pt x="163" y="132"/>
                        <a:pt x="161" y="133"/>
                      </a:cubicBezTo>
                      <a:cubicBezTo>
                        <a:pt x="159" y="134"/>
                        <a:pt x="158" y="135"/>
                        <a:pt x="158" y="136"/>
                      </a:cubicBezTo>
                      <a:cubicBezTo>
                        <a:pt x="156" y="137"/>
                        <a:pt x="155" y="138"/>
                        <a:pt x="154" y="139"/>
                      </a:cubicBezTo>
                      <a:cubicBezTo>
                        <a:pt x="152" y="140"/>
                        <a:pt x="151" y="141"/>
                        <a:pt x="150" y="141"/>
                      </a:cubicBezTo>
                      <a:cubicBezTo>
                        <a:pt x="149" y="141"/>
                        <a:pt x="149" y="141"/>
                        <a:pt x="149" y="140"/>
                      </a:cubicBezTo>
                      <a:cubicBezTo>
                        <a:pt x="148" y="140"/>
                        <a:pt x="148" y="139"/>
                        <a:pt x="148" y="139"/>
                      </a:cubicBezTo>
                      <a:cubicBezTo>
                        <a:pt x="148" y="138"/>
                        <a:pt x="149" y="136"/>
                        <a:pt x="152" y="133"/>
                      </a:cubicBezTo>
                      <a:cubicBezTo>
                        <a:pt x="153" y="132"/>
                        <a:pt x="153" y="131"/>
                        <a:pt x="153" y="131"/>
                      </a:cubicBezTo>
                      <a:cubicBezTo>
                        <a:pt x="153" y="130"/>
                        <a:pt x="153" y="130"/>
                        <a:pt x="152" y="130"/>
                      </a:cubicBezTo>
                      <a:cubicBezTo>
                        <a:pt x="152" y="130"/>
                        <a:pt x="151" y="131"/>
                        <a:pt x="149" y="132"/>
                      </a:cubicBezTo>
                      <a:cubicBezTo>
                        <a:pt x="149" y="132"/>
                        <a:pt x="148" y="133"/>
                        <a:pt x="146" y="135"/>
                      </a:cubicBezTo>
                      <a:cubicBezTo>
                        <a:pt x="145" y="136"/>
                        <a:pt x="144" y="136"/>
                        <a:pt x="143" y="135"/>
                      </a:cubicBezTo>
                      <a:cubicBezTo>
                        <a:pt x="142" y="135"/>
                        <a:pt x="142" y="134"/>
                        <a:pt x="142" y="133"/>
                      </a:cubicBezTo>
                      <a:cubicBezTo>
                        <a:pt x="142" y="132"/>
                        <a:pt x="143" y="131"/>
                        <a:pt x="144" y="129"/>
                      </a:cubicBezTo>
                      <a:cubicBezTo>
                        <a:pt x="144" y="129"/>
                        <a:pt x="146" y="126"/>
                        <a:pt x="151" y="120"/>
                      </a:cubicBezTo>
                      <a:cubicBezTo>
                        <a:pt x="151" y="120"/>
                        <a:pt x="152" y="119"/>
                        <a:pt x="154" y="117"/>
                      </a:cubicBezTo>
                      <a:cubicBezTo>
                        <a:pt x="155" y="116"/>
                        <a:pt x="156" y="115"/>
                        <a:pt x="157" y="114"/>
                      </a:cubicBezTo>
                      <a:cubicBezTo>
                        <a:pt x="158" y="112"/>
                        <a:pt x="158" y="112"/>
                        <a:pt x="159" y="113"/>
                      </a:cubicBezTo>
                      <a:cubicBezTo>
                        <a:pt x="159" y="113"/>
                        <a:pt x="159" y="113"/>
                        <a:pt x="159" y="113"/>
                      </a:cubicBezTo>
                      <a:cubicBezTo>
                        <a:pt x="159" y="113"/>
                        <a:pt x="159" y="114"/>
                        <a:pt x="158" y="115"/>
                      </a:cubicBezTo>
                      <a:cubicBezTo>
                        <a:pt x="156" y="118"/>
                        <a:pt x="154" y="119"/>
                        <a:pt x="153" y="120"/>
                      </a:cubicBezTo>
                      <a:cubicBezTo>
                        <a:pt x="151" y="123"/>
                        <a:pt x="150" y="124"/>
                        <a:pt x="150" y="124"/>
                      </a:cubicBezTo>
                      <a:cubicBezTo>
                        <a:pt x="147" y="128"/>
                        <a:pt x="145" y="130"/>
                        <a:pt x="145" y="131"/>
                      </a:cubicBezTo>
                      <a:cubicBezTo>
                        <a:pt x="144" y="132"/>
                        <a:pt x="144" y="133"/>
                        <a:pt x="145" y="133"/>
                      </a:cubicBezTo>
                      <a:cubicBezTo>
                        <a:pt x="146" y="134"/>
                        <a:pt x="147" y="133"/>
                        <a:pt x="149" y="131"/>
                      </a:cubicBezTo>
                      <a:cubicBezTo>
                        <a:pt x="151" y="129"/>
                        <a:pt x="153" y="128"/>
                        <a:pt x="154" y="128"/>
                      </a:cubicBezTo>
                      <a:cubicBezTo>
                        <a:pt x="156" y="128"/>
                        <a:pt x="156" y="129"/>
                        <a:pt x="155" y="131"/>
                      </a:cubicBezTo>
                      <a:cubicBezTo>
                        <a:pt x="154" y="132"/>
                        <a:pt x="154" y="133"/>
                        <a:pt x="153" y="134"/>
                      </a:cubicBezTo>
                      <a:cubicBezTo>
                        <a:pt x="152" y="135"/>
                        <a:pt x="151" y="136"/>
                        <a:pt x="151" y="136"/>
                      </a:cubicBezTo>
                      <a:cubicBezTo>
                        <a:pt x="151" y="137"/>
                        <a:pt x="151" y="138"/>
                        <a:pt x="151" y="138"/>
                      </a:cubicBezTo>
                      <a:cubicBezTo>
                        <a:pt x="152" y="138"/>
                        <a:pt x="152" y="138"/>
                        <a:pt x="153" y="138"/>
                      </a:cubicBezTo>
                      <a:cubicBezTo>
                        <a:pt x="154" y="137"/>
                        <a:pt x="155" y="136"/>
                        <a:pt x="158" y="134"/>
                      </a:cubicBezTo>
                      <a:cubicBezTo>
                        <a:pt x="158" y="134"/>
                        <a:pt x="159" y="133"/>
                        <a:pt x="160" y="132"/>
                      </a:cubicBezTo>
                      <a:cubicBezTo>
                        <a:pt x="161" y="131"/>
                        <a:pt x="162" y="130"/>
                        <a:pt x="163" y="129"/>
                      </a:cubicBezTo>
                      <a:cubicBezTo>
                        <a:pt x="164" y="128"/>
                        <a:pt x="166" y="126"/>
                        <a:pt x="167" y="125"/>
                      </a:cubicBezTo>
                      <a:close/>
                      <a:moveTo>
                        <a:pt x="153" y="105"/>
                      </a:moveTo>
                      <a:cubicBezTo>
                        <a:pt x="155" y="105"/>
                        <a:pt x="156" y="104"/>
                        <a:pt x="156" y="104"/>
                      </a:cubicBezTo>
                      <a:cubicBezTo>
                        <a:pt x="156" y="104"/>
                        <a:pt x="158" y="104"/>
                        <a:pt x="160" y="103"/>
                      </a:cubicBezTo>
                      <a:cubicBezTo>
                        <a:pt x="161" y="103"/>
                        <a:pt x="161" y="102"/>
                        <a:pt x="161" y="103"/>
                      </a:cubicBezTo>
                      <a:cubicBezTo>
                        <a:pt x="162" y="103"/>
                        <a:pt x="162" y="103"/>
                        <a:pt x="162" y="104"/>
                      </a:cubicBezTo>
                      <a:cubicBezTo>
                        <a:pt x="161" y="104"/>
                        <a:pt x="160" y="105"/>
                        <a:pt x="158" y="105"/>
                      </a:cubicBezTo>
                      <a:cubicBezTo>
                        <a:pt x="157" y="106"/>
                        <a:pt x="156" y="106"/>
                        <a:pt x="152" y="107"/>
                      </a:cubicBezTo>
                      <a:cubicBezTo>
                        <a:pt x="151" y="108"/>
                        <a:pt x="150" y="108"/>
                        <a:pt x="149" y="109"/>
                      </a:cubicBezTo>
                      <a:cubicBezTo>
                        <a:pt x="147" y="110"/>
                        <a:pt x="146" y="110"/>
                        <a:pt x="145" y="111"/>
                      </a:cubicBezTo>
                      <a:cubicBezTo>
                        <a:pt x="144" y="112"/>
                        <a:pt x="144" y="112"/>
                        <a:pt x="144" y="112"/>
                      </a:cubicBezTo>
                      <a:cubicBezTo>
                        <a:pt x="143" y="112"/>
                        <a:pt x="143" y="112"/>
                        <a:pt x="143" y="112"/>
                      </a:cubicBezTo>
                      <a:cubicBezTo>
                        <a:pt x="143" y="113"/>
                        <a:pt x="142" y="113"/>
                        <a:pt x="141" y="113"/>
                      </a:cubicBezTo>
                      <a:cubicBezTo>
                        <a:pt x="139" y="115"/>
                        <a:pt x="138" y="115"/>
                        <a:pt x="137" y="116"/>
                      </a:cubicBezTo>
                      <a:cubicBezTo>
                        <a:pt x="136" y="117"/>
                        <a:pt x="135" y="118"/>
                        <a:pt x="133" y="119"/>
                      </a:cubicBezTo>
                      <a:cubicBezTo>
                        <a:pt x="131" y="120"/>
                        <a:pt x="130" y="121"/>
                        <a:pt x="129" y="122"/>
                      </a:cubicBezTo>
                      <a:cubicBezTo>
                        <a:pt x="128" y="123"/>
                        <a:pt x="128" y="123"/>
                        <a:pt x="127" y="123"/>
                      </a:cubicBezTo>
                      <a:cubicBezTo>
                        <a:pt x="127" y="123"/>
                        <a:pt x="128" y="121"/>
                        <a:pt x="130" y="120"/>
                      </a:cubicBezTo>
                      <a:cubicBezTo>
                        <a:pt x="131" y="119"/>
                        <a:pt x="132" y="118"/>
                        <a:pt x="135" y="116"/>
                      </a:cubicBezTo>
                      <a:cubicBezTo>
                        <a:pt x="136" y="116"/>
                        <a:pt x="136" y="115"/>
                        <a:pt x="137" y="114"/>
                      </a:cubicBezTo>
                      <a:cubicBezTo>
                        <a:pt x="138" y="114"/>
                        <a:pt x="139" y="113"/>
                        <a:pt x="140" y="113"/>
                      </a:cubicBezTo>
                      <a:cubicBezTo>
                        <a:pt x="142" y="111"/>
                        <a:pt x="145" y="110"/>
                        <a:pt x="147" y="109"/>
                      </a:cubicBezTo>
                      <a:cubicBezTo>
                        <a:pt x="147" y="108"/>
                        <a:pt x="149" y="108"/>
                        <a:pt x="151" y="107"/>
                      </a:cubicBezTo>
                      <a:cubicBezTo>
                        <a:pt x="151" y="106"/>
                        <a:pt x="152" y="106"/>
                        <a:pt x="153" y="105"/>
                      </a:cubicBezTo>
                      <a:close/>
                      <a:moveTo>
                        <a:pt x="135" y="98"/>
                      </a:moveTo>
                      <a:cubicBezTo>
                        <a:pt x="136" y="98"/>
                        <a:pt x="137" y="97"/>
                        <a:pt x="139" y="96"/>
                      </a:cubicBezTo>
                      <a:cubicBezTo>
                        <a:pt x="139" y="96"/>
                        <a:pt x="140" y="96"/>
                        <a:pt x="142" y="95"/>
                      </a:cubicBezTo>
                      <a:cubicBezTo>
                        <a:pt x="143" y="95"/>
                        <a:pt x="144" y="94"/>
                        <a:pt x="145" y="94"/>
                      </a:cubicBezTo>
                      <a:cubicBezTo>
                        <a:pt x="145" y="94"/>
                        <a:pt x="146" y="93"/>
                        <a:pt x="149" y="93"/>
                      </a:cubicBezTo>
                      <a:cubicBezTo>
                        <a:pt x="149" y="92"/>
                        <a:pt x="150" y="92"/>
                        <a:pt x="150" y="92"/>
                      </a:cubicBezTo>
                      <a:cubicBezTo>
                        <a:pt x="150" y="93"/>
                        <a:pt x="150" y="93"/>
                        <a:pt x="150" y="93"/>
                      </a:cubicBezTo>
                      <a:cubicBezTo>
                        <a:pt x="150" y="94"/>
                        <a:pt x="148" y="95"/>
                        <a:pt x="146" y="95"/>
                      </a:cubicBezTo>
                      <a:cubicBezTo>
                        <a:pt x="146" y="96"/>
                        <a:pt x="144" y="96"/>
                        <a:pt x="141" y="97"/>
                      </a:cubicBezTo>
                      <a:cubicBezTo>
                        <a:pt x="140" y="97"/>
                        <a:pt x="139" y="98"/>
                        <a:pt x="137" y="99"/>
                      </a:cubicBezTo>
                      <a:cubicBezTo>
                        <a:pt x="136" y="99"/>
                        <a:pt x="134" y="100"/>
                        <a:pt x="133" y="101"/>
                      </a:cubicBezTo>
                      <a:cubicBezTo>
                        <a:pt x="133" y="101"/>
                        <a:pt x="133" y="101"/>
                        <a:pt x="132" y="101"/>
                      </a:cubicBezTo>
                      <a:cubicBezTo>
                        <a:pt x="132" y="102"/>
                        <a:pt x="132" y="102"/>
                        <a:pt x="132" y="102"/>
                      </a:cubicBezTo>
                      <a:cubicBezTo>
                        <a:pt x="131" y="102"/>
                        <a:pt x="130" y="103"/>
                        <a:pt x="129" y="103"/>
                      </a:cubicBezTo>
                      <a:cubicBezTo>
                        <a:pt x="127" y="104"/>
                        <a:pt x="126" y="105"/>
                        <a:pt x="125" y="106"/>
                      </a:cubicBezTo>
                      <a:cubicBezTo>
                        <a:pt x="124" y="106"/>
                        <a:pt x="123" y="107"/>
                        <a:pt x="121" y="109"/>
                      </a:cubicBezTo>
                      <a:cubicBezTo>
                        <a:pt x="120" y="110"/>
                        <a:pt x="119" y="111"/>
                        <a:pt x="118" y="112"/>
                      </a:cubicBezTo>
                      <a:cubicBezTo>
                        <a:pt x="117" y="113"/>
                        <a:pt x="116" y="113"/>
                        <a:pt x="116" y="113"/>
                      </a:cubicBezTo>
                      <a:cubicBezTo>
                        <a:pt x="115" y="112"/>
                        <a:pt x="116" y="111"/>
                        <a:pt x="119" y="109"/>
                      </a:cubicBezTo>
                      <a:cubicBezTo>
                        <a:pt x="119" y="109"/>
                        <a:pt x="121" y="108"/>
                        <a:pt x="123" y="106"/>
                      </a:cubicBezTo>
                      <a:cubicBezTo>
                        <a:pt x="124" y="105"/>
                        <a:pt x="125" y="105"/>
                        <a:pt x="126" y="104"/>
                      </a:cubicBezTo>
                      <a:cubicBezTo>
                        <a:pt x="127" y="104"/>
                        <a:pt x="128" y="103"/>
                        <a:pt x="128" y="103"/>
                      </a:cubicBezTo>
                      <a:cubicBezTo>
                        <a:pt x="131" y="101"/>
                        <a:pt x="133" y="99"/>
                        <a:pt x="135" y="98"/>
                      </a:cubicBezTo>
                      <a:close/>
                      <a:moveTo>
                        <a:pt x="123" y="92"/>
                      </a:moveTo>
                      <a:cubicBezTo>
                        <a:pt x="124" y="91"/>
                        <a:pt x="124" y="91"/>
                        <a:pt x="125" y="91"/>
                      </a:cubicBezTo>
                      <a:cubicBezTo>
                        <a:pt x="126" y="90"/>
                        <a:pt x="127" y="91"/>
                        <a:pt x="127" y="92"/>
                      </a:cubicBezTo>
                      <a:cubicBezTo>
                        <a:pt x="128" y="93"/>
                        <a:pt x="128" y="93"/>
                        <a:pt x="128" y="93"/>
                      </a:cubicBezTo>
                      <a:cubicBezTo>
                        <a:pt x="128" y="94"/>
                        <a:pt x="127" y="95"/>
                        <a:pt x="126" y="95"/>
                      </a:cubicBezTo>
                      <a:cubicBezTo>
                        <a:pt x="125" y="96"/>
                        <a:pt x="124" y="96"/>
                        <a:pt x="123" y="94"/>
                      </a:cubicBezTo>
                      <a:cubicBezTo>
                        <a:pt x="123" y="94"/>
                        <a:pt x="123" y="93"/>
                        <a:pt x="123" y="92"/>
                      </a:cubicBezTo>
                      <a:close/>
                      <a:moveTo>
                        <a:pt x="118" y="75"/>
                      </a:moveTo>
                      <a:cubicBezTo>
                        <a:pt x="118" y="75"/>
                        <a:pt x="118" y="75"/>
                        <a:pt x="118" y="75"/>
                      </a:cubicBezTo>
                      <a:cubicBezTo>
                        <a:pt x="118" y="75"/>
                        <a:pt x="118" y="76"/>
                        <a:pt x="118" y="76"/>
                      </a:cubicBezTo>
                      <a:cubicBezTo>
                        <a:pt x="118" y="77"/>
                        <a:pt x="118" y="77"/>
                        <a:pt x="119" y="78"/>
                      </a:cubicBezTo>
                      <a:cubicBezTo>
                        <a:pt x="119" y="78"/>
                        <a:pt x="119" y="78"/>
                        <a:pt x="120" y="79"/>
                      </a:cubicBezTo>
                      <a:cubicBezTo>
                        <a:pt x="120" y="79"/>
                        <a:pt x="121" y="80"/>
                        <a:pt x="121" y="80"/>
                      </a:cubicBezTo>
                      <a:cubicBezTo>
                        <a:pt x="123" y="82"/>
                        <a:pt x="123" y="85"/>
                        <a:pt x="121" y="88"/>
                      </a:cubicBezTo>
                      <a:cubicBezTo>
                        <a:pt x="119" y="89"/>
                        <a:pt x="117" y="92"/>
                        <a:pt x="115" y="95"/>
                      </a:cubicBezTo>
                      <a:cubicBezTo>
                        <a:pt x="113" y="97"/>
                        <a:pt x="111" y="98"/>
                        <a:pt x="110" y="99"/>
                      </a:cubicBezTo>
                      <a:cubicBezTo>
                        <a:pt x="108" y="100"/>
                        <a:pt x="106" y="100"/>
                        <a:pt x="104" y="99"/>
                      </a:cubicBezTo>
                      <a:cubicBezTo>
                        <a:pt x="103" y="99"/>
                        <a:pt x="102" y="98"/>
                        <a:pt x="102" y="96"/>
                      </a:cubicBezTo>
                      <a:cubicBezTo>
                        <a:pt x="102" y="95"/>
                        <a:pt x="102" y="95"/>
                        <a:pt x="102" y="95"/>
                      </a:cubicBezTo>
                      <a:cubicBezTo>
                        <a:pt x="102" y="94"/>
                        <a:pt x="101" y="94"/>
                        <a:pt x="100" y="95"/>
                      </a:cubicBezTo>
                      <a:cubicBezTo>
                        <a:pt x="100" y="95"/>
                        <a:pt x="98" y="97"/>
                        <a:pt x="95" y="100"/>
                      </a:cubicBezTo>
                      <a:cubicBezTo>
                        <a:pt x="94" y="101"/>
                        <a:pt x="93" y="102"/>
                        <a:pt x="92" y="103"/>
                      </a:cubicBezTo>
                      <a:cubicBezTo>
                        <a:pt x="91" y="105"/>
                        <a:pt x="90" y="106"/>
                        <a:pt x="89" y="106"/>
                      </a:cubicBezTo>
                      <a:cubicBezTo>
                        <a:pt x="88" y="108"/>
                        <a:pt x="87" y="108"/>
                        <a:pt x="87" y="108"/>
                      </a:cubicBezTo>
                      <a:cubicBezTo>
                        <a:pt x="86" y="108"/>
                        <a:pt x="86" y="108"/>
                        <a:pt x="86" y="107"/>
                      </a:cubicBezTo>
                      <a:cubicBezTo>
                        <a:pt x="86" y="106"/>
                        <a:pt x="86" y="106"/>
                        <a:pt x="86" y="106"/>
                      </a:cubicBezTo>
                      <a:cubicBezTo>
                        <a:pt x="87" y="106"/>
                        <a:pt x="88" y="105"/>
                        <a:pt x="90" y="103"/>
                      </a:cubicBezTo>
                      <a:cubicBezTo>
                        <a:pt x="91" y="102"/>
                        <a:pt x="92" y="101"/>
                        <a:pt x="94" y="99"/>
                      </a:cubicBezTo>
                      <a:cubicBezTo>
                        <a:pt x="95" y="98"/>
                        <a:pt x="97" y="97"/>
                        <a:pt x="97" y="96"/>
                      </a:cubicBezTo>
                      <a:cubicBezTo>
                        <a:pt x="98" y="95"/>
                        <a:pt x="99" y="94"/>
                        <a:pt x="101" y="92"/>
                      </a:cubicBezTo>
                      <a:cubicBezTo>
                        <a:pt x="103" y="91"/>
                        <a:pt x="104" y="89"/>
                        <a:pt x="105" y="88"/>
                      </a:cubicBezTo>
                      <a:cubicBezTo>
                        <a:pt x="107" y="87"/>
                        <a:pt x="107" y="87"/>
                        <a:pt x="107" y="87"/>
                      </a:cubicBezTo>
                      <a:cubicBezTo>
                        <a:pt x="108" y="85"/>
                        <a:pt x="108" y="85"/>
                        <a:pt x="108" y="85"/>
                      </a:cubicBezTo>
                      <a:cubicBezTo>
                        <a:pt x="110" y="83"/>
                        <a:pt x="110" y="83"/>
                        <a:pt x="110" y="83"/>
                      </a:cubicBezTo>
                      <a:cubicBezTo>
                        <a:pt x="112" y="81"/>
                        <a:pt x="112" y="81"/>
                        <a:pt x="112" y="81"/>
                      </a:cubicBezTo>
                      <a:cubicBezTo>
                        <a:pt x="114" y="79"/>
                        <a:pt x="116" y="77"/>
                        <a:pt x="116" y="77"/>
                      </a:cubicBezTo>
                      <a:cubicBezTo>
                        <a:pt x="116" y="75"/>
                        <a:pt x="117" y="74"/>
                        <a:pt x="118" y="75"/>
                      </a:cubicBezTo>
                      <a:close/>
                      <a:moveTo>
                        <a:pt x="103" y="62"/>
                      </a:moveTo>
                      <a:cubicBezTo>
                        <a:pt x="103" y="62"/>
                        <a:pt x="104" y="63"/>
                        <a:pt x="104" y="64"/>
                      </a:cubicBezTo>
                      <a:cubicBezTo>
                        <a:pt x="104" y="64"/>
                        <a:pt x="105" y="64"/>
                        <a:pt x="106" y="65"/>
                      </a:cubicBezTo>
                      <a:cubicBezTo>
                        <a:pt x="106" y="65"/>
                        <a:pt x="107" y="64"/>
                        <a:pt x="108" y="63"/>
                      </a:cubicBezTo>
                      <a:cubicBezTo>
                        <a:pt x="109" y="63"/>
                        <a:pt x="109" y="62"/>
                        <a:pt x="109" y="62"/>
                      </a:cubicBezTo>
                      <a:cubicBezTo>
                        <a:pt x="110" y="61"/>
                        <a:pt x="110" y="61"/>
                        <a:pt x="111" y="61"/>
                      </a:cubicBezTo>
                      <a:cubicBezTo>
                        <a:pt x="112" y="59"/>
                        <a:pt x="113" y="58"/>
                        <a:pt x="114" y="58"/>
                      </a:cubicBezTo>
                      <a:cubicBezTo>
                        <a:pt x="114" y="59"/>
                        <a:pt x="114" y="59"/>
                        <a:pt x="114" y="59"/>
                      </a:cubicBezTo>
                      <a:cubicBezTo>
                        <a:pt x="114" y="60"/>
                        <a:pt x="114" y="60"/>
                        <a:pt x="114" y="60"/>
                      </a:cubicBezTo>
                      <a:cubicBezTo>
                        <a:pt x="114" y="60"/>
                        <a:pt x="114" y="60"/>
                        <a:pt x="113" y="61"/>
                      </a:cubicBezTo>
                      <a:cubicBezTo>
                        <a:pt x="110" y="64"/>
                        <a:pt x="110" y="64"/>
                        <a:pt x="110" y="64"/>
                      </a:cubicBezTo>
                      <a:cubicBezTo>
                        <a:pt x="109" y="65"/>
                        <a:pt x="108" y="66"/>
                        <a:pt x="107" y="67"/>
                      </a:cubicBezTo>
                      <a:cubicBezTo>
                        <a:pt x="107" y="66"/>
                        <a:pt x="107" y="66"/>
                        <a:pt x="107" y="66"/>
                      </a:cubicBezTo>
                      <a:cubicBezTo>
                        <a:pt x="107" y="66"/>
                        <a:pt x="107" y="66"/>
                        <a:pt x="107" y="66"/>
                      </a:cubicBezTo>
                      <a:cubicBezTo>
                        <a:pt x="107" y="66"/>
                        <a:pt x="108" y="67"/>
                        <a:pt x="111" y="69"/>
                      </a:cubicBezTo>
                      <a:cubicBezTo>
                        <a:pt x="111" y="69"/>
                        <a:pt x="111" y="69"/>
                        <a:pt x="113" y="70"/>
                      </a:cubicBezTo>
                      <a:cubicBezTo>
                        <a:pt x="113" y="70"/>
                        <a:pt x="113" y="71"/>
                        <a:pt x="114" y="71"/>
                      </a:cubicBezTo>
                      <a:cubicBezTo>
                        <a:pt x="114" y="72"/>
                        <a:pt x="114" y="72"/>
                        <a:pt x="113" y="72"/>
                      </a:cubicBezTo>
                      <a:cubicBezTo>
                        <a:pt x="113" y="73"/>
                        <a:pt x="112" y="72"/>
                        <a:pt x="111" y="72"/>
                      </a:cubicBezTo>
                      <a:cubicBezTo>
                        <a:pt x="111" y="72"/>
                        <a:pt x="110" y="71"/>
                        <a:pt x="109" y="70"/>
                      </a:cubicBezTo>
                      <a:cubicBezTo>
                        <a:pt x="108" y="69"/>
                        <a:pt x="107" y="68"/>
                        <a:pt x="106" y="68"/>
                      </a:cubicBezTo>
                      <a:cubicBezTo>
                        <a:pt x="106" y="68"/>
                        <a:pt x="105" y="69"/>
                        <a:pt x="103" y="71"/>
                      </a:cubicBezTo>
                      <a:cubicBezTo>
                        <a:pt x="102" y="72"/>
                        <a:pt x="101" y="73"/>
                        <a:pt x="100" y="74"/>
                      </a:cubicBezTo>
                      <a:cubicBezTo>
                        <a:pt x="99" y="74"/>
                        <a:pt x="97" y="76"/>
                        <a:pt x="94" y="80"/>
                      </a:cubicBezTo>
                      <a:cubicBezTo>
                        <a:pt x="92" y="83"/>
                        <a:pt x="91" y="84"/>
                        <a:pt x="91" y="86"/>
                      </a:cubicBezTo>
                      <a:cubicBezTo>
                        <a:pt x="92" y="88"/>
                        <a:pt x="93" y="88"/>
                        <a:pt x="95" y="88"/>
                      </a:cubicBezTo>
                      <a:cubicBezTo>
                        <a:pt x="96" y="88"/>
                        <a:pt x="96" y="88"/>
                        <a:pt x="96" y="89"/>
                      </a:cubicBezTo>
                      <a:cubicBezTo>
                        <a:pt x="97" y="89"/>
                        <a:pt x="97" y="89"/>
                        <a:pt x="96" y="90"/>
                      </a:cubicBezTo>
                      <a:cubicBezTo>
                        <a:pt x="96" y="90"/>
                        <a:pt x="95" y="90"/>
                        <a:pt x="94" y="90"/>
                      </a:cubicBezTo>
                      <a:cubicBezTo>
                        <a:pt x="92" y="90"/>
                        <a:pt x="91" y="89"/>
                        <a:pt x="89" y="87"/>
                      </a:cubicBezTo>
                      <a:cubicBezTo>
                        <a:pt x="89" y="86"/>
                        <a:pt x="89" y="84"/>
                        <a:pt x="91" y="81"/>
                      </a:cubicBezTo>
                      <a:cubicBezTo>
                        <a:pt x="92" y="79"/>
                        <a:pt x="94" y="76"/>
                        <a:pt x="97" y="74"/>
                      </a:cubicBezTo>
                      <a:cubicBezTo>
                        <a:pt x="100" y="71"/>
                        <a:pt x="102" y="70"/>
                        <a:pt x="101" y="70"/>
                      </a:cubicBezTo>
                      <a:cubicBezTo>
                        <a:pt x="102" y="70"/>
                        <a:pt x="102" y="69"/>
                        <a:pt x="103" y="68"/>
                      </a:cubicBezTo>
                      <a:cubicBezTo>
                        <a:pt x="104" y="68"/>
                        <a:pt x="104" y="67"/>
                        <a:pt x="105" y="67"/>
                      </a:cubicBezTo>
                      <a:cubicBezTo>
                        <a:pt x="105" y="66"/>
                        <a:pt x="104" y="66"/>
                        <a:pt x="102" y="64"/>
                      </a:cubicBezTo>
                      <a:cubicBezTo>
                        <a:pt x="102" y="64"/>
                        <a:pt x="102" y="63"/>
                        <a:pt x="102" y="63"/>
                      </a:cubicBezTo>
                      <a:cubicBezTo>
                        <a:pt x="102" y="62"/>
                        <a:pt x="102" y="62"/>
                        <a:pt x="103" y="62"/>
                      </a:cubicBezTo>
                      <a:close/>
                      <a:moveTo>
                        <a:pt x="78" y="69"/>
                      </a:moveTo>
                      <a:cubicBezTo>
                        <a:pt x="79" y="66"/>
                        <a:pt x="81" y="64"/>
                        <a:pt x="84" y="62"/>
                      </a:cubicBezTo>
                      <a:cubicBezTo>
                        <a:pt x="87" y="59"/>
                        <a:pt x="89" y="57"/>
                        <a:pt x="88" y="58"/>
                      </a:cubicBezTo>
                      <a:cubicBezTo>
                        <a:pt x="88" y="57"/>
                        <a:pt x="89" y="57"/>
                        <a:pt x="90" y="56"/>
                      </a:cubicBezTo>
                      <a:cubicBezTo>
                        <a:pt x="91" y="55"/>
                        <a:pt x="91" y="55"/>
                        <a:pt x="92" y="54"/>
                      </a:cubicBezTo>
                      <a:cubicBezTo>
                        <a:pt x="92" y="54"/>
                        <a:pt x="91" y="53"/>
                        <a:pt x="89" y="52"/>
                      </a:cubicBezTo>
                      <a:cubicBezTo>
                        <a:pt x="89" y="52"/>
                        <a:pt x="89" y="51"/>
                        <a:pt x="89" y="51"/>
                      </a:cubicBezTo>
                      <a:cubicBezTo>
                        <a:pt x="89" y="50"/>
                        <a:pt x="89" y="50"/>
                        <a:pt x="90" y="50"/>
                      </a:cubicBezTo>
                      <a:cubicBezTo>
                        <a:pt x="90" y="50"/>
                        <a:pt x="91" y="51"/>
                        <a:pt x="91" y="51"/>
                      </a:cubicBezTo>
                      <a:cubicBezTo>
                        <a:pt x="91" y="51"/>
                        <a:pt x="92" y="52"/>
                        <a:pt x="93" y="53"/>
                      </a:cubicBezTo>
                      <a:cubicBezTo>
                        <a:pt x="93" y="53"/>
                        <a:pt x="94" y="52"/>
                        <a:pt x="95" y="51"/>
                      </a:cubicBezTo>
                      <a:cubicBezTo>
                        <a:pt x="95" y="50"/>
                        <a:pt x="96" y="50"/>
                        <a:pt x="96" y="49"/>
                      </a:cubicBezTo>
                      <a:cubicBezTo>
                        <a:pt x="97" y="49"/>
                        <a:pt x="97" y="49"/>
                        <a:pt x="97" y="48"/>
                      </a:cubicBezTo>
                      <a:cubicBezTo>
                        <a:pt x="99" y="47"/>
                        <a:pt x="100" y="46"/>
                        <a:pt x="101" y="46"/>
                      </a:cubicBezTo>
                      <a:cubicBezTo>
                        <a:pt x="101" y="46"/>
                        <a:pt x="101" y="47"/>
                        <a:pt x="101" y="47"/>
                      </a:cubicBezTo>
                      <a:cubicBezTo>
                        <a:pt x="101" y="48"/>
                        <a:pt x="101" y="48"/>
                        <a:pt x="101" y="48"/>
                      </a:cubicBezTo>
                      <a:cubicBezTo>
                        <a:pt x="101" y="48"/>
                        <a:pt x="101" y="48"/>
                        <a:pt x="100" y="49"/>
                      </a:cubicBezTo>
                      <a:cubicBezTo>
                        <a:pt x="97" y="51"/>
                        <a:pt x="97" y="51"/>
                        <a:pt x="97" y="51"/>
                      </a:cubicBezTo>
                      <a:cubicBezTo>
                        <a:pt x="95" y="53"/>
                        <a:pt x="94" y="54"/>
                        <a:pt x="94" y="54"/>
                      </a:cubicBezTo>
                      <a:cubicBezTo>
                        <a:pt x="94" y="54"/>
                        <a:pt x="94" y="54"/>
                        <a:pt x="94" y="54"/>
                      </a:cubicBezTo>
                      <a:cubicBezTo>
                        <a:pt x="94" y="54"/>
                        <a:pt x="94" y="54"/>
                        <a:pt x="94" y="54"/>
                      </a:cubicBezTo>
                      <a:cubicBezTo>
                        <a:pt x="94" y="54"/>
                        <a:pt x="95" y="55"/>
                        <a:pt x="98" y="57"/>
                      </a:cubicBezTo>
                      <a:cubicBezTo>
                        <a:pt x="97" y="57"/>
                        <a:pt x="98" y="57"/>
                        <a:pt x="99" y="58"/>
                      </a:cubicBezTo>
                      <a:cubicBezTo>
                        <a:pt x="100" y="58"/>
                        <a:pt x="100" y="58"/>
                        <a:pt x="100" y="59"/>
                      </a:cubicBezTo>
                      <a:cubicBezTo>
                        <a:pt x="101" y="59"/>
                        <a:pt x="101" y="60"/>
                        <a:pt x="100" y="60"/>
                      </a:cubicBezTo>
                      <a:cubicBezTo>
                        <a:pt x="100" y="60"/>
                        <a:pt x="99" y="60"/>
                        <a:pt x="98" y="60"/>
                      </a:cubicBezTo>
                      <a:cubicBezTo>
                        <a:pt x="98" y="59"/>
                        <a:pt x="97" y="59"/>
                        <a:pt x="95" y="57"/>
                      </a:cubicBezTo>
                      <a:cubicBezTo>
                        <a:pt x="94" y="56"/>
                        <a:pt x="93" y="56"/>
                        <a:pt x="93" y="56"/>
                      </a:cubicBezTo>
                      <a:cubicBezTo>
                        <a:pt x="93" y="56"/>
                        <a:pt x="92" y="57"/>
                        <a:pt x="90" y="58"/>
                      </a:cubicBezTo>
                      <a:cubicBezTo>
                        <a:pt x="88" y="60"/>
                        <a:pt x="87" y="61"/>
                        <a:pt x="87" y="61"/>
                      </a:cubicBezTo>
                      <a:cubicBezTo>
                        <a:pt x="86" y="62"/>
                        <a:pt x="84" y="64"/>
                        <a:pt x="80" y="68"/>
                      </a:cubicBezTo>
                      <a:cubicBezTo>
                        <a:pt x="78" y="70"/>
                        <a:pt x="78" y="72"/>
                        <a:pt x="78" y="74"/>
                      </a:cubicBezTo>
                      <a:cubicBezTo>
                        <a:pt x="78" y="75"/>
                        <a:pt x="80" y="76"/>
                        <a:pt x="82" y="76"/>
                      </a:cubicBezTo>
                      <a:cubicBezTo>
                        <a:pt x="83" y="76"/>
                        <a:pt x="83" y="76"/>
                        <a:pt x="83" y="76"/>
                      </a:cubicBezTo>
                      <a:cubicBezTo>
                        <a:pt x="84" y="77"/>
                        <a:pt x="84" y="77"/>
                        <a:pt x="83" y="78"/>
                      </a:cubicBezTo>
                      <a:cubicBezTo>
                        <a:pt x="83" y="78"/>
                        <a:pt x="82" y="78"/>
                        <a:pt x="81" y="78"/>
                      </a:cubicBezTo>
                      <a:cubicBezTo>
                        <a:pt x="79" y="78"/>
                        <a:pt x="78" y="77"/>
                        <a:pt x="76" y="75"/>
                      </a:cubicBezTo>
                      <a:cubicBezTo>
                        <a:pt x="75" y="73"/>
                        <a:pt x="76" y="71"/>
                        <a:pt x="78" y="69"/>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2" name="Freeform 295"/>
                <p:cNvSpPr/>
                <p:nvPr/>
              </p:nvSpPr>
              <p:spPr bwMode="auto">
                <a:xfrm>
                  <a:off x="5783" y="828"/>
                  <a:ext cx="47" cy="50"/>
                </a:xfrm>
                <a:custGeom>
                  <a:avLst/>
                  <a:gdLst>
                    <a:gd name="T0" fmla="*/ 4 w 20"/>
                    <a:gd name="T1" fmla="*/ 11 h 21"/>
                    <a:gd name="T2" fmla="*/ 3 w 20"/>
                    <a:gd name="T3" fmla="*/ 11 h 21"/>
                    <a:gd name="T4" fmla="*/ 0 w 20"/>
                    <a:gd name="T5" fmla="*/ 16 h 21"/>
                    <a:gd name="T6" fmla="*/ 1 w 20"/>
                    <a:gd name="T7" fmla="*/ 20 h 21"/>
                    <a:gd name="T8" fmla="*/ 7 w 20"/>
                    <a:gd name="T9" fmla="*/ 18 h 21"/>
                    <a:gd name="T10" fmla="*/ 12 w 20"/>
                    <a:gd name="T11" fmla="*/ 14 h 21"/>
                    <a:gd name="T12" fmla="*/ 18 w 20"/>
                    <a:gd name="T13" fmla="*/ 2 h 21"/>
                    <a:gd name="T14" fmla="*/ 16 w 20"/>
                    <a:gd name="T15" fmla="*/ 0 h 21"/>
                    <a:gd name="T16" fmla="*/ 15 w 20"/>
                    <a:gd name="T17" fmla="*/ 0 h 21"/>
                    <a:gd name="T18" fmla="*/ 12 w 20"/>
                    <a:gd name="T19" fmla="*/ 3 h 21"/>
                    <a:gd name="T20" fmla="*/ 11 w 20"/>
                    <a:gd name="T21" fmla="*/ 4 h 21"/>
                    <a:gd name="T22" fmla="*/ 5 w 20"/>
                    <a:gd name="T23" fmla="*/ 10 h 21"/>
                    <a:gd name="T24" fmla="*/ 4 w 20"/>
                    <a:gd name="T25"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21">
                      <a:moveTo>
                        <a:pt x="4" y="11"/>
                      </a:moveTo>
                      <a:cubicBezTo>
                        <a:pt x="4" y="11"/>
                        <a:pt x="3" y="11"/>
                        <a:pt x="3" y="11"/>
                      </a:cubicBezTo>
                      <a:cubicBezTo>
                        <a:pt x="2" y="13"/>
                        <a:pt x="1" y="14"/>
                        <a:pt x="0" y="16"/>
                      </a:cubicBezTo>
                      <a:cubicBezTo>
                        <a:pt x="0" y="17"/>
                        <a:pt x="0" y="18"/>
                        <a:pt x="1" y="20"/>
                      </a:cubicBezTo>
                      <a:cubicBezTo>
                        <a:pt x="2" y="21"/>
                        <a:pt x="4" y="20"/>
                        <a:pt x="7" y="18"/>
                      </a:cubicBezTo>
                      <a:cubicBezTo>
                        <a:pt x="10" y="16"/>
                        <a:pt x="11" y="15"/>
                        <a:pt x="12" y="14"/>
                      </a:cubicBezTo>
                      <a:cubicBezTo>
                        <a:pt x="18" y="9"/>
                        <a:pt x="20" y="5"/>
                        <a:pt x="18" y="2"/>
                      </a:cubicBezTo>
                      <a:cubicBezTo>
                        <a:pt x="17" y="1"/>
                        <a:pt x="16" y="0"/>
                        <a:pt x="16" y="0"/>
                      </a:cubicBezTo>
                      <a:cubicBezTo>
                        <a:pt x="15" y="0"/>
                        <a:pt x="15" y="0"/>
                        <a:pt x="15" y="0"/>
                      </a:cubicBezTo>
                      <a:cubicBezTo>
                        <a:pt x="14" y="1"/>
                        <a:pt x="13" y="1"/>
                        <a:pt x="12" y="3"/>
                      </a:cubicBezTo>
                      <a:cubicBezTo>
                        <a:pt x="11" y="4"/>
                        <a:pt x="11" y="4"/>
                        <a:pt x="11" y="4"/>
                      </a:cubicBezTo>
                      <a:cubicBezTo>
                        <a:pt x="7" y="8"/>
                        <a:pt x="5" y="9"/>
                        <a:pt x="5" y="10"/>
                      </a:cubicBezTo>
                      <a:cubicBezTo>
                        <a:pt x="5" y="10"/>
                        <a:pt x="5" y="10"/>
                        <a:pt x="4" y="11"/>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3" name="Freeform 296"/>
                <p:cNvSpPr/>
                <p:nvPr/>
              </p:nvSpPr>
              <p:spPr bwMode="auto">
                <a:xfrm>
                  <a:off x="5485" y="509"/>
                  <a:ext cx="47" cy="47"/>
                </a:xfrm>
                <a:custGeom>
                  <a:avLst/>
                  <a:gdLst>
                    <a:gd name="T0" fmla="*/ 10 w 20"/>
                    <a:gd name="T1" fmla="*/ 4 h 20"/>
                    <a:gd name="T2" fmla="*/ 5 w 20"/>
                    <a:gd name="T3" fmla="*/ 9 h 20"/>
                    <a:gd name="T4" fmla="*/ 4 w 20"/>
                    <a:gd name="T5" fmla="*/ 10 h 20"/>
                    <a:gd name="T6" fmla="*/ 3 w 20"/>
                    <a:gd name="T7" fmla="*/ 11 h 20"/>
                    <a:gd name="T8" fmla="*/ 0 w 20"/>
                    <a:gd name="T9" fmla="*/ 15 h 20"/>
                    <a:gd name="T10" fmla="*/ 2 w 20"/>
                    <a:gd name="T11" fmla="*/ 19 h 20"/>
                    <a:gd name="T12" fmla="*/ 8 w 20"/>
                    <a:gd name="T13" fmla="*/ 17 h 20"/>
                    <a:gd name="T14" fmla="*/ 13 w 20"/>
                    <a:gd name="T15" fmla="*/ 13 h 20"/>
                    <a:gd name="T16" fmla="*/ 18 w 20"/>
                    <a:gd name="T17" fmla="*/ 1 h 20"/>
                    <a:gd name="T18" fmla="*/ 15 w 20"/>
                    <a:gd name="T19" fmla="*/ 0 h 20"/>
                    <a:gd name="T20" fmla="*/ 15 w 20"/>
                    <a:gd name="T21" fmla="*/ 0 h 20"/>
                    <a:gd name="T22" fmla="*/ 12 w 20"/>
                    <a:gd name="T23" fmla="*/ 2 h 20"/>
                    <a:gd name="T24" fmla="*/ 10 w 20"/>
                    <a:gd name="T25"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20">
                      <a:moveTo>
                        <a:pt x="10" y="4"/>
                      </a:moveTo>
                      <a:cubicBezTo>
                        <a:pt x="7" y="7"/>
                        <a:pt x="5" y="9"/>
                        <a:pt x="5" y="9"/>
                      </a:cubicBezTo>
                      <a:cubicBezTo>
                        <a:pt x="5" y="9"/>
                        <a:pt x="5" y="10"/>
                        <a:pt x="4" y="10"/>
                      </a:cubicBezTo>
                      <a:cubicBezTo>
                        <a:pt x="4" y="11"/>
                        <a:pt x="3" y="11"/>
                        <a:pt x="3" y="11"/>
                      </a:cubicBezTo>
                      <a:cubicBezTo>
                        <a:pt x="2" y="13"/>
                        <a:pt x="1" y="14"/>
                        <a:pt x="0" y="15"/>
                      </a:cubicBezTo>
                      <a:cubicBezTo>
                        <a:pt x="0" y="17"/>
                        <a:pt x="0" y="18"/>
                        <a:pt x="2" y="19"/>
                      </a:cubicBezTo>
                      <a:cubicBezTo>
                        <a:pt x="3" y="20"/>
                        <a:pt x="5" y="20"/>
                        <a:pt x="8" y="17"/>
                      </a:cubicBezTo>
                      <a:cubicBezTo>
                        <a:pt x="10" y="15"/>
                        <a:pt x="12" y="14"/>
                        <a:pt x="13" y="13"/>
                      </a:cubicBezTo>
                      <a:cubicBezTo>
                        <a:pt x="18" y="8"/>
                        <a:pt x="20" y="4"/>
                        <a:pt x="18" y="1"/>
                      </a:cubicBezTo>
                      <a:cubicBezTo>
                        <a:pt x="17" y="0"/>
                        <a:pt x="16" y="0"/>
                        <a:pt x="15" y="0"/>
                      </a:cubicBezTo>
                      <a:cubicBezTo>
                        <a:pt x="15" y="0"/>
                        <a:pt x="15" y="0"/>
                        <a:pt x="15" y="0"/>
                      </a:cubicBezTo>
                      <a:cubicBezTo>
                        <a:pt x="14" y="0"/>
                        <a:pt x="13" y="1"/>
                        <a:pt x="12" y="2"/>
                      </a:cubicBezTo>
                      <a:lnTo>
                        <a:pt x="10" y="4"/>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4" name="Freeform 297"/>
                <p:cNvSpPr/>
                <p:nvPr/>
              </p:nvSpPr>
              <p:spPr bwMode="auto">
                <a:xfrm>
                  <a:off x="5558" y="568"/>
                  <a:ext cx="26" cy="23"/>
                </a:xfrm>
                <a:custGeom>
                  <a:avLst/>
                  <a:gdLst>
                    <a:gd name="T0" fmla="*/ 0 w 11"/>
                    <a:gd name="T1" fmla="*/ 6 h 10"/>
                    <a:gd name="T2" fmla="*/ 1 w 11"/>
                    <a:gd name="T3" fmla="*/ 9 h 10"/>
                    <a:gd name="T4" fmla="*/ 1 w 11"/>
                    <a:gd name="T5" fmla="*/ 9 h 10"/>
                    <a:gd name="T6" fmla="*/ 5 w 11"/>
                    <a:gd name="T7" fmla="*/ 10 h 10"/>
                    <a:gd name="T8" fmla="*/ 7 w 11"/>
                    <a:gd name="T9" fmla="*/ 9 h 10"/>
                    <a:gd name="T10" fmla="*/ 11 w 11"/>
                    <a:gd name="T11" fmla="*/ 4 h 10"/>
                    <a:gd name="T12" fmla="*/ 11 w 11"/>
                    <a:gd name="T13" fmla="*/ 1 h 10"/>
                    <a:gd name="T14" fmla="*/ 6 w 11"/>
                    <a:gd name="T15" fmla="*/ 1 h 10"/>
                    <a:gd name="T16" fmla="*/ 2 w 11"/>
                    <a:gd name="T17" fmla="*/ 4 h 10"/>
                    <a:gd name="T18" fmla="*/ 0 w 11"/>
                    <a:gd name="T1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0">
                      <a:moveTo>
                        <a:pt x="0" y="6"/>
                      </a:moveTo>
                      <a:cubicBezTo>
                        <a:pt x="0" y="7"/>
                        <a:pt x="0" y="8"/>
                        <a:pt x="1" y="9"/>
                      </a:cubicBezTo>
                      <a:cubicBezTo>
                        <a:pt x="1" y="9"/>
                        <a:pt x="1" y="9"/>
                        <a:pt x="1" y="9"/>
                      </a:cubicBezTo>
                      <a:cubicBezTo>
                        <a:pt x="3" y="10"/>
                        <a:pt x="4" y="10"/>
                        <a:pt x="5" y="10"/>
                      </a:cubicBezTo>
                      <a:cubicBezTo>
                        <a:pt x="5" y="10"/>
                        <a:pt x="6" y="10"/>
                        <a:pt x="7" y="9"/>
                      </a:cubicBezTo>
                      <a:cubicBezTo>
                        <a:pt x="9" y="5"/>
                        <a:pt x="11" y="4"/>
                        <a:pt x="11" y="4"/>
                      </a:cubicBezTo>
                      <a:cubicBezTo>
                        <a:pt x="11" y="2"/>
                        <a:pt x="11" y="2"/>
                        <a:pt x="11" y="1"/>
                      </a:cubicBezTo>
                      <a:cubicBezTo>
                        <a:pt x="10" y="0"/>
                        <a:pt x="8" y="0"/>
                        <a:pt x="6" y="1"/>
                      </a:cubicBezTo>
                      <a:cubicBezTo>
                        <a:pt x="4" y="2"/>
                        <a:pt x="3" y="3"/>
                        <a:pt x="2" y="4"/>
                      </a:cubicBezTo>
                      <a:cubicBezTo>
                        <a:pt x="1" y="6"/>
                        <a:pt x="0" y="7"/>
                        <a:pt x="0" y="6"/>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5" name="Freeform 298"/>
                <p:cNvSpPr/>
                <p:nvPr/>
              </p:nvSpPr>
              <p:spPr bwMode="auto">
                <a:xfrm>
                  <a:off x="5239" y="291"/>
                  <a:ext cx="40" cy="45"/>
                </a:xfrm>
                <a:custGeom>
                  <a:avLst/>
                  <a:gdLst>
                    <a:gd name="T0" fmla="*/ 3 w 17"/>
                    <a:gd name="T1" fmla="*/ 10 h 19"/>
                    <a:gd name="T2" fmla="*/ 1 w 17"/>
                    <a:gd name="T3" fmla="*/ 13 h 19"/>
                    <a:gd name="T4" fmla="*/ 1 w 17"/>
                    <a:gd name="T5" fmla="*/ 16 h 19"/>
                    <a:gd name="T6" fmla="*/ 2 w 17"/>
                    <a:gd name="T7" fmla="*/ 18 h 19"/>
                    <a:gd name="T8" fmla="*/ 9 w 17"/>
                    <a:gd name="T9" fmla="*/ 16 h 19"/>
                    <a:gd name="T10" fmla="*/ 17 w 17"/>
                    <a:gd name="T11" fmla="*/ 7 h 19"/>
                    <a:gd name="T12" fmla="*/ 17 w 17"/>
                    <a:gd name="T13" fmla="*/ 4 h 19"/>
                    <a:gd name="T14" fmla="*/ 16 w 17"/>
                    <a:gd name="T15" fmla="*/ 2 h 19"/>
                    <a:gd name="T16" fmla="*/ 13 w 17"/>
                    <a:gd name="T17" fmla="*/ 1 h 19"/>
                    <a:gd name="T18" fmla="*/ 8 w 17"/>
                    <a:gd name="T19" fmla="*/ 5 h 19"/>
                    <a:gd name="T20" fmla="*/ 3 w 17"/>
                    <a:gd name="T21"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9">
                      <a:moveTo>
                        <a:pt x="3" y="10"/>
                      </a:moveTo>
                      <a:cubicBezTo>
                        <a:pt x="2" y="12"/>
                        <a:pt x="1" y="12"/>
                        <a:pt x="1" y="13"/>
                      </a:cubicBezTo>
                      <a:cubicBezTo>
                        <a:pt x="0" y="14"/>
                        <a:pt x="0" y="15"/>
                        <a:pt x="1" y="16"/>
                      </a:cubicBezTo>
                      <a:cubicBezTo>
                        <a:pt x="1" y="17"/>
                        <a:pt x="1" y="18"/>
                        <a:pt x="2" y="18"/>
                      </a:cubicBezTo>
                      <a:cubicBezTo>
                        <a:pt x="4" y="19"/>
                        <a:pt x="6" y="19"/>
                        <a:pt x="9" y="16"/>
                      </a:cubicBezTo>
                      <a:cubicBezTo>
                        <a:pt x="12" y="14"/>
                        <a:pt x="15" y="11"/>
                        <a:pt x="17" y="7"/>
                      </a:cubicBezTo>
                      <a:cubicBezTo>
                        <a:pt x="17" y="6"/>
                        <a:pt x="17" y="5"/>
                        <a:pt x="17" y="4"/>
                      </a:cubicBezTo>
                      <a:cubicBezTo>
                        <a:pt x="17" y="3"/>
                        <a:pt x="16" y="2"/>
                        <a:pt x="16" y="2"/>
                      </a:cubicBezTo>
                      <a:cubicBezTo>
                        <a:pt x="15" y="0"/>
                        <a:pt x="14" y="0"/>
                        <a:pt x="13" y="1"/>
                      </a:cubicBezTo>
                      <a:cubicBezTo>
                        <a:pt x="12" y="1"/>
                        <a:pt x="11" y="2"/>
                        <a:pt x="8" y="5"/>
                      </a:cubicBezTo>
                      <a:cubicBezTo>
                        <a:pt x="4" y="9"/>
                        <a:pt x="3" y="11"/>
                        <a:pt x="3" y="1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6" name="Freeform 299"/>
                <p:cNvSpPr/>
                <p:nvPr/>
              </p:nvSpPr>
              <p:spPr bwMode="auto">
                <a:xfrm>
                  <a:off x="5066" y="142"/>
                  <a:ext cx="104" cy="95"/>
                </a:xfrm>
                <a:custGeom>
                  <a:avLst/>
                  <a:gdLst>
                    <a:gd name="T0" fmla="*/ 41 w 44"/>
                    <a:gd name="T1" fmla="*/ 34 h 40"/>
                    <a:gd name="T2" fmla="*/ 43 w 44"/>
                    <a:gd name="T3" fmla="*/ 32 h 40"/>
                    <a:gd name="T4" fmla="*/ 44 w 44"/>
                    <a:gd name="T5" fmla="*/ 31 h 40"/>
                    <a:gd name="T6" fmla="*/ 5 w 44"/>
                    <a:gd name="T7" fmla="*/ 0 h 40"/>
                    <a:gd name="T8" fmla="*/ 0 w 44"/>
                    <a:gd name="T9" fmla="*/ 6 h 40"/>
                    <a:gd name="T10" fmla="*/ 35 w 44"/>
                    <a:gd name="T11" fmla="*/ 40 h 40"/>
                    <a:gd name="T12" fmla="*/ 39 w 44"/>
                    <a:gd name="T13" fmla="*/ 36 h 40"/>
                    <a:gd name="T14" fmla="*/ 41 w 44"/>
                    <a:gd name="T15" fmla="*/ 34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40">
                      <a:moveTo>
                        <a:pt x="41" y="34"/>
                      </a:moveTo>
                      <a:cubicBezTo>
                        <a:pt x="42" y="33"/>
                        <a:pt x="43" y="32"/>
                        <a:pt x="43" y="32"/>
                      </a:cubicBezTo>
                      <a:cubicBezTo>
                        <a:pt x="44" y="31"/>
                        <a:pt x="44" y="31"/>
                        <a:pt x="44" y="31"/>
                      </a:cubicBezTo>
                      <a:cubicBezTo>
                        <a:pt x="34" y="23"/>
                        <a:pt x="20" y="11"/>
                        <a:pt x="5" y="0"/>
                      </a:cubicBezTo>
                      <a:cubicBezTo>
                        <a:pt x="4" y="2"/>
                        <a:pt x="2" y="4"/>
                        <a:pt x="0" y="6"/>
                      </a:cubicBezTo>
                      <a:cubicBezTo>
                        <a:pt x="13" y="18"/>
                        <a:pt x="26" y="30"/>
                        <a:pt x="35" y="40"/>
                      </a:cubicBezTo>
                      <a:cubicBezTo>
                        <a:pt x="36" y="39"/>
                        <a:pt x="37" y="38"/>
                        <a:pt x="39" y="36"/>
                      </a:cubicBezTo>
                      <a:cubicBezTo>
                        <a:pt x="40" y="35"/>
                        <a:pt x="40" y="35"/>
                        <a:pt x="41" y="34"/>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7" name="Freeform 300"/>
                <p:cNvSpPr/>
                <p:nvPr/>
              </p:nvSpPr>
              <p:spPr bwMode="auto">
                <a:xfrm>
                  <a:off x="5932" y="239"/>
                  <a:ext cx="47" cy="83"/>
                </a:xfrm>
                <a:custGeom>
                  <a:avLst/>
                  <a:gdLst>
                    <a:gd name="T0" fmla="*/ 4 w 20"/>
                    <a:gd name="T1" fmla="*/ 18 h 35"/>
                    <a:gd name="T2" fmla="*/ 17 w 20"/>
                    <a:gd name="T3" fmla="*/ 35 h 35"/>
                    <a:gd name="T4" fmla="*/ 18 w 20"/>
                    <a:gd name="T5" fmla="*/ 13 h 35"/>
                    <a:gd name="T6" fmla="*/ 4 w 20"/>
                    <a:gd name="T7" fmla="*/ 18 h 35"/>
                  </a:gdLst>
                  <a:ahLst/>
                  <a:cxnLst>
                    <a:cxn ang="0">
                      <a:pos x="T0" y="T1"/>
                    </a:cxn>
                    <a:cxn ang="0">
                      <a:pos x="T2" y="T3"/>
                    </a:cxn>
                    <a:cxn ang="0">
                      <a:pos x="T4" y="T5"/>
                    </a:cxn>
                    <a:cxn ang="0">
                      <a:pos x="T6" y="T7"/>
                    </a:cxn>
                  </a:cxnLst>
                  <a:rect l="0" t="0" r="r" b="b"/>
                  <a:pathLst>
                    <a:path w="20" h="35">
                      <a:moveTo>
                        <a:pt x="4" y="18"/>
                      </a:moveTo>
                      <a:cubicBezTo>
                        <a:pt x="5" y="24"/>
                        <a:pt x="12" y="32"/>
                        <a:pt x="17" y="35"/>
                      </a:cubicBezTo>
                      <a:cubicBezTo>
                        <a:pt x="20" y="28"/>
                        <a:pt x="20" y="19"/>
                        <a:pt x="18" y="13"/>
                      </a:cubicBezTo>
                      <a:cubicBezTo>
                        <a:pt x="12" y="0"/>
                        <a:pt x="0" y="5"/>
                        <a:pt x="4" y="18"/>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8" name="Freeform 301"/>
                <p:cNvSpPr/>
                <p:nvPr/>
              </p:nvSpPr>
              <p:spPr bwMode="auto">
                <a:xfrm>
                  <a:off x="5615" y="1495"/>
                  <a:ext cx="449" cy="234"/>
                </a:xfrm>
                <a:custGeom>
                  <a:avLst/>
                  <a:gdLst>
                    <a:gd name="T0" fmla="*/ 18 w 190"/>
                    <a:gd name="T1" fmla="*/ 0 h 99"/>
                    <a:gd name="T2" fmla="*/ 0 w 190"/>
                    <a:gd name="T3" fmla="*/ 11 h 99"/>
                    <a:gd name="T4" fmla="*/ 25 w 190"/>
                    <a:gd name="T5" fmla="*/ 32 h 99"/>
                    <a:gd name="T6" fmla="*/ 190 w 190"/>
                    <a:gd name="T7" fmla="*/ 93 h 99"/>
                    <a:gd name="T8" fmla="*/ 143 w 190"/>
                    <a:gd name="T9" fmla="*/ 77 h 99"/>
                    <a:gd name="T10" fmla="*/ 18 w 190"/>
                    <a:gd name="T11" fmla="*/ 0 h 99"/>
                  </a:gdLst>
                  <a:ahLst/>
                  <a:cxnLst>
                    <a:cxn ang="0">
                      <a:pos x="T0" y="T1"/>
                    </a:cxn>
                    <a:cxn ang="0">
                      <a:pos x="T2" y="T3"/>
                    </a:cxn>
                    <a:cxn ang="0">
                      <a:pos x="T4" y="T5"/>
                    </a:cxn>
                    <a:cxn ang="0">
                      <a:pos x="T6" y="T7"/>
                    </a:cxn>
                    <a:cxn ang="0">
                      <a:pos x="T8" y="T9"/>
                    </a:cxn>
                    <a:cxn ang="0">
                      <a:pos x="T10" y="T11"/>
                    </a:cxn>
                  </a:cxnLst>
                  <a:rect l="0" t="0" r="r" b="b"/>
                  <a:pathLst>
                    <a:path w="190" h="99">
                      <a:moveTo>
                        <a:pt x="18" y="0"/>
                      </a:moveTo>
                      <a:cubicBezTo>
                        <a:pt x="13" y="3"/>
                        <a:pt x="7" y="7"/>
                        <a:pt x="0" y="11"/>
                      </a:cubicBezTo>
                      <a:cubicBezTo>
                        <a:pt x="10" y="16"/>
                        <a:pt x="18" y="23"/>
                        <a:pt x="25" y="32"/>
                      </a:cubicBezTo>
                      <a:cubicBezTo>
                        <a:pt x="80" y="65"/>
                        <a:pt x="144" y="99"/>
                        <a:pt x="190" y="93"/>
                      </a:cubicBezTo>
                      <a:cubicBezTo>
                        <a:pt x="174" y="90"/>
                        <a:pt x="158" y="83"/>
                        <a:pt x="143" y="77"/>
                      </a:cubicBezTo>
                      <a:cubicBezTo>
                        <a:pt x="93" y="56"/>
                        <a:pt x="46" y="12"/>
                        <a:pt x="18" y="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9" name="Freeform 302"/>
                <p:cNvSpPr/>
                <p:nvPr/>
              </p:nvSpPr>
              <p:spPr bwMode="auto">
                <a:xfrm>
                  <a:off x="5828" y="454"/>
                  <a:ext cx="154" cy="220"/>
                </a:xfrm>
                <a:custGeom>
                  <a:avLst/>
                  <a:gdLst>
                    <a:gd name="T0" fmla="*/ 9 w 65"/>
                    <a:gd name="T1" fmla="*/ 25 h 93"/>
                    <a:gd name="T2" fmla="*/ 38 w 65"/>
                    <a:gd name="T3" fmla="*/ 17 h 93"/>
                    <a:gd name="T4" fmla="*/ 0 w 65"/>
                    <a:gd name="T5" fmla="*/ 93 h 93"/>
                    <a:gd name="T6" fmla="*/ 46 w 65"/>
                    <a:gd name="T7" fmla="*/ 83 h 93"/>
                    <a:gd name="T8" fmla="*/ 55 w 65"/>
                    <a:gd name="T9" fmla="*/ 58 h 93"/>
                    <a:gd name="T10" fmla="*/ 22 w 65"/>
                    <a:gd name="T11" fmla="*/ 66 h 93"/>
                    <a:gd name="T12" fmla="*/ 65 w 65"/>
                    <a:gd name="T13" fmla="*/ 23 h 93"/>
                    <a:gd name="T14" fmla="*/ 19 w 65"/>
                    <a:gd name="T15" fmla="*/ 0 h 93"/>
                    <a:gd name="T16" fmla="*/ 9 w 65"/>
                    <a:gd name="T17" fmla="*/ 2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93">
                      <a:moveTo>
                        <a:pt x="9" y="25"/>
                      </a:moveTo>
                      <a:cubicBezTo>
                        <a:pt x="21" y="21"/>
                        <a:pt x="31" y="18"/>
                        <a:pt x="38" y="17"/>
                      </a:cubicBezTo>
                      <a:cubicBezTo>
                        <a:pt x="30" y="32"/>
                        <a:pt x="14" y="65"/>
                        <a:pt x="0" y="93"/>
                      </a:cubicBezTo>
                      <a:cubicBezTo>
                        <a:pt x="13" y="82"/>
                        <a:pt x="30" y="80"/>
                        <a:pt x="46" y="83"/>
                      </a:cubicBezTo>
                      <a:cubicBezTo>
                        <a:pt x="55" y="58"/>
                        <a:pt x="55" y="58"/>
                        <a:pt x="55" y="58"/>
                      </a:cubicBezTo>
                      <a:cubicBezTo>
                        <a:pt x="22" y="66"/>
                        <a:pt x="22" y="66"/>
                        <a:pt x="22" y="66"/>
                      </a:cubicBezTo>
                      <a:cubicBezTo>
                        <a:pt x="65" y="23"/>
                        <a:pt x="65" y="23"/>
                        <a:pt x="65" y="23"/>
                      </a:cubicBezTo>
                      <a:cubicBezTo>
                        <a:pt x="48" y="14"/>
                        <a:pt x="32" y="4"/>
                        <a:pt x="19" y="0"/>
                      </a:cubicBezTo>
                      <a:lnTo>
                        <a:pt x="9" y="25"/>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0" name="Freeform 303"/>
                <p:cNvSpPr/>
                <p:nvPr/>
              </p:nvSpPr>
              <p:spPr bwMode="auto">
                <a:xfrm>
                  <a:off x="5615" y="-26"/>
                  <a:ext cx="400" cy="137"/>
                </a:xfrm>
                <a:custGeom>
                  <a:avLst/>
                  <a:gdLst>
                    <a:gd name="T0" fmla="*/ 39 w 169"/>
                    <a:gd name="T1" fmla="*/ 31 h 58"/>
                    <a:gd name="T2" fmla="*/ 96 w 169"/>
                    <a:gd name="T3" fmla="*/ 43 h 58"/>
                    <a:gd name="T4" fmla="*/ 169 w 169"/>
                    <a:gd name="T5" fmla="*/ 5 h 58"/>
                    <a:gd name="T6" fmla="*/ 23 w 169"/>
                    <a:gd name="T7" fmla="*/ 22 h 58"/>
                    <a:gd name="T8" fmla="*/ 0 w 169"/>
                    <a:gd name="T9" fmla="*/ 58 h 58"/>
                    <a:gd name="T10" fmla="*/ 8 w 169"/>
                    <a:gd name="T11" fmla="*/ 58 h 58"/>
                    <a:gd name="T12" fmla="*/ 39 w 169"/>
                    <a:gd name="T13" fmla="*/ 31 h 58"/>
                  </a:gdLst>
                  <a:ahLst/>
                  <a:cxnLst>
                    <a:cxn ang="0">
                      <a:pos x="T0" y="T1"/>
                    </a:cxn>
                    <a:cxn ang="0">
                      <a:pos x="T2" y="T3"/>
                    </a:cxn>
                    <a:cxn ang="0">
                      <a:pos x="T4" y="T5"/>
                    </a:cxn>
                    <a:cxn ang="0">
                      <a:pos x="T6" y="T7"/>
                    </a:cxn>
                    <a:cxn ang="0">
                      <a:pos x="T8" y="T9"/>
                    </a:cxn>
                    <a:cxn ang="0">
                      <a:pos x="T10" y="T11"/>
                    </a:cxn>
                    <a:cxn ang="0">
                      <a:pos x="T12" y="T13"/>
                    </a:cxn>
                  </a:cxnLst>
                  <a:rect l="0" t="0" r="r" b="b"/>
                  <a:pathLst>
                    <a:path w="169" h="58">
                      <a:moveTo>
                        <a:pt x="39" y="31"/>
                      </a:moveTo>
                      <a:cubicBezTo>
                        <a:pt x="64" y="18"/>
                        <a:pt x="88" y="26"/>
                        <a:pt x="96" y="43"/>
                      </a:cubicBezTo>
                      <a:cubicBezTo>
                        <a:pt x="132" y="39"/>
                        <a:pt x="158" y="29"/>
                        <a:pt x="169" y="5"/>
                      </a:cubicBezTo>
                      <a:cubicBezTo>
                        <a:pt x="123" y="21"/>
                        <a:pt x="55" y="0"/>
                        <a:pt x="23" y="22"/>
                      </a:cubicBezTo>
                      <a:cubicBezTo>
                        <a:pt x="19" y="35"/>
                        <a:pt x="10" y="47"/>
                        <a:pt x="0" y="58"/>
                      </a:cubicBezTo>
                      <a:cubicBezTo>
                        <a:pt x="3" y="58"/>
                        <a:pt x="5" y="58"/>
                        <a:pt x="8" y="58"/>
                      </a:cubicBezTo>
                      <a:cubicBezTo>
                        <a:pt x="18" y="47"/>
                        <a:pt x="29" y="37"/>
                        <a:pt x="39" y="31"/>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1" name="Freeform 304"/>
                <p:cNvSpPr/>
                <p:nvPr/>
              </p:nvSpPr>
              <p:spPr bwMode="auto">
                <a:xfrm>
                  <a:off x="6069" y="2579"/>
                  <a:ext cx="29" cy="73"/>
                </a:xfrm>
                <a:custGeom>
                  <a:avLst/>
                  <a:gdLst>
                    <a:gd name="T0" fmla="*/ 5 w 12"/>
                    <a:gd name="T1" fmla="*/ 31 h 31"/>
                    <a:gd name="T2" fmla="*/ 12 w 12"/>
                    <a:gd name="T3" fmla="*/ 25 h 31"/>
                    <a:gd name="T4" fmla="*/ 1 w 12"/>
                    <a:gd name="T5" fmla="*/ 0 h 31"/>
                    <a:gd name="T6" fmla="*/ 0 w 12"/>
                    <a:gd name="T7" fmla="*/ 24 h 31"/>
                    <a:gd name="T8" fmla="*/ 5 w 12"/>
                    <a:gd name="T9" fmla="*/ 31 h 31"/>
                  </a:gdLst>
                  <a:ahLst/>
                  <a:cxnLst>
                    <a:cxn ang="0">
                      <a:pos x="T0" y="T1"/>
                    </a:cxn>
                    <a:cxn ang="0">
                      <a:pos x="T2" y="T3"/>
                    </a:cxn>
                    <a:cxn ang="0">
                      <a:pos x="T4" y="T5"/>
                    </a:cxn>
                    <a:cxn ang="0">
                      <a:pos x="T6" y="T7"/>
                    </a:cxn>
                    <a:cxn ang="0">
                      <a:pos x="T8" y="T9"/>
                    </a:cxn>
                  </a:cxnLst>
                  <a:rect l="0" t="0" r="r" b="b"/>
                  <a:pathLst>
                    <a:path w="12" h="31">
                      <a:moveTo>
                        <a:pt x="5" y="31"/>
                      </a:moveTo>
                      <a:cubicBezTo>
                        <a:pt x="7" y="29"/>
                        <a:pt x="9" y="26"/>
                        <a:pt x="12" y="25"/>
                      </a:cubicBezTo>
                      <a:cubicBezTo>
                        <a:pt x="1" y="0"/>
                        <a:pt x="1" y="0"/>
                        <a:pt x="1" y="0"/>
                      </a:cubicBezTo>
                      <a:cubicBezTo>
                        <a:pt x="3" y="8"/>
                        <a:pt x="2" y="16"/>
                        <a:pt x="0" y="24"/>
                      </a:cubicBezTo>
                      <a:lnTo>
                        <a:pt x="5" y="31"/>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2" name="Freeform 305"/>
                <p:cNvSpPr/>
                <p:nvPr/>
              </p:nvSpPr>
              <p:spPr bwMode="auto">
                <a:xfrm>
                  <a:off x="6008" y="2290"/>
                  <a:ext cx="153" cy="147"/>
                </a:xfrm>
                <a:custGeom>
                  <a:avLst/>
                  <a:gdLst>
                    <a:gd name="T0" fmla="*/ 0 w 65"/>
                    <a:gd name="T1" fmla="*/ 17 h 62"/>
                    <a:gd name="T2" fmla="*/ 65 w 65"/>
                    <a:gd name="T3" fmla="*/ 62 h 62"/>
                    <a:gd name="T4" fmla="*/ 4 w 65"/>
                    <a:gd name="T5" fmla="*/ 0 h 62"/>
                    <a:gd name="T6" fmla="*/ 0 w 65"/>
                    <a:gd name="T7" fmla="*/ 17 h 62"/>
                  </a:gdLst>
                  <a:ahLst/>
                  <a:cxnLst>
                    <a:cxn ang="0">
                      <a:pos x="T0" y="T1"/>
                    </a:cxn>
                    <a:cxn ang="0">
                      <a:pos x="T2" y="T3"/>
                    </a:cxn>
                    <a:cxn ang="0">
                      <a:pos x="T4" y="T5"/>
                    </a:cxn>
                    <a:cxn ang="0">
                      <a:pos x="T6" y="T7"/>
                    </a:cxn>
                  </a:cxnLst>
                  <a:rect l="0" t="0" r="r" b="b"/>
                  <a:pathLst>
                    <a:path w="65" h="62">
                      <a:moveTo>
                        <a:pt x="0" y="17"/>
                      </a:moveTo>
                      <a:cubicBezTo>
                        <a:pt x="14" y="39"/>
                        <a:pt x="34" y="62"/>
                        <a:pt x="65" y="62"/>
                      </a:cubicBezTo>
                      <a:cubicBezTo>
                        <a:pt x="38" y="54"/>
                        <a:pt x="18" y="24"/>
                        <a:pt x="4" y="0"/>
                      </a:cubicBezTo>
                      <a:cubicBezTo>
                        <a:pt x="3" y="6"/>
                        <a:pt x="2" y="12"/>
                        <a:pt x="0" y="17"/>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3" name="Freeform 306"/>
                <p:cNvSpPr/>
                <p:nvPr/>
              </p:nvSpPr>
              <p:spPr bwMode="auto">
                <a:xfrm>
                  <a:off x="5840" y="705"/>
                  <a:ext cx="149" cy="92"/>
                </a:xfrm>
                <a:custGeom>
                  <a:avLst/>
                  <a:gdLst>
                    <a:gd name="T0" fmla="*/ 62 w 63"/>
                    <a:gd name="T1" fmla="*/ 39 h 39"/>
                    <a:gd name="T2" fmla="*/ 55 w 63"/>
                    <a:gd name="T3" fmla="*/ 13 h 39"/>
                    <a:gd name="T4" fmla="*/ 50 w 63"/>
                    <a:gd name="T5" fmla="*/ 26 h 39"/>
                    <a:gd name="T6" fmla="*/ 26 w 63"/>
                    <a:gd name="T7" fmla="*/ 16 h 39"/>
                    <a:gd name="T8" fmla="*/ 32 w 63"/>
                    <a:gd name="T9" fmla="*/ 1 h 39"/>
                    <a:gd name="T10" fmla="*/ 0 w 63"/>
                    <a:gd name="T11" fmla="*/ 18 h 39"/>
                    <a:gd name="T12" fmla="*/ 15 w 63"/>
                    <a:gd name="T13" fmla="*/ 36 h 39"/>
                    <a:gd name="T14" fmla="*/ 62 w 63"/>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39">
                      <a:moveTo>
                        <a:pt x="62" y="39"/>
                      </a:moveTo>
                      <a:cubicBezTo>
                        <a:pt x="63" y="28"/>
                        <a:pt x="60" y="19"/>
                        <a:pt x="55" y="13"/>
                      </a:cubicBezTo>
                      <a:cubicBezTo>
                        <a:pt x="50" y="26"/>
                        <a:pt x="50" y="26"/>
                        <a:pt x="50" y="26"/>
                      </a:cubicBezTo>
                      <a:cubicBezTo>
                        <a:pt x="26" y="16"/>
                        <a:pt x="26" y="16"/>
                        <a:pt x="26" y="16"/>
                      </a:cubicBezTo>
                      <a:cubicBezTo>
                        <a:pt x="32" y="1"/>
                        <a:pt x="32" y="1"/>
                        <a:pt x="32" y="1"/>
                      </a:cubicBezTo>
                      <a:cubicBezTo>
                        <a:pt x="20" y="0"/>
                        <a:pt x="7" y="6"/>
                        <a:pt x="0" y="18"/>
                      </a:cubicBezTo>
                      <a:cubicBezTo>
                        <a:pt x="5" y="24"/>
                        <a:pt x="10" y="30"/>
                        <a:pt x="15" y="36"/>
                      </a:cubicBezTo>
                      <a:cubicBezTo>
                        <a:pt x="31" y="35"/>
                        <a:pt x="47" y="36"/>
                        <a:pt x="62" y="39"/>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4" name="Freeform 307"/>
                <p:cNvSpPr/>
                <p:nvPr/>
              </p:nvSpPr>
              <p:spPr bwMode="auto">
                <a:xfrm>
                  <a:off x="6034" y="2908"/>
                  <a:ext cx="71" cy="82"/>
                </a:xfrm>
                <a:custGeom>
                  <a:avLst/>
                  <a:gdLst>
                    <a:gd name="T0" fmla="*/ 23 w 30"/>
                    <a:gd name="T1" fmla="*/ 0 h 35"/>
                    <a:gd name="T2" fmla="*/ 0 w 30"/>
                    <a:gd name="T3" fmla="*/ 26 h 35"/>
                    <a:gd name="T4" fmla="*/ 11 w 30"/>
                    <a:gd name="T5" fmla="*/ 35 h 35"/>
                    <a:gd name="T6" fmla="*/ 30 w 30"/>
                    <a:gd name="T7" fmla="*/ 6 h 35"/>
                    <a:gd name="T8" fmla="*/ 23 w 30"/>
                    <a:gd name="T9" fmla="*/ 0 h 35"/>
                  </a:gdLst>
                  <a:ahLst/>
                  <a:cxnLst>
                    <a:cxn ang="0">
                      <a:pos x="T0" y="T1"/>
                    </a:cxn>
                    <a:cxn ang="0">
                      <a:pos x="T2" y="T3"/>
                    </a:cxn>
                    <a:cxn ang="0">
                      <a:pos x="T4" y="T5"/>
                    </a:cxn>
                    <a:cxn ang="0">
                      <a:pos x="T6" y="T7"/>
                    </a:cxn>
                    <a:cxn ang="0">
                      <a:pos x="T8" y="T9"/>
                    </a:cxn>
                  </a:cxnLst>
                  <a:rect l="0" t="0" r="r" b="b"/>
                  <a:pathLst>
                    <a:path w="30" h="35">
                      <a:moveTo>
                        <a:pt x="23" y="0"/>
                      </a:moveTo>
                      <a:cubicBezTo>
                        <a:pt x="0" y="26"/>
                        <a:pt x="0" y="26"/>
                        <a:pt x="0" y="26"/>
                      </a:cubicBezTo>
                      <a:cubicBezTo>
                        <a:pt x="4" y="30"/>
                        <a:pt x="7" y="33"/>
                        <a:pt x="11" y="35"/>
                      </a:cubicBezTo>
                      <a:cubicBezTo>
                        <a:pt x="30" y="6"/>
                        <a:pt x="30" y="6"/>
                        <a:pt x="30" y="6"/>
                      </a:cubicBezTo>
                      <a:cubicBezTo>
                        <a:pt x="27" y="4"/>
                        <a:pt x="25" y="2"/>
                        <a:pt x="23"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5" name="Freeform 308"/>
                <p:cNvSpPr/>
                <p:nvPr/>
              </p:nvSpPr>
              <p:spPr bwMode="auto">
                <a:xfrm>
                  <a:off x="6010" y="2089"/>
                  <a:ext cx="33" cy="83"/>
                </a:xfrm>
                <a:custGeom>
                  <a:avLst/>
                  <a:gdLst>
                    <a:gd name="T0" fmla="*/ 0 w 14"/>
                    <a:gd name="T1" fmla="*/ 9 h 35"/>
                    <a:gd name="T2" fmla="*/ 8 w 14"/>
                    <a:gd name="T3" fmla="*/ 35 h 35"/>
                    <a:gd name="T4" fmla="*/ 14 w 14"/>
                    <a:gd name="T5" fmla="*/ 0 h 35"/>
                    <a:gd name="T6" fmla="*/ 0 w 14"/>
                    <a:gd name="T7" fmla="*/ 9 h 35"/>
                  </a:gdLst>
                  <a:ahLst/>
                  <a:cxnLst>
                    <a:cxn ang="0">
                      <a:pos x="T0" y="T1"/>
                    </a:cxn>
                    <a:cxn ang="0">
                      <a:pos x="T2" y="T3"/>
                    </a:cxn>
                    <a:cxn ang="0">
                      <a:pos x="T4" y="T5"/>
                    </a:cxn>
                    <a:cxn ang="0">
                      <a:pos x="T6" y="T7"/>
                    </a:cxn>
                  </a:cxnLst>
                  <a:rect l="0" t="0" r="r" b="b"/>
                  <a:pathLst>
                    <a:path w="14" h="35">
                      <a:moveTo>
                        <a:pt x="0" y="9"/>
                      </a:moveTo>
                      <a:cubicBezTo>
                        <a:pt x="4" y="18"/>
                        <a:pt x="7" y="26"/>
                        <a:pt x="8" y="35"/>
                      </a:cubicBezTo>
                      <a:cubicBezTo>
                        <a:pt x="14" y="0"/>
                        <a:pt x="14" y="0"/>
                        <a:pt x="14" y="0"/>
                      </a:cubicBezTo>
                      <a:cubicBezTo>
                        <a:pt x="9" y="3"/>
                        <a:pt x="5" y="6"/>
                        <a:pt x="0" y="9"/>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6" name="Freeform 309"/>
                <p:cNvSpPr/>
                <p:nvPr/>
              </p:nvSpPr>
              <p:spPr bwMode="auto">
                <a:xfrm>
                  <a:off x="6126" y="4270"/>
                  <a:ext cx="66" cy="55"/>
                </a:xfrm>
                <a:custGeom>
                  <a:avLst/>
                  <a:gdLst>
                    <a:gd name="T0" fmla="*/ 9 w 28"/>
                    <a:gd name="T1" fmla="*/ 0 h 23"/>
                    <a:gd name="T2" fmla="*/ 0 w 28"/>
                    <a:gd name="T3" fmla="*/ 23 h 23"/>
                    <a:gd name="T4" fmla="*/ 28 w 28"/>
                    <a:gd name="T5" fmla="*/ 11 h 23"/>
                    <a:gd name="T6" fmla="*/ 28 w 28"/>
                    <a:gd name="T7" fmla="*/ 9 h 23"/>
                    <a:gd name="T8" fmla="*/ 9 w 28"/>
                    <a:gd name="T9" fmla="*/ 0 h 23"/>
                  </a:gdLst>
                  <a:ahLst/>
                  <a:cxnLst>
                    <a:cxn ang="0">
                      <a:pos x="T0" y="T1"/>
                    </a:cxn>
                    <a:cxn ang="0">
                      <a:pos x="T2" y="T3"/>
                    </a:cxn>
                    <a:cxn ang="0">
                      <a:pos x="T4" y="T5"/>
                    </a:cxn>
                    <a:cxn ang="0">
                      <a:pos x="T6" y="T7"/>
                    </a:cxn>
                    <a:cxn ang="0">
                      <a:pos x="T8" y="T9"/>
                    </a:cxn>
                  </a:cxnLst>
                  <a:rect l="0" t="0" r="r" b="b"/>
                  <a:pathLst>
                    <a:path w="28" h="23">
                      <a:moveTo>
                        <a:pt x="9" y="0"/>
                      </a:moveTo>
                      <a:cubicBezTo>
                        <a:pt x="5" y="7"/>
                        <a:pt x="2" y="15"/>
                        <a:pt x="0" y="23"/>
                      </a:cubicBezTo>
                      <a:cubicBezTo>
                        <a:pt x="9" y="20"/>
                        <a:pt x="19" y="16"/>
                        <a:pt x="28" y="11"/>
                      </a:cubicBezTo>
                      <a:cubicBezTo>
                        <a:pt x="28" y="10"/>
                        <a:pt x="28" y="10"/>
                        <a:pt x="28" y="9"/>
                      </a:cubicBezTo>
                      <a:cubicBezTo>
                        <a:pt x="22" y="6"/>
                        <a:pt x="15" y="3"/>
                        <a:pt x="9" y="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7" name="Freeform 310"/>
                <p:cNvSpPr/>
                <p:nvPr/>
              </p:nvSpPr>
              <p:spPr bwMode="auto">
                <a:xfrm>
                  <a:off x="6005" y="2886"/>
                  <a:ext cx="76" cy="76"/>
                </a:xfrm>
                <a:custGeom>
                  <a:avLst/>
                  <a:gdLst>
                    <a:gd name="T0" fmla="*/ 27 w 32"/>
                    <a:gd name="T1" fmla="*/ 0 h 32"/>
                    <a:gd name="T2" fmla="*/ 0 w 32"/>
                    <a:gd name="T3" fmla="*/ 22 h 32"/>
                    <a:gd name="T4" fmla="*/ 9 w 32"/>
                    <a:gd name="T5" fmla="*/ 32 h 32"/>
                    <a:gd name="T6" fmla="*/ 32 w 32"/>
                    <a:gd name="T7" fmla="*/ 6 h 32"/>
                    <a:gd name="T8" fmla="*/ 27 w 32"/>
                    <a:gd name="T9" fmla="*/ 0 h 32"/>
                  </a:gdLst>
                  <a:ahLst/>
                  <a:cxnLst>
                    <a:cxn ang="0">
                      <a:pos x="T0" y="T1"/>
                    </a:cxn>
                    <a:cxn ang="0">
                      <a:pos x="T2" y="T3"/>
                    </a:cxn>
                    <a:cxn ang="0">
                      <a:pos x="T4" y="T5"/>
                    </a:cxn>
                    <a:cxn ang="0">
                      <a:pos x="T6" y="T7"/>
                    </a:cxn>
                    <a:cxn ang="0">
                      <a:pos x="T8" y="T9"/>
                    </a:cxn>
                  </a:cxnLst>
                  <a:rect l="0" t="0" r="r" b="b"/>
                  <a:pathLst>
                    <a:path w="32" h="32">
                      <a:moveTo>
                        <a:pt x="27" y="0"/>
                      </a:moveTo>
                      <a:cubicBezTo>
                        <a:pt x="0" y="22"/>
                        <a:pt x="0" y="22"/>
                        <a:pt x="0" y="22"/>
                      </a:cubicBezTo>
                      <a:cubicBezTo>
                        <a:pt x="3" y="26"/>
                        <a:pt x="6" y="29"/>
                        <a:pt x="9" y="32"/>
                      </a:cubicBezTo>
                      <a:cubicBezTo>
                        <a:pt x="32" y="6"/>
                        <a:pt x="32" y="6"/>
                        <a:pt x="32" y="6"/>
                      </a:cubicBezTo>
                      <a:cubicBezTo>
                        <a:pt x="30" y="4"/>
                        <a:pt x="28" y="2"/>
                        <a:pt x="27" y="0"/>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8" name="Freeform 311"/>
                <p:cNvSpPr/>
                <p:nvPr/>
              </p:nvSpPr>
              <p:spPr bwMode="auto">
                <a:xfrm>
                  <a:off x="5740" y="163"/>
                  <a:ext cx="204" cy="211"/>
                </a:xfrm>
                <a:custGeom>
                  <a:avLst/>
                  <a:gdLst>
                    <a:gd name="T0" fmla="*/ 32 w 86"/>
                    <a:gd name="T1" fmla="*/ 6 h 89"/>
                    <a:gd name="T2" fmla="*/ 0 w 86"/>
                    <a:gd name="T3" fmla="*/ 21 h 89"/>
                    <a:gd name="T4" fmla="*/ 8 w 86"/>
                    <a:gd name="T5" fmla="*/ 31 h 89"/>
                    <a:gd name="T6" fmla="*/ 45 w 86"/>
                    <a:gd name="T7" fmla="*/ 21 h 89"/>
                    <a:gd name="T8" fmla="*/ 20 w 86"/>
                    <a:gd name="T9" fmla="*/ 71 h 89"/>
                    <a:gd name="T10" fmla="*/ 78 w 86"/>
                    <a:gd name="T11" fmla="*/ 89 h 89"/>
                    <a:gd name="T12" fmla="*/ 86 w 86"/>
                    <a:gd name="T13" fmla="*/ 82 h 89"/>
                    <a:gd name="T14" fmla="*/ 67 w 86"/>
                    <a:gd name="T15" fmla="*/ 35 h 89"/>
                    <a:gd name="T16" fmla="*/ 70 w 86"/>
                    <a:gd name="T17" fmla="*/ 29 h 89"/>
                    <a:gd name="T18" fmla="*/ 37 w 86"/>
                    <a:gd name="T19" fmla="*/ 0 h 89"/>
                    <a:gd name="T20" fmla="*/ 32 w 86"/>
                    <a:gd name="T21" fmla="*/ 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89">
                      <a:moveTo>
                        <a:pt x="32" y="6"/>
                      </a:moveTo>
                      <a:cubicBezTo>
                        <a:pt x="26" y="12"/>
                        <a:pt x="14" y="17"/>
                        <a:pt x="0" y="21"/>
                      </a:cubicBezTo>
                      <a:cubicBezTo>
                        <a:pt x="3" y="25"/>
                        <a:pt x="6" y="28"/>
                        <a:pt x="8" y="31"/>
                      </a:cubicBezTo>
                      <a:cubicBezTo>
                        <a:pt x="23" y="27"/>
                        <a:pt x="35" y="23"/>
                        <a:pt x="45" y="21"/>
                      </a:cubicBezTo>
                      <a:cubicBezTo>
                        <a:pt x="39" y="32"/>
                        <a:pt x="30" y="50"/>
                        <a:pt x="20" y="71"/>
                      </a:cubicBezTo>
                      <a:cubicBezTo>
                        <a:pt x="39" y="70"/>
                        <a:pt x="58" y="80"/>
                        <a:pt x="78" y="89"/>
                      </a:cubicBezTo>
                      <a:cubicBezTo>
                        <a:pt x="82" y="86"/>
                        <a:pt x="84" y="84"/>
                        <a:pt x="86" y="82"/>
                      </a:cubicBezTo>
                      <a:cubicBezTo>
                        <a:pt x="68" y="76"/>
                        <a:pt x="61" y="53"/>
                        <a:pt x="67" y="35"/>
                      </a:cubicBezTo>
                      <a:cubicBezTo>
                        <a:pt x="68" y="33"/>
                        <a:pt x="69" y="31"/>
                        <a:pt x="70" y="29"/>
                      </a:cubicBezTo>
                      <a:cubicBezTo>
                        <a:pt x="55" y="19"/>
                        <a:pt x="43" y="8"/>
                        <a:pt x="37" y="0"/>
                      </a:cubicBezTo>
                      <a:cubicBezTo>
                        <a:pt x="35" y="2"/>
                        <a:pt x="33" y="4"/>
                        <a:pt x="32" y="6"/>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9" name="Freeform 312"/>
                <p:cNvSpPr/>
                <p:nvPr/>
              </p:nvSpPr>
              <p:spPr bwMode="auto">
                <a:xfrm>
                  <a:off x="6008" y="2867"/>
                  <a:ext cx="56" cy="57"/>
                </a:xfrm>
                <a:custGeom>
                  <a:avLst/>
                  <a:gdLst>
                    <a:gd name="T0" fmla="*/ 24 w 24"/>
                    <a:gd name="T1" fmla="*/ 5 h 24"/>
                    <a:gd name="T2" fmla="*/ 21 w 24"/>
                    <a:gd name="T3" fmla="*/ 0 h 24"/>
                    <a:gd name="T4" fmla="*/ 0 w 24"/>
                    <a:gd name="T5" fmla="*/ 1 h 24"/>
                    <a:gd name="T6" fmla="*/ 1 w 24"/>
                    <a:gd name="T7" fmla="*/ 24 h 24"/>
                    <a:gd name="T8" fmla="*/ 24 w 24"/>
                    <a:gd name="T9" fmla="*/ 5 h 24"/>
                  </a:gdLst>
                  <a:ahLst/>
                  <a:cxnLst>
                    <a:cxn ang="0">
                      <a:pos x="T0" y="T1"/>
                    </a:cxn>
                    <a:cxn ang="0">
                      <a:pos x="T2" y="T3"/>
                    </a:cxn>
                    <a:cxn ang="0">
                      <a:pos x="T4" y="T5"/>
                    </a:cxn>
                    <a:cxn ang="0">
                      <a:pos x="T6" y="T7"/>
                    </a:cxn>
                    <a:cxn ang="0">
                      <a:pos x="T8" y="T9"/>
                    </a:cxn>
                  </a:cxnLst>
                  <a:rect l="0" t="0" r="r" b="b"/>
                  <a:pathLst>
                    <a:path w="24" h="24">
                      <a:moveTo>
                        <a:pt x="24" y="5"/>
                      </a:moveTo>
                      <a:cubicBezTo>
                        <a:pt x="23" y="3"/>
                        <a:pt x="22" y="2"/>
                        <a:pt x="21" y="0"/>
                      </a:cubicBezTo>
                      <a:cubicBezTo>
                        <a:pt x="15" y="3"/>
                        <a:pt x="8" y="3"/>
                        <a:pt x="0" y="1"/>
                      </a:cubicBezTo>
                      <a:cubicBezTo>
                        <a:pt x="2" y="9"/>
                        <a:pt x="3" y="17"/>
                        <a:pt x="1" y="24"/>
                      </a:cubicBezTo>
                      <a:lnTo>
                        <a:pt x="24" y="5"/>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0" name="Freeform 313"/>
                <p:cNvSpPr/>
                <p:nvPr/>
              </p:nvSpPr>
              <p:spPr bwMode="auto">
                <a:xfrm>
                  <a:off x="5809" y="653"/>
                  <a:ext cx="123" cy="85"/>
                </a:xfrm>
                <a:custGeom>
                  <a:avLst/>
                  <a:gdLst>
                    <a:gd name="T0" fmla="*/ 47 w 52"/>
                    <a:gd name="T1" fmla="*/ 19 h 36"/>
                    <a:gd name="T2" fmla="*/ 52 w 52"/>
                    <a:gd name="T3" fmla="*/ 4 h 36"/>
                    <a:gd name="T4" fmla="*/ 0 w 52"/>
                    <a:gd name="T5" fmla="*/ 26 h 36"/>
                    <a:gd name="T6" fmla="*/ 9 w 52"/>
                    <a:gd name="T7" fmla="*/ 36 h 36"/>
                    <a:gd name="T8" fmla="*/ 47 w 52"/>
                    <a:gd name="T9" fmla="*/ 19 h 36"/>
                  </a:gdLst>
                  <a:ahLst/>
                  <a:cxnLst>
                    <a:cxn ang="0">
                      <a:pos x="T0" y="T1"/>
                    </a:cxn>
                    <a:cxn ang="0">
                      <a:pos x="T2" y="T3"/>
                    </a:cxn>
                    <a:cxn ang="0">
                      <a:pos x="T4" y="T5"/>
                    </a:cxn>
                    <a:cxn ang="0">
                      <a:pos x="T6" y="T7"/>
                    </a:cxn>
                    <a:cxn ang="0">
                      <a:pos x="T8" y="T9"/>
                    </a:cxn>
                  </a:cxnLst>
                  <a:rect l="0" t="0" r="r" b="b"/>
                  <a:pathLst>
                    <a:path w="52" h="36">
                      <a:moveTo>
                        <a:pt x="47" y="19"/>
                      </a:moveTo>
                      <a:cubicBezTo>
                        <a:pt x="52" y="4"/>
                        <a:pt x="52" y="4"/>
                        <a:pt x="52" y="4"/>
                      </a:cubicBezTo>
                      <a:cubicBezTo>
                        <a:pt x="34" y="0"/>
                        <a:pt x="13" y="7"/>
                        <a:pt x="0" y="26"/>
                      </a:cubicBezTo>
                      <a:cubicBezTo>
                        <a:pt x="3" y="29"/>
                        <a:pt x="6" y="33"/>
                        <a:pt x="9" y="36"/>
                      </a:cubicBezTo>
                      <a:cubicBezTo>
                        <a:pt x="18" y="23"/>
                        <a:pt x="33" y="17"/>
                        <a:pt x="47" y="19"/>
                      </a:cubicBez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1" name="Freeform 314"/>
                <p:cNvSpPr/>
                <p:nvPr/>
              </p:nvSpPr>
              <p:spPr bwMode="auto">
                <a:xfrm>
                  <a:off x="5613" y="2413"/>
                  <a:ext cx="551" cy="627"/>
                </a:xfrm>
                <a:custGeom>
                  <a:avLst/>
                  <a:gdLst>
                    <a:gd name="T0" fmla="*/ 178 w 233"/>
                    <a:gd name="T1" fmla="*/ 113 h 265"/>
                    <a:gd name="T2" fmla="*/ 159 w 233"/>
                    <a:gd name="T3" fmla="*/ 52 h 265"/>
                    <a:gd name="T4" fmla="*/ 154 w 233"/>
                    <a:gd name="T5" fmla="*/ 0 h 265"/>
                    <a:gd name="T6" fmla="*/ 113 w 233"/>
                    <a:gd name="T7" fmla="*/ 63 h 265"/>
                    <a:gd name="T8" fmla="*/ 148 w 233"/>
                    <a:gd name="T9" fmla="*/ 82 h 265"/>
                    <a:gd name="T10" fmla="*/ 136 w 233"/>
                    <a:gd name="T11" fmla="*/ 130 h 265"/>
                    <a:gd name="T12" fmla="*/ 94 w 233"/>
                    <a:gd name="T13" fmla="*/ 116 h 265"/>
                    <a:gd name="T14" fmla="*/ 114 w 233"/>
                    <a:gd name="T15" fmla="*/ 81 h 265"/>
                    <a:gd name="T16" fmla="*/ 102 w 233"/>
                    <a:gd name="T17" fmla="*/ 74 h 265"/>
                    <a:gd name="T18" fmla="*/ 54 w 233"/>
                    <a:gd name="T19" fmla="*/ 106 h 265"/>
                    <a:gd name="T20" fmla="*/ 87 w 233"/>
                    <a:gd name="T21" fmla="*/ 146 h 265"/>
                    <a:gd name="T22" fmla="*/ 27 w 233"/>
                    <a:gd name="T23" fmla="*/ 173 h 265"/>
                    <a:gd name="T24" fmla="*/ 0 w 233"/>
                    <a:gd name="T25" fmla="*/ 256 h 265"/>
                    <a:gd name="T26" fmla="*/ 53 w 233"/>
                    <a:gd name="T27" fmla="*/ 235 h 265"/>
                    <a:gd name="T28" fmla="*/ 101 w 233"/>
                    <a:gd name="T29" fmla="*/ 209 h 265"/>
                    <a:gd name="T30" fmla="*/ 161 w 233"/>
                    <a:gd name="T31" fmla="*/ 186 h 265"/>
                    <a:gd name="T32" fmla="*/ 178 w 233"/>
                    <a:gd name="T33" fmla="*/ 113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3" h="265">
                      <a:moveTo>
                        <a:pt x="178" y="113"/>
                      </a:moveTo>
                      <a:cubicBezTo>
                        <a:pt x="197" y="92"/>
                        <a:pt x="195" y="51"/>
                        <a:pt x="159" y="52"/>
                      </a:cubicBezTo>
                      <a:cubicBezTo>
                        <a:pt x="172" y="35"/>
                        <a:pt x="168" y="13"/>
                        <a:pt x="154" y="0"/>
                      </a:cubicBezTo>
                      <a:cubicBezTo>
                        <a:pt x="144" y="23"/>
                        <a:pt x="130" y="44"/>
                        <a:pt x="113" y="63"/>
                      </a:cubicBezTo>
                      <a:cubicBezTo>
                        <a:pt x="127" y="71"/>
                        <a:pt x="143" y="79"/>
                        <a:pt x="148" y="82"/>
                      </a:cubicBezTo>
                      <a:cubicBezTo>
                        <a:pt x="156" y="98"/>
                        <a:pt x="149" y="117"/>
                        <a:pt x="136" y="130"/>
                      </a:cubicBezTo>
                      <a:cubicBezTo>
                        <a:pt x="119" y="147"/>
                        <a:pt x="92" y="142"/>
                        <a:pt x="94" y="116"/>
                      </a:cubicBezTo>
                      <a:cubicBezTo>
                        <a:pt x="95" y="102"/>
                        <a:pt x="104" y="88"/>
                        <a:pt x="114" y="81"/>
                      </a:cubicBezTo>
                      <a:cubicBezTo>
                        <a:pt x="110" y="79"/>
                        <a:pt x="106" y="77"/>
                        <a:pt x="102" y="74"/>
                      </a:cubicBezTo>
                      <a:cubicBezTo>
                        <a:pt x="87" y="88"/>
                        <a:pt x="71" y="99"/>
                        <a:pt x="54" y="106"/>
                      </a:cubicBezTo>
                      <a:cubicBezTo>
                        <a:pt x="87" y="146"/>
                        <a:pt x="87" y="146"/>
                        <a:pt x="87" y="146"/>
                      </a:cubicBezTo>
                      <a:cubicBezTo>
                        <a:pt x="27" y="173"/>
                        <a:pt x="27" y="173"/>
                        <a:pt x="27" y="173"/>
                      </a:cubicBezTo>
                      <a:cubicBezTo>
                        <a:pt x="17" y="204"/>
                        <a:pt x="6" y="235"/>
                        <a:pt x="0" y="256"/>
                      </a:cubicBezTo>
                      <a:cubicBezTo>
                        <a:pt x="9" y="265"/>
                        <a:pt x="46" y="262"/>
                        <a:pt x="53" y="235"/>
                      </a:cubicBezTo>
                      <a:cubicBezTo>
                        <a:pt x="66" y="253"/>
                        <a:pt x="106" y="248"/>
                        <a:pt x="101" y="209"/>
                      </a:cubicBezTo>
                      <a:cubicBezTo>
                        <a:pt x="123" y="258"/>
                        <a:pt x="176" y="237"/>
                        <a:pt x="161" y="186"/>
                      </a:cubicBezTo>
                      <a:cubicBezTo>
                        <a:pt x="208" y="203"/>
                        <a:pt x="233" y="129"/>
                        <a:pt x="178" y="113"/>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2" name="Freeform 315"/>
                <p:cNvSpPr/>
                <p:nvPr/>
              </p:nvSpPr>
              <p:spPr bwMode="auto">
                <a:xfrm>
                  <a:off x="5755" y="1358"/>
                  <a:ext cx="224" cy="97"/>
                </a:xfrm>
                <a:custGeom>
                  <a:avLst/>
                  <a:gdLst>
                    <a:gd name="T0" fmla="*/ 95 w 95"/>
                    <a:gd name="T1" fmla="*/ 37 h 41"/>
                    <a:gd name="T2" fmla="*/ 89 w 95"/>
                    <a:gd name="T3" fmla="*/ 6 h 41"/>
                    <a:gd name="T4" fmla="*/ 3 w 95"/>
                    <a:gd name="T5" fmla="*/ 0 h 41"/>
                    <a:gd name="T6" fmla="*/ 0 w 95"/>
                    <a:gd name="T7" fmla="*/ 11 h 41"/>
                    <a:gd name="T8" fmla="*/ 35 w 95"/>
                    <a:gd name="T9" fmla="*/ 35 h 41"/>
                    <a:gd name="T10" fmla="*/ 95 w 95"/>
                    <a:gd name="T11" fmla="*/ 37 h 41"/>
                  </a:gdLst>
                  <a:ahLst/>
                  <a:cxnLst>
                    <a:cxn ang="0">
                      <a:pos x="T0" y="T1"/>
                    </a:cxn>
                    <a:cxn ang="0">
                      <a:pos x="T2" y="T3"/>
                    </a:cxn>
                    <a:cxn ang="0">
                      <a:pos x="T4" y="T5"/>
                    </a:cxn>
                    <a:cxn ang="0">
                      <a:pos x="T6" y="T7"/>
                    </a:cxn>
                    <a:cxn ang="0">
                      <a:pos x="T8" y="T9"/>
                    </a:cxn>
                    <a:cxn ang="0">
                      <a:pos x="T10" y="T11"/>
                    </a:cxn>
                  </a:cxnLst>
                  <a:rect l="0" t="0" r="r" b="b"/>
                  <a:pathLst>
                    <a:path w="95" h="41">
                      <a:moveTo>
                        <a:pt x="95" y="37"/>
                      </a:moveTo>
                      <a:cubicBezTo>
                        <a:pt x="93" y="28"/>
                        <a:pt x="91" y="17"/>
                        <a:pt x="89" y="6"/>
                      </a:cubicBezTo>
                      <a:cubicBezTo>
                        <a:pt x="61" y="10"/>
                        <a:pt x="30" y="8"/>
                        <a:pt x="3" y="0"/>
                      </a:cubicBezTo>
                      <a:cubicBezTo>
                        <a:pt x="2" y="4"/>
                        <a:pt x="1" y="8"/>
                        <a:pt x="0" y="11"/>
                      </a:cubicBezTo>
                      <a:cubicBezTo>
                        <a:pt x="12" y="18"/>
                        <a:pt x="23" y="26"/>
                        <a:pt x="35" y="35"/>
                      </a:cubicBezTo>
                      <a:cubicBezTo>
                        <a:pt x="55" y="40"/>
                        <a:pt x="75" y="41"/>
                        <a:pt x="95" y="37"/>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3" name="Freeform 316"/>
                <p:cNvSpPr/>
                <p:nvPr/>
              </p:nvSpPr>
              <p:spPr bwMode="auto">
                <a:xfrm>
                  <a:off x="5445" y="2155"/>
                  <a:ext cx="593" cy="428"/>
                </a:xfrm>
                <a:custGeom>
                  <a:avLst/>
                  <a:gdLst>
                    <a:gd name="T0" fmla="*/ 199 w 251"/>
                    <a:gd name="T1" fmla="*/ 91 h 181"/>
                    <a:gd name="T2" fmla="*/ 204 w 251"/>
                    <a:gd name="T3" fmla="*/ 106 h 181"/>
                    <a:gd name="T4" fmla="*/ 238 w 251"/>
                    <a:gd name="T5" fmla="*/ 0 h 181"/>
                    <a:gd name="T6" fmla="*/ 168 w 251"/>
                    <a:gd name="T7" fmla="*/ 105 h 181"/>
                    <a:gd name="T8" fmla="*/ 0 w 251"/>
                    <a:gd name="T9" fmla="*/ 125 h 181"/>
                    <a:gd name="T10" fmla="*/ 0 w 251"/>
                    <a:gd name="T11" fmla="*/ 132 h 181"/>
                    <a:gd name="T12" fmla="*/ 19 w 251"/>
                    <a:gd name="T13" fmla="*/ 180 h 181"/>
                    <a:gd name="T14" fmla="*/ 64 w 251"/>
                    <a:gd name="T15" fmla="*/ 179 h 181"/>
                    <a:gd name="T16" fmla="*/ 70 w 251"/>
                    <a:gd name="T17" fmla="*/ 148 h 181"/>
                    <a:gd name="T18" fmla="*/ 91 w 251"/>
                    <a:gd name="T19" fmla="*/ 174 h 181"/>
                    <a:gd name="T20" fmla="*/ 133 w 251"/>
                    <a:gd name="T21" fmla="*/ 159 h 181"/>
                    <a:gd name="T22" fmla="*/ 199 w 251"/>
                    <a:gd name="T23" fmla="*/ 9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181">
                      <a:moveTo>
                        <a:pt x="199" y="91"/>
                      </a:moveTo>
                      <a:cubicBezTo>
                        <a:pt x="202" y="96"/>
                        <a:pt x="203" y="101"/>
                        <a:pt x="204" y="106"/>
                      </a:cubicBezTo>
                      <a:cubicBezTo>
                        <a:pt x="230" y="77"/>
                        <a:pt x="251" y="38"/>
                        <a:pt x="238" y="0"/>
                      </a:cubicBezTo>
                      <a:cubicBezTo>
                        <a:pt x="239" y="44"/>
                        <a:pt x="197" y="89"/>
                        <a:pt x="168" y="105"/>
                      </a:cubicBezTo>
                      <a:cubicBezTo>
                        <a:pt x="109" y="140"/>
                        <a:pt x="43" y="139"/>
                        <a:pt x="0" y="125"/>
                      </a:cubicBezTo>
                      <a:cubicBezTo>
                        <a:pt x="0" y="128"/>
                        <a:pt x="0" y="130"/>
                        <a:pt x="0" y="132"/>
                      </a:cubicBezTo>
                      <a:cubicBezTo>
                        <a:pt x="22" y="144"/>
                        <a:pt x="24" y="164"/>
                        <a:pt x="19" y="180"/>
                      </a:cubicBezTo>
                      <a:cubicBezTo>
                        <a:pt x="33" y="181"/>
                        <a:pt x="48" y="181"/>
                        <a:pt x="64" y="179"/>
                      </a:cubicBezTo>
                      <a:cubicBezTo>
                        <a:pt x="70" y="148"/>
                        <a:pt x="70" y="148"/>
                        <a:pt x="70" y="148"/>
                      </a:cubicBezTo>
                      <a:cubicBezTo>
                        <a:pt x="91" y="174"/>
                        <a:pt x="91" y="174"/>
                        <a:pt x="91" y="174"/>
                      </a:cubicBezTo>
                      <a:cubicBezTo>
                        <a:pt x="105" y="171"/>
                        <a:pt x="119" y="166"/>
                        <a:pt x="133" y="159"/>
                      </a:cubicBezTo>
                      <a:cubicBezTo>
                        <a:pt x="141" y="109"/>
                        <a:pt x="187" y="143"/>
                        <a:pt x="199" y="91"/>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4" name="Freeform 317"/>
                <p:cNvSpPr>
                  <a:spLocks noEditPoints="1"/>
                </p:cNvSpPr>
                <p:nvPr/>
              </p:nvSpPr>
              <p:spPr bwMode="auto">
                <a:xfrm>
                  <a:off x="6003" y="3184"/>
                  <a:ext cx="116" cy="350"/>
                </a:xfrm>
                <a:custGeom>
                  <a:avLst/>
                  <a:gdLst>
                    <a:gd name="T0" fmla="*/ 49 w 49"/>
                    <a:gd name="T1" fmla="*/ 34 h 148"/>
                    <a:gd name="T2" fmla="*/ 9 w 49"/>
                    <a:gd name="T3" fmla="*/ 0 h 148"/>
                    <a:gd name="T4" fmla="*/ 0 w 49"/>
                    <a:gd name="T5" fmla="*/ 84 h 148"/>
                    <a:gd name="T6" fmla="*/ 11 w 49"/>
                    <a:gd name="T7" fmla="*/ 106 h 148"/>
                    <a:gd name="T8" fmla="*/ 24 w 49"/>
                    <a:gd name="T9" fmla="*/ 110 h 148"/>
                    <a:gd name="T10" fmla="*/ 22 w 49"/>
                    <a:gd name="T11" fmla="*/ 127 h 148"/>
                    <a:gd name="T12" fmla="*/ 18 w 49"/>
                    <a:gd name="T13" fmla="*/ 129 h 148"/>
                    <a:gd name="T14" fmla="*/ 17 w 49"/>
                    <a:gd name="T15" fmla="*/ 142 h 148"/>
                    <a:gd name="T16" fmla="*/ 14 w 49"/>
                    <a:gd name="T17" fmla="*/ 148 h 148"/>
                    <a:gd name="T18" fmla="*/ 38 w 49"/>
                    <a:gd name="T19" fmla="*/ 136 h 148"/>
                    <a:gd name="T20" fmla="*/ 49 w 49"/>
                    <a:gd name="T21" fmla="*/ 34 h 148"/>
                    <a:gd name="T22" fmla="*/ 24 w 49"/>
                    <a:gd name="T23" fmla="*/ 89 h 148"/>
                    <a:gd name="T24" fmla="*/ 7 w 49"/>
                    <a:gd name="T25" fmla="*/ 86 h 148"/>
                    <a:gd name="T26" fmla="*/ 10 w 49"/>
                    <a:gd name="T27" fmla="*/ 70 h 148"/>
                    <a:gd name="T28" fmla="*/ 26 w 49"/>
                    <a:gd name="T29" fmla="*/ 72 h 148"/>
                    <a:gd name="T30" fmla="*/ 24 w 49"/>
                    <a:gd name="T31" fmla="*/ 89 h 148"/>
                    <a:gd name="T32" fmla="*/ 13 w 49"/>
                    <a:gd name="T33" fmla="*/ 47 h 148"/>
                    <a:gd name="T34" fmla="*/ 15 w 49"/>
                    <a:gd name="T35" fmla="*/ 30 h 148"/>
                    <a:gd name="T36" fmla="*/ 33 w 49"/>
                    <a:gd name="T37" fmla="*/ 33 h 148"/>
                    <a:gd name="T38" fmla="*/ 31 w 49"/>
                    <a:gd name="T39" fmla="*/ 50 h 148"/>
                    <a:gd name="T40" fmla="*/ 13 w 49"/>
                    <a:gd name="T41" fmla="*/ 4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48">
                      <a:moveTo>
                        <a:pt x="49" y="34"/>
                      </a:moveTo>
                      <a:cubicBezTo>
                        <a:pt x="37" y="24"/>
                        <a:pt x="23" y="12"/>
                        <a:pt x="9" y="0"/>
                      </a:cubicBezTo>
                      <a:cubicBezTo>
                        <a:pt x="5" y="34"/>
                        <a:pt x="1" y="67"/>
                        <a:pt x="0" y="84"/>
                      </a:cubicBezTo>
                      <a:cubicBezTo>
                        <a:pt x="4" y="91"/>
                        <a:pt x="8" y="99"/>
                        <a:pt x="11" y="106"/>
                      </a:cubicBezTo>
                      <a:cubicBezTo>
                        <a:pt x="16" y="104"/>
                        <a:pt x="21" y="106"/>
                        <a:pt x="24" y="110"/>
                      </a:cubicBezTo>
                      <a:cubicBezTo>
                        <a:pt x="28" y="115"/>
                        <a:pt x="27" y="123"/>
                        <a:pt x="22" y="127"/>
                      </a:cubicBezTo>
                      <a:cubicBezTo>
                        <a:pt x="21" y="128"/>
                        <a:pt x="19" y="128"/>
                        <a:pt x="18" y="129"/>
                      </a:cubicBezTo>
                      <a:cubicBezTo>
                        <a:pt x="18" y="134"/>
                        <a:pt x="18" y="138"/>
                        <a:pt x="17" y="142"/>
                      </a:cubicBezTo>
                      <a:cubicBezTo>
                        <a:pt x="16" y="144"/>
                        <a:pt x="15" y="146"/>
                        <a:pt x="14" y="148"/>
                      </a:cubicBezTo>
                      <a:cubicBezTo>
                        <a:pt x="22" y="144"/>
                        <a:pt x="30" y="140"/>
                        <a:pt x="38" y="136"/>
                      </a:cubicBezTo>
                      <a:cubicBezTo>
                        <a:pt x="31" y="114"/>
                        <a:pt x="32" y="56"/>
                        <a:pt x="49" y="34"/>
                      </a:cubicBezTo>
                      <a:close/>
                      <a:moveTo>
                        <a:pt x="24" y="89"/>
                      </a:moveTo>
                      <a:cubicBezTo>
                        <a:pt x="19" y="93"/>
                        <a:pt x="11" y="91"/>
                        <a:pt x="7" y="86"/>
                      </a:cubicBezTo>
                      <a:cubicBezTo>
                        <a:pt x="3" y="81"/>
                        <a:pt x="5" y="73"/>
                        <a:pt x="10" y="70"/>
                      </a:cubicBezTo>
                      <a:cubicBezTo>
                        <a:pt x="15" y="66"/>
                        <a:pt x="22" y="67"/>
                        <a:pt x="26" y="72"/>
                      </a:cubicBezTo>
                      <a:cubicBezTo>
                        <a:pt x="30" y="78"/>
                        <a:pt x="29" y="85"/>
                        <a:pt x="24" y="89"/>
                      </a:cubicBezTo>
                      <a:close/>
                      <a:moveTo>
                        <a:pt x="13" y="47"/>
                      </a:moveTo>
                      <a:cubicBezTo>
                        <a:pt x="9" y="42"/>
                        <a:pt x="10" y="34"/>
                        <a:pt x="15" y="30"/>
                      </a:cubicBezTo>
                      <a:cubicBezTo>
                        <a:pt x="21" y="26"/>
                        <a:pt x="29" y="27"/>
                        <a:pt x="33" y="33"/>
                      </a:cubicBezTo>
                      <a:cubicBezTo>
                        <a:pt x="37" y="38"/>
                        <a:pt x="36" y="46"/>
                        <a:pt x="31" y="50"/>
                      </a:cubicBezTo>
                      <a:cubicBezTo>
                        <a:pt x="25" y="54"/>
                        <a:pt x="17" y="53"/>
                        <a:pt x="13" y="47"/>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5" name="Freeform 318"/>
                <p:cNvSpPr/>
                <p:nvPr/>
              </p:nvSpPr>
              <p:spPr bwMode="auto">
                <a:xfrm>
                  <a:off x="6038" y="3260"/>
                  <a:ext cx="38" cy="40"/>
                </a:xfrm>
                <a:custGeom>
                  <a:avLst/>
                  <a:gdLst>
                    <a:gd name="T0" fmla="*/ 3 w 16"/>
                    <a:gd name="T1" fmla="*/ 3 h 17"/>
                    <a:gd name="T2" fmla="*/ 2 w 16"/>
                    <a:gd name="T3" fmla="*/ 13 h 17"/>
                    <a:gd name="T4" fmla="*/ 12 w 16"/>
                    <a:gd name="T5" fmla="*/ 14 h 17"/>
                    <a:gd name="T6" fmla="*/ 14 w 16"/>
                    <a:gd name="T7" fmla="*/ 4 h 17"/>
                    <a:gd name="T8" fmla="*/ 3 w 16"/>
                    <a:gd name="T9" fmla="*/ 3 h 17"/>
                  </a:gdLst>
                  <a:ahLst/>
                  <a:cxnLst>
                    <a:cxn ang="0">
                      <a:pos x="T0" y="T1"/>
                    </a:cxn>
                    <a:cxn ang="0">
                      <a:pos x="T2" y="T3"/>
                    </a:cxn>
                    <a:cxn ang="0">
                      <a:pos x="T4" y="T5"/>
                    </a:cxn>
                    <a:cxn ang="0">
                      <a:pos x="T6" y="T7"/>
                    </a:cxn>
                    <a:cxn ang="0">
                      <a:pos x="T8" y="T9"/>
                    </a:cxn>
                  </a:cxnLst>
                  <a:rect l="0" t="0" r="r" b="b"/>
                  <a:pathLst>
                    <a:path w="16" h="17">
                      <a:moveTo>
                        <a:pt x="3" y="3"/>
                      </a:moveTo>
                      <a:cubicBezTo>
                        <a:pt x="0" y="5"/>
                        <a:pt x="0" y="9"/>
                        <a:pt x="2" y="13"/>
                      </a:cubicBezTo>
                      <a:cubicBezTo>
                        <a:pt x="4" y="16"/>
                        <a:pt x="9" y="17"/>
                        <a:pt x="12" y="14"/>
                      </a:cubicBezTo>
                      <a:cubicBezTo>
                        <a:pt x="15" y="12"/>
                        <a:pt x="16" y="8"/>
                        <a:pt x="14" y="4"/>
                      </a:cubicBezTo>
                      <a:cubicBezTo>
                        <a:pt x="11" y="1"/>
                        <a:pt x="7" y="0"/>
                        <a:pt x="3" y="3"/>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6" name="Freeform 319"/>
                <p:cNvSpPr/>
                <p:nvPr/>
              </p:nvSpPr>
              <p:spPr bwMode="auto">
                <a:xfrm>
                  <a:off x="5953" y="1507"/>
                  <a:ext cx="29" cy="33"/>
                </a:xfrm>
                <a:custGeom>
                  <a:avLst/>
                  <a:gdLst>
                    <a:gd name="T0" fmla="*/ 4 w 12"/>
                    <a:gd name="T1" fmla="*/ 0 h 14"/>
                    <a:gd name="T2" fmla="*/ 0 w 12"/>
                    <a:gd name="T3" fmla="*/ 7 h 14"/>
                    <a:gd name="T4" fmla="*/ 12 w 12"/>
                    <a:gd name="T5" fmla="*/ 14 h 14"/>
                    <a:gd name="T6" fmla="*/ 4 w 12"/>
                    <a:gd name="T7" fmla="*/ 0 h 14"/>
                  </a:gdLst>
                  <a:ahLst/>
                  <a:cxnLst>
                    <a:cxn ang="0">
                      <a:pos x="T0" y="T1"/>
                    </a:cxn>
                    <a:cxn ang="0">
                      <a:pos x="T2" y="T3"/>
                    </a:cxn>
                    <a:cxn ang="0">
                      <a:pos x="T4" y="T5"/>
                    </a:cxn>
                    <a:cxn ang="0">
                      <a:pos x="T6" y="T7"/>
                    </a:cxn>
                  </a:cxnLst>
                  <a:rect l="0" t="0" r="r" b="b"/>
                  <a:pathLst>
                    <a:path w="12" h="14">
                      <a:moveTo>
                        <a:pt x="4" y="0"/>
                      </a:moveTo>
                      <a:cubicBezTo>
                        <a:pt x="0" y="7"/>
                        <a:pt x="0" y="7"/>
                        <a:pt x="0" y="7"/>
                      </a:cubicBezTo>
                      <a:cubicBezTo>
                        <a:pt x="4" y="9"/>
                        <a:pt x="8" y="12"/>
                        <a:pt x="12" y="14"/>
                      </a:cubicBezTo>
                      <a:cubicBezTo>
                        <a:pt x="9" y="10"/>
                        <a:pt x="7" y="6"/>
                        <a:pt x="4"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7" name="Freeform 320"/>
                <p:cNvSpPr/>
                <p:nvPr/>
              </p:nvSpPr>
              <p:spPr bwMode="auto">
                <a:xfrm>
                  <a:off x="5939" y="1490"/>
                  <a:ext cx="21" cy="31"/>
                </a:xfrm>
                <a:custGeom>
                  <a:avLst/>
                  <a:gdLst>
                    <a:gd name="T0" fmla="*/ 9 w 9"/>
                    <a:gd name="T1" fmla="*/ 6 h 13"/>
                    <a:gd name="T2" fmla="*/ 7 w 9"/>
                    <a:gd name="T3" fmla="*/ 0 h 13"/>
                    <a:gd name="T4" fmla="*/ 0 w 9"/>
                    <a:gd name="T5" fmla="*/ 11 h 13"/>
                    <a:gd name="T6" fmla="*/ 4 w 9"/>
                    <a:gd name="T7" fmla="*/ 13 h 13"/>
                    <a:gd name="T8" fmla="*/ 9 w 9"/>
                    <a:gd name="T9" fmla="*/ 6 h 13"/>
                  </a:gdLst>
                  <a:ahLst/>
                  <a:cxnLst>
                    <a:cxn ang="0">
                      <a:pos x="T0" y="T1"/>
                    </a:cxn>
                    <a:cxn ang="0">
                      <a:pos x="T2" y="T3"/>
                    </a:cxn>
                    <a:cxn ang="0">
                      <a:pos x="T4" y="T5"/>
                    </a:cxn>
                    <a:cxn ang="0">
                      <a:pos x="T6" y="T7"/>
                    </a:cxn>
                    <a:cxn ang="0">
                      <a:pos x="T8" y="T9"/>
                    </a:cxn>
                  </a:cxnLst>
                  <a:rect l="0" t="0" r="r" b="b"/>
                  <a:pathLst>
                    <a:path w="9" h="13">
                      <a:moveTo>
                        <a:pt x="9" y="6"/>
                      </a:moveTo>
                      <a:cubicBezTo>
                        <a:pt x="9" y="4"/>
                        <a:pt x="8" y="2"/>
                        <a:pt x="7" y="0"/>
                      </a:cubicBezTo>
                      <a:cubicBezTo>
                        <a:pt x="0" y="11"/>
                        <a:pt x="0" y="11"/>
                        <a:pt x="0" y="11"/>
                      </a:cubicBezTo>
                      <a:cubicBezTo>
                        <a:pt x="2" y="12"/>
                        <a:pt x="3" y="12"/>
                        <a:pt x="4" y="13"/>
                      </a:cubicBezTo>
                      <a:lnTo>
                        <a:pt x="9" y="6"/>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8" name="Freeform 321"/>
                <p:cNvSpPr/>
                <p:nvPr/>
              </p:nvSpPr>
              <p:spPr bwMode="auto">
                <a:xfrm>
                  <a:off x="5764" y="1242"/>
                  <a:ext cx="196" cy="125"/>
                </a:xfrm>
                <a:custGeom>
                  <a:avLst/>
                  <a:gdLst>
                    <a:gd name="T0" fmla="*/ 0 w 83"/>
                    <a:gd name="T1" fmla="*/ 43 h 53"/>
                    <a:gd name="T2" fmla="*/ 83 w 83"/>
                    <a:gd name="T3" fmla="*/ 48 h 53"/>
                    <a:gd name="T4" fmla="*/ 76 w 83"/>
                    <a:gd name="T5" fmla="*/ 0 h 53"/>
                    <a:gd name="T6" fmla="*/ 3 w 83"/>
                    <a:gd name="T7" fmla="*/ 6 h 53"/>
                    <a:gd name="T8" fmla="*/ 0 w 83"/>
                    <a:gd name="T9" fmla="*/ 43 h 53"/>
                  </a:gdLst>
                  <a:ahLst/>
                  <a:cxnLst>
                    <a:cxn ang="0">
                      <a:pos x="T0" y="T1"/>
                    </a:cxn>
                    <a:cxn ang="0">
                      <a:pos x="T2" y="T3"/>
                    </a:cxn>
                    <a:cxn ang="0">
                      <a:pos x="T4" y="T5"/>
                    </a:cxn>
                    <a:cxn ang="0">
                      <a:pos x="T6" y="T7"/>
                    </a:cxn>
                    <a:cxn ang="0">
                      <a:pos x="T8" y="T9"/>
                    </a:cxn>
                  </a:cxnLst>
                  <a:rect l="0" t="0" r="r" b="b"/>
                  <a:pathLst>
                    <a:path w="83" h="53">
                      <a:moveTo>
                        <a:pt x="0" y="43"/>
                      </a:moveTo>
                      <a:cubicBezTo>
                        <a:pt x="26" y="50"/>
                        <a:pt x="55" y="53"/>
                        <a:pt x="83" y="48"/>
                      </a:cubicBezTo>
                      <a:cubicBezTo>
                        <a:pt x="81" y="33"/>
                        <a:pt x="79" y="17"/>
                        <a:pt x="76" y="0"/>
                      </a:cubicBezTo>
                      <a:cubicBezTo>
                        <a:pt x="51" y="4"/>
                        <a:pt x="25" y="6"/>
                        <a:pt x="3" y="6"/>
                      </a:cubicBezTo>
                      <a:cubicBezTo>
                        <a:pt x="3" y="19"/>
                        <a:pt x="2" y="32"/>
                        <a:pt x="0" y="43"/>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9" name="Freeform 322"/>
                <p:cNvSpPr/>
                <p:nvPr/>
              </p:nvSpPr>
              <p:spPr bwMode="auto">
                <a:xfrm>
                  <a:off x="5438" y="2122"/>
                  <a:ext cx="572" cy="353"/>
                </a:xfrm>
                <a:custGeom>
                  <a:avLst/>
                  <a:gdLst>
                    <a:gd name="T0" fmla="*/ 164 w 242"/>
                    <a:gd name="T1" fmla="*/ 117 h 149"/>
                    <a:gd name="T2" fmla="*/ 235 w 242"/>
                    <a:gd name="T3" fmla="*/ 0 h 149"/>
                    <a:gd name="T4" fmla="*/ 151 w 242"/>
                    <a:gd name="T5" fmla="*/ 101 h 149"/>
                    <a:gd name="T6" fmla="*/ 18 w 242"/>
                    <a:gd name="T7" fmla="*/ 97 h 149"/>
                    <a:gd name="T8" fmla="*/ 15 w 242"/>
                    <a:gd name="T9" fmla="*/ 96 h 149"/>
                    <a:gd name="T10" fmla="*/ 0 w 242"/>
                    <a:gd name="T11" fmla="*/ 119 h 149"/>
                    <a:gd name="T12" fmla="*/ 3 w 242"/>
                    <a:gd name="T13" fmla="*/ 134 h 149"/>
                    <a:gd name="T14" fmla="*/ 164 w 242"/>
                    <a:gd name="T15" fmla="*/ 117 h 1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2" h="149">
                      <a:moveTo>
                        <a:pt x="164" y="117"/>
                      </a:moveTo>
                      <a:cubicBezTo>
                        <a:pt x="204" y="95"/>
                        <a:pt x="242" y="50"/>
                        <a:pt x="235" y="0"/>
                      </a:cubicBezTo>
                      <a:cubicBezTo>
                        <a:pt x="226" y="44"/>
                        <a:pt x="193" y="84"/>
                        <a:pt x="151" y="101"/>
                      </a:cubicBezTo>
                      <a:cubicBezTo>
                        <a:pt x="106" y="119"/>
                        <a:pt x="51" y="112"/>
                        <a:pt x="18" y="97"/>
                      </a:cubicBezTo>
                      <a:cubicBezTo>
                        <a:pt x="15" y="96"/>
                        <a:pt x="15" y="96"/>
                        <a:pt x="15" y="96"/>
                      </a:cubicBezTo>
                      <a:cubicBezTo>
                        <a:pt x="14" y="107"/>
                        <a:pt x="9" y="115"/>
                        <a:pt x="0" y="119"/>
                      </a:cubicBezTo>
                      <a:cubicBezTo>
                        <a:pt x="2" y="123"/>
                        <a:pt x="3" y="128"/>
                        <a:pt x="3" y="134"/>
                      </a:cubicBezTo>
                      <a:cubicBezTo>
                        <a:pt x="46" y="149"/>
                        <a:pt x="113" y="146"/>
                        <a:pt x="164" y="117"/>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0" name="Freeform 323"/>
                <p:cNvSpPr/>
                <p:nvPr/>
              </p:nvSpPr>
              <p:spPr bwMode="auto">
                <a:xfrm>
                  <a:off x="5927" y="1472"/>
                  <a:ext cx="29" cy="42"/>
                </a:xfrm>
                <a:custGeom>
                  <a:avLst/>
                  <a:gdLst>
                    <a:gd name="T0" fmla="*/ 12 w 12"/>
                    <a:gd name="T1" fmla="*/ 6 h 18"/>
                    <a:gd name="T2" fmla="*/ 10 w 12"/>
                    <a:gd name="T3" fmla="*/ 0 h 18"/>
                    <a:gd name="T4" fmla="*/ 0 w 12"/>
                    <a:gd name="T5" fmla="*/ 15 h 18"/>
                    <a:gd name="T6" fmla="*/ 4 w 12"/>
                    <a:gd name="T7" fmla="*/ 18 h 18"/>
                    <a:gd name="T8" fmla="*/ 12 w 12"/>
                    <a:gd name="T9" fmla="*/ 6 h 18"/>
                  </a:gdLst>
                  <a:ahLst/>
                  <a:cxnLst>
                    <a:cxn ang="0">
                      <a:pos x="T0" y="T1"/>
                    </a:cxn>
                    <a:cxn ang="0">
                      <a:pos x="T2" y="T3"/>
                    </a:cxn>
                    <a:cxn ang="0">
                      <a:pos x="T4" y="T5"/>
                    </a:cxn>
                    <a:cxn ang="0">
                      <a:pos x="T6" y="T7"/>
                    </a:cxn>
                    <a:cxn ang="0">
                      <a:pos x="T8" y="T9"/>
                    </a:cxn>
                  </a:cxnLst>
                  <a:rect l="0" t="0" r="r" b="b"/>
                  <a:pathLst>
                    <a:path w="12" h="18">
                      <a:moveTo>
                        <a:pt x="12" y="6"/>
                      </a:moveTo>
                      <a:cubicBezTo>
                        <a:pt x="11" y="4"/>
                        <a:pt x="10" y="2"/>
                        <a:pt x="10" y="0"/>
                      </a:cubicBezTo>
                      <a:cubicBezTo>
                        <a:pt x="0" y="15"/>
                        <a:pt x="0" y="15"/>
                        <a:pt x="0" y="15"/>
                      </a:cubicBezTo>
                      <a:cubicBezTo>
                        <a:pt x="1" y="16"/>
                        <a:pt x="2" y="17"/>
                        <a:pt x="4" y="18"/>
                      </a:cubicBezTo>
                      <a:lnTo>
                        <a:pt x="12" y="6"/>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1" name="Freeform 324"/>
                <p:cNvSpPr/>
                <p:nvPr/>
              </p:nvSpPr>
              <p:spPr bwMode="auto">
                <a:xfrm>
                  <a:off x="5769" y="1138"/>
                  <a:ext cx="175" cy="102"/>
                </a:xfrm>
                <a:custGeom>
                  <a:avLst/>
                  <a:gdLst>
                    <a:gd name="T0" fmla="*/ 0 w 74"/>
                    <a:gd name="T1" fmla="*/ 24 h 43"/>
                    <a:gd name="T2" fmla="*/ 1 w 74"/>
                    <a:gd name="T3" fmla="*/ 43 h 43"/>
                    <a:gd name="T4" fmla="*/ 74 w 74"/>
                    <a:gd name="T5" fmla="*/ 37 h 43"/>
                    <a:gd name="T6" fmla="*/ 69 w 74"/>
                    <a:gd name="T7" fmla="*/ 0 h 43"/>
                    <a:gd name="T8" fmla="*/ 49 w 74"/>
                    <a:gd name="T9" fmla="*/ 16 h 43"/>
                    <a:gd name="T10" fmla="*/ 35 w 74"/>
                    <a:gd name="T11" fmla="*/ 0 h 43"/>
                    <a:gd name="T12" fmla="*/ 6 w 74"/>
                    <a:gd name="T13" fmla="*/ 2 h 43"/>
                    <a:gd name="T14" fmla="*/ 0 w 74"/>
                    <a:gd name="T15" fmla="*/ 24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43">
                      <a:moveTo>
                        <a:pt x="0" y="24"/>
                      </a:moveTo>
                      <a:cubicBezTo>
                        <a:pt x="1" y="30"/>
                        <a:pt x="1" y="37"/>
                        <a:pt x="1" y="43"/>
                      </a:cubicBezTo>
                      <a:cubicBezTo>
                        <a:pt x="23" y="43"/>
                        <a:pt x="48" y="41"/>
                        <a:pt x="74" y="37"/>
                      </a:cubicBezTo>
                      <a:cubicBezTo>
                        <a:pt x="72" y="25"/>
                        <a:pt x="70" y="13"/>
                        <a:pt x="69" y="0"/>
                      </a:cubicBezTo>
                      <a:cubicBezTo>
                        <a:pt x="62" y="7"/>
                        <a:pt x="55" y="13"/>
                        <a:pt x="49" y="16"/>
                      </a:cubicBezTo>
                      <a:cubicBezTo>
                        <a:pt x="45" y="11"/>
                        <a:pt x="41" y="6"/>
                        <a:pt x="35" y="0"/>
                      </a:cubicBezTo>
                      <a:cubicBezTo>
                        <a:pt x="25" y="0"/>
                        <a:pt x="15" y="1"/>
                        <a:pt x="6" y="2"/>
                      </a:cubicBezTo>
                      <a:cubicBezTo>
                        <a:pt x="5" y="10"/>
                        <a:pt x="3" y="17"/>
                        <a:pt x="0" y="24"/>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2" name="Freeform 325"/>
                <p:cNvSpPr/>
                <p:nvPr/>
              </p:nvSpPr>
              <p:spPr bwMode="auto">
                <a:xfrm>
                  <a:off x="6022" y="3352"/>
                  <a:ext cx="40" cy="41"/>
                </a:xfrm>
                <a:custGeom>
                  <a:avLst/>
                  <a:gdLst>
                    <a:gd name="T0" fmla="*/ 4 w 17"/>
                    <a:gd name="T1" fmla="*/ 2 h 17"/>
                    <a:gd name="T2" fmla="*/ 3 w 17"/>
                    <a:gd name="T3" fmla="*/ 13 h 17"/>
                    <a:gd name="T4" fmla="*/ 13 w 17"/>
                    <a:gd name="T5" fmla="*/ 14 h 17"/>
                    <a:gd name="T6" fmla="*/ 15 w 17"/>
                    <a:gd name="T7" fmla="*/ 4 h 17"/>
                    <a:gd name="T8" fmla="*/ 4 w 17"/>
                    <a:gd name="T9" fmla="*/ 2 h 17"/>
                  </a:gdLst>
                  <a:ahLst/>
                  <a:cxnLst>
                    <a:cxn ang="0">
                      <a:pos x="T0" y="T1"/>
                    </a:cxn>
                    <a:cxn ang="0">
                      <a:pos x="T2" y="T3"/>
                    </a:cxn>
                    <a:cxn ang="0">
                      <a:pos x="T4" y="T5"/>
                    </a:cxn>
                    <a:cxn ang="0">
                      <a:pos x="T6" y="T7"/>
                    </a:cxn>
                    <a:cxn ang="0">
                      <a:pos x="T8" y="T9"/>
                    </a:cxn>
                  </a:cxnLst>
                  <a:rect l="0" t="0" r="r" b="b"/>
                  <a:pathLst>
                    <a:path w="17" h="17">
                      <a:moveTo>
                        <a:pt x="4" y="2"/>
                      </a:moveTo>
                      <a:cubicBezTo>
                        <a:pt x="1" y="5"/>
                        <a:pt x="0" y="9"/>
                        <a:pt x="3" y="13"/>
                      </a:cubicBezTo>
                      <a:cubicBezTo>
                        <a:pt x="5" y="16"/>
                        <a:pt x="10" y="17"/>
                        <a:pt x="13" y="14"/>
                      </a:cubicBezTo>
                      <a:cubicBezTo>
                        <a:pt x="17" y="12"/>
                        <a:pt x="17" y="7"/>
                        <a:pt x="15" y="4"/>
                      </a:cubicBezTo>
                      <a:cubicBezTo>
                        <a:pt x="12" y="1"/>
                        <a:pt x="8" y="0"/>
                        <a:pt x="4" y="2"/>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3" name="Freeform 326"/>
                <p:cNvSpPr/>
                <p:nvPr/>
              </p:nvSpPr>
              <p:spPr bwMode="auto">
                <a:xfrm>
                  <a:off x="5913" y="1462"/>
                  <a:ext cx="36" cy="43"/>
                </a:xfrm>
                <a:custGeom>
                  <a:avLst/>
                  <a:gdLst>
                    <a:gd name="T0" fmla="*/ 15 w 15"/>
                    <a:gd name="T1" fmla="*/ 2 h 18"/>
                    <a:gd name="T2" fmla="*/ 15 w 15"/>
                    <a:gd name="T3" fmla="*/ 0 h 18"/>
                    <a:gd name="T4" fmla="*/ 10 w 15"/>
                    <a:gd name="T5" fmla="*/ 1 h 18"/>
                    <a:gd name="T6" fmla="*/ 0 w 15"/>
                    <a:gd name="T7" fmla="*/ 16 h 18"/>
                    <a:gd name="T8" fmla="*/ 4 w 15"/>
                    <a:gd name="T9" fmla="*/ 18 h 18"/>
                    <a:gd name="T10" fmla="*/ 15 w 15"/>
                    <a:gd name="T11" fmla="*/ 2 h 18"/>
                  </a:gdLst>
                  <a:ahLst/>
                  <a:cxnLst>
                    <a:cxn ang="0">
                      <a:pos x="T0" y="T1"/>
                    </a:cxn>
                    <a:cxn ang="0">
                      <a:pos x="T2" y="T3"/>
                    </a:cxn>
                    <a:cxn ang="0">
                      <a:pos x="T4" y="T5"/>
                    </a:cxn>
                    <a:cxn ang="0">
                      <a:pos x="T6" y="T7"/>
                    </a:cxn>
                    <a:cxn ang="0">
                      <a:pos x="T8" y="T9"/>
                    </a:cxn>
                    <a:cxn ang="0">
                      <a:pos x="T10" y="T11"/>
                    </a:cxn>
                  </a:cxnLst>
                  <a:rect l="0" t="0" r="r" b="b"/>
                  <a:pathLst>
                    <a:path w="15" h="18">
                      <a:moveTo>
                        <a:pt x="15" y="2"/>
                      </a:moveTo>
                      <a:cubicBezTo>
                        <a:pt x="15" y="1"/>
                        <a:pt x="15" y="1"/>
                        <a:pt x="15" y="0"/>
                      </a:cubicBezTo>
                      <a:cubicBezTo>
                        <a:pt x="13" y="1"/>
                        <a:pt x="11" y="1"/>
                        <a:pt x="10" y="1"/>
                      </a:cubicBezTo>
                      <a:cubicBezTo>
                        <a:pt x="0" y="16"/>
                        <a:pt x="0" y="16"/>
                        <a:pt x="0" y="16"/>
                      </a:cubicBezTo>
                      <a:cubicBezTo>
                        <a:pt x="1" y="17"/>
                        <a:pt x="3" y="18"/>
                        <a:pt x="4" y="18"/>
                      </a:cubicBezTo>
                      <a:lnTo>
                        <a:pt x="15" y="2"/>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4" name="Freeform 327"/>
                <p:cNvSpPr/>
                <p:nvPr/>
              </p:nvSpPr>
              <p:spPr bwMode="auto">
                <a:xfrm>
                  <a:off x="6057" y="4239"/>
                  <a:ext cx="78" cy="105"/>
                </a:xfrm>
                <a:custGeom>
                  <a:avLst/>
                  <a:gdLst>
                    <a:gd name="T0" fmla="*/ 15 w 33"/>
                    <a:gd name="T1" fmla="*/ 0 h 44"/>
                    <a:gd name="T2" fmla="*/ 0 w 33"/>
                    <a:gd name="T3" fmla="*/ 44 h 44"/>
                    <a:gd name="T4" fmla="*/ 21 w 33"/>
                    <a:gd name="T5" fmla="*/ 38 h 44"/>
                    <a:gd name="T6" fmla="*/ 33 w 33"/>
                    <a:gd name="T7" fmla="*/ 10 h 44"/>
                    <a:gd name="T8" fmla="*/ 15 w 33"/>
                    <a:gd name="T9" fmla="*/ 0 h 44"/>
                  </a:gdLst>
                  <a:ahLst/>
                  <a:cxnLst>
                    <a:cxn ang="0">
                      <a:pos x="T0" y="T1"/>
                    </a:cxn>
                    <a:cxn ang="0">
                      <a:pos x="T2" y="T3"/>
                    </a:cxn>
                    <a:cxn ang="0">
                      <a:pos x="T4" y="T5"/>
                    </a:cxn>
                    <a:cxn ang="0">
                      <a:pos x="T6" y="T7"/>
                    </a:cxn>
                    <a:cxn ang="0">
                      <a:pos x="T8" y="T9"/>
                    </a:cxn>
                  </a:cxnLst>
                  <a:rect l="0" t="0" r="r" b="b"/>
                  <a:pathLst>
                    <a:path w="33" h="44">
                      <a:moveTo>
                        <a:pt x="15" y="0"/>
                      </a:moveTo>
                      <a:cubicBezTo>
                        <a:pt x="7" y="13"/>
                        <a:pt x="2" y="28"/>
                        <a:pt x="0" y="44"/>
                      </a:cubicBezTo>
                      <a:cubicBezTo>
                        <a:pt x="8" y="42"/>
                        <a:pt x="15" y="41"/>
                        <a:pt x="21" y="38"/>
                      </a:cubicBezTo>
                      <a:cubicBezTo>
                        <a:pt x="24" y="28"/>
                        <a:pt x="27" y="19"/>
                        <a:pt x="33" y="10"/>
                      </a:cubicBezTo>
                      <a:cubicBezTo>
                        <a:pt x="26" y="6"/>
                        <a:pt x="21" y="3"/>
                        <a:pt x="15" y="0"/>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5" name="Freeform 328"/>
                <p:cNvSpPr/>
                <p:nvPr/>
              </p:nvSpPr>
              <p:spPr bwMode="auto">
                <a:xfrm>
                  <a:off x="6019" y="3442"/>
                  <a:ext cx="36" cy="38"/>
                </a:xfrm>
                <a:custGeom>
                  <a:avLst/>
                  <a:gdLst>
                    <a:gd name="T0" fmla="*/ 13 w 15"/>
                    <a:gd name="T1" fmla="*/ 4 h 16"/>
                    <a:gd name="T2" fmla="*/ 4 w 15"/>
                    <a:gd name="T3" fmla="*/ 3 h 16"/>
                    <a:gd name="T4" fmla="*/ 2 w 15"/>
                    <a:gd name="T5" fmla="*/ 12 h 16"/>
                    <a:gd name="T6" fmla="*/ 12 w 15"/>
                    <a:gd name="T7" fmla="*/ 13 h 16"/>
                    <a:gd name="T8" fmla="*/ 13 w 15"/>
                    <a:gd name="T9" fmla="*/ 4 h 16"/>
                  </a:gdLst>
                  <a:ahLst/>
                  <a:cxnLst>
                    <a:cxn ang="0">
                      <a:pos x="T0" y="T1"/>
                    </a:cxn>
                    <a:cxn ang="0">
                      <a:pos x="T2" y="T3"/>
                    </a:cxn>
                    <a:cxn ang="0">
                      <a:pos x="T4" y="T5"/>
                    </a:cxn>
                    <a:cxn ang="0">
                      <a:pos x="T6" y="T7"/>
                    </a:cxn>
                    <a:cxn ang="0">
                      <a:pos x="T8" y="T9"/>
                    </a:cxn>
                  </a:cxnLst>
                  <a:rect l="0" t="0" r="r" b="b"/>
                  <a:pathLst>
                    <a:path w="15" h="16">
                      <a:moveTo>
                        <a:pt x="13" y="4"/>
                      </a:moveTo>
                      <a:cubicBezTo>
                        <a:pt x="11" y="1"/>
                        <a:pt x="7" y="0"/>
                        <a:pt x="4" y="3"/>
                      </a:cubicBezTo>
                      <a:cubicBezTo>
                        <a:pt x="1" y="5"/>
                        <a:pt x="0" y="9"/>
                        <a:pt x="2" y="12"/>
                      </a:cubicBezTo>
                      <a:cubicBezTo>
                        <a:pt x="5" y="15"/>
                        <a:pt x="9" y="16"/>
                        <a:pt x="12" y="13"/>
                      </a:cubicBezTo>
                      <a:cubicBezTo>
                        <a:pt x="15" y="11"/>
                        <a:pt x="15" y="7"/>
                        <a:pt x="13" y="4"/>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6" name="Freeform 329"/>
                <p:cNvSpPr/>
                <p:nvPr/>
              </p:nvSpPr>
              <p:spPr bwMode="auto">
                <a:xfrm>
                  <a:off x="5901" y="1464"/>
                  <a:ext cx="31" cy="34"/>
                </a:xfrm>
                <a:custGeom>
                  <a:avLst/>
                  <a:gdLst>
                    <a:gd name="T0" fmla="*/ 13 w 13"/>
                    <a:gd name="T1" fmla="*/ 0 h 14"/>
                    <a:gd name="T2" fmla="*/ 7 w 13"/>
                    <a:gd name="T3" fmla="*/ 0 h 14"/>
                    <a:gd name="T4" fmla="*/ 0 w 13"/>
                    <a:gd name="T5" fmla="*/ 11 h 14"/>
                    <a:gd name="T6" fmla="*/ 4 w 13"/>
                    <a:gd name="T7" fmla="*/ 14 h 14"/>
                    <a:gd name="T8" fmla="*/ 13 w 13"/>
                    <a:gd name="T9" fmla="*/ 0 h 14"/>
                  </a:gdLst>
                  <a:ahLst/>
                  <a:cxnLst>
                    <a:cxn ang="0">
                      <a:pos x="T0" y="T1"/>
                    </a:cxn>
                    <a:cxn ang="0">
                      <a:pos x="T2" y="T3"/>
                    </a:cxn>
                    <a:cxn ang="0">
                      <a:pos x="T4" y="T5"/>
                    </a:cxn>
                    <a:cxn ang="0">
                      <a:pos x="T6" y="T7"/>
                    </a:cxn>
                    <a:cxn ang="0">
                      <a:pos x="T8" y="T9"/>
                    </a:cxn>
                  </a:cxnLst>
                  <a:rect l="0" t="0" r="r" b="b"/>
                  <a:pathLst>
                    <a:path w="13" h="14">
                      <a:moveTo>
                        <a:pt x="13" y="0"/>
                      </a:moveTo>
                      <a:cubicBezTo>
                        <a:pt x="11" y="0"/>
                        <a:pt x="9" y="0"/>
                        <a:pt x="7" y="0"/>
                      </a:cubicBezTo>
                      <a:cubicBezTo>
                        <a:pt x="0" y="11"/>
                        <a:pt x="0" y="11"/>
                        <a:pt x="0" y="11"/>
                      </a:cubicBezTo>
                      <a:cubicBezTo>
                        <a:pt x="1" y="12"/>
                        <a:pt x="2" y="13"/>
                        <a:pt x="4" y="14"/>
                      </a:cubicBezTo>
                      <a:lnTo>
                        <a:pt x="13"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7" name="Freeform 330"/>
                <p:cNvSpPr/>
                <p:nvPr/>
              </p:nvSpPr>
              <p:spPr bwMode="auto">
                <a:xfrm>
                  <a:off x="5726" y="1675"/>
                  <a:ext cx="260" cy="118"/>
                </a:xfrm>
                <a:custGeom>
                  <a:avLst/>
                  <a:gdLst>
                    <a:gd name="T0" fmla="*/ 110 w 110"/>
                    <a:gd name="T1" fmla="*/ 40 h 50"/>
                    <a:gd name="T2" fmla="*/ 0 w 110"/>
                    <a:gd name="T3" fmla="*/ 0 h 50"/>
                    <a:gd name="T4" fmla="*/ 2 w 110"/>
                    <a:gd name="T5" fmla="*/ 24 h 50"/>
                    <a:gd name="T6" fmla="*/ 110 w 110"/>
                    <a:gd name="T7" fmla="*/ 40 h 50"/>
                  </a:gdLst>
                  <a:ahLst/>
                  <a:cxnLst>
                    <a:cxn ang="0">
                      <a:pos x="T0" y="T1"/>
                    </a:cxn>
                    <a:cxn ang="0">
                      <a:pos x="T2" y="T3"/>
                    </a:cxn>
                    <a:cxn ang="0">
                      <a:pos x="T4" y="T5"/>
                    </a:cxn>
                    <a:cxn ang="0">
                      <a:pos x="T6" y="T7"/>
                    </a:cxn>
                  </a:cxnLst>
                  <a:rect l="0" t="0" r="r" b="b"/>
                  <a:pathLst>
                    <a:path w="110" h="50">
                      <a:moveTo>
                        <a:pt x="110" y="40"/>
                      </a:moveTo>
                      <a:cubicBezTo>
                        <a:pt x="76" y="39"/>
                        <a:pt x="36" y="22"/>
                        <a:pt x="0" y="0"/>
                      </a:cubicBezTo>
                      <a:cubicBezTo>
                        <a:pt x="1" y="8"/>
                        <a:pt x="2" y="16"/>
                        <a:pt x="2" y="24"/>
                      </a:cubicBezTo>
                      <a:cubicBezTo>
                        <a:pt x="42" y="44"/>
                        <a:pt x="82" y="50"/>
                        <a:pt x="110" y="40"/>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8" name="Freeform 331"/>
                <p:cNvSpPr/>
                <p:nvPr/>
              </p:nvSpPr>
              <p:spPr bwMode="auto">
                <a:xfrm>
                  <a:off x="5797" y="454"/>
                  <a:ext cx="64" cy="74"/>
                </a:xfrm>
                <a:custGeom>
                  <a:avLst/>
                  <a:gdLst>
                    <a:gd name="T0" fmla="*/ 0 w 27"/>
                    <a:gd name="T1" fmla="*/ 31 h 31"/>
                    <a:gd name="T2" fmla="*/ 16 w 27"/>
                    <a:gd name="T3" fmla="*/ 26 h 31"/>
                    <a:gd name="T4" fmla="*/ 27 w 27"/>
                    <a:gd name="T5" fmla="*/ 0 h 31"/>
                    <a:gd name="T6" fmla="*/ 11 w 27"/>
                    <a:gd name="T7" fmla="*/ 2 h 31"/>
                    <a:gd name="T8" fmla="*/ 0 w 27"/>
                    <a:gd name="T9" fmla="*/ 31 h 31"/>
                  </a:gdLst>
                  <a:ahLst/>
                  <a:cxnLst>
                    <a:cxn ang="0">
                      <a:pos x="T0" y="T1"/>
                    </a:cxn>
                    <a:cxn ang="0">
                      <a:pos x="T2" y="T3"/>
                    </a:cxn>
                    <a:cxn ang="0">
                      <a:pos x="T4" y="T5"/>
                    </a:cxn>
                    <a:cxn ang="0">
                      <a:pos x="T6" y="T7"/>
                    </a:cxn>
                    <a:cxn ang="0">
                      <a:pos x="T8" y="T9"/>
                    </a:cxn>
                  </a:cxnLst>
                  <a:rect l="0" t="0" r="r" b="b"/>
                  <a:pathLst>
                    <a:path w="27" h="31">
                      <a:moveTo>
                        <a:pt x="0" y="31"/>
                      </a:moveTo>
                      <a:cubicBezTo>
                        <a:pt x="6" y="29"/>
                        <a:pt x="11" y="28"/>
                        <a:pt x="16" y="26"/>
                      </a:cubicBezTo>
                      <a:cubicBezTo>
                        <a:pt x="27" y="0"/>
                        <a:pt x="27" y="0"/>
                        <a:pt x="27" y="0"/>
                      </a:cubicBezTo>
                      <a:cubicBezTo>
                        <a:pt x="22" y="1"/>
                        <a:pt x="17" y="2"/>
                        <a:pt x="11" y="2"/>
                      </a:cubicBezTo>
                      <a:lnTo>
                        <a:pt x="0" y="31"/>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9" name="Freeform 332"/>
                <p:cNvSpPr>
                  <a:spLocks noEditPoints="1"/>
                </p:cNvSpPr>
                <p:nvPr/>
              </p:nvSpPr>
              <p:spPr bwMode="auto">
                <a:xfrm>
                  <a:off x="5693" y="3255"/>
                  <a:ext cx="341" cy="412"/>
                </a:xfrm>
                <a:custGeom>
                  <a:avLst/>
                  <a:gdLst>
                    <a:gd name="T0" fmla="*/ 136 w 144"/>
                    <a:gd name="T1" fmla="*/ 94 h 174"/>
                    <a:gd name="T2" fmla="*/ 137 w 144"/>
                    <a:gd name="T3" fmla="*/ 79 h 174"/>
                    <a:gd name="T4" fmla="*/ 30 w 144"/>
                    <a:gd name="T5" fmla="*/ 28 h 174"/>
                    <a:gd name="T6" fmla="*/ 3 w 144"/>
                    <a:gd name="T7" fmla="*/ 76 h 174"/>
                    <a:gd name="T8" fmla="*/ 0 w 144"/>
                    <a:gd name="T9" fmla="*/ 110 h 174"/>
                    <a:gd name="T10" fmla="*/ 24 w 144"/>
                    <a:gd name="T11" fmla="*/ 159 h 174"/>
                    <a:gd name="T12" fmla="*/ 85 w 144"/>
                    <a:gd name="T13" fmla="*/ 118 h 174"/>
                    <a:gd name="T14" fmla="*/ 143 w 144"/>
                    <a:gd name="T15" fmla="*/ 112 h 174"/>
                    <a:gd name="T16" fmla="*/ 144 w 144"/>
                    <a:gd name="T17" fmla="*/ 99 h 174"/>
                    <a:gd name="T18" fmla="*/ 136 w 144"/>
                    <a:gd name="T19" fmla="*/ 94 h 174"/>
                    <a:gd name="T20" fmla="*/ 124 w 144"/>
                    <a:gd name="T21" fmla="*/ 95 h 174"/>
                    <a:gd name="T22" fmla="*/ 76 w 144"/>
                    <a:gd name="T23" fmla="*/ 108 h 174"/>
                    <a:gd name="T24" fmla="*/ 33 w 144"/>
                    <a:gd name="T25" fmla="*/ 142 h 174"/>
                    <a:gd name="T26" fmla="*/ 39 w 144"/>
                    <a:gd name="T27" fmla="*/ 43 h 174"/>
                    <a:gd name="T28" fmla="*/ 124 w 144"/>
                    <a:gd name="T29" fmla="*/ 9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174">
                      <a:moveTo>
                        <a:pt x="136" y="94"/>
                      </a:moveTo>
                      <a:cubicBezTo>
                        <a:pt x="133" y="89"/>
                        <a:pt x="133" y="83"/>
                        <a:pt x="137" y="79"/>
                      </a:cubicBezTo>
                      <a:cubicBezTo>
                        <a:pt x="118" y="41"/>
                        <a:pt x="65" y="0"/>
                        <a:pt x="30" y="28"/>
                      </a:cubicBezTo>
                      <a:cubicBezTo>
                        <a:pt x="17" y="38"/>
                        <a:pt x="7" y="57"/>
                        <a:pt x="3" y="76"/>
                      </a:cubicBezTo>
                      <a:cubicBezTo>
                        <a:pt x="4" y="87"/>
                        <a:pt x="3" y="98"/>
                        <a:pt x="0" y="110"/>
                      </a:cubicBezTo>
                      <a:cubicBezTo>
                        <a:pt x="1" y="130"/>
                        <a:pt x="9" y="148"/>
                        <a:pt x="24" y="159"/>
                      </a:cubicBezTo>
                      <a:cubicBezTo>
                        <a:pt x="45" y="174"/>
                        <a:pt x="86" y="163"/>
                        <a:pt x="85" y="118"/>
                      </a:cubicBezTo>
                      <a:cubicBezTo>
                        <a:pt x="109" y="133"/>
                        <a:pt x="135" y="134"/>
                        <a:pt x="143" y="112"/>
                      </a:cubicBezTo>
                      <a:cubicBezTo>
                        <a:pt x="144" y="108"/>
                        <a:pt x="144" y="104"/>
                        <a:pt x="144" y="99"/>
                      </a:cubicBezTo>
                      <a:cubicBezTo>
                        <a:pt x="141" y="98"/>
                        <a:pt x="138" y="96"/>
                        <a:pt x="136" y="94"/>
                      </a:cubicBezTo>
                      <a:close/>
                      <a:moveTo>
                        <a:pt x="124" y="95"/>
                      </a:moveTo>
                      <a:cubicBezTo>
                        <a:pt x="118" y="113"/>
                        <a:pt x="95" y="120"/>
                        <a:pt x="76" y="108"/>
                      </a:cubicBezTo>
                      <a:cubicBezTo>
                        <a:pt x="71" y="143"/>
                        <a:pt x="51" y="154"/>
                        <a:pt x="33" y="142"/>
                      </a:cubicBezTo>
                      <a:cubicBezTo>
                        <a:pt x="9" y="127"/>
                        <a:pt x="24" y="84"/>
                        <a:pt x="39" y="43"/>
                      </a:cubicBezTo>
                      <a:cubicBezTo>
                        <a:pt x="92" y="55"/>
                        <a:pt x="133" y="67"/>
                        <a:pt x="124" y="95"/>
                      </a:cubicBezTo>
                      <a:close/>
                    </a:path>
                  </a:pathLst>
                </a:custGeom>
                <a:solidFill>
                  <a:srgbClr val="CEB9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0" name="Freeform 333"/>
                <p:cNvSpPr/>
                <p:nvPr/>
              </p:nvSpPr>
              <p:spPr bwMode="auto">
                <a:xfrm>
                  <a:off x="5660" y="3035"/>
                  <a:ext cx="352" cy="339"/>
                </a:xfrm>
                <a:custGeom>
                  <a:avLst/>
                  <a:gdLst>
                    <a:gd name="T0" fmla="*/ 0 w 149"/>
                    <a:gd name="T1" fmla="*/ 4 h 143"/>
                    <a:gd name="T2" fmla="*/ 138 w 149"/>
                    <a:gd name="T3" fmla="*/ 143 h 143"/>
                    <a:gd name="T4" fmla="*/ 149 w 149"/>
                    <a:gd name="T5" fmla="*/ 58 h 143"/>
                    <a:gd name="T6" fmla="*/ 136 w 149"/>
                    <a:gd name="T7" fmla="*/ 47 h 143"/>
                    <a:gd name="T8" fmla="*/ 127 w 149"/>
                    <a:gd name="T9" fmla="*/ 113 h 143"/>
                    <a:gd name="T10" fmla="*/ 16 w 149"/>
                    <a:gd name="T11" fmla="*/ 0 h 143"/>
                    <a:gd name="T12" fmla="*/ 0 w 149"/>
                    <a:gd name="T13" fmla="*/ 4 h 143"/>
                  </a:gdLst>
                  <a:ahLst/>
                  <a:cxnLst>
                    <a:cxn ang="0">
                      <a:pos x="T0" y="T1"/>
                    </a:cxn>
                    <a:cxn ang="0">
                      <a:pos x="T2" y="T3"/>
                    </a:cxn>
                    <a:cxn ang="0">
                      <a:pos x="T4" y="T5"/>
                    </a:cxn>
                    <a:cxn ang="0">
                      <a:pos x="T6" y="T7"/>
                    </a:cxn>
                    <a:cxn ang="0">
                      <a:pos x="T8" y="T9"/>
                    </a:cxn>
                    <a:cxn ang="0">
                      <a:pos x="T10" y="T11"/>
                    </a:cxn>
                    <a:cxn ang="0">
                      <a:pos x="T12" y="T13"/>
                    </a:cxn>
                  </a:cxnLst>
                  <a:rect l="0" t="0" r="r" b="b"/>
                  <a:pathLst>
                    <a:path w="149" h="143">
                      <a:moveTo>
                        <a:pt x="0" y="4"/>
                      </a:moveTo>
                      <a:cubicBezTo>
                        <a:pt x="63" y="68"/>
                        <a:pt x="127" y="133"/>
                        <a:pt x="138" y="143"/>
                      </a:cubicBezTo>
                      <a:cubicBezTo>
                        <a:pt x="139" y="137"/>
                        <a:pt x="144" y="99"/>
                        <a:pt x="149" y="58"/>
                      </a:cubicBezTo>
                      <a:cubicBezTo>
                        <a:pt x="136" y="47"/>
                        <a:pt x="136" y="47"/>
                        <a:pt x="136" y="47"/>
                      </a:cubicBezTo>
                      <a:cubicBezTo>
                        <a:pt x="132" y="77"/>
                        <a:pt x="128" y="103"/>
                        <a:pt x="127" y="113"/>
                      </a:cubicBezTo>
                      <a:cubicBezTo>
                        <a:pt x="117" y="103"/>
                        <a:pt x="68" y="54"/>
                        <a:pt x="16" y="0"/>
                      </a:cubicBezTo>
                      <a:cubicBezTo>
                        <a:pt x="11" y="3"/>
                        <a:pt x="6" y="4"/>
                        <a:pt x="0" y="4"/>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1" name="Freeform 334"/>
                <p:cNvSpPr/>
                <p:nvPr/>
              </p:nvSpPr>
              <p:spPr bwMode="auto">
                <a:xfrm>
                  <a:off x="5759" y="350"/>
                  <a:ext cx="152" cy="57"/>
                </a:xfrm>
                <a:custGeom>
                  <a:avLst/>
                  <a:gdLst>
                    <a:gd name="T0" fmla="*/ 35 w 64"/>
                    <a:gd name="T1" fmla="*/ 24 h 24"/>
                    <a:gd name="T2" fmla="*/ 64 w 64"/>
                    <a:gd name="T3" fmla="*/ 14 h 24"/>
                    <a:gd name="T4" fmla="*/ 7 w 64"/>
                    <a:gd name="T5" fmla="*/ 3 h 24"/>
                    <a:gd name="T6" fmla="*/ 0 w 64"/>
                    <a:gd name="T7" fmla="*/ 19 h 24"/>
                    <a:gd name="T8" fmla="*/ 35 w 64"/>
                    <a:gd name="T9" fmla="*/ 24 h 24"/>
                  </a:gdLst>
                  <a:ahLst/>
                  <a:cxnLst>
                    <a:cxn ang="0">
                      <a:pos x="T0" y="T1"/>
                    </a:cxn>
                    <a:cxn ang="0">
                      <a:pos x="T2" y="T3"/>
                    </a:cxn>
                    <a:cxn ang="0">
                      <a:pos x="T4" y="T5"/>
                    </a:cxn>
                    <a:cxn ang="0">
                      <a:pos x="T6" y="T7"/>
                    </a:cxn>
                    <a:cxn ang="0">
                      <a:pos x="T8" y="T9"/>
                    </a:cxn>
                  </a:cxnLst>
                  <a:rect l="0" t="0" r="r" b="b"/>
                  <a:pathLst>
                    <a:path w="64" h="24">
                      <a:moveTo>
                        <a:pt x="35" y="24"/>
                      </a:moveTo>
                      <a:cubicBezTo>
                        <a:pt x="47" y="22"/>
                        <a:pt x="57" y="18"/>
                        <a:pt x="64" y="14"/>
                      </a:cubicBezTo>
                      <a:cubicBezTo>
                        <a:pt x="46" y="7"/>
                        <a:pt x="28" y="0"/>
                        <a:pt x="7" y="3"/>
                      </a:cubicBezTo>
                      <a:cubicBezTo>
                        <a:pt x="5" y="8"/>
                        <a:pt x="2" y="13"/>
                        <a:pt x="0" y="19"/>
                      </a:cubicBezTo>
                      <a:cubicBezTo>
                        <a:pt x="13" y="18"/>
                        <a:pt x="24" y="20"/>
                        <a:pt x="35" y="24"/>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2" name="Freeform 335"/>
                <p:cNvSpPr/>
                <p:nvPr/>
              </p:nvSpPr>
              <p:spPr bwMode="auto">
                <a:xfrm>
                  <a:off x="5887" y="1464"/>
                  <a:ext cx="24" cy="24"/>
                </a:xfrm>
                <a:custGeom>
                  <a:avLst/>
                  <a:gdLst>
                    <a:gd name="T0" fmla="*/ 10 w 10"/>
                    <a:gd name="T1" fmla="*/ 0 h 10"/>
                    <a:gd name="T2" fmla="*/ 4 w 10"/>
                    <a:gd name="T3" fmla="*/ 0 h 10"/>
                    <a:gd name="T4" fmla="*/ 0 w 10"/>
                    <a:gd name="T5" fmla="*/ 6 h 10"/>
                    <a:gd name="T6" fmla="*/ 4 w 10"/>
                    <a:gd name="T7" fmla="*/ 10 h 10"/>
                    <a:gd name="T8" fmla="*/ 10 w 10"/>
                    <a:gd name="T9" fmla="*/ 0 h 10"/>
                  </a:gdLst>
                  <a:ahLst/>
                  <a:cxnLst>
                    <a:cxn ang="0">
                      <a:pos x="T0" y="T1"/>
                    </a:cxn>
                    <a:cxn ang="0">
                      <a:pos x="T2" y="T3"/>
                    </a:cxn>
                    <a:cxn ang="0">
                      <a:pos x="T4" y="T5"/>
                    </a:cxn>
                    <a:cxn ang="0">
                      <a:pos x="T6" y="T7"/>
                    </a:cxn>
                    <a:cxn ang="0">
                      <a:pos x="T8" y="T9"/>
                    </a:cxn>
                  </a:cxnLst>
                  <a:rect l="0" t="0" r="r" b="b"/>
                  <a:pathLst>
                    <a:path w="10" h="10">
                      <a:moveTo>
                        <a:pt x="10" y="0"/>
                      </a:moveTo>
                      <a:cubicBezTo>
                        <a:pt x="8" y="0"/>
                        <a:pt x="6" y="0"/>
                        <a:pt x="4" y="0"/>
                      </a:cubicBezTo>
                      <a:cubicBezTo>
                        <a:pt x="0" y="6"/>
                        <a:pt x="0" y="6"/>
                        <a:pt x="0" y="6"/>
                      </a:cubicBezTo>
                      <a:cubicBezTo>
                        <a:pt x="1" y="7"/>
                        <a:pt x="3" y="9"/>
                        <a:pt x="4" y="10"/>
                      </a:cubicBezTo>
                      <a:lnTo>
                        <a:pt x="10"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3" name="Freeform 336"/>
                <p:cNvSpPr/>
                <p:nvPr/>
              </p:nvSpPr>
              <p:spPr bwMode="auto">
                <a:xfrm>
                  <a:off x="5700" y="1817"/>
                  <a:ext cx="265" cy="109"/>
                </a:xfrm>
                <a:custGeom>
                  <a:avLst/>
                  <a:gdLst>
                    <a:gd name="T0" fmla="*/ 5 w 112"/>
                    <a:gd name="T1" fmla="*/ 0 h 46"/>
                    <a:gd name="T2" fmla="*/ 0 w 112"/>
                    <a:gd name="T3" fmla="*/ 11 h 46"/>
                    <a:gd name="T4" fmla="*/ 112 w 112"/>
                    <a:gd name="T5" fmla="*/ 26 h 46"/>
                    <a:gd name="T6" fmla="*/ 5 w 112"/>
                    <a:gd name="T7" fmla="*/ 0 h 46"/>
                  </a:gdLst>
                  <a:ahLst/>
                  <a:cxnLst>
                    <a:cxn ang="0">
                      <a:pos x="T0" y="T1"/>
                    </a:cxn>
                    <a:cxn ang="0">
                      <a:pos x="T2" y="T3"/>
                    </a:cxn>
                    <a:cxn ang="0">
                      <a:pos x="T4" y="T5"/>
                    </a:cxn>
                    <a:cxn ang="0">
                      <a:pos x="T6" y="T7"/>
                    </a:cxn>
                  </a:cxnLst>
                  <a:rect l="0" t="0" r="r" b="b"/>
                  <a:pathLst>
                    <a:path w="112" h="46">
                      <a:moveTo>
                        <a:pt x="5" y="0"/>
                      </a:moveTo>
                      <a:cubicBezTo>
                        <a:pt x="4" y="4"/>
                        <a:pt x="2" y="7"/>
                        <a:pt x="0" y="11"/>
                      </a:cubicBezTo>
                      <a:cubicBezTo>
                        <a:pt x="29" y="46"/>
                        <a:pt x="81" y="46"/>
                        <a:pt x="112" y="26"/>
                      </a:cubicBezTo>
                      <a:cubicBezTo>
                        <a:pt x="78" y="30"/>
                        <a:pt x="41" y="33"/>
                        <a:pt x="5" y="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4" name="Freeform 337"/>
                <p:cNvSpPr/>
                <p:nvPr/>
              </p:nvSpPr>
              <p:spPr bwMode="auto">
                <a:xfrm>
                  <a:off x="5679" y="516"/>
                  <a:ext cx="213" cy="187"/>
                </a:xfrm>
                <a:custGeom>
                  <a:avLst/>
                  <a:gdLst>
                    <a:gd name="T0" fmla="*/ 90 w 90"/>
                    <a:gd name="T1" fmla="*/ 0 h 79"/>
                    <a:gd name="T2" fmla="*/ 0 w 90"/>
                    <a:gd name="T3" fmla="*/ 25 h 79"/>
                    <a:gd name="T4" fmla="*/ 6 w 90"/>
                    <a:gd name="T5" fmla="*/ 31 h 79"/>
                    <a:gd name="T6" fmla="*/ 68 w 90"/>
                    <a:gd name="T7" fmla="*/ 19 h 79"/>
                    <a:gd name="T8" fmla="*/ 42 w 90"/>
                    <a:gd name="T9" fmla="*/ 69 h 79"/>
                    <a:gd name="T10" fmla="*/ 50 w 90"/>
                    <a:gd name="T11" fmla="*/ 79 h 79"/>
                    <a:gd name="T12" fmla="*/ 90 w 90"/>
                    <a:gd name="T13" fmla="*/ 0 h 79"/>
                  </a:gdLst>
                  <a:ahLst/>
                  <a:cxnLst>
                    <a:cxn ang="0">
                      <a:pos x="T0" y="T1"/>
                    </a:cxn>
                    <a:cxn ang="0">
                      <a:pos x="T2" y="T3"/>
                    </a:cxn>
                    <a:cxn ang="0">
                      <a:pos x="T4" y="T5"/>
                    </a:cxn>
                    <a:cxn ang="0">
                      <a:pos x="T6" y="T7"/>
                    </a:cxn>
                    <a:cxn ang="0">
                      <a:pos x="T8" y="T9"/>
                    </a:cxn>
                    <a:cxn ang="0">
                      <a:pos x="T10" y="T11"/>
                    </a:cxn>
                    <a:cxn ang="0">
                      <a:pos x="T12" y="T13"/>
                    </a:cxn>
                  </a:cxnLst>
                  <a:rect l="0" t="0" r="r" b="b"/>
                  <a:pathLst>
                    <a:path w="90" h="79">
                      <a:moveTo>
                        <a:pt x="90" y="0"/>
                      </a:moveTo>
                      <a:cubicBezTo>
                        <a:pt x="73" y="4"/>
                        <a:pt x="34" y="16"/>
                        <a:pt x="0" y="25"/>
                      </a:cubicBezTo>
                      <a:cubicBezTo>
                        <a:pt x="2" y="27"/>
                        <a:pt x="4" y="29"/>
                        <a:pt x="6" y="31"/>
                      </a:cubicBezTo>
                      <a:cubicBezTo>
                        <a:pt x="30" y="26"/>
                        <a:pt x="56" y="21"/>
                        <a:pt x="68" y="19"/>
                      </a:cubicBezTo>
                      <a:cubicBezTo>
                        <a:pt x="63" y="30"/>
                        <a:pt x="52" y="49"/>
                        <a:pt x="42" y="69"/>
                      </a:cubicBezTo>
                      <a:cubicBezTo>
                        <a:pt x="45" y="72"/>
                        <a:pt x="48" y="75"/>
                        <a:pt x="50" y="79"/>
                      </a:cubicBezTo>
                      <a:cubicBezTo>
                        <a:pt x="65" y="51"/>
                        <a:pt x="82" y="15"/>
                        <a:pt x="90" y="0"/>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5" name="Freeform 338"/>
                <p:cNvSpPr/>
                <p:nvPr/>
              </p:nvSpPr>
              <p:spPr bwMode="auto">
                <a:xfrm>
                  <a:off x="5908" y="3698"/>
                  <a:ext cx="128" cy="99"/>
                </a:xfrm>
                <a:custGeom>
                  <a:avLst/>
                  <a:gdLst>
                    <a:gd name="T0" fmla="*/ 2 w 54"/>
                    <a:gd name="T1" fmla="*/ 22 h 42"/>
                    <a:gd name="T2" fmla="*/ 0 w 54"/>
                    <a:gd name="T3" fmla="*/ 35 h 42"/>
                    <a:gd name="T4" fmla="*/ 54 w 54"/>
                    <a:gd name="T5" fmla="*/ 12 h 42"/>
                    <a:gd name="T6" fmla="*/ 52 w 54"/>
                    <a:gd name="T7" fmla="*/ 0 h 42"/>
                    <a:gd name="T8" fmla="*/ 39 w 54"/>
                    <a:gd name="T9" fmla="*/ 0 h 42"/>
                    <a:gd name="T10" fmla="*/ 2 w 54"/>
                    <a:gd name="T11" fmla="*/ 22 h 42"/>
                  </a:gdLst>
                  <a:ahLst/>
                  <a:cxnLst>
                    <a:cxn ang="0">
                      <a:pos x="T0" y="T1"/>
                    </a:cxn>
                    <a:cxn ang="0">
                      <a:pos x="T2" y="T3"/>
                    </a:cxn>
                    <a:cxn ang="0">
                      <a:pos x="T4" y="T5"/>
                    </a:cxn>
                    <a:cxn ang="0">
                      <a:pos x="T6" y="T7"/>
                    </a:cxn>
                    <a:cxn ang="0">
                      <a:pos x="T8" y="T9"/>
                    </a:cxn>
                    <a:cxn ang="0">
                      <a:pos x="T10" y="T11"/>
                    </a:cxn>
                  </a:cxnLst>
                  <a:rect l="0" t="0" r="r" b="b"/>
                  <a:pathLst>
                    <a:path w="54" h="42">
                      <a:moveTo>
                        <a:pt x="2" y="22"/>
                      </a:moveTo>
                      <a:cubicBezTo>
                        <a:pt x="2" y="27"/>
                        <a:pt x="1" y="31"/>
                        <a:pt x="0" y="35"/>
                      </a:cubicBezTo>
                      <a:cubicBezTo>
                        <a:pt x="23" y="42"/>
                        <a:pt x="46" y="29"/>
                        <a:pt x="54" y="12"/>
                      </a:cubicBezTo>
                      <a:cubicBezTo>
                        <a:pt x="53" y="8"/>
                        <a:pt x="52" y="4"/>
                        <a:pt x="52" y="0"/>
                      </a:cubicBezTo>
                      <a:cubicBezTo>
                        <a:pt x="47" y="1"/>
                        <a:pt x="43" y="0"/>
                        <a:pt x="39" y="0"/>
                      </a:cubicBezTo>
                      <a:cubicBezTo>
                        <a:pt x="35" y="14"/>
                        <a:pt x="20" y="24"/>
                        <a:pt x="2" y="22"/>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6" name="Freeform 339"/>
                <p:cNvSpPr/>
                <p:nvPr/>
              </p:nvSpPr>
              <p:spPr bwMode="auto">
                <a:xfrm>
                  <a:off x="5705" y="2016"/>
                  <a:ext cx="253" cy="205"/>
                </a:xfrm>
                <a:custGeom>
                  <a:avLst/>
                  <a:gdLst>
                    <a:gd name="T0" fmla="*/ 107 w 107"/>
                    <a:gd name="T1" fmla="*/ 72 h 87"/>
                    <a:gd name="T2" fmla="*/ 0 w 107"/>
                    <a:gd name="T3" fmla="*/ 0 h 87"/>
                    <a:gd name="T4" fmla="*/ 1 w 107"/>
                    <a:gd name="T5" fmla="*/ 26 h 87"/>
                    <a:gd name="T6" fmla="*/ 99 w 107"/>
                    <a:gd name="T7" fmla="*/ 87 h 87"/>
                    <a:gd name="T8" fmla="*/ 107 w 107"/>
                    <a:gd name="T9" fmla="*/ 72 h 87"/>
                  </a:gdLst>
                  <a:ahLst/>
                  <a:cxnLst>
                    <a:cxn ang="0">
                      <a:pos x="T0" y="T1"/>
                    </a:cxn>
                    <a:cxn ang="0">
                      <a:pos x="T2" y="T3"/>
                    </a:cxn>
                    <a:cxn ang="0">
                      <a:pos x="T4" y="T5"/>
                    </a:cxn>
                    <a:cxn ang="0">
                      <a:pos x="T6" y="T7"/>
                    </a:cxn>
                    <a:cxn ang="0">
                      <a:pos x="T8" y="T9"/>
                    </a:cxn>
                  </a:cxnLst>
                  <a:rect l="0" t="0" r="r" b="b"/>
                  <a:pathLst>
                    <a:path w="107" h="87">
                      <a:moveTo>
                        <a:pt x="107" y="72"/>
                      </a:moveTo>
                      <a:cubicBezTo>
                        <a:pt x="75" y="25"/>
                        <a:pt x="35" y="5"/>
                        <a:pt x="0" y="0"/>
                      </a:cubicBezTo>
                      <a:cubicBezTo>
                        <a:pt x="1" y="26"/>
                        <a:pt x="1" y="26"/>
                        <a:pt x="1" y="26"/>
                      </a:cubicBezTo>
                      <a:cubicBezTo>
                        <a:pt x="33" y="29"/>
                        <a:pt x="69" y="46"/>
                        <a:pt x="99" y="87"/>
                      </a:cubicBezTo>
                      <a:cubicBezTo>
                        <a:pt x="102" y="82"/>
                        <a:pt x="105" y="77"/>
                        <a:pt x="107" y="72"/>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7" name="Freeform 340"/>
                <p:cNvSpPr/>
                <p:nvPr/>
              </p:nvSpPr>
              <p:spPr bwMode="auto">
                <a:xfrm>
                  <a:off x="5830" y="1919"/>
                  <a:ext cx="116" cy="163"/>
                </a:xfrm>
                <a:custGeom>
                  <a:avLst/>
                  <a:gdLst>
                    <a:gd name="T0" fmla="*/ 37 w 49"/>
                    <a:gd name="T1" fmla="*/ 0 h 69"/>
                    <a:gd name="T2" fmla="*/ 14 w 49"/>
                    <a:gd name="T3" fmla="*/ 3 h 69"/>
                    <a:gd name="T4" fmla="*/ 0 w 49"/>
                    <a:gd name="T5" fmla="*/ 53 h 69"/>
                    <a:gd name="T6" fmla="*/ 21 w 49"/>
                    <a:gd name="T7" fmla="*/ 69 h 69"/>
                    <a:gd name="T8" fmla="*/ 37 w 49"/>
                    <a:gd name="T9" fmla="*/ 0 h 69"/>
                  </a:gdLst>
                  <a:ahLst/>
                  <a:cxnLst>
                    <a:cxn ang="0">
                      <a:pos x="T0" y="T1"/>
                    </a:cxn>
                    <a:cxn ang="0">
                      <a:pos x="T2" y="T3"/>
                    </a:cxn>
                    <a:cxn ang="0">
                      <a:pos x="T4" y="T5"/>
                    </a:cxn>
                    <a:cxn ang="0">
                      <a:pos x="T6" y="T7"/>
                    </a:cxn>
                    <a:cxn ang="0">
                      <a:pos x="T8" y="T9"/>
                    </a:cxn>
                  </a:cxnLst>
                  <a:rect l="0" t="0" r="r" b="b"/>
                  <a:pathLst>
                    <a:path w="49" h="69">
                      <a:moveTo>
                        <a:pt x="37" y="0"/>
                      </a:moveTo>
                      <a:cubicBezTo>
                        <a:pt x="29" y="2"/>
                        <a:pt x="21" y="3"/>
                        <a:pt x="14" y="3"/>
                      </a:cubicBezTo>
                      <a:cubicBezTo>
                        <a:pt x="18" y="18"/>
                        <a:pt x="14" y="39"/>
                        <a:pt x="0" y="53"/>
                      </a:cubicBezTo>
                      <a:cubicBezTo>
                        <a:pt x="7" y="58"/>
                        <a:pt x="14" y="63"/>
                        <a:pt x="21" y="69"/>
                      </a:cubicBezTo>
                      <a:cubicBezTo>
                        <a:pt x="38" y="54"/>
                        <a:pt x="49" y="24"/>
                        <a:pt x="37"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8" name="Freeform 341"/>
                <p:cNvSpPr/>
                <p:nvPr/>
              </p:nvSpPr>
              <p:spPr bwMode="auto">
                <a:xfrm>
                  <a:off x="5861" y="1460"/>
                  <a:ext cx="31" cy="16"/>
                </a:xfrm>
                <a:custGeom>
                  <a:avLst/>
                  <a:gdLst>
                    <a:gd name="T0" fmla="*/ 13 w 13"/>
                    <a:gd name="T1" fmla="*/ 2 h 7"/>
                    <a:gd name="T2" fmla="*/ 0 w 13"/>
                    <a:gd name="T3" fmla="*/ 0 h 7"/>
                    <a:gd name="T4" fmla="*/ 9 w 13"/>
                    <a:gd name="T5" fmla="*/ 7 h 7"/>
                    <a:gd name="T6" fmla="*/ 13 w 13"/>
                    <a:gd name="T7" fmla="*/ 2 h 7"/>
                  </a:gdLst>
                  <a:ahLst/>
                  <a:cxnLst>
                    <a:cxn ang="0">
                      <a:pos x="T0" y="T1"/>
                    </a:cxn>
                    <a:cxn ang="0">
                      <a:pos x="T2" y="T3"/>
                    </a:cxn>
                    <a:cxn ang="0">
                      <a:pos x="T4" y="T5"/>
                    </a:cxn>
                    <a:cxn ang="0">
                      <a:pos x="T6" y="T7"/>
                    </a:cxn>
                  </a:cxnLst>
                  <a:rect l="0" t="0" r="r" b="b"/>
                  <a:pathLst>
                    <a:path w="13" h="7">
                      <a:moveTo>
                        <a:pt x="13" y="2"/>
                      </a:moveTo>
                      <a:cubicBezTo>
                        <a:pt x="8" y="1"/>
                        <a:pt x="4" y="1"/>
                        <a:pt x="0" y="0"/>
                      </a:cubicBezTo>
                      <a:cubicBezTo>
                        <a:pt x="3" y="3"/>
                        <a:pt x="6" y="5"/>
                        <a:pt x="9" y="7"/>
                      </a:cubicBezTo>
                      <a:lnTo>
                        <a:pt x="13" y="2"/>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9" name="Freeform 342"/>
                <p:cNvSpPr/>
                <p:nvPr/>
              </p:nvSpPr>
              <p:spPr bwMode="auto">
                <a:xfrm>
                  <a:off x="5991" y="4204"/>
                  <a:ext cx="88" cy="147"/>
                </a:xfrm>
                <a:custGeom>
                  <a:avLst/>
                  <a:gdLst>
                    <a:gd name="T0" fmla="*/ 20 w 37"/>
                    <a:gd name="T1" fmla="*/ 0 h 62"/>
                    <a:gd name="T2" fmla="*/ 0 w 37"/>
                    <a:gd name="T3" fmla="*/ 62 h 62"/>
                    <a:gd name="T4" fmla="*/ 23 w 37"/>
                    <a:gd name="T5" fmla="*/ 59 h 62"/>
                    <a:gd name="T6" fmla="*/ 37 w 37"/>
                    <a:gd name="T7" fmla="*/ 12 h 62"/>
                    <a:gd name="T8" fmla="*/ 20 w 37"/>
                    <a:gd name="T9" fmla="*/ 0 h 62"/>
                  </a:gdLst>
                  <a:ahLst/>
                  <a:cxnLst>
                    <a:cxn ang="0">
                      <a:pos x="T0" y="T1"/>
                    </a:cxn>
                    <a:cxn ang="0">
                      <a:pos x="T2" y="T3"/>
                    </a:cxn>
                    <a:cxn ang="0">
                      <a:pos x="T4" y="T5"/>
                    </a:cxn>
                    <a:cxn ang="0">
                      <a:pos x="T6" y="T7"/>
                    </a:cxn>
                    <a:cxn ang="0">
                      <a:pos x="T8" y="T9"/>
                    </a:cxn>
                  </a:cxnLst>
                  <a:rect l="0" t="0" r="r" b="b"/>
                  <a:pathLst>
                    <a:path w="37" h="62">
                      <a:moveTo>
                        <a:pt x="20" y="0"/>
                      </a:moveTo>
                      <a:cubicBezTo>
                        <a:pt x="9" y="14"/>
                        <a:pt x="2" y="36"/>
                        <a:pt x="0" y="62"/>
                      </a:cubicBezTo>
                      <a:cubicBezTo>
                        <a:pt x="8" y="61"/>
                        <a:pt x="16" y="61"/>
                        <a:pt x="23" y="59"/>
                      </a:cubicBezTo>
                      <a:cubicBezTo>
                        <a:pt x="25" y="42"/>
                        <a:pt x="29" y="26"/>
                        <a:pt x="37" y="12"/>
                      </a:cubicBezTo>
                      <a:cubicBezTo>
                        <a:pt x="31" y="8"/>
                        <a:pt x="25" y="4"/>
                        <a:pt x="20" y="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0" name="Freeform 343"/>
                <p:cNvSpPr>
                  <a:spLocks noEditPoints="1"/>
                </p:cNvSpPr>
                <p:nvPr/>
              </p:nvSpPr>
              <p:spPr bwMode="auto">
                <a:xfrm>
                  <a:off x="5554" y="17"/>
                  <a:ext cx="324" cy="224"/>
                </a:xfrm>
                <a:custGeom>
                  <a:avLst/>
                  <a:gdLst>
                    <a:gd name="T0" fmla="*/ 69 w 137"/>
                    <a:gd name="T1" fmla="*/ 19 h 95"/>
                    <a:gd name="T2" fmla="*/ 0 w 137"/>
                    <a:gd name="T3" fmla="*/ 95 h 95"/>
                    <a:gd name="T4" fmla="*/ 105 w 137"/>
                    <a:gd name="T5" fmla="*/ 66 h 95"/>
                    <a:gd name="T6" fmla="*/ 69 w 137"/>
                    <a:gd name="T7" fmla="*/ 19 h 95"/>
                    <a:gd name="T8" fmla="*/ 96 w 137"/>
                    <a:gd name="T9" fmla="*/ 56 h 95"/>
                    <a:gd name="T10" fmla="*/ 62 w 137"/>
                    <a:gd name="T11" fmla="*/ 62 h 95"/>
                    <a:gd name="T12" fmla="*/ 64 w 137"/>
                    <a:gd name="T13" fmla="*/ 38 h 95"/>
                    <a:gd name="T14" fmla="*/ 98 w 137"/>
                    <a:gd name="T15" fmla="*/ 32 h 95"/>
                    <a:gd name="T16" fmla="*/ 96 w 137"/>
                    <a:gd name="T17" fmla="*/ 5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7" h="95">
                      <a:moveTo>
                        <a:pt x="69" y="19"/>
                      </a:moveTo>
                      <a:cubicBezTo>
                        <a:pt x="42" y="33"/>
                        <a:pt x="19" y="77"/>
                        <a:pt x="0" y="95"/>
                      </a:cubicBezTo>
                      <a:cubicBezTo>
                        <a:pt x="33" y="85"/>
                        <a:pt x="90" y="83"/>
                        <a:pt x="105" y="66"/>
                      </a:cubicBezTo>
                      <a:cubicBezTo>
                        <a:pt x="137" y="31"/>
                        <a:pt x="105" y="0"/>
                        <a:pt x="69" y="19"/>
                      </a:cubicBezTo>
                      <a:close/>
                      <a:moveTo>
                        <a:pt x="96" y="56"/>
                      </a:moveTo>
                      <a:cubicBezTo>
                        <a:pt x="87" y="64"/>
                        <a:pt x="71" y="66"/>
                        <a:pt x="62" y="62"/>
                      </a:cubicBezTo>
                      <a:cubicBezTo>
                        <a:pt x="54" y="57"/>
                        <a:pt x="55" y="45"/>
                        <a:pt x="64" y="38"/>
                      </a:cubicBezTo>
                      <a:cubicBezTo>
                        <a:pt x="74" y="30"/>
                        <a:pt x="90" y="27"/>
                        <a:pt x="98" y="32"/>
                      </a:cubicBezTo>
                      <a:cubicBezTo>
                        <a:pt x="106" y="36"/>
                        <a:pt x="105" y="49"/>
                        <a:pt x="96" y="56"/>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1" name="Freeform 344"/>
                <p:cNvSpPr/>
                <p:nvPr/>
              </p:nvSpPr>
              <p:spPr bwMode="auto">
                <a:xfrm>
                  <a:off x="5710" y="3007"/>
                  <a:ext cx="257" cy="267"/>
                </a:xfrm>
                <a:custGeom>
                  <a:avLst/>
                  <a:gdLst>
                    <a:gd name="T0" fmla="*/ 0 w 109"/>
                    <a:gd name="T1" fmla="*/ 10 h 113"/>
                    <a:gd name="T2" fmla="*/ 102 w 109"/>
                    <a:gd name="T3" fmla="*/ 113 h 113"/>
                    <a:gd name="T4" fmla="*/ 109 w 109"/>
                    <a:gd name="T5" fmla="*/ 54 h 113"/>
                    <a:gd name="T6" fmla="*/ 96 w 109"/>
                    <a:gd name="T7" fmla="*/ 43 h 113"/>
                    <a:gd name="T8" fmla="*/ 91 w 109"/>
                    <a:gd name="T9" fmla="*/ 82 h 113"/>
                    <a:gd name="T10" fmla="*/ 10 w 109"/>
                    <a:gd name="T11" fmla="*/ 0 h 113"/>
                    <a:gd name="T12" fmla="*/ 0 w 109"/>
                    <a:gd name="T13" fmla="*/ 10 h 113"/>
                  </a:gdLst>
                  <a:ahLst/>
                  <a:cxnLst>
                    <a:cxn ang="0">
                      <a:pos x="T0" y="T1"/>
                    </a:cxn>
                    <a:cxn ang="0">
                      <a:pos x="T2" y="T3"/>
                    </a:cxn>
                    <a:cxn ang="0">
                      <a:pos x="T4" y="T5"/>
                    </a:cxn>
                    <a:cxn ang="0">
                      <a:pos x="T6" y="T7"/>
                    </a:cxn>
                    <a:cxn ang="0">
                      <a:pos x="T8" y="T9"/>
                    </a:cxn>
                    <a:cxn ang="0">
                      <a:pos x="T10" y="T11"/>
                    </a:cxn>
                    <a:cxn ang="0">
                      <a:pos x="T12" y="T13"/>
                    </a:cxn>
                  </a:cxnLst>
                  <a:rect l="0" t="0" r="r" b="b"/>
                  <a:pathLst>
                    <a:path w="109" h="113">
                      <a:moveTo>
                        <a:pt x="0" y="10"/>
                      </a:moveTo>
                      <a:cubicBezTo>
                        <a:pt x="49" y="61"/>
                        <a:pt x="93" y="105"/>
                        <a:pt x="102" y="113"/>
                      </a:cubicBezTo>
                      <a:cubicBezTo>
                        <a:pt x="102" y="107"/>
                        <a:pt x="106" y="84"/>
                        <a:pt x="109" y="54"/>
                      </a:cubicBezTo>
                      <a:cubicBezTo>
                        <a:pt x="96" y="43"/>
                        <a:pt x="96" y="43"/>
                        <a:pt x="96" y="43"/>
                      </a:cubicBezTo>
                      <a:cubicBezTo>
                        <a:pt x="94" y="61"/>
                        <a:pt x="91" y="76"/>
                        <a:pt x="91" y="82"/>
                      </a:cubicBezTo>
                      <a:cubicBezTo>
                        <a:pt x="79" y="72"/>
                        <a:pt x="48" y="39"/>
                        <a:pt x="10" y="0"/>
                      </a:cubicBezTo>
                      <a:cubicBezTo>
                        <a:pt x="7" y="4"/>
                        <a:pt x="4" y="8"/>
                        <a:pt x="0" y="1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2" name="Freeform 345"/>
                <p:cNvSpPr/>
                <p:nvPr/>
              </p:nvSpPr>
              <p:spPr bwMode="auto">
                <a:xfrm>
                  <a:off x="5743" y="461"/>
                  <a:ext cx="68" cy="81"/>
                </a:xfrm>
                <a:custGeom>
                  <a:avLst/>
                  <a:gdLst>
                    <a:gd name="T0" fmla="*/ 0 w 29"/>
                    <a:gd name="T1" fmla="*/ 34 h 34"/>
                    <a:gd name="T2" fmla="*/ 17 w 29"/>
                    <a:gd name="T3" fmla="*/ 29 h 34"/>
                    <a:gd name="T4" fmla="*/ 29 w 29"/>
                    <a:gd name="T5" fmla="*/ 0 h 34"/>
                    <a:gd name="T6" fmla="*/ 14 w 29"/>
                    <a:gd name="T7" fmla="*/ 0 h 34"/>
                    <a:gd name="T8" fmla="*/ 0 w 29"/>
                    <a:gd name="T9" fmla="*/ 34 h 34"/>
                  </a:gdLst>
                  <a:ahLst/>
                  <a:cxnLst>
                    <a:cxn ang="0">
                      <a:pos x="T0" y="T1"/>
                    </a:cxn>
                    <a:cxn ang="0">
                      <a:pos x="T2" y="T3"/>
                    </a:cxn>
                    <a:cxn ang="0">
                      <a:pos x="T4" y="T5"/>
                    </a:cxn>
                    <a:cxn ang="0">
                      <a:pos x="T6" y="T7"/>
                    </a:cxn>
                    <a:cxn ang="0">
                      <a:pos x="T8" y="T9"/>
                    </a:cxn>
                  </a:cxnLst>
                  <a:rect l="0" t="0" r="r" b="b"/>
                  <a:pathLst>
                    <a:path w="29" h="34">
                      <a:moveTo>
                        <a:pt x="0" y="34"/>
                      </a:moveTo>
                      <a:cubicBezTo>
                        <a:pt x="6" y="33"/>
                        <a:pt x="12" y="31"/>
                        <a:pt x="17" y="29"/>
                      </a:cubicBezTo>
                      <a:cubicBezTo>
                        <a:pt x="29" y="0"/>
                        <a:pt x="29" y="0"/>
                        <a:pt x="29" y="0"/>
                      </a:cubicBezTo>
                      <a:cubicBezTo>
                        <a:pt x="24" y="0"/>
                        <a:pt x="19" y="0"/>
                        <a:pt x="14" y="0"/>
                      </a:cubicBezTo>
                      <a:lnTo>
                        <a:pt x="0" y="34"/>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3" name="Freeform 346"/>
                <p:cNvSpPr/>
                <p:nvPr/>
              </p:nvSpPr>
              <p:spPr bwMode="auto">
                <a:xfrm>
                  <a:off x="5755" y="3944"/>
                  <a:ext cx="274" cy="274"/>
                </a:xfrm>
                <a:custGeom>
                  <a:avLst/>
                  <a:gdLst>
                    <a:gd name="T0" fmla="*/ 4 w 116"/>
                    <a:gd name="T1" fmla="*/ 0 h 116"/>
                    <a:gd name="T2" fmla="*/ 0 w 116"/>
                    <a:gd name="T3" fmla="*/ 19 h 116"/>
                    <a:gd name="T4" fmla="*/ 111 w 116"/>
                    <a:gd name="T5" fmla="*/ 116 h 116"/>
                    <a:gd name="T6" fmla="*/ 116 w 116"/>
                    <a:gd name="T7" fmla="*/ 108 h 116"/>
                    <a:gd name="T8" fmla="*/ 52 w 116"/>
                    <a:gd name="T9" fmla="*/ 27 h 116"/>
                    <a:gd name="T10" fmla="*/ 4 w 116"/>
                    <a:gd name="T11" fmla="*/ 0 h 116"/>
                  </a:gdLst>
                  <a:ahLst/>
                  <a:cxnLst>
                    <a:cxn ang="0">
                      <a:pos x="T0" y="T1"/>
                    </a:cxn>
                    <a:cxn ang="0">
                      <a:pos x="T2" y="T3"/>
                    </a:cxn>
                    <a:cxn ang="0">
                      <a:pos x="T4" y="T5"/>
                    </a:cxn>
                    <a:cxn ang="0">
                      <a:pos x="T6" y="T7"/>
                    </a:cxn>
                    <a:cxn ang="0">
                      <a:pos x="T8" y="T9"/>
                    </a:cxn>
                    <a:cxn ang="0">
                      <a:pos x="T10" y="T11"/>
                    </a:cxn>
                  </a:cxnLst>
                  <a:rect l="0" t="0" r="r" b="b"/>
                  <a:pathLst>
                    <a:path w="116" h="116">
                      <a:moveTo>
                        <a:pt x="4" y="0"/>
                      </a:moveTo>
                      <a:cubicBezTo>
                        <a:pt x="3" y="7"/>
                        <a:pt x="2" y="13"/>
                        <a:pt x="0" y="19"/>
                      </a:cubicBezTo>
                      <a:cubicBezTo>
                        <a:pt x="13" y="39"/>
                        <a:pt x="70" y="97"/>
                        <a:pt x="111" y="116"/>
                      </a:cubicBezTo>
                      <a:cubicBezTo>
                        <a:pt x="112" y="113"/>
                        <a:pt x="114" y="110"/>
                        <a:pt x="116" y="108"/>
                      </a:cubicBezTo>
                      <a:cubicBezTo>
                        <a:pt x="89" y="90"/>
                        <a:pt x="54" y="64"/>
                        <a:pt x="52" y="27"/>
                      </a:cubicBezTo>
                      <a:cubicBezTo>
                        <a:pt x="31" y="28"/>
                        <a:pt x="12" y="19"/>
                        <a:pt x="4" y="0"/>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4" name="Freeform 347"/>
                <p:cNvSpPr/>
                <p:nvPr/>
              </p:nvSpPr>
              <p:spPr bwMode="auto">
                <a:xfrm>
                  <a:off x="5726" y="3376"/>
                  <a:ext cx="265" cy="227"/>
                </a:xfrm>
                <a:custGeom>
                  <a:avLst/>
                  <a:gdLst>
                    <a:gd name="T0" fmla="*/ 28 w 112"/>
                    <a:gd name="T1" fmla="*/ 0 h 96"/>
                    <a:gd name="T2" fmla="*/ 23 w 112"/>
                    <a:gd name="T3" fmla="*/ 86 h 96"/>
                    <a:gd name="T4" fmla="*/ 58 w 112"/>
                    <a:gd name="T5" fmla="*/ 47 h 96"/>
                    <a:gd name="T6" fmla="*/ 103 w 112"/>
                    <a:gd name="T7" fmla="*/ 43 h 96"/>
                    <a:gd name="T8" fmla="*/ 28 w 112"/>
                    <a:gd name="T9" fmla="*/ 0 h 96"/>
                  </a:gdLst>
                  <a:ahLst/>
                  <a:cxnLst>
                    <a:cxn ang="0">
                      <a:pos x="T0" y="T1"/>
                    </a:cxn>
                    <a:cxn ang="0">
                      <a:pos x="T2" y="T3"/>
                    </a:cxn>
                    <a:cxn ang="0">
                      <a:pos x="T4" y="T5"/>
                    </a:cxn>
                    <a:cxn ang="0">
                      <a:pos x="T6" y="T7"/>
                    </a:cxn>
                    <a:cxn ang="0">
                      <a:pos x="T8" y="T9"/>
                    </a:cxn>
                  </a:cxnLst>
                  <a:rect l="0" t="0" r="r" b="b"/>
                  <a:pathLst>
                    <a:path w="112" h="96">
                      <a:moveTo>
                        <a:pt x="28" y="0"/>
                      </a:moveTo>
                      <a:cubicBezTo>
                        <a:pt x="15" y="36"/>
                        <a:pt x="0" y="73"/>
                        <a:pt x="23" y="86"/>
                      </a:cubicBezTo>
                      <a:cubicBezTo>
                        <a:pt x="40" y="96"/>
                        <a:pt x="56" y="79"/>
                        <a:pt x="58" y="47"/>
                      </a:cubicBezTo>
                      <a:cubicBezTo>
                        <a:pt x="74" y="62"/>
                        <a:pt x="98" y="59"/>
                        <a:pt x="103" y="43"/>
                      </a:cubicBezTo>
                      <a:cubicBezTo>
                        <a:pt x="112" y="18"/>
                        <a:pt x="74" y="11"/>
                        <a:pt x="28" y="0"/>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5" name="Freeform 348"/>
                <p:cNvSpPr/>
                <p:nvPr/>
              </p:nvSpPr>
              <p:spPr bwMode="auto">
                <a:xfrm>
                  <a:off x="5698" y="97"/>
                  <a:ext cx="92" cy="59"/>
                </a:xfrm>
                <a:custGeom>
                  <a:avLst/>
                  <a:gdLst>
                    <a:gd name="T0" fmla="*/ 32 w 39"/>
                    <a:gd name="T1" fmla="*/ 4 h 25"/>
                    <a:gd name="T2" fmla="*/ 8 w 39"/>
                    <a:gd name="T3" fmla="*/ 8 h 25"/>
                    <a:gd name="T4" fmla="*/ 7 w 39"/>
                    <a:gd name="T5" fmla="*/ 22 h 25"/>
                    <a:gd name="T6" fmla="*/ 31 w 39"/>
                    <a:gd name="T7" fmla="*/ 18 h 25"/>
                    <a:gd name="T8" fmla="*/ 32 w 39"/>
                    <a:gd name="T9" fmla="*/ 4 h 25"/>
                  </a:gdLst>
                  <a:ahLst/>
                  <a:cxnLst>
                    <a:cxn ang="0">
                      <a:pos x="T0" y="T1"/>
                    </a:cxn>
                    <a:cxn ang="0">
                      <a:pos x="T2" y="T3"/>
                    </a:cxn>
                    <a:cxn ang="0">
                      <a:pos x="T4" y="T5"/>
                    </a:cxn>
                    <a:cxn ang="0">
                      <a:pos x="T6" y="T7"/>
                    </a:cxn>
                    <a:cxn ang="0">
                      <a:pos x="T8" y="T9"/>
                    </a:cxn>
                  </a:cxnLst>
                  <a:rect l="0" t="0" r="r" b="b"/>
                  <a:pathLst>
                    <a:path w="39" h="25">
                      <a:moveTo>
                        <a:pt x="32" y="4"/>
                      </a:moveTo>
                      <a:cubicBezTo>
                        <a:pt x="26" y="0"/>
                        <a:pt x="15" y="2"/>
                        <a:pt x="8" y="8"/>
                      </a:cubicBezTo>
                      <a:cubicBezTo>
                        <a:pt x="1" y="13"/>
                        <a:pt x="0" y="20"/>
                        <a:pt x="7" y="22"/>
                      </a:cubicBezTo>
                      <a:cubicBezTo>
                        <a:pt x="13" y="25"/>
                        <a:pt x="24" y="23"/>
                        <a:pt x="31" y="18"/>
                      </a:cubicBezTo>
                      <a:cubicBezTo>
                        <a:pt x="37" y="12"/>
                        <a:pt x="39" y="7"/>
                        <a:pt x="32" y="4"/>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6" name="Freeform 349"/>
                <p:cNvSpPr/>
                <p:nvPr/>
              </p:nvSpPr>
              <p:spPr bwMode="auto">
                <a:xfrm>
                  <a:off x="5707" y="575"/>
                  <a:ext cx="111" cy="95"/>
                </a:xfrm>
                <a:custGeom>
                  <a:avLst/>
                  <a:gdLst>
                    <a:gd name="T0" fmla="*/ 27 w 47"/>
                    <a:gd name="T1" fmla="*/ 40 h 40"/>
                    <a:gd name="T2" fmla="*/ 47 w 47"/>
                    <a:gd name="T3" fmla="*/ 0 h 40"/>
                    <a:gd name="T4" fmla="*/ 0 w 47"/>
                    <a:gd name="T5" fmla="*/ 11 h 40"/>
                    <a:gd name="T6" fmla="*/ 5 w 47"/>
                    <a:gd name="T7" fmla="*/ 17 h 40"/>
                    <a:gd name="T8" fmla="*/ 32 w 47"/>
                    <a:gd name="T9" fmla="*/ 12 h 40"/>
                    <a:gd name="T10" fmla="*/ 21 w 47"/>
                    <a:gd name="T11" fmla="*/ 34 h 40"/>
                    <a:gd name="T12" fmla="*/ 27 w 47"/>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47" h="40">
                      <a:moveTo>
                        <a:pt x="27" y="40"/>
                      </a:moveTo>
                      <a:cubicBezTo>
                        <a:pt x="35" y="24"/>
                        <a:pt x="43" y="9"/>
                        <a:pt x="47" y="0"/>
                      </a:cubicBezTo>
                      <a:cubicBezTo>
                        <a:pt x="38" y="2"/>
                        <a:pt x="20" y="7"/>
                        <a:pt x="0" y="11"/>
                      </a:cubicBezTo>
                      <a:cubicBezTo>
                        <a:pt x="1" y="13"/>
                        <a:pt x="3" y="15"/>
                        <a:pt x="5" y="17"/>
                      </a:cubicBezTo>
                      <a:cubicBezTo>
                        <a:pt x="17" y="15"/>
                        <a:pt x="26" y="13"/>
                        <a:pt x="32" y="12"/>
                      </a:cubicBezTo>
                      <a:cubicBezTo>
                        <a:pt x="29" y="17"/>
                        <a:pt x="25" y="25"/>
                        <a:pt x="21" y="34"/>
                      </a:cubicBezTo>
                      <a:cubicBezTo>
                        <a:pt x="23" y="36"/>
                        <a:pt x="25" y="38"/>
                        <a:pt x="27" y="40"/>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7" name="Freeform 350"/>
                <p:cNvSpPr/>
                <p:nvPr/>
              </p:nvSpPr>
              <p:spPr bwMode="auto">
                <a:xfrm>
                  <a:off x="5835" y="2337"/>
                  <a:ext cx="156" cy="216"/>
                </a:xfrm>
                <a:custGeom>
                  <a:avLst/>
                  <a:gdLst>
                    <a:gd name="T0" fmla="*/ 0 w 66"/>
                    <a:gd name="T1" fmla="*/ 84 h 91"/>
                    <a:gd name="T2" fmla="*/ 13 w 66"/>
                    <a:gd name="T3" fmla="*/ 91 h 91"/>
                    <a:gd name="T4" fmla="*/ 66 w 66"/>
                    <a:gd name="T5" fmla="*/ 0 h 91"/>
                    <a:gd name="T6" fmla="*/ 39 w 66"/>
                    <a:gd name="T7" fmla="*/ 35 h 91"/>
                    <a:gd name="T8" fmla="*/ 0 w 66"/>
                    <a:gd name="T9" fmla="*/ 84 h 91"/>
                  </a:gdLst>
                  <a:ahLst/>
                  <a:cxnLst>
                    <a:cxn ang="0">
                      <a:pos x="T0" y="T1"/>
                    </a:cxn>
                    <a:cxn ang="0">
                      <a:pos x="T2" y="T3"/>
                    </a:cxn>
                    <a:cxn ang="0">
                      <a:pos x="T4" y="T5"/>
                    </a:cxn>
                    <a:cxn ang="0">
                      <a:pos x="T6" y="T7"/>
                    </a:cxn>
                    <a:cxn ang="0">
                      <a:pos x="T8" y="T9"/>
                    </a:cxn>
                  </a:cxnLst>
                  <a:rect l="0" t="0" r="r" b="b"/>
                  <a:pathLst>
                    <a:path w="66" h="91">
                      <a:moveTo>
                        <a:pt x="0" y="84"/>
                      </a:moveTo>
                      <a:cubicBezTo>
                        <a:pt x="4" y="86"/>
                        <a:pt x="8" y="88"/>
                        <a:pt x="13" y="91"/>
                      </a:cubicBezTo>
                      <a:cubicBezTo>
                        <a:pt x="39" y="62"/>
                        <a:pt x="59" y="27"/>
                        <a:pt x="66" y="0"/>
                      </a:cubicBezTo>
                      <a:cubicBezTo>
                        <a:pt x="59" y="12"/>
                        <a:pt x="49" y="24"/>
                        <a:pt x="39" y="35"/>
                      </a:cubicBezTo>
                      <a:cubicBezTo>
                        <a:pt x="40" y="68"/>
                        <a:pt x="3" y="77"/>
                        <a:pt x="0" y="84"/>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8" name="Freeform 351"/>
                <p:cNvSpPr/>
                <p:nvPr/>
              </p:nvSpPr>
              <p:spPr bwMode="auto">
                <a:xfrm>
                  <a:off x="5669" y="2543"/>
                  <a:ext cx="168" cy="109"/>
                </a:xfrm>
                <a:custGeom>
                  <a:avLst/>
                  <a:gdLst>
                    <a:gd name="T0" fmla="*/ 0 w 71"/>
                    <a:gd name="T1" fmla="*/ 15 h 46"/>
                    <a:gd name="T2" fmla="*/ 26 w 71"/>
                    <a:gd name="T3" fmla="*/ 46 h 46"/>
                    <a:gd name="T4" fmla="*/ 71 w 71"/>
                    <a:gd name="T5" fmla="*/ 16 h 46"/>
                    <a:gd name="T6" fmla="*/ 42 w 71"/>
                    <a:gd name="T7" fmla="*/ 0 h 46"/>
                    <a:gd name="T8" fmla="*/ 0 w 71"/>
                    <a:gd name="T9" fmla="*/ 15 h 46"/>
                  </a:gdLst>
                  <a:ahLst/>
                  <a:cxnLst>
                    <a:cxn ang="0">
                      <a:pos x="T0" y="T1"/>
                    </a:cxn>
                    <a:cxn ang="0">
                      <a:pos x="T2" y="T3"/>
                    </a:cxn>
                    <a:cxn ang="0">
                      <a:pos x="T4" y="T5"/>
                    </a:cxn>
                    <a:cxn ang="0">
                      <a:pos x="T6" y="T7"/>
                    </a:cxn>
                    <a:cxn ang="0">
                      <a:pos x="T8" y="T9"/>
                    </a:cxn>
                  </a:cxnLst>
                  <a:rect l="0" t="0" r="r" b="b"/>
                  <a:pathLst>
                    <a:path w="71" h="46">
                      <a:moveTo>
                        <a:pt x="0" y="15"/>
                      </a:moveTo>
                      <a:cubicBezTo>
                        <a:pt x="26" y="46"/>
                        <a:pt x="26" y="46"/>
                        <a:pt x="26" y="46"/>
                      </a:cubicBezTo>
                      <a:cubicBezTo>
                        <a:pt x="42" y="39"/>
                        <a:pt x="58" y="29"/>
                        <a:pt x="71" y="16"/>
                      </a:cubicBezTo>
                      <a:cubicBezTo>
                        <a:pt x="61" y="10"/>
                        <a:pt x="50" y="4"/>
                        <a:pt x="42" y="0"/>
                      </a:cubicBezTo>
                      <a:cubicBezTo>
                        <a:pt x="28" y="6"/>
                        <a:pt x="14" y="11"/>
                        <a:pt x="0" y="15"/>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9" name="Freeform 352"/>
                <p:cNvSpPr/>
                <p:nvPr/>
              </p:nvSpPr>
              <p:spPr bwMode="auto">
                <a:xfrm>
                  <a:off x="5710" y="2094"/>
                  <a:ext cx="222" cy="191"/>
                </a:xfrm>
                <a:custGeom>
                  <a:avLst/>
                  <a:gdLst>
                    <a:gd name="T0" fmla="*/ 94 w 94"/>
                    <a:gd name="T1" fmla="*/ 60 h 81"/>
                    <a:gd name="T2" fmla="*/ 0 w 94"/>
                    <a:gd name="T3" fmla="*/ 0 h 81"/>
                    <a:gd name="T4" fmla="*/ 2 w 94"/>
                    <a:gd name="T5" fmla="*/ 48 h 81"/>
                    <a:gd name="T6" fmla="*/ 29 w 94"/>
                    <a:gd name="T7" fmla="*/ 46 h 81"/>
                    <a:gd name="T8" fmla="*/ 30 w 94"/>
                    <a:gd name="T9" fmla="*/ 62 h 81"/>
                    <a:gd name="T10" fmla="*/ 75 w 94"/>
                    <a:gd name="T11" fmla="*/ 81 h 81"/>
                    <a:gd name="T12" fmla="*/ 94 w 94"/>
                    <a:gd name="T13" fmla="*/ 60 h 81"/>
                  </a:gdLst>
                  <a:ahLst/>
                  <a:cxnLst>
                    <a:cxn ang="0">
                      <a:pos x="T0" y="T1"/>
                    </a:cxn>
                    <a:cxn ang="0">
                      <a:pos x="T2" y="T3"/>
                    </a:cxn>
                    <a:cxn ang="0">
                      <a:pos x="T4" y="T5"/>
                    </a:cxn>
                    <a:cxn ang="0">
                      <a:pos x="T6" y="T7"/>
                    </a:cxn>
                    <a:cxn ang="0">
                      <a:pos x="T8" y="T9"/>
                    </a:cxn>
                    <a:cxn ang="0">
                      <a:pos x="T10" y="T11"/>
                    </a:cxn>
                    <a:cxn ang="0">
                      <a:pos x="T12" y="T13"/>
                    </a:cxn>
                  </a:cxnLst>
                  <a:rect l="0" t="0" r="r" b="b"/>
                  <a:pathLst>
                    <a:path w="94" h="81">
                      <a:moveTo>
                        <a:pt x="94" y="60"/>
                      </a:moveTo>
                      <a:cubicBezTo>
                        <a:pt x="64" y="20"/>
                        <a:pt x="30" y="3"/>
                        <a:pt x="0" y="0"/>
                      </a:cubicBezTo>
                      <a:cubicBezTo>
                        <a:pt x="2" y="48"/>
                        <a:pt x="2" y="48"/>
                        <a:pt x="2" y="48"/>
                      </a:cubicBezTo>
                      <a:cubicBezTo>
                        <a:pt x="29" y="46"/>
                        <a:pt x="29" y="46"/>
                        <a:pt x="29" y="46"/>
                      </a:cubicBezTo>
                      <a:cubicBezTo>
                        <a:pt x="30" y="62"/>
                        <a:pt x="30" y="62"/>
                        <a:pt x="30" y="62"/>
                      </a:cubicBezTo>
                      <a:cubicBezTo>
                        <a:pt x="47" y="65"/>
                        <a:pt x="63" y="71"/>
                        <a:pt x="75" y="81"/>
                      </a:cubicBezTo>
                      <a:cubicBezTo>
                        <a:pt x="82" y="74"/>
                        <a:pt x="88" y="68"/>
                        <a:pt x="94" y="6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0" name="Freeform 353"/>
                <p:cNvSpPr/>
                <p:nvPr/>
              </p:nvSpPr>
              <p:spPr bwMode="auto">
                <a:xfrm>
                  <a:off x="5979" y="4218"/>
                  <a:ext cx="31" cy="52"/>
                </a:xfrm>
                <a:custGeom>
                  <a:avLst/>
                  <a:gdLst>
                    <a:gd name="T0" fmla="*/ 0 w 13"/>
                    <a:gd name="T1" fmla="*/ 22 h 22"/>
                    <a:gd name="T2" fmla="*/ 7 w 13"/>
                    <a:gd name="T3" fmla="*/ 18 h 22"/>
                    <a:gd name="T4" fmla="*/ 13 w 13"/>
                    <a:gd name="T5" fmla="*/ 5 h 22"/>
                    <a:gd name="T6" fmla="*/ 5 w 13"/>
                    <a:gd name="T7" fmla="*/ 0 h 22"/>
                    <a:gd name="T8" fmla="*/ 0 w 13"/>
                    <a:gd name="T9" fmla="*/ 22 h 22"/>
                  </a:gdLst>
                  <a:ahLst/>
                  <a:cxnLst>
                    <a:cxn ang="0">
                      <a:pos x="T0" y="T1"/>
                    </a:cxn>
                    <a:cxn ang="0">
                      <a:pos x="T2" y="T3"/>
                    </a:cxn>
                    <a:cxn ang="0">
                      <a:pos x="T4" y="T5"/>
                    </a:cxn>
                    <a:cxn ang="0">
                      <a:pos x="T6" y="T7"/>
                    </a:cxn>
                    <a:cxn ang="0">
                      <a:pos x="T8" y="T9"/>
                    </a:cxn>
                  </a:cxnLst>
                  <a:rect l="0" t="0" r="r" b="b"/>
                  <a:pathLst>
                    <a:path w="13" h="22">
                      <a:moveTo>
                        <a:pt x="0" y="22"/>
                      </a:moveTo>
                      <a:cubicBezTo>
                        <a:pt x="2" y="21"/>
                        <a:pt x="5" y="20"/>
                        <a:pt x="7" y="18"/>
                      </a:cubicBezTo>
                      <a:cubicBezTo>
                        <a:pt x="9" y="14"/>
                        <a:pt x="11" y="9"/>
                        <a:pt x="13" y="5"/>
                      </a:cubicBezTo>
                      <a:cubicBezTo>
                        <a:pt x="10" y="4"/>
                        <a:pt x="7" y="2"/>
                        <a:pt x="5" y="0"/>
                      </a:cubicBezTo>
                      <a:cubicBezTo>
                        <a:pt x="3" y="10"/>
                        <a:pt x="1" y="18"/>
                        <a:pt x="0" y="22"/>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1" name="Freeform 354"/>
                <p:cNvSpPr/>
                <p:nvPr/>
              </p:nvSpPr>
              <p:spPr bwMode="auto">
                <a:xfrm>
                  <a:off x="5911" y="3679"/>
                  <a:ext cx="80" cy="64"/>
                </a:xfrm>
                <a:custGeom>
                  <a:avLst/>
                  <a:gdLst>
                    <a:gd name="T0" fmla="*/ 0 w 34"/>
                    <a:gd name="T1" fmla="*/ 13 h 27"/>
                    <a:gd name="T2" fmla="*/ 1 w 34"/>
                    <a:gd name="T3" fmla="*/ 26 h 27"/>
                    <a:gd name="T4" fmla="*/ 34 w 34"/>
                    <a:gd name="T5" fmla="*/ 7 h 27"/>
                    <a:gd name="T6" fmla="*/ 21 w 34"/>
                    <a:gd name="T7" fmla="*/ 0 h 27"/>
                    <a:gd name="T8" fmla="*/ 0 w 34"/>
                    <a:gd name="T9" fmla="*/ 13 h 27"/>
                  </a:gdLst>
                  <a:ahLst/>
                  <a:cxnLst>
                    <a:cxn ang="0">
                      <a:pos x="T0" y="T1"/>
                    </a:cxn>
                    <a:cxn ang="0">
                      <a:pos x="T2" y="T3"/>
                    </a:cxn>
                    <a:cxn ang="0">
                      <a:pos x="T4" y="T5"/>
                    </a:cxn>
                    <a:cxn ang="0">
                      <a:pos x="T6" y="T7"/>
                    </a:cxn>
                    <a:cxn ang="0">
                      <a:pos x="T8" y="T9"/>
                    </a:cxn>
                  </a:cxnLst>
                  <a:rect l="0" t="0" r="r" b="b"/>
                  <a:pathLst>
                    <a:path w="34" h="27">
                      <a:moveTo>
                        <a:pt x="0" y="13"/>
                      </a:moveTo>
                      <a:cubicBezTo>
                        <a:pt x="1" y="18"/>
                        <a:pt x="1" y="22"/>
                        <a:pt x="1" y="26"/>
                      </a:cubicBezTo>
                      <a:cubicBezTo>
                        <a:pt x="16" y="27"/>
                        <a:pt x="30" y="19"/>
                        <a:pt x="34" y="7"/>
                      </a:cubicBezTo>
                      <a:cubicBezTo>
                        <a:pt x="29" y="5"/>
                        <a:pt x="25" y="3"/>
                        <a:pt x="21" y="0"/>
                      </a:cubicBezTo>
                      <a:cubicBezTo>
                        <a:pt x="17" y="8"/>
                        <a:pt x="10" y="14"/>
                        <a:pt x="0" y="13"/>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2" name="Freeform 355"/>
                <p:cNvSpPr/>
                <p:nvPr/>
              </p:nvSpPr>
              <p:spPr bwMode="auto">
                <a:xfrm>
                  <a:off x="5778" y="1921"/>
                  <a:ext cx="81" cy="118"/>
                </a:xfrm>
                <a:custGeom>
                  <a:avLst/>
                  <a:gdLst>
                    <a:gd name="T0" fmla="*/ 17 w 34"/>
                    <a:gd name="T1" fmla="*/ 50 h 50"/>
                    <a:gd name="T2" fmla="*/ 31 w 34"/>
                    <a:gd name="T3" fmla="*/ 2 h 50"/>
                    <a:gd name="T4" fmla="*/ 6 w 34"/>
                    <a:gd name="T5" fmla="*/ 0 h 50"/>
                    <a:gd name="T6" fmla="*/ 0 w 34"/>
                    <a:gd name="T7" fmla="*/ 41 h 50"/>
                    <a:gd name="T8" fmla="*/ 17 w 34"/>
                    <a:gd name="T9" fmla="*/ 50 h 50"/>
                  </a:gdLst>
                  <a:ahLst/>
                  <a:cxnLst>
                    <a:cxn ang="0">
                      <a:pos x="T0" y="T1"/>
                    </a:cxn>
                    <a:cxn ang="0">
                      <a:pos x="T2" y="T3"/>
                    </a:cxn>
                    <a:cxn ang="0">
                      <a:pos x="T4" y="T5"/>
                    </a:cxn>
                    <a:cxn ang="0">
                      <a:pos x="T6" y="T7"/>
                    </a:cxn>
                    <a:cxn ang="0">
                      <a:pos x="T8" y="T9"/>
                    </a:cxn>
                  </a:cxnLst>
                  <a:rect l="0" t="0" r="r" b="b"/>
                  <a:pathLst>
                    <a:path w="34" h="50">
                      <a:moveTo>
                        <a:pt x="17" y="50"/>
                      </a:moveTo>
                      <a:cubicBezTo>
                        <a:pt x="30" y="36"/>
                        <a:pt x="34" y="18"/>
                        <a:pt x="31" y="2"/>
                      </a:cubicBezTo>
                      <a:cubicBezTo>
                        <a:pt x="22" y="2"/>
                        <a:pt x="14" y="2"/>
                        <a:pt x="6" y="0"/>
                      </a:cubicBezTo>
                      <a:cubicBezTo>
                        <a:pt x="10" y="13"/>
                        <a:pt x="10" y="28"/>
                        <a:pt x="0" y="41"/>
                      </a:cubicBezTo>
                      <a:cubicBezTo>
                        <a:pt x="6" y="43"/>
                        <a:pt x="12" y="46"/>
                        <a:pt x="17" y="50"/>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3" name="Freeform 356"/>
                <p:cNvSpPr/>
                <p:nvPr/>
              </p:nvSpPr>
              <p:spPr bwMode="auto">
                <a:xfrm>
                  <a:off x="5785" y="1055"/>
                  <a:ext cx="57" cy="74"/>
                </a:xfrm>
                <a:custGeom>
                  <a:avLst/>
                  <a:gdLst>
                    <a:gd name="T0" fmla="*/ 24 w 24"/>
                    <a:gd name="T1" fmla="*/ 29 h 31"/>
                    <a:gd name="T2" fmla="*/ 1 w 24"/>
                    <a:gd name="T3" fmla="*/ 0 h 31"/>
                    <a:gd name="T4" fmla="*/ 0 w 24"/>
                    <a:gd name="T5" fmla="*/ 31 h 31"/>
                    <a:gd name="T6" fmla="*/ 24 w 24"/>
                    <a:gd name="T7" fmla="*/ 29 h 31"/>
                  </a:gdLst>
                  <a:ahLst/>
                  <a:cxnLst>
                    <a:cxn ang="0">
                      <a:pos x="T0" y="T1"/>
                    </a:cxn>
                    <a:cxn ang="0">
                      <a:pos x="T2" y="T3"/>
                    </a:cxn>
                    <a:cxn ang="0">
                      <a:pos x="T4" y="T5"/>
                    </a:cxn>
                    <a:cxn ang="0">
                      <a:pos x="T6" y="T7"/>
                    </a:cxn>
                  </a:cxnLst>
                  <a:rect l="0" t="0" r="r" b="b"/>
                  <a:pathLst>
                    <a:path w="24" h="31">
                      <a:moveTo>
                        <a:pt x="24" y="29"/>
                      </a:moveTo>
                      <a:cubicBezTo>
                        <a:pt x="17" y="20"/>
                        <a:pt x="9" y="11"/>
                        <a:pt x="1" y="0"/>
                      </a:cubicBezTo>
                      <a:cubicBezTo>
                        <a:pt x="2" y="9"/>
                        <a:pt x="1" y="20"/>
                        <a:pt x="0" y="31"/>
                      </a:cubicBezTo>
                      <a:cubicBezTo>
                        <a:pt x="8" y="30"/>
                        <a:pt x="16" y="30"/>
                        <a:pt x="24" y="29"/>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4" name="Freeform 357"/>
                <p:cNvSpPr/>
                <p:nvPr/>
              </p:nvSpPr>
              <p:spPr bwMode="auto">
                <a:xfrm>
                  <a:off x="5738" y="2990"/>
                  <a:ext cx="187" cy="183"/>
                </a:xfrm>
                <a:custGeom>
                  <a:avLst/>
                  <a:gdLst>
                    <a:gd name="T0" fmla="*/ 79 w 79"/>
                    <a:gd name="T1" fmla="*/ 46 h 77"/>
                    <a:gd name="T2" fmla="*/ 33 w 79"/>
                    <a:gd name="T3" fmla="*/ 7 h 77"/>
                    <a:gd name="T4" fmla="*/ 1 w 79"/>
                    <a:gd name="T5" fmla="*/ 0 h 77"/>
                    <a:gd name="T6" fmla="*/ 0 w 79"/>
                    <a:gd name="T7" fmla="*/ 2 h 77"/>
                    <a:gd name="T8" fmla="*/ 75 w 79"/>
                    <a:gd name="T9" fmla="*/ 77 h 77"/>
                    <a:gd name="T10" fmla="*/ 79 w 79"/>
                    <a:gd name="T11" fmla="*/ 46 h 77"/>
                  </a:gdLst>
                  <a:ahLst/>
                  <a:cxnLst>
                    <a:cxn ang="0">
                      <a:pos x="T0" y="T1"/>
                    </a:cxn>
                    <a:cxn ang="0">
                      <a:pos x="T2" y="T3"/>
                    </a:cxn>
                    <a:cxn ang="0">
                      <a:pos x="T4" y="T5"/>
                    </a:cxn>
                    <a:cxn ang="0">
                      <a:pos x="T6" y="T7"/>
                    </a:cxn>
                    <a:cxn ang="0">
                      <a:pos x="T8" y="T9"/>
                    </a:cxn>
                    <a:cxn ang="0">
                      <a:pos x="T10" y="T11"/>
                    </a:cxn>
                  </a:cxnLst>
                  <a:rect l="0" t="0" r="r" b="b"/>
                  <a:pathLst>
                    <a:path w="79" h="77">
                      <a:moveTo>
                        <a:pt x="79" y="46"/>
                      </a:moveTo>
                      <a:cubicBezTo>
                        <a:pt x="61" y="30"/>
                        <a:pt x="44" y="17"/>
                        <a:pt x="33" y="7"/>
                      </a:cubicBezTo>
                      <a:cubicBezTo>
                        <a:pt x="21" y="10"/>
                        <a:pt x="7" y="8"/>
                        <a:pt x="1" y="0"/>
                      </a:cubicBezTo>
                      <a:cubicBezTo>
                        <a:pt x="1" y="1"/>
                        <a:pt x="0" y="2"/>
                        <a:pt x="0" y="2"/>
                      </a:cubicBezTo>
                      <a:cubicBezTo>
                        <a:pt x="38" y="40"/>
                        <a:pt x="68" y="71"/>
                        <a:pt x="75" y="77"/>
                      </a:cubicBezTo>
                      <a:cubicBezTo>
                        <a:pt x="75" y="73"/>
                        <a:pt x="77" y="62"/>
                        <a:pt x="79" y="46"/>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5" name="Freeform 358"/>
                <p:cNvSpPr/>
                <p:nvPr/>
              </p:nvSpPr>
              <p:spPr bwMode="auto">
                <a:xfrm>
                  <a:off x="5918" y="4197"/>
                  <a:ext cx="73" cy="144"/>
                </a:xfrm>
                <a:custGeom>
                  <a:avLst/>
                  <a:gdLst>
                    <a:gd name="T0" fmla="*/ 26 w 31"/>
                    <a:gd name="T1" fmla="*/ 7 h 61"/>
                    <a:gd name="T2" fmla="*/ 17 w 31"/>
                    <a:gd name="T3" fmla="*/ 0 h 61"/>
                    <a:gd name="T4" fmla="*/ 0 w 31"/>
                    <a:gd name="T5" fmla="*/ 61 h 61"/>
                    <a:gd name="T6" fmla="*/ 27 w 31"/>
                    <a:gd name="T7" fmla="*/ 48 h 61"/>
                    <a:gd name="T8" fmla="*/ 31 w 31"/>
                    <a:gd name="T9" fmla="*/ 33 h 61"/>
                    <a:gd name="T10" fmla="*/ 20 w 31"/>
                    <a:gd name="T11" fmla="*/ 38 h 61"/>
                    <a:gd name="T12" fmla="*/ 26 w 31"/>
                    <a:gd name="T13" fmla="*/ 7 h 61"/>
                  </a:gdLst>
                  <a:ahLst/>
                  <a:cxnLst>
                    <a:cxn ang="0">
                      <a:pos x="T0" y="T1"/>
                    </a:cxn>
                    <a:cxn ang="0">
                      <a:pos x="T2" y="T3"/>
                    </a:cxn>
                    <a:cxn ang="0">
                      <a:pos x="T4" y="T5"/>
                    </a:cxn>
                    <a:cxn ang="0">
                      <a:pos x="T6" y="T7"/>
                    </a:cxn>
                    <a:cxn ang="0">
                      <a:pos x="T8" y="T9"/>
                    </a:cxn>
                    <a:cxn ang="0">
                      <a:pos x="T10" y="T11"/>
                    </a:cxn>
                    <a:cxn ang="0">
                      <a:pos x="T12" y="T13"/>
                    </a:cxn>
                  </a:cxnLst>
                  <a:rect l="0" t="0" r="r" b="b"/>
                  <a:pathLst>
                    <a:path w="31" h="61">
                      <a:moveTo>
                        <a:pt x="26" y="7"/>
                      </a:moveTo>
                      <a:cubicBezTo>
                        <a:pt x="23" y="5"/>
                        <a:pt x="20" y="3"/>
                        <a:pt x="17" y="0"/>
                      </a:cubicBezTo>
                      <a:cubicBezTo>
                        <a:pt x="11" y="21"/>
                        <a:pt x="2" y="52"/>
                        <a:pt x="0" y="61"/>
                      </a:cubicBezTo>
                      <a:cubicBezTo>
                        <a:pt x="6" y="58"/>
                        <a:pt x="16" y="53"/>
                        <a:pt x="27" y="48"/>
                      </a:cubicBezTo>
                      <a:cubicBezTo>
                        <a:pt x="29" y="42"/>
                        <a:pt x="30" y="38"/>
                        <a:pt x="31" y="33"/>
                      </a:cubicBezTo>
                      <a:cubicBezTo>
                        <a:pt x="27" y="35"/>
                        <a:pt x="23" y="37"/>
                        <a:pt x="20" y="38"/>
                      </a:cubicBezTo>
                      <a:cubicBezTo>
                        <a:pt x="21" y="32"/>
                        <a:pt x="24" y="20"/>
                        <a:pt x="26" y="7"/>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6" name="Freeform 359"/>
                <p:cNvSpPr/>
                <p:nvPr/>
              </p:nvSpPr>
              <p:spPr bwMode="auto">
                <a:xfrm>
                  <a:off x="5684" y="459"/>
                  <a:ext cx="80" cy="99"/>
                </a:xfrm>
                <a:custGeom>
                  <a:avLst/>
                  <a:gdLst>
                    <a:gd name="T0" fmla="*/ 0 w 34"/>
                    <a:gd name="T1" fmla="*/ 42 h 42"/>
                    <a:gd name="T2" fmla="*/ 20 w 34"/>
                    <a:gd name="T3" fmla="*/ 37 h 42"/>
                    <a:gd name="T4" fmla="*/ 34 w 34"/>
                    <a:gd name="T5" fmla="*/ 1 h 42"/>
                    <a:gd name="T6" fmla="*/ 20 w 34"/>
                    <a:gd name="T7" fmla="*/ 0 h 42"/>
                    <a:gd name="T8" fmla="*/ 0 w 34"/>
                    <a:gd name="T9" fmla="*/ 42 h 42"/>
                  </a:gdLst>
                  <a:ahLst/>
                  <a:cxnLst>
                    <a:cxn ang="0">
                      <a:pos x="T0" y="T1"/>
                    </a:cxn>
                    <a:cxn ang="0">
                      <a:pos x="T2" y="T3"/>
                    </a:cxn>
                    <a:cxn ang="0">
                      <a:pos x="T4" y="T5"/>
                    </a:cxn>
                    <a:cxn ang="0">
                      <a:pos x="T6" y="T7"/>
                    </a:cxn>
                    <a:cxn ang="0">
                      <a:pos x="T8" y="T9"/>
                    </a:cxn>
                  </a:cxnLst>
                  <a:rect l="0" t="0" r="r" b="b"/>
                  <a:pathLst>
                    <a:path w="34" h="42">
                      <a:moveTo>
                        <a:pt x="0" y="42"/>
                      </a:moveTo>
                      <a:cubicBezTo>
                        <a:pt x="6" y="40"/>
                        <a:pt x="13" y="38"/>
                        <a:pt x="20" y="37"/>
                      </a:cubicBezTo>
                      <a:cubicBezTo>
                        <a:pt x="34" y="1"/>
                        <a:pt x="34" y="1"/>
                        <a:pt x="34" y="1"/>
                      </a:cubicBezTo>
                      <a:cubicBezTo>
                        <a:pt x="29" y="1"/>
                        <a:pt x="25" y="0"/>
                        <a:pt x="20" y="0"/>
                      </a:cubicBezTo>
                      <a:cubicBezTo>
                        <a:pt x="13" y="15"/>
                        <a:pt x="6" y="29"/>
                        <a:pt x="0" y="42"/>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7" name="Freeform 360"/>
                <p:cNvSpPr/>
                <p:nvPr/>
              </p:nvSpPr>
              <p:spPr bwMode="auto">
                <a:xfrm>
                  <a:off x="5667" y="3544"/>
                  <a:ext cx="293" cy="187"/>
                </a:xfrm>
                <a:custGeom>
                  <a:avLst/>
                  <a:gdLst>
                    <a:gd name="T0" fmla="*/ 33 w 124"/>
                    <a:gd name="T1" fmla="*/ 42 h 79"/>
                    <a:gd name="T2" fmla="*/ 7 w 124"/>
                    <a:gd name="T3" fmla="*/ 0 h 79"/>
                    <a:gd name="T4" fmla="*/ 0 w 124"/>
                    <a:gd name="T5" fmla="*/ 13 h 79"/>
                    <a:gd name="T6" fmla="*/ 7 w 124"/>
                    <a:gd name="T7" fmla="*/ 35 h 79"/>
                    <a:gd name="T8" fmla="*/ 26 w 124"/>
                    <a:gd name="T9" fmla="*/ 57 h 79"/>
                    <a:gd name="T10" fmla="*/ 106 w 124"/>
                    <a:gd name="T11" fmla="*/ 20 h 79"/>
                    <a:gd name="T12" fmla="*/ 124 w 124"/>
                    <a:gd name="T13" fmla="*/ 11 h 79"/>
                    <a:gd name="T14" fmla="*/ 100 w 124"/>
                    <a:gd name="T15" fmla="*/ 4 h 79"/>
                    <a:gd name="T16" fmla="*/ 33 w 124"/>
                    <a:gd name="T17" fmla="*/ 4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 h="79">
                      <a:moveTo>
                        <a:pt x="33" y="42"/>
                      </a:moveTo>
                      <a:cubicBezTo>
                        <a:pt x="19" y="32"/>
                        <a:pt x="11" y="17"/>
                        <a:pt x="7" y="0"/>
                      </a:cubicBezTo>
                      <a:cubicBezTo>
                        <a:pt x="5" y="5"/>
                        <a:pt x="2" y="9"/>
                        <a:pt x="0" y="13"/>
                      </a:cubicBezTo>
                      <a:cubicBezTo>
                        <a:pt x="0" y="21"/>
                        <a:pt x="3" y="28"/>
                        <a:pt x="7" y="35"/>
                      </a:cubicBezTo>
                      <a:cubicBezTo>
                        <a:pt x="14" y="41"/>
                        <a:pt x="21" y="48"/>
                        <a:pt x="26" y="57"/>
                      </a:cubicBezTo>
                      <a:cubicBezTo>
                        <a:pt x="58" y="79"/>
                        <a:pt x="107" y="72"/>
                        <a:pt x="106" y="20"/>
                      </a:cubicBezTo>
                      <a:cubicBezTo>
                        <a:pt x="109" y="18"/>
                        <a:pt x="117" y="15"/>
                        <a:pt x="124" y="11"/>
                      </a:cubicBezTo>
                      <a:cubicBezTo>
                        <a:pt x="116" y="11"/>
                        <a:pt x="108" y="8"/>
                        <a:pt x="100" y="4"/>
                      </a:cubicBezTo>
                      <a:cubicBezTo>
                        <a:pt x="101" y="46"/>
                        <a:pt x="54" y="58"/>
                        <a:pt x="33" y="42"/>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8" name="Freeform 361"/>
                <p:cNvSpPr/>
                <p:nvPr/>
              </p:nvSpPr>
              <p:spPr bwMode="auto">
                <a:xfrm>
                  <a:off x="5705" y="218"/>
                  <a:ext cx="42" cy="28"/>
                </a:xfrm>
                <a:custGeom>
                  <a:avLst/>
                  <a:gdLst>
                    <a:gd name="T0" fmla="*/ 18 w 18"/>
                    <a:gd name="T1" fmla="*/ 9 h 12"/>
                    <a:gd name="T2" fmla="*/ 9 w 18"/>
                    <a:gd name="T3" fmla="*/ 0 h 12"/>
                    <a:gd name="T4" fmla="*/ 0 w 18"/>
                    <a:gd name="T5" fmla="*/ 3 h 12"/>
                    <a:gd name="T6" fmla="*/ 9 w 18"/>
                    <a:gd name="T7" fmla="*/ 12 h 12"/>
                    <a:gd name="T8" fmla="*/ 18 w 18"/>
                    <a:gd name="T9" fmla="*/ 9 h 12"/>
                  </a:gdLst>
                  <a:ahLst/>
                  <a:cxnLst>
                    <a:cxn ang="0">
                      <a:pos x="T0" y="T1"/>
                    </a:cxn>
                    <a:cxn ang="0">
                      <a:pos x="T2" y="T3"/>
                    </a:cxn>
                    <a:cxn ang="0">
                      <a:pos x="T4" y="T5"/>
                    </a:cxn>
                    <a:cxn ang="0">
                      <a:pos x="T6" y="T7"/>
                    </a:cxn>
                    <a:cxn ang="0">
                      <a:pos x="T8" y="T9"/>
                    </a:cxn>
                  </a:cxnLst>
                  <a:rect l="0" t="0" r="r" b="b"/>
                  <a:pathLst>
                    <a:path w="18" h="12">
                      <a:moveTo>
                        <a:pt x="18" y="9"/>
                      </a:moveTo>
                      <a:cubicBezTo>
                        <a:pt x="15" y="6"/>
                        <a:pt x="12" y="3"/>
                        <a:pt x="9" y="0"/>
                      </a:cubicBezTo>
                      <a:cubicBezTo>
                        <a:pt x="6" y="1"/>
                        <a:pt x="3" y="2"/>
                        <a:pt x="0" y="3"/>
                      </a:cubicBezTo>
                      <a:cubicBezTo>
                        <a:pt x="3" y="6"/>
                        <a:pt x="6" y="9"/>
                        <a:pt x="9" y="12"/>
                      </a:cubicBezTo>
                      <a:lnTo>
                        <a:pt x="18" y="9"/>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9" name="Freeform 362"/>
                <p:cNvSpPr/>
                <p:nvPr/>
              </p:nvSpPr>
              <p:spPr bwMode="auto">
                <a:xfrm>
                  <a:off x="5447" y="237"/>
                  <a:ext cx="369" cy="324"/>
                </a:xfrm>
                <a:custGeom>
                  <a:avLst/>
                  <a:gdLst>
                    <a:gd name="T0" fmla="*/ 156 w 156"/>
                    <a:gd name="T1" fmla="*/ 0 h 137"/>
                    <a:gd name="T2" fmla="*/ 0 w 156"/>
                    <a:gd name="T3" fmla="*/ 47 h 137"/>
                    <a:gd name="T4" fmla="*/ 12 w 156"/>
                    <a:gd name="T5" fmla="*/ 58 h 137"/>
                    <a:gd name="T6" fmla="*/ 123 w 156"/>
                    <a:gd name="T7" fmla="*/ 25 h 137"/>
                    <a:gd name="T8" fmla="*/ 80 w 156"/>
                    <a:gd name="T9" fmla="*/ 124 h 137"/>
                    <a:gd name="T10" fmla="*/ 93 w 156"/>
                    <a:gd name="T11" fmla="*/ 137 h 137"/>
                    <a:gd name="T12" fmla="*/ 156 w 156"/>
                    <a:gd name="T13" fmla="*/ 0 h 137"/>
                  </a:gdLst>
                  <a:ahLst/>
                  <a:cxnLst>
                    <a:cxn ang="0">
                      <a:pos x="T0" y="T1"/>
                    </a:cxn>
                    <a:cxn ang="0">
                      <a:pos x="T2" y="T3"/>
                    </a:cxn>
                    <a:cxn ang="0">
                      <a:pos x="T4" y="T5"/>
                    </a:cxn>
                    <a:cxn ang="0">
                      <a:pos x="T6" y="T7"/>
                    </a:cxn>
                    <a:cxn ang="0">
                      <a:pos x="T8" y="T9"/>
                    </a:cxn>
                    <a:cxn ang="0">
                      <a:pos x="T10" y="T11"/>
                    </a:cxn>
                    <a:cxn ang="0">
                      <a:pos x="T12" y="T13"/>
                    </a:cxn>
                  </a:cxnLst>
                  <a:rect l="0" t="0" r="r" b="b"/>
                  <a:pathLst>
                    <a:path w="156" h="137">
                      <a:moveTo>
                        <a:pt x="156" y="0"/>
                      </a:moveTo>
                      <a:cubicBezTo>
                        <a:pt x="124" y="7"/>
                        <a:pt x="51" y="34"/>
                        <a:pt x="0" y="47"/>
                      </a:cubicBezTo>
                      <a:cubicBezTo>
                        <a:pt x="4" y="50"/>
                        <a:pt x="8" y="54"/>
                        <a:pt x="12" y="58"/>
                      </a:cubicBezTo>
                      <a:cubicBezTo>
                        <a:pt x="47" y="49"/>
                        <a:pt x="96" y="30"/>
                        <a:pt x="123" y="25"/>
                      </a:cubicBezTo>
                      <a:cubicBezTo>
                        <a:pt x="113" y="49"/>
                        <a:pt x="98" y="86"/>
                        <a:pt x="80" y="124"/>
                      </a:cubicBezTo>
                      <a:cubicBezTo>
                        <a:pt x="85" y="128"/>
                        <a:pt x="89" y="133"/>
                        <a:pt x="93" y="137"/>
                      </a:cubicBezTo>
                      <a:cubicBezTo>
                        <a:pt x="116" y="90"/>
                        <a:pt x="141" y="27"/>
                        <a:pt x="156" y="0"/>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0" name="Freeform 363"/>
                <p:cNvSpPr/>
                <p:nvPr/>
              </p:nvSpPr>
              <p:spPr bwMode="auto">
                <a:xfrm>
                  <a:off x="5833" y="2278"/>
                  <a:ext cx="42" cy="48"/>
                </a:xfrm>
                <a:custGeom>
                  <a:avLst/>
                  <a:gdLst>
                    <a:gd name="T0" fmla="*/ 9 w 18"/>
                    <a:gd name="T1" fmla="*/ 0 h 20"/>
                    <a:gd name="T2" fmla="*/ 0 w 18"/>
                    <a:gd name="T3" fmla="*/ 20 h 20"/>
                    <a:gd name="T4" fmla="*/ 18 w 18"/>
                    <a:gd name="T5" fmla="*/ 6 h 20"/>
                    <a:gd name="T6" fmla="*/ 9 w 18"/>
                    <a:gd name="T7" fmla="*/ 0 h 20"/>
                  </a:gdLst>
                  <a:ahLst/>
                  <a:cxnLst>
                    <a:cxn ang="0">
                      <a:pos x="T0" y="T1"/>
                    </a:cxn>
                    <a:cxn ang="0">
                      <a:pos x="T2" y="T3"/>
                    </a:cxn>
                    <a:cxn ang="0">
                      <a:pos x="T4" y="T5"/>
                    </a:cxn>
                    <a:cxn ang="0">
                      <a:pos x="T6" y="T7"/>
                    </a:cxn>
                  </a:cxnLst>
                  <a:rect l="0" t="0" r="r" b="b"/>
                  <a:pathLst>
                    <a:path w="18" h="20">
                      <a:moveTo>
                        <a:pt x="9" y="0"/>
                      </a:moveTo>
                      <a:cubicBezTo>
                        <a:pt x="0" y="20"/>
                        <a:pt x="0" y="20"/>
                        <a:pt x="0" y="20"/>
                      </a:cubicBezTo>
                      <a:cubicBezTo>
                        <a:pt x="6" y="16"/>
                        <a:pt x="12" y="12"/>
                        <a:pt x="18" y="6"/>
                      </a:cubicBezTo>
                      <a:cubicBezTo>
                        <a:pt x="15" y="4"/>
                        <a:pt x="12" y="2"/>
                        <a:pt x="9" y="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1" name="Freeform 364"/>
                <p:cNvSpPr/>
                <p:nvPr/>
              </p:nvSpPr>
              <p:spPr bwMode="auto">
                <a:xfrm>
                  <a:off x="5920" y="4322"/>
                  <a:ext cx="59" cy="29"/>
                </a:xfrm>
                <a:custGeom>
                  <a:avLst/>
                  <a:gdLst>
                    <a:gd name="T0" fmla="*/ 0 w 25"/>
                    <a:gd name="T1" fmla="*/ 12 h 12"/>
                    <a:gd name="T2" fmla="*/ 1 w 25"/>
                    <a:gd name="T3" fmla="*/ 12 h 12"/>
                    <a:gd name="T4" fmla="*/ 22 w 25"/>
                    <a:gd name="T5" fmla="*/ 12 h 12"/>
                    <a:gd name="T6" fmla="*/ 24 w 25"/>
                    <a:gd name="T7" fmla="*/ 12 h 12"/>
                    <a:gd name="T8" fmla="*/ 25 w 25"/>
                    <a:gd name="T9" fmla="*/ 0 h 12"/>
                    <a:gd name="T10" fmla="*/ 0 w 25"/>
                    <a:gd name="T11" fmla="*/ 12 h 12"/>
                  </a:gdLst>
                  <a:ahLst/>
                  <a:cxnLst>
                    <a:cxn ang="0">
                      <a:pos x="T0" y="T1"/>
                    </a:cxn>
                    <a:cxn ang="0">
                      <a:pos x="T2" y="T3"/>
                    </a:cxn>
                    <a:cxn ang="0">
                      <a:pos x="T4" y="T5"/>
                    </a:cxn>
                    <a:cxn ang="0">
                      <a:pos x="T6" y="T7"/>
                    </a:cxn>
                    <a:cxn ang="0">
                      <a:pos x="T8" y="T9"/>
                    </a:cxn>
                    <a:cxn ang="0">
                      <a:pos x="T10" y="T11"/>
                    </a:cxn>
                  </a:cxnLst>
                  <a:rect l="0" t="0" r="r" b="b"/>
                  <a:pathLst>
                    <a:path w="25" h="12">
                      <a:moveTo>
                        <a:pt x="0" y="12"/>
                      </a:moveTo>
                      <a:cubicBezTo>
                        <a:pt x="1" y="12"/>
                        <a:pt x="1" y="12"/>
                        <a:pt x="1" y="12"/>
                      </a:cubicBezTo>
                      <a:cubicBezTo>
                        <a:pt x="22" y="12"/>
                        <a:pt x="22" y="12"/>
                        <a:pt x="22" y="12"/>
                      </a:cubicBezTo>
                      <a:cubicBezTo>
                        <a:pt x="23" y="12"/>
                        <a:pt x="23" y="12"/>
                        <a:pt x="24" y="12"/>
                      </a:cubicBezTo>
                      <a:cubicBezTo>
                        <a:pt x="24" y="8"/>
                        <a:pt x="25" y="4"/>
                        <a:pt x="25" y="0"/>
                      </a:cubicBezTo>
                      <a:cubicBezTo>
                        <a:pt x="17" y="4"/>
                        <a:pt x="8" y="8"/>
                        <a:pt x="0" y="12"/>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2" name="Freeform 365"/>
                <p:cNvSpPr/>
                <p:nvPr/>
              </p:nvSpPr>
              <p:spPr bwMode="auto">
                <a:xfrm>
                  <a:off x="5901" y="3636"/>
                  <a:ext cx="52" cy="64"/>
                </a:xfrm>
                <a:custGeom>
                  <a:avLst/>
                  <a:gdLst>
                    <a:gd name="T0" fmla="*/ 0 w 22"/>
                    <a:gd name="T1" fmla="*/ 20 h 27"/>
                    <a:gd name="T2" fmla="*/ 3 w 22"/>
                    <a:gd name="T3" fmla="*/ 27 h 27"/>
                    <a:gd name="T4" fmla="*/ 22 w 22"/>
                    <a:gd name="T5" fmla="*/ 15 h 27"/>
                    <a:gd name="T6" fmla="*/ 11 w 22"/>
                    <a:gd name="T7" fmla="*/ 0 h 27"/>
                    <a:gd name="T8" fmla="*/ 0 w 22"/>
                    <a:gd name="T9" fmla="*/ 20 h 27"/>
                  </a:gdLst>
                  <a:ahLst/>
                  <a:cxnLst>
                    <a:cxn ang="0">
                      <a:pos x="T0" y="T1"/>
                    </a:cxn>
                    <a:cxn ang="0">
                      <a:pos x="T2" y="T3"/>
                    </a:cxn>
                    <a:cxn ang="0">
                      <a:pos x="T4" y="T5"/>
                    </a:cxn>
                    <a:cxn ang="0">
                      <a:pos x="T6" y="T7"/>
                    </a:cxn>
                    <a:cxn ang="0">
                      <a:pos x="T8" y="T9"/>
                    </a:cxn>
                  </a:cxnLst>
                  <a:rect l="0" t="0" r="r" b="b"/>
                  <a:pathLst>
                    <a:path w="22" h="27">
                      <a:moveTo>
                        <a:pt x="0" y="20"/>
                      </a:moveTo>
                      <a:cubicBezTo>
                        <a:pt x="1" y="22"/>
                        <a:pt x="2" y="25"/>
                        <a:pt x="3" y="27"/>
                      </a:cubicBezTo>
                      <a:cubicBezTo>
                        <a:pt x="12" y="27"/>
                        <a:pt x="19" y="23"/>
                        <a:pt x="22" y="15"/>
                      </a:cubicBezTo>
                      <a:cubicBezTo>
                        <a:pt x="18" y="11"/>
                        <a:pt x="14" y="6"/>
                        <a:pt x="11" y="0"/>
                      </a:cubicBezTo>
                      <a:cubicBezTo>
                        <a:pt x="9" y="8"/>
                        <a:pt x="5" y="14"/>
                        <a:pt x="0" y="20"/>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3" name="Freeform 366"/>
                <p:cNvSpPr/>
                <p:nvPr/>
              </p:nvSpPr>
              <p:spPr bwMode="auto">
                <a:xfrm>
                  <a:off x="5800" y="2269"/>
                  <a:ext cx="49" cy="76"/>
                </a:xfrm>
                <a:custGeom>
                  <a:avLst/>
                  <a:gdLst>
                    <a:gd name="T0" fmla="*/ 21 w 21"/>
                    <a:gd name="T1" fmla="*/ 3 h 32"/>
                    <a:gd name="T2" fmla="*/ 15 w 21"/>
                    <a:gd name="T3" fmla="*/ 0 h 32"/>
                    <a:gd name="T4" fmla="*/ 0 w 21"/>
                    <a:gd name="T5" fmla="*/ 32 h 32"/>
                    <a:gd name="T6" fmla="*/ 9 w 21"/>
                    <a:gd name="T7" fmla="*/ 27 h 32"/>
                    <a:gd name="T8" fmla="*/ 21 w 21"/>
                    <a:gd name="T9" fmla="*/ 3 h 32"/>
                  </a:gdLst>
                  <a:ahLst/>
                  <a:cxnLst>
                    <a:cxn ang="0">
                      <a:pos x="T0" y="T1"/>
                    </a:cxn>
                    <a:cxn ang="0">
                      <a:pos x="T2" y="T3"/>
                    </a:cxn>
                    <a:cxn ang="0">
                      <a:pos x="T4" y="T5"/>
                    </a:cxn>
                    <a:cxn ang="0">
                      <a:pos x="T6" y="T7"/>
                    </a:cxn>
                    <a:cxn ang="0">
                      <a:pos x="T8" y="T9"/>
                    </a:cxn>
                  </a:cxnLst>
                  <a:rect l="0" t="0" r="r" b="b"/>
                  <a:pathLst>
                    <a:path w="21" h="32">
                      <a:moveTo>
                        <a:pt x="21" y="3"/>
                      </a:moveTo>
                      <a:cubicBezTo>
                        <a:pt x="19" y="2"/>
                        <a:pt x="17" y="1"/>
                        <a:pt x="15" y="0"/>
                      </a:cubicBezTo>
                      <a:cubicBezTo>
                        <a:pt x="0" y="32"/>
                        <a:pt x="0" y="32"/>
                        <a:pt x="0" y="32"/>
                      </a:cubicBezTo>
                      <a:cubicBezTo>
                        <a:pt x="3" y="30"/>
                        <a:pt x="6" y="29"/>
                        <a:pt x="9" y="27"/>
                      </a:cubicBezTo>
                      <a:lnTo>
                        <a:pt x="21" y="3"/>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4" name="Freeform 367"/>
                <p:cNvSpPr/>
                <p:nvPr/>
              </p:nvSpPr>
              <p:spPr bwMode="auto">
                <a:xfrm>
                  <a:off x="5286" y="918"/>
                  <a:ext cx="490" cy="317"/>
                </a:xfrm>
                <a:custGeom>
                  <a:avLst/>
                  <a:gdLst>
                    <a:gd name="T0" fmla="*/ 0 w 207"/>
                    <a:gd name="T1" fmla="*/ 9 h 134"/>
                    <a:gd name="T2" fmla="*/ 184 w 207"/>
                    <a:gd name="T3" fmla="*/ 31 h 134"/>
                    <a:gd name="T4" fmla="*/ 182 w 207"/>
                    <a:gd name="T5" fmla="*/ 119 h 134"/>
                    <a:gd name="T6" fmla="*/ 140 w 207"/>
                    <a:gd name="T7" fmla="*/ 125 h 134"/>
                    <a:gd name="T8" fmla="*/ 133 w 207"/>
                    <a:gd name="T9" fmla="*/ 134 h 134"/>
                    <a:gd name="T10" fmla="*/ 191 w 207"/>
                    <a:gd name="T11" fmla="*/ 123 h 134"/>
                    <a:gd name="T12" fmla="*/ 203 w 207"/>
                    <a:gd name="T13" fmla="*/ 47 h 134"/>
                    <a:gd name="T14" fmla="*/ 179 w 207"/>
                    <a:gd name="T15" fmla="*/ 19 h 134"/>
                    <a:gd name="T16" fmla="*/ 10 w 207"/>
                    <a:gd name="T17" fmla="*/ 0 h 134"/>
                    <a:gd name="T18" fmla="*/ 0 w 207"/>
                    <a:gd name="T19" fmla="*/ 9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7" h="134">
                      <a:moveTo>
                        <a:pt x="0" y="9"/>
                      </a:moveTo>
                      <a:cubicBezTo>
                        <a:pt x="71" y="12"/>
                        <a:pt x="168" y="18"/>
                        <a:pt x="184" y="31"/>
                      </a:cubicBezTo>
                      <a:cubicBezTo>
                        <a:pt x="194" y="38"/>
                        <a:pt x="198" y="104"/>
                        <a:pt x="182" y="119"/>
                      </a:cubicBezTo>
                      <a:cubicBezTo>
                        <a:pt x="177" y="123"/>
                        <a:pt x="162" y="125"/>
                        <a:pt x="140" y="125"/>
                      </a:cubicBezTo>
                      <a:cubicBezTo>
                        <a:pt x="138" y="128"/>
                        <a:pt x="136" y="131"/>
                        <a:pt x="133" y="134"/>
                      </a:cubicBezTo>
                      <a:cubicBezTo>
                        <a:pt x="160" y="134"/>
                        <a:pt x="182" y="131"/>
                        <a:pt x="191" y="123"/>
                      </a:cubicBezTo>
                      <a:cubicBezTo>
                        <a:pt x="206" y="111"/>
                        <a:pt x="207" y="71"/>
                        <a:pt x="203" y="47"/>
                      </a:cubicBezTo>
                      <a:cubicBezTo>
                        <a:pt x="201" y="36"/>
                        <a:pt x="191" y="24"/>
                        <a:pt x="179" y="19"/>
                      </a:cubicBezTo>
                      <a:cubicBezTo>
                        <a:pt x="152" y="6"/>
                        <a:pt x="72" y="1"/>
                        <a:pt x="10" y="0"/>
                      </a:cubicBezTo>
                      <a:lnTo>
                        <a:pt x="0" y="9"/>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5" name="Freeform 368"/>
                <p:cNvSpPr/>
                <p:nvPr/>
              </p:nvSpPr>
              <p:spPr bwMode="auto">
                <a:xfrm>
                  <a:off x="5854" y="3823"/>
                  <a:ext cx="71" cy="71"/>
                </a:xfrm>
                <a:custGeom>
                  <a:avLst/>
                  <a:gdLst>
                    <a:gd name="T0" fmla="*/ 13 w 30"/>
                    <a:gd name="T1" fmla="*/ 0 h 30"/>
                    <a:gd name="T2" fmla="*/ 0 w 30"/>
                    <a:gd name="T3" fmla="*/ 12 h 30"/>
                    <a:gd name="T4" fmla="*/ 20 w 30"/>
                    <a:gd name="T5" fmla="*/ 30 h 30"/>
                    <a:gd name="T6" fmla="*/ 30 w 30"/>
                    <a:gd name="T7" fmla="*/ 13 h 30"/>
                    <a:gd name="T8" fmla="*/ 13 w 30"/>
                    <a:gd name="T9" fmla="*/ 0 h 30"/>
                  </a:gdLst>
                  <a:ahLst/>
                  <a:cxnLst>
                    <a:cxn ang="0">
                      <a:pos x="T0" y="T1"/>
                    </a:cxn>
                    <a:cxn ang="0">
                      <a:pos x="T2" y="T3"/>
                    </a:cxn>
                    <a:cxn ang="0">
                      <a:pos x="T4" y="T5"/>
                    </a:cxn>
                    <a:cxn ang="0">
                      <a:pos x="T6" y="T7"/>
                    </a:cxn>
                    <a:cxn ang="0">
                      <a:pos x="T8" y="T9"/>
                    </a:cxn>
                  </a:cxnLst>
                  <a:rect l="0" t="0" r="r" b="b"/>
                  <a:pathLst>
                    <a:path w="30" h="30">
                      <a:moveTo>
                        <a:pt x="13" y="0"/>
                      </a:moveTo>
                      <a:cubicBezTo>
                        <a:pt x="10" y="5"/>
                        <a:pt x="5" y="9"/>
                        <a:pt x="0" y="12"/>
                      </a:cubicBezTo>
                      <a:cubicBezTo>
                        <a:pt x="4" y="23"/>
                        <a:pt x="10" y="28"/>
                        <a:pt x="20" y="30"/>
                      </a:cubicBezTo>
                      <a:cubicBezTo>
                        <a:pt x="23" y="24"/>
                        <a:pt x="26" y="18"/>
                        <a:pt x="30" y="13"/>
                      </a:cubicBezTo>
                      <a:cubicBezTo>
                        <a:pt x="22" y="13"/>
                        <a:pt x="17" y="8"/>
                        <a:pt x="13" y="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6" name="Freeform 369"/>
                <p:cNvSpPr/>
                <p:nvPr/>
              </p:nvSpPr>
              <p:spPr bwMode="auto">
                <a:xfrm>
                  <a:off x="5667" y="227"/>
                  <a:ext cx="47" cy="29"/>
                </a:xfrm>
                <a:custGeom>
                  <a:avLst/>
                  <a:gdLst>
                    <a:gd name="T0" fmla="*/ 20 w 20"/>
                    <a:gd name="T1" fmla="*/ 9 h 12"/>
                    <a:gd name="T2" fmla="*/ 11 w 20"/>
                    <a:gd name="T3" fmla="*/ 0 h 12"/>
                    <a:gd name="T4" fmla="*/ 0 w 20"/>
                    <a:gd name="T5" fmla="*/ 2 h 12"/>
                    <a:gd name="T6" fmla="*/ 10 w 20"/>
                    <a:gd name="T7" fmla="*/ 12 h 12"/>
                    <a:gd name="T8" fmla="*/ 20 w 20"/>
                    <a:gd name="T9" fmla="*/ 9 h 12"/>
                  </a:gdLst>
                  <a:ahLst/>
                  <a:cxnLst>
                    <a:cxn ang="0">
                      <a:pos x="T0" y="T1"/>
                    </a:cxn>
                    <a:cxn ang="0">
                      <a:pos x="T2" y="T3"/>
                    </a:cxn>
                    <a:cxn ang="0">
                      <a:pos x="T4" y="T5"/>
                    </a:cxn>
                    <a:cxn ang="0">
                      <a:pos x="T6" y="T7"/>
                    </a:cxn>
                    <a:cxn ang="0">
                      <a:pos x="T8" y="T9"/>
                    </a:cxn>
                  </a:cxnLst>
                  <a:rect l="0" t="0" r="r" b="b"/>
                  <a:pathLst>
                    <a:path w="20" h="12">
                      <a:moveTo>
                        <a:pt x="20" y="9"/>
                      </a:moveTo>
                      <a:cubicBezTo>
                        <a:pt x="17" y="6"/>
                        <a:pt x="14" y="3"/>
                        <a:pt x="11" y="0"/>
                      </a:cubicBezTo>
                      <a:cubicBezTo>
                        <a:pt x="8" y="0"/>
                        <a:pt x="4" y="1"/>
                        <a:pt x="0" y="2"/>
                      </a:cubicBezTo>
                      <a:cubicBezTo>
                        <a:pt x="4" y="6"/>
                        <a:pt x="7" y="9"/>
                        <a:pt x="10" y="12"/>
                      </a:cubicBezTo>
                      <a:lnTo>
                        <a:pt x="20" y="9"/>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7" name="Freeform 370"/>
                <p:cNvSpPr/>
                <p:nvPr/>
              </p:nvSpPr>
              <p:spPr bwMode="auto">
                <a:xfrm>
                  <a:off x="5769" y="2262"/>
                  <a:ext cx="59" cy="94"/>
                </a:xfrm>
                <a:custGeom>
                  <a:avLst/>
                  <a:gdLst>
                    <a:gd name="T0" fmla="*/ 25 w 25"/>
                    <a:gd name="T1" fmla="*/ 2 h 40"/>
                    <a:gd name="T2" fmla="*/ 19 w 25"/>
                    <a:gd name="T3" fmla="*/ 0 h 40"/>
                    <a:gd name="T4" fmla="*/ 0 w 25"/>
                    <a:gd name="T5" fmla="*/ 40 h 40"/>
                    <a:gd name="T6" fmla="*/ 9 w 25"/>
                    <a:gd name="T7" fmla="*/ 37 h 40"/>
                    <a:gd name="T8" fmla="*/ 25 w 25"/>
                    <a:gd name="T9" fmla="*/ 2 h 40"/>
                  </a:gdLst>
                  <a:ahLst/>
                  <a:cxnLst>
                    <a:cxn ang="0">
                      <a:pos x="T0" y="T1"/>
                    </a:cxn>
                    <a:cxn ang="0">
                      <a:pos x="T2" y="T3"/>
                    </a:cxn>
                    <a:cxn ang="0">
                      <a:pos x="T4" y="T5"/>
                    </a:cxn>
                    <a:cxn ang="0">
                      <a:pos x="T6" y="T7"/>
                    </a:cxn>
                    <a:cxn ang="0">
                      <a:pos x="T8" y="T9"/>
                    </a:cxn>
                  </a:cxnLst>
                  <a:rect l="0" t="0" r="r" b="b"/>
                  <a:pathLst>
                    <a:path w="25" h="40">
                      <a:moveTo>
                        <a:pt x="25" y="2"/>
                      </a:moveTo>
                      <a:cubicBezTo>
                        <a:pt x="23" y="1"/>
                        <a:pt x="21" y="0"/>
                        <a:pt x="19" y="0"/>
                      </a:cubicBezTo>
                      <a:cubicBezTo>
                        <a:pt x="0" y="40"/>
                        <a:pt x="0" y="40"/>
                        <a:pt x="0" y="40"/>
                      </a:cubicBezTo>
                      <a:cubicBezTo>
                        <a:pt x="3" y="39"/>
                        <a:pt x="6" y="38"/>
                        <a:pt x="9" y="37"/>
                      </a:cubicBezTo>
                      <a:lnTo>
                        <a:pt x="25" y="2"/>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8" name="Freeform 371"/>
                <p:cNvSpPr/>
                <p:nvPr/>
              </p:nvSpPr>
              <p:spPr bwMode="auto">
                <a:xfrm>
                  <a:off x="5828" y="4126"/>
                  <a:ext cx="118" cy="142"/>
                </a:xfrm>
                <a:custGeom>
                  <a:avLst/>
                  <a:gdLst>
                    <a:gd name="T0" fmla="*/ 41 w 50"/>
                    <a:gd name="T1" fmla="*/ 20 h 60"/>
                    <a:gd name="T2" fmla="*/ 19 w 50"/>
                    <a:gd name="T3" fmla="*/ 33 h 60"/>
                    <a:gd name="T4" fmla="*/ 23 w 50"/>
                    <a:gd name="T5" fmla="*/ 5 h 60"/>
                    <a:gd name="T6" fmla="*/ 17 w 50"/>
                    <a:gd name="T7" fmla="*/ 0 h 60"/>
                    <a:gd name="T8" fmla="*/ 0 w 50"/>
                    <a:gd name="T9" fmla="*/ 60 h 60"/>
                    <a:gd name="T10" fmla="*/ 50 w 50"/>
                    <a:gd name="T11" fmla="*/ 26 h 60"/>
                    <a:gd name="T12" fmla="*/ 41 w 50"/>
                    <a:gd name="T13" fmla="*/ 20 h 60"/>
                  </a:gdLst>
                  <a:ahLst/>
                  <a:cxnLst>
                    <a:cxn ang="0">
                      <a:pos x="T0" y="T1"/>
                    </a:cxn>
                    <a:cxn ang="0">
                      <a:pos x="T2" y="T3"/>
                    </a:cxn>
                    <a:cxn ang="0">
                      <a:pos x="T4" y="T5"/>
                    </a:cxn>
                    <a:cxn ang="0">
                      <a:pos x="T6" y="T7"/>
                    </a:cxn>
                    <a:cxn ang="0">
                      <a:pos x="T8" y="T9"/>
                    </a:cxn>
                    <a:cxn ang="0">
                      <a:pos x="T10" y="T11"/>
                    </a:cxn>
                    <a:cxn ang="0">
                      <a:pos x="T12" y="T13"/>
                    </a:cxn>
                  </a:cxnLst>
                  <a:rect l="0" t="0" r="r" b="b"/>
                  <a:pathLst>
                    <a:path w="50" h="60">
                      <a:moveTo>
                        <a:pt x="41" y="20"/>
                      </a:moveTo>
                      <a:cubicBezTo>
                        <a:pt x="32" y="25"/>
                        <a:pt x="24" y="30"/>
                        <a:pt x="19" y="33"/>
                      </a:cubicBezTo>
                      <a:cubicBezTo>
                        <a:pt x="21" y="27"/>
                        <a:pt x="22" y="16"/>
                        <a:pt x="23" y="5"/>
                      </a:cubicBezTo>
                      <a:cubicBezTo>
                        <a:pt x="21" y="3"/>
                        <a:pt x="19" y="1"/>
                        <a:pt x="17" y="0"/>
                      </a:cubicBezTo>
                      <a:cubicBezTo>
                        <a:pt x="11" y="20"/>
                        <a:pt x="2" y="51"/>
                        <a:pt x="0" y="60"/>
                      </a:cubicBezTo>
                      <a:cubicBezTo>
                        <a:pt x="3" y="59"/>
                        <a:pt x="28" y="40"/>
                        <a:pt x="50" y="26"/>
                      </a:cubicBezTo>
                      <a:cubicBezTo>
                        <a:pt x="47" y="24"/>
                        <a:pt x="44" y="22"/>
                        <a:pt x="41" y="20"/>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9" name="Freeform 372"/>
                <p:cNvSpPr/>
                <p:nvPr/>
              </p:nvSpPr>
              <p:spPr bwMode="auto">
                <a:xfrm>
                  <a:off x="5752" y="3691"/>
                  <a:ext cx="173" cy="179"/>
                </a:xfrm>
                <a:custGeom>
                  <a:avLst/>
                  <a:gdLst>
                    <a:gd name="T0" fmla="*/ 1 w 73"/>
                    <a:gd name="T1" fmla="*/ 52 h 76"/>
                    <a:gd name="T2" fmla="*/ 0 w 73"/>
                    <a:gd name="T3" fmla="*/ 59 h 76"/>
                    <a:gd name="T4" fmla="*/ 4 w 73"/>
                    <a:gd name="T5" fmla="*/ 74 h 76"/>
                    <a:gd name="T6" fmla="*/ 60 w 73"/>
                    <a:gd name="T7" fmla="*/ 0 h 76"/>
                    <a:gd name="T8" fmla="*/ 44 w 73"/>
                    <a:gd name="T9" fmla="*/ 9 h 76"/>
                    <a:gd name="T10" fmla="*/ 1 w 73"/>
                    <a:gd name="T11" fmla="*/ 52 h 76"/>
                  </a:gdLst>
                  <a:ahLst/>
                  <a:cxnLst>
                    <a:cxn ang="0">
                      <a:pos x="T0" y="T1"/>
                    </a:cxn>
                    <a:cxn ang="0">
                      <a:pos x="T2" y="T3"/>
                    </a:cxn>
                    <a:cxn ang="0">
                      <a:pos x="T4" y="T5"/>
                    </a:cxn>
                    <a:cxn ang="0">
                      <a:pos x="T6" y="T7"/>
                    </a:cxn>
                    <a:cxn ang="0">
                      <a:pos x="T8" y="T9"/>
                    </a:cxn>
                    <a:cxn ang="0">
                      <a:pos x="T10" y="T11"/>
                    </a:cxn>
                  </a:cxnLst>
                  <a:rect l="0" t="0" r="r" b="b"/>
                  <a:pathLst>
                    <a:path w="73" h="76">
                      <a:moveTo>
                        <a:pt x="1" y="52"/>
                      </a:moveTo>
                      <a:cubicBezTo>
                        <a:pt x="1" y="54"/>
                        <a:pt x="1" y="56"/>
                        <a:pt x="0" y="59"/>
                      </a:cubicBezTo>
                      <a:cubicBezTo>
                        <a:pt x="2" y="63"/>
                        <a:pt x="3" y="68"/>
                        <a:pt x="4" y="74"/>
                      </a:cubicBezTo>
                      <a:cubicBezTo>
                        <a:pt x="47" y="76"/>
                        <a:pt x="73" y="37"/>
                        <a:pt x="60" y="0"/>
                      </a:cubicBezTo>
                      <a:cubicBezTo>
                        <a:pt x="55" y="4"/>
                        <a:pt x="50" y="7"/>
                        <a:pt x="44" y="9"/>
                      </a:cubicBezTo>
                      <a:cubicBezTo>
                        <a:pt x="50" y="33"/>
                        <a:pt x="26" y="60"/>
                        <a:pt x="1" y="52"/>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0" name="Freeform 373"/>
                <p:cNvSpPr/>
                <p:nvPr/>
              </p:nvSpPr>
              <p:spPr bwMode="auto">
                <a:xfrm>
                  <a:off x="5830" y="4204"/>
                  <a:ext cx="114" cy="135"/>
                </a:xfrm>
                <a:custGeom>
                  <a:avLst/>
                  <a:gdLst>
                    <a:gd name="T0" fmla="*/ 0 w 48"/>
                    <a:gd name="T1" fmla="*/ 34 h 57"/>
                    <a:gd name="T2" fmla="*/ 9 w 48"/>
                    <a:gd name="T3" fmla="*/ 41 h 57"/>
                    <a:gd name="T4" fmla="*/ 32 w 48"/>
                    <a:gd name="T5" fmla="*/ 26 h 57"/>
                    <a:gd name="T6" fmla="*/ 20 w 48"/>
                    <a:gd name="T7" fmla="*/ 50 h 57"/>
                    <a:gd name="T8" fmla="*/ 31 w 48"/>
                    <a:gd name="T9" fmla="*/ 57 h 57"/>
                    <a:gd name="T10" fmla="*/ 48 w 48"/>
                    <a:gd name="T11" fmla="*/ 0 h 57"/>
                    <a:gd name="T12" fmla="*/ 0 w 48"/>
                    <a:gd name="T13" fmla="*/ 34 h 57"/>
                  </a:gdLst>
                  <a:ahLst/>
                  <a:cxnLst>
                    <a:cxn ang="0">
                      <a:pos x="T0" y="T1"/>
                    </a:cxn>
                    <a:cxn ang="0">
                      <a:pos x="T2" y="T3"/>
                    </a:cxn>
                    <a:cxn ang="0">
                      <a:pos x="T4" y="T5"/>
                    </a:cxn>
                    <a:cxn ang="0">
                      <a:pos x="T6" y="T7"/>
                    </a:cxn>
                    <a:cxn ang="0">
                      <a:pos x="T8" y="T9"/>
                    </a:cxn>
                    <a:cxn ang="0">
                      <a:pos x="T10" y="T11"/>
                    </a:cxn>
                    <a:cxn ang="0">
                      <a:pos x="T12" y="T13"/>
                    </a:cxn>
                  </a:cxnLst>
                  <a:rect l="0" t="0" r="r" b="b"/>
                  <a:pathLst>
                    <a:path w="48" h="57">
                      <a:moveTo>
                        <a:pt x="0" y="34"/>
                      </a:moveTo>
                      <a:cubicBezTo>
                        <a:pt x="3" y="36"/>
                        <a:pt x="6" y="38"/>
                        <a:pt x="9" y="41"/>
                      </a:cubicBezTo>
                      <a:cubicBezTo>
                        <a:pt x="18" y="35"/>
                        <a:pt x="26" y="29"/>
                        <a:pt x="32" y="26"/>
                      </a:cubicBezTo>
                      <a:cubicBezTo>
                        <a:pt x="29" y="32"/>
                        <a:pt x="25" y="41"/>
                        <a:pt x="20" y="50"/>
                      </a:cubicBezTo>
                      <a:cubicBezTo>
                        <a:pt x="24" y="52"/>
                        <a:pt x="28" y="55"/>
                        <a:pt x="31" y="57"/>
                      </a:cubicBezTo>
                      <a:cubicBezTo>
                        <a:pt x="37" y="37"/>
                        <a:pt x="45" y="10"/>
                        <a:pt x="48" y="0"/>
                      </a:cubicBezTo>
                      <a:cubicBezTo>
                        <a:pt x="38" y="7"/>
                        <a:pt x="18" y="22"/>
                        <a:pt x="0" y="34"/>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1" name="Freeform 374"/>
                <p:cNvSpPr/>
                <p:nvPr/>
              </p:nvSpPr>
              <p:spPr bwMode="auto">
                <a:xfrm>
                  <a:off x="5610" y="1247"/>
                  <a:ext cx="149" cy="94"/>
                </a:xfrm>
                <a:custGeom>
                  <a:avLst/>
                  <a:gdLst>
                    <a:gd name="T0" fmla="*/ 63 w 63"/>
                    <a:gd name="T1" fmla="*/ 4 h 40"/>
                    <a:gd name="T2" fmla="*/ 34 w 63"/>
                    <a:gd name="T3" fmla="*/ 0 h 40"/>
                    <a:gd name="T4" fmla="*/ 0 w 63"/>
                    <a:gd name="T5" fmla="*/ 4 h 40"/>
                    <a:gd name="T6" fmla="*/ 60 w 63"/>
                    <a:gd name="T7" fmla="*/ 40 h 40"/>
                    <a:gd name="T8" fmla="*/ 63 w 63"/>
                    <a:gd name="T9" fmla="*/ 4 h 40"/>
                  </a:gdLst>
                  <a:ahLst/>
                  <a:cxnLst>
                    <a:cxn ang="0">
                      <a:pos x="T0" y="T1"/>
                    </a:cxn>
                    <a:cxn ang="0">
                      <a:pos x="T2" y="T3"/>
                    </a:cxn>
                    <a:cxn ang="0">
                      <a:pos x="T4" y="T5"/>
                    </a:cxn>
                    <a:cxn ang="0">
                      <a:pos x="T6" y="T7"/>
                    </a:cxn>
                    <a:cxn ang="0">
                      <a:pos x="T8" y="T9"/>
                    </a:cxn>
                  </a:cxnLst>
                  <a:rect l="0" t="0" r="r" b="b"/>
                  <a:pathLst>
                    <a:path w="63" h="40">
                      <a:moveTo>
                        <a:pt x="63" y="4"/>
                      </a:moveTo>
                      <a:cubicBezTo>
                        <a:pt x="52" y="3"/>
                        <a:pt x="43" y="2"/>
                        <a:pt x="34" y="0"/>
                      </a:cubicBezTo>
                      <a:cubicBezTo>
                        <a:pt x="25" y="2"/>
                        <a:pt x="13" y="3"/>
                        <a:pt x="0" y="4"/>
                      </a:cubicBezTo>
                      <a:cubicBezTo>
                        <a:pt x="14" y="20"/>
                        <a:pt x="35" y="32"/>
                        <a:pt x="60" y="40"/>
                      </a:cubicBezTo>
                      <a:cubicBezTo>
                        <a:pt x="62" y="28"/>
                        <a:pt x="62" y="16"/>
                        <a:pt x="63" y="4"/>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2" name="Freeform 375"/>
                <p:cNvSpPr/>
                <p:nvPr/>
              </p:nvSpPr>
              <p:spPr bwMode="auto">
                <a:xfrm>
                  <a:off x="5738" y="2255"/>
                  <a:ext cx="69" cy="108"/>
                </a:xfrm>
                <a:custGeom>
                  <a:avLst/>
                  <a:gdLst>
                    <a:gd name="T0" fmla="*/ 29 w 29"/>
                    <a:gd name="T1" fmla="*/ 2 h 46"/>
                    <a:gd name="T2" fmla="*/ 18 w 29"/>
                    <a:gd name="T3" fmla="*/ 0 h 46"/>
                    <a:gd name="T4" fmla="*/ 20 w 29"/>
                    <a:gd name="T5" fmla="*/ 12 h 46"/>
                    <a:gd name="T6" fmla="*/ 16 w 29"/>
                    <a:gd name="T7" fmla="*/ 13 h 46"/>
                    <a:gd name="T8" fmla="*/ 0 w 29"/>
                    <a:gd name="T9" fmla="*/ 46 h 46"/>
                    <a:gd name="T10" fmla="*/ 9 w 29"/>
                    <a:gd name="T11" fmla="*/ 44 h 46"/>
                    <a:gd name="T12" fmla="*/ 29 w 29"/>
                    <a:gd name="T13" fmla="*/ 2 h 46"/>
                  </a:gdLst>
                  <a:ahLst/>
                  <a:cxnLst>
                    <a:cxn ang="0">
                      <a:pos x="T0" y="T1"/>
                    </a:cxn>
                    <a:cxn ang="0">
                      <a:pos x="T2" y="T3"/>
                    </a:cxn>
                    <a:cxn ang="0">
                      <a:pos x="T4" y="T5"/>
                    </a:cxn>
                    <a:cxn ang="0">
                      <a:pos x="T6" y="T7"/>
                    </a:cxn>
                    <a:cxn ang="0">
                      <a:pos x="T8" y="T9"/>
                    </a:cxn>
                    <a:cxn ang="0">
                      <a:pos x="T10" y="T11"/>
                    </a:cxn>
                    <a:cxn ang="0">
                      <a:pos x="T12" y="T13"/>
                    </a:cxn>
                  </a:cxnLst>
                  <a:rect l="0" t="0" r="r" b="b"/>
                  <a:pathLst>
                    <a:path w="29" h="46">
                      <a:moveTo>
                        <a:pt x="29" y="2"/>
                      </a:moveTo>
                      <a:cubicBezTo>
                        <a:pt x="25" y="1"/>
                        <a:pt x="22" y="0"/>
                        <a:pt x="18" y="0"/>
                      </a:cubicBezTo>
                      <a:cubicBezTo>
                        <a:pt x="20" y="12"/>
                        <a:pt x="20" y="12"/>
                        <a:pt x="20" y="12"/>
                      </a:cubicBezTo>
                      <a:cubicBezTo>
                        <a:pt x="16" y="13"/>
                        <a:pt x="16" y="13"/>
                        <a:pt x="16" y="13"/>
                      </a:cubicBezTo>
                      <a:cubicBezTo>
                        <a:pt x="0" y="46"/>
                        <a:pt x="0" y="46"/>
                        <a:pt x="0" y="46"/>
                      </a:cubicBezTo>
                      <a:cubicBezTo>
                        <a:pt x="3" y="46"/>
                        <a:pt x="6" y="45"/>
                        <a:pt x="9" y="44"/>
                      </a:cubicBezTo>
                      <a:lnTo>
                        <a:pt x="29" y="2"/>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3" name="Freeform 376"/>
                <p:cNvSpPr/>
                <p:nvPr/>
              </p:nvSpPr>
              <p:spPr bwMode="auto">
                <a:xfrm>
                  <a:off x="5700" y="1881"/>
                  <a:ext cx="90" cy="132"/>
                </a:xfrm>
                <a:custGeom>
                  <a:avLst/>
                  <a:gdLst>
                    <a:gd name="T0" fmla="*/ 0 w 38"/>
                    <a:gd name="T1" fmla="*/ 0 h 56"/>
                    <a:gd name="T2" fmla="*/ 2 w 38"/>
                    <a:gd name="T3" fmla="*/ 47 h 56"/>
                    <a:gd name="T4" fmla="*/ 29 w 38"/>
                    <a:gd name="T5" fmla="*/ 56 h 56"/>
                    <a:gd name="T6" fmla="*/ 33 w 38"/>
                    <a:gd name="T7" fmla="*/ 16 h 56"/>
                    <a:gd name="T8" fmla="*/ 0 w 38"/>
                    <a:gd name="T9" fmla="*/ 0 h 56"/>
                  </a:gdLst>
                  <a:ahLst/>
                  <a:cxnLst>
                    <a:cxn ang="0">
                      <a:pos x="T0" y="T1"/>
                    </a:cxn>
                    <a:cxn ang="0">
                      <a:pos x="T2" y="T3"/>
                    </a:cxn>
                    <a:cxn ang="0">
                      <a:pos x="T4" y="T5"/>
                    </a:cxn>
                    <a:cxn ang="0">
                      <a:pos x="T6" y="T7"/>
                    </a:cxn>
                    <a:cxn ang="0">
                      <a:pos x="T8" y="T9"/>
                    </a:cxn>
                  </a:cxnLst>
                  <a:rect l="0" t="0" r="r" b="b"/>
                  <a:pathLst>
                    <a:path w="38" h="56">
                      <a:moveTo>
                        <a:pt x="0" y="0"/>
                      </a:moveTo>
                      <a:cubicBezTo>
                        <a:pt x="2" y="47"/>
                        <a:pt x="2" y="47"/>
                        <a:pt x="2" y="47"/>
                      </a:cubicBezTo>
                      <a:cubicBezTo>
                        <a:pt x="11" y="49"/>
                        <a:pt x="20" y="52"/>
                        <a:pt x="29" y="56"/>
                      </a:cubicBezTo>
                      <a:cubicBezTo>
                        <a:pt x="38" y="43"/>
                        <a:pt x="37" y="28"/>
                        <a:pt x="33" y="16"/>
                      </a:cubicBezTo>
                      <a:cubicBezTo>
                        <a:pt x="20" y="13"/>
                        <a:pt x="9" y="7"/>
                        <a:pt x="0"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4" name="Freeform 377"/>
                <p:cNvSpPr/>
                <p:nvPr/>
              </p:nvSpPr>
              <p:spPr bwMode="auto">
                <a:xfrm>
                  <a:off x="5624" y="1294"/>
                  <a:ext cx="123" cy="85"/>
                </a:xfrm>
                <a:custGeom>
                  <a:avLst/>
                  <a:gdLst>
                    <a:gd name="T0" fmla="*/ 50 w 52"/>
                    <a:gd name="T1" fmla="*/ 36 h 36"/>
                    <a:gd name="T2" fmla="*/ 52 w 52"/>
                    <a:gd name="T3" fmla="*/ 26 h 36"/>
                    <a:gd name="T4" fmla="*/ 0 w 52"/>
                    <a:gd name="T5" fmla="*/ 0 h 36"/>
                    <a:gd name="T6" fmla="*/ 14 w 52"/>
                    <a:gd name="T7" fmla="*/ 20 h 36"/>
                    <a:gd name="T8" fmla="*/ 50 w 52"/>
                    <a:gd name="T9" fmla="*/ 36 h 36"/>
                  </a:gdLst>
                  <a:ahLst/>
                  <a:cxnLst>
                    <a:cxn ang="0">
                      <a:pos x="T0" y="T1"/>
                    </a:cxn>
                    <a:cxn ang="0">
                      <a:pos x="T2" y="T3"/>
                    </a:cxn>
                    <a:cxn ang="0">
                      <a:pos x="T4" y="T5"/>
                    </a:cxn>
                    <a:cxn ang="0">
                      <a:pos x="T6" y="T7"/>
                    </a:cxn>
                    <a:cxn ang="0">
                      <a:pos x="T8" y="T9"/>
                    </a:cxn>
                  </a:cxnLst>
                  <a:rect l="0" t="0" r="r" b="b"/>
                  <a:pathLst>
                    <a:path w="52" h="36">
                      <a:moveTo>
                        <a:pt x="50" y="36"/>
                      </a:moveTo>
                      <a:cubicBezTo>
                        <a:pt x="51" y="33"/>
                        <a:pt x="52" y="29"/>
                        <a:pt x="52" y="26"/>
                      </a:cubicBezTo>
                      <a:cubicBezTo>
                        <a:pt x="32" y="20"/>
                        <a:pt x="13" y="11"/>
                        <a:pt x="0" y="0"/>
                      </a:cubicBezTo>
                      <a:cubicBezTo>
                        <a:pt x="4" y="7"/>
                        <a:pt x="8" y="14"/>
                        <a:pt x="14" y="20"/>
                      </a:cubicBezTo>
                      <a:cubicBezTo>
                        <a:pt x="27" y="25"/>
                        <a:pt x="40" y="31"/>
                        <a:pt x="50" y="36"/>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5" name="Freeform 378"/>
                <p:cNvSpPr/>
                <p:nvPr/>
              </p:nvSpPr>
              <p:spPr bwMode="auto">
                <a:xfrm>
                  <a:off x="5241" y="-35"/>
                  <a:ext cx="424" cy="267"/>
                </a:xfrm>
                <a:custGeom>
                  <a:avLst/>
                  <a:gdLst>
                    <a:gd name="T0" fmla="*/ 0 w 179"/>
                    <a:gd name="T1" fmla="*/ 85 h 113"/>
                    <a:gd name="T2" fmla="*/ 32 w 179"/>
                    <a:gd name="T3" fmla="*/ 113 h 113"/>
                    <a:gd name="T4" fmla="*/ 179 w 179"/>
                    <a:gd name="T5" fmla="*/ 0 h 113"/>
                    <a:gd name="T6" fmla="*/ 172 w 179"/>
                    <a:gd name="T7" fmla="*/ 0 h 113"/>
                    <a:gd name="T8" fmla="*/ 0 w 179"/>
                    <a:gd name="T9" fmla="*/ 85 h 113"/>
                  </a:gdLst>
                  <a:ahLst/>
                  <a:cxnLst>
                    <a:cxn ang="0">
                      <a:pos x="T0" y="T1"/>
                    </a:cxn>
                    <a:cxn ang="0">
                      <a:pos x="T2" y="T3"/>
                    </a:cxn>
                    <a:cxn ang="0">
                      <a:pos x="T4" y="T5"/>
                    </a:cxn>
                    <a:cxn ang="0">
                      <a:pos x="T6" y="T7"/>
                    </a:cxn>
                    <a:cxn ang="0">
                      <a:pos x="T8" y="T9"/>
                    </a:cxn>
                  </a:cxnLst>
                  <a:rect l="0" t="0" r="r" b="b"/>
                  <a:pathLst>
                    <a:path w="179" h="113">
                      <a:moveTo>
                        <a:pt x="0" y="85"/>
                      </a:moveTo>
                      <a:cubicBezTo>
                        <a:pt x="9" y="93"/>
                        <a:pt x="20" y="103"/>
                        <a:pt x="32" y="113"/>
                      </a:cubicBezTo>
                      <a:cubicBezTo>
                        <a:pt x="85" y="113"/>
                        <a:pt x="179" y="65"/>
                        <a:pt x="179" y="0"/>
                      </a:cubicBezTo>
                      <a:cubicBezTo>
                        <a:pt x="172" y="0"/>
                        <a:pt x="172" y="0"/>
                        <a:pt x="172" y="0"/>
                      </a:cubicBezTo>
                      <a:cubicBezTo>
                        <a:pt x="159" y="37"/>
                        <a:pt x="114" y="78"/>
                        <a:pt x="0" y="85"/>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6" name="Freeform 379"/>
                <p:cNvSpPr/>
                <p:nvPr/>
              </p:nvSpPr>
              <p:spPr bwMode="auto">
                <a:xfrm>
                  <a:off x="5889" y="4147"/>
                  <a:ext cx="26" cy="38"/>
                </a:xfrm>
                <a:custGeom>
                  <a:avLst/>
                  <a:gdLst>
                    <a:gd name="T0" fmla="*/ 0 w 11"/>
                    <a:gd name="T1" fmla="*/ 16 h 16"/>
                    <a:gd name="T2" fmla="*/ 11 w 11"/>
                    <a:gd name="T3" fmla="*/ 8 h 16"/>
                    <a:gd name="T4" fmla="*/ 1 w 11"/>
                    <a:gd name="T5" fmla="*/ 0 h 16"/>
                    <a:gd name="T6" fmla="*/ 0 w 11"/>
                    <a:gd name="T7" fmla="*/ 16 h 16"/>
                  </a:gdLst>
                  <a:ahLst/>
                  <a:cxnLst>
                    <a:cxn ang="0">
                      <a:pos x="T0" y="T1"/>
                    </a:cxn>
                    <a:cxn ang="0">
                      <a:pos x="T2" y="T3"/>
                    </a:cxn>
                    <a:cxn ang="0">
                      <a:pos x="T4" y="T5"/>
                    </a:cxn>
                    <a:cxn ang="0">
                      <a:pos x="T6" y="T7"/>
                    </a:cxn>
                  </a:cxnLst>
                  <a:rect l="0" t="0" r="r" b="b"/>
                  <a:pathLst>
                    <a:path w="11" h="16">
                      <a:moveTo>
                        <a:pt x="0" y="16"/>
                      </a:moveTo>
                      <a:cubicBezTo>
                        <a:pt x="1" y="15"/>
                        <a:pt x="5" y="12"/>
                        <a:pt x="11" y="8"/>
                      </a:cubicBezTo>
                      <a:cubicBezTo>
                        <a:pt x="8" y="5"/>
                        <a:pt x="5" y="3"/>
                        <a:pt x="1" y="0"/>
                      </a:cubicBezTo>
                      <a:cubicBezTo>
                        <a:pt x="1" y="7"/>
                        <a:pt x="0" y="13"/>
                        <a:pt x="0" y="16"/>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7" name="Freeform 380"/>
                <p:cNvSpPr/>
                <p:nvPr/>
              </p:nvSpPr>
              <p:spPr bwMode="auto">
                <a:xfrm>
                  <a:off x="5811" y="3859"/>
                  <a:ext cx="85" cy="82"/>
                </a:xfrm>
                <a:custGeom>
                  <a:avLst/>
                  <a:gdLst>
                    <a:gd name="T0" fmla="*/ 14 w 36"/>
                    <a:gd name="T1" fmla="*/ 0 h 35"/>
                    <a:gd name="T2" fmla="*/ 0 w 36"/>
                    <a:gd name="T3" fmla="*/ 5 h 35"/>
                    <a:gd name="T4" fmla="*/ 31 w 36"/>
                    <a:gd name="T5" fmla="*/ 35 h 35"/>
                    <a:gd name="T6" fmla="*/ 36 w 36"/>
                    <a:gd name="T7" fmla="*/ 20 h 35"/>
                    <a:gd name="T8" fmla="*/ 14 w 36"/>
                    <a:gd name="T9" fmla="*/ 0 h 35"/>
                  </a:gdLst>
                  <a:ahLst/>
                  <a:cxnLst>
                    <a:cxn ang="0">
                      <a:pos x="T0" y="T1"/>
                    </a:cxn>
                    <a:cxn ang="0">
                      <a:pos x="T2" y="T3"/>
                    </a:cxn>
                    <a:cxn ang="0">
                      <a:pos x="T4" y="T5"/>
                    </a:cxn>
                    <a:cxn ang="0">
                      <a:pos x="T6" y="T7"/>
                    </a:cxn>
                    <a:cxn ang="0">
                      <a:pos x="T8" y="T9"/>
                    </a:cxn>
                  </a:cxnLst>
                  <a:rect l="0" t="0" r="r" b="b"/>
                  <a:pathLst>
                    <a:path w="36" h="35">
                      <a:moveTo>
                        <a:pt x="14" y="0"/>
                      </a:moveTo>
                      <a:cubicBezTo>
                        <a:pt x="10" y="2"/>
                        <a:pt x="5" y="4"/>
                        <a:pt x="0" y="5"/>
                      </a:cubicBezTo>
                      <a:cubicBezTo>
                        <a:pt x="4" y="23"/>
                        <a:pt x="16" y="34"/>
                        <a:pt x="31" y="35"/>
                      </a:cubicBezTo>
                      <a:cubicBezTo>
                        <a:pt x="32" y="30"/>
                        <a:pt x="34" y="25"/>
                        <a:pt x="36" y="20"/>
                      </a:cubicBezTo>
                      <a:cubicBezTo>
                        <a:pt x="25" y="18"/>
                        <a:pt x="18" y="11"/>
                        <a:pt x="14" y="0"/>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8" name="Freeform 381"/>
                <p:cNvSpPr/>
                <p:nvPr/>
              </p:nvSpPr>
              <p:spPr bwMode="auto">
                <a:xfrm>
                  <a:off x="5672" y="3234"/>
                  <a:ext cx="208" cy="163"/>
                </a:xfrm>
                <a:custGeom>
                  <a:avLst/>
                  <a:gdLst>
                    <a:gd name="T0" fmla="*/ 88 w 88"/>
                    <a:gd name="T1" fmla="*/ 22 h 69"/>
                    <a:gd name="T2" fmla="*/ 67 w 88"/>
                    <a:gd name="T3" fmla="*/ 0 h 69"/>
                    <a:gd name="T4" fmla="*/ 0 w 88"/>
                    <a:gd name="T5" fmla="*/ 53 h 69"/>
                    <a:gd name="T6" fmla="*/ 8 w 88"/>
                    <a:gd name="T7" fmla="*/ 69 h 69"/>
                    <a:gd name="T8" fmla="*/ 88 w 88"/>
                    <a:gd name="T9" fmla="*/ 22 h 69"/>
                  </a:gdLst>
                  <a:ahLst/>
                  <a:cxnLst>
                    <a:cxn ang="0">
                      <a:pos x="T0" y="T1"/>
                    </a:cxn>
                    <a:cxn ang="0">
                      <a:pos x="T2" y="T3"/>
                    </a:cxn>
                    <a:cxn ang="0">
                      <a:pos x="T4" y="T5"/>
                    </a:cxn>
                    <a:cxn ang="0">
                      <a:pos x="T6" y="T7"/>
                    </a:cxn>
                    <a:cxn ang="0">
                      <a:pos x="T8" y="T9"/>
                    </a:cxn>
                  </a:cxnLst>
                  <a:rect l="0" t="0" r="r" b="b"/>
                  <a:pathLst>
                    <a:path w="88" h="69">
                      <a:moveTo>
                        <a:pt x="88" y="22"/>
                      </a:moveTo>
                      <a:cubicBezTo>
                        <a:pt x="82" y="15"/>
                        <a:pt x="74" y="8"/>
                        <a:pt x="67" y="0"/>
                      </a:cubicBezTo>
                      <a:cubicBezTo>
                        <a:pt x="40" y="0"/>
                        <a:pt x="9" y="20"/>
                        <a:pt x="0" y="53"/>
                      </a:cubicBezTo>
                      <a:cubicBezTo>
                        <a:pt x="3" y="58"/>
                        <a:pt x="6" y="64"/>
                        <a:pt x="8" y="69"/>
                      </a:cubicBezTo>
                      <a:cubicBezTo>
                        <a:pt x="17" y="44"/>
                        <a:pt x="46" y="9"/>
                        <a:pt x="88" y="22"/>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9" name="Freeform 382"/>
                <p:cNvSpPr/>
                <p:nvPr/>
              </p:nvSpPr>
              <p:spPr bwMode="auto">
                <a:xfrm>
                  <a:off x="5490" y="317"/>
                  <a:ext cx="227" cy="204"/>
                </a:xfrm>
                <a:custGeom>
                  <a:avLst/>
                  <a:gdLst>
                    <a:gd name="T0" fmla="*/ 96 w 96"/>
                    <a:gd name="T1" fmla="*/ 0 h 86"/>
                    <a:gd name="T2" fmla="*/ 0 w 96"/>
                    <a:gd name="T3" fmla="*/ 29 h 86"/>
                    <a:gd name="T4" fmla="*/ 11 w 96"/>
                    <a:gd name="T5" fmla="*/ 40 h 86"/>
                    <a:gd name="T6" fmla="*/ 63 w 96"/>
                    <a:gd name="T7" fmla="*/ 25 h 86"/>
                    <a:gd name="T8" fmla="*/ 48 w 96"/>
                    <a:gd name="T9" fmla="*/ 76 h 86"/>
                    <a:gd name="T10" fmla="*/ 58 w 96"/>
                    <a:gd name="T11" fmla="*/ 86 h 86"/>
                    <a:gd name="T12" fmla="*/ 96 w 96"/>
                    <a:gd name="T13" fmla="*/ 0 h 86"/>
                  </a:gdLst>
                  <a:ahLst/>
                  <a:cxnLst>
                    <a:cxn ang="0">
                      <a:pos x="T0" y="T1"/>
                    </a:cxn>
                    <a:cxn ang="0">
                      <a:pos x="T2" y="T3"/>
                    </a:cxn>
                    <a:cxn ang="0">
                      <a:pos x="T4" y="T5"/>
                    </a:cxn>
                    <a:cxn ang="0">
                      <a:pos x="T6" y="T7"/>
                    </a:cxn>
                    <a:cxn ang="0">
                      <a:pos x="T8" y="T9"/>
                    </a:cxn>
                    <a:cxn ang="0">
                      <a:pos x="T10" y="T11"/>
                    </a:cxn>
                    <a:cxn ang="0">
                      <a:pos x="T12" y="T13"/>
                    </a:cxn>
                  </a:cxnLst>
                  <a:rect l="0" t="0" r="r" b="b"/>
                  <a:pathLst>
                    <a:path w="96" h="86">
                      <a:moveTo>
                        <a:pt x="96" y="0"/>
                      </a:moveTo>
                      <a:cubicBezTo>
                        <a:pt x="75" y="4"/>
                        <a:pt x="37" y="17"/>
                        <a:pt x="0" y="29"/>
                      </a:cubicBezTo>
                      <a:cubicBezTo>
                        <a:pt x="3" y="32"/>
                        <a:pt x="7" y="36"/>
                        <a:pt x="11" y="40"/>
                      </a:cubicBezTo>
                      <a:cubicBezTo>
                        <a:pt x="30" y="33"/>
                        <a:pt x="49" y="27"/>
                        <a:pt x="63" y="25"/>
                      </a:cubicBezTo>
                      <a:cubicBezTo>
                        <a:pt x="60" y="36"/>
                        <a:pt x="55" y="55"/>
                        <a:pt x="48" y="76"/>
                      </a:cubicBezTo>
                      <a:cubicBezTo>
                        <a:pt x="51" y="79"/>
                        <a:pt x="55" y="82"/>
                        <a:pt x="58" y="86"/>
                      </a:cubicBezTo>
                      <a:cubicBezTo>
                        <a:pt x="73" y="51"/>
                        <a:pt x="86" y="17"/>
                        <a:pt x="96" y="0"/>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0" name="Freeform 383"/>
                <p:cNvSpPr>
                  <a:spLocks noEditPoints="1"/>
                </p:cNvSpPr>
                <p:nvPr/>
              </p:nvSpPr>
              <p:spPr bwMode="auto">
                <a:xfrm>
                  <a:off x="5192" y="953"/>
                  <a:ext cx="553" cy="251"/>
                </a:xfrm>
                <a:custGeom>
                  <a:avLst/>
                  <a:gdLst>
                    <a:gd name="T0" fmla="*/ 198 w 234"/>
                    <a:gd name="T1" fmla="*/ 88 h 106"/>
                    <a:gd name="T2" fmla="*/ 184 w 234"/>
                    <a:gd name="T3" fmla="*/ 106 h 106"/>
                    <a:gd name="T4" fmla="*/ 217 w 234"/>
                    <a:gd name="T5" fmla="*/ 100 h 106"/>
                    <a:gd name="T6" fmla="*/ 219 w 234"/>
                    <a:gd name="T7" fmla="*/ 20 h 106"/>
                    <a:gd name="T8" fmla="*/ 33 w 234"/>
                    <a:gd name="T9" fmla="*/ 0 h 106"/>
                    <a:gd name="T10" fmla="*/ 0 w 234"/>
                    <a:gd name="T11" fmla="*/ 28 h 106"/>
                    <a:gd name="T12" fmla="*/ 46 w 234"/>
                    <a:gd name="T13" fmla="*/ 96 h 106"/>
                    <a:gd name="T14" fmla="*/ 45 w 234"/>
                    <a:gd name="T15" fmla="*/ 95 h 106"/>
                    <a:gd name="T16" fmla="*/ 44 w 234"/>
                    <a:gd name="T17" fmla="*/ 98 h 106"/>
                    <a:gd name="T18" fmla="*/ 84 w 234"/>
                    <a:gd name="T19" fmla="*/ 102 h 106"/>
                    <a:gd name="T20" fmla="*/ 198 w 234"/>
                    <a:gd name="T21" fmla="*/ 88 h 106"/>
                    <a:gd name="T22" fmla="*/ 137 w 234"/>
                    <a:gd name="T23" fmla="*/ 44 h 106"/>
                    <a:gd name="T24" fmla="*/ 158 w 234"/>
                    <a:gd name="T25" fmla="*/ 58 h 106"/>
                    <a:gd name="T26" fmla="*/ 139 w 234"/>
                    <a:gd name="T27" fmla="*/ 70 h 106"/>
                    <a:gd name="T28" fmla="*/ 138 w 234"/>
                    <a:gd name="T29" fmla="*/ 85 h 106"/>
                    <a:gd name="T30" fmla="*/ 133 w 234"/>
                    <a:gd name="T31" fmla="*/ 85 h 106"/>
                    <a:gd name="T32" fmla="*/ 137 w 234"/>
                    <a:gd name="T33" fmla="*/ 44 h 106"/>
                    <a:gd name="T34" fmla="*/ 111 w 234"/>
                    <a:gd name="T35" fmla="*/ 39 h 106"/>
                    <a:gd name="T36" fmla="*/ 117 w 234"/>
                    <a:gd name="T37" fmla="*/ 39 h 106"/>
                    <a:gd name="T38" fmla="*/ 117 w 234"/>
                    <a:gd name="T39" fmla="*/ 26 h 106"/>
                    <a:gd name="T40" fmla="*/ 122 w 234"/>
                    <a:gd name="T41" fmla="*/ 26 h 106"/>
                    <a:gd name="T42" fmla="*/ 122 w 234"/>
                    <a:gd name="T43" fmla="*/ 39 h 106"/>
                    <a:gd name="T44" fmla="*/ 129 w 234"/>
                    <a:gd name="T45" fmla="*/ 39 h 106"/>
                    <a:gd name="T46" fmla="*/ 129 w 234"/>
                    <a:gd name="T47" fmla="*/ 44 h 106"/>
                    <a:gd name="T48" fmla="*/ 122 w 234"/>
                    <a:gd name="T49" fmla="*/ 44 h 106"/>
                    <a:gd name="T50" fmla="*/ 122 w 234"/>
                    <a:gd name="T51" fmla="*/ 71 h 106"/>
                    <a:gd name="T52" fmla="*/ 117 w 234"/>
                    <a:gd name="T53" fmla="*/ 71 h 106"/>
                    <a:gd name="T54" fmla="*/ 117 w 234"/>
                    <a:gd name="T55" fmla="*/ 44 h 106"/>
                    <a:gd name="T56" fmla="*/ 111 w 234"/>
                    <a:gd name="T57" fmla="*/ 44 h 106"/>
                    <a:gd name="T58" fmla="*/ 111 w 234"/>
                    <a:gd name="T59" fmla="*/ 39 h 106"/>
                    <a:gd name="T60" fmla="*/ 82 w 234"/>
                    <a:gd name="T61" fmla="*/ 56 h 106"/>
                    <a:gd name="T62" fmla="*/ 81 w 234"/>
                    <a:gd name="T63" fmla="*/ 70 h 106"/>
                    <a:gd name="T64" fmla="*/ 75 w 234"/>
                    <a:gd name="T65" fmla="*/ 70 h 106"/>
                    <a:gd name="T66" fmla="*/ 76 w 234"/>
                    <a:gd name="T67" fmla="*/ 57 h 106"/>
                    <a:gd name="T68" fmla="*/ 71 w 234"/>
                    <a:gd name="T69" fmla="*/ 48 h 106"/>
                    <a:gd name="T70" fmla="*/ 62 w 234"/>
                    <a:gd name="T71" fmla="*/ 57 h 106"/>
                    <a:gd name="T72" fmla="*/ 61 w 234"/>
                    <a:gd name="T73" fmla="*/ 68 h 106"/>
                    <a:gd name="T74" fmla="*/ 56 w 234"/>
                    <a:gd name="T75" fmla="*/ 68 h 106"/>
                    <a:gd name="T76" fmla="*/ 60 w 234"/>
                    <a:gd name="T77" fmla="*/ 21 h 106"/>
                    <a:gd name="T78" fmla="*/ 65 w 234"/>
                    <a:gd name="T79" fmla="*/ 21 h 106"/>
                    <a:gd name="T80" fmla="*/ 63 w 234"/>
                    <a:gd name="T81" fmla="*/ 45 h 106"/>
                    <a:gd name="T82" fmla="*/ 63 w 234"/>
                    <a:gd name="T83" fmla="*/ 45 h 106"/>
                    <a:gd name="T84" fmla="*/ 78 w 234"/>
                    <a:gd name="T85" fmla="*/ 46 h 106"/>
                    <a:gd name="T86" fmla="*/ 82 w 234"/>
                    <a:gd name="T87" fmla="*/ 56 h 106"/>
                    <a:gd name="T88" fmla="*/ 83 w 234"/>
                    <a:gd name="T89" fmla="*/ 35 h 106"/>
                    <a:gd name="T90" fmla="*/ 92 w 234"/>
                    <a:gd name="T91" fmla="*/ 36 h 106"/>
                    <a:gd name="T92" fmla="*/ 93 w 234"/>
                    <a:gd name="T93" fmla="*/ 25 h 106"/>
                    <a:gd name="T94" fmla="*/ 98 w 234"/>
                    <a:gd name="T95" fmla="*/ 25 h 106"/>
                    <a:gd name="T96" fmla="*/ 97 w 234"/>
                    <a:gd name="T97" fmla="*/ 36 h 106"/>
                    <a:gd name="T98" fmla="*/ 104 w 234"/>
                    <a:gd name="T99" fmla="*/ 37 h 106"/>
                    <a:gd name="T100" fmla="*/ 103 w 234"/>
                    <a:gd name="T101" fmla="*/ 42 h 106"/>
                    <a:gd name="T102" fmla="*/ 97 w 234"/>
                    <a:gd name="T103" fmla="*/ 41 h 106"/>
                    <a:gd name="T104" fmla="*/ 95 w 234"/>
                    <a:gd name="T105" fmla="*/ 69 h 106"/>
                    <a:gd name="T106" fmla="*/ 90 w 234"/>
                    <a:gd name="T107" fmla="*/ 69 h 106"/>
                    <a:gd name="T108" fmla="*/ 92 w 234"/>
                    <a:gd name="T109" fmla="*/ 41 h 106"/>
                    <a:gd name="T110" fmla="*/ 83 w 234"/>
                    <a:gd name="T111" fmla="*/ 40 h 106"/>
                    <a:gd name="T112" fmla="*/ 83 w 234"/>
                    <a:gd name="T113" fmla="*/ 3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4" h="106">
                      <a:moveTo>
                        <a:pt x="198" y="88"/>
                      </a:moveTo>
                      <a:cubicBezTo>
                        <a:pt x="194" y="93"/>
                        <a:pt x="189" y="99"/>
                        <a:pt x="184" y="106"/>
                      </a:cubicBezTo>
                      <a:cubicBezTo>
                        <a:pt x="201" y="105"/>
                        <a:pt x="213" y="103"/>
                        <a:pt x="217" y="100"/>
                      </a:cubicBezTo>
                      <a:cubicBezTo>
                        <a:pt x="234" y="84"/>
                        <a:pt x="229" y="26"/>
                        <a:pt x="219" y="20"/>
                      </a:cubicBezTo>
                      <a:cubicBezTo>
                        <a:pt x="201" y="7"/>
                        <a:pt x="100" y="2"/>
                        <a:pt x="33" y="0"/>
                      </a:cubicBezTo>
                      <a:cubicBezTo>
                        <a:pt x="0" y="28"/>
                        <a:pt x="0" y="28"/>
                        <a:pt x="0" y="28"/>
                      </a:cubicBezTo>
                      <a:cubicBezTo>
                        <a:pt x="22" y="52"/>
                        <a:pt x="41" y="77"/>
                        <a:pt x="46" y="96"/>
                      </a:cubicBezTo>
                      <a:cubicBezTo>
                        <a:pt x="45" y="95"/>
                        <a:pt x="45" y="95"/>
                        <a:pt x="45" y="95"/>
                      </a:cubicBezTo>
                      <a:cubicBezTo>
                        <a:pt x="44" y="98"/>
                        <a:pt x="44" y="98"/>
                        <a:pt x="44" y="98"/>
                      </a:cubicBezTo>
                      <a:cubicBezTo>
                        <a:pt x="57" y="99"/>
                        <a:pt x="70" y="101"/>
                        <a:pt x="84" y="102"/>
                      </a:cubicBezTo>
                      <a:cubicBezTo>
                        <a:pt x="137" y="95"/>
                        <a:pt x="191" y="88"/>
                        <a:pt x="198" y="88"/>
                      </a:cubicBezTo>
                      <a:close/>
                      <a:moveTo>
                        <a:pt x="137" y="44"/>
                      </a:moveTo>
                      <a:cubicBezTo>
                        <a:pt x="149" y="43"/>
                        <a:pt x="159" y="47"/>
                        <a:pt x="158" y="58"/>
                      </a:cubicBezTo>
                      <a:cubicBezTo>
                        <a:pt x="158" y="69"/>
                        <a:pt x="150" y="73"/>
                        <a:pt x="139" y="70"/>
                      </a:cubicBezTo>
                      <a:cubicBezTo>
                        <a:pt x="138" y="85"/>
                        <a:pt x="138" y="85"/>
                        <a:pt x="138" y="85"/>
                      </a:cubicBezTo>
                      <a:cubicBezTo>
                        <a:pt x="133" y="85"/>
                        <a:pt x="133" y="85"/>
                        <a:pt x="133" y="85"/>
                      </a:cubicBezTo>
                      <a:lnTo>
                        <a:pt x="137" y="44"/>
                      </a:lnTo>
                      <a:close/>
                      <a:moveTo>
                        <a:pt x="111" y="39"/>
                      </a:moveTo>
                      <a:cubicBezTo>
                        <a:pt x="117" y="39"/>
                        <a:pt x="117" y="39"/>
                        <a:pt x="117" y="39"/>
                      </a:cubicBezTo>
                      <a:cubicBezTo>
                        <a:pt x="117" y="26"/>
                        <a:pt x="117" y="26"/>
                        <a:pt x="117" y="26"/>
                      </a:cubicBezTo>
                      <a:cubicBezTo>
                        <a:pt x="122" y="26"/>
                        <a:pt x="122" y="26"/>
                        <a:pt x="122" y="26"/>
                      </a:cubicBezTo>
                      <a:cubicBezTo>
                        <a:pt x="122" y="39"/>
                        <a:pt x="122" y="39"/>
                        <a:pt x="122" y="39"/>
                      </a:cubicBezTo>
                      <a:cubicBezTo>
                        <a:pt x="129" y="39"/>
                        <a:pt x="129" y="39"/>
                        <a:pt x="129" y="39"/>
                      </a:cubicBezTo>
                      <a:cubicBezTo>
                        <a:pt x="129" y="44"/>
                        <a:pt x="129" y="44"/>
                        <a:pt x="129" y="44"/>
                      </a:cubicBezTo>
                      <a:cubicBezTo>
                        <a:pt x="122" y="44"/>
                        <a:pt x="122" y="44"/>
                        <a:pt x="122" y="44"/>
                      </a:cubicBezTo>
                      <a:cubicBezTo>
                        <a:pt x="122" y="71"/>
                        <a:pt x="122" y="71"/>
                        <a:pt x="122" y="71"/>
                      </a:cubicBezTo>
                      <a:cubicBezTo>
                        <a:pt x="117" y="71"/>
                        <a:pt x="117" y="71"/>
                        <a:pt x="117" y="71"/>
                      </a:cubicBezTo>
                      <a:cubicBezTo>
                        <a:pt x="117" y="44"/>
                        <a:pt x="117" y="44"/>
                        <a:pt x="117" y="44"/>
                      </a:cubicBezTo>
                      <a:cubicBezTo>
                        <a:pt x="111" y="44"/>
                        <a:pt x="111" y="44"/>
                        <a:pt x="111" y="44"/>
                      </a:cubicBezTo>
                      <a:lnTo>
                        <a:pt x="111" y="39"/>
                      </a:lnTo>
                      <a:close/>
                      <a:moveTo>
                        <a:pt x="82" y="56"/>
                      </a:moveTo>
                      <a:cubicBezTo>
                        <a:pt x="81" y="70"/>
                        <a:pt x="81" y="70"/>
                        <a:pt x="81" y="70"/>
                      </a:cubicBezTo>
                      <a:cubicBezTo>
                        <a:pt x="75" y="70"/>
                        <a:pt x="75" y="70"/>
                        <a:pt x="75" y="70"/>
                      </a:cubicBezTo>
                      <a:cubicBezTo>
                        <a:pt x="76" y="57"/>
                        <a:pt x="76" y="57"/>
                        <a:pt x="76" y="57"/>
                      </a:cubicBezTo>
                      <a:cubicBezTo>
                        <a:pt x="77" y="52"/>
                        <a:pt x="77" y="48"/>
                        <a:pt x="71" y="48"/>
                      </a:cubicBezTo>
                      <a:cubicBezTo>
                        <a:pt x="63" y="47"/>
                        <a:pt x="62" y="52"/>
                        <a:pt x="62" y="57"/>
                      </a:cubicBezTo>
                      <a:cubicBezTo>
                        <a:pt x="61" y="68"/>
                        <a:pt x="61" y="68"/>
                        <a:pt x="61" y="68"/>
                      </a:cubicBezTo>
                      <a:cubicBezTo>
                        <a:pt x="56" y="68"/>
                        <a:pt x="56" y="68"/>
                        <a:pt x="56" y="68"/>
                      </a:cubicBezTo>
                      <a:cubicBezTo>
                        <a:pt x="60" y="21"/>
                        <a:pt x="60" y="21"/>
                        <a:pt x="60" y="21"/>
                      </a:cubicBezTo>
                      <a:cubicBezTo>
                        <a:pt x="65" y="21"/>
                        <a:pt x="65" y="21"/>
                        <a:pt x="65" y="21"/>
                      </a:cubicBezTo>
                      <a:cubicBezTo>
                        <a:pt x="63" y="45"/>
                        <a:pt x="63" y="45"/>
                        <a:pt x="63" y="45"/>
                      </a:cubicBezTo>
                      <a:cubicBezTo>
                        <a:pt x="63" y="45"/>
                        <a:pt x="63" y="45"/>
                        <a:pt x="63" y="45"/>
                      </a:cubicBezTo>
                      <a:cubicBezTo>
                        <a:pt x="67" y="42"/>
                        <a:pt x="74" y="42"/>
                        <a:pt x="78" y="46"/>
                      </a:cubicBezTo>
                      <a:cubicBezTo>
                        <a:pt x="82" y="48"/>
                        <a:pt x="82" y="53"/>
                        <a:pt x="82" y="56"/>
                      </a:cubicBezTo>
                      <a:close/>
                      <a:moveTo>
                        <a:pt x="83" y="35"/>
                      </a:moveTo>
                      <a:cubicBezTo>
                        <a:pt x="92" y="36"/>
                        <a:pt x="92" y="36"/>
                        <a:pt x="92" y="36"/>
                      </a:cubicBezTo>
                      <a:cubicBezTo>
                        <a:pt x="93" y="25"/>
                        <a:pt x="93" y="25"/>
                        <a:pt x="93" y="25"/>
                      </a:cubicBezTo>
                      <a:cubicBezTo>
                        <a:pt x="98" y="25"/>
                        <a:pt x="98" y="25"/>
                        <a:pt x="98" y="25"/>
                      </a:cubicBezTo>
                      <a:cubicBezTo>
                        <a:pt x="97" y="36"/>
                        <a:pt x="97" y="36"/>
                        <a:pt x="97" y="36"/>
                      </a:cubicBezTo>
                      <a:cubicBezTo>
                        <a:pt x="104" y="37"/>
                        <a:pt x="104" y="37"/>
                        <a:pt x="104" y="37"/>
                      </a:cubicBezTo>
                      <a:cubicBezTo>
                        <a:pt x="103" y="42"/>
                        <a:pt x="103" y="42"/>
                        <a:pt x="103" y="42"/>
                      </a:cubicBezTo>
                      <a:cubicBezTo>
                        <a:pt x="97" y="41"/>
                        <a:pt x="97" y="41"/>
                        <a:pt x="97" y="41"/>
                      </a:cubicBezTo>
                      <a:cubicBezTo>
                        <a:pt x="95" y="69"/>
                        <a:pt x="95" y="69"/>
                        <a:pt x="95" y="69"/>
                      </a:cubicBezTo>
                      <a:cubicBezTo>
                        <a:pt x="90" y="69"/>
                        <a:pt x="90" y="69"/>
                        <a:pt x="90" y="69"/>
                      </a:cubicBezTo>
                      <a:cubicBezTo>
                        <a:pt x="92" y="41"/>
                        <a:pt x="92" y="41"/>
                        <a:pt x="92" y="41"/>
                      </a:cubicBezTo>
                      <a:cubicBezTo>
                        <a:pt x="83" y="40"/>
                        <a:pt x="83" y="40"/>
                        <a:pt x="83" y="40"/>
                      </a:cubicBezTo>
                      <a:lnTo>
                        <a:pt x="83" y="35"/>
                      </a:ln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1" name="Freeform 384"/>
                <p:cNvSpPr/>
                <p:nvPr/>
              </p:nvSpPr>
              <p:spPr bwMode="auto">
                <a:xfrm>
                  <a:off x="5168" y="-35"/>
                  <a:ext cx="464" cy="184"/>
                </a:xfrm>
                <a:custGeom>
                  <a:avLst/>
                  <a:gdLst>
                    <a:gd name="T0" fmla="*/ 144 w 196"/>
                    <a:gd name="T1" fmla="*/ 34 h 78"/>
                    <a:gd name="T2" fmla="*/ 0 w 196"/>
                    <a:gd name="T3" fmla="*/ 60 h 78"/>
                    <a:gd name="T4" fmla="*/ 22 w 196"/>
                    <a:gd name="T5" fmla="*/ 78 h 78"/>
                    <a:gd name="T6" fmla="*/ 196 w 196"/>
                    <a:gd name="T7" fmla="*/ 0 h 78"/>
                    <a:gd name="T8" fmla="*/ 175 w 196"/>
                    <a:gd name="T9" fmla="*/ 0 h 78"/>
                    <a:gd name="T10" fmla="*/ 144 w 196"/>
                    <a:gd name="T11" fmla="*/ 34 h 78"/>
                  </a:gdLst>
                  <a:ahLst/>
                  <a:cxnLst>
                    <a:cxn ang="0">
                      <a:pos x="T0" y="T1"/>
                    </a:cxn>
                    <a:cxn ang="0">
                      <a:pos x="T2" y="T3"/>
                    </a:cxn>
                    <a:cxn ang="0">
                      <a:pos x="T4" y="T5"/>
                    </a:cxn>
                    <a:cxn ang="0">
                      <a:pos x="T6" y="T7"/>
                    </a:cxn>
                    <a:cxn ang="0">
                      <a:pos x="T8" y="T9"/>
                    </a:cxn>
                    <a:cxn ang="0">
                      <a:pos x="T10" y="T11"/>
                    </a:cxn>
                  </a:cxnLst>
                  <a:rect l="0" t="0" r="r" b="b"/>
                  <a:pathLst>
                    <a:path w="196" h="78">
                      <a:moveTo>
                        <a:pt x="144" y="34"/>
                      </a:moveTo>
                      <a:cubicBezTo>
                        <a:pt x="90" y="61"/>
                        <a:pt x="56" y="38"/>
                        <a:pt x="0" y="60"/>
                      </a:cubicBezTo>
                      <a:cubicBezTo>
                        <a:pt x="5" y="64"/>
                        <a:pt x="13" y="70"/>
                        <a:pt x="22" y="78"/>
                      </a:cubicBezTo>
                      <a:cubicBezTo>
                        <a:pt x="129" y="78"/>
                        <a:pt x="181" y="37"/>
                        <a:pt x="196" y="0"/>
                      </a:cubicBezTo>
                      <a:cubicBezTo>
                        <a:pt x="175" y="0"/>
                        <a:pt x="175" y="0"/>
                        <a:pt x="175" y="0"/>
                      </a:cubicBezTo>
                      <a:cubicBezTo>
                        <a:pt x="170" y="13"/>
                        <a:pt x="161" y="25"/>
                        <a:pt x="144" y="34"/>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2" name="Freeform 385"/>
                <p:cNvSpPr/>
                <p:nvPr/>
              </p:nvSpPr>
              <p:spPr bwMode="auto">
                <a:xfrm>
                  <a:off x="5762" y="3875"/>
                  <a:ext cx="120" cy="126"/>
                </a:xfrm>
                <a:custGeom>
                  <a:avLst/>
                  <a:gdLst>
                    <a:gd name="T0" fmla="*/ 49 w 51"/>
                    <a:gd name="T1" fmla="*/ 51 h 53"/>
                    <a:gd name="T2" fmla="*/ 51 w 51"/>
                    <a:gd name="T3" fmla="*/ 33 h 53"/>
                    <a:gd name="T4" fmla="*/ 15 w 51"/>
                    <a:gd name="T5" fmla="*/ 0 h 53"/>
                    <a:gd name="T6" fmla="*/ 2 w 51"/>
                    <a:gd name="T7" fmla="*/ 0 h 53"/>
                    <a:gd name="T8" fmla="*/ 49 w 51"/>
                    <a:gd name="T9" fmla="*/ 51 h 53"/>
                  </a:gdLst>
                  <a:ahLst/>
                  <a:cxnLst>
                    <a:cxn ang="0">
                      <a:pos x="T0" y="T1"/>
                    </a:cxn>
                    <a:cxn ang="0">
                      <a:pos x="T2" y="T3"/>
                    </a:cxn>
                    <a:cxn ang="0">
                      <a:pos x="T4" y="T5"/>
                    </a:cxn>
                    <a:cxn ang="0">
                      <a:pos x="T6" y="T7"/>
                    </a:cxn>
                    <a:cxn ang="0">
                      <a:pos x="T8" y="T9"/>
                    </a:cxn>
                  </a:cxnLst>
                  <a:rect l="0" t="0" r="r" b="b"/>
                  <a:pathLst>
                    <a:path w="51" h="53">
                      <a:moveTo>
                        <a:pt x="49" y="51"/>
                      </a:moveTo>
                      <a:cubicBezTo>
                        <a:pt x="49" y="45"/>
                        <a:pt x="50" y="39"/>
                        <a:pt x="51" y="33"/>
                      </a:cubicBezTo>
                      <a:cubicBezTo>
                        <a:pt x="34" y="31"/>
                        <a:pt x="20" y="19"/>
                        <a:pt x="15" y="0"/>
                      </a:cubicBezTo>
                      <a:cubicBezTo>
                        <a:pt x="11" y="0"/>
                        <a:pt x="6" y="0"/>
                        <a:pt x="2" y="0"/>
                      </a:cubicBezTo>
                      <a:cubicBezTo>
                        <a:pt x="0" y="34"/>
                        <a:pt x="24" y="53"/>
                        <a:pt x="49" y="51"/>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3" name="Freeform 386"/>
                <p:cNvSpPr/>
                <p:nvPr/>
              </p:nvSpPr>
              <p:spPr bwMode="auto">
                <a:xfrm>
                  <a:off x="5442" y="151"/>
                  <a:ext cx="232" cy="178"/>
                </a:xfrm>
                <a:custGeom>
                  <a:avLst/>
                  <a:gdLst>
                    <a:gd name="T0" fmla="*/ 98 w 98"/>
                    <a:gd name="T1" fmla="*/ 46 h 75"/>
                    <a:gd name="T2" fmla="*/ 88 w 98"/>
                    <a:gd name="T3" fmla="*/ 36 h 75"/>
                    <a:gd name="T4" fmla="*/ 31 w 98"/>
                    <a:gd name="T5" fmla="*/ 49 h 75"/>
                    <a:gd name="T6" fmla="*/ 62 w 98"/>
                    <a:gd name="T7" fmla="*/ 8 h 75"/>
                    <a:gd name="T8" fmla="*/ 54 w 98"/>
                    <a:gd name="T9" fmla="*/ 0 h 75"/>
                    <a:gd name="T10" fmla="*/ 26 w 98"/>
                    <a:gd name="T11" fmla="*/ 18 h 75"/>
                    <a:gd name="T12" fmla="*/ 0 w 98"/>
                    <a:gd name="T13" fmla="*/ 75 h 75"/>
                    <a:gd name="T14" fmla="*/ 98 w 98"/>
                    <a:gd name="T15" fmla="*/ 46 h 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75">
                      <a:moveTo>
                        <a:pt x="98" y="46"/>
                      </a:moveTo>
                      <a:cubicBezTo>
                        <a:pt x="94" y="43"/>
                        <a:pt x="91" y="39"/>
                        <a:pt x="88" y="36"/>
                      </a:cubicBezTo>
                      <a:cubicBezTo>
                        <a:pt x="68" y="40"/>
                        <a:pt x="47" y="44"/>
                        <a:pt x="31" y="49"/>
                      </a:cubicBezTo>
                      <a:cubicBezTo>
                        <a:pt x="39" y="39"/>
                        <a:pt x="50" y="23"/>
                        <a:pt x="62" y="8"/>
                      </a:cubicBezTo>
                      <a:cubicBezTo>
                        <a:pt x="59" y="5"/>
                        <a:pt x="57" y="3"/>
                        <a:pt x="54" y="0"/>
                      </a:cubicBezTo>
                      <a:cubicBezTo>
                        <a:pt x="46" y="7"/>
                        <a:pt x="36" y="13"/>
                        <a:pt x="26" y="18"/>
                      </a:cubicBezTo>
                      <a:cubicBezTo>
                        <a:pt x="18" y="36"/>
                        <a:pt x="8" y="57"/>
                        <a:pt x="0" y="75"/>
                      </a:cubicBezTo>
                      <a:cubicBezTo>
                        <a:pt x="28" y="67"/>
                        <a:pt x="64" y="56"/>
                        <a:pt x="98" y="4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4" name="Freeform 387"/>
                <p:cNvSpPr/>
                <p:nvPr/>
              </p:nvSpPr>
              <p:spPr bwMode="auto">
                <a:xfrm>
                  <a:off x="5528" y="1852"/>
                  <a:ext cx="243" cy="438"/>
                </a:xfrm>
                <a:custGeom>
                  <a:avLst/>
                  <a:gdLst>
                    <a:gd name="T0" fmla="*/ 25 w 103"/>
                    <a:gd name="T1" fmla="*/ 3 h 185"/>
                    <a:gd name="T2" fmla="*/ 0 w 103"/>
                    <a:gd name="T3" fmla="*/ 67 h 185"/>
                    <a:gd name="T4" fmla="*/ 21 w 103"/>
                    <a:gd name="T5" fmla="*/ 66 h 185"/>
                    <a:gd name="T6" fmla="*/ 41 w 103"/>
                    <a:gd name="T7" fmla="*/ 28 h 185"/>
                    <a:gd name="T8" fmla="*/ 49 w 103"/>
                    <a:gd name="T9" fmla="*/ 158 h 185"/>
                    <a:gd name="T10" fmla="*/ 21 w 103"/>
                    <a:gd name="T11" fmla="*/ 161 h 185"/>
                    <a:gd name="T12" fmla="*/ 24 w 103"/>
                    <a:gd name="T13" fmla="*/ 185 h 185"/>
                    <a:gd name="T14" fmla="*/ 103 w 103"/>
                    <a:gd name="T15" fmla="*/ 175 h 185"/>
                    <a:gd name="T16" fmla="*/ 101 w 103"/>
                    <a:gd name="T17" fmla="*/ 154 h 185"/>
                    <a:gd name="T18" fmla="*/ 74 w 103"/>
                    <a:gd name="T19" fmla="*/ 156 h 185"/>
                    <a:gd name="T20" fmla="*/ 65 w 103"/>
                    <a:gd name="T21" fmla="*/ 0 h 185"/>
                    <a:gd name="T22" fmla="*/ 25 w 103"/>
                    <a:gd name="T23" fmla="*/ 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3" h="185">
                      <a:moveTo>
                        <a:pt x="25" y="3"/>
                      </a:moveTo>
                      <a:cubicBezTo>
                        <a:pt x="0" y="67"/>
                        <a:pt x="0" y="67"/>
                        <a:pt x="0" y="67"/>
                      </a:cubicBezTo>
                      <a:cubicBezTo>
                        <a:pt x="21" y="66"/>
                        <a:pt x="21" y="66"/>
                        <a:pt x="21" y="66"/>
                      </a:cubicBezTo>
                      <a:cubicBezTo>
                        <a:pt x="41" y="28"/>
                        <a:pt x="41" y="28"/>
                        <a:pt x="41" y="28"/>
                      </a:cubicBezTo>
                      <a:cubicBezTo>
                        <a:pt x="49" y="158"/>
                        <a:pt x="49" y="158"/>
                        <a:pt x="49" y="158"/>
                      </a:cubicBezTo>
                      <a:cubicBezTo>
                        <a:pt x="21" y="161"/>
                        <a:pt x="21" y="161"/>
                        <a:pt x="21" y="161"/>
                      </a:cubicBezTo>
                      <a:cubicBezTo>
                        <a:pt x="24" y="185"/>
                        <a:pt x="24" y="185"/>
                        <a:pt x="24" y="185"/>
                      </a:cubicBezTo>
                      <a:cubicBezTo>
                        <a:pt x="47" y="183"/>
                        <a:pt x="93" y="176"/>
                        <a:pt x="103" y="175"/>
                      </a:cubicBezTo>
                      <a:cubicBezTo>
                        <a:pt x="101" y="154"/>
                        <a:pt x="101" y="154"/>
                        <a:pt x="101" y="154"/>
                      </a:cubicBezTo>
                      <a:cubicBezTo>
                        <a:pt x="74" y="156"/>
                        <a:pt x="74" y="156"/>
                        <a:pt x="74" y="156"/>
                      </a:cubicBezTo>
                      <a:cubicBezTo>
                        <a:pt x="65" y="0"/>
                        <a:pt x="65" y="0"/>
                        <a:pt x="65" y="0"/>
                      </a:cubicBezTo>
                      <a:lnTo>
                        <a:pt x="25" y="3"/>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5" name="Freeform 388"/>
                <p:cNvSpPr/>
                <p:nvPr/>
              </p:nvSpPr>
              <p:spPr bwMode="auto">
                <a:xfrm>
                  <a:off x="5707" y="2285"/>
                  <a:ext cx="62" cy="83"/>
                </a:xfrm>
                <a:custGeom>
                  <a:avLst/>
                  <a:gdLst>
                    <a:gd name="T0" fmla="*/ 26 w 26"/>
                    <a:gd name="T1" fmla="*/ 0 h 35"/>
                    <a:gd name="T2" fmla="*/ 16 w 26"/>
                    <a:gd name="T3" fmla="*/ 1 h 35"/>
                    <a:gd name="T4" fmla="*/ 0 w 26"/>
                    <a:gd name="T5" fmla="*/ 35 h 35"/>
                    <a:gd name="T6" fmla="*/ 10 w 26"/>
                    <a:gd name="T7" fmla="*/ 34 h 35"/>
                    <a:gd name="T8" fmla="*/ 26 w 26"/>
                    <a:gd name="T9" fmla="*/ 0 h 35"/>
                  </a:gdLst>
                  <a:ahLst/>
                  <a:cxnLst>
                    <a:cxn ang="0">
                      <a:pos x="T0" y="T1"/>
                    </a:cxn>
                    <a:cxn ang="0">
                      <a:pos x="T2" y="T3"/>
                    </a:cxn>
                    <a:cxn ang="0">
                      <a:pos x="T4" y="T5"/>
                    </a:cxn>
                    <a:cxn ang="0">
                      <a:pos x="T6" y="T7"/>
                    </a:cxn>
                    <a:cxn ang="0">
                      <a:pos x="T8" y="T9"/>
                    </a:cxn>
                  </a:cxnLst>
                  <a:rect l="0" t="0" r="r" b="b"/>
                  <a:pathLst>
                    <a:path w="26" h="35">
                      <a:moveTo>
                        <a:pt x="26" y="0"/>
                      </a:moveTo>
                      <a:cubicBezTo>
                        <a:pt x="16" y="1"/>
                        <a:pt x="16" y="1"/>
                        <a:pt x="16" y="1"/>
                      </a:cubicBezTo>
                      <a:cubicBezTo>
                        <a:pt x="0" y="35"/>
                        <a:pt x="0" y="35"/>
                        <a:pt x="0" y="35"/>
                      </a:cubicBezTo>
                      <a:cubicBezTo>
                        <a:pt x="4" y="35"/>
                        <a:pt x="7" y="35"/>
                        <a:pt x="10" y="34"/>
                      </a:cubicBezTo>
                      <a:lnTo>
                        <a:pt x="26" y="0"/>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6" name="Freeform 389"/>
                <p:cNvSpPr/>
                <p:nvPr/>
              </p:nvSpPr>
              <p:spPr bwMode="auto">
                <a:xfrm>
                  <a:off x="5641" y="3184"/>
                  <a:ext cx="177" cy="166"/>
                </a:xfrm>
                <a:custGeom>
                  <a:avLst/>
                  <a:gdLst>
                    <a:gd name="T0" fmla="*/ 10 w 75"/>
                    <a:gd name="T1" fmla="*/ 70 h 70"/>
                    <a:gd name="T2" fmla="*/ 75 w 75"/>
                    <a:gd name="T3" fmla="*/ 16 h 70"/>
                    <a:gd name="T4" fmla="*/ 59 w 75"/>
                    <a:gd name="T5" fmla="*/ 0 h 70"/>
                    <a:gd name="T6" fmla="*/ 0 w 75"/>
                    <a:gd name="T7" fmla="*/ 59 h 70"/>
                    <a:gd name="T8" fmla="*/ 10 w 75"/>
                    <a:gd name="T9" fmla="*/ 70 h 70"/>
                  </a:gdLst>
                  <a:ahLst/>
                  <a:cxnLst>
                    <a:cxn ang="0">
                      <a:pos x="T0" y="T1"/>
                    </a:cxn>
                    <a:cxn ang="0">
                      <a:pos x="T2" y="T3"/>
                    </a:cxn>
                    <a:cxn ang="0">
                      <a:pos x="T4" y="T5"/>
                    </a:cxn>
                    <a:cxn ang="0">
                      <a:pos x="T6" y="T7"/>
                    </a:cxn>
                    <a:cxn ang="0">
                      <a:pos x="T8" y="T9"/>
                    </a:cxn>
                  </a:cxnLst>
                  <a:rect l="0" t="0" r="r" b="b"/>
                  <a:pathLst>
                    <a:path w="75" h="70">
                      <a:moveTo>
                        <a:pt x="10" y="70"/>
                      </a:moveTo>
                      <a:cubicBezTo>
                        <a:pt x="19" y="37"/>
                        <a:pt x="48" y="17"/>
                        <a:pt x="75" y="16"/>
                      </a:cubicBezTo>
                      <a:cubicBezTo>
                        <a:pt x="70" y="11"/>
                        <a:pt x="64" y="6"/>
                        <a:pt x="59" y="0"/>
                      </a:cubicBezTo>
                      <a:cubicBezTo>
                        <a:pt x="33" y="8"/>
                        <a:pt x="8" y="30"/>
                        <a:pt x="0" y="59"/>
                      </a:cubicBezTo>
                      <a:cubicBezTo>
                        <a:pt x="4" y="62"/>
                        <a:pt x="7" y="66"/>
                        <a:pt x="10" y="7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7" name="Freeform 390"/>
                <p:cNvSpPr/>
                <p:nvPr/>
              </p:nvSpPr>
              <p:spPr bwMode="auto">
                <a:xfrm>
                  <a:off x="5757" y="3714"/>
                  <a:ext cx="97" cy="104"/>
                </a:xfrm>
                <a:custGeom>
                  <a:avLst/>
                  <a:gdLst>
                    <a:gd name="T0" fmla="*/ 22 w 41"/>
                    <a:gd name="T1" fmla="*/ 2 h 44"/>
                    <a:gd name="T2" fmla="*/ 0 w 41"/>
                    <a:gd name="T3" fmla="*/ 24 h 44"/>
                    <a:gd name="T4" fmla="*/ 0 w 41"/>
                    <a:gd name="T5" fmla="*/ 37 h 44"/>
                    <a:gd name="T6" fmla="*/ 38 w 41"/>
                    <a:gd name="T7" fmla="*/ 0 h 44"/>
                    <a:gd name="T8" fmla="*/ 22 w 41"/>
                    <a:gd name="T9" fmla="*/ 2 h 44"/>
                  </a:gdLst>
                  <a:ahLst/>
                  <a:cxnLst>
                    <a:cxn ang="0">
                      <a:pos x="T0" y="T1"/>
                    </a:cxn>
                    <a:cxn ang="0">
                      <a:pos x="T2" y="T3"/>
                    </a:cxn>
                    <a:cxn ang="0">
                      <a:pos x="T4" y="T5"/>
                    </a:cxn>
                    <a:cxn ang="0">
                      <a:pos x="T6" y="T7"/>
                    </a:cxn>
                    <a:cxn ang="0">
                      <a:pos x="T8" y="T9"/>
                    </a:cxn>
                  </a:cxnLst>
                  <a:rect l="0" t="0" r="r" b="b"/>
                  <a:pathLst>
                    <a:path w="41" h="44">
                      <a:moveTo>
                        <a:pt x="22" y="2"/>
                      </a:moveTo>
                      <a:cubicBezTo>
                        <a:pt x="21" y="16"/>
                        <a:pt x="13" y="25"/>
                        <a:pt x="0" y="24"/>
                      </a:cubicBezTo>
                      <a:cubicBezTo>
                        <a:pt x="0" y="28"/>
                        <a:pt x="0" y="32"/>
                        <a:pt x="0" y="37"/>
                      </a:cubicBezTo>
                      <a:cubicBezTo>
                        <a:pt x="21" y="44"/>
                        <a:pt x="41" y="22"/>
                        <a:pt x="38" y="0"/>
                      </a:cubicBezTo>
                      <a:cubicBezTo>
                        <a:pt x="32" y="1"/>
                        <a:pt x="27" y="2"/>
                        <a:pt x="22" y="2"/>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8" name="Freeform 391"/>
                <p:cNvSpPr/>
                <p:nvPr/>
              </p:nvSpPr>
              <p:spPr bwMode="auto">
                <a:xfrm>
                  <a:off x="5362" y="2536"/>
                  <a:ext cx="428" cy="334"/>
                </a:xfrm>
                <a:custGeom>
                  <a:avLst/>
                  <a:gdLst>
                    <a:gd name="T0" fmla="*/ 107 w 181"/>
                    <a:gd name="T1" fmla="*/ 0 h 141"/>
                    <a:gd name="T2" fmla="*/ 97 w 181"/>
                    <a:gd name="T3" fmla="*/ 55 h 141"/>
                    <a:gd name="T4" fmla="*/ 42 w 181"/>
                    <a:gd name="T5" fmla="*/ 44 h 141"/>
                    <a:gd name="T6" fmla="*/ 0 w 181"/>
                    <a:gd name="T7" fmla="*/ 72 h 141"/>
                    <a:gd name="T8" fmla="*/ 20 w 181"/>
                    <a:gd name="T9" fmla="*/ 76 h 141"/>
                    <a:gd name="T10" fmla="*/ 24 w 181"/>
                    <a:gd name="T11" fmla="*/ 61 h 141"/>
                    <a:gd name="T12" fmla="*/ 38 w 181"/>
                    <a:gd name="T13" fmla="*/ 79 h 141"/>
                    <a:gd name="T14" fmla="*/ 87 w 181"/>
                    <a:gd name="T15" fmla="*/ 89 h 141"/>
                    <a:gd name="T16" fmla="*/ 75 w 181"/>
                    <a:gd name="T17" fmla="*/ 141 h 141"/>
                    <a:gd name="T18" fmla="*/ 181 w 181"/>
                    <a:gd name="T19" fmla="*/ 89 h 141"/>
                    <a:gd name="T20" fmla="*/ 107 w 181"/>
                    <a:gd name="T21"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1" h="141">
                      <a:moveTo>
                        <a:pt x="107" y="0"/>
                      </a:moveTo>
                      <a:cubicBezTo>
                        <a:pt x="97" y="55"/>
                        <a:pt x="97" y="55"/>
                        <a:pt x="97" y="55"/>
                      </a:cubicBezTo>
                      <a:cubicBezTo>
                        <a:pt x="42" y="44"/>
                        <a:pt x="42" y="44"/>
                        <a:pt x="42" y="44"/>
                      </a:cubicBezTo>
                      <a:cubicBezTo>
                        <a:pt x="33" y="54"/>
                        <a:pt x="18" y="63"/>
                        <a:pt x="0" y="72"/>
                      </a:cubicBezTo>
                      <a:cubicBezTo>
                        <a:pt x="20" y="76"/>
                        <a:pt x="20" y="76"/>
                        <a:pt x="20" y="76"/>
                      </a:cubicBezTo>
                      <a:cubicBezTo>
                        <a:pt x="24" y="61"/>
                        <a:pt x="24" y="61"/>
                        <a:pt x="24" y="61"/>
                      </a:cubicBezTo>
                      <a:cubicBezTo>
                        <a:pt x="38" y="79"/>
                        <a:pt x="38" y="79"/>
                        <a:pt x="38" y="79"/>
                      </a:cubicBezTo>
                      <a:cubicBezTo>
                        <a:pt x="87" y="89"/>
                        <a:pt x="87" y="89"/>
                        <a:pt x="87" y="89"/>
                      </a:cubicBezTo>
                      <a:cubicBezTo>
                        <a:pt x="75" y="141"/>
                        <a:pt x="75" y="141"/>
                        <a:pt x="75" y="141"/>
                      </a:cubicBezTo>
                      <a:cubicBezTo>
                        <a:pt x="181" y="89"/>
                        <a:pt x="181" y="89"/>
                        <a:pt x="181" y="89"/>
                      </a:cubicBezTo>
                      <a:lnTo>
                        <a:pt x="107" y="0"/>
                      </a:ln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9" name="Freeform 392"/>
                <p:cNvSpPr/>
                <p:nvPr/>
              </p:nvSpPr>
              <p:spPr bwMode="auto">
                <a:xfrm>
                  <a:off x="5743" y="4045"/>
                  <a:ext cx="116" cy="133"/>
                </a:xfrm>
                <a:custGeom>
                  <a:avLst/>
                  <a:gdLst>
                    <a:gd name="T0" fmla="*/ 18 w 49"/>
                    <a:gd name="T1" fmla="*/ 0 h 56"/>
                    <a:gd name="T2" fmla="*/ 0 w 49"/>
                    <a:gd name="T3" fmla="*/ 56 h 56"/>
                    <a:gd name="T4" fmla="*/ 49 w 49"/>
                    <a:gd name="T5" fmla="*/ 30 h 56"/>
                    <a:gd name="T6" fmla="*/ 42 w 49"/>
                    <a:gd name="T7" fmla="*/ 24 h 56"/>
                    <a:gd name="T8" fmla="*/ 20 w 49"/>
                    <a:gd name="T9" fmla="*/ 34 h 56"/>
                    <a:gd name="T10" fmla="*/ 27 w 49"/>
                    <a:gd name="T11" fmla="*/ 9 h 56"/>
                    <a:gd name="T12" fmla="*/ 18 w 49"/>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49" h="56">
                      <a:moveTo>
                        <a:pt x="18" y="0"/>
                      </a:moveTo>
                      <a:cubicBezTo>
                        <a:pt x="13" y="19"/>
                        <a:pt x="2" y="46"/>
                        <a:pt x="0" y="56"/>
                      </a:cubicBezTo>
                      <a:cubicBezTo>
                        <a:pt x="3" y="55"/>
                        <a:pt x="28" y="41"/>
                        <a:pt x="49" y="30"/>
                      </a:cubicBezTo>
                      <a:cubicBezTo>
                        <a:pt x="47" y="28"/>
                        <a:pt x="45" y="26"/>
                        <a:pt x="42" y="24"/>
                      </a:cubicBezTo>
                      <a:cubicBezTo>
                        <a:pt x="31" y="29"/>
                        <a:pt x="22" y="33"/>
                        <a:pt x="20" y="34"/>
                      </a:cubicBezTo>
                      <a:cubicBezTo>
                        <a:pt x="22" y="27"/>
                        <a:pt x="24" y="18"/>
                        <a:pt x="27" y="9"/>
                      </a:cubicBezTo>
                      <a:cubicBezTo>
                        <a:pt x="24" y="6"/>
                        <a:pt x="21" y="3"/>
                        <a:pt x="18" y="0"/>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0" name="Freeform 393"/>
                <p:cNvSpPr/>
                <p:nvPr/>
              </p:nvSpPr>
              <p:spPr bwMode="auto">
                <a:xfrm>
                  <a:off x="5629" y="906"/>
                  <a:ext cx="38" cy="24"/>
                </a:xfrm>
                <a:custGeom>
                  <a:avLst/>
                  <a:gdLst>
                    <a:gd name="T0" fmla="*/ 16 w 16"/>
                    <a:gd name="T1" fmla="*/ 2 h 10"/>
                    <a:gd name="T2" fmla="*/ 15 w 16"/>
                    <a:gd name="T3" fmla="*/ 0 h 10"/>
                    <a:gd name="T4" fmla="*/ 0 w 16"/>
                    <a:gd name="T5" fmla="*/ 7 h 10"/>
                    <a:gd name="T6" fmla="*/ 11 w 16"/>
                    <a:gd name="T7" fmla="*/ 10 h 10"/>
                    <a:gd name="T8" fmla="*/ 16 w 16"/>
                    <a:gd name="T9" fmla="*/ 2 h 10"/>
                  </a:gdLst>
                  <a:ahLst/>
                  <a:cxnLst>
                    <a:cxn ang="0">
                      <a:pos x="T0" y="T1"/>
                    </a:cxn>
                    <a:cxn ang="0">
                      <a:pos x="T2" y="T3"/>
                    </a:cxn>
                    <a:cxn ang="0">
                      <a:pos x="T4" y="T5"/>
                    </a:cxn>
                    <a:cxn ang="0">
                      <a:pos x="T6" y="T7"/>
                    </a:cxn>
                    <a:cxn ang="0">
                      <a:pos x="T8" y="T9"/>
                    </a:cxn>
                  </a:cxnLst>
                  <a:rect l="0" t="0" r="r" b="b"/>
                  <a:pathLst>
                    <a:path w="16" h="10">
                      <a:moveTo>
                        <a:pt x="16" y="2"/>
                      </a:moveTo>
                      <a:cubicBezTo>
                        <a:pt x="15" y="0"/>
                        <a:pt x="15" y="0"/>
                        <a:pt x="15" y="0"/>
                      </a:cubicBezTo>
                      <a:cubicBezTo>
                        <a:pt x="0" y="7"/>
                        <a:pt x="0" y="7"/>
                        <a:pt x="0" y="7"/>
                      </a:cubicBezTo>
                      <a:cubicBezTo>
                        <a:pt x="4" y="8"/>
                        <a:pt x="7" y="9"/>
                        <a:pt x="11" y="10"/>
                      </a:cubicBezTo>
                      <a:cubicBezTo>
                        <a:pt x="12" y="7"/>
                        <a:pt x="14" y="4"/>
                        <a:pt x="16" y="2"/>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1" name="Freeform 394"/>
                <p:cNvSpPr/>
                <p:nvPr/>
              </p:nvSpPr>
              <p:spPr bwMode="auto">
                <a:xfrm>
                  <a:off x="5613" y="894"/>
                  <a:ext cx="47" cy="29"/>
                </a:xfrm>
                <a:custGeom>
                  <a:avLst/>
                  <a:gdLst>
                    <a:gd name="T0" fmla="*/ 0 w 20"/>
                    <a:gd name="T1" fmla="*/ 8 h 12"/>
                    <a:gd name="T2" fmla="*/ 1 w 20"/>
                    <a:gd name="T3" fmla="*/ 11 h 12"/>
                    <a:gd name="T4" fmla="*/ 4 w 20"/>
                    <a:gd name="T5" fmla="*/ 12 h 12"/>
                    <a:gd name="T6" fmla="*/ 20 w 20"/>
                    <a:gd name="T7" fmla="*/ 4 h 12"/>
                    <a:gd name="T8" fmla="*/ 17 w 20"/>
                    <a:gd name="T9" fmla="*/ 0 h 12"/>
                    <a:gd name="T10" fmla="*/ 0 w 20"/>
                    <a:gd name="T11" fmla="*/ 8 h 12"/>
                  </a:gdLst>
                  <a:ahLst/>
                  <a:cxnLst>
                    <a:cxn ang="0">
                      <a:pos x="T0" y="T1"/>
                    </a:cxn>
                    <a:cxn ang="0">
                      <a:pos x="T2" y="T3"/>
                    </a:cxn>
                    <a:cxn ang="0">
                      <a:pos x="T4" y="T5"/>
                    </a:cxn>
                    <a:cxn ang="0">
                      <a:pos x="T6" y="T7"/>
                    </a:cxn>
                    <a:cxn ang="0">
                      <a:pos x="T8" y="T9"/>
                    </a:cxn>
                    <a:cxn ang="0">
                      <a:pos x="T10" y="T11"/>
                    </a:cxn>
                  </a:cxnLst>
                  <a:rect l="0" t="0" r="r" b="b"/>
                  <a:pathLst>
                    <a:path w="20" h="12">
                      <a:moveTo>
                        <a:pt x="0" y="8"/>
                      </a:moveTo>
                      <a:cubicBezTo>
                        <a:pt x="0" y="9"/>
                        <a:pt x="0" y="10"/>
                        <a:pt x="1" y="11"/>
                      </a:cubicBezTo>
                      <a:cubicBezTo>
                        <a:pt x="2" y="11"/>
                        <a:pt x="3" y="11"/>
                        <a:pt x="4" y="12"/>
                      </a:cubicBezTo>
                      <a:cubicBezTo>
                        <a:pt x="20" y="4"/>
                        <a:pt x="20" y="4"/>
                        <a:pt x="20" y="4"/>
                      </a:cubicBezTo>
                      <a:cubicBezTo>
                        <a:pt x="17" y="0"/>
                        <a:pt x="17" y="0"/>
                        <a:pt x="17" y="0"/>
                      </a:cubicBezTo>
                      <a:lnTo>
                        <a:pt x="0" y="8"/>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2" name="Freeform 395"/>
                <p:cNvSpPr/>
                <p:nvPr/>
              </p:nvSpPr>
              <p:spPr bwMode="auto">
                <a:xfrm>
                  <a:off x="5679" y="2288"/>
                  <a:ext cx="59" cy="85"/>
                </a:xfrm>
                <a:custGeom>
                  <a:avLst/>
                  <a:gdLst>
                    <a:gd name="T0" fmla="*/ 25 w 25"/>
                    <a:gd name="T1" fmla="*/ 0 h 36"/>
                    <a:gd name="T2" fmla="*/ 15 w 25"/>
                    <a:gd name="T3" fmla="*/ 1 h 36"/>
                    <a:gd name="T4" fmla="*/ 0 w 25"/>
                    <a:gd name="T5" fmla="*/ 36 h 36"/>
                    <a:gd name="T6" fmla="*/ 9 w 25"/>
                    <a:gd name="T7" fmla="*/ 35 h 36"/>
                    <a:gd name="T8" fmla="*/ 25 w 25"/>
                    <a:gd name="T9" fmla="*/ 0 h 36"/>
                  </a:gdLst>
                  <a:ahLst/>
                  <a:cxnLst>
                    <a:cxn ang="0">
                      <a:pos x="T0" y="T1"/>
                    </a:cxn>
                    <a:cxn ang="0">
                      <a:pos x="T2" y="T3"/>
                    </a:cxn>
                    <a:cxn ang="0">
                      <a:pos x="T4" y="T5"/>
                    </a:cxn>
                    <a:cxn ang="0">
                      <a:pos x="T6" y="T7"/>
                    </a:cxn>
                    <a:cxn ang="0">
                      <a:pos x="T8" y="T9"/>
                    </a:cxn>
                  </a:cxnLst>
                  <a:rect l="0" t="0" r="r" b="b"/>
                  <a:pathLst>
                    <a:path w="25" h="36">
                      <a:moveTo>
                        <a:pt x="25" y="0"/>
                      </a:moveTo>
                      <a:cubicBezTo>
                        <a:pt x="15" y="1"/>
                        <a:pt x="15" y="1"/>
                        <a:pt x="15" y="1"/>
                      </a:cubicBezTo>
                      <a:cubicBezTo>
                        <a:pt x="0" y="36"/>
                        <a:pt x="0" y="36"/>
                        <a:pt x="0" y="36"/>
                      </a:cubicBezTo>
                      <a:cubicBezTo>
                        <a:pt x="3" y="35"/>
                        <a:pt x="6" y="35"/>
                        <a:pt x="9" y="35"/>
                      </a:cubicBezTo>
                      <a:lnTo>
                        <a:pt x="25" y="0"/>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3" name="Freeform 396"/>
                <p:cNvSpPr/>
                <p:nvPr/>
              </p:nvSpPr>
              <p:spPr bwMode="auto">
                <a:xfrm>
                  <a:off x="5613" y="880"/>
                  <a:ext cx="38" cy="28"/>
                </a:xfrm>
                <a:custGeom>
                  <a:avLst/>
                  <a:gdLst>
                    <a:gd name="T0" fmla="*/ 0 w 16"/>
                    <a:gd name="T1" fmla="*/ 5 h 12"/>
                    <a:gd name="T2" fmla="*/ 0 w 16"/>
                    <a:gd name="T3" fmla="*/ 12 h 12"/>
                    <a:gd name="T4" fmla="*/ 16 w 16"/>
                    <a:gd name="T5" fmla="*/ 4 h 12"/>
                    <a:gd name="T6" fmla="*/ 12 w 16"/>
                    <a:gd name="T7" fmla="*/ 0 h 12"/>
                    <a:gd name="T8" fmla="*/ 0 w 16"/>
                    <a:gd name="T9" fmla="*/ 5 h 12"/>
                  </a:gdLst>
                  <a:ahLst/>
                  <a:cxnLst>
                    <a:cxn ang="0">
                      <a:pos x="T0" y="T1"/>
                    </a:cxn>
                    <a:cxn ang="0">
                      <a:pos x="T2" y="T3"/>
                    </a:cxn>
                    <a:cxn ang="0">
                      <a:pos x="T4" y="T5"/>
                    </a:cxn>
                    <a:cxn ang="0">
                      <a:pos x="T6" y="T7"/>
                    </a:cxn>
                    <a:cxn ang="0">
                      <a:pos x="T8" y="T9"/>
                    </a:cxn>
                  </a:cxnLst>
                  <a:rect l="0" t="0" r="r" b="b"/>
                  <a:pathLst>
                    <a:path w="16" h="12">
                      <a:moveTo>
                        <a:pt x="0" y="5"/>
                      </a:moveTo>
                      <a:cubicBezTo>
                        <a:pt x="0" y="8"/>
                        <a:pt x="0" y="10"/>
                        <a:pt x="0" y="12"/>
                      </a:cubicBezTo>
                      <a:cubicBezTo>
                        <a:pt x="16" y="4"/>
                        <a:pt x="16" y="4"/>
                        <a:pt x="16" y="4"/>
                      </a:cubicBezTo>
                      <a:cubicBezTo>
                        <a:pt x="14" y="3"/>
                        <a:pt x="13" y="1"/>
                        <a:pt x="12" y="0"/>
                      </a:cubicBezTo>
                      <a:lnTo>
                        <a:pt x="0" y="5"/>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4" name="Freeform 397"/>
                <p:cNvSpPr/>
                <p:nvPr/>
              </p:nvSpPr>
              <p:spPr bwMode="auto">
                <a:xfrm>
                  <a:off x="5736" y="4133"/>
                  <a:ext cx="118" cy="137"/>
                </a:xfrm>
                <a:custGeom>
                  <a:avLst/>
                  <a:gdLst>
                    <a:gd name="T0" fmla="*/ 0 w 50"/>
                    <a:gd name="T1" fmla="*/ 28 h 58"/>
                    <a:gd name="T2" fmla="*/ 9 w 50"/>
                    <a:gd name="T3" fmla="*/ 36 h 58"/>
                    <a:gd name="T4" fmla="*/ 31 w 50"/>
                    <a:gd name="T5" fmla="*/ 24 h 58"/>
                    <a:gd name="T6" fmla="*/ 22 w 50"/>
                    <a:gd name="T7" fmla="*/ 48 h 58"/>
                    <a:gd name="T8" fmla="*/ 34 w 50"/>
                    <a:gd name="T9" fmla="*/ 58 h 58"/>
                    <a:gd name="T10" fmla="*/ 50 w 50"/>
                    <a:gd name="T11" fmla="*/ 0 h 58"/>
                    <a:gd name="T12" fmla="*/ 0 w 50"/>
                    <a:gd name="T13" fmla="*/ 28 h 58"/>
                  </a:gdLst>
                  <a:ahLst/>
                  <a:cxnLst>
                    <a:cxn ang="0">
                      <a:pos x="T0" y="T1"/>
                    </a:cxn>
                    <a:cxn ang="0">
                      <a:pos x="T2" y="T3"/>
                    </a:cxn>
                    <a:cxn ang="0">
                      <a:pos x="T4" y="T5"/>
                    </a:cxn>
                    <a:cxn ang="0">
                      <a:pos x="T6" y="T7"/>
                    </a:cxn>
                    <a:cxn ang="0">
                      <a:pos x="T8" y="T9"/>
                    </a:cxn>
                    <a:cxn ang="0">
                      <a:pos x="T10" y="T11"/>
                    </a:cxn>
                    <a:cxn ang="0">
                      <a:pos x="T12" y="T13"/>
                    </a:cxn>
                  </a:cxnLst>
                  <a:rect l="0" t="0" r="r" b="b"/>
                  <a:pathLst>
                    <a:path w="50" h="58">
                      <a:moveTo>
                        <a:pt x="0" y="28"/>
                      </a:moveTo>
                      <a:cubicBezTo>
                        <a:pt x="3" y="31"/>
                        <a:pt x="6" y="34"/>
                        <a:pt x="9" y="36"/>
                      </a:cubicBezTo>
                      <a:cubicBezTo>
                        <a:pt x="18" y="31"/>
                        <a:pt x="26" y="26"/>
                        <a:pt x="31" y="24"/>
                      </a:cubicBezTo>
                      <a:cubicBezTo>
                        <a:pt x="29" y="32"/>
                        <a:pt x="25" y="40"/>
                        <a:pt x="22" y="48"/>
                      </a:cubicBezTo>
                      <a:cubicBezTo>
                        <a:pt x="26" y="52"/>
                        <a:pt x="30" y="55"/>
                        <a:pt x="34" y="58"/>
                      </a:cubicBezTo>
                      <a:cubicBezTo>
                        <a:pt x="38" y="40"/>
                        <a:pt x="46" y="12"/>
                        <a:pt x="50" y="0"/>
                      </a:cubicBezTo>
                      <a:cubicBezTo>
                        <a:pt x="46" y="2"/>
                        <a:pt x="19" y="17"/>
                        <a:pt x="0" y="28"/>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5" name="Freeform 398"/>
                <p:cNvSpPr/>
                <p:nvPr/>
              </p:nvSpPr>
              <p:spPr bwMode="auto">
                <a:xfrm>
                  <a:off x="5807" y="4074"/>
                  <a:ext cx="26" cy="33"/>
                </a:xfrm>
                <a:custGeom>
                  <a:avLst/>
                  <a:gdLst>
                    <a:gd name="T0" fmla="*/ 0 w 11"/>
                    <a:gd name="T1" fmla="*/ 14 h 14"/>
                    <a:gd name="T2" fmla="*/ 11 w 11"/>
                    <a:gd name="T3" fmla="*/ 8 h 14"/>
                    <a:gd name="T4" fmla="*/ 4 w 11"/>
                    <a:gd name="T5" fmla="*/ 0 h 14"/>
                    <a:gd name="T6" fmla="*/ 0 w 11"/>
                    <a:gd name="T7" fmla="*/ 14 h 14"/>
                  </a:gdLst>
                  <a:ahLst/>
                  <a:cxnLst>
                    <a:cxn ang="0">
                      <a:pos x="T0" y="T1"/>
                    </a:cxn>
                    <a:cxn ang="0">
                      <a:pos x="T2" y="T3"/>
                    </a:cxn>
                    <a:cxn ang="0">
                      <a:pos x="T4" y="T5"/>
                    </a:cxn>
                    <a:cxn ang="0">
                      <a:pos x="T6" y="T7"/>
                    </a:cxn>
                  </a:cxnLst>
                  <a:rect l="0" t="0" r="r" b="b"/>
                  <a:pathLst>
                    <a:path w="11" h="14">
                      <a:moveTo>
                        <a:pt x="0" y="14"/>
                      </a:moveTo>
                      <a:cubicBezTo>
                        <a:pt x="1" y="13"/>
                        <a:pt x="6" y="11"/>
                        <a:pt x="11" y="8"/>
                      </a:cubicBezTo>
                      <a:cubicBezTo>
                        <a:pt x="9" y="6"/>
                        <a:pt x="6" y="3"/>
                        <a:pt x="4" y="0"/>
                      </a:cubicBezTo>
                      <a:cubicBezTo>
                        <a:pt x="2" y="7"/>
                        <a:pt x="1" y="11"/>
                        <a:pt x="0" y="14"/>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6" name="Freeform 399"/>
                <p:cNvSpPr/>
                <p:nvPr/>
              </p:nvSpPr>
              <p:spPr bwMode="auto">
                <a:xfrm>
                  <a:off x="5591" y="395"/>
                  <a:ext cx="26" cy="26"/>
                </a:xfrm>
                <a:custGeom>
                  <a:avLst/>
                  <a:gdLst>
                    <a:gd name="T0" fmla="*/ 11 w 11"/>
                    <a:gd name="T1" fmla="*/ 0 h 11"/>
                    <a:gd name="T2" fmla="*/ 0 w 11"/>
                    <a:gd name="T3" fmla="*/ 3 h 11"/>
                    <a:gd name="T4" fmla="*/ 8 w 11"/>
                    <a:gd name="T5" fmla="*/ 11 h 11"/>
                    <a:gd name="T6" fmla="*/ 11 w 11"/>
                    <a:gd name="T7" fmla="*/ 0 h 11"/>
                  </a:gdLst>
                  <a:ahLst/>
                  <a:cxnLst>
                    <a:cxn ang="0">
                      <a:pos x="T0" y="T1"/>
                    </a:cxn>
                    <a:cxn ang="0">
                      <a:pos x="T2" y="T3"/>
                    </a:cxn>
                    <a:cxn ang="0">
                      <a:pos x="T4" y="T5"/>
                    </a:cxn>
                    <a:cxn ang="0">
                      <a:pos x="T6" y="T7"/>
                    </a:cxn>
                  </a:cxnLst>
                  <a:rect l="0" t="0" r="r" b="b"/>
                  <a:pathLst>
                    <a:path w="11" h="11">
                      <a:moveTo>
                        <a:pt x="11" y="0"/>
                      </a:moveTo>
                      <a:cubicBezTo>
                        <a:pt x="8" y="1"/>
                        <a:pt x="4" y="2"/>
                        <a:pt x="0" y="3"/>
                      </a:cubicBezTo>
                      <a:cubicBezTo>
                        <a:pt x="8" y="11"/>
                        <a:pt x="8" y="11"/>
                        <a:pt x="8" y="11"/>
                      </a:cubicBezTo>
                      <a:cubicBezTo>
                        <a:pt x="9" y="7"/>
                        <a:pt x="10" y="4"/>
                        <a:pt x="11"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7" name="Freeform 400"/>
                <p:cNvSpPr/>
                <p:nvPr/>
              </p:nvSpPr>
              <p:spPr bwMode="auto">
                <a:xfrm>
                  <a:off x="5610" y="866"/>
                  <a:ext cx="26" cy="24"/>
                </a:xfrm>
                <a:custGeom>
                  <a:avLst/>
                  <a:gdLst>
                    <a:gd name="T0" fmla="*/ 0 w 11"/>
                    <a:gd name="T1" fmla="*/ 4 h 10"/>
                    <a:gd name="T2" fmla="*/ 1 w 11"/>
                    <a:gd name="T3" fmla="*/ 10 h 10"/>
                    <a:gd name="T4" fmla="*/ 11 w 11"/>
                    <a:gd name="T5" fmla="*/ 4 h 10"/>
                    <a:gd name="T6" fmla="*/ 8 w 11"/>
                    <a:gd name="T7" fmla="*/ 0 h 10"/>
                    <a:gd name="T8" fmla="*/ 0 w 11"/>
                    <a:gd name="T9" fmla="*/ 4 h 10"/>
                  </a:gdLst>
                  <a:ahLst/>
                  <a:cxnLst>
                    <a:cxn ang="0">
                      <a:pos x="T0" y="T1"/>
                    </a:cxn>
                    <a:cxn ang="0">
                      <a:pos x="T2" y="T3"/>
                    </a:cxn>
                    <a:cxn ang="0">
                      <a:pos x="T4" y="T5"/>
                    </a:cxn>
                    <a:cxn ang="0">
                      <a:pos x="T6" y="T7"/>
                    </a:cxn>
                    <a:cxn ang="0">
                      <a:pos x="T8" y="T9"/>
                    </a:cxn>
                  </a:cxnLst>
                  <a:rect l="0" t="0" r="r" b="b"/>
                  <a:pathLst>
                    <a:path w="11" h="10">
                      <a:moveTo>
                        <a:pt x="0" y="4"/>
                      </a:moveTo>
                      <a:cubicBezTo>
                        <a:pt x="0" y="6"/>
                        <a:pt x="0" y="8"/>
                        <a:pt x="1" y="10"/>
                      </a:cubicBezTo>
                      <a:cubicBezTo>
                        <a:pt x="11" y="4"/>
                        <a:pt x="11" y="4"/>
                        <a:pt x="11" y="4"/>
                      </a:cubicBezTo>
                      <a:cubicBezTo>
                        <a:pt x="10" y="3"/>
                        <a:pt x="9" y="1"/>
                        <a:pt x="8" y="0"/>
                      </a:cubicBezTo>
                      <a:lnTo>
                        <a:pt x="0" y="4"/>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8" name="Freeform 401"/>
                <p:cNvSpPr/>
                <p:nvPr/>
              </p:nvSpPr>
              <p:spPr bwMode="auto">
                <a:xfrm>
                  <a:off x="5544" y="1533"/>
                  <a:ext cx="206" cy="305"/>
                </a:xfrm>
                <a:custGeom>
                  <a:avLst/>
                  <a:gdLst>
                    <a:gd name="T0" fmla="*/ 20 w 87"/>
                    <a:gd name="T1" fmla="*/ 0 h 129"/>
                    <a:gd name="T2" fmla="*/ 0 w 87"/>
                    <a:gd name="T3" fmla="*/ 11 h 129"/>
                    <a:gd name="T4" fmla="*/ 37 w 87"/>
                    <a:gd name="T5" fmla="*/ 129 h 129"/>
                    <a:gd name="T6" fmla="*/ 61 w 87"/>
                    <a:gd name="T7" fmla="*/ 128 h 129"/>
                    <a:gd name="T8" fmla="*/ 20 w 87"/>
                    <a:gd name="T9" fmla="*/ 0 h 129"/>
                  </a:gdLst>
                  <a:ahLst/>
                  <a:cxnLst>
                    <a:cxn ang="0">
                      <a:pos x="T0" y="T1"/>
                    </a:cxn>
                    <a:cxn ang="0">
                      <a:pos x="T2" y="T3"/>
                    </a:cxn>
                    <a:cxn ang="0">
                      <a:pos x="T4" y="T5"/>
                    </a:cxn>
                    <a:cxn ang="0">
                      <a:pos x="T6" y="T7"/>
                    </a:cxn>
                    <a:cxn ang="0">
                      <a:pos x="T8" y="T9"/>
                    </a:cxn>
                  </a:cxnLst>
                  <a:rect l="0" t="0" r="r" b="b"/>
                  <a:pathLst>
                    <a:path w="87" h="129">
                      <a:moveTo>
                        <a:pt x="20" y="0"/>
                      </a:moveTo>
                      <a:cubicBezTo>
                        <a:pt x="13" y="4"/>
                        <a:pt x="7" y="7"/>
                        <a:pt x="0" y="11"/>
                      </a:cubicBezTo>
                      <a:cubicBezTo>
                        <a:pt x="48" y="31"/>
                        <a:pt x="62" y="84"/>
                        <a:pt x="37" y="129"/>
                      </a:cubicBezTo>
                      <a:cubicBezTo>
                        <a:pt x="61" y="128"/>
                        <a:pt x="61" y="128"/>
                        <a:pt x="61" y="128"/>
                      </a:cubicBezTo>
                      <a:cubicBezTo>
                        <a:pt x="87" y="84"/>
                        <a:pt x="75" y="25"/>
                        <a:pt x="20" y="0"/>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9" name="Freeform 402"/>
                <p:cNvSpPr/>
                <p:nvPr/>
              </p:nvSpPr>
              <p:spPr bwMode="auto">
                <a:xfrm>
                  <a:off x="5601" y="3142"/>
                  <a:ext cx="168" cy="172"/>
                </a:xfrm>
                <a:custGeom>
                  <a:avLst/>
                  <a:gdLst>
                    <a:gd name="T0" fmla="*/ 0 w 71"/>
                    <a:gd name="T1" fmla="*/ 63 h 73"/>
                    <a:gd name="T2" fmla="*/ 13 w 71"/>
                    <a:gd name="T3" fmla="*/ 73 h 73"/>
                    <a:gd name="T4" fmla="*/ 71 w 71"/>
                    <a:gd name="T5" fmla="*/ 13 h 73"/>
                    <a:gd name="T6" fmla="*/ 58 w 71"/>
                    <a:gd name="T7" fmla="*/ 0 h 73"/>
                    <a:gd name="T8" fmla="*/ 0 w 71"/>
                    <a:gd name="T9" fmla="*/ 63 h 73"/>
                  </a:gdLst>
                  <a:ahLst/>
                  <a:cxnLst>
                    <a:cxn ang="0">
                      <a:pos x="T0" y="T1"/>
                    </a:cxn>
                    <a:cxn ang="0">
                      <a:pos x="T2" y="T3"/>
                    </a:cxn>
                    <a:cxn ang="0">
                      <a:pos x="T4" y="T5"/>
                    </a:cxn>
                    <a:cxn ang="0">
                      <a:pos x="T6" y="T7"/>
                    </a:cxn>
                    <a:cxn ang="0">
                      <a:pos x="T8" y="T9"/>
                    </a:cxn>
                  </a:cxnLst>
                  <a:rect l="0" t="0" r="r" b="b"/>
                  <a:pathLst>
                    <a:path w="71" h="73">
                      <a:moveTo>
                        <a:pt x="0" y="63"/>
                      </a:moveTo>
                      <a:cubicBezTo>
                        <a:pt x="5" y="66"/>
                        <a:pt x="9" y="69"/>
                        <a:pt x="13" y="73"/>
                      </a:cubicBezTo>
                      <a:cubicBezTo>
                        <a:pt x="20" y="44"/>
                        <a:pt x="45" y="22"/>
                        <a:pt x="71" y="13"/>
                      </a:cubicBezTo>
                      <a:cubicBezTo>
                        <a:pt x="58" y="0"/>
                        <a:pt x="58" y="0"/>
                        <a:pt x="58" y="0"/>
                      </a:cubicBezTo>
                      <a:cubicBezTo>
                        <a:pt x="32" y="9"/>
                        <a:pt x="7" y="34"/>
                        <a:pt x="0" y="63"/>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0" name="Freeform 403"/>
                <p:cNvSpPr/>
                <p:nvPr/>
              </p:nvSpPr>
              <p:spPr bwMode="auto">
                <a:xfrm>
                  <a:off x="5577" y="405"/>
                  <a:ext cx="31" cy="30"/>
                </a:xfrm>
                <a:custGeom>
                  <a:avLst/>
                  <a:gdLst>
                    <a:gd name="T0" fmla="*/ 0 w 13"/>
                    <a:gd name="T1" fmla="*/ 1 h 13"/>
                    <a:gd name="T2" fmla="*/ 12 w 13"/>
                    <a:gd name="T3" fmla="*/ 13 h 13"/>
                    <a:gd name="T4" fmla="*/ 13 w 13"/>
                    <a:gd name="T5" fmla="*/ 9 h 13"/>
                    <a:gd name="T6" fmla="*/ 4 w 13"/>
                    <a:gd name="T7" fmla="*/ 0 h 13"/>
                    <a:gd name="T8" fmla="*/ 0 w 13"/>
                    <a:gd name="T9" fmla="*/ 1 h 13"/>
                  </a:gdLst>
                  <a:ahLst/>
                  <a:cxnLst>
                    <a:cxn ang="0">
                      <a:pos x="T0" y="T1"/>
                    </a:cxn>
                    <a:cxn ang="0">
                      <a:pos x="T2" y="T3"/>
                    </a:cxn>
                    <a:cxn ang="0">
                      <a:pos x="T4" y="T5"/>
                    </a:cxn>
                    <a:cxn ang="0">
                      <a:pos x="T6" y="T7"/>
                    </a:cxn>
                    <a:cxn ang="0">
                      <a:pos x="T8" y="T9"/>
                    </a:cxn>
                  </a:cxnLst>
                  <a:rect l="0" t="0" r="r" b="b"/>
                  <a:pathLst>
                    <a:path w="13" h="13">
                      <a:moveTo>
                        <a:pt x="0" y="1"/>
                      </a:moveTo>
                      <a:cubicBezTo>
                        <a:pt x="12" y="13"/>
                        <a:pt x="12" y="13"/>
                        <a:pt x="12" y="13"/>
                      </a:cubicBezTo>
                      <a:cubicBezTo>
                        <a:pt x="13" y="9"/>
                        <a:pt x="13" y="9"/>
                        <a:pt x="13" y="9"/>
                      </a:cubicBezTo>
                      <a:cubicBezTo>
                        <a:pt x="4" y="0"/>
                        <a:pt x="4" y="0"/>
                        <a:pt x="4" y="0"/>
                      </a:cubicBezTo>
                      <a:cubicBezTo>
                        <a:pt x="3" y="0"/>
                        <a:pt x="1" y="1"/>
                        <a:pt x="0" y="1"/>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1" name="Freeform 404"/>
                <p:cNvSpPr/>
                <p:nvPr/>
              </p:nvSpPr>
              <p:spPr bwMode="auto">
                <a:xfrm>
                  <a:off x="5563" y="409"/>
                  <a:ext cx="40" cy="41"/>
                </a:xfrm>
                <a:custGeom>
                  <a:avLst/>
                  <a:gdLst>
                    <a:gd name="T0" fmla="*/ 17 w 17"/>
                    <a:gd name="T1" fmla="*/ 13 h 17"/>
                    <a:gd name="T2" fmla="*/ 4 w 17"/>
                    <a:gd name="T3" fmla="*/ 0 h 17"/>
                    <a:gd name="T4" fmla="*/ 0 w 17"/>
                    <a:gd name="T5" fmla="*/ 1 h 17"/>
                    <a:gd name="T6" fmla="*/ 16 w 17"/>
                    <a:gd name="T7" fmla="*/ 17 h 17"/>
                    <a:gd name="T8" fmla="*/ 17 w 17"/>
                    <a:gd name="T9" fmla="*/ 13 h 17"/>
                  </a:gdLst>
                  <a:ahLst/>
                  <a:cxnLst>
                    <a:cxn ang="0">
                      <a:pos x="T0" y="T1"/>
                    </a:cxn>
                    <a:cxn ang="0">
                      <a:pos x="T2" y="T3"/>
                    </a:cxn>
                    <a:cxn ang="0">
                      <a:pos x="T4" y="T5"/>
                    </a:cxn>
                    <a:cxn ang="0">
                      <a:pos x="T6" y="T7"/>
                    </a:cxn>
                    <a:cxn ang="0">
                      <a:pos x="T8" y="T9"/>
                    </a:cxn>
                  </a:cxnLst>
                  <a:rect l="0" t="0" r="r" b="b"/>
                  <a:pathLst>
                    <a:path w="17" h="17">
                      <a:moveTo>
                        <a:pt x="17" y="13"/>
                      </a:moveTo>
                      <a:cubicBezTo>
                        <a:pt x="4" y="0"/>
                        <a:pt x="4" y="0"/>
                        <a:pt x="4" y="0"/>
                      </a:cubicBezTo>
                      <a:cubicBezTo>
                        <a:pt x="3" y="0"/>
                        <a:pt x="1" y="1"/>
                        <a:pt x="0" y="1"/>
                      </a:cubicBezTo>
                      <a:cubicBezTo>
                        <a:pt x="16" y="17"/>
                        <a:pt x="16" y="17"/>
                        <a:pt x="16" y="17"/>
                      </a:cubicBezTo>
                      <a:lnTo>
                        <a:pt x="17" y="13"/>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2" name="Freeform 405"/>
                <p:cNvSpPr/>
                <p:nvPr/>
              </p:nvSpPr>
              <p:spPr bwMode="auto">
                <a:xfrm>
                  <a:off x="5603" y="840"/>
                  <a:ext cx="21" cy="31"/>
                </a:xfrm>
                <a:custGeom>
                  <a:avLst/>
                  <a:gdLst>
                    <a:gd name="T0" fmla="*/ 3 w 9"/>
                    <a:gd name="T1" fmla="*/ 13 h 13"/>
                    <a:gd name="T2" fmla="*/ 9 w 9"/>
                    <a:gd name="T3" fmla="*/ 10 h 13"/>
                    <a:gd name="T4" fmla="*/ 0 w 9"/>
                    <a:gd name="T5" fmla="*/ 0 h 13"/>
                    <a:gd name="T6" fmla="*/ 3 w 9"/>
                    <a:gd name="T7" fmla="*/ 13 h 13"/>
                  </a:gdLst>
                  <a:ahLst/>
                  <a:cxnLst>
                    <a:cxn ang="0">
                      <a:pos x="T0" y="T1"/>
                    </a:cxn>
                    <a:cxn ang="0">
                      <a:pos x="T2" y="T3"/>
                    </a:cxn>
                    <a:cxn ang="0">
                      <a:pos x="T4" y="T5"/>
                    </a:cxn>
                    <a:cxn ang="0">
                      <a:pos x="T6" y="T7"/>
                    </a:cxn>
                  </a:cxnLst>
                  <a:rect l="0" t="0" r="r" b="b"/>
                  <a:pathLst>
                    <a:path w="9" h="13">
                      <a:moveTo>
                        <a:pt x="3" y="13"/>
                      </a:moveTo>
                      <a:cubicBezTo>
                        <a:pt x="9" y="10"/>
                        <a:pt x="9" y="10"/>
                        <a:pt x="9" y="10"/>
                      </a:cubicBezTo>
                      <a:cubicBezTo>
                        <a:pt x="6" y="6"/>
                        <a:pt x="3" y="3"/>
                        <a:pt x="0" y="0"/>
                      </a:cubicBezTo>
                      <a:cubicBezTo>
                        <a:pt x="1" y="4"/>
                        <a:pt x="2" y="8"/>
                        <a:pt x="3" y="13"/>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730" name="Group 607"/>
              <p:cNvGrpSpPr/>
              <p:nvPr/>
            </p:nvGrpSpPr>
            <p:grpSpPr bwMode="auto">
              <a:xfrm flipH="1">
                <a:off x="936246" y="-59494"/>
                <a:ext cx="2259202" cy="6926340"/>
                <a:chOff x="4357" y="-71"/>
                <a:chExt cx="1443" cy="4424"/>
              </a:xfrm>
            </p:grpSpPr>
            <p:sp>
              <p:nvSpPr>
                <p:cNvPr id="2793" name="Freeform 407"/>
                <p:cNvSpPr/>
                <p:nvPr/>
              </p:nvSpPr>
              <p:spPr bwMode="auto">
                <a:xfrm>
                  <a:off x="5651" y="2292"/>
                  <a:ext cx="56" cy="81"/>
                </a:xfrm>
                <a:custGeom>
                  <a:avLst/>
                  <a:gdLst>
                    <a:gd name="T0" fmla="*/ 24 w 24"/>
                    <a:gd name="T1" fmla="*/ 0 h 34"/>
                    <a:gd name="T2" fmla="*/ 15 w 24"/>
                    <a:gd name="T3" fmla="*/ 1 h 34"/>
                    <a:gd name="T4" fmla="*/ 0 w 24"/>
                    <a:gd name="T5" fmla="*/ 34 h 34"/>
                    <a:gd name="T6" fmla="*/ 8 w 24"/>
                    <a:gd name="T7" fmla="*/ 34 h 34"/>
                    <a:gd name="T8" fmla="*/ 24 w 24"/>
                    <a:gd name="T9" fmla="*/ 0 h 34"/>
                  </a:gdLst>
                  <a:ahLst/>
                  <a:cxnLst>
                    <a:cxn ang="0">
                      <a:pos x="T0" y="T1"/>
                    </a:cxn>
                    <a:cxn ang="0">
                      <a:pos x="T2" y="T3"/>
                    </a:cxn>
                    <a:cxn ang="0">
                      <a:pos x="T4" y="T5"/>
                    </a:cxn>
                    <a:cxn ang="0">
                      <a:pos x="T6" y="T7"/>
                    </a:cxn>
                    <a:cxn ang="0">
                      <a:pos x="T8" y="T9"/>
                    </a:cxn>
                  </a:cxnLst>
                  <a:rect l="0" t="0" r="r" b="b"/>
                  <a:pathLst>
                    <a:path w="24" h="34">
                      <a:moveTo>
                        <a:pt x="24" y="0"/>
                      </a:moveTo>
                      <a:cubicBezTo>
                        <a:pt x="15" y="1"/>
                        <a:pt x="15" y="1"/>
                        <a:pt x="15" y="1"/>
                      </a:cubicBezTo>
                      <a:cubicBezTo>
                        <a:pt x="0" y="34"/>
                        <a:pt x="0" y="34"/>
                        <a:pt x="0" y="34"/>
                      </a:cubicBezTo>
                      <a:cubicBezTo>
                        <a:pt x="3" y="34"/>
                        <a:pt x="5" y="34"/>
                        <a:pt x="8" y="34"/>
                      </a:cubicBezTo>
                      <a:lnTo>
                        <a:pt x="24" y="0"/>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4" name="Freeform 408"/>
                <p:cNvSpPr/>
                <p:nvPr/>
              </p:nvSpPr>
              <p:spPr bwMode="auto">
                <a:xfrm>
                  <a:off x="5546" y="414"/>
                  <a:ext cx="52" cy="52"/>
                </a:xfrm>
                <a:custGeom>
                  <a:avLst/>
                  <a:gdLst>
                    <a:gd name="T0" fmla="*/ 22 w 22"/>
                    <a:gd name="T1" fmla="*/ 17 h 22"/>
                    <a:gd name="T2" fmla="*/ 5 w 22"/>
                    <a:gd name="T3" fmla="*/ 0 h 22"/>
                    <a:gd name="T4" fmla="*/ 0 w 22"/>
                    <a:gd name="T5" fmla="*/ 1 h 22"/>
                    <a:gd name="T6" fmla="*/ 21 w 22"/>
                    <a:gd name="T7" fmla="*/ 22 h 22"/>
                    <a:gd name="T8" fmla="*/ 22 w 22"/>
                    <a:gd name="T9" fmla="*/ 17 h 22"/>
                  </a:gdLst>
                  <a:ahLst/>
                  <a:cxnLst>
                    <a:cxn ang="0">
                      <a:pos x="T0" y="T1"/>
                    </a:cxn>
                    <a:cxn ang="0">
                      <a:pos x="T2" y="T3"/>
                    </a:cxn>
                    <a:cxn ang="0">
                      <a:pos x="T4" y="T5"/>
                    </a:cxn>
                    <a:cxn ang="0">
                      <a:pos x="T6" y="T7"/>
                    </a:cxn>
                    <a:cxn ang="0">
                      <a:pos x="T8" y="T9"/>
                    </a:cxn>
                  </a:cxnLst>
                  <a:rect l="0" t="0" r="r" b="b"/>
                  <a:pathLst>
                    <a:path w="22" h="22">
                      <a:moveTo>
                        <a:pt x="22" y="17"/>
                      </a:moveTo>
                      <a:cubicBezTo>
                        <a:pt x="5" y="0"/>
                        <a:pt x="5" y="0"/>
                        <a:pt x="5" y="0"/>
                      </a:cubicBezTo>
                      <a:cubicBezTo>
                        <a:pt x="4" y="0"/>
                        <a:pt x="2" y="1"/>
                        <a:pt x="0" y="1"/>
                      </a:cubicBezTo>
                      <a:cubicBezTo>
                        <a:pt x="21" y="22"/>
                        <a:pt x="21" y="22"/>
                        <a:pt x="21" y="22"/>
                      </a:cubicBezTo>
                      <a:lnTo>
                        <a:pt x="22" y="17"/>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5" name="Freeform 409"/>
                <p:cNvSpPr/>
                <p:nvPr/>
              </p:nvSpPr>
              <p:spPr bwMode="auto">
                <a:xfrm>
                  <a:off x="5530" y="419"/>
                  <a:ext cx="64" cy="64"/>
                </a:xfrm>
                <a:custGeom>
                  <a:avLst/>
                  <a:gdLst>
                    <a:gd name="T0" fmla="*/ 0 w 27"/>
                    <a:gd name="T1" fmla="*/ 2 h 27"/>
                    <a:gd name="T2" fmla="*/ 26 w 27"/>
                    <a:gd name="T3" fmla="*/ 27 h 27"/>
                    <a:gd name="T4" fmla="*/ 27 w 27"/>
                    <a:gd name="T5" fmla="*/ 22 h 27"/>
                    <a:gd name="T6" fmla="*/ 6 w 27"/>
                    <a:gd name="T7" fmla="*/ 0 h 27"/>
                    <a:gd name="T8" fmla="*/ 0 w 27"/>
                    <a:gd name="T9" fmla="*/ 2 h 27"/>
                  </a:gdLst>
                  <a:ahLst/>
                  <a:cxnLst>
                    <a:cxn ang="0">
                      <a:pos x="T0" y="T1"/>
                    </a:cxn>
                    <a:cxn ang="0">
                      <a:pos x="T2" y="T3"/>
                    </a:cxn>
                    <a:cxn ang="0">
                      <a:pos x="T4" y="T5"/>
                    </a:cxn>
                    <a:cxn ang="0">
                      <a:pos x="T6" y="T7"/>
                    </a:cxn>
                    <a:cxn ang="0">
                      <a:pos x="T8" y="T9"/>
                    </a:cxn>
                  </a:cxnLst>
                  <a:rect l="0" t="0" r="r" b="b"/>
                  <a:pathLst>
                    <a:path w="27" h="27">
                      <a:moveTo>
                        <a:pt x="0" y="2"/>
                      </a:moveTo>
                      <a:cubicBezTo>
                        <a:pt x="8" y="10"/>
                        <a:pt x="17" y="19"/>
                        <a:pt x="26" y="27"/>
                      </a:cubicBezTo>
                      <a:cubicBezTo>
                        <a:pt x="26" y="26"/>
                        <a:pt x="27" y="24"/>
                        <a:pt x="27" y="22"/>
                      </a:cubicBezTo>
                      <a:cubicBezTo>
                        <a:pt x="6" y="0"/>
                        <a:pt x="6" y="0"/>
                        <a:pt x="6" y="0"/>
                      </a:cubicBezTo>
                      <a:cubicBezTo>
                        <a:pt x="4" y="1"/>
                        <a:pt x="2" y="1"/>
                        <a:pt x="0" y="2"/>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6" name="Freeform 410"/>
                <p:cNvSpPr/>
                <p:nvPr/>
              </p:nvSpPr>
              <p:spPr bwMode="auto">
                <a:xfrm>
                  <a:off x="5213" y="1178"/>
                  <a:ext cx="419" cy="232"/>
                </a:xfrm>
                <a:custGeom>
                  <a:avLst/>
                  <a:gdLst>
                    <a:gd name="T0" fmla="*/ 0 w 177"/>
                    <a:gd name="T1" fmla="*/ 26 h 98"/>
                    <a:gd name="T2" fmla="*/ 1 w 177"/>
                    <a:gd name="T3" fmla="*/ 41 h 98"/>
                    <a:gd name="T4" fmla="*/ 146 w 177"/>
                    <a:gd name="T5" fmla="*/ 17 h 98"/>
                    <a:gd name="T6" fmla="*/ 73 w 177"/>
                    <a:gd name="T7" fmla="*/ 93 h 98"/>
                    <a:gd name="T8" fmla="*/ 97 w 177"/>
                    <a:gd name="T9" fmla="*/ 98 h 98"/>
                    <a:gd name="T10" fmla="*/ 177 w 177"/>
                    <a:gd name="T11" fmla="*/ 0 h 98"/>
                    <a:gd name="T12" fmla="*/ 0 w 177"/>
                    <a:gd name="T13" fmla="*/ 26 h 98"/>
                  </a:gdLst>
                  <a:ahLst/>
                  <a:cxnLst>
                    <a:cxn ang="0">
                      <a:pos x="T0" y="T1"/>
                    </a:cxn>
                    <a:cxn ang="0">
                      <a:pos x="T2" y="T3"/>
                    </a:cxn>
                    <a:cxn ang="0">
                      <a:pos x="T4" y="T5"/>
                    </a:cxn>
                    <a:cxn ang="0">
                      <a:pos x="T6" y="T7"/>
                    </a:cxn>
                    <a:cxn ang="0">
                      <a:pos x="T8" y="T9"/>
                    </a:cxn>
                    <a:cxn ang="0">
                      <a:pos x="T10" y="T11"/>
                    </a:cxn>
                    <a:cxn ang="0">
                      <a:pos x="T12" y="T13"/>
                    </a:cxn>
                  </a:cxnLst>
                  <a:rect l="0" t="0" r="r" b="b"/>
                  <a:pathLst>
                    <a:path w="177" h="98">
                      <a:moveTo>
                        <a:pt x="0" y="26"/>
                      </a:moveTo>
                      <a:cubicBezTo>
                        <a:pt x="1" y="31"/>
                        <a:pt x="1" y="36"/>
                        <a:pt x="1" y="41"/>
                      </a:cubicBezTo>
                      <a:cubicBezTo>
                        <a:pt x="48" y="33"/>
                        <a:pt x="122" y="20"/>
                        <a:pt x="146" y="17"/>
                      </a:cubicBezTo>
                      <a:cubicBezTo>
                        <a:pt x="133" y="32"/>
                        <a:pt x="98" y="67"/>
                        <a:pt x="73" y="93"/>
                      </a:cubicBezTo>
                      <a:cubicBezTo>
                        <a:pt x="80" y="95"/>
                        <a:pt x="88" y="96"/>
                        <a:pt x="97" y="98"/>
                      </a:cubicBezTo>
                      <a:cubicBezTo>
                        <a:pt x="123" y="66"/>
                        <a:pt x="155" y="28"/>
                        <a:pt x="177" y="0"/>
                      </a:cubicBezTo>
                      <a:cubicBezTo>
                        <a:pt x="166" y="1"/>
                        <a:pt x="56" y="19"/>
                        <a:pt x="0" y="26"/>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7" name="Freeform 411"/>
                <p:cNvSpPr/>
                <p:nvPr/>
              </p:nvSpPr>
              <p:spPr bwMode="auto">
                <a:xfrm>
                  <a:off x="5012" y="-71"/>
                  <a:ext cx="556" cy="246"/>
                </a:xfrm>
                <a:custGeom>
                  <a:avLst/>
                  <a:gdLst>
                    <a:gd name="T0" fmla="*/ 0 w 235"/>
                    <a:gd name="T1" fmla="*/ 75 h 104"/>
                    <a:gd name="T2" fmla="*/ 7 w 235"/>
                    <a:gd name="T3" fmla="*/ 104 h 104"/>
                    <a:gd name="T4" fmla="*/ 60 w 235"/>
                    <a:gd name="T5" fmla="*/ 70 h 104"/>
                    <a:gd name="T6" fmla="*/ 205 w 235"/>
                    <a:gd name="T7" fmla="*/ 43 h 104"/>
                    <a:gd name="T8" fmla="*/ 235 w 235"/>
                    <a:gd name="T9" fmla="*/ 15 h 104"/>
                    <a:gd name="T10" fmla="*/ 212 w 235"/>
                    <a:gd name="T11" fmla="*/ 15 h 104"/>
                    <a:gd name="T12" fmla="*/ 204 w 235"/>
                    <a:gd name="T13" fmla="*/ 25 h 104"/>
                    <a:gd name="T14" fmla="*/ 0 w 235"/>
                    <a:gd name="T15" fmla="*/ 75 h 1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5" h="104">
                      <a:moveTo>
                        <a:pt x="0" y="75"/>
                      </a:moveTo>
                      <a:cubicBezTo>
                        <a:pt x="4" y="84"/>
                        <a:pt x="7" y="93"/>
                        <a:pt x="7" y="104"/>
                      </a:cubicBezTo>
                      <a:cubicBezTo>
                        <a:pt x="29" y="74"/>
                        <a:pt x="39" y="53"/>
                        <a:pt x="60" y="70"/>
                      </a:cubicBezTo>
                      <a:cubicBezTo>
                        <a:pt x="112" y="47"/>
                        <a:pt x="150" y="72"/>
                        <a:pt x="205" y="43"/>
                      </a:cubicBezTo>
                      <a:cubicBezTo>
                        <a:pt x="221" y="35"/>
                        <a:pt x="230" y="25"/>
                        <a:pt x="235" y="15"/>
                      </a:cubicBezTo>
                      <a:cubicBezTo>
                        <a:pt x="212" y="15"/>
                        <a:pt x="212" y="15"/>
                        <a:pt x="212" y="15"/>
                      </a:cubicBezTo>
                      <a:cubicBezTo>
                        <a:pt x="210" y="18"/>
                        <a:pt x="207" y="21"/>
                        <a:pt x="204" y="25"/>
                      </a:cubicBezTo>
                      <a:cubicBezTo>
                        <a:pt x="161" y="67"/>
                        <a:pt x="52" y="0"/>
                        <a:pt x="0" y="75"/>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8" name="Freeform 412"/>
                <p:cNvSpPr/>
                <p:nvPr/>
              </p:nvSpPr>
              <p:spPr bwMode="auto">
                <a:xfrm>
                  <a:off x="4771" y="459"/>
                  <a:ext cx="830" cy="466"/>
                </a:xfrm>
                <a:custGeom>
                  <a:avLst/>
                  <a:gdLst>
                    <a:gd name="T0" fmla="*/ 0 w 351"/>
                    <a:gd name="T1" fmla="*/ 5 h 197"/>
                    <a:gd name="T2" fmla="*/ 155 w 351"/>
                    <a:gd name="T3" fmla="*/ 29 h 197"/>
                    <a:gd name="T4" fmla="*/ 326 w 351"/>
                    <a:gd name="T5" fmla="*/ 194 h 197"/>
                    <a:gd name="T6" fmla="*/ 351 w 351"/>
                    <a:gd name="T7" fmla="*/ 197 h 197"/>
                    <a:gd name="T8" fmla="*/ 167 w 351"/>
                    <a:gd name="T9" fmla="*/ 15 h 197"/>
                    <a:gd name="T10" fmla="*/ 20 w 351"/>
                    <a:gd name="T11" fmla="*/ 0 h 197"/>
                    <a:gd name="T12" fmla="*/ 0 w 351"/>
                    <a:gd name="T13" fmla="*/ 5 h 197"/>
                  </a:gdLst>
                  <a:ahLst/>
                  <a:cxnLst>
                    <a:cxn ang="0">
                      <a:pos x="T0" y="T1"/>
                    </a:cxn>
                    <a:cxn ang="0">
                      <a:pos x="T2" y="T3"/>
                    </a:cxn>
                    <a:cxn ang="0">
                      <a:pos x="T4" y="T5"/>
                    </a:cxn>
                    <a:cxn ang="0">
                      <a:pos x="T6" y="T7"/>
                    </a:cxn>
                    <a:cxn ang="0">
                      <a:pos x="T8" y="T9"/>
                    </a:cxn>
                    <a:cxn ang="0">
                      <a:pos x="T10" y="T11"/>
                    </a:cxn>
                    <a:cxn ang="0">
                      <a:pos x="T12" y="T13"/>
                    </a:cxn>
                  </a:cxnLst>
                  <a:rect l="0" t="0" r="r" b="b"/>
                  <a:pathLst>
                    <a:path w="351" h="197">
                      <a:moveTo>
                        <a:pt x="0" y="5"/>
                      </a:moveTo>
                      <a:cubicBezTo>
                        <a:pt x="45" y="29"/>
                        <a:pt x="127" y="27"/>
                        <a:pt x="155" y="29"/>
                      </a:cubicBezTo>
                      <a:cubicBezTo>
                        <a:pt x="246" y="39"/>
                        <a:pt x="307" y="77"/>
                        <a:pt x="326" y="194"/>
                      </a:cubicBezTo>
                      <a:cubicBezTo>
                        <a:pt x="337" y="195"/>
                        <a:pt x="347" y="196"/>
                        <a:pt x="351" y="197"/>
                      </a:cubicBezTo>
                      <a:cubicBezTo>
                        <a:pt x="347" y="69"/>
                        <a:pt x="242" y="24"/>
                        <a:pt x="167" y="15"/>
                      </a:cubicBezTo>
                      <a:cubicBezTo>
                        <a:pt x="140" y="12"/>
                        <a:pt x="66" y="19"/>
                        <a:pt x="20" y="0"/>
                      </a:cubicBezTo>
                      <a:cubicBezTo>
                        <a:pt x="14" y="2"/>
                        <a:pt x="7" y="4"/>
                        <a:pt x="0" y="5"/>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9" name="Freeform 413"/>
                <p:cNvSpPr/>
                <p:nvPr/>
              </p:nvSpPr>
              <p:spPr bwMode="auto">
                <a:xfrm>
                  <a:off x="5740" y="3702"/>
                  <a:ext cx="60" cy="60"/>
                </a:xfrm>
                <a:custGeom>
                  <a:avLst/>
                  <a:gdLst>
                    <a:gd name="T0" fmla="*/ 7 w 25"/>
                    <a:gd name="T1" fmla="*/ 25 h 25"/>
                    <a:gd name="T2" fmla="*/ 25 w 25"/>
                    <a:gd name="T3" fmla="*/ 6 h 25"/>
                    <a:gd name="T4" fmla="*/ 0 w 25"/>
                    <a:gd name="T5" fmla="*/ 0 h 25"/>
                    <a:gd name="T6" fmla="*/ 7 w 25"/>
                    <a:gd name="T7" fmla="*/ 25 h 25"/>
                  </a:gdLst>
                  <a:ahLst/>
                  <a:cxnLst>
                    <a:cxn ang="0">
                      <a:pos x="T0" y="T1"/>
                    </a:cxn>
                    <a:cxn ang="0">
                      <a:pos x="T2" y="T3"/>
                    </a:cxn>
                    <a:cxn ang="0">
                      <a:pos x="T4" y="T5"/>
                    </a:cxn>
                    <a:cxn ang="0">
                      <a:pos x="T6" y="T7"/>
                    </a:cxn>
                  </a:cxnLst>
                  <a:rect l="0" t="0" r="r" b="b"/>
                  <a:pathLst>
                    <a:path w="25" h="25">
                      <a:moveTo>
                        <a:pt x="7" y="25"/>
                      </a:moveTo>
                      <a:cubicBezTo>
                        <a:pt x="17" y="25"/>
                        <a:pt x="23" y="18"/>
                        <a:pt x="25" y="6"/>
                      </a:cubicBezTo>
                      <a:cubicBezTo>
                        <a:pt x="16" y="6"/>
                        <a:pt x="8" y="4"/>
                        <a:pt x="0" y="0"/>
                      </a:cubicBezTo>
                      <a:cubicBezTo>
                        <a:pt x="4" y="7"/>
                        <a:pt x="6" y="16"/>
                        <a:pt x="7" y="2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0" name="Freeform 414"/>
                <p:cNvSpPr/>
                <p:nvPr/>
              </p:nvSpPr>
              <p:spPr bwMode="auto">
                <a:xfrm>
                  <a:off x="5622" y="2295"/>
                  <a:ext cx="57" cy="78"/>
                </a:xfrm>
                <a:custGeom>
                  <a:avLst/>
                  <a:gdLst>
                    <a:gd name="T0" fmla="*/ 24 w 24"/>
                    <a:gd name="T1" fmla="*/ 0 h 33"/>
                    <a:gd name="T2" fmla="*/ 15 w 24"/>
                    <a:gd name="T3" fmla="*/ 1 h 33"/>
                    <a:gd name="T4" fmla="*/ 0 w 24"/>
                    <a:gd name="T5" fmla="*/ 32 h 33"/>
                    <a:gd name="T6" fmla="*/ 8 w 24"/>
                    <a:gd name="T7" fmla="*/ 33 h 33"/>
                    <a:gd name="T8" fmla="*/ 24 w 24"/>
                    <a:gd name="T9" fmla="*/ 0 h 33"/>
                  </a:gdLst>
                  <a:ahLst/>
                  <a:cxnLst>
                    <a:cxn ang="0">
                      <a:pos x="T0" y="T1"/>
                    </a:cxn>
                    <a:cxn ang="0">
                      <a:pos x="T2" y="T3"/>
                    </a:cxn>
                    <a:cxn ang="0">
                      <a:pos x="T4" y="T5"/>
                    </a:cxn>
                    <a:cxn ang="0">
                      <a:pos x="T6" y="T7"/>
                    </a:cxn>
                    <a:cxn ang="0">
                      <a:pos x="T8" y="T9"/>
                    </a:cxn>
                  </a:cxnLst>
                  <a:rect l="0" t="0" r="r" b="b"/>
                  <a:pathLst>
                    <a:path w="24" h="33">
                      <a:moveTo>
                        <a:pt x="24" y="0"/>
                      </a:moveTo>
                      <a:cubicBezTo>
                        <a:pt x="15" y="1"/>
                        <a:pt x="15" y="1"/>
                        <a:pt x="15" y="1"/>
                      </a:cubicBezTo>
                      <a:cubicBezTo>
                        <a:pt x="0" y="32"/>
                        <a:pt x="0" y="32"/>
                        <a:pt x="0" y="32"/>
                      </a:cubicBezTo>
                      <a:cubicBezTo>
                        <a:pt x="3" y="32"/>
                        <a:pt x="6" y="33"/>
                        <a:pt x="8" y="33"/>
                      </a:cubicBezTo>
                      <a:lnTo>
                        <a:pt x="24" y="0"/>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1" name="Freeform 415"/>
                <p:cNvSpPr/>
                <p:nvPr/>
              </p:nvSpPr>
              <p:spPr bwMode="auto">
                <a:xfrm>
                  <a:off x="5601" y="1306"/>
                  <a:ext cx="31" cy="28"/>
                </a:xfrm>
                <a:custGeom>
                  <a:avLst/>
                  <a:gdLst>
                    <a:gd name="T0" fmla="*/ 6 w 13"/>
                    <a:gd name="T1" fmla="*/ 0 h 12"/>
                    <a:gd name="T2" fmla="*/ 0 w 13"/>
                    <a:gd name="T3" fmla="*/ 9 h 12"/>
                    <a:gd name="T4" fmla="*/ 13 w 13"/>
                    <a:gd name="T5" fmla="*/ 12 h 12"/>
                    <a:gd name="T6" fmla="*/ 6 w 13"/>
                    <a:gd name="T7" fmla="*/ 0 h 12"/>
                  </a:gdLst>
                  <a:ahLst/>
                  <a:cxnLst>
                    <a:cxn ang="0">
                      <a:pos x="T0" y="T1"/>
                    </a:cxn>
                    <a:cxn ang="0">
                      <a:pos x="T2" y="T3"/>
                    </a:cxn>
                    <a:cxn ang="0">
                      <a:pos x="T4" y="T5"/>
                    </a:cxn>
                    <a:cxn ang="0">
                      <a:pos x="T6" y="T7"/>
                    </a:cxn>
                  </a:cxnLst>
                  <a:rect l="0" t="0" r="r" b="b"/>
                  <a:pathLst>
                    <a:path w="13" h="12">
                      <a:moveTo>
                        <a:pt x="6" y="0"/>
                      </a:moveTo>
                      <a:cubicBezTo>
                        <a:pt x="0" y="9"/>
                        <a:pt x="0" y="9"/>
                        <a:pt x="0" y="9"/>
                      </a:cubicBezTo>
                      <a:cubicBezTo>
                        <a:pt x="4" y="10"/>
                        <a:pt x="9" y="11"/>
                        <a:pt x="13" y="12"/>
                      </a:cubicBezTo>
                      <a:cubicBezTo>
                        <a:pt x="10" y="8"/>
                        <a:pt x="8" y="4"/>
                        <a:pt x="6" y="0"/>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2" name="Freeform 416"/>
                <p:cNvSpPr/>
                <p:nvPr/>
              </p:nvSpPr>
              <p:spPr bwMode="auto">
                <a:xfrm>
                  <a:off x="5582" y="1287"/>
                  <a:ext cx="31" cy="40"/>
                </a:xfrm>
                <a:custGeom>
                  <a:avLst/>
                  <a:gdLst>
                    <a:gd name="T0" fmla="*/ 13 w 13"/>
                    <a:gd name="T1" fmla="*/ 6 h 17"/>
                    <a:gd name="T2" fmla="*/ 10 w 13"/>
                    <a:gd name="T3" fmla="*/ 0 h 17"/>
                    <a:gd name="T4" fmla="*/ 0 w 13"/>
                    <a:gd name="T5" fmla="*/ 16 h 17"/>
                    <a:gd name="T6" fmla="*/ 6 w 13"/>
                    <a:gd name="T7" fmla="*/ 17 h 17"/>
                    <a:gd name="T8" fmla="*/ 13 w 13"/>
                    <a:gd name="T9" fmla="*/ 6 h 17"/>
                  </a:gdLst>
                  <a:ahLst/>
                  <a:cxnLst>
                    <a:cxn ang="0">
                      <a:pos x="T0" y="T1"/>
                    </a:cxn>
                    <a:cxn ang="0">
                      <a:pos x="T2" y="T3"/>
                    </a:cxn>
                    <a:cxn ang="0">
                      <a:pos x="T4" y="T5"/>
                    </a:cxn>
                    <a:cxn ang="0">
                      <a:pos x="T6" y="T7"/>
                    </a:cxn>
                    <a:cxn ang="0">
                      <a:pos x="T8" y="T9"/>
                    </a:cxn>
                  </a:cxnLst>
                  <a:rect l="0" t="0" r="r" b="b"/>
                  <a:pathLst>
                    <a:path w="13" h="17">
                      <a:moveTo>
                        <a:pt x="13" y="6"/>
                      </a:moveTo>
                      <a:cubicBezTo>
                        <a:pt x="12" y="4"/>
                        <a:pt x="11" y="2"/>
                        <a:pt x="10" y="0"/>
                      </a:cubicBezTo>
                      <a:cubicBezTo>
                        <a:pt x="0" y="16"/>
                        <a:pt x="0" y="16"/>
                        <a:pt x="0" y="16"/>
                      </a:cubicBezTo>
                      <a:cubicBezTo>
                        <a:pt x="2" y="16"/>
                        <a:pt x="4" y="16"/>
                        <a:pt x="6" y="17"/>
                      </a:cubicBezTo>
                      <a:lnTo>
                        <a:pt x="13" y="6"/>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3" name="Freeform 417"/>
                <p:cNvSpPr/>
                <p:nvPr/>
              </p:nvSpPr>
              <p:spPr bwMode="auto">
                <a:xfrm>
                  <a:off x="5672" y="3099"/>
                  <a:ext cx="57" cy="45"/>
                </a:xfrm>
                <a:custGeom>
                  <a:avLst/>
                  <a:gdLst>
                    <a:gd name="T0" fmla="*/ 0 w 24"/>
                    <a:gd name="T1" fmla="*/ 4 h 19"/>
                    <a:gd name="T2" fmla="*/ 13 w 24"/>
                    <a:gd name="T3" fmla="*/ 19 h 19"/>
                    <a:gd name="T4" fmla="*/ 24 w 24"/>
                    <a:gd name="T5" fmla="*/ 14 h 19"/>
                    <a:gd name="T6" fmla="*/ 9 w 24"/>
                    <a:gd name="T7" fmla="*/ 0 h 19"/>
                    <a:gd name="T8" fmla="*/ 0 w 24"/>
                    <a:gd name="T9" fmla="*/ 4 h 19"/>
                  </a:gdLst>
                  <a:ahLst/>
                  <a:cxnLst>
                    <a:cxn ang="0">
                      <a:pos x="T0" y="T1"/>
                    </a:cxn>
                    <a:cxn ang="0">
                      <a:pos x="T2" y="T3"/>
                    </a:cxn>
                    <a:cxn ang="0">
                      <a:pos x="T4" y="T5"/>
                    </a:cxn>
                    <a:cxn ang="0">
                      <a:pos x="T6" y="T7"/>
                    </a:cxn>
                    <a:cxn ang="0">
                      <a:pos x="T8" y="T9"/>
                    </a:cxn>
                  </a:cxnLst>
                  <a:rect l="0" t="0" r="r" b="b"/>
                  <a:pathLst>
                    <a:path w="24" h="19">
                      <a:moveTo>
                        <a:pt x="0" y="4"/>
                      </a:moveTo>
                      <a:cubicBezTo>
                        <a:pt x="13" y="19"/>
                        <a:pt x="13" y="19"/>
                        <a:pt x="13" y="19"/>
                      </a:cubicBezTo>
                      <a:cubicBezTo>
                        <a:pt x="17" y="17"/>
                        <a:pt x="20" y="16"/>
                        <a:pt x="24" y="14"/>
                      </a:cubicBezTo>
                      <a:cubicBezTo>
                        <a:pt x="19" y="10"/>
                        <a:pt x="14" y="5"/>
                        <a:pt x="9" y="0"/>
                      </a:cubicBezTo>
                      <a:cubicBezTo>
                        <a:pt x="6" y="1"/>
                        <a:pt x="3" y="2"/>
                        <a:pt x="0" y="4"/>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4" name="Freeform 418"/>
                <p:cNvSpPr/>
                <p:nvPr/>
              </p:nvSpPr>
              <p:spPr bwMode="auto">
                <a:xfrm>
                  <a:off x="5561" y="1268"/>
                  <a:ext cx="42" cy="57"/>
                </a:xfrm>
                <a:custGeom>
                  <a:avLst/>
                  <a:gdLst>
                    <a:gd name="T0" fmla="*/ 18 w 18"/>
                    <a:gd name="T1" fmla="*/ 6 h 24"/>
                    <a:gd name="T2" fmla="*/ 16 w 18"/>
                    <a:gd name="T3" fmla="*/ 0 h 24"/>
                    <a:gd name="T4" fmla="*/ 0 w 18"/>
                    <a:gd name="T5" fmla="*/ 24 h 24"/>
                    <a:gd name="T6" fmla="*/ 7 w 18"/>
                    <a:gd name="T7" fmla="*/ 24 h 24"/>
                    <a:gd name="T8" fmla="*/ 18 w 18"/>
                    <a:gd name="T9" fmla="*/ 6 h 24"/>
                  </a:gdLst>
                  <a:ahLst/>
                  <a:cxnLst>
                    <a:cxn ang="0">
                      <a:pos x="T0" y="T1"/>
                    </a:cxn>
                    <a:cxn ang="0">
                      <a:pos x="T2" y="T3"/>
                    </a:cxn>
                    <a:cxn ang="0">
                      <a:pos x="T4" y="T5"/>
                    </a:cxn>
                    <a:cxn ang="0">
                      <a:pos x="T6" y="T7"/>
                    </a:cxn>
                    <a:cxn ang="0">
                      <a:pos x="T8" y="T9"/>
                    </a:cxn>
                  </a:cxnLst>
                  <a:rect l="0" t="0" r="r" b="b"/>
                  <a:pathLst>
                    <a:path w="18" h="24">
                      <a:moveTo>
                        <a:pt x="18" y="6"/>
                      </a:moveTo>
                      <a:cubicBezTo>
                        <a:pt x="17" y="4"/>
                        <a:pt x="16" y="2"/>
                        <a:pt x="16" y="0"/>
                      </a:cubicBezTo>
                      <a:cubicBezTo>
                        <a:pt x="0" y="24"/>
                        <a:pt x="0" y="24"/>
                        <a:pt x="0" y="24"/>
                      </a:cubicBezTo>
                      <a:cubicBezTo>
                        <a:pt x="2" y="24"/>
                        <a:pt x="4" y="24"/>
                        <a:pt x="7" y="24"/>
                      </a:cubicBezTo>
                      <a:lnTo>
                        <a:pt x="18" y="6"/>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5" name="Freeform 419"/>
                <p:cNvSpPr/>
                <p:nvPr/>
              </p:nvSpPr>
              <p:spPr bwMode="auto">
                <a:xfrm>
                  <a:off x="5577" y="3613"/>
                  <a:ext cx="178" cy="194"/>
                </a:xfrm>
                <a:custGeom>
                  <a:avLst/>
                  <a:gdLst>
                    <a:gd name="T0" fmla="*/ 24 w 75"/>
                    <a:gd name="T1" fmla="*/ 0 h 82"/>
                    <a:gd name="T2" fmla="*/ 0 w 75"/>
                    <a:gd name="T3" fmla="*/ 16 h 82"/>
                    <a:gd name="T4" fmla="*/ 71 w 75"/>
                    <a:gd name="T5" fmla="*/ 82 h 82"/>
                    <a:gd name="T6" fmla="*/ 24 w 75"/>
                    <a:gd name="T7" fmla="*/ 0 h 82"/>
                  </a:gdLst>
                  <a:ahLst/>
                  <a:cxnLst>
                    <a:cxn ang="0">
                      <a:pos x="T0" y="T1"/>
                    </a:cxn>
                    <a:cxn ang="0">
                      <a:pos x="T2" y="T3"/>
                    </a:cxn>
                    <a:cxn ang="0">
                      <a:pos x="T4" y="T5"/>
                    </a:cxn>
                    <a:cxn ang="0">
                      <a:pos x="T6" y="T7"/>
                    </a:cxn>
                  </a:cxnLst>
                  <a:rect l="0" t="0" r="r" b="b"/>
                  <a:pathLst>
                    <a:path w="75" h="82">
                      <a:moveTo>
                        <a:pt x="24" y="0"/>
                      </a:moveTo>
                      <a:cubicBezTo>
                        <a:pt x="18" y="6"/>
                        <a:pt x="9" y="12"/>
                        <a:pt x="0" y="16"/>
                      </a:cubicBezTo>
                      <a:cubicBezTo>
                        <a:pt x="29" y="27"/>
                        <a:pt x="57" y="51"/>
                        <a:pt x="71" y="82"/>
                      </a:cubicBezTo>
                      <a:cubicBezTo>
                        <a:pt x="75" y="32"/>
                        <a:pt x="44" y="8"/>
                        <a:pt x="24" y="0"/>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6" name="Freeform 420"/>
                <p:cNvSpPr/>
                <p:nvPr/>
              </p:nvSpPr>
              <p:spPr bwMode="auto">
                <a:xfrm>
                  <a:off x="5721" y="4003"/>
                  <a:ext cx="52" cy="57"/>
                </a:xfrm>
                <a:custGeom>
                  <a:avLst/>
                  <a:gdLst>
                    <a:gd name="T0" fmla="*/ 22 w 22"/>
                    <a:gd name="T1" fmla="*/ 12 h 24"/>
                    <a:gd name="T2" fmla="*/ 12 w 22"/>
                    <a:gd name="T3" fmla="*/ 0 h 24"/>
                    <a:gd name="T4" fmla="*/ 0 w 22"/>
                    <a:gd name="T5" fmla="*/ 24 h 24"/>
                    <a:gd name="T6" fmla="*/ 22 w 22"/>
                    <a:gd name="T7" fmla="*/ 12 h 24"/>
                  </a:gdLst>
                  <a:ahLst/>
                  <a:cxnLst>
                    <a:cxn ang="0">
                      <a:pos x="T0" y="T1"/>
                    </a:cxn>
                    <a:cxn ang="0">
                      <a:pos x="T2" y="T3"/>
                    </a:cxn>
                    <a:cxn ang="0">
                      <a:pos x="T4" y="T5"/>
                    </a:cxn>
                    <a:cxn ang="0">
                      <a:pos x="T6" y="T7"/>
                    </a:cxn>
                  </a:cxnLst>
                  <a:rect l="0" t="0" r="r" b="b"/>
                  <a:pathLst>
                    <a:path w="22" h="24">
                      <a:moveTo>
                        <a:pt x="22" y="12"/>
                      </a:moveTo>
                      <a:cubicBezTo>
                        <a:pt x="18" y="7"/>
                        <a:pt x="14" y="3"/>
                        <a:pt x="12" y="0"/>
                      </a:cubicBezTo>
                      <a:cubicBezTo>
                        <a:pt x="9" y="6"/>
                        <a:pt x="5" y="15"/>
                        <a:pt x="0" y="24"/>
                      </a:cubicBezTo>
                      <a:cubicBezTo>
                        <a:pt x="8" y="19"/>
                        <a:pt x="16" y="15"/>
                        <a:pt x="22" y="12"/>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7" name="Freeform 421"/>
                <p:cNvSpPr/>
                <p:nvPr/>
              </p:nvSpPr>
              <p:spPr bwMode="auto">
                <a:xfrm>
                  <a:off x="5289" y="3579"/>
                  <a:ext cx="496" cy="377"/>
                </a:xfrm>
                <a:custGeom>
                  <a:avLst/>
                  <a:gdLst>
                    <a:gd name="T0" fmla="*/ 114 w 210"/>
                    <a:gd name="T1" fmla="*/ 33 h 159"/>
                    <a:gd name="T2" fmla="*/ 0 w 210"/>
                    <a:gd name="T3" fmla="*/ 0 h 159"/>
                    <a:gd name="T4" fmla="*/ 1 w 210"/>
                    <a:gd name="T5" fmla="*/ 13 h 159"/>
                    <a:gd name="T6" fmla="*/ 149 w 210"/>
                    <a:gd name="T7" fmla="*/ 85 h 159"/>
                    <a:gd name="T8" fmla="*/ 194 w 210"/>
                    <a:gd name="T9" fmla="*/ 159 h 159"/>
                    <a:gd name="T10" fmla="*/ 114 w 210"/>
                    <a:gd name="T11" fmla="*/ 33 h 159"/>
                  </a:gdLst>
                  <a:ahLst/>
                  <a:cxnLst>
                    <a:cxn ang="0">
                      <a:pos x="T0" y="T1"/>
                    </a:cxn>
                    <a:cxn ang="0">
                      <a:pos x="T2" y="T3"/>
                    </a:cxn>
                    <a:cxn ang="0">
                      <a:pos x="T4" y="T5"/>
                    </a:cxn>
                    <a:cxn ang="0">
                      <a:pos x="T6" y="T7"/>
                    </a:cxn>
                    <a:cxn ang="0">
                      <a:pos x="T8" y="T9"/>
                    </a:cxn>
                    <a:cxn ang="0">
                      <a:pos x="T10" y="T11"/>
                    </a:cxn>
                  </a:cxnLst>
                  <a:rect l="0" t="0" r="r" b="b"/>
                  <a:pathLst>
                    <a:path w="210" h="159">
                      <a:moveTo>
                        <a:pt x="114" y="33"/>
                      </a:moveTo>
                      <a:cubicBezTo>
                        <a:pt x="73" y="49"/>
                        <a:pt x="28" y="35"/>
                        <a:pt x="0" y="0"/>
                      </a:cubicBezTo>
                      <a:cubicBezTo>
                        <a:pt x="1" y="4"/>
                        <a:pt x="1" y="9"/>
                        <a:pt x="1" y="13"/>
                      </a:cubicBezTo>
                      <a:cubicBezTo>
                        <a:pt x="50" y="63"/>
                        <a:pt x="108" y="59"/>
                        <a:pt x="149" y="85"/>
                      </a:cubicBezTo>
                      <a:cubicBezTo>
                        <a:pt x="178" y="103"/>
                        <a:pt x="193" y="133"/>
                        <a:pt x="194" y="159"/>
                      </a:cubicBezTo>
                      <a:cubicBezTo>
                        <a:pt x="210" y="104"/>
                        <a:pt x="162" y="53"/>
                        <a:pt x="114" y="33"/>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8" name="Freeform 422"/>
                <p:cNvSpPr/>
                <p:nvPr/>
              </p:nvSpPr>
              <p:spPr bwMode="auto">
                <a:xfrm>
                  <a:off x="5530" y="1256"/>
                  <a:ext cx="66" cy="71"/>
                </a:xfrm>
                <a:custGeom>
                  <a:avLst/>
                  <a:gdLst>
                    <a:gd name="T0" fmla="*/ 28 w 28"/>
                    <a:gd name="T1" fmla="*/ 3 h 30"/>
                    <a:gd name="T2" fmla="*/ 27 w 28"/>
                    <a:gd name="T3" fmla="*/ 0 h 30"/>
                    <a:gd name="T4" fmla="*/ 23 w 28"/>
                    <a:gd name="T5" fmla="*/ 0 h 30"/>
                    <a:gd name="T6" fmla="*/ 0 w 28"/>
                    <a:gd name="T7" fmla="*/ 30 h 30"/>
                    <a:gd name="T8" fmla="*/ 11 w 28"/>
                    <a:gd name="T9" fmla="*/ 29 h 30"/>
                    <a:gd name="T10" fmla="*/ 28 w 28"/>
                    <a:gd name="T11" fmla="*/ 3 h 30"/>
                  </a:gdLst>
                  <a:ahLst/>
                  <a:cxnLst>
                    <a:cxn ang="0">
                      <a:pos x="T0" y="T1"/>
                    </a:cxn>
                    <a:cxn ang="0">
                      <a:pos x="T2" y="T3"/>
                    </a:cxn>
                    <a:cxn ang="0">
                      <a:pos x="T4" y="T5"/>
                    </a:cxn>
                    <a:cxn ang="0">
                      <a:pos x="T6" y="T7"/>
                    </a:cxn>
                    <a:cxn ang="0">
                      <a:pos x="T8" y="T9"/>
                    </a:cxn>
                    <a:cxn ang="0">
                      <a:pos x="T10" y="T11"/>
                    </a:cxn>
                  </a:cxnLst>
                  <a:rect l="0" t="0" r="r" b="b"/>
                  <a:pathLst>
                    <a:path w="28" h="30">
                      <a:moveTo>
                        <a:pt x="28" y="3"/>
                      </a:moveTo>
                      <a:cubicBezTo>
                        <a:pt x="27" y="2"/>
                        <a:pt x="27" y="1"/>
                        <a:pt x="27" y="0"/>
                      </a:cubicBezTo>
                      <a:cubicBezTo>
                        <a:pt x="25" y="0"/>
                        <a:pt x="24" y="0"/>
                        <a:pt x="23" y="0"/>
                      </a:cubicBezTo>
                      <a:cubicBezTo>
                        <a:pt x="16" y="10"/>
                        <a:pt x="8" y="20"/>
                        <a:pt x="0" y="30"/>
                      </a:cubicBezTo>
                      <a:cubicBezTo>
                        <a:pt x="4" y="29"/>
                        <a:pt x="7" y="29"/>
                        <a:pt x="11" y="29"/>
                      </a:cubicBezTo>
                      <a:lnTo>
                        <a:pt x="28" y="3"/>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9" name="Freeform 423"/>
                <p:cNvSpPr>
                  <a:spLocks noEditPoints="1"/>
                </p:cNvSpPr>
                <p:nvPr/>
              </p:nvSpPr>
              <p:spPr bwMode="auto">
                <a:xfrm>
                  <a:off x="5270" y="1571"/>
                  <a:ext cx="416" cy="359"/>
                </a:xfrm>
                <a:custGeom>
                  <a:avLst/>
                  <a:gdLst>
                    <a:gd name="T0" fmla="*/ 0 w 176"/>
                    <a:gd name="T1" fmla="*/ 57 h 152"/>
                    <a:gd name="T2" fmla="*/ 4 w 176"/>
                    <a:gd name="T3" fmla="*/ 85 h 152"/>
                    <a:gd name="T4" fmla="*/ 54 w 176"/>
                    <a:gd name="T5" fmla="*/ 119 h 152"/>
                    <a:gd name="T6" fmla="*/ 50 w 176"/>
                    <a:gd name="T7" fmla="*/ 136 h 152"/>
                    <a:gd name="T8" fmla="*/ 121 w 176"/>
                    <a:gd name="T9" fmla="*/ 140 h 152"/>
                    <a:gd name="T10" fmla="*/ 130 w 176"/>
                    <a:gd name="T11" fmla="*/ 115 h 152"/>
                    <a:gd name="T12" fmla="*/ 148 w 176"/>
                    <a:gd name="T13" fmla="*/ 114 h 152"/>
                    <a:gd name="T14" fmla="*/ 107 w 176"/>
                    <a:gd name="T15" fmla="*/ 0 h 152"/>
                    <a:gd name="T16" fmla="*/ 0 w 176"/>
                    <a:gd name="T17" fmla="*/ 57 h 152"/>
                    <a:gd name="T18" fmla="*/ 103 w 176"/>
                    <a:gd name="T19" fmla="*/ 66 h 152"/>
                    <a:gd name="T20" fmla="*/ 112 w 176"/>
                    <a:gd name="T21" fmla="*/ 103 h 152"/>
                    <a:gd name="T22" fmla="*/ 57 w 176"/>
                    <a:gd name="T23" fmla="*/ 94 h 152"/>
                    <a:gd name="T24" fmla="*/ 24 w 176"/>
                    <a:gd name="T25" fmla="*/ 62 h 152"/>
                    <a:gd name="T26" fmla="*/ 75 w 176"/>
                    <a:gd name="T27" fmla="*/ 32 h 152"/>
                    <a:gd name="T28" fmla="*/ 117 w 176"/>
                    <a:gd name="T29" fmla="*/ 30 h 152"/>
                    <a:gd name="T30" fmla="*/ 103 w 176"/>
                    <a:gd name="T31" fmla="*/ 6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6" h="152">
                      <a:moveTo>
                        <a:pt x="0" y="57"/>
                      </a:moveTo>
                      <a:cubicBezTo>
                        <a:pt x="0" y="67"/>
                        <a:pt x="1" y="76"/>
                        <a:pt x="4" y="85"/>
                      </a:cubicBezTo>
                      <a:cubicBezTo>
                        <a:pt x="33" y="101"/>
                        <a:pt x="53" y="114"/>
                        <a:pt x="54" y="119"/>
                      </a:cubicBezTo>
                      <a:cubicBezTo>
                        <a:pt x="55" y="121"/>
                        <a:pt x="53" y="128"/>
                        <a:pt x="50" y="136"/>
                      </a:cubicBezTo>
                      <a:cubicBezTo>
                        <a:pt x="73" y="149"/>
                        <a:pt x="99" y="152"/>
                        <a:pt x="121" y="140"/>
                      </a:cubicBezTo>
                      <a:cubicBezTo>
                        <a:pt x="130" y="115"/>
                        <a:pt x="130" y="115"/>
                        <a:pt x="130" y="115"/>
                      </a:cubicBezTo>
                      <a:cubicBezTo>
                        <a:pt x="148" y="114"/>
                        <a:pt x="148" y="114"/>
                        <a:pt x="148" y="114"/>
                      </a:cubicBezTo>
                      <a:cubicBezTo>
                        <a:pt x="176" y="67"/>
                        <a:pt x="155" y="17"/>
                        <a:pt x="107" y="0"/>
                      </a:cubicBezTo>
                      <a:cubicBezTo>
                        <a:pt x="70" y="20"/>
                        <a:pt x="28" y="43"/>
                        <a:pt x="0" y="57"/>
                      </a:cubicBezTo>
                      <a:close/>
                      <a:moveTo>
                        <a:pt x="103" y="66"/>
                      </a:moveTo>
                      <a:cubicBezTo>
                        <a:pt x="116" y="75"/>
                        <a:pt x="122" y="89"/>
                        <a:pt x="112" y="103"/>
                      </a:cubicBezTo>
                      <a:cubicBezTo>
                        <a:pt x="104" y="114"/>
                        <a:pt x="82" y="117"/>
                        <a:pt x="57" y="94"/>
                      </a:cubicBezTo>
                      <a:cubicBezTo>
                        <a:pt x="48" y="85"/>
                        <a:pt x="37" y="72"/>
                        <a:pt x="24" y="62"/>
                      </a:cubicBezTo>
                      <a:cubicBezTo>
                        <a:pt x="42" y="55"/>
                        <a:pt x="61" y="42"/>
                        <a:pt x="75" y="32"/>
                      </a:cubicBezTo>
                      <a:cubicBezTo>
                        <a:pt x="93" y="19"/>
                        <a:pt x="108" y="20"/>
                        <a:pt x="117" y="30"/>
                      </a:cubicBezTo>
                      <a:cubicBezTo>
                        <a:pt x="127" y="41"/>
                        <a:pt x="119" y="60"/>
                        <a:pt x="103" y="66"/>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0" name="Freeform 424"/>
                <p:cNvSpPr/>
                <p:nvPr/>
              </p:nvSpPr>
              <p:spPr bwMode="auto">
                <a:xfrm>
                  <a:off x="5596" y="2297"/>
                  <a:ext cx="55" cy="74"/>
                </a:xfrm>
                <a:custGeom>
                  <a:avLst/>
                  <a:gdLst>
                    <a:gd name="T0" fmla="*/ 23 w 23"/>
                    <a:gd name="T1" fmla="*/ 0 h 31"/>
                    <a:gd name="T2" fmla="*/ 13 w 23"/>
                    <a:gd name="T3" fmla="*/ 1 h 31"/>
                    <a:gd name="T4" fmla="*/ 0 w 23"/>
                    <a:gd name="T5" fmla="*/ 30 h 31"/>
                    <a:gd name="T6" fmla="*/ 8 w 23"/>
                    <a:gd name="T7" fmla="*/ 31 h 31"/>
                    <a:gd name="T8" fmla="*/ 23 w 23"/>
                    <a:gd name="T9" fmla="*/ 0 h 31"/>
                  </a:gdLst>
                  <a:ahLst/>
                  <a:cxnLst>
                    <a:cxn ang="0">
                      <a:pos x="T0" y="T1"/>
                    </a:cxn>
                    <a:cxn ang="0">
                      <a:pos x="T2" y="T3"/>
                    </a:cxn>
                    <a:cxn ang="0">
                      <a:pos x="T4" y="T5"/>
                    </a:cxn>
                    <a:cxn ang="0">
                      <a:pos x="T6" y="T7"/>
                    </a:cxn>
                    <a:cxn ang="0">
                      <a:pos x="T8" y="T9"/>
                    </a:cxn>
                  </a:cxnLst>
                  <a:rect l="0" t="0" r="r" b="b"/>
                  <a:pathLst>
                    <a:path w="23" h="31">
                      <a:moveTo>
                        <a:pt x="23" y="0"/>
                      </a:moveTo>
                      <a:cubicBezTo>
                        <a:pt x="13" y="1"/>
                        <a:pt x="13" y="1"/>
                        <a:pt x="13" y="1"/>
                      </a:cubicBezTo>
                      <a:cubicBezTo>
                        <a:pt x="0" y="30"/>
                        <a:pt x="0" y="30"/>
                        <a:pt x="0" y="30"/>
                      </a:cubicBezTo>
                      <a:cubicBezTo>
                        <a:pt x="3" y="30"/>
                        <a:pt x="6" y="30"/>
                        <a:pt x="8" y="31"/>
                      </a:cubicBezTo>
                      <a:lnTo>
                        <a:pt x="23" y="0"/>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1" name="Freeform 425"/>
                <p:cNvSpPr/>
                <p:nvPr/>
              </p:nvSpPr>
              <p:spPr bwMode="auto">
                <a:xfrm>
                  <a:off x="5639" y="4048"/>
                  <a:ext cx="132" cy="144"/>
                </a:xfrm>
                <a:custGeom>
                  <a:avLst/>
                  <a:gdLst>
                    <a:gd name="T0" fmla="*/ 30 w 56"/>
                    <a:gd name="T1" fmla="*/ 13 h 61"/>
                    <a:gd name="T2" fmla="*/ 16 w 56"/>
                    <a:gd name="T3" fmla="*/ 30 h 61"/>
                    <a:gd name="T4" fmla="*/ 17 w 56"/>
                    <a:gd name="T5" fmla="*/ 19 h 61"/>
                    <a:gd name="T6" fmla="*/ 0 w 56"/>
                    <a:gd name="T7" fmla="*/ 28 h 61"/>
                    <a:gd name="T8" fmla="*/ 13 w 56"/>
                    <a:gd name="T9" fmla="*/ 39 h 61"/>
                    <a:gd name="T10" fmla="*/ 37 w 56"/>
                    <a:gd name="T11" fmla="*/ 29 h 61"/>
                    <a:gd name="T12" fmla="*/ 27 w 56"/>
                    <a:gd name="T13" fmla="*/ 52 h 61"/>
                    <a:gd name="T14" fmla="*/ 37 w 56"/>
                    <a:gd name="T15" fmla="*/ 61 h 61"/>
                    <a:gd name="T16" fmla="*/ 56 w 56"/>
                    <a:gd name="T17" fmla="*/ 0 h 61"/>
                    <a:gd name="T18" fmla="*/ 30 w 56"/>
                    <a:gd name="T19" fmla="*/ 1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1">
                      <a:moveTo>
                        <a:pt x="30" y="13"/>
                      </a:moveTo>
                      <a:cubicBezTo>
                        <a:pt x="25" y="20"/>
                        <a:pt x="20" y="26"/>
                        <a:pt x="16" y="30"/>
                      </a:cubicBezTo>
                      <a:cubicBezTo>
                        <a:pt x="16" y="26"/>
                        <a:pt x="17" y="23"/>
                        <a:pt x="17" y="19"/>
                      </a:cubicBezTo>
                      <a:cubicBezTo>
                        <a:pt x="0" y="28"/>
                        <a:pt x="0" y="28"/>
                        <a:pt x="0" y="28"/>
                      </a:cubicBezTo>
                      <a:cubicBezTo>
                        <a:pt x="4" y="31"/>
                        <a:pt x="9" y="35"/>
                        <a:pt x="13" y="39"/>
                      </a:cubicBezTo>
                      <a:cubicBezTo>
                        <a:pt x="23" y="35"/>
                        <a:pt x="32" y="31"/>
                        <a:pt x="37" y="29"/>
                      </a:cubicBezTo>
                      <a:cubicBezTo>
                        <a:pt x="34" y="36"/>
                        <a:pt x="30" y="44"/>
                        <a:pt x="27" y="52"/>
                      </a:cubicBezTo>
                      <a:cubicBezTo>
                        <a:pt x="31" y="54"/>
                        <a:pt x="34" y="57"/>
                        <a:pt x="37" y="61"/>
                      </a:cubicBezTo>
                      <a:cubicBezTo>
                        <a:pt x="43" y="40"/>
                        <a:pt x="53" y="11"/>
                        <a:pt x="56" y="0"/>
                      </a:cubicBezTo>
                      <a:cubicBezTo>
                        <a:pt x="51" y="2"/>
                        <a:pt x="41" y="7"/>
                        <a:pt x="30" y="13"/>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2" name="Freeform 426"/>
                <p:cNvSpPr/>
                <p:nvPr/>
              </p:nvSpPr>
              <p:spPr bwMode="auto">
                <a:xfrm>
                  <a:off x="5643" y="3113"/>
                  <a:ext cx="55" cy="48"/>
                </a:xfrm>
                <a:custGeom>
                  <a:avLst/>
                  <a:gdLst>
                    <a:gd name="T0" fmla="*/ 0 w 23"/>
                    <a:gd name="T1" fmla="*/ 5 h 20"/>
                    <a:gd name="T2" fmla="*/ 13 w 23"/>
                    <a:gd name="T3" fmla="*/ 20 h 20"/>
                    <a:gd name="T4" fmla="*/ 23 w 23"/>
                    <a:gd name="T5" fmla="*/ 14 h 20"/>
                    <a:gd name="T6" fmla="*/ 9 w 23"/>
                    <a:gd name="T7" fmla="*/ 0 h 20"/>
                    <a:gd name="T8" fmla="*/ 0 w 23"/>
                    <a:gd name="T9" fmla="*/ 5 h 20"/>
                  </a:gdLst>
                  <a:ahLst/>
                  <a:cxnLst>
                    <a:cxn ang="0">
                      <a:pos x="T0" y="T1"/>
                    </a:cxn>
                    <a:cxn ang="0">
                      <a:pos x="T2" y="T3"/>
                    </a:cxn>
                    <a:cxn ang="0">
                      <a:pos x="T4" y="T5"/>
                    </a:cxn>
                    <a:cxn ang="0">
                      <a:pos x="T6" y="T7"/>
                    </a:cxn>
                    <a:cxn ang="0">
                      <a:pos x="T8" y="T9"/>
                    </a:cxn>
                  </a:cxnLst>
                  <a:rect l="0" t="0" r="r" b="b"/>
                  <a:pathLst>
                    <a:path w="23" h="20">
                      <a:moveTo>
                        <a:pt x="0" y="5"/>
                      </a:moveTo>
                      <a:cubicBezTo>
                        <a:pt x="13" y="20"/>
                        <a:pt x="13" y="20"/>
                        <a:pt x="13" y="20"/>
                      </a:cubicBezTo>
                      <a:cubicBezTo>
                        <a:pt x="16" y="18"/>
                        <a:pt x="19" y="16"/>
                        <a:pt x="23" y="14"/>
                      </a:cubicBezTo>
                      <a:cubicBezTo>
                        <a:pt x="9" y="0"/>
                        <a:pt x="9" y="0"/>
                        <a:pt x="9" y="0"/>
                      </a:cubicBezTo>
                      <a:cubicBezTo>
                        <a:pt x="6" y="1"/>
                        <a:pt x="3" y="3"/>
                        <a:pt x="0" y="5"/>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3" name="Freeform 427"/>
                <p:cNvSpPr/>
                <p:nvPr/>
              </p:nvSpPr>
              <p:spPr bwMode="auto">
                <a:xfrm>
                  <a:off x="5272" y="3620"/>
                  <a:ext cx="487" cy="390"/>
                </a:xfrm>
                <a:custGeom>
                  <a:avLst/>
                  <a:gdLst>
                    <a:gd name="T0" fmla="*/ 164 w 206"/>
                    <a:gd name="T1" fmla="*/ 98 h 165"/>
                    <a:gd name="T2" fmla="*/ 195 w 206"/>
                    <a:gd name="T3" fmla="*/ 165 h 165"/>
                    <a:gd name="T4" fmla="*/ 153 w 206"/>
                    <a:gd name="T5" fmla="*/ 71 h 165"/>
                    <a:gd name="T6" fmla="*/ 7 w 206"/>
                    <a:gd name="T7" fmla="*/ 0 h 165"/>
                    <a:gd name="T8" fmla="*/ 0 w 206"/>
                    <a:gd name="T9" fmla="*/ 19 h 165"/>
                    <a:gd name="T10" fmla="*/ 164 w 206"/>
                    <a:gd name="T11" fmla="*/ 98 h 165"/>
                  </a:gdLst>
                  <a:ahLst/>
                  <a:cxnLst>
                    <a:cxn ang="0">
                      <a:pos x="T0" y="T1"/>
                    </a:cxn>
                    <a:cxn ang="0">
                      <a:pos x="T2" y="T3"/>
                    </a:cxn>
                    <a:cxn ang="0">
                      <a:pos x="T4" y="T5"/>
                    </a:cxn>
                    <a:cxn ang="0">
                      <a:pos x="T6" y="T7"/>
                    </a:cxn>
                    <a:cxn ang="0">
                      <a:pos x="T8" y="T9"/>
                    </a:cxn>
                    <a:cxn ang="0">
                      <a:pos x="T10" y="T11"/>
                    </a:cxn>
                  </a:cxnLst>
                  <a:rect l="0" t="0" r="r" b="b"/>
                  <a:pathLst>
                    <a:path w="206" h="165">
                      <a:moveTo>
                        <a:pt x="164" y="98"/>
                      </a:moveTo>
                      <a:cubicBezTo>
                        <a:pt x="184" y="112"/>
                        <a:pt x="197" y="139"/>
                        <a:pt x="195" y="165"/>
                      </a:cubicBezTo>
                      <a:cubicBezTo>
                        <a:pt x="206" y="136"/>
                        <a:pt x="187" y="92"/>
                        <a:pt x="153" y="71"/>
                      </a:cubicBezTo>
                      <a:cubicBezTo>
                        <a:pt x="113" y="47"/>
                        <a:pt x="54" y="49"/>
                        <a:pt x="7" y="0"/>
                      </a:cubicBezTo>
                      <a:cubicBezTo>
                        <a:pt x="6" y="7"/>
                        <a:pt x="3" y="13"/>
                        <a:pt x="0" y="19"/>
                      </a:cubicBezTo>
                      <a:cubicBezTo>
                        <a:pt x="33" y="64"/>
                        <a:pt x="116" y="64"/>
                        <a:pt x="164" y="98"/>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4" name="Freeform 428"/>
                <p:cNvSpPr/>
                <p:nvPr/>
              </p:nvSpPr>
              <p:spPr bwMode="auto">
                <a:xfrm>
                  <a:off x="5442" y="2101"/>
                  <a:ext cx="187" cy="191"/>
                </a:xfrm>
                <a:custGeom>
                  <a:avLst/>
                  <a:gdLst>
                    <a:gd name="T0" fmla="*/ 51 w 79"/>
                    <a:gd name="T1" fmla="*/ 51 h 81"/>
                    <a:gd name="T2" fmla="*/ 79 w 79"/>
                    <a:gd name="T3" fmla="*/ 48 h 81"/>
                    <a:gd name="T4" fmla="*/ 76 w 79"/>
                    <a:gd name="T5" fmla="*/ 0 h 81"/>
                    <a:gd name="T6" fmla="*/ 57 w 79"/>
                    <a:gd name="T7" fmla="*/ 6 h 81"/>
                    <a:gd name="T8" fmla="*/ 28 w 79"/>
                    <a:gd name="T9" fmla="*/ 58 h 81"/>
                    <a:gd name="T10" fmla="*/ 0 w 79"/>
                    <a:gd name="T11" fmla="*/ 69 h 81"/>
                    <a:gd name="T12" fmla="*/ 9 w 79"/>
                    <a:gd name="T13" fmla="*/ 81 h 81"/>
                    <a:gd name="T14" fmla="*/ 52 w 79"/>
                    <a:gd name="T15" fmla="*/ 65 h 81"/>
                    <a:gd name="T16" fmla="*/ 51 w 79"/>
                    <a:gd name="T17" fmla="*/ 5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81">
                      <a:moveTo>
                        <a:pt x="51" y="51"/>
                      </a:moveTo>
                      <a:cubicBezTo>
                        <a:pt x="79" y="48"/>
                        <a:pt x="79" y="48"/>
                        <a:pt x="79" y="48"/>
                      </a:cubicBezTo>
                      <a:cubicBezTo>
                        <a:pt x="76" y="0"/>
                        <a:pt x="76" y="0"/>
                        <a:pt x="76" y="0"/>
                      </a:cubicBezTo>
                      <a:cubicBezTo>
                        <a:pt x="69" y="1"/>
                        <a:pt x="63" y="4"/>
                        <a:pt x="57" y="6"/>
                      </a:cubicBezTo>
                      <a:cubicBezTo>
                        <a:pt x="55" y="26"/>
                        <a:pt x="45" y="46"/>
                        <a:pt x="28" y="58"/>
                      </a:cubicBezTo>
                      <a:cubicBezTo>
                        <a:pt x="20" y="64"/>
                        <a:pt x="10" y="68"/>
                        <a:pt x="0" y="69"/>
                      </a:cubicBezTo>
                      <a:cubicBezTo>
                        <a:pt x="4" y="73"/>
                        <a:pt x="7" y="77"/>
                        <a:pt x="9" y="81"/>
                      </a:cubicBezTo>
                      <a:cubicBezTo>
                        <a:pt x="23" y="75"/>
                        <a:pt x="38" y="69"/>
                        <a:pt x="52" y="65"/>
                      </a:cubicBezTo>
                      <a:lnTo>
                        <a:pt x="51" y="51"/>
                      </a:ln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5" name="Freeform 429"/>
                <p:cNvSpPr/>
                <p:nvPr/>
              </p:nvSpPr>
              <p:spPr bwMode="auto">
                <a:xfrm>
                  <a:off x="5563" y="2016"/>
                  <a:ext cx="59" cy="80"/>
                </a:xfrm>
                <a:custGeom>
                  <a:avLst/>
                  <a:gdLst>
                    <a:gd name="T0" fmla="*/ 6 w 25"/>
                    <a:gd name="T1" fmla="*/ 34 h 34"/>
                    <a:gd name="T2" fmla="*/ 25 w 25"/>
                    <a:gd name="T3" fmla="*/ 28 h 34"/>
                    <a:gd name="T4" fmla="*/ 23 w 25"/>
                    <a:gd name="T5" fmla="*/ 0 h 34"/>
                    <a:gd name="T6" fmla="*/ 0 w 25"/>
                    <a:gd name="T7" fmla="*/ 7 h 34"/>
                    <a:gd name="T8" fmla="*/ 6 w 25"/>
                    <a:gd name="T9" fmla="*/ 34 h 34"/>
                  </a:gdLst>
                  <a:ahLst/>
                  <a:cxnLst>
                    <a:cxn ang="0">
                      <a:pos x="T0" y="T1"/>
                    </a:cxn>
                    <a:cxn ang="0">
                      <a:pos x="T2" y="T3"/>
                    </a:cxn>
                    <a:cxn ang="0">
                      <a:pos x="T4" y="T5"/>
                    </a:cxn>
                    <a:cxn ang="0">
                      <a:pos x="T6" y="T7"/>
                    </a:cxn>
                    <a:cxn ang="0">
                      <a:pos x="T8" y="T9"/>
                    </a:cxn>
                  </a:cxnLst>
                  <a:rect l="0" t="0" r="r" b="b"/>
                  <a:pathLst>
                    <a:path w="25" h="34">
                      <a:moveTo>
                        <a:pt x="6" y="34"/>
                      </a:moveTo>
                      <a:cubicBezTo>
                        <a:pt x="12" y="32"/>
                        <a:pt x="18" y="29"/>
                        <a:pt x="25" y="28"/>
                      </a:cubicBezTo>
                      <a:cubicBezTo>
                        <a:pt x="23" y="0"/>
                        <a:pt x="23" y="0"/>
                        <a:pt x="23" y="0"/>
                      </a:cubicBezTo>
                      <a:cubicBezTo>
                        <a:pt x="15" y="1"/>
                        <a:pt x="7" y="4"/>
                        <a:pt x="0" y="7"/>
                      </a:cubicBezTo>
                      <a:cubicBezTo>
                        <a:pt x="4" y="15"/>
                        <a:pt x="6" y="24"/>
                        <a:pt x="6" y="34"/>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6" name="Freeform 430"/>
                <p:cNvSpPr/>
                <p:nvPr/>
              </p:nvSpPr>
              <p:spPr bwMode="auto">
                <a:xfrm>
                  <a:off x="5379" y="-35"/>
                  <a:ext cx="108" cy="44"/>
                </a:xfrm>
                <a:custGeom>
                  <a:avLst/>
                  <a:gdLst>
                    <a:gd name="T0" fmla="*/ 0 w 46"/>
                    <a:gd name="T1" fmla="*/ 19 h 19"/>
                    <a:gd name="T2" fmla="*/ 45 w 46"/>
                    <a:gd name="T3" fmla="*/ 2 h 19"/>
                    <a:gd name="T4" fmla="*/ 46 w 46"/>
                    <a:gd name="T5" fmla="*/ 0 h 19"/>
                    <a:gd name="T6" fmla="*/ 14 w 46"/>
                    <a:gd name="T7" fmla="*/ 0 h 19"/>
                    <a:gd name="T8" fmla="*/ 3 w 46"/>
                    <a:gd name="T9" fmla="*/ 4 h 19"/>
                    <a:gd name="T10" fmla="*/ 0 w 46"/>
                    <a:gd name="T11" fmla="*/ 19 h 19"/>
                  </a:gdLst>
                  <a:ahLst/>
                  <a:cxnLst>
                    <a:cxn ang="0">
                      <a:pos x="T0" y="T1"/>
                    </a:cxn>
                    <a:cxn ang="0">
                      <a:pos x="T2" y="T3"/>
                    </a:cxn>
                    <a:cxn ang="0">
                      <a:pos x="T4" y="T5"/>
                    </a:cxn>
                    <a:cxn ang="0">
                      <a:pos x="T6" y="T7"/>
                    </a:cxn>
                    <a:cxn ang="0">
                      <a:pos x="T8" y="T9"/>
                    </a:cxn>
                    <a:cxn ang="0">
                      <a:pos x="T10" y="T11"/>
                    </a:cxn>
                  </a:cxnLst>
                  <a:rect l="0" t="0" r="r" b="b"/>
                  <a:pathLst>
                    <a:path w="46" h="19">
                      <a:moveTo>
                        <a:pt x="0" y="19"/>
                      </a:moveTo>
                      <a:cubicBezTo>
                        <a:pt x="18" y="18"/>
                        <a:pt x="33" y="14"/>
                        <a:pt x="45" y="2"/>
                      </a:cubicBezTo>
                      <a:cubicBezTo>
                        <a:pt x="45" y="2"/>
                        <a:pt x="45" y="1"/>
                        <a:pt x="46" y="0"/>
                      </a:cubicBezTo>
                      <a:cubicBezTo>
                        <a:pt x="14" y="0"/>
                        <a:pt x="14" y="0"/>
                        <a:pt x="14" y="0"/>
                      </a:cubicBezTo>
                      <a:cubicBezTo>
                        <a:pt x="10" y="2"/>
                        <a:pt x="6" y="3"/>
                        <a:pt x="3" y="4"/>
                      </a:cubicBezTo>
                      <a:cubicBezTo>
                        <a:pt x="3" y="8"/>
                        <a:pt x="2" y="13"/>
                        <a:pt x="0" y="19"/>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7" name="Freeform 431"/>
                <p:cNvSpPr/>
                <p:nvPr/>
              </p:nvSpPr>
              <p:spPr bwMode="auto">
                <a:xfrm>
                  <a:off x="5525" y="1067"/>
                  <a:ext cx="31" cy="50"/>
                </a:xfrm>
                <a:custGeom>
                  <a:avLst/>
                  <a:gdLst>
                    <a:gd name="T0" fmla="*/ 12 w 13"/>
                    <a:gd name="T1" fmla="*/ 10 h 21"/>
                    <a:gd name="T2" fmla="*/ 1 w 13"/>
                    <a:gd name="T3" fmla="*/ 2 h 21"/>
                    <a:gd name="T4" fmla="*/ 0 w 13"/>
                    <a:gd name="T5" fmla="*/ 16 h 21"/>
                    <a:gd name="T6" fmla="*/ 12 w 13"/>
                    <a:gd name="T7" fmla="*/ 10 h 21"/>
                  </a:gdLst>
                  <a:ahLst/>
                  <a:cxnLst>
                    <a:cxn ang="0">
                      <a:pos x="T0" y="T1"/>
                    </a:cxn>
                    <a:cxn ang="0">
                      <a:pos x="T2" y="T3"/>
                    </a:cxn>
                    <a:cxn ang="0">
                      <a:pos x="T4" y="T5"/>
                    </a:cxn>
                    <a:cxn ang="0">
                      <a:pos x="T6" y="T7"/>
                    </a:cxn>
                  </a:cxnLst>
                  <a:rect l="0" t="0" r="r" b="b"/>
                  <a:pathLst>
                    <a:path w="13" h="21">
                      <a:moveTo>
                        <a:pt x="12" y="10"/>
                      </a:moveTo>
                      <a:cubicBezTo>
                        <a:pt x="12" y="4"/>
                        <a:pt x="7" y="0"/>
                        <a:pt x="1" y="2"/>
                      </a:cubicBezTo>
                      <a:cubicBezTo>
                        <a:pt x="1" y="5"/>
                        <a:pt x="0" y="14"/>
                        <a:pt x="0" y="16"/>
                      </a:cubicBezTo>
                      <a:cubicBezTo>
                        <a:pt x="6" y="21"/>
                        <a:pt x="13" y="16"/>
                        <a:pt x="12" y="10"/>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8" name="Freeform 432"/>
                <p:cNvSpPr/>
                <p:nvPr/>
              </p:nvSpPr>
              <p:spPr bwMode="auto">
                <a:xfrm>
                  <a:off x="5572" y="2300"/>
                  <a:ext cx="48" cy="66"/>
                </a:xfrm>
                <a:custGeom>
                  <a:avLst/>
                  <a:gdLst>
                    <a:gd name="T0" fmla="*/ 20 w 20"/>
                    <a:gd name="T1" fmla="*/ 0 h 28"/>
                    <a:gd name="T2" fmla="*/ 11 w 20"/>
                    <a:gd name="T3" fmla="*/ 1 h 28"/>
                    <a:gd name="T4" fmla="*/ 0 w 20"/>
                    <a:gd name="T5" fmla="*/ 27 h 28"/>
                    <a:gd name="T6" fmla="*/ 7 w 20"/>
                    <a:gd name="T7" fmla="*/ 28 h 28"/>
                    <a:gd name="T8" fmla="*/ 20 w 20"/>
                    <a:gd name="T9" fmla="*/ 0 h 28"/>
                  </a:gdLst>
                  <a:ahLst/>
                  <a:cxnLst>
                    <a:cxn ang="0">
                      <a:pos x="T0" y="T1"/>
                    </a:cxn>
                    <a:cxn ang="0">
                      <a:pos x="T2" y="T3"/>
                    </a:cxn>
                    <a:cxn ang="0">
                      <a:pos x="T4" y="T5"/>
                    </a:cxn>
                    <a:cxn ang="0">
                      <a:pos x="T6" y="T7"/>
                    </a:cxn>
                    <a:cxn ang="0">
                      <a:pos x="T8" y="T9"/>
                    </a:cxn>
                  </a:cxnLst>
                  <a:rect l="0" t="0" r="r" b="b"/>
                  <a:pathLst>
                    <a:path w="20" h="28">
                      <a:moveTo>
                        <a:pt x="20" y="0"/>
                      </a:moveTo>
                      <a:cubicBezTo>
                        <a:pt x="17" y="1"/>
                        <a:pt x="14" y="1"/>
                        <a:pt x="11" y="1"/>
                      </a:cubicBezTo>
                      <a:cubicBezTo>
                        <a:pt x="0" y="27"/>
                        <a:pt x="0" y="27"/>
                        <a:pt x="0" y="27"/>
                      </a:cubicBezTo>
                      <a:cubicBezTo>
                        <a:pt x="2" y="27"/>
                        <a:pt x="5" y="28"/>
                        <a:pt x="7" y="28"/>
                      </a:cubicBezTo>
                      <a:lnTo>
                        <a:pt x="20" y="0"/>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9" name="Freeform 433"/>
                <p:cNvSpPr/>
                <p:nvPr/>
              </p:nvSpPr>
              <p:spPr bwMode="auto">
                <a:xfrm>
                  <a:off x="5620" y="3130"/>
                  <a:ext cx="49" cy="50"/>
                </a:xfrm>
                <a:custGeom>
                  <a:avLst/>
                  <a:gdLst>
                    <a:gd name="T0" fmla="*/ 0 w 21"/>
                    <a:gd name="T1" fmla="*/ 7 h 21"/>
                    <a:gd name="T2" fmla="*/ 14 w 21"/>
                    <a:gd name="T3" fmla="*/ 21 h 21"/>
                    <a:gd name="T4" fmla="*/ 21 w 21"/>
                    <a:gd name="T5" fmla="*/ 15 h 21"/>
                    <a:gd name="T6" fmla="*/ 7 w 21"/>
                    <a:gd name="T7" fmla="*/ 0 h 21"/>
                    <a:gd name="T8" fmla="*/ 0 w 21"/>
                    <a:gd name="T9" fmla="*/ 7 h 21"/>
                  </a:gdLst>
                  <a:ahLst/>
                  <a:cxnLst>
                    <a:cxn ang="0">
                      <a:pos x="T0" y="T1"/>
                    </a:cxn>
                    <a:cxn ang="0">
                      <a:pos x="T2" y="T3"/>
                    </a:cxn>
                    <a:cxn ang="0">
                      <a:pos x="T4" y="T5"/>
                    </a:cxn>
                    <a:cxn ang="0">
                      <a:pos x="T6" y="T7"/>
                    </a:cxn>
                    <a:cxn ang="0">
                      <a:pos x="T8" y="T9"/>
                    </a:cxn>
                  </a:cxnLst>
                  <a:rect l="0" t="0" r="r" b="b"/>
                  <a:pathLst>
                    <a:path w="21" h="21">
                      <a:moveTo>
                        <a:pt x="0" y="7"/>
                      </a:moveTo>
                      <a:cubicBezTo>
                        <a:pt x="14" y="21"/>
                        <a:pt x="14" y="21"/>
                        <a:pt x="14" y="21"/>
                      </a:cubicBezTo>
                      <a:cubicBezTo>
                        <a:pt x="16" y="19"/>
                        <a:pt x="19" y="17"/>
                        <a:pt x="21" y="15"/>
                      </a:cubicBezTo>
                      <a:cubicBezTo>
                        <a:pt x="7" y="0"/>
                        <a:pt x="7" y="0"/>
                        <a:pt x="7" y="0"/>
                      </a:cubicBezTo>
                      <a:cubicBezTo>
                        <a:pt x="5" y="2"/>
                        <a:pt x="2" y="4"/>
                        <a:pt x="0" y="7"/>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0" name="Freeform 434"/>
                <p:cNvSpPr/>
                <p:nvPr/>
              </p:nvSpPr>
              <p:spPr bwMode="auto">
                <a:xfrm>
                  <a:off x="5509" y="2983"/>
                  <a:ext cx="177" cy="230"/>
                </a:xfrm>
                <a:custGeom>
                  <a:avLst/>
                  <a:gdLst>
                    <a:gd name="T0" fmla="*/ 34 w 75"/>
                    <a:gd name="T1" fmla="*/ 21 h 97"/>
                    <a:gd name="T2" fmla="*/ 38 w 75"/>
                    <a:gd name="T3" fmla="*/ 9 h 97"/>
                    <a:gd name="T4" fmla="*/ 29 w 75"/>
                    <a:gd name="T5" fmla="*/ 0 h 97"/>
                    <a:gd name="T6" fmla="*/ 3 w 75"/>
                    <a:gd name="T7" fmla="*/ 25 h 97"/>
                    <a:gd name="T8" fmla="*/ 0 w 75"/>
                    <a:gd name="T9" fmla="*/ 94 h 97"/>
                    <a:gd name="T10" fmla="*/ 18 w 75"/>
                    <a:gd name="T11" fmla="*/ 97 h 97"/>
                    <a:gd name="T12" fmla="*/ 75 w 75"/>
                    <a:gd name="T13" fmla="*/ 45 h 97"/>
                    <a:gd name="T14" fmla="*/ 56 w 75"/>
                    <a:gd name="T15" fmla="*/ 27 h 97"/>
                    <a:gd name="T16" fmla="*/ 34 w 75"/>
                    <a:gd name="T17" fmla="*/ 2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97">
                      <a:moveTo>
                        <a:pt x="34" y="21"/>
                      </a:moveTo>
                      <a:cubicBezTo>
                        <a:pt x="36" y="17"/>
                        <a:pt x="37" y="13"/>
                        <a:pt x="38" y="9"/>
                      </a:cubicBezTo>
                      <a:cubicBezTo>
                        <a:pt x="29" y="0"/>
                        <a:pt x="29" y="0"/>
                        <a:pt x="29" y="0"/>
                      </a:cubicBezTo>
                      <a:cubicBezTo>
                        <a:pt x="26" y="12"/>
                        <a:pt x="16" y="21"/>
                        <a:pt x="3" y="25"/>
                      </a:cubicBezTo>
                      <a:cubicBezTo>
                        <a:pt x="21" y="47"/>
                        <a:pt x="15" y="77"/>
                        <a:pt x="0" y="94"/>
                      </a:cubicBezTo>
                      <a:cubicBezTo>
                        <a:pt x="6" y="94"/>
                        <a:pt x="12" y="95"/>
                        <a:pt x="18" y="97"/>
                      </a:cubicBezTo>
                      <a:cubicBezTo>
                        <a:pt x="30" y="73"/>
                        <a:pt x="52" y="53"/>
                        <a:pt x="75" y="45"/>
                      </a:cubicBezTo>
                      <a:cubicBezTo>
                        <a:pt x="68" y="39"/>
                        <a:pt x="62" y="33"/>
                        <a:pt x="56" y="27"/>
                      </a:cubicBezTo>
                      <a:cubicBezTo>
                        <a:pt x="47" y="27"/>
                        <a:pt x="38" y="24"/>
                        <a:pt x="34" y="21"/>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1" name="Freeform 435"/>
                <p:cNvSpPr/>
                <p:nvPr/>
              </p:nvSpPr>
              <p:spPr bwMode="auto">
                <a:xfrm>
                  <a:off x="5031" y="3199"/>
                  <a:ext cx="698" cy="468"/>
                </a:xfrm>
                <a:custGeom>
                  <a:avLst/>
                  <a:gdLst>
                    <a:gd name="T0" fmla="*/ 199 w 295"/>
                    <a:gd name="T1" fmla="*/ 36 h 198"/>
                    <a:gd name="T2" fmla="*/ 154 w 295"/>
                    <a:gd name="T3" fmla="*/ 132 h 198"/>
                    <a:gd name="T4" fmla="*/ 223 w 295"/>
                    <a:gd name="T5" fmla="*/ 143 h 198"/>
                    <a:gd name="T6" fmla="*/ 234 w 295"/>
                    <a:gd name="T7" fmla="*/ 87 h 198"/>
                    <a:gd name="T8" fmla="*/ 186 w 295"/>
                    <a:gd name="T9" fmla="*/ 69 h 198"/>
                    <a:gd name="T10" fmla="*/ 176 w 295"/>
                    <a:gd name="T11" fmla="*/ 115 h 198"/>
                    <a:gd name="T12" fmla="*/ 216 w 295"/>
                    <a:gd name="T13" fmla="*/ 117 h 198"/>
                    <a:gd name="T14" fmla="*/ 209 w 295"/>
                    <a:gd name="T15" fmla="*/ 85 h 198"/>
                    <a:gd name="T16" fmla="*/ 191 w 295"/>
                    <a:gd name="T17" fmla="*/ 92 h 198"/>
                    <a:gd name="T18" fmla="*/ 200 w 295"/>
                    <a:gd name="T19" fmla="*/ 100 h 198"/>
                    <a:gd name="T20" fmla="*/ 202 w 295"/>
                    <a:gd name="T21" fmla="*/ 103 h 198"/>
                    <a:gd name="T22" fmla="*/ 185 w 295"/>
                    <a:gd name="T23" fmla="*/ 93 h 198"/>
                    <a:gd name="T24" fmla="*/ 210 w 295"/>
                    <a:gd name="T25" fmla="*/ 80 h 198"/>
                    <a:gd name="T26" fmla="*/ 219 w 295"/>
                    <a:gd name="T27" fmla="*/ 123 h 198"/>
                    <a:gd name="T28" fmla="*/ 172 w 295"/>
                    <a:gd name="T29" fmla="*/ 119 h 198"/>
                    <a:gd name="T30" fmla="*/ 198 w 295"/>
                    <a:gd name="T31" fmla="*/ 60 h 198"/>
                    <a:gd name="T32" fmla="*/ 236 w 295"/>
                    <a:gd name="T33" fmla="*/ 136 h 198"/>
                    <a:gd name="T34" fmla="*/ 133 w 295"/>
                    <a:gd name="T35" fmla="*/ 126 h 198"/>
                    <a:gd name="T36" fmla="*/ 10 w 295"/>
                    <a:gd name="T37" fmla="*/ 0 h 198"/>
                    <a:gd name="T38" fmla="*/ 0 w 295"/>
                    <a:gd name="T39" fmla="*/ 19 h 198"/>
                    <a:gd name="T40" fmla="*/ 107 w 295"/>
                    <a:gd name="T41" fmla="*/ 151 h 198"/>
                    <a:gd name="T42" fmla="*/ 175 w 295"/>
                    <a:gd name="T43" fmla="*/ 194 h 198"/>
                    <a:gd name="T44" fmla="*/ 275 w 295"/>
                    <a:gd name="T45" fmla="*/ 136 h 198"/>
                    <a:gd name="T46" fmla="*/ 199 w 295"/>
                    <a:gd name="T47" fmla="*/ 3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5" h="198">
                      <a:moveTo>
                        <a:pt x="199" y="36"/>
                      </a:moveTo>
                      <a:cubicBezTo>
                        <a:pt x="149" y="41"/>
                        <a:pt x="127" y="95"/>
                        <a:pt x="154" y="132"/>
                      </a:cubicBezTo>
                      <a:cubicBezTo>
                        <a:pt x="173" y="158"/>
                        <a:pt x="205" y="159"/>
                        <a:pt x="223" y="143"/>
                      </a:cubicBezTo>
                      <a:cubicBezTo>
                        <a:pt x="241" y="128"/>
                        <a:pt x="243" y="105"/>
                        <a:pt x="234" y="87"/>
                      </a:cubicBezTo>
                      <a:cubicBezTo>
                        <a:pt x="225" y="68"/>
                        <a:pt x="201" y="61"/>
                        <a:pt x="186" y="69"/>
                      </a:cubicBezTo>
                      <a:cubicBezTo>
                        <a:pt x="166" y="79"/>
                        <a:pt x="167" y="102"/>
                        <a:pt x="176" y="115"/>
                      </a:cubicBezTo>
                      <a:cubicBezTo>
                        <a:pt x="186" y="129"/>
                        <a:pt x="207" y="129"/>
                        <a:pt x="216" y="117"/>
                      </a:cubicBezTo>
                      <a:cubicBezTo>
                        <a:pt x="223" y="107"/>
                        <a:pt x="220" y="91"/>
                        <a:pt x="209" y="85"/>
                      </a:cubicBezTo>
                      <a:cubicBezTo>
                        <a:pt x="200" y="80"/>
                        <a:pt x="192" y="85"/>
                        <a:pt x="191" y="92"/>
                      </a:cubicBezTo>
                      <a:cubicBezTo>
                        <a:pt x="190" y="98"/>
                        <a:pt x="196" y="101"/>
                        <a:pt x="200" y="100"/>
                      </a:cubicBezTo>
                      <a:cubicBezTo>
                        <a:pt x="203" y="98"/>
                        <a:pt x="204" y="100"/>
                        <a:pt x="202" y="103"/>
                      </a:cubicBezTo>
                      <a:cubicBezTo>
                        <a:pt x="195" y="109"/>
                        <a:pt x="185" y="104"/>
                        <a:pt x="185" y="93"/>
                      </a:cubicBezTo>
                      <a:cubicBezTo>
                        <a:pt x="185" y="80"/>
                        <a:pt x="199" y="73"/>
                        <a:pt x="210" y="80"/>
                      </a:cubicBezTo>
                      <a:cubicBezTo>
                        <a:pt x="228" y="90"/>
                        <a:pt x="229" y="110"/>
                        <a:pt x="219" y="123"/>
                      </a:cubicBezTo>
                      <a:cubicBezTo>
                        <a:pt x="209" y="135"/>
                        <a:pt x="184" y="134"/>
                        <a:pt x="172" y="119"/>
                      </a:cubicBezTo>
                      <a:cubicBezTo>
                        <a:pt x="155" y="99"/>
                        <a:pt x="162" y="64"/>
                        <a:pt x="198" y="60"/>
                      </a:cubicBezTo>
                      <a:cubicBezTo>
                        <a:pt x="222" y="57"/>
                        <a:pt x="263" y="91"/>
                        <a:pt x="236" y="136"/>
                      </a:cubicBezTo>
                      <a:cubicBezTo>
                        <a:pt x="219" y="166"/>
                        <a:pt x="169" y="173"/>
                        <a:pt x="133" y="126"/>
                      </a:cubicBezTo>
                      <a:cubicBezTo>
                        <a:pt x="89" y="68"/>
                        <a:pt x="82" y="9"/>
                        <a:pt x="10" y="0"/>
                      </a:cubicBezTo>
                      <a:cubicBezTo>
                        <a:pt x="8" y="6"/>
                        <a:pt x="4" y="13"/>
                        <a:pt x="0" y="19"/>
                      </a:cubicBezTo>
                      <a:cubicBezTo>
                        <a:pt x="42" y="48"/>
                        <a:pt x="94" y="101"/>
                        <a:pt x="107" y="151"/>
                      </a:cubicBezTo>
                      <a:cubicBezTo>
                        <a:pt x="128" y="178"/>
                        <a:pt x="163" y="193"/>
                        <a:pt x="175" y="194"/>
                      </a:cubicBezTo>
                      <a:cubicBezTo>
                        <a:pt x="232" y="198"/>
                        <a:pt x="264" y="168"/>
                        <a:pt x="275" y="136"/>
                      </a:cubicBezTo>
                      <a:cubicBezTo>
                        <a:pt x="295" y="79"/>
                        <a:pt x="241" y="32"/>
                        <a:pt x="199" y="36"/>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2" name="Freeform 436"/>
                <p:cNvSpPr/>
                <p:nvPr/>
              </p:nvSpPr>
              <p:spPr bwMode="auto">
                <a:xfrm>
                  <a:off x="5260" y="1415"/>
                  <a:ext cx="414" cy="277"/>
                </a:xfrm>
                <a:custGeom>
                  <a:avLst/>
                  <a:gdLst>
                    <a:gd name="T0" fmla="*/ 32 w 175"/>
                    <a:gd name="T1" fmla="*/ 14 h 117"/>
                    <a:gd name="T2" fmla="*/ 127 w 175"/>
                    <a:gd name="T3" fmla="*/ 32 h 117"/>
                    <a:gd name="T4" fmla="*/ 9 w 175"/>
                    <a:gd name="T5" fmla="*/ 90 h 117"/>
                    <a:gd name="T6" fmla="*/ 0 w 175"/>
                    <a:gd name="T7" fmla="*/ 117 h 117"/>
                    <a:gd name="T8" fmla="*/ 175 w 175"/>
                    <a:gd name="T9" fmla="*/ 23 h 117"/>
                    <a:gd name="T10" fmla="*/ 46 w 175"/>
                    <a:gd name="T11" fmla="*/ 0 h 117"/>
                    <a:gd name="T12" fmla="*/ 32 w 175"/>
                    <a:gd name="T13" fmla="*/ 14 h 117"/>
                  </a:gdLst>
                  <a:ahLst/>
                  <a:cxnLst>
                    <a:cxn ang="0">
                      <a:pos x="T0" y="T1"/>
                    </a:cxn>
                    <a:cxn ang="0">
                      <a:pos x="T2" y="T3"/>
                    </a:cxn>
                    <a:cxn ang="0">
                      <a:pos x="T4" y="T5"/>
                    </a:cxn>
                    <a:cxn ang="0">
                      <a:pos x="T6" y="T7"/>
                    </a:cxn>
                    <a:cxn ang="0">
                      <a:pos x="T8" y="T9"/>
                    </a:cxn>
                    <a:cxn ang="0">
                      <a:pos x="T10" y="T11"/>
                    </a:cxn>
                    <a:cxn ang="0">
                      <a:pos x="T12" y="T13"/>
                    </a:cxn>
                  </a:cxnLst>
                  <a:rect l="0" t="0" r="r" b="b"/>
                  <a:pathLst>
                    <a:path w="175" h="117">
                      <a:moveTo>
                        <a:pt x="32" y="14"/>
                      </a:moveTo>
                      <a:cubicBezTo>
                        <a:pt x="63" y="20"/>
                        <a:pt x="111" y="28"/>
                        <a:pt x="127" y="32"/>
                      </a:cubicBezTo>
                      <a:cubicBezTo>
                        <a:pt x="117" y="38"/>
                        <a:pt x="51" y="69"/>
                        <a:pt x="9" y="90"/>
                      </a:cubicBezTo>
                      <a:cubicBezTo>
                        <a:pt x="8" y="99"/>
                        <a:pt x="5" y="108"/>
                        <a:pt x="0" y="117"/>
                      </a:cubicBezTo>
                      <a:cubicBezTo>
                        <a:pt x="50" y="90"/>
                        <a:pt x="156" y="34"/>
                        <a:pt x="175" y="23"/>
                      </a:cubicBezTo>
                      <a:cubicBezTo>
                        <a:pt x="167" y="22"/>
                        <a:pt x="90" y="8"/>
                        <a:pt x="46" y="0"/>
                      </a:cubicBezTo>
                      <a:cubicBezTo>
                        <a:pt x="41" y="4"/>
                        <a:pt x="37" y="9"/>
                        <a:pt x="32" y="14"/>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3" name="Freeform 437"/>
                <p:cNvSpPr/>
                <p:nvPr/>
              </p:nvSpPr>
              <p:spPr bwMode="auto">
                <a:xfrm>
                  <a:off x="5556" y="2860"/>
                  <a:ext cx="78" cy="83"/>
                </a:xfrm>
                <a:custGeom>
                  <a:avLst/>
                  <a:gdLst>
                    <a:gd name="T0" fmla="*/ 33 w 33"/>
                    <a:gd name="T1" fmla="*/ 19 h 35"/>
                    <a:gd name="T2" fmla="*/ 15 w 33"/>
                    <a:gd name="T3" fmla="*/ 0 h 35"/>
                    <a:gd name="T4" fmla="*/ 0 w 33"/>
                    <a:gd name="T5" fmla="*/ 6 h 35"/>
                    <a:gd name="T6" fmla="*/ 27 w 33"/>
                    <a:gd name="T7" fmla="*/ 35 h 35"/>
                    <a:gd name="T8" fmla="*/ 33 w 33"/>
                    <a:gd name="T9" fmla="*/ 19 h 35"/>
                  </a:gdLst>
                  <a:ahLst/>
                  <a:cxnLst>
                    <a:cxn ang="0">
                      <a:pos x="T0" y="T1"/>
                    </a:cxn>
                    <a:cxn ang="0">
                      <a:pos x="T2" y="T3"/>
                    </a:cxn>
                    <a:cxn ang="0">
                      <a:pos x="T4" y="T5"/>
                    </a:cxn>
                    <a:cxn ang="0">
                      <a:pos x="T6" y="T7"/>
                    </a:cxn>
                    <a:cxn ang="0">
                      <a:pos x="T8" y="T9"/>
                    </a:cxn>
                  </a:cxnLst>
                  <a:rect l="0" t="0" r="r" b="b"/>
                  <a:pathLst>
                    <a:path w="33" h="35">
                      <a:moveTo>
                        <a:pt x="33" y="19"/>
                      </a:moveTo>
                      <a:cubicBezTo>
                        <a:pt x="27" y="12"/>
                        <a:pt x="21" y="6"/>
                        <a:pt x="15" y="0"/>
                      </a:cubicBezTo>
                      <a:cubicBezTo>
                        <a:pt x="0" y="6"/>
                        <a:pt x="0" y="6"/>
                        <a:pt x="0" y="6"/>
                      </a:cubicBezTo>
                      <a:cubicBezTo>
                        <a:pt x="27" y="35"/>
                        <a:pt x="27" y="35"/>
                        <a:pt x="27" y="35"/>
                      </a:cubicBezTo>
                      <a:cubicBezTo>
                        <a:pt x="29" y="29"/>
                        <a:pt x="31" y="24"/>
                        <a:pt x="33" y="19"/>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4" name="Freeform 438"/>
                <p:cNvSpPr/>
                <p:nvPr/>
              </p:nvSpPr>
              <p:spPr bwMode="auto">
                <a:xfrm>
                  <a:off x="5598" y="3151"/>
                  <a:ext cx="50" cy="50"/>
                </a:xfrm>
                <a:custGeom>
                  <a:avLst/>
                  <a:gdLst>
                    <a:gd name="T0" fmla="*/ 0 w 21"/>
                    <a:gd name="T1" fmla="*/ 7 h 21"/>
                    <a:gd name="T2" fmla="*/ 15 w 21"/>
                    <a:gd name="T3" fmla="*/ 21 h 21"/>
                    <a:gd name="T4" fmla="*/ 21 w 21"/>
                    <a:gd name="T5" fmla="*/ 14 h 21"/>
                    <a:gd name="T6" fmla="*/ 6 w 21"/>
                    <a:gd name="T7" fmla="*/ 0 h 21"/>
                    <a:gd name="T8" fmla="*/ 0 w 21"/>
                    <a:gd name="T9" fmla="*/ 7 h 21"/>
                  </a:gdLst>
                  <a:ahLst/>
                  <a:cxnLst>
                    <a:cxn ang="0">
                      <a:pos x="T0" y="T1"/>
                    </a:cxn>
                    <a:cxn ang="0">
                      <a:pos x="T2" y="T3"/>
                    </a:cxn>
                    <a:cxn ang="0">
                      <a:pos x="T4" y="T5"/>
                    </a:cxn>
                    <a:cxn ang="0">
                      <a:pos x="T6" y="T7"/>
                    </a:cxn>
                    <a:cxn ang="0">
                      <a:pos x="T8" y="T9"/>
                    </a:cxn>
                  </a:cxnLst>
                  <a:rect l="0" t="0" r="r" b="b"/>
                  <a:pathLst>
                    <a:path w="21" h="21">
                      <a:moveTo>
                        <a:pt x="0" y="7"/>
                      </a:moveTo>
                      <a:cubicBezTo>
                        <a:pt x="15" y="21"/>
                        <a:pt x="15" y="21"/>
                        <a:pt x="15" y="21"/>
                      </a:cubicBezTo>
                      <a:cubicBezTo>
                        <a:pt x="17" y="18"/>
                        <a:pt x="19" y="16"/>
                        <a:pt x="21" y="14"/>
                      </a:cubicBezTo>
                      <a:cubicBezTo>
                        <a:pt x="6" y="0"/>
                        <a:pt x="6" y="0"/>
                        <a:pt x="6" y="0"/>
                      </a:cubicBezTo>
                      <a:cubicBezTo>
                        <a:pt x="4" y="2"/>
                        <a:pt x="2" y="4"/>
                        <a:pt x="0" y="7"/>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5" name="Freeform 439"/>
                <p:cNvSpPr/>
                <p:nvPr/>
              </p:nvSpPr>
              <p:spPr bwMode="auto">
                <a:xfrm>
                  <a:off x="5286" y="3712"/>
                  <a:ext cx="464" cy="367"/>
                </a:xfrm>
                <a:custGeom>
                  <a:avLst/>
                  <a:gdLst>
                    <a:gd name="T0" fmla="*/ 173 w 196"/>
                    <a:gd name="T1" fmla="*/ 155 h 155"/>
                    <a:gd name="T2" fmla="*/ 153 w 196"/>
                    <a:gd name="T3" fmla="*/ 63 h 155"/>
                    <a:gd name="T4" fmla="*/ 0 w 196"/>
                    <a:gd name="T5" fmla="*/ 0 h 155"/>
                    <a:gd name="T6" fmla="*/ 5 w 196"/>
                    <a:gd name="T7" fmla="*/ 38 h 155"/>
                    <a:gd name="T8" fmla="*/ 134 w 196"/>
                    <a:gd name="T9" fmla="*/ 78 h 155"/>
                    <a:gd name="T10" fmla="*/ 173 w 196"/>
                    <a:gd name="T11" fmla="*/ 155 h 155"/>
                  </a:gdLst>
                  <a:ahLst/>
                  <a:cxnLst>
                    <a:cxn ang="0">
                      <a:pos x="T0" y="T1"/>
                    </a:cxn>
                    <a:cxn ang="0">
                      <a:pos x="T2" y="T3"/>
                    </a:cxn>
                    <a:cxn ang="0">
                      <a:pos x="T4" y="T5"/>
                    </a:cxn>
                    <a:cxn ang="0">
                      <a:pos x="T6" y="T7"/>
                    </a:cxn>
                    <a:cxn ang="0">
                      <a:pos x="T8" y="T9"/>
                    </a:cxn>
                    <a:cxn ang="0">
                      <a:pos x="T10" y="T11"/>
                    </a:cxn>
                  </a:cxnLst>
                  <a:rect l="0" t="0" r="r" b="b"/>
                  <a:pathLst>
                    <a:path w="196" h="155">
                      <a:moveTo>
                        <a:pt x="173" y="155"/>
                      </a:moveTo>
                      <a:cubicBezTo>
                        <a:pt x="196" y="131"/>
                        <a:pt x="182" y="82"/>
                        <a:pt x="153" y="63"/>
                      </a:cubicBezTo>
                      <a:cubicBezTo>
                        <a:pt x="111" y="36"/>
                        <a:pt x="42" y="31"/>
                        <a:pt x="0" y="0"/>
                      </a:cubicBezTo>
                      <a:cubicBezTo>
                        <a:pt x="9" y="13"/>
                        <a:pt x="9" y="27"/>
                        <a:pt x="5" y="38"/>
                      </a:cubicBezTo>
                      <a:cubicBezTo>
                        <a:pt x="42" y="72"/>
                        <a:pt x="85" y="50"/>
                        <a:pt x="134" y="78"/>
                      </a:cubicBezTo>
                      <a:cubicBezTo>
                        <a:pt x="159" y="92"/>
                        <a:pt x="174" y="117"/>
                        <a:pt x="173" y="155"/>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6" name="Freeform 440"/>
                <p:cNvSpPr/>
                <p:nvPr/>
              </p:nvSpPr>
              <p:spPr bwMode="auto">
                <a:xfrm>
                  <a:off x="5549" y="2304"/>
                  <a:ext cx="42" cy="57"/>
                </a:xfrm>
                <a:custGeom>
                  <a:avLst/>
                  <a:gdLst>
                    <a:gd name="T0" fmla="*/ 18 w 18"/>
                    <a:gd name="T1" fmla="*/ 0 h 24"/>
                    <a:gd name="T2" fmla="*/ 11 w 18"/>
                    <a:gd name="T3" fmla="*/ 0 h 24"/>
                    <a:gd name="T4" fmla="*/ 0 w 18"/>
                    <a:gd name="T5" fmla="*/ 22 h 24"/>
                    <a:gd name="T6" fmla="*/ 7 w 18"/>
                    <a:gd name="T7" fmla="*/ 24 h 24"/>
                    <a:gd name="T8" fmla="*/ 18 w 18"/>
                    <a:gd name="T9" fmla="*/ 0 h 24"/>
                  </a:gdLst>
                  <a:ahLst/>
                  <a:cxnLst>
                    <a:cxn ang="0">
                      <a:pos x="T0" y="T1"/>
                    </a:cxn>
                    <a:cxn ang="0">
                      <a:pos x="T2" y="T3"/>
                    </a:cxn>
                    <a:cxn ang="0">
                      <a:pos x="T4" y="T5"/>
                    </a:cxn>
                    <a:cxn ang="0">
                      <a:pos x="T6" y="T7"/>
                    </a:cxn>
                    <a:cxn ang="0">
                      <a:pos x="T8" y="T9"/>
                    </a:cxn>
                  </a:cxnLst>
                  <a:rect l="0" t="0" r="r" b="b"/>
                  <a:pathLst>
                    <a:path w="18" h="24">
                      <a:moveTo>
                        <a:pt x="18" y="0"/>
                      </a:moveTo>
                      <a:cubicBezTo>
                        <a:pt x="15" y="0"/>
                        <a:pt x="13" y="0"/>
                        <a:pt x="11" y="0"/>
                      </a:cubicBezTo>
                      <a:cubicBezTo>
                        <a:pt x="0" y="22"/>
                        <a:pt x="0" y="22"/>
                        <a:pt x="0" y="22"/>
                      </a:cubicBezTo>
                      <a:cubicBezTo>
                        <a:pt x="2" y="23"/>
                        <a:pt x="5" y="23"/>
                        <a:pt x="7" y="24"/>
                      </a:cubicBezTo>
                      <a:lnTo>
                        <a:pt x="18" y="0"/>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7" name="Freeform 441"/>
                <p:cNvSpPr/>
                <p:nvPr/>
              </p:nvSpPr>
              <p:spPr bwMode="auto">
                <a:xfrm>
                  <a:off x="5208" y="1235"/>
                  <a:ext cx="317" cy="270"/>
                </a:xfrm>
                <a:custGeom>
                  <a:avLst/>
                  <a:gdLst>
                    <a:gd name="T0" fmla="*/ 2 w 134"/>
                    <a:gd name="T1" fmla="*/ 24 h 114"/>
                    <a:gd name="T2" fmla="*/ 0 w 134"/>
                    <a:gd name="T3" fmla="*/ 39 h 114"/>
                    <a:gd name="T4" fmla="*/ 98 w 134"/>
                    <a:gd name="T5" fmla="*/ 20 h 114"/>
                    <a:gd name="T6" fmla="*/ 17 w 134"/>
                    <a:gd name="T7" fmla="*/ 101 h 114"/>
                    <a:gd name="T8" fmla="*/ 25 w 134"/>
                    <a:gd name="T9" fmla="*/ 114 h 114"/>
                    <a:gd name="T10" fmla="*/ 134 w 134"/>
                    <a:gd name="T11" fmla="*/ 0 h 114"/>
                    <a:gd name="T12" fmla="*/ 2 w 134"/>
                    <a:gd name="T13" fmla="*/ 24 h 114"/>
                  </a:gdLst>
                  <a:ahLst/>
                  <a:cxnLst>
                    <a:cxn ang="0">
                      <a:pos x="T0" y="T1"/>
                    </a:cxn>
                    <a:cxn ang="0">
                      <a:pos x="T2" y="T3"/>
                    </a:cxn>
                    <a:cxn ang="0">
                      <a:pos x="T4" y="T5"/>
                    </a:cxn>
                    <a:cxn ang="0">
                      <a:pos x="T6" y="T7"/>
                    </a:cxn>
                    <a:cxn ang="0">
                      <a:pos x="T8" y="T9"/>
                    </a:cxn>
                    <a:cxn ang="0">
                      <a:pos x="T10" y="T11"/>
                    </a:cxn>
                    <a:cxn ang="0">
                      <a:pos x="T12" y="T13"/>
                    </a:cxn>
                  </a:cxnLst>
                  <a:rect l="0" t="0" r="r" b="b"/>
                  <a:pathLst>
                    <a:path w="134" h="114">
                      <a:moveTo>
                        <a:pt x="2" y="24"/>
                      </a:moveTo>
                      <a:cubicBezTo>
                        <a:pt x="1" y="29"/>
                        <a:pt x="1" y="34"/>
                        <a:pt x="0" y="39"/>
                      </a:cubicBezTo>
                      <a:cubicBezTo>
                        <a:pt x="36" y="32"/>
                        <a:pt x="78" y="22"/>
                        <a:pt x="98" y="20"/>
                      </a:cubicBezTo>
                      <a:cubicBezTo>
                        <a:pt x="84" y="35"/>
                        <a:pt x="43" y="75"/>
                        <a:pt x="17" y="101"/>
                      </a:cubicBezTo>
                      <a:cubicBezTo>
                        <a:pt x="20" y="106"/>
                        <a:pt x="23" y="110"/>
                        <a:pt x="25" y="114"/>
                      </a:cubicBezTo>
                      <a:cubicBezTo>
                        <a:pt x="59" y="78"/>
                        <a:pt x="111" y="25"/>
                        <a:pt x="134" y="0"/>
                      </a:cubicBezTo>
                      <a:cubicBezTo>
                        <a:pt x="124" y="1"/>
                        <a:pt x="54" y="16"/>
                        <a:pt x="2" y="24"/>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8" name="Freeform 442"/>
                <p:cNvSpPr/>
                <p:nvPr/>
              </p:nvSpPr>
              <p:spPr bwMode="auto">
                <a:xfrm>
                  <a:off x="5665" y="4344"/>
                  <a:ext cx="30" cy="7"/>
                </a:xfrm>
                <a:custGeom>
                  <a:avLst/>
                  <a:gdLst>
                    <a:gd name="T0" fmla="*/ 0 w 13"/>
                    <a:gd name="T1" fmla="*/ 3 h 3"/>
                    <a:gd name="T2" fmla="*/ 13 w 13"/>
                    <a:gd name="T3" fmla="*/ 3 h 3"/>
                    <a:gd name="T4" fmla="*/ 10 w 13"/>
                    <a:gd name="T5" fmla="*/ 0 h 3"/>
                    <a:gd name="T6" fmla="*/ 0 w 13"/>
                    <a:gd name="T7" fmla="*/ 3 h 3"/>
                  </a:gdLst>
                  <a:ahLst/>
                  <a:cxnLst>
                    <a:cxn ang="0">
                      <a:pos x="T0" y="T1"/>
                    </a:cxn>
                    <a:cxn ang="0">
                      <a:pos x="T2" y="T3"/>
                    </a:cxn>
                    <a:cxn ang="0">
                      <a:pos x="T4" y="T5"/>
                    </a:cxn>
                    <a:cxn ang="0">
                      <a:pos x="T6" y="T7"/>
                    </a:cxn>
                  </a:cxnLst>
                  <a:rect l="0" t="0" r="r" b="b"/>
                  <a:pathLst>
                    <a:path w="13" h="3">
                      <a:moveTo>
                        <a:pt x="0" y="3"/>
                      </a:moveTo>
                      <a:cubicBezTo>
                        <a:pt x="13" y="3"/>
                        <a:pt x="13" y="3"/>
                        <a:pt x="13" y="3"/>
                      </a:cubicBezTo>
                      <a:cubicBezTo>
                        <a:pt x="12" y="2"/>
                        <a:pt x="11" y="1"/>
                        <a:pt x="10" y="0"/>
                      </a:cubicBezTo>
                      <a:cubicBezTo>
                        <a:pt x="7" y="1"/>
                        <a:pt x="4" y="2"/>
                        <a:pt x="0" y="3"/>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9" name="Freeform 443"/>
                <p:cNvSpPr/>
                <p:nvPr/>
              </p:nvSpPr>
              <p:spPr bwMode="auto">
                <a:xfrm>
                  <a:off x="5468" y="2834"/>
                  <a:ext cx="149" cy="156"/>
                </a:xfrm>
                <a:custGeom>
                  <a:avLst/>
                  <a:gdLst>
                    <a:gd name="T0" fmla="*/ 33 w 63"/>
                    <a:gd name="T1" fmla="*/ 19 h 66"/>
                    <a:gd name="T2" fmla="*/ 23 w 63"/>
                    <a:gd name="T3" fmla="*/ 24 h 66"/>
                    <a:gd name="T4" fmla="*/ 25 w 63"/>
                    <a:gd name="T5" fmla="*/ 11 h 66"/>
                    <a:gd name="T6" fmla="*/ 15 w 63"/>
                    <a:gd name="T7" fmla="*/ 0 h 66"/>
                    <a:gd name="T8" fmla="*/ 0 w 63"/>
                    <a:gd name="T9" fmla="*/ 8 h 66"/>
                    <a:gd name="T10" fmla="*/ 58 w 63"/>
                    <a:gd name="T11" fmla="*/ 66 h 66"/>
                    <a:gd name="T12" fmla="*/ 63 w 63"/>
                    <a:gd name="T13" fmla="*/ 50 h 66"/>
                    <a:gd name="T14" fmla="*/ 33 w 63"/>
                    <a:gd name="T15" fmla="*/ 19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66">
                      <a:moveTo>
                        <a:pt x="33" y="19"/>
                      </a:moveTo>
                      <a:cubicBezTo>
                        <a:pt x="23" y="24"/>
                        <a:pt x="23" y="24"/>
                        <a:pt x="23" y="24"/>
                      </a:cubicBezTo>
                      <a:cubicBezTo>
                        <a:pt x="25" y="11"/>
                        <a:pt x="25" y="11"/>
                        <a:pt x="25" y="11"/>
                      </a:cubicBezTo>
                      <a:cubicBezTo>
                        <a:pt x="15" y="0"/>
                        <a:pt x="15" y="0"/>
                        <a:pt x="15" y="0"/>
                      </a:cubicBezTo>
                      <a:cubicBezTo>
                        <a:pt x="0" y="8"/>
                        <a:pt x="0" y="8"/>
                        <a:pt x="0" y="8"/>
                      </a:cubicBezTo>
                      <a:cubicBezTo>
                        <a:pt x="17" y="25"/>
                        <a:pt x="37" y="45"/>
                        <a:pt x="58" y="66"/>
                      </a:cubicBezTo>
                      <a:cubicBezTo>
                        <a:pt x="63" y="50"/>
                        <a:pt x="63" y="50"/>
                        <a:pt x="63" y="50"/>
                      </a:cubicBezTo>
                      <a:cubicBezTo>
                        <a:pt x="53" y="39"/>
                        <a:pt x="43" y="29"/>
                        <a:pt x="33" y="19"/>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0" name="Freeform 444"/>
                <p:cNvSpPr/>
                <p:nvPr/>
              </p:nvSpPr>
              <p:spPr bwMode="auto">
                <a:xfrm>
                  <a:off x="5617" y="3948"/>
                  <a:ext cx="67" cy="159"/>
                </a:xfrm>
                <a:custGeom>
                  <a:avLst/>
                  <a:gdLst>
                    <a:gd name="T0" fmla="*/ 12 w 28"/>
                    <a:gd name="T1" fmla="*/ 0 h 67"/>
                    <a:gd name="T2" fmla="*/ 0 w 28"/>
                    <a:gd name="T3" fmla="*/ 63 h 67"/>
                    <a:gd name="T4" fmla="*/ 5 w 28"/>
                    <a:gd name="T5" fmla="*/ 67 h 67"/>
                    <a:gd name="T6" fmla="*/ 26 w 28"/>
                    <a:gd name="T7" fmla="*/ 56 h 67"/>
                    <a:gd name="T8" fmla="*/ 12 w 28"/>
                    <a:gd name="T9" fmla="*/ 0 h 67"/>
                  </a:gdLst>
                  <a:ahLst/>
                  <a:cxnLst>
                    <a:cxn ang="0">
                      <a:pos x="T0" y="T1"/>
                    </a:cxn>
                    <a:cxn ang="0">
                      <a:pos x="T2" y="T3"/>
                    </a:cxn>
                    <a:cxn ang="0">
                      <a:pos x="T4" y="T5"/>
                    </a:cxn>
                    <a:cxn ang="0">
                      <a:pos x="T6" y="T7"/>
                    </a:cxn>
                    <a:cxn ang="0">
                      <a:pos x="T8" y="T9"/>
                    </a:cxn>
                  </a:cxnLst>
                  <a:rect l="0" t="0" r="r" b="b"/>
                  <a:pathLst>
                    <a:path w="28" h="67">
                      <a:moveTo>
                        <a:pt x="12" y="0"/>
                      </a:moveTo>
                      <a:cubicBezTo>
                        <a:pt x="16" y="17"/>
                        <a:pt x="9" y="49"/>
                        <a:pt x="0" y="63"/>
                      </a:cubicBezTo>
                      <a:cubicBezTo>
                        <a:pt x="1" y="64"/>
                        <a:pt x="3" y="65"/>
                        <a:pt x="5" y="67"/>
                      </a:cubicBezTo>
                      <a:cubicBezTo>
                        <a:pt x="12" y="63"/>
                        <a:pt x="19" y="59"/>
                        <a:pt x="26" y="56"/>
                      </a:cubicBezTo>
                      <a:cubicBezTo>
                        <a:pt x="28" y="32"/>
                        <a:pt x="22" y="13"/>
                        <a:pt x="12" y="0"/>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1" name="Freeform 445"/>
                <p:cNvSpPr/>
                <p:nvPr/>
              </p:nvSpPr>
              <p:spPr bwMode="auto">
                <a:xfrm>
                  <a:off x="5580" y="3173"/>
                  <a:ext cx="49" cy="47"/>
                </a:xfrm>
                <a:custGeom>
                  <a:avLst/>
                  <a:gdLst>
                    <a:gd name="T0" fmla="*/ 0 w 21"/>
                    <a:gd name="T1" fmla="*/ 7 h 20"/>
                    <a:gd name="T2" fmla="*/ 17 w 21"/>
                    <a:gd name="T3" fmla="*/ 20 h 20"/>
                    <a:gd name="T4" fmla="*/ 21 w 21"/>
                    <a:gd name="T5" fmla="*/ 14 h 20"/>
                    <a:gd name="T6" fmla="*/ 6 w 21"/>
                    <a:gd name="T7" fmla="*/ 0 h 20"/>
                    <a:gd name="T8" fmla="*/ 0 w 21"/>
                    <a:gd name="T9" fmla="*/ 7 h 20"/>
                  </a:gdLst>
                  <a:ahLst/>
                  <a:cxnLst>
                    <a:cxn ang="0">
                      <a:pos x="T0" y="T1"/>
                    </a:cxn>
                    <a:cxn ang="0">
                      <a:pos x="T2" y="T3"/>
                    </a:cxn>
                    <a:cxn ang="0">
                      <a:pos x="T4" y="T5"/>
                    </a:cxn>
                    <a:cxn ang="0">
                      <a:pos x="T6" y="T7"/>
                    </a:cxn>
                    <a:cxn ang="0">
                      <a:pos x="T8" y="T9"/>
                    </a:cxn>
                  </a:cxnLst>
                  <a:rect l="0" t="0" r="r" b="b"/>
                  <a:pathLst>
                    <a:path w="21" h="20">
                      <a:moveTo>
                        <a:pt x="0" y="7"/>
                      </a:moveTo>
                      <a:cubicBezTo>
                        <a:pt x="17" y="20"/>
                        <a:pt x="17" y="20"/>
                        <a:pt x="17" y="20"/>
                      </a:cubicBezTo>
                      <a:cubicBezTo>
                        <a:pt x="18" y="18"/>
                        <a:pt x="20" y="16"/>
                        <a:pt x="21" y="14"/>
                      </a:cubicBezTo>
                      <a:cubicBezTo>
                        <a:pt x="6" y="0"/>
                        <a:pt x="6" y="0"/>
                        <a:pt x="6" y="0"/>
                      </a:cubicBezTo>
                      <a:cubicBezTo>
                        <a:pt x="4" y="2"/>
                        <a:pt x="2" y="5"/>
                        <a:pt x="0" y="7"/>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2" name="Freeform 446"/>
                <p:cNvSpPr/>
                <p:nvPr/>
              </p:nvSpPr>
              <p:spPr bwMode="auto">
                <a:xfrm>
                  <a:off x="5471" y="2593"/>
                  <a:ext cx="120" cy="54"/>
                </a:xfrm>
                <a:custGeom>
                  <a:avLst/>
                  <a:gdLst>
                    <a:gd name="T0" fmla="*/ 7 w 51"/>
                    <a:gd name="T1" fmla="*/ 1 h 23"/>
                    <a:gd name="T2" fmla="*/ 0 w 51"/>
                    <a:gd name="T3" fmla="*/ 14 h 23"/>
                    <a:gd name="T4" fmla="*/ 47 w 51"/>
                    <a:gd name="T5" fmla="*/ 23 h 23"/>
                    <a:gd name="T6" fmla="*/ 51 w 51"/>
                    <a:gd name="T7" fmla="*/ 0 h 23"/>
                    <a:gd name="T8" fmla="*/ 7 w 51"/>
                    <a:gd name="T9" fmla="*/ 1 h 23"/>
                  </a:gdLst>
                  <a:ahLst/>
                  <a:cxnLst>
                    <a:cxn ang="0">
                      <a:pos x="T0" y="T1"/>
                    </a:cxn>
                    <a:cxn ang="0">
                      <a:pos x="T2" y="T3"/>
                    </a:cxn>
                    <a:cxn ang="0">
                      <a:pos x="T4" y="T5"/>
                    </a:cxn>
                    <a:cxn ang="0">
                      <a:pos x="T6" y="T7"/>
                    </a:cxn>
                    <a:cxn ang="0">
                      <a:pos x="T8" y="T9"/>
                    </a:cxn>
                  </a:cxnLst>
                  <a:rect l="0" t="0" r="r" b="b"/>
                  <a:pathLst>
                    <a:path w="51" h="23">
                      <a:moveTo>
                        <a:pt x="7" y="1"/>
                      </a:moveTo>
                      <a:cubicBezTo>
                        <a:pt x="5" y="6"/>
                        <a:pt x="3" y="10"/>
                        <a:pt x="0" y="14"/>
                      </a:cubicBezTo>
                      <a:cubicBezTo>
                        <a:pt x="47" y="23"/>
                        <a:pt x="47" y="23"/>
                        <a:pt x="47" y="23"/>
                      </a:cubicBezTo>
                      <a:cubicBezTo>
                        <a:pt x="51" y="0"/>
                        <a:pt x="51" y="0"/>
                        <a:pt x="51" y="0"/>
                      </a:cubicBezTo>
                      <a:cubicBezTo>
                        <a:pt x="36" y="2"/>
                        <a:pt x="21" y="2"/>
                        <a:pt x="7" y="1"/>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3" name="Freeform 447"/>
                <p:cNvSpPr/>
                <p:nvPr/>
              </p:nvSpPr>
              <p:spPr bwMode="auto">
                <a:xfrm>
                  <a:off x="5348" y="1632"/>
                  <a:ext cx="208" cy="204"/>
                </a:xfrm>
                <a:custGeom>
                  <a:avLst/>
                  <a:gdLst>
                    <a:gd name="T0" fmla="*/ 0 w 88"/>
                    <a:gd name="T1" fmla="*/ 37 h 86"/>
                    <a:gd name="T2" fmla="*/ 28 w 88"/>
                    <a:gd name="T3" fmla="*/ 65 h 86"/>
                    <a:gd name="T4" fmla="*/ 75 w 88"/>
                    <a:gd name="T5" fmla="*/ 73 h 86"/>
                    <a:gd name="T6" fmla="*/ 53 w 88"/>
                    <a:gd name="T7" fmla="*/ 40 h 86"/>
                    <a:gd name="T8" fmla="*/ 79 w 88"/>
                    <a:gd name="T9" fmla="*/ 8 h 86"/>
                    <a:gd name="T10" fmla="*/ 42 w 88"/>
                    <a:gd name="T11" fmla="*/ 13 h 86"/>
                    <a:gd name="T12" fmla="*/ 0 w 88"/>
                    <a:gd name="T13" fmla="*/ 37 h 86"/>
                  </a:gdLst>
                  <a:ahLst/>
                  <a:cxnLst>
                    <a:cxn ang="0">
                      <a:pos x="T0" y="T1"/>
                    </a:cxn>
                    <a:cxn ang="0">
                      <a:pos x="T2" y="T3"/>
                    </a:cxn>
                    <a:cxn ang="0">
                      <a:pos x="T4" y="T5"/>
                    </a:cxn>
                    <a:cxn ang="0">
                      <a:pos x="T6" y="T7"/>
                    </a:cxn>
                    <a:cxn ang="0">
                      <a:pos x="T8" y="T9"/>
                    </a:cxn>
                    <a:cxn ang="0">
                      <a:pos x="T10" y="T11"/>
                    </a:cxn>
                    <a:cxn ang="0">
                      <a:pos x="T12" y="T13"/>
                    </a:cxn>
                  </a:cxnLst>
                  <a:rect l="0" t="0" r="r" b="b"/>
                  <a:pathLst>
                    <a:path w="88" h="86">
                      <a:moveTo>
                        <a:pt x="0" y="37"/>
                      </a:moveTo>
                      <a:cubicBezTo>
                        <a:pt x="12" y="46"/>
                        <a:pt x="20" y="57"/>
                        <a:pt x="28" y="65"/>
                      </a:cubicBezTo>
                      <a:cubicBezTo>
                        <a:pt x="50" y="86"/>
                        <a:pt x="68" y="83"/>
                        <a:pt x="75" y="73"/>
                      </a:cubicBezTo>
                      <a:cubicBezTo>
                        <a:pt x="84" y="61"/>
                        <a:pt x="77" y="44"/>
                        <a:pt x="53" y="40"/>
                      </a:cubicBezTo>
                      <a:cubicBezTo>
                        <a:pt x="78" y="36"/>
                        <a:pt x="88" y="18"/>
                        <a:pt x="79" y="8"/>
                      </a:cubicBezTo>
                      <a:cubicBezTo>
                        <a:pt x="72" y="0"/>
                        <a:pt x="59" y="1"/>
                        <a:pt x="42" y="13"/>
                      </a:cubicBezTo>
                      <a:cubicBezTo>
                        <a:pt x="29" y="22"/>
                        <a:pt x="13" y="32"/>
                        <a:pt x="0" y="37"/>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4" name="Freeform 448"/>
                <p:cNvSpPr/>
                <p:nvPr/>
              </p:nvSpPr>
              <p:spPr bwMode="auto">
                <a:xfrm>
                  <a:off x="5371" y="1907"/>
                  <a:ext cx="180" cy="73"/>
                </a:xfrm>
                <a:custGeom>
                  <a:avLst/>
                  <a:gdLst>
                    <a:gd name="T0" fmla="*/ 5 w 76"/>
                    <a:gd name="T1" fmla="*/ 0 h 31"/>
                    <a:gd name="T2" fmla="*/ 0 w 76"/>
                    <a:gd name="T3" fmla="*/ 12 h 31"/>
                    <a:gd name="T4" fmla="*/ 68 w 76"/>
                    <a:gd name="T5" fmla="*/ 27 h 31"/>
                    <a:gd name="T6" fmla="*/ 76 w 76"/>
                    <a:gd name="T7" fmla="*/ 5 h 31"/>
                    <a:gd name="T8" fmla="*/ 5 w 76"/>
                    <a:gd name="T9" fmla="*/ 0 h 31"/>
                  </a:gdLst>
                  <a:ahLst/>
                  <a:cxnLst>
                    <a:cxn ang="0">
                      <a:pos x="T0" y="T1"/>
                    </a:cxn>
                    <a:cxn ang="0">
                      <a:pos x="T2" y="T3"/>
                    </a:cxn>
                    <a:cxn ang="0">
                      <a:pos x="T4" y="T5"/>
                    </a:cxn>
                    <a:cxn ang="0">
                      <a:pos x="T6" y="T7"/>
                    </a:cxn>
                    <a:cxn ang="0">
                      <a:pos x="T8" y="T9"/>
                    </a:cxn>
                  </a:cxnLst>
                  <a:rect l="0" t="0" r="r" b="b"/>
                  <a:pathLst>
                    <a:path w="76" h="31">
                      <a:moveTo>
                        <a:pt x="5" y="0"/>
                      </a:moveTo>
                      <a:cubicBezTo>
                        <a:pt x="3" y="4"/>
                        <a:pt x="2" y="8"/>
                        <a:pt x="0" y="12"/>
                      </a:cubicBezTo>
                      <a:cubicBezTo>
                        <a:pt x="21" y="26"/>
                        <a:pt x="45" y="31"/>
                        <a:pt x="68" y="27"/>
                      </a:cubicBezTo>
                      <a:cubicBezTo>
                        <a:pt x="76" y="5"/>
                        <a:pt x="76" y="5"/>
                        <a:pt x="76" y="5"/>
                      </a:cubicBezTo>
                      <a:cubicBezTo>
                        <a:pt x="53" y="15"/>
                        <a:pt x="27" y="12"/>
                        <a:pt x="5" y="0"/>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5" name="Freeform 449"/>
                <p:cNvSpPr/>
                <p:nvPr/>
              </p:nvSpPr>
              <p:spPr bwMode="auto">
                <a:xfrm>
                  <a:off x="5525" y="2269"/>
                  <a:ext cx="45" cy="85"/>
                </a:xfrm>
                <a:custGeom>
                  <a:avLst/>
                  <a:gdLst>
                    <a:gd name="T0" fmla="*/ 19 w 19"/>
                    <a:gd name="T1" fmla="*/ 12 h 36"/>
                    <a:gd name="T2" fmla="*/ 18 w 19"/>
                    <a:gd name="T3" fmla="*/ 0 h 36"/>
                    <a:gd name="T4" fmla="*/ 15 w 19"/>
                    <a:gd name="T5" fmla="*/ 1 h 36"/>
                    <a:gd name="T6" fmla="*/ 0 w 19"/>
                    <a:gd name="T7" fmla="*/ 34 h 36"/>
                    <a:gd name="T8" fmla="*/ 8 w 19"/>
                    <a:gd name="T9" fmla="*/ 36 h 36"/>
                    <a:gd name="T10" fmla="*/ 19 w 19"/>
                    <a:gd name="T11" fmla="*/ 12 h 36"/>
                  </a:gdLst>
                  <a:ahLst/>
                  <a:cxnLst>
                    <a:cxn ang="0">
                      <a:pos x="T0" y="T1"/>
                    </a:cxn>
                    <a:cxn ang="0">
                      <a:pos x="T2" y="T3"/>
                    </a:cxn>
                    <a:cxn ang="0">
                      <a:pos x="T4" y="T5"/>
                    </a:cxn>
                    <a:cxn ang="0">
                      <a:pos x="T6" y="T7"/>
                    </a:cxn>
                    <a:cxn ang="0">
                      <a:pos x="T8" y="T9"/>
                    </a:cxn>
                    <a:cxn ang="0">
                      <a:pos x="T10" y="T11"/>
                    </a:cxn>
                  </a:cxnLst>
                  <a:rect l="0" t="0" r="r" b="b"/>
                  <a:pathLst>
                    <a:path w="19" h="36">
                      <a:moveTo>
                        <a:pt x="19" y="12"/>
                      </a:moveTo>
                      <a:cubicBezTo>
                        <a:pt x="18" y="0"/>
                        <a:pt x="18" y="0"/>
                        <a:pt x="18" y="0"/>
                      </a:cubicBezTo>
                      <a:cubicBezTo>
                        <a:pt x="17" y="1"/>
                        <a:pt x="16" y="1"/>
                        <a:pt x="15" y="1"/>
                      </a:cubicBezTo>
                      <a:cubicBezTo>
                        <a:pt x="0" y="34"/>
                        <a:pt x="0" y="34"/>
                        <a:pt x="0" y="34"/>
                      </a:cubicBezTo>
                      <a:cubicBezTo>
                        <a:pt x="2" y="35"/>
                        <a:pt x="5" y="36"/>
                        <a:pt x="8" y="36"/>
                      </a:cubicBezTo>
                      <a:lnTo>
                        <a:pt x="19" y="12"/>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6" name="Freeform 450"/>
                <p:cNvSpPr/>
                <p:nvPr/>
              </p:nvSpPr>
              <p:spPr bwMode="auto">
                <a:xfrm>
                  <a:off x="5563" y="3196"/>
                  <a:ext cx="52" cy="47"/>
                </a:xfrm>
                <a:custGeom>
                  <a:avLst/>
                  <a:gdLst>
                    <a:gd name="T0" fmla="*/ 0 w 22"/>
                    <a:gd name="T1" fmla="*/ 8 h 20"/>
                    <a:gd name="T2" fmla="*/ 18 w 22"/>
                    <a:gd name="T3" fmla="*/ 20 h 20"/>
                    <a:gd name="T4" fmla="*/ 22 w 22"/>
                    <a:gd name="T5" fmla="*/ 13 h 20"/>
                    <a:gd name="T6" fmla="*/ 5 w 22"/>
                    <a:gd name="T7" fmla="*/ 0 h 20"/>
                    <a:gd name="T8" fmla="*/ 0 w 22"/>
                    <a:gd name="T9" fmla="*/ 8 h 20"/>
                  </a:gdLst>
                  <a:ahLst/>
                  <a:cxnLst>
                    <a:cxn ang="0">
                      <a:pos x="T0" y="T1"/>
                    </a:cxn>
                    <a:cxn ang="0">
                      <a:pos x="T2" y="T3"/>
                    </a:cxn>
                    <a:cxn ang="0">
                      <a:pos x="T4" y="T5"/>
                    </a:cxn>
                    <a:cxn ang="0">
                      <a:pos x="T6" y="T7"/>
                    </a:cxn>
                    <a:cxn ang="0">
                      <a:pos x="T8" y="T9"/>
                    </a:cxn>
                  </a:cxnLst>
                  <a:rect l="0" t="0" r="r" b="b"/>
                  <a:pathLst>
                    <a:path w="22" h="20">
                      <a:moveTo>
                        <a:pt x="0" y="8"/>
                      </a:moveTo>
                      <a:cubicBezTo>
                        <a:pt x="18" y="20"/>
                        <a:pt x="18" y="20"/>
                        <a:pt x="18" y="20"/>
                      </a:cubicBezTo>
                      <a:cubicBezTo>
                        <a:pt x="19" y="17"/>
                        <a:pt x="21" y="15"/>
                        <a:pt x="22" y="13"/>
                      </a:cubicBezTo>
                      <a:cubicBezTo>
                        <a:pt x="5" y="0"/>
                        <a:pt x="5" y="0"/>
                        <a:pt x="5" y="0"/>
                      </a:cubicBezTo>
                      <a:cubicBezTo>
                        <a:pt x="3" y="3"/>
                        <a:pt x="2" y="5"/>
                        <a:pt x="0" y="8"/>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7" name="Freeform 451"/>
                <p:cNvSpPr/>
                <p:nvPr/>
              </p:nvSpPr>
              <p:spPr bwMode="auto">
                <a:xfrm>
                  <a:off x="5397" y="208"/>
                  <a:ext cx="76" cy="114"/>
                </a:xfrm>
                <a:custGeom>
                  <a:avLst/>
                  <a:gdLst>
                    <a:gd name="T0" fmla="*/ 9 w 32"/>
                    <a:gd name="T1" fmla="*/ 48 h 48"/>
                    <a:gd name="T2" fmla="*/ 32 w 32"/>
                    <a:gd name="T3" fmla="*/ 0 h 48"/>
                    <a:gd name="T4" fmla="*/ 14 w 32"/>
                    <a:gd name="T5" fmla="*/ 7 h 48"/>
                    <a:gd name="T6" fmla="*/ 0 w 32"/>
                    <a:gd name="T7" fmla="*/ 40 h 48"/>
                    <a:gd name="T8" fmla="*/ 9 w 32"/>
                    <a:gd name="T9" fmla="*/ 48 h 48"/>
                  </a:gdLst>
                  <a:ahLst/>
                  <a:cxnLst>
                    <a:cxn ang="0">
                      <a:pos x="T0" y="T1"/>
                    </a:cxn>
                    <a:cxn ang="0">
                      <a:pos x="T2" y="T3"/>
                    </a:cxn>
                    <a:cxn ang="0">
                      <a:pos x="T4" y="T5"/>
                    </a:cxn>
                    <a:cxn ang="0">
                      <a:pos x="T6" y="T7"/>
                    </a:cxn>
                    <a:cxn ang="0">
                      <a:pos x="T8" y="T9"/>
                    </a:cxn>
                  </a:cxnLst>
                  <a:rect l="0" t="0" r="r" b="b"/>
                  <a:pathLst>
                    <a:path w="32" h="48">
                      <a:moveTo>
                        <a:pt x="9" y="48"/>
                      </a:moveTo>
                      <a:cubicBezTo>
                        <a:pt x="17" y="32"/>
                        <a:pt x="25" y="16"/>
                        <a:pt x="32" y="0"/>
                      </a:cubicBezTo>
                      <a:cubicBezTo>
                        <a:pt x="26" y="3"/>
                        <a:pt x="20" y="5"/>
                        <a:pt x="14" y="7"/>
                      </a:cubicBezTo>
                      <a:cubicBezTo>
                        <a:pt x="10" y="17"/>
                        <a:pt x="5" y="28"/>
                        <a:pt x="0" y="40"/>
                      </a:cubicBezTo>
                      <a:cubicBezTo>
                        <a:pt x="3" y="42"/>
                        <a:pt x="6" y="45"/>
                        <a:pt x="9" y="48"/>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8" name="Freeform 452"/>
                <p:cNvSpPr/>
                <p:nvPr/>
              </p:nvSpPr>
              <p:spPr bwMode="auto">
                <a:xfrm>
                  <a:off x="5409" y="1990"/>
                  <a:ext cx="173" cy="260"/>
                </a:xfrm>
                <a:custGeom>
                  <a:avLst/>
                  <a:gdLst>
                    <a:gd name="T0" fmla="*/ 23 w 73"/>
                    <a:gd name="T1" fmla="*/ 35 h 110"/>
                    <a:gd name="T2" fmla="*/ 47 w 73"/>
                    <a:gd name="T3" fmla="*/ 34 h 110"/>
                    <a:gd name="T4" fmla="*/ 49 w 73"/>
                    <a:gd name="T5" fmla="*/ 67 h 110"/>
                    <a:gd name="T6" fmla="*/ 25 w 73"/>
                    <a:gd name="T7" fmla="*/ 69 h 110"/>
                    <a:gd name="T8" fmla="*/ 26 w 73"/>
                    <a:gd name="T9" fmla="*/ 95 h 110"/>
                    <a:gd name="T10" fmla="*/ 0 w 73"/>
                    <a:gd name="T11" fmla="*/ 98 h 110"/>
                    <a:gd name="T12" fmla="*/ 1 w 73"/>
                    <a:gd name="T13" fmla="*/ 106 h 110"/>
                    <a:gd name="T14" fmla="*/ 8 w 73"/>
                    <a:gd name="T15" fmla="*/ 110 h 110"/>
                    <a:gd name="T16" fmla="*/ 39 w 73"/>
                    <a:gd name="T17" fmla="*/ 100 h 110"/>
                    <a:gd name="T18" fmla="*/ 54 w 73"/>
                    <a:gd name="T19" fmla="*/ 13 h 110"/>
                    <a:gd name="T20" fmla="*/ 44 w 73"/>
                    <a:gd name="T21" fmla="*/ 14 h 110"/>
                    <a:gd name="T22" fmla="*/ 47 w 73"/>
                    <a:gd name="T23" fmla="*/ 6 h 110"/>
                    <a:gd name="T24" fmla="*/ 39 w 73"/>
                    <a:gd name="T25" fmla="*/ 1 h 110"/>
                    <a:gd name="T26" fmla="*/ 22 w 73"/>
                    <a:gd name="T27" fmla="*/ 0 h 110"/>
                    <a:gd name="T28" fmla="*/ 20 w 73"/>
                    <a:gd name="T29" fmla="*/ 11 h 110"/>
                    <a:gd name="T30" fmla="*/ 23 w 73"/>
                    <a:gd name="T31" fmla="*/ 3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110">
                      <a:moveTo>
                        <a:pt x="23" y="35"/>
                      </a:moveTo>
                      <a:cubicBezTo>
                        <a:pt x="47" y="34"/>
                        <a:pt x="47" y="34"/>
                        <a:pt x="47" y="34"/>
                      </a:cubicBezTo>
                      <a:cubicBezTo>
                        <a:pt x="49" y="67"/>
                        <a:pt x="49" y="67"/>
                        <a:pt x="49" y="67"/>
                      </a:cubicBezTo>
                      <a:cubicBezTo>
                        <a:pt x="25" y="69"/>
                        <a:pt x="25" y="69"/>
                        <a:pt x="25" y="69"/>
                      </a:cubicBezTo>
                      <a:cubicBezTo>
                        <a:pt x="26" y="95"/>
                        <a:pt x="26" y="95"/>
                        <a:pt x="26" y="95"/>
                      </a:cubicBezTo>
                      <a:cubicBezTo>
                        <a:pt x="0" y="98"/>
                        <a:pt x="0" y="98"/>
                        <a:pt x="0" y="98"/>
                      </a:cubicBezTo>
                      <a:cubicBezTo>
                        <a:pt x="1" y="106"/>
                        <a:pt x="1" y="106"/>
                        <a:pt x="1" y="106"/>
                      </a:cubicBezTo>
                      <a:cubicBezTo>
                        <a:pt x="3" y="107"/>
                        <a:pt x="5" y="109"/>
                        <a:pt x="8" y="110"/>
                      </a:cubicBezTo>
                      <a:cubicBezTo>
                        <a:pt x="19" y="110"/>
                        <a:pt x="30" y="107"/>
                        <a:pt x="39" y="100"/>
                      </a:cubicBezTo>
                      <a:cubicBezTo>
                        <a:pt x="67" y="80"/>
                        <a:pt x="73" y="36"/>
                        <a:pt x="54" y="13"/>
                      </a:cubicBezTo>
                      <a:cubicBezTo>
                        <a:pt x="44" y="14"/>
                        <a:pt x="44" y="14"/>
                        <a:pt x="44" y="14"/>
                      </a:cubicBezTo>
                      <a:cubicBezTo>
                        <a:pt x="47" y="6"/>
                        <a:pt x="47" y="6"/>
                        <a:pt x="47" y="6"/>
                      </a:cubicBezTo>
                      <a:cubicBezTo>
                        <a:pt x="44" y="4"/>
                        <a:pt x="41" y="2"/>
                        <a:pt x="39" y="1"/>
                      </a:cubicBezTo>
                      <a:cubicBezTo>
                        <a:pt x="33" y="1"/>
                        <a:pt x="28" y="1"/>
                        <a:pt x="22" y="0"/>
                      </a:cubicBezTo>
                      <a:cubicBezTo>
                        <a:pt x="20" y="11"/>
                        <a:pt x="20" y="11"/>
                        <a:pt x="20" y="11"/>
                      </a:cubicBezTo>
                      <a:lnTo>
                        <a:pt x="23" y="35"/>
                      </a:ln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9" name="Freeform 453"/>
                <p:cNvSpPr/>
                <p:nvPr/>
              </p:nvSpPr>
              <p:spPr bwMode="auto">
                <a:xfrm>
                  <a:off x="5499" y="2274"/>
                  <a:ext cx="52" cy="73"/>
                </a:xfrm>
                <a:custGeom>
                  <a:avLst/>
                  <a:gdLst>
                    <a:gd name="T0" fmla="*/ 22 w 22"/>
                    <a:gd name="T1" fmla="*/ 0 h 31"/>
                    <a:gd name="T2" fmla="*/ 11 w 22"/>
                    <a:gd name="T3" fmla="*/ 4 h 31"/>
                    <a:gd name="T4" fmla="*/ 0 w 22"/>
                    <a:gd name="T5" fmla="*/ 27 h 31"/>
                    <a:gd name="T6" fmla="*/ 8 w 22"/>
                    <a:gd name="T7" fmla="*/ 31 h 31"/>
                    <a:gd name="T8" fmla="*/ 22 w 22"/>
                    <a:gd name="T9" fmla="*/ 0 h 31"/>
                  </a:gdLst>
                  <a:ahLst/>
                  <a:cxnLst>
                    <a:cxn ang="0">
                      <a:pos x="T0" y="T1"/>
                    </a:cxn>
                    <a:cxn ang="0">
                      <a:pos x="T2" y="T3"/>
                    </a:cxn>
                    <a:cxn ang="0">
                      <a:pos x="T4" y="T5"/>
                    </a:cxn>
                    <a:cxn ang="0">
                      <a:pos x="T6" y="T7"/>
                    </a:cxn>
                    <a:cxn ang="0">
                      <a:pos x="T8" y="T9"/>
                    </a:cxn>
                  </a:cxnLst>
                  <a:rect l="0" t="0" r="r" b="b"/>
                  <a:pathLst>
                    <a:path w="22" h="31">
                      <a:moveTo>
                        <a:pt x="22" y="0"/>
                      </a:moveTo>
                      <a:cubicBezTo>
                        <a:pt x="18" y="1"/>
                        <a:pt x="15" y="3"/>
                        <a:pt x="11" y="4"/>
                      </a:cubicBezTo>
                      <a:cubicBezTo>
                        <a:pt x="0" y="27"/>
                        <a:pt x="0" y="27"/>
                        <a:pt x="0" y="27"/>
                      </a:cubicBezTo>
                      <a:cubicBezTo>
                        <a:pt x="3" y="28"/>
                        <a:pt x="5" y="30"/>
                        <a:pt x="8" y="31"/>
                      </a:cubicBezTo>
                      <a:lnTo>
                        <a:pt x="22" y="0"/>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0" name="Freeform 454"/>
                <p:cNvSpPr/>
                <p:nvPr/>
              </p:nvSpPr>
              <p:spPr bwMode="auto">
                <a:xfrm>
                  <a:off x="5551" y="3222"/>
                  <a:ext cx="52" cy="40"/>
                </a:xfrm>
                <a:custGeom>
                  <a:avLst/>
                  <a:gdLst>
                    <a:gd name="T0" fmla="*/ 0 w 22"/>
                    <a:gd name="T1" fmla="*/ 8 h 17"/>
                    <a:gd name="T2" fmla="*/ 19 w 22"/>
                    <a:gd name="T3" fmla="*/ 17 h 17"/>
                    <a:gd name="T4" fmla="*/ 22 w 22"/>
                    <a:gd name="T5" fmla="*/ 12 h 17"/>
                    <a:gd name="T6" fmla="*/ 4 w 22"/>
                    <a:gd name="T7" fmla="*/ 0 h 17"/>
                    <a:gd name="T8" fmla="*/ 0 w 22"/>
                    <a:gd name="T9" fmla="*/ 8 h 17"/>
                  </a:gdLst>
                  <a:ahLst/>
                  <a:cxnLst>
                    <a:cxn ang="0">
                      <a:pos x="T0" y="T1"/>
                    </a:cxn>
                    <a:cxn ang="0">
                      <a:pos x="T2" y="T3"/>
                    </a:cxn>
                    <a:cxn ang="0">
                      <a:pos x="T4" y="T5"/>
                    </a:cxn>
                    <a:cxn ang="0">
                      <a:pos x="T6" y="T7"/>
                    </a:cxn>
                    <a:cxn ang="0">
                      <a:pos x="T8" y="T9"/>
                    </a:cxn>
                  </a:cxnLst>
                  <a:rect l="0" t="0" r="r" b="b"/>
                  <a:pathLst>
                    <a:path w="22" h="17">
                      <a:moveTo>
                        <a:pt x="0" y="8"/>
                      </a:moveTo>
                      <a:cubicBezTo>
                        <a:pt x="19" y="17"/>
                        <a:pt x="19" y="17"/>
                        <a:pt x="19" y="17"/>
                      </a:cubicBezTo>
                      <a:cubicBezTo>
                        <a:pt x="20" y="15"/>
                        <a:pt x="21" y="13"/>
                        <a:pt x="22" y="12"/>
                      </a:cubicBezTo>
                      <a:cubicBezTo>
                        <a:pt x="4" y="0"/>
                        <a:pt x="4" y="0"/>
                        <a:pt x="4" y="0"/>
                      </a:cubicBezTo>
                      <a:cubicBezTo>
                        <a:pt x="2" y="3"/>
                        <a:pt x="1" y="5"/>
                        <a:pt x="0" y="8"/>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1" name="Freeform 455"/>
                <p:cNvSpPr/>
                <p:nvPr/>
              </p:nvSpPr>
              <p:spPr bwMode="auto">
                <a:xfrm>
                  <a:off x="4662" y="473"/>
                  <a:ext cx="866" cy="445"/>
                </a:xfrm>
                <a:custGeom>
                  <a:avLst/>
                  <a:gdLst>
                    <a:gd name="T0" fmla="*/ 0 w 366"/>
                    <a:gd name="T1" fmla="*/ 1 h 188"/>
                    <a:gd name="T2" fmla="*/ 182 w 366"/>
                    <a:gd name="T3" fmla="*/ 42 h 188"/>
                    <a:gd name="T4" fmla="*/ 307 w 366"/>
                    <a:gd name="T5" fmla="*/ 182 h 188"/>
                    <a:gd name="T6" fmla="*/ 366 w 366"/>
                    <a:gd name="T7" fmla="*/ 188 h 188"/>
                    <a:gd name="T8" fmla="*/ 201 w 366"/>
                    <a:gd name="T9" fmla="*/ 29 h 188"/>
                    <a:gd name="T10" fmla="*/ 36 w 366"/>
                    <a:gd name="T11" fmla="*/ 0 h 188"/>
                    <a:gd name="T12" fmla="*/ 0 w 366"/>
                    <a:gd name="T13" fmla="*/ 1 h 188"/>
                  </a:gdLst>
                  <a:ahLst/>
                  <a:cxnLst>
                    <a:cxn ang="0">
                      <a:pos x="T0" y="T1"/>
                    </a:cxn>
                    <a:cxn ang="0">
                      <a:pos x="T2" y="T3"/>
                    </a:cxn>
                    <a:cxn ang="0">
                      <a:pos x="T4" y="T5"/>
                    </a:cxn>
                    <a:cxn ang="0">
                      <a:pos x="T6" y="T7"/>
                    </a:cxn>
                    <a:cxn ang="0">
                      <a:pos x="T8" y="T9"/>
                    </a:cxn>
                    <a:cxn ang="0">
                      <a:pos x="T10" y="T11"/>
                    </a:cxn>
                    <a:cxn ang="0">
                      <a:pos x="T12" y="T13"/>
                    </a:cxn>
                  </a:cxnLst>
                  <a:rect l="0" t="0" r="r" b="b"/>
                  <a:pathLst>
                    <a:path w="366" h="188">
                      <a:moveTo>
                        <a:pt x="0" y="1"/>
                      </a:moveTo>
                      <a:cubicBezTo>
                        <a:pt x="26" y="53"/>
                        <a:pt x="117" y="36"/>
                        <a:pt x="182" y="42"/>
                      </a:cubicBezTo>
                      <a:cubicBezTo>
                        <a:pt x="258" y="50"/>
                        <a:pt x="308" y="91"/>
                        <a:pt x="307" y="182"/>
                      </a:cubicBezTo>
                      <a:cubicBezTo>
                        <a:pt x="322" y="182"/>
                        <a:pt x="353" y="186"/>
                        <a:pt x="366" y="188"/>
                      </a:cubicBezTo>
                      <a:cubicBezTo>
                        <a:pt x="355" y="71"/>
                        <a:pt x="274" y="33"/>
                        <a:pt x="201" y="29"/>
                      </a:cubicBezTo>
                      <a:cubicBezTo>
                        <a:pt x="171" y="27"/>
                        <a:pt x="81" y="30"/>
                        <a:pt x="36" y="0"/>
                      </a:cubicBezTo>
                      <a:cubicBezTo>
                        <a:pt x="24" y="2"/>
                        <a:pt x="12" y="2"/>
                        <a:pt x="0" y="1"/>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2" name="Freeform 456"/>
                <p:cNvSpPr/>
                <p:nvPr/>
              </p:nvSpPr>
              <p:spPr bwMode="auto">
                <a:xfrm>
                  <a:off x="5575" y="3951"/>
                  <a:ext cx="66" cy="139"/>
                </a:xfrm>
                <a:custGeom>
                  <a:avLst/>
                  <a:gdLst>
                    <a:gd name="T0" fmla="*/ 26 w 28"/>
                    <a:gd name="T1" fmla="*/ 0 h 59"/>
                    <a:gd name="T2" fmla="*/ 9 w 28"/>
                    <a:gd name="T3" fmla="*/ 18 h 59"/>
                    <a:gd name="T4" fmla="*/ 0 w 28"/>
                    <a:gd name="T5" fmla="*/ 51 h 59"/>
                    <a:gd name="T6" fmla="*/ 14 w 28"/>
                    <a:gd name="T7" fmla="*/ 59 h 59"/>
                    <a:gd name="T8" fmla="*/ 26 w 28"/>
                    <a:gd name="T9" fmla="*/ 0 h 59"/>
                  </a:gdLst>
                  <a:ahLst/>
                  <a:cxnLst>
                    <a:cxn ang="0">
                      <a:pos x="T0" y="T1"/>
                    </a:cxn>
                    <a:cxn ang="0">
                      <a:pos x="T2" y="T3"/>
                    </a:cxn>
                    <a:cxn ang="0">
                      <a:pos x="T4" y="T5"/>
                    </a:cxn>
                    <a:cxn ang="0">
                      <a:pos x="T6" y="T7"/>
                    </a:cxn>
                    <a:cxn ang="0">
                      <a:pos x="T8" y="T9"/>
                    </a:cxn>
                  </a:cxnLst>
                  <a:rect l="0" t="0" r="r" b="b"/>
                  <a:pathLst>
                    <a:path w="28" h="59">
                      <a:moveTo>
                        <a:pt x="26" y="0"/>
                      </a:moveTo>
                      <a:cubicBezTo>
                        <a:pt x="21" y="7"/>
                        <a:pt x="15" y="13"/>
                        <a:pt x="9" y="18"/>
                      </a:cubicBezTo>
                      <a:cubicBezTo>
                        <a:pt x="8" y="30"/>
                        <a:pt x="4" y="41"/>
                        <a:pt x="0" y="51"/>
                      </a:cubicBezTo>
                      <a:cubicBezTo>
                        <a:pt x="4" y="53"/>
                        <a:pt x="9" y="56"/>
                        <a:pt x="14" y="59"/>
                      </a:cubicBezTo>
                      <a:cubicBezTo>
                        <a:pt x="22" y="45"/>
                        <a:pt x="28" y="17"/>
                        <a:pt x="26" y="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3" name="Freeform 457"/>
                <p:cNvSpPr/>
                <p:nvPr/>
              </p:nvSpPr>
              <p:spPr bwMode="auto">
                <a:xfrm>
                  <a:off x="5544" y="3248"/>
                  <a:ext cx="50" cy="38"/>
                </a:xfrm>
                <a:custGeom>
                  <a:avLst/>
                  <a:gdLst>
                    <a:gd name="T0" fmla="*/ 0 w 21"/>
                    <a:gd name="T1" fmla="*/ 9 h 16"/>
                    <a:gd name="T2" fmla="*/ 19 w 21"/>
                    <a:gd name="T3" fmla="*/ 16 h 16"/>
                    <a:gd name="T4" fmla="*/ 21 w 21"/>
                    <a:gd name="T5" fmla="*/ 9 h 16"/>
                    <a:gd name="T6" fmla="*/ 2 w 21"/>
                    <a:gd name="T7" fmla="*/ 0 h 16"/>
                    <a:gd name="T8" fmla="*/ 0 w 21"/>
                    <a:gd name="T9" fmla="*/ 9 h 16"/>
                  </a:gdLst>
                  <a:ahLst/>
                  <a:cxnLst>
                    <a:cxn ang="0">
                      <a:pos x="T0" y="T1"/>
                    </a:cxn>
                    <a:cxn ang="0">
                      <a:pos x="T2" y="T3"/>
                    </a:cxn>
                    <a:cxn ang="0">
                      <a:pos x="T4" y="T5"/>
                    </a:cxn>
                    <a:cxn ang="0">
                      <a:pos x="T6" y="T7"/>
                    </a:cxn>
                    <a:cxn ang="0">
                      <a:pos x="T8" y="T9"/>
                    </a:cxn>
                  </a:cxnLst>
                  <a:rect l="0" t="0" r="r" b="b"/>
                  <a:pathLst>
                    <a:path w="21" h="16">
                      <a:moveTo>
                        <a:pt x="0" y="9"/>
                      </a:moveTo>
                      <a:cubicBezTo>
                        <a:pt x="6" y="10"/>
                        <a:pt x="13" y="13"/>
                        <a:pt x="19" y="16"/>
                      </a:cubicBezTo>
                      <a:cubicBezTo>
                        <a:pt x="20" y="14"/>
                        <a:pt x="21" y="11"/>
                        <a:pt x="21" y="9"/>
                      </a:cubicBezTo>
                      <a:cubicBezTo>
                        <a:pt x="2" y="0"/>
                        <a:pt x="2" y="0"/>
                        <a:pt x="2" y="0"/>
                      </a:cubicBezTo>
                      <a:cubicBezTo>
                        <a:pt x="1" y="3"/>
                        <a:pt x="0" y="6"/>
                        <a:pt x="0" y="9"/>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4" name="Freeform 458"/>
                <p:cNvSpPr/>
                <p:nvPr/>
              </p:nvSpPr>
              <p:spPr bwMode="auto">
                <a:xfrm>
                  <a:off x="5405" y="2950"/>
                  <a:ext cx="163" cy="107"/>
                </a:xfrm>
                <a:custGeom>
                  <a:avLst/>
                  <a:gdLst>
                    <a:gd name="T0" fmla="*/ 69 w 69"/>
                    <a:gd name="T1" fmla="*/ 10 h 45"/>
                    <a:gd name="T2" fmla="*/ 59 w 69"/>
                    <a:gd name="T3" fmla="*/ 0 h 45"/>
                    <a:gd name="T4" fmla="*/ 2 w 69"/>
                    <a:gd name="T5" fmla="*/ 20 h 45"/>
                    <a:gd name="T6" fmla="*/ 0 w 69"/>
                    <a:gd name="T7" fmla="*/ 32 h 45"/>
                    <a:gd name="T8" fmla="*/ 69 w 69"/>
                    <a:gd name="T9" fmla="*/ 10 h 45"/>
                  </a:gdLst>
                  <a:ahLst/>
                  <a:cxnLst>
                    <a:cxn ang="0">
                      <a:pos x="T0" y="T1"/>
                    </a:cxn>
                    <a:cxn ang="0">
                      <a:pos x="T2" y="T3"/>
                    </a:cxn>
                    <a:cxn ang="0">
                      <a:pos x="T4" y="T5"/>
                    </a:cxn>
                    <a:cxn ang="0">
                      <a:pos x="T6" y="T7"/>
                    </a:cxn>
                    <a:cxn ang="0">
                      <a:pos x="T8" y="T9"/>
                    </a:cxn>
                  </a:cxnLst>
                  <a:rect l="0" t="0" r="r" b="b"/>
                  <a:pathLst>
                    <a:path w="69" h="45">
                      <a:moveTo>
                        <a:pt x="69" y="10"/>
                      </a:moveTo>
                      <a:cubicBezTo>
                        <a:pt x="59" y="0"/>
                        <a:pt x="59" y="0"/>
                        <a:pt x="59" y="0"/>
                      </a:cubicBezTo>
                      <a:cubicBezTo>
                        <a:pt x="52" y="30"/>
                        <a:pt x="15" y="32"/>
                        <a:pt x="2" y="20"/>
                      </a:cubicBezTo>
                      <a:cubicBezTo>
                        <a:pt x="2" y="24"/>
                        <a:pt x="1" y="28"/>
                        <a:pt x="0" y="32"/>
                      </a:cubicBezTo>
                      <a:cubicBezTo>
                        <a:pt x="15" y="45"/>
                        <a:pt x="64" y="39"/>
                        <a:pt x="69" y="10"/>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5" name="Freeform 459"/>
                <p:cNvSpPr/>
                <p:nvPr/>
              </p:nvSpPr>
              <p:spPr bwMode="auto">
                <a:xfrm>
                  <a:off x="5504" y="4322"/>
                  <a:ext cx="54" cy="29"/>
                </a:xfrm>
                <a:custGeom>
                  <a:avLst/>
                  <a:gdLst>
                    <a:gd name="T0" fmla="*/ 0 w 23"/>
                    <a:gd name="T1" fmla="*/ 12 h 12"/>
                    <a:gd name="T2" fmla="*/ 23 w 23"/>
                    <a:gd name="T3" fmla="*/ 12 h 12"/>
                    <a:gd name="T4" fmla="*/ 19 w 23"/>
                    <a:gd name="T5" fmla="*/ 6 h 12"/>
                    <a:gd name="T6" fmla="*/ 0 w 23"/>
                    <a:gd name="T7" fmla="*/ 12 h 12"/>
                  </a:gdLst>
                  <a:ahLst/>
                  <a:cxnLst>
                    <a:cxn ang="0">
                      <a:pos x="T0" y="T1"/>
                    </a:cxn>
                    <a:cxn ang="0">
                      <a:pos x="T2" y="T3"/>
                    </a:cxn>
                    <a:cxn ang="0">
                      <a:pos x="T4" y="T5"/>
                    </a:cxn>
                    <a:cxn ang="0">
                      <a:pos x="T6" y="T7"/>
                    </a:cxn>
                  </a:cxnLst>
                  <a:rect l="0" t="0" r="r" b="b"/>
                  <a:pathLst>
                    <a:path w="23" h="12">
                      <a:moveTo>
                        <a:pt x="0" y="12"/>
                      </a:moveTo>
                      <a:cubicBezTo>
                        <a:pt x="23" y="12"/>
                        <a:pt x="23" y="12"/>
                        <a:pt x="23" y="12"/>
                      </a:cubicBezTo>
                      <a:cubicBezTo>
                        <a:pt x="23" y="10"/>
                        <a:pt x="21" y="8"/>
                        <a:pt x="19" y="6"/>
                      </a:cubicBezTo>
                      <a:cubicBezTo>
                        <a:pt x="13" y="0"/>
                        <a:pt x="4" y="1"/>
                        <a:pt x="0" y="12"/>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6" name="Freeform 460"/>
                <p:cNvSpPr/>
                <p:nvPr/>
              </p:nvSpPr>
              <p:spPr bwMode="auto">
                <a:xfrm>
                  <a:off x="5442" y="4216"/>
                  <a:ext cx="235" cy="135"/>
                </a:xfrm>
                <a:custGeom>
                  <a:avLst/>
                  <a:gdLst>
                    <a:gd name="T0" fmla="*/ 49 w 99"/>
                    <a:gd name="T1" fmla="*/ 19 h 57"/>
                    <a:gd name="T2" fmla="*/ 81 w 99"/>
                    <a:gd name="T3" fmla="*/ 55 h 57"/>
                    <a:gd name="T4" fmla="*/ 99 w 99"/>
                    <a:gd name="T5" fmla="*/ 49 h 57"/>
                    <a:gd name="T6" fmla="*/ 45 w 99"/>
                    <a:gd name="T7" fmla="*/ 0 h 57"/>
                    <a:gd name="T8" fmla="*/ 0 w 99"/>
                    <a:gd name="T9" fmla="*/ 57 h 57"/>
                    <a:gd name="T10" fmla="*/ 21 w 99"/>
                    <a:gd name="T11" fmla="*/ 57 h 57"/>
                    <a:gd name="T12" fmla="*/ 49 w 99"/>
                    <a:gd name="T13" fmla="*/ 19 h 57"/>
                  </a:gdLst>
                  <a:ahLst/>
                  <a:cxnLst>
                    <a:cxn ang="0">
                      <a:pos x="T0" y="T1"/>
                    </a:cxn>
                    <a:cxn ang="0">
                      <a:pos x="T2" y="T3"/>
                    </a:cxn>
                    <a:cxn ang="0">
                      <a:pos x="T4" y="T5"/>
                    </a:cxn>
                    <a:cxn ang="0">
                      <a:pos x="T6" y="T7"/>
                    </a:cxn>
                    <a:cxn ang="0">
                      <a:pos x="T8" y="T9"/>
                    </a:cxn>
                    <a:cxn ang="0">
                      <a:pos x="T10" y="T11"/>
                    </a:cxn>
                    <a:cxn ang="0">
                      <a:pos x="T12" y="T13"/>
                    </a:cxn>
                  </a:cxnLst>
                  <a:rect l="0" t="0" r="r" b="b"/>
                  <a:pathLst>
                    <a:path w="99" h="57">
                      <a:moveTo>
                        <a:pt x="49" y="19"/>
                      </a:moveTo>
                      <a:cubicBezTo>
                        <a:pt x="70" y="24"/>
                        <a:pt x="79" y="39"/>
                        <a:pt x="81" y="55"/>
                      </a:cubicBezTo>
                      <a:cubicBezTo>
                        <a:pt x="87" y="53"/>
                        <a:pt x="93" y="50"/>
                        <a:pt x="99" y="49"/>
                      </a:cubicBezTo>
                      <a:cubicBezTo>
                        <a:pt x="79" y="30"/>
                        <a:pt x="61" y="13"/>
                        <a:pt x="45" y="0"/>
                      </a:cubicBezTo>
                      <a:cubicBezTo>
                        <a:pt x="32" y="9"/>
                        <a:pt x="6" y="27"/>
                        <a:pt x="0" y="57"/>
                      </a:cubicBezTo>
                      <a:cubicBezTo>
                        <a:pt x="21" y="57"/>
                        <a:pt x="21" y="57"/>
                        <a:pt x="21" y="57"/>
                      </a:cubicBezTo>
                      <a:cubicBezTo>
                        <a:pt x="8" y="28"/>
                        <a:pt x="38" y="17"/>
                        <a:pt x="49" y="19"/>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7" name="Freeform 461"/>
                <p:cNvSpPr/>
                <p:nvPr/>
              </p:nvSpPr>
              <p:spPr bwMode="auto">
                <a:xfrm>
                  <a:off x="5376" y="232"/>
                  <a:ext cx="36" cy="26"/>
                </a:xfrm>
                <a:custGeom>
                  <a:avLst/>
                  <a:gdLst>
                    <a:gd name="T0" fmla="*/ 15 w 15"/>
                    <a:gd name="T1" fmla="*/ 0 h 11"/>
                    <a:gd name="T2" fmla="*/ 0 w 15"/>
                    <a:gd name="T3" fmla="*/ 3 h 11"/>
                    <a:gd name="T4" fmla="*/ 11 w 15"/>
                    <a:gd name="T5" fmla="*/ 11 h 11"/>
                    <a:gd name="T6" fmla="*/ 15 w 15"/>
                    <a:gd name="T7" fmla="*/ 0 h 11"/>
                  </a:gdLst>
                  <a:ahLst/>
                  <a:cxnLst>
                    <a:cxn ang="0">
                      <a:pos x="T0" y="T1"/>
                    </a:cxn>
                    <a:cxn ang="0">
                      <a:pos x="T2" y="T3"/>
                    </a:cxn>
                    <a:cxn ang="0">
                      <a:pos x="T4" y="T5"/>
                    </a:cxn>
                    <a:cxn ang="0">
                      <a:pos x="T6" y="T7"/>
                    </a:cxn>
                  </a:cxnLst>
                  <a:rect l="0" t="0" r="r" b="b"/>
                  <a:pathLst>
                    <a:path w="15" h="11">
                      <a:moveTo>
                        <a:pt x="15" y="0"/>
                      </a:moveTo>
                      <a:cubicBezTo>
                        <a:pt x="10" y="1"/>
                        <a:pt x="5" y="2"/>
                        <a:pt x="0" y="3"/>
                      </a:cubicBezTo>
                      <a:cubicBezTo>
                        <a:pt x="11" y="11"/>
                        <a:pt x="11" y="11"/>
                        <a:pt x="11" y="11"/>
                      </a:cubicBezTo>
                      <a:cubicBezTo>
                        <a:pt x="12" y="7"/>
                        <a:pt x="13" y="3"/>
                        <a:pt x="15"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8" name="Freeform 462"/>
                <p:cNvSpPr/>
                <p:nvPr/>
              </p:nvSpPr>
              <p:spPr bwMode="auto">
                <a:xfrm>
                  <a:off x="5345" y="2032"/>
                  <a:ext cx="164" cy="175"/>
                </a:xfrm>
                <a:custGeom>
                  <a:avLst/>
                  <a:gdLst>
                    <a:gd name="T0" fmla="*/ 164 w 164"/>
                    <a:gd name="T1" fmla="*/ 102 h 175"/>
                    <a:gd name="T2" fmla="*/ 159 w 164"/>
                    <a:gd name="T3" fmla="*/ 55 h 175"/>
                    <a:gd name="T4" fmla="*/ 104 w 164"/>
                    <a:gd name="T5" fmla="*/ 57 h 175"/>
                    <a:gd name="T6" fmla="*/ 100 w 164"/>
                    <a:gd name="T7" fmla="*/ 0 h 175"/>
                    <a:gd name="T8" fmla="*/ 60 w 164"/>
                    <a:gd name="T9" fmla="*/ 5 h 175"/>
                    <a:gd name="T10" fmla="*/ 62 w 164"/>
                    <a:gd name="T11" fmla="*/ 66 h 175"/>
                    <a:gd name="T12" fmla="*/ 0 w 164"/>
                    <a:gd name="T13" fmla="*/ 71 h 175"/>
                    <a:gd name="T14" fmla="*/ 5 w 164"/>
                    <a:gd name="T15" fmla="*/ 121 h 175"/>
                    <a:gd name="T16" fmla="*/ 64 w 164"/>
                    <a:gd name="T17" fmla="*/ 116 h 175"/>
                    <a:gd name="T18" fmla="*/ 71 w 164"/>
                    <a:gd name="T19" fmla="*/ 175 h 175"/>
                    <a:gd name="T20" fmla="*/ 114 w 164"/>
                    <a:gd name="T21" fmla="*/ 171 h 175"/>
                    <a:gd name="T22" fmla="*/ 112 w 164"/>
                    <a:gd name="T23" fmla="*/ 109 h 175"/>
                    <a:gd name="T24" fmla="*/ 164 w 164"/>
                    <a:gd name="T25" fmla="*/ 10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4" h="175">
                      <a:moveTo>
                        <a:pt x="164" y="102"/>
                      </a:moveTo>
                      <a:lnTo>
                        <a:pt x="159" y="55"/>
                      </a:lnTo>
                      <a:lnTo>
                        <a:pt x="104" y="57"/>
                      </a:lnTo>
                      <a:lnTo>
                        <a:pt x="100" y="0"/>
                      </a:lnTo>
                      <a:lnTo>
                        <a:pt x="60" y="5"/>
                      </a:lnTo>
                      <a:lnTo>
                        <a:pt x="62" y="66"/>
                      </a:lnTo>
                      <a:lnTo>
                        <a:pt x="0" y="71"/>
                      </a:lnTo>
                      <a:lnTo>
                        <a:pt x="5" y="121"/>
                      </a:lnTo>
                      <a:lnTo>
                        <a:pt x="64" y="116"/>
                      </a:lnTo>
                      <a:lnTo>
                        <a:pt x="71" y="175"/>
                      </a:lnTo>
                      <a:lnTo>
                        <a:pt x="114" y="171"/>
                      </a:lnTo>
                      <a:lnTo>
                        <a:pt x="112" y="109"/>
                      </a:lnTo>
                      <a:lnTo>
                        <a:pt x="164" y="102"/>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9" name="Freeform 463"/>
                <p:cNvSpPr/>
                <p:nvPr/>
              </p:nvSpPr>
              <p:spPr bwMode="auto">
                <a:xfrm>
                  <a:off x="5471" y="2288"/>
                  <a:ext cx="45" cy="47"/>
                </a:xfrm>
                <a:custGeom>
                  <a:avLst/>
                  <a:gdLst>
                    <a:gd name="T0" fmla="*/ 10 w 19"/>
                    <a:gd name="T1" fmla="*/ 20 h 20"/>
                    <a:gd name="T2" fmla="*/ 19 w 19"/>
                    <a:gd name="T3" fmla="*/ 0 h 20"/>
                    <a:gd name="T4" fmla="*/ 0 w 19"/>
                    <a:gd name="T5" fmla="*/ 8 h 20"/>
                    <a:gd name="T6" fmla="*/ 1 w 19"/>
                    <a:gd name="T7" fmla="*/ 14 h 20"/>
                    <a:gd name="T8" fmla="*/ 10 w 19"/>
                    <a:gd name="T9" fmla="*/ 20 h 20"/>
                  </a:gdLst>
                  <a:ahLst/>
                  <a:cxnLst>
                    <a:cxn ang="0">
                      <a:pos x="T0" y="T1"/>
                    </a:cxn>
                    <a:cxn ang="0">
                      <a:pos x="T2" y="T3"/>
                    </a:cxn>
                    <a:cxn ang="0">
                      <a:pos x="T4" y="T5"/>
                    </a:cxn>
                    <a:cxn ang="0">
                      <a:pos x="T6" y="T7"/>
                    </a:cxn>
                    <a:cxn ang="0">
                      <a:pos x="T8" y="T9"/>
                    </a:cxn>
                  </a:cxnLst>
                  <a:rect l="0" t="0" r="r" b="b"/>
                  <a:pathLst>
                    <a:path w="19" h="20">
                      <a:moveTo>
                        <a:pt x="10" y="20"/>
                      </a:moveTo>
                      <a:cubicBezTo>
                        <a:pt x="19" y="0"/>
                        <a:pt x="19" y="0"/>
                        <a:pt x="19" y="0"/>
                      </a:cubicBezTo>
                      <a:cubicBezTo>
                        <a:pt x="12" y="2"/>
                        <a:pt x="6" y="5"/>
                        <a:pt x="0" y="8"/>
                      </a:cubicBezTo>
                      <a:cubicBezTo>
                        <a:pt x="0" y="10"/>
                        <a:pt x="1" y="12"/>
                        <a:pt x="1" y="14"/>
                      </a:cubicBezTo>
                      <a:cubicBezTo>
                        <a:pt x="4" y="16"/>
                        <a:pt x="7" y="18"/>
                        <a:pt x="10" y="2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0" name="Freeform 464"/>
                <p:cNvSpPr/>
                <p:nvPr/>
              </p:nvSpPr>
              <p:spPr bwMode="auto">
                <a:xfrm>
                  <a:off x="5352" y="239"/>
                  <a:ext cx="48" cy="35"/>
                </a:xfrm>
                <a:custGeom>
                  <a:avLst/>
                  <a:gdLst>
                    <a:gd name="T0" fmla="*/ 20 w 20"/>
                    <a:gd name="T1" fmla="*/ 10 h 15"/>
                    <a:gd name="T2" fmla="*/ 8 w 20"/>
                    <a:gd name="T3" fmla="*/ 0 h 15"/>
                    <a:gd name="T4" fmla="*/ 0 w 20"/>
                    <a:gd name="T5" fmla="*/ 1 h 15"/>
                    <a:gd name="T6" fmla="*/ 18 w 20"/>
                    <a:gd name="T7" fmla="*/ 15 h 15"/>
                    <a:gd name="T8" fmla="*/ 20 w 20"/>
                    <a:gd name="T9" fmla="*/ 10 h 15"/>
                  </a:gdLst>
                  <a:ahLst/>
                  <a:cxnLst>
                    <a:cxn ang="0">
                      <a:pos x="T0" y="T1"/>
                    </a:cxn>
                    <a:cxn ang="0">
                      <a:pos x="T2" y="T3"/>
                    </a:cxn>
                    <a:cxn ang="0">
                      <a:pos x="T4" y="T5"/>
                    </a:cxn>
                    <a:cxn ang="0">
                      <a:pos x="T6" y="T7"/>
                    </a:cxn>
                    <a:cxn ang="0">
                      <a:pos x="T8" y="T9"/>
                    </a:cxn>
                  </a:cxnLst>
                  <a:rect l="0" t="0" r="r" b="b"/>
                  <a:pathLst>
                    <a:path w="20" h="15">
                      <a:moveTo>
                        <a:pt x="20" y="10"/>
                      </a:moveTo>
                      <a:cubicBezTo>
                        <a:pt x="8" y="0"/>
                        <a:pt x="8" y="0"/>
                        <a:pt x="8" y="0"/>
                      </a:cubicBezTo>
                      <a:cubicBezTo>
                        <a:pt x="5" y="0"/>
                        <a:pt x="3" y="1"/>
                        <a:pt x="0" y="1"/>
                      </a:cubicBezTo>
                      <a:cubicBezTo>
                        <a:pt x="18" y="15"/>
                        <a:pt x="18" y="15"/>
                        <a:pt x="18" y="15"/>
                      </a:cubicBezTo>
                      <a:cubicBezTo>
                        <a:pt x="18" y="13"/>
                        <a:pt x="19" y="12"/>
                        <a:pt x="20" y="1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1" name="Freeform 465"/>
                <p:cNvSpPr/>
                <p:nvPr/>
              </p:nvSpPr>
              <p:spPr bwMode="auto">
                <a:xfrm>
                  <a:off x="5464" y="2742"/>
                  <a:ext cx="75" cy="109"/>
                </a:xfrm>
                <a:custGeom>
                  <a:avLst/>
                  <a:gdLst>
                    <a:gd name="T0" fmla="*/ 28 w 32"/>
                    <a:gd name="T1" fmla="*/ 46 h 46"/>
                    <a:gd name="T2" fmla="*/ 32 w 32"/>
                    <a:gd name="T3" fmla="*/ 26 h 46"/>
                    <a:gd name="T4" fmla="*/ 8 w 32"/>
                    <a:gd name="T5" fmla="*/ 1 h 46"/>
                    <a:gd name="T6" fmla="*/ 0 w 32"/>
                    <a:gd name="T7" fmla="*/ 0 h 46"/>
                    <a:gd name="T8" fmla="*/ 26 w 32"/>
                    <a:gd name="T9" fmla="*/ 35 h 46"/>
                    <a:gd name="T10" fmla="*/ 20 w 32"/>
                    <a:gd name="T11" fmla="*/ 38 h 46"/>
                    <a:gd name="T12" fmla="*/ 28 w 32"/>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32" h="46">
                      <a:moveTo>
                        <a:pt x="28" y="46"/>
                      </a:moveTo>
                      <a:cubicBezTo>
                        <a:pt x="32" y="26"/>
                        <a:pt x="32" y="26"/>
                        <a:pt x="32" y="26"/>
                      </a:cubicBezTo>
                      <a:cubicBezTo>
                        <a:pt x="23" y="18"/>
                        <a:pt x="15" y="9"/>
                        <a:pt x="8" y="1"/>
                      </a:cubicBezTo>
                      <a:cubicBezTo>
                        <a:pt x="0" y="0"/>
                        <a:pt x="0" y="0"/>
                        <a:pt x="0" y="0"/>
                      </a:cubicBezTo>
                      <a:cubicBezTo>
                        <a:pt x="26" y="35"/>
                        <a:pt x="26" y="35"/>
                        <a:pt x="26" y="35"/>
                      </a:cubicBezTo>
                      <a:cubicBezTo>
                        <a:pt x="20" y="38"/>
                        <a:pt x="20" y="38"/>
                        <a:pt x="20" y="38"/>
                      </a:cubicBezTo>
                      <a:lnTo>
                        <a:pt x="28" y="46"/>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2" name="Freeform 466"/>
                <p:cNvSpPr/>
                <p:nvPr/>
              </p:nvSpPr>
              <p:spPr bwMode="auto">
                <a:xfrm>
                  <a:off x="5331" y="241"/>
                  <a:ext cx="62" cy="52"/>
                </a:xfrm>
                <a:custGeom>
                  <a:avLst/>
                  <a:gdLst>
                    <a:gd name="T0" fmla="*/ 26 w 26"/>
                    <a:gd name="T1" fmla="*/ 16 h 22"/>
                    <a:gd name="T2" fmla="*/ 7 w 26"/>
                    <a:gd name="T3" fmla="*/ 0 h 22"/>
                    <a:gd name="T4" fmla="*/ 0 w 26"/>
                    <a:gd name="T5" fmla="*/ 1 h 22"/>
                    <a:gd name="T6" fmla="*/ 24 w 26"/>
                    <a:gd name="T7" fmla="*/ 22 h 22"/>
                    <a:gd name="T8" fmla="*/ 26 w 26"/>
                    <a:gd name="T9" fmla="*/ 16 h 22"/>
                  </a:gdLst>
                  <a:ahLst/>
                  <a:cxnLst>
                    <a:cxn ang="0">
                      <a:pos x="T0" y="T1"/>
                    </a:cxn>
                    <a:cxn ang="0">
                      <a:pos x="T2" y="T3"/>
                    </a:cxn>
                    <a:cxn ang="0">
                      <a:pos x="T4" y="T5"/>
                    </a:cxn>
                    <a:cxn ang="0">
                      <a:pos x="T6" y="T7"/>
                    </a:cxn>
                    <a:cxn ang="0">
                      <a:pos x="T8" y="T9"/>
                    </a:cxn>
                  </a:cxnLst>
                  <a:rect l="0" t="0" r="r" b="b"/>
                  <a:pathLst>
                    <a:path w="26" h="22">
                      <a:moveTo>
                        <a:pt x="26" y="16"/>
                      </a:moveTo>
                      <a:cubicBezTo>
                        <a:pt x="7" y="0"/>
                        <a:pt x="7" y="0"/>
                        <a:pt x="7" y="0"/>
                      </a:cubicBezTo>
                      <a:cubicBezTo>
                        <a:pt x="4" y="1"/>
                        <a:pt x="2" y="1"/>
                        <a:pt x="0" y="1"/>
                      </a:cubicBezTo>
                      <a:cubicBezTo>
                        <a:pt x="8" y="7"/>
                        <a:pt x="16" y="14"/>
                        <a:pt x="24" y="22"/>
                      </a:cubicBezTo>
                      <a:cubicBezTo>
                        <a:pt x="25" y="20"/>
                        <a:pt x="25" y="18"/>
                        <a:pt x="26" y="1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3" name="Freeform 467"/>
                <p:cNvSpPr/>
                <p:nvPr/>
              </p:nvSpPr>
              <p:spPr bwMode="auto">
                <a:xfrm>
                  <a:off x="5293" y="-35"/>
                  <a:ext cx="76" cy="44"/>
                </a:xfrm>
                <a:custGeom>
                  <a:avLst/>
                  <a:gdLst>
                    <a:gd name="T0" fmla="*/ 32 w 32"/>
                    <a:gd name="T1" fmla="*/ 4 h 19"/>
                    <a:gd name="T2" fmla="*/ 10 w 32"/>
                    <a:gd name="T3" fmla="*/ 0 h 19"/>
                    <a:gd name="T4" fmla="*/ 0 w 32"/>
                    <a:gd name="T5" fmla="*/ 17 h 19"/>
                    <a:gd name="T6" fmla="*/ 29 w 32"/>
                    <a:gd name="T7" fmla="*/ 19 h 19"/>
                    <a:gd name="T8" fmla="*/ 32 w 32"/>
                    <a:gd name="T9" fmla="*/ 4 h 19"/>
                  </a:gdLst>
                  <a:ahLst/>
                  <a:cxnLst>
                    <a:cxn ang="0">
                      <a:pos x="T0" y="T1"/>
                    </a:cxn>
                    <a:cxn ang="0">
                      <a:pos x="T2" y="T3"/>
                    </a:cxn>
                    <a:cxn ang="0">
                      <a:pos x="T4" y="T5"/>
                    </a:cxn>
                    <a:cxn ang="0">
                      <a:pos x="T6" y="T7"/>
                    </a:cxn>
                    <a:cxn ang="0">
                      <a:pos x="T8" y="T9"/>
                    </a:cxn>
                  </a:cxnLst>
                  <a:rect l="0" t="0" r="r" b="b"/>
                  <a:pathLst>
                    <a:path w="32" h="19">
                      <a:moveTo>
                        <a:pt x="32" y="4"/>
                      </a:moveTo>
                      <a:cubicBezTo>
                        <a:pt x="24" y="4"/>
                        <a:pt x="15" y="3"/>
                        <a:pt x="10" y="0"/>
                      </a:cubicBezTo>
                      <a:cubicBezTo>
                        <a:pt x="7" y="6"/>
                        <a:pt x="4" y="11"/>
                        <a:pt x="0" y="17"/>
                      </a:cubicBezTo>
                      <a:cubicBezTo>
                        <a:pt x="10" y="18"/>
                        <a:pt x="20" y="19"/>
                        <a:pt x="29" y="19"/>
                      </a:cubicBezTo>
                      <a:cubicBezTo>
                        <a:pt x="31" y="14"/>
                        <a:pt x="32" y="9"/>
                        <a:pt x="32" y="4"/>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4" name="Freeform 468"/>
                <p:cNvSpPr/>
                <p:nvPr/>
              </p:nvSpPr>
              <p:spPr bwMode="auto">
                <a:xfrm>
                  <a:off x="5284" y="1460"/>
                  <a:ext cx="236" cy="153"/>
                </a:xfrm>
                <a:custGeom>
                  <a:avLst/>
                  <a:gdLst>
                    <a:gd name="T0" fmla="*/ 100 w 100"/>
                    <a:gd name="T1" fmla="*/ 14 h 65"/>
                    <a:gd name="T2" fmla="*/ 17 w 100"/>
                    <a:gd name="T3" fmla="*/ 0 h 65"/>
                    <a:gd name="T4" fmla="*/ 8 w 100"/>
                    <a:gd name="T5" fmla="*/ 10 h 65"/>
                    <a:gd name="T6" fmla="*/ 54 w 100"/>
                    <a:gd name="T7" fmla="*/ 21 h 65"/>
                    <a:gd name="T8" fmla="*/ 0 w 100"/>
                    <a:gd name="T9" fmla="*/ 47 h 65"/>
                    <a:gd name="T10" fmla="*/ 0 w 100"/>
                    <a:gd name="T11" fmla="*/ 65 h 65"/>
                    <a:gd name="T12" fmla="*/ 100 w 100"/>
                    <a:gd name="T13" fmla="*/ 14 h 65"/>
                  </a:gdLst>
                  <a:ahLst/>
                  <a:cxnLst>
                    <a:cxn ang="0">
                      <a:pos x="T0" y="T1"/>
                    </a:cxn>
                    <a:cxn ang="0">
                      <a:pos x="T2" y="T3"/>
                    </a:cxn>
                    <a:cxn ang="0">
                      <a:pos x="T4" y="T5"/>
                    </a:cxn>
                    <a:cxn ang="0">
                      <a:pos x="T6" y="T7"/>
                    </a:cxn>
                    <a:cxn ang="0">
                      <a:pos x="T8" y="T9"/>
                    </a:cxn>
                    <a:cxn ang="0">
                      <a:pos x="T10" y="T11"/>
                    </a:cxn>
                    <a:cxn ang="0">
                      <a:pos x="T12" y="T13"/>
                    </a:cxn>
                  </a:cxnLst>
                  <a:rect l="0" t="0" r="r" b="b"/>
                  <a:pathLst>
                    <a:path w="100" h="65">
                      <a:moveTo>
                        <a:pt x="100" y="14"/>
                      </a:moveTo>
                      <a:cubicBezTo>
                        <a:pt x="90" y="13"/>
                        <a:pt x="52" y="6"/>
                        <a:pt x="17" y="0"/>
                      </a:cubicBezTo>
                      <a:cubicBezTo>
                        <a:pt x="14" y="3"/>
                        <a:pt x="11" y="7"/>
                        <a:pt x="8" y="10"/>
                      </a:cubicBezTo>
                      <a:cubicBezTo>
                        <a:pt x="30" y="15"/>
                        <a:pt x="51" y="20"/>
                        <a:pt x="54" y="21"/>
                      </a:cubicBezTo>
                      <a:cubicBezTo>
                        <a:pt x="40" y="28"/>
                        <a:pt x="19" y="38"/>
                        <a:pt x="0" y="47"/>
                      </a:cubicBezTo>
                      <a:cubicBezTo>
                        <a:pt x="1" y="53"/>
                        <a:pt x="1" y="59"/>
                        <a:pt x="0" y="65"/>
                      </a:cubicBezTo>
                      <a:cubicBezTo>
                        <a:pt x="33" y="47"/>
                        <a:pt x="78" y="27"/>
                        <a:pt x="100" y="14"/>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5" name="Freeform 469"/>
                <p:cNvSpPr/>
                <p:nvPr/>
              </p:nvSpPr>
              <p:spPr bwMode="auto">
                <a:xfrm>
                  <a:off x="5393" y="2863"/>
                  <a:ext cx="142" cy="144"/>
                </a:xfrm>
                <a:custGeom>
                  <a:avLst/>
                  <a:gdLst>
                    <a:gd name="T0" fmla="*/ 48 w 60"/>
                    <a:gd name="T1" fmla="*/ 51 h 61"/>
                    <a:gd name="T2" fmla="*/ 60 w 60"/>
                    <a:gd name="T3" fmla="*/ 32 h 61"/>
                    <a:gd name="T4" fmla="*/ 50 w 60"/>
                    <a:gd name="T5" fmla="*/ 22 h 61"/>
                    <a:gd name="T6" fmla="*/ 40 w 60"/>
                    <a:gd name="T7" fmla="*/ 40 h 61"/>
                    <a:gd name="T8" fmla="*/ 14 w 60"/>
                    <a:gd name="T9" fmla="*/ 32 h 61"/>
                    <a:gd name="T10" fmla="*/ 27 w 60"/>
                    <a:gd name="T11" fmla="*/ 15 h 61"/>
                    <a:gd name="T12" fmla="*/ 32 w 60"/>
                    <a:gd name="T13" fmla="*/ 29 h 61"/>
                    <a:gd name="T14" fmla="*/ 29 w 60"/>
                    <a:gd name="T15" fmla="*/ 27 h 61"/>
                    <a:gd name="T16" fmla="*/ 25 w 60"/>
                    <a:gd name="T17" fmla="*/ 20 h 61"/>
                    <a:gd name="T18" fmla="*/ 18 w 60"/>
                    <a:gd name="T19" fmla="*/ 32 h 61"/>
                    <a:gd name="T20" fmla="*/ 37 w 60"/>
                    <a:gd name="T21" fmla="*/ 37 h 61"/>
                    <a:gd name="T22" fmla="*/ 40 w 60"/>
                    <a:gd name="T23" fmla="*/ 14 h 61"/>
                    <a:gd name="T24" fmla="*/ 5 w 60"/>
                    <a:gd name="T25" fmla="*/ 13 h 61"/>
                    <a:gd name="T26" fmla="*/ 0 w 60"/>
                    <a:gd name="T27" fmla="*/ 27 h 61"/>
                    <a:gd name="T28" fmla="*/ 7 w 60"/>
                    <a:gd name="T29" fmla="*/ 51 h 61"/>
                    <a:gd name="T30" fmla="*/ 48 w 60"/>
                    <a:gd name="T31" fmla="*/ 5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0" h="61">
                      <a:moveTo>
                        <a:pt x="48" y="51"/>
                      </a:moveTo>
                      <a:cubicBezTo>
                        <a:pt x="55" y="47"/>
                        <a:pt x="58" y="40"/>
                        <a:pt x="60" y="32"/>
                      </a:cubicBezTo>
                      <a:cubicBezTo>
                        <a:pt x="50" y="22"/>
                        <a:pt x="50" y="22"/>
                        <a:pt x="50" y="22"/>
                      </a:cubicBezTo>
                      <a:cubicBezTo>
                        <a:pt x="50" y="29"/>
                        <a:pt x="46" y="37"/>
                        <a:pt x="40" y="40"/>
                      </a:cubicBezTo>
                      <a:cubicBezTo>
                        <a:pt x="30" y="46"/>
                        <a:pt x="17" y="44"/>
                        <a:pt x="14" y="32"/>
                      </a:cubicBezTo>
                      <a:cubicBezTo>
                        <a:pt x="12" y="24"/>
                        <a:pt x="18" y="14"/>
                        <a:pt x="27" y="15"/>
                      </a:cubicBezTo>
                      <a:cubicBezTo>
                        <a:pt x="35" y="16"/>
                        <a:pt x="37" y="26"/>
                        <a:pt x="32" y="29"/>
                      </a:cubicBezTo>
                      <a:cubicBezTo>
                        <a:pt x="30" y="30"/>
                        <a:pt x="28" y="29"/>
                        <a:pt x="29" y="27"/>
                      </a:cubicBezTo>
                      <a:cubicBezTo>
                        <a:pt x="32" y="24"/>
                        <a:pt x="29" y="20"/>
                        <a:pt x="25" y="20"/>
                      </a:cubicBezTo>
                      <a:cubicBezTo>
                        <a:pt x="21" y="20"/>
                        <a:pt x="17" y="26"/>
                        <a:pt x="18" y="32"/>
                      </a:cubicBezTo>
                      <a:cubicBezTo>
                        <a:pt x="20" y="40"/>
                        <a:pt x="30" y="41"/>
                        <a:pt x="37" y="37"/>
                      </a:cubicBezTo>
                      <a:cubicBezTo>
                        <a:pt x="46" y="33"/>
                        <a:pt x="46" y="21"/>
                        <a:pt x="40" y="14"/>
                      </a:cubicBezTo>
                      <a:cubicBezTo>
                        <a:pt x="32" y="4"/>
                        <a:pt x="17" y="0"/>
                        <a:pt x="5" y="13"/>
                      </a:cubicBezTo>
                      <a:cubicBezTo>
                        <a:pt x="3" y="16"/>
                        <a:pt x="1" y="21"/>
                        <a:pt x="0" y="27"/>
                      </a:cubicBezTo>
                      <a:cubicBezTo>
                        <a:pt x="4" y="34"/>
                        <a:pt x="6" y="43"/>
                        <a:pt x="7" y="51"/>
                      </a:cubicBezTo>
                      <a:cubicBezTo>
                        <a:pt x="18" y="61"/>
                        <a:pt x="38" y="59"/>
                        <a:pt x="48" y="51"/>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6" name="Freeform 470"/>
                <p:cNvSpPr/>
                <p:nvPr/>
              </p:nvSpPr>
              <p:spPr bwMode="auto">
                <a:xfrm>
                  <a:off x="5483" y="4273"/>
                  <a:ext cx="134" cy="78"/>
                </a:xfrm>
                <a:custGeom>
                  <a:avLst/>
                  <a:gdLst>
                    <a:gd name="T0" fmla="*/ 32 w 57"/>
                    <a:gd name="T1" fmla="*/ 2 h 33"/>
                    <a:gd name="T2" fmla="*/ 6 w 57"/>
                    <a:gd name="T3" fmla="*/ 28 h 33"/>
                    <a:gd name="T4" fmla="*/ 31 w 57"/>
                    <a:gd name="T5" fmla="*/ 22 h 33"/>
                    <a:gd name="T6" fmla="*/ 38 w 57"/>
                    <a:gd name="T7" fmla="*/ 33 h 33"/>
                    <a:gd name="T8" fmla="*/ 57 w 57"/>
                    <a:gd name="T9" fmla="*/ 33 h 33"/>
                    <a:gd name="T10" fmla="*/ 32 w 57"/>
                    <a:gd name="T11" fmla="*/ 2 h 33"/>
                  </a:gdLst>
                  <a:ahLst/>
                  <a:cxnLst>
                    <a:cxn ang="0">
                      <a:pos x="T0" y="T1"/>
                    </a:cxn>
                    <a:cxn ang="0">
                      <a:pos x="T2" y="T3"/>
                    </a:cxn>
                    <a:cxn ang="0">
                      <a:pos x="T4" y="T5"/>
                    </a:cxn>
                    <a:cxn ang="0">
                      <a:pos x="T6" y="T7"/>
                    </a:cxn>
                    <a:cxn ang="0">
                      <a:pos x="T8" y="T9"/>
                    </a:cxn>
                    <a:cxn ang="0">
                      <a:pos x="T10" y="T11"/>
                    </a:cxn>
                  </a:cxnLst>
                  <a:rect l="0" t="0" r="r" b="b"/>
                  <a:pathLst>
                    <a:path w="57" h="33">
                      <a:moveTo>
                        <a:pt x="32" y="2"/>
                      </a:moveTo>
                      <a:cubicBezTo>
                        <a:pt x="21" y="0"/>
                        <a:pt x="0" y="7"/>
                        <a:pt x="6" y="28"/>
                      </a:cubicBezTo>
                      <a:cubicBezTo>
                        <a:pt x="12" y="15"/>
                        <a:pt x="24" y="15"/>
                        <a:pt x="31" y="22"/>
                      </a:cubicBezTo>
                      <a:cubicBezTo>
                        <a:pt x="34" y="25"/>
                        <a:pt x="36" y="29"/>
                        <a:pt x="38" y="33"/>
                      </a:cubicBezTo>
                      <a:cubicBezTo>
                        <a:pt x="57" y="33"/>
                        <a:pt x="57" y="33"/>
                        <a:pt x="57" y="33"/>
                      </a:cubicBezTo>
                      <a:cubicBezTo>
                        <a:pt x="57" y="20"/>
                        <a:pt x="51" y="6"/>
                        <a:pt x="32" y="2"/>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7" name="Freeform 471"/>
                <p:cNvSpPr/>
                <p:nvPr/>
              </p:nvSpPr>
              <p:spPr bwMode="auto">
                <a:xfrm>
                  <a:off x="5329" y="3868"/>
                  <a:ext cx="196" cy="483"/>
                </a:xfrm>
                <a:custGeom>
                  <a:avLst/>
                  <a:gdLst>
                    <a:gd name="T0" fmla="*/ 45 w 83"/>
                    <a:gd name="T1" fmla="*/ 111 h 204"/>
                    <a:gd name="T2" fmla="*/ 69 w 83"/>
                    <a:gd name="T3" fmla="*/ 3 h 204"/>
                    <a:gd name="T4" fmla="*/ 49 w 83"/>
                    <a:gd name="T5" fmla="*/ 0 h 204"/>
                    <a:gd name="T6" fmla="*/ 2 w 83"/>
                    <a:gd name="T7" fmla="*/ 167 h 204"/>
                    <a:gd name="T8" fmla="*/ 4 w 83"/>
                    <a:gd name="T9" fmla="*/ 204 h 204"/>
                    <a:gd name="T10" fmla="*/ 26 w 83"/>
                    <a:gd name="T11" fmla="*/ 204 h 204"/>
                    <a:gd name="T12" fmla="*/ 45 w 83"/>
                    <a:gd name="T13" fmla="*/ 111 h 204"/>
                  </a:gdLst>
                  <a:ahLst/>
                  <a:cxnLst>
                    <a:cxn ang="0">
                      <a:pos x="T0" y="T1"/>
                    </a:cxn>
                    <a:cxn ang="0">
                      <a:pos x="T2" y="T3"/>
                    </a:cxn>
                    <a:cxn ang="0">
                      <a:pos x="T4" y="T5"/>
                    </a:cxn>
                    <a:cxn ang="0">
                      <a:pos x="T6" y="T7"/>
                    </a:cxn>
                    <a:cxn ang="0">
                      <a:pos x="T8" y="T9"/>
                    </a:cxn>
                    <a:cxn ang="0">
                      <a:pos x="T10" y="T11"/>
                    </a:cxn>
                    <a:cxn ang="0">
                      <a:pos x="T12" y="T13"/>
                    </a:cxn>
                  </a:cxnLst>
                  <a:rect l="0" t="0" r="r" b="b"/>
                  <a:pathLst>
                    <a:path w="83" h="204">
                      <a:moveTo>
                        <a:pt x="45" y="111"/>
                      </a:moveTo>
                      <a:cubicBezTo>
                        <a:pt x="58" y="87"/>
                        <a:pt x="83" y="42"/>
                        <a:pt x="69" y="3"/>
                      </a:cubicBezTo>
                      <a:cubicBezTo>
                        <a:pt x="62" y="2"/>
                        <a:pt x="55" y="1"/>
                        <a:pt x="49" y="0"/>
                      </a:cubicBezTo>
                      <a:cubicBezTo>
                        <a:pt x="66" y="68"/>
                        <a:pt x="8" y="109"/>
                        <a:pt x="2" y="167"/>
                      </a:cubicBezTo>
                      <a:cubicBezTo>
                        <a:pt x="0" y="181"/>
                        <a:pt x="1" y="193"/>
                        <a:pt x="4" y="204"/>
                      </a:cubicBezTo>
                      <a:cubicBezTo>
                        <a:pt x="26" y="204"/>
                        <a:pt x="26" y="204"/>
                        <a:pt x="26" y="204"/>
                      </a:cubicBezTo>
                      <a:cubicBezTo>
                        <a:pt x="14" y="172"/>
                        <a:pt x="25" y="146"/>
                        <a:pt x="45" y="111"/>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8" name="Freeform 472"/>
                <p:cNvSpPr/>
                <p:nvPr/>
              </p:nvSpPr>
              <p:spPr bwMode="auto">
                <a:xfrm>
                  <a:off x="5371" y="3880"/>
                  <a:ext cx="244" cy="471"/>
                </a:xfrm>
                <a:custGeom>
                  <a:avLst/>
                  <a:gdLst>
                    <a:gd name="T0" fmla="*/ 51 w 103"/>
                    <a:gd name="T1" fmla="*/ 122 h 199"/>
                    <a:gd name="T2" fmla="*/ 84 w 103"/>
                    <a:gd name="T3" fmla="*/ 7 h 199"/>
                    <a:gd name="T4" fmla="*/ 60 w 103"/>
                    <a:gd name="T5" fmla="*/ 0 h 199"/>
                    <a:gd name="T6" fmla="*/ 36 w 103"/>
                    <a:gd name="T7" fmla="*/ 102 h 199"/>
                    <a:gd name="T8" fmla="*/ 13 w 103"/>
                    <a:gd name="T9" fmla="*/ 199 h 199"/>
                    <a:gd name="T10" fmla="*/ 18 w 103"/>
                    <a:gd name="T11" fmla="*/ 199 h 199"/>
                    <a:gd name="T12" fmla="*/ 51 w 103"/>
                    <a:gd name="T13" fmla="*/ 122 h 199"/>
                  </a:gdLst>
                  <a:ahLst/>
                  <a:cxnLst>
                    <a:cxn ang="0">
                      <a:pos x="T0" y="T1"/>
                    </a:cxn>
                    <a:cxn ang="0">
                      <a:pos x="T2" y="T3"/>
                    </a:cxn>
                    <a:cxn ang="0">
                      <a:pos x="T4" y="T5"/>
                    </a:cxn>
                    <a:cxn ang="0">
                      <a:pos x="T6" y="T7"/>
                    </a:cxn>
                    <a:cxn ang="0">
                      <a:pos x="T8" y="T9"/>
                    </a:cxn>
                    <a:cxn ang="0">
                      <a:pos x="T10" y="T11"/>
                    </a:cxn>
                    <a:cxn ang="0">
                      <a:pos x="T12" y="T13"/>
                    </a:cxn>
                  </a:cxnLst>
                  <a:rect l="0" t="0" r="r" b="b"/>
                  <a:pathLst>
                    <a:path w="103" h="199">
                      <a:moveTo>
                        <a:pt x="51" y="122"/>
                      </a:moveTo>
                      <a:cubicBezTo>
                        <a:pt x="65" y="105"/>
                        <a:pt x="103" y="67"/>
                        <a:pt x="84" y="7"/>
                      </a:cubicBezTo>
                      <a:cubicBezTo>
                        <a:pt x="76" y="4"/>
                        <a:pt x="68" y="1"/>
                        <a:pt x="60" y="0"/>
                      </a:cubicBezTo>
                      <a:cubicBezTo>
                        <a:pt x="71" y="41"/>
                        <a:pt x="48" y="79"/>
                        <a:pt x="36" y="102"/>
                      </a:cubicBezTo>
                      <a:cubicBezTo>
                        <a:pt x="20" y="132"/>
                        <a:pt x="0" y="165"/>
                        <a:pt x="13" y="199"/>
                      </a:cubicBezTo>
                      <a:cubicBezTo>
                        <a:pt x="18" y="199"/>
                        <a:pt x="18" y="199"/>
                        <a:pt x="18" y="199"/>
                      </a:cubicBezTo>
                      <a:cubicBezTo>
                        <a:pt x="14" y="171"/>
                        <a:pt x="30" y="146"/>
                        <a:pt x="51" y="122"/>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9" name="Freeform 473"/>
                <p:cNvSpPr/>
                <p:nvPr/>
              </p:nvSpPr>
              <p:spPr bwMode="auto">
                <a:xfrm>
                  <a:off x="5284" y="1973"/>
                  <a:ext cx="177" cy="267"/>
                </a:xfrm>
                <a:custGeom>
                  <a:avLst/>
                  <a:gdLst>
                    <a:gd name="T0" fmla="*/ 19 w 75"/>
                    <a:gd name="T1" fmla="*/ 20 h 113"/>
                    <a:gd name="T2" fmla="*/ 5 w 75"/>
                    <a:gd name="T3" fmla="*/ 46 h 113"/>
                    <a:gd name="T4" fmla="*/ 20 w 75"/>
                    <a:gd name="T5" fmla="*/ 104 h 113"/>
                    <a:gd name="T6" fmla="*/ 54 w 75"/>
                    <a:gd name="T7" fmla="*/ 113 h 113"/>
                    <a:gd name="T8" fmla="*/ 53 w 75"/>
                    <a:gd name="T9" fmla="*/ 105 h 113"/>
                    <a:gd name="T10" fmla="*/ 51 w 75"/>
                    <a:gd name="T11" fmla="*/ 105 h 113"/>
                    <a:gd name="T12" fmla="*/ 49 w 75"/>
                    <a:gd name="T13" fmla="*/ 80 h 113"/>
                    <a:gd name="T14" fmla="*/ 22 w 75"/>
                    <a:gd name="T15" fmla="*/ 82 h 113"/>
                    <a:gd name="T16" fmla="*/ 20 w 75"/>
                    <a:gd name="T17" fmla="*/ 50 h 113"/>
                    <a:gd name="T18" fmla="*/ 45 w 75"/>
                    <a:gd name="T19" fmla="*/ 47 h 113"/>
                    <a:gd name="T20" fmla="*/ 44 w 75"/>
                    <a:gd name="T21" fmla="*/ 21 h 113"/>
                    <a:gd name="T22" fmla="*/ 73 w 75"/>
                    <a:gd name="T23" fmla="*/ 18 h 113"/>
                    <a:gd name="T24" fmla="*/ 75 w 75"/>
                    <a:gd name="T25" fmla="*/ 7 h 113"/>
                    <a:gd name="T26" fmla="*/ 53 w 75"/>
                    <a:gd name="T27" fmla="*/ 0 h 113"/>
                    <a:gd name="T28" fmla="*/ 19 w 75"/>
                    <a:gd name="T29" fmla="*/ 2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5" h="113">
                      <a:moveTo>
                        <a:pt x="19" y="20"/>
                      </a:moveTo>
                      <a:cubicBezTo>
                        <a:pt x="15" y="29"/>
                        <a:pt x="10" y="38"/>
                        <a:pt x="5" y="46"/>
                      </a:cubicBezTo>
                      <a:cubicBezTo>
                        <a:pt x="0" y="67"/>
                        <a:pt x="5" y="90"/>
                        <a:pt x="20" y="104"/>
                      </a:cubicBezTo>
                      <a:cubicBezTo>
                        <a:pt x="31" y="105"/>
                        <a:pt x="43" y="107"/>
                        <a:pt x="54" y="113"/>
                      </a:cubicBezTo>
                      <a:cubicBezTo>
                        <a:pt x="53" y="105"/>
                        <a:pt x="53" y="105"/>
                        <a:pt x="53" y="105"/>
                      </a:cubicBezTo>
                      <a:cubicBezTo>
                        <a:pt x="51" y="105"/>
                        <a:pt x="51" y="105"/>
                        <a:pt x="51" y="105"/>
                      </a:cubicBezTo>
                      <a:cubicBezTo>
                        <a:pt x="49" y="80"/>
                        <a:pt x="49" y="80"/>
                        <a:pt x="49" y="80"/>
                      </a:cubicBezTo>
                      <a:cubicBezTo>
                        <a:pt x="22" y="82"/>
                        <a:pt x="22" y="82"/>
                        <a:pt x="22" y="82"/>
                      </a:cubicBezTo>
                      <a:cubicBezTo>
                        <a:pt x="20" y="50"/>
                        <a:pt x="20" y="50"/>
                        <a:pt x="20" y="50"/>
                      </a:cubicBezTo>
                      <a:cubicBezTo>
                        <a:pt x="45" y="47"/>
                        <a:pt x="45" y="47"/>
                        <a:pt x="45" y="47"/>
                      </a:cubicBezTo>
                      <a:cubicBezTo>
                        <a:pt x="44" y="21"/>
                        <a:pt x="44" y="21"/>
                        <a:pt x="44" y="21"/>
                      </a:cubicBezTo>
                      <a:cubicBezTo>
                        <a:pt x="73" y="18"/>
                        <a:pt x="73" y="18"/>
                        <a:pt x="73" y="18"/>
                      </a:cubicBezTo>
                      <a:cubicBezTo>
                        <a:pt x="75" y="7"/>
                        <a:pt x="75" y="7"/>
                        <a:pt x="75" y="7"/>
                      </a:cubicBezTo>
                      <a:cubicBezTo>
                        <a:pt x="68" y="6"/>
                        <a:pt x="60" y="3"/>
                        <a:pt x="53" y="0"/>
                      </a:cubicBezTo>
                      <a:cubicBezTo>
                        <a:pt x="39" y="3"/>
                        <a:pt x="28" y="10"/>
                        <a:pt x="19" y="20"/>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0" name="Freeform 474"/>
                <p:cNvSpPr/>
                <p:nvPr/>
              </p:nvSpPr>
              <p:spPr bwMode="auto">
                <a:xfrm>
                  <a:off x="5379" y="3215"/>
                  <a:ext cx="165" cy="90"/>
                </a:xfrm>
                <a:custGeom>
                  <a:avLst/>
                  <a:gdLst>
                    <a:gd name="T0" fmla="*/ 0 w 70"/>
                    <a:gd name="T1" fmla="*/ 18 h 38"/>
                    <a:gd name="T2" fmla="*/ 12 w 70"/>
                    <a:gd name="T3" fmla="*/ 38 h 38"/>
                    <a:gd name="T4" fmla="*/ 64 w 70"/>
                    <a:gd name="T5" fmla="*/ 22 h 38"/>
                    <a:gd name="T6" fmla="*/ 70 w 70"/>
                    <a:gd name="T7" fmla="*/ 3 h 38"/>
                    <a:gd name="T8" fmla="*/ 0 w 70"/>
                    <a:gd name="T9" fmla="*/ 18 h 38"/>
                  </a:gdLst>
                  <a:ahLst/>
                  <a:cxnLst>
                    <a:cxn ang="0">
                      <a:pos x="T0" y="T1"/>
                    </a:cxn>
                    <a:cxn ang="0">
                      <a:pos x="T2" y="T3"/>
                    </a:cxn>
                    <a:cxn ang="0">
                      <a:pos x="T4" y="T5"/>
                    </a:cxn>
                    <a:cxn ang="0">
                      <a:pos x="T6" y="T7"/>
                    </a:cxn>
                    <a:cxn ang="0">
                      <a:pos x="T8" y="T9"/>
                    </a:cxn>
                  </a:cxnLst>
                  <a:rect l="0" t="0" r="r" b="b"/>
                  <a:pathLst>
                    <a:path w="70" h="38">
                      <a:moveTo>
                        <a:pt x="0" y="18"/>
                      </a:moveTo>
                      <a:cubicBezTo>
                        <a:pt x="4" y="25"/>
                        <a:pt x="8" y="32"/>
                        <a:pt x="12" y="38"/>
                      </a:cubicBezTo>
                      <a:cubicBezTo>
                        <a:pt x="27" y="24"/>
                        <a:pt x="46" y="19"/>
                        <a:pt x="64" y="22"/>
                      </a:cubicBezTo>
                      <a:cubicBezTo>
                        <a:pt x="66" y="16"/>
                        <a:pt x="68" y="9"/>
                        <a:pt x="70" y="3"/>
                      </a:cubicBezTo>
                      <a:cubicBezTo>
                        <a:pt x="46" y="0"/>
                        <a:pt x="18" y="5"/>
                        <a:pt x="0" y="18"/>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1" name="Freeform 475"/>
                <p:cNvSpPr/>
                <p:nvPr/>
              </p:nvSpPr>
              <p:spPr bwMode="auto">
                <a:xfrm>
                  <a:off x="5232" y="2709"/>
                  <a:ext cx="272" cy="177"/>
                </a:xfrm>
                <a:custGeom>
                  <a:avLst/>
                  <a:gdLst>
                    <a:gd name="T0" fmla="*/ 115 w 115"/>
                    <a:gd name="T1" fmla="*/ 47 h 75"/>
                    <a:gd name="T2" fmla="*/ 81 w 115"/>
                    <a:gd name="T3" fmla="*/ 0 h 75"/>
                    <a:gd name="T4" fmla="*/ 75 w 115"/>
                    <a:gd name="T5" fmla="*/ 29 h 75"/>
                    <a:gd name="T6" fmla="*/ 23 w 115"/>
                    <a:gd name="T7" fmla="*/ 16 h 75"/>
                    <a:gd name="T8" fmla="*/ 0 w 115"/>
                    <a:gd name="T9" fmla="*/ 31 h 75"/>
                    <a:gd name="T10" fmla="*/ 70 w 115"/>
                    <a:gd name="T11" fmla="*/ 48 h 75"/>
                    <a:gd name="T12" fmla="*/ 63 w 115"/>
                    <a:gd name="T13" fmla="*/ 75 h 75"/>
                    <a:gd name="T14" fmla="*/ 115 w 115"/>
                    <a:gd name="T15" fmla="*/ 47 h 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75">
                      <a:moveTo>
                        <a:pt x="115" y="47"/>
                      </a:moveTo>
                      <a:cubicBezTo>
                        <a:pt x="81" y="0"/>
                        <a:pt x="81" y="0"/>
                        <a:pt x="81" y="0"/>
                      </a:cubicBezTo>
                      <a:cubicBezTo>
                        <a:pt x="75" y="29"/>
                        <a:pt x="75" y="29"/>
                        <a:pt x="75" y="29"/>
                      </a:cubicBezTo>
                      <a:cubicBezTo>
                        <a:pt x="23" y="16"/>
                        <a:pt x="23" y="16"/>
                        <a:pt x="23" y="16"/>
                      </a:cubicBezTo>
                      <a:cubicBezTo>
                        <a:pt x="15" y="21"/>
                        <a:pt x="7" y="26"/>
                        <a:pt x="0" y="31"/>
                      </a:cubicBezTo>
                      <a:cubicBezTo>
                        <a:pt x="70" y="48"/>
                        <a:pt x="70" y="48"/>
                        <a:pt x="70" y="48"/>
                      </a:cubicBezTo>
                      <a:cubicBezTo>
                        <a:pt x="63" y="75"/>
                        <a:pt x="63" y="75"/>
                        <a:pt x="63" y="75"/>
                      </a:cubicBezTo>
                      <a:lnTo>
                        <a:pt x="115" y="47"/>
                      </a:ln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2" name="Freeform 476"/>
                <p:cNvSpPr/>
                <p:nvPr/>
              </p:nvSpPr>
              <p:spPr bwMode="auto">
                <a:xfrm>
                  <a:off x="5452" y="3047"/>
                  <a:ext cx="92" cy="163"/>
                </a:xfrm>
                <a:custGeom>
                  <a:avLst/>
                  <a:gdLst>
                    <a:gd name="T0" fmla="*/ 22 w 39"/>
                    <a:gd name="T1" fmla="*/ 0 h 69"/>
                    <a:gd name="T2" fmla="*/ 7 w 39"/>
                    <a:gd name="T3" fmla="*/ 3 h 69"/>
                    <a:gd name="T4" fmla="*/ 0 w 39"/>
                    <a:gd name="T5" fmla="*/ 69 h 69"/>
                    <a:gd name="T6" fmla="*/ 17 w 39"/>
                    <a:gd name="T7" fmla="*/ 67 h 69"/>
                    <a:gd name="T8" fmla="*/ 22 w 39"/>
                    <a:gd name="T9" fmla="*/ 0 h 69"/>
                  </a:gdLst>
                  <a:ahLst/>
                  <a:cxnLst>
                    <a:cxn ang="0">
                      <a:pos x="T0" y="T1"/>
                    </a:cxn>
                    <a:cxn ang="0">
                      <a:pos x="T2" y="T3"/>
                    </a:cxn>
                    <a:cxn ang="0">
                      <a:pos x="T4" y="T5"/>
                    </a:cxn>
                    <a:cxn ang="0">
                      <a:pos x="T6" y="T7"/>
                    </a:cxn>
                    <a:cxn ang="0">
                      <a:pos x="T8" y="T9"/>
                    </a:cxn>
                  </a:cxnLst>
                  <a:rect l="0" t="0" r="r" b="b"/>
                  <a:pathLst>
                    <a:path w="39" h="69">
                      <a:moveTo>
                        <a:pt x="22" y="0"/>
                      </a:moveTo>
                      <a:cubicBezTo>
                        <a:pt x="17" y="2"/>
                        <a:pt x="12" y="2"/>
                        <a:pt x="7" y="3"/>
                      </a:cubicBezTo>
                      <a:cubicBezTo>
                        <a:pt x="31" y="23"/>
                        <a:pt x="15" y="58"/>
                        <a:pt x="0" y="69"/>
                      </a:cubicBezTo>
                      <a:cubicBezTo>
                        <a:pt x="6" y="67"/>
                        <a:pt x="12" y="67"/>
                        <a:pt x="17" y="67"/>
                      </a:cubicBezTo>
                      <a:cubicBezTo>
                        <a:pt x="33" y="50"/>
                        <a:pt x="39" y="22"/>
                        <a:pt x="22" y="0"/>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3" name="Freeform 477"/>
                <p:cNvSpPr/>
                <p:nvPr/>
              </p:nvSpPr>
              <p:spPr bwMode="auto">
                <a:xfrm>
                  <a:off x="5232" y="2226"/>
                  <a:ext cx="246" cy="187"/>
                </a:xfrm>
                <a:custGeom>
                  <a:avLst/>
                  <a:gdLst>
                    <a:gd name="T0" fmla="*/ 95 w 104"/>
                    <a:gd name="T1" fmla="*/ 60 h 79"/>
                    <a:gd name="T2" fmla="*/ 54 w 104"/>
                    <a:gd name="T3" fmla="*/ 4 h 79"/>
                    <a:gd name="T4" fmla="*/ 0 w 104"/>
                    <a:gd name="T5" fmla="*/ 14 h 79"/>
                    <a:gd name="T6" fmla="*/ 2 w 104"/>
                    <a:gd name="T7" fmla="*/ 23 h 79"/>
                    <a:gd name="T8" fmla="*/ 53 w 104"/>
                    <a:gd name="T9" fmla="*/ 16 h 79"/>
                    <a:gd name="T10" fmla="*/ 83 w 104"/>
                    <a:gd name="T11" fmla="*/ 55 h 79"/>
                    <a:gd name="T12" fmla="*/ 49 w 104"/>
                    <a:gd name="T13" fmla="*/ 66 h 79"/>
                    <a:gd name="T14" fmla="*/ 49 w 104"/>
                    <a:gd name="T15" fmla="*/ 44 h 79"/>
                    <a:gd name="T16" fmla="*/ 71 w 104"/>
                    <a:gd name="T17" fmla="*/ 60 h 79"/>
                    <a:gd name="T18" fmla="*/ 77 w 104"/>
                    <a:gd name="T19" fmla="*/ 55 h 79"/>
                    <a:gd name="T20" fmla="*/ 45 w 104"/>
                    <a:gd name="T21" fmla="*/ 36 h 79"/>
                    <a:gd name="T22" fmla="*/ 48 w 104"/>
                    <a:gd name="T23" fmla="*/ 72 h 79"/>
                    <a:gd name="T24" fmla="*/ 95 w 104"/>
                    <a:gd name="T25" fmla="*/ 6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79">
                      <a:moveTo>
                        <a:pt x="95" y="60"/>
                      </a:moveTo>
                      <a:cubicBezTo>
                        <a:pt x="104" y="44"/>
                        <a:pt x="94" y="13"/>
                        <a:pt x="54" y="4"/>
                      </a:cubicBezTo>
                      <a:cubicBezTo>
                        <a:pt x="37" y="0"/>
                        <a:pt x="14" y="6"/>
                        <a:pt x="0" y="14"/>
                      </a:cubicBezTo>
                      <a:cubicBezTo>
                        <a:pt x="2" y="23"/>
                        <a:pt x="2" y="23"/>
                        <a:pt x="2" y="23"/>
                      </a:cubicBezTo>
                      <a:cubicBezTo>
                        <a:pt x="10" y="20"/>
                        <a:pt x="32" y="12"/>
                        <a:pt x="53" y="16"/>
                      </a:cubicBezTo>
                      <a:cubicBezTo>
                        <a:pt x="83" y="21"/>
                        <a:pt x="90" y="41"/>
                        <a:pt x="83" y="55"/>
                      </a:cubicBezTo>
                      <a:cubicBezTo>
                        <a:pt x="77" y="68"/>
                        <a:pt x="62" y="72"/>
                        <a:pt x="49" y="66"/>
                      </a:cubicBezTo>
                      <a:cubicBezTo>
                        <a:pt x="40" y="61"/>
                        <a:pt x="36" y="46"/>
                        <a:pt x="49" y="44"/>
                      </a:cubicBezTo>
                      <a:cubicBezTo>
                        <a:pt x="56" y="42"/>
                        <a:pt x="67" y="48"/>
                        <a:pt x="71" y="60"/>
                      </a:cubicBezTo>
                      <a:cubicBezTo>
                        <a:pt x="73" y="59"/>
                        <a:pt x="76" y="57"/>
                        <a:pt x="77" y="55"/>
                      </a:cubicBezTo>
                      <a:cubicBezTo>
                        <a:pt x="74" y="46"/>
                        <a:pt x="57" y="34"/>
                        <a:pt x="45" y="36"/>
                      </a:cubicBezTo>
                      <a:cubicBezTo>
                        <a:pt x="28" y="38"/>
                        <a:pt x="27" y="63"/>
                        <a:pt x="48" y="72"/>
                      </a:cubicBezTo>
                      <a:cubicBezTo>
                        <a:pt x="66" y="79"/>
                        <a:pt x="86" y="77"/>
                        <a:pt x="95" y="6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4" name="Freeform 478"/>
                <p:cNvSpPr/>
                <p:nvPr/>
              </p:nvSpPr>
              <p:spPr bwMode="auto">
                <a:xfrm>
                  <a:off x="5118" y="767"/>
                  <a:ext cx="253" cy="241"/>
                </a:xfrm>
                <a:custGeom>
                  <a:avLst/>
                  <a:gdLst>
                    <a:gd name="T0" fmla="*/ 98 w 107"/>
                    <a:gd name="T1" fmla="*/ 0 h 102"/>
                    <a:gd name="T2" fmla="*/ 0 w 107"/>
                    <a:gd name="T3" fmla="*/ 78 h 102"/>
                    <a:gd name="T4" fmla="*/ 26 w 107"/>
                    <a:gd name="T5" fmla="*/ 102 h 102"/>
                    <a:gd name="T6" fmla="*/ 107 w 107"/>
                    <a:gd name="T7" fmla="*/ 35 h 102"/>
                    <a:gd name="T8" fmla="*/ 104 w 107"/>
                    <a:gd name="T9" fmla="*/ 19 h 102"/>
                    <a:gd name="T10" fmla="*/ 62 w 107"/>
                    <a:gd name="T11" fmla="*/ 51 h 102"/>
                    <a:gd name="T12" fmla="*/ 102 w 107"/>
                    <a:gd name="T13" fmla="*/ 13 h 102"/>
                    <a:gd name="T14" fmla="*/ 98 w 107"/>
                    <a:gd name="T15" fmla="*/ 0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02">
                      <a:moveTo>
                        <a:pt x="98" y="0"/>
                      </a:moveTo>
                      <a:cubicBezTo>
                        <a:pt x="0" y="78"/>
                        <a:pt x="0" y="78"/>
                        <a:pt x="0" y="78"/>
                      </a:cubicBezTo>
                      <a:cubicBezTo>
                        <a:pt x="9" y="85"/>
                        <a:pt x="18" y="94"/>
                        <a:pt x="26" y="102"/>
                      </a:cubicBezTo>
                      <a:cubicBezTo>
                        <a:pt x="107" y="35"/>
                        <a:pt x="107" y="35"/>
                        <a:pt x="107" y="35"/>
                      </a:cubicBezTo>
                      <a:cubicBezTo>
                        <a:pt x="107" y="30"/>
                        <a:pt x="106" y="25"/>
                        <a:pt x="104" y="19"/>
                      </a:cubicBezTo>
                      <a:cubicBezTo>
                        <a:pt x="93" y="27"/>
                        <a:pt x="75" y="42"/>
                        <a:pt x="62" y="51"/>
                      </a:cubicBezTo>
                      <a:cubicBezTo>
                        <a:pt x="73" y="41"/>
                        <a:pt x="91" y="24"/>
                        <a:pt x="102" y="13"/>
                      </a:cubicBezTo>
                      <a:cubicBezTo>
                        <a:pt x="101" y="9"/>
                        <a:pt x="100" y="4"/>
                        <a:pt x="98" y="0"/>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5" name="Freeform 479"/>
                <p:cNvSpPr/>
                <p:nvPr/>
              </p:nvSpPr>
              <p:spPr bwMode="auto">
                <a:xfrm>
                  <a:off x="5376" y="1301"/>
                  <a:ext cx="31" cy="21"/>
                </a:xfrm>
                <a:custGeom>
                  <a:avLst/>
                  <a:gdLst>
                    <a:gd name="T0" fmla="*/ 13 w 13"/>
                    <a:gd name="T1" fmla="*/ 0 h 9"/>
                    <a:gd name="T2" fmla="*/ 0 w 13"/>
                    <a:gd name="T3" fmla="*/ 3 h 9"/>
                    <a:gd name="T4" fmla="*/ 4 w 13"/>
                    <a:gd name="T5" fmla="*/ 9 h 9"/>
                    <a:gd name="T6" fmla="*/ 13 w 13"/>
                    <a:gd name="T7" fmla="*/ 0 h 9"/>
                  </a:gdLst>
                  <a:ahLst/>
                  <a:cxnLst>
                    <a:cxn ang="0">
                      <a:pos x="T0" y="T1"/>
                    </a:cxn>
                    <a:cxn ang="0">
                      <a:pos x="T2" y="T3"/>
                    </a:cxn>
                    <a:cxn ang="0">
                      <a:pos x="T4" y="T5"/>
                    </a:cxn>
                    <a:cxn ang="0">
                      <a:pos x="T6" y="T7"/>
                    </a:cxn>
                  </a:cxnLst>
                  <a:rect l="0" t="0" r="r" b="b"/>
                  <a:pathLst>
                    <a:path w="13" h="9">
                      <a:moveTo>
                        <a:pt x="13" y="0"/>
                      </a:moveTo>
                      <a:cubicBezTo>
                        <a:pt x="10" y="1"/>
                        <a:pt x="6" y="2"/>
                        <a:pt x="0" y="3"/>
                      </a:cubicBezTo>
                      <a:cubicBezTo>
                        <a:pt x="4" y="9"/>
                        <a:pt x="4" y="9"/>
                        <a:pt x="4" y="9"/>
                      </a:cubicBezTo>
                      <a:cubicBezTo>
                        <a:pt x="7" y="6"/>
                        <a:pt x="10" y="3"/>
                        <a:pt x="13"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6" name="Freeform 480"/>
                <p:cNvSpPr/>
                <p:nvPr/>
              </p:nvSpPr>
              <p:spPr bwMode="auto">
                <a:xfrm>
                  <a:off x="5357" y="1308"/>
                  <a:ext cx="24" cy="29"/>
                </a:xfrm>
                <a:custGeom>
                  <a:avLst/>
                  <a:gdLst>
                    <a:gd name="T0" fmla="*/ 0 w 10"/>
                    <a:gd name="T1" fmla="*/ 1 h 12"/>
                    <a:gd name="T2" fmla="*/ 6 w 10"/>
                    <a:gd name="T3" fmla="*/ 12 h 12"/>
                    <a:gd name="T4" fmla="*/ 10 w 10"/>
                    <a:gd name="T5" fmla="*/ 8 h 12"/>
                    <a:gd name="T6" fmla="*/ 6 w 10"/>
                    <a:gd name="T7" fmla="*/ 0 h 12"/>
                    <a:gd name="T8" fmla="*/ 0 w 10"/>
                    <a:gd name="T9" fmla="*/ 1 h 12"/>
                  </a:gdLst>
                  <a:ahLst/>
                  <a:cxnLst>
                    <a:cxn ang="0">
                      <a:pos x="T0" y="T1"/>
                    </a:cxn>
                    <a:cxn ang="0">
                      <a:pos x="T2" y="T3"/>
                    </a:cxn>
                    <a:cxn ang="0">
                      <a:pos x="T4" y="T5"/>
                    </a:cxn>
                    <a:cxn ang="0">
                      <a:pos x="T6" y="T7"/>
                    </a:cxn>
                    <a:cxn ang="0">
                      <a:pos x="T8" y="T9"/>
                    </a:cxn>
                  </a:cxnLst>
                  <a:rect l="0" t="0" r="r" b="b"/>
                  <a:pathLst>
                    <a:path w="10" h="12">
                      <a:moveTo>
                        <a:pt x="0" y="1"/>
                      </a:moveTo>
                      <a:cubicBezTo>
                        <a:pt x="6" y="12"/>
                        <a:pt x="6" y="12"/>
                        <a:pt x="6" y="12"/>
                      </a:cubicBezTo>
                      <a:cubicBezTo>
                        <a:pt x="7" y="11"/>
                        <a:pt x="9" y="9"/>
                        <a:pt x="10" y="8"/>
                      </a:cubicBezTo>
                      <a:cubicBezTo>
                        <a:pt x="6" y="0"/>
                        <a:pt x="6" y="0"/>
                        <a:pt x="6" y="0"/>
                      </a:cubicBezTo>
                      <a:lnTo>
                        <a:pt x="0" y="1"/>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7" name="Freeform 481"/>
                <p:cNvSpPr/>
                <p:nvPr/>
              </p:nvSpPr>
              <p:spPr bwMode="auto">
                <a:xfrm>
                  <a:off x="5083" y="2484"/>
                  <a:ext cx="421" cy="691"/>
                </a:xfrm>
                <a:custGeom>
                  <a:avLst/>
                  <a:gdLst>
                    <a:gd name="T0" fmla="*/ 151 w 178"/>
                    <a:gd name="T1" fmla="*/ 0 h 292"/>
                    <a:gd name="T2" fmla="*/ 150 w 178"/>
                    <a:gd name="T3" fmla="*/ 4 h 292"/>
                    <a:gd name="T4" fmla="*/ 146 w 178"/>
                    <a:gd name="T5" fmla="*/ 58 h 292"/>
                    <a:gd name="T6" fmla="*/ 13 w 178"/>
                    <a:gd name="T7" fmla="*/ 160 h 292"/>
                    <a:gd name="T8" fmla="*/ 26 w 178"/>
                    <a:gd name="T9" fmla="*/ 247 h 292"/>
                    <a:gd name="T10" fmla="*/ 131 w 178"/>
                    <a:gd name="T11" fmla="*/ 208 h 292"/>
                    <a:gd name="T12" fmla="*/ 36 w 178"/>
                    <a:gd name="T13" fmla="*/ 150 h 292"/>
                    <a:gd name="T14" fmla="*/ 30 w 178"/>
                    <a:gd name="T15" fmla="*/ 160 h 292"/>
                    <a:gd name="T16" fmla="*/ 120 w 178"/>
                    <a:gd name="T17" fmla="*/ 210 h 292"/>
                    <a:gd name="T18" fmla="*/ 34 w 178"/>
                    <a:gd name="T19" fmla="*/ 240 h 292"/>
                    <a:gd name="T20" fmla="*/ 38 w 178"/>
                    <a:gd name="T21" fmla="*/ 139 h 292"/>
                    <a:gd name="T22" fmla="*/ 156 w 178"/>
                    <a:gd name="T23" fmla="*/ 60 h 292"/>
                    <a:gd name="T24" fmla="*/ 151 w 178"/>
                    <a:gd name="T25" fmla="*/ 0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8" h="292">
                      <a:moveTo>
                        <a:pt x="151" y="0"/>
                      </a:moveTo>
                      <a:cubicBezTo>
                        <a:pt x="151" y="1"/>
                        <a:pt x="151" y="3"/>
                        <a:pt x="150" y="4"/>
                      </a:cubicBezTo>
                      <a:cubicBezTo>
                        <a:pt x="166" y="14"/>
                        <a:pt x="160" y="44"/>
                        <a:pt x="146" y="58"/>
                      </a:cubicBezTo>
                      <a:cubicBezTo>
                        <a:pt x="108" y="94"/>
                        <a:pt x="39" y="102"/>
                        <a:pt x="13" y="160"/>
                      </a:cubicBezTo>
                      <a:cubicBezTo>
                        <a:pt x="0" y="189"/>
                        <a:pt x="5" y="224"/>
                        <a:pt x="26" y="247"/>
                      </a:cubicBezTo>
                      <a:cubicBezTo>
                        <a:pt x="67" y="292"/>
                        <a:pt x="139" y="260"/>
                        <a:pt x="131" y="208"/>
                      </a:cubicBezTo>
                      <a:cubicBezTo>
                        <a:pt x="127" y="177"/>
                        <a:pt x="90" y="143"/>
                        <a:pt x="36" y="150"/>
                      </a:cubicBezTo>
                      <a:cubicBezTo>
                        <a:pt x="34" y="153"/>
                        <a:pt x="32" y="157"/>
                        <a:pt x="30" y="160"/>
                      </a:cubicBezTo>
                      <a:cubicBezTo>
                        <a:pt x="90" y="149"/>
                        <a:pt x="118" y="189"/>
                        <a:pt x="120" y="210"/>
                      </a:cubicBezTo>
                      <a:cubicBezTo>
                        <a:pt x="124" y="252"/>
                        <a:pt x="62" y="272"/>
                        <a:pt x="34" y="240"/>
                      </a:cubicBezTo>
                      <a:cubicBezTo>
                        <a:pt x="5" y="207"/>
                        <a:pt x="9" y="167"/>
                        <a:pt x="38" y="139"/>
                      </a:cubicBezTo>
                      <a:cubicBezTo>
                        <a:pt x="79" y="98"/>
                        <a:pt x="138" y="87"/>
                        <a:pt x="156" y="60"/>
                      </a:cubicBezTo>
                      <a:cubicBezTo>
                        <a:pt x="167" y="44"/>
                        <a:pt x="178" y="14"/>
                        <a:pt x="151" y="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8" name="Freeform 482"/>
                <p:cNvSpPr/>
                <p:nvPr/>
              </p:nvSpPr>
              <p:spPr bwMode="auto">
                <a:xfrm>
                  <a:off x="5052" y="686"/>
                  <a:ext cx="293" cy="253"/>
                </a:xfrm>
                <a:custGeom>
                  <a:avLst/>
                  <a:gdLst>
                    <a:gd name="T0" fmla="*/ 114 w 124"/>
                    <a:gd name="T1" fmla="*/ 11 h 107"/>
                    <a:gd name="T2" fmla="*/ 107 w 124"/>
                    <a:gd name="T3" fmla="*/ 0 h 107"/>
                    <a:gd name="T4" fmla="*/ 0 w 124"/>
                    <a:gd name="T5" fmla="*/ 88 h 107"/>
                    <a:gd name="T6" fmla="*/ 23 w 124"/>
                    <a:gd name="T7" fmla="*/ 107 h 107"/>
                    <a:gd name="T8" fmla="*/ 124 w 124"/>
                    <a:gd name="T9" fmla="*/ 28 h 107"/>
                    <a:gd name="T10" fmla="*/ 117 w 124"/>
                    <a:gd name="T11" fmla="*/ 15 h 107"/>
                    <a:gd name="T12" fmla="*/ 68 w 124"/>
                    <a:gd name="T13" fmla="*/ 51 h 107"/>
                    <a:gd name="T14" fmla="*/ 114 w 124"/>
                    <a:gd name="T15" fmla="*/ 11 h 1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07">
                      <a:moveTo>
                        <a:pt x="114" y="11"/>
                      </a:moveTo>
                      <a:cubicBezTo>
                        <a:pt x="112" y="6"/>
                        <a:pt x="109" y="3"/>
                        <a:pt x="107" y="0"/>
                      </a:cubicBezTo>
                      <a:cubicBezTo>
                        <a:pt x="0" y="88"/>
                        <a:pt x="0" y="88"/>
                        <a:pt x="0" y="88"/>
                      </a:cubicBezTo>
                      <a:cubicBezTo>
                        <a:pt x="7" y="94"/>
                        <a:pt x="15" y="100"/>
                        <a:pt x="23" y="107"/>
                      </a:cubicBezTo>
                      <a:cubicBezTo>
                        <a:pt x="124" y="28"/>
                        <a:pt x="124" y="28"/>
                        <a:pt x="124" y="28"/>
                      </a:cubicBezTo>
                      <a:cubicBezTo>
                        <a:pt x="122" y="24"/>
                        <a:pt x="120" y="19"/>
                        <a:pt x="117" y="15"/>
                      </a:cubicBezTo>
                      <a:cubicBezTo>
                        <a:pt x="102" y="25"/>
                        <a:pt x="79" y="43"/>
                        <a:pt x="68" y="51"/>
                      </a:cubicBezTo>
                      <a:cubicBezTo>
                        <a:pt x="78" y="40"/>
                        <a:pt x="104" y="21"/>
                        <a:pt x="114" y="11"/>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9" name="Freeform 483"/>
                <p:cNvSpPr/>
                <p:nvPr/>
              </p:nvSpPr>
              <p:spPr bwMode="auto">
                <a:xfrm>
                  <a:off x="5317" y="3047"/>
                  <a:ext cx="173" cy="180"/>
                </a:xfrm>
                <a:custGeom>
                  <a:avLst/>
                  <a:gdLst>
                    <a:gd name="T0" fmla="*/ 25 w 73"/>
                    <a:gd name="T1" fmla="*/ 36 h 76"/>
                    <a:gd name="T2" fmla="*/ 25 w 73"/>
                    <a:gd name="T3" fmla="*/ 54 h 76"/>
                    <a:gd name="T4" fmla="*/ 51 w 73"/>
                    <a:gd name="T5" fmla="*/ 44 h 76"/>
                    <a:gd name="T6" fmla="*/ 37 w 73"/>
                    <a:gd name="T7" fmla="*/ 16 h 76"/>
                    <a:gd name="T8" fmla="*/ 2 w 73"/>
                    <a:gd name="T9" fmla="*/ 45 h 76"/>
                    <a:gd name="T10" fmla="*/ 30 w 73"/>
                    <a:gd name="T11" fmla="*/ 75 h 76"/>
                    <a:gd name="T12" fmla="*/ 69 w 73"/>
                    <a:gd name="T13" fmla="*/ 41 h 76"/>
                    <a:gd name="T14" fmla="*/ 54 w 73"/>
                    <a:gd name="T15" fmla="*/ 2 h 76"/>
                    <a:gd name="T16" fmla="*/ 41 w 73"/>
                    <a:gd name="T17" fmla="*/ 0 h 76"/>
                    <a:gd name="T18" fmla="*/ 32 w 73"/>
                    <a:gd name="T19" fmla="*/ 2 h 76"/>
                    <a:gd name="T20" fmla="*/ 27 w 73"/>
                    <a:gd name="T21" fmla="*/ 10 h 76"/>
                    <a:gd name="T22" fmla="*/ 42 w 73"/>
                    <a:gd name="T23" fmla="*/ 11 h 76"/>
                    <a:gd name="T24" fmla="*/ 57 w 73"/>
                    <a:gd name="T25" fmla="*/ 44 h 76"/>
                    <a:gd name="T26" fmla="*/ 22 w 73"/>
                    <a:gd name="T27" fmla="*/ 59 h 76"/>
                    <a:gd name="T28" fmla="*/ 21 w 73"/>
                    <a:gd name="T29" fmla="*/ 32 h 76"/>
                    <a:gd name="T30" fmla="*/ 40 w 73"/>
                    <a:gd name="T31" fmla="*/ 43 h 76"/>
                    <a:gd name="T32" fmla="*/ 36 w 73"/>
                    <a:gd name="T33" fmla="*/ 43 h 76"/>
                    <a:gd name="T34" fmla="*/ 25 w 73"/>
                    <a:gd name="T35" fmla="*/ 3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6">
                      <a:moveTo>
                        <a:pt x="25" y="36"/>
                      </a:moveTo>
                      <a:cubicBezTo>
                        <a:pt x="20" y="39"/>
                        <a:pt x="18" y="50"/>
                        <a:pt x="25" y="54"/>
                      </a:cubicBezTo>
                      <a:cubicBezTo>
                        <a:pt x="33" y="60"/>
                        <a:pt x="46" y="54"/>
                        <a:pt x="51" y="44"/>
                      </a:cubicBezTo>
                      <a:cubicBezTo>
                        <a:pt x="55" y="34"/>
                        <a:pt x="51" y="18"/>
                        <a:pt x="37" y="16"/>
                      </a:cubicBezTo>
                      <a:cubicBezTo>
                        <a:pt x="20" y="13"/>
                        <a:pt x="4" y="27"/>
                        <a:pt x="2" y="45"/>
                      </a:cubicBezTo>
                      <a:cubicBezTo>
                        <a:pt x="0" y="59"/>
                        <a:pt x="11" y="76"/>
                        <a:pt x="30" y="75"/>
                      </a:cubicBezTo>
                      <a:cubicBezTo>
                        <a:pt x="49" y="74"/>
                        <a:pt x="65" y="59"/>
                        <a:pt x="69" y="41"/>
                      </a:cubicBezTo>
                      <a:cubicBezTo>
                        <a:pt x="73" y="25"/>
                        <a:pt x="69" y="9"/>
                        <a:pt x="54" y="2"/>
                      </a:cubicBezTo>
                      <a:cubicBezTo>
                        <a:pt x="49" y="2"/>
                        <a:pt x="45" y="1"/>
                        <a:pt x="41" y="0"/>
                      </a:cubicBezTo>
                      <a:cubicBezTo>
                        <a:pt x="38" y="0"/>
                        <a:pt x="35" y="1"/>
                        <a:pt x="32" y="2"/>
                      </a:cubicBezTo>
                      <a:cubicBezTo>
                        <a:pt x="31" y="5"/>
                        <a:pt x="29" y="7"/>
                        <a:pt x="27" y="10"/>
                      </a:cubicBezTo>
                      <a:cubicBezTo>
                        <a:pt x="33" y="9"/>
                        <a:pt x="39" y="9"/>
                        <a:pt x="42" y="11"/>
                      </a:cubicBezTo>
                      <a:cubicBezTo>
                        <a:pt x="56" y="17"/>
                        <a:pt x="62" y="32"/>
                        <a:pt x="57" y="44"/>
                      </a:cubicBezTo>
                      <a:cubicBezTo>
                        <a:pt x="51" y="57"/>
                        <a:pt x="35" y="67"/>
                        <a:pt x="22" y="59"/>
                      </a:cubicBezTo>
                      <a:cubicBezTo>
                        <a:pt x="12" y="52"/>
                        <a:pt x="10" y="39"/>
                        <a:pt x="21" y="32"/>
                      </a:cubicBezTo>
                      <a:cubicBezTo>
                        <a:pt x="30" y="27"/>
                        <a:pt x="42" y="32"/>
                        <a:pt x="40" y="43"/>
                      </a:cubicBezTo>
                      <a:cubicBezTo>
                        <a:pt x="39" y="45"/>
                        <a:pt x="36" y="45"/>
                        <a:pt x="36" y="43"/>
                      </a:cubicBezTo>
                      <a:cubicBezTo>
                        <a:pt x="37" y="38"/>
                        <a:pt x="29" y="33"/>
                        <a:pt x="25" y="36"/>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0" name="Freeform 484"/>
                <p:cNvSpPr/>
                <p:nvPr/>
              </p:nvSpPr>
              <p:spPr bwMode="auto">
                <a:xfrm>
                  <a:off x="5256" y="2366"/>
                  <a:ext cx="196" cy="210"/>
                </a:xfrm>
                <a:custGeom>
                  <a:avLst/>
                  <a:gdLst>
                    <a:gd name="T0" fmla="*/ 75 w 83"/>
                    <a:gd name="T1" fmla="*/ 58 h 89"/>
                    <a:gd name="T2" fmla="*/ 37 w 83"/>
                    <a:gd name="T3" fmla="*/ 75 h 89"/>
                    <a:gd name="T4" fmla="*/ 27 w 83"/>
                    <a:gd name="T5" fmla="*/ 36 h 89"/>
                    <a:gd name="T6" fmla="*/ 61 w 83"/>
                    <a:gd name="T7" fmla="*/ 35 h 89"/>
                    <a:gd name="T8" fmla="*/ 62 w 83"/>
                    <a:gd name="T9" fmla="*/ 29 h 89"/>
                    <a:gd name="T10" fmla="*/ 0 w 83"/>
                    <a:gd name="T11" fmla="*/ 0 h 89"/>
                    <a:gd name="T12" fmla="*/ 12 w 83"/>
                    <a:gd name="T13" fmla="*/ 59 h 89"/>
                    <a:gd name="T14" fmla="*/ 8 w 83"/>
                    <a:gd name="T15" fmla="*/ 69 h 89"/>
                    <a:gd name="T16" fmla="*/ 78 w 83"/>
                    <a:gd name="T17" fmla="*/ 89 h 89"/>
                    <a:gd name="T18" fmla="*/ 75 w 83"/>
                    <a:gd name="T19" fmla="*/ 5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9">
                      <a:moveTo>
                        <a:pt x="75" y="58"/>
                      </a:moveTo>
                      <a:cubicBezTo>
                        <a:pt x="69" y="72"/>
                        <a:pt x="55" y="79"/>
                        <a:pt x="37" y="75"/>
                      </a:cubicBezTo>
                      <a:cubicBezTo>
                        <a:pt x="22" y="71"/>
                        <a:pt x="12" y="51"/>
                        <a:pt x="27" y="36"/>
                      </a:cubicBezTo>
                      <a:cubicBezTo>
                        <a:pt x="35" y="27"/>
                        <a:pt x="57" y="31"/>
                        <a:pt x="61" y="35"/>
                      </a:cubicBezTo>
                      <a:cubicBezTo>
                        <a:pt x="62" y="33"/>
                        <a:pt x="62" y="31"/>
                        <a:pt x="62" y="29"/>
                      </a:cubicBezTo>
                      <a:cubicBezTo>
                        <a:pt x="40" y="20"/>
                        <a:pt x="16" y="9"/>
                        <a:pt x="0" y="0"/>
                      </a:cubicBezTo>
                      <a:cubicBezTo>
                        <a:pt x="12" y="59"/>
                        <a:pt x="12" y="59"/>
                        <a:pt x="12" y="59"/>
                      </a:cubicBezTo>
                      <a:cubicBezTo>
                        <a:pt x="8" y="69"/>
                        <a:pt x="8" y="69"/>
                        <a:pt x="8" y="69"/>
                      </a:cubicBezTo>
                      <a:cubicBezTo>
                        <a:pt x="26" y="77"/>
                        <a:pt x="50" y="85"/>
                        <a:pt x="78" y="89"/>
                      </a:cubicBezTo>
                      <a:cubicBezTo>
                        <a:pt x="82" y="77"/>
                        <a:pt x="83" y="65"/>
                        <a:pt x="75" y="58"/>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1" name="Freeform 485"/>
                <p:cNvSpPr/>
                <p:nvPr/>
              </p:nvSpPr>
              <p:spPr bwMode="auto">
                <a:xfrm>
                  <a:off x="5336" y="1313"/>
                  <a:ext cx="31" cy="38"/>
                </a:xfrm>
                <a:custGeom>
                  <a:avLst/>
                  <a:gdLst>
                    <a:gd name="T0" fmla="*/ 0 w 13"/>
                    <a:gd name="T1" fmla="*/ 1 h 16"/>
                    <a:gd name="T2" fmla="*/ 9 w 13"/>
                    <a:gd name="T3" fmla="*/ 16 h 16"/>
                    <a:gd name="T4" fmla="*/ 13 w 13"/>
                    <a:gd name="T5" fmla="*/ 12 h 16"/>
                    <a:gd name="T6" fmla="*/ 6 w 13"/>
                    <a:gd name="T7" fmla="*/ 0 h 16"/>
                    <a:gd name="T8" fmla="*/ 0 w 13"/>
                    <a:gd name="T9" fmla="*/ 1 h 16"/>
                  </a:gdLst>
                  <a:ahLst/>
                  <a:cxnLst>
                    <a:cxn ang="0">
                      <a:pos x="T0" y="T1"/>
                    </a:cxn>
                    <a:cxn ang="0">
                      <a:pos x="T2" y="T3"/>
                    </a:cxn>
                    <a:cxn ang="0">
                      <a:pos x="T4" y="T5"/>
                    </a:cxn>
                    <a:cxn ang="0">
                      <a:pos x="T6" y="T7"/>
                    </a:cxn>
                    <a:cxn ang="0">
                      <a:pos x="T8" y="T9"/>
                    </a:cxn>
                  </a:cxnLst>
                  <a:rect l="0" t="0" r="r" b="b"/>
                  <a:pathLst>
                    <a:path w="13" h="16">
                      <a:moveTo>
                        <a:pt x="0" y="1"/>
                      </a:moveTo>
                      <a:cubicBezTo>
                        <a:pt x="9" y="16"/>
                        <a:pt x="9" y="16"/>
                        <a:pt x="9" y="16"/>
                      </a:cubicBezTo>
                      <a:cubicBezTo>
                        <a:pt x="10" y="15"/>
                        <a:pt x="12" y="13"/>
                        <a:pt x="13" y="12"/>
                      </a:cubicBezTo>
                      <a:cubicBezTo>
                        <a:pt x="6" y="0"/>
                        <a:pt x="6" y="0"/>
                        <a:pt x="6" y="0"/>
                      </a:cubicBezTo>
                      <a:lnTo>
                        <a:pt x="0" y="1"/>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2" name="Freeform 486"/>
                <p:cNvSpPr/>
                <p:nvPr/>
              </p:nvSpPr>
              <p:spPr bwMode="auto">
                <a:xfrm>
                  <a:off x="5305" y="2411"/>
                  <a:ext cx="135" cy="127"/>
                </a:xfrm>
                <a:custGeom>
                  <a:avLst/>
                  <a:gdLst>
                    <a:gd name="T0" fmla="*/ 46 w 57"/>
                    <a:gd name="T1" fmla="*/ 2 h 54"/>
                    <a:gd name="T2" fmla="*/ 44 w 57"/>
                    <a:gd name="T3" fmla="*/ 29 h 54"/>
                    <a:gd name="T4" fmla="*/ 24 w 57"/>
                    <a:gd name="T5" fmla="*/ 44 h 54"/>
                    <a:gd name="T6" fmla="*/ 15 w 57"/>
                    <a:gd name="T7" fmla="*/ 27 h 54"/>
                    <a:gd name="T8" fmla="*/ 37 w 57"/>
                    <a:gd name="T9" fmla="*/ 28 h 54"/>
                    <a:gd name="T10" fmla="*/ 40 w 57"/>
                    <a:gd name="T11" fmla="*/ 21 h 54"/>
                    <a:gd name="T12" fmla="*/ 10 w 57"/>
                    <a:gd name="T13" fmla="*/ 21 h 54"/>
                    <a:gd name="T14" fmla="*/ 19 w 57"/>
                    <a:gd name="T15" fmla="*/ 51 h 54"/>
                    <a:gd name="T16" fmla="*/ 51 w 57"/>
                    <a:gd name="T17" fmla="*/ 36 h 54"/>
                    <a:gd name="T18" fmla="*/ 51 w 57"/>
                    <a:gd name="T19" fmla="*/ 0 h 54"/>
                    <a:gd name="T20" fmla="*/ 46 w 57"/>
                    <a:gd name="T21"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54">
                      <a:moveTo>
                        <a:pt x="46" y="2"/>
                      </a:moveTo>
                      <a:cubicBezTo>
                        <a:pt x="47" y="9"/>
                        <a:pt x="48" y="20"/>
                        <a:pt x="44" y="29"/>
                      </a:cubicBezTo>
                      <a:cubicBezTo>
                        <a:pt x="41" y="37"/>
                        <a:pt x="33" y="43"/>
                        <a:pt x="24" y="44"/>
                      </a:cubicBezTo>
                      <a:cubicBezTo>
                        <a:pt x="15" y="45"/>
                        <a:pt x="7" y="36"/>
                        <a:pt x="15" y="27"/>
                      </a:cubicBezTo>
                      <a:cubicBezTo>
                        <a:pt x="18" y="23"/>
                        <a:pt x="30" y="22"/>
                        <a:pt x="37" y="28"/>
                      </a:cubicBezTo>
                      <a:cubicBezTo>
                        <a:pt x="39" y="26"/>
                        <a:pt x="40" y="23"/>
                        <a:pt x="40" y="21"/>
                      </a:cubicBezTo>
                      <a:cubicBezTo>
                        <a:pt x="36" y="17"/>
                        <a:pt x="19" y="14"/>
                        <a:pt x="10" y="21"/>
                      </a:cubicBezTo>
                      <a:cubicBezTo>
                        <a:pt x="0" y="29"/>
                        <a:pt x="4" y="48"/>
                        <a:pt x="19" y="51"/>
                      </a:cubicBezTo>
                      <a:cubicBezTo>
                        <a:pt x="31" y="54"/>
                        <a:pt x="46" y="45"/>
                        <a:pt x="51" y="36"/>
                      </a:cubicBezTo>
                      <a:cubicBezTo>
                        <a:pt x="57" y="25"/>
                        <a:pt x="56" y="8"/>
                        <a:pt x="51" y="0"/>
                      </a:cubicBezTo>
                      <a:cubicBezTo>
                        <a:pt x="49" y="0"/>
                        <a:pt x="48" y="1"/>
                        <a:pt x="46" y="2"/>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3" name="Freeform 487"/>
                <p:cNvSpPr/>
                <p:nvPr/>
              </p:nvSpPr>
              <p:spPr bwMode="auto">
                <a:xfrm>
                  <a:off x="5239" y="2274"/>
                  <a:ext cx="192" cy="106"/>
                </a:xfrm>
                <a:custGeom>
                  <a:avLst/>
                  <a:gdLst>
                    <a:gd name="T0" fmla="*/ 37 w 81"/>
                    <a:gd name="T1" fmla="*/ 12 h 45"/>
                    <a:gd name="T2" fmla="*/ 75 w 81"/>
                    <a:gd name="T3" fmla="*/ 28 h 45"/>
                    <a:gd name="T4" fmla="*/ 45 w 81"/>
                    <a:gd name="T5" fmla="*/ 4 h 45"/>
                    <a:gd name="T6" fmla="*/ 0 w 81"/>
                    <a:gd name="T7" fmla="*/ 9 h 45"/>
                    <a:gd name="T8" fmla="*/ 5 w 81"/>
                    <a:gd name="T9" fmla="*/ 32 h 45"/>
                    <a:gd name="T10" fmla="*/ 29 w 81"/>
                    <a:gd name="T11" fmla="*/ 45 h 45"/>
                    <a:gd name="T12" fmla="*/ 37 w 81"/>
                    <a:gd name="T13" fmla="*/ 12 h 45"/>
                  </a:gdLst>
                  <a:ahLst/>
                  <a:cxnLst>
                    <a:cxn ang="0">
                      <a:pos x="T0" y="T1"/>
                    </a:cxn>
                    <a:cxn ang="0">
                      <a:pos x="T2" y="T3"/>
                    </a:cxn>
                    <a:cxn ang="0">
                      <a:pos x="T4" y="T5"/>
                    </a:cxn>
                    <a:cxn ang="0">
                      <a:pos x="T6" y="T7"/>
                    </a:cxn>
                    <a:cxn ang="0">
                      <a:pos x="T8" y="T9"/>
                    </a:cxn>
                    <a:cxn ang="0">
                      <a:pos x="T10" y="T11"/>
                    </a:cxn>
                    <a:cxn ang="0">
                      <a:pos x="T12" y="T13"/>
                    </a:cxn>
                  </a:cxnLst>
                  <a:rect l="0" t="0" r="r" b="b"/>
                  <a:pathLst>
                    <a:path w="81" h="45">
                      <a:moveTo>
                        <a:pt x="37" y="12"/>
                      </a:moveTo>
                      <a:cubicBezTo>
                        <a:pt x="50" y="8"/>
                        <a:pt x="72" y="18"/>
                        <a:pt x="75" y="28"/>
                      </a:cubicBezTo>
                      <a:cubicBezTo>
                        <a:pt x="81" y="15"/>
                        <a:pt x="69" y="10"/>
                        <a:pt x="45" y="4"/>
                      </a:cubicBezTo>
                      <a:cubicBezTo>
                        <a:pt x="28" y="0"/>
                        <a:pt x="8" y="5"/>
                        <a:pt x="0" y="9"/>
                      </a:cubicBezTo>
                      <a:cubicBezTo>
                        <a:pt x="5" y="32"/>
                        <a:pt x="5" y="32"/>
                        <a:pt x="5" y="32"/>
                      </a:cubicBezTo>
                      <a:cubicBezTo>
                        <a:pt x="11" y="36"/>
                        <a:pt x="21" y="41"/>
                        <a:pt x="29" y="45"/>
                      </a:cubicBezTo>
                      <a:cubicBezTo>
                        <a:pt x="19" y="32"/>
                        <a:pt x="23" y="15"/>
                        <a:pt x="37" y="12"/>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4" name="Freeform 488"/>
                <p:cNvSpPr/>
                <p:nvPr/>
              </p:nvSpPr>
              <p:spPr bwMode="auto">
                <a:xfrm>
                  <a:off x="5196" y="-35"/>
                  <a:ext cx="97" cy="37"/>
                </a:xfrm>
                <a:custGeom>
                  <a:avLst/>
                  <a:gdLst>
                    <a:gd name="T0" fmla="*/ 33 w 41"/>
                    <a:gd name="T1" fmla="*/ 16 h 16"/>
                    <a:gd name="T2" fmla="*/ 41 w 41"/>
                    <a:gd name="T3" fmla="*/ 0 h 16"/>
                    <a:gd name="T4" fmla="*/ 11 w 41"/>
                    <a:gd name="T5" fmla="*/ 0 h 16"/>
                    <a:gd name="T6" fmla="*/ 0 w 41"/>
                    <a:gd name="T7" fmla="*/ 16 h 16"/>
                    <a:gd name="T8" fmla="*/ 33 w 41"/>
                    <a:gd name="T9" fmla="*/ 16 h 16"/>
                  </a:gdLst>
                  <a:ahLst/>
                  <a:cxnLst>
                    <a:cxn ang="0">
                      <a:pos x="T0" y="T1"/>
                    </a:cxn>
                    <a:cxn ang="0">
                      <a:pos x="T2" y="T3"/>
                    </a:cxn>
                    <a:cxn ang="0">
                      <a:pos x="T4" y="T5"/>
                    </a:cxn>
                    <a:cxn ang="0">
                      <a:pos x="T6" y="T7"/>
                    </a:cxn>
                    <a:cxn ang="0">
                      <a:pos x="T8" y="T9"/>
                    </a:cxn>
                  </a:cxnLst>
                  <a:rect l="0" t="0" r="r" b="b"/>
                  <a:pathLst>
                    <a:path w="41" h="16">
                      <a:moveTo>
                        <a:pt x="33" y="16"/>
                      </a:moveTo>
                      <a:cubicBezTo>
                        <a:pt x="37" y="11"/>
                        <a:pt x="40" y="6"/>
                        <a:pt x="41" y="0"/>
                      </a:cubicBezTo>
                      <a:cubicBezTo>
                        <a:pt x="11" y="0"/>
                        <a:pt x="11" y="0"/>
                        <a:pt x="11" y="0"/>
                      </a:cubicBezTo>
                      <a:cubicBezTo>
                        <a:pt x="9" y="6"/>
                        <a:pt x="5" y="12"/>
                        <a:pt x="0" y="16"/>
                      </a:cubicBezTo>
                      <a:cubicBezTo>
                        <a:pt x="11" y="15"/>
                        <a:pt x="22" y="15"/>
                        <a:pt x="33" y="16"/>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5" name="Freeform 489"/>
                <p:cNvSpPr/>
                <p:nvPr/>
              </p:nvSpPr>
              <p:spPr bwMode="auto">
                <a:xfrm>
                  <a:off x="5317" y="1318"/>
                  <a:ext cx="35" cy="47"/>
                </a:xfrm>
                <a:custGeom>
                  <a:avLst/>
                  <a:gdLst>
                    <a:gd name="T0" fmla="*/ 0 w 15"/>
                    <a:gd name="T1" fmla="*/ 1 h 20"/>
                    <a:gd name="T2" fmla="*/ 11 w 15"/>
                    <a:gd name="T3" fmla="*/ 20 h 20"/>
                    <a:gd name="T4" fmla="*/ 15 w 15"/>
                    <a:gd name="T5" fmla="*/ 16 h 20"/>
                    <a:gd name="T6" fmla="*/ 5 w 15"/>
                    <a:gd name="T7" fmla="*/ 0 h 20"/>
                    <a:gd name="T8" fmla="*/ 0 w 15"/>
                    <a:gd name="T9" fmla="*/ 1 h 20"/>
                  </a:gdLst>
                  <a:ahLst/>
                  <a:cxnLst>
                    <a:cxn ang="0">
                      <a:pos x="T0" y="T1"/>
                    </a:cxn>
                    <a:cxn ang="0">
                      <a:pos x="T2" y="T3"/>
                    </a:cxn>
                    <a:cxn ang="0">
                      <a:pos x="T4" y="T5"/>
                    </a:cxn>
                    <a:cxn ang="0">
                      <a:pos x="T6" y="T7"/>
                    </a:cxn>
                    <a:cxn ang="0">
                      <a:pos x="T8" y="T9"/>
                    </a:cxn>
                  </a:cxnLst>
                  <a:rect l="0" t="0" r="r" b="b"/>
                  <a:pathLst>
                    <a:path w="15" h="20">
                      <a:moveTo>
                        <a:pt x="0" y="1"/>
                      </a:moveTo>
                      <a:cubicBezTo>
                        <a:pt x="11" y="20"/>
                        <a:pt x="11" y="20"/>
                        <a:pt x="11" y="20"/>
                      </a:cubicBezTo>
                      <a:cubicBezTo>
                        <a:pt x="12" y="19"/>
                        <a:pt x="14" y="17"/>
                        <a:pt x="15" y="16"/>
                      </a:cubicBezTo>
                      <a:cubicBezTo>
                        <a:pt x="5" y="0"/>
                        <a:pt x="5" y="0"/>
                        <a:pt x="5" y="0"/>
                      </a:cubicBezTo>
                      <a:lnTo>
                        <a:pt x="0" y="1"/>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6" name="Freeform 490"/>
                <p:cNvSpPr/>
                <p:nvPr/>
              </p:nvSpPr>
              <p:spPr bwMode="auto">
                <a:xfrm>
                  <a:off x="4645" y="1554"/>
                  <a:ext cx="743" cy="649"/>
                </a:xfrm>
                <a:custGeom>
                  <a:avLst/>
                  <a:gdLst>
                    <a:gd name="T0" fmla="*/ 63 w 314"/>
                    <a:gd name="T1" fmla="*/ 3 h 274"/>
                    <a:gd name="T2" fmla="*/ 0 w 314"/>
                    <a:gd name="T3" fmla="*/ 118 h 274"/>
                    <a:gd name="T4" fmla="*/ 12 w 314"/>
                    <a:gd name="T5" fmla="*/ 123 h 274"/>
                    <a:gd name="T6" fmla="*/ 65 w 314"/>
                    <a:gd name="T7" fmla="*/ 24 h 274"/>
                    <a:gd name="T8" fmla="*/ 288 w 314"/>
                    <a:gd name="T9" fmla="*/ 133 h 274"/>
                    <a:gd name="T10" fmla="*/ 230 w 314"/>
                    <a:gd name="T11" fmla="*/ 249 h 274"/>
                    <a:gd name="T12" fmla="*/ 50 w 314"/>
                    <a:gd name="T13" fmla="*/ 175 h 274"/>
                    <a:gd name="T14" fmla="*/ 45 w 314"/>
                    <a:gd name="T15" fmla="*/ 187 h 274"/>
                    <a:gd name="T16" fmla="*/ 239 w 314"/>
                    <a:gd name="T17" fmla="*/ 274 h 274"/>
                    <a:gd name="T18" fmla="*/ 310 w 314"/>
                    <a:gd name="T19" fmla="*/ 128 h 274"/>
                    <a:gd name="T20" fmla="*/ 193 w 314"/>
                    <a:gd name="T21" fmla="*/ 59 h 274"/>
                    <a:gd name="T22" fmla="*/ 63 w 314"/>
                    <a:gd name="T23" fmla="*/ 3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4" h="274">
                      <a:moveTo>
                        <a:pt x="63" y="3"/>
                      </a:moveTo>
                      <a:cubicBezTo>
                        <a:pt x="52" y="3"/>
                        <a:pt x="22" y="70"/>
                        <a:pt x="0" y="118"/>
                      </a:cubicBezTo>
                      <a:cubicBezTo>
                        <a:pt x="4" y="120"/>
                        <a:pt x="8" y="122"/>
                        <a:pt x="12" y="123"/>
                      </a:cubicBezTo>
                      <a:cubicBezTo>
                        <a:pt x="28" y="86"/>
                        <a:pt x="51" y="28"/>
                        <a:pt x="65" y="24"/>
                      </a:cubicBezTo>
                      <a:cubicBezTo>
                        <a:pt x="82" y="18"/>
                        <a:pt x="286" y="118"/>
                        <a:pt x="288" y="133"/>
                      </a:cubicBezTo>
                      <a:cubicBezTo>
                        <a:pt x="291" y="147"/>
                        <a:pt x="243" y="245"/>
                        <a:pt x="230" y="249"/>
                      </a:cubicBezTo>
                      <a:cubicBezTo>
                        <a:pt x="217" y="251"/>
                        <a:pt x="115" y="206"/>
                        <a:pt x="50" y="175"/>
                      </a:cubicBezTo>
                      <a:cubicBezTo>
                        <a:pt x="49" y="179"/>
                        <a:pt x="47" y="183"/>
                        <a:pt x="45" y="187"/>
                      </a:cubicBezTo>
                      <a:cubicBezTo>
                        <a:pt x="239" y="274"/>
                        <a:pt x="239" y="274"/>
                        <a:pt x="239" y="274"/>
                      </a:cubicBezTo>
                      <a:cubicBezTo>
                        <a:pt x="262" y="243"/>
                        <a:pt x="314" y="141"/>
                        <a:pt x="310" y="128"/>
                      </a:cubicBezTo>
                      <a:cubicBezTo>
                        <a:pt x="308" y="120"/>
                        <a:pt x="252" y="89"/>
                        <a:pt x="193" y="59"/>
                      </a:cubicBezTo>
                      <a:cubicBezTo>
                        <a:pt x="134" y="29"/>
                        <a:pt x="73" y="0"/>
                        <a:pt x="63" y="3"/>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7" name="Freeform 491"/>
                <p:cNvSpPr/>
                <p:nvPr/>
              </p:nvSpPr>
              <p:spPr bwMode="auto">
                <a:xfrm>
                  <a:off x="5227" y="2543"/>
                  <a:ext cx="206" cy="71"/>
                </a:xfrm>
                <a:custGeom>
                  <a:avLst/>
                  <a:gdLst>
                    <a:gd name="T0" fmla="*/ 87 w 87"/>
                    <a:gd name="T1" fmla="*/ 20 h 30"/>
                    <a:gd name="T2" fmla="*/ 18 w 87"/>
                    <a:gd name="T3" fmla="*/ 0 h 30"/>
                    <a:gd name="T4" fmla="*/ 15 w 87"/>
                    <a:gd name="T5" fmla="*/ 11 h 30"/>
                    <a:gd name="T6" fmla="*/ 0 w 87"/>
                    <a:gd name="T7" fmla="*/ 6 h 30"/>
                    <a:gd name="T8" fmla="*/ 1 w 87"/>
                    <a:gd name="T9" fmla="*/ 14 h 30"/>
                    <a:gd name="T10" fmla="*/ 80 w 87"/>
                    <a:gd name="T11" fmla="*/ 30 h 30"/>
                    <a:gd name="T12" fmla="*/ 87 w 87"/>
                    <a:gd name="T13" fmla="*/ 20 h 30"/>
                  </a:gdLst>
                  <a:ahLst/>
                  <a:cxnLst>
                    <a:cxn ang="0">
                      <a:pos x="T0" y="T1"/>
                    </a:cxn>
                    <a:cxn ang="0">
                      <a:pos x="T2" y="T3"/>
                    </a:cxn>
                    <a:cxn ang="0">
                      <a:pos x="T4" y="T5"/>
                    </a:cxn>
                    <a:cxn ang="0">
                      <a:pos x="T6" y="T7"/>
                    </a:cxn>
                    <a:cxn ang="0">
                      <a:pos x="T8" y="T9"/>
                    </a:cxn>
                    <a:cxn ang="0">
                      <a:pos x="T10" y="T11"/>
                    </a:cxn>
                    <a:cxn ang="0">
                      <a:pos x="T12" y="T13"/>
                    </a:cxn>
                  </a:cxnLst>
                  <a:rect l="0" t="0" r="r" b="b"/>
                  <a:pathLst>
                    <a:path w="87" h="30">
                      <a:moveTo>
                        <a:pt x="87" y="20"/>
                      </a:moveTo>
                      <a:cubicBezTo>
                        <a:pt x="59" y="15"/>
                        <a:pt x="35" y="7"/>
                        <a:pt x="18" y="0"/>
                      </a:cubicBezTo>
                      <a:cubicBezTo>
                        <a:pt x="15" y="11"/>
                        <a:pt x="15" y="11"/>
                        <a:pt x="15" y="11"/>
                      </a:cubicBezTo>
                      <a:cubicBezTo>
                        <a:pt x="0" y="6"/>
                        <a:pt x="0" y="6"/>
                        <a:pt x="0" y="6"/>
                      </a:cubicBezTo>
                      <a:cubicBezTo>
                        <a:pt x="0" y="9"/>
                        <a:pt x="1" y="11"/>
                        <a:pt x="1" y="14"/>
                      </a:cubicBezTo>
                      <a:cubicBezTo>
                        <a:pt x="80" y="30"/>
                        <a:pt x="80" y="30"/>
                        <a:pt x="80" y="30"/>
                      </a:cubicBezTo>
                      <a:cubicBezTo>
                        <a:pt x="83" y="27"/>
                        <a:pt x="85" y="23"/>
                        <a:pt x="87" y="2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8" name="Freeform 492"/>
                <p:cNvSpPr/>
                <p:nvPr/>
              </p:nvSpPr>
              <p:spPr bwMode="auto">
                <a:xfrm>
                  <a:off x="5334" y="1502"/>
                  <a:ext cx="40" cy="22"/>
                </a:xfrm>
                <a:custGeom>
                  <a:avLst/>
                  <a:gdLst>
                    <a:gd name="T0" fmla="*/ 17 w 17"/>
                    <a:gd name="T1" fmla="*/ 3 h 9"/>
                    <a:gd name="T2" fmla="*/ 0 w 17"/>
                    <a:gd name="T3" fmla="*/ 0 h 9"/>
                    <a:gd name="T4" fmla="*/ 6 w 17"/>
                    <a:gd name="T5" fmla="*/ 9 h 9"/>
                    <a:gd name="T6" fmla="*/ 17 w 17"/>
                    <a:gd name="T7" fmla="*/ 3 h 9"/>
                  </a:gdLst>
                  <a:ahLst/>
                  <a:cxnLst>
                    <a:cxn ang="0">
                      <a:pos x="T0" y="T1"/>
                    </a:cxn>
                    <a:cxn ang="0">
                      <a:pos x="T2" y="T3"/>
                    </a:cxn>
                    <a:cxn ang="0">
                      <a:pos x="T4" y="T5"/>
                    </a:cxn>
                    <a:cxn ang="0">
                      <a:pos x="T6" y="T7"/>
                    </a:cxn>
                  </a:cxnLst>
                  <a:rect l="0" t="0" r="r" b="b"/>
                  <a:pathLst>
                    <a:path w="17" h="9">
                      <a:moveTo>
                        <a:pt x="17" y="3"/>
                      </a:moveTo>
                      <a:cubicBezTo>
                        <a:pt x="14" y="3"/>
                        <a:pt x="8" y="2"/>
                        <a:pt x="0" y="0"/>
                      </a:cubicBezTo>
                      <a:cubicBezTo>
                        <a:pt x="6" y="9"/>
                        <a:pt x="6" y="9"/>
                        <a:pt x="6" y="9"/>
                      </a:cubicBezTo>
                      <a:cubicBezTo>
                        <a:pt x="10" y="7"/>
                        <a:pt x="14" y="5"/>
                        <a:pt x="17" y="3"/>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9" name="Freeform 493"/>
                <p:cNvSpPr/>
                <p:nvPr/>
              </p:nvSpPr>
              <p:spPr bwMode="auto">
                <a:xfrm>
                  <a:off x="5296" y="1320"/>
                  <a:ext cx="42" cy="59"/>
                </a:xfrm>
                <a:custGeom>
                  <a:avLst/>
                  <a:gdLst>
                    <a:gd name="T0" fmla="*/ 0 w 18"/>
                    <a:gd name="T1" fmla="*/ 2 h 25"/>
                    <a:gd name="T2" fmla="*/ 14 w 18"/>
                    <a:gd name="T3" fmla="*/ 25 h 25"/>
                    <a:gd name="T4" fmla="*/ 18 w 18"/>
                    <a:gd name="T5" fmla="*/ 21 h 25"/>
                    <a:gd name="T6" fmla="*/ 6 w 18"/>
                    <a:gd name="T7" fmla="*/ 0 h 25"/>
                    <a:gd name="T8" fmla="*/ 0 w 18"/>
                    <a:gd name="T9" fmla="*/ 2 h 25"/>
                  </a:gdLst>
                  <a:ahLst/>
                  <a:cxnLst>
                    <a:cxn ang="0">
                      <a:pos x="T0" y="T1"/>
                    </a:cxn>
                    <a:cxn ang="0">
                      <a:pos x="T2" y="T3"/>
                    </a:cxn>
                    <a:cxn ang="0">
                      <a:pos x="T4" y="T5"/>
                    </a:cxn>
                    <a:cxn ang="0">
                      <a:pos x="T6" y="T7"/>
                    </a:cxn>
                    <a:cxn ang="0">
                      <a:pos x="T8" y="T9"/>
                    </a:cxn>
                  </a:cxnLst>
                  <a:rect l="0" t="0" r="r" b="b"/>
                  <a:pathLst>
                    <a:path w="18" h="25">
                      <a:moveTo>
                        <a:pt x="0" y="2"/>
                      </a:moveTo>
                      <a:cubicBezTo>
                        <a:pt x="14" y="25"/>
                        <a:pt x="14" y="25"/>
                        <a:pt x="14" y="25"/>
                      </a:cubicBezTo>
                      <a:cubicBezTo>
                        <a:pt x="15" y="23"/>
                        <a:pt x="17" y="22"/>
                        <a:pt x="18" y="21"/>
                      </a:cubicBezTo>
                      <a:cubicBezTo>
                        <a:pt x="6" y="0"/>
                        <a:pt x="6" y="0"/>
                        <a:pt x="6" y="0"/>
                      </a:cubicBezTo>
                      <a:lnTo>
                        <a:pt x="0" y="2"/>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0" name="Freeform 494"/>
                <p:cNvSpPr/>
                <p:nvPr/>
              </p:nvSpPr>
              <p:spPr bwMode="auto">
                <a:xfrm>
                  <a:off x="5416" y="4180"/>
                  <a:ext cx="121" cy="166"/>
                </a:xfrm>
                <a:custGeom>
                  <a:avLst/>
                  <a:gdLst>
                    <a:gd name="T0" fmla="*/ 4 w 51"/>
                    <a:gd name="T1" fmla="*/ 69 h 70"/>
                    <a:gd name="T2" fmla="*/ 4 w 51"/>
                    <a:gd name="T3" fmla="*/ 70 h 70"/>
                    <a:gd name="T4" fmla="*/ 51 w 51"/>
                    <a:gd name="T5" fmla="*/ 11 h 70"/>
                    <a:gd name="T6" fmla="*/ 33 w 51"/>
                    <a:gd name="T7" fmla="*/ 0 h 70"/>
                    <a:gd name="T8" fmla="*/ 4 w 51"/>
                    <a:gd name="T9" fmla="*/ 69 h 70"/>
                  </a:gdLst>
                  <a:ahLst/>
                  <a:cxnLst>
                    <a:cxn ang="0">
                      <a:pos x="T0" y="T1"/>
                    </a:cxn>
                    <a:cxn ang="0">
                      <a:pos x="T2" y="T3"/>
                    </a:cxn>
                    <a:cxn ang="0">
                      <a:pos x="T4" y="T5"/>
                    </a:cxn>
                    <a:cxn ang="0">
                      <a:pos x="T6" y="T7"/>
                    </a:cxn>
                    <a:cxn ang="0">
                      <a:pos x="T8" y="T9"/>
                    </a:cxn>
                  </a:cxnLst>
                  <a:rect l="0" t="0" r="r" b="b"/>
                  <a:pathLst>
                    <a:path w="51" h="70">
                      <a:moveTo>
                        <a:pt x="4" y="69"/>
                      </a:moveTo>
                      <a:cubicBezTo>
                        <a:pt x="4" y="70"/>
                        <a:pt x="4" y="70"/>
                        <a:pt x="4" y="70"/>
                      </a:cubicBezTo>
                      <a:cubicBezTo>
                        <a:pt x="11" y="39"/>
                        <a:pt x="39" y="20"/>
                        <a:pt x="51" y="11"/>
                      </a:cubicBezTo>
                      <a:cubicBezTo>
                        <a:pt x="45" y="7"/>
                        <a:pt x="39" y="3"/>
                        <a:pt x="33" y="0"/>
                      </a:cubicBezTo>
                      <a:cubicBezTo>
                        <a:pt x="15" y="22"/>
                        <a:pt x="0" y="42"/>
                        <a:pt x="4" y="69"/>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1" name="Freeform 495"/>
                <p:cNvSpPr/>
                <p:nvPr/>
              </p:nvSpPr>
              <p:spPr bwMode="auto">
                <a:xfrm>
                  <a:off x="5312" y="1498"/>
                  <a:ext cx="31" cy="35"/>
                </a:xfrm>
                <a:custGeom>
                  <a:avLst/>
                  <a:gdLst>
                    <a:gd name="T0" fmla="*/ 0 w 13"/>
                    <a:gd name="T1" fmla="*/ 0 h 15"/>
                    <a:gd name="T2" fmla="*/ 9 w 13"/>
                    <a:gd name="T3" fmla="*/ 15 h 15"/>
                    <a:gd name="T4" fmla="*/ 13 w 13"/>
                    <a:gd name="T5" fmla="*/ 12 h 15"/>
                    <a:gd name="T6" fmla="*/ 7 w 13"/>
                    <a:gd name="T7" fmla="*/ 2 h 15"/>
                    <a:gd name="T8" fmla="*/ 0 w 13"/>
                    <a:gd name="T9" fmla="*/ 0 h 15"/>
                  </a:gdLst>
                  <a:ahLst/>
                  <a:cxnLst>
                    <a:cxn ang="0">
                      <a:pos x="T0" y="T1"/>
                    </a:cxn>
                    <a:cxn ang="0">
                      <a:pos x="T2" y="T3"/>
                    </a:cxn>
                    <a:cxn ang="0">
                      <a:pos x="T4" y="T5"/>
                    </a:cxn>
                    <a:cxn ang="0">
                      <a:pos x="T6" y="T7"/>
                    </a:cxn>
                    <a:cxn ang="0">
                      <a:pos x="T8" y="T9"/>
                    </a:cxn>
                  </a:cxnLst>
                  <a:rect l="0" t="0" r="r" b="b"/>
                  <a:pathLst>
                    <a:path w="13" h="15">
                      <a:moveTo>
                        <a:pt x="0" y="0"/>
                      </a:moveTo>
                      <a:cubicBezTo>
                        <a:pt x="9" y="15"/>
                        <a:pt x="9" y="15"/>
                        <a:pt x="9" y="15"/>
                      </a:cubicBezTo>
                      <a:cubicBezTo>
                        <a:pt x="10" y="14"/>
                        <a:pt x="12" y="13"/>
                        <a:pt x="13" y="12"/>
                      </a:cubicBezTo>
                      <a:cubicBezTo>
                        <a:pt x="7" y="2"/>
                        <a:pt x="7" y="2"/>
                        <a:pt x="7" y="2"/>
                      </a:cubicBezTo>
                      <a:cubicBezTo>
                        <a:pt x="5" y="1"/>
                        <a:pt x="2" y="1"/>
                        <a:pt x="0" y="0"/>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2" name="Freeform 496"/>
                <p:cNvSpPr/>
                <p:nvPr/>
              </p:nvSpPr>
              <p:spPr bwMode="auto">
                <a:xfrm>
                  <a:off x="5211" y="2593"/>
                  <a:ext cx="191" cy="99"/>
                </a:xfrm>
                <a:custGeom>
                  <a:avLst/>
                  <a:gdLst>
                    <a:gd name="T0" fmla="*/ 81 w 81"/>
                    <a:gd name="T1" fmla="*/ 15 h 42"/>
                    <a:gd name="T2" fmla="*/ 8 w 81"/>
                    <a:gd name="T3" fmla="*/ 0 h 42"/>
                    <a:gd name="T4" fmla="*/ 0 w 81"/>
                    <a:gd name="T5" fmla="*/ 35 h 42"/>
                    <a:gd name="T6" fmla="*/ 34 w 81"/>
                    <a:gd name="T7" fmla="*/ 42 h 42"/>
                    <a:gd name="T8" fmla="*/ 81 w 81"/>
                    <a:gd name="T9" fmla="*/ 15 h 42"/>
                  </a:gdLst>
                  <a:ahLst/>
                  <a:cxnLst>
                    <a:cxn ang="0">
                      <a:pos x="T0" y="T1"/>
                    </a:cxn>
                    <a:cxn ang="0">
                      <a:pos x="T2" y="T3"/>
                    </a:cxn>
                    <a:cxn ang="0">
                      <a:pos x="T4" y="T5"/>
                    </a:cxn>
                    <a:cxn ang="0">
                      <a:pos x="T6" y="T7"/>
                    </a:cxn>
                    <a:cxn ang="0">
                      <a:pos x="T8" y="T9"/>
                    </a:cxn>
                  </a:cxnLst>
                  <a:rect l="0" t="0" r="r" b="b"/>
                  <a:pathLst>
                    <a:path w="81" h="42">
                      <a:moveTo>
                        <a:pt x="81" y="15"/>
                      </a:moveTo>
                      <a:cubicBezTo>
                        <a:pt x="8" y="0"/>
                        <a:pt x="8" y="0"/>
                        <a:pt x="8" y="0"/>
                      </a:cubicBezTo>
                      <a:cubicBezTo>
                        <a:pt x="8" y="13"/>
                        <a:pt x="5" y="25"/>
                        <a:pt x="0" y="35"/>
                      </a:cubicBezTo>
                      <a:cubicBezTo>
                        <a:pt x="34" y="42"/>
                        <a:pt x="34" y="42"/>
                        <a:pt x="34" y="42"/>
                      </a:cubicBezTo>
                      <a:cubicBezTo>
                        <a:pt x="51" y="33"/>
                        <a:pt x="68" y="25"/>
                        <a:pt x="81" y="15"/>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3" name="Freeform 497"/>
                <p:cNvSpPr/>
                <p:nvPr/>
              </p:nvSpPr>
              <p:spPr bwMode="auto">
                <a:xfrm>
                  <a:off x="5360" y="2725"/>
                  <a:ext cx="47" cy="38"/>
                </a:xfrm>
                <a:custGeom>
                  <a:avLst/>
                  <a:gdLst>
                    <a:gd name="T0" fmla="*/ 20 w 20"/>
                    <a:gd name="T1" fmla="*/ 2 h 16"/>
                    <a:gd name="T2" fmla="*/ 11 w 20"/>
                    <a:gd name="T3" fmla="*/ 0 h 16"/>
                    <a:gd name="T4" fmla="*/ 0 w 20"/>
                    <a:gd name="T5" fmla="*/ 12 h 16"/>
                    <a:gd name="T6" fmla="*/ 17 w 20"/>
                    <a:gd name="T7" fmla="*/ 16 h 16"/>
                    <a:gd name="T8" fmla="*/ 20 w 20"/>
                    <a:gd name="T9" fmla="*/ 2 h 16"/>
                  </a:gdLst>
                  <a:ahLst/>
                  <a:cxnLst>
                    <a:cxn ang="0">
                      <a:pos x="T0" y="T1"/>
                    </a:cxn>
                    <a:cxn ang="0">
                      <a:pos x="T2" y="T3"/>
                    </a:cxn>
                    <a:cxn ang="0">
                      <a:pos x="T4" y="T5"/>
                    </a:cxn>
                    <a:cxn ang="0">
                      <a:pos x="T6" y="T7"/>
                    </a:cxn>
                    <a:cxn ang="0">
                      <a:pos x="T8" y="T9"/>
                    </a:cxn>
                  </a:cxnLst>
                  <a:rect l="0" t="0" r="r" b="b"/>
                  <a:pathLst>
                    <a:path w="20" h="16">
                      <a:moveTo>
                        <a:pt x="20" y="2"/>
                      </a:moveTo>
                      <a:cubicBezTo>
                        <a:pt x="11" y="0"/>
                        <a:pt x="11" y="0"/>
                        <a:pt x="11" y="0"/>
                      </a:cubicBezTo>
                      <a:cubicBezTo>
                        <a:pt x="7" y="4"/>
                        <a:pt x="3" y="7"/>
                        <a:pt x="0" y="12"/>
                      </a:cubicBezTo>
                      <a:cubicBezTo>
                        <a:pt x="17" y="16"/>
                        <a:pt x="17" y="16"/>
                        <a:pt x="17" y="16"/>
                      </a:cubicBezTo>
                      <a:lnTo>
                        <a:pt x="20" y="2"/>
                      </a:lnTo>
                      <a:close/>
                    </a:path>
                  </a:pathLst>
                </a:custGeom>
                <a:solidFill>
                  <a:srgbClr val="624B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4" name="Freeform 498"/>
                <p:cNvSpPr/>
                <p:nvPr/>
              </p:nvSpPr>
              <p:spPr bwMode="auto">
                <a:xfrm>
                  <a:off x="5334" y="2337"/>
                  <a:ext cx="54" cy="41"/>
                </a:xfrm>
                <a:custGeom>
                  <a:avLst/>
                  <a:gdLst>
                    <a:gd name="T0" fmla="*/ 5 w 23"/>
                    <a:gd name="T1" fmla="*/ 10 h 17"/>
                    <a:gd name="T2" fmla="*/ 23 w 23"/>
                    <a:gd name="T3" fmla="*/ 16 h 17"/>
                    <a:gd name="T4" fmla="*/ 12 w 23"/>
                    <a:gd name="T5" fmla="*/ 3 h 17"/>
                    <a:gd name="T6" fmla="*/ 5 w 23"/>
                    <a:gd name="T7" fmla="*/ 10 h 17"/>
                  </a:gdLst>
                  <a:ahLst/>
                  <a:cxnLst>
                    <a:cxn ang="0">
                      <a:pos x="T0" y="T1"/>
                    </a:cxn>
                    <a:cxn ang="0">
                      <a:pos x="T2" y="T3"/>
                    </a:cxn>
                    <a:cxn ang="0">
                      <a:pos x="T4" y="T5"/>
                    </a:cxn>
                    <a:cxn ang="0">
                      <a:pos x="T6" y="T7"/>
                    </a:cxn>
                  </a:cxnLst>
                  <a:rect l="0" t="0" r="r" b="b"/>
                  <a:pathLst>
                    <a:path w="23" h="17">
                      <a:moveTo>
                        <a:pt x="5" y="10"/>
                      </a:moveTo>
                      <a:cubicBezTo>
                        <a:pt x="7" y="15"/>
                        <a:pt x="17" y="17"/>
                        <a:pt x="23" y="16"/>
                      </a:cubicBezTo>
                      <a:cubicBezTo>
                        <a:pt x="20" y="9"/>
                        <a:pt x="17" y="5"/>
                        <a:pt x="12" y="3"/>
                      </a:cubicBezTo>
                      <a:cubicBezTo>
                        <a:pt x="7" y="0"/>
                        <a:pt x="0" y="3"/>
                        <a:pt x="5" y="10"/>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5" name="Freeform 499"/>
                <p:cNvSpPr/>
                <p:nvPr/>
              </p:nvSpPr>
              <p:spPr bwMode="auto">
                <a:xfrm>
                  <a:off x="5274" y="1325"/>
                  <a:ext cx="50" cy="68"/>
                </a:xfrm>
                <a:custGeom>
                  <a:avLst/>
                  <a:gdLst>
                    <a:gd name="T0" fmla="*/ 0 w 21"/>
                    <a:gd name="T1" fmla="*/ 1 h 29"/>
                    <a:gd name="T2" fmla="*/ 16 w 21"/>
                    <a:gd name="T3" fmla="*/ 29 h 29"/>
                    <a:gd name="T4" fmla="*/ 21 w 21"/>
                    <a:gd name="T5" fmla="*/ 24 h 29"/>
                    <a:gd name="T6" fmla="*/ 7 w 21"/>
                    <a:gd name="T7" fmla="*/ 0 h 29"/>
                    <a:gd name="T8" fmla="*/ 0 w 21"/>
                    <a:gd name="T9" fmla="*/ 1 h 29"/>
                  </a:gdLst>
                  <a:ahLst/>
                  <a:cxnLst>
                    <a:cxn ang="0">
                      <a:pos x="T0" y="T1"/>
                    </a:cxn>
                    <a:cxn ang="0">
                      <a:pos x="T2" y="T3"/>
                    </a:cxn>
                    <a:cxn ang="0">
                      <a:pos x="T4" y="T5"/>
                    </a:cxn>
                    <a:cxn ang="0">
                      <a:pos x="T6" y="T7"/>
                    </a:cxn>
                    <a:cxn ang="0">
                      <a:pos x="T8" y="T9"/>
                    </a:cxn>
                  </a:cxnLst>
                  <a:rect l="0" t="0" r="r" b="b"/>
                  <a:pathLst>
                    <a:path w="21" h="29">
                      <a:moveTo>
                        <a:pt x="0" y="1"/>
                      </a:moveTo>
                      <a:cubicBezTo>
                        <a:pt x="16" y="29"/>
                        <a:pt x="16" y="29"/>
                        <a:pt x="16" y="29"/>
                      </a:cubicBezTo>
                      <a:cubicBezTo>
                        <a:pt x="18" y="27"/>
                        <a:pt x="19" y="26"/>
                        <a:pt x="21" y="24"/>
                      </a:cubicBezTo>
                      <a:cubicBezTo>
                        <a:pt x="7" y="0"/>
                        <a:pt x="7" y="0"/>
                        <a:pt x="7" y="0"/>
                      </a:cubicBezTo>
                      <a:lnTo>
                        <a:pt x="0" y="1"/>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6" name="Freeform 500"/>
                <p:cNvSpPr/>
                <p:nvPr/>
              </p:nvSpPr>
              <p:spPr bwMode="auto">
                <a:xfrm>
                  <a:off x="5293" y="1493"/>
                  <a:ext cx="36" cy="45"/>
                </a:xfrm>
                <a:custGeom>
                  <a:avLst/>
                  <a:gdLst>
                    <a:gd name="T0" fmla="*/ 0 w 15"/>
                    <a:gd name="T1" fmla="*/ 0 h 19"/>
                    <a:gd name="T2" fmla="*/ 0 w 15"/>
                    <a:gd name="T3" fmla="*/ 1 h 19"/>
                    <a:gd name="T4" fmla="*/ 11 w 15"/>
                    <a:gd name="T5" fmla="*/ 19 h 19"/>
                    <a:gd name="T6" fmla="*/ 15 w 15"/>
                    <a:gd name="T7" fmla="*/ 17 h 19"/>
                    <a:gd name="T8" fmla="*/ 6 w 15"/>
                    <a:gd name="T9" fmla="*/ 2 h 19"/>
                    <a:gd name="T10" fmla="*/ 0 w 15"/>
                    <a:gd name="T11" fmla="*/ 0 h 19"/>
                  </a:gdLst>
                  <a:ahLst/>
                  <a:cxnLst>
                    <a:cxn ang="0">
                      <a:pos x="T0" y="T1"/>
                    </a:cxn>
                    <a:cxn ang="0">
                      <a:pos x="T2" y="T3"/>
                    </a:cxn>
                    <a:cxn ang="0">
                      <a:pos x="T4" y="T5"/>
                    </a:cxn>
                    <a:cxn ang="0">
                      <a:pos x="T6" y="T7"/>
                    </a:cxn>
                    <a:cxn ang="0">
                      <a:pos x="T8" y="T9"/>
                    </a:cxn>
                    <a:cxn ang="0">
                      <a:pos x="T10" y="T11"/>
                    </a:cxn>
                  </a:cxnLst>
                  <a:rect l="0" t="0" r="r" b="b"/>
                  <a:pathLst>
                    <a:path w="15" h="19">
                      <a:moveTo>
                        <a:pt x="0" y="0"/>
                      </a:moveTo>
                      <a:cubicBezTo>
                        <a:pt x="0" y="1"/>
                        <a:pt x="0" y="1"/>
                        <a:pt x="0" y="1"/>
                      </a:cubicBezTo>
                      <a:cubicBezTo>
                        <a:pt x="11" y="19"/>
                        <a:pt x="11" y="19"/>
                        <a:pt x="11" y="19"/>
                      </a:cubicBezTo>
                      <a:cubicBezTo>
                        <a:pt x="12" y="19"/>
                        <a:pt x="14" y="18"/>
                        <a:pt x="15" y="17"/>
                      </a:cubicBezTo>
                      <a:cubicBezTo>
                        <a:pt x="6" y="2"/>
                        <a:pt x="6" y="2"/>
                        <a:pt x="6" y="2"/>
                      </a:cubicBezTo>
                      <a:lnTo>
                        <a:pt x="0" y="0"/>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7" name="Freeform 501"/>
                <p:cNvSpPr/>
                <p:nvPr/>
              </p:nvSpPr>
              <p:spPr bwMode="auto">
                <a:xfrm>
                  <a:off x="5173" y="1110"/>
                  <a:ext cx="125" cy="75"/>
                </a:xfrm>
                <a:custGeom>
                  <a:avLst/>
                  <a:gdLst>
                    <a:gd name="T0" fmla="*/ 0 w 53"/>
                    <a:gd name="T1" fmla="*/ 0 h 32"/>
                    <a:gd name="T2" fmla="*/ 12 w 53"/>
                    <a:gd name="T3" fmla="*/ 27 h 32"/>
                    <a:gd name="T4" fmla="*/ 52 w 53"/>
                    <a:gd name="T5" fmla="*/ 32 h 32"/>
                    <a:gd name="T6" fmla="*/ 53 w 53"/>
                    <a:gd name="T7" fmla="*/ 29 h 32"/>
                    <a:gd name="T8" fmla="*/ 0 w 53"/>
                    <a:gd name="T9" fmla="*/ 0 h 32"/>
                  </a:gdLst>
                  <a:ahLst/>
                  <a:cxnLst>
                    <a:cxn ang="0">
                      <a:pos x="T0" y="T1"/>
                    </a:cxn>
                    <a:cxn ang="0">
                      <a:pos x="T2" y="T3"/>
                    </a:cxn>
                    <a:cxn ang="0">
                      <a:pos x="T4" y="T5"/>
                    </a:cxn>
                    <a:cxn ang="0">
                      <a:pos x="T6" y="T7"/>
                    </a:cxn>
                    <a:cxn ang="0">
                      <a:pos x="T8" y="T9"/>
                    </a:cxn>
                  </a:cxnLst>
                  <a:rect l="0" t="0" r="r" b="b"/>
                  <a:pathLst>
                    <a:path w="53" h="32">
                      <a:moveTo>
                        <a:pt x="0" y="0"/>
                      </a:moveTo>
                      <a:cubicBezTo>
                        <a:pt x="5" y="9"/>
                        <a:pt x="9" y="18"/>
                        <a:pt x="12" y="27"/>
                      </a:cubicBezTo>
                      <a:cubicBezTo>
                        <a:pt x="24" y="29"/>
                        <a:pt x="37" y="30"/>
                        <a:pt x="52" y="32"/>
                      </a:cubicBezTo>
                      <a:cubicBezTo>
                        <a:pt x="53" y="29"/>
                        <a:pt x="53" y="29"/>
                        <a:pt x="53" y="29"/>
                      </a:cubicBezTo>
                      <a:cubicBezTo>
                        <a:pt x="40" y="22"/>
                        <a:pt x="12" y="2"/>
                        <a:pt x="0" y="0"/>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8" name="Freeform 502"/>
                <p:cNvSpPr/>
                <p:nvPr/>
              </p:nvSpPr>
              <p:spPr bwMode="auto">
                <a:xfrm>
                  <a:off x="5253" y="1330"/>
                  <a:ext cx="55" cy="78"/>
                </a:xfrm>
                <a:custGeom>
                  <a:avLst/>
                  <a:gdLst>
                    <a:gd name="T0" fmla="*/ 0 w 55"/>
                    <a:gd name="T1" fmla="*/ 2 h 78"/>
                    <a:gd name="T2" fmla="*/ 45 w 55"/>
                    <a:gd name="T3" fmla="*/ 78 h 78"/>
                    <a:gd name="T4" fmla="*/ 55 w 55"/>
                    <a:gd name="T5" fmla="*/ 68 h 78"/>
                    <a:gd name="T6" fmla="*/ 14 w 55"/>
                    <a:gd name="T7" fmla="*/ 0 h 78"/>
                    <a:gd name="T8" fmla="*/ 0 w 55"/>
                    <a:gd name="T9" fmla="*/ 2 h 78"/>
                  </a:gdLst>
                  <a:ahLst/>
                  <a:cxnLst>
                    <a:cxn ang="0">
                      <a:pos x="T0" y="T1"/>
                    </a:cxn>
                    <a:cxn ang="0">
                      <a:pos x="T2" y="T3"/>
                    </a:cxn>
                    <a:cxn ang="0">
                      <a:pos x="T4" y="T5"/>
                    </a:cxn>
                    <a:cxn ang="0">
                      <a:pos x="T6" y="T7"/>
                    </a:cxn>
                    <a:cxn ang="0">
                      <a:pos x="T8" y="T9"/>
                    </a:cxn>
                  </a:cxnLst>
                  <a:rect l="0" t="0" r="r" b="b"/>
                  <a:pathLst>
                    <a:path w="55" h="78">
                      <a:moveTo>
                        <a:pt x="0" y="2"/>
                      </a:moveTo>
                      <a:lnTo>
                        <a:pt x="45" y="78"/>
                      </a:lnTo>
                      <a:lnTo>
                        <a:pt x="55" y="68"/>
                      </a:lnTo>
                      <a:lnTo>
                        <a:pt x="14" y="0"/>
                      </a:lnTo>
                      <a:lnTo>
                        <a:pt x="0" y="2"/>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9" name="Freeform 503"/>
                <p:cNvSpPr/>
                <p:nvPr/>
              </p:nvSpPr>
              <p:spPr bwMode="auto">
                <a:xfrm>
                  <a:off x="5282" y="1498"/>
                  <a:ext cx="33" cy="47"/>
                </a:xfrm>
                <a:custGeom>
                  <a:avLst/>
                  <a:gdLst>
                    <a:gd name="T0" fmla="*/ 0 w 33"/>
                    <a:gd name="T1" fmla="*/ 9 h 47"/>
                    <a:gd name="T2" fmla="*/ 23 w 33"/>
                    <a:gd name="T3" fmla="*/ 47 h 47"/>
                    <a:gd name="T4" fmla="*/ 33 w 33"/>
                    <a:gd name="T5" fmla="*/ 42 h 47"/>
                    <a:gd name="T6" fmla="*/ 7 w 33"/>
                    <a:gd name="T7" fmla="*/ 0 h 47"/>
                    <a:gd name="T8" fmla="*/ 0 w 33"/>
                    <a:gd name="T9" fmla="*/ 9 h 47"/>
                  </a:gdLst>
                  <a:ahLst/>
                  <a:cxnLst>
                    <a:cxn ang="0">
                      <a:pos x="T0" y="T1"/>
                    </a:cxn>
                    <a:cxn ang="0">
                      <a:pos x="T2" y="T3"/>
                    </a:cxn>
                    <a:cxn ang="0">
                      <a:pos x="T4" y="T5"/>
                    </a:cxn>
                    <a:cxn ang="0">
                      <a:pos x="T6" y="T7"/>
                    </a:cxn>
                    <a:cxn ang="0">
                      <a:pos x="T8" y="T9"/>
                    </a:cxn>
                  </a:cxnLst>
                  <a:rect l="0" t="0" r="r" b="b"/>
                  <a:pathLst>
                    <a:path w="33" h="47">
                      <a:moveTo>
                        <a:pt x="0" y="9"/>
                      </a:moveTo>
                      <a:lnTo>
                        <a:pt x="23" y="47"/>
                      </a:lnTo>
                      <a:lnTo>
                        <a:pt x="33" y="42"/>
                      </a:lnTo>
                      <a:lnTo>
                        <a:pt x="7" y="0"/>
                      </a:lnTo>
                      <a:lnTo>
                        <a:pt x="0" y="9"/>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0" name="Freeform 504"/>
                <p:cNvSpPr/>
                <p:nvPr/>
              </p:nvSpPr>
              <p:spPr bwMode="auto">
                <a:xfrm>
                  <a:off x="5341" y="2475"/>
                  <a:ext cx="47" cy="30"/>
                </a:xfrm>
                <a:custGeom>
                  <a:avLst/>
                  <a:gdLst>
                    <a:gd name="T0" fmla="*/ 6 w 20"/>
                    <a:gd name="T1" fmla="*/ 1 h 13"/>
                    <a:gd name="T2" fmla="*/ 7 w 20"/>
                    <a:gd name="T3" fmla="*/ 12 h 13"/>
                    <a:gd name="T4" fmla="*/ 20 w 20"/>
                    <a:gd name="T5" fmla="*/ 5 h 13"/>
                    <a:gd name="T6" fmla="*/ 6 w 20"/>
                    <a:gd name="T7" fmla="*/ 1 h 13"/>
                  </a:gdLst>
                  <a:ahLst/>
                  <a:cxnLst>
                    <a:cxn ang="0">
                      <a:pos x="T0" y="T1"/>
                    </a:cxn>
                    <a:cxn ang="0">
                      <a:pos x="T2" y="T3"/>
                    </a:cxn>
                    <a:cxn ang="0">
                      <a:pos x="T4" y="T5"/>
                    </a:cxn>
                    <a:cxn ang="0">
                      <a:pos x="T6" y="T7"/>
                    </a:cxn>
                  </a:cxnLst>
                  <a:rect l="0" t="0" r="r" b="b"/>
                  <a:pathLst>
                    <a:path w="20" h="13">
                      <a:moveTo>
                        <a:pt x="6" y="1"/>
                      </a:moveTo>
                      <a:cubicBezTo>
                        <a:pt x="0" y="4"/>
                        <a:pt x="1" y="12"/>
                        <a:pt x="7" y="12"/>
                      </a:cubicBezTo>
                      <a:cubicBezTo>
                        <a:pt x="12" y="13"/>
                        <a:pt x="17" y="8"/>
                        <a:pt x="20" y="5"/>
                      </a:cubicBezTo>
                      <a:cubicBezTo>
                        <a:pt x="15" y="2"/>
                        <a:pt x="10" y="0"/>
                        <a:pt x="6" y="1"/>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1" name="Freeform 505"/>
                <p:cNvSpPr/>
                <p:nvPr/>
              </p:nvSpPr>
              <p:spPr bwMode="auto">
                <a:xfrm>
                  <a:off x="5303" y="2818"/>
                  <a:ext cx="78" cy="71"/>
                </a:xfrm>
                <a:custGeom>
                  <a:avLst/>
                  <a:gdLst>
                    <a:gd name="T0" fmla="*/ 27 w 33"/>
                    <a:gd name="T1" fmla="*/ 30 h 30"/>
                    <a:gd name="T2" fmla="*/ 33 w 33"/>
                    <a:gd name="T3" fmla="*/ 6 h 30"/>
                    <a:gd name="T4" fmla="*/ 6 w 33"/>
                    <a:gd name="T5" fmla="*/ 0 h 30"/>
                    <a:gd name="T6" fmla="*/ 0 w 33"/>
                    <a:gd name="T7" fmla="*/ 10 h 30"/>
                    <a:gd name="T8" fmla="*/ 27 w 33"/>
                    <a:gd name="T9" fmla="*/ 30 h 30"/>
                  </a:gdLst>
                  <a:ahLst/>
                  <a:cxnLst>
                    <a:cxn ang="0">
                      <a:pos x="T0" y="T1"/>
                    </a:cxn>
                    <a:cxn ang="0">
                      <a:pos x="T2" y="T3"/>
                    </a:cxn>
                    <a:cxn ang="0">
                      <a:pos x="T4" y="T5"/>
                    </a:cxn>
                    <a:cxn ang="0">
                      <a:pos x="T6" y="T7"/>
                    </a:cxn>
                    <a:cxn ang="0">
                      <a:pos x="T8" y="T9"/>
                    </a:cxn>
                  </a:cxnLst>
                  <a:rect l="0" t="0" r="r" b="b"/>
                  <a:pathLst>
                    <a:path w="33" h="30">
                      <a:moveTo>
                        <a:pt x="27" y="30"/>
                      </a:moveTo>
                      <a:cubicBezTo>
                        <a:pt x="33" y="6"/>
                        <a:pt x="33" y="6"/>
                        <a:pt x="33" y="6"/>
                      </a:cubicBezTo>
                      <a:cubicBezTo>
                        <a:pt x="6" y="0"/>
                        <a:pt x="6" y="0"/>
                        <a:pt x="6" y="0"/>
                      </a:cubicBezTo>
                      <a:cubicBezTo>
                        <a:pt x="4" y="3"/>
                        <a:pt x="2" y="6"/>
                        <a:pt x="0" y="10"/>
                      </a:cubicBezTo>
                      <a:cubicBezTo>
                        <a:pt x="11" y="15"/>
                        <a:pt x="20" y="22"/>
                        <a:pt x="27" y="30"/>
                      </a:cubicBezTo>
                      <a:close/>
                    </a:path>
                  </a:pathLst>
                </a:custGeom>
                <a:solidFill>
                  <a:srgbClr val="624B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2" name="Freeform 506"/>
                <p:cNvSpPr/>
                <p:nvPr/>
              </p:nvSpPr>
              <p:spPr bwMode="auto">
                <a:xfrm>
                  <a:off x="5206" y="1185"/>
                  <a:ext cx="135" cy="24"/>
                </a:xfrm>
                <a:custGeom>
                  <a:avLst/>
                  <a:gdLst>
                    <a:gd name="T0" fmla="*/ 57 w 57"/>
                    <a:gd name="T1" fmla="*/ 6 h 10"/>
                    <a:gd name="T2" fmla="*/ 0 w 57"/>
                    <a:gd name="T3" fmla="*/ 0 h 10"/>
                    <a:gd name="T4" fmla="*/ 1 w 57"/>
                    <a:gd name="T5" fmla="*/ 7 h 10"/>
                    <a:gd name="T6" fmla="*/ 25 w 57"/>
                    <a:gd name="T7" fmla="*/ 10 h 10"/>
                    <a:gd name="T8" fmla="*/ 57 w 57"/>
                    <a:gd name="T9" fmla="*/ 6 h 10"/>
                  </a:gdLst>
                  <a:ahLst/>
                  <a:cxnLst>
                    <a:cxn ang="0">
                      <a:pos x="T0" y="T1"/>
                    </a:cxn>
                    <a:cxn ang="0">
                      <a:pos x="T2" y="T3"/>
                    </a:cxn>
                    <a:cxn ang="0">
                      <a:pos x="T4" y="T5"/>
                    </a:cxn>
                    <a:cxn ang="0">
                      <a:pos x="T6" y="T7"/>
                    </a:cxn>
                    <a:cxn ang="0">
                      <a:pos x="T8" y="T9"/>
                    </a:cxn>
                  </a:cxnLst>
                  <a:rect l="0" t="0" r="r" b="b"/>
                  <a:pathLst>
                    <a:path w="57" h="10">
                      <a:moveTo>
                        <a:pt x="57" y="6"/>
                      </a:moveTo>
                      <a:cubicBezTo>
                        <a:pt x="36" y="5"/>
                        <a:pt x="16" y="2"/>
                        <a:pt x="0" y="0"/>
                      </a:cubicBezTo>
                      <a:cubicBezTo>
                        <a:pt x="0" y="3"/>
                        <a:pt x="1" y="5"/>
                        <a:pt x="1" y="7"/>
                      </a:cubicBezTo>
                      <a:cubicBezTo>
                        <a:pt x="9" y="8"/>
                        <a:pt x="17" y="9"/>
                        <a:pt x="25" y="10"/>
                      </a:cubicBezTo>
                      <a:cubicBezTo>
                        <a:pt x="35" y="9"/>
                        <a:pt x="46" y="8"/>
                        <a:pt x="57" y="6"/>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3" name="Freeform 507"/>
                <p:cNvSpPr/>
                <p:nvPr/>
              </p:nvSpPr>
              <p:spPr bwMode="auto">
                <a:xfrm>
                  <a:off x="5234" y="1334"/>
                  <a:ext cx="59" cy="85"/>
                </a:xfrm>
                <a:custGeom>
                  <a:avLst/>
                  <a:gdLst>
                    <a:gd name="T0" fmla="*/ 0 w 59"/>
                    <a:gd name="T1" fmla="*/ 3 h 85"/>
                    <a:gd name="T2" fmla="*/ 50 w 59"/>
                    <a:gd name="T3" fmla="*/ 85 h 85"/>
                    <a:gd name="T4" fmla="*/ 59 w 59"/>
                    <a:gd name="T5" fmla="*/ 76 h 85"/>
                    <a:gd name="T6" fmla="*/ 14 w 59"/>
                    <a:gd name="T7" fmla="*/ 0 h 85"/>
                    <a:gd name="T8" fmla="*/ 0 w 59"/>
                    <a:gd name="T9" fmla="*/ 3 h 85"/>
                  </a:gdLst>
                  <a:ahLst/>
                  <a:cxnLst>
                    <a:cxn ang="0">
                      <a:pos x="T0" y="T1"/>
                    </a:cxn>
                    <a:cxn ang="0">
                      <a:pos x="T2" y="T3"/>
                    </a:cxn>
                    <a:cxn ang="0">
                      <a:pos x="T4" y="T5"/>
                    </a:cxn>
                    <a:cxn ang="0">
                      <a:pos x="T6" y="T7"/>
                    </a:cxn>
                    <a:cxn ang="0">
                      <a:pos x="T8" y="T9"/>
                    </a:cxn>
                  </a:cxnLst>
                  <a:rect l="0" t="0" r="r" b="b"/>
                  <a:pathLst>
                    <a:path w="59" h="85">
                      <a:moveTo>
                        <a:pt x="0" y="3"/>
                      </a:moveTo>
                      <a:lnTo>
                        <a:pt x="50" y="85"/>
                      </a:lnTo>
                      <a:lnTo>
                        <a:pt x="59" y="76"/>
                      </a:lnTo>
                      <a:lnTo>
                        <a:pt x="14" y="0"/>
                      </a:lnTo>
                      <a:lnTo>
                        <a:pt x="0" y="3"/>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4" name="Freeform 508"/>
                <p:cNvSpPr/>
                <p:nvPr/>
              </p:nvSpPr>
              <p:spPr bwMode="auto">
                <a:xfrm>
                  <a:off x="5272" y="1509"/>
                  <a:ext cx="28" cy="48"/>
                </a:xfrm>
                <a:custGeom>
                  <a:avLst/>
                  <a:gdLst>
                    <a:gd name="T0" fmla="*/ 0 w 12"/>
                    <a:gd name="T1" fmla="*/ 3 h 20"/>
                    <a:gd name="T2" fmla="*/ 5 w 12"/>
                    <a:gd name="T3" fmla="*/ 20 h 20"/>
                    <a:gd name="T4" fmla="*/ 12 w 12"/>
                    <a:gd name="T5" fmla="*/ 16 h 20"/>
                    <a:gd name="T6" fmla="*/ 3 w 12"/>
                    <a:gd name="T7" fmla="*/ 0 h 20"/>
                    <a:gd name="T8" fmla="*/ 0 w 12"/>
                    <a:gd name="T9" fmla="*/ 3 h 20"/>
                  </a:gdLst>
                  <a:ahLst/>
                  <a:cxnLst>
                    <a:cxn ang="0">
                      <a:pos x="T0" y="T1"/>
                    </a:cxn>
                    <a:cxn ang="0">
                      <a:pos x="T2" y="T3"/>
                    </a:cxn>
                    <a:cxn ang="0">
                      <a:pos x="T4" y="T5"/>
                    </a:cxn>
                    <a:cxn ang="0">
                      <a:pos x="T6" y="T7"/>
                    </a:cxn>
                    <a:cxn ang="0">
                      <a:pos x="T8" y="T9"/>
                    </a:cxn>
                  </a:cxnLst>
                  <a:rect l="0" t="0" r="r" b="b"/>
                  <a:pathLst>
                    <a:path w="12" h="20">
                      <a:moveTo>
                        <a:pt x="0" y="3"/>
                      </a:moveTo>
                      <a:cubicBezTo>
                        <a:pt x="2" y="9"/>
                        <a:pt x="4" y="14"/>
                        <a:pt x="5" y="20"/>
                      </a:cubicBezTo>
                      <a:cubicBezTo>
                        <a:pt x="12" y="16"/>
                        <a:pt x="12" y="16"/>
                        <a:pt x="12" y="16"/>
                      </a:cubicBezTo>
                      <a:cubicBezTo>
                        <a:pt x="3" y="0"/>
                        <a:pt x="3" y="0"/>
                        <a:pt x="3" y="0"/>
                      </a:cubicBezTo>
                      <a:lnTo>
                        <a:pt x="0" y="3"/>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5" name="Freeform 509"/>
                <p:cNvSpPr/>
                <p:nvPr/>
              </p:nvSpPr>
              <p:spPr bwMode="auto">
                <a:xfrm>
                  <a:off x="5303" y="2716"/>
                  <a:ext cx="64" cy="33"/>
                </a:xfrm>
                <a:custGeom>
                  <a:avLst/>
                  <a:gdLst>
                    <a:gd name="T0" fmla="*/ 0 w 27"/>
                    <a:gd name="T1" fmla="*/ 9 h 14"/>
                    <a:gd name="T2" fmla="*/ 18 w 27"/>
                    <a:gd name="T3" fmla="*/ 14 h 14"/>
                    <a:gd name="T4" fmla="*/ 27 w 27"/>
                    <a:gd name="T5" fmla="*/ 3 h 14"/>
                    <a:gd name="T6" fmla="*/ 16 w 27"/>
                    <a:gd name="T7" fmla="*/ 0 h 14"/>
                    <a:gd name="T8" fmla="*/ 0 w 27"/>
                    <a:gd name="T9" fmla="*/ 9 h 14"/>
                  </a:gdLst>
                  <a:ahLst/>
                  <a:cxnLst>
                    <a:cxn ang="0">
                      <a:pos x="T0" y="T1"/>
                    </a:cxn>
                    <a:cxn ang="0">
                      <a:pos x="T2" y="T3"/>
                    </a:cxn>
                    <a:cxn ang="0">
                      <a:pos x="T4" y="T5"/>
                    </a:cxn>
                    <a:cxn ang="0">
                      <a:pos x="T6" y="T7"/>
                    </a:cxn>
                    <a:cxn ang="0">
                      <a:pos x="T8" y="T9"/>
                    </a:cxn>
                  </a:cxnLst>
                  <a:rect l="0" t="0" r="r" b="b"/>
                  <a:pathLst>
                    <a:path w="27" h="14">
                      <a:moveTo>
                        <a:pt x="0" y="9"/>
                      </a:moveTo>
                      <a:cubicBezTo>
                        <a:pt x="18" y="14"/>
                        <a:pt x="18" y="14"/>
                        <a:pt x="18" y="14"/>
                      </a:cubicBezTo>
                      <a:cubicBezTo>
                        <a:pt x="21" y="10"/>
                        <a:pt x="24" y="6"/>
                        <a:pt x="27" y="3"/>
                      </a:cubicBezTo>
                      <a:cubicBezTo>
                        <a:pt x="16" y="0"/>
                        <a:pt x="16" y="0"/>
                        <a:pt x="16" y="0"/>
                      </a:cubicBezTo>
                      <a:cubicBezTo>
                        <a:pt x="11" y="3"/>
                        <a:pt x="5" y="6"/>
                        <a:pt x="0" y="9"/>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6" name="Freeform 510"/>
                <p:cNvSpPr/>
                <p:nvPr/>
              </p:nvSpPr>
              <p:spPr bwMode="auto">
                <a:xfrm>
                  <a:off x="5007" y="-35"/>
                  <a:ext cx="201" cy="52"/>
                </a:xfrm>
                <a:custGeom>
                  <a:avLst/>
                  <a:gdLst>
                    <a:gd name="T0" fmla="*/ 47 w 85"/>
                    <a:gd name="T1" fmla="*/ 20 h 22"/>
                    <a:gd name="T2" fmla="*/ 85 w 85"/>
                    <a:gd name="T3" fmla="*/ 0 h 22"/>
                    <a:gd name="T4" fmla="*/ 70 w 85"/>
                    <a:gd name="T5" fmla="*/ 0 h 22"/>
                    <a:gd name="T6" fmla="*/ 24 w 85"/>
                    <a:gd name="T7" fmla="*/ 6 h 22"/>
                    <a:gd name="T8" fmla="*/ 16 w 85"/>
                    <a:gd name="T9" fmla="*/ 0 h 22"/>
                    <a:gd name="T10" fmla="*/ 0 w 85"/>
                    <a:gd name="T11" fmla="*/ 0 h 22"/>
                    <a:gd name="T12" fmla="*/ 47 w 85"/>
                    <a:gd name="T13" fmla="*/ 20 h 22"/>
                  </a:gdLst>
                  <a:ahLst/>
                  <a:cxnLst>
                    <a:cxn ang="0">
                      <a:pos x="T0" y="T1"/>
                    </a:cxn>
                    <a:cxn ang="0">
                      <a:pos x="T2" y="T3"/>
                    </a:cxn>
                    <a:cxn ang="0">
                      <a:pos x="T4" y="T5"/>
                    </a:cxn>
                    <a:cxn ang="0">
                      <a:pos x="T6" y="T7"/>
                    </a:cxn>
                    <a:cxn ang="0">
                      <a:pos x="T8" y="T9"/>
                    </a:cxn>
                    <a:cxn ang="0">
                      <a:pos x="T10" y="T11"/>
                    </a:cxn>
                    <a:cxn ang="0">
                      <a:pos x="T12" y="T13"/>
                    </a:cxn>
                  </a:cxnLst>
                  <a:rect l="0" t="0" r="r" b="b"/>
                  <a:pathLst>
                    <a:path w="85" h="22">
                      <a:moveTo>
                        <a:pt x="47" y="20"/>
                      </a:moveTo>
                      <a:cubicBezTo>
                        <a:pt x="66" y="19"/>
                        <a:pt x="79" y="11"/>
                        <a:pt x="85" y="0"/>
                      </a:cubicBezTo>
                      <a:cubicBezTo>
                        <a:pt x="70" y="0"/>
                        <a:pt x="70" y="0"/>
                        <a:pt x="70" y="0"/>
                      </a:cubicBezTo>
                      <a:cubicBezTo>
                        <a:pt x="61" y="13"/>
                        <a:pt x="39" y="14"/>
                        <a:pt x="24" y="6"/>
                      </a:cubicBezTo>
                      <a:cubicBezTo>
                        <a:pt x="21" y="5"/>
                        <a:pt x="18" y="2"/>
                        <a:pt x="16" y="0"/>
                      </a:cubicBezTo>
                      <a:cubicBezTo>
                        <a:pt x="0" y="0"/>
                        <a:pt x="0" y="0"/>
                        <a:pt x="0" y="0"/>
                      </a:cubicBezTo>
                      <a:cubicBezTo>
                        <a:pt x="10" y="13"/>
                        <a:pt x="27" y="22"/>
                        <a:pt x="47" y="20"/>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7" name="Freeform 511"/>
                <p:cNvSpPr/>
                <p:nvPr/>
              </p:nvSpPr>
              <p:spPr bwMode="auto">
                <a:xfrm>
                  <a:off x="5192" y="610"/>
                  <a:ext cx="59" cy="123"/>
                </a:xfrm>
                <a:custGeom>
                  <a:avLst/>
                  <a:gdLst>
                    <a:gd name="T0" fmla="*/ 0 w 25"/>
                    <a:gd name="T1" fmla="*/ 0 h 52"/>
                    <a:gd name="T2" fmla="*/ 12 w 25"/>
                    <a:gd name="T3" fmla="*/ 52 h 52"/>
                    <a:gd name="T4" fmla="*/ 25 w 25"/>
                    <a:gd name="T5" fmla="*/ 42 h 52"/>
                    <a:gd name="T6" fmla="*/ 22 w 25"/>
                    <a:gd name="T7" fmla="*/ 10 h 52"/>
                    <a:gd name="T8" fmla="*/ 0 w 25"/>
                    <a:gd name="T9" fmla="*/ 0 h 52"/>
                  </a:gdLst>
                  <a:ahLst/>
                  <a:cxnLst>
                    <a:cxn ang="0">
                      <a:pos x="T0" y="T1"/>
                    </a:cxn>
                    <a:cxn ang="0">
                      <a:pos x="T2" y="T3"/>
                    </a:cxn>
                    <a:cxn ang="0">
                      <a:pos x="T4" y="T5"/>
                    </a:cxn>
                    <a:cxn ang="0">
                      <a:pos x="T6" y="T7"/>
                    </a:cxn>
                    <a:cxn ang="0">
                      <a:pos x="T8" y="T9"/>
                    </a:cxn>
                  </a:cxnLst>
                  <a:rect l="0" t="0" r="r" b="b"/>
                  <a:pathLst>
                    <a:path w="25" h="52">
                      <a:moveTo>
                        <a:pt x="0" y="0"/>
                      </a:moveTo>
                      <a:cubicBezTo>
                        <a:pt x="9" y="16"/>
                        <a:pt x="13" y="35"/>
                        <a:pt x="12" y="52"/>
                      </a:cubicBezTo>
                      <a:cubicBezTo>
                        <a:pt x="25" y="42"/>
                        <a:pt x="25" y="42"/>
                        <a:pt x="25" y="42"/>
                      </a:cubicBezTo>
                      <a:cubicBezTo>
                        <a:pt x="25" y="31"/>
                        <a:pt x="24" y="20"/>
                        <a:pt x="22" y="10"/>
                      </a:cubicBezTo>
                      <a:cubicBezTo>
                        <a:pt x="15" y="6"/>
                        <a:pt x="8" y="2"/>
                        <a:pt x="0" y="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8" name="Freeform 512"/>
                <p:cNvSpPr/>
                <p:nvPr/>
              </p:nvSpPr>
              <p:spPr bwMode="auto">
                <a:xfrm>
                  <a:off x="5166" y="3863"/>
                  <a:ext cx="269" cy="154"/>
                </a:xfrm>
                <a:custGeom>
                  <a:avLst/>
                  <a:gdLst>
                    <a:gd name="T0" fmla="*/ 97 w 114"/>
                    <a:gd name="T1" fmla="*/ 0 h 65"/>
                    <a:gd name="T2" fmla="*/ 12 w 114"/>
                    <a:gd name="T3" fmla="*/ 27 h 65"/>
                    <a:gd name="T4" fmla="*/ 0 w 114"/>
                    <a:gd name="T5" fmla="*/ 38 h 65"/>
                    <a:gd name="T6" fmla="*/ 17 w 114"/>
                    <a:gd name="T7" fmla="*/ 65 h 65"/>
                    <a:gd name="T8" fmla="*/ 85 w 114"/>
                    <a:gd name="T9" fmla="*/ 60 h 65"/>
                    <a:gd name="T10" fmla="*/ 114 w 114"/>
                    <a:gd name="T11" fmla="*/ 18 h 65"/>
                    <a:gd name="T12" fmla="*/ 111 w 114"/>
                    <a:gd name="T13" fmla="*/ 2 h 65"/>
                    <a:gd name="T14" fmla="*/ 97 w 114"/>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 h="65">
                      <a:moveTo>
                        <a:pt x="97" y="0"/>
                      </a:moveTo>
                      <a:cubicBezTo>
                        <a:pt x="97" y="41"/>
                        <a:pt x="43" y="64"/>
                        <a:pt x="12" y="27"/>
                      </a:cubicBezTo>
                      <a:cubicBezTo>
                        <a:pt x="8" y="31"/>
                        <a:pt x="4" y="34"/>
                        <a:pt x="0" y="38"/>
                      </a:cubicBezTo>
                      <a:cubicBezTo>
                        <a:pt x="5" y="50"/>
                        <a:pt x="11" y="59"/>
                        <a:pt x="17" y="65"/>
                      </a:cubicBezTo>
                      <a:cubicBezTo>
                        <a:pt x="39" y="59"/>
                        <a:pt x="63" y="57"/>
                        <a:pt x="85" y="60"/>
                      </a:cubicBezTo>
                      <a:cubicBezTo>
                        <a:pt x="98" y="50"/>
                        <a:pt x="109" y="36"/>
                        <a:pt x="114" y="18"/>
                      </a:cubicBezTo>
                      <a:cubicBezTo>
                        <a:pt x="114" y="13"/>
                        <a:pt x="113" y="7"/>
                        <a:pt x="111" y="2"/>
                      </a:cubicBezTo>
                      <a:cubicBezTo>
                        <a:pt x="107" y="1"/>
                        <a:pt x="102" y="1"/>
                        <a:pt x="97"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9" name="Freeform 513"/>
                <p:cNvSpPr>
                  <a:spLocks noEditPoints="1"/>
                </p:cNvSpPr>
                <p:nvPr/>
              </p:nvSpPr>
              <p:spPr bwMode="auto">
                <a:xfrm>
                  <a:off x="4688" y="1625"/>
                  <a:ext cx="624" cy="499"/>
                </a:xfrm>
                <a:custGeom>
                  <a:avLst/>
                  <a:gdLst>
                    <a:gd name="T0" fmla="*/ 37 w 264"/>
                    <a:gd name="T1" fmla="*/ 126 h 211"/>
                    <a:gd name="T2" fmla="*/ 149 w 264"/>
                    <a:gd name="T3" fmla="*/ 191 h 211"/>
                    <a:gd name="T4" fmla="*/ 154 w 264"/>
                    <a:gd name="T5" fmla="*/ 193 h 211"/>
                    <a:gd name="T6" fmla="*/ 149 w 264"/>
                    <a:gd name="T7" fmla="*/ 160 h 211"/>
                    <a:gd name="T8" fmla="*/ 181 w 264"/>
                    <a:gd name="T9" fmla="*/ 204 h 211"/>
                    <a:gd name="T10" fmla="*/ 186 w 264"/>
                    <a:gd name="T11" fmla="*/ 205 h 211"/>
                    <a:gd name="T12" fmla="*/ 164 w 264"/>
                    <a:gd name="T13" fmla="*/ 146 h 211"/>
                    <a:gd name="T14" fmla="*/ 209 w 264"/>
                    <a:gd name="T15" fmla="*/ 210 h 211"/>
                    <a:gd name="T16" fmla="*/ 178 w 264"/>
                    <a:gd name="T17" fmla="*/ 146 h 211"/>
                    <a:gd name="T18" fmla="*/ 218 w 264"/>
                    <a:gd name="T19" fmla="*/ 201 h 211"/>
                    <a:gd name="T20" fmla="*/ 221 w 264"/>
                    <a:gd name="T21" fmla="*/ 197 h 211"/>
                    <a:gd name="T22" fmla="*/ 192 w 264"/>
                    <a:gd name="T23" fmla="*/ 124 h 211"/>
                    <a:gd name="T24" fmla="*/ 233 w 264"/>
                    <a:gd name="T25" fmla="*/ 177 h 211"/>
                    <a:gd name="T26" fmla="*/ 235 w 264"/>
                    <a:gd name="T27" fmla="*/ 173 h 211"/>
                    <a:gd name="T28" fmla="*/ 218 w 264"/>
                    <a:gd name="T29" fmla="*/ 122 h 211"/>
                    <a:gd name="T30" fmla="*/ 246 w 264"/>
                    <a:gd name="T31" fmla="*/ 151 h 211"/>
                    <a:gd name="T32" fmla="*/ 248 w 264"/>
                    <a:gd name="T33" fmla="*/ 147 h 211"/>
                    <a:gd name="T34" fmla="*/ 236 w 264"/>
                    <a:gd name="T35" fmla="*/ 103 h 211"/>
                    <a:gd name="T36" fmla="*/ 258 w 264"/>
                    <a:gd name="T37" fmla="*/ 124 h 211"/>
                    <a:gd name="T38" fmla="*/ 259 w 264"/>
                    <a:gd name="T39" fmla="*/ 120 h 211"/>
                    <a:gd name="T40" fmla="*/ 163 w 264"/>
                    <a:gd name="T41" fmla="*/ 48 h 211"/>
                    <a:gd name="T42" fmla="*/ 85 w 264"/>
                    <a:gd name="T43" fmla="*/ 29 h 211"/>
                    <a:gd name="T44" fmla="*/ 60 w 264"/>
                    <a:gd name="T45" fmla="*/ 2 h 211"/>
                    <a:gd name="T46" fmla="*/ 56 w 264"/>
                    <a:gd name="T47" fmla="*/ 1 h 211"/>
                    <a:gd name="T48" fmla="*/ 46 w 264"/>
                    <a:gd name="T49" fmla="*/ 4 h 211"/>
                    <a:gd name="T50" fmla="*/ 43 w 264"/>
                    <a:gd name="T51" fmla="*/ 7 h 211"/>
                    <a:gd name="T52" fmla="*/ 58 w 264"/>
                    <a:gd name="T53" fmla="*/ 74 h 211"/>
                    <a:gd name="T54" fmla="*/ 28 w 264"/>
                    <a:gd name="T55" fmla="*/ 34 h 211"/>
                    <a:gd name="T56" fmla="*/ 25 w 264"/>
                    <a:gd name="T57" fmla="*/ 38 h 211"/>
                    <a:gd name="T58" fmla="*/ 35 w 264"/>
                    <a:gd name="T59" fmla="*/ 94 h 211"/>
                    <a:gd name="T60" fmla="*/ 13 w 264"/>
                    <a:gd name="T61" fmla="*/ 67 h 211"/>
                    <a:gd name="T62" fmla="*/ 11 w 264"/>
                    <a:gd name="T63" fmla="*/ 71 h 211"/>
                    <a:gd name="T64" fmla="*/ 168 w 264"/>
                    <a:gd name="T65" fmla="*/ 94 h 211"/>
                    <a:gd name="T66" fmla="*/ 164 w 264"/>
                    <a:gd name="T67" fmla="*/ 135 h 211"/>
                    <a:gd name="T68" fmla="*/ 119 w 264"/>
                    <a:gd name="T69" fmla="*/ 120 h 211"/>
                    <a:gd name="T70" fmla="*/ 83 w 264"/>
                    <a:gd name="T71" fmla="*/ 58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4" h="211">
                      <a:moveTo>
                        <a:pt x="0" y="96"/>
                      </a:moveTo>
                      <a:cubicBezTo>
                        <a:pt x="24" y="107"/>
                        <a:pt x="40" y="117"/>
                        <a:pt x="37" y="126"/>
                      </a:cubicBezTo>
                      <a:cubicBezTo>
                        <a:pt x="37" y="129"/>
                        <a:pt x="36" y="134"/>
                        <a:pt x="34" y="139"/>
                      </a:cubicBezTo>
                      <a:cubicBezTo>
                        <a:pt x="68" y="155"/>
                        <a:pt x="113" y="176"/>
                        <a:pt x="149" y="191"/>
                      </a:cubicBezTo>
                      <a:cubicBezTo>
                        <a:pt x="141" y="176"/>
                        <a:pt x="134" y="163"/>
                        <a:pt x="130" y="152"/>
                      </a:cubicBezTo>
                      <a:cubicBezTo>
                        <a:pt x="136" y="162"/>
                        <a:pt x="145" y="177"/>
                        <a:pt x="154" y="193"/>
                      </a:cubicBezTo>
                      <a:cubicBezTo>
                        <a:pt x="158" y="195"/>
                        <a:pt x="163" y="197"/>
                        <a:pt x="168" y="199"/>
                      </a:cubicBezTo>
                      <a:cubicBezTo>
                        <a:pt x="160" y="184"/>
                        <a:pt x="153" y="170"/>
                        <a:pt x="149" y="160"/>
                      </a:cubicBezTo>
                      <a:cubicBezTo>
                        <a:pt x="155" y="169"/>
                        <a:pt x="164" y="185"/>
                        <a:pt x="172" y="200"/>
                      </a:cubicBezTo>
                      <a:cubicBezTo>
                        <a:pt x="176" y="202"/>
                        <a:pt x="179" y="203"/>
                        <a:pt x="181" y="204"/>
                      </a:cubicBezTo>
                      <a:cubicBezTo>
                        <a:pt x="175" y="192"/>
                        <a:pt x="170" y="181"/>
                        <a:pt x="166" y="172"/>
                      </a:cubicBezTo>
                      <a:cubicBezTo>
                        <a:pt x="172" y="180"/>
                        <a:pt x="178" y="192"/>
                        <a:pt x="186" y="205"/>
                      </a:cubicBezTo>
                      <a:cubicBezTo>
                        <a:pt x="189" y="206"/>
                        <a:pt x="192" y="208"/>
                        <a:pt x="195" y="208"/>
                      </a:cubicBezTo>
                      <a:cubicBezTo>
                        <a:pt x="183" y="184"/>
                        <a:pt x="171" y="162"/>
                        <a:pt x="164" y="146"/>
                      </a:cubicBezTo>
                      <a:cubicBezTo>
                        <a:pt x="173" y="160"/>
                        <a:pt x="188" y="186"/>
                        <a:pt x="201" y="210"/>
                      </a:cubicBezTo>
                      <a:cubicBezTo>
                        <a:pt x="204" y="210"/>
                        <a:pt x="207" y="211"/>
                        <a:pt x="209" y="210"/>
                      </a:cubicBezTo>
                      <a:cubicBezTo>
                        <a:pt x="209" y="210"/>
                        <a:pt x="209" y="210"/>
                        <a:pt x="210" y="210"/>
                      </a:cubicBezTo>
                      <a:cubicBezTo>
                        <a:pt x="197" y="185"/>
                        <a:pt x="185" y="162"/>
                        <a:pt x="178" y="146"/>
                      </a:cubicBezTo>
                      <a:cubicBezTo>
                        <a:pt x="187" y="159"/>
                        <a:pt x="201" y="185"/>
                        <a:pt x="213" y="207"/>
                      </a:cubicBezTo>
                      <a:cubicBezTo>
                        <a:pt x="215" y="206"/>
                        <a:pt x="216" y="204"/>
                        <a:pt x="218" y="201"/>
                      </a:cubicBezTo>
                      <a:cubicBezTo>
                        <a:pt x="205" y="175"/>
                        <a:pt x="191" y="150"/>
                        <a:pt x="184" y="133"/>
                      </a:cubicBezTo>
                      <a:cubicBezTo>
                        <a:pt x="193" y="147"/>
                        <a:pt x="208" y="174"/>
                        <a:pt x="221" y="197"/>
                      </a:cubicBezTo>
                      <a:cubicBezTo>
                        <a:pt x="222" y="195"/>
                        <a:pt x="224" y="193"/>
                        <a:pt x="225" y="190"/>
                      </a:cubicBezTo>
                      <a:cubicBezTo>
                        <a:pt x="212" y="165"/>
                        <a:pt x="199" y="141"/>
                        <a:pt x="192" y="124"/>
                      </a:cubicBezTo>
                      <a:cubicBezTo>
                        <a:pt x="201" y="138"/>
                        <a:pt x="215" y="163"/>
                        <a:pt x="228" y="186"/>
                      </a:cubicBezTo>
                      <a:cubicBezTo>
                        <a:pt x="229" y="183"/>
                        <a:pt x="231" y="180"/>
                        <a:pt x="233" y="177"/>
                      </a:cubicBezTo>
                      <a:cubicBezTo>
                        <a:pt x="220" y="153"/>
                        <a:pt x="208" y="130"/>
                        <a:pt x="202" y="114"/>
                      </a:cubicBezTo>
                      <a:cubicBezTo>
                        <a:pt x="210" y="128"/>
                        <a:pt x="223" y="151"/>
                        <a:pt x="235" y="173"/>
                      </a:cubicBezTo>
                      <a:cubicBezTo>
                        <a:pt x="236" y="170"/>
                        <a:pt x="238" y="168"/>
                        <a:pt x="239" y="165"/>
                      </a:cubicBezTo>
                      <a:cubicBezTo>
                        <a:pt x="231" y="148"/>
                        <a:pt x="223" y="133"/>
                        <a:pt x="218" y="122"/>
                      </a:cubicBezTo>
                      <a:cubicBezTo>
                        <a:pt x="224" y="131"/>
                        <a:pt x="233" y="146"/>
                        <a:pt x="241" y="161"/>
                      </a:cubicBezTo>
                      <a:cubicBezTo>
                        <a:pt x="243" y="158"/>
                        <a:pt x="244" y="154"/>
                        <a:pt x="246" y="151"/>
                      </a:cubicBezTo>
                      <a:cubicBezTo>
                        <a:pt x="237" y="134"/>
                        <a:pt x="229" y="118"/>
                        <a:pt x="224" y="106"/>
                      </a:cubicBezTo>
                      <a:cubicBezTo>
                        <a:pt x="230" y="116"/>
                        <a:pt x="239" y="131"/>
                        <a:pt x="248" y="147"/>
                      </a:cubicBezTo>
                      <a:cubicBezTo>
                        <a:pt x="249" y="144"/>
                        <a:pt x="251" y="140"/>
                        <a:pt x="252" y="137"/>
                      </a:cubicBezTo>
                      <a:cubicBezTo>
                        <a:pt x="246" y="124"/>
                        <a:pt x="240" y="113"/>
                        <a:pt x="236" y="103"/>
                      </a:cubicBezTo>
                      <a:cubicBezTo>
                        <a:pt x="241" y="111"/>
                        <a:pt x="247" y="122"/>
                        <a:pt x="254" y="134"/>
                      </a:cubicBezTo>
                      <a:cubicBezTo>
                        <a:pt x="255" y="130"/>
                        <a:pt x="257" y="127"/>
                        <a:pt x="258" y="124"/>
                      </a:cubicBezTo>
                      <a:cubicBezTo>
                        <a:pt x="253" y="115"/>
                        <a:pt x="250" y="106"/>
                        <a:pt x="247" y="100"/>
                      </a:cubicBezTo>
                      <a:cubicBezTo>
                        <a:pt x="250" y="105"/>
                        <a:pt x="254" y="112"/>
                        <a:pt x="259" y="120"/>
                      </a:cubicBezTo>
                      <a:cubicBezTo>
                        <a:pt x="262" y="112"/>
                        <a:pt x="264" y="106"/>
                        <a:pt x="263" y="103"/>
                      </a:cubicBezTo>
                      <a:cubicBezTo>
                        <a:pt x="258" y="95"/>
                        <a:pt x="212" y="71"/>
                        <a:pt x="163" y="48"/>
                      </a:cubicBezTo>
                      <a:cubicBezTo>
                        <a:pt x="131" y="32"/>
                        <a:pt x="99" y="16"/>
                        <a:pt x="76" y="7"/>
                      </a:cubicBezTo>
                      <a:cubicBezTo>
                        <a:pt x="80" y="16"/>
                        <a:pt x="83" y="23"/>
                        <a:pt x="85" y="29"/>
                      </a:cubicBezTo>
                      <a:cubicBezTo>
                        <a:pt x="81" y="23"/>
                        <a:pt x="77" y="15"/>
                        <a:pt x="73" y="6"/>
                      </a:cubicBezTo>
                      <a:cubicBezTo>
                        <a:pt x="68" y="4"/>
                        <a:pt x="64" y="3"/>
                        <a:pt x="60" y="2"/>
                      </a:cubicBezTo>
                      <a:cubicBezTo>
                        <a:pt x="66" y="17"/>
                        <a:pt x="72" y="31"/>
                        <a:pt x="76" y="42"/>
                      </a:cubicBezTo>
                      <a:cubicBezTo>
                        <a:pt x="70" y="32"/>
                        <a:pt x="63" y="17"/>
                        <a:pt x="56" y="1"/>
                      </a:cubicBezTo>
                      <a:cubicBezTo>
                        <a:pt x="54" y="0"/>
                        <a:pt x="52" y="0"/>
                        <a:pt x="51" y="0"/>
                      </a:cubicBezTo>
                      <a:cubicBezTo>
                        <a:pt x="50" y="0"/>
                        <a:pt x="48" y="2"/>
                        <a:pt x="46" y="4"/>
                      </a:cubicBezTo>
                      <a:cubicBezTo>
                        <a:pt x="53" y="22"/>
                        <a:pt x="60" y="38"/>
                        <a:pt x="64" y="51"/>
                      </a:cubicBezTo>
                      <a:cubicBezTo>
                        <a:pt x="59" y="40"/>
                        <a:pt x="51" y="24"/>
                        <a:pt x="43" y="7"/>
                      </a:cubicBezTo>
                      <a:cubicBezTo>
                        <a:pt x="41" y="10"/>
                        <a:pt x="38" y="13"/>
                        <a:pt x="36" y="18"/>
                      </a:cubicBezTo>
                      <a:cubicBezTo>
                        <a:pt x="45" y="39"/>
                        <a:pt x="53" y="59"/>
                        <a:pt x="58" y="74"/>
                      </a:cubicBezTo>
                      <a:cubicBezTo>
                        <a:pt x="52" y="62"/>
                        <a:pt x="43" y="42"/>
                        <a:pt x="34" y="22"/>
                      </a:cubicBezTo>
                      <a:cubicBezTo>
                        <a:pt x="32" y="25"/>
                        <a:pt x="30" y="29"/>
                        <a:pt x="28" y="34"/>
                      </a:cubicBezTo>
                      <a:cubicBezTo>
                        <a:pt x="35" y="52"/>
                        <a:pt x="42" y="70"/>
                        <a:pt x="47" y="82"/>
                      </a:cubicBezTo>
                      <a:cubicBezTo>
                        <a:pt x="41" y="72"/>
                        <a:pt x="33" y="55"/>
                        <a:pt x="25" y="38"/>
                      </a:cubicBezTo>
                      <a:cubicBezTo>
                        <a:pt x="23" y="42"/>
                        <a:pt x="21" y="47"/>
                        <a:pt x="19" y="52"/>
                      </a:cubicBezTo>
                      <a:cubicBezTo>
                        <a:pt x="26" y="68"/>
                        <a:pt x="32" y="82"/>
                        <a:pt x="35" y="94"/>
                      </a:cubicBezTo>
                      <a:cubicBezTo>
                        <a:pt x="31" y="84"/>
                        <a:pt x="24" y="71"/>
                        <a:pt x="17" y="56"/>
                      </a:cubicBezTo>
                      <a:cubicBezTo>
                        <a:pt x="16" y="59"/>
                        <a:pt x="14" y="63"/>
                        <a:pt x="13" y="67"/>
                      </a:cubicBezTo>
                      <a:cubicBezTo>
                        <a:pt x="18" y="81"/>
                        <a:pt x="24" y="94"/>
                        <a:pt x="27" y="104"/>
                      </a:cubicBezTo>
                      <a:cubicBezTo>
                        <a:pt x="23" y="96"/>
                        <a:pt x="17" y="84"/>
                        <a:pt x="11" y="71"/>
                      </a:cubicBezTo>
                      <a:cubicBezTo>
                        <a:pt x="7" y="80"/>
                        <a:pt x="3" y="88"/>
                        <a:pt x="0" y="96"/>
                      </a:cubicBezTo>
                      <a:close/>
                      <a:moveTo>
                        <a:pt x="168" y="94"/>
                      </a:moveTo>
                      <a:cubicBezTo>
                        <a:pt x="137" y="104"/>
                        <a:pt x="137" y="104"/>
                        <a:pt x="137" y="104"/>
                      </a:cubicBezTo>
                      <a:cubicBezTo>
                        <a:pt x="164" y="135"/>
                        <a:pt x="164" y="135"/>
                        <a:pt x="164" y="135"/>
                      </a:cubicBezTo>
                      <a:cubicBezTo>
                        <a:pt x="147" y="150"/>
                        <a:pt x="147" y="150"/>
                        <a:pt x="147" y="150"/>
                      </a:cubicBezTo>
                      <a:cubicBezTo>
                        <a:pt x="119" y="120"/>
                        <a:pt x="119" y="120"/>
                        <a:pt x="119" y="120"/>
                      </a:cubicBezTo>
                      <a:cubicBezTo>
                        <a:pt x="104" y="150"/>
                        <a:pt x="104" y="150"/>
                        <a:pt x="104" y="150"/>
                      </a:cubicBezTo>
                      <a:cubicBezTo>
                        <a:pt x="83" y="58"/>
                        <a:pt x="83" y="58"/>
                        <a:pt x="83" y="58"/>
                      </a:cubicBezTo>
                      <a:lnTo>
                        <a:pt x="168" y="94"/>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0" name="Freeform 514"/>
                <p:cNvSpPr/>
                <p:nvPr/>
              </p:nvSpPr>
              <p:spPr bwMode="auto">
                <a:xfrm>
                  <a:off x="5213" y="1337"/>
                  <a:ext cx="66" cy="99"/>
                </a:xfrm>
                <a:custGeom>
                  <a:avLst/>
                  <a:gdLst>
                    <a:gd name="T0" fmla="*/ 0 w 66"/>
                    <a:gd name="T1" fmla="*/ 4 h 99"/>
                    <a:gd name="T2" fmla="*/ 54 w 66"/>
                    <a:gd name="T3" fmla="*/ 99 h 99"/>
                    <a:gd name="T4" fmla="*/ 66 w 66"/>
                    <a:gd name="T5" fmla="*/ 87 h 99"/>
                    <a:gd name="T6" fmla="*/ 16 w 66"/>
                    <a:gd name="T7" fmla="*/ 0 h 99"/>
                    <a:gd name="T8" fmla="*/ 0 w 66"/>
                    <a:gd name="T9" fmla="*/ 4 h 99"/>
                  </a:gdLst>
                  <a:ahLst/>
                  <a:cxnLst>
                    <a:cxn ang="0">
                      <a:pos x="T0" y="T1"/>
                    </a:cxn>
                    <a:cxn ang="0">
                      <a:pos x="T2" y="T3"/>
                    </a:cxn>
                    <a:cxn ang="0">
                      <a:pos x="T4" y="T5"/>
                    </a:cxn>
                    <a:cxn ang="0">
                      <a:pos x="T6" y="T7"/>
                    </a:cxn>
                    <a:cxn ang="0">
                      <a:pos x="T8" y="T9"/>
                    </a:cxn>
                  </a:cxnLst>
                  <a:rect l="0" t="0" r="r" b="b"/>
                  <a:pathLst>
                    <a:path w="66" h="99">
                      <a:moveTo>
                        <a:pt x="0" y="4"/>
                      </a:moveTo>
                      <a:lnTo>
                        <a:pt x="54" y="99"/>
                      </a:lnTo>
                      <a:lnTo>
                        <a:pt x="66" y="87"/>
                      </a:lnTo>
                      <a:lnTo>
                        <a:pt x="16" y="0"/>
                      </a:lnTo>
                      <a:lnTo>
                        <a:pt x="0" y="4"/>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1" name="Freeform 515"/>
                <p:cNvSpPr/>
                <p:nvPr/>
              </p:nvSpPr>
              <p:spPr bwMode="auto">
                <a:xfrm>
                  <a:off x="5177" y="459"/>
                  <a:ext cx="38" cy="26"/>
                </a:xfrm>
                <a:custGeom>
                  <a:avLst/>
                  <a:gdLst>
                    <a:gd name="T0" fmla="*/ 4 w 16"/>
                    <a:gd name="T1" fmla="*/ 0 h 11"/>
                    <a:gd name="T2" fmla="*/ 0 w 16"/>
                    <a:gd name="T3" fmla="*/ 9 h 11"/>
                    <a:gd name="T4" fmla="*/ 16 w 16"/>
                    <a:gd name="T5" fmla="*/ 11 h 11"/>
                    <a:gd name="T6" fmla="*/ 4 w 16"/>
                    <a:gd name="T7" fmla="*/ 0 h 11"/>
                  </a:gdLst>
                  <a:ahLst/>
                  <a:cxnLst>
                    <a:cxn ang="0">
                      <a:pos x="T0" y="T1"/>
                    </a:cxn>
                    <a:cxn ang="0">
                      <a:pos x="T2" y="T3"/>
                    </a:cxn>
                    <a:cxn ang="0">
                      <a:pos x="T4" y="T5"/>
                    </a:cxn>
                    <a:cxn ang="0">
                      <a:pos x="T6" y="T7"/>
                    </a:cxn>
                  </a:cxnLst>
                  <a:rect l="0" t="0" r="r" b="b"/>
                  <a:pathLst>
                    <a:path w="16" h="11">
                      <a:moveTo>
                        <a:pt x="4" y="0"/>
                      </a:moveTo>
                      <a:cubicBezTo>
                        <a:pt x="0" y="9"/>
                        <a:pt x="0" y="9"/>
                        <a:pt x="0" y="9"/>
                      </a:cubicBezTo>
                      <a:cubicBezTo>
                        <a:pt x="6" y="9"/>
                        <a:pt x="11" y="10"/>
                        <a:pt x="16" y="11"/>
                      </a:cubicBezTo>
                      <a:lnTo>
                        <a:pt x="4" y="0"/>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2" name="Freeform 516"/>
                <p:cNvSpPr/>
                <p:nvPr/>
              </p:nvSpPr>
              <p:spPr bwMode="auto">
                <a:xfrm>
                  <a:off x="5199" y="1341"/>
                  <a:ext cx="66" cy="109"/>
                </a:xfrm>
                <a:custGeom>
                  <a:avLst/>
                  <a:gdLst>
                    <a:gd name="T0" fmla="*/ 2 w 28"/>
                    <a:gd name="T1" fmla="*/ 0 h 46"/>
                    <a:gd name="T2" fmla="*/ 0 w 28"/>
                    <a:gd name="T3" fmla="*/ 7 h 46"/>
                    <a:gd name="T4" fmla="*/ 23 w 28"/>
                    <a:gd name="T5" fmla="*/ 46 h 46"/>
                    <a:gd name="T6" fmla="*/ 28 w 28"/>
                    <a:gd name="T7" fmla="*/ 41 h 46"/>
                    <a:gd name="T8" fmla="*/ 3 w 28"/>
                    <a:gd name="T9" fmla="*/ 0 h 46"/>
                    <a:gd name="T10" fmla="*/ 2 w 28"/>
                    <a:gd name="T11" fmla="*/ 0 h 46"/>
                  </a:gdLst>
                  <a:ahLst/>
                  <a:cxnLst>
                    <a:cxn ang="0">
                      <a:pos x="T0" y="T1"/>
                    </a:cxn>
                    <a:cxn ang="0">
                      <a:pos x="T2" y="T3"/>
                    </a:cxn>
                    <a:cxn ang="0">
                      <a:pos x="T4" y="T5"/>
                    </a:cxn>
                    <a:cxn ang="0">
                      <a:pos x="T6" y="T7"/>
                    </a:cxn>
                    <a:cxn ang="0">
                      <a:pos x="T8" y="T9"/>
                    </a:cxn>
                    <a:cxn ang="0">
                      <a:pos x="T10" y="T11"/>
                    </a:cxn>
                  </a:cxnLst>
                  <a:rect l="0" t="0" r="r" b="b"/>
                  <a:pathLst>
                    <a:path w="28" h="46">
                      <a:moveTo>
                        <a:pt x="2" y="0"/>
                      </a:moveTo>
                      <a:cubicBezTo>
                        <a:pt x="2" y="3"/>
                        <a:pt x="1" y="5"/>
                        <a:pt x="0" y="7"/>
                      </a:cubicBezTo>
                      <a:cubicBezTo>
                        <a:pt x="23" y="46"/>
                        <a:pt x="23" y="46"/>
                        <a:pt x="23" y="46"/>
                      </a:cubicBezTo>
                      <a:cubicBezTo>
                        <a:pt x="28" y="41"/>
                        <a:pt x="28" y="41"/>
                        <a:pt x="28" y="41"/>
                      </a:cubicBezTo>
                      <a:cubicBezTo>
                        <a:pt x="3" y="0"/>
                        <a:pt x="3" y="0"/>
                        <a:pt x="3" y="0"/>
                      </a:cubicBezTo>
                      <a:lnTo>
                        <a:pt x="2" y="0"/>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3" name="Freeform 517"/>
                <p:cNvSpPr/>
                <p:nvPr/>
              </p:nvSpPr>
              <p:spPr bwMode="auto">
                <a:xfrm>
                  <a:off x="5258" y="3191"/>
                  <a:ext cx="132" cy="171"/>
                </a:xfrm>
                <a:custGeom>
                  <a:avLst/>
                  <a:gdLst>
                    <a:gd name="T0" fmla="*/ 0 w 56"/>
                    <a:gd name="T1" fmla="*/ 22 h 72"/>
                    <a:gd name="T2" fmla="*/ 46 w 56"/>
                    <a:gd name="T3" fmla="*/ 72 h 72"/>
                    <a:gd name="T4" fmla="*/ 56 w 56"/>
                    <a:gd name="T5" fmla="*/ 56 h 72"/>
                    <a:gd name="T6" fmla="*/ 7 w 56"/>
                    <a:gd name="T7" fmla="*/ 0 h 72"/>
                    <a:gd name="T8" fmla="*/ 0 w 56"/>
                    <a:gd name="T9" fmla="*/ 22 h 72"/>
                  </a:gdLst>
                  <a:ahLst/>
                  <a:cxnLst>
                    <a:cxn ang="0">
                      <a:pos x="T0" y="T1"/>
                    </a:cxn>
                    <a:cxn ang="0">
                      <a:pos x="T2" y="T3"/>
                    </a:cxn>
                    <a:cxn ang="0">
                      <a:pos x="T4" y="T5"/>
                    </a:cxn>
                    <a:cxn ang="0">
                      <a:pos x="T6" y="T7"/>
                    </a:cxn>
                    <a:cxn ang="0">
                      <a:pos x="T8" y="T9"/>
                    </a:cxn>
                  </a:cxnLst>
                  <a:rect l="0" t="0" r="r" b="b"/>
                  <a:pathLst>
                    <a:path w="56" h="72">
                      <a:moveTo>
                        <a:pt x="0" y="22"/>
                      </a:moveTo>
                      <a:cubicBezTo>
                        <a:pt x="19" y="30"/>
                        <a:pt x="38" y="52"/>
                        <a:pt x="46" y="72"/>
                      </a:cubicBezTo>
                      <a:cubicBezTo>
                        <a:pt x="49" y="66"/>
                        <a:pt x="52" y="61"/>
                        <a:pt x="56" y="56"/>
                      </a:cubicBezTo>
                      <a:cubicBezTo>
                        <a:pt x="48" y="32"/>
                        <a:pt x="28" y="8"/>
                        <a:pt x="7" y="0"/>
                      </a:cubicBezTo>
                      <a:cubicBezTo>
                        <a:pt x="6" y="7"/>
                        <a:pt x="3" y="15"/>
                        <a:pt x="0" y="22"/>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4" name="Freeform 518"/>
                <p:cNvSpPr/>
                <p:nvPr/>
              </p:nvSpPr>
              <p:spPr bwMode="auto">
                <a:xfrm>
                  <a:off x="5066" y="-35"/>
                  <a:ext cx="88" cy="21"/>
                </a:xfrm>
                <a:custGeom>
                  <a:avLst/>
                  <a:gdLst>
                    <a:gd name="T0" fmla="*/ 37 w 37"/>
                    <a:gd name="T1" fmla="*/ 0 h 9"/>
                    <a:gd name="T2" fmla="*/ 0 w 37"/>
                    <a:gd name="T3" fmla="*/ 0 h 9"/>
                    <a:gd name="T4" fmla="*/ 2 w 37"/>
                    <a:gd name="T5" fmla="*/ 1 h 9"/>
                    <a:gd name="T6" fmla="*/ 37 w 37"/>
                    <a:gd name="T7" fmla="*/ 0 h 9"/>
                  </a:gdLst>
                  <a:ahLst/>
                  <a:cxnLst>
                    <a:cxn ang="0">
                      <a:pos x="T0" y="T1"/>
                    </a:cxn>
                    <a:cxn ang="0">
                      <a:pos x="T2" y="T3"/>
                    </a:cxn>
                    <a:cxn ang="0">
                      <a:pos x="T4" y="T5"/>
                    </a:cxn>
                    <a:cxn ang="0">
                      <a:pos x="T6" y="T7"/>
                    </a:cxn>
                  </a:cxnLst>
                  <a:rect l="0" t="0" r="r" b="b"/>
                  <a:pathLst>
                    <a:path w="37" h="9">
                      <a:moveTo>
                        <a:pt x="37" y="0"/>
                      </a:moveTo>
                      <a:cubicBezTo>
                        <a:pt x="0" y="0"/>
                        <a:pt x="0" y="0"/>
                        <a:pt x="0" y="0"/>
                      </a:cubicBezTo>
                      <a:cubicBezTo>
                        <a:pt x="1" y="0"/>
                        <a:pt x="1" y="1"/>
                        <a:pt x="2" y="1"/>
                      </a:cubicBezTo>
                      <a:cubicBezTo>
                        <a:pt x="15" y="9"/>
                        <a:pt x="29" y="7"/>
                        <a:pt x="37" y="0"/>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5" name="Freeform 519"/>
                <p:cNvSpPr/>
                <p:nvPr/>
              </p:nvSpPr>
              <p:spPr bwMode="auto">
                <a:xfrm>
                  <a:off x="5258" y="2893"/>
                  <a:ext cx="106" cy="178"/>
                </a:xfrm>
                <a:custGeom>
                  <a:avLst/>
                  <a:gdLst>
                    <a:gd name="T0" fmla="*/ 33 w 45"/>
                    <a:gd name="T1" fmla="*/ 20 h 75"/>
                    <a:gd name="T2" fmla="*/ 11 w 45"/>
                    <a:gd name="T3" fmla="*/ 0 h 75"/>
                    <a:gd name="T4" fmla="*/ 7 w 45"/>
                    <a:gd name="T5" fmla="*/ 75 h 75"/>
                    <a:gd name="T6" fmla="*/ 33 w 45"/>
                    <a:gd name="T7" fmla="*/ 20 h 75"/>
                  </a:gdLst>
                  <a:ahLst/>
                  <a:cxnLst>
                    <a:cxn ang="0">
                      <a:pos x="T0" y="T1"/>
                    </a:cxn>
                    <a:cxn ang="0">
                      <a:pos x="T2" y="T3"/>
                    </a:cxn>
                    <a:cxn ang="0">
                      <a:pos x="T4" y="T5"/>
                    </a:cxn>
                    <a:cxn ang="0">
                      <a:pos x="T6" y="T7"/>
                    </a:cxn>
                  </a:cxnLst>
                  <a:rect l="0" t="0" r="r" b="b"/>
                  <a:pathLst>
                    <a:path w="45" h="75">
                      <a:moveTo>
                        <a:pt x="33" y="20"/>
                      </a:moveTo>
                      <a:cubicBezTo>
                        <a:pt x="29" y="12"/>
                        <a:pt x="21" y="5"/>
                        <a:pt x="11" y="0"/>
                      </a:cubicBezTo>
                      <a:cubicBezTo>
                        <a:pt x="0" y="25"/>
                        <a:pt x="4" y="50"/>
                        <a:pt x="7" y="75"/>
                      </a:cubicBezTo>
                      <a:cubicBezTo>
                        <a:pt x="29" y="70"/>
                        <a:pt x="45" y="48"/>
                        <a:pt x="33" y="20"/>
                      </a:cubicBezTo>
                      <a:close/>
                    </a:path>
                  </a:pathLst>
                </a:custGeom>
                <a:solidFill>
                  <a:srgbClr val="624B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6" name="Freeform 520"/>
                <p:cNvSpPr/>
                <p:nvPr/>
              </p:nvSpPr>
              <p:spPr bwMode="auto">
                <a:xfrm>
                  <a:off x="5170" y="4010"/>
                  <a:ext cx="246" cy="80"/>
                </a:xfrm>
                <a:custGeom>
                  <a:avLst/>
                  <a:gdLst>
                    <a:gd name="T0" fmla="*/ 0 w 104"/>
                    <a:gd name="T1" fmla="*/ 15 h 34"/>
                    <a:gd name="T2" fmla="*/ 4 w 104"/>
                    <a:gd name="T3" fmla="*/ 34 h 34"/>
                    <a:gd name="T4" fmla="*/ 95 w 104"/>
                    <a:gd name="T5" fmla="*/ 29 h 34"/>
                    <a:gd name="T6" fmla="*/ 104 w 104"/>
                    <a:gd name="T7" fmla="*/ 10 h 34"/>
                    <a:gd name="T8" fmla="*/ 0 w 104"/>
                    <a:gd name="T9" fmla="*/ 15 h 34"/>
                  </a:gdLst>
                  <a:ahLst/>
                  <a:cxnLst>
                    <a:cxn ang="0">
                      <a:pos x="T0" y="T1"/>
                    </a:cxn>
                    <a:cxn ang="0">
                      <a:pos x="T2" y="T3"/>
                    </a:cxn>
                    <a:cxn ang="0">
                      <a:pos x="T4" y="T5"/>
                    </a:cxn>
                    <a:cxn ang="0">
                      <a:pos x="T6" y="T7"/>
                    </a:cxn>
                    <a:cxn ang="0">
                      <a:pos x="T8" y="T9"/>
                    </a:cxn>
                  </a:cxnLst>
                  <a:rect l="0" t="0" r="r" b="b"/>
                  <a:pathLst>
                    <a:path w="104" h="34">
                      <a:moveTo>
                        <a:pt x="0" y="15"/>
                      </a:moveTo>
                      <a:cubicBezTo>
                        <a:pt x="1" y="21"/>
                        <a:pt x="3" y="27"/>
                        <a:pt x="4" y="34"/>
                      </a:cubicBezTo>
                      <a:cubicBezTo>
                        <a:pt x="32" y="25"/>
                        <a:pt x="68" y="22"/>
                        <a:pt x="95" y="29"/>
                      </a:cubicBezTo>
                      <a:cubicBezTo>
                        <a:pt x="98" y="23"/>
                        <a:pt x="101" y="16"/>
                        <a:pt x="104" y="10"/>
                      </a:cubicBezTo>
                      <a:cubicBezTo>
                        <a:pt x="74" y="0"/>
                        <a:pt x="30" y="3"/>
                        <a:pt x="0" y="15"/>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7" name="Freeform 521"/>
                <p:cNvSpPr/>
                <p:nvPr/>
              </p:nvSpPr>
              <p:spPr bwMode="auto">
                <a:xfrm>
                  <a:off x="5192" y="1365"/>
                  <a:ext cx="56" cy="97"/>
                </a:xfrm>
                <a:custGeom>
                  <a:avLst/>
                  <a:gdLst>
                    <a:gd name="T0" fmla="*/ 0 w 24"/>
                    <a:gd name="T1" fmla="*/ 7 h 41"/>
                    <a:gd name="T2" fmla="*/ 20 w 24"/>
                    <a:gd name="T3" fmla="*/ 41 h 41"/>
                    <a:gd name="T4" fmla="*/ 24 w 24"/>
                    <a:gd name="T5" fmla="*/ 37 h 41"/>
                    <a:gd name="T6" fmla="*/ 2 w 24"/>
                    <a:gd name="T7" fmla="*/ 0 h 41"/>
                    <a:gd name="T8" fmla="*/ 0 w 24"/>
                    <a:gd name="T9" fmla="*/ 7 h 41"/>
                  </a:gdLst>
                  <a:ahLst/>
                  <a:cxnLst>
                    <a:cxn ang="0">
                      <a:pos x="T0" y="T1"/>
                    </a:cxn>
                    <a:cxn ang="0">
                      <a:pos x="T2" y="T3"/>
                    </a:cxn>
                    <a:cxn ang="0">
                      <a:pos x="T4" y="T5"/>
                    </a:cxn>
                    <a:cxn ang="0">
                      <a:pos x="T6" y="T7"/>
                    </a:cxn>
                    <a:cxn ang="0">
                      <a:pos x="T8" y="T9"/>
                    </a:cxn>
                  </a:cxnLst>
                  <a:rect l="0" t="0" r="r" b="b"/>
                  <a:pathLst>
                    <a:path w="24" h="41">
                      <a:moveTo>
                        <a:pt x="0" y="7"/>
                      </a:moveTo>
                      <a:cubicBezTo>
                        <a:pt x="20" y="41"/>
                        <a:pt x="20" y="41"/>
                        <a:pt x="20" y="41"/>
                      </a:cubicBezTo>
                      <a:cubicBezTo>
                        <a:pt x="24" y="37"/>
                        <a:pt x="24" y="37"/>
                        <a:pt x="24" y="37"/>
                      </a:cubicBezTo>
                      <a:cubicBezTo>
                        <a:pt x="2" y="0"/>
                        <a:pt x="2" y="0"/>
                        <a:pt x="2" y="0"/>
                      </a:cubicBezTo>
                      <a:cubicBezTo>
                        <a:pt x="2" y="2"/>
                        <a:pt x="1" y="5"/>
                        <a:pt x="0" y="7"/>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8" name="Freeform 522"/>
                <p:cNvSpPr/>
                <p:nvPr/>
              </p:nvSpPr>
              <p:spPr bwMode="auto">
                <a:xfrm>
                  <a:off x="5109" y="594"/>
                  <a:ext cx="102" cy="173"/>
                </a:xfrm>
                <a:custGeom>
                  <a:avLst/>
                  <a:gdLst>
                    <a:gd name="T0" fmla="*/ 0 w 43"/>
                    <a:gd name="T1" fmla="*/ 0 h 73"/>
                    <a:gd name="T2" fmla="*/ 31 w 43"/>
                    <a:gd name="T3" fmla="*/ 73 h 73"/>
                    <a:gd name="T4" fmla="*/ 41 w 43"/>
                    <a:gd name="T5" fmla="*/ 64 h 73"/>
                    <a:gd name="T6" fmla="*/ 26 w 43"/>
                    <a:gd name="T7" fmla="*/ 4 h 73"/>
                    <a:gd name="T8" fmla="*/ 0 w 43"/>
                    <a:gd name="T9" fmla="*/ 0 h 73"/>
                  </a:gdLst>
                  <a:ahLst/>
                  <a:cxnLst>
                    <a:cxn ang="0">
                      <a:pos x="T0" y="T1"/>
                    </a:cxn>
                    <a:cxn ang="0">
                      <a:pos x="T2" y="T3"/>
                    </a:cxn>
                    <a:cxn ang="0">
                      <a:pos x="T4" y="T5"/>
                    </a:cxn>
                    <a:cxn ang="0">
                      <a:pos x="T6" y="T7"/>
                    </a:cxn>
                    <a:cxn ang="0">
                      <a:pos x="T8" y="T9"/>
                    </a:cxn>
                  </a:cxnLst>
                  <a:rect l="0" t="0" r="r" b="b"/>
                  <a:pathLst>
                    <a:path w="43" h="73">
                      <a:moveTo>
                        <a:pt x="0" y="0"/>
                      </a:moveTo>
                      <a:cubicBezTo>
                        <a:pt x="20" y="17"/>
                        <a:pt x="31" y="47"/>
                        <a:pt x="31" y="73"/>
                      </a:cubicBezTo>
                      <a:cubicBezTo>
                        <a:pt x="41" y="64"/>
                        <a:pt x="41" y="64"/>
                        <a:pt x="41" y="64"/>
                      </a:cubicBezTo>
                      <a:cubicBezTo>
                        <a:pt x="43" y="45"/>
                        <a:pt x="38" y="22"/>
                        <a:pt x="26" y="4"/>
                      </a:cubicBezTo>
                      <a:cubicBezTo>
                        <a:pt x="18" y="2"/>
                        <a:pt x="9" y="1"/>
                        <a:pt x="0" y="0"/>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9" name="Freeform 523"/>
                <p:cNvSpPr/>
                <p:nvPr/>
              </p:nvSpPr>
              <p:spPr bwMode="auto">
                <a:xfrm>
                  <a:off x="5229" y="3258"/>
                  <a:ext cx="133" cy="232"/>
                </a:xfrm>
                <a:custGeom>
                  <a:avLst/>
                  <a:gdLst>
                    <a:gd name="T0" fmla="*/ 9 w 56"/>
                    <a:gd name="T1" fmla="*/ 0 h 98"/>
                    <a:gd name="T2" fmla="*/ 0 w 56"/>
                    <a:gd name="T3" fmla="*/ 12 h 98"/>
                    <a:gd name="T4" fmla="*/ 56 w 56"/>
                    <a:gd name="T5" fmla="*/ 98 h 98"/>
                    <a:gd name="T6" fmla="*/ 55 w 56"/>
                    <a:gd name="T7" fmla="*/ 57 h 98"/>
                    <a:gd name="T8" fmla="*/ 9 w 56"/>
                    <a:gd name="T9" fmla="*/ 0 h 98"/>
                  </a:gdLst>
                  <a:ahLst/>
                  <a:cxnLst>
                    <a:cxn ang="0">
                      <a:pos x="T0" y="T1"/>
                    </a:cxn>
                    <a:cxn ang="0">
                      <a:pos x="T2" y="T3"/>
                    </a:cxn>
                    <a:cxn ang="0">
                      <a:pos x="T4" y="T5"/>
                    </a:cxn>
                    <a:cxn ang="0">
                      <a:pos x="T6" y="T7"/>
                    </a:cxn>
                    <a:cxn ang="0">
                      <a:pos x="T8" y="T9"/>
                    </a:cxn>
                  </a:cxnLst>
                  <a:rect l="0" t="0" r="r" b="b"/>
                  <a:pathLst>
                    <a:path w="56" h="98">
                      <a:moveTo>
                        <a:pt x="9" y="0"/>
                      </a:moveTo>
                      <a:cubicBezTo>
                        <a:pt x="7" y="4"/>
                        <a:pt x="4" y="8"/>
                        <a:pt x="0" y="12"/>
                      </a:cubicBezTo>
                      <a:cubicBezTo>
                        <a:pt x="16" y="30"/>
                        <a:pt x="33" y="68"/>
                        <a:pt x="56" y="98"/>
                      </a:cubicBezTo>
                      <a:cubicBezTo>
                        <a:pt x="52" y="83"/>
                        <a:pt x="52" y="69"/>
                        <a:pt x="55" y="57"/>
                      </a:cubicBezTo>
                      <a:cubicBezTo>
                        <a:pt x="48" y="35"/>
                        <a:pt x="30" y="9"/>
                        <a:pt x="9" y="0"/>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0" name="Freeform 524"/>
                <p:cNvSpPr/>
                <p:nvPr/>
              </p:nvSpPr>
              <p:spPr bwMode="auto">
                <a:xfrm>
                  <a:off x="5161" y="450"/>
                  <a:ext cx="21" cy="30"/>
                </a:xfrm>
                <a:custGeom>
                  <a:avLst/>
                  <a:gdLst>
                    <a:gd name="T0" fmla="*/ 0 w 9"/>
                    <a:gd name="T1" fmla="*/ 13 h 13"/>
                    <a:gd name="T2" fmla="*/ 5 w 9"/>
                    <a:gd name="T3" fmla="*/ 13 h 13"/>
                    <a:gd name="T4" fmla="*/ 9 w 9"/>
                    <a:gd name="T5" fmla="*/ 3 h 13"/>
                    <a:gd name="T6" fmla="*/ 5 w 9"/>
                    <a:gd name="T7" fmla="*/ 0 h 13"/>
                    <a:gd name="T8" fmla="*/ 0 w 9"/>
                    <a:gd name="T9" fmla="*/ 13 h 13"/>
                  </a:gdLst>
                  <a:ahLst/>
                  <a:cxnLst>
                    <a:cxn ang="0">
                      <a:pos x="T0" y="T1"/>
                    </a:cxn>
                    <a:cxn ang="0">
                      <a:pos x="T2" y="T3"/>
                    </a:cxn>
                    <a:cxn ang="0">
                      <a:pos x="T4" y="T5"/>
                    </a:cxn>
                    <a:cxn ang="0">
                      <a:pos x="T6" y="T7"/>
                    </a:cxn>
                    <a:cxn ang="0">
                      <a:pos x="T8" y="T9"/>
                    </a:cxn>
                  </a:cxnLst>
                  <a:rect l="0" t="0" r="r" b="b"/>
                  <a:pathLst>
                    <a:path w="9" h="13">
                      <a:moveTo>
                        <a:pt x="0" y="13"/>
                      </a:moveTo>
                      <a:cubicBezTo>
                        <a:pt x="2" y="13"/>
                        <a:pt x="3" y="13"/>
                        <a:pt x="5" y="13"/>
                      </a:cubicBezTo>
                      <a:cubicBezTo>
                        <a:pt x="9" y="3"/>
                        <a:pt x="9" y="3"/>
                        <a:pt x="9" y="3"/>
                      </a:cubicBezTo>
                      <a:cubicBezTo>
                        <a:pt x="5" y="0"/>
                        <a:pt x="5" y="0"/>
                        <a:pt x="5" y="0"/>
                      </a:cubicBezTo>
                      <a:lnTo>
                        <a:pt x="0" y="13"/>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1" name="Freeform 525"/>
                <p:cNvSpPr/>
                <p:nvPr/>
              </p:nvSpPr>
              <p:spPr bwMode="auto">
                <a:xfrm>
                  <a:off x="5248" y="2117"/>
                  <a:ext cx="62" cy="109"/>
                </a:xfrm>
                <a:custGeom>
                  <a:avLst/>
                  <a:gdLst>
                    <a:gd name="T0" fmla="*/ 0 w 26"/>
                    <a:gd name="T1" fmla="*/ 21 h 46"/>
                    <a:gd name="T2" fmla="*/ 11 w 26"/>
                    <a:gd name="T3" fmla="*/ 46 h 46"/>
                    <a:gd name="T4" fmla="*/ 26 w 26"/>
                    <a:gd name="T5" fmla="*/ 43 h 46"/>
                    <a:gd name="T6" fmla="*/ 12 w 26"/>
                    <a:gd name="T7" fmla="*/ 0 h 46"/>
                    <a:gd name="T8" fmla="*/ 0 w 26"/>
                    <a:gd name="T9" fmla="*/ 21 h 46"/>
                  </a:gdLst>
                  <a:ahLst/>
                  <a:cxnLst>
                    <a:cxn ang="0">
                      <a:pos x="T0" y="T1"/>
                    </a:cxn>
                    <a:cxn ang="0">
                      <a:pos x="T2" y="T3"/>
                    </a:cxn>
                    <a:cxn ang="0">
                      <a:pos x="T4" y="T5"/>
                    </a:cxn>
                    <a:cxn ang="0">
                      <a:pos x="T6" y="T7"/>
                    </a:cxn>
                    <a:cxn ang="0">
                      <a:pos x="T8" y="T9"/>
                    </a:cxn>
                  </a:cxnLst>
                  <a:rect l="0" t="0" r="r" b="b"/>
                  <a:pathLst>
                    <a:path w="26" h="46">
                      <a:moveTo>
                        <a:pt x="0" y="21"/>
                      </a:moveTo>
                      <a:cubicBezTo>
                        <a:pt x="2" y="30"/>
                        <a:pt x="5" y="39"/>
                        <a:pt x="11" y="46"/>
                      </a:cubicBezTo>
                      <a:cubicBezTo>
                        <a:pt x="16" y="45"/>
                        <a:pt x="21" y="44"/>
                        <a:pt x="26" y="43"/>
                      </a:cubicBezTo>
                      <a:cubicBezTo>
                        <a:pt x="16" y="32"/>
                        <a:pt x="12" y="16"/>
                        <a:pt x="12" y="0"/>
                      </a:cubicBezTo>
                      <a:cubicBezTo>
                        <a:pt x="8" y="8"/>
                        <a:pt x="4" y="15"/>
                        <a:pt x="0" y="21"/>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2" name="Freeform 526"/>
                <p:cNvSpPr/>
                <p:nvPr/>
              </p:nvSpPr>
              <p:spPr bwMode="auto">
                <a:xfrm>
                  <a:off x="5182" y="4079"/>
                  <a:ext cx="206" cy="52"/>
                </a:xfrm>
                <a:custGeom>
                  <a:avLst/>
                  <a:gdLst>
                    <a:gd name="T0" fmla="*/ 0 w 87"/>
                    <a:gd name="T1" fmla="*/ 11 h 22"/>
                    <a:gd name="T2" fmla="*/ 2 w 87"/>
                    <a:gd name="T3" fmla="*/ 22 h 22"/>
                    <a:gd name="T4" fmla="*/ 82 w 87"/>
                    <a:gd name="T5" fmla="*/ 17 h 22"/>
                    <a:gd name="T6" fmla="*/ 87 w 87"/>
                    <a:gd name="T7" fmla="*/ 6 h 22"/>
                    <a:gd name="T8" fmla="*/ 0 w 87"/>
                    <a:gd name="T9" fmla="*/ 11 h 22"/>
                  </a:gdLst>
                  <a:ahLst/>
                  <a:cxnLst>
                    <a:cxn ang="0">
                      <a:pos x="T0" y="T1"/>
                    </a:cxn>
                    <a:cxn ang="0">
                      <a:pos x="T2" y="T3"/>
                    </a:cxn>
                    <a:cxn ang="0">
                      <a:pos x="T4" y="T5"/>
                    </a:cxn>
                    <a:cxn ang="0">
                      <a:pos x="T6" y="T7"/>
                    </a:cxn>
                    <a:cxn ang="0">
                      <a:pos x="T8" y="T9"/>
                    </a:cxn>
                  </a:cxnLst>
                  <a:rect l="0" t="0" r="r" b="b"/>
                  <a:pathLst>
                    <a:path w="87" h="22">
                      <a:moveTo>
                        <a:pt x="0" y="11"/>
                      </a:moveTo>
                      <a:cubicBezTo>
                        <a:pt x="1" y="15"/>
                        <a:pt x="2" y="18"/>
                        <a:pt x="2" y="22"/>
                      </a:cubicBezTo>
                      <a:cubicBezTo>
                        <a:pt x="28" y="15"/>
                        <a:pt x="57" y="9"/>
                        <a:pt x="82" y="17"/>
                      </a:cubicBezTo>
                      <a:cubicBezTo>
                        <a:pt x="84" y="13"/>
                        <a:pt x="86" y="10"/>
                        <a:pt x="87" y="6"/>
                      </a:cubicBezTo>
                      <a:cubicBezTo>
                        <a:pt x="61" y="0"/>
                        <a:pt x="26" y="3"/>
                        <a:pt x="0" y="11"/>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3" name="Freeform 527"/>
                <p:cNvSpPr/>
                <p:nvPr/>
              </p:nvSpPr>
              <p:spPr bwMode="auto">
                <a:xfrm>
                  <a:off x="4856" y="899"/>
                  <a:ext cx="447" cy="703"/>
                </a:xfrm>
                <a:custGeom>
                  <a:avLst/>
                  <a:gdLst>
                    <a:gd name="T0" fmla="*/ 85 w 189"/>
                    <a:gd name="T1" fmla="*/ 76 h 297"/>
                    <a:gd name="T2" fmla="*/ 87 w 189"/>
                    <a:gd name="T3" fmla="*/ 203 h 297"/>
                    <a:gd name="T4" fmla="*/ 97 w 189"/>
                    <a:gd name="T5" fmla="*/ 252 h 297"/>
                    <a:gd name="T6" fmla="*/ 36 w 189"/>
                    <a:gd name="T7" fmla="*/ 259 h 297"/>
                    <a:gd name="T8" fmla="*/ 0 w 189"/>
                    <a:gd name="T9" fmla="*/ 280 h 297"/>
                    <a:gd name="T10" fmla="*/ 39 w 189"/>
                    <a:gd name="T11" fmla="*/ 297 h 297"/>
                    <a:gd name="T12" fmla="*/ 120 w 189"/>
                    <a:gd name="T13" fmla="*/ 74 h 297"/>
                    <a:gd name="T14" fmla="*/ 174 w 189"/>
                    <a:gd name="T15" fmla="*/ 102 h 297"/>
                    <a:gd name="T16" fmla="*/ 68 w 189"/>
                    <a:gd name="T17" fmla="*/ 0 h 297"/>
                    <a:gd name="T18" fmla="*/ 50 w 189"/>
                    <a:gd name="T19" fmla="*/ 114 h 297"/>
                    <a:gd name="T20" fmla="*/ 85 w 189"/>
                    <a:gd name="T21" fmla="*/ 76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9" h="297">
                      <a:moveTo>
                        <a:pt x="85" y="76"/>
                      </a:moveTo>
                      <a:cubicBezTo>
                        <a:pt x="110" y="127"/>
                        <a:pt x="105" y="170"/>
                        <a:pt x="87" y="203"/>
                      </a:cubicBezTo>
                      <a:cubicBezTo>
                        <a:pt x="102" y="213"/>
                        <a:pt x="107" y="235"/>
                        <a:pt x="97" y="252"/>
                      </a:cubicBezTo>
                      <a:cubicBezTo>
                        <a:pt x="88" y="268"/>
                        <a:pt x="64" y="276"/>
                        <a:pt x="36" y="259"/>
                      </a:cubicBezTo>
                      <a:cubicBezTo>
                        <a:pt x="29" y="266"/>
                        <a:pt x="16" y="274"/>
                        <a:pt x="0" y="280"/>
                      </a:cubicBezTo>
                      <a:cubicBezTo>
                        <a:pt x="11" y="285"/>
                        <a:pt x="24" y="291"/>
                        <a:pt x="39" y="297"/>
                      </a:cubicBezTo>
                      <a:cubicBezTo>
                        <a:pt x="99" y="290"/>
                        <a:pt x="189" y="185"/>
                        <a:pt x="120" y="74"/>
                      </a:cubicBezTo>
                      <a:cubicBezTo>
                        <a:pt x="133" y="76"/>
                        <a:pt x="162" y="96"/>
                        <a:pt x="174" y="102"/>
                      </a:cubicBezTo>
                      <a:cubicBezTo>
                        <a:pt x="168" y="82"/>
                        <a:pt x="105" y="20"/>
                        <a:pt x="68" y="0"/>
                      </a:cubicBezTo>
                      <a:cubicBezTo>
                        <a:pt x="68" y="50"/>
                        <a:pt x="57" y="83"/>
                        <a:pt x="50" y="114"/>
                      </a:cubicBezTo>
                      <a:cubicBezTo>
                        <a:pt x="59" y="109"/>
                        <a:pt x="79" y="85"/>
                        <a:pt x="85" y="76"/>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4" name="Freeform 528"/>
                <p:cNvSpPr/>
                <p:nvPr/>
              </p:nvSpPr>
              <p:spPr bwMode="auto">
                <a:xfrm>
                  <a:off x="5177" y="1389"/>
                  <a:ext cx="50" cy="64"/>
                </a:xfrm>
                <a:custGeom>
                  <a:avLst/>
                  <a:gdLst>
                    <a:gd name="T0" fmla="*/ 0 w 21"/>
                    <a:gd name="T1" fmla="*/ 12 h 27"/>
                    <a:gd name="T2" fmla="*/ 21 w 21"/>
                    <a:gd name="T3" fmla="*/ 27 h 27"/>
                    <a:gd name="T4" fmla="*/ 5 w 21"/>
                    <a:gd name="T5" fmla="*/ 0 h 27"/>
                    <a:gd name="T6" fmla="*/ 0 w 21"/>
                    <a:gd name="T7" fmla="*/ 12 h 27"/>
                  </a:gdLst>
                  <a:ahLst/>
                  <a:cxnLst>
                    <a:cxn ang="0">
                      <a:pos x="T0" y="T1"/>
                    </a:cxn>
                    <a:cxn ang="0">
                      <a:pos x="T2" y="T3"/>
                    </a:cxn>
                    <a:cxn ang="0">
                      <a:pos x="T4" y="T5"/>
                    </a:cxn>
                    <a:cxn ang="0">
                      <a:pos x="T6" y="T7"/>
                    </a:cxn>
                  </a:cxnLst>
                  <a:rect l="0" t="0" r="r" b="b"/>
                  <a:pathLst>
                    <a:path w="21" h="27">
                      <a:moveTo>
                        <a:pt x="0" y="12"/>
                      </a:moveTo>
                      <a:cubicBezTo>
                        <a:pt x="8" y="16"/>
                        <a:pt x="15" y="21"/>
                        <a:pt x="21" y="27"/>
                      </a:cubicBezTo>
                      <a:cubicBezTo>
                        <a:pt x="5" y="0"/>
                        <a:pt x="5" y="0"/>
                        <a:pt x="5" y="0"/>
                      </a:cubicBezTo>
                      <a:cubicBezTo>
                        <a:pt x="3" y="4"/>
                        <a:pt x="2" y="8"/>
                        <a:pt x="0" y="12"/>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5" name="Freeform 529"/>
                <p:cNvSpPr/>
                <p:nvPr/>
              </p:nvSpPr>
              <p:spPr bwMode="auto">
                <a:xfrm>
                  <a:off x="5142" y="438"/>
                  <a:ext cx="26" cy="40"/>
                </a:xfrm>
                <a:custGeom>
                  <a:avLst/>
                  <a:gdLst>
                    <a:gd name="T0" fmla="*/ 0 w 11"/>
                    <a:gd name="T1" fmla="*/ 17 h 17"/>
                    <a:gd name="T2" fmla="*/ 6 w 11"/>
                    <a:gd name="T3" fmla="*/ 17 h 17"/>
                    <a:gd name="T4" fmla="*/ 11 w 11"/>
                    <a:gd name="T5" fmla="*/ 3 h 17"/>
                    <a:gd name="T6" fmla="*/ 7 w 11"/>
                    <a:gd name="T7" fmla="*/ 0 h 17"/>
                    <a:gd name="T8" fmla="*/ 0 w 11"/>
                    <a:gd name="T9" fmla="*/ 17 h 17"/>
                  </a:gdLst>
                  <a:ahLst/>
                  <a:cxnLst>
                    <a:cxn ang="0">
                      <a:pos x="T0" y="T1"/>
                    </a:cxn>
                    <a:cxn ang="0">
                      <a:pos x="T2" y="T3"/>
                    </a:cxn>
                    <a:cxn ang="0">
                      <a:pos x="T4" y="T5"/>
                    </a:cxn>
                    <a:cxn ang="0">
                      <a:pos x="T6" y="T7"/>
                    </a:cxn>
                    <a:cxn ang="0">
                      <a:pos x="T8" y="T9"/>
                    </a:cxn>
                  </a:cxnLst>
                  <a:rect l="0" t="0" r="r" b="b"/>
                  <a:pathLst>
                    <a:path w="11" h="17">
                      <a:moveTo>
                        <a:pt x="0" y="17"/>
                      </a:moveTo>
                      <a:cubicBezTo>
                        <a:pt x="2" y="17"/>
                        <a:pt x="4" y="17"/>
                        <a:pt x="6" y="17"/>
                      </a:cubicBezTo>
                      <a:cubicBezTo>
                        <a:pt x="11" y="3"/>
                        <a:pt x="11" y="3"/>
                        <a:pt x="11" y="3"/>
                      </a:cubicBezTo>
                      <a:cubicBezTo>
                        <a:pt x="7" y="0"/>
                        <a:pt x="7" y="0"/>
                        <a:pt x="7" y="0"/>
                      </a:cubicBezTo>
                      <a:lnTo>
                        <a:pt x="0" y="17"/>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6" name="Freeform 530"/>
                <p:cNvSpPr/>
                <p:nvPr/>
              </p:nvSpPr>
              <p:spPr bwMode="auto">
                <a:xfrm>
                  <a:off x="5234" y="2799"/>
                  <a:ext cx="69" cy="38"/>
                </a:xfrm>
                <a:custGeom>
                  <a:avLst/>
                  <a:gdLst>
                    <a:gd name="T0" fmla="*/ 25 w 29"/>
                    <a:gd name="T1" fmla="*/ 16 h 16"/>
                    <a:gd name="T2" fmla="*/ 29 w 29"/>
                    <a:gd name="T3" fmla="*/ 6 h 16"/>
                    <a:gd name="T4" fmla="*/ 4 w 29"/>
                    <a:gd name="T5" fmla="*/ 0 h 16"/>
                    <a:gd name="T6" fmla="*/ 0 w 29"/>
                    <a:gd name="T7" fmla="*/ 10 h 16"/>
                    <a:gd name="T8" fmla="*/ 25 w 29"/>
                    <a:gd name="T9" fmla="*/ 16 h 16"/>
                  </a:gdLst>
                  <a:ahLst/>
                  <a:cxnLst>
                    <a:cxn ang="0">
                      <a:pos x="T0" y="T1"/>
                    </a:cxn>
                    <a:cxn ang="0">
                      <a:pos x="T2" y="T3"/>
                    </a:cxn>
                    <a:cxn ang="0">
                      <a:pos x="T4" y="T5"/>
                    </a:cxn>
                    <a:cxn ang="0">
                      <a:pos x="T6" y="T7"/>
                    </a:cxn>
                    <a:cxn ang="0">
                      <a:pos x="T8" y="T9"/>
                    </a:cxn>
                  </a:cxnLst>
                  <a:rect l="0" t="0" r="r" b="b"/>
                  <a:pathLst>
                    <a:path w="29" h="16">
                      <a:moveTo>
                        <a:pt x="25" y="16"/>
                      </a:moveTo>
                      <a:cubicBezTo>
                        <a:pt x="26" y="13"/>
                        <a:pt x="28" y="9"/>
                        <a:pt x="29" y="6"/>
                      </a:cubicBezTo>
                      <a:cubicBezTo>
                        <a:pt x="4" y="0"/>
                        <a:pt x="4" y="0"/>
                        <a:pt x="4" y="0"/>
                      </a:cubicBezTo>
                      <a:cubicBezTo>
                        <a:pt x="2" y="3"/>
                        <a:pt x="1" y="6"/>
                        <a:pt x="0" y="10"/>
                      </a:cubicBezTo>
                      <a:cubicBezTo>
                        <a:pt x="9" y="11"/>
                        <a:pt x="17" y="13"/>
                        <a:pt x="25" y="16"/>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7" name="Freeform 531"/>
                <p:cNvSpPr/>
                <p:nvPr/>
              </p:nvSpPr>
              <p:spPr bwMode="auto">
                <a:xfrm>
                  <a:off x="5123" y="428"/>
                  <a:ext cx="31" cy="50"/>
                </a:xfrm>
                <a:custGeom>
                  <a:avLst/>
                  <a:gdLst>
                    <a:gd name="T0" fmla="*/ 6 w 13"/>
                    <a:gd name="T1" fmla="*/ 5 h 21"/>
                    <a:gd name="T2" fmla="*/ 0 w 13"/>
                    <a:gd name="T3" fmla="*/ 21 h 21"/>
                    <a:gd name="T4" fmla="*/ 6 w 13"/>
                    <a:gd name="T5" fmla="*/ 21 h 21"/>
                    <a:gd name="T6" fmla="*/ 13 w 13"/>
                    <a:gd name="T7" fmla="*/ 2 h 21"/>
                    <a:gd name="T8" fmla="*/ 11 w 13"/>
                    <a:gd name="T9" fmla="*/ 0 h 21"/>
                    <a:gd name="T10" fmla="*/ 6 w 13"/>
                    <a:gd name="T11" fmla="*/ 5 h 21"/>
                  </a:gdLst>
                  <a:ahLst/>
                  <a:cxnLst>
                    <a:cxn ang="0">
                      <a:pos x="T0" y="T1"/>
                    </a:cxn>
                    <a:cxn ang="0">
                      <a:pos x="T2" y="T3"/>
                    </a:cxn>
                    <a:cxn ang="0">
                      <a:pos x="T4" y="T5"/>
                    </a:cxn>
                    <a:cxn ang="0">
                      <a:pos x="T6" y="T7"/>
                    </a:cxn>
                    <a:cxn ang="0">
                      <a:pos x="T8" y="T9"/>
                    </a:cxn>
                    <a:cxn ang="0">
                      <a:pos x="T10" y="T11"/>
                    </a:cxn>
                  </a:cxnLst>
                  <a:rect l="0" t="0" r="r" b="b"/>
                  <a:pathLst>
                    <a:path w="13" h="21">
                      <a:moveTo>
                        <a:pt x="6" y="5"/>
                      </a:moveTo>
                      <a:cubicBezTo>
                        <a:pt x="0" y="21"/>
                        <a:pt x="0" y="21"/>
                        <a:pt x="0" y="21"/>
                      </a:cubicBezTo>
                      <a:cubicBezTo>
                        <a:pt x="2" y="21"/>
                        <a:pt x="4" y="21"/>
                        <a:pt x="6" y="21"/>
                      </a:cubicBezTo>
                      <a:cubicBezTo>
                        <a:pt x="13" y="2"/>
                        <a:pt x="13" y="2"/>
                        <a:pt x="13" y="2"/>
                      </a:cubicBezTo>
                      <a:cubicBezTo>
                        <a:pt x="11" y="0"/>
                        <a:pt x="11" y="0"/>
                        <a:pt x="11" y="0"/>
                      </a:cubicBezTo>
                      <a:cubicBezTo>
                        <a:pt x="10" y="2"/>
                        <a:pt x="8" y="4"/>
                        <a:pt x="6" y="5"/>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8" name="Freeform 532"/>
                <p:cNvSpPr/>
                <p:nvPr/>
              </p:nvSpPr>
              <p:spPr bwMode="auto">
                <a:xfrm>
                  <a:off x="5196" y="2477"/>
                  <a:ext cx="71" cy="76"/>
                </a:xfrm>
                <a:custGeom>
                  <a:avLst/>
                  <a:gdLst>
                    <a:gd name="T0" fmla="*/ 25 w 30"/>
                    <a:gd name="T1" fmla="*/ 32 h 32"/>
                    <a:gd name="T2" fmla="*/ 30 w 30"/>
                    <a:gd name="T3" fmla="*/ 11 h 32"/>
                    <a:gd name="T4" fmla="*/ 0 w 30"/>
                    <a:gd name="T5" fmla="*/ 0 h 32"/>
                    <a:gd name="T6" fmla="*/ 11 w 30"/>
                    <a:gd name="T7" fmla="*/ 26 h 32"/>
                    <a:gd name="T8" fmla="*/ 25 w 30"/>
                    <a:gd name="T9" fmla="*/ 32 h 32"/>
                  </a:gdLst>
                  <a:ahLst/>
                  <a:cxnLst>
                    <a:cxn ang="0">
                      <a:pos x="T0" y="T1"/>
                    </a:cxn>
                    <a:cxn ang="0">
                      <a:pos x="T2" y="T3"/>
                    </a:cxn>
                    <a:cxn ang="0">
                      <a:pos x="T4" y="T5"/>
                    </a:cxn>
                    <a:cxn ang="0">
                      <a:pos x="T6" y="T7"/>
                    </a:cxn>
                    <a:cxn ang="0">
                      <a:pos x="T8" y="T9"/>
                    </a:cxn>
                  </a:cxnLst>
                  <a:rect l="0" t="0" r="r" b="b"/>
                  <a:pathLst>
                    <a:path w="30" h="32">
                      <a:moveTo>
                        <a:pt x="25" y="32"/>
                      </a:moveTo>
                      <a:cubicBezTo>
                        <a:pt x="30" y="11"/>
                        <a:pt x="30" y="11"/>
                        <a:pt x="30" y="11"/>
                      </a:cubicBezTo>
                      <a:cubicBezTo>
                        <a:pt x="0" y="0"/>
                        <a:pt x="0" y="0"/>
                        <a:pt x="0" y="0"/>
                      </a:cubicBezTo>
                      <a:cubicBezTo>
                        <a:pt x="5" y="9"/>
                        <a:pt x="9" y="18"/>
                        <a:pt x="11" y="26"/>
                      </a:cubicBezTo>
                      <a:lnTo>
                        <a:pt x="25" y="32"/>
                      </a:ln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9" name="Freeform 533"/>
                <p:cNvSpPr>
                  <a:spLocks noEditPoints="1"/>
                </p:cNvSpPr>
                <p:nvPr/>
              </p:nvSpPr>
              <p:spPr bwMode="auto">
                <a:xfrm>
                  <a:off x="4858" y="2184"/>
                  <a:ext cx="407" cy="305"/>
                </a:xfrm>
                <a:custGeom>
                  <a:avLst/>
                  <a:gdLst>
                    <a:gd name="T0" fmla="*/ 143 w 172"/>
                    <a:gd name="T1" fmla="*/ 22 h 129"/>
                    <a:gd name="T2" fmla="*/ 145 w 172"/>
                    <a:gd name="T3" fmla="*/ 38 h 129"/>
                    <a:gd name="T4" fmla="*/ 143 w 172"/>
                    <a:gd name="T5" fmla="*/ 44 h 129"/>
                    <a:gd name="T6" fmla="*/ 145 w 172"/>
                    <a:gd name="T7" fmla="*/ 45 h 129"/>
                    <a:gd name="T8" fmla="*/ 147 w 172"/>
                    <a:gd name="T9" fmla="*/ 62 h 129"/>
                    <a:gd name="T10" fmla="*/ 120 w 172"/>
                    <a:gd name="T11" fmla="*/ 54 h 129"/>
                    <a:gd name="T12" fmla="*/ 120 w 172"/>
                    <a:gd name="T13" fmla="*/ 50 h 129"/>
                    <a:gd name="T14" fmla="*/ 112 w 172"/>
                    <a:gd name="T15" fmla="*/ 50 h 129"/>
                    <a:gd name="T16" fmla="*/ 83 w 172"/>
                    <a:gd name="T17" fmla="*/ 41 h 129"/>
                    <a:gd name="T18" fmla="*/ 82 w 172"/>
                    <a:gd name="T19" fmla="*/ 22 h 129"/>
                    <a:gd name="T20" fmla="*/ 109 w 172"/>
                    <a:gd name="T21" fmla="*/ 32 h 129"/>
                    <a:gd name="T22" fmla="*/ 111 w 172"/>
                    <a:gd name="T23" fmla="*/ 26 h 129"/>
                    <a:gd name="T24" fmla="*/ 85 w 172"/>
                    <a:gd name="T25" fmla="*/ 17 h 129"/>
                    <a:gd name="T26" fmla="*/ 86 w 172"/>
                    <a:gd name="T27" fmla="*/ 0 h 129"/>
                    <a:gd name="T28" fmla="*/ 79 w 172"/>
                    <a:gd name="T29" fmla="*/ 0 h 129"/>
                    <a:gd name="T30" fmla="*/ 79 w 172"/>
                    <a:gd name="T31" fmla="*/ 11 h 129"/>
                    <a:gd name="T32" fmla="*/ 50 w 172"/>
                    <a:gd name="T33" fmla="*/ 0 h 129"/>
                    <a:gd name="T34" fmla="*/ 48 w 172"/>
                    <a:gd name="T35" fmla="*/ 7 h 129"/>
                    <a:gd name="T36" fmla="*/ 74 w 172"/>
                    <a:gd name="T37" fmla="*/ 18 h 129"/>
                    <a:gd name="T38" fmla="*/ 74 w 172"/>
                    <a:gd name="T39" fmla="*/ 37 h 129"/>
                    <a:gd name="T40" fmla="*/ 47 w 172"/>
                    <a:gd name="T41" fmla="*/ 27 h 129"/>
                    <a:gd name="T42" fmla="*/ 44 w 172"/>
                    <a:gd name="T43" fmla="*/ 35 h 129"/>
                    <a:gd name="T44" fmla="*/ 72 w 172"/>
                    <a:gd name="T45" fmla="*/ 45 h 129"/>
                    <a:gd name="T46" fmla="*/ 73 w 172"/>
                    <a:gd name="T47" fmla="*/ 73 h 129"/>
                    <a:gd name="T48" fmla="*/ 8 w 172"/>
                    <a:gd name="T49" fmla="*/ 50 h 129"/>
                    <a:gd name="T50" fmla="*/ 6 w 172"/>
                    <a:gd name="T51" fmla="*/ 48 h 129"/>
                    <a:gd name="T52" fmla="*/ 0 w 172"/>
                    <a:gd name="T53" fmla="*/ 51 h 129"/>
                    <a:gd name="T54" fmla="*/ 11 w 172"/>
                    <a:gd name="T55" fmla="*/ 69 h 129"/>
                    <a:gd name="T56" fmla="*/ 69 w 172"/>
                    <a:gd name="T57" fmla="*/ 91 h 129"/>
                    <a:gd name="T58" fmla="*/ 139 w 172"/>
                    <a:gd name="T59" fmla="*/ 117 h 129"/>
                    <a:gd name="T60" fmla="*/ 172 w 172"/>
                    <a:gd name="T61" fmla="*/ 129 h 129"/>
                    <a:gd name="T62" fmla="*/ 149 w 172"/>
                    <a:gd name="T63" fmla="*/ 20 h 129"/>
                    <a:gd name="T64" fmla="*/ 143 w 172"/>
                    <a:gd name="T65" fmla="*/ 22 h 129"/>
                    <a:gd name="T66" fmla="*/ 83 w 172"/>
                    <a:gd name="T67" fmla="*/ 74 h 129"/>
                    <a:gd name="T68" fmla="*/ 83 w 172"/>
                    <a:gd name="T69" fmla="*/ 49 h 129"/>
                    <a:gd name="T70" fmla="*/ 108 w 172"/>
                    <a:gd name="T71" fmla="*/ 58 h 129"/>
                    <a:gd name="T72" fmla="*/ 109 w 172"/>
                    <a:gd name="T73" fmla="*/ 81 h 129"/>
                    <a:gd name="T74" fmla="*/ 83 w 172"/>
                    <a:gd name="T75" fmla="*/ 74 h 129"/>
                    <a:gd name="T76" fmla="*/ 119 w 172"/>
                    <a:gd name="T77" fmla="*/ 87 h 129"/>
                    <a:gd name="T78" fmla="*/ 119 w 172"/>
                    <a:gd name="T79" fmla="*/ 63 h 129"/>
                    <a:gd name="T80" fmla="*/ 148 w 172"/>
                    <a:gd name="T81" fmla="*/ 72 h 129"/>
                    <a:gd name="T82" fmla="*/ 150 w 172"/>
                    <a:gd name="T83" fmla="*/ 97 h 129"/>
                    <a:gd name="T84" fmla="*/ 119 w 172"/>
                    <a:gd name="T85" fmla="*/ 87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2" h="129">
                      <a:moveTo>
                        <a:pt x="143" y="22"/>
                      </a:moveTo>
                      <a:cubicBezTo>
                        <a:pt x="145" y="38"/>
                        <a:pt x="145" y="38"/>
                        <a:pt x="145" y="38"/>
                      </a:cubicBezTo>
                      <a:cubicBezTo>
                        <a:pt x="143" y="44"/>
                        <a:pt x="143" y="44"/>
                        <a:pt x="143" y="44"/>
                      </a:cubicBezTo>
                      <a:cubicBezTo>
                        <a:pt x="145" y="45"/>
                        <a:pt x="145" y="45"/>
                        <a:pt x="145" y="45"/>
                      </a:cubicBezTo>
                      <a:cubicBezTo>
                        <a:pt x="147" y="62"/>
                        <a:pt x="147" y="62"/>
                        <a:pt x="147" y="62"/>
                      </a:cubicBezTo>
                      <a:cubicBezTo>
                        <a:pt x="120" y="54"/>
                        <a:pt x="120" y="54"/>
                        <a:pt x="120" y="54"/>
                      </a:cubicBezTo>
                      <a:cubicBezTo>
                        <a:pt x="120" y="50"/>
                        <a:pt x="120" y="50"/>
                        <a:pt x="120" y="50"/>
                      </a:cubicBezTo>
                      <a:cubicBezTo>
                        <a:pt x="112" y="50"/>
                        <a:pt x="112" y="50"/>
                        <a:pt x="112" y="50"/>
                      </a:cubicBezTo>
                      <a:cubicBezTo>
                        <a:pt x="83" y="41"/>
                        <a:pt x="83" y="41"/>
                        <a:pt x="83" y="41"/>
                      </a:cubicBezTo>
                      <a:cubicBezTo>
                        <a:pt x="82" y="22"/>
                        <a:pt x="82" y="22"/>
                        <a:pt x="82" y="22"/>
                      </a:cubicBezTo>
                      <a:cubicBezTo>
                        <a:pt x="109" y="32"/>
                        <a:pt x="109" y="32"/>
                        <a:pt x="109" y="32"/>
                      </a:cubicBezTo>
                      <a:cubicBezTo>
                        <a:pt x="111" y="26"/>
                        <a:pt x="111" y="26"/>
                        <a:pt x="111" y="26"/>
                      </a:cubicBezTo>
                      <a:cubicBezTo>
                        <a:pt x="85" y="17"/>
                        <a:pt x="85" y="17"/>
                        <a:pt x="85" y="17"/>
                      </a:cubicBezTo>
                      <a:cubicBezTo>
                        <a:pt x="86" y="0"/>
                        <a:pt x="86" y="0"/>
                        <a:pt x="86" y="0"/>
                      </a:cubicBezTo>
                      <a:cubicBezTo>
                        <a:pt x="79" y="0"/>
                        <a:pt x="79" y="0"/>
                        <a:pt x="79" y="0"/>
                      </a:cubicBezTo>
                      <a:cubicBezTo>
                        <a:pt x="79" y="11"/>
                        <a:pt x="79" y="11"/>
                        <a:pt x="79" y="11"/>
                      </a:cubicBezTo>
                      <a:cubicBezTo>
                        <a:pt x="50" y="0"/>
                        <a:pt x="50" y="0"/>
                        <a:pt x="50" y="0"/>
                      </a:cubicBezTo>
                      <a:cubicBezTo>
                        <a:pt x="48" y="7"/>
                        <a:pt x="48" y="7"/>
                        <a:pt x="48" y="7"/>
                      </a:cubicBezTo>
                      <a:cubicBezTo>
                        <a:pt x="74" y="18"/>
                        <a:pt x="74" y="18"/>
                        <a:pt x="74" y="18"/>
                      </a:cubicBezTo>
                      <a:cubicBezTo>
                        <a:pt x="74" y="37"/>
                        <a:pt x="74" y="37"/>
                        <a:pt x="74" y="37"/>
                      </a:cubicBezTo>
                      <a:cubicBezTo>
                        <a:pt x="47" y="27"/>
                        <a:pt x="47" y="27"/>
                        <a:pt x="47" y="27"/>
                      </a:cubicBezTo>
                      <a:cubicBezTo>
                        <a:pt x="44" y="35"/>
                        <a:pt x="44" y="35"/>
                        <a:pt x="44" y="35"/>
                      </a:cubicBezTo>
                      <a:cubicBezTo>
                        <a:pt x="72" y="45"/>
                        <a:pt x="72" y="45"/>
                        <a:pt x="72" y="45"/>
                      </a:cubicBezTo>
                      <a:cubicBezTo>
                        <a:pt x="73" y="73"/>
                        <a:pt x="73" y="73"/>
                        <a:pt x="73" y="73"/>
                      </a:cubicBezTo>
                      <a:cubicBezTo>
                        <a:pt x="8" y="50"/>
                        <a:pt x="8" y="50"/>
                        <a:pt x="8" y="50"/>
                      </a:cubicBezTo>
                      <a:cubicBezTo>
                        <a:pt x="6" y="48"/>
                        <a:pt x="6" y="48"/>
                        <a:pt x="6" y="48"/>
                      </a:cubicBezTo>
                      <a:cubicBezTo>
                        <a:pt x="0" y="51"/>
                        <a:pt x="0" y="51"/>
                        <a:pt x="0" y="51"/>
                      </a:cubicBezTo>
                      <a:cubicBezTo>
                        <a:pt x="4" y="57"/>
                        <a:pt x="8" y="63"/>
                        <a:pt x="11" y="69"/>
                      </a:cubicBezTo>
                      <a:cubicBezTo>
                        <a:pt x="69" y="91"/>
                        <a:pt x="69" y="91"/>
                        <a:pt x="69" y="91"/>
                      </a:cubicBezTo>
                      <a:cubicBezTo>
                        <a:pt x="94" y="86"/>
                        <a:pt x="123" y="95"/>
                        <a:pt x="139" y="117"/>
                      </a:cubicBezTo>
                      <a:cubicBezTo>
                        <a:pt x="172" y="129"/>
                        <a:pt x="172" y="129"/>
                        <a:pt x="172" y="129"/>
                      </a:cubicBezTo>
                      <a:cubicBezTo>
                        <a:pt x="149" y="20"/>
                        <a:pt x="149" y="20"/>
                        <a:pt x="149" y="20"/>
                      </a:cubicBezTo>
                      <a:lnTo>
                        <a:pt x="143" y="22"/>
                      </a:lnTo>
                      <a:close/>
                      <a:moveTo>
                        <a:pt x="83" y="74"/>
                      </a:moveTo>
                      <a:cubicBezTo>
                        <a:pt x="83" y="49"/>
                        <a:pt x="83" y="49"/>
                        <a:pt x="83" y="49"/>
                      </a:cubicBezTo>
                      <a:cubicBezTo>
                        <a:pt x="108" y="58"/>
                        <a:pt x="108" y="58"/>
                        <a:pt x="108" y="58"/>
                      </a:cubicBezTo>
                      <a:cubicBezTo>
                        <a:pt x="109" y="81"/>
                        <a:pt x="109" y="81"/>
                        <a:pt x="109" y="81"/>
                      </a:cubicBezTo>
                      <a:lnTo>
                        <a:pt x="83" y="74"/>
                      </a:lnTo>
                      <a:close/>
                      <a:moveTo>
                        <a:pt x="119" y="87"/>
                      </a:moveTo>
                      <a:cubicBezTo>
                        <a:pt x="119" y="63"/>
                        <a:pt x="119" y="63"/>
                        <a:pt x="119" y="63"/>
                      </a:cubicBezTo>
                      <a:cubicBezTo>
                        <a:pt x="148" y="72"/>
                        <a:pt x="148" y="72"/>
                        <a:pt x="148" y="72"/>
                      </a:cubicBezTo>
                      <a:cubicBezTo>
                        <a:pt x="150" y="97"/>
                        <a:pt x="150" y="97"/>
                        <a:pt x="150" y="97"/>
                      </a:cubicBezTo>
                      <a:lnTo>
                        <a:pt x="119" y="87"/>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0" name="Freeform 534"/>
                <p:cNvSpPr/>
                <p:nvPr/>
              </p:nvSpPr>
              <p:spPr bwMode="auto">
                <a:xfrm>
                  <a:off x="5201" y="3849"/>
                  <a:ext cx="180" cy="149"/>
                </a:xfrm>
                <a:custGeom>
                  <a:avLst/>
                  <a:gdLst>
                    <a:gd name="T0" fmla="*/ 75 w 76"/>
                    <a:gd name="T1" fmla="*/ 5 h 63"/>
                    <a:gd name="T2" fmla="*/ 55 w 76"/>
                    <a:gd name="T3" fmla="*/ 0 h 63"/>
                    <a:gd name="T4" fmla="*/ 11 w 76"/>
                    <a:gd name="T5" fmla="*/ 20 h 63"/>
                    <a:gd name="T6" fmla="*/ 0 w 76"/>
                    <a:gd name="T7" fmla="*/ 30 h 63"/>
                    <a:gd name="T8" fmla="*/ 75 w 76"/>
                    <a:gd name="T9" fmla="*/ 5 h 63"/>
                  </a:gdLst>
                  <a:ahLst/>
                  <a:cxnLst>
                    <a:cxn ang="0">
                      <a:pos x="T0" y="T1"/>
                    </a:cxn>
                    <a:cxn ang="0">
                      <a:pos x="T2" y="T3"/>
                    </a:cxn>
                    <a:cxn ang="0">
                      <a:pos x="T4" y="T5"/>
                    </a:cxn>
                    <a:cxn ang="0">
                      <a:pos x="T6" y="T7"/>
                    </a:cxn>
                    <a:cxn ang="0">
                      <a:pos x="T8" y="T9"/>
                    </a:cxn>
                  </a:cxnLst>
                  <a:rect l="0" t="0" r="r" b="b"/>
                  <a:pathLst>
                    <a:path w="76" h="63">
                      <a:moveTo>
                        <a:pt x="75" y="5"/>
                      </a:moveTo>
                      <a:cubicBezTo>
                        <a:pt x="68" y="4"/>
                        <a:pt x="61" y="2"/>
                        <a:pt x="55" y="0"/>
                      </a:cubicBezTo>
                      <a:cubicBezTo>
                        <a:pt x="54" y="22"/>
                        <a:pt x="29" y="35"/>
                        <a:pt x="11" y="20"/>
                      </a:cubicBezTo>
                      <a:cubicBezTo>
                        <a:pt x="8" y="23"/>
                        <a:pt x="4" y="27"/>
                        <a:pt x="0" y="30"/>
                      </a:cubicBezTo>
                      <a:cubicBezTo>
                        <a:pt x="28" y="63"/>
                        <a:pt x="76" y="42"/>
                        <a:pt x="75" y="5"/>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1" name="Freeform 535"/>
                <p:cNvSpPr/>
                <p:nvPr/>
              </p:nvSpPr>
              <p:spPr bwMode="auto">
                <a:xfrm>
                  <a:off x="5137" y="1431"/>
                  <a:ext cx="161" cy="306"/>
                </a:xfrm>
                <a:custGeom>
                  <a:avLst/>
                  <a:gdLst>
                    <a:gd name="T0" fmla="*/ 13 w 68"/>
                    <a:gd name="T1" fmla="*/ 0 h 129"/>
                    <a:gd name="T2" fmla="*/ 0 w 68"/>
                    <a:gd name="T3" fmla="*/ 22 h 129"/>
                    <a:gd name="T4" fmla="*/ 13 w 68"/>
                    <a:gd name="T5" fmla="*/ 119 h 129"/>
                    <a:gd name="T6" fmla="*/ 32 w 68"/>
                    <a:gd name="T7" fmla="*/ 129 h 129"/>
                    <a:gd name="T8" fmla="*/ 13 w 68"/>
                    <a:gd name="T9" fmla="*/ 0 h 129"/>
                  </a:gdLst>
                  <a:ahLst/>
                  <a:cxnLst>
                    <a:cxn ang="0">
                      <a:pos x="T0" y="T1"/>
                    </a:cxn>
                    <a:cxn ang="0">
                      <a:pos x="T2" y="T3"/>
                    </a:cxn>
                    <a:cxn ang="0">
                      <a:pos x="T4" y="T5"/>
                    </a:cxn>
                    <a:cxn ang="0">
                      <a:pos x="T6" y="T7"/>
                    </a:cxn>
                    <a:cxn ang="0">
                      <a:pos x="T8" y="T9"/>
                    </a:cxn>
                  </a:cxnLst>
                  <a:rect l="0" t="0" r="r" b="b"/>
                  <a:pathLst>
                    <a:path w="68" h="129">
                      <a:moveTo>
                        <a:pt x="13" y="0"/>
                      </a:moveTo>
                      <a:cubicBezTo>
                        <a:pt x="9" y="8"/>
                        <a:pt x="5" y="15"/>
                        <a:pt x="0" y="22"/>
                      </a:cubicBezTo>
                      <a:cubicBezTo>
                        <a:pt x="33" y="43"/>
                        <a:pt x="38" y="90"/>
                        <a:pt x="13" y="119"/>
                      </a:cubicBezTo>
                      <a:cubicBezTo>
                        <a:pt x="19" y="122"/>
                        <a:pt x="26" y="125"/>
                        <a:pt x="32" y="129"/>
                      </a:cubicBezTo>
                      <a:cubicBezTo>
                        <a:pt x="67" y="90"/>
                        <a:pt x="68" y="28"/>
                        <a:pt x="13" y="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2" name="Freeform 536"/>
                <p:cNvSpPr/>
                <p:nvPr/>
              </p:nvSpPr>
              <p:spPr bwMode="auto">
                <a:xfrm>
                  <a:off x="5298" y="4126"/>
                  <a:ext cx="69" cy="59"/>
                </a:xfrm>
                <a:custGeom>
                  <a:avLst/>
                  <a:gdLst>
                    <a:gd name="T0" fmla="*/ 19 w 29"/>
                    <a:gd name="T1" fmla="*/ 25 h 25"/>
                    <a:gd name="T2" fmla="*/ 29 w 29"/>
                    <a:gd name="T3" fmla="*/ 3 h 25"/>
                    <a:gd name="T4" fmla="*/ 5 w 29"/>
                    <a:gd name="T5" fmla="*/ 0 h 25"/>
                    <a:gd name="T6" fmla="*/ 19 w 29"/>
                    <a:gd name="T7" fmla="*/ 25 h 25"/>
                  </a:gdLst>
                  <a:ahLst/>
                  <a:cxnLst>
                    <a:cxn ang="0">
                      <a:pos x="T0" y="T1"/>
                    </a:cxn>
                    <a:cxn ang="0">
                      <a:pos x="T2" y="T3"/>
                    </a:cxn>
                    <a:cxn ang="0">
                      <a:pos x="T4" y="T5"/>
                    </a:cxn>
                    <a:cxn ang="0">
                      <a:pos x="T6" y="T7"/>
                    </a:cxn>
                  </a:cxnLst>
                  <a:rect l="0" t="0" r="r" b="b"/>
                  <a:pathLst>
                    <a:path w="29" h="25">
                      <a:moveTo>
                        <a:pt x="19" y="25"/>
                      </a:moveTo>
                      <a:cubicBezTo>
                        <a:pt x="22" y="18"/>
                        <a:pt x="26" y="10"/>
                        <a:pt x="29" y="3"/>
                      </a:cubicBezTo>
                      <a:cubicBezTo>
                        <a:pt x="22" y="1"/>
                        <a:pt x="13" y="0"/>
                        <a:pt x="5" y="0"/>
                      </a:cubicBezTo>
                      <a:cubicBezTo>
                        <a:pt x="0" y="14"/>
                        <a:pt x="8" y="22"/>
                        <a:pt x="19" y="2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3" name="Freeform 537"/>
                <p:cNvSpPr/>
                <p:nvPr/>
              </p:nvSpPr>
              <p:spPr bwMode="auto">
                <a:xfrm>
                  <a:off x="5085" y="447"/>
                  <a:ext cx="45" cy="31"/>
                </a:xfrm>
                <a:custGeom>
                  <a:avLst/>
                  <a:gdLst>
                    <a:gd name="T0" fmla="*/ 14 w 19"/>
                    <a:gd name="T1" fmla="*/ 13 h 13"/>
                    <a:gd name="T2" fmla="*/ 19 w 19"/>
                    <a:gd name="T3" fmla="*/ 0 h 13"/>
                    <a:gd name="T4" fmla="*/ 0 w 19"/>
                    <a:gd name="T5" fmla="*/ 13 h 13"/>
                    <a:gd name="T6" fmla="*/ 14 w 19"/>
                    <a:gd name="T7" fmla="*/ 13 h 13"/>
                  </a:gdLst>
                  <a:ahLst/>
                  <a:cxnLst>
                    <a:cxn ang="0">
                      <a:pos x="T0" y="T1"/>
                    </a:cxn>
                    <a:cxn ang="0">
                      <a:pos x="T2" y="T3"/>
                    </a:cxn>
                    <a:cxn ang="0">
                      <a:pos x="T4" y="T5"/>
                    </a:cxn>
                    <a:cxn ang="0">
                      <a:pos x="T6" y="T7"/>
                    </a:cxn>
                  </a:cxnLst>
                  <a:rect l="0" t="0" r="r" b="b"/>
                  <a:pathLst>
                    <a:path w="19" h="13">
                      <a:moveTo>
                        <a:pt x="14" y="13"/>
                      </a:moveTo>
                      <a:cubicBezTo>
                        <a:pt x="19" y="0"/>
                        <a:pt x="19" y="0"/>
                        <a:pt x="19" y="0"/>
                      </a:cubicBezTo>
                      <a:cubicBezTo>
                        <a:pt x="13" y="5"/>
                        <a:pt x="7" y="9"/>
                        <a:pt x="0" y="13"/>
                      </a:cubicBezTo>
                      <a:cubicBezTo>
                        <a:pt x="5" y="13"/>
                        <a:pt x="9" y="13"/>
                        <a:pt x="14" y="13"/>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4" name="Freeform 538"/>
                <p:cNvSpPr/>
                <p:nvPr/>
              </p:nvSpPr>
              <p:spPr bwMode="auto">
                <a:xfrm>
                  <a:off x="5002" y="395"/>
                  <a:ext cx="138" cy="83"/>
                </a:xfrm>
                <a:custGeom>
                  <a:avLst/>
                  <a:gdLst>
                    <a:gd name="T0" fmla="*/ 0 w 58"/>
                    <a:gd name="T1" fmla="*/ 35 h 35"/>
                    <a:gd name="T2" fmla="*/ 22 w 58"/>
                    <a:gd name="T3" fmla="*/ 35 h 35"/>
                    <a:gd name="T4" fmla="*/ 58 w 58"/>
                    <a:gd name="T5" fmla="*/ 11 h 35"/>
                    <a:gd name="T6" fmla="*/ 44 w 58"/>
                    <a:gd name="T7" fmla="*/ 0 h 35"/>
                    <a:gd name="T8" fmla="*/ 0 w 58"/>
                    <a:gd name="T9" fmla="*/ 35 h 35"/>
                  </a:gdLst>
                  <a:ahLst/>
                  <a:cxnLst>
                    <a:cxn ang="0">
                      <a:pos x="T0" y="T1"/>
                    </a:cxn>
                    <a:cxn ang="0">
                      <a:pos x="T2" y="T3"/>
                    </a:cxn>
                    <a:cxn ang="0">
                      <a:pos x="T4" y="T5"/>
                    </a:cxn>
                    <a:cxn ang="0">
                      <a:pos x="T6" y="T7"/>
                    </a:cxn>
                    <a:cxn ang="0">
                      <a:pos x="T8" y="T9"/>
                    </a:cxn>
                  </a:cxnLst>
                  <a:rect l="0" t="0" r="r" b="b"/>
                  <a:pathLst>
                    <a:path w="58" h="35">
                      <a:moveTo>
                        <a:pt x="0" y="35"/>
                      </a:moveTo>
                      <a:cubicBezTo>
                        <a:pt x="7" y="35"/>
                        <a:pt x="15" y="35"/>
                        <a:pt x="22" y="35"/>
                      </a:cubicBezTo>
                      <a:cubicBezTo>
                        <a:pt x="35" y="29"/>
                        <a:pt x="47" y="21"/>
                        <a:pt x="58" y="11"/>
                      </a:cubicBezTo>
                      <a:cubicBezTo>
                        <a:pt x="53" y="7"/>
                        <a:pt x="49" y="3"/>
                        <a:pt x="44" y="0"/>
                      </a:cubicBezTo>
                      <a:cubicBezTo>
                        <a:pt x="33" y="14"/>
                        <a:pt x="17" y="26"/>
                        <a:pt x="0" y="35"/>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5" name="Freeform 539"/>
                <p:cNvSpPr/>
                <p:nvPr/>
              </p:nvSpPr>
              <p:spPr bwMode="auto">
                <a:xfrm>
                  <a:off x="5284" y="3828"/>
                  <a:ext cx="33" cy="42"/>
                </a:xfrm>
                <a:custGeom>
                  <a:avLst/>
                  <a:gdLst>
                    <a:gd name="T0" fmla="*/ 14 w 14"/>
                    <a:gd name="T1" fmla="*/ 7 h 18"/>
                    <a:gd name="T2" fmla="*/ 1 w 14"/>
                    <a:gd name="T3" fmla="*/ 0 h 18"/>
                    <a:gd name="T4" fmla="*/ 0 w 14"/>
                    <a:gd name="T5" fmla="*/ 3 h 18"/>
                    <a:gd name="T6" fmla="*/ 11 w 14"/>
                    <a:gd name="T7" fmla="*/ 18 h 18"/>
                    <a:gd name="T8" fmla="*/ 14 w 14"/>
                    <a:gd name="T9" fmla="*/ 7 h 18"/>
                  </a:gdLst>
                  <a:ahLst/>
                  <a:cxnLst>
                    <a:cxn ang="0">
                      <a:pos x="T0" y="T1"/>
                    </a:cxn>
                    <a:cxn ang="0">
                      <a:pos x="T2" y="T3"/>
                    </a:cxn>
                    <a:cxn ang="0">
                      <a:pos x="T4" y="T5"/>
                    </a:cxn>
                    <a:cxn ang="0">
                      <a:pos x="T6" y="T7"/>
                    </a:cxn>
                    <a:cxn ang="0">
                      <a:pos x="T8" y="T9"/>
                    </a:cxn>
                  </a:cxnLst>
                  <a:rect l="0" t="0" r="r" b="b"/>
                  <a:pathLst>
                    <a:path w="14" h="18">
                      <a:moveTo>
                        <a:pt x="14" y="7"/>
                      </a:moveTo>
                      <a:cubicBezTo>
                        <a:pt x="9" y="5"/>
                        <a:pt x="5" y="3"/>
                        <a:pt x="1" y="0"/>
                      </a:cubicBezTo>
                      <a:cubicBezTo>
                        <a:pt x="1" y="1"/>
                        <a:pt x="0" y="2"/>
                        <a:pt x="0" y="3"/>
                      </a:cubicBezTo>
                      <a:cubicBezTo>
                        <a:pt x="11" y="18"/>
                        <a:pt x="11" y="18"/>
                        <a:pt x="11" y="18"/>
                      </a:cubicBezTo>
                      <a:cubicBezTo>
                        <a:pt x="13" y="15"/>
                        <a:pt x="14" y="11"/>
                        <a:pt x="14" y="7"/>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6" name="Freeform 540"/>
                <p:cNvSpPr/>
                <p:nvPr/>
              </p:nvSpPr>
              <p:spPr bwMode="auto">
                <a:xfrm>
                  <a:off x="5173" y="3128"/>
                  <a:ext cx="97" cy="146"/>
                </a:xfrm>
                <a:custGeom>
                  <a:avLst/>
                  <a:gdLst>
                    <a:gd name="T0" fmla="*/ 0 w 41"/>
                    <a:gd name="T1" fmla="*/ 42 h 62"/>
                    <a:gd name="T2" fmla="*/ 20 w 41"/>
                    <a:gd name="T3" fmla="*/ 62 h 62"/>
                    <a:gd name="T4" fmla="*/ 41 w 41"/>
                    <a:gd name="T5" fmla="*/ 2 h 62"/>
                    <a:gd name="T6" fmla="*/ 19 w 41"/>
                    <a:gd name="T7" fmla="*/ 0 h 62"/>
                    <a:gd name="T8" fmla="*/ 0 w 41"/>
                    <a:gd name="T9" fmla="*/ 42 h 62"/>
                  </a:gdLst>
                  <a:ahLst/>
                  <a:cxnLst>
                    <a:cxn ang="0">
                      <a:pos x="T0" y="T1"/>
                    </a:cxn>
                    <a:cxn ang="0">
                      <a:pos x="T2" y="T3"/>
                    </a:cxn>
                    <a:cxn ang="0">
                      <a:pos x="T4" y="T5"/>
                    </a:cxn>
                    <a:cxn ang="0">
                      <a:pos x="T6" y="T7"/>
                    </a:cxn>
                    <a:cxn ang="0">
                      <a:pos x="T8" y="T9"/>
                    </a:cxn>
                  </a:cxnLst>
                  <a:rect l="0" t="0" r="r" b="b"/>
                  <a:pathLst>
                    <a:path w="41" h="62">
                      <a:moveTo>
                        <a:pt x="0" y="42"/>
                      </a:moveTo>
                      <a:cubicBezTo>
                        <a:pt x="7" y="49"/>
                        <a:pt x="14" y="55"/>
                        <a:pt x="20" y="62"/>
                      </a:cubicBezTo>
                      <a:cubicBezTo>
                        <a:pt x="37" y="43"/>
                        <a:pt x="41" y="20"/>
                        <a:pt x="41" y="2"/>
                      </a:cubicBezTo>
                      <a:cubicBezTo>
                        <a:pt x="34" y="2"/>
                        <a:pt x="26" y="2"/>
                        <a:pt x="19" y="0"/>
                      </a:cubicBezTo>
                      <a:cubicBezTo>
                        <a:pt x="17" y="14"/>
                        <a:pt x="12" y="28"/>
                        <a:pt x="0" y="42"/>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7" name="Freeform 541"/>
                <p:cNvSpPr/>
                <p:nvPr/>
              </p:nvSpPr>
              <p:spPr bwMode="auto">
                <a:xfrm>
                  <a:off x="5194" y="2874"/>
                  <a:ext cx="78" cy="199"/>
                </a:xfrm>
                <a:custGeom>
                  <a:avLst/>
                  <a:gdLst>
                    <a:gd name="T0" fmla="*/ 10 w 33"/>
                    <a:gd name="T1" fmla="*/ 81 h 84"/>
                    <a:gd name="T2" fmla="*/ 30 w 33"/>
                    <a:gd name="T3" fmla="*/ 83 h 84"/>
                    <a:gd name="T4" fmla="*/ 33 w 33"/>
                    <a:gd name="T5" fmla="*/ 5 h 84"/>
                    <a:gd name="T6" fmla="*/ 12 w 33"/>
                    <a:gd name="T7" fmla="*/ 0 h 84"/>
                    <a:gd name="T8" fmla="*/ 10 w 33"/>
                    <a:gd name="T9" fmla="*/ 81 h 84"/>
                  </a:gdLst>
                  <a:ahLst/>
                  <a:cxnLst>
                    <a:cxn ang="0">
                      <a:pos x="T0" y="T1"/>
                    </a:cxn>
                    <a:cxn ang="0">
                      <a:pos x="T2" y="T3"/>
                    </a:cxn>
                    <a:cxn ang="0">
                      <a:pos x="T4" y="T5"/>
                    </a:cxn>
                    <a:cxn ang="0">
                      <a:pos x="T6" y="T7"/>
                    </a:cxn>
                    <a:cxn ang="0">
                      <a:pos x="T8" y="T9"/>
                    </a:cxn>
                  </a:cxnLst>
                  <a:rect l="0" t="0" r="r" b="b"/>
                  <a:pathLst>
                    <a:path w="33" h="84">
                      <a:moveTo>
                        <a:pt x="10" y="81"/>
                      </a:moveTo>
                      <a:cubicBezTo>
                        <a:pt x="17" y="83"/>
                        <a:pt x="23" y="84"/>
                        <a:pt x="30" y="83"/>
                      </a:cubicBezTo>
                      <a:cubicBezTo>
                        <a:pt x="26" y="57"/>
                        <a:pt x="21" y="31"/>
                        <a:pt x="33" y="5"/>
                      </a:cubicBezTo>
                      <a:cubicBezTo>
                        <a:pt x="26" y="3"/>
                        <a:pt x="19" y="1"/>
                        <a:pt x="12" y="0"/>
                      </a:cubicBezTo>
                      <a:cubicBezTo>
                        <a:pt x="0" y="27"/>
                        <a:pt x="8" y="54"/>
                        <a:pt x="10" y="8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8" name="Freeform 542"/>
                <p:cNvSpPr/>
                <p:nvPr/>
              </p:nvSpPr>
              <p:spPr bwMode="auto">
                <a:xfrm>
                  <a:off x="5227" y="4126"/>
                  <a:ext cx="111" cy="111"/>
                </a:xfrm>
                <a:custGeom>
                  <a:avLst/>
                  <a:gdLst>
                    <a:gd name="T0" fmla="*/ 30 w 47"/>
                    <a:gd name="T1" fmla="*/ 0 h 47"/>
                    <a:gd name="T2" fmla="*/ 11 w 47"/>
                    <a:gd name="T3" fmla="*/ 2 h 47"/>
                    <a:gd name="T4" fmla="*/ 42 w 47"/>
                    <a:gd name="T5" fmla="*/ 47 h 47"/>
                    <a:gd name="T6" fmla="*/ 47 w 47"/>
                    <a:gd name="T7" fmla="*/ 30 h 47"/>
                    <a:gd name="T8" fmla="*/ 30 w 47"/>
                    <a:gd name="T9" fmla="*/ 0 h 47"/>
                  </a:gdLst>
                  <a:ahLst/>
                  <a:cxnLst>
                    <a:cxn ang="0">
                      <a:pos x="T0" y="T1"/>
                    </a:cxn>
                    <a:cxn ang="0">
                      <a:pos x="T2" y="T3"/>
                    </a:cxn>
                    <a:cxn ang="0">
                      <a:pos x="T4" y="T5"/>
                    </a:cxn>
                    <a:cxn ang="0">
                      <a:pos x="T6" y="T7"/>
                    </a:cxn>
                    <a:cxn ang="0">
                      <a:pos x="T8" y="T9"/>
                    </a:cxn>
                  </a:cxnLst>
                  <a:rect l="0" t="0" r="r" b="b"/>
                  <a:pathLst>
                    <a:path w="47" h="47">
                      <a:moveTo>
                        <a:pt x="30" y="0"/>
                      </a:moveTo>
                      <a:cubicBezTo>
                        <a:pt x="23" y="1"/>
                        <a:pt x="17" y="1"/>
                        <a:pt x="11" y="2"/>
                      </a:cubicBezTo>
                      <a:cubicBezTo>
                        <a:pt x="0" y="26"/>
                        <a:pt x="22" y="47"/>
                        <a:pt x="42" y="47"/>
                      </a:cubicBezTo>
                      <a:cubicBezTo>
                        <a:pt x="43" y="41"/>
                        <a:pt x="45" y="35"/>
                        <a:pt x="47" y="30"/>
                      </a:cubicBezTo>
                      <a:cubicBezTo>
                        <a:pt x="35" y="27"/>
                        <a:pt x="24" y="18"/>
                        <a:pt x="30"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9" name="Freeform 543"/>
                <p:cNvSpPr/>
                <p:nvPr/>
              </p:nvSpPr>
              <p:spPr bwMode="auto">
                <a:xfrm>
                  <a:off x="5274" y="3837"/>
                  <a:ext cx="34" cy="45"/>
                </a:xfrm>
                <a:custGeom>
                  <a:avLst/>
                  <a:gdLst>
                    <a:gd name="T0" fmla="*/ 14 w 14"/>
                    <a:gd name="T1" fmla="*/ 15 h 19"/>
                    <a:gd name="T2" fmla="*/ 3 w 14"/>
                    <a:gd name="T3" fmla="*/ 0 h 19"/>
                    <a:gd name="T4" fmla="*/ 0 w 14"/>
                    <a:gd name="T5" fmla="*/ 4 h 19"/>
                    <a:gd name="T6" fmla="*/ 12 w 14"/>
                    <a:gd name="T7" fmla="*/ 19 h 19"/>
                    <a:gd name="T8" fmla="*/ 14 w 14"/>
                    <a:gd name="T9" fmla="*/ 15 h 19"/>
                  </a:gdLst>
                  <a:ahLst/>
                  <a:cxnLst>
                    <a:cxn ang="0">
                      <a:pos x="T0" y="T1"/>
                    </a:cxn>
                    <a:cxn ang="0">
                      <a:pos x="T2" y="T3"/>
                    </a:cxn>
                    <a:cxn ang="0">
                      <a:pos x="T4" y="T5"/>
                    </a:cxn>
                    <a:cxn ang="0">
                      <a:pos x="T6" y="T7"/>
                    </a:cxn>
                    <a:cxn ang="0">
                      <a:pos x="T8" y="T9"/>
                    </a:cxn>
                  </a:cxnLst>
                  <a:rect l="0" t="0" r="r" b="b"/>
                  <a:pathLst>
                    <a:path w="14" h="19">
                      <a:moveTo>
                        <a:pt x="14" y="15"/>
                      </a:moveTo>
                      <a:cubicBezTo>
                        <a:pt x="3" y="0"/>
                        <a:pt x="3" y="0"/>
                        <a:pt x="3" y="0"/>
                      </a:cubicBezTo>
                      <a:cubicBezTo>
                        <a:pt x="2" y="1"/>
                        <a:pt x="1" y="3"/>
                        <a:pt x="0" y="4"/>
                      </a:cubicBezTo>
                      <a:cubicBezTo>
                        <a:pt x="12" y="19"/>
                        <a:pt x="12" y="19"/>
                        <a:pt x="12" y="19"/>
                      </a:cubicBezTo>
                      <a:cubicBezTo>
                        <a:pt x="13" y="18"/>
                        <a:pt x="14" y="17"/>
                        <a:pt x="14" y="15"/>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0" name="Freeform 544"/>
                <p:cNvSpPr>
                  <a:spLocks noEditPoints="1"/>
                </p:cNvSpPr>
                <p:nvPr/>
              </p:nvSpPr>
              <p:spPr bwMode="auto">
                <a:xfrm>
                  <a:off x="4671" y="2011"/>
                  <a:ext cx="540" cy="293"/>
                </a:xfrm>
                <a:custGeom>
                  <a:avLst/>
                  <a:gdLst>
                    <a:gd name="T0" fmla="*/ 69 w 228"/>
                    <a:gd name="T1" fmla="*/ 94 h 124"/>
                    <a:gd name="T2" fmla="*/ 73 w 228"/>
                    <a:gd name="T3" fmla="*/ 89 h 124"/>
                    <a:gd name="T4" fmla="*/ 123 w 228"/>
                    <a:gd name="T5" fmla="*/ 108 h 124"/>
                    <a:gd name="T6" fmla="*/ 126 w 228"/>
                    <a:gd name="T7" fmla="*/ 100 h 124"/>
                    <a:gd name="T8" fmla="*/ 125 w 228"/>
                    <a:gd name="T9" fmla="*/ 79 h 124"/>
                    <a:gd name="T10" fmla="*/ 127 w 228"/>
                    <a:gd name="T11" fmla="*/ 80 h 124"/>
                    <a:gd name="T12" fmla="*/ 129 w 228"/>
                    <a:gd name="T13" fmla="*/ 73 h 124"/>
                    <a:gd name="T14" fmla="*/ 131 w 228"/>
                    <a:gd name="T15" fmla="*/ 57 h 124"/>
                    <a:gd name="T16" fmla="*/ 159 w 228"/>
                    <a:gd name="T17" fmla="*/ 69 h 124"/>
                    <a:gd name="T18" fmla="*/ 158 w 228"/>
                    <a:gd name="T19" fmla="*/ 73 h 124"/>
                    <a:gd name="T20" fmla="*/ 165 w 228"/>
                    <a:gd name="T21" fmla="*/ 73 h 124"/>
                    <a:gd name="T22" fmla="*/ 188 w 228"/>
                    <a:gd name="T23" fmla="*/ 83 h 124"/>
                    <a:gd name="T24" fmla="*/ 190 w 228"/>
                    <a:gd name="T25" fmla="*/ 99 h 124"/>
                    <a:gd name="T26" fmla="*/ 188 w 228"/>
                    <a:gd name="T27" fmla="*/ 105 h 124"/>
                    <a:gd name="T28" fmla="*/ 189 w 228"/>
                    <a:gd name="T29" fmla="*/ 106 h 124"/>
                    <a:gd name="T30" fmla="*/ 191 w 228"/>
                    <a:gd name="T31" fmla="*/ 123 h 124"/>
                    <a:gd name="T32" fmla="*/ 199 w 228"/>
                    <a:gd name="T33" fmla="*/ 123 h 124"/>
                    <a:gd name="T34" fmla="*/ 198 w 228"/>
                    <a:gd name="T35" fmla="*/ 110 h 124"/>
                    <a:gd name="T36" fmla="*/ 222 w 228"/>
                    <a:gd name="T37" fmla="*/ 117 h 124"/>
                    <a:gd name="T38" fmla="*/ 224 w 228"/>
                    <a:gd name="T39" fmla="*/ 111 h 124"/>
                    <a:gd name="T40" fmla="*/ 199 w 228"/>
                    <a:gd name="T41" fmla="*/ 102 h 124"/>
                    <a:gd name="T42" fmla="*/ 198 w 228"/>
                    <a:gd name="T43" fmla="*/ 85 h 124"/>
                    <a:gd name="T44" fmla="*/ 222 w 228"/>
                    <a:gd name="T45" fmla="*/ 95 h 124"/>
                    <a:gd name="T46" fmla="*/ 228 w 228"/>
                    <a:gd name="T47" fmla="*/ 93 h 124"/>
                    <a:gd name="T48" fmla="*/ 226 w 228"/>
                    <a:gd name="T49" fmla="*/ 86 h 124"/>
                    <a:gd name="T50" fmla="*/ 32 w 228"/>
                    <a:gd name="T51" fmla="*/ 0 h 124"/>
                    <a:gd name="T52" fmla="*/ 0 w 228"/>
                    <a:gd name="T53" fmla="*/ 66 h 124"/>
                    <a:gd name="T54" fmla="*/ 79 w 228"/>
                    <a:gd name="T55" fmla="*/ 124 h 124"/>
                    <a:gd name="T56" fmla="*/ 85 w 228"/>
                    <a:gd name="T57" fmla="*/ 121 h 124"/>
                    <a:gd name="T58" fmla="*/ 69 w 228"/>
                    <a:gd name="T59" fmla="*/ 94 h 124"/>
                    <a:gd name="T60" fmla="*/ 95 w 228"/>
                    <a:gd name="T61" fmla="*/ 45 h 124"/>
                    <a:gd name="T62" fmla="*/ 123 w 228"/>
                    <a:gd name="T63" fmla="*/ 55 h 124"/>
                    <a:gd name="T64" fmla="*/ 123 w 228"/>
                    <a:gd name="T65" fmla="*/ 71 h 124"/>
                    <a:gd name="T66" fmla="*/ 93 w 228"/>
                    <a:gd name="T67" fmla="*/ 59 h 124"/>
                    <a:gd name="T68" fmla="*/ 95 w 228"/>
                    <a:gd name="T69" fmla="*/ 45 h 124"/>
                    <a:gd name="T70" fmla="*/ 88 w 228"/>
                    <a:gd name="T71" fmla="*/ 66 h 124"/>
                    <a:gd name="T72" fmla="*/ 117 w 228"/>
                    <a:gd name="T73" fmla="*/ 77 h 124"/>
                    <a:gd name="T74" fmla="*/ 117 w 228"/>
                    <a:gd name="T75" fmla="*/ 96 h 124"/>
                    <a:gd name="T76" fmla="*/ 87 w 228"/>
                    <a:gd name="T77" fmla="*/ 85 h 124"/>
                    <a:gd name="T78" fmla="*/ 88 w 228"/>
                    <a:gd name="T79" fmla="*/ 66 h 124"/>
                    <a:gd name="T80" fmla="*/ 58 w 228"/>
                    <a:gd name="T81" fmla="*/ 28 h 124"/>
                    <a:gd name="T82" fmla="*/ 86 w 228"/>
                    <a:gd name="T83" fmla="*/ 40 h 124"/>
                    <a:gd name="T84" fmla="*/ 84 w 228"/>
                    <a:gd name="T85" fmla="*/ 54 h 124"/>
                    <a:gd name="T86" fmla="*/ 54 w 228"/>
                    <a:gd name="T87" fmla="*/ 42 h 124"/>
                    <a:gd name="T88" fmla="*/ 58 w 228"/>
                    <a:gd name="T89" fmla="*/ 28 h 124"/>
                    <a:gd name="T90" fmla="*/ 30 w 228"/>
                    <a:gd name="T91" fmla="*/ 17 h 124"/>
                    <a:gd name="T92" fmla="*/ 50 w 228"/>
                    <a:gd name="T93" fmla="*/ 25 h 124"/>
                    <a:gd name="T94" fmla="*/ 47 w 228"/>
                    <a:gd name="T95" fmla="*/ 39 h 124"/>
                    <a:gd name="T96" fmla="*/ 26 w 228"/>
                    <a:gd name="T97" fmla="*/ 30 h 124"/>
                    <a:gd name="T98" fmla="*/ 30 w 228"/>
                    <a:gd name="T99" fmla="*/ 17 h 124"/>
                    <a:gd name="T100" fmla="*/ 37 w 228"/>
                    <a:gd name="T101" fmla="*/ 65 h 124"/>
                    <a:gd name="T102" fmla="*/ 17 w 228"/>
                    <a:gd name="T103" fmla="*/ 59 h 124"/>
                    <a:gd name="T104" fmla="*/ 22 w 228"/>
                    <a:gd name="T105" fmla="*/ 42 h 124"/>
                    <a:gd name="T106" fmla="*/ 41 w 228"/>
                    <a:gd name="T107" fmla="*/ 49 h 124"/>
                    <a:gd name="T108" fmla="*/ 37 w 228"/>
                    <a:gd name="T109" fmla="*/ 65 h 124"/>
                    <a:gd name="T110" fmla="*/ 46 w 228"/>
                    <a:gd name="T111" fmla="*/ 71 h 124"/>
                    <a:gd name="T112" fmla="*/ 49 w 228"/>
                    <a:gd name="T113" fmla="*/ 52 h 124"/>
                    <a:gd name="T114" fmla="*/ 80 w 228"/>
                    <a:gd name="T115" fmla="*/ 64 h 124"/>
                    <a:gd name="T116" fmla="*/ 78 w 228"/>
                    <a:gd name="T117" fmla="*/ 81 h 124"/>
                    <a:gd name="T118" fmla="*/ 46 w 228"/>
                    <a:gd name="T119" fmla="*/ 7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8" h="124">
                      <a:moveTo>
                        <a:pt x="69" y="94"/>
                      </a:moveTo>
                      <a:cubicBezTo>
                        <a:pt x="73" y="89"/>
                        <a:pt x="73" y="89"/>
                        <a:pt x="73" y="89"/>
                      </a:cubicBezTo>
                      <a:cubicBezTo>
                        <a:pt x="123" y="108"/>
                        <a:pt x="123" y="108"/>
                        <a:pt x="123" y="108"/>
                      </a:cubicBezTo>
                      <a:cubicBezTo>
                        <a:pt x="126" y="100"/>
                        <a:pt x="126" y="100"/>
                        <a:pt x="126" y="100"/>
                      </a:cubicBezTo>
                      <a:cubicBezTo>
                        <a:pt x="125" y="79"/>
                        <a:pt x="125" y="79"/>
                        <a:pt x="125" y="79"/>
                      </a:cubicBezTo>
                      <a:cubicBezTo>
                        <a:pt x="127" y="80"/>
                        <a:pt x="127" y="80"/>
                        <a:pt x="127" y="80"/>
                      </a:cubicBezTo>
                      <a:cubicBezTo>
                        <a:pt x="129" y="73"/>
                        <a:pt x="129" y="73"/>
                        <a:pt x="129" y="73"/>
                      </a:cubicBezTo>
                      <a:cubicBezTo>
                        <a:pt x="131" y="57"/>
                        <a:pt x="131" y="57"/>
                        <a:pt x="131" y="57"/>
                      </a:cubicBezTo>
                      <a:cubicBezTo>
                        <a:pt x="159" y="69"/>
                        <a:pt x="159" y="69"/>
                        <a:pt x="159" y="69"/>
                      </a:cubicBezTo>
                      <a:cubicBezTo>
                        <a:pt x="158" y="73"/>
                        <a:pt x="158" y="73"/>
                        <a:pt x="158" y="73"/>
                      </a:cubicBezTo>
                      <a:cubicBezTo>
                        <a:pt x="165" y="73"/>
                        <a:pt x="165" y="73"/>
                        <a:pt x="165" y="73"/>
                      </a:cubicBezTo>
                      <a:cubicBezTo>
                        <a:pt x="188" y="83"/>
                        <a:pt x="188" y="83"/>
                        <a:pt x="188" y="83"/>
                      </a:cubicBezTo>
                      <a:cubicBezTo>
                        <a:pt x="190" y="99"/>
                        <a:pt x="190" y="99"/>
                        <a:pt x="190" y="99"/>
                      </a:cubicBezTo>
                      <a:cubicBezTo>
                        <a:pt x="188" y="105"/>
                        <a:pt x="188" y="105"/>
                        <a:pt x="188" y="105"/>
                      </a:cubicBezTo>
                      <a:cubicBezTo>
                        <a:pt x="189" y="106"/>
                        <a:pt x="189" y="106"/>
                        <a:pt x="189" y="106"/>
                      </a:cubicBezTo>
                      <a:cubicBezTo>
                        <a:pt x="191" y="123"/>
                        <a:pt x="191" y="123"/>
                        <a:pt x="191" y="123"/>
                      </a:cubicBezTo>
                      <a:cubicBezTo>
                        <a:pt x="199" y="123"/>
                        <a:pt x="199" y="123"/>
                        <a:pt x="199" y="123"/>
                      </a:cubicBezTo>
                      <a:cubicBezTo>
                        <a:pt x="198" y="110"/>
                        <a:pt x="198" y="110"/>
                        <a:pt x="198" y="110"/>
                      </a:cubicBezTo>
                      <a:cubicBezTo>
                        <a:pt x="222" y="117"/>
                        <a:pt x="222" y="117"/>
                        <a:pt x="222" y="117"/>
                      </a:cubicBezTo>
                      <a:cubicBezTo>
                        <a:pt x="224" y="111"/>
                        <a:pt x="224" y="111"/>
                        <a:pt x="224" y="111"/>
                      </a:cubicBezTo>
                      <a:cubicBezTo>
                        <a:pt x="199" y="102"/>
                        <a:pt x="199" y="102"/>
                        <a:pt x="199" y="102"/>
                      </a:cubicBezTo>
                      <a:cubicBezTo>
                        <a:pt x="198" y="85"/>
                        <a:pt x="198" y="85"/>
                        <a:pt x="198" y="85"/>
                      </a:cubicBezTo>
                      <a:cubicBezTo>
                        <a:pt x="222" y="95"/>
                        <a:pt x="222" y="95"/>
                        <a:pt x="222" y="95"/>
                      </a:cubicBezTo>
                      <a:cubicBezTo>
                        <a:pt x="228" y="93"/>
                        <a:pt x="228" y="93"/>
                        <a:pt x="228" y="93"/>
                      </a:cubicBezTo>
                      <a:cubicBezTo>
                        <a:pt x="226" y="86"/>
                        <a:pt x="226" y="86"/>
                        <a:pt x="226" y="86"/>
                      </a:cubicBezTo>
                      <a:cubicBezTo>
                        <a:pt x="32" y="0"/>
                        <a:pt x="32" y="0"/>
                        <a:pt x="32" y="0"/>
                      </a:cubicBezTo>
                      <a:cubicBezTo>
                        <a:pt x="23" y="21"/>
                        <a:pt x="11" y="46"/>
                        <a:pt x="0" y="66"/>
                      </a:cubicBezTo>
                      <a:cubicBezTo>
                        <a:pt x="36" y="76"/>
                        <a:pt x="61" y="99"/>
                        <a:pt x="79" y="124"/>
                      </a:cubicBezTo>
                      <a:cubicBezTo>
                        <a:pt x="85" y="121"/>
                        <a:pt x="85" y="121"/>
                        <a:pt x="85" y="121"/>
                      </a:cubicBezTo>
                      <a:lnTo>
                        <a:pt x="69" y="94"/>
                      </a:lnTo>
                      <a:close/>
                      <a:moveTo>
                        <a:pt x="95" y="45"/>
                      </a:moveTo>
                      <a:cubicBezTo>
                        <a:pt x="123" y="55"/>
                        <a:pt x="123" y="55"/>
                        <a:pt x="123" y="55"/>
                      </a:cubicBezTo>
                      <a:cubicBezTo>
                        <a:pt x="123" y="71"/>
                        <a:pt x="123" y="71"/>
                        <a:pt x="123" y="71"/>
                      </a:cubicBezTo>
                      <a:cubicBezTo>
                        <a:pt x="93" y="59"/>
                        <a:pt x="93" y="59"/>
                        <a:pt x="93" y="59"/>
                      </a:cubicBezTo>
                      <a:lnTo>
                        <a:pt x="95" y="45"/>
                      </a:lnTo>
                      <a:close/>
                      <a:moveTo>
                        <a:pt x="88" y="66"/>
                      </a:moveTo>
                      <a:cubicBezTo>
                        <a:pt x="117" y="77"/>
                        <a:pt x="117" y="77"/>
                        <a:pt x="117" y="77"/>
                      </a:cubicBezTo>
                      <a:cubicBezTo>
                        <a:pt x="117" y="96"/>
                        <a:pt x="117" y="96"/>
                        <a:pt x="117" y="96"/>
                      </a:cubicBezTo>
                      <a:cubicBezTo>
                        <a:pt x="87" y="85"/>
                        <a:pt x="87" y="85"/>
                        <a:pt x="87" y="85"/>
                      </a:cubicBezTo>
                      <a:lnTo>
                        <a:pt x="88" y="66"/>
                      </a:lnTo>
                      <a:close/>
                      <a:moveTo>
                        <a:pt x="58" y="28"/>
                      </a:moveTo>
                      <a:cubicBezTo>
                        <a:pt x="86" y="40"/>
                        <a:pt x="86" y="40"/>
                        <a:pt x="86" y="40"/>
                      </a:cubicBezTo>
                      <a:cubicBezTo>
                        <a:pt x="84" y="54"/>
                        <a:pt x="84" y="54"/>
                        <a:pt x="84" y="54"/>
                      </a:cubicBezTo>
                      <a:cubicBezTo>
                        <a:pt x="54" y="42"/>
                        <a:pt x="54" y="42"/>
                        <a:pt x="54" y="42"/>
                      </a:cubicBezTo>
                      <a:lnTo>
                        <a:pt x="58" y="28"/>
                      </a:lnTo>
                      <a:close/>
                      <a:moveTo>
                        <a:pt x="30" y="17"/>
                      </a:moveTo>
                      <a:cubicBezTo>
                        <a:pt x="50" y="25"/>
                        <a:pt x="50" y="25"/>
                        <a:pt x="50" y="25"/>
                      </a:cubicBezTo>
                      <a:cubicBezTo>
                        <a:pt x="47" y="39"/>
                        <a:pt x="47" y="39"/>
                        <a:pt x="47" y="39"/>
                      </a:cubicBezTo>
                      <a:cubicBezTo>
                        <a:pt x="26" y="30"/>
                        <a:pt x="26" y="30"/>
                        <a:pt x="26" y="30"/>
                      </a:cubicBezTo>
                      <a:lnTo>
                        <a:pt x="30" y="17"/>
                      </a:lnTo>
                      <a:close/>
                      <a:moveTo>
                        <a:pt x="37" y="65"/>
                      </a:moveTo>
                      <a:cubicBezTo>
                        <a:pt x="17" y="59"/>
                        <a:pt x="17" y="59"/>
                        <a:pt x="17" y="59"/>
                      </a:cubicBezTo>
                      <a:cubicBezTo>
                        <a:pt x="22" y="42"/>
                        <a:pt x="22" y="42"/>
                        <a:pt x="22" y="42"/>
                      </a:cubicBezTo>
                      <a:cubicBezTo>
                        <a:pt x="41" y="49"/>
                        <a:pt x="41" y="49"/>
                        <a:pt x="41" y="49"/>
                      </a:cubicBezTo>
                      <a:lnTo>
                        <a:pt x="37" y="65"/>
                      </a:lnTo>
                      <a:close/>
                      <a:moveTo>
                        <a:pt x="46" y="71"/>
                      </a:moveTo>
                      <a:cubicBezTo>
                        <a:pt x="49" y="52"/>
                        <a:pt x="49" y="52"/>
                        <a:pt x="49" y="52"/>
                      </a:cubicBezTo>
                      <a:cubicBezTo>
                        <a:pt x="80" y="64"/>
                        <a:pt x="80" y="64"/>
                        <a:pt x="80" y="64"/>
                      </a:cubicBezTo>
                      <a:cubicBezTo>
                        <a:pt x="78" y="81"/>
                        <a:pt x="78" y="81"/>
                        <a:pt x="78" y="81"/>
                      </a:cubicBezTo>
                      <a:lnTo>
                        <a:pt x="46" y="71"/>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1" name="Freeform 545"/>
                <p:cNvSpPr/>
                <p:nvPr/>
              </p:nvSpPr>
              <p:spPr bwMode="auto">
                <a:xfrm>
                  <a:off x="5189" y="4133"/>
                  <a:ext cx="135" cy="159"/>
                </a:xfrm>
                <a:custGeom>
                  <a:avLst/>
                  <a:gdLst>
                    <a:gd name="T0" fmla="*/ 22 w 57"/>
                    <a:gd name="T1" fmla="*/ 0 h 67"/>
                    <a:gd name="T2" fmla="*/ 0 w 57"/>
                    <a:gd name="T3" fmla="*/ 5 h 67"/>
                    <a:gd name="T4" fmla="*/ 4 w 57"/>
                    <a:gd name="T5" fmla="*/ 37 h 67"/>
                    <a:gd name="T6" fmla="*/ 25 w 57"/>
                    <a:gd name="T7" fmla="*/ 59 h 67"/>
                    <a:gd name="T8" fmla="*/ 55 w 57"/>
                    <a:gd name="T9" fmla="*/ 63 h 67"/>
                    <a:gd name="T10" fmla="*/ 56 w 57"/>
                    <a:gd name="T11" fmla="*/ 56 h 67"/>
                    <a:gd name="T12" fmla="*/ 57 w 57"/>
                    <a:gd name="T13" fmla="*/ 48 h 67"/>
                    <a:gd name="T14" fmla="*/ 22 w 57"/>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67">
                      <a:moveTo>
                        <a:pt x="22" y="0"/>
                      </a:moveTo>
                      <a:cubicBezTo>
                        <a:pt x="14" y="1"/>
                        <a:pt x="7" y="3"/>
                        <a:pt x="0" y="5"/>
                      </a:cubicBezTo>
                      <a:cubicBezTo>
                        <a:pt x="2" y="17"/>
                        <a:pt x="4" y="28"/>
                        <a:pt x="4" y="37"/>
                      </a:cubicBezTo>
                      <a:cubicBezTo>
                        <a:pt x="12" y="44"/>
                        <a:pt x="19" y="51"/>
                        <a:pt x="25" y="59"/>
                      </a:cubicBezTo>
                      <a:cubicBezTo>
                        <a:pt x="35" y="66"/>
                        <a:pt x="46" y="67"/>
                        <a:pt x="55" y="63"/>
                      </a:cubicBezTo>
                      <a:cubicBezTo>
                        <a:pt x="56" y="61"/>
                        <a:pt x="56" y="58"/>
                        <a:pt x="56" y="56"/>
                      </a:cubicBezTo>
                      <a:cubicBezTo>
                        <a:pt x="56" y="53"/>
                        <a:pt x="57" y="51"/>
                        <a:pt x="57" y="48"/>
                      </a:cubicBezTo>
                      <a:cubicBezTo>
                        <a:pt x="38" y="52"/>
                        <a:pt x="10" y="26"/>
                        <a:pt x="22" y="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2" name="Rectangle 546"/>
                <p:cNvSpPr>
                  <a:spLocks noChangeArrowheads="1"/>
                </p:cNvSpPr>
                <p:nvPr/>
              </p:nvSpPr>
              <p:spPr bwMode="auto">
                <a:xfrm>
                  <a:off x="5324" y="4351"/>
                  <a:ext cx="2" cy="1"/>
                </a:xfrm>
                <a:prstGeom prst="rect">
                  <a:avLst/>
                </a:prstGeom>
                <a:solidFill>
                  <a:srgbClr val="3F4E5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933" name="Freeform 547"/>
                <p:cNvSpPr/>
                <p:nvPr/>
              </p:nvSpPr>
              <p:spPr bwMode="auto">
                <a:xfrm>
                  <a:off x="5265" y="3849"/>
                  <a:ext cx="33" cy="40"/>
                </a:xfrm>
                <a:custGeom>
                  <a:avLst/>
                  <a:gdLst>
                    <a:gd name="T0" fmla="*/ 14 w 14"/>
                    <a:gd name="T1" fmla="*/ 15 h 17"/>
                    <a:gd name="T2" fmla="*/ 3 w 14"/>
                    <a:gd name="T3" fmla="*/ 0 h 17"/>
                    <a:gd name="T4" fmla="*/ 0 w 14"/>
                    <a:gd name="T5" fmla="*/ 4 h 17"/>
                    <a:gd name="T6" fmla="*/ 11 w 14"/>
                    <a:gd name="T7" fmla="*/ 17 h 17"/>
                    <a:gd name="T8" fmla="*/ 14 w 14"/>
                    <a:gd name="T9" fmla="*/ 15 h 17"/>
                  </a:gdLst>
                  <a:ahLst/>
                  <a:cxnLst>
                    <a:cxn ang="0">
                      <a:pos x="T0" y="T1"/>
                    </a:cxn>
                    <a:cxn ang="0">
                      <a:pos x="T2" y="T3"/>
                    </a:cxn>
                    <a:cxn ang="0">
                      <a:pos x="T4" y="T5"/>
                    </a:cxn>
                    <a:cxn ang="0">
                      <a:pos x="T6" y="T7"/>
                    </a:cxn>
                    <a:cxn ang="0">
                      <a:pos x="T8" y="T9"/>
                    </a:cxn>
                  </a:cxnLst>
                  <a:rect l="0" t="0" r="r" b="b"/>
                  <a:pathLst>
                    <a:path w="14" h="17">
                      <a:moveTo>
                        <a:pt x="14" y="15"/>
                      </a:moveTo>
                      <a:cubicBezTo>
                        <a:pt x="3" y="0"/>
                        <a:pt x="3" y="0"/>
                        <a:pt x="3" y="0"/>
                      </a:cubicBezTo>
                      <a:cubicBezTo>
                        <a:pt x="2" y="2"/>
                        <a:pt x="1" y="3"/>
                        <a:pt x="0" y="4"/>
                      </a:cubicBezTo>
                      <a:cubicBezTo>
                        <a:pt x="11" y="17"/>
                        <a:pt x="11" y="17"/>
                        <a:pt x="11" y="17"/>
                      </a:cubicBezTo>
                      <a:cubicBezTo>
                        <a:pt x="12" y="17"/>
                        <a:pt x="13" y="16"/>
                        <a:pt x="14" y="15"/>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4" name="Freeform 548"/>
                <p:cNvSpPr/>
                <p:nvPr/>
              </p:nvSpPr>
              <p:spPr bwMode="auto">
                <a:xfrm>
                  <a:off x="5263" y="4294"/>
                  <a:ext cx="61" cy="54"/>
                </a:xfrm>
                <a:custGeom>
                  <a:avLst/>
                  <a:gdLst>
                    <a:gd name="T0" fmla="*/ 0 w 26"/>
                    <a:gd name="T1" fmla="*/ 0 h 23"/>
                    <a:gd name="T2" fmla="*/ 11 w 26"/>
                    <a:gd name="T3" fmla="*/ 22 h 23"/>
                    <a:gd name="T4" fmla="*/ 26 w 26"/>
                    <a:gd name="T5" fmla="*/ 19 h 23"/>
                    <a:gd name="T6" fmla="*/ 24 w 26"/>
                    <a:gd name="T7" fmla="*/ 0 h 23"/>
                    <a:gd name="T8" fmla="*/ 0 w 26"/>
                    <a:gd name="T9" fmla="*/ 0 h 23"/>
                  </a:gdLst>
                  <a:ahLst/>
                  <a:cxnLst>
                    <a:cxn ang="0">
                      <a:pos x="T0" y="T1"/>
                    </a:cxn>
                    <a:cxn ang="0">
                      <a:pos x="T2" y="T3"/>
                    </a:cxn>
                    <a:cxn ang="0">
                      <a:pos x="T4" y="T5"/>
                    </a:cxn>
                    <a:cxn ang="0">
                      <a:pos x="T6" y="T7"/>
                    </a:cxn>
                    <a:cxn ang="0">
                      <a:pos x="T8" y="T9"/>
                    </a:cxn>
                  </a:cxnLst>
                  <a:rect l="0" t="0" r="r" b="b"/>
                  <a:pathLst>
                    <a:path w="26" h="23">
                      <a:moveTo>
                        <a:pt x="0" y="0"/>
                      </a:moveTo>
                      <a:cubicBezTo>
                        <a:pt x="5" y="7"/>
                        <a:pt x="8" y="14"/>
                        <a:pt x="11" y="22"/>
                      </a:cubicBezTo>
                      <a:cubicBezTo>
                        <a:pt x="16" y="23"/>
                        <a:pt x="21" y="21"/>
                        <a:pt x="26" y="19"/>
                      </a:cubicBezTo>
                      <a:cubicBezTo>
                        <a:pt x="25" y="13"/>
                        <a:pt x="24" y="7"/>
                        <a:pt x="24" y="0"/>
                      </a:cubicBezTo>
                      <a:cubicBezTo>
                        <a:pt x="17" y="3"/>
                        <a:pt x="8" y="3"/>
                        <a:pt x="0"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5" name="Freeform 549"/>
                <p:cNvSpPr/>
                <p:nvPr/>
              </p:nvSpPr>
              <p:spPr bwMode="auto">
                <a:xfrm>
                  <a:off x="5031" y="3731"/>
                  <a:ext cx="262" cy="620"/>
                </a:xfrm>
                <a:custGeom>
                  <a:avLst/>
                  <a:gdLst>
                    <a:gd name="T0" fmla="*/ 23 w 111"/>
                    <a:gd name="T1" fmla="*/ 139 h 262"/>
                    <a:gd name="T2" fmla="*/ 106 w 111"/>
                    <a:gd name="T3" fmla="*/ 33 h 262"/>
                    <a:gd name="T4" fmla="*/ 105 w 111"/>
                    <a:gd name="T5" fmla="*/ 0 h 262"/>
                    <a:gd name="T6" fmla="*/ 99 w 111"/>
                    <a:gd name="T7" fmla="*/ 5 h 262"/>
                    <a:gd name="T8" fmla="*/ 96 w 111"/>
                    <a:gd name="T9" fmla="*/ 35 h 262"/>
                    <a:gd name="T10" fmla="*/ 3 w 111"/>
                    <a:gd name="T11" fmla="*/ 152 h 262"/>
                    <a:gd name="T12" fmla="*/ 83 w 111"/>
                    <a:gd name="T13" fmla="*/ 262 h 262"/>
                    <a:gd name="T14" fmla="*/ 103 w 111"/>
                    <a:gd name="T15" fmla="*/ 262 h 262"/>
                    <a:gd name="T16" fmla="*/ 23 w 111"/>
                    <a:gd name="T17" fmla="*/ 139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262">
                      <a:moveTo>
                        <a:pt x="23" y="139"/>
                      </a:moveTo>
                      <a:cubicBezTo>
                        <a:pt x="22" y="98"/>
                        <a:pt x="90" y="70"/>
                        <a:pt x="106" y="33"/>
                      </a:cubicBezTo>
                      <a:cubicBezTo>
                        <a:pt x="110" y="22"/>
                        <a:pt x="111" y="12"/>
                        <a:pt x="105" y="0"/>
                      </a:cubicBezTo>
                      <a:cubicBezTo>
                        <a:pt x="103" y="2"/>
                        <a:pt x="101" y="4"/>
                        <a:pt x="99" y="5"/>
                      </a:cubicBezTo>
                      <a:cubicBezTo>
                        <a:pt x="102" y="16"/>
                        <a:pt x="100" y="26"/>
                        <a:pt x="96" y="35"/>
                      </a:cubicBezTo>
                      <a:cubicBezTo>
                        <a:pt x="75" y="75"/>
                        <a:pt x="0" y="107"/>
                        <a:pt x="3" y="152"/>
                      </a:cubicBezTo>
                      <a:cubicBezTo>
                        <a:pt x="5" y="195"/>
                        <a:pt x="62" y="221"/>
                        <a:pt x="83" y="262"/>
                      </a:cubicBezTo>
                      <a:cubicBezTo>
                        <a:pt x="103" y="262"/>
                        <a:pt x="103" y="262"/>
                        <a:pt x="103" y="262"/>
                      </a:cubicBezTo>
                      <a:cubicBezTo>
                        <a:pt x="85" y="214"/>
                        <a:pt x="24" y="195"/>
                        <a:pt x="23" y="139"/>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6" name="Freeform 550"/>
                <p:cNvSpPr/>
                <p:nvPr/>
              </p:nvSpPr>
              <p:spPr bwMode="auto">
                <a:xfrm>
                  <a:off x="5151" y="2347"/>
                  <a:ext cx="50" cy="52"/>
                </a:xfrm>
                <a:custGeom>
                  <a:avLst/>
                  <a:gdLst>
                    <a:gd name="T0" fmla="*/ 0 w 50"/>
                    <a:gd name="T1" fmla="*/ 0 h 52"/>
                    <a:gd name="T2" fmla="*/ 3 w 50"/>
                    <a:gd name="T3" fmla="*/ 35 h 52"/>
                    <a:gd name="T4" fmla="*/ 50 w 50"/>
                    <a:gd name="T5" fmla="*/ 52 h 52"/>
                    <a:gd name="T6" fmla="*/ 48 w 50"/>
                    <a:gd name="T7" fmla="*/ 16 h 52"/>
                    <a:gd name="T8" fmla="*/ 0 w 50"/>
                    <a:gd name="T9" fmla="*/ 0 h 52"/>
                  </a:gdLst>
                  <a:ahLst/>
                  <a:cxnLst>
                    <a:cxn ang="0">
                      <a:pos x="T0" y="T1"/>
                    </a:cxn>
                    <a:cxn ang="0">
                      <a:pos x="T2" y="T3"/>
                    </a:cxn>
                    <a:cxn ang="0">
                      <a:pos x="T4" y="T5"/>
                    </a:cxn>
                    <a:cxn ang="0">
                      <a:pos x="T6" y="T7"/>
                    </a:cxn>
                    <a:cxn ang="0">
                      <a:pos x="T8" y="T9"/>
                    </a:cxn>
                  </a:cxnLst>
                  <a:rect l="0" t="0" r="r" b="b"/>
                  <a:pathLst>
                    <a:path w="50" h="52">
                      <a:moveTo>
                        <a:pt x="0" y="0"/>
                      </a:moveTo>
                      <a:lnTo>
                        <a:pt x="3" y="35"/>
                      </a:lnTo>
                      <a:lnTo>
                        <a:pt x="50" y="52"/>
                      </a:lnTo>
                      <a:lnTo>
                        <a:pt x="48" y="16"/>
                      </a:lnTo>
                      <a:lnTo>
                        <a:pt x="0" y="0"/>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7" name="Freeform 551"/>
                <p:cNvSpPr/>
                <p:nvPr/>
              </p:nvSpPr>
              <p:spPr bwMode="auto">
                <a:xfrm>
                  <a:off x="5128" y="2721"/>
                  <a:ext cx="92" cy="47"/>
                </a:xfrm>
                <a:custGeom>
                  <a:avLst/>
                  <a:gdLst>
                    <a:gd name="T0" fmla="*/ 39 w 39"/>
                    <a:gd name="T1" fmla="*/ 4 h 20"/>
                    <a:gd name="T2" fmla="*/ 22 w 39"/>
                    <a:gd name="T3" fmla="*/ 0 h 20"/>
                    <a:gd name="T4" fmla="*/ 0 w 39"/>
                    <a:gd name="T5" fmla="*/ 16 h 20"/>
                    <a:gd name="T6" fmla="*/ 18 w 39"/>
                    <a:gd name="T7" fmla="*/ 20 h 20"/>
                    <a:gd name="T8" fmla="*/ 39 w 39"/>
                    <a:gd name="T9" fmla="*/ 4 h 20"/>
                  </a:gdLst>
                  <a:ahLst/>
                  <a:cxnLst>
                    <a:cxn ang="0">
                      <a:pos x="T0" y="T1"/>
                    </a:cxn>
                    <a:cxn ang="0">
                      <a:pos x="T2" y="T3"/>
                    </a:cxn>
                    <a:cxn ang="0">
                      <a:pos x="T4" y="T5"/>
                    </a:cxn>
                    <a:cxn ang="0">
                      <a:pos x="T6" y="T7"/>
                    </a:cxn>
                    <a:cxn ang="0">
                      <a:pos x="T8" y="T9"/>
                    </a:cxn>
                  </a:cxnLst>
                  <a:rect l="0" t="0" r="r" b="b"/>
                  <a:pathLst>
                    <a:path w="39" h="20">
                      <a:moveTo>
                        <a:pt x="39" y="4"/>
                      </a:moveTo>
                      <a:cubicBezTo>
                        <a:pt x="22" y="0"/>
                        <a:pt x="22" y="0"/>
                        <a:pt x="22" y="0"/>
                      </a:cubicBezTo>
                      <a:cubicBezTo>
                        <a:pt x="16" y="7"/>
                        <a:pt x="8" y="12"/>
                        <a:pt x="0" y="16"/>
                      </a:cubicBezTo>
                      <a:cubicBezTo>
                        <a:pt x="18" y="20"/>
                        <a:pt x="18" y="20"/>
                        <a:pt x="18" y="20"/>
                      </a:cubicBezTo>
                      <a:cubicBezTo>
                        <a:pt x="25" y="14"/>
                        <a:pt x="32" y="9"/>
                        <a:pt x="39" y="4"/>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8" name="Freeform 552"/>
                <p:cNvSpPr/>
                <p:nvPr/>
              </p:nvSpPr>
              <p:spPr bwMode="auto">
                <a:xfrm>
                  <a:off x="5256" y="3861"/>
                  <a:ext cx="30" cy="35"/>
                </a:xfrm>
                <a:custGeom>
                  <a:avLst/>
                  <a:gdLst>
                    <a:gd name="T0" fmla="*/ 13 w 13"/>
                    <a:gd name="T1" fmla="*/ 13 h 15"/>
                    <a:gd name="T2" fmla="*/ 3 w 13"/>
                    <a:gd name="T3" fmla="*/ 0 h 15"/>
                    <a:gd name="T4" fmla="*/ 0 w 13"/>
                    <a:gd name="T5" fmla="*/ 3 h 15"/>
                    <a:gd name="T6" fmla="*/ 9 w 13"/>
                    <a:gd name="T7" fmla="*/ 15 h 15"/>
                    <a:gd name="T8" fmla="*/ 13 w 13"/>
                    <a:gd name="T9" fmla="*/ 13 h 15"/>
                  </a:gdLst>
                  <a:ahLst/>
                  <a:cxnLst>
                    <a:cxn ang="0">
                      <a:pos x="T0" y="T1"/>
                    </a:cxn>
                    <a:cxn ang="0">
                      <a:pos x="T2" y="T3"/>
                    </a:cxn>
                    <a:cxn ang="0">
                      <a:pos x="T4" y="T5"/>
                    </a:cxn>
                    <a:cxn ang="0">
                      <a:pos x="T6" y="T7"/>
                    </a:cxn>
                    <a:cxn ang="0">
                      <a:pos x="T8" y="T9"/>
                    </a:cxn>
                  </a:cxnLst>
                  <a:rect l="0" t="0" r="r" b="b"/>
                  <a:pathLst>
                    <a:path w="13" h="15">
                      <a:moveTo>
                        <a:pt x="13" y="13"/>
                      </a:moveTo>
                      <a:cubicBezTo>
                        <a:pt x="3" y="0"/>
                        <a:pt x="3" y="0"/>
                        <a:pt x="3" y="0"/>
                      </a:cubicBezTo>
                      <a:cubicBezTo>
                        <a:pt x="2" y="1"/>
                        <a:pt x="1" y="2"/>
                        <a:pt x="0" y="3"/>
                      </a:cubicBezTo>
                      <a:cubicBezTo>
                        <a:pt x="9" y="15"/>
                        <a:pt x="9" y="15"/>
                        <a:pt x="9" y="15"/>
                      </a:cubicBezTo>
                      <a:cubicBezTo>
                        <a:pt x="10" y="14"/>
                        <a:pt x="12" y="14"/>
                        <a:pt x="13" y="13"/>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9" name="Freeform 553"/>
                <p:cNvSpPr/>
                <p:nvPr/>
              </p:nvSpPr>
              <p:spPr bwMode="auto">
                <a:xfrm>
                  <a:off x="5151" y="2288"/>
                  <a:ext cx="45" cy="28"/>
                </a:xfrm>
                <a:custGeom>
                  <a:avLst/>
                  <a:gdLst>
                    <a:gd name="T0" fmla="*/ 45 w 45"/>
                    <a:gd name="T1" fmla="*/ 28 h 28"/>
                    <a:gd name="T2" fmla="*/ 41 w 45"/>
                    <a:gd name="T3" fmla="*/ 12 h 28"/>
                    <a:gd name="T4" fmla="*/ 0 w 45"/>
                    <a:gd name="T5" fmla="*/ 0 h 28"/>
                    <a:gd name="T6" fmla="*/ 3 w 45"/>
                    <a:gd name="T7" fmla="*/ 16 h 28"/>
                    <a:gd name="T8" fmla="*/ 45 w 45"/>
                    <a:gd name="T9" fmla="*/ 28 h 28"/>
                  </a:gdLst>
                  <a:ahLst/>
                  <a:cxnLst>
                    <a:cxn ang="0">
                      <a:pos x="T0" y="T1"/>
                    </a:cxn>
                    <a:cxn ang="0">
                      <a:pos x="T2" y="T3"/>
                    </a:cxn>
                    <a:cxn ang="0">
                      <a:pos x="T4" y="T5"/>
                    </a:cxn>
                    <a:cxn ang="0">
                      <a:pos x="T6" y="T7"/>
                    </a:cxn>
                    <a:cxn ang="0">
                      <a:pos x="T8" y="T9"/>
                    </a:cxn>
                  </a:cxnLst>
                  <a:rect l="0" t="0" r="r" b="b"/>
                  <a:pathLst>
                    <a:path w="45" h="28">
                      <a:moveTo>
                        <a:pt x="45" y="28"/>
                      </a:moveTo>
                      <a:lnTo>
                        <a:pt x="41" y="12"/>
                      </a:lnTo>
                      <a:lnTo>
                        <a:pt x="0" y="0"/>
                      </a:lnTo>
                      <a:lnTo>
                        <a:pt x="3" y="16"/>
                      </a:lnTo>
                      <a:lnTo>
                        <a:pt x="45" y="28"/>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0" name="Freeform 554"/>
                <p:cNvSpPr/>
                <p:nvPr/>
              </p:nvSpPr>
              <p:spPr bwMode="auto">
                <a:xfrm>
                  <a:off x="5095" y="1495"/>
                  <a:ext cx="113" cy="211"/>
                </a:xfrm>
                <a:custGeom>
                  <a:avLst/>
                  <a:gdLst>
                    <a:gd name="T0" fmla="*/ 14 w 48"/>
                    <a:gd name="T1" fmla="*/ 0 h 89"/>
                    <a:gd name="T2" fmla="*/ 0 w 48"/>
                    <a:gd name="T3" fmla="*/ 17 h 89"/>
                    <a:gd name="T4" fmla="*/ 9 w 48"/>
                    <a:gd name="T5" fmla="*/ 80 h 89"/>
                    <a:gd name="T6" fmla="*/ 25 w 48"/>
                    <a:gd name="T7" fmla="*/ 89 h 89"/>
                    <a:gd name="T8" fmla="*/ 14 w 48"/>
                    <a:gd name="T9" fmla="*/ 0 h 89"/>
                  </a:gdLst>
                  <a:ahLst/>
                  <a:cxnLst>
                    <a:cxn ang="0">
                      <a:pos x="T0" y="T1"/>
                    </a:cxn>
                    <a:cxn ang="0">
                      <a:pos x="T2" y="T3"/>
                    </a:cxn>
                    <a:cxn ang="0">
                      <a:pos x="T4" y="T5"/>
                    </a:cxn>
                    <a:cxn ang="0">
                      <a:pos x="T6" y="T7"/>
                    </a:cxn>
                    <a:cxn ang="0">
                      <a:pos x="T8" y="T9"/>
                    </a:cxn>
                  </a:cxnLst>
                  <a:rect l="0" t="0" r="r" b="b"/>
                  <a:pathLst>
                    <a:path w="48" h="89">
                      <a:moveTo>
                        <a:pt x="14" y="0"/>
                      </a:moveTo>
                      <a:cubicBezTo>
                        <a:pt x="10" y="6"/>
                        <a:pt x="5" y="12"/>
                        <a:pt x="0" y="17"/>
                      </a:cubicBezTo>
                      <a:cubicBezTo>
                        <a:pt x="18" y="31"/>
                        <a:pt x="21" y="62"/>
                        <a:pt x="9" y="80"/>
                      </a:cubicBezTo>
                      <a:cubicBezTo>
                        <a:pt x="14" y="83"/>
                        <a:pt x="20" y="86"/>
                        <a:pt x="25" y="89"/>
                      </a:cubicBezTo>
                      <a:cubicBezTo>
                        <a:pt x="48" y="63"/>
                        <a:pt x="44" y="19"/>
                        <a:pt x="14"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1" name="Freeform 555"/>
                <p:cNvSpPr/>
                <p:nvPr/>
              </p:nvSpPr>
              <p:spPr bwMode="auto">
                <a:xfrm>
                  <a:off x="5149" y="2226"/>
                  <a:ext cx="40" cy="33"/>
                </a:xfrm>
                <a:custGeom>
                  <a:avLst/>
                  <a:gdLst>
                    <a:gd name="T0" fmla="*/ 40 w 40"/>
                    <a:gd name="T1" fmla="*/ 33 h 33"/>
                    <a:gd name="T2" fmla="*/ 36 w 40"/>
                    <a:gd name="T3" fmla="*/ 17 h 33"/>
                    <a:gd name="T4" fmla="*/ 0 w 40"/>
                    <a:gd name="T5" fmla="*/ 0 h 33"/>
                    <a:gd name="T6" fmla="*/ 2 w 40"/>
                    <a:gd name="T7" fmla="*/ 19 h 33"/>
                    <a:gd name="T8" fmla="*/ 40 w 40"/>
                    <a:gd name="T9" fmla="*/ 33 h 33"/>
                  </a:gdLst>
                  <a:ahLst/>
                  <a:cxnLst>
                    <a:cxn ang="0">
                      <a:pos x="T0" y="T1"/>
                    </a:cxn>
                    <a:cxn ang="0">
                      <a:pos x="T2" y="T3"/>
                    </a:cxn>
                    <a:cxn ang="0">
                      <a:pos x="T4" y="T5"/>
                    </a:cxn>
                    <a:cxn ang="0">
                      <a:pos x="T6" y="T7"/>
                    </a:cxn>
                    <a:cxn ang="0">
                      <a:pos x="T8" y="T9"/>
                    </a:cxn>
                  </a:cxnLst>
                  <a:rect l="0" t="0" r="r" b="b"/>
                  <a:pathLst>
                    <a:path w="40" h="33">
                      <a:moveTo>
                        <a:pt x="40" y="33"/>
                      </a:moveTo>
                      <a:lnTo>
                        <a:pt x="36" y="17"/>
                      </a:lnTo>
                      <a:lnTo>
                        <a:pt x="0" y="0"/>
                      </a:lnTo>
                      <a:lnTo>
                        <a:pt x="2" y="19"/>
                      </a:lnTo>
                      <a:lnTo>
                        <a:pt x="40" y="33"/>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2" name="Freeform 556"/>
                <p:cNvSpPr/>
                <p:nvPr/>
              </p:nvSpPr>
              <p:spPr bwMode="auto">
                <a:xfrm>
                  <a:off x="4733" y="2371"/>
                  <a:ext cx="551" cy="430"/>
                </a:xfrm>
                <a:custGeom>
                  <a:avLst/>
                  <a:gdLst>
                    <a:gd name="T0" fmla="*/ 195 w 233"/>
                    <a:gd name="T1" fmla="*/ 56 h 182"/>
                    <a:gd name="T2" fmla="*/ 82 w 233"/>
                    <a:gd name="T3" fmla="*/ 43 h 182"/>
                    <a:gd name="T4" fmla="*/ 103 w 233"/>
                    <a:gd name="T5" fmla="*/ 110 h 182"/>
                    <a:gd name="T6" fmla="*/ 166 w 233"/>
                    <a:gd name="T7" fmla="*/ 98 h 182"/>
                    <a:gd name="T8" fmla="*/ 165 w 233"/>
                    <a:gd name="T9" fmla="*/ 47 h 182"/>
                    <a:gd name="T10" fmla="*/ 110 w 233"/>
                    <a:gd name="T11" fmla="*/ 54 h 182"/>
                    <a:gd name="T12" fmla="*/ 124 w 233"/>
                    <a:gd name="T13" fmla="*/ 92 h 182"/>
                    <a:gd name="T14" fmla="*/ 152 w 233"/>
                    <a:gd name="T15" fmla="*/ 77 h 182"/>
                    <a:gd name="T16" fmla="*/ 139 w 233"/>
                    <a:gd name="T17" fmla="*/ 61 h 182"/>
                    <a:gd name="T18" fmla="*/ 135 w 233"/>
                    <a:gd name="T19" fmla="*/ 74 h 182"/>
                    <a:gd name="T20" fmla="*/ 131 w 233"/>
                    <a:gd name="T21" fmla="*/ 79 h 182"/>
                    <a:gd name="T22" fmla="*/ 134 w 233"/>
                    <a:gd name="T23" fmla="*/ 56 h 182"/>
                    <a:gd name="T24" fmla="*/ 159 w 233"/>
                    <a:gd name="T25" fmla="*/ 80 h 182"/>
                    <a:gd name="T26" fmla="*/ 119 w 233"/>
                    <a:gd name="T27" fmla="*/ 99 h 182"/>
                    <a:gd name="T28" fmla="*/ 105 w 233"/>
                    <a:gd name="T29" fmla="*/ 52 h 182"/>
                    <a:gd name="T30" fmla="*/ 177 w 233"/>
                    <a:gd name="T31" fmla="*/ 53 h 182"/>
                    <a:gd name="T32" fmla="*/ 97 w 233"/>
                    <a:gd name="T33" fmla="*/ 123 h 182"/>
                    <a:gd name="T34" fmla="*/ 10 w 233"/>
                    <a:gd name="T35" fmla="*/ 47 h 182"/>
                    <a:gd name="T36" fmla="*/ 0 w 233"/>
                    <a:gd name="T37" fmla="*/ 52 h 182"/>
                    <a:gd name="T38" fmla="*/ 21 w 233"/>
                    <a:gd name="T39" fmla="*/ 106 h 182"/>
                    <a:gd name="T40" fmla="*/ 100 w 233"/>
                    <a:gd name="T41" fmla="*/ 145 h 182"/>
                    <a:gd name="T42" fmla="*/ 18 w 233"/>
                    <a:gd name="T43" fmla="*/ 111 h 182"/>
                    <a:gd name="T44" fmla="*/ 4 w 233"/>
                    <a:gd name="T45" fmla="*/ 130 h 182"/>
                    <a:gd name="T46" fmla="*/ 77 w 233"/>
                    <a:gd name="T47" fmla="*/ 166 h 182"/>
                    <a:gd name="T48" fmla="*/ 195 w 233"/>
                    <a:gd name="T49" fmla="*/ 5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3" h="182">
                      <a:moveTo>
                        <a:pt x="195" y="56"/>
                      </a:moveTo>
                      <a:cubicBezTo>
                        <a:pt x="177" y="11"/>
                        <a:pt x="108" y="0"/>
                        <a:pt x="82" y="43"/>
                      </a:cubicBezTo>
                      <a:cubicBezTo>
                        <a:pt x="67" y="69"/>
                        <a:pt x="79" y="98"/>
                        <a:pt x="103" y="110"/>
                      </a:cubicBezTo>
                      <a:cubicBezTo>
                        <a:pt x="124" y="120"/>
                        <a:pt x="150" y="118"/>
                        <a:pt x="166" y="98"/>
                      </a:cubicBezTo>
                      <a:cubicBezTo>
                        <a:pt x="181" y="81"/>
                        <a:pt x="178" y="59"/>
                        <a:pt x="165" y="47"/>
                      </a:cubicBezTo>
                      <a:cubicBezTo>
                        <a:pt x="149" y="32"/>
                        <a:pt x="120" y="36"/>
                        <a:pt x="110" y="54"/>
                      </a:cubicBezTo>
                      <a:cubicBezTo>
                        <a:pt x="102" y="68"/>
                        <a:pt x="105" y="88"/>
                        <a:pt x="124" y="92"/>
                      </a:cubicBezTo>
                      <a:cubicBezTo>
                        <a:pt x="138" y="95"/>
                        <a:pt x="151" y="90"/>
                        <a:pt x="152" y="77"/>
                      </a:cubicBezTo>
                      <a:cubicBezTo>
                        <a:pt x="154" y="67"/>
                        <a:pt x="146" y="62"/>
                        <a:pt x="139" y="61"/>
                      </a:cubicBezTo>
                      <a:cubicBezTo>
                        <a:pt x="130" y="61"/>
                        <a:pt x="126" y="70"/>
                        <a:pt x="135" y="74"/>
                      </a:cubicBezTo>
                      <a:cubicBezTo>
                        <a:pt x="137" y="77"/>
                        <a:pt x="135" y="80"/>
                        <a:pt x="131" y="79"/>
                      </a:cubicBezTo>
                      <a:cubicBezTo>
                        <a:pt x="120" y="74"/>
                        <a:pt x="122" y="59"/>
                        <a:pt x="134" y="56"/>
                      </a:cubicBezTo>
                      <a:cubicBezTo>
                        <a:pt x="150" y="52"/>
                        <a:pt x="162" y="66"/>
                        <a:pt x="159" y="80"/>
                      </a:cubicBezTo>
                      <a:cubicBezTo>
                        <a:pt x="155" y="97"/>
                        <a:pt x="136" y="104"/>
                        <a:pt x="119" y="99"/>
                      </a:cubicBezTo>
                      <a:cubicBezTo>
                        <a:pt x="101" y="93"/>
                        <a:pt x="94" y="70"/>
                        <a:pt x="105" y="52"/>
                      </a:cubicBezTo>
                      <a:cubicBezTo>
                        <a:pt x="121" y="23"/>
                        <a:pt x="167" y="28"/>
                        <a:pt x="177" y="53"/>
                      </a:cubicBezTo>
                      <a:cubicBezTo>
                        <a:pt x="197" y="102"/>
                        <a:pt x="144" y="136"/>
                        <a:pt x="97" y="123"/>
                      </a:cubicBezTo>
                      <a:cubicBezTo>
                        <a:pt x="56" y="112"/>
                        <a:pt x="35" y="76"/>
                        <a:pt x="10" y="47"/>
                      </a:cubicBezTo>
                      <a:cubicBezTo>
                        <a:pt x="0" y="52"/>
                        <a:pt x="0" y="52"/>
                        <a:pt x="0" y="52"/>
                      </a:cubicBezTo>
                      <a:cubicBezTo>
                        <a:pt x="16" y="66"/>
                        <a:pt x="29" y="89"/>
                        <a:pt x="21" y="106"/>
                      </a:cubicBezTo>
                      <a:cubicBezTo>
                        <a:pt x="31" y="121"/>
                        <a:pt x="75" y="143"/>
                        <a:pt x="100" y="145"/>
                      </a:cubicBezTo>
                      <a:cubicBezTo>
                        <a:pt x="82" y="150"/>
                        <a:pt x="32" y="130"/>
                        <a:pt x="18" y="111"/>
                      </a:cubicBezTo>
                      <a:cubicBezTo>
                        <a:pt x="14" y="117"/>
                        <a:pt x="9" y="123"/>
                        <a:pt x="4" y="130"/>
                      </a:cubicBezTo>
                      <a:cubicBezTo>
                        <a:pt x="26" y="145"/>
                        <a:pt x="49" y="159"/>
                        <a:pt x="77" y="166"/>
                      </a:cubicBezTo>
                      <a:cubicBezTo>
                        <a:pt x="141" y="182"/>
                        <a:pt x="233" y="149"/>
                        <a:pt x="195" y="56"/>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3" name="Freeform 557"/>
                <p:cNvSpPr/>
                <p:nvPr/>
              </p:nvSpPr>
              <p:spPr bwMode="auto">
                <a:xfrm>
                  <a:off x="4584" y="-35"/>
                  <a:ext cx="109" cy="172"/>
                </a:xfrm>
                <a:custGeom>
                  <a:avLst/>
                  <a:gdLst>
                    <a:gd name="T0" fmla="*/ 46 w 46"/>
                    <a:gd name="T1" fmla="*/ 18 h 73"/>
                    <a:gd name="T2" fmla="*/ 43 w 46"/>
                    <a:gd name="T3" fmla="*/ 0 h 73"/>
                    <a:gd name="T4" fmla="*/ 16 w 46"/>
                    <a:gd name="T5" fmla="*/ 0 h 73"/>
                    <a:gd name="T6" fmla="*/ 0 w 46"/>
                    <a:gd name="T7" fmla="*/ 73 h 73"/>
                    <a:gd name="T8" fmla="*/ 46 w 46"/>
                    <a:gd name="T9" fmla="*/ 18 h 73"/>
                  </a:gdLst>
                  <a:ahLst/>
                  <a:cxnLst>
                    <a:cxn ang="0">
                      <a:pos x="T0" y="T1"/>
                    </a:cxn>
                    <a:cxn ang="0">
                      <a:pos x="T2" y="T3"/>
                    </a:cxn>
                    <a:cxn ang="0">
                      <a:pos x="T4" y="T5"/>
                    </a:cxn>
                    <a:cxn ang="0">
                      <a:pos x="T6" y="T7"/>
                    </a:cxn>
                    <a:cxn ang="0">
                      <a:pos x="T8" y="T9"/>
                    </a:cxn>
                  </a:cxnLst>
                  <a:rect l="0" t="0" r="r" b="b"/>
                  <a:pathLst>
                    <a:path w="46" h="73">
                      <a:moveTo>
                        <a:pt x="46" y="18"/>
                      </a:moveTo>
                      <a:cubicBezTo>
                        <a:pt x="45" y="12"/>
                        <a:pt x="44" y="6"/>
                        <a:pt x="43" y="0"/>
                      </a:cubicBezTo>
                      <a:cubicBezTo>
                        <a:pt x="16" y="0"/>
                        <a:pt x="16" y="0"/>
                        <a:pt x="16" y="0"/>
                      </a:cubicBezTo>
                      <a:cubicBezTo>
                        <a:pt x="0" y="73"/>
                        <a:pt x="0" y="73"/>
                        <a:pt x="0" y="73"/>
                      </a:cubicBezTo>
                      <a:cubicBezTo>
                        <a:pt x="11" y="50"/>
                        <a:pt x="28" y="32"/>
                        <a:pt x="46" y="18"/>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4" name="Freeform 558"/>
                <p:cNvSpPr/>
                <p:nvPr/>
              </p:nvSpPr>
              <p:spPr bwMode="auto">
                <a:xfrm>
                  <a:off x="4967" y="3348"/>
                  <a:ext cx="315" cy="418"/>
                </a:xfrm>
                <a:custGeom>
                  <a:avLst/>
                  <a:gdLst>
                    <a:gd name="T0" fmla="*/ 106 w 133"/>
                    <a:gd name="T1" fmla="*/ 152 h 177"/>
                    <a:gd name="T2" fmla="*/ 121 w 133"/>
                    <a:gd name="T3" fmla="*/ 73 h 177"/>
                    <a:gd name="T4" fmla="*/ 69 w 133"/>
                    <a:gd name="T5" fmla="*/ 0 h 177"/>
                    <a:gd name="T6" fmla="*/ 41 w 133"/>
                    <a:gd name="T7" fmla="*/ 38 h 177"/>
                    <a:gd name="T8" fmla="*/ 22 w 133"/>
                    <a:gd name="T9" fmla="*/ 49 h 177"/>
                    <a:gd name="T10" fmla="*/ 0 w 133"/>
                    <a:gd name="T11" fmla="*/ 89 h 177"/>
                    <a:gd name="T12" fmla="*/ 22 w 133"/>
                    <a:gd name="T13" fmla="*/ 155 h 177"/>
                    <a:gd name="T14" fmla="*/ 106 w 133"/>
                    <a:gd name="T15" fmla="*/ 152 h 1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177">
                      <a:moveTo>
                        <a:pt x="106" y="152"/>
                      </a:moveTo>
                      <a:cubicBezTo>
                        <a:pt x="126" y="134"/>
                        <a:pt x="133" y="104"/>
                        <a:pt x="121" y="73"/>
                      </a:cubicBezTo>
                      <a:cubicBezTo>
                        <a:pt x="111" y="49"/>
                        <a:pt x="86" y="17"/>
                        <a:pt x="69" y="0"/>
                      </a:cubicBezTo>
                      <a:cubicBezTo>
                        <a:pt x="63" y="8"/>
                        <a:pt x="49" y="26"/>
                        <a:pt x="41" y="38"/>
                      </a:cubicBezTo>
                      <a:cubicBezTo>
                        <a:pt x="36" y="45"/>
                        <a:pt x="29" y="49"/>
                        <a:pt x="22" y="49"/>
                      </a:cubicBezTo>
                      <a:cubicBezTo>
                        <a:pt x="27" y="63"/>
                        <a:pt x="14" y="76"/>
                        <a:pt x="0" y="89"/>
                      </a:cubicBezTo>
                      <a:cubicBezTo>
                        <a:pt x="13" y="109"/>
                        <a:pt x="21" y="132"/>
                        <a:pt x="22" y="155"/>
                      </a:cubicBezTo>
                      <a:cubicBezTo>
                        <a:pt x="51" y="173"/>
                        <a:pt x="78" y="177"/>
                        <a:pt x="106" y="152"/>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5" name="Freeform 559"/>
                <p:cNvSpPr/>
                <p:nvPr/>
              </p:nvSpPr>
              <p:spPr bwMode="auto">
                <a:xfrm>
                  <a:off x="5218" y="3684"/>
                  <a:ext cx="59" cy="59"/>
                </a:xfrm>
                <a:custGeom>
                  <a:avLst/>
                  <a:gdLst>
                    <a:gd name="T0" fmla="*/ 19 w 25"/>
                    <a:gd name="T1" fmla="*/ 0 h 25"/>
                    <a:gd name="T2" fmla="*/ 0 w 25"/>
                    <a:gd name="T3" fmla="*/ 20 h 25"/>
                    <a:gd name="T4" fmla="*/ 8 w 25"/>
                    <a:gd name="T5" fmla="*/ 25 h 25"/>
                    <a:gd name="T6" fmla="*/ 25 w 25"/>
                    <a:gd name="T7" fmla="*/ 9 h 25"/>
                    <a:gd name="T8" fmla="*/ 19 w 25"/>
                    <a:gd name="T9" fmla="*/ 0 h 25"/>
                  </a:gdLst>
                  <a:ahLst/>
                  <a:cxnLst>
                    <a:cxn ang="0">
                      <a:pos x="T0" y="T1"/>
                    </a:cxn>
                    <a:cxn ang="0">
                      <a:pos x="T2" y="T3"/>
                    </a:cxn>
                    <a:cxn ang="0">
                      <a:pos x="T4" y="T5"/>
                    </a:cxn>
                    <a:cxn ang="0">
                      <a:pos x="T6" y="T7"/>
                    </a:cxn>
                    <a:cxn ang="0">
                      <a:pos x="T8" y="T9"/>
                    </a:cxn>
                  </a:cxnLst>
                  <a:rect l="0" t="0" r="r" b="b"/>
                  <a:pathLst>
                    <a:path w="25" h="25">
                      <a:moveTo>
                        <a:pt x="19" y="0"/>
                      </a:moveTo>
                      <a:cubicBezTo>
                        <a:pt x="13" y="7"/>
                        <a:pt x="7" y="14"/>
                        <a:pt x="0" y="20"/>
                      </a:cubicBezTo>
                      <a:cubicBezTo>
                        <a:pt x="2" y="22"/>
                        <a:pt x="6" y="25"/>
                        <a:pt x="8" y="25"/>
                      </a:cubicBezTo>
                      <a:cubicBezTo>
                        <a:pt x="16" y="23"/>
                        <a:pt x="23" y="13"/>
                        <a:pt x="25" y="9"/>
                      </a:cubicBezTo>
                      <a:cubicBezTo>
                        <a:pt x="24" y="5"/>
                        <a:pt x="21" y="2"/>
                        <a:pt x="19" y="0"/>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6" name="Freeform 560"/>
                <p:cNvSpPr/>
                <p:nvPr/>
              </p:nvSpPr>
              <p:spPr bwMode="auto">
                <a:xfrm>
                  <a:off x="4910" y="357"/>
                  <a:ext cx="185" cy="119"/>
                </a:xfrm>
                <a:custGeom>
                  <a:avLst/>
                  <a:gdLst>
                    <a:gd name="T0" fmla="*/ 0 w 78"/>
                    <a:gd name="T1" fmla="*/ 47 h 50"/>
                    <a:gd name="T2" fmla="*/ 29 w 78"/>
                    <a:gd name="T3" fmla="*/ 50 h 50"/>
                    <a:gd name="T4" fmla="*/ 78 w 78"/>
                    <a:gd name="T5" fmla="*/ 11 h 50"/>
                    <a:gd name="T6" fmla="*/ 64 w 78"/>
                    <a:gd name="T7" fmla="*/ 0 h 50"/>
                    <a:gd name="T8" fmla="*/ 0 w 78"/>
                    <a:gd name="T9" fmla="*/ 47 h 50"/>
                  </a:gdLst>
                  <a:ahLst/>
                  <a:cxnLst>
                    <a:cxn ang="0">
                      <a:pos x="T0" y="T1"/>
                    </a:cxn>
                    <a:cxn ang="0">
                      <a:pos x="T2" y="T3"/>
                    </a:cxn>
                    <a:cxn ang="0">
                      <a:pos x="T4" y="T5"/>
                    </a:cxn>
                    <a:cxn ang="0">
                      <a:pos x="T6" y="T7"/>
                    </a:cxn>
                    <a:cxn ang="0">
                      <a:pos x="T8" y="T9"/>
                    </a:cxn>
                  </a:cxnLst>
                  <a:rect l="0" t="0" r="r" b="b"/>
                  <a:pathLst>
                    <a:path w="78" h="50">
                      <a:moveTo>
                        <a:pt x="0" y="47"/>
                      </a:moveTo>
                      <a:cubicBezTo>
                        <a:pt x="10" y="48"/>
                        <a:pt x="20" y="49"/>
                        <a:pt x="29" y="50"/>
                      </a:cubicBezTo>
                      <a:cubicBezTo>
                        <a:pt x="48" y="41"/>
                        <a:pt x="66" y="28"/>
                        <a:pt x="78" y="11"/>
                      </a:cubicBezTo>
                      <a:cubicBezTo>
                        <a:pt x="73" y="7"/>
                        <a:pt x="68" y="3"/>
                        <a:pt x="64" y="0"/>
                      </a:cubicBezTo>
                      <a:cubicBezTo>
                        <a:pt x="48" y="21"/>
                        <a:pt x="24" y="38"/>
                        <a:pt x="0" y="47"/>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7" name="Freeform 561"/>
                <p:cNvSpPr/>
                <p:nvPr/>
              </p:nvSpPr>
              <p:spPr bwMode="auto">
                <a:xfrm>
                  <a:off x="5239" y="3873"/>
                  <a:ext cx="33" cy="23"/>
                </a:xfrm>
                <a:custGeom>
                  <a:avLst/>
                  <a:gdLst>
                    <a:gd name="T0" fmla="*/ 6 w 14"/>
                    <a:gd name="T1" fmla="*/ 0 h 10"/>
                    <a:gd name="T2" fmla="*/ 0 w 14"/>
                    <a:gd name="T3" fmla="*/ 6 h 10"/>
                    <a:gd name="T4" fmla="*/ 14 w 14"/>
                    <a:gd name="T5" fmla="*/ 10 h 10"/>
                    <a:gd name="T6" fmla="*/ 6 w 14"/>
                    <a:gd name="T7" fmla="*/ 0 h 10"/>
                  </a:gdLst>
                  <a:ahLst/>
                  <a:cxnLst>
                    <a:cxn ang="0">
                      <a:pos x="T0" y="T1"/>
                    </a:cxn>
                    <a:cxn ang="0">
                      <a:pos x="T2" y="T3"/>
                    </a:cxn>
                    <a:cxn ang="0">
                      <a:pos x="T4" y="T5"/>
                    </a:cxn>
                    <a:cxn ang="0">
                      <a:pos x="T6" y="T7"/>
                    </a:cxn>
                  </a:cxnLst>
                  <a:rect l="0" t="0" r="r" b="b"/>
                  <a:pathLst>
                    <a:path w="14" h="10">
                      <a:moveTo>
                        <a:pt x="6" y="0"/>
                      </a:moveTo>
                      <a:cubicBezTo>
                        <a:pt x="4" y="2"/>
                        <a:pt x="2" y="4"/>
                        <a:pt x="0" y="6"/>
                      </a:cubicBezTo>
                      <a:cubicBezTo>
                        <a:pt x="4" y="9"/>
                        <a:pt x="9" y="10"/>
                        <a:pt x="14" y="10"/>
                      </a:cubicBezTo>
                      <a:lnTo>
                        <a:pt x="6"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8" name="Freeform 562"/>
                <p:cNvSpPr/>
                <p:nvPr/>
              </p:nvSpPr>
              <p:spPr bwMode="auto">
                <a:xfrm>
                  <a:off x="5182" y="3740"/>
                  <a:ext cx="71" cy="62"/>
                </a:xfrm>
                <a:custGeom>
                  <a:avLst/>
                  <a:gdLst>
                    <a:gd name="T0" fmla="*/ 22 w 30"/>
                    <a:gd name="T1" fmla="*/ 8 h 26"/>
                    <a:gd name="T2" fmla="*/ 9 w 30"/>
                    <a:gd name="T3" fmla="*/ 0 h 26"/>
                    <a:gd name="T4" fmla="*/ 0 w 30"/>
                    <a:gd name="T5" fmla="*/ 4 h 26"/>
                    <a:gd name="T6" fmla="*/ 25 w 30"/>
                    <a:gd name="T7" fmla="*/ 26 h 26"/>
                    <a:gd name="T8" fmla="*/ 28 w 30"/>
                    <a:gd name="T9" fmla="*/ 5 h 26"/>
                    <a:gd name="T10" fmla="*/ 22 w 30"/>
                    <a:gd name="T11" fmla="*/ 8 h 26"/>
                  </a:gdLst>
                  <a:ahLst/>
                  <a:cxnLst>
                    <a:cxn ang="0">
                      <a:pos x="T0" y="T1"/>
                    </a:cxn>
                    <a:cxn ang="0">
                      <a:pos x="T2" y="T3"/>
                    </a:cxn>
                    <a:cxn ang="0">
                      <a:pos x="T4" y="T5"/>
                    </a:cxn>
                    <a:cxn ang="0">
                      <a:pos x="T6" y="T7"/>
                    </a:cxn>
                    <a:cxn ang="0">
                      <a:pos x="T8" y="T9"/>
                    </a:cxn>
                    <a:cxn ang="0">
                      <a:pos x="T10" y="T11"/>
                    </a:cxn>
                  </a:cxnLst>
                  <a:rect l="0" t="0" r="r" b="b"/>
                  <a:pathLst>
                    <a:path w="30" h="26">
                      <a:moveTo>
                        <a:pt x="22" y="8"/>
                      </a:moveTo>
                      <a:cubicBezTo>
                        <a:pt x="18" y="7"/>
                        <a:pt x="13" y="3"/>
                        <a:pt x="9" y="0"/>
                      </a:cubicBezTo>
                      <a:cubicBezTo>
                        <a:pt x="6" y="1"/>
                        <a:pt x="3" y="3"/>
                        <a:pt x="0" y="4"/>
                      </a:cubicBezTo>
                      <a:cubicBezTo>
                        <a:pt x="4" y="15"/>
                        <a:pt x="13" y="22"/>
                        <a:pt x="25" y="26"/>
                      </a:cubicBezTo>
                      <a:cubicBezTo>
                        <a:pt x="29" y="19"/>
                        <a:pt x="30" y="13"/>
                        <a:pt x="28" y="5"/>
                      </a:cubicBezTo>
                      <a:cubicBezTo>
                        <a:pt x="26" y="7"/>
                        <a:pt x="24" y="7"/>
                        <a:pt x="22" y="8"/>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9" name="Freeform 563"/>
                <p:cNvSpPr/>
                <p:nvPr/>
              </p:nvSpPr>
              <p:spPr bwMode="auto">
                <a:xfrm>
                  <a:off x="5109" y="2872"/>
                  <a:ext cx="99" cy="189"/>
                </a:xfrm>
                <a:custGeom>
                  <a:avLst/>
                  <a:gdLst>
                    <a:gd name="T0" fmla="*/ 41 w 42"/>
                    <a:gd name="T1" fmla="*/ 80 h 80"/>
                    <a:gd name="T2" fmla="*/ 42 w 42"/>
                    <a:gd name="T3" fmla="*/ 1 h 80"/>
                    <a:gd name="T4" fmla="*/ 15 w 42"/>
                    <a:gd name="T5" fmla="*/ 3 h 80"/>
                    <a:gd name="T6" fmla="*/ 41 w 42"/>
                    <a:gd name="T7" fmla="*/ 80 h 80"/>
                  </a:gdLst>
                  <a:ahLst/>
                  <a:cxnLst>
                    <a:cxn ang="0">
                      <a:pos x="T0" y="T1"/>
                    </a:cxn>
                    <a:cxn ang="0">
                      <a:pos x="T2" y="T3"/>
                    </a:cxn>
                    <a:cxn ang="0">
                      <a:pos x="T4" y="T5"/>
                    </a:cxn>
                    <a:cxn ang="0">
                      <a:pos x="T6" y="T7"/>
                    </a:cxn>
                  </a:cxnLst>
                  <a:rect l="0" t="0" r="r" b="b"/>
                  <a:pathLst>
                    <a:path w="42" h="80">
                      <a:moveTo>
                        <a:pt x="41" y="80"/>
                      </a:moveTo>
                      <a:cubicBezTo>
                        <a:pt x="38" y="53"/>
                        <a:pt x="30" y="27"/>
                        <a:pt x="42" y="1"/>
                      </a:cubicBezTo>
                      <a:cubicBezTo>
                        <a:pt x="33" y="0"/>
                        <a:pt x="24" y="1"/>
                        <a:pt x="15" y="3"/>
                      </a:cubicBezTo>
                      <a:cubicBezTo>
                        <a:pt x="0" y="45"/>
                        <a:pt x="17" y="68"/>
                        <a:pt x="41" y="8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0" name="Freeform 564"/>
                <p:cNvSpPr/>
                <p:nvPr/>
              </p:nvSpPr>
              <p:spPr bwMode="auto">
                <a:xfrm>
                  <a:off x="5109" y="3080"/>
                  <a:ext cx="97" cy="140"/>
                </a:xfrm>
                <a:custGeom>
                  <a:avLst/>
                  <a:gdLst>
                    <a:gd name="T0" fmla="*/ 0 w 41"/>
                    <a:gd name="T1" fmla="*/ 44 h 59"/>
                    <a:gd name="T2" fmla="*/ 23 w 41"/>
                    <a:gd name="T3" fmla="*/ 59 h 59"/>
                    <a:gd name="T4" fmla="*/ 41 w 41"/>
                    <a:gd name="T5" fmla="*/ 18 h 59"/>
                    <a:gd name="T6" fmla="*/ 12 w 41"/>
                    <a:gd name="T7" fmla="*/ 0 h 59"/>
                    <a:gd name="T8" fmla="*/ 0 w 41"/>
                    <a:gd name="T9" fmla="*/ 44 h 59"/>
                  </a:gdLst>
                  <a:ahLst/>
                  <a:cxnLst>
                    <a:cxn ang="0">
                      <a:pos x="T0" y="T1"/>
                    </a:cxn>
                    <a:cxn ang="0">
                      <a:pos x="T2" y="T3"/>
                    </a:cxn>
                    <a:cxn ang="0">
                      <a:pos x="T4" y="T5"/>
                    </a:cxn>
                    <a:cxn ang="0">
                      <a:pos x="T6" y="T7"/>
                    </a:cxn>
                    <a:cxn ang="0">
                      <a:pos x="T8" y="T9"/>
                    </a:cxn>
                  </a:cxnLst>
                  <a:rect l="0" t="0" r="r" b="b"/>
                  <a:pathLst>
                    <a:path w="41" h="59">
                      <a:moveTo>
                        <a:pt x="0" y="44"/>
                      </a:moveTo>
                      <a:cubicBezTo>
                        <a:pt x="8" y="48"/>
                        <a:pt x="16" y="53"/>
                        <a:pt x="23" y="59"/>
                      </a:cubicBezTo>
                      <a:cubicBezTo>
                        <a:pt x="34" y="45"/>
                        <a:pt x="39" y="31"/>
                        <a:pt x="41" y="18"/>
                      </a:cubicBezTo>
                      <a:cubicBezTo>
                        <a:pt x="31" y="15"/>
                        <a:pt x="22" y="9"/>
                        <a:pt x="12" y="0"/>
                      </a:cubicBezTo>
                      <a:cubicBezTo>
                        <a:pt x="11" y="15"/>
                        <a:pt x="7" y="31"/>
                        <a:pt x="0" y="44"/>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1" name="Freeform 565"/>
                <p:cNvSpPr/>
                <p:nvPr/>
              </p:nvSpPr>
              <p:spPr bwMode="auto">
                <a:xfrm>
                  <a:off x="5002" y="1171"/>
                  <a:ext cx="78" cy="76"/>
                </a:xfrm>
                <a:custGeom>
                  <a:avLst/>
                  <a:gdLst>
                    <a:gd name="T0" fmla="*/ 33 w 33"/>
                    <a:gd name="T1" fmla="*/ 15 h 32"/>
                    <a:gd name="T2" fmla="*/ 31 w 33"/>
                    <a:gd name="T3" fmla="*/ 0 h 32"/>
                    <a:gd name="T4" fmla="*/ 0 w 33"/>
                    <a:gd name="T5" fmla="*/ 28 h 32"/>
                    <a:gd name="T6" fmla="*/ 14 w 33"/>
                    <a:gd name="T7" fmla="*/ 32 h 32"/>
                    <a:gd name="T8" fmla="*/ 33 w 33"/>
                    <a:gd name="T9" fmla="*/ 15 h 32"/>
                  </a:gdLst>
                  <a:ahLst/>
                  <a:cxnLst>
                    <a:cxn ang="0">
                      <a:pos x="T0" y="T1"/>
                    </a:cxn>
                    <a:cxn ang="0">
                      <a:pos x="T2" y="T3"/>
                    </a:cxn>
                    <a:cxn ang="0">
                      <a:pos x="T4" y="T5"/>
                    </a:cxn>
                    <a:cxn ang="0">
                      <a:pos x="T6" y="T7"/>
                    </a:cxn>
                    <a:cxn ang="0">
                      <a:pos x="T8" y="T9"/>
                    </a:cxn>
                  </a:cxnLst>
                  <a:rect l="0" t="0" r="r" b="b"/>
                  <a:pathLst>
                    <a:path w="33" h="32">
                      <a:moveTo>
                        <a:pt x="33" y="15"/>
                      </a:moveTo>
                      <a:cubicBezTo>
                        <a:pt x="33" y="10"/>
                        <a:pt x="32" y="5"/>
                        <a:pt x="31" y="0"/>
                      </a:cubicBezTo>
                      <a:cubicBezTo>
                        <a:pt x="0" y="28"/>
                        <a:pt x="0" y="28"/>
                        <a:pt x="0" y="28"/>
                      </a:cubicBezTo>
                      <a:cubicBezTo>
                        <a:pt x="5" y="28"/>
                        <a:pt x="9" y="30"/>
                        <a:pt x="14" y="32"/>
                      </a:cubicBezTo>
                      <a:lnTo>
                        <a:pt x="33" y="15"/>
                      </a:ln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2" name="Freeform 566"/>
                <p:cNvSpPr/>
                <p:nvPr/>
              </p:nvSpPr>
              <p:spPr bwMode="auto">
                <a:xfrm>
                  <a:off x="5047" y="1547"/>
                  <a:ext cx="81" cy="130"/>
                </a:xfrm>
                <a:custGeom>
                  <a:avLst/>
                  <a:gdLst>
                    <a:gd name="T0" fmla="*/ 22 w 34"/>
                    <a:gd name="T1" fmla="*/ 55 h 55"/>
                    <a:gd name="T2" fmla="*/ 15 w 34"/>
                    <a:gd name="T3" fmla="*/ 0 h 55"/>
                    <a:gd name="T4" fmla="*/ 0 w 34"/>
                    <a:gd name="T5" fmla="*/ 13 h 55"/>
                    <a:gd name="T6" fmla="*/ 8 w 34"/>
                    <a:gd name="T7" fmla="*/ 48 h 55"/>
                    <a:gd name="T8" fmla="*/ 22 w 34"/>
                    <a:gd name="T9" fmla="*/ 55 h 55"/>
                  </a:gdLst>
                  <a:ahLst/>
                  <a:cxnLst>
                    <a:cxn ang="0">
                      <a:pos x="T0" y="T1"/>
                    </a:cxn>
                    <a:cxn ang="0">
                      <a:pos x="T2" y="T3"/>
                    </a:cxn>
                    <a:cxn ang="0">
                      <a:pos x="T4" y="T5"/>
                    </a:cxn>
                    <a:cxn ang="0">
                      <a:pos x="T6" y="T7"/>
                    </a:cxn>
                    <a:cxn ang="0">
                      <a:pos x="T8" y="T9"/>
                    </a:cxn>
                  </a:cxnLst>
                  <a:rect l="0" t="0" r="r" b="b"/>
                  <a:pathLst>
                    <a:path w="34" h="55">
                      <a:moveTo>
                        <a:pt x="22" y="55"/>
                      </a:moveTo>
                      <a:cubicBezTo>
                        <a:pt x="34" y="40"/>
                        <a:pt x="31" y="12"/>
                        <a:pt x="15" y="0"/>
                      </a:cubicBezTo>
                      <a:cubicBezTo>
                        <a:pt x="10" y="5"/>
                        <a:pt x="5" y="9"/>
                        <a:pt x="0" y="13"/>
                      </a:cubicBezTo>
                      <a:cubicBezTo>
                        <a:pt x="10" y="21"/>
                        <a:pt x="13" y="36"/>
                        <a:pt x="8" y="48"/>
                      </a:cubicBezTo>
                      <a:cubicBezTo>
                        <a:pt x="13" y="50"/>
                        <a:pt x="17" y="53"/>
                        <a:pt x="22" y="55"/>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3" name="Freeform 567"/>
                <p:cNvSpPr/>
                <p:nvPr/>
              </p:nvSpPr>
              <p:spPr bwMode="auto">
                <a:xfrm>
                  <a:off x="4924" y="1121"/>
                  <a:ext cx="149" cy="121"/>
                </a:xfrm>
                <a:custGeom>
                  <a:avLst/>
                  <a:gdLst>
                    <a:gd name="T0" fmla="*/ 0 w 63"/>
                    <a:gd name="T1" fmla="*/ 51 h 51"/>
                    <a:gd name="T2" fmla="*/ 27 w 63"/>
                    <a:gd name="T3" fmla="*/ 48 h 51"/>
                    <a:gd name="T4" fmla="*/ 63 w 63"/>
                    <a:gd name="T5" fmla="*/ 15 h 51"/>
                    <a:gd name="T6" fmla="*/ 57 w 63"/>
                    <a:gd name="T7" fmla="*/ 0 h 51"/>
                    <a:gd name="T8" fmla="*/ 0 w 63"/>
                    <a:gd name="T9" fmla="*/ 51 h 51"/>
                  </a:gdLst>
                  <a:ahLst/>
                  <a:cxnLst>
                    <a:cxn ang="0">
                      <a:pos x="T0" y="T1"/>
                    </a:cxn>
                    <a:cxn ang="0">
                      <a:pos x="T2" y="T3"/>
                    </a:cxn>
                    <a:cxn ang="0">
                      <a:pos x="T4" y="T5"/>
                    </a:cxn>
                    <a:cxn ang="0">
                      <a:pos x="T6" y="T7"/>
                    </a:cxn>
                    <a:cxn ang="0">
                      <a:pos x="T8" y="T9"/>
                    </a:cxn>
                  </a:cxnLst>
                  <a:rect l="0" t="0" r="r" b="b"/>
                  <a:pathLst>
                    <a:path w="63" h="51">
                      <a:moveTo>
                        <a:pt x="0" y="51"/>
                      </a:moveTo>
                      <a:cubicBezTo>
                        <a:pt x="9" y="48"/>
                        <a:pt x="19" y="47"/>
                        <a:pt x="27" y="48"/>
                      </a:cubicBezTo>
                      <a:cubicBezTo>
                        <a:pt x="63" y="15"/>
                        <a:pt x="63" y="15"/>
                        <a:pt x="63" y="15"/>
                      </a:cubicBezTo>
                      <a:cubicBezTo>
                        <a:pt x="61" y="10"/>
                        <a:pt x="59" y="5"/>
                        <a:pt x="57" y="0"/>
                      </a:cubicBezTo>
                      <a:lnTo>
                        <a:pt x="0" y="51"/>
                      </a:ln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4" name="Freeform 568"/>
                <p:cNvSpPr/>
                <p:nvPr/>
              </p:nvSpPr>
              <p:spPr bwMode="auto">
                <a:xfrm>
                  <a:off x="4454" y="0"/>
                  <a:ext cx="563" cy="473"/>
                </a:xfrm>
                <a:custGeom>
                  <a:avLst/>
                  <a:gdLst>
                    <a:gd name="T0" fmla="*/ 5 w 238"/>
                    <a:gd name="T1" fmla="*/ 124 h 200"/>
                    <a:gd name="T2" fmla="*/ 157 w 238"/>
                    <a:gd name="T3" fmla="*/ 162 h 200"/>
                    <a:gd name="T4" fmla="*/ 7 w 238"/>
                    <a:gd name="T5" fmla="*/ 132 h 200"/>
                    <a:gd name="T6" fmla="*/ 12 w 238"/>
                    <a:gd name="T7" fmla="*/ 164 h 200"/>
                    <a:gd name="T8" fmla="*/ 125 w 238"/>
                    <a:gd name="T9" fmla="*/ 194 h 200"/>
                    <a:gd name="T10" fmla="*/ 230 w 238"/>
                    <a:gd name="T11" fmla="*/ 126 h 200"/>
                    <a:gd name="T12" fmla="*/ 221 w 238"/>
                    <a:gd name="T13" fmla="*/ 112 h 200"/>
                    <a:gd name="T14" fmla="*/ 238 w 238"/>
                    <a:gd name="T15" fmla="*/ 82 h 200"/>
                    <a:gd name="T16" fmla="*/ 138 w 238"/>
                    <a:gd name="T17" fmla="*/ 21 h 200"/>
                    <a:gd name="T18" fmla="*/ 72 w 238"/>
                    <a:gd name="T19" fmla="*/ 127 h 200"/>
                    <a:gd name="T20" fmla="*/ 99 w 238"/>
                    <a:gd name="T21" fmla="*/ 131 h 200"/>
                    <a:gd name="T22" fmla="*/ 149 w 238"/>
                    <a:gd name="T23" fmla="*/ 33 h 200"/>
                    <a:gd name="T24" fmla="*/ 202 w 238"/>
                    <a:gd name="T25" fmla="*/ 109 h 200"/>
                    <a:gd name="T26" fmla="*/ 93 w 238"/>
                    <a:gd name="T27" fmla="*/ 136 h 200"/>
                    <a:gd name="T28" fmla="*/ 0 w 238"/>
                    <a:gd name="T29" fmla="*/ 92 h 200"/>
                    <a:gd name="T30" fmla="*/ 5 w 238"/>
                    <a:gd name="T31" fmla="*/ 12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8" h="200">
                      <a:moveTo>
                        <a:pt x="5" y="124"/>
                      </a:moveTo>
                      <a:cubicBezTo>
                        <a:pt x="50" y="158"/>
                        <a:pt x="110" y="167"/>
                        <a:pt x="157" y="162"/>
                      </a:cubicBezTo>
                      <a:cubicBezTo>
                        <a:pt x="117" y="175"/>
                        <a:pt x="42" y="160"/>
                        <a:pt x="7" y="132"/>
                      </a:cubicBezTo>
                      <a:cubicBezTo>
                        <a:pt x="9" y="142"/>
                        <a:pt x="10" y="153"/>
                        <a:pt x="12" y="164"/>
                      </a:cubicBezTo>
                      <a:cubicBezTo>
                        <a:pt x="43" y="186"/>
                        <a:pt x="78" y="200"/>
                        <a:pt x="125" y="194"/>
                      </a:cubicBezTo>
                      <a:cubicBezTo>
                        <a:pt x="165" y="190"/>
                        <a:pt x="210" y="171"/>
                        <a:pt x="230" y="126"/>
                      </a:cubicBezTo>
                      <a:cubicBezTo>
                        <a:pt x="226" y="122"/>
                        <a:pt x="221" y="120"/>
                        <a:pt x="221" y="112"/>
                      </a:cubicBezTo>
                      <a:cubicBezTo>
                        <a:pt x="221" y="101"/>
                        <a:pt x="232" y="90"/>
                        <a:pt x="238" y="82"/>
                      </a:cubicBezTo>
                      <a:cubicBezTo>
                        <a:pt x="238" y="28"/>
                        <a:pt x="188" y="0"/>
                        <a:pt x="138" y="21"/>
                      </a:cubicBezTo>
                      <a:cubicBezTo>
                        <a:pt x="99" y="38"/>
                        <a:pt x="65" y="84"/>
                        <a:pt x="72" y="127"/>
                      </a:cubicBezTo>
                      <a:cubicBezTo>
                        <a:pt x="81" y="129"/>
                        <a:pt x="91" y="130"/>
                        <a:pt x="99" y="131"/>
                      </a:cubicBezTo>
                      <a:cubicBezTo>
                        <a:pt x="86" y="76"/>
                        <a:pt x="122" y="44"/>
                        <a:pt x="149" y="33"/>
                      </a:cubicBezTo>
                      <a:cubicBezTo>
                        <a:pt x="206" y="11"/>
                        <a:pt x="223" y="74"/>
                        <a:pt x="202" y="109"/>
                      </a:cubicBezTo>
                      <a:cubicBezTo>
                        <a:pt x="180" y="144"/>
                        <a:pt x="129" y="142"/>
                        <a:pt x="93" y="136"/>
                      </a:cubicBezTo>
                      <a:cubicBezTo>
                        <a:pt x="53" y="129"/>
                        <a:pt x="22" y="111"/>
                        <a:pt x="0" y="92"/>
                      </a:cubicBezTo>
                      <a:cubicBezTo>
                        <a:pt x="2" y="102"/>
                        <a:pt x="4" y="113"/>
                        <a:pt x="5" y="124"/>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5" name="Freeform 569"/>
                <p:cNvSpPr/>
                <p:nvPr/>
              </p:nvSpPr>
              <p:spPr bwMode="auto">
                <a:xfrm>
                  <a:off x="4612" y="-35"/>
                  <a:ext cx="447" cy="177"/>
                </a:xfrm>
                <a:custGeom>
                  <a:avLst/>
                  <a:gdLst>
                    <a:gd name="T0" fmla="*/ 0 w 189"/>
                    <a:gd name="T1" fmla="*/ 67 h 75"/>
                    <a:gd name="T2" fmla="*/ 13 w 189"/>
                    <a:gd name="T3" fmla="*/ 75 h 75"/>
                    <a:gd name="T4" fmla="*/ 72 w 189"/>
                    <a:gd name="T5" fmla="*/ 26 h 75"/>
                    <a:gd name="T6" fmla="*/ 164 w 189"/>
                    <a:gd name="T7" fmla="*/ 52 h 75"/>
                    <a:gd name="T8" fmla="*/ 189 w 189"/>
                    <a:gd name="T9" fmla="*/ 32 h 75"/>
                    <a:gd name="T10" fmla="*/ 143 w 189"/>
                    <a:gd name="T11" fmla="*/ 0 h 75"/>
                    <a:gd name="T12" fmla="*/ 84 w 189"/>
                    <a:gd name="T13" fmla="*/ 0 h 75"/>
                    <a:gd name="T14" fmla="*/ 0 w 189"/>
                    <a:gd name="T15" fmla="*/ 67 h 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9" h="75">
                      <a:moveTo>
                        <a:pt x="0" y="67"/>
                      </a:moveTo>
                      <a:cubicBezTo>
                        <a:pt x="4" y="70"/>
                        <a:pt x="8" y="73"/>
                        <a:pt x="13" y="75"/>
                      </a:cubicBezTo>
                      <a:cubicBezTo>
                        <a:pt x="27" y="53"/>
                        <a:pt x="48" y="35"/>
                        <a:pt x="72" y="26"/>
                      </a:cubicBezTo>
                      <a:cubicBezTo>
                        <a:pt x="108" y="13"/>
                        <a:pt x="145" y="25"/>
                        <a:pt x="164" y="52"/>
                      </a:cubicBezTo>
                      <a:cubicBezTo>
                        <a:pt x="171" y="44"/>
                        <a:pt x="180" y="37"/>
                        <a:pt x="189" y="32"/>
                      </a:cubicBezTo>
                      <a:cubicBezTo>
                        <a:pt x="179" y="17"/>
                        <a:pt x="163" y="6"/>
                        <a:pt x="143" y="0"/>
                      </a:cubicBezTo>
                      <a:cubicBezTo>
                        <a:pt x="84" y="0"/>
                        <a:pt x="84" y="0"/>
                        <a:pt x="84" y="0"/>
                      </a:cubicBezTo>
                      <a:cubicBezTo>
                        <a:pt x="54" y="8"/>
                        <a:pt x="20" y="31"/>
                        <a:pt x="0" y="67"/>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6" name="Freeform 570"/>
                <p:cNvSpPr/>
                <p:nvPr/>
              </p:nvSpPr>
              <p:spPr bwMode="auto">
                <a:xfrm>
                  <a:off x="5133" y="2773"/>
                  <a:ext cx="26" cy="16"/>
                </a:xfrm>
                <a:custGeom>
                  <a:avLst/>
                  <a:gdLst>
                    <a:gd name="T0" fmla="*/ 11 w 11"/>
                    <a:gd name="T1" fmla="*/ 2 h 7"/>
                    <a:gd name="T2" fmla="*/ 0 w 11"/>
                    <a:gd name="T3" fmla="*/ 0 h 7"/>
                    <a:gd name="T4" fmla="*/ 6 w 11"/>
                    <a:gd name="T5" fmla="*/ 7 h 7"/>
                    <a:gd name="T6" fmla="*/ 11 w 11"/>
                    <a:gd name="T7" fmla="*/ 2 h 7"/>
                  </a:gdLst>
                  <a:ahLst/>
                  <a:cxnLst>
                    <a:cxn ang="0">
                      <a:pos x="T0" y="T1"/>
                    </a:cxn>
                    <a:cxn ang="0">
                      <a:pos x="T2" y="T3"/>
                    </a:cxn>
                    <a:cxn ang="0">
                      <a:pos x="T4" y="T5"/>
                    </a:cxn>
                    <a:cxn ang="0">
                      <a:pos x="T6" y="T7"/>
                    </a:cxn>
                  </a:cxnLst>
                  <a:rect l="0" t="0" r="r" b="b"/>
                  <a:pathLst>
                    <a:path w="11" h="7">
                      <a:moveTo>
                        <a:pt x="11" y="2"/>
                      </a:moveTo>
                      <a:cubicBezTo>
                        <a:pt x="0" y="0"/>
                        <a:pt x="0" y="0"/>
                        <a:pt x="0" y="0"/>
                      </a:cubicBezTo>
                      <a:cubicBezTo>
                        <a:pt x="6" y="7"/>
                        <a:pt x="6" y="7"/>
                        <a:pt x="6" y="7"/>
                      </a:cubicBezTo>
                      <a:cubicBezTo>
                        <a:pt x="8" y="6"/>
                        <a:pt x="10" y="4"/>
                        <a:pt x="11" y="2"/>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7" name="Freeform 571"/>
                <p:cNvSpPr/>
                <p:nvPr/>
              </p:nvSpPr>
              <p:spPr bwMode="auto">
                <a:xfrm>
                  <a:off x="4842" y="310"/>
                  <a:ext cx="210" cy="151"/>
                </a:xfrm>
                <a:custGeom>
                  <a:avLst/>
                  <a:gdLst>
                    <a:gd name="T0" fmla="*/ 0 w 89"/>
                    <a:gd name="T1" fmla="*/ 60 h 64"/>
                    <a:gd name="T2" fmla="*/ 12 w 89"/>
                    <a:gd name="T3" fmla="*/ 64 h 64"/>
                    <a:gd name="T4" fmla="*/ 89 w 89"/>
                    <a:gd name="T5" fmla="*/ 16 h 64"/>
                    <a:gd name="T6" fmla="*/ 70 w 89"/>
                    <a:gd name="T7" fmla="*/ 0 h 64"/>
                    <a:gd name="T8" fmla="*/ 0 w 89"/>
                    <a:gd name="T9" fmla="*/ 60 h 64"/>
                  </a:gdLst>
                  <a:ahLst/>
                  <a:cxnLst>
                    <a:cxn ang="0">
                      <a:pos x="T0" y="T1"/>
                    </a:cxn>
                    <a:cxn ang="0">
                      <a:pos x="T2" y="T3"/>
                    </a:cxn>
                    <a:cxn ang="0">
                      <a:pos x="T4" y="T5"/>
                    </a:cxn>
                    <a:cxn ang="0">
                      <a:pos x="T6" y="T7"/>
                    </a:cxn>
                    <a:cxn ang="0">
                      <a:pos x="T8" y="T9"/>
                    </a:cxn>
                  </a:cxnLst>
                  <a:rect l="0" t="0" r="r" b="b"/>
                  <a:pathLst>
                    <a:path w="89" h="64">
                      <a:moveTo>
                        <a:pt x="0" y="60"/>
                      </a:moveTo>
                      <a:cubicBezTo>
                        <a:pt x="4" y="61"/>
                        <a:pt x="8" y="63"/>
                        <a:pt x="12" y="64"/>
                      </a:cubicBezTo>
                      <a:cubicBezTo>
                        <a:pt x="39" y="58"/>
                        <a:pt x="70" y="41"/>
                        <a:pt x="89" y="16"/>
                      </a:cubicBezTo>
                      <a:cubicBezTo>
                        <a:pt x="81" y="9"/>
                        <a:pt x="74" y="4"/>
                        <a:pt x="70" y="0"/>
                      </a:cubicBezTo>
                      <a:cubicBezTo>
                        <a:pt x="53" y="33"/>
                        <a:pt x="28" y="50"/>
                        <a:pt x="0" y="60"/>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8" name="Freeform 572"/>
                <p:cNvSpPr>
                  <a:spLocks noEditPoints="1"/>
                </p:cNvSpPr>
                <p:nvPr/>
              </p:nvSpPr>
              <p:spPr bwMode="auto">
                <a:xfrm>
                  <a:off x="4425" y="1067"/>
                  <a:ext cx="703" cy="554"/>
                </a:xfrm>
                <a:custGeom>
                  <a:avLst/>
                  <a:gdLst>
                    <a:gd name="T0" fmla="*/ 12 w 297"/>
                    <a:gd name="T1" fmla="*/ 75 h 234"/>
                    <a:gd name="T2" fmla="*/ 79 w 297"/>
                    <a:gd name="T3" fmla="*/ 154 h 234"/>
                    <a:gd name="T4" fmla="*/ 72 w 297"/>
                    <a:gd name="T5" fmla="*/ 234 h 234"/>
                    <a:gd name="T6" fmla="*/ 132 w 297"/>
                    <a:gd name="T7" fmla="*/ 168 h 234"/>
                    <a:gd name="T8" fmla="*/ 203 w 297"/>
                    <a:gd name="T9" fmla="*/ 164 h 234"/>
                    <a:gd name="T10" fmla="*/ 273 w 297"/>
                    <a:gd name="T11" fmla="*/ 178 h 234"/>
                    <a:gd name="T12" fmla="*/ 247 w 297"/>
                    <a:gd name="T13" fmla="*/ 131 h 234"/>
                    <a:gd name="T14" fmla="*/ 198 w 297"/>
                    <a:gd name="T15" fmla="*/ 87 h 234"/>
                    <a:gd name="T16" fmla="*/ 78 w 297"/>
                    <a:gd name="T17" fmla="*/ 74 h 234"/>
                    <a:gd name="T18" fmla="*/ 12 w 297"/>
                    <a:gd name="T19" fmla="*/ 75 h 234"/>
                    <a:gd name="T20" fmla="*/ 179 w 297"/>
                    <a:gd name="T21" fmla="*/ 107 h 234"/>
                    <a:gd name="T22" fmla="*/ 185 w 297"/>
                    <a:gd name="T23" fmla="*/ 108 h 234"/>
                    <a:gd name="T24" fmla="*/ 183 w 297"/>
                    <a:gd name="T25" fmla="*/ 112 h 234"/>
                    <a:gd name="T26" fmla="*/ 193 w 297"/>
                    <a:gd name="T27" fmla="*/ 111 h 234"/>
                    <a:gd name="T28" fmla="*/ 200 w 297"/>
                    <a:gd name="T29" fmla="*/ 119 h 234"/>
                    <a:gd name="T30" fmla="*/ 210 w 297"/>
                    <a:gd name="T31" fmla="*/ 117 h 234"/>
                    <a:gd name="T32" fmla="*/ 216 w 297"/>
                    <a:gd name="T33" fmla="*/ 131 h 234"/>
                    <a:gd name="T34" fmla="*/ 209 w 297"/>
                    <a:gd name="T35" fmla="*/ 150 h 234"/>
                    <a:gd name="T36" fmla="*/ 204 w 297"/>
                    <a:gd name="T37" fmla="*/ 148 h 234"/>
                    <a:gd name="T38" fmla="*/ 210 w 297"/>
                    <a:gd name="T39" fmla="*/ 129 h 234"/>
                    <a:gd name="T40" fmla="*/ 208 w 297"/>
                    <a:gd name="T41" fmla="*/ 121 h 234"/>
                    <a:gd name="T42" fmla="*/ 199 w 297"/>
                    <a:gd name="T43" fmla="*/ 123 h 234"/>
                    <a:gd name="T44" fmla="*/ 192 w 297"/>
                    <a:gd name="T45" fmla="*/ 144 h 234"/>
                    <a:gd name="T46" fmla="*/ 187 w 297"/>
                    <a:gd name="T47" fmla="*/ 142 h 234"/>
                    <a:gd name="T48" fmla="*/ 193 w 297"/>
                    <a:gd name="T49" fmla="*/ 123 h 234"/>
                    <a:gd name="T50" fmla="*/ 191 w 297"/>
                    <a:gd name="T51" fmla="*/ 115 h 234"/>
                    <a:gd name="T52" fmla="*/ 182 w 297"/>
                    <a:gd name="T53" fmla="*/ 117 h 234"/>
                    <a:gd name="T54" fmla="*/ 174 w 297"/>
                    <a:gd name="T55" fmla="*/ 138 h 234"/>
                    <a:gd name="T56" fmla="*/ 169 w 297"/>
                    <a:gd name="T57" fmla="*/ 136 h 234"/>
                    <a:gd name="T58" fmla="*/ 179 w 297"/>
                    <a:gd name="T59" fmla="*/ 107 h 234"/>
                    <a:gd name="T60" fmla="*/ 136 w 297"/>
                    <a:gd name="T61" fmla="*/ 112 h 234"/>
                    <a:gd name="T62" fmla="*/ 156 w 297"/>
                    <a:gd name="T63" fmla="*/ 101 h 234"/>
                    <a:gd name="T64" fmla="*/ 165 w 297"/>
                    <a:gd name="T65" fmla="*/ 122 h 234"/>
                    <a:gd name="T66" fmla="*/ 145 w 297"/>
                    <a:gd name="T67" fmla="*/ 133 h 234"/>
                    <a:gd name="T68" fmla="*/ 136 w 297"/>
                    <a:gd name="T69" fmla="*/ 112 h 234"/>
                    <a:gd name="T70" fmla="*/ 103 w 297"/>
                    <a:gd name="T71" fmla="*/ 105 h 234"/>
                    <a:gd name="T72" fmla="*/ 124 w 297"/>
                    <a:gd name="T73" fmla="*/ 93 h 234"/>
                    <a:gd name="T74" fmla="*/ 132 w 297"/>
                    <a:gd name="T75" fmla="*/ 108 h 234"/>
                    <a:gd name="T76" fmla="*/ 128 w 297"/>
                    <a:gd name="T77" fmla="*/ 106 h 234"/>
                    <a:gd name="T78" fmla="*/ 122 w 297"/>
                    <a:gd name="T79" fmla="*/ 97 h 234"/>
                    <a:gd name="T80" fmla="*/ 109 w 297"/>
                    <a:gd name="T81" fmla="*/ 106 h 234"/>
                    <a:gd name="T82" fmla="*/ 113 w 297"/>
                    <a:gd name="T83" fmla="*/ 122 h 234"/>
                    <a:gd name="T84" fmla="*/ 124 w 297"/>
                    <a:gd name="T85" fmla="*/ 117 h 234"/>
                    <a:gd name="T86" fmla="*/ 129 w 297"/>
                    <a:gd name="T87" fmla="*/ 120 h 234"/>
                    <a:gd name="T88" fmla="*/ 112 w 297"/>
                    <a:gd name="T89" fmla="*/ 126 h 234"/>
                    <a:gd name="T90" fmla="*/ 103 w 297"/>
                    <a:gd name="T91" fmla="*/ 105 h 234"/>
                    <a:gd name="T92" fmla="*/ 75 w 297"/>
                    <a:gd name="T93" fmla="*/ 105 h 234"/>
                    <a:gd name="T94" fmla="*/ 84 w 297"/>
                    <a:gd name="T95" fmla="*/ 106 h 234"/>
                    <a:gd name="T96" fmla="*/ 83 w 297"/>
                    <a:gd name="T97" fmla="*/ 116 h 234"/>
                    <a:gd name="T98" fmla="*/ 73 w 297"/>
                    <a:gd name="T99" fmla="*/ 114 h 234"/>
                    <a:gd name="T100" fmla="*/ 75 w 297"/>
                    <a:gd name="T101" fmla="*/ 10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7" h="234">
                      <a:moveTo>
                        <a:pt x="12" y="75"/>
                      </a:moveTo>
                      <a:cubicBezTo>
                        <a:pt x="0" y="100"/>
                        <a:pt x="20" y="139"/>
                        <a:pt x="79" y="154"/>
                      </a:cubicBezTo>
                      <a:cubicBezTo>
                        <a:pt x="80" y="166"/>
                        <a:pt x="74" y="206"/>
                        <a:pt x="72" y="234"/>
                      </a:cubicBezTo>
                      <a:cubicBezTo>
                        <a:pt x="84" y="220"/>
                        <a:pt x="123" y="175"/>
                        <a:pt x="132" y="168"/>
                      </a:cubicBezTo>
                      <a:cubicBezTo>
                        <a:pt x="153" y="197"/>
                        <a:pt x="194" y="186"/>
                        <a:pt x="203" y="164"/>
                      </a:cubicBezTo>
                      <a:cubicBezTo>
                        <a:pt x="229" y="199"/>
                        <a:pt x="262" y="195"/>
                        <a:pt x="273" y="178"/>
                      </a:cubicBezTo>
                      <a:cubicBezTo>
                        <a:pt x="286" y="159"/>
                        <a:pt x="277" y="135"/>
                        <a:pt x="247" y="131"/>
                      </a:cubicBezTo>
                      <a:cubicBezTo>
                        <a:pt x="297" y="101"/>
                        <a:pt x="254" y="59"/>
                        <a:pt x="198" y="87"/>
                      </a:cubicBezTo>
                      <a:cubicBezTo>
                        <a:pt x="205" y="8"/>
                        <a:pt x="61" y="0"/>
                        <a:pt x="78" y="74"/>
                      </a:cubicBezTo>
                      <a:cubicBezTo>
                        <a:pt x="47" y="50"/>
                        <a:pt x="21" y="57"/>
                        <a:pt x="12" y="75"/>
                      </a:cubicBezTo>
                      <a:close/>
                      <a:moveTo>
                        <a:pt x="179" y="107"/>
                      </a:moveTo>
                      <a:cubicBezTo>
                        <a:pt x="185" y="108"/>
                        <a:pt x="185" y="108"/>
                        <a:pt x="185" y="108"/>
                      </a:cubicBezTo>
                      <a:cubicBezTo>
                        <a:pt x="183" y="112"/>
                        <a:pt x="183" y="112"/>
                        <a:pt x="183" y="112"/>
                      </a:cubicBezTo>
                      <a:cubicBezTo>
                        <a:pt x="187" y="110"/>
                        <a:pt x="190" y="110"/>
                        <a:pt x="193" y="111"/>
                      </a:cubicBezTo>
                      <a:cubicBezTo>
                        <a:pt x="197" y="112"/>
                        <a:pt x="200" y="115"/>
                        <a:pt x="200" y="119"/>
                      </a:cubicBezTo>
                      <a:cubicBezTo>
                        <a:pt x="203" y="117"/>
                        <a:pt x="206" y="115"/>
                        <a:pt x="210" y="117"/>
                      </a:cubicBezTo>
                      <a:cubicBezTo>
                        <a:pt x="216" y="119"/>
                        <a:pt x="218" y="123"/>
                        <a:pt x="216" y="131"/>
                      </a:cubicBezTo>
                      <a:cubicBezTo>
                        <a:pt x="209" y="150"/>
                        <a:pt x="209" y="150"/>
                        <a:pt x="209" y="150"/>
                      </a:cubicBezTo>
                      <a:cubicBezTo>
                        <a:pt x="204" y="148"/>
                        <a:pt x="204" y="148"/>
                        <a:pt x="204" y="148"/>
                      </a:cubicBezTo>
                      <a:cubicBezTo>
                        <a:pt x="210" y="129"/>
                        <a:pt x="210" y="129"/>
                        <a:pt x="210" y="129"/>
                      </a:cubicBezTo>
                      <a:cubicBezTo>
                        <a:pt x="212" y="126"/>
                        <a:pt x="212" y="122"/>
                        <a:pt x="208" y="121"/>
                      </a:cubicBezTo>
                      <a:cubicBezTo>
                        <a:pt x="206" y="120"/>
                        <a:pt x="203" y="120"/>
                        <a:pt x="199" y="123"/>
                      </a:cubicBezTo>
                      <a:cubicBezTo>
                        <a:pt x="192" y="144"/>
                        <a:pt x="192" y="144"/>
                        <a:pt x="192" y="144"/>
                      </a:cubicBezTo>
                      <a:cubicBezTo>
                        <a:pt x="187" y="142"/>
                        <a:pt x="187" y="142"/>
                        <a:pt x="187" y="142"/>
                      </a:cubicBezTo>
                      <a:cubicBezTo>
                        <a:pt x="193" y="123"/>
                        <a:pt x="193" y="123"/>
                        <a:pt x="193" y="123"/>
                      </a:cubicBezTo>
                      <a:cubicBezTo>
                        <a:pt x="194" y="120"/>
                        <a:pt x="195" y="116"/>
                        <a:pt x="191" y="115"/>
                      </a:cubicBezTo>
                      <a:cubicBezTo>
                        <a:pt x="188" y="114"/>
                        <a:pt x="185" y="115"/>
                        <a:pt x="182" y="117"/>
                      </a:cubicBezTo>
                      <a:cubicBezTo>
                        <a:pt x="174" y="138"/>
                        <a:pt x="174" y="138"/>
                        <a:pt x="174" y="138"/>
                      </a:cubicBezTo>
                      <a:cubicBezTo>
                        <a:pt x="169" y="136"/>
                        <a:pt x="169" y="136"/>
                        <a:pt x="169" y="136"/>
                      </a:cubicBezTo>
                      <a:lnTo>
                        <a:pt x="179" y="107"/>
                      </a:lnTo>
                      <a:close/>
                      <a:moveTo>
                        <a:pt x="136" y="112"/>
                      </a:moveTo>
                      <a:cubicBezTo>
                        <a:pt x="139" y="103"/>
                        <a:pt x="147" y="98"/>
                        <a:pt x="156" y="101"/>
                      </a:cubicBezTo>
                      <a:cubicBezTo>
                        <a:pt x="166" y="104"/>
                        <a:pt x="168" y="113"/>
                        <a:pt x="165" y="122"/>
                      </a:cubicBezTo>
                      <a:cubicBezTo>
                        <a:pt x="162" y="131"/>
                        <a:pt x="155" y="136"/>
                        <a:pt x="145" y="133"/>
                      </a:cubicBezTo>
                      <a:cubicBezTo>
                        <a:pt x="136" y="130"/>
                        <a:pt x="133" y="121"/>
                        <a:pt x="136" y="112"/>
                      </a:cubicBezTo>
                      <a:close/>
                      <a:moveTo>
                        <a:pt x="103" y="105"/>
                      </a:moveTo>
                      <a:cubicBezTo>
                        <a:pt x="106" y="96"/>
                        <a:pt x="114" y="89"/>
                        <a:pt x="124" y="93"/>
                      </a:cubicBezTo>
                      <a:cubicBezTo>
                        <a:pt x="130" y="95"/>
                        <a:pt x="134" y="101"/>
                        <a:pt x="132" y="108"/>
                      </a:cubicBezTo>
                      <a:cubicBezTo>
                        <a:pt x="128" y="106"/>
                        <a:pt x="128" y="106"/>
                        <a:pt x="128" y="106"/>
                      </a:cubicBezTo>
                      <a:cubicBezTo>
                        <a:pt x="129" y="102"/>
                        <a:pt x="126" y="99"/>
                        <a:pt x="122" y="97"/>
                      </a:cubicBezTo>
                      <a:cubicBezTo>
                        <a:pt x="118" y="95"/>
                        <a:pt x="111" y="99"/>
                        <a:pt x="109" y="106"/>
                      </a:cubicBezTo>
                      <a:cubicBezTo>
                        <a:pt x="106" y="112"/>
                        <a:pt x="108" y="120"/>
                        <a:pt x="113" y="122"/>
                      </a:cubicBezTo>
                      <a:cubicBezTo>
                        <a:pt x="117" y="123"/>
                        <a:pt x="122" y="122"/>
                        <a:pt x="124" y="117"/>
                      </a:cubicBezTo>
                      <a:cubicBezTo>
                        <a:pt x="129" y="120"/>
                        <a:pt x="129" y="120"/>
                        <a:pt x="129" y="120"/>
                      </a:cubicBezTo>
                      <a:cubicBezTo>
                        <a:pt x="126" y="126"/>
                        <a:pt x="118" y="129"/>
                        <a:pt x="112" y="126"/>
                      </a:cubicBezTo>
                      <a:cubicBezTo>
                        <a:pt x="102" y="123"/>
                        <a:pt x="100" y="113"/>
                        <a:pt x="103" y="105"/>
                      </a:cubicBezTo>
                      <a:close/>
                      <a:moveTo>
                        <a:pt x="75" y="105"/>
                      </a:moveTo>
                      <a:cubicBezTo>
                        <a:pt x="78" y="103"/>
                        <a:pt x="82" y="103"/>
                        <a:pt x="84" y="106"/>
                      </a:cubicBezTo>
                      <a:cubicBezTo>
                        <a:pt x="86" y="109"/>
                        <a:pt x="86" y="114"/>
                        <a:pt x="83" y="116"/>
                      </a:cubicBezTo>
                      <a:cubicBezTo>
                        <a:pt x="80" y="118"/>
                        <a:pt x="76" y="117"/>
                        <a:pt x="73" y="114"/>
                      </a:cubicBezTo>
                      <a:cubicBezTo>
                        <a:pt x="71" y="111"/>
                        <a:pt x="72" y="107"/>
                        <a:pt x="75" y="105"/>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9" name="Freeform 573"/>
                <p:cNvSpPr/>
                <p:nvPr/>
              </p:nvSpPr>
              <p:spPr bwMode="auto">
                <a:xfrm>
                  <a:off x="5111" y="2766"/>
                  <a:ext cx="33" cy="35"/>
                </a:xfrm>
                <a:custGeom>
                  <a:avLst/>
                  <a:gdLst>
                    <a:gd name="T0" fmla="*/ 14 w 14"/>
                    <a:gd name="T1" fmla="*/ 12 h 15"/>
                    <a:gd name="T2" fmla="*/ 7 w 14"/>
                    <a:gd name="T3" fmla="*/ 2 h 15"/>
                    <a:gd name="T4" fmla="*/ 0 w 14"/>
                    <a:gd name="T5" fmla="*/ 0 h 15"/>
                    <a:gd name="T6" fmla="*/ 11 w 14"/>
                    <a:gd name="T7" fmla="*/ 15 h 15"/>
                    <a:gd name="T8" fmla="*/ 14 w 14"/>
                    <a:gd name="T9" fmla="*/ 12 h 15"/>
                  </a:gdLst>
                  <a:ahLst/>
                  <a:cxnLst>
                    <a:cxn ang="0">
                      <a:pos x="T0" y="T1"/>
                    </a:cxn>
                    <a:cxn ang="0">
                      <a:pos x="T2" y="T3"/>
                    </a:cxn>
                    <a:cxn ang="0">
                      <a:pos x="T4" y="T5"/>
                    </a:cxn>
                    <a:cxn ang="0">
                      <a:pos x="T6" y="T7"/>
                    </a:cxn>
                    <a:cxn ang="0">
                      <a:pos x="T8" y="T9"/>
                    </a:cxn>
                  </a:cxnLst>
                  <a:rect l="0" t="0" r="r" b="b"/>
                  <a:pathLst>
                    <a:path w="14" h="15">
                      <a:moveTo>
                        <a:pt x="14" y="12"/>
                      </a:moveTo>
                      <a:cubicBezTo>
                        <a:pt x="7" y="2"/>
                        <a:pt x="7" y="2"/>
                        <a:pt x="7" y="2"/>
                      </a:cubicBezTo>
                      <a:cubicBezTo>
                        <a:pt x="0" y="0"/>
                        <a:pt x="0" y="0"/>
                        <a:pt x="0" y="0"/>
                      </a:cubicBezTo>
                      <a:cubicBezTo>
                        <a:pt x="11" y="15"/>
                        <a:pt x="11" y="15"/>
                        <a:pt x="11" y="15"/>
                      </a:cubicBezTo>
                      <a:cubicBezTo>
                        <a:pt x="12" y="14"/>
                        <a:pt x="13" y="13"/>
                        <a:pt x="14" y="12"/>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0" name="Freeform 574"/>
                <p:cNvSpPr/>
                <p:nvPr/>
              </p:nvSpPr>
              <p:spPr bwMode="auto">
                <a:xfrm>
                  <a:off x="5071" y="2198"/>
                  <a:ext cx="38" cy="35"/>
                </a:xfrm>
                <a:custGeom>
                  <a:avLst/>
                  <a:gdLst>
                    <a:gd name="T0" fmla="*/ 0 w 38"/>
                    <a:gd name="T1" fmla="*/ 0 h 35"/>
                    <a:gd name="T2" fmla="*/ 0 w 38"/>
                    <a:gd name="T3" fmla="*/ 19 h 35"/>
                    <a:gd name="T4" fmla="*/ 38 w 38"/>
                    <a:gd name="T5" fmla="*/ 35 h 35"/>
                    <a:gd name="T6" fmla="*/ 35 w 38"/>
                    <a:gd name="T7" fmla="*/ 16 h 35"/>
                    <a:gd name="T8" fmla="*/ 0 w 38"/>
                    <a:gd name="T9" fmla="*/ 0 h 35"/>
                  </a:gdLst>
                  <a:ahLst/>
                  <a:cxnLst>
                    <a:cxn ang="0">
                      <a:pos x="T0" y="T1"/>
                    </a:cxn>
                    <a:cxn ang="0">
                      <a:pos x="T2" y="T3"/>
                    </a:cxn>
                    <a:cxn ang="0">
                      <a:pos x="T4" y="T5"/>
                    </a:cxn>
                    <a:cxn ang="0">
                      <a:pos x="T6" y="T7"/>
                    </a:cxn>
                    <a:cxn ang="0">
                      <a:pos x="T8" y="T9"/>
                    </a:cxn>
                  </a:cxnLst>
                  <a:rect l="0" t="0" r="r" b="b"/>
                  <a:pathLst>
                    <a:path w="38" h="35">
                      <a:moveTo>
                        <a:pt x="0" y="0"/>
                      </a:moveTo>
                      <a:lnTo>
                        <a:pt x="0" y="19"/>
                      </a:lnTo>
                      <a:lnTo>
                        <a:pt x="38" y="35"/>
                      </a:lnTo>
                      <a:lnTo>
                        <a:pt x="35" y="16"/>
                      </a:lnTo>
                      <a:lnTo>
                        <a:pt x="0" y="0"/>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1" name="Freeform 575"/>
                <p:cNvSpPr/>
                <p:nvPr/>
              </p:nvSpPr>
              <p:spPr bwMode="auto">
                <a:xfrm>
                  <a:off x="5140" y="3757"/>
                  <a:ext cx="94" cy="106"/>
                </a:xfrm>
                <a:custGeom>
                  <a:avLst/>
                  <a:gdLst>
                    <a:gd name="T0" fmla="*/ 13 w 40"/>
                    <a:gd name="T1" fmla="*/ 0 h 45"/>
                    <a:gd name="T2" fmla="*/ 2 w 40"/>
                    <a:gd name="T3" fmla="*/ 3 h 45"/>
                    <a:gd name="T4" fmla="*/ 24 w 40"/>
                    <a:gd name="T5" fmla="*/ 45 h 45"/>
                    <a:gd name="T6" fmla="*/ 40 w 40"/>
                    <a:gd name="T7" fmla="*/ 25 h 45"/>
                    <a:gd name="T8" fmla="*/ 13 w 40"/>
                    <a:gd name="T9" fmla="*/ 0 h 45"/>
                  </a:gdLst>
                  <a:ahLst/>
                  <a:cxnLst>
                    <a:cxn ang="0">
                      <a:pos x="T0" y="T1"/>
                    </a:cxn>
                    <a:cxn ang="0">
                      <a:pos x="T2" y="T3"/>
                    </a:cxn>
                    <a:cxn ang="0">
                      <a:pos x="T4" y="T5"/>
                    </a:cxn>
                    <a:cxn ang="0">
                      <a:pos x="T6" y="T7"/>
                    </a:cxn>
                    <a:cxn ang="0">
                      <a:pos x="T8" y="T9"/>
                    </a:cxn>
                  </a:cxnLst>
                  <a:rect l="0" t="0" r="r" b="b"/>
                  <a:pathLst>
                    <a:path w="40" h="45">
                      <a:moveTo>
                        <a:pt x="13" y="0"/>
                      </a:moveTo>
                      <a:cubicBezTo>
                        <a:pt x="9" y="1"/>
                        <a:pt x="5" y="2"/>
                        <a:pt x="2" y="3"/>
                      </a:cubicBezTo>
                      <a:cubicBezTo>
                        <a:pt x="0" y="18"/>
                        <a:pt x="9" y="36"/>
                        <a:pt x="24" y="45"/>
                      </a:cubicBezTo>
                      <a:cubicBezTo>
                        <a:pt x="30" y="38"/>
                        <a:pt x="36" y="32"/>
                        <a:pt x="40" y="25"/>
                      </a:cubicBezTo>
                      <a:cubicBezTo>
                        <a:pt x="27" y="21"/>
                        <a:pt x="17" y="11"/>
                        <a:pt x="13"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2" name="Freeform 576"/>
                <p:cNvSpPr/>
                <p:nvPr/>
              </p:nvSpPr>
              <p:spPr bwMode="auto">
                <a:xfrm>
                  <a:off x="5062" y="2250"/>
                  <a:ext cx="49" cy="38"/>
                </a:xfrm>
                <a:custGeom>
                  <a:avLst/>
                  <a:gdLst>
                    <a:gd name="T0" fmla="*/ 0 w 49"/>
                    <a:gd name="T1" fmla="*/ 0 h 38"/>
                    <a:gd name="T2" fmla="*/ 2 w 49"/>
                    <a:gd name="T3" fmla="*/ 21 h 38"/>
                    <a:gd name="T4" fmla="*/ 49 w 49"/>
                    <a:gd name="T5" fmla="*/ 38 h 38"/>
                    <a:gd name="T6" fmla="*/ 47 w 49"/>
                    <a:gd name="T7" fmla="*/ 16 h 38"/>
                    <a:gd name="T8" fmla="*/ 0 w 49"/>
                    <a:gd name="T9" fmla="*/ 0 h 38"/>
                  </a:gdLst>
                  <a:ahLst/>
                  <a:cxnLst>
                    <a:cxn ang="0">
                      <a:pos x="T0" y="T1"/>
                    </a:cxn>
                    <a:cxn ang="0">
                      <a:pos x="T2" y="T3"/>
                    </a:cxn>
                    <a:cxn ang="0">
                      <a:pos x="T4" y="T5"/>
                    </a:cxn>
                    <a:cxn ang="0">
                      <a:pos x="T6" y="T7"/>
                    </a:cxn>
                    <a:cxn ang="0">
                      <a:pos x="T8" y="T9"/>
                    </a:cxn>
                  </a:cxnLst>
                  <a:rect l="0" t="0" r="r" b="b"/>
                  <a:pathLst>
                    <a:path w="49" h="38">
                      <a:moveTo>
                        <a:pt x="0" y="0"/>
                      </a:moveTo>
                      <a:lnTo>
                        <a:pt x="2" y="21"/>
                      </a:lnTo>
                      <a:lnTo>
                        <a:pt x="49" y="38"/>
                      </a:lnTo>
                      <a:lnTo>
                        <a:pt x="47" y="16"/>
                      </a:lnTo>
                      <a:lnTo>
                        <a:pt x="0" y="0"/>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3" name="Freeform 577"/>
                <p:cNvSpPr/>
                <p:nvPr/>
              </p:nvSpPr>
              <p:spPr bwMode="auto">
                <a:xfrm>
                  <a:off x="5097" y="2766"/>
                  <a:ext cx="38" cy="45"/>
                </a:xfrm>
                <a:custGeom>
                  <a:avLst/>
                  <a:gdLst>
                    <a:gd name="T0" fmla="*/ 16 w 16"/>
                    <a:gd name="T1" fmla="*/ 16 h 19"/>
                    <a:gd name="T2" fmla="*/ 4 w 16"/>
                    <a:gd name="T3" fmla="*/ 0 h 19"/>
                    <a:gd name="T4" fmla="*/ 0 w 16"/>
                    <a:gd name="T5" fmla="*/ 2 h 19"/>
                    <a:gd name="T6" fmla="*/ 14 w 16"/>
                    <a:gd name="T7" fmla="*/ 19 h 19"/>
                    <a:gd name="T8" fmla="*/ 16 w 16"/>
                    <a:gd name="T9" fmla="*/ 16 h 19"/>
                  </a:gdLst>
                  <a:ahLst/>
                  <a:cxnLst>
                    <a:cxn ang="0">
                      <a:pos x="T0" y="T1"/>
                    </a:cxn>
                    <a:cxn ang="0">
                      <a:pos x="T2" y="T3"/>
                    </a:cxn>
                    <a:cxn ang="0">
                      <a:pos x="T4" y="T5"/>
                    </a:cxn>
                    <a:cxn ang="0">
                      <a:pos x="T6" y="T7"/>
                    </a:cxn>
                    <a:cxn ang="0">
                      <a:pos x="T8" y="T9"/>
                    </a:cxn>
                  </a:cxnLst>
                  <a:rect l="0" t="0" r="r" b="b"/>
                  <a:pathLst>
                    <a:path w="16" h="19">
                      <a:moveTo>
                        <a:pt x="16" y="16"/>
                      </a:moveTo>
                      <a:cubicBezTo>
                        <a:pt x="4" y="0"/>
                        <a:pt x="4" y="0"/>
                        <a:pt x="4" y="0"/>
                      </a:cubicBezTo>
                      <a:cubicBezTo>
                        <a:pt x="3" y="1"/>
                        <a:pt x="1" y="1"/>
                        <a:pt x="0" y="2"/>
                      </a:cubicBezTo>
                      <a:cubicBezTo>
                        <a:pt x="14" y="19"/>
                        <a:pt x="14" y="19"/>
                        <a:pt x="14" y="19"/>
                      </a:cubicBezTo>
                      <a:cubicBezTo>
                        <a:pt x="14" y="18"/>
                        <a:pt x="15" y="17"/>
                        <a:pt x="16" y="16"/>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4" name="Freeform 578"/>
                <p:cNvSpPr/>
                <p:nvPr/>
              </p:nvSpPr>
              <p:spPr bwMode="auto">
                <a:xfrm>
                  <a:off x="5064" y="2314"/>
                  <a:ext cx="42" cy="49"/>
                </a:xfrm>
                <a:custGeom>
                  <a:avLst/>
                  <a:gdLst>
                    <a:gd name="T0" fmla="*/ 0 w 42"/>
                    <a:gd name="T1" fmla="*/ 0 h 49"/>
                    <a:gd name="T2" fmla="*/ 2 w 42"/>
                    <a:gd name="T3" fmla="*/ 35 h 49"/>
                    <a:gd name="T4" fmla="*/ 42 w 42"/>
                    <a:gd name="T5" fmla="*/ 49 h 49"/>
                    <a:gd name="T6" fmla="*/ 42 w 42"/>
                    <a:gd name="T7" fmla="*/ 14 h 49"/>
                    <a:gd name="T8" fmla="*/ 0 w 42"/>
                    <a:gd name="T9" fmla="*/ 0 h 49"/>
                  </a:gdLst>
                  <a:ahLst/>
                  <a:cxnLst>
                    <a:cxn ang="0">
                      <a:pos x="T0" y="T1"/>
                    </a:cxn>
                    <a:cxn ang="0">
                      <a:pos x="T2" y="T3"/>
                    </a:cxn>
                    <a:cxn ang="0">
                      <a:pos x="T4" y="T5"/>
                    </a:cxn>
                    <a:cxn ang="0">
                      <a:pos x="T6" y="T7"/>
                    </a:cxn>
                    <a:cxn ang="0">
                      <a:pos x="T8" y="T9"/>
                    </a:cxn>
                  </a:cxnLst>
                  <a:rect l="0" t="0" r="r" b="b"/>
                  <a:pathLst>
                    <a:path w="42" h="49">
                      <a:moveTo>
                        <a:pt x="0" y="0"/>
                      </a:moveTo>
                      <a:lnTo>
                        <a:pt x="2" y="35"/>
                      </a:lnTo>
                      <a:lnTo>
                        <a:pt x="42" y="49"/>
                      </a:lnTo>
                      <a:lnTo>
                        <a:pt x="42" y="14"/>
                      </a:lnTo>
                      <a:lnTo>
                        <a:pt x="0" y="0"/>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5" name="Freeform 579"/>
                <p:cNvSpPr/>
                <p:nvPr/>
              </p:nvSpPr>
              <p:spPr bwMode="auto">
                <a:xfrm>
                  <a:off x="5083" y="2770"/>
                  <a:ext cx="45" cy="48"/>
                </a:xfrm>
                <a:custGeom>
                  <a:avLst/>
                  <a:gdLst>
                    <a:gd name="T0" fmla="*/ 18 w 19"/>
                    <a:gd name="T1" fmla="*/ 20 h 20"/>
                    <a:gd name="T2" fmla="*/ 19 w 19"/>
                    <a:gd name="T3" fmla="*/ 19 h 20"/>
                    <a:gd name="T4" fmla="*/ 4 w 19"/>
                    <a:gd name="T5" fmla="*/ 0 h 20"/>
                    <a:gd name="T6" fmla="*/ 0 w 19"/>
                    <a:gd name="T7" fmla="*/ 1 h 20"/>
                    <a:gd name="T8" fmla="*/ 15 w 19"/>
                    <a:gd name="T9" fmla="*/ 20 h 20"/>
                    <a:gd name="T10" fmla="*/ 18 w 19"/>
                    <a:gd name="T11" fmla="*/ 20 h 20"/>
                  </a:gdLst>
                  <a:ahLst/>
                  <a:cxnLst>
                    <a:cxn ang="0">
                      <a:pos x="T0" y="T1"/>
                    </a:cxn>
                    <a:cxn ang="0">
                      <a:pos x="T2" y="T3"/>
                    </a:cxn>
                    <a:cxn ang="0">
                      <a:pos x="T4" y="T5"/>
                    </a:cxn>
                    <a:cxn ang="0">
                      <a:pos x="T6" y="T7"/>
                    </a:cxn>
                    <a:cxn ang="0">
                      <a:pos x="T8" y="T9"/>
                    </a:cxn>
                    <a:cxn ang="0">
                      <a:pos x="T10" y="T11"/>
                    </a:cxn>
                  </a:cxnLst>
                  <a:rect l="0" t="0" r="r" b="b"/>
                  <a:pathLst>
                    <a:path w="19" h="20">
                      <a:moveTo>
                        <a:pt x="18" y="20"/>
                      </a:moveTo>
                      <a:cubicBezTo>
                        <a:pt x="19" y="19"/>
                        <a:pt x="19" y="19"/>
                        <a:pt x="19" y="19"/>
                      </a:cubicBezTo>
                      <a:cubicBezTo>
                        <a:pt x="4" y="0"/>
                        <a:pt x="4" y="0"/>
                        <a:pt x="4" y="0"/>
                      </a:cubicBezTo>
                      <a:cubicBezTo>
                        <a:pt x="3" y="1"/>
                        <a:pt x="2" y="1"/>
                        <a:pt x="0" y="1"/>
                      </a:cubicBezTo>
                      <a:cubicBezTo>
                        <a:pt x="15" y="20"/>
                        <a:pt x="15" y="20"/>
                        <a:pt x="15" y="20"/>
                      </a:cubicBezTo>
                      <a:cubicBezTo>
                        <a:pt x="16" y="20"/>
                        <a:pt x="17" y="20"/>
                        <a:pt x="18" y="2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6" name="Freeform 580"/>
                <p:cNvSpPr/>
                <p:nvPr/>
              </p:nvSpPr>
              <p:spPr bwMode="auto">
                <a:xfrm>
                  <a:off x="5196" y="4344"/>
                  <a:ext cx="12" cy="7"/>
                </a:xfrm>
                <a:custGeom>
                  <a:avLst/>
                  <a:gdLst>
                    <a:gd name="T0" fmla="*/ 0 w 5"/>
                    <a:gd name="T1" fmla="*/ 3 h 3"/>
                    <a:gd name="T2" fmla="*/ 5 w 5"/>
                    <a:gd name="T3" fmla="*/ 3 h 3"/>
                    <a:gd name="T4" fmla="*/ 4 w 5"/>
                    <a:gd name="T5" fmla="*/ 0 h 3"/>
                    <a:gd name="T6" fmla="*/ 0 w 5"/>
                    <a:gd name="T7" fmla="*/ 3 h 3"/>
                  </a:gdLst>
                  <a:ahLst/>
                  <a:cxnLst>
                    <a:cxn ang="0">
                      <a:pos x="T0" y="T1"/>
                    </a:cxn>
                    <a:cxn ang="0">
                      <a:pos x="T2" y="T3"/>
                    </a:cxn>
                    <a:cxn ang="0">
                      <a:pos x="T4" y="T5"/>
                    </a:cxn>
                    <a:cxn ang="0">
                      <a:pos x="T6" y="T7"/>
                    </a:cxn>
                  </a:cxnLst>
                  <a:rect l="0" t="0" r="r" b="b"/>
                  <a:pathLst>
                    <a:path w="5" h="3">
                      <a:moveTo>
                        <a:pt x="0" y="3"/>
                      </a:moveTo>
                      <a:cubicBezTo>
                        <a:pt x="5" y="3"/>
                        <a:pt x="5" y="3"/>
                        <a:pt x="5" y="3"/>
                      </a:cubicBezTo>
                      <a:cubicBezTo>
                        <a:pt x="5" y="2"/>
                        <a:pt x="4" y="1"/>
                        <a:pt x="4" y="0"/>
                      </a:cubicBezTo>
                      <a:cubicBezTo>
                        <a:pt x="3" y="1"/>
                        <a:pt x="1" y="2"/>
                        <a:pt x="0" y="3"/>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7" name="Freeform 581"/>
                <p:cNvSpPr/>
                <p:nvPr/>
              </p:nvSpPr>
              <p:spPr bwMode="auto">
                <a:xfrm>
                  <a:off x="5069" y="2775"/>
                  <a:ext cx="45" cy="47"/>
                </a:xfrm>
                <a:custGeom>
                  <a:avLst/>
                  <a:gdLst>
                    <a:gd name="T0" fmla="*/ 4 w 19"/>
                    <a:gd name="T1" fmla="*/ 0 h 20"/>
                    <a:gd name="T2" fmla="*/ 0 w 19"/>
                    <a:gd name="T3" fmla="*/ 1 h 20"/>
                    <a:gd name="T4" fmla="*/ 15 w 19"/>
                    <a:gd name="T5" fmla="*/ 20 h 20"/>
                    <a:gd name="T6" fmla="*/ 19 w 19"/>
                    <a:gd name="T7" fmla="*/ 19 h 20"/>
                    <a:gd name="T8" fmla="*/ 4 w 19"/>
                    <a:gd name="T9" fmla="*/ 0 h 20"/>
                  </a:gdLst>
                  <a:ahLst/>
                  <a:cxnLst>
                    <a:cxn ang="0">
                      <a:pos x="T0" y="T1"/>
                    </a:cxn>
                    <a:cxn ang="0">
                      <a:pos x="T2" y="T3"/>
                    </a:cxn>
                    <a:cxn ang="0">
                      <a:pos x="T4" y="T5"/>
                    </a:cxn>
                    <a:cxn ang="0">
                      <a:pos x="T6" y="T7"/>
                    </a:cxn>
                    <a:cxn ang="0">
                      <a:pos x="T8" y="T9"/>
                    </a:cxn>
                  </a:cxnLst>
                  <a:rect l="0" t="0" r="r" b="b"/>
                  <a:pathLst>
                    <a:path w="19" h="20">
                      <a:moveTo>
                        <a:pt x="4" y="0"/>
                      </a:moveTo>
                      <a:cubicBezTo>
                        <a:pt x="3" y="0"/>
                        <a:pt x="2" y="0"/>
                        <a:pt x="0" y="1"/>
                      </a:cubicBezTo>
                      <a:cubicBezTo>
                        <a:pt x="15" y="20"/>
                        <a:pt x="15" y="20"/>
                        <a:pt x="15" y="20"/>
                      </a:cubicBezTo>
                      <a:cubicBezTo>
                        <a:pt x="16" y="20"/>
                        <a:pt x="18" y="19"/>
                        <a:pt x="19" y="19"/>
                      </a:cubicBezTo>
                      <a:lnTo>
                        <a:pt x="4"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8" name="Freeform 582"/>
                <p:cNvSpPr/>
                <p:nvPr/>
              </p:nvSpPr>
              <p:spPr bwMode="auto">
                <a:xfrm>
                  <a:off x="4671" y="570"/>
                  <a:ext cx="497" cy="414"/>
                </a:xfrm>
                <a:custGeom>
                  <a:avLst/>
                  <a:gdLst>
                    <a:gd name="T0" fmla="*/ 170 w 210"/>
                    <a:gd name="T1" fmla="*/ 9 h 175"/>
                    <a:gd name="T2" fmla="*/ 95 w 210"/>
                    <a:gd name="T3" fmla="*/ 6 h 175"/>
                    <a:gd name="T4" fmla="*/ 52 w 210"/>
                    <a:gd name="T5" fmla="*/ 0 h 175"/>
                    <a:gd name="T6" fmla="*/ 23 w 210"/>
                    <a:gd name="T7" fmla="*/ 95 h 175"/>
                    <a:gd name="T8" fmla="*/ 29 w 210"/>
                    <a:gd name="T9" fmla="*/ 89 h 175"/>
                    <a:gd name="T10" fmla="*/ 105 w 210"/>
                    <a:gd name="T11" fmla="*/ 175 h 175"/>
                    <a:gd name="T12" fmla="*/ 140 w 210"/>
                    <a:gd name="T13" fmla="*/ 146 h 175"/>
                    <a:gd name="T14" fmla="*/ 158 w 210"/>
                    <a:gd name="T15" fmla="*/ 114 h 175"/>
                    <a:gd name="T16" fmla="*/ 150 w 210"/>
                    <a:gd name="T17" fmla="*/ 129 h 175"/>
                    <a:gd name="T18" fmla="*/ 155 w 210"/>
                    <a:gd name="T19" fmla="*/ 133 h 175"/>
                    <a:gd name="T20" fmla="*/ 209 w 210"/>
                    <a:gd name="T21" fmla="*/ 88 h 175"/>
                    <a:gd name="T22" fmla="*/ 170 w 210"/>
                    <a:gd name="T23" fmla="*/ 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0" h="175">
                      <a:moveTo>
                        <a:pt x="170" y="9"/>
                      </a:moveTo>
                      <a:cubicBezTo>
                        <a:pt x="147" y="8"/>
                        <a:pt x="120" y="8"/>
                        <a:pt x="95" y="6"/>
                      </a:cubicBezTo>
                      <a:cubicBezTo>
                        <a:pt x="80" y="5"/>
                        <a:pt x="65" y="3"/>
                        <a:pt x="52" y="0"/>
                      </a:cubicBezTo>
                      <a:cubicBezTo>
                        <a:pt x="14" y="12"/>
                        <a:pt x="0" y="57"/>
                        <a:pt x="23" y="95"/>
                      </a:cubicBezTo>
                      <a:cubicBezTo>
                        <a:pt x="29" y="89"/>
                        <a:pt x="29" y="89"/>
                        <a:pt x="29" y="89"/>
                      </a:cubicBezTo>
                      <a:cubicBezTo>
                        <a:pt x="105" y="175"/>
                        <a:pt x="105" y="175"/>
                        <a:pt x="105" y="175"/>
                      </a:cubicBezTo>
                      <a:cubicBezTo>
                        <a:pt x="140" y="146"/>
                        <a:pt x="140" y="146"/>
                        <a:pt x="140" y="146"/>
                      </a:cubicBezTo>
                      <a:cubicBezTo>
                        <a:pt x="140" y="143"/>
                        <a:pt x="165" y="118"/>
                        <a:pt x="158" y="114"/>
                      </a:cubicBezTo>
                      <a:cubicBezTo>
                        <a:pt x="160" y="120"/>
                        <a:pt x="158" y="127"/>
                        <a:pt x="150" y="129"/>
                      </a:cubicBezTo>
                      <a:cubicBezTo>
                        <a:pt x="152" y="131"/>
                        <a:pt x="154" y="132"/>
                        <a:pt x="155" y="133"/>
                      </a:cubicBezTo>
                      <a:cubicBezTo>
                        <a:pt x="209" y="88"/>
                        <a:pt x="209" y="88"/>
                        <a:pt x="209" y="88"/>
                      </a:cubicBezTo>
                      <a:cubicBezTo>
                        <a:pt x="210" y="59"/>
                        <a:pt x="197" y="25"/>
                        <a:pt x="170" y="9"/>
                      </a:cubicBezTo>
                      <a:close/>
                    </a:path>
                  </a:pathLst>
                </a:custGeom>
                <a:solidFill>
                  <a:srgbClr val="A98C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9" name="Freeform 583"/>
                <p:cNvSpPr/>
                <p:nvPr/>
              </p:nvSpPr>
              <p:spPr bwMode="auto">
                <a:xfrm>
                  <a:off x="4700" y="-35"/>
                  <a:ext cx="40" cy="33"/>
                </a:xfrm>
                <a:custGeom>
                  <a:avLst/>
                  <a:gdLst>
                    <a:gd name="T0" fmla="*/ 17 w 17"/>
                    <a:gd name="T1" fmla="*/ 6 h 14"/>
                    <a:gd name="T2" fmla="*/ 16 w 17"/>
                    <a:gd name="T3" fmla="*/ 0 h 14"/>
                    <a:gd name="T4" fmla="*/ 0 w 17"/>
                    <a:gd name="T5" fmla="*/ 0 h 14"/>
                    <a:gd name="T6" fmla="*/ 2 w 17"/>
                    <a:gd name="T7" fmla="*/ 14 h 14"/>
                    <a:gd name="T8" fmla="*/ 17 w 17"/>
                    <a:gd name="T9" fmla="*/ 6 h 14"/>
                  </a:gdLst>
                  <a:ahLst/>
                  <a:cxnLst>
                    <a:cxn ang="0">
                      <a:pos x="T0" y="T1"/>
                    </a:cxn>
                    <a:cxn ang="0">
                      <a:pos x="T2" y="T3"/>
                    </a:cxn>
                    <a:cxn ang="0">
                      <a:pos x="T4" y="T5"/>
                    </a:cxn>
                    <a:cxn ang="0">
                      <a:pos x="T6" y="T7"/>
                    </a:cxn>
                    <a:cxn ang="0">
                      <a:pos x="T8" y="T9"/>
                    </a:cxn>
                  </a:cxnLst>
                  <a:rect l="0" t="0" r="r" b="b"/>
                  <a:pathLst>
                    <a:path w="17" h="14">
                      <a:moveTo>
                        <a:pt x="17" y="6"/>
                      </a:moveTo>
                      <a:cubicBezTo>
                        <a:pt x="17" y="4"/>
                        <a:pt x="17" y="2"/>
                        <a:pt x="16" y="0"/>
                      </a:cubicBezTo>
                      <a:cubicBezTo>
                        <a:pt x="0" y="0"/>
                        <a:pt x="0" y="0"/>
                        <a:pt x="0" y="0"/>
                      </a:cubicBezTo>
                      <a:cubicBezTo>
                        <a:pt x="0" y="5"/>
                        <a:pt x="1" y="9"/>
                        <a:pt x="2" y="14"/>
                      </a:cubicBezTo>
                      <a:cubicBezTo>
                        <a:pt x="7" y="11"/>
                        <a:pt x="12" y="8"/>
                        <a:pt x="17" y="6"/>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0" name="Freeform 584"/>
                <p:cNvSpPr/>
                <p:nvPr/>
              </p:nvSpPr>
              <p:spPr bwMode="auto">
                <a:xfrm>
                  <a:off x="4357" y="809"/>
                  <a:ext cx="645" cy="336"/>
                </a:xfrm>
                <a:custGeom>
                  <a:avLst/>
                  <a:gdLst>
                    <a:gd name="T0" fmla="*/ 22 w 273"/>
                    <a:gd name="T1" fmla="*/ 142 h 142"/>
                    <a:gd name="T2" fmla="*/ 154 w 273"/>
                    <a:gd name="T3" fmla="*/ 30 h 142"/>
                    <a:gd name="T4" fmla="*/ 237 w 273"/>
                    <a:gd name="T5" fmla="*/ 116 h 142"/>
                    <a:gd name="T6" fmla="*/ 268 w 273"/>
                    <a:gd name="T7" fmla="*/ 92 h 142"/>
                    <a:gd name="T8" fmla="*/ 273 w 273"/>
                    <a:gd name="T9" fmla="*/ 54 h 142"/>
                    <a:gd name="T10" fmla="*/ 237 w 273"/>
                    <a:gd name="T11" fmla="*/ 83 h 142"/>
                    <a:gd name="T12" fmla="*/ 160 w 273"/>
                    <a:gd name="T13" fmla="*/ 0 h 142"/>
                    <a:gd name="T14" fmla="*/ 0 w 273"/>
                    <a:gd name="T15" fmla="*/ 139 h 142"/>
                    <a:gd name="T16" fmla="*/ 22 w 273"/>
                    <a:gd name="T17"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3" h="142">
                      <a:moveTo>
                        <a:pt x="22" y="142"/>
                      </a:moveTo>
                      <a:cubicBezTo>
                        <a:pt x="154" y="30"/>
                        <a:pt x="154" y="30"/>
                        <a:pt x="154" y="30"/>
                      </a:cubicBezTo>
                      <a:cubicBezTo>
                        <a:pt x="237" y="116"/>
                        <a:pt x="237" y="116"/>
                        <a:pt x="237" y="116"/>
                      </a:cubicBezTo>
                      <a:cubicBezTo>
                        <a:pt x="268" y="92"/>
                        <a:pt x="268" y="92"/>
                        <a:pt x="268" y="92"/>
                      </a:cubicBezTo>
                      <a:cubicBezTo>
                        <a:pt x="270" y="80"/>
                        <a:pt x="272" y="67"/>
                        <a:pt x="273" y="54"/>
                      </a:cubicBezTo>
                      <a:cubicBezTo>
                        <a:pt x="237" y="83"/>
                        <a:pt x="237" y="83"/>
                        <a:pt x="237" y="83"/>
                      </a:cubicBezTo>
                      <a:cubicBezTo>
                        <a:pt x="160" y="0"/>
                        <a:pt x="160" y="0"/>
                        <a:pt x="160" y="0"/>
                      </a:cubicBezTo>
                      <a:cubicBezTo>
                        <a:pt x="0" y="139"/>
                        <a:pt x="0" y="139"/>
                        <a:pt x="0" y="139"/>
                      </a:cubicBezTo>
                      <a:cubicBezTo>
                        <a:pt x="8" y="139"/>
                        <a:pt x="15" y="140"/>
                        <a:pt x="22" y="142"/>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1" name="Freeform 585"/>
                <p:cNvSpPr/>
                <p:nvPr/>
              </p:nvSpPr>
              <p:spPr bwMode="auto">
                <a:xfrm>
                  <a:off x="4905" y="1786"/>
                  <a:ext cx="154" cy="180"/>
                </a:xfrm>
                <a:custGeom>
                  <a:avLst/>
                  <a:gdLst>
                    <a:gd name="T0" fmla="*/ 60 w 154"/>
                    <a:gd name="T1" fmla="*/ 95 h 180"/>
                    <a:gd name="T2" fmla="*/ 131 w 154"/>
                    <a:gd name="T3" fmla="*/ 180 h 180"/>
                    <a:gd name="T4" fmla="*/ 154 w 154"/>
                    <a:gd name="T5" fmla="*/ 156 h 180"/>
                    <a:gd name="T6" fmla="*/ 86 w 154"/>
                    <a:gd name="T7" fmla="*/ 76 h 180"/>
                    <a:gd name="T8" fmla="*/ 140 w 154"/>
                    <a:gd name="T9" fmla="*/ 59 h 180"/>
                    <a:gd name="T10" fmla="*/ 0 w 154"/>
                    <a:gd name="T11" fmla="*/ 0 h 180"/>
                    <a:gd name="T12" fmla="*/ 34 w 154"/>
                    <a:gd name="T13" fmla="*/ 161 h 180"/>
                    <a:gd name="T14" fmla="*/ 60 w 154"/>
                    <a:gd name="T15" fmla="*/ 95 h 1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4" h="180">
                      <a:moveTo>
                        <a:pt x="60" y="95"/>
                      </a:moveTo>
                      <a:lnTo>
                        <a:pt x="131" y="180"/>
                      </a:lnTo>
                      <a:lnTo>
                        <a:pt x="154" y="156"/>
                      </a:lnTo>
                      <a:lnTo>
                        <a:pt x="86" y="76"/>
                      </a:lnTo>
                      <a:lnTo>
                        <a:pt x="140" y="59"/>
                      </a:lnTo>
                      <a:lnTo>
                        <a:pt x="0" y="0"/>
                      </a:lnTo>
                      <a:lnTo>
                        <a:pt x="34" y="161"/>
                      </a:lnTo>
                      <a:lnTo>
                        <a:pt x="60" y="95"/>
                      </a:ln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2" name="Freeform 586"/>
                <p:cNvSpPr/>
                <p:nvPr/>
              </p:nvSpPr>
              <p:spPr bwMode="auto">
                <a:xfrm>
                  <a:off x="4972" y="2912"/>
                  <a:ext cx="153" cy="268"/>
                </a:xfrm>
                <a:custGeom>
                  <a:avLst/>
                  <a:gdLst>
                    <a:gd name="T0" fmla="*/ 25 w 65"/>
                    <a:gd name="T1" fmla="*/ 0 h 113"/>
                    <a:gd name="T2" fmla="*/ 0 w 65"/>
                    <a:gd name="T3" fmla="*/ 20 h 113"/>
                    <a:gd name="T4" fmla="*/ 39 w 65"/>
                    <a:gd name="T5" fmla="*/ 108 h 113"/>
                    <a:gd name="T6" fmla="*/ 54 w 65"/>
                    <a:gd name="T7" fmla="*/ 113 h 113"/>
                    <a:gd name="T8" fmla="*/ 65 w 65"/>
                    <a:gd name="T9" fmla="*/ 66 h 113"/>
                    <a:gd name="T10" fmla="*/ 47 w 65"/>
                    <a:gd name="T11" fmla="*/ 14 h 113"/>
                    <a:gd name="T12" fmla="*/ 25 w 65"/>
                    <a:gd name="T13" fmla="*/ 0 h 113"/>
                  </a:gdLst>
                  <a:ahLst/>
                  <a:cxnLst>
                    <a:cxn ang="0">
                      <a:pos x="T0" y="T1"/>
                    </a:cxn>
                    <a:cxn ang="0">
                      <a:pos x="T2" y="T3"/>
                    </a:cxn>
                    <a:cxn ang="0">
                      <a:pos x="T4" y="T5"/>
                    </a:cxn>
                    <a:cxn ang="0">
                      <a:pos x="T6" y="T7"/>
                    </a:cxn>
                    <a:cxn ang="0">
                      <a:pos x="T8" y="T9"/>
                    </a:cxn>
                    <a:cxn ang="0">
                      <a:pos x="T10" y="T11"/>
                    </a:cxn>
                    <a:cxn ang="0">
                      <a:pos x="T12" y="T13"/>
                    </a:cxn>
                  </a:cxnLst>
                  <a:rect l="0" t="0" r="r" b="b"/>
                  <a:pathLst>
                    <a:path w="65" h="113">
                      <a:moveTo>
                        <a:pt x="25" y="0"/>
                      </a:moveTo>
                      <a:cubicBezTo>
                        <a:pt x="16" y="6"/>
                        <a:pt x="8" y="12"/>
                        <a:pt x="0" y="20"/>
                      </a:cubicBezTo>
                      <a:cubicBezTo>
                        <a:pt x="34" y="39"/>
                        <a:pt x="47" y="75"/>
                        <a:pt x="39" y="108"/>
                      </a:cubicBezTo>
                      <a:cubicBezTo>
                        <a:pt x="44" y="109"/>
                        <a:pt x="49" y="111"/>
                        <a:pt x="54" y="113"/>
                      </a:cubicBezTo>
                      <a:cubicBezTo>
                        <a:pt x="61" y="98"/>
                        <a:pt x="65" y="82"/>
                        <a:pt x="65" y="66"/>
                      </a:cubicBezTo>
                      <a:cubicBezTo>
                        <a:pt x="53" y="52"/>
                        <a:pt x="47" y="33"/>
                        <a:pt x="47" y="14"/>
                      </a:cubicBezTo>
                      <a:cubicBezTo>
                        <a:pt x="41" y="8"/>
                        <a:pt x="34" y="3"/>
                        <a:pt x="25" y="0"/>
                      </a:cubicBezTo>
                      <a:close/>
                    </a:path>
                  </a:pathLst>
                </a:custGeom>
                <a:solidFill>
                  <a:srgbClr val="624B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3" name="Freeform 587"/>
                <p:cNvSpPr/>
                <p:nvPr/>
              </p:nvSpPr>
              <p:spPr bwMode="auto">
                <a:xfrm>
                  <a:off x="5059" y="2777"/>
                  <a:ext cx="40" cy="50"/>
                </a:xfrm>
                <a:custGeom>
                  <a:avLst/>
                  <a:gdLst>
                    <a:gd name="T0" fmla="*/ 17 w 17"/>
                    <a:gd name="T1" fmla="*/ 20 h 21"/>
                    <a:gd name="T2" fmla="*/ 2 w 17"/>
                    <a:gd name="T3" fmla="*/ 0 h 21"/>
                    <a:gd name="T4" fmla="*/ 0 w 17"/>
                    <a:gd name="T5" fmla="*/ 0 h 21"/>
                    <a:gd name="T6" fmla="*/ 3 w 17"/>
                    <a:gd name="T7" fmla="*/ 7 h 21"/>
                    <a:gd name="T8" fmla="*/ 14 w 17"/>
                    <a:gd name="T9" fmla="*/ 21 h 21"/>
                    <a:gd name="T10" fmla="*/ 17 w 17"/>
                    <a:gd name="T11" fmla="*/ 20 h 21"/>
                  </a:gdLst>
                  <a:ahLst/>
                  <a:cxnLst>
                    <a:cxn ang="0">
                      <a:pos x="T0" y="T1"/>
                    </a:cxn>
                    <a:cxn ang="0">
                      <a:pos x="T2" y="T3"/>
                    </a:cxn>
                    <a:cxn ang="0">
                      <a:pos x="T4" y="T5"/>
                    </a:cxn>
                    <a:cxn ang="0">
                      <a:pos x="T6" y="T7"/>
                    </a:cxn>
                    <a:cxn ang="0">
                      <a:pos x="T8" y="T9"/>
                    </a:cxn>
                    <a:cxn ang="0">
                      <a:pos x="T10" y="T11"/>
                    </a:cxn>
                  </a:cxnLst>
                  <a:rect l="0" t="0" r="r" b="b"/>
                  <a:pathLst>
                    <a:path w="17" h="21">
                      <a:moveTo>
                        <a:pt x="17" y="20"/>
                      </a:moveTo>
                      <a:cubicBezTo>
                        <a:pt x="2" y="0"/>
                        <a:pt x="2" y="0"/>
                        <a:pt x="2" y="0"/>
                      </a:cubicBezTo>
                      <a:cubicBezTo>
                        <a:pt x="2" y="0"/>
                        <a:pt x="1" y="0"/>
                        <a:pt x="0" y="0"/>
                      </a:cubicBezTo>
                      <a:cubicBezTo>
                        <a:pt x="1" y="3"/>
                        <a:pt x="2" y="5"/>
                        <a:pt x="3" y="7"/>
                      </a:cubicBezTo>
                      <a:cubicBezTo>
                        <a:pt x="14" y="21"/>
                        <a:pt x="14" y="21"/>
                        <a:pt x="14" y="21"/>
                      </a:cubicBezTo>
                      <a:cubicBezTo>
                        <a:pt x="15" y="20"/>
                        <a:pt x="16" y="20"/>
                        <a:pt x="17" y="2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4" name="Freeform 588"/>
                <p:cNvSpPr/>
                <p:nvPr/>
              </p:nvSpPr>
              <p:spPr bwMode="auto">
                <a:xfrm>
                  <a:off x="4745" y="2837"/>
                  <a:ext cx="366" cy="553"/>
                </a:xfrm>
                <a:custGeom>
                  <a:avLst/>
                  <a:gdLst>
                    <a:gd name="T0" fmla="*/ 155 w 155"/>
                    <a:gd name="T1" fmla="*/ 0 h 234"/>
                    <a:gd name="T2" fmla="*/ 0 w 155"/>
                    <a:gd name="T3" fmla="*/ 230 h 234"/>
                    <a:gd name="T4" fmla="*/ 12 w 155"/>
                    <a:gd name="T5" fmla="*/ 234 h 234"/>
                    <a:gd name="T6" fmla="*/ 150 w 155"/>
                    <a:gd name="T7" fmla="*/ 12 h 234"/>
                    <a:gd name="T8" fmla="*/ 155 w 155"/>
                    <a:gd name="T9" fmla="*/ 0 h 234"/>
                  </a:gdLst>
                  <a:ahLst/>
                  <a:cxnLst>
                    <a:cxn ang="0">
                      <a:pos x="T0" y="T1"/>
                    </a:cxn>
                    <a:cxn ang="0">
                      <a:pos x="T2" y="T3"/>
                    </a:cxn>
                    <a:cxn ang="0">
                      <a:pos x="T4" y="T5"/>
                    </a:cxn>
                    <a:cxn ang="0">
                      <a:pos x="T6" y="T7"/>
                    </a:cxn>
                    <a:cxn ang="0">
                      <a:pos x="T8" y="T9"/>
                    </a:cxn>
                  </a:cxnLst>
                  <a:rect l="0" t="0" r="r" b="b"/>
                  <a:pathLst>
                    <a:path w="155" h="234">
                      <a:moveTo>
                        <a:pt x="155" y="0"/>
                      </a:moveTo>
                      <a:cubicBezTo>
                        <a:pt x="60" y="24"/>
                        <a:pt x="3" y="141"/>
                        <a:pt x="0" y="230"/>
                      </a:cubicBezTo>
                      <a:cubicBezTo>
                        <a:pt x="4" y="231"/>
                        <a:pt x="8" y="233"/>
                        <a:pt x="12" y="234"/>
                      </a:cubicBezTo>
                      <a:cubicBezTo>
                        <a:pt x="14" y="142"/>
                        <a:pt x="73" y="38"/>
                        <a:pt x="150" y="12"/>
                      </a:cubicBezTo>
                      <a:cubicBezTo>
                        <a:pt x="151" y="9"/>
                        <a:pt x="154" y="4"/>
                        <a:pt x="155" y="0"/>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5" name="Freeform 589"/>
                <p:cNvSpPr/>
                <p:nvPr/>
              </p:nvSpPr>
              <p:spPr bwMode="auto">
                <a:xfrm>
                  <a:off x="5104" y="3982"/>
                  <a:ext cx="78" cy="222"/>
                </a:xfrm>
                <a:custGeom>
                  <a:avLst/>
                  <a:gdLst>
                    <a:gd name="T0" fmla="*/ 0 w 33"/>
                    <a:gd name="T1" fmla="*/ 36 h 94"/>
                    <a:gd name="T2" fmla="*/ 33 w 33"/>
                    <a:gd name="T3" fmla="*/ 94 h 94"/>
                    <a:gd name="T4" fmla="*/ 15 w 33"/>
                    <a:gd name="T5" fmla="*/ 0 h 94"/>
                    <a:gd name="T6" fmla="*/ 0 w 33"/>
                    <a:gd name="T7" fmla="*/ 36 h 94"/>
                  </a:gdLst>
                  <a:ahLst/>
                  <a:cxnLst>
                    <a:cxn ang="0">
                      <a:pos x="T0" y="T1"/>
                    </a:cxn>
                    <a:cxn ang="0">
                      <a:pos x="T2" y="T3"/>
                    </a:cxn>
                    <a:cxn ang="0">
                      <a:pos x="T4" y="T5"/>
                    </a:cxn>
                    <a:cxn ang="0">
                      <a:pos x="T6" y="T7"/>
                    </a:cxn>
                  </a:cxnLst>
                  <a:rect l="0" t="0" r="r" b="b"/>
                  <a:pathLst>
                    <a:path w="33" h="94">
                      <a:moveTo>
                        <a:pt x="0" y="36"/>
                      </a:moveTo>
                      <a:cubicBezTo>
                        <a:pt x="1" y="61"/>
                        <a:pt x="16" y="77"/>
                        <a:pt x="33" y="94"/>
                      </a:cubicBezTo>
                      <a:cubicBezTo>
                        <a:pt x="30" y="71"/>
                        <a:pt x="22" y="31"/>
                        <a:pt x="15" y="0"/>
                      </a:cubicBezTo>
                      <a:cubicBezTo>
                        <a:pt x="6" y="11"/>
                        <a:pt x="0" y="23"/>
                        <a:pt x="0" y="36"/>
                      </a:cubicBezTo>
                      <a:close/>
                    </a:path>
                  </a:pathLst>
                </a:custGeom>
                <a:solidFill>
                  <a:srgbClr val="C6D9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6" name="Freeform 590"/>
                <p:cNvSpPr/>
                <p:nvPr/>
              </p:nvSpPr>
              <p:spPr bwMode="auto">
                <a:xfrm>
                  <a:off x="5033" y="3764"/>
                  <a:ext cx="154" cy="154"/>
                </a:xfrm>
                <a:custGeom>
                  <a:avLst/>
                  <a:gdLst>
                    <a:gd name="T0" fmla="*/ 41 w 65"/>
                    <a:gd name="T1" fmla="*/ 0 h 65"/>
                    <a:gd name="T2" fmla="*/ 34 w 65"/>
                    <a:gd name="T3" fmla="*/ 0 h 65"/>
                    <a:gd name="T4" fmla="*/ 0 w 65"/>
                    <a:gd name="T5" fmla="*/ 26 h 65"/>
                    <a:gd name="T6" fmla="*/ 5 w 65"/>
                    <a:gd name="T7" fmla="*/ 49 h 65"/>
                    <a:gd name="T8" fmla="*/ 39 w 65"/>
                    <a:gd name="T9" fmla="*/ 46 h 65"/>
                    <a:gd name="T10" fmla="*/ 44 w 65"/>
                    <a:gd name="T11" fmla="*/ 65 h 65"/>
                    <a:gd name="T12" fmla="*/ 65 w 65"/>
                    <a:gd name="T13" fmla="*/ 46 h 65"/>
                    <a:gd name="T14" fmla="*/ 41 w 6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65">
                      <a:moveTo>
                        <a:pt x="41" y="0"/>
                      </a:moveTo>
                      <a:cubicBezTo>
                        <a:pt x="38" y="0"/>
                        <a:pt x="36" y="0"/>
                        <a:pt x="34" y="0"/>
                      </a:cubicBezTo>
                      <a:cubicBezTo>
                        <a:pt x="25" y="11"/>
                        <a:pt x="13" y="21"/>
                        <a:pt x="0" y="26"/>
                      </a:cubicBezTo>
                      <a:cubicBezTo>
                        <a:pt x="1" y="34"/>
                        <a:pt x="3" y="42"/>
                        <a:pt x="5" y="49"/>
                      </a:cubicBezTo>
                      <a:cubicBezTo>
                        <a:pt x="22" y="46"/>
                        <a:pt x="35" y="45"/>
                        <a:pt x="39" y="46"/>
                      </a:cubicBezTo>
                      <a:cubicBezTo>
                        <a:pt x="40" y="50"/>
                        <a:pt x="42" y="57"/>
                        <a:pt x="44" y="65"/>
                      </a:cubicBezTo>
                      <a:cubicBezTo>
                        <a:pt x="51" y="58"/>
                        <a:pt x="58" y="52"/>
                        <a:pt x="65" y="46"/>
                      </a:cubicBezTo>
                      <a:cubicBezTo>
                        <a:pt x="50" y="37"/>
                        <a:pt x="40" y="15"/>
                        <a:pt x="41" y="0"/>
                      </a:cubicBezTo>
                      <a:close/>
                    </a:path>
                  </a:pathLst>
                </a:custGeom>
                <a:solidFill>
                  <a:srgbClr val="624B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7" name="Freeform 591"/>
                <p:cNvSpPr/>
                <p:nvPr/>
              </p:nvSpPr>
              <p:spPr bwMode="auto">
                <a:xfrm>
                  <a:off x="4430" y="897"/>
                  <a:ext cx="556" cy="319"/>
                </a:xfrm>
                <a:custGeom>
                  <a:avLst/>
                  <a:gdLst>
                    <a:gd name="T0" fmla="*/ 123 w 235"/>
                    <a:gd name="T1" fmla="*/ 0 h 135"/>
                    <a:gd name="T2" fmla="*/ 0 w 235"/>
                    <a:gd name="T3" fmla="*/ 108 h 135"/>
                    <a:gd name="T4" fmla="*/ 19 w 235"/>
                    <a:gd name="T5" fmla="*/ 119 h 135"/>
                    <a:gd name="T6" fmla="*/ 115 w 235"/>
                    <a:gd name="T7" fmla="*/ 36 h 135"/>
                    <a:gd name="T8" fmla="*/ 208 w 235"/>
                    <a:gd name="T9" fmla="*/ 135 h 135"/>
                    <a:gd name="T10" fmla="*/ 224 w 235"/>
                    <a:gd name="T11" fmla="*/ 118 h 135"/>
                    <a:gd name="T12" fmla="*/ 235 w 235"/>
                    <a:gd name="T13" fmla="*/ 67 h 135"/>
                    <a:gd name="T14" fmla="*/ 205 w 235"/>
                    <a:gd name="T15" fmla="*/ 91 h 135"/>
                    <a:gd name="T16" fmla="*/ 123 w 235"/>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135">
                      <a:moveTo>
                        <a:pt x="123" y="0"/>
                      </a:moveTo>
                      <a:cubicBezTo>
                        <a:pt x="0" y="108"/>
                        <a:pt x="0" y="108"/>
                        <a:pt x="0" y="108"/>
                      </a:cubicBezTo>
                      <a:cubicBezTo>
                        <a:pt x="6" y="111"/>
                        <a:pt x="12" y="114"/>
                        <a:pt x="19" y="119"/>
                      </a:cubicBezTo>
                      <a:cubicBezTo>
                        <a:pt x="115" y="36"/>
                        <a:pt x="115" y="36"/>
                        <a:pt x="115" y="36"/>
                      </a:cubicBezTo>
                      <a:cubicBezTo>
                        <a:pt x="208" y="135"/>
                        <a:pt x="208" y="135"/>
                        <a:pt x="208" y="135"/>
                      </a:cubicBezTo>
                      <a:cubicBezTo>
                        <a:pt x="224" y="118"/>
                        <a:pt x="224" y="118"/>
                        <a:pt x="224" y="118"/>
                      </a:cubicBezTo>
                      <a:cubicBezTo>
                        <a:pt x="227" y="104"/>
                        <a:pt x="232" y="87"/>
                        <a:pt x="235" y="67"/>
                      </a:cubicBezTo>
                      <a:cubicBezTo>
                        <a:pt x="205" y="91"/>
                        <a:pt x="205" y="91"/>
                        <a:pt x="205" y="91"/>
                      </a:cubicBezTo>
                      <a:lnTo>
                        <a:pt x="123" y="0"/>
                      </a:ln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8" name="Freeform 592"/>
                <p:cNvSpPr/>
                <p:nvPr/>
              </p:nvSpPr>
              <p:spPr bwMode="auto">
                <a:xfrm>
                  <a:off x="5069" y="2803"/>
                  <a:ext cx="19" cy="31"/>
                </a:xfrm>
                <a:custGeom>
                  <a:avLst/>
                  <a:gdLst>
                    <a:gd name="T0" fmla="*/ 8 w 8"/>
                    <a:gd name="T1" fmla="*/ 10 h 13"/>
                    <a:gd name="T2" fmla="*/ 0 w 8"/>
                    <a:gd name="T3" fmla="*/ 0 h 13"/>
                    <a:gd name="T4" fmla="*/ 0 w 8"/>
                    <a:gd name="T5" fmla="*/ 13 h 13"/>
                    <a:gd name="T6" fmla="*/ 8 w 8"/>
                    <a:gd name="T7" fmla="*/ 10 h 13"/>
                  </a:gdLst>
                  <a:ahLst/>
                  <a:cxnLst>
                    <a:cxn ang="0">
                      <a:pos x="T0" y="T1"/>
                    </a:cxn>
                    <a:cxn ang="0">
                      <a:pos x="T2" y="T3"/>
                    </a:cxn>
                    <a:cxn ang="0">
                      <a:pos x="T4" y="T5"/>
                    </a:cxn>
                    <a:cxn ang="0">
                      <a:pos x="T6" y="T7"/>
                    </a:cxn>
                  </a:cxnLst>
                  <a:rect l="0" t="0" r="r" b="b"/>
                  <a:pathLst>
                    <a:path w="8" h="13">
                      <a:moveTo>
                        <a:pt x="8" y="10"/>
                      </a:moveTo>
                      <a:cubicBezTo>
                        <a:pt x="0" y="0"/>
                        <a:pt x="0" y="0"/>
                        <a:pt x="0" y="0"/>
                      </a:cubicBezTo>
                      <a:cubicBezTo>
                        <a:pt x="1" y="4"/>
                        <a:pt x="1" y="9"/>
                        <a:pt x="0" y="13"/>
                      </a:cubicBezTo>
                      <a:cubicBezTo>
                        <a:pt x="3" y="12"/>
                        <a:pt x="5" y="11"/>
                        <a:pt x="8" y="1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9" name="Freeform 593"/>
                <p:cNvSpPr/>
                <p:nvPr/>
              </p:nvSpPr>
              <p:spPr bwMode="auto">
                <a:xfrm>
                  <a:off x="5142" y="4294"/>
                  <a:ext cx="57" cy="59"/>
                </a:xfrm>
                <a:custGeom>
                  <a:avLst/>
                  <a:gdLst>
                    <a:gd name="T0" fmla="*/ 24 w 24"/>
                    <a:gd name="T1" fmla="*/ 18 h 25"/>
                    <a:gd name="T2" fmla="*/ 9 w 24"/>
                    <a:gd name="T3" fmla="*/ 0 h 25"/>
                    <a:gd name="T4" fmla="*/ 0 w 24"/>
                    <a:gd name="T5" fmla="*/ 21 h 25"/>
                    <a:gd name="T6" fmla="*/ 24 w 24"/>
                    <a:gd name="T7" fmla="*/ 18 h 25"/>
                  </a:gdLst>
                  <a:ahLst/>
                  <a:cxnLst>
                    <a:cxn ang="0">
                      <a:pos x="T0" y="T1"/>
                    </a:cxn>
                    <a:cxn ang="0">
                      <a:pos x="T2" y="T3"/>
                    </a:cxn>
                    <a:cxn ang="0">
                      <a:pos x="T4" y="T5"/>
                    </a:cxn>
                    <a:cxn ang="0">
                      <a:pos x="T6" y="T7"/>
                    </a:cxn>
                  </a:cxnLst>
                  <a:rect l="0" t="0" r="r" b="b"/>
                  <a:pathLst>
                    <a:path w="24" h="25">
                      <a:moveTo>
                        <a:pt x="24" y="18"/>
                      </a:moveTo>
                      <a:cubicBezTo>
                        <a:pt x="20" y="11"/>
                        <a:pt x="15" y="6"/>
                        <a:pt x="9" y="0"/>
                      </a:cubicBezTo>
                      <a:cubicBezTo>
                        <a:pt x="7" y="6"/>
                        <a:pt x="4" y="13"/>
                        <a:pt x="0" y="21"/>
                      </a:cubicBezTo>
                      <a:cubicBezTo>
                        <a:pt x="8" y="25"/>
                        <a:pt x="17" y="23"/>
                        <a:pt x="24" y="18"/>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0" name="Freeform 594"/>
                <p:cNvSpPr/>
                <p:nvPr/>
              </p:nvSpPr>
              <p:spPr bwMode="auto">
                <a:xfrm>
                  <a:off x="4756" y="-35"/>
                  <a:ext cx="12" cy="4"/>
                </a:xfrm>
                <a:custGeom>
                  <a:avLst/>
                  <a:gdLst>
                    <a:gd name="T0" fmla="*/ 5 w 5"/>
                    <a:gd name="T1" fmla="*/ 0 h 2"/>
                    <a:gd name="T2" fmla="*/ 0 w 5"/>
                    <a:gd name="T3" fmla="*/ 0 h 2"/>
                    <a:gd name="T4" fmla="*/ 0 w 5"/>
                    <a:gd name="T5" fmla="*/ 2 h 2"/>
                    <a:gd name="T6" fmla="*/ 5 w 5"/>
                    <a:gd name="T7" fmla="*/ 0 h 2"/>
                  </a:gdLst>
                  <a:ahLst/>
                  <a:cxnLst>
                    <a:cxn ang="0">
                      <a:pos x="T0" y="T1"/>
                    </a:cxn>
                    <a:cxn ang="0">
                      <a:pos x="T2" y="T3"/>
                    </a:cxn>
                    <a:cxn ang="0">
                      <a:pos x="T4" y="T5"/>
                    </a:cxn>
                    <a:cxn ang="0">
                      <a:pos x="T6" y="T7"/>
                    </a:cxn>
                  </a:cxnLst>
                  <a:rect l="0" t="0" r="r" b="b"/>
                  <a:pathLst>
                    <a:path w="5" h="2">
                      <a:moveTo>
                        <a:pt x="5" y="0"/>
                      </a:moveTo>
                      <a:cubicBezTo>
                        <a:pt x="0" y="0"/>
                        <a:pt x="0" y="0"/>
                        <a:pt x="0" y="0"/>
                      </a:cubicBezTo>
                      <a:cubicBezTo>
                        <a:pt x="0" y="1"/>
                        <a:pt x="0" y="1"/>
                        <a:pt x="0" y="2"/>
                      </a:cubicBezTo>
                      <a:cubicBezTo>
                        <a:pt x="1" y="1"/>
                        <a:pt x="3" y="1"/>
                        <a:pt x="5" y="0"/>
                      </a:cubicBezTo>
                      <a:close/>
                    </a:path>
                  </a:pathLst>
                </a:custGeom>
                <a:solidFill>
                  <a:srgbClr val="49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1" name="Freeform 595"/>
                <p:cNvSpPr/>
                <p:nvPr/>
              </p:nvSpPr>
              <p:spPr bwMode="auto">
                <a:xfrm>
                  <a:off x="4678" y="57"/>
                  <a:ext cx="287" cy="260"/>
                </a:xfrm>
                <a:custGeom>
                  <a:avLst/>
                  <a:gdLst>
                    <a:gd name="T0" fmla="*/ 104 w 121"/>
                    <a:gd name="T1" fmla="*/ 78 h 110"/>
                    <a:gd name="T2" fmla="*/ 54 w 121"/>
                    <a:gd name="T3" fmla="*/ 16 h 110"/>
                    <a:gd name="T4" fmla="*/ 9 w 121"/>
                    <a:gd name="T5" fmla="*/ 108 h 110"/>
                    <a:gd name="T6" fmla="*/ 29 w 121"/>
                    <a:gd name="T7" fmla="*/ 110 h 110"/>
                    <a:gd name="T8" fmla="*/ 42 w 121"/>
                    <a:gd name="T9" fmla="*/ 50 h 110"/>
                    <a:gd name="T10" fmla="*/ 90 w 121"/>
                    <a:gd name="T11" fmla="*/ 86 h 110"/>
                    <a:gd name="T12" fmla="*/ 74 w 121"/>
                    <a:gd name="T13" fmla="*/ 104 h 110"/>
                    <a:gd name="T14" fmla="*/ 104 w 121"/>
                    <a:gd name="T15" fmla="*/ 78 h 1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1" h="110">
                      <a:moveTo>
                        <a:pt x="104" y="78"/>
                      </a:moveTo>
                      <a:cubicBezTo>
                        <a:pt x="121" y="44"/>
                        <a:pt x="99" y="0"/>
                        <a:pt x="54" y="16"/>
                      </a:cubicBezTo>
                      <a:cubicBezTo>
                        <a:pt x="27" y="25"/>
                        <a:pt x="0" y="59"/>
                        <a:pt x="9" y="108"/>
                      </a:cubicBezTo>
                      <a:cubicBezTo>
                        <a:pt x="16" y="109"/>
                        <a:pt x="23" y="110"/>
                        <a:pt x="29" y="110"/>
                      </a:cubicBezTo>
                      <a:cubicBezTo>
                        <a:pt x="19" y="83"/>
                        <a:pt x="30" y="60"/>
                        <a:pt x="42" y="50"/>
                      </a:cubicBezTo>
                      <a:cubicBezTo>
                        <a:pt x="78" y="17"/>
                        <a:pt x="107" y="52"/>
                        <a:pt x="90" y="86"/>
                      </a:cubicBezTo>
                      <a:cubicBezTo>
                        <a:pt x="88" y="90"/>
                        <a:pt x="83" y="97"/>
                        <a:pt x="74" y="104"/>
                      </a:cubicBezTo>
                      <a:cubicBezTo>
                        <a:pt x="87" y="99"/>
                        <a:pt x="97" y="90"/>
                        <a:pt x="104" y="78"/>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2" name="Freeform 596"/>
                <p:cNvSpPr/>
                <p:nvPr/>
              </p:nvSpPr>
              <p:spPr bwMode="auto">
                <a:xfrm>
                  <a:off x="4988" y="2158"/>
                  <a:ext cx="48" cy="40"/>
                </a:xfrm>
                <a:custGeom>
                  <a:avLst/>
                  <a:gdLst>
                    <a:gd name="T0" fmla="*/ 0 w 48"/>
                    <a:gd name="T1" fmla="*/ 21 h 40"/>
                    <a:gd name="T2" fmla="*/ 48 w 48"/>
                    <a:gd name="T3" fmla="*/ 40 h 40"/>
                    <a:gd name="T4" fmla="*/ 48 w 48"/>
                    <a:gd name="T5" fmla="*/ 21 h 40"/>
                    <a:gd name="T6" fmla="*/ 0 w 48"/>
                    <a:gd name="T7" fmla="*/ 0 h 40"/>
                    <a:gd name="T8" fmla="*/ 0 w 48"/>
                    <a:gd name="T9" fmla="*/ 21 h 40"/>
                  </a:gdLst>
                  <a:ahLst/>
                  <a:cxnLst>
                    <a:cxn ang="0">
                      <a:pos x="T0" y="T1"/>
                    </a:cxn>
                    <a:cxn ang="0">
                      <a:pos x="T2" y="T3"/>
                    </a:cxn>
                    <a:cxn ang="0">
                      <a:pos x="T4" y="T5"/>
                    </a:cxn>
                    <a:cxn ang="0">
                      <a:pos x="T6" y="T7"/>
                    </a:cxn>
                    <a:cxn ang="0">
                      <a:pos x="T8" y="T9"/>
                    </a:cxn>
                  </a:cxnLst>
                  <a:rect l="0" t="0" r="r" b="b"/>
                  <a:pathLst>
                    <a:path w="48" h="40">
                      <a:moveTo>
                        <a:pt x="0" y="21"/>
                      </a:moveTo>
                      <a:lnTo>
                        <a:pt x="48" y="40"/>
                      </a:lnTo>
                      <a:lnTo>
                        <a:pt x="48" y="21"/>
                      </a:lnTo>
                      <a:lnTo>
                        <a:pt x="0" y="0"/>
                      </a:lnTo>
                      <a:lnTo>
                        <a:pt x="0" y="21"/>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3" name="Freeform 597"/>
                <p:cNvSpPr/>
                <p:nvPr/>
              </p:nvSpPr>
              <p:spPr bwMode="auto">
                <a:xfrm>
                  <a:off x="4801" y="3180"/>
                  <a:ext cx="315" cy="279"/>
                </a:xfrm>
                <a:custGeom>
                  <a:avLst/>
                  <a:gdLst>
                    <a:gd name="T0" fmla="*/ 0 w 133"/>
                    <a:gd name="T1" fmla="*/ 45 h 118"/>
                    <a:gd name="T2" fmla="*/ 66 w 133"/>
                    <a:gd name="T3" fmla="*/ 105 h 118"/>
                    <a:gd name="T4" fmla="*/ 105 w 133"/>
                    <a:gd name="T5" fmla="*/ 104 h 118"/>
                    <a:gd name="T6" fmla="*/ 133 w 133"/>
                    <a:gd name="T7" fmla="*/ 65 h 118"/>
                    <a:gd name="T8" fmla="*/ 13 w 133"/>
                    <a:gd name="T9" fmla="*/ 2 h 118"/>
                    <a:gd name="T10" fmla="*/ 0 w 133"/>
                    <a:gd name="T11" fmla="*/ 45 h 118"/>
                  </a:gdLst>
                  <a:ahLst/>
                  <a:cxnLst>
                    <a:cxn ang="0">
                      <a:pos x="T0" y="T1"/>
                    </a:cxn>
                    <a:cxn ang="0">
                      <a:pos x="T2" y="T3"/>
                    </a:cxn>
                    <a:cxn ang="0">
                      <a:pos x="T4" y="T5"/>
                    </a:cxn>
                    <a:cxn ang="0">
                      <a:pos x="T6" y="T7"/>
                    </a:cxn>
                    <a:cxn ang="0">
                      <a:pos x="T8" y="T9"/>
                    </a:cxn>
                    <a:cxn ang="0">
                      <a:pos x="T10" y="T11"/>
                    </a:cxn>
                  </a:cxnLst>
                  <a:rect l="0" t="0" r="r" b="b"/>
                  <a:pathLst>
                    <a:path w="133" h="118">
                      <a:moveTo>
                        <a:pt x="0" y="45"/>
                      </a:moveTo>
                      <a:cubicBezTo>
                        <a:pt x="27" y="69"/>
                        <a:pt x="59" y="99"/>
                        <a:pt x="66" y="105"/>
                      </a:cubicBezTo>
                      <a:cubicBezTo>
                        <a:pt x="81" y="118"/>
                        <a:pt x="96" y="116"/>
                        <a:pt x="105" y="104"/>
                      </a:cubicBezTo>
                      <a:cubicBezTo>
                        <a:pt x="116" y="91"/>
                        <a:pt x="132" y="68"/>
                        <a:pt x="133" y="65"/>
                      </a:cubicBezTo>
                      <a:cubicBezTo>
                        <a:pt x="85" y="17"/>
                        <a:pt x="38" y="0"/>
                        <a:pt x="13" y="2"/>
                      </a:cubicBezTo>
                      <a:cubicBezTo>
                        <a:pt x="7" y="16"/>
                        <a:pt x="3" y="31"/>
                        <a:pt x="0" y="45"/>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4" name="Freeform 598"/>
                <p:cNvSpPr/>
                <p:nvPr/>
              </p:nvSpPr>
              <p:spPr bwMode="auto">
                <a:xfrm>
                  <a:off x="4979" y="2214"/>
                  <a:ext cx="47" cy="43"/>
                </a:xfrm>
                <a:custGeom>
                  <a:avLst/>
                  <a:gdLst>
                    <a:gd name="T0" fmla="*/ 47 w 47"/>
                    <a:gd name="T1" fmla="*/ 43 h 43"/>
                    <a:gd name="T2" fmla="*/ 45 w 47"/>
                    <a:gd name="T3" fmla="*/ 19 h 43"/>
                    <a:gd name="T4" fmla="*/ 0 w 47"/>
                    <a:gd name="T5" fmla="*/ 0 h 43"/>
                    <a:gd name="T6" fmla="*/ 0 w 47"/>
                    <a:gd name="T7" fmla="*/ 24 h 43"/>
                    <a:gd name="T8" fmla="*/ 47 w 47"/>
                    <a:gd name="T9" fmla="*/ 43 h 43"/>
                  </a:gdLst>
                  <a:ahLst/>
                  <a:cxnLst>
                    <a:cxn ang="0">
                      <a:pos x="T0" y="T1"/>
                    </a:cxn>
                    <a:cxn ang="0">
                      <a:pos x="T2" y="T3"/>
                    </a:cxn>
                    <a:cxn ang="0">
                      <a:pos x="T4" y="T5"/>
                    </a:cxn>
                    <a:cxn ang="0">
                      <a:pos x="T6" y="T7"/>
                    </a:cxn>
                    <a:cxn ang="0">
                      <a:pos x="T8" y="T9"/>
                    </a:cxn>
                  </a:cxnLst>
                  <a:rect l="0" t="0" r="r" b="b"/>
                  <a:pathLst>
                    <a:path w="47" h="43">
                      <a:moveTo>
                        <a:pt x="47" y="43"/>
                      </a:moveTo>
                      <a:lnTo>
                        <a:pt x="45" y="19"/>
                      </a:lnTo>
                      <a:lnTo>
                        <a:pt x="0" y="0"/>
                      </a:lnTo>
                      <a:lnTo>
                        <a:pt x="0" y="24"/>
                      </a:lnTo>
                      <a:lnTo>
                        <a:pt x="47" y="43"/>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5" name="Freeform 599"/>
                <p:cNvSpPr/>
                <p:nvPr/>
              </p:nvSpPr>
              <p:spPr bwMode="auto">
                <a:xfrm>
                  <a:off x="4972" y="3889"/>
                  <a:ext cx="153" cy="230"/>
                </a:xfrm>
                <a:custGeom>
                  <a:avLst/>
                  <a:gdLst>
                    <a:gd name="T0" fmla="*/ 0 w 65"/>
                    <a:gd name="T1" fmla="*/ 87 h 97"/>
                    <a:gd name="T2" fmla="*/ 22 w 65"/>
                    <a:gd name="T3" fmla="*/ 97 h 97"/>
                    <a:gd name="T4" fmla="*/ 21 w 65"/>
                    <a:gd name="T5" fmla="*/ 86 h 97"/>
                    <a:gd name="T6" fmla="*/ 65 w 65"/>
                    <a:gd name="T7" fmla="*/ 16 h 97"/>
                    <a:gd name="T8" fmla="*/ 60 w 65"/>
                    <a:gd name="T9" fmla="*/ 0 h 97"/>
                    <a:gd name="T10" fmla="*/ 0 w 65"/>
                    <a:gd name="T11" fmla="*/ 87 h 97"/>
                  </a:gdLst>
                  <a:ahLst/>
                  <a:cxnLst>
                    <a:cxn ang="0">
                      <a:pos x="T0" y="T1"/>
                    </a:cxn>
                    <a:cxn ang="0">
                      <a:pos x="T2" y="T3"/>
                    </a:cxn>
                    <a:cxn ang="0">
                      <a:pos x="T4" y="T5"/>
                    </a:cxn>
                    <a:cxn ang="0">
                      <a:pos x="T6" y="T7"/>
                    </a:cxn>
                    <a:cxn ang="0">
                      <a:pos x="T8" y="T9"/>
                    </a:cxn>
                    <a:cxn ang="0">
                      <a:pos x="T10" y="T11"/>
                    </a:cxn>
                  </a:cxnLst>
                  <a:rect l="0" t="0" r="r" b="b"/>
                  <a:pathLst>
                    <a:path w="65" h="97">
                      <a:moveTo>
                        <a:pt x="0" y="87"/>
                      </a:moveTo>
                      <a:cubicBezTo>
                        <a:pt x="8" y="90"/>
                        <a:pt x="15" y="94"/>
                        <a:pt x="22" y="97"/>
                      </a:cubicBezTo>
                      <a:cubicBezTo>
                        <a:pt x="21" y="94"/>
                        <a:pt x="21" y="90"/>
                        <a:pt x="21" y="86"/>
                      </a:cubicBezTo>
                      <a:cubicBezTo>
                        <a:pt x="21" y="58"/>
                        <a:pt x="42" y="36"/>
                        <a:pt x="65" y="16"/>
                      </a:cubicBezTo>
                      <a:cubicBezTo>
                        <a:pt x="63" y="10"/>
                        <a:pt x="62" y="4"/>
                        <a:pt x="60" y="0"/>
                      </a:cubicBezTo>
                      <a:cubicBezTo>
                        <a:pt x="54" y="5"/>
                        <a:pt x="13" y="67"/>
                        <a:pt x="0" y="87"/>
                      </a:cubicBezTo>
                      <a:close/>
                    </a:path>
                  </a:pathLst>
                </a:custGeom>
                <a:solidFill>
                  <a:srgbClr val="C6D9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6" name="Freeform 600"/>
                <p:cNvSpPr/>
                <p:nvPr/>
              </p:nvSpPr>
              <p:spPr bwMode="auto">
                <a:xfrm>
                  <a:off x="5019" y="2780"/>
                  <a:ext cx="40" cy="76"/>
                </a:xfrm>
                <a:custGeom>
                  <a:avLst/>
                  <a:gdLst>
                    <a:gd name="T0" fmla="*/ 14 w 17"/>
                    <a:gd name="T1" fmla="*/ 26 h 32"/>
                    <a:gd name="T2" fmla="*/ 10 w 17"/>
                    <a:gd name="T3" fmla="*/ 0 h 32"/>
                    <a:gd name="T4" fmla="*/ 0 w 17"/>
                    <a:gd name="T5" fmla="*/ 1 h 32"/>
                    <a:gd name="T6" fmla="*/ 2 w 17"/>
                    <a:gd name="T7" fmla="*/ 32 h 32"/>
                    <a:gd name="T8" fmla="*/ 14 w 17"/>
                    <a:gd name="T9" fmla="*/ 26 h 32"/>
                  </a:gdLst>
                  <a:ahLst/>
                  <a:cxnLst>
                    <a:cxn ang="0">
                      <a:pos x="T0" y="T1"/>
                    </a:cxn>
                    <a:cxn ang="0">
                      <a:pos x="T2" y="T3"/>
                    </a:cxn>
                    <a:cxn ang="0">
                      <a:pos x="T4" y="T5"/>
                    </a:cxn>
                    <a:cxn ang="0">
                      <a:pos x="T6" y="T7"/>
                    </a:cxn>
                    <a:cxn ang="0">
                      <a:pos x="T8" y="T9"/>
                    </a:cxn>
                  </a:cxnLst>
                  <a:rect l="0" t="0" r="r" b="b"/>
                  <a:pathLst>
                    <a:path w="17" h="32">
                      <a:moveTo>
                        <a:pt x="14" y="26"/>
                      </a:moveTo>
                      <a:cubicBezTo>
                        <a:pt x="17" y="17"/>
                        <a:pt x="17" y="8"/>
                        <a:pt x="10" y="0"/>
                      </a:cubicBezTo>
                      <a:cubicBezTo>
                        <a:pt x="7" y="1"/>
                        <a:pt x="4" y="1"/>
                        <a:pt x="0" y="1"/>
                      </a:cubicBezTo>
                      <a:cubicBezTo>
                        <a:pt x="5" y="11"/>
                        <a:pt x="5" y="22"/>
                        <a:pt x="2" y="32"/>
                      </a:cubicBezTo>
                      <a:cubicBezTo>
                        <a:pt x="6" y="30"/>
                        <a:pt x="10" y="28"/>
                        <a:pt x="14" y="2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7" name="Freeform 601"/>
                <p:cNvSpPr/>
                <p:nvPr/>
              </p:nvSpPr>
              <p:spPr bwMode="auto">
                <a:xfrm>
                  <a:off x="4849" y="2238"/>
                  <a:ext cx="170" cy="99"/>
                </a:xfrm>
                <a:custGeom>
                  <a:avLst/>
                  <a:gdLst>
                    <a:gd name="T0" fmla="*/ 170 w 170"/>
                    <a:gd name="T1" fmla="*/ 99 h 99"/>
                    <a:gd name="T2" fmla="*/ 168 w 170"/>
                    <a:gd name="T3" fmla="*/ 59 h 99"/>
                    <a:gd name="T4" fmla="*/ 0 w 170"/>
                    <a:gd name="T5" fmla="*/ 0 h 99"/>
                    <a:gd name="T6" fmla="*/ 38 w 170"/>
                    <a:gd name="T7" fmla="*/ 54 h 99"/>
                    <a:gd name="T8" fmla="*/ 170 w 170"/>
                    <a:gd name="T9" fmla="*/ 99 h 99"/>
                  </a:gdLst>
                  <a:ahLst/>
                  <a:cxnLst>
                    <a:cxn ang="0">
                      <a:pos x="T0" y="T1"/>
                    </a:cxn>
                    <a:cxn ang="0">
                      <a:pos x="T2" y="T3"/>
                    </a:cxn>
                    <a:cxn ang="0">
                      <a:pos x="T4" y="T5"/>
                    </a:cxn>
                    <a:cxn ang="0">
                      <a:pos x="T6" y="T7"/>
                    </a:cxn>
                    <a:cxn ang="0">
                      <a:pos x="T8" y="T9"/>
                    </a:cxn>
                  </a:cxnLst>
                  <a:rect l="0" t="0" r="r" b="b"/>
                  <a:pathLst>
                    <a:path w="170" h="99">
                      <a:moveTo>
                        <a:pt x="170" y="99"/>
                      </a:moveTo>
                      <a:lnTo>
                        <a:pt x="168" y="59"/>
                      </a:lnTo>
                      <a:lnTo>
                        <a:pt x="0" y="0"/>
                      </a:lnTo>
                      <a:lnTo>
                        <a:pt x="38" y="54"/>
                      </a:lnTo>
                      <a:lnTo>
                        <a:pt x="170" y="99"/>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8" name="Freeform 602"/>
                <p:cNvSpPr/>
                <p:nvPr/>
              </p:nvSpPr>
              <p:spPr bwMode="auto">
                <a:xfrm>
                  <a:off x="4747" y="4303"/>
                  <a:ext cx="163" cy="48"/>
                </a:xfrm>
                <a:custGeom>
                  <a:avLst/>
                  <a:gdLst>
                    <a:gd name="T0" fmla="*/ 66 w 69"/>
                    <a:gd name="T1" fmla="*/ 0 h 20"/>
                    <a:gd name="T2" fmla="*/ 0 w 69"/>
                    <a:gd name="T3" fmla="*/ 20 h 20"/>
                    <a:gd name="T4" fmla="*/ 47 w 69"/>
                    <a:gd name="T5" fmla="*/ 20 h 20"/>
                    <a:gd name="T6" fmla="*/ 69 w 69"/>
                    <a:gd name="T7" fmla="*/ 13 h 20"/>
                    <a:gd name="T8" fmla="*/ 66 w 69"/>
                    <a:gd name="T9" fmla="*/ 0 h 20"/>
                  </a:gdLst>
                  <a:ahLst/>
                  <a:cxnLst>
                    <a:cxn ang="0">
                      <a:pos x="T0" y="T1"/>
                    </a:cxn>
                    <a:cxn ang="0">
                      <a:pos x="T2" y="T3"/>
                    </a:cxn>
                    <a:cxn ang="0">
                      <a:pos x="T4" y="T5"/>
                    </a:cxn>
                    <a:cxn ang="0">
                      <a:pos x="T6" y="T7"/>
                    </a:cxn>
                    <a:cxn ang="0">
                      <a:pos x="T8" y="T9"/>
                    </a:cxn>
                  </a:cxnLst>
                  <a:rect l="0" t="0" r="r" b="b"/>
                  <a:pathLst>
                    <a:path w="69" h="20">
                      <a:moveTo>
                        <a:pt x="66" y="0"/>
                      </a:moveTo>
                      <a:cubicBezTo>
                        <a:pt x="43" y="7"/>
                        <a:pt x="20" y="14"/>
                        <a:pt x="0" y="20"/>
                      </a:cubicBezTo>
                      <a:cubicBezTo>
                        <a:pt x="47" y="20"/>
                        <a:pt x="47" y="20"/>
                        <a:pt x="47" y="20"/>
                      </a:cubicBezTo>
                      <a:cubicBezTo>
                        <a:pt x="69" y="13"/>
                        <a:pt x="69" y="13"/>
                        <a:pt x="69" y="13"/>
                      </a:cubicBezTo>
                      <a:lnTo>
                        <a:pt x="66" y="0"/>
                      </a:ln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9" name="Freeform 603"/>
                <p:cNvSpPr/>
                <p:nvPr/>
              </p:nvSpPr>
              <p:spPr bwMode="auto">
                <a:xfrm>
                  <a:off x="4974" y="4242"/>
                  <a:ext cx="177" cy="109"/>
                </a:xfrm>
                <a:custGeom>
                  <a:avLst/>
                  <a:gdLst>
                    <a:gd name="T0" fmla="*/ 57 w 75"/>
                    <a:gd name="T1" fmla="*/ 0 h 46"/>
                    <a:gd name="T2" fmla="*/ 0 w 75"/>
                    <a:gd name="T3" fmla="*/ 17 h 46"/>
                    <a:gd name="T4" fmla="*/ 3 w 75"/>
                    <a:gd name="T5" fmla="*/ 30 h 46"/>
                    <a:gd name="T6" fmla="*/ 30 w 75"/>
                    <a:gd name="T7" fmla="*/ 24 h 46"/>
                    <a:gd name="T8" fmla="*/ 21 w 75"/>
                    <a:gd name="T9" fmla="*/ 46 h 46"/>
                    <a:gd name="T10" fmla="*/ 61 w 75"/>
                    <a:gd name="T11" fmla="*/ 46 h 46"/>
                    <a:gd name="T12" fmla="*/ 75 w 75"/>
                    <a:gd name="T13" fmla="*/ 16 h 46"/>
                    <a:gd name="T14" fmla="*/ 57 w 75"/>
                    <a:gd name="T15" fmla="*/ 0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46">
                      <a:moveTo>
                        <a:pt x="57" y="0"/>
                      </a:moveTo>
                      <a:cubicBezTo>
                        <a:pt x="44" y="4"/>
                        <a:pt x="23" y="10"/>
                        <a:pt x="0" y="17"/>
                      </a:cubicBezTo>
                      <a:cubicBezTo>
                        <a:pt x="3" y="30"/>
                        <a:pt x="3" y="30"/>
                        <a:pt x="3" y="30"/>
                      </a:cubicBezTo>
                      <a:cubicBezTo>
                        <a:pt x="30" y="24"/>
                        <a:pt x="30" y="24"/>
                        <a:pt x="30" y="24"/>
                      </a:cubicBezTo>
                      <a:cubicBezTo>
                        <a:pt x="21" y="46"/>
                        <a:pt x="21" y="46"/>
                        <a:pt x="21" y="46"/>
                      </a:cubicBezTo>
                      <a:cubicBezTo>
                        <a:pt x="61" y="46"/>
                        <a:pt x="61" y="46"/>
                        <a:pt x="61" y="46"/>
                      </a:cubicBezTo>
                      <a:cubicBezTo>
                        <a:pt x="66" y="36"/>
                        <a:pt x="71" y="25"/>
                        <a:pt x="75" y="16"/>
                      </a:cubicBezTo>
                      <a:cubicBezTo>
                        <a:pt x="69" y="11"/>
                        <a:pt x="63" y="5"/>
                        <a:pt x="57" y="0"/>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0" name="Freeform 604"/>
                <p:cNvSpPr/>
                <p:nvPr/>
              </p:nvSpPr>
              <p:spPr bwMode="auto">
                <a:xfrm>
                  <a:off x="4797" y="170"/>
                  <a:ext cx="90" cy="38"/>
                </a:xfrm>
                <a:custGeom>
                  <a:avLst/>
                  <a:gdLst>
                    <a:gd name="T0" fmla="*/ 0 w 38"/>
                    <a:gd name="T1" fmla="*/ 4 h 16"/>
                    <a:gd name="T2" fmla="*/ 38 w 38"/>
                    <a:gd name="T3" fmla="*/ 16 h 16"/>
                    <a:gd name="T4" fmla="*/ 37 w 38"/>
                    <a:gd name="T5" fmla="*/ 9 h 16"/>
                    <a:gd name="T6" fmla="*/ 6 w 38"/>
                    <a:gd name="T7" fmla="*/ 0 h 16"/>
                    <a:gd name="T8" fmla="*/ 0 w 38"/>
                    <a:gd name="T9" fmla="*/ 4 h 16"/>
                  </a:gdLst>
                  <a:ahLst/>
                  <a:cxnLst>
                    <a:cxn ang="0">
                      <a:pos x="T0" y="T1"/>
                    </a:cxn>
                    <a:cxn ang="0">
                      <a:pos x="T2" y="T3"/>
                    </a:cxn>
                    <a:cxn ang="0">
                      <a:pos x="T4" y="T5"/>
                    </a:cxn>
                    <a:cxn ang="0">
                      <a:pos x="T6" y="T7"/>
                    </a:cxn>
                    <a:cxn ang="0">
                      <a:pos x="T8" y="T9"/>
                    </a:cxn>
                  </a:cxnLst>
                  <a:rect l="0" t="0" r="r" b="b"/>
                  <a:pathLst>
                    <a:path w="38" h="16">
                      <a:moveTo>
                        <a:pt x="0" y="4"/>
                      </a:moveTo>
                      <a:cubicBezTo>
                        <a:pt x="12" y="5"/>
                        <a:pt x="28" y="10"/>
                        <a:pt x="38" y="16"/>
                      </a:cubicBezTo>
                      <a:cubicBezTo>
                        <a:pt x="38" y="14"/>
                        <a:pt x="38" y="11"/>
                        <a:pt x="37" y="9"/>
                      </a:cubicBezTo>
                      <a:cubicBezTo>
                        <a:pt x="27" y="4"/>
                        <a:pt x="15" y="1"/>
                        <a:pt x="6" y="0"/>
                      </a:cubicBezTo>
                      <a:cubicBezTo>
                        <a:pt x="4" y="1"/>
                        <a:pt x="2" y="2"/>
                        <a:pt x="0" y="4"/>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1" name="Freeform 605"/>
                <p:cNvSpPr/>
                <p:nvPr/>
              </p:nvSpPr>
              <p:spPr bwMode="auto">
                <a:xfrm>
                  <a:off x="4780" y="185"/>
                  <a:ext cx="107" cy="45"/>
                </a:xfrm>
                <a:custGeom>
                  <a:avLst/>
                  <a:gdLst>
                    <a:gd name="T0" fmla="*/ 0 w 45"/>
                    <a:gd name="T1" fmla="*/ 4 h 19"/>
                    <a:gd name="T2" fmla="*/ 44 w 45"/>
                    <a:gd name="T3" fmla="*/ 19 h 19"/>
                    <a:gd name="T4" fmla="*/ 45 w 45"/>
                    <a:gd name="T5" fmla="*/ 13 h 19"/>
                    <a:gd name="T6" fmla="*/ 5 w 45"/>
                    <a:gd name="T7" fmla="*/ 0 h 19"/>
                    <a:gd name="T8" fmla="*/ 0 w 45"/>
                    <a:gd name="T9" fmla="*/ 4 h 19"/>
                  </a:gdLst>
                  <a:ahLst/>
                  <a:cxnLst>
                    <a:cxn ang="0">
                      <a:pos x="T0" y="T1"/>
                    </a:cxn>
                    <a:cxn ang="0">
                      <a:pos x="T2" y="T3"/>
                    </a:cxn>
                    <a:cxn ang="0">
                      <a:pos x="T4" y="T5"/>
                    </a:cxn>
                    <a:cxn ang="0">
                      <a:pos x="T6" y="T7"/>
                    </a:cxn>
                    <a:cxn ang="0">
                      <a:pos x="T8" y="T9"/>
                    </a:cxn>
                  </a:cxnLst>
                  <a:rect l="0" t="0" r="r" b="b"/>
                  <a:pathLst>
                    <a:path w="45" h="19">
                      <a:moveTo>
                        <a:pt x="0" y="4"/>
                      </a:moveTo>
                      <a:cubicBezTo>
                        <a:pt x="15" y="5"/>
                        <a:pt x="34" y="11"/>
                        <a:pt x="44" y="19"/>
                      </a:cubicBezTo>
                      <a:cubicBezTo>
                        <a:pt x="45" y="17"/>
                        <a:pt x="45" y="15"/>
                        <a:pt x="45" y="13"/>
                      </a:cubicBezTo>
                      <a:cubicBezTo>
                        <a:pt x="33" y="5"/>
                        <a:pt x="16" y="1"/>
                        <a:pt x="5" y="0"/>
                      </a:cubicBezTo>
                      <a:cubicBezTo>
                        <a:pt x="3" y="1"/>
                        <a:pt x="2" y="3"/>
                        <a:pt x="0" y="4"/>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2" name="Freeform 606"/>
                <p:cNvSpPr/>
                <p:nvPr/>
              </p:nvSpPr>
              <p:spPr bwMode="auto">
                <a:xfrm>
                  <a:off x="4771" y="199"/>
                  <a:ext cx="113" cy="47"/>
                </a:xfrm>
                <a:custGeom>
                  <a:avLst/>
                  <a:gdLst>
                    <a:gd name="T0" fmla="*/ 0 w 48"/>
                    <a:gd name="T1" fmla="*/ 5 h 20"/>
                    <a:gd name="T2" fmla="*/ 46 w 48"/>
                    <a:gd name="T3" fmla="*/ 20 h 20"/>
                    <a:gd name="T4" fmla="*/ 48 w 48"/>
                    <a:gd name="T5" fmla="*/ 15 h 20"/>
                    <a:gd name="T6" fmla="*/ 3 w 48"/>
                    <a:gd name="T7" fmla="*/ 0 h 20"/>
                    <a:gd name="T8" fmla="*/ 0 w 48"/>
                    <a:gd name="T9" fmla="*/ 5 h 20"/>
                  </a:gdLst>
                  <a:ahLst/>
                  <a:cxnLst>
                    <a:cxn ang="0">
                      <a:pos x="T0" y="T1"/>
                    </a:cxn>
                    <a:cxn ang="0">
                      <a:pos x="T2" y="T3"/>
                    </a:cxn>
                    <a:cxn ang="0">
                      <a:pos x="T4" y="T5"/>
                    </a:cxn>
                    <a:cxn ang="0">
                      <a:pos x="T6" y="T7"/>
                    </a:cxn>
                    <a:cxn ang="0">
                      <a:pos x="T8" y="T9"/>
                    </a:cxn>
                  </a:cxnLst>
                  <a:rect l="0" t="0" r="r" b="b"/>
                  <a:pathLst>
                    <a:path w="48" h="20">
                      <a:moveTo>
                        <a:pt x="0" y="5"/>
                      </a:moveTo>
                      <a:cubicBezTo>
                        <a:pt x="14" y="5"/>
                        <a:pt x="36" y="12"/>
                        <a:pt x="46" y="20"/>
                      </a:cubicBezTo>
                      <a:cubicBezTo>
                        <a:pt x="47" y="18"/>
                        <a:pt x="48" y="17"/>
                        <a:pt x="48" y="15"/>
                      </a:cubicBezTo>
                      <a:cubicBezTo>
                        <a:pt x="35" y="6"/>
                        <a:pt x="15" y="1"/>
                        <a:pt x="3" y="0"/>
                      </a:cubicBezTo>
                      <a:cubicBezTo>
                        <a:pt x="2" y="2"/>
                        <a:pt x="1" y="3"/>
                        <a:pt x="0" y="5"/>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731" name="Group 808"/>
              <p:cNvGrpSpPr/>
              <p:nvPr/>
            </p:nvGrpSpPr>
            <p:grpSpPr bwMode="auto">
              <a:xfrm flipH="1">
                <a:off x="2007135" y="-3131"/>
                <a:ext cx="2699143" cy="6866846"/>
                <a:chOff x="3392" y="-35"/>
                <a:chExt cx="1724" cy="4386"/>
              </a:xfrm>
            </p:grpSpPr>
            <p:sp>
              <p:nvSpPr>
                <p:cNvPr id="2593" name="Freeform 608"/>
                <p:cNvSpPr/>
                <p:nvPr/>
              </p:nvSpPr>
              <p:spPr bwMode="auto">
                <a:xfrm>
                  <a:off x="4764" y="215"/>
                  <a:ext cx="113" cy="48"/>
                </a:xfrm>
                <a:custGeom>
                  <a:avLst/>
                  <a:gdLst>
                    <a:gd name="T0" fmla="*/ 0 w 48"/>
                    <a:gd name="T1" fmla="*/ 4 h 20"/>
                    <a:gd name="T2" fmla="*/ 46 w 48"/>
                    <a:gd name="T3" fmla="*/ 20 h 20"/>
                    <a:gd name="T4" fmla="*/ 47 w 48"/>
                    <a:gd name="T5" fmla="*/ 17 h 20"/>
                    <a:gd name="T6" fmla="*/ 48 w 48"/>
                    <a:gd name="T7" fmla="*/ 15 h 20"/>
                    <a:gd name="T8" fmla="*/ 2 w 48"/>
                    <a:gd name="T9" fmla="*/ 0 h 20"/>
                    <a:gd name="T10" fmla="*/ 0 w 48"/>
                    <a:gd name="T11" fmla="*/ 4 h 20"/>
                  </a:gdLst>
                  <a:ahLst/>
                  <a:cxnLst>
                    <a:cxn ang="0">
                      <a:pos x="T0" y="T1"/>
                    </a:cxn>
                    <a:cxn ang="0">
                      <a:pos x="T2" y="T3"/>
                    </a:cxn>
                    <a:cxn ang="0">
                      <a:pos x="T4" y="T5"/>
                    </a:cxn>
                    <a:cxn ang="0">
                      <a:pos x="T6" y="T7"/>
                    </a:cxn>
                    <a:cxn ang="0">
                      <a:pos x="T8" y="T9"/>
                    </a:cxn>
                    <a:cxn ang="0">
                      <a:pos x="T10" y="T11"/>
                    </a:cxn>
                  </a:cxnLst>
                  <a:rect l="0" t="0" r="r" b="b"/>
                  <a:pathLst>
                    <a:path w="48" h="20">
                      <a:moveTo>
                        <a:pt x="0" y="4"/>
                      </a:moveTo>
                      <a:cubicBezTo>
                        <a:pt x="14" y="4"/>
                        <a:pt x="36" y="11"/>
                        <a:pt x="46" y="20"/>
                      </a:cubicBezTo>
                      <a:cubicBezTo>
                        <a:pt x="47" y="19"/>
                        <a:pt x="47" y="18"/>
                        <a:pt x="47" y="17"/>
                      </a:cubicBezTo>
                      <a:cubicBezTo>
                        <a:pt x="48" y="17"/>
                        <a:pt x="48" y="16"/>
                        <a:pt x="48" y="15"/>
                      </a:cubicBezTo>
                      <a:cubicBezTo>
                        <a:pt x="35" y="5"/>
                        <a:pt x="14" y="0"/>
                        <a:pt x="2" y="0"/>
                      </a:cubicBezTo>
                      <a:cubicBezTo>
                        <a:pt x="1" y="1"/>
                        <a:pt x="0" y="3"/>
                        <a:pt x="0" y="4"/>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4" name="Freeform 609"/>
                <p:cNvSpPr/>
                <p:nvPr/>
              </p:nvSpPr>
              <p:spPr bwMode="auto">
                <a:xfrm>
                  <a:off x="4894" y="2366"/>
                  <a:ext cx="104" cy="59"/>
                </a:xfrm>
                <a:custGeom>
                  <a:avLst/>
                  <a:gdLst>
                    <a:gd name="T0" fmla="*/ 44 w 44"/>
                    <a:gd name="T1" fmla="*/ 16 h 25"/>
                    <a:gd name="T2" fmla="*/ 0 w 44"/>
                    <a:gd name="T3" fmla="*/ 0 h 25"/>
                    <a:gd name="T4" fmla="*/ 8 w 44"/>
                    <a:gd name="T5" fmla="*/ 17 h 25"/>
                    <a:gd name="T6" fmla="*/ 26 w 44"/>
                    <a:gd name="T7" fmla="*/ 25 h 25"/>
                    <a:gd name="T8" fmla="*/ 44 w 44"/>
                    <a:gd name="T9" fmla="*/ 16 h 25"/>
                  </a:gdLst>
                  <a:ahLst/>
                  <a:cxnLst>
                    <a:cxn ang="0">
                      <a:pos x="T0" y="T1"/>
                    </a:cxn>
                    <a:cxn ang="0">
                      <a:pos x="T2" y="T3"/>
                    </a:cxn>
                    <a:cxn ang="0">
                      <a:pos x="T4" y="T5"/>
                    </a:cxn>
                    <a:cxn ang="0">
                      <a:pos x="T6" y="T7"/>
                    </a:cxn>
                    <a:cxn ang="0">
                      <a:pos x="T8" y="T9"/>
                    </a:cxn>
                  </a:cxnLst>
                  <a:rect l="0" t="0" r="r" b="b"/>
                  <a:pathLst>
                    <a:path w="44" h="25">
                      <a:moveTo>
                        <a:pt x="44" y="16"/>
                      </a:moveTo>
                      <a:cubicBezTo>
                        <a:pt x="0" y="0"/>
                        <a:pt x="0" y="0"/>
                        <a:pt x="0" y="0"/>
                      </a:cubicBezTo>
                      <a:cubicBezTo>
                        <a:pt x="3" y="6"/>
                        <a:pt x="6" y="12"/>
                        <a:pt x="8" y="17"/>
                      </a:cubicBezTo>
                      <a:cubicBezTo>
                        <a:pt x="26" y="25"/>
                        <a:pt x="26" y="25"/>
                        <a:pt x="26" y="25"/>
                      </a:cubicBezTo>
                      <a:cubicBezTo>
                        <a:pt x="31" y="21"/>
                        <a:pt x="37" y="18"/>
                        <a:pt x="44" y="16"/>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5" name="Freeform 610"/>
                <p:cNvSpPr/>
                <p:nvPr/>
              </p:nvSpPr>
              <p:spPr bwMode="auto">
                <a:xfrm>
                  <a:off x="5014" y="3752"/>
                  <a:ext cx="85" cy="69"/>
                </a:xfrm>
                <a:custGeom>
                  <a:avLst/>
                  <a:gdLst>
                    <a:gd name="T0" fmla="*/ 0 w 36"/>
                    <a:gd name="T1" fmla="*/ 29 h 29"/>
                    <a:gd name="T2" fmla="*/ 36 w 36"/>
                    <a:gd name="T3" fmla="*/ 4 h 29"/>
                    <a:gd name="T4" fmla="*/ 21 w 36"/>
                    <a:gd name="T5" fmla="*/ 0 h 29"/>
                    <a:gd name="T6" fmla="*/ 2 w 36"/>
                    <a:gd name="T7" fmla="*/ 13 h 29"/>
                    <a:gd name="T8" fmla="*/ 0 w 36"/>
                    <a:gd name="T9" fmla="*/ 29 h 29"/>
                  </a:gdLst>
                  <a:ahLst/>
                  <a:cxnLst>
                    <a:cxn ang="0">
                      <a:pos x="T0" y="T1"/>
                    </a:cxn>
                    <a:cxn ang="0">
                      <a:pos x="T2" y="T3"/>
                    </a:cxn>
                    <a:cxn ang="0">
                      <a:pos x="T4" y="T5"/>
                    </a:cxn>
                    <a:cxn ang="0">
                      <a:pos x="T6" y="T7"/>
                    </a:cxn>
                    <a:cxn ang="0">
                      <a:pos x="T8" y="T9"/>
                    </a:cxn>
                  </a:cxnLst>
                  <a:rect l="0" t="0" r="r" b="b"/>
                  <a:pathLst>
                    <a:path w="36" h="29">
                      <a:moveTo>
                        <a:pt x="0" y="29"/>
                      </a:moveTo>
                      <a:cubicBezTo>
                        <a:pt x="13" y="24"/>
                        <a:pt x="26" y="15"/>
                        <a:pt x="36" y="4"/>
                      </a:cubicBezTo>
                      <a:cubicBezTo>
                        <a:pt x="31" y="3"/>
                        <a:pt x="26" y="2"/>
                        <a:pt x="21" y="0"/>
                      </a:cubicBezTo>
                      <a:cubicBezTo>
                        <a:pt x="15" y="5"/>
                        <a:pt x="9" y="9"/>
                        <a:pt x="2" y="13"/>
                      </a:cubicBezTo>
                      <a:cubicBezTo>
                        <a:pt x="2" y="18"/>
                        <a:pt x="1" y="23"/>
                        <a:pt x="0" y="29"/>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6" name="Freeform 611"/>
                <p:cNvSpPr/>
                <p:nvPr/>
              </p:nvSpPr>
              <p:spPr bwMode="auto">
                <a:xfrm>
                  <a:off x="4759" y="230"/>
                  <a:ext cx="111" cy="44"/>
                </a:xfrm>
                <a:custGeom>
                  <a:avLst/>
                  <a:gdLst>
                    <a:gd name="T0" fmla="*/ 0 w 47"/>
                    <a:gd name="T1" fmla="*/ 5 h 19"/>
                    <a:gd name="T2" fmla="*/ 45 w 47"/>
                    <a:gd name="T3" fmla="*/ 19 h 19"/>
                    <a:gd name="T4" fmla="*/ 47 w 47"/>
                    <a:gd name="T5" fmla="*/ 15 h 19"/>
                    <a:gd name="T6" fmla="*/ 1 w 47"/>
                    <a:gd name="T7" fmla="*/ 0 h 19"/>
                    <a:gd name="T8" fmla="*/ 0 w 47"/>
                    <a:gd name="T9" fmla="*/ 5 h 19"/>
                  </a:gdLst>
                  <a:ahLst/>
                  <a:cxnLst>
                    <a:cxn ang="0">
                      <a:pos x="T0" y="T1"/>
                    </a:cxn>
                    <a:cxn ang="0">
                      <a:pos x="T2" y="T3"/>
                    </a:cxn>
                    <a:cxn ang="0">
                      <a:pos x="T4" y="T5"/>
                    </a:cxn>
                    <a:cxn ang="0">
                      <a:pos x="T6" y="T7"/>
                    </a:cxn>
                    <a:cxn ang="0">
                      <a:pos x="T8" y="T9"/>
                    </a:cxn>
                  </a:cxnLst>
                  <a:rect l="0" t="0" r="r" b="b"/>
                  <a:pathLst>
                    <a:path w="47" h="19">
                      <a:moveTo>
                        <a:pt x="0" y="5"/>
                      </a:moveTo>
                      <a:cubicBezTo>
                        <a:pt x="14" y="5"/>
                        <a:pt x="34" y="11"/>
                        <a:pt x="45" y="19"/>
                      </a:cubicBezTo>
                      <a:cubicBezTo>
                        <a:pt x="46" y="18"/>
                        <a:pt x="46" y="16"/>
                        <a:pt x="47" y="15"/>
                      </a:cubicBezTo>
                      <a:cubicBezTo>
                        <a:pt x="34" y="6"/>
                        <a:pt x="13" y="1"/>
                        <a:pt x="1" y="0"/>
                      </a:cubicBezTo>
                      <a:cubicBezTo>
                        <a:pt x="0" y="2"/>
                        <a:pt x="0" y="3"/>
                        <a:pt x="0" y="5"/>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7" name="Freeform 612"/>
                <p:cNvSpPr/>
                <p:nvPr/>
              </p:nvSpPr>
              <p:spPr bwMode="auto">
                <a:xfrm>
                  <a:off x="4974" y="2782"/>
                  <a:ext cx="47" cy="100"/>
                </a:xfrm>
                <a:custGeom>
                  <a:avLst/>
                  <a:gdLst>
                    <a:gd name="T0" fmla="*/ 14 w 20"/>
                    <a:gd name="T1" fmla="*/ 35 h 42"/>
                    <a:gd name="T2" fmla="*/ 12 w 20"/>
                    <a:gd name="T3" fmla="*/ 0 h 42"/>
                    <a:gd name="T4" fmla="*/ 0 w 20"/>
                    <a:gd name="T5" fmla="*/ 0 h 42"/>
                    <a:gd name="T6" fmla="*/ 3 w 20"/>
                    <a:gd name="T7" fmla="*/ 42 h 42"/>
                    <a:gd name="T8" fmla="*/ 14 w 20"/>
                    <a:gd name="T9" fmla="*/ 35 h 42"/>
                  </a:gdLst>
                  <a:ahLst/>
                  <a:cxnLst>
                    <a:cxn ang="0">
                      <a:pos x="T0" y="T1"/>
                    </a:cxn>
                    <a:cxn ang="0">
                      <a:pos x="T2" y="T3"/>
                    </a:cxn>
                    <a:cxn ang="0">
                      <a:pos x="T4" y="T5"/>
                    </a:cxn>
                    <a:cxn ang="0">
                      <a:pos x="T6" y="T7"/>
                    </a:cxn>
                    <a:cxn ang="0">
                      <a:pos x="T8" y="T9"/>
                    </a:cxn>
                  </a:cxnLst>
                  <a:rect l="0" t="0" r="r" b="b"/>
                  <a:pathLst>
                    <a:path w="20" h="42">
                      <a:moveTo>
                        <a:pt x="14" y="35"/>
                      </a:moveTo>
                      <a:cubicBezTo>
                        <a:pt x="20" y="24"/>
                        <a:pt x="20" y="11"/>
                        <a:pt x="12" y="0"/>
                      </a:cubicBezTo>
                      <a:cubicBezTo>
                        <a:pt x="8" y="0"/>
                        <a:pt x="4" y="0"/>
                        <a:pt x="0" y="0"/>
                      </a:cubicBezTo>
                      <a:cubicBezTo>
                        <a:pt x="8" y="13"/>
                        <a:pt x="9" y="30"/>
                        <a:pt x="3" y="42"/>
                      </a:cubicBezTo>
                      <a:cubicBezTo>
                        <a:pt x="7" y="40"/>
                        <a:pt x="10" y="38"/>
                        <a:pt x="14" y="3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8" name="Freeform 613"/>
                <p:cNvSpPr/>
                <p:nvPr/>
              </p:nvSpPr>
              <p:spPr bwMode="auto">
                <a:xfrm>
                  <a:off x="4754" y="246"/>
                  <a:ext cx="107" cy="40"/>
                </a:xfrm>
                <a:custGeom>
                  <a:avLst/>
                  <a:gdLst>
                    <a:gd name="T0" fmla="*/ 45 w 45"/>
                    <a:gd name="T1" fmla="*/ 14 h 17"/>
                    <a:gd name="T2" fmla="*/ 1 w 45"/>
                    <a:gd name="T3" fmla="*/ 0 h 17"/>
                    <a:gd name="T4" fmla="*/ 0 w 45"/>
                    <a:gd name="T5" fmla="*/ 4 h 17"/>
                    <a:gd name="T6" fmla="*/ 42 w 45"/>
                    <a:gd name="T7" fmla="*/ 17 h 17"/>
                    <a:gd name="T8" fmla="*/ 45 w 45"/>
                    <a:gd name="T9" fmla="*/ 14 h 17"/>
                  </a:gdLst>
                  <a:ahLst/>
                  <a:cxnLst>
                    <a:cxn ang="0">
                      <a:pos x="T0" y="T1"/>
                    </a:cxn>
                    <a:cxn ang="0">
                      <a:pos x="T2" y="T3"/>
                    </a:cxn>
                    <a:cxn ang="0">
                      <a:pos x="T4" y="T5"/>
                    </a:cxn>
                    <a:cxn ang="0">
                      <a:pos x="T6" y="T7"/>
                    </a:cxn>
                    <a:cxn ang="0">
                      <a:pos x="T8" y="T9"/>
                    </a:cxn>
                  </a:cxnLst>
                  <a:rect l="0" t="0" r="r" b="b"/>
                  <a:pathLst>
                    <a:path w="45" h="17">
                      <a:moveTo>
                        <a:pt x="45" y="14"/>
                      </a:moveTo>
                      <a:cubicBezTo>
                        <a:pt x="32" y="5"/>
                        <a:pt x="13" y="0"/>
                        <a:pt x="1" y="0"/>
                      </a:cubicBezTo>
                      <a:cubicBezTo>
                        <a:pt x="1" y="1"/>
                        <a:pt x="1" y="3"/>
                        <a:pt x="0" y="4"/>
                      </a:cubicBezTo>
                      <a:cubicBezTo>
                        <a:pt x="14" y="5"/>
                        <a:pt x="31" y="11"/>
                        <a:pt x="42" y="17"/>
                      </a:cubicBezTo>
                      <a:cubicBezTo>
                        <a:pt x="43" y="16"/>
                        <a:pt x="44" y="15"/>
                        <a:pt x="45" y="14"/>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9" name="Freeform 614"/>
                <p:cNvSpPr/>
                <p:nvPr/>
              </p:nvSpPr>
              <p:spPr bwMode="auto">
                <a:xfrm>
                  <a:off x="4913" y="2983"/>
                  <a:ext cx="167" cy="251"/>
                </a:xfrm>
                <a:custGeom>
                  <a:avLst/>
                  <a:gdLst>
                    <a:gd name="T0" fmla="*/ 15 w 71"/>
                    <a:gd name="T1" fmla="*/ 0 h 106"/>
                    <a:gd name="T2" fmla="*/ 0 w 71"/>
                    <a:gd name="T3" fmla="*/ 19 h 106"/>
                    <a:gd name="T4" fmla="*/ 30 w 71"/>
                    <a:gd name="T5" fmla="*/ 97 h 106"/>
                    <a:gd name="T6" fmla="*/ 45 w 71"/>
                    <a:gd name="T7" fmla="*/ 106 h 106"/>
                    <a:gd name="T8" fmla="*/ 15 w 71"/>
                    <a:gd name="T9" fmla="*/ 0 h 106"/>
                  </a:gdLst>
                  <a:ahLst/>
                  <a:cxnLst>
                    <a:cxn ang="0">
                      <a:pos x="T0" y="T1"/>
                    </a:cxn>
                    <a:cxn ang="0">
                      <a:pos x="T2" y="T3"/>
                    </a:cxn>
                    <a:cxn ang="0">
                      <a:pos x="T4" y="T5"/>
                    </a:cxn>
                    <a:cxn ang="0">
                      <a:pos x="T6" y="T7"/>
                    </a:cxn>
                    <a:cxn ang="0">
                      <a:pos x="T8" y="T9"/>
                    </a:cxn>
                  </a:cxnLst>
                  <a:rect l="0" t="0" r="r" b="b"/>
                  <a:pathLst>
                    <a:path w="71" h="106">
                      <a:moveTo>
                        <a:pt x="15" y="0"/>
                      </a:moveTo>
                      <a:cubicBezTo>
                        <a:pt x="10" y="6"/>
                        <a:pt x="5" y="12"/>
                        <a:pt x="0" y="19"/>
                      </a:cubicBezTo>
                      <a:cubicBezTo>
                        <a:pt x="33" y="33"/>
                        <a:pt x="41" y="70"/>
                        <a:pt x="30" y="97"/>
                      </a:cubicBezTo>
                      <a:cubicBezTo>
                        <a:pt x="35" y="100"/>
                        <a:pt x="40" y="103"/>
                        <a:pt x="45" y="106"/>
                      </a:cubicBezTo>
                      <a:cubicBezTo>
                        <a:pt x="71" y="71"/>
                        <a:pt x="61" y="20"/>
                        <a:pt x="15" y="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0" name="Freeform 615"/>
                <p:cNvSpPr/>
                <p:nvPr/>
              </p:nvSpPr>
              <p:spPr bwMode="auto">
                <a:xfrm>
                  <a:off x="4818" y="149"/>
                  <a:ext cx="64" cy="36"/>
                </a:xfrm>
                <a:custGeom>
                  <a:avLst/>
                  <a:gdLst>
                    <a:gd name="T0" fmla="*/ 0 w 27"/>
                    <a:gd name="T1" fmla="*/ 7 h 15"/>
                    <a:gd name="T2" fmla="*/ 27 w 27"/>
                    <a:gd name="T3" fmla="*/ 15 h 15"/>
                    <a:gd name="T4" fmla="*/ 0 w 27"/>
                    <a:gd name="T5" fmla="*/ 7 h 15"/>
                  </a:gdLst>
                  <a:ahLst/>
                  <a:cxnLst>
                    <a:cxn ang="0">
                      <a:pos x="T0" y="T1"/>
                    </a:cxn>
                    <a:cxn ang="0">
                      <a:pos x="T2" y="T3"/>
                    </a:cxn>
                    <a:cxn ang="0">
                      <a:pos x="T4" y="T5"/>
                    </a:cxn>
                  </a:cxnLst>
                  <a:rect l="0" t="0" r="r" b="b"/>
                  <a:pathLst>
                    <a:path w="27" h="15">
                      <a:moveTo>
                        <a:pt x="0" y="7"/>
                      </a:moveTo>
                      <a:cubicBezTo>
                        <a:pt x="9" y="8"/>
                        <a:pt x="19" y="11"/>
                        <a:pt x="27" y="15"/>
                      </a:cubicBezTo>
                      <a:cubicBezTo>
                        <a:pt x="23" y="5"/>
                        <a:pt x="13" y="0"/>
                        <a:pt x="0" y="7"/>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1" name="Freeform 616"/>
                <p:cNvSpPr/>
                <p:nvPr/>
              </p:nvSpPr>
              <p:spPr bwMode="auto">
                <a:xfrm>
                  <a:off x="4754" y="260"/>
                  <a:ext cx="95" cy="38"/>
                </a:xfrm>
                <a:custGeom>
                  <a:avLst/>
                  <a:gdLst>
                    <a:gd name="T0" fmla="*/ 40 w 40"/>
                    <a:gd name="T1" fmla="*/ 13 h 16"/>
                    <a:gd name="T2" fmla="*/ 0 w 40"/>
                    <a:gd name="T3" fmla="*/ 0 h 16"/>
                    <a:gd name="T4" fmla="*/ 0 w 40"/>
                    <a:gd name="T5" fmla="*/ 5 h 16"/>
                    <a:gd name="T6" fmla="*/ 36 w 40"/>
                    <a:gd name="T7" fmla="*/ 16 h 16"/>
                    <a:gd name="T8" fmla="*/ 40 w 40"/>
                    <a:gd name="T9" fmla="*/ 13 h 16"/>
                  </a:gdLst>
                  <a:ahLst/>
                  <a:cxnLst>
                    <a:cxn ang="0">
                      <a:pos x="T0" y="T1"/>
                    </a:cxn>
                    <a:cxn ang="0">
                      <a:pos x="T2" y="T3"/>
                    </a:cxn>
                    <a:cxn ang="0">
                      <a:pos x="T4" y="T5"/>
                    </a:cxn>
                    <a:cxn ang="0">
                      <a:pos x="T6" y="T7"/>
                    </a:cxn>
                    <a:cxn ang="0">
                      <a:pos x="T8" y="T9"/>
                    </a:cxn>
                  </a:cxnLst>
                  <a:rect l="0" t="0" r="r" b="b"/>
                  <a:pathLst>
                    <a:path w="40" h="16">
                      <a:moveTo>
                        <a:pt x="40" y="13"/>
                      </a:moveTo>
                      <a:cubicBezTo>
                        <a:pt x="28" y="5"/>
                        <a:pt x="12" y="1"/>
                        <a:pt x="0" y="0"/>
                      </a:cubicBezTo>
                      <a:cubicBezTo>
                        <a:pt x="0" y="2"/>
                        <a:pt x="0" y="3"/>
                        <a:pt x="0" y="5"/>
                      </a:cubicBezTo>
                      <a:cubicBezTo>
                        <a:pt x="12" y="6"/>
                        <a:pt x="26" y="10"/>
                        <a:pt x="36" y="16"/>
                      </a:cubicBezTo>
                      <a:cubicBezTo>
                        <a:pt x="38" y="15"/>
                        <a:pt x="39" y="14"/>
                        <a:pt x="40" y="13"/>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2" name="Freeform 617"/>
                <p:cNvSpPr/>
                <p:nvPr/>
              </p:nvSpPr>
              <p:spPr bwMode="auto">
                <a:xfrm>
                  <a:off x="4903" y="2129"/>
                  <a:ext cx="47" cy="33"/>
                </a:xfrm>
                <a:custGeom>
                  <a:avLst/>
                  <a:gdLst>
                    <a:gd name="T0" fmla="*/ 0 w 47"/>
                    <a:gd name="T1" fmla="*/ 17 h 33"/>
                    <a:gd name="T2" fmla="*/ 47 w 47"/>
                    <a:gd name="T3" fmla="*/ 33 h 33"/>
                    <a:gd name="T4" fmla="*/ 47 w 47"/>
                    <a:gd name="T5" fmla="*/ 19 h 33"/>
                    <a:gd name="T6" fmla="*/ 2 w 47"/>
                    <a:gd name="T7" fmla="*/ 0 h 33"/>
                    <a:gd name="T8" fmla="*/ 0 w 47"/>
                    <a:gd name="T9" fmla="*/ 17 h 33"/>
                  </a:gdLst>
                  <a:ahLst/>
                  <a:cxnLst>
                    <a:cxn ang="0">
                      <a:pos x="T0" y="T1"/>
                    </a:cxn>
                    <a:cxn ang="0">
                      <a:pos x="T2" y="T3"/>
                    </a:cxn>
                    <a:cxn ang="0">
                      <a:pos x="T4" y="T5"/>
                    </a:cxn>
                    <a:cxn ang="0">
                      <a:pos x="T6" y="T7"/>
                    </a:cxn>
                    <a:cxn ang="0">
                      <a:pos x="T8" y="T9"/>
                    </a:cxn>
                  </a:cxnLst>
                  <a:rect l="0" t="0" r="r" b="b"/>
                  <a:pathLst>
                    <a:path w="47" h="33">
                      <a:moveTo>
                        <a:pt x="0" y="17"/>
                      </a:moveTo>
                      <a:lnTo>
                        <a:pt x="47" y="33"/>
                      </a:lnTo>
                      <a:lnTo>
                        <a:pt x="47" y="19"/>
                      </a:lnTo>
                      <a:lnTo>
                        <a:pt x="2" y="0"/>
                      </a:lnTo>
                      <a:lnTo>
                        <a:pt x="0" y="17"/>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3" name="Freeform 618"/>
                <p:cNvSpPr/>
                <p:nvPr/>
              </p:nvSpPr>
              <p:spPr bwMode="auto">
                <a:xfrm>
                  <a:off x="4671" y="1483"/>
                  <a:ext cx="260" cy="93"/>
                </a:xfrm>
                <a:custGeom>
                  <a:avLst/>
                  <a:gdLst>
                    <a:gd name="T0" fmla="*/ 48 w 110"/>
                    <a:gd name="T1" fmla="*/ 25 h 39"/>
                    <a:gd name="T2" fmla="*/ 70 w 110"/>
                    <a:gd name="T3" fmla="*/ 30 h 39"/>
                    <a:gd name="T4" fmla="*/ 110 w 110"/>
                    <a:gd name="T5" fmla="*/ 9 h 39"/>
                    <a:gd name="T6" fmla="*/ 99 w 110"/>
                    <a:gd name="T7" fmla="*/ 0 h 39"/>
                    <a:gd name="T8" fmla="*/ 29 w 110"/>
                    <a:gd name="T9" fmla="*/ 2 h 39"/>
                    <a:gd name="T10" fmla="*/ 0 w 110"/>
                    <a:gd name="T11" fmla="*/ 33 h 39"/>
                    <a:gd name="T12" fmla="*/ 37 w 110"/>
                    <a:gd name="T13" fmla="*/ 37 h 39"/>
                    <a:gd name="T14" fmla="*/ 48 w 110"/>
                    <a:gd name="T15" fmla="*/ 25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39">
                      <a:moveTo>
                        <a:pt x="48" y="25"/>
                      </a:moveTo>
                      <a:cubicBezTo>
                        <a:pt x="51" y="24"/>
                        <a:pt x="59" y="26"/>
                        <a:pt x="70" y="30"/>
                      </a:cubicBezTo>
                      <a:cubicBezTo>
                        <a:pt x="86" y="24"/>
                        <a:pt x="101" y="16"/>
                        <a:pt x="110" y="9"/>
                      </a:cubicBezTo>
                      <a:cubicBezTo>
                        <a:pt x="106" y="6"/>
                        <a:pt x="102" y="3"/>
                        <a:pt x="99" y="0"/>
                      </a:cubicBezTo>
                      <a:cubicBezTo>
                        <a:pt x="86" y="23"/>
                        <a:pt x="43" y="24"/>
                        <a:pt x="29" y="2"/>
                      </a:cubicBezTo>
                      <a:cubicBezTo>
                        <a:pt x="26" y="5"/>
                        <a:pt x="14" y="18"/>
                        <a:pt x="0" y="33"/>
                      </a:cubicBezTo>
                      <a:cubicBezTo>
                        <a:pt x="11" y="37"/>
                        <a:pt x="23" y="39"/>
                        <a:pt x="37" y="37"/>
                      </a:cubicBezTo>
                      <a:cubicBezTo>
                        <a:pt x="42" y="29"/>
                        <a:pt x="46" y="25"/>
                        <a:pt x="48" y="25"/>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4" name="Freeform 619"/>
                <p:cNvSpPr/>
                <p:nvPr/>
              </p:nvSpPr>
              <p:spPr bwMode="auto">
                <a:xfrm>
                  <a:off x="4901" y="3892"/>
                  <a:ext cx="184" cy="196"/>
                </a:xfrm>
                <a:custGeom>
                  <a:avLst/>
                  <a:gdLst>
                    <a:gd name="T0" fmla="*/ 38 w 78"/>
                    <a:gd name="T1" fmla="*/ 8 h 83"/>
                    <a:gd name="T2" fmla="*/ 0 w 78"/>
                    <a:gd name="T3" fmla="*/ 72 h 83"/>
                    <a:gd name="T4" fmla="*/ 24 w 78"/>
                    <a:gd name="T5" fmla="*/ 83 h 83"/>
                    <a:gd name="T6" fmla="*/ 78 w 78"/>
                    <a:gd name="T7" fmla="*/ 0 h 83"/>
                    <a:gd name="T8" fmla="*/ 38 w 78"/>
                    <a:gd name="T9" fmla="*/ 8 h 83"/>
                  </a:gdLst>
                  <a:ahLst/>
                  <a:cxnLst>
                    <a:cxn ang="0">
                      <a:pos x="T0" y="T1"/>
                    </a:cxn>
                    <a:cxn ang="0">
                      <a:pos x="T2" y="T3"/>
                    </a:cxn>
                    <a:cxn ang="0">
                      <a:pos x="T4" y="T5"/>
                    </a:cxn>
                    <a:cxn ang="0">
                      <a:pos x="T6" y="T7"/>
                    </a:cxn>
                    <a:cxn ang="0">
                      <a:pos x="T8" y="T9"/>
                    </a:cxn>
                  </a:cxnLst>
                  <a:rect l="0" t="0" r="r" b="b"/>
                  <a:pathLst>
                    <a:path w="78" h="83">
                      <a:moveTo>
                        <a:pt x="38" y="8"/>
                      </a:moveTo>
                      <a:cubicBezTo>
                        <a:pt x="29" y="31"/>
                        <a:pt x="16" y="53"/>
                        <a:pt x="0" y="72"/>
                      </a:cubicBezTo>
                      <a:cubicBezTo>
                        <a:pt x="7" y="75"/>
                        <a:pt x="15" y="79"/>
                        <a:pt x="24" y="83"/>
                      </a:cubicBezTo>
                      <a:cubicBezTo>
                        <a:pt x="45" y="53"/>
                        <a:pt x="71" y="13"/>
                        <a:pt x="78" y="0"/>
                      </a:cubicBezTo>
                      <a:cubicBezTo>
                        <a:pt x="70" y="2"/>
                        <a:pt x="53" y="5"/>
                        <a:pt x="38" y="8"/>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5" name="Freeform 620"/>
                <p:cNvSpPr/>
                <p:nvPr/>
              </p:nvSpPr>
              <p:spPr bwMode="auto">
                <a:xfrm>
                  <a:off x="4839" y="4072"/>
                  <a:ext cx="260" cy="198"/>
                </a:xfrm>
                <a:custGeom>
                  <a:avLst/>
                  <a:gdLst>
                    <a:gd name="T0" fmla="*/ 41 w 110"/>
                    <a:gd name="T1" fmla="*/ 24 h 84"/>
                    <a:gd name="T2" fmla="*/ 56 w 110"/>
                    <a:gd name="T3" fmla="*/ 84 h 84"/>
                    <a:gd name="T4" fmla="*/ 110 w 110"/>
                    <a:gd name="T5" fmla="*/ 67 h 84"/>
                    <a:gd name="T6" fmla="*/ 79 w 110"/>
                    <a:gd name="T7" fmla="*/ 27 h 84"/>
                    <a:gd name="T8" fmla="*/ 22 w 110"/>
                    <a:gd name="T9" fmla="*/ 0 h 84"/>
                    <a:gd name="T10" fmla="*/ 15 w 110"/>
                    <a:gd name="T11" fmla="*/ 7 h 84"/>
                    <a:gd name="T12" fmla="*/ 0 w 110"/>
                    <a:gd name="T13" fmla="*/ 31 h 84"/>
                    <a:gd name="T14" fmla="*/ 9 w 110"/>
                    <a:gd name="T15" fmla="*/ 35 h 84"/>
                    <a:gd name="T16" fmla="*/ 41 w 110"/>
                    <a:gd name="T17" fmla="*/ 2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84">
                      <a:moveTo>
                        <a:pt x="41" y="24"/>
                      </a:moveTo>
                      <a:cubicBezTo>
                        <a:pt x="56" y="84"/>
                        <a:pt x="56" y="84"/>
                        <a:pt x="56" y="84"/>
                      </a:cubicBezTo>
                      <a:cubicBezTo>
                        <a:pt x="78" y="77"/>
                        <a:pt x="97" y="71"/>
                        <a:pt x="110" y="67"/>
                      </a:cubicBezTo>
                      <a:cubicBezTo>
                        <a:pt x="96" y="55"/>
                        <a:pt x="85" y="42"/>
                        <a:pt x="79" y="27"/>
                      </a:cubicBezTo>
                      <a:cubicBezTo>
                        <a:pt x="65" y="20"/>
                        <a:pt x="40" y="9"/>
                        <a:pt x="22" y="0"/>
                      </a:cubicBezTo>
                      <a:cubicBezTo>
                        <a:pt x="20" y="3"/>
                        <a:pt x="18" y="5"/>
                        <a:pt x="15" y="7"/>
                      </a:cubicBezTo>
                      <a:cubicBezTo>
                        <a:pt x="11" y="14"/>
                        <a:pt x="5" y="22"/>
                        <a:pt x="0" y="31"/>
                      </a:cubicBezTo>
                      <a:cubicBezTo>
                        <a:pt x="9" y="35"/>
                        <a:pt x="9" y="35"/>
                        <a:pt x="9" y="35"/>
                      </a:cubicBezTo>
                      <a:lnTo>
                        <a:pt x="41" y="24"/>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6" name="Freeform 621"/>
                <p:cNvSpPr/>
                <p:nvPr/>
              </p:nvSpPr>
              <p:spPr bwMode="auto">
                <a:xfrm>
                  <a:off x="4754" y="277"/>
                  <a:ext cx="80" cy="31"/>
                </a:xfrm>
                <a:custGeom>
                  <a:avLst/>
                  <a:gdLst>
                    <a:gd name="T0" fmla="*/ 34 w 34"/>
                    <a:gd name="T1" fmla="*/ 10 h 13"/>
                    <a:gd name="T2" fmla="*/ 0 w 34"/>
                    <a:gd name="T3" fmla="*/ 0 h 13"/>
                    <a:gd name="T4" fmla="*/ 1 w 34"/>
                    <a:gd name="T5" fmla="*/ 5 h 13"/>
                    <a:gd name="T6" fmla="*/ 28 w 34"/>
                    <a:gd name="T7" fmla="*/ 13 h 13"/>
                    <a:gd name="T8" fmla="*/ 34 w 34"/>
                    <a:gd name="T9" fmla="*/ 10 h 13"/>
                  </a:gdLst>
                  <a:ahLst/>
                  <a:cxnLst>
                    <a:cxn ang="0">
                      <a:pos x="T0" y="T1"/>
                    </a:cxn>
                    <a:cxn ang="0">
                      <a:pos x="T2" y="T3"/>
                    </a:cxn>
                    <a:cxn ang="0">
                      <a:pos x="T4" y="T5"/>
                    </a:cxn>
                    <a:cxn ang="0">
                      <a:pos x="T6" y="T7"/>
                    </a:cxn>
                    <a:cxn ang="0">
                      <a:pos x="T8" y="T9"/>
                    </a:cxn>
                  </a:cxnLst>
                  <a:rect l="0" t="0" r="r" b="b"/>
                  <a:pathLst>
                    <a:path w="34" h="13">
                      <a:moveTo>
                        <a:pt x="34" y="10"/>
                      </a:moveTo>
                      <a:cubicBezTo>
                        <a:pt x="23" y="5"/>
                        <a:pt x="10" y="1"/>
                        <a:pt x="0" y="0"/>
                      </a:cubicBezTo>
                      <a:cubicBezTo>
                        <a:pt x="1" y="2"/>
                        <a:pt x="1" y="3"/>
                        <a:pt x="1" y="5"/>
                      </a:cubicBezTo>
                      <a:cubicBezTo>
                        <a:pt x="10" y="6"/>
                        <a:pt x="20" y="9"/>
                        <a:pt x="28" y="13"/>
                      </a:cubicBezTo>
                      <a:cubicBezTo>
                        <a:pt x="30" y="12"/>
                        <a:pt x="32" y="11"/>
                        <a:pt x="34" y="1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7" name="Freeform 622"/>
                <p:cNvSpPr/>
                <p:nvPr/>
              </p:nvSpPr>
              <p:spPr bwMode="auto">
                <a:xfrm>
                  <a:off x="4889" y="2181"/>
                  <a:ext cx="50" cy="43"/>
                </a:xfrm>
                <a:custGeom>
                  <a:avLst/>
                  <a:gdLst>
                    <a:gd name="T0" fmla="*/ 0 w 50"/>
                    <a:gd name="T1" fmla="*/ 0 h 43"/>
                    <a:gd name="T2" fmla="*/ 0 w 50"/>
                    <a:gd name="T3" fmla="*/ 26 h 43"/>
                    <a:gd name="T4" fmla="*/ 50 w 50"/>
                    <a:gd name="T5" fmla="*/ 43 h 43"/>
                    <a:gd name="T6" fmla="*/ 47 w 50"/>
                    <a:gd name="T7" fmla="*/ 19 h 43"/>
                    <a:gd name="T8" fmla="*/ 0 w 50"/>
                    <a:gd name="T9" fmla="*/ 0 h 43"/>
                  </a:gdLst>
                  <a:ahLst/>
                  <a:cxnLst>
                    <a:cxn ang="0">
                      <a:pos x="T0" y="T1"/>
                    </a:cxn>
                    <a:cxn ang="0">
                      <a:pos x="T2" y="T3"/>
                    </a:cxn>
                    <a:cxn ang="0">
                      <a:pos x="T4" y="T5"/>
                    </a:cxn>
                    <a:cxn ang="0">
                      <a:pos x="T6" y="T7"/>
                    </a:cxn>
                    <a:cxn ang="0">
                      <a:pos x="T8" y="T9"/>
                    </a:cxn>
                  </a:cxnLst>
                  <a:rect l="0" t="0" r="r" b="b"/>
                  <a:pathLst>
                    <a:path w="50" h="43">
                      <a:moveTo>
                        <a:pt x="0" y="0"/>
                      </a:moveTo>
                      <a:lnTo>
                        <a:pt x="0" y="26"/>
                      </a:lnTo>
                      <a:lnTo>
                        <a:pt x="50" y="43"/>
                      </a:lnTo>
                      <a:lnTo>
                        <a:pt x="47" y="19"/>
                      </a:lnTo>
                      <a:lnTo>
                        <a:pt x="0" y="0"/>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8" name="Freeform 623"/>
                <p:cNvSpPr>
                  <a:spLocks noEditPoints="1"/>
                </p:cNvSpPr>
                <p:nvPr/>
              </p:nvSpPr>
              <p:spPr bwMode="auto">
                <a:xfrm>
                  <a:off x="4813" y="2751"/>
                  <a:ext cx="178" cy="213"/>
                </a:xfrm>
                <a:custGeom>
                  <a:avLst/>
                  <a:gdLst>
                    <a:gd name="T0" fmla="*/ 8 w 75"/>
                    <a:gd name="T1" fmla="*/ 64 h 90"/>
                    <a:gd name="T2" fmla="*/ 31 w 75"/>
                    <a:gd name="T3" fmla="*/ 68 h 90"/>
                    <a:gd name="T4" fmla="*/ 30 w 75"/>
                    <a:gd name="T5" fmla="*/ 88 h 90"/>
                    <a:gd name="T6" fmla="*/ 33 w 75"/>
                    <a:gd name="T7" fmla="*/ 90 h 90"/>
                    <a:gd name="T8" fmla="*/ 59 w 75"/>
                    <a:gd name="T9" fmla="*/ 65 h 90"/>
                    <a:gd name="T10" fmla="*/ 58 w 75"/>
                    <a:gd name="T11" fmla="*/ 12 h 90"/>
                    <a:gd name="T12" fmla="*/ 9 w 75"/>
                    <a:gd name="T13" fmla="*/ 0 h 90"/>
                    <a:gd name="T14" fmla="*/ 14 w 75"/>
                    <a:gd name="T15" fmla="*/ 43 h 90"/>
                    <a:gd name="T16" fmla="*/ 0 w 75"/>
                    <a:gd name="T17" fmla="*/ 63 h 90"/>
                    <a:gd name="T18" fmla="*/ 6 w 75"/>
                    <a:gd name="T19" fmla="*/ 66 h 90"/>
                    <a:gd name="T20" fmla="*/ 8 w 75"/>
                    <a:gd name="T21" fmla="*/ 64 h 90"/>
                    <a:gd name="T22" fmla="*/ 32 w 75"/>
                    <a:gd name="T23" fmla="*/ 24 h 90"/>
                    <a:gd name="T24" fmla="*/ 55 w 75"/>
                    <a:gd name="T25" fmla="*/ 28 h 90"/>
                    <a:gd name="T26" fmla="*/ 51 w 75"/>
                    <a:gd name="T27" fmla="*/ 50 h 90"/>
                    <a:gd name="T28" fmla="*/ 29 w 75"/>
                    <a:gd name="T29" fmla="*/ 46 h 90"/>
                    <a:gd name="T30" fmla="*/ 32 w 75"/>
                    <a:gd name="T31" fmla="*/ 2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5" h="90">
                      <a:moveTo>
                        <a:pt x="8" y="64"/>
                      </a:moveTo>
                      <a:cubicBezTo>
                        <a:pt x="15" y="59"/>
                        <a:pt x="25" y="61"/>
                        <a:pt x="31" y="68"/>
                      </a:cubicBezTo>
                      <a:cubicBezTo>
                        <a:pt x="35" y="74"/>
                        <a:pt x="35" y="82"/>
                        <a:pt x="30" y="88"/>
                      </a:cubicBezTo>
                      <a:cubicBezTo>
                        <a:pt x="33" y="90"/>
                        <a:pt x="33" y="90"/>
                        <a:pt x="33" y="90"/>
                      </a:cubicBezTo>
                      <a:cubicBezTo>
                        <a:pt x="41" y="81"/>
                        <a:pt x="49" y="73"/>
                        <a:pt x="59" y="65"/>
                      </a:cubicBezTo>
                      <a:cubicBezTo>
                        <a:pt x="71" y="49"/>
                        <a:pt x="75" y="26"/>
                        <a:pt x="58" y="12"/>
                      </a:cubicBezTo>
                      <a:cubicBezTo>
                        <a:pt x="41" y="10"/>
                        <a:pt x="25" y="6"/>
                        <a:pt x="9" y="0"/>
                      </a:cubicBezTo>
                      <a:cubicBezTo>
                        <a:pt x="21" y="14"/>
                        <a:pt x="23" y="29"/>
                        <a:pt x="14" y="43"/>
                      </a:cubicBezTo>
                      <a:cubicBezTo>
                        <a:pt x="10" y="49"/>
                        <a:pt x="5" y="56"/>
                        <a:pt x="0" y="63"/>
                      </a:cubicBezTo>
                      <a:cubicBezTo>
                        <a:pt x="6" y="66"/>
                        <a:pt x="6" y="66"/>
                        <a:pt x="6" y="66"/>
                      </a:cubicBezTo>
                      <a:cubicBezTo>
                        <a:pt x="7" y="65"/>
                        <a:pt x="8" y="65"/>
                        <a:pt x="8" y="64"/>
                      </a:cubicBezTo>
                      <a:close/>
                      <a:moveTo>
                        <a:pt x="32" y="24"/>
                      </a:moveTo>
                      <a:cubicBezTo>
                        <a:pt x="39" y="19"/>
                        <a:pt x="49" y="21"/>
                        <a:pt x="55" y="28"/>
                      </a:cubicBezTo>
                      <a:cubicBezTo>
                        <a:pt x="60" y="35"/>
                        <a:pt x="58" y="45"/>
                        <a:pt x="51" y="50"/>
                      </a:cubicBezTo>
                      <a:cubicBezTo>
                        <a:pt x="44" y="55"/>
                        <a:pt x="34" y="54"/>
                        <a:pt x="29" y="46"/>
                      </a:cubicBezTo>
                      <a:cubicBezTo>
                        <a:pt x="23" y="39"/>
                        <a:pt x="25" y="29"/>
                        <a:pt x="32" y="24"/>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9" name="Freeform 624"/>
                <p:cNvSpPr/>
                <p:nvPr/>
              </p:nvSpPr>
              <p:spPr bwMode="auto">
                <a:xfrm>
                  <a:off x="4875" y="3040"/>
                  <a:ext cx="120" cy="166"/>
                </a:xfrm>
                <a:custGeom>
                  <a:avLst/>
                  <a:gdLst>
                    <a:gd name="T0" fmla="*/ 42 w 51"/>
                    <a:gd name="T1" fmla="*/ 70 h 70"/>
                    <a:gd name="T2" fmla="*/ 12 w 51"/>
                    <a:gd name="T3" fmla="*/ 0 h 70"/>
                    <a:gd name="T4" fmla="*/ 0 w 51"/>
                    <a:gd name="T5" fmla="*/ 20 h 70"/>
                    <a:gd name="T6" fmla="*/ 16 w 51"/>
                    <a:gd name="T7" fmla="*/ 59 h 70"/>
                    <a:gd name="T8" fmla="*/ 42 w 51"/>
                    <a:gd name="T9" fmla="*/ 70 h 70"/>
                  </a:gdLst>
                  <a:ahLst/>
                  <a:cxnLst>
                    <a:cxn ang="0">
                      <a:pos x="T0" y="T1"/>
                    </a:cxn>
                    <a:cxn ang="0">
                      <a:pos x="T2" y="T3"/>
                    </a:cxn>
                    <a:cxn ang="0">
                      <a:pos x="T4" y="T5"/>
                    </a:cxn>
                    <a:cxn ang="0">
                      <a:pos x="T6" y="T7"/>
                    </a:cxn>
                    <a:cxn ang="0">
                      <a:pos x="T8" y="T9"/>
                    </a:cxn>
                  </a:cxnLst>
                  <a:rect l="0" t="0" r="r" b="b"/>
                  <a:pathLst>
                    <a:path w="51" h="70">
                      <a:moveTo>
                        <a:pt x="42" y="70"/>
                      </a:moveTo>
                      <a:cubicBezTo>
                        <a:pt x="51" y="46"/>
                        <a:pt x="43" y="12"/>
                        <a:pt x="12" y="0"/>
                      </a:cubicBezTo>
                      <a:cubicBezTo>
                        <a:pt x="8" y="6"/>
                        <a:pt x="4" y="13"/>
                        <a:pt x="0" y="20"/>
                      </a:cubicBezTo>
                      <a:cubicBezTo>
                        <a:pt x="17" y="27"/>
                        <a:pt x="22" y="45"/>
                        <a:pt x="16" y="59"/>
                      </a:cubicBezTo>
                      <a:cubicBezTo>
                        <a:pt x="24" y="62"/>
                        <a:pt x="33" y="66"/>
                        <a:pt x="42" y="7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0" name="Freeform 625"/>
                <p:cNvSpPr/>
                <p:nvPr/>
              </p:nvSpPr>
              <p:spPr bwMode="auto">
                <a:xfrm>
                  <a:off x="4638" y="2195"/>
                  <a:ext cx="279" cy="277"/>
                </a:xfrm>
                <a:custGeom>
                  <a:avLst/>
                  <a:gdLst>
                    <a:gd name="T0" fmla="*/ 8 w 118"/>
                    <a:gd name="T1" fmla="*/ 0 h 117"/>
                    <a:gd name="T2" fmla="*/ 0 w 118"/>
                    <a:gd name="T3" fmla="*/ 14 h 117"/>
                    <a:gd name="T4" fmla="*/ 117 w 118"/>
                    <a:gd name="T5" fmla="*/ 117 h 117"/>
                    <a:gd name="T6" fmla="*/ 118 w 118"/>
                    <a:gd name="T7" fmla="*/ 114 h 117"/>
                    <a:gd name="T8" fmla="*/ 8 w 118"/>
                    <a:gd name="T9" fmla="*/ 0 h 117"/>
                  </a:gdLst>
                  <a:ahLst/>
                  <a:cxnLst>
                    <a:cxn ang="0">
                      <a:pos x="T0" y="T1"/>
                    </a:cxn>
                    <a:cxn ang="0">
                      <a:pos x="T2" y="T3"/>
                    </a:cxn>
                    <a:cxn ang="0">
                      <a:pos x="T4" y="T5"/>
                    </a:cxn>
                    <a:cxn ang="0">
                      <a:pos x="T6" y="T7"/>
                    </a:cxn>
                    <a:cxn ang="0">
                      <a:pos x="T8" y="T9"/>
                    </a:cxn>
                  </a:cxnLst>
                  <a:rect l="0" t="0" r="r" b="b"/>
                  <a:pathLst>
                    <a:path w="118" h="117">
                      <a:moveTo>
                        <a:pt x="8" y="0"/>
                      </a:moveTo>
                      <a:cubicBezTo>
                        <a:pt x="6" y="5"/>
                        <a:pt x="3" y="10"/>
                        <a:pt x="0" y="14"/>
                      </a:cubicBezTo>
                      <a:cubicBezTo>
                        <a:pt x="52" y="27"/>
                        <a:pt x="97" y="69"/>
                        <a:pt x="117" y="117"/>
                      </a:cubicBezTo>
                      <a:cubicBezTo>
                        <a:pt x="117" y="116"/>
                        <a:pt x="118" y="115"/>
                        <a:pt x="118" y="114"/>
                      </a:cubicBezTo>
                      <a:cubicBezTo>
                        <a:pt x="106" y="68"/>
                        <a:pt x="72" y="14"/>
                        <a:pt x="8" y="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1" name="Freeform 626"/>
                <p:cNvSpPr/>
                <p:nvPr/>
              </p:nvSpPr>
              <p:spPr bwMode="auto">
                <a:xfrm>
                  <a:off x="4882" y="4150"/>
                  <a:ext cx="142" cy="201"/>
                </a:xfrm>
                <a:custGeom>
                  <a:avLst/>
                  <a:gdLst>
                    <a:gd name="T0" fmla="*/ 90 w 142"/>
                    <a:gd name="T1" fmla="*/ 179 h 201"/>
                    <a:gd name="T2" fmla="*/ 45 w 142"/>
                    <a:gd name="T3" fmla="*/ 0 h 201"/>
                    <a:gd name="T4" fmla="*/ 0 w 142"/>
                    <a:gd name="T5" fmla="*/ 16 h 201"/>
                    <a:gd name="T6" fmla="*/ 45 w 142"/>
                    <a:gd name="T7" fmla="*/ 194 h 201"/>
                    <a:gd name="T8" fmla="*/ 19 w 142"/>
                    <a:gd name="T9" fmla="*/ 201 h 201"/>
                    <a:gd name="T10" fmla="*/ 130 w 142"/>
                    <a:gd name="T11" fmla="*/ 201 h 201"/>
                    <a:gd name="T12" fmla="*/ 142 w 142"/>
                    <a:gd name="T13" fmla="*/ 165 h 201"/>
                    <a:gd name="T14" fmla="*/ 90 w 142"/>
                    <a:gd name="T15" fmla="*/ 179 h 2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201">
                      <a:moveTo>
                        <a:pt x="90" y="179"/>
                      </a:moveTo>
                      <a:lnTo>
                        <a:pt x="45" y="0"/>
                      </a:lnTo>
                      <a:lnTo>
                        <a:pt x="0" y="16"/>
                      </a:lnTo>
                      <a:lnTo>
                        <a:pt x="45" y="194"/>
                      </a:lnTo>
                      <a:lnTo>
                        <a:pt x="19" y="201"/>
                      </a:lnTo>
                      <a:lnTo>
                        <a:pt x="130" y="201"/>
                      </a:lnTo>
                      <a:lnTo>
                        <a:pt x="142" y="165"/>
                      </a:lnTo>
                      <a:lnTo>
                        <a:pt x="90" y="179"/>
                      </a:ln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2" name="Freeform 627"/>
                <p:cNvSpPr/>
                <p:nvPr/>
              </p:nvSpPr>
              <p:spPr bwMode="auto">
                <a:xfrm>
                  <a:off x="4759" y="293"/>
                  <a:ext cx="57" cy="24"/>
                </a:xfrm>
                <a:custGeom>
                  <a:avLst/>
                  <a:gdLst>
                    <a:gd name="T0" fmla="*/ 24 w 24"/>
                    <a:gd name="T1" fmla="*/ 7 h 10"/>
                    <a:gd name="T2" fmla="*/ 0 w 24"/>
                    <a:gd name="T3" fmla="*/ 0 h 10"/>
                    <a:gd name="T4" fmla="*/ 3 w 24"/>
                    <a:gd name="T5" fmla="*/ 10 h 10"/>
                    <a:gd name="T6" fmla="*/ 24 w 24"/>
                    <a:gd name="T7" fmla="*/ 7 h 10"/>
                  </a:gdLst>
                  <a:ahLst/>
                  <a:cxnLst>
                    <a:cxn ang="0">
                      <a:pos x="T0" y="T1"/>
                    </a:cxn>
                    <a:cxn ang="0">
                      <a:pos x="T2" y="T3"/>
                    </a:cxn>
                    <a:cxn ang="0">
                      <a:pos x="T4" y="T5"/>
                    </a:cxn>
                    <a:cxn ang="0">
                      <a:pos x="T6" y="T7"/>
                    </a:cxn>
                  </a:cxnLst>
                  <a:rect l="0" t="0" r="r" b="b"/>
                  <a:pathLst>
                    <a:path w="24" h="10">
                      <a:moveTo>
                        <a:pt x="24" y="7"/>
                      </a:moveTo>
                      <a:cubicBezTo>
                        <a:pt x="16" y="3"/>
                        <a:pt x="7" y="1"/>
                        <a:pt x="0" y="0"/>
                      </a:cubicBezTo>
                      <a:cubicBezTo>
                        <a:pt x="1" y="3"/>
                        <a:pt x="2" y="6"/>
                        <a:pt x="3" y="10"/>
                      </a:cubicBezTo>
                      <a:cubicBezTo>
                        <a:pt x="11" y="10"/>
                        <a:pt x="18" y="9"/>
                        <a:pt x="24" y="7"/>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3" name="Freeform 628"/>
                <p:cNvSpPr/>
                <p:nvPr/>
              </p:nvSpPr>
              <p:spPr bwMode="auto">
                <a:xfrm>
                  <a:off x="4889" y="2815"/>
                  <a:ext cx="45" cy="50"/>
                </a:xfrm>
                <a:custGeom>
                  <a:avLst/>
                  <a:gdLst>
                    <a:gd name="T0" fmla="*/ 12 w 19"/>
                    <a:gd name="T1" fmla="*/ 19 h 21"/>
                    <a:gd name="T2" fmla="*/ 18 w 19"/>
                    <a:gd name="T3" fmla="*/ 8 h 21"/>
                    <a:gd name="T4" fmla="*/ 8 w 19"/>
                    <a:gd name="T5" fmla="*/ 1 h 21"/>
                    <a:gd name="T6" fmla="*/ 1 w 19"/>
                    <a:gd name="T7" fmla="*/ 12 h 21"/>
                    <a:gd name="T8" fmla="*/ 12 w 19"/>
                    <a:gd name="T9" fmla="*/ 19 h 21"/>
                  </a:gdLst>
                  <a:ahLst/>
                  <a:cxnLst>
                    <a:cxn ang="0">
                      <a:pos x="T0" y="T1"/>
                    </a:cxn>
                    <a:cxn ang="0">
                      <a:pos x="T2" y="T3"/>
                    </a:cxn>
                    <a:cxn ang="0">
                      <a:pos x="T4" y="T5"/>
                    </a:cxn>
                    <a:cxn ang="0">
                      <a:pos x="T6" y="T7"/>
                    </a:cxn>
                    <a:cxn ang="0">
                      <a:pos x="T8" y="T9"/>
                    </a:cxn>
                  </a:cxnLst>
                  <a:rect l="0" t="0" r="r" b="b"/>
                  <a:pathLst>
                    <a:path w="19" h="21">
                      <a:moveTo>
                        <a:pt x="12" y="19"/>
                      </a:moveTo>
                      <a:cubicBezTo>
                        <a:pt x="16" y="18"/>
                        <a:pt x="19" y="13"/>
                        <a:pt x="18" y="8"/>
                      </a:cubicBezTo>
                      <a:cubicBezTo>
                        <a:pt x="17" y="3"/>
                        <a:pt x="13" y="0"/>
                        <a:pt x="8" y="1"/>
                      </a:cubicBezTo>
                      <a:cubicBezTo>
                        <a:pt x="3" y="2"/>
                        <a:pt x="0" y="7"/>
                        <a:pt x="1" y="12"/>
                      </a:cubicBezTo>
                      <a:cubicBezTo>
                        <a:pt x="2" y="18"/>
                        <a:pt x="7" y="21"/>
                        <a:pt x="12" y="19"/>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4" name="Freeform 629"/>
                <p:cNvSpPr/>
                <p:nvPr/>
              </p:nvSpPr>
              <p:spPr bwMode="auto">
                <a:xfrm>
                  <a:off x="4790" y="3307"/>
                  <a:ext cx="222" cy="239"/>
                </a:xfrm>
                <a:custGeom>
                  <a:avLst/>
                  <a:gdLst>
                    <a:gd name="T0" fmla="*/ 52 w 94"/>
                    <a:gd name="T1" fmla="*/ 80 h 101"/>
                    <a:gd name="T2" fmla="*/ 64 w 94"/>
                    <a:gd name="T3" fmla="*/ 92 h 101"/>
                    <a:gd name="T4" fmla="*/ 72 w 94"/>
                    <a:gd name="T5" fmla="*/ 101 h 101"/>
                    <a:gd name="T6" fmla="*/ 72 w 94"/>
                    <a:gd name="T7" fmla="*/ 59 h 101"/>
                    <a:gd name="T8" fmla="*/ 4 w 94"/>
                    <a:gd name="T9" fmla="*/ 0 h 101"/>
                    <a:gd name="T10" fmla="*/ 0 w 94"/>
                    <a:gd name="T11" fmla="*/ 38 h 101"/>
                    <a:gd name="T12" fmla="*/ 52 w 94"/>
                    <a:gd name="T13" fmla="*/ 80 h 101"/>
                  </a:gdLst>
                  <a:ahLst/>
                  <a:cxnLst>
                    <a:cxn ang="0">
                      <a:pos x="T0" y="T1"/>
                    </a:cxn>
                    <a:cxn ang="0">
                      <a:pos x="T2" y="T3"/>
                    </a:cxn>
                    <a:cxn ang="0">
                      <a:pos x="T4" y="T5"/>
                    </a:cxn>
                    <a:cxn ang="0">
                      <a:pos x="T6" y="T7"/>
                    </a:cxn>
                    <a:cxn ang="0">
                      <a:pos x="T8" y="T9"/>
                    </a:cxn>
                    <a:cxn ang="0">
                      <a:pos x="T10" y="T11"/>
                    </a:cxn>
                    <a:cxn ang="0">
                      <a:pos x="T12" y="T13"/>
                    </a:cxn>
                  </a:cxnLst>
                  <a:rect l="0" t="0" r="r" b="b"/>
                  <a:pathLst>
                    <a:path w="94" h="101">
                      <a:moveTo>
                        <a:pt x="52" y="80"/>
                      </a:moveTo>
                      <a:cubicBezTo>
                        <a:pt x="57" y="84"/>
                        <a:pt x="61" y="88"/>
                        <a:pt x="64" y="92"/>
                      </a:cubicBezTo>
                      <a:cubicBezTo>
                        <a:pt x="67" y="95"/>
                        <a:pt x="70" y="98"/>
                        <a:pt x="72" y="101"/>
                      </a:cubicBezTo>
                      <a:cubicBezTo>
                        <a:pt x="85" y="89"/>
                        <a:pt x="94" y="75"/>
                        <a:pt x="72" y="59"/>
                      </a:cubicBezTo>
                      <a:cubicBezTo>
                        <a:pt x="65" y="54"/>
                        <a:pt x="32" y="24"/>
                        <a:pt x="4" y="0"/>
                      </a:cubicBezTo>
                      <a:cubicBezTo>
                        <a:pt x="1" y="13"/>
                        <a:pt x="0" y="26"/>
                        <a:pt x="0" y="38"/>
                      </a:cubicBezTo>
                      <a:cubicBezTo>
                        <a:pt x="22" y="48"/>
                        <a:pt x="39" y="63"/>
                        <a:pt x="52" y="80"/>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5" name="Freeform 630"/>
                <p:cNvSpPr/>
                <p:nvPr/>
              </p:nvSpPr>
              <p:spPr bwMode="auto">
                <a:xfrm>
                  <a:off x="4562" y="2240"/>
                  <a:ext cx="346" cy="261"/>
                </a:xfrm>
                <a:custGeom>
                  <a:avLst/>
                  <a:gdLst>
                    <a:gd name="T0" fmla="*/ 18 w 146"/>
                    <a:gd name="T1" fmla="*/ 7 h 110"/>
                    <a:gd name="T2" fmla="*/ 0 w 146"/>
                    <a:gd name="T3" fmla="*/ 0 h 110"/>
                    <a:gd name="T4" fmla="*/ 2 w 146"/>
                    <a:gd name="T5" fmla="*/ 26 h 110"/>
                    <a:gd name="T6" fmla="*/ 144 w 146"/>
                    <a:gd name="T7" fmla="*/ 110 h 110"/>
                    <a:gd name="T8" fmla="*/ 146 w 146"/>
                    <a:gd name="T9" fmla="*/ 103 h 110"/>
                    <a:gd name="T10" fmla="*/ 28 w 146"/>
                    <a:gd name="T11" fmla="*/ 0 h 110"/>
                    <a:gd name="T12" fmla="*/ 18 w 146"/>
                    <a:gd name="T13" fmla="*/ 7 h 110"/>
                  </a:gdLst>
                  <a:ahLst/>
                  <a:cxnLst>
                    <a:cxn ang="0">
                      <a:pos x="T0" y="T1"/>
                    </a:cxn>
                    <a:cxn ang="0">
                      <a:pos x="T2" y="T3"/>
                    </a:cxn>
                    <a:cxn ang="0">
                      <a:pos x="T4" y="T5"/>
                    </a:cxn>
                    <a:cxn ang="0">
                      <a:pos x="T6" y="T7"/>
                    </a:cxn>
                    <a:cxn ang="0">
                      <a:pos x="T8" y="T9"/>
                    </a:cxn>
                    <a:cxn ang="0">
                      <a:pos x="T10" y="T11"/>
                    </a:cxn>
                    <a:cxn ang="0">
                      <a:pos x="T12" y="T13"/>
                    </a:cxn>
                  </a:cxnLst>
                  <a:rect l="0" t="0" r="r" b="b"/>
                  <a:pathLst>
                    <a:path w="146" h="110">
                      <a:moveTo>
                        <a:pt x="18" y="7"/>
                      </a:moveTo>
                      <a:cubicBezTo>
                        <a:pt x="16" y="6"/>
                        <a:pt x="9" y="4"/>
                        <a:pt x="0" y="0"/>
                      </a:cubicBezTo>
                      <a:cubicBezTo>
                        <a:pt x="2" y="9"/>
                        <a:pt x="2" y="17"/>
                        <a:pt x="2" y="26"/>
                      </a:cubicBezTo>
                      <a:cubicBezTo>
                        <a:pt x="65" y="23"/>
                        <a:pt x="118" y="56"/>
                        <a:pt x="144" y="110"/>
                      </a:cubicBezTo>
                      <a:cubicBezTo>
                        <a:pt x="145" y="107"/>
                        <a:pt x="145" y="105"/>
                        <a:pt x="146" y="103"/>
                      </a:cubicBezTo>
                      <a:cubicBezTo>
                        <a:pt x="125" y="55"/>
                        <a:pt x="81" y="12"/>
                        <a:pt x="28" y="0"/>
                      </a:cubicBezTo>
                      <a:cubicBezTo>
                        <a:pt x="24" y="5"/>
                        <a:pt x="21" y="7"/>
                        <a:pt x="18" y="7"/>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6" name="Freeform 631"/>
                <p:cNvSpPr/>
                <p:nvPr/>
              </p:nvSpPr>
              <p:spPr bwMode="auto">
                <a:xfrm>
                  <a:off x="4685" y="1001"/>
                  <a:ext cx="138" cy="130"/>
                </a:xfrm>
                <a:custGeom>
                  <a:avLst/>
                  <a:gdLst>
                    <a:gd name="T0" fmla="*/ 58 w 58"/>
                    <a:gd name="T1" fmla="*/ 55 h 55"/>
                    <a:gd name="T2" fmla="*/ 6 w 58"/>
                    <a:gd name="T3" fmla="*/ 0 h 55"/>
                    <a:gd name="T4" fmla="*/ 0 w 58"/>
                    <a:gd name="T5" fmla="*/ 5 h 55"/>
                    <a:gd name="T6" fmla="*/ 39 w 58"/>
                    <a:gd name="T7" fmla="*/ 48 h 55"/>
                    <a:gd name="T8" fmla="*/ 58 w 58"/>
                    <a:gd name="T9" fmla="*/ 55 h 55"/>
                  </a:gdLst>
                  <a:ahLst/>
                  <a:cxnLst>
                    <a:cxn ang="0">
                      <a:pos x="T0" y="T1"/>
                    </a:cxn>
                    <a:cxn ang="0">
                      <a:pos x="T2" y="T3"/>
                    </a:cxn>
                    <a:cxn ang="0">
                      <a:pos x="T4" y="T5"/>
                    </a:cxn>
                    <a:cxn ang="0">
                      <a:pos x="T6" y="T7"/>
                    </a:cxn>
                    <a:cxn ang="0">
                      <a:pos x="T8" y="T9"/>
                    </a:cxn>
                  </a:cxnLst>
                  <a:rect l="0" t="0" r="r" b="b"/>
                  <a:pathLst>
                    <a:path w="58" h="55">
                      <a:moveTo>
                        <a:pt x="58" y="55"/>
                      </a:moveTo>
                      <a:cubicBezTo>
                        <a:pt x="6" y="0"/>
                        <a:pt x="6" y="0"/>
                        <a:pt x="6" y="0"/>
                      </a:cubicBezTo>
                      <a:cubicBezTo>
                        <a:pt x="0" y="5"/>
                        <a:pt x="0" y="5"/>
                        <a:pt x="0" y="5"/>
                      </a:cubicBezTo>
                      <a:cubicBezTo>
                        <a:pt x="39" y="48"/>
                        <a:pt x="39" y="48"/>
                        <a:pt x="39" y="48"/>
                      </a:cubicBezTo>
                      <a:cubicBezTo>
                        <a:pt x="45" y="49"/>
                        <a:pt x="52" y="52"/>
                        <a:pt x="58" y="55"/>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7" name="Freeform 632"/>
                <p:cNvSpPr/>
                <p:nvPr/>
              </p:nvSpPr>
              <p:spPr bwMode="auto">
                <a:xfrm>
                  <a:off x="4555" y="2309"/>
                  <a:ext cx="424" cy="338"/>
                </a:xfrm>
                <a:custGeom>
                  <a:avLst/>
                  <a:gdLst>
                    <a:gd name="T0" fmla="*/ 179 w 179"/>
                    <a:gd name="T1" fmla="*/ 143 h 143"/>
                    <a:gd name="T2" fmla="*/ 146 w 179"/>
                    <a:gd name="T3" fmla="*/ 91 h 143"/>
                    <a:gd name="T4" fmla="*/ 4 w 179"/>
                    <a:gd name="T5" fmla="*/ 3 h 143"/>
                    <a:gd name="T6" fmla="*/ 0 w 179"/>
                    <a:gd name="T7" fmla="*/ 19 h 143"/>
                    <a:gd name="T8" fmla="*/ 179 w 179"/>
                    <a:gd name="T9" fmla="*/ 143 h 143"/>
                  </a:gdLst>
                  <a:ahLst/>
                  <a:cxnLst>
                    <a:cxn ang="0">
                      <a:pos x="T0" y="T1"/>
                    </a:cxn>
                    <a:cxn ang="0">
                      <a:pos x="T2" y="T3"/>
                    </a:cxn>
                    <a:cxn ang="0">
                      <a:pos x="T4" y="T5"/>
                    </a:cxn>
                    <a:cxn ang="0">
                      <a:pos x="T6" y="T7"/>
                    </a:cxn>
                    <a:cxn ang="0">
                      <a:pos x="T8" y="T9"/>
                    </a:cxn>
                  </a:cxnLst>
                  <a:rect l="0" t="0" r="r" b="b"/>
                  <a:pathLst>
                    <a:path w="179" h="143">
                      <a:moveTo>
                        <a:pt x="179" y="143"/>
                      </a:moveTo>
                      <a:cubicBezTo>
                        <a:pt x="157" y="134"/>
                        <a:pt x="145" y="113"/>
                        <a:pt x="146" y="91"/>
                      </a:cubicBezTo>
                      <a:cubicBezTo>
                        <a:pt x="121" y="35"/>
                        <a:pt x="69" y="0"/>
                        <a:pt x="4" y="3"/>
                      </a:cubicBezTo>
                      <a:cubicBezTo>
                        <a:pt x="3" y="9"/>
                        <a:pt x="2" y="14"/>
                        <a:pt x="0" y="19"/>
                      </a:cubicBezTo>
                      <a:cubicBezTo>
                        <a:pt x="101" y="18"/>
                        <a:pt x="109" y="142"/>
                        <a:pt x="179" y="143"/>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8" name="Freeform 633"/>
                <p:cNvSpPr/>
                <p:nvPr/>
              </p:nvSpPr>
              <p:spPr bwMode="auto">
                <a:xfrm>
                  <a:off x="4811" y="2087"/>
                  <a:ext cx="50" cy="40"/>
                </a:xfrm>
                <a:custGeom>
                  <a:avLst/>
                  <a:gdLst>
                    <a:gd name="T0" fmla="*/ 0 w 50"/>
                    <a:gd name="T1" fmla="*/ 19 h 40"/>
                    <a:gd name="T2" fmla="*/ 50 w 50"/>
                    <a:gd name="T3" fmla="*/ 40 h 40"/>
                    <a:gd name="T4" fmla="*/ 50 w 50"/>
                    <a:gd name="T5" fmla="*/ 21 h 40"/>
                    <a:gd name="T6" fmla="*/ 2 w 50"/>
                    <a:gd name="T7" fmla="*/ 0 h 40"/>
                    <a:gd name="T8" fmla="*/ 0 w 50"/>
                    <a:gd name="T9" fmla="*/ 19 h 40"/>
                  </a:gdLst>
                  <a:ahLst/>
                  <a:cxnLst>
                    <a:cxn ang="0">
                      <a:pos x="T0" y="T1"/>
                    </a:cxn>
                    <a:cxn ang="0">
                      <a:pos x="T2" y="T3"/>
                    </a:cxn>
                    <a:cxn ang="0">
                      <a:pos x="T4" y="T5"/>
                    </a:cxn>
                    <a:cxn ang="0">
                      <a:pos x="T6" y="T7"/>
                    </a:cxn>
                    <a:cxn ang="0">
                      <a:pos x="T8" y="T9"/>
                    </a:cxn>
                  </a:cxnLst>
                  <a:rect l="0" t="0" r="r" b="b"/>
                  <a:pathLst>
                    <a:path w="50" h="40">
                      <a:moveTo>
                        <a:pt x="0" y="19"/>
                      </a:moveTo>
                      <a:lnTo>
                        <a:pt x="50" y="40"/>
                      </a:lnTo>
                      <a:lnTo>
                        <a:pt x="50" y="21"/>
                      </a:lnTo>
                      <a:lnTo>
                        <a:pt x="2" y="0"/>
                      </a:lnTo>
                      <a:lnTo>
                        <a:pt x="0" y="19"/>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9" name="Freeform 634"/>
                <p:cNvSpPr/>
                <p:nvPr/>
              </p:nvSpPr>
              <p:spPr bwMode="auto">
                <a:xfrm>
                  <a:off x="3392" y="3293"/>
                  <a:ext cx="1724" cy="944"/>
                </a:xfrm>
                <a:custGeom>
                  <a:avLst/>
                  <a:gdLst>
                    <a:gd name="T0" fmla="*/ 649 w 729"/>
                    <a:gd name="T1" fmla="*/ 102 h 399"/>
                    <a:gd name="T2" fmla="*/ 393 w 729"/>
                    <a:gd name="T3" fmla="*/ 121 h 399"/>
                    <a:gd name="T4" fmla="*/ 179 w 729"/>
                    <a:gd name="T5" fmla="*/ 253 h 399"/>
                    <a:gd name="T6" fmla="*/ 63 w 729"/>
                    <a:gd name="T7" fmla="*/ 142 h 399"/>
                    <a:gd name="T8" fmla="*/ 145 w 729"/>
                    <a:gd name="T9" fmla="*/ 24 h 399"/>
                    <a:gd name="T10" fmla="*/ 134 w 729"/>
                    <a:gd name="T11" fmla="*/ 15 h 399"/>
                    <a:gd name="T12" fmla="*/ 37 w 729"/>
                    <a:gd name="T13" fmla="*/ 178 h 399"/>
                    <a:gd name="T14" fmla="*/ 155 w 729"/>
                    <a:gd name="T15" fmla="*/ 267 h 399"/>
                    <a:gd name="T16" fmla="*/ 31 w 729"/>
                    <a:gd name="T17" fmla="*/ 180 h 399"/>
                    <a:gd name="T18" fmla="*/ 131 w 729"/>
                    <a:gd name="T19" fmla="*/ 11 h 399"/>
                    <a:gd name="T20" fmla="*/ 124 w 729"/>
                    <a:gd name="T21" fmla="*/ 0 h 399"/>
                    <a:gd name="T22" fmla="*/ 4 w 729"/>
                    <a:gd name="T23" fmla="*/ 167 h 399"/>
                    <a:gd name="T24" fmla="*/ 180 w 729"/>
                    <a:gd name="T25" fmla="*/ 288 h 399"/>
                    <a:gd name="T26" fmla="*/ 363 w 729"/>
                    <a:gd name="T27" fmla="*/ 198 h 399"/>
                    <a:gd name="T28" fmla="*/ 525 w 729"/>
                    <a:gd name="T29" fmla="*/ 98 h 399"/>
                    <a:gd name="T30" fmla="*/ 647 w 729"/>
                    <a:gd name="T31" fmla="*/ 172 h 399"/>
                    <a:gd name="T32" fmla="*/ 519 w 729"/>
                    <a:gd name="T33" fmla="*/ 337 h 399"/>
                    <a:gd name="T34" fmla="*/ 479 w 729"/>
                    <a:gd name="T35" fmla="*/ 224 h 399"/>
                    <a:gd name="T36" fmla="*/ 631 w 729"/>
                    <a:gd name="T37" fmla="*/ 150 h 399"/>
                    <a:gd name="T38" fmla="*/ 626 w 729"/>
                    <a:gd name="T39" fmla="*/ 135 h 399"/>
                    <a:gd name="T40" fmla="*/ 464 w 729"/>
                    <a:gd name="T41" fmla="*/ 204 h 399"/>
                    <a:gd name="T42" fmla="*/ 531 w 729"/>
                    <a:gd name="T43" fmla="*/ 381 h 399"/>
                    <a:gd name="T44" fmla="*/ 649 w 729"/>
                    <a:gd name="T45" fmla="*/ 102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29" h="399">
                      <a:moveTo>
                        <a:pt x="649" y="102"/>
                      </a:moveTo>
                      <a:cubicBezTo>
                        <a:pt x="615" y="67"/>
                        <a:pt x="495" y="27"/>
                        <a:pt x="393" y="121"/>
                      </a:cubicBezTo>
                      <a:cubicBezTo>
                        <a:pt x="327" y="182"/>
                        <a:pt x="288" y="254"/>
                        <a:pt x="179" y="253"/>
                      </a:cubicBezTo>
                      <a:cubicBezTo>
                        <a:pt x="118" y="252"/>
                        <a:pt x="59" y="200"/>
                        <a:pt x="63" y="142"/>
                      </a:cubicBezTo>
                      <a:cubicBezTo>
                        <a:pt x="65" y="110"/>
                        <a:pt x="86" y="58"/>
                        <a:pt x="145" y="24"/>
                      </a:cubicBezTo>
                      <a:cubicBezTo>
                        <a:pt x="141" y="23"/>
                        <a:pt x="137" y="19"/>
                        <a:pt x="134" y="15"/>
                      </a:cubicBezTo>
                      <a:cubicBezTo>
                        <a:pt x="55" y="64"/>
                        <a:pt x="24" y="132"/>
                        <a:pt x="37" y="178"/>
                      </a:cubicBezTo>
                      <a:cubicBezTo>
                        <a:pt x="49" y="218"/>
                        <a:pt x="93" y="256"/>
                        <a:pt x="155" y="267"/>
                      </a:cubicBezTo>
                      <a:cubicBezTo>
                        <a:pt x="81" y="262"/>
                        <a:pt x="42" y="219"/>
                        <a:pt x="31" y="180"/>
                      </a:cubicBezTo>
                      <a:cubicBezTo>
                        <a:pt x="13" y="117"/>
                        <a:pt x="64" y="50"/>
                        <a:pt x="131" y="11"/>
                      </a:cubicBezTo>
                      <a:cubicBezTo>
                        <a:pt x="128" y="7"/>
                        <a:pt x="125" y="3"/>
                        <a:pt x="124" y="0"/>
                      </a:cubicBezTo>
                      <a:cubicBezTo>
                        <a:pt x="38" y="41"/>
                        <a:pt x="0" y="127"/>
                        <a:pt x="4" y="167"/>
                      </a:cubicBezTo>
                      <a:cubicBezTo>
                        <a:pt x="13" y="255"/>
                        <a:pt x="98" y="292"/>
                        <a:pt x="180" y="288"/>
                      </a:cubicBezTo>
                      <a:cubicBezTo>
                        <a:pt x="264" y="284"/>
                        <a:pt x="316" y="233"/>
                        <a:pt x="363" y="198"/>
                      </a:cubicBezTo>
                      <a:cubicBezTo>
                        <a:pt x="400" y="170"/>
                        <a:pt x="463" y="111"/>
                        <a:pt x="525" y="98"/>
                      </a:cubicBezTo>
                      <a:cubicBezTo>
                        <a:pt x="591" y="84"/>
                        <a:pt x="638" y="108"/>
                        <a:pt x="647" y="172"/>
                      </a:cubicBezTo>
                      <a:cubicBezTo>
                        <a:pt x="656" y="243"/>
                        <a:pt x="594" y="331"/>
                        <a:pt x="519" y="337"/>
                      </a:cubicBezTo>
                      <a:cubicBezTo>
                        <a:pt x="455" y="342"/>
                        <a:pt x="434" y="272"/>
                        <a:pt x="479" y="224"/>
                      </a:cubicBezTo>
                      <a:cubicBezTo>
                        <a:pt x="504" y="197"/>
                        <a:pt x="566" y="154"/>
                        <a:pt x="631" y="150"/>
                      </a:cubicBezTo>
                      <a:cubicBezTo>
                        <a:pt x="630" y="144"/>
                        <a:pt x="628" y="139"/>
                        <a:pt x="626" y="135"/>
                      </a:cubicBezTo>
                      <a:cubicBezTo>
                        <a:pt x="573" y="134"/>
                        <a:pt x="506" y="160"/>
                        <a:pt x="464" y="204"/>
                      </a:cubicBezTo>
                      <a:cubicBezTo>
                        <a:pt x="395" y="276"/>
                        <a:pt x="404" y="399"/>
                        <a:pt x="531" y="381"/>
                      </a:cubicBezTo>
                      <a:cubicBezTo>
                        <a:pt x="649" y="363"/>
                        <a:pt x="729" y="186"/>
                        <a:pt x="649" y="102"/>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0" name="Freeform 635"/>
                <p:cNvSpPr/>
                <p:nvPr/>
              </p:nvSpPr>
              <p:spPr bwMode="auto">
                <a:xfrm>
                  <a:off x="4756" y="1311"/>
                  <a:ext cx="50" cy="66"/>
                </a:xfrm>
                <a:custGeom>
                  <a:avLst/>
                  <a:gdLst>
                    <a:gd name="T0" fmla="*/ 7 w 21"/>
                    <a:gd name="T1" fmla="*/ 26 h 28"/>
                    <a:gd name="T2" fmla="*/ 20 w 21"/>
                    <a:gd name="T3" fmla="*/ 17 h 28"/>
                    <a:gd name="T4" fmla="*/ 15 w 21"/>
                    <a:gd name="T5" fmla="*/ 2 h 28"/>
                    <a:gd name="T6" fmla="*/ 2 w 21"/>
                    <a:gd name="T7" fmla="*/ 11 h 28"/>
                    <a:gd name="T8" fmla="*/ 7 w 21"/>
                    <a:gd name="T9" fmla="*/ 26 h 28"/>
                  </a:gdLst>
                  <a:ahLst/>
                  <a:cxnLst>
                    <a:cxn ang="0">
                      <a:pos x="T0" y="T1"/>
                    </a:cxn>
                    <a:cxn ang="0">
                      <a:pos x="T2" y="T3"/>
                    </a:cxn>
                    <a:cxn ang="0">
                      <a:pos x="T4" y="T5"/>
                    </a:cxn>
                    <a:cxn ang="0">
                      <a:pos x="T6" y="T7"/>
                    </a:cxn>
                    <a:cxn ang="0">
                      <a:pos x="T8" y="T9"/>
                    </a:cxn>
                  </a:cxnLst>
                  <a:rect l="0" t="0" r="r" b="b"/>
                  <a:pathLst>
                    <a:path w="21" h="28">
                      <a:moveTo>
                        <a:pt x="7" y="26"/>
                      </a:moveTo>
                      <a:cubicBezTo>
                        <a:pt x="13" y="28"/>
                        <a:pt x="18" y="23"/>
                        <a:pt x="20" y="17"/>
                      </a:cubicBezTo>
                      <a:cubicBezTo>
                        <a:pt x="21" y="12"/>
                        <a:pt x="21" y="5"/>
                        <a:pt x="15" y="2"/>
                      </a:cubicBezTo>
                      <a:cubicBezTo>
                        <a:pt x="8" y="0"/>
                        <a:pt x="4" y="6"/>
                        <a:pt x="2" y="11"/>
                      </a:cubicBezTo>
                      <a:cubicBezTo>
                        <a:pt x="0" y="17"/>
                        <a:pt x="0" y="24"/>
                        <a:pt x="7" y="26"/>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1" name="Freeform 636"/>
                <p:cNvSpPr/>
                <p:nvPr/>
              </p:nvSpPr>
              <p:spPr bwMode="auto">
                <a:xfrm>
                  <a:off x="4856" y="3116"/>
                  <a:ext cx="49" cy="35"/>
                </a:xfrm>
                <a:custGeom>
                  <a:avLst/>
                  <a:gdLst>
                    <a:gd name="T0" fmla="*/ 0 w 21"/>
                    <a:gd name="T1" fmla="*/ 4 h 15"/>
                    <a:gd name="T2" fmla="*/ 21 w 21"/>
                    <a:gd name="T3" fmla="*/ 15 h 15"/>
                    <a:gd name="T4" fmla="*/ 20 w 21"/>
                    <a:gd name="T5" fmla="*/ 9 h 15"/>
                    <a:gd name="T6" fmla="*/ 2 w 21"/>
                    <a:gd name="T7" fmla="*/ 0 h 15"/>
                    <a:gd name="T8" fmla="*/ 0 w 21"/>
                    <a:gd name="T9" fmla="*/ 4 h 15"/>
                  </a:gdLst>
                  <a:ahLst/>
                  <a:cxnLst>
                    <a:cxn ang="0">
                      <a:pos x="T0" y="T1"/>
                    </a:cxn>
                    <a:cxn ang="0">
                      <a:pos x="T2" y="T3"/>
                    </a:cxn>
                    <a:cxn ang="0">
                      <a:pos x="T4" y="T5"/>
                    </a:cxn>
                    <a:cxn ang="0">
                      <a:pos x="T6" y="T7"/>
                    </a:cxn>
                    <a:cxn ang="0">
                      <a:pos x="T8" y="T9"/>
                    </a:cxn>
                  </a:cxnLst>
                  <a:rect l="0" t="0" r="r" b="b"/>
                  <a:pathLst>
                    <a:path w="21" h="15">
                      <a:moveTo>
                        <a:pt x="0" y="4"/>
                      </a:moveTo>
                      <a:cubicBezTo>
                        <a:pt x="21" y="15"/>
                        <a:pt x="21" y="15"/>
                        <a:pt x="21" y="15"/>
                      </a:cubicBezTo>
                      <a:cubicBezTo>
                        <a:pt x="20" y="13"/>
                        <a:pt x="20" y="11"/>
                        <a:pt x="20" y="9"/>
                      </a:cubicBezTo>
                      <a:cubicBezTo>
                        <a:pt x="2" y="0"/>
                        <a:pt x="2" y="0"/>
                        <a:pt x="2" y="0"/>
                      </a:cubicBezTo>
                      <a:cubicBezTo>
                        <a:pt x="1" y="1"/>
                        <a:pt x="1" y="3"/>
                        <a:pt x="0" y="4"/>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2" name="Freeform 637"/>
                <p:cNvSpPr/>
                <p:nvPr/>
              </p:nvSpPr>
              <p:spPr bwMode="auto">
                <a:xfrm>
                  <a:off x="4849" y="3128"/>
                  <a:ext cx="54" cy="40"/>
                </a:xfrm>
                <a:custGeom>
                  <a:avLst/>
                  <a:gdLst>
                    <a:gd name="T0" fmla="*/ 0 w 23"/>
                    <a:gd name="T1" fmla="*/ 5 h 17"/>
                    <a:gd name="T2" fmla="*/ 22 w 23"/>
                    <a:gd name="T3" fmla="*/ 17 h 17"/>
                    <a:gd name="T4" fmla="*/ 23 w 23"/>
                    <a:gd name="T5" fmla="*/ 11 h 17"/>
                    <a:gd name="T6" fmla="*/ 2 w 23"/>
                    <a:gd name="T7" fmla="*/ 0 h 17"/>
                    <a:gd name="T8" fmla="*/ 0 w 23"/>
                    <a:gd name="T9" fmla="*/ 5 h 17"/>
                  </a:gdLst>
                  <a:ahLst/>
                  <a:cxnLst>
                    <a:cxn ang="0">
                      <a:pos x="T0" y="T1"/>
                    </a:cxn>
                    <a:cxn ang="0">
                      <a:pos x="T2" y="T3"/>
                    </a:cxn>
                    <a:cxn ang="0">
                      <a:pos x="T4" y="T5"/>
                    </a:cxn>
                    <a:cxn ang="0">
                      <a:pos x="T6" y="T7"/>
                    </a:cxn>
                    <a:cxn ang="0">
                      <a:pos x="T8" y="T9"/>
                    </a:cxn>
                  </a:cxnLst>
                  <a:rect l="0" t="0" r="r" b="b"/>
                  <a:pathLst>
                    <a:path w="23" h="17">
                      <a:moveTo>
                        <a:pt x="0" y="5"/>
                      </a:moveTo>
                      <a:cubicBezTo>
                        <a:pt x="22" y="17"/>
                        <a:pt x="22" y="17"/>
                        <a:pt x="22" y="17"/>
                      </a:cubicBezTo>
                      <a:cubicBezTo>
                        <a:pt x="23" y="15"/>
                        <a:pt x="23" y="13"/>
                        <a:pt x="23" y="11"/>
                      </a:cubicBezTo>
                      <a:cubicBezTo>
                        <a:pt x="2" y="0"/>
                        <a:pt x="2" y="0"/>
                        <a:pt x="2" y="0"/>
                      </a:cubicBezTo>
                      <a:cubicBezTo>
                        <a:pt x="1" y="2"/>
                        <a:pt x="1" y="4"/>
                        <a:pt x="0" y="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3" name="Freeform 638"/>
                <p:cNvSpPr/>
                <p:nvPr/>
              </p:nvSpPr>
              <p:spPr bwMode="auto">
                <a:xfrm>
                  <a:off x="4794" y="2148"/>
                  <a:ext cx="52" cy="40"/>
                </a:xfrm>
                <a:custGeom>
                  <a:avLst/>
                  <a:gdLst>
                    <a:gd name="T0" fmla="*/ 0 w 52"/>
                    <a:gd name="T1" fmla="*/ 24 h 40"/>
                    <a:gd name="T2" fmla="*/ 50 w 52"/>
                    <a:gd name="T3" fmla="*/ 40 h 40"/>
                    <a:gd name="T4" fmla="*/ 52 w 52"/>
                    <a:gd name="T5" fmla="*/ 19 h 40"/>
                    <a:gd name="T6" fmla="*/ 3 w 52"/>
                    <a:gd name="T7" fmla="*/ 0 h 40"/>
                    <a:gd name="T8" fmla="*/ 0 w 52"/>
                    <a:gd name="T9" fmla="*/ 24 h 40"/>
                  </a:gdLst>
                  <a:ahLst/>
                  <a:cxnLst>
                    <a:cxn ang="0">
                      <a:pos x="T0" y="T1"/>
                    </a:cxn>
                    <a:cxn ang="0">
                      <a:pos x="T2" y="T3"/>
                    </a:cxn>
                    <a:cxn ang="0">
                      <a:pos x="T4" y="T5"/>
                    </a:cxn>
                    <a:cxn ang="0">
                      <a:pos x="T6" y="T7"/>
                    </a:cxn>
                    <a:cxn ang="0">
                      <a:pos x="T8" y="T9"/>
                    </a:cxn>
                  </a:cxnLst>
                  <a:rect l="0" t="0" r="r" b="b"/>
                  <a:pathLst>
                    <a:path w="52" h="40">
                      <a:moveTo>
                        <a:pt x="0" y="24"/>
                      </a:moveTo>
                      <a:lnTo>
                        <a:pt x="50" y="40"/>
                      </a:lnTo>
                      <a:lnTo>
                        <a:pt x="52" y="19"/>
                      </a:lnTo>
                      <a:lnTo>
                        <a:pt x="3" y="0"/>
                      </a:lnTo>
                      <a:lnTo>
                        <a:pt x="0" y="24"/>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4" name="Freeform 639"/>
                <p:cNvSpPr>
                  <a:spLocks noEditPoints="1"/>
                </p:cNvSpPr>
                <p:nvPr/>
              </p:nvSpPr>
              <p:spPr bwMode="auto">
                <a:xfrm>
                  <a:off x="4586" y="2900"/>
                  <a:ext cx="305" cy="299"/>
                </a:xfrm>
                <a:custGeom>
                  <a:avLst/>
                  <a:gdLst>
                    <a:gd name="T0" fmla="*/ 9 w 129"/>
                    <a:gd name="T1" fmla="*/ 102 h 126"/>
                    <a:gd name="T2" fmla="*/ 34 w 129"/>
                    <a:gd name="T3" fmla="*/ 106 h 126"/>
                    <a:gd name="T4" fmla="*/ 35 w 129"/>
                    <a:gd name="T5" fmla="*/ 126 h 126"/>
                    <a:gd name="T6" fmla="*/ 46 w 129"/>
                    <a:gd name="T7" fmla="*/ 126 h 126"/>
                    <a:gd name="T8" fmla="*/ 85 w 129"/>
                    <a:gd name="T9" fmla="*/ 99 h 126"/>
                    <a:gd name="T10" fmla="*/ 129 w 129"/>
                    <a:gd name="T11" fmla="*/ 27 h 126"/>
                    <a:gd name="T12" fmla="*/ 126 w 129"/>
                    <a:gd name="T13" fmla="*/ 25 h 126"/>
                    <a:gd name="T14" fmla="*/ 123 w 129"/>
                    <a:gd name="T15" fmla="*/ 28 h 126"/>
                    <a:gd name="T16" fmla="*/ 101 w 129"/>
                    <a:gd name="T17" fmla="*/ 24 h 126"/>
                    <a:gd name="T18" fmla="*/ 102 w 129"/>
                    <a:gd name="T19" fmla="*/ 3 h 126"/>
                    <a:gd name="T20" fmla="*/ 96 w 129"/>
                    <a:gd name="T21" fmla="*/ 0 h 126"/>
                    <a:gd name="T22" fmla="*/ 0 w 129"/>
                    <a:gd name="T23" fmla="*/ 100 h 126"/>
                    <a:gd name="T24" fmla="*/ 7 w 129"/>
                    <a:gd name="T25" fmla="*/ 103 h 126"/>
                    <a:gd name="T26" fmla="*/ 9 w 129"/>
                    <a:gd name="T27" fmla="*/ 102 h 126"/>
                    <a:gd name="T28" fmla="*/ 82 w 129"/>
                    <a:gd name="T29" fmla="*/ 33 h 126"/>
                    <a:gd name="T30" fmla="*/ 99 w 129"/>
                    <a:gd name="T31" fmla="*/ 48 h 126"/>
                    <a:gd name="T32" fmla="*/ 83 w 129"/>
                    <a:gd name="T33" fmla="*/ 67 h 126"/>
                    <a:gd name="T34" fmla="*/ 66 w 129"/>
                    <a:gd name="T35" fmla="*/ 52 h 126"/>
                    <a:gd name="T36" fmla="*/ 82 w 129"/>
                    <a:gd name="T37" fmla="*/ 33 h 126"/>
                    <a:gd name="T38" fmla="*/ 41 w 129"/>
                    <a:gd name="T39" fmla="*/ 73 h 126"/>
                    <a:gd name="T40" fmla="*/ 63 w 129"/>
                    <a:gd name="T41" fmla="*/ 76 h 126"/>
                    <a:gd name="T42" fmla="*/ 60 w 129"/>
                    <a:gd name="T43" fmla="*/ 98 h 126"/>
                    <a:gd name="T44" fmla="*/ 38 w 129"/>
                    <a:gd name="T45" fmla="*/ 94 h 126"/>
                    <a:gd name="T46" fmla="*/ 41 w 129"/>
                    <a:gd name="T47" fmla="*/ 7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9" h="126">
                      <a:moveTo>
                        <a:pt x="9" y="102"/>
                      </a:moveTo>
                      <a:cubicBezTo>
                        <a:pt x="17" y="96"/>
                        <a:pt x="28" y="98"/>
                        <a:pt x="34" y="106"/>
                      </a:cubicBezTo>
                      <a:cubicBezTo>
                        <a:pt x="39" y="112"/>
                        <a:pt x="39" y="120"/>
                        <a:pt x="35" y="126"/>
                      </a:cubicBezTo>
                      <a:cubicBezTo>
                        <a:pt x="46" y="126"/>
                        <a:pt x="46" y="126"/>
                        <a:pt x="46" y="126"/>
                      </a:cubicBezTo>
                      <a:cubicBezTo>
                        <a:pt x="57" y="113"/>
                        <a:pt x="71" y="104"/>
                        <a:pt x="85" y="99"/>
                      </a:cubicBezTo>
                      <a:cubicBezTo>
                        <a:pt x="96" y="73"/>
                        <a:pt x="111" y="48"/>
                        <a:pt x="129" y="27"/>
                      </a:cubicBezTo>
                      <a:cubicBezTo>
                        <a:pt x="126" y="25"/>
                        <a:pt x="126" y="25"/>
                        <a:pt x="126" y="25"/>
                      </a:cubicBezTo>
                      <a:cubicBezTo>
                        <a:pt x="126" y="26"/>
                        <a:pt x="125" y="27"/>
                        <a:pt x="123" y="28"/>
                      </a:cubicBezTo>
                      <a:cubicBezTo>
                        <a:pt x="116" y="33"/>
                        <a:pt x="106" y="31"/>
                        <a:pt x="101" y="24"/>
                      </a:cubicBezTo>
                      <a:cubicBezTo>
                        <a:pt x="96" y="17"/>
                        <a:pt x="97" y="8"/>
                        <a:pt x="102" y="3"/>
                      </a:cubicBezTo>
                      <a:cubicBezTo>
                        <a:pt x="96" y="0"/>
                        <a:pt x="96" y="0"/>
                        <a:pt x="96" y="0"/>
                      </a:cubicBezTo>
                      <a:cubicBezTo>
                        <a:pt x="71" y="30"/>
                        <a:pt x="33" y="68"/>
                        <a:pt x="0" y="100"/>
                      </a:cubicBezTo>
                      <a:cubicBezTo>
                        <a:pt x="7" y="103"/>
                        <a:pt x="7" y="103"/>
                        <a:pt x="7" y="103"/>
                      </a:cubicBezTo>
                      <a:cubicBezTo>
                        <a:pt x="8" y="103"/>
                        <a:pt x="8" y="102"/>
                        <a:pt x="9" y="102"/>
                      </a:cubicBezTo>
                      <a:close/>
                      <a:moveTo>
                        <a:pt x="82" y="33"/>
                      </a:moveTo>
                      <a:cubicBezTo>
                        <a:pt x="91" y="32"/>
                        <a:pt x="99" y="39"/>
                        <a:pt x="99" y="48"/>
                      </a:cubicBezTo>
                      <a:cubicBezTo>
                        <a:pt x="99" y="58"/>
                        <a:pt x="92" y="66"/>
                        <a:pt x="83" y="67"/>
                      </a:cubicBezTo>
                      <a:cubicBezTo>
                        <a:pt x="74" y="69"/>
                        <a:pt x="66" y="62"/>
                        <a:pt x="66" y="52"/>
                      </a:cubicBezTo>
                      <a:cubicBezTo>
                        <a:pt x="66" y="43"/>
                        <a:pt x="73" y="34"/>
                        <a:pt x="82" y="33"/>
                      </a:cubicBezTo>
                      <a:close/>
                      <a:moveTo>
                        <a:pt x="41" y="73"/>
                      </a:moveTo>
                      <a:cubicBezTo>
                        <a:pt x="48" y="67"/>
                        <a:pt x="58" y="69"/>
                        <a:pt x="63" y="76"/>
                      </a:cubicBezTo>
                      <a:cubicBezTo>
                        <a:pt x="68" y="83"/>
                        <a:pt x="67" y="93"/>
                        <a:pt x="60" y="98"/>
                      </a:cubicBezTo>
                      <a:cubicBezTo>
                        <a:pt x="53" y="103"/>
                        <a:pt x="43" y="102"/>
                        <a:pt x="38" y="94"/>
                      </a:cubicBezTo>
                      <a:cubicBezTo>
                        <a:pt x="33" y="87"/>
                        <a:pt x="34" y="78"/>
                        <a:pt x="41" y="73"/>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5" name="Freeform 640"/>
                <p:cNvSpPr/>
                <p:nvPr/>
              </p:nvSpPr>
              <p:spPr bwMode="auto">
                <a:xfrm>
                  <a:off x="4863" y="3099"/>
                  <a:ext cx="38" cy="33"/>
                </a:xfrm>
                <a:custGeom>
                  <a:avLst/>
                  <a:gdLst>
                    <a:gd name="T0" fmla="*/ 0 w 16"/>
                    <a:gd name="T1" fmla="*/ 5 h 14"/>
                    <a:gd name="T2" fmla="*/ 16 w 16"/>
                    <a:gd name="T3" fmla="*/ 14 h 14"/>
                    <a:gd name="T4" fmla="*/ 2 w 16"/>
                    <a:gd name="T5" fmla="*/ 0 h 14"/>
                    <a:gd name="T6" fmla="*/ 0 w 16"/>
                    <a:gd name="T7" fmla="*/ 5 h 14"/>
                  </a:gdLst>
                  <a:ahLst/>
                  <a:cxnLst>
                    <a:cxn ang="0">
                      <a:pos x="T0" y="T1"/>
                    </a:cxn>
                    <a:cxn ang="0">
                      <a:pos x="T2" y="T3"/>
                    </a:cxn>
                    <a:cxn ang="0">
                      <a:pos x="T4" y="T5"/>
                    </a:cxn>
                    <a:cxn ang="0">
                      <a:pos x="T6" y="T7"/>
                    </a:cxn>
                  </a:cxnLst>
                  <a:rect l="0" t="0" r="r" b="b"/>
                  <a:pathLst>
                    <a:path w="16" h="14">
                      <a:moveTo>
                        <a:pt x="0" y="5"/>
                      </a:moveTo>
                      <a:cubicBezTo>
                        <a:pt x="16" y="14"/>
                        <a:pt x="16" y="14"/>
                        <a:pt x="16" y="14"/>
                      </a:cubicBezTo>
                      <a:cubicBezTo>
                        <a:pt x="14" y="8"/>
                        <a:pt x="10" y="3"/>
                        <a:pt x="2" y="0"/>
                      </a:cubicBezTo>
                      <a:cubicBezTo>
                        <a:pt x="1" y="2"/>
                        <a:pt x="1" y="3"/>
                        <a:pt x="0" y="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6" name="Freeform 641"/>
                <p:cNvSpPr/>
                <p:nvPr/>
              </p:nvSpPr>
              <p:spPr bwMode="auto">
                <a:xfrm>
                  <a:off x="4839" y="3144"/>
                  <a:ext cx="62" cy="31"/>
                </a:xfrm>
                <a:custGeom>
                  <a:avLst/>
                  <a:gdLst>
                    <a:gd name="T0" fmla="*/ 0 w 26"/>
                    <a:gd name="T1" fmla="*/ 8 h 13"/>
                    <a:gd name="T2" fmla="*/ 25 w 26"/>
                    <a:gd name="T3" fmla="*/ 13 h 13"/>
                    <a:gd name="T4" fmla="*/ 26 w 26"/>
                    <a:gd name="T5" fmla="*/ 12 h 13"/>
                    <a:gd name="T6" fmla="*/ 3 w 26"/>
                    <a:gd name="T7" fmla="*/ 0 h 13"/>
                    <a:gd name="T8" fmla="*/ 0 w 26"/>
                    <a:gd name="T9" fmla="*/ 8 h 13"/>
                  </a:gdLst>
                  <a:ahLst/>
                  <a:cxnLst>
                    <a:cxn ang="0">
                      <a:pos x="T0" y="T1"/>
                    </a:cxn>
                    <a:cxn ang="0">
                      <a:pos x="T2" y="T3"/>
                    </a:cxn>
                    <a:cxn ang="0">
                      <a:pos x="T4" y="T5"/>
                    </a:cxn>
                    <a:cxn ang="0">
                      <a:pos x="T6" y="T7"/>
                    </a:cxn>
                    <a:cxn ang="0">
                      <a:pos x="T8" y="T9"/>
                    </a:cxn>
                  </a:cxnLst>
                  <a:rect l="0" t="0" r="r" b="b"/>
                  <a:pathLst>
                    <a:path w="26" h="13">
                      <a:moveTo>
                        <a:pt x="0" y="8"/>
                      </a:moveTo>
                      <a:cubicBezTo>
                        <a:pt x="7" y="8"/>
                        <a:pt x="16" y="10"/>
                        <a:pt x="25" y="13"/>
                      </a:cubicBezTo>
                      <a:cubicBezTo>
                        <a:pt x="26" y="12"/>
                        <a:pt x="26" y="12"/>
                        <a:pt x="26" y="12"/>
                      </a:cubicBezTo>
                      <a:cubicBezTo>
                        <a:pt x="3" y="0"/>
                        <a:pt x="3" y="0"/>
                        <a:pt x="3" y="0"/>
                      </a:cubicBezTo>
                      <a:cubicBezTo>
                        <a:pt x="2" y="3"/>
                        <a:pt x="1" y="6"/>
                        <a:pt x="0" y="8"/>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7" name="Freeform 642"/>
                <p:cNvSpPr/>
                <p:nvPr/>
              </p:nvSpPr>
              <p:spPr bwMode="auto">
                <a:xfrm>
                  <a:off x="4338" y="-35"/>
                  <a:ext cx="142" cy="104"/>
                </a:xfrm>
                <a:custGeom>
                  <a:avLst/>
                  <a:gdLst>
                    <a:gd name="T0" fmla="*/ 22 w 60"/>
                    <a:gd name="T1" fmla="*/ 44 h 44"/>
                    <a:gd name="T2" fmla="*/ 60 w 60"/>
                    <a:gd name="T3" fmla="*/ 0 h 44"/>
                    <a:gd name="T4" fmla="*/ 5 w 60"/>
                    <a:gd name="T5" fmla="*/ 0 h 44"/>
                    <a:gd name="T6" fmla="*/ 0 w 60"/>
                    <a:gd name="T7" fmla="*/ 28 h 44"/>
                    <a:gd name="T8" fmla="*/ 22 w 60"/>
                    <a:gd name="T9" fmla="*/ 44 h 44"/>
                  </a:gdLst>
                  <a:ahLst/>
                  <a:cxnLst>
                    <a:cxn ang="0">
                      <a:pos x="T0" y="T1"/>
                    </a:cxn>
                    <a:cxn ang="0">
                      <a:pos x="T2" y="T3"/>
                    </a:cxn>
                    <a:cxn ang="0">
                      <a:pos x="T4" y="T5"/>
                    </a:cxn>
                    <a:cxn ang="0">
                      <a:pos x="T6" y="T7"/>
                    </a:cxn>
                    <a:cxn ang="0">
                      <a:pos x="T8" y="T9"/>
                    </a:cxn>
                  </a:cxnLst>
                  <a:rect l="0" t="0" r="r" b="b"/>
                  <a:pathLst>
                    <a:path w="60" h="44">
                      <a:moveTo>
                        <a:pt x="22" y="44"/>
                      </a:moveTo>
                      <a:cubicBezTo>
                        <a:pt x="36" y="28"/>
                        <a:pt x="52" y="10"/>
                        <a:pt x="60" y="0"/>
                      </a:cubicBezTo>
                      <a:cubicBezTo>
                        <a:pt x="5" y="0"/>
                        <a:pt x="5" y="0"/>
                        <a:pt x="5" y="0"/>
                      </a:cubicBezTo>
                      <a:cubicBezTo>
                        <a:pt x="0" y="28"/>
                        <a:pt x="0" y="28"/>
                        <a:pt x="0" y="28"/>
                      </a:cubicBezTo>
                      <a:cubicBezTo>
                        <a:pt x="8" y="33"/>
                        <a:pt x="15" y="38"/>
                        <a:pt x="22" y="44"/>
                      </a:cubicBezTo>
                      <a:close/>
                    </a:path>
                  </a:pathLst>
                </a:custGeom>
                <a:solidFill>
                  <a:srgbClr val="A8AA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8" name="Freeform 643"/>
                <p:cNvSpPr/>
                <p:nvPr/>
              </p:nvSpPr>
              <p:spPr bwMode="auto">
                <a:xfrm>
                  <a:off x="4496" y="-35"/>
                  <a:ext cx="109" cy="224"/>
                </a:xfrm>
                <a:custGeom>
                  <a:avLst/>
                  <a:gdLst>
                    <a:gd name="T0" fmla="*/ 25 w 46"/>
                    <a:gd name="T1" fmla="*/ 95 h 95"/>
                    <a:gd name="T2" fmla="*/ 46 w 46"/>
                    <a:gd name="T3" fmla="*/ 0 h 95"/>
                    <a:gd name="T4" fmla="*/ 35 w 46"/>
                    <a:gd name="T5" fmla="*/ 0 h 95"/>
                    <a:gd name="T6" fmla="*/ 35 w 46"/>
                    <a:gd name="T7" fmla="*/ 3 h 95"/>
                    <a:gd name="T8" fmla="*/ 13 w 46"/>
                    <a:gd name="T9" fmla="*/ 1 h 95"/>
                    <a:gd name="T10" fmla="*/ 13 w 46"/>
                    <a:gd name="T11" fmla="*/ 0 h 95"/>
                    <a:gd name="T12" fmla="*/ 0 w 46"/>
                    <a:gd name="T13" fmla="*/ 0 h 95"/>
                    <a:gd name="T14" fmla="*/ 13 w 46"/>
                    <a:gd name="T15" fmla="*/ 85 h 95"/>
                    <a:gd name="T16" fmla="*/ 25 w 46"/>
                    <a:gd name="T17"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95">
                      <a:moveTo>
                        <a:pt x="25" y="95"/>
                      </a:moveTo>
                      <a:cubicBezTo>
                        <a:pt x="46" y="0"/>
                        <a:pt x="46" y="0"/>
                        <a:pt x="46" y="0"/>
                      </a:cubicBezTo>
                      <a:cubicBezTo>
                        <a:pt x="35" y="0"/>
                        <a:pt x="35" y="0"/>
                        <a:pt x="35" y="0"/>
                      </a:cubicBezTo>
                      <a:cubicBezTo>
                        <a:pt x="35" y="3"/>
                        <a:pt x="35" y="3"/>
                        <a:pt x="35" y="3"/>
                      </a:cubicBezTo>
                      <a:cubicBezTo>
                        <a:pt x="13" y="1"/>
                        <a:pt x="13" y="1"/>
                        <a:pt x="13" y="1"/>
                      </a:cubicBezTo>
                      <a:cubicBezTo>
                        <a:pt x="13" y="0"/>
                        <a:pt x="13" y="0"/>
                        <a:pt x="13" y="0"/>
                      </a:cubicBezTo>
                      <a:cubicBezTo>
                        <a:pt x="0" y="0"/>
                        <a:pt x="0" y="0"/>
                        <a:pt x="0" y="0"/>
                      </a:cubicBezTo>
                      <a:cubicBezTo>
                        <a:pt x="3" y="18"/>
                        <a:pt x="8" y="55"/>
                        <a:pt x="13" y="85"/>
                      </a:cubicBezTo>
                      <a:cubicBezTo>
                        <a:pt x="16" y="89"/>
                        <a:pt x="21" y="92"/>
                        <a:pt x="25" y="95"/>
                      </a:cubicBezTo>
                      <a:close/>
                    </a:path>
                  </a:pathLst>
                </a:custGeom>
                <a:solidFill>
                  <a:srgbClr val="A8AA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9" name="Freeform 644"/>
                <p:cNvSpPr/>
                <p:nvPr/>
              </p:nvSpPr>
              <p:spPr bwMode="auto">
                <a:xfrm>
                  <a:off x="4827" y="2910"/>
                  <a:ext cx="52" cy="50"/>
                </a:xfrm>
                <a:custGeom>
                  <a:avLst/>
                  <a:gdLst>
                    <a:gd name="T0" fmla="*/ 15 w 22"/>
                    <a:gd name="T1" fmla="*/ 1 h 21"/>
                    <a:gd name="T2" fmla="*/ 2 w 22"/>
                    <a:gd name="T3" fmla="*/ 8 h 21"/>
                    <a:gd name="T4" fmla="*/ 8 w 22"/>
                    <a:gd name="T5" fmla="*/ 19 h 21"/>
                    <a:gd name="T6" fmla="*/ 20 w 22"/>
                    <a:gd name="T7" fmla="*/ 13 h 21"/>
                    <a:gd name="T8" fmla="*/ 15 w 22"/>
                    <a:gd name="T9" fmla="*/ 1 h 21"/>
                  </a:gdLst>
                  <a:ahLst/>
                  <a:cxnLst>
                    <a:cxn ang="0">
                      <a:pos x="T0" y="T1"/>
                    </a:cxn>
                    <a:cxn ang="0">
                      <a:pos x="T2" y="T3"/>
                    </a:cxn>
                    <a:cxn ang="0">
                      <a:pos x="T4" y="T5"/>
                    </a:cxn>
                    <a:cxn ang="0">
                      <a:pos x="T6" y="T7"/>
                    </a:cxn>
                    <a:cxn ang="0">
                      <a:pos x="T8" y="T9"/>
                    </a:cxn>
                  </a:cxnLst>
                  <a:rect l="0" t="0" r="r" b="b"/>
                  <a:pathLst>
                    <a:path w="22" h="21">
                      <a:moveTo>
                        <a:pt x="15" y="1"/>
                      </a:moveTo>
                      <a:cubicBezTo>
                        <a:pt x="10" y="0"/>
                        <a:pt x="4" y="3"/>
                        <a:pt x="2" y="8"/>
                      </a:cubicBezTo>
                      <a:cubicBezTo>
                        <a:pt x="0" y="13"/>
                        <a:pt x="3" y="18"/>
                        <a:pt x="8" y="19"/>
                      </a:cubicBezTo>
                      <a:cubicBezTo>
                        <a:pt x="13" y="21"/>
                        <a:pt x="18" y="18"/>
                        <a:pt x="20" y="13"/>
                      </a:cubicBezTo>
                      <a:cubicBezTo>
                        <a:pt x="22" y="8"/>
                        <a:pt x="20" y="3"/>
                        <a:pt x="15" y="1"/>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0" name="Freeform 645"/>
                <p:cNvSpPr/>
                <p:nvPr/>
              </p:nvSpPr>
              <p:spPr bwMode="auto">
                <a:xfrm>
                  <a:off x="4664" y="1017"/>
                  <a:ext cx="102" cy="95"/>
                </a:xfrm>
                <a:custGeom>
                  <a:avLst/>
                  <a:gdLst>
                    <a:gd name="T0" fmla="*/ 0 w 43"/>
                    <a:gd name="T1" fmla="*/ 6 h 40"/>
                    <a:gd name="T2" fmla="*/ 30 w 43"/>
                    <a:gd name="T3" fmla="*/ 39 h 40"/>
                    <a:gd name="T4" fmla="*/ 43 w 43"/>
                    <a:gd name="T5" fmla="*/ 40 h 40"/>
                    <a:gd name="T6" fmla="*/ 7 w 43"/>
                    <a:gd name="T7" fmla="*/ 0 h 40"/>
                    <a:gd name="T8" fmla="*/ 0 w 43"/>
                    <a:gd name="T9" fmla="*/ 6 h 40"/>
                  </a:gdLst>
                  <a:ahLst/>
                  <a:cxnLst>
                    <a:cxn ang="0">
                      <a:pos x="T0" y="T1"/>
                    </a:cxn>
                    <a:cxn ang="0">
                      <a:pos x="T2" y="T3"/>
                    </a:cxn>
                    <a:cxn ang="0">
                      <a:pos x="T4" y="T5"/>
                    </a:cxn>
                    <a:cxn ang="0">
                      <a:pos x="T6" y="T7"/>
                    </a:cxn>
                    <a:cxn ang="0">
                      <a:pos x="T8" y="T9"/>
                    </a:cxn>
                  </a:cxnLst>
                  <a:rect l="0" t="0" r="r" b="b"/>
                  <a:pathLst>
                    <a:path w="43" h="40">
                      <a:moveTo>
                        <a:pt x="0" y="6"/>
                      </a:moveTo>
                      <a:cubicBezTo>
                        <a:pt x="30" y="39"/>
                        <a:pt x="30" y="39"/>
                        <a:pt x="30" y="39"/>
                      </a:cubicBezTo>
                      <a:cubicBezTo>
                        <a:pt x="34" y="39"/>
                        <a:pt x="39" y="39"/>
                        <a:pt x="43" y="40"/>
                      </a:cubicBezTo>
                      <a:cubicBezTo>
                        <a:pt x="7" y="0"/>
                        <a:pt x="7" y="0"/>
                        <a:pt x="7" y="0"/>
                      </a:cubicBezTo>
                      <a:lnTo>
                        <a:pt x="0" y="6"/>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1" name="Freeform 646"/>
                <p:cNvSpPr/>
                <p:nvPr/>
              </p:nvSpPr>
              <p:spPr bwMode="auto">
                <a:xfrm>
                  <a:off x="4598" y="544"/>
                  <a:ext cx="163" cy="286"/>
                </a:xfrm>
                <a:custGeom>
                  <a:avLst/>
                  <a:gdLst>
                    <a:gd name="T0" fmla="*/ 37 w 69"/>
                    <a:gd name="T1" fmla="*/ 121 h 121"/>
                    <a:gd name="T2" fmla="*/ 48 w 69"/>
                    <a:gd name="T3" fmla="*/ 111 h 121"/>
                    <a:gd name="T4" fmla="*/ 69 w 69"/>
                    <a:gd name="T5" fmla="*/ 7 h 121"/>
                    <a:gd name="T6" fmla="*/ 49 w 69"/>
                    <a:gd name="T7" fmla="*/ 0 h 121"/>
                    <a:gd name="T8" fmla="*/ 37 w 69"/>
                    <a:gd name="T9" fmla="*/ 121 h 121"/>
                  </a:gdLst>
                  <a:ahLst/>
                  <a:cxnLst>
                    <a:cxn ang="0">
                      <a:pos x="T0" y="T1"/>
                    </a:cxn>
                    <a:cxn ang="0">
                      <a:pos x="T2" y="T3"/>
                    </a:cxn>
                    <a:cxn ang="0">
                      <a:pos x="T4" y="T5"/>
                    </a:cxn>
                    <a:cxn ang="0">
                      <a:pos x="T6" y="T7"/>
                    </a:cxn>
                    <a:cxn ang="0">
                      <a:pos x="T8" y="T9"/>
                    </a:cxn>
                  </a:cxnLst>
                  <a:rect l="0" t="0" r="r" b="b"/>
                  <a:pathLst>
                    <a:path w="69" h="121">
                      <a:moveTo>
                        <a:pt x="37" y="121"/>
                      </a:moveTo>
                      <a:cubicBezTo>
                        <a:pt x="48" y="111"/>
                        <a:pt x="48" y="111"/>
                        <a:pt x="48" y="111"/>
                      </a:cubicBezTo>
                      <a:cubicBezTo>
                        <a:pt x="26" y="77"/>
                        <a:pt x="37" y="27"/>
                        <a:pt x="69" y="7"/>
                      </a:cubicBezTo>
                      <a:cubicBezTo>
                        <a:pt x="62" y="5"/>
                        <a:pt x="55" y="3"/>
                        <a:pt x="49" y="0"/>
                      </a:cubicBezTo>
                      <a:cubicBezTo>
                        <a:pt x="16" y="25"/>
                        <a:pt x="0" y="78"/>
                        <a:pt x="37" y="121"/>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2" name="Freeform 647"/>
                <p:cNvSpPr/>
                <p:nvPr/>
              </p:nvSpPr>
              <p:spPr bwMode="auto">
                <a:xfrm>
                  <a:off x="4766" y="3679"/>
                  <a:ext cx="135" cy="61"/>
                </a:xfrm>
                <a:custGeom>
                  <a:avLst/>
                  <a:gdLst>
                    <a:gd name="T0" fmla="*/ 56 w 57"/>
                    <a:gd name="T1" fmla="*/ 13 h 26"/>
                    <a:gd name="T2" fmla="*/ 17 w 57"/>
                    <a:gd name="T3" fmla="*/ 0 h 26"/>
                    <a:gd name="T4" fmla="*/ 0 w 57"/>
                    <a:gd name="T5" fmla="*/ 6 h 26"/>
                    <a:gd name="T6" fmla="*/ 57 w 57"/>
                    <a:gd name="T7" fmla="*/ 26 h 26"/>
                    <a:gd name="T8" fmla="*/ 56 w 57"/>
                    <a:gd name="T9" fmla="*/ 13 h 26"/>
                  </a:gdLst>
                  <a:ahLst/>
                  <a:cxnLst>
                    <a:cxn ang="0">
                      <a:pos x="T0" y="T1"/>
                    </a:cxn>
                    <a:cxn ang="0">
                      <a:pos x="T2" y="T3"/>
                    </a:cxn>
                    <a:cxn ang="0">
                      <a:pos x="T4" y="T5"/>
                    </a:cxn>
                    <a:cxn ang="0">
                      <a:pos x="T6" y="T7"/>
                    </a:cxn>
                    <a:cxn ang="0">
                      <a:pos x="T8" y="T9"/>
                    </a:cxn>
                  </a:cxnLst>
                  <a:rect l="0" t="0" r="r" b="b"/>
                  <a:pathLst>
                    <a:path w="57" h="26">
                      <a:moveTo>
                        <a:pt x="56" y="13"/>
                      </a:moveTo>
                      <a:cubicBezTo>
                        <a:pt x="43" y="13"/>
                        <a:pt x="29" y="8"/>
                        <a:pt x="17" y="0"/>
                      </a:cubicBezTo>
                      <a:cubicBezTo>
                        <a:pt x="11" y="2"/>
                        <a:pt x="5" y="4"/>
                        <a:pt x="0" y="6"/>
                      </a:cubicBezTo>
                      <a:cubicBezTo>
                        <a:pt x="17" y="18"/>
                        <a:pt x="42" y="26"/>
                        <a:pt x="57" y="26"/>
                      </a:cubicBezTo>
                      <a:cubicBezTo>
                        <a:pt x="57" y="22"/>
                        <a:pt x="57" y="18"/>
                        <a:pt x="56" y="13"/>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3" name="Freeform 648"/>
                <p:cNvSpPr/>
                <p:nvPr/>
              </p:nvSpPr>
              <p:spPr bwMode="auto">
                <a:xfrm>
                  <a:off x="4709" y="3700"/>
                  <a:ext cx="192" cy="92"/>
                </a:xfrm>
                <a:custGeom>
                  <a:avLst/>
                  <a:gdLst>
                    <a:gd name="T0" fmla="*/ 81 w 81"/>
                    <a:gd name="T1" fmla="*/ 23 h 39"/>
                    <a:gd name="T2" fmla="*/ 16 w 81"/>
                    <a:gd name="T3" fmla="*/ 0 h 39"/>
                    <a:gd name="T4" fmla="*/ 0 w 81"/>
                    <a:gd name="T5" fmla="*/ 6 h 39"/>
                    <a:gd name="T6" fmla="*/ 80 w 81"/>
                    <a:gd name="T7" fmla="*/ 38 h 39"/>
                    <a:gd name="T8" fmla="*/ 81 w 81"/>
                    <a:gd name="T9" fmla="*/ 23 h 39"/>
                  </a:gdLst>
                  <a:ahLst/>
                  <a:cxnLst>
                    <a:cxn ang="0">
                      <a:pos x="T0" y="T1"/>
                    </a:cxn>
                    <a:cxn ang="0">
                      <a:pos x="T2" y="T3"/>
                    </a:cxn>
                    <a:cxn ang="0">
                      <a:pos x="T4" y="T5"/>
                    </a:cxn>
                    <a:cxn ang="0">
                      <a:pos x="T6" y="T7"/>
                    </a:cxn>
                    <a:cxn ang="0">
                      <a:pos x="T8" y="T9"/>
                    </a:cxn>
                  </a:cxnLst>
                  <a:rect l="0" t="0" r="r" b="b"/>
                  <a:pathLst>
                    <a:path w="81" h="39">
                      <a:moveTo>
                        <a:pt x="81" y="23"/>
                      </a:moveTo>
                      <a:cubicBezTo>
                        <a:pt x="63" y="24"/>
                        <a:pt x="32" y="14"/>
                        <a:pt x="16" y="0"/>
                      </a:cubicBezTo>
                      <a:cubicBezTo>
                        <a:pt x="10" y="2"/>
                        <a:pt x="5" y="4"/>
                        <a:pt x="0" y="6"/>
                      </a:cubicBezTo>
                      <a:cubicBezTo>
                        <a:pt x="17" y="23"/>
                        <a:pt x="56" y="39"/>
                        <a:pt x="80" y="38"/>
                      </a:cubicBezTo>
                      <a:cubicBezTo>
                        <a:pt x="81" y="33"/>
                        <a:pt x="81" y="28"/>
                        <a:pt x="81" y="23"/>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4" name="Freeform 649"/>
                <p:cNvSpPr/>
                <p:nvPr/>
              </p:nvSpPr>
              <p:spPr bwMode="auto">
                <a:xfrm>
                  <a:off x="4823" y="3665"/>
                  <a:ext cx="75" cy="35"/>
                </a:xfrm>
                <a:custGeom>
                  <a:avLst/>
                  <a:gdLst>
                    <a:gd name="T0" fmla="*/ 0 w 32"/>
                    <a:gd name="T1" fmla="*/ 5 h 15"/>
                    <a:gd name="T2" fmla="*/ 32 w 32"/>
                    <a:gd name="T3" fmla="*/ 15 h 15"/>
                    <a:gd name="T4" fmla="*/ 29 w 32"/>
                    <a:gd name="T5" fmla="*/ 0 h 15"/>
                    <a:gd name="T6" fmla="*/ 0 w 32"/>
                    <a:gd name="T7" fmla="*/ 5 h 15"/>
                  </a:gdLst>
                  <a:ahLst/>
                  <a:cxnLst>
                    <a:cxn ang="0">
                      <a:pos x="T0" y="T1"/>
                    </a:cxn>
                    <a:cxn ang="0">
                      <a:pos x="T2" y="T3"/>
                    </a:cxn>
                    <a:cxn ang="0">
                      <a:pos x="T4" y="T5"/>
                    </a:cxn>
                    <a:cxn ang="0">
                      <a:pos x="T6" y="T7"/>
                    </a:cxn>
                  </a:cxnLst>
                  <a:rect l="0" t="0" r="r" b="b"/>
                  <a:pathLst>
                    <a:path w="32" h="15">
                      <a:moveTo>
                        <a:pt x="0" y="5"/>
                      </a:moveTo>
                      <a:cubicBezTo>
                        <a:pt x="10" y="10"/>
                        <a:pt x="21" y="13"/>
                        <a:pt x="32" y="15"/>
                      </a:cubicBezTo>
                      <a:cubicBezTo>
                        <a:pt x="31" y="10"/>
                        <a:pt x="30" y="4"/>
                        <a:pt x="29" y="0"/>
                      </a:cubicBezTo>
                      <a:cubicBezTo>
                        <a:pt x="19" y="1"/>
                        <a:pt x="10" y="3"/>
                        <a:pt x="0" y="5"/>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5" name="Freeform 650"/>
                <p:cNvSpPr/>
                <p:nvPr/>
              </p:nvSpPr>
              <p:spPr bwMode="auto">
                <a:xfrm>
                  <a:off x="4662" y="3721"/>
                  <a:ext cx="234" cy="121"/>
                </a:xfrm>
                <a:custGeom>
                  <a:avLst/>
                  <a:gdLst>
                    <a:gd name="T0" fmla="*/ 99 w 99"/>
                    <a:gd name="T1" fmla="*/ 34 h 51"/>
                    <a:gd name="T2" fmla="*/ 16 w 99"/>
                    <a:gd name="T3" fmla="*/ 0 h 51"/>
                    <a:gd name="T4" fmla="*/ 0 w 99"/>
                    <a:gd name="T5" fmla="*/ 8 h 51"/>
                    <a:gd name="T6" fmla="*/ 96 w 99"/>
                    <a:gd name="T7" fmla="*/ 47 h 51"/>
                    <a:gd name="T8" fmla="*/ 99 w 99"/>
                    <a:gd name="T9" fmla="*/ 34 h 51"/>
                  </a:gdLst>
                  <a:ahLst/>
                  <a:cxnLst>
                    <a:cxn ang="0">
                      <a:pos x="T0" y="T1"/>
                    </a:cxn>
                    <a:cxn ang="0">
                      <a:pos x="T2" y="T3"/>
                    </a:cxn>
                    <a:cxn ang="0">
                      <a:pos x="T4" y="T5"/>
                    </a:cxn>
                    <a:cxn ang="0">
                      <a:pos x="T6" y="T7"/>
                    </a:cxn>
                    <a:cxn ang="0">
                      <a:pos x="T8" y="T9"/>
                    </a:cxn>
                  </a:cxnLst>
                  <a:rect l="0" t="0" r="r" b="b"/>
                  <a:pathLst>
                    <a:path w="99" h="51">
                      <a:moveTo>
                        <a:pt x="99" y="34"/>
                      </a:moveTo>
                      <a:cubicBezTo>
                        <a:pt x="75" y="35"/>
                        <a:pt x="30" y="18"/>
                        <a:pt x="16" y="0"/>
                      </a:cubicBezTo>
                      <a:cubicBezTo>
                        <a:pt x="10" y="2"/>
                        <a:pt x="5" y="5"/>
                        <a:pt x="0" y="8"/>
                      </a:cubicBezTo>
                      <a:cubicBezTo>
                        <a:pt x="16" y="26"/>
                        <a:pt x="61" y="51"/>
                        <a:pt x="96" y="47"/>
                      </a:cubicBezTo>
                      <a:cubicBezTo>
                        <a:pt x="97" y="43"/>
                        <a:pt x="99" y="38"/>
                        <a:pt x="99" y="34"/>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6" name="Freeform 651"/>
                <p:cNvSpPr/>
                <p:nvPr/>
              </p:nvSpPr>
              <p:spPr bwMode="auto">
                <a:xfrm>
                  <a:off x="4508" y="2695"/>
                  <a:ext cx="350" cy="494"/>
                </a:xfrm>
                <a:custGeom>
                  <a:avLst/>
                  <a:gdLst>
                    <a:gd name="T0" fmla="*/ 135 w 148"/>
                    <a:gd name="T1" fmla="*/ 69 h 209"/>
                    <a:gd name="T2" fmla="*/ 108 w 148"/>
                    <a:gd name="T3" fmla="*/ 9 h 209"/>
                    <a:gd name="T4" fmla="*/ 93 w 148"/>
                    <a:gd name="T5" fmla="*/ 0 h 209"/>
                    <a:gd name="T6" fmla="*/ 87 w 148"/>
                    <a:gd name="T7" fmla="*/ 6 h 209"/>
                    <a:gd name="T8" fmla="*/ 101 w 148"/>
                    <a:gd name="T9" fmla="*/ 16 h 209"/>
                    <a:gd name="T10" fmla="*/ 121 w 148"/>
                    <a:gd name="T11" fmla="*/ 71 h 209"/>
                    <a:gd name="T12" fmla="*/ 0 w 148"/>
                    <a:gd name="T13" fmla="*/ 204 h 209"/>
                    <a:gd name="T14" fmla="*/ 0 w 148"/>
                    <a:gd name="T15" fmla="*/ 209 h 209"/>
                    <a:gd name="T16" fmla="*/ 135 w 148"/>
                    <a:gd name="T17" fmla="*/ 6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8" h="209">
                      <a:moveTo>
                        <a:pt x="135" y="69"/>
                      </a:moveTo>
                      <a:cubicBezTo>
                        <a:pt x="148" y="48"/>
                        <a:pt x="137" y="26"/>
                        <a:pt x="108" y="9"/>
                      </a:cubicBezTo>
                      <a:cubicBezTo>
                        <a:pt x="102" y="6"/>
                        <a:pt x="97" y="2"/>
                        <a:pt x="93" y="0"/>
                      </a:cubicBezTo>
                      <a:cubicBezTo>
                        <a:pt x="91" y="2"/>
                        <a:pt x="89" y="4"/>
                        <a:pt x="87" y="6"/>
                      </a:cubicBezTo>
                      <a:cubicBezTo>
                        <a:pt x="92" y="9"/>
                        <a:pt x="96" y="12"/>
                        <a:pt x="101" y="16"/>
                      </a:cubicBezTo>
                      <a:cubicBezTo>
                        <a:pt x="125" y="33"/>
                        <a:pt x="135" y="50"/>
                        <a:pt x="121" y="71"/>
                      </a:cubicBezTo>
                      <a:cubicBezTo>
                        <a:pt x="93" y="113"/>
                        <a:pt x="38" y="168"/>
                        <a:pt x="0" y="204"/>
                      </a:cubicBezTo>
                      <a:cubicBezTo>
                        <a:pt x="0" y="209"/>
                        <a:pt x="0" y="209"/>
                        <a:pt x="0" y="209"/>
                      </a:cubicBezTo>
                      <a:cubicBezTo>
                        <a:pt x="41" y="170"/>
                        <a:pt x="108" y="109"/>
                        <a:pt x="135" y="69"/>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7" name="Freeform 652"/>
                <p:cNvSpPr/>
                <p:nvPr/>
              </p:nvSpPr>
              <p:spPr bwMode="auto">
                <a:xfrm>
                  <a:off x="4643" y="1036"/>
                  <a:ext cx="83" cy="74"/>
                </a:xfrm>
                <a:custGeom>
                  <a:avLst/>
                  <a:gdLst>
                    <a:gd name="T0" fmla="*/ 0 w 35"/>
                    <a:gd name="T1" fmla="*/ 5 h 31"/>
                    <a:gd name="T2" fmla="*/ 24 w 35"/>
                    <a:gd name="T3" fmla="*/ 31 h 31"/>
                    <a:gd name="T4" fmla="*/ 35 w 35"/>
                    <a:gd name="T5" fmla="*/ 30 h 31"/>
                    <a:gd name="T6" fmla="*/ 7 w 35"/>
                    <a:gd name="T7" fmla="*/ 0 h 31"/>
                    <a:gd name="T8" fmla="*/ 0 w 35"/>
                    <a:gd name="T9" fmla="*/ 5 h 31"/>
                  </a:gdLst>
                  <a:ahLst/>
                  <a:cxnLst>
                    <a:cxn ang="0">
                      <a:pos x="T0" y="T1"/>
                    </a:cxn>
                    <a:cxn ang="0">
                      <a:pos x="T2" y="T3"/>
                    </a:cxn>
                    <a:cxn ang="0">
                      <a:pos x="T4" y="T5"/>
                    </a:cxn>
                    <a:cxn ang="0">
                      <a:pos x="T6" y="T7"/>
                    </a:cxn>
                    <a:cxn ang="0">
                      <a:pos x="T8" y="T9"/>
                    </a:cxn>
                  </a:cxnLst>
                  <a:rect l="0" t="0" r="r" b="b"/>
                  <a:pathLst>
                    <a:path w="35" h="31">
                      <a:moveTo>
                        <a:pt x="0" y="5"/>
                      </a:moveTo>
                      <a:cubicBezTo>
                        <a:pt x="24" y="31"/>
                        <a:pt x="24" y="31"/>
                        <a:pt x="24" y="31"/>
                      </a:cubicBezTo>
                      <a:cubicBezTo>
                        <a:pt x="28" y="31"/>
                        <a:pt x="32" y="30"/>
                        <a:pt x="35" y="30"/>
                      </a:cubicBezTo>
                      <a:cubicBezTo>
                        <a:pt x="7" y="0"/>
                        <a:pt x="7" y="0"/>
                        <a:pt x="7" y="0"/>
                      </a:cubicBezTo>
                      <a:lnTo>
                        <a:pt x="0" y="5"/>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8" name="Freeform 653"/>
                <p:cNvSpPr/>
                <p:nvPr/>
              </p:nvSpPr>
              <p:spPr bwMode="auto">
                <a:xfrm>
                  <a:off x="4747" y="2065"/>
                  <a:ext cx="31" cy="26"/>
                </a:xfrm>
                <a:custGeom>
                  <a:avLst/>
                  <a:gdLst>
                    <a:gd name="T0" fmla="*/ 0 w 31"/>
                    <a:gd name="T1" fmla="*/ 12 h 26"/>
                    <a:gd name="T2" fmla="*/ 28 w 31"/>
                    <a:gd name="T3" fmla="*/ 26 h 26"/>
                    <a:gd name="T4" fmla="*/ 31 w 31"/>
                    <a:gd name="T5" fmla="*/ 12 h 26"/>
                    <a:gd name="T6" fmla="*/ 5 w 31"/>
                    <a:gd name="T7" fmla="*/ 0 h 26"/>
                    <a:gd name="T8" fmla="*/ 0 w 31"/>
                    <a:gd name="T9" fmla="*/ 12 h 26"/>
                  </a:gdLst>
                  <a:ahLst/>
                  <a:cxnLst>
                    <a:cxn ang="0">
                      <a:pos x="T0" y="T1"/>
                    </a:cxn>
                    <a:cxn ang="0">
                      <a:pos x="T2" y="T3"/>
                    </a:cxn>
                    <a:cxn ang="0">
                      <a:pos x="T4" y="T5"/>
                    </a:cxn>
                    <a:cxn ang="0">
                      <a:pos x="T6" y="T7"/>
                    </a:cxn>
                    <a:cxn ang="0">
                      <a:pos x="T8" y="T9"/>
                    </a:cxn>
                  </a:cxnLst>
                  <a:rect l="0" t="0" r="r" b="b"/>
                  <a:pathLst>
                    <a:path w="31" h="26">
                      <a:moveTo>
                        <a:pt x="0" y="12"/>
                      </a:moveTo>
                      <a:lnTo>
                        <a:pt x="28" y="26"/>
                      </a:lnTo>
                      <a:lnTo>
                        <a:pt x="31" y="12"/>
                      </a:lnTo>
                      <a:lnTo>
                        <a:pt x="5" y="0"/>
                      </a:lnTo>
                      <a:lnTo>
                        <a:pt x="0" y="12"/>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9" name="Freeform 654"/>
                <p:cNvSpPr/>
                <p:nvPr/>
              </p:nvSpPr>
              <p:spPr bwMode="auto">
                <a:xfrm>
                  <a:off x="4515" y="3847"/>
                  <a:ext cx="369" cy="220"/>
                </a:xfrm>
                <a:custGeom>
                  <a:avLst/>
                  <a:gdLst>
                    <a:gd name="T0" fmla="*/ 156 w 156"/>
                    <a:gd name="T1" fmla="*/ 0 h 93"/>
                    <a:gd name="T2" fmla="*/ 136 w 156"/>
                    <a:gd name="T3" fmla="*/ 1 h 93"/>
                    <a:gd name="T4" fmla="*/ 15 w 156"/>
                    <a:gd name="T5" fmla="*/ 34 h 93"/>
                    <a:gd name="T6" fmla="*/ 1 w 156"/>
                    <a:gd name="T7" fmla="*/ 52 h 93"/>
                    <a:gd name="T8" fmla="*/ 3 w 156"/>
                    <a:gd name="T9" fmla="*/ 82 h 93"/>
                    <a:gd name="T10" fmla="*/ 19 w 156"/>
                    <a:gd name="T11" fmla="*/ 93 h 93"/>
                    <a:gd name="T12" fmla="*/ 19 w 156"/>
                    <a:gd name="T13" fmla="*/ 51 h 93"/>
                    <a:gd name="T14" fmla="*/ 152 w 156"/>
                    <a:gd name="T15" fmla="*/ 12 h 93"/>
                    <a:gd name="T16" fmla="*/ 156 w 156"/>
                    <a:gd name="T17"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93">
                      <a:moveTo>
                        <a:pt x="156" y="0"/>
                      </a:moveTo>
                      <a:cubicBezTo>
                        <a:pt x="150" y="1"/>
                        <a:pt x="143" y="2"/>
                        <a:pt x="136" y="1"/>
                      </a:cubicBezTo>
                      <a:cubicBezTo>
                        <a:pt x="96" y="12"/>
                        <a:pt x="55" y="21"/>
                        <a:pt x="15" y="34"/>
                      </a:cubicBezTo>
                      <a:cubicBezTo>
                        <a:pt x="5" y="37"/>
                        <a:pt x="1" y="40"/>
                        <a:pt x="1" y="52"/>
                      </a:cubicBezTo>
                      <a:cubicBezTo>
                        <a:pt x="0" y="59"/>
                        <a:pt x="1" y="70"/>
                        <a:pt x="3" y="82"/>
                      </a:cubicBezTo>
                      <a:cubicBezTo>
                        <a:pt x="7" y="86"/>
                        <a:pt x="12" y="90"/>
                        <a:pt x="19" y="93"/>
                      </a:cubicBezTo>
                      <a:cubicBezTo>
                        <a:pt x="17" y="76"/>
                        <a:pt x="14" y="57"/>
                        <a:pt x="19" y="51"/>
                      </a:cubicBezTo>
                      <a:cubicBezTo>
                        <a:pt x="25" y="43"/>
                        <a:pt x="109" y="21"/>
                        <a:pt x="152" y="12"/>
                      </a:cubicBezTo>
                      <a:cubicBezTo>
                        <a:pt x="153" y="8"/>
                        <a:pt x="155" y="4"/>
                        <a:pt x="156" y="0"/>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0" name="Freeform 655"/>
                <p:cNvSpPr/>
                <p:nvPr/>
              </p:nvSpPr>
              <p:spPr bwMode="auto">
                <a:xfrm>
                  <a:off x="4629" y="1573"/>
                  <a:ext cx="118" cy="52"/>
                </a:xfrm>
                <a:custGeom>
                  <a:avLst/>
                  <a:gdLst>
                    <a:gd name="T0" fmla="*/ 50 w 50"/>
                    <a:gd name="T1" fmla="*/ 6 h 22"/>
                    <a:gd name="T2" fmla="*/ 14 w 50"/>
                    <a:gd name="T3" fmla="*/ 0 h 22"/>
                    <a:gd name="T4" fmla="*/ 0 w 50"/>
                    <a:gd name="T5" fmla="*/ 15 h 22"/>
                    <a:gd name="T6" fmla="*/ 43 w 50"/>
                    <a:gd name="T7" fmla="*/ 19 h 22"/>
                    <a:gd name="T8" fmla="*/ 50 w 50"/>
                    <a:gd name="T9" fmla="*/ 6 h 22"/>
                  </a:gdLst>
                  <a:ahLst/>
                  <a:cxnLst>
                    <a:cxn ang="0">
                      <a:pos x="T0" y="T1"/>
                    </a:cxn>
                    <a:cxn ang="0">
                      <a:pos x="T2" y="T3"/>
                    </a:cxn>
                    <a:cxn ang="0">
                      <a:pos x="T4" y="T5"/>
                    </a:cxn>
                    <a:cxn ang="0">
                      <a:pos x="T6" y="T7"/>
                    </a:cxn>
                    <a:cxn ang="0">
                      <a:pos x="T8" y="T9"/>
                    </a:cxn>
                  </a:cxnLst>
                  <a:rect l="0" t="0" r="r" b="b"/>
                  <a:pathLst>
                    <a:path w="50" h="22">
                      <a:moveTo>
                        <a:pt x="50" y="6"/>
                      </a:moveTo>
                      <a:cubicBezTo>
                        <a:pt x="37" y="7"/>
                        <a:pt x="24" y="5"/>
                        <a:pt x="14" y="0"/>
                      </a:cubicBezTo>
                      <a:cubicBezTo>
                        <a:pt x="9" y="5"/>
                        <a:pt x="4" y="10"/>
                        <a:pt x="0" y="15"/>
                      </a:cubicBezTo>
                      <a:cubicBezTo>
                        <a:pt x="13" y="20"/>
                        <a:pt x="28" y="22"/>
                        <a:pt x="43" y="19"/>
                      </a:cubicBezTo>
                      <a:cubicBezTo>
                        <a:pt x="46" y="14"/>
                        <a:pt x="48" y="10"/>
                        <a:pt x="50" y="6"/>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1" name="Freeform 656"/>
                <p:cNvSpPr/>
                <p:nvPr/>
              </p:nvSpPr>
              <p:spPr bwMode="auto">
                <a:xfrm>
                  <a:off x="4700" y="4145"/>
                  <a:ext cx="198" cy="206"/>
                </a:xfrm>
                <a:custGeom>
                  <a:avLst/>
                  <a:gdLst>
                    <a:gd name="T0" fmla="*/ 68 w 84"/>
                    <a:gd name="T1" fmla="*/ 4 h 87"/>
                    <a:gd name="T2" fmla="*/ 59 w 84"/>
                    <a:gd name="T3" fmla="*/ 0 h 87"/>
                    <a:gd name="T4" fmla="*/ 0 w 84"/>
                    <a:gd name="T5" fmla="*/ 87 h 87"/>
                    <a:gd name="T6" fmla="*/ 1 w 84"/>
                    <a:gd name="T7" fmla="*/ 87 h 87"/>
                    <a:gd name="T8" fmla="*/ 84 w 84"/>
                    <a:gd name="T9" fmla="*/ 62 h 87"/>
                    <a:gd name="T10" fmla="*/ 68 w 84"/>
                    <a:gd name="T11" fmla="*/ 4 h 87"/>
                  </a:gdLst>
                  <a:ahLst/>
                  <a:cxnLst>
                    <a:cxn ang="0">
                      <a:pos x="T0" y="T1"/>
                    </a:cxn>
                    <a:cxn ang="0">
                      <a:pos x="T2" y="T3"/>
                    </a:cxn>
                    <a:cxn ang="0">
                      <a:pos x="T4" y="T5"/>
                    </a:cxn>
                    <a:cxn ang="0">
                      <a:pos x="T6" y="T7"/>
                    </a:cxn>
                    <a:cxn ang="0">
                      <a:pos x="T8" y="T9"/>
                    </a:cxn>
                    <a:cxn ang="0">
                      <a:pos x="T10" y="T11"/>
                    </a:cxn>
                  </a:cxnLst>
                  <a:rect l="0" t="0" r="r" b="b"/>
                  <a:pathLst>
                    <a:path w="84" h="87">
                      <a:moveTo>
                        <a:pt x="68" y="4"/>
                      </a:moveTo>
                      <a:cubicBezTo>
                        <a:pt x="59" y="0"/>
                        <a:pt x="59" y="0"/>
                        <a:pt x="59" y="0"/>
                      </a:cubicBezTo>
                      <a:cubicBezTo>
                        <a:pt x="39" y="30"/>
                        <a:pt x="16" y="65"/>
                        <a:pt x="0" y="87"/>
                      </a:cubicBezTo>
                      <a:cubicBezTo>
                        <a:pt x="1" y="87"/>
                        <a:pt x="1" y="87"/>
                        <a:pt x="1" y="87"/>
                      </a:cubicBezTo>
                      <a:cubicBezTo>
                        <a:pt x="25" y="81"/>
                        <a:pt x="55" y="72"/>
                        <a:pt x="84" y="62"/>
                      </a:cubicBezTo>
                      <a:lnTo>
                        <a:pt x="68" y="4"/>
                      </a:ln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2" name="Freeform 657"/>
                <p:cNvSpPr/>
                <p:nvPr/>
              </p:nvSpPr>
              <p:spPr bwMode="auto">
                <a:xfrm>
                  <a:off x="4283" y="1708"/>
                  <a:ext cx="483" cy="291"/>
                </a:xfrm>
                <a:custGeom>
                  <a:avLst/>
                  <a:gdLst>
                    <a:gd name="T0" fmla="*/ 2 w 204"/>
                    <a:gd name="T1" fmla="*/ 9 h 123"/>
                    <a:gd name="T2" fmla="*/ 68 w 204"/>
                    <a:gd name="T3" fmla="*/ 119 h 123"/>
                    <a:gd name="T4" fmla="*/ 202 w 204"/>
                    <a:gd name="T5" fmla="*/ 89 h 123"/>
                    <a:gd name="T6" fmla="*/ 93 w 204"/>
                    <a:gd name="T7" fmla="*/ 37 h 123"/>
                    <a:gd name="T8" fmla="*/ 2 w 204"/>
                    <a:gd name="T9" fmla="*/ 9 h 123"/>
                  </a:gdLst>
                  <a:ahLst/>
                  <a:cxnLst>
                    <a:cxn ang="0">
                      <a:pos x="T0" y="T1"/>
                    </a:cxn>
                    <a:cxn ang="0">
                      <a:pos x="T2" y="T3"/>
                    </a:cxn>
                    <a:cxn ang="0">
                      <a:pos x="T4" y="T5"/>
                    </a:cxn>
                    <a:cxn ang="0">
                      <a:pos x="T6" y="T7"/>
                    </a:cxn>
                    <a:cxn ang="0">
                      <a:pos x="T8" y="T9"/>
                    </a:cxn>
                  </a:cxnLst>
                  <a:rect l="0" t="0" r="r" b="b"/>
                  <a:pathLst>
                    <a:path w="204" h="123">
                      <a:moveTo>
                        <a:pt x="2" y="9"/>
                      </a:moveTo>
                      <a:cubicBezTo>
                        <a:pt x="0" y="15"/>
                        <a:pt x="46" y="113"/>
                        <a:pt x="68" y="119"/>
                      </a:cubicBezTo>
                      <a:cubicBezTo>
                        <a:pt x="85" y="123"/>
                        <a:pt x="153" y="107"/>
                        <a:pt x="202" y="89"/>
                      </a:cubicBezTo>
                      <a:cubicBezTo>
                        <a:pt x="204" y="81"/>
                        <a:pt x="148" y="55"/>
                        <a:pt x="93" y="37"/>
                      </a:cubicBezTo>
                      <a:cubicBezTo>
                        <a:pt x="68" y="29"/>
                        <a:pt x="12" y="0"/>
                        <a:pt x="2" y="9"/>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3" name="Freeform 658"/>
                <p:cNvSpPr/>
                <p:nvPr/>
              </p:nvSpPr>
              <p:spPr bwMode="auto">
                <a:xfrm>
                  <a:off x="4513" y="513"/>
                  <a:ext cx="187" cy="369"/>
                </a:xfrm>
                <a:custGeom>
                  <a:avLst/>
                  <a:gdLst>
                    <a:gd name="T0" fmla="*/ 47 w 79"/>
                    <a:gd name="T1" fmla="*/ 156 h 156"/>
                    <a:gd name="T2" fmla="*/ 68 w 79"/>
                    <a:gd name="T3" fmla="*/ 138 h 156"/>
                    <a:gd name="T4" fmla="*/ 79 w 79"/>
                    <a:gd name="T5" fmla="*/ 10 h 156"/>
                    <a:gd name="T6" fmla="*/ 65 w 79"/>
                    <a:gd name="T7" fmla="*/ 0 h 156"/>
                    <a:gd name="T8" fmla="*/ 47 w 79"/>
                    <a:gd name="T9" fmla="*/ 156 h 156"/>
                  </a:gdLst>
                  <a:ahLst/>
                  <a:cxnLst>
                    <a:cxn ang="0">
                      <a:pos x="T0" y="T1"/>
                    </a:cxn>
                    <a:cxn ang="0">
                      <a:pos x="T2" y="T3"/>
                    </a:cxn>
                    <a:cxn ang="0">
                      <a:pos x="T4" y="T5"/>
                    </a:cxn>
                    <a:cxn ang="0">
                      <a:pos x="T6" y="T7"/>
                    </a:cxn>
                    <a:cxn ang="0">
                      <a:pos x="T8" y="T9"/>
                    </a:cxn>
                  </a:cxnLst>
                  <a:rect l="0" t="0" r="r" b="b"/>
                  <a:pathLst>
                    <a:path w="79" h="156">
                      <a:moveTo>
                        <a:pt x="47" y="156"/>
                      </a:moveTo>
                      <a:cubicBezTo>
                        <a:pt x="68" y="138"/>
                        <a:pt x="68" y="138"/>
                        <a:pt x="68" y="138"/>
                      </a:cubicBezTo>
                      <a:cubicBezTo>
                        <a:pt x="29" y="93"/>
                        <a:pt x="44" y="37"/>
                        <a:pt x="79" y="10"/>
                      </a:cubicBezTo>
                      <a:cubicBezTo>
                        <a:pt x="74" y="7"/>
                        <a:pt x="69" y="4"/>
                        <a:pt x="65" y="0"/>
                      </a:cubicBezTo>
                      <a:cubicBezTo>
                        <a:pt x="5" y="26"/>
                        <a:pt x="0" y="107"/>
                        <a:pt x="47" y="156"/>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4" name="Freeform 659"/>
                <p:cNvSpPr/>
                <p:nvPr/>
              </p:nvSpPr>
              <p:spPr bwMode="auto">
                <a:xfrm>
                  <a:off x="4726" y="2122"/>
                  <a:ext cx="30" cy="31"/>
                </a:xfrm>
                <a:custGeom>
                  <a:avLst/>
                  <a:gdLst>
                    <a:gd name="T0" fmla="*/ 30 w 30"/>
                    <a:gd name="T1" fmla="*/ 10 h 31"/>
                    <a:gd name="T2" fmla="*/ 4 w 30"/>
                    <a:gd name="T3" fmla="*/ 0 h 31"/>
                    <a:gd name="T4" fmla="*/ 0 w 30"/>
                    <a:gd name="T5" fmla="*/ 21 h 31"/>
                    <a:gd name="T6" fmla="*/ 26 w 30"/>
                    <a:gd name="T7" fmla="*/ 31 h 31"/>
                    <a:gd name="T8" fmla="*/ 30 w 30"/>
                    <a:gd name="T9" fmla="*/ 10 h 31"/>
                  </a:gdLst>
                  <a:ahLst/>
                  <a:cxnLst>
                    <a:cxn ang="0">
                      <a:pos x="T0" y="T1"/>
                    </a:cxn>
                    <a:cxn ang="0">
                      <a:pos x="T2" y="T3"/>
                    </a:cxn>
                    <a:cxn ang="0">
                      <a:pos x="T4" y="T5"/>
                    </a:cxn>
                    <a:cxn ang="0">
                      <a:pos x="T6" y="T7"/>
                    </a:cxn>
                    <a:cxn ang="0">
                      <a:pos x="T8" y="T9"/>
                    </a:cxn>
                  </a:cxnLst>
                  <a:rect l="0" t="0" r="r" b="b"/>
                  <a:pathLst>
                    <a:path w="30" h="31">
                      <a:moveTo>
                        <a:pt x="30" y="10"/>
                      </a:moveTo>
                      <a:lnTo>
                        <a:pt x="4" y="0"/>
                      </a:lnTo>
                      <a:lnTo>
                        <a:pt x="0" y="21"/>
                      </a:lnTo>
                      <a:lnTo>
                        <a:pt x="26" y="31"/>
                      </a:lnTo>
                      <a:lnTo>
                        <a:pt x="30" y="10"/>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5" name="Freeform 660"/>
                <p:cNvSpPr/>
                <p:nvPr/>
              </p:nvSpPr>
              <p:spPr bwMode="auto">
                <a:xfrm>
                  <a:off x="4756" y="2995"/>
                  <a:ext cx="48" cy="54"/>
                </a:xfrm>
                <a:custGeom>
                  <a:avLst/>
                  <a:gdLst>
                    <a:gd name="T0" fmla="*/ 10 w 20"/>
                    <a:gd name="T1" fmla="*/ 22 h 23"/>
                    <a:gd name="T2" fmla="*/ 20 w 20"/>
                    <a:gd name="T3" fmla="*/ 10 h 23"/>
                    <a:gd name="T4" fmla="*/ 10 w 20"/>
                    <a:gd name="T5" fmla="*/ 1 h 23"/>
                    <a:gd name="T6" fmla="*/ 0 w 20"/>
                    <a:gd name="T7" fmla="*/ 13 h 23"/>
                    <a:gd name="T8" fmla="*/ 10 w 20"/>
                    <a:gd name="T9" fmla="*/ 22 h 23"/>
                  </a:gdLst>
                  <a:ahLst/>
                  <a:cxnLst>
                    <a:cxn ang="0">
                      <a:pos x="T0" y="T1"/>
                    </a:cxn>
                    <a:cxn ang="0">
                      <a:pos x="T2" y="T3"/>
                    </a:cxn>
                    <a:cxn ang="0">
                      <a:pos x="T4" y="T5"/>
                    </a:cxn>
                    <a:cxn ang="0">
                      <a:pos x="T6" y="T7"/>
                    </a:cxn>
                    <a:cxn ang="0">
                      <a:pos x="T8" y="T9"/>
                    </a:cxn>
                  </a:cxnLst>
                  <a:rect l="0" t="0" r="r" b="b"/>
                  <a:pathLst>
                    <a:path w="20" h="23">
                      <a:moveTo>
                        <a:pt x="10" y="22"/>
                      </a:moveTo>
                      <a:cubicBezTo>
                        <a:pt x="16" y="21"/>
                        <a:pt x="20" y="16"/>
                        <a:pt x="20" y="10"/>
                      </a:cubicBezTo>
                      <a:cubicBezTo>
                        <a:pt x="19" y="4"/>
                        <a:pt x="15" y="0"/>
                        <a:pt x="10" y="1"/>
                      </a:cubicBezTo>
                      <a:cubicBezTo>
                        <a:pt x="4" y="1"/>
                        <a:pt x="0" y="7"/>
                        <a:pt x="0" y="13"/>
                      </a:cubicBezTo>
                      <a:cubicBezTo>
                        <a:pt x="0" y="19"/>
                        <a:pt x="5" y="23"/>
                        <a:pt x="10" y="22"/>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6" name="Freeform 661"/>
                <p:cNvSpPr/>
                <p:nvPr/>
              </p:nvSpPr>
              <p:spPr bwMode="auto">
                <a:xfrm>
                  <a:off x="4624" y="1053"/>
                  <a:ext cx="69" cy="64"/>
                </a:xfrm>
                <a:custGeom>
                  <a:avLst/>
                  <a:gdLst>
                    <a:gd name="T0" fmla="*/ 0 w 29"/>
                    <a:gd name="T1" fmla="*/ 6 h 27"/>
                    <a:gd name="T2" fmla="*/ 19 w 29"/>
                    <a:gd name="T3" fmla="*/ 27 h 27"/>
                    <a:gd name="T4" fmla="*/ 29 w 29"/>
                    <a:gd name="T5" fmla="*/ 25 h 27"/>
                    <a:gd name="T6" fmla="*/ 6 w 29"/>
                    <a:gd name="T7" fmla="*/ 0 h 27"/>
                    <a:gd name="T8" fmla="*/ 0 w 29"/>
                    <a:gd name="T9" fmla="*/ 6 h 27"/>
                  </a:gdLst>
                  <a:ahLst/>
                  <a:cxnLst>
                    <a:cxn ang="0">
                      <a:pos x="T0" y="T1"/>
                    </a:cxn>
                    <a:cxn ang="0">
                      <a:pos x="T2" y="T3"/>
                    </a:cxn>
                    <a:cxn ang="0">
                      <a:pos x="T4" y="T5"/>
                    </a:cxn>
                    <a:cxn ang="0">
                      <a:pos x="T6" y="T7"/>
                    </a:cxn>
                    <a:cxn ang="0">
                      <a:pos x="T8" y="T9"/>
                    </a:cxn>
                  </a:cxnLst>
                  <a:rect l="0" t="0" r="r" b="b"/>
                  <a:pathLst>
                    <a:path w="29" h="27">
                      <a:moveTo>
                        <a:pt x="0" y="6"/>
                      </a:moveTo>
                      <a:cubicBezTo>
                        <a:pt x="19" y="27"/>
                        <a:pt x="19" y="27"/>
                        <a:pt x="19" y="27"/>
                      </a:cubicBezTo>
                      <a:cubicBezTo>
                        <a:pt x="23" y="26"/>
                        <a:pt x="26" y="25"/>
                        <a:pt x="29" y="25"/>
                      </a:cubicBezTo>
                      <a:cubicBezTo>
                        <a:pt x="6" y="0"/>
                        <a:pt x="6" y="0"/>
                        <a:pt x="6" y="0"/>
                      </a:cubicBezTo>
                      <a:lnTo>
                        <a:pt x="0" y="6"/>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7" name="Freeform 662"/>
                <p:cNvSpPr/>
                <p:nvPr/>
              </p:nvSpPr>
              <p:spPr bwMode="auto">
                <a:xfrm>
                  <a:off x="4565" y="3889"/>
                  <a:ext cx="303" cy="187"/>
                </a:xfrm>
                <a:custGeom>
                  <a:avLst/>
                  <a:gdLst>
                    <a:gd name="T0" fmla="*/ 128 w 128"/>
                    <a:gd name="T1" fmla="*/ 0 h 79"/>
                    <a:gd name="T2" fmla="*/ 2 w 128"/>
                    <a:gd name="T3" fmla="*/ 39 h 79"/>
                    <a:gd name="T4" fmla="*/ 3 w 128"/>
                    <a:gd name="T5" fmla="*/ 76 h 79"/>
                    <a:gd name="T6" fmla="*/ 22 w 128"/>
                    <a:gd name="T7" fmla="*/ 78 h 79"/>
                    <a:gd name="T8" fmla="*/ 21 w 128"/>
                    <a:gd name="T9" fmla="*/ 44 h 79"/>
                    <a:gd name="T10" fmla="*/ 118 w 128"/>
                    <a:gd name="T11" fmla="*/ 17 h 79"/>
                    <a:gd name="T12" fmla="*/ 128 w 128"/>
                    <a:gd name="T13" fmla="*/ 0 h 79"/>
                  </a:gdLst>
                  <a:ahLst/>
                  <a:cxnLst>
                    <a:cxn ang="0">
                      <a:pos x="T0" y="T1"/>
                    </a:cxn>
                    <a:cxn ang="0">
                      <a:pos x="T2" y="T3"/>
                    </a:cxn>
                    <a:cxn ang="0">
                      <a:pos x="T4" y="T5"/>
                    </a:cxn>
                    <a:cxn ang="0">
                      <a:pos x="T6" y="T7"/>
                    </a:cxn>
                    <a:cxn ang="0">
                      <a:pos x="T8" y="T9"/>
                    </a:cxn>
                    <a:cxn ang="0">
                      <a:pos x="T10" y="T11"/>
                    </a:cxn>
                    <a:cxn ang="0">
                      <a:pos x="T12" y="T13"/>
                    </a:cxn>
                  </a:cxnLst>
                  <a:rect l="0" t="0" r="r" b="b"/>
                  <a:pathLst>
                    <a:path w="128" h="79">
                      <a:moveTo>
                        <a:pt x="128" y="0"/>
                      </a:moveTo>
                      <a:cubicBezTo>
                        <a:pt x="80" y="13"/>
                        <a:pt x="7" y="28"/>
                        <a:pt x="2" y="39"/>
                      </a:cubicBezTo>
                      <a:cubicBezTo>
                        <a:pt x="0" y="44"/>
                        <a:pt x="2" y="61"/>
                        <a:pt x="3" y="76"/>
                      </a:cubicBezTo>
                      <a:cubicBezTo>
                        <a:pt x="9" y="78"/>
                        <a:pt x="15" y="79"/>
                        <a:pt x="22" y="78"/>
                      </a:cubicBezTo>
                      <a:cubicBezTo>
                        <a:pt x="20" y="63"/>
                        <a:pt x="17" y="49"/>
                        <a:pt x="21" y="44"/>
                      </a:cubicBezTo>
                      <a:cubicBezTo>
                        <a:pt x="25" y="39"/>
                        <a:pt x="70" y="28"/>
                        <a:pt x="118" y="17"/>
                      </a:cubicBezTo>
                      <a:cubicBezTo>
                        <a:pt x="121" y="12"/>
                        <a:pt x="125" y="6"/>
                        <a:pt x="128"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8" name="Freeform 663"/>
                <p:cNvSpPr/>
                <p:nvPr/>
              </p:nvSpPr>
              <p:spPr bwMode="auto">
                <a:xfrm>
                  <a:off x="4494" y="1521"/>
                  <a:ext cx="229" cy="199"/>
                </a:xfrm>
                <a:custGeom>
                  <a:avLst/>
                  <a:gdLst>
                    <a:gd name="T0" fmla="*/ 97 w 97"/>
                    <a:gd name="T1" fmla="*/ 47 h 84"/>
                    <a:gd name="T2" fmla="*/ 54 w 97"/>
                    <a:gd name="T3" fmla="*/ 41 h 84"/>
                    <a:gd name="T4" fmla="*/ 35 w 97"/>
                    <a:gd name="T5" fmla="*/ 63 h 84"/>
                    <a:gd name="T6" fmla="*/ 37 w 97"/>
                    <a:gd name="T7" fmla="*/ 33 h 84"/>
                    <a:gd name="T8" fmla="*/ 1 w 97"/>
                    <a:gd name="T9" fmla="*/ 0 h 84"/>
                    <a:gd name="T10" fmla="*/ 0 w 97"/>
                    <a:gd name="T11" fmla="*/ 54 h 84"/>
                    <a:gd name="T12" fmla="*/ 81 w 97"/>
                    <a:gd name="T13" fmla="*/ 79 h 84"/>
                    <a:gd name="T14" fmla="*/ 97 w 97"/>
                    <a:gd name="T15" fmla="*/ 47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84">
                      <a:moveTo>
                        <a:pt x="97" y="47"/>
                      </a:moveTo>
                      <a:cubicBezTo>
                        <a:pt x="83" y="49"/>
                        <a:pt x="68" y="46"/>
                        <a:pt x="54" y="41"/>
                      </a:cubicBezTo>
                      <a:cubicBezTo>
                        <a:pt x="45" y="50"/>
                        <a:pt x="38" y="59"/>
                        <a:pt x="35" y="63"/>
                      </a:cubicBezTo>
                      <a:cubicBezTo>
                        <a:pt x="35" y="54"/>
                        <a:pt x="36" y="44"/>
                        <a:pt x="37" y="33"/>
                      </a:cubicBezTo>
                      <a:cubicBezTo>
                        <a:pt x="22" y="24"/>
                        <a:pt x="9" y="12"/>
                        <a:pt x="1" y="0"/>
                      </a:cubicBezTo>
                      <a:cubicBezTo>
                        <a:pt x="4" y="14"/>
                        <a:pt x="4" y="34"/>
                        <a:pt x="0" y="54"/>
                      </a:cubicBezTo>
                      <a:cubicBezTo>
                        <a:pt x="19" y="72"/>
                        <a:pt x="51" y="84"/>
                        <a:pt x="81" y="79"/>
                      </a:cubicBezTo>
                      <a:cubicBezTo>
                        <a:pt x="86" y="68"/>
                        <a:pt x="92" y="57"/>
                        <a:pt x="97" y="47"/>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9" name="Freeform 664"/>
                <p:cNvSpPr/>
                <p:nvPr/>
              </p:nvSpPr>
              <p:spPr bwMode="auto">
                <a:xfrm>
                  <a:off x="4593" y="130"/>
                  <a:ext cx="45" cy="47"/>
                </a:xfrm>
                <a:custGeom>
                  <a:avLst/>
                  <a:gdLst>
                    <a:gd name="T0" fmla="*/ 19 w 19"/>
                    <a:gd name="T1" fmla="*/ 8 h 20"/>
                    <a:gd name="T2" fmla="*/ 6 w 19"/>
                    <a:gd name="T3" fmla="*/ 0 h 20"/>
                    <a:gd name="T4" fmla="*/ 0 w 19"/>
                    <a:gd name="T5" fmla="*/ 13 h 20"/>
                    <a:gd name="T6" fmla="*/ 13 w 19"/>
                    <a:gd name="T7" fmla="*/ 20 h 20"/>
                    <a:gd name="T8" fmla="*/ 19 w 19"/>
                    <a:gd name="T9" fmla="*/ 8 h 20"/>
                  </a:gdLst>
                  <a:ahLst/>
                  <a:cxnLst>
                    <a:cxn ang="0">
                      <a:pos x="T0" y="T1"/>
                    </a:cxn>
                    <a:cxn ang="0">
                      <a:pos x="T2" y="T3"/>
                    </a:cxn>
                    <a:cxn ang="0">
                      <a:pos x="T4" y="T5"/>
                    </a:cxn>
                    <a:cxn ang="0">
                      <a:pos x="T6" y="T7"/>
                    </a:cxn>
                    <a:cxn ang="0">
                      <a:pos x="T8" y="T9"/>
                    </a:cxn>
                  </a:cxnLst>
                  <a:rect l="0" t="0" r="r" b="b"/>
                  <a:pathLst>
                    <a:path w="19" h="20">
                      <a:moveTo>
                        <a:pt x="19" y="8"/>
                      </a:moveTo>
                      <a:cubicBezTo>
                        <a:pt x="15" y="6"/>
                        <a:pt x="10" y="3"/>
                        <a:pt x="6" y="0"/>
                      </a:cubicBezTo>
                      <a:cubicBezTo>
                        <a:pt x="4" y="4"/>
                        <a:pt x="2" y="8"/>
                        <a:pt x="0" y="13"/>
                      </a:cubicBezTo>
                      <a:cubicBezTo>
                        <a:pt x="4" y="16"/>
                        <a:pt x="8" y="18"/>
                        <a:pt x="13" y="20"/>
                      </a:cubicBezTo>
                      <a:cubicBezTo>
                        <a:pt x="15" y="16"/>
                        <a:pt x="17" y="12"/>
                        <a:pt x="19" y="8"/>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0" name="Freeform 665"/>
                <p:cNvSpPr>
                  <a:spLocks noEditPoints="1"/>
                </p:cNvSpPr>
                <p:nvPr/>
              </p:nvSpPr>
              <p:spPr bwMode="auto">
                <a:xfrm>
                  <a:off x="4466" y="2721"/>
                  <a:ext cx="342" cy="437"/>
                </a:xfrm>
                <a:custGeom>
                  <a:avLst/>
                  <a:gdLst>
                    <a:gd name="T0" fmla="*/ 18 w 145"/>
                    <a:gd name="T1" fmla="*/ 185 h 185"/>
                    <a:gd name="T2" fmla="*/ 115 w 145"/>
                    <a:gd name="T3" fmla="*/ 10 h 185"/>
                    <a:gd name="T4" fmla="*/ 0 w 145"/>
                    <a:gd name="T5" fmla="*/ 103 h 185"/>
                    <a:gd name="T6" fmla="*/ 107 w 145"/>
                    <a:gd name="T7" fmla="*/ 70 h 185"/>
                    <a:gd name="T8" fmla="*/ 111 w 145"/>
                    <a:gd name="T9" fmla="*/ 69 h 185"/>
                    <a:gd name="T10" fmla="*/ 109 w 145"/>
                    <a:gd name="T11" fmla="*/ 74 h 185"/>
                    <a:gd name="T12" fmla="*/ 107 w 145"/>
                    <a:gd name="T13" fmla="*/ 70 h 185"/>
                    <a:gd name="T14" fmla="*/ 79 w 145"/>
                    <a:gd name="T15" fmla="*/ 41 h 185"/>
                    <a:gd name="T16" fmla="*/ 84 w 145"/>
                    <a:gd name="T17" fmla="*/ 46 h 185"/>
                    <a:gd name="T18" fmla="*/ 90 w 145"/>
                    <a:gd name="T19" fmla="*/ 51 h 185"/>
                    <a:gd name="T20" fmla="*/ 98 w 145"/>
                    <a:gd name="T21" fmla="*/ 60 h 185"/>
                    <a:gd name="T22" fmla="*/ 101 w 145"/>
                    <a:gd name="T23" fmla="*/ 59 h 185"/>
                    <a:gd name="T24" fmla="*/ 103 w 145"/>
                    <a:gd name="T25" fmla="*/ 63 h 185"/>
                    <a:gd name="T26" fmla="*/ 99 w 145"/>
                    <a:gd name="T27" fmla="*/ 64 h 185"/>
                    <a:gd name="T28" fmla="*/ 81 w 145"/>
                    <a:gd name="T29" fmla="*/ 47 h 185"/>
                    <a:gd name="T30" fmla="*/ 77 w 145"/>
                    <a:gd name="T31" fmla="*/ 40 h 185"/>
                    <a:gd name="T32" fmla="*/ 63 w 145"/>
                    <a:gd name="T33" fmla="*/ 62 h 185"/>
                    <a:gd name="T34" fmla="*/ 68 w 145"/>
                    <a:gd name="T35" fmla="*/ 67 h 185"/>
                    <a:gd name="T36" fmla="*/ 78 w 145"/>
                    <a:gd name="T37" fmla="*/ 76 h 185"/>
                    <a:gd name="T38" fmla="*/ 85 w 145"/>
                    <a:gd name="T39" fmla="*/ 79 h 185"/>
                    <a:gd name="T40" fmla="*/ 89 w 145"/>
                    <a:gd name="T41" fmla="*/ 73 h 185"/>
                    <a:gd name="T42" fmla="*/ 72 w 145"/>
                    <a:gd name="T43" fmla="*/ 58 h 185"/>
                    <a:gd name="T44" fmla="*/ 73 w 145"/>
                    <a:gd name="T45" fmla="*/ 55 h 185"/>
                    <a:gd name="T46" fmla="*/ 85 w 145"/>
                    <a:gd name="T47" fmla="*/ 67 h 185"/>
                    <a:gd name="T48" fmla="*/ 95 w 145"/>
                    <a:gd name="T49" fmla="*/ 73 h 185"/>
                    <a:gd name="T50" fmla="*/ 98 w 145"/>
                    <a:gd name="T51" fmla="*/ 74 h 185"/>
                    <a:gd name="T52" fmla="*/ 92 w 145"/>
                    <a:gd name="T53" fmla="*/ 78 h 185"/>
                    <a:gd name="T54" fmla="*/ 79 w 145"/>
                    <a:gd name="T55" fmla="*/ 80 h 185"/>
                    <a:gd name="T56" fmla="*/ 73 w 145"/>
                    <a:gd name="T57" fmla="*/ 75 h 185"/>
                    <a:gd name="T58" fmla="*/ 61 w 145"/>
                    <a:gd name="T59" fmla="*/ 64 h 185"/>
                    <a:gd name="T60" fmla="*/ 56 w 145"/>
                    <a:gd name="T61" fmla="*/ 62 h 185"/>
                    <a:gd name="T62" fmla="*/ 49 w 145"/>
                    <a:gd name="T63" fmla="*/ 70 h 185"/>
                    <a:gd name="T64" fmla="*/ 55 w 145"/>
                    <a:gd name="T65" fmla="*/ 75 h 185"/>
                    <a:gd name="T66" fmla="*/ 66 w 145"/>
                    <a:gd name="T67" fmla="*/ 85 h 185"/>
                    <a:gd name="T68" fmla="*/ 74 w 145"/>
                    <a:gd name="T69" fmla="*/ 92 h 185"/>
                    <a:gd name="T70" fmla="*/ 77 w 145"/>
                    <a:gd name="T71" fmla="*/ 89 h 185"/>
                    <a:gd name="T72" fmla="*/ 76 w 145"/>
                    <a:gd name="T73" fmla="*/ 95 h 185"/>
                    <a:gd name="T74" fmla="*/ 83 w 145"/>
                    <a:gd name="T75" fmla="*/ 107 h 185"/>
                    <a:gd name="T76" fmla="*/ 74 w 145"/>
                    <a:gd name="T77" fmla="*/ 112 h 185"/>
                    <a:gd name="T78" fmla="*/ 74 w 145"/>
                    <a:gd name="T79" fmla="*/ 108 h 185"/>
                    <a:gd name="T80" fmla="*/ 81 w 145"/>
                    <a:gd name="T81" fmla="*/ 105 h 185"/>
                    <a:gd name="T82" fmla="*/ 74 w 145"/>
                    <a:gd name="T83" fmla="*/ 97 h 185"/>
                    <a:gd name="T84" fmla="*/ 67 w 145"/>
                    <a:gd name="T85" fmla="*/ 102 h 185"/>
                    <a:gd name="T86" fmla="*/ 66 w 145"/>
                    <a:gd name="T87" fmla="*/ 99 h 185"/>
                    <a:gd name="T88" fmla="*/ 71 w 145"/>
                    <a:gd name="T89" fmla="*/ 95 h 185"/>
                    <a:gd name="T90" fmla="*/ 70 w 145"/>
                    <a:gd name="T91" fmla="*/ 92 h 185"/>
                    <a:gd name="T92" fmla="*/ 62 w 145"/>
                    <a:gd name="T93" fmla="*/ 84 h 185"/>
                    <a:gd name="T94" fmla="*/ 56 w 145"/>
                    <a:gd name="T95" fmla="*/ 79 h 185"/>
                    <a:gd name="T96" fmla="*/ 49 w 145"/>
                    <a:gd name="T97" fmla="*/ 74 h 185"/>
                    <a:gd name="T98" fmla="*/ 49 w 145"/>
                    <a:gd name="T99" fmla="*/ 70 h 185"/>
                    <a:gd name="T100" fmla="*/ 35 w 145"/>
                    <a:gd name="T101" fmla="*/ 89 h 185"/>
                    <a:gd name="T102" fmla="*/ 51 w 145"/>
                    <a:gd name="T103" fmla="*/ 99 h 185"/>
                    <a:gd name="T104" fmla="*/ 62 w 145"/>
                    <a:gd name="T105" fmla="*/ 113 h 185"/>
                    <a:gd name="T106" fmla="*/ 57 w 145"/>
                    <a:gd name="T107" fmla="*/ 117 h 185"/>
                    <a:gd name="T108" fmla="*/ 42 w 145"/>
                    <a:gd name="T109" fmla="*/ 112 h 185"/>
                    <a:gd name="T110" fmla="*/ 37 w 145"/>
                    <a:gd name="T111" fmla="*/ 107 h 185"/>
                    <a:gd name="T112" fmla="*/ 29 w 145"/>
                    <a:gd name="T113" fmla="*/ 9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5" h="185">
                      <a:moveTo>
                        <a:pt x="15" y="116"/>
                      </a:moveTo>
                      <a:cubicBezTo>
                        <a:pt x="15" y="126"/>
                        <a:pt x="17" y="161"/>
                        <a:pt x="18" y="185"/>
                      </a:cubicBezTo>
                      <a:cubicBezTo>
                        <a:pt x="54" y="152"/>
                        <a:pt x="105" y="102"/>
                        <a:pt x="132" y="61"/>
                      </a:cubicBezTo>
                      <a:cubicBezTo>
                        <a:pt x="145" y="41"/>
                        <a:pt x="137" y="26"/>
                        <a:pt x="115" y="10"/>
                      </a:cubicBezTo>
                      <a:cubicBezTo>
                        <a:pt x="110" y="6"/>
                        <a:pt x="105" y="3"/>
                        <a:pt x="101" y="0"/>
                      </a:cubicBezTo>
                      <a:cubicBezTo>
                        <a:pt x="68" y="37"/>
                        <a:pt x="24" y="78"/>
                        <a:pt x="0" y="103"/>
                      </a:cubicBezTo>
                      <a:cubicBezTo>
                        <a:pt x="7" y="109"/>
                        <a:pt x="13" y="114"/>
                        <a:pt x="15" y="116"/>
                      </a:cubicBezTo>
                      <a:close/>
                      <a:moveTo>
                        <a:pt x="107" y="70"/>
                      </a:moveTo>
                      <a:cubicBezTo>
                        <a:pt x="107" y="68"/>
                        <a:pt x="108" y="68"/>
                        <a:pt x="109" y="68"/>
                      </a:cubicBezTo>
                      <a:cubicBezTo>
                        <a:pt x="110" y="68"/>
                        <a:pt x="111" y="69"/>
                        <a:pt x="111" y="69"/>
                      </a:cubicBezTo>
                      <a:cubicBezTo>
                        <a:pt x="112" y="70"/>
                        <a:pt x="112" y="70"/>
                        <a:pt x="112" y="71"/>
                      </a:cubicBezTo>
                      <a:cubicBezTo>
                        <a:pt x="111" y="72"/>
                        <a:pt x="111" y="73"/>
                        <a:pt x="109" y="74"/>
                      </a:cubicBezTo>
                      <a:cubicBezTo>
                        <a:pt x="108" y="74"/>
                        <a:pt x="107" y="74"/>
                        <a:pt x="107" y="73"/>
                      </a:cubicBezTo>
                      <a:cubicBezTo>
                        <a:pt x="106" y="72"/>
                        <a:pt x="106" y="71"/>
                        <a:pt x="107" y="70"/>
                      </a:cubicBezTo>
                      <a:close/>
                      <a:moveTo>
                        <a:pt x="77" y="40"/>
                      </a:moveTo>
                      <a:cubicBezTo>
                        <a:pt x="78" y="40"/>
                        <a:pt x="79" y="40"/>
                        <a:pt x="79" y="41"/>
                      </a:cubicBezTo>
                      <a:cubicBezTo>
                        <a:pt x="80" y="41"/>
                        <a:pt x="81" y="42"/>
                        <a:pt x="82" y="43"/>
                      </a:cubicBezTo>
                      <a:cubicBezTo>
                        <a:pt x="83" y="45"/>
                        <a:pt x="84" y="46"/>
                        <a:pt x="84" y="46"/>
                      </a:cubicBezTo>
                      <a:cubicBezTo>
                        <a:pt x="85" y="46"/>
                        <a:pt x="85" y="47"/>
                        <a:pt x="87" y="49"/>
                      </a:cubicBezTo>
                      <a:cubicBezTo>
                        <a:pt x="88" y="50"/>
                        <a:pt x="89" y="51"/>
                        <a:pt x="90" y="51"/>
                      </a:cubicBezTo>
                      <a:cubicBezTo>
                        <a:pt x="93" y="54"/>
                        <a:pt x="94" y="56"/>
                        <a:pt x="95" y="57"/>
                      </a:cubicBezTo>
                      <a:cubicBezTo>
                        <a:pt x="96" y="59"/>
                        <a:pt x="98" y="60"/>
                        <a:pt x="98" y="60"/>
                      </a:cubicBezTo>
                      <a:cubicBezTo>
                        <a:pt x="99" y="60"/>
                        <a:pt x="99" y="59"/>
                        <a:pt x="100" y="59"/>
                      </a:cubicBezTo>
                      <a:cubicBezTo>
                        <a:pt x="100" y="58"/>
                        <a:pt x="101" y="58"/>
                        <a:pt x="101" y="59"/>
                      </a:cubicBezTo>
                      <a:cubicBezTo>
                        <a:pt x="101" y="59"/>
                        <a:pt x="102" y="60"/>
                        <a:pt x="102" y="61"/>
                      </a:cubicBezTo>
                      <a:cubicBezTo>
                        <a:pt x="103" y="62"/>
                        <a:pt x="103" y="63"/>
                        <a:pt x="103" y="63"/>
                      </a:cubicBezTo>
                      <a:cubicBezTo>
                        <a:pt x="103" y="63"/>
                        <a:pt x="103" y="63"/>
                        <a:pt x="102" y="64"/>
                      </a:cubicBezTo>
                      <a:cubicBezTo>
                        <a:pt x="101" y="65"/>
                        <a:pt x="100" y="64"/>
                        <a:pt x="99" y="64"/>
                      </a:cubicBezTo>
                      <a:cubicBezTo>
                        <a:pt x="99" y="64"/>
                        <a:pt x="94" y="59"/>
                        <a:pt x="85" y="50"/>
                      </a:cubicBezTo>
                      <a:cubicBezTo>
                        <a:pt x="81" y="47"/>
                        <a:pt x="81" y="47"/>
                        <a:pt x="81" y="47"/>
                      </a:cubicBezTo>
                      <a:cubicBezTo>
                        <a:pt x="79" y="45"/>
                        <a:pt x="77" y="44"/>
                        <a:pt x="77" y="42"/>
                      </a:cubicBezTo>
                      <a:cubicBezTo>
                        <a:pt x="76" y="41"/>
                        <a:pt x="76" y="40"/>
                        <a:pt x="77" y="40"/>
                      </a:cubicBezTo>
                      <a:close/>
                      <a:moveTo>
                        <a:pt x="58" y="60"/>
                      </a:moveTo>
                      <a:cubicBezTo>
                        <a:pt x="59" y="60"/>
                        <a:pt x="61" y="60"/>
                        <a:pt x="63" y="62"/>
                      </a:cubicBezTo>
                      <a:cubicBezTo>
                        <a:pt x="63" y="63"/>
                        <a:pt x="64" y="63"/>
                        <a:pt x="65" y="64"/>
                      </a:cubicBezTo>
                      <a:cubicBezTo>
                        <a:pt x="66" y="65"/>
                        <a:pt x="67" y="66"/>
                        <a:pt x="68" y="67"/>
                      </a:cubicBezTo>
                      <a:cubicBezTo>
                        <a:pt x="72" y="71"/>
                        <a:pt x="75" y="73"/>
                        <a:pt x="76" y="74"/>
                      </a:cubicBezTo>
                      <a:cubicBezTo>
                        <a:pt x="76" y="74"/>
                        <a:pt x="77" y="75"/>
                        <a:pt x="78" y="76"/>
                      </a:cubicBezTo>
                      <a:cubicBezTo>
                        <a:pt x="79" y="76"/>
                        <a:pt x="79" y="77"/>
                        <a:pt x="80" y="77"/>
                      </a:cubicBezTo>
                      <a:cubicBezTo>
                        <a:pt x="81" y="78"/>
                        <a:pt x="83" y="79"/>
                        <a:pt x="85" y="79"/>
                      </a:cubicBezTo>
                      <a:cubicBezTo>
                        <a:pt x="86" y="79"/>
                        <a:pt x="88" y="79"/>
                        <a:pt x="88" y="77"/>
                      </a:cubicBezTo>
                      <a:cubicBezTo>
                        <a:pt x="89" y="76"/>
                        <a:pt x="89" y="75"/>
                        <a:pt x="89" y="73"/>
                      </a:cubicBezTo>
                      <a:cubicBezTo>
                        <a:pt x="89" y="73"/>
                        <a:pt x="86" y="71"/>
                        <a:pt x="83" y="68"/>
                      </a:cubicBezTo>
                      <a:cubicBezTo>
                        <a:pt x="78" y="64"/>
                        <a:pt x="74" y="61"/>
                        <a:pt x="72" y="58"/>
                      </a:cubicBezTo>
                      <a:cubicBezTo>
                        <a:pt x="67" y="54"/>
                        <a:pt x="66" y="52"/>
                        <a:pt x="68" y="51"/>
                      </a:cubicBezTo>
                      <a:cubicBezTo>
                        <a:pt x="69" y="51"/>
                        <a:pt x="71" y="53"/>
                        <a:pt x="73" y="55"/>
                      </a:cubicBezTo>
                      <a:cubicBezTo>
                        <a:pt x="73" y="55"/>
                        <a:pt x="76" y="58"/>
                        <a:pt x="81" y="63"/>
                      </a:cubicBezTo>
                      <a:cubicBezTo>
                        <a:pt x="82" y="63"/>
                        <a:pt x="83" y="65"/>
                        <a:pt x="85" y="67"/>
                      </a:cubicBezTo>
                      <a:cubicBezTo>
                        <a:pt x="87" y="68"/>
                        <a:pt x="88" y="70"/>
                        <a:pt x="89" y="70"/>
                      </a:cubicBezTo>
                      <a:cubicBezTo>
                        <a:pt x="92" y="73"/>
                        <a:pt x="94" y="73"/>
                        <a:pt x="95" y="73"/>
                      </a:cubicBezTo>
                      <a:cubicBezTo>
                        <a:pt x="97" y="72"/>
                        <a:pt x="97" y="73"/>
                        <a:pt x="98" y="74"/>
                      </a:cubicBezTo>
                      <a:cubicBezTo>
                        <a:pt x="98" y="74"/>
                        <a:pt x="98" y="74"/>
                        <a:pt x="98" y="74"/>
                      </a:cubicBezTo>
                      <a:cubicBezTo>
                        <a:pt x="98" y="75"/>
                        <a:pt x="97" y="76"/>
                        <a:pt x="95" y="76"/>
                      </a:cubicBezTo>
                      <a:cubicBezTo>
                        <a:pt x="93" y="77"/>
                        <a:pt x="92" y="78"/>
                        <a:pt x="92" y="78"/>
                      </a:cubicBezTo>
                      <a:cubicBezTo>
                        <a:pt x="89" y="81"/>
                        <a:pt x="87" y="82"/>
                        <a:pt x="85" y="83"/>
                      </a:cubicBezTo>
                      <a:cubicBezTo>
                        <a:pt x="84" y="83"/>
                        <a:pt x="82" y="82"/>
                        <a:pt x="79" y="80"/>
                      </a:cubicBezTo>
                      <a:cubicBezTo>
                        <a:pt x="79" y="79"/>
                        <a:pt x="78" y="79"/>
                        <a:pt x="76" y="78"/>
                      </a:cubicBezTo>
                      <a:cubicBezTo>
                        <a:pt x="75" y="76"/>
                        <a:pt x="74" y="76"/>
                        <a:pt x="73" y="75"/>
                      </a:cubicBezTo>
                      <a:cubicBezTo>
                        <a:pt x="71" y="73"/>
                        <a:pt x="68" y="70"/>
                        <a:pt x="64" y="66"/>
                      </a:cubicBezTo>
                      <a:cubicBezTo>
                        <a:pt x="63" y="65"/>
                        <a:pt x="62" y="64"/>
                        <a:pt x="61" y="64"/>
                      </a:cubicBezTo>
                      <a:cubicBezTo>
                        <a:pt x="61" y="64"/>
                        <a:pt x="60" y="64"/>
                        <a:pt x="58" y="64"/>
                      </a:cubicBezTo>
                      <a:cubicBezTo>
                        <a:pt x="57" y="64"/>
                        <a:pt x="56" y="63"/>
                        <a:pt x="56" y="62"/>
                      </a:cubicBezTo>
                      <a:cubicBezTo>
                        <a:pt x="56" y="61"/>
                        <a:pt x="57" y="61"/>
                        <a:pt x="58" y="60"/>
                      </a:cubicBezTo>
                      <a:close/>
                      <a:moveTo>
                        <a:pt x="49" y="70"/>
                      </a:moveTo>
                      <a:cubicBezTo>
                        <a:pt x="50" y="70"/>
                        <a:pt x="51" y="71"/>
                        <a:pt x="51" y="71"/>
                      </a:cubicBezTo>
                      <a:cubicBezTo>
                        <a:pt x="52" y="71"/>
                        <a:pt x="53" y="73"/>
                        <a:pt x="55" y="75"/>
                      </a:cubicBezTo>
                      <a:cubicBezTo>
                        <a:pt x="56" y="75"/>
                        <a:pt x="57" y="77"/>
                        <a:pt x="60" y="80"/>
                      </a:cubicBezTo>
                      <a:cubicBezTo>
                        <a:pt x="63" y="82"/>
                        <a:pt x="64" y="84"/>
                        <a:pt x="66" y="85"/>
                      </a:cubicBezTo>
                      <a:cubicBezTo>
                        <a:pt x="70" y="90"/>
                        <a:pt x="73" y="92"/>
                        <a:pt x="72" y="91"/>
                      </a:cubicBezTo>
                      <a:cubicBezTo>
                        <a:pt x="73" y="92"/>
                        <a:pt x="74" y="92"/>
                        <a:pt x="74" y="92"/>
                      </a:cubicBezTo>
                      <a:cubicBezTo>
                        <a:pt x="74" y="93"/>
                        <a:pt x="75" y="92"/>
                        <a:pt x="75" y="91"/>
                      </a:cubicBezTo>
                      <a:cubicBezTo>
                        <a:pt x="76" y="89"/>
                        <a:pt x="77" y="89"/>
                        <a:pt x="77" y="89"/>
                      </a:cubicBezTo>
                      <a:cubicBezTo>
                        <a:pt x="79" y="90"/>
                        <a:pt x="79" y="91"/>
                        <a:pt x="78" y="92"/>
                      </a:cubicBezTo>
                      <a:cubicBezTo>
                        <a:pt x="78" y="92"/>
                        <a:pt x="77" y="93"/>
                        <a:pt x="76" y="95"/>
                      </a:cubicBezTo>
                      <a:cubicBezTo>
                        <a:pt x="79" y="99"/>
                        <a:pt x="82" y="101"/>
                        <a:pt x="82" y="102"/>
                      </a:cubicBezTo>
                      <a:cubicBezTo>
                        <a:pt x="84" y="104"/>
                        <a:pt x="84" y="106"/>
                        <a:pt x="83" y="107"/>
                      </a:cubicBezTo>
                      <a:cubicBezTo>
                        <a:pt x="81" y="110"/>
                        <a:pt x="79" y="111"/>
                        <a:pt x="77" y="112"/>
                      </a:cubicBezTo>
                      <a:cubicBezTo>
                        <a:pt x="76" y="112"/>
                        <a:pt x="75" y="112"/>
                        <a:pt x="74" y="112"/>
                      </a:cubicBezTo>
                      <a:cubicBezTo>
                        <a:pt x="72" y="111"/>
                        <a:pt x="72" y="111"/>
                        <a:pt x="72" y="109"/>
                      </a:cubicBezTo>
                      <a:cubicBezTo>
                        <a:pt x="72" y="108"/>
                        <a:pt x="72" y="108"/>
                        <a:pt x="74" y="108"/>
                      </a:cubicBezTo>
                      <a:cubicBezTo>
                        <a:pt x="75" y="109"/>
                        <a:pt x="76" y="110"/>
                        <a:pt x="78" y="109"/>
                      </a:cubicBezTo>
                      <a:cubicBezTo>
                        <a:pt x="80" y="107"/>
                        <a:pt x="81" y="106"/>
                        <a:pt x="81" y="105"/>
                      </a:cubicBezTo>
                      <a:cubicBezTo>
                        <a:pt x="80" y="103"/>
                        <a:pt x="79" y="102"/>
                        <a:pt x="78" y="100"/>
                      </a:cubicBezTo>
                      <a:cubicBezTo>
                        <a:pt x="76" y="98"/>
                        <a:pt x="75" y="97"/>
                        <a:pt x="74" y="97"/>
                      </a:cubicBezTo>
                      <a:cubicBezTo>
                        <a:pt x="73" y="96"/>
                        <a:pt x="72" y="97"/>
                        <a:pt x="71" y="99"/>
                      </a:cubicBezTo>
                      <a:cubicBezTo>
                        <a:pt x="69" y="101"/>
                        <a:pt x="68" y="102"/>
                        <a:pt x="67" y="102"/>
                      </a:cubicBezTo>
                      <a:cubicBezTo>
                        <a:pt x="66" y="103"/>
                        <a:pt x="66" y="102"/>
                        <a:pt x="66" y="102"/>
                      </a:cubicBezTo>
                      <a:cubicBezTo>
                        <a:pt x="65" y="101"/>
                        <a:pt x="66" y="100"/>
                        <a:pt x="66" y="99"/>
                      </a:cubicBezTo>
                      <a:cubicBezTo>
                        <a:pt x="67" y="99"/>
                        <a:pt x="68" y="98"/>
                        <a:pt x="69" y="97"/>
                      </a:cubicBezTo>
                      <a:cubicBezTo>
                        <a:pt x="70" y="96"/>
                        <a:pt x="70" y="96"/>
                        <a:pt x="71" y="95"/>
                      </a:cubicBezTo>
                      <a:cubicBezTo>
                        <a:pt x="71" y="95"/>
                        <a:pt x="72" y="94"/>
                        <a:pt x="71" y="94"/>
                      </a:cubicBezTo>
                      <a:cubicBezTo>
                        <a:pt x="71" y="94"/>
                        <a:pt x="71" y="93"/>
                        <a:pt x="70" y="92"/>
                      </a:cubicBezTo>
                      <a:cubicBezTo>
                        <a:pt x="66" y="89"/>
                        <a:pt x="64" y="87"/>
                        <a:pt x="65" y="87"/>
                      </a:cubicBezTo>
                      <a:cubicBezTo>
                        <a:pt x="64" y="87"/>
                        <a:pt x="63" y="86"/>
                        <a:pt x="62" y="84"/>
                      </a:cubicBezTo>
                      <a:cubicBezTo>
                        <a:pt x="60" y="83"/>
                        <a:pt x="59" y="82"/>
                        <a:pt x="59" y="82"/>
                      </a:cubicBezTo>
                      <a:cubicBezTo>
                        <a:pt x="58" y="81"/>
                        <a:pt x="57" y="80"/>
                        <a:pt x="56" y="79"/>
                      </a:cubicBezTo>
                      <a:cubicBezTo>
                        <a:pt x="55" y="78"/>
                        <a:pt x="54" y="78"/>
                        <a:pt x="53" y="77"/>
                      </a:cubicBezTo>
                      <a:cubicBezTo>
                        <a:pt x="51" y="76"/>
                        <a:pt x="50" y="74"/>
                        <a:pt x="49" y="74"/>
                      </a:cubicBezTo>
                      <a:cubicBezTo>
                        <a:pt x="48" y="73"/>
                        <a:pt x="47" y="72"/>
                        <a:pt x="48" y="71"/>
                      </a:cubicBezTo>
                      <a:cubicBezTo>
                        <a:pt x="48" y="71"/>
                        <a:pt x="48" y="70"/>
                        <a:pt x="49" y="70"/>
                      </a:cubicBezTo>
                      <a:close/>
                      <a:moveTo>
                        <a:pt x="29" y="92"/>
                      </a:moveTo>
                      <a:cubicBezTo>
                        <a:pt x="31" y="90"/>
                        <a:pt x="32" y="89"/>
                        <a:pt x="35" y="89"/>
                      </a:cubicBezTo>
                      <a:cubicBezTo>
                        <a:pt x="37" y="89"/>
                        <a:pt x="40" y="90"/>
                        <a:pt x="43" y="92"/>
                      </a:cubicBezTo>
                      <a:cubicBezTo>
                        <a:pt x="45" y="93"/>
                        <a:pt x="47" y="96"/>
                        <a:pt x="51" y="99"/>
                      </a:cubicBezTo>
                      <a:cubicBezTo>
                        <a:pt x="53" y="101"/>
                        <a:pt x="56" y="104"/>
                        <a:pt x="59" y="107"/>
                      </a:cubicBezTo>
                      <a:cubicBezTo>
                        <a:pt x="61" y="109"/>
                        <a:pt x="62" y="111"/>
                        <a:pt x="62" y="113"/>
                      </a:cubicBezTo>
                      <a:cubicBezTo>
                        <a:pt x="61" y="114"/>
                        <a:pt x="61" y="115"/>
                        <a:pt x="59" y="116"/>
                      </a:cubicBezTo>
                      <a:cubicBezTo>
                        <a:pt x="59" y="116"/>
                        <a:pt x="58" y="116"/>
                        <a:pt x="57" y="117"/>
                      </a:cubicBezTo>
                      <a:cubicBezTo>
                        <a:pt x="55" y="118"/>
                        <a:pt x="53" y="118"/>
                        <a:pt x="53" y="118"/>
                      </a:cubicBezTo>
                      <a:cubicBezTo>
                        <a:pt x="50" y="118"/>
                        <a:pt x="46" y="116"/>
                        <a:pt x="42" y="112"/>
                      </a:cubicBezTo>
                      <a:cubicBezTo>
                        <a:pt x="42" y="111"/>
                        <a:pt x="41" y="111"/>
                        <a:pt x="40" y="110"/>
                      </a:cubicBezTo>
                      <a:cubicBezTo>
                        <a:pt x="39" y="109"/>
                        <a:pt x="38" y="108"/>
                        <a:pt x="37" y="107"/>
                      </a:cubicBezTo>
                      <a:cubicBezTo>
                        <a:pt x="35" y="105"/>
                        <a:pt x="33" y="102"/>
                        <a:pt x="30" y="99"/>
                      </a:cubicBezTo>
                      <a:cubicBezTo>
                        <a:pt x="28" y="96"/>
                        <a:pt x="28" y="93"/>
                        <a:pt x="29" y="92"/>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1" name="Freeform 666"/>
                <p:cNvSpPr/>
                <p:nvPr/>
              </p:nvSpPr>
              <p:spPr bwMode="auto">
                <a:xfrm>
                  <a:off x="4539" y="2936"/>
                  <a:ext cx="66" cy="61"/>
                </a:xfrm>
                <a:custGeom>
                  <a:avLst/>
                  <a:gdLst>
                    <a:gd name="T0" fmla="*/ 10 w 28"/>
                    <a:gd name="T1" fmla="*/ 17 h 26"/>
                    <a:gd name="T2" fmla="*/ 26 w 28"/>
                    <a:gd name="T3" fmla="*/ 24 h 26"/>
                    <a:gd name="T4" fmla="*/ 28 w 28"/>
                    <a:gd name="T5" fmla="*/ 21 h 26"/>
                    <a:gd name="T6" fmla="*/ 28 w 28"/>
                    <a:gd name="T7" fmla="*/ 20 h 26"/>
                    <a:gd name="T8" fmla="*/ 25 w 28"/>
                    <a:gd name="T9" fmla="*/ 16 h 26"/>
                    <a:gd name="T10" fmla="*/ 23 w 28"/>
                    <a:gd name="T11" fmla="*/ 14 h 26"/>
                    <a:gd name="T12" fmla="*/ 15 w 28"/>
                    <a:gd name="T13" fmla="*/ 7 h 26"/>
                    <a:gd name="T14" fmla="*/ 14 w 28"/>
                    <a:gd name="T15" fmla="*/ 5 h 26"/>
                    <a:gd name="T16" fmla="*/ 13 w 28"/>
                    <a:gd name="T17" fmla="*/ 4 h 26"/>
                    <a:gd name="T18" fmla="*/ 7 w 28"/>
                    <a:gd name="T19" fmla="*/ 0 h 26"/>
                    <a:gd name="T20" fmla="*/ 1 w 28"/>
                    <a:gd name="T21" fmla="*/ 2 h 26"/>
                    <a:gd name="T22" fmla="*/ 4 w 28"/>
                    <a:gd name="T23" fmla="*/ 10 h 26"/>
                    <a:gd name="T24" fmla="*/ 10 w 28"/>
                    <a:gd name="T25"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26">
                      <a:moveTo>
                        <a:pt x="10" y="17"/>
                      </a:moveTo>
                      <a:cubicBezTo>
                        <a:pt x="17" y="24"/>
                        <a:pt x="22" y="26"/>
                        <a:pt x="26" y="24"/>
                      </a:cubicBezTo>
                      <a:cubicBezTo>
                        <a:pt x="27" y="22"/>
                        <a:pt x="28" y="21"/>
                        <a:pt x="28" y="21"/>
                      </a:cubicBezTo>
                      <a:cubicBezTo>
                        <a:pt x="28" y="20"/>
                        <a:pt x="28" y="20"/>
                        <a:pt x="28" y="20"/>
                      </a:cubicBezTo>
                      <a:cubicBezTo>
                        <a:pt x="28" y="19"/>
                        <a:pt x="27" y="18"/>
                        <a:pt x="25" y="16"/>
                      </a:cubicBezTo>
                      <a:cubicBezTo>
                        <a:pt x="23" y="14"/>
                        <a:pt x="23" y="14"/>
                        <a:pt x="23" y="14"/>
                      </a:cubicBezTo>
                      <a:cubicBezTo>
                        <a:pt x="18" y="9"/>
                        <a:pt x="16" y="7"/>
                        <a:pt x="15" y="7"/>
                      </a:cubicBezTo>
                      <a:cubicBezTo>
                        <a:pt x="15" y="6"/>
                        <a:pt x="14" y="6"/>
                        <a:pt x="14" y="5"/>
                      </a:cubicBezTo>
                      <a:cubicBezTo>
                        <a:pt x="13" y="5"/>
                        <a:pt x="13" y="4"/>
                        <a:pt x="13" y="4"/>
                      </a:cubicBezTo>
                      <a:cubicBezTo>
                        <a:pt x="10" y="2"/>
                        <a:pt x="8" y="1"/>
                        <a:pt x="7" y="0"/>
                      </a:cubicBezTo>
                      <a:cubicBezTo>
                        <a:pt x="5" y="0"/>
                        <a:pt x="3" y="0"/>
                        <a:pt x="1" y="2"/>
                      </a:cubicBezTo>
                      <a:cubicBezTo>
                        <a:pt x="0" y="4"/>
                        <a:pt x="1" y="7"/>
                        <a:pt x="4" y="10"/>
                      </a:cubicBezTo>
                      <a:cubicBezTo>
                        <a:pt x="7" y="14"/>
                        <a:pt x="9" y="16"/>
                        <a:pt x="10" y="17"/>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2" name="Freeform 667"/>
                <p:cNvSpPr/>
                <p:nvPr/>
              </p:nvSpPr>
              <p:spPr bwMode="auto">
                <a:xfrm>
                  <a:off x="4480" y="2373"/>
                  <a:ext cx="276" cy="149"/>
                </a:xfrm>
                <a:custGeom>
                  <a:avLst/>
                  <a:gdLst>
                    <a:gd name="T0" fmla="*/ 27 w 117"/>
                    <a:gd name="T1" fmla="*/ 5 h 63"/>
                    <a:gd name="T2" fmla="*/ 0 w 117"/>
                    <a:gd name="T3" fmla="*/ 36 h 63"/>
                    <a:gd name="T4" fmla="*/ 8 w 117"/>
                    <a:gd name="T5" fmla="*/ 56 h 63"/>
                    <a:gd name="T6" fmla="*/ 26 w 117"/>
                    <a:gd name="T7" fmla="*/ 63 h 63"/>
                    <a:gd name="T8" fmla="*/ 47 w 117"/>
                    <a:gd name="T9" fmla="*/ 43 h 63"/>
                    <a:gd name="T10" fmla="*/ 105 w 117"/>
                    <a:gd name="T11" fmla="*/ 49 h 63"/>
                    <a:gd name="T12" fmla="*/ 107 w 117"/>
                    <a:gd name="T13" fmla="*/ 51 h 63"/>
                    <a:gd name="T14" fmla="*/ 117 w 117"/>
                    <a:gd name="T15" fmla="*/ 46 h 63"/>
                    <a:gd name="T16" fmla="*/ 27 w 117"/>
                    <a:gd name="T17"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 h="63">
                      <a:moveTo>
                        <a:pt x="27" y="5"/>
                      </a:moveTo>
                      <a:cubicBezTo>
                        <a:pt x="21" y="16"/>
                        <a:pt x="12" y="27"/>
                        <a:pt x="0" y="36"/>
                      </a:cubicBezTo>
                      <a:cubicBezTo>
                        <a:pt x="3" y="43"/>
                        <a:pt x="6" y="49"/>
                        <a:pt x="8" y="56"/>
                      </a:cubicBezTo>
                      <a:cubicBezTo>
                        <a:pt x="14" y="57"/>
                        <a:pt x="20" y="60"/>
                        <a:pt x="26" y="63"/>
                      </a:cubicBezTo>
                      <a:cubicBezTo>
                        <a:pt x="33" y="56"/>
                        <a:pt x="40" y="49"/>
                        <a:pt x="47" y="43"/>
                      </a:cubicBezTo>
                      <a:cubicBezTo>
                        <a:pt x="67" y="25"/>
                        <a:pt x="93" y="39"/>
                        <a:pt x="105" y="49"/>
                      </a:cubicBezTo>
                      <a:cubicBezTo>
                        <a:pt x="106" y="50"/>
                        <a:pt x="107" y="51"/>
                        <a:pt x="107" y="51"/>
                      </a:cubicBezTo>
                      <a:cubicBezTo>
                        <a:pt x="117" y="46"/>
                        <a:pt x="117" y="46"/>
                        <a:pt x="117" y="46"/>
                      </a:cubicBezTo>
                      <a:cubicBezTo>
                        <a:pt x="95" y="21"/>
                        <a:pt x="70" y="0"/>
                        <a:pt x="27" y="5"/>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3" name="Freeform 668"/>
                <p:cNvSpPr/>
                <p:nvPr/>
              </p:nvSpPr>
              <p:spPr bwMode="auto">
                <a:xfrm>
                  <a:off x="4589" y="459"/>
                  <a:ext cx="68" cy="62"/>
                </a:xfrm>
                <a:custGeom>
                  <a:avLst/>
                  <a:gdLst>
                    <a:gd name="T0" fmla="*/ 29 w 29"/>
                    <a:gd name="T1" fmla="*/ 19 h 26"/>
                    <a:gd name="T2" fmla="*/ 20 w 29"/>
                    <a:gd name="T3" fmla="*/ 5 h 26"/>
                    <a:gd name="T4" fmla="*/ 0 w 29"/>
                    <a:gd name="T5" fmla="*/ 0 h 26"/>
                    <a:gd name="T6" fmla="*/ 16 w 29"/>
                    <a:gd name="T7" fmla="*/ 26 h 26"/>
                    <a:gd name="T8" fmla="*/ 29 w 29"/>
                    <a:gd name="T9" fmla="*/ 19 h 26"/>
                  </a:gdLst>
                  <a:ahLst/>
                  <a:cxnLst>
                    <a:cxn ang="0">
                      <a:pos x="T0" y="T1"/>
                    </a:cxn>
                    <a:cxn ang="0">
                      <a:pos x="T2" y="T3"/>
                    </a:cxn>
                    <a:cxn ang="0">
                      <a:pos x="T4" y="T5"/>
                    </a:cxn>
                    <a:cxn ang="0">
                      <a:pos x="T6" y="T7"/>
                    </a:cxn>
                    <a:cxn ang="0">
                      <a:pos x="T8" y="T9"/>
                    </a:cxn>
                  </a:cxnLst>
                  <a:rect l="0" t="0" r="r" b="b"/>
                  <a:pathLst>
                    <a:path w="29" h="26">
                      <a:moveTo>
                        <a:pt x="29" y="19"/>
                      </a:moveTo>
                      <a:cubicBezTo>
                        <a:pt x="25" y="15"/>
                        <a:pt x="22" y="10"/>
                        <a:pt x="20" y="5"/>
                      </a:cubicBezTo>
                      <a:cubicBezTo>
                        <a:pt x="13" y="4"/>
                        <a:pt x="6" y="2"/>
                        <a:pt x="0" y="0"/>
                      </a:cubicBezTo>
                      <a:cubicBezTo>
                        <a:pt x="3" y="9"/>
                        <a:pt x="9" y="18"/>
                        <a:pt x="16" y="26"/>
                      </a:cubicBezTo>
                      <a:cubicBezTo>
                        <a:pt x="20" y="23"/>
                        <a:pt x="24" y="21"/>
                        <a:pt x="29" y="19"/>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4" name="Freeform 669"/>
                <p:cNvSpPr/>
                <p:nvPr/>
              </p:nvSpPr>
              <p:spPr bwMode="auto">
                <a:xfrm>
                  <a:off x="4253" y="2446"/>
                  <a:ext cx="539" cy="542"/>
                </a:xfrm>
                <a:custGeom>
                  <a:avLst/>
                  <a:gdLst>
                    <a:gd name="T0" fmla="*/ 30 w 228"/>
                    <a:gd name="T1" fmla="*/ 195 h 229"/>
                    <a:gd name="T2" fmla="*/ 92 w 228"/>
                    <a:gd name="T3" fmla="*/ 205 h 229"/>
                    <a:gd name="T4" fmla="*/ 214 w 228"/>
                    <a:gd name="T5" fmla="*/ 76 h 229"/>
                    <a:gd name="T6" fmla="*/ 197 w 228"/>
                    <a:gd name="T7" fmla="*/ 23 h 229"/>
                    <a:gd name="T8" fmla="*/ 147 w 228"/>
                    <a:gd name="T9" fmla="*/ 18 h 229"/>
                    <a:gd name="T10" fmla="*/ 109 w 228"/>
                    <a:gd name="T11" fmla="*/ 54 h 229"/>
                    <a:gd name="T12" fmla="*/ 108 w 228"/>
                    <a:gd name="T13" fmla="*/ 65 h 229"/>
                    <a:gd name="T14" fmla="*/ 146 w 228"/>
                    <a:gd name="T15" fmla="*/ 24 h 229"/>
                    <a:gd name="T16" fmla="*/ 193 w 228"/>
                    <a:gd name="T17" fmla="*/ 27 h 229"/>
                    <a:gd name="T18" fmla="*/ 204 w 228"/>
                    <a:gd name="T19" fmla="*/ 75 h 229"/>
                    <a:gd name="T20" fmla="*/ 83 w 228"/>
                    <a:gd name="T21" fmla="*/ 201 h 229"/>
                    <a:gd name="T22" fmla="*/ 37 w 228"/>
                    <a:gd name="T23" fmla="*/ 189 h 229"/>
                    <a:gd name="T24" fmla="*/ 27 w 228"/>
                    <a:gd name="T25" fmla="*/ 153 h 229"/>
                    <a:gd name="T26" fmla="*/ 36 w 228"/>
                    <a:gd name="T27" fmla="*/ 144 h 229"/>
                    <a:gd name="T28" fmla="*/ 25 w 228"/>
                    <a:gd name="T29" fmla="*/ 146 h 229"/>
                    <a:gd name="T30" fmla="*/ 30 w 228"/>
                    <a:gd name="T31" fmla="*/ 195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8" h="229">
                      <a:moveTo>
                        <a:pt x="30" y="195"/>
                      </a:moveTo>
                      <a:cubicBezTo>
                        <a:pt x="52" y="213"/>
                        <a:pt x="68" y="229"/>
                        <a:pt x="92" y="205"/>
                      </a:cubicBezTo>
                      <a:cubicBezTo>
                        <a:pt x="123" y="173"/>
                        <a:pt x="183" y="120"/>
                        <a:pt x="214" y="76"/>
                      </a:cubicBezTo>
                      <a:cubicBezTo>
                        <a:pt x="228" y="56"/>
                        <a:pt x="214" y="36"/>
                        <a:pt x="197" y="23"/>
                      </a:cubicBezTo>
                      <a:cubicBezTo>
                        <a:pt x="185" y="13"/>
                        <a:pt x="167" y="0"/>
                        <a:pt x="147" y="18"/>
                      </a:cubicBezTo>
                      <a:cubicBezTo>
                        <a:pt x="136" y="28"/>
                        <a:pt x="123" y="40"/>
                        <a:pt x="109" y="54"/>
                      </a:cubicBezTo>
                      <a:cubicBezTo>
                        <a:pt x="109" y="58"/>
                        <a:pt x="109" y="62"/>
                        <a:pt x="108" y="65"/>
                      </a:cubicBezTo>
                      <a:cubicBezTo>
                        <a:pt x="121" y="50"/>
                        <a:pt x="134" y="36"/>
                        <a:pt x="146" y="24"/>
                      </a:cubicBezTo>
                      <a:cubicBezTo>
                        <a:pt x="165" y="6"/>
                        <a:pt x="181" y="18"/>
                        <a:pt x="193" y="27"/>
                      </a:cubicBezTo>
                      <a:cubicBezTo>
                        <a:pt x="209" y="40"/>
                        <a:pt x="217" y="57"/>
                        <a:pt x="204" y="75"/>
                      </a:cubicBezTo>
                      <a:cubicBezTo>
                        <a:pt x="174" y="117"/>
                        <a:pt x="117" y="174"/>
                        <a:pt x="83" y="201"/>
                      </a:cubicBezTo>
                      <a:cubicBezTo>
                        <a:pt x="69" y="213"/>
                        <a:pt x="60" y="211"/>
                        <a:pt x="37" y="189"/>
                      </a:cubicBezTo>
                      <a:cubicBezTo>
                        <a:pt x="20" y="173"/>
                        <a:pt x="15" y="164"/>
                        <a:pt x="27" y="153"/>
                      </a:cubicBezTo>
                      <a:cubicBezTo>
                        <a:pt x="30" y="150"/>
                        <a:pt x="33" y="147"/>
                        <a:pt x="36" y="144"/>
                      </a:cubicBezTo>
                      <a:cubicBezTo>
                        <a:pt x="32" y="145"/>
                        <a:pt x="29" y="146"/>
                        <a:pt x="25" y="146"/>
                      </a:cubicBezTo>
                      <a:cubicBezTo>
                        <a:pt x="0" y="167"/>
                        <a:pt x="4" y="172"/>
                        <a:pt x="30" y="195"/>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5" name="Freeform 670"/>
                <p:cNvSpPr/>
                <p:nvPr/>
              </p:nvSpPr>
              <p:spPr bwMode="auto">
                <a:xfrm>
                  <a:off x="4579" y="168"/>
                  <a:ext cx="43" cy="45"/>
                </a:xfrm>
                <a:custGeom>
                  <a:avLst/>
                  <a:gdLst>
                    <a:gd name="T0" fmla="*/ 18 w 18"/>
                    <a:gd name="T1" fmla="*/ 7 h 19"/>
                    <a:gd name="T2" fmla="*/ 5 w 18"/>
                    <a:gd name="T3" fmla="*/ 0 h 19"/>
                    <a:gd name="T4" fmla="*/ 0 w 18"/>
                    <a:gd name="T5" fmla="*/ 14 h 19"/>
                    <a:gd name="T6" fmla="*/ 13 w 18"/>
                    <a:gd name="T7" fmla="*/ 19 h 19"/>
                    <a:gd name="T8" fmla="*/ 18 w 18"/>
                    <a:gd name="T9" fmla="*/ 7 h 19"/>
                  </a:gdLst>
                  <a:ahLst/>
                  <a:cxnLst>
                    <a:cxn ang="0">
                      <a:pos x="T0" y="T1"/>
                    </a:cxn>
                    <a:cxn ang="0">
                      <a:pos x="T2" y="T3"/>
                    </a:cxn>
                    <a:cxn ang="0">
                      <a:pos x="T4" y="T5"/>
                    </a:cxn>
                    <a:cxn ang="0">
                      <a:pos x="T6" y="T7"/>
                    </a:cxn>
                    <a:cxn ang="0">
                      <a:pos x="T8" y="T9"/>
                    </a:cxn>
                  </a:cxnLst>
                  <a:rect l="0" t="0" r="r" b="b"/>
                  <a:pathLst>
                    <a:path w="18" h="19">
                      <a:moveTo>
                        <a:pt x="18" y="7"/>
                      </a:moveTo>
                      <a:cubicBezTo>
                        <a:pt x="13" y="5"/>
                        <a:pt x="9" y="3"/>
                        <a:pt x="5" y="0"/>
                      </a:cubicBezTo>
                      <a:cubicBezTo>
                        <a:pt x="3" y="5"/>
                        <a:pt x="1" y="9"/>
                        <a:pt x="0" y="14"/>
                      </a:cubicBezTo>
                      <a:cubicBezTo>
                        <a:pt x="4" y="16"/>
                        <a:pt x="9" y="18"/>
                        <a:pt x="13" y="19"/>
                      </a:cubicBezTo>
                      <a:cubicBezTo>
                        <a:pt x="14" y="15"/>
                        <a:pt x="16" y="11"/>
                        <a:pt x="18" y="7"/>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6" name="Freeform 671"/>
                <p:cNvSpPr/>
                <p:nvPr/>
              </p:nvSpPr>
              <p:spPr bwMode="auto">
                <a:xfrm>
                  <a:off x="4603" y="1069"/>
                  <a:ext cx="61" cy="57"/>
                </a:xfrm>
                <a:custGeom>
                  <a:avLst/>
                  <a:gdLst>
                    <a:gd name="T0" fmla="*/ 0 w 26"/>
                    <a:gd name="T1" fmla="*/ 6 h 24"/>
                    <a:gd name="T2" fmla="*/ 16 w 26"/>
                    <a:gd name="T3" fmla="*/ 24 h 24"/>
                    <a:gd name="T4" fmla="*/ 26 w 26"/>
                    <a:gd name="T5" fmla="*/ 20 h 24"/>
                    <a:gd name="T6" fmla="*/ 7 w 26"/>
                    <a:gd name="T7" fmla="*/ 0 h 24"/>
                    <a:gd name="T8" fmla="*/ 0 w 26"/>
                    <a:gd name="T9" fmla="*/ 6 h 24"/>
                  </a:gdLst>
                  <a:ahLst/>
                  <a:cxnLst>
                    <a:cxn ang="0">
                      <a:pos x="T0" y="T1"/>
                    </a:cxn>
                    <a:cxn ang="0">
                      <a:pos x="T2" y="T3"/>
                    </a:cxn>
                    <a:cxn ang="0">
                      <a:pos x="T4" y="T5"/>
                    </a:cxn>
                    <a:cxn ang="0">
                      <a:pos x="T6" y="T7"/>
                    </a:cxn>
                    <a:cxn ang="0">
                      <a:pos x="T8" y="T9"/>
                    </a:cxn>
                  </a:cxnLst>
                  <a:rect l="0" t="0" r="r" b="b"/>
                  <a:pathLst>
                    <a:path w="26" h="24">
                      <a:moveTo>
                        <a:pt x="0" y="6"/>
                      </a:moveTo>
                      <a:cubicBezTo>
                        <a:pt x="16" y="24"/>
                        <a:pt x="16" y="24"/>
                        <a:pt x="16" y="24"/>
                      </a:cubicBezTo>
                      <a:cubicBezTo>
                        <a:pt x="19" y="23"/>
                        <a:pt x="22" y="21"/>
                        <a:pt x="26" y="20"/>
                      </a:cubicBezTo>
                      <a:cubicBezTo>
                        <a:pt x="7" y="0"/>
                        <a:pt x="7" y="0"/>
                        <a:pt x="7" y="0"/>
                      </a:cubicBezTo>
                      <a:lnTo>
                        <a:pt x="0" y="6"/>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7" name="Freeform 672"/>
                <p:cNvSpPr/>
                <p:nvPr/>
              </p:nvSpPr>
              <p:spPr bwMode="auto">
                <a:xfrm>
                  <a:off x="4761" y="3537"/>
                  <a:ext cx="57" cy="66"/>
                </a:xfrm>
                <a:custGeom>
                  <a:avLst/>
                  <a:gdLst>
                    <a:gd name="T0" fmla="*/ 24 w 24"/>
                    <a:gd name="T1" fmla="*/ 26 h 28"/>
                    <a:gd name="T2" fmla="*/ 15 w 24"/>
                    <a:gd name="T3" fmla="*/ 4 h 28"/>
                    <a:gd name="T4" fmla="*/ 0 w 24"/>
                    <a:gd name="T5" fmla="*/ 0 h 28"/>
                    <a:gd name="T6" fmla="*/ 9 w 24"/>
                    <a:gd name="T7" fmla="*/ 28 h 28"/>
                    <a:gd name="T8" fmla="*/ 24 w 24"/>
                    <a:gd name="T9" fmla="*/ 26 h 28"/>
                  </a:gdLst>
                  <a:ahLst/>
                  <a:cxnLst>
                    <a:cxn ang="0">
                      <a:pos x="T0" y="T1"/>
                    </a:cxn>
                    <a:cxn ang="0">
                      <a:pos x="T2" y="T3"/>
                    </a:cxn>
                    <a:cxn ang="0">
                      <a:pos x="T4" y="T5"/>
                    </a:cxn>
                    <a:cxn ang="0">
                      <a:pos x="T6" y="T7"/>
                    </a:cxn>
                    <a:cxn ang="0">
                      <a:pos x="T8" y="T9"/>
                    </a:cxn>
                  </a:cxnLst>
                  <a:rect l="0" t="0" r="r" b="b"/>
                  <a:pathLst>
                    <a:path w="24" h="28">
                      <a:moveTo>
                        <a:pt x="24" y="26"/>
                      </a:moveTo>
                      <a:cubicBezTo>
                        <a:pt x="20" y="20"/>
                        <a:pt x="17" y="12"/>
                        <a:pt x="15" y="4"/>
                      </a:cubicBezTo>
                      <a:cubicBezTo>
                        <a:pt x="10" y="2"/>
                        <a:pt x="5" y="1"/>
                        <a:pt x="0" y="0"/>
                      </a:cubicBezTo>
                      <a:cubicBezTo>
                        <a:pt x="1" y="9"/>
                        <a:pt x="5" y="19"/>
                        <a:pt x="9" y="28"/>
                      </a:cubicBezTo>
                      <a:cubicBezTo>
                        <a:pt x="14" y="27"/>
                        <a:pt x="19" y="27"/>
                        <a:pt x="24" y="26"/>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8" name="Freeform 673"/>
                <p:cNvSpPr/>
                <p:nvPr/>
              </p:nvSpPr>
              <p:spPr bwMode="auto">
                <a:xfrm>
                  <a:off x="4572" y="208"/>
                  <a:ext cx="35" cy="40"/>
                </a:xfrm>
                <a:custGeom>
                  <a:avLst/>
                  <a:gdLst>
                    <a:gd name="T0" fmla="*/ 15 w 15"/>
                    <a:gd name="T1" fmla="*/ 5 h 17"/>
                    <a:gd name="T2" fmla="*/ 2 w 15"/>
                    <a:gd name="T3" fmla="*/ 0 h 17"/>
                    <a:gd name="T4" fmla="*/ 0 w 15"/>
                    <a:gd name="T5" fmla="*/ 13 h 17"/>
                    <a:gd name="T6" fmla="*/ 12 w 15"/>
                    <a:gd name="T7" fmla="*/ 17 h 17"/>
                    <a:gd name="T8" fmla="*/ 15 w 15"/>
                    <a:gd name="T9" fmla="*/ 5 h 17"/>
                  </a:gdLst>
                  <a:ahLst/>
                  <a:cxnLst>
                    <a:cxn ang="0">
                      <a:pos x="T0" y="T1"/>
                    </a:cxn>
                    <a:cxn ang="0">
                      <a:pos x="T2" y="T3"/>
                    </a:cxn>
                    <a:cxn ang="0">
                      <a:pos x="T4" y="T5"/>
                    </a:cxn>
                    <a:cxn ang="0">
                      <a:pos x="T6" y="T7"/>
                    </a:cxn>
                    <a:cxn ang="0">
                      <a:pos x="T8" y="T9"/>
                    </a:cxn>
                  </a:cxnLst>
                  <a:rect l="0" t="0" r="r" b="b"/>
                  <a:pathLst>
                    <a:path w="15" h="17">
                      <a:moveTo>
                        <a:pt x="15" y="5"/>
                      </a:moveTo>
                      <a:cubicBezTo>
                        <a:pt x="11" y="4"/>
                        <a:pt x="7" y="2"/>
                        <a:pt x="2" y="0"/>
                      </a:cubicBezTo>
                      <a:cubicBezTo>
                        <a:pt x="1" y="4"/>
                        <a:pt x="1" y="9"/>
                        <a:pt x="0" y="13"/>
                      </a:cubicBezTo>
                      <a:cubicBezTo>
                        <a:pt x="4" y="15"/>
                        <a:pt x="8" y="16"/>
                        <a:pt x="12" y="17"/>
                      </a:cubicBezTo>
                      <a:cubicBezTo>
                        <a:pt x="13" y="13"/>
                        <a:pt x="14" y="9"/>
                        <a:pt x="15" y="5"/>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9" name="Freeform 674"/>
                <p:cNvSpPr/>
                <p:nvPr/>
              </p:nvSpPr>
              <p:spPr bwMode="auto">
                <a:xfrm>
                  <a:off x="4522" y="1940"/>
                  <a:ext cx="239" cy="284"/>
                </a:xfrm>
                <a:custGeom>
                  <a:avLst/>
                  <a:gdLst>
                    <a:gd name="T0" fmla="*/ 0 w 101"/>
                    <a:gd name="T1" fmla="*/ 25 h 120"/>
                    <a:gd name="T2" fmla="*/ 44 w 101"/>
                    <a:gd name="T3" fmla="*/ 120 h 120"/>
                    <a:gd name="T4" fmla="*/ 101 w 101"/>
                    <a:gd name="T5" fmla="*/ 0 h 120"/>
                    <a:gd name="T6" fmla="*/ 0 w 101"/>
                    <a:gd name="T7" fmla="*/ 25 h 120"/>
                  </a:gdLst>
                  <a:ahLst/>
                  <a:cxnLst>
                    <a:cxn ang="0">
                      <a:pos x="T0" y="T1"/>
                    </a:cxn>
                    <a:cxn ang="0">
                      <a:pos x="T2" y="T3"/>
                    </a:cxn>
                    <a:cxn ang="0">
                      <a:pos x="T4" y="T5"/>
                    </a:cxn>
                    <a:cxn ang="0">
                      <a:pos x="T6" y="T7"/>
                    </a:cxn>
                  </a:cxnLst>
                  <a:rect l="0" t="0" r="r" b="b"/>
                  <a:pathLst>
                    <a:path w="101" h="120">
                      <a:moveTo>
                        <a:pt x="0" y="25"/>
                      </a:moveTo>
                      <a:cubicBezTo>
                        <a:pt x="8" y="48"/>
                        <a:pt x="29" y="83"/>
                        <a:pt x="44" y="120"/>
                      </a:cubicBezTo>
                      <a:cubicBezTo>
                        <a:pt x="63" y="84"/>
                        <a:pt x="87" y="33"/>
                        <a:pt x="101" y="0"/>
                      </a:cubicBezTo>
                      <a:cubicBezTo>
                        <a:pt x="78" y="8"/>
                        <a:pt x="22" y="21"/>
                        <a:pt x="0" y="25"/>
                      </a:cubicBezTo>
                      <a:close/>
                    </a:path>
                  </a:pathLst>
                </a:custGeom>
                <a:solidFill>
                  <a:srgbClr val="C6D9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0" name="Freeform 675"/>
                <p:cNvSpPr/>
                <p:nvPr/>
              </p:nvSpPr>
              <p:spPr bwMode="auto">
                <a:xfrm>
                  <a:off x="4570" y="246"/>
                  <a:ext cx="30" cy="38"/>
                </a:xfrm>
                <a:custGeom>
                  <a:avLst/>
                  <a:gdLst>
                    <a:gd name="T0" fmla="*/ 13 w 13"/>
                    <a:gd name="T1" fmla="*/ 5 h 16"/>
                    <a:gd name="T2" fmla="*/ 0 w 13"/>
                    <a:gd name="T3" fmla="*/ 0 h 16"/>
                    <a:gd name="T4" fmla="*/ 0 w 13"/>
                    <a:gd name="T5" fmla="*/ 10 h 16"/>
                    <a:gd name="T6" fmla="*/ 12 w 13"/>
                    <a:gd name="T7" fmla="*/ 16 h 16"/>
                    <a:gd name="T8" fmla="*/ 13 w 13"/>
                    <a:gd name="T9" fmla="*/ 5 h 16"/>
                  </a:gdLst>
                  <a:ahLst/>
                  <a:cxnLst>
                    <a:cxn ang="0">
                      <a:pos x="T0" y="T1"/>
                    </a:cxn>
                    <a:cxn ang="0">
                      <a:pos x="T2" y="T3"/>
                    </a:cxn>
                    <a:cxn ang="0">
                      <a:pos x="T4" y="T5"/>
                    </a:cxn>
                    <a:cxn ang="0">
                      <a:pos x="T6" y="T7"/>
                    </a:cxn>
                    <a:cxn ang="0">
                      <a:pos x="T8" y="T9"/>
                    </a:cxn>
                  </a:cxnLst>
                  <a:rect l="0" t="0" r="r" b="b"/>
                  <a:pathLst>
                    <a:path w="13" h="16">
                      <a:moveTo>
                        <a:pt x="13" y="5"/>
                      </a:moveTo>
                      <a:cubicBezTo>
                        <a:pt x="9" y="3"/>
                        <a:pt x="5" y="2"/>
                        <a:pt x="0" y="0"/>
                      </a:cubicBezTo>
                      <a:cubicBezTo>
                        <a:pt x="0" y="3"/>
                        <a:pt x="0" y="7"/>
                        <a:pt x="0" y="10"/>
                      </a:cubicBezTo>
                      <a:cubicBezTo>
                        <a:pt x="4" y="12"/>
                        <a:pt x="8" y="14"/>
                        <a:pt x="12" y="16"/>
                      </a:cubicBezTo>
                      <a:cubicBezTo>
                        <a:pt x="12" y="12"/>
                        <a:pt x="12" y="8"/>
                        <a:pt x="13" y="5"/>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1" name="Freeform 676"/>
                <p:cNvSpPr/>
                <p:nvPr/>
              </p:nvSpPr>
              <p:spPr bwMode="auto">
                <a:xfrm>
                  <a:off x="4641" y="3161"/>
                  <a:ext cx="132" cy="206"/>
                </a:xfrm>
                <a:custGeom>
                  <a:avLst/>
                  <a:gdLst>
                    <a:gd name="T0" fmla="*/ 50 w 56"/>
                    <a:gd name="T1" fmla="*/ 11 h 87"/>
                    <a:gd name="T2" fmla="*/ 56 w 56"/>
                    <a:gd name="T3" fmla="*/ 0 h 87"/>
                    <a:gd name="T4" fmla="*/ 0 w 56"/>
                    <a:gd name="T5" fmla="*/ 86 h 87"/>
                    <a:gd name="T6" fmla="*/ 12 w 56"/>
                    <a:gd name="T7" fmla="*/ 87 h 87"/>
                    <a:gd name="T8" fmla="*/ 50 w 56"/>
                    <a:gd name="T9" fmla="*/ 11 h 87"/>
                  </a:gdLst>
                  <a:ahLst/>
                  <a:cxnLst>
                    <a:cxn ang="0">
                      <a:pos x="T0" y="T1"/>
                    </a:cxn>
                    <a:cxn ang="0">
                      <a:pos x="T2" y="T3"/>
                    </a:cxn>
                    <a:cxn ang="0">
                      <a:pos x="T4" y="T5"/>
                    </a:cxn>
                    <a:cxn ang="0">
                      <a:pos x="T6" y="T7"/>
                    </a:cxn>
                    <a:cxn ang="0">
                      <a:pos x="T8" y="T9"/>
                    </a:cxn>
                  </a:cxnLst>
                  <a:rect l="0" t="0" r="r" b="b"/>
                  <a:pathLst>
                    <a:path w="56" h="87">
                      <a:moveTo>
                        <a:pt x="50" y="11"/>
                      </a:moveTo>
                      <a:cubicBezTo>
                        <a:pt x="52" y="8"/>
                        <a:pt x="55" y="2"/>
                        <a:pt x="56" y="0"/>
                      </a:cubicBezTo>
                      <a:cubicBezTo>
                        <a:pt x="25" y="13"/>
                        <a:pt x="0" y="49"/>
                        <a:pt x="0" y="86"/>
                      </a:cubicBezTo>
                      <a:cubicBezTo>
                        <a:pt x="4" y="86"/>
                        <a:pt x="8" y="86"/>
                        <a:pt x="12" y="87"/>
                      </a:cubicBezTo>
                      <a:cubicBezTo>
                        <a:pt x="10" y="60"/>
                        <a:pt x="26" y="25"/>
                        <a:pt x="50" y="11"/>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2" name="Freeform 677"/>
                <p:cNvSpPr/>
                <p:nvPr/>
              </p:nvSpPr>
              <p:spPr bwMode="auto">
                <a:xfrm>
                  <a:off x="4581" y="1088"/>
                  <a:ext cx="55" cy="52"/>
                </a:xfrm>
                <a:custGeom>
                  <a:avLst/>
                  <a:gdLst>
                    <a:gd name="T0" fmla="*/ 0 w 23"/>
                    <a:gd name="T1" fmla="*/ 6 h 22"/>
                    <a:gd name="T2" fmla="*/ 15 w 23"/>
                    <a:gd name="T3" fmla="*/ 22 h 22"/>
                    <a:gd name="T4" fmla="*/ 23 w 23"/>
                    <a:gd name="T5" fmla="*/ 17 h 22"/>
                    <a:gd name="T6" fmla="*/ 7 w 23"/>
                    <a:gd name="T7" fmla="*/ 0 h 22"/>
                    <a:gd name="T8" fmla="*/ 0 w 23"/>
                    <a:gd name="T9" fmla="*/ 6 h 22"/>
                  </a:gdLst>
                  <a:ahLst/>
                  <a:cxnLst>
                    <a:cxn ang="0">
                      <a:pos x="T0" y="T1"/>
                    </a:cxn>
                    <a:cxn ang="0">
                      <a:pos x="T2" y="T3"/>
                    </a:cxn>
                    <a:cxn ang="0">
                      <a:pos x="T4" y="T5"/>
                    </a:cxn>
                    <a:cxn ang="0">
                      <a:pos x="T6" y="T7"/>
                    </a:cxn>
                    <a:cxn ang="0">
                      <a:pos x="T8" y="T9"/>
                    </a:cxn>
                  </a:cxnLst>
                  <a:rect l="0" t="0" r="r" b="b"/>
                  <a:pathLst>
                    <a:path w="23" h="22">
                      <a:moveTo>
                        <a:pt x="0" y="6"/>
                      </a:moveTo>
                      <a:cubicBezTo>
                        <a:pt x="15" y="22"/>
                        <a:pt x="15" y="22"/>
                        <a:pt x="15" y="22"/>
                      </a:cubicBezTo>
                      <a:cubicBezTo>
                        <a:pt x="17" y="20"/>
                        <a:pt x="20" y="19"/>
                        <a:pt x="23" y="17"/>
                      </a:cubicBezTo>
                      <a:cubicBezTo>
                        <a:pt x="7" y="0"/>
                        <a:pt x="7" y="0"/>
                        <a:pt x="7" y="0"/>
                      </a:cubicBezTo>
                      <a:lnTo>
                        <a:pt x="0" y="6"/>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3" name="Freeform 678"/>
                <p:cNvSpPr/>
                <p:nvPr/>
              </p:nvSpPr>
              <p:spPr bwMode="auto">
                <a:xfrm>
                  <a:off x="4477" y="1666"/>
                  <a:ext cx="199" cy="118"/>
                </a:xfrm>
                <a:custGeom>
                  <a:avLst/>
                  <a:gdLst>
                    <a:gd name="T0" fmla="*/ 84 w 84"/>
                    <a:gd name="T1" fmla="*/ 26 h 50"/>
                    <a:gd name="T2" fmla="*/ 6 w 84"/>
                    <a:gd name="T3" fmla="*/ 0 h 50"/>
                    <a:gd name="T4" fmla="*/ 0 w 84"/>
                    <a:gd name="T5" fmla="*/ 22 h 50"/>
                    <a:gd name="T6" fmla="*/ 76 w 84"/>
                    <a:gd name="T7" fmla="*/ 43 h 50"/>
                    <a:gd name="T8" fmla="*/ 84 w 84"/>
                    <a:gd name="T9" fmla="*/ 26 h 50"/>
                  </a:gdLst>
                  <a:ahLst/>
                  <a:cxnLst>
                    <a:cxn ang="0">
                      <a:pos x="T0" y="T1"/>
                    </a:cxn>
                    <a:cxn ang="0">
                      <a:pos x="T2" y="T3"/>
                    </a:cxn>
                    <a:cxn ang="0">
                      <a:pos x="T4" y="T5"/>
                    </a:cxn>
                    <a:cxn ang="0">
                      <a:pos x="T6" y="T7"/>
                    </a:cxn>
                    <a:cxn ang="0">
                      <a:pos x="T8" y="T9"/>
                    </a:cxn>
                  </a:cxnLst>
                  <a:rect l="0" t="0" r="r" b="b"/>
                  <a:pathLst>
                    <a:path w="84" h="50">
                      <a:moveTo>
                        <a:pt x="84" y="26"/>
                      </a:moveTo>
                      <a:cubicBezTo>
                        <a:pt x="55" y="29"/>
                        <a:pt x="24" y="18"/>
                        <a:pt x="6" y="0"/>
                      </a:cubicBezTo>
                      <a:cubicBezTo>
                        <a:pt x="4" y="7"/>
                        <a:pt x="2" y="15"/>
                        <a:pt x="0" y="22"/>
                      </a:cubicBezTo>
                      <a:cubicBezTo>
                        <a:pt x="18" y="40"/>
                        <a:pt x="49" y="50"/>
                        <a:pt x="76" y="43"/>
                      </a:cubicBezTo>
                      <a:cubicBezTo>
                        <a:pt x="79" y="37"/>
                        <a:pt x="81" y="31"/>
                        <a:pt x="84" y="26"/>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4" name="Freeform 679"/>
                <p:cNvSpPr>
                  <a:spLocks noEditPoints="1"/>
                </p:cNvSpPr>
                <p:nvPr/>
              </p:nvSpPr>
              <p:spPr bwMode="auto">
                <a:xfrm>
                  <a:off x="4305" y="2477"/>
                  <a:ext cx="440" cy="452"/>
                </a:xfrm>
                <a:custGeom>
                  <a:avLst/>
                  <a:gdLst>
                    <a:gd name="T0" fmla="*/ 173 w 186"/>
                    <a:gd name="T1" fmla="*/ 63 h 191"/>
                    <a:gd name="T2" fmla="*/ 84 w 186"/>
                    <a:gd name="T3" fmla="*/ 62 h 191"/>
                    <a:gd name="T4" fmla="*/ 21 w 186"/>
                    <a:gd name="T5" fmla="*/ 171 h 191"/>
                    <a:gd name="T6" fmla="*/ 120 w 186"/>
                    <a:gd name="T7" fmla="*/ 54 h 191"/>
                    <a:gd name="T8" fmla="*/ 120 w 186"/>
                    <a:gd name="T9" fmla="*/ 56 h 191"/>
                    <a:gd name="T10" fmla="*/ 117 w 186"/>
                    <a:gd name="T11" fmla="*/ 62 h 191"/>
                    <a:gd name="T12" fmla="*/ 127 w 186"/>
                    <a:gd name="T13" fmla="*/ 65 h 191"/>
                    <a:gd name="T14" fmla="*/ 139 w 186"/>
                    <a:gd name="T15" fmla="*/ 74 h 191"/>
                    <a:gd name="T16" fmla="*/ 126 w 186"/>
                    <a:gd name="T17" fmla="*/ 76 h 191"/>
                    <a:gd name="T18" fmla="*/ 124 w 186"/>
                    <a:gd name="T19" fmla="*/ 73 h 191"/>
                    <a:gd name="T20" fmla="*/ 131 w 186"/>
                    <a:gd name="T21" fmla="*/ 76 h 191"/>
                    <a:gd name="T22" fmla="*/ 137 w 186"/>
                    <a:gd name="T23" fmla="*/ 71 h 191"/>
                    <a:gd name="T24" fmla="*/ 122 w 186"/>
                    <a:gd name="T25" fmla="*/ 67 h 191"/>
                    <a:gd name="T26" fmla="*/ 101 w 186"/>
                    <a:gd name="T27" fmla="*/ 75 h 191"/>
                    <a:gd name="T28" fmla="*/ 123 w 186"/>
                    <a:gd name="T29" fmla="*/ 92 h 191"/>
                    <a:gd name="T30" fmla="*/ 122 w 186"/>
                    <a:gd name="T31" fmla="*/ 85 h 191"/>
                    <a:gd name="T32" fmla="*/ 104 w 186"/>
                    <a:gd name="T33" fmla="*/ 68 h 191"/>
                    <a:gd name="T34" fmla="*/ 103 w 186"/>
                    <a:gd name="T35" fmla="*/ 66 h 191"/>
                    <a:gd name="T36" fmla="*/ 115 w 186"/>
                    <a:gd name="T37" fmla="*/ 76 h 191"/>
                    <a:gd name="T38" fmla="*/ 122 w 186"/>
                    <a:gd name="T39" fmla="*/ 82 h 191"/>
                    <a:gd name="T40" fmla="*/ 130 w 186"/>
                    <a:gd name="T41" fmla="*/ 89 h 191"/>
                    <a:gd name="T42" fmla="*/ 140 w 186"/>
                    <a:gd name="T43" fmla="*/ 97 h 191"/>
                    <a:gd name="T44" fmla="*/ 139 w 186"/>
                    <a:gd name="T45" fmla="*/ 99 h 191"/>
                    <a:gd name="T46" fmla="*/ 129 w 186"/>
                    <a:gd name="T47" fmla="*/ 91 h 191"/>
                    <a:gd name="T48" fmla="*/ 116 w 186"/>
                    <a:gd name="T49" fmla="*/ 92 h 191"/>
                    <a:gd name="T50" fmla="*/ 100 w 186"/>
                    <a:gd name="T51" fmla="*/ 78 h 191"/>
                    <a:gd name="T52" fmla="*/ 101 w 186"/>
                    <a:gd name="T53" fmla="*/ 75 h 191"/>
                    <a:gd name="T54" fmla="*/ 91 w 186"/>
                    <a:gd name="T55" fmla="*/ 83 h 191"/>
                    <a:gd name="T56" fmla="*/ 101 w 186"/>
                    <a:gd name="T57" fmla="*/ 96 h 191"/>
                    <a:gd name="T58" fmla="*/ 103 w 186"/>
                    <a:gd name="T59" fmla="*/ 105 h 191"/>
                    <a:gd name="T60" fmla="*/ 111 w 186"/>
                    <a:gd name="T61" fmla="*/ 102 h 191"/>
                    <a:gd name="T62" fmla="*/ 112 w 186"/>
                    <a:gd name="T63" fmla="*/ 97 h 191"/>
                    <a:gd name="T64" fmla="*/ 111 w 186"/>
                    <a:gd name="T65" fmla="*/ 107 h 191"/>
                    <a:gd name="T66" fmla="*/ 95 w 186"/>
                    <a:gd name="T67" fmla="*/ 101 h 191"/>
                    <a:gd name="T68" fmla="*/ 84 w 186"/>
                    <a:gd name="T69" fmla="*/ 94 h 191"/>
                    <a:gd name="T70" fmla="*/ 77 w 186"/>
                    <a:gd name="T71" fmla="*/ 98 h 191"/>
                    <a:gd name="T72" fmla="*/ 90 w 186"/>
                    <a:gd name="T73" fmla="*/ 108 h 191"/>
                    <a:gd name="T74" fmla="*/ 100 w 186"/>
                    <a:gd name="T75" fmla="*/ 116 h 191"/>
                    <a:gd name="T76" fmla="*/ 102 w 186"/>
                    <a:gd name="T77" fmla="*/ 118 h 191"/>
                    <a:gd name="T78" fmla="*/ 98 w 186"/>
                    <a:gd name="T79" fmla="*/ 120 h 191"/>
                    <a:gd name="T80" fmla="*/ 88 w 186"/>
                    <a:gd name="T81" fmla="*/ 127 h 191"/>
                    <a:gd name="T82" fmla="*/ 90 w 186"/>
                    <a:gd name="T83" fmla="*/ 126 h 191"/>
                    <a:gd name="T84" fmla="*/ 93 w 186"/>
                    <a:gd name="T85" fmla="*/ 113 h 191"/>
                    <a:gd name="T86" fmla="*/ 80 w 186"/>
                    <a:gd name="T87" fmla="*/ 103 h 191"/>
                    <a:gd name="T88" fmla="*/ 59 w 186"/>
                    <a:gd name="T89" fmla="*/ 118 h 191"/>
                    <a:gd name="T90" fmla="*/ 79 w 186"/>
                    <a:gd name="T91" fmla="*/ 126 h 191"/>
                    <a:gd name="T92" fmla="*/ 84 w 186"/>
                    <a:gd name="T93" fmla="*/ 140 h 191"/>
                    <a:gd name="T94" fmla="*/ 68 w 186"/>
                    <a:gd name="T95" fmla="*/ 131 h 191"/>
                    <a:gd name="T96" fmla="*/ 71 w 186"/>
                    <a:gd name="T97" fmla="*/ 122 h 191"/>
                    <a:gd name="T98" fmla="*/ 60 w 186"/>
                    <a:gd name="T99" fmla="*/ 121 h 191"/>
                    <a:gd name="T100" fmla="*/ 59 w 186"/>
                    <a:gd name="T101" fmla="*/ 11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6" h="191">
                      <a:moveTo>
                        <a:pt x="21" y="171"/>
                      </a:moveTo>
                      <a:cubicBezTo>
                        <a:pt x="38" y="187"/>
                        <a:pt x="46" y="191"/>
                        <a:pt x="60" y="180"/>
                      </a:cubicBezTo>
                      <a:cubicBezTo>
                        <a:pt x="92" y="154"/>
                        <a:pt x="145" y="102"/>
                        <a:pt x="173" y="63"/>
                      </a:cubicBezTo>
                      <a:cubicBezTo>
                        <a:pt x="186" y="45"/>
                        <a:pt x="179" y="32"/>
                        <a:pt x="164" y="20"/>
                      </a:cubicBezTo>
                      <a:cubicBezTo>
                        <a:pt x="153" y="11"/>
                        <a:pt x="144" y="0"/>
                        <a:pt x="126" y="17"/>
                      </a:cubicBezTo>
                      <a:cubicBezTo>
                        <a:pt x="113" y="29"/>
                        <a:pt x="99" y="45"/>
                        <a:pt x="84" y="62"/>
                      </a:cubicBezTo>
                      <a:cubicBezTo>
                        <a:pt x="77" y="93"/>
                        <a:pt x="54" y="118"/>
                        <a:pt x="24" y="128"/>
                      </a:cubicBezTo>
                      <a:cubicBezTo>
                        <a:pt x="20" y="133"/>
                        <a:pt x="16" y="137"/>
                        <a:pt x="11" y="141"/>
                      </a:cubicBezTo>
                      <a:cubicBezTo>
                        <a:pt x="0" y="151"/>
                        <a:pt x="4" y="156"/>
                        <a:pt x="21" y="171"/>
                      </a:cubicBezTo>
                      <a:close/>
                      <a:moveTo>
                        <a:pt x="113" y="57"/>
                      </a:moveTo>
                      <a:cubicBezTo>
                        <a:pt x="114" y="56"/>
                        <a:pt x="115" y="55"/>
                        <a:pt x="116" y="54"/>
                      </a:cubicBezTo>
                      <a:cubicBezTo>
                        <a:pt x="117" y="53"/>
                        <a:pt x="119" y="53"/>
                        <a:pt x="120" y="54"/>
                      </a:cubicBezTo>
                      <a:cubicBezTo>
                        <a:pt x="121" y="55"/>
                        <a:pt x="122" y="55"/>
                        <a:pt x="122" y="55"/>
                      </a:cubicBezTo>
                      <a:cubicBezTo>
                        <a:pt x="122" y="56"/>
                        <a:pt x="122" y="56"/>
                        <a:pt x="121" y="56"/>
                      </a:cubicBezTo>
                      <a:cubicBezTo>
                        <a:pt x="121" y="57"/>
                        <a:pt x="121" y="56"/>
                        <a:pt x="120" y="56"/>
                      </a:cubicBezTo>
                      <a:cubicBezTo>
                        <a:pt x="119" y="56"/>
                        <a:pt x="119" y="56"/>
                        <a:pt x="118" y="56"/>
                      </a:cubicBezTo>
                      <a:cubicBezTo>
                        <a:pt x="117" y="56"/>
                        <a:pt x="116" y="57"/>
                        <a:pt x="116" y="58"/>
                      </a:cubicBezTo>
                      <a:cubicBezTo>
                        <a:pt x="115" y="60"/>
                        <a:pt x="116" y="61"/>
                        <a:pt x="117" y="62"/>
                      </a:cubicBezTo>
                      <a:cubicBezTo>
                        <a:pt x="118" y="64"/>
                        <a:pt x="120" y="65"/>
                        <a:pt x="123" y="65"/>
                      </a:cubicBezTo>
                      <a:cubicBezTo>
                        <a:pt x="123" y="65"/>
                        <a:pt x="124" y="65"/>
                        <a:pt x="125" y="65"/>
                      </a:cubicBezTo>
                      <a:cubicBezTo>
                        <a:pt x="126" y="65"/>
                        <a:pt x="126" y="65"/>
                        <a:pt x="127" y="65"/>
                      </a:cubicBezTo>
                      <a:cubicBezTo>
                        <a:pt x="129" y="65"/>
                        <a:pt x="132" y="65"/>
                        <a:pt x="134" y="66"/>
                      </a:cubicBezTo>
                      <a:cubicBezTo>
                        <a:pt x="136" y="67"/>
                        <a:pt x="138" y="68"/>
                        <a:pt x="138" y="70"/>
                      </a:cubicBezTo>
                      <a:cubicBezTo>
                        <a:pt x="139" y="72"/>
                        <a:pt x="139" y="73"/>
                        <a:pt x="139" y="74"/>
                      </a:cubicBezTo>
                      <a:cubicBezTo>
                        <a:pt x="138" y="77"/>
                        <a:pt x="137" y="79"/>
                        <a:pt x="134" y="79"/>
                      </a:cubicBezTo>
                      <a:cubicBezTo>
                        <a:pt x="131" y="80"/>
                        <a:pt x="129" y="80"/>
                        <a:pt x="127" y="78"/>
                      </a:cubicBezTo>
                      <a:cubicBezTo>
                        <a:pt x="127" y="77"/>
                        <a:pt x="126" y="77"/>
                        <a:pt x="126" y="76"/>
                      </a:cubicBezTo>
                      <a:cubicBezTo>
                        <a:pt x="125" y="76"/>
                        <a:pt x="125" y="76"/>
                        <a:pt x="125" y="76"/>
                      </a:cubicBezTo>
                      <a:cubicBezTo>
                        <a:pt x="125" y="76"/>
                        <a:pt x="125" y="75"/>
                        <a:pt x="125" y="75"/>
                      </a:cubicBezTo>
                      <a:cubicBezTo>
                        <a:pt x="124" y="74"/>
                        <a:pt x="124" y="73"/>
                        <a:pt x="124" y="73"/>
                      </a:cubicBezTo>
                      <a:cubicBezTo>
                        <a:pt x="125" y="73"/>
                        <a:pt x="125" y="73"/>
                        <a:pt x="125" y="73"/>
                      </a:cubicBezTo>
                      <a:cubicBezTo>
                        <a:pt x="126" y="73"/>
                        <a:pt x="126" y="73"/>
                        <a:pt x="126" y="73"/>
                      </a:cubicBezTo>
                      <a:cubicBezTo>
                        <a:pt x="128" y="75"/>
                        <a:pt x="129" y="76"/>
                        <a:pt x="131" y="76"/>
                      </a:cubicBezTo>
                      <a:cubicBezTo>
                        <a:pt x="132" y="77"/>
                        <a:pt x="134" y="77"/>
                        <a:pt x="135" y="75"/>
                      </a:cubicBezTo>
                      <a:cubicBezTo>
                        <a:pt x="137" y="74"/>
                        <a:pt x="137" y="74"/>
                        <a:pt x="137" y="74"/>
                      </a:cubicBezTo>
                      <a:cubicBezTo>
                        <a:pt x="137" y="72"/>
                        <a:pt x="137" y="71"/>
                        <a:pt x="137" y="71"/>
                      </a:cubicBezTo>
                      <a:cubicBezTo>
                        <a:pt x="136" y="68"/>
                        <a:pt x="133" y="67"/>
                        <a:pt x="129" y="67"/>
                      </a:cubicBezTo>
                      <a:cubicBezTo>
                        <a:pt x="128" y="67"/>
                        <a:pt x="127" y="67"/>
                        <a:pt x="125" y="67"/>
                      </a:cubicBezTo>
                      <a:cubicBezTo>
                        <a:pt x="124" y="67"/>
                        <a:pt x="123" y="67"/>
                        <a:pt x="122" y="67"/>
                      </a:cubicBezTo>
                      <a:cubicBezTo>
                        <a:pt x="119" y="67"/>
                        <a:pt x="116" y="65"/>
                        <a:pt x="114" y="63"/>
                      </a:cubicBezTo>
                      <a:cubicBezTo>
                        <a:pt x="112" y="61"/>
                        <a:pt x="112" y="59"/>
                        <a:pt x="113" y="57"/>
                      </a:cubicBezTo>
                      <a:close/>
                      <a:moveTo>
                        <a:pt x="101" y="75"/>
                      </a:moveTo>
                      <a:cubicBezTo>
                        <a:pt x="103" y="77"/>
                        <a:pt x="106" y="79"/>
                        <a:pt x="109" y="82"/>
                      </a:cubicBezTo>
                      <a:cubicBezTo>
                        <a:pt x="113" y="86"/>
                        <a:pt x="116" y="88"/>
                        <a:pt x="117" y="90"/>
                      </a:cubicBezTo>
                      <a:cubicBezTo>
                        <a:pt x="119" y="92"/>
                        <a:pt x="121" y="92"/>
                        <a:pt x="123" y="92"/>
                      </a:cubicBezTo>
                      <a:cubicBezTo>
                        <a:pt x="124" y="92"/>
                        <a:pt x="125" y="91"/>
                        <a:pt x="125" y="90"/>
                      </a:cubicBezTo>
                      <a:cubicBezTo>
                        <a:pt x="126" y="90"/>
                        <a:pt x="126" y="89"/>
                        <a:pt x="125" y="88"/>
                      </a:cubicBezTo>
                      <a:cubicBezTo>
                        <a:pt x="125" y="88"/>
                        <a:pt x="124" y="86"/>
                        <a:pt x="122" y="85"/>
                      </a:cubicBezTo>
                      <a:cubicBezTo>
                        <a:pt x="121" y="84"/>
                        <a:pt x="121" y="84"/>
                        <a:pt x="120" y="83"/>
                      </a:cubicBezTo>
                      <a:cubicBezTo>
                        <a:pt x="119" y="82"/>
                        <a:pt x="118" y="81"/>
                        <a:pt x="118" y="81"/>
                      </a:cubicBezTo>
                      <a:cubicBezTo>
                        <a:pt x="113" y="77"/>
                        <a:pt x="109" y="72"/>
                        <a:pt x="104" y="68"/>
                      </a:cubicBezTo>
                      <a:cubicBezTo>
                        <a:pt x="104" y="67"/>
                        <a:pt x="104" y="67"/>
                        <a:pt x="104" y="67"/>
                      </a:cubicBezTo>
                      <a:cubicBezTo>
                        <a:pt x="103" y="67"/>
                        <a:pt x="103" y="67"/>
                        <a:pt x="103" y="67"/>
                      </a:cubicBezTo>
                      <a:cubicBezTo>
                        <a:pt x="103" y="66"/>
                        <a:pt x="103" y="66"/>
                        <a:pt x="103" y="66"/>
                      </a:cubicBezTo>
                      <a:cubicBezTo>
                        <a:pt x="104" y="66"/>
                        <a:pt x="105" y="66"/>
                        <a:pt x="105" y="67"/>
                      </a:cubicBezTo>
                      <a:cubicBezTo>
                        <a:pt x="105" y="66"/>
                        <a:pt x="107" y="68"/>
                        <a:pt x="109" y="70"/>
                      </a:cubicBezTo>
                      <a:cubicBezTo>
                        <a:pt x="110" y="71"/>
                        <a:pt x="112" y="73"/>
                        <a:pt x="115" y="76"/>
                      </a:cubicBezTo>
                      <a:cubicBezTo>
                        <a:pt x="116" y="77"/>
                        <a:pt x="117" y="77"/>
                        <a:pt x="118" y="78"/>
                      </a:cubicBezTo>
                      <a:cubicBezTo>
                        <a:pt x="119" y="79"/>
                        <a:pt x="120" y="80"/>
                        <a:pt x="120" y="81"/>
                      </a:cubicBezTo>
                      <a:cubicBezTo>
                        <a:pt x="121" y="81"/>
                        <a:pt x="121" y="82"/>
                        <a:pt x="122" y="82"/>
                      </a:cubicBezTo>
                      <a:cubicBezTo>
                        <a:pt x="123" y="83"/>
                        <a:pt x="124" y="84"/>
                        <a:pt x="124" y="84"/>
                      </a:cubicBezTo>
                      <a:cubicBezTo>
                        <a:pt x="125" y="85"/>
                        <a:pt x="126" y="86"/>
                        <a:pt x="127" y="87"/>
                      </a:cubicBezTo>
                      <a:cubicBezTo>
                        <a:pt x="128" y="88"/>
                        <a:pt x="129" y="89"/>
                        <a:pt x="130" y="89"/>
                      </a:cubicBezTo>
                      <a:cubicBezTo>
                        <a:pt x="131" y="90"/>
                        <a:pt x="132" y="91"/>
                        <a:pt x="134" y="92"/>
                      </a:cubicBezTo>
                      <a:cubicBezTo>
                        <a:pt x="135" y="94"/>
                        <a:pt x="137" y="95"/>
                        <a:pt x="137" y="95"/>
                      </a:cubicBezTo>
                      <a:cubicBezTo>
                        <a:pt x="139" y="97"/>
                        <a:pt x="140" y="97"/>
                        <a:pt x="140" y="97"/>
                      </a:cubicBezTo>
                      <a:cubicBezTo>
                        <a:pt x="140" y="98"/>
                        <a:pt x="140" y="98"/>
                        <a:pt x="140" y="99"/>
                      </a:cubicBezTo>
                      <a:cubicBezTo>
                        <a:pt x="140" y="99"/>
                        <a:pt x="139" y="99"/>
                        <a:pt x="139" y="99"/>
                      </a:cubicBezTo>
                      <a:cubicBezTo>
                        <a:pt x="139" y="99"/>
                        <a:pt x="139" y="99"/>
                        <a:pt x="139" y="99"/>
                      </a:cubicBezTo>
                      <a:cubicBezTo>
                        <a:pt x="139" y="99"/>
                        <a:pt x="138" y="99"/>
                        <a:pt x="137" y="98"/>
                      </a:cubicBezTo>
                      <a:cubicBezTo>
                        <a:pt x="136" y="97"/>
                        <a:pt x="135" y="97"/>
                        <a:pt x="135" y="97"/>
                      </a:cubicBezTo>
                      <a:cubicBezTo>
                        <a:pt x="131" y="93"/>
                        <a:pt x="129" y="91"/>
                        <a:pt x="129" y="91"/>
                      </a:cubicBezTo>
                      <a:cubicBezTo>
                        <a:pt x="128" y="90"/>
                        <a:pt x="127" y="91"/>
                        <a:pt x="126" y="92"/>
                      </a:cubicBezTo>
                      <a:cubicBezTo>
                        <a:pt x="125" y="94"/>
                        <a:pt x="125" y="95"/>
                        <a:pt x="124" y="95"/>
                      </a:cubicBezTo>
                      <a:cubicBezTo>
                        <a:pt x="122" y="96"/>
                        <a:pt x="119" y="95"/>
                        <a:pt x="116" y="92"/>
                      </a:cubicBezTo>
                      <a:cubicBezTo>
                        <a:pt x="116" y="92"/>
                        <a:pt x="113" y="89"/>
                        <a:pt x="106" y="83"/>
                      </a:cubicBezTo>
                      <a:cubicBezTo>
                        <a:pt x="104" y="81"/>
                        <a:pt x="103" y="80"/>
                        <a:pt x="101" y="79"/>
                      </a:cubicBezTo>
                      <a:cubicBezTo>
                        <a:pt x="101" y="78"/>
                        <a:pt x="101" y="78"/>
                        <a:pt x="100" y="78"/>
                      </a:cubicBezTo>
                      <a:cubicBezTo>
                        <a:pt x="99" y="77"/>
                        <a:pt x="99" y="77"/>
                        <a:pt x="99" y="77"/>
                      </a:cubicBezTo>
                      <a:cubicBezTo>
                        <a:pt x="97" y="76"/>
                        <a:pt x="97" y="75"/>
                        <a:pt x="97" y="75"/>
                      </a:cubicBezTo>
                      <a:cubicBezTo>
                        <a:pt x="98" y="73"/>
                        <a:pt x="99" y="73"/>
                        <a:pt x="101" y="75"/>
                      </a:cubicBezTo>
                      <a:close/>
                      <a:moveTo>
                        <a:pt x="87" y="92"/>
                      </a:moveTo>
                      <a:cubicBezTo>
                        <a:pt x="87" y="90"/>
                        <a:pt x="87" y="88"/>
                        <a:pt x="87" y="86"/>
                      </a:cubicBezTo>
                      <a:cubicBezTo>
                        <a:pt x="88" y="84"/>
                        <a:pt x="89" y="83"/>
                        <a:pt x="91" y="83"/>
                      </a:cubicBezTo>
                      <a:cubicBezTo>
                        <a:pt x="93" y="82"/>
                        <a:pt x="95" y="83"/>
                        <a:pt x="98" y="85"/>
                      </a:cubicBezTo>
                      <a:cubicBezTo>
                        <a:pt x="100" y="87"/>
                        <a:pt x="102" y="89"/>
                        <a:pt x="102" y="91"/>
                      </a:cubicBezTo>
                      <a:cubicBezTo>
                        <a:pt x="103" y="93"/>
                        <a:pt x="102" y="95"/>
                        <a:pt x="101" y="96"/>
                      </a:cubicBezTo>
                      <a:cubicBezTo>
                        <a:pt x="101" y="97"/>
                        <a:pt x="100" y="97"/>
                        <a:pt x="99" y="98"/>
                      </a:cubicBezTo>
                      <a:cubicBezTo>
                        <a:pt x="97" y="99"/>
                        <a:pt x="96" y="99"/>
                        <a:pt x="96" y="99"/>
                      </a:cubicBezTo>
                      <a:cubicBezTo>
                        <a:pt x="98" y="101"/>
                        <a:pt x="100" y="103"/>
                        <a:pt x="103" y="105"/>
                      </a:cubicBezTo>
                      <a:cubicBezTo>
                        <a:pt x="104" y="106"/>
                        <a:pt x="105" y="107"/>
                        <a:pt x="106" y="107"/>
                      </a:cubicBezTo>
                      <a:cubicBezTo>
                        <a:pt x="107" y="107"/>
                        <a:pt x="108" y="106"/>
                        <a:pt x="109" y="105"/>
                      </a:cubicBezTo>
                      <a:cubicBezTo>
                        <a:pt x="111" y="104"/>
                        <a:pt x="111" y="103"/>
                        <a:pt x="111" y="102"/>
                      </a:cubicBezTo>
                      <a:cubicBezTo>
                        <a:pt x="111" y="102"/>
                        <a:pt x="111" y="101"/>
                        <a:pt x="111" y="101"/>
                      </a:cubicBezTo>
                      <a:cubicBezTo>
                        <a:pt x="111" y="100"/>
                        <a:pt x="111" y="99"/>
                        <a:pt x="111" y="99"/>
                      </a:cubicBezTo>
                      <a:cubicBezTo>
                        <a:pt x="111" y="97"/>
                        <a:pt x="111" y="97"/>
                        <a:pt x="112" y="97"/>
                      </a:cubicBezTo>
                      <a:cubicBezTo>
                        <a:pt x="113" y="97"/>
                        <a:pt x="113" y="97"/>
                        <a:pt x="113" y="97"/>
                      </a:cubicBezTo>
                      <a:cubicBezTo>
                        <a:pt x="114" y="97"/>
                        <a:pt x="114" y="99"/>
                        <a:pt x="114" y="102"/>
                      </a:cubicBezTo>
                      <a:cubicBezTo>
                        <a:pt x="113" y="104"/>
                        <a:pt x="112" y="106"/>
                        <a:pt x="111" y="107"/>
                      </a:cubicBezTo>
                      <a:cubicBezTo>
                        <a:pt x="109" y="109"/>
                        <a:pt x="107" y="110"/>
                        <a:pt x="105" y="109"/>
                      </a:cubicBezTo>
                      <a:cubicBezTo>
                        <a:pt x="103" y="108"/>
                        <a:pt x="102" y="107"/>
                        <a:pt x="99" y="105"/>
                      </a:cubicBezTo>
                      <a:cubicBezTo>
                        <a:pt x="98" y="104"/>
                        <a:pt x="97" y="102"/>
                        <a:pt x="95" y="101"/>
                      </a:cubicBezTo>
                      <a:cubicBezTo>
                        <a:pt x="93" y="99"/>
                        <a:pt x="91" y="97"/>
                        <a:pt x="90" y="96"/>
                      </a:cubicBezTo>
                      <a:cubicBezTo>
                        <a:pt x="88" y="95"/>
                        <a:pt x="87" y="94"/>
                        <a:pt x="86" y="94"/>
                      </a:cubicBezTo>
                      <a:cubicBezTo>
                        <a:pt x="86" y="93"/>
                        <a:pt x="85" y="94"/>
                        <a:pt x="84" y="94"/>
                      </a:cubicBezTo>
                      <a:cubicBezTo>
                        <a:pt x="83" y="94"/>
                        <a:pt x="83" y="94"/>
                        <a:pt x="82" y="94"/>
                      </a:cubicBezTo>
                      <a:cubicBezTo>
                        <a:pt x="81" y="92"/>
                        <a:pt x="83" y="91"/>
                        <a:pt x="87" y="92"/>
                      </a:cubicBezTo>
                      <a:close/>
                      <a:moveTo>
                        <a:pt x="77" y="98"/>
                      </a:moveTo>
                      <a:cubicBezTo>
                        <a:pt x="78" y="98"/>
                        <a:pt x="78" y="98"/>
                        <a:pt x="79" y="98"/>
                      </a:cubicBezTo>
                      <a:cubicBezTo>
                        <a:pt x="79" y="98"/>
                        <a:pt x="81" y="100"/>
                        <a:pt x="86" y="105"/>
                      </a:cubicBezTo>
                      <a:cubicBezTo>
                        <a:pt x="87" y="106"/>
                        <a:pt x="88" y="107"/>
                        <a:pt x="90" y="108"/>
                      </a:cubicBezTo>
                      <a:cubicBezTo>
                        <a:pt x="91" y="110"/>
                        <a:pt x="92" y="111"/>
                        <a:pt x="93" y="112"/>
                      </a:cubicBezTo>
                      <a:cubicBezTo>
                        <a:pt x="96" y="114"/>
                        <a:pt x="98" y="116"/>
                        <a:pt x="99" y="116"/>
                      </a:cubicBezTo>
                      <a:cubicBezTo>
                        <a:pt x="100" y="116"/>
                        <a:pt x="100" y="116"/>
                        <a:pt x="100" y="116"/>
                      </a:cubicBezTo>
                      <a:cubicBezTo>
                        <a:pt x="101" y="116"/>
                        <a:pt x="101" y="116"/>
                        <a:pt x="102" y="116"/>
                      </a:cubicBezTo>
                      <a:cubicBezTo>
                        <a:pt x="103" y="116"/>
                        <a:pt x="103" y="117"/>
                        <a:pt x="103" y="117"/>
                      </a:cubicBezTo>
                      <a:cubicBezTo>
                        <a:pt x="102" y="118"/>
                        <a:pt x="102" y="118"/>
                        <a:pt x="102" y="118"/>
                      </a:cubicBezTo>
                      <a:cubicBezTo>
                        <a:pt x="102" y="118"/>
                        <a:pt x="101" y="118"/>
                        <a:pt x="99" y="118"/>
                      </a:cubicBezTo>
                      <a:cubicBezTo>
                        <a:pt x="99" y="118"/>
                        <a:pt x="99" y="118"/>
                        <a:pt x="98" y="119"/>
                      </a:cubicBezTo>
                      <a:cubicBezTo>
                        <a:pt x="98" y="119"/>
                        <a:pt x="98" y="119"/>
                        <a:pt x="98" y="120"/>
                      </a:cubicBezTo>
                      <a:cubicBezTo>
                        <a:pt x="98" y="123"/>
                        <a:pt x="97" y="125"/>
                        <a:pt x="96" y="126"/>
                      </a:cubicBezTo>
                      <a:cubicBezTo>
                        <a:pt x="94" y="128"/>
                        <a:pt x="92" y="129"/>
                        <a:pt x="91" y="129"/>
                      </a:cubicBezTo>
                      <a:cubicBezTo>
                        <a:pt x="90" y="129"/>
                        <a:pt x="89" y="129"/>
                        <a:pt x="88" y="127"/>
                      </a:cubicBezTo>
                      <a:cubicBezTo>
                        <a:pt x="87" y="126"/>
                        <a:pt x="86" y="125"/>
                        <a:pt x="87" y="124"/>
                      </a:cubicBezTo>
                      <a:cubicBezTo>
                        <a:pt x="87" y="124"/>
                        <a:pt x="88" y="124"/>
                        <a:pt x="88" y="125"/>
                      </a:cubicBezTo>
                      <a:cubicBezTo>
                        <a:pt x="90" y="126"/>
                        <a:pt x="90" y="126"/>
                        <a:pt x="90" y="126"/>
                      </a:cubicBezTo>
                      <a:cubicBezTo>
                        <a:pt x="91" y="126"/>
                        <a:pt x="92" y="126"/>
                        <a:pt x="93" y="126"/>
                      </a:cubicBezTo>
                      <a:cubicBezTo>
                        <a:pt x="95" y="124"/>
                        <a:pt x="96" y="122"/>
                        <a:pt x="96" y="119"/>
                      </a:cubicBezTo>
                      <a:cubicBezTo>
                        <a:pt x="96" y="117"/>
                        <a:pt x="95" y="115"/>
                        <a:pt x="93" y="113"/>
                      </a:cubicBezTo>
                      <a:cubicBezTo>
                        <a:pt x="90" y="110"/>
                        <a:pt x="87" y="108"/>
                        <a:pt x="85" y="107"/>
                      </a:cubicBezTo>
                      <a:cubicBezTo>
                        <a:pt x="85" y="106"/>
                        <a:pt x="84" y="106"/>
                        <a:pt x="83" y="105"/>
                      </a:cubicBezTo>
                      <a:cubicBezTo>
                        <a:pt x="82" y="104"/>
                        <a:pt x="81" y="103"/>
                        <a:pt x="80" y="103"/>
                      </a:cubicBezTo>
                      <a:cubicBezTo>
                        <a:pt x="78" y="101"/>
                        <a:pt x="76" y="99"/>
                        <a:pt x="76" y="99"/>
                      </a:cubicBezTo>
                      <a:cubicBezTo>
                        <a:pt x="76" y="99"/>
                        <a:pt x="76" y="98"/>
                        <a:pt x="77" y="98"/>
                      </a:cubicBezTo>
                      <a:close/>
                      <a:moveTo>
                        <a:pt x="59" y="118"/>
                      </a:moveTo>
                      <a:cubicBezTo>
                        <a:pt x="61" y="116"/>
                        <a:pt x="64" y="115"/>
                        <a:pt x="66" y="116"/>
                      </a:cubicBezTo>
                      <a:cubicBezTo>
                        <a:pt x="67" y="116"/>
                        <a:pt x="69" y="118"/>
                        <a:pt x="72" y="120"/>
                      </a:cubicBezTo>
                      <a:cubicBezTo>
                        <a:pt x="76" y="123"/>
                        <a:pt x="78" y="125"/>
                        <a:pt x="79" y="126"/>
                      </a:cubicBezTo>
                      <a:cubicBezTo>
                        <a:pt x="82" y="130"/>
                        <a:pt x="84" y="131"/>
                        <a:pt x="83" y="131"/>
                      </a:cubicBezTo>
                      <a:cubicBezTo>
                        <a:pt x="85" y="132"/>
                        <a:pt x="85" y="134"/>
                        <a:pt x="85" y="135"/>
                      </a:cubicBezTo>
                      <a:cubicBezTo>
                        <a:pt x="86" y="136"/>
                        <a:pt x="85" y="138"/>
                        <a:pt x="84" y="140"/>
                      </a:cubicBezTo>
                      <a:cubicBezTo>
                        <a:pt x="82" y="142"/>
                        <a:pt x="80" y="142"/>
                        <a:pt x="77" y="140"/>
                      </a:cubicBezTo>
                      <a:cubicBezTo>
                        <a:pt x="76" y="140"/>
                        <a:pt x="74" y="138"/>
                        <a:pt x="70" y="135"/>
                      </a:cubicBezTo>
                      <a:cubicBezTo>
                        <a:pt x="68" y="133"/>
                        <a:pt x="67" y="132"/>
                        <a:pt x="68" y="131"/>
                      </a:cubicBezTo>
                      <a:cubicBezTo>
                        <a:pt x="68" y="131"/>
                        <a:pt x="68" y="130"/>
                        <a:pt x="68" y="130"/>
                      </a:cubicBezTo>
                      <a:cubicBezTo>
                        <a:pt x="69" y="129"/>
                        <a:pt x="70" y="127"/>
                        <a:pt x="71" y="126"/>
                      </a:cubicBezTo>
                      <a:cubicBezTo>
                        <a:pt x="72" y="124"/>
                        <a:pt x="72" y="123"/>
                        <a:pt x="71" y="122"/>
                      </a:cubicBezTo>
                      <a:cubicBezTo>
                        <a:pt x="68" y="118"/>
                        <a:pt x="65" y="117"/>
                        <a:pt x="63" y="118"/>
                      </a:cubicBezTo>
                      <a:cubicBezTo>
                        <a:pt x="62" y="118"/>
                        <a:pt x="61" y="119"/>
                        <a:pt x="61" y="119"/>
                      </a:cubicBezTo>
                      <a:cubicBezTo>
                        <a:pt x="60" y="121"/>
                        <a:pt x="60" y="122"/>
                        <a:pt x="60" y="121"/>
                      </a:cubicBezTo>
                      <a:cubicBezTo>
                        <a:pt x="60" y="122"/>
                        <a:pt x="59" y="123"/>
                        <a:pt x="58" y="123"/>
                      </a:cubicBezTo>
                      <a:cubicBezTo>
                        <a:pt x="57" y="123"/>
                        <a:pt x="57" y="123"/>
                        <a:pt x="57" y="121"/>
                      </a:cubicBezTo>
                      <a:cubicBezTo>
                        <a:pt x="57" y="120"/>
                        <a:pt x="58" y="119"/>
                        <a:pt x="59" y="118"/>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5" name="Freeform 680"/>
                <p:cNvSpPr/>
                <p:nvPr/>
              </p:nvSpPr>
              <p:spPr bwMode="auto">
                <a:xfrm>
                  <a:off x="4470" y="2773"/>
                  <a:ext cx="33" cy="35"/>
                </a:xfrm>
                <a:custGeom>
                  <a:avLst/>
                  <a:gdLst>
                    <a:gd name="T0" fmla="*/ 2 w 14"/>
                    <a:gd name="T1" fmla="*/ 2 h 15"/>
                    <a:gd name="T2" fmla="*/ 0 w 14"/>
                    <a:gd name="T3" fmla="*/ 7 h 15"/>
                    <a:gd name="T4" fmla="*/ 3 w 14"/>
                    <a:gd name="T5" fmla="*/ 9 h 15"/>
                    <a:gd name="T6" fmla="*/ 9 w 14"/>
                    <a:gd name="T7" fmla="*/ 14 h 15"/>
                    <a:gd name="T8" fmla="*/ 12 w 14"/>
                    <a:gd name="T9" fmla="*/ 14 h 15"/>
                    <a:gd name="T10" fmla="*/ 12 w 14"/>
                    <a:gd name="T11" fmla="*/ 8 h 15"/>
                    <a:gd name="T12" fmla="*/ 8 w 14"/>
                    <a:gd name="T13" fmla="*/ 3 h 15"/>
                    <a:gd name="T14" fmla="*/ 5 w 14"/>
                    <a:gd name="T15" fmla="*/ 0 h 15"/>
                    <a:gd name="T16" fmla="*/ 2 w 14"/>
                    <a:gd name="T17"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
                      <a:moveTo>
                        <a:pt x="2" y="2"/>
                      </a:moveTo>
                      <a:cubicBezTo>
                        <a:pt x="1" y="5"/>
                        <a:pt x="0" y="6"/>
                        <a:pt x="0" y="7"/>
                      </a:cubicBezTo>
                      <a:cubicBezTo>
                        <a:pt x="0" y="7"/>
                        <a:pt x="1" y="8"/>
                        <a:pt x="3" y="9"/>
                      </a:cubicBezTo>
                      <a:cubicBezTo>
                        <a:pt x="7" y="12"/>
                        <a:pt x="9" y="14"/>
                        <a:pt x="9" y="14"/>
                      </a:cubicBezTo>
                      <a:cubicBezTo>
                        <a:pt x="10" y="15"/>
                        <a:pt x="12" y="15"/>
                        <a:pt x="12" y="14"/>
                      </a:cubicBezTo>
                      <a:cubicBezTo>
                        <a:pt x="14" y="13"/>
                        <a:pt x="14" y="11"/>
                        <a:pt x="12" y="8"/>
                      </a:cubicBezTo>
                      <a:cubicBezTo>
                        <a:pt x="10" y="6"/>
                        <a:pt x="9" y="4"/>
                        <a:pt x="8" y="3"/>
                      </a:cubicBezTo>
                      <a:cubicBezTo>
                        <a:pt x="6" y="1"/>
                        <a:pt x="5" y="0"/>
                        <a:pt x="5" y="0"/>
                      </a:cubicBezTo>
                      <a:cubicBezTo>
                        <a:pt x="4" y="0"/>
                        <a:pt x="3" y="1"/>
                        <a:pt x="2" y="2"/>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6" name="Freeform 681"/>
                <p:cNvSpPr/>
                <p:nvPr/>
              </p:nvSpPr>
              <p:spPr bwMode="auto">
                <a:xfrm>
                  <a:off x="4515" y="2678"/>
                  <a:ext cx="26" cy="31"/>
                </a:xfrm>
                <a:custGeom>
                  <a:avLst/>
                  <a:gdLst>
                    <a:gd name="T0" fmla="*/ 9 w 11"/>
                    <a:gd name="T1" fmla="*/ 11 h 13"/>
                    <a:gd name="T2" fmla="*/ 10 w 11"/>
                    <a:gd name="T3" fmla="*/ 5 h 13"/>
                    <a:gd name="T4" fmla="*/ 8 w 11"/>
                    <a:gd name="T5" fmla="*/ 1 h 13"/>
                    <a:gd name="T6" fmla="*/ 4 w 11"/>
                    <a:gd name="T7" fmla="*/ 0 h 13"/>
                    <a:gd name="T8" fmla="*/ 0 w 11"/>
                    <a:gd name="T9" fmla="*/ 3 h 13"/>
                    <a:gd name="T10" fmla="*/ 3 w 11"/>
                    <a:gd name="T11" fmla="*/ 10 h 13"/>
                    <a:gd name="T12" fmla="*/ 9 w 11"/>
                    <a:gd name="T13" fmla="*/ 11 h 13"/>
                  </a:gdLst>
                  <a:ahLst/>
                  <a:cxnLst>
                    <a:cxn ang="0">
                      <a:pos x="T0" y="T1"/>
                    </a:cxn>
                    <a:cxn ang="0">
                      <a:pos x="T2" y="T3"/>
                    </a:cxn>
                    <a:cxn ang="0">
                      <a:pos x="T4" y="T5"/>
                    </a:cxn>
                    <a:cxn ang="0">
                      <a:pos x="T6" y="T7"/>
                    </a:cxn>
                    <a:cxn ang="0">
                      <a:pos x="T8" y="T9"/>
                    </a:cxn>
                    <a:cxn ang="0">
                      <a:pos x="T10" y="T11"/>
                    </a:cxn>
                    <a:cxn ang="0">
                      <a:pos x="T12" y="T13"/>
                    </a:cxn>
                  </a:cxnLst>
                  <a:rect l="0" t="0" r="r" b="b"/>
                  <a:pathLst>
                    <a:path w="11" h="13">
                      <a:moveTo>
                        <a:pt x="9" y="11"/>
                      </a:moveTo>
                      <a:cubicBezTo>
                        <a:pt x="10" y="9"/>
                        <a:pt x="11" y="7"/>
                        <a:pt x="10" y="5"/>
                      </a:cubicBezTo>
                      <a:cubicBezTo>
                        <a:pt x="10" y="4"/>
                        <a:pt x="9" y="2"/>
                        <a:pt x="8" y="1"/>
                      </a:cubicBezTo>
                      <a:cubicBezTo>
                        <a:pt x="6" y="0"/>
                        <a:pt x="5" y="0"/>
                        <a:pt x="4" y="0"/>
                      </a:cubicBezTo>
                      <a:cubicBezTo>
                        <a:pt x="2" y="0"/>
                        <a:pt x="1" y="1"/>
                        <a:pt x="0" y="3"/>
                      </a:cubicBezTo>
                      <a:cubicBezTo>
                        <a:pt x="0" y="5"/>
                        <a:pt x="0" y="8"/>
                        <a:pt x="3" y="10"/>
                      </a:cubicBezTo>
                      <a:cubicBezTo>
                        <a:pt x="5" y="13"/>
                        <a:pt x="7" y="13"/>
                        <a:pt x="9" y="11"/>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7" name="Freeform 682"/>
                <p:cNvSpPr/>
                <p:nvPr/>
              </p:nvSpPr>
              <p:spPr bwMode="auto">
                <a:xfrm>
                  <a:off x="4730" y="3203"/>
                  <a:ext cx="31" cy="40"/>
                </a:xfrm>
                <a:custGeom>
                  <a:avLst/>
                  <a:gdLst>
                    <a:gd name="T0" fmla="*/ 9 w 13"/>
                    <a:gd name="T1" fmla="*/ 17 h 17"/>
                    <a:gd name="T2" fmla="*/ 13 w 13"/>
                    <a:gd name="T3" fmla="*/ 0 h 17"/>
                    <a:gd name="T4" fmla="*/ 0 w 13"/>
                    <a:gd name="T5" fmla="*/ 11 h 17"/>
                    <a:gd name="T6" fmla="*/ 9 w 13"/>
                    <a:gd name="T7" fmla="*/ 17 h 17"/>
                  </a:gdLst>
                  <a:ahLst/>
                  <a:cxnLst>
                    <a:cxn ang="0">
                      <a:pos x="T0" y="T1"/>
                    </a:cxn>
                    <a:cxn ang="0">
                      <a:pos x="T2" y="T3"/>
                    </a:cxn>
                    <a:cxn ang="0">
                      <a:pos x="T4" y="T5"/>
                    </a:cxn>
                    <a:cxn ang="0">
                      <a:pos x="T6" y="T7"/>
                    </a:cxn>
                  </a:cxnLst>
                  <a:rect l="0" t="0" r="r" b="b"/>
                  <a:pathLst>
                    <a:path w="13" h="17">
                      <a:moveTo>
                        <a:pt x="9" y="17"/>
                      </a:moveTo>
                      <a:cubicBezTo>
                        <a:pt x="10" y="11"/>
                        <a:pt x="12" y="6"/>
                        <a:pt x="13" y="0"/>
                      </a:cubicBezTo>
                      <a:cubicBezTo>
                        <a:pt x="8" y="3"/>
                        <a:pt x="4" y="7"/>
                        <a:pt x="0" y="11"/>
                      </a:cubicBezTo>
                      <a:cubicBezTo>
                        <a:pt x="3" y="13"/>
                        <a:pt x="6" y="15"/>
                        <a:pt x="9" y="17"/>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8" name="Freeform 683"/>
                <p:cNvSpPr/>
                <p:nvPr/>
              </p:nvSpPr>
              <p:spPr bwMode="auto">
                <a:xfrm>
                  <a:off x="4636" y="3946"/>
                  <a:ext cx="194" cy="95"/>
                </a:xfrm>
                <a:custGeom>
                  <a:avLst/>
                  <a:gdLst>
                    <a:gd name="T0" fmla="*/ 82 w 82"/>
                    <a:gd name="T1" fmla="*/ 0 h 40"/>
                    <a:gd name="T2" fmla="*/ 0 w 82"/>
                    <a:gd name="T3" fmla="*/ 22 h 40"/>
                    <a:gd name="T4" fmla="*/ 37 w 82"/>
                    <a:gd name="T5" fmla="*/ 40 h 40"/>
                    <a:gd name="T6" fmla="*/ 82 w 82"/>
                    <a:gd name="T7" fmla="*/ 0 h 40"/>
                  </a:gdLst>
                  <a:ahLst/>
                  <a:cxnLst>
                    <a:cxn ang="0">
                      <a:pos x="T0" y="T1"/>
                    </a:cxn>
                    <a:cxn ang="0">
                      <a:pos x="T2" y="T3"/>
                    </a:cxn>
                    <a:cxn ang="0">
                      <a:pos x="T4" y="T5"/>
                    </a:cxn>
                    <a:cxn ang="0">
                      <a:pos x="T6" y="T7"/>
                    </a:cxn>
                  </a:cxnLst>
                  <a:rect l="0" t="0" r="r" b="b"/>
                  <a:pathLst>
                    <a:path w="82" h="40">
                      <a:moveTo>
                        <a:pt x="82" y="0"/>
                      </a:moveTo>
                      <a:cubicBezTo>
                        <a:pt x="45" y="9"/>
                        <a:pt x="12" y="17"/>
                        <a:pt x="0" y="22"/>
                      </a:cubicBezTo>
                      <a:cubicBezTo>
                        <a:pt x="12" y="28"/>
                        <a:pt x="24" y="34"/>
                        <a:pt x="37" y="40"/>
                      </a:cubicBezTo>
                      <a:cubicBezTo>
                        <a:pt x="53" y="31"/>
                        <a:pt x="69" y="17"/>
                        <a:pt x="82" y="0"/>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9" name="Freeform 684"/>
                <p:cNvSpPr/>
                <p:nvPr/>
              </p:nvSpPr>
              <p:spPr bwMode="auto">
                <a:xfrm>
                  <a:off x="4678" y="3076"/>
                  <a:ext cx="52" cy="56"/>
                </a:xfrm>
                <a:custGeom>
                  <a:avLst/>
                  <a:gdLst>
                    <a:gd name="T0" fmla="*/ 17 w 22"/>
                    <a:gd name="T1" fmla="*/ 20 h 24"/>
                    <a:gd name="T2" fmla="*/ 19 w 22"/>
                    <a:gd name="T3" fmla="*/ 5 h 24"/>
                    <a:gd name="T4" fmla="*/ 5 w 22"/>
                    <a:gd name="T5" fmla="*/ 3 h 24"/>
                    <a:gd name="T6" fmla="*/ 3 w 22"/>
                    <a:gd name="T7" fmla="*/ 18 h 24"/>
                    <a:gd name="T8" fmla="*/ 17 w 22"/>
                    <a:gd name="T9" fmla="*/ 20 h 24"/>
                  </a:gdLst>
                  <a:ahLst/>
                  <a:cxnLst>
                    <a:cxn ang="0">
                      <a:pos x="T0" y="T1"/>
                    </a:cxn>
                    <a:cxn ang="0">
                      <a:pos x="T2" y="T3"/>
                    </a:cxn>
                    <a:cxn ang="0">
                      <a:pos x="T4" y="T5"/>
                    </a:cxn>
                    <a:cxn ang="0">
                      <a:pos x="T6" y="T7"/>
                    </a:cxn>
                    <a:cxn ang="0">
                      <a:pos x="T8" y="T9"/>
                    </a:cxn>
                  </a:cxnLst>
                  <a:rect l="0" t="0" r="r" b="b"/>
                  <a:pathLst>
                    <a:path w="22" h="24">
                      <a:moveTo>
                        <a:pt x="17" y="20"/>
                      </a:moveTo>
                      <a:cubicBezTo>
                        <a:pt x="21" y="17"/>
                        <a:pt x="22" y="10"/>
                        <a:pt x="19" y="5"/>
                      </a:cubicBezTo>
                      <a:cubicBezTo>
                        <a:pt x="16" y="1"/>
                        <a:pt x="10" y="0"/>
                        <a:pt x="5" y="3"/>
                      </a:cubicBezTo>
                      <a:cubicBezTo>
                        <a:pt x="1" y="6"/>
                        <a:pt x="0" y="13"/>
                        <a:pt x="3" y="18"/>
                      </a:cubicBezTo>
                      <a:cubicBezTo>
                        <a:pt x="7" y="22"/>
                        <a:pt x="13" y="24"/>
                        <a:pt x="17" y="20"/>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0" name="Freeform 685"/>
                <p:cNvSpPr/>
                <p:nvPr/>
              </p:nvSpPr>
              <p:spPr bwMode="auto">
                <a:xfrm>
                  <a:off x="4562" y="1107"/>
                  <a:ext cx="50" cy="50"/>
                </a:xfrm>
                <a:custGeom>
                  <a:avLst/>
                  <a:gdLst>
                    <a:gd name="T0" fmla="*/ 0 w 21"/>
                    <a:gd name="T1" fmla="*/ 5 h 21"/>
                    <a:gd name="T2" fmla="*/ 15 w 21"/>
                    <a:gd name="T3" fmla="*/ 21 h 21"/>
                    <a:gd name="T4" fmla="*/ 21 w 21"/>
                    <a:gd name="T5" fmla="*/ 15 h 21"/>
                    <a:gd name="T6" fmla="*/ 6 w 21"/>
                    <a:gd name="T7" fmla="*/ 0 h 21"/>
                    <a:gd name="T8" fmla="*/ 0 w 21"/>
                    <a:gd name="T9" fmla="*/ 5 h 21"/>
                  </a:gdLst>
                  <a:ahLst/>
                  <a:cxnLst>
                    <a:cxn ang="0">
                      <a:pos x="T0" y="T1"/>
                    </a:cxn>
                    <a:cxn ang="0">
                      <a:pos x="T2" y="T3"/>
                    </a:cxn>
                    <a:cxn ang="0">
                      <a:pos x="T4" y="T5"/>
                    </a:cxn>
                    <a:cxn ang="0">
                      <a:pos x="T6" y="T7"/>
                    </a:cxn>
                    <a:cxn ang="0">
                      <a:pos x="T8" y="T9"/>
                    </a:cxn>
                  </a:cxnLst>
                  <a:rect l="0" t="0" r="r" b="b"/>
                  <a:pathLst>
                    <a:path w="21" h="21">
                      <a:moveTo>
                        <a:pt x="0" y="5"/>
                      </a:moveTo>
                      <a:cubicBezTo>
                        <a:pt x="15" y="21"/>
                        <a:pt x="15" y="21"/>
                        <a:pt x="15" y="21"/>
                      </a:cubicBezTo>
                      <a:cubicBezTo>
                        <a:pt x="17" y="19"/>
                        <a:pt x="19" y="17"/>
                        <a:pt x="21" y="15"/>
                      </a:cubicBezTo>
                      <a:cubicBezTo>
                        <a:pt x="6" y="0"/>
                        <a:pt x="6" y="0"/>
                        <a:pt x="6" y="0"/>
                      </a:cubicBezTo>
                      <a:lnTo>
                        <a:pt x="0" y="5"/>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1" name="Freeform 686"/>
                <p:cNvSpPr/>
                <p:nvPr/>
              </p:nvSpPr>
              <p:spPr bwMode="auto">
                <a:xfrm>
                  <a:off x="4671" y="3532"/>
                  <a:ext cx="100" cy="83"/>
                </a:xfrm>
                <a:custGeom>
                  <a:avLst/>
                  <a:gdLst>
                    <a:gd name="T0" fmla="*/ 0 w 42"/>
                    <a:gd name="T1" fmla="*/ 2 h 35"/>
                    <a:gd name="T2" fmla="*/ 24 w 42"/>
                    <a:gd name="T3" fmla="*/ 35 h 35"/>
                    <a:gd name="T4" fmla="*/ 42 w 42"/>
                    <a:gd name="T5" fmla="*/ 31 h 35"/>
                    <a:gd name="T6" fmla="*/ 32 w 42"/>
                    <a:gd name="T7" fmla="*/ 1 h 35"/>
                    <a:gd name="T8" fmla="*/ 0 w 42"/>
                    <a:gd name="T9" fmla="*/ 2 h 35"/>
                  </a:gdLst>
                  <a:ahLst/>
                  <a:cxnLst>
                    <a:cxn ang="0">
                      <a:pos x="T0" y="T1"/>
                    </a:cxn>
                    <a:cxn ang="0">
                      <a:pos x="T2" y="T3"/>
                    </a:cxn>
                    <a:cxn ang="0">
                      <a:pos x="T4" y="T5"/>
                    </a:cxn>
                    <a:cxn ang="0">
                      <a:pos x="T6" y="T7"/>
                    </a:cxn>
                    <a:cxn ang="0">
                      <a:pos x="T8" y="T9"/>
                    </a:cxn>
                  </a:cxnLst>
                  <a:rect l="0" t="0" r="r" b="b"/>
                  <a:pathLst>
                    <a:path w="42" h="35">
                      <a:moveTo>
                        <a:pt x="0" y="2"/>
                      </a:moveTo>
                      <a:cubicBezTo>
                        <a:pt x="5" y="14"/>
                        <a:pt x="14" y="26"/>
                        <a:pt x="24" y="35"/>
                      </a:cubicBezTo>
                      <a:cubicBezTo>
                        <a:pt x="30" y="33"/>
                        <a:pt x="36" y="32"/>
                        <a:pt x="42" y="31"/>
                      </a:cubicBezTo>
                      <a:cubicBezTo>
                        <a:pt x="38" y="22"/>
                        <a:pt x="34" y="11"/>
                        <a:pt x="32" y="1"/>
                      </a:cubicBezTo>
                      <a:cubicBezTo>
                        <a:pt x="23" y="0"/>
                        <a:pt x="12" y="0"/>
                        <a:pt x="0" y="2"/>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2" name="Freeform 687"/>
                <p:cNvSpPr/>
                <p:nvPr/>
              </p:nvSpPr>
              <p:spPr bwMode="auto">
                <a:xfrm>
                  <a:off x="4617" y="1781"/>
                  <a:ext cx="33" cy="45"/>
                </a:xfrm>
                <a:custGeom>
                  <a:avLst/>
                  <a:gdLst>
                    <a:gd name="T0" fmla="*/ 8 w 14"/>
                    <a:gd name="T1" fmla="*/ 2 h 19"/>
                    <a:gd name="T2" fmla="*/ 0 w 14"/>
                    <a:gd name="T3" fmla="*/ 17 h 19"/>
                    <a:gd name="T4" fmla="*/ 5 w 14"/>
                    <a:gd name="T5" fmla="*/ 19 h 19"/>
                    <a:gd name="T6" fmla="*/ 14 w 14"/>
                    <a:gd name="T7" fmla="*/ 0 h 19"/>
                    <a:gd name="T8" fmla="*/ 8 w 14"/>
                    <a:gd name="T9" fmla="*/ 2 h 19"/>
                  </a:gdLst>
                  <a:ahLst/>
                  <a:cxnLst>
                    <a:cxn ang="0">
                      <a:pos x="T0" y="T1"/>
                    </a:cxn>
                    <a:cxn ang="0">
                      <a:pos x="T2" y="T3"/>
                    </a:cxn>
                    <a:cxn ang="0">
                      <a:pos x="T4" y="T5"/>
                    </a:cxn>
                    <a:cxn ang="0">
                      <a:pos x="T6" y="T7"/>
                    </a:cxn>
                    <a:cxn ang="0">
                      <a:pos x="T8" y="T9"/>
                    </a:cxn>
                  </a:cxnLst>
                  <a:rect l="0" t="0" r="r" b="b"/>
                  <a:pathLst>
                    <a:path w="14" h="19">
                      <a:moveTo>
                        <a:pt x="8" y="2"/>
                      </a:moveTo>
                      <a:cubicBezTo>
                        <a:pt x="0" y="17"/>
                        <a:pt x="0" y="17"/>
                        <a:pt x="0" y="17"/>
                      </a:cubicBezTo>
                      <a:cubicBezTo>
                        <a:pt x="2" y="18"/>
                        <a:pt x="4" y="18"/>
                        <a:pt x="5" y="19"/>
                      </a:cubicBezTo>
                      <a:cubicBezTo>
                        <a:pt x="8" y="13"/>
                        <a:pt x="11" y="7"/>
                        <a:pt x="14" y="0"/>
                      </a:cubicBezTo>
                      <a:cubicBezTo>
                        <a:pt x="12" y="1"/>
                        <a:pt x="10" y="1"/>
                        <a:pt x="8" y="2"/>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3" name="Freeform 688"/>
                <p:cNvSpPr/>
                <p:nvPr/>
              </p:nvSpPr>
              <p:spPr bwMode="auto">
                <a:xfrm>
                  <a:off x="4681" y="3241"/>
                  <a:ext cx="66" cy="135"/>
                </a:xfrm>
                <a:custGeom>
                  <a:avLst/>
                  <a:gdLst>
                    <a:gd name="T0" fmla="*/ 28 w 28"/>
                    <a:gd name="T1" fmla="*/ 9 h 57"/>
                    <a:gd name="T2" fmla="*/ 17 w 28"/>
                    <a:gd name="T3" fmla="*/ 0 h 57"/>
                    <a:gd name="T4" fmla="*/ 1 w 28"/>
                    <a:gd name="T5" fmla="*/ 53 h 57"/>
                    <a:gd name="T6" fmla="*/ 22 w 28"/>
                    <a:gd name="T7" fmla="*/ 57 h 57"/>
                    <a:gd name="T8" fmla="*/ 28 w 28"/>
                    <a:gd name="T9" fmla="*/ 9 h 57"/>
                  </a:gdLst>
                  <a:ahLst/>
                  <a:cxnLst>
                    <a:cxn ang="0">
                      <a:pos x="T0" y="T1"/>
                    </a:cxn>
                    <a:cxn ang="0">
                      <a:pos x="T2" y="T3"/>
                    </a:cxn>
                    <a:cxn ang="0">
                      <a:pos x="T4" y="T5"/>
                    </a:cxn>
                    <a:cxn ang="0">
                      <a:pos x="T6" y="T7"/>
                    </a:cxn>
                    <a:cxn ang="0">
                      <a:pos x="T8" y="T9"/>
                    </a:cxn>
                  </a:cxnLst>
                  <a:rect l="0" t="0" r="r" b="b"/>
                  <a:pathLst>
                    <a:path w="28" h="57">
                      <a:moveTo>
                        <a:pt x="28" y="9"/>
                      </a:moveTo>
                      <a:cubicBezTo>
                        <a:pt x="24" y="5"/>
                        <a:pt x="20" y="2"/>
                        <a:pt x="17" y="0"/>
                      </a:cubicBezTo>
                      <a:cubicBezTo>
                        <a:pt x="5" y="15"/>
                        <a:pt x="0" y="34"/>
                        <a:pt x="1" y="53"/>
                      </a:cubicBezTo>
                      <a:cubicBezTo>
                        <a:pt x="8" y="54"/>
                        <a:pt x="15" y="56"/>
                        <a:pt x="22" y="57"/>
                      </a:cubicBezTo>
                      <a:cubicBezTo>
                        <a:pt x="22" y="42"/>
                        <a:pt x="24" y="25"/>
                        <a:pt x="28" y="9"/>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4" name="Freeform 689"/>
                <p:cNvSpPr/>
                <p:nvPr/>
              </p:nvSpPr>
              <p:spPr bwMode="auto">
                <a:xfrm>
                  <a:off x="4529" y="185"/>
                  <a:ext cx="31" cy="78"/>
                </a:xfrm>
                <a:custGeom>
                  <a:avLst/>
                  <a:gdLst>
                    <a:gd name="T0" fmla="*/ 10 w 13"/>
                    <a:gd name="T1" fmla="*/ 33 h 33"/>
                    <a:gd name="T2" fmla="*/ 13 w 13"/>
                    <a:gd name="T3" fmla="*/ 8 h 33"/>
                    <a:gd name="T4" fmla="*/ 0 w 13"/>
                    <a:gd name="T5" fmla="*/ 0 h 33"/>
                    <a:gd name="T6" fmla="*/ 4 w 13"/>
                    <a:gd name="T7" fmla="*/ 30 h 33"/>
                    <a:gd name="T8" fmla="*/ 10 w 13"/>
                    <a:gd name="T9" fmla="*/ 33 h 33"/>
                  </a:gdLst>
                  <a:ahLst/>
                  <a:cxnLst>
                    <a:cxn ang="0">
                      <a:pos x="T0" y="T1"/>
                    </a:cxn>
                    <a:cxn ang="0">
                      <a:pos x="T2" y="T3"/>
                    </a:cxn>
                    <a:cxn ang="0">
                      <a:pos x="T4" y="T5"/>
                    </a:cxn>
                    <a:cxn ang="0">
                      <a:pos x="T6" y="T7"/>
                    </a:cxn>
                    <a:cxn ang="0">
                      <a:pos x="T8" y="T9"/>
                    </a:cxn>
                  </a:cxnLst>
                  <a:rect l="0" t="0" r="r" b="b"/>
                  <a:pathLst>
                    <a:path w="13" h="33">
                      <a:moveTo>
                        <a:pt x="10" y="33"/>
                      </a:moveTo>
                      <a:cubicBezTo>
                        <a:pt x="10" y="24"/>
                        <a:pt x="11" y="16"/>
                        <a:pt x="13" y="8"/>
                      </a:cubicBezTo>
                      <a:cubicBezTo>
                        <a:pt x="8" y="6"/>
                        <a:pt x="4" y="3"/>
                        <a:pt x="0" y="0"/>
                      </a:cubicBezTo>
                      <a:cubicBezTo>
                        <a:pt x="1" y="12"/>
                        <a:pt x="3" y="22"/>
                        <a:pt x="4" y="30"/>
                      </a:cubicBezTo>
                      <a:cubicBezTo>
                        <a:pt x="6" y="31"/>
                        <a:pt x="8" y="32"/>
                        <a:pt x="10" y="33"/>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5" name="Freeform 690"/>
                <p:cNvSpPr/>
                <p:nvPr/>
              </p:nvSpPr>
              <p:spPr bwMode="auto">
                <a:xfrm>
                  <a:off x="4487" y="412"/>
                  <a:ext cx="90" cy="250"/>
                </a:xfrm>
                <a:custGeom>
                  <a:avLst/>
                  <a:gdLst>
                    <a:gd name="T0" fmla="*/ 0 w 38"/>
                    <a:gd name="T1" fmla="*/ 0 h 106"/>
                    <a:gd name="T2" fmla="*/ 18 w 38"/>
                    <a:gd name="T3" fmla="*/ 106 h 106"/>
                    <a:gd name="T4" fmla="*/ 38 w 38"/>
                    <a:gd name="T5" fmla="*/ 67 h 106"/>
                    <a:gd name="T6" fmla="*/ 27 w 38"/>
                    <a:gd name="T7" fmla="*/ 14 h 106"/>
                    <a:gd name="T8" fmla="*/ 0 w 38"/>
                    <a:gd name="T9" fmla="*/ 0 h 106"/>
                  </a:gdLst>
                  <a:ahLst/>
                  <a:cxnLst>
                    <a:cxn ang="0">
                      <a:pos x="T0" y="T1"/>
                    </a:cxn>
                    <a:cxn ang="0">
                      <a:pos x="T2" y="T3"/>
                    </a:cxn>
                    <a:cxn ang="0">
                      <a:pos x="T4" y="T5"/>
                    </a:cxn>
                    <a:cxn ang="0">
                      <a:pos x="T6" y="T7"/>
                    </a:cxn>
                    <a:cxn ang="0">
                      <a:pos x="T8" y="T9"/>
                    </a:cxn>
                  </a:cxnLst>
                  <a:rect l="0" t="0" r="r" b="b"/>
                  <a:pathLst>
                    <a:path w="38" h="106">
                      <a:moveTo>
                        <a:pt x="0" y="0"/>
                      </a:moveTo>
                      <a:cubicBezTo>
                        <a:pt x="7" y="38"/>
                        <a:pt x="13" y="76"/>
                        <a:pt x="18" y="106"/>
                      </a:cubicBezTo>
                      <a:cubicBezTo>
                        <a:pt x="22" y="89"/>
                        <a:pt x="32" y="72"/>
                        <a:pt x="38" y="67"/>
                      </a:cubicBezTo>
                      <a:cubicBezTo>
                        <a:pt x="34" y="52"/>
                        <a:pt x="30" y="35"/>
                        <a:pt x="27" y="14"/>
                      </a:cubicBezTo>
                      <a:cubicBezTo>
                        <a:pt x="17" y="10"/>
                        <a:pt x="8" y="6"/>
                        <a:pt x="0" y="0"/>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6" name="Freeform 691"/>
                <p:cNvSpPr/>
                <p:nvPr/>
              </p:nvSpPr>
              <p:spPr bwMode="auto">
                <a:xfrm>
                  <a:off x="4603" y="1786"/>
                  <a:ext cx="28" cy="33"/>
                </a:xfrm>
                <a:custGeom>
                  <a:avLst/>
                  <a:gdLst>
                    <a:gd name="T0" fmla="*/ 12 w 12"/>
                    <a:gd name="T1" fmla="*/ 0 h 14"/>
                    <a:gd name="T2" fmla="*/ 6 w 12"/>
                    <a:gd name="T3" fmla="*/ 0 h 14"/>
                    <a:gd name="T4" fmla="*/ 0 w 12"/>
                    <a:gd name="T5" fmla="*/ 12 h 14"/>
                    <a:gd name="T6" fmla="*/ 4 w 12"/>
                    <a:gd name="T7" fmla="*/ 14 h 14"/>
                    <a:gd name="T8" fmla="*/ 12 w 12"/>
                    <a:gd name="T9" fmla="*/ 0 h 14"/>
                  </a:gdLst>
                  <a:ahLst/>
                  <a:cxnLst>
                    <a:cxn ang="0">
                      <a:pos x="T0" y="T1"/>
                    </a:cxn>
                    <a:cxn ang="0">
                      <a:pos x="T2" y="T3"/>
                    </a:cxn>
                    <a:cxn ang="0">
                      <a:pos x="T4" y="T5"/>
                    </a:cxn>
                    <a:cxn ang="0">
                      <a:pos x="T6" y="T7"/>
                    </a:cxn>
                    <a:cxn ang="0">
                      <a:pos x="T8" y="T9"/>
                    </a:cxn>
                  </a:cxnLst>
                  <a:rect l="0" t="0" r="r" b="b"/>
                  <a:pathLst>
                    <a:path w="12" h="14">
                      <a:moveTo>
                        <a:pt x="12" y="0"/>
                      </a:moveTo>
                      <a:cubicBezTo>
                        <a:pt x="10" y="0"/>
                        <a:pt x="8" y="0"/>
                        <a:pt x="6" y="0"/>
                      </a:cubicBezTo>
                      <a:cubicBezTo>
                        <a:pt x="0" y="12"/>
                        <a:pt x="0" y="12"/>
                        <a:pt x="0" y="12"/>
                      </a:cubicBezTo>
                      <a:cubicBezTo>
                        <a:pt x="1" y="13"/>
                        <a:pt x="3" y="14"/>
                        <a:pt x="4" y="14"/>
                      </a:cubicBezTo>
                      <a:lnTo>
                        <a:pt x="12" y="0"/>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7" name="Freeform 692"/>
                <p:cNvSpPr/>
                <p:nvPr/>
              </p:nvSpPr>
              <p:spPr bwMode="auto">
                <a:xfrm>
                  <a:off x="4659" y="4119"/>
                  <a:ext cx="180" cy="227"/>
                </a:xfrm>
                <a:custGeom>
                  <a:avLst/>
                  <a:gdLst>
                    <a:gd name="T0" fmla="*/ 12 w 76"/>
                    <a:gd name="T1" fmla="*/ 96 h 96"/>
                    <a:gd name="T2" fmla="*/ 76 w 76"/>
                    <a:gd name="T3" fmla="*/ 0 h 96"/>
                    <a:gd name="T4" fmla="*/ 0 w 76"/>
                    <a:gd name="T5" fmla="*/ 36 h 96"/>
                    <a:gd name="T6" fmla="*/ 12 w 76"/>
                    <a:gd name="T7" fmla="*/ 96 h 96"/>
                  </a:gdLst>
                  <a:ahLst/>
                  <a:cxnLst>
                    <a:cxn ang="0">
                      <a:pos x="T0" y="T1"/>
                    </a:cxn>
                    <a:cxn ang="0">
                      <a:pos x="T2" y="T3"/>
                    </a:cxn>
                    <a:cxn ang="0">
                      <a:pos x="T4" y="T5"/>
                    </a:cxn>
                    <a:cxn ang="0">
                      <a:pos x="T6" y="T7"/>
                    </a:cxn>
                  </a:cxnLst>
                  <a:rect l="0" t="0" r="r" b="b"/>
                  <a:pathLst>
                    <a:path w="76" h="96">
                      <a:moveTo>
                        <a:pt x="12" y="96"/>
                      </a:moveTo>
                      <a:cubicBezTo>
                        <a:pt x="28" y="74"/>
                        <a:pt x="56" y="32"/>
                        <a:pt x="76" y="0"/>
                      </a:cubicBezTo>
                      <a:cubicBezTo>
                        <a:pt x="55" y="18"/>
                        <a:pt x="29" y="31"/>
                        <a:pt x="0" y="36"/>
                      </a:cubicBezTo>
                      <a:cubicBezTo>
                        <a:pt x="5" y="57"/>
                        <a:pt x="9" y="83"/>
                        <a:pt x="12" y="96"/>
                      </a:cubicBezTo>
                      <a:close/>
                    </a:path>
                  </a:pathLst>
                </a:custGeom>
                <a:solidFill>
                  <a:srgbClr val="C6D9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8" name="Freeform 693"/>
                <p:cNvSpPr/>
                <p:nvPr/>
              </p:nvSpPr>
              <p:spPr bwMode="auto">
                <a:xfrm>
                  <a:off x="4544" y="1124"/>
                  <a:ext cx="49" cy="57"/>
                </a:xfrm>
                <a:custGeom>
                  <a:avLst/>
                  <a:gdLst>
                    <a:gd name="T0" fmla="*/ 0 w 21"/>
                    <a:gd name="T1" fmla="*/ 5 h 24"/>
                    <a:gd name="T2" fmla="*/ 17 w 21"/>
                    <a:gd name="T3" fmla="*/ 24 h 24"/>
                    <a:gd name="T4" fmla="*/ 21 w 21"/>
                    <a:gd name="T5" fmla="*/ 16 h 24"/>
                    <a:gd name="T6" fmla="*/ 6 w 21"/>
                    <a:gd name="T7" fmla="*/ 0 h 24"/>
                    <a:gd name="T8" fmla="*/ 0 w 21"/>
                    <a:gd name="T9" fmla="*/ 5 h 24"/>
                  </a:gdLst>
                  <a:ahLst/>
                  <a:cxnLst>
                    <a:cxn ang="0">
                      <a:pos x="T0" y="T1"/>
                    </a:cxn>
                    <a:cxn ang="0">
                      <a:pos x="T2" y="T3"/>
                    </a:cxn>
                    <a:cxn ang="0">
                      <a:pos x="T4" y="T5"/>
                    </a:cxn>
                    <a:cxn ang="0">
                      <a:pos x="T6" y="T7"/>
                    </a:cxn>
                    <a:cxn ang="0">
                      <a:pos x="T8" y="T9"/>
                    </a:cxn>
                  </a:cxnLst>
                  <a:rect l="0" t="0" r="r" b="b"/>
                  <a:pathLst>
                    <a:path w="21" h="24">
                      <a:moveTo>
                        <a:pt x="0" y="5"/>
                      </a:moveTo>
                      <a:cubicBezTo>
                        <a:pt x="17" y="24"/>
                        <a:pt x="17" y="24"/>
                        <a:pt x="17" y="24"/>
                      </a:cubicBezTo>
                      <a:cubicBezTo>
                        <a:pt x="18" y="21"/>
                        <a:pt x="19" y="19"/>
                        <a:pt x="21" y="16"/>
                      </a:cubicBezTo>
                      <a:cubicBezTo>
                        <a:pt x="6" y="0"/>
                        <a:pt x="6" y="0"/>
                        <a:pt x="6" y="0"/>
                      </a:cubicBezTo>
                      <a:lnTo>
                        <a:pt x="0" y="5"/>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9" name="Freeform 694"/>
                <p:cNvSpPr/>
                <p:nvPr/>
              </p:nvSpPr>
              <p:spPr bwMode="auto">
                <a:xfrm>
                  <a:off x="4525" y="1140"/>
                  <a:ext cx="54" cy="59"/>
                </a:xfrm>
                <a:custGeom>
                  <a:avLst/>
                  <a:gdLst>
                    <a:gd name="T0" fmla="*/ 0 w 23"/>
                    <a:gd name="T1" fmla="*/ 5 h 25"/>
                    <a:gd name="T2" fmla="*/ 16 w 23"/>
                    <a:gd name="T3" fmla="*/ 23 h 25"/>
                    <a:gd name="T4" fmla="*/ 22 w 23"/>
                    <a:gd name="T5" fmla="*/ 25 h 25"/>
                    <a:gd name="T6" fmla="*/ 23 w 23"/>
                    <a:gd name="T7" fmla="*/ 19 h 25"/>
                    <a:gd name="T8" fmla="*/ 6 w 23"/>
                    <a:gd name="T9" fmla="*/ 0 h 25"/>
                    <a:gd name="T10" fmla="*/ 0 w 23"/>
                    <a:gd name="T11" fmla="*/ 5 h 25"/>
                  </a:gdLst>
                  <a:ahLst/>
                  <a:cxnLst>
                    <a:cxn ang="0">
                      <a:pos x="T0" y="T1"/>
                    </a:cxn>
                    <a:cxn ang="0">
                      <a:pos x="T2" y="T3"/>
                    </a:cxn>
                    <a:cxn ang="0">
                      <a:pos x="T4" y="T5"/>
                    </a:cxn>
                    <a:cxn ang="0">
                      <a:pos x="T6" y="T7"/>
                    </a:cxn>
                    <a:cxn ang="0">
                      <a:pos x="T8" y="T9"/>
                    </a:cxn>
                    <a:cxn ang="0">
                      <a:pos x="T10" y="T11"/>
                    </a:cxn>
                  </a:cxnLst>
                  <a:rect l="0" t="0" r="r" b="b"/>
                  <a:pathLst>
                    <a:path w="23" h="25">
                      <a:moveTo>
                        <a:pt x="0" y="5"/>
                      </a:moveTo>
                      <a:cubicBezTo>
                        <a:pt x="16" y="23"/>
                        <a:pt x="16" y="23"/>
                        <a:pt x="16" y="23"/>
                      </a:cubicBezTo>
                      <a:cubicBezTo>
                        <a:pt x="18" y="23"/>
                        <a:pt x="20" y="24"/>
                        <a:pt x="22" y="25"/>
                      </a:cubicBezTo>
                      <a:cubicBezTo>
                        <a:pt x="22" y="23"/>
                        <a:pt x="23" y="21"/>
                        <a:pt x="23" y="19"/>
                      </a:cubicBezTo>
                      <a:cubicBezTo>
                        <a:pt x="6" y="0"/>
                        <a:pt x="6" y="0"/>
                        <a:pt x="6" y="0"/>
                      </a:cubicBezTo>
                      <a:lnTo>
                        <a:pt x="0" y="5"/>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0" name="Freeform 695"/>
                <p:cNvSpPr/>
                <p:nvPr/>
              </p:nvSpPr>
              <p:spPr bwMode="auto">
                <a:xfrm>
                  <a:off x="4352" y="807"/>
                  <a:ext cx="213" cy="135"/>
                </a:xfrm>
                <a:custGeom>
                  <a:avLst/>
                  <a:gdLst>
                    <a:gd name="T0" fmla="*/ 0 w 90"/>
                    <a:gd name="T1" fmla="*/ 34 h 57"/>
                    <a:gd name="T2" fmla="*/ 11 w 90"/>
                    <a:gd name="T3" fmla="*/ 45 h 57"/>
                    <a:gd name="T4" fmla="*/ 86 w 90"/>
                    <a:gd name="T5" fmla="*/ 57 h 57"/>
                    <a:gd name="T6" fmla="*/ 90 w 90"/>
                    <a:gd name="T7" fmla="*/ 54 h 57"/>
                    <a:gd name="T8" fmla="*/ 0 w 90"/>
                    <a:gd name="T9" fmla="*/ 34 h 57"/>
                  </a:gdLst>
                  <a:ahLst/>
                  <a:cxnLst>
                    <a:cxn ang="0">
                      <a:pos x="T0" y="T1"/>
                    </a:cxn>
                    <a:cxn ang="0">
                      <a:pos x="T2" y="T3"/>
                    </a:cxn>
                    <a:cxn ang="0">
                      <a:pos x="T4" y="T5"/>
                    </a:cxn>
                    <a:cxn ang="0">
                      <a:pos x="T6" y="T7"/>
                    </a:cxn>
                    <a:cxn ang="0">
                      <a:pos x="T8" y="T9"/>
                    </a:cxn>
                  </a:cxnLst>
                  <a:rect l="0" t="0" r="r" b="b"/>
                  <a:pathLst>
                    <a:path w="90" h="57">
                      <a:moveTo>
                        <a:pt x="0" y="34"/>
                      </a:moveTo>
                      <a:cubicBezTo>
                        <a:pt x="4" y="37"/>
                        <a:pt x="8" y="41"/>
                        <a:pt x="11" y="45"/>
                      </a:cubicBezTo>
                      <a:cubicBezTo>
                        <a:pt x="30" y="24"/>
                        <a:pt x="67" y="27"/>
                        <a:pt x="86" y="57"/>
                      </a:cubicBezTo>
                      <a:cubicBezTo>
                        <a:pt x="90" y="54"/>
                        <a:pt x="90" y="54"/>
                        <a:pt x="90" y="54"/>
                      </a:cubicBezTo>
                      <a:cubicBezTo>
                        <a:pt x="77" y="0"/>
                        <a:pt x="21" y="4"/>
                        <a:pt x="0" y="34"/>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1" name="Freeform 696"/>
                <p:cNvSpPr/>
                <p:nvPr/>
              </p:nvSpPr>
              <p:spPr bwMode="auto">
                <a:xfrm>
                  <a:off x="4626" y="3747"/>
                  <a:ext cx="182" cy="112"/>
                </a:xfrm>
                <a:custGeom>
                  <a:avLst/>
                  <a:gdLst>
                    <a:gd name="T0" fmla="*/ 77 w 77"/>
                    <a:gd name="T1" fmla="*/ 39 h 47"/>
                    <a:gd name="T2" fmla="*/ 10 w 77"/>
                    <a:gd name="T3" fmla="*/ 0 h 47"/>
                    <a:gd name="T4" fmla="*/ 0 w 77"/>
                    <a:gd name="T5" fmla="*/ 7 h 47"/>
                    <a:gd name="T6" fmla="*/ 40 w 77"/>
                    <a:gd name="T7" fmla="*/ 47 h 47"/>
                    <a:gd name="T8" fmla="*/ 77 w 77"/>
                    <a:gd name="T9" fmla="*/ 39 h 47"/>
                  </a:gdLst>
                  <a:ahLst/>
                  <a:cxnLst>
                    <a:cxn ang="0">
                      <a:pos x="T0" y="T1"/>
                    </a:cxn>
                    <a:cxn ang="0">
                      <a:pos x="T2" y="T3"/>
                    </a:cxn>
                    <a:cxn ang="0">
                      <a:pos x="T4" y="T5"/>
                    </a:cxn>
                    <a:cxn ang="0">
                      <a:pos x="T6" y="T7"/>
                    </a:cxn>
                    <a:cxn ang="0">
                      <a:pos x="T8" y="T9"/>
                    </a:cxn>
                  </a:cxnLst>
                  <a:rect l="0" t="0" r="r" b="b"/>
                  <a:pathLst>
                    <a:path w="77" h="47">
                      <a:moveTo>
                        <a:pt x="77" y="39"/>
                      </a:moveTo>
                      <a:cubicBezTo>
                        <a:pt x="49" y="31"/>
                        <a:pt x="20" y="14"/>
                        <a:pt x="10" y="0"/>
                      </a:cubicBezTo>
                      <a:cubicBezTo>
                        <a:pt x="6" y="2"/>
                        <a:pt x="3" y="4"/>
                        <a:pt x="0" y="7"/>
                      </a:cubicBezTo>
                      <a:cubicBezTo>
                        <a:pt x="6" y="14"/>
                        <a:pt x="25" y="33"/>
                        <a:pt x="40" y="47"/>
                      </a:cubicBezTo>
                      <a:cubicBezTo>
                        <a:pt x="53" y="45"/>
                        <a:pt x="65" y="42"/>
                        <a:pt x="77" y="39"/>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2" name="Freeform 697"/>
                <p:cNvSpPr/>
                <p:nvPr/>
              </p:nvSpPr>
              <p:spPr bwMode="auto">
                <a:xfrm>
                  <a:off x="4534" y="3137"/>
                  <a:ext cx="161" cy="230"/>
                </a:xfrm>
                <a:custGeom>
                  <a:avLst/>
                  <a:gdLst>
                    <a:gd name="T0" fmla="*/ 40 w 68"/>
                    <a:gd name="T1" fmla="*/ 96 h 97"/>
                    <a:gd name="T2" fmla="*/ 68 w 68"/>
                    <a:gd name="T3" fmla="*/ 26 h 97"/>
                    <a:gd name="T4" fmla="*/ 57 w 68"/>
                    <a:gd name="T5" fmla="*/ 26 h 97"/>
                    <a:gd name="T6" fmla="*/ 53 w 68"/>
                    <a:gd name="T7" fmla="*/ 31 h 97"/>
                    <a:gd name="T8" fmla="*/ 27 w 68"/>
                    <a:gd name="T9" fmla="*/ 27 h 97"/>
                    <a:gd name="T10" fmla="*/ 29 w 68"/>
                    <a:gd name="T11" fmla="*/ 3 h 97"/>
                    <a:gd name="T12" fmla="*/ 22 w 68"/>
                    <a:gd name="T13" fmla="*/ 0 h 97"/>
                    <a:gd name="T14" fmla="*/ 0 w 68"/>
                    <a:gd name="T15" fmla="*/ 20 h 97"/>
                    <a:gd name="T16" fmla="*/ 7 w 68"/>
                    <a:gd name="T17" fmla="*/ 34 h 97"/>
                    <a:gd name="T18" fmla="*/ 17 w 68"/>
                    <a:gd name="T19" fmla="*/ 34 h 97"/>
                    <a:gd name="T20" fmla="*/ 24 w 68"/>
                    <a:gd name="T21" fmla="*/ 54 h 97"/>
                    <a:gd name="T22" fmla="*/ 16 w 68"/>
                    <a:gd name="T23" fmla="*/ 61 h 97"/>
                    <a:gd name="T24" fmla="*/ 19 w 68"/>
                    <a:gd name="T25" fmla="*/ 97 h 97"/>
                    <a:gd name="T26" fmla="*/ 40 w 68"/>
                    <a:gd name="T27" fmla="*/ 9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8" h="97">
                      <a:moveTo>
                        <a:pt x="40" y="96"/>
                      </a:moveTo>
                      <a:cubicBezTo>
                        <a:pt x="42" y="66"/>
                        <a:pt x="53" y="43"/>
                        <a:pt x="68" y="26"/>
                      </a:cubicBezTo>
                      <a:cubicBezTo>
                        <a:pt x="57" y="26"/>
                        <a:pt x="57" y="26"/>
                        <a:pt x="57" y="26"/>
                      </a:cubicBezTo>
                      <a:cubicBezTo>
                        <a:pt x="56" y="28"/>
                        <a:pt x="54" y="30"/>
                        <a:pt x="53" y="31"/>
                      </a:cubicBezTo>
                      <a:cubicBezTo>
                        <a:pt x="45" y="37"/>
                        <a:pt x="33" y="35"/>
                        <a:pt x="27" y="27"/>
                      </a:cubicBezTo>
                      <a:cubicBezTo>
                        <a:pt x="22" y="20"/>
                        <a:pt x="23" y="9"/>
                        <a:pt x="29" y="3"/>
                      </a:cubicBezTo>
                      <a:cubicBezTo>
                        <a:pt x="22" y="0"/>
                        <a:pt x="22" y="0"/>
                        <a:pt x="22" y="0"/>
                      </a:cubicBezTo>
                      <a:cubicBezTo>
                        <a:pt x="14" y="7"/>
                        <a:pt x="7" y="14"/>
                        <a:pt x="0" y="20"/>
                      </a:cubicBezTo>
                      <a:cubicBezTo>
                        <a:pt x="3" y="24"/>
                        <a:pt x="5" y="29"/>
                        <a:pt x="7" y="34"/>
                      </a:cubicBezTo>
                      <a:cubicBezTo>
                        <a:pt x="10" y="33"/>
                        <a:pt x="14" y="33"/>
                        <a:pt x="17" y="34"/>
                      </a:cubicBezTo>
                      <a:cubicBezTo>
                        <a:pt x="25" y="37"/>
                        <a:pt x="28" y="46"/>
                        <a:pt x="24" y="54"/>
                      </a:cubicBezTo>
                      <a:cubicBezTo>
                        <a:pt x="22" y="57"/>
                        <a:pt x="19" y="60"/>
                        <a:pt x="16" y="61"/>
                      </a:cubicBezTo>
                      <a:cubicBezTo>
                        <a:pt x="19" y="75"/>
                        <a:pt x="20" y="88"/>
                        <a:pt x="19" y="97"/>
                      </a:cubicBezTo>
                      <a:cubicBezTo>
                        <a:pt x="26" y="96"/>
                        <a:pt x="33" y="96"/>
                        <a:pt x="40" y="9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3" name="Freeform 698"/>
                <p:cNvSpPr/>
                <p:nvPr/>
              </p:nvSpPr>
              <p:spPr bwMode="auto">
                <a:xfrm>
                  <a:off x="4586" y="1786"/>
                  <a:ext cx="26" cy="29"/>
                </a:xfrm>
                <a:custGeom>
                  <a:avLst/>
                  <a:gdLst>
                    <a:gd name="T0" fmla="*/ 0 w 11"/>
                    <a:gd name="T1" fmla="*/ 10 h 12"/>
                    <a:gd name="T2" fmla="*/ 5 w 11"/>
                    <a:gd name="T3" fmla="*/ 12 h 12"/>
                    <a:gd name="T4" fmla="*/ 11 w 11"/>
                    <a:gd name="T5" fmla="*/ 0 h 12"/>
                    <a:gd name="T6" fmla="*/ 5 w 11"/>
                    <a:gd name="T7" fmla="*/ 0 h 12"/>
                    <a:gd name="T8" fmla="*/ 0 w 11"/>
                    <a:gd name="T9" fmla="*/ 10 h 12"/>
                  </a:gdLst>
                  <a:ahLst/>
                  <a:cxnLst>
                    <a:cxn ang="0">
                      <a:pos x="T0" y="T1"/>
                    </a:cxn>
                    <a:cxn ang="0">
                      <a:pos x="T2" y="T3"/>
                    </a:cxn>
                    <a:cxn ang="0">
                      <a:pos x="T4" y="T5"/>
                    </a:cxn>
                    <a:cxn ang="0">
                      <a:pos x="T6" y="T7"/>
                    </a:cxn>
                    <a:cxn ang="0">
                      <a:pos x="T8" y="T9"/>
                    </a:cxn>
                  </a:cxnLst>
                  <a:rect l="0" t="0" r="r" b="b"/>
                  <a:pathLst>
                    <a:path w="11" h="12">
                      <a:moveTo>
                        <a:pt x="0" y="10"/>
                      </a:moveTo>
                      <a:cubicBezTo>
                        <a:pt x="2" y="11"/>
                        <a:pt x="3" y="11"/>
                        <a:pt x="5" y="12"/>
                      </a:cubicBezTo>
                      <a:cubicBezTo>
                        <a:pt x="11" y="0"/>
                        <a:pt x="11" y="0"/>
                        <a:pt x="11" y="0"/>
                      </a:cubicBezTo>
                      <a:cubicBezTo>
                        <a:pt x="9" y="0"/>
                        <a:pt x="7" y="0"/>
                        <a:pt x="5" y="0"/>
                      </a:cubicBezTo>
                      <a:lnTo>
                        <a:pt x="0" y="10"/>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4" name="Freeform 699"/>
                <p:cNvSpPr/>
                <p:nvPr/>
              </p:nvSpPr>
              <p:spPr bwMode="auto">
                <a:xfrm>
                  <a:off x="4515" y="1450"/>
                  <a:ext cx="78" cy="85"/>
                </a:xfrm>
                <a:custGeom>
                  <a:avLst/>
                  <a:gdLst>
                    <a:gd name="T0" fmla="*/ 33 w 33"/>
                    <a:gd name="T1" fmla="*/ 0 h 36"/>
                    <a:gd name="T2" fmla="*/ 0 w 33"/>
                    <a:gd name="T3" fmla="*/ 32 h 36"/>
                    <a:gd name="T4" fmla="*/ 4 w 33"/>
                    <a:gd name="T5" fmla="*/ 36 h 36"/>
                    <a:gd name="T6" fmla="*/ 33 w 33"/>
                    <a:gd name="T7" fmla="*/ 8 h 36"/>
                    <a:gd name="T8" fmla="*/ 33 w 33"/>
                    <a:gd name="T9" fmla="*/ 0 h 36"/>
                  </a:gdLst>
                  <a:ahLst/>
                  <a:cxnLst>
                    <a:cxn ang="0">
                      <a:pos x="T0" y="T1"/>
                    </a:cxn>
                    <a:cxn ang="0">
                      <a:pos x="T2" y="T3"/>
                    </a:cxn>
                    <a:cxn ang="0">
                      <a:pos x="T4" y="T5"/>
                    </a:cxn>
                    <a:cxn ang="0">
                      <a:pos x="T6" y="T7"/>
                    </a:cxn>
                    <a:cxn ang="0">
                      <a:pos x="T8" y="T9"/>
                    </a:cxn>
                  </a:cxnLst>
                  <a:rect l="0" t="0" r="r" b="b"/>
                  <a:pathLst>
                    <a:path w="33" h="36">
                      <a:moveTo>
                        <a:pt x="33" y="0"/>
                      </a:moveTo>
                      <a:cubicBezTo>
                        <a:pt x="0" y="32"/>
                        <a:pt x="0" y="32"/>
                        <a:pt x="0" y="32"/>
                      </a:cubicBezTo>
                      <a:cubicBezTo>
                        <a:pt x="2" y="34"/>
                        <a:pt x="3" y="35"/>
                        <a:pt x="4" y="36"/>
                      </a:cubicBezTo>
                      <a:cubicBezTo>
                        <a:pt x="33" y="8"/>
                        <a:pt x="33" y="8"/>
                        <a:pt x="33" y="8"/>
                      </a:cubicBezTo>
                      <a:cubicBezTo>
                        <a:pt x="33" y="5"/>
                        <a:pt x="33" y="2"/>
                        <a:pt x="33"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5" name="Freeform 700"/>
                <p:cNvSpPr/>
                <p:nvPr/>
              </p:nvSpPr>
              <p:spPr bwMode="auto">
                <a:xfrm>
                  <a:off x="4529" y="1476"/>
                  <a:ext cx="62" cy="71"/>
                </a:xfrm>
                <a:custGeom>
                  <a:avLst/>
                  <a:gdLst>
                    <a:gd name="T0" fmla="*/ 26 w 26"/>
                    <a:gd name="T1" fmla="*/ 0 h 30"/>
                    <a:gd name="T2" fmla="*/ 0 w 26"/>
                    <a:gd name="T3" fmla="*/ 27 h 30"/>
                    <a:gd name="T4" fmla="*/ 3 w 26"/>
                    <a:gd name="T5" fmla="*/ 30 h 30"/>
                    <a:gd name="T6" fmla="*/ 26 w 26"/>
                    <a:gd name="T7" fmla="*/ 8 h 30"/>
                    <a:gd name="T8" fmla="*/ 26 w 26"/>
                    <a:gd name="T9" fmla="*/ 0 h 30"/>
                  </a:gdLst>
                  <a:ahLst/>
                  <a:cxnLst>
                    <a:cxn ang="0">
                      <a:pos x="T0" y="T1"/>
                    </a:cxn>
                    <a:cxn ang="0">
                      <a:pos x="T2" y="T3"/>
                    </a:cxn>
                    <a:cxn ang="0">
                      <a:pos x="T4" y="T5"/>
                    </a:cxn>
                    <a:cxn ang="0">
                      <a:pos x="T6" y="T7"/>
                    </a:cxn>
                    <a:cxn ang="0">
                      <a:pos x="T8" y="T9"/>
                    </a:cxn>
                  </a:cxnLst>
                  <a:rect l="0" t="0" r="r" b="b"/>
                  <a:pathLst>
                    <a:path w="26" h="30">
                      <a:moveTo>
                        <a:pt x="26" y="0"/>
                      </a:moveTo>
                      <a:cubicBezTo>
                        <a:pt x="0" y="27"/>
                        <a:pt x="0" y="27"/>
                        <a:pt x="0" y="27"/>
                      </a:cubicBezTo>
                      <a:cubicBezTo>
                        <a:pt x="1" y="28"/>
                        <a:pt x="2" y="29"/>
                        <a:pt x="3" y="30"/>
                      </a:cubicBezTo>
                      <a:cubicBezTo>
                        <a:pt x="26" y="8"/>
                        <a:pt x="26" y="8"/>
                        <a:pt x="26" y="8"/>
                      </a:cubicBezTo>
                      <a:cubicBezTo>
                        <a:pt x="26" y="5"/>
                        <a:pt x="26" y="3"/>
                        <a:pt x="26"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6" name="Freeform 701"/>
                <p:cNvSpPr/>
                <p:nvPr/>
              </p:nvSpPr>
              <p:spPr bwMode="auto">
                <a:xfrm>
                  <a:off x="4506" y="1441"/>
                  <a:ext cx="83" cy="80"/>
                </a:xfrm>
                <a:custGeom>
                  <a:avLst/>
                  <a:gdLst>
                    <a:gd name="T0" fmla="*/ 35 w 35"/>
                    <a:gd name="T1" fmla="*/ 2 h 34"/>
                    <a:gd name="T2" fmla="*/ 30 w 35"/>
                    <a:gd name="T3" fmla="*/ 0 h 34"/>
                    <a:gd name="T4" fmla="*/ 0 w 35"/>
                    <a:gd name="T5" fmla="*/ 31 h 34"/>
                    <a:gd name="T6" fmla="*/ 3 w 35"/>
                    <a:gd name="T7" fmla="*/ 34 h 34"/>
                    <a:gd name="T8" fmla="*/ 35 w 35"/>
                    <a:gd name="T9" fmla="*/ 2 h 34"/>
                  </a:gdLst>
                  <a:ahLst/>
                  <a:cxnLst>
                    <a:cxn ang="0">
                      <a:pos x="T0" y="T1"/>
                    </a:cxn>
                    <a:cxn ang="0">
                      <a:pos x="T2" y="T3"/>
                    </a:cxn>
                    <a:cxn ang="0">
                      <a:pos x="T4" y="T5"/>
                    </a:cxn>
                    <a:cxn ang="0">
                      <a:pos x="T6" y="T7"/>
                    </a:cxn>
                    <a:cxn ang="0">
                      <a:pos x="T8" y="T9"/>
                    </a:cxn>
                  </a:cxnLst>
                  <a:rect l="0" t="0" r="r" b="b"/>
                  <a:pathLst>
                    <a:path w="35" h="34">
                      <a:moveTo>
                        <a:pt x="35" y="2"/>
                      </a:moveTo>
                      <a:cubicBezTo>
                        <a:pt x="33" y="2"/>
                        <a:pt x="32" y="1"/>
                        <a:pt x="30" y="0"/>
                      </a:cubicBezTo>
                      <a:cubicBezTo>
                        <a:pt x="0" y="31"/>
                        <a:pt x="0" y="31"/>
                        <a:pt x="0" y="31"/>
                      </a:cubicBezTo>
                      <a:cubicBezTo>
                        <a:pt x="1" y="32"/>
                        <a:pt x="2" y="33"/>
                        <a:pt x="3" y="34"/>
                      </a:cubicBezTo>
                      <a:lnTo>
                        <a:pt x="35" y="2"/>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7" name="Freeform 702"/>
                <p:cNvSpPr/>
                <p:nvPr/>
              </p:nvSpPr>
              <p:spPr bwMode="auto">
                <a:xfrm>
                  <a:off x="4541" y="1502"/>
                  <a:ext cx="50" cy="57"/>
                </a:xfrm>
                <a:custGeom>
                  <a:avLst/>
                  <a:gdLst>
                    <a:gd name="T0" fmla="*/ 21 w 21"/>
                    <a:gd name="T1" fmla="*/ 0 h 24"/>
                    <a:gd name="T2" fmla="*/ 0 w 21"/>
                    <a:gd name="T3" fmla="*/ 21 h 24"/>
                    <a:gd name="T4" fmla="*/ 3 w 21"/>
                    <a:gd name="T5" fmla="*/ 24 h 24"/>
                    <a:gd name="T6" fmla="*/ 20 w 21"/>
                    <a:gd name="T7" fmla="*/ 8 h 24"/>
                    <a:gd name="T8" fmla="*/ 21 w 21"/>
                    <a:gd name="T9" fmla="*/ 0 h 24"/>
                  </a:gdLst>
                  <a:ahLst/>
                  <a:cxnLst>
                    <a:cxn ang="0">
                      <a:pos x="T0" y="T1"/>
                    </a:cxn>
                    <a:cxn ang="0">
                      <a:pos x="T2" y="T3"/>
                    </a:cxn>
                    <a:cxn ang="0">
                      <a:pos x="T4" y="T5"/>
                    </a:cxn>
                    <a:cxn ang="0">
                      <a:pos x="T6" y="T7"/>
                    </a:cxn>
                    <a:cxn ang="0">
                      <a:pos x="T8" y="T9"/>
                    </a:cxn>
                  </a:cxnLst>
                  <a:rect l="0" t="0" r="r" b="b"/>
                  <a:pathLst>
                    <a:path w="21" h="24">
                      <a:moveTo>
                        <a:pt x="21" y="0"/>
                      </a:moveTo>
                      <a:cubicBezTo>
                        <a:pt x="0" y="21"/>
                        <a:pt x="0" y="21"/>
                        <a:pt x="0" y="21"/>
                      </a:cubicBezTo>
                      <a:cubicBezTo>
                        <a:pt x="1" y="22"/>
                        <a:pt x="2" y="23"/>
                        <a:pt x="3" y="24"/>
                      </a:cubicBezTo>
                      <a:cubicBezTo>
                        <a:pt x="20" y="8"/>
                        <a:pt x="20" y="8"/>
                        <a:pt x="20" y="8"/>
                      </a:cubicBezTo>
                      <a:cubicBezTo>
                        <a:pt x="20" y="5"/>
                        <a:pt x="20" y="3"/>
                        <a:pt x="21"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8" name="Freeform 703"/>
                <p:cNvSpPr/>
                <p:nvPr/>
              </p:nvSpPr>
              <p:spPr bwMode="auto">
                <a:xfrm>
                  <a:off x="4553" y="1531"/>
                  <a:ext cx="36" cy="40"/>
                </a:xfrm>
                <a:custGeom>
                  <a:avLst/>
                  <a:gdLst>
                    <a:gd name="T0" fmla="*/ 15 w 15"/>
                    <a:gd name="T1" fmla="*/ 0 h 17"/>
                    <a:gd name="T2" fmla="*/ 0 w 15"/>
                    <a:gd name="T3" fmla="*/ 14 h 17"/>
                    <a:gd name="T4" fmla="*/ 4 w 15"/>
                    <a:gd name="T5" fmla="*/ 17 h 17"/>
                    <a:gd name="T6" fmla="*/ 14 w 15"/>
                    <a:gd name="T7" fmla="*/ 7 h 17"/>
                    <a:gd name="T8" fmla="*/ 15 w 15"/>
                    <a:gd name="T9" fmla="*/ 0 h 17"/>
                  </a:gdLst>
                  <a:ahLst/>
                  <a:cxnLst>
                    <a:cxn ang="0">
                      <a:pos x="T0" y="T1"/>
                    </a:cxn>
                    <a:cxn ang="0">
                      <a:pos x="T2" y="T3"/>
                    </a:cxn>
                    <a:cxn ang="0">
                      <a:pos x="T4" y="T5"/>
                    </a:cxn>
                    <a:cxn ang="0">
                      <a:pos x="T6" y="T7"/>
                    </a:cxn>
                    <a:cxn ang="0">
                      <a:pos x="T8" y="T9"/>
                    </a:cxn>
                  </a:cxnLst>
                  <a:rect l="0" t="0" r="r" b="b"/>
                  <a:pathLst>
                    <a:path w="15" h="17">
                      <a:moveTo>
                        <a:pt x="15" y="0"/>
                      </a:moveTo>
                      <a:cubicBezTo>
                        <a:pt x="0" y="14"/>
                        <a:pt x="0" y="14"/>
                        <a:pt x="0" y="14"/>
                      </a:cubicBezTo>
                      <a:cubicBezTo>
                        <a:pt x="2" y="15"/>
                        <a:pt x="3" y="16"/>
                        <a:pt x="4" y="17"/>
                      </a:cubicBezTo>
                      <a:cubicBezTo>
                        <a:pt x="14" y="7"/>
                        <a:pt x="14" y="7"/>
                        <a:pt x="14" y="7"/>
                      </a:cubicBezTo>
                      <a:cubicBezTo>
                        <a:pt x="14" y="5"/>
                        <a:pt x="15" y="2"/>
                        <a:pt x="15"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9" name="Freeform 704"/>
                <p:cNvSpPr/>
                <p:nvPr/>
              </p:nvSpPr>
              <p:spPr bwMode="auto">
                <a:xfrm>
                  <a:off x="4442" y="4254"/>
                  <a:ext cx="116" cy="97"/>
                </a:xfrm>
                <a:custGeom>
                  <a:avLst/>
                  <a:gdLst>
                    <a:gd name="T0" fmla="*/ 0 w 49"/>
                    <a:gd name="T1" fmla="*/ 15 h 41"/>
                    <a:gd name="T2" fmla="*/ 24 w 49"/>
                    <a:gd name="T3" fmla="*/ 41 h 41"/>
                    <a:gd name="T4" fmla="*/ 49 w 49"/>
                    <a:gd name="T5" fmla="*/ 41 h 41"/>
                    <a:gd name="T6" fmla="*/ 9 w 49"/>
                    <a:gd name="T7" fmla="*/ 0 h 41"/>
                    <a:gd name="T8" fmla="*/ 0 w 49"/>
                    <a:gd name="T9" fmla="*/ 15 h 41"/>
                  </a:gdLst>
                  <a:ahLst/>
                  <a:cxnLst>
                    <a:cxn ang="0">
                      <a:pos x="T0" y="T1"/>
                    </a:cxn>
                    <a:cxn ang="0">
                      <a:pos x="T2" y="T3"/>
                    </a:cxn>
                    <a:cxn ang="0">
                      <a:pos x="T4" y="T5"/>
                    </a:cxn>
                    <a:cxn ang="0">
                      <a:pos x="T6" y="T7"/>
                    </a:cxn>
                    <a:cxn ang="0">
                      <a:pos x="T8" y="T9"/>
                    </a:cxn>
                  </a:cxnLst>
                  <a:rect l="0" t="0" r="r" b="b"/>
                  <a:pathLst>
                    <a:path w="49" h="41">
                      <a:moveTo>
                        <a:pt x="0" y="15"/>
                      </a:moveTo>
                      <a:cubicBezTo>
                        <a:pt x="7" y="23"/>
                        <a:pt x="16" y="32"/>
                        <a:pt x="24" y="41"/>
                      </a:cubicBezTo>
                      <a:cubicBezTo>
                        <a:pt x="49" y="41"/>
                        <a:pt x="49" y="41"/>
                        <a:pt x="49" y="41"/>
                      </a:cubicBezTo>
                      <a:cubicBezTo>
                        <a:pt x="34" y="26"/>
                        <a:pt x="20" y="12"/>
                        <a:pt x="9" y="0"/>
                      </a:cubicBezTo>
                      <a:cubicBezTo>
                        <a:pt x="6" y="6"/>
                        <a:pt x="3" y="11"/>
                        <a:pt x="0" y="15"/>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0" name="Freeform 705"/>
                <p:cNvSpPr/>
                <p:nvPr/>
              </p:nvSpPr>
              <p:spPr bwMode="auto">
                <a:xfrm>
                  <a:off x="4567" y="1557"/>
                  <a:ext cx="19" cy="28"/>
                </a:xfrm>
                <a:custGeom>
                  <a:avLst/>
                  <a:gdLst>
                    <a:gd name="T0" fmla="*/ 8 w 8"/>
                    <a:gd name="T1" fmla="*/ 0 h 12"/>
                    <a:gd name="T2" fmla="*/ 0 w 8"/>
                    <a:gd name="T3" fmla="*/ 8 h 12"/>
                    <a:gd name="T4" fmla="*/ 7 w 8"/>
                    <a:gd name="T5" fmla="*/ 12 h 12"/>
                    <a:gd name="T6" fmla="*/ 8 w 8"/>
                    <a:gd name="T7" fmla="*/ 0 h 12"/>
                  </a:gdLst>
                  <a:ahLst/>
                  <a:cxnLst>
                    <a:cxn ang="0">
                      <a:pos x="T0" y="T1"/>
                    </a:cxn>
                    <a:cxn ang="0">
                      <a:pos x="T2" y="T3"/>
                    </a:cxn>
                    <a:cxn ang="0">
                      <a:pos x="T4" y="T5"/>
                    </a:cxn>
                    <a:cxn ang="0">
                      <a:pos x="T6" y="T7"/>
                    </a:cxn>
                  </a:cxnLst>
                  <a:rect l="0" t="0" r="r" b="b"/>
                  <a:pathLst>
                    <a:path w="8" h="12">
                      <a:moveTo>
                        <a:pt x="8" y="0"/>
                      </a:moveTo>
                      <a:cubicBezTo>
                        <a:pt x="0" y="8"/>
                        <a:pt x="0" y="8"/>
                        <a:pt x="0" y="8"/>
                      </a:cubicBezTo>
                      <a:cubicBezTo>
                        <a:pt x="2" y="9"/>
                        <a:pt x="4" y="11"/>
                        <a:pt x="7" y="12"/>
                      </a:cubicBezTo>
                      <a:cubicBezTo>
                        <a:pt x="7" y="8"/>
                        <a:pt x="7" y="4"/>
                        <a:pt x="8"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1" name="Freeform 706"/>
                <p:cNvSpPr/>
                <p:nvPr/>
              </p:nvSpPr>
              <p:spPr bwMode="auto">
                <a:xfrm>
                  <a:off x="4357" y="-14"/>
                  <a:ext cx="161" cy="258"/>
                </a:xfrm>
                <a:custGeom>
                  <a:avLst/>
                  <a:gdLst>
                    <a:gd name="T0" fmla="*/ 17 w 68"/>
                    <a:gd name="T1" fmla="*/ 75 h 109"/>
                    <a:gd name="T2" fmla="*/ 34 w 68"/>
                    <a:gd name="T3" fmla="*/ 56 h 109"/>
                    <a:gd name="T4" fmla="*/ 40 w 68"/>
                    <a:gd name="T5" fmla="*/ 89 h 109"/>
                    <a:gd name="T6" fmla="*/ 68 w 68"/>
                    <a:gd name="T7" fmla="*/ 109 h 109"/>
                    <a:gd name="T8" fmla="*/ 52 w 68"/>
                    <a:gd name="T9" fmla="*/ 0 h 109"/>
                    <a:gd name="T10" fmla="*/ 0 w 68"/>
                    <a:gd name="T11" fmla="*/ 63 h 109"/>
                    <a:gd name="T12" fmla="*/ 17 w 68"/>
                    <a:gd name="T13" fmla="*/ 75 h 109"/>
                  </a:gdLst>
                  <a:ahLst/>
                  <a:cxnLst>
                    <a:cxn ang="0">
                      <a:pos x="T0" y="T1"/>
                    </a:cxn>
                    <a:cxn ang="0">
                      <a:pos x="T2" y="T3"/>
                    </a:cxn>
                    <a:cxn ang="0">
                      <a:pos x="T4" y="T5"/>
                    </a:cxn>
                    <a:cxn ang="0">
                      <a:pos x="T6" y="T7"/>
                    </a:cxn>
                    <a:cxn ang="0">
                      <a:pos x="T8" y="T9"/>
                    </a:cxn>
                    <a:cxn ang="0">
                      <a:pos x="T10" y="T11"/>
                    </a:cxn>
                    <a:cxn ang="0">
                      <a:pos x="T12" y="T13"/>
                    </a:cxn>
                  </a:cxnLst>
                  <a:rect l="0" t="0" r="r" b="b"/>
                  <a:pathLst>
                    <a:path w="68" h="109">
                      <a:moveTo>
                        <a:pt x="17" y="75"/>
                      </a:moveTo>
                      <a:cubicBezTo>
                        <a:pt x="24" y="67"/>
                        <a:pt x="30" y="61"/>
                        <a:pt x="34" y="56"/>
                      </a:cubicBezTo>
                      <a:cubicBezTo>
                        <a:pt x="36" y="66"/>
                        <a:pt x="38" y="77"/>
                        <a:pt x="40" y="89"/>
                      </a:cubicBezTo>
                      <a:cubicBezTo>
                        <a:pt x="48" y="96"/>
                        <a:pt x="57" y="103"/>
                        <a:pt x="68" y="109"/>
                      </a:cubicBezTo>
                      <a:cubicBezTo>
                        <a:pt x="65" y="85"/>
                        <a:pt x="55" y="19"/>
                        <a:pt x="52" y="0"/>
                      </a:cubicBezTo>
                      <a:cubicBezTo>
                        <a:pt x="47" y="7"/>
                        <a:pt x="6" y="55"/>
                        <a:pt x="0" y="63"/>
                      </a:cubicBezTo>
                      <a:cubicBezTo>
                        <a:pt x="4" y="66"/>
                        <a:pt x="12" y="71"/>
                        <a:pt x="17" y="75"/>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2" name="Freeform 707"/>
                <p:cNvSpPr/>
                <p:nvPr/>
              </p:nvSpPr>
              <p:spPr bwMode="auto">
                <a:xfrm>
                  <a:off x="4572" y="1784"/>
                  <a:ext cx="21" cy="23"/>
                </a:xfrm>
                <a:custGeom>
                  <a:avLst/>
                  <a:gdLst>
                    <a:gd name="T0" fmla="*/ 0 w 9"/>
                    <a:gd name="T1" fmla="*/ 9 h 10"/>
                    <a:gd name="T2" fmla="*/ 4 w 9"/>
                    <a:gd name="T3" fmla="*/ 10 h 10"/>
                    <a:gd name="T4" fmla="*/ 9 w 9"/>
                    <a:gd name="T5" fmla="*/ 1 h 10"/>
                    <a:gd name="T6" fmla="*/ 5 w 9"/>
                    <a:gd name="T7" fmla="*/ 0 h 10"/>
                    <a:gd name="T8" fmla="*/ 0 w 9"/>
                    <a:gd name="T9" fmla="*/ 9 h 10"/>
                  </a:gdLst>
                  <a:ahLst/>
                  <a:cxnLst>
                    <a:cxn ang="0">
                      <a:pos x="T0" y="T1"/>
                    </a:cxn>
                    <a:cxn ang="0">
                      <a:pos x="T2" y="T3"/>
                    </a:cxn>
                    <a:cxn ang="0">
                      <a:pos x="T4" y="T5"/>
                    </a:cxn>
                    <a:cxn ang="0">
                      <a:pos x="T6" y="T7"/>
                    </a:cxn>
                    <a:cxn ang="0">
                      <a:pos x="T8" y="T9"/>
                    </a:cxn>
                  </a:cxnLst>
                  <a:rect l="0" t="0" r="r" b="b"/>
                  <a:pathLst>
                    <a:path w="9" h="10">
                      <a:moveTo>
                        <a:pt x="0" y="9"/>
                      </a:moveTo>
                      <a:cubicBezTo>
                        <a:pt x="2" y="9"/>
                        <a:pt x="3" y="10"/>
                        <a:pt x="4" y="10"/>
                      </a:cubicBezTo>
                      <a:cubicBezTo>
                        <a:pt x="9" y="1"/>
                        <a:pt x="9" y="1"/>
                        <a:pt x="9" y="1"/>
                      </a:cubicBezTo>
                      <a:cubicBezTo>
                        <a:pt x="8" y="1"/>
                        <a:pt x="6" y="0"/>
                        <a:pt x="5" y="0"/>
                      </a:cubicBezTo>
                      <a:lnTo>
                        <a:pt x="0" y="9"/>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3" name="Freeform 708"/>
                <p:cNvSpPr/>
                <p:nvPr/>
              </p:nvSpPr>
              <p:spPr bwMode="auto">
                <a:xfrm>
                  <a:off x="4390" y="882"/>
                  <a:ext cx="156" cy="100"/>
                </a:xfrm>
                <a:custGeom>
                  <a:avLst/>
                  <a:gdLst>
                    <a:gd name="T0" fmla="*/ 51 w 66"/>
                    <a:gd name="T1" fmla="*/ 42 h 42"/>
                    <a:gd name="T2" fmla="*/ 66 w 66"/>
                    <a:gd name="T3" fmla="*/ 29 h 42"/>
                    <a:gd name="T4" fmla="*/ 0 w 66"/>
                    <a:gd name="T5" fmla="*/ 20 h 42"/>
                    <a:gd name="T6" fmla="*/ 9 w 66"/>
                    <a:gd name="T7" fmla="*/ 35 h 42"/>
                    <a:gd name="T8" fmla="*/ 51 w 66"/>
                    <a:gd name="T9" fmla="*/ 42 h 42"/>
                  </a:gdLst>
                  <a:ahLst/>
                  <a:cxnLst>
                    <a:cxn ang="0">
                      <a:pos x="T0" y="T1"/>
                    </a:cxn>
                    <a:cxn ang="0">
                      <a:pos x="T2" y="T3"/>
                    </a:cxn>
                    <a:cxn ang="0">
                      <a:pos x="T4" y="T5"/>
                    </a:cxn>
                    <a:cxn ang="0">
                      <a:pos x="T6" y="T7"/>
                    </a:cxn>
                    <a:cxn ang="0">
                      <a:pos x="T8" y="T9"/>
                    </a:cxn>
                  </a:cxnLst>
                  <a:rect l="0" t="0" r="r" b="b"/>
                  <a:pathLst>
                    <a:path w="66" h="42">
                      <a:moveTo>
                        <a:pt x="51" y="42"/>
                      </a:moveTo>
                      <a:cubicBezTo>
                        <a:pt x="66" y="29"/>
                        <a:pt x="66" y="29"/>
                        <a:pt x="66" y="29"/>
                      </a:cubicBezTo>
                      <a:cubicBezTo>
                        <a:pt x="49" y="2"/>
                        <a:pt x="17" y="0"/>
                        <a:pt x="0" y="20"/>
                      </a:cubicBezTo>
                      <a:cubicBezTo>
                        <a:pt x="4" y="24"/>
                        <a:pt x="7" y="30"/>
                        <a:pt x="9" y="35"/>
                      </a:cubicBezTo>
                      <a:cubicBezTo>
                        <a:pt x="26" y="26"/>
                        <a:pt x="41" y="27"/>
                        <a:pt x="51" y="42"/>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4" name="Freeform 709"/>
                <p:cNvSpPr/>
                <p:nvPr/>
              </p:nvSpPr>
              <p:spPr bwMode="auto">
                <a:xfrm>
                  <a:off x="4496" y="1434"/>
                  <a:ext cx="76" cy="75"/>
                </a:xfrm>
                <a:custGeom>
                  <a:avLst/>
                  <a:gdLst>
                    <a:gd name="T0" fmla="*/ 32 w 32"/>
                    <a:gd name="T1" fmla="*/ 2 h 32"/>
                    <a:gd name="T2" fmla="*/ 27 w 32"/>
                    <a:gd name="T3" fmla="*/ 0 h 32"/>
                    <a:gd name="T4" fmla="*/ 0 w 32"/>
                    <a:gd name="T5" fmla="*/ 28 h 32"/>
                    <a:gd name="T6" fmla="*/ 2 w 32"/>
                    <a:gd name="T7" fmla="*/ 32 h 32"/>
                    <a:gd name="T8" fmla="*/ 32 w 32"/>
                    <a:gd name="T9" fmla="*/ 2 h 32"/>
                  </a:gdLst>
                  <a:ahLst/>
                  <a:cxnLst>
                    <a:cxn ang="0">
                      <a:pos x="T0" y="T1"/>
                    </a:cxn>
                    <a:cxn ang="0">
                      <a:pos x="T2" y="T3"/>
                    </a:cxn>
                    <a:cxn ang="0">
                      <a:pos x="T4" y="T5"/>
                    </a:cxn>
                    <a:cxn ang="0">
                      <a:pos x="T6" y="T7"/>
                    </a:cxn>
                    <a:cxn ang="0">
                      <a:pos x="T8" y="T9"/>
                    </a:cxn>
                  </a:cxnLst>
                  <a:rect l="0" t="0" r="r" b="b"/>
                  <a:pathLst>
                    <a:path w="32" h="32">
                      <a:moveTo>
                        <a:pt x="32" y="2"/>
                      </a:moveTo>
                      <a:cubicBezTo>
                        <a:pt x="30" y="2"/>
                        <a:pt x="28" y="1"/>
                        <a:pt x="27" y="0"/>
                      </a:cubicBezTo>
                      <a:cubicBezTo>
                        <a:pt x="0" y="28"/>
                        <a:pt x="0" y="28"/>
                        <a:pt x="0" y="28"/>
                      </a:cubicBezTo>
                      <a:cubicBezTo>
                        <a:pt x="0" y="29"/>
                        <a:pt x="1" y="30"/>
                        <a:pt x="2" y="32"/>
                      </a:cubicBezTo>
                      <a:lnTo>
                        <a:pt x="32" y="2"/>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5" name="Freeform 710"/>
                <p:cNvSpPr/>
                <p:nvPr/>
              </p:nvSpPr>
              <p:spPr bwMode="auto">
                <a:xfrm>
                  <a:off x="4364" y="646"/>
                  <a:ext cx="203" cy="206"/>
                </a:xfrm>
                <a:custGeom>
                  <a:avLst/>
                  <a:gdLst>
                    <a:gd name="T0" fmla="*/ 0 w 86"/>
                    <a:gd name="T1" fmla="*/ 7 h 87"/>
                    <a:gd name="T2" fmla="*/ 6 w 86"/>
                    <a:gd name="T3" fmla="*/ 25 h 87"/>
                    <a:gd name="T4" fmla="*/ 57 w 86"/>
                    <a:gd name="T5" fmla="*/ 77 h 87"/>
                    <a:gd name="T6" fmla="*/ 73 w 86"/>
                    <a:gd name="T7" fmla="*/ 87 h 87"/>
                    <a:gd name="T8" fmla="*/ 0 w 86"/>
                    <a:gd name="T9" fmla="*/ 7 h 87"/>
                  </a:gdLst>
                  <a:ahLst/>
                  <a:cxnLst>
                    <a:cxn ang="0">
                      <a:pos x="T0" y="T1"/>
                    </a:cxn>
                    <a:cxn ang="0">
                      <a:pos x="T2" y="T3"/>
                    </a:cxn>
                    <a:cxn ang="0">
                      <a:pos x="T4" y="T5"/>
                    </a:cxn>
                    <a:cxn ang="0">
                      <a:pos x="T6" y="T7"/>
                    </a:cxn>
                    <a:cxn ang="0">
                      <a:pos x="T8" y="T9"/>
                    </a:cxn>
                  </a:cxnLst>
                  <a:rect l="0" t="0" r="r" b="b"/>
                  <a:pathLst>
                    <a:path w="86" h="87">
                      <a:moveTo>
                        <a:pt x="0" y="7"/>
                      </a:moveTo>
                      <a:cubicBezTo>
                        <a:pt x="3" y="13"/>
                        <a:pt x="5" y="19"/>
                        <a:pt x="6" y="25"/>
                      </a:cubicBezTo>
                      <a:cubicBezTo>
                        <a:pt x="32" y="26"/>
                        <a:pt x="60" y="47"/>
                        <a:pt x="57" y="77"/>
                      </a:cubicBezTo>
                      <a:cubicBezTo>
                        <a:pt x="63" y="80"/>
                        <a:pt x="68" y="83"/>
                        <a:pt x="73" y="87"/>
                      </a:cubicBezTo>
                      <a:cubicBezTo>
                        <a:pt x="86" y="37"/>
                        <a:pt x="35" y="0"/>
                        <a:pt x="0" y="7"/>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6" name="Freeform 711"/>
                <p:cNvSpPr/>
                <p:nvPr/>
              </p:nvSpPr>
              <p:spPr bwMode="auto">
                <a:xfrm>
                  <a:off x="4506" y="1157"/>
                  <a:ext cx="47" cy="33"/>
                </a:xfrm>
                <a:custGeom>
                  <a:avLst/>
                  <a:gdLst>
                    <a:gd name="T0" fmla="*/ 0 w 20"/>
                    <a:gd name="T1" fmla="*/ 4 h 14"/>
                    <a:gd name="T2" fmla="*/ 8 w 20"/>
                    <a:gd name="T3" fmla="*/ 13 h 14"/>
                    <a:gd name="T4" fmla="*/ 20 w 20"/>
                    <a:gd name="T5" fmla="*/ 14 h 14"/>
                    <a:gd name="T6" fmla="*/ 6 w 20"/>
                    <a:gd name="T7" fmla="*/ 0 h 14"/>
                    <a:gd name="T8" fmla="*/ 0 w 20"/>
                    <a:gd name="T9" fmla="*/ 4 h 14"/>
                  </a:gdLst>
                  <a:ahLst/>
                  <a:cxnLst>
                    <a:cxn ang="0">
                      <a:pos x="T0" y="T1"/>
                    </a:cxn>
                    <a:cxn ang="0">
                      <a:pos x="T2" y="T3"/>
                    </a:cxn>
                    <a:cxn ang="0">
                      <a:pos x="T4" y="T5"/>
                    </a:cxn>
                    <a:cxn ang="0">
                      <a:pos x="T6" y="T7"/>
                    </a:cxn>
                    <a:cxn ang="0">
                      <a:pos x="T8" y="T9"/>
                    </a:cxn>
                  </a:cxnLst>
                  <a:rect l="0" t="0" r="r" b="b"/>
                  <a:pathLst>
                    <a:path w="20" h="14">
                      <a:moveTo>
                        <a:pt x="0" y="4"/>
                      </a:moveTo>
                      <a:cubicBezTo>
                        <a:pt x="8" y="13"/>
                        <a:pt x="8" y="13"/>
                        <a:pt x="8" y="13"/>
                      </a:cubicBezTo>
                      <a:cubicBezTo>
                        <a:pt x="12" y="13"/>
                        <a:pt x="16" y="13"/>
                        <a:pt x="20" y="14"/>
                      </a:cubicBezTo>
                      <a:cubicBezTo>
                        <a:pt x="6" y="0"/>
                        <a:pt x="6" y="0"/>
                        <a:pt x="6" y="0"/>
                      </a:cubicBezTo>
                      <a:lnTo>
                        <a:pt x="0" y="4"/>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7" name="Freeform 712"/>
                <p:cNvSpPr/>
                <p:nvPr/>
              </p:nvSpPr>
              <p:spPr bwMode="auto">
                <a:xfrm>
                  <a:off x="4624" y="3539"/>
                  <a:ext cx="90" cy="92"/>
                </a:xfrm>
                <a:custGeom>
                  <a:avLst/>
                  <a:gdLst>
                    <a:gd name="T0" fmla="*/ 0 w 38"/>
                    <a:gd name="T1" fmla="*/ 4 h 39"/>
                    <a:gd name="T2" fmla="*/ 21 w 38"/>
                    <a:gd name="T3" fmla="*/ 39 h 39"/>
                    <a:gd name="T4" fmla="*/ 38 w 38"/>
                    <a:gd name="T5" fmla="*/ 34 h 39"/>
                    <a:gd name="T6" fmla="*/ 14 w 38"/>
                    <a:gd name="T7" fmla="*/ 0 h 39"/>
                    <a:gd name="T8" fmla="*/ 0 w 38"/>
                    <a:gd name="T9" fmla="*/ 4 h 39"/>
                  </a:gdLst>
                  <a:ahLst/>
                  <a:cxnLst>
                    <a:cxn ang="0">
                      <a:pos x="T0" y="T1"/>
                    </a:cxn>
                    <a:cxn ang="0">
                      <a:pos x="T2" y="T3"/>
                    </a:cxn>
                    <a:cxn ang="0">
                      <a:pos x="T4" y="T5"/>
                    </a:cxn>
                    <a:cxn ang="0">
                      <a:pos x="T6" y="T7"/>
                    </a:cxn>
                    <a:cxn ang="0">
                      <a:pos x="T8" y="T9"/>
                    </a:cxn>
                  </a:cxnLst>
                  <a:rect l="0" t="0" r="r" b="b"/>
                  <a:pathLst>
                    <a:path w="38" h="39">
                      <a:moveTo>
                        <a:pt x="0" y="4"/>
                      </a:moveTo>
                      <a:cubicBezTo>
                        <a:pt x="4" y="16"/>
                        <a:pt x="12" y="29"/>
                        <a:pt x="21" y="39"/>
                      </a:cubicBezTo>
                      <a:cubicBezTo>
                        <a:pt x="27" y="37"/>
                        <a:pt x="32" y="35"/>
                        <a:pt x="38" y="34"/>
                      </a:cubicBezTo>
                      <a:cubicBezTo>
                        <a:pt x="28" y="25"/>
                        <a:pt x="19" y="12"/>
                        <a:pt x="14" y="0"/>
                      </a:cubicBezTo>
                      <a:cubicBezTo>
                        <a:pt x="10" y="1"/>
                        <a:pt x="5" y="2"/>
                        <a:pt x="0" y="4"/>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8" name="Freeform 713"/>
                <p:cNvSpPr/>
                <p:nvPr/>
              </p:nvSpPr>
              <p:spPr bwMode="auto">
                <a:xfrm>
                  <a:off x="4165" y="1968"/>
                  <a:ext cx="452" cy="272"/>
                </a:xfrm>
                <a:custGeom>
                  <a:avLst/>
                  <a:gdLst>
                    <a:gd name="T0" fmla="*/ 97 w 191"/>
                    <a:gd name="T1" fmla="*/ 0 h 115"/>
                    <a:gd name="T2" fmla="*/ 1 w 191"/>
                    <a:gd name="T3" fmla="*/ 14 h 115"/>
                    <a:gd name="T4" fmla="*/ 0 w 191"/>
                    <a:gd name="T5" fmla="*/ 22 h 115"/>
                    <a:gd name="T6" fmla="*/ 20 w 191"/>
                    <a:gd name="T7" fmla="*/ 31 h 115"/>
                    <a:gd name="T8" fmla="*/ 25 w 191"/>
                    <a:gd name="T9" fmla="*/ 27 h 115"/>
                    <a:gd name="T10" fmla="*/ 26 w 191"/>
                    <a:gd name="T11" fmla="*/ 34 h 115"/>
                    <a:gd name="T12" fmla="*/ 45 w 191"/>
                    <a:gd name="T13" fmla="*/ 44 h 115"/>
                    <a:gd name="T14" fmla="*/ 59 w 191"/>
                    <a:gd name="T15" fmla="*/ 21 h 115"/>
                    <a:gd name="T16" fmla="*/ 92 w 191"/>
                    <a:gd name="T17" fmla="*/ 33 h 115"/>
                    <a:gd name="T18" fmla="*/ 82 w 191"/>
                    <a:gd name="T19" fmla="*/ 46 h 115"/>
                    <a:gd name="T20" fmla="*/ 151 w 191"/>
                    <a:gd name="T21" fmla="*/ 80 h 115"/>
                    <a:gd name="T22" fmla="*/ 166 w 191"/>
                    <a:gd name="T23" fmla="*/ 109 h 115"/>
                    <a:gd name="T24" fmla="*/ 188 w 191"/>
                    <a:gd name="T25" fmla="*/ 115 h 115"/>
                    <a:gd name="T26" fmla="*/ 144 w 191"/>
                    <a:gd name="T27" fmla="*/ 15 h 115"/>
                    <a:gd name="T28" fmla="*/ 97 w 191"/>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1" h="115">
                      <a:moveTo>
                        <a:pt x="97" y="0"/>
                      </a:moveTo>
                      <a:cubicBezTo>
                        <a:pt x="72" y="1"/>
                        <a:pt x="26" y="10"/>
                        <a:pt x="1" y="14"/>
                      </a:cubicBezTo>
                      <a:cubicBezTo>
                        <a:pt x="0" y="22"/>
                        <a:pt x="0" y="22"/>
                        <a:pt x="0" y="22"/>
                      </a:cubicBezTo>
                      <a:cubicBezTo>
                        <a:pt x="4" y="24"/>
                        <a:pt x="12" y="28"/>
                        <a:pt x="20" y="31"/>
                      </a:cubicBezTo>
                      <a:cubicBezTo>
                        <a:pt x="25" y="27"/>
                        <a:pt x="25" y="27"/>
                        <a:pt x="25" y="27"/>
                      </a:cubicBezTo>
                      <a:cubicBezTo>
                        <a:pt x="26" y="34"/>
                        <a:pt x="26" y="34"/>
                        <a:pt x="26" y="34"/>
                      </a:cubicBezTo>
                      <a:cubicBezTo>
                        <a:pt x="33" y="38"/>
                        <a:pt x="40" y="41"/>
                        <a:pt x="45" y="44"/>
                      </a:cubicBezTo>
                      <a:cubicBezTo>
                        <a:pt x="59" y="21"/>
                        <a:pt x="59" y="21"/>
                        <a:pt x="59" y="21"/>
                      </a:cubicBezTo>
                      <a:cubicBezTo>
                        <a:pt x="92" y="33"/>
                        <a:pt x="92" y="33"/>
                        <a:pt x="92" y="33"/>
                      </a:cubicBezTo>
                      <a:cubicBezTo>
                        <a:pt x="82" y="46"/>
                        <a:pt x="82" y="46"/>
                        <a:pt x="82" y="46"/>
                      </a:cubicBezTo>
                      <a:cubicBezTo>
                        <a:pt x="109" y="46"/>
                        <a:pt x="134" y="58"/>
                        <a:pt x="151" y="80"/>
                      </a:cubicBezTo>
                      <a:cubicBezTo>
                        <a:pt x="158" y="89"/>
                        <a:pt x="163" y="99"/>
                        <a:pt x="166" y="109"/>
                      </a:cubicBezTo>
                      <a:cubicBezTo>
                        <a:pt x="177" y="113"/>
                        <a:pt x="185" y="115"/>
                        <a:pt x="188" y="115"/>
                      </a:cubicBezTo>
                      <a:cubicBezTo>
                        <a:pt x="191" y="106"/>
                        <a:pt x="153" y="35"/>
                        <a:pt x="144" y="15"/>
                      </a:cubicBezTo>
                      <a:cubicBezTo>
                        <a:pt x="121" y="18"/>
                        <a:pt x="111" y="18"/>
                        <a:pt x="97" y="0"/>
                      </a:cubicBezTo>
                      <a:close/>
                    </a:path>
                  </a:pathLst>
                </a:custGeom>
                <a:solidFill>
                  <a:srgbClr val="A1B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9" name="Freeform 714"/>
                <p:cNvSpPr/>
                <p:nvPr/>
              </p:nvSpPr>
              <p:spPr bwMode="auto">
                <a:xfrm>
                  <a:off x="4558" y="1781"/>
                  <a:ext cx="21" cy="22"/>
                </a:xfrm>
                <a:custGeom>
                  <a:avLst/>
                  <a:gdLst>
                    <a:gd name="T0" fmla="*/ 0 w 9"/>
                    <a:gd name="T1" fmla="*/ 7 h 9"/>
                    <a:gd name="T2" fmla="*/ 5 w 9"/>
                    <a:gd name="T3" fmla="*/ 9 h 9"/>
                    <a:gd name="T4" fmla="*/ 9 w 9"/>
                    <a:gd name="T5" fmla="*/ 1 h 9"/>
                    <a:gd name="T6" fmla="*/ 4 w 9"/>
                    <a:gd name="T7" fmla="*/ 0 h 9"/>
                    <a:gd name="T8" fmla="*/ 0 w 9"/>
                    <a:gd name="T9" fmla="*/ 7 h 9"/>
                  </a:gdLst>
                  <a:ahLst/>
                  <a:cxnLst>
                    <a:cxn ang="0">
                      <a:pos x="T0" y="T1"/>
                    </a:cxn>
                    <a:cxn ang="0">
                      <a:pos x="T2" y="T3"/>
                    </a:cxn>
                    <a:cxn ang="0">
                      <a:pos x="T4" y="T5"/>
                    </a:cxn>
                    <a:cxn ang="0">
                      <a:pos x="T6" y="T7"/>
                    </a:cxn>
                    <a:cxn ang="0">
                      <a:pos x="T8" y="T9"/>
                    </a:cxn>
                  </a:cxnLst>
                  <a:rect l="0" t="0" r="r" b="b"/>
                  <a:pathLst>
                    <a:path w="9" h="9">
                      <a:moveTo>
                        <a:pt x="0" y="7"/>
                      </a:moveTo>
                      <a:cubicBezTo>
                        <a:pt x="2" y="8"/>
                        <a:pt x="3" y="9"/>
                        <a:pt x="5" y="9"/>
                      </a:cubicBezTo>
                      <a:cubicBezTo>
                        <a:pt x="9" y="1"/>
                        <a:pt x="9" y="1"/>
                        <a:pt x="9" y="1"/>
                      </a:cubicBezTo>
                      <a:cubicBezTo>
                        <a:pt x="7" y="1"/>
                        <a:pt x="6" y="0"/>
                        <a:pt x="4" y="0"/>
                      </a:cubicBezTo>
                      <a:lnTo>
                        <a:pt x="0" y="7"/>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0" name="Freeform 715"/>
                <p:cNvSpPr/>
                <p:nvPr/>
              </p:nvSpPr>
              <p:spPr bwMode="auto">
                <a:xfrm>
                  <a:off x="4603" y="3144"/>
                  <a:ext cx="61" cy="66"/>
                </a:xfrm>
                <a:custGeom>
                  <a:avLst/>
                  <a:gdLst>
                    <a:gd name="T0" fmla="*/ 6 w 26"/>
                    <a:gd name="T1" fmla="*/ 4 h 28"/>
                    <a:gd name="T2" fmla="*/ 4 w 26"/>
                    <a:gd name="T3" fmla="*/ 21 h 28"/>
                    <a:gd name="T4" fmla="*/ 20 w 26"/>
                    <a:gd name="T5" fmla="*/ 24 h 28"/>
                    <a:gd name="T6" fmla="*/ 22 w 26"/>
                    <a:gd name="T7" fmla="*/ 7 h 28"/>
                    <a:gd name="T8" fmla="*/ 6 w 26"/>
                    <a:gd name="T9" fmla="*/ 4 h 28"/>
                  </a:gdLst>
                  <a:ahLst/>
                  <a:cxnLst>
                    <a:cxn ang="0">
                      <a:pos x="T0" y="T1"/>
                    </a:cxn>
                    <a:cxn ang="0">
                      <a:pos x="T2" y="T3"/>
                    </a:cxn>
                    <a:cxn ang="0">
                      <a:pos x="T4" y="T5"/>
                    </a:cxn>
                    <a:cxn ang="0">
                      <a:pos x="T6" y="T7"/>
                    </a:cxn>
                    <a:cxn ang="0">
                      <a:pos x="T8" y="T9"/>
                    </a:cxn>
                  </a:cxnLst>
                  <a:rect l="0" t="0" r="r" b="b"/>
                  <a:pathLst>
                    <a:path w="26" h="28">
                      <a:moveTo>
                        <a:pt x="6" y="4"/>
                      </a:moveTo>
                      <a:cubicBezTo>
                        <a:pt x="1" y="8"/>
                        <a:pt x="0" y="16"/>
                        <a:pt x="4" y="21"/>
                      </a:cubicBezTo>
                      <a:cubicBezTo>
                        <a:pt x="7" y="27"/>
                        <a:pt x="15" y="28"/>
                        <a:pt x="20" y="24"/>
                      </a:cubicBezTo>
                      <a:cubicBezTo>
                        <a:pt x="25" y="20"/>
                        <a:pt x="26" y="13"/>
                        <a:pt x="22" y="7"/>
                      </a:cubicBezTo>
                      <a:cubicBezTo>
                        <a:pt x="18" y="2"/>
                        <a:pt x="11" y="0"/>
                        <a:pt x="6" y="4"/>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1" name="Freeform 716"/>
                <p:cNvSpPr/>
                <p:nvPr/>
              </p:nvSpPr>
              <p:spPr bwMode="auto">
                <a:xfrm>
                  <a:off x="4487" y="1427"/>
                  <a:ext cx="66" cy="66"/>
                </a:xfrm>
                <a:custGeom>
                  <a:avLst/>
                  <a:gdLst>
                    <a:gd name="T0" fmla="*/ 2 w 28"/>
                    <a:gd name="T1" fmla="*/ 28 h 28"/>
                    <a:gd name="T2" fmla="*/ 28 w 28"/>
                    <a:gd name="T3" fmla="*/ 2 h 28"/>
                    <a:gd name="T4" fmla="*/ 24 w 28"/>
                    <a:gd name="T5" fmla="*/ 0 h 28"/>
                    <a:gd name="T6" fmla="*/ 0 w 28"/>
                    <a:gd name="T7" fmla="*/ 24 h 28"/>
                    <a:gd name="T8" fmla="*/ 1 w 28"/>
                    <a:gd name="T9" fmla="*/ 26 h 28"/>
                    <a:gd name="T10" fmla="*/ 2 w 28"/>
                    <a:gd name="T11" fmla="*/ 28 h 28"/>
                  </a:gdLst>
                  <a:ahLst/>
                  <a:cxnLst>
                    <a:cxn ang="0">
                      <a:pos x="T0" y="T1"/>
                    </a:cxn>
                    <a:cxn ang="0">
                      <a:pos x="T2" y="T3"/>
                    </a:cxn>
                    <a:cxn ang="0">
                      <a:pos x="T4" y="T5"/>
                    </a:cxn>
                    <a:cxn ang="0">
                      <a:pos x="T6" y="T7"/>
                    </a:cxn>
                    <a:cxn ang="0">
                      <a:pos x="T8" y="T9"/>
                    </a:cxn>
                    <a:cxn ang="0">
                      <a:pos x="T10" y="T11"/>
                    </a:cxn>
                  </a:cxnLst>
                  <a:rect l="0" t="0" r="r" b="b"/>
                  <a:pathLst>
                    <a:path w="28" h="28">
                      <a:moveTo>
                        <a:pt x="2" y="28"/>
                      </a:moveTo>
                      <a:cubicBezTo>
                        <a:pt x="28" y="2"/>
                        <a:pt x="28" y="2"/>
                        <a:pt x="28" y="2"/>
                      </a:cubicBezTo>
                      <a:cubicBezTo>
                        <a:pt x="27" y="2"/>
                        <a:pt x="26" y="1"/>
                        <a:pt x="24" y="0"/>
                      </a:cubicBezTo>
                      <a:cubicBezTo>
                        <a:pt x="0" y="24"/>
                        <a:pt x="0" y="24"/>
                        <a:pt x="0" y="24"/>
                      </a:cubicBezTo>
                      <a:cubicBezTo>
                        <a:pt x="0" y="25"/>
                        <a:pt x="1" y="25"/>
                        <a:pt x="1" y="26"/>
                      </a:cubicBezTo>
                      <a:cubicBezTo>
                        <a:pt x="1" y="27"/>
                        <a:pt x="2" y="28"/>
                        <a:pt x="2" y="28"/>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2" name="Freeform 717"/>
                <p:cNvSpPr/>
                <p:nvPr/>
              </p:nvSpPr>
              <p:spPr bwMode="auto">
                <a:xfrm>
                  <a:off x="4544" y="1777"/>
                  <a:ext cx="18" cy="21"/>
                </a:xfrm>
                <a:custGeom>
                  <a:avLst/>
                  <a:gdLst>
                    <a:gd name="T0" fmla="*/ 0 w 8"/>
                    <a:gd name="T1" fmla="*/ 7 h 9"/>
                    <a:gd name="T2" fmla="*/ 4 w 8"/>
                    <a:gd name="T3" fmla="*/ 9 h 9"/>
                    <a:gd name="T4" fmla="*/ 8 w 8"/>
                    <a:gd name="T5" fmla="*/ 1 h 9"/>
                    <a:gd name="T6" fmla="*/ 3 w 8"/>
                    <a:gd name="T7" fmla="*/ 0 h 9"/>
                    <a:gd name="T8" fmla="*/ 0 w 8"/>
                    <a:gd name="T9" fmla="*/ 7 h 9"/>
                  </a:gdLst>
                  <a:ahLst/>
                  <a:cxnLst>
                    <a:cxn ang="0">
                      <a:pos x="T0" y="T1"/>
                    </a:cxn>
                    <a:cxn ang="0">
                      <a:pos x="T2" y="T3"/>
                    </a:cxn>
                    <a:cxn ang="0">
                      <a:pos x="T4" y="T5"/>
                    </a:cxn>
                    <a:cxn ang="0">
                      <a:pos x="T6" y="T7"/>
                    </a:cxn>
                    <a:cxn ang="0">
                      <a:pos x="T8" y="T9"/>
                    </a:cxn>
                  </a:cxnLst>
                  <a:rect l="0" t="0" r="r" b="b"/>
                  <a:pathLst>
                    <a:path w="8" h="9">
                      <a:moveTo>
                        <a:pt x="0" y="7"/>
                      </a:moveTo>
                      <a:cubicBezTo>
                        <a:pt x="1" y="8"/>
                        <a:pt x="3" y="8"/>
                        <a:pt x="4" y="9"/>
                      </a:cubicBezTo>
                      <a:cubicBezTo>
                        <a:pt x="8" y="1"/>
                        <a:pt x="8" y="1"/>
                        <a:pt x="8" y="1"/>
                      </a:cubicBezTo>
                      <a:cubicBezTo>
                        <a:pt x="7" y="1"/>
                        <a:pt x="5" y="0"/>
                        <a:pt x="3" y="0"/>
                      </a:cubicBezTo>
                      <a:lnTo>
                        <a:pt x="0" y="7"/>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3" name="Freeform 718"/>
                <p:cNvSpPr/>
                <p:nvPr/>
              </p:nvSpPr>
              <p:spPr bwMode="auto">
                <a:xfrm>
                  <a:off x="4544" y="3773"/>
                  <a:ext cx="165" cy="121"/>
                </a:xfrm>
                <a:custGeom>
                  <a:avLst/>
                  <a:gdLst>
                    <a:gd name="T0" fmla="*/ 0 w 70"/>
                    <a:gd name="T1" fmla="*/ 25 h 51"/>
                    <a:gd name="T2" fmla="*/ 27 w 70"/>
                    <a:gd name="T3" fmla="*/ 51 h 51"/>
                    <a:gd name="T4" fmla="*/ 70 w 70"/>
                    <a:gd name="T5" fmla="*/ 40 h 51"/>
                    <a:gd name="T6" fmla="*/ 29 w 70"/>
                    <a:gd name="T7" fmla="*/ 0 h 51"/>
                    <a:gd name="T8" fmla="*/ 0 w 70"/>
                    <a:gd name="T9" fmla="*/ 25 h 51"/>
                  </a:gdLst>
                  <a:ahLst/>
                  <a:cxnLst>
                    <a:cxn ang="0">
                      <a:pos x="T0" y="T1"/>
                    </a:cxn>
                    <a:cxn ang="0">
                      <a:pos x="T2" y="T3"/>
                    </a:cxn>
                    <a:cxn ang="0">
                      <a:pos x="T4" y="T5"/>
                    </a:cxn>
                    <a:cxn ang="0">
                      <a:pos x="T6" y="T7"/>
                    </a:cxn>
                    <a:cxn ang="0">
                      <a:pos x="T8" y="T9"/>
                    </a:cxn>
                  </a:cxnLst>
                  <a:rect l="0" t="0" r="r" b="b"/>
                  <a:pathLst>
                    <a:path w="70" h="51">
                      <a:moveTo>
                        <a:pt x="0" y="25"/>
                      </a:moveTo>
                      <a:cubicBezTo>
                        <a:pt x="12" y="36"/>
                        <a:pt x="21" y="45"/>
                        <a:pt x="27" y="51"/>
                      </a:cubicBezTo>
                      <a:cubicBezTo>
                        <a:pt x="40" y="47"/>
                        <a:pt x="57" y="43"/>
                        <a:pt x="70" y="40"/>
                      </a:cubicBezTo>
                      <a:cubicBezTo>
                        <a:pt x="63" y="34"/>
                        <a:pt x="48" y="19"/>
                        <a:pt x="29" y="0"/>
                      </a:cubicBezTo>
                      <a:cubicBezTo>
                        <a:pt x="17" y="8"/>
                        <a:pt x="7" y="17"/>
                        <a:pt x="0" y="25"/>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4" name="Freeform 719"/>
                <p:cNvSpPr/>
                <p:nvPr/>
              </p:nvSpPr>
              <p:spPr bwMode="auto">
                <a:xfrm>
                  <a:off x="4482" y="1419"/>
                  <a:ext cx="57" cy="57"/>
                </a:xfrm>
                <a:custGeom>
                  <a:avLst/>
                  <a:gdLst>
                    <a:gd name="T0" fmla="*/ 24 w 24"/>
                    <a:gd name="T1" fmla="*/ 2 h 24"/>
                    <a:gd name="T2" fmla="*/ 19 w 24"/>
                    <a:gd name="T3" fmla="*/ 0 h 24"/>
                    <a:gd name="T4" fmla="*/ 0 w 24"/>
                    <a:gd name="T5" fmla="*/ 19 h 24"/>
                    <a:gd name="T6" fmla="*/ 1 w 24"/>
                    <a:gd name="T7" fmla="*/ 24 h 24"/>
                    <a:gd name="T8" fmla="*/ 24 w 24"/>
                    <a:gd name="T9" fmla="*/ 2 h 24"/>
                  </a:gdLst>
                  <a:ahLst/>
                  <a:cxnLst>
                    <a:cxn ang="0">
                      <a:pos x="T0" y="T1"/>
                    </a:cxn>
                    <a:cxn ang="0">
                      <a:pos x="T2" y="T3"/>
                    </a:cxn>
                    <a:cxn ang="0">
                      <a:pos x="T4" y="T5"/>
                    </a:cxn>
                    <a:cxn ang="0">
                      <a:pos x="T6" y="T7"/>
                    </a:cxn>
                    <a:cxn ang="0">
                      <a:pos x="T8" y="T9"/>
                    </a:cxn>
                  </a:cxnLst>
                  <a:rect l="0" t="0" r="r" b="b"/>
                  <a:pathLst>
                    <a:path w="24" h="24">
                      <a:moveTo>
                        <a:pt x="24" y="2"/>
                      </a:moveTo>
                      <a:cubicBezTo>
                        <a:pt x="22" y="1"/>
                        <a:pt x="21" y="0"/>
                        <a:pt x="19" y="0"/>
                      </a:cubicBezTo>
                      <a:cubicBezTo>
                        <a:pt x="0" y="19"/>
                        <a:pt x="0" y="19"/>
                        <a:pt x="0" y="19"/>
                      </a:cubicBezTo>
                      <a:cubicBezTo>
                        <a:pt x="0" y="21"/>
                        <a:pt x="1" y="23"/>
                        <a:pt x="1" y="24"/>
                      </a:cubicBezTo>
                      <a:lnTo>
                        <a:pt x="24" y="2"/>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5" name="Freeform 720"/>
                <p:cNvSpPr/>
                <p:nvPr/>
              </p:nvSpPr>
              <p:spPr bwMode="auto">
                <a:xfrm>
                  <a:off x="4253" y="151"/>
                  <a:ext cx="272" cy="563"/>
                </a:xfrm>
                <a:custGeom>
                  <a:avLst/>
                  <a:gdLst>
                    <a:gd name="T0" fmla="*/ 0 w 115"/>
                    <a:gd name="T1" fmla="*/ 88 h 238"/>
                    <a:gd name="T2" fmla="*/ 9 w 115"/>
                    <a:gd name="T3" fmla="*/ 101 h 238"/>
                    <a:gd name="T4" fmla="*/ 62 w 115"/>
                    <a:gd name="T5" fmla="*/ 42 h 238"/>
                    <a:gd name="T6" fmla="*/ 84 w 115"/>
                    <a:gd name="T7" fmla="*/ 214 h 238"/>
                    <a:gd name="T8" fmla="*/ 115 w 115"/>
                    <a:gd name="T9" fmla="*/ 238 h 238"/>
                    <a:gd name="T10" fmla="*/ 76 w 115"/>
                    <a:gd name="T11" fmla="*/ 0 h 238"/>
                    <a:gd name="T12" fmla="*/ 0 w 115"/>
                    <a:gd name="T13" fmla="*/ 88 h 238"/>
                  </a:gdLst>
                  <a:ahLst/>
                  <a:cxnLst>
                    <a:cxn ang="0">
                      <a:pos x="T0" y="T1"/>
                    </a:cxn>
                    <a:cxn ang="0">
                      <a:pos x="T2" y="T3"/>
                    </a:cxn>
                    <a:cxn ang="0">
                      <a:pos x="T4" y="T5"/>
                    </a:cxn>
                    <a:cxn ang="0">
                      <a:pos x="T6" y="T7"/>
                    </a:cxn>
                    <a:cxn ang="0">
                      <a:pos x="T8" y="T9"/>
                    </a:cxn>
                    <a:cxn ang="0">
                      <a:pos x="T10" y="T11"/>
                    </a:cxn>
                    <a:cxn ang="0">
                      <a:pos x="T12" y="T13"/>
                    </a:cxn>
                  </a:cxnLst>
                  <a:rect l="0" t="0" r="r" b="b"/>
                  <a:pathLst>
                    <a:path w="115" h="238">
                      <a:moveTo>
                        <a:pt x="0" y="88"/>
                      </a:moveTo>
                      <a:cubicBezTo>
                        <a:pt x="3" y="92"/>
                        <a:pt x="7" y="96"/>
                        <a:pt x="9" y="101"/>
                      </a:cubicBezTo>
                      <a:cubicBezTo>
                        <a:pt x="28" y="79"/>
                        <a:pt x="48" y="56"/>
                        <a:pt x="62" y="42"/>
                      </a:cubicBezTo>
                      <a:cubicBezTo>
                        <a:pt x="65" y="60"/>
                        <a:pt x="77" y="162"/>
                        <a:pt x="84" y="214"/>
                      </a:cubicBezTo>
                      <a:cubicBezTo>
                        <a:pt x="96" y="219"/>
                        <a:pt x="106" y="227"/>
                        <a:pt x="115" y="238"/>
                      </a:cubicBezTo>
                      <a:cubicBezTo>
                        <a:pt x="105" y="179"/>
                        <a:pt x="86" y="70"/>
                        <a:pt x="76" y="0"/>
                      </a:cubicBezTo>
                      <a:cubicBezTo>
                        <a:pt x="61" y="15"/>
                        <a:pt x="29" y="54"/>
                        <a:pt x="0" y="88"/>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6" name="Freeform 721"/>
                <p:cNvSpPr/>
                <p:nvPr/>
              </p:nvSpPr>
              <p:spPr bwMode="auto">
                <a:xfrm>
                  <a:off x="3555" y="3329"/>
                  <a:ext cx="1322" cy="546"/>
                </a:xfrm>
                <a:custGeom>
                  <a:avLst/>
                  <a:gdLst>
                    <a:gd name="T0" fmla="*/ 4 w 559"/>
                    <a:gd name="T1" fmla="*/ 130 h 231"/>
                    <a:gd name="T2" fmla="*/ 114 w 559"/>
                    <a:gd name="T3" fmla="*/ 231 h 231"/>
                    <a:gd name="T4" fmla="*/ 317 w 559"/>
                    <a:gd name="T5" fmla="*/ 101 h 231"/>
                    <a:gd name="T6" fmla="*/ 559 w 559"/>
                    <a:gd name="T7" fmla="*/ 62 h 231"/>
                    <a:gd name="T8" fmla="*/ 305 w 559"/>
                    <a:gd name="T9" fmla="*/ 78 h 231"/>
                    <a:gd name="T10" fmla="*/ 116 w 559"/>
                    <a:gd name="T11" fmla="*/ 208 h 231"/>
                    <a:gd name="T12" fmla="*/ 24 w 559"/>
                    <a:gd name="T13" fmla="*/ 129 h 231"/>
                    <a:gd name="T14" fmla="*/ 93 w 559"/>
                    <a:gd name="T15" fmla="*/ 20 h 231"/>
                    <a:gd name="T16" fmla="*/ 79 w 559"/>
                    <a:gd name="T17" fmla="*/ 13 h 231"/>
                    <a:gd name="T18" fmla="*/ 4 w 559"/>
                    <a:gd name="T19" fmla="*/ 13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9" h="231">
                      <a:moveTo>
                        <a:pt x="4" y="130"/>
                      </a:moveTo>
                      <a:cubicBezTo>
                        <a:pt x="0" y="184"/>
                        <a:pt x="53" y="231"/>
                        <a:pt x="114" y="231"/>
                      </a:cubicBezTo>
                      <a:cubicBezTo>
                        <a:pt x="216" y="230"/>
                        <a:pt x="250" y="162"/>
                        <a:pt x="317" y="101"/>
                      </a:cubicBezTo>
                      <a:cubicBezTo>
                        <a:pt x="399" y="24"/>
                        <a:pt x="504" y="35"/>
                        <a:pt x="559" y="62"/>
                      </a:cubicBezTo>
                      <a:cubicBezTo>
                        <a:pt x="507" y="14"/>
                        <a:pt x="403" y="0"/>
                        <a:pt x="305" y="78"/>
                      </a:cubicBezTo>
                      <a:cubicBezTo>
                        <a:pt x="234" y="133"/>
                        <a:pt x="221" y="210"/>
                        <a:pt x="116" y="208"/>
                      </a:cubicBezTo>
                      <a:cubicBezTo>
                        <a:pt x="56" y="208"/>
                        <a:pt x="22" y="165"/>
                        <a:pt x="24" y="129"/>
                      </a:cubicBezTo>
                      <a:cubicBezTo>
                        <a:pt x="27" y="81"/>
                        <a:pt x="45" y="52"/>
                        <a:pt x="93" y="20"/>
                      </a:cubicBezTo>
                      <a:cubicBezTo>
                        <a:pt x="88" y="18"/>
                        <a:pt x="83" y="16"/>
                        <a:pt x="79" y="13"/>
                      </a:cubicBezTo>
                      <a:cubicBezTo>
                        <a:pt x="23" y="48"/>
                        <a:pt x="6" y="93"/>
                        <a:pt x="4" y="130"/>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7" name="Freeform 722"/>
                <p:cNvSpPr/>
                <p:nvPr/>
              </p:nvSpPr>
              <p:spPr bwMode="auto">
                <a:xfrm>
                  <a:off x="4484" y="1171"/>
                  <a:ext cx="34" cy="21"/>
                </a:xfrm>
                <a:custGeom>
                  <a:avLst/>
                  <a:gdLst>
                    <a:gd name="T0" fmla="*/ 0 w 14"/>
                    <a:gd name="T1" fmla="*/ 7 h 9"/>
                    <a:gd name="T2" fmla="*/ 3 w 14"/>
                    <a:gd name="T3" fmla="*/ 9 h 9"/>
                    <a:gd name="T4" fmla="*/ 14 w 14"/>
                    <a:gd name="T5" fmla="*/ 7 h 9"/>
                    <a:gd name="T6" fmla="*/ 7 w 14"/>
                    <a:gd name="T7" fmla="*/ 0 h 9"/>
                    <a:gd name="T8" fmla="*/ 0 w 14"/>
                    <a:gd name="T9" fmla="*/ 7 h 9"/>
                  </a:gdLst>
                  <a:ahLst/>
                  <a:cxnLst>
                    <a:cxn ang="0">
                      <a:pos x="T0" y="T1"/>
                    </a:cxn>
                    <a:cxn ang="0">
                      <a:pos x="T2" y="T3"/>
                    </a:cxn>
                    <a:cxn ang="0">
                      <a:pos x="T4" y="T5"/>
                    </a:cxn>
                    <a:cxn ang="0">
                      <a:pos x="T6" y="T7"/>
                    </a:cxn>
                    <a:cxn ang="0">
                      <a:pos x="T8" y="T9"/>
                    </a:cxn>
                  </a:cxnLst>
                  <a:rect l="0" t="0" r="r" b="b"/>
                  <a:pathLst>
                    <a:path w="14" h="9">
                      <a:moveTo>
                        <a:pt x="0" y="7"/>
                      </a:moveTo>
                      <a:cubicBezTo>
                        <a:pt x="1" y="7"/>
                        <a:pt x="2" y="8"/>
                        <a:pt x="3" y="9"/>
                      </a:cubicBezTo>
                      <a:cubicBezTo>
                        <a:pt x="6" y="8"/>
                        <a:pt x="10" y="7"/>
                        <a:pt x="14" y="7"/>
                      </a:cubicBezTo>
                      <a:cubicBezTo>
                        <a:pt x="7" y="0"/>
                        <a:pt x="7" y="0"/>
                        <a:pt x="7" y="0"/>
                      </a:cubicBezTo>
                      <a:lnTo>
                        <a:pt x="0" y="7"/>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8" name="Freeform 723"/>
                <p:cNvSpPr/>
                <p:nvPr/>
              </p:nvSpPr>
              <p:spPr bwMode="auto">
                <a:xfrm>
                  <a:off x="4470" y="4195"/>
                  <a:ext cx="206" cy="156"/>
                </a:xfrm>
                <a:custGeom>
                  <a:avLst/>
                  <a:gdLst>
                    <a:gd name="T0" fmla="*/ 28 w 87"/>
                    <a:gd name="T1" fmla="*/ 28 h 66"/>
                    <a:gd name="T2" fmla="*/ 21 w 87"/>
                    <a:gd name="T3" fmla="*/ 6 h 66"/>
                    <a:gd name="T4" fmla="*/ 5 w 87"/>
                    <a:gd name="T5" fmla="*/ 0 h 66"/>
                    <a:gd name="T6" fmla="*/ 0 w 87"/>
                    <a:gd name="T7" fmla="*/ 17 h 66"/>
                    <a:gd name="T8" fmla="*/ 48 w 87"/>
                    <a:gd name="T9" fmla="*/ 66 h 66"/>
                    <a:gd name="T10" fmla="*/ 87 w 87"/>
                    <a:gd name="T11" fmla="*/ 66 h 66"/>
                    <a:gd name="T12" fmla="*/ 77 w 87"/>
                    <a:gd name="T13" fmla="*/ 20 h 66"/>
                    <a:gd name="T14" fmla="*/ 28 w 87"/>
                    <a:gd name="T15" fmla="*/ 28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66">
                      <a:moveTo>
                        <a:pt x="28" y="28"/>
                      </a:moveTo>
                      <a:cubicBezTo>
                        <a:pt x="26" y="23"/>
                        <a:pt x="23" y="14"/>
                        <a:pt x="21" y="6"/>
                      </a:cubicBezTo>
                      <a:cubicBezTo>
                        <a:pt x="15" y="5"/>
                        <a:pt x="10" y="3"/>
                        <a:pt x="5" y="0"/>
                      </a:cubicBezTo>
                      <a:cubicBezTo>
                        <a:pt x="4" y="6"/>
                        <a:pt x="3" y="12"/>
                        <a:pt x="0" y="17"/>
                      </a:cubicBezTo>
                      <a:cubicBezTo>
                        <a:pt x="16" y="33"/>
                        <a:pt x="32" y="50"/>
                        <a:pt x="48" y="66"/>
                      </a:cubicBezTo>
                      <a:cubicBezTo>
                        <a:pt x="87" y="66"/>
                        <a:pt x="87" y="66"/>
                        <a:pt x="87" y="66"/>
                      </a:cubicBezTo>
                      <a:cubicBezTo>
                        <a:pt x="84" y="54"/>
                        <a:pt x="80" y="37"/>
                        <a:pt x="77" y="20"/>
                      </a:cubicBezTo>
                      <a:cubicBezTo>
                        <a:pt x="66" y="23"/>
                        <a:pt x="39" y="28"/>
                        <a:pt x="28" y="28"/>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9" name="Freeform 724"/>
                <p:cNvSpPr/>
                <p:nvPr/>
              </p:nvSpPr>
              <p:spPr bwMode="auto">
                <a:xfrm>
                  <a:off x="4527" y="1772"/>
                  <a:ext cx="21" cy="21"/>
                </a:xfrm>
                <a:custGeom>
                  <a:avLst/>
                  <a:gdLst>
                    <a:gd name="T0" fmla="*/ 0 w 9"/>
                    <a:gd name="T1" fmla="*/ 7 h 9"/>
                    <a:gd name="T2" fmla="*/ 5 w 9"/>
                    <a:gd name="T3" fmla="*/ 9 h 9"/>
                    <a:gd name="T4" fmla="*/ 9 w 9"/>
                    <a:gd name="T5" fmla="*/ 1 h 9"/>
                    <a:gd name="T6" fmla="*/ 4 w 9"/>
                    <a:gd name="T7" fmla="*/ 0 h 9"/>
                    <a:gd name="T8" fmla="*/ 0 w 9"/>
                    <a:gd name="T9" fmla="*/ 7 h 9"/>
                  </a:gdLst>
                  <a:ahLst/>
                  <a:cxnLst>
                    <a:cxn ang="0">
                      <a:pos x="T0" y="T1"/>
                    </a:cxn>
                    <a:cxn ang="0">
                      <a:pos x="T2" y="T3"/>
                    </a:cxn>
                    <a:cxn ang="0">
                      <a:pos x="T4" y="T5"/>
                    </a:cxn>
                    <a:cxn ang="0">
                      <a:pos x="T6" y="T7"/>
                    </a:cxn>
                    <a:cxn ang="0">
                      <a:pos x="T8" y="T9"/>
                    </a:cxn>
                  </a:cxnLst>
                  <a:rect l="0" t="0" r="r" b="b"/>
                  <a:pathLst>
                    <a:path w="9" h="9">
                      <a:moveTo>
                        <a:pt x="0" y="7"/>
                      </a:moveTo>
                      <a:cubicBezTo>
                        <a:pt x="5" y="9"/>
                        <a:pt x="5" y="9"/>
                        <a:pt x="5" y="9"/>
                      </a:cubicBezTo>
                      <a:cubicBezTo>
                        <a:pt x="9" y="1"/>
                        <a:pt x="9" y="1"/>
                        <a:pt x="9" y="1"/>
                      </a:cubicBezTo>
                      <a:cubicBezTo>
                        <a:pt x="7" y="1"/>
                        <a:pt x="6" y="0"/>
                        <a:pt x="4" y="0"/>
                      </a:cubicBezTo>
                      <a:lnTo>
                        <a:pt x="0" y="7"/>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0" name="Freeform 725"/>
                <p:cNvSpPr/>
                <p:nvPr/>
              </p:nvSpPr>
              <p:spPr bwMode="auto">
                <a:xfrm>
                  <a:off x="4418" y="961"/>
                  <a:ext cx="83" cy="87"/>
                </a:xfrm>
                <a:custGeom>
                  <a:avLst/>
                  <a:gdLst>
                    <a:gd name="T0" fmla="*/ 0 w 35"/>
                    <a:gd name="T1" fmla="*/ 7 h 37"/>
                    <a:gd name="T2" fmla="*/ 7 w 35"/>
                    <a:gd name="T3" fmla="*/ 37 h 37"/>
                    <a:gd name="T4" fmla="*/ 35 w 35"/>
                    <a:gd name="T5" fmla="*/ 12 h 37"/>
                    <a:gd name="T6" fmla="*/ 0 w 35"/>
                    <a:gd name="T7" fmla="*/ 7 h 37"/>
                  </a:gdLst>
                  <a:ahLst/>
                  <a:cxnLst>
                    <a:cxn ang="0">
                      <a:pos x="T0" y="T1"/>
                    </a:cxn>
                    <a:cxn ang="0">
                      <a:pos x="T2" y="T3"/>
                    </a:cxn>
                    <a:cxn ang="0">
                      <a:pos x="T4" y="T5"/>
                    </a:cxn>
                    <a:cxn ang="0">
                      <a:pos x="T6" y="T7"/>
                    </a:cxn>
                  </a:cxnLst>
                  <a:rect l="0" t="0" r="r" b="b"/>
                  <a:pathLst>
                    <a:path w="35" h="37">
                      <a:moveTo>
                        <a:pt x="0" y="7"/>
                      </a:moveTo>
                      <a:cubicBezTo>
                        <a:pt x="4" y="17"/>
                        <a:pt x="6" y="27"/>
                        <a:pt x="7" y="37"/>
                      </a:cubicBezTo>
                      <a:cubicBezTo>
                        <a:pt x="35" y="12"/>
                        <a:pt x="35" y="12"/>
                        <a:pt x="35" y="12"/>
                      </a:cubicBezTo>
                      <a:cubicBezTo>
                        <a:pt x="26" y="1"/>
                        <a:pt x="13" y="0"/>
                        <a:pt x="0" y="7"/>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1" name="Freeform 726"/>
                <p:cNvSpPr/>
                <p:nvPr/>
              </p:nvSpPr>
              <p:spPr bwMode="auto">
                <a:xfrm>
                  <a:off x="4475" y="1410"/>
                  <a:ext cx="47" cy="50"/>
                </a:xfrm>
                <a:custGeom>
                  <a:avLst/>
                  <a:gdLst>
                    <a:gd name="T0" fmla="*/ 20 w 20"/>
                    <a:gd name="T1" fmla="*/ 2 h 21"/>
                    <a:gd name="T2" fmla="*/ 16 w 20"/>
                    <a:gd name="T3" fmla="*/ 0 h 21"/>
                    <a:gd name="T4" fmla="*/ 0 w 20"/>
                    <a:gd name="T5" fmla="*/ 16 h 21"/>
                    <a:gd name="T6" fmla="*/ 2 w 20"/>
                    <a:gd name="T7" fmla="*/ 21 h 21"/>
                    <a:gd name="T8" fmla="*/ 20 w 20"/>
                    <a:gd name="T9" fmla="*/ 2 h 21"/>
                  </a:gdLst>
                  <a:ahLst/>
                  <a:cxnLst>
                    <a:cxn ang="0">
                      <a:pos x="T0" y="T1"/>
                    </a:cxn>
                    <a:cxn ang="0">
                      <a:pos x="T2" y="T3"/>
                    </a:cxn>
                    <a:cxn ang="0">
                      <a:pos x="T4" y="T5"/>
                    </a:cxn>
                    <a:cxn ang="0">
                      <a:pos x="T6" y="T7"/>
                    </a:cxn>
                    <a:cxn ang="0">
                      <a:pos x="T8" y="T9"/>
                    </a:cxn>
                  </a:cxnLst>
                  <a:rect l="0" t="0" r="r" b="b"/>
                  <a:pathLst>
                    <a:path w="20" h="21">
                      <a:moveTo>
                        <a:pt x="20" y="2"/>
                      </a:moveTo>
                      <a:cubicBezTo>
                        <a:pt x="19" y="1"/>
                        <a:pt x="18" y="1"/>
                        <a:pt x="16" y="0"/>
                      </a:cubicBezTo>
                      <a:cubicBezTo>
                        <a:pt x="0" y="16"/>
                        <a:pt x="0" y="16"/>
                        <a:pt x="0" y="16"/>
                      </a:cubicBezTo>
                      <a:cubicBezTo>
                        <a:pt x="0" y="18"/>
                        <a:pt x="1" y="19"/>
                        <a:pt x="2" y="21"/>
                      </a:cubicBezTo>
                      <a:lnTo>
                        <a:pt x="20" y="2"/>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2" name="Freeform 727"/>
                <p:cNvSpPr/>
                <p:nvPr/>
              </p:nvSpPr>
              <p:spPr bwMode="auto">
                <a:xfrm>
                  <a:off x="4380" y="719"/>
                  <a:ext cx="107" cy="107"/>
                </a:xfrm>
                <a:custGeom>
                  <a:avLst/>
                  <a:gdLst>
                    <a:gd name="T0" fmla="*/ 25 w 45"/>
                    <a:gd name="T1" fmla="*/ 42 h 45"/>
                    <a:gd name="T2" fmla="*/ 45 w 45"/>
                    <a:gd name="T3" fmla="*/ 45 h 45"/>
                    <a:gd name="T4" fmla="*/ 0 w 45"/>
                    <a:gd name="T5" fmla="*/ 0 h 45"/>
                    <a:gd name="T6" fmla="*/ 0 w 45"/>
                    <a:gd name="T7" fmla="*/ 16 h 45"/>
                    <a:gd name="T8" fmla="*/ 25 w 45"/>
                    <a:gd name="T9" fmla="*/ 42 h 45"/>
                  </a:gdLst>
                  <a:ahLst/>
                  <a:cxnLst>
                    <a:cxn ang="0">
                      <a:pos x="T0" y="T1"/>
                    </a:cxn>
                    <a:cxn ang="0">
                      <a:pos x="T2" y="T3"/>
                    </a:cxn>
                    <a:cxn ang="0">
                      <a:pos x="T4" y="T5"/>
                    </a:cxn>
                    <a:cxn ang="0">
                      <a:pos x="T6" y="T7"/>
                    </a:cxn>
                    <a:cxn ang="0">
                      <a:pos x="T8" y="T9"/>
                    </a:cxn>
                  </a:cxnLst>
                  <a:rect l="0" t="0" r="r" b="b"/>
                  <a:pathLst>
                    <a:path w="45" h="45">
                      <a:moveTo>
                        <a:pt x="25" y="42"/>
                      </a:moveTo>
                      <a:cubicBezTo>
                        <a:pt x="31" y="42"/>
                        <a:pt x="38" y="43"/>
                        <a:pt x="45" y="45"/>
                      </a:cubicBezTo>
                      <a:cubicBezTo>
                        <a:pt x="43" y="20"/>
                        <a:pt x="22" y="3"/>
                        <a:pt x="0" y="0"/>
                      </a:cubicBezTo>
                      <a:cubicBezTo>
                        <a:pt x="1" y="6"/>
                        <a:pt x="1" y="11"/>
                        <a:pt x="0" y="16"/>
                      </a:cubicBezTo>
                      <a:cubicBezTo>
                        <a:pt x="12" y="19"/>
                        <a:pt x="23" y="29"/>
                        <a:pt x="25" y="42"/>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3" name="Freeform 728"/>
                <p:cNvSpPr/>
                <p:nvPr/>
              </p:nvSpPr>
              <p:spPr bwMode="auto">
                <a:xfrm>
                  <a:off x="4579" y="3551"/>
                  <a:ext cx="85" cy="102"/>
                </a:xfrm>
                <a:custGeom>
                  <a:avLst/>
                  <a:gdLst>
                    <a:gd name="T0" fmla="*/ 0 w 36"/>
                    <a:gd name="T1" fmla="*/ 5 h 43"/>
                    <a:gd name="T2" fmla="*/ 20 w 36"/>
                    <a:gd name="T3" fmla="*/ 43 h 43"/>
                    <a:gd name="T4" fmla="*/ 36 w 36"/>
                    <a:gd name="T5" fmla="*/ 36 h 43"/>
                    <a:gd name="T6" fmla="*/ 14 w 36"/>
                    <a:gd name="T7" fmla="*/ 0 h 43"/>
                    <a:gd name="T8" fmla="*/ 0 w 36"/>
                    <a:gd name="T9" fmla="*/ 5 h 43"/>
                  </a:gdLst>
                  <a:ahLst/>
                  <a:cxnLst>
                    <a:cxn ang="0">
                      <a:pos x="T0" y="T1"/>
                    </a:cxn>
                    <a:cxn ang="0">
                      <a:pos x="T2" y="T3"/>
                    </a:cxn>
                    <a:cxn ang="0">
                      <a:pos x="T4" y="T5"/>
                    </a:cxn>
                    <a:cxn ang="0">
                      <a:pos x="T6" y="T7"/>
                    </a:cxn>
                    <a:cxn ang="0">
                      <a:pos x="T8" y="T9"/>
                    </a:cxn>
                  </a:cxnLst>
                  <a:rect l="0" t="0" r="r" b="b"/>
                  <a:pathLst>
                    <a:path w="36" h="43">
                      <a:moveTo>
                        <a:pt x="0" y="5"/>
                      </a:moveTo>
                      <a:cubicBezTo>
                        <a:pt x="3" y="18"/>
                        <a:pt x="11" y="33"/>
                        <a:pt x="20" y="43"/>
                      </a:cubicBezTo>
                      <a:cubicBezTo>
                        <a:pt x="25" y="41"/>
                        <a:pt x="30" y="38"/>
                        <a:pt x="36" y="36"/>
                      </a:cubicBezTo>
                      <a:cubicBezTo>
                        <a:pt x="26" y="26"/>
                        <a:pt x="18" y="13"/>
                        <a:pt x="14" y="0"/>
                      </a:cubicBezTo>
                      <a:cubicBezTo>
                        <a:pt x="9" y="2"/>
                        <a:pt x="4" y="3"/>
                        <a:pt x="0" y="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4" name="Freeform 729"/>
                <p:cNvSpPr/>
                <p:nvPr/>
              </p:nvSpPr>
              <p:spPr bwMode="auto">
                <a:xfrm>
                  <a:off x="4513" y="1765"/>
                  <a:ext cx="19" cy="21"/>
                </a:xfrm>
                <a:custGeom>
                  <a:avLst/>
                  <a:gdLst>
                    <a:gd name="T0" fmla="*/ 0 w 8"/>
                    <a:gd name="T1" fmla="*/ 8 h 9"/>
                    <a:gd name="T2" fmla="*/ 4 w 8"/>
                    <a:gd name="T3" fmla="*/ 9 h 9"/>
                    <a:gd name="T4" fmla="*/ 8 w 8"/>
                    <a:gd name="T5" fmla="*/ 2 h 9"/>
                    <a:gd name="T6" fmla="*/ 4 w 8"/>
                    <a:gd name="T7" fmla="*/ 0 h 9"/>
                    <a:gd name="T8" fmla="*/ 0 w 8"/>
                    <a:gd name="T9" fmla="*/ 8 h 9"/>
                  </a:gdLst>
                  <a:ahLst/>
                  <a:cxnLst>
                    <a:cxn ang="0">
                      <a:pos x="T0" y="T1"/>
                    </a:cxn>
                    <a:cxn ang="0">
                      <a:pos x="T2" y="T3"/>
                    </a:cxn>
                    <a:cxn ang="0">
                      <a:pos x="T4" y="T5"/>
                    </a:cxn>
                    <a:cxn ang="0">
                      <a:pos x="T6" y="T7"/>
                    </a:cxn>
                    <a:cxn ang="0">
                      <a:pos x="T8" y="T9"/>
                    </a:cxn>
                  </a:cxnLst>
                  <a:rect l="0" t="0" r="r" b="b"/>
                  <a:pathLst>
                    <a:path w="8" h="9">
                      <a:moveTo>
                        <a:pt x="0" y="8"/>
                      </a:moveTo>
                      <a:cubicBezTo>
                        <a:pt x="4" y="9"/>
                        <a:pt x="4" y="9"/>
                        <a:pt x="4" y="9"/>
                      </a:cubicBezTo>
                      <a:cubicBezTo>
                        <a:pt x="8" y="2"/>
                        <a:pt x="8" y="2"/>
                        <a:pt x="8" y="2"/>
                      </a:cubicBezTo>
                      <a:cubicBezTo>
                        <a:pt x="7" y="1"/>
                        <a:pt x="5" y="1"/>
                        <a:pt x="4" y="0"/>
                      </a:cubicBezTo>
                      <a:lnTo>
                        <a:pt x="0" y="8"/>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5" name="Freeform 730"/>
                <p:cNvSpPr/>
                <p:nvPr/>
              </p:nvSpPr>
              <p:spPr bwMode="auto">
                <a:xfrm>
                  <a:off x="4468" y="1401"/>
                  <a:ext cx="40" cy="42"/>
                </a:xfrm>
                <a:custGeom>
                  <a:avLst/>
                  <a:gdLst>
                    <a:gd name="T0" fmla="*/ 17 w 17"/>
                    <a:gd name="T1" fmla="*/ 2 h 18"/>
                    <a:gd name="T2" fmla="*/ 14 w 17"/>
                    <a:gd name="T3" fmla="*/ 0 h 18"/>
                    <a:gd name="T4" fmla="*/ 0 w 17"/>
                    <a:gd name="T5" fmla="*/ 14 h 18"/>
                    <a:gd name="T6" fmla="*/ 2 w 17"/>
                    <a:gd name="T7" fmla="*/ 18 h 18"/>
                    <a:gd name="T8" fmla="*/ 17 w 17"/>
                    <a:gd name="T9" fmla="*/ 2 h 18"/>
                  </a:gdLst>
                  <a:ahLst/>
                  <a:cxnLst>
                    <a:cxn ang="0">
                      <a:pos x="T0" y="T1"/>
                    </a:cxn>
                    <a:cxn ang="0">
                      <a:pos x="T2" y="T3"/>
                    </a:cxn>
                    <a:cxn ang="0">
                      <a:pos x="T4" y="T5"/>
                    </a:cxn>
                    <a:cxn ang="0">
                      <a:pos x="T6" y="T7"/>
                    </a:cxn>
                    <a:cxn ang="0">
                      <a:pos x="T8" y="T9"/>
                    </a:cxn>
                  </a:cxnLst>
                  <a:rect l="0" t="0" r="r" b="b"/>
                  <a:pathLst>
                    <a:path w="17" h="18">
                      <a:moveTo>
                        <a:pt x="17" y="2"/>
                      </a:moveTo>
                      <a:cubicBezTo>
                        <a:pt x="16" y="1"/>
                        <a:pt x="15" y="1"/>
                        <a:pt x="14" y="0"/>
                      </a:cubicBezTo>
                      <a:cubicBezTo>
                        <a:pt x="0" y="14"/>
                        <a:pt x="0" y="14"/>
                        <a:pt x="0" y="14"/>
                      </a:cubicBezTo>
                      <a:cubicBezTo>
                        <a:pt x="0" y="15"/>
                        <a:pt x="1" y="16"/>
                        <a:pt x="2" y="18"/>
                      </a:cubicBezTo>
                      <a:lnTo>
                        <a:pt x="17" y="2"/>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6" name="Freeform 731"/>
                <p:cNvSpPr/>
                <p:nvPr/>
              </p:nvSpPr>
              <p:spPr bwMode="auto">
                <a:xfrm>
                  <a:off x="4499" y="1758"/>
                  <a:ext cx="19" cy="23"/>
                </a:xfrm>
                <a:custGeom>
                  <a:avLst/>
                  <a:gdLst>
                    <a:gd name="T0" fmla="*/ 0 w 8"/>
                    <a:gd name="T1" fmla="*/ 9 h 10"/>
                    <a:gd name="T2" fmla="*/ 4 w 8"/>
                    <a:gd name="T3" fmla="*/ 10 h 10"/>
                    <a:gd name="T4" fmla="*/ 8 w 8"/>
                    <a:gd name="T5" fmla="*/ 2 h 10"/>
                    <a:gd name="T6" fmla="*/ 4 w 8"/>
                    <a:gd name="T7" fmla="*/ 0 h 10"/>
                    <a:gd name="T8" fmla="*/ 0 w 8"/>
                    <a:gd name="T9" fmla="*/ 9 h 10"/>
                  </a:gdLst>
                  <a:ahLst/>
                  <a:cxnLst>
                    <a:cxn ang="0">
                      <a:pos x="T0" y="T1"/>
                    </a:cxn>
                    <a:cxn ang="0">
                      <a:pos x="T2" y="T3"/>
                    </a:cxn>
                    <a:cxn ang="0">
                      <a:pos x="T4" y="T5"/>
                    </a:cxn>
                    <a:cxn ang="0">
                      <a:pos x="T6" y="T7"/>
                    </a:cxn>
                    <a:cxn ang="0">
                      <a:pos x="T8" y="T9"/>
                    </a:cxn>
                  </a:cxnLst>
                  <a:rect l="0" t="0" r="r" b="b"/>
                  <a:pathLst>
                    <a:path w="8" h="10">
                      <a:moveTo>
                        <a:pt x="0" y="9"/>
                      </a:moveTo>
                      <a:cubicBezTo>
                        <a:pt x="4" y="10"/>
                        <a:pt x="4" y="10"/>
                        <a:pt x="4" y="10"/>
                      </a:cubicBezTo>
                      <a:cubicBezTo>
                        <a:pt x="8" y="2"/>
                        <a:pt x="8" y="2"/>
                        <a:pt x="8" y="2"/>
                      </a:cubicBezTo>
                      <a:cubicBezTo>
                        <a:pt x="7" y="1"/>
                        <a:pt x="6" y="1"/>
                        <a:pt x="4" y="0"/>
                      </a:cubicBezTo>
                      <a:lnTo>
                        <a:pt x="0" y="9"/>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7" name="Freeform 732"/>
                <p:cNvSpPr/>
                <p:nvPr/>
              </p:nvSpPr>
              <p:spPr bwMode="auto">
                <a:xfrm>
                  <a:off x="4458" y="1389"/>
                  <a:ext cx="38" cy="38"/>
                </a:xfrm>
                <a:custGeom>
                  <a:avLst/>
                  <a:gdLst>
                    <a:gd name="T0" fmla="*/ 16 w 16"/>
                    <a:gd name="T1" fmla="*/ 3 h 16"/>
                    <a:gd name="T2" fmla="*/ 13 w 16"/>
                    <a:gd name="T3" fmla="*/ 0 h 16"/>
                    <a:gd name="T4" fmla="*/ 0 w 16"/>
                    <a:gd name="T5" fmla="*/ 13 h 16"/>
                    <a:gd name="T6" fmla="*/ 2 w 16"/>
                    <a:gd name="T7" fmla="*/ 16 h 16"/>
                    <a:gd name="T8" fmla="*/ 16 w 16"/>
                    <a:gd name="T9" fmla="*/ 3 h 16"/>
                  </a:gdLst>
                  <a:ahLst/>
                  <a:cxnLst>
                    <a:cxn ang="0">
                      <a:pos x="T0" y="T1"/>
                    </a:cxn>
                    <a:cxn ang="0">
                      <a:pos x="T2" y="T3"/>
                    </a:cxn>
                    <a:cxn ang="0">
                      <a:pos x="T4" y="T5"/>
                    </a:cxn>
                    <a:cxn ang="0">
                      <a:pos x="T6" y="T7"/>
                    </a:cxn>
                    <a:cxn ang="0">
                      <a:pos x="T8" y="T9"/>
                    </a:cxn>
                  </a:cxnLst>
                  <a:rect l="0" t="0" r="r" b="b"/>
                  <a:pathLst>
                    <a:path w="16" h="16">
                      <a:moveTo>
                        <a:pt x="16" y="3"/>
                      </a:moveTo>
                      <a:cubicBezTo>
                        <a:pt x="15" y="2"/>
                        <a:pt x="14" y="1"/>
                        <a:pt x="13" y="0"/>
                      </a:cubicBezTo>
                      <a:cubicBezTo>
                        <a:pt x="0" y="13"/>
                        <a:pt x="0" y="13"/>
                        <a:pt x="0" y="13"/>
                      </a:cubicBezTo>
                      <a:cubicBezTo>
                        <a:pt x="1" y="14"/>
                        <a:pt x="2" y="15"/>
                        <a:pt x="2" y="16"/>
                      </a:cubicBezTo>
                      <a:lnTo>
                        <a:pt x="16" y="3"/>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8" name="Freeform 733"/>
                <p:cNvSpPr/>
                <p:nvPr/>
              </p:nvSpPr>
              <p:spPr bwMode="auto">
                <a:xfrm>
                  <a:off x="4622" y="4008"/>
                  <a:ext cx="87" cy="66"/>
                </a:xfrm>
                <a:custGeom>
                  <a:avLst/>
                  <a:gdLst>
                    <a:gd name="T0" fmla="*/ 4 w 37"/>
                    <a:gd name="T1" fmla="*/ 28 h 28"/>
                    <a:gd name="T2" fmla="*/ 37 w 37"/>
                    <a:gd name="T3" fmla="*/ 17 h 28"/>
                    <a:gd name="T4" fmla="*/ 1 w 37"/>
                    <a:gd name="T5" fmla="*/ 0 h 28"/>
                    <a:gd name="T6" fmla="*/ 4 w 37"/>
                    <a:gd name="T7" fmla="*/ 28 h 28"/>
                  </a:gdLst>
                  <a:ahLst/>
                  <a:cxnLst>
                    <a:cxn ang="0">
                      <a:pos x="T0" y="T1"/>
                    </a:cxn>
                    <a:cxn ang="0">
                      <a:pos x="T2" y="T3"/>
                    </a:cxn>
                    <a:cxn ang="0">
                      <a:pos x="T4" y="T5"/>
                    </a:cxn>
                    <a:cxn ang="0">
                      <a:pos x="T6" y="T7"/>
                    </a:cxn>
                  </a:cxnLst>
                  <a:rect l="0" t="0" r="r" b="b"/>
                  <a:pathLst>
                    <a:path w="37" h="28">
                      <a:moveTo>
                        <a:pt x="4" y="28"/>
                      </a:moveTo>
                      <a:cubicBezTo>
                        <a:pt x="14" y="26"/>
                        <a:pt x="26" y="23"/>
                        <a:pt x="37" y="17"/>
                      </a:cubicBezTo>
                      <a:cubicBezTo>
                        <a:pt x="25" y="11"/>
                        <a:pt x="13" y="5"/>
                        <a:pt x="1" y="0"/>
                      </a:cubicBezTo>
                      <a:cubicBezTo>
                        <a:pt x="0" y="5"/>
                        <a:pt x="2" y="16"/>
                        <a:pt x="4" y="28"/>
                      </a:cubicBezTo>
                      <a:close/>
                    </a:path>
                  </a:pathLst>
                </a:custGeom>
                <a:solidFill>
                  <a:srgbClr val="C6D9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9" name="Freeform 734"/>
                <p:cNvSpPr/>
                <p:nvPr/>
              </p:nvSpPr>
              <p:spPr bwMode="auto">
                <a:xfrm>
                  <a:off x="4484" y="1748"/>
                  <a:ext cx="22" cy="29"/>
                </a:xfrm>
                <a:custGeom>
                  <a:avLst/>
                  <a:gdLst>
                    <a:gd name="T0" fmla="*/ 0 w 9"/>
                    <a:gd name="T1" fmla="*/ 10 h 12"/>
                    <a:gd name="T2" fmla="*/ 4 w 9"/>
                    <a:gd name="T3" fmla="*/ 12 h 12"/>
                    <a:gd name="T4" fmla="*/ 9 w 9"/>
                    <a:gd name="T5" fmla="*/ 3 h 12"/>
                    <a:gd name="T6" fmla="*/ 5 w 9"/>
                    <a:gd name="T7" fmla="*/ 0 h 12"/>
                    <a:gd name="T8" fmla="*/ 0 w 9"/>
                    <a:gd name="T9" fmla="*/ 10 h 12"/>
                  </a:gdLst>
                  <a:ahLst/>
                  <a:cxnLst>
                    <a:cxn ang="0">
                      <a:pos x="T0" y="T1"/>
                    </a:cxn>
                    <a:cxn ang="0">
                      <a:pos x="T2" y="T3"/>
                    </a:cxn>
                    <a:cxn ang="0">
                      <a:pos x="T4" y="T5"/>
                    </a:cxn>
                    <a:cxn ang="0">
                      <a:pos x="T6" y="T7"/>
                    </a:cxn>
                    <a:cxn ang="0">
                      <a:pos x="T8" y="T9"/>
                    </a:cxn>
                  </a:cxnLst>
                  <a:rect l="0" t="0" r="r" b="b"/>
                  <a:pathLst>
                    <a:path w="9" h="12">
                      <a:moveTo>
                        <a:pt x="0" y="10"/>
                      </a:moveTo>
                      <a:cubicBezTo>
                        <a:pt x="4" y="12"/>
                        <a:pt x="4" y="12"/>
                        <a:pt x="4" y="12"/>
                      </a:cubicBezTo>
                      <a:cubicBezTo>
                        <a:pt x="9" y="3"/>
                        <a:pt x="9" y="3"/>
                        <a:pt x="9" y="3"/>
                      </a:cubicBezTo>
                      <a:cubicBezTo>
                        <a:pt x="8" y="2"/>
                        <a:pt x="6" y="1"/>
                        <a:pt x="5" y="0"/>
                      </a:cubicBezTo>
                      <a:lnTo>
                        <a:pt x="0" y="10"/>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0" name="Freeform 735"/>
                <p:cNvSpPr/>
                <p:nvPr/>
              </p:nvSpPr>
              <p:spPr bwMode="auto">
                <a:xfrm>
                  <a:off x="4449" y="1377"/>
                  <a:ext cx="35" cy="35"/>
                </a:xfrm>
                <a:custGeom>
                  <a:avLst/>
                  <a:gdLst>
                    <a:gd name="T0" fmla="*/ 15 w 15"/>
                    <a:gd name="T1" fmla="*/ 4 h 15"/>
                    <a:gd name="T2" fmla="*/ 11 w 15"/>
                    <a:gd name="T3" fmla="*/ 0 h 15"/>
                    <a:gd name="T4" fmla="*/ 0 w 15"/>
                    <a:gd name="T5" fmla="*/ 11 h 15"/>
                    <a:gd name="T6" fmla="*/ 3 w 15"/>
                    <a:gd name="T7" fmla="*/ 15 h 15"/>
                    <a:gd name="T8" fmla="*/ 15 w 15"/>
                    <a:gd name="T9" fmla="*/ 4 h 15"/>
                  </a:gdLst>
                  <a:ahLst/>
                  <a:cxnLst>
                    <a:cxn ang="0">
                      <a:pos x="T0" y="T1"/>
                    </a:cxn>
                    <a:cxn ang="0">
                      <a:pos x="T2" y="T3"/>
                    </a:cxn>
                    <a:cxn ang="0">
                      <a:pos x="T4" y="T5"/>
                    </a:cxn>
                    <a:cxn ang="0">
                      <a:pos x="T6" y="T7"/>
                    </a:cxn>
                    <a:cxn ang="0">
                      <a:pos x="T8" y="T9"/>
                    </a:cxn>
                  </a:cxnLst>
                  <a:rect l="0" t="0" r="r" b="b"/>
                  <a:pathLst>
                    <a:path w="15" h="15">
                      <a:moveTo>
                        <a:pt x="15" y="4"/>
                      </a:moveTo>
                      <a:cubicBezTo>
                        <a:pt x="14" y="3"/>
                        <a:pt x="13" y="1"/>
                        <a:pt x="11" y="0"/>
                      </a:cubicBezTo>
                      <a:cubicBezTo>
                        <a:pt x="0" y="11"/>
                        <a:pt x="0" y="11"/>
                        <a:pt x="0" y="11"/>
                      </a:cubicBezTo>
                      <a:cubicBezTo>
                        <a:pt x="1" y="13"/>
                        <a:pt x="2" y="14"/>
                        <a:pt x="3" y="15"/>
                      </a:cubicBezTo>
                      <a:lnTo>
                        <a:pt x="15" y="4"/>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1" name="Freeform 736"/>
                <p:cNvSpPr/>
                <p:nvPr/>
              </p:nvSpPr>
              <p:spPr bwMode="auto">
                <a:xfrm>
                  <a:off x="4593" y="4206"/>
                  <a:ext cx="57" cy="31"/>
                </a:xfrm>
                <a:custGeom>
                  <a:avLst/>
                  <a:gdLst>
                    <a:gd name="T0" fmla="*/ 0 w 24"/>
                    <a:gd name="T1" fmla="*/ 2 h 13"/>
                    <a:gd name="T2" fmla="*/ 4 w 24"/>
                    <a:gd name="T3" fmla="*/ 13 h 13"/>
                    <a:gd name="T4" fmla="*/ 24 w 24"/>
                    <a:gd name="T5" fmla="*/ 9 h 13"/>
                    <a:gd name="T6" fmla="*/ 21 w 24"/>
                    <a:gd name="T7" fmla="*/ 0 h 13"/>
                    <a:gd name="T8" fmla="*/ 0 w 24"/>
                    <a:gd name="T9" fmla="*/ 2 h 13"/>
                  </a:gdLst>
                  <a:ahLst/>
                  <a:cxnLst>
                    <a:cxn ang="0">
                      <a:pos x="T0" y="T1"/>
                    </a:cxn>
                    <a:cxn ang="0">
                      <a:pos x="T2" y="T3"/>
                    </a:cxn>
                    <a:cxn ang="0">
                      <a:pos x="T4" y="T5"/>
                    </a:cxn>
                    <a:cxn ang="0">
                      <a:pos x="T6" y="T7"/>
                    </a:cxn>
                    <a:cxn ang="0">
                      <a:pos x="T8" y="T9"/>
                    </a:cxn>
                  </a:cxnLst>
                  <a:rect l="0" t="0" r="r" b="b"/>
                  <a:pathLst>
                    <a:path w="24" h="13">
                      <a:moveTo>
                        <a:pt x="0" y="2"/>
                      </a:moveTo>
                      <a:cubicBezTo>
                        <a:pt x="1" y="6"/>
                        <a:pt x="2" y="10"/>
                        <a:pt x="4" y="13"/>
                      </a:cubicBezTo>
                      <a:cubicBezTo>
                        <a:pt x="8" y="12"/>
                        <a:pt x="20" y="10"/>
                        <a:pt x="24" y="9"/>
                      </a:cubicBezTo>
                      <a:cubicBezTo>
                        <a:pt x="23" y="6"/>
                        <a:pt x="22" y="3"/>
                        <a:pt x="21" y="0"/>
                      </a:cubicBezTo>
                      <a:cubicBezTo>
                        <a:pt x="14" y="1"/>
                        <a:pt x="7" y="2"/>
                        <a:pt x="0" y="2"/>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2" name="Freeform 737"/>
                <p:cNvSpPr/>
                <p:nvPr/>
              </p:nvSpPr>
              <p:spPr bwMode="auto">
                <a:xfrm>
                  <a:off x="3931" y="1301"/>
                  <a:ext cx="563" cy="454"/>
                </a:xfrm>
                <a:custGeom>
                  <a:avLst/>
                  <a:gdLst>
                    <a:gd name="T0" fmla="*/ 98 w 238"/>
                    <a:gd name="T1" fmla="*/ 175 h 192"/>
                    <a:gd name="T2" fmla="*/ 120 w 238"/>
                    <a:gd name="T3" fmla="*/ 149 h 192"/>
                    <a:gd name="T4" fmla="*/ 31 w 238"/>
                    <a:gd name="T5" fmla="*/ 81 h 192"/>
                    <a:gd name="T6" fmla="*/ 112 w 238"/>
                    <a:gd name="T7" fmla="*/ 22 h 192"/>
                    <a:gd name="T8" fmla="*/ 194 w 238"/>
                    <a:gd name="T9" fmla="*/ 106 h 192"/>
                    <a:gd name="T10" fmla="*/ 177 w 238"/>
                    <a:gd name="T11" fmla="*/ 177 h 192"/>
                    <a:gd name="T12" fmla="*/ 194 w 238"/>
                    <a:gd name="T13" fmla="*/ 184 h 192"/>
                    <a:gd name="T14" fmla="*/ 206 w 238"/>
                    <a:gd name="T15" fmla="*/ 77 h 192"/>
                    <a:gd name="T16" fmla="*/ 200 w 238"/>
                    <a:gd name="T17" fmla="*/ 187 h 192"/>
                    <a:gd name="T18" fmla="*/ 215 w 238"/>
                    <a:gd name="T19" fmla="*/ 192 h 192"/>
                    <a:gd name="T20" fmla="*/ 232 w 238"/>
                    <a:gd name="T21" fmla="*/ 86 h 192"/>
                    <a:gd name="T22" fmla="*/ 116 w 238"/>
                    <a:gd name="T23" fmla="*/ 3 h 192"/>
                    <a:gd name="T24" fmla="*/ 13 w 238"/>
                    <a:gd name="T25" fmla="*/ 80 h 192"/>
                    <a:gd name="T26" fmla="*/ 98 w 238"/>
                    <a:gd name="T27" fmla="*/ 17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8" h="192">
                      <a:moveTo>
                        <a:pt x="98" y="175"/>
                      </a:moveTo>
                      <a:cubicBezTo>
                        <a:pt x="106" y="166"/>
                        <a:pt x="114" y="158"/>
                        <a:pt x="120" y="149"/>
                      </a:cubicBezTo>
                      <a:cubicBezTo>
                        <a:pt x="78" y="164"/>
                        <a:pt x="21" y="138"/>
                        <a:pt x="31" y="81"/>
                      </a:cubicBezTo>
                      <a:cubicBezTo>
                        <a:pt x="36" y="49"/>
                        <a:pt x="72" y="22"/>
                        <a:pt x="112" y="22"/>
                      </a:cubicBezTo>
                      <a:cubicBezTo>
                        <a:pt x="151" y="21"/>
                        <a:pt x="193" y="52"/>
                        <a:pt x="194" y="106"/>
                      </a:cubicBezTo>
                      <a:cubicBezTo>
                        <a:pt x="194" y="133"/>
                        <a:pt x="188" y="159"/>
                        <a:pt x="177" y="177"/>
                      </a:cubicBezTo>
                      <a:cubicBezTo>
                        <a:pt x="183" y="180"/>
                        <a:pt x="188" y="182"/>
                        <a:pt x="194" y="184"/>
                      </a:cubicBezTo>
                      <a:cubicBezTo>
                        <a:pt x="209" y="161"/>
                        <a:pt x="213" y="116"/>
                        <a:pt x="206" y="77"/>
                      </a:cubicBezTo>
                      <a:cubicBezTo>
                        <a:pt x="216" y="103"/>
                        <a:pt x="217" y="155"/>
                        <a:pt x="200" y="187"/>
                      </a:cubicBezTo>
                      <a:cubicBezTo>
                        <a:pt x="205" y="189"/>
                        <a:pt x="210" y="191"/>
                        <a:pt x="215" y="192"/>
                      </a:cubicBezTo>
                      <a:cubicBezTo>
                        <a:pt x="232" y="161"/>
                        <a:pt x="238" y="110"/>
                        <a:pt x="232" y="86"/>
                      </a:cubicBezTo>
                      <a:cubicBezTo>
                        <a:pt x="215" y="17"/>
                        <a:pt x="160" y="0"/>
                        <a:pt x="116" y="3"/>
                      </a:cubicBezTo>
                      <a:cubicBezTo>
                        <a:pt x="77" y="6"/>
                        <a:pt x="26" y="24"/>
                        <a:pt x="13" y="80"/>
                      </a:cubicBezTo>
                      <a:cubicBezTo>
                        <a:pt x="0" y="139"/>
                        <a:pt x="43" y="186"/>
                        <a:pt x="98" y="175"/>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3" name="Freeform 738"/>
                <p:cNvSpPr/>
                <p:nvPr/>
              </p:nvSpPr>
              <p:spPr bwMode="auto">
                <a:xfrm>
                  <a:off x="4201" y="1084"/>
                  <a:ext cx="274" cy="210"/>
                </a:xfrm>
                <a:custGeom>
                  <a:avLst/>
                  <a:gdLst>
                    <a:gd name="T0" fmla="*/ 0 w 116"/>
                    <a:gd name="T1" fmla="*/ 89 h 89"/>
                    <a:gd name="T2" fmla="*/ 29 w 116"/>
                    <a:gd name="T3" fmla="*/ 89 h 89"/>
                    <a:gd name="T4" fmla="*/ 110 w 116"/>
                    <a:gd name="T5" fmla="*/ 54 h 89"/>
                    <a:gd name="T6" fmla="*/ 116 w 116"/>
                    <a:gd name="T7" fmla="*/ 49 h 89"/>
                    <a:gd name="T8" fmla="*/ 0 w 116"/>
                    <a:gd name="T9" fmla="*/ 89 h 89"/>
                  </a:gdLst>
                  <a:ahLst/>
                  <a:cxnLst>
                    <a:cxn ang="0">
                      <a:pos x="T0" y="T1"/>
                    </a:cxn>
                    <a:cxn ang="0">
                      <a:pos x="T2" y="T3"/>
                    </a:cxn>
                    <a:cxn ang="0">
                      <a:pos x="T4" y="T5"/>
                    </a:cxn>
                    <a:cxn ang="0">
                      <a:pos x="T6" y="T7"/>
                    </a:cxn>
                    <a:cxn ang="0">
                      <a:pos x="T8" y="T9"/>
                    </a:cxn>
                  </a:cxnLst>
                  <a:rect l="0" t="0" r="r" b="b"/>
                  <a:pathLst>
                    <a:path w="116" h="89">
                      <a:moveTo>
                        <a:pt x="0" y="89"/>
                      </a:moveTo>
                      <a:cubicBezTo>
                        <a:pt x="9" y="88"/>
                        <a:pt x="19" y="88"/>
                        <a:pt x="29" y="89"/>
                      </a:cubicBezTo>
                      <a:cubicBezTo>
                        <a:pt x="25" y="65"/>
                        <a:pt x="67" y="28"/>
                        <a:pt x="110" y="54"/>
                      </a:cubicBezTo>
                      <a:cubicBezTo>
                        <a:pt x="112" y="52"/>
                        <a:pt x="114" y="51"/>
                        <a:pt x="116" y="49"/>
                      </a:cubicBezTo>
                      <a:cubicBezTo>
                        <a:pt x="60" y="0"/>
                        <a:pt x="0" y="57"/>
                        <a:pt x="0" y="89"/>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4" name="Freeform 739"/>
                <p:cNvSpPr/>
                <p:nvPr/>
              </p:nvSpPr>
              <p:spPr bwMode="auto">
                <a:xfrm>
                  <a:off x="4127" y="2087"/>
                  <a:ext cx="457" cy="440"/>
                </a:xfrm>
                <a:custGeom>
                  <a:avLst/>
                  <a:gdLst>
                    <a:gd name="T0" fmla="*/ 163 w 193"/>
                    <a:gd name="T1" fmla="*/ 34 h 186"/>
                    <a:gd name="T2" fmla="*/ 95 w 193"/>
                    <a:gd name="T3" fmla="*/ 0 h 186"/>
                    <a:gd name="T4" fmla="*/ 84 w 193"/>
                    <a:gd name="T5" fmla="*/ 16 h 186"/>
                    <a:gd name="T6" fmla="*/ 144 w 193"/>
                    <a:gd name="T7" fmla="*/ 45 h 186"/>
                    <a:gd name="T8" fmla="*/ 130 w 193"/>
                    <a:gd name="T9" fmla="*/ 142 h 186"/>
                    <a:gd name="T10" fmla="*/ 33 w 193"/>
                    <a:gd name="T11" fmla="*/ 125 h 186"/>
                    <a:gd name="T12" fmla="*/ 22 w 193"/>
                    <a:gd name="T13" fmla="*/ 63 h 186"/>
                    <a:gd name="T14" fmla="*/ 22 w 193"/>
                    <a:gd name="T15" fmla="*/ 63 h 186"/>
                    <a:gd name="T16" fmla="*/ 19 w 193"/>
                    <a:gd name="T17" fmla="*/ 38 h 186"/>
                    <a:gd name="T18" fmla="*/ 20 w 193"/>
                    <a:gd name="T19" fmla="*/ 138 h 186"/>
                    <a:gd name="T20" fmla="*/ 51 w 193"/>
                    <a:gd name="T21" fmla="*/ 168 h 186"/>
                    <a:gd name="T22" fmla="*/ 142 w 193"/>
                    <a:gd name="T23" fmla="*/ 157 h 186"/>
                    <a:gd name="T24" fmla="*/ 163 w 193"/>
                    <a:gd name="T25" fmla="*/ 34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3" h="186">
                      <a:moveTo>
                        <a:pt x="163" y="34"/>
                      </a:moveTo>
                      <a:cubicBezTo>
                        <a:pt x="147" y="12"/>
                        <a:pt x="121" y="0"/>
                        <a:pt x="95" y="0"/>
                      </a:cubicBezTo>
                      <a:cubicBezTo>
                        <a:pt x="84" y="16"/>
                        <a:pt x="84" y="16"/>
                        <a:pt x="84" y="16"/>
                      </a:cubicBezTo>
                      <a:cubicBezTo>
                        <a:pt x="107" y="15"/>
                        <a:pt x="130" y="25"/>
                        <a:pt x="144" y="45"/>
                      </a:cubicBezTo>
                      <a:cubicBezTo>
                        <a:pt x="167" y="76"/>
                        <a:pt x="161" y="119"/>
                        <a:pt x="130" y="142"/>
                      </a:cubicBezTo>
                      <a:cubicBezTo>
                        <a:pt x="100" y="164"/>
                        <a:pt x="56" y="156"/>
                        <a:pt x="33" y="125"/>
                      </a:cubicBezTo>
                      <a:cubicBezTo>
                        <a:pt x="19" y="106"/>
                        <a:pt x="16" y="83"/>
                        <a:pt x="22" y="63"/>
                      </a:cubicBezTo>
                      <a:cubicBezTo>
                        <a:pt x="22" y="63"/>
                        <a:pt x="22" y="63"/>
                        <a:pt x="22" y="63"/>
                      </a:cubicBezTo>
                      <a:cubicBezTo>
                        <a:pt x="19" y="38"/>
                        <a:pt x="19" y="38"/>
                        <a:pt x="19" y="38"/>
                      </a:cubicBezTo>
                      <a:cubicBezTo>
                        <a:pt x="0" y="67"/>
                        <a:pt x="1" y="108"/>
                        <a:pt x="20" y="138"/>
                      </a:cubicBezTo>
                      <a:cubicBezTo>
                        <a:pt x="35" y="146"/>
                        <a:pt x="46" y="157"/>
                        <a:pt x="51" y="168"/>
                      </a:cubicBezTo>
                      <a:cubicBezTo>
                        <a:pt x="79" y="186"/>
                        <a:pt x="108" y="178"/>
                        <a:pt x="142" y="157"/>
                      </a:cubicBezTo>
                      <a:cubicBezTo>
                        <a:pt x="186" y="129"/>
                        <a:pt x="193" y="72"/>
                        <a:pt x="163" y="34"/>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5" name="Freeform 740"/>
                <p:cNvSpPr/>
                <p:nvPr/>
              </p:nvSpPr>
              <p:spPr bwMode="auto">
                <a:xfrm>
                  <a:off x="4442" y="1363"/>
                  <a:ext cx="31" cy="35"/>
                </a:xfrm>
                <a:custGeom>
                  <a:avLst/>
                  <a:gdLst>
                    <a:gd name="T0" fmla="*/ 13 w 13"/>
                    <a:gd name="T1" fmla="*/ 4 h 15"/>
                    <a:gd name="T2" fmla="*/ 9 w 13"/>
                    <a:gd name="T3" fmla="*/ 0 h 15"/>
                    <a:gd name="T4" fmla="*/ 0 w 13"/>
                    <a:gd name="T5" fmla="*/ 13 h 15"/>
                    <a:gd name="T6" fmla="*/ 2 w 13"/>
                    <a:gd name="T7" fmla="*/ 15 h 15"/>
                    <a:gd name="T8" fmla="*/ 13 w 13"/>
                    <a:gd name="T9" fmla="*/ 4 h 15"/>
                  </a:gdLst>
                  <a:ahLst/>
                  <a:cxnLst>
                    <a:cxn ang="0">
                      <a:pos x="T0" y="T1"/>
                    </a:cxn>
                    <a:cxn ang="0">
                      <a:pos x="T2" y="T3"/>
                    </a:cxn>
                    <a:cxn ang="0">
                      <a:pos x="T4" y="T5"/>
                    </a:cxn>
                    <a:cxn ang="0">
                      <a:pos x="T6" y="T7"/>
                    </a:cxn>
                    <a:cxn ang="0">
                      <a:pos x="T8" y="T9"/>
                    </a:cxn>
                  </a:cxnLst>
                  <a:rect l="0" t="0" r="r" b="b"/>
                  <a:pathLst>
                    <a:path w="13" h="15">
                      <a:moveTo>
                        <a:pt x="13" y="4"/>
                      </a:moveTo>
                      <a:cubicBezTo>
                        <a:pt x="12" y="3"/>
                        <a:pt x="10" y="2"/>
                        <a:pt x="9" y="0"/>
                      </a:cubicBezTo>
                      <a:cubicBezTo>
                        <a:pt x="5" y="2"/>
                        <a:pt x="2" y="7"/>
                        <a:pt x="0" y="13"/>
                      </a:cubicBezTo>
                      <a:cubicBezTo>
                        <a:pt x="1" y="14"/>
                        <a:pt x="1" y="14"/>
                        <a:pt x="2" y="15"/>
                      </a:cubicBezTo>
                      <a:lnTo>
                        <a:pt x="13" y="4"/>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6" name="Freeform 741"/>
                <p:cNvSpPr/>
                <p:nvPr/>
              </p:nvSpPr>
              <p:spPr bwMode="auto">
                <a:xfrm>
                  <a:off x="4470" y="1741"/>
                  <a:ext cx="22" cy="31"/>
                </a:xfrm>
                <a:custGeom>
                  <a:avLst/>
                  <a:gdLst>
                    <a:gd name="T0" fmla="*/ 0 w 9"/>
                    <a:gd name="T1" fmla="*/ 11 h 13"/>
                    <a:gd name="T2" fmla="*/ 4 w 9"/>
                    <a:gd name="T3" fmla="*/ 13 h 13"/>
                    <a:gd name="T4" fmla="*/ 9 w 9"/>
                    <a:gd name="T5" fmla="*/ 2 h 13"/>
                    <a:gd name="T6" fmla="*/ 6 w 9"/>
                    <a:gd name="T7" fmla="*/ 0 h 13"/>
                    <a:gd name="T8" fmla="*/ 0 w 9"/>
                    <a:gd name="T9" fmla="*/ 11 h 13"/>
                  </a:gdLst>
                  <a:ahLst/>
                  <a:cxnLst>
                    <a:cxn ang="0">
                      <a:pos x="T0" y="T1"/>
                    </a:cxn>
                    <a:cxn ang="0">
                      <a:pos x="T2" y="T3"/>
                    </a:cxn>
                    <a:cxn ang="0">
                      <a:pos x="T4" y="T5"/>
                    </a:cxn>
                    <a:cxn ang="0">
                      <a:pos x="T6" y="T7"/>
                    </a:cxn>
                    <a:cxn ang="0">
                      <a:pos x="T8" y="T9"/>
                    </a:cxn>
                  </a:cxnLst>
                  <a:rect l="0" t="0" r="r" b="b"/>
                  <a:pathLst>
                    <a:path w="9" h="13">
                      <a:moveTo>
                        <a:pt x="0" y="11"/>
                      </a:moveTo>
                      <a:cubicBezTo>
                        <a:pt x="4" y="13"/>
                        <a:pt x="4" y="13"/>
                        <a:pt x="4" y="13"/>
                      </a:cubicBezTo>
                      <a:cubicBezTo>
                        <a:pt x="9" y="2"/>
                        <a:pt x="9" y="2"/>
                        <a:pt x="9" y="2"/>
                      </a:cubicBezTo>
                      <a:cubicBezTo>
                        <a:pt x="8" y="1"/>
                        <a:pt x="7" y="1"/>
                        <a:pt x="6" y="0"/>
                      </a:cubicBezTo>
                      <a:lnTo>
                        <a:pt x="0" y="11"/>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7" name="Freeform 742"/>
                <p:cNvSpPr/>
                <p:nvPr/>
              </p:nvSpPr>
              <p:spPr bwMode="auto">
                <a:xfrm>
                  <a:off x="4534" y="3568"/>
                  <a:ext cx="83" cy="106"/>
                </a:xfrm>
                <a:custGeom>
                  <a:avLst/>
                  <a:gdLst>
                    <a:gd name="T0" fmla="*/ 0 w 35"/>
                    <a:gd name="T1" fmla="*/ 6 h 45"/>
                    <a:gd name="T2" fmla="*/ 23 w 35"/>
                    <a:gd name="T3" fmla="*/ 45 h 45"/>
                    <a:gd name="T4" fmla="*/ 35 w 35"/>
                    <a:gd name="T5" fmla="*/ 38 h 45"/>
                    <a:gd name="T6" fmla="*/ 14 w 35"/>
                    <a:gd name="T7" fmla="*/ 0 h 45"/>
                    <a:gd name="T8" fmla="*/ 0 w 35"/>
                    <a:gd name="T9" fmla="*/ 6 h 45"/>
                  </a:gdLst>
                  <a:ahLst/>
                  <a:cxnLst>
                    <a:cxn ang="0">
                      <a:pos x="T0" y="T1"/>
                    </a:cxn>
                    <a:cxn ang="0">
                      <a:pos x="T2" y="T3"/>
                    </a:cxn>
                    <a:cxn ang="0">
                      <a:pos x="T4" y="T5"/>
                    </a:cxn>
                    <a:cxn ang="0">
                      <a:pos x="T6" y="T7"/>
                    </a:cxn>
                    <a:cxn ang="0">
                      <a:pos x="T8" y="T9"/>
                    </a:cxn>
                  </a:cxnLst>
                  <a:rect l="0" t="0" r="r" b="b"/>
                  <a:pathLst>
                    <a:path w="35" h="45">
                      <a:moveTo>
                        <a:pt x="0" y="6"/>
                      </a:moveTo>
                      <a:cubicBezTo>
                        <a:pt x="5" y="20"/>
                        <a:pt x="14" y="35"/>
                        <a:pt x="23" y="45"/>
                      </a:cubicBezTo>
                      <a:cubicBezTo>
                        <a:pt x="27" y="43"/>
                        <a:pt x="31" y="40"/>
                        <a:pt x="35" y="38"/>
                      </a:cubicBezTo>
                      <a:cubicBezTo>
                        <a:pt x="26" y="28"/>
                        <a:pt x="17" y="14"/>
                        <a:pt x="14" y="0"/>
                      </a:cubicBezTo>
                      <a:cubicBezTo>
                        <a:pt x="9" y="2"/>
                        <a:pt x="5" y="4"/>
                        <a:pt x="0" y="6"/>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8" name="Freeform 743"/>
                <p:cNvSpPr/>
                <p:nvPr/>
              </p:nvSpPr>
              <p:spPr bwMode="auto">
                <a:xfrm>
                  <a:off x="4534" y="3229"/>
                  <a:ext cx="47" cy="45"/>
                </a:xfrm>
                <a:custGeom>
                  <a:avLst/>
                  <a:gdLst>
                    <a:gd name="T0" fmla="*/ 18 w 20"/>
                    <a:gd name="T1" fmla="*/ 6 h 19"/>
                    <a:gd name="T2" fmla="*/ 8 w 20"/>
                    <a:gd name="T3" fmla="*/ 1 h 19"/>
                    <a:gd name="T4" fmla="*/ 1 w 20"/>
                    <a:gd name="T5" fmla="*/ 13 h 19"/>
                    <a:gd name="T6" fmla="*/ 13 w 20"/>
                    <a:gd name="T7" fmla="*/ 17 h 19"/>
                    <a:gd name="T8" fmla="*/ 18 w 20"/>
                    <a:gd name="T9" fmla="*/ 6 h 19"/>
                  </a:gdLst>
                  <a:ahLst/>
                  <a:cxnLst>
                    <a:cxn ang="0">
                      <a:pos x="T0" y="T1"/>
                    </a:cxn>
                    <a:cxn ang="0">
                      <a:pos x="T2" y="T3"/>
                    </a:cxn>
                    <a:cxn ang="0">
                      <a:pos x="T4" y="T5"/>
                    </a:cxn>
                    <a:cxn ang="0">
                      <a:pos x="T6" y="T7"/>
                    </a:cxn>
                    <a:cxn ang="0">
                      <a:pos x="T8" y="T9"/>
                    </a:cxn>
                  </a:cxnLst>
                  <a:rect l="0" t="0" r="r" b="b"/>
                  <a:pathLst>
                    <a:path w="20" h="19">
                      <a:moveTo>
                        <a:pt x="18" y="6"/>
                      </a:moveTo>
                      <a:cubicBezTo>
                        <a:pt x="17" y="2"/>
                        <a:pt x="12" y="0"/>
                        <a:pt x="8" y="1"/>
                      </a:cubicBezTo>
                      <a:cubicBezTo>
                        <a:pt x="3" y="3"/>
                        <a:pt x="0" y="8"/>
                        <a:pt x="1" y="13"/>
                      </a:cubicBezTo>
                      <a:cubicBezTo>
                        <a:pt x="3" y="17"/>
                        <a:pt x="8" y="19"/>
                        <a:pt x="13" y="17"/>
                      </a:cubicBezTo>
                      <a:cubicBezTo>
                        <a:pt x="17" y="16"/>
                        <a:pt x="20" y="10"/>
                        <a:pt x="18" y="6"/>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9" name="Freeform 744"/>
                <p:cNvSpPr/>
                <p:nvPr/>
              </p:nvSpPr>
              <p:spPr bwMode="auto">
                <a:xfrm>
                  <a:off x="4281" y="286"/>
                  <a:ext cx="156" cy="367"/>
                </a:xfrm>
                <a:custGeom>
                  <a:avLst/>
                  <a:gdLst>
                    <a:gd name="T0" fmla="*/ 0 w 66"/>
                    <a:gd name="T1" fmla="*/ 51 h 155"/>
                    <a:gd name="T2" fmla="*/ 5 w 66"/>
                    <a:gd name="T3" fmla="*/ 69 h 155"/>
                    <a:gd name="T4" fmla="*/ 31 w 66"/>
                    <a:gd name="T5" fmla="*/ 42 h 155"/>
                    <a:gd name="T6" fmla="*/ 48 w 66"/>
                    <a:gd name="T7" fmla="*/ 151 h 155"/>
                    <a:gd name="T8" fmla="*/ 66 w 66"/>
                    <a:gd name="T9" fmla="*/ 155 h 155"/>
                    <a:gd name="T10" fmla="*/ 45 w 66"/>
                    <a:gd name="T11" fmla="*/ 0 h 155"/>
                    <a:gd name="T12" fmla="*/ 0 w 66"/>
                    <a:gd name="T13" fmla="*/ 51 h 155"/>
                  </a:gdLst>
                  <a:ahLst/>
                  <a:cxnLst>
                    <a:cxn ang="0">
                      <a:pos x="T0" y="T1"/>
                    </a:cxn>
                    <a:cxn ang="0">
                      <a:pos x="T2" y="T3"/>
                    </a:cxn>
                    <a:cxn ang="0">
                      <a:pos x="T4" y="T5"/>
                    </a:cxn>
                    <a:cxn ang="0">
                      <a:pos x="T6" y="T7"/>
                    </a:cxn>
                    <a:cxn ang="0">
                      <a:pos x="T8" y="T9"/>
                    </a:cxn>
                    <a:cxn ang="0">
                      <a:pos x="T10" y="T11"/>
                    </a:cxn>
                    <a:cxn ang="0">
                      <a:pos x="T12" y="T13"/>
                    </a:cxn>
                  </a:cxnLst>
                  <a:rect l="0" t="0" r="r" b="b"/>
                  <a:pathLst>
                    <a:path w="66" h="155">
                      <a:moveTo>
                        <a:pt x="0" y="51"/>
                      </a:moveTo>
                      <a:cubicBezTo>
                        <a:pt x="2" y="56"/>
                        <a:pt x="4" y="62"/>
                        <a:pt x="5" y="69"/>
                      </a:cubicBezTo>
                      <a:cubicBezTo>
                        <a:pt x="14" y="58"/>
                        <a:pt x="23" y="49"/>
                        <a:pt x="31" y="42"/>
                      </a:cubicBezTo>
                      <a:cubicBezTo>
                        <a:pt x="34" y="60"/>
                        <a:pt x="41" y="111"/>
                        <a:pt x="48" y="151"/>
                      </a:cubicBezTo>
                      <a:cubicBezTo>
                        <a:pt x="54" y="151"/>
                        <a:pt x="60" y="152"/>
                        <a:pt x="66" y="155"/>
                      </a:cubicBezTo>
                      <a:cubicBezTo>
                        <a:pt x="59" y="101"/>
                        <a:pt x="47" y="11"/>
                        <a:pt x="45" y="0"/>
                      </a:cubicBezTo>
                      <a:cubicBezTo>
                        <a:pt x="36" y="9"/>
                        <a:pt x="19" y="29"/>
                        <a:pt x="0" y="51"/>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0" name="Freeform 745"/>
                <p:cNvSpPr/>
                <p:nvPr/>
              </p:nvSpPr>
              <p:spPr bwMode="auto">
                <a:xfrm>
                  <a:off x="4456" y="1727"/>
                  <a:ext cx="26" cy="40"/>
                </a:xfrm>
                <a:custGeom>
                  <a:avLst/>
                  <a:gdLst>
                    <a:gd name="T0" fmla="*/ 0 w 11"/>
                    <a:gd name="T1" fmla="*/ 15 h 17"/>
                    <a:gd name="T2" fmla="*/ 4 w 11"/>
                    <a:gd name="T3" fmla="*/ 17 h 17"/>
                    <a:gd name="T4" fmla="*/ 11 w 11"/>
                    <a:gd name="T5" fmla="*/ 5 h 17"/>
                    <a:gd name="T6" fmla="*/ 7 w 11"/>
                    <a:gd name="T7" fmla="*/ 0 h 17"/>
                    <a:gd name="T8" fmla="*/ 0 w 11"/>
                    <a:gd name="T9" fmla="*/ 15 h 17"/>
                  </a:gdLst>
                  <a:ahLst/>
                  <a:cxnLst>
                    <a:cxn ang="0">
                      <a:pos x="T0" y="T1"/>
                    </a:cxn>
                    <a:cxn ang="0">
                      <a:pos x="T2" y="T3"/>
                    </a:cxn>
                    <a:cxn ang="0">
                      <a:pos x="T4" y="T5"/>
                    </a:cxn>
                    <a:cxn ang="0">
                      <a:pos x="T6" y="T7"/>
                    </a:cxn>
                    <a:cxn ang="0">
                      <a:pos x="T8" y="T9"/>
                    </a:cxn>
                  </a:cxnLst>
                  <a:rect l="0" t="0" r="r" b="b"/>
                  <a:pathLst>
                    <a:path w="11" h="17">
                      <a:moveTo>
                        <a:pt x="0" y="15"/>
                      </a:moveTo>
                      <a:cubicBezTo>
                        <a:pt x="1" y="16"/>
                        <a:pt x="3" y="16"/>
                        <a:pt x="4" y="17"/>
                      </a:cubicBezTo>
                      <a:cubicBezTo>
                        <a:pt x="11" y="5"/>
                        <a:pt x="11" y="5"/>
                        <a:pt x="11" y="5"/>
                      </a:cubicBezTo>
                      <a:cubicBezTo>
                        <a:pt x="9" y="3"/>
                        <a:pt x="8" y="2"/>
                        <a:pt x="7" y="0"/>
                      </a:cubicBezTo>
                      <a:cubicBezTo>
                        <a:pt x="5" y="6"/>
                        <a:pt x="2" y="11"/>
                        <a:pt x="0" y="1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1" name="Freeform 746"/>
                <p:cNvSpPr/>
                <p:nvPr/>
              </p:nvSpPr>
              <p:spPr bwMode="auto">
                <a:xfrm>
                  <a:off x="4492" y="3191"/>
                  <a:ext cx="80" cy="183"/>
                </a:xfrm>
                <a:custGeom>
                  <a:avLst/>
                  <a:gdLst>
                    <a:gd name="T0" fmla="*/ 32 w 34"/>
                    <a:gd name="T1" fmla="*/ 75 h 77"/>
                    <a:gd name="T2" fmla="*/ 30 w 34"/>
                    <a:gd name="T3" fmla="*/ 39 h 77"/>
                    <a:gd name="T4" fmla="*/ 21 w 34"/>
                    <a:gd name="T5" fmla="*/ 38 h 77"/>
                    <a:gd name="T6" fmla="*/ 14 w 34"/>
                    <a:gd name="T7" fmla="*/ 19 h 77"/>
                    <a:gd name="T8" fmla="*/ 21 w 34"/>
                    <a:gd name="T9" fmla="*/ 12 h 77"/>
                    <a:gd name="T10" fmla="*/ 15 w 34"/>
                    <a:gd name="T11" fmla="*/ 0 h 77"/>
                    <a:gd name="T12" fmla="*/ 8 w 34"/>
                    <a:gd name="T13" fmla="*/ 7 h 77"/>
                    <a:gd name="T14" fmla="*/ 8 w 34"/>
                    <a:gd name="T15" fmla="*/ 11 h 77"/>
                    <a:gd name="T16" fmla="*/ 0 w 34"/>
                    <a:gd name="T17" fmla="*/ 17 h 77"/>
                    <a:gd name="T18" fmla="*/ 16 w 34"/>
                    <a:gd name="T19" fmla="*/ 77 h 77"/>
                    <a:gd name="T20" fmla="*/ 32 w 34"/>
                    <a:gd name="T21"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77">
                      <a:moveTo>
                        <a:pt x="32" y="75"/>
                      </a:moveTo>
                      <a:cubicBezTo>
                        <a:pt x="34" y="65"/>
                        <a:pt x="32" y="53"/>
                        <a:pt x="30" y="39"/>
                      </a:cubicBezTo>
                      <a:cubicBezTo>
                        <a:pt x="27" y="40"/>
                        <a:pt x="24" y="40"/>
                        <a:pt x="21" y="38"/>
                      </a:cubicBezTo>
                      <a:cubicBezTo>
                        <a:pt x="14" y="35"/>
                        <a:pt x="10" y="27"/>
                        <a:pt x="14" y="19"/>
                      </a:cubicBezTo>
                      <a:cubicBezTo>
                        <a:pt x="16" y="16"/>
                        <a:pt x="18" y="14"/>
                        <a:pt x="21" y="12"/>
                      </a:cubicBezTo>
                      <a:cubicBezTo>
                        <a:pt x="19" y="8"/>
                        <a:pt x="17" y="4"/>
                        <a:pt x="15" y="0"/>
                      </a:cubicBezTo>
                      <a:cubicBezTo>
                        <a:pt x="8" y="7"/>
                        <a:pt x="8" y="7"/>
                        <a:pt x="8" y="7"/>
                      </a:cubicBezTo>
                      <a:cubicBezTo>
                        <a:pt x="8" y="9"/>
                        <a:pt x="8" y="10"/>
                        <a:pt x="8" y="11"/>
                      </a:cubicBezTo>
                      <a:cubicBezTo>
                        <a:pt x="6" y="13"/>
                        <a:pt x="3" y="15"/>
                        <a:pt x="0" y="17"/>
                      </a:cubicBezTo>
                      <a:cubicBezTo>
                        <a:pt x="11" y="32"/>
                        <a:pt x="17" y="58"/>
                        <a:pt x="16" y="77"/>
                      </a:cubicBezTo>
                      <a:cubicBezTo>
                        <a:pt x="22" y="76"/>
                        <a:pt x="27" y="75"/>
                        <a:pt x="32" y="7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2" name="Freeform 747"/>
                <p:cNvSpPr/>
                <p:nvPr/>
              </p:nvSpPr>
              <p:spPr bwMode="auto">
                <a:xfrm>
                  <a:off x="4411" y="1327"/>
                  <a:ext cx="43" cy="55"/>
                </a:xfrm>
                <a:custGeom>
                  <a:avLst/>
                  <a:gdLst>
                    <a:gd name="T0" fmla="*/ 18 w 18"/>
                    <a:gd name="T1" fmla="*/ 10 h 23"/>
                    <a:gd name="T2" fmla="*/ 13 w 18"/>
                    <a:gd name="T3" fmla="*/ 0 h 23"/>
                    <a:gd name="T4" fmla="*/ 0 w 18"/>
                    <a:gd name="T5" fmla="*/ 13 h 23"/>
                    <a:gd name="T6" fmla="*/ 9 w 18"/>
                    <a:gd name="T7" fmla="*/ 23 h 23"/>
                    <a:gd name="T8" fmla="*/ 18 w 18"/>
                    <a:gd name="T9" fmla="*/ 10 h 23"/>
                  </a:gdLst>
                  <a:ahLst/>
                  <a:cxnLst>
                    <a:cxn ang="0">
                      <a:pos x="T0" y="T1"/>
                    </a:cxn>
                    <a:cxn ang="0">
                      <a:pos x="T2" y="T3"/>
                    </a:cxn>
                    <a:cxn ang="0">
                      <a:pos x="T4" y="T5"/>
                    </a:cxn>
                    <a:cxn ang="0">
                      <a:pos x="T6" y="T7"/>
                    </a:cxn>
                    <a:cxn ang="0">
                      <a:pos x="T8" y="T9"/>
                    </a:cxn>
                  </a:cxnLst>
                  <a:rect l="0" t="0" r="r" b="b"/>
                  <a:pathLst>
                    <a:path w="18" h="23">
                      <a:moveTo>
                        <a:pt x="18" y="10"/>
                      </a:moveTo>
                      <a:cubicBezTo>
                        <a:pt x="16" y="6"/>
                        <a:pt x="14" y="3"/>
                        <a:pt x="13" y="0"/>
                      </a:cubicBezTo>
                      <a:cubicBezTo>
                        <a:pt x="8" y="0"/>
                        <a:pt x="2" y="5"/>
                        <a:pt x="0" y="13"/>
                      </a:cubicBezTo>
                      <a:cubicBezTo>
                        <a:pt x="3" y="16"/>
                        <a:pt x="6" y="20"/>
                        <a:pt x="9" y="23"/>
                      </a:cubicBezTo>
                      <a:cubicBezTo>
                        <a:pt x="11" y="17"/>
                        <a:pt x="14" y="12"/>
                        <a:pt x="18" y="10"/>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3" name="Freeform 748"/>
                <p:cNvSpPr/>
                <p:nvPr/>
              </p:nvSpPr>
              <p:spPr bwMode="auto">
                <a:xfrm>
                  <a:off x="4307" y="-35"/>
                  <a:ext cx="28" cy="59"/>
                </a:xfrm>
                <a:custGeom>
                  <a:avLst/>
                  <a:gdLst>
                    <a:gd name="T0" fmla="*/ 8 w 12"/>
                    <a:gd name="T1" fmla="*/ 25 h 25"/>
                    <a:gd name="T2" fmla="*/ 12 w 12"/>
                    <a:gd name="T3" fmla="*/ 0 h 25"/>
                    <a:gd name="T4" fmla="*/ 4 w 12"/>
                    <a:gd name="T5" fmla="*/ 0 h 25"/>
                    <a:gd name="T6" fmla="*/ 0 w 12"/>
                    <a:gd name="T7" fmla="*/ 21 h 25"/>
                    <a:gd name="T8" fmla="*/ 8 w 12"/>
                    <a:gd name="T9" fmla="*/ 25 h 25"/>
                  </a:gdLst>
                  <a:ahLst/>
                  <a:cxnLst>
                    <a:cxn ang="0">
                      <a:pos x="T0" y="T1"/>
                    </a:cxn>
                    <a:cxn ang="0">
                      <a:pos x="T2" y="T3"/>
                    </a:cxn>
                    <a:cxn ang="0">
                      <a:pos x="T4" y="T5"/>
                    </a:cxn>
                    <a:cxn ang="0">
                      <a:pos x="T6" y="T7"/>
                    </a:cxn>
                    <a:cxn ang="0">
                      <a:pos x="T8" y="T9"/>
                    </a:cxn>
                  </a:cxnLst>
                  <a:rect l="0" t="0" r="r" b="b"/>
                  <a:pathLst>
                    <a:path w="12" h="25">
                      <a:moveTo>
                        <a:pt x="8" y="25"/>
                      </a:moveTo>
                      <a:cubicBezTo>
                        <a:pt x="9" y="17"/>
                        <a:pt x="11" y="8"/>
                        <a:pt x="12" y="0"/>
                      </a:cubicBezTo>
                      <a:cubicBezTo>
                        <a:pt x="4" y="0"/>
                        <a:pt x="4" y="0"/>
                        <a:pt x="4" y="0"/>
                      </a:cubicBezTo>
                      <a:cubicBezTo>
                        <a:pt x="0" y="21"/>
                        <a:pt x="0" y="21"/>
                        <a:pt x="0" y="21"/>
                      </a:cubicBezTo>
                      <a:cubicBezTo>
                        <a:pt x="3" y="23"/>
                        <a:pt x="5" y="24"/>
                        <a:pt x="8" y="25"/>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4" name="Freeform 749"/>
                <p:cNvSpPr/>
                <p:nvPr/>
              </p:nvSpPr>
              <p:spPr bwMode="auto">
                <a:xfrm>
                  <a:off x="4281" y="1173"/>
                  <a:ext cx="170" cy="145"/>
                </a:xfrm>
                <a:custGeom>
                  <a:avLst/>
                  <a:gdLst>
                    <a:gd name="T0" fmla="*/ 1 w 72"/>
                    <a:gd name="T1" fmla="*/ 52 h 61"/>
                    <a:gd name="T2" fmla="*/ 28 w 72"/>
                    <a:gd name="T3" fmla="*/ 61 h 61"/>
                    <a:gd name="T4" fmla="*/ 65 w 72"/>
                    <a:gd name="T5" fmla="*/ 35 h 61"/>
                    <a:gd name="T6" fmla="*/ 72 w 72"/>
                    <a:gd name="T7" fmla="*/ 21 h 61"/>
                    <a:gd name="T8" fmla="*/ 1 w 72"/>
                    <a:gd name="T9" fmla="*/ 52 h 61"/>
                  </a:gdLst>
                  <a:ahLst/>
                  <a:cxnLst>
                    <a:cxn ang="0">
                      <a:pos x="T0" y="T1"/>
                    </a:cxn>
                    <a:cxn ang="0">
                      <a:pos x="T2" y="T3"/>
                    </a:cxn>
                    <a:cxn ang="0">
                      <a:pos x="T4" y="T5"/>
                    </a:cxn>
                    <a:cxn ang="0">
                      <a:pos x="T6" y="T7"/>
                    </a:cxn>
                    <a:cxn ang="0">
                      <a:pos x="T8" y="T9"/>
                    </a:cxn>
                  </a:cxnLst>
                  <a:rect l="0" t="0" r="r" b="b"/>
                  <a:pathLst>
                    <a:path w="72" h="61">
                      <a:moveTo>
                        <a:pt x="1" y="52"/>
                      </a:moveTo>
                      <a:cubicBezTo>
                        <a:pt x="10" y="54"/>
                        <a:pt x="19" y="57"/>
                        <a:pt x="28" y="61"/>
                      </a:cubicBezTo>
                      <a:cubicBezTo>
                        <a:pt x="29" y="45"/>
                        <a:pt x="46" y="30"/>
                        <a:pt x="65" y="35"/>
                      </a:cubicBezTo>
                      <a:cubicBezTo>
                        <a:pt x="67" y="30"/>
                        <a:pt x="69" y="25"/>
                        <a:pt x="72" y="21"/>
                      </a:cubicBezTo>
                      <a:cubicBezTo>
                        <a:pt x="34" y="0"/>
                        <a:pt x="0" y="30"/>
                        <a:pt x="1" y="52"/>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5" name="Freeform 750"/>
                <p:cNvSpPr/>
                <p:nvPr/>
              </p:nvSpPr>
              <p:spPr bwMode="auto">
                <a:xfrm>
                  <a:off x="4321" y="771"/>
                  <a:ext cx="102" cy="104"/>
                </a:xfrm>
                <a:custGeom>
                  <a:avLst/>
                  <a:gdLst>
                    <a:gd name="T0" fmla="*/ 0 w 43"/>
                    <a:gd name="T1" fmla="*/ 39 h 44"/>
                    <a:gd name="T2" fmla="*/ 7 w 43"/>
                    <a:gd name="T3" fmla="*/ 44 h 44"/>
                    <a:gd name="T4" fmla="*/ 43 w 43"/>
                    <a:gd name="T5" fmla="*/ 21 h 44"/>
                    <a:gd name="T6" fmla="*/ 24 w 43"/>
                    <a:gd name="T7" fmla="*/ 0 h 44"/>
                    <a:gd name="T8" fmla="*/ 0 w 43"/>
                    <a:gd name="T9" fmla="*/ 39 h 44"/>
                  </a:gdLst>
                  <a:ahLst/>
                  <a:cxnLst>
                    <a:cxn ang="0">
                      <a:pos x="T0" y="T1"/>
                    </a:cxn>
                    <a:cxn ang="0">
                      <a:pos x="T2" y="T3"/>
                    </a:cxn>
                    <a:cxn ang="0">
                      <a:pos x="T4" y="T5"/>
                    </a:cxn>
                    <a:cxn ang="0">
                      <a:pos x="T6" y="T7"/>
                    </a:cxn>
                    <a:cxn ang="0">
                      <a:pos x="T8" y="T9"/>
                    </a:cxn>
                  </a:cxnLst>
                  <a:rect l="0" t="0" r="r" b="b"/>
                  <a:pathLst>
                    <a:path w="43" h="44">
                      <a:moveTo>
                        <a:pt x="0" y="39"/>
                      </a:moveTo>
                      <a:cubicBezTo>
                        <a:pt x="2" y="40"/>
                        <a:pt x="5" y="42"/>
                        <a:pt x="7" y="44"/>
                      </a:cubicBezTo>
                      <a:cubicBezTo>
                        <a:pt x="15" y="32"/>
                        <a:pt x="28" y="24"/>
                        <a:pt x="43" y="21"/>
                      </a:cubicBezTo>
                      <a:cubicBezTo>
                        <a:pt x="41" y="11"/>
                        <a:pt x="33" y="3"/>
                        <a:pt x="24" y="0"/>
                      </a:cubicBezTo>
                      <a:cubicBezTo>
                        <a:pt x="20" y="16"/>
                        <a:pt x="11" y="29"/>
                        <a:pt x="0" y="39"/>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6" name="Freeform 751"/>
                <p:cNvSpPr/>
                <p:nvPr/>
              </p:nvSpPr>
              <p:spPr bwMode="auto">
                <a:xfrm>
                  <a:off x="3924" y="807"/>
                  <a:ext cx="497" cy="324"/>
                </a:xfrm>
                <a:custGeom>
                  <a:avLst/>
                  <a:gdLst>
                    <a:gd name="T0" fmla="*/ 51 w 210"/>
                    <a:gd name="T1" fmla="*/ 34 h 137"/>
                    <a:gd name="T2" fmla="*/ 1 w 210"/>
                    <a:gd name="T3" fmla="*/ 135 h 137"/>
                    <a:gd name="T4" fmla="*/ 10 w 210"/>
                    <a:gd name="T5" fmla="*/ 137 h 137"/>
                    <a:gd name="T6" fmla="*/ 57 w 210"/>
                    <a:gd name="T7" fmla="*/ 43 h 137"/>
                    <a:gd name="T8" fmla="*/ 185 w 210"/>
                    <a:gd name="T9" fmla="*/ 66 h 137"/>
                    <a:gd name="T10" fmla="*/ 201 w 210"/>
                    <a:gd name="T11" fmla="*/ 115 h 137"/>
                    <a:gd name="T12" fmla="*/ 210 w 210"/>
                    <a:gd name="T13" fmla="*/ 107 h 137"/>
                    <a:gd name="T14" fmla="*/ 194 w 210"/>
                    <a:gd name="T15" fmla="*/ 58 h 137"/>
                    <a:gd name="T16" fmla="*/ 51 w 210"/>
                    <a:gd name="T17" fmla="*/ 3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0" h="137">
                      <a:moveTo>
                        <a:pt x="51" y="34"/>
                      </a:moveTo>
                      <a:cubicBezTo>
                        <a:pt x="20" y="57"/>
                        <a:pt x="0" y="97"/>
                        <a:pt x="1" y="135"/>
                      </a:cubicBezTo>
                      <a:cubicBezTo>
                        <a:pt x="10" y="137"/>
                        <a:pt x="10" y="137"/>
                        <a:pt x="10" y="137"/>
                      </a:cubicBezTo>
                      <a:cubicBezTo>
                        <a:pt x="9" y="102"/>
                        <a:pt x="28" y="64"/>
                        <a:pt x="57" y="43"/>
                      </a:cubicBezTo>
                      <a:cubicBezTo>
                        <a:pt x="99" y="13"/>
                        <a:pt x="157" y="23"/>
                        <a:pt x="185" y="66"/>
                      </a:cubicBezTo>
                      <a:cubicBezTo>
                        <a:pt x="196" y="81"/>
                        <a:pt x="201" y="98"/>
                        <a:pt x="201" y="115"/>
                      </a:cubicBezTo>
                      <a:cubicBezTo>
                        <a:pt x="210" y="107"/>
                        <a:pt x="210" y="107"/>
                        <a:pt x="210" y="107"/>
                      </a:cubicBezTo>
                      <a:cubicBezTo>
                        <a:pt x="209" y="90"/>
                        <a:pt x="205" y="73"/>
                        <a:pt x="194" y="58"/>
                      </a:cubicBezTo>
                      <a:cubicBezTo>
                        <a:pt x="162" y="11"/>
                        <a:pt x="98" y="0"/>
                        <a:pt x="51" y="34"/>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7" name="Freeform 752"/>
                <p:cNvSpPr/>
                <p:nvPr/>
              </p:nvSpPr>
              <p:spPr bwMode="auto">
                <a:xfrm>
                  <a:off x="4359" y="1266"/>
                  <a:ext cx="76" cy="78"/>
                </a:xfrm>
                <a:custGeom>
                  <a:avLst/>
                  <a:gdLst>
                    <a:gd name="T0" fmla="*/ 0 w 32"/>
                    <a:gd name="T1" fmla="*/ 24 h 33"/>
                    <a:gd name="T2" fmla="*/ 14 w 32"/>
                    <a:gd name="T3" fmla="*/ 33 h 33"/>
                    <a:gd name="T4" fmla="*/ 32 w 32"/>
                    <a:gd name="T5" fmla="*/ 16 h 33"/>
                    <a:gd name="T6" fmla="*/ 31 w 32"/>
                    <a:gd name="T7" fmla="*/ 2 h 33"/>
                    <a:gd name="T8" fmla="*/ 0 w 32"/>
                    <a:gd name="T9" fmla="*/ 24 h 33"/>
                  </a:gdLst>
                  <a:ahLst/>
                  <a:cxnLst>
                    <a:cxn ang="0">
                      <a:pos x="T0" y="T1"/>
                    </a:cxn>
                    <a:cxn ang="0">
                      <a:pos x="T2" y="T3"/>
                    </a:cxn>
                    <a:cxn ang="0">
                      <a:pos x="T4" y="T5"/>
                    </a:cxn>
                    <a:cxn ang="0">
                      <a:pos x="T6" y="T7"/>
                    </a:cxn>
                    <a:cxn ang="0">
                      <a:pos x="T8" y="T9"/>
                    </a:cxn>
                  </a:cxnLst>
                  <a:rect l="0" t="0" r="r" b="b"/>
                  <a:pathLst>
                    <a:path w="32" h="33">
                      <a:moveTo>
                        <a:pt x="0" y="24"/>
                      </a:moveTo>
                      <a:cubicBezTo>
                        <a:pt x="5" y="27"/>
                        <a:pt x="10" y="29"/>
                        <a:pt x="14" y="33"/>
                      </a:cubicBezTo>
                      <a:cubicBezTo>
                        <a:pt x="18" y="24"/>
                        <a:pt x="26" y="18"/>
                        <a:pt x="32" y="16"/>
                      </a:cubicBezTo>
                      <a:cubicBezTo>
                        <a:pt x="31" y="12"/>
                        <a:pt x="31" y="7"/>
                        <a:pt x="31" y="2"/>
                      </a:cubicBezTo>
                      <a:cubicBezTo>
                        <a:pt x="15" y="0"/>
                        <a:pt x="2" y="10"/>
                        <a:pt x="0" y="24"/>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8" name="Freeform 753"/>
                <p:cNvSpPr/>
                <p:nvPr/>
              </p:nvSpPr>
              <p:spPr bwMode="auto">
                <a:xfrm>
                  <a:off x="4475" y="3591"/>
                  <a:ext cx="102" cy="104"/>
                </a:xfrm>
                <a:custGeom>
                  <a:avLst/>
                  <a:gdLst>
                    <a:gd name="T0" fmla="*/ 0 w 43"/>
                    <a:gd name="T1" fmla="*/ 10 h 44"/>
                    <a:gd name="T2" fmla="*/ 34 w 43"/>
                    <a:gd name="T3" fmla="*/ 44 h 44"/>
                    <a:gd name="T4" fmla="*/ 43 w 43"/>
                    <a:gd name="T5" fmla="*/ 38 h 44"/>
                    <a:gd name="T6" fmla="*/ 19 w 43"/>
                    <a:gd name="T7" fmla="*/ 0 h 44"/>
                    <a:gd name="T8" fmla="*/ 0 w 43"/>
                    <a:gd name="T9" fmla="*/ 10 h 44"/>
                  </a:gdLst>
                  <a:ahLst/>
                  <a:cxnLst>
                    <a:cxn ang="0">
                      <a:pos x="T0" y="T1"/>
                    </a:cxn>
                    <a:cxn ang="0">
                      <a:pos x="T2" y="T3"/>
                    </a:cxn>
                    <a:cxn ang="0">
                      <a:pos x="T4" y="T5"/>
                    </a:cxn>
                    <a:cxn ang="0">
                      <a:pos x="T6" y="T7"/>
                    </a:cxn>
                    <a:cxn ang="0">
                      <a:pos x="T8" y="T9"/>
                    </a:cxn>
                  </a:cxnLst>
                  <a:rect l="0" t="0" r="r" b="b"/>
                  <a:pathLst>
                    <a:path w="43" h="44">
                      <a:moveTo>
                        <a:pt x="0" y="10"/>
                      </a:moveTo>
                      <a:cubicBezTo>
                        <a:pt x="12" y="22"/>
                        <a:pt x="23" y="33"/>
                        <a:pt x="34" y="44"/>
                      </a:cubicBezTo>
                      <a:cubicBezTo>
                        <a:pt x="37" y="42"/>
                        <a:pt x="40" y="40"/>
                        <a:pt x="43" y="38"/>
                      </a:cubicBezTo>
                      <a:cubicBezTo>
                        <a:pt x="34" y="28"/>
                        <a:pt x="24" y="14"/>
                        <a:pt x="19" y="0"/>
                      </a:cubicBezTo>
                      <a:cubicBezTo>
                        <a:pt x="12" y="3"/>
                        <a:pt x="6" y="7"/>
                        <a:pt x="0" y="1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9" name="Freeform 754"/>
                <p:cNvSpPr/>
                <p:nvPr/>
              </p:nvSpPr>
              <p:spPr bwMode="auto">
                <a:xfrm>
                  <a:off x="4413" y="2250"/>
                  <a:ext cx="71" cy="47"/>
                </a:xfrm>
                <a:custGeom>
                  <a:avLst/>
                  <a:gdLst>
                    <a:gd name="T0" fmla="*/ 28 w 30"/>
                    <a:gd name="T1" fmla="*/ 0 h 20"/>
                    <a:gd name="T2" fmla="*/ 1 w 30"/>
                    <a:gd name="T3" fmla="*/ 4 h 20"/>
                    <a:gd name="T4" fmla="*/ 0 w 30"/>
                    <a:gd name="T5" fmla="*/ 17 h 20"/>
                    <a:gd name="T6" fmla="*/ 30 w 30"/>
                    <a:gd name="T7" fmla="*/ 20 h 20"/>
                    <a:gd name="T8" fmla="*/ 28 w 30"/>
                    <a:gd name="T9" fmla="*/ 0 h 20"/>
                  </a:gdLst>
                  <a:ahLst/>
                  <a:cxnLst>
                    <a:cxn ang="0">
                      <a:pos x="T0" y="T1"/>
                    </a:cxn>
                    <a:cxn ang="0">
                      <a:pos x="T2" y="T3"/>
                    </a:cxn>
                    <a:cxn ang="0">
                      <a:pos x="T4" y="T5"/>
                    </a:cxn>
                    <a:cxn ang="0">
                      <a:pos x="T6" y="T7"/>
                    </a:cxn>
                    <a:cxn ang="0">
                      <a:pos x="T8" y="T9"/>
                    </a:cxn>
                  </a:cxnLst>
                  <a:rect l="0" t="0" r="r" b="b"/>
                  <a:pathLst>
                    <a:path w="30" h="20">
                      <a:moveTo>
                        <a:pt x="28" y="0"/>
                      </a:moveTo>
                      <a:cubicBezTo>
                        <a:pt x="1" y="4"/>
                        <a:pt x="1" y="4"/>
                        <a:pt x="1" y="4"/>
                      </a:cubicBezTo>
                      <a:cubicBezTo>
                        <a:pt x="1" y="9"/>
                        <a:pt x="1" y="13"/>
                        <a:pt x="0" y="17"/>
                      </a:cubicBezTo>
                      <a:cubicBezTo>
                        <a:pt x="30" y="20"/>
                        <a:pt x="30" y="20"/>
                        <a:pt x="30" y="20"/>
                      </a:cubicBezTo>
                      <a:cubicBezTo>
                        <a:pt x="30" y="14"/>
                        <a:pt x="29" y="7"/>
                        <a:pt x="28"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0" name="Freeform 755"/>
                <p:cNvSpPr/>
                <p:nvPr/>
              </p:nvSpPr>
              <p:spPr bwMode="auto">
                <a:xfrm>
                  <a:off x="4406" y="2297"/>
                  <a:ext cx="76" cy="52"/>
                </a:xfrm>
                <a:custGeom>
                  <a:avLst/>
                  <a:gdLst>
                    <a:gd name="T0" fmla="*/ 32 w 32"/>
                    <a:gd name="T1" fmla="*/ 4 h 22"/>
                    <a:gd name="T2" fmla="*/ 3 w 32"/>
                    <a:gd name="T3" fmla="*/ 0 h 22"/>
                    <a:gd name="T4" fmla="*/ 0 w 32"/>
                    <a:gd name="T5" fmla="*/ 9 h 22"/>
                    <a:gd name="T6" fmla="*/ 27 w 32"/>
                    <a:gd name="T7" fmla="*/ 22 h 22"/>
                    <a:gd name="T8" fmla="*/ 32 w 32"/>
                    <a:gd name="T9" fmla="*/ 4 h 22"/>
                  </a:gdLst>
                  <a:ahLst/>
                  <a:cxnLst>
                    <a:cxn ang="0">
                      <a:pos x="T0" y="T1"/>
                    </a:cxn>
                    <a:cxn ang="0">
                      <a:pos x="T2" y="T3"/>
                    </a:cxn>
                    <a:cxn ang="0">
                      <a:pos x="T4" y="T5"/>
                    </a:cxn>
                    <a:cxn ang="0">
                      <a:pos x="T6" y="T7"/>
                    </a:cxn>
                    <a:cxn ang="0">
                      <a:pos x="T8" y="T9"/>
                    </a:cxn>
                  </a:cxnLst>
                  <a:rect l="0" t="0" r="r" b="b"/>
                  <a:pathLst>
                    <a:path w="32" h="22">
                      <a:moveTo>
                        <a:pt x="32" y="4"/>
                      </a:moveTo>
                      <a:cubicBezTo>
                        <a:pt x="3" y="0"/>
                        <a:pt x="3" y="0"/>
                        <a:pt x="3" y="0"/>
                      </a:cubicBezTo>
                      <a:cubicBezTo>
                        <a:pt x="2" y="3"/>
                        <a:pt x="1" y="6"/>
                        <a:pt x="0" y="9"/>
                      </a:cubicBezTo>
                      <a:cubicBezTo>
                        <a:pt x="27" y="22"/>
                        <a:pt x="27" y="22"/>
                        <a:pt x="27" y="22"/>
                      </a:cubicBezTo>
                      <a:cubicBezTo>
                        <a:pt x="30" y="16"/>
                        <a:pt x="32" y="10"/>
                        <a:pt x="32" y="4"/>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1" name="Freeform 756"/>
                <p:cNvSpPr/>
                <p:nvPr/>
              </p:nvSpPr>
              <p:spPr bwMode="auto">
                <a:xfrm>
                  <a:off x="4276" y="-35"/>
                  <a:ext cx="31" cy="47"/>
                </a:xfrm>
                <a:custGeom>
                  <a:avLst/>
                  <a:gdLst>
                    <a:gd name="T0" fmla="*/ 9 w 13"/>
                    <a:gd name="T1" fmla="*/ 20 h 20"/>
                    <a:gd name="T2" fmla="*/ 13 w 13"/>
                    <a:gd name="T3" fmla="*/ 0 h 20"/>
                    <a:gd name="T4" fmla="*/ 2 w 13"/>
                    <a:gd name="T5" fmla="*/ 0 h 20"/>
                    <a:gd name="T6" fmla="*/ 0 w 13"/>
                    <a:gd name="T7" fmla="*/ 16 h 20"/>
                    <a:gd name="T8" fmla="*/ 9 w 13"/>
                    <a:gd name="T9" fmla="*/ 20 h 20"/>
                  </a:gdLst>
                  <a:ahLst/>
                  <a:cxnLst>
                    <a:cxn ang="0">
                      <a:pos x="T0" y="T1"/>
                    </a:cxn>
                    <a:cxn ang="0">
                      <a:pos x="T2" y="T3"/>
                    </a:cxn>
                    <a:cxn ang="0">
                      <a:pos x="T4" y="T5"/>
                    </a:cxn>
                    <a:cxn ang="0">
                      <a:pos x="T6" y="T7"/>
                    </a:cxn>
                    <a:cxn ang="0">
                      <a:pos x="T8" y="T9"/>
                    </a:cxn>
                  </a:cxnLst>
                  <a:rect l="0" t="0" r="r" b="b"/>
                  <a:pathLst>
                    <a:path w="13" h="20">
                      <a:moveTo>
                        <a:pt x="9" y="20"/>
                      </a:moveTo>
                      <a:cubicBezTo>
                        <a:pt x="13" y="0"/>
                        <a:pt x="13" y="0"/>
                        <a:pt x="13" y="0"/>
                      </a:cubicBezTo>
                      <a:cubicBezTo>
                        <a:pt x="2" y="0"/>
                        <a:pt x="2" y="0"/>
                        <a:pt x="2" y="0"/>
                      </a:cubicBezTo>
                      <a:cubicBezTo>
                        <a:pt x="0" y="16"/>
                        <a:pt x="0" y="16"/>
                        <a:pt x="0" y="16"/>
                      </a:cubicBezTo>
                      <a:cubicBezTo>
                        <a:pt x="3" y="17"/>
                        <a:pt x="6" y="18"/>
                        <a:pt x="9" y="20"/>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2" name="Freeform 757"/>
                <p:cNvSpPr/>
                <p:nvPr/>
              </p:nvSpPr>
              <p:spPr bwMode="auto">
                <a:xfrm>
                  <a:off x="3699" y="66"/>
                  <a:ext cx="691" cy="464"/>
                </a:xfrm>
                <a:custGeom>
                  <a:avLst/>
                  <a:gdLst>
                    <a:gd name="T0" fmla="*/ 74 w 292"/>
                    <a:gd name="T1" fmla="*/ 196 h 196"/>
                    <a:gd name="T2" fmla="*/ 255 w 292"/>
                    <a:gd name="T3" fmla="*/ 88 h 196"/>
                    <a:gd name="T4" fmla="*/ 271 w 292"/>
                    <a:gd name="T5" fmla="*/ 69 h 196"/>
                    <a:gd name="T6" fmla="*/ 122 w 292"/>
                    <a:gd name="T7" fmla="*/ 52 h 196"/>
                    <a:gd name="T8" fmla="*/ 275 w 292"/>
                    <a:gd name="T9" fmla="*/ 64 h 196"/>
                    <a:gd name="T10" fmla="*/ 292 w 292"/>
                    <a:gd name="T11" fmla="*/ 45 h 196"/>
                    <a:gd name="T12" fmla="*/ 124 w 292"/>
                    <a:gd name="T13" fmla="*/ 22 h 196"/>
                    <a:gd name="T14" fmla="*/ 123 w 292"/>
                    <a:gd name="T15" fmla="*/ 33 h 196"/>
                    <a:gd name="T16" fmla="*/ 66 w 292"/>
                    <a:gd name="T17" fmla="*/ 89 h 196"/>
                    <a:gd name="T18" fmla="*/ 42 w 292"/>
                    <a:gd name="T19" fmla="*/ 176 h 196"/>
                    <a:gd name="T20" fmla="*/ 25 w 292"/>
                    <a:gd name="T21" fmla="*/ 123 h 196"/>
                    <a:gd name="T22" fmla="*/ 4 w 292"/>
                    <a:gd name="T23" fmla="*/ 141 h 196"/>
                    <a:gd name="T24" fmla="*/ 4 w 292"/>
                    <a:gd name="T25" fmla="*/ 195 h 196"/>
                    <a:gd name="T26" fmla="*/ 74 w 292"/>
                    <a:gd name="T2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2" h="196">
                      <a:moveTo>
                        <a:pt x="74" y="196"/>
                      </a:moveTo>
                      <a:cubicBezTo>
                        <a:pt x="63" y="78"/>
                        <a:pt x="175" y="32"/>
                        <a:pt x="255" y="88"/>
                      </a:cubicBezTo>
                      <a:cubicBezTo>
                        <a:pt x="260" y="82"/>
                        <a:pt x="266" y="75"/>
                        <a:pt x="271" y="69"/>
                      </a:cubicBezTo>
                      <a:cubicBezTo>
                        <a:pt x="214" y="39"/>
                        <a:pt x="164" y="40"/>
                        <a:pt x="122" y="52"/>
                      </a:cubicBezTo>
                      <a:cubicBezTo>
                        <a:pt x="180" y="24"/>
                        <a:pt x="248" y="48"/>
                        <a:pt x="275" y="64"/>
                      </a:cubicBezTo>
                      <a:cubicBezTo>
                        <a:pt x="281" y="57"/>
                        <a:pt x="287" y="51"/>
                        <a:pt x="292" y="45"/>
                      </a:cubicBezTo>
                      <a:cubicBezTo>
                        <a:pt x="248" y="8"/>
                        <a:pt x="178" y="0"/>
                        <a:pt x="124" y="22"/>
                      </a:cubicBezTo>
                      <a:cubicBezTo>
                        <a:pt x="124" y="26"/>
                        <a:pt x="124" y="30"/>
                        <a:pt x="123" y="33"/>
                      </a:cubicBezTo>
                      <a:cubicBezTo>
                        <a:pt x="114" y="54"/>
                        <a:pt x="73" y="83"/>
                        <a:pt x="66" y="89"/>
                      </a:cubicBezTo>
                      <a:cubicBezTo>
                        <a:pt x="72" y="112"/>
                        <a:pt x="69" y="156"/>
                        <a:pt x="42" y="176"/>
                      </a:cubicBezTo>
                      <a:cubicBezTo>
                        <a:pt x="42" y="162"/>
                        <a:pt x="42" y="132"/>
                        <a:pt x="25" y="123"/>
                      </a:cubicBezTo>
                      <a:cubicBezTo>
                        <a:pt x="18" y="129"/>
                        <a:pt x="11" y="136"/>
                        <a:pt x="4" y="141"/>
                      </a:cubicBezTo>
                      <a:cubicBezTo>
                        <a:pt x="0" y="158"/>
                        <a:pt x="0" y="175"/>
                        <a:pt x="4" y="195"/>
                      </a:cubicBezTo>
                      <a:cubicBezTo>
                        <a:pt x="31" y="186"/>
                        <a:pt x="54" y="188"/>
                        <a:pt x="74" y="196"/>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3" name="Freeform 758"/>
                <p:cNvSpPr/>
                <p:nvPr/>
              </p:nvSpPr>
              <p:spPr bwMode="auto">
                <a:xfrm>
                  <a:off x="4406" y="2205"/>
                  <a:ext cx="71" cy="47"/>
                </a:xfrm>
                <a:custGeom>
                  <a:avLst/>
                  <a:gdLst>
                    <a:gd name="T0" fmla="*/ 0 w 30"/>
                    <a:gd name="T1" fmla="*/ 10 h 20"/>
                    <a:gd name="T2" fmla="*/ 3 w 30"/>
                    <a:gd name="T3" fmla="*/ 20 h 20"/>
                    <a:gd name="T4" fmla="*/ 30 w 30"/>
                    <a:gd name="T5" fmla="*/ 16 h 20"/>
                    <a:gd name="T6" fmla="*/ 22 w 30"/>
                    <a:gd name="T7" fmla="*/ 0 h 20"/>
                    <a:gd name="T8" fmla="*/ 0 w 30"/>
                    <a:gd name="T9" fmla="*/ 10 h 20"/>
                  </a:gdLst>
                  <a:ahLst/>
                  <a:cxnLst>
                    <a:cxn ang="0">
                      <a:pos x="T0" y="T1"/>
                    </a:cxn>
                    <a:cxn ang="0">
                      <a:pos x="T2" y="T3"/>
                    </a:cxn>
                    <a:cxn ang="0">
                      <a:pos x="T4" y="T5"/>
                    </a:cxn>
                    <a:cxn ang="0">
                      <a:pos x="T6" y="T7"/>
                    </a:cxn>
                    <a:cxn ang="0">
                      <a:pos x="T8" y="T9"/>
                    </a:cxn>
                  </a:cxnLst>
                  <a:rect l="0" t="0" r="r" b="b"/>
                  <a:pathLst>
                    <a:path w="30" h="20">
                      <a:moveTo>
                        <a:pt x="0" y="10"/>
                      </a:moveTo>
                      <a:cubicBezTo>
                        <a:pt x="2" y="13"/>
                        <a:pt x="3" y="17"/>
                        <a:pt x="3" y="20"/>
                      </a:cubicBezTo>
                      <a:cubicBezTo>
                        <a:pt x="30" y="16"/>
                        <a:pt x="30" y="16"/>
                        <a:pt x="30" y="16"/>
                      </a:cubicBezTo>
                      <a:cubicBezTo>
                        <a:pt x="28" y="11"/>
                        <a:pt x="25" y="5"/>
                        <a:pt x="22" y="0"/>
                      </a:cubicBezTo>
                      <a:lnTo>
                        <a:pt x="0" y="1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4" name="Freeform 759"/>
                <p:cNvSpPr/>
                <p:nvPr/>
              </p:nvSpPr>
              <p:spPr bwMode="auto">
                <a:xfrm>
                  <a:off x="4560" y="3868"/>
                  <a:ext cx="33" cy="38"/>
                </a:xfrm>
                <a:custGeom>
                  <a:avLst/>
                  <a:gdLst>
                    <a:gd name="T0" fmla="*/ 14 w 14"/>
                    <a:gd name="T1" fmla="*/ 13 h 16"/>
                    <a:gd name="T2" fmla="*/ 0 w 14"/>
                    <a:gd name="T3" fmla="*/ 0 h 16"/>
                    <a:gd name="T4" fmla="*/ 1 w 14"/>
                    <a:gd name="T5" fmla="*/ 16 h 16"/>
                    <a:gd name="T6" fmla="*/ 14 w 14"/>
                    <a:gd name="T7" fmla="*/ 13 h 16"/>
                  </a:gdLst>
                  <a:ahLst/>
                  <a:cxnLst>
                    <a:cxn ang="0">
                      <a:pos x="T0" y="T1"/>
                    </a:cxn>
                    <a:cxn ang="0">
                      <a:pos x="T2" y="T3"/>
                    </a:cxn>
                    <a:cxn ang="0">
                      <a:pos x="T4" y="T5"/>
                    </a:cxn>
                    <a:cxn ang="0">
                      <a:pos x="T6" y="T7"/>
                    </a:cxn>
                  </a:cxnLst>
                  <a:rect l="0" t="0" r="r" b="b"/>
                  <a:pathLst>
                    <a:path w="14" h="16">
                      <a:moveTo>
                        <a:pt x="14" y="13"/>
                      </a:moveTo>
                      <a:cubicBezTo>
                        <a:pt x="11" y="10"/>
                        <a:pt x="6" y="6"/>
                        <a:pt x="0" y="0"/>
                      </a:cubicBezTo>
                      <a:cubicBezTo>
                        <a:pt x="1" y="16"/>
                        <a:pt x="1" y="16"/>
                        <a:pt x="1" y="16"/>
                      </a:cubicBezTo>
                      <a:cubicBezTo>
                        <a:pt x="5" y="15"/>
                        <a:pt x="9" y="14"/>
                        <a:pt x="14" y="13"/>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5" name="Freeform 760"/>
                <p:cNvSpPr/>
                <p:nvPr/>
              </p:nvSpPr>
              <p:spPr bwMode="auto">
                <a:xfrm>
                  <a:off x="4352" y="620"/>
                  <a:ext cx="28" cy="28"/>
                </a:xfrm>
                <a:custGeom>
                  <a:avLst/>
                  <a:gdLst>
                    <a:gd name="T0" fmla="*/ 12 w 12"/>
                    <a:gd name="T1" fmla="*/ 10 h 12"/>
                    <a:gd name="T2" fmla="*/ 11 w 12"/>
                    <a:gd name="T3" fmla="*/ 0 h 12"/>
                    <a:gd name="T4" fmla="*/ 0 w 12"/>
                    <a:gd name="T5" fmla="*/ 7 h 12"/>
                    <a:gd name="T6" fmla="*/ 2 w 12"/>
                    <a:gd name="T7" fmla="*/ 12 h 12"/>
                    <a:gd name="T8" fmla="*/ 12 w 12"/>
                    <a:gd name="T9" fmla="*/ 10 h 12"/>
                  </a:gdLst>
                  <a:ahLst/>
                  <a:cxnLst>
                    <a:cxn ang="0">
                      <a:pos x="T0" y="T1"/>
                    </a:cxn>
                    <a:cxn ang="0">
                      <a:pos x="T2" y="T3"/>
                    </a:cxn>
                    <a:cxn ang="0">
                      <a:pos x="T4" y="T5"/>
                    </a:cxn>
                    <a:cxn ang="0">
                      <a:pos x="T6" y="T7"/>
                    </a:cxn>
                    <a:cxn ang="0">
                      <a:pos x="T8" y="T9"/>
                    </a:cxn>
                  </a:cxnLst>
                  <a:rect l="0" t="0" r="r" b="b"/>
                  <a:pathLst>
                    <a:path w="12" h="12">
                      <a:moveTo>
                        <a:pt x="12" y="10"/>
                      </a:moveTo>
                      <a:cubicBezTo>
                        <a:pt x="12" y="6"/>
                        <a:pt x="11" y="3"/>
                        <a:pt x="11" y="0"/>
                      </a:cubicBezTo>
                      <a:cubicBezTo>
                        <a:pt x="0" y="7"/>
                        <a:pt x="0" y="7"/>
                        <a:pt x="0" y="7"/>
                      </a:cubicBezTo>
                      <a:cubicBezTo>
                        <a:pt x="1" y="9"/>
                        <a:pt x="2" y="10"/>
                        <a:pt x="2" y="12"/>
                      </a:cubicBezTo>
                      <a:cubicBezTo>
                        <a:pt x="5" y="11"/>
                        <a:pt x="9" y="10"/>
                        <a:pt x="12" y="1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6" name="Freeform 761"/>
                <p:cNvSpPr/>
                <p:nvPr/>
              </p:nvSpPr>
              <p:spPr bwMode="auto">
                <a:xfrm>
                  <a:off x="4416" y="2534"/>
                  <a:ext cx="78" cy="87"/>
                </a:xfrm>
                <a:custGeom>
                  <a:avLst/>
                  <a:gdLst>
                    <a:gd name="T0" fmla="*/ 0 w 33"/>
                    <a:gd name="T1" fmla="*/ 10 h 37"/>
                    <a:gd name="T2" fmla="*/ 30 w 33"/>
                    <a:gd name="T3" fmla="*/ 37 h 37"/>
                    <a:gd name="T4" fmla="*/ 31 w 33"/>
                    <a:gd name="T5" fmla="*/ 0 h 37"/>
                    <a:gd name="T6" fmla="*/ 0 w 33"/>
                    <a:gd name="T7" fmla="*/ 10 h 37"/>
                  </a:gdLst>
                  <a:ahLst/>
                  <a:cxnLst>
                    <a:cxn ang="0">
                      <a:pos x="T0" y="T1"/>
                    </a:cxn>
                    <a:cxn ang="0">
                      <a:pos x="T2" y="T3"/>
                    </a:cxn>
                    <a:cxn ang="0">
                      <a:pos x="T4" y="T5"/>
                    </a:cxn>
                    <a:cxn ang="0">
                      <a:pos x="T6" y="T7"/>
                    </a:cxn>
                  </a:cxnLst>
                  <a:rect l="0" t="0" r="r" b="b"/>
                  <a:pathLst>
                    <a:path w="33" h="37">
                      <a:moveTo>
                        <a:pt x="0" y="10"/>
                      </a:moveTo>
                      <a:cubicBezTo>
                        <a:pt x="30" y="37"/>
                        <a:pt x="30" y="37"/>
                        <a:pt x="30" y="37"/>
                      </a:cubicBezTo>
                      <a:cubicBezTo>
                        <a:pt x="33" y="25"/>
                        <a:pt x="33" y="12"/>
                        <a:pt x="31" y="0"/>
                      </a:cubicBezTo>
                      <a:lnTo>
                        <a:pt x="0" y="10"/>
                      </a:ln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7" name="Freeform 762"/>
                <p:cNvSpPr/>
                <p:nvPr/>
              </p:nvSpPr>
              <p:spPr bwMode="auto">
                <a:xfrm>
                  <a:off x="4343" y="601"/>
                  <a:ext cx="35" cy="33"/>
                </a:xfrm>
                <a:custGeom>
                  <a:avLst/>
                  <a:gdLst>
                    <a:gd name="T0" fmla="*/ 0 w 15"/>
                    <a:gd name="T1" fmla="*/ 9 h 14"/>
                    <a:gd name="T2" fmla="*/ 3 w 15"/>
                    <a:gd name="T3" fmla="*/ 14 h 14"/>
                    <a:gd name="T4" fmla="*/ 15 w 15"/>
                    <a:gd name="T5" fmla="*/ 6 h 14"/>
                    <a:gd name="T6" fmla="*/ 14 w 15"/>
                    <a:gd name="T7" fmla="*/ 0 h 14"/>
                    <a:gd name="T8" fmla="*/ 0 w 15"/>
                    <a:gd name="T9" fmla="*/ 9 h 14"/>
                  </a:gdLst>
                  <a:ahLst/>
                  <a:cxnLst>
                    <a:cxn ang="0">
                      <a:pos x="T0" y="T1"/>
                    </a:cxn>
                    <a:cxn ang="0">
                      <a:pos x="T2" y="T3"/>
                    </a:cxn>
                    <a:cxn ang="0">
                      <a:pos x="T4" y="T5"/>
                    </a:cxn>
                    <a:cxn ang="0">
                      <a:pos x="T6" y="T7"/>
                    </a:cxn>
                    <a:cxn ang="0">
                      <a:pos x="T8" y="T9"/>
                    </a:cxn>
                  </a:cxnLst>
                  <a:rect l="0" t="0" r="r" b="b"/>
                  <a:pathLst>
                    <a:path w="15" h="14">
                      <a:moveTo>
                        <a:pt x="0" y="9"/>
                      </a:moveTo>
                      <a:cubicBezTo>
                        <a:pt x="1" y="11"/>
                        <a:pt x="2" y="12"/>
                        <a:pt x="3" y="14"/>
                      </a:cubicBezTo>
                      <a:cubicBezTo>
                        <a:pt x="15" y="6"/>
                        <a:pt x="15" y="6"/>
                        <a:pt x="15" y="6"/>
                      </a:cubicBezTo>
                      <a:cubicBezTo>
                        <a:pt x="14" y="0"/>
                        <a:pt x="14" y="0"/>
                        <a:pt x="14" y="0"/>
                      </a:cubicBezTo>
                      <a:lnTo>
                        <a:pt x="0" y="9"/>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8" name="Freeform 763"/>
                <p:cNvSpPr/>
                <p:nvPr/>
              </p:nvSpPr>
              <p:spPr bwMode="auto">
                <a:xfrm>
                  <a:off x="4534" y="4211"/>
                  <a:ext cx="55" cy="38"/>
                </a:xfrm>
                <a:custGeom>
                  <a:avLst/>
                  <a:gdLst>
                    <a:gd name="T0" fmla="*/ 0 w 23"/>
                    <a:gd name="T1" fmla="*/ 0 h 16"/>
                    <a:gd name="T2" fmla="*/ 6 w 23"/>
                    <a:gd name="T3" fmla="*/ 16 h 16"/>
                    <a:gd name="T4" fmla="*/ 23 w 23"/>
                    <a:gd name="T5" fmla="*/ 12 h 16"/>
                    <a:gd name="T6" fmla="*/ 20 w 23"/>
                    <a:gd name="T7" fmla="*/ 1 h 16"/>
                    <a:gd name="T8" fmla="*/ 0 w 23"/>
                    <a:gd name="T9" fmla="*/ 0 h 16"/>
                  </a:gdLst>
                  <a:ahLst/>
                  <a:cxnLst>
                    <a:cxn ang="0">
                      <a:pos x="T0" y="T1"/>
                    </a:cxn>
                    <a:cxn ang="0">
                      <a:pos x="T2" y="T3"/>
                    </a:cxn>
                    <a:cxn ang="0">
                      <a:pos x="T4" y="T5"/>
                    </a:cxn>
                    <a:cxn ang="0">
                      <a:pos x="T6" y="T7"/>
                    </a:cxn>
                    <a:cxn ang="0">
                      <a:pos x="T8" y="T9"/>
                    </a:cxn>
                  </a:cxnLst>
                  <a:rect l="0" t="0" r="r" b="b"/>
                  <a:pathLst>
                    <a:path w="23" h="16">
                      <a:moveTo>
                        <a:pt x="0" y="0"/>
                      </a:moveTo>
                      <a:cubicBezTo>
                        <a:pt x="1" y="5"/>
                        <a:pt x="4" y="11"/>
                        <a:pt x="6" y="16"/>
                      </a:cubicBezTo>
                      <a:cubicBezTo>
                        <a:pt x="10" y="15"/>
                        <a:pt x="19" y="13"/>
                        <a:pt x="23" y="12"/>
                      </a:cubicBezTo>
                      <a:cubicBezTo>
                        <a:pt x="22" y="9"/>
                        <a:pt x="21" y="5"/>
                        <a:pt x="20" y="1"/>
                      </a:cubicBezTo>
                      <a:cubicBezTo>
                        <a:pt x="13" y="1"/>
                        <a:pt x="6" y="1"/>
                        <a:pt x="0" y="0"/>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9" name="Freeform 764"/>
                <p:cNvSpPr/>
                <p:nvPr/>
              </p:nvSpPr>
              <p:spPr bwMode="auto">
                <a:xfrm>
                  <a:off x="4335" y="584"/>
                  <a:ext cx="38" cy="36"/>
                </a:xfrm>
                <a:custGeom>
                  <a:avLst/>
                  <a:gdLst>
                    <a:gd name="T0" fmla="*/ 0 w 16"/>
                    <a:gd name="T1" fmla="*/ 11 h 15"/>
                    <a:gd name="T2" fmla="*/ 3 w 16"/>
                    <a:gd name="T3" fmla="*/ 15 h 15"/>
                    <a:gd name="T4" fmla="*/ 16 w 16"/>
                    <a:gd name="T5" fmla="*/ 5 h 15"/>
                    <a:gd name="T6" fmla="*/ 16 w 16"/>
                    <a:gd name="T7" fmla="*/ 0 h 15"/>
                    <a:gd name="T8" fmla="*/ 0 w 16"/>
                    <a:gd name="T9" fmla="*/ 11 h 15"/>
                  </a:gdLst>
                  <a:ahLst/>
                  <a:cxnLst>
                    <a:cxn ang="0">
                      <a:pos x="T0" y="T1"/>
                    </a:cxn>
                    <a:cxn ang="0">
                      <a:pos x="T2" y="T3"/>
                    </a:cxn>
                    <a:cxn ang="0">
                      <a:pos x="T4" y="T5"/>
                    </a:cxn>
                    <a:cxn ang="0">
                      <a:pos x="T6" y="T7"/>
                    </a:cxn>
                    <a:cxn ang="0">
                      <a:pos x="T8" y="T9"/>
                    </a:cxn>
                  </a:cxnLst>
                  <a:rect l="0" t="0" r="r" b="b"/>
                  <a:pathLst>
                    <a:path w="16" h="15">
                      <a:moveTo>
                        <a:pt x="0" y="11"/>
                      </a:moveTo>
                      <a:cubicBezTo>
                        <a:pt x="1" y="12"/>
                        <a:pt x="2" y="13"/>
                        <a:pt x="3" y="15"/>
                      </a:cubicBezTo>
                      <a:cubicBezTo>
                        <a:pt x="16" y="5"/>
                        <a:pt x="16" y="5"/>
                        <a:pt x="16" y="5"/>
                      </a:cubicBezTo>
                      <a:cubicBezTo>
                        <a:pt x="16" y="0"/>
                        <a:pt x="16" y="0"/>
                        <a:pt x="16" y="0"/>
                      </a:cubicBezTo>
                      <a:lnTo>
                        <a:pt x="0" y="11"/>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0" name="Freeform 765"/>
                <p:cNvSpPr/>
                <p:nvPr/>
              </p:nvSpPr>
              <p:spPr bwMode="auto">
                <a:xfrm>
                  <a:off x="4437" y="2470"/>
                  <a:ext cx="47" cy="47"/>
                </a:xfrm>
                <a:custGeom>
                  <a:avLst/>
                  <a:gdLst>
                    <a:gd name="T0" fmla="*/ 0 w 20"/>
                    <a:gd name="T1" fmla="*/ 8 h 20"/>
                    <a:gd name="T2" fmla="*/ 20 w 20"/>
                    <a:gd name="T3" fmla="*/ 20 h 20"/>
                    <a:gd name="T4" fmla="*/ 12 w 20"/>
                    <a:gd name="T5" fmla="*/ 0 h 20"/>
                    <a:gd name="T6" fmla="*/ 0 w 20"/>
                    <a:gd name="T7" fmla="*/ 8 h 20"/>
                  </a:gdLst>
                  <a:ahLst/>
                  <a:cxnLst>
                    <a:cxn ang="0">
                      <a:pos x="T0" y="T1"/>
                    </a:cxn>
                    <a:cxn ang="0">
                      <a:pos x="T2" y="T3"/>
                    </a:cxn>
                    <a:cxn ang="0">
                      <a:pos x="T4" y="T5"/>
                    </a:cxn>
                    <a:cxn ang="0">
                      <a:pos x="T6" y="T7"/>
                    </a:cxn>
                  </a:cxnLst>
                  <a:rect l="0" t="0" r="r" b="b"/>
                  <a:pathLst>
                    <a:path w="20" h="20">
                      <a:moveTo>
                        <a:pt x="0" y="8"/>
                      </a:moveTo>
                      <a:cubicBezTo>
                        <a:pt x="20" y="20"/>
                        <a:pt x="20" y="20"/>
                        <a:pt x="20" y="20"/>
                      </a:cubicBezTo>
                      <a:cubicBezTo>
                        <a:pt x="18" y="13"/>
                        <a:pt x="15" y="7"/>
                        <a:pt x="12" y="0"/>
                      </a:cubicBezTo>
                      <a:cubicBezTo>
                        <a:pt x="8" y="3"/>
                        <a:pt x="4" y="6"/>
                        <a:pt x="0" y="8"/>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1" name="Freeform 766"/>
                <p:cNvSpPr/>
                <p:nvPr/>
              </p:nvSpPr>
              <p:spPr bwMode="auto">
                <a:xfrm>
                  <a:off x="4333" y="565"/>
                  <a:ext cx="38" cy="41"/>
                </a:xfrm>
                <a:custGeom>
                  <a:avLst/>
                  <a:gdLst>
                    <a:gd name="T0" fmla="*/ 0 w 16"/>
                    <a:gd name="T1" fmla="*/ 10 h 17"/>
                    <a:gd name="T2" fmla="*/ 0 w 16"/>
                    <a:gd name="T3" fmla="*/ 17 h 17"/>
                    <a:gd name="T4" fmla="*/ 16 w 16"/>
                    <a:gd name="T5" fmla="*/ 6 h 17"/>
                    <a:gd name="T6" fmla="*/ 15 w 16"/>
                    <a:gd name="T7" fmla="*/ 0 h 17"/>
                    <a:gd name="T8" fmla="*/ 0 w 16"/>
                    <a:gd name="T9" fmla="*/ 10 h 17"/>
                  </a:gdLst>
                  <a:ahLst/>
                  <a:cxnLst>
                    <a:cxn ang="0">
                      <a:pos x="T0" y="T1"/>
                    </a:cxn>
                    <a:cxn ang="0">
                      <a:pos x="T2" y="T3"/>
                    </a:cxn>
                    <a:cxn ang="0">
                      <a:pos x="T4" y="T5"/>
                    </a:cxn>
                    <a:cxn ang="0">
                      <a:pos x="T6" y="T7"/>
                    </a:cxn>
                    <a:cxn ang="0">
                      <a:pos x="T8" y="T9"/>
                    </a:cxn>
                  </a:cxnLst>
                  <a:rect l="0" t="0" r="r" b="b"/>
                  <a:pathLst>
                    <a:path w="16" h="17">
                      <a:moveTo>
                        <a:pt x="0" y="10"/>
                      </a:moveTo>
                      <a:cubicBezTo>
                        <a:pt x="0" y="13"/>
                        <a:pt x="0" y="15"/>
                        <a:pt x="0" y="17"/>
                      </a:cubicBezTo>
                      <a:cubicBezTo>
                        <a:pt x="16" y="6"/>
                        <a:pt x="16" y="6"/>
                        <a:pt x="16" y="6"/>
                      </a:cubicBezTo>
                      <a:cubicBezTo>
                        <a:pt x="15" y="0"/>
                        <a:pt x="15" y="0"/>
                        <a:pt x="15" y="0"/>
                      </a:cubicBezTo>
                      <a:lnTo>
                        <a:pt x="0" y="1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2" name="Freeform 767"/>
                <p:cNvSpPr/>
                <p:nvPr/>
              </p:nvSpPr>
              <p:spPr bwMode="auto">
                <a:xfrm>
                  <a:off x="4404" y="2494"/>
                  <a:ext cx="78" cy="56"/>
                </a:xfrm>
                <a:custGeom>
                  <a:avLst/>
                  <a:gdLst>
                    <a:gd name="T0" fmla="*/ 33 w 33"/>
                    <a:gd name="T1" fmla="*/ 14 h 24"/>
                    <a:gd name="T2" fmla="*/ 10 w 33"/>
                    <a:gd name="T3" fmla="*/ 0 h 24"/>
                    <a:gd name="T4" fmla="*/ 0 w 33"/>
                    <a:gd name="T5" fmla="*/ 6 h 24"/>
                    <a:gd name="T6" fmla="*/ 3 w 33"/>
                    <a:gd name="T7" fmla="*/ 24 h 24"/>
                    <a:gd name="T8" fmla="*/ 33 w 33"/>
                    <a:gd name="T9" fmla="*/ 14 h 24"/>
                  </a:gdLst>
                  <a:ahLst/>
                  <a:cxnLst>
                    <a:cxn ang="0">
                      <a:pos x="T0" y="T1"/>
                    </a:cxn>
                    <a:cxn ang="0">
                      <a:pos x="T2" y="T3"/>
                    </a:cxn>
                    <a:cxn ang="0">
                      <a:pos x="T4" y="T5"/>
                    </a:cxn>
                    <a:cxn ang="0">
                      <a:pos x="T6" y="T7"/>
                    </a:cxn>
                    <a:cxn ang="0">
                      <a:pos x="T8" y="T9"/>
                    </a:cxn>
                  </a:cxnLst>
                  <a:rect l="0" t="0" r="r" b="b"/>
                  <a:pathLst>
                    <a:path w="33" h="24">
                      <a:moveTo>
                        <a:pt x="33" y="14"/>
                      </a:moveTo>
                      <a:cubicBezTo>
                        <a:pt x="10" y="0"/>
                        <a:pt x="10" y="0"/>
                        <a:pt x="10" y="0"/>
                      </a:cubicBezTo>
                      <a:cubicBezTo>
                        <a:pt x="7" y="2"/>
                        <a:pt x="3" y="4"/>
                        <a:pt x="0" y="6"/>
                      </a:cubicBezTo>
                      <a:cubicBezTo>
                        <a:pt x="2" y="12"/>
                        <a:pt x="3" y="18"/>
                        <a:pt x="3" y="24"/>
                      </a:cubicBezTo>
                      <a:lnTo>
                        <a:pt x="33" y="14"/>
                      </a:ln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3" name="Freeform 768"/>
                <p:cNvSpPr/>
                <p:nvPr/>
              </p:nvSpPr>
              <p:spPr bwMode="auto">
                <a:xfrm>
                  <a:off x="4328" y="547"/>
                  <a:ext cx="41" cy="37"/>
                </a:xfrm>
                <a:custGeom>
                  <a:avLst/>
                  <a:gdLst>
                    <a:gd name="T0" fmla="*/ 0 w 17"/>
                    <a:gd name="T1" fmla="*/ 11 h 16"/>
                    <a:gd name="T2" fmla="*/ 1 w 17"/>
                    <a:gd name="T3" fmla="*/ 16 h 16"/>
                    <a:gd name="T4" fmla="*/ 17 w 17"/>
                    <a:gd name="T5" fmla="*/ 6 h 16"/>
                    <a:gd name="T6" fmla="*/ 16 w 17"/>
                    <a:gd name="T7" fmla="*/ 0 h 16"/>
                    <a:gd name="T8" fmla="*/ 0 w 17"/>
                    <a:gd name="T9" fmla="*/ 11 h 16"/>
                  </a:gdLst>
                  <a:ahLst/>
                  <a:cxnLst>
                    <a:cxn ang="0">
                      <a:pos x="T0" y="T1"/>
                    </a:cxn>
                    <a:cxn ang="0">
                      <a:pos x="T2" y="T3"/>
                    </a:cxn>
                    <a:cxn ang="0">
                      <a:pos x="T4" y="T5"/>
                    </a:cxn>
                    <a:cxn ang="0">
                      <a:pos x="T6" y="T7"/>
                    </a:cxn>
                    <a:cxn ang="0">
                      <a:pos x="T8" y="T9"/>
                    </a:cxn>
                  </a:cxnLst>
                  <a:rect l="0" t="0" r="r" b="b"/>
                  <a:pathLst>
                    <a:path w="17" h="16">
                      <a:moveTo>
                        <a:pt x="0" y="11"/>
                      </a:moveTo>
                      <a:cubicBezTo>
                        <a:pt x="1" y="13"/>
                        <a:pt x="1" y="14"/>
                        <a:pt x="1" y="16"/>
                      </a:cubicBezTo>
                      <a:cubicBezTo>
                        <a:pt x="17" y="6"/>
                        <a:pt x="17" y="6"/>
                        <a:pt x="17" y="6"/>
                      </a:cubicBezTo>
                      <a:cubicBezTo>
                        <a:pt x="16" y="0"/>
                        <a:pt x="16" y="0"/>
                        <a:pt x="16" y="0"/>
                      </a:cubicBezTo>
                      <a:lnTo>
                        <a:pt x="0" y="11"/>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4" name="Freeform 769"/>
                <p:cNvSpPr/>
                <p:nvPr/>
              </p:nvSpPr>
              <p:spPr bwMode="auto">
                <a:xfrm>
                  <a:off x="3948" y="-33"/>
                  <a:ext cx="430" cy="156"/>
                </a:xfrm>
                <a:custGeom>
                  <a:avLst/>
                  <a:gdLst>
                    <a:gd name="T0" fmla="*/ 166 w 182"/>
                    <a:gd name="T1" fmla="*/ 66 h 66"/>
                    <a:gd name="T2" fmla="*/ 182 w 182"/>
                    <a:gd name="T3" fmla="*/ 48 h 66"/>
                    <a:gd name="T4" fmla="*/ 0 w 182"/>
                    <a:gd name="T5" fmla="*/ 26 h 66"/>
                    <a:gd name="T6" fmla="*/ 15 w 182"/>
                    <a:gd name="T7" fmla="*/ 53 h 66"/>
                    <a:gd name="T8" fmla="*/ 166 w 182"/>
                    <a:gd name="T9" fmla="*/ 66 h 66"/>
                  </a:gdLst>
                  <a:ahLst/>
                  <a:cxnLst>
                    <a:cxn ang="0">
                      <a:pos x="T0" y="T1"/>
                    </a:cxn>
                    <a:cxn ang="0">
                      <a:pos x="T2" y="T3"/>
                    </a:cxn>
                    <a:cxn ang="0">
                      <a:pos x="T4" y="T5"/>
                    </a:cxn>
                    <a:cxn ang="0">
                      <a:pos x="T6" y="T7"/>
                    </a:cxn>
                    <a:cxn ang="0">
                      <a:pos x="T8" y="T9"/>
                    </a:cxn>
                  </a:cxnLst>
                  <a:rect l="0" t="0" r="r" b="b"/>
                  <a:pathLst>
                    <a:path w="182" h="66">
                      <a:moveTo>
                        <a:pt x="166" y="66"/>
                      </a:moveTo>
                      <a:cubicBezTo>
                        <a:pt x="169" y="62"/>
                        <a:pt x="175" y="56"/>
                        <a:pt x="182" y="48"/>
                      </a:cubicBezTo>
                      <a:cubicBezTo>
                        <a:pt x="136" y="6"/>
                        <a:pt x="58" y="0"/>
                        <a:pt x="0" y="26"/>
                      </a:cubicBezTo>
                      <a:cubicBezTo>
                        <a:pt x="7" y="35"/>
                        <a:pt x="12" y="44"/>
                        <a:pt x="15" y="53"/>
                      </a:cubicBezTo>
                      <a:cubicBezTo>
                        <a:pt x="63" y="36"/>
                        <a:pt x="122" y="42"/>
                        <a:pt x="166" y="66"/>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5" name="Freeform 770"/>
                <p:cNvSpPr/>
                <p:nvPr/>
              </p:nvSpPr>
              <p:spPr bwMode="auto">
                <a:xfrm>
                  <a:off x="4324" y="528"/>
                  <a:ext cx="42" cy="40"/>
                </a:xfrm>
                <a:custGeom>
                  <a:avLst/>
                  <a:gdLst>
                    <a:gd name="T0" fmla="*/ 0 w 18"/>
                    <a:gd name="T1" fmla="*/ 11 h 17"/>
                    <a:gd name="T2" fmla="*/ 2 w 18"/>
                    <a:gd name="T3" fmla="*/ 17 h 17"/>
                    <a:gd name="T4" fmla="*/ 18 w 18"/>
                    <a:gd name="T5" fmla="*/ 6 h 17"/>
                    <a:gd name="T6" fmla="*/ 17 w 18"/>
                    <a:gd name="T7" fmla="*/ 0 h 17"/>
                    <a:gd name="T8" fmla="*/ 0 w 18"/>
                    <a:gd name="T9" fmla="*/ 11 h 17"/>
                  </a:gdLst>
                  <a:ahLst/>
                  <a:cxnLst>
                    <a:cxn ang="0">
                      <a:pos x="T0" y="T1"/>
                    </a:cxn>
                    <a:cxn ang="0">
                      <a:pos x="T2" y="T3"/>
                    </a:cxn>
                    <a:cxn ang="0">
                      <a:pos x="T4" y="T5"/>
                    </a:cxn>
                    <a:cxn ang="0">
                      <a:pos x="T6" y="T7"/>
                    </a:cxn>
                    <a:cxn ang="0">
                      <a:pos x="T8" y="T9"/>
                    </a:cxn>
                  </a:cxnLst>
                  <a:rect l="0" t="0" r="r" b="b"/>
                  <a:pathLst>
                    <a:path w="18" h="17">
                      <a:moveTo>
                        <a:pt x="0" y="11"/>
                      </a:moveTo>
                      <a:cubicBezTo>
                        <a:pt x="1" y="13"/>
                        <a:pt x="1" y="15"/>
                        <a:pt x="2" y="17"/>
                      </a:cubicBezTo>
                      <a:cubicBezTo>
                        <a:pt x="18" y="6"/>
                        <a:pt x="18" y="6"/>
                        <a:pt x="18" y="6"/>
                      </a:cubicBezTo>
                      <a:cubicBezTo>
                        <a:pt x="17" y="0"/>
                        <a:pt x="17" y="0"/>
                        <a:pt x="17" y="0"/>
                      </a:cubicBezTo>
                      <a:lnTo>
                        <a:pt x="0" y="11"/>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6" name="Freeform 771"/>
                <p:cNvSpPr/>
                <p:nvPr/>
              </p:nvSpPr>
              <p:spPr bwMode="auto">
                <a:xfrm>
                  <a:off x="4319" y="511"/>
                  <a:ext cx="45" cy="40"/>
                </a:xfrm>
                <a:custGeom>
                  <a:avLst/>
                  <a:gdLst>
                    <a:gd name="T0" fmla="*/ 19 w 19"/>
                    <a:gd name="T1" fmla="*/ 5 h 17"/>
                    <a:gd name="T2" fmla="*/ 18 w 19"/>
                    <a:gd name="T3" fmla="*/ 0 h 17"/>
                    <a:gd name="T4" fmla="*/ 0 w 19"/>
                    <a:gd name="T5" fmla="*/ 12 h 17"/>
                    <a:gd name="T6" fmla="*/ 2 w 19"/>
                    <a:gd name="T7" fmla="*/ 17 h 17"/>
                    <a:gd name="T8" fmla="*/ 19 w 19"/>
                    <a:gd name="T9" fmla="*/ 5 h 17"/>
                  </a:gdLst>
                  <a:ahLst/>
                  <a:cxnLst>
                    <a:cxn ang="0">
                      <a:pos x="T0" y="T1"/>
                    </a:cxn>
                    <a:cxn ang="0">
                      <a:pos x="T2" y="T3"/>
                    </a:cxn>
                    <a:cxn ang="0">
                      <a:pos x="T4" y="T5"/>
                    </a:cxn>
                    <a:cxn ang="0">
                      <a:pos x="T6" y="T7"/>
                    </a:cxn>
                    <a:cxn ang="0">
                      <a:pos x="T8" y="T9"/>
                    </a:cxn>
                  </a:cxnLst>
                  <a:rect l="0" t="0" r="r" b="b"/>
                  <a:pathLst>
                    <a:path w="19" h="17">
                      <a:moveTo>
                        <a:pt x="19" y="5"/>
                      </a:moveTo>
                      <a:cubicBezTo>
                        <a:pt x="18" y="0"/>
                        <a:pt x="18" y="0"/>
                        <a:pt x="18" y="0"/>
                      </a:cubicBezTo>
                      <a:cubicBezTo>
                        <a:pt x="0" y="12"/>
                        <a:pt x="0" y="12"/>
                        <a:pt x="0" y="12"/>
                      </a:cubicBezTo>
                      <a:cubicBezTo>
                        <a:pt x="1" y="14"/>
                        <a:pt x="1" y="15"/>
                        <a:pt x="2" y="17"/>
                      </a:cubicBezTo>
                      <a:lnTo>
                        <a:pt x="19" y="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7" name="Freeform 772"/>
                <p:cNvSpPr/>
                <p:nvPr/>
              </p:nvSpPr>
              <p:spPr bwMode="auto">
                <a:xfrm>
                  <a:off x="4397" y="2624"/>
                  <a:ext cx="87" cy="106"/>
                </a:xfrm>
                <a:custGeom>
                  <a:avLst/>
                  <a:gdLst>
                    <a:gd name="T0" fmla="*/ 37 w 37"/>
                    <a:gd name="T1" fmla="*/ 5 h 45"/>
                    <a:gd name="T2" fmla="*/ 0 w 37"/>
                    <a:gd name="T3" fmla="*/ 0 h 45"/>
                    <a:gd name="T4" fmla="*/ 11 w 37"/>
                    <a:gd name="T5" fmla="*/ 45 h 45"/>
                    <a:gd name="T6" fmla="*/ 37 w 37"/>
                    <a:gd name="T7" fmla="*/ 5 h 45"/>
                  </a:gdLst>
                  <a:ahLst/>
                  <a:cxnLst>
                    <a:cxn ang="0">
                      <a:pos x="T0" y="T1"/>
                    </a:cxn>
                    <a:cxn ang="0">
                      <a:pos x="T2" y="T3"/>
                    </a:cxn>
                    <a:cxn ang="0">
                      <a:pos x="T4" y="T5"/>
                    </a:cxn>
                    <a:cxn ang="0">
                      <a:pos x="T6" y="T7"/>
                    </a:cxn>
                  </a:cxnLst>
                  <a:rect l="0" t="0" r="r" b="b"/>
                  <a:pathLst>
                    <a:path w="37" h="45">
                      <a:moveTo>
                        <a:pt x="37" y="5"/>
                      </a:moveTo>
                      <a:cubicBezTo>
                        <a:pt x="0" y="0"/>
                        <a:pt x="0" y="0"/>
                        <a:pt x="0" y="0"/>
                      </a:cubicBezTo>
                      <a:cubicBezTo>
                        <a:pt x="11" y="45"/>
                        <a:pt x="11" y="45"/>
                        <a:pt x="11" y="45"/>
                      </a:cubicBezTo>
                      <a:cubicBezTo>
                        <a:pt x="24" y="34"/>
                        <a:pt x="33" y="20"/>
                        <a:pt x="37" y="5"/>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8" name="Freeform 773"/>
                <p:cNvSpPr/>
                <p:nvPr/>
              </p:nvSpPr>
              <p:spPr bwMode="auto">
                <a:xfrm>
                  <a:off x="4392" y="2323"/>
                  <a:ext cx="76" cy="66"/>
                </a:xfrm>
                <a:custGeom>
                  <a:avLst/>
                  <a:gdLst>
                    <a:gd name="T0" fmla="*/ 32 w 32"/>
                    <a:gd name="T1" fmla="*/ 14 h 28"/>
                    <a:gd name="T2" fmla="*/ 4 w 32"/>
                    <a:gd name="T3" fmla="*/ 0 h 28"/>
                    <a:gd name="T4" fmla="*/ 0 w 32"/>
                    <a:gd name="T5" fmla="*/ 7 h 28"/>
                    <a:gd name="T6" fmla="*/ 22 w 32"/>
                    <a:gd name="T7" fmla="*/ 28 h 28"/>
                    <a:gd name="T8" fmla="*/ 32 w 32"/>
                    <a:gd name="T9" fmla="*/ 14 h 28"/>
                  </a:gdLst>
                  <a:ahLst/>
                  <a:cxnLst>
                    <a:cxn ang="0">
                      <a:pos x="T0" y="T1"/>
                    </a:cxn>
                    <a:cxn ang="0">
                      <a:pos x="T2" y="T3"/>
                    </a:cxn>
                    <a:cxn ang="0">
                      <a:pos x="T4" y="T5"/>
                    </a:cxn>
                    <a:cxn ang="0">
                      <a:pos x="T6" y="T7"/>
                    </a:cxn>
                    <a:cxn ang="0">
                      <a:pos x="T8" y="T9"/>
                    </a:cxn>
                  </a:cxnLst>
                  <a:rect l="0" t="0" r="r" b="b"/>
                  <a:pathLst>
                    <a:path w="32" h="28">
                      <a:moveTo>
                        <a:pt x="32" y="14"/>
                      </a:moveTo>
                      <a:cubicBezTo>
                        <a:pt x="4" y="0"/>
                        <a:pt x="4" y="0"/>
                        <a:pt x="4" y="0"/>
                      </a:cubicBezTo>
                      <a:cubicBezTo>
                        <a:pt x="3" y="3"/>
                        <a:pt x="1" y="5"/>
                        <a:pt x="0" y="7"/>
                      </a:cubicBezTo>
                      <a:cubicBezTo>
                        <a:pt x="22" y="28"/>
                        <a:pt x="22" y="28"/>
                        <a:pt x="22" y="28"/>
                      </a:cubicBezTo>
                      <a:cubicBezTo>
                        <a:pt x="26" y="24"/>
                        <a:pt x="29" y="19"/>
                        <a:pt x="32" y="14"/>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9" name="Freeform 774"/>
                <p:cNvSpPr/>
                <p:nvPr/>
              </p:nvSpPr>
              <p:spPr bwMode="auto">
                <a:xfrm>
                  <a:off x="4312" y="494"/>
                  <a:ext cx="49" cy="41"/>
                </a:xfrm>
                <a:custGeom>
                  <a:avLst/>
                  <a:gdLst>
                    <a:gd name="T0" fmla="*/ 21 w 21"/>
                    <a:gd name="T1" fmla="*/ 5 h 17"/>
                    <a:gd name="T2" fmla="*/ 20 w 21"/>
                    <a:gd name="T3" fmla="*/ 0 h 17"/>
                    <a:gd name="T4" fmla="*/ 0 w 21"/>
                    <a:gd name="T5" fmla="*/ 13 h 17"/>
                    <a:gd name="T6" fmla="*/ 2 w 21"/>
                    <a:gd name="T7" fmla="*/ 17 h 17"/>
                    <a:gd name="T8" fmla="*/ 21 w 21"/>
                    <a:gd name="T9" fmla="*/ 5 h 17"/>
                  </a:gdLst>
                  <a:ahLst/>
                  <a:cxnLst>
                    <a:cxn ang="0">
                      <a:pos x="T0" y="T1"/>
                    </a:cxn>
                    <a:cxn ang="0">
                      <a:pos x="T2" y="T3"/>
                    </a:cxn>
                    <a:cxn ang="0">
                      <a:pos x="T4" y="T5"/>
                    </a:cxn>
                    <a:cxn ang="0">
                      <a:pos x="T6" y="T7"/>
                    </a:cxn>
                    <a:cxn ang="0">
                      <a:pos x="T8" y="T9"/>
                    </a:cxn>
                  </a:cxnLst>
                  <a:rect l="0" t="0" r="r" b="b"/>
                  <a:pathLst>
                    <a:path w="21" h="17">
                      <a:moveTo>
                        <a:pt x="21" y="5"/>
                      </a:moveTo>
                      <a:cubicBezTo>
                        <a:pt x="20" y="0"/>
                        <a:pt x="20" y="0"/>
                        <a:pt x="20" y="0"/>
                      </a:cubicBezTo>
                      <a:cubicBezTo>
                        <a:pt x="0" y="13"/>
                        <a:pt x="0" y="13"/>
                        <a:pt x="0" y="13"/>
                      </a:cubicBezTo>
                      <a:cubicBezTo>
                        <a:pt x="1" y="15"/>
                        <a:pt x="2" y="16"/>
                        <a:pt x="2" y="17"/>
                      </a:cubicBezTo>
                      <a:lnTo>
                        <a:pt x="21" y="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0" name="Freeform 775"/>
                <p:cNvSpPr/>
                <p:nvPr/>
              </p:nvSpPr>
              <p:spPr bwMode="auto">
                <a:xfrm>
                  <a:off x="4536" y="3844"/>
                  <a:ext cx="19" cy="69"/>
                </a:xfrm>
                <a:custGeom>
                  <a:avLst/>
                  <a:gdLst>
                    <a:gd name="T0" fmla="*/ 1 w 8"/>
                    <a:gd name="T1" fmla="*/ 29 h 29"/>
                    <a:gd name="T2" fmla="*/ 8 w 8"/>
                    <a:gd name="T3" fmla="*/ 27 h 29"/>
                    <a:gd name="T4" fmla="*/ 7 w 8"/>
                    <a:gd name="T5" fmla="*/ 7 h 29"/>
                    <a:gd name="T6" fmla="*/ 0 w 8"/>
                    <a:gd name="T7" fmla="*/ 0 h 29"/>
                    <a:gd name="T8" fmla="*/ 1 w 8"/>
                    <a:gd name="T9" fmla="*/ 29 h 29"/>
                  </a:gdLst>
                  <a:ahLst/>
                  <a:cxnLst>
                    <a:cxn ang="0">
                      <a:pos x="T0" y="T1"/>
                    </a:cxn>
                    <a:cxn ang="0">
                      <a:pos x="T2" y="T3"/>
                    </a:cxn>
                    <a:cxn ang="0">
                      <a:pos x="T4" y="T5"/>
                    </a:cxn>
                    <a:cxn ang="0">
                      <a:pos x="T6" y="T7"/>
                    </a:cxn>
                    <a:cxn ang="0">
                      <a:pos x="T8" y="T9"/>
                    </a:cxn>
                  </a:cxnLst>
                  <a:rect l="0" t="0" r="r" b="b"/>
                  <a:pathLst>
                    <a:path w="8" h="29">
                      <a:moveTo>
                        <a:pt x="1" y="29"/>
                      </a:moveTo>
                      <a:cubicBezTo>
                        <a:pt x="3" y="28"/>
                        <a:pt x="5" y="27"/>
                        <a:pt x="8" y="27"/>
                      </a:cubicBezTo>
                      <a:cubicBezTo>
                        <a:pt x="7" y="7"/>
                        <a:pt x="7" y="7"/>
                        <a:pt x="7" y="7"/>
                      </a:cubicBezTo>
                      <a:cubicBezTo>
                        <a:pt x="0" y="0"/>
                        <a:pt x="0" y="0"/>
                        <a:pt x="0" y="0"/>
                      </a:cubicBezTo>
                      <a:lnTo>
                        <a:pt x="1" y="29"/>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1" name="Freeform 776"/>
                <p:cNvSpPr/>
                <p:nvPr/>
              </p:nvSpPr>
              <p:spPr bwMode="auto">
                <a:xfrm>
                  <a:off x="4305" y="476"/>
                  <a:ext cx="54" cy="47"/>
                </a:xfrm>
                <a:custGeom>
                  <a:avLst/>
                  <a:gdLst>
                    <a:gd name="T0" fmla="*/ 23 w 23"/>
                    <a:gd name="T1" fmla="*/ 6 h 20"/>
                    <a:gd name="T2" fmla="*/ 22 w 23"/>
                    <a:gd name="T3" fmla="*/ 0 h 20"/>
                    <a:gd name="T4" fmla="*/ 0 w 23"/>
                    <a:gd name="T5" fmla="*/ 15 h 20"/>
                    <a:gd name="T6" fmla="*/ 2 w 23"/>
                    <a:gd name="T7" fmla="*/ 20 h 20"/>
                    <a:gd name="T8" fmla="*/ 23 w 23"/>
                    <a:gd name="T9" fmla="*/ 6 h 20"/>
                  </a:gdLst>
                  <a:ahLst/>
                  <a:cxnLst>
                    <a:cxn ang="0">
                      <a:pos x="T0" y="T1"/>
                    </a:cxn>
                    <a:cxn ang="0">
                      <a:pos x="T2" y="T3"/>
                    </a:cxn>
                    <a:cxn ang="0">
                      <a:pos x="T4" y="T5"/>
                    </a:cxn>
                    <a:cxn ang="0">
                      <a:pos x="T6" y="T7"/>
                    </a:cxn>
                    <a:cxn ang="0">
                      <a:pos x="T8" y="T9"/>
                    </a:cxn>
                  </a:cxnLst>
                  <a:rect l="0" t="0" r="r" b="b"/>
                  <a:pathLst>
                    <a:path w="23" h="20">
                      <a:moveTo>
                        <a:pt x="23" y="6"/>
                      </a:moveTo>
                      <a:cubicBezTo>
                        <a:pt x="22" y="0"/>
                        <a:pt x="22" y="0"/>
                        <a:pt x="22" y="0"/>
                      </a:cubicBezTo>
                      <a:cubicBezTo>
                        <a:pt x="0" y="15"/>
                        <a:pt x="0" y="15"/>
                        <a:pt x="0" y="15"/>
                      </a:cubicBezTo>
                      <a:cubicBezTo>
                        <a:pt x="1" y="17"/>
                        <a:pt x="2" y="18"/>
                        <a:pt x="2" y="20"/>
                      </a:cubicBezTo>
                      <a:lnTo>
                        <a:pt x="23" y="6"/>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2" name="Freeform 777"/>
                <p:cNvSpPr/>
                <p:nvPr/>
              </p:nvSpPr>
              <p:spPr bwMode="auto">
                <a:xfrm>
                  <a:off x="4397" y="2565"/>
                  <a:ext cx="83" cy="61"/>
                </a:xfrm>
                <a:custGeom>
                  <a:avLst/>
                  <a:gdLst>
                    <a:gd name="T0" fmla="*/ 35 w 35"/>
                    <a:gd name="T1" fmla="*/ 26 h 26"/>
                    <a:gd name="T2" fmla="*/ 6 w 35"/>
                    <a:gd name="T3" fmla="*/ 0 h 26"/>
                    <a:gd name="T4" fmla="*/ 0 w 35"/>
                    <a:gd name="T5" fmla="*/ 22 h 26"/>
                    <a:gd name="T6" fmla="*/ 35 w 35"/>
                    <a:gd name="T7" fmla="*/ 26 h 26"/>
                  </a:gdLst>
                  <a:ahLst/>
                  <a:cxnLst>
                    <a:cxn ang="0">
                      <a:pos x="T0" y="T1"/>
                    </a:cxn>
                    <a:cxn ang="0">
                      <a:pos x="T2" y="T3"/>
                    </a:cxn>
                    <a:cxn ang="0">
                      <a:pos x="T4" y="T5"/>
                    </a:cxn>
                    <a:cxn ang="0">
                      <a:pos x="T6" y="T7"/>
                    </a:cxn>
                  </a:cxnLst>
                  <a:rect l="0" t="0" r="r" b="b"/>
                  <a:pathLst>
                    <a:path w="35" h="26">
                      <a:moveTo>
                        <a:pt x="35" y="26"/>
                      </a:moveTo>
                      <a:cubicBezTo>
                        <a:pt x="6" y="0"/>
                        <a:pt x="6" y="0"/>
                        <a:pt x="6" y="0"/>
                      </a:cubicBezTo>
                      <a:cubicBezTo>
                        <a:pt x="5" y="8"/>
                        <a:pt x="3" y="15"/>
                        <a:pt x="0" y="22"/>
                      </a:cubicBezTo>
                      <a:lnTo>
                        <a:pt x="35" y="26"/>
                      </a:ln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3" name="Freeform 778"/>
                <p:cNvSpPr/>
                <p:nvPr/>
              </p:nvSpPr>
              <p:spPr bwMode="auto">
                <a:xfrm>
                  <a:off x="4295" y="459"/>
                  <a:ext cx="59" cy="50"/>
                </a:xfrm>
                <a:custGeom>
                  <a:avLst/>
                  <a:gdLst>
                    <a:gd name="T0" fmla="*/ 25 w 25"/>
                    <a:gd name="T1" fmla="*/ 5 h 21"/>
                    <a:gd name="T2" fmla="*/ 25 w 25"/>
                    <a:gd name="T3" fmla="*/ 0 h 21"/>
                    <a:gd name="T4" fmla="*/ 0 w 25"/>
                    <a:gd name="T5" fmla="*/ 17 h 21"/>
                    <a:gd name="T6" fmla="*/ 3 w 25"/>
                    <a:gd name="T7" fmla="*/ 21 h 21"/>
                    <a:gd name="T8" fmla="*/ 25 w 25"/>
                    <a:gd name="T9" fmla="*/ 5 h 21"/>
                  </a:gdLst>
                  <a:ahLst/>
                  <a:cxnLst>
                    <a:cxn ang="0">
                      <a:pos x="T0" y="T1"/>
                    </a:cxn>
                    <a:cxn ang="0">
                      <a:pos x="T2" y="T3"/>
                    </a:cxn>
                    <a:cxn ang="0">
                      <a:pos x="T4" y="T5"/>
                    </a:cxn>
                    <a:cxn ang="0">
                      <a:pos x="T6" y="T7"/>
                    </a:cxn>
                    <a:cxn ang="0">
                      <a:pos x="T8" y="T9"/>
                    </a:cxn>
                  </a:cxnLst>
                  <a:rect l="0" t="0" r="r" b="b"/>
                  <a:pathLst>
                    <a:path w="25" h="21">
                      <a:moveTo>
                        <a:pt x="25" y="5"/>
                      </a:moveTo>
                      <a:cubicBezTo>
                        <a:pt x="25" y="0"/>
                        <a:pt x="25" y="0"/>
                        <a:pt x="25" y="0"/>
                      </a:cubicBezTo>
                      <a:cubicBezTo>
                        <a:pt x="0" y="17"/>
                        <a:pt x="0" y="17"/>
                        <a:pt x="0" y="17"/>
                      </a:cubicBezTo>
                      <a:cubicBezTo>
                        <a:pt x="1" y="18"/>
                        <a:pt x="2" y="19"/>
                        <a:pt x="3" y="21"/>
                      </a:cubicBezTo>
                      <a:lnTo>
                        <a:pt x="25" y="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4" name="Freeform 779"/>
                <p:cNvSpPr/>
                <p:nvPr/>
              </p:nvSpPr>
              <p:spPr bwMode="auto">
                <a:xfrm>
                  <a:off x="4395" y="2172"/>
                  <a:ext cx="59" cy="49"/>
                </a:xfrm>
                <a:custGeom>
                  <a:avLst/>
                  <a:gdLst>
                    <a:gd name="T0" fmla="*/ 14 w 25"/>
                    <a:gd name="T1" fmla="*/ 0 h 21"/>
                    <a:gd name="T2" fmla="*/ 0 w 25"/>
                    <a:gd name="T3" fmla="*/ 15 h 21"/>
                    <a:gd name="T4" fmla="*/ 0 w 25"/>
                    <a:gd name="T5" fmla="*/ 15 h 21"/>
                    <a:gd name="T6" fmla="*/ 4 w 25"/>
                    <a:gd name="T7" fmla="*/ 21 h 21"/>
                    <a:gd name="T8" fmla="*/ 25 w 25"/>
                    <a:gd name="T9" fmla="*/ 12 h 21"/>
                    <a:gd name="T10" fmla="*/ 14 w 25"/>
                    <a:gd name="T11" fmla="*/ 0 h 21"/>
                  </a:gdLst>
                  <a:ahLst/>
                  <a:cxnLst>
                    <a:cxn ang="0">
                      <a:pos x="T0" y="T1"/>
                    </a:cxn>
                    <a:cxn ang="0">
                      <a:pos x="T2" y="T3"/>
                    </a:cxn>
                    <a:cxn ang="0">
                      <a:pos x="T4" y="T5"/>
                    </a:cxn>
                    <a:cxn ang="0">
                      <a:pos x="T6" y="T7"/>
                    </a:cxn>
                    <a:cxn ang="0">
                      <a:pos x="T8" y="T9"/>
                    </a:cxn>
                    <a:cxn ang="0">
                      <a:pos x="T10" y="T11"/>
                    </a:cxn>
                  </a:cxnLst>
                  <a:rect l="0" t="0" r="r" b="b"/>
                  <a:pathLst>
                    <a:path w="25" h="21">
                      <a:moveTo>
                        <a:pt x="14" y="0"/>
                      </a:moveTo>
                      <a:cubicBezTo>
                        <a:pt x="0" y="15"/>
                        <a:pt x="0" y="15"/>
                        <a:pt x="0" y="15"/>
                      </a:cubicBezTo>
                      <a:cubicBezTo>
                        <a:pt x="0" y="15"/>
                        <a:pt x="0" y="15"/>
                        <a:pt x="0" y="15"/>
                      </a:cubicBezTo>
                      <a:cubicBezTo>
                        <a:pt x="2" y="17"/>
                        <a:pt x="3" y="19"/>
                        <a:pt x="4" y="21"/>
                      </a:cubicBezTo>
                      <a:cubicBezTo>
                        <a:pt x="25" y="12"/>
                        <a:pt x="25" y="12"/>
                        <a:pt x="25" y="12"/>
                      </a:cubicBezTo>
                      <a:cubicBezTo>
                        <a:pt x="22" y="7"/>
                        <a:pt x="18" y="3"/>
                        <a:pt x="14"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5" name="Freeform 780"/>
                <p:cNvSpPr/>
                <p:nvPr/>
              </p:nvSpPr>
              <p:spPr bwMode="auto">
                <a:xfrm>
                  <a:off x="4295" y="438"/>
                  <a:ext cx="57" cy="56"/>
                </a:xfrm>
                <a:custGeom>
                  <a:avLst/>
                  <a:gdLst>
                    <a:gd name="T0" fmla="*/ 0 w 24"/>
                    <a:gd name="T1" fmla="*/ 24 h 24"/>
                    <a:gd name="T2" fmla="*/ 24 w 24"/>
                    <a:gd name="T3" fmla="*/ 7 h 24"/>
                    <a:gd name="T4" fmla="*/ 23 w 24"/>
                    <a:gd name="T5" fmla="*/ 0 h 24"/>
                    <a:gd name="T6" fmla="*/ 0 w 24"/>
                    <a:gd name="T7" fmla="*/ 16 h 24"/>
                    <a:gd name="T8" fmla="*/ 0 w 24"/>
                    <a:gd name="T9" fmla="*/ 24 h 24"/>
                  </a:gdLst>
                  <a:ahLst/>
                  <a:cxnLst>
                    <a:cxn ang="0">
                      <a:pos x="T0" y="T1"/>
                    </a:cxn>
                    <a:cxn ang="0">
                      <a:pos x="T2" y="T3"/>
                    </a:cxn>
                    <a:cxn ang="0">
                      <a:pos x="T4" y="T5"/>
                    </a:cxn>
                    <a:cxn ang="0">
                      <a:pos x="T6" y="T7"/>
                    </a:cxn>
                    <a:cxn ang="0">
                      <a:pos x="T8" y="T9"/>
                    </a:cxn>
                  </a:cxnLst>
                  <a:rect l="0" t="0" r="r" b="b"/>
                  <a:pathLst>
                    <a:path w="24" h="24">
                      <a:moveTo>
                        <a:pt x="0" y="24"/>
                      </a:moveTo>
                      <a:cubicBezTo>
                        <a:pt x="24" y="7"/>
                        <a:pt x="24" y="7"/>
                        <a:pt x="24" y="7"/>
                      </a:cubicBezTo>
                      <a:cubicBezTo>
                        <a:pt x="24" y="4"/>
                        <a:pt x="24" y="2"/>
                        <a:pt x="23" y="0"/>
                      </a:cubicBezTo>
                      <a:cubicBezTo>
                        <a:pt x="0" y="16"/>
                        <a:pt x="0" y="16"/>
                        <a:pt x="0" y="16"/>
                      </a:cubicBezTo>
                      <a:cubicBezTo>
                        <a:pt x="0" y="19"/>
                        <a:pt x="0" y="21"/>
                        <a:pt x="0" y="24"/>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6" name="Freeform 781"/>
                <p:cNvSpPr/>
                <p:nvPr/>
              </p:nvSpPr>
              <p:spPr bwMode="auto">
                <a:xfrm>
                  <a:off x="4449" y="3239"/>
                  <a:ext cx="71" cy="146"/>
                </a:xfrm>
                <a:custGeom>
                  <a:avLst/>
                  <a:gdLst>
                    <a:gd name="T0" fmla="*/ 30 w 30"/>
                    <a:gd name="T1" fmla="*/ 58 h 62"/>
                    <a:gd name="T2" fmla="*/ 15 w 30"/>
                    <a:gd name="T3" fmla="*/ 0 h 62"/>
                    <a:gd name="T4" fmla="*/ 0 w 30"/>
                    <a:gd name="T5" fmla="*/ 13 h 62"/>
                    <a:gd name="T6" fmla="*/ 4 w 30"/>
                    <a:gd name="T7" fmla="*/ 21 h 62"/>
                    <a:gd name="T8" fmla="*/ 23 w 30"/>
                    <a:gd name="T9" fmla="*/ 27 h 62"/>
                    <a:gd name="T10" fmla="*/ 13 w 30"/>
                    <a:gd name="T11" fmla="*/ 49 h 62"/>
                    <a:gd name="T12" fmla="*/ 15 w 30"/>
                    <a:gd name="T13" fmla="*/ 62 h 62"/>
                    <a:gd name="T14" fmla="*/ 30 w 30"/>
                    <a:gd name="T15" fmla="*/ 58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2">
                      <a:moveTo>
                        <a:pt x="30" y="58"/>
                      </a:moveTo>
                      <a:cubicBezTo>
                        <a:pt x="30" y="39"/>
                        <a:pt x="25" y="14"/>
                        <a:pt x="15" y="0"/>
                      </a:cubicBezTo>
                      <a:cubicBezTo>
                        <a:pt x="10" y="4"/>
                        <a:pt x="5" y="8"/>
                        <a:pt x="0" y="13"/>
                      </a:cubicBezTo>
                      <a:cubicBezTo>
                        <a:pt x="1" y="15"/>
                        <a:pt x="3" y="18"/>
                        <a:pt x="4" y="21"/>
                      </a:cubicBezTo>
                      <a:cubicBezTo>
                        <a:pt x="11" y="19"/>
                        <a:pt x="19" y="21"/>
                        <a:pt x="23" y="27"/>
                      </a:cubicBezTo>
                      <a:cubicBezTo>
                        <a:pt x="27" y="35"/>
                        <a:pt x="22" y="46"/>
                        <a:pt x="13" y="49"/>
                      </a:cubicBezTo>
                      <a:cubicBezTo>
                        <a:pt x="14" y="53"/>
                        <a:pt x="14" y="58"/>
                        <a:pt x="15" y="62"/>
                      </a:cubicBezTo>
                      <a:cubicBezTo>
                        <a:pt x="20" y="61"/>
                        <a:pt x="25" y="60"/>
                        <a:pt x="30" y="58"/>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7" name="Freeform 782"/>
                <p:cNvSpPr/>
                <p:nvPr/>
              </p:nvSpPr>
              <p:spPr bwMode="auto">
                <a:xfrm>
                  <a:off x="4295" y="414"/>
                  <a:ext cx="55" cy="57"/>
                </a:xfrm>
                <a:custGeom>
                  <a:avLst/>
                  <a:gdLst>
                    <a:gd name="T0" fmla="*/ 0 w 23"/>
                    <a:gd name="T1" fmla="*/ 24 h 24"/>
                    <a:gd name="T2" fmla="*/ 23 w 23"/>
                    <a:gd name="T3" fmla="*/ 8 h 24"/>
                    <a:gd name="T4" fmla="*/ 22 w 23"/>
                    <a:gd name="T5" fmla="*/ 0 h 24"/>
                    <a:gd name="T6" fmla="*/ 0 w 23"/>
                    <a:gd name="T7" fmla="*/ 24 h 24"/>
                  </a:gdLst>
                  <a:ahLst/>
                  <a:cxnLst>
                    <a:cxn ang="0">
                      <a:pos x="T0" y="T1"/>
                    </a:cxn>
                    <a:cxn ang="0">
                      <a:pos x="T2" y="T3"/>
                    </a:cxn>
                    <a:cxn ang="0">
                      <a:pos x="T4" y="T5"/>
                    </a:cxn>
                    <a:cxn ang="0">
                      <a:pos x="T6" y="T7"/>
                    </a:cxn>
                  </a:cxnLst>
                  <a:rect l="0" t="0" r="r" b="b"/>
                  <a:pathLst>
                    <a:path w="23" h="24">
                      <a:moveTo>
                        <a:pt x="0" y="24"/>
                      </a:moveTo>
                      <a:cubicBezTo>
                        <a:pt x="23" y="8"/>
                        <a:pt x="23" y="8"/>
                        <a:pt x="23" y="8"/>
                      </a:cubicBezTo>
                      <a:cubicBezTo>
                        <a:pt x="22" y="4"/>
                        <a:pt x="22" y="1"/>
                        <a:pt x="22" y="0"/>
                      </a:cubicBezTo>
                      <a:cubicBezTo>
                        <a:pt x="16" y="5"/>
                        <a:pt x="9" y="14"/>
                        <a:pt x="0" y="24"/>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8" name="Freeform 783"/>
                <p:cNvSpPr>
                  <a:spLocks noEditPoints="1"/>
                </p:cNvSpPr>
                <p:nvPr/>
              </p:nvSpPr>
              <p:spPr bwMode="auto">
                <a:xfrm>
                  <a:off x="3957" y="854"/>
                  <a:ext cx="428" cy="452"/>
                </a:xfrm>
                <a:custGeom>
                  <a:avLst/>
                  <a:gdLst>
                    <a:gd name="T0" fmla="*/ 64 w 181"/>
                    <a:gd name="T1" fmla="*/ 183 h 191"/>
                    <a:gd name="T2" fmla="*/ 47 w 181"/>
                    <a:gd name="T3" fmla="*/ 180 h 191"/>
                    <a:gd name="T4" fmla="*/ 50 w 181"/>
                    <a:gd name="T5" fmla="*/ 184 h 191"/>
                    <a:gd name="T6" fmla="*/ 74 w 181"/>
                    <a:gd name="T7" fmla="*/ 191 h 191"/>
                    <a:gd name="T8" fmla="*/ 95 w 181"/>
                    <a:gd name="T9" fmla="*/ 186 h 191"/>
                    <a:gd name="T10" fmla="*/ 158 w 181"/>
                    <a:gd name="T11" fmla="*/ 121 h 191"/>
                    <a:gd name="T12" fmla="*/ 181 w 181"/>
                    <a:gd name="T13" fmla="*/ 100 h 191"/>
                    <a:gd name="T14" fmla="*/ 166 w 181"/>
                    <a:gd name="T15" fmla="*/ 50 h 191"/>
                    <a:gd name="T16" fmla="*/ 46 w 181"/>
                    <a:gd name="T17" fmla="*/ 28 h 191"/>
                    <a:gd name="T18" fmla="*/ 3 w 181"/>
                    <a:gd name="T19" fmla="*/ 118 h 191"/>
                    <a:gd name="T20" fmla="*/ 74 w 181"/>
                    <a:gd name="T21" fmla="*/ 133 h 191"/>
                    <a:gd name="T22" fmla="*/ 64 w 181"/>
                    <a:gd name="T23" fmla="*/ 183 h 191"/>
                    <a:gd name="T24" fmla="*/ 106 w 181"/>
                    <a:gd name="T25" fmla="*/ 33 h 191"/>
                    <a:gd name="T26" fmla="*/ 121 w 181"/>
                    <a:gd name="T27" fmla="*/ 36 h 191"/>
                    <a:gd name="T28" fmla="*/ 103 w 181"/>
                    <a:gd name="T29" fmla="*/ 80 h 191"/>
                    <a:gd name="T30" fmla="*/ 92 w 181"/>
                    <a:gd name="T31" fmla="*/ 77 h 191"/>
                    <a:gd name="T32" fmla="*/ 91 w 181"/>
                    <a:gd name="T33" fmla="*/ 73 h 191"/>
                    <a:gd name="T34" fmla="*/ 102 w 181"/>
                    <a:gd name="T35" fmla="*/ 43 h 191"/>
                    <a:gd name="T36" fmla="*/ 106 w 181"/>
                    <a:gd name="T37" fmla="*/ 33 h 191"/>
                    <a:gd name="T38" fmla="*/ 66 w 181"/>
                    <a:gd name="T39" fmla="*/ 116 h 191"/>
                    <a:gd name="T40" fmla="*/ 51 w 181"/>
                    <a:gd name="T41" fmla="*/ 92 h 191"/>
                    <a:gd name="T42" fmla="*/ 54 w 181"/>
                    <a:gd name="T43" fmla="*/ 53 h 191"/>
                    <a:gd name="T44" fmla="*/ 80 w 181"/>
                    <a:gd name="T45" fmla="*/ 37 h 191"/>
                    <a:gd name="T46" fmla="*/ 98 w 181"/>
                    <a:gd name="T47" fmla="*/ 38 h 191"/>
                    <a:gd name="T48" fmla="*/ 93 w 181"/>
                    <a:gd name="T49" fmla="*/ 58 h 191"/>
                    <a:gd name="T50" fmla="*/ 87 w 181"/>
                    <a:gd name="T51" fmla="*/ 59 h 191"/>
                    <a:gd name="T52" fmla="*/ 73 w 181"/>
                    <a:gd name="T53" fmla="*/ 70 h 191"/>
                    <a:gd name="T54" fmla="*/ 77 w 181"/>
                    <a:gd name="T55" fmla="*/ 100 h 191"/>
                    <a:gd name="T56" fmla="*/ 95 w 181"/>
                    <a:gd name="T57" fmla="*/ 107 h 191"/>
                    <a:gd name="T58" fmla="*/ 121 w 181"/>
                    <a:gd name="T59" fmla="*/ 92 h 191"/>
                    <a:gd name="T60" fmla="*/ 118 w 181"/>
                    <a:gd name="T61" fmla="*/ 68 h 191"/>
                    <a:gd name="T62" fmla="*/ 116 w 181"/>
                    <a:gd name="T63" fmla="*/ 66 h 191"/>
                    <a:gd name="T64" fmla="*/ 122 w 181"/>
                    <a:gd name="T65" fmla="*/ 46 h 191"/>
                    <a:gd name="T66" fmla="*/ 141 w 181"/>
                    <a:gd name="T67" fmla="*/ 59 h 191"/>
                    <a:gd name="T68" fmla="*/ 149 w 181"/>
                    <a:gd name="T69" fmla="*/ 81 h 191"/>
                    <a:gd name="T70" fmla="*/ 141 w 181"/>
                    <a:gd name="T71" fmla="*/ 108 h 191"/>
                    <a:gd name="T72" fmla="*/ 126 w 181"/>
                    <a:gd name="T73" fmla="*/ 123 h 191"/>
                    <a:gd name="T74" fmla="*/ 87 w 181"/>
                    <a:gd name="T75" fmla="*/ 127 h 191"/>
                    <a:gd name="T76" fmla="*/ 66 w 181"/>
                    <a:gd name="T77" fmla="*/ 116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1" h="191">
                      <a:moveTo>
                        <a:pt x="64" y="183"/>
                      </a:moveTo>
                      <a:cubicBezTo>
                        <a:pt x="61" y="183"/>
                        <a:pt x="55" y="182"/>
                        <a:pt x="47" y="180"/>
                      </a:cubicBezTo>
                      <a:cubicBezTo>
                        <a:pt x="50" y="184"/>
                        <a:pt x="50" y="184"/>
                        <a:pt x="50" y="184"/>
                      </a:cubicBezTo>
                      <a:cubicBezTo>
                        <a:pt x="57" y="187"/>
                        <a:pt x="66" y="189"/>
                        <a:pt x="74" y="191"/>
                      </a:cubicBezTo>
                      <a:cubicBezTo>
                        <a:pt x="81" y="189"/>
                        <a:pt x="88" y="187"/>
                        <a:pt x="95" y="186"/>
                      </a:cubicBezTo>
                      <a:cubicBezTo>
                        <a:pt x="92" y="163"/>
                        <a:pt x="120" y="128"/>
                        <a:pt x="158" y="121"/>
                      </a:cubicBezTo>
                      <a:cubicBezTo>
                        <a:pt x="181" y="100"/>
                        <a:pt x="181" y="100"/>
                        <a:pt x="181" y="100"/>
                      </a:cubicBezTo>
                      <a:cubicBezTo>
                        <a:pt x="181" y="83"/>
                        <a:pt x="177" y="65"/>
                        <a:pt x="166" y="50"/>
                      </a:cubicBezTo>
                      <a:cubicBezTo>
                        <a:pt x="139" y="10"/>
                        <a:pt x="85" y="0"/>
                        <a:pt x="46" y="28"/>
                      </a:cubicBezTo>
                      <a:cubicBezTo>
                        <a:pt x="18" y="48"/>
                        <a:pt x="0" y="85"/>
                        <a:pt x="3" y="118"/>
                      </a:cubicBezTo>
                      <a:cubicBezTo>
                        <a:pt x="33" y="125"/>
                        <a:pt x="60" y="131"/>
                        <a:pt x="74" y="133"/>
                      </a:cubicBezTo>
                      <a:cubicBezTo>
                        <a:pt x="71" y="146"/>
                        <a:pt x="65" y="175"/>
                        <a:pt x="64" y="183"/>
                      </a:cubicBezTo>
                      <a:close/>
                      <a:moveTo>
                        <a:pt x="106" y="33"/>
                      </a:moveTo>
                      <a:cubicBezTo>
                        <a:pt x="111" y="30"/>
                        <a:pt x="115" y="36"/>
                        <a:pt x="121" y="36"/>
                      </a:cubicBezTo>
                      <a:cubicBezTo>
                        <a:pt x="115" y="51"/>
                        <a:pt x="109" y="66"/>
                        <a:pt x="103" y="80"/>
                      </a:cubicBezTo>
                      <a:cubicBezTo>
                        <a:pt x="99" y="81"/>
                        <a:pt x="95" y="79"/>
                        <a:pt x="92" y="77"/>
                      </a:cubicBezTo>
                      <a:cubicBezTo>
                        <a:pt x="91" y="76"/>
                        <a:pt x="90" y="74"/>
                        <a:pt x="91" y="73"/>
                      </a:cubicBezTo>
                      <a:cubicBezTo>
                        <a:pt x="94" y="63"/>
                        <a:pt x="98" y="53"/>
                        <a:pt x="102" y="43"/>
                      </a:cubicBezTo>
                      <a:cubicBezTo>
                        <a:pt x="103" y="40"/>
                        <a:pt x="105" y="37"/>
                        <a:pt x="106" y="33"/>
                      </a:cubicBezTo>
                      <a:close/>
                      <a:moveTo>
                        <a:pt x="66" y="116"/>
                      </a:moveTo>
                      <a:cubicBezTo>
                        <a:pt x="58" y="109"/>
                        <a:pt x="54" y="101"/>
                        <a:pt x="51" y="92"/>
                      </a:cubicBezTo>
                      <a:cubicBezTo>
                        <a:pt x="47" y="78"/>
                        <a:pt x="47" y="65"/>
                        <a:pt x="54" y="53"/>
                      </a:cubicBezTo>
                      <a:cubicBezTo>
                        <a:pt x="60" y="43"/>
                        <a:pt x="69" y="38"/>
                        <a:pt x="80" y="37"/>
                      </a:cubicBezTo>
                      <a:cubicBezTo>
                        <a:pt x="86" y="36"/>
                        <a:pt x="92" y="37"/>
                        <a:pt x="98" y="38"/>
                      </a:cubicBezTo>
                      <a:cubicBezTo>
                        <a:pt x="98" y="45"/>
                        <a:pt x="95" y="51"/>
                        <a:pt x="93" y="58"/>
                      </a:cubicBezTo>
                      <a:cubicBezTo>
                        <a:pt x="91" y="58"/>
                        <a:pt x="89" y="58"/>
                        <a:pt x="87" y="59"/>
                      </a:cubicBezTo>
                      <a:cubicBezTo>
                        <a:pt x="81" y="60"/>
                        <a:pt x="76" y="64"/>
                        <a:pt x="73" y="70"/>
                      </a:cubicBezTo>
                      <a:cubicBezTo>
                        <a:pt x="68" y="80"/>
                        <a:pt x="69" y="91"/>
                        <a:pt x="77" y="100"/>
                      </a:cubicBezTo>
                      <a:cubicBezTo>
                        <a:pt x="82" y="105"/>
                        <a:pt x="88" y="106"/>
                        <a:pt x="95" y="107"/>
                      </a:cubicBezTo>
                      <a:cubicBezTo>
                        <a:pt x="107" y="107"/>
                        <a:pt x="115" y="102"/>
                        <a:pt x="121" y="92"/>
                      </a:cubicBezTo>
                      <a:cubicBezTo>
                        <a:pt x="126" y="85"/>
                        <a:pt x="124" y="74"/>
                        <a:pt x="118" y="68"/>
                      </a:cubicBezTo>
                      <a:cubicBezTo>
                        <a:pt x="118" y="68"/>
                        <a:pt x="117" y="67"/>
                        <a:pt x="116" y="66"/>
                      </a:cubicBezTo>
                      <a:cubicBezTo>
                        <a:pt x="116" y="59"/>
                        <a:pt x="121" y="53"/>
                        <a:pt x="122" y="46"/>
                      </a:cubicBezTo>
                      <a:cubicBezTo>
                        <a:pt x="131" y="47"/>
                        <a:pt x="137" y="52"/>
                        <a:pt x="141" y="59"/>
                      </a:cubicBezTo>
                      <a:cubicBezTo>
                        <a:pt x="145" y="66"/>
                        <a:pt x="149" y="73"/>
                        <a:pt x="149" y="81"/>
                      </a:cubicBezTo>
                      <a:cubicBezTo>
                        <a:pt x="149" y="91"/>
                        <a:pt x="146" y="100"/>
                        <a:pt x="141" y="108"/>
                      </a:cubicBezTo>
                      <a:cubicBezTo>
                        <a:pt x="137" y="114"/>
                        <a:pt x="132" y="120"/>
                        <a:pt x="126" y="123"/>
                      </a:cubicBezTo>
                      <a:cubicBezTo>
                        <a:pt x="113" y="130"/>
                        <a:pt x="100" y="131"/>
                        <a:pt x="87" y="127"/>
                      </a:cubicBezTo>
                      <a:cubicBezTo>
                        <a:pt x="79" y="124"/>
                        <a:pt x="72" y="121"/>
                        <a:pt x="66" y="116"/>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9" name="Freeform 784"/>
                <p:cNvSpPr/>
                <p:nvPr/>
              </p:nvSpPr>
              <p:spPr bwMode="auto">
                <a:xfrm>
                  <a:off x="4470" y="3028"/>
                  <a:ext cx="26" cy="194"/>
                </a:xfrm>
                <a:custGeom>
                  <a:avLst/>
                  <a:gdLst>
                    <a:gd name="T0" fmla="*/ 11 w 11"/>
                    <a:gd name="T1" fmla="*/ 77 h 82"/>
                    <a:gd name="T2" fmla="*/ 6 w 11"/>
                    <a:gd name="T3" fmla="*/ 0 h 82"/>
                    <a:gd name="T4" fmla="*/ 0 w 11"/>
                    <a:gd name="T5" fmla="*/ 5 h 82"/>
                    <a:gd name="T6" fmla="*/ 4 w 11"/>
                    <a:gd name="T7" fmla="*/ 82 h 82"/>
                    <a:gd name="T8" fmla="*/ 11 w 11"/>
                    <a:gd name="T9" fmla="*/ 77 h 82"/>
                  </a:gdLst>
                  <a:ahLst/>
                  <a:cxnLst>
                    <a:cxn ang="0">
                      <a:pos x="T0" y="T1"/>
                    </a:cxn>
                    <a:cxn ang="0">
                      <a:pos x="T2" y="T3"/>
                    </a:cxn>
                    <a:cxn ang="0">
                      <a:pos x="T4" y="T5"/>
                    </a:cxn>
                    <a:cxn ang="0">
                      <a:pos x="T6" y="T7"/>
                    </a:cxn>
                    <a:cxn ang="0">
                      <a:pos x="T8" y="T9"/>
                    </a:cxn>
                  </a:cxnLst>
                  <a:rect l="0" t="0" r="r" b="b"/>
                  <a:pathLst>
                    <a:path w="11" h="82">
                      <a:moveTo>
                        <a:pt x="11" y="77"/>
                      </a:moveTo>
                      <a:cubicBezTo>
                        <a:pt x="10" y="64"/>
                        <a:pt x="8" y="26"/>
                        <a:pt x="6" y="0"/>
                      </a:cubicBezTo>
                      <a:cubicBezTo>
                        <a:pt x="4" y="2"/>
                        <a:pt x="2" y="3"/>
                        <a:pt x="0" y="5"/>
                      </a:cubicBezTo>
                      <a:cubicBezTo>
                        <a:pt x="4" y="82"/>
                        <a:pt x="4" y="82"/>
                        <a:pt x="4" y="82"/>
                      </a:cubicBezTo>
                      <a:cubicBezTo>
                        <a:pt x="7" y="80"/>
                        <a:pt x="9" y="78"/>
                        <a:pt x="11" y="77"/>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0" name="Freeform 785"/>
                <p:cNvSpPr/>
                <p:nvPr/>
              </p:nvSpPr>
              <p:spPr bwMode="auto">
                <a:xfrm>
                  <a:off x="4513" y="3849"/>
                  <a:ext cx="19" cy="78"/>
                </a:xfrm>
                <a:custGeom>
                  <a:avLst/>
                  <a:gdLst>
                    <a:gd name="T0" fmla="*/ 7 w 8"/>
                    <a:gd name="T1" fmla="*/ 0 h 33"/>
                    <a:gd name="T2" fmla="*/ 0 w 8"/>
                    <a:gd name="T3" fmla="*/ 9 h 33"/>
                    <a:gd name="T4" fmla="*/ 1 w 8"/>
                    <a:gd name="T5" fmla="*/ 33 h 33"/>
                    <a:gd name="T6" fmla="*/ 8 w 8"/>
                    <a:gd name="T7" fmla="*/ 28 h 33"/>
                    <a:gd name="T8" fmla="*/ 7 w 8"/>
                    <a:gd name="T9" fmla="*/ 0 h 33"/>
                  </a:gdLst>
                  <a:ahLst/>
                  <a:cxnLst>
                    <a:cxn ang="0">
                      <a:pos x="T0" y="T1"/>
                    </a:cxn>
                    <a:cxn ang="0">
                      <a:pos x="T2" y="T3"/>
                    </a:cxn>
                    <a:cxn ang="0">
                      <a:pos x="T4" y="T5"/>
                    </a:cxn>
                    <a:cxn ang="0">
                      <a:pos x="T6" y="T7"/>
                    </a:cxn>
                    <a:cxn ang="0">
                      <a:pos x="T8" y="T9"/>
                    </a:cxn>
                  </a:cxnLst>
                  <a:rect l="0" t="0" r="r" b="b"/>
                  <a:pathLst>
                    <a:path w="8" h="33">
                      <a:moveTo>
                        <a:pt x="7" y="0"/>
                      </a:moveTo>
                      <a:cubicBezTo>
                        <a:pt x="4" y="3"/>
                        <a:pt x="2" y="6"/>
                        <a:pt x="0" y="9"/>
                      </a:cubicBezTo>
                      <a:cubicBezTo>
                        <a:pt x="1" y="33"/>
                        <a:pt x="1" y="33"/>
                        <a:pt x="1" y="33"/>
                      </a:cubicBezTo>
                      <a:cubicBezTo>
                        <a:pt x="3" y="31"/>
                        <a:pt x="5" y="30"/>
                        <a:pt x="8" y="28"/>
                      </a:cubicBezTo>
                      <a:lnTo>
                        <a:pt x="7"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1" name="Freeform 786"/>
                <p:cNvSpPr/>
                <p:nvPr/>
              </p:nvSpPr>
              <p:spPr bwMode="auto">
                <a:xfrm>
                  <a:off x="4246" y="-35"/>
                  <a:ext cx="26" cy="35"/>
                </a:xfrm>
                <a:custGeom>
                  <a:avLst/>
                  <a:gdLst>
                    <a:gd name="T0" fmla="*/ 9 w 11"/>
                    <a:gd name="T1" fmla="*/ 15 h 15"/>
                    <a:gd name="T2" fmla="*/ 11 w 11"/>
                    <a:gd name="T3" fmla="*/ 0 h 15"/>
                    <a:gd name="T4" fmla="*/ 1 w 11"/>
                    <a:gd name="T5" fmla="*/ 0 h 15"/>
                    <a:gd name="T6" fmla="*/ 0 w 11"/>
                    <a:gd name="T7" fmla="*/ 12 h 15"/>
                    <a:gd name="T8" fmla="*/ 9 w 11"/>
                    <a:gd name="T9" fmla="*/ 15 h 15"/>
                  </a:gdLst>
                  <a:ahLst/>
                  <a:cxnLst>
                    <a:cxn ang="0">
                      <a:pos x="T0" y="T1"/>
                    </a:cxn>
                    <a:cxn ang="0">
                      <a:pos x="T2" y="T3"/>
                    </a:cxn>
                    <a:cxn ang="0">
                      <a:pos x="T4" y="T5"/>
                    </a:cxn>
                    <a:cxn ang="0">
                      <a:pos x="T6" y="T7"/>
                    </a:cxn>
                    <a:cxn ang="0">
                      <a:pos x="T8" y="T9"/>
                    </a:cxn>
                  </a:cxnLst>
                  <a:rect l="0" t="0" r="r" b="b"/>
                  <a:pathLst>
                    <a:path w="11" h="15">
                      <a:moveTo>
                        <a:pt x="9" y="15"/>
                      </a:moveTo>
                      <a:cubicBezTo>
                        <a:pt x="11" y="0"/>
                        <a:pt x="11" y="0"/>
                        <a:pt x="11" y="0"/>
                      </a:cubicBezTo>
                      <a:cubicBezTo>
                        <a:pt x="1" y="0"/>
                        <a:pt x="1" y="0"/>
                        <a:pt x="1" y="0"/>
                      </a:cubicBezTo>
                      <a:cubicBezTo>
                        <a:pt x="0" y="12"/>
                        <a:pt x="0" y="12"/>
                        <a:pt x="0" y="12"/>
                      </a:cubicBezTo>
                      <a:cubicBezTo>
                        <a:pt x="3" y="13"/>
                        <a:pt x="6" y="14"/>
                        <a:pt x="9" y="15"/>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2" name="Freeform 787"/>
                <p:cNvSpPr/>
                <p:nvPr/>
              </p:nvSpPr>
              <p:spPr bwMode="auto">
                <a:xfrm>
                  <a:off x="3964" y="2709"/>
                  <a:ext cx="520" cy="818"/>
                </a:xfrm>
                <a:custGeom>
                  <a:avLst/>
                  <a:gdLst>
                    <a:gd name="T0" fmla="*/ 144 w 220"/>
                    <a:gd name="T1" fmla="*/ 321 h 346"/>
                    <a:gd name="T2" fmla="*/ 67 w 220"/>
                    <a:gd name="T3" fmla="*/ 249 h 346"/>
                    <a:gd name="T4" fmla="*/ 220 w 220"/>
                    <a:gd name="T5" fmla="*/ 125 h 346"/>
                    <a:gd name="T6" fmla="*/ 204 w 220"/>
                    <a:gd name="T7" fmla="*/ 109 h 346"/>
                    <a:gd name="T8" fmla="*/ 149 w 220"/>
                    <a:gd name="T9" fmla="*/ 88 h 346"/>
                    <a:gd name="T10" fmla="*/ 128 w 220"/>
                    <a:gd name="T11" fmla="*/ 45 h 346"/>
                    <a:gd name="T12" fmla="*/ 117 w 220"/>
                    <a:gd name="T13" fmla="*/ 36 h 346"/>
                    <a:gd name="T14" fmla="*/ 58 w 220"/>
                    <a:gd name="T15" fmla="*/ 0 h 346"/>
                    <a:gd name="T16" fmla="*/ 0 w 220"/>
                    <a:gd name="T17" fmla="*/ 6 h 346"/>
                    <a:gd name="T18" fmla="*/ 157 w 220"/>
                    <a:gd name="T19" fmla="*/ 124 h 346"/>
                    <a:gd name="T20" fmla="*/ 10 w 220"/>
                    <a:gd name="T21" fmla="*/ 247 h 346"/>
                    <a:gd name="T22" fmla="*/ 113 w 220"/>
                    <a:gd name="T23" fmla="*/ 346 h 346"/>
                    <a:gd name="T24" fmla="*/ 144 w 220"/>
                    <a:gd name="T25" fmla="*/ 321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0" h="346">
                      <a:moveTo>
                        <a:pt x="144" y="321"/>
                      </a:moveTo>
                      <a:cubicBezTo>
                        <a:pt x="116" y="294"/>
                        <a:pt x="89" y="269"/>
                        <a:pt x="67" y="249"/>
                      </a:cubicBezTo>
                      <a:cubicBezTo>
                        <a:pt x="104" y="217"/>
                        <a:pt x="194" y="150"/>
                        <a:pt x="220" y="125"/>
                      </a:cubicBezTo>
                      <a:cubicBezTo>
                        <a:pt x="218" y="122"/>
                        <a:pt x="212" y="116"/>
                        <a:pt x="204" y="109"/>
                      </a:cubicBezTo>
                      <a:cubicBezTo>
                        <a:pt x="191" y="119"/>
                        <a:pt x="177" y="114"/>
                        <a:pt x="149" y="88"/>
                      </a:cubicBezTo>
                      <a:cubicBezTo>
                        <a:pt x="122" y="64"/>
                        <a:pt x="116" y="53"/>
                        <a:pt x="128" y="45"/>
                      </a:cubicBezTo>
                      <a:cubicBezTo>
                        <a:pt x="125" y="42"/>
                        <a:pt x="121" y="39"/>
                        <a:pt x="117" y="36"/>
                      </a:cubicBezTo>
                      <a:cubicBezTo>
                        <a:pt x="87" y="29"/>
                        <a:pt x="67" y="14"/>
                        <a:pt x="58" y="0"/>
                      </a:cubicBezTo>
                      <a:cubicBezTo>
                        <a:pt x="40" y="5"/>
                        <a:pt x="21" y="7"/>
                        <a:pt x="0" y="6"/>
                      </a:cubicBezTo>
                      <a:cubicBezTo>
                        <a:pt x="36" y="34"/>
                        <a:pt x="124" y="99"/>
                        <a:pt x="157" y="124"/>
                      </a:cubicBezTo>
                      <a:cubicBezTo>
                        <a:pt x="136" y="144"/>
                        <a:pt x="44" y="218"/>
                        <a:pt x="10" y="247"/>
                      </a:cubicBezTo>
                      <a:cubicBezTo>
                        <a:pt x="32" y="267"/>
                        <a:pt x="71" y="305"/>
                        <a:pt x="113" y="346"/>
                      </a:cubicBezTo>
                      <a:cubicBezTo>
                        <a:pt x="123" y="337"/>
                        <a:pt x="133" y="328"/>
                        <a:pt x="144" y="321"/>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3" name="Freeform 788"/>
                <p:cNvSpPr/>
                <p:nvPr/>
              </p:nvSpPr>
              <p:spPr bwMode="auto">
                <a:xfrm>
                  <a:off x="4371" y="2345"/>
                  <a:ext cx="68" cy="73"/>
                </a:xfrm>
                <a:custGeom>
                  <a:avLst/>
                  <a:gdLst>
                    <a:gd name="T0" fmla="*/ 23 w 29"/>
                    <a:gd name="T1" fmla="*/ 26 h 31"/>
                    <a:gd name="T2" fmla="*/ 29 w 29"/>
                    <a:gd name="T3" fmla="*/ 21 h 31"/>
                    <a:gd name="T4" fmla="*/ 6 w 29"/>
                    <a:gd name="T5" fmla="*/ 0 h 31"/>
                    <a:gd name="T6" fmla="*/ 1 w 29"/>
                    <a:gd name="T7" fmla="*/ 5 h 31"/>
                    <a:gd name="T8" fmla="*/ 0 w 29"/>
                    <a:gd name="T9" fmla="*/ 6 h 31"/>
                    <a:gd name="T10" fmla="*/ 14 w 29"/>
                    <a:gd name="T11" fmla="*/ 31 h 31"/>
                    <a:gd name="T12" fmla="*/ 23 w 29"/>
                    <a:gd name="T13" fmla="*/ 26 h 31"/>
                  </a:gdLst>
                  <a:ahLst/>
                  <a:cxnLst>
                    <a:cxn ang="0">
                      <a:pos x="T0" y="T1"/>
                    </a:cxn>
                    <a:cxn ang="0">
                      <a:pos x="T2" y="T3"/>
                    </a:cxn>
                    <a:cxn ang="0">
                      <a:pos x="T4" y="T5"/>
                    </a:cxn>
                    <a:cxn ang="0">
                      <a:pos x="T6" y="T7"/>
                    </a:cxn>
                    <a:cxn ang="0">
                      <a:pos x="T8" y="T9"/>
                    </a:cxn>
                    <a:cxn ang="0">
                      <a:pos x="T10" y="T11"/>
                    </a:cxn>
                    <a:cxn ang="0">
                      <a:pos x="T12" y="T13"/>
                    </a:cxn>
                  </a:cxnLst>
                  <a:rect l="0" t="0" r="r" b="b"/>
                  <a:pathLst>
                    <a:path w="29" h="31">
                      <a:moveTo>
                        <a:pt x="23" y="26"/>
                      </a:moveTo>
                      <a:cubicBezTo>
                        <a:pt x="25" y="25"/>
                        <a:pt x="27" y="23"/>
                        <a:pt x="29" y="21"/>
                      </a:cubicBezTo>
                      <a:cubicBezTo>
                        <a:pt x="6" y="0"/>
                        <a:pt x="6" y="0"/>
                        <a:pt x="6" y="0"/>
                      </a:cubicBezTo>
                      <a:cubicBezTo>
                        <a:pt x="5" y="2"/>
                        <a:pt x="3" y="3"/>
                        <a:pt x="1" y="5"/>
                      </a:cubicBezTo>
                      <a:cubicBezTo>
                        <a:pt x="1" y="5"/>
                        <a:pt x="0" y="5"/>
                        <a:pt x="0" y="6"/>
                      </a:cubicBezTo>
                      <a:cubicBezTo>
                        <a:pt x="14" y="31"/>
                        <a:pt x="14" y="31"/>
                        <a:pt x="14" y="31"/>
                      </a:cubicBezTo>
                      <a:cubicBezTo>
                        <a:pt x="17" y="30"/>
                        <a:pt x="20" y="28"/>
                        <a:pt x="23" y="26"/>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4" name="Freeform 789"/>
                <p:cNvSpPr/>
                <p:nvPr/>
              </p:nvSpPr>
              <p:spPr bwMode="auto">
                <a:xfrm>
                  <a:off x="4447" y="3293"/>
                  <a:ext cx="47" cy="55"/>
                </a:xfrm>
                <a:custGeom>
                  <a:avLst/>
                  <a:gdLst>
                    <a:gd name="T0" fmla="*/ 19 w 20"/>
                    <a:gd name="T1" fmla="*/ 8 h 23"/>
                    <a:gd name="T2" fmla="*/ 8 w 20"/>
                    <a:gd name="T3" fmla="*/ 2 h 23"/>
                    <a:gd name="T4" fmla="*/ 2 w 20"/>
                    <a:gd name="T5" fmla="*/ 16 h 23"/>
                    <a:gd name="T6" fmla="*/ 13 w 20"/>
                    <a:gd name="T7" fmla="*/ 21 h 23"/>
                    <a:gd name="T8" fmla="*/ 19 w 20"/>
                    <a:gd name="T9" fmla="*/ 8 h 23"/>
                  </a:gdLst>
                  <a:ahLst/>
                  <a:cxnLst>
                    <a:cxn ang="0">
                      <a:pos x="T0" y="T1"/>
                    </a:cxn>
                    <a:cxn ang="0">
                      <a:pos x="T2" y="T3"/>
                    </a:cxn>
                    <a:cxn ang="0">
                      <a:pos x="T4" y="T5"/>
                    </a:cxn>
                    <a:cxn ang="0">
                      <a:pos x="T6" y="T7"/>
                    </a:cxn>
                    <a:cxn ang="0">
                      <a:pos x="T8" y="T9"/>
                    </a:cxn>
                  </a:cxnLst>
                  <a:rect l="0" t="0" r="r" b="b"/>
                  <a:pathLst>
                    <a:path w="20" h="23">
                      <a:moveTo>
                        <a:pt x="19" y="8"/>
                      </a:moveTo>
                      <a:cubicBezTo>
                        <a:pt x="18" y="3"/>
                        <a:pt x="13" y="0"/>
                        <a:pt x="8" y="2"/>
                      </a:cubicBezTo>
                      <a:cubicBezTo>
                        <a:pt x="3" y="5"/>
                        <a:pt x="0" y="10"/>
                        <a:pt x="2" y="16"/>
                      </a:cubicBezTo>
                      <a:cubicBezTo>
                        <a:pt x="3" y="21"/>
                        <a:pt x="8" y="23"/>
                        <a:pt x="13" y="21"/>
                      </a:cubicBezTo>
                      <a:cubicBezTo>
                        <a:pt x="18" y="19"/>
                        <a:pt x="20" y="13"/>
                        <a:pt x="19" y="8"/>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5" name="Freeform 790"/>
                <p:cNvSpPr/>
                <p:nvPr/>
              </p:nvSpPr>
              <p:spPr bwMode="auto">
                <a:xfrm>
                  <a:off x="4253" y="636"/>
                  <a:ext cx="146" cy="218"/>
                </a:xfrm>
                <a:custGeom>
                  <a:avLst/>
                  <a:gdLst>
                    <a:gd name="T0" fmla="*/ 21 w 62"/>
                    <a:gd name="T1" fmla="*/ 92 h 92"/>
                    <a:gd name="T2" fmla="*/ 34 w 62"/>
                    <a:gd name="T3" fmla="*/ 0 h 92"/>
                    <a:gd name="T4" fmla="*/ 0 w 62"/>
                    <a:gd name="T5" fmla="*/ 83 h 92"/>
                    <a:gd name="T6" fmla="*/ 21 w 62"/>
                    <a:gd name="T7" fmla="*/ 92 h 92"/>
                  </a:gdLst>
                  <a:ahLst/>
                  <a:cxnLst>
                    <a:cxn ang="0">
                      <a:pos x="T0" y="T1"/>
                    </a:cxn>
                    <a:cxn ang="0">
                      <a:pos x="T2" y="T3"/>
                    </a:cxn>
                    <a:cxn ang="0">
                      <a:pos x="T4" y="T5"/>
                    </a:cxn>
                    <a:cxn ang="0">
                      <a:pos x="T6" y="T7"/>
                    </a:cxn>
                  </a:cxnLst>
                  <a:rect l="0" t="0" r="r" b="b"/>
                  <a:pathLst>
                    <a:path w="62" h="92">
                      <a:moveTo>
                        <a:pt x="21" y="92"/>
                      </a:moveTo>
                      <a:cubicBezTo>
                        <a:pt x="42" y="71"/>
                        <a:pt x="62" y="39"/>
                        <a:pt x="34" y="0"/>
                      </a:cubicBezTo>
                      <a:cubicBezTo>
                        <a:pt x="31" y="32"/>
                        <a:pt x="15" y="63"/>
                        <a:pt x="0" y="83"/>
                      </a:cubicBezTo>
                      <a:cubicBezTo>
                        <a:pt x="7" y="85"/>
                        <a:pt x="14" y="88"/>
                        <a:pt x="21" y="92"/>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6" name="Freeform 791"/>
                <p:cNvSpPr/>
                <p:nvPr/>
              </p:nvSpPr>
              <p:spPr bwMode="auto">
                <a:xfrm>
                  <a:off x="4376" y="2153"/>
                  <a:ext cx="45" cy="47"/>
                </a:xfrm>
                <a:custGeom>
                  <a:avLst/>
                  <a:gdLst>
                    <a:gd name="T0" fmla="*/ 0 w 19"/>
                    <a:gd name="T1" fmla="*/ 15 h 20"/>
                    <a:gd name="T2" fmla="*/ 6 w 19"/>
                    <a:gd name="T3" fmla="*/ 20 h 20"/>
                    <a:gd name="T4" fmla="*/ 19 w 19"/>
                    <a:gd name="T5" fmla="*/ 6 h 20"/>
                    <a:gd name="T6" fmla="*/ 9 w 19"/>
                    <a:gd name="T7" fmla="*/ 0 h 20"/>
                    <a:gd name="T8" fmla="*/ 0 w 19"/>
                    <a:gd name="T9" fmla="*/ 15 h 20"/>
                  </a:gdLst>
                  <a:ahLst/>
                  <a:cxnLst>
                    <a:cxn ang="0">
                      <a:pos x="T0" y="T1"/>
                    </a:cxn>
                    <a:cxn ang="0">
                      <a:pos x="T2" y="T3"/>
                    </a:cxn>
                    <a:cxn ang="0">
                      <a:pos x="T4" y="T5"/>
                    </a:cxn>
                    <a:cxn ang="0">
                      <a:pos x="T6" y="T7"/>
                    </a:cxn>
                    <a:cxn ang="0">
                      <a:pos x="T8" y="T9"/>
                    </a:cxn>
                  </a:cxnLst>
                  <a:rect l="0" t="0" r="r" b="b"/>
                  <a:pathLst>
                    <a:path w="19" h="20">
                      <a:moveTo>
                        <a:pt x="0" y="15"/>
                      </a:moveTo>
                      <a:cubicBezTo>
                        <a:pt x="2" y="16"/>
                        <a:pt x="4" y="18"/>
                        <a:pt x="6" y="20"/>
                      </a:cubicBezTo>
                      <a:cubicBezTo>
                        <a:pt x="19" y="6"/>
                        <a:pt x="19" y="6"/>
                        <a:pt x="19" y="6"/>
                      </a:cubicBezTo>
                      <a:cubicBezTo>
                        <a:pt x="16" y="4"/>
                        <a:pt x="13" y="2"/>
                        <a:pt x="9" y="0"/>
                      </a:cubicBezTo>
                      <a:lnTo>
                        <a:pt x="0" y="15"/>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7" name="Freeform 792"/>
                <p:cNvSpPr/>
                <p:nvPr/>
              </p:nvSpPr>
              <p:spPr bwMode="auto">
                <a:xfrm>
                  <a:off x="4428" y="4310"/>
                  <a:ext cx="47" cy="41"/>
                </a:xfrm>
                <a:custGeom>
                  <a:avLst/>
                  <a:gdLst>
                    <a:gd name="T0" fmla="*/ 0 w 20"/>
                    <a:gd name="T1" fmla="*/ 17 h 17"/>
                    <a:gd name="T2" fmla="*/ 20 w 20"/>
                    <a:gd name="T3" fmla="*/ 17 h 17"/>
                    <a:gd name="T4" fmla="*/ 4 w 20"/>
                    <a:gd name="T5" fmla="*/ 0 h 17"/>
                    <a:gd name="T6" fmla="*/ 0 w 20"/>
                    <a:gd name="T7" fmla="*/ 17 h 17"/>
                  </a:gdLst>
                  <a:ahLst/>
                  <a:cxnLst>
                    <a:cxn ang="0">
                      <a:pos x="T0" y="T1"/>
                    </a:cxn>
                    <a:cxn ang="0">
                      <a:pos x="T2" y="T3"/>
                    </a:cxn>
                    <a:cxn ang="0">
                      <a:pos x="T4" y="T5"/>
                    </a:cxn>
                    <a:cxn ang="0">
                      <a:pos x="T6" y="T7"/>
                    </a:cxn>
                  </a:cxnLst>
                  <a:rect l="0" t="0" r="r" b="b"/>
                  <a:pathLst>
                    <a:path w="20" h="17">
                      <a:moveTo>
                        <a:pt x="0" y="17"/>
                      </a:moveTo>
                      <a:cubicBezTo>
                        <a:pt x="20" y="17"/>
                        <a:pt x="20" y="17"/>
                        <a:pt x="20" y="17"/>
                      </a:cubicBezTo>
                      <a:cubicBezTo>
                        <a:pt x="14" y="11"/>
                        <a:pt x="9" y="5"/>
                        <a:pt x="4" y="0"/>
                      </a:cubicBezTo>
                      <a:cubicBezTo>
                        <a:pt x="3" y="5"/>
                        <a:pt x="1" y="11"/>
                        <a:pt x="0" y="17"/>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8" name="Freeform 793"/>
                <p:cNvSpPr/>
                <p:nvPr/>
              </p:nvSpPr>
              <p:spPr bwMode="auto">
                <a:xfrm>
                  <a:off x="4454" y="3045"/>
                  <a:ext cx="21" cy="191"/>
                </a:xfrm>
                <a:custGeom>
                  <a:avLst/>
                  <a:gdLst>
                    <a:gd name="T0" fmla="*/ 9 w 9"/>
                    <a:gd name="T1" fmla="*/ 77 h 81"/>
                    <a:gd name="T2" fmla="*/ 5 w 9"/>
                    <a:gd name="T3" fmla="*/ 0 h 81"/>
                    <a:gd name="T4" fmla="*/ 0 w 9"/>
                    <a:gd name="T5" fmla="*/ 4 h 81"/>
                    <a:gd name="T6" fmla="*/ 4 w 9"/>
                    <a:gd name="T7" fmla="*/ 81 h 81"/>
                    <a:gd name="T8" fmla="*/ 9 w 9"/>
                    <a:gd name="T9" fmla="*/ 77 h 81"/>
                  </a:gdLst>
                  <a:ahLst/>
                  <a:cxnLst>
                    <a:cxn ang="0">
                      <a:pos x="T0" y="T1"/>
                    </a:cxn>
                    <a:cxn ang="0">
                      <a:pos x="T2" y="T3"/>
                    </a:cxn>
                    <a:cxn ang="0">
                      <a:pos x="T4" y="T5"/>
                    </a:cxn>
                    <a:cxn ang="0">
                      <a:pos x="T6" y="T7"/>
                    </a:cxn>
                    <a:cxn ang="0">
                      <a:pos x="T8" y="T9"/>
                    </a:cxn>
                  </a:cxnLst>
                  <a:rect l="0" t="0" r="r" b="b"/>
                  <a:pathLst>
                    <a:path w="9" h="81">
                      <a:moveTo>
                        <a:pt x="9" y="77"/>
                      </a:moveTo>
                      <a:cubicBezTo>
                        <a:pt x="5" y="0"/>
                        <a:pt x="5" y="0"/>
                        <a:pt x="5" y="0"/>
                      </a:cubicBezTo>
                      <a:cubicBezTo>
                        <a:pt x="3" y="1"/>
                        <a:pt x="1" y="3"/>
                        <a:pt x="0" y="4"/>
                      </a:cubicBezTo>
                      <a:cubicBezTo>
                        <a:pt x="4" y="81"/>
                        <a:pt x="4" y="81"/>
                        <a:pt x="4" y="81"/>
                      </a:cubicBezTo>
                      <a:lnTo>
                        <a:pt x="9" y="77"/>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9" name="Freeform 794"/>
                <p:cNvSpPr/>
                <p:nvPr/>
              </p:nvSpPr>
              <p:spPr bwMode="auto">
                <a:xfrm>
                  <a:off x="3964" y="1367"/>
                  <a:ext cx="412" cy="710"/>
                </a:xfrm>
                <a:custGeom>
                  <a:avLst/>
                  <a:gdLst>
                    <a:gd name="T0" fmla="*/ 173 w 174"/>
                    <a:gd name="T1" fmla="*/ 78 h 300"/>
                    <a:gd name="T2" fmla="*/ 97 w 174"/>
                    <a:gd name="T3" fmla="*/ 1 h 300"/>
                    <a:gd name="T4" fmla="*/ 23 w 174"/>
                    <a:gd name="T5" fmla="*/ 51 h 300"/>
                    <a:gd name="T6" fmla="*/ 87 w 174"/>
                    <a:gd name="T7" fmla="*/ 119 h 300"/>
                    <a:gd name="T8" fmla="*/ 127 w 174"/>
                    <a:gd name="T9" fmla="*/ 70 h 300"/>
                    <a:gd name="T10" fmla="*/ 90 w 174"/>
                    <a:gd name="T11" fmla="*/ 28 h 300"/>
                    <a:gd name="T12" fmla="*/ 48 w 174"/>
                    <a:gd name="T13" fmla="*/ 64 h 300"/>
                    <a:gd name="T14" fmla="*/ 83 w 174"/>
                    <a:gd name="T15" fmla="*/ 92 h 300"/>
                    <a:gd name="T16" fmla="*/ 98 w 174"/>
                    <a:gd name="T17" fmla="*/ 62 h 300"/>
                    <a:gd name="T18" fmla="*/ 78 w 174"/>
                    <a:gd name="T19" fmla="*/ 54 h 300"/>
                    <a:gd name="T20" fmla="*/ 73 w 174"/>
                    <a:gd name="T21" fmla="*/ 71 h 300"/>
                    <a:gd name="T22" fmla="*/ 81 w 174"/>
                    <a:gd name="T23" fmla="*/ 65 h 300"/>
                    <a:gd name="T24" fmla="*/ 85 w 174"/>
                    <a:gd name="T25" fmla="*/ 65 h 300"/>
                    <a:gd name="T26" fmla="*/ 73 w 174"/>
                    <a:gd name="T27" fmla="*/ 76 h 300"/>
                    <a:gd name="T28" fmla="*/ 70 w 174"/>
                    <a:gd name="T29" fmla="*/ 52 h 300"/>
                    <a:gd name="T30" fmla="*/ 103 w 174"/>
                    <a:gd name="T31" fmla="*/ 59 h 300"/>
                    <a:gd name="T32" fmla="*/ 88 w 174"/>
                    <a:gd name="T33" fmla="*/ 97 h 300"/>
                    <a:gd name="T34" fmla="*/ 45 w 174"/>
                    <a:gd name="T35" fmla="*/ 52 h 300"/>
                    <a:gd name="T36" fmla="*/ 93 w 174"/>
                    <a:gd name="T37" fmla="*/ 21 h 300"/>
                    <a:gd name="T38" fmla="*/ 133 w 174"/>
                    <a:gd name="T39" fmla="*/ 68 h 300"/>
                    <a:gd name="T40" fmla="*/ 31 w 174"/>
                    <a:gd name="T41" fmla="*/ 206 h 300"/>
                    <a:gd name="T42" fmla="*/ 21 w 174"/>
                    <a:gd name="T43" fmla="*/ 300 h 300"/>
                    <a:gd name="T44" fmla="*/ 25 w 174"/>
                    <a:gd name="T45" fmla="*/ 272 h 300"/>
                    <a:gd name="T46" fmla="*/ 38 w 174"/>
                    <a:gd name="T47" fmla="*/ 274 h 300"/>
                    <a:gd name="T48" fmla="*/ 97 w 174"/>
                    <a:gd name="T49" fmla="*/ 166 h 300"/>
                    <a:gd name="T50" fmla="*/ 45 w 174"/>
                    <a:gd name="T51" fmla="*/ 275 h 300"/>
                    <a:gd name="T52" fmla="*/ 51 w 174"/>
                    <a:gd name="T53" fmla="*/ 276 h 300"/>
                    <a:gd name="T54" fmla="*/ 57 w 174"/>
                    <a:gd name="T55" fmla="*/ 248 h 300"/>
                    <a:gd name="T56" fmla="*/ 76 w 174"/>
                    <a:gd name="T57" fmla="*/ 251 h 300"/>
                    <a:gd name="T58" fmla="*/ 129 w 174"/>
                    <a:gd name="T59" fmla="*/ 143 h 300"/>
                    <a:gd name="T60" fmla="*/ 158 w 174"/>
                    <a:gd name="T61" fmla="*/ 148 h 300"/>
                    <a:gd name="T62" fmla="*/ 173 w 174"/>
                    <a:gd name="T63" fmla="*/ 7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4" h="300">
                      <a:moveTo>
                        <a:pt x="173" y="78"/>
                      </a:moveTo>
                      <a:cubicBezTo>
                        <a:pt x="172" y="30"/>
                        <a:pt x="136" y="1"/>
                        <a:pt x="97" y="1"/>
                      </a:cubicBezTo>
                      <a:cubicBezTo>
                        <a:pt x="65" y="0"/>
                        <a:pt x="30" y="21"/>
                        <a:pt x="23" y="51"/>
                      </a:cubicBezTo>
                      <a:cubicBezTo>
                        <a:pt x="11" y="98"/>
                        <a:pt x="56" y="126"/>
                        <a:pt x="87" y="119"/>
                      </a:cubicBezTo>
                      <a:cubicBezTo>
                        <a:pt x="119" y="112"/>
                        <a:pt x="127" y="87"/>
                        <a:pt x="127" y="70"/>
                      </a:cubicBezTo>
                      <a:cubicBezTo>
                        <a:pt x="129" y="49"/>
                        <a:pt x="119" y="31"/>
                        <a:pt x="90" y="28"/>
                      </a:cubicBezTo>
                      <a:cubicBezTo>
                        <a:pt x="74" y="27"/>
                        <a:pt x="50" y="41"/>
                        <a:pt x="48" y="64"/>
                      </a:cubicBezTo>
                      <a:cubicBezTo>
                        <a:pt x="46" y="89"/>
                        <a:pt x="70" y="96"/>
                        <a:pt x="83" y="92"/>
                      </a:cubicBezTo>
                      <a:cubicBezTo>
                        <a:pt x="97" y="87"/>
                        <a:pt x="103" y="72"/>
                        <a:pt x="98" y="62"/>
                      </a:cubicBezTo>
                      <a:cubicBezTo>
                        <a:pt x="94" y="53"/>
                        <a:pt x="84" y="49"/>
                        <a:pt x="78" y="54"/>
                      </a:cubicBezTo>
                      <a:cubicBezTo>
                        <a:pt x="72" y="58"/>
                        <a:pt x="69" y="69"/>
                        <a:pt x="73" y="71"/>
                      </a:cubicBezTo>
                      <a:cubicBezTo>
                        <a:pt x="77" y="74"/>
                        <a:pt x="83" y="70"/>
                        <a:pt x="81" y="65"/>
                      </a:cubicBezTo>
                      <a:cubicBezTo>
                        <a:pt x="81" y="63"/>
                        <a:pt x="84" y="62"/>
                        <a:pt x="85" y="65"/>
                      </a:cubicBezTo>
                      <a:cubicBezTo>
                        <a:pt x="89" y="72"/>
                        <a:pt x="80" y="80"/>
                        <a:pt x="73" y="76"/>
                      </a:cubicBezTo>
                      <a:cubicBezTo>
                        <a:pt x="63" y="71"/>
                        <a:pt x="62" y="58"/>
                        <a:pt x="70" y="52"/>
                      </a:cubicBezTo>
                      <a:cubicBezTo>
                        <a:pt x="82" y="41"/>
                        <a:pt x="97" y="47"/>
                        <a:pt x="103" y="59"/>
                      </a:cubicBezTo>
                      <a:cubicBezTo>
                        <a:pt x="111" y="75"/>
                        <a:pt x="100" y="93"/>
                        <a:pt x="88" y="97"/>
                      </a:cubicBezTo>
                      <a:cubicBezTo>
                        <a:pt x="56" y="110"/>
                        <a:pt x="33" y="80"/>
                        <a:pt x="45" y="52"/>
                      </a:cubicBezTo>
                      <a:cubicBezTo>
                        <a:pt x="54" y="33"/>
                        <a:pt x="71" y="19"/>
                        <a:pt x="93" y="21"/>
                      </a:cubicBezTo>
                      <a:cubicBezTo>
                        <a:pt x="116" y="23"/>
                        <a:pt x="133" y="43"/>
                        <a:pt x="133" y="68"/>
                      </a:cubicBezTo>
                      <a:cubicBezTo>
                        <a:pt x="134" y="124"/>
                        <a:pt x="66" y="164"/>
                        <a:pt x="31" y="206"/>
                      </a:cubicBezTo>
                      <a:cubicBezTo>
                        <a:pt x="13" y="229"/>
                        <a:pt x="0" y="260"/>
                        <a:pt x="21" y="300"/>
                      </a:cubicBezTo>
                      <a:cubicBezTo>
                        <a:pt x="25" y="272"/>
                        <a:pt x="25" y="272"/>
                        <a:pt x="25" y="272"/>
                      </a:cubicBezTo>
                      <a:cubicBezTo>
                        <a:pt x="38" y="274"/>
                        <a:pt x="38" y="274"/>
                        <a:pt x="38" y="274"/>
                      </a:cubicBezTo>
                      <a:cubicBezTo>
                        <a:pt x="33" y="240"/>
                        <a:pt x="80" y="191"/>
                        <a:pt x="97" y="166"/>
                      </a:cubicBezTo>
                      <a:cubicBezTo>
                        <a:pt x="75" y="202"/>
                        <a:pt x="40" y="240"/>
                        <a:pt x="45" y="275"/>
                      </a:cubicBezTo>
                      <a:cubicBezTo>
                        <a:pt x="51" y="276"/>
                        <a:pt x="51" y="276"/>
                        <a:pt x="51" y="276"/>
                      </a:cubicBezTo>
                      <a:cubicBezTo>
                        <a:pt x="57" y="248"/>
                        <a:pt x="57" y="248"/>
                        <a:pt x="57" y="248"/>
                      </a:cubicBezTo>
                      <a:cubicBezTo>
                        <a:pt x="76" y="251"/>
                        <a:pt x="76" y="251"/>
                        <a:pt x="76" y="251"/>
                      </a:cubicBezTo>
                      <a:cubicBezTo>
                        <a:pt x="93" y="210"/>
                        <a:pt x="119" y="149"/>
                        <a:pt x="129" y="143"/>
                      </a:cubicBezTo>
                      <a:cubicBezTo>
                        <a:pt x="133" y="139"/>
                        <a:pt x="144" y="142"/>
                        <a:pt x="158" y="148"/>
                      </a:cubicBezTo>
                      <a:cubicBezTo>
                        <a:pt x="170" y="130"/>
                        <a:pt x="174" y="106"/>
                        <a:pt x="173" y="78"/>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0" name="Freeform 795"/>
                <p:cNvSpPr/>
                <p:nvPr/>
              </p:nvSpPr>
              <p:spPr bwMode="auto">
                <a:xfrm>
                  <a:off x="4484" y="3885"/>
                  <a:ext cx="24" cy="116"/>
                </a:xfrm>
                <a:custGeom>
                  <a:avLst/>
                  <a:gdLst>
                    <a:gd name="T0" fmla="*/ 10 w 10"/>
                    <a:gd name="T1" fmla="*/ 0 h 49"/>
                    <a:gd name="T2" fmla="*/ 4 w 10"/>
                    <a:gd name="T3" fmla="*/ 45 h 49"/>
                    <a:gd name="T4" fmla="*/ 9 w 10"/>
                    <a:gd name="T5" fmla="*/ 49 h 49"/>
                    <a:gd name="T6" fmla="*/ 10 w 10"/>
                    <a:gd name="T7" fmla="*/ 22 h 49"/>
                    <a:gd name="T8" fmla="*/ 10 w 10"/>
                    <a:gd name="T9" fmla="*/ 0 h 49"/>
                  </a:gdLst>
                  <a:ahLst/>
                  <a:cxnLst>
                    <a:cxn ang="0">
                      <a:pos x="T0" y="T1"/>
                    </a:cxn>
                    <a:cxn ang="0">
                      <a:pos x="T2" y="T3"/>
                    </a:cxn>
                    <a:cxn ang="0">
                      <a:pos x="T4" y="T5"/>
                    </a:cxn>
                    <a:cxn ang="0">
                      <a:pos x="T6" y="T7"/>
                    </a:cxn>
                    <a:cxn ang="0">
                      <a:pos x="T8" y="T9"/>
                    </a:cxn>
                  </a:cxnLst>
                  <a:rect l="0" t="0" r="r" b="b"/>
                  <a:pathLst>
                    <a:path w="10" h="49">
                      <a:moveTo>
                        <a:pt x="10" y="0"/>
                      </a:moveTo>
                      <a:cubicBezTo>
                        <a:pt x="2" y="15"/>
                        <a:pt x="0" y="31"/>
                        <a:pt x="4" y="45"/>
                      </a:cubicBezTo>
                      <a:cubicBezTo>
                        <a:pt x="6" y="46"/>
                        <a:pt x="7" y="48"/>
                        <a:pt x="9" y="49"/>
                      </a:cubicBezTo>
                      <a:cubicBezTo>
                        <a:pt x="8" y="36"/>
                        <a:pt x="7" y="29"/>
                        <a:pt x="10" y="22"/>
                      </a:cubicBezTo>
                      <a:lnTo>
                        <a:pt x="10"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1" name="Freeform 796"/>
                <p:cNvSpPr>
                  <a:spLocks noEditPoints="1"/>
                </p:cNvSpPr>
                <p:nvPr/>
              </p:nvSpPr>
              <p:spPr bwMode="auto">
                <a:xfrm>
                  <a:off x="4269" y="3277"/>
                  <a:ext cx="204" cy="184"/>
                </a:xfrm>
                <a:custGeom>
                  <a:avLst/>
                  <a:gdLst>
                    <a:gd name="T0" fmla="*/ 86 w 86"/>
                    <a:gd name="T1" fmla="*/ 48 h 78"/>
                    <a:gd name="T2" fmla="*/ 85 w 86"/>
                    <a:gd name="T3" fmla="*/ 33 h 78"/>
                    <a:gd name="T4" fmla="*/ 72 w 86"/>
                    <a:gd name="T5" fmla="*/ 25 h 78"/>
                    <a:gd name="T6" fmla="*/ 77 w 86"/>
                    <a:gd name="T7" fmla="*/ 8 h 78"/>
                    <a:gd name="T8" fmla="*/ 72 w 86"/>
                    <a:gd name="T9" fmla="*/ 0 h 78"/>
                    <a:gd name="T10" fmla="*/ 0 w 86"/>
                    <a:gd name="T11" fmla="*/ 57 h 78"/>
                    <a:gd name="T12" fmla="*/ 21 w 86"/>
                    <a:gd name="T13" fmla="*/ 78 h 78"/>
                    <a:gd name="T14" fmla="*/ 86 w 86"/>
                    <a:gd name="T15" fmla="*/ 48 h 78"/>
                    <a:gd name="T16" fmla="*/ 50 w 86"/>
                    <a:gd name="T17" fmla="*/ 29 h 78"/>
                    <a:gd name="T18" fmla="*/ 61 w 86"/>
                    <a:gd name="T19" fmla="*/ 43 h 78"/>
                    <a:gd name="T20" fmla="*/ 46 w 86"/>
                    <a:gd name="T21" fmla="*/ 55 h 78"/>
                    <a:gd name="T22" fmla="*/ 35 w 86"/>
                    <a:gd name="T23" fmla="*/ 41 h 78"/>
                    <a:gd name="T24" fmla="*/ 50 w 86"/>
                    <a:gd name="T25" fmla="*/ 2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 h="78">
                      <a:moveTo>
                        <a:pt x="86" y="48"/>
                      </a:moveTo>
                      <a:cubicBezTo>
                        <a:pt x="86" y="43"/>
                        <a:pt x="86" y="38"/>
                        <a:pt x="85" y="33"/>
                      </a:cubicBezTo>
                      <a:cubicBezTo>
                        <a:pt x="79" y="33"/>
                        <a:pt x="74" y="30"/>
                        <a:pt x="72" y="25"/>
                      </a:cubicBezTo>
                      <a:cubicBezTo>
                        <a:pt x="69" y="19"/>
                        <a:pt x="71" y="12"/>
                        <a:pt x="77" y="8"/>
                      </a:cubicBezTo>
                      <a:cubicBezTo>
                        <a:pt x="75" y="5"/>
                        <a:pt x="74" y="2"/>
                        <a:pt x="72" y="0"/>
                      </a:cubicBezTo>
                      <a:cubicBezTo>
                        <a:pt x="48" y="19"/>
                        <a:pt x="18" y="44"/>
                        <a:pt x="0" y="57"/>
                      </a:cubicBezTo>
                      <a:cubicBezTo>
                        <a:pt x="7" y="64"/>
                        <a:pt x="14" y="71"/>
                        <a:pt x="21" y="78"/>
                      </a:cubicBezTo>
                      <a:cubicBezTo>
                        <a:pt x="44" y="64"/>
                        <a:pt x="66" y="54"/>
                        <a:pt x="86" y="48"/>
                      </a:cubicBezTo>
                      <a:close/>
                      <a:moveTo>
                        <a:pt x="50" y="29"/>
                      </a:moveTo>
                      <a:cubicBezTo>
                        <a:pt x="57" y="30"/>
                        <a:pt x="62" y="36"/>
                        <a:pt x="61" y="43"/>
                      </a:cubicBezTo>
                      <a:cubicBezTo>
                        <a:pt x="60" y="50"/>
                        <a:pt x="53" y="55"/>
                        <a:pt x="46" y="55"/>
                      </a:cubicBezTo>
                      <a:cubicBezTo>
                        <a:pt x="39" y="54"/>
                        <a:pt x="34" y="48"/>
                        <a:pt x="35" y="41"/>
                      </a:cubicBezTo>
                      <a:cubicBezTo>
                        <a:pt x="36" y="34"/>
                        <a:pt x="43" y="29"/>
                        <a:pt x="50" y="29"/>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2" name="Freeform 797"/>
                <p:cNvSpPr/>
                <p:nvPr/>
              </p:nvSpPr>
              <p:spPr bwMode="auto">
                <a:xfrm>
                  <a:off x="4385" y="3624"/>
                  <a:ext cx="159" cy="142"/>
                </a:xfrm>
                <a:custGeom>
                  <a:avLst/>
                  <a:gdLst>
                    <a:gd name="T0" fmla="*/ 0 w 67"/>
                    <a:gd name="T1" fmla="*/ 22 h 60"/>
                    <a:gd name="T2" fmla="*/ 38 w 67"/>
                    <a:gd name="T3" fmla="*/ 60 h 60"/>
                    <a:gd name="T4" fmla="*/ 67 w 67"/>
                    <a:gd name="T5" fmla="*/ 34 h 60"/>
                    <a:gd name="T6" fmla="*/ 32 w 67"/>
                    <a:gd name="T7" fmla="*/ 0 h 60"/>
                    <a:gd name="T8" fmla="*/ 0 w 67"/>
                    <a:gd name="T9" fmla="*/ 22 h 60"/>
                  </a:gdLst>
                  <a:ahLst/>
                  <a:cxnLst>
                    <a:cxn ang="0">
                      <a:pos x="T0" y="T1"/>
                    </a:cxn>
                    <a:cxn ang="0">
                      <a:pos x="T2" y="T3"/>
                    </a:cxn>
                    <a:cxn ang="0">
                      <a:pos x="T4" y="T5"/>
                    </a:cxn>
                    <a:cxn ang="0">
                      <a:pos x="T6" y="T7"/>
                    </a:cxn>
                    <a:cxn ang="0">
                      <a:pos x="T8" y="T9"/>
                    </a:cxn>
                  </a:cxnLst>
                  <a:rect l="0" t="0" r="r" b="b"/>
                  <a:pathLst>
                    <a:path w="67" h="60">
                      <a:moveTo>
                        <a:pt x="0" y="22"/>
                      </a:moveTo>
                      <a:cubicBezTo>
                        <a:pt x="14" y="35"/>
                        <a:pt x="26" y="48"/>
                        <a:pt x="38" y="60"/>
                      </a:cubicBezTo>
                      <a:cubicBezTo>
                        <a:pt x="47" y="50"/>
                        <a:pt x="56" y="41"/>
                        <a:pt x="67" y="34"/>
                      </a:cubicBezTo>
                      <a:cubicBezTo>
                        <a:pt x="56" y="23"/>
                        <a:pt x="44" y="11"/>
                        <a:pt x="32" y="0"/>
                      </a:cubicBezTo>
                      <a:cubicBezTo>
                        <a:pt x="21" y="7"/>
                        <a:pt x="10" y="15"/>
                        <a:pt x="0" y="22"/>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3" name="Freeform 798"/>
                <p:cNvSpPr/>
                <p:nvPr/>
              </p:nvSpPr>
              <p:spPr bwMode="auto">
                <a:xfrm>
                  <a:off x="4435" y="3059"/>
                  <a:ext cx="21" cy="192"/>
                </a:xfrm>
                <a:custGeom>
                  <a:avLst/>
                  <a:gdLst>
                    <a:gd name="T0" fmla="*/ 21 w 21"/>
                    <a:gd name="T1" fmla="*/ 184 h 192"/>
                    <a:gd name="T2" fmla="*/ 12 w 21"/>
                    <a:gd name="T3" fmla="*/ 0 h 192"/>
                    <a:gd name="T4" fmla="*/ 0 w 21"/>
                    <a:gd name="T5" fmla="*/ 9 h 192"/>
                    <a:gd name="T6" fmla="*/ 9 w 21"/>
                    <a:gd name="T7" fmla="*/ 192 h 192"/>
                    <a:gd name="T8" fmla="*/ 21 w 21"/>
                    <a:gd name="T9" fmla="*/ 184 h 192"/>
                  </a:gdLst>
                  <a:ahLst/>
                  <a:cxnLst>
                    <a:cxn ang="0">
                      <a:pos x="T0" y="T1"/>
                    </a:cxn>
                    <a:cxn ang="0">
                      <a:pos x="T2" y="T3"/>
                    </a:cxn>
                    <a:cxn ang="0">
                      <a:pos x="T4" y="T5"/>
                    </a:cxn>
                    <a:cxn ang="0">
                      <a:pos x="T6" y="T7"/>
                    </a:cxn>
                    <a:cxn ang="0">
                      <a:pos x="T8" y="T9"/>
                    </a:cxn>
                  </a:cxnLst>
                  <a:rect l="0" t="0" r="r" b="b"/>
                  <a:pathLst>
                    <a:path w="21" h="192">
                      <a:moveTo>
                        <a:pt x="21" y="184"/>
                      </a:moveTo>
                      <a:lnTo>
                        <a:pt x="12" y="0"/>
                      </a:lnTo>
                      <a:lnTo>
                        <a:pt x="0" y="9"/>
                      </a:lnTo>
                      <a:lnTo>
                        <a:pt x="9" y="192"/>
                      </a:lnTo>
                      <a:lnTo>
                        <a:pt x="21" y="18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4" name="Freeform 799"/>
                <p:cNvSpPr/>
                <p:nvPr/>
              </p:nvSpPr>
              <p:spPr bwMode="auto">
                <a:xfrm>
                  <a:off x="4184" y="521"/>
                  <a:ext cx="173" cy="309"/>
                </a:xfrm>
                <a:custGeom>
                  <a:avLst/>
                  <a:gdLst>
                    <a:gd name="T0" fmla="*/ 23 w 73"/>
                    <a:gd name="T1" fmla="*/ 131 h 131"/>
                    <a:gd name="T2" fmla="*/ 47 w 73"/>
                    <a:gd name="T3" fmla="*/ 0 h 131"/>
                    <a:gd name="T4" fmla="*/ 0 w 73"/>
                    <a:gd name="T5" fmla="*/ 129 h 131"/>
                    <a:gd name="T6" fmla="*/ 23 w 73"/>
                    <a:gd name="T7" fmla="*/ 131 h 131"/>
                  </a:gdLst>
                  <a:ahLst/>
                  <a:cxnLst>
                    <a:cxn ang="0">
                      <a:pos x="T0" y="T1"/>
                    </a:cxn>
                    <a:cxn ang="0">
                      <a:pos x="T2" y="T3"/>
                    </a:cxn>
                    <a:cxn ang="0">
                      <a:pos x="T4" y="T5"/>
                    </a:cxn>
                    <a:cxn ang="0">
                      <a:pos x="T6" y="T7"/>
                    </a:cxn>
                  </a:cxnLst>
                  <a:rect l="0" t="0" r="r" b="b"/>
                  <a:pathLst>
                    <a:path w="73" h="131">
                      <a:moveTo>
                        <a:pt x="23" y="131"/>
                      </a:moveTo>
                      <a:cubicBezTo>
                        <a:pt x="47" y="99"/>
                        <a:pt x="73" y="39"/>
                        <a:pt x="47" y="0"/>
                      </a:cubicBezTo>
                      <a:cubicBezTo>
                        <a:pt x="45" y="44"/>
                        <a:pt x="31" y="96"/>
                        <a:pt x="0" y="129"/>
                      </a:cubicBezTo>
                      <a:cubicBezTo>
                        <a:pt x="8" y="129"/>
                        <a:pt x="15" y="129"/>
                        <a:pt x="23" y="131"/>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5" name="Freeform 800"/>
                <p:cNvSpPr/>
                <p:nvPr/>
              </p:nvSpPr>
              <p:spPr bwMode="auto">
                <a:xfrm>
                  <a:off x="4354" y="2143"/>
                  <a:ext cx="36" cy="41"/>
                </a:xfrm>
                <a:custGeom>
                  <a:avLst/>
                  <a:gdLst>
                    <a:gd name="T0" fmla="*/ 0 w 15"/>
                    <a:gd name="T1" fmla="*/ 13 h 17"/>
                    <a:gd name="T2" fmla="*/ 6 w 15"/>
                    <a:gd name="T3" fmla="*/ 17 h 17"/>
                    <a:gd name="T4" fmla="*/ 15 w 15"/>
                    <a:gd name="T5" fmla="*/ 3 h 17"/>
                    <a:gd name="T6" fmla="*/ 7 w 15"/>
                    <a:gd name="T7" fmla="*/ 0 h 17"/>
                    <a:gd name="T8" fmla="*/ 0 w 15"/>
                    <a:gd name="T9" fmla="*/ 13 h 17"/>
                  </a:gdLst>
                  <a:ahLst/>
                  <a:cxnLst>
                    <a:cxn ang="0">
                      <a:pos x="T0" y="T1"/>
                    </a:cxn>
                    <a:cxn ang="0">
                      <a:pos x="T2" y="T3"/>
                    </a:cxn>
                    <a:cxn ang="0">
                      <a:pos x="T4" y="T5"/>
                    </a:cxn>
                    <a:cxn ang="0">
                      <a:pos x="T6" y="T7"/>
                    </a:cxn>
                    <a:cxn ang="0">
                      <a:pos x="T8" y="T9"/>
                    </a:cxn>
                  </a:cxnLst>
                  <a:rect l="0" t="0" r="r" b="b"/>
                  <a:pathLst>
                    <a:path w="15" h="17">
                      <a:moveTo>
                        <a:pt x="0" y="13"/>
                      </a:moveTo>
                      <a:cubicBezTo>
                        <a:pt x="2" y="14"/>
                        <a:pt x="4" y="15"/>
                        <a:pt x="6" y="17"/>
                      </a:cubicBezTo>
                      <a:cubicBezTo>
                        <a:pt x="15" y="3"/>
                        <a:pt x="15" y="3"/>
                        <a:pt x="15" y="3"/>
                      </a:cubicBezTo>
                      <a:cubicBezTo>
                        <a:pt x="12" y="2"/>
                        <a:pt x="10" y="1"/>
                        <a:pt x="7" y="0"/>
                      </a:cubicBezTo>
                      <a:lnTo>
                        <a:pt x="0" y="13"/>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6" name="Freeform 801"/>
                <p:cNvSpPr/>
                <p:nvPr/>
              </p:nvSpPr>
              <p:spPr bwMode="auto">
                <a:xfrm>
                  <a:off x="4217" y="-35"/>
                  <a:ext cx="21" cy="26"/>
                </a:xfrm>
                <a:custGeom>
                  <a:avLst/>
                  <a:gdLst>
                    <a:gd name="T0" fmla="*/ 8 w 9"/>
                    <a:gd name="T1" fmla="*/ 11 h 11"/>
                    <a:gd name="T2" fmla="*/ 9 w 9"/>
                    <a:gd name="T3" fmla="*/ 0 h 11"/>
                    <a:gd name="T4" fmla="*/ 0 w 9"/>
                    <a:gd name="T5" fmla="*/ 0 h 11"/>
                    <a:gd name="T6" fmla="*/ 0 w 9"/>
                    <a:gd name="T7" fmla="*/ 9 h 11"/>
                    <a:gd name="T8" fmla="*/ 8 w 9"/>
                    <a:gd name="T9" fmla="*/ 11 h 11"/>
                  </a:gdLst>
                  <a:ahLst/>
                  <a:cxnLst>
                    <a:cxn ang="0">
                      <a:pos x="T0" y="T1"/>
                    </a:cxn>
                    <a:cxn ang="0">
                      <a:pos x="T2" y="T3"/>
                    </a:cxn>
                    <a:cxn ang="0">
                      <a:pos x="T4" y="T5"/>
                    </a:cxn>
                    <a:cxn ang="0">
                      <a:pos x="T6" y="T7"/>
                    </a:cxn>
                    <a:cxn ang="0">
                      <a:pos x="T8" y="T9"/>
                    </a:cxn>
                  </a:cxnLst>
                  <a:rect l="0" t="0" r="r" b="b"/>
                  <a:pathLst>
                    <a:path w="9" h="11">
                      <a:moveTo>
                        <a:pt x="8" y="11"/>
                      </a:moveTo>
                      <a:cubicBezTo>
                        <a:pt x="9" y="0"/>
                        <a:pt x="9" y="0"/>
                        <a:pt x="9" y="0"/>
                      </a:cubicBezTo>
                      <a:cubicBezTo>
                        <a:pt x="0" y="0"/>
                        <a:pt x="0" y="0"/>
                        <a:pt x="0" y="0"/>
                      </a:cubicBezTo>
                      <a:cubicBezTo>
                        <a:pt x="0" y="9"/>
                        <a:pt x="0" y="9"/>
                        <a:pt x="0" y="9"/>
                      </a:cubicBezTo>
                      <a:cubicBezTo>
                        <a:pt x="3" y="9"/>
                        <a:pt x="6" y="10"/>
                        <a:pt x="8" y="11"/>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7" name="Freeform 802"/>
                <p:cNvSpPr/>
                <p:nvPr/>
              </p:nvSpPr>
              <p:spPr bwMode="auto">
                <a:xfrm>
                  <a:off x="4215" y="2172"/>
                  <a:ext cx="198" cy="201"/>
                </a:xfrm>
                <a:custGeom>
                  <a:avLst/>
                  <a:gdLst>
                    <a:gd name="T0" fmla="*/ 71 w 84"/>
                    <a:gd name="T1" fmla="*/ 19 h 85"/>
                    <a:gd name="T2" fmla="*/ 30 w 84"/>
                    <a:gd name="T3" fmla="*/ 4 h 85"/>
                    <a:gd name="T4" fmla="*/ 8 w 84"/>
                    <a:gd name="T5" fmla="*/ 35 h 85"/>
                    <a:gd name="T6" fmla="*/ 2 w 84"/>
                    <a:gd name="T7" fmla="*/ 33 h 85"/>
                    <a:gd name="T8" fmla="*/ 9 w 84"/>
                    <a:gd name="T9" fmla="*/ 64 h 85"/>
                    <a:gd name="T10" fmla="*/ 63 w 84"/>
                    <a:gd name="T11" fmla="*/ 73 h 85"/>
                    <a:gd name="T12" fmla="*/ 71 w 84"/>
                    <a:gd name="T13" fmla="*/ 19 h 85"/>
                  </a:gdLst>
                  <a:ahLst/>
                  <a:cxnLst>
                    <a:cxn ang="0">
                      <a:pos x="T0" y="T1"/>
                    </a:cxn>
                    <a:cxn ang="0">
                      <a:pos x="T2" y="T3"/>
                    </a:cxn>
                    <a:cxn ang="0">
                      <a:pos x="T4" y="T5"/>
                    </a:cxn>
                    <a:cxn ang="0">
                      <a:pos x="T6" y="T7"/>
                    </a:cxn>
                    <a:cxn ang="0">
                      <a:pos x="T8" y="T9"/>
                    </a:cxn>
                    <a:cxn ang="0">
                      <a:pos x="T10" y="T11"/>
                    </a:cxn>
                    <a:cxn ang="0">
                      <a:pos x="T12" y="T13"/>
                    </a:cxn>
                  </a:cxnLst>
                  <a:rect l="0" t="0" r="r" b="b"/>
                  <a:pathLst>
                    <a:path w="84" h="85">
                      <a:moveTo>
                        <a:pt x="71" y="19"/>
                      </a:moveTo>
                      <a:cubicBezTo>
                        <a:pt x="62" y="6"/>
                        <a:pt x="45" y="0"/>
                        <a:pt x="30" y="4"/>
                      </a:cubicBezTo>
                      <a:cubicBezTo>
                        <a:pt x="8" y="35"/>
                        <a:pt x="8" y="35"/>
                        <a:pt x="8" y="35"/>
                      </a:cubicBezTo>
                      <a:cubicBezTo>
                        <a:pt x="2" y="33"/>
                        <a:pt x="2" y="33"/>
                        <a:pt x="2" y="33"/>
                      </a:cubicBezTo>
                      <a:cubicBezTo>
                        <a:pt x="0" y="43"/>
                        <a:pt x="2" y="54"/>
                        <a:pt x="9" y="64"/>
                      </a:cubicBezTo>
                      <a:cubicBezTo>
                        <a:pt x="22" y="81"/>
                        <a:pt x="46" y="85"/>
                        <a:pt x="63" y="73"/>
                      </a:cubicBezTo>
                      <a:cubicBezTo>
                        <a:pt x="81" y="60"/>
                        <a:pt x="84" y="36"/>
                        <a:pt x="71" y="19"/>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8" name="Freeform 803"/>
                <p:cNvSpPr/>
                <p:nvPr/>
              </p:nvSpPr>
              <p:spPr bwMode="auto">
                <a:xfrm>
                  <a:off x="4347" y="2361"/>
                  <a:ext cx="52" cy="71"/>
                </a:xfrm>
                <a:custGeom>
                  <a:avLst/>
                  <a:gdLst>
                    <a:gd name="T0" fmla="*/ 22 w 22"/>
                    <a:gd name="T1" fmla="*/ 26 h 30"/>
                    <a:gd name="T2" fmla="*/ 7 w 22"/>
                    <a:gd name="T3" fmla="*/ 0 h 30"/>
                    <a:gd name="T4" fmla="*/ 0 w 22"/>
                    <a:gd name="T5" fmla="*/ 3 h 30"/>
                    <a:gd name="T6" fmla="*/ 7 w 22"/>
                    <a:gd name="T7" fmla="*/ 30 h 30"/>
                    <a:gd name="T8" fmla="*/ 22 w 22"/>
                    <a:gd name="T9" fmla="*/ 26 h 30"/>
                  </a:gdLst>
                  <a:ahLst/>
                  <a:cxnLst>
                    <a:cxn ang="0">
                      <a:pos x="T0" y="T1"/>
                    </a:cxn>
                    <a:cxn ang="0">
                      <a:pos x="T2" y="T3"/>
                    </a:cxn>
                    <a:cxn ang="0">
                      <a:pos x="T4" y="T5"/>
                    </a:cxn>
                    <a:cxn ang="0">
                      <a:pos x="T6" y="T7"/>
                    </a:cxn>
                    <a:cxn ang="0">
                      <a:pos x="T8" y="T9"/>
                    </a:cxn>
                  </a:cxnLst>
                  <a:rect l="0" t="0" r="r" b="b"/>
                  <a:pathLst>
                    <a:path w="22" h="30">
                      <a:moveTo>
                        <a:pt x="22" y="26"/>
                      </a:moveTo>
                      <a:cubicBezTo>
                        <a:pt x="7" y="0"/>
                        <a:pt x="7" y="0"/>
                        <a:pt x="7" y="0"/>
                      </a:cubicBezTo>
                      <a:cubicBezTo>
                        <a:pt x="5" y="2"/>
                        <a:pt x="3" y="3"/>
                        <a:pt x="0" y="3"/>
                      </a:cubicBezTo>
                      <a:cubicBezTo>
                        <a:pt x="7" y="30"/>
                        <a:pt x="7" y="30"/>
                        <a:pt x="7" y="30"/>
                      </a:cubicBezTo>
                      <a:cubicBezTo>
                        <a:pt x="12" y="29"/>
                        <a:pt x="17" y="28"/>
                        <a:pt x="22" y="26"/>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9" name="Freeform 804"/>
                <p:cNvSpPr/>
                <p:nvPr/>
              </p:nvSpPr>
              <p:spPr bwMode="auto">
                <a:xfrm>
                  <a:off x="4340" y="2628"/>
                  <a:ext cx="73" cy="107"/>
                </a:xfrm>
                <a:custGeom>
                  <a:avLst/>
                  <a:gdLst>
                    <a:gd name="T0" fmla="*/ 0 w 31"/>
                    <a:gd name="T1" fmla="*/ 21 h 45"/>
                    <a:gd name="T2" fmla="*/ 31 w 31"/>
                    <a:gd name="T3" fmla="*/ 45 h 45"/>
                    <a:gd name="T4" fmla="*/ 21 w 31"/>
                    <a:gd name="T5" fmla="*/ 0 h 45"/>
                    <a:gd name="T6" fmla="*/ 0 w 31"/>
                    <a:gd name="T7" fmla="*/ 21 h 45"/>
                  </a:gdLst>
                  <a:ahLst/>
                  <a:cxnLst>
                    <a:cxn ang="0">
                      <a:pos x="T0" y="T1"/>
                    </a:cxn>
                    <a:cxn ang="0">
                      <a:pos x="T2" y="T3"/>
                    </a:cxn>
                    <a:cxn ang="0">
                      <a:pos x="T4" y="T5"/>
                    </a:cxn>
                    <a:cxn ang="0">
                      <a:pos x="T6" y="T7"/>
                    </a:cxn>
                  </a:cxnLst>
                  <a:rect l="0" t="0" r="r" b="b"/>
                  <a:pathLst>
                    <a:path w="31" h="45">
                      <a:moveTo>
                        <a:pt x="0" y="21"/>
                      </a:moveTo>
                      <a:cubicBezTo>
                        <a:pt x="31" y="45"/>
                        <a:pt x="31" y="45"/>
                        <a:pt x="31" y="45"/>
                      </a:cubicBezTo>
                      <a:cubicBezTo>
                        <a:pt x="21" y="0"/>
                        <a:pt x="21" y="0"/>
                        <a:pt x="21" y="0"/>
                      </a:cubicBezTo>
                      <a:cubicBezTo>
                        <a:pt x="16" y="8"/>
                        <a:pt x="9" y="15"/>
                        <a:pt x="0" y="21"/>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0" name="Freeform 805"/>
                <p:cNvSpPr/>
                <p:nvPr/>
              </p:nvSpPr>
              <p:spPr bwMode="auto">
                <a:xfrm>
                  <a:off x="4205" y="265"/>
                  <a:ext cx="85" cy="80"/>
                </a:xfrm>
                <a:custGeom>
                  <a:avLst/>
                  <a:gdLst>
                    <a:gd name="T0" fmla="*/ 0 w 36"/>
                    <a:gd name="T1" fmla="*/ 23 h 34"/>
                    <a:gd name="T2" fmla="*/ 15 w 36"/>
                    <a:gd name="T3" fmla="*/ 34 h 34"/>
                    <a:gd name="T4" fmla="*/ 36 w 36"/>
                    <a:gd name="T5" fmla="*/ 10 h 34"/>
                    <a:gd name="T6" fmla="*/ 18 w 36"/>
                    <a:gd name="T7" fmla="*/ 0 h 34"/>
                    <a:gd name="T8" fmla="*/ 0 w 36"/>
                    <a:gd name="T9" fmla="*/ 23 h 34"/>
                  </a:gdLst>
                  <a:ahLst/>
                  <a:cxnLst>
                    <a:cxn ang="0">
                      <a:pos x="T0" y="T1"/>
                    </a:cxn>
                    <a:cxn ang="0">
                      <a:pos x="T2" y="T3"/>
                    </a:cxn>
                    <a:cxn ang="0">
                      <a:pos x="T4" y="T5"/>
                    </a:cxn>
                    <a:cxn ang="0">
                      <a:pos x="T6" y="T7"/>
                    </a:cxn>
                    <a:cxn ang="0">
                      <a:pos x="T8" y="T9"/>
                    </a:cxn>
                  </a:cxnLst>
                  <a:rect l="0" t="0" r="r" b="b"/>
                  <a:pathLst>
                    <a:path w="36" h="34">
                      <a:moveTo>
                        <a:pt x="0" y="23"/>
                      </a:moveTo>
                      <a:cubicBezTo>
                        <a:pt x="5" y="26"/>
                        <a:pt x="10" y="29"/>
                        <a:pt x="15" y="34"/>
                      </a:cubicBezTo>
                      <a:cubicBezTo>
                        <a:pt x="22" y="26"/>
                        <a:pt x="29" y="18"/>
                        <a:pt x="36" y="10"/>
                      </a:cubicBezTo>
                      <a:cubicBezTo>
                        <a:pt x="29" y="6"/>
                        <a:pt x="22" y="2"/>
                        <a:pt x="18" y="0"/>
                      </a:cubicBezTo>
                      <a:cubicBezTo>
                        <a:pt x="13" y="7"/>
                        <a:pt x="7" y="15"/>
                        <a:pt x="0" y="23"/>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1" name="Freeform 806"/>
                <p:cNvSpPr/>
                <p:nvPr/>
              </p:nvSpPr>
              <p:spPr bwMode="auto">
                <a:xfrm>
                  <a:off x="4312" y="2683"/>
                  <a:ext cx="97" cy="97"/>
                </a:xfrm>
                <a:custGeom>
                  <a:avLst/>
                  <a:gdLst>
                    <a:gd name="T0" fmla="*/ 9 w 41"/>
                    <a:gd name="T1" fmla="*/ 0 h 41"/>
                    <a:gd name="T2" fmla="*/ 0 w 41"/>
                    <a:gd name="T3" fmla="*/ 41 h 41"/>
                    <a:gd name="T4" fmla="*/ 41 w 41"/>
                    <a:gd name="T5" fmla="*/ 25 h 41"/>
                    <a:gd name="T6" fmla="*/ 9 w 41"/>
                    <a:gd name="T7" fmla="*/ 0 h 41"/>
                  </a:gdLst>
                  <a:ahLst/>
                  <a:cxnLst>
                    <a:cxn ang="0">
                      <a:pos x="T0" y="T1"/>
                    </a:cxn>
                    <a:cxn ang="0">
                      <a:pos x="T2" y="T3"/>
                    </a:cxn>
                    <a:cxn ang="0">
                      <a:pos x="T4" y="T5"/>
                    </a:cxn>
                    <a:cxn ang="0">
                      <a:pos x="T6" y="T7"/>
                    </a:cxn>
                  </a:cxnLst>
                  <a:rect l="0" t="0" r="r" b="b"/>
                  <a:pathLst>
                    <a:path w="41" h="41">
                      <a:moveTo>
                        <a:pt x="9" y="0"/>
                      </a:moveTo>
                      <a:cubicBezTo>
                        <a:pt x="0" y="41"/>
                        <a:pt x="0" y="41"/>
                        <a:pt x="0" y="41"/>
                      </a:cubicBezTo>
                      <a:cubicBezTo>
                        <a:pt x="15" y="39"/>
                        <a:pt x="29" y="33"/>
                        <a:pt x="41" y="25"/>
                      </a:cubicBezTo>
                      <a:lnTo>
                        <a:pt x="9" y="0"/>
                      </a:ln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2" name="Freeform 807"/>
                <p:cNvSpPr/>
                <p:nvPr/>
              </p:nvSpPr>
              <p:spPr bwMode="auto">
                <a:xfrm>
                  <a:off x="4418" y="3073"/>
                  <a:ext cx="21" cy="192"/>
                </a:xfrm>
                <a:custGeom>
                  <a:avLst/>
                  <a:gdLst>
                    <a:gd name="T0" fmla="*/ 21 w 21"/>
                    <a:gd name="T1" fmla="*/ 185 h 192"/>
                    <a:gd name="T2" fmla="*/ 10 w 21"/>
                    <a:gd name="T3" fmla="*/ 0 h 192"/>
                    <a:gd name="T4" fmla="*/ 0 w 21"/>
                    <a:gd name="T5" fmla="*/ 10 h 192"/>
                    <a:gd name="T6" fmla="*/ 10 w 21"/>
                    <a:gd name="T7" fmla="*/ 192 h 192"/>
                    <a:gd name="T8" fmla="*/ 21 w 21"/>
                    <a:gd name="T9" fmla="*/ 185 h 192"/>
                  </a:gdLst>
                  <a:ahLst/>
                  <a:cxnLst>
                    <a:cxn ang="0">
                      <a:pos x="T0" y="T1"/>
                    </a:cxn>
                    <a:cxn ang="0">
                      <a:pos x="T2" y="T3"/>
                    </a:cxn>
                    <a:cxn ang="0">
                      <a:pos x="T4" y="T5"/>
                    </a:cxn>
                    <a:cxn ang="0">
                      <a:pos x="T6" y="T7"/>
                    </a:cxn>
                    <a:cxn ang="0">
                      <a:pos x="T8" y="T9"/>
                    </a:cxn>
                  </a:cxnLst>
                  <a:rect l="0" t="0" r="r" b="b"/>
                  <a:pathLst>
                    <a:path w="21" h="192">
                      <a:moveTo>
                        <a:pt x="21" y="185"/>
                      </a:moveTo>
                      <a:lnTo>
                        <a:pt x="10" y="0"/>
                      </a:lnTo>
                      <a:lnTo>
                        <a:pt x="0" y="10"/>
                      </a:lnTo>
                      <a:lnTo>
                        <a:pt x="10" y="192"/>
                      </a:lnTo>
                      <a:lnTo>
                        <a:pt x="21" y="185"/>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732" name="Group 1009"/>
              <p:cNvGrpSpPr/>
              <p:nvPr/>
            </p:nvGrpSpPr>
            <p:grpSpPr bwMode="auto">
              <a:xfrm flipH="1">
                <a:off x="3018531" y="-3131"/>
                <a:ext cx="1714363" cy="6866846"/>
                <a:chOff x="3375" y="-35"/>
                <a:chExt cx="1095" cy="4386"/>
              </a:xfrm>
            </p:grpSpPr>
            <p:sp>
              <p:nvSpPr>
                <p:cNvPr id="2393" name="Freeform 809"/>
                <p:cNvSpPr/>
                <p:nvPr/>
              </p:nvSpPr>
              <p:spPr bwMode="auto">
                <a:xfrm>
                  <a:off x="4439" y="3752"/>
                  <a:ext cx="27" cy="57"/>
                </a:xfrm>
                <a:custGeom>
                  <a:avLst/>
                  <a:gdLst>
                    <a:gd name="T0" fmla="*/ 11 w 11"/>
                    <a:gd name="T1" fmla="*/ 11 h 24"/>
                    <a:gd name="T2" fmla="*/ 0 w 11"/>
                    <a:gd name="T3" fmla="*/ 0 h 24"/>
                    <a:gd name="T4" fmla="*/ 1 w 11"/>
                    <a:gd name="T5" fmla="*/ 24 h 24"/>
                    <a:gd name="T6" fmla="*/ 11 w 11"/>
                    <a:gd name="T7" fmla="*/ 11 h 24"/>
                  </a:gdLst>
                  <a:ahLst/>
                  <a:cxnLst>
                    <a:cxn ang="0">
                      <a:pos x="T0" y="T1"/>
                    </a:cxn>
                    <a:cxn ang="0">
                      <a:pos x="T2" y="T3"/>
                    </a:cxn>
                    <a:cxn ang="0">
                      <a:pos x="T4" y="T5"/>
                    </a:cxn>
                    <a:cxn ang="0">
                      <a:pos x="T6" y="T7"/>
                    </a:cxn>
                  </a:cxnLst>
                  <a:rect l="0" t="0" r="r" b="b"/>
                  <a:pathLst>
                    <a:path w="11" h="24">
                      <a:moveTo>
                        <a:pt x="11" y="11"/>
                      </a:moveTo>
                      <a:cubicBezTo>
                        <a:pt x="0" y="0"/>
                        <a:pt x="0" y="0"/>
                        <a:pt x="0" y="0"/>
                      </a:cubicBezTo>
                      <a:cubicBezTo>
                        <a:pt x="1" y="24"/>
                        <a:pt x="1" y="24"/>
                        <a:pt x="1" y="24"/>
                      </a:cubicBezTo>
                      <a:cubicBezTo>
                        <a:pt x="4" y="19"/>
                        <a:pt x="7" y="15"/>
                        <a:pt x="11" y="11"/>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4" name="Freeform 810"/>
                <p:cNvSpPr/>
                <p:nvPr/>
              </p:nvSpPr>
              <p:spPr bwMode="auto">
                <a:xfrm>
                  <a:off x="4066" y="1966"/>
                  <a:ext cx="298" cy="274"/>
                </a:xfrm>
                <a:custGeom>
                  <a:avLst/>
                  <a:gdLst>
                    <a:gd name="T0" fmla="*/ 0 w 298"/>
                    <a:gd name="T1" fmla="*/ 225 h 274"/>
                    <a:gd name="T2" fmla="*/ 49 w 298"/>
                    <a:gd name="T3" fmla="*/ 241 h 274"/>
                    <a:gd name="T4" fmla="*/ 116 w 298"/>
                    <a:gd name="T5" fmla="*/ 173 h 274"/>
                    <a:gd name="T6" fmla="*/ 123 w 298"/>
                    <a:gd name="T7" fmla="*/ 260 h 274"/>
                    <a:gd name="T8" fmla="*/ 165 w 298"/>
                    <a:gd name="T9" fmla="*/ 274 h 274"/>
                    <a:gd name="T10" fmla="*/ 298 w 298"/>
                    <a:gd name="T11" fmla="*/ 88 h 274"/>
                    <a:gd name="T12" fmla="*/ 246 w 298"/>
                    <a:gd name="T13" fmla="*/ 66 h 274"/>
                    <a:gd name="T14" fmla="*/ 163 w 298"/>
                    <a:gd name="T15" fmla="*/ 196 h 274"/>
                    <a:gd name="T16" fmla="*/ 146 w 298"/>
                    <a:gd name="T17" fmla="*/ 90 h 274"/>
                    <a:gd name="T18" fmla="*/ 64 w 298"/>
                    <a:gd name="T19" fmla="*/ 163 h 274"/>
                    <a:gd name="T20" fmla="*/ 92 w 298"/>
                    <a:gd name="T21" fmla="*/ 12 h 274"/>
                    <a:gd name="T22" fmla="*/ 42 w 298"/>
                    <a:gd name="T23" fmla="*/ 0 h 274"/>
                    <a:gd name="T24" fmla="*/ 0 w 298"/>
                    <a:gd name="T25" fmla="*/ 22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8" h="274">
                      <a:moveTo>
                        <a:pt x="0" y="225"/>
                      </a:moveTo>
                      <a:lnTo>
                        <a:pt x="49" y="241"/>
                      </a:lnTo>
                      <a:lnTo>
                        <a:pt x="116" y="173"/>
                      </a:lnTo>
                      <a:lnTo>
                        <a:pt x="123" y="260"/>
                      </a:lnTo>
                      <a:lnTo>
                        <a:pt x="165" y="274"/>
                      </a:lnTo>
                      <a:lnTo>
                        <a:pt x="298" y="88"/>
                      </a:lnTo>
                      <a:lnTo>
                        <a:pt x="246" y="66"/>
                      </a:lnTo>
                      <a:lnTo>
                        <a:pt x="163" y="196"/>
                      </a:lnTo>
                      <a:lnTo>
                        <a:pt x="146" y="90"/>
                      </a:lnTo>
                      <a:lnTo>
                        <a:pt x="64" y="163"/>
                      </a:lnTo>
                      <a:lnTo>
                        <a:pt x="92" y="12"/>
                      </a:lnTo>
                      <a:lnTo>
                        <a:pt x="42" y="0"/>
                      </a:lnTo>
                      <a:lnTo>
                        <a:pt x="0" y="225"/>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5" name="Freeform 811"/>
                <p:cNvSpPr/>
                <p:nvPr/>
              </p:nvSpPr>
              <p:spPr bwMode="auto">
                <a:xfrm>
                  <a:off x="4212" y="2515"/>
                  <a:ext cx="218" cy="203"/>
                </a:xfrm>
                <a:custGeom>
                  <a:avLst/>
                  <a:gdLst>
                    <a:gd name="T0" fmla="*/ 0 w 92"/>
                    <a:gd name="T1" fmla="*/ 55 h 86"/>
                    <a:gd name="T2" fmla="*/ 75 w 92"/>
                    <a:gd name="T3" fmla="*/ 0 h 86"/>
                    <a:gd name="T4" fmla="*/ 66 w 92"/>
                    <a:gd name="T5" fmla="*/ 3 h 86"/>
                    <a:gd name="T6" fmla="*/ 6 w 92"/>
                    <a:gd name="T7" fmla="*/ 47 h 86"/>
                    <a:gd name="T8" fmla="*/ 0 w 92"/>
                    <a:gd name="T9" fmla="*/ 55 h 86"/>
                  </a:gdLst>
                  <a:ahLst/>
                  <a:cxnLst>
                    <a:cxn ang="0">
                      <a:pos x="T0" y="T1"/>
                    </a:cxn>
                    <a:cxn ang="0">
                      <a:pos x="T2" y="T3"/>
                    </a:cxn>
                    <a:cxn ang="0">
                      <a:pos x="T4" y="T5"/>
                    </a:cxn>
                    <a:cxn ang="0">
                      <a:pos x="T6" y="T7"/>
                    </a:cxn>
                    <a:cxn ang="0">
                      <a:pos x="T8" y="T9"/>
                    </a:cxn>
                  </a:cxnLst>
                  <a:rect l="0" t="0" r="r" b="b"/>
                  <a:pathLst>
                    <a:path w="92" h="86">
                      <a:moveTo>
                        <a:pt x="0" y="55"/>
                      </a:moveTo>
                      <a:cubicBezTo>
                        <a:pt x="40" y="86"/>
                        <a:pt x="92" y="42"/>
                        <a:pt x="75" y="0"/>
                      </a:cubicBezTo>
                      <a:cubicBezTo>
                        <a:pt x="72" y="1"/>
                        <a:pt x="69" y="2"/>
                        <a:pt x="66" y="3"/>
                      </a:cubicBezTo>
                      <a:cubicBezTo>
                        <a:pt x="69" y="35"/>
                        <a:pt x="36" y="63"/>
                        <a:pt x="6" y="47"/>
                      </a:cubicBezTo>
                      <a:cubicBezTo>
                        <a:pt x="4" y="50"/>
                        <a:pt x="2" y="52"/>
                        <a:pt x="0" y="55"/>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6" name="Freeform 812"/>
                <p:cNvSpPr/>
                <p:nvPr/>
              </p:nvSpPr>
              <p:spPr bwMode="auto">
                <a:xfrm>
                  <a:off x="3832" y="296"/>
                  <a:ext cx="456" cy="825"/>
                </a:xfrm>
                <a:custGeom>
                  <a:avLst/>
                  <a:gdLst>
                    <a:gd name="T0" fmla="*/ 14 w 193"/>
                    <a:gd name="T1" fmla="*/ 277 h 349"/>
                    <a:gd name="T2" fmla="*/ 6 w 193"/>
                    <a:gd name="T3" fmla="*/ 344 h 349"/>
                    <a:gd name="T4" fmla="*/ 15 w 193"/>
                    <a:gd name="T5" fmla="*/ 346 h 349"/>
                    <a:gd name="T6" fmla="*/ 141 w 193"/>
                    <a:gd name="T7" fmla="*/ 175 h 349"/>
                    <a:gd name="T8" fmla="*/ 22 w 193"/>
                    <a:gd name="T9" fmla="*/ 347 h 349"/>
                    <a:gd name="T10" fmla="*/ 32 w 193"/>
                    <a:gd name="T11" fmla="*/ 349 h 349"/>
                    <a:gd name="T12" fmla="*/ 87 w 193"/>
                    <a:gd name="T13" fmla="*/ 245 h 349"/>
                    <a:gd name="T14" fmla="*/ 123 w 193"/>
                    <a:gd name="T15" fmla="*/ 227 h 349"/>
                    <a:gd name="T16" fmla="*/ 170 w 193"/>
                    <a:gd name="T17" fmla="*/ 179 h 349"/>
                    <a:gd name="T18" fmla="*/ 183 w 193"/>
                    <a:gd name="T19" fmla="*/ 47 h 349"/>
                    <a:gd name="T20" fmla="*/ 84 w 193"/>
                    <a:gd name="T21" fmla="*/ 13 h 349"/>
                    <a:gd name="T22" fmla="*/ 68 w 193"/>
                    <a:gd name="T23" fmla="*/ 88 h 349"/>
                    <a:gd name="T24" fmla="*/ 87 w 193"/>
                    <a:gd name="T25" fmla="*/ 29 h 349"/>
                    <a:gd name="T26" fmla="*/ 158 w 193"/>
                    <a:gd name="T27" fmla="*/ 75 h 349"/>
                    <a:gd name="T28" fmla="*/ 82 w 193"/>
                    <a:gd name="T29" fmla="*/ 201 h 349"/>
                    <a:gd name="T30" fmla="*/ 14 w 193"/>
                    <a:gd name="T31" fmla="*/ 277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3" h="349">
                      <a:moveTo>
                        <a:pt x="14" y="277"/>
                      </a:moveTo>
                      <a:cubicBezTo>
                        <a:pt x="5" y="296"/>
                        <a:pt x="0" y="317"/>
                        <a:pt x="6" y="344"/>
                      </a:cubicBezTo>
                      <a:cubicBezTo>
                        <a:pt x="15" y="346"/>
                        <a:pt x="15" y="346"/>
                        <a:pt x="15" y="346"/>
                      </a:cubicBezTo>
                      <a:cubicBezTo>
                        <a:pt x="12" y="248"/>
                        <a:pt x="95" y="227"/>
                        <a:pt x="141" y="175"/>
                      </a:cubicBezTo>
                      <a:cubicBezTo>
                        <a:pt x="107" y="229"/>
                        <a:pt x="13" y="248"/>
                        <a:pt x="22" y="347"/>
                      </a:cubicBezTo>
                      <a:cubicBezTo>
                        <a:pt x="32" y="349"/>
                        <a:pt x="32" y="349"/>
                        <a:pt x="32" y="349"/>
                      </a:cubicBezTo>
                      <a:cubicBezTo>
                        <a:pt x="32" y="310"/>
                        <a:pt x="54" y="269"/>
                        <a:pt x="87" y="245"/>
                      </a:cubicBezTo>
                      <a:cubicBezTo>
                        <a:pt x="98" y="236"/>
                        <a:pt x="111" y="231"/>
                        <a:pt x="123" y="227"/>
                      </a:cubicBezTo>
                      <a:cubicBezTo>
                        <a:pt x="139" y="219"/>
                        <a:pt x="156" y="209"/>
                        <a:pt x="170" y="179"/>
                      </a:cubicBezTo>
                      <a:cubicBezTo>
                        <a:pt x="193" y="134"/>
                        <a:pt x="193" y="67"/>
                        <a:pt x="183" y="47"/>
                      </a:cubicBezTo>
                      <a:cubicBezTo>
                        <a:pt x="160" y="0"/>
                        <a:pt x="110" y="1"/>
                        <a:pt x="84" y="13"/>
                      </a:cubicBezTo>
                      <a:cubicBezTo>
                        <a:pt x="59" y="24"/>
                        <a:pt x="41" y="63"/>
                        <a:pt x="68" y="88"/>
                      </a:cubicBezTo>
                      <a:cubicBezTo>
                        <a:pt x="55" y="61"/>
                        <a:pt x="73" y="36"/>
                        <a:pt x="87" y="29"/>
                      </a:cubicBezTo>
                      <a:cubicBezTo>
                        <a:pt x="110" y="20"/>
                        <a:pt x="148" y="29"/>
                        <a:pt x="158" y="75"/>
                      </a:cubicBezTo>
                      <a:cubicBezTo>
                        <a:pt x="169" y="127"/>
                        <a:pt x="125" y="165"/>
                        <a:pt x="82" y="201"/>
                      </a:cubicBezTo>
                      <a:cubicBezTo>
                        <a:pt x="55" y="223"/>
                        <a:pt x="30" y="246"/>
                        <a:pt x="14" y="277"/>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7" name="Freeform 813"/>
                <p:cNvSpPr/>
                <p:nvPr/>
              </p:nvSpPr>
              <p:spPr bwMode="auto">
                <a:xfrm>
                  <a:off x="4331" y="2139"/>
                  <a:ext cx="33" cy="33"/>
                </a:xfrm>
                <a:custGeom>
                  <a:avLst/>
                  <a:gdLst>
                    <a:gd name="T0" fmla="*/ 0 w 14"/>
                    <a:gd name="T1" fmla="*/ 12 h 14"/>
                    <a:gd name="T2" fmla="*/ 7 w 14"/>
                    <a:gd name="T3" fmla="*/ 14 h 14"/>
                    <a:gd name="T4" fmla="*/ 14 w 14"/>
                    <a:gd name="T5" fmla="*/ 1 h 14"/>
                    <a:gd name="T6" fmla="*/ 5 w 14"/>
                    <a:gd name="T7" fmla="*/ 0 h 14"/>
                    <a:gd name="T8" fmla="*/ 0 w 14"/>
                    <a:gd name="T9" fmla="*/ 12 h 14"/>
                  </a:gdLst>
                  <a:ahLst/>
                  <a:cxnLst>
                    <a:cxn ang="0">
                      <a:pos x="T0" y="T1"/>
                    </a:cxn>
                    <a:cxn ang="0">
                      <a:pos x="T2" y="T3"/>
                    </a:cxn>
                    <a:cxn ang="0">
                      <a:pos x="T4" y="T5"/>
                    </a:cxn>
                    <a:cxn ang="0">
                      <a:pos x="T6" y="T7"/>
                    </a:cxn>
                    <a:cxn ang="0">
                      <a:pos x="T8" y="T9"/>
                    </a:cxn>
                  </a:cxnLst>
                  <a:rect l="0" t="0" r="r" b="b"/>
                  <a:pathLst>
                    <a:path w="14" h="14">
                      <a:moveTo>
                        <a:pt x="0" y="12"/>
                      </a:moveTo>
                      <a:cubicBezTo>
                        <a:pt x="3" y="12"/>
                        <a:pt x="5" y="13"/>
                        <a:pt x="7" y="14"/>
                      </a:cubicBezTo>
                      <a:cubicBezTo>
                        <a:pt x="14" y="1"/>
                        <a:pt x="14" y="1"/>
                        <a:pt x="14" y="1"/>
                      </a:cubicBezTo>
                      <a:cubicBezTo>
                        <a:pt x="11" y="1"/>
                        <a:pt x="8" y="0"/>
                        <a:pt x="5" y="0"/>
                      </a:cubicBezTo>
                      <a:lnTo>
                        <a:pt x="0" y="12"/>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8" name="Freeform 814"/>
                <p:cNvSpPr/>
                <p:nvPr/>
              </p:nvSpPr>
              <p:spPr bwMode="auto">
                <a:xfrm>
                  <a:off x="4399" y="3087"/>
                  <a:ext cx="22" cy="194"/>
                </a:xfrm>
                <a:custGeom>
                  <a:avLst/>
                  <a:gdLst>
                    <a:gd name="T0" fmla="*/ 22 w 22"/>
                    <a:gd name="T1" fmla="*/ 185 h 194"/>
                    <a:gd name="T2" fmla="*/ 12 w 22"/>
                    <a:gd name="T3" fmla="*/ 0 h 194"/>
                    <a:gd name="T4" fmla="*/ 0 w 22"/>
                    <a:gd name="T5" fmla="*/ 10 h 194"/>
                    <a:gd name="T6" fmla="*/ 10 w 22"/>
                    <a:gd name="T7" fmla="*/ 194 h 194"/>
                    <a:gd name="T8" fmla="*/ 22 w 22"/>
                    <a:gd name="T9" fmla="*/ 185 h 194"/>
                  </a:gdLst>
                  <a:ahLst/>
                  <a:cxnLst>
                    <a:cxn ang="0">
                      <a:pos x="T0" y="T1"/>
                    </a:cxn>
                    <a:cxn ang="0">
                      <a:pos x="T2" y="T3"/>
                    </a:cxn>
                    <a:cxn ang="0">
                      <a:pos x="T4" y="T5"/>
                    </a:cxn>
                    <a:cxn ang="0">
                      <a:pos x="T6" y="T7"/>
                    </a:cxn>
                    <a:cxn ang="0">
                      <a:pos x="T8" y="T9"/>
                    </a:cxn>
                  </a:cxnLst>
                  <a:rect l="0" t="0" r="r" b="b"/>
                  <a:pathLst>
                    <a:path w="22" h="194">
                      <a:moveTo>
                        <a:pt x="22" y="185"/>
                      </a:moveTo>
                      <a:lnTo>
                        <a:pt x="12" y="0"/>
                      </a:lnTo>
                      <a:lnTo>
                        <a:pt x="0" y="10"/>
                      </a:lnTo>
                      <a:lnTo>
                        <a:pt x="10" y="194"/>
                      </a:lnTo>
                      <a:lnTo>
                        <a:pt x="22" y="185"/>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9" name="Freeform 815"/>
                <p:cNvSpPr/>
                <p:nvPr/>
              </p:nvSpPr>
              <p:spPr bwMode="auto">
                <a:xfrm>
                  <a:off x="4160" y="1734"/>
                  <a:ext cx="227" cy="251"/>
                </a:xfrm>
                <a:custGeom>
                  <a:avLst/>
                  <a:gdLst>
                    <a:gd name="T0" fmla="*/ 0 w 96"/>
                    <a:gd name="T1" fmla="*/ 97 h 106"/>
                    <a:gd name="T2" fmla="*/ 6 w 96"/>
                    <a:gd name="T3" fmla="*/ 98 h 106"/>
                    <a:gd name="T4" fmla="*/ 4 w 96"/>
                    <a:gd name="T5" fmla="*/ 106 h 106"/>
                    <a:gd name="T6" fmla="*/ 96 w 96"/>
                    <a:gd name="T7" fmla="*/ 94 h 106"/>
                    <a:gd name="T8" fmla="*/ 45 w 96"/>
                    <a:gd name="T9" fmla="*/ 0 h 106"/>
                    <a:gd name="T10" fmla="*/ 0 w 96"/>
                    <a:gd name="T11" fmla="*/ 97 h 106"/>
                  </a:gdLst>
                  <a:ahLst/>
                  <a:cxnLst>
                    <a:cxn ang="0">
                      <a:pos x="T0" y="T1"/>
                    </a:cxn>
                    <a:cxn ang="0">
                      <a:pos x="T2" y="T3"/>
                    </a:cxn>
                    <a:cxn ang="0">
                      <a:pos x="T4" y="T5"/>
                    </a:cxn>
                    <a:cxn ang="0">
                      <a:pos x="T6" y="T7"/>
                    </a:cxn>
                    <a:cxn ang="0">
                      <a:pos x="T8" y="T9"/>
                    </a:cxn>
                    <a:cxn ang="0">
                      <a:pos x="T10" y="T11"/>
                    </a:cxn>
                  </a:cxnLst>
                  <a:rect l="0" t="0" r="r" b="b"/>
                  <a:pathLst>
                    <a:path w="96" h="106">
                      <a:moveTo>
                        <a:pt x="0" y="97"/>
                      </a:moveTo>
                      <a:cubicBezTo>
                        <a:pt x="6" y="98"/>
                        <a:pt x="6" y="98"/>
                        <a:pt x="6" y="98"/>
                      </a:cubicBezTo>
                      <a:cubicBezTo>
                        <a:pt x="4" y="106"/>
                        <a:pt x="4" y="106"/>
                        <a:pt x="4" y="106"/>
                      </a:cubicBezTo>
                      <a:cubicBezTo>
                        <a:pt x="30" y="100"/>
                        <a:pt x="77" y="97"/>
                        <a:pt x="96" y="94"/>
                      </a:cubicBezTo>
                      <a:cubicBezTo>
                        <a:pt x="85" y="76"/>
                        <a:pt x="59" y="33"/>
                        <a:pt x="45" y="0"/>
                      </a:cubicBezTo>
                      <a:cubicBezTo>
                        <a:pt x="31" y="32"/>
                        <a:pt x="13" y="67"/>
                        <a:pt x="0" y="97"/>
                      </a:cubicBezTo>
                      <a:close/>
                    </a:path>
                  </a:pathLst>
                </a:custGeom>
                <a:solidFill>
                  <a:srgbClr val="C6D9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0" name="Freeform 816"/>
                <p:cNvSpPr/>
                <p:nvPr/>
              </p:nvSpPr>
              <p:spPr bwMode="auto">
                <a:xfrm>
                  <a:off x="4182" y="-35"/>
                  <a:ext cx="28" cy="18"/>
                </a:xfrm>
                <a:custGeom>
                  <a:avLst/>
                  <a:gdLst>
                    <a:gd name="T0" fmla="*/ 12 w 12"/>
                    <a:gd name="T1" fmla="*/ 8 h 8"/>
                    <a:gd name="T2" fmla="*/ 11 w 12"/>
                    <a:gd name="T3" fmla="*/ 0 h 8"/>
                    <a:gd name="T4" fmla="*/ 0 w 12"/>
                    <a:gd name="T5" fmla="*/ 0 h 8"/>
                    <a:gd name="T6" fmla="*/ 1 w 12"/>
                    <a:gd name="T7" fmla="*/ 6 h 8"/>
                    <a:gd name="T8" fmla="*/ 12 w 12"/>
                    <a:gd name="T9" fmla="*/ 8 h 8"/>
                  </a:gdLst>
                  <a:ahLst/>
                  <a:cxnLst>
                    <a:cxn ang="0">
                      <a:pos x="T0" y="T1"/>
                    </a:cxn>
                    <a:cxn ang="0">
                      <a:pos x="T2" y="T3"/>
                    </a:cxn>
                    <a:cxn ang="0">
                      <a:pos x="T4" y="T5"/>
                    </a:cxn>
                    <a:cxn ang="0">
                      <a:pos x="T6" y="T7"/>
                    </a:cxn>
                    <a:cxn ang="0">
                      <a:pos x="T8" y="T9"/>
                    </a:cxn>
                  </a:cxnLst>
                  <a:rect l="0" t="0" r="r" b="b"/>
                  <a:pathLst>
                    <a:path w="12" h="8">
                      <a:moveTo>
                        <a:pt x="12" y="8"/>
                      </a:moveTo>
                      <a:cubicBezTo>
                        <a:pt x="11" y="0"/>
                        <a:pt x="11" y="0"/>
                        <a:pt x="11" y="0"/>
                      </a:cubicBezTo>
                      <a:cubicBezTo>
                        <a:pt x="0" y="0"/>
                        <a:pt x="0" y="0"/>
                        <a:pt x="0" y="0"/>
                      </a:cubicBezTo>
                      <a:cubicBezTo>
                        <a:pt x="1" y="6"/>
                        <a:pt x="1" y="6"/>
                        <a:pt x="1" y="6"/>
                      </a:cubicBezTo>
                      <a:cubicBezTo>
                        <a:pt x="5" y="6"/>
                        <a:pt x="8" y="7"/>
                        <a:pt x="12" y="8"/>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1" name="Freeform 817"/>
                <p:cNvSpPr/>
                <p:nvPr/>
              </p:nvSpPr>
              <p:spPr bwMode="auto">
                <a:xfrm>
                  <a:off x="4413" y="3728"/>
                  <a:ext cx="22" cy="116"/>
                </a:xfrm>
                <a:custGeom>
                  <a:avLst/>
                  <a:gdLst>
                    <a:gd name="T0" fmla="*/ 2 w 9"/>
                    <a:gd name="T1" fmla="*/ 49 h 49"/>
                    <a:gd name="T2" fmla="*/ 9 w 9"/>
                    <a:gd name="T3" fmla="*/ 38 h 49"/>
                    <a:gd name="T4" fmla="*/ 8 w 9"/>
                    <a:gd name="T5" fmla="*/ 7 h 49"/>
                    <a:gd name="T6" fmla="*/ 0 w 9"/>
                    <a:gd name="T7" fmla="*/ 0 h 49"/>
                    <a:gd name="T8" fmla="*/ 2 w 9"/>
                    <a:gd name="T9" fmla="*/ 49 h 49"/>
                  </a:gdLst>
                  <a:ahLst/>
                  <a:cxnLst>
                    <a:cxn ang="0">
                      <a:pos x="T0" y="T1"/>
                    </a:cxn>
                    <a:cxn ang="0">
                      <a:pos x="T2" y="T3"/>
                    </a:cxn>
                    <a:cxn ang="0">
                      <a:pos x="T4" y="T5"/>
                    </a:cxn>
                    <a:cxn ang="0">
                      <a:pos x="T6" y="T7"/>
                    </a:cxn>
                    <a:cxn ang="0">
                      <a:pos x="T8" y="T9"/>
                    </a:cxn>
                  </a:cxnLst>
                  <a:rect l="0" t="0" r="r" b="b"/>
                  <a:pathLst>
                    <a:path w="9" h="49">
                      <a:moveTo>
                        <a:pt x="2" y="49"/>
                      </a:moveTo>
                      <a:cubicBezTo>
                        <a:pt x="4" y="45"/>
                        <a:pt x="6" y="42"/>
                        <a:pt x="9" y="38"/>
                      </a:cubicBezTo>
                      <a:cubicBezTo>
                        <a:pt x="8" y="7"/>
                        <a:pt x="8" y="7"/>
                        <a:pt x="8" y="7"/>
                      </a:cubicBezTo>
                      <a:cubicBezTo>
                        <a:pt x="0" y="0"/>
                        <a:pt x="0" y="0"/>
                        <a:pt x="0" y="0"/>
                      </a:cubicBezTo>
                      <a:lnTo>
                        <a:pt x="2" y="49"/>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2" name="Freeform 818"/>
                <p:cNvSpPr/>
                <p:nvPr/>
              </p:nvSpPr>
              <p:spPr bwMode="auto">
                <a:xfrm>
                  <a:off x="4321" y="2371"/>
                  <a:ext cx="36" cy="63"/>
                </a:xfrm>
                <a:custGeom>
                  <a:avLst/>
                  <a:gdLst>
                    <a:gd name="T0" fmla="*/ 15 w 15"/>
                    <a:gd name="T1" fmla="*/ 26 h 27"/>
                    <a:gd name="T2" fmla="*/ 8 w 15"/>
                    <a:gd name="T3" fmla="*/ 0 h 27"/>
                    <a:gd name="T4" fmla="*/ 0 w 15"/>
                    <a:gd name="T5" fmla="*/ 2 h 27"/>
                    <a:gd name="T6" fmla="*/ 1 w 15"/>
                    <a:gd name="T7" fmla="*/ 26 h 27"/>
                    <a:gd name="T8" fmla="*/ 15 w 15"/>
                    <a:gd name="T9" fmla="*/ 26 h 27"/>
                  </a:gdLst>
                  <a:ahLst/>
                  <a:cxnLst>
                    <a:cxn ang="0">
                      <a:pos x="T0" y="T1"/>
                    </a:cxn>
                    <a:cxn ang="0">
                      <a:pos x="T2" y="T3"/>
                    </a:cxn>
                    <a:cxn ang="0">
                      <a:pos x="T4" y="T5"/>
                    </a:cxn>
                    <a:cxn ang="0">
                      <a:pos x="T6" y="T7"/>
                    </a:cxn>
                    <a:cxn ang="0">
                      <a:pos x="T8" y="T9"/>
                    </a:cxn>
                  </a:cxnLst>
                  <a:rect l="0" t="0" r="r" b="b"/>
                  <a:pathLst>
                    <a:path w="15" h="27">
                      <a:moveTo>
                        <a:pt x="15" y="26"/>
                      </a:moveTo>
                      <a:cubicBezTo>
                        <a:pt x="8" y="0"/>
                        <a:pt x="8" y="0"/>
                        <a:pt x="8" y="0"/>
                      </a:cubicBezTo>
                      <a:cubicBezTo>
                        <a:pt x="6" y="1"/>
                        <a:pt x="3" y="2"/>
                        <a:pt x="0" y="2"/>
                      </a:cubicBezTo>
                      <a:cubicBezTo>
                        <a:pt x="1" y="26"/>
                        <a:pt x="1" y="26"/>
                        <a:pt x="1" y="26"/>
                      </a:cubicBezTo>
                      <a:cubicBezTo>
                        <a:pt x="5" y="27"/>
                        <a:pt x="10" y="27"/>
                        <a:pt x="15" y="26"/>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3" name="Freeform 819"/>
                <p:cNvSpPr/>
                <p:nvPr/>
              </p:nvSpPr>
              <p:spPr bwMode="auto">
                <a:xfrm>
                  <a:off x="4378" y="3102"/>
                  <a:ext cx="24" cy="196"/>
                </a:xfrm>
                <a:custGeom>
                  <a:avLst/>
                  <a:gdLst>
                    <a:gd name="T0" fmla="*/ 24 w 24"/>
                    <a:gd name="T1" fmla="*/ 184 h 196"/>
                    <a:gd name="T2" fmla="*/ 14 w 24"/>
                    <a:gd name="T3" fmla="*/ 0 h 196"/>
                    <a:gd name="T4" fmla="*/ 0 w 24"/>
                    <a:gd name="T5" fmla="*/ 11 h 196"/>
                    <a:gd name="T6" fmla="*/ 9 w 24"/>
                    <a:gd name="T7" fmla="*/ 196 h 196"/>
                    <a:gd name="T8" fmla="*/ 24 w 24"/>
                    <a:gd name="T9" fmla="*/ 184 h 196"/>
                  </a:gdLst>
                  <a:ahLst/>
                  <a:cxnLst>
                    <a:cxn ang="0">
                      <a:pos x="T0" y="T1"/>
                    </a:cxn>
                    <a:cxn ang="0">
                      <a:pos x="T2" y="T3"/>
                    </a:cxn>
                    <a:cxn ang="0">
                      <a:pos x="T4" y="T5"/>
                    </a:cxn>
                    <a:cxn ang="0">
                      <a:pos x="T6" y="T7"/>
                    </a:cxn>
                    <a:cxn ang="0">
                      <a:pos x="T8" y="T9"/>
                    </a:cxn>
                  </a:cxnLst>
                  <a:rect l="0" t="0" r="r" b="b"/>
                  <a:pathLst>
                    <a:path w="24" h="196">
                      <a:moveTo>
                        <a:pt x="24" y="184"/>
                      </a:moveTo>
                      <a:lnTo>
                        <a:pt x="14" y="0"/>
                      </a:lnTo>
                      <a:lnTo>
                        <a:pt x="0" y="11"/>
                      </a:lnTo>
                      <a:lnTo>
                        <a:pt x="9" y="196"/>
                      </a:lnTo>
                      <a:lnTo>
                        <a:pt x="24" y="18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4" name="Freeform 820"/>
                <p:cNvSpPr/>
                <p:nvPr/>
              </p:nvSpPr>
              <p:spPr bwMode="auto">
                <a:xfrm>
                  <a:off x="4298" y="2139"/>
                  <a:ext cx="37" cy="26"/>
                </a:xfrm>
                <a:custGeom>
                  <a:avLst/>
                  <a:gdLst>
                    <a:gd name="T0" fmla="*/ 0 w 16"/>
                    <a:gd name="T1" fmla="*/ 11 h 11"/>
                    <a:gd name="T2" fmla="*/ 11 w 16"/>
                    <a:gd name="T3" fmla="*/ 11 h 11"/>
                    <a:gd name="T4" fmla="*/ 16 w 16"/>
                    <a:gd name="T5" fmla="*/ 0 h 11"/>
                    <a:gd name="T6" fmla="*/ 8 w 16"/>
                    <a:gd name="T7" fmla="*/ 0 h 11"/>
                    <a:gd name="T8" fmla="*/ 0 w 16"/>
                    <a:gd name="T9" fmla="*/ 11 h 11"/>
                  </a:gdLst>
                  <a:ahLst/>
                  <a:cxnLst>
                    <a:cxn ang="0">
                      <a:pos x="T0" y="T1"/>
                    </a:cxn>
                    <a:cxn ang="0">
                      <a:pos x="T2" y="T3"/>
                    </a:cxn>
                    <a:cxn ang="0">
                      <a:pos x="T4" y="T5"/>
                    </a:cxn>
                    <a:cxn ang="0">
                      <a:pos x="T6" y="T7"/>
                    </a:cxn>
                    <a:cxn ang="0">
                      <a:pos x="T8" y="T9"/>
                    </a:cxn>
                  </a:cxnLst>
                  <a:rect l="0" t="0" r="r" b="b"/>
                  <a:pathLst>
                    <a:path w="16" h="11">
                      <a:moveTo>
                        <a:pt x="0" y="11"/>
                      </a:moveTo>
                      <a:cubicBezTo>
                        <a:pt x="4" y="10"/>
                        <a:pt x="8" y="10"/>
                        <a:pt x="11" y="11"/>
                      </a:cubicBezTo>
                      <a:cubicBezTo>
                        <a:pt x="16" y="0"/>
                        <a:pt x="16" y="0"/>
                        <a:pt x="16" y="0"/>
                      </a:cubicBezTo>
                      <a:cubicBezTo>
                        <a:pt x="13" y="0"/>
                        <a:pt x="10" y="0"/>
                        <a:pt x="8" y="0"/>
                      </a:cubicBezTo>
                      <a:lnTo>
                        <a:pt x="0" y="11"/>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5" name="Freeform 821"/>
                <p:cNvSpPr/>
                <p:nvPr/>
              </p:nvSpPr>
              <p:spPr bwMode="auto">
                <a:xfrm>
                  <a:off x="4366" y="3362"/>
                  <a:ext cx="33" cy="31"/>
                </a:xfrm>
                <a:custGeom>
                  <a:avLst/>
                  <a:gdLst>
                    <a:gd name="T0" fmla="*/ 6 w 14"/>
                    <a:gd name="T1" fmla="*/ 13 h 13"/>
                    <a:gd name="T2" fmla="*/ 13 w 14"/>
                    <a:gd name="T3" fmla="*/ 7 h 13"/>
                    <a:gd name="T4" fmla="*/ 8 w 14"/>
                    <a:gd name="T5" fmla="*/ 1 h 13"/>
                    <a:gd name="T6" fmla="*/ 1 w 14"/>
                    <a:gd name="T7" fmla="*/ 6 h 13"/>
                    <a:gd name="T8" fmla="*/ 6 w 14"/>
                    <a:gd name="T9" fmla="*/ 13 h 13"/>
                  </a:gdLst>
                  <a:ahLst/>
                  <a:cxnLst>
                    <a:cxn ang="0">
                      <a:pos x="T0" y="T1"/>
                    </a:cxn>
                    <a:cxn ang="0">
                      <a:pos x="T2" y="T3"/>
                    </a:cxn>
                    <a:cxn ang="0">
                      <a:pos x="T4" y="T5"/>
                    </a:cxn>
                    <a:cxn ang="0">
                      <a:pos x="T6" y="T7"/>
                    </a:cxn>
                    <a:cxn ang="0">
                      <a:pos x="T8" y="T9"/>
                    </a:cxn>
                  </a:cxnLst>
                  <a:rect l="0" t="0" r="r" b="b"/>
                  <a:pathLst>
                    <a:path w="14" h="13">
                      <a:moveTo>
                        <a:pt x="6" y="13"/>
                      </a:moveTo>
                      <a:cubicBezTo>
                        <a:pt x="9" y="13"/>
                        <a:pt x="13" y="11"/>
                        <a:pt x="13" y="7"/>
                      </a:cubicBezTo>
                      <a:cubicBezTo>
                        <a:pt x="14" y="4"/>
                        <a:pt x="11" y="1"/>
                        <a:pt x="8" y="1"/>
                      </a:cubicBezTo>
                      <a:cubicBezTo>
                        <a:pt x="4" y="0"/>
                        <a:pt x="1" y="3"/>
                        <a:pt x="1" y="6"/>
                      </a:cubicBezTo>
                      <a:cubicBezTo>
                        <a:pt x="0" y="10"/>
                        <a:pt x="3" y="13"/>
                        <a:pt x="6" y="13"/>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6" name="Freeform 822"/>
                <p:cNvSpPr/>
                <p:nvPr/>
              </p:nvSpPr>
              <p:spPr bwMode="auto">
                <a:xfrm>
                  <a:off x="4137" y="244"/>
                  <a:ext cx="92" cy="66"/>
                </a:xfrm>
                <a:custGeom>
                  <a:avLst/>
                  <a:gdLst>
                    <a:gd name="T0" fmla="*/ 0 w 39"/>
                    <a:gd name="T1" fmla="*/ 21 h 28"/>
                    <a:gd name="T2" fmla="*/ 22 w 39"/>
                    <a:gd name="T3" fmla="*/ 28 h 28"/>
                    <a:gd name="T4" fmla="*/ 39 w 39"/>
                    <a:gd name="T5" fmla="*/ 6 h 28"/>
                    <a:gd name="T6" fmla="*/ 18 w 39"/>
                    <a:gd name="T7" fmla="*/ 0 h 28"/>
                    <a:gd name="T8" fmla="*/ 0 w 39"/>
                    <a:gd name="T9" fmla="*/ 21 h 28"/>
                  </a:gdLst>
                  <a:ahLst/>
                  <a:cxnLst>
                    <a:cxn ang="0">
                      <a:pos x="T0" y="T1"/>
                    </a:cxn>
                    <a:cxn ang="0">
                      <a:pos x="T2" y="T3"/>
                    </a:cxn>
                    <a:cxn ang="0">
                      <a:pos x="T4" y="T5"/>
                    </a:cxn>
                    <a:cxn ang="0">
                      <a:pos x="T6" y="T7"/>
                    </a:cxn>
                    <a:cxn ang="0">
                      <a:pos x="T8" y="T9"/>
                    </a:cxn>
                  </a:cxnLst>
                  <a:rect l="0" t="0" r="r" b="b"/>
                  <a:pathLst>
                    <a:path w="39" h="28">
                      <a:moveTo>
                        <a:pt x="0" y="21"/>
                      </a:moveTo>
                      <a:cubicBezTo>
                        <a:pt x="8" y="22"/>
                        <a:pt x="15" y="24"/>
                        <a:pt x="22" y="28"/>
                      </a:cubicBezTo>
                      <a:cubicBezTo>
                        <a:pt x="28" y="20"/>
                        <a:pt x="34" y="13"/>
                        <a:pt x="39" y="6"/>
                      </a:cubicBezTo>
                      <a:cubicBezTo>
                        <a:pt x="33" y="3"/>
                        <a:pt x="26" y="0"/>
                        <a:pt x="18" y="0"/>
                      </a:cubicBezTo>
                      <a:cubicBezTo>
                        <a:pt x="14" y="4"/>
                        <a:pt x="8" y="12"/>
                        <a:pt x="0" y="21"/>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7" name="Freeform 823"/>
                <p:cNvSpPr/>
                <p:nvPr/>
              </p:nvSpPr>
              <p:spPr bwMode="auto">
                <a:xfrm>
                  <a:off x="4390" y="3702"/>
                  <a:ext cx="21" cy="187"/>
                </a:xfrm>
                <a:custGeom>
                  <a:avLst/>
                  <a:gdLst>
                    <a:gd name="T0" fmla="*/ 2 w 9"/>
                    <a:gd name="T1" fmla="*/ 79 h 79"/>
                    <a:gd name="T2" fmla="*/ 9 w 9"/>
                    <a:gd name="T3" fmla="*/ 65 h 79"/>
                    <a:gd name="T4" fmla="*/ 7 w 9"/>
                    <a:gd name="T5" fmla="*/ 7 h 79"/>
                    <a:gd name="T6" fmla="*/ 0 w 9"/>
                    <a:gd name="T7" fmla="*/ 0 h 79"/>
                    <a:gd name="T8" fmla="*/ 2 w 9"/>
                    <a:gd name="T9" fmla="*/ 79 h 79"/>
                  </a:gdLst>
                  <a:ahLst/>
                  <a:cxnLst>
                    <a:cxn ang="0">
                      <a:pos x="T0" y="T1"/>
                    </a:cxn>
                    <a:cxn ang="0">
                      <a:pos x="T2" y="T3"/>
                    </a:cxn>
                    <a:cxn ang="0">
                      <a:pos x="T4" y="T5"/>
                    </a:cxn>
                    <a:cxn ang="0">
                      <a:pos x="T6" y="T7"/>
                    </a:cxn>
                    <a:cxn ang="0">
                      <a:pos x="T8" y="T9"/>
                    </a:cxn>
                  </a:cxnLst>
                  <a:rect l="0" t="0" r="r" b="b"/>
                  <a:pathLst>
                    <a:path w="9" h="79">
                      <a:moveTo>
                        <a:pt x="2" y="79"/>
                      </a:moveTo>
                      <a:cubicBezTo>
                        <a:pt x="4" y="75"/>
                        <a:pt x="6" y="70"/>
                        <a:pt x="9" y="65"/>
                      </a:cubicBezTo>
                      <a:cubicBezTo>
                        <a:pt x="7" y="7"/>
                        <a:pt x="7" y="7"/>
                        <a:pt x="7" y="7"/>
                      </a:cubicBezTo>
                      <a:cubicBezTo>
                        <a:pt x="0" y="0"/>
                        <a:pt x="0" y="0"/>
                        <a:pt x="0" y="0"/>
                      </a:cubicBezTo>
                      <a:lnTo>
                        <a:pt x="2" y="79"/>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8" name="Freeform 824"/>
                <p:cNvSpPr/>
                <p:nvPr/>
              </p:nvSpPr>
              <p:spPr bwMode="auto">
                <a:xfrm>
                  <a:off x="4354" y="3118"/>
                  <a:ext cx="26" cy="199"/>
                </a:xfrm>
                <a:custGeom>
                  <a:avLst/>
                  <a:gdLst>
                    <a:gd name="T0" fmla="*/ 11 w 11"/>
                    <a:gd name="T1" fmla="*/ 78 h 84"/>
                    <a:gd name="T2" fmla="*/ 7 w 11"/>
                    <a:gd name="T3" fmla="*/ 0 h 84"/>
                    <a:gd name="T4" fmla="*/ 0 w 11"/>
                    <a:gd name="T5" fmla="*/ 5 h 84"/>
                    <a:gd name="T6" fmla="*/ 4 w 11"/>
                    <a:gd name="T7" fmla="*/ 84 h 84"/>
                    <a:gd name="T8" fmla="*/ 11 w 11"/>
                    <a:gd name="T9" fmla="*/ 78 h 84"/>
                  </a:gdLst>
                  <a:ahLst/>
                  <a:cxnLst>
                    <a:cxn ang="0">
                      <a:pos x="T0" y="T1"/>
                    </a:cxn>
                    <a:cxn ang="0">
                      <a:pos x="T2" y="T3"/>
                    </a:cxn>
                    <a:cxn ang="0">
                      <a:pos x="T4" y="T5"/>
                    </a:cxn>
                    <a:cxn ang="0">
                      <a:pos x="T6" y="T7"/>
                    </a:cxn>
                    <a:cxn ang="0">
                      <a:pos x="T8" y="T9"/>
                    </a:cxn>
                  </a:cxnLst>
                  <a:rect l="0" t="0" r="r" b="b"/>
                  <a:pathLst>
                    <a:path w="11" h="84">
                      <a:moveTo>
                        <a:pt x="11" y="78"/>
                      </a:moveTo>
                      <a:cubicBezTo>
                        <a:pt x="7" y="0"/>
                        <a:pt x="7" y="0"/>
                        <a:pt x="7" y="0"/>
                      </a:cubicBezTo>
                      <a:cubicBezTo>
                        <a:pt x="0" y="5"/>
                        <a:pt x="0" y="5"/>
                        <a:pt x="0" y="5"/>
                      </a:cubicBezTo>
                      <a:cubicBezTo>
                        <a:pt x="4" y="84"/>
                        <a:pt x="4" y="84"/>
                        <a:pt x="4" y="84"/>
                      </a:cubicBezTo>
                      <a:cubicBezTo>
                        <a:pt x="7" y="82"/>
                        <a:pt x="9" y="80"/>
                        <a:pt x="11" y="78"/>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9" name="Freeform 825"/>
                <p:cNvSpPr/>
                <p:nvPr/>
              </p:nvSpPr>
              <p:spPr bwMode="auto">
                <a:xfrm>
                  <a:off x="4234" y="2524"/>
                  <a:ext cx="120" cy="114"/>
                </a:xfrm>
                <a:custGeom>
                  <a:avLst/>
                  <a:gdLst>
                    <a:gd name="T0" fmla="*/ 50 w 51"/>
                    <a:gd name="T1" fmla="*/ 0 h 48"/>
                    <a:gd name="T2" fmla="*/ 33 w 51"/>
                    <a:gd name="T3" fmla="*/ 2 h 48"/>
                    <a:gd name="T4" fmla="*/ 6 w 51"/>
                    <a:gd name="T5" fmla="*/ 26 h 48"/>
                    <a:gd name="T6" fmla="*/ 0 w 51"/>
                    <a:gd name="T7" fmla="*/ 38 h 48"/>
                    <a:gd name="T8" fmla="*/ 50 w 51"/>
                    <a:gd name="T9" fmla="*/ 0 h 48"/>
                  </a:gdLst>
                  <a:ahLst/>
                  <a:cxnLst>
                    <a:cxn ang="0">
                      <a:pos x="T0" y="T1"/>
                    </a:cxn>
                    <a:cxn ang="0">
                      <a:pos x="T2" y="T3"/>
                    </a:cxn>
                    <a:cxn ang="0">
                      <a:pos x="T4" y="T5"/>
                    </a:cxn>
                    <a:cxn ang="0">
                      <a:pos x="T6" y="T7"/>
                    </a:cxn>
                    <a:cxn ang="0">
                      <a:pos x="T8" y="T9"/>
                    </a:cxn>
                  </a:cxnLst>
                  <a:rect l="0" t="0" r="r" b="b"/>
                  <a:pathLst>
                    <a:path w="51" h="48">
                      <a:moveTo>
                        <a:pt x="50" y="0"/>
                      </a:moveTo>
                      <a:cubicBezTo>
                        <a:pt x="44" y="2"/>
                        <a:pt x="39" y="2"/>
                        <a:pt x="33" y="2"/>
                      </a:cubicBezTo>
                      <a:cubicBezTo>
                        <a:pt x="32" y="16"/>
                        <a:pt x="19" y="27"/>
                        <a:pt x="6" y="26"/>
                      </a:cubicBezTo>
                      <a:cubicBezTo>
                        <a:pt x="4" y="30"/>
                        <a:pt x="2" y="34"/>
                        <a:pt x="0" y="38"/>
                      </a:cubicBezTo>
                      <a:cubicBezTo>
                        <a:pt x="25" y="48"/>
                        <a:pt x="51" y="26"/>
                        <a:pt x="50"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0" name="Freeform 826"/>
                <p:cNvSpPr/>
                <p:nvPr/>
              </p:nvSpPr>
              <p:spPr bwMode="auto">
                <a:xfrm>
                  <a:off x="4257" y="4138"/>
                  <a:ext cx="213" cy="203"/>
                </a:xfrm>
                <a:custGeom>
                  <a:avLst/>
                  <a:gdLst>
                    <a:gd name="T0" fmla="*/ 68 w 90"/>
                    <a:gd name="T1" fmla="*/ 0 h 86"/>
                    <a:gd name="T2" fmla="*/ 0 w 90"/>
                    <a:gd name="T3" fmla="*/ 56 h 86"/>
                    <a:gd name="T4" fmla="*/ 3 w 90"/>
                    <a:gd name="T5" fmla="*/ 77 h 86"/>
                    <a:gd name="T6" fmla="*/ 90 w 90"/>
                    <a:gd name="T7" fmla="*/ 21 h 86"/>
                    <a:gd name="T8" fmla="*/ 68 w 90"/>
                    <a:gd name="T9" fmla="*/ 0 h 86"/>
                  </a:gdLst>
                  <a:ahLst/>
                  <a:cxnLst>
                    <a:cxn ang="0">
                      <a:pos x="T0" y="T1"/>
                    </a:cxn>
                    <a:cxn ang="0">
                      <a:pos x="T2" y="T3"/>
                    </a:cxn>
                    <a:cxn ang="0">
                      <a:pos x="T4" y="T5"/>
                    </a:cxn>
                    <a:cxn ang="0">
                      <a:pos x="T6" y="T7"/>
                    </a:cxn>
                    <a:cxn ang="0">
                      <a:pos x="T8" y="T9"/>
                    </a:cxn>
                  </a:cxnLst>
                  <a:rect l="0" t="0" r="r" b="b"/>
                  <a:pathLst>
                    <a:path w="90" h="86">
                      <a:moveTo>
                        <a:pt x="68" y="0"/>
                      </a:moveTo>
                      <a:cubicBezTo>
                        <a:pt x="60" y="42"/>
                        <a:pt x="29" y="60"/>
                        <a:pt x="0" y="56"/>
                      </a:cubicBezTo>
                      <a:cubicBezTo>
                        <a:pt x="3" y="77"/>
                        <a:pt x="3" y="77"/>
                        <a:pt x="3" y="77"/>
                      </a:cubicBezTo>
                      <a:cubicBezTo>
                        <a:pt x="42" y="86"/>
                        <a:pt x="82" y="70"/>
                        <a:pt x="90" y="21"/>
                      </a:cubicBezTo>
                      <a:cubicBezTo>
                        <a:pt x="82" y="16"/>
                        <a:pt x="75" y="9"/>
                        <a:pt x="68" y="0"/>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1" name="Freeform 827"/>
                <p:cNvSpPr/>
                <p:nvPr/>
              </p:nvSpPr>
              <p:spPr bwMode="auto">
                <a:xfrm>
                  <a:off x="4286" y="2375"/>
                  <a:ext cx="30" cy="57"/>
                </a:xfrm>
                <a:custGeom>
                  <a:avLst/>
                  <a:gdLst>
                    <a:gd name="T0" fmla="*/ 12 w 13"/>
                    <a:gd name="T1" fmla="*/ 0 h 24"/>
                    <a:gd name="T2" fmla="*/ 5 w 13"/>
                    <a:gd name="T3" fmla="*/ 0 h 24"/>
                    <a:gd name="T4" fmla="*/ 0 w 13"/>
                    <a:gd name="T5" fmla="*/ 21 h 24"/>
                    <a:gd name="T6" fmla="*/ 13 w 13"/>
                    <a:gd name="T7" fmla="*/ 24 h 24"/>
                    <a:gd name="T8" fmla="*/ 12 w 13"/>
                    <a:gd name="T9" fmla="*/ 0 h 24"/>
                  </a:gdLst>
                  <a:ahLst/>
                  <a:cxnLst>
                    <a:cxn ang="0">
                      <a:pos x="T0" y="T1"/>
                    </a:cxn>
                    <a:cxn ang="0">
                      <a:pos x="T2" y="T3"/>
                    </a:cxn>
                    <a:cxn ang="0">
                      <a:pos x="T4" y="T5"/>
                    </a:cxn>
                    <a:cxn ang="0">
                      <a:pos x="T6" y="T7"/>
                    </a:cxn>
                    <a:cxn ang="0">
                      <a:pos x="T8" y="T9"/>
                    </a:cxn>
                  </a:cxnLst>
                  <a:rect l="0" t="0" r="r" b="b"/>
                  <a:pathLst>
                    <a:path w="13" h="24">
                      <a:moveTo>
                        <a:pt x="12" y="0"/>
                      </a:moveTo>
                      <a:cubicBezTo>
                        <a:pt x="9" y="0"/>
                        <a:pt x="7" y="0"/>
                        <a:pt x="5" y="0"/>
                      </a:cubicBezTo>
                      <a:cubicBezTo>
                        <a:pt x="0" y="21"/>
                        <a:pt x="0" y="21"/>
                        <a:pt x="0" y="21"/>
                      </a:cubicBezTo>
                      <a:cubicBezTo>
                        <a:pt x="4" y="22"/>
                        <a:pt x="8" y="23"/>
                        <a:pt x="13" y="24"/>
                      </a:cubicBezTo>
                      <a:lnTo>
                        <a:pt x="12"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2" name="Freeform 828"/>
                <p:cNvSpPr/>
                <p:nvPr/>
              </p:nvSpPr>
              <p:spPr bwMode="auto">
                <a:xfrm>
                  <a:off x="4146" y="-35"/>
                  <a:ext cx="29" cy="11"/>
                </a:xfrm>
                <a:custGeom>
                  <a:avLst/>
                  <a:gdLst>
                    <a:gd name="T0" fmla="*/ 12 w 12"/>
                    <a:gd name="T1" fmla="*/ 5 h 5"/>
                    <a:gd name="T2" fmla="*/ 12 w 12"/>
                    <a:gd name="T3" fmla="*/ 0 h 5"/>
                    <a:gd name="T4" fmla="*/ 0 w 12"/>
                    <a:gd name="T5" fmla="*/ 0 h 5"/>
                    <a:gd name="T6" fmla="*/ 1 w 12"/>
                    <a:gd name="T7" fmla="*/ 4 h 5"/>
                    <a:gd name="T8" fmla="*/ 12 w 12"/>
                    <a:gd name="T9" fmla="*/ 5 h 5"/>
                  </a:gdLst>
                  <a:ahLst/>
                  <a:cxnLst>
                    <a:cxn ang="0">
                      <a:pos x="T0" y="T1"/>
                    </a:cxn>
                    <a:cxn ang="0">
                      <a:pos x="T2" y="T3"/>
                    </a:cxn>
                    <a:cxn ang="0">
                      <a:pos x="T4" y="T5"/>
                    </a:cxn>
                    <a:cxn ang="0">
                      <a:pos x="T6" y="T7"/>
                    </a:cxn>
                    <a:cxn ang="0">
                      <a:pos x="T8" y="T9"/>
                    </a:cxn>
                  </a:cxnLst>
                  <a:rect l="0" t="0" r="r" b="b"/>
                  <a:pathLst>
                    <a:path w="12" h="5">
                      <a:moveTo>
                        <a:pt x="12" y="5"/>
                      </a:moveTo>
                      <a:cubicBezTo>
                        <a:pt x="12" y="0"/>
                        <a:pt x="12" y="0"/>
                        <a:pt x="12" y="0"/>
                      </a:cubicBezTo>
                      <a:cubicBezTo>
                        <a:pt x="0" y="0"/>
                        <a:pt x="0" y="0"/>
                        <a:pt x="0" y="0"/>
                      </a:cubicBezTo>
                      <a:cubicBezTo>
                        <a:pt x="1" y="4"/>
                        <a:pt x="1" y="4"/>
                        <a:pt x="1" y="4"/>
                      </a:cubicBezTo>
                      <a:cubicBezTo>
                        <a:pt x="4" y="4"/>
                        <a:pt x="8" y="5"/>
                        <a:pt x="12" y="5"/>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3" name="Freeform 829"/>
                <p:cNvSpPr/>
                <p:nvPr/>
              </p:nvSpPr>
              <p:spPr bwMode="auto">
                <a:xfrm>
                  <a:off x="4260" y="2685"/>
                  <a:ext cx="64" cy="92"/>
                </a:xfrm>
                <a:custGeom>
                  <a:avLst/>
                  <a:gdLst>
                    <a:gd name="T0" fmla="*/ 27 w 27"/>
                    <a:gd name="T1" fmla="*/ 0 h 39"/>
                    <a:gd name="T2" fmla="*/ 0 w 27"/>
                    <a:gd name="T3" fmla="*/ 2 h 39"/>
                    <a:gd name="T4" fmla="*/ 19 w 27"/>
                    <a:gd name="T5" fmla="*/ 39 h 39"/>
                    <a:gd name="T6" fmla="*/ 27 w 27"/>
                    <a:gd name="T7" fmla="*/ 0 h 39"/>
                  </a:gdLst>
                  <a:ahLst/>
                  <a:cxnLst>
                    <a:cxn ang="0">
                      <a:pos x="T0" y="T1"/>
                    </a:cxn>
                    <a:cxn ang="0">
                      <a:pos x="T2" y="T3"/>
                    </a:cxn>
                    <a:cxn ang="0">
                      <a:pos x="T4" y="T5"/>
                    </a:cxn>
                    <a:cxn ang="0">
                      <a:pos x="T6" y="T7"/>
                    </a:cxn>
                  </a:cxnLst>
                  <a:rect l="0" t="0" r="r" b="b"/>
                  <a:pathLst>
                    <a:path w="27" h="39">
                      <a:moveTo>
                        <a:pt x="27" y="0"/>
                      </a:moveTo>
                      <a:cubicBezTo>
                        <a:pt x="18" y="4"/>
                        <a:pt x="9" y="4"/>
                        <a:pt x="0" y="2"/>
                      </a:cubicBezTo>
                      <a:cubicBezTo>
                        <a:pt x="19" y="39"/>
                        <a:pt x="19" y="39"/>
                        <a:pt x="19" y="39"/>
                      </a:cubicBezTo>
                      <a:lnTo>
                        <a:pt x="27" y="0"/>
                      </a:ln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4" name="Freeform 830"/>
                <p:cNvSpPr/>
                <p:nvPr/>
              </p:nvSpPr>
              <p:spPr bwMode="auto">
                <a:xfrm>
                  <a:off x="4366" y="3686"/>
                  <a:ext cx="21" cy="206"/>
                </a:xfrm>
                <a:custGeom>
                  <a:avLst/>
                  <a:gdLst>
                    <a:gd name="T0" fmla="*/ 3 w 9"/>
                    <a:gd name="T1" fmla="*/ 0 h 87"/>
                    <a:gd name="T2" fmla="*/ 0 w 9"/>
                    <a:gd name="T3" fmla="*/ 3 h 87"/>
                    <a:gd name="T4" fmla="*/ 2 w 9"/>
                    <a:gd name="T5" fmla="*/ 80 h 87"/>
                    <a:gd name="T6" fmla="*/ 9 w 9"/>
                    <a:gd name="T7" fmla="*/ 87 h 87"/>
                    <a:gd name="T8" fmla="*/ 7 w 9"/>
                    <a:gd name="T9" fmla="*/ 4 h 87"/>
                    <a:gd name="T10" fmla="*/ 3 w 9"/>
                    <a:gd name="T11" fmla="*/ 0 h 87"/>
                  </a:gdLst>
                  <a:ahLst/>
                  <a:cxnLst>
                    <a:cxn ang="0">
                      <a:pos x="T0" y="T1"/>
                    </a:cxn>
                    <a:cxn ang="0">
                      <a:pos x="T2" y="T3"/>
                    </a:cxn>
                    <a:cxn ang="0">
                      <a:pos x="T4" y="T5"/>
                    </a:cxn>
                    <a:cxn ang="0">
                      <a:pos x="T6" y="T7"/>
                    </a:cxn>
                    <a:cxn ang="0">
                      <a:pos x="T8" y="T9"/>
                    </a:cxn>
                    <a:cxn ang="0">
                      <a:pos x="T10" y="T11"/>
                    </a:cxn>
                  </a:cxnLst>
                  <a:rect l="0" t="0" r="r" b="b"/>
                  <a:pathLst>
                    <a:path w="9" h="87">
                      <a:moveTo>
                        <a:pt x="3" y="0"/>
                      </a:moveTo>
                      <a:cubicBezTo>
                        <a:pt x="2" y="1"/>
                        <a:pt x="1" y="2"/>
                        <a:pt x="0" y="3"/>
                      </a:cubicBezTo>
                      <a:cubicBezTo>
                        <a:pt x="2" y="80"/>
                        <a:pt x="2" y="80"/>
                        <a:pt x="2" y="80"/>
                      </a:cubicBezTo>
                      <a:cubicBezTo>
                        <a:pt x="4" y="82"/>
                        <a:pt x="7" y="84"/>
                        <a:pt x="9" y="87"/>
                      </a:cubicBezTo>
                      <a:cubicBezTo>
                        <a:pt x="7" y="4"/>
                        <a:pt x="7" y="4"/>
                        <a:pt x="7" y="4"/>
                      </a:cubicBezTo>
                      <a:lnTo>
                        <a:pt x="3"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5" name="Freeform 831"/>
                <p:cNvSpPr/>
                <p:nvPr/>
              </p:nvSpPr>
              <p:spPr bwMode="auto">
                <a:xfrm>
                  <a:off x="4331" y="3137"/>
                  <a:ext cx="26" cy="199"/>
                </a:xfrm>
                <a:custGeom>
                  <a:avLst/>
                  <a:gdLst>
                    <a:gd name="T0" fmla="*/ 11 w 11"/>
                    <a:gd name="T1" fmla="*/ 78 h 84"/>
                    <a:gd name="T2" fmla="*/ 7 w 11"/>
                    <a:gd name="T3" fmla="*/ 0 h 84"/>
                    <a:gd name="T4" fmla="*/ 0 w 11"/>
                    <a:gd name="T5" fmla="*/ 5 h 84"/>
                    <a:gd name="T6" fmla="*/ 4 w 11"/>
                    <a:gd name="T7" fmla="*/ 84 h 84"/>
                    <a:gd name="T8" fmla="*/ 11 w 11"/>
                    <a:gd name="T9" fmla="*/ 78 h 84"/>
                  </a:gdLst>
                  <a:ahLst/>
                  <a:cxnLst>
                    <a:cxn ang="0">
                      <a:pos x="T0" y="T1"/>
                    </a:cxn>
                    <a:cxn ang="0">
                      <a:pos x="T2" y="T3"/>
                    </a:cxn>
                    <a:cxn ang="0">
                      <a:pos x="T4" y="T5"/>
                    </a:cxn>
                    <a:cxn ang="0">
                      <a:pos x="T6" y="T7"/>
                    </a:cxn>
                    <a:cxn ang="0">
                      <a:pos x="T8" y="T9"/>
                    </a:cxn>
                  </a:cxnLst>
                  <a:rect l="0" t="0" r="r" b="b"/>
                  <a:pathLst>
                    <a:path w="11" h="84">
                      <a:moveTo>
                        <a:pt x="11" y="78"/>
                      </a:moveTo>
                      <a:cubicBezTo>
                        <a:pt x="7" y="0"/>
                        <a:pt x="7" y="0"/>
                        <a:pt x="7" y="0"/>
                      </a:cubicBezTo>
                      <a:cubicBezTo>
                        <a:pt x="0" y="5"/>
                        <a:pt x="0" y="5"/>
                        <a:pt x="0" y="5"/>
                      </a:cubicBezTo>
                      <a:cubicBezTo>
                        <a:pt x="4" y="84"/>
                        <a:pt x="4" y="84"/>
                        <a:pt x="4" y="84"/>
                      </a:cubicBezTo>
                      <a:cubicBezTo>
                        <a:pt x="7" y="82"/>
                        <a:pt x="9" y="80"/>
                        <a:pt x="11" y="78"/>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6" name="Freeform 832"/>
                <p:cNvSpPr/>
                <p:nvPr/>
              </p:nvSpPr>
              <p:spPr bwMode="auto">
                <a:xfrm>
                  <a:off x="3976" y="357"/>
                  <a:ext cx="236" cy="414"/>
                </a:xfrm>
                <a:custGeom>
                  <a:avLst/>
                  <a:gdLst>
                    <a:gd name="T0" fmla="*/ 91 w 100"/>
                    <a:gd name="T1" fmla="*/ 48 h 175"/>
                    <a:gd name="T2" fmla="*/ 30 w 100"/>
                    <a:gd name="T3" fmla="*/ 9 h 175"/>
                    <a:gd name="T4" fmla="*/ 13 w 100"/>
                    <a:gd name="T5" fmla="*/ 60 h 175"/>
                    <a:gd name="T6" fmla="*/ 37 w 100"/>
                    <a:gd name="T7" fmla="*/ 30 h 175"/>
                    <a:gd name="T8" fmla="*/ 67 w 100"/>
                    <a:gd name="T9" fmla="*/ 79 h 175"/>
                    <a:gd name="T10" fmla="*/ 14 w 100"/>
                    <a:gd name="T11" fmla="*/ 141 h 175"/>
                    <a:gd name="T12" fmla="*/ 9 w 100"/>
                    <a:gd name="T13" fmla="*/ 175 h 175"/>
                    <a:gd name="T14" fmla="*/ 91 w 100"/>
                    <a:gd name="T15" fmla="*/ 48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175">
                      <a:moveTo>
                        <a:pt x="91" y="48"/>
                      </a:moveTo>
                      <a:cubicBezTo>
                        <a:pt x="85" y="12"/>
                        <a:pt x="51" y="0"/>
                        <a:pt x="30" y="9"/>
                      </a:cubicBezTo>
                      <a:cubicBezTo>
                        <a:pt x="19" y="13"/>
                        <a:pt x="0" y="40"/>
                        <a:pt x="13" y="60"/>
                      </a:cubicBezTo>
                      <a:cubicBezTo>
                        <a:pt x="12" y="40"/>
                        <a:pt x="23" y="32"/>
                        <a:pt x="37" y="30"/>
                      </a:cubicBezTo>
                      <a:cubicBezTo>
                        <a:pt x="61" y="28"/>
                        <a:pt x="74" y="56"/>
                        <a:pt x="67" y="79"/>
                      </a:cubicBezTo>
                      <a:cubicBezTo>
                        <a:pt x="56" y="116"/>
                        <a:pt x="34" y="126"/>
                        <a:pt x="14" y="141"/>
                      </a:cubicBezTo>
                      <a:cubicBezTo>
                        <a:pt x="14" y="155"/>
                        <a:pt x="12" y="166"/>
                        <a:pt x="9" y="175"/>
                      </a:cubicBezTo>
                      <a:cubicBezTo>
                        <a:pt x="50" y="140"/>
                        <a:pt x="100" y="106"/>
                        <a:pt x="91" y="48"/>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7" name="Freeform 833"/>
                <p:cNvSpPr/>
                <p:nvPr/>
              </p:nvSpPr>
              <p:spPr bwMode="auto">
                <a:xfrm>
                  <a:off x="4255" y="2368"/>
                  <a:ext cx="35" cy="55"/>
                </a:xfrm>
                <a:custGeom>
                  <a:avLst/>
                  <a:gdLst>
                    <a:gd name="T0" fmla="*/ 15 w 15"/>
                    <a:gd name="T1" fmla="*/ 2 h 23"/>
                    <a:gd name="T2" fmla="*/ 7 w 15"/>
                    <a:gd name="T3" fmla="*/ 0 h 23"/>
                    <a:gd name="T4" fmla="*/ 0 w 15"/>
                    <a:gd name="T5" fmla="*/ 17 h 23"/>
                    <a:gd name="T6" fmla="*/ 11 w 15"/>
                    <a:gd name="T7" fmla="*/ 23 h 23"/>
                    <a:gd name="T8" fmla="*/ 15 w 15"/>
                    <a:gd name="T9" fmla="*/ 2 h 23"/>
                  </a:gdLst>
                  <a:ahLst/>
                  <a:cxnLst>
                    <a:cxn ang="0">
                      <a:pos x="T0" y="T1"/>
                    </a:cxn>
                    <a:cxn ang="0">
                      <a:pos x="T2" y="T3"/>
                    </a:cxn>
                    <a:cxn ang="0">
                      <a:pos x="T4" y="T5"/>
                    </a:cxn>
                    <a:cxn ang="0">
                      <a:pos x="T6" y="T7"/>
                    </a:cxn>
                    <a:cxn ang="0">
                      <a:pos x="T8" y="T9"/>
                    </a:cxn>
                  </a:cxnLst>
                  <a:rect l="0" t="0" r="r" b="b"/>
                  <a:pathLst>
                    <a:path w="15" h="23">
                      <a:moveTo>
                        <a:pt x="15" y="2"/>
                      </a:moveTo>
                      <a:cubicBezTo>
                        <a:pt x="12" y="2"/>
                        <a:pt x="10" y="1"/>
                        <a:pt x="7" y="0"/>
                      </a:cubicBezTo>
                      <a:cubicBezTo>
                        <a:pt x="0" y="17"/>
                        <a:pt x="0" y="17"/>
                        <a:pt x="0" y="17"/>
                      </a:cubicBezTo>
                      <a:cubicBezTo>
                        <a:pt x="3" y="19"/>
                        <a:pt x="7" y="21"/>
                        <a:pt x="11" y="23"/>
                      </a:cubicBezTo>
                      <a:lnTo>
                        <a:pt x="15" y="2"/>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8" name="Freeform 834"/>
                <p:cNvSpPr/>
                <p:nvPr/>
              </p:nvSpPr>
              <p:spPr bwMode="auto">
                <a:xfrm>
                  <a:off x="4205" y="3887"/>
                  <a:ext cx="182" cy="161"/>
                </a:xfrm>
                <a:custGeom>
                  <a:avLst/>
                  <a:gdLst>
                    <a:gd name="T0" fmla="*/ 71 w 77"/>
                    <a:gd name="T1" fmla="*/ 31 h 68"/>
                    <a:gd name="T2" fmla="*/ 77 w 77"/>
                    <a:gd name="T3" fmla="*/ 9 h 68"/>
                    <a:gd name="T4" fmla="*/ 67 w 77"/>
                    <a:gd name="T5" fmla="*/ 0 h 68"/>
                    <a:gd name="T6" fmla="*/ 0 w 77"/>
                    <a:gd name="T7" fmla="*/ 37 h 68"/>
                    <a:gd name="T8" fmla="*/ 3 w 77"/>
                    <a:gd name="T9" fmla="*/ 54 h 68"/>
                    <a:gd name="T10" fmla="*/ 71 w 77"/>
                    <a:gd name="T11" fmla="*/ 31 h 68"/>
                  </a:gdLst>
                  <a:ahLst/>
                  <a:cxnLst>
                    <a:cxn ang="0">
                      <a:pos x="T0" y="T1"/>
                    </a:cxn>
                    <a:cxn ang="0">
                      <a:pos x="T2" y="T3"/>
                    </a:cxn>
                    <a:cxn ang="0">
                      <a:pos x="T4" y="T5"/>
                    </a:cxn>
                    <a:cxn ang="0">
                      <a:pos x="T6" y="T7"/>
                    </a:cxn>
                    <a:cxn ang="0">
                      <a:pos x="T8" y="T9"/>
                    </a:cxn>
                    <a:cxn ang="0">
                      <a:pos x="T10" y="T11"/>
                    </a:cxn>
                  </a:cxnLst>
                  <a:rect l="0" t="0" r="r" b="b"/>
                  <a:pathLst>
                    <a:path w="77" h="68">
                      <a:moveTo>
                        <a:pt x="71" y="31"/>
                      </a:moveTo>
                      <a:cubicBezTo>
                        <a:pt x="73" y="24"/>
                        <a:pt x="74" y="16"/>
                        <a:pt x="77" y="9"/>
                      </a:cubicBezTo>
                      <a:cubicBezTo>
                        <a:pt x="74" y="6"/>
                        <a:pt x="71" y="3"/>
                        <a:pt x="67" y="0"/>
                      </a:cubicBezTo>
                      <a:cubicBezTo>
                        <a:pt x="58" y="35"/>
                        <a:pt x="26" y="46"/>
                        <a:pt x="0" y="37"/>
                      </a:cubicBezTo>
                      <a:cubicBezTo>
                        <a:pt x="3" y="54"/>
                        <a:pt x="3" y="54"/>
                        <a:pt x="3" y="54"/>
                      </a:cubicBezTo>
                      <a:cubicBezTo>
                        <a:pt x="27" y="68"/>
                        <a:pt x="55" y="60"/>
                        <a:pt x="71" y="31"/>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9" name="Freeform 835"/>
                <p:cNvSpPr/>
                <p:nvPr/>
              </p:nvSpPr>
              <p:spPr bwMode="auto">
                <a:xfrm>
                  <a:off x="4343" y="3698"/>
                  <a:ext cx="21" cy="170"/>
                </a:xfrm>
                <a:custGeom>
                  <a:avLst/>
                  <a:gdLst>
                    <a:gd name="T0" fmla="*/ 7 w 9"/>
                    <a:gd name="T1" fmla="*/ 0 h 72"/>
                    <a:gd name="T2" fmla="*/ 0 w 9"/>
                    <a:gd name="T3" fmla="*/ 5 h 72"/>
                    <a:gd name="T4" fmla="*/ 2 w 9"/>
                    <a:gd name="T5" fmla="*/ 65 h 72"/>
                    <a:gd name="T6" fmla="*/ 9 w 9"/>
                    <a:gd name="T7" fmla="*/ 72 h 72"/>
                    <a:gd name="T8" fmla="*/ 7 w 9"/>
                    <a:gd name="T9" fmla="*/ 0 h 72"/>
                  </a:gdLst>
                  <a:ahLst/>
                  <a:cxnLst>
                    <a:cxn ang="0">
                      <a:pos x="T0" y="T1"/>
                    </a:cxn>
                    <a:cxn ang="0">
                      <a:pos x="T2" y="T3"/>
                    </a:cxn>
                    <a:cxn ang="0">
                      <a:pos x="T4" y="T5"/>
                    </a:cxn>
                    <a:cxn ang="0">
                      <a:pos x="T6" y="T7"/>
                    </a:cxn>
                    <a:cxn ang="0">
                      <a:pos x="T8" y="T9"/>
                    </a:cxn>
                  </a:cxnLst>
                  <a:rect l="0" t="0" r="r" b="b"/>
                  <a:pathLst>
                    <a:path w="9" h="72">
                      <a:moveTo>
                        <a:pt x="7" y="0"/>
                      </a:moveTo>
                      <a:cubicBezTo>
                        <a:pt x="5" y="2"/>
                        <a:pt x="2" y="3"/>
                        <a:pt x="0" y="5"/>
                      </a:cubicBezTo>
                      <a:cubicBezTo>
                        <a:pt x="2" y="65"/>
                        <a:pt x="2" y="65"/>
                        <a:pt x="2" y="65"/>
                      </a:cubicBezTo>
                      <a:cubicBezTo>
                        <a:pt x="4" y="67"/>
                        <a:pt x="7" y="70"/>
                        <a:pt x="9" y="72"/>
                      </a:cubicBezTo>
                      <a:lnTo>
                        <a:pt x="7"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0" name="Freeform 836"/>
                <p:cNvSpPr/>
                <p:nvPr/>
              </p:nvSpPr>
              <p:spPr bwMode="auto">
                <a:xfrm>
                  <a:off x="4229" y="2065"/>
                  <a:ext cx="35" cy="31"/>
                </a:xfrm>
                <a:custGeom>
                  <a:avLst/>
                  <a:gdLst>
                    <a:gd name="T0" fmla="*/ 15 w 15"/>
                    <a:gd name="T1" fmla="*/ 7 h 13"/>
                    <a:gd name="T2" fmla="*/ 0 w 15"/>
                    <a:gd name="T3" fmla="*/ 0 h 13"/>
                    <a:gd name="T4" fmla="*/ 0 w 15"/>
                    <a:gd name="T5" fmla="*/ 3 h 13"/>
                    <a:gd name="T6" fmla="*/ 12 w 15"/>
                    <a:gd name="T7" fmla="*/ 13 h 13"/>
                    <a:gd name="T8" fmla="*/ 15 w 15"/>
                    <a:gd name="T9" fmla="*/ 7 h 13"/>
                  </a:gdLst>
                  <a:ahLst/>
                  <a:cxnLst>
                    <a:cxn ang="0">
                      <a:pos x="T0" y="T1"/>
                    </a:cxn>
                    <a:cxn ang="0">
                      <a:pos x="T2" y="T3"/>
                    </a:cxn>
                    <a:cxn ang="0">
                      <a:pos x="T4" y="T5"/>
                    </a:cxn>
                    <a:cxn ang="0">
                      <a:pos x="T6" y="T7"/>
                    </a:cxn>
                    <a:cxn ang="0">
                      <a:pos x="T8" y="T9"/>
                    </a:cxn>
                  </a:cxnLst>
                  <a:rect l="0" t="0" r="r" b="b"/>
                  <a:pathLst>
                    <a:path w="15" h="13">
                      <a:moveTo>
                        <a:pt x="15" y="7"/>
                      </a:moveTo>
                      <a:cubicBezTo>
                        <a:pt x="11" y="5"/>
                        <a:pt x="5" y="3"/>
                        <a:pt x="0" y="0"/>
                      </a:cubicBezTo>
                      <a:cubicBezTo>
                        <a:pt x="0" y="3"/>
                        <a:pt x="0" y="3"/>
                        <a:pt x="0" y="3"/>
                      </a:cubicBezTo>
                      <a:cubicBezTo>
                        <a:pt x="12" y="13"/>
                        <a:pt x="12" y="13"/>
                        <a:pt x="12" y="13"/>
                      </a:cubicBezTo>
                      <a:lnTo>
                        <a:pt x="15" y="7"/>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1" name="Freeform 837"/>
                <p:cNvSpPr/>
                <p:nvPr/>
              </p:nvSpPr>
              <p:spPr bwMode="auto">
                <a:xfrm>
                  <a:off x="4378" y="4308"/>
                  <a:ext cx="43" cy="43"/>
                </a:xfrm>
                <a:custGeom>
                  <a:avLst/>
                  <a:gdLst>
                    <a:gd name="T0" fmla="*/ 2 w 18"/>
                    <a:gd name="T1" fmla="*/ 9 h 18"/>
                    <a:gd name="T2" fmla="*/ 0 w 18"/>
                    <a:gd name="T3" fmla="*/ 18 h 18"/>
                    <a:gd name="T4" fmla="*/ 14 w 18"/>
                    <a:gd name="T5" fmla="*/ 18 h 18"/>
                    <a:gd name="T6" fmla="*/ 18 w 18"/>
                    <a:gd name="T7" fmla="*/ 0 h 18"/>
                    <a:gd name="T8" fmla="*/ 2 w 18"/>
                    <a:gd name="T9" fmla="*/ 9 h 18"/>
                  </a:gdLst>
                  <a:ahLst/>
                  <a:cxnLst>
                    <a:cxn ang="0">
                      <a:pos x="T0" y="T1"/>
                    </a:cxn>
                    <a:cxn ang="0">
                      <a:pos x="T2" y="T3"/>
                    </a:cxn>
                    <a:cxn ang="0">
                      <a:pos x="T4" y="T5"/>
                    </a:cxn>
                    <a:cxn ang="0">
                      <a:pos x="T6" y="T7"/>
                    </a:cxn>
                    <a:cxn ang="0">
                      <a:pos x="T8" y="T9"/>
                    </a:cxn>
                  </a:cxnLst>
                  <a:rect l="0" t="0" r="r" b="b"/>
                  <a:pathLst>
                    <a:path w="18" h="18">
                      <a:moveTo>
                        <a:pt x="2" y="9"/>
                      </a:moveTo>
                      <a:cubicBezTo>
                        <a:pt x="1" y="12"/>
                        <a:pt x="1" y="15"/>
                        <a:pt x="0" y="18"/>
                      </a:cubicBezTo>
                      <a:cubicBezTo>
                        <a:pt x="14" y="18"/>
                        <a:pt x="14" y="18"/>
                        <a:pt x="14" y="18"/>
                      </a:cubicBezTo>
                      <a:cubicBezTo>
                        <a:pt x="15" y="12"/>
                        <a:pt x="17" y="6"/>
                        <a:pt x="18" y="0"/>
                      </a:cubicBezTo>
                      <a:cubicBezTo>
                        <a:pt x="13" y="4"/>
                        <a:pt x="8" y="7"/>
                        <a:pt x="2" y="9"/>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2" name="Freeform 838"/>
                <p:cNvSpPr/>
                <p:nvPr/>
              </p:nvSpPr>
              <p:spPr bwMode="auto">
                <a:xfrm>
                  <a:off x="4307" y="3156"/>
                  <a:ext cx="26" cy="199"/>
                </a:xfrm>
                <a:custGeom>
                  <a:avLst/>
                  <a:gdLst>
                    <a:gd name="T0" fmla="*/ 11 w 11"/>
                    <a:gd name="T1" fmla="*/ 78 h 84"/>
                    <a:gd name="T2" fmla="*/ 7 w 11"/>
                    <a:gd name="T3" fmla="*/ 0 h 84"/>
                    <a:gd name="T4" fmla="*/ 0 w 11"/>
                    <a:gd name="T5" fmla="*/ 5 h 84"/>
                    <a:gd name="T6" fmla="*/ 5 w 11"/>
                    <a:gd name="T7" fmla="*/ 84 h 84"/>
                    <a:gd name="T8" fmla="*/ 11 w 11"/>
                    <a:gd name="T9" fmla="*/ 78 h 84"/>
                  </a:gdLst>
                  <a:ahLst/>
                  <a:cxnLst>
                    <a:cxn ang="0">
                      <a:pos x="T0" y="T1"/>
                    </a:cxn>
                    <a:cxn ang="0">
                      <a:pos x="T2" y="T3"/>
                    </a:cxn>
                    <a:cxn ang="0">
                      <a:pos x="T4" y="T5"/>
                    </a:cxn>
                    <a:cxn ang="0">
                      <a:pos x="T6" y="T7"/>
                    </a:cxn>
                    <a:cxn ang="0">
                      <a:pos x="T8" y="T9"/>
                    </a:cxn>
                  </a:cxnLst>
                  <a:rect l="0" t="0" r="r" b="b"/>
                  <a:pathLst>
                    <a:path w="11" h="84">
                      <a:moveTo>
                        <a:pt x="11" y="78"/>
                      </a:moveTo>
                      <a:cubicBezTo>
                        <a:pt x="7" y="0"/>
                        <a:pt x="7" y="0"/>
                        <a:pt x="7" y="0"/>
                      </a:cubicBezTo>
                      <a:cubicBezTo>
                        <a:pt x="0" y="5"/>
                        <a:pt x="0" y="5"/>
                        <a:pt x="0" y="5"/>
                      </a:cubicBezTo>
                      <a:cubicBezTo>
                        <a:pt x="5" y="84"/>
                        <a:pt x="5" y="84"/>
                        <a:pt x="5" y="84"/>
                      </a:cubicBezTo>
                      <a:cubicBezTo>
                        <a:pt x="7" y="82"/>
                        <a:pt x="9" y="80"/>
                        <a:pt x="11" y="78"/>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3" name="Freeform 839"/>
                <p:cNvSpPr/>
                <p:nvPr/>
              </p:nvSpPr>
              <p:spPr bwMode="auto">
                <a:xfrm>
                  <a:off x="4246" y="3989"/>
                  <a:ext cx="158" cy="274"/>
                </a:xfrm>
                <a:custGeom>
                  <a:avLst/>
                  <a:gdLst>
                    <a:gd name="T0" fmla="*/ 67 w 67"/>
                    <a:gd name="T1" fmla="*/ 55 h 116"/>
                    <a:gd name="T2" fmla="*/ 53 w 67"/>
                    <a:gd name="T3" fmla="*/ 0 h 116"/>
                    <a:gd name="T4" fmla="*/ 41 w 67"/>
                    <a:gd name="T5" fmla="*/ 12 h 116"/>
                    <a:gd name="T6" fmla="*/ 0 w 67"/>
                    <a:gd name="T7" fmla="*/ 92 h 116"/>
                    <a:gd name="T8" fmla="*/ 4 w 67"/>
                    <a:gd name="T9" fmla="*/ 113 h 116"/>
                    <a:gd name="T10" fmla="*/ 67 w 67"/>
                    <a:gd name="T11" fmla="*/ 55 h 116"/>
                  </a:gdLst>
                  <a:ahLst/>
                  <a:cxnLst>
                    <a:cxn ang="0">
                      <a:pos x="T0" y="T1"/>
                    </a:cxn>
                    <a:cxn ang="0">
                      <a:pos x="T2" y="T3"/>
                    </a:cxn>
                    <a:cxn ang="0">
                      <a:pos x="T4" y="T5"/>
                    </a:cxn>
                    <a:cxn ang="0">
                      <a:pos x="T6" y="T7"/>
                    </a:cxn>
                    <a:cxn ang="0">
                      <a:pos x="T8" y="T9"/>
                    </a:cxn>
                    <a:cxn ang="0">
                      <a:pos x="T10" y="T11"/>
                    </a:cxn>
                  </a:cxnLst>
                  <a:rect l="0" t="0" r="r" b="b"/>
                  <a:pathLst>
                    <a:path w="67" h="116">
                      <a:moveTo>
                        <a:pt x="67" y="55"/>
                      </a:moveTo>
                      <a:cubicBezTo>
                        <a:pt x="56" y="38"/>
                        <a:pt x="52" y="20"/>
                        <a:pt x="53" y="0"/>
                      </a:cubicBezTo>
                      <a:cubicBezTo>
                        <a:pt x="49" y="5"/>
                        <a:pt x="45" y="9"/>
                        <a:pt x="41" y="12"/>
                      </a:cubicBezTo>
                      <a:cubicBezTo>
                        <a:pt x="56" y="42"/>
                        <a:pt x="35" y="92"/>
                        <a:pt x="0" y="92"/>
                      </a:cubicBezTo>
                      <a:cubicBezTo>
                        <a:pt x="4" y="113"/>
                        <a:pt x="4" y="113"/>
                        <a:pt x="4" y="113"/>
                      </a:cubicBezTo>
                      <a:cubicBezTo>
                        <a:pt x="32" y="116"/>
                        <a:pt x="64" y="98"/>
                        <a:pt x="67" y="55"/>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4" name="Freeform 840"/>
                <p:cNvSpPr/>
                <p:nvPr/>
              </p:nvSpPr>
              <p:spPr bwMode="auto">
                <a:xfrm>
                  <a:off x="4111" y="-35"/>
                  <a:ext cx="28" cy="9"/>
                </a:xfrm>
                <a:custGeom>
                  <a:avLst/>
                  <a:gdLst>
                    <a:gd name="T0" fmla="*/ 12 w 12"/>
                    <a:gd name="T1" fmla="*/ 4 h 4"/>
                    <a:gd name="T2" fmla="*/ 11 w 12"/>
                    <a:gd name="T3" fmla="*/ 0 h 4"/>
                    <a:gd name="T4" fmla="*/ 0 w 12"/>
                    <a:gd name="T5" fmla="*/ 0 h 4"/>
                    <a:gd name="T6" fmla="*/ 1 w 12"/>
                    <a:gd name="T7" fmla="*/ 4 h 4"/>
                    <a:gd name="T8" fmla="*/ 12 w 12"/>
                    <a:gd name="T9" fmla="*/ 4 h 4"/>
                  </a:gdLst>
                  <a:ahLst/>
                  <a:cxnLst>
                    <a:cxn ang="0">
                      <a:pos x="T0" y="T1"/>
                    </a:cxn>
                    <a:cxn ang="0">
                      <a:pos x="T2" y="T3"/>
                    </a:cxn>
                    <a:cxn ang="0">
                      <a:pos x="T4" y="T5"/>
                    </a:cxn>
                    <a:cxn ang="0">
                      <a:pos x="T6" y="T7"/>
                    </a:cxn>
                    <a:cxn ang="0">
                      <a:pos x="T8" y="T9"/>
                    </a:cxn>
                  </a:cxnLst>
                  <a:rect l="0" t="0" r="r" b="b"/>
                  <a:pathLst>
                    <a:path w="12" h="4">
                      <a:moveTo>
                        <a:pt x="12" y="4"/>
                      </a:moveTo>
                      <a:cubicBezTo>
                        <a:pt x="11" y="0"/>
                        <a:pt x="11" y="0"/>
                        <a:pt x="11" y="0"/>
                      </a:cubicBezTo>
                      <a:cubicBezTo>
                        <a:pt x="0" y="0"/>
                        <a:pt x="0" y="0"/>
                        <a:pt x="0" y="0"/>
                      </a:cubicBezTo>
                      <a:cubicBezTo>
                        <a:pt x="1" y="4"/>
                        <a:pt x="1" y="4"/>
                        <a:pt x="1" y="4"/>
                      </a:cubicBezTo>
                      <a:cubicBezTo>
                        <a:pt x="4" y="4"/>
                        <a:pt x="8" y="4"/>
                        <a:pt x="12" y="4"/>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5" name="Freeform 841"/>
                <p:cNvSpPr/>
                <p:nvPr/>
              </p:nvSpPr>
              <p:spPr bwMode="auto">
                <a:xfrm>
                  <a:off x="4198" y="2692"/>
                  <a:ext cx="100" cy="93"/>
                </a:xfrm>
                <a:custGeom>
                  <a:avLst/>
                  <a:gdLst>
                    <a:gd name="T0" fmla="*/ 42 w 42"/>
                    <a:gd name="T1" fmla="*/ 38 h 39"/>
                    <a:gd name="T2" fmla="*/ 23 w 42"/>
                    <a:gd name="T3" fmla="*/ 0 h 39"/>
                    <a:gd name="T4" fmla="*/ 0 w 42"/>
                    <a:gd name="T5" fmla="*/ 30 h 39"/>
                    <a:gd name="T6" fmla="*/ 42 w 42"/>
                    <a:gd name="T7" fmla="*/ 38 h 39"/>
                  </a:gdLst>
                  <a:ahLst/>
                  <a:cxnLst>
                    <a:cxn ang="0">
                      <a:pos x="T0" y="T1"/>
                    </a:cxn>
                    <a:cxn ang="0">
                      <a:pos x="T2" y="T3"/>
                    </a:cxn>
                    <a:cxn ang="0">
                      <a:pos x="T4" y="T5"/>
                    </a:cxn>
                    <a:cxn ang="0">
                      <a:pos x="T6" y="T7"/>
                    </a:cxn>
                  </a:cxnLst>
                  <a:rect l="0" t="0" r="r" b="b"/>
                  <a:pathLst>
                    <a:path w="42" h="39">
                      <a:moveTo>
                        <a:pt x="42" y="38"/>
                      </a:moveTo>
                      <a:cubicBezTo>
                        <a:pt x="23" y="0"/>
                        <a:pt x="23" y="0"/>
                        <a:pt x="23" y="0"/>
                      </a:cubicBezTo>
                      <a:cubicBezTo>
                        <a:pt x="0" y="30"/>
                        <a:pt x="0" y="30"/>
                        <a:pt x="0" y="30"/>
                      </a:cubicBezTo>
                      <a:cubicBezTo>
                        <a:pt x="13" y="36"/>
                        <a:pt x="28" y="39"/>
                        <a:pt x="42" y="38"/>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6" name="Freeform 842"/>
                <p:cNvSpPr/>
                <p:nvPr/>
              </p:nvSpPr>
              <p:spPr bwMode="auto">
                <a:xfrm>
                  <a:off x="4231" y="2080"/>
                  <a:ext cx="22" cy="28"/>
                </a:xfrm>
                <a:custGeom>
                  <a:avLst/>
                  <a:gdLst>
                    <a:gd name="T0" fmla="*/ 22 w 22"/>
                    <a:gd name="T1" fmla="*/ 21 h 28"/>
                    <a:gd name="T2" fmla="*/ 0 w 22"/>
                    <a:gd name="T3" fmla="*/ 0 h 28"/>
                    <a:gd name="T4" fmla="*/ 0 w 22"/>
                    <a:gd name="T5" fmla="*/ 14 h 28"/>
                    <a:gd name="T6" fmla="*/ 17 w 22"/>
                    <a:gd name="T7" fmla="*/ 28 h 28"/>
                    <a:gd name="T8" fmla="*/ 22 w 22"/>
                    <a:gd name="T9" fmla="*/ 21 h 28"/>
                  </a:gdLst>
                  <a:ahLst/>
                  <a:cxnLst>
                    <a:cxn ang="0">
                      <a:pos x="T0" y="T1"/>
                    </a:cxn>
                    <a:cxn ang="0">
                      <a:pos x="T2" y="T3"/>
                    </a:cxn>
                    <a:cxn ang="0">
                      <a:pos x="T4" y="T5"/>
                    </a:cxn>
                    <a:cxn ang="0">
                      <a:pos x="T6" y="T7"/>
                    </a:cxn>
                    <a:cxn ang="0">
                      <a:pos x="T8" y="T9"/>
                    </a:cxn>
                  </a:cxnLst>
                  <a:rect l="0" t="0" r="r" b="b"/>
                  <a:pathLst>
                    <a:path w="22" h="28">
                      <a:moveTo>
                        <a:pt x="22" y="21"/>
                      </a:moveTo>
                      <a:lnTo>
                        <a:pt x="0" y="0"/>
                      </a:lnTo>
                      <a:lnTo>
                        <a:pt x="0" y="14"/>
                      </a:lnTo>
                      <a:lnTo>
                        <a:pt x="17" y="28"/>
                      </a:lnTo>
                      <a:lnTo>
                        <a:pt x="22" y="21"/>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7" name="Freeform 843"/>
                <p:cNvSpPr/>
                <p:nvPr/>
              </p:nvSpPr>
              <p:spPr bwMode="auto">
                <a:xfrm>
                  <a:off x="4227" y="2352"/>
                  <a:ext cx="37" cy="52"/>
                </a:xfrm>
                <a:custGeom>
                  <a:avLst/>
                  <a:gdLst>
                    <a:gd name="T0" fmla="*/ 16 w 16"/>
                    <a:gd name="T1" fmla="*/ 5 h 22"/>
                    <a:gd name="T2" fmla="*/ 8 w 16"/>
                    <a:gd name="T3" fmla="*/ 0 h 22"/>
                    <a:gd name="T4" fmla="*/ 0 w 16"/>
                    <a:gd name="T5" fmla="*/ 13 h 22"/>
                    <a:gd name="T6" fmla="*/ 9 w 16"/>
                    <a:gd name="T7" fmla="*/ 22 h 22"/>
                    <a:gd name="T8" fmla="*/ 16 w 16"/>
                    <a:gd name="T9" fmla="*/ 5 h 22"/>
                  </a:gdLst>
                  <a:ahLst/>
                  <a:cxnLst>
                    <a:cxn ang="0">
                      <a:pos x="T0" y="T1"/>
                    </a:cxn>
                    <a:cxn ang="0">
                      <a:pos x="T2" y="T3"/>
                    </a:cxn>
                    <a:cxn ang="0">
                      <a:pos x="T4" y="T5"/>
                    </a:cxn>
                    <a:cxn ang="0">
                      <a:pos x="T6" y="T7"/>
                    </a:cxn>
                    <a:cxn ang="0">
                      <a:pos x="T8" y="T9"/>
                    </a:cxn>
                  </a:cxnLst>
                  <a:rect l="0" t="0" r="r" b="b"/>
                  <a:pathLst>
                    <a:path w="16" h="22">
                      <a:moveTo>
                        <a:pt x="16" y="5"/>
                      </a:moveTo>
                      <a:cubicBezTo>
                        <a:pt x="13" y="4"/>
                        <a:pt x="11" y="2"/>
                        <a:pt x="8" y="0"/>
                      </a:cubicBezTo>
                      <a:cubicBezTo>
                        <a:pt x="0" y="13"/>
                        <a:pt x="0" y="13"/>
                        <a:pt x="0" y="13"/>
                      </a:cubicBezTo>
                      <a:cubicBezTo>
                        <a:pt x="3" y="17"/>
                        <a:pt x="6" y="19"/>
                        <a:pt x="9" y="22"/>
                      </a:cubicBezTo>
                      <a:lnTo>
                        <a:pt x="16" y="5"/>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8" name="Freeform 844"/>
                <p:cNvSpPr/>
                <p:nvPr/>
              </p:nvSpPr>
              <p:spPr bwMode="auto">
                <a:xfrm>
                  <a:off x="4194" y="3861"/>
                  <a:ext cx="158" cy="123"/>
                </a:xfrm>
                <a:custGeom>
                  <a:avLst/>
                  <a:gdLst>
                    <a:gd name="T0" fmla="*/ 67 w 67"/>
                    <a:gd name="T1" fmla="*/ 5 h 52"/>
                    <a:gd name="T2" fmla="*/ 61 w 67"/>
                    <a:gd name="T3" fmla="*/ 0 h 52"/>
                    <a:gd name="T4" fmla="*/ 0 w 67"/>
                    <a:gd name="T5" fmla="*/ 21 h 52"/>
                    <a:gd name="T6" fmla="*/ 4 w 67"/>
                    <a:gd name="T7" fmla="*/ 41 h 52"/>
                    <a:gd name="T8" fmla="*/ 67 w 67"/>
                    <a:gd name="T9" fmla="*/ 5 h 52"/>
                  </a:gdLst>
                  <a:ahLst/>
                  <a:cxnLst>
                    <a:cxn ang="0">
                      <a:pos x="T0" y="T1"/>
                    </a:cxn>
                    <a:cxn ang="0">
                      <a:pos x="T2" y="T3"/>
                    </a:cxn>
                    <a:cxn ang="0">
                      <a:pos x="T4" y="T5"/>
                    </a:cxn>
                    <a:cxn ang="0">
                      <a:pos x="T6" y="T7"/>
                    </a:cxn>
                    <a:cxn ang="0">
                      <a:pos x="T8" y="T9"/>
                    </a:cxn>
                  </a:cxnLst>
                  <a:rect l="0" t="0" r="r" b="b"/>
                  <a:pathLst>
                    <a:path w="67" h="52">
                      <a:moveTo>
                        <a:pt x="67" y="5"/>
                      </a:moveTo>
                      <a:cubicBezTo>
                        <a:pt x="61" y="0"/>
                        <a:pt x="61" y="0"/>
                        <a:pt x="61" y="0"/>
                      </a:cubicBezTo>
                      <a:cubicBezTo>
                        <a:pt x="53" y="30"/>
                        <a:pt x="22" y="33"/>
                        <a:pt x="0" y="21"/>
                      </a:cubicBezTo>
                      <a:cubicBezTo>
                        <a:pt x="4" y="41"/>
                        <a:pt x="4" y="41"/>
                        <a:pt x="4" y="41"/>
                      </a:cubicBezTo>
                      <a:cubicBezTo>
                        <a:pt x="28" y="52"/>
                        <a:pt x="58" y="43"/>
                        <a:pt x="67" y="5"/>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9" name="Freeform 845"/>
                <p:cNvSpPr/>
                <p:nvPr/>
              </p:nvSpPr>
              <p:spPr bwMode="auto">
                <a:xfrm>
                  <a:off x="4293" y="2988"/>
                  <a:ext cx="21" cy="35"/>
                </a:xfrm>
                <a:custGeom>
                  <a:avLst/>
                  <a:gdLst>
                    <a:gd name="T0" fmla="*/ 0 w 9"/>
                    <a:gd name="T1" fmla="*/ 0 h 15"/>
                    <a:gd name="T2" fmla="*/ 0 w 9"/>
                    <a:gd name="T3" fmla="*/ 15 h 15"/>
                    <a:gd name="T4" fmla="*/ 9 w 9"/>
                    <a:gd name="T5" fmla="*/ 7 h 15"/>
                    <a:gd name="T6" fmla="*/ 0 w 9"/>
                    <a:gd name="T7" fmla="*/ 0 h 15"/>
                  </a:gdLst>
                  <a:ahLst/>
                  <a:cxnLst>
                    <a:cxn ang="0">
                      <a:pos x="T0" y="T1"/>
                    </a:cxn>
                    <a:cxn ang="0">
                      <a:pos x="T2" y="T3"/>
                    </a:cxn>
                    <a:cxn ang="0">
                      <a:pos x="T4" y="T5"/>
                    </a:cxn>
                    <a:cxn ang="0">
                      <a:pos x="T6" y="T7"/>
                    </a:cxn>
                  </a:cxnLst>
                  <a:rect l="0" t="0" r="r" b="b"/>
                  <a:pathLst>
                    <a:path w="9" h="15">
                      <a:moveTo>
                        <a:pt x="0" y="0"/>
                      </a:moveTo>
                      <a:cubicBezTo>
                        <a:pt x="0" y="15"/>
                        <a:pt x="0" y="15"/>
                        <a:pt x="0" y="15"/>
                      </a:cubicBezTo>
                      <a:cubicBezTo>
                        <a:pt x="4" y="11"/>
                        <a:pt x="7" y="9"/>
                        <a:pt x="9" y="7"/>
                      </a:cubicBezTo>
                      <a:cubicBezTo>
                        <a:pt x="7" y="5"/>
                        <a:pt x="4" y="3"/>
                        <a:pt x="0"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0" name="Freeform 846"/>
                <p:cNvSpPr/>
                <p:nvPr/>
              </p:nvSpPr>
              <p:spPr bwMode="auto">
                <a:xfrm>
                  <a:off x="4234" y="2101"/>
                  <a:ext cx="12" cy="28"/>
                </a:xfrm>
                <a:custGeom>
                  <a:avLst/>
                  <a:gdLst>
                    <a:gd name="T0" fmla="*/ 12 w 12"/>
                    <a:gd name="T1" fmla="*/ 12 h 28"/>
                    <a:gd name="T2" fmla="*/ 0 w 12"/>
                    <a:gd name="T3" fmla="*/ 0 h 28"/>
                    <a:gd name="T4" fmla="*/ 2 w 12"/>
                    <a:gd name="T5" fmla="*/ 28 h 28"/>
                    <a:gd name="T6" fmla="*/ 12 w 12"/>
                    <a:gd name="T7" fmla="*/ 12 h 28"/>
                  </a:gdLst>
                  <a:ahLst/>
                  <a:cxnLst>
                    <a:cxn ang="0">
                      <a:pos x="T0" y="T1"/>
                    </a:cxn>
                    <a:cxn ang="0">
                      <a:pos x="T2" y="T3"/>
                    </a:cxn>
                    <a:cxn ang="0">
                      <a:pos x="T4" y="T5"/>
                    </a:cxn>
                    <a:cxn ang="0">
                      <a:pos x="T6" y="T7"/>
                    </a:cxn>
                  </a:cxnLst>
                  <a:rect l="0" t="0" r="r" b="b"/>
                  <a:pathLst>
                    <a:path w="12" h="28">
                      <a:moveTo>
                        <a:pt x="12" y="12"/>
                      </a:moveTo>
                      <a:lnTo>
                        <a:pt x="0" y="0"/>
                      </a:lnTo>
                      <a:lnTo>
                        <a:pt x="2" y="28"/>
                      </a:lnTo>
                      <a:lnTo>
                        <a:pt x="12" y="12"/>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1" name="Freeform 847"/>
                <p:cNvSpPr/>
                <p:nvPr/>
              </p:nvSpPr>
              <p:spPr bwMode="auto">
                <a:xfrm>
                  <a:off x="4321" y="3714"/>
                  <a:ext cx="19" cy="130"/>
                </a:xfrm>
                <a:custGeom>
                  <a:avLst/>
                  <a:gdLst>
                    <a:gd name="T0" fmla="*/ 6 w 8"/>
                    <a:gd name="T1" fmla="*/ 0 h 55"/>
                    <a:gd name="T2" fmla="*/ 0 w 8"/>
                    <a:gd name="T3" fmla="*/ 6 h 55"/>
                    <a:gd name="T4" fmla="*/ 1 w 8"/>
                    <a:gd name="T5" fmla="*/ 48 h 55"/>
                    <a:gd name="T6" fmla="*/ 8 w 8"/>
                    <a:gd name="T7" fmla="*/ 55 h 55"/>
                    <a:gd name="T8" fmla="*/ 6 w 8"/>
                    <a:gd name="T9" fmla="*/ 0 h 55"/>
                  </a:gdLst>
                  <a:ahLst/>
                  <a:cxnLst>
                    <a:cxn ang="0">
                      <a:pos x="T0" y="T1"/>
                    </a:cxn>
                    <a:cxn ang="0">
                      <a:pos x="T2" y="T3"/>
                    </a:cxn>
                    <a:cxn ang="0">
                      <a:pos x="T4" y="T5"/>
                    </a:cxn>
                    <a:cxn ang="0">
                      <a:pos x="T6" y="T7"/>
                    </a:cxn>
                    <a:cxn ang="0">
                      <a:pos x="T8" y="T9"/>
                    </a:cxn>
                  </a:cxnLst>
                  <a:rect l="0" t="0" r="r" b="b"/>
                  <a:pathLst>
                    <a:path w="8" h="55">
                      <a:moveTo>
                        <a:pt x="6" y="0"/>
                      </a:moveTo>
                      <a:cubicBezTo>
                        <a:pt x="4" y="2"/>
                        <a:pt x="2" y="4"/>
                        <a:pt x="0" y="6"/>
                      </a:cubicBezTo>
                      <a:cubicBezTo>
                        <a:pt x="1" y="48"/>
                        <a:pt x="1" y="48"/>
                        <a:pt x="1" y="48"/>
                      </a:cubicBezTo>
                      <a:cubicBezTo>
                        <a:pt x="8" y="55"/>
                        <a:pt x="8" y="55"/>
                        <a:pt x="8" y="55"/>
                      </a:cubicBezTo>
                      <a:lnTo>
                        <a:pt x="6"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2" name="Freeform 848"/>
                <p:cNvSpPr/>
                <p:nvPr/>
              </p:nvSpPr>
              <p:spPr bwMode="auto">
                <a:xfrm>
                  <a:off x="4286" y="3173"/>
                  <a:ext cx="23" cy="201"/>
                </a:xfrm>
                <a:custGeom>
                  <a:avLst/>
                  <a:gdLst>
                    <a:gd name="T0" fmla="*/ 0 w 10"/>
                    <a:gd name="T1" fmla="*/ 5 h 85"/>
                    <a:gd name="T2" fmla="*/ 3 w 10"/>
                    <a:gd name="T3" fmla="*/ 85 h 85"/>
                    <a:gd name="T4" fmla="*/ 10 w 10"/>
                    <a:gd name="T5" fmla="*/ 79 h 85"/>
                    <a:gd name="T6" fmla="*/ 6 w 10"/>
                    <a:gd name="T7" fmla="*/ 0 h 85"/>
                    <a:gd name="T8" fmla="*/ 0 w 10"/>
                    <a:gd name="T9" fmla="*/ 5 h 85"/>
                  </a:gdLst>
                  <a:ahLst/>
                  <a:cxnLst>
                    <a:cxn ang="0">
                      <a:pos x="T0" y="T1"/>
                    </a:cxn>
                    <a:cxn ang="0">
                      <a:pos x="T2" y="T3"/>
                    </a:cxn>
                    <a:cxn ang="0">
                      <a:pos x="T4" y="T5"/>
                    </a:cxn>
                    <a:cxn ang="0">
                      <a:pos x="T6" y="T7"/>
                    </a:cxn>
                    <a:cxn ang="0">
                      <a:pos x="T8" y="T9"/>
                    </a:cxn>
                  </a:cxnLst>
                  <a:rect l="0" t="0" r="r" b="b"/>
                  <a:pathLst>
                    <a:path w="10" h="85">
                      <a:moveTo>
                        <a:pt x="0" y="5"/>
                      </a:moveTo>
                      <a:cubicBezTo>
                        <a:pt x="3" y="85"/>
                        <a:pt x="3" y="85"/>
                        <a:pt x="3" y="85"/>
                      </a:cubicBezTo>
                      <a:cubicBezTo>
                        <a:pt x="5" y="83"/>
                        <a:pt x="8" y="81"/>
                        <a:pt x="10" y="79"/>
                      </a:cubicBezTo>
                      <a:cubicBezTo>
                        <a:pt x="6" y="0"/>
                        <a:pt x="6" y="0"/>
                        <a:pt x="6" y="0"/>
                      </a:cubicBezTo>
                      <a:lnTo>
                        <a:pt x="0" y="5"/>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3" name="Freeform 849"/>
                <p:cNvSpPr/>
                <p:nvPr/>
              </p:nvSpPr>
              <p:spPr bwMode="auto">
                <a:xfrm>
                  <a:off x="4272" y="2974"/>
                  <a:ext cx="14" cy="66"/>
                </a:xfrm>
                <a:custGeom>
                  <a:avLst/>
                  <a:gdLst>
                    <a:gd name="T0" fmla="*/ 6 w 6"/>
                    <a:gd name="T1" fmla="*/ 4 h 28"/>
                    <a:gd name="T2" fmla="*/ 0 w 6"/>
                    <a:gd name="T3" fmla="*/ 0 h 28"/>
                    <a:gd name="T4" fmla="*/ 1 w 6"/>
                    <a:gd name="T5" fmla="*/ 28 h 28"/>
                    <a:gd name="T6" fmla="*/ 6 w 6"/>
                    <a:gd name="T7" fmla="*/ 23 h 28"/>
                    <a:gd name="T8" fmla="*/ 6 w 6"/>
                    <a:gd name="T9" fmla="*/ 4 h 28"/>
                  </a:gdLst>
                  <a:ahLst/>
                  <a:cxnLst>
                    <a:cxn ang="0">
                      <a:pos x="T0" y="T1"/>
                    </a:cxn>
                    <a:cxn ang="0">
                      <a:pos x="T2" y="T3"/>
                    </a:cxn>
                    <a:cxn ang="0">
                      <a:pos x="T4" y="T5"/>
                    </a:cxn>
                    <a:cxn ang="0">
                      <a:pos x="T6" y="T7"/>
                    </a:cxn>
                    <a:cxn ang="0">
                      <a:pos x="T8" y="T9"/>
                    </a:cxn>
                  </a:cxnLst>
                  <a:rect l="0" t="0" r="r" b="b"/>
                  <a:pathLst>
                    <a:path w="6" h="28">
                      <a:moveTo>
                        <a:pt x="6" y="4"/>
                      </a:moveTo>
                      <a:cubicBezTo>
                        <a:pt x="0" y="0"/>
                        <a:pt x="0" y="0"/>
                        <a:pt x="0" y="0"/>
                      </a:cubicBezTo>
                      <a:cubicBezTo>
                        <a:pt x="1" y="28"/>
                        <a:pt x="1" y="28"/>
                        <a:pt x="1" y="28"/>
                      </a:cubicBezTo>
                      <a:cubicBezTo>
                        <a:pt x="3" y="26"/>
                        <a:pt x="4" y="25"/>
                        <a:pt x="6" y="23"/>
                      </a:cubicBezTo>
                      <a:lnTo>
                        <a:pt x="6" y="4"/>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4" name="Freeform 850"/>
                <p:cNvSpPr/>
                <p:nvPr/>
              </p:nvSpPr>
              <p:spPr bwMode="auto">
                <a:xfrm>
                  <a:off x="3836" y="211"/>
                  <a:ext cx="329" cy="333"/>
                </a:xfrm>
                <a:custGeom>
                  <a:avLst/>
                  <a:gdLst>
                    <a:gd name="T0" fmla="*/ 30 w 139"/>
                    <a:gd name="T1" fmla="*/ 141 h 141"/>
                    <a:gd name="T2" fmla="*/ 51 w 139"/>
                    <a:gd name="T3" fmla="*/ 116 h 141"/>
                    <a:gd name="T4" fmla="*/ 78 w 139"/>
                    <a:gd name="T5" fmla="*/ 42 h 141"/>
                    <a:gd name="T6" fmla="*/ 121 w 139"/>
                    <a:gd name="T7" fmla="*/ 34 h 141"/>
                    <a:gd name="T8" fmla="*/ 139 w 139"/>
                    <a:gd name="T9" fmla="*/ 12 h 141"/>
                    <a:gd name="T10" fmla="*/ 30 w 139"/>
                    <a:gd name="T11" fmla="*/ 141 h 141"/>
                  </a:gdLst>
                  <a:ahLst/>
                  <a:cxnLst>
                    <a:cxn ang="0">
                      <a:pos x="T0" y="T1"/>
                    </a:cxn>
                    <a:cxn ang="0">
                      <a:pos x="T2" y="T3"/>
                    </a:cxn>
                    <a:cxn ang="0">
                      <a:pos x="T4" y="T5"/>
                    </a:cxn>
                    <a:cxn ang="0">
                      <a:pos x="T6" y="T7"/>
                    </a:cxn>
                    <a:cxn ang="0">
                      <a:pos x="T8" y="T9"/>
                    </a:cxn>
                    <a:cxn ang="0">
                      <a:pos x="T10" y="T11"/>
                    </a:cxn>
                  </a:cxnLst>
                  <a:rect l="0" t="0" r="r" b="b"/>
                  <a:pathLst>
                    <a:path w="139" h="141">
                      <a:moveTo>
                        <a:pt x="30" y="141"/>
                      </a:moveTo>
                      <a:cubicBezTo>
                        <a:pt x="36" y="133"/>
                        <a:pt x="43" y="125"/>
                        <a:pt x="51" y="116"/>
                      </a:cubicBezTo>
                      <a:cubicBezTo>
                        <a:pt x="32" y="82"/>
                        <a:pt x="58" y="53"/>
                        <a:pt x="78" y="42"/>
                      </a:cubicBezTo>
                      <a:cubicBezTo>
                        <a:pt x="90" y="36"/>
                        <a:pt x="105" y="33"/>
                        <a:pt x="121" y="34"/>
                      </a:cubicBezTo>
                      <a:cubicBezTo>
                        <a:pt x="128" y="25"/>
                        <a:pt x="134" y="18"/>
                        <a:pt x="139" y="12"/>
                      </a:cubicBezTo>
                      <a:cubicBezTo>
                        <a:pt x="61" y="0"/>
                        <a:pt x="0" y="75"/>
                        <a:pt x="30" y="141"/>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5" name="Freeform 851"/>
                <p:cNvSpPr/>
                <p:nvPr/>
              </p:nvSpPr>
              <p:spPr bwMode="auto">
                <a:xfrm>
                  <a:off x="4205" y="2333"/>
                  <a:ext cx="36" cy="45"/>
                </a:xfrm>
                <a:custGeom>
                  <a:avLst/>
                  <a:gdLst>
                    <a:gd name="T0" fmla="*/ 7 w 15"/>
                    <a:gd name="T1" fmla="*/ 19 h 19"/>
                    <a:gd name="T2" fmla="*/ 15 w 15"/>
                    <a:gd name="T3" fmla="*/ 6 h 19"/>
                    <a:gd name="T4" fmla="*/ 9 w 15"/>
                    <a:gd name="T5" fmla="*/ 0 h 19"/>
                    <a:gd name="T6" fmla="*/ 0 w 15"/>
                    <a:gd name="T7" fmla="*/ 8 h 19"/>
                    <a:gd name="T8" fmla="*/ 5 w 15"/>
                    <a:gd name="T9" fmla="*/ 16 h 19"/>
                    <a:gd name="T10" fmla="*/ 7 w 15"/>
                    <a:gd name="T11" fmla="*/ 19 h 19"/>
                  </a:gdLst>
                  <a:ahLst/>
                  <a:cxnLst>
                    <a:cxn ang="0">
                      <a:pos x="T0" y="T1"/>
                    </a:cxn>
                    <a:cxn ang="0">
                      <a:pos x="T2" y="T3"/>
                    </a:cxn>
                    <a:cxn ang="0">
                      <a:pos x="T4" y="T5"/>
                    </a:cxn>
                    <a:cxn ang="0">
                      <a:pos x="T6" y="T7"/>
                    </a:cxn>
                    <a:cxn ang="0">
                      <a:pos x="T8" y="T9"/>
                    </a:cxn>
                    <a:cxn ang="0">
                      <a:pos x="T10" y="T11"/>
                    </a:cxn>
                  </a:cxnLst>
                  <a:rect l="0" t="0" r="r" b="b"/>
                  <a:pathLst>
                    <a:path w="15" h="19">
                      <a:moveTo>
                        <a:pt x="7" y="19"/>
                      </a:moveTo>
                      <a:cubicBezTo>
                        <a:pt x="15" y="6"/>
                        <a:pt x="15" y="6"/>
                        <a:pt x="15" y="6"/>
                      </a:cubicBezTo>
                      <a:cubicBezTo>
                        <a:pt x="13" y="5"/>
                        <a:pt x="11" y="2"/>
                        <a:pt x="9" y="0"/>
                      </a:cubicBezTo>
                      <a:cubicBezTo>
                        <a:pt x="0" y="8"/>
                        <a:pt x="0" y="8"/>
                        <a:pt x="0" y="8"/>
                      </a:cubicBezTo>
                      <a:cubicBezTo>
                        <a:pt x="1" y="11"/>
                        <a:pt x="3" y="14"/>
                        <a:pt x="5" y="16"/>
                      </a:cubicBezTo>
                      <a:cubicBezTo>
                        <a:pt x="6" y="17"/>
                        <a:pt x="6" y="18"/>
                        <a:pt x="7" y="19"/>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6" name="Freeform 852"/>
                <p:cNvSpPr/>
                <p:nvPr/>
              </p:nvSpPr>
              <p:spPr bwMode="auto">
                <a:xfrm>
                  <a:off x="4075" y="-35"/>
                  <a:ext cx="29" cy="9"/>
                </a:xfrm>
                <a:custGeom>
                  <a:avLst/>
                  <a:gdLst>
                    <a:gd name="T0" fmla="*/ 12 w 12"/>
                    <a:gd name="T1" fmla="*/ 4 h 4"/>
                    <a:gd name="T2" fmla="*/ 11 w 12"/>
                    <a:gd name="T3" fmla="*/ 0 h 4"/>
                    <a:gd name="T4" fmla="*/ 0 w 12"/>
                    <a:gd name="T5" fmla="*/ 0 h 4"/>
                    <a:gd name="T6" fmla="*/ 1 w 12"/>
                    <a:gd name="T7" fmla="*/ 4 h 4"/>
                    <a:gd name="T8" fmla="*/ 12 w 12"/>
                    <a:gd name="T9" fmla="*/ 4 h 4"/>
                  </a:gdLst>
                  <a:ahLst/>
                  <a:cxnLst>
                    <a:cxn ang="0">
                      <a:pos x="T0" y="T1"/>
                    </a:cxn>
                    <a:cxn ang="0">
                      <a:pos x="T2" y="T3"/>
                    </a:cxn>
                    <a:cxn ang="0">
                      <a:pos x="T4" y="T5"/>
                    </a:cxn>
                    <a:cxn ang="0">
                      <a:pos x="T6" y="T7"/>
                    </a:cxn>
                    <a:cxn ang="0">
                      <a:pos x="T8" y="T9"/>
                    </a:cxn>
                  </a:cxnLst>
                  <a:rect l="0" t="0" r="r" b="b"/>
                  <a:pathLst>
                    <a:path w="12" h="4">
                      <a:moveTo>
                        <a:pt x="12" y="4"/>
                      </a:moveTo>
                      <a:cubicBezTo>
                        <a:pt x="11" y="0"/>
                        <a:pt x="11" y="0"/>
                        <a:pt x="11" y="0"/>
                      </a:cubicBezTo>
                      <a:cubicBezTo>
                        <a:pt x="0" y="0"/>
                        <a:pt x="0" y="0"/>
                        <a:pt x="0" y="0"/>
                      </a:cubicBezTo>
                      <a:cubicBezTo>
                        <a:pt x="1" y="4"/>
                        <a:pt x="1" y="4"/>
                        <a:pt x="1" y="4"/>
                      </a:cubicBezTo>
                      <a:cubicBezTo>
                        <a:pt x="5" y="4"/>
                        <a:pt x="8" y="4"/>
                        <a:pt x="12" y="4"/>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7" name="Freeform 853"/>
                <p:cNvSpPr/>
                <p:nvPr/>
              </p:nvSpPr>
              <p:spPr bwMode="auto">
                <a:xfrm>
                  <a:off x="4182" y="3825"/>
                  <a:ext cx="142" cy="93"/>
                </a:xfrm>
                <a:custGeom>
                  <a:avLst/>
                  <a:gdLst>
                    <a:gd name="T0" fmla="*/ 60 w 60"/>
                    <a:gd name="T1" fmla="*/ 9 h 39"/>
                    <a:gd name="T2" fmla="*/ 52 w 60"/>
                    <a:gd name="T3" fmla="*/ 1 h 39"/>
                    <a:gd name="T4" fmla="*/ 6 w 60"/>
                    <a:gd name="T5" fmla="*/ 0 h 39"/>
                    <a:gd name="T6" fmla="*/ 0 w 60"/>
                    <a:gd name="T7" fmla="*/ 5 h 39"/>
                    <a:gd name="T8" fmla="*/ 4 w 60"/>
                    <a:gd name="T9" fmla="*/ 29 h 39"/>
                    <a:gd name="T10" fmla="*/ 60 w 60"/>
                    <a:gd name="T11" fmla="*/ 9 h 39"/>
                  </a:gdLst>
                  <a:ahLst/>
                  <a:cxnLst>
                    <a:cxn ang="0">
                      <a:pos x="T0" y="T1"/>
                    </a:cxn>
                    <a:cxn ang="0">
                      <a:pos x="T2" y="T3"/>
                    </a:cxn>
                    <a:cxn ang="0">
                      <a:pos x="T4" y="T5"/>
                    </a:cxn>
                    <a:cxn ang="0">
                      <a:pos x="T6" y="T7"/>
                    </a:cxn>
                    <a:cxn ang="0">
                      <a:pos x="T8" y="T9"/>
                    </a:cxn>
                    <a:cxn ang="0">
                      <a:pos x="T10" y="T11"/>
                    </a:cxn>
                  </a:cxnLst>
                  <a:rect l="0" t="0" r="r" b="b"/>
                  <a:pathLst>
                    <a:path w="60" h="39">
                      <a:moveTo>
                        <a:pt x="60" y="9"/>
                      </a:moveTo>
                      <a:cubicBezTo>
                        <a:pt x="52" y="1"/>
                        <a:pt x="52" y="1"/>
                        <a:pt x="52" y="1"/>
                      </a:cubicBezTo>
                      <a:cubicBezTo>
                        <a:pt x="42" y="18"/>
                        <a:pt x="13" y="17"/>
                        <a:pt x="6" y="0"/>
                      </a:cubicBezTo>
                      <a:cubicBezTo>
                        <a:pt x="4" y="1"/>
                        <a:pt x="2" y="3"/>
                        <a:pt x="0" y="5"/>
                      </a:cubicBezTo>
                      <a:cubicBezTo>
                        <a:pt x="4" y="29"/>
                        <a:pt x="4" y="29"/>
                        <a:pt x="4" y="29"/>
                      </a:cubicBezTo>
                      <a:cubicBezTo>
                        <a:pt x="24" y="39"/>
                        <a:pt x="52" y="35"/>
                        <a:pt x="60" y="9"/>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8" name="Freeform 854"/>
                <p:cNvSpPr/>
                <p:nvPr/>
              </p:nvSpPr>
              <p:spPr bwMode="auto">
                <a:xfrm>
                  <a:off x="4298" y="3733"/>
                  <a:ext cx="18" cy="88"/>
                </a:xfrm>
                <a:custGeom>
                  <a:avLst/>
                  <a:gdLst>
                    <a:gd name="T0" fmla="*/ 7 w 8"/>
                    <a:gd name="T1" fmla="*/ 0 h 37"/>
                    <a:gd name="T2" fmla="*/ 0 w 8"/>
                    <a:gd name="T3" fmla="*/ 5 h 37"/>
                    <a:gd name="T4" fmla="*/ 1 w 8"/>
                    <a:gd name="T5" fmla="*/ 30 h 37"/>
                    <a:gd name="T6" fmla="*/ 8 w 8"/>
                    <a:gd name="T7" fmla="*/ 37 h 37"/>
                    <a:gd name="T8" fmla="*/ 7 w 8"/>
                    <a:gd name="T9" fmla="*/ 0 h 37"/>
                  </a:gdLst>
                  <a:ahLst/>
                  <a:cxnLst>
                    <a:cxn ang="0">
                      <a:pos x="T0" y="T1"/>
                    </a:cxn>
                    <a:cxn ang="0">
                      <a:pos x="T2" y="T3"/>
                    </a:cxn>
                    <a:cxn ang="0">
                      <a:pos x="T4" y="T5"/>
                    </a:cxn>
                    <a:cxn ang="0">
                      <a:pos x="T6" y="T7"/>
                    </a:cxn>
                    <a:cxn ang="0">
                      <a:pos x="T8" y="T9"/>
                    </a:cxn>
                  </a:cxnLst>
                  <a:rect l="0" t="0" r="r" b="b"/>
                  <a:pathLst>
                    <a:path w="8" h="37">
                      <a:moveTo>
                        <a:pt x="7" y="0"/>
                      </a:moveTo>
                      <a:cubicBezTo>
                        <a:pt x="5" y="2"/>
                        <a:pt x="3" y="4"/>
                        <a:pt x="0" y="5"/>
                      </a:cubicBezTo>
                      <a:cubicBezTo>
                        <a:pt x="1" y="30"/>
                        <a:pt x="1" y="30"/>
                        <a:pt x="1" y="30"/>
                      </a:cubicBezTo>
                      <a:cubicBezTo>
                        <a:pt x="8" y="37"/>
                        <a:pt x="8" y="37"/>
                        <a:pt x="8" y="37"/>
                      </a:cubicBezTo>
                      <a:lnTo>
                        <a:pt x="7"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9" name="Freeform 855"/>
                <p:cNvSpPr/>
                <p:nvPr/>
              </p:nvSpPr>
              <p:spPr bwMode="auto">
                <a:xfrm>
                  <a:off x="4231" y="4027"/>
                  <a:ext cx="128" cy="160"/>
                </a:xfrm>
                <a:custGeom>
                  <a:avLst/>
                  <a:gdLst>
                    <a:gd name="T0" fmla="*/ 41 w 54"/>
                    <a:gd name="T1" fmla="*/ 0 h 68"/>
                    <a:gd name="T2" fmla="*/ 24 w 54"/>
                    <a:gd name="T3" fmla="*/ 7 h 68"/>
                    <a:gd name="T4" fmla="*/ 0 w 54"/>
                    <a:gd name="T5" fmla="*/ 39 h 68"/>
                    <a:gd name="T6" fmla="*/ 5 w 54"/>
                    <a:gd name="T7" fmla="*/ 68 h 68"/>
                    <a:gd name="T8" fmla="*/ 41 w 54"/>
                    <a:gd name="T9" fmla="*/ 0 h 68"/>
                  </a:gdLst>
                  <a:ahLst/>
                  <a:cxnLst>
                    <a:cxn ang="0">
                      <a:pos x="T0" y="T1"/>
                    </a:cxn>
                    <a:cxn ang="0">
                      <a:pos x="T2" y="T3"/>
                    </a:cxn>
                    <a:cxn ang="0">
                      <a:pos x="T4" y="T5"/>
                    </a:cxn>
                    <a:cxn ang="0">
                      <a:pos x="T6" y="T7"/>
                    </a:cxn>
                    <a:cxn ang="0">
                      <a:pos x="T8" y="T9"/>
                    </a:cxn>
                  </a:cxnLst>
                  <a:rect l="0" t="0" r="r" b="b"/>
                  <a:pathLst>
                    <a:path w="54" h="68">
                      <a:moveTo>
                        <a:pt x="41" y="0"/>
                      </a:moveTo>
                      <a:cubicBezTo>
                        <a:pt x="36" y="4"/>
                        <a:pt x="30" y="6"/>
                        <a:pt x="24" y="7"/>
                      </a:cubicBezTo>
                      <a:cubicBezTo>
                        <a:pt x="26" y="22"/>
                        <a:pt x="16" y="38"/>
                        <a:pt x="0" y="39"/>
                      </a:cubicBezTo>
                      <a:cubicBezTo>
                        <a:pt x="5" y="68"/>
                        <a:pt x="5" y="68"/>
                        <a:pt x="5" y="68"/>
                      </a:cubicBezTo>
                      <a:cubicBezTo>
                        <a:pt x="37" y="64"/>
                        <a:pt x="54" y="26"/>
                        <a:pt x="41"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0" name="Freeform 856"/>
                <p:cNvSpPr/>
                <p:nvPr/>
              </p:nvSpPr>
              <p:spPr bwMode="auto">
                <a:xfrm>
                  <a:off x="4264" y="3191"/>
                  <a:ext cx="22" cy="202"/>
                </a:xfrm>
                <a:custGeom>
                  <a:avLst/>
                  <a:gdLst>
                    <a:gd name="T0" fmla="*/ 2 w 9"/>
                    <a:gd name="T1" fmla="*/ 85 h 85"/>
                    <a:gd name="T2" fmla="*/ 9 w 9"/>
                    <a:gd name="T3" fmla="*/ 79 h 85"/>
                    <a:gd name="T4" fmla="*/ 6 w 9"/>
                    <a:gd name="T5" fmla="*/ 0 h 85"/>
                    <a:gd name="T6" fmla="*/ 0 w 9"/>
                    <a:gd name="T7" fmla="*/ 4 h 85"/>
                    <a:gd name="T8" fmla="*/ 2 w 9"/>
                    <a:gd name="T9" fmla="*/ 85 h 85"/>
                  </a:gdLst>
                  <a:ahLst/>
                  <a:cxnLst>
                    <a:cxn ang="0">
                      <a:pos x="T0" y="T1"/>
                    </a:cxn>
                    <a:cxn ang="0">
                      <a:pos x="T2" y="T3"/>
                    </a:cxn>
                    <a:cxn ang="0">
                      <a:pos x="T4" y="T5"/>
                    </a:cxn>
                    <a:cxn ang="0">
                      <a:pos x="T6" y="T7"/>
                    </a:cxn>
                    <a:cxn ang="0">
                      <a:pos x="T8" y="T9"/>
                    </a:cxn>
                  </a:cxnLst>
                  <a:rect l="0" t="0" r="r" b="b"/>
                  <a:pathLst>
                    <a:path w="9" h="85">
                      <a:moveTo>
                        <a:pt x="2" y="85"/>
                      </a:moveTo>
                      <a:cubicBezTo>
                        <a:pt x="4" y="83"/>
                        <a:pt x="6" y="81"/>
                        <a:pt x="9" y="79"/>
                      </a:cubicBezTo>
                      <a:cubicBezTo>
                        <a:pt x="6" y="0"/>
                        <a:pt x="6" y="0"/>
                        <a:pt x="6" y="0"/>
                      </a:cubicBezTo>
                      <a:cubicBezTo>
                        <a:pt x="0" y="4"/>
                        <a:pt x="0" y="4"/>
                        <a:pt x="0" y="4"/>
                      </a:cubicBezTo>
                      <a:lnTo>
                        <a:pt x="2" y="85"/>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1" name="Freeform 857"/>
                <p:cNvSpPr/>
                <p:nvPr/>
              </p:nvSpPr>
              <p:spPr bwMode="auto">
                <a:xfrm>
                  <a:off x="4250" y="2957"/>
                  <a:ext cx="14" cy="100"/>
                </a:xfrm>
                <a:custGeom>
                  <a:avLst/>
                  <a:gdLst>
                    <a:gd name="T0" fmla="*/ 6 w 6"/>
                    <a:gd name="T1" fmla="*/ 4 h 42"/>
                    <a:gd name="T2" fmla="*/ 0 w 6"/>
                    <a:gd name="T3" fmla="*/ 0 h 42"/>
                    <a:gd name="T4" fmla="*/ 1 w 6"/>
                    <a:gd name="T5" fmla="*/ 42 h 42"/>
                    <a:gd name="T6" fmla="*/ 6 w 6"/>
                    <a:gd name="T7" fmla="*/ 37 h 42"/>
                    <a:gd name="T8" fmla="*/ 6 w 6"/>
                    <a:gd name="T9" fmla="*/ 4 h 42"/>
                  </a:gdLst>
                  <a:ahLst/>
                  <a:cxnLst>
                    <a:cxn ang="0">
                      <a:pos x="T0" y="T1"/>
                    </a:cxn>
                    <a:cxn ang="0">
                      <a:pos x="T2" y="T3"/>
                    </a:cxn>
                    <a:cxn ang="0">
                      <a:pos x="T4" y="T5"/>
                    </a:cxn>
                    <a:cxn ang="0">
                      <a:pos x="T6" y="T7"/>
                    </a:cxn>
                    <a:cxn ang="0">
                      <a:pos x="T8" y="T9"/>
                    </a:cxn>
                  </a:cxnLst>
                  <a:rect l="0" t="0" r="r" b="b"/>
                  <a:pathLst>
                    <a:path w="6" h="42">
                      <a:moveTo>
                        <a:pt x="6" y="4"/>
                      </a:moveTo>
                      <a:cubicBezTo>
                        <a:pt x="0" y="0"/>
                        <a:pt x="0" y="0"/>
                        <a:pt x="0" y="0"/>
                      </a:cubicBezTo>
                      <a:cubicBezTo>
                        <a:pt x="1" y="42"/>
                        <a:pt x="1" y="42"/>
                        <a:pt x="1" y="42"/>
                      </a:cubicBezTo>
                      <a:cubicBezTo>
                        <a:pt x="3" y="40"/>
                        <a:pt x="5" y="39"/>
                        <a:pt x="6" y="37"/>
                      </a:cubicBezTo>
                      <a:lnTo>
                        <a:pt x="6" y="4"/>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2" name="Freeform 858"/>
                <p:cNvSpPr/>
                <p:nvPr/>
              </p:nvSpPr>
              <p:spPr bwMode="auto">
                <a:xfrm>
                  <a:off x="4186" y="2654"/>
                  <a:ext cx="62" cy="100"/>
                </a:xfrm>
                <a:custGeom>
                  <a:avLst/>
                  <a:gdLst>
                    <a:gd name="T0" fmla="*/ 26 w 26"/>
                    <a:gd name="T1" fmla="*/ 13 h 42"/>
                    <a:gd name="T2" fmla="*/ 7 w 26"/>
                    <a:gd name="T3" fmla="*/ 0 h 42"/>
                    <a:gd name="T4" fmla="*/ 0 w 26"/>
                    <a:gd name="T5" fmla="*/ 5 h 42"/>
                    <a:gd name="T6" fmla="*/ 4 w 26"/>
                    <a:gd name="T7" fmla="*/ 42 h 42"/>
                    <a:gd name="T8" fmla="*/ 26 w 26"/>
                    <a:gd name="T9" fmla="*/ 13 h 42"/>
                  </a:gdLst>
                  <a:ahLst/>
                  <a:cxnLst>
                    <a:cxn ang="0">
                      <a:pos x="T0" y="T1"/>
                    </a:cxn>
                    <a:cxn ang="0">
                      <a:pos x="T2" y="T3"/>
                    </a:cxn>
                    <a:cxn ang="0">
                      <a:pos x="T4" y="T5"/>
                    </a:cxn>
                    <a:cxn ang="0">
                      <a:pos x="T6" y="T7"/>
                    </a:cxn>
                    <a:cxn ang="0">
                      <a:pos x="T8" y="T9"/>
                    </a:cxn>
                  </a:cxnLst>
                  <a:rect l="0" t="0" r="r" b="b"/>
                  <a:pathLst>
                    <a:path w="26" h="42">
                      <a:moveTo>
                        <a:pt x="26" y="13"/>
                      </a:moveTo>
                      <a:cubicBezTo>
                        <a:pt x="19" y="10"/>
                        <a:pt x="12" y="6"/>
                        <a:pt x="7" y="0"/>
                      </a:cubicBezTo>
                      <a:cubicBezTo>
                        <a:pt x="5" y="2"/>
                        <a:pt x="3" y="4"/>
                        <a:pt x="0" y="5"/>
                      </a:cubicBezTo>
                      <a:cubicBezTo>
                        <a:pt x="4" y="42"/>
                        <a:pt x="4" y="42"/>
                        <a:pt x="4" y="42"/>
                      </a:cubicBezTo>
                      <a:lnTo>
                        <a:pt x="26" y="13"/>
                      </a:ln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3" name="Freeform 859"/>
                <p:cNvSpPr/>
                <p:nvPr/>
              </p:nvSpPr>
              <p:spPr bwMode="auto">
                <a:xfrm>
                  <a:off x="3964" y="447"/>
                  <a:ext cx="156" cy="192"/>
                </a:xfrm>
                <a:custGeom>
                  <a:avLst/>
                  <a:gdLst>
                    <a:gd name="T0" fmla="*/ 66 w 66"/>
                    <a:gd name="T1" fmla="*/ 19 h 81"/>
                    <a:gd name="T2" fmla="*/ 55 w 66"/>
                    <a:gd name="T3" fmla="*/ 0 h 81"/>
                    <a:gd name="T4" fmla="*/ 29 w 66"/>
                    <a:gd name="T5" fmla="*/ 30 h 81"/>
                    <a:gd name="T6" fmla="*/ 36 w 66"/>
                    <a:gd name="T7" fmla="*/ 37 h 81"/>
                    <a:gd name="T8" fmla="*/ 23 w 66"/>
                    <a:gd name="T9" fmla="*/ 37 h 81"/>
                    <a:gd name="T10" fmla="*/ 0 w 66"/>
                    <a:gd name="T11" fmla="*/ 62 h 81"/>
                    <a:gd name="T12" fmla="*/ 13 w 66"/>
                    <a:gd name="T13" fmla="*/ 81 h 81"/>
                    <a:gd name="T14" fmla="*/ 66 w 66"/>
                    <a:gd name="T15" fmla="*/ 19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81">
                      <a:moveTo>
                        <a:pt x="66" y="19"/>
                      </a:moveTo>
                      <a:cubicBezTo>
                        <a:pt x="65" y="11"/>
                        <a:pt x="62" y="4"/>
                        <a:pt x="55" y="0"/>
                      </a:cubicBezTo>
                      <a:cubicBezTo>
                        <a:pt x="46" y="11"/>
                        <a:pt x="37" y="21"/>
                        <a:pt x="29" y="30"/>
                      </a:cubicBezTo>
                      <a:cubicBezTo>
                        <a:pt x="31" y="32"/>
                        <a:pt x="33" y="35"/>
                        <a:pt x="36" y="37"/>
                      </a:cubicBezTo>
                      <a:cubicBezTo>
                        <a:pt x="31" y="38"/>
                        <a:pt x="27" y="38"/>
                        <a:pt x="23" y="37"/>
                      </a:cubicBezTo>
                      <a:cubicBezTo>
                        <a:pt x="14" y="47"/>
                        <a:pt x="6" y="56"/>
                        <a:pt x="0" y="62"/>
                      </a:cubicBezTo>
                      <a:cubicBezTo>
                        <a:pt x="6" y="69"/>
                        <a:pt x="10" y="75"/>
                        <a:pt x="13" y="81"/>
                      </a:cubicBezTo>
                      <a:cubicBezTo>
                        <a:pt x="29" y="61"/>
                        <a:pt x="54" y="33"/>
                        <a:pt x="66" y="19"/>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4" name="Freeform 860"/>
                <p:cNvSpPr/>
                <p:nvPr/>
              </p:nvSpPr>
              <p:spPr bwMode="auto">
                <a:xfrm>
                  <a:off x="4191" y="2307"/>
                  <a:ext cx="31" cy="38"/>
                </a:xfrm>
                <a:custGeom>
                  <a:avLst/>
                  <a:gdLst>
                    <a:gd name="T0" fmla="*/ 13 w 13"/>
                    <a:gd name="T1" fmla="*/ 8 h 16"/>
                    <a:gd name="T2" fmla="*/ 9 w 13"/>
                    <a:gd name="T3" fmla="*/ 0 h 16"/>
                    <a:gd name="T4" fmla="*/ 0 w 13"/>
                    <a:gd name="T5" fmla="*/ 5 h 16"/>
                    <a:gd name="T6" fmla="*/ 4 w 13"/>
                    <a:gd name="T7" fmla="*/ 16 h 16"/>
                    <a:gd name="T8" fmla="*/ 13 w 13"/>
                    <a:gd name="T9" fmla="*/ 8 h 16"/>
                  </a:gdLst>
                  <a:ahLst/>
                  <a:cxnLst>
                    <a:cxn ang="0">
                      <a:pos x="T0" y="T1"/>
                    </a:cxn>
                    <a:cxn ang="0">
                      <a:pos x="T2" y="T3"/>
                    </a:cxn>
                    <a:cxn ang="0">
                      <a:pos x="T4" y="T5"/>
                    </a:cxn>
                    <a:cxn ang="0">
                      <a:pos x="T6" y="T7"/>
                    </a:cxn>
                    <a:cxn ang="0">
                      <a:pos x="T8" y="T9"/>
                    </a:cxn>
                  </a:cxnLst>
                  <a:rect l="0" t="0" r="r" b="b"/>
                  <a:pathLst>
                    <a:path w="13" h="16">
                      <a:moveTo>
                        <a:pt x="13" y="8"/>
                      </a:moveTo>
                      <a:cubicBezTo>
                        <a:pt x="11" y="6"/>
                        <a:pt x="10" y="3"/>
                        <a:pt x="9" y="0"/>
                      </a:cubicBezTo>
                      <a:cubicBezTo>
                        <a:pt x="0" y="5"/>
                        <a:pt x="0" y="5"/>
                        <a:pt x="0" y="5"/>
                      </a:cubicBezTo>
                      <a:cubicBezTo>
                        <a:pt x="1" y="9"/>
                        <a:pt x="3" y="13"/>
                        <a:pt x="4" y="16"/>
                      </a:cubicBezTo>
                      <a:lnTo>
                        <a:pt x="13" y="8"/>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5" name="Freeform 861"/>
                <p:cNvSpPr/>
                <p:nvPr/>
              </p:nvSpPr>
              <p:spPr bwMode="auto">
                <a:xfrm>
                  <a:off x="4316" y="4334"/>
                  <a:ext cx="48" cy="17"/>
                </a:xfrm>
                <a:custGeom>
                  <a:avLst/>
                  <a:gdLst>
                    <a:gd name="T0" fmla="*/ 0 w 20"/>
                    <a:gd name="T1" fmla="*/ 3 h 7"/>
                    <a:gd name="T2" fmla="*/ 0 w 20"/>
                    <a:gd name="T3" fmla="*/ 7 h 7"/>
                    <a:gd name="T4" fmla="*/ 19 w 20"/>
                    <a:gd name="T5" fmla="*/ 7 h 7"/>
                    <a:gd name="T6" fmla="*/ 20 w 20"/>
                    <a:gd name="T7" fmla="*/ 0 h 7"/>
                    <a:gd name="T8" fmla="*/ 0 w 20"/>
                    <a:gd name="T9" fmla="*/ 3 h 7"/>
                  </a:gdLst>
                  <a:ahLst/>
                  <a:cxnLst>
                    <a:cxn ang="0">
                      <a:pos x="T0" y="T1"/>
                    </a:cxn>
                    <a:cxn ang="0">
                      <a:pos x="T2" y="T3"/>
                    </a:cxn>
                    <a:cxn ang="0">
                      <a:pos x="T4" y="T5"/>
                    </a:cxn>
                    <a:cxn ang="0">
                      <a:pos x="T6" y="T7"/>
                    </a:cxn>
                    <a:cxn ang="0">
                      <a:pos x="T8" y="T9"/>
                    </a:cxn>
                  </a:cxnLst>
                  <a:rect l="0" t="0" r="r" b="b"/>
                  <a:pathLst>
                    <a:path w="20" h="7">
                      <a:moveTo>
                        <a:pt x="0" y="3"/>
                      </a:moveTo>
                      <a:cubicBezTo>
                        <a:pt x="0" y="5"/>
                        <a:pt x="0" y="6"/>
                        <a:pt x="0" y="7"/>
                      </a:cubicBezTo>
                      <a:cubicBezTo>
                        <a:pt x="19" y="7"/>
                        <a:pt x="19" y="7"/>
                        <a:pt x="19" y="7"/>
                      </a:cubicBezTo>
                      <a:cubicBezTo>
                        <a:pt x="19" y="5"/>
                        <a:pt x="20" y="3"/>
                        <a:pt x="20" y="0"/>
                      </a:cubicBezTo>
                      <a:cubicBezTo>
                        <a:pt x="14" y="2"/>
                        <a:pt x="7" y="3"/>
                        <a:pt x="0" y="3"/>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6" name="Freeform 862"/>
                <p:cNvSpPr/>
                <p:nvPr/>
              </p:nvSpPr>
              <p:spPr bwMode="auto">
                <a:xfrm>
                  <a:off x="4160" y="2035"/>
                  <a:ext cx="41" cy="28"/>
                </a:xfrm>
                <a:custGeom>
                  <a:avLst/>
                  <a:gdLst>
                    <a:gd name="T0" fmla="*/ 17 w 17"/>
                    <a:gd name="T1" fmla="*/ 7 h 12"/>
                    <a:gd name="T2" fmla="*/ 0 w 17"/>
                    <a:gd name="T3" fmla="*/ 0 h 12"/>
                    <a:gd name="T4" fmla="*/ 0 w 17"/>
                    <a:gd name="T5" fmla="*/ 2 h 12"/>
                    <a:gd name="T6" fmla="*/ 12 w 17"/>
                    <a:gd name="T7" fmla="*/ 12 h 12"/>
                    <a:gd name="T8" fmla="*/ 17 w 17"/>
                    <a:gd name="T9" fmla="*/ 7 h 12"/>
                  </a:gdLst>
                  <a:ahLst/>
                  <a:cxnLst>
                    <a:cxn ang="0">
                      <a:pos x="T0" y="T1"/>
                    </a:cxn>
                    <a:cxn ang="0">
                      <a:pos x="T2" y="T3"/>
                    </a:cxn>
                    <a:cxn ang="0">
                      <a:pos x="T4" y="T5"/>
                    </a:cxn>
                    <a:cxn ang="0">
                      <a:pos x="T6" y="T7"/>
                    </a:cxn>
                    <a:cxn ang="0">
                      <a:pos x="T8" y="T9"/>
                    </a:cxn>
                  </a:cxnLst>
                  <a:rect l="0" t="0" r="r" b="b"/>
                  <a:pathLst>
                    <a:path w="17" h="12">
                      <a:moveTo>
                        <a:pt x="17" y="7"/>
                      </a:moveTo>
                      <a:cubicBezTo>
                        <a:pt x="10" y="4"/>
                        <a:pt x="4" y="2"/>
                        <a:pt x="0" y="0"/>
                      </a:cubicBezTo>
                      <a:cubicBezTo>
                        <a:pt x="0" y="2"/>
                        <a:pt x="0" y="2"/>
                        <a:pt x="0" y="2"/>
                      </a:cubicBezTo>
                      <a:cubicBezTo>
                        <a:pt x="12" y="12"/>
                        <a:pt x="12" y="12"/>
                        <a:pt x="12" y="12"/>
                      </a:cubicBezTo>
                      <a:lnTo>
                        <a:pt x="17" y="7"/>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7" name="Freeform 863"/>
                <p:cNvSpPr/>
                <p:nvPr/>
              </p:nvSpPr>
              <p:spPr bwMode="auto">
                <a:xfrm>
                  <a:off x="4186" y="2240"/>
                  <a:ext cx="19" cy="36"/>
                </a:xfrm>
                <a:custGeom>
                  <a:avLst/>
                  <a:gdLst>
                    <a:gd name="T0" fmla="*/ 3 w 8"/>
                    <a:gd name="T1" fmla="*/ 0 h 15"/>
                    <a:gd name="T2" fmla="*/ 0 w 8"/>
                    <a:gd name="T3" fmla="*/ 15 h 15"/>
                    <a:gd name="T4" fmla="*/ 7 w 8"/>
                    <a:gd name="T5" fmla="*/ 14 h 15"/>
                    <a:gd name="T6" fmla="*/ 8 w 8"/>
                    <a:gd name="T7" fmla="*/ 2 h 15"/>
                    <a:gd name="T8" fmla="*/ 3 w 8"/>
                    <a:gd name="T9" fmla="*/ 0 h 15"/>
                  </a:gdLst>
                  <a:ahLst/>
                  <a:cxnLst>
                    <a:cxn ang="0">
                      <a:pos x="T0" y="T1"/>
                    </a:cxn>
                    <a:cxn ang="0">
                      <a:pos x="T2" y="T3"/>
                    </a:cxn>
                    <a:cxn ang="0">
                      <a:pos x="T4" y="T5"/>
                    </a:cxn>
                    <a:cxn ang="0">
                      <a:pos x="T6" y="T7"/>
                    </a:cxn>
                    <a:cxn ang="0">
                      <a:pos x="T8" y="T9"/>
                    </a:cxn>
                  </a:cxnLst>
                  <a:rect l="0" t="0" r="r" b="b"/>
                  <a:pathLst>
                    <a:path w="8" h="15">
                      <a:moveTo>
                        <a:pt x="3" y="0"/>
                      </a:moveTo>
                      <a:cubicBezTo>
                        <a:pt x="2" y="5"/>
                        <a:pt x="1" y="10"/>
                        <a:pt x="0" y="15"/>
                      </a:cubicBezTo>
                      <a:cubicBezTo>
                        <a:pt x="7" y="14"/>
                        <a:pt x="7" y="14"/>
                        <a:pt x="7" y="14"/>
                      </a:cubicBezTo>
                      <a:cubicBezTo>
                        <a:pt x="7" y="10"/>
                        <a:pt x="7" y="6"/>
                        <a:pt x="8" y="2"/>
                      </a:cubicBezTo>
                      <a:lnTo>
                        <a:pt x="3"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8" name="Freeform 864"/>
                <p:cNvSpPr/>
                <p:nvPr/>
              </p:nvSpPr>
              <p:spPr bwMode="auto">
                <a:xfrm>
                  <a:off x="4186" y="2281"/>
                  <a:ext cx="24" cy="30"/>
                </a:xfrm>
                <a:custGeom>
                  <a:avLst/>
                  <a:gdLst>
                    <a:gd name="T0" fmla="*/ 2 w 10"/>
                    <a:gd name="T1" fmla="*/ 13 h 13"/>
                    <a:gd name="T2" fmla="*/ 10 w 10"/>
                    <a:gd name="T3" fmla="*/ 8 h 13"/>
                    <a:gd name="T4" fmla="*/ 8 w 10"/>
                    <a:gd name="T5" fmla="*/ 0 h 13"/>
                    <a:gd name="T6" fmla="*/ 0 w 10"/>
                    <a:gd name="T7" fmla="*/ 1 h 13"/>
                    <a:gd name="T8" fmla="*/ 2 w 10"/>
                    <a:gd name="T9" fmla="*/ 13 h 13"/>
                  </a:gdLst>
                  <a:ahLst/>
                  <a:cxnLst>
                    <a:cxn ang="0">
                      <a:pos x="T0" y="T1"/>
                    </a:cxn>
                    <a:cxn ang="0">
                      <a:pos x="T2" y="T3"/>
                    </a:cxn>
                    <a:cxn ang="0">
                      <a:pos x="T4" y="T5"/>
                    </a:cxn>
                    <a:cxn ang="0">
                      <a:pos x="T6" y="T7"/>
                    </a:cxn>
                    <a:cxn ang="0">
                      <a:pos x="T8" y="T9"/>
                    </a:cxn>
                  </a:cxnLst>
                  <a:rect l="0" t="0" r="r" b="b"/>
                  <a:pathLst>
                    <a:path w="10" h="13">
                      <a:moveTo>
                        <a:pt x="2" y="13"/>
                      </a:moveTo>
                      <a:cubicBezTo>
                        <a:pt x="10" y="8"/>
                        <a:pt x="10" y="8"/>
                        <a:pt x="10" y="8"/>
                      </a:cubicBezTo>
                      <a:cubicBezTo>
                        <a:pt x="9" y="6"/>
                        <a:pt x="8" y="3"/>
                        <a:pt x="8" y="0"/>
                      </a:cubicBezTo>
                      <a:cubicBezTo>
                        <a:pt x="0" y="1"/>
                        <a:pt x="0" y="1"/>
                        <a:pt x="0" y="1"/>
                      </a:cubicBezTo>
                      <a:cubicBezTo>
                        <a:pt x="0" y="5"/>
                        <a:pt x="1" y="9"/>
                        <a:pt x="2" y="13"/>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9" name="Freeform 865"/>
                <p:cNvSpPr/>
                <p:nvPr/>
              </p:nvSpPr>
              <p:spPr bwMode="auto">
                <a:xfrm>
                  <a:off x="4267" y="3752"/>
                  <a:ext cx="26" cy="45"/>
                </a:xfrm>
                <a:custGeom>
                  <a:avLst/>
                  <a:gdLst>
                    <a:gd name="T0" fmla="*/ 0 w 11"/>
                    <a:gd name="T1" fmla="*/ 8 h 19"/>
                    <a:gd name="T2" fmla="*/ 11 w 11"/>
                    <a:gd name="T3" fmla="*/ 19 h 19"/>
                    <a:gd name="T4" fmla="*/ 10 w 11"/>
                    <a:gd name="T5" fmla="*/ 0 h 19"/>
                    <a:gd name="T6" fmla="*/ 0 w 11"/>
                    <a:gd name="T7" fmla="*/ 8 h 19"/>
                  </a:gdLst>
                  <a:ahLst/>
                  <a:cxnLst>
                    <a:cxn ang="0">
                      <a:pos x="T0" y="T1"/>
                    </a:cxn>
                    <a:cxn ang="0">
                      <a:pos x="T2" y="T3"/>
                    </a:cxn>
                    <a:cxn ang="0">
                      <a:pos x="T4" y="T5"/>
                    </a:cxn>
                    <a:cxn ang="0">
                      <a:pos x="T6" y="T7"/>
                    </a:cxn>
                  </a:cxnLst>
                  <a:rect l="0" t="0" r="r" b="b"/>
                  <a:pathLst>
                    <a:path w="11" h="19">
                      <a:moveTo>
                        <a:pt x="0" y="8"/>
                      </a:moveTo>
                      <a:cubicBezTo>
                        <a:pt x="11" y="19"/>
                        <a:pt x="11" y="19"/>
                        <a:pt x="11" y="19"/>
                      </a:cubicBezTo>
                      <a:cubicBezTo>
                        <a:pt x="10" y="0"/>
                        <a:pt x="10" y="0"/>
                        <a:pt x="10" y="0"/>
                      </a:cubicBezTo>
                      <a:cubicBezTo>
                        <a:pt x="7" y="3"/>
                        <a:pt x="3" y="5"/>
                        <a:pt x="0" y="8"/>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0" name="Freeform 866"/>
                <p:cNvSpPr/>
                <p:nvPr/>
              </p:nvSpPr>
              <p:spPr bwMode="auto">
                <a:xfrm>
                  <a:off x="4210" y="3781"/>
                  <a:ext cx="85" cy="66"/>
                </a:xfrm>
                <a:custGeom>
                  <a:avLst/>
                  <a:gdLst>
                    <a:gd name="T0" fmla="*/ 0 w 36"/>
                    <a:gd name="T1" fmla="*/ 14 h 28"/>
                    <a:gd name="T2" fmla="*/ 36 w 36"/>
                    <a:gd name="T3" fmla="*/ 16 h 28"/>
                    <a:gd name="T4" fmla="*/ 19 w 36"/>
                    <a:gd name="T5" fmla="*/ 0 h 28"/>
                    <a:gd name="T6" fmla="*/ 0 w 36"/>
                    <a:gd name="T7" fmla="*/ 14 h 28"/>
                  </a:gdLst>
                  <a:ahLst/>
                  <a:cxnLst>
                    <a:cxn ang="0">
                      <a:pos x="T0" y="T1"/>
                    </a:cxn>
                    <a:cxn ang="0">
                      <a:pos x="T2" y="T3"/>
                    </a:cxn>
                    <a:cxn ang="0">
                      <a:pos x="T4" y="T5"/>
                    </a:cxn>
                    <a:cxn ang="0">
                      <a:pos x="T6" y="T7"/>
                    </a:cxn>
                  </a:cxnLst>
                  <a:rect l="0" t="0" r="r" b="b"/>
                  <a:pathLst>
                    <a:path w="36" h="28">
                      <a:moveTo>
                        <a:pt x="0" y="14"/>
                      </a:moveTo>
                      <a:cubicBezTo>
                        <a:pt x="6" y="26"/>
                        <a:pt x="27" y="28"/>
                        <a:pt x="36" y="16"/>
                      </a:cubicBezTo>
                      <a:cubicBezTo>
                        <a:pt x="19" y="0"/>
                        <a:pt x="19" y="0"/>
                        <a:pt x="19" y="0"/>
                      </a:cubicBezTo>
                      <a:cubicBezTo>
                        <a:pt x="13" y="4"/>
                        <a:pt x="7" y="9"/>
                        <a:pt x="0" y="14"/>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1" name="Freeform 867"/>
                <p:cNvSpPr/>
                <p:nvPr/>
              </p:nvSpPr>
              <p:spPr bwMode="auto">
                <a:xfrm>
                  <a:off x="4229" y="2941"/>
                  <a:ext cx="14" cy="132"/>
                </a:xfrm>
                <a:custGeom>
                  <a:avLst/>
                  <a:gdLst>
                    <a:gd name="T0" fmla="*/ 6 w 6"/>
                    <a:gd name="T1" fmla="*/ 5 h 56"/>
                    <a:gd name="T2" fmla="*/ 0 w 6"/>
                    <a:gd name="T3" fmla="*/ 0 h 56"/>
                    <a:gd name="T4" fmla="*/ 0 w 6"/>
                    <a:gd name="T5" fmla="*/ 56 h 56"/>
                    <a:gd name="T6" fmla="*/ 6 w 6"/>
                    <a:gd name="T7" fmla="*/ 51 h 56"/>
                    <a:gd name="T8" fmla="*/ 6 w 6"/>
                    <a:gd name="T9" fmla="*/ 5 h 56"/>
                  </a:gdLst>
                  <a:ahLst/>
                  <a:cxnLst>
                    <a:cxn ang="0">
                      <a:pos x="T0" y="T1"/>
                    </a:cxn>
                    <a:cxn ang="0">
                      <a:pos x="T2" y="T3"/>
                    </a:cxn>
                    <a:cxn ang="0">
                      <a:pos x="T4" y="T5"/>
                    </a:cxn>
                    <a:cxn ang="0">
                      <a:pos x="T6" y="T7"/>
                    </a:cxn>
                    <a:cxn ang="0">
                      <a:pos x="T8" y="T9"/>
                    </a:cxn>
                  </a:cxnLst>
                  <a:rect l="0" t="0" r="r" b="b"/>
                  <a:pathLst>
                    <a:path w="6" h="56">
                      <a:moveTo>
                        <a:pt x="6" y="5"/>
                      </a:moveTo>
                      <a:cubicBezTo>
                        <a:pt x="0" y="0"/>
                        <a:pt x="0" y="0"/>
                        <a:pt x="0" y="0"/>
                      </a:cubicBezTo>
                      <a:cubicBezTo>
                        <a:pt x="0" y="56"/>
                        <a:pt x="0" y="56"/>
                        <a:pt x="0" y="56"/>
                      </a:cubicBezTo>
                      <a:cubicBezTo>
                        <a:pt x="2" y="54"/>
                        <a:pt x="5" y="53"/>
                        <a:pt x="6" y="51"/>
                      </a:cubicBezTo>
                      <a:lnTo>
                        <a:pt x="6" y="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2" name="Freeform 868"/>
                <p:cNvSpPr/>
                <p:nvPr/>
              </p:nvSpPr>
              <p:spPr bwMode="auto">
                <a:xfrm>
                  <a:off x="4037" y="-35"/>
                  <a:ext cx="34" cy="14"/>
                </a:xfrm>
                <a:custGeom>
                  <a:avLst/>
                  <a:gdLst>
                    <a:gd name="T0" fmla="*/ 14 w 14"/>
                    <a:gd name="T1" fmla="*/ 4 h 6"/>
                    <a:gd name="T2" fmla="*/ 12 w 14"/>
                    <a:gd name="T3" fmla="*/ 0 h 6"/>
                    <a:gd name="T4" fmla="*/ 0 w 14"/>
                    <a:gd name="T5" fmla="*/ 0 h 6"/>
                    <a:gd name="T6" fmla="*/ 2 w 14"/>
                    <a:gd name="T7" fmla="*/ 6 h 6"/>
                    <a:gd name="T8" fmla="*/ 14 w 14"/>
                    <a:gd name="T9" fmla="*/ 4 h 6"/>
                  </a:gdLst>
                  <a:ahLst/>
                  <a:cxnLst>
                    <a:cxn ang="0">
                      <a:pos x="T0" y="T1"/>
                    </a:cxn>
                    <a:cxn ang="0">
                      <a:pos x="T2" y="T3"/>
                    </a:cxn>
                    <a:cxn ang="0">
                      <a:pos x="T4" y="T5"/>
                    </a:cxn>
                    <a:cxn ang="0">
                      <a:pos x="T6" y="T7"/>
                    </a:cxn>
                    <a:cxn ang="0">
                      <a:pos x="T8" y="T9"/>
                    </a:cxn>
                  </a:cxnLst>
                  <a:rect l="0" t="0" r="r" b="b"/>
                  <a:pathLst>
                    <a:path w="14" h="6">
                      <a:moveTo>
                        <a:pt x="14" y="4"/>
                      </a:moveTo>
                      <a:cubicBezTo>
                        <a:pt x="12" y="0"/>
                        <a:pt x="12" y="0"/>
                        <a:pt x="12" y="0"/>
                      </a:cubicBezTo>
                      <a:cubicBezTo>
                        <a:pt x="0" y="0"/>
                        <a:pt x="0" y="0"/>
                        <a:pt x="0" y="0"/>
                      </a:cubicBezTo>
                      <a:cubicBezTo>
                        <a:pt x="2" y="6"/>
                        <a:pt x="2" y="6"/>
                        <a:pt x="2" y="6"/>
                      </a:cubicBezTo>
                      <a:cubicBezTo>
                        <a:pt x="6" y="5"/>
                        <a:pt x="10" y="5"/>
                        <a:pt x="14" y="4"/>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3" name="Freeform 869"/>
                <p:cNvSpPr/>
                <p:nvPr/>
              </p:nvSpPr>
              <p:spPr bwMode="auto">
                <a:xfrm>
                  <a:off x="4241" y="3208"/>
                  <a:ext cx="21" cy="192"/>
                </a:xfrm>
                <a:custGeom>
                  <a:avLst/>
                  <a:gdLst>
                    <a:gd name="T0" fmla="*/ 2 w 9"/>
                    <a:gd name="T1" fmla="*/ 76 h 81"/>
                    <a:gd name="T2" fmla="*/ 7 w 9"/>
                    <a:gd name="T3" fmla="*/ 81 h 81"/>
                    <a:gd name="T4" fmla="*/ 9 w 9"/>
                    <a:gd name="T5" fmla="*/ 80 h 81"/>
                    <a:gd name="T6" fmla="*/ 6 w 9"/>
                    <a:gd name="T7" fmla="*/ 0 h 81"/>
                    <a:gd name="T8" fmla="*/ 0 w 9"/>
                    <a:gd name="T9" fmla="*/ 5 h 81"/>
                    <a:gd name="T10" fmla="*/ 2 w 9"/>
                    <a:gd name="T11" fmla="*/ 76 h 81"/>
                  </a:gdLst>
                  <a:ahLst/>
                  <a:cxnLst>
                    <a:cxn ang="0">
                      <a:pos x="T0" y="T1"/>
                    </a:cxn>
                    <a:cxn ang="0">
                      <a:pos x="T2" y="T3"/>
                    </a:cxn>
                    <a:cxn ang="0">
                      <a:pos x="T4" y="T5"/>
                    </a:cxn>
                    <a:cxn ang="0">
                      <a:pos x="T6" y="T7"/>
                    </a:cxn>
                    <a:cxn ang="0">
                      <a:pos x="T8" y="T9"/>
                    </a:cxn>
                    <a:cxn ang="0">
                      <a:pos x="T10" y="T11"/>
                    </a:cxn>
                  </a:cxnLst>
                  <a:rect l="0" t="0" r="r" b="b"/>
                  <a:pathLst>
                    <a:path w="9" h="81">
                      <a:moveTo>
                        <a:pt x="2" y="76"/>
                      </a:moveTo>
                      <a:cubicBezTo>
                        <a:pt x="7" y="81"/>
                        <a:pt x="7" y="81"/>
                        <a:pt x="7" y="81"/>
                      </a:cubicBezTo>
                      <a:cubicBezTo>
                        <a:pt x="9" y="80"/>
                        <a:pt x="9" y="80"/>
                        <a:pt x="9" y="80"/>
                      </a:cubicBezTo>
                      <a:cubicBezTo>
                        <a:pt x="6" y="0"/>
                        <a:pt x="6" y="0"/>
                        <a:pt x="6" y="0"/>
                      </a:cubicBezTo>
                      <a:cubicBezTo>
                        <a:pt x="4" y="2"/>
                        <a:pt x="2" y="3"/>
                        <a:pt x="0" y="5"/>
                      </a:cubicBezTo>
                      <a:lnTo>
                        <a:pt x="2" y="76"/>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4" name="Freeform 870"/>
                <p:cNvSpPr>
                  <a:spLocks noEditPoints="1"/>
                </p:cNvSpPr>
                <p:nvPr/>
              </p:nvSpPr>
              <p:spPr bwMode="auto">
                <a:xfrm>
                  <a:off x="3588" y="2281"/>
                  <a:ext cx="691" cy="459"/>
                </a:xfrm>
                <a:custGeom>
                  <a:avLst/>
                  <a:gdLst>
                    <a:gd name="T0" fmla="*/ 265 w 292"/>
                    <a:gd name="T1" fmla="*/ 142 h 194"/>
                    <a:gd name="T2" fmla="*/ 211 w 292"/>
                    <a:gd name="T3" fmla="*/ 49 h 194"/>
                    <a:gd name="T4" fmla="*/ 213 w 292"/>
                    <a:gd name="T5" fmla="*/ 0 h 194"/>
                    <a:gd name="T6" fmla="*/ 166 w 292"/>
                    <a:gd name="T7" fmla="*/ 30 h 194"/>
                    <a:gd name="T8" fmla="*/ 24 w 292"/>
                    <a:gd name="T9" fmla="*/ 40 h 194"/>
                    <a:gd name="T10" fmla="*/ 110 w 292"/>
                    <a:gd name="T11" fmla="*/ 167 h 194"/>
                    <a:gd name="T12" fmla="*/ 265 w 292"/>
                    <a:gd name="T13" fmla="*/ 142 h 194"/>
                    <a:gd name="T14" fmla="*/ 98 w 292"/>
                    <a:gd name="T15" fmla="*/ 81 h 194"/>
                    <a:gd name="T16" fmla="*/ 76 w 292"/>
                    <a:gd name="T17" fmla="*/ 78 h 194"/>
                    <a:gd name="T18" fmla="*/ 79 w 292"/>
                    <a:gd name="T19" fmla="*/ 56 h 194"/>
                    <a:gd name="T20" fmla="*/ 101 w 292"/>
                    <a:gd name="T21" fmla="*/ 60 h 194"/>
                    <a:gd name="T22" fmla="*/ 98 w 292"/>
                    <a:gd name="T23" fmla="*/ 81 h 194"/>
                    <a:gd name="T24" fmla="*/ 144 w 292"/>
                    <a:gd name="T25" fmla="*/ 101 h 194"/>
                    <a:gd name="T26" fmla="*/ 122 w 292"/>
                    <a:gd name="T27" fmla="*/ 98 h 194"/>
                    <a:gd name="T28" fmla="*/ 125 w 292"/>
                    <a:gd name="T29" fmla="*/ 75 h 194"/>
                    <a:gd name="T30" fmla="*/ 147 w 292"/>
                    <a:gd name="T31" fmla="*/ 79 h 194"/>
                    <a:gd name="T32" fmla="*/ 144 w 292"/>
                    <a:gd name="T33" fmla="*/ 101 h 194"/>
                    <a:gd name="T34" fmla="*/ 188 w 292"/>
                    <a:gd name="T35" fmla="*/ 117 h 194"/>
                    <a:gd name="T36" fmla="*/ 166 w 292"/>
                    <a:gd name="T37" fmla="*/ 113 h 194"/>
                    <a:gd name="T38" fmla="*/ 169 w 292"/>
                    <a:gd name="T39" fmla="*/ 91 h 194"/>
                    <a:gd name="T40" fmla="*/ 192 w 292"/>
                    <a:gd name="T41" fmla="*/ 95 h 194"/>
                    <a:gd name="T42" fmla="*/ 188 w 292"/>
                    <a:gd name="T43" fmla="*/ 117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2" h="194">
                      <a:moveTo>
                        <a:pt x="265" y="142"/>
                      </a:moveTo>
                      <a:cubicBezTo>
                        <a:pt x="292" y="95"/>
                        <a:pt x="270" y="63"/>
                        <a:pt x="211" y="49"/>
                      </a:cubicBezTo>
                      <a:cubicBezTo>
                        <a:pt x="211" y="35"/>
                        <a:pt x="213" y="9"/>
                        <a:pt x="213" y="0"/>
                      </a:cubicBezTo>
                      <a:cubicBezTo>
                        <a:pt x="200" y="8"/>
                        <a:pt x="178" y="25"/>
                        <a:pt x="166" y="30"/>
                      </a:cubicBezTo>
                      <a:cubicBezTo>
                        <a:pt x="104" y="5"/>
                        <a:pt x="47" y="4"/>
                        <a:pt x="24" y="40"/>
                      </a:cubicBezTo>
                      <a:cubicBezTo>
                        <a:pt x="0" y="78"/>
                        <a:pt x="27" y="133"/>
                        <a:pt x="110" y="167"/>
                      </a:cubicBezTo>
                      <a:cubicBezTo>
                        <a:pt x="178" y="194"/>
                        <a:pt x="247" y="174"/>
                        <a:pt x="265" y="142"/>
                      </a:cubicBezTo>
                      <a:close/>
                      <a:moveTo>
                        <a:pt x="98" y="81"/>
                      </a:moveTo>
                      <a:cubicBezTo>
                        <a:pt x="91" y="86"/>
                        <a:pt x="81" y="84"/>
                        <a:pt x="76" y="78"/>
                      </a:cubicBezTo>
                      <a:cubicBezTo>
                        <a:pt x="71" y="71"/>
                        <a:pt x="72" y="61"/>
                        <a:pt x="79" y="56"/>
                      </a:cubicBezTo>
                      <a:cubicBezTo>
                        <a:pt x="86" y="51"/>
                        <a:pt x="96" y="53"/>
                        <a:pt x="101" y="60"/>
                      </a:cubicBezTo>
                      <a:cubicBezTo>
                        <a:pt x="106" y="67"/>
                        <a:pt x="104" y="76"/>
                        <a:pt x="98" y="81"/>
                      </a:cubicBezTo>
                      <a:close/>
                      <a:moveTo>
                        <a:pt x="144" y="101"/>
                      </a:moveTo>
                      <a:cubicBezTo>
                        <a:pt x="137" y="107"/>
                        <a:pt x="127" y="105"/>
                        <a:pt x="122" y="98"/>
                      </a:cubicBezTo>
                      <a:cubicBezTo>
                        <a:pt x="116" y="90"/>
                        <a:pt x="118" y="80"/>
                        <a:pt x="125" y="75"/>
                      </a:cubicBezTo>
                      <a:cubicBezTo>
                        <a:pt x="132" y="70"/>
                        <a:pt x="142" y="72"/>
                        <a:pt x="147" y="79"/>
                      </a:cubicBezTo>
                      <a:cubicBezTo>
                        <a:pt x="153" y="86"/>
                        <a:pt x="151" y="96"/>
                        <a:pt x="144" y="101"/>
                      </a:cubicBezTo>
                      <a:close/>
                      <a:moveTo>
                        <a:pt x="188" y="117"/>
                      </a:moveTo>
                      <a:cubicBezTo>
                        <a:pt x="181" y="122"/>
                        <a:pt x="171" y="121"/>
                        <a:pt x="166" y="113"/>
                      </a:cubicBezTo>
                      <a:cubicBezTo>
                        <a:pt x="161" y="106"/>
                        <a:pt x="162" y="96"/>
                        <a:pt x="169" y="91"/>
                      </a:cubicBezTo>
                      <a:cubicBezTo>
                        <a:pt x="176" y="86"/>
                        <a:pt x="186" y="88"/>
                        <a:pt x="192" y="95"/>
                      </a:cubicBezTo>
                      <a:cubicBezTo>
                        <a:pt x="197" y="102"/>
                        <a:pt x="195" y="112"/>
                        <a:pt x="188" y="117"/>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5" name="Freeform 871"/>
                <p:cNvSpPr/>
                <p:nvPr/>
              </p:nvSpPr>
              <p:spPr bwMode="auto">
                <a:xfrm>
                  <a:off x="4158" y="2044"/>
                  <a:ext cx="26" cy="28"/>
                </a:xfrm>
                <a:custGeom>
                  <a:avLst/>
                  <a:gdLst>
                    <a:gd name="T0" fmla="*/ 0 w 26"/>
                    <a:gd name="T1" fmla="*/ 12 h 28"/>
                    <a:gd name="T2" fmla="*/ 17 w 26"/>
                    <a:gd name="T3" fmla="*/ 28 h 28"/>
                    <a:gd name="T4" fmla="*/ 26 w 26"/>
                    <a:gd name="T5" fmla="*/ 21 h 28"/>
                    <a:gd name="T6" fmla="*/ 2 w 26"/>
                    <a:gd name="T7" fmla="*/ 0 h 28"/>
                    <a:gd name="T8" fmla="*/ 0 w 26"/>
                    <a:gd name="T9" fmla="*/ 12 h 28"/>
                  </a:gdLst>
                  <a:ahLst/>
                  <a:cxnLst>
                    <a:cxn ang="0">
                      <a:pos x="T0" y="T1"/>
                    </a:cxn>
                    <a:cxn ang="0">
                      <a:pos x="T2" y="T3"/>
                    </a:cxn>
                    <a:cxn ang="0">
                      <a:pos x="T4" y="T5"/>
                    </a:cxn>
                    <a:cxn ang="0">
                      <a:pos x="T6" y="T7"/>
                    </a:cxn>
                    <a:cxn ang="0">
                      <a:pos x="T8" y="T9"/>
                    </a:cxn>
                  </a:cxnLst>
                  <a:rect l="0" t="0" r="r" b="b"/>
                  <a:pathLst>
                    <a:path w="26" h="28">
                      <a:moveTo>
                        <a:pt x="0" y="12"/>
                      </a:moveTo>
                      <a:lnTo>
                        <a:pt x="17" y="28"/>
                      </a:lnTo>
                      <a:lnTo>
                        <a:pt x="26" y="21"/>
                      </a:lnTo>
                      <a:lnTo>
                        <a:pt x="2" y="0"/>
                      </a:lnTo>
                      <a:lnTo>
                        <a:pt x="0" y="12"/>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6" name="Freeform 872"/>
                <p:cNvSpPr/>
                <p:nvPr/>
              </p:nvSpPr>
              <p:spPr bwMode="auto">
                <a:xfrm>
                  <a:off x="4205" y="2924"/>
                  <a:ext cx="17" cy="161"/>
                </a:xfrm>
                <a:custGeom>
                  <a:avLst/>
                  <a:gdLst>
                    <a:gd name="T0" fmla="*/ 17 w 17"/>
                    <a:gd name="T1" fmla="*/ 156 h 161"/>
                    <a:gd name="T2" fmla="*/ 17 w 17"/>
                    <a:gd name="T3" fmla="*/ 12 h 161"/>
                    <a:gd name="T4" fmla="*/ 0 w 17"/>
                    <a:gd name="T5" fmla="*/ 0 h 161"/>
                    <a:gd name="T6" fmla="*/ 0 w 17"/>
                    <a:gd name="T7" fmla="*/ 156 h 161"/>
                    <a:gd name="T8" fmla="*/ 10 w 17"/>
                    <a:gd name="T9" fmla="*/ 161 h 161"/>
                    <a:gd name="T10" fmla="*/ 17 w 17"/>
                    <a:gd name="T11" fmla="*/ 156 h 161"/>
                  </a:gdLst>
                  <a:ahLst/>
                  <a:cxnLst>
                    <a:cxn ang="0">
                      <a:pos x="T0" y="T1"/>
                    </a:cxn>
                    <a:cxn ang="0">
                      <a:pos x="T2" y="T3"/>
                    </a:cxn>
                    <a:cxn ang="0">
                      <a:pos x="T4" y="T5"/>
                    </a:cxn>
                    <a:cxn ang="0">
                      <a:pos x="T6" y="T7"/>
                    </a:cxn>
                    <a:cxn ang="0">
                      <a:pos x="T8" y="T9"/>
                    </a:cxn>
                    <a:cxn ang="0">
                      <a:pos x="T10" y="T11"/>
                    </a:cxn>
                  </a:cxnLst>
                  <a:rect l="0" t="0" r="r" b="b"/>
                  <a:pathLst>
                    <a:path w="17" h="161">
                      <a:moveTo>
                        <a:pt x="17" y="156"/>
                      </a:moveTo>
                      <a:lnTo>
                        <a:pt x="17" y="12"/>
                      </a:lnTo>
                      <a:lnTo>
                        <a:pt x="0" y="0"/>
                      </a:lnTo>
                      <a:lnTo>
                        <a:pt x="0" y="156"/>
                      </a:lnTo>
                      <a:lnTo>
                        <a:pt x="10" y="161"/>
                      </a:lnTo>
                      <a:lnTo>
                        <a:pt x="17" y="156"/>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7" name="Freeform 873"/>
                <p:cNvSpPr/>
                <p:nvPr/>
              </p:nvSpPr>
              <p:spPr bwMode="auto">
                <a:xfrm>
                  <a:off x="4149" y="2063"/>
                  <a:ext cx="23" cy="33"/>
                </a:xfrm>
                <a:custGeom>
                  <a:avLst/>
                  <a:gdLst>
                    <a:gd name="T0" fmla="*/ 0 w 23"/>
                    <a:gd name="T1" fmla="*/ 33 h 33"/>
                    <a:gd name="T2" fmla="*/ 23 w 23"/>
                    <a:gd name="T3" fmla="*/ 14 h 33"/>
                    <a:gd name="T4" fmla="*/ 7 w 23"/>
                    <a:gd name="T5" fmla="*/ 0 h 33"/>
                    <a:gd name="T6" fmla="*/ 0 w 23"/>
                    <a:gd name="T7" fmla="*/ 33 h 33"/>
                  </a:gdLst>
                  <a:ahLst/>
                  <a:cxnLst>
                    <a:cxn ang="0">
                      <a:pos x="T0" y="T1"/>
                    </a:cxn>
                    <a:cxn ang="0">
                      <a:pos x="T2" y="T3"/>
                    </a:cxn>
                    <a:cxn ang="0">
                      <a:pos x="T4" y="T5"/>
                    </a:cxn>
                    <a:cxn ang="0">
                      <a:pos x="T6" y="T7"/>
                    </a:cxn>
                  </a:cxnLst>
                  <a:rect l="0" t="0" r="r" b="b"/>
                  <a:pathLst>
                    <a:path w="23" h="33">
                      <a:moveTo>
                        <a:pt x="0" y="33"/>
                      </a:moveTo>
                      <a:lnTo>
                        <a:pt x="23" y="14"/>
                      </a:lnTo>
                      <a:lnTo>
                        <a:pt x="7" y="0"/>
                      </a:lnTo>
                      <a:lnTo>
                        <a:pt x="0" y="33"/>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8" name="Freeform 874"/>
                <p:cNvSpPr/>
                <p:nvPr/>
              </p:nvSpPr>
              <p:spPr bwMode="auto">
                <a:xfrm>
                  <a:off x="4002" y="521"/>
                  <a:ext cx="118" cy="149"/>
                </a:xfrm>
                <a:custGeom>
                  <a:avLst/>
                  <a:gdLst>
                    <a:gd name="T0" fmla="*/ 50 w 50"/>
                    <a:gd name="T1" fmla="*/ 0 h 63"/>
                    <a:gd name="T2" fmla="*/ 0 w 50"/>
                    <a:gd name="T3" fmla="*/ 58 h 63"/>
                    <a:gd name="T4" fmla="*/ 1 w 50"/>
                    <a:gd name="T5" fmla="*/ 63 h 63"/>
                    <a:gd name="T6" fmla="*/ 50 w 50"/>
                    <a:gd name="T7" fmla="*/ 0 h 63"/>
                  </a:gdLst>
                  <a:ahLst/>
                  <a:cxnLst>
                    <a:cxn ang="0">
                      <a:pos x="T0" y="T1"/>
                    </a:cxn>
                    <a:cxn ang="0">
                      <a:pos x="T2" y="T3"/>
                    </a:cxn>
                    <a:cxn ang="0">
                      <a:pos x="T4" y="T5"/>
                    </a:cxn>
                    <a:cxn ang="0">
                      <a:pos x="T6" y="T7"/>
                    </a:cxn>
                  </a:cxnLst>
                  <a:rect l="0" t="0" r="r" b="b"/>
                  <a:pathLst>
                    <a:path w="50" h="63">
                      <a:moveTo>
                        <a:pt x="50" y="0"/>
                      </a:moveTo>
                      <a:cubicBezTo>
                        <a:pt x="36" y="16"/>
                        <a:pt x="13" y="43"/>
                        <a:pt x="0" y="58"/>
                      </a:cubicBezTo>
                      <a:cubicBezTo>
                        <a:pt x="1" y="60"/>
                        <a:pt x="1" y="61"/>
                        <a:pt x="1" y="63"/>
                      </a:cubicBezTo>
                      <a:cubicBezTo>
                        <a:pt x="24" y="48"/>
                        <a:pt x="47" y="28"/>
                        <a:pt x="50" y="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9" name="Freeform 875"/>
                <p:cNvSpPr/>
                <p:nvPr/>
              </p:nvSpPr>
              <p:spPr bwMode="auto">
                <a:xfrm>
                  <a:off x="4220" y="3227"/>
                  <a:ext cx="16" cy="154"/>
                </a:xfrm>
                <a:custGeom>
                  <a:avLst/>
                  <a:gdLst>
                    <a:gd name="T0" fmla="*/ 1 w 7"/>
                    <a:gd name="T1" fmla="*/ 59 h 65"/>
                    <a:gd name="T2" fmla="*/ 7 w 7"/>
                    <a:gd name="T3" fmla="*/ 65 h 65"/>
                    <a:gd name="T4" fmla="*/ 6 w 7"/>
                    <a:gd name="T5" fmla="*/ 0 h 65"/>
                    <a:gd name="T6" fmla="*/ 0 w 7"/>
                    <a:gd name="T7" fmla="*/ 5 h 65"/>
                    <a:gd name="T8" fmla="*/ 1 w 7"/>
                    <a:gd name="T9" fmla="*/ 59 h 65"/>
                  </a:gdLst>
                  <a:ahLst/>
                  <a:cxnLst>
                    <a:cxn ang="0">
                      <a:pos x="T0" y="T1"/>
                    </a:cxn>
                    <a:cxn ang="0">
                      <a:pos x="T2" y="T3"/>
                    </a:cxn>
                    <a:cxn ang="0">
                      <a:pos x="T4" y="T5"/>
                    </a:cxn>
                    <a:cxn ang="0">
                      <a:pos x="T6" y="T7"/>
                    </a:cxn>
                    <a:cxn ang="0">
                      <a:pos x="T8" y="T9"/>
                    </a:cxn>
                  </a:cxnLst>
                  <a:rect l="0" t="0" r="r" b="b"/>
                  <a:pathLst>
                    <a:path w="7" h="65">
                      <a:moveTo>
                        <a:pt x="1" y="59"/>
                      </a:moveTo>
                      <a:cubicBezTo>
                        <a:pt x="7" y="65"/>
                        <a:pt x="7" y="65"/>
                        <a:pt x="7" y="65"/>
                      </a:cubicBezTo>
                      <a:cubicBezTo>
                        <a:pt x="6" y="0"/>
                        <a:pt x="6" y="0"/>
                        <a:pt x="6" y="0"/>
                      </a:cubicBezTo>
                      <a:cubicBezTo>
                        <a:pt x="3" y="1"/>
                        <a:pt x="1" y="3"/>
                        <a:pt x="0" y="5"/>
                      </a:cubicBezTo>
                      <a:lnTo>
                        <a:pt x="1" y="59"/>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0" name="Freeform 876"/>
                <p:cNvSpPr/>
                <p:nvPr/>
              </p:nvSpPr>
              <p:spPr bwMode="auto">
                <a:xfrm>
                  <a:off x="4009" y="431"/>
                  <a:ext cx="73" cy="75"/>
                </a:xfrm>
                <a:custGeom>
                  <a:avLst/>
                  <a:gdLst>
                    <a:gd name="T0" fmla="*/ 7 w 31"/>
                    <a:gd name="T1" fmla="*/ 32 h 32"/>
                    <a:gd name="T2" fmla="*/ 31 w 31"/>
                    <a:gd name="T3" fmla="*/ 5 h 32"/>
                    <a:gd name="T4" fmla="*/ 7 w 31"/>
                    <a:gd name="T5" fmla="*/ 32 h 32"/>
                  </a:gdLst>
                  <a:ahLst/>
                  <a:cxnLst>
                    <a:cxn ang="0">
                      <a:pos x="T0" y="T1"/>
                    </a:cxn>
                    <a:cxn ang="0">
                      <a:pos x="T2" y="T3"/>
                    </a:cxn>
                    <a:cxn ang="0">
                      <a:pos x="T4" y="T5"/>
                    </a:cxn>
                  </a:cxnLst>
                  <a:rect l="0" t="0" r="r" b="b"/>
                  <a:pathLst>
                    <a:path w="31" h="32">
                      <a:moveTo>
                        <a:pt x="7" y="32"/>
                      </a:moveTo>
                      <a:cubicBezTo>
                        <a:pt x="15" y="24"/>
                        <a:pt x="23" y="14"/>
                        <a:pt x="31" y="5"/>
                      </a:cubicBezTo>
                      <a:cubicBezTo>
                        <a:pt x="15" y="0"/>
                        <a:pt x="0" y="17"/>
                        <a:pt x="7" y="32"/>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1" name="Freeform 877"/>
                <p:cNvSpPr/>
                <p:nvPr/>
              </p:nvSpPr>
              <p:spPr bwMode="auto">
                <a:xfrm>
                  <a:off x="4217" y="4038"/>
                  <a:ext cx="57" cy="64"/>
                </a:xfrm>
                <a:custGeom>
                  <a:avLst/>
                  <a:gdLst>
                    <a:gd name="T0" fmla="*/ 22 w 24"/>
                    <a:gd name="T1" fmla="*/ 3 h 27"/>
                    <a:gd name="T2" fmla="*/ 0 w 24"/>
                    <a:gd name="T3" fmla="*/ 0 h 27"/>
                    <a:gd name="T4" fmla="*/ 4 w 24"/>
                    <a:gd name="T5" fmla="*/ 27 h 27"/>
                    <a:gd name="T6" fmla="*/ 22 w 24"/>
                    <a:gd name="T7" fmla="*/ 3 h 27"/>
                  </a:gdLst>
                  <a:ahLst/>
                  <a:cxnLst>
                    <a:cxn ang="0">
                      <a:pos x="T0" y="T1"/>
                    </a:cxn>
                    <a:cxn ang="0">
                      <a:pos x="T2" y="T3"/>
                    </a:cxn>
                    <a:cxn ang="0">
                      <a:pos x="T4" y="T5"/>
                    </a:cxn>
                    <a:cxn ang="0">
                      <a:pos x="T6" y="T7"/>
                    </a:cxn>
                  </a:cxnLst>
                  <a:rect l="0" t="0" r="r" b="b"/>
                  <a:pathLst>
                    <a:path w="24" h="27">
                      <a:moveTo>
                        <a:pt x="22" y="3"/>
                      </a:moveTo>
                      <a:cubicBezTo>
                        <a:pt x="15" y="4"/>
                        <a:pt x="7" y="3"/>
                        <a:pt x="0" y="0"/>
                      </a:cubicBezTo>
                      <a:cubicBezTo>
                        <a:pt x="4" y="27"/>
                        <a:pt x="4" y="27"/>
                        <a:pt x="4" y="27"/>
                      </a:cubicBezTo>
                      <a:cubicBezTo>
                        <a:pt x="17" y="27"/>
                        <a:pt x="24" y="14"/>
                        <a:pt x="22" y="3"/>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2" name="Freeform 878"/>
                <p:cNvSpPr/>
                <p:nvPr/>
              </p:nvSpPr>
              <p:spPr bwMode="auto">
                <a:xfrm>
                  <a:off x="3635" y="1100"/>
                  <a:ext cx="478" cy="419"/>
                </a:xfrm>
                <a:custGeom>
                  <a:avLst/>
                  <a:gdLst>
                    <a:gd name="T0" fmla="*/ 0 w 202"/>
                    <a:gd name="T1" fmla="*/ 165 h 177"/>
                    <a:gd name="T2" fmla="*/ 17 w 202"/>
                    <a:gd name="T3" fmla="*/ 170 h 177"/>
                    <a:gd name="T4" fmla="*/ 47 w 202"/>
                    <a:gd name="T5" fmla="*/ 54 h 177"/>
                    <a:gd name="T6" fmla="*/ 23 w 202"/>
                    <a:gd name="T7" fmla="*/ 172 h 177"/>
                    <a:gd name="T8" fmla="*/ 40 w 202"/>
                    <a:gd name="T9" fmla="*/ 177 h 177"/>
                    <a:gd name="T10" fmla="*/ 67 w 202"/>
                    <a:gd name="T11" fmla="*/ 48 h 177"/>
                    <a:gd name="T12" fmla="*/ 195 w 202"/>
                    <a:gd name="T13" fmla="*/ 72 h 177"/>
                    <a:gd name="T14" fmla="*/ 198 w 202"/>
                    <a:gd name="T15" fmla="*/ 56 h 177"/>
                    <a:gd name="T16" fmla="*/ 99 w 202"/>
                    <a:gd name="T17" fmla="*/ 35 h 177"/>
                    <a:gd name="T18" fmla="*/ 199 w 202"/>
                    <a:gd name="T19" fmla="*/ 51 h 177"/>
                    <a:gd name="T20" fmla="*/ 202 w 202"/>
                    <a:gd name="T21" fmla="*/ 34 h 177"/>
                    <a:gd name="T22" fmla="*/ 37 w 202"/>
                    <a:gd name="T23" fmla="*/ 0 h 177"/>
                    <a:gd name="T24" fmla="*/ 0 w 202"/>
                    <a:gd name="T25" fmla="*/ 16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2" h="177">
                      <a:moveTo>
                        <a:pt x="0" y="165"/>
                      </a:moveTo>
                      <a:cubicBezTo>
                        <a:pt x="3" y="166"/>
                        <a:pt x="10" y="168"/>
                        <a:pt x="17" y="170"/>
                      </a:cubicBezTo>
                      <a:cubicBezTo>
                        <a:pt x="28" y="130"/>
                        <a:pt x="38" y="81"/>
                        <a:pt x="47" y="54"/>
                      </a:cubicBezTo>
                      <a:cubicBezTo>
                        <a:pt x="43" y="83"/>
                        <a:pt x="29" y="151"/>
                        <a:pt x="23" y="172"/>
                      </a:cubicBezTo>
                      <a:cubicBezTo>
                        <a:pt x="31" y="174"/>
                        <a:pt x="38" y="176"/>
                        <a:pt x="40" y="177"/>
                      </a:cubicBezTo>
                      <a:cubicBezTo>
                        <a:pt x="44" y="160"/>
                        <a:pt x="60" y="70"/>
                        <a:pt x="67" y="48"/>
                      </a:cubicBezTo>
                      <a:cubicBezTo>
                        <a:pt x="88" y="51"/>
                        <a:pt x="180" y="70"/>
                        <a:pt x="195" y="72"/>
                      </a:cubicBezTo>
                      <a:cubicBezTo>
                        <a:pt x="196" y="69"/>
                        <a:pt x="197" y="63"/>
                        <a:pt x="198" y="56"/>
                      </a:cubicBezTo>
                      <a:cubicBezTo>
                        <a:pt x="162" y="49"/>
                        <a:pt x="122" y="42"/>
                        <a:pt x="99" y="35"/>
                      </a:cubicBezTo>
                      <a:cubicBezTo>
                        <a:pt x="122" y="37"/>
                        <a:pt x="170" y="45"/>
                        <a:pt x="199" y="51"/>
                      </a:cubicBezTo>
                      <a:cubicBezTo>
                        <a:pt x="200" y="45"/>
                        <a:pt x="201" y="39"/>
                        <a:pt x="202" y="34"/>
                      </a:cubicBezTo>
                      <a:cubicBezTo>
                        <a:pt x="174" y="28"/>
                        <a:pt x="81" y="10"/>
                        <a:pt x="37" y="0"/>
                      </a:cubicBezTo>
                      <a:cubicBezTo>
                        <a:pt x="35" y="15"/>
                        <a:pt x="11" y="118"/>
                        <a:pt x="0" y="165"/>
                      </a:cubicBezTo>
                      <a:close/>
                    </a:path>
                  </a:pathLst>
                </a:custGeom>
                <a:solidFill>
                  <a:srgbClr val="7A5C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3" name="Freeform 879"/>
                <p:cNvSpPr/>
                <p:nvPr/>
              </p:nvSpPr>
              <p:spPr bwMode="auto">
                <a:xfrm>
                  <a:off x="4132" y="2174"/>
                  <a:ext cx="28" cy="38"/>
                </a:xfrm>
                <a:custGeom>
                  <a:avLst/>
                  <a:gdLst>
                    <a:gd name="T0" fmla="*/ 12 w 12"/>
                    <a:gd name="T1" fmla="*/ 0 h 16"/>
                    <a:gd name="T2" fmla="*/ 0 w 12"/>
                    <a:gd name="T3" fmla="*/ 13 h 16"/>
                    <a:gd name="T4" fmla="*/ 3 w 12"/>
                    <a:gd name="T5" fmla="*/ 16 h 16"/>
                    <a:gd name="T6" fmla="*/ 12 w 12"/>
                    <a:gd name="T7" fmla="*/ 0 h 16"/>
                  </a:gdLst>
                  <a:ahLst/>
                  <a:cxnLst>
                    <a:cxn ang="0">
                      <a:pos x="T0" y="T1"/>
                    </a:cxn>
                    <a:cxn ang="0">
                      <a:pos x="T2" y="T3"/>
                    </a:cxn>
                    <a:cxn ang="0">
                      <a:pos x="T4" y="T5"/>
                    </a:cxn>
                    <a:cxn ang="0">
                      <a:pos x="T6" y="T7"/>
                    </a:cxn>
                  </a:cxnLst>
                  <a:rect l="0" t="0" r="r" b="b"/>
                  <a:pathLst>
                    <a:path w="12" h="16">
                      <a:moveTo>
                        <a:pt x="12" y="0"/>
                      </a:moveTo>
                      <a:cubicBezTo>
                        <a:pt x="0" y="13"/>
                        <a:pt x="0" y="13"/>
                        <a:pt x="0" y="13"/>
                      </a:cubicBezTo>
                      <a:cubicBezTo>
                        <a:pt x="3" y="16"/>
                        <a:pt x="3" y="16"/>
                        <a:pt x="3" y="16"/>
                      </a:cubicBezTo>
                      <a:cubicBezTo>
                        <a:pt x="6" y="10"/>
                        <a:pt x="9" y="5"/>
                        <a:pt x="12"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4" name="Freeform 880"/>
                <p:cNvSpPr/>
                <p:nvPr/>
              </p:nvSpPr>
              <p:spPr bwMode="auto">
                <a:xfrm>
                  <a:off x="4004" y="-35"/>
                  <a:ext cx="31" cy="18"/>
                </a:xfrm>
                <a:custGeom>
                  <a:avLst/>
                  <a:gdLst>
                    <a:gd name="T0" fmla="*/ 13 w 13"/>
                    <a:gd name="T1" fmla="*/ 6 h 8"/>
                    <a:gd name="T2" fmla="*/ 10 w 13"/>
                    <a:gd name="T3" fmla="*/ 0 h 8"/>
                    <a:gd name="T4" fmla="*/ 0 w 13"/>
                    <a:gd name="T5" fmla="*/ 0 h 8"/>
                    <a:gd name="T6" fmla="*/ 4 w 13"/>
                    <a:gd name="T7" fmla="*/ 8 h 8"/>
                    <a:gd name="T8" fmla="*/ 13 w 13"/>
                    <a:gd name="T9" fmla="*/ 6 h 8"/>
                  </a:gdLst>
                  <a:ahLst/>
                  <a:cxnLst>
                    <a:cxn ang="0">
                      <a:pos x="T0" y="T1"/>
                    </a:cxn>
                    <a:cxn ang="0">
                      <a:pos x="T2" y="T3"/>
                    </a:cxn>
                    <a:cxn ang="0">
                      <a:pos x="T4" y="T5"/>
                    </a:cxn>
                    <a:cxn ang="0">
                      <a:pos x="T6" y="T7"/>
                    </a:cxn>
                    <a:cxn ang="0">
                      <a:pos x="T8" y="T9"/>
                    </a:cxn>
                  </a:cxnLst>
                  <a:rect l="0" t="0" r="r" b="b"/>
                  <a:pathLst>
                    <a:path w="13" h="8">
                      <a:moveTo>
                        <a:pt x="13" y="6"/>
                      </a:moveTo>
                      <a:cubicBezTo>
                        <a:pt x="10" y="0"/>
                        <a:pt x="10" y="0"/>
                        <a:pt x="10" y="0"/>
                      </a:cubicBezTo>
                      <a:cubicBezTo>
                        <a:pt x="0" y="0"/>
                        <a:pt x="0" y="0"/>
                        <a:pt x="0" y="0"/>
                      </a:cubicBezTo>
                      <a:cubicBezTo>
                        <a:pt x="4" y="8"/>
                        <a:pt x="4" y="8"/>
                        <a:pt x="4" y="8"/>
                      </a:cubicBezTo>
                      <a:cubicBezTo>
                        <a:pt x="7" y="7"/>
                        <a:pt x="10" y="7"/>
                        <a:pt x="13" y="6"/>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5" name="Freeform 881"/>
                <p:cNvSpPr/>
                <p:nvPr/>
              </p:nvSpPr>
              <p:spPr bwMode="auto">
                <a:xfrm>
                  <a:off x="4080" y="1727"/>
                  <a:ext cx="71" cy="59"/>
                </a:xfrm>
                <a:custGeom>
                  <a:avLst/>
                  <a:gdLst>
                    <a:gd name="T0" fmla="*/ 30 w 30"/>
                    <a:gd name="T1" fmla="*/ 0 h 25"/>
                    <a:gd name="T2" fmla="*/ 16 w 30"/>
                    <a:gd name="T3" fmla="*/ 1 h 25"/>
                    <a:gd name="T4" fmla="*/ 0 w 30"/>
                    <a:gd name="T5" fmla="*/ 24 h 25"/>
                    <a:gd name="T6" fmla="*/ 4 w 30"/>
                    <a:gd name="T7" fmla="*/ 25 h 25"/>
                    <a:gd name="T8" fmla="*/ 30 w 30"/>
                    <a:gd name="T9" fmla="*/ 0 h 25"/>
                  </a:gdLst>
                  <a:ahLst/>
                  <a:cxnLst>
                    <a:cxn ang="0">
                      <a:pos x="T0" y="T1"/>
                    </a:cxn>
                    <a:cxn ang="0">
                      <a:pos x="T2" y="T3"/>
                    </a:cxn>
                    <a:cxn ang="0">
                      <a:pos x="T4" y="T5"/>
                    </a:cxn>
                    <a:cxn ang="0">
                      <a:pos x="T6" y="T7"/>
                    </a:cxn>
                    <a:cxn ang="0">
                      <a:pos x="T8" y="T9"/>
                    </a:cxn>
                  </a:cxnLst>
                  <a:rect l="0" t="0" r="r" b="b"/>
                  <a:pathLst>
                    <a:path w="30" h="25">
                      <a:moveTo>
                        <a:pt x="30" y="0"/>
                      </a:moveTo>
                      <a:cubicBezTo>
                        <a:pt x="25" y="1"/>
                        <a:pt x="21" y="1"/>
                        <a:pt x="16" y="1"/>
                      </a:cubicBezTo>
                      <a:cubicBezTo>
                        <a:pt x="11" y="10"/>
                        <a:pt x="5" y="18"/>
                        <a:pt x="0" y="24"/>
                      </a:cubicBezTo>
                      <a:cubicBezTo>
                        <a:pt x="1" y="25"/>
                        <a:pt x="3" y="25"/>
                        <a:pt x="4" y="25"/>
                      </a:cubicBezTo>
                      <a:cubicBezTo>
                        <a:pt x="13" y="16"/>
                        <a:pt x="22" y="8"/>
                        <a:pt x="30" y="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6" name="Freeform 882"/>
                <p:cNvSpPr/>
                <p:nvPr/>
              </p:nvSpPr>
              <p:spPr bwMode="auto">
                <a:xfrm>
                  <a:off x="4182" y="2908"/>
                  <a:ext cx="16" cy="165"/>
                </a:xfrm>
                <a:custGeom>
                  <a:avLst/>
                  <a:gdLst>
                    <a:gd name="T0" fmla="*/ 7 w 7"/>
                    <a:gd name="T1" fmla="*/ 5 h 70"/>
                    <a:gd name="T2" fmla="*/ 0 w 7"/>
                    <a:gd name="T3" fmla="*/ 0 h 70"/>
                    <a:gd name="T4" fmla="*/ 0 w 7"/>
                    <a:gd name="T5" fmla="*/ 65 h 70"/>
                    <a:gd name="T6" fmla="*/ 7 w 7"/>
                    <a:gd name="T7" fmla="*/ 70 h 70"/>
                    <a:gd name="T8" fmla="*/ 7 w 7"/>
                    <a:gd name="T9" fmla="*/ 5 h 70"/>
                  </a:gdLst>
                  <a:ahLst/>
                  <a:cxnLst>
                    <a:cxn ang="0">
                      <a:pos x="T0" y="T1"/>
                    </a:cxn>
                    <a:cxn ang="0">
                      <a:pos x="T2" y="T3"/>
                    </a:cxn>
                    <a:cxn ang="0">
                      <a:pos x="T4" y="T5"/>
                    </a:cxn>
                    <a:cxn ang="0">
                      <a:pos x="T6" y="T7"/>
                    </a:cxn>
                    <a:cxn ang="0">
                      <a:pos x="T8" y="T9"/>
                    </a:cxn>
                  </a:cxnLst>
                  <a:rect l="0" t="0" r="r" b="b"/>
                  <a:pathLst>
                    <a:path w="7" h="70">
                      <a:moveTo>
                        <a:pt x="7" y="5"/>
                      </a:moveTo>
                      <a:cubicBezTo>
                        <a:pt x="0" y="0"/>
                        <a:pt x="0" y="0"/>
                        <a:pt x="0" y="0"/>
                      </a:cubicBezTo>
                      <a:cubicBezTo>
                        <a:pt x="0" y="65"/>
                        <a:pt x="0" y="65"/>
                        <a:pt x="0" y="65"/>
                      </a:cubicBezTo>
                      <a:cubicBezTo>
                        <a:pt x="3" y="67"/>
                        <a:pt x="5" y="68"/>
                        <a:pt x="7" y="70"/>
                      </a:cubicBezTo>
                      <a:lnTo>
                        <a:pt x="7" y="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7" name="Freeform 883"/>
                <p:cNvSpPr/>
                <p:nvPr/>
              </p:nvSpPr>
              <p:spPr bwMode="auto">
                <a:xfrm>
                  <a:off x="4120" y="2673"/>
                  <a:ext cx="66" cy="83"/>
                </a:xfrm>
                <a:custGeom>
                  <a:avLst/>
                  <a:gdLst>
                    <a:gd name="T0" fmla="*/ 28 w 28"/>
                    <a:gd name="T1" fmla="*/ 35 h 35"/>
                    <a:gd name="T2" fmla="*/ 25 w 28"/>
                    <a:gd name="T3" fmla="*/ 0 h 35"/>
                    <a:gd name="T4" fmla="*/ 0 w 28"/>
                    <a:gd name="T5" fmla="*/ 12 h 35"/>
                    <a:gd name="T6" fmla="*/ 28 w 28"/>
                    <a:gd name="T7" fmla="*/ 35 h 35"/>
                  </a:gdLst>
                  <a:ahLst/>
                  <a:cxnLst>
                    <a:cxn ang="0">
                      <a:pos x="T0" y="T1"/>
                    </a:cxn>
                    <a:cxn ang="0">
                      <a:pos x="T2" y="T3"/>
                    </a:cxn>
                    <a:cxn ang="0">
                      <a:pos x="T4" y="T5"/>
                    </a:cxn>
                    <a:cxn ang="0">
                      <a:pos x="T6" y="T7"/>
                    </a:cxn>
                  </a:cxnLst>
                  <a:rect l="0" t="0" r="r" b="b"/>
                  <a:pathLst>
                    <a:path w="28" h="35">
                      <a:moveTo>
                        <a:pt x="28" y="35"/>
                      </a:moveTo>
                      <a:cubicBezTo>
                        <a:pt x="25" y="0"/>
                        <a:pt x="25" y="0"/>
                        <a:pt x="25" y="0"/>
                      </a:cubicBezTo>
                      <a:cubicBezTo>
                        <a:pt x="18" y="4"/>
                        <a:pt x="9" y="9"/>
                        <a:pt x="0" y="12"/>
                      </a:cubicBezTo>
                      <a:cubicBezTo>
                        <a:pt x="6" y="20"/>
                        <a:pt x="16" y="28"/>
                        <a:pt x="28" y="35"/>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8" name="Freeform 884"/>
                <p:cNvSpPr/>
                <p:nvPr/>
              </p:nvSpPr>
              <p:spPr bwMode="auto">
                <a:xfrm>
                  <a:off x="4196" y="3243"/>
                  <a:ext cx="19" cy="114"/>
                </a:xfrm>
                <a:custGeom>
                  <a:avLst/>
                  <a:gdLst>
                    <a:gd name="T0" fmla="*/ 2 w 8"/>
                    <a:gd name="T1" fmla="*/ 42 h 48"/>
                    <a:gd name="T2" fmla="*/ 8 w 8"/>
                    <a:gd name="T3" fmla="*/ 48 h 48"/>
                    <a:gd name="T4" fmla="*/ 6 w 8"/>
                    <a:gd name="T5" fmla="*/ 0 h 48"/>
                    <a:gd name="T6" fmla="*/ 0 w 8"/>
                    <a:gd name="T7" fmla="*/ 5 h 48"/>
                    <a:gd name="T8" fmla="*/ 2 w 8"/>
                    <a:gd name="T9" fmla="*/ 42 h 48"/>
                  </a:gdLst>
                  <a:ahLst/>
                  <a:cxnLst>
                    <a:cxn ang="0">
                      <a:pos x="T0" y="T1"/>
                    </a:cxn>
                    <a:cxn ang="0">
                      <a:pos x="T2" y="T3"/>
                    </a:cxn>
                    <a:cxn ang="0">
                      <a:pos x="T4" y="T5"/>
                    </a:cxn>
                    <a:cxn ang="0">
                      <a:pos x="T6" y="T7"/>
                    </a:cxn>
                    <a:cxn ang="0">
                      <a:pos x="T8" y="T9"/>
                    </a:cxn>
                  </a:cxnLst>
                  <a:rect l="0" t="0" r="r" b="b"/>
                  <a:pathLst>
                    <a:path w="8" h="48">
                      <a:moveTo>
                        <a:pt x="2" y="42"/>
                      </a:moveTo>
                      <a:cubicBezTo>
                        <a:pt x="8" y="48"/>
                        <a:pt x="8" y="48"/>
                        <a:pt x="8" y="48"/>
                      </a:cubicBezTo>
                      <a:cubicBezTo>
                        <a:pt x="6" y="0"/>
                        <a:pt x="6" y="0"/>
                        <a:pt x="6" y="0"/>
                      </a:cubicBezTo>
                      <a:cubicBezTo>
                        <a:pt x="4" y="2"/>
                        <a:pt x="2" y="3"/>
                        <a:pt x="0" y="5"/>
                      </a:cubicBezTo>
                      <a:lnTo>
                        <a:pt x="2" y="42"/>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9" name="Freeform 885"/>
                <p:cNvSpPr/>
                <p:nvPr/>
              </p:nvSpPr>
              <p:spPr bwMode="auto">
                <a:xfrm>
                  <a:off x="4134" y="3849"/>
                  <a:ext cx="123" cy="502"/>
                </a:xfrm>
                <a:custGeom>
                  <a:avLst/>
                  <a:gdLst>
                    <a:gd name="T0" fmla="*/ 0 w 52"/>
                    <a:gd name="T1" fmla="*/ 9 h 212"/>
                    <a:gd name="T2" fmla="*/ 31 w 52"/>
                    <a:gd name="T3" fmla="*/ 212 h 212"/>
                    <a:gd name="T4" fmla="*/ 52 w 52"/>
                    <a:gd name="T5" fmla="*/ 212 h 212"/>
                    <a:gd name="T6" fmla="*/ 13 w 52"/>
                    <a:gd name="T7" fmla="*/ 0 h 212"/>
                    <a:gd name="T8" fmla="*/ 0 w 52"/>
                    <a:gd name="T9" fmla="*/ 9 h 212"/>
                  </a:gdLst>
                  <a:ahLst/>
                  <a:cxnLst>
                    <a:cxn ang="0">
                      <a:pos x="T0" y="T1"/>
                    </a:cxn>
                    <a:cxn ang="0">
                      <a:pos x="T2" y="T3"/>
                    </a:cxn>
                    <a:cxn ang="0">
                      <a:pos x="T4" y="T5"/>
                    </a:cxn>
                    <a:cxn ang="0">
                      <a:pos x="T6" y="T7"/>
                    </a:cxn>
                    <a:cxn ang="0">
                      <a:pos x="T8" y="T9"/>
                    </a:cxn>
                  </a:cxnLst>
                  <a:rect l="0" t="0" r="r" b="b"/>
                  <a:pathLst>
                    <a:path w="52" h="212">
                      <a:moveTo>
                        <a:pt x="0" y="9"/>
                      </a:moveTo>
                      <a:cubicBezTo>
                        <a:pt x="31" y="212"/>
                        <a:pt x="31" y="212"/>
                        <a:pt x="31" y="212"/>
                      </a:cubicBezTo>
                      <a:cubicBezTo>
                        <a:pt x="52" y="212"/>
                        <a:pt x="52" y="212"/>
                        <a:pt x="52" y="212"/>
                      </a:cubicBezTo>
                      <a:cubicBezTo>
                        <a:pt x="13" y="0"/>
                        <a:pt x="13" y="0"/>
                        <a:pt x="13" y="0"/>
                      </a:cubicBezTo>
                      <a:cubicBezTo>
                        <a:pt x="9" y="3"/>
                        <a:pt x="5" y="6"/>
                        <a:pt x="0" y="9"/>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0" name="Freeform 886"/>
                <p:cNvSpPr/>
                <p:nvPr/>
              </p:nvSpPr>
              <p:spPr bwMode="auto">
                <a:xfrm>
                  <a:off x="4194" y="3513"/>
                  <a:ext cx="26" cy="50"/>
                </a:xfrm>
                <a:custGeom>
                  <a:avLst/>
                  <a:gdLst>
                    <a:gd name="T0" fmla="*/ 11 w 11"/>
                    <a:gd name="T1" fmla="*/ 11 h 21"/>
                    <a:gd name="T2" fmla="*/ 0 w 11"/>
                    <a:gd name="T3" fmla="*/ 0 h 21"/>
                    <a:gd name="T4" fmla="*/ 1 w 11"/>
                    <a:gd name="T5" fmla="*/ 21 h 21"/>
                    <a:gd name="T6" fmla="*/ 11 w 11"/>
                    <a:gd name="T7" fmla="*/ 11 h 21"/>
                  </a:gdLst>
                  <a:ahLst/>
                  <a:cxnLst>
                    <a:cxn ang="0">
                      <a:pos x="T0" y="T1"/>
                    </a:cxn>
                    <a:cxn ang="0">
                      <a:pos x="T2" y="T3"/>
                    </a:cxn>
                    <a:cxn ang="0">
                      <a:pos x="T4" y="T5"/>
                    </a:cxn>
                    <a:cxn ang="0">
                      <a:pos x="T6" y="T7"/>
                    </a:cxn>
                  </a:cxnLst>
                  <a:rect l="0" t="0" r="r" b="b"/>
                  <a:pathLst>
                    <a:path w="11" h="21">
                      <a:moveTo>
                        <a:pt x="11" y="11"/>
                      </a:moveTo>
                      <a:cubicBezTo>
                        <a:pt x="0" y="0"/>
                        <a:pt x="0" y="0"/>
                        <a:pt x="0" y="0"/>
                      </a:cubicBezTo>
                      <a:cubicBezTo>
                        <a:pt x="1" y="21"/>
                        <a:pt x="1" y="21"/>
                        <a:pt x="1" y="21"/>
                      </a:cubicBezTo>
                      <a:cubicBezTo>
                        <a:pt x="4" y="17"/>
                        <a:pt x="7" y="14"/>
                        <a:pt x="11" y="11"/>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1" name="Freeform 887"/>
                <p:cNvSpPr/>
                <p:nvPr/>
              </p:nvSpPr>
              <p:spPr bwMode="auto">
                <a:xfrm>
                  <a:off x="4120" y="2210"/>
                  <a:ext cx="17" cy="19"/>
                </a:xfrm>
                <a:custGeom>
                  <a:avLst/>
                  <a:gdLst>
                    <a:gd name="T0" fmla="*/ 3 w 7"/>
                    <a:gd name="T1" fmla="*/ 0 h 8"/>
                    <a:gd name="T2" fmla="*/ 0 w 7"/>
                    <a:gd name="T3" fmla="*/ 3 h 8"/>
                    <a:gd name="T4" fmla="*/ 6 w 7"/>
                    <a:gd name="T5" fmla="*/ 8 h 8"/>
                    <a:gd name="T6" fmla="*/ 7 w 7"/>
                    <a:gd name="T7" fmla="*/ 3 h 8"/>
                    <a:gd name="T8" fmla="*/ 3 w 7"/>
                    <a:gd name="T9" fmla="*/ 0 h 8"/>
                  </a:gdLst>
                  <a:ahLst/>
                  <a:cxnLst>
                    <a:cxn ang="0">
                      <a:pos x="T0" y="T1"/>
                    </a:cxn>
                    <a:cxn ang="0">
                      <a:pos x="T2" y="T3"/>
                    </a:cxn>
                    <a:cxn ang="0">
                      <a:pos x="T4" y="T5"/>
                    </a:cxn>
                    <a:cxn ang="0">
                      <a:pos x="T6" y="T7"/>
                    </a:cxn>
                    <a:cxn ang="0">
                      <a:pos x="T8" y="T9"/>
                    </a:cxn>
                  </a:cxnLst>
                  <a:rect l="0" t="0" r="r" b="b"/>
                  <a:pathLst>
                    <a:path w="7" h="8">
                      <a:moveTo>
                        <a:pt x="3" y="0"/>
                      </a:moveTo>
                      <a:cubicBezTo>
                        <a:pt x="0" y="3"/>
                        <a:pt x="0" y="3"/>
                        <a:pt x="0" y="3"/>
                      </a:cubicBezTo>
                      <a:cubicBezTo>
                        <a:pt x="6" y="8"/>
                        <a:pt x="6" y="8"/>
                        <a:pt x="6" y="8"/>
                      </a:cubicBezTo>
                      <a:cubicBezTo>
                        <a:pt x="6" y="7"/>
                        <a:pt x="7" y="5"/>
                        <a:pt x="7" y="3"/>
                      </a:cubicBezTo>
                      <a:lnTo>
                        <a:pt x="3"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2" name="Freeform 888"/>
                <p:cNvSpPr/>
                <p:nvPr/>
              </p:nvSpPr>
              <p:spPr bwMode="auto">
                <a:xfrm>
                  <a:off x="4158" y="2889"/>
                  <a:ext cx="17" cy="165"/>
                </a:xfrm>
                <a:custGeom>
                  <a:avLst/>
                  <a:gdLst>
                    <a:gd name="T0" fmla="*/ 7 w 7"/>
                    <a:gd name="T1" fmla="*/ 5 h 70"/>
                    <a:gd name="T2" fmla="*/ 0 w 7"/>
                    <a:gd name="T3" fmla="*/ 0 h 70"/>
                    <a:gd name="T4" fmla="*/ 0 w 7"/>
                    <a:gd name="T5" fmla="*/ 65 h 70"/>
                    <a:gd name="T6" fmla="*/ 7 w 7"/>
                    <a:gd name="T7" fmla="*/ 70 h 70"/>
                    <a:gd name="T8" fmla="*/ 7 w 7"/>
                    <a:gd name="T9" fmla="*/ 5 h 70"/>
                  </a:gdLst>
                  <a:ahLst/>
                  <a:cxnLst>
                    <a:cxn ang="0">
                      <a:pos x="T0" y="T1"/>
                    </a:cxn>
                    <a:cxn ang="0">
                      <a:pos x="T2" y="T3"/>
                    </a:cxn>
                    <a:cxn ang="0">
                      <a:pos x="T4" y="T5"/>
                    </a:cxn>
                    <a:cxn ang="0">
                      <a:pos x="T6" y="T7"/>
                    </a:cxn>
                    <a:cxn ang="0">
                      <a:pos x="T8" y="T9"/>
                    </a:cxn>
                  </a:cxnLst>
                  <a:rect l="0" t="0" r="r" b="b"/>
                  <a:pathLst>
                    <a:path w="7" h="70">
                      <a:moveTo>
                        <a:pt x="7" y="5"/>
                      </a:moveTo>
                      <a:cubicBezTo>
                        <a:pt x="0" y="0"/>
                        <a:pt x="0" y="0"/>
                        <a:pt x="0" y="0"/>
                      </a:cubicBezTo>
                      <a:cubicBezTo>
                        <a:pt x="0" y="65"/>
                        <a:pt x="0" y="65"/>
                        <a:pt x="0" y="65"/>
                      </a:cubicBezTo>
                      <a:cubicBezTo>
                        <a:pt x="3" y="67"/>
                        <a:pt x="5" y="69"/>
                        <a:pt x="7" y="70"/>
                      </a:cubicBezTo>
                      <a:lnTo>
                        <a:pt x="7" y="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3" name="Freeform 889"/>
                <p:cNvSpPr/>
                <p:nvPr/>
              </p:nvSpPr>
              <p:spPr bwMode="auto">
                <a:xfrm>
                  <a:off x="3966" y="-35"/>
                  <a:ext cx="41" cy="26"/>
                </a:xfrm>
                <a:custGeom>
                  <a:avLst/>
                  <a:gdLst>
                    <a:gd name="T0" fmla="*/ 17 w 17"/>
                    <a:gd name="T1" fmla="*/ 9 h 11"/>
                    <a:gd name="T2" fmla="*/ 12 w 17"/>
                    <a:gd name="T3" fmla="*/ 0 h 11"/>
                    <a:gd name="T4" fmla="*/ 0 w 17"/>
                    <a:gd name="T5" fmla="*/ 0 h 11"/>
                    <a:gd name="T6" fmla="*/ 7 w 17"/>
                    <a:gd name="T7" fmla="*/ 11 h 11"/>
                    <a:gd name="T8" fmla="*/ 17 w 17"/>
                    <a:gd name="T9" fmla="*/ 9 h 11"/>
                  </a:gdLst>
                  <a:ahLst/>
                  <a:cxnLst>
                    <a:cxn ang="0">
                      <a:pos x="T0" y="T1"/>
                    </a:cxn>
                    <a:cxn ang="0">
                      <a:pos x="T2" y="T3"/>
                    </a:cxn>
                    <a:cxn ang="0">
                      <a:pos x="T4" y="T5"/>
                    </a:cxn>
                    <a:cxn ang="0">
                      <a:pos x="T6" y="T7"/>
                    </a:cxn>
                    <a:cxn ang="0">
                      <a:pos x="T8" y="T9"/>
                    </a:cxn>
                  </a:cxnLst>
                  <a:rect l="0" t="0" r="r" b="b"/>
                  <a:pathLst>
                    <a:path w="17" h="11">
                      <a:moveTo>
                        <a:pt x="17" y="9"/>
                      </a:moveTo>
                      <a:cubicBezTo>
                        <a:pt x="12" y="0"/>
                        <a:pt x="12" y="0"/>
                        <a:pt x="12" y="0"/>
                      </a:cubicBezTo>
                      <a:cubicBezTo>
                        <a:pt x="0" y="0"/>
                        <a:pt x="0" y="0"/>
                        <a:pt x="0" y="0"/>
                      </a:cubicBezTo>
                      <a:cubicBezTo>
                        <a:pt x="7" y="11"/>
                        <a:pt x="7" y="11"/>
                        <a:pt x="7" y="11"/>
                      </a:cubicBezTo>
                      <a:cubicBezTo>
                        <a:pt x="11" y="10"/>
                        <a:pt x="14" y="9"/>
                        <a:pt x="17" y="9"/>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4" name="Freeform 890"/>
                <p:cNvSpPr/>
                <p:nvPr/>
              </p:nvSpPr>
              <p:spPr bwMode="auto">
                <a:xfrm>
                  <a:off x="4101" y="2354"/>
                  <a:ext cx="45" cy="45"/>
                </a:xfrm>
                <a:custGeom>
                  <a:avLst/>
                  <a:gdLst>
                    <a:gd name="T0" fmla="*/ 17 w 19"/>
                    <a:gd name="T1" fmla="*/ 14 h 19"/>
                    <a:gd name="T2" fmla="*/ 1 w 19"/>
                    <a:gd name="T3" fmla="*/ 0 h 19"/>
                    <a:gd name="T4" fmla="*/ 0 w 19"/>
                    <a:gd name="T5" fmla="*/ 12 h 19"/>
                    <a:gd name="T6" fmla="*/ 19 w 19"/>
                    <a:gd name="T7" fmla="*/ 19 h 19"/>
                    <a:gd name="T8" fmla="*/ 17 w 19"/>
                    <a:gd name="T9" fmla="*/ 14 h 19"/>
                  </a:gdLst>
                  <a:ahLst/>
                  <a:cxnLst>
                    <a:cxn ang="0">
                      <a:pos x="T0" y="T1"/>
                    </a:cxn>
                    <a:cxn ang="0">
                      <a:pos x="T2" y="T3"/>
                    </a:cxn>
                    <a:cxn ang="0">
                      <a:pos x="T4" y="T5"/>
                    </a:cxn>
                    <a:cxn ang="0">
                      <a:pos x="T6" y="T7"/>
                    </a:cxn>
                    <a:cxn ang="0">
                      <a:pos x="T8" y="T9"/>
                    </a:cxn>
                  </a:cxnLst>
                  <a:rect l="0" t="0" r="r" b="b"/>
                  <a:pathLst>
                    <a:path w="19" h="19">
                      <a:moveTo>
                        <a:pt x="17" y="14"/>
                      </a:moveTo>
                      <a:cubicBezTo>
                        <a:pt x="1" y="0"/>
                        <a:pt x="1" y="0"/>
                        <a:pt x="1" y="0"/>
                      </a:cubicBezTo>
                      <a:cubicBezTo>
                        <a:pt x="1" y="5"/>
                        <a:pt x="0" y="9"/>
                        <a:pt x="0" y="12"/>
                      </a:cubicBezTo>
                      <a:cubicBezTo>
                        <a:pt x="7" y="15"/>
                        <a:pt x="13" y="17"/>
                        <a:pt x="19" y="19"/>
                      </a:cubicBezTo>
                      <a:cubicBezTo>
                        <a:pt x="19" y="18"/>
                        <a:pt x="18" y="16"/>
                        <a:pt x="17" y="14"/>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5" name="Freeform 891"/>
                <p:cNvSpPr/>
                <p:nvPr/>
              </p:nvSpPr>
              <p:spPr bwMode="auto">
                <a:xfrm>
                  <a:off x="4061" y="1729"/>
                  <a:ext cx="52" cy="55"/>
                </a:xfrm>
                <a:custGeom>
                  <a:avLst/>
                  <a:gdLst>
                    <a:gd name="T0" fmla="*/ 22 w 22"/>
                    <a:gd name="T1" fmla="*/ 0 h 23"/>
                    <a:gd name="T2" fmla="*/ 15 w 22"/>
                    <a:gd name="T3" fmla="*/ 0 h 23"/>
                    <a:gd name="T4" fmla="*/ 0 w 22"/>
                    <a:gd name="T5" fmla="*/ 23 h 23"/>
                    <a:gd name="T6" fmla="*/ 5 w 22"/>
                    <a:gd name="T7" fmla="*/ 23 h 23"/>
                    <a:gd name="T8" fmla="*/ 22 w 22"/>
                    <a:gd name="T9" fmla="*/ 0 h 23"/>
                  </a:gdLst>
                  <a:ahLst/>
                  <a:cxnLst>
                    <a:cxn ang="0">
                      <a:pos x="T0" y="T1"/>
                    </a:cxn>
                    <a:cxn ang="0">
                      <a:pos x="T2" y="T3"/>
                    </a:cxn>
                    <a:cxn ang="0">
                      <a:pos x="T4" y="T5"/>
                    </a:cxn>
                    <a:cxn ang="0">
                      <a:pos x="T6" y="T7"/>
                    </a:cxn>
                    <a:cxn ang="0">
                      <a:pos x="T8" y="T9"/>
                    </a:cxn>
                  </a:cxnLst>
                  <a:rect l="0" t="0" r="r" b="b"/>
                  <a:pathLst>
                    <a:path w="22" h="23">
                      <a:moveTo>
                        <a:pt x="22" y="0"/>
                      </a:moveTo>
                      <a:cubicBezTo>
                        <a:pt x="19" y="0"/>
                        <a:pt x="17" y="0"/>
                        <a:pt x="15" y="0"/>
                      </a:cubicBezTo>
                      <a:cubicBezTo>
                        <a:pt x="10" y="8"/>
                        <a:pt x="5" y="16"/>
                        <a:pt x="0" y="23"/>
                      </a:cubicBezTo>
                      <a:cubicBezTo>
                        <a:pt x="2" y="23"/>
                        <a:pt x="3" y="23"/>
                        <a:pt x="5" y="23"/>
                      </a:cubicBezTo>
                      <a:cubicBezTo>
                        <a:pt x="11" y="17"/>
                        <a:pt x="16" y="9"/>
                        <a:pt x="22" y="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6" name="Freeform 892"/>
                <p:cNvSpPr/>
                <p:nvPr/>
              </p:nvSpPr>
              <p:spPr bwMode="auto">
                <a:xfrm>
                  <a:off x="4078" y="2205"/>
                  <a:ext cx="54" cy="45"/>
                </a:xfrm>
                <a:custGeom>
                  <a:avLst/>
                  <a:gdLst>
                    <a:gd name="T0" fmla="*/ 23 w 23"/>
                    <a:gd name="T1" fmla="*/ 13 h 19"/>
                    <a:gd name="T2" fmla="*/ 14 w 23"/>
                    <a:gd name="T3" fmla="*/ 5 h 19"/>
                    <a:gd name="T4" fmla="*/ 0 w 23"/>
                    <a:gd name="T5" fmla="*/ 0 h 19"/>
                    <a:gd name="T6" fmla="*/ 21 w 23"/>
                    <a:gd name="T7" fmla="*/ 19 h 19"/>
                    <a:gd name="T8" fmla="*/ 23 w 23"/>
                    <a:gd name="T9" fmla="*/ 13 h 19"/>
                  </a:gdLst>
                  <a:ahLst/>
                  <a:cxnLst>
                    <a:cxn ang="0">
                      <a:pos x="T0" y="T1"/>
                    </a:cxn>
                    <a:cxn ang="0">
                      <a:pos x="T2" y="T3"/>
                    </a:cxn>
                    <a:cxn ang="0">
                      <a:pos x="T4" y="T5"/>
                    </a:cxn>
                    <a:cxn ang="0">
                      <a:pos x="T6" y="T7"/>
                    </a:cxn>
                    <a:cxn ang="0">
                      <a:pos x="T8" y="T9"/>
                    </a:cxn>
                  </a:cxnLst>
                  <a:rect l="0" t="0" r="r" b="b"/>
                  <a:pathLst>
                    <a:path w="23" h="19">
                      <a:moveTo>
                        <a:pt x="23" y="13"/>
                      </a:moveTo>
                      <a:cubicBezTo>
                        <a:pt x="14" y="5"/>
                        <a:pt x="14" y="5"/>
                        <a:pt x="14" y="5"/>
                      </a:cubicBezTo>
                      <a:cubicBezTo>
                        <a:pt x="0" y="0"/>
                        <a:pt x="0" y="0"/>
                        <a:pt x="0" y="0"/>
                      </a:cubicBezTo>
                      <a:cubicBezTo>
                        <a:pt x="21" y="19"/>
                        <a:pt x="21" y="19"/>
                        <a:pt x="21" y="19"/>
                      </a:cubicBezTo>
                      <a:cubicBezTo>
                        <a:pt x="22" y="17"/>
                        <a:pt x="22" y="15"/>
                        <a:pt x="23" y="13"/>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7" name="Freeform 893"/>
                <p:cNvSpPr/>
                <p:nvPr/>
              </p:nvSpPr>
              <p:spPr bwMode="auto">
                <a:xfrm>
                  <a:off x="4177" y="3260"/>
                  <a:ext cx="17" cy="78"/>
                </a:xfrm>
                <a:custGeom>
                  <a:avLst/>
                  <a:gdLst>
                    <a:gd name="T0" fmla="*/ 1 w 7"/>
                    <a:gd name="T1" fmla="*/ 27 h 33"/>
                    <a:gd name="T2" fmla="*/ 7 w 7"/>
                    <a:gd name="T3" fmla="*/ 33 h 33"/>
                    <a:gd name="T4" fmla="*/ 6 w 7"/>
                    <a:gd name="T5" fmla="*/ 0 h 33"/>
                    <a:gd name="T6" fmla="*/ 0 w 7"/>
                    <a:gd name="T7" fmla="*/ 5 h 33"/>
                    <a:gd name="T8" fmla="*/ 1 w 7"/>
                    <a:gd name="T9" fmla="*/ 27 h 33"/>
                  </a:gdLst>
                  <a:ahLst/>
                  <a:cxnLst>
                    <a:cxn ang="0">
                      <a:pos x="T0" y="T1"/>
                    </a:cxn>
                    <a:cxn ang="0">
                      <a:pos x="T2" y="T3"/>
                    </a:cxn>
                    <a:cxn ang="0">
                      <a:pos x="T4" y="T5"/>
                    </a:cxn>
                    <a:cxn ang="0">
                      <a:pos x="T6" y="T7"/>
                    </a:cxn>
                    <a:cxn ang="0">
                      <a:pos x="T8" y="T9"/>
                    </a:cxn>
                  </a:cxnLst>
                  <a:rect l="0" t="0" r="r" b="b"/>
                  <a:pathLst>
                    <a:path w="7" h="33">
                      <a:moveTo>
                        <a:pt x="1" y="27"/>
                      </a:moveTo>
                      <a:cubicBezTo>
                        <a:pt x="3" y="29"/>
                        <a:pt x="4" y="31"/>
                        <a:pt x="7" y="33"/>
                      </a:cubicBezTo>
                      <a:cubicBezTo>
                        <a:pt x="6" y="0"/>
                        <a:pt x="6" y="0"/>
                        <a:pt x="6" y="0"/>
                      </a:cubicBezTo>
                      <a:cubicBezTo>
                        <a:pt x="4" y="2"/>
                        <a:pt x="2" y="3"/>
                        <a:pt x="0" y="5"/>
                      </a:cubicBezTo>
                      <a:lnTo>
                        <a:pt x="1" y="27"/>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8" name="Freeform 894"/>
                <p:cNvSpPr/>
                <p:nvPr/>
              </p:nvSpPr>
              <p:spPr bwMode="auto">
                <a:xfrm>
                  <a:off x="4104" y="2330"/>
                  <a:ext cx="33" cy="45"/>
                </a:xfrm>
                <a:custGeom>
                  <a:avLst/>
                  <a:gdLst>
                    <a:gd name="T0" fmla="*/ 11 w 14"/>
                    <a:gd name="T1" fmla="*/ 9 h 19"/>
                    <a:gd name="T2" fmla="*/ 1 w 14"/>
                    <a:gd name="T3" fmla="*/ 0 h 19"/>
                    <a:gd name="T4" fmla="*/ 0 w 14"/>
                    <a:gd name="T5" fmla="*/ 7 h 19"/>
                    <a:gd name="T6" fmla="*/ 14 w 14"/>
                    <a:gd name="T7" fmla="*/ 19 h 19"/>
                    <a:gd name="T8" fmla="*/ 11 w 14"/>
                    <a:gd name="T9" fmla="*/ 9 h 19"/>
                  </a:gdLst>
                  <a:ahLst/>
                  <a:cxnLst>
                    <a:cxn ang="0">
                      <a:pos x="T0" y="T1"/>
                    </a:cxn>
                    <a:cxn ang="0">
                      <a:pos x="T2" y="T3"/>
                    </a:cxn>
                    <a:cxn ang="0">
                      <a:pos x="T4" y="T5"/>
                    </a:cxn>
                    <a:cxn ang="0">
                      <a:pos x="T6" y="T7"/>
                    </a:cxn>
                    <a:cxn ang="0">
                      <a:pos x="T8" y="T9"/>
                    </a:cxn>
                  </a:cxnLst>
                  <a:rect l="0" t="0" r="r" b="b"/>
                  <a:pathLst>
                    <a:path w="14" h="19">
                      <a:moveTo>
                        <a:pt x="11" y="9"/>
                      </a:moveTo>
                      <a:cubicBezTo>
                        <a:pt x="1" y="0"/>
                        <a:pt x="1" y="0"/>
                        <a:pt x="1" y="0"/>
                      </a:cubicBezTo>
                      <a:cubicBezTo>
                        <a:pt x="0" y="7"/>
                        <a:pt x="0" y="7"/>
                        <a:pt x="0" y="7"/>
                      </a:cubicBezTo>
                      <a:cubicBezTo>
                        <a:pt x="14" y="19"/>
                        <a:pt x="14" y="19"/>
                        <a:pt x="14" y="19"/>
                      </a:cubicBezTo>
                      <a:cubicBezTo>
                        <a:pt x="13" y="16"/>
                        <a:pt x="12" y="12"/>
                        <a:pt x="11" y="9"/>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9" name="Freeform 895"/>
                <p:cNvSpPr/>
                <p:nvPr/>
              </p:nvSpPr>
              <p:spPr bwMode="auto">
                <a:xfrm>
                  <a:off x="4061" y="2200"/>
                  <a:ext cx="66" cy="69"/>
                </a:xfrm>
                <a:custGeom>
                  <a:avLst/>
                  <a:gdLst>
                    <a:gd name="T0" fmla="*/ 1 w 28"/>
                    <a:gd name="T1" fmla="*/ 0 h 29"/>
                    <a:gd name="T2" fmla="*/ 0 w 28"/>
                    <a:gd name="T3" fmla="*/ 6 h 29"/>
                    <a:gd name="T4" fmla="*/ 20 w 28"/>
                    <a:gd name="T5" fmla="*/ 22 h 29"/>
                    <a:gd name="T6" fmla="*/ 21 w 28"/>
                    <a:gd name="T7" fmla="*/ 22 h 29"/>
                    <a:gd name="T8" fmla="*/ 21 w 28"/>
                    <a:gd name="T9" fmla="*/ 24 h 29"/>
                    <a:gd name="T10" fmla="*/ 27 w 28"/>
                    <a:gd name="T11" fmla="*/ 29 h 29"/>
                    <a:gd name="T12" fmla="*/ 28 w 28"/>
                    <a:gd name="T13" fmla="*/ 23 h 29"/>
                    <a:gd name="T14" fmla="*/ 2 w 28"/>
                    <a:gd name="T15" fmla="*/ 1 h 29"/>
                    <a:gd name="T16" fmla="*/ 1 w 28"/>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9">
                      <a:moveTo>
                        <a:pt x="1" y="0"/>
                      </a:moveTo>
                      <a:cubicBezTo>
                        <a:pt x="0" y="6"/>
                        <a:pt x="0" y="6"/>
                        <a:pt x="0" y="6"/>
                      </a:cubicBezTo>
                      <a:cubicBezTo>
                        <a:pt x="20" y="22"/>
                        <a:pt x="20" y="22"/>
                        <a:pt x="20" y="22"/>
                      </a:cubicBezTo>
                      <a:cubicBezTo>
                        <a:pt x="21" y="22"/>
                        <a:pt x="21" y="22"/>
                        <a:pt x="21" y="22"/>
                      </a:cubicBezTo>
                      <a:cubicBezTo>
                        <a:pt x="21" y="22"/>
                        <a:pt x="21" y="23"/>
                        <a:pt x="21" y="24"/>
                      </a:cubicBezTo>
                      <a:cubicBezTo>
                        <a:pt x="27" y="29"/>
                        <a:pt x="27" y="29"/>
                        <a:pt x="27" y="29"/>
                      </a:cubicBezTo>
                      <a:cubicBezTo>
                        <a:pt x="27" y="27"/>
                        <a:pt x="28" y="25"/>
                        <a:pt x="28" y="23"/>
                      </a:cubicBezTo>
                      <a:cubicBezTo>
                        <a:pt x="2" y="1"/>
                        <a:pt x="2" y="1"/>
                        <a:pt x="2" y="1"/>
                      </a:cubicBezTo>
                      <a:lnTo>
                        <a:pt x="1"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0" name="Freeform 896"/>
                <p:cNvSpPr/>
                <p:nvPr/>
              </p:nvSpPr>
              <p:spPr bwMode="auto">
                <a:xfrm>
                  <a:off x="4111" y="2264"/>
                  <a:ext cx="14" cy="26"/>
                </a:xfrm>
                <a:custGeom>
                  <a:avLst/>
                  <a:gdLst>
                    <a:gd name="T0" fmla="*/ 6 w 6"/>
                    <a:gd name="T1" fmla="*/ 4 h 11"/>
                    <a:gd name="T2" fmla="*/ 0 w 6"/>
                    <a:gd name="T3" fmla="*/ 0 h 11"/>
                    <a:gd name="T4" fmla="*/ 0 w 6"/>
                    <a:gd name="T5" fmla="*/ 6 h 11"/>
                    <a:gd name="T6" fmla="*/ 5 w 6"/>
                    <a:gd name="T7" fmla="*/ 11 h 11"/>
                    <a:gd name="T8" fmla="*/ 6 w 6"/>
                    <a:gd name="T9" fmla="*/ 4 h 11"/>
                  </a:gdLst>
                  <a:ahLst/>
                  <a:cxnLst>
                    <a:cxn ang="0">
                      <a:pos x="T0" y="T1"/>
                    </a:cxn>
                    <a:cxn ang="0">
                      <a:pos x="T2" y="T3"/>
                    </a:cxn>
                    <a:cxn ang="0">
                      <a:pos x="T4" y="T5"/>
                    </a:cxn>
                    <a:cxn ang="0">
                      <a:pos x="T6" y="T7"/>
                    </a:cxn>
                    <a:cxn ang="0">
                      <a:pos x="T8" y="T9"/>
                    </a:cxn>
                  </a:cxnLst>
                  <a:rect l="0" t="0" r="r" b="b"/>
                  <a:pathLst>
                    <a:path w="6" h="11">
                      <a:moveTo>
                        <a:pt x="6" y="4"/>
                      </a:moveTo>
                      <a:cubicBezTo>
                        <a:pt x="0" y="0"/>
                        <a:pt x="0" y="0"/>
                        <a:pt x="0" y="0"/>
                      </a:cubicBezTo>
                      <a:cubicBezTo>
                        <a:pt x="0" y="1"/>
                        <a:pt x="0" y="4"/>
                        <a:pt x="0" y="6"/>
                      </a:cubicBezTo>
                      <a:cubicBezTo>
                        <a:pt x="5" y="11"/>
                        <a:pt x="5" y="11"/>
                        <a:pt x="5" y="11"/>
                      </a:cubicBezTo>
                      <a:cubicBezTo>
                        <a:pt x="5" y="9"/>
                        <a:pt x="6" y="6"/>
                        <a:pt x="6" y="4"/>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1" name="Freeform 897"/>
                <p:cNvSpPr/>
                <p:nvPr/>
              </p:nvSpPr>
              <p:spPr bwMode="auto">
                <a:xfrm>
                  <a:off x="4106" y="2307"/>
                  <a:ext cx="21" cy="35"/>
                </a:xfrm>
                <a:custGeom>
                  <a:avLst/>
                  <a:gdLst>
                    <a:gd name="T0" fmla="*/ 0 w 9"/>
                    <a:gd name="T1" fmla="*/ 7 h 15"/>
                    <a:gd name="T2" fmla="*/ 9 w 9"/>
                    <a:gd name="T3" fmla="*/ 15 h 15"/>
                    <a:gd name="T4" fmla="*/ 8 w 9"/>
                    <a:gd name="T5" fmla="*/ 6 h 15"/>
                    <a:gd name="T6" fmla="*/ 1 w 9"/>
                    <a:gd name="T7" fmla="*/ 0 h 15"/>
                    <a:gd name="T8" fmla="*/ 0 w 9"/>
                    <a:gd name="T9" fmla="*/ 7 h 15"/>
                  </a:gdLst>
                  <a:ahLst/>
                  <a:cxnLst>
                    <a:cxn ang="0">
                      <a:pos x="T0" y="T1"/>
                    </a:cxn>
                    <a:cxn ang="0">
                      <a:pos x="T2" y="T3"/>
                    </a:cxn>
                    <a:cxn ang="0">
                      <a:pos x="T4" y="T5"/>
                    </a:cxn>
                    <a:cxn ang="0">
                      <a:pos x="T6" y="T7"/>
                    </a:cxn>
                    <a:cxn ang="0">
                      <a:pos x="T8" y="T9"/>
                    </a:cxn>
                  </a:cxnLst>
                  <a:rect l="0" t="0" r="r" b="b"/>
                  <a:pathLst>
                    <a:path w="9" h="15">
                      <a:moveTo>
                        <a:pt x="0" y="7"/>
                      </a:moveTo>
                      <a:cubicBezTo>
                        <a:pt x="9" y="15"/>
                        <a:pt x="9" y="15"/>
                        <a:pt x="9" y="15"/>
                      </a:cubicBezTo>
                      <a:cubicBezTo>
                        <a:pt x="9" y="12"/>
                        <a:pt x="8" y="9"/>
                        <a:pt x="8" y="6"/>
                      </a:cubicBezTo>
                      <a:cubicBezTo>
                        <a:pt x="1" y="0"/>
                        <a:pt x="1" y="0"/>
                        <a:pt x="1" y="0"/>
                      </a:cubicBezTo>
                      <a:cubicBezTo>
                        <a:pt x="1" y="2"/>
                        <a:pt x="0" y="5"/>
                        <a:pt x="0" y="7"/>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2" name="Freeform 898"/>
                <p:cNvSpPr/>
                <p:nvPr/>
              </p:nvSpPr>
              <p:spPr bwMode="auto">
                <a:xfrm>
                  <a:off x="4108" y="2285"/>
                  <a:ext cx="17" cy="26"/>
                </a:xfrm>
                <a:custGeom>
                  <a:avLst/>
                  <a:gdLst>
                    <a:gd name="T0" fmla="*/ 0 w 7"/>
                    <a:gd name="T1" fmla="*/ 6 h 11"/>
                    <a:gd name="T2" fmla="*/ 7 w 7"/>
                    <a:gd name="T3" fmla="*/ 11 h 11"/>
                    <a:gd name="T4" fmla="*/ 6 w 7"/>
                    <a:gd name="T5" fmla="*/ 5 h 11"/>
                    <a:gd name="T6" fmla="*/ 1 w 7"/>
                    <a:gd name="T7" fmla="*/ 0 h 11"/>
                    <a:gd name="T8" fmla="*/ 0 w 7"/>
                    <a:gd name="T9" fmla="*/ 6 h 11"/>
                  </a:gdLst>
                  <a:ahLst/>
                  <a:cxnLst>
                    <a:cxn ang="0">
                      <a:pos x="T0" y="T1"/>
                    </a:cxn>
                    <a:cxn ang="0">
                      <a:pos x="T2" y="T3"/>
                    </a:cxn>
                    <a:cxn ang="0">
                      <a:pos x="T4" y="T5"/>
                    </a:cxn>
                    <a:cxn ang="0">
                      <a:pos x="T6" y="T7"/>
                    </a:cxn>
                    <a:cxn ang="0">
                      <a:pos x="T8" y="T9"/>
                    </a:cxn>
                  </a:cxnLst>
                  <a:rect l="0" t="0" r="r" b="b"/>
                  <a:pathLst>
                    <a:path w="7" h="11">
                      <a:moveTo>
                        <a:pt x="0" y="6"/>
                      </a:moveTo>
                      <a:cubicBezTo>
                        <a:pt x="7" y="11"/>
                        <a:pt x="7" y="11"/>
                        <a:pt x="7" y="11"/>
                      </a:cubicBezTo>
                      <a:cubicBezTo>
                        <a:pt x="6" y="9"/>
                        <a:pt x="6" y="7"/>
                        <a:pt x="6" y="5"/>
                      </a:cubicBezTo>
                      <a:cubicBezTo>
                        <a:pt x="1" y="0"/>
                        <a:pt x="1" y="0"/>
                        <a:pt x="1" y="0"/>
                      </a:cubicBezTo>
                      <a:cubicBezTo>
                        <a:pt x="0" y="2"/>
                        <a:pt x="0" y="4"/>
                        <a:pt x="0" y="6"/>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3" name="Freeform 899"/>
                <p:cNvSpPr/>
                <p:nvPr/>
              </p:nvSpPr>
              <p:spPr bwMode="auto">
                <a:xfrm>
                  <a:off x="3756" y="1235"/>
                  <a:ext cx="322" cy="459"/>
                </a:xfrm>
                <a:custGeom>
                  <a:avLst/>
                  <a:gdLst>
                    <a:gd name="T0" fmla="*/ 21 w 136"/>
                    <a:gd name="T1" fmla="*/ 0 h 194"/>
                    <a:gd name="T2" fmla="*/ 0 w 136"/>
                    <a:gd name="T3" fmla="*/ 100 h 194"/>
                    <a:gd name="T4" fmla="*/ 64 w 136"/>
                    <a:gd name="T5" fmla="*/ 194 h 194"/>
                    <a:gd name="T6" fmla="*/ 86 w 136"/>
                    <a:gd name="T7" fmla="*/ 169 h 194"/>
                    <a:gd name="T8" fmla="*/ 80 w 136"/>
                    <a:gd name="T9" fmla="*/ 155 h 194"/>
                    <a:gd name="T10" fmla="*/ 30 w 136"/>
                    <a:gd name="T11" fmla="*/ 74 h 194"/>
                    <a:gd name="T12" fmla="*/ 92 w 136"/>
                    <a:gd name="T13" fmla="*/ 31 h 194"/>
                    <a:gd name="T14" fmla="*/ 110 w 136"/>
                    <a:gd name="T15" fmla="*/ 57 h 194"/>
                    <a:gd name="T16" fmla="*/ 136 w 136"/>
                    <a:gd name="T17" fmla="*/ 38 h 194"/>
                    <a:gd name="T18" fmla="*/ 122 w 136"/>
                    <a:gd name="T19" fmla="*/ 19 h 194"/>
                    <a:gd name="T20" fmla="*/ 21 w 136"/>
                    <a:gd name="T21"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6" h="194">
                      <a:moveTo>
                        <a:pt x="21" y="0"/>
                      </a:moveTo>
                      <a:cubicBezTo>
                        <a:pt x="18" y="14"/>
                        <a:pt x="3" y="85"/>
                        <a:pt x="0" y="100"/>
                      </a:cubicBezTo>
                      <a:cubicBezTo>
                        <a:pt x="13" y="118"/>
                        <a:pt x="42" y="160"/>
                        <a:pt x="64" y="194"/>
                      </a:cubicBezTo>
                      <a:cubicBezTo>
                        <a:pt x="73" y="186"/>
                        <a:pt x="80" y="178"/>
                        <a:pt x="86" y="169"/>
                      </a:cubicBezTo>
                      <a:cubicBezTo>
                        <a:pt x="84" y="165"/>
                        <a:pt x="82" y="160"/>
                        <a:pt x="80" y="155"/>
                      </a:cubicBezTo>
                      <a:cubicBezTo>
                        <a:pt x="63" y="128"/>
                        <a:pt x="41" y="93"/>
                        <a:pt x="30" y="74"/>
                      </a:cubicBezTo>
                      <a:cubicBezTo>
                        <a:pt x="46" y="62"/>
                        <a:pt x="80" y="40"/>
                        <a:pt x="92" y="31"/>
                      </a:cubicBezTo>
                      <a:cubicBezTo>
                        <a:pt x="98" y="40"/>
                        <a:pt x="104" y="49"/>
                        <a:pt x="110" y="57"/>
                      </a:cubicBezTo>
                      <a:cubicBezTo>
                        <a:pt x="118" y="49"/>
                        <a:pt x="127" y="43"/>
                        <a:pt x="136" y="38"/>
                      </a:cubicBezTo>
                      <a:cubicBezTo>
                        <a:pt x="131" y="32"/>
                        <a:pt x="127" y="25"/>
                        <a:pt x="122" y="19"/>
                      </a:cubicBezTo>
                      <a:cubicBezTo>
                        <a:pt x="103" y="15"/>
                        <a:pt x="42" y="2"/>
                        <a:pt x="21" y="0"/>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4" name="Freeform 900"/>
                <p:cNvSpPr/>
                <p:nvPr/>
              </p:nvSpPr>
              <p:spPr bwMode="auto">
                <a:xfrm>
                  <a:off x="4134" y="2872"/>
                  <a:ext cx="17" cy="166"/>
                </a:xfrm>
                <a:custGeom>
                  <a:avLst/>
                  <a:gdLst>
                    <a:gd name="T0" fmla="*/ 17 w 17"/>
                    <a:gd name="T1" fmla="*/ 12 h 166"/>
                    <a:gd name="T2" fmla="*/ 0 w 17"/>
                    <a:gd name="T3" fmla="*/ 0 h 166"/>
                    <a:gd name="T4" fmla="*/ 0 w 17"/>
                    <a:gd name="T5" fmla="*/ 151 h 166"/>
                    <a:gd name="T6" fmla="*/ 17 w 17"/>
                    <a:gd name="T7" fmla="*/ 166 h 166"/>
                    <a:gd name="T8" fmla="*/ 17 w 17"/>
                    <a:gd name="T9" fmla="*/ 12 h 166"/>
                  </a:gdLst>
                  <a:ahLst/>
                  <a:cxnLst>
                    <a:cxn ang="0">
                      <a:pos x="T0" y="T1"/>
                    </a:cxn>
                    <a:cxn ang="0">
                      <a:pos x="T2" y="T3"/>
                    </a:cxn>
                    <a:cxn ang="0">
                      <a:pos x="T4" y="T5"/>
                    </a:cxn>
                    <a:cxn ang="0">
                      <a:pos x="T6" y="T7"/>
                    </a:cxn>
                    <a:cxn ang="0">
                      <a:pos x="T8" y="T9"/>
                    </a:cxn>
                  </a:cxnLst>
                  <a:rect l="0" t="0" r="r" b="b"/>
                  <a:pathLst>
                    <a:path w="17" h="166">
                      <a:moveTo>
                        <a:pt x="17" y="12"/>
                      </a:moveTo>
                      <a:lnTo>
                        <a:pt x="0" y="0"/>
                      </a:lnTo>
                      <a:lnTo>
                        <a:pt x="0" y="151"/>
                      </a:lnTo>
                      <a:lnTo>
                        <a:pt x="17" y="166"/>
                      </a:lnTo>
                      <a:lnTo>
                        <a:pt x="17" y="12"/>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5" name="Freeform 901"/>
                <p:cNvSpPr/>
                <p:nvPr/>
              </p:nvSpPr>
              <p:spPr bwMode="auto">
                <a:xfrm>
                  <a:off x="4170" y="3490"/>
                  <a:ext cx="19" cy="99"/>
                </a:xfrm>
                <a:custGeom>
                  <a:avLst/>
                  <a:gdLst>
                    <a:gd name="T0" fmla="*/ 1 w 8"/>
                    <a:gd name="T1" fmla="*/ 42 h 42"/>
                    <a:gd name="T2" fmla="*/ 8 w 8"/>
                    <a:gd name="T3" fmla="*/ 34 h 42"/>
                    <a:gd name="T4" fmla="*/ 7 w 8"/>
                    <a:gd name="T5" fmla="*/ 7 h 42"/>
                    <a:gd name="T6" fmla="*/ 0 w 8"/>
                    <a:gd name="T7" fmla="*/ 0 h 42"/>
                    <a:gd name="T8" fmla="*/ 1 w 8"/>
                    <a:gd name="T9" fmla="*/ 42 h 42"/>
                  </a:gdLst>
                  <a:ahLst/>
                  <a:cxnLst>
                    <a:cxn ang="0">
                      <a:pos x="T0" y="T1"/>
                    </a:cxn>
                    <a:cxn ang="0">
                      <a:pos x="T2" y="T3"/>
                    </a:cxn>
                    <a:cxn ang="0">
                      <a:pos x="T4" y="T5"/>
                    </a:cxn>
                    <a:cxn ang="0">
                      <a:pos x="T6" y="T7"/>
                    </a:cxn>
                    <a:cxn ang="0">
                      <a:pos x="T8" y="T9"/>
                    </a:cxn>
                  </a:cxnLst>
                  <a:rect l="0" t="0" r="r" b="b"/>
                  <a:pathLst>
                    <a:path w="8" h="42">
                      <a:moveTo>
                        <a:pt x="1" y="42"/>
                      </a:moveTo>
                      <a:cubicBezTo>
                        <a:pt x="3" y="39"/>
                        <a:pt x="5" y="37"/>
                        <a:pt x="8" y="34"/>
                      </a:cubicBezTo>
                      <a:cubicBezTo>
                        <a:pt x="7" y="7"/>
                        <a:pt x="7" y="7"/>
                        <a:pt x="7" y="7"/>
                      </a:cubicBezTo>
                      <a:cubicBezTo>
                        <a:pt x="0" y="0"/>
                        <a:pt x="0" y="0"/>
                        <a:pt x="0" y="0"/>
                      </a:cubicBezTo>
                      <a:lnTo>
                        <a:pt x="1" y="42"/>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6" name="Freeform 902"/>
                <p:cNvSpPr/>
                <p:nvPr/>
              </p:nvSpPr>
              <p:spPr bwMode="auto">
                <a:xfrm>
                  <a:off x="4044" y="1725"/>
                  <a:ext cx="45" cy="56"/>
                </a:xfrm>
                <a:custGeom>
                  <a:avLst/>
                  <a:gdLst>
                    <a:gd name="T0" fmla="*/ 19 w 19"/>
                    <a:gd name="T1" fmla="*/ 1 h 24"/>
                    <a:gd name="T2" fmla="*/ 13 w 19"/>
                    <a:gd name="T3" fmla="*/ 0 h 24"/>
                    <a:gd name="T4" fmla="*/ 0 w 19"/>
                    <a:gd name="T5" fmla="*/ 23 h 24"/>
                    <a:gd name="T6" fmla="*/ 4 w 19"/>
                    <a:gd name="T7" fmla="*/ 24 h 24"/>
                    <a:gd name="T8" fmla="*/ 19 w 19"/>
                    <a:gd name="T9" fmla="*/ 1 h 24"/>
                  </a:gdLst>
                  <a:ahLst/>
                  <a:cxnLst>
                    <a:cxn ang="0">
                      <a:pos x="T0" y="T1"/>
                    </a:cxn>
                    <a:cxn ang="0">
                      <a:pos x="T2" y="T3"/>
                    </a:cxn>
                    <a:cxn ang="0">
                      <a:pos x="T4" y="T5"/>
                    </a:cxn>
                    <a:cxn ang="0">
                      <a:pos x="T6" y="T7"/>
                    </a:cxn>
                    <a:cxn ang="0">
                      <a:pos x="T8" y="T9"/>
                    </a:cxn>
                  </a:cxnLst>
                  <a:rect l="0" t="0" r="r" b="b"/>
                  <a:pathLst>
                    <a:path w="19" h="24">
                      <a:moveTo>
                        <a:pt x="19" y="1"/>
                      </a:moveTo>
                      <a:cubicBezTo>
                        <a:pt x="17" y="1"/>
                        <a:pt x="15" y="1"/>
                        <a:pt x="13" y="0"/>
                      </a:cubicBezTo>
                      <a:cubicBezTo>
                        <a:pt x="9" y="9"/>
                        <a:pt x="4" y="17"/>
                        <a:pt x="0" y="23"/>
                      </a:cubicBezTo>
                      <a:cubicBezTo>
                        <a:pt x="1" y="24"/>
                        <a:pt x="3" y="24"/>
                        <a:pt x="4" y="24"/>
                      </a:cubicBezTo>
                      <a:cubicBezTo>
                        <a:pt x="10" y="18"/>
                        <a:pt x="15" y="10"/>
                        <a:pt x="19" y="1"/>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7" name="Freeform 903"/>
                <p:cNvSpPr/>
                <p:nvPr/>
              </p:nvSpPr>
              <p:spPr bwMode="auto">
                <a:xfrm>
                  <a:off x="4149" y="3277"/>
                  <a:ext cx="21" cy="40"/>
                </a:xfrm>
                <a:custGeom>
                  <a:avLst/>
                  <a:gdLst>
                    <a:gd name="T0" fmla="*/ 9 w 9"/>
                    <a:gd name="T1" fmla="*/ 17 h 17"/>
                    <a:gd name="T2" fmla="*/ 9 w 9"/>
                    <a:gd name="T3" fmla="*/ 0 h 17"/>
                    <a:gd name="T4" fmla="*/ 0 w 9"/>
                    <a:gd name="T5" fmla="*/ 8 h 17"/>
                    <a:gd name="T6" fmla="*/ 9 w 9"/>
                    <a:gd name="T7" fmla="*/ 17 h 17"/>
                  </a:gdLst>
                  <a:ahLst/>
                  <a:cxnLst>
                    <a:cxn ang="0">
                      <a:pos x="T0" y="T1"/>
                    </a:cxn>
                    <a:cxn ang="0">
                      <a:pos x="T2" y="T3"/>
                    </a:cxn>
                    <a:cxn ang="0">
                      <a:pos x="T4" y="T5"/>
                    </a:cxn>
                    <a:cxn ang="0">
                      <a:pos x="T6" y="T7"/>
                    </a:cxn>
                  </a:cxnLst>
                  <a:rect l="0" t="0" r="r" b="b"/>
                  <a:pathLst>
                    <a:path w="9" h="17">
                      <a:moveTo>
                        <a:pt x="9" y="17"/>
                      </a:moveTo>
                      <a:cubicBezTo>
                        <a:pt x="9" y="0"/>
                        <a:pt x="9" y="0"/>
                        <a:pt x="9" y="0"/>
                      </a:cubicBezTo>
                      <a:cubicBezTo>
                        <a:pt x="6" y="3"/>
                        <a:pt x="3" y="5"/>
                        <a:pt x="0" y="8"/>
                      </a:cubicBezTo>
                      <a:cubicBezTo>
                        <a:pt x="3" y="11"/>
                        <a:pt x="6" y="14"/>
                        <a:pt x="9" y="17"/>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8" name="Freeform 904"/>
                <p:cNvSpPr/>
                <p:nvPr/>
              </p:nvSpPr>
              <p:spPr bwMode="auto">
                <a:xfrm>
                  <a:off x="3933" y="-35"/>
                  <a:ext cx="43" cy="35"/>
                </a:xfrm>
                <a:custGeom>
                  <a:avLst/>
                  <a:gdLst>
                    <a:gd name="T0" fmla="*/ 18 w 18"/>
                    <a:gd name="T1" fmla="*/ 12 h 15"/>
                    <a:gd name="T2" fmla="*/ 11 w 18"/>
                    <a:gd name="T3" fmla="*/ 0 h 15"/>
                    <a:gd name="T4" fmla="*/ 0 w 18"/>
                    <a:gd name="T5" fmla="*/ 0 h 15"/>
                    <a:gd name="T6" fmla="*/ 11 w 18"/>
                    <a:gd name="T7" fmla="*/ 15 h 15"/>
                    <a:gd name="T8" fmla="*/ 18 w 18"/>
                    <a:gd name="T9" fmla="*/ 12 h 15"/>
                  </a:gdLst>
                  <a:ahLst/>
                  <a:cxnLst>
                    <a:cxn ang="0">
                      <a:pos x="T0" y="T1"/>
                    </a:cxn>
                    <a:cxn ang="0">
                      <a:pos x="T2" y="T3"/>
                    </a:cxn>
                    <a:cxn ang="0">
                      <a:pos x="T4" y="T5"/>
                    </a:cxn>
                    <a:cxn ang="0">
                      <a:pos x="T6" y="T7"/>
                    </a:cxn>
                    <a:cxn ang="0">
                      <a:pos x="T8" y="T9"/>
                    </a:cxn>
                  </a:cxnLst>
                  <a:rect l="0" t="0" r="r" b="b"/>
                  <a:pathLst>
                    <a:path w="18" h="15">
                      <a:moveTo>
                        <a:pt x="18" y="12"/>
                      </a:moveTo>
                      <a:cubicBezTo>
                        <a:pt x="11" y="0"/>
                        <a:pt x="11" y="0"/>
                        <a:pt x="11" y="0"/>
                      </a:cubicBezTo>
                      <a:cubicBezTo>
                        <a:pt x="0" y="0"/>
                        <a:pt x="0" y="0"/>
                        <a:pt x="0" y="0"/>
                      </a:cubicBezTo>
                      <a:cubicBezTo>
                        <a:pt x="11" y="15"/>
                        <a:pt x="11" y="15"/>
                        <a:pt x="11" y="15"/>
                      </a:cubicBezTo>
                      <a:cubicBezTo>
                        <a:pt x="13" y="14"/>
                        <a:pt x="16" y="13"/>
                        <a:pt x="18" y="12"/>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9" name="Freeform 905"/>
                <p:cNvSpPr/>
                <p:nvPr/>
              </p:nvSpPr>
              <p:spPr bwMode="auto">
                <a:xfrm>
                  <a:off x="4059" y="2219"/>
                  <a:ext cx="45" cy="45"/>
                </a:xfrm>
                <a:custGeom>
                  <a:avLst/>
                  <a:gdLst>
                    <a:gd name="T0" fmla="*/ 45 w 45"/>
                    <a:gd name="T1" fmla="*/ 38 h 45"/>
                    <a:gd name="T2" fmla="*/ 2 w 45"/>
                    <a:gd name="T3" fmla="*/ 0 h 45"/>
                    <a:gd name="T4" fmla="*/ 0 w 45"/>
                    <a:gd name="T5" fmla="*/ 14 h 45"/>
                    <a:gd name="T6" fmla="*/ 33 w 45"/>
                    <a:gd name="T7" fmla="*/ 45 h 45"/>
                    <a:gd name="T8" fmla="*/ 45 w 45"/>
                    <a:gd name="T9" fmla="*/ 38 h 45"/>
                  </a:gdLst>
                  <a:ahLst/>
                  <a:cxnLst>
                    <a:cxn ang="0">
                      <a:pos x="T0" y="T1"/>
                    </a:cxn>
                    <a:cxn ang="0">
                      <a:pos x="T2" y="T3"/>
                    </a:cxn>
                    <a:cxn ang="0">
                      <a:pos x="T4" y="T5"/>
                    </a:cxn>
                    <a:cxn ang="0">
                      <a:pos x="T6" y="T7"/>
                    </a:cxn>
                    <a:cxn ang="0">
                      <a:pos x="T8" y="T9"/>
                    </a:cxn>
                  </a:cxnLst>
                  <a:rect l="0" t="0" r="r" b="b"/>
                  <a:pathLst>
                    <a:path w="45" h="45">
                      <a:moveTo>
                        <a:pt x="45" y="38"/>
                      </a:moveTo>
                      <a:lnTo>
                        <a:pt x="2" y="0"/>
                      </a:lnTo>
                      <a:lnTo>
                        <a:pt x="0" y="14"/>
                      </a:lnTo>
                      <a:lnTo>
                        <a:pt x="33" y="45"/>
                      </a:lnTo>
                      <a:lnTo>
                        <a:pt x="45" y="38"/>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0" name="Freeform 906"/>
                <p:cNvSpPr/>
                <p:nvPr/>
              </p:nvSpPr>
              <p:spPr bwMode="auto">
                <a:xfrm>
                  <a:off x="3905" y="2983"/>
                  <a:ext cx="296" cy="142"/>
                </a:xfrm>
                <a:custGeom>
                  <a:avLst/>
                  <a:gdLst>
                    <a:gd name="T0" fmla="*/ 35 w 125"/>
                    <a:gd name="T1" fmla="*/ 16 h 60"/>
                    <a:gd name="T2" fmla="*/ 28 w 125"/>
                    <a:gd name="T3" fmla="*/ 24 h 60"/>
                    <a:gd name="T4" fmla="*/ 1 w 125"/>
                    <a:gd name="T5" fmla="*/ 54 h 60"/>
                    <a:gd name="T6" fmla="*/ 0 w 125"/>
                    <a:gd name="T7" fmla="*/ 60 h 60"/>
                    <a:gd name="T8" fmla="*/ 24 w 125"/>
                    <a:gd name="T9" fmla="*/ 55 h 60"/>
                    <a:gd name="T10" fmla="*/ 35 w 125"/>
                    <a:gd name="T11" fmla="*/ 33 h 60"/>
                    <a:gd name="T12" fmla="*/ 70 w 125"/>
                    <a:gd name="T13" fmla="*/ 38 h 60"/>
                    <a:gd name="T14" fmla="*/ 75 w 125"/>
                    <a:gd name="T15" fmla="*/ 48 h 60"/>
                    <a:gd name="T16" fmla="*/ 125 w 125"/>
                    <a:gd name="T17" fmla="*/ 46 h 60"/>
                    <a:gd name="T18" fmla="*/ 66 w 125"/>
                    <a:gd name="T19" fmla="*/ 0 h 60"/>
                    <a:gd name="T20" fmla="*/ 35 w 125"/>
                    <a:gd name="T21" fmla="*/ 1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5" h="60">
                      <a:moveTo>
                        <a:pt x="35" y="16"/>
                      </a:moveTo>
                      <a:cubicBezTo>
                        <a:pt x="33" y="19"/>
                        <a:pt x="31" y="22"/>
                        <a:pt x="28" y="24"/>
                      </a:cubicBezTo>
                      <a:cubicBezTo>
                        <a:pt x="16" y="31"/>
                        <a:pt x="2" y="36"/>
                        <a:pt x="1" y="54"/>
                      </a:cubicBezTo>
                      <a:cubicBezTo>
                        <a:pt x="0" y="56"/>
                        <a:pt x="0" y="58"/>
                        <a:pt x="0" y="60"/>
                      </a:cubicBezTo>
                      <a:cubicBezTo>
                        <a:pt x="8" y="58"/>
                        <a:pt x="16" y="56"/>
                        <a:pt x="24" y="55"/>
                      </a:cubicBezTo>
                      <a:cubicBezTo>
                        <a:pt x="24" y="46"/>
                        <a:pt x="27" y="38"/>
                        <a:pt x="35" y="33"/>
                      </a:cubicBezTo>
                      <a:cubicBezTo>
                        <a:pt x="46" y="24"/>
                        <a:pt x="60" y="27"/>
                        <a:pt x="70" y="38"/>
                      </a:cubicBezTo>
                      <a:cubicBezTo>
                        <a:pt x="73" y="41"/>
                        <a:pt x="75" y="44"/>
                        <a:pt x="75" y="48"/>
                      </a:cubicBezTo>
                      <a:cubicBezTo>
                        <a:pt x="95" y="46"/>
                        <a:pt x="113" y="45"/>
                        <a:pt x="125" y="46"/>
                      </a:cubicBezTo>
                      <a:cubicBezTo>
                        <a:pt x="109" y="33"/>
                        <a:pt x="87" y="16"/>
                        <a:pt x="66" y="0"/>
                      </a:cubicBezTo>
                      <a:cubicBezTo>
                        <a:pt x="58" y="6"/>
                        <a:pt x="48" y="12"/>
                        <a:pt x="35" y="1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1" name="Freeform 907"/>
                <p:cNvSpPr/>
                <p:nvPr/>
              </p:nvSpPr>
              <p:spPr bwMode="auto">
                <a:xfrm>
                  <a:off x="3827" y="2023"/>
                  <a:ext cx="258" cy="229"/>
                </a:xfrm>
                <a:custGeom>
                  <a:avLst/>
                  <a:gdLst>
                    <a:gd name="T0" fmla="*/ 258 w 258"/>
                    <a:gd name="T1" fmla="*/ 9 h 229"/>
                    <a:gd name="T2" fmla="*/ 213 w 258"/>
                    <a:gd name="T3" fmla="*/ 0 h 229"/>
                    <a:gd name="T4" fmla="*/ 184 w 258"/>
                    <a:gd name="T5" fmla="*/ 144 h 229"/>
                    <a:gd name="T6" fmla="*/ 128 w 258"/>
                    <a:gd name="T7" fmla="*/ 52 h 229"/>
                    <a:gd name="T8" fmla="*/ 76 w 258"/>
                    <a:gd name="T9" fmla="*/ 151 h 229"/>
                    <a:gd name="T10" fmla="*/ 45 w 258"/>
                    <a:gd name="T11" fmla="*/ 7 h 229"/>
                    <a:gd name="T12" fmla="*/ 0 w 258"/>
                    <a:gd name="T13" fmla="*/ 16 h 229"/>
                    <a:gd name="T14" fmla="*/ 40 w 258"/>
                    <a:gd name="T15" fmla="*/ 229 h 229"/>
                    <a:gd name="T16" fmla="*/ 97 w 258"/>
                    <a:gd name="T17" fmla="*/ 225 h 229"/>
                    <a:gd name="T18" fmla="*/ 130 w 258"/>
                    <a:gd name="T19" fmla="*/ 135 h 229"/>
                    <a:gd name="T20" fmla="*/ 173 w 258"/>
                    <a:gd name="T21" fmla="*/ 217 h 229"/>
                    <a:gd name="T22" fmla="*/ 220 w 258"/>
                    <a:gd name="T23" fmla="*/ 215 h 229"/>
                    <a:gd name="T24" fmla="*/ 258 w 258"/>
                    <a:gd name="T25" fmla="*/ 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8" h="229">
                      <a:moveTo>
                        <a:pt x="258" y="9"/>
                      </a:moveTo>
                      <a:lnTo>
                        <a:pt x="213" y="0"/>
                      </a:lnTo>
                      <a:lnTo>
                        <a:pt x="184" y="144"/>
                      </a:lnTo>
                      <a:lnTo>
                        <a:pt x="128" y="52"/>
                      </a:lnTo>
                      <a:lnTo>
                        <a:pt x="76" y="151"/>
                      </a:lnTo>
                      <a:lnTo>
                        <a:pt x="45" y="7"/>
                      </a:lnTo>
                      <a:lnTo>
                        <a:pt x="0" y="16"/>
                      </a:lnTo>
                      <a:lnTo>
                        <a:pt x="40" y="229"/>
                      </a:lnTo>
                      <a:lnTo>
                        <a:pt x="97" y="225"/>
                      </a:lnTo>
                      <a:lnTo>
                        <a:pt x="130" y="135"/>
                      </a:lnTo>
                      <a:lnTo>
                        <a:pt x="173" y="217"/>
                      </a:lnTo>
                      <a:lnTo>
                        <a:pt x="220" y="215"/>
                      </a:lnTo>
                      <a:lnTo>
                        <a:pt x="258" y="9"/>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2" name="Freeform 908"/>
                <p:cNvSpPr/>
                <p:nvPr/>
              </p:nvSpPr>
              <p:spPr bwMode="auto">
                <a:xfrm>
                  <a:off x="4026" y="1720"/>
                  <a:ext cx="45" cy="59"/>
                </a:xfrm>
                <a:custGeom>
                  <a:avLst/>
                  <a:gdLst>
                    <a:gd name="T0" fmla="*/ 19 w 19"/>
                    <a:gd name="T1" fmla="*/ 2 h 25"/>
                    <a:gd name="T2" fmla="*/ 14 w 19"/>
                    <a:gd name="T3" fmla="*/ 0 h 25"/>
                    <a:gd name="T4" fmla="*/ 0 w 19"/>
                    <a:gd name="T5" fmla="*/ 24 h 25"/>
                    <a:gd name="T6" fmla="*/ 5 w 19"/>
                    <a:gd name="T7" fmla="*/ 25 h 25"/>
                    <a:gd name="T8" fmla="*/ 19 w 19"/>
                    <a:gd name="T9" fmla="*/ 2 h 25"/>
                  </a:gdLst>
                  <a:ahLst/>
                  <a:cxnLst>
                    <a:cxn ang="0">
                      <a:pos x="T0" y="T1"/>
                    </a:cxn>
                    <a:cxn ang="0">
                      <a:pos x="T2" y="T3"/>
                    </a:cxn>
                    <a:cxn ang="0">
                      <a:pos x="T4" y="T5"/>
                    </a:cxn>
                    <a:cxn ang="0">
                      <a:pos x="T6" y="T7"/>
                    </a:cxn>
                    <a:cxn ang="0">
                      <a:pos x="T8" y="T9"/>
                    </a:cxn>
                  </a:cxnLst>
                  <a:rect l="0" t="0" r="r" b="b"/>
                  <a:pathLst>
                    <a:path w="19" h="25">
                      <a:moveTo>
                        <a:pt x="19" y="2"/>
                      </a:moveTo>
                      <a:cubicBezTo>
                        <a:pt x="17" y="1"/>
                        <a:pt x="16" y="1"/>
                        <a:pt x="14" y="0"/>
                      </a:cubicBezTo>
                      <a:cubicBezTo>
                        <a:pt x="10" y="9"/>
                        <a:pt x="5" y="17"/>
                        <a:pt x="0" y="24"/>
                      </a:cubicBezTo>
                      <a:cubicBezTo>
                        <a:pt x="2" y="24"/>
                        <a:pt x="3" y="24"/>
                        <a:pt x="5" y="25"/>
                      </a:cubicBezTo>
                      <a:cubicBezTo>
                        <a:pt x="10" y="18"/>
                        <a:pt x="15" y="11"/>
                        <a:pt x="19" y="2"/>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3" name="Freeform 909"/>
                <p:cNvSpPr>
                  <a:spLocks noEditPoints="1"/>
                </p:cNvSpPr>
                <p:nvPr/>
              </p:nvSpPr>
              <p:spPr bwMode="auto">
                <a:xfrm>
                  <a:off x="3375" y="-35"/>
                  <a:ext cx="615" cy="518"/>
                </a:xfrm>
                <a:custGeom>
                  <a:avLst/>
                  <a:gdLst>
                    <a:gd name="T0" fmla="*/ 72 w 260"/>
                    <a:gd name="T1" fmla="*/ 215 h 219"/>
                    <a:gd name="T2" fmla="*/ 186 w 260"/>
                    <a:gd name="T3" fmla="*/ 203 h 219"/>
                    <a:gd name="T4" fmla="*/ 252 w 260"/>
                    <a:gd name="T5" fmla="*/ 77 h 219"/>
                    <a:gd name="T6" fmla="*/ 193 w 260"/>
                    <a:gd name="T7" fmla="*/ 0 h 219"/>
                    <a:gd name="T8" fmla="*/ 192 w 260"/>
                    <a:gd name="T9" fmla="*/ 5 h 219"/>
                    <a:gd name="T10" fmla="*/ 154 w 260"/>
                    <a:gd name="T11" fmla="*/ 0 h 219"/>
                    <a:gd name="T12" fmla="*/ 142 w 260"/>
                    <a:gd name="T13" fmla="*/ 3 h 219"/>
                    <a:gd name="T14" fmla="*/ 128 w 260"/>
                    <a:gd name="T15" fmla="*/ 0 h 219"/>
                    <a:gd name="T16" fmla="*/ 25 w 260"/>
                    <a:gd name="T17" fmla="*/ 101 h 219"/>
                    <a:gd name="T18" fmla="*/ 25 w 260"/>
                    <a:gd name="T19" fmla="*/ 125 h 219"/>
                    <a:gd name="T20" fmla="*/ 25 w 260"/>
                    <a:gd name="T21" fmla="*/ 101 h 219"/>
                    <a:gd name="T22" fmla="*/ 23 w 260"/>
                    <a:gd name="T23" fmla="*/ 139 h 219"/>
                    <a:gd name="T24" fmla="*/ 39 w 260"/>
                    <a:gd name="T25" fmla="*/ 158 h 219"/>
                    <a:gd name="T26" fmla="*/ 56 w 260"/>
                    <a:gd name="T27" fmla="*/ 191 h 219"/>
                    <a:gd name="T28" fmla="*/ 47 w 260"/>
                    <a:gd name="T29" fmla="*/ 172 h 219"/>
                    <a:gd name="T30" fmla="*/ 56 w 260"/>
                    <a:gd name="T31" fmla="*/ 191 h 219"/>
                    <a:gd name="T32" fmla="*/ 70 w 260"/>
                    <a:gd name="T33" fmla="*/ 197 h 219"/>
                    <a:gd name="T34" fmla="*/ 98 w 260"/>
                    <a:gd name="T35" fmla="*/ 198 h 219"/>
                    <a:gd name="T36" fmla="*/ 113 w 260"/>
                    <a:gd name="T37" fmla="*/ 188 h 219"/>
                    <a:gd name="T38" fmla="*/ 129 w 260"/>
                    <a:gd name="T39" fmla="*/ 168 h 219"/>
                    <a:gd name="T40" fmla="*/ 113 w 260"/>
                    <a:gd name="T41" fmla="*/ 188 h 219"/>
                    <a:gd name="T42" fmla="*/ 140 w 260"/>
                    <a:gd name="T43" fmla="*/ 158 h 219"/>
                    <a:gd name="T44" fmla="*/ 159 w 260"/>
                    <a:gd name="T45" fmla="*/ 148 h 219"/>
                    <a:gd name="T46" fmla="*/ 193 w 260"/>
                    <a:gd name="T47" fmla="*/ 119 h 219"/>
                    <a:gd name="T48" fmla="*/ 206 w 260"/>
                    <a:gd name="T49" fmla="*/ 103 h 219"/>
                    <a:gd name="T50" fmla="*/ 193 w 260"/>
                    <a:gd name="T51" fmla="*/ 119 h 219"/>
                    <a:gd name="T52" fmla="*/ 219 w 260"/>
                    <a:gd name="T53" fmla="*/ 91 h 219"/>
                    <a:gd name="T54" fmla="*/ 239 w 260"/>
                    <a:gd name="T55" fmla="*/ 76 h 219"/>
                    <a:gd name="T56" fmla="*/ 228 w 260"/>
                    <a:gd name="T57" fmla="*/ 37 h 219"/>
                    <a:gd name="T58" fmla="*/ 237 w 260"/>
                    <a:gd name="T59" fmla="*/ 63 h 219"/>
                    <a:gd name="T60" fmla="*/ 228 w 260"/>
                    <a:gd name="T61" fmla="*/ 37 h 219"/>
                    <a:gd name="T62" fmla="*/ 221 w 260"/>
                    <a:gd name="T63" fmla="*/ 27 h 219"/>
                    <a:gd name="T64" fmla="*/ 203 w 260"/>
                    <a:gd name="T65" fmla="*/ 14 h 219"/>
                    <a:gd name="T66" fmla="*/ 181 w 260"/>
                    <a:gd name="T67" fmla="*/ 22 h 219"/>
                    <a:gd name="T68" fmla="*/ 192 w 260"/>
                    <a:gd name="T69" fmla="*/ 24 h 219"/>
                    <a:gd name="T70" fmla="*/ 213 w 260"/>
                    <a:gd name="T71" fmla="*/ 52 h 219"/>
                    <a:gd name="T72" fmla="*/ 190 w 260"/>
                    <a:gd name="T73" fmla="*/ 47 h 219"/>
                    <a:gd name="T74" fmla="*/ 181 w 260"/>
                    <a:gd name="T75" fmla="*/ 70 h 219"/>
                    <a:gd name="T76" fmla="*/ 181 w 260"/>
                    <a:gd name="T77" fmla="*/ 22 h 219"/>
                    <a:gd name="T78" fmla="*/ 177 w 260"/>
                    <a:gd name="T79" fmla="*/ 71 h 219"/>
                    <a:gd name="T80" fmla="*/ 148 w 260"/>
                    <a:gd name="T81" fmla="*/ 43 h 219"/>
                    <a:gd name="T82" fmla="*/ 134 w 260"/>
                    <a:gd name="T83" fmla="*/ 57 h 219"/>
                    <a:gd name="T84" fmla="*/ 131 w 260"/>
                    <a:gd name="T85" fmla="*/ 81 h 219"/>
                    <a:gd name="T86" fmla="*/ 152 w 260"/>
                    <a:gd name="T87" fmla="*/ 66 h 219"/>
                    <a:gd name="T88" fmla="*/ 152 w 260"/>
                    <a:gd name="T89" fmla="*/ 81 h 219"/>
                    <a:gd name="T90" fmla="*/ 119 w 260"/>
                    <a:gd name="T91" fmla="*/ 93 h 219"/>
                    <a:gd name="T92" fmla="*/ 134 w 260"/>
                    <a:gd name="T93" fmla="*/ 57 h 219"/>
                    <a:gd name="T94" fmla="*/ 129 w 260"/>
                    <a:gd name="T95" fmla="*/ 15 h 219"/>
                    <a:gd name="T96" fmla="*/ 106 w 260"/>
                    <a:gd name="T97" fmla="*/ 28 h 219"/>
                    <a:gd name="T98" fmla="*/ 117 w 260"/>
                    <a:gd name="T99" fmla="*/ 96 h 219"/>
                    <a:gd name="T100" fmla="*/ 88 w 260"/>
                    <a:gd name="T101" fmla="*/ 120 h 219"/>
                    <a:gd name="T102" fmla="*/ 117 w 260"/>
                    <a:gd name="T103" fmla="*/ 96 h 219"/>
                    <a:gd name="T104" fmla="*/ 94 w 260"/>
                    <a:gd name="T105" fmla="*/ 41 h 219"/>
                    <a:gd name="T106" fmla="*/ 71 w 260"/>
                    <a:gd name="T107" fmla="*/ 53 h 219"/>
                    <a:gd name="T108" fmla="*/ 73 w 260"/>
                    <a:gd name="T109" fmla="*/ 129 h 219"/>
                    <a:gd name="T110" fmla="*/ 94 w 260"/>
                    <a:gd name="T111" fmla="*/ 137 h 219"/>
                    <a:gd name="T112" fmla="*/ 51 w 260"/>
                    <a:gd name="T113" fmla="*/ 119 h 219"/>
                    <a:gd name="T114" fmla="*/ 73 w 260"/>
                    <a:gd name="T115" fmla="*/ 129 h 219"/>
                    <a:gd name="T116" fmla="*/ 57 w 260"/>
                    <a:gd name="T117" fmla="*/ 71 h 219"/>
                    <a:gd name="T118" fmla="*/ 37 w 260"/>
                    <a:gd name="T119" fmla="*/ 8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0" h="219">
                      <a:moveTo>
                        <a:pt x="14" y="105"/>
                      </a:moveTo>
                      <a:cubicBezTo>
                        <a:pt x="0" y="146"/>
                        <a:pt x="53" y="211"/>
                        <a:pt x="72" y="215"/>
                      </a:cubicBezTo>
                      <a:cubicBezTo>
                        <a:pt x="94" y="219"/>
                        <a:pt x="129" y="187"/>
                        <a:pt x="164" y="156"/>
                      </a:cubicBezTo>
                      <a:cubicBezTo>
                        <a:pt x="177" y="165"/>
                        <a:pt x="186" y="189"/>
                        <a:pt x="186" y="203"/>
                      </a:cubicBezTo>
                      <a:cubicBezTo>
                        <a:pt x="202" y="188"/>
                        <a:pt x="202" y="150"/>
                        <a:pt x="196" y="128"/>
                      </a:cubicBezTo>
                      <a:cubicBezTo>
                        <a:pt x="203" y="122"/>
                        <a:pt x="242" y="97"/>
                        <a:pt x="252" y="77"/>
                      </a:cubicBezTo>
                      <a:cubicBezTo>
                        <a:pt x="260" y="62"/>
                        <a:pt x="235" y="23"/>
                        <a:pt x="208" y="0"/>
                      </a:cubicBezTo>
                      <a:cubicBezTo>
                        <a:pt x="193" y="0"/>
                        <a:pt x="193" y="0"/>
                        <a:pt x="193" y="0"/>
                      </a:cubicBezTo>
                      <a:cubicBezTo>
                        <a:pt x="194" y="0"/>
                        <a:pt x="194" y="1"/>
                        <a:pt x="195" y="2"/>
                      </a:cubicBezTo>
                      <a:cubicBezTo>
                        <a:pt x="192" y="5"/>
                        <a:pt x="192" y="5"/>
                        <a:pt x="192" y="5"/>
                      </a:cubicBezTo>
                      <a:cubicBezTo>
                        <a:pt x="191" y="3"/>
                        <a:pt x="189" y="2"/>
                        <a:pt x="186" y="0"/>
                      </a:cubicBezTo>
                      <a:cubicBezTo>
                        <a:pt x="154" y="0"/>
                        <a:pt x="154" y="0"/>
                        <a:pt x="154" y="0"/>
                      </a:cubicBezTo>
                      <a:cubicBezTo>
                        <a:pt x="151" y="2"/>
                        <a:pt x="147" y="4"/>
                        <a:pt x="145" y="6"/>
                      </a:cubicBezTo>
                      <a:cubicBezTo>
                        <a:pt x="142" y="3"/>
                        <a:pt x="142" y="3"/>
                        <a:pt x="142" y="3"/>
                      </a:cubicBezTo>
                      <a:cubicBezTo>
                        <a:pt x="143" y="2"/>
                        <a:pt x="144" y="1"/>
                        <a:pt x="145" y="0"/>
                      </a:cubicBezTo>
                      <a:cubicBezTo>
                        <a:pt x="128" y="0"/>
                        <a:pt x="128" y="0"/>
                        <a:pt x="128" y="0"/>
                      </a:cubicBezTo>
                      <a:cubicBezTo>
                        <a:pt x="83" y="27"/>
                        <a:pt x="24" y="76"/>
                        <a:pt x="14" y="105"/>
                      </a:cubicBezTo>
                      <a:close/>
                      <a:moveTo>
                        <a:pt x="25" y="101"/>
                      </a:moveTo>
                      <a:cubicBezTo>
                        <a:pt x="28" y="103"/>
                        <a:pt x="28" y="103"/>
                        <a:pt x="28" y="103"/>
                      </a:cubicBezTo>
                      <a:cubicBezTo>
                        <a:pt x="26" y="106"/>
                        <a:pt x="23" y="116"/>
                        <a:pt x="25" y="125"/>
                      </a:cubicBezTo>
                      <a:cubicBezTo>
                        <a:pt x="21" y="126"/>
                        <a:pt x="21" y="126"/>
                        <a:pt x="21" y="126"/>
                      </a:cubicBezTo>
                      <a:cubicBezTo>
                        <a:pt x="18" y="119"/>
                        <a:pt x="21" y="105"/>
                        <a:pt x="25" y="101"/>
                      </a:cubicBezTo>
                      <a:close/>
                      <a:moveTo>
                        <a:pt x="35" y="161"/>
                      </a:moveTo>
                      <a:cubicBezTo>
                        <a:pt x="31" y="158"/>
                        <a:pt x="26" y="149"/>
                        <a:pt x="23" y="139"/>
                      </a:cubicBezTo>
                      <a:cubicBezTo>
                        <a:pt x="28" y="138"/>
                        <a:pt x="28" y="138"/>
                        <a:pt x="28" y="138"/>
                      </a:cubicBezTo>
                      <a:cubicBezTo>
                        <a:pt x="29" y="142"/>
                        <a:pt x="32" y="152"/>
                        <a:pt x="39" y="158"/>
                      </a:cubicBezTo>
                      <a:lnTo>
                        <a:pt x="35" y="161"/>
                      </a:lnTo>
                      <a:close/>
                      <a:moveTo>
                        <a:pt x="56" y="191"/>
                      </a:moveTo>
                      <a:cubicBezTo>
                        <a:pt x="44" y="175"/>
                        <a:pt x="44" y="175"/>
                        <a:pt x="44" y="175"/>
                      </a:cubicBezTo>
                      <a:cubicBezTo>
                        <a:pt x="47" y="172"/>
                        <a:pt x="47" y="172"/>
                        <a:pt x="47" y="172"/>
                      </a:cubicBezTo>
                      <a:cubicBezTo>
                        <a:pt x="59" y="189"/>
                        <a:pt x="59" y="189"/>
                        <a:pt x="59" y="189"/>
                      </a:cubicBezTo>
                      <a:lnTo>
                        <a:pt x="56" y="191"/>
                      </a:lnTo>
                      <a:close/>
                      <a:moveTo>
                        <a:pt x="68" y="199"/>
                      </a:moveTo>
                      <a:cubicBezTo>
                        <a:pt x="70" y="197"/>
                        <a:pt x="70" y="197"/>
                        <a:pt x="70" y="197"/>
                      </a:cubicBezTo>
                      <a:cubicBezTo>
                        <a:pt x="75" y="201"/>
                        <a:pt x="90" y="200"/>
                        <a:pt x="96" y="194"/>
                      </a:cubicBezTo>
                      <a:cubicBezTo>
                        <a:pt x="98" y="198"/>
                        <a:pt x="98" y="198"/>
                        <a:pt x="98" y="198"/>
                      </a:cubicBezTo>
                      <a:cubicBezTo>
                        <a:pt x="93" y="204"/>
                        <a:pt x="76" y="208"/>
                        <a:pt x="68" y="199"/>
                      </a:cubicBezTo>
                      <a:close/>
                      <a:moveTo>
                        <a:pt x="113" y="188"/>
                      </a:moveTo>
                      <a:cubicBezTo>
                        <a:pt x="110" y="185"/>
                        <a:pt x="110" y="185"/>
                        <a:pt x="110" y="185"/>
                      </a:cubicBezTo>
                      <a:cubicBezTo>
                        <a:pt x="129" y="168"/>
                        <a:pt x="129" y="168"/>
                        <a:pt x="129" y="168"/>
                      </a:cubicBezTo>
                      <a:cubicBezTo>
                        <a:pt x="132" y="171"/>
                        <a:pt x="132" y="171"/>
                        <a:pt x="132" y="171"/>
                      </a:cubicBezTo>
                      <a:lnTo>
                        <a:pt x="113" y="188"/>
                      </a:lnTo>
                      <a:close/>
                      <a:moveTo>
                        <a:pt x="143" y="162"/>
                      </a:moveTo>
                      <a:cubicBezTo>
                        <a:pt x="140" y="158"/>
                        <a:pt x="140" y="158"/>
                        <a:pt x="140" y="158"/>
                      </a:cubicBezTo>
                      <a:cubicBezTo>
                        <a:pt x="156" y="145"/>
                        <a:pt x="156" y="145"/>
                        <a:pt x="156" y="145"/>
                      </a:cubicBezTo>
                      <a:cubicBezTo>
                        <a:pt x="159" y="148"/>
                        <a:pt x="159" y="148"/>
                        <a:pt x="159" y="148"/>
                      </a:cubicBezTo>
                      <a:lnTo>
                        <a:pt x="143" y="162"/>
                      </a:lnTo>
                      <a:close/>
                      <a:moveTo>
                        <a:pt x="193" y="119"/>
                      </a:moveTo>
                      <a:cubicBezTo>
                        <a:pt x="190" y="116"/>
                        <a:pt x="190" y="116"/>
                        <a:pt x="190" y="116"/>
                      </a:cubicBezTo>
                      <a:cubicBezTo>
                        <a:pt x="206" y="103"/>
                        <a:pt x="206" y="103"/>
                        <a:pt x="206" y="103"/>
                      </a:cubicBezTo>
                      <a:cubicBezTo>
                        <a:pt x="209" y="107"/>
                        <a:pt x="209" y="107"/>
                        <a:pt x="209" y="107"/>
                      </a:cubicBezTo>
                      <a:lnTo>
                        <a:pt x="193" y="119"/>
                      </a:lnTo>
                      <a:close/>
                      <a:moveTo>
                        <a:pt x="221" y="95"/>
                      </a:moveTo>
                      <a:cubicBezTo>
                        <a:pt x="219" y="91"/>
                        <a:pt x="219" y="91"/>
                        <a:pt x="219" y="91"/>
                      </a:cubicBezTo>
                      <a:cubicBezTo>
                        <a:pt x="222" y="89"/>
                        <a:pt x="231" y="80"/>
                        <a:pt x="235" y="74"/>
                      </a:cubicBezTo>
                      <a:cubicBezTo>
                        <a:pt x="239" y="76"/>
                        <a:pt x="239" y="76"/>
                        <a:pt x="239" y="76"/>
                      </a:cubicBezTo>
                      <a:cubicBezTo>
                        <a:pt x="236" y="81"/>
                        <a:pt x="228" y="90"/>
                        <a:pt x="221" y="95"/>
                      </a:cubicBezTo>
                      <a:close/>
                      <a:moveTo>
                        <a:pt x="228" y="37"/>
                      </a:moveTo>
                      <a:cubicBezTo>
                        <a:pt x="235" y="40"/>
                        <a:pt x="241" y="53"/>
                        <a:pt x="241" y="62"/>
                      </a:cubicBezTo>
                      <a:cubicBezTo>
                        <a:pt x="237" y="63"/>
                        <a:pt x="237" y="63"/>
                        <a:pt x="237" y="63"/>
                      </a:cubicBezTo>
                      <a:cubicBezTo>
                        <a:pt x="236" y="58"/>
                        <a:pt x="232" y="46"/>
                        <a:pt x="225" y="40"/>
                      </a:cubicBezTo>
                      <a:lnTo>
                        <a:pt x="228" y="37"/>
                      </a:lnTo>
                      <a:close/>
                      <a:moveTo>
                        <a:pt x="206" y="11"/>
                      </a:moveTo>
                      <a:cubicBezTo>
                        <a:pt x="211" y="14"/>
                        <a:pt x="217" y="20"/>
                        <a:pt x="221" y="27"/>
                      </a:cubicBezTo>
                      <a:cubicBezTo>
                        <a:pt x="218" y="30"/>
                        <a:pt x="218" y="30"/>
                        <a:pt x="218" y="30"/>
                      </a:cubicBezTo>
                      <a:cubicBezTo>
                        <a:pt x="216" y="26"/>
                        <a:pt x="210" y="19"/>
                        <a:pt x="203" y="14"/>
                      </a:cubicBezTo>
                      <a:lnTo>
                        <a:pt x="206" y="11"/>
                      </a:lnTo>
                      <a:close/>
                      <a:moveTo>
                        <a:pt x="181" y="22"/>
                      </a:moveTo>
                      <a:cubicBezTo>
                        <a:pt x="184" y="24"/>
                        <a:pt x="190" y="30"/>
                        <a:pt x="193" y="33"/>
                      </a:cubicBezTo>
                      <a:cubicBezTo>
                        <a:pt x="192" y="24"/>
                        <a:pt x="192" y="24"/>
                        <a:pt x="192" y="24"/>
                      </a:cubicBezTo>
                      <a:cubicBezTo>
                        <a:pt x="203" y="21"/>
                        <a:pt x="203" y="21"/>
                        <a:pt x="203" y="21"/>
                      </a:cubicBezTo>
                      <a:cubicBezTo>
                        <a:pt x="213" y="52"/>
                        <a:pt x="213" y="52"/>
                        <a:pt x="213" y="52"/>
                      </a:cubicBezTo>
                      <a:cubicBezTo>
                        <a:pt x="202" y="59"/>
                        <a:pt x="202" y="59"/>
                        <a:pt x="202" y="59"/>
                      </a:cubicBezTo>
                      <a:cubicBezTo>
                        <a:pt x="199" y="56"/>
                        <a:pt x="193" y="51"/>
                        <a:pt x="190" y="47"/>
                      </a:cubicBezTo>
                      <a:cubicBezTo>
                        <a:pt x="195" y="63"/>
                        <a:pt x="195" y="63"/>
                        <a:pt x="195" y="63"/>
                      </a:cubicBezTo>
                      <a:cubicBezTo>
                        <a:pt x="181" y="70"/>
                        <a:pt x="181" y="70"/>
                        <a:pt x="181" y="70"/>
                      </a:cubicBezTo>
                      <a:cubicBezTo>
                        <a:pt x="168" y="27"/>
                        <a:pt x="168" y="27"/>
                        <a:pt x="168" y="27"/>
                      </a:cubicBezTo>
                      <a:lnTo>
                        <a:pt x="181" y="22"/>
                      </a:lnTo>
                      <a:close/>
                      <a:moveTo>
                        <a:pt x="160" y="33"/>
                      </a:moveTo>
                      <a:cubicBezTo>
                        <a:pt x="177" y="71"/>
                        <a:pt x="177" y="71"/>
                        <a:pt x="177" y="71"/>
                      </a:cubicBezTo>
                      <a:cubicBezTo>
                        <a:pt x="164" y="82"/>
                        <a:pt x="164" y="82"/>
                        <a:pt x="164" y="82"/>
                      </a:cubicBezTo>
                      <a:cubicBezTo>
                        <a:pt x="148" y="43"/>
                        <a:pt x="148" y="43"/>
                        <a:pt x="148" y="43"/>
                      </a:cubicBezTo>
                      <a:lnTo>
                        <a:pt x="160" y="33"/>
                      </a:lnTo>
                      <a:close/>
                      <a:moveTo>
                        <a:pt x="134" y="57"/>
                      </a:moveTo>
                      <a:cubicBezTo>
                        <a:pt x="139" y="66"/>
                        <a:pt x="139" y="66"/>
                        <a:pt x="139" y="66"/>
                      </a:cubicBezTo>
                      <a:cubicBezTo>
                        <a:pt x="133" y="69"/>
                        <a:pt x="129" y="75"/>
                        <a:pt x="131" y="81"/>
                      </a:cubicBezTo>
                      <a:cubicBezTo>
                        <a:pt x="133" y="87"/>
                        <a:pt x="139" y="85"/>
                        <a:pt x="135" y="78"/>
                      </a:cubicBezTo>
                      <a:cubicBezTo>
                        <a:pt x="152" y="66"/>
                        <a:pt x="152" y="66"/>
                        <a:pt x="152" y="66"/>
                      </a:cubicBezTo>
                      <a:cubicBezTo>
                        <a:pt x="158" y="77"/>
                        <a:pt x="158" y="77"/>
                        <a:pt x="158" y="77"/>
                      </a:cubicBezTo>
                      <a:cubicBezTo>
                        <a:pt x="152" y="81"/>
                        <a:pt x="152" y="81"/>
                        <a:pt x="152" y="81"/>
                      </a:cubicBezTo>
                      <a:cubicBezTo>
                        <a:pt x="154" y="89"/>
                        <a:pt x="150" y="102"/>
                        <a:pt x="142" y="105"/>
                      </a:cubicBezTo>
                      <a:cubicBezTo>
                        <a:pt x="131" y="108"/>
                        <a:pt x="124" y="102"/>
                        <a:pt x="119" y="93"/>
                      </a:cubicBezTo>
                      <a:cubicBezTo>
                        <a:pt x="113" y="83"/>
                        <a:pt x="112" y="69"/>
                        <a:pt x="119" y="61"/>
                      </a:cubicBezTo>
                      <a:cubicBezTo>
                        <a:pt x="122" y="58"/>
                        <a:pt x="128" y="55"/>
                        <a:pt x="134" y="57"/>
                      </a:cubicBezTo>
                      <a:close/>
                      <a:moveTo>
                        <a:pt x="126" y="11"/>
                      </a:moveTo>
                      <a:cubicBezTo>
                        <a:pt x="129" y="15"/>
                        <a:pt x="129" y="15"/>
                        <a:pt x="129" y="15"/>
                      </a:cubicBezTo>
                      <a:cubicBezTo>
                        <a:pt x="109" y="31"/>
                        <a:pt x="109" y="31"/>
                        <a:pt x="109" y="31"/>
                      </a:cubicBezTo>
                      <a:cubicBezTo>
                        <a:pt x="106" y="28"/>
                        <a:pt x="106" y="28"/>
                        <a:pt x="106" y="28"/>
                      </a:cubicBezTo>
                      <a:lnTo>
                        <a:pt x="126" y="11"/>
                      </a:lnTo>
                      <a:close/>
                      <a:moveTo>
                        <a:pt x="117" y="96"/>
                      </a:moveTo>
                      <a:cubicBezTo>
                        <a:pt x="124" y="108"/>
                        <a:pt x="124" y="117"/>
                        <a:pt x="114" y="125"/>
                      </a:cubicBezTo>
                      <a:cubicBezTo>
                        <a:pt x="105" y="131"/>
                        <a:pt x="94" y="131"/>
                        <a:pt x="88" y="120"/>
                      </a:cubicBezTo>
                      <a:cubicBezTo>
                        <a:pt x="82" y="109"/>
                        <a:pt x="82" y="96"/>
                        <a:pt x="91" y="90"/>
                      </a:cubicBezTo>
                      <a:cubicBezTo>
                        <a:pt x="100" y="83"/>
                        <a:pt x="111" y="85"/>
                        <a:pt x="117" y="96"/>
                      </a:cubicBezTo>
                      <a:close/>
                      <a:moveTo>
                        <a:pt x="91" y="37"/>
                      </a:moveTo>
                      <a:cubicBezTo>
                        <a:pt x="94" y="41"/>
                        <a:pt x="94" y="41"/>
                        <a:pt x="94" y="41"/>
                      </a:cubicBezTo>
                      <a:cubicBezTo>
                        <a:pt x="74" y="57"/>
                        <a:pt x="74" y="57"/>
                        <a:pt x="74" y="57"/>
                      </a:cubicBezTo>
                      <a:cubicBezTo>
                        <a:pt x="71" y="53"/>
                        <a:pt x="71" y="53"/>
                        <a:pt x="71" y="53"/>
                      </a:cubicBezTo>
                      <a:lnTo>
                        <a:pt x="91" y="37"/>
                      </a:lnTo>
                      <a:close/>
                      <a:moveTo>
                        <a:pt x="73" y="129"/>
                      </a:moveTo>
                      <a:cubicBezTo>
                        <a:pt x="83" y="120"/>
                        <a:pt x="83" y="120"/>
                        <a:pt x="83" y="120"/>
                      </a:cubicBezTo>
                      <a:cubicBezTo>
                        <a:pt x="94" y="137"/>
                        <a:pt x="94" y="137"/>
                        <a:pt x="94" y="137"/>
                      </a:cubicBezTo>
                      <a:cubicBezTo>
                        <a:pt x="71" y="163"/>
                        <a:pt x="71" y="163"/>
                        <a:pt x="71" y="163"/>
                      </a:cubicBezTo>
                      <a:cubicBezTo>
                        <a:pt x="51" y="119"/>
                        <a:pt x="51" y="119"/>
                        <a:pt x="51" y="119"/>
                      </a:cubicBezTo>
                      <a:cubicBezTo>
                        <a:pt x="64" y="108"/>
                        <a:pt x="64" y="108"/>
                        <a:pt x="64" y="108"/>
                      </a:cubicBezTo>
                      <a:lnTo>
                        <a:pt x="73" y="129"/>
                      </a:lnTo>
                      <a:close/>
                      <a:moveTo>
                        <a:pt x="54" y="67"/>
                      </a:moveTo>
                      <a:cubicBezTo>
                        <a:pt x="57" y="71"/>
                        <a:pt x="57" y="71"/>
                        <a:pt x="57" y="71"/>
                      </a:cubicBezTo>
                      <a:cubicBezTo>
                        <a:pt x="53" y="73"/>
                        <a:pt x="45" y="81"/>
                        <a:pt x="40" y="88"/>
                      </a:cubicBezTo>
                      <a:cubicBezTo>
                        <a:pt x="37" y="86"/>
                        <a:pt x="37" y="86"/>
                        <a:pt x="37" y="86"/>
                      </a:cubicBezTo>
                      <a:cubicBezTo>
                        <a:pt x="39" y="81"/>
                        <a:pt x="47" y="72"/>
                        <a:pt x="54" y="67"/>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4" name="Freeform 910"/>
                <p:cNvSpPr/>
                <p:nvPr/>
              </p:nvSpPr>
              <p:spPr bwMode="auto">
                <a:xfrm>
                  <a:off x="3907" y="3106"/>
                  <a:ext cx="282" cy="119"/>
                </a:xfrm>
                <a:custGeom>
                  <a:avLst/>
                  <a:gdLst>
                    <a:gd name="T0" fmla="*/ 30 w 119"/>
                    <a:gd name="T1" fmla="*/ 48 h 50"/>
                    <a:gd name="T2" fmla="*/ 53 w 119"/>
                    <a:gd name="T3" fmla="*/ 50 h 50"/>
                    <a:gd name="T4" fmla="*/ 119 w 119"/>
                    <a:gd name="T5" fmla="*/ 0 h 50"/>
                    <a:gd name="T6" fmla="*/ 75 w 119"/>
                    <a:gd name="T7" fmla="*/ 2 h 50"/>
                    <a:gd name="T8" fmla="*/ 65 w 119"/>
                    <a:gd name="T9" fmla="*/ 22 h 50"/>
                    <a:gd name="T10" fmla="*/ 25 w 119"/>
                    <a:gd name="T11" fmla="*/ 9 h 50"/>
                    <a:gd name="T12" fmla="*/ 0 w 119"/>
                    <a:gd name="T13" fmla="*/ 14 h 50"/>
                    <a:gd name="T14" fmla="*/ 22 w 119"/>
                    <a:gd name="T15" fmla="*/ 37 h 50"/>
                    <a:gd name="T16" fmla="*/ 30 w 119"/>
                    <a:gd name="T17" fmla="*/ 4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50">
                      <a:moveTo>
                        <a:pt x="30" y="48"/>
                      </a:moveTo>
                      <a:cubicBezTo>
                        <a:pt x="38" y="48"/>
                        <a:pt x="46" y="49"/>
                        <a:pt x="53" y="50"/>
                      </a:cubicBezTo>
                      <a:cubicBezTo>
                        <a:pt x="74" y="35"/>
                        <a:pt x="98" y="16"/>
                        <a:pt x="119" y="0"/>
                      </a:cubicBezTo>
                      <a:cubicBezTo>
                        <a:pt x="107" y="0"/>
                        <a:pt x="92" y="0"/>
                        <a:pt x="75" y="2"/>
                      </a:cubicBezTo>
                      <a:cubicBezTo>
                        <a:pt x="75" y="9"/>
                        <a:pt x="71" y="17"/>
                        <a:pt x="65" y="22"/>
                      </a:cubicBezTo>
                      <a:cubicBezTo>
                        <a:pt x="51" y="32"/>
                        <a:pt x="30" y="24"/>
                        <a:pt x="25" y="9"/>
                      </a:cubicBezTo>
                      <a:cubicBezTo>
                        <a:pt x="16" y="10"/>
                        <a:pt x="8" y="12"/>
                        <a:pt x="0" y="14"/>
                      </a:cubicBezTo>
                      <a:cubicBezTo>
                        <a:pt x="2" y="26"/>
                        <a:pt x="11" y="28"/>
                        <a:pt x="22" y="37"/>
                      </a:cubicBezTo>
                      <a:cubicBezTo>
                        <a:pt x="27" y="40"/>
                        <a:pt x="29" y="44"/>
                        <a:pt x="30" y="48"/>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5" name="Freeform 911"/>
                <p:cNvSpPr/>
                <p:nvPr/>
              </p:nvSpPr>
              <p:spPr bwMode="auto">
                <a:xfrm>
                  <a:off x="4113" y="2856"/>
                  <a:ext cx="14" cy="163"/>
                </a:xfrm>
                <a:custGeom>
                  <a:avLst/>
                  <a:gdLst>
                    <a:gd name="T0" fmla="*/ 14 w 14"/>
                    <a:gd name="T1" fmla="*/ 11 h 163"/>
                    <a:gd name="T2" fmla="*/ 0 w 14"/>
                    <a:gd name="T3" fmla="*/ 0 h 163"/>
                    <a:gd name="T4" fmla="*/ 0 w 14"/>
                    <a:gd name="T5" fmla="*/ 151 h 163"/>
                    <a:gd name="T6" fmla="*/ 14 w 14"/>
                    <a:gd name="T7" fmla="*/ 163 h 163"/>
                    <a:gd name="T8" fmla="*/ 14 w 14"/>
                    <a:gd name="T9" fmla="*/ 11 h 163"/>
                  </a:gdLst>
                  <a:ahLst/>
                  <a:cxnLst>
                    <a:cxn ang="0">
                      <a:pos x="T0" y="T1"/>
                    </a:cxn>
                    <a:cxn ang="0">
                      <a:pos x="T2" y="T3"/>
                    </a:cxn>
                    <a:cxn ang="0">
                      <a:pos x="T4" y="T5"/>
                    </a:cxn>
                    <a:cxn ang="0">
                      <a:pos x="T6" y="T7"/>
                    </a:cxn>
                    <a:cxn ang="0">
                      <a:pos x="T8" y="T9"/>
                    </a:cxn>
                  </a:cxnLst>
                  <a:rect l="0" t="0" r="r" b="b"/>
                  <a:pathLst>
                    <a:path w="14" h="163">
                      <a:moveTo>
                        <a:pt x="14" y="11"/>
                      </a:moveTo>
                      <a:lnTo>
                        <a:pt x="0" y="0"/>
                      </a:lnTo>
                      <a:lnTo>
                        <a:pt x="0" y="151"/>
                      </a:lnTo>
                      <a:lnTo>
                        <a:pt x="14" y="163"/>
                      </a:lnTo>
                      <a:lnTo>
                        <a:pt x="14" y="11"/>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6" name="Freeform 912"/>
                <p:cNvSpPr/>
                <p:nvPr/>
              </p:nvSpPr>
              <p:spPr bwMode="auto">
                <a:xfrm>
                  <a:off x="4144" y="3466"/>
                  <a:ext cx="21" cy="149"/>
                </a:xfrm>
                <a:custGeom>
                  <a:avLst/>
                  <a:gdLst>
                    <a:gd name="T0" fmla="*/ 2 w 9"/>
                    <a:gd name="T1" fmla="*/ 63 h 63"/>
                    <a:gd name="T2" fmla="*/ 9 w 9"/>
                    <a:gd name="T3" fmla="*/ 55 h 63"/>
                    <a:gd name="T4" fmla="*/ 7 w 9"/>
                    <a:gd name="T5" fmla="*/ 7 h 63"/>
                    <a:gd name="T6" fmla="*/ 0 w 9"/>
                    <a:gd name="T7" fmla="*/ 0 h 63"/>
                    <a:gd name="T8" fmla="*/ 2 w 9"/>
                    <a:gd name="T9" fmla="*/ 63 h 63"/>
                  </a:gdLst>
                  <a:ahLst/>
                  <a:cxnLst>
                    <a:cxn ang="0">
                      <a:pos x="T0" y="T1"/>
                    </a:cxn>
                    <a:cxn ang="0">
                      <a:pos x="T2" y="T3"/>
                    </a:cxn>
                    <a:cxn ang="0">
                      <a:pos x="T4" y="T5"/>
                    </a:cxn>
                    <a:cxn ang="0">
                      <a:pos x="T6" y="T7"/>
                    </a:cxn>
                    <a:cxn ang="0">
                      <a:pos x="T8" y="T9"/>
                    </a:cxn>
                  </a:cxnLst>
                  <a:rect l="0" t="0" r="r" b="b"/>
                  <a:pathLst>
                    <a:path w="9" h="63">
                      <a:moveTo>
                        <a:pt x="2" y="63"/>
                      </a:moveTo>
                      <a:cubicBezTo>
                        <a:pt x="4" y="60"/>
                        <a:pt x="6" y="58"/>
                        <a:pt x="9" y="55"/>
                      </a:cubicBezTo>
                      <a:cubicBezTo>
                        <a:pt x="7" y="7"/>
                        <a:pt x="7" y="7"/>
                        <a:pt x="7" y="7"/>
                      </a:cubicBezTo>
                      <a:cubicBezTo>
                        <a:pt x="0" y="0"/>
                        <a:pt x="0" y="0"/>
                        <a:pt x="0" y="0"/>
                      </a:cubicBezTo>
                      <a:lnTo>
                        <a:pt x="2" y="63"/>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7" name="Freeform 913"/>
                <p:cNvSpPr/>
                <p:nvPr/>
              </p:nvSpPr>
              <p:spPr bwMode="auto">
                <a:xfrm>
                  <a:off x="4047" y="2238"/>
                  <a:ext cx="40" cy="36"/>
                </a:xfrm>
                <a:custGeom>
                  <a:avLst/>
                  <a:gdLst>
                    <a:gd name="T0" fmla="*/ 40 w 40"/>
                    <a:gd name="T1" fmla="*/ 28 h 36"/>
                    <a:gd name="T2" fmla="*/ 9 w 40"/>
                    <a:gd name="T3" fmla="*/ 0 h 36"/>
                    <a:gd name="T4" fmla="*/ 7 w 40"/>
                    <a:gd name="T5" fmla="*/ 10 h 36"/>
                    <a:gd name="T6" fmla="*/ 0 w 40"/>
                    <a:gd name="T7" fmla="*/ 10 h 36"/>
                    <a:gd name="T8" fmla="*/ 31 w 40"/>
                    <a:gd name="T9" fmla="*/ 36 h 36"/>
                    <a:gd name="T10" fmla="*/ 40 w 40"/>
                    <a:gd name="T11" fmla="*/ 28 h 36"/>
                  </a:gdLst>
                  <a:ahLst/>
                  <a:cxnLst>
                    <a:cxn ang="0">
                      <a:pos x="T0" y="T1"/>
                    </a:cxn>
                    <a:cxn ang="0">
                      <a:pos x="T2" y="T3"/>
                    </a:cxn>
                    <a:cxn ang="0">
                      <a:pos x="T4" y="T5"/>
                    </a:cxn>
                    <a:cxn ang="0">
                      <a:pos x="T6" y="T7"/>
                    </a:cxn>
                    <a:cxn ang="0">
                      <a:pos x="T8" y="T9"/>
                    </a:cxn>
                    <a:cxn ang="0">
                      <a:pos x="T10" y="T11"/>
                    </a:cxn>
                  </a:cxnLst>
                  <a:rect l="0" t="0" r="r" b="b"/>
                  <a:pathLst>
                    <a:path w="40" h="36">
                      <a:moveTo>
                        <a:pt x="40" y="28"/>
                      </a:moveTo>
                      <a:lnTo>
                        <a:pt x="9" y="0"/>
                      </a:lnTo>
                      <a:lnTo>
                        <a:pt x="7" y="10"/>
                      </a:lnTo>
                      <a:lnTo>
                        <a:pt x="0" y="10"/>
                      </a:lnTo>
                      <a:lnTo>
                        <a:pt x="31" y="36"/>
                      </a:lnTo>
                      <a:lnTo>
                        <a:pt x="40" y="28"/>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8" name="Freeform 914"/>
                <p:cNvSpPr/>
                <p:nvPr/>
              </p:nvSpPr>
              <p:spPr bwMode="auto">
                <a:xfrm>
                  <a:off x="3583" y="487"/>
                  <a:ext cx="421" cy="620"/>
                </a:xfrm>
                <a:custGeom>
                  <a:avLst/>
                  <a:gdLst>
                    <a:gd name="T0" fmla="*/ 54 w 178"/>
                    <a:gd name="T1" fmla="*/ 25 h 262"/>
                    <a:gd name="T2" fmla="*/ 8 w 178"/>
                    <a:gd name="T3" fmla="*/ 118 h 262"/>
                    <a:gd name="T4" fmla="*/ 87 w 178"/>
                    <a:gd name="T5" fmla="*/ 169 h 262"/>
                    <a:gd name="T6" fmla="*/ 130 w 178"/>
                    <a:gd name="T7" fmla="*/ 90 h 262"/>
                    <a:gd name="T8" fmla="*/ 75 w 178"/>
                    <a:gd name="T9" fmla="*/ 47 h 262"/>
                    <a:gd name="T10" fmla="*/ 32 w 178"/>
                    <a:gd name="T11" fmla="*/ 103 h 262"/>
                    <a:gd name="T12" fmla="*/ 84 w 178"/>
                    <a:gd name="T13" fmla="*/ 139 h 262"/>
                    <a:gd name="T14" fmla="*/ 102 w 178"/>
                    <a:gd name="T15" fmla="*/ 93 h 262"/>
                    <a:gd name="T16" fmla="*/ 72 w 178"/>
                    <a:gd name="T17" fmla="*/ 88 h 262"/>
                    <a:gd name="T18" fmla="*/ 71 w 178"/>
                    <a:gd name="T19" fmla="*/ 109 h 262"/>
                    <a:gd name="T20" fmla="*/ 83 w 178"/>
                    <a:gd name="T21" fmla="*/ 100 h 262"/>
                    <a:gd name="T22" fmla="*/ 88 w 178"/>
                    <a:gd name="T23" fmla="*/ 99 h 262"/>
                    <a:gd name="T24" fmla="*/ 71 w 178"/>
                    <a:gd name="T25" fmla="*/ 115 h 262"/>
                    <a:gd name="T26" fmla="*/ 65 w 178"/>
                    <a:gd name="T27" fmla="*/ 83 h 262"/>
                    <a:gd name="T28" fmla="*/ 108 w 178"/>
                    <a:gd name="T29" fmla="*/ 90 h 262"/>
                    <a:gd name="T30" fmla="*/ 88 w 178"/>
                    <a:gd name="T31" fmla="*/ 144 h 262"/>
                    <a:gd name="T32" fmla="*/ 26 w 178"/>
                    <a:gd name="T33" fmla="*/ 104 h 262"/>
                    <a:gd name="T34" fmla="*/ 70 w 178"/>
                    <a:gd name="T35" fmla="*/ 39 h 262"/>
                    <a:gd name="T36" fmla="*/ 137 w 178"/>
                    <a:gd name="T37" fmla="*/ 83 h 262"/>
                    <a:gd name="T38" fmla="*/ 89 w 178"/>
                    <a:gd name="T39" fmla="*/ 193 h 262"/>
                    <a:gd name="T40" fmla="*/ 91 w 178"/>
                    <a:gd name="T41" fmla="*/ 259 h 262"/>
                    <a:gd name="T42" fmla="*/ 107 w 178"/>
                    <a:gd name="T43" fmla="*/ 262 h 262"/>
                    <a:gd name="T44" fmla="*/ 112 w 178"/>
                    <a:gd name="T45" fmla="*/ 196 h 262"/>
                    <a:gd name="T46" fmla="*/ 172 w 178"/>
                    <a:gd name="T47" fmla="*/ 84 h 262"/>
                    <a:gd name="T48" fmla="*/ 54 w 178"/>
                    <a:gd name="T49" fmla="*/ 25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8" h="262">
                      <a:moveTo>
                        <a:pt x="54" y="25"/>
                      </a:moveTo>
                      <a:cubicBezTo>
                        <a:pt x="13" y="40"/>
                        <a:pt x="0" y="84"/>
                        <a:pt x="8" y="118"/>
                      </a:cubicBezTo>
                      <a:cubicBezTo>
                        <a:pt x="17" y="156"/>
                        <a:pt x="49" y="181"/>
                        <a:pt x="87" y="169"/>
                      </a:cubicBezTo>
                      <a:cubicBezTo>
                        <a:pt x="100" y="165"/>
                        <a:pt x="132" y="121"/>
                        <a:pt x="130" y="90"/>
                      </a:cubicBezTo>
                      <a:cubicBezTo>
                        <a:pt x="127" y="54"/>
                        <a:pt x="100" y="43"/>
                        <a:pt x="75" y="47"/>
                      </a:cubicBezTo>
                      <a:cubicBezTo>
                        <a:pt x="52" y="50"/>
                        <a:pt x="26" y="69"/>
                        <a:pt x="32" y="103"/>
                      </a:cubicBezTo>
                      <a:cubicBezTo>
                        <a:pt x="37" y="129"/>
                        <a:pt x="58" y="148"/>
                        <a:pt x="84" y="139"/>
                      </a:cubicBezTo>
                      <a:cubicBezTo>
                        <a:pt x="104" y="132"/>
                        <a:pt x="112" y="107"/>
                        <a:pt x="102" y="93"/>
                      </a:cubicBezTo>
                      <a:cubicBezTo>
                        <a:pt x="95" y="81"/>
                        <a:pt x="80" y="78"/>
                        <a:pt x="72" y="88"/>
                      </a:cubicBezTo>
                      <a:cubicBezTo>
                        <a:pt x="66" y="94"/>
                        <a:pt x="64" y="105"/>
                        <a:pt x="71" y="109"/>
                      </a:cubicBezTo>
                      <a:cubicBezTo>
                        <a:pt x="77" y="112"/>
                        <a:pt x="86" y="106"/>
                        <a:pt x="83" y="100"/>
                      </a:cubicBezTo>
                      <a:cubicBezTo>
                        <a:pt x="83" y="96"/>
                        <a:pt x="85" y="95"/>
                        <a:pt x="88" y="99"/>
                      </a:cubicBezTo>
                      <a:cubicBezTo>
                        <a:pt x="94" y="109"/>
                        <a:pt x="82" y="120"/>
                        <a:pt x="71" y="115"/>
                      </a:cubicBezTo>
                      <a:cubicBezTo>
                        <a:pt x="56" y="109"/>
                        <a:pt x="55" y="94"/>
                        <a:pt x="65" y="83"/>
                      </a:cubicBezTo>
                      <a:cubicBezTo>
                        <a:pt x="79" y="69"/>
                        <a:pt x="99" y="74"/>
                        <a:pt x="108" y="90"/>
                      </a:cubicBezTo>
                      <a:cubicBezTo>
                        <a:pt x="118" y="106"/>
                        <a:pt x="111" y="133"/>
                        <a:pt x="88" y="144"/>
                      </a:cubicBezTo>
                      <a:cubicBezTo>
                        <a:pt x="59" y="158"/>
                        <a:pt x="31" y="134"/>
                        <a:pt x="26" y="104"/>
                      </a:cubicBezTo>
                      <a:cubicBezTo>
                        <a:pt x="22" y="78"/>
                        <a:pt x="36" y="47"/>
                        <a:pt x="70" y="39"/>
                      </a:cubicBezTo>
                      <a:cubicBezTo>
                        <a:pt x="115" y="29"/>
                        <a:pt x="135" y="62"/>
                        <a:pt x="137" y="83"/>
                      </a:cubicBezTo>
                      <a:cubicBezTo>
                        <a:pt x="142" y="123"/>
                        <a:pt x="101" y="161"/>
                        <a:pt x="89" y="193"/>
                      </a:cubicBezTo>
                      <a:cubicBezTo>
                        <a:pt x="77" y="222"/>
                        <a:pt x="86" y="246"/>
                        <a:pt x="91" y="259"/>
                      </a:cubicBezTo>
                      <a:cubicBezTo>
                        <a:pt x="96" y="260"/>
                        <a:pt x="102" y="261"/>
                        <a:pt x="107" y="262"/>
                      </a:cubicBezTo>
                      <a:cubicBezTo>
                        <a:pt x="100" y="235"/>
                        <a:pt x="103" y="215"/>
                        <a:pt x="112" y="196"/>
                      </a:cubicBezTo>
                      <a:cubicBezTo>
                        <a:pt x="132" y="148"/>
                        <a:pt x="178" y="141"/>
                        <a:pt x="172" y="84"/>
                      </a:cubicBezTo>
                      <a:cubicBezTo>
                        <a:pt x="169" y="51"/>
                        <a:pt x="124" y="0"/>
                        <a:pt x="54" y="25"/>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9" name="Freeform 915"/>
                <p:cNvSpPr/>
                <p:nvPr/>
              </p:nvSpPr>
              <p:spPr bwMode="auto">
                <a:xfrm>
                  <a:off x="3900" y="-35"/>
                  <a:ext cx="50" cy="44"/>
                </a:xfrm>
                <a:custGeom>
                  <a:avLst/>
                  <a:gdLst>
                    <a:gd name="T0" fmla="*/ 14 w 21"/>
                    <a:gd name="T1" fmla="*/ 19 h 19"/>
                    <a:gd name="T2" fmla="*/ 21 w 21"/>
                    <a:gd name="T3" fmla="*/ 16 h 19"/>
                    <a:gd name="T4" fmla="*/ 10 w 21"/>
                    <a:gd name="T5" fmla="*/ 0 h 19"/>
                    <a:gd name="T6" fmla="*/ 2 w 21"/>
                    <a:gd name="T7" fmla="*/ 0 h 19"/>
                    <a:gd name="T8" fmla="*/ 0 w 21"/>
                    <a:gd name="T9" fmla="*/ 2 h 19"/>
                    <a:gd name="T10" fmla="*/ 14 w 21"/>
                    <a:gd name="T11" fmla="*/ 19 h 19"/>
                  </a:gdLst>
                  <a:ahLst/>
                  <a:cxnLst>
                    <a:cxn ang="0">
                      <a:pos x="T0" y="T1"/>
                    </a:cxn>
                    <a:cxn ang="0">
                      <a:pos x="T2" y="T3"/>
                    </a:cxn>
                    <a:cxn ang="0">
                      <a:pos x="T4" y="T5"/>
                    </a:cxn>
                    <a:cxn ang="0">
                      <a:pos x="T6" y="T7"/>
                    </a:cxn>
                    <a:cxn ang="0">
                      <a:pos x="T8" y="T9"/>
                    </a:cxn>
                    <a:cxn ang="0">
                      <a:pos x="T10" y="T11"/>
                    </a:cxn>
                  </a:cxnLst>
                  <a:rect l="0" t="0" r="r" b="b"/>
                  <a:pathLst>
                    <a:path w="21" h="19">
                      <a:moveTo>
                        <a:pt x="14" y="19"/>
                      </a:moveTo>
                      <a:cubicBezTo>
                        <a:pt x="17" y="18"/>
                        <a:pt x="19" y="17"/>
                        <a:pt x="21" y="16"/>
                      </a:cubicBezTo>
                      <a:cubicBezTo>
                        <a:pt x="10" y="0"/>
                        <a:pt x="10" y="0"/>
                        <a:pt x="10" y="0"/>
                      </a:cubicBezTo>
                      <a:cubicBezTo>
                        <a:pt x="2" y="0"/>
                        <a:pt x="2" y="0"/>
                        <a:pt x="2" y="0"/>
                      </a:cubicBezTo>
                      <a:cubicBezTo>
                        <a:pt x="1" y="1"/>
                        <a:pt x="0" y="2"/>
                        <a:pt x="0" y="2"/>
                      </a:cubicBezTo>
                      <a:cubicBezTo>
                        <a:pt x="5" y="8"/>
                        <a:pt x="10" y="13"/>
                        <a:pt x="14" y="19"/>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0" name="Freeform 916"/>
                <p:cNvSpPr/>
                <p:nvPr/>
              </p:nvSpPr>
              <p:spPr bwMode="auto">
                <a:xfrm>
                  <a:off x="4007" y="1713"/>
                  <a:ext cx="47" cy="61"/>
                </a:xfrm>
                <a:custGeom>
                  <a:avLst/>
                  <a:gdLst>
                    <a:gd name="T0" fmla="*/ 0 w 20"/>
                    <a:gd name="T1" fmla="*/ 24 h 26"/>
                    <a:gd name="T2" fmla="*/ 6 w 20"/>
                    <a:gd name="T3" fmla="*/ 26 h 26"/>
                    <a:gd name="T4" fmla="*/ 20 w 20"/>
                    <a:gd name="T5" fmla="*/ 2 h 26"/>
                    <a:gd name="T6" fmla="*/ 14 w 20"/>
                    <a:gd name="T7" fmla="*/ 0 h 26"/>
                    <a:gd name="T8" fmla="*/ 0 w 20"/>
                    <a:gd name="T9" fmla="*/ 24 h 26"/>
                  </a:gdLst>
                  <a:ahLst/>
                  <a:cxnLst>
                    <a:cxn ang="0">
                      <a:pos x="T0" y="T1"/>
                    </a:cxn>
                    <a:cxn ang="0">
                      <a:pos x="T2" y="T3"/>
                    </a:cxn>
                    <a:cxn ang="0">
                      <a:pos x="T4" y="T5"/>
                    </a:cxn>
                    <a:cxn ang="0">
                      <a:pos x="T6" y="T7"/>
                    </a:cxn>
                    <a:cxn ang="0">
                      <a:pos x="T8" y="T9"/>
                    </a:cxn>
                  </a:cxnLst>
                  <a:rect l="0" t="0" r="r" b="b"/>
                  <a:pathLst>
                    <a:path w="20" h="26">
                      <a:moveTo>
                        <a:pt x="0" y="24"/>
                      </a:moveTo>
                      <a:cubicBezTo>
                        <a:pt x="2" y="25"/>
                        <a:pt x="4" y="25"/>
                        <a:pt x="6" y="26"/>
                      </a:cubicBezTo>
                      <a:cubicBezTo>
                        <a:pt x="11" y="19"/>
                        <a:pt x="16" y="11"/>
                        <a:pt x="20" y="2"/>
                      </a:cubicBezTo>
                      <a:cubicBezTo>
                        <a:pt x="18" y="2"/>
                        <a:pt x="16" y="1"/>
                        <a:pt x="14" y="0"/>
                      </a:cubicBezTo>
                      <a:cubicBezTo>
                        <a:pt x="10" y="9"/>
                        <a:pt x="5" y="18"/>
                        <a:pt x="0" y="24"/>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1" name="Freeform 917"/>
                <p:cNvSpPr/>
                <p:nvPr/>
              </p:nvSpPr>
              <p:spPr bwMode="auto">
                <a:xfrm>
                  <a:off x="3744" y="4292"/>
                  <a:ext cx="69" cy="59"/>
                </a:xfrm>
                <a:custGeom>
                  <a:avLst/>
                  <a:gdLst>
                    <a:gd name="T0" fmla="*/ 11 w 29"/>
                    <a:gd name="T1" fmla="*/ 25 h 25"/>
                    <a:gd name="T2" fmla="*/ 29 w 29"/>
                    <a:gd name="T3" fmla="*/ 25 h 25"/>
                    <a:gd name="T4" fmla="*/ 0 w 29"/>
                    <a:gd name="T5" fmla="*/ 0 h 25"/>
                    <a:gd name="T6" fmla="*/ 11 w 29"/>
                    <a:gd name="T7" fmla="*/ 25 h 25"/>
                  </a:gdLst>
                  <a:ahLst/>
                  <a:cxnLst>
                    <a:cxn ang="0">
                      <a:pos x="T0" y="T1"/>
                    </a:cxn>
                    <a:cxn ang="0">
                      <a:pos x="T2" y="T3"/>
                    </a:cxn>
                    <a:cxn ang="0">
                      <a:pos x="T4" y="T5"/>
                    </a:cxn>
                    <a:cxn ang="0">
                      <a:pos x="T6" y="T7"/>
                    </a:cxn>
                  </a:cxnLst>
                  <a:rect l="0" t="0" r="r" b="b"/>
                  <a:pathLst>
                    <a:path w="29" h="25">
                      <a:moveTo>
                        <a:pt x="11" y="25"/>
                      </a:moveTo>
                      <a:cubicBezTo>
                        <a:pt x="29" y="25"/>
                        <a:pt x="29" y="25"/>
                        <a:pt x="29" y="25"/>
                      </a:cubicBezTo>
                      <a:cubicBezTo>
                        <a:pt x="20" y="17"/>
                        <a:pt x="10" y="9"/>
                        <a:pt x="0" y="0"/>
                      </a:cubicBezTo>
                      <a:cubicBezTo>
                        <a:pt x="3" y="8"/>
                        <a:pt x="6" y="17"/>
                        <a:pt x="11" y="25"/>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2" name="Freeform 918"/>
                <p:cNvSpPr/>
                <p:nvPr/>
              </p:nvSpPr>
              <p:spPr bwMode="auto">
                <a:xfrm>
                  <a:off x="3884" y="4310"/>
                  <a:ext cx="59" cy="41"/>
                </a:xfrm>
                <a:custGeom>
                  <a:avLst/>
                  <a:gdLst>
                    <a:gd name="T0" fmla="*/ 0 w 25"/>
                    <a:gd name="T1" fmla="*/ 17 h 17"/>
                    <a:gd name="T2" fmla="*/ 25 w 25"/>
                    <a:gd name="T3" fmla="*/ 17 h 17"/>
                    <a:gd name="T4" fmla="*/ 0 w 25"/>
                    <a:gd name="T5" fmla="*/ 0 h 17"/>
                    <a:gd name="T6" fmla="*/ 0 w 25"/>
                    <a:gd name="T7" fmla="*/ 17 h 17"/>
                  </a:gdLst>
                  <a:ahLst/>
                  <a:cxnLst>
                    <a:cxn ang="0">
                      <a:pos x="T0" y="T1"/>
                    </a:cxn>
                    <a:cxn ang="0">
                      <a:pos x="T2" y="T3"/>
                    </a:cxn>
                    <a:cxn ang="0">
                      <a:pos x="T4" y="T5"/>
                    </a:cxn>
                    <a:cxn ang="0">
                      <a:pos x="T6" y="T7"/>
                    </a:cxn>
                  </a:cxnLst>
                  <a:rect l="0" t="0" r="r" b="b"/>
                  <a:pathLst>
                    <a:path w="25" h="17">
                      <a:moveTo>
                        <a:pt x="0" y="17"/>
                      </a:moveTo>
                      <a:cubicBezTo>
                        <a:pt x="25" y="17"/>
                        <a:pt x="25" y="17"/>
                        <a:pt x="25" y="17"/>
                      </a:cubicBezTo>
                      <a:cubicBezTo>
                        <a:pt x="17" y="12"/>
                        <a:pt x="9" y="6"/>
                        <a:pt x="0" y="0"/>
                      </a:cubicBezTo>
                      <a:cubicBezTo>
                        <a:pt x="0" y="6"/>
                        <a:pt x="0" y="12"/>
                        <a:pt x="0" y="17"/>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3" name="Freeform 919"/>
                <p:cNvSpPr/>
                <p:nvPr/>
              </p:nvSpPr>
              <p:spPr bwMode="auto">
                <a:xfrm>
                  <a:off x="3884" y="3880"/>
                  <a:ext cx="310" cy="471"/>
                </a:xfrm>
                <a:custGeom>
                  <a:avLst/>
                  <a:gdLst>
                    <a:gd name="T0" fmla="*/ 78 w 131"/>
                    <a:gd name="T1" fmla="*/ 15 h 199"/>
                    <a:gd name="T2" fmla="*/ 97 w 131"/>
                    <a:gd name="T3" fmla="*/ 171 h 199"/>
                    <a:gd name="T4" fmla="*/ 1 w 131"/>
                    <a:gd name="T5" fmla="*/ 104 h 199"/>
                    <a:gd name="T6" fmla="*/ 1 w 131"/>
                    <a:gd name="T7" fmla="*/ 113 h 199"/>
                    <a:gd name="T8" fmla="*/ 57 w 131"/>
                    <a:gd name="T9" fmla="*/ 156 h 199"/>
                    <a:gd name="T10" fmla="*/ 1 w 131"/>
                    <a:gd name="T11" fmla="*/ 118 h 199"/>
                    <a:gd name="T12" fmla="*/ 1 w 131"/>
                    <a:gd name="T13" fmla="*/ 128 h 199"/>
                    <a:gd name="T14" fmla="*/ 56 w 131"/>
                    <a:gd name="T15" fmla="*/ 170 h 199"/>
                    <a:gd name="T16" fmla="*/ 1 w 131"/>
                    <a:gd name="T17" fmla="*/ 133 h 199"/>
                    <a:gd name="T18" fmla="*/ 0 w 131"/>
                    <a:gd name="T19" fmla="*/ 144 h 199"/>
                    <a:gd name="T20" fmla="*/ 49 w 131"/>
                    <a:gd name="T21" fmla="*/ 181 h 199"/>
                    <a:gd name="T22" fmla="*/ 0 w 131"/>
                    <a:gd name="T23" fmla="*/ 149 h 199"/>
                    <a:gd name="T24" fmla="*/ 0 w 131"/>
                    <a:gd name="T25" fmla="*/ 161 h 199"/>
                    <a:gd name="T26" fmla="*/ 47 w 131"/>
                    <a:gd name="T27" fmla="*/ 197 h 199"/>
                    <a:gd name="T28" fmla="*/ 0 w 131"/>
                    <a:gd name="T29" fmla="*/ 165 h 199"/>
                    <a:gd name="T30" fmla="*/ 0 w 131"/>
                    <a:gd name="T31" fmla="*/ 178 h 199"/>
                    <a:gd name="T32" fmla="*/ 27 w 131"/>
                    <a:gd name="T33" fmla="*/ 199 h 199"/>
                    <a:gd name="T34" fmla="*/ 131 w 131"/>
                    <a:gd name="T35" fmla="*/ 199 h 199"/>
                    <a:gd name="T36" fmla="*/ 100 w 131"/>
                    <a:gd name="T37" fmla="*/ 0 h 199"/>
                    <a:gd name="T38" fmla="*/ 78 w 131"/>
                    <a:gd name="T39" fmla="*/ 15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1" h="199">
                      <a:moveTo>
                        <a:pt x="78" y="15"/>
                      </a:moveTo>
                      <a:cubicBezTo>
                        <a:pt x="84" y="65"/>
                        <a:pt x="92" y="147"/>
                        <a:pt x="97" y="171"/>
                      </a:cubicBezTo>
                      <a:cubicBezTo>
                        <a:pt x="78" y="158"/>
                        <a:pt x="37" y="129"/>
                        <a:pt x="1" y="104"/>
                      </a:cubicBezTo>
                      <a:cubicBezTo>
                        <a:pt x="1" y="113"/>
                        <a:pt x="1" y="113"/>
                        <a:pt x="1" y="113"/>
                      </a:cubicBezTo>
                      <a:cubicBezTo>
                        <a:pt x="22" y="129"/>
                        <a:pt x="42" y="145"/>
                        <a:pt x="57" y="156"/>
                      </a:cubicBezTo>
                      <a:cubicBezTo>
                        <a:pt x="40" y="145"/>
                        <a:pt x="19" y="131"/>
                        <a:pt x="1" y="118"/>
                      </a:cubicBezTo>
                      <a:cubicBezTo>
                        <a:pt x="1" y="128"/>
                        <a:pt x="1" y="128"/>
                        <a:pt x="1" y="128"/>
                      </a:cubicBezTo>
                      <a:cubicBezTo>
                        <a:pt x="22" y="144"/>
                        <a:pt x="42" y="160"/>
                        <a:pt x="56" y="170"/>
                      </a:cubicBezTo>
                      <a:cubicBezTo>
                        <a:pt x="39" y="160"/>
                        <a:pt x="19" y="146"/>
                        <a:pt x="1" y="133"/>
                      </a:cubicBezTo>
                      <a:cubicBezTo>
                        <a:pt x="0" y="137"/>
                        <a:pt x="0" y="140"/>
                        <a:pt x="0" y="144"/>
                      </a:cubicBezTo>
                      <a:cubicBezTo>
                        <a:pt x="19" y="158"/>
                        <a:pt x="36" y="171"/>
                        <a:pt x="49" y="181"/>
                      </a:cubicBezTo>
                      <a:cubicBezTo>
                        <a:pt x="34" y="172"/>
                        <a:pt x="17" y="160"/>
                        <a:pt x="0" y="149"/>
                      </a:cubicBezTo>
                      <a:cubicBezTo>
                        <a:pt x="0" y="161"/>
                        <a:pt x="0" y="161"/>
                        <a:pt x="0" y="161"/>
                      </a:cubicBezTo>
                      <a:cubicBezTo>
                        <a:pt x="18" y="174"/>
                        <a:pt x="35" y="188"/>
                        <a:pt x="47" y="197"/>
                      </a:cubicBezTo>
                      <a:cubicBezTo>
                        <a:pt x="33" y="188"/>
                        <a:pt x="16" y="177"/>
                        <a:pt x="0" y="165"/>
                      </a:cubicBezTo>
                      <a:cubicBezTo>
                        <a:pt x="0" y="170"/>
                        <a:pt x="0" y="174"/>
                        <a:pt x="0" y="178"/>
                      </a:cubicBezTo>
                      <a:cubicBezTo>
                        <a:pt x="10" y="186"/>
                        <a:pt x="19" y="193"/>
                        <a:pt x="27" y="199"/>
                      </a:cubicBezTo>
                      <a:cubicBezTo>
                        <a:pt x="131" y="199"/>
                        <a:pt x="131" y="199"/>
                        <a:pt x="131" y="199"/>
                      </a:cubicBezTo>
                      <a:cubicBezTo>
                        <a:pt x="100" y="0"/>
                        <a:pt x="100" y="0"/>
                        <a:pt x="100" y="0"/>
                      </a:cubicBezTo>
                      <a:cubicBezTo>
                        <a:pt x="93" y="5"/>
                        <a:pt x="86" y="10"/>
                        <a:pt x="78" y="15"/>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4" name="Freeform 920"/>
                <p:cNvSpPr/>
                <p:nvPr/>
              </p:nvSpPr>
              <p:spPr bwMode="auto">
                <a:xfrm>
                  <a:off x="4035" y="2248"/>
                  <a:ext cx="38" cy="35"/>
                </a:xfrm>
                <a:custGeom>
                  <a:avLst/>
                  <a:gdLst>
                    <a:gd name="T0" fmla="*/ 16 w 16"/>
                    <a:gd name="T1" fmla="*/ 12 h 15"/>
                    <a:gd name="T2" fmla="*/ 2 w 16"/>
                    <a:gd name="T3" fmla="*/ 0 h 15"/>
                    <a:gd name="T4" fmla="*/ 0 w 16"/>
                    <a:gd name="T5" fmla="*/ 0 h 15"/>
                    <a:gd name="T6" fmla="*/ 0 w 16"/>
                    <a:gd name="T7" fmla="*/ 6 h 15"/>
                    <a:gd name="T8" fmla="*/ 11 w 16"/>
                    <a:gd name="T9" fmla="*/ 15 h 15"/>
                    <a:gd name="T10" fmla="*/ 16 w 16"/>
                    <a:gd name="T11" fmla="*/ 12 h 15"/>
                  </a:gdLst>
                  <a:ahLst/>
                  <a:cxnLst>
                    <a:cxn ang="0">
                      <a:pos x="T0" y="T1"/>
                    </a:cxn>
                    <a:cxn ang="0">
                      <a:pos x="T2" y="T3"/>
                    </a:cxn>
                    <a:cxn ang="0">
                      <a:pos x="T4" y="T5"/>
                    </a:cxn>
                    <a:cxn ang="0">
                      <a:pos x="T6" y="T7"/>
                    </a:cxn>
                    <a:cxn ang="0">
                      <a:pos x="T8" y="T9"/>
                    </a:cxn>
                    <a:cxn ang="0">
                      <a:pos x="T10" y="T11"/>
                    </a:cxn>
                  </a:cxnLst>
                  <a:rect l="0" t="0" r="r" b="b"/>
                  <a:pathLst>
                    <a:path w="16" h="15">
                      <a:moveTo>
                        <a:pt x="16" y="12"/>
                      </a:moveTo>
                      <a:cubicBezTo>
                        <a:pt x="2" y="0"/>
                        <a:pt x="2" y="0"/>
                        <a:pt x="2" y="0"/>
                      </a:cubicBezTo>
                      <a:cubicBezTo>
                        <a:pt x="0" y="0"/>
                        <a:pt x="0" y="0"/>
                        <a:pt x="0" y="0"/>
                      </a:cubicBezTo>
                      <a:cubicBezTo>
                        <a:pt x="0" y="2"/>
                        <a:pt x="0" y="4"/>
                        <a:pt x="0" y="6"/>
                      </a:cubicBezTo>
                      <a:cubicBezTo>
                        <a:pt x="11" y="15"/>
                        <a:pt x="11" y="15"/>
                        <a:pt x="11" y="15"/>
                      </a:cubicBezTo>
                      <a:cubicBezTo>
                        <a:pt x="12" y="14"/>
                        <a:pt x="14" y="13"/>
                        <a:pt x="16" y="12"/>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5" name="Freeform 921"/>
                <p:cNvSpPr/>
                <p:nvPr/>
              </p:nvSpPr>
              <p:spPr bwMode="auto">
                <a:xfrm>
                  <a:off x="4089" y="2839"/>
                  <a:ext cx="17" cy="163"/>
                </a:xfrm>
                <a:custGeom>
                  <a:avLst/>
                  <a:gdLst>
                    <a:gd name="T0" fmla="*/ 17 w 17"/>
                    <a:gd name="T1" fmla="*/ 12 h 163"/>
                    <a:gd name="T2" fmla="*/ 0 w 17"/>
                    <a:gd name="T3" fmla="*/ 0 h 163"/>
                    <a:gd name="T4" fmla="*/ 3 w 17"/>
                    <a:gd name="T5" fmla="*/ 151 h 163"/>
                    <a:gd name="T6" fmla="*/ 17 w 17"/>
                    <a:gd name="T7" fmla="*/ 163 h 163"/>
                    <a:gd name="T8" fmla="*/ 17 w 17"/>
                    <a:gd name="T9" fmla="*/ 12 h 163"/>
                  </a:gdLst>
                  <a:ahLst/>
                  <a:cxnLst>
                    <a:cxn ang="0">
                      <a:pos x="T0" y="T1"/>
                    </a:cxn>
                    <a:cxn ang="0">
                      <a:pos x="T2" y="T3"/>
                    </a:cxn>
                    <a:cxn ang="0">
                      <a:pos x="T4" y="T5"/>
                    </a:cxn>
                    <a:cxn ang="0">
                      <a:pos x="T6" y="T7"/>
                    </a:cxn>
                    <a:cxn ang="0">
                      <a:pos x="T8" y="T9"/>
                    </a:cxn>
                  </a:cxnLst>
                  <a:rect l="0" t="0" r="r" b="b"/>
                  <a:pathLst>
                    <a:path w="17" h="163">
                      <a:moveTo>
                        <a:pt x="17" y="12"/>
                      </a:moveTo>
                      <a:lnTo>
                        <a:pt x="0" y="0"/>
                      </a:lnTo>
                      <a:lnTo>
                        <a:pt x="3" y="151"/>
                      </a:lnTo>
                      <a:lnTo>
                        <a:pt x="17" y="163"/>
                      </a:lnTo>
                      <a:lnTo>
                        <a:pt x="17" y="12"/>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6" name="Freeform 922"/>
                <p:cNvSpPr/>
                <p:nvPr/>
              </p:nvSpPr>
              <p:spPr bwMode="auto">
                <a:xfrm>
                  <a:off x="3917" y="497"/>
                  <a:ext cx="90" cy="90"/>
                </a:xfrm>
                <a:custGeom>
                  <a:avLst/>
                  <a:gdLst>
                    <a:gd name="T0" fmla="*/ 20 w 38"/>
                    <a:gd name="T1" fmla="*/ 0 h 38"/>
                    <a:gd name="T2" fmla="*/ 0 w 38"/>
                    <a:gd name="T3" fmla="*/ 23 h 38"/>
                    <a:gd name="T4" fmla="*/ 17 w 38"/>
                    <a:gd name="T5" fmla="*/ 38 h 38"/>
                    <a:gd name="T6" fmla="*/ 38 w 38"/>
                    <a:gd name="T7" fmla="*/ 15 h 38"/>
                    <a:gd name="T8" fmla="*/ 20 w 38"/>
                    <a:gd name="T9" fmla="*/ 0 h 38"/>
                  </a:gdLst>
                  <a:ahLst/>
                  <a:cxnLst>
                    <a:cxn ang="0">
                      <a:pos x="T0" y="T1"/>
                    </a:cxn>
                    <a:cxn ang="0">
                      <a:pos x="T2" y="T3"/>
                    </a:cxn>
                    <a:cxn ang="0">
                      <a:pos x="T4" y="T5"/>
                    </a:cxn>
                    <a:cxn ang="0">
                      <a:pos x="T6" y="T7"/>
                    </a:cxn>
                    <a:cxn ang="0">
                      <a:pos x="T8" y="T9"/>
                    </a:cxn>
                  </a:cxnLst>
                  <a:rect l="0" t="0" r="r" b="b"/>
                  <a:pathLst>
                    <a:path w="38" h="38">
                      <a:moveTo>
                        <a:pt x="20" y="0"/>
                      </a:moveTo>
                      <a:cubicBezTo>
                        <a:pt x="0" y="23"/>
                        <a:pt x="0" y="23"/>
                        <a:pt x="0" y="23"/>
                      </a:cubicBezTo>
                      <a:cubicBezTo>
                        <a:pt x="6" y="28"/>
                        <a:pt x="12" y="33"/>
                        <a:pt x="17" y="38"/>
                      </a:cubicBezTo>
                      <a:cubicBezTo>
                        <a:pt x="24" y="31"/>
                        <a:pt x="31" y="23"/>
                        <a:pt x="38" y="15"/>
                      </a:cubicBezTo>
                      <a:cubicBezTo>
                        <a:pt x="29" y="11"/>
                        <a:pt x="23" y="4"/>
                        <a:pt x="20" y="0"/>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7" name="Freeform 923"/>
                <p:cNvSpPr/>
                <p:nvPr/>
              </p:nvSpPr>
              <p:spPr bwMode="auto">
                <a:xfrm>
                  <a:off x="3945" y="1774"/>
                  <a:ext cx="135" cy="71"/>
                </a:xfrm>
                <a:custGeom>
                  <a:avLst/>
                  <a:gdLst>
                    <a:gd name="T0" fmla="*/ 0 w 57"/>
                    <a:gd name="T1" fmla="*/ 21 h 30"/>
                    <a:gd name="T2" fmla="*/ 37 w 57"/>
                    <a:gd name="T3" fmla="*/ 30 h 30"/>
                    <a:gd name="T4" fmla="*/ 57 w 57"/>
                    <a:gd name="T5" fmla="*/ 9 h 30"/>
                    <a:gd name="T6" fmla="*/ 16 w 57"/>
                    <a:gd name="T7" fmla="*/ 0 h 30"/>
                    <a:gd name="T8" fmla="*/ 0 w 57"/>
                    <a:gd name="T9" fmla="*/ 21 h 30"/>
                  </a:gdLst>
                  <a:ahLst/>
                  <a:cxnLst>
                    <a:cxn ang="0">
                      <a:pos x="T0" y="T1"/>
                    </a:cxn>
                    <a:cxn ang="0">
                      <a:pos x="T2" y="T3"/>
                    </a:cxn>
                    <a:cxn ang="0">
                      <a:pos x="T4" y="T5"/>
                    </a:cxn>
                    <a:cxn ang="0">
                      <a:pos x="T6" y="T7"/>
                    </a:cxn>
                    <a:cxn ang="0">
                      <a:pos x="T8" y="T9"/>
                    </a:cxn>
                  </a:cxnLst>
                  <a:rect l="0" t="0" r="r" b="b"/>
                  <a:pathLst>
                    <a:path w="57" h="30">
                      <a:moveTo>
                        <a:pt x="0" y="21"/>
                      </a:moveTo>
                      <a:cubicBezTo>
                        <a:pt x="10" y="26"/>
                        <a:pt x="25" y="29"/>
                        <a:pt x="37" y="30"/>
                      </a:cubicBezTo>
                      <a:cubicBezTo>
                        <a:pt x="43" y="23"/>
                        <a:pt x="50" y="16"/>
                        <a:pt x="57" y="9"/>
                      </a:cubicBezTo>
                      <a:cubicBezTo>
                        <a:pt x="44" y="9"/>
                        <a:pt x="28" y="6"/>
                        <a:pt x="16" y="0"/>
                      </a:cubicBezTo>
                      <a:cubicBezTo>
                        <a:pt x="11" y="7"/>
                        <a:pt x="5" y="14"/>
                        <a:pt x="0" y="21"/>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8" name="Freeform 924"/>
                <p:cNvSpPr/>
                <p:nvPr/>
              </p:nvSpPr>
              <p:spPr bwMode="auto">
                <a:xfrm>
                  <a:off x="4120" y="3442"/>
                  <a:ext cx="21" cy="194"/>
                </a:xfrm>
                <a:custGeom>
                  <a:avLst/>
                  <a:gdLst>
                    <a:gd name="T0" fmla="*/ 10 w 21"/>
                    <a:gd name="T1" fmla="*/ 194 h 194"/>
                    <a:gd name="T2" fmla="*/ 21 w 21"/>
                    <a:gd name="T3" fmla="*/ 182 h 194"/>
                    <a:gd name="T4" fmla="*/ 17 w 21"/>
                    <a:gd name="T5" fmla="*/ 17 h 194"/>
                    <a:gd name="T6" fmla="*/ 0 w 21"/>
                    <a:gd name="T7" fmla="*/ 0 h 194"/>
                    <a:gd name="T8" fmla="*/ 5 w 21"/>
                    <a:gd name="T9" fmla="*/ 189 h 194"/>
                    <a:gd name="T10" fmla="*/ 10 w 21"/>
                    <a:gd name="T11" fmla="*/ 194 h 194"/>
                  </a:gdLst>
                  <a:ahLst/>
                  <a:cxnLst>
                    <a:cxn ang="0">
                      <a:pos x="T0" y="T1"/>
                    </a:cxn>
                    <a:cxn ang="0">
                      <a:pos x="T2" y="T3"/>
                    </a:cxn>
                    <a:cxn ang="0">
                      <a:pos x="T4" y="T5"/>
                    </a:cxn>
                    <a:cxn ang="0">
                      <a:pos x="T6" y="T7"/>
                    </a:cxn>
                    <a:cxn ang="0">
                      <a:pos x="T8" y="T9"/>
                    </a:cxn>
                    <a:cxn ang="0">
                      <a:pos x="T10" y="T11"/>
                    </a:cxn>
                  </a:cxnLst>
                  <a:rect l="0" t="0" r="r" b="b"/>
                  <a:pathLst>
                    <a:path w="21" h="194">
                      <a:moveTo>
                        <a:pt x="10" y="194"/>
                      </a:moveTo>
                      <a:lnTo>
                        <a:pt x="21" y="182"/>
                      </a:lnTo>
                      <a:lnTo>
                        <a:pt x="17" y="17"/>
                      </a:lnTo>
                      <a:lnTo>
                        <a:pt x="0" y="0"/>
                      </a:lnTo>
                      <a:lnTo>
                        <a:pt x="5" y="189"/>
                      </a:lnTo>
                      <a:lnTo>
                        <a:pt x="10" y="194"/>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9" name="Freeform 925"/>
                <p:cNvSpPr/>
                <p:nvPr/>
              </p:nvSpPr>
              <p:spPr bwMode="auto">
                <a:xfrm>
                  <a:off x="3990" y="1703"/>
                  <a:ext cx="45" cy="64"/>
                </a:xfrm>
                <a:custGeom>
                  <a:avLst/>
                  <a:gdLst>
                    <a:gd name="T0" fmla="*/ 5 w 19"/>
                    <a:gd name="T1" fmla="*/ 27 h 27"/>
                    <a:gd name="T2" fmla="*/ 19 w 19"/>
                    <a:gd name="T3" fmla="*/ 3 h 27"/>
                    <a:gd name="T4" fmla="*/ 14 w 19"/>
                    <a:gd name="T5" fmla="*/ 0 h 27"/>
                    <a:gd name="T6" fmla="*/ 0 w 19"/>
                    <a:gd name="T7" fmla="*/ 25 h 27"/>
                    <a:gd name="T8" fmla="*/ 5 w 19"/>
                    <a:gd name="T9" fmla="*/ 27 h 27"/>
                  </a:gdLst>
                  <a:ahLst/>
                  <a:cxnLst>
                    <a:cxn ang="0">
                      <a:pos x="T0" y="T1"/>
                    </a:cxn>
                    <a:cxn ang="0">
                      <a:pos x="T2" y="T3"/>
                    </a:cxn>
                    <a:cxn ang="0">
                      <a:pos x="T4" y="T5"/>
                    </a:cxn>
                    <a:cxn ang="0">
                      <a:pos x="T6" y="T7"/>
                    </a:cxn>
                    <a:cxn ang="0">
                      <a:pos x="T8" y="T9"/>
                    </a:cxn>
                  </a:cxnLst>
                  <a:rect l="0" t="0" r="r" b="b"/>
                  <a:pathLst>
                    <a:path w="19" h="27">
                      <a:moveTo>
                        <a:pt x="5" y="27"/>
                      </a:moveTo>
                      <a:cubicBezTo>
                        <a:pt x="10" y="20"/>
                        <a:pt x="15" y="12"/>
                        <a:pt x="19" y="3"/>
                      </a:cubicBezTo>
                      <a:cubicBezTo>
                        <a:pt x="18" y="2"/>
                        <a:pt x="16" y="1"/>
                        <a:pt x="14" y="0"/>
                      </a:cubicBezTo>
                      <a:cubicBezTo>
                        <a:pt x="10" y="9"/>
                        <a:pt x="5" y="17"/>
                        <a:pt x="0" y="25"/>
                      </a:cubicBezTo>
                      <a:cubicBezTo>
                        <a:pt x="2" y="26"/>
                        <a:pt x="3" y="26"/>
                        <a:pt x="5" y="27"/>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0" name="Freeform 926"/>
                <p:cNvSpPr/>
                <p:nvPr/>
              </p:nvSpPr>
              <p:spPr bwMode="auto">
                <a:xfrm>
                  <a:off x="3872" y="1370"/>
                  <a:ext cx="132" cy="94"/>
                </a:xfrm>
                <a:custGeom>
                  <a:avLst/>
                  <a:gdLst>
                    <a:gd name="T0" fmla="*/ 132 w 132"/>
                    <a:gd name="T1" fmla="*/ 7 h 94"/>
                    <a:gd name="T2" fmla="*/ 125 w 132"/>
                    <a:gd name="T3" fmla="*/ 0 h 94"/>
                    <a:gd name="T4" fmla="*/ 0 w 132"/>
                    <a:gd name="T5" fmla="*/ 85 h 94"/>
                    <a:gd name="T6" fmla="*/ 5 w 132"/>
                    <a:gd name="T7" fmla="*/ 94 h 94"/>
                    <a:gd name="T8" fmla="*/ 132 w 132"/>
                    <a:gd name="T9" fmla="*/ 7 h 94"/>
                  </a:gdLst>
                  <a:ahLst/>
                  <a:cxnLst>
                    <a:cxn ang="0">
                      <a:pos x="T0" y="T1"/>
                    </a:cxn>
                    <a:cxn ang="0">
                      <a:pos x="T2" y="T3"/>
                    </a:cxn>
                    <a:cxn ang="0">
                      <a:pos x="T4" y="T5"/>
                    </a:cxn>
                    <a:cxn ang="0">
                      <a:pos x="T6" y="T7"/>
                    </a:cxn>
                    <a:cxn ang="0">
                      <a:pos x="T8" y="T9"/>
                    </a:cxn>
                  </a:cxnLst>
                  <a:rect l="0" t="0" r="r" b="b"/>
                  <a:pathLst>
                    <a:path w="132" h="94">
                      <a:moveTo>
                        <a:pt x="132" y="7"/>
                      </a:moveTo>
                      <a:lnTo>
                        <a:pt x="125" y="0"/>
                      </a:lnTo>
                      <a:lnTo>
                        <a:pt x="0" y="85"/>
                      </a:lnTo>
                      <a:lnTo>
                        <a:pt x="5" y="94"/>
                      </a:lnTo>
                      <a:lnTo>
                        <a:pt x="132" y="7"/>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1" name="Freeform 927"/>
                <p:cNvSpPr/>
                <p:nvPr/>
              </p:nvSpPr>
              <p:spPr bwMode="auto">
                <a:xfrm>
                  <a:off x="4035" y="2269"/>
                  <a:ext cx="21" cy="28"/>
                </a:xfrm>
                <a:custGeom>
                  <a:avLst/>
                  <a:gdLst>
                    <a:gd name="T0" fmla="*/ 1 w 9"/>
                    <a:gd name="T1" fmla="*/ 12 h 12"/>
                    <a:gd name="T2" fmla="*/ 9 w 9"/>
                    <a:gd name="T3" fmla="*/ 8 h 12"/>
                    <a:gd name="T4" fmla="*/ 0 w 9"/>
                    <a:gd name="T5" fmla="*/ 0 h 12"/>
                    <a:gd name="T6" fmla="*/ 1 w 9"/>
                    <a:gd name="T7" fmla="*/ 12 h 12"/>
                  </a:gdLst>
                  <a:ahLst/>
                  <a:cxnLst>
                    <a:cxn ang="0">
                      <a:pos x="T0" y="T1"/>
                    </a:cxn>
                    <a:cxn ang="0">
                      <a:pos x="T2" y="T3"/>
                    </a:cxn>
                    <a:cxn ang="0">
                      <a:pos x="T4" y="T5"/>
                    </a:cxn>
                    <a:cxn ang="0">
                      <a:pos x="T6" y="T7"/>
                    </a:cxn>
                  </a:cxnLst>
                  <a:rect l="0" t="0" r="r" b="b"/>
                  <a:pathLst>
                    <a:path w="9" h="12">
                      <a:moveTo>
                        <a:pt x="1" y="12"/>
                      </a:moveTo>
                      <a:cubicBezTo>
                        <a:pt x="3" y="11"/>
                        <a:pt x="6" y="9"/>
                        <a:pt x="9" y="8"/>
                      </a:cubicBezTo>
                      <a:cubicBezTo>
                        <a:pt x="0" y="0"/>
                        <a:pt x="0" y="0"/>
                        <a:pt x="0" y="0"/>
                      </a:cubicBezTo>
                      <a:cubicBezTo>
                        <a:pt x="0" y="4"/>
                        <a:pt x="0" y="8"/>
                        <a:pt x="1" y="12"/>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2" name="Freeform 928"/>
                <p:cNvSpPr/>
                <p:nvPr/>
              </p:nvSpPr>
              <p:spPr bwMode="auto">
                <a:xfrm>
                  <a:off x="4066" y="2822"/>
                  <a:ext cx="19" cy="161"/>
                </a:xfrm>
                <a:custGeom>
                  <a:avLst/>
                  <a:gdLst>
                    <a:gd name="T0" fmla="*/ 2 w 19"/>
                    <a:gd name="T1" fmla="*/ 0 h 161"/>
                    <a:gd name="T2" fmla="*/ 0 w 19"/>
                    <a:gd name="T3" fmla="*/ 147 h 161"/>
                    <a:gd name="T4" fmla="*/ 19 w 19"/>
                    <a:gd name="T5" fmla="*/ 161 h 161"/>
                    <a:gd name="T6" fmla="*/ 16 w 19"/>
                    <a:gd name="T7" fmla="*/ 12 h 161"/>
                    <a:gd name="T8" fmla="*/ 2 w 19"/>
                    <a:gd name="T9" fmla="*/ 0 h 161"/>
                  </a:gdLst>
                  <a:ahLst/>
                  <a:cxnLst>
                    <a:cxn ang="0">
                      <a:pos x="T0" y="T1"/>
                    </a:cxn>
                    <a:cxn ang="0">
                      <a:pos x="T2" y="T3"/>
                    </a:cxn>
                    <a:cxn ang="0">
                      <a:pos x="T4" y="T5"/>
                    </a:cxn>
                    <a:cxn ang="0">
                      <a:pos x="T6" y="T7"/>
                    </a:cxn>
                    <a:cxn ang="0">
                      <a:pos x="T8" y="T9"/>
                    </a:cxn>
                  </a:cxnLst>
                  <a:rect l="0" t="0" r="r" b="b"/>
                  <a:pathLst>
                    <a:path w="19" h="161">
                      <a:moveTo>
                        <a:pt x="2" y="0"/>
                      </a:moveTo>
                      <a:lnTo>
                        <a:pt x="0" y="147"/>
                      </a:lnTo>
                      <a:lnTo>
                        <a:pt x="19" y="161"/>
                      </a:lnTo>
                      <a:lnTo>
                        <a:pt x="16" y="12"/>
                      </a:lnTo>
                      <a:lnTo>
                        <a:pt x="2"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3" name="Freeform 929"/>
                <p:cNvSpPr/>
                <p:nvPr/>
              </p:nvSpPr>
              <p:spPr bwMode="auto">
                <a:xfrm>
                  <a:off x="3879" y="1386"/>
                  <a:ext cx="118" cy="90"/>
                </a:xfrm>
                <a:custGeom>
                  <a:avLst/>
                  <a:gdLst>
                    <a:gd name="T0" fmla="*/ 42 w 50"/>
                    <a:gd name="T1" fmla="*/ 12 h 38"/>
                    <a:gd name="T2" fmla="*/ 50 w 50"/>
                    <a:gd name="T3" fmla="*/ 0 h 38"/>
                    <a:gd name="T4" fmla="*/ 0 w 50"/>
                    <a:gd name="T5" fmla="*/ 34 h 38"/>
                    <a:gd name="T6" fmla="*/ 3 w 50"/>
                    <a:gd name="T7" fmla="*/ 38 h 38"/>
                    <a:gd name="T8" fmla="*/ 42 w 50"/>
                    <a:gd name="T9" fmla="*/ 12 h 38"/>
                  </a:gdLst>
                  <a:ahLst/>
                  <a:cxnLst>
                    <a:cxn ang="0">
                      <a:pos x="T0" y="T1"/>
                    </a:cxn>
                    <a:cxn ang="0">
                      <a:pos x="T2" y="T3"/>
                    </a:cxn>
                    <a:cxn ang="0">
                      <a:pos x="T4" y="T5"/>
                    </a:cxn>
                    <a:cxn ang="0">
                      <a:pos x="T6" y="T7"/>
                    </a:cxn>
                    <a:cxn ang="0">
                      <a:pos x="T8" y="T9"/>
                    </a:cxn>
                  </a:cxnLst>
                  <a:rect l="0" t="0" r="r" b="b"/>
                  <a:pathLst>
                    <a:path w="50" h="38">
                      <a:moveTo>
                        <a:pt x="42" y="12"/>
                      </a:moveTo>
                      <a:cubicBezTo>
                        <a:pt x="44" y="8"/>
                        <a:pt x="47" y="4"/>
                        <a:pt x="50" y="0"/>
                      </a:cubicBezTo>
                      <a:cubicBezTo>
                        <a:pt x="0" y="34"/>
                        <a:pt x="0" y="34"/>
                        <a:pt x="0" y="34"/>
                      </a:cubicBezTo>
                      <a:cubicBezTo>
                        <a:pt x="3" y="38"/>
                        <a:pt x="3" y="38"/>
                        <a:pt x="3" y="38"/>
                      </a:cubicBezTo>
                      <a:lnTo>
                        <a:pt x="42" y="12"/>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4" name="Freeform 930"/>
                <p:cNvSpPr/>
                <p:nvPr/>
              </p:nvSpPr>
              <p:spPr bwMode="auto">
                <a:xfrm>
                  <a:off x="3865" y="1356"/>
                  <a:ext cx="130" cy="94"/>
                </a:xfrm>
                <a:custGeom>
                  <a:avLst/>
                  <a:gdLst>
                    <a:gd name="T0" fmla="*/ 130 w 130"/>
                    <a:gd name="T1" fmla="*/ 9 h 94"/>
                    <a:gd name="T2" fmla="*/ 125 w 130"/>
                    <a:gd name="T3" fmla="*/ 0 h 94"/>
                    <a:gd name="T4" fmla="*/ 0 w 130"/>
                    <a:gd name="T5" fmla="*/ 85 h 94"/>
                    <a:gd name="T6" fmla="*/ 4 w 130"/>
                    <a:gd name="T7" fmla="*/ 94 h 94"/>
                    <a:gd name="T8" fmla="*/ 130 w 130"/>
                    <a:gd name="T9" fmla="*/ 9 h 94"/>
                  </a:gdLst>
                  <a:ahLst/>
                  <a:cxnLst>
                    <a:cxn ang="0">
                      <a:pos x="T0" y="T1"/>
                    </a:cxn>
                    <a:cxn ang="0">
                      <a:pos x="T2" y="T3"/>
                    </a:cxn>
                    <a:cxn ang="0">
                      <a:pos x="T4" y="T5"/>
                    </a:cxn>
                    <a:cxn ang="0">
                      <a:pos x="T6" y="T7"/>
                    </a:cxn>
                    <a:cxn ang="0">
                      <a:pos x="T8" y="T9"/>
                    </a:cxn>
                  </a:cxnLst>
                  <a:rect l="0" t="0" r="r" b="b"/>
                  <a:pathLst>
                    <a:path w="130" h="94">
                      <a:moveTo>
                        <a:pt x="130" y="9"/>
                      </a:moveTo>
                      <a:lnTo>
                        <a:pt x="125" y="0"/>
                      </a:lnTo>
                      <a:lnTo>
                        <a:pt x="0" y="85"/>
                      </a:lnTo>
                      <a:lnTo>
                        <a:pt x="4" y="94"/>
                      </a:lnTo>
                      <a:lnTo>
                        <a:pt x="130" y="9"/>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5" name="Freeform 931"/>
                <p:cNvSpPr/>
                <p:nvPr/>
              </p:nvSpPr>
              <p:spPr bwMode="auto">
                <a:xfrm>
                  <a:off x="4094" y="3419"/>
                  <a:ext cx="24" cy="205"/>
                </a:xfrm>
                <a:custGeom>
                  <a:avLst/>
                  <a:gdLst>
                    <a:gd name="T0" fmla="*/ 7 w 10"/>
                    <a:gd name="T1" fmla="*/ 6 h 87"/>
                    <a:gd name="T2" fmla="*/ 0 w 10"/>
                    <a:gd name="T3" fmla="*/ 0 h 87"/>
                    <a:gd name="T4" fmla="*/ 2 w 10"/>
                    <a:gd name="T5" fmla="*/ 80 h 87"/>
                    <a:gd name="T6" fmla="*/ 10 w 10"/>
                    <a:gd name="T7" fmla="*/ 87 h 87"/>
                    <a:gd name="T8" fmla="*/ 7 w 10"/>
                    <a:gd name="T9" fmla="*/ 6 h 87"/>
                  </a:gdLst>
                  <a:ahLst/>
                  <a:cxnLst>
                    <a:cxn ang="0">
                      <a:pos x="T0" y="T1"/>
                    </a:cxn>
                    <a:cxn ang="0">
                      <a:pos x="T2" y="T3"/>
                    </a:cxn>
                    <a:cxn ang="0">
                      <a:pos x="T4" y="T5"/>
                    </a:cxn>
                    <a:cxn ang="0">
                      <a:pos x="T6" y="T7"/>
                    </a:cxn>
                    <a:cxn ang="0">
                      <a:pos x="T8" y="T9"/>
                    </a:cxn>
                  </a:cxnLst>
                  <a:rect l="0" t="0" r="r" b="b"/>
                  <a:pathLst>
                    <a:path w="10" h="87">
                      <a:moveTo>
                        <a:pt x="7" y="6"/>
                      </a:moveTo>
                      <a:cubicBezTo>
                        <a:pt x="0" y="0"/>
                        <a:pt x="0" y="0"/>
                        <a:pt x="0" y="0"/>
                      </a:cubicBezTo>
                      <a:cubicBezTo>
                        <a:pt x="2" y="80"/>
                        <a:pt x="2" y="80"/>
                        <a:pt x="2" y="80"/>
                      </a:cubicBezTo>
                      <a:cubicBezTo>
                        <a:pt x="5" y="82"/>
                        <a:pt x="7" y="84"/>
                        <a:pt x="10" y="87"/>
                      </a:cubicBezTo>
                      <a:lnTo>
                        <a:pt x="7" y="6"/>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6" name="Freeform 932"/>
                <p:cNvSpPr/>
                <p:nvPr/>
              </p:nvSpPr>
              <p:spPr bwMode="auto">
                <a:xfrm>
                  <a:off x="3858" y="1344"/>
                  <a:ext cx="127" cy="92"/>
                </a:xfrm>
                <a:custGeom>
                  <a:avLst/>
                  <a:gdLst>
                    <a:gd name="T0" fmla="*/ 127 w 127"/>
                    <a:gd name="T1" fmla="*/ 9 h 92"/>
                    <a:gd name="T2" fmla="*/ 123 w 127"/>
                    <a:gd name="T3" fmla="*/ 0 h 92"/>
                    <a:gd name="T4" fmla="*/ 0 w 127"/>
                    <a:gd name="T5" fmla="*/ 85 h 92"/>
                    <a:gd name="T6" fmla="*/ 4 w 127"/>
                    <a:gd name="T7" fmla="*/ 92 h 92"/>
                    <a:gd name="T8" fmla="*/ 127 w 127"/>
                    <a:gd name="T9" fmla="*/ 9 h 92"/>
                  </a:gdLst>
                  <a:ahLst/>
                  <a:cxnLst>
                    <a:cxn ang="0">
                      <a:pos x="T0" y="T1"/>
                    </a:cxn>
                    <a:cxn ang="0">
                      <a:pos x="T2" y="T3"/>
                    </a:cxn>
                    <a:cxn ang="0">
                      <a:pos x="T4" y="T5"/>
                    </a:cxn>
                    <a:cxn ang="0">
                      <a:pos x="T6" y="T7"/>
                    </a:cxn>
                    <a:cxn ang="0">
                      <a:pos x="T8" y="T9"/>
                    </a:cxn>
                  </a:cxnLst>
                  <a:rect l="0" t="0" r="r" b="b"/>
                  <a:pathLst>
                    <a:path w="127" h="92">
                      <a:moveTo>
                        <a:pt x="127" y="9"/>
                      </a:moveTo>
                      <a:lnTo>
                        <a:pt x="123" y="0"/>
                      </a:lnTo>
                      <a:lnTo>
                        <a:pt x="0" y="85"/>
                      </a:lnTo>
                      <a:lnTo>
                        <a:pt x="4" y="92"/>
                      </a:lnTo>
                      <a:lnTo>
                        <a:pt x="127" y="9"/>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7" name="Freeform 933"/>
                <p:cNvSpPr/>
                <p:nvPr/>
              </p:nvSpPr>
              <p:spPr bwMode="auto">
                <a:xfrm>
                  <a:off x="3463" y="1649"/>
                  <a:ext cx="548" cy="492"/>
                </a:xfrm>
                <a:custGeom>
                  <a:avLst/>
                  <a:gdLst>
                    <a:gd name="T0" fmla="*/ 24 w 232"/>
                    <a:gd name="T1" fmla="*/ 146 h 208"/>
                    <a:gd name="T2" fmla="*/ 6 w 232"/>
                    <a:gd name="T3" fmla="*/ 160 h 208"/>
                    <a:gd name="T4" fmla="*/ 8 w 232"/>
                    <a:gd name="T5" fmla="*/ 208 h 208"/>
                    <a:gd name="T6" fmla="*/ 30 w 232"/>
                    <a:gd name="T7" fmla="*/ 197 h 208"/>
                    <a:gd name="T8" fmla="*/ 27 w 232"/>
                    <a:gd name="T9" fmla="*/ 158 h 208"/>
                    <a:gd name="T10" fmla="*/ 232 w 232"/>
                    <a:gd name="T11" fmla="*/ 20 h 208"/>
                    <a:gd name="T12" fmla="*/ 226 w 232"/>
                    <a:gd name="T13" fmla="*/ 15 h 208"/>
                    <a:gd name="T14" fmla="*/ 74 w 232"/>
                    <a:gd name="T15" fmla="*/ 104 h 208"/>
                    <a:gd name="T16" fmla="*/ 221 w 232"/>
                    <a:gd name="T17" fmla="*/ 10 h 208"/>
                    <a:gd name="T18" fmla="*/ 214 w 232"/>
                    <a:gd name="T19" fmla="*/ 0 h 208"/>
                    <a:gd name="T20" fmla="*/ 132 w 232"/>
                    <a:gd name="T21" fmla="*/ 60 h 208"/>
                    <a:gd name="T22" fmla="*/ 42 w 232"/>
                    <a:gd name="T23" fmla="*/ 96 h 208"/>
                    <a:gd name="T24" fmla="*/ 24 w 232"/>
                    <a:gd name="T25" fmla="*/ 14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2" h="208">
                      <a:moveTo>
                        <a:pt x="24" y="146"/>
                      </a:moveTo>
                      <a:cubicBezTo>
                        <a:pt x="19" y="151"/>
                        <a:pt x="13" y="156"/>
                        <a:pt x="6" y="160"/>
                      </a:cubicBezTo>
                      <a:cubicBezTo>
                        <a:pt x="1" y="172"/>
                        <a:pt x="0" y="193"/>
                        <a:pt x="8" y="208"/>
                      </a:cubicBezTo>
                      <a:cubicBezTo>
                        <a:pt x="15" y="204"/>
                        <a:pt x="22" y="200"/>
                        <a:pt x="30" y="197"/>
                      </a:cubicBezTo>
                      <a:cubicBezTo>
                        <a:pt x="17" y="187"/>
                        <a:pt x="16" y="171"/>
                        <a:pt x="27" y="158"/>
                      </a:cubicBezTo>
                      <a:cubicBezTo>
                        <a:pt x="66" y="114"/>
                        <a:pt x="177" y="136"/>
                        <a:pt x="232" y="20"/>
                      </a:cubicBezTo>
                      <a:cubicBezTo>
                        <a:pt x="230" y="18"/>
                        <a:pt x="228" y="16"/>
                        <a:pt x="226" y="15"/>
                      </a:cubicBezTo>
                      <a:cubicBezTo>
                        <a:pt x="185" y="82"/>
                        <a:pt x="118" y="89"/>
                        <a:pt x="74" y="104"/>
                      </a:cubicBezTo>
                      <a:cubicBezTo>
                        <a:pt x="87" y="92"/>
                        <a:pt x="191" y="80"/>
                        <a:pt x="221" y="10"/>
                      </a:cubicBezTo>
                      <a:cubicBezTo>
                        <a:pt x="218" y="7"/>
                        <a:pt x="216" y="4"/>
                        <a:pt x="214" y="0"/>
                      </a:cubicBezTo>
                      <a:cubicBezTo>
                        <a:pt x="193" y="33"/>
                        <a:pt x="158" y="49"/>
                        <a:pt x="132" y="60"/>
                      </a:cubicBezTo>
                      <a:cubicBezTo>
                        <a:pt x="97" y="76"/>
                        <a:pt x="58" y="79"/>
                        <a:pt x="42" y="96"/>
                      </a:cubicBezTo>
                      <a:cubicBezTo>
                        <a:pt x="44" y="114"/>
                        <a:pt x="39" y="132"/>
                        <a:pt x="24" y="146"/>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8" name="Freeform 934"/>
                <p:cNvSpPr/>
                <p:nvPr/>
              </p:nvSpPr>
              <p:spPr bwMode="auto">
                <a:xfrm>
                  <a:off x="4059" y="3591"/>
                  <a:ext cx="61" cy="76"/>
                </a:xfrm>
                <a:custGeom>
                  <a:avLst/>
                  <a:gdLst>
                    <a:gd name="T0" fmla="*/ 26 w 26"/>
                    <a:gd name="T1" fmla="*/ 24 h 32"/>
                    <a:gd name="T2" fmla="*/ 1 w 26"/>
                    <a:gd name="T3" fmla="*/ 0 h 32"/>
                    <a:gd name="T4" fmla="*/ 0 w 26"/>
                    <a:gd name="T5" fmla="*/ 16 h 32"/>
                    <a:gd name="T6" fmla="*/ 18 w 26"/>
                    <a:gd name="T7" fmla="*/ 32 h 32"/>
                    <a:gd name="T8" fmla="*/ 26 w 26"/>
                    <a:gd name="T9" fmla="*/ 24 h 32"/>
                  </a:gdLst>
                  <a:ahLst/>
                  <a:cxnLst>
                    <a:cxn ang="0">
                      <a:pos x="T0" y="T1"/>
                    </a:cxn>
                    <a:cxn ang="0">
                      <a:pos x="T2" y="T3"/>
                    </a:cxn>
                    <a:cxn ang="0">
                      <a:pos x="T4" y="T5"/>
                    </a:cxn>
                    <a:cxn ang="0">
                      <a:pos x="T6" y="T7"/>
                    </a:cxn>
                    <a:cxn ang="0">
                      <a:pos x="T8" y="T9"/>
                    </a:cxn>
                  </a:cxnLst>
                  <a:rect l="0" t="0" r="r" b="b"/>
                  <a:pathLst>
                    <a:path w="26" h="32">
                      <a:moveTo>
                        <a:pt x="26" y="24"/>
                      </a:moveTo>
                      <a:cubicBezTo>
                        <a:pt x="17" y="15"/>
                        <a:pt x="9" y="7"/>
                        <a:pt x="1" y="0"/>
                      </a:cubicBezTo>
                      <a:cubicBezTo>
                        <a:pt x="1" y="5"/>
                        <a:pt x="1" y="10"/>
                        <a:pt x="0" y="16"/>
                      </a:cubicBezTo>
                      <a:cubicBezTo>
                        <a:pt x="18" y="32"/>
                        <a:pt x="18" y="32"/>
                        <a:pt x="18" y="32"/>
                      </a:cubicBezTo>
                      <a:cubicBezTo>
                        <a:pt x="21" y="29"/>
                        <a:pt x="23" y="27"/>
                        <a:pt x="26" y="24"/>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9" name="Freeform 935"/>
                <p:cNvSpPr/>
                <p:nvPr/>
              </p:nvSpPr>
              <p:spPr bwMode="auto">
                <a:xfrm>
                  <a:off x="3848" y="1330"/>
                  <a:ext cx="130" cy="94"/>
                </a:xfrm>
                <a:custGeom>
                  <a:avLst/>
                  <a:gdLst>
                    <a:gd name="T0" fmla="*/ 0 w 55"/>
                    <a:gd name="T1" fmla="*/ 36 h 40"/>
                    <a:gd name="T2" fmla="*/ 3 w 55"/>
                    <a:gd name="T3" fmla="*/ 40 h 40"/>
                    <a:gd name="T4" fmla="*/ 55 w 55"/>
                    <a:gd name="T5" fmla="*/ 4 h 40"/>
                    <a:gd name="T6" fmla="*/ 52 w 55"/>
                    <a:gd name="T7" fmla="*/ 0 h 40"/>
                    <a:gd name="T8" fmla="*/ 0 w 55"/>
                    <a:gd name="T9" fmla="*/ 36 h 40"/>
                  </a:gdLst>
                  <a:ahLst/>
                  <a:cxnLst>
                    <a:cxn ang="0">
                      <a:pos x="T0" y="T1"/>
                    </a:cxn>
                    <a:cxn ang="0">
                      <a:pos x="T2" y="T3"/>
                    </a:cxn>
                    <a:cxn ang="0">
                      <a:pos x="T4" y="T5"/>
                    </a:cxn>
                    <a:cxn ang="0">
                      <a:pos x="T6" y="T7"/>
                    </a:cxn>
                    <a:cxn ang="0">
                      <a:pos x="T8" y="T9"/>
                    </a:cxn>
                  </a:cxnLst>
                  <a:rect l="0" t="0" r="r" b="b"/>
                  <a:pathLst>
                    <a:path w="55" h="40">
                      <a:moveTo>
                        <a:pt x="0" y="36"/>
                      </a:moveTo>
                      <a:cubicBezTo>
                        <a:pt x="1" y="37"/>
                        <a:pt x="2" y="38"/>
                        <a:pt x="3" y="40"/>
                      </a:cubicBezTo>
                      <a:cubicBezTo>
                        <a:pt x="55" y="4"/>
                        <a:pt x="55" y="4"/>
                        <a:pt x="55" y="4"/>
                      </a:cubicBezTo>
                      <a:cubicBezTo>
                        <a:pt x="52" y="0"/>
                        <a:pt x="52" y="0"/>
                        <a:pt x="52" y="0"/>
                      </a:cubicBezTo>
                      <a:cubicBezTo>
                        <a:pt x="42" y="8"/>
                        <a:pt x="14" y="26"/>
                        <a:pt x="0" y="36"/>
                      </a:cubicBez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0" name="Freeform 936"/>
                <p:cNvSpPr/>
                <p:nvPr/>
              </p:nvSpPr>
              <p:spPr bwMode="auto">
                <a:xfrm>
                  <a:off x="4037" y="2801"/>
                  <a:ext cx="24" cy="163"/>
                </a:xfrm>
                <a:custGeom>
                  <a:avLst/>
                  <a:gdLst>
                    <a:gd name="T0" fmla="*/ 0 w 24"/>
                    <a:gd name="T1" fmla="*/ 147 h 163"/>
                    <a:gd name="T2" fmla="*/ 22 w 24"/>
                    <a:gd name="T3" fmla="*/ 163 h 163"/>
                    <a:gd name="T4" fmla="*/ 24 w 24"/>
                    <a:gd name="T5" fmla="*/ 17 h 163"/>
                    <a:gd name="T6" fmla="*/ 3 w 24"/>
                    <a:gd name="T7" fmla="*/ 0 h 163"/>
                    <a:gd name="T8" fmla="*/ 0 w 24"/>
                    <a:gd name="T9" fmla="*/ 147 h 163"/>
                  </a:gdLst>
                  <a:ahLst/>
                  <a:cxnLst>
                    <a:cxn ang="0">
                      <a:pos x="T0" y="T1"/>
                    </a:cxn>
                    <a:cxn ang="0">
                      <a:pos x="T2" y="T3"/>
                    </a:cxn>
                    <a:cxn ang="0">
                      <a:pos x="T4" y="T5"/>
                    </a:cxn>
                    <a:cxn ang="0">
                      <a:pos x="T6" y="T7"/>
                    </a:cxn>
                    <a:cxn ang="0">
                      <a:pos x="T8" y="T9"/>
                    </a:cxn>
                  </a:cxnLst>
                  <a:rect l="0" t="0" r="r" b="b"/>
                  <a:pathLst>
                    <a:path w="24" h="163">
                      <a:moveTo>
                        <a:pt x="0" y="147"/>
                      </a:moveTo>
                      <a:lnTo>
                        <a:pt x="22" y="163"/>
                      </a:lnTo>
                      <a:lnTo>
                        <a:pt x="24" y="17"/>
                      </a:lnTo>
                      <a:lnTo>
                        <a:pt x="3" y="0"/>
                      </a:lnTo>
                      <a:lnTo>
                        <a:pt x="0" y="147"/>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1" name="Freeform 937"/>
                <p:cNvSpPr/>
                <p:nvPr/>
              </p:nvSpPr>
              <p:spPr bwMode="auto">
                <a:xfrm>
                  <a:off x="4071" y="3395"/>
                  <a:ext cx="21" cy="206"/>
                </a:xfrm>
                <a:custGeom>
                  <a:avLst/>
                  <a:gdLst>
                    <a:gd name="T0" fmla="*/ 7 w 9"/>
                    <a:gd name="T1" fmla="*/ 7 h 87"/>
                    <a:gd name="T2" fmla="*/ 0 w 9"/>
                    <a:gd name="T3" fmla="*/ 0 h 87"/>
                    <a:gd name="T4" fmla="*/ 2 w 9"/>
                    <a:gd name="T5" fmla="*/ 80 h 87"/>
                    <a:gd name="T6" fmla="*/ 9 w 9"/>
                    <a:gd name="T7" fmla="*/ 87 h 87"/>
                    <a:gd name="T8" fmla="*/ 7 w 9"/>
                    <a:gd name="T9" fmla="*/ 7 h 87"/>
                  </a:gdLst>
                  <a:ahLst/>
                  <a:cxnLst>
                    <a:cxn ang="0">
                      <a:pos x="T0" y="T1"/>
                    </a:cxn>
                    <a:cxn ang="0">
                      <a:pos x="T2" y="T3"/>
                    </a:cxn>
                    <a:cxn ang="0">
                      <a:pos x="T4" y="T5"/>
                    </a:cxn>
                    <a:cxn ang="0">
                      <a:pos x="T6" y="T7"/>
                    </a:cxn>
                    <a:cxn ang="0">
                      <a:pos x="T8" y="T9"/>
                    </a:cxn>
                  </a:cxnLst>
                  <a:rect l="0" t="0" r="r" b="b"/>
                  <a:pathLst>
                    <a:path w="9" h="87">
                      <a:moveTo>
                        <a:pt x="7" y="7"/>
                      </a:moveTo>
                      <a:cubicBezTo>
                        <a:pt x="0" y="0"/>
                        <a:pt x="0" y="0"/>
                        <a:pt x="0" y="0"/>
                      </a:cubicBezTo>
                      <a:cubicBezTo>
                        <a:pt x="2" y="80"/>
                        <a:pt x="2" y="80"/>
                        <a:pt x="2" y="80"/>
                      </a:cubicBezTo>
                      <a:cubicBezTo>
                        <a:pt x="4" y="82"/>
                        <a:pt x="7" y="84"/>
                        <a:pt x="9" y="87"/>
                      </a:cubicBezTo>
                      <a:lnTo>
                        <a:pt x="7" y="7"/>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2" name="Freeform 938"/>
                <p:cNvSpPr/>
                <p:nvPr/>
              </p:nvSpPr>
              <p:spPr bwMode="auto">
                <a:xfrm>
                  <a:off x="3888" y="1424"/>
                  <a:ext cx="83" cy="66"/>
                </a:xfrm>
                <a:custGeom>
                  <a:avLst/>
                  <a:gdLst>
                    <a:gd name="T0" fmla="*/ 31 w 35"/>
                    <a:gd name="T1" fmla="*/ 9 h 28"/>
                    <a:gd name="T2" fmla="*/ 35 w 35"/>
                    <a:gd name="T3" fmla="*/ 0 h 28"/>
                    <a:gd name="T4" fmla="*/ 0 w 35"/>
                    <a:gd name="T5" fmla="*/ 24 h 28"/>
                    <a:gd name="T6" fmla="*/ 2 w 35"/>
                    <a:gd name="T7" fmla="*/ 28 h 28"/>
                    <a:gd name="T8" fmla="*/ 31 w 35"/>
                    <a:gd name="T9" fmla="*/ 9 h 28"/>
                  </a:gdLst>
                  <a:ahLst/>
                  <a:cxnLst>
                    <a:cxn ang="0">
                      <a:pos x="T0" y="T1"/>
                    </a:cxn>
                    <a:cxn ang="0">
                      <a:pos x="T2" y="T3"/>
                    </a:cxn>
                    <a:cxn ang="0">
                      <a:pos x="T4" y="T5"/>
                    </a:cxn>
                    <a:cxn ang="0">
                      <a:pos x="T6" y="T7"/>
                    </a:cxn>
                    <a:cxn ang="0">
                      <a:pos x="T8" y="T9"/>
                    </a:cxn>
                  </a:cxnLst>
                  <a:rect l="0" t="0" r="r" b="b"/>
                  <a:pathLst>
                    <a:path w="35" h="28">
                      <a:moveTo>
                        <a:pt x="31" y="9"/>
                      </a:moveTo>
                      <a:cubicBezTo>
                        <a:pt x="32" y="6"/>
                        <a:pt x="33" y="3"/>
                        <a:pt x="35" y="0"/>
                      </a:cubicBezTo>
                      <a:cubicBezTo>
                        <a:pt x="0" y="24"/>
                        <a:pt x="0" y="24"/>
                        <a:pt x="0" y="24"/>
                      </a:cubicBezTo>
                      <a:cubicBezTo>
                        <a:pt x="2" y="28"/>
                        <a:pt x="2" y="28"/>
                        <a:pt x="2" y="28"/>
                      </a:cubicBezTo>
                      <a:lnTo>
                        <a:pt x="31" y="9"/>
                      </a:ln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3" name="Freeform 939"/>
                <p:cNvSpPr/>
                <p:nvPr/>
              </p:nvSpPr>
              <p:spPr bwMode="auto">
                <a:xfrm>
                  <a:off x="3922" y="1997"/>
                  <a:ext cx="87" cy="142"/>
                </a:xfrm>
                <a:custGeom>
                  <a:avLst/>
                  <a:gdLst>
                    <a:gd name="T0" fmla="*/ 13 w 37"/>
                    <a:gd name="T1" fmla="*/ 24 h 60"/>
                    <a:gd name="T2" fmla="*/ 35 w 37"/>
                    <a:gd name="T3" fmla="*/ 60 h 60"/>
                    <a:gd name="T4" fmla="*/ 37 w 37"/>
                    <a:gd name="T5" fmla="*/ 46 h 60"/>
                    <a:gd name="T6" fmla="*/ 21 w 37"/>
                    <a:gd name="T7" fmla="*/ 2 h 60"/>
                    <a:gd name="T8" fmla="*/ 3 w 37"/>
                    <a:gd name="T9" fmla="*/ 0 h 60"/>
                    <a:gd name="T10" fmla="*/ 4 w 37"/>
                    <a:gd name="T11" fmla="*/ 42 h 60"/>
                    <a:gd name="T12" fmla="*/ 13 w 37"/>
                    <a:gd name="T13" fmla="*/ 24 h 60"/>
                  </a:gdLst>
                  <a:ahLst/>
                  <a:cxnLst>
                    <a:cxn ang="0">
                      <a:pos x="T0" y="T1"/>
                    </a:cxn>
                    <a:cxn ang="0">
                      <a:pos x="T2" y="T3"/>
                    </a:cxn>
                    <a:cxn ang="0">
                      <a:pos x="T4" y="T5"/>
                    </a:cxn>
                    <a:cxn ang="0">
                      <a:pos x="T6" y="T7"/>
                    </a:cxn>
                    <a:cxn ang="0">
                      <a:pos x="T8" y="T9"/>
                    </a:cxn>
                    <a:cxn ang="0">
                      <a:pos x="T10" y="T11"/>
                    </a:cxn>
                    <a:cxn ang="0">
                      <a:pos x="T12" y="T13"/>
                    </a:cxn>
                  </a:cxnLst>
                  <a:rect l="0" t="0" r="r" b="b"/>
                  <a:pathLst>
                    <a:path w="37" h="60">
                      <a:moveTo>
                        <a:pt x="13" y="24"/>
                      </a:moveTo>
                      <a:cubicBezTo>
                        <a:pt x="35" y="60"/>
                        <a:pt x="35" y="60"/>
                        <a:pt x="35" y="60"/>
                      </a:cubicBezTo>
                      <a:cubicBezTo>
                        <a:pt x="37" y="46"/>
                        <a:pt x="37" y="46"/>
                        <a:pt x="37" y="46"/>
                      </a:cubicBezTo>
                      <a:cubicBezTo>
                        <a:pt x="27" y="30"/>
                        <a:pt x="22" y="15"/>
                        <a:pt x="21" y="2"/>
                      </a:cubicBezTo>
                      <a:cubicBezTo>
                        <a:pt x="15" y="2"/>
                        <a:pt x="9" y="1"/>
                        <a:pt x="3" y="0"/>
                      </a:cubicBezTo>
                      <a:cubicBezTo>
                        <a:pt x="0" y="13"/>
                        <a:pt x="0" y="28"/>
                        <a:pt x="4" y="42"/>
                      </a:cubicBezTo>
                      <a:lnTo>
                        <a:pt x="13" y="24"/>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4" name="Freeform 940"/>
                <p:cNvSpPr/>
                <p:nvPr/>
              </p:nvSpPr>
              <p:spPr bwMode="auto">
                <a:xfrm>
                  <a:off x="3903" y="2217"/>
                  <a:ext cx="120" cy="113"/>
                </a:xfrm>
                <a:custGeom>
                  <a:avLst/>
                  <a:gdLst>
                    <a:gd name="T0" fmla="*/ 32 w 51"/>
                    <a:gd name="T1" fmla="*/ 48 h 48"/>
                    <a:gd name="T2" fmla="*/ 51 w 51"/>
                    <a:gd name="T3" fmla="*/ 38 h 48"/>
                    <a:gd name="T4" fmla="*/ 49 w 51"/>
                    <a:gd name="T5" fmla="*/ 14 h 48"/>
                    <a:gd name="T6" fmla="*/ 38 w 51"/>
                    <a:gd name="T7" fmla="*/ 15 h 48"/>
                    <a:gd name="T8" fmla="*/ 31 w 51"/>
                    <a:gd name="T9" fmla="*/ 0 h 48"/>
                    <a:gd name="T10" fmla="*/ 18 w 51"/>
                    <a:gd name="T11" fmla="*/ 0 h 48"/>
                    <a:gd name="T12" fmla="*/ 12 w 51"/>
                    <a:gd name="T13" fmla="*/ 17 h 48"/>
                    <a:gd name="T14" fmla="*/ 0 w 51"/>
                    <a:gd name="T15" fmla="*/ 19 h 48"/>
                    <a:gd name="T16" fmla="*/ 7 w 51"/>
                    <a:gd name="T17" fmla="*/ 40 h 48"/>
                    <a:gd name="T18" fmla="*/ 32 w 51"/>
                    <a:gd name="T19"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8">
                      <a:moveTo>
                        <a:pt x="32" y="48"/>
                      </a:moveTo>
                      <a:cubicBezTo>
                        <a:pt x="37" y="46"/>
                        <a:pt x="44" y="42"/>
                        <a:pt x="51" y="38"/>
                      </a:cubicBezTo>
                      <a:cubicBezTo>
                        <a:pt x="49" y="31"/>
                        <a:pt x="48" y="22"/>
                        <a:pt x="49" y="14"/>
                      </a:cubicBezTo>
                      <a:cubicBezTo>
                        <a:pt x="38" y="15"/>
                        <a:pt x="38" y="15"/>
                        <a:pt x="38" y="15"/>
                      </a:cubicBezTo>
                      <a:cubicBezTo>
                        <a:pt x="31" y="0"/>
                        <a:pt x="31" y="0"/>
                        <a:pt x="31" y="0"/>
                      </a:cubicBezTo>
                      <a:cubicBezTo>
                        <a:pt x="27" y="0"/>
                        <a:pt x="22" y="0"/>
                        <a:pt x="18" y="0"/>
                      </a:cubicBezTo>
                      <a:cubicBezTo>
                        <a:pt x="12" y="17"/>
                        <a:pt x="12" y="17"/>
                        <a:pt x="12" y="17"/>
                      </a:cubicBezTo>
                      <a:cubicBezTo>
                        <a:pt x="0" y="19"/>
                        <a:pt x="0" y="19"/>
                        <a:pt x="0" y="19"/>
                      </a:cubicBezTo>
                      <a:cubicBezTo>
                        <a:pt x="1" y="26"/>
                        <a:pt x="4" y="33"/>
                        <a:pt x="7" y="40"/>
                      </a:cubicBezTo>
                      <a:cubicBezTo>
                        <a:pt x="15" y="42"/>
                        <a:pt x="24" y="45"/>
                        <a:pt x="32" y="48"/>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5" name="Freeform 941"/>
                <p:cNvSpPr/>
                <p:nvPr/>
              </p:nvSpPr>
              <p:spPr bwMode="auto">
                <a:xfrm>
                  <a:off x="3985" y="2501"/>
                  <a:ext cx="52" cy="52"/>
                </a:xfrm>
                <a:custGeom>
                  <a:avLst/>
                  <a:gdLst>
                    <a:gd name="T0" fmla="*/ 5 w 22"/>
                    <a:gd name="T1" fmla="*/ 3 h 22"/>
                    <a:gd name="T2" fmla="*/ 3 w 22"/>
                    <a:gd name="T3" fmla="*/ 17 h 22"/>
                    <a:gd name="T4" fmla="*/ 17 w 22"/>
                    <a:gd name="T5" fmla="*/ 19 h 22"/>
                    <a:gd name="T6" fmla="*/ 19 w 22"/>
                    <a:gd name="T7" fmla="*/ 5 h 22"/>
                    <a:gd name="T8" fmla="*/ 5 w 22"/>
                    <a:gd name="T9" fmla="*/ 3 h 22"/>
                  </a:gdLst>
                  <a:ahLst/>
                  <a:cxnLst>
                    <a:cxn ang="0">
                      <a:pos x="T0" y="T1"/>
                    </a:cxn>
                    <a:cxn ang="0">
                      <a:pos x="T2" y="T3"/>
                    </a:cxn>
                    <a:cxn ang="0">
                      <a:pos x="T4" y="T5"/>
                    </a:cxn>
                    <a:cxn ang="0">
                      <a:pos x="T6" y="T7"/>
                    </a:cxn>
                    <a:cxn ang="0">
                      <a:pos x="T8" y="T9"/>
                    </a:cxn>
                  </a:cxnLst>
                  <a:rect l="0" t="0" r="r" b="b"/>
                  <a:pathLst>
                    <a:path w="22" h="22">
                      <a:moveTo>
                        <a:pt x="5" y="3"/>
                      </a:moveTo>
                      <a:cubicBezTo>
                        <a:pt x="0" y="6"/>
                        <a:pt x="0" y="12"/>
                        <a:pt x="3" y="17"/>
                      </a:cubicBezTo>
                      <a:cubicBezTo>
                        <a:pt x="6" y="21"/>
                        <a:pt x="12" y="22"/>
                        <a:pt x="17" y="19"/>
                      </a:cubicBezTo>
                      <a:cubicBezTo>
                        <a:pt x="21" y="16"/>
                        <a:pt x="22" y="10"/>
                        <a:pt x="19" y="5"/>
                      </a:cubicBezTo>
                      <a:cubicBezTo>
                        <a:pt x="15" y="1"/>
                        <a:pt x="9" y="0"/>
                        <a:pt x="5" y="3"/>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6" name="Freeform 942"/>
                <p:cNvSpPr/>
                <p:nvPr/>
              </p:nvSpPr>
              <p:spPr bwMode="auto">
                <a:xfrm>
                  <a:off x="4044" y="3636"/>
                  <a:ext cx="53" cy="64"/>
                </a:xfrm>
                <a:custGeom>
                  <a:avLst/>
                  <a:gdLst>
                    <a:gd name="T0" fmla="*/ 12 w 22"/>
                    <a:gd name="T1" fmla="*/ 26 h 27"/>
                    <a:gd name="T2" fmla="*/ 22 w 22"/>
                    <a:gd name="T3" fmla="*/ 15 h 27"/>
                    <a:gd name="T4" fmla="*/ 5 w 22"/>
                    <a:gd name="T5" fmla="*/ 0 h 27"/>
                    <a:gd name="T6" fmla="*/ 0 w 22"/>
                    <a:gd name="T7" fmla="*/ 14 h 27"/>
                    <a:gd name="T8" fmla="*/ 12 w 22"/>
                    <a:gd name="T9" fmla="*/ 27 h 27"/>
                    <a:gd name="T10" fmla="*/ 12 w 22"/>
                    <a:gd name="T11" fmla="*/ 26 h 27"/>
                  </a:gdLst>
                  <a:ahLst/>
                  <a:cxnLst>
                    <a:cxn ang="0">
                      <a:pos x="T0" y="T1"/>
                    </a:cxn>
                    <a:cxn ang="0">
                      <a:pos x="T2" y="T3"/>
                    </a:cxn>
                    <a:cxn ang="0">
                      <a:pos x="T4" y="T5"/>
                    </a:cxn>
                    <a:cxn ang="0">
                      <a:pos x="T6" y="T7"/>
                    </a:cxn>
                    <a:cxn ang="0">
                      <a:pos x="T8" y="T9"/>
                    </a:cxn>
                    <a:cxn ang="0">
                      <a:pos x="T10" y="T11"/>
                    </a:cxn>
                  </a:cxnLst>
                  <a:rect l="0" t="0" r="r" b="b"/>
                  <a:pathLst>
                    <a:path w="22" h="27">
                      <a:moveTo>
                        <a:pt x="12" y="26"/>
                      </a:moveTo>
                      <a:cubicBezTo>
                        <a:pt x="15" y="23"/>
                        <a:pt x="18" y="19"/>
                        <a:pt x="22" y="15"/>
                      </a:cubicBezTo>
                      <a:cubicBezTo>
                        <a:pt x="5" y="0"/>
                        <a:pt x="5" y="0"/>
                        <a:pt x="5" y="0"/>
                      </a:cubicBezTo>
                      <a:cubicBezTo>
                        <a:pt x="4" y="5"/>
                        <a:pt x="2" y="10"/>
                        <a:pt x="0" y="14"/>
                      </a:cubicBezTo>
                      <a:cubicBezTo>
                        <a:pt x="12" y="27"/>
                        <a:pt x="12" y="27"/>
                        <a:pt x="12" y="27"/>
                      </a:cubicBezTo>
                      <a:lnTo>
                        <a:pt x="12" y="26"/>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7" name="Freeform 943"/>
                <p:cNvSpPr/>
                <p:nvPr/>
              </p:nvSpPr>
              <p:spPr bwMode="auto">
                <a:xfrm>
                  <a:off x="3969" y="3057"/>
                  <a:ext cx="106" cy="104"/>
                </a:xfrm>
                <a:custGeom>
                  <a:avLst/>
                  <a:gdLst>
                    <a:gd name="T0" fmla="*/ 35 w 45"/>
                    <a:gd name="T1" fmla="*/ 38 h 44"/>
                    <a:gd name="T2" fmla="*/ 38 w 45"/>
                    <a:gd name="T3" fmla="*/ 11 h 44"/>
                    <a:gd name="T4" fmla="*/ 11 w 45"/>
                    <a:gd name="T5" fmla="*/ 6 h 44"/>
                    <a:gd name="T6" fmla="*/ 7 w 45"/>
                    <a:gd name="T7" fmla="*/ 34 h 44"/>
                    <a:gd name="T8" fmla="*/ 35 w 45"/>
                    <a:gd name="T9" fmla="*/ 38 h 44"/>
                  </a:gdLst>
                  <a:ahLst/>
                  <a:cxnLst>
                    <a:cxn ang="0">
                      <a:pos x="T0" y="T1"/>
                    </a:cxn>
                    <a:cxn ang="0">
                      <a:pos x="T2" y="T3"/>
                    </a:cxn>
                    <a:cxn ang="0">
                      <a:pos x="T4" y="T5"/>
                    </a:cxn>
                    <a:cxn ang="0">
                      <a:pos x="T6" y="T7"/>
                    </a:cxn>
                    <a:cxn ang="0">
                      <a:pos x="T8" y="T9"/>
                    </a:cxn>
                  </a:cxnLst>
                  <a:rect l="0" t="0" r="r" b="b"/>
                  <a:pathLst>
                    <a:path w="45" h="44">
                      <a:moveTo>
                        <a:pt x="35" y="38"/>
                      </a:moveTo>
                      <a:cubicBezTo>
                        <a:pt x="44" y="32"/>
                        <a:pt x="45" y="20"/>
                        <a:pt x="38" y="11"/>
                      </a:cubicBezTo>
                      <a:cubicBezTo>
                        <a:pt x="32" y="2"/>
                        <a:pt x="19" y="0"/>
                        <a:pt x="11" y="6"/>
                      </a:cubicBezTo>
                      <a:cubicBezTo>
                        <a:pt x="2" y="12"/>
                        <a:pt x="0" y="25"/>
                        <a:pt x="7" y="34"/>
                      </a:cubicBezTo>
                      <a:cubicBezTo>
                        <a:pt x="14" y="42"/>
                        <a:pt x="27" y="44"/>
                        <a:pt x="35" y="38"/>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8" name="Freeform 944"/>
                <p:cNvSpPr/>
                <p:nvPr/>
              </p:nvSpPr>
              <p:spPr bwMode="auto">
                <a:xfrm>
                  <a:off x="3884" y="1833"/>
                  <a:ext cx="139" cy="81"/>
                </a:xfrm>
                <a:custGeom>
                  <a:avLst/>
                  <a:gdLst>
                    <a:gd name="T0" fmla="*/ 0 w 59"/>
                    <a:gd name="T1" fmla="*/ 18 h 34"/>
                    <a:gd name="T2" fmla="*/ 44 w 59"/>
                    <a:gd name="T3" fmla="*/ 34 h 34"/>
                    <a:gd name="T4" fmla="*/ 59 w 59"/>
                    <a:gd name="T5" fmla="*/ 9 h 34"/>
                    <a:gd name="T6" fmla="*/ 22 w 59"/>
                    <a:gd name="T7" fmla="*/ 0 h 34"/>
                    <a:gd name="T8" fmla="*/ 0 w 59"/>
                    <a:gd name="T9" fmla="*/ 18 h 34"/>
                  </a:gdLst>
                  <a:ahLst/>
                  <a:cxnLst>
                    <a:cxn ang="0">
                      <a:pos x="T0" y="T1"/>
                    </a:cxn>
                    <a:cxn ang="0">
                      <a:pos x="T2" y="T3"/>
                    </a:cxn>
                    <a:cxn ang="0">
                      <a:pos x="T4" y="T5"/>
                    </a:cxn>
                    <a:cxn ang="0">
                      <a:pos x="T6" y="T7"/>
                    </a:cxn>
                    <a:cxn ang="0">
                      <a:pos x="T8" y="T9"/>
                    </a:cxn>
                  </a:cxnLst>
                  <a:rect l="0" t="0" r="r" b="b"/>
                  <a:pathLst>
                    <a:path w="59" h="34">
                      <a:moveTo>
                        <a:pt x="0" y="18"/>
                      </a:moveTo>
                      <a:cubicBezTo>
                        <a:pt x="12" y="26"/>
                        <a:pt x="30" y="33"/>
                        <a:pt x="44" y="34"/>
                      </a:cubicBezTo>
                      <a:cubicBezTo>
                        <a:pt x="48" y="25"/>
                        <a:pt x="53" y="16"/>
                        <a:pt x="59" y="9"/>
                      </a:cubicBezTo>
                      <a:cubicBezTo>
                        <a:pt x="47" y="8"/>
                        <a:pt x="33" y="5"/>
                        <a:pt x="22" y="0"/>
                      </a:cubicBezTo>
                      <a:cubicBezTo>
                        <a:pt x="15" y="7"/>
                        <a:pt x="7" y="13"/>
                        <a:pt x="0" y="18"/>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9" name="Freeform 945"/>
                <p:cNvSpPr/>
                <p:nvPr/>
              </p:nvSpPr>
              <p:spPr bwMode="auto">
                <a:xfrm>
                  <a:off x="3895" y="1453"/>
                  <a:ext cx="62" cy="52"/>
                </a:xfrm>
                <a:custGeom>
                  <a:avLst/>
                  <a:gdLst>
                    <a:gd name="T0" fmla="*/ 26 w 26"/>
                    <a:gd name="T1" fmla="*/ 0 h 22"/>
                    <a:gd name="T2" fmla="*/ 0 w 26"/>
                    <a:gd name="T3" fmla="*/ 18 h 22"/>
                    <a:gd name="T4" fmla="*/ 3 w 26"/>
                    <a:gd name="T5" fmla="*/ 22 h 22"/>
                    <a:gd name="T6" fmla="*/ 23 w 26"/>
                    <a:gd name="T7" fmla="*/ 9 h 22"/>
                    <a:gd name="T8" fmla="*/ 26 w 26"/>
                    <a:gd name="T9" fmla="*/ 0 h 22"/>
                  </a:gdLst>
                  <a:ahLst/>
                  <a:cxnLst>
                    <a:cxn ang="0">
                      <a:pos x="T0" y="T1"/>
                    </a:cxn>
                    <a:cxn ang="0">
                      <a:pos x="T2" y="T3"/>
                    </a:cxn>
                    <a:cxn ang="0">
                      <a:pos x="T4" y="T5"/>
                    </a:cxn>
                    <a:cxn ang="0">
                      <a:pos x="T6" y="T7"/>
                    </a:cxn>
                    <a:cxn ang="0">
                      <a:pos x="T8" y="T9"/>
                    </a:cxn>
                  </a:cxnLst>
                  <a:rect l="0" t="0" r="r" b="b"/>
                  <a:pathLst>
                    <a:path w="26" h="22">
                      <a:moveTo>
                        <a:pt x="26" y="0"/>
                      </a:moveTo>
                      <a:cubicBezTo>
                        <a:pt x="0" y="18"/>
                        <a:pt x="0" y="18"/>
                        <a:pt x="0" y="18"/>
                      </a:cubicBezTo>
                      <a:cubicBezTo>
                        <a:pt x="3" y="22"/>
                        <a:pt x="3" y="22"/>
                        <a:pt x="3" y="22"/>
                      </a:cubicBezTo>
                      <a:cubicBezTo>
                        <a:pt x="23" y="9"/>
                        <a:pt x="23" y="9"/>
                        <a:pt x="23" y="9"/>
                      </a:cubicBezTo>
                      <a:cubicBezTo>
                        <a:pt x="24" y="6"/>
                        <a:pt x="25" y="3"/>
                        <a:pt x="26" y="0"/>
                      </a:cubicBez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0" name="Freeform 946"/>
                <p:cNvSpPr/>
                <p:nvPr/>
              </p:nvSpPr>
              <p:spPr bwMode="auto">
                <a:xfrm>
                  <a:off x="4014" y="2785"/>
                  <a:ext cx="19" cy="158"/>
                </a:xfrm>
                <a:custGeom>
                  <a:avLst/>
                  <a:gdLst>
                    <a:gd name="T0" fmla="*/ 2 w 19"/>
                    <a:gd name="T1" fmla="*/ 0 h 158"/>
                    <a:gd name="T2" fmla="*/ 0 w 19"/>
                    <a:gd name="T3" fmla="*/ 146 h 158"/>
                    <a:gd name="T4" fmla="*/ 16 w 19"/>
                    <a:gd name="T5" fmla="*/ 158 h 158"/>
                    <a:gd name="T6" fmla="*/ 19 w 19"/>
                    <a:gd name="T7" fmla="*/ 11 h 158"/>
                    <a:gd name="T8" fmla="*/ 2 w 19"/>
                    <a:gd name="T9" fmla="*/ 0 h 158"/>
                  </a:gdLst>
                  <a:ahLst/>
                  <a:cxnLst>
                    <a:cxn ang="0">
                      <a:pos x="T0" y="T1"/>
                    </a:cxn>
                    <a:cxn ang="0">
                      <a:pos x="T2" y="T3"/>
                    </a:cxn>
                    <a:cxn ang="0">
                      <a:pos x="T4" y="T5"/>
                    </a:cxn>
                    <a:cxn ang="0">
                      <a:pos x="T6" y="T7"/>
                    </a:cxn>
                    <a:cxn ang="0">
                      <a:pos x="T8" y="T9"/>
                    </a:cxn>
                  </a:cxnLst>
                  <a:rect l="0" t="0" r="r" b="b"/>
                  <a:pathLst>
                    <a:path w="19" h="158">
                      <a:moveTo>
                        <a:pt x="2" y="0"/>
                      </a:moveTo>
                      <a:lnTo>
                        <a:pt x="0" y="146"/>
                      </a:lnTo>
                      <a:lnTo>
                        <a:pt x="16" y="158"/>
                      </a:lnTo>
                      <a:lnTo>
                        <a:pt x="19" y="11"/>
                      </a:lnTo>
                      <a:lnTo>
                        <a:pt x="2"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1" name="Freeform 947"/>
                <p:cNvSpPr/>
                <p:nvPr/>
              </p:nvSpPr>
              <p:spPr bwMode="auto">
                <a:xfrm>
                  <a:off x="4047" y="3371"/>
                  <a:ext cx="21" cy="206"/>
                </a:xfrm>
                <a:custGeom>
                  <a:avLst/>
                  <a:gdLst>
                    <a:gd name="T0" fmla="*/ 9 w 9"/>
                    <a:gd name="T1" fmla="*/ 87 h 87"/>
                    <a:gd name="T2" fmla="*/ 6 w 9"/>
                    <a:gd name="T3" fmla="*/ 7 h 87"/>
                    <a:gd name="T4" fmla="*/ 0 w 9"/>
                    <a:gd name="T5" fmla="*/ 0 h 87"/>
                    <a:gd name="T6" fmla="*/ 2 w 9"/>
                    <a:gd name="T7" fmla="*/ 80 h 87"/>
                    <a:gd name="T8" fmla="*/ 9 w 9"/>
                    <a:gd name="T9" fmla="*/ 87 h 87"/>
                  </a:gdLst>
                  <a:ahLst/>
                  <a:cxnLst>
                    <a:cxn ang="0">
                      <a:pos x="T0" y="T1"/>
                    </a:cxn>
                    <a:cxn ang="0">
                      <a:pos x="T2" y="T3"/>
                    </a:cxn>
                    <a:cxn ang="0">
                      <a:pos x="T4" y="T5"/>
                    </a:cxn>
                    <a:cxn ang="0">
                      <a:pos x="T6" y="T7"/>
                    </a:cxn>
                    <a:cxn ang="0">
                      <a:pos x="T8" y="T9"/>
                    </a:cxn>
                  </a:cxnLst>
                  <a:rect l="0" t="0" r="r" b="b"/>
                  <a:pathLst>
                    <a:path w="9" h="87">
                      <a:moveTo>
                        <a:pt x="9" y="87"/>
                      </a:moveTo>
                      <a:cubicBezTo>
                        <a:pt x="6" y="7"/>
                        <a:pt x="6" y="7"/>
                        <a:pt x="6" y="7"/>
                      </a:cubicBezTo>
                      <a:cubicBezTo>
                        <a:pt x="0" y="0"/>
                        <a:pt x="0" y="0"/>
                        <a:pt x="0" y="0"/>
                      </a:cubicBezTo>
                      <a:cubicBezTo>
                        <a:pt x="2" y="80"/>
                        <a:pt x="2" y="80"/>
                        <a:pt x="2" y="80"/>
                      </a:cubicBezTo>
                      <a:cubicBezTo>
                        <a:pt x="4" y="82"/>
                        <a:pt x="7" y="85"/>
                        <a:pt x="9" y="87"/>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2" name="Freeform 948"/>
                <p:cNvSpPr/>
                <p:nvPr/>
              </p:nvSpPr>
              <p:spPr bwMode="auto">
                <a:xfrm>
                  <a:off x="3784" y="28"/>
                  <a:ext cx="85" cy="93"/>
                </a:xfrm>
                <a:custGeom>
                  <a:avLst/>
                  <a:gdLst>
                    <a:gd name="T0" fmla="*/ 17 w 36"/>
                    <a:gd name="T1" fmla="*/ 36 h 39"/>
                    <a:gd name="T2" fmla="*/ 10 w 36"/>
                    <a:gd name="T3" fmla="*/ 10 h 39"/>
                    <a:gd name="T4" fmla="*/ 29 w 36"/>
                    <a:gd name="T5" fmla="*/ 27 h 39"/>
                    <a:gd name="T6" fmla="*/ 36 w 36"/>
                    <a:gd name="T7" fmla="*/ 23 h 39"/>
                    <a:gd name="T8" fmla="*/ 29 w 36"/>
                    <a:gd name="T9" fmla="*/ 0 h 39"/>
                    <a:gd name="T10" fmla="*/ 24 w 36"/>
                    <a:gd name="T11" fmla="*/ 2 h 39"/>
                    <a:gd name="T12" fmla="*/ 28 w 36"/>
                    <a:gd name="T13" fmla="*/ 17 h 39"/>
                    <a:gd name="T14" fmla="*/ 7 w 36"/>
                    <a:gd name="T15" fmla="*/ 0 h 39"/>
                    <a:gd name="T16" fmla="*/ 0 w 36"/>
                    <a:gd name="T17" fmla="*/ 3 h 39"/>
                    <a:gd name="T18" fmla="*/ 10 w 36"/>
                    <a:gd name="T19" fmla="*/ 39 h 39"/>
                    <a:gd name="T20" fmla="*/ 17 w 36"/>
                    <a:gd name="T21" fmla="*/ 3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39">
                      <a:moveTo>
                        <a:pt x="17" y="36"/>
                      </a:moveTo>
                      <a:cubicBezTo>
                        <a:pt x="10" y="10"/>
                        <a:pt x="10" y="10"/>
                        <a:pt x="10" y="10"/>
                      </a:cubicBezTo>
                      <a:cubicBezTo>
                        <a:pt x="14" y="13"/>
                        <a:pt x="24" y="22"/>
                        <a:pt x="29" y="27"/>
                      </a:cubicBezTo>
                      <a:cubicBezTo>
                        <a:pt x="36" y="23"/>
                        <a:pt x="36" y="23"/>
                        <a:pt x="36" y="23"/>
                      </a:cubicBezTo>
                      <a:cubicBezTo>
                        <a:pt x="29" y="0"/>
                        <a:pt x="29" y="0"/>
                        <a:pt x="29" y="0"/>
                      </a:cubicBezTo>
                      <a:cubicBezTo>
                        <a:pt x="24" y="2"/>
                        <a:pt x="24" y="2"/>
                        <a:pt x="24" y="2"/>
                      </a:cubicBezTo>
                      <a:cubicBezTo>
                        <a:pt x="28" y="17"/>
                        <a:pt x="28" y="17"/>
                        <a:pt x="28" y="17"/>
                      </a:cubicBezTo>
                      <a:cubicBezTo>
                        <a:pt x="21" y="12"/>
                        <a:pt x="10" y="2"/>
                        <a:pt x="7" y="0"/>
                      </a:cubicBezTo>
                      <a:cubicBezTo>
                        <a:pt x="0" y="3"/>
                        <a:pt x="0" y="3"/>
                        <a:pt x="0" y="3"/>
                      </a:cubicBezTo>
                      <a:cubicBezTo>
                        <a:pt x="10" y="39"/>
                        <a:pt x="10" y="39"/>
                        <a:pt x="10" y="39"/>
                      </a:cubicBezTo>
                      <a:lnTo>
                        <a:pt x="17" y="36"/>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3" name="Freeform 949"/>
                <p:cNvSpPr/>
                <p:nvPr/>
              </p:nvSpPr>
              <p:spPr bwMode="auto">
                <a:xfrm>
                  <a:off x="3905" y="1481"/>
                  <a:ext cx="43" cy="38"/>
                </a:xfrm>
                <a:custGeom>
                  <a:avLst/>
                  <a:gdLst>
                    <a:gd name="T0" fmla="*/ 17 w 18"/>
                    <a:gd name="T1" fmla="*/ 1 h 16"/>
                    <a:gd name="T2" fmla="*/ 18 w 18"/>
                    <a:gd name="T3" fmla="*/ 0 h 16"/>
                    <a:gd name="T4" fmla="*/ 0 w 18"/>
                    <a:gd name="T5" fmla="*/ 12 h 16"/>
                    <a:gd name="T6" fmla="*/ 3 w 18"/>
                    <a:gd name="T7" fmla="*/ 16 h 16"/>
                    <a:gd name="T8" fmla="*/ 16 w 18"/>
                    <a:gd name="T9" fmla="*/ 7 h 16"/>
                    <a:gd name="T10" fmla="*/ 17 w 18"/>
                    <a:gd name="T11" fmla="*/ 1 h 16"/>
                  </a:gdLst>
                  <a:ahLst/>
                  <a:cxnLst>
                    <a:cxn ang="0">
                      <a:pos x="T0" y="T1"/>
                    </a:cxn>
                    <a:cxn ang="0">
                      <a:pos x="T2" y="T3"/>
                    </a:cxn>
                    <a:cxn ang="0">
                      <a:pos x="T4" y="T5"/>
                    </a:cxn>
                    <a:cxn ang="0">
                      <a:pos x="T6" y="T7"/>
                    </a:cxn>
                    <a:cxn ang="0">
                      <a:pos x="T8" y="T9"/>
                    </a:cxn>
                    <a:cxn ang="0">
                      <a:pos x="T10" y="T11"/>
                    </a:cxn>
                  </a:cxnLst>
                  <a:rect l="0" t="0" r="r" b="b"/>
                  <a:pathLst>
                    <a:path w="18" h="16">
                      <a:moveTo>
                        <a:pt x="17" y="1"/>
                      </a:moveTo>
                      <a:cubicBezTo>
                        <a:pt x="18" y="0"/>
                        <a:pt x="18" y="0"/>
                        <a:pt x="18" y="0"/>
                      </a:cubicBezTo>
                      <a:cubicBezTo>
                        <a:pt x="0" y="12"/>
                        <a:pt x="0" y="12"/>
                        <a:pt x="0" y="12"/>
                      </a:cubicBezTo>
                      <a:cubicBezTo>
                        <a:pt x="3" y="16"/>
                        <a:pt x="3" y="16"/>
                        <a:pt x="3" y="16"/>
                      </a:cubicBezTo>
                      <a:cubicBezTo>
                        <a:pt x="16" y="7"/>
                        <a:pt x="16" y="7"/>
                        <a:pt x="16" y="7"/>
                      </a:cubicBezTo>
                      <a:cubicBezTo>
                        <a:pt x="16" y="5"/>
                        <a:pt x="17" y="3"/>
                        <a:pt x="17" y="1"/>
                      </a:cubicBez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4" name="Freeform 950"/>
                <p:cNvSpPr/>
                <p:nvPr/>
              </p:nvSpPr>
              <p:spPr bwMode="auto">
                <a:xfrm>
                  <a:off x="3791" y="1886"/>
                  <a:ext cx="192" cy="104"/>
                </a:xfrm>
                <a:custGeom>
                  <a:avLst/>
                  <a:gdLst>
                    <a:gd name="T0" fmla="*/ 0 w 81"/>
                    <a:gd name="T1" fmla="*/ 17 h 44"/>
                    <a:gd name="T2" fmla="*/ 76 w 81"/>
                    <a:gd name="T3" fmla="*/ 42 h 44"/>
                    <a:gd name="T4" fmla="*/ 81 w 81"/>
                    <a:gd name="T5" fmla="*/ 17 h 44"/>
                    <a:gd name="T6" fmla="*/ 34 w 81"/>
                    <a:gd name="T7" fmla="*/ 0 h 44"/>
                    <a:gd name="T8" fmla="*/ 0 w 81"/>
                    <a:gd name="T9" fmla="*/ 17 h 44"/>
                  </a:gdLst>
                  <a:ahLst/>
                  <a:cxnLst>
                    <a:cxn ang="0">
                      <a:pos x="T0" y="T1"/>
                    </a:cxn>
                    <a:cxn ang="0">
                      <a:pos x="T2" y="T3"/>
                    </a:cxn>
                    <a:cxn ang="0">
                      <a:pos x="T4" y="T5"/>
                    </a:cxn>
                    <a:cxn ang="0">
                      <a:pos x="T6" y="T7"/>
                    </a:cxn>
                    <a:cxn ang="0">
                      <a:pos x="T8" y="T9"/>
                    </a:cxn>
                  </a:cxnLst>
                  <a:rect l="0" t="0" r="r" b="b"/>
                  <a:pathLst>
                    <a:path w="81" h="44">
                      <a:moveTo>
                        <a:pt x="0" y="17"/>
                      </a:moveTo>
                      <a:cubicBezTo>
                        <a:pt x="17" y="27"/>
                        <a:pt x="54" y="44"/>
                        <a:pt x="76" y="42"/>
                      </a:cubicBezTo>
                      <a:cubicBezTo>
                        <a:pt x="76" y="33"/>
                        <a:pt x="78" y="24"/>
                        <a:pt x="81" y="17"/>
                      </a:cubicBezTo>
                      <a:cubicBezTo>
                        <a:pt x="66" y="16"/>
                        <a:pt x="46" y="8"/>
                        <a:pt x="34" y="0"/>
                      </a:cubicBezTo>
                      <a:cubicBezTo>
                        <a:pt x="23" y="7"/>
                        <a:pt x="12" y="12"/>
                        <a:pt x="0" y="17"/>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5" name="Freeform 951"/>
                <p:cNvSpPr/>
                <p:nvPr/>
              </p:nvSpPr>
              <p:spPr bwMode="auto">
                <a:xfrm>
                  <a:off x="3914" y="1505"/>
                  <a:ext cx="26" cy="28"/>
                </a:xfrm>
                <a:custGeom>
                  <a:avLst/>
                  <a:gdLst>
                    <a:gd name="T0" fmla="*/ 11 w 11"/>
                    <a:gd name="T1" fmla="*/ 0 h 12"/>
                    <a:gd name="T2" fmla="*/ 0 w 11"/>
                    <a:gd name="T3" fmla="*/ 8 h 12"/>
                    <a:gd name="T4" fmla="*/ 2 w 11"/>
                    <a:gd name="T5" fmla="*/ 12 h 12"/>
                    <a:gd name="T6" fmla="*/ 10 w 11"/>
                    <a:gd name="T7" fmla="*/ 7 h 12"/>
                    <a:gd name="T8" fmla="*/ 11 w 11"/>
                    <a:gd name="T9" fmla="*/ 0 h 12"/>
                  </a:gdLst>
                  <a:ahLst/>
                  <a:cxnLst>
                    <a:cxn ang="0">
                      <a:pos x="T0" y="T1"/>
                    </a:cxn>
                    <a:cxn ang="0">
                      <a:pos x="T2" y="T3"/>
                    </a:cxn>
                    <a:cxn ang="0">
                      <a:pos x="T4" y="T5"/>
                    </a:cxn>
                    <a:cxn ang="0">
                      <a:pos x="T6" y="T7"/>
                    </a:cxn>
                    <a:cxn ang="0">
                      <a:pos x="T8" y="T9"/>
                    </a:cxn>
                  </a:cxnLst>
                  <a:rect l="0" t="0" r="r" b="b"/>
                  <a:pathLst>
                    <a:path w="11" h="12">
                      <a:moveTo>
                        <a:pt x="11" y="0"/>
                      </a:moveTo>
                      <a:cubicBezTo>
                        <a:pt x="0" y="8"/>
                        <a:pt x="0" y="8"/>
                        <a:pt x="0" y="8"/>
                      </a:cubicBezTo>
                      <a:cubicBezTo>
                        <a:pt x="2" y="12"/>
                        <a:pt x="2" y="12"/>
                        <a:pt x="2" y="12"/>
                      </a:cubicBezTo>
                      <a:cubicBezTo>
                        <a:pt x="10" y="7"/>
                        <a:pt x="10" y="7"/>
                        <a:pt x="10" y="7"/>
                      </a:cubicBezTo>
                      <a:cubicBezTo>
                        <a:pt x="11" y="5"/>
                        <a:pt x="11" y="2"/>
                        <a:pt x="11" y="0"/>
                      </a:cubicBez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6" name="Freeform 952"/>
                <p:cNvSpPr/>
                <p:nvPr/>
              </p:nvSpPr>
              <p:spPr bwMode="auto">
                <a:xfrm>
                  <a:off x="4018" y="3676"/>
                  <a:ext cx="50" cy="57"/>
                </a:xfrm>
                <a:custGeom>
                  <a:avLst/>
                  <a:gdLst>
                    <a:gd name="T0" fmla="*/ 21 w 21"/>
                    <a:gd name="T1" fmla="*/ 12 h 24"/>
                    <a:gd name="T2" fmla="*/ 9 w 21"/>
                    <a:gd name="T3" fmla="*/ 0 h 24"/>
                    <a:gd name="T4" fmla="*/ 0 w 21"/>
                    <a:gd name="T5" fmla="*/ 12 h 24"/>
                    <a:gd name="T6" fmla="*/ 9 w 21"/>
                    <a:gd name="T7" fmla="*/ 24 h 24"/>
                    <a:gd name="T8" fmla="*/ 21 w 21"/>
                    <a:gd name="T9" fmla="*/ 12 h 24"/>
                  </a:gdLst>
                  <a:ahLst/>
                  <a:cxnLst>
                    <a:cxn ang="0">
                      <a:pos x="T0" y="T1"/>
                    </a:cxn>
                    <a:cxn ang="0">
                      <a:pos x="T2" y="T3"/>
                    </a:cxn>
                    <a:cxn ang="0">
                      <a:pos x="T4" y="T5"/>
                    </a:cxn>
                    <a:cxn ang="0">
                      <a:pos x="T6" y="T7"/>
                    </a:cxn>
                    <a:cxn ang="0">
                      <a:pos x="T8" y="T9"/>
                    </a:cxn>
                  </a:cxnLst>
                  <a:rect l="0" t="0" r="r" b="b"/>
                  <a:pathLst>
                    <a:path w="21" h="24">
                      <a:moveTo>
                        <a:pt x="21" y="12"/>
                      </a:moveTo>
                      <a:cubicBezTo>
                        <a:pt x="9" y="0"/>
                        <a:pt x="9" y="0"/>
                        <a:pt x="9" y="0"/>
                      </a:cubicBezTo>
                      <a:cubicBezTo>
                        <a:pt x="7" y="4"/>
                        <a:pt x="4" y="8"/>
                        <a:pt x="0" y="12"/>
                      </a:cubicBezTo>
                      <a:cubicBezTo>
                        <a:pt x="9" y="24"/>
                        <a:pt x="9" y="24"/>
                        <a:pt x="9" y="24"/>
                      </a:cubicBezTo>
                      <a:cubicBezTo>
                        <a:pt x="13" y="21"/>
                        <a:pt x="17" y="17"/>
                        <a:pt x="21" y="12"/>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7" name="Freeform 953"/>
                <p:cNvSpPr/>
                <p:nvPr/>
              </p:nvSpPr>
              <p:spPr bwMode="auto">
                <a:xfrm>
                  <a:off x="3922" y="1528"/>
                  <a:ext cx="16" cy="36"/>
                </a:xfrm>
                <a:custGeom>
                  <a:avLst/>
                  <a:gdLst>
                    <a:gd name="T0" fmla="*/ 7 w 7"/>
                    <a:gd name="T1" fmla="*/ 15 h 15"/>
                    <a:gd name="T2" fmla="*/ 7 w 7"/>
                    <a:gd name="T3" fmla="*/ 0 h 15"/>
                    <a:gd name="T4" fmla="*/ 0 w 7"/>
                    <a:gd name="T5" fmla="*/ 4 h 15"/>
                    <a:gd name="T6" fmla="*/ 7 w 7"/>
                    <a:gd name="T7" fmla="*/ 15 h 15"/>
                  </a:gdLst>
                  <a:ahLst/>
                  <a:cxnLst>
                    <a:cxn ang="0">
                      <a:pos x="T0" y="T1"/>
                    </a:cxn>
                    <a:cxn ang="0">
                      <a:pos x="T2" y="T3"/>
                    </a:cxn>
                    <a:cxn ang="0">
                      <a:pos x="T4" y="T5"/>
                    </a:cxn>
                    <a:cxn ang="0">
                      <a:pos x="T6" y="T7"/>
                    </a:cxn>
                  </a:cxnLst>
                  <a:rect l="0" t="0" r="r" b="b"/>
                  <a:pathLst>
                    <a:path w="7" h="15">
                      <a:moveTo>
                        <a:pt x="7" y="15"/>
                      </a:moveTo>
                      <a:cubicBezTo>
                        <a:pt x="7" y="10"/>
                        <a:pt x="7" y="5"/>
                        <a:pt x="7" y="0"/>
                      </a:cubicBezTo>
                      <a:cubicBezTo>
                        <a:pt x="0" y="4"/>
                        <a:pt x="0" y="4"/>
                        <a:pt x="0" y="4"/>
                      </a:cubicBezTo>
                      <a:cubicBezTo>
                        <a:pt x="3" y="8"/>
                        <a:pt x="5" y="11"/>
                        <a:pt x="7" y="15"/>
                      </a:cubicBezTo>
                      <a:close/>
                    </a:path>
                  </a:pathLst>
                </a:custGeom>
                <a:solidFill>
                  <a:srgbClr val="6060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8" name="Freeform 954"/>
                <p:cNvSpPr/>
                <p:nvPr/>
              </p:nvSpPr>
              <p:spPr bwMode="auto">
                <a:xfrm>
                  <a:off x="3992" y="2768"/>
                  <a:ext cx="17" cy="156"/>
                </a:xfrm>
                <a:custGeom>
                  <a:avLst/>
                  <a:gdLst>
                    <a:gd name="T0" fmla="*/ 3 w 17"/>
                    <a:gd name="T1" fmla="*/ 0 h 156"/>
                    <a:gd name="T2" fmla="*/ 0 w 17"/>
                    <a:gd name="T3" fmla="*/ 144 h 156"/>
                    <a:gd name="T4" fmla="*/ 15 w 17"/>
                    <a:gd name="T5" fmla="*/ 156 h 156"/>
                    <a:gd name="T6" fmla="*/ 17 w 17"/>
                    <a:gd name="T7" fmla="*/ 9 h 156"/>
                    <a:gd name="T8" fmla="*/ 3 w 17"/>
                    <a:gd name="T9" fmla="*/ 0 h 156"/>
                  </a:gdLst>
                  <a:ahLst/>
                  <a:cxnLst>
                    <a:cxn ang="0">
                      <a:pos x="T0" y="T1"/>
                    </a:cxn>
                    <a:cxn ang="0">
                      <a:pos x="T2" y="T3"/>
                    </a:cxn>
                    <a:cxn ang="0">
                      <a:pos x="T4" y="T5"/>
                    </a:cxn>
                    <a:cxn ang="0">
                      <a:pos x="T6" y="T7"/>
                    </a:cxn>
                    <a:cxn ang="0">
                      <a:pos x="T8" y="T9"/>
                    </a:cxn>
                  </a:cxnLst>
                  <a:rect l="0" t="0" r="r" b="b"/>
                  <a:pathLst>
                    <a:path w="17" h="156">
                      <a:moveTo>
                        <a:pt x="3" y="0"/>
                      </a:moveTo>
                      <a:lnTo>
                        <a:pt x="0" y="144"/>
                      </a:lnTo>
                      <a:lnTo>
                        <a:pt x="15" y="156"/>
                      </a:lnTo>
                      <a:lnTo>
                        <a:pt x="17" y="9"/>
                      </a:lnTo>
                      <a:lnTo>
                        <a:pt x="3" y="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9" name="Freeform 955"/>
                <p:cNvSpPr/>
                <p:nvPr/>
              </p:nvSpPr>
              <p:spPr bwMode="auto">
                <a:xfrm>
                  <a:off x="4021" y="3348"/>
                  <a:ext cx="23" cy="205"/>
                </a:xfrm>
                <a:custGeom>
                  <a:avLst/>
                  <a:gdLst>
                    <a:gd name="T0" fmla="*/ 8 w 10"/>
                    <a:gd name="T1" fmla="*/ 7 h 87"/>
                    <a:gd name="T2" fmla="*/ 0 w 10"/>
                    <a:gd name="T3" fmla="*/ 0 h 87"/>
                    <a:gd name="T4" fmla="*/ 3 w 10"/>
                    <a:gd name="T5" fmla="*/ 81 h 87"/>
                    <a:gd name="T6" fmla="*/ 10 w 10"/>
                    <a:gd name="T7" fmla="*/ 87 h 87"/>
                    <a:gd name="T8" fmla="*/ 8 w 10"/>
                    <a:gd name="T9" fmla="*/ 7 h 87"/>
                  </a:gdLst>
                  <a:ahLst/>
                  <a:cxnLst>
                    <a:cxn ang="0">
                      <a:pos x="T0" y="T1"/>
                    </a:cxn>
                    <a:cxn ang="0">
                      <a:pos x="T2" y="T3"/>
                    </a:cxn>
                    <a:cxn ang="0">
                      <a:pos x="T4" y="T5"/>
                    </a:cxn>
                    <a:cxn ang="0">
                      <a:pos x="T6" y="T7"/>
                    </a:cxn>
                    <a:cxn ang="0">
                      <a:pos x="T8" y="T9"/>
                    </a:cxn>
                  </a:cxnLst>
                  <a:rect l="0" t="0" r="r" b="b"/>
                  <a:pathLst>
                    <a:path w="10" h="87">
                      <a:moveTo>
                        <a:pt x="8" y="7"/>
                      </a:moveTo>
                      <a:cubicBezTo>
                        <a:pt x="5" y="5"/>
                        <a:pt x="3" y="3"/>
                        <a:pt x="0" y="0"/>
                      </a:cubicBezTo>
                      <a:cubicBezTo>
                        <a:pt x="3" y="81"/>
                        <a:pt x="3" y="81"/>
                        <a:pt x="3" y="81"/>
                      </a:cubicBezTo>
                      <a:cubicBezTo>
                        <a:pt x="5" y="83"/>
                        <a:pt x="7" y="85"/>
                        <a:pt x="10" y="87"/>
                      </a:cubicBezTo>
                      <a:lnTo>
                        <a:pt x="8" y="7"/>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0" name="Freeform 956"/>
                <p:cNvSpPr>
                  <a:spLocks noEditPoints="1"/>
                </p:cNvSpPr>
                <p:nvPr/>
              </p:nvSpPr>
              <p:spPr bwMode="auto">
                <a:xfrm>
                  <a:off x="3744" y="3437"/>
                  <a:ext cx="310" cy="325"/>
                </a:xfrm>
                <a:custGeom>
                  <a:avLst/>
                  <a:gdLst>
                    <a:gd name="T0" fmla="*/ 129 w 131"/>
                    <a:gd name="T1" fmla="*/ 60 h 137"/>
                    <a:gd name="T2" fmla="*/ 93 w 131"/>
                    <a:gd name="T3" fmla="*/ 29 h 137"/>
                    <a:gd name="T4" fmla="*/ 92 w 131"/>
                    <a:gd name="T5" fmla="*/ 9 h 137"/>
                    <a:gd name="T6" fmla="*/ 32 w 131"/>
                    <a:gd name="T7" fmla="*/ 15 h 137"/>
                    <a:gd name="T8" fmla="*/ 20 w 131"/>
                    <a:gd name="T9" fmla="*/ 102 h 137"/>
                    <a:gd name="T10" fmla="*/ 105 w 131"/>
                    <a:gd name="T11" fmla="*/ 117 h 137"/>
                    <a:gd name="T12" fmla="*/ 129 w 131"/>
                    <a:gd name="T13" fmla="*/ 60 h 137"/>
                    <a:gd name="T14" fmla="*/ 23 w 131"/>
                    <a:gd name="T15" fmla="*/ 86 h 137"/>
                    <a:gd name="T16" fmla="*/ 49 w 131"/>
                    <a:gd name="T17" fmla="*/ 20 h 137"/>
                    <a:gd name="T18" fmla="*/ 73 w 131"/>
                    <a:gd name="T19" fmla="*/ 30 h 137"/>
                    <a:gd name="T20" fmla="*/ 49 w 131"/>
                    <a:gd name="T21" fmla="*/ 98 h 137"/>
                    <a:gd name="T22" fmla="*/ 23 w 131"/>
                    <a:gd name="T23" fmla="*/ 86 h 137"/>
                    <a:gd name="T24" fmla="*/ 64 w 131"/>
                    <a:gd name="T25" fmla="*/ 103 h 137"/>
                    <a:gd name="T26" fmla="*/ 86 w 131"/>
                    <a:gd name="T27" fmla="*/ 39 h 137"/>
                    <a:gd name="T28" fmla="*/ 111 w 131"/>
                    <a:gd name="T29" fmla="*/ 48 h 137"/>
                    <a:gd name="T30" fmla="*/ 87 w 131"/>
                    <a:gd name="T31" fmla="*/ 112 h 137"/>
                    <a:gd name="T32" fmla="*/ 64 w 131"/>
                    <a:gd name="T33" fmla="*/ 103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1" h="137">
                      <a:moveTo>
                        <a:pt x="129" y="60"/>
                      </a:moveTo>
                      <a:cubicBezTo>
                        <a:pt x="112" y="45"/>
                        <a:pt x="99" y="33"/>
                        <a:pt x="93" y="29"/>
                      </a:cubicBezTo>
                      <a:cubicBezTo>
                        <a:pt x="92" y="24"/>
                        <a:pt x="92" y="17"/>
                        <a:pt x="92" y="9"/>
                      </a:cubicBezTo>
                      <a:cubicBezTo>
                        <a:pt x="72" y="0"/>
                        <a:pt x="50" y="1"/>
                        <a:pt x="32" y="15"/>
                      </a:cubicBezTo>
                      <a:cubicBezTo>
                        <a:pt x="5" y="35"/>
                        <a:pt x="0" y="74"/>
                        <a:pt x="20" y="102"/>
                      </a:cubicBezTo>
                      <a:cubicBezTo>
                        <a:pt x="40" y="130"/>
                        <a:pt x="78" y="137"/>
                        <a:pt x="105" y="117"/>
                      </a:cubicBezTo>
                      <a:cubicBezTo>
                        <a:pt x="123" y="104"/>
                        <a:pt x="131" y="82"/>
                        <a:pt x="129" y="60"/>
                      </a:cubicBezTo>
                      <a:close/>
                      <a:moveTo>
                        <a:pt x="23" y="86"/>
                      </a:moveTo>
                      <a:cubicBezTo>
                        <a:pt x="49" y="20"/>
                        <a:pt x="49" y="20"/>
                        <a:pt x="49" y="20"/>
                      </a:cubicBezTo>
                      <a:cubicBezTo>
                        <a:pt x="73" y="30"/>
                        <a:pt x="73" y="30"/>
                        <a:pt x="73" y="30"/>
                      </a:cubicBezTo>
                      <a:cubicBezTo>
                        <a:pt x="49" y="98"/>
                        <a:pt x="49" y="98"/>
                        <a:pt x="49" y="98"/>
                      </a:cubicBezTo>
                      <a:lnTo>
                        <a:pt x="23" y="86"/>
                      </a:lnTo>
                      <a:close/>
                      <a:moveTo>
                        <a:pt x="64" y="103"/>
                      </a:moveTo>
                      <a:cubicBezTo>
                        <a:pt x="86" y="39"/>
                        <a:pt x="86" y="39"/>
                        <a:pt x="86" y="39"/>
                      </a:cubicBezTo>
                      <a:cubicBezTo>
                        <a:pt x="111" y="48"/>
                        <a:pt x="111" y="48"/>
                        <a:pt x="111" y="48"/>
                      </a:cubicBezTo>
                      <a:cubicBezTo>
                        <a:pt x="87" y="112"/>
                        <a:pt x="87" y="112"/>
                        <a:pt x="87" y="112"/>
                      </a:cubicBezTo>
                      <a:lnTo>
                        <a:pt x="64" y="103"/>
                      </a:lnTo>
                      <a:close/>
                    </a:path>
                  </a:pathLst>
                </a:custGeom>
                <a:solidFill>
                  <a:srgbClr val="B87A5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1" name="Freeform 957"/>
                <p:cNvSpPr/>
                <p:nvPr/>
              </p:nvSpPr>
              <p:spPr bwMode="auto">
                <a:xfrm>
                  <a:off x="3886" y="3922"/>
                  <a:ext cx="213" cy="339"/>
                </a:xfrm>
                <a:custGeom>
                  <a:avLst/>
                  <a:gdLst>
                    <a:gd name="T0" fmla="*/ 56 w 90"/>
                    <a:gd name="T1" fmla="*/ 8 h 143"/>
                    <a:gd name="T2" fmla="*/ 66 w 90"/>
                    <a:gd name="T3" fmla="*/ 100 h 143"/>
                    <a:gd name="T4" fmla="*/ 0 w 90"/>
                    <a:gd name="T5" fmla="*/ 51 h 143"/>
                    <a:gd name="T6" fmla="*/ 0 w 90"/>
                    <a:gd name="T7" fmla="*/ 78 h 143"/>
                    <a:gd name="T8" fmla="*/ 90 w 90"/>
                    <a:gd name="T9" fmla="*/ 143 h 143"/>
                    <a:gd name="T10" fmla="*/ 71 w 90"/>
                    <a:gd name="T11" fmla="*/ 0 h 143"/>
                    <a:gd name="T12" fmla="*/ 56 w 90"/>
                    <a:gd name="T13" fmla="*/ 8 h 143"/>
                  </a:gdLst>
                  <a:ahLst/>
                  <a:cxnLst>
                    <a:cxn ang="0">
                      <a:pos x="T0" y="T1"/>
                    </a:cxn>
                    <a:cxn ang="0">
                      <a:pos x="T2" y="T3"/>
                    </a:cxn>
                    <a:cxn ang="0">
                      <a:pos x="T4" y="T5"/>
                    </a:cxn>
                    <a:cxn ang="0">
                      <a:pos x="T6" y="T7"/>
                    </a:cxn>
                    <a:cxn ang="0">
                      <a:pos x="T8" y="T9"/>
                    </a:cxn>
                    <a:cxn ang="0">
                      <a:pos x="T10" y="T11"/>
                    </a:cxn>
                    <a:cxn ang="0">
                      <a:pos x="T12" y="T13"/>
                    </a:cxn>
                  </a:cxnLst>
                  <a:rect l="0" t="0" r="r" b="b"/>
                  <a:pathLst>
                    <a:path w="90" h="143">
                      <a:moveTo>
                        <a:pt x="56" y="8"/>
                      </a:moveTo>
                      <a:cubicBezTo>
                        <a:pt x="60" y="47"/>
                        <a:pt x="66" y="94"/>
                        <a:pt x="66" y="100"/>
                      </a:cubicBezTo>
                      <a:cubicBezTo>
                        <a:pt x="48" y="88"/>
                        <a:pt x="23" y="69"/>
                        <a:pt x="0" y="51"/>
                      </a:cubicBezTo>
                      <a:cubicBezTo>
                        <a:pt x="0" y="60"/>
                        <a:pt x="0" y="69"/>
                        <a:pt x="0" y="78"/>
                      </a:cubicBezTo>
                      <a:cubicBezTo>
                        <a:pt x="34" y="103"/>
                        <a:pt x="72" y="131"/>
                        <a:pt x="90" y="143"/>
                      </a:cubicBezTo>
                      <a:cubicBezTo>
                        <a:pt x="86" y="120"/>
                        <a:pt x="77" y="50"/>
                        <a:pt x="71" y="0"/>
                      </a:cubicBezTo>
                      <a:cubicBezTo>
                        <a:pt x="66" y="3"/>
                        <a:pt x="61" y="5"/>
                        <a:pt x="56" y="8"/>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2" name="Freeform 958"/>
                <p:cNvSpPr/>
                <p:nvPr/>
              </p:nvSpPr>
              <p:spPr bwMode="auto">
                <a:xfrm>
                  <a:off x="3801" y="2917"/>
                  <a:ext cx="251" cy="121"/>
                </a:xfrm>
                <a:custGeom>
                  <a:avLst/>
                  <a:gdLst>
                    <a:gd name="T0" fmla="*/ 0 w 106"/>
                    <a:gd name="T1" fmla="*/ 50 h 51"/>
                    <a:gd name="T2" fmla="*/ 14 w 106"/>
                    <a:gd name="T3" fmla="*/ 51 h 51"/>
                    <a:gd name="T4" fmla="*/ 52 w 106"/>
                    <a:gd name="T5" fmla="*/ 19 h 51"/>
                    <a:gd name="T6" fmla="*/ 82 w 106"/>
                    <a:gd name="T7" fmla="*/ 38 h 51"/>
                    <a:gd name="T8" fmla="*/ 106 w 106"/>
                    <a:gd name="T9" fmla="*/ 25 h 51"/>
                    <a:gd name="T10" fmla="*/ 74 w 106"/>
                    <a:gd name="T11" fmla="*/ 0 h 51"/>
                    <a:gd name="T12" fmla="*/ 39 w 106"/>
                    <a:gd name="T13" fmla="*/ 9 h 51"/>
                    <a:gd name="T14" fmla="*/ 26 w 106"/>
                    <a:gd name="T15" fmla="*/ 26 h 51"/>
                    <a:gd name="T16" fmla="*/ 0 w 106"/>
                    <a:gd name="T17"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51">
                      <a:moveTo>
                        <a:pt x="0" y="50"/>
                      </a:moveTo>
                      <a:cubicBezTo>
                        <a:pt x="5" y="51"/>
                        <a:pt x="9" y="51"/>
                        <a:pt x="14" y="51"/>
                      </a:cubicBezTo>
                      <a:cubicBezTo>
                        <a:pt x="23" y="36"/>
                        <a:pt x="36" y="25"/>
                        <a:pt x="52" y="19"/>
                      </a:cubicBezTo>
                      <a:cubicBezTo>
                        <a:pt x="68" y="13"/>
                        <a:pt x="84" y="25"/>
                        <a:pt x="82" y="38"/>
                      </a:cubicBezTo>
                      <a:cubicBezTo>
                        <a:pt x="91" y="34"/>
                        <a:pt x="100" y="30"/>
                        <a:pt x="106" y="25"/>
                      </a:cubicBezTo>
                      <a:cubicBezTo>
                        <a:pt x="94" y="16"/>
                        <a:pt x="83" y="7"/>
                        <a:pt x="74" y="0"/>
                      </a:cubicBezTo>
                      <a:cubicBezTo>
                        <a:pt x="63" y="5"/>
                        <a:pt x="51" y="8"/>
                        <a:pt x="39" y="9"/>
                      </a:cubicBezTo>
                      <a:cubicBezTo>
                        <a:pt x="37" y="15"/>
                        <a:pt x="33" y="21"/>
                        <a:pt x="26" y="26"/>
                      </a:cubicBezTo>
                      <a:cubicBezTo>
                        <a:pt x="17" y="33"/>
                        <a:pt x="8" y="40"/>
                        <a:pt x="0" y="5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3" name="Freeform 959"/>
                <p:cNvSpPr/>
                <p:nvPr/>
              </p:nvSpPr>
              <p:spPr bwMode="auto">
                <a:xfrm>
                  <a:off x="3971" y="2754"/>
                  <a:ext cx="17" cy="154"/>
                </a:xfrm>
                <a:custGeom>
                  <a:avLst/>
                  <a:gdLst>
                    <a:gd name="T0" fmla="*/ 17 w 17"/>
                    <a:gd name="T1" fmla="*/ 9 h 154"/>
                    <a:gd name="T2" fmla="*/ 3 w 17"/>
                    <a:gd name="T3" fmla="*/ 0 h 154"/>
                    <a:gd name="T4" fmla="*/ 0 w 17"/>
                    <a:gd name="T5" fmla="*/ 144 h 154"/>
                    <a:gd name="T6" fmla="*/ 14 w 17"/>
                    <a:gd name="T7" fmla="*/ 154 h 154"/>
                    <a:gd name="T8" fmla="*/ 17 w 17"/>
                    <a:gd name="T9" fmla="*/ 9 h 154"/>
                  </a:gdLst>
                  <a:ahLst/>
                  <a:cxnLst>
                    <a:cxn ang="0">
                      <a:pos x="T0" y="T1"/>
                    </a:cxn>
                    <a:cxn ang="0">
                      <a:pos x="T2" y="T3"/>
                    </a:cxn>
                    <a:cxn ang="0">
                      <a:pos x="T4" y="T5"/>
                    </a:cxn>
                    <a:cxn ang="0">
                      <a:pos x="T6" y="T7"/>
                    </a:cxn>
                    <a:cxn ang="0">
                      <a:pos x="T8" y="T9"/>
                    </a:cxn>
                  </a:cxnLst>
                  <a:rect l="0" t="0" r="r" b="b"/>
                  <a:pathLst>
                    <a:path w="17" h="154">
                      <a:moveTo>
                        <a:pt x="17" y="9"/>
                      </a:moveTo>
                      <a:lnTo>
                        <a:pt x="3" y="0"/>
                      </a:lnTo>
                      <a:lnTo>
                        <a:pt x="0" y="144"/>
                      </a:lnTo>
                      <a:lnTo>
                        <a:pt x="14" y="154"/>
                      </a:lnTo>
                      <a:lnTo>
                        <a:pt x="17" y="9"/>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4" name="Freeform 960"/>
                <p:cNvSpPr/>
                <p:nvPr/>
              </p:nvSpPr>
              <p:spPr bwMode="auto">
                <a:xfrm>
                  <a:off x="3997" y="3326"/>
                  <a:ext cx="21" cy="206"/>
                </a:xfrm>
                <a:custGeom>
                  <a:avLst/>
                  <a:gdLst>
                    <a:gd name="T0" fmla="*/ 7 w 9"/>
                    <a:gd name="T1" fmla="*/ 6 h 87"/>
                    <a:gd name="T2" fmla="*/ 0 w 9"/>
                    <a:gd name="T3" fmla="*/ 0 h 87"/>
                    <a:gd name="T4" fmla="*/ 2 w 9"/>
                    <a:gd name="T5" fmla="*/ 81 h 87"/>
                    <a:gd name="T6" fmla="*/ 9 w 9"/>
                    <a:gd name="T7" fmla="*/ 87 h 87"/>
                    <a:gd name="T8" fmla="*/ 7 w 9"/>
                    <a:gd name="T9" fmla="*/ 6 h 87"/>
                  </a:gdLst>
                  <a:ahLst/>
                  <a:cxnLst>
                    <a:cxn ang="0">
                      <a:pos x="T0" y="T1"/>
                    </a:cxn>
                    <a:cxn ang="0">
                      <a:pos x="T2" y="T3"/>
                    </a:cxn>
                    <a:cxn ang="0">
                      <a:pos x="T4" y="T5"/>
                    </a:cxn>
                    <a:cxn ang="0">
                      <a:pos x="T6" y="T7"/>
                    </a:cxn>
                    <a:cxn ang="0">
                      <a:pos x="T8" y="T9"/>
                    </a:cxn>
                  </a:cxnLst>
                  <a:rect l="0" t="0" r="r" b="b"/>
                  <a:pathLst>
                    <a:path w="9" h="87">
                      <a:moveTo>
                        <a:pt x="7" y="6"/>
                      </a:moveTo>
                      <a:cubicBezTo>
                        <a:pt x="5" y="4"/>
                        <a:pt x="2" y="2"/>
                        <a:pt x="0" y="0"/>
                      </a:cubicBezTo>
                      <a:cubicBezTo>
                        <a:pt x="2" y="81"/>
                        <a:pt x="2" y="81"/>
                        <a:pt x="2" y="81"/>
                      </a:cubicBezTo>
                      <a:cubicBezTo>
                        <a:pt x="4" y="83"/>
                        <a:pt x="7" y="85"/>
                        <a:pt x="9" y="87"/>
                      </a:cubicBezTo>
                      <a:lnTo>
                        <a:pt x="7" y="6"/>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5" name="Freeform 961"/>
                <p:cNvSpPr/>
                <p:nvPr/>
              </p:nvSpPr>
              <p:spPr bwMode="auto">
                <a:xfrm>
                  <a:off x="3990" y="3710"/>
                  <a:ext cx="43" cy="49"/>
                </a:xfrm>
                <a:custGeom>
                  <a:avLst/>
                  <a:gdLst>
                    <a:gd name="T0" fmla="*/ 18 w 18"/>
                    <a:gd name="T1" fmla="*/ 12 h 21"/>
                    <a:gd name="T2" fmla="*/ 10 w 18"/>
                    <a:gd name="T3" fmla="*/ 0 h 21"/>
                    <a:gd name="T4" fmla="*/ 3 w 18"/>
                    <a:gd name="T5" fmla="*/ 6 h 21"/>
                    <a:gd name="T6" fmla="*/ 0 w 18"/>
                    <a:gd name="T7" fmla="*/ 8 h 21"/>
                    <a:gd name="T8" fmla="*/ 6 w 18"/>
                    <a:gd name="T9" fmla="*/ 21 h 21"/>
                    <a:gd name="T10" fmla="*/ 18 w 18"/>
                    <a:gd name="T11" fmla="*/ 12 h 21"/>
                  </a:gdLst>
                  <a:ahLst/>
                  <a:cxnLst>
                    <a:cxn ang="0">
                      <a:pos x="T0" y="T1"/>
                    </a:cxn>
                    <a:cxn ang="0">
                      <a:pos x="T2" y="T3"/>
                    </a:cxn>
                    <a:cxn ang="0">
                      <a:pos x="T4" y="T5"/>
                    </a:cxn>
                    <a:cxn ang="0">
                      <a:pos x="T6" y="T7"/>
                    </a:cxn>
                    <a:cxn ang="0">
                      <a:pos x="T8" y="T9"/>
                    </a:cxn>
                    <a:cxn ang="0">
                      <a:pos x="T10" y="T11"/>
                    </a:cxn>
                  </a:cxnLst>
                  <a:rect l="0" t="0" r="r" b="b"/>
                  <a:pathLst>
                    <a:path w="18" h="21">
                      <a:moveTo>
                        <a:pt x="18" y="12"/>
                      </a:moveTo>
                      <a:cubicBezTo>
                        <a:pt x="10" y="0"/>
                        <a:pt x="10" y="0"/>
                        <a:pt x="10" y="0"/>
                      </a:cubicBezTo>
                      <a:cubicBezTo>
                        <a:pt x="8" y="2"/>
                        <a:pt x="6" y="4"/>
                        <a:pt x="3" y="6"/>
                      </a:cubicBezTo>
                      <a:cubicBezTo>
                        <a:pt x="2" y="7"/>
                        <a:pt x="1" y="7"/>
                        <a:pt x="0" y="8"/>
                      </a:cubicBezTo>
                      <a:cubicBezTo>
                        <a:pt x="6" y="21"/>
                        <a:pt x="6" y="21"/>
                        <a:pt x="6" y="21"/>
                      </a:cubicBezTo>
                      <a:cubicBezTo>
                        <a:pt x="10" y="18"/>
                        <a:pt x="14" y="15"/>
                        <a:pt x="18" y="12"/>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6" name="Freeform 962"/>
                <p:cNvSpPr/>
                <p:nvPr/>
              </p:nvSpPr>
              <p:spPr bwMode="auto">
                <a:xfrm>
                  <a:off x="3952" y="2737"/>
                  <a:ext cx="14" cy="156"/>
                </a:xfrm>
                <a:custGeom>
                  <a:avLst/>
                  <a:gdLst>
                    <a:gd name="T0" fmla="*/ 6 w 6"/>
                    <a:gd name="T1" fmla="*/ 4 h 66"/>
                    <a:gd name="T2" fmla="*/ 1 w 6"/>
                    <a:gd name="T3" fmla="*/ 0 h 66"/>
                    <a:gd name="T4" fmla="*/ 0 w 6"/>
                    <a:gd name="T5" fmla="*/ 62 h 66"/>
                    <a:gd name="T6" fmla="*/ 5 w 6"/>
                    <a:gd name="T7" fmla="*/ 66 h 66"/>
                    <a:gd name="T8" fmla="*/ 6 w 6"/>
                    <a:gd name="T9" fmla="*/ 4 h 66"/>
                  </a:gdLst>
                  <a:ahLst/>
                  <a:cxnLst>
                    <a:cxn ang="0">
                      <a:pos x="T0" y="T1"/>
                    </a:cxn>
                    <a:cxn ang="0">
                      <a:pos x="T2" y="T3"/>
                    </a:cxn>
                    <a:cxn ang="0">
                      <a:pos x="T4" y="T5"/>
                    </a:cxn>
                    <a:cxn ang="0">
                      <a:pos x="T6" y="T7"/>
                    </a:cxn>
                    <a:cxn ang="0">
                      <a:pos x="T8" y="T9"/>
                    </a:cxn>
                  </a:cxnLst>
                  <a:rect l="0" t="0" r="r" b="b"/>
                  <a:pathLst>
                    <a:path w="6" h="66">
                      <a:moveTo>
                        <a:pt x="6" y="4"/>
                      </a:moveTo>
                      <a:cubicBezTo>
                        <a:pt x="4" y="3"/>
                        <a:pt x="3" y="1"/>
                        <a:pt x="1" y="0"/>
                      </a:cubicBezTo>
                      <a:cubicBezTo>
                        <a:pt x="0" y="62"/>
                        <a:pt x="0" y="62"/>
                        <a:pt x="0" y="62"/>
                      </a:cubicBezTo>
                      <a:cubicBezTo>
                        <a:pt x="5" y="66"/>
                        <a:pt x="5" y="66"/>
                        <a:pt x="5" y="66"/>
                      </a:cubicBezTo>
                      <a:lnTo>
                        <a:pt x="6" y="4"/>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7" name="Freeform 963"/>
                <p:cNvSpPr/>
                <p:nvPr/>
              </p:nvSpPr>
              <p:spPr bwMode="auto">
                <a:xfrm>
                  <a:off x="3858" y="1975"/>
                  <a:ext cx="66" cy="171"/>
                </a:xfrm>
                <a:custGeom>
                  <a:avLst/>
                  <a:gdLst>
                    <a:gd name="T0" fmla="*/ 3 w 28"/>
                    <a:gd name="T1" fmla="*/ 0 h 72"/>
                    <a:gd name="T2" fmla="*/ 0 w 28"/>
                    <a:gd name="T3" fmla="*/ 20 h 72"/>
                    <a:gd name="T4" fmla="*/ 10 w 28"/>
                    <a:gd name="T5" fmla="*/ 17 h 72"/>
                    <a:gd name="T6" fmla="*/ 21 w 28"/>
                    <a:gd name="T7" fmla="*/ 72 h 72"/>
                    <a:gd name="T8" fmla="*/ 28 w 28"/>
                    <a:gd name="T9" fmla="*/ 56 h 72"/>
                    <a:gd name="T10" fmla="*/ 26 w 28"/>
                    <a:gd name="T11" fmla="*/ 8 h 72"/>
                    <a:gd name="T12" fmla="*/ 3 w 28"/>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28" h="72">
                      <a:moveTo>
                        <a:pt x="3" y="0"/>
                      </a:moveTo>
                      <a:cubicBezTo>
                        <a:pt x="1" y="7"/>
                        <a:pt x="0" y="13"/>
                        <a:pt x="0" y="20"/>
                      </a:cubicBezTo>
                      <a:cubicBezTo>
                        <a:pt x="10" y="17"/>
                        <a:pt x="10" y="17"/>
                        <a:pt x="10" y="17"/>
                      </a:cubicBezTo>
                      <a:cubicBezTo>
                        <a:pt x="21" y="72"/>
                        <a:pt x="21" y="72"/>
                        <a:pt x="21" y="72"/>
                      </a:cubicBezTo>
                      <a:cubicBezTo>
                        <a:pt x="28" y="56"/>
                        <a:pt x="28" y="56"/>
                        <a:pt x="28" y="56"/>
                      </a:cubicBezTo>
                      <a:cubicBezTo>
                        <a:pt x="23" y="40"/>
                        <a:pt x="23" y="23"/>
                        <a:pt x="26" y="8"/>
                      </a:cubicBezTo>
                      <a:cubicBezTo>
                        <a:pt x="18" y="6"/>
                        <a:pt x="10" y="3"/>
                        <a:pt x="3"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8" name="Freeform 964"/>
                <p:cNvSpPr/>
                <p:nvPr/>
              </p:nvSpPr>
              <p:spPr bwMode="auto">
                <a:xfrm>
                  <a:off x="3808" y="3232"/>
                  <a:ext cx="213" cy="92"/>
                </a:xfrm>
                <a:custGeom>
                  <a:avLst/>
                  <a:gdLst>
                    <a:gd name="T0" fmla="*/ 47 w 90"/>
                    <a:gd name="T1" fmla="*/ 39 h 39"/>
                    <a:gd name="T2" fmla="*/ 64 w 90"/>
                    <a:gd name="T3" fmla="*/ 39 h 39"/>
                    <a:gd name="T4" fmla="*/ 64 w 90"/>
                    <a:gd name="T5" fmla="*/ 22 h 39"/>
                    <a:gd name="T6" fmla="*/ 90 w 90"/>
                    <a:gd name="T7" fmla="*/ 2 h 39"/>
                    <a:gd name="T8" fmla="*/ 72 w 90"/>
                    <a:gd name="T9" fmla="*/ 0 h 39"/>
                    <a:gd name="T10" fmla="*/ 45 w 90"/>
                    <a:gd name="T11" fmla="*/ 17 h 39"/>
                    <a:gd name="T12" fmla="*/ 21 w 90"/>
                    <a:gd name="T13" fmla="*/ 2 h 39"/>
                    <a:gd name="T14" fmla="*/ 0 w 90"/>
                    <a:gd name="T15" fmla="*/ 6 h 39"/>
                    <a:gd name="T16" fmla="*/ 32 w 90"/>
                    <a:gd name="T17" fmla="*/ 28 h 39"/>
                    <a:gd name="T18" fmla="*/ 47 w 90"/>
                    <a:gd name="T19"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39">
                      <a:moveTo>
                        <a:pt x="47" y="39"/>
                      </a:moveTo>
                      <a:cubicBezTo>
                        <a:pt x="53" y="38"/>
                        <a:pt x="59" y="39"/>
                        <a:pt x="64" y="39"/>
                      </a:cubicBezTo>
                      <a:cubicBezTo>
                        <a:pt x="64" y="33"/>
                        <a:pt x="64" y="26"/>
                        <a:pt x="64" y="22"/>
                      </a:cubicBezTo>
                      <a:cubicBezTo>
                        <a:pt x="71" y="16"/>
                        <a:pt x="80" y="9"/>
                        <a:pt x="90" y="2"/>
                      </a:cubicBezTo>
                      <a:cubicBezTo>
                        <a:pt x="84" y="1"/>
                        <a:pt x="78" y="0"/>
                        <a:pt x="72" y="0"/>
                      </a:cubicBezTo>
                      <a:cubicBezTo>
                        <a:pt x="71" y="12"/>
                        <a:pt x="56" y="22"/>
                        <a:pt x="45" y="17"/>
                      </a:cubicBezTo>
                      <a:cubicBezTo>
                        <a:pt x="36" y="12"/>
                        <a:pt x="28" y="7"/>
                        <a:pt x="21" y="2"/>
                      </a:cubicBezTo>
                      <a:cubicBezTo>
                        <a:pt x="14" y="3"/>
                        <a:pt x="7" y="4"/>
                        <a:pt x="0" y="6"/>
                      </a:cubicBezTo>
                      <a:cubicBezTo>
                        <a:pt x="8" y="16"/>
                        <a:pt x="19" y="24"/>
                        <a:pt x="32" y="28"/>
                      </a:cubicBezTo>
                      <a:cubicBezTo>
                        <a:pt x="40" y="30"/>
                        <a:pt x="45" y="34"/>
                        <a:pt x="47" y="39"/>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9" name="Freeform 965"/>
                <p:cNvSpPr/>
                <p:nvPr/>
              </p:nvSpPr>
              <p:spPr bwMode="auto">
                <a:xfrm>
                  <a:off x="3974" y="3305"/>
                  <a:ext cx="21" cy="206"/>
                </a:xfrm>
                <a:custGeom>
                  <a:avLst/>
                  <a:gdLst>
                    <a:gd name="T0" fmla="*/ 9 w 9"/>
                    <a:gd name="T1" fmla="*/ 87 h 87"/>
                    <a:gd name="T2" fmla="*/ 7 w 9"/>
                    <a:gd name="T3" fmla="*/ 6 h 87"/>
                    <a:gd name="T4" fmla="*/ 0 w 9"/>
                    <a:gd name="T5" fmla="*/ 0 h 87"/>
                    <a:gd name="T6" fmla="*/ 3 w 9"/>
                    <a:gd name="T7" fmla="*/ 82 h 87"/>
                    <a:gd name="T8" fmla="*/ 9 w 9"/>
                    <a:gd name="T9" fmla="*/ 87 h 87"/>
                  </a:gdLst>
                  <a:ahLst/>
                  <a:cxnLst>
                    <a:cxn ang="0">
                      <a:pos x="T0" y="T1"/>
                    </a:cxn>
                    <a:cxn ang="0">
                      <a:pos x="T2" y="T3"/>
                    </a:cxn>
                    <a:cxn ang="0">
                      <a:pos x="T4" y="T5"/>
                    </a:cxn>
                    <a:cxn ang="0">
                      <a:pos x="T6" y="T7"/>
                    </a:cxn>
                    <a:cxn ang="0">
                      <a:pos x="T8" y="T9"/>
                    </a:cxn>
                  </a:cxnLst>
                  <a:rect l="0" t="0" r="r" b="b"/>
                  <a:pathLst>
                    <a:path w="9" h="87">
                      <a:moveTo>
                        <a:pt x="9" y="87"/>
                      </a:moveTo>
                      <a:cubicBezTo>
                        <a:pt x="7" y="6"/>
                        <a:pt x="7" y="6"/>
                        <a:pt x="7" y="6"/>
                      </a:cubicBezTo>
                      <a:cubicBezTo>
                        <a:pt x="4" y="4"/>
                        <a:pt x="2" y="2"/>
                        <a:pt x="0" y="0"/>
                      </a:cubicBezTo>
                      <a:cubicBezTo>
                        <a:pt x="0" y="23"/>
                        <a:pt x="1" y="62"/>
                        <a:pt x="3" y="82"/>
                      </a:cubicBezTo>
                      <a:cubicBezTo>
                        <a:pt x="4" y="83"/>
                        <a:pt x="7" y="85"/>
                        <a:pt x="9" y="87"/>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0" name="Freeform 966"/>
                <p:cNvSpPr/>
                <p:nvPr/>
              </p:nvSpPr>
              <p:spPr bwMode="auto">
                <a:xfrm>
                  <a:off x="3931" y="2721"/>
                  <a:ext cx="17" cy="156"/>
                </a:xfrm>
                <a:custGeom>
                  <a:avLst/>
                  <a:gdLst>
                    <a:gd name="T0" fmla="*/ 6 w 7"/>
                    <a:gd name="T1" fmla="*/ 66 h 66"/>
                    <a:gd name="T2" fmla="*/ 7 w 7"/>
                    <a:gd name="T3" fmla="*/ 5 h 66"/>
                    <a:gd name="T4" fmla="*/ 1 w 7"/>
                    <a:gd name="T5" fmla="*/ 0 h 66"/>
                    <a:gd name="T6" fmla="*/ 0 w 7"/>
                    <a:gd name="T7" fmla="*/ 61 h 66"/>
                    <a:gd name="T8" fmla="*/ 6 w 7"/>
                    <a:gd name="T9" fmla="*/ 66 h 66"/>
                  </a:gdLst>
                  <a:ahLst/>
                  <a:cxnLst>
                    <a:cxn ang="0">
                      <a:pos x="T0" y="T1"/>
                    </a:cxn>
                    <a:cxn ang="0">
                      <a:pos x="T2" y="T3"/>
                    </a:cxn>
                    <a:cxn ang="0">
                      <a:pos x="T4" y="T5"/>
                    </a:cxn>
                    <a:cxn ang="0">
                      <a:pos x="T6" y="T7"/>
                    </a:cxn>
                    <a:cxn ang="0">
                      <a:pos x="T8" y="T9"/>
                    </a:cxn>
                  </a:cxnLst>
                  <a:rect l="0" t="0" r="r" b="b"/>
                  <a:pathLst>
                    <a:path w="7" h="66">
                      <a:moveTo>
                        <a:pt x="6" y="66"/>
                      </a:moveTo>
                      <a:cubicBezTo>
                        <a:pt x="7" y="5"/>
                        <a:pt x="7" y="5"/>
                        <a:pt x="7" y="5"/>
                      </a:cubicBezTo>
                      <a:cubicBezTo>
                        <a:pt x="5" y="3"/>
                        <a:pt x="3" y="2"/>
                        <a:pt x="1" y="0"/>
                      </a:cubicBezTo>
                      <a:cubicBezTo>
                        <a:pt x="0" y="19"/>
                        <a:pt x="0" y="53"/>
                        <a:pt x="0" y="61"/>
                      </a:cubicBezTo>
                      <a:cubicBezTo>
                        <a:pt x="1" y="63"/>
                        <a:pt x="4" y="64"/>
                        <a:pt x="6" y="66"/>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1" name="Freeform 967"/>
                <p:cNvSpPr/>
                <p:nvPr/>
              </p:nvSpPr>
              <p:spPr bwMode="auto">
                <a:xfrm>
                  <a:off x="3910" y="3546"/>
                  <a:ext cx="82" cy="142"/>
                </a:xfrm>
                <a:custGeom>
                  <a:avLst/>
                  <a:gdLst>
                    <a:gd name="T0" fmla="*/ 47 w 82"/>
                    <a:gd name="T1" fmla="*/ 0 h 142"/>
                    <a:gd name="T2" fmla="*/ 0 w 82"/>
                    <a:gd name="T3" fmla="*/ 128 h 142"/>
                    <a:gd name="T4" fmla="*/ 35 w 82"/>
                    <a:gd name="T5" fmla="*/ 142 h 142"/>
                    <a:gd name="T6" fmla="*/ 82 w 82"/>
                    <a:gd name="T7" fmla="*/ 12 h 142"/>
                    <a:gd name="T8" fmla="*/ 47 w 82"/>
                    <a:gd name="T9" fmla="*/ 0 h 142"/>
                  </a:gdLst>
                  <a:ahLst/>
                  <a:cxnLst>
                    <a:cxn ang="0">
                      <a:pos x="T0" y="T1"/>
                    </a:cxn>
                    <a:cxn ang="0">
                      <a:pos x="T2" y="T3"/>
                    </a:cxn>
                    <a:cxn ang="0">
                      <a:pos x="T4" y="T5"/>
                    </a:cxn>
                    <a:cxn ang="0">
                      <a:pos x="T6" y="T7"/>
                    </a:cxn>
                    <a:cxn ang="0">
                      <a:pos x="T8" y="T9"/>
                    </a:cxn>
                  </a:cxnLst>
                  <a:rect l="0" t="0" r="r" b="b"/>
                  <a:pathLst>
                    <a:path w="82" h="142">
                      <a:moveTo>
                        <a:pt x="47" y="0"/>
                      </a:moveTo>
                      <a:lnTo>
                        <a:pt x="0" y="128"/>
                      </a:lnTo>
                      <a:lnTo>
                        <a:pt x="35" y="142"/>
                      </a:lnTo>
                      <a:lnTo>
                        <a:pt x="82" y="12"/>
                      </a:lnTo>
                      <a:lnTo>
                        <a:pt x="47" y="0"/>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2" name="Freeform 968"/>
                <p:cNvSpPr/>
                <p:nvPr/>
              </p:nvSpPr>
              <p:spPr bwMode="auto">
                <a:xfrm>
                  <a:off x="3879" y="2463"/>
                  <a:ext cx="54" cy="54"/>
                </a:xfrm>
                <a:custGeom>
                  <a:avLst/>
                  <a:gdLst>
                    <a:gd name="T0" fmla="*/ 5 w 23"/>
                    <a:gd name="T1" fmla="*/ 3 h 23"/>
                    <a:gd name="T2" fmla="*/ 3 w 23"/>
                    <a:gd name="T3" fmla="*/ 17 h 23"/>
                    <a:gd name="T4" fmla="*/ 18 w 23"/>
                    <a:gd name="T5" fmla="*/ 20 h 23"/>
                    <a:gd name="T6" fmla="*/ 20 w 23"/>
                    <a:gd name="T7" fmla="*/ 6 h 23"/>
                    <a:gd name="T8" fmla="*/ 5 w 23"/>
                    <a:gd name="T9" fmla="*/ 3 h 23"/>
                  </a:gdLst>
                  <a:ahLst/>
                  <a:cxnLst>
                    <a:cxn ang="0">
                      <a:pos x="T0" y="T1"/>
                    </a:cxn>
                    <a:cxn ang="0">
                      <a:pos x="T2" y="T3"/>
                    </a:cxn>
                    <a:cxn ang="0">
                      <a:pos x="T4" y="T5"/>
                    </a:cxn>
                    <a:cxn ang="0">
                      <a:pos x="T6" y="T7"/>
                    </a:cxn>
                    <a:cxn ang="0">
                      <a:pos x="T8" y="T9"/>
                    </a:cxn>
                  </a:cxnLst>
                  <a:rect l="0" t="0" r="r" b="b"/>
                  <a:pathLst>
                    <a:path w="23" h="23">
                      <a:moveTo>
                        <a:pt x="5" y="3"/>
                      </a:moveTo>
                      <a:cubicBezTo>
                        <a:pt x="1" y="6"/>
                        <a:pt x="0" y="13"/>
                        <a:pt x="3" y="17"/>
                      </a:cubicBezTo>
                      <a:cubicBezTo>
                        <a:pt x="7" y="22"/>
                        <a:pt x="13" y="23"/>
                        <a:pt x="18" y="20"/>
                      </a:cubicBezTo>
                      <a:cubicBezTo>
                        <a:pt x="22" y="16"/>
                        <a:pt x="23" y="10"/>
                        <a:pt x="20" y="6"/>
                      </a:cubicBezTo>
                      <a:cubicBezTo>
                        <a:pt x="16" y="1"/>
                        <a:pt x="10" y="0"/>
                        <a:pt x="5" y="3"/>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3" name="Freeform 969"/>
                <p:cNvSpPr/>
                <p:nvPr/>
              </p:nvSpPr>
              <p:spPr bwMode="auto">
                <a:xfrm>
                  <a:off x="3640" y="1663"/>
                  <a:ext cx="258" cy="156"/>
                </a:xfrm>
                <a:custGeom>
                  <a:avLst/>
                  <a:gdLst>
                    <a:gd name="T0" fmla="*/ 4 w 109"/>
                    <a:gd name="T1" fmla="*/ 66 h 66"/>
                    <a:gd name="T2" fmla="*/ 109 w 109"/>
                    <a:gd name="T3" fmla="*/ 16 h 66"/>
                    <a:gd name="T4" fmla="*/ 98 w 109"/>
                    <a:gd name="T5" fmla="*/ 0 h 66"/>
                    <a:gd name="T6" fmla="*/ 0 w 109"/>
                    <a:gd name="T7" fmla="*/ 36 h 66"/>
                    <a:gd name="T8" fmla="*/ 4 w 109"/>
                    <a:gd name="T9" fmla="*/ 66 h 66"/>
                  </a:gdLst>
                  <a:ahLst/>
                  <a:cxnLst>
                    <a:cxn ang="0">
                      <a:pos x="T0" y="T1"/>
                    </a:cxn>
                    <a:cxn ang="0">
                      <a:pos x="T2" y="T3"/>
                    </a:cxn>
                    <a:cxn ang="0">
                      <a:pos x="T4" y="T5"/>
                    </a:cxn>
                    <a:cxn ang="0">
                      <a:pos x="T6" y="T7"/>
                    </a:cxn>
                    <a:cxn ang="0">
                      <a:pos x="T8" y="T9"/>
                    </a:cxn>
                  </a:cxnLst>
                  <a:rect l="0" t="0" r="r" b="b"/>
                  <a:pathLst>
                    <a:path w="109" h="66">
                      <a:moveTo>
                        <a:pt x="4" y="66"/>
                      </a:moveTo>
                      <a:cubicBezTo>
                        <a:pt x="35" y="55"/>
                        <a:pt x="78" y="42"/>
                        <a:pt x="109" y="16"/>
                      </a:cubicBezTo>
                      <a:cubicBezTo>
                        <a:pt x="106" y="11"/>
                        <a:pt x="102" y="5"/>
                        <a:pt x="98" y="0"/>
                      </a:cubicBezTo>
                      <a:cubicBezTo>
                        <a:pt x="76" y="18"/>
                        <a:pt x="34" y="24"/>
                        <a:pt x="0" y="36"/>
                      </a:cubicBezTo>
                      <a:cubicBezTo>
                        <a:pt x="2" y="45"/>
                        <a:pt x="4" y="55"/>
                        <a:pt x="4" y="66"/>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4" name="Freeform 970"/>
                <p:cNvSpPr/>
                <p:nvPr/>
              </p:nvSpPr>
              <p:spPr bwMode="auto">
                <a:xfrm>
                  <a:off x="3884" y="3948"/>
                  <a:ext cx="142" cy="185"/>
                </a:xfrm>
                <a:custGeom>
                  <a:avLst/>
                  <a:gdLst>
                    <a:gd name="T0" fmla="*/ 51 w 60"/>
                    <a:gd name="T1" fmla="*/ 0 h 78"/>
                    <a:gd name="T2" fmla="*/ 40 w 60"/>
                    <a:gd name="T3" fmla="*/ 4 h 78"/>
                    <a:gd name="T4" fmla="*/ 44 w 60"/>
                    <a:gd name="T5" fmla="*/ 48 h 78"/>
                    <a:gd name="T6" fmla="*/ 0 w 60"/>
                    <a:gd name="T7" fmla="*/ 16 h 78"/>
                    <a:gd name="T8" fmla="*/ 1 w 60"/>
                    <a:gd name="T9" fmla="*/ 33 h 78"/>
                    <a:gd name="T10" fmla="*/ 60 w 60"/>
                    <a:gd name="T11" fmla="*/ 78 h 78"/>
                    <a:gd name="T12" fmla="*/ 51 w 60"/>
                    <a:gd name="T13" fmla="*/ 0 h 78"/>
                  </a:gdLst>
                  <a:ahLst/>
                  <a:cxnLst>
                    <a:cxn ang="0">
                      <a:pos x="T0" y="T1"/>
                    </a:cxn>
                    <a:cxn ang="0">
                      <a:pos x="T2" y="T3"/>
                    </a:cxn>
                    <a:cxn ang="0">
                      <a:pos x="T4" y="T5"/>
                    </a:cxn>
                    <a:cxn ang="0">
                      <a:pos x="T6" y="T7"/>
                    </a:cxn>
                    <a:cxn ang="0">
                      <a:pos x="T8" y="T9"/>
                    </a:cxn>
                    <a:cxn ang="0">
                      <a:pos x="T10" y="T11"/>
                    </a:cxn>
                    <a:cxn ang="0">
                      <a:pos x="T12" y="T13"/>
                    </a:cxn>
                  </a:cxnLst>
                  <a:rect l="0" t="0" r="r" b="b"/>
                  <a:pathLst>
                    <a:path w="60" h="78">
                      <a:moveTo>
                        <a:pt x="51" y="0"/>
                      </a:moveTo>
                      <a:cubicBezTo>
                        <a:pt x="47" y="1"/>
                        <a:pt x="44" y="3"/>
                        <a:pt x="40" y="4"/>
                      </a:cubicBezTo>
                      <a:cubicBezTo>
                        <a:pt x="42" y="27"/>
                        <a:pt x="43" y="45"/>
                        <a:pt x="44" y="48"/>
                      </a:cubicBezTo>
                      <a:cubicBezTo>
                        <a:pt x="32" y="41"/>
                        <a:pt x="17" y="29"/>
                        <a:pt x="0" y="16"/>
                      </a:cubicBezTo>
                      <a:cubicBezTo>
                        <a:pt x="0" y="21"/>
                        <a:pt x="0" y="27"/>
                        <a:pt x="1" y="33"/>
                      </a:cubicBezTo>
                      <a:cubicBezTo>
                        <a:pt x="24" y="51"/>
                        <a:pt x="47" y="69"/>
                        <a:pt x="60" y="78"/>
                      </a:cubicBezTo>
                      <a:cubicBezTo>
                        <a:pt x="57" y="64"/>
                        <a:pt x="54" y="33"/>
                        <a:pt x="51" y="0"/>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5" name="Freeform 971"/>
                <p:cNvSpPr/>
                <p:nvPr/>
              </p:nvSpPr>
              <p:spPr bwMode="auto">
                <a:xfrm>
                  <a:off x="3822" y="2957"/>
                  <a:ext cx="182" cy="313"/>
                </a:xfrm>
                <a:custGeom>
                  <a:avLst/>
                  <a:gdLst>
                    <a:gd name="T0" fmla="*/ 55 w 77"/>
                    <a:gd name="T1" fmla="*/ 32 h 132"/>
                    <a:gd name="T2" fmla="*/ 43 w 77"/>
                    <a:gd name="T3" fmla="*/ 7 h 132"/>
                    <a:gd name="T4" fmla="*/ 3 w 77"/>
                    <a:gd name="T5" fmla="*/ 63 h 132"/>
                    <a:gd name="T6" fmla="*/ 39 w 77"/>
                    <a:gd name="T7" fmla="*/ 127 h 132"/>
                    <a:gd name="T8" fmla="*/ 49 w 77"/>
                    <a:gd name="T9" fmla="*/ 103 h 132"/>
                    <a:gd name="T10" fmla="*/ 30 w 77"/>
                    <a:gd name="T11" fmla="*/ 63 h 132"/>
                    <a:gd name="T12" fmla="*/ 55 w 77"/>
                    <a:gd name="T13" fmla="*/ 32 h 132"/>
                  </a:gdLst>
                  <a:ahLst/>
                  <a:cxnLst>
                    <a:cxn ang="0">
                      <a:pos x="T0" y="T1"/>
                    </a:cxn>
                    <a:cxn ang="0">
                      <a:pos x="T2" y="T3"/>
                    </a:cxn>
                    <a:cxn ang="0">
                      <a:pos x="T4" y="T5"/>
                    </a:cxn>
                    <a:cxn ang="0">
                      <a:pos x="T6" y="T7"/>
                    </a:cxn>
                    <a:cxn ang="0">
                      <a:pos x="T8" y="T9"/>
                    </a:cxn>
                    <a:cxn ang="0">
                      <a:pos x="T10" y="T11"/>
                    </a:cxn>
                    <a:cxn ang="0">
                      <a:pos x="T12" y="T13"/>
                    </a:cxn>
                  </a:cxnLst>
                  <a:rect l="0" t="0" r="r" b="b"/>
                  <a:pathLst>
                    <a:path w="77" h="132">
                      <a:moveTo>
                        <a:pt x="55" y="32"/>
                      </a:moveTo>
                      <a:cubicBezTo>
                        <a:pt x="77" y="17"/>
                        <a:pt x="62" y="0"/>
                        <a:pt x="43" y="7"/>
                      </a:cubicBezTo>
                      <a:cubicBezTo>
                        <a:pt x="19" y="16"/>
                        <a:pt x="6" y="41"/>
                        <a:pt x="3" y="63"/>
                      </a:cubicBezTo>
                      <a:cubicBezTo>
                        <a:pt x="0" y="90"/>
                        <a:pt x="13" y="116"/>
                        <a:pt x="39" y="127"/>
                      </a:cubicBezTo>
                      <a:cubicBezTo>
                        <a:pt x="51" y="132"/>
                        <a:pt x="66" y="114"/>
                        <a:pt x="49" y="103"/>
                      </a:cubicBezTo>
                      <a:cubicBezTo>
                        <a:pt x="36" y="93"/>
                        <a:pt x="27" y="84"/>
                        <a:pt x="30" y="63"/>
                      </a:cubicBezTo>
                      <a:cubicBezTo>
                        <a:pt x="31" y="46"/>
                        <a:pt x="45" y="39"/>
                        <a:pt x="55" y="32"/>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6" name="Freeform 972"/>
                <p:cNvSpPr/>
                <p:nvPr/>
              </p:nvSpPr>
              <p:spPr bwMode="auto">
                <a:xfrm>
                  <a:off x="3957" y="3733"/>
                  <a:ext cx="40" cy="48"/>
                </a:xfrm>
                <a:custGeom>
                  <a:avLst/>
                  <a:gdLst>
                    <a:gd name="T0" fmla="*/ 17 w 17"/>
                    <a:gd name="T1" fmla="*/ 13 h 20"/>
                    <a:gd name="T2" fmla="*/ 11 w 17"/>
                    <a:gd name="T3" fmla="*/ 0 h 20"/>
                    <a:gd name="T4" fmla="*/ 0 w 17"/>
                    <a:gd name="T5" fmla="*/ 5 h 20"/>
                    <a:gd name="T6" fmla="*/ 4 w 17"/>
                    <a:gd name="T7" fmla="*/ 20 h 20"/>
                    <a:gd name="T8" fmla="*/ 17 w 17"/>
                    <a:gd name="T9" fmla="*/ 13 h 20"/>
                  </a:gdLst>
                  <a:ahLst/>
                  <a:cxnLst>
                    <a:cxn ang="0">
                      <a:pos x="T0" y="T1"/>
                    </a:cxn>
                    <a:cxn ang="0">
                      <a:pos x="T2" y="T3"/>
                    </a:cxn>
                    <a:cxn ang="0">
                      <a:pos x="T4" y="T5"/>
                    </a:cxn>
                    <a:cxn ang="0">
                      <a:pos x="T6" y="T7"/>
                    </a:cxn>
                    <a:cxn ang="0">
                      <a:pos x="T8" y="T9"/>
                    </a:cxn>
                  </a:cxnLst>
                  <a:rect l="0" t="0" r="r" b="b"/>
                  <a:pathLst>
                    <a:path w="17" h="20">
                      <a:moveTo>
                        <a:pt x="17" y="13"/>
                      </a:moveTo>
                      <a:cubicBezTo>
                        <a:pt x="11" y="0"/>
                        <a:pt x="11" y="0"/>
                        <a:pt x="11" y="0"/>
                      </a:cubicBezTo>
                      <a:cubicBezTo>
                        <a:pt x="8" y="2"/>
                        <a:pt x="4" y="4"/>
                        <a:pt x="0" y="5"/>
                      </a:cubicBezTo>
                      <a:cubicBezTo>
                        <a:pt x="4" y="20"/>
                        <a:pt x="4" y="20"/>
                        <a:pt x="4" y="20"/>
                      </a:cubicBezTo>
                      <a:cubicBezTo>
                        <a:pt x="9" y="18"/>
                        <a:pt x="13" y="15"/>
                        <a:pt x="17" y="13"/>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7" name="Freeform 973"/>
                <p:cNvSpPr/>
                <p:nvPr/>
              </p:nvSpPr>
              <p:spPr bwMode="auto">
                <a:xfrm>
                  <a:off x="3737" y="57"/>
                  <a:ext cx="45" cy="87"/>
                </a:xfrm>
                <a:custGeom>
                  <a:avLst/>
                  <a:gdLst>
                    <a:gd name="T0" fmla="*/ 45 w 45"/>
                    <a:gd name="T1" fmla="*/ 73 h 87"/>
                    <a:gd name="T2" fmla="*/ 14 w 45"/>
                    <a:gd name="T3" fmla="*/ 0 h 87"/>
                    <a:gd name="T4" fmla="*/ 0 w 45"/>
                    <a:gd name="T5" fmla="*/ 12 h 87"/>
                    <a:gd name="T6" fmla="*/ 31 w 45"/>
                    <a:gd name="T7" fmla="*/ 87 h 87"/>
                    <a:gd name="T8" fmla="*/ 45 w 45"/>
                    <a:gd name="T9" fmla="*/ 73 h 87"/>
                  </a:gdLst>
                  <a:ahLst/>
                  <a:cxnLst>
                    <a:cxn ang="0">
                      <a:pos x="T0" y="T1"/>
                    </a:cxn>
                    <a:cxn ang="0">
                      <a:pos x="T2" y="T3"/>
                    </a:cxn>
                    <a:cxn ang="0">
                      <a:pos x="T4" y="T5"/>
                    </a:cxn>
                    <a:cxn ang="0">
                      <a:pos x="T6" y="T7"/>
                    </a:cxn>
                    <a:cxn ang="0">
                      <a:pos x="T8" y="T9"/>
                    </a:cxn>
                  </a:cxnLst>
                  <a:rect l="0" t="0" r="r" b="b"/>
                  <a:pathLst>
                    <a:path w="45" h="87">
                      <a:moveTo>
                        <a:pt x="45" y="73"/>
                      </a:moveTo>
                      <a:lnTo>
                        <a:pt x="14" y="0"/>
                      </a:lnTo>
                      <a:lnTo>
                        <a:pt x="0" y="12"/>
                      </a:lnTo>
                      <a:lnTo>
                        <a:pt x="31" y="87"/>
                      </a:lnTo>
                      <a:lnTo>
                        <a:pt x="45" y="73"/>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8" name="Freeform 974"/>
                <p:cNvSpPr/>
                <p:nvPr/>
              </p:nvSpPr>
              <p:spPr bwMode="auto">
                <a:xfrm>
                  <a:off x="3943" y="3340"/>
                  <a:ext cx="16" cy="57"/>
                </a:xfrm>
                <a:custGeom>
                  <a:avLst/>
                  <a:gdLst>
                    <a:gd name="T0" fmla="*/ 2 w 7"/>
                    <a:gd name="T1" fmla="*/ 23 h 24"/>
                    <a:gd name="T2" fmla="*/ 7 w 7"/>
                    <a:gd name="T3" fmla="*/ 24 h 24"/>
                    <a:gd name="T4" fmla="*/ 7 w 7"/>
                    <a:gd name="T5" fmla="*/ 0 h 24"/>
                    <a:gd name="T6" fmla="*/ 0 w 7"/>
                    <a:gd name="T7" fmla="*/ 0 h 24"/>
                    <a:gd name="T8" fmla="*/ 2 w 7"/>
                    <a:gd name="T9" fmla="*/ 23 h 24"/>
                  </a:gdLst>
                  <a:ahLst/>
                  <a:cxnLst>
                    <a:cxn ang="0">
                      <a:pos x="T0" y="T1"/>
                    </a:cxn>
                    <a:cxn ang="0">
                      <a:pos x="T2" y="T3"/>
                    </a:cxn>
                    <a:cxn ang="0">
                      <a:pos x="T4" y="T5"/>
                    </a:cxn>
                    <a:cxn ang="0">
                      <a:pos x="T6" y="T7"/>
                    </a:cxn>
                    <a:cxn ang="0">
                      <a:pos x="T8" y="T9"/>
                    </a:cxn>
                  </a:cxnLst>
                  <a:rect l="0" t="0" r="r" b="b"/>
                  <a:pathLst>
                    <a:path w="7" h="24">
                      <a:moveTo>
                        <a:pt x="2" y="23"/>
                      </a:moveTo>
                      <a:cubicBezTo>
                        <a:pt x="4" y="23"/>
                        <a:pt x="5" y="24"/>
                        <a:pt x="7" y="24"/>
                      </a:cubicBezTo>
                      <a:cubicBezTo>
                        <a:pt x="7" y="16"/>
                        <a:pt x="7" y="8"/>
                        <a:pt x="7" y="0"/>
                      </a:cubicBezTo>
                      <a:cubicBezTo>
                        <a:pt x="5" y="0"/>
                        <a:pt x="2" y="0"/>
                        <a:pt x="0" y="0"/>
                      </a:cubicBezTo>
                      <a:lnTo>
                        <a:pt x="2" y="23"/>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9" name="Freeform 975"/>
                <p:cNvSpPr/>
                <p:nvPr/>
              </p:nvSpPr>
              <p:spPr bwMode="auto">
                <a:xfrm>
                  <a:off x="3673" y="3390"/>
                  <a:ext cx="289" cy="289"/>
                </a:xfrm>
                <a:custGeom>
                  <a:avLst/>
                  <a:gdLst>
                    <a:gd name="T0" fmla="*/ 30 w 122"/>
                    <a:gd name="T1" fmla="*/ 122 h 122"/>
                    <a:gd name="T2" fmla="*/ 38 w 122"/>
                    <a:gd name="T3" fmla="*/ 113 h 122"/>
                    <a:gd name="T4" fmla="*/ 58 w 122"/>
                    <a:gd name="T5" fmla="*/ 29 h 122"/>
                    <a:gd name="T6" fmla="*/ 122 w 122"/>
                    <a:gd name="T7" fmla="*/ 22 h 122"/>
                    <a:gd name="T8" fmla="*/ 121 w 122"/>
                    <a:gd name="T9" fmla="*/ 9 h 122"/>
                    <a:gd name="T10" fmla="*/ 30 w 122"/>
                    <a:gd name="T11" fmla="*/ 122 h 122"/>
                  </a:gdLst>
                  <a:ahLst/>
                  <a:cxnLst>
                    <a:cxn ang="0">
                      <a:pos x="T0" y="T1"/>
                    </a:cxn>
                    <a:cxn ang="0">
                      <a:pos x="T2" y="T3"/>
                    </a:cxn>
                    <a:cxn ang="0">
                      <a:pos x="T4" y="T5"/>
                    </a:cxn>
                    <a:cxn ang="0">
                      <a:pos x="T6" y="T7"/>
                    </a:cxn>
                    <a:cxn ang="0">
                      <a:pos x="T8" y="T9"/>
                    </a:cxn>
                    <a:cxn ang="0">
                      <a:pos x="T10" y="T11"/>
                    </a:cxn>
                  </a:cxnLst>
                  <a:rect l="0" t="0" r="r" b="b"/>
                  <a:pathLst>
                    <a:path w="122" h="122">
                      <a:moveTo>
                        <a:pt x="30" y="122"/>
                      </a:moveTo>
                      <a:cubicBezTo>
                        <a:pt x="38" y="113"/>
                        <a:pt x="38" y="113"/>
                        <a:pt x="38" y="113"/>
                      </a:cubicBezTo>
                      <a:cubicBezTo>
                        <a:pt x="24" y="84"/>
                        <a:pt x="32" y="49"/>
                        <a:pt x="58" y="29"/>
                      </a:cubicBezTo>
                      <a:cubicBezTo>
                        <a:pt x="77" y="15"/>
                        <a:pt x="101" y="13"/>
                        <a:pt x="122" y="22"/>
                      </a:cubicBezTo>
                      <a:cubicBezTo>
                        <a:pt x="121" y="18"/>
                        <a:pt x="121" y="13"/>
                        <a:pt x="121" y="9"/>
                      </a:cubicBezTo>
                      <a:cubicBezTo>
                        <a:pt x="65" y="0"/>
                        <a:pt x="0" y="46"/>
                        <a:pt x="30" y="122"/>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0" name="Freeform 976"/>
                <p:cNvSpPr/>
                <p:nvPr/>
              </p:nvSpPr>
              <p:spPr bwMode="auto">
                <a:xfrm>
                  <a:off x="3699" y="2205"/>
                  <a:ext cx="204" cy="102"/>
                </a:xfrm>
                <a:custGeom>
                  <a:avLst/>
                  <a:gdLst>
                    <a:gd name="T0" fmla="*/ 68 w 86"/>
                    <a:gd name="T1" fmla="*/ 26 h 43"/>
                    <a:gd name="T2" fmla="*/ 63 w 86"/>
                    <a:gd name="T3" fmla="*/ 0 h 43"/>
                    <a:gd name="T4" fmla="*/ 38 w 86"/>
                    <a:gd name="T5" fmla="*/ 9 h 43"/>
                    <a:gd name="T6" fmla="*/ 31 w 86"/>
                    <a:gd name="T7" fmla="*/ 2 h 43"/>
                    <a:gd name="T8" fmla="*/ 9 w 86"/>
                    <a:gd name="T9" fmla="*/ 9 h 43"/>
                    <a:gd name="T10" fmla="*/ 8 w 86"/>
                    <a:gd name="T11" fmla="*/ 19 h 43"/>
                    <a:gd name="T12" fmla="*/ 0 w 86"/>
                    <a:gd name="T13" fmla="*/ 22 h 43"/>
                    <a:gd name="T14" fmla="*/ 7 w 86"/>
                    <a:gd name="T15" fmla="*/ 43 h 43"/>
                    <a:gd name="T16" fmla="*/ 86 w 86"/>
                    <a:gd name="T17" fmla="*/ 43 h 43"/>
                    <a:gd name="T18" fmla="*/ 81 w 86"/>
                    <a:gd name="T19" fmla="*/ 24 h 43"/>
                    <a:gd name="T20" fmla="*/ 68 w 86"/>
                    <a:gd name="T21"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43">
                      <a:moveTo>
                        <a:pt x="68" y="26"/>
                      </a:moveTo>
                      <a:cubicBezTo>
                        <a:pt x="63" y="0"/>
                        <a:pt x="63" y="0"/>
                        <a:pt x="63" y="0"/>
                      </a:cubicBezTo>
                      <a:cubicBezTo>
                        <a:pt x="38" y="9"/>
                        <a:pt x="38" y="9"/>
                        <a:pt x="38" y="9"/>
                      </a:cubicBezTo>
                      <a:cubicBezTo>
                        <a:pt x="31" y="2"/>
                        <a:pt x="31" y="2"/>
                        <a:pt x="31" y="2"/>
                      </a:cubicBezTo>
                      <a:cubicBezTo>
                        <a:pt x="23" y="4"/>
                        <a:pt x="15" y="6"/>
                        <a:pt x="9" y="9"/>
                      </a:cubicBezTo>
                      <a:cubicBezTo>
                        <a:pt x="8" y="19"/>
                        <a:pt x="8" y="19"/>
                        <a:pt x="8" y="19"/>
                      </a:cubicBezTo>
                      <a:cubicBezTo>
                        <a:pt x="0" y="22"/>
                        <a:pt x="0" y="22"/>
                        <a:pt x="0" y="22"/>
                      </a:cubicBezTo>
                      <a:cubicBezTo>
                        <a:pt x="3" y="27"/>
                        <a:pt x="6" y="34"/>
                        <a:pt x="7" y="43"/>
                      </a:cubicBezTo>
                      <a:cubicBezTo>
                        <a:pt x="29" y="36"/>
                        <a:pt x="56" y="35"/>
                        <a:pt x="86" y="43"/>
                      </a:cubicBezTo>
                      <a:cubicBezTo>
                        <a:pt x="84" y="37"/>
                        <a:pt x="82" y="30"/>
                        <a:pt x="81" y="24"/>
                      </a:cubicBezTo>
                      <a:lnTo>
                        <a:pt x="68" y="26"/>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1" name="Freeform 977"/>
                <p:cNvSpPr/>
                <p:nvPr/>
              </p:nvSpPr>
              <p:spPr bwMode="auto">
                <a:xfrm>
                  <a:off x="3619" y="1621"/>
                  <a:ext cx="246" cy="116"/>
                </a:xfrm>
                <a:custGeom>
                  <a:avLst/>
                  <a:gdLst>
                    <a:gd name="T0" fmla="*/ 104 w 104"/>
                    <a:gd name="T1" fmla="*/ 13 h 49"/>
                    <a:gd name="T2" fmla="*/ 95 w 104"/>
                    <a:gd name="T3" fmla="*/ 0 h 49"/>
                    <a:gd name="T4" fmla="*/ 0 w 104"/>
                    <a:gd name="T5" fmla="*/ 30 h 49"/>
                    <a:gd name="T6" fmla="*/ 8 w 104"/>
                    <a:gd name="T7" fmla="*/ 49 h 49"/>
                    <a:gd name="T8" fmla="*/ 104 w 104"/>
                    <a:gd name="T9" fmla="*/ 13 h 49"/>
                  </a:gdLst>
                  <a:ahLst/>
                  <a:cxnLst>
                    <a:cxn ang="0">
                      <a:pos x="T0" y="T1"/>
                    </a:cxn>
                    <a:cxn ang="0">
                      <a:pos x="T2" y="T3"/>
                    </a:cxn>
                    <a:cxn ang="0">
                      <a:pos x="T4" y="T5"/>
                    </a:cxn>
                    <a:cxn ang="0">
                      <a:pos x="T6" y="T7"/>
                    </a:cxn>
                    <a:cxn ang="0">
                      <a:pos x="T8" y="T9"/>
                    </a:cxn>
                  </a:cxnLst>
                  <a:rect l="0" t="0" r="r" b="b"/>
                  <a:pathLst>
                    <a:path w="104" h="49">
                      <a:moveTo>
                        <a:pt x="104" y="13"/>
                      </a:moveTo>
                      <a:cubicBezTo>
                        <a:pt x="101" y="9"/>
                        <a:pt x="98" y="4"/>
                        <a:pt x="95" y="0"/>
                      </a:cubicBezTo>
                      <a:cubicBezTo>
                        <a:pt x="73" y="17"/>
                        <a:pt x="35" y="16"/>
                        <a:pt x="0" y="30"/>
                      </a:cubicBezTo>
                      <a:cubicBezTo>
                        <a:pt x="3" y="36"/>
                        <a:pt x="6" y="42"/>
                        <a:pt x="8" y="49"/>
                      </a:cubicBezTo>
                      <a:cubicBezTo>
                        <a:pt x="41" y="36"/>
                        <a:pt x="82" y="31"/>
                        <a:pt x="104" y="13"/>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2" name="Freeform 978"/>
                <p:cNvSpPr/>
                <p:nvPr/>
              </p:nvSpPr>
              <p:spPr bwMode="auto">
                <a:xfrm>
                  <a:off x="3756" y="2652"/>
                  <a:ext cx="163" cy="116"/>
                </a:xfrm>
                <a:custGeom>
                  <a:avLst/>
                  <a:gdLst>
                    <a:gd name="T0" fmla="*/ 0 w 69"/>
                    <a:gd name="T1" fmla="*/ 0 h 49"/>
                    <a:gd name="T2" fmla="*/ 12 w 69"/>
                    <a:gd name="T3" fmla="*/ 31 h 49"/>
                    <a:gd name="T4" fmla="*/ 69 w 69"/>
                    <a:gd name="T5" fmla="*/ 48 h 49"/>
                    <a:gd name="T6" fmla="*/ 69 w 69"/>
                    <a:gd name="T7" fmla="*/ 27 h 49"/>
                    <a:gd name="T8" fmla="*/ 37 w 69"/>
                    <a:gd name="T9" fmla="*/ 18 h 49"/>
                    <a:gd name="T10" fmla="*/ 0 w 69"/>
                    <a:gd name="T11" fmla="*/ 0 h 49"/>
                  </a:gdLst>
                  <a:ahLst/>
                  <a:cxnLst>
                    <a:cxn ang="0">
                      <a:pos x="T0" y="T1"/>
                    </a:cxn>
                    <a:cxn ang="0">
                      <a:pos x="T2" y="T3"/>
                    </a:cxn>
                    <a:cxn ang="0">
                      <a:pos x="T4" y="T5"/>
                    </a:cxn>
                    <a:cxn ang="0">
                      <a:pos x="T6" y="T7"/>
                    </a:cxn>
                    <a:cxn ang="0">
                      <a:pos x="T8" y="T9"/>
                    </a:cxn>
                    <a:cxn ang="0">
                      <a:pos x="T10" y="T11"/>
                    </a:cxn>
                  </a:cxnLst>
                  <a:rect l="0" t="0" r="r" b="b"/>
                  <a:pathLst>
                    <a:path w="69" h="49">
                      <a:moveTo>
                        <a:pt x="0" y="0"/>
                      </a:moveTo>
                      <a:cubicBezTo>
                        <a:pt x="5" y="9"/>
                        <a:pt x="9" y="20"/>
                        <a:pt x="12" y="31"/>
                      </a:cubicBezTo>
                      <a:cubicBezTo>
                        <a:pt x="28" y="40"/>
                        <a:pt x="47" y="49"/>
                        <a:pt x="69" y="48"/>
                      </a:cubicBezTo>
                      <a:cubicBezTo>
                        <a:pt x="69" y="40"/>
                        <a:pt x="69" y="33"/>
                        <a:pt x="69" y="27"/>
                      </a:cubicBezTo>
                      <a:cubicBezTo>
                        <a:pt x="59" y="25"/>
                        <a:pt x="48" y="22"/>
                        <a:pt x="37" y="18"/>
                      </a:cubicBezTo>
                      <a:cubicBezTo>
                        <a:pt x="23" y="12"/>
                        <a:pt x="11" y="6"/>
                        <a:pt x="0"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3" name="Freeform 979"/>
                <p:cNvSpPr/>
                <p:nvPr/>
              </p:nvSpPr>
              <p:spPr bwMode="auto">
                <a:xfrm>
                  <a:off x="3789" y="2744"/>
                  <a:ext cx="130" cy="74"/>
                </a:xfrm>
                <a:custGeom>
                  <a:avLst/>
                  <a:gdLst>
                    <a:gd name="T0" fmla="*/ 54 w 55"/>
                    <a:gd name="T1" fmla="*/ 30 h 31"/>
                    <a:gd name="T2" fmla="*/ 55 w 55"/>
                    <a:gd name="T3" fmla="*/ 13 h 31"/>
                    <a:gd name="T4" fmla="*/ 0 w 55"/>
                    <a:gd name="T5" fmla="*/ 0 h 31"/>
                    <a:gd name="T6" fmla="*/ 5 w 55"/>
                    <a:gd name="T7" fmla="*/ 25 h 31"/>
                    <a:gd name="T8" fmla="*/ 54 w 55"/>
                    <a:gd name="T9" fmla="*/ 30 h 31"/>
                  </a:gdLst>
                  <a:ahLst/>
                  <a:cxnLst>
                    <a:cxn ang="0">
                      <a:pos x="T0" y="T1"/>
                    </a:cxn>
                    <a:cxn ang="0">
                      <a:pos x="T2" y="T3"/>
                    </a:cxn>
                    <a:cxn ang="0">
                      <a:pos x="T4" y="T5"/>
                    </a:cxn>
                    <a:cxn ang="0">
                      <a:pos x="T6" y="T7"/>
                    </a:cxn>
                    <a:cxn ang="0">
                      <a:pos x="T8" y="T9"/>
                    </a:cxn>
                  </a:cxnLst>
                  <a:rect l="0" t="0" r="r" b="b"/>
                  <a:pathLst>
                    <a:path w="55" h="31">
                      <a:moveTo>
                        <a:pt x="54" y="30"/>
                      </a:moveTo>
                      <a:cubicBezTo>
                        <a:pt x="55" y="13"/>
                        <a:pt x="55" y="13"/>
                        <a:pt x="55" y="13"/>
                      </a:cubicBezTo>
                      <a:cubicBezTo>
                        <a:pt x="34" y="15"/>
                        <a:pt x="16" y="8"/>
                        <a:pt x="0" y="0"/>
                      </a:cubicBezTo>
                      <a:cubicBezTo>
                        <a:pt x="2" y="8"/>
                        <a:pt x="4" y="17"/>
                        <a:pt x="5" y="25"/>
                      </a:cubicBezTo>
                      <a:cubicBezTo>
                        <a:pt x="21" y="30"/>
                        <a:pt x="36" y="31"/>
                        <a:pt x="54" y="3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4" name="Freeform 980"/>
                <p:cNvSpPr/>
                <p:nvPr/>
              </p:nvSpPr>
              <p:spPr bwMode="auto">
                <a:xfrm>
                  <a:off x="3801" y="2815"/>
                  <a:ext cx="163" cy="109"/>
                </a:xfrm>
                <a:custGeom>
                  <a:avLst/>
                  <a:gdLst>
                    <a:gd name="T0" fmla="*/ 39 w 69"/>
                    <a:gd name="T1" fmla="*/ 46 h 46"/>
                    <a:gd name="T2" fmla="*/ 69 w 69"/>
                    <a:gd name="T3" fmla="*/ 39 h 46"/>
                    <a:gd name="T4" fmla="*/ 48 w 69"/>
                    <a:gd name="T5" fmla="*/ 24 h 46"/>
                    <a:gd name="T6" fmla="*/ 49 w 69"/>
                    <a:gd name="T7" fmla="*/ 4 h 46"/>
                    <a:gd name="T8" fmla="*/ 0 w 69"/>
                    <a:gd name="T9" fmla="*/ 0 h 46"/>
                    <a:gd name="T10" fmla="*/ 1 w 69"/>
                    <a:gd name="T11" fmla="*/ 28 h 46"/>
                    <a:gd name="T12" fmla="*/ 39 w 69"/>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69" h="46">
                      <a:moveTo>
                        <a:pt x="39" y="46"/>
                      </a:moveTo>
                      <a:cubicBezTo>
                        <a:pt x="48" y="46"/>
                        <a:pt x="60" y="44"/>
                        <a:pt x="69" y="39"/>
                      </a:cubicBezTo>
                      <a:cubicBezTo>
                        <a:pt x="60" y="33"/>
                        <a:pt x="53" y="27"/>
                        <a:pt x="48" y="24"/>
                      </a:cubicBezTo>
                      <a:cubicBezTo>
                        <a:pt x="48" y="21"/>
                        <a:pt x="49" y="13"/>
                        <a:pt x="49" y="4"/>
                      </a:cubicBezTo>
                      <a:cubicBezTo>
                        <a:pt x="32" y="7"/>
                        <a:pt x="15" y="6"/>
                        <a:pt x="0" y="0"/>
                      </a:cubicBezTo>
                      <a:cubicBezTo>
                        <a:pt x="2" y="10"/>
                        <a:pt x="2" y="19"/>
                        <a:pt x="1" y="28"/>
                      </a:cubicBezTo>
                      <a:cubicBezTo>
                        <a:pt x="21" y="22"/>
                        <a:pt x="38" y="32"/>
                        <a:pt x="39" y="46"/>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5" name="Freeform 981"/>
                <p:cNvSpPr/>
                <p:nvPr/>
              </p:nvSpPr>
              <p:spPr bwMode="auto">
                <a:xfrm>
                  <a:off x="3922" y="3340"/>
                  <a:ext cx="18" cy="55"/>
                </a:xfrm>
                <a:custGeom>
                  <a:avLst/>
                  <a:gdLst>
                    <a:gd name="T0" fmla="*/ 1 w 8"/>
                    <a:gd name="T1" fmla="*/ 0 h 23"/>
                    <a:gd name="T2" fmla="*/ 0 w 8"/>
                    <a:gd name="T3" fmla="*/ 8 h 23"/>
                    <a:gd name="T4" fmla="*/ 2 w 8"/>
                    <a:gd name="T5" fmla="*/ 23 h 23"/>
                    <a:gd name="T6" fmla="*/ 8 w 8"/>
                    <a:gd name="T7" fmla="*/ 23 h 23"/>
                    <a:gd name="T8" fmla="*/ 6 w 8"/>
                    <a:gd name="T9" fmla="*/ 0 h 23"/>
                    <a:gd name="T10" fmla="*/ 1 w 8"/>
                    <a:gd name="T11" fmla="*/ 0 h 23"/>
                  </a:gdLst>
                  <a:ahLst/>
                  <a:cxnLst>
                    <a:cxn ang="0">
                      <a:pos x="T0" y="T1"/>
                    </a:cxn>
                    <a:cxn ang="0">
                      <a:pos x="T2" y="T3"/>
                    </a:cxn>
                    <a:cxn ang="0">
                      <a:pos x="T4" y="T5"/>
                    </a:cxn>
                    <a:cxn ang="0">
                      <a:pos x="T6" y="T7"/>
                    </a:cxn>
                    <a:cxn ang="0">
                      <a:pos x="T8" y="T9"/>
                    </a:cxn>
                    <a:cxn ang="0">
                      <a:pos x="T10" y="T11"/>
                    </a:cxn>
                  </a:cxnLst>
                  <a:rect l="0" t="0" r="r" b="b"/>
                  <a:pathLst>
                    <a:path w="8" h="23">
                      <a:moveTo>
                        <a:pt x="1" y="0"/>
                      </a:moveTo>
                      <a:cubicBezTo>
                        <a:pt x="1" y="2"/>
                        <a:pt x="1" y="5"/>
                        <a:pt x="0" y="8"/>
                      </a:cubicBezTo>
                      <a:cubicBezTo>
                        <a:pt x="2" y="23"/>
                        <a:pt x="2" y="23"/>
                        <a:pt x="2" y="23"/>
                      </a:cubicBezTo>
                      <a:cubicBezTo>
                        <a:pt x="4" y="23"/>
                        <a:pt x="6" y="23"/>
                        <a:pt x="8" y="23"/>
                      </a:cubicBezTo>
                      <a:cubicBezTo>
                        <a:pt x="6" y="0"/>
                        <a:pt x="6" y="0"/>
                        <a:pt x="6" y="0"/>
                      </a:cubicBezTo>
                      <a:cubicBezTo>
                        <a:pt x="5" y="0"/>
                        <a:pt x="3" y="0"/>
                        <a:pt x="1"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6" name="Freeform 982"/>
                <p:cNvSpPr/>
                <p:nvPr/>
              </p:nvSpPr>
              <p:spPr bwMode="auto">
                <a:xfrm>
                  <a:off x="3806" y="1597"/>
                  <a:ext cx="30" cy="28"/>
                </a:xfrm>
                <a:custGeom>
                  <a:avLst/>
                  <a:gdLst>
                    <a:gd name="T0" fmla="*/ 9 w 13"/>
                    <a:gd name="T1" fmla="*/ 0 h 12"/>
                    <a:gd name="T2" fmla="*/ 0 w 13"/>
                    <a:gd name="T3" fmla="*/ 12 h 12"/>
                    <a:gd name="T4" fmla="*/ 13 w 13"/>
                    <a:gd name="T5" fmla="*/ 6 h 12"/>
                    <a:gd name="T6" fmla="*/ 9 w 13"/>
                    <a:gd name="T7" fmla="*/ 0 h 12"/>
                  </a:gdLst>
                  <a:ahLst/>
                  <a:cxnLst>
                    <a:cxn ang="0">
                      <a:pos x="T0" y="T1"/>
                    </a:cxn>
                    <a:cxn ang="0">
                      <a:pos x="T2" y="T3"/>
                    </a:cxn>
                    <a:cxn ang="0">
                      <a:pos x="T4" y="T5"/>
                    </a:cxn>
                    <a:cxn ang="0">
                      <a:pos x="T6" y="T7"/>
                    </a:cxn>
                  </a:cxnLst>
                  <a:rect l="0" t="0" r="r" b="b"/>
                  <a:pathLst>
                    <a:path w="13" h="12">
                      <a:moveTo>
                        <a:pt x="9" y="0"/>
                      </a:moveTo>
                      <a:cubicBezTo>
                        <a:pt x="0" y="12"/>
                        <a:pt x="0" y="12"/>
                        <a:pt x="0" y="12"/>
                      </a:cubicBezTo>
                      <a:cubicBezTo>
                        <a:pt x="5" y="10"/>
                        <a:pt x="9" y="8"/>
                        <a:pt x="13" y="6"/>
                      </a:cubicBezTo>
                      <a:lnTo>
                        <a:pt x="9" y="0"/>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7" name="Freeform 983"/>
                <p:cNvSpPr/>
                <p:nvPr/>
              </p:nvSpPr>
              <p:spPr bwMode="auto">
                <a:xfrm>
                  <a:off x="3922" y="3747"/>
                  <a:ext cx="37" cy="48"/>
                </a:xfrm>
                <a:custGeom>
                  <a:avLst/>
                  <a:gdLst>
                    <a:gd name="T0" fmla="*/ 16 w 16"/>
                    <a:gd name="T1" fmla="*/ 15 h 20"/>
                    <a:gd name="T2" fmla="*/ 12 w 16"/>
                    <a:gd name="T3" fmla="*/ 0 h 20"/>
                    <a:gd name="T4" fmla="*/ 0 w 16"/>
                    <a:gd name="T5" fmla="*/ 2 h 20"/>
                    <a:gd name="T6" fmla="*/ 1 w 16"/>
                    <a:gd name="T7" fmla="*/ 20 h 20"/>
                    <a:gd name="T8" fmla="*/ 16 w 16"/>
                    <a:gd name="T9" fmla="*/ 15 h 20"/>
                  </a:gdLst>
                  <a:ahLst/>
                  <a:cxnLst>
                    <a:cxn ang="0">
                      <a:pos x="T0" y="T1"/>
                    </a:cxn>
                    <a:cxn ang="0">
                      <a:pos x="T2" y="T3"/>
                    </a:cxn>
                    <a:cxn ang="0">
                      <a:pos x="T4" y="T5"/>
                    </a:cxn>
                    <a:cxn ang="0">
                      <a:pos x="T6" y="T7"/>
                    </a:cxn>
                    <a:cxn ang="0">
                      <a:pos x="T8" y="T9"/>
                    </a:cxn>
                  </a:cxnLst>
                  <a:rect l="0" t="0" r="r" b="b"/>
                  <a:pathLst>
                    <a:path w="16" h="20">
                      <a:moveTo>
                        <a:pt x="16" y="15"/>
                      </a:moveTo>
                      <a:cubicBezTo>
                        <a:pt x="12" y="0"/>
                        <a:pt x="12" y="0"/>
                        <a:pt x="12" y="0"/>
                      </a:cubicBezTo>
                      <a:cubicBezTo>
                        <a:pt x="8" y="1"/>
                        <a:pt x="4" y="2"/>
                        <a:pt x="0" y="2"/>
                      </a:cubicBezTo>
                      <a:cubicBezTo>
                        <a:pt x="1" y="20"/>
                        <a:pt x="1" y="20"/>
                        <a:pt x="1" y="20"/>
                      </a:cubicBezTo>
                      <a:cubicBezTo>
                        <a:pt x="6" y="19"/>
                        <a:pt x="11" y="17"/>
                        <a:pt x="16" y="15"/>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8" name="Freeform 984"/>
                <p:cNvSpPr/>
                <p:nvPr/>
              </p:nvSpPr>
              <p:spPr bwMode="auto">
                <a:xfrm>
                  <a:off x="3952" y="4012"/>
                  <a:ext cx="19" cy="22"/>
                </a:xfrm>
                <a:custGeom>
                  <a:avLst/>
                  <a:gdLst>
                    <a:gd name="T0" fmla="*/ 7 w 8"/>
                    <a:gd name="T1" fmla="*/ 0 h 9"/>
                    <a:gd name="T2" fmla="*/ 0 w 8"/>
                    <a:gd name="T3" fmla="*/ 3 h 9"/>
                    <a:gd name="T4" fmla="*/ 8 w 8"/>
                    <a:gd name="T5" fmla="*/ 9 h 9"/>
                    <a:gd name="T6" fmla="*/ 7 w 8"/>
                    <a:gd name="T7" fmla="*/ 0 h 9"/>
                  </a:gdLst>
                  <a:ahLst/>
                  <a:cxnLst>
                    <a:cxn ang="0">
                      <a:pos x="T0" y="T1"/>
                    </a:cxn>
                    <a:cxn ang="0">
                      <a:pos x="T2" y="T3"/>
                    </a:cxn>
                    <a:cxn ang="0">
                      <a:pos x="T4" y="T5"/>
                    </a:cxn>
                    <a:cxn ang="0">
                      <a:pos x="T6" y="T7"/>
                    </a:cxn>
                  </a:cxnLst>
                  <a:rect l="0" t="0" r="r" b="b"/>
                  <a:pathLst>
                    <a:path w="8" h="9">
                      <a:moveTo>
                        <a:pt x="7" y="0"/>
                      </a:moveTo>
                      <a:cubicBezTo>
                        <a:pt x="0" y="3"/>
                        <a:pt x="0" y="3"/>
                        <a:pt x="0" y="3"/>
                      </a:cubicBezTo>
                      <a:cubicBezTo>
                        <a:pt x="3" y="5"/>
                        <a:pt x="6" y="7"/>
                        <a:pt x="8" y="9"/>
                      </a:cubicBezTo>
                      <a:cubicBezTo>
                        <a:pt x="8" y="7"/>
                        <a:pt x="8" y="4"/>
                        <a:pt x="7"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9" name="Freeform 985"/>
                <p:cNvSpPr/>
                <p:nvPr/>
              </p:nvSpPr>
              <p:spPr bwMode="auto">
                <a:xfrm>
                  <a:off x="3938" y="3998"/>
                  <a:ext cx="31" cy="19"/>
                </a:xfrm>
                <a:custGeom>
                  <a:avLst/>
                  <a:gdLst>
                    <a:gd name="T0" fmla="*/ 0 w 13"/>
                    <a:gd name="T1" fmla="*/ 4 h 8"/>
                    <a:gd name="T2" fmla="*/ 4 w 13"/>
                    <a:gd name="T3" fmla="*/ 8 h 8"/>
                    <a:gd name="T4" fmla="*/ 13 w 13"/>
                    <a:gd name="T5" fmla="*/ 5 h 8"/>
                    <a:gd name="T6" fmla="*/ 13 w 13"/>
                    <a:gd name="T7" fmla="*/ 0 h 8"/>
                    <a:gd name="T8" fmla="*/ 0 w 13"/>
                    <a:gd name="T9" fmla="*/ 4 h 8"/>
                  </a:gdLst>
                  <a:ahLst/>
                  <a:cxnLst>
                    <a:cxn ang="0">
                      <a:pos x="T0" y="T1"/>
                    </a:cxn>
                    <a:cxn ang="0">
                      <a:pos x="T2" y="T3"/>
                    </a:cxn>
                    <a:cxn ang="0">
                      <a:pos x="T4" y="T5"/>
                    </a:cxn>
                    <a:cxn ang="0">
                      <a:pos x="T6" y="T7"/>
                    </a:cxn>
                    <a:cxn ang="0">
                      <a:pos x="T8" y="T9"/>
                    </a:cxn>
                  </a:cxnLst>
                  <a:rect l="0" t="0" r="r" b="b"/>
                  <a:pathLst>
                    <a:path w="13" h="8">
                      <a:moveTo>
                        <a:pt x="0" y="4"/>
                      </a:moveTo>
                      <a:cubicBezTo>
                        <a:pt x="4" y="8"/>
                        <a:pt x="4" y="8"/>
                        <a:pt x="4" y="8"/>
                      </a:cubicBezTo>
                      <a:cubicBezTo>
                        <a:pt x="13" y="5"/>
                        <a:pt x="13" y="5"/>
                        <a:pt x="13" y="5"/>
                      </a:cubicBezTo>
                      <a:cubicBezTo>
                        <a:pt x="13" y="3"/>
                        <a:pt x="13" y="1"/>
                        <a:pt x="13" y="0"/>
                      </a:cubicBezTo>
                      <a:lnTo>
                        <a:pt x="0" y="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0" name="Freeform 986"/>
                <p:cNvSpPr/>
                <p:nvPr/>
              </p:nvSpPr>
              <p:spPr bwMode="auto">
                <a:xfrm>
                  <a:off x="3922" y="3982"/>
                  <a:ext cx="47" cy="23"/>
                </a:xfrm>
                <a:custGeom>
                  <a:avLst/>
                  <a:gdLst>
                    <a:gd name="T0" fmla="*/ 0 w 47"/>
                    <a:gd name="T1" fmla="*/ 14 h 23"/>
                    <a:gd name="T2" fmla="*/ 11 w 47"/>
                    <a:gd name="T3" fmla="*/ 23 h 23"/>
                    <a:gd name="T4" fmla="*/ 47 w 47"/>
                    <a:gd name="T5" fmla="*/ 11 h 23"/>
                    <a:gd name="T6" fmla="*/ 44 w 47"/>
                    <a:gd name="T7" fmla="*/ 0 h 23"/>
                    <a:gd name="T8" fmla="*/ 0 w 47"/>
                    <a:gd name="T9" fmla="*/ 14 h 23"/>
                  </a:gdLst>
                  <a:ahLst/>
                  <a:cxnLst>
                    <a:cxn ang="0">
                      <a:pos x="T0" y="T1"/>
                    </a:cxn>
                    <a:cxn ang="0">
                      <a:pos x="T2" y="T3"/>
                    </a:cxn>
                    <a:cxn ang="0">
                      <a:pos x="T4" y="T5"/>
                    </a:cxn>
                    <a:cxn ang="0">
                      <a:pos x="T6" y="T7"/>
                    </a:cxn>
                    <a:cxn ang="0">
                      <a:pos x="T8" y="T9"/>
                    </a:cxn>
                  </a:cxnLst>
                  <a:rect l="0" t="0" r="r" b="b"/>
                  <a:pathLst>
                    <a:path w="47" h="23">
                      <a:moveTo>
                        <a:pt x="0" y="14"/>
                      </a:moveTo>
                      <a:lnTo>
                        <a:pt x="11" y="23"/>
                      </a:lnTo>
                      <a:lnTo>
                        <a:pt x="47" y="11"/>
                      </a:lnTo>
                      <a:lnTo>
                        <a:pt x="44" y="0"/>
                      </a:lnTo>
                      <a:lnTo>
                        <a:pt x="0" y="1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1" name="Freeform 987"/>
                <p:cNvSpPr/>
                <p:nvPr/>
              </p:nvSpPr>
              <p:spPr bwMode="auto">
                <a:xfrm>
                  <a:off x="3903" y="3963"/>
                  <a:ext cx="63" cy="30"/>
                </a:xfrm>
                <a:custGeom>
                  <a:avLst/>
                  <a:gdLst>
                    <a:gd name="T0" fmla="*/ 0 w 27"/>
                    <a:gd name="T1" fmla="*/ 8 h 13"/>
                    <a:gd name="T2" fmla="*/ 6 w 27"/>
                    <a:gd name="T3" fmla="*/ 13 h 13"/>
                    <a:gd name="T4" fmla="*/ 27 w 27"/>
                    <a:gd name="T5" fmla="*/ 6 h 13"/>
                    <a:gd name="T6" fmla="*/ 26 w 27"/>
                    <a:gd name="T7" fmla="*/ 0 h 13"/>
                    <a:gd name="T8" fmla="*/ 0 w 27"/>
                    <a:gd name="T9" fmla="*/ 8 h 13"/>
                  </a:gdLst>
                  <a:ahLst/>
                  <a:cxnLst>
                    <a:cxn ang="0">
                      <a:pos x="T0" y="T1"/>
                    </a:cxn>
                    <a:cxn ang="0">
                      <a:pos x="T2" y="T3"/>
                    </a:cxn>
                    <a:cxn ang="0">
                      <a:pos x="T4" y="T5"/>
                    </a:cxn>
                    <a:cxn ang="0">
                      <a:pos x="T6" y="T7"/>
                    </a:cxn>
                    <a:cxn ang="0">
                      <a:pos x="T8" y="T9"/>
                    </a:cxn>
                  </a:cxnLst>
                  <a:rect l="0" t="0" r="r" b="b"/>
                  <a:pathLst>
                    <a:path w="27" h="13">
                      <a:moveTo>
                        <a:pt x="0" y="8"/>
                      </a:moveTo>
                      <a:cubicBezTo>
                        <a:pt x="6" y="13"/>
                        <a:pt x="6" y="13"/>
                        <a:pt x="6" y="13"/>
                      </a:cubicBezTo>
                      <a:cubicBezTo>
                        <a:pt x="27" y="6"/>
                        <a:pt x="27" y="6"/>
                        <a:pt x="27" y="6"/>
                      </a:cubicBezTo>
                      <a:cubicBezTo>
                        <a:pt x="27" y="4"/>
                        <a:pt x="27" y="2"/>
                        <a:pt x="26" y="0"/>
                      </a:cubicBezTo>
                      <a:cubicBezTo>
                        <a:pt x="18" y="3"/>
                        <a:pt x="9" y="6"/>
                        <a:pt x="0" y="8"/>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2" name="Freeform 988"/>
                <p:cNvSpPr/>
                <p:nvPr/>
              </p:nvSpPr>
              <p:spPr bwMode="auto">
                <a:xfrm>
                  <a:off x="3784" y="1585"/>
                  <a:ext cx="41" cy="47"/>
                </a:xfrm>
                <a:custGeom>
                  <a:avLst/>
                  <a:gdLst>
                    <a:gd name="T0" fmla="*/ 17 w 17"/>
                    <a:gd name="T1" fmla="*/ 3 h 20"/>
                    <a:gd name="T2" fmla="*/ 14 w 17"/>
                    <a:gd name="T3" fmla="*/ 0 h 20"/>
                    <a:gd name="T4" fmla="*/ 0 w 17"/>
                    <a:gd name="T5" fmla="*/ 20 h 20"/>
                    <a:gd name="T6" fmla="*/ 7 w 17"/>
                    <a:gd name="T7" fmla="*/ 18 h 20"/>
                    <a:gd name="T8" fmla="*/ 17 w 17"/>
                    <a:gd name="T9" fmla="*/ 3 h 20"/>
                  </a:gdLst>
                  <a:ahLst/>
                  <a:cxnLst>
                    <a:cxn ang="0">
                      <a:pos x="T0" y="T1"/>
                    </a:cxn>
                    <a:cxn ang="0">
                      <a:pos x="T2" y="T3"/>
                    </a:cxn>
                    <a:cxn ang="0">
                      <a:pos x="T4" y="T5"/>
                    </a:cxn>
                    <a:cxn ang="0">
                      <a:pos x="T6" y="T7"/>
                    </a:cxn>
                    <a:cxn ang="0">
                      <a:pos x="T8" y="T9"/>
                    </a:cxn>
                  </a:cxnLst>
                  <a:rect l="0" t="0" r="r" b="b"/>
                  <a:pathLst>
                    <a:path w="17" h="20">
                      <a:moveTo>
                        <a:pt x="17" y="3"/>
                      </a:moveTo>
                      <a:cubicBezTo>
                        <a:pt x="14" y="0"/>
                        <a:pt x="14" y="0"/>
                        <a:pt x="14" y="0"/>
                      </a:cubicBezTo>
                      <a:cubicBezTo>
                        <a:pt x="0" y="20"/>
                        <a:pt x="0" y="20"/>
                        <a:pt x="0" y="20"/>
                      </a:cubicBezTo>
                      <a:cubicBezTo>
                        <a:pt x="2" y="20"/>
                        <a:pt x="5" y="19"/>
                        <a:pt x="7" y="18"/>
                      </a:cubicBezTo>
                      <a:lnTo>
                        <a:pt x="17" y="3"/>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3" name="Freeform 989"/>
                <p:cNvSpPr/>
                <p:nvPr/>
              </p:nvSpPr>
              <p:spPr bwMode="auto">
                <a:xfrm>
                  <a:off x="3765" y="904"/>
                  <a:ext cx="31" cy="23"/>
                </a:xfrm>
                <a:custGeom>
                  <a:avLst/>
                  <a:gdLst>
                    <a:gd name="T0" fmla="*/ 13 w 13"/>
                    <a:gd name="T1" fmla="*/ 0 h 10"/>
                    <a:gd name="T2" fmla="*/ 0 w 13"/>
                    <a:gd name="T3" fmla="*/ 2 h 10"/>
                    <a:gd name="T4" fmla="*/ 7 w 13"/>
                    <a:gd name="T5" fmla="*/ 10 h 10"/>
                    <a:gd name="T6" fmla="*/ 13 w 13"/>
                    <a:gd name="T7" fmla="*/ 0 h 10"/>
                  </a:gdLst>
                  <a:ahLst/>
                  <a:cxnLst>
                    <a:cxn ang="0">
                      <a:pos x="T0" y="T1"/>
                    </a:cxn>
                    <a:cxn ang="0">
                      <a:pos x="T2" y="T3"/>
                    </a:cxn>
                    <a:cxn ang="0">
                      <a:pos x="T4" y="T5"/>
                    </a:cxn>
                    <a:cxn ang="0">
                      <a:pos x="T6" y="T7"/>
                    </a:cxn>
                  </a:cxnLst>
                  <a:rect l="0" t="0" r="r" b="b"/>
                  <a:pathLst>
                    <a:path w="13" h="10">
                      <a:moveTo>
                        <a:pt x="13" y="0"/>
                      </a:moveTo>
                      <a:cubicBezTo>
                        <a:pt x="8" y="1"/>
                        <a:pt x="4" y="2"/>
                        <a:pt x="0" y="2"/>
                      </a:cubicBezTo>
                      <a:cubicBezTo>
                        <a:pt x="7" y="10"/>
                        <a:pt x="7" y="10"/>
                        <a:pt x="7" y="10"/>
                      </a:cubicBezTo>
                      <a:cubicBezTo>
                        <a:pt x="9" y="7"/>
                        <a:pt x="10" y="3"/>
                        <a:pt x="13" y="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4" name="Freeform 990"/>
                <p:cNvSpPr/>
                <p:nvPr/>
              </p:nvSpPr>
              <p:spPr bwMode="auto">
                <a:xfrm>
                  <a:off x="3794" y="1947"/>
                  <a:ext cx="59" cy="83"/>
                </a:xfrm>
                <a:custGeom>
                  <a:avLst/>
                  <a:gdLst>
                    <a:gd name="T0" fmla="*/ 3 w 25"/>
                    <a:gd name="T1" fmla="*/ 0 h 35"/>
                    <a:gd name="T2" fmla="*/ 0 w 25"/>
                    <a:gd name="T3" fmla="*/ 19 h 35"/>
                    <a:gd name="T4" fmla="*/ 10 w 25"/>
                    <a:gd name="T5" fmla="*/ 16 h 35"/>
                    <a:gd name="T6" fmla="*/ 13 w 25"/>
                    <a:gd name="T7" fmla="*/ 35 h 35"/>
                    <a:gd name="T8" fmla="*/ 22 w 25"/>
                    <a:gd name="T9" fmla="*/ 33 h 35"/>
                    <a:gd name="T10" fmla="*/ 25 w 25"/>
                    <a:gd name="T11" fmla="*/ 11 h 35"/>
                    <a:gd name="T12" fmla="*/ 3 w 2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25" h="35">
                      <a:moveTo>
                        <a:pt x="3" y="0"/>
                      </a:moveTo>
                      <a:cubicBezTo>
                        <a:pt x="1" y="6"/>
                        <a:pt x="0" y="12"/>
                        <a:pt x="0" y="19"/>
                      </a:cubicBezTo>
                      <a:cubicBezTo>
                        <a:pt x="10" y="16"/>
                        <a:pt x="10" y="16"/>
                        <a:pt x="10" y="16"/>
                      </a:cubicBezTo>
                      <a:cubicBezTo>
                        <a:pt x="13" y="35"/>
                        <a:pt x="13" y="35"/>
                        <a:pt x="13" y="35"/>
                      </a:cubicBezTo>
                      <a:cubicBezTo>
                        <a:pt x="22" y="33"/>
                        <a:pt x="22" y="33"/>
                        <a:pt x="22" y="33"/>
                      </a:cubicBezTo>
                      <a:cubicBezTo>
                        <a:pt x="22" y="25"/>
                        <a:pt x="23" y="17"/>
                        <a:pt x="25" y="11"/>
                      </a:cubicBezTo>
                      <a:cubicBezTo>
                        <a:pt x="17" y="7"/>
                        <a:pt x="9" y="3"/>
                        <a:pt x="3"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5" name="Freeform 991"/>
                <p:cNvSpPr/>
                <p:nvPr/>
              </p:nvSpPr>
              <p:spPr bwMode="auto">
                <a:xfrm>
                  <a:off x="3649" y="106"/>
                  <a:ext cx="88" cy="102"/>
                </a:xfrm>
                <a:custGeom>
                  <a:avLst/>
                  <a:gdLst>
                    <a:gd name="T0" fmla="*/ 7 w 37"/>
                    <a:gd name="T1" fmla="*/ 31 h 43"/>
                    <a:gd name="T2" fmla="*/ 25 w 37"/>
                    <a:gd name="T3" fmla="*/ 41 h 43"/>
                    <a:gd name="T4" fmla="*/ 31 w 37"/>
                    <a:gd name="T5" fmla="*/ 21 h 43"/>
                    <a:gd name="T6" fmla="*/ 37 w 37"/>
                    <a:gd name="T7" fmla="*/ 16 h 43"/>
                    <a:gd name="T8" fmla="*/ 34 w 37"/>
                    <a:gd name="T9" fmla="*/ 11 h 43"/>
                    <a:gd name="T10" fmla="*/ 24 w 37"/>
                    <a:gd name="T11" fmla="*/ 19 h 43"/>
                    <a:gd name="T12" fmla="*/ 22 w 37"/>
                    <a:gd name="T13" fmla="*/ 28 h 43"/>
                    <a:gd name="T14" fmla="*/ 11 w 37"/>
                    <a:gd name="T15" fmla="*/ 23 h 43"/>
                    <a:gd name="T16" fmla="*/ 17 w 37"/>
                    <a:gd name="T17" fmla="*/ 4 h 43"/>
                    <a:gd name="T18" fmla="*/ 13 w 37"/>
                    <a:gd name="T19" fmla="*/ 0 h 43"/>
                    <a:gd name="T20" fmla="*/ 7 w 37"/>
                    <a:gd name="T21" fmla="*/ 3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43">
                      <a:moveTo>
                        <a:pt x="7" y="31"/>
                      </a:moveTo>
                      <a:cubicBezTo>
                        <a:pt x="11" y="39"/>
                        <a:pt x="18" y="43"/>
                        <a:pt x="25" y="41"/>
                      </a:cubicBezTo>
                      <a:cubicBezTo>
                        <a:pt x="32" y="39"/>
                        <a:pt x="33" y="25"/>
                        <a:pt x="31" y="21"/>
                      </a:cubicBezTo>
                      <a:cubicBezTo>
                        <a:pt x="37" y="16"/>
                        <a:pt x="37" y="16"/>
                        <a:pt x="37" y="16"/>
                      </a:cubicBezTo>
                      <a:cubicBezTo>
                        <a:pt x="34" y="11"/>
                        <a:pt x="34" y="11"/>
                        <a:pt x="34" y="11"/>
                      </a:cubicBezTo>
                      <a:cubicBezTo>
                        <a:pt x="24" y="19"/>
                        <a:pt x="24" y="19"/>
                        <a:pt x="24" y="19"/>
                      </a:cubicBezTo>
                      <a:cubicBezTo>
                        <a:pt x="25" y="21"/>
                        <a:pt x="25" y="27"/>
                        <a:pt x="22" y="28"/>
                      </a:cubicBezTo>
                      <a:cubicBezTo>
                        <a:pt x="18" y="30"/>
                        <a:pt x="14" y="28"/>
                        <a:pt x="11" y="23"/>
                      </a:cubicBezTo>
                      <a:cubicBezTo>
                        <a:pt x="8" y="17"/>
                        <a:pt x="11" y="7"/>
                        <a:pt x="17" y="4"/>
                      </a:cubicBezTo>
                      <a:cubicBezTo>
                        <a:pt x="13" y="0"/>
                        <a:pt x="13" y="0"/>
                        <a:pt x="13" y="0"/>
                      </a:cubicBezTo>
                      <a:cubicBezTo>
                        <a:pt x="1" y="5"/>
                        <a:pt x="0" y="20"/>
                        <a:pt x="7" y="31"/>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6" name="Freeform 992"/>
                <p:cNvSpPr/>
                <p:nvPr/>
              </p:nvSpPr>
              <p:spPr bwMode="auto">
                <a:xfrm>
                  <a:off x="3458" y="-35"/>
                  <a:ext cx="47" cy="18"/>
                </a:xfrm>
                <a:custGeom>
                  <a:avLst/>
                  <a:gdLst>
                    <a:gd name="T0" fmla="*/ 20 w 20"/>
                    <a:gd name="T1" fmla="*/ 3 h 8"/>
                    <a:gd name="T2" fmla="*/ 20 w 20"/>
                    <a:gd name="T3" fmla="*/ 0 h 8"/>
                    <a:gd name="T4" fmla="*/ 0 w 20"/>
                    <a:gd name="T5" fmla="*/ 0 h 8"/>
                    <a:gd name="T6" fmla="*/ 0 w 20"/>
                    <a:gd name="T7" fmla="*/ 8 h 8"/>
                    <a:gd name="T8" fmla="*/ 20 w 20"/>
                    <a:gd name="T9" fmla="*/ 3 h 8"/>
                  </a:gdLst>
                  <a:ahLst/>
                  <a:cxnLst>
                    <a:cxn ang="0">
                      <a:pos x="T0" y="T1"/>
                    </a:cxn>
                    <a:cxn ang="0">
                      <a:pos x="T2" y="T3"/>
                    </a:cxn>
                    <a:cxn ang="0">
                      <a:pos x="T4" y="T5"/>
                    </a:cxn>
                    <a:cxn ang="0">
                      <a:pos x="T6" y="T7"/>
                    </a:cxn>
                    <a:cxn ang="0">
                      <a:pos x="T8" y="T9"/>
                    </a:cxn>
                  </a:cxnLst>
                  <a:rect l="0" t="0" r="r" b="b"/>
                  <a:pathLst>
                    <a:path w="20" h="8">
                      <a:moveTo>
                        <a:pt x="20" y="3"/>
                      </a:moveTo>
                      <a:cubicBezTo>
                        <a:pt x="20" y="2"/>
                        <a:pt x="20" y="1"/>
                        <a:pt x="20" y="0"/>
                      </a:cubicBezTo>
                      <a:cubicBezTo>
                        <a:pt x="0" y="0"/>
                        <a:pt x="0" y="0"/>
                        <a:pt x="0" y="0"/>
                      </a:cubicBezTo>
                      <a:cubicBezTo>
                        <a:pt x="0" y="3"/>
                        <a:pt x="0" y="5"/>
                        <a:pt x="0" y="8"/>
                      </a:cubicBezTo>
                      <a:cubicBezTo>
                        <a:pt x="7" y="6"/>
                        <a:pt x="14" y="5"/>
                        <a:pt x="20" y="3"/>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7" name="Freeform 993"/>
                <p:cNvSpPr/>
                <p:nvPr/>
              </p:nvSpPr>
              <p:spPr bwMode="auto">
                <a:xfrm>
                  <a:off x="3763" y="1571"/>
                  <a:ext cx="52" cy="69"/>
                </a:xfrm>
                <a:custGeom>
                  <a:avLst/>
                  <a:gdLst>
                    <a:gd name="T0" fmla="*/ 22 w 22"/>
                    <a:gd name="T1" fmla="*/ 4 h 29"/>
                    <a:gd name="T2" fmla="*/ 20 w 22"/>
                    <a:gd name="T3" fmla="*/ 0 h 29"/>
                    <a:gd name="T4" fmla="*/ 0 w 22"/>
                    <a:gd name="T5" fmla="*/ 29 h 29"/>
                    <a:gd name="T6" fmla="*/ 7 w 22"/>
                    <a:gd name="T7" fmla="*/ 27 h 29"/>
                    <a:gd name="T8" fmla="*/ 22 w 22"/>
                    <a:gd name="T9" fmla="*/ 4 h 29"/>
                  </a:gdLst>
                  <a:ahLst/>
                  <a:cxnLst>
                    <a:cxn ang="0">
                      <a:pos x="T0" y="T1"/>
                    </a:cxn>
                    <a:cxn ang="0">
                      <a:pos x="T2" y="T3"/>
                    </a:cxn>
                    <a:cxn ang="0">
                      <a:pos x="T4" y="T5"/>
                    </a:cxn>
                    <a:cxn ang="0">
                      <a:pos x="T6" y="T7"/>
                    </a:cxn>
                    <a:cxn ang="0">
                      <a:pos x="T8" y="T9"/>
                    </a:cxn>
                  </a:cxnLst>
                  <a:rect l="0" t="0" r="r" b="b"/>
                  <a:pathLst>
                    <a:path w="22" h="29">
                      <a:moveTo>
                        <a:pt x="22" y="4"/>
                      </a:moveTo>
                      <a:cubicBezTo>
                        <a:pt x="20" y="0"/>
                        <a:pt x="20" y="0"/>
                        <a:pt x="20" y="0"/>
                      </a:cubicBezTo>
                      <a:cubicBezTo>
                        <a:pt x="0" y="29"/>
                        <a:pt x="0" y="29"/>
                        <a:pt x="0" y="29"/>
                      </a:cubicBezTo>
                      <a:cubicBezTo>
                        <a:pt x="3" y="28"/>
                        <a:pt x="5" y="28"/>
                        <a:pt x="7" y="27"/>
                      </a:cubicBezTo>
                      <a:lnTo>
                        <a:pt x="22" y="4"/>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8" name="Freeform 994"/>
                <p:cNvSpPr/>
                <p:nvPr/>
              </p:nvSpPr>
              <p:spPr bwMode="auto">
                <a:xfrm>
                  <a:off x="3737" y="908"/>
                  <a:ext cx="43" cy="41"/>
                </a:xfrm>
                <a:custGeom>
                  <a:avLst/>
                  <a:gdLst>
                    <a:gd name="T0" fmla="*/ 0 w 18"/>
                    <a:gd name="T1" fmla="*/ 0 h 17"/>
                    <a:gd name="T2" fmla="*/ 15 w 18"/>
                    <a:gd name="T3" fmla="*/ 17 h 17"/>
                    <a:gd name="T4" fmla="*/ 18 w 18"/>
                    <a:gd name="T5" fmla="*/ 12 h 17"/>
                    <a:gd name="T6" fmla="*/ 7 w 18"/>
                    <a:gd name="T7" fmla="*/ 0 h 17"/>
                    <a:gd name="T8" fmla="*/ 0 w 18"/>
                    <a:gd name="T9" fmla="*/ 0 h 17"/>
                  </a:gdLst>
                  <a:ahLst/>
                  <a:cxnLst>
                    <a:cxn ang="0">
                      <a:pos x="T0" y="T1"/>
                    </a:cxn>
                    <a:cxn ang="0">
                      <a:pos x="T2" y="T3"/>
                    </a:cxn>
                    <a:cxn ang="0">
                      <a:pos x="T4" y="T5"/>
                    </a:cxn>
                    <a:cxn ang="0">
                      <a:pos x="T6" y="T7"/>
                    </a:cxn>
                    <a:cxn ang="0">
                      <a:pos x="T8" y="T9"/>
                    </a:cxn>
                  </a:cxnLst>
                  <a:rect l="0" t="0" r="r" b="b"/>
                  <a:pathLst>
                    <a:path w="18" h="17">
                      <a:moveTo>
                        <a:pt x="0" y="0"/>
                      </a:moveTo>
                      <a:cubicBezTo>
                        <a:pt x="15" y="17"/>
                        <a:pt x="15" y="17"/>
                        <a:pt x="15" y="17"/>
                      </a:cubicBezTo>
                      <a:cubicBezTo>
                        <a:pt x="16" y="15"/>
                        <a:pt x="17" y="13"/>
                        <a:pt x="18" y="12"/>
                      </a:cubicBezTo>
                      <a:cubicBezTo>
                        <a:pt x="7" y="0"/>
                        <a:pt x="7" y="0"/>
                        <a:pt x="7" y="0"/>
                      </a:cubicBezTo>
                      <a:cubicBezTo>
                        <a:pt x="5" y="0"/>
                        <a:pt x="2" y="0"/>
                        <a:pt x="0" y="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9" name="Freeform 995"/>
                <p:cNvSpPr/>
                <p:nvPr/>
              </p:nvSpPr>
              <p:spPr bwMode="auto">
                <a:xfrm>
                  <a:off x="3898" y="3369"/>
                  <a:ext cx="21" cy="28"/>
                </a:xfrm>
                <a:custGeom>
                  <a:avLst/>
                  <a:gdLst>
                    <a:gd name="T0" fmla="*/ 1 w 9"/>
                    <a:gd name="T1" fmla="*/ 12 h 12"/>
                    <a:gd name="T2" fmla="*/ 9 w 9"/>
                    <a:gd name="T3" fmla="*/ 11 h 12"/>
                    <a:gd name="T4" fmla="*/ 8 w 9"/>
                    <a:gd name="T5" fmla="*/ 0 h 12"/>
                    <a:gd name="T6" fmla="*/ 0 w 9"/>
                    <a:gd name="T7" fmla="*/ 7 h 12"/>
                    <a:gd name="T8" fmla="*/ 1 w 9"/>
                    <a:gd name="T9" fmla="*/ 12 h 12"/>
                  </a:gdLst>
                  <a:ahLst/>
                  <a:cxnLst>
                    <a:cxn ang="0">
                      <a:pos x="T0" y="T1"/>
                    </a:cxn>
                    <a:cxn ang="0">
                      <a:pos x="T2" y="T3"/>
                    </a:cxn>
                    <a:cxn ang="0">
                      <a:pos x="T4" y="T5"/>
                    </a:cxn>
                    <a:cxn ang="0">
                      <a:pos x="T6" y="T7"/>
                    </a:cxn>
                    <a:cxn ang="0">
                      <a:pos x="T8" y="T9"/>
                    </a:cxn>
                  </a:cxnLst>
                  <a:rect l="0" t="0" r="r" b="b"/>
                  <a:pathLst>
                    <a:path w="9" h="12">
                      <a:moveTo>
                        <a:pt x="1" y="12"/>
                      </a:moveTo>
                      <a:cubicBezTo>
                        <a:pt x="4" y="12"/>
                        <a:pt x="6" y="11"/>
                        <a:pt x="9" y="11"/>
                      </a:cubicBezTo>
                      <a:cubicBezTo>
                        <a:pt x="8" y="0"/>
                        <a:pt x="8" y="0"/>
                        <a:pt x="8" y="0"/>
                      </a:cubicBezTo>
                      <a:cubicBezTo>
                        <a:pt x="6" y="3"/>
                        <a:pt x="3" y="5"/>
                        <a:pt x="0" y="7"/>
                      </a:cubicBezTo>
                      <a:lnTo>
                        <a:pt x="1" y="12"/>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0" name="Freeform 996"/>
                <p:cNvSpPr/>
                <p:nvPr/>
              </p:nvSpPr>
              <p:spPr bwMode="auto">
                <a:xfrm>
                  <a:off x="3761" y="1557"/>
                  <a:ext cx="47" cy="78"/>
                </a:xfrm>
                <a:custGeom>
                  <a:avLst/>
                  <a:gdLst>
                    <a:gd name="T0" fmla="*/ 0 w 20"/>
                    <a:gd name="T1" fmla="*/ 33 h 33"/>
                    <a:gd name="T2" fmla="*/ 20 w 20"/>
                    <a:gd name="T3" fmla="*/ 5 h 33"/>
                    <a:gd name="T4" fmla="*/ 17 w 20"/>
                    <a:gd name="T5" fmla="*/ 0 h 33"/>
                    <a:gd name="T6" fmla="*/ 0 w 20"/>
                    <a:gd name="T7" fmla="*/ 25 h 33"/>
                    <a:gd name="T8" fmla="*/ 0 w 20"/>
                    <a:gd name="T9" fmla="*/ 33 h 33"/>
                  </a:gdLst>
                  <a:ahLst/>
                  <a:cxnLst>
                    <a:cxn ang="0">
                      <a:pos x="T0" y="T1"/>
                    </a:cxn>
                    <a:cxn ang="0">
                      <a:pos x="T2" y="T3"/>
                    </a:cxn>
                    <a:cxn ang="0">
                      <a:pos x="T4" y="T5"/>
                    </a:cxn>
                    <a:cxn ang="0">
                      <a:pos x="T6" y="T7"/>
                    </a:cxn>
                    <a:cxn ang="0">
                      <a:pos x="T8" y="T9"/>
                    </a:cxn>
                  </a:cxnLst>
                  <a:rect l="0" t="0" r="r" b="b"/>
                  <a:pathLst>
                    <a:path w="20" h="33">
                      <a:moveTo>
                        <a:pt x="0" y="33"/>
                      </a:moveTo>
                      <a:cubicBezTo>
                        <a:pt x="20" y="5"/>
                        <a:pt x="20" y="5"/>
                        <a:pt x="20" y="5"/>
                      </a:cubicBezTo>
                      <a:cubicBezTo>
                        <a:pt x="17" y="0"/>
                        <a:pt x="17" y="0"/>
                        <a:pt x="17" y="0"/>
                      </a:cubicBezTo>
                      <a:cubicBezTo>
                        <a:pt x="0" y="25"/>
                        <a:pt x="0" y="25"/>
                        <a:pt x="0" y="25"/>
                      </a:cubicBezTo>
                      <a:cubicBezTo>
                        <a:pt x="0" y="28"/>
                        <a:pt x="0" y="31"/>
                        <a:pt x="0" y="33"/>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1" name="Freeform 997"/>
                <p:cNvSpPr/>
                <p:nvPr/>
              </p:nvSpPr>
              <p:spPr bwMode="auto">
                <a:xfrm>
                  <a:off x="3699" y="901"/>
                  <a:ext cx="71" cy="67"/>
                </a:xfrm>
                <a:custGeom>
                  <a:avLst/>
                  <a:gdLst>
                    <a:gd name="T0" fmla="*/ 0 w 30"/>
                    <a:gd name="T1" fmla="*/ 0 h 28"/>
                    <a:gd name="T2" fmla="*/ 29 w 30"/>
                    <a:gd name="T3" fmla="*/ 28 h 28"/>
                    <a:gd name="T4" fmla="*/ 30 w 30"/>
                    <a:gd name="T5" fmla="*/ 23 h 28"/>
                    <a:gd name="T6" fmla="*/ 11 w 30"/>
                    <a:gd name="T7" fmla="*/ 2 h 28"/>
                    <a:gd name="T8" fmla="*/ 0 w 30"/>
                    <a:gd name="T9" fmla="*/ 0 h 28"/>
                  </a:gdLst>
                  <a:ahLst/>
                  <a:cxnLst>
                    <a:cxn ang="0">
                      <a:pos x="T0" y="T1"/>
                    </a:cxn>
                    <a:cxn ang="0">
                      <a:pos x="T2" y="T3"/>
                    </a:cxn>
                    <a:cxn ang="0">
                      <a:pos x="T4" y="T5"/>
                    </a:cxn>
                    <a:cxn ang="0">
                      <a:pos x="T6" y="T7"/>
                    </a:cxn>
                    <a:cxn ang="0">
                      <a:pos x="T8" y="T9"/>
                    </a:cxn>
                  </a:cxnLst>
                  <a:rect l="0" t="0" r="r" b="b"/>
                  <a:pathLst>
                    <a:path w="30" h="28">
                      <a:moveTo>
                        <a:pt x="0" y="0"/>
                      </a:moveTo>
                      <a:cubicBezTo>
                        <a:pt x="29" y="28"/>
                        <a:pt x="29" y="28"/>
                        <a:pt x="29" y="28"/>
                      </a:cubicBezTo>
                      <a:cubicBezTo>
                        <a:pt x="29" y="27"/>
                        <a:pt x="30" y="25"/>
                        <a:pt x="30" y="23"/>
                      </a:cubicBezTo>
                      <a:cubicBezTo>
                        <a:pt x="11" y="2"/>
                        <a:pt x="11" y="2"/>
                        <a:pt x="11" y="2"/>
                      </a:cubicBezTo>
                      <a:cubicBezTo>
                        <a:pt x="7" y="2"/>
                        <a:pt x="3" y="1"/>
                        <a:pt x="0" y="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2" name="Freeform 998"/>
                <p:cNvSpPr/>
                <p:nvPr/>
              </p:nvSpPr>
              <p:spPr bwMode="auto">
                <a:xfrm>
                  <a:off x="3529" y="885"/>
                  <a:ext cx="246" cy="210"/>
                </a:xfrm>
                <a:custGeom>
                  <a:avLst/>
                  <a:gdLst>
                    <a:gd name="T0" fmla="*/ 0 w 104"/>
                    <a:gd name="T1" fmla="*/ 13 h 89"/>
                    <a:gd name="T2" fmla="*/ 102 w 104"/>
                    <a:gd name="T3" fmla="*/ 88 h 89"/>
                    <a:gd name="T4" fmla="*/ 104 w 104"/>
                    <a:gd name="T5" fmla="*/ 89 h 89"/>
                    <a:gd name="T6" fmla="*/ 101 w 104"/>
                    <a:gd name="T7" fmla="*/ 79 h 89"/>
                    <a:gd name="T8" fmla="*/ 4 w 104"/>
                    <a:gd name="T9" fmla="*/ 0 h 89"/>
                    <a:gd name="T10" fmla="*/ 0 w 104"/>
                    <a:gd name="T11" fmla="*/ 13 h 89"/>
                  </a:gdLst>
                  <a:ahLst/>
                  <a:cxnLst>
                    <a:cxn ang="0">
                      <a:pos x="T0" y="T1"/>
                    </a:cxn>
                    <a:cxn ang="0">
                      <a:pos x="T2" y="T3"/>
                    </a:cxn>
                    <a:cxn ang="0">
                      <a:pos x="T4" y="T5"/>
                    </a:cxn>
                    <a:cxn ang="0">
                      <a:pos x="T6" y="T7"/>
                    </a:cxn>
                    <a:cxn ang="0">
                      <a:pos x="T8" y="T9"/>
                    </a:cxn>
                    <a:cxn ang="0">
                      <a:pos x="T10" y="T11"/>
                    </a:cxn>
                  </a:cxnLst>
                  <a:rect l="0" t="0" r="r" b="b"/>
                  <a:pathLst>
                    <a:path w="104" h="89">
                      <a:moveTo>
                        <a:pt x="0" y="13"/>
                      </a:moveTo>
                      <a:cubicBezTo>
                        <a:pt x="102" y="88"/>
                        <a:pt x="102" y="88"/>
                        <a:pt x="102" y="88"/>
                      </a:cubicBezTo>
                      <a:cubicBezTo>
                        <a:pt x="104" y="89"/>
                        <a:pt x="104" y="89"/>
                        <a:pt x="104" y="89"/>
                      </a:cubicBezTo>
                      <a:cubicBezTo>
                        <a:pt x="103" y="85"/>
                        <a:pt x="102" y="82"/>
                        <a:pt x="101" y="79"/>
                      </a:cubicBezTo>
                      <a:cubicBezTo>
                        <a:pt x="4" y="0"/>
                        <a:pt x="4" y="0"/>
                        <a:pt x="4" y="0"/>
                      </a:cubicBezTo>
                      <a:cubicBezTo>
                        <a:pt x="2" y="5"/>
                        <a:pt x="1" y="9"/>
                        <a:pt x="0" y="13"/>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3" name="Freeform 999"/>
                <p:cNvSpPr/>
                <p:nvPr/>
              </p:nvSpPr>
              <p:spPr bwMode="auto">
                <a:xfrm>
                  <a:off x="3574" y="2004"/>
                  <a:ext cx="265" cy="246"/>
                </a:xfrm>
                <a:custGeom>
                  <a:avLst/>
                  <a:gdLst>
                    <a:gd name="T0" fmla="*/ 135 w 265"/>
                    <a:gd name="T1" fmla="*/ 236 h 246"/>
                    <a:gd name="T2" fmla="*/ 142 w 265"/>
                    <a:gd name="T3" fmla="*/ 130 h 246"/>
                    <a:gd name="T4" fmla="*/ 217 w 265"/>
                    <a:gd name="T5" fmla="*/ 208 h 246"/>
                    <a:gd name="T6" fmla="*/ 265 w 265"/>
                    <a:gd name="T7" fmla="*/ 191 h 246"/>
                    <a:gd name="T8" fmla="*/ 234 w 265"/>
                    <a:gd name="T9" fmla="*/ 0 h 246"/>
                    <a:gd name="T10" fmla="*/ 191 w 265"/>
                    <a:gd name="T11" fmla="*/ 9 h 246"/>
                    <a:gd name="T12" fmla="*/ 213 w 265"/>
                    <a:gd name="T13" fmla="*/ 130 h 246"/>
                    <a:gd name="T14" fmla="*/ 123 w 265"/>
                    <a:gd name="T15" fmla="*/ 61 h 246"/>
                    <a:gd name="T16" fmla="*/ 104 w 265"/>
                    <a:gd name="T17" fmla="*/ 158 h 246"/>
                    <a:gd name="T18" fmla="*/ 42 w 265"/>
                    <a:gd name="T19" fmla="*/ 57 h 246"/>
                    <a:gd name="T20" fmla="*/ 0 w 265"/>
                    <a:gd name="T21" fmla="*/ 71 h 246"/>
                    <a:gd name="T22" fmla="*/ 97 w 265"/>
                    <a:gd name="T23" fmla="*/ 246 h 246"/>
                    <a:gd name="T24" fmla="*/ 135 w 265"/>
                    <a:gd name="T25" fmla="*/ 23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246">
                      <a:moveTo>
                        <a:pt x="135" y="236"/>
                      </a:moveTo>
                      <a:lnTo>
                        <a:pt x="142" y="130"/>
                      </a:lnTo>
                      <a:lnTo>
                        <a:pt x="217" y="208"/>
                      </a:lnTo>
                      <a:lnTo>
                        <a:pt x="265" y="191"/>
                      </a:lnTo>
                      <a:lnTo>
                        <a:pt x="234" y="0"/>
                      </a:lnTo>
                      <a:lnTo>
                        <a:pt x="191" y="9"/>
                      </a:lnTo>
                      <a:lnTo>
                        <a:pt x="213" y="130"/>
                      </a:lnTo>
                      <a:lnTo>
                        <a:pt x="123" y="61"/>
                      </a:lnTo>
                      <a:lnTo>
                        <a:pt x="104" y="158"/>
                      </a:lnTo>
                      <a:lnTo>
                        <a:pt x="42" y="57"/>
                      </a:lnTo>
                      <a:lnTo>
                        <a:pt x="0" y="71"/>
                      </a:lnTo>
                      <a:lnTo>
                        <a:pt x="97" y="246"/>
                      </a:lnTo>
                      <a:lnTo>
                        <a:pt x="135" y="236"/>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4" name="Freeform 1000"/>
                <p:cNvSpPr/>
                <p:nvPr/>
              </p:nvSpPr>
              <p:spPr bwMode="auto">
                <a:xfrm>
                  <a:off x="3588" y="821"/>
                  <a:ext cx="177" cy="175"/>
                </a:xfrm>
                <a:custGeom>
                  <a:avLst/>
                  <a:gdLst>
                    <a:gd name="T0" fmla="*/ 74 w 75"/>
                    <a:gd name="T1" fmla="*/ 74 h 74"/>
                    <a:gd name="T2" fmla="*/ 75 w 75"/>
                    <a:gd name="T3" fmla="*/ 66 h 74"/>
                    <a:gd name="T4" fmla="*/ 38 w 75"/>
                    <a:gd name="T5" fmla="*/ 30 h 74"/>
                    <a:gd name="T6" fmla="*/ 7 w 75"/>
                    <a:gd name="T7" fmla="*/ 0 h 74"/>
                    <a:gd name="T8" fmla="*/ 0 w 75"/>
                    <a:gd name="T9" fmla="*/ 5 h 74"/>
                    <a:gd name="T10" fmla="*/ 74 w 75"/>
                    <a:gd name="T11" fmla="*/ 74 h 74"/>
                  </a:gdLst>
                  <a:ahLst/>
                  <a:cxnLst>
                    <a:cxn ang="0">
                      <a:pos x="T0" y="T1"/>
                    </a:cxn>
                    <a:cxn ang="0">
                      <a:pos x="T2" y="T3"/>
                    </a:cxn>
                    <a:cxn ang="0">
                      <a:pos x="T4" y="T5"/>
                    </a:cxn>
                    <a:cxn ang="0">
                      <a:pos x="T6" y="T7"/>
                    </a:cxn>
                    <a:cxn ang="0">
                      <a:pos x="T8" y="T9"/>
                    </a:cxn>
                    <a:cxn ang="0">
                      <a:pos x="T10" y="T11"/>
                    </a:cxn>
                  </a:cxnLst>
                  <a:rect l="0" t="0" r="r" b="b"/>
                  <a:pathLst>
                    <a:path w="75" h="74">
                      <a:moveTo>
                        <a:pt x="74" y="74"/>
                      </a:moveTo>
                      <a:cubicBezTo>
                        <a:pt x="74" y="71"/>
                        <a:pt x="74" y="69"/>
                        <a:pt x="75" y="66"/>
                      </a:cubicBezTo>
                      <a:cubicBezTo>
                        <a:pt x="38" y="30"/>
                        <a:pt x="38" y="30"/>
                        <a:pt x="38" y="30"/>
                      </a:cubicBezTo>
                      <a:cubicBezTo>
                        <a:pt x="25" y="24"/>
                        <a:pt x="14" y="13"/>
                        <a:pt x="7" y="0"/>
                      </a:cubicBezTo>
                      <a:cubicBezTo>
                        <a:pt x="5" y="1"/>
                        <a:pt x="2" y="3"/>
                        <a:pt x="0" y="5"/>
                      </a:cubicBezTo>
                      <a:lnTo>
                        <a:pt x="74" y="74"/>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5" name="Freeform 1001"/>
                <p:cNvSpPr/>
                <p:nvPr/>
              </p:nvSpPr>
              <p:spPr bwMode="auto">
                <a:xfrm>
                  <a:off x="3763" y="1545"/>
                  <a:ext cx="36" cy="61"/>
                </a:xfrm>
                <a:custGeom>
                  <a:avLst/>
                  <a:gdLst>
                    <a:gd name="T0" fmla="*/ 0 w 15"/>
                    <a:gd name="T1" fmla="*/ 26 h 26"/>
                    <a:gd name="T2" fmla="*/ 15 w 15"/>
                    <a:gd name="T3" fmla="*/ 4 h 26"/>
                    <a:gd name="T4" fmla="*/ 12 w 15"/>
                    <a:gd name="T5" fmla="*/ 0 h 26"/>
                    <a:gd name="T6" fmla="*/ 0 w 15"/>
                    <a:gd name="T7" fmla="*/ 26 h 26"/>
                  </a:gdLst>
                  <a:ahLst/>
                  <a:cxnLst>
                    <a:cxn ang="0">
                      <a:pos x="T0" y="T1"/>
                    </a:cxn>
                    <a:cxn ang="0">
                      <a:pos x="T2" y="T3"/>
                    </a:cxn>
                    <a:cxn ang="0">
                      <a:pos x="T4" y="T5"/>
                    </a:cxn>
                    <a:cxn ang="0">
                      <a:pos x="T6" y="T7"/>
                    </a:cxn>
                  </a:cxnLst>
                  <a:rect l="0" t="0" r="r" b="b"/>
                  <a:pathLst>
                    <a:path w="15" h="26">
                      <a:moveTo>
                        <a:pt x="0" y="26"/>
                      </a:moveTo>
                      <a:cubicBezTo>
                        <a:pt x="15" y="4"/>
                        <a:pt x="15" y="4"/>
                        <a:pt x="15" y="4"/>
                      </a:cubicBezTo>
                      <a:cubicBezTo>
                        <a:pt x="12" y="0"/>
                        <a:pt x="12" y="0"/>
                        <a:pt x="12" y="0"/>
                      </a:cubicBezTo>
                      <a:cubicBezTo>
                        <a:pt x="6" y="5"/>
                        <a:pt x="2" y="15"/>
                        <a:pt x="0" y="2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6" name="Freeform 1002"/>
                <p:cNvSpPr/>
                <p:nvPr/>
              </p:nvSpPr>
              <p:spPr bwMode="auto">
                <a:xfrm>
                  <a:off x="3543" y="856"/>
                  <a:ext cx="222" cy="204"/>
                </a:xfrm>
                <a:custGeom>
                  <a:avLst/>
                  <a:gdLst>
                    <a:gd name="T0" fmla="*/ 0 w 94"/>
                    <a:gd name="T1" fmla="*/ 9 h 86"/>
                    <a:gd name="T2" fmla="*/ 94 w 94"/>
                    <a:gd name="T3" fmla="*/ 86 h 86"/>
                    <a:gd name="T4" fmla="*/ 93 w 94"/>
                    <a:gd name="T5" fmla="*/ 76 h 86"/>
                    <a:gd name="T6" fmla="*/ 6 w 94"/>
                    <a:gd name="T7" fmla="*/ 0 h 86"/>
                    <a:gd name="T8" fmla="*/ 0 w 94"/>
                    <a:gd name="T9" fmla="*/ 9 h 86"/>
                  </a:gdLst>
                  <a:ahLst/>
                  <a:cxnLst>
                    <a:cxn ang="0">
                      <a:pos x="T0" y="T1"/>
                    </a:cxn>
                    <a:cxn ang="0">
                      <a:pos x="T2" y="T3"/>
                    </a:cxn>
                    <a:cxn ang="0">
                      <a:pos x="T4" y="T5"/>
                    </a:cxn>
                    <a:cxn ang="0">
                      <a:pos x="T6" y="T7"/>
                    </a:cxn>
                    <a:cxn ang="0">
                      <a:pos x="T8" y="T9"/>
                    </a:cxn>
                  </a:cxnLst>
                  <a:rect l="0" t="0" r="r" b="b"/>
                  <a:pathLst>
                    <a:path w="94" h="86">
                      <a:moveTo>
                        <a:pt x="0" y="9"/>
                      </a:moveTo>
                      <a:cubicBezTo>
                        <a:pt x="94" y="86"/>
                        <a:pt x="94" y="86"/>
                        <a:pt x="94" y="86"/>
                      </a:cubicBezTo>
                      <a:cubicBezTo>
                        <a:pt x="93" y="83"/>
                        <a:pt x="93" y="80"/>
                        <a:pt x="93" y="76"/>
                      </a:cubicBezTo>
                      <a:cubicBezTo>
                        <a:pt x="6" y="0"/>
                        <a:pt x="6" y="0"/>
                        <a:pt x="6" y="0"/>
                      </a:cubicBezTo>
                      <a:cubicBezTo>
                        <a:pt x="3" y="3"/>
                        <a:pt x="1" y="6"/>
                        <a:pt x="0" y="9"/>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7" name="Freeform 1003"/>
                <p:cNvSpPr/>
                <p:nvPr/>
              </p:nvSpPr>
              <p:spPr bwMode="auto">
                <a:xfrm>
                  <a:off x="3564" y="838"/>
                  <a:ext cx="197" cy="189"/>
                </a:xfrm>
                <a:custGeom>
                  <a:avLst/>
                  <a:gdLst>
                    <a:gd name="T0" fmla="*/ 7 w 83"/>
                    <a:gd name="T1" fmla="*/ 0 h 80"/>
                    <a:gd name="T2" fmla="*/ 0 w 83"/>
                    <a:gd name="T3" fmla="*/ 6 h 80"/>
                    <a:gd name="T4" fmla="*/ 83 w 83"/>
                    <a:gd name="T5" fmla="*/ 80 h 80"/>
                    <a:gd name="T6" fmla="*/ 83 w 83"/>
                    <a:gd name="T7" fmla="*/ 71 h 80"/>
                    <a:gd name="T8" fmla="*/ 7 w 83"/>
                    <a:gd name="T9" fmla="*/ 0 h 80"/>
                  </a:gdLst>
                  <a:ahLst/>
                  <a:cxnLst>
                    <a:cxn ang="0">
                      <a:pos x="T0" y="T1"/>
                    </a:cxn>
                    <a:cxn ang="0">
                      <a:pos x="T2" y="T3"/>
                    </a:cxn>
                    <a:cxn ang="0">
                      <a:pos x="T4" y="T5"/>
                    </a:cxn>
                    <a:cxn ang="0">
                      <a:pos x="T6" y="T7"/>
                    </a:cxn>
                    <a:cxn ang="0">
                      <a:pos x="T8" y="T9"/>
                    </a:cxn>
                  </a:cxnLst>
                  <a:rect l="0" t="0" r="r" b="b"/>
                  <a:pathLst>
                    <a:path w="83" h="80">
                      <a:moveTo>
                        <a:pt x="7" y="0"/>
                      </a:moveTo>
                      <a:cubicBezTo>
                        <a:pt x="4" y="2"/>
                        <a:pt x="2" y="4"/>
                        <a:pt x="0" y="6"/>
                      </a:cubicBezTo>
                      <a:cubicBezTo>
                        <a:pt x="83" y="80"/>
                        <a:pt x="83" y="80"/>
                        <a:pt x="83" y="80"/>
                      </a:cubicBezTo>
                      <a:cubicBezTo>
                        <a:pt x="83" y="77"/>
                        <a:pt x="83" y="74"/>
                        <a:pt x="83" y="71"/>
                      </a:cubicBezTo>
                      <a:lnTo>
                        <a:pt x="7" y="0"/>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8" name="Freeform 1004"/>
                <p:cNvSpPr/>
                <p:nvPr/>
              </p:nvSpPr>
              <p:spPr bwMode="auto">
                <a:xfrm>
                  <a:off x="3813" y="3499"/>
                  <a:ext cx="92" cy="158"/>
                </a:xfrm>
                <a:custGeom>
                  <a:avLst/>
                  <a:gdLst>
                    <a:gd name="T0" fmla="*/ 54 w 92"/>
                    <a:gd name="T1" fmla="*/ 0 h 158"/>
                    <a:gd name="T2" fmla="*/ 0 w 92"/>
                    <a:gd name="T3" fmla="*/ 137 h 158"/>
                    <a:gd name="T4" fmla="*/ 42 w 92"/>
                    <a:gd name="T5" fmla="*/ 158 h 158"/>
                    <a:gd name="T6" fmla="*/ 92 w 92"/>
                    <a:gd name="T7" fmla="*/ 17 h 158"/>
                    <a:gd name="T8" fmla="*/ 54 w 92"/>
                    <a:gd name="T9" fmla="*/ 0 h 158"/>
                  </a:gdLst>
                  <a:ahLst/>
                  <a:cxnLst>
                    <a:cxn ang="0">
                      <a:pos x="T0" y="T1"/>
                    </a:cxn>
                    <a:cxn ang="0">
                      <a:pos x="T2" y="T3"/>
                    </a:cxn>
                    <a:cxn ang="0">
                      <a:pos x="T4" y="T5"/>
                    </a:cxn>
                    <a:cxn ang="0">
                      <a:pos x="T6" y="T7"/>
                    </a:cxn>
                    <a:cxn ang="0">
                      <a:pos x="T8" y="T9"/>
                    </a:cxn>
                  </a:cxnLst>
                  <a:rect l="0" t="0" r="r" b="b"/>
                  <a:pathLst>
                    <a:path w="92" h="158">
                      <a:moveTo>
                        <a:pt x="54" y="0"/>
                      </a:moveTo>
                      <a:lnTo>
                        <a:pt x="0" y="137"/>
                      </a:lnTo>
                      <a:lnTo>
                        <a:pt x="42" y="158"/>
                      </a:lnTo>
                      <a:lnTo>
                        <a:pt x="92" y="17"/>
                      </a:lnTo>
                      <a:lnTo>
                        <a:pt x="54" y="0"/>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9" name="Freeform 1005"/>
                <p:cNvSpPr/>
                <p:nvPr/>
              </p:nvSpPr>
              <p:spPr bwMode="auto">
                <a:xfrm>
                  <a:off x="3867" y="3390"/>
                  <a:ext cx="26" cy="12"/>
                </a:xfrm>
                <a:custGeom>
                  <a:avLst/>
                  <a:gdLst>
                    <a:gd name="T0" fmla="*/ 11 w 11"/>
                    <a:gd name="T1" fmla="*/ 0 h 5"/>
                    <a:gd name="T2" fmla="*/ 0 w 11"/>
                    <a:gd name="T3" fmla="*/ 3 h 5"/>
                    <a:gd name="T4" fmla="*/ 1 w 11"/>
                    <a:gd name="T5" fmla="*/ 5 h 5"/>
                    <a:gd name="T6" fmla="*/ 11 w 11"/>
                    <a:gd name="T7" fmla="*/ 3 h 5"/>
                    <a:gd name="T8" fmla="*/ 11 w 11"/>
                    <a:gd name="T9" fmla="*/ 0 h 5"/>
                  </a:gdLst>
                  <a:ahLst/>
                  <a:cxnLst>
                    <a:cxn ang="0">
                      <a:pos x="T0" y="T1"/>
                    </a:cxn>
                    <a:cxn ang="0">
                      <a:pos x="T2" y="T3"/>
                    </a:cxn>
                    <a:cxn ang="0">
                      <a:pos x="T4" y="T5"/>
                    </a:cxn>
                    <a:cxn ang="0">
                      <a:pos x="T6" y="T7"/>
                    </a:cxn>
                    <a:cxn ang="0">
                      <a:pos x="T8" y="T9"/>
                    </a:cxn>
                  </a:cxnLst>
                  <a:rect l="0" t="0" r="r" b="b"/>
                  <a:pathLst>
                    <a:path w="11" h="5">
                      <a:moveTo>
                        <a:pt x="11" y="0"/>
                      </a:moveTo>
                      <a:cubicBezTo>
                        <a:pt x="8" y="1"/>
                        <a:pt x="4" y="2"/>
                        <a:pt x="0" y="3"/>
                      </a:cubicBezTo>
                      <a:cubicBezTo>
                        <a:pt x="1" y="5"/>
                        <a:pt x="1" y="5"/>
                        <a:pt x="1" y="5"/>
                      </a:cubicBezTo>
                      <a:cubicBezTo>
                        <a:pt x="4" y="5"/>
                        <a:pt x="8" y="4"/>
                        <a:pt x="11" y="3"/>
                      </a:cubicBezTo>
                      <a:lnTo>
                        <a:pt x="11"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0" name="Freeform 1006"/>
                <p:cNvSpPr/>
                <p:nvPr/>
              </p:nvSpPr>
              <p:spPr bwMode="auto">
                <a:xfrm>
                  <a:off x="3879" y="3750"/>
                  <a:ext cx="35" cy="52"/>
                </a:xfrm>
                <a:custGeom>
                  <a:avLst/>
                  <a:gdLst>
                    <a:gd name="T0" fmla="*/ 0 w 15"/>
                    <a:gd name="T1" fmla="*/ 0 h 22"/>
                    <a:gd name="T2" fmla="*/ 1 w 15"/>
                    <a:gd name="T3" fmla="*/ 22 h 22"/>
                    <a:gd name="T4" fmla="*/ 15 w 15"/>
                    <a:gd name="T5" fmla="*/ 20 h 22"/>
                    <a:gd name="T6" fmla="*/ 14 w 15"/>
                    <a:gd name="T7" fmla="*/ 1 h 22"/>
                    <a:gd name="T8" fmla="*/ 0 w 15"/>
                    <a:gd name="T9" fmla="*/ 0 h 22"/>
                  </a:gdLst>
                  <a:ahLst/>
                  <a:cxnLst>
                    <a:cxn ang="0">
                      <a:pos x="T0" y="T1"/>
                    </a:cxn>
                    <a:cxn ang="0">
                      <a:pos x="T2" y="T3"/>
                    </a:cxn>
                    <a:cxn ang="0">
                      <a:pos x="T4" y="T5"/>
                    </a:cxn>
                    <a:cxn ang="0">
                      <a:pos x="T6" y="T7"/>
                    </a:cxn>
                    <a:cxn ang="0">
                      <a:pos x="T8" y="T9"/>
                    </a:cxn>
                  </a:cxnLst>
                  <a:rect l="0" t="0" r="r" b="b"/>
                  <a:pathLst>
                    <a:path w="15" h="22">
                      <a:moveTo>
                        <a:pt x="0" y="0"/>
                      </a:moveTo>
                      <a:cubicBezTo>
                        <a:pt x="1" y="22"/>
                        <a:pt x="1" y="22"/>
                        <a:pt x="1" y="22"/>
                      </a:cubicBezTo>
                      <a:cubicBezTo>
                        <a:pt x="6" y="22"/>
                        <a:pt x="11" y="21"/>
                        <a:pt x="15" y="20"/>
                      </a:cubicBezTo>
                      <a:cubicBezTo>
                        <a:pt x="14" y="1"/>
                        <a:pt x="14" y="1"/>
                        <a:pt x="14" y="1"/>
                      </a:cubicBezTo>
                      <a:cubicBezTo>
                        <a:pt x="9" y="2"/>
                        <a:pt x="5" y="1"/>
                        <a:pt x="0" y="0"/>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1" name="Freeform 1007"/>
                <p:cNvSpPr/>
                <p:nvPr/>
              </p:nvSpPr>
              <p:spPr bwMode="auto">
                <a:xfrm>
                  <a:off x="3527" y="927"/>
                  <a:ext cx="224" cy="164"/>
                </a:xfrm>
                <a:custGeom>
                  <a:avLst/>
                  <a:gdLst>
                    <a:gd name="T0" fmla="*/ 0 w 95"/>
                    <a:gd name="T1" fmla="*/ 15 h 69"/>
                    <a:gd name="T2" fmla="*/ 77 w 95"/>
                    <a:gd name="T3" fmla="*/ 66 h 69"/>
                    <a:gd name="T4" fmla="*/ 78 w 95"/>
                    <a:gd name="T5" fmla="*/ 65 h 69"/>
                    <a:gd name="T6" fmla="*/ 95 w 95"/>
                    <a:gd name="T7" fmla="*/ 69 h 69"/>
                    <a:gd name="T8" fmla="*/ 0 w 95"/>
                    <a:gd name="T9" fmla="*/ 0 h 69"/>
                    <a:gd name="T10" fmla="*/ 0 w 95"/>
                    <a:gd name="T11" fmla="*/ 15 h 69"/>
                  </a:gdLst>
                  <a:ahLst/>
                  <a:cxnLst>
                    <a:cxn ang="0">
                      <a:pos x="T0" y="T1"/>
                    </a:cxn>
                    <a:cxn ang="0">
                      <a:pos x="T2" y="T3"/>
                    </a:cxn>
                    <a:cxn ang="0">
                      <a:pos x="T4" y="T5"/>
                    </a:cxn>
                    <a:cxn ang="0">
                      <a:pos x="T6" y="T7"/>
                    </a:cxn>
                    <a:cxn ang="0">
                      <a:pos x="T8" y="T9"/>
                    </a:cxn>
                    <a:cxn ang="0">
                      <a:pos x="T10" y="T11"/>
                    </a:cxn>
                  </a:cxnLst>
                  <a:rect l="0" t="0" r="r" b="b"/>
                  <a:pathLst>
                    <a:path w="95" h="69">
                      <a:moveTo>
                        <a:pt x="0" y="15"/>
                      </a:moveTo>
                      <a:cubicBezTo>
                        <a:pt x="77" y="66"/>
                        <a:pt x="77" y="66"/>
                        <a:pt x="77" y="66"/>
                      </a:cubicBezTo>
                      <a:cubicBezTo>
                        <a:pt x="78" y="65"/>
                        <a:pt x="78" y="65"/>
                        <a:pt x="78" y="65"/>
                      </a:cubicBezTo>
                      <a:cubicBezTo>
                        <a:pt x="83" y="66"/>
                        <a:pt x="89" y="67"/>
                        <a:pt x="95" y="69"/>
                      </a:cubicBezTo>
                      <a:cubicBezTo>
                        <a:pt x="0" y="0"/>
                        <a:pt x="0" y="0"/>
                        <a:pt x="0" y="0"/>
                      </a:cubicBezTo>
                      <a:cubicBezTo>
                        <a:pt x="0" y="5"/>
                        <a:pt x="0" y="10"/>
                        <a:pt x="0" y="15"/>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2" name="Freeform 1008"/>
                <p:cNvSpPr/>
                <p:nvPr/>
              </p:nvSpPr>
              <p:spPr bwMode="auto">
                <a:xfrm>
                  <a:off x="3522" y="-35"/>
                  <a:ext cx="26" cy="89"/>
                </a:xfrm>
                <a:custGeom>
                  <a:avLst/>
                  <a:gdLst>
                    <a:gd name="T0" fmla="*/ 11 w 11"/>
                    <a:gd name="T1" fmla="*/ 31 h 38"/>
                    <a:gd name="T2" fmla="*/ 10 w 11"/>
                    <a:gd name="T3" fmla="*/ 0 h 38"/>
                    <a:gd name="T4" fmla="*/ 0 w 11"/>
                    <a:gd name="T5" fmla="*/ 0 h 38"/>
                    <a:gd name="T6" fmla="*/ 3 w 11"/>
                    <a:gd name="T7" fmla="*/ 38 h 38"/>
                    <a:gd name="T8" fmla="*/ 11 w 11"/>
                    <a:gd name="T9" fmla="*/ 31 h 38"/>
                  </a:gdLst>
                  <a:ahLst/>
                  <a:cxnLst>
                    <a:cxn ang="0">
                      <a:pos x="T0" y="T1"/>
                    </a:cxn>
                    <a:cxn ang="0">
                      <a:pos x="T2" y="T3"/>
                    </a:cxn>
                    <a:cxn ang="0">
                      <a:pos x="T4" y="T5"/>
                    </a:cxn>
                    <a:cxn ang="0">
                      <a:pos x="T6" y="T7"/>
                    </a:cxn>
                    <a:cxn ang="0">
                      <a:pos x="T8" y="T9"/>
                    </a:cxn>
                  </a:cxnLst>
                  <a:rect l="0" t="0" r="r" b="b"/>
                  <a:pathLst>
                    <a:path w="11" h="38">
                      <a:moveTo>
                        <a:pt x="11" y="31"/>
                      </a:moveTo>
                      <a:cubicBezTo>
                        <a:pt x="11" y="21"/>
                        <a:pt x="10" y="10"/>
                        <a:pt x="10" y="0"/>
                      </a:cubicBezTo>
                      <a:cubicBezTo>
                        <a:pt x="0" y="0"/>
                        <a:pt x="0" y="0"/>
                        <a:pt x="0" y="0"/>
                      </a:cubicBezTo>
                      <a:cubicBezTo>
                        <a:pt x="1" y="13"/>
                        <a:pt x="2" y="27"/>
                        <a:pt x="3" y="38"/>
                      </a:cubicBezTo>
                      <a:cubicBezTo>
                        <a:pt x="6" y="36"/>
                        <a:pt x="9" y="33"/>
                        <a:pt x="11" y="31"/>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733" name="Group 1210"/>
              <p:cNvGrpSpPr/>
              <p:nvPr/>
            </p:nvGrpSpPr>
            <p:grpSpPr bwMode="auto">
              <a:xfrm flipH="1">
                <a:off x="3848314" y="-3131"/>
                <a:ext cx="2088548" cy="6866846"/>
                <a:chOff x="2606" y="-35"/>
                <a:chExt cx="1334" cy="4386"/>
              </a:xfrm>
            </p:grpSpPr>
            <p:sp>
              <p:nvSpPr>
                <p:cNvPr id="2193" name="Freeform 1010"/>
                <p:cNvSpPr/>
                <p:nvPr/>
              </p:nvSpPr>
              <p:spPr bwMode="auto">
                <a:xfrm>
                  <a:off x="3659" y="2877"/>
                  <a:ext cx="281" cy="516"/>
                </a:xfrm>
                <a:custGeom>
                  <a:avLst/>
                  <a:gdLst>
                    <a:gd name="T0" fmla="*/ 76 w 119"/>
                    <a:gd name="T1" fmla="*/ 213 h 218"/>
                    <a:gd name="T2" fmla="*/ 87 w 119"/>
                    <a:gd name="T3" fmla="*/ 183 h 218"/>
                    <a:gd name="T4" fmla="*/ 39 w 119"/>
                    <a:gd name="T5" fmla="*/ 115 h 218"/>
                    <a:gd name="T6" fmla="*/ 76 w 119"/>
                    <a:gd name="T7" fmla="*/ 42 h 218"/>
                    <a:gd name="T8" fmla="*/ 52 w 119"/>
                    <a:gd name="T9" fmla="*/ 14 h 218"/>
                    <a:gd name="T10" fmla="*/ 2 w 119"/>
                    <a:gd name="T11" fmla="*/ 117 h 218"/>
                    <a:gd name="T12" fmla="*/ 76 w 119"/>
                    <a:gd name="T13" fmla="*/ 213 h 218"/>
                  </a:gdLst>
                  <a:ahLst/>
                  <a:cxnLst>
                    <a:cxn ang="0">
                      <a:pos x="T0" y="T1"/>
                    </a:cxn>
                    <a:cxn ang="0">
                      <a:pos x="T2" y="T3"/>
                    </a:cxn>
                    <a:cxn ang="0">
                      <a:pos x="T4" y="T5"/>
                    </a:cxn>
                    <a:cxn ang="0">
                      <a:pos x="T6" y="T7"/>
                    </a:cxn>
                    <a:cxn ang="0">
                      <a:pos x="T8" y="T9"/>
                    </a:cxn>
                    <a:cxn ang="0">
                      <a:pos x="T10" y="T11"/>
                    </a:cxn>
                    <a:cxn ang="0">
                      <a:pos x="T12" y="T13"/>
                    </a:cxn>
                  </a:cxnLst>
                  <a:rect l="0" t="0" r="r" b="b"/>
                  <a:pathLst>
                    <a:path w="119" h="218">
                      <a:moveTo>
                        <a:pt x="76" y="213"/>
                      </a:moveTo>
                      <a:cubicBezTo>
                        <a:pt x="98" y="218"/>
                        <a:pt x="119" y="193"/>
                        <a:pt x="87" y="183"/>
                      </a:cubicBezTo>
                      <a:cubicBezTo>
                        <a:pt x="63" y="175"/>
                        <a:pt x="41" y="150"/>
                        <a:pt x="39" y="115"/>
                      </a:cubicBezTo>
                      <a:cubicBezTo>
                        <a:pt x="38" y="76"/>
                        <a:pt x="59" y="53"/>
                        <a:pt x="76" y="42"/>
                      </a:cubicBezTo>
                      <a:cubicBezTo>
                        <a:pt x="109" y="20"/>
                        <a:pt x="75" y="0"/>
                        <a:pt x="52" y="14"/>
                      </a:cubicBezTo>
                      <a:cubicBezTo>
                        <a:pt x="16" y="35"/>
                        <a:pt x="0" y="78"/>
                        <a:pt x="2" y="117"/>
                      </a:cubicBezTo>
                      <a:cubicBezTo>
                        <a:pt x="4" y="162"/>
                        <a:pt x="22" y="202"/>
                        <a:pt x="76" y="213"/>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4" name="Freeform 1011"/>
                <p:cNvSpPr/>
                <p:nvPr/>
              </p:nvSpPr>
              <p:spPr bwMode="auto">
                <a:xfrm>
                  <a:off x="3772" y="2418"/>
                  <a:ext cx="50" cy="50"/>
                </a:xfrm>
                <a:custGeom>
                  <a:avLst/>
                  <a:gdLst>
                    <a:gd name="T0" fmla="*/ 5 w 21"/>
                    <a:gd name="T1" fmla="*/ 3 h 21"/>
                    <a:gd name="T2" fmla="*/ 3 w 21"/>
                    <a:gd name="T3" fmla="*/ 16 h 21"/>
                    <a:gd name="T4" fmla="*/ 16 w 21"/>
                    <a:gd name="T5" fmla="*/ 18 h 21"/>
                    <a:gd name="T6" fmla="*/ 18 w 21"/>
                    <a:gd name="T7" fmla="*/ 5 h 21"/>
                    <a:gd name="T8" fmla="*/ 5 w 21"/>
                    <a:gd name="T9" fmla="*/ 3 h 21"/>
                  </a:gdLst>
                  <a:ahLst/>
                  <a:cxnLst>
                    <a:cxn ang="0">
                      <a:pos x="T0" y="T1"/>
                    </a:cxn>
                    <a:cxn ang="0">
                      <a:pos x="T2" y="T3"/>
                    </a:cxn>
                    <a:cxn ang="0">
                      <a:pos x="T4" y="T5"/>
                    </a:cxn>
                    <a:cxn ang="0">
                      <a:pos x="T6" y="T7"/>
                    </a:cxn>
                    <a:cxn ang="0">
                      <a:pos x="T8" y="T9"/>
                    </a:cxn>
                  </a:cxnLst>
                  <a:rect l="0" t="0" r="r" b="b"/>
                  <a:pathLst>
                    <a:path w="21" h="21">
                      <a:moveTo>
                        <a:pt x="5" y="3"/>
                      </a:moveTo>
                      <a:cubicBezTo>
                        <a:pt x="1" y="6"/>
                        <a:pt x="0" y="12"/>
                        <a:pt x="3" y="16"/>
                      </a:cubicBezTo>
                      <a:cubicBezTo>
                        <a:pt x="6" y="20"/>
                        <a:pt x="12" y="21"/>
                        <a:pt x="16" y="18"/>
                      </a:cubicBezTo>
                      <a:cubicBezTo>
                        <a:pt x="20" y="15"/>
                        <a:pt x="21" y="9"/>
                        <a:pt x="18" y="5"/>
                      </a:cubicBezTo>
                      <a:cubicBezTo>
                        <a:pt x="15" y="1"/>
                        <a:pt x="9" y="0"/>
                        <a:pt x="5" y="3"/>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5" name="Freeform 1012"/>
                <p:cNvSpPr/>
                <p:nvPr/>
              </p:nvSpPr>
              <p:spPr bwMode="auto">
                <a:xfrm>
                  <a:off x="3694" y="1486"/>
                  <a:ext cx="88" cy="165"/>
                </a:xfrm>
                <a:custGeom>
                  <a:avLst/>
                  <a:gdLst>
                    <a:gd name="T0" fmla="*/ 19 w 37"/>
                    <a:gd name="T1" fmla="*/ 22 h 70"/>
                    <a:gd name="T2" fmla="*/ 7 w 37"/>
                    <a:gd name="T3" fmla="*/ 18 h 70"/>
                    <a:gd name="T4" fmla="*/ 5 w 37"/>
                    <a:gd name="T5" fmla="*/ 70 h 70"/>
                    <a:gd name="T6" fmla="*/ 23 w 37"/>
                    <a:gd name="T7" fmla="*/ 66 h 70"/>
                    <a:gd name="T8" fmla="*/ 37 w 37"/>
                    <a:gd name="T9" fmla="*/ 20 h 70"/>
                    <a:gd name="T10" fmla="*/ 24 w 37"/>
                    <a:gd name="T11" fmla="*/ 0 h 70"/>
                    <a:gd name="T12" fmla="*/ 19 w 37"/>
                    <a:gd name="T13" fmla="*/ 22 h 70"/>
                  </a:gdLst>
                  <a:ahLst/>
                  <a:cxnLst>
                    <a:cxn ang="0">
                      <a:pos x="T0" y="T1"/>
                    </a:cxn>
                    <a:cxn ang="0">
                      <a:pos x="T2" y="T3"/>
                    </a:cxn>
                    <a:cxn ang="0">
                      <a:pos x="T4" y="T5"/>
                    </a:cxn>
                    <a:cxn ang="0">
                      <a:pos x="T6" y="T7"/>
                    </a:cxn>
                    <a:cxn ang="0">
                      <a:pos x="T8" y="T9"/>
                    </a:cxn>
                    <a:cxn ang="0">
                      <a:pos x="T10" y="T11"/>
                    </a:cxn>
                    <a:cxn ang="0">
                      <a:pos x="T12" y="T13"/>
                    </a:cxn>
                  </a:cxnLst>
                  <a:rect l="0" t="0" r="r" b="b"/>
                  <a:pathLst>
                    <a:path w="37" h="70">
                      <a:moveTo>
                        <a:pt x="19" y="22"/>
                      </a:moveTo>
                      <a:cubicBezTo>
                        <a:pt x="18" y="21"/>
                        <a:pt x="13" y="20"/>
                        <a:pt x="7" y="18"/>
                      </a:cubicBezTo>
                      <a:cubicBezTo>
                        <a:pt x="0" y="36"/>
                        <a:pt x="1" y="57"/>
                        <a:pt x="5" y="70"/>
                      </a:cubicBezTo>
                      <a:cubicBezTo>
                        <a:pt x="11" y="69"/>
                        <a:pt x="17" y="68"/>
                        <a:pt x="23" y="66"/>
                      </a:cubicBezTo>
                      <a:cubicBezTo>
                        <a:pt x="21" y="54"/>
                        <a:pt x="28" y="29"/>
                        <a:pt x="37" y="20"/>
                      </a:cubicBezTo>
                      <a:cubicBezTo>
                        <a:pt x="32" y="12"/>
                        <a:pt x="27" y="5"/>
                        <a:pt x="24" y="0"/>
                      </a:cubicBezTo>
                      <a:cubicBezTo>
                        <a:pt x="22" y="10"/>
                        <a:pt x="20" y="17"/>
                        <a:pt x="19" y="22"/>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6" name="Freeform 1013"/>
                <p:cNvSpPr/>
                <p:nvPr/>
              </p:nvSpPr>
              <p:spPr bwMode="auto">
                <a:xfrm>
                  <a:off x="3834" y="3393"/>
                  <a:ext cx="31" cy="18"/>
                </a:xfrm>
                <a:custGeom>
                  <a:avLst/>
                  <a:gdLst>
                    <a:gd name="T0" fmla="*/ 4 w 13"/>
                    <a:gd name="T1" fmla="*/ 1 h 8"/>
                    <a:gd name="T2" fmla="*/ 0 w 13"/>
                    <a:gd name="T3" fmla="*/ 0 h 8"/>
                    <a:gd name="T4" fmla="*/ 4 w 13"/>
                    <a:gd name="T5" fmla="*/ 8 h 8"/>
                    <a:gd name="T6" fmla="*/ 13 w 13"/>
                    <a:gd name="T7" fmla="*/ 5 h 8"/>
                    <a:gd name="T8" fmla="*/ 12 w 13"/>
                    <a:gd name="T9" fmla="*/ 2 h 8"/>
                    <a:gd name="T10" fmla="*/ 4 w 13"/>
                    <a:gd name="T11" fmla="*/ 1 h 8"/>
                  </a:gdLst>
                  <a:ahLst/>
                  <a:cxnLst>
                    <a:cxn ang="0">
                      <a:pos x="T0" y="T1"/>
                    </a:cxn>
                    <a:cxn ang="0">
                      <a:pos x="T2" y="T3"/>
                    </a:cxn>
                    <a:cxn ang="0">
                      <a:pos x="T4" y="T5"/>
                    </a:cxn>
                    <a:cxn ang="0">
                      <a:pos x="T6" y="T7"/>
                    </a:cxn>
                    <a:cxn ang="0">
                      <a:pos x="T8" y="T9"/>
                    </a:cxn>
                    <a:cxn ang="0">
                      <a:pos x="T10" y="T11"/>
                    </a:cxn>
                  </a:cxnLst>
                  <a:rect l="0" t="0" r="r" b="b"/>
                  <a:pathLst>
                    <a:path w="13" h="8">
                      <a:moveTo>
                        <a:pt x="4" y="1"/>
                      </a:moveTo>
                      <a:cubicBezTo>
                        <a:pt x="2" y="0"/>
                        <a:pt x="1" y="0"/>
                        <a:pt x="0" y="0"/>
                      </a:cubicBezTo>
                      <a:cubicBezTo>
                        <a:pt x="4" y="8"/>
                        <a:pt x="4" y="8"/>
                        <a:pt x="4" y="8"/>
                      </a:cubicBezTo>
                      <a:cubicBezTo>
                        <a:pt x="7" y="7"/>
                        <a:pt x="10" y="6"/>
                        <a:pt x="13" y="5"/>
                      </a:cubicBezTo>
                      <a:cubicBezTo>
                        <a:pt x="12" y="2"/>
                        <a:pt x="12" y="2"/>
                        <a:pt x="12" y="2"/>
                      </a:cubicBezTo>
                      <a:cubicBezTo>
                        <a:pt x="9" y="2"/>
                        <a:pt x="6" y="1"/>
                        <a:pt x="4" y="1"/>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7" name="Freeform 1014"/>
                <p:cNvSpPr/>
                <p:nvPr/>
              </p:nvSpPr>
              <p:spPr bwMode="auto">
                <a:xfrm>
                  <a:off x="3652" y="1930"/>
                  <a:ext cx="139" cy="202"/>
                </a:xfrm>
                <a:custGeom>
                  <a:avLst/>
                  <a:gdLst>
                    <a:gd name="T0" fmla="*/ 16 w 59"/>
                    <a:gd name="T1" fmla="*/ 48 h 85"/>
                    <a:gd name="T2" fmla="*/ 50 w 59"/>
                    <a:gd name="T3" fmla="*/ 74 h 85"/>
                    <a:gd name="T4" fmla="*/ 42 w 59"/>
                    <a:gd name="T5" fmla="*/ 31 h 85"/>
                    <a:gd name="T6" fmla="*/ 54 w 59"/>
                    <a:gd name="T7" fmla="*/ 28 h 85"/>
                    <a:gd name="T8" fmla="*/ 59 w 59"/>
                    <a:gd name="T9" fmla="*/ 4 h 85"/>
                    <a:gd name="T10" fmla="*/ 52 w 59"/>
                    <a:gd name="T11" fmla="*/ 0 h 85"/>
                    <a:gd name="T12" fmla="*/ 17 w 59"/>
                    <a:gd name="T13" fmla="*/ 11 h 85"/>
                    <a:gd name="T14" fmla="*/ 0 w 59"/>
                    <a:gd name="T15" fmla="*/ 69 h 85"/>
                    <a:gd name="T16" fmla="*/ 10 w 59"/>
                    <a:gd name="T17" fmla="*/ 85 h 85"/>
                    <a:gd name="T18" fmla="*/ 16 w 59"/>
                    <a:gd name="T19" fmla="*/ 4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85">
                      <a:moveTo>
                        <a:pt x="16" y="48"/>
                      </a:moveTo>
                      <a:cubicBezTo>
                        <a:pt x="50" y="74"/>
                        <a:pt x="50" y="74"/>
                        <a:pt x="50" y="74"/>
                      </a:cubicBezTo>
                      <a:cubicBezTo>
                        <a:pt x="42" y="31"/>
                        <a:pt x="42" y="31"/>
                        <a:pt x="42" y="31"/>
                      </a:cubicBezTo>
                      <a:cubicBezTo>
                        <a:pt x="54" y="28"/>
                        <a:pt x="54" y="28"/>
                        <a:pt x="54" y="28"/>
                      </a:cubicBezTo>
                      <a:cubicBezTo>
                        <a:pt x="54" y="19"/>
                        <a:pt x="56" y="11"/>
                        <a:pt x="59" y="4"/>
                      </a:cubicBezTo>
                      <a:cubicBezTo>
                        <a:pt x="56" y="3"/>
                        <a:pt x="54" y="2"/>
                        <a:pt x="52" y="0"/>
                      </a:cubicBezTo>
                      <a:cubicBezTo>
                        <a:pt x="40" y="5"/>
                        <a:pt x="29" y="8"/>
                        <a:pt x="17" y="11"/>
                      </a:cubicBezTo>
                      <a:cubicBezTo>
                        <a:pt x="18" y="31"/>
                        <a:pt x="10" y="54"/>
                        <a:pt x="0" y="69"/>
                      </a:cubicBezTo>
                      <a:cubicBezTo>
                        <a:pt x="10" y="85"/>
                        <a:pt x="10" y="85"/>
                        <a:pt x="10" y="85"/>
                      </a:cubicBezTo>
                      <a:lnTo>
                        <a:pt x="16" y="48"/>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8" name="Freeform 1015"/>
                <p:cNvSpPr/>
                <p:nvPr/>
              </p:nvSpPr>
              <p:spPr bwMode="auto">
                <a:xfrm>
                  <a:off x="3668" y="421"/>
                  <a:ext cx="19" cy="21"/>
                </a:xfrm>
                <a:custGeom>
                  <a:avLst/>
                  <a:gdLst>
                    <a:gd name="T0" fmla="*/ 8 w 8"/>
                    <a:gd name="T1" fmla="*/ 0 h 9"/>
                    <a:gd name="T2" fmla="*/ 0 w 8"/>
                    <a:gd name="T3" fmla="*/ 6 h 9"/>
                    <a:gd name="T4" fmla="*/ 7 w 8"/>
                    <a:gd name="T5" fmla="*/ 9 h 9"/>
                    <a:gd name="T6" fmla="*/ 8 w 8"/>
                    <a:gd name="T7" fmla="*/ 0 h 9"/>
                  </a:gdLst>
                  <a:ahLst/>
                  <a:cxnLst>
                    <a:cxn ang="0">
                      <a:pos x="T0" y="T1"/>
                    </a:cxn>
                    <a:cxn ang="0">
                      <a:pos x="T2" y="T3"/>
                    </a:cxn>
                    <a:cxn ang="0">
                      <a:pos x="T4" y="T5"/>
                    </a:cxn>
                    <a:cxn ang="0">
                      <a:pos x="T6" y="T7"/>
                    </a:cxn>
                  </a:cxnLst>
                  <a:rect l="0" t="0" r="r" b="b"/>
                  <a:pathLst>
                    <a:path w="8" h="9">
                      <a:moveTo>
                        <a:pt x="8" y="0"/>
                      </a:moveTo>
                      <a:cubicBezTo>
                        <a:pt x="5" y="2"/>
                        <a:pt x="3" y="4"/>
                        <a:pt x="0" y="6"/>
                      </a:cubicBezTo>
                      <a:cubicBezTo>
                        <a:pt x="7" y="9"/>
                        <a:pt x="7" y="9"/>
                        <a:pt x="7" y="9"/>
                      </a:cubicBezTo>
                      <a:cubicBezTo>
                        <a:pt x="7" y="6"/>
                        <a:pt x="7" y="3"/>
                        <a:pt x="8" y="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9" name="Freeform 1016"/>
                <p:cNvSpPr/>
                <p:nvPr/>
              </p:nvSpPr>
              <p:spPr bwMode="auto">
                <a:xfrm>
                  <a:off x="3654" y="440"/>
                  <a:ext cx="31" cy="17"/>
                </a:xfrm>
                <a:custGeom>
                  <a:avLst/>
                  <a:gdLst>
                    <a:gd name="T0" fmla="*/ 13 w 13"/>
                    <a:gd name="T1" fmla="*/ 3 h 7"/>
                    <a:gd name="T2" fmla="*/ 4 w 13"/>
                    <a:gd name="T3" fmla="*/ 0 h 7"/>
                    <a:gd name="T4" fmla="*/ 0 w 13"/>
                    <a:gd name="T5" fmla="*/ 3 h 7"/>
                    <a:gd name="T6" fmla="*/ 13 w 13"/>
                    <a:gd name="T7" fmla="*/ 7 h 7"/>
                    <a:gd name="T8" fmla="*/ 13 w 13"/>
                    <a:gd name="T9" fmla="*/ 3 h 7"/>
                  </a:gdLst>
                  <a:ahLst/>
                  <a:cxnLst>
                    <a:cxn ang="0">
                      <a:pos x="T0" y="T1"/>
                    </a:cxn>
                    <a:cxn ang="0">
                      <a:pos x="T2" y="T3"/>
                    </a:cxn>
                    <a:cxn ang="0">
                      <a:pos x="T4" y="T5"/>
                    </a:cxn>
                    <a:cxn ang="0">
                      <a:pos x="T6" y="T7"/>
                    </a:cxn>
                    <a:cxn ang="0">
                      <a:pos x="T8" y="T9"/>
                    </a:cxn>
                  </a:cxnLst>
                  <a:rect l="0" t="0" r="r" b="b"/>
                  <a:pathLst>
                    <a:path w="13" h="7">
                      <a:moveTo>
                        <a:pt x="13" y="3"/>
                      </a:moveTo>
                      <a:cubicBezTo>
                        <a:pt x="4" y="0"/>
                        <a:pt x="4" y="0"/>
                        <a:pt x="4" y="0"/>
                      </a:cubicBezTo>
                      <a:cubicBezTo>
                        <a:pt x="3" y="1"/>
                        <a:pt x="2" y="2"/>
                        <a:pt x="0" y="3"/>
                      </a:cubicBezTo>
                      <a:cubicBezTo>
                        <a:pt x="13" y="7"/>
                        <a:pt x="13" y="7"/>
                        <a:pt x="13" y="7"/>
                      </a:cubicBezTo>
                      <a:cubicBezTo>
                        <a:pt x="13" y="6"/>
                        <a:pt x="13" y="4"/>
                        <a:pt x="13" y="3"/>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0" name="Freeform 1017"/>
                <p:cNvSpPr/>
                <p:nvPr/>
              </p:nvSpPr>
              <p:spPr bwMode="auto">
                <a:xfrm>
                  <a:off x="3659" y="485"/>
                  <a:ext cx="28" cy="24"/>
                </a:xfrm>
                <a:custGeom>
                  <a:avLst/>
                  <a:gdLst>
                    <a:gd name="T0" fmla="*/ 0 w 12"/>
                    <a:gd name="T1" fmla="*/ 0 h 10"/>
                    <a:gd name="T2" fmla="*/ 12 w 12"/>
                    <a:gd name="T3" fmla="*/ 10 h 10"/>
                    <a:gd name="T4" fmla="*/ 11 w 12"/>
                    <a:gd name="T5" fmla="*/ 3 h 10"/>
                    <a:gd name="T6" fmla="*/ 0 w 12"/>
                    <a:gd name="T7" fmla="*/ 0 h 10"/>
                  </a:gdLst>
                  <a:ahLst/>
                  <a:cxnLst>
                    <a:cxn ang="0">
                      <a:pos x="T0" y="T1"/>
                    </a:cxn>
                    <a:cxn ang="0">
                      <a:pos x="T2" y="T3"/>
                    </a:cxn>
                    <a:cxn ang="0">
                      <a:pos x="T4" y="T5"/>
                    </a:cxn>
                    <a:cxn ang="0">
                      <a:pos x="T6" y="T7"/>
                    </a:cxn>
                  </a:cxnLst>
                  <a:rect l="0" t="0" r="r" b="b"/>
                  <a:pathLst>
                    <a:path w="12" h="10">
                      <a:moveTo>
                        <a:pt x="0" y="0"/>
                      </a:moveTo>
                      <a:cubicBezTo>
                        <a:pt x="4" y="3"/>
                        <a:pt x="8" y="7"/>
                        <a:pt x="12" y="10"/>
                      </a:cubicBezTo>
                      <a:cubicBezTo>
                        <a:pt x="12" y="8"/>
                        <a:pt x="12" y="6"/>
                        <a:pt x="11" y="3"/>
                      </a:cubicBezTo>
                      <a:lnTo>
                        <a:pt x="0" y="0"/>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1" name="Freeform 1018"/>
                <p:cNvSpPr/>
                <p:nvPr/>
              </p:nvSpPr>
              <p:spPr bwMode="auto">
                <a:xfrm>
                  <a:off x="3640" y="450"/>
                  <a:ext cx="45" cy="23"/>
                </a:xfrm>
                <a:custGeom>
                  <a:avLst/>
                  <a:gdLst>
                    <a:gd name="T0" fmla="*/ 19 w 19"/>
                    <a:gd name="T1" fmla="*/ 5 h 10"/>
                    <a:gd name="T2" fmla="*/ 5 w 19"/>
                    <a:gd name="T3" fmla="*/ 0 h 10"/>
                    <a:gd name="T4" fmla="*/ 0 w 19"/>
                    <a:gd name="T5" fmla="*/ 3 h 10"/>
                    <a:gd name="T6" fmla="*/ 19 w 19"/>
                    <a:gd name="T7" fmla="*/ 10 h 10"/>
                    <a:gd name="T8" fmla="*/ 19 w 19"/>
                    <a:gd name="T9" fmla="*/ 5 h 10"/>
                  </a:gdLst>
                  <a:ahLst/>
                  <a:cxnLst>
                    <a:cxn ang="0">
                      <a:pos x="T0" y="T1"/>
                    </a:cxn>
                    <a:cxn ang="0">
                      <a:pos x="T2" y="T3"/>
                    </a:cxn>
                    <a:cxn ang="0">
                      <a:pos x="T4" y="T5"/>
                    </a:cxn>
                    <a:cxn ang="0">
                      <a:pos x="T6" y="T7"/>
                    </a:cxn>
                    <a:cxn ang="0">
                      <a:pos x="T8" y="T9"/>
                    </a:cxn>
                  </a:cxnLst>
                  <a:rect l="0" t="0" r="r" b="b"/>
                  <a:pathLst>
                    <a:path w="19" h="10">
                      <a:moveTo>
                        <a:pt x="19" y="5"/>
                      </a:moveTo>
                      <a:cubicBezTo>
                        <a:pt x="5" y="0"/>
                        <a:pt x="5" y="0"/>
                        <a:pt x="5" y="0"/>
                      </a:cubicBezTo>
                      <a:cubicBezTo>
                        <a:pt x="3" y="1"/>
                        <a:pt x="2" y="2"/>
                        <a:pt x="0" y="3"/>
                      </a:cubicBezTo>
                      <a:cubicBezTo>
                        <a:pt x="19" y="10"/>
                        <a:pt x="19" y="10"/>
                        <a:pt x="19" y="10"/>
                      </a:cubicBezTo>
                      <a:cubicBezTo>
                        <a:pt x="19" y="8"/>
                        <a:pt x="19" y="6"/>
                        <a:pt x="19" y="5"/>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2" name="Freeform 1019"/>
                <p:cNvSpPr/>
                <p:nvPr/>
              </p:nvSpPr>
              <p:spPr bwMode="auto">
                <a:xfrm>
                  <a:off x="3638" y="461"/>
                  <a:ext cx="47" cy="29"/>
                </a:xfrm>
                <a:custGeom>
                  <a:avLst/>
                  <a:gdLst>
                    <a:gd name="T0" fmla="*/ 20 w 20"/>
                    <a:gd name="T1" fmla="*/ 12 h 12"/>
                    <a:gd name="T2" fmla="*/ 20 w 20"/>
                    <a:gd name="T3" fmla="*/ 6 h 12"/>
                    <a:gd name="T4" fmla="*/ 0 w 20"/>
                    <a:gd name="T5" fmla="*/ 0 h 12"/>
                    <a:gd name="T6" fmla="*/ 6 w 20"/>
                    <a:gd name="T7" fmla="*/ 7 h 12"/>
                    <a:gd name="T8" fmla="*/ 20 w 20"/>
                    <a:gd name="T9" fmla="*/ 12 h 12"/>
                  </a:gdLst>
                  <a:ahLst/>
                  <a:cxnLst>
                    <a:cxn ang="0">
                      <a:pos x="T0" y="T1"/>
                    </a:cxn>
                    <a:cxn ang="0">
                      <a:pos x="T2" y="T3"/>
                    </a:cxn>
                    <a:cxn ang="0">
                      <a:pos x="T4" y="T5"/>
                    </a:cxn>
                    <a:cxn ang="0">
                      <a:pos x="T6" y="T7"/>
                    </a:cxn>
                    <a:cxn ang="0">
                      <a:pos x="T8" y="T9"/>
                    </a:cxn>
                  </a:cxnLst>
                  <a:rect l="0" t="0" r="r" b="b"/>
                  <a:pathLst>
                    <a:path w="20" h="12">
                      <a:moveTo>
                        <a:pt x="20" y="12"/>
                      </a:moveTo>
                      <a:cubicBezTo>
                        <a:pt x="20" y="10"/>
                        <a:pt x="20" y="8"/>
                        <a:pt x="20" y="6"/>
                      </a:cubicBezTo>
                      <a:cubicBezTo>
                        <a:pt x="0" y="0"/>
                        <a:pt x="0" y="0"/>
                        <a:pt x="0" y="0"/>
                      </a:cubicBezTo>
                      <a:cubicBezTo>
                        <a:pt x="2" y="2"/>
                        <a:pt x="4" y="4"/>
                        <a:pt x="6" y="7"/>
                      </a:cubicBezTo>
                      <a:lnTo>
                        <a:pt x="20" y="12"/>
                      </a:ln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3" name="Freeform 1020"/>
                <p:cNvSpPr/>
                <p:nvPr/>
              </p:nvSpPr>
              <p:spPr bwMode="auto">
                <a:xfrm>
                  <a:off x="3839" y="3740"/>
                  <a:ext cx="35" cy="64"/>
                </a:xfrm>
                <a:custGeom>
                  <a:avLst/>
                  <a:gdLst>
                    <a:gd name="T0" fmla="*/ 0 w 15"/>
                    <a:gd name="T1" fmla="*/ 27 h 27"/>
                    <a:gd name="T2" fmla="*/ 15 w 15"/>
                    <a:gd name="T3" fmla="*/ 27 h 27"/>
                    <a:gd name="T4" fmla="*/ 14 w 15"/>
                    <a:gd name="T5" fmla="*/ 4 h 27"/>
                    <a:gd name="T6" fmla="*/ 4 w 15"/>
                    <a:gd name="T7" fmla="*/ 0 h 27"/>
                    <a:gd name="T8" fmla="*/ 0 w 15"/>
                    <a:gd name="T9" fmla="*/ 27 h 27"/>
                  </a:gdLst>
                  <a:ahLst/>
                  <a:cxnLst>
                    <a:cxn ang="0">
                      <a:pos x="T0" y="T1"/>
                    </a:cxn>
                    <a:cxn ang="0">
                      <a:pos x="T2" y="T3"/>
                    </a:cxn>
                    <a:cxn ang="0">
                      <a:pos x="T4" y="T5"/>
                    </a:cxn>
                    <a:cxn ang="0">
                      <a:pos x="T6" y="T7"/>
                    </a:cxn>
                    <a:cxn ang="0">
                      <a:pos x="T8" y="T9"/>
                    </a:cxn>
                  </a:cxnLst>
                  <a:rect l="0" t="0" r="r" b="b"/>
                  <a:pathLst>
                    <a:path w="15" h="27">
                      <a:moveTo>
                        <a:pt x="0" y="27"/>
                      </a:moveTo>
                      <a:cubicBezTo>
                        <a:pt x="5" y="27"/>
                        <a:pt x="10" y="27"/>
                        <a:pt x="15" y="27"/>
                      </a:cubicBezTo>
                      <a:cubicBezTo>
                        <a:pt x="14" y="4"/>
                        <a:pt x="14" y="4"/>
                        <a:pt x="14" y="4"/>
                      </a:cubicBezTo>
                      <a:cubicBezTo>
                        <a:pt x="10" y="3"/>
                        <a:pt x="7" y="2"/>
                        <a:pt x="4" y="0"/>
                      </a:cubicBezTo>
                      <a:lnTo>
                        <a:pt x="0" y="27"/>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4" name="Freeform 1021"/>
                <p:cNvSpPr/>
                <p:nvPr/>
              </p:nvSpPr>
              <p:spPr bwMode="auto">
                <a:xfrm>
                  <a:off x="3619" y="-35"/>
                  <a:ext cx="33" cy="9"/>
                </a:xfrm>
                <a:custGeom>
                  <a:avLst/>
                  <a:gdLst>
                    <a:gd name="T0" fmla="*/ 14 w 14"/>
                    <a:gd name="T1" fmla="*/ 0 h 4"/>
                    <a:gd name="T2" fmla="*/ 0 w 14"/>
                    <a:gd name="T3" fmla="*/ 0 h 4"/>
                    <a:gd name="T4" fmla="*/ 8 w 14"/>
                    <a:gd name="T5" fmla="*/ 4 h 4"/>
                    <a:gd name="T6" fmla="*/ 14 w 14"/>
                    <a:gd name="T7" fmla="*/ 0 h 4"/>
                  </a:gdLst>
                  <a:ahLst/>
                  <a:cxnLst>
                    <a:cxn ang="0">
                      <a:pos x="T0" y="T1"/>
                    </a:cxn>
                    <a:cxn ang="0">
                      <a:pos x="T2" y="T3"/>
                    </a:cxn>
                    <a:cxn ang="0">
                      <a:pos x="T4" y="T5"/>
                    </a:cxn>
                    <a:cxn ang="0">
                      <a:pos x="T6" y="T7"/>
                    </a:cxn>
                  </a:cxnLst>
                  <a:rect l="0" t="0" r="r" b="b"/>
                  <a:pathLst>
                    <a:path w="14" h="4">
                      <a:moveTo>
                        <a:pt x="14" y="0"/>
                      </a:moveTo>
                      <a:cubicBezTo>
                        <a:pt x="0" y="0"/>
                        <a:pt x="0" y="0"/>
                        <a:pt x="0" y="0"/>
                      </a:cubicBezTo>
                      <a:cubicBezTo>
                        <a:pt x="2" y="1"/>
                        <a:pt x="5" y="3"/>
                        <a:pt x="8" y="4"/>
                      </a:cubicBezTo>
                      <a:cubicBezTo>
                        <a:pt x="10" y="3"/>
                        <a:pt x="12" y="1"/>
                        <a:pt x="14" y="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5" name="Freeform 1022"/>
                <p:cNvSpPr/>
                <p:nvPr/>
              </p:nvSpPr>
              <p:spPr bwMode="auto">
                <a:xfrm>
                  <a:off x="3557" y="-35"/>
                  <a:ext cx="31" cy="63"/>
                </a:xfrm>
                <a:custGeom>
                  <a:avLst/>
                  <a:gdLst>
                    <a:gd name="T0" fmla="*/ 13 w 13"/>
                    <a:gd name="T1" fmla="*/ 18 h 27"/>
                    <a:gd name="T2" fmla="*/ 12 w 13"/>
                    <a:gd name="T3" fmla="*/ 0 h 27"/>
                    <a:gd name="T4" fmla="*/ 0 w 13"/>
                    <a:gd name="T5" fmla="*/ 0 h 27"/>
                    <a:gd name="T6" fmla="*/ 1 w 13"/>
                    <a:gd name="T7" fmla="*/ 27 h 27"/>
                    <a:gd name="T8" fmla="*/ 13 w 13"/>
                    <a:gd name="T9" fmla="*/ 18 h 27"/>
                  </a:gdLst>
                  <a:ahLst/>
                  <a:cxnLst>
                    <a:cxn ang="0">
                      <a:pos x="T0" y="T1"/>
                    </a:cxn>
                    <a:cxn ang="0">
                      <a:pos x="T2" y="T3"/>
                    </a:cxn>
                    <a:cxn ang="0">
                      <a:pos x="T4" y="T5"/>
                    </a:cxn>
                    <a:cxn ang="0">
                      <a:pos x="T6" y="T7"/>
                    </a:cxn>
                    <a:cxn ang="0">
                      <a:pos x="T8" y="T9"/>
                    </a:cxn>
                  </a:cxnLst>
                  <a:rect l="0" t="0" r="r" b="b"/>
                  <a:pathLst>
                    <a:path w="13" h="27">
                      <a:moveTo>
                        <a:pt x="13" y="18"/>
                      </a:moveTo>
                      <a:cubicBezTo>
                        <a:pt x="13" y="11"/>
                        <a:pt x="13" y="5"/>
                        <a:pt x="12" y="0"/>
                      </a:cubicBezTo>
                      <a:cubicBezTo>
                        <a:pt x="0" y="0"/>
                        <a:pt x="0" y="0"/>
                        <a:pt x="0" y="0"/>
                      </a:cubicBezTo>
                      <a:cubicBezTo>
                        <a:pt x="0" y="8"/>
                        <a:pt x="1" y="18"/>
                        <a:pt x="1" y="27"/>
                      </a:cubicBezTo>
                      <a:cubicBezTo>
                        <a:pt x="5" y="24"/>
                        <a:pt x="9" y="21"/>
                        <a:pt x="13" y="18"/>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6" name="Freeform 1023"/>
                <p:cNvSpPr/>
                <p:nvPr/>
              </p:nvSpPr>
              <p:spPr bwMode="auto">
                <a:xfrm>
                  <a:off x="3529" y="975"/>
                  <a:ext cx="180" cy="137"/>
                </a:xfrm>
                <a:custGeom>
                  <a:avLst/>
                  <a:gdLst>
                    <a:gd name="T0" fmla="*/ 76 w 76"/>
                    <a:gd name="T1" fmla="*/ 49 h 58"/>
                    <a:gd name="T2" fmla="*/ 0 w 76"/>
                    <a:gd name="T3" fmla="*/ 0 h 58"/>
                    <a:gd name="T4" fmla="*/ 1 w 76"/>
                    <a:gd name="T5" fmla="*/ 16 h 58"/>
                    <a:gd name="T6" fmla="*/ 74 w 76"/>
                    <a:gd name="T7" fmla="*/ 58 h 58"/>
                    <a:gd name="T8" fmla="*/ 76 w 76"/>
                    <a:gd name="T9" fmla="*/ 49 h 58"/>
                  </a:gdLst>
                  <a:ahLst/>
                  <a:cxnLst>
                    <a:cxn ang="0">
                      <a:pos x="T0" y="T1"/>
                    </a:cxn>
                    <a:cxn ang="0">
                      <a:pos x="T2" y="T3"/>
                    </a:cxn>
                    <a:cxn ang="0">
                      <a:pos x="T4" y="T5"/>
                    </a:cxn>
                    <a:cxn ang="0">
                      <a:pos x="T6" y="T7"/>
                    </a:cxn>
                    <a:cxn ang="0">
                      <a:pos x="T8" y="T9"/>
                    </a:cxn>
                  </a:cxnLst>
                  <a:rect l="0" t="0" r="r" b="b"/>
                  <a:pathLst>
                    <a:path w="76" h="58">
                      <a:moveTo>
                        <a:pt x="76" y="49"/>
                      </a:moveTo>
                      <a:cubicBezTo>
                        <a:pt x="0" y="0"/>
                        <a:pt x="0" y="0"/>
                        <a:pt x="0" y="0"/>
                      </a:cubicBezTo>
                      <a:cubicBezTo>
                        <a:pt x="0" y="5"/>
                        <a:pt x="1" y="11"/>
                        <a:pt x="1" y="16"/>
                      </a:cubicBezTo>
                      <a:cubicBezTo>
                        <a:pt x="74" y="58"/>
                        <a:pt x="74" y="58"/>
                        <a:pt x="74" y="58"/>
                      </a:cubicBezTo>
                      <a:cubicBezTo>
                        <a:pt x="75" y="55"/>
                        <a:pt x="76" y="52"/>
                        <a:pt x="76" y="49"/>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7" name="Freeform 1024"/>
                <p:cNvSpPr/>
                <p:nvPr/>
              </p:nvSpPr>
              <p:spPr bwMode="auto">
                <a:xfrm>
                  <a:off x="3791" y="3381"/>
                  <a:ext cx="45" cy="42"/>
                </a:xfrm>
                <a:custGeom>
                  <a:avLst/>
                  <a:gdLst>
                    <a:gd name="T0" fmla="*/ 3 w 19"/>
                    <a:gd name="T1" fmla="*/ 0 h 18"/>
                    <a:gd name="T2" fmla="*/ 0 w 19"/>
                    <a:gd name="T3" fmla="*/ 2 h 18"/>
                    <a:gd name="T4" fmla="*/ 11 w 19"/>
                    <a:gd name="T5" fmla="*/ 18 h 18"/>
                    <a:gd name="T6" fmla="*/ 19 w 19"/>
                    <a:gd name="T7" fmla="*/ 14 h 18"/>
                    <a:gd name="T8" fmla="*/ 15 w 19"/>
                    <a:gd name="T9" fmla="*/ 4 h 18"/>
                    <a:gd name="T10" fmla="*/ 3 w 19"/>
                    <a:gd name="T11" fmla="*/ 0 h 18"/>
                  </a:gdLst>
                  <a:ahLst/>
                  <a:cxnLst>
                    <a:cxn ang="0">
                      <a:pos x="T0" y="T1"/>
                    </a:cxn>
                    <a:cxn ang="0">
                      <a:pos x="T2" y="T3"/>
                    </a:cxn>
                    <a:cxn ang="0">
                      <a:pos x="T4" y="T5"/>
                    </a:cxn>
                    <a:cxn ang="0">
                      <a:pos x="T6" y="T7"/>
                    </a:cxn>
                    <a:cxn ang="0">
                      <a:pos x="T8" y="T9"/>
                    </a:cxn>
                    <a:cxn ang="0">
                      <a:pos x="T10" y="T11"/>
                    </a:cxn>
                  </a:cxnLst>
                  <a:rect l="0" t="0" r="r" b="b"/>
                  <a:pathLst>
                    <a:path w="19" h="18">
                      <a:moveTo>
                        <a:pt x="3" y="0"/>
                      </a:moveTo>
                      <a:cubicBezTo>
                        <a:pt x="2" y="1"/>
                        <a:pt x="1" y="1"/>
                        <a:pt x="0" y="2"/>
                      </a:cubicBezTo>
                      <a:cubicBezTo>
                        <a:pt x="11" y="18"/>
                        <a:pt x="11" y="18"/>
                        <a:pt x="11" y="18"/>
                      </a:cubicBezTo>
                      <a:cubicBezTo>
                        <a:pt x="14" y="17"/>
                        <a:pt x="16" y="15"/>
                        <a:pt x="19" y="14"/>
                      </a:cubicBezTo>
                      <a:cubicBezTo>
                        <a:pt x="15" y="4"/>
                        <a:pt x="15" y="4"/>
                        <a:pt x="15" y="4"/>
                      </a:cubicBezTo>
                      <a:cubicBezTo>
                        <a:pt x="11" y="3"/>
                        <a:pt x="7" y="1"/>
                        <a:pt x="3"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8" name="Freeform 1025"/>
                <p:cNvSpPr/>
                <p:nvPr/>
              </p:nvSpPr>
              <p:spPr bwMode="auto">
                <a:xfrm>
                  <a:off x="3534" y="1022"/>
                  <a:ext cx="170" cy="114"/>
                </a:xfrm>
                <a:custGeom>
                  <a:avLst/>
                  <a:gdLst>
                    <a:gd name="T0" fmla="*/ 70 w 72"/>
                    <a:gd name="T1" fmla="*/ 48 h 48"/>
                    <a:gd name="T2" fmla="*/ 72 w 72"/>
                    <a:gd name="T3" fmla="*/ 41 h 48"/>
                    <a:gd name="T4" fmla="*/ 0 w 72"/>
                    <a:gd name="T5" fmla="*/ 0 h 48"/>
                    <a:gd name="T6" fmla="*/ 1 w 72"/>
                    <a:gd name="T7" fmla="*/ 16 h 48"/>
                    <a:gd name="T8" fmla="*/ 70 w 72"/>
                    <a:gd name="T9" fmla="*/ 48 h 48"/>
                  </a:gdLst>
                  <a:ahLst/>
                  <a:cxnLst>
                    <a:cxn ang="0">
                      <a:pos x="T0" y="T1"/>
                    </a:cxn>
                    <a:cxn ang="0">
                      <a:pos x="T2" y="T3"/>
                    </a:cxn>
                    <a:cxn ang="0">
                      <a:pos x="T4" y="T5"/>
                    </a:cxn>
                    <a:cxn ang="0">
                      <a:pos x="T6" y="T7"/>
                    </a:cxn>
                    <a:cxn ang="0">
                      <a:pos x="T8" y="T9"/>
                    </a:cxn>
                  </a:cxnLst>
                  <a:rect l="0" t="0" r="r" b="b"/>
                  <a:pathLst>
                    <a:path w="72" h="48">
                      <a:moveTo>
                        <a:pt x="70" y="48"/>
                      </a:moveTo>
                      <a:cubicBezTo>
                        <a:pt x="71" y="46"/>
                        <a:pt x="71" y="44"/>
                        <a:pt x="72" y="41"/>
                      </a:cubicBezTo>
                      <a:cubicBezTo>
                        <a:pt x="0" y="0"/>
                        <a:pt x="0" y="0"/>
                        <a:pt x="0" y="0"/>
                      </a:cubicBezTo>
                      <a:cubicBezTo>
                        <a:pt x="0" y="5"/>
                        <a:pt x="1" y="11"/>
                        <a:pt x="1" y="16"/>
                      </a:cubicBezTo>
                      <a:lnTo>
                        <a:pt x="70" y="48"/>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9" name="Freeform 1026"/>
                <p:cNvSpPr/>
                <p:nvPr/>
              </p:nvSpPr>
              <p:spPr bwMode="auto">
                <a:xfrm>
                  <a:off x="3588" y="4152"/>
                  <a:ext cx="161" cy="199"/>
                </a:xfrm>
                <a:custGeom>
                  <a:avLst/>
                  <a:gdLst>
                    <a:gd name="T0" fmla="*/ 0 w 68"/>
                    <a:gd name="T1" fmla="*/ 0 h 84"/>
                    <a:gd name="T2" fmla="*/ 33 w 68"/>
                    <a:gd name="T3" fmla="*/ 84 h 84"/>
                    <a:gd name="T4" fmla="*/ 68 w 68"/>
                    <a:gd name="T5" fmla="*/ 84 h 84"/>
                    <a:gd name="T6" fmla="*/ 54 w 68"/>
                    <a:gd name="T7" fmla="*/ 47 h 84"/>
                    <a:gd name="T8" fmla="*/ 0 w 68"/>
                    <a:gd name="T9" fmla="*/ 0 h 84"/>
                  </a:gdLst>
                  <a:ahLst/>
                  <a:cxnLst>
                    <a:cxn ang="0">
                      <a:pos x="T0" y="T1"/>
                    </a:cxn>
                    <a:cxn ang="0">
                      <a:pos x="T2" y="T3"/>
                    </a:cxn>
                    <a:cxn ang="0">
                      <a:pos x="T4" y="T5"/>
                    </a:cxn>
                    <a:cxn ang="0">
                      <a:pos x="T6" y="T7"/>
                    </a:cxn>
                    <a:cxn ang="0">
                      <a:pos x="T8" y="T9"/>
                    </a:cxn>
                  </a:cxnLst>
                  <a:rect l="0" t="0" r="r" b="b"/>
                  <a:pathLst>
                    <a:path w="68" h="84">
                      <a:moveTo>
                        <a:pt x="0" y="0"/>
                      </a:moveTo>
                      <a:cubicBezTo>
                        <a:pt x="0" y="27"/>
                        <a:pt x="15" y="56"/>
                        <a:pt x="33" y="84"/>
                      </a:cubicBezTo>
                      <a:cubicBezTo>
                        <a:pt x="68" y="84"/>
                        <a:pt x="68" y="84"/>
                        <a:pt x="68" y="84"/>
                      </a:cubicBezTo>
                      <a:cubicBezTo>
                        <a:pt x="61" y="72"/>
                        <a:pt x="56" y="60"/>
                        <a:pt x="54" y="47"/>
                      </a:cubicBezTo>
                      <a:cubicBezTo>
                        <a:pt x="35" y="30"/>
                        <a:pt x="15" y="13"/>
                        <a:pt x="0" y="0"/>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0" name="Freeform 1027"/>
                <p:cNvSpPr>
                  <a:spLocks noEditPoints="1"/>
                </p:cNvSpPr>
                <p:nvPr/>
              </p:nvSpPr>
              <p:spPr bwMode="auto">
                <a:xfrm>
                  <a:off x="3581" y="175"/>
                  <a:ext cx="76" cy="92"/>
                </a:xfrm>
                <a:custGeom>
                  <a:avLst/>
                  <a:gdLst>
                    <a:gd name="T0" fmla="*/ 5 w 32"/>
                    <a:gd name="T1" fmla="*/ 28 h 39"/>
                    <a:gd name="T2" fmla="*/ 24 w 32"/>
                    <a:gd name="T3" fmla="*/ 32 h 39"/>
                    <a:gd name="T4" fmla="*/ 27 w 32"/>
                    <a:gd name="T5" fmla="*/ 10 h 39"/>
                    <a:gd name="T6" fmla="*/ 7 w 32"/>
                    <a:gd name="T7" fmla="*/ 6 h 39"/>
                    <a:gd name="T8" fmla="*/ 5 w 32"/>
                    <a:gd name="T9" fmla="*/ 28 h 39"/>
                    <a:gd name="T10" fmla="*/ 11 w 32"/>
                    <a:gd name="T11" fmla="*/ 10 h 39"/>
                    <a:gd name="T12" fmla="*/ 21 w 32"/>
                    <a:gd name="T13" fmla="*/ 14 h 39"/>
                    <a:gd name="T14" fmla="*/ 19 w 32"/>
                    <a:gd name="T15" fmla="*/ 27 h 39"/>
                    <a:gd name="T16" fmla="*/ 8 w 32"/>
                    <a:gd name="T17" fmla="*/ 22 h 39"/>
                    <a:gd name="T18" fmla="*/ 11 w 32"/>
                    <a:gd name="T19" fmla="*/ 1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9">
                      <a:moveTo>
                        <a:pt x="5" y="28"/>
                      </a:moveTo>
                      <a:cubicBezTo>
                        <a:pt x="9" y="36"/>
                        <a:pt x="16" y="39"/>
                        <a:pt x="24" y="32"/>
                      </a:cubicBezTo>
                      <a:cubicBezTo>
                        <a:pt x="31" y="26"/>
                        <a:pt x="32" y="19"/>
                        <a:pt x="27" y="10"/>
                      </a:cubicBezTo>
                      <a:cubicBezTo>
                        <a:pt x="23" y="2"/>
                        <a:pt x="14" y="0"/>
                        <a:pt x="7" y="6"/>
                      </a:cubicBezTo>
                      <a:cubicBezTo>
                        <a:pt x="1" y="10"/>
                        <a:pt x="0" y="20"/>
                        <a:pt x="5" y="28"/>
                      </a:cubicBezTo>
                      <a:close/>
                      <a:moveTo>
                        <a:pt x="11" y="10"/>
                      </a:moveTo>
                      <a:cubicBezTo>
                        <a:pt x="15" y="6"/>
                        <a:pt x="19" y="10"/>
                        <a:pt x="21" y="14"/>
                      </a:cubicBezTo>
                      <a:cubicBezTo>
                        <a:pt x="23" y="18"/>
                        <a:pt x="24" y="24"/>
                        <a:pt x="19" y="27"/>
                      </a:cubicBezTo>
                      <a:cubicBezTo>
                        <a:pt x="15" y="30"/>
                        <a:pt x="9" y="27"/>
                        <a:pt x="8" y="22"/>
                      </a:cubicBezTo>
                      <a:cubicBezTo>
                        <a:pt x="7" y="18"/>
                        <a:pt x="7" y="13"/>
                        <a:pt x="11" y="1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1" name="Freeform 1028"/>
                <p:cNvSpPr/>
                <p:nvPr/>
              </p:nvSpPr>
              <p:spPr bwMode="auto">
                <a:xfrm>
                  <a:off x="3531" y="1069"/>
                  <a:ext cx="168" cy="93"/>
                </a:xfrm>
                <a:custGeom>
                  <a:avLst/>
                  <a:gdLst>
                    <a:gd name="T0" fmla="*/ 71 w 71"/>
                    <a:gd name="T1" fmla="*/ 32 h 39"/>
                    <a:gd name="T2" fmla="*/ 1 w 71"/>
                    <a:gd name="T3" fmla="*/ 0 h 39"/>
                    <a:gd name="T4" fmla="*/ 0 w 71"/>
                    <a:gd name="T5" fmla="*/ 9 h 39"/>
                    <a:gd name="T6" fmla="*/ 69 w 71"/>
                    <a:gd name="T7" fmla="*/ 39 h 39"/>
                    <a:gd name="T8" fmla="*/ 71 w 71"/>
                    <a:gd name="T9" fmla="*/ 32 h 39"/>
                  </a:gdLst>
                  <a:ahLst/>
                  <a:cxnLst>
                    <a:cxn ang="0">
                      <a:pos x="T0" y="T1"/>
                    </a:cxn>
                    <a:cxn ang="0">
                      <a:pos x="T2" y="T3"/>
                    </a:cxn>
                    <a:cxn ang="0">
                      <a:pos x="T4" y="T5"/>
                    </a:cxn>
                    <a:cxn ang="0">
                      <a:pos x="T6" y="T7"/>
                    </a:cxn>
                    <a:cxn ang="0">
                      <a:pos x="T8" y="T9"/>
                    </a:cxn>
                  </a:cxnLst>
                  <a:rect l="0" t="0" r="r" b="b"/>
                  <a:pathLst>
                    <a:path w="71" h="39">
                      <a:moveTo>
                        <a:pt x="71" y="32"/>
                      </a:moveTo>
                      <a:cubicBezTo>
                        <a:pt x="1" y="0"/>
                        <a:pt x="1" y="0"/>
                        <a:pt x="1" y="0"/>
                      </a:cubicBezTo>
                      <a:cubicBezTo>
                        <a:pt x="1" y="3"/>
                        <a:pt x="1" y="6"/>
                        <a:pt x="0" y="9"/>
                      </a:cubicBezTo>
                      <a:cubicBezTo>
                        <a:pt x="69" y="39"/>
                        <a:pt x="69" y="39"/>
                        <a:pt x="69" y="39"/>
                      </a:cubicBezTo>
                      <a:cubicBezTo>
                        <a:pt x="70" y="36"/>
                        <a:pt x="70" y="34"/>
                        <a:pt x="71" y="32"/>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2" name="Freeform 1029"/>
                <p:cNvSpPr/>
                <p:nvPr/>
              </p:nvSpPr>
              <p:spPr bwMode="auto">
                <a:xfrm>
                  <a:off x="3761" y="3047"/>
                  <a:ext cx="66" cy="123"/>
                </a:xfrm>
                <a:custGeom>
                  <a:avLst/>
                  <a:gdLst>
                    <a:gd name="T0" fmla="*/ 4 w 28"/>
                    <a:gd name="T1" fmla="*/ 52 h 52"/>
                    <a:gd name="T2" fmla="*/ 20 w 28"/>
                    <a:gd name="T3" fmla="*/ 45 h 52"/>
                    <a:gd name="T4" fmla="*/ 20 w 28"/>
                    <a:gd name="T5" fmla="*/ 26 h 52"/>
                    <a:gd name="T6" fmla="*/ 28 w 28"/>
                    <a:gd name="T7" fmla="*/ 2 h 52"/>
                    <a:gd name="T8" fmla="*/ 14 w 28"/>
                    <a:gd name="T9" fmla="*/ 0 h 52"/>
                    <a:gd name="T10" fmla="*/ 4 w 28"/>
                    <a:gd name="T11" fmla="*/ 52 h 52"/>
                  </a:gdLst>
                  <a:ahLst/>
                  <a:cxnLst>
                    <a:cxn ang="0">
                      <a:pos x="T0" y="T1"/>
                    </a:cxn>
                    <a:cxn ang="0">
                      <a:pos x="T2" y="T3"/>
                    </a:cxn>
                    <a:cxn ang="0">
                      <a:pos x="T4" y="T5"/>
                    </a:cxn>
                    <a:cxn ang="0">
                      <a:pos x="T6" y="T7"/>
                    </a:cxn>
                    <a:cxn ang="0">
                      <a:pos x="T8" y="T9"/>
                    </a:cxn>
                    <a:cxn ang="0">
                      <a:pos x="T10" y="T11"/>
                    </a:cxn>
                  </a:cxnLst>
                  <a:rect l="0" t="0" r="r" b="b"/>
                  <a:pathLst>
                    <a:path w="28" h="52">
                      <a:moveTo>
                        <a:pt x="4" y="52"/>
                      </a:moveTo>
                      <a:cubicBezTo>
                        <a:pt x="9" y="50"/>
                        <a:pt x="15" y="48"/>
                        <a:pt x="20" y="45"/>
                      </a:cubicBezTo>
                      <a:cubicBezTo>
                        <a:pt x="20" y="40"/>
                        <a:pt x="20" y="33"/>
                        <a:pt x="20" y="26"/>
                      </a:cubicBezTo>
                      <a:cubicBezTo>
                        <a:pt x="22" y="17"/>
                        <a:pt x="24" y="9"/>
                        <a:pt x="28" y="2"/>
                      </a:cubicBezTo>
                      <a:cubicBezTo>
                        <a:pt x="23" y="1"/>
                        <a:pt x="18" y="1"/>
                        <a:pt x="14" y="0"/>
                      </a:cubicBezTo>
                      <a:cubicBezTo>
                        <a:pt x="5" y="14"/>
                        <a:pt x="0" y="31"/>
                        <a:pt x="4" y="52"/>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3" name="Freeform 1030"/>
                <p:cNvSpPr/>
                <p:nvPr/>
              </p:nvSpPr>
              <p:spPr bwMode="auto">
                <a:xfrm>
                  <a:off x="3772" y="3168"/>
                  <a:ext cx="74" cy="68"/>
                </a:xfrm>
                <a:custGeom>
                  <a:avLst/>
                  <a:gdLst>
                    <a:gd name="T0" fmla="*/ 31 w 31"/>
                    <a:gd name="T1" fmla="*/ 24 h 29"/>
                    <a:gd name="T2" fmla="*/ 16 w 31"/>
                    <a:gd name="T3" fmla="*/ 0 h 29"/>
                    <a:gd name="T4" fmla="*/ 0 w 31"/>
                    <a:gd name="T5" fmla="*/ 6 h 29"/>
                    <a:gd name="T6" fmla="*/ 11 w 31"/>
                    <a:gd name="T7" fmla="*/ 29 h 29"/>
                    <a:gd name="T8" fmla="*/ 31 w 31"/>
                    <a:gd name="T9" fmla="*/ 24 h 29"/>
                  </a:gdLst>
                  <a:ahLst/>
                  <a:cxnLst>
                    <a:cxn ang="0">
                      <a:pos x="T0" y="T1"/>
                    </a:cxn>
                    <a:cxn ang="0">
                      <a:pos x="T2" y="T3"/>
                    </a:cxn>
                    <a:cxn ang="0">
                      <a:pos x="T4" y="T5"/>
                    </a:cxn>
                    <a:cxn ang="0">
                      <a:pos x="T6" y="T7"/>
                    </a:cxn>
                    <a:cxn ang="0">
                      <a:pos x="T8" y="T9"/>
                    </a:cxn>
                  </a:cxnLst>
                  <a:rect l="0" t="0" r="r" b="b"/>
                  <a:pathLst>
                    <a:path w="31" h="29">
                      <a:moveTo>
                        <a:pt x="31" y="24"/>
                      </a:moveTo>
                      <a:cubicBezTo>
                        <a:pt x="24" y="17"/>
                        <a:pt x="19" y="9"/>
                        <a:pt x="16" y="0"/>
                      </a:cubicBezTo>
                      <a:cubicBezTo>
                        <a:pt x="11" y="2"/>
                        <a:pt x="6" y="4"/>
                        <a:pt x="0" y="6"/>
                      </a:cubicBezTo>
                      <a:cubicBezTo>
                        <a:pt x="2" y="15"/>
                        <a:pt x="6" y="22"/>
                        <a:pt x="11" y="29"/>
                      </a:cubicBezTo>
                      <a:cubicBezTo>
                        <a:pt x="17" y="27"/>
                        <a:pt x="24" y="25"/>
                        <a:pt x="31" y="24"/>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4" name="Freeform 1031"/>
                <p:cNvSpPr/>
                <p:nvPr/>
              </p:nvSpPr>
              <p:spPr bwMode="auto">
                <a:xfrm>
                  <a:off x="3590" y="3989"/>
                  <a:ext cx="282" cy="362"/>
                </a:xfrm>
                <a:custGeom>
                  <a:avLst/>
                  <a:gdLst>
                    <a:gd name="T0" fmla="*/ 118 w 119"/>
                    <a:gd name="T1" fmla="*/ 0 h 153"/>
                    <a:gd name="T2" fmla="*/ 98 w 119"/>
                    <a:gd name="T3" fmla="*/ 2 h 153"/>
                    <a:gd name="T4" fmla="*/ 99 w 119"/>
                    <a:gd name="T5" fmla="*/ 121 h 153"/>
                    <a:gd name="T6" fmla="*/ 12 w 119"/>
                    <a:gd name="T7" fmla="*/ 43 h 153"/>
                    <a:gd name="T8" fmla="*/ 0 w 119"/>
                    <a:gd name="T9" fmla="*/ 63 h 153"/>
                    <a:gd name="T10" fmla="*/ 102 w 119"/>
                    <a:gd name="T11" fmla="*/ 153 h 153"/>
                    <a:gd name="T12" fmla="*/ 119 w 119"/>
                    <a:gd name="T13" fmla="*/ 153 h 153"/>
                    <a:gd name="T14" fmla="*/ 118 w 119"/>
                    <a:gd name="T15" fmla="*/ 0 h 1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 h="153">
                      <a:moveTo>
                        <a:pt x="118" y="0"/>
                      </a:moveTo>
                      <a:cubicBezTo>
                        <a:pt x="111" y="1"/>
                        <a:pt x="105" y="1"/>
                        <a:pt x="98" y="2"/>
                      </a:cubicBezTo>
                      <a:cubicBezTo>
                        <a:pt x="98" y="43"/>
                        <a:pt x="99" y="113"/>
                        <a:pt x="99" y="121"/>
                      </a:cubicBezTo>
                      <a:cubicBezTo>
                        <a:pt x="75" y="102"/>
                        <a:pt x="38" y="66"/>
                        <a:pt x="12" y="43"/>
                      </a:cubicBezTo>
                      <a:cubicBezTo>
                        <a:pt x="9" y="50"/>
                        <a:pt x="5" y="56"/>
                        <a:pt x="0" y="63"/>
                      </a:cubicBezTo>
                      <a:cubicBezTo>
                        <a:pt x="31" y="87"/>
                        <a:pt x="75" y="129"/>
                        <a:pt x="102" y="153"/>
                      </a:cubicBezTo>
                      <a:cubicBezTo>
                        <a:pt x="119" y="153"/>
                        <a:pt x="119" y="153"/>
                        <a:pt x="119" y="153"/>
                      </a:cubicBezTo>
                      <a:cubicBezTo>
                        <a:pt x="119" y="121"/>
                        <a:pt x="119" y="43"/>
                        <a:pt x="118" y="0"/>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5" name="Freeform 1032"/>
                <p:cNvSpPr/>
                <p:nvPr/>
              </p:nvSpPr>
              <p:spPr bwMode="auto">
                <a:xfrm>
                  <a:off x="3522" y="1100"/>
                  <a:ext cx="172" cy="83"/>
                </a:xfrm>
                <a:custGeom>
                  <a:avLst/>
                  <a:gdLst>
                    <a:gd name="T0" fmla="*/ 71 w 73"/>
                    <a:gd name="T1" fmla="*/ 35 h 35"/>
                    <a:gd name="T2" fmla="*/ 73 w 73"/>
                    <a:gd name="T3" fmla="*/ 29 h 35"/>
                    <a:gd name="T4" fmla="*/ 3 w 73"/>
                    <a:gd name="T5" fmla="*/ 0 h 35"/>
                    <a:gd name="T6" fmla="*/ 0 w 73"/>
                    <a:gd name="T7" fmla="*/ 7 h 35"/>
                    <a:gd name="T8" fmla="*/ 71 w 73"/>
                    <a:gd name="T9" fmla="*/ 35 h 35"/>
                  </a:gdLst>
                  <a:ahLst/>
                  <a:cxnLst>
                    <a:cxn ang="0">
                      <a:pos x="T0" y="T1"/>
                    </a:cxn>
                    <a:cxn ang="0">
                      <a:pos x="T2" y="T3"/>
                    </a:cxn>
                    <a:cxn ang="0">
                      <a:pos x="T4" y="T5"/>
                    </a:cxn>
                    <a:cxn ang="0">
                      <a:pos x="T6" y="T7"/>
                    </a:cxn>
                    <a:cxn ang="0">
                      <a:pos x="T8" y="T9"/>
                    </a:cxn>
                  </a:cxnLst>
                  <a:rect l="0" t="0" r="r" b="b"/>
                  <a:pathLst>
                    <a:path w="73" h="35">
                      <a:moveTo>
                        <a:pt x="71" y="35"/>
                      </a:moveTo>
                      <a:cubicBezTo>
                        <a:pt x="72" y="33"/>
                        <a:pt x="72" y="31"/>
                        <a:pt x="73" y="29"/>
                      </a:cubicBezTo>
                      <a:cubicBezTo>
                        <a:pt x="3" y="0"/>
                        <a:pt x="3" y="0"/>
                        <a:pt x="3" y="0"/>
                      </a:cubicBezTo>
                      <a:cubicBezTo>
                        <a:pt x="2" y="2"/>
                        <a:pt x="1" y="5"/>
                        <a:pt x="0" y="7"/>
                      </a:cubicBezTo>
                      <a:lnTo>
                        <a:pt x="71" y="35"/>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6" name="Freeform 1033"/>
                <p:cNvSpPr/>
                <p:nvPr/>
              </p:nvSpPr>
              <p:spPr bwMode="auto">
                <a:xfrm>
                  <a:off x="3562" y="2560"/>
                  <a:ext cx="234" cy="376"/>
                </a:xfrm>
                <a:custGeom>
                  <a:avLst/>
                  <a:gdLst>
                    <a:gd name="T0" fmla="*/ 96 w 99"/>
                    <a:gd name="T1" fmla="*/ 138 h 159"/>
                    <a:gd name="T2" fmla="*/ 68 w 99"/>
                    <a:gd name="T3" fmla="*/ 29 h 159"/>
                    <a:gd name="T4" fmla="*/ 38 w 99"/>
                    <a:gd name="T5" fmla="*/ 0 h 159"/>
                    <a:gd name="T6" fmla="*/ 0 w 99"/>
                    <a:gd name="T7" fmla="*/ 23 h 159"/>
                    <a:gd name="T8" fmla="*/ 68 w 99"/>
                    <a:gd name="T9" fmla="*/ 159 h 159"/>
                    <a:gd name="T10" fmla="*/ 96 w 99"/>
                    <a:gd name="T11" fmla="*/ 138 h 159"/>
                  </a:gdLst>
                  <a:ahLst/>
                  <a:cxnLst>
                    <a:cxn ang="0">
                      <a:pos x="T0" y="T1"/>
                    </a:cxn>
                    <a:cxn ang="0">
                      <a:pos x="T2" y="T3"/>
                    </a:cxn>
                    <a:cxn ang="0">
                      <a:pos x="T4" y="T5"/>
                    </a:cxn>
                    <a:cxn ang="0">
                      <a:pos x="T6" y="T7"/>
                    </a:cxn>
                    <a:cxn ang="0">
                      <a:pos x="T8" y="T9"/>
                    </a:cxn>
                    <a:cxn ang="0">
                      <a:pos x="T10" y="T11"/>
                    </a:cxn>
                  </a:cxnLst>
                  <a:rect l="0" t="0" r="r" b="b"/>
                  <a:pathLst>
                    <a:path w="99" h="159">
                      <a:moveTo>
                        <a:pt x="96" y="138"/>
                      </a:moveTo>
                      <a:cubicBezTo>
                        <a:pt x="99" y="103"/>
                        <a:pt x="87" y="60"/>
                        <a:pt x="68" y="29"/>
                      </a:cubicBezTo>
                      <a:cubicBezTo>
                        <a:pt x="55" y="20"/>
                        <a:pt x="46" y="10"/>
                        <a:pt x="38" y="0"/>
                      </a:cubicBezTo>
                      <a:cubicBezTo>
                        <a:pt x="24" y="1"/>
                        <a:pt x="10" y="9"/>
                        <a:pt x="0" y="23"/>
                      </a:cubicBezTo>
                      <a:cubicBezTo>
                        <a:pt x="50" y="84"/>
                        <a:pt x="68" y="123"/>
                        <a:pt x="68" y="159"/>
                      </a:cubicBezTo>
                      <a:cubicBezTo>
                        <a:pt x="76" y="150"/>
                        <a:pt x="86" y="143"/>
                        <a:pt x="96" y="138"/>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7" name="Freeform 1034"/>
                <p:cNvSpPr/>
                <p:nvPr/>
              </p:nvSpPr>
              <p:spPr bwMode="auto">
                <a:xfrm>
                  <a:off x="3789" y="3721"/>
                  <a:ext cx="50" cy="83"/>
                </a:xfrm>
                <a:custGeom>
                  <a:avLst/>
                  <a:gdLst>
                    <a:gd name="T0" fmla="*/ 21 w 21"/>
                    <a:gd name="T1" fmla="*/ 6 h 35"/>
                    <a:gd name="T2" fmla="*/ 11 w 21"/>
                    <a:gd name="T3" fmla="*/ 0 h 35"/>
                    <a:gd name="T4" fmla="*/ 0 w 21"/>
                    <a:gd name="T5" fmla="*/ 33 h 35"/>
                    <a:gd name="T6" fmla="*/ 18 w 21"/>
                    <a:gd name="T7" fmla="*/ 35 h 35"/>
                    <a:gd name="T8" fmla="*/ 21 w 21"/>
                    <a:gd name="T9" fmla="*/ 6 h 35"/>
                  </a:gdLst>
                  <a:ahLst/>
                  <a:cxnLst>
                    <a:cxn ang="0">
                      <a:pos x="T0" y="T1"/>
                    </a:cxn>
                    <a:cxn ang="0">
                      <a:pos x="T2" y="T3"/>
                    </a:cxn>
                    <a:cxn ang="0">
                      <a:pos x="T4" y="T5"/>
                    </a:cxn>
                    <a:cxn ang="0">
                      <a:pos x="T6" y="T7"/>
                    </a:cxn>
                    <a:cxn ang="0">
                      <a:pos x="T8" y="T9"/>
                    </a:cxn>
                  </a:cxnLst>
                  <a:rect l="0" t="0" r="r" b="b"/>
                  <a:pathLst>
                    <a:path w="21" h="35">
                      <a:moveTo>
                        <a:pt x="21" y="6"/>
                      </a:moveTo>
                      <a:cubicBezTo>
                        <a:pt x="17" y="5"/>
                        <a:pt x="14" y="2"/>
                        <a:pt x="11" y="0"/>
                      </a:cubicBezTo>
                      <a:cubicBezTo>
                        <a:pt x="0" y="33"/>
                        <a:pt x="0" y="33"/>
                        <a:pt x="0" y="33"/>
                      </a:cubicBezTo>
                      <a:cubicBezTo>
                        <a:pt x="6" y="34"/>
                        <a:pt x="12" y="35"/>
                        <a:pt x="18" y="35"/>
                      </a:cubicBezTo>
                      <a:lnTo>
                        <a:pt x="21" y="6"/>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8" name="Freeform 1035"/>
                <p:cNvSpPr/>
                <p:nvPr/>
              </p:nvSpPr>
              <p:spPr bwMode="auto">
                <a:xfrm>
                  <a:off x="3510" y="1124"/>
                  <a:ext cx="180" cy="80"/>
                </a:xfrm>
                <a:custGeom>
                  <a:avLst/>
                  <a:gdLst>
                    <a:gd name="T0" fmla="*/ 0 w 76"/>
                    <a:gd name="T1" fmla="*/ 6 h 34"/>
                    <a:gd name="T2" fmla="*/ 49 w 76"/>
                    <a:gd name="T3" fmla="*/ 25 h 34"/>
                    <a:gd name="T4" fmla="*/ 53 w 76"/>
                    <a:gd name="T5" fmla="*/ 22 h 34"/>
                    <a:gd name="T6" fmla="*/ 58 w 76"/>
                    <a:gd name="T7" fmla="*/ 28 h 34"/>
                    <a:gd name="T8" fmla="*/ 74 w 76"/>
                    <a:gd name="T9" fmla="*/ 34 h 34"/>
                    <a:gd name="T10" fmla="*/ 76 w 76"/>
                    <a:gd name="T11" fmla="*/ 28 h 34"/>
                    <a:gd name="T12" fmla="*/ 4 w 76"/>
                    <a:gd name="T13" fmla="*/ 0 h 34"/>
                    <a:gd name="T14" fmla="*/ 0 w 76"/>
                    <a:gd name="T15" fmla="*/ 6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34">
                      <a:moveTo>
                        <a:pt x="0" y="6"/>
                      </a:moveTo>
                      <a:cubicBezTo>
                        <a:pt x="49" y="25"/>
                        <a:pt x="49" y="25"/>
                        <a:pt x="49" y="25"/>
                      </a:cubicBezTo>
                      <a:cubicBezTo>
                        <a:pt x="51" y="23"/>
                        <a:pt x="52" y="22"/>
                        <a:pt x="53" y="22"/>
                      </a:cubicBezTo>
                      <a:cubicBezTo>
                        <a:pt x="54" y="23"/>
                        <a:pt x="56" y="25"/>
                        <a:pt x="58" y="28"/>
                      </a:cubicBezTo>
                      <a:cubicBezTo>
                        <a:pt x="74" y="34"/>
                        <a:pt x="74" y="34"/>
                        <a:pt x="74" y="34"/>
                      </a:cubicBezTo>
                      <a:cubicBezTo>
                        <a:pt x="76" y="28"/>
                        <a:pt x="76" y="28"/>
                        <a:pt x="76" y="28"/>
                      </a:cubicBezTo>
                      <a:cubicBezTo>
                        <a:pt x="4" y="0"/>
                        <a:pt x="4" y="0"/>
                        <a:pt x="4" y="0"/>
                      </a:cubicBezTo>
                      <a:cubicBezTo>
                        <a:pt x="3" y="2"/>
                        <a:pt x="2" y="4"/>
                        <a:pt x="0" y="6"/>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9" name="Freeform 1036"/>
                <p:cNvSpPr/>
                <p:nvPr/>
              </p:nvSpPr>
              <p:spPr bwMode="auto">
                <a:xfrm>
                  <a:off x="3765" y="3388"/>
                  <a:ext cx="48" cy="49"/>
                </a:xfrm>
                <a:custGeom>
                  <a:avLst/>
                  <a:gdLst>
                    <a:gd name="T0" fmla="*/ 0 w 20"/>
                    <a:gd name="T1" fmla="*/ 7 h 21"/>
                    <a:gd name="T2" fmla="*/ 13 w 20"/>
                    <a:gd name="T3" fmla="*/ 21 h 21"/>
                    <a:gd name="T4" fmla="*/ 20 w 20"/>
                    <a:gd name="T5" fmla="*/ 16 h 21"/>
                    <a:gd name="T6" fmla="*/ 9 w 20"/>
                    <a:gd name="T7" fmla="*/ 0 h 21"/>
                    <a:gd name="T8" fmla="*/ 0 w 20"/>
                    <a:gd name="T9" fmla="*/ 7 h 21"/>
                  </a:gdLst>
                  <a:ahLst/>
                  <a:cxnLst>
                    <a:cxn ang="0">
                      <a:pos x="T0" y="T1"/>
                    </a:cxn>
                    <a:cxn ang="0">
                      <a:pos x="T2" y="T3"/>
                    </a:cxn>
                    <a:cxn ang="0">
                      <a:pos x="T4" y="T5"/>
                    </a:cxn>
                    <a:cxn ang="0">
                      <a:pos x="T6" y="T7"/>
                    </a:cxn>
                    <a:cxn ang="0">
                      <a:pos x="T8" y="T9"/>
                    </a:cxn>
                  </a:cxnLst>
                  <a:rect l="0" t="0" r="r" b="b"/>
                  <a:pathLst>
                    <a:path w="20" h="21">
                      <a:moveTo>
                        <a:pt x="0" y="7"/>
                      </a:moveTo>
                      <a:cubicBezTo>
                        <a:pt x="13" y="21"/>
                        <a:pt x="13" y="21"/>
                        <a:pt x="13" y="21"/>
                      </a:cubicBezTo>
                      <a:cubicBezTo>
                        <a:pt x="15" y="19"/>
                        <a:pt x="17" y="18"/>
                        <a:pt x="20" y="16"/>
                      </a:cubicBezTo>
                      <a:cubicBezTo>
                        <a:pt x="9" y="0"/>
                        <a:pt x="9" y="0"/>
                        <a:pt x="9" y="0"/>
                      </a:cubicBezTo>
                      <a:cubicBezTo>
                        <a:pt x="6" y="2"/>
                        <a:pt x="3" y="5"/>
                        <a:pt x="0" y="7"/>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0" name="Freeform 1037"/>
                <p:cNvSpPr/>
                <p:nvPr/>
              </p:nvSpPr>
              <p:spPr bwMode="auto">
                <a:xfrm>
                  <a:off x="3657" y="1202"/>
                  <a:ext cx="28" cy="28"/>
                </a:xfrm>
                <a:custGeom>
                  <a:avLst/>
                  <a:gdLst>
                    <a:gd name="T0" fmla="*/ 12 w 12"/>
                    <a:gd name="T1" fmla="*/ 4 h 12"/>
                    <a:gd name="T2" fmla="*/ 0 w 12"/>
                    <a:gd name="T3" fmla="*/ 0 h 12"/>
                    <a:gd name="T4" fmla="*/ 10 w 12"/>
                    <a:gd name="T5" fmla="*/ 12 h 12"/>
                    <a:gd name="T6" fmla="*/ 12 w 12"/>
                    <a:gd name="T7" fmla="*/ 4 h 12"/>
                  </a:gdLst>
                  <a:ahLst/>
                  <a:cxnLst>
                    <a:cxn ang="0">
                      <a:pos x="T0" y="T1"/>
                    </a:cxn>
                    <a:cxn ang="0">
                      <a:pos x="T2" y="T3"/>
                    </a:cxn>
                    <a:cxn ang="0">
                      <a:pos x="T4" y="T5"/>
                    </a:cxn>
                    <a:cxn ang="0">
                      <a:pos x="T6" y="T7"/>
                    </a:cxn>
                  </a:cxnLst>
                  <a:rect l="0" t="0" r="r" b="b"/>
                  <a:pathLst>
                    <a:path w="12" h="12">
                      <a:moveTo>
                        <a:pt x="12" y="4"/>
                      </a:moveTo>
                      <a:cubicBezTo>
                        <a:pt x="0" y="0"/>
                        <a:pt x="0" y="0"/>
                        <a:pt x="0" y="0"/>
                      </a:cubicBezTo>
                      <a:cubicBezTo>
                        <a:pt x="3" y="4"/>
                        <a:pt x="6" y="8"/>
                        <a:pt x="10" y="12"/>
                      </a:cubicBezTo>
                      <a:cubicBezTo>
                        <a:pt x="10" y="9"/>
                        <a:pt x="11" y="7"/>
                        <a:pt x="12" y="4"/>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1" name="Freeform 1038"/>
                <p:cNvSpPr/>
                <p:nvPr/>
              </p:nvSpPr>
              <p:spPr bwMode="auto">
                <a:xfrm>
                  <a:off x="3605" y="203"/>
                  <a:ext cx="23" cy="31"/>
                </a:xfrm>
                <a:custGeom>
                  <a:avLst/>
                  <a:gdLst>
                    <a:gd name="T0" fmla="*/ 7 w 10"/>
                    <a:gd name="T1" fmla="*/ 11 h 13"/>
                    <a:gd name="T2" fmla="*/ 8 w 10"/>
                    <a:gd name="T3" fmla="*/ 5 h 13"/>
                    <a:gd name="T4" fmla="*/ 3 w 10"/>
                    <a:gd name="T5" fmla="*/ 2 h 13"/>
                    <a:gd name="T6" fmla="*/ 2 w 10"/>
                    <a:gd name="T7" fmla="*/ 9 h 13"/>
                    <a:gd name="T8" fmla="*/ 7 w 10"/>
                    <a:gd name="T9" fmla="*/ 11 h 13"/>
                  </a:gdLst>
                  <a:ahLst/>
                  <a:cxnLst>
                    <a:cxn ang="0">
                      <a:pos x="T0" y="T1"/>
                    </a:cxn>
                    <a:cxn ang="0">
                      <a:pos x="T2" y="T3"/>
                    </a:cxn>
                    <a:cxn ang="0">
                      <a:pos x="T4" y="T5"/>
                    </a:cxn>
                    <a:cxn ang="0">
                      <a:pos x="T6" y="T7"/>
                    </a:cxn>
                    <a:cxn ang="0">
                      <a:pos x="T8" y="T9"/>
                    </a:cxn>
                  </a:cxnLst>
                  <a:rect l="0" t="0" r="r" b="b"/>
                  <a:pathLst>
                    <a:path w="10" h="13">
                      <a:moveTo>
                        <a:pt x="7" y="11"/>
                      </a:moveTo>
                      <a:cubicBezTo>
                        <a:pt x="10" y="10"/>
                        <a:pt x="9" y="7"/>
                        <a:pt x="8" y="5"/>
                      </a:cubicBezTo>
                      <a:cubicBezTo>
                        <a:pt x="7" y="2"/>
                        <a:pt x="5" y="0"/>
                        <a:pt x="3" y="2"/>
                      </a:cubicBezTo>
                      <a:cubicBezTo>
                        <a:pt x="0" y="3"/>
                        <a:pt x="0" y="6"/>
                        <a:pt x="2" y="9"/>
                      </a:cubicBezTo>
                      <a:cubicBezTo>
                        <a:pt x="3" y="11"/>
                        <a:pt x="5" y="13"/>
                        <a:pt x="7" y="11"/>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2" name="Freeform 1039"/>
                <p:cNvSpPr/>
                <p:nvPr/>
              </p:nvSpPr>
              <p:spPr bwMode="auto">
                <a:xfrm>
                  <a:off x="3470" y="615"/>
                  <a:ext cx="28" cy="38"/>
                </a:xfrm>
                <a:custGeom>
                  <a:avLst/>
                  <a:gdLst>
                    <a:gd name="T0" fmla="*/ 1 w 12"/>
                    <a:gd name="T1" fmla="*/ 2 h 16"/>
                    <a:gd name="T2" fmla="*/ 6 w 12"/>
                    <a:gd name="T3" fmla="*/ 15 h 16"/>
                    <a:gd name="T4" fmla="*/ 11 w 12"/>
                    <a:gd name="T5" fmla="*/ 13 h 16"/>
                    <a:gd name="T6" fmla="*/ 9 w 12"/>
                    <a:gd name="T7" fmla="*/ 3 h 16"/>
                    <a:gd name="T8" fmla="*/ 1 w 12"/>
                    <a:gd name="T9" fmla="*/ 2 h 16"/>
                  </a:gdLst>
                  <a:ahLst/>
                  <a:cxnLst>
                    <a:cxn ang="0">
                      <a:pos x="T0" y="T1"/>
                    </a:cxn>
                    <a:cxn ang="0">
                      <a:pos x="T2" y="T3"/>
                    </a:cxn>
                    <a:cxn ang="0">
                      <a:pos x="T4" y="T5"/>
                    </a:cxn>
                    <a:cxn ang="0">
                      <a:pos x="T6" y="T7"/>
                    </a:cxn>
                    <a:cxn ang="0">
                      <a:pos x="T8" y="T9"/>
                    </a:cxn>
                  </a:cxnLst>
                  <a:rect l="0" t="0" r="r" b="b"/>
                  <a:pathLst>
                    <a:path w="12" h="16">
                      <a:moveTo>
                        <a:pt x="1" y="2"/>
                      </a:moveTo>
                      <a:cubicBezTo>
                        <a:pt x="0" y="6"/>
                        <a:pt x="2" y="12"/>
                        <a:pt x="6" y="15"/>
                      </a:cubicBezTo>
                      <a:cubicBezTo>
                        <a:pt x="8" y="16"/>
                        <a:pt x="10" y="15"/>
                        <a:pt x="11" y="13"/>
                      </a:cubicBezTo>
                      <a:cubicBezTo>
                        <a:pt x="12" y="11"/>
                        <a:pt x="11" y="6"/>
                        <a:pt x="9" y="3"/>
                      </a:cubicBezTo>
                      <a:cubicBezTo>
                        <a:pt x="7" y="1"/>
                        <a:pt x="5" y="0"/>
                        <a:pt x="1" y="2"/>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3" name="Freeform 1040"/>
                <p:cNvSpPr>
                  <a:spLocks noEditPoints="1"/>
                </p:cNvSpPr>
                <p:nvPr/>
              </p:nvSpPr>
              <p:spPr bwMode="auto">
                <a:xfrm>
                  <a:off x="3323" y="431"/>
                  <a:ext cx="360" cy="380"/>
                </a:xfrm>
                <a:custGeom>
                  <a:avLst/>
                  <a:gdLst>
                    <a:gd name="T0" fmla="*/ 6 w 152"/>
                    <a:gd name="T1" fmla="*/ 98 h 161"/>
                    <a:gd name="T2" fmla="*/ 78 w 152"/>
                    <a:gd name="T3" fmla="*/ 161 h 161"/>
                    <a:gd name="T4" fmla="*/ 111 w 152"/>
                    <a:gd name="T5" fmla="*/ 140 h 161"/>
                    <a:gd name="T6" fmla="*/ 152 w 152"/>
                    <a:gd name="T7" fmla="*/ 46 h 161"/>
                    <a:gd name="T8" fmla="*/ 126 w 152"/>
                    <a:gd name="T9" fmla="*/ 17 h 161"/>
                    <a:gd name="T10" fmla="*/ 97 w 152"/>
                    <a:gd name="T11" fmla="*/ 25 h 161"/>
                    <a:gd name="T12" fmla="*/ 62 w 152"/>
                    <a:gd name="T13" fmla="*/ 0 h 161"/>
                    <a:gd name="T14" fmla="*/ 6 w 152"/>
                    <a:gd name="T15" fmla="*/ 98 h 161"/>
                    <a:gd name="T16" fmla="*/ 53 w 152"/>
                    <a:gd name="T17" fmla="*/ 32 h 161"/>
                    <a:gd name="T18" fmla="*/ 86 w 152"/>
                    <a:gd name="T19" fmla="*/ 32 h 161"/>
                    <a:gd name="T20" fmla="*/ 114 w 152"/>
                    <a:gd name="T21" fmla="*/ 66 h 161"/>
                    <a:gd name="T22" fmla="*/ 108 w 152"/>
                    <a:gd name="T23" fmla="*/ 92 h 161"/>
                    <a:gd name="T24" fmla="*/ 91 w 152"/>
                    <a:gd name="T25" fmla="*/ 95 h 161"/>
                    <a:gd name="T26" fmla="*/ 87 w 152"/>
                    <a:gd name="T27" fmla="*/ 95 h 161"/>
                    <a:gd name="T28" fmla="*/ 87 w 152"/>
                    <a:gd name="T29" fmla="*/ 97 h 161"/>
                    <a:gd name="T30" fmla="*/ 67 w 152"/>
                    <a:gd name="T31" fmla="*/ 108 h 161"/>
                    <a:gd name="T32" fmla="*/ 50 w 152"/>
                    <a:gd name="T33" fmla="*/ 86 h 161"/>
                    <a:gd name="T34" fmla="*/ 63 w 152"/>
                    <a:gd name="T35" fmla="*/ 64 h 161"/>
                    <a:gd name="T36" fmla="*/ 66 w 152"/>
                    <a:gd name="T37" fmla="*/ 64 h 161"/>
                    <a:gd name="T38" fmla="*/ 66 w 152"/>
                    <a:gd name="T39" fmla="*/ 59 h 161"/>
                    <a:gd name="T40" fmla="*/ 74 w 152"/>
                    <a:gd name="T41" fmla="*/ 56 h 161"/>
                    <a:gd name="T42" fmla="*/ 77 w 152"/>
                    <a:gd name="T43" fmla="*/ 59 h 161"/>
                    <a:gd name="T44" fmla="*/ 88 w 152"/>
                    <a:gd name="T45" fmla="*/ 78 h 161"/>
                    <a:gd name="T46" fmla="*/ 90 w 152"/>
                    <a:gd name="T47" fmla="*/ 80 h 161"/>
                    <a:gd name="T48" fmla="*/ 99 w 152"/>
                    <a:gd name="T49" fmla="*/ 76 h 161"/>
                    <a:gd name="T50" fmla="*/ 94 w 152"/>
                    <a:gd name="T51" fmla="*/ 59 h 161"/>
                    <a:gd name="T52" fmla="*/ 80 w 152"/>
                    <a:gd name="T53" fmla="*/ 46 h 161"/>
                    <a:gd name="T54" fmla="*/ 59 w 152"/>
                    <a:gd name="T55" fmla="*/ 47 h 161"/>
                    <a:gd name="T56" fmla="*/ 48 w 152"/>
                    <a:gd name="T57" fmla="*/ 53 h 161"/>
                    <a:gd name="T58" fmla="*/ 36 w 152"/>
                    <a:gd name="T59" fmla="*/ 72 h 161"/>
                    <a:gd name="T60" fmla="*/ 47 w 152"/>
                    <a:gd name="T61" fmla="*/ 107 h 161"/>
                    <a:gd name="T62" fmla="*/ 79 w 152"/>
                    <a:gd name="T63" fmla="*/ 113 h 161"/>
                    <a:gd name="T64" fmla="*/ 95 w 152"/>
                    <a:gd name="T65" fmla="*/ 105 h 161"/>
                    <a:gd name="T66" fmla="*/ 98 w 152"/>
                    <a:gd name="T67" fmla="*/ 104 h 161"/>
                    <a:gd name="T68" fmla="*/ 106 w 152"/>
                    <a:gd name="T69" fmla="*/ 119 h 161"/>
                    <a:gd name="T70" fmla="*/ 65 w 152"/>
                    <a:gd name="T71" fmla="*/ 131 h 161"/>
                    <a:gd name="T72" fmla="*/ 53 w 152"/>
                    <a:gd name="T73" fmla="*/ 128 h 161"/>
                    <a:gd name="T74" fmla="*/ 36 w 152"/>
                    <a:gd name="T75" fmla="*/ 116 h 161"/>
                    <a:gd name="T76" fmla="*/ 24 w 152"/>
                    <a:gd name="T77" fmla="*/ 92 h 161"/>
                    <a:gd name="T78" fmla="*/ 20 w 152"/>
                    <a:gd name="T79" fmla="*/ 75 h 161"/>
                    <a:gd name="T80" fmla="*/ 40 w 152"/>
                    <a:gd name="T81" fmla="*/ 39 h 161"/>
                    <a:gd name="T82" fmla="*/ 53 w 152"/>
                    <a:gd name="T83" fmla="*/ 3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2" h="161">
                      <a:moveTo>
                        <a:pt x="6" y="98"/>
                      </a:moveTo>
                      <a:cubicBezTo>
                        <a:pt x="12" y="134"/>
                        <a:pt x="43" y="161"/>
                        <a:pt x="78" y="161"/>
                      </a:cubicBezTo>
                      <a:cubicBezTo>
                        <a:pt x="87" y="151"/>
                        <a:pt x="98" y="143"/>
                        <a:pt x="111" y="140"/>
                      </a:cubicBezTo>
                      <a:cubicBezTo>
                        <a:pt x="105" y="107"/>
                        <a:pt x="117" y="63"/>
                        <a:pt x="152" y="46"/>
                      </a:cubicBezTo>
                      <a:cubicBezTo>
                        <a:pt x="146" y="35"/>
                        <a:pt x="136" y="25"/>
                        <a:pt x="126" y="17"/>
                      </a:cubicBezTo>
                      <a:cubicBezTo>
                        <a:pt x="116" y="23"/>
                        <a:pt x="106" y="26"/>
                        <a:pt x="97" y="25"/>
                      </a:cubicBezTo>
                      <a:cubicBezTo>
                        <a:pt x="88" y="23"/>
                        <a:pt x="75" y="14"/>
                        <a:pt x="62" y="0"/>
                      </a:cubicBezTo>
                      <a:cubicBezTo>
                        <a:pt x="28" y="13"/>
                        <a:pt x="0" y="57"/>
                        <a:pt x="6" y="98"/>
                      </a:cubicBezTo>
                      <a:close/>
                      <a:moveTo>
                        <a:pt x="53" y="32"/>
                      </a:moveTo>
                      <a:cubicBezTo>
                        <a:pt x="64" y="28"/>
                        <a:pt x="75" y="28"/>
                        <a:pt x="86" y="32"/>
                      </a:cubicBezTo>
                      <a:cubicBezTo>
                        <a:pt x="101" y="39"/>
                        <a:pt x="110" y="50"/>
                        <a:pt x="114" y="66"/>
                      </a:cubicBezTo>
                      <a:cubicBezTo>
                        <a:pt x="116" y="75"/>
                        <a:pt x="116" y="84"/>
                        <a:pt x="108" y="92"/>
                      </a:cubicBezTo>
                      <a:cubicBezTo>
                        <a:pt x="103" y="96"/>
                        <a:pt x="97" y="96"/>
                        <a:pt x="91" y="95"/>
                      </a:cubicBezTo>
                      <a:cubicBezTo>
                        <a:pt x="90" y="95"/>
                        <a:pt x="89" y="95"/>
                        <a:pt x="87" y="95"/>
                      </a:cubicBezTo>
                      <a:cubicBezTo>
                        <a:pt x="87" y="95"/>
                        <a:pt x="87" y="96"/>
                        <a:pt x="87" y="97"/>
                      </a:cubicBezTo>
                      <a:cubicBezTo>
                        <a:pt x="86" y="107"/>
                        <a:pt x="75" y="113"/>
                        <a:pt x="67" y="108"/>
                      </a:cubicBezTo>
                      <a:cubicBezTo>
                        <a:pt x="58" y="103"/>
                        <a:pt x="52" y="96"/>
                        <a:pt x="50" y="86"/>
                      </a:cubicBezTo>
                      <a:cubicBezTo>
                        <a:pt x="48" y="76"/>
                        <a:pt x="53" y="67"/>
                        <a:pt x="63" y="64"/>
                      </a:cubicBezTo>
                      <a:cubicBezTo>
                        <a:pt x="64" y="64"/>
                        <a:pt x="64" y="64"/>
                        <a:pt x="66" y="64"/>
                      </a:cubicBezTo>
                      <a:cubicBezTo>
                        <a:pt x="66" y="62"/>
                        <a:pt x="66" y="61"/>
                        <a:pt x="66" y="59"/>
                      </a:cubicBezTo>
                      <a:cubicBezTo>
                        <a:pt x="68" y="58"/>
                        <a:pt x="71" y="57"/>
                        <a:pt x="74" y="56"/>
                      </a:cubicBezTo>
                      <a:cubicBezTo>
                        <a:pt x="76" y="56"/>
                        <a:pt x="77" y="58"/>
                        <a:pt x="77" y="59"/>
                      </a:cubicBezTo>
                      <a:cubicBezTo>
                        <a:pt x="79" y="66"/>
                        <a:pt x="82" y="73"/>
                        <a:pt x="88" y="78"/>
                      </a:cubicBezTo>
                      <a:cubicBezTo>
                        <a:pt x="89" y="79"/>
                        <a:pt x="89" y="80"/>
                        <a:pt x="90" y="80"/>
                      </a:cubicBezTo>
                      <a:cubicBezTo>
                        <a:pt x="95" y="82"/>
                        <a:pt x="99" y="80"/>
                        <a:pt x="99" y="76"/>
                      </a:cubicBezTo>
                      <a:cubicBezTo>
                        <a:pt x="100" y="69"/>
                        <a:pt x="97" y="64"/>
                        <a:pt x="94" y="59"/>
                      </a:cubicBezTo>
                      <a:cubicBezTo>
                        <a:pt x="91" y="53"/>
                        <a:pt x="86" y="49"/>
                        <a:pt x="80" y="46"/>
                      </a:cubicBezTo>
                      <a:cubicBezTo>
                        <a:pt x="73" y="43"/>
                        <a:pt x="65" y="44"/>
                        <a:pt x="59" y="47"/>
                      </a:cubicBezTo>
                      <a:cubicBezTo>
                        <a:pt x="55" y="49"/>
                        <a:pt x="51" y="51"/>
                        <a:pt x="48" y="53"/>
                      </a:cubicBezTo>
                      <a:cubicBezTo>
                        <a:pt x="42" y="58"/>
                        <a:pt x="36" y="64"/>
                        <a:pt x="36" y="72"/>
                      </a:cubicBezTo>
                      <a:cubicBezTo>
                        <a:pt x="34" y="85"/>
                        <a:pt x="38" y="97"/>
                        <a:pt x="47" y="107"/>
                      </a:cubicBezTo>
                      <a:cubicBezTo>
                        <a:pt x="56" y="116"/>
                        <a:pt x="67" y="118"/>
                        <a:pt x="79" y="113"/>
                      </a:cubicBezTo>
                      <a:cubicBezTo>
                        <a:pt x="85" y="111"/>
                        <a:pt x="91" y="110"/>
                        <a:pt x="95" y="105"/>
                      </a:cubicBezTo>
                      <a:cubicBezTo>
                        <a:pt x="95" y="104"/>
                        <a:pt x="96" y="104"/>
                        <a:pt x="98" y="104"/>
                      </a:cubicBezTo>
                      <a:cubicBezTo>
                        <a:pt x="100" y="109"/>
                        <a:pt x="105" y="113"/>
                        <a:pt x="106" y="119"/>
                      </a:cubicBezTo>
                      <a:cubicBezTo>
                        <a:pt x="94" y="128"/>
                        <a:pt x="81" y="134"/>
                        <a:pt x="65" y="131"/>
                      </a:cubicBezTo>
                      <a:cubicBezTo>
                        <a:pt x="61" y="130"/>
                        <a:pt x="57" y="129"/>
                        <a:pt x="53" y="128"/>
                      </a:cubicBezTo>
                      <a:cubicBezTo>
                        <a:pt x="46" y="126"/>
                        <a:pt x="41" y="121"/>
                        <a:pt x="36" y="116"/>
                      </a:cubicBezTo>
                      <a:cubicBezTo>
                        <a:pt x="29" y="109"/>
                        <a:pt x="26" y="101"/>
                        <a:pt x="24" y="92"/>
                      </a:cubicBezTo>
                      <a:cubicBezTo>
                        <a:pt x="22" y="86"/>
                        <a:pt x="20" y="81"/>
                        <a:pt x="20" y="75"/>
                      </a:cubicBezTo>
                      <a:cubicBezTo>
                        <a:pt x="19" y="59"/>
                        <a:pt x="27" y="48"/>
                        <a:pt x="40" y="39"/>
                      </a:cubicBezTo>
                      <a:cubicBezTo>
                        <a:pt x="44" y="37"/>
                        <a:pt x="48" y="34"/>
                        <a:pt x="53" y="32"/>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4" name="Freeform 1041"/>
                <p:cNvSpPr/>
                <p:nvPr/>
              </p:nvSpPr>
              <p:spPr bwMode="auto">
                <a:xfrm>
                  <a:off x="3742" y="3698"/>
                  <a:ext cx="66" cy="99"/>
                </a:xfrm>
                <a:custGeom>
                  <a:avLst/>
                  <a:gdLst>
                    <a:gd name="T0" fmla="*/ 28 w 28"/>
                    <a:gd name="T1" fmla="*/ 8 h 42"/>
                    <a:gd name="T2" fmla="*/ 20 w 28"/>
                    <a:gd name="T3" fmla="*/ 0 h 42"/>
                    <a:gd name="T4" fmla="*/ 0 w 28"/>
                    <a:gd name="T5" fmla="*/ 37 h 42"/>
                    <a:gd name="T6" fmla="*/ 17 w 28"/>
                    <a:gd name="T7" fmla="*/ 42 h 42"/>
                    <a:gd name="T8" fmla="*/ 28 w 28"/>
                    <a:gd name="T9" fmla="*/ 8 h 42"/>
                  </a:gdLst>
                  <a:ahLst/>
                  <a:cxnLst>
                    <a:cxn ang="0">
                      <a:pos x="T0" y="T1"/>
                    </a:cxn>
                    <a:cxn ang="0">
                      <a:pos x="T2" y="T3"/>
                    </a:cxn>
                    <a:cxn ang="0">
                      <a:pos x="T4" y="T5"/>
                    </a:cxn>
                    <a:cxn ang="0">
                      <a:pos x="T6" y="T7"/>
                    </a:cxn>
                    <a:cxn ang="0">
                      <a:pos x="T8" y="T9"/>
                    </a:cxn>
                  </a:cxnLst>
                  <a:rect l="0" t="0" r="r" b="b"/>
                  <a:pathLst>
                    <a:path w="28" h="42">
                      <a:moveTo>
                        <a:pt x="28" y="8"/>
                      </a:moveTo>
                      <a:cubicBezTo>
                        <a:pt x="25" y="5"/>
                        <a:pt x="22" y="3"/>
                        <a:pt x="20" y="0"/>
                      </a:cubicBezTo>
                      <a:cubicBezTo>
                        <a:pt x="0" y="37"/>
                        <a:pt x="0" y="37"/>
                        <a:pt x="0" y="37"/>
                      </a:cubicBezTo>
                      <a:cubicBezTo>
                        <a:pt x="5" y="39"/>
                        <a:pt x="11" y="41"/>
                        <a:pt x="17" y="42"/>
                      </a:cubicBezTo>
                      <a:lnTo>
                        <a:pt x="28" y="8"/>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5" name="Freeform 1042"/>
                <p:cNvSpPr/>
                <p:nvPr/>
              </p:nvSpPr>
              <p:spPr bwMode="auto">
                <a:xfrm>
                  <a:off x="3621" y="1514"/>
                  <a:ext cx="78" cy="152"/>
                </a:xfrm>
                <a:custGeom>
                  <a:avLst/>
                  <a:gdLst>
                    <a:gd name="T0" fmla="*/ 11 w 33"/>
                    <a:gd name="T1" fmla="*/ 64 h 64"/>
                    <a:gd name="T2" fmla="*/ 30 w 33"/>
                    <a:gd name="T3" fmla="*/ 59 h 64"/>
                    <a:gd name="T4" fmla="*/ 33 w 33"/>
                    <a:gd name="T5" fmla="*/ 5 h 64"/>
                    <a:gd name="T6" fmla="*/ 15 w 33"/>
                    <a:gd name="T7" fmla="*/ 0 h 64"/>
                    <a:gd name="T8" fmla="*/ 11 w 33"/>
                    <a:gd name="T9" fmla="*/ 64 h 64"/>
                  </a:gdLst>
                  <a:ahLst/>
                  <a:cxnLst>
                    <a:cxn ang="0">
                      <a:pos x="T0" y="T1"/>
                    </a:cxn>
                    <a:cxn ang="0">
                      <a:pos x="T2" y="T3"/>
                    </a:cxn>
                    <a:cxn ang="0">
                      <a:pos x="T4" y="T5"/>
                    </a:cxn>
                    <a:cxn ang="0">
                      <a:pos x="T6" y="T7"/>
                    </a:cxn>
                    <a:cxn ang="0">
                      <a:pos x="T8" y="T9"/>
                    </a:cxn>
                  </a:cxnLst>
                  <a:rect l="0" t="0" r="r" b="b"/>
                  <a:pathLst>
                    <a:path w="33" h="64">
                      <a:moveTo>
                        <a:pt x="11" y="64"/>
                      </a:moveTo>
                      <a:cubicBezTo>
                        <a:pt x="17" y="62"/>
                        <a:pt x="23" y="61"/>
                        <a:pt x="30" y="59"/>
                      </a:cubicBezTo>
                      <a:cubicBezTo>
                        <a:pt x="25" y="46"/>
                        <a:pt x="24" y="23"/>
                        <a:pt x="33" y="5"/>
                      </a:cubicBezTo>
                      <a:cubicBezTo>
                        <a:pt x="27" y="3"/>
                        <a:pt x="21" y="2"/>
                        <a:pt x="15" y="0"/>
                      </a:cubicBezTo>
                      <a:cubicBezTo>
                        <a:pt x="0" y="23"/>
                        <a:pt x="5" y="49"/>
                        <a:pt x="11" y="64"/>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6" name="Freeform 1043"/>
                <p:cNvSpPr/>
                <p:nvPr/>
              </p:nvSpPr>
              <p:spPr bwMode="auto">
                <a:xfrm>
                  <a:off x="3635" y="3428"/>
                  <a:ext cx="154" cy="291"/>
                </a:xfrm>
                <a:custGeom>
                  <a:avLst/>
                  <a:gdLst>
                    <a:gd name="T0" fmla="*/ 65 w 65"/>
                    <a:gd name="T1" fmla="*/ 6 h 123"/>
                    <a:gd name="T2" fmla="*/ 59 w 65"/>
                    <a:gd name="T3" fmla="*/ 0 h 123"/>
                    <a:gd name="T4" fmla="*/ 31 w 65"/>
                    <a:gd name="T5" fmla="*/ 123 h 123"/>
                    <a:gd name="T6" fmla="*/ 40 w 65"/>
                    <a:gd name="T7" fmla="*/ 112 h 123"/>
                    <a:gd name="T8" fmla="*/ 65 w 65"/>
                    <a:gd name="T9" fmla="*/ 6 h 123"/>
                  </a:gdLst>
                  <a:ahLst/>
                  <a:cxnLst>
                    <a:cxn ang="0">
                      <a:pos x="T0" y="T1"/>
                    </a:cxn>
                    <a:cxn ang="0">
                      <a:pos x="T2" y="T3"/>
                    </a:cxn>
                    <a:cxn ang="0">
                      <a:pos x="T4" y="T5"/>
                    </a:cxn>
                    <a:cxn ang="0">
                      <a:pos x="T6" y="T7"/>
                    </a:cxn>
                    <a:cxn ang="0">
                      <a:pos x="T8" y="T9"/>
                    </a:cxn>
                  </a:cxnLst>
                  <a:rect l="0" t="0" r="r" b="b"/>
                  <a:pathLst>
                    <a:path w="65" h="123">
                      <a:moveTo>
                        <a:pt x="65" y="6"/>
                      </a:moveTo>
                      <a:cubicBezTo>
                        <a:pt x="59" y="0"/>
                        <a:pt x="59" y="0"/>
                        <a:pt x="59" y="0"/>
                      </a:cubicBezTo>
                      <a:cubicBezTo>
                        <a:pt x="26" y="23"/>
                        <a:pt x="0" y="71"/>
                        <a:pt x="31" y="123"/>
                      </a:cubicBezTo>
                      <a:cubicBezTo>
                        <a:pt x="40" y="112"/>
                        <a:pt x="40" y="112"/>
                        <a:pt x="40" y="112"/>
                      </a:cubicBezTo>
                      <a:cubicBezTo>
                        <a:pt x="22" y="65"/>
                        <a:pt x="37" y="28"/>
                        <a:pt x="65" y="6"/>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7" name="Freeform 1044"/>
                <p:cNvSpPr/>
                <p:nvPr/>
              </p:nvSpPr>
              <p:spPr bwMode="auto">
                <a:xfrm>
                  <a:off x="3588" y="1192"/>
                  <a:ext cx="88" cy="128"/>
                </a:xfrm>
                <a:custGeom>
                  <a:avLst/>
                  <a:gdLst>
                    <a:gd name="T0" fmla="*/ 0 w 37"/>
                    <a:gd name="T1" fmla="*/ 14 h 54"/>
                    <a:gd name="T2" fmla="*/ 30 w 37"/>
                    <a:gd name="T3" fmla="*/ 54 h 54"/>
                    <a:gd name="T4" fmla="*/ 37 w 37"/>
                    <a:gd name="T5" fmla="*/ 24 h 54"/>
                    <a:gd name="T6" fmla="*/ 18 w 37"/>
                    <a:gd name="T7" fmla="*/ 0 h 54"/>
                    <a:gd name="T8" fmla="*/ 0 w 37"/>
                    <a:gd name="T9" fmla="*/ 14 h 54"/>
                  </a:gdLst>
                  <a:ahLst/>
                  <a:cxnLst>
                    <a:cxn ang="0">
                      <a:pos x="T0" y="T1"/>
                    </a:cxn>
                    <a:cxn ang="0">
                      <a:pos x="T2" y="T3"/>
                    </a:cxn>
                    <a:cxn ang="0">
                      <a:pos x="T4" y="T5"/>
                    </a:cxn>
                    <a:cxn ang="0">
                      <a:pos x="T6" y="T7"/>
                    </a:cxn>
                    <a:cxn ang="0">
                      <a:pos x="T8" y="T9"/>
                    </a:cxn>
                  </a:cxnLst>
                  <a:rect l="0" t="0" r="r" b="b"/>
                  <a:pathLst>
                    <a:path w="37" h="54">
                      <a:moveTo>
                        <a:pt x="0" y="14"/>
                      </a:moveTo>
                      <a:cubicBezTo>
                        <a:pt x="4" y="20"/>
                        <a:pt x="22" y="43"/>
                        <a:pt x="30" y="54"/>
                      </a:cubicBezTo>
                      <a:cubicBezTo>
                        <a:pt x="32" y="44"/>
                        <a:pt x="35" y="34"/>
                        <a:pt x="37" y="24"/>
                      </a:cubicBezTo>
                      <a:cubicBezTo>
                        <a:pt x="29" y="14"/>
                        <a:pt x="21" y="5"/>
                        <a:pt x="18" y="0"/>
                      </a:cubicBezTo>
                      <a:cubicBezTo>
                        <a:pt x="15" y="3"/>
                        <a:pt x="4" y="10"/>
                        <a:pt x="0" y="14"/>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8" name="Freeform 1045"/>
                <p:cNvSpPr/>
                <p:nvPr/>
              </p:nvSpPr>
              <p:spPr bwMode="auto">
                <a:xfrm>
                  <a:off x="3375" y="1273"/>
                  <a:ext cx="279" cy="90"/>
                </a:xfrm>
                <a:custGeom>
                  <a:avLst/>
                  <a:gdLst>
                    <a:gd name="T0" fmla="*/ 0 w 118"/>
                    <a:gd name="T1" fmla="*/ 11 h 38"/>
                    <a:gd name="T2" fmla="*/ 116 w 118"/>
                    <a:gd name="T3" fmla="*/ 38 h 38"/>
                    <a:gd name="T4" fmla="*/ 118 w 118"/>
                    <a:gd name="T5" fmla="*/ 29 h 38"/>
                    <a:gd name="T6" fmla="*/ 6 w 118"/>
                    <a:gd name="T7" fmla="*/ 0 h 38"/>
                    <a:gd name="T8" fmla="*/ 0 w 118"/>
                    <a:gd name="T9" fmla="*/ 11 h 38"/>
                  </a:gdLst>
                  <a:ahLst/>
                  <a:cxnLst>
                    <a:cxn ang="0">
                      <a:pos x="T0" y="T1"/>
                    </a:cxn>
                    <a:cxn ang="0">
                      <a:pos x="T2" y="T3"/>
                    </a:cxn>
                    <a:cxn ang="0">
                      <a:pos x="T4" y="T5"/>
                    </a:cxn>
                    <a:cxn ang="0">
                      <a:pos x="T6" y="T7"/>
                    </a:cxn>
                    <a:cxn ang="0">
                      <a:pos x="T8" y="T9"/>
                    </a:cxn>
                  </a:cxnLst>
                  <a:rect l="0" t="0" r="r" b="b"/>
                  <a:pathLst>
                    <a:path w="118" h="38">
                      <a:moveTo>
                        <a:pt x="0" y="11"/>
                      </a:moveTo>
                      <a:cubicBezTo>
                        <a:pt x="116" y="38"/>
                        <a:pt x="116" y="38"/>
                        <a:pt x="116" y="38"/>
                      </a:cubicBezTo>
                      <a:cubicBezTo>
                        <a:pt x="118" y="29"/>
                        <a:pt x="118" y="29"/>
                        <a:pt x="118" y="29"/>
                      </a:cubicBezTo>
                      <a:cubicBezTo>
                        <a:pt x="6" y="0"/>
                        <a:pt x="6" y="0"/>
                        <a:pt x="6" y="0"/>
                      </a:cubicBezTo>
                      <a:cubicBezTo>
                        <a:pt x="4" y="3"/>
                        <a:pt x="2" y="7"/>
                        <a:pt x="0" y="11"/>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9" name="Freeform 1046"/>
                <p:cNvSpPr/>
                <p:nvPr/>
              </p:nvSpPr>
              <p:spPr bwMode="auto">
                <a:xfrm>
                  <a:off x="3626" y="3993"/>
                  <a:ext cx="187" cy="251"/>
                </a:xfrm>
                <a:custGeom>
                  <a:avLst/>
                  <a:gdLst>
                    <a:gd name="T0" fmla="*/ 58 w 79"/>
                    <a:gd name="T1" fmla="*/ 0 h 106"/>
                    <a:gd name="T2" fmla="*/ 56 w 79"/>
                    <a:gd name="T3" fmla="*/ 56 h 106"/>
                    <a:gd name="T4" fmla="*/ 5 w 79"/>
                    <a:gd name="T5" fmla="*/ 13 h 106"/>
                    <a:gd name="T6" fmla="*/ 0 w 79"/>
                    <a:gd name="T7" fmla="*/ 36 h 106"/>
                    <a:gd name="T8" fmla="*/ 79 w 79"/>
                    <a:gd name="T9" fmla="*/ 106 h 106"/>
                    <a:gd name="T10" fmla="*/ 77 w 79"/>
                    <a:gd name="T11" fmla="*/ 0 h 106"/>
                    <a:gd name="T12" fmla="*/ 58 w 79"/>
                    <a:gd name="T13" fmla="*/ 0 h 106"/>
                  </a:gdLst>
                  <a:ahLst/>
                  <a:cxnLst>
                    <a:cxn ang="0">
                      <a:pos x="T0" y="T1"/>
                    </a:cxn>
                    <a:cxn ang="0">
                      <a:pos x="T2" y="T3"/>
                    </a:cxn>
                    <a:cxn ang="0">
                      <a:pos x="T4" y="T5"/>
                    </a:cxn>
                    <a:cxn ang="0">
                      <a:pos x="T6" y="T7"/>
                    </a:cxn>
                    <a:cxn ang="0">
                      <a:pos x="T8" y="T9"/>
                    </a:cxn>
                    <a:cxn ang="0">
                      <a:pos x="T10" y="T11"/>
                    </a:cxn>
                    <a:cxn ang="0">
                      <a:pos x="T12" y="T13"/>
                    </a:cxn>
                  </a:cxnLst>
                  <a:rect l="0" t="0" r="r" b="b"/>
                  <a:pathLst>
                    <a:path w="79" h="106">
                      <a:moveTo>
                        <a:pt x="58" y="0"/>
                      </a:moveTo>
                      <a:cubicBezTo>
                        <a:pt x="57" y="23"/>
                        <a:pt x="56" y="49"/>
                        <a:pt x="56" y="56"/>
                      </a:cubicBezTo>
                      <a:cubicBezTo>
                        <a:pt x="41" y="44"/>
                        <a:pt x="22" y="28"/>
                        <a:pt x="5" y="13"/>
                      </a:cubicBezTo>
                      <a:cubicBezTo>
                        <a:pt x="4" y="20"/>
                        <a:pt x="2" y="28"/>
                        <a:pt x="0" y="36"/>
                      </a:cubicBezTo>
                      <a:cubicBezTo>
                        <a:pt x="30" y="64"/>
                        <a:pt x="63" y="94"/>
                        <a:pt x="79" y="106"/>
                      </a:cubicBezTo>
                      <a:cubicBezTo>
                        <a:pt x="79" y="94"/>
                        <a:pt x="78" y="35"/>
                        <a:pt x="77" y="0"/>
                      </a:cubicBezTo>
                      <a:cubicBezTo>
                        <a:pt x="71" y="0"/>
                        <a:pt x="64" y="0"/>
                        <a:pt x="58" y="0"/>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0" name="Freeform 1047"/>
                <p:cNvSpPr/>
                <p:nvPr/>
              </p:nvSpPr>
              <p:spPr bwMode="auto">
                <a:xfrm>
                  <a:off x="3623" y="3409"/>
                  <a:ext cx="147" cy="338"/>
                </a:xfrm>
                <a:custGeom>
                  <a:avLst/>
                  <a:gdLst>
                    <a:gd name="T0" fmla="*/ 3 w 62"/>
                    <a:gd name="T1" fmla="*/ 87 h 143"/>
                    <a:gd name="T2" fmla="*/ 25 w 62"/>
                    <a:gd name="T3" fmla="*/ 143 h 143"/>
                    <a:gd name="T4" fmla="*/ 32 w 62"/>
                    <a:gd name="T5" fmla="*/ 135 h 143"/>
                    <a:gd name="T6" fmla="*/ 62 w 62"/>
                    <a:gd name="T7" fmla="*/ 6 h 143"/>
                    <a:gd name="T8" fmla="*/ 57 w 62"/>
                    <a:gd name="T9" fmla="*/ 0 h 143"/>
                    <a:gd name="T10" fmla="*/ 3 w 62"/>
                    <a:gd name="T11" fmla="*/ 87 h 143"/>
                  </a:gdLst>
                  <a:ahLst/>
                  <a:cxnLst>
                    <a:cxn ang="0">
                      <a:pos x="T0" y="T1"/>
                    </a:cxn>
                    <a:cxn ang="0">
                      <a:pos x="T2" y="T3"/>
                    </a:cxn>
                    <a:cxn ang="0">
                      <a:pos x="T4" y="T5"/>
                    </a:cxn>
                    <a:cxn ang="0">
                      <a:pos x="T6" y="T7"/>
                    </a:cxn>
                    <a:cxn ang="0">
                      <a:pos x="T8" y="T9"/>
                    </a:cxn>
                    <a:cxn ang="0">
                      <a:pos x="T10" y="T11"/>
                    </a:cxn>
                  </a:cxnLst>
                  <a:rect l="0" t="0" r="r" b="b"/>
                  <a:pathLst>
                    <a:path w="62" h="143">
                      <a:moveTo>
                        <a:pt x="3" y="87"/>
                      </a:moveTo>
                      <a:cubicBezTo>
                        <a:pt x="2" y="107"/>
                        <a:pt x="9" y="128"/>
                        <a:pt x="25" y="143"/>
                      </a:cubicBezTo>
                      <a:cubicBezTo>
                        <a:pt x="32" y="135"/>
                        <a:pt x="32" y="135"/>
                        <a:pt x="32" y="135"/>
                      </a:cubicBezTo>
                      <a:cubicBezTo>
                        <a:pt x="0" y="80"/>
                        <a:pt x="27" y="29"/>
                        <a:pt x="62" y="6"/>
                      </a:cubicBezTo>
                      <a:cubicBezTo>
                        <a:pt x="57" y="0"/>
                        <a:pt x="57" y="0"/>
                        <a:pt x="57" y="0"/>
                      </a:cubicBezTo>
                      <a:cubicBezTo>
                        <a:pt x="20" y="26"/>
                        <a:pt x="5" y="50"/>
                        <a:pt x="3" y="87"/>
                      </a:cubicBez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1" name="Freeform 1048"/>
                <p:cNvSpPr/>
                <p:nvPr/>
              </p:nvSpPr>
              <p:spPr bwMode="auto">
                <a:xfrm>
                  <a:off x="3396" y="1240"/>
                  <a:ext cx="253" cy="92"/>
                </a:xfrm>
                <a:custGeom>
                  <a:avLst/>
                  <a:gdLst>
                    <a:gd name="T0" fmla="*/ 0 w 107"/>
                    <a:gd name="T1" fmla="*/ 10 h 39"/>
                    <a:gd name="T2" fmla="*/ 107 w 107"/>
                    <a:gd name="T3" fmla="*/ 39 h 39"/>
                    <a:gd name="T4" fmla="*/ 98 w 107"/>
                    <a:gd name="T5" fmla="*/ 28 h 39"/>
                    <a:gd name="T6" fmla="*/ 8 w 107"/>
                    <a:gd name="T7" fmla="*/ 0 h 39"/>
                    <a:gd name="T8" fmla="*/ 0 w 107"/>
                    <a:gd name="T9" fmla="*/ 10 h 39"/>
                  </a:gdLst>
                  <a:ahLst/>
                  <a:cxnLst>
                    <a:cxn ang="0">
                      <a:pos x="T0" y="T1"/>
                    </a:cxn>
                    <a:cxn ang="0">
                      <a:pos x="T2" y="T3"/>
                    </a:cxn>
                    <a:cxn ang="0">
                      <a:pos x="T4" y="T5"/>
                    </a:cxn>
                    <a:cxn ang="0">
                      <a:pos x="T6" y="T7"/>
                    </a:cxn>
                    <a:cxn ang="0">
                      <a:pos x="T8" y="T9"/>
                    </a:cxn>
                  </a:cxnLst>
                  <a:rect l="0" t="0" r="r" b="b"/>
                  <a:pathLst>
                    <a:path w="107" h="39">
                      <a:moveTo>
                        <a:pt x="0" y="10"/>
                      </a:moveTo>
                      <a:cubicBezTo>
                        <a:pt x="107" y="39"/>
                        <a:pt x="107" y="39"/>
                        <a:pt x="107" y="39"/>
                      </a:cubicBezTo>
                      <a:cubicBezTo>
                        <a:pt x="104" y="36"/>
                        <a:pt x="101" y="32"/>
                        <a:pt x="98" y="28"/>
                      </a:cubicBezTo>
                      <a:cubicBezTo>
                        <a:pt x="8" y="0"/>
                        <a:pt x="8" y="0"/>
                        <a:pt x="8" y="0"/>
                      </a:cubicBezTo>
                      <a:cubicBezTo>
                        <a:pt x="5" y="3"/>
                        <a:pt x="2" y="7"/>
                        <a:pt x="0" y="1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2" name="Freeform 1049"/>
                <p:cNvSpPr/>
                <p:nvPr/>
              </p:nvSpPr>
              <p:spPr bwMode="auto">
                <a:xfrm>
                  <a:off x="3692" y="3669"/>
                  <a:ext cx="90" cy="112"/>
                </a:xfrm>
                <a:custGeom>
                  <a:avLst/>
                  <a:gdLst>
                    <a:gd name="T0" fmla="*/ 38 w 38"/>
                    <a:gd name="T1" fmla="*/ 9 h 47"/>
                    <a:gd name="T2" fmla="*/ 33 w 38"/>
                    <a:gd name="T3" fmla="*/ 0 h 47"/>
                    <a:gd name="T4" fmla="*/ 0 w 38"/>
                    <a:gd name="T5" fmla="*/ 36 h 47"/>
                    <a:gd name="T6" fmla="*/ 17 w 38"/>
                    <a:gd name="T7" fmla="*/ 47 h 47"/>
                    <a:gd name="T8" fmla="*/ 38 w 38"/>
                    <a:gd name="T9" fmla="*/ 9 h 47"/>
                  </a:gdLst>
                  <a:ahLst/>
                  <a:cxnLst>
                    <a:cxn ang="0">
                      <a:pos x="T0" y="T1"/>
                    </a:cxn>
                    <a:cxn ang="0">
                      <a:pos x="T2" y="T3"/>
                    </a:cxn>
                    <a:cxn ang="0">
                      <a:pos x="T4" y="T5"/>
                    </a:cxn>
                    <a:cxn ang="0">
                      <a:pos x="T6" y="T7"/>
                    </a:cxn>
                    <a:cxn ang="0">
                      <a:pos x="T8" y="T9"/>
                    </a:cxn>
                  </a:cxnLst>
                  <a:rect l="0" t="0" r="r" b="b"/>
                  <a:pathLst>
                    <a:path w="38" h="47">
                      <a:moveTo>
                        <a:pt x="38" y="9"/>
                      </a:moveTo>
                      <a:cubicBezTo>
                        <a:pt x="36" y="6"/>
                        <a:pt x="34" y="3"/>
                        <a:pt x="33" y="0"/>
                      </a:cubicBezTo>
                      <a:cubicBezTo>
                        <a:pt x="0" y="36"/>
                        <a:pt x="0" y="36"/>
                        <a:pt x="0" y="36"/>
                      </a:cubicBezTo>
                      <a:cubicBezTo>
                        <a:pt x="5" y="41"/>
                        <a:pt x="11" y="44"/>
                        <a:pt x="17" y="47"/>
                      </a:cubicBezTo>
                      <a:lnTo>
                        <a:pt x="38" y="9"/>
                      </a:ln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3" name="Freeform 1050"/>
                <p:cNvSpPr/>
                <p:nvPr/>
              </p:nvSpPr>
              <p:spPr bwMode="auto">
                <a:xfrm>
                  <a:off x="3361" y="1308"/>
                  <a:ext cx="286" cy="81"/>
                </a:xfrm>
                <a:custGeom>
                  <a:avLst/>
                  <a:gdLst>
                    <a:gd name="T0" fmla="*/ 0 w 121"/>
                    <a:gd name="T1" fmla="*/ 11 h 34"/>
                    <a:gd name="T2" fmla="*/ 119 w 121"/>
                    <a:gd name="T3" fmla="*/ 34 h 34"/>
                    <a:gd name="T4" fmla="*/ 121 w 121"/>
                    <a:gd name="T5" fmla="*/ 26 h 34"/>
                    <a:gd name="T6" fmla="*/ 4 w 121"/>
                    <a:gd name="T7" fmla="*/ 0 h 34"/>
                    <a:gd name="T8" fmla="*/ 0 w 121"/>
                    <a:gd name="T9" fmla="*/ 11 h 34"/>
                  </a:gdLst>
                  <a:ahLst/>
                  <a:cxnLst>
                    <a:cxn ang="0">
                      <a:pos x="T0" y="T1"/>
                    </a:cxn>
                    <a:cxn ang="0">
                      <a:pos x="T2" y="T3"/>
                    </a:cxn>
                    <a:cxn ang="0">
                      <a:pos x="T4" y="T5"/>
                    </a:cxn>
                    <a:cxn ang="0">
                      <a:pos x="T6" y="T7"/>
                    </a:cxn>
                    <a:cxn ang="0">
                      <a:pos x="T8" y="T9"/>
                    </a:cxn>
                  </a:cxnLst>
                  <a:rect l="0" t="0" r="r" b="b"/>
                  <a:pathLst>
                    <a:path w="121" h="34">
                      <a:moveTo>
                        <a:pt x="0" y="11"/>
                      </a:moveTo>
                      <a:cubicBezTo>
                        <a:pt x="119" y="34"/>
                        <a:pt x="119" y="34"/>
                        <a:pt x="119" y="34"/>
                      </a:cubicBezTo>
                      <a:cubicBezTo>
                        <a:pt x="121" y="26"/>
                        <a:pt x="121" y="26"/>
                        <a:pt x="121" y="26"/>
                      </a:cubicBezTo>
                      <a:cubicBezTo>
                        <a:pt x="4" y="0"/>
                        <a:pt x="4" y="0"/>
                        <a:pt x="4" y="0"/>
                      </a:cubicBezTo>
                      <a:cubicBezTo>
                        <a:pt x="2" y="3"/>
                        <a:pt x="1" y="7"/>
                        <a:pt x="0" y="11"/>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4" name="Freeform 1051"/>
                <p:cNvSpPr/>
                <p:nvPr/>
              </p:nvSpPr>
              <p:spPr bwMode="auto">
                <a:xfrm>
                  <a:off x="3508" y="237"/>
                  <a:ext cx="78" cy="92"/>
                </a:xfrm>
                <a:custGeom>
                  <a:avLst/>
                  <a:gdLst>
                    <a:gd name="T0" fmla="*/ 40 w 78"/>
                    <a:gd name="T1" fmla="*/ 92 h 92"/>
                    <a:gd name="T2" fmla="*/ 78 w 78"/>
                    <a:gd name="T3" fmla="*/ 52 h 92"/>
                    <a:gd name="T4" fmla="*/ 61 w 78"/>
                    <a:gd name="T5" fmla="*/ 28 h 92"/>
                    <a:gd name="T6" fmla="*/ 37 w 78"/>
                    <a:gd name="T7" fmla="*/ 49 h 92"/>
                    <a:gd name="T8" fmla="*/ 14 w 78"/>
                    <a:gd name="T9" fmla="*/ 0 h 92"/>
                    <a:gd name="T10" fmla="*/ 0 w 78"/>
                    <a:gd name="T11" fmla="*/ 11 h 92"/>
                    <a:gd name="T12" fmla="*/ 40 w 78"/>
                    <a:gd name="T13" fmla="*/ 92 h 92"/>
                  </a:gdLst>
                  <a:ahLst/>
                  <a:cxnLst>
                    <a:cxn ang="0">
                      <a:pos x="T0" y="T1"/>
                    </a:cxn>
                    <a:cxn ang="0">
                      <a:pos x="T2" y="T3"/>
                    </a:cxn>
                    <a:cxn ang="0">
                      <a:pos x="T4" y="T5"/>
                    </a:cxn>
                    <a:cxn ang="0">
                      <a:pos x="T6" y="T7"/>
                    </a:cxn>
                    <a:cxn ang="0">
                      <a:pos x="T8" y="T9"/>
                    </a:cxn>
                    <a:cxn ang="0">
                      <a:pos x="T10" y="T11"/>
                    </a:cxn>
                    <a:cxn ang="0">
                      <a:pos x="T12" y="T13"/>
                    </a:cxn>
                  </a:cxnLst>
                  <a:rect l="0" t="0" r="r" b="b"/>
                  <a:pathLst>
                    <a:path w="78" h="92">
                      <a:moveTo>
                        <a:pt x="40" y="92"/>
                      </a:moveTo>
                      <a:lnTo>
                        <a:pt x="78" y="52"/>
                      </a:lnTo>
                      <a:lnTo>
                        <a:pt x="61" y="28"/>
                      </a:lnTo>
                      <a:lnTo>
                        <a:pt x="37" y="49"/>
                      </a:lnTo>
                      <a:lnTo>
                        <a:pt x="14" y="0"/>
                      </a:lnTo>
                      <a:lnTo>
                        <a:pt x="0" y="11"/>
                      </a:lnTo>
                      <a:lnTo>
                        <a:pt x="40" y="92"/>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5" name="Freeform 1052"/>
                <p:cNvSpPr/>
                <p:nvPr/>
              </p:nvSpPr>
              <p:spPr bwMode="auto">
                <a:xfrm>
                  <a:off x="3621" y="1961"/>
                  <a:ext cx="59" cy="119"/>
                </a:xfrm>
                <a:custGeom>
                  <a:avLst/>
                  <a:gdLst>
                    <a:gd name="T0" fmla="*/ 0 w 25"/>
                    <a:gd name="T1" fmla="*/ 37 h 50"/>
                    <a:gd name="T2" fmla="*/ 8 w 25"/>
                    <a:gd name="T3" fmla="*/ 50 h 50"/>
                    <a:gd name="T4" fmla="*/ 24 w 25"/>
                    <a:gd name="T5" fmla="*/ 0 h 50"/>
                    <a:gd name="T6" fmla="*/ 9 w 25"/>
                    <a:gd name="T7" fmla="*/ 4 h 50"/>
                    <a:gd name="T8" fmla="*/ 0 w 25"/>
                    <a:gd name="T9" fmla="*/ 37 h 50"/>
                  </a:gdLst>
                  <a:ahLst/>
                  <a:cxnLst>
                    <a:cxn ang="0">
                      <a:pos x="T0" y="T1"/>
                    </a:cxn>
                    <a:cxn ang="0">
                      <a:pos x="T2" y="T3"/>
                    </a:cxn>
                    <a:cxn ang="0">
                      <a:pos x="T4" y="T5"/>
                    </a:cxn>
                    <a:cxn ang="0">
                      <a:pos x="T6" y="T7"/>
                    </a:cxn>
                    <a:cxn ang="0">
                      <a:pos x="T8" y="T9"/>
                    </a:cxn>
                  </a:cxnLst>
                  <a:rect l="0" t="0" r="r" b="b"/>
                  <a:pathLst>
                    <a:path w="25" h="50">
                      <a:moveTo>
                        <a:pt x="0" y="37"/>
                      </a:moveTo>
                      <a:cubicBezTo>
                        <a:pt x="8" y="50"/>
                        <a:pt x="8" y="50"/>
                        <a:pt x="8" y="50"/>
                      </a:cubicBezTo>
                      <a:cubicBezTo>
                        <a:pt x="19" y="36"/>
                        <a:pt x="25" y="18"/>
                        <a:pt x="24" y="0"/>
                      </a:cubicBezTo>
                      <a:cubicBezTo>
                        <a:pt x="19" y="1"/>
                        <a:pt x="14" y="3"/>
                        <a:pt x="9" y="4"/>
                      </a:cubicBezTo>
                      <a:cubicBezTo>
                        <a:pt x="8" y="15"/>
                        <a:pt x="5" y="27"/>
                        <a:pt x="0" y="37"/>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6" name="Freeform 1053"/>
                <p:cNvSpPr/>
                <p:nvPr/>
              </p:nvSpPr>
              <p:spPr bwMode="auto">
                <a:xfrm>
                  <a:off x="3515" y="4161"/>
                  <a:ext cx="132" cy="190"/>
                </a:xfrm>
                <a:custGeom>
                  <a:avLst/>
                  <a:gdLst>
                    <a:gd name="T0" fmla="*/ 1 w 56"/>
                    <a:gd name="T1" fmla="*/ 13 h 80"/>
                    <a:gd name="T2" fmla="*/ 24 w 56"/>
                    <a:gd name="T3" fmla="*/ 80 h 80"/>
                    <a:gd name="T4" fmla="*/ 56 w 56"/>
                    <a:gd name="T5" fmla="*/ 80 h 80"/>
                    <a:gd name="T6" fmla="*/ 21 w 56"/>
                    <a:gd name="T7" fmla="*/ 0 h 80"/>
                    <a:gd name="T8" fmla="*/ 1 w 56"/>
                    <a:gd name="T9" fmla="*/ 13 h 80"/>
                  </a:gdLst>
                  <a:ahLst/>
                  <a:cxnLst>
                    <a:cxn ang="0">
                      <a:pos x="T0" y="T1"/>
                    </a:cxn>
                    <a:cxn ang="0">
                      <a:pos x="T2" y="T3"/>
                    </a:cxn>
                    <a:cxn ang="0">
                      <a:pos x="T4" y="T5"/>
                    </a:cxn>
                    <a:cxn ang="0">
                      <a:pos x="T6" y="T7"/>
                    </a:cxn>
                    <a:cxn ang="0">
                      <a:pos x="T8" y="T9"/>
                    </a:cxn>
                  </a:cxnLst>
                  <a:rect l="0" t="0" r="r" b="b"/>
                  <a:pathLst>
                    <a:path w="56" h="80">
                      <a:moveTo>
                        <a:pt x="1" y="13"/>
                      </a:moveTo>
                      <a:cubicBezTo>
                        <a:pt x="0" y="38"/>
                        <a:pt x="10" y="59"/>
                        <a:pt x="24" y="80"/>
                      </a:cubicBezTo>
                      <a:cubicBezTo>
                        <a:pt x="56" y="80"/>
                        <a:pt x="56" y="80"/>
                        <a:pt x="56" y="80"/>
                      </a:cubicBezTo>
                      <a:cubicBezTo>
                        <a:pt x="39" y="54"/>
                        <a:pt x="25" y="27"/>
                        <a:pt x="21" y="0"/>
                      </a:cubicBezTo>
                      <a:cubicBezTo>
                        <a:pt x="15" y="6"/>
                        <a:pt x="8" y="10"/>
                        <a:pt x="1" y="13"/>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7" name="Freeform 1054"/>
                <p:cNvSpPr/>
                <p:nvPr/>
              </p:nvSpPr>
              <p:spPr bwMode="auto">
                <a:xfrm>
                  <a:off x="3605" y="2248"/>
                  <a:ext cx="101" cy="82"/>
                </a:xfrm>
                <a:custGeom>
                  <a:avLst/>
                  <a:gdLst>
                    <a:gd name="T0" fmla="*/ 28 w 43"/>
                    <a:gd name="T1" fmla="*/ 35 h 35"/>
                    <a:gd name="T2" fmla="*/ 43 w 43"/>
                    <a:gd name="T3" fmla="*/ 27 h 35"/>
                    <a:gd name="T4" fmla="*/ 35 w 43"/>
                    <a:gd name="T5" fmla="*/ 5 h 35"/>
                    <a:gd name="T6" fmla="*/ 25 w 43"/>
                    <a:gd name="T7" fmla="*/ 9 h 35"/>
                    <a:gd name="T8" fmla="*/ 20 w 43"/>
                    <a:gd name="T9" fmla="*/ 0 h 35"/>
                    <a:gd name="T10" fmla="*/ 0 w 43"/>
                    <a:gd name="T11" fmla="*/ 12 h 35"/>
                    <a:gd name="T12" fmla="*/ 28 w 43"/>
                    <a:gd name="T13" fmla="*/ 35 h 35"/>
                  </a:gdLst>
                  <a:ahLst/>
                  <a:cxnLst>
                    <a:cxn ang="0">
                      <a:pos x="T0" y="T1"/>
                    </a:cxn>
                    <a:cxn ang="0">
                      <a:pos x="T2" y="T3"/>
                    </a:cxn>
                    <a:cxn ang="0">
                      <a:pos x="T4" y="T5"/>
                    </a:cxn>
                    <a:cxn ang="0">
                      <a:pos x="T6" y="T7"/>
                    </a:cxn>
                    <a:cxn ang="0">
                      <a:pos x="T8" y="T9"/>
                    </a:cxn>
                    <a:cxn ang="0">
                      <a:pos x="T10" y="T11"/>
                    </a:cxn>
                    <a:cxn ang="0">
                      <a:pos x="T12" y="T13"/>
                    </a:cxn>
                  </a:cxnLst>
                  <a:rect l="0" t="0" r="r" b="b"/>
                  <a:pathLst>
                    <a:path w="43" h="35">
                      <a:moveTo>
                        <a:pt x="28" y="35"/>
                      </a:moveTo>
                      <a:cubicBezTo>
                        <a:pt x="33" y="32"/>
                        <a:pt x="37" y="29"/>
                        <a:pt x="43" y="27"/>
                      </a:cubicBezTo>
                      <a:cubicBezTo>
                        <a:pt x="42" y="19"/>
                        <a:pt x="40" y="11"/>
                        <a:pt x="35" y="5"/>
                      </a:cubicBezTo>
                      <a:cubicBezTo>
                        <a:pt x="31" y="6"/>
                        <a:pt x="27" y="8"/>
                        <a:pt x="25" y="9"/>
                      </a:cubicBezTo>
                      <a:cubicBezTo>
                        <a:pt x="24" y="7"/>
                        <a:pt x="22" y="3"/>
                        <a:pt x="20" y="0"/>
                      </a:cubicBezTo>
                      <a:cubicBezTo>
                        <a:pt x="13" y="3"/>
                        <a:pt x="6" y="7"/>
                        <a:pt x="0" y="12"/>
                      </a:cubicBezTo>
                      <a:cubicBezTo>
                        <a:pt x="14" y="16"/>
                        <a:pt x="23" y="24"/>
                        <a:pt x="28" y="35"/>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8" name="Freeform 1055"/>
                <p:cNvSpPr/>
                <p:nvPr/>
              </p:nvSpPr>
              <p:spPr bwMode="auto">
                <a:xfrm>
                  <a:off x="3356" y="1344"/>
                  <a:ext cx="284" cy="54"/>
                </a:xfrm>
                <a:custGeom>
                  <a:avLst/>
                  <a:gdLst>
                    <a:gd name="T0" fmla="*/ 0 w 120"/>
                    <a:gd name="T1" fmla="*/ 10 h 23"/>
                    <a:gd name="T2" fmla="*/ 92 w 120"/>
                    <a:gd name="T3" fmla="*/ 23 h 23"/>
                    <a:gd name="T4" fmla="*/ 120 w 120"/>
                    <a:gd name="T5" fmla="*/ 23 h 23"/>
                    <a:gd name="T6" fmla="*/ 120 w 120"/>
                    <a:gd name="T7" fmla="*/ 22 h 23"/>
                    <a:gd name="T8" fmla="*/ 1 w 120"/>
                    <a:gd name="T9" fmla="*/ 0 h 23"/>
                    <a:gd name="T10" fmla="*/ 0 w 120"/>
                    <a:gd name="T11" fmla="*/ 10 h 23"/>
                  </a:gdLst>
                  <a:ahLst/>
                  <a:cxnLst>
                    <a:cxn ang="0">
                      <a:pos x="T0" y="T1"/>
                    </a:cxn>
                    <a:cxn ang="0">
                      <a:pos x="T2" y="T3"/>
                    </a:cxn>
                    <a:cxn ang="0">
                      <a:pos x="T4" y="T5"/>
                    </a:cxn>
                    <a:cxn ang="0">
                      <a:pos x="T6" y="T7"/>
                    </a:cxn>
                    <a:cxn ang="0">
                      <a:pos x="T8" y="T9"/>
                    </a:cxn>
                    <a:cxn ang="0">
                      <a:pos x="T10" y="T11"/>
                    </a:cxn>
                  </a:cxnLst>
                  <a:rect l="0" t="0" r="r" b="b"/>
                  <a:pathLst>
                    <a:path w="120" h="23">
                      <a:moveTo>
                        <a:pt x="0" y="10"/>
                      </a:moveTo>
                      <a:cubicBezTo>
                        <a:pt x="92" y="23"/>
                        <a:pt x="92" y="23"/>
                        <a:pt x="92" y="23"/>
                      </a:cubicBezTo>
                      <a:cubicBezTo>
                        <a:pt x="101" y="22"/>
                        <a:pt x="110" y="22"/>
                        <a:pt x="120" y="23"/>
                      </a:cubicBezTo>
                      <a:cubicBezTo>
                        <a:pt x="120" y="22"/>
                        <a:pt x="120" y="22"/>
                        <a:pt x="120" y="22"/>
                      </a:cubicBezTo>
                      <a:cubicBezTo>
                        <a:pt x="1" y="0"/>
                        <a:pt x="1" y="0"/>
                        <a:pt x="1" y="0"/>
                      </a:cubicBezTo>
                      <a:cubicBezTo>
                        <a:pt x="1" y="3"/>
                        <a:pt x="0" y="7"/>
                        <a:pt x="0" y="10"/>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9" name="Freeform 1056"/>
                <p:cNvSpPr/>
                <p:nvPr/>
              </p:nvSpPr>
              <p:spPr bwMode="auto">
                <a:xfrm>
                  <a:off x="3451" y="1467"/>
                  <a:ext cx="194" cy="128"/>
                </a:xfrm>
                <a:custGeom>
                  <a:avLst/>
                  <a:gdLst>
                    <a:gd name="T0" fmla="*/ 0 w 82"/>
                    <a:gd name="T1" fmla="*/ 48 h 54"/>
                    <a:gd name="T2" fmla="*/ 25 w 82"/>
                    <a:gd name="T3" fmla="*/ 54 h 54"/>
                    <a:gd name="T4" fmla="*/ 79 w 82"/>
                    <a:gd name="T5" fmla="*/ 24 h 54"/>
                    <a:gd name="T6" fmla="*/ 82 w 82"/>
                    <a:gd name="T7" fmla="*/ 19 h 54"/>
                    <a:gd name="T8" fmla="*/ 70 w 82"/>
                    <a:gd name="T9" fmla="*/ 15 h 54"/>
                    <a:gd name="T10" fmla="*/ 73 w 82"/>
                    <a:gd name="T11" fmla="*/ 1 h 54"/>
                    <a:gd name="T12" fmla="*/ 0 w 82"/>
                    <a:gd name="T13" fmla="*/ 48 h 54"/>
                  </a:gdLst>
                  <a:ahLst/>
                  <a:cxnLst>
                    <a:cxn ang="0">
                      <a:pos x="T0" y="T1"/>
                    </a:cxn>
                    <a:cxn ang="0">
                      <a:pos x="T2" y="T3"/>
                    </a:cxn>
                    <a:cxn ang="0">
                      <a:pos x="T4" y="T5"/>
                    </a:cxn>
                    <a:cxn ang="0">
                      <a:pos x="T6" y="T7"/>
                    </a:cxn>
                    <a:cxn ang="0">
                      <a:pos x="T8" y="T9"/>
                    </a:cxn>
                    <a:cxn ang="0">
                      <a:pos x="T10" y="T11"/>
                    </a:cxn>
                    <a:cxn ang="0">
                      <a:pos x="T12" y="T13"/>
                    </a:cxn>
                  </a:cxnLst>
                  <a:rect l="0" t="0" r="r" b="b"/>
                  <a:pathLst>
                    <a:path w="82" h="54">
                      <a:moveTo>
                        <a:pt x="0" y="48"/>
                      </a:moveTo>
                      <a:cubicBezTo>
                        <a:pt x="9" y="50"/>
                        <a:pt x="18" y="52"/>
                        <a:pt x="25" y="54"/>
                      </a:cubicBezTo>
                      <a:cubicBezTo>
                        <a:pt x="38" y="37"/>
                        <a:pt x="57" y="23"/>
                        <a:pt x="79" y="24"/>
                      </a:cubicBezTo>
                      <a:cubicBezTo>
                        <a:pt x="80" y="23"/>
                        <a:pt x="81" y="21"/>
                        <a:pt x="82" y="19"/>
                      </a:cubicBezTo>
                      <a:cubicBezTo>
                        <a:pt x="76" y="17"/>
                        <a:pt x="71" y="16"/>
                        <a:pt x="70" y="15"/>
                      </a:cubicBezTo>
                      <a:cubicBezTo>
                        <a:pt x="71" y="11"/>
                        <a:pt x="72" y="6"/>
                        <a:pt x="73" y="1"/>
                      </a:cubicBezTo>
                      <a:cubicBezTo>
                        <a:pt x="37" y="0"/>
                        <a:pt x="13" y="22"/>
                        <a:pt x="0" y="48"/>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0" name="Freeform 1057"/>
                <p:cNvSpPr/>
                <p:nvPr/>
              </p:nvSpPr>
              <p:spPr bwMode="auto">
                <a:xfrm>
                  <a:off x="3493" y="1147"/>
                  <a:ext cx="126" cy="52"/>
                </a:xfrm>
                <a:custGeom>
                  <a:avLst/>
                  <a:gdLst>
                    <a:gd name="T0" fmla="*/ 0 w 53"/>
                    <a:gd name="T1" fmla="*/ 5 h 22"/>
                    <a:gd name="T2" fmla="*/ 46 w 53"/>
                    <a:gd name="T3" fmla="*/ 22 h 22"/>
                    <a:gd name="T4" fmla="*/ 53 w 53"/>
                    <a:gd name="T5" fmla="*/ 17 h 22"/>
                    <a:gd name="T6" fmla="*/ 5 w 53"/>
                    <a:gd name="T7" fmla="*/ 0 h 22"/>
                    <a:gd name="T8" fmla="*/ 0 w 53"/>
                    <a:gd name="T9" fmla="*/ 5 h 22"/>
                  </a:gdLst>
                  <a:ahLst/>
                  <a:cxnLst>
                    <a:cxn ang="0">
                      <a:pos x="T0" y="T1"/>
                    </a:cxn>
                    <a:cxn ang="0">
                      <a:pos x="T2" y="T3"/>
                    </a:cxn>
                    <a:cxn ang="0">
                      <a:pos x="T4" y="T5"/>
                    </a:cxn>
                    <a:cxn ang="0">
                      <a:pos x="T6" y="T7"/>
                    </a:cxn>
                    <a:cxn ang="0">
                      <a:pos x="T8" y="T9"/>
                    </a:cxn>
                  </a:cxnLst>
                  <a:rect l="0" t="0" r="r" b="b"/>
                  <a:pathLst>
                    <a:path w="53" h="22">
                      <a:moveTo>
                        <a:pt x="0" y="5"/>
                      </a:moveTo>
                      <a:cubicBezTo>
                        <a:pt x="46" y="22"/>
                        <a:pt x="46" y="22"/>
                        <a:pt x="46" y="22"/>
                      </a:cubicBezTo>
                      <a:cubicBezTo>
                        <a:pt x="48" y="20"/>
                        <a:pt x="51" y="19"/>
                        <a:pt x="53" y="17"/>
                      </a:cubicBezTo>
                      <a:cubicBezTo>
                        <a:pt x="5" y="0"/>
                        <a:pt x="5" y="0"/>
                        <a:pt x="5" y="0"/>
                      </a:cubicBezTo>
                      <a:cubicBezTo>
                        <a:pt x="3" y="1"/>
                        <a:pt x="2" y="3"/>
                        <a:pt x="0" y="5"/>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1" name="Freeform 1058"/>
                <p:cNvSpPr/>
                <p:nvPr/>
              </p:nvSpPr>
              <p:spPr bwMode="auto">
                <a:xfrm>
                  <a:off x="3363" y="1403"/>
                  <a:ext cx="272" cy="175"/>
                </a:xfrm>
                <a:custGeom>
                  <a:avLst/>
                  <a:gdLst>
                    <a:gd name="T0" fmla="*/ 32 w 115"/>
                    <a:gd name="T1" fmla="*/ 74 h 74"/>
                    <a:gd name="T2" fmla="*/ 112 w 115"/>
                    <a:gd name="T3" fmla="*/ 20 h 74"/>
                    <a:gd name="T4" fmla="*/ 115 w 115"/>
                    <a:gd name="T5" fmla="*/ 6 h 74"/>
                    <a:gd name="T6" fmla="*/ 0 w 115"/>
                    <a:gd name="T7" fmla="*/ 71 h 74"/>
                    <a:gd name="T8" fmla="*/ 32 w 115"/>
                    <a:gd name="T9" fmla="*/ 74 h 74"/>
                  </a:gdLst>
                  <a:ahLst/>
                  <a:cxnLst>
                    <a:cxn ang="0">
                      <a:pos x="T0" y="T1"/>
                    </a:cxn>
                    <a:cxn ang="0">
                      <a:pos x="T2" y="T3"/>
                    </a:cxn>
                    <a:cxn ang="0">
                      <a:pos x="T4" y="T5"/>
                    </a:cxn>
                    <a:cxn ang="0">
                      <a:pos x="T6" y="T7"/>
                    </a:cxn>
                    <a:cxn ang="0">
                      <a:pos x="T8" y="T9"/>
                    </a:cxn>
                  </a:cxnLst>
                  <a:rect l="0" t="0" r="r" b="b"/>
                  <a:pathLst>
                    <a:path w="115" h="74">
                      <a:moveTo>
                        <a:pt x="32" y="74"/>
                      </a:moveTo>
                      <a:cubicBezTo>
                        <a:pt x="45" y="45"/>
                        <a:pt x="72" y="20"/>
                        <a:pt x="112" y="20"/>
                      </a:cubicBezTo>
                      <a:cubicBezTo>
                        <a:pt x="113" y="16"/>
                        <a:pt x="114" y="11"/>
                        <a:pt x="115" y="6"/>
                      </a:cubicBezTo>
                      <a:cubicBezTo>
                        <a:pt x="59" y="0"/>
                        <a:pt x="16" y="28"/>
                        <a:pt x="0" y="71"/>
                      </a:cubicBezTo>
                      <a:cubicBezTo>
                        <a:pt x="11" y="72"/>
                        <a:pt x="22" y="73"/>
                        <a:pt x="32" y="74"/>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2" name="Freeform 1059"/>
                <p:cNvSpPr/>
                <p:nvPr/>
              </p:nvSpPr>
              <p:spPr bwMode="auto">
                <a:xfrm>
                  <a:off x="3422" y="1216"/>
                  <a:ext cx="199" cy="78"/>
                </a:xfrm>
                <a:custGeom>
                  <a:avLst/>
                  <a:gdLst>
                    <a:gd name="T0" fmla="*/ 0 w 84"/>
                    <a:gd name="T1" fmla="*/ 7 h 33"/>
                    <a:gd name="T2" fmla="*/ 84 w 84"/>
                    <a:gd name="T3" fmla="*/ 33 h 33"/>
                    <a:gd name="T4" fmla="*/ 73 w 84"/>
                    <a:gd name="T5" fmla="*/ 20 h 33"/>
                    <a:gd name="T6" fmla="*/ 7 w 84"/>
                    <a:gd name="T7" fmla="*/ 0 h 33"/>
                    <a:gd name="T8" fmla="*/ 0 w 84"/>
                    <a:gd name="T9" fmla="*/ 7 h 33"/>
                  </a:gdLst>
                  <a:ahLst/>
                  <a:cxnLst>
                    <a:cxn ang="0">
                      <a:pos x="T0" y="T1"/>
                    </a:cxn>
                    <a:cxn ang="0">
                      <a:pos x="T2" y="T3"/>
                    </a:cxn>
                    <a:cxn ang="0">
                      <a:pos x="T4" y="T5"/>
                    </a:cxn>
                    <a:cxn ang="0">
                      <a:pos x="T6" y="T7"/>
                    </a:cxn>
                    <a:cxn ang="0">
                      <a:pos x="T8" y="T9"/>
                    </a:cxn>
                  </a:cxnLst>
                  <a:rect l="0" t="0" r="r" b="b"/>
                  <a:pathLst>
                    <a:path w="84" h="33">
                      <a:moveTo>
                        <a:pt x="0" y="7"/>
                      </a:moveTo>
                      <a:cubicBezTo>
                        <a:pt x="84" y="33"/>
                        <a:pt x="84" y="33"/>
                        <a:pt x="84" y="33"/>
                      </a:cubicBezTo>
                      <a:cubicBezTo>
                        <a:pt x="80" y="29"/>
                        <a:pt x="76" y="24"/>
                        <a:pt x="73" y="20"/>
                      </a:cubicBezTo>
                      <a:cubicBezTo>
                        <a:pt x="7" y="0"/>
                        <a:pt x="7" y="0"/>
                        <a:pt x="7" y="0"/>
                      </a:cubicBezTo>
                      <a:cubicBezTo>
                        <a:pt x="4" y="2"/>
                        <a:pt x="2" y="5"/>
                        <a:pt x="0" y="7"/>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3" name="Freeform 1060"/>
                <p:cNvSpPr/>
                <p:nvPr/>
              </p:nvSpPr>
              <p:spPr bwMode="auto">
                <a:xfrm>
                  <a:off x="3288" y="776"/>
                  <a:ext cx="309" cy="752"/>
                </a:xfrm>
                <a:custGeom>
                  <a:avLst/>
                  <a:gdLst>
                    <a:gd name="T0" fmla="*/ 87 w 131"/>
                    <a:gd name="T1" fmla="*/ 32 h 318"/>
                    <a:gd name="T2" fmla="*/ 74 w 131"/>
                    <a:gd name="T3" fmla="*/ 136 h 318"/>
                    <a:gd name="T4" fmla="*/ 5 w 131"/>
                    <a:gd name="T5" fmla="*/ 242 h 318"/>
                    <a:gd name="T6" fmla="*/ 34 w 131"/>
                    <a:gd name="T7" fmla="*/ 318 h 318"/>
                    <a:gd name="T8" fmla="*/ 44 w 131"/>
                    <a:gd name="T9" fmla="*/ 304 h 318"/>
                    <a:gd name="T10" fmla="*/ 24 w 131"/>
                    <a:gd name="T11" fmla="*/ 238 h 318"/>
                    <a:gd name="T12" fmla="*/ 92 w 131"/>
                    <a:gd name="T13" fmla="*/ 146 h 318"/>
                    <a:gd name="T14" fmla="*/ 100 w 131"/>
                    <a:gd name="T15" fmla="*/ 45 h 318"/>
                    <a:gd name="T16" fmla="*/ 131 w 131"/>
                    <a:gd name="T17" fmla="*/ 12 h 318"/>
                    <a:gd name="T18" fmla="*/ 127 w 131"/>
                    <a:gd name="T19" fmla="*/ 0 h 318"/>
                    <a:gd name="T20" fmla="*/ 87 w 131"/>
                    <a:gd name="T21" fmla="*/ 32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1" h="318">
                      <a:moveTo>
                        <a:pt x="87" y="32"/>
                      </a:moveTo>
                      <a:cubicBezTo>
                        <a:pt x="70" y="67"/>
                        <a:pt x="97" y="90"/>
                        <a:pt x="74" y="136"/>
                      </a:cubicBezTo>
                      <a:cubicBezTo>
                        <a:pt x="53" y="181"/>
                        <a:pt x="13" y="200"/>
                        <a:pt x="5" y="242"/>
                      </a:cubicBezTo>
                      <a:cubicBezTo>
                        <a:pt x="0" y="263"/>
                        <a:pt x="1" y="292"/>
                        <a:pt x="34" y="318"/>
                      </a:cubicBezTo>
                      <a:cubicBezTo>
                        <a:pt x="37" y="313"/>
                        <a:pt x="40" y="308"/>
                        <a:pt x="44" y="304"/>
                      </a:cubicBezTo>
                      <a:cubicBezTo>
                        <a:pt x="23" y="282"/>
                        <a:pt x="20" y="257"/>
                        <a:pt x="24" y="238"/>
                      </a:cubicBezTo>
                      <a:cubicBezTo>
                        <a:pt x="32" y="194"/>
                        <a:pt x="78" y="173"/>
                        <a:pt x="92" y="146"/>
                      </a:cubicBezTo>
                      <a:cubicBezTo>
                        <a:pt x="110" y="110"/>
                        <a:pt x="84" y="77"/>
                        <a:pt x="100" y="45"/>
                      </a:cubicBezTo>
                      <a:cubicBezTo>
                        <a:pt x="105" y="34"/>
                        <a:pt x="118" y="20"/>
                        <a:pt x="131" y="12"/>
                      </a:cubicBezTo>
                      <a:cubicBezTo>
                        <a:pt x="130" y="8"/>
                        <a:pt x="128" y="4"/>
                        <a:pt x="127" y="0"/>
                      </a:cubicBezTo>
                      <a:cubicBezTo>
                        <a:pt x="108" y="7"/>
                        <a:pt x="93" y="22"/>
                        <a:pt x="87" y="32"/>
                      </a:cubicBezTo>
                      <a:close/>
                    </a:path>
                  </a:pathLst>
                </a:custGeom>
                <a:solidFill>
                  <a:srgbClr val="A98C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4" name="Freeform 1061"/>
                <p:cNvSpPr/>
                <p:nvPr/>
              </p:nvSpPr>
              <p:spPr bwMode="auto">
                <a:xfrm>
                  <a:off x="3522" y="1535"/>
                  <a:ext cx="111" cy="86"/>
                </a:xfrm>
                <a:custGeom>
                  <a:avLst/>
                  <a:gdLst>
                    <a:gd name="T0" fmla="*/ 42 w 47"/>
                    <a:gd name="T1" fmla="*/ 18 h 36"/>
                    <a:gd name="T2" fmla="*/ 47 w 47"/>
                    <a:gd name="T3" fmla="*/ 0 h 36"/>
                    <a:gd name="T4" fmla="*/ 0 w 47"/>
                    <a:gd name="T5" fmla="*/ 28 h 36"/>
                    <a:gd name="T6" fmla="*/ 15 w 47"/>
                    <a:gd name="T7" fmla="*/ 36 h 36"/>
                    <a:gd name="T8" fmla="*/ 42 w 47"/>
                    <a:gd name="T9" fmla="*/ 18 h 36"/>
                  </a:gdLst>
                  <a:ahLst/>
                  <a:cxnLst>
                    <a:cxn ang="0">
                      <a:pos x="T0" y="T1"/>
                    </a:cxn>
                    <a:cxn ang="0">
                      <a:pos x="T2" y="T3"/>
                    </a:cxn>
                    <a:cxn ang="0">
                      <a:pos x="T4" y="T5"/>
                    </a:cxn>
                    <a:cxn ang="0">
                      <a:pos x="T6" y="T7"/>
                    </a:cxn>
                    <a:cxn ang="0">
                      <a:pos x="T8" y="T9"/>
                    </a:cxn>
                  </a:cxnLst>
                  <a:rect l="0" t="0" r="r" b="b"/>
                  <a:pathLst>
                    <a:path w="47" h="36">
                      <a:moveTo>
                        <a:pt x="42" y="18"/>
                      </a:moveTo>
                      <a:cubicBezTo>
                        <a:pt x="43" y="12"/>
                        <a:pt x="44" y="6"/>
                        <a:pt x="47" y="0"/>
                      </a:cubicBezTo>
                      <a:cubicBezTo>
                        <a:pt x="27" y="0"/>
                        <a:pt x="11" y="12"/>
                        <a:pt x="0" y="28"/>
                      </a:cubicBezTo>
                      <a:cubicBezTo>
                        <a:pt x="5" y="30"/>
                        <a:pt x="10" y="33"/>
                        <a:pt x="15" y="36"/>
                      </a:cubicBezTo>
                      <a:cubicBezTo>
                        <a:pt x="22" y="28"/>
                        <a:pt x="32" y="21"/>
                        <a:pt x="42" y="18"/>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5" name="Freeform 1062"/>
                <p:cNvSpPr/>
                <p:nvPr/>
              </p:nvSpPr>
              <p:spPr bwMode="auto">
                <a:xfrm>
                  <a:off x="3597" y="1658"/>
                  <a:ext cx="38" cy="19"/>
                </a:xfrm>
                <a:custGeom>
                  <a:avLst/>
                  <a:gdLst>
                    <a:gd name="T0" fmla="*/ 16 w 16"/>
                    <a:gd name="T1" fmla="*/ 5 h 8"/>
                    <a:gd name="T2" fmla="*/ 14 w 16"/>
                    <a:gd name="T3" fmla="*/ 0 h 8"/>
                    <a:gd name="T4" fmla="*/ 0 w 16"/>
                    <a:gd name="T5" fmla="*/ 0 h 8"/>
                    <a:gd name="T6" fmla="*/ 5 w 16"/>
                    <a:gd name="T7" fmla="*/ 8 h 8"/>
                    <a:gd name="T8" fmla="*/ 16 w 16"/>
                    <a:gd name="T9" fmla="*/ 5 h 8"/>
                  </a:gdLst>
                  <a:ahLst/>
                  <a:cxnLst>
                    <a:cxn ang="0">
                      <a:pos x="T0" y="T1"/>
                    </a:cxn>
                    <a:cxn ang="0">
                      <a:pos x="T2" y="T3"/>
                    </a:cxn>
                    <a:cxn ang="0">
                      <a:pos x="T4" y="T5"/>
                    </a:cxn>
                    <a:cxn ang="0">
                      <a:pos x="T6" y="T7"/>
                    </a:cxn>
                    <a:cxn ang="0">
                      <a:pos x="T8" y="T9"/>
                    </a:cxn>
                  </a:cxnLst>
                  <a:rect l="0" t="0" r="r" b="b"/>
                  <a:pathLst>
                    <a:path w="16" h="8">
                      <a:moveTo>
                        <a:pt x="16" y="5"/>
                      </a:moveTo>
                      <a:cubicBezTo>
                        <a:pt x="15" y="3"/>
                        <a:pt x="15" y="1"/>
                        <a:pt x="14" y="0"/>
                      </a:cubicBezTo>
                      <a:cubicBezTo>
                        <a:pt x="0" y="0"/>
                        <a:pt x="0" y="0"/>
                        <a:pt x="0" y="0"/>
                      </a:cubicBezTo>
                      <a:cubicBezTo>
                        <a:pt x="2" y="3"/>
                        <a:pt x="4" y="5"/>
                        <a:pt x="5" y="8"/>
                      </a:cubicBezTo>
                      <a:cubicBezTo>
                        <a:pt x="9" y="7"/>
                        <a:pt x="12" y="6"/>
                        <a:pt x="16" y="5"/>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6" name="Freeform 1063"/>
                <p:cNvSpPr/>
                <p:nvPr/>
              </p:nvSpPr>
              <p:spPr bwMode="auto">
                <a:xfrm>
                  <a:off x="3583" y="1642"/>
                  <a:ext cx="45" cy="12"/>
                </a:xfrm>
                <a:custGeom>
                  <a:avLst/>
                  <a:gdLst>
                    <a:gd name="T0" fmla="*/ 19 w 19"/>
                    <a:gd name="T1" fmla="*/ 5 h 5"/>
                    <a:gd name="T2" fmla="*/ 18 w 19"/>
                    <a:gd name="T3" fmla="*/ 0 h 5"/>
                    <a:gd name="T4" fmla="*/ 0 w 19"/>
                    <a:gd name="T5" fmla="*/ 1 h 5"/>
                    <a:gd name="T6" fmla="*/ 4 w 19"/>
                    <a:gd name="T7" fmla="*/ 5 h 5"/>
                    <a:gd name="T8" fmla="*/ 19 w 19"/>
                    <a:gd name="T9" fmla="*/ 5 h 5"/>
                  </a:gdLst>
                  <a:ahLst/>
                  <a:cxnLst>
                    <a:cxn ang="0">
                      <a:pos x="T0" y="T1"/>
                    </a:cxn>
                    <a:cxn ang="0">
                      <a:pos x="T2" y="T3"/>
                    </a:cxn>
                    <a:cxn ang="0">
                      <a:pos x="T4" y="T5"/>
                    </a:cxn>
                    <a:cxn ang="0">
                      <a:pos x="T6" y="T7"/>
                    </a:cxn>
                    <a:cxn ang="0">
                      <a:pos x="T8" y="T9"/>
                    </a:cxn>
                  </a:cxnLst>
                  <a:rect l="0" t="0" r="r" b="b"/>
                  <a:pathLst>
                    <a:path w="19" h="5">
                      <a:moveTo>
                        <a:pt x="19" y="5"/>
                      </a:moveTo>
                      <a:cubicBezTo>
                        <a:pt x="19" y="3"/>
                        <a:pt x="19" y="2"/>
                        <a:pt x="18" y="0"/>
                      </a:cubicBezTo>
                      <a:cubicBezTo>
                        <a:pt x="0" y="1"/>
                        <a:pt x="0" y="1"/>
                        <a:pt x="0" y="1"/>
                      </a:cubicBezTo>
                      <a:cubicBezTo>
                        <a:pt x="2" y="2"/>
                        <a:pt x="3" y="4"/>
                        <a:pt x="4" y="5"/>
                      </a:cubicBezTo>
                      <a:lnTo>
                        <a:pt x="19" y="5"/>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7" name="Freeform 1064"/>
                <p:cNvSpPr/>
                <p:nvPr/>
              </p:nvSpPr>
              <p:spPr bwMode="auto">
                <a:xfrm>
                  <a:off x="3567" y="1628"/>
                  <a:ext cx="59" cy="12"/>
                </a:xfrm>
                <a:custGeom>
                  <a:avLst/>
                  <a:gdLst>
                    <a:gd name="T0" fmla="*/ 25 w 25"/>
                    <a:gd name="T1" fmla="*/ 4 h 5"/>
                    <a:gd name="T2" fmla="*/ 24 w 25"/>
                    <a:gd name="T3" fmla="*/ 0 h 5"/>
                    <a:gd name="T4" fmla="*/ 0 w 25"/>
                    <a:gd name="T5" fmla="*/ 1 h 5"/>
                    <a:gd name="T6" fmla="*/ 5 w 25"/>
                    <a:gd name="T7" fmla="*/ 5 h 5"/>
                    <a:gd name="T8" fmla="*/ 25 w 25"/>
                    <a:gd name="T9" fmla="*/ 4 h 5"/>
                  </a:gdLst>
                  <a:ahLst/>
                  <a:cxnLst>
                    <a:cxn ang="0">
                      <a:pos x="T0" y="T1"/>
                    </a:cxn>
                    <a:cxn ang="0">
                      <a:pos x="T2" y="T3"/>
                    </a:cxn>
                    <a:cxn ang="0">
                      <a:pos x="T4" y="T5"/>
                    </a:cxn>
                    <a:cxn ang="0">
                      <a:pos x="T6" y="T7"/>
                    </a:cxn>
                    <a:cxn ang="0">
                      <a:pos x="T8" y="T9"/>
                    </a:cxn>
                  </a:cxnLst>
                  <a:rect l="0" t="0" r="r" b="b"/>
                  <a:pathLst>
                    <a:path w="25" h="5">
                      <a:moveTo>
                        <a:pt x="25" y="4"/>
                      </a:moveTo>
                      <a:cubicBezTo>
                        <a:pt x="25" y="3"/>
                        <a:pt x="24" y="1"/>
                        <a:pt x="24" y="0"/>
                      </a:cubicBezTo>
                      <a:cubicBezTo>
                        <a:pt x="0" y="1"/>
                        <a:pt x="0" y="1"/>
                        <a:pt x="0" y="1"/>
                      </a:cubicBezTo>
                      <a:cubicBezTo>
                        <a:pt x="2" y="2"/>
                        <a:pt x="4" y="4"/>
                        <a:pt x="5" y="5"/>
                      </a:cubicBezTo>
                      <a:lnTo>
                        <a:pt x="25" y="4"/>
                      </a:ln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8" name="Freeform 1065"/>
                <p:cNvSpPr/>
                <p:nvPr/>
              </p:nvSpPr>
              <p:spPr bwMode="auto">
                <a:xfrm>
                  <a:off x="3063" y="1308"/>
                  <a:ext cx="572" cy="528"/>
                </a:xfrm>
                <a:custGeom>
                  <a:avLst/>
                  <a:gdLst>
                    <a:gd name="T0" fmla="*/ 19 w 242"/>
                    <a:gd name="T1" fmla="*/ 51 h 223"/>
                    <a:gd name="T2" fmla="*/ 59 w 242"/>
                    <a:gd name="T3" fmla="*/ 40 h 223"/>
                    <a:gd name="T4" fmla="*/ 57 w 242"/>
                    <a:gd name="T5" fmla="*/ 94 h 223"/>
                    <a:gd name="T6" fmla="*/ 69 w 242"/>
                    <a:gd name="T7" fmla="*/ 98 h 223"/>
                    <a:gd name="T8" fmla="*/ 71 w 242"/>
                    <a:gd name="T9" fmla="*/ 33 h 223"/>
                    <a:gd name="T10" fmla="*/ 3 w 242"/>
                    <a:gd name="T11" fmla="*/ 47 h 223"/>
                    <a:gd name="T12" fmla="*/ 61 w 242"/>
                    <a:gd name="T13" fmla="*/ 118 h 223"/>
                    <a:gd name="T14" fmla="*/ 187 w 242"/>
                    <a:gd name="T15" fmla="*/ 148 h 223"/>
                    <a:gd name="T16" fmla="*/ 229 w 242"/>
                    <a:gd name="T17" fmla="*/ 223 h 223"/>
                    <a:gd name="T18" fmla="*/ 241 w 242"/>
                    <a:gd name="T19" fmla="*/ 218 h 223"/>
                    <a:gd name="T20" fmla="*/ 188 w 242"/>
                    <a:gd name="T21" fmla="*/ 130 h 223"/>
                    <a:gd name="T22" fmla="*/ 69 w 242"/>
                    <a:gd name="T23" fmla="*/ 105 h 223"/>
                    <a:gd name="T24" fmla="*/ 19 w 242"/>
                    <a:gd name="T25" fmla="*/ 51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2" h="223">
                      <a:moveTo>
                        <a:pt x="19" y="51"/>
                      </a:moveTo>
                      <a:cubicBezTo>
                        <a:pt x="20" y="28"/>
                        <a:pt x="47" y="16"/>
                        <a:pt x="59" y="40"/>
                      </a:cubicBezTo>
                      <a:cubicBezTo>
                        <a:pt x="66" y="55"/>
                        <a:pt x="65" y="79"/>
                        <a:pt x="57" y="94"/>
                      </a:cubicBezTo>
                      <a:cubicBezTo>
                        <a:pt x="61" y="96"/>
                        <a:pt x="65" y="97"/>
                        <a:pt x="69" y="98"/>
                      </a:cubicBezTo>
                      <a:cubicBezTo>
                        <a:pt x="76" y="87"/>
                        <a:pt x="81" y="56"/>
                        <a:pt x="71" y="33"/>
                      </a:cubicBezTo>
                      <a:cubicBezTo>
                        <a:pt x="57" y="0"/>
                        <a:pt x="7" y="9"/>
                        <a:pt x="3" y="47"/>
                      </a:cubicBezTo>
                      <a:cubicBezTo>
                        <a:pt x="0" y="83"/>
                        <a:pt x="30" y="111"/>
                        <a:pt x="61" y="118"/>
                      </a:cubicBezTo>
                      <a:cubicBezTo>
                        <a:pt x="94" y="126"/>
                        <a:pt x="154" y="133"/>
                        <a:pt x="187" y="148"/>
                      </a:cubicBezTo>
                      <a:cubicBezTo>
                        <a:pt x="207" y="157"/>
                        <a:pt x="232" y="188"/>
                        <a:pt x="229" y="223"/>
                      </a:cubicBezTo>
                      <a:cubicBezTo>
                        <a:pt x="233" y="221"/>
                        <a:pt x="237" y="220"/>
                        <a:pt x="241" y="218"/>
                      </a:cubicBezTo>
                      <a:cubicBezTo>
                        <a:pt x="242" y="176"/>
                        <a:pt x="220" y="144"/>
                        <a:pt x="188" y="130"/>
                      </a:cubicBezTo>
                      <a:cubicBezTo>
                        <a:pt x="169" y="121"/>
                        <a:pt x="107" y="117"/>
                        <a:pt x="69" y="105"/>
                      </a:cubicBezTo>
                      <a:cubicBezTo>
                        <a:pt x="45" y="98"/>
                        <a:pt x="18" y="81"/>
                        <a:pt x="19" y="51"/>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9" name="Freeform 1066"/>
                <p:cNvSpPr/>
                <p:nvPr/>
              </p:nvSpPr>
              <p:spPr bwMode="auto">
                <a:xfrm>
                  <a:off x="3571" y="1609"/>
                  <a:ext cx="52" cy="16"/>
                </a:xfrm>
                <a:custGeom>
                  <a:avLst/>
                  <a:gdLst>
                    <a:gd name="T0" fmla="*/ 0 w 22"/>
                    <a:gd name="T1" fmla="*/ 7 h 7"/>
                    <a:gd name="T2" fmla="*/ 22 w 22"/>
                    <a:gd name="T3" fmla="*/ 6 h 7"/>
                    <a:gd name="T4" fmla="*/ 21 w 22"/>
                    <a:gd name="T5" fmla="*/ 0 h 7"/>
                    <a:gd name="T6" fmla="*/ 5 w 22"/>
                    <a:gd name="T7" fmla="*/ 1 h 7"/>
                    <a:gd name="T8" fmla="*/ 0 w 22"/>
                    <a:gd name="T9" fmla="*/ 7 h 7"/>
                  </a:gdLst>
                  <a:ahLst/>
                  <a:cxnLst>
                    <a:cxn ang="0">
                      <a:pos x="T0" y="T1"/>
                    </a:cxn>
                    <a:cxn ang="0">
                      <a:pos x="T2" y="T3"/>
                    </a:cxn>
                    <a:cxn ang="0">
                      <a:pos x="T4" y="T5"/>
                    </a:cxn>
                    <a:cxn ang="0">
                      <a:pos x="T6" y="T7"/>
                    </a:cxn>
                    <a:cxn ang="0">
                      <a:pos x="T8" y="T9"/>
                    </a:cxn>
                  </a:cxnLst>
                  <a:rect l="0" t="0" r="r" b="b"/>
                  <a:pathLst>
                    <a:path w="22" h="7">
                      <a:moveTo>
                        <a:pt x="0" y="7"/>
                      </a:moveTo>
                      <a:cubicBezTo>
                        <a:pt x="22" y="6"/>
                        <a:pt x="22" y="6"/>
                        <a:pt x="22" y="6"/>
                      </a:cubicBezTo>
                      <a:cubicBezTo>
                        <a:pt x="21" y="4"/>
                        <a:pt x="21" y="2"/>
                        <a:pt x="21" y="0"/>
                      </a:cubicBezTo>
                      <a:cubicBezTo>
                        <a:pt x="5" y="1"/>
                        <a:pt x="5" y="1"/>
                        <a:pt x="5" y="1"/>
                      </a:cubicBezTo>
                      <a:cubicBezTo>
                        <a:pt x="3" y="3"/>
                        <a:pt x="1" y="5"/>
                        <a:pt x="0" y="7"/>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0" name="Freeform 1067"/>
                <p:cNvSpPr/>
                <p:nvPr/>
              </p:nvSpPr>
              <p:spPr bwMode="auto">
                <a:xfrm>
                  <a:off x="3590" y="1592"/>
                  <a:ext cx="31" cy="14"/>
                </a:xfrm>
                <a:custGeom>
                  <a:avLst/>
                  <a:gdLst>
                    <a:gd name="T0" fmla="*/ 0 w 13"/>
                    <a:gd name="T1" fmla="*/ 6 h 6"/>
                    <a:gd name="T2" fmla="*/ 13 w 13"/>
                    <a:gd name="T3" fmla="*/ 5 h 6"/>
                    <a:gd name="T4" fmla="*/ 13 w 13"/>
                    <a:gd name="T5" fmla="*/ 0 h 6"/>
                    <a:gd name="T6" fmla="*/ 0 w 13"/>
                    <a:gd name="T7" fmla="*/ 6 h 6"/>
                  </a:gdLst>
                  <a:ahLst/>
                  <a:cxnLst>
                    <a:cxn ang="0">
                      <a:pos x="T0" y="T1"/>
                    </a:cxn>
                    <a:cxn ang="0">
                      <a:pos x="T2" y="T3"/>
                    </a:cxn>
                    <a:cxn ang="0">
                      <a:pos x="T4" y="T5"/>
                    </a:cxn>
                    <a:cxn ang="0">
                      <a:pos x="T6" y="T7"/>
                    </a:cxn>
                  </a:cxnLst>
                  <a:rect l="0" t="0" r="r" b="b"/>
                  <a:pathLst>
                    <a:path w="13" h="6">
                      <a:moveTo>
                        <a:pt x="0" y="6"/>
                      </a:moveTo>
                      <a:cubicBezTo>
                        <a:pt x="13" y="5"/>
                        <a:pt x="13" y="5"/>
                        <a:pt x="13" y="5"/>
                      </a:cubicBezTo>
                      <a:cubicBezTo>
                        <a:pt x="13" y="4"/>
                        <a:pt x="13" y="2"/>
                        <a:pt x="13" y="0"/>
                      </a:cubicBezTo>
                      <a:cubicBezTo>
                        <a:pt x="8" y="1"/>
                        <a:pt x="4" y="3"/>
                        <a:pt x="0" y="6"/>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1" name="Freeform 1068"/>
                <p:cNvSpPr/>
                <p:nvPr/>
              </p:nvSpPr>
              <p:spPr bwMode="auto">
                <a:xfrm>
                  <a:off x="2904" y="2177"/>
                  <a:ext cx="807" cy="1135"/>
                </a:xfrm>
                <a:custGeom>
                  <a:avLst/>
                  <a:gdLst>
                    <a:gd name="T0" fmla="*/ 274 w 341"/>
                    <a:gd name="T1" fmla="*/ 189 h 480"/>
                    <a:gd name="T2" fmla="*/ 313 w 341"/>
                    <a:gd name="T3" fmla="*/ 24 h 480"/>
                    <a:gd name="T4" fmla="*/ 299 w 341"/>
                    <a:gd name="T5" fmla="*/ 0 h 480"/>
                    <a:gd name="T6" fmla="*/ 219 w 341"/>
                    <a:gd name="T7" fmla="*/ 92 h 480"/>
                    <a:gd name="T8" fmla="*/ 265 w 341"/>
                    <a:gd name="T9" fmla="*/ 213 h 480"/>
                    <a:gd name="T10" fmla="*/ 296 w 341"/>
                    <a:gd name="T11" fmla="*/ 358 h 480"/>
                    <a:gd name="T12" fmla="*/ 131 w 341"/>
                    <a:gd name="T13" fmla="*/ 407 h 480"/>
                    <a:gd name="T14" fmla="*/ 154 w 341"/>
                    <a:gd name="T15" fmla="*/ 278 h 480"/>
                    <a:gd name="T16" fmla="*/ 251 w 341"/>
                    <a:gd name="T17" fmla="*/ 369 h 480"/>
                    <a:gd name="T18" fmla="*/ 269 w 341"/>
                    <a:gd name="T19" fmla="*/ 351 h 480"/>
                    <a:gd name="T20" fmla="*/ 141 w 341"/>
                    <a:gd name="T21" fmla="*/ 246 h 480"/>
                    <a:gd name="T22" fmla="*/ 108 w 341"/>
                    <a:gd name="T23" fmla="*/ 439 h 480"/>
                    <a:gd name="T24" fmla="*/ 317 w 341"/>
                    <a:gd name="T25" fmla="*/ 386 h 480"/>
                    <a:gd name="T26" fmla="*/ 335 w 341"/>
                    <a:gd name="T27" fmla="*/ 335 h 480"/>
                    <a:gd name="T28" fmla="*/ 274 w 341"/>
                    <a:gd name="T29" fmla="*/ 189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1" h="480">
                      <a:moveTo>
                        <a:pt x="274" y="189"/>
                      </a:moveTo>
                      <a:cubicBezTo>
                        <a:pt x="221" y="130"/>
                        <a:pt x="258" y="46"/>
                        <a:pt x="313" y="24"/>
                      </a:cubicBezTo>
                      <a:cubicBezTo>
                        <a:pt x="308" y="16"/>
                        <a:pt x="303" y="7"/>
                        <a:pt x="299" y="0"/>
                      </a:cubicBezTo>
                      <a:cubicBezTo>
                        <a:pt x="256" y="18"/>
                        <a:pt x="229" y="58"/>
                        <a:pt x="219" y="92"/>
                      </a:cubicBezTo>
                      <a:cubicBezTo>
                        <a:pt x="204" y="143"/>
                        <a:pt x="221" y="171"/>
                        <a:pt x="265" y="213"/>
                      </a:cubicBezTo>
                      <a:cubicBezTo>
                        <a:pt x="316" y="261"/>
                        <a:pt x="316" y="314"/>
                        <a:pt x="296" y="358"/>
                      </a:cubicBezTo>
                      <a:cubicBezTo>
                        <a:pt x="268" y="421"/>
                        <a:pt x="184" y="441"/>
                        <a:pt x="131" y="407"/>
                      </a:cubicBezTo>
                      <a:cubicBezTo>
                        <a:pt x="75" y="371"/>
                        <a:pt x="82" y="290"/>
                        <a:pt x="154" y="278"/>
                      </a:cubicBezTo>
                      <a:cubicBezTo>
                        <a:pt x="202" y="270"/>
                        <a:pt x="249" y="296"/>
                        <a:pt x="251" y="369"/>
                      </a:cubicBezTo>
                      <a:cubicBezTo>
                        <a:pt x="258" y="363"/>
                        <a:pt x="265" y="356"/>
                        <a:pt x="269" y="351"/>
                      </a:cubicBezTo>
                      <a:cubicBezTo>
                        <a:pt x="271" y="289"/>
                        <a:pt x="200" y="239"/>
                        <a:pt x="141" y="246"/>
                      </a:cubicBezTo>
                      <a:cubicBezTo>
                        <a:pt x="61" y="255"/>
                        <a:pt x="0" y="368"/>
                        <a:pt x="108" y="439"/>
                      </a:cubicBezTo>
                      <a:cubicBezTo>
                        <a:pt x="171" y="480"/>
                        <a:pt x="275" y="468"/>
                        <a:pt x="317" y="386"/>
                      </a:cubicBezTo>
                      <a:cubicBezTo>
                        <a:pt x="320" y="366"/>
                        <a:pt x="326" y="349"/>
                        <a:pt x="335" y="335"/>
                      </a:cubicBezTo>
                      <a:cubicBezTo>
                        <a:pt x="341" y="298"/>
                        <a:pt x="333" y="253"/>
                        <a:pt x="274" y="189"/>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2" name="Freeform 1069"/>
                <p:cNvSpPr/>
                <p:nvPr/>
              </p:nvSpPr>
              <p:spPr bwMode="auto">
                <a:xfrm>
                  <a:off x="3472" y="1166"/>
                  <a:ext cx="123" cy="52"/>
                </a:xfrm>
                <a:custGeom>
                  <a:avLst/>
                  <a:gdLst>
                    <a:gd name="T0" fmla="*/ 0 w 52"/>
                    <a:gd name="T1" fmla="*/ 7 h 22"/>
                    <a:gd name="T2" fmla="*/ 44 w 52"/>
                    <a:gd name="T3" fmla="*/ 22 h 22"/>
                    <a:gd name="T4" fmla="*/ 52 w 52"/>
                    <a:gd name="T5" fmla="*/ 17 h 22"/>
                    <a:gd name="T6" fmla="*/ 6 w 52"/>
                    <a:gd name="T7" fmla="*/ 0 h 22"/>
                    <a:gd name="T8" fmla="*/ 0 w 52"/>
                    <a:gd name="T9" fmla="*/ 7 h 22"/>
                  </a:gdLst>
                  <a:ahLst/>
                  <a:cxnLst>
                    <a:cxn ang="0">
                      <a:pos x="T0" y="T1"/>
                    </a:cxn>
                    <a:cxn ang="0">
                      <a:pos x="T2" y="T3"/>
                    </a:cxn>
                    <a:cxn ang="0">
                      <a:pos x="T4" y="T5"/>
                    </a:cxn>
                    <a:cxn ang="0">
                      <a:pos x="T6" y="T7"/>
                    </a:cxn>
                    <a:cxn ang="0">
                      <a:pos x="T8" y="T9"/>
                    </a:cxn>
                  </a:cxnLst>
                  <a:rect l="0" t="0" r="r" b="b"/>
                  <a:pathLst>
                    <a:path w="52" h="22">
                      <a:moveTo>
                        <a:pt x="0" y="7"/>
                      </a:moveTo>
                      <a:cubicBezTo>
                        <a:pt x="44" y="22"/>
                        <a:pt x="44" y="22"/>
                        <a:pt x="44" y="22"/>
                      </a:cubicBezTo>
                      <a:cubicBezTo>
                        <a:pt x="46" y="21"/>
                        <a:pt x="49" y="19"/>
                        <a:pt x="52" y="17"/>
                      </a:cubicBezTo>
                      <a:cubicBezTo>
                        <a:pt x="6" y="0"/>
                        <a:pt x="6" y="0"/>
                        <a:pt x="6" y="0"/>
                      </a:cubicBezTo>
                      <a:cubicBezTo>
                        <a:pt x="4" y="2"/>
                        <a:pt x="2" y="4"/>
                        <a:pt x="0" y="7"/>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3" name="Freeform 1070"/>
                <p:cNvSpPr/>
                <p:nvPr/>
              </p:nvSpPr>
              <p:spPr bwMode="auto">
                <a:xfrm>
                  <a:off x="3659" y="3993"/>
                  <a:ext cx="92" cy="41"/>
                </a:xfrm>
                <a:custGeom>
                  <a:avLst/>
                  <a:gdLst>
                    <a:gd name="T0" fmla="*/ 39 w 39"/>
                    <a:gd name="T1" fmla="*/ 0 h 17"/>
                    <a:gd name="T2" fmla="*/ 0 w 39"/>
                    <a:gd name="T3" fmla="*/ 13 h 17"/>
                    <a:gd name="T4" fmla="*/ 4 w 39"/>
                    <a:gd name="T5" fmla="*/ 17 h 17"/>
                    <a:gd name="T6" fmla="*/ 39 w 39"/>
                    <a:gd name="T7" fmla="*/ 5 h 17"/>
                    <a:gd name="T8" fmla="*/ 39 w 39"/>
                    <a:gd name="T9" fmla="*/ 0 h 17"/>
                  </a:gdLst>
                  <a:ahLst/>
                  <a:cxnLst>
                    <a:cxn ang="0">
                      <a:pos x="T0" y="T1"/>
                    </a:cxn>
                    <a:cxn ang="0">
                      <a:pos x="T2" y="T3"/>
                    </a:cxn>
                    <a:cxn ang="0">
                      <a:pos x="T4" y="T5"/>
                    </a:cxn>
                    <a:cxn ang="0">
                      <a:pos x="T6" y="T7"/>
                    </a:cxn>
                    <a:cxn ang="0">
                      <a:pos x="T8" y="T9"/>
                    </a:cxn>
                  </a:cxnLst>
                  <a:rect l="0" t="0" r="r" b="b"/>
                  <a:pathLst>
                    <a:path w="39" h="17">
                      <a:moveTo>
                        <a:pt x="39" y="0"/>
                      </a:moveTo>
                      <a:cubicBezTo>
                        <a:pt x="0" y="13"/>
                        <a:pt x="0" y="13"/>
                        <a:pt x="0" y="13"/>
                      </a:cubicBezTo>
                      <a:cubicBezTo>
                        <a:pt x="2" y="14"/>
                        <a:pt x="3" y="16"/>
                        <a:pt x="4" y="17"/>
                      </a:cubicBezTo>
                      <a:cubicBezTo>
                        <a:pt x="39" y="5"/>
                        <a:pt x="39" y="5"/>
                        <a:pt x="39" y="5"/>
                      </a:cubicBezTo>
                      <a:lnTo>
                        <a:pt x="39"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4" name="Freeform 1071"/>
                <p:cNvSpPr/>
                <p:nvPr/>
              </p:nvSpPr>
              <p:spPr bwMode="auto">
                <a:xfrm>
                  <a:off x="3673" y="4010"/>
                  <a:ext cx="78" cy="35"/>
                </a:xfrm>
                <a:custGeom>
                  <a:avLst/>
                  <a:gdLst>
                    <a:gd name="T0" fmla="*/ 33 w 33"/>
                    <a:gd name="T1" fmla="*/ 0 h 15"/>
                    <a:gd name="T2" fmla="*/ 0 w 33"/>
                    <a:gd name="T3" fmla="*/ 11 h 15"/>
                    <a:gd name="T4" fmla="*/ 4 w 33"/>
                    <a:gd name="T5" fmla="*/ 15 h 15"/>
                    <a:gd name="T6" fmla="*/ 32 w 33"/>
                    <a:gd name="T7" fmla="*/ 6 h 15"/>
                    <a:gd name="T8" fmla="*/ 33 w 33"/>
                    <a:gd name="T9" fmla="*/ 0 h 15"/>
                  </a:gdLst>
                  <a:ahLst/>
                  <a:cxnLst>
                    <a:cxn ang="0">
                      <a:pos x="T0" y="T1"/>
                    </a:cxn>
                    <a:cxn ang="0">
                      <a:pos x="T2" y="T3"/>
                    </a:cxn>
                    <a:cxn ang="0">
                      <a:pos x="T4" y="T5"/>
                    </a:cxn>
                    <a:cxn ang="0">
                      <a:pos x="T6" y="T7"/>
                    </a:cxn>
                    <a:cxn ang="0">
                      <a:pos x="T8" y="T9"/>
                    </a:cxn>
                  </a:cxnLst>
                  <a:rect l="0" t="0" r="r" b="b"/>
                  <a:pathLst>
                    <a:path w="33" h="15">
                      <a:moveTo>
                        <a:pt x="33" y="0"/>
                      </a:moveTo>
                      <a:cubicBezTo>
                        <a:pt x="0" y="11"/>
                        <a:pt x="0" y="11"/>
                        <a:pt x="0" y="11"/>
                      </a:cubicBezTo>
                      <a:cubicBezTo>
                        <a:pt x="1" y="13"/>
                        <a:pt x="3" y="14"/>
                        <a:pt x="4" y="15"/>
                      </a:cubicBezTo>
                      <a:cubicBezTo>
                        <a:pt x="32" y="6"/>
                        <a:pt x="32" y="6"/>
                        <a:pt x="32" y="6"/>
                      </a:cubicBezTo>
                      <a:lnTo>
                        <a:pt x="33"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5" name="Freeform 1072"/>
                <p:cNvSpPr/>
                <p:nvPr/>
              </p:nvSpPr>
              <p:spPr bwMode="auto">
                <a:xfrm>
                  <a:off x="3687" y="4029"/>
                  <a:ext cx="62" cy="28"/>
                </a:xfrm>
                <a:custGeom>
                  <a:avLst/>
                  <a:gdLst>
                    <a:gd name="T0" fmla="*/ 26 w 26"/>
                    <a:gd name="T1" fmla="*/ 0 h 12"/>
                    <a:gd name="T2" fmla="*/ 0 w 26"/>
                    <a:gd name="T3" fmla="*/ 9 h 12"/>
                    <a:gd name="T4" fmla="*/ 4 w 26"/>
                    <a:gd name="T5" fmla="*/ 12 h 12"/>
                    <a:gd name="T6" fmla="*/ 26 w 26"/>
                    <a:gd name="T7" fmla="*/ 5 h 12"/>
                    <a:gd name="T8" fmla="*/ 26 w 26"/>
                    <a:gd name="T9" fmla="*/ 0 h 12"/>
                  </a:gdLst>
                  <a:ahLst/>
                  <a:cxnLst>
                    <a:cxn ang="0">
                      <a:pos x="T0" y="T1"/>
                    </a:cxn>
                    <a:cxn ang="0">
                      <a:pos x="T2" y="T3"/>
                    </a:cxn>
                    <a:cxn ang="0">
                      <a:pos x="T4" y="T5"/>
                    </a:cxn>
                    <a:cxn ang="0">
                      <a:pos x="T6" y="T7"/>
                    </a:cxn>
                    <a:cxn ang="0">
                      <a:pos x="T8" y="T9"/>
                    </a:cxn>
                  </a:cxnLst>
                  <a:rect l="0" t="0" r="r" b="b"/>
                  <a:pathLst>
                    <a:path w="26" h="12">
                      <a:moveTo>
                        <a:pt x="26" y="0"/>
                      </a:moveTo>
                      <a:cubicBezTo>
                        <a:pt x="0" y="9"/>
                        <a:pt x="0" y="9"/>
                        <a:pt x="0" y="9"/>
                      </a:cubicBezTo>
                      <a:cubicBezTo>
                        <a:pt x="1" y="10"/>
                        <a:pt x="3" y="11"/>
                        <a:pt x="4" y="12"/>
                      </a:cubicBezTo>
                      <a:cubicBezTo>
                        <a:pt x="26" y="5"/>
                        <a:pt x="26" y="5"/>
                        <a:pt x="26" y="5"/>
                      </a:cubicBezTo>
                      <a:lnTo>
                        <a:pt x="26"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6" name="Freeform 1073"/>
                <p:cNvSpPr/>
                <p:nvPr/>
              </p:nvSpPr>
              <p:spPr bwMode="auto">
                <a:xfrm>
                  <a:off x="3702" y="4045"/>
                  <a:ext cx="47" cy="24"/>
                </a:xfrm>
                <a:custGeom>
                  <a:avLst/>
                  <a:gdLst>
                    <a:gd name="T0" fmla="*/ 20 w 20"/>
                    <a:gd name="T1" fmla="*/ 0 h 10"/>
                    <a:gd name="T2" fmla="*/ 0 w 20"/>
                    <a:gd name="T3" fmla="*/ 7 h 10"/>
                    <a:gd name="T4" fmla="*/ 4 w 20"/>
                    <a:gd name="T5" fmla="*/ 10 h 10"/>
                    <a:gd name="T6" fmla="*/ 20 w 20"/>
                    <a:gd name="T7" fmla="*/ 5 h 10"/>
                    <a:gd name="T8" fmla="*/ 20 w 20"/>
                    <a:gd name="T9" fmla="*/ 0 h 10"/>
                  </a:gdLst>
                  <a:ahLst/>
                  <a:cxnLst>
                    <a:cxn ang="0">
                      <a:pos x="T0" y="T1"/>
                    </a:cxn>
                    <a:cxn ang="0">
                      <a:pos x="T2" y="T3"/>
                    </a:cxn>
                    <a:cxn ang="0">
                      <a:pos x="T4" y="T5"/>
                    </a:cxn>
                    <a:cxn ang="0">
                      <a:pos x="T6" y="T7"/>
                    </a:cxn>
                    <a:cxn ang="0">
                      <a:pos x="T8" y="T9"/>
                    </a:cxn>
                  </a:cxnLst>
                  <a:rect l="0" t="0" r="r" b="b"/>
                  <a:pathLst>
                    <a:path w="20" h="10">
                      <a:moveTo>
                        <a:pt x="20" y="0"/>
                      </a:moveTo>
                      <a:cubicBezTo>
                        <a:pt x="0" y="7"/>
                        <a:pt x="0" y="7"/>
                        <a:pt x="0" y="7"/>
                      </a:cubicBezTo>
                      <a:cubicBezTo>
                        <a:pt x="1" y="8"/>
                        <a:pt x="3" y="9"/>
                        <a:pt x="4" y="10"/>
                      </a:cubicBezTo>
                      <a:cubicBezTo>
                        <a:pt x="20" y="5"/>
                        <a:pt x="20" y="5"/>
                        <a:pt x="20" y="5"/>
                      </a:cubicBezTo>
                      <a:lnTo>
                        <a:pt x="20"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7" name="Freeform 1074"/>
                <p:cNvSpPr/>
                <p:nvPr/>
              </p:nvSpPr>
              <p:spPr bwMode="auto">
                <a:xfrm>
                  <a:off x="3647" y="3989"/>
                  <a:ext cx="97" cy="33"/>
                </a:xfrm>
                <a:custGeom>
                  <a:avLst/>
                  <a:gdLst>
                    <a:gd name="T0" fmla="*/ 0 w 41"/>
                    <a:gd name="T1" fmla="*/ 10 h 14"/>
                    <a:gd name="T2" fmla="*/ 4 w 41"/>
                    <a:gd name="T3" fmla="*/ 14 h 14"/>
                    <a:gd name="T4" fmla="*/ 41 w 41"/>
                    <a:gd name="T5" fmla="*/ 1 h 14"/>
                    <a:gd name="T6" fmla="*/ 31 w 41"/>
                    <a:gd name="T7" fmla="*/ 0 h 14"/>
                    <a:gd name="T8" fmla="*/ 0 w 41"/>
                    <a:gd name="T9" fmla="*/ 10 h 14"/>
                  </a:gdLst>
                  <a:ahLst/>
                  <a:cxnLst>
                    <a:cxn ang="0">
                      <a:pos x="T0" y="T1"/>
                    </a:cxn>
                    <a:cxn ang="0">
                      <a:pos x="T2" y="T3"/>
                    </a:cxn>
                    <a:cxn ang="0">
                      <a:pos x="T4" y="T5"/>
                    </a:cxn>
                    <a:cxn ang="0">
                      <a:pos x="T6" y="T7"/>
                    </a:cxn>
                    <a:cxn ang="0">
                      <a:pos x="T8" y="T9"/>
                    </a:cxn>
                  </a:cxnLst>
                  <a:rect l="0" t="0" r="r" b="b"/>
                  <a:pathLst>
                    <a:path w="41" h="14">
                      <a:moveTo>
                        <a:pt x="0" y="10"/>
                      </a:moveTo>
                      <a:cubicBezTo>
                        <a:pt x="4" y="14"/>
                        <a:pt x="4" y="14"/>
                        <a:pt x="4" y="14"/>
                      </a:cubicBezTo>
                      <a:cubicBezTo>
                        <a:pt x="41" y="1"/>
                        <a:pt x="41" y="1"/>
                        <a:pt x="41" y="1"/>
                      </a:cubicBezTo>
                      <a:cubicBezTo>
                        <a:pt x="38" y="1"/>
                        <a:pt x="34" y="0"/>
                        <a:pt x="31" y="0"/>
                      </a:cubicBezTo>
                      <a:lnTo>
                        <a:pt x="0" y="1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8" name="Freeform 1075"/>
                <p:cNvSpPr/>
                <p:nvPr/>
              </p:nvSpPr>
              <p:spPr bwMode="auto">
                <a:xfrm>
                  <a:off x="3713" y="4062"/>
                  <a:ext cx="36" cy="21"/>
                </a:xfrm>
                <a:custGeom>
                  <a:avLst/>
                  <a:gdLst>
                    <a:gd name="T0" fmla="*/ 15 w 15"/>
                    <a:gd name="T1" fmla="*/ 0 h 9"/>
                    <a:gd name="T2" fmla="*/ 0 w 15"/>
                    <a:gd name="T3" fmla="*/ 5 h 9"/>
                    <a:gd name="T4" fmla="*/ 5 w 15"/>
                    <a:gd name="T5" fmla="*/ 9 h 9"/>
                    <a:gd name="T6" fmla="*/ 15 w 15"/>
                    <a:gd name="T7" fmla="*/ 5 h 9"/>
                    <a:gd name="T8" fmla="*/ 15 w 15"/>
                    <a:gd name="T9" fmla="*/ 0 h 9"/>
                  </a:gdLst>
                  <a:ahLst/>
                  <a:cxnLst>
                    <a:cxn ang="0">
                      <a:pos x="T0" y="T1"/>
                    </a:cxn>
                    <a:cxn ang="0">
                      <a:pos x="T2" y="T3"/>
                    </a:cxn>
                    <a:cxn ang="0">
                      <a:pos x="T4" y="T5"/>
                    </a:cxn>
                    <a:cxn ang="0">
                      <a:pos x="T6" y="T7"/>
                    </a:cxn>
                    <a:cxn ang="0">
                      <a:pos x="T8" y="T9"/>
                    </a:cxn>
                  </a:cxnLst>
                  <a:rect l="0" t="0" r="r" b="b"/>
                  <a:pathLst>
                    <a:path w="15" h="9">
                      <a:moveTo>
                        <a:pt x="15" y="0"/>
                      </a:moveTo>
                      <a:cubicBezTo>
                        <a:pt x="0" y="5"/>
                        <a:pt x="0" y="5"/>
                        <a:pt x="0" y="5"/>
                      </a:cubicBezTo>
                      <a:cubicBezTo>
                        <a:pt x="2" y="6"/>
                        <a:pt x="4" y="7"/>
                        <a:pt x="5" y="9"/>
                      </a:cubicBezTo>
                      <a:cubicBezTo>
                        <a:pt x="15" y="5"/>
                        <a:pt x="15" y="5"/>
                        <a:pt x="15" y="5"/>
                      </a:cubicBezTo>
                      <a:lnTo>
                        <a:pt x="15" y="0"/>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9" name="Freeform 1076"/>
                <p:cNvSpPr/>
                <p:nvPr/>
              </p:nvSpPr>
              <p:spPr bwMode="auto">
                <a:xfrm>
                  <a:off x="3446" y="1190"/>
                  <a:ext cx="142" cy="62"/>
                </a:xfrm>
                <a:custGeom>
                  <a:avLst/>
                  <a:gdLst>
                    <a:gd name="T0" fmla="*/ 0 w 60"/>
                    <a:gd name="T1" fmla="*/ 8 h 26"/>
                    <a:gd name="T2" fmla="*/ 60 w 60"/>
                    <a:gd name="T3" fmla="*/ 26 h 26"/>
                    <a:gd name="T4" fmla="*/ 51 w 60"/>
                    <a:gd name="T5" fmla="*/ 15 h 26"/>
                    <a:gd name="T6" fmla="*/ 52 w 60"/>
                    <a:gd name="T7" fmla="*/ 15 h 26"/>
                    <a:gd name="T8" fmla="*/ 8 w 60"/>
                    <a:gd name="T9" fmla="*/ 0 h 26"/>
                    <a:gd name="T10" fmla="*/ 0 w 60"/>
                    <a:gd name="T11" fmla="*/ 8 h 26"/>
                  </a:gdLst>
                  <a:ahLst/>
                  <a:cxnLst>
                    <a:cxn ang="0">
                      <a:pos x="T0" y="T1"/>
                    </a:cxn>
                    <a:cxn ang="0">
                      <a:pos x="T2" y="T3"/>
                    </a:cxn>
                    <a:cxn ang="0">
                      <a:pos x="T4" y="T5"/>
                    </a:cxn>
                    <a:cxn ang="0">
                      <a:pos x="T6" y="T7"/>
                    </a:cxn>
                    <a:cxn ang="0">
                      <a:pos x="T8" y="T9"/>
                    </a:cxn>
                    <a:cxn ang="0">
                      <a:pos x="T10" y="T11"/>
                    </a:cxn>
                  </a:cxnLst>
                  <a:rect l="0" t="0" r="r" b="b"/>
                  <a:pathLst>
                    <a:path w="60" h="26">
                      <a:moveTo>
                        <a:pt x="0" y="8"/>
                      </a:moveTo>
                      <a:cubicBezTo>
                        <a:pt x="60" y="26"/>
                        <a:pt x="60" y="26"/>
                        <a:pt x="60" y="26"/>
                      </a:cubicBezTo>
                      <a:cubicBezTo>
                        <a:pt x="56" y="21"/>
                        <a:pt x="53" y="17"/>
                        <a:pt x="51" y="15"/>
                      </a:cubicBezTo>
                      <a:cubicBezTo>
                        <a:pt x="52" y="15"/>
                        <a:pt x="52" y="15"/>
                        <a:pt x="52" y="15"/>
                      </a:cubicBezTo>
                      <a:cubicBezTo>
                        <a:pt x="8" y="0"/>
                        <a:pt x="8" y="0"/>
                        <a:pt x="8" y="0"/>
                      </a:cubicBezTo>
                      <a:cubicBezTo>
                        <a:pt x="5" y="2"/>
                        <a:pt x="3" y="5"/>
                        <a:pt x="0" y="8"/>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0" name="Freeform 1077"/>
                <p:cNvSpPr/>
                <p:nvPr/>
              </p:nvSpPr>
              <p:spPr bwMode="auto">
                <a:xfrm>
                  <a:off x="3730" y="4079"/>
                  <a:ext cx="19" cy="21"/>
                </a:xfrm>
                <a:custGeom>
                  <a:avLst/>
                  <a:gdLst>
                    <a:gd name="T0" fmla="*/ 8 w 8"/>
                    <a:gd name="T1" fmla="*/ 0 h 9"/>
                    <a:gd name="T2" fmla="*/ 0 w 8"/>
                    <a:gd name="T3" fmla="*/ 3 h 9"/>
                    <a:gd name="T4" fmla="*/ 8 w 8"/>
                    <a:gd name="T5" fmla="*/ 9 h 9"/>
                    <a:gd name="T6" fmla="*/ 8 w 8"/>
                    <a:gd name="T7" fmla="*/ 0 h 9"/>
                  </a:gdLst>
                  <a:ahLst/>
                  <a:cxnLst>
                    <a:cxn ang="0">
                      <a:pos x="T0" y="T1"/>
                    </a:cxn>
                    <a:cxn ang="0">
                      <a:pos x="T2" y="T3"/>
                    </a:cxn>
                    <a:cxn ang="0">
                      <a:pos x="T4" y="T5"/>
                    </a:cxn>
                    <a:cxn ang="0">
                      <a:pos x="T6" y="T7"/>
                    </a:cxn>
                  </a:cxnLst>
                  <a:rect l="0" t="0" r="r" b="b"/>
                  <a:pathLst>
                    <a:path w="8" h="9">
                      <a:moveTo>
                        <a:pt x="8" y="0"/>
                      </a:moveTo>
                      <a:cubicBezTo>
                        <a:pt x="0" y="3"/>
                        <a:pt x="0" y="3"/>
                        <a:pt x="0" y="3"/>
                      </a:cubicBezTo>
                      <a:cubicBezTo>
                        <a:pt x="3" y="5"/>
                        <a:pt x="5" y="8"/>
                        <a:pt x="8" y="9"/>
                      </a:cubicBezTo>
                      <a:cubicBezTo>
                        <a:pt x="8" y="8"/>
                        <a:pt x="8" y="4"/>
                        <a:pt x="8"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1" name="Freeform 1078"/>
                <p:cNvSpPr/>
                <p:nvPr/>
              </p:nvSpPr>
              <p:spPr bwMode="auto">
                <a:xfrm>
                  <a:off x="3430" y="-12"/>
                  <a:ext cx="82" cy="62"/>
                </a:xfrm>
                <a:custGeom>
                  <a:avLst/>
                  <a:gdLst>
                    <a:gd name="T0" fmla="*/ 0 w 35"/>
                    <a:gd name="T1" fmla="*/ 7 h 26"/>
                    <a:gd name="T2" fmla="*/ 35 w 35"/>
                    <a:gd name="T3" fmla="*/ 26 h 26"/>
                    <a:gd name="T4" fmla="*/ 33 w 35"/>
                    <a:gd name="T5" fmla="*/ 0 h 26"/>
                    <a:gd name="T6" fmla="*/ 0 w 35"/>
                    <a:gd name="T7" fmla="*/ 7 h 26"/>
                  </a:gdLst>
                  <a:ahLst/>
                  <a:cxnLst>
                    <a:cxn ang="0">
                      <a:pos x="T0" y="T1"/>
                    </a:cxn>
                    <a:cxn ang="0">
                      <a:pos x="T2" y="T3"/>
                    </a:cxn>
                    <a:cxn ang="0">
                      <a:pos x="T4" y="T5"/>
                    </a:cxn>
                    <a:cxn ang="0">
                      <a:pos x="T6" y="T7"/>
                    </a:cxn>
                  </a:cxnLst>
                  <a:rect l="0" t="0" r="r" b="b"/>
                  <a:pathLst>
                    <a:path w="35" h="26">
                      <a:moveTo>
                        <a:pt x="0" y="7"/>
                      </a:moveTo>
                      <a:cubicBezTo>
                        <a:pt x="12" y="14"/>
                        <a:pt x="24" y="20"/>
                        <a:pt x="35" y="26"/>
                      </a:cubicBezTo>
                      <a:cubicBezTo>
                        <a:pt x="34" y="18"/>
                        <a:pt x="34" y="9"/>
                        <a:pt x="33" y="0"/>
                      </a:cubicBezTo>
                      <a:cubicBezTo>
                        <a:pt x="24" y="2"/>
                        <a:pt x="11" y="4"/>
                        <a:pt x="0" y="7"/>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2" name="Freeform 1079"/>
                <p:cNvSpPr/>
                <p:nvPr/>
              </p:nvSpPr>
              <p:spPr bwMode="auto">
                <a:xfrm>
                  <a:off x="3538" y="2283"/>
                  <a:ext cx="123" cy="90"/>
                </a:xfrm>
                <a:custGeom>
                  <a:avLst/>
                  <a:gdLst>
                    <a:gd name="T0" fmla="*/ 0 w 52"/>
                    <a:gd name="T1" fmla="*/ 27 h 38"/>
                    <a:gd name="T2" fmla="*/ 39 w 52"/>
                    <a:gd name="T3" fmla="*/ 38 h 38"/>
                    <a:gd name="T4" fmla="*/ 52 w 52"/>
                    <a:gd name="T5" fmla="*/ 23 h 38"/>
                    <a:gd name="T6" fmla="*/ 24 w 52"/>
                    <a:gd name="T7" fmla="*/ 0 h 38"/>
                    <a:gd name="T8" fmla="*/ 0 w 52"/>
                    <a:gd name="T9" fmla="*/ 27 h 38"/>
                  </a:gdLst>
                  <a:ahLst/>
                  <a:cxnLst>
                    <a:cxn ang="0">
                      <a:pos x="T0" y="T1"/>
                    </a:cxn>
                    <a:cxn ang="0">
                      <a:pos x="T2" y="T3"/>
                    </a:cxn>
                    <a:cxn ang="0">
                      <a:pos x="T4" y="T5"/>
                    </a:cxn>
                    <a:cxn ang="0">
                      <a:pos x="T6" y="T7"/>
                    </a:cxn>
                    <a:cxn ang="0">
                      <a:pos x="T8" y="T9"/>
                    </a:cxn>
                  </a:cxnLst>
                  <a:rect l="0" t="0" r="r" b="b"/>
                  <a:pathLst>
                    <a:path w="52" h="38">
                      <a:moveTo>
                        <a:pt x="0" y="27"/>
                      </a:moveTo>
                      <a:cubicBezTo>
                        <a:pt x="15" y="25"/>
                        <a:pt x="29" y="30"/>
                        <a:pt x="39" y="38"/>
                      </a:cubicBezTo>
                      <a:cubicBezTo>
                        <a:pt x="43" y="33"/>
                        <a:pt x="47" y="28"/>
                        <a:pt x="52" y="23"/>
                      </a:cubicBezTo>
                      <a:cubicBezTo>
                        <a:pt x="46" y="13"/>
                        <a:pt x="37" y="4"/>
                        <a:pt x="24" y="0"/>
                      </a:cubicBezTo>
                      <a:cubicBezTo>
                        <a:pt x="15" y="7"/>
                        <a:pt x="6" y="17"/>
                        <a:pt x="0" y="27"/>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3" name="Freeform 1080"/>
                <p:cNvSpPr/>
                <p:nvPr/>
              </p:nvSpPr>
              <p:spPr bwMode="auto">
                <a:xfrm>
                  <a:off x="3583" y="1978"/>
                  <a:ext cx="45" cy="85"/>
                </a:xfrm>
                <a:custGeom>
                  <a:avLst/>
                  <a:gdLst>
                    <a:gd name="T0" fmla="*/ 0 w 19"/>
                    <a:gd name="T1" fmla="*/ 36 h 36"/>
                    <a:gd name="T2" fmla="*/ 9 w 19"/>
                    <a:gd name="T3" fmla="*/ 32 h 36"/>
                    <a:gd name="T4" fmla="*/ 19 w 19"/>
                    <a:gd name="T5" fmla="*/ 0 h 36"/>
                    <a:gd name="T6" fmla="*/ 5 w 19"/>
                    <a:gd name="T7" fmla="*/ 5 h 36"/>
                    <a:gd name="T8" fmla="*/ 0 w 19"/>
                    <a:gd name="T9" fmla="*/ 36 h 36"/>
                  </a:gdLst>
                  <a:ahLst/>
                  <a:cxnLst>
                    <a:cxn ang="0">
                      <a:pos x="T0" y="T1"/>
                    </a:cxn>
                    <a:cxn ang="0">
                      <a:pos x="T2" y="T3"/>
                    </a:cxn>
                    <a:cxn ang="0">
                      <a:pos x="T4" y="T5"/>
                    </a:cxn>
                    <a:cxn ang="0">
                      <a:pos x="T6" y="T7"/>
                    </a:cxn>
                    <a:cxn ang="0">
                      <a:pos x="T8" y="T9"/>
                    </a:cxn>
                  </a:cxnLst>
                  <a:rect l="0" t="0" r="r" b="b"/>
                  <a:pathLst>
                    <a:path w="19" h="36">
                      <a:moveTo>
                        <a:pt x="0" y="36"/>
                      </a:moveTo>
                      <a:cubicBezTo>
                        <a:pt x="9" y="32"/>
                        <a:pt x="9" y="32"/>
                        <a:pt x="9" y="32"/>
                      </a:cubicBezTo>
                      <a:cubicBezTo>
                        <a:pt x="14" y="22"/>
                        <a:pt x="18" y="11"/>
                        <a:pt x="19" y="0"/>
                      </a:cubicBezTo>
                      <a:cubicBezTo>
                        <a:pt x="14" y="1"/>
                        <a:pt x="9" y="3"/>
                        <a:pt x="5" y="5"/>
                      </a:cubicBezTo>
                      <a:cubicBezTo>
                        <a:pt x="5" y="15"/>
                        <a:pt x="3" y="26"/>
                        <a:pt x="0" y="36"/>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4" name="Freeform 1081"/>
                <p:cNvSpPr/>
                <p:nvPr/>
              </p:nvSpPr>
              <p:spPr bwMode="auto">
                <a:xfrm>
                  <a:off x="3276" y="-35"/>
                  <a:ext cx="241" cy="302"/>
                </a:xfrm>
                <a:custGeom>
                  <a:avLst/>
                  <a:gdLst>
                    <a:gd name="T0" fmla="*/ 16 w 102"/>
                    <a:gd name="T1" fmla="*/ 128 h 128"/>
                    <a:gd name="T2" fmla="*/ 18 w 102"/>
                    <a:gd name="T3" fmla="*/ 19 h 128"/>
                    <a:gd name="T4" fmla="*/ 86 w 102"/>
                    <a:gd name="T5" fmla="*/ 57 h 128"/>
                    <a:gd name="T6" fmla="*/ 102 w 102"/>
                    <a:gd name="T7" fmla="*/ 42 h 128"/>
                    <a:gd name="T8" fmla="*/ 24 w 102"/>
                    <a:gd name="T9" fmla="*/ 0 h 128"/>
                    <a:gd name="T10" fmla="*/ 2 w 102"/>
                    <a:gd name="T11" fmla="*/ 0 h 128"/>
                    <a:gd name="T12" fmla="*/ 0 w 102"/>
                    <a:gd name="T13" fmla="*/ 115 h 128"/>
                    <a:gd name="T14" fmla="*/ 16 w 102"/>
                    <a:gd name="T15" fmla="*/ 128 h 1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28">
                      <a:moveTo>
                        <a:pt x="16" y="128"/>
                      </a:moveTo>
                      <a:cubicBezTo>
                        <a:pt x="17" y="85"/>
                        <a:pt x="17" y="31"/>
                        <a:pt x="18" y="19"/>
                      </a:cubicBezTo>
                      <a:cubicBezTo>
                        <a:pt x="36" y="29"/>
                        <a:pt x="63" y="44"/>
                        <a:pt x="86" y="57"/>
                      </a:cubicBezTo>
                      <a:cubicBezTo>
                        <a:pt x="91" y="52"/>
                        <a:pt x="96" y="47"/>
                        <a:pt x="102" y="42"/>
                      </a:cubicBezTo>
                      <a:cubicBezTo>
                        <a:pt x="78" y="31"/>
                        <a:pt x="48" y="13"/>
                        <a:pt x="24" y="0"/>
                      </a:cubicBezTo>
                      <a:cubicBezTo>
                        <a:pt x="2" y="0"/>
                        <a:pt x="2" y="0"/>
                        <a:pt x="2" y="0"/>
                      </a:cubicBezTo>
                      <a:cubicBezTo>
                        <a:pt x="1" y="25"/>
                        <a:pt x="2" y="81"/>
                        <a:pt x="0" y="115"/>
                      </a:cubicBezTo>
                      <a:cubicBezTo>
                        <a:pt x="6" y="119"/>
                        <a:pt x="11" y="123"/>
                        <a:pt x="16" y="128"/>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5" name="Freeform 1082"/>
                <p:cNvSpPr/>
                <p:nvPr/>
              </p:nvSpPr>
              <p:spPr bwMode="auto">
                <a:xfrm>
                  <a:off x="3545" y="1779"/>
                  <a:ext cx="43" cy="81"/>
                </a:xfrm>
                <a:custGeom>
                  <a:avLst/>
                  <a:gdLst>
                    <a:gd name="T0" fmla="*/ 0 w 18"/>
                    <a:gd name="T1" fmla="*/ 14 h 34"/>
                    <a:gd name="T2" fmla="*/ 6 w 18"/>
                    <a:gd name="T3" fmla="*/ 34 h 34"/>
                    <a:gd name="T4" fmla="*/ 17 w 18"/>
                    <a:gd name="T5" fmla="*/ 27 h 34"/>
                    <a:gd name="T6" fmla="*/ 15 w 18"/>
                    <a:gd name="T7" fmla="*/ 0 h 34"/>
                    <a:gd name="T8" fmla="*/ 0 w 18"/>
                    <a:gd name="T9" fmla="*/ 14 h 34"/>
                  </a:gdLst>
                  <a:ahLst/>
                  <a:cxnLst>
                    <a:cxn ang="0">
                      <a:pos x="T0" y="T1"/>
                    </a:cxn>
                    <a:cxn ang="0">
                      <a:pos x="T2" y="T3"/>
                    </a:cxn>
                    <a:cxn ang="0">
                      <a:pos x="T4" y="T5"/>
                    </a:cxn>
                    <a:cxn ang="0">
                      <a:pos x="T6" y="T7"/>
                    </a:cxn>
                    <a:cxn ang="0">
                      <a:pos x="T8" y="T9"/>
                    </a:cxn>
                  </a:cxnLst>
                  <a:rect l="0" t="0" r="r" b="b"/>
                  <a:pathLst>
                    <a:path w="18" h="34">
                      <a:moveTo>
                        <a:pt x="0" y="14"/>
                      </a:moveTo>
                      <a:cubicBezTo>
                        <a:pt x="3" y="21"/>
                        <a:pt x="5" y="27"/>
                        <a:pt x="6" y="34"/>
                      </a:cubicBezTo>
                      <a:cubicBezTo>
                        <a:pt x="9" y="31"/>
                        <a:pt x="13" y="29"/>
                        <a:pt x="17" y="27"/>
                      </a:cubicBezTo>
                      <a:cubicBezTo>
                        <a:pt x="18" y="17"/>
                        <a:pt x="17" y="8"/>
                        <a:pt x="15" y="0"/>
                      </a:cubicBezTo>
                      <a:cubicBezTo>
                        <a:pt x="9" y="4"/>
                        <a:pt x="4" y="9"/>
                        <a:pt x="0" y="14"/>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6" name="Freeform 1083"/>
                <p:cNvSpPr/>
                <p:nvPr/>
              </p:nvSpPr>
              <p:spPr bwMode="auto">
                <a:xfrm>
                  <a:off x="3638" y="3984"/>
                  <a:ext cx="73" cy="26"/>
                </a:xfrm>
                <a:custGeom>
                  <a:avLst/>
                  <a:gdLst>
                    <a:gd name="T0" fmla="*/ 0 w 31"/>
                    <a:gd name="T1" fmla="*/ 6 h 11"/>
                    <a:gd name="T2" fmla="*/ 0 w 31"/>
                    <a:gd name="T3" fmla="*/ 8 h 11"/>
                    <a:gd name="T4" fmla="*/ 3 w 31"/>
                    <a:gd name="T5" fmla="*/ 11 h 11"/>
                    <a:gd name="T6" fmla="*/ 31 w 31"/>
                    <a:gd name="T7" fmla="*/ 1 h 11"/>
                    <a:gd name="T8" fmla="*/ 20 w 31"/>
                    <a:gd name="T9" fmla="*/ 0 h 11"/>
                    <a:gd name="T10" fmla="*/ 0 w 31"/>
                    <a:gd name="T11" fmla="*/ 6 h 11"/>
                  </a:gdLst>
                  <a:ahLst/>
                  <a:cxnLst>
                    <a:cxn ang="0">
                      <a:pos x="T0" y="T1"/>
                    </a:cxn>
                    <a:cxn ang="0">
                      <a:pos x="T2" y="T3"/>
                    </a:cxn>
                    <a:cxn ang="0">
                      <a:pos x="T4" y="T5"/>
                    </a:cxn>
                    <a:cxn ang="0">
                      <a:pos x="T6" y="T7"/>
                    </a:cxn>
                    <a:cxn ang="0">
                      <a:pos x="T8" y="T9"/>
                    </a:cxn>
                    <a:cxn ang="0">
                      <a:pos x="T10" y="T11"/>
                    </a:cxn>
                  </a:cxnLst>
                  <a:rect l="0" t="0" r="r" b="b"/>
                  <a:pathLst>
                    <a:path w="31" h="11">
                      <a:moveTo>
                        <a:pt x="0" y="6"/>
                      </a:moveTo>
                      <a:cubicBezTo>
                        <a:pt x="0" y="7"/>
                        <a:pt x="0" y="8"/>
                        <a:pt x="0" y="8"/>
                      </a:cubicBezTo>
                      <a:cubicBezTo>
                        <a:pt x="3" y="11"/>
                        <a:pt x="3" y="11"/>
                        <a:pt x="3" y="11"/>
                      </a:cubicBezTo>
                      <a:cubicBezTo>
                        <a:pt x="31" y="1"/>
                        <a:pt x="31" y="1"/>
                        <a:pt x="31" y="1"/>
                      </a:cubicBezTo>
                      <a:cubicBezTo>
                        <a:pt x="27" y="1"/>
                        <a:pt x="23" y="0"/>
                        <a:pt x="20" y="0"/>
                      </a:cubicBezTo>
                      <a:lnTo>
                        <a:pt x="0" y="6"/>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7" name="Freeform 1084"/>
                <p:cNvSpPr/>
                <p:nvPr/>
              </p:nvSpPr>
              <p:spPr bwMode="auto">
                <a:xfrm>
                  <a:off x="3517" y="2501"/>
                  <a:ext cx="130" cy="104"/>
                </a:xfrm>
                <a:custGeom>
                  <a:avLst/>
                  <a:gdLst>
                    <a:gd name="T0" fmla="*/ 55 w 55"/>
                    <a:gd name="T1" fmla="*/ 21 h 44"/>
                    <a:gd name="T2" fmla="*/ 45 w 55"/>
                    <a:gd name="T3" fmla="*/ 2 h 44"/>
                    <a:gd name="T4" fmla="*/ 0 w 55"/>
                    <a:gd name="T5" fmla="*/ 14 h 44"/>
                    <a:gd name="T6" fmla="*/ 16 w 55"/>
                    <a:gd name="T7" fmla="*/ 44 h 44"/>
                    <a:gd name="T8" fmla="*/ 55 w 55"/>
                    <a:gd name="T9" fmla="*/ 21 h 44"/>
                  </a:gdLst>
                  <a:ahLst/>
                  <a:cxnLst>
                    <a:cxn ang="0">
                      <a:pos x="T0" y="T1"/>
                    </a:cxn>
                    <a:cxn ang="0">
                      <a:pos x="T2" y="T3"/>
                    </a:cxn>
                    <a:cxn ang="0">
                      <a:pos x="T4" y="T5"/>
                    </a:cxn>
                    <a:cxn ang="0">
                      <a:pos x="T6" y="T7"/>
                    </a:cxn>
                    <a:cxn ang="0">
                      <a:pos x="T8" y="T9"/>
                    </a:cxn>
                  </a:cxnLst>
                  <a:rect l="0" t="0" r="r" b="b"/>
                  <a:pathLst>
                    <a:path w="55" h="44">
                      <a:moveTo>
                        <a:pt x="55" y="21"/>
                      </a:moveTo>
                      <a:cubicBezTo>
                        <a:pt x="50" y="15"/>
                        <a:pt x="47" y="8"/>
                        <a:pt x="45" y="2"/>
                      </a:cubicBezTo>
                      <a:cubicBezTo>
                        <a:pt x="30" y="0"/>
                        <a:pt x="13" y="3"/>
                        <a:pt x="0" y="14"/>
                      </a:cubicBezTo>
                      <a:cubicBezTo>
                        <a:pt x="3" y="24"/>
                        <a:pt x="8" y="35"/>
                        <a:pt x="16" y="44"/>
                      </a:cubicBezTo>
                      <a:cubicBezTo>
                        <a:pt x="26" y="31"/>
                        <a:pt x="41" y="23"/>
                        <a:pt x="55" y="21"/>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8" name="Freeform 1085"/>
                <p:cNvSpPr/>
                <p:nvPr/>
              </p:nvSpPr>
              <p:spPr bwMode="auto">
                <a:xfrm>
                  <a:off x="3505" y="3234"/>
                  <a:ext cx="175" cy="123"/>
                </a:xfrm>
                <a:custGeom>
                  <a:avLst/>
                  <a:gdLst>
                    <a:gd name="T0" fmla="*/ 74 w 74"/>
                    <a:gd name="T1" fmla="*/ 19 h 52"/>
                    <a:gd name="T2" fmla="*/ 67 w 74"/>
                    <a:gd name="T3" fmla="*/ 0 h 52"/>
                    <a:gd name="T4" fmla="*/ 0 w 74"/>
                    <a:gd name="T5" fmla="*/ 49 h 52"/>
                    <a:gd name="T6" fmla="*/ 23 w 74"/>
                    <a:gd name="T7" fmla="*/ 52 h 52"/>
                    <a:gd name="T8" fmla="*/ 74 w 74"/>
                    <a:gd name="T9" fmla="*/ 19 h 52"/>
                  </a:gdLst>
                  <a:ahLst/>
                  <a:cxnLst>
                    <a:cxn ang="0">
                      <a:pos x="T0" y="T1"/>
                    </a:cxn>
                    <a:cxn ang="0">
                      <a:pos x="T2" y="T3"/>
                    </a:cxn>
                    <a:cxn ang="0">
                      <a:pos x="T4" y="T5"/>
                    </a:cxn>
                    <a:cxn ang="0">
                      <a:pos x="T6" y="T7"/>
                    </a:cxn>
                    <a:cxn ang="0">
                      <a:pos x="T8" y="T9"/>
                    </a:cxn>
                  </a:cxnLst>
                  <a:rect l="0" t="0" r="r" b="b"/>
                  <a:pathLst>
                    <a:path w="74" h="52">
                      <a:moveTo>
                        <a:pt x="74" y="19"/>
                      </a:moveTo>
                      <a:cubicBezTo>
                        <a:pt x="71" y="13"/>
                        <a:pt x="69" y="7"/>
                        <a:pt x="67" y="0"/>
                      </a:cubicBezTo>
                      <a:cubicBezTo>
                        <a:pt x="46" y="13"/>
                        <a:pt x="16" y="34"/>
                        <a:pt x="0" y="49"/>
                      </a:cubicBezTo>
                      <a:cubicBezTo>
                        <a:pt x="5" y="50"/>
                        <a:pt x="13" y="51"/>
                        <a:pt x="23" y="52"/>
                      </a:cubicBezTo>
                      <a:cubicBezTo>
                        <a:pt x="37" y="39"/>
                        <a:pt x="55" y="28"/>
                        <a:pt x="74" y="19"/>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9" name="Freeform 1086"/>
                <p:cNvSpPr/>
                <p:nvPr/>
              </p:nvSpPr>
              <p:spPr bwMode="auto">
                <a:xfrm>
                  <a:off x="3510" y="2352"/>
                  <a:ext cx="116" cy="75"/>
                </a:xfrm>
                <a:custGeom>
                  <a:avLst/>
                  <a:gdLst>
                    <a:gd name="T0" fmla="*/ 0 w 49"/>
                    <a:gd name="T1" fmla="*/ 30 h 32"/>
                    <a:gd name="T2" fmla="*/ 44 w 49"/>
                    <a:gd name="T3" fmla="*/ 32 h 32"/>
                    <a:gd name="T4" fmla="*/ 49 w 49"/>
                    <a:gd name="T5" fmla="*/ 13 h 32"/>
                    <a:gd name="T6" fmla="*/ 10 w 49"/>
                    <a:gd name="T7" fmla="*/ 3 h 32"/>
                    <a:gd name="T8" fmla="*/ 0 w 49"/>
                    <a:gd name="T9" fmla="*/ 30 h 32"/>
                  </a:gdLst>
                  <a:ahLst/>
                  <a:cxnLst>
                    <a:cxn ang="0">
                      <a:pos x="T0" y="T1"/>
                    </a:cxn>
                    <a:cxn ang="0">
                      <a:pos x="T2" y="T3"/>
                    </a:cxn>
                    <a:cxn ang="0">
                      <a:pos x="T4" y="T5"/>
                    </a:cxn>
                    <a:cxn ang="0">
                      <a:pos x="T6" y="T7"/>
                    </a:cxn>
                    <a:cxn ang="0">
                      <a:pos x="T8" y="T9"/>
                    </a:cxn>
                  </a:cxnLst>
                  <a:rect l="0" t="0" r="r" b="b"/>
                  <a:pathLst>
                    <a:path w="49" h="32">
                      <a:moveTo>
                        <a:pt x="0" y="30"/>
                      </a:moveTo>
                      <a:cubicBezTo>
                        <a:pt x="15" y="25"/>
                        <a:pt x="31" y="26"/>
                        <a:pt x="44" y="32"/>
                      </a:cubicBezTo>
                      <a:cubicBezTo>
                        <a:pt x="44" y="25"/>
                        <a:pt x="46" y="19"/>
                        <a:pt x="49" y="13"/>
                      </a:cubicBezTo>
                      <a:cubicBezTo>
                        <a:pt x="38" y="4"/>
                        <a:pt x="24" y="0"/>
                        <a:pt x="10" y="3"/>
                      </a:cubicBezTo>
                      <a:cubicBezTo>
                        <a:pt x="5" y="11"/>
                        <a:pt x="2" y="21"/>
                        <a:pt x="0" y="30"/>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0" name="Freeform 1087"/>
                <p:cNvSpPr/>
                <p:nvPr/>
              </p:nvSpPr>
              <p:spPr bwMode="auto">
                <a:xfrm>
                  <a:off x="3091" y="2120"/>
                  <a:ext cx="549" cy="1079"/>
                </a:xfrm>
                <a:custGeom>
                  <a:avLst/>
                  <a:gdLst>
                    <a:gd name="T0" fmla="*/ 218 w 232"/>
                    <a:gd name="T1" fmla="*/ 19 h 456"/>
                    <a:gd name="T2" fmla="*/ 209 w 232"/>
                    <a:gd name="T3" fmla="*/ 0 h 456"/>
                    <a:gd name="T4" fmla="*/ 97 w 232"/>
                    <a:gd name="T5" fmla="*/ 94 h 456"/>
                    <a:gd name="T6" fmla="*/ 149 w 232"/>
                    <a:gd name="T7" fmla="*/ 243 h 456"/>
                    <a:gd name="T8" fmla="*/ 202 w 232"/>
                    <a:gd name="T9" fmla="*/ 365 h 456"/>
                    <a:gd name="T10" fmla="*/ 69 w 232"/>
                    <a:gd name="T11" fmla="*/ 414 h 456"/>
                    <a:gd name="T12" fmla="*/ 79 w 232"/>
                    <a:gd name="T13" fmla="*/ 320 h 456"/>
                    <a:gd name="T14" fmla="*/ 151 w 232"/>
                    <a:gd name="T15" fmla="*/ 405 h 456"/>
                    <a:gd name="T16" fmla="*/ 166 w 232"/>
                    <a:gd name="T17" fmla="*/ 398 h 456"/>
                    <a:gd name="T18" fmla="*/ 78 w 232"/>
                    <a:gd name="T19" fmla="*/ 308 h 456"/>
                    <a:gd name="T20" fmla="*/ 54 w 232"/>
                    <a:gd name="T21" fmla="*/ 425 h 456"/>
                    <a:gd name="T22" fmla="*/ 214 w 232"/>
                    <a:gd name="T23" fmla="*/ 379 h 456"/>
                    <a:gd name="T24" fmla="*/ 177 w 232"/>
                    <a:gd name="T25" fmla="*/ 238 h 456"/>
                    <a:gd name="T26" fmla="*/ 134 w 232"/>
                    <a:gd name="T27" fmla="*/ 112 h 456"/>
                    <a:gd name="T28" fmla="*/ 218 w 232"/>
                    <a:gd name="T29" fmla="*/ 19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2" h="456">
                      <a:moveTo>
                        <a:pt x="218" y="19"/>
                      </a:moveTo>
                      <a:cubicBezTo>
                        <a:pt x="214" y="10"/>
                        <a:pt x="210" y="3"/>
                        <a:pt x="209" y="0"/>
                      </a:cubicBezTo>
                      <a:cubicBezTo>
                        <a:pt x="157" y="7"/>
                        <a:pt x="109" y="61"/>
                        <a:pt x="97" y="94"/>
                      </a:cubicBezTo>
                      <a:cubicBezTo>
                        <a:pt x="73" y="158"/>
                        <a:pt x="105" y="200"/>
                        <a:pt x="149" y="243"/>
                      </a:cubicBezTo>
                      <a:cubicBezTo>
                        <a:pt x="199" y="291"/>
                        <a:pt x="213" y="329"/>
                        <a:pt x="202" y="365"/>
                      </a:cubicBezTo>
                      <a:cubicBezTo>
                        <a:pt x="188" y="412"/>
                        <a:pt x="108" y="437"/>
                        <a:pt x="69" y="414"/>
                      </a:cubicBezTo>
                      <a:cubicBezTo>
                        <a:pt x="21" y="387"/>
                        <a:pt x="37" y="329"/>
                        <a:pt x="79" y="320"/>
                      </a:cubicBezTo>
                      <a:cubicBezTo>
                        <a:pt x="127" y="309"/>
                        <a:pt x="160" y="347"/>
                        <a:pt x="151" y="405"/>
                      </a:cubicBezTo>
                      <a:cubicBezTo>
                        <a:pt x="155" y="404"/>
                        <a:pt x="161" y="401"/>
                        <a:pt x="166" y="398"/>
                      </a:cubicBezTo>
                      <a:cubicBezTo>
                        <a:pt x="170" y="334"/>
                        <a:pt x="125" y="299"/>
                        <a:pt x="78" y="308"/>
                      </a:cubicBezTo>
                      <a:cubicBezTo>
                        <a:pt x="14" y="320"/>
                        <a:pt x="0" y="387"/>
                        <a:pt x="54" y="425"/>
                      </a:cubicBezTo>
                      <a:cubicBezTo>
                        <a:pt x="98" y="456"/>
                        <a:pt x="185" y="442"/>
                        <a:pt x="214" y="379"/>
                      </a:cubicBezTo>
                      <a:cubicBezTo>
                        <a:pt x="232" y="340"/>
                        <a:pt x="227" y="286"/>
                        <a:pt x="177" y="238"/>
                      </a:cubicBezTo>
                      <a:cubicBezTo>
                        <a:pt x="133" y="195"/>
                        <a:pt x="119" y="163"/>
                        <a:pt x="134" y="112"/>
                      </a:cubicBezTo>
                      <a:cubicBezTo>
                        <a:pt x="144" y="79"/>
                        <a:pt x="176" y="36"/>
                        <a:pt x="218" y="19"/>
                      </a:cubicBezTo>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1" name="Freeform 1088"/>
                <p:cNvSpPr/>
                <p:nvPr/>
              </p:nvSpPr>
              <p:spPr bwMode="auto">
                <a:xfrm>
                  <a:off x="3638" y="3137"/>
                  <a:ext cx="23" cy="92"/>
                </a:xfrm>
                <a:custGeom>
                  <a:avLst/>
                  <a:gdLst>
                    <a:gd name="T0" fmla="*/ 10 w 10"/>
                    <a:gd name="T1" fmla="*/ 36 h 39"/>
                    <a:gd name="T2" fmla="*/ 6 w 10"/>
                    <a:gd name="T3" fmla="*/ 8 h 39"/>
                    <a:gd name="T4" fmla="*/ 6 w 10"/>
                    <a:gd name="T5" fmla="*/ 0 h 39"/>
                    <a:gd name="T6" fmla="*/ 0 w 10"/>
                    <a:gd name="T7" fmla="*/ 8 h 39"/>
                    <a:gd name="T8" fmla="*/ 5 w 10"/>
                    <a:gd name="T9" fmla="*/ 39 h 39"/>
                    <a:gd name="T10" fmla="*/ 10 w 10"/>
                    <a:gd name="T11" fmla="*/ 36 h 39"/>
                  </a:gdLst>
                  <a:ahLst/>
                  <a:cxnLst>
                    <a:cxn ang="0">
                      <a:pos x="T0" y="T1"/>
                    </a:cxn>
                    <a:cxn ang="0">
                      <a:pos x="T2" y="T3"/>
                    </a:cxn>
                    <a:cxn ang="0">
                      <a:pos x="T4" y="T5"/>
                    </a:cxn>
                    <a:cxn ang="0">
                      <a:pos x="T6" y="T7"/>
                    </a:cxn>
                    <a:cxn ang="0">
                      <a:pos x="T8" y="T9"/>
                    </a:cxn>
                    <a:cxn ang="0">
                      <a:pos x="T10" y="T11"/>
                    </a:cxn>
                  </a:cxnLst>
                  <a:rect l="0" t="0" r="r" b="b"/>
                  <a:pathLst>
                    <a:path w="10" h="39">
                      <a:moveTo>
                        <a:pt x="10" y="36"/>
                      </a:moveTo>
                      <a:cubicBezTo>
                        <a:pt x="8" y="27"/>
                        <a:pt x="7" y="18"/>
                        <a:pt x="6" y="8"/>
                      </a:cubicBezTo>
                      <a:cubicBezTo>
                        <a:pt x="6" y="5"/>
                        <a:pt x="6" y="3"/>
                        <a:pt x="6" y="0"/>
                      </a:cubicBezTo>
                      <a:cubicBezTo>
                        <a:pt x="4" y="3"/>
                        <a:pt x="2" y="6"/>
                        <a:pt x="0" y="8"/>
                      </a:cubicBezTo>
                      <a:cubicBezTo>
                        <a:pt x="5" y="39"/>
                        <a:pt x="5" y="39"/>
                        <a:pt x="5" y="39"/>
                      </a:cubicBezTo>
                      <a:cubicBezTo>
                        <a:pt x="6" y="38"/>
                        <a:pt x="8" y="37"/>
                        <a:pt x="10" y="3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2" name="Freeform 1089"/>
                <p:cNvSpPr/>
                <p:nvPr/>
              </p:nvSpPr>
              <p:spPr bwMode="auto">
                <a:xfrm>
                  <a:off x="3503" y="2420"/>
                  <a:ext cx="116" cy="104"/>
                </a:xfrm>
                <a:custGeom>
                  <a:avLst/>
                  <a:gdLst>
                    <a:gd name="T0" fmla="*/ 4 w 49"/>
                    <a:gd name="T1" fmla="*/ 44 h 44"/>
                    <a:gd name="T2" fmla="*/ 49 w 49"/>
                    <a:gd name="T3" fmla="*/ 31 h 44"/>
                    <a:gd name="T4" fmla="*/ 46 w 49"/>
                    <a:gd name="T5" fmla="*/ 8 h 44"/>
                    <a:gd name="T6" fmla="*/ 2 w 49"/>
                    <a:gd name="T7" fmla="*/ 7 h 44"/>
                    <a:gd name="T8" fmla="*/ 4 w 49"/>
                    <a:gd name="T9" fmla="*/ 44 h 44"/>
                  </a:gdLst>
                  <a:ahLst/>
                  <a:cxnLst>
                    <a:cxn ang="0">
                      <a:pos x="T0" y="T1"/>
                    </a:cxn>
                    <a:cxn ang="0">
                      <a:pos x="T2" y="T3"/>
                    </a:cxn>
                    <a:cxn ang="0">
                      <a:pos x="T4" y="T5"/>
                    </a:cxn>
                    <a:cxn ang="0">
                      <a:pos x="T6" y="T7"/>
                    </a:cxn>
                    <a:cxn ang="0">
                      <a:pos x="T8" y="T9"/>
                    </a:cxn>
                  </a:cxnLst>
                  <a:rect l="0" t="0" r="r" b="b"/>
                  <a:pathLst>
                    <a:path w="49" h="44">
                      <a:moveTo>
                        <a:pt x="4" y="44"/>
                      </a:moveTo>
                      <a:cubicBezTo>
                        <a:pt x="18" y="33"/>
                        <a:pt x="35" y="29"/>
                        <a:pt x="49" y="31"/>
                      </a:cubicBezTo>
                      <a:cubicBezTo>
                        <a:pt x="47" y="23"/>
                        <a:pt x="46" y="15"/>
                        <a:pt x="46" y="8"/>
                      </a:cubicBezTo>
                      <a:cubicBezTo>
                        <a:pt x="33" y="2"/>
                        <a:pt x="17" y="0"/>
                        <a:pt x="2" y="7"/>
                      </a:cubicBezTo>
                      <a:cubicBezTo>
                        <a:pt x="0" y="19"/>
                        <a:pt x="1" y="31"/>
                        <a:pt x="4" y="44"/>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3" name="Freeform 1090"/>
                <p:cNvSpPr/>
                <p:nvPr/>
              </p:nvSpPr>
              <p:spPr bwMode="auto">
                <a:xfrm>
                  <a:off x="3356" y="1379"/>
                  <a:ext cx="189" cy="36"/>
                </a:xfrm>
                <a:custGeom>
                  <a:avLst/>
                  <a:gdLst>
                    <a:gd name="T0" fmla="*/ 64 w 80"/>
                    <a:gd name="T1" fmla="*/ 15 h 15"/>
                    <a:gd name="T2" fmla="*/ 80 w 80"/>
                    <a:gd name="T3" fmla="*/ 10 h 15"/>
                    <a:gd name="T4" fmla="*/ 0 w 80"/>
                    <a:gd name="T5" fmla="*/ 0 h 15"/>
                    <a:gd name="T6" fmla="*/ 1 w 80"/>
                    <a:gd name="T7" fmla="*/ 7 h 15"/>
                    <a:gd name="T8" fmla="*/ 64 w 80"/>
                    <a:gd name="T9" fmla="*/ 15 h 15"/>
                  </a:gdLst>
                  <a:ahLst/>
                  <a:cxnLst>
                    <a:cxn ang="0">
                      <a:pos x="T0" y="T1"/>
                    </a:cxn>
                    <a:cxn ang="0">
                      <a:pos x="T2" y="T3"/>
                    </a:cxn>
                    <a:cxn ang="0">
                      <a:pos x="T4" y="T5"/>
                    </a:cxn>
                    <a:cxn ang="0">
                      <a:pos x="T6" y="T7"/>
                    </a:cxn>
                    <a:cxn ang="0">
                      <a:pos x="T8" y="T9"/>
                    </a:cxn>
                  </a:cxnLst>
                  <a:rect l="0" t="0" r="r" b="b"/>
                  <a:pathLst>
                    <a:path w="80" h="15">
                      <a:moveTo>
                        <a:pt x="64" y="15"/>
                      </a:moveTo>
                      <a:cubicBezTo>
                        <a:pt x="69" y="13"/>
                        <a:pt x="74" y="11"/>
                        <a:pt x="80" y="10"/>
                      </a:cubicBezTo>
                      <a:cubicBezTo>
                        <a:pt x="0" y="0"/>
                        <a:pt x="0" y="0"/>
                        <a:pt x="0" y="0"/>
                      </a:cubicBezTo>
                      <a:cubicBezTo>
                        <a:pt x="0" y="2"/>
                        <a:pt x="1" y="4"/>
                        <a:pt x="1" y="7"/>
                      </a:cubicBezTo>
                      <a:lnTo>
                        <a:pt x="64" y="15"/>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4" name="Freeform 1091"/>
                <p:cNvSpPr/>
                <p:nvPr/>
              </p:nvSpPr>
              <p:spPr bwMode="auto">
                <a:xfrm>
                  <a:off x="3512" y="1722"/>
                  <a:ext cx="67" cy="81"/>
                </a:xfrm>
                <a:custGeom>
                  <a:avLst/>
                  <a:gdLst>
                    <a:gd name="T0" fmla="*/ 0 w 28"/>
                    <a:gd name="T1" fmla="*/ 17 h 34"/>
                    <a:gd name="T2" fmla="*/ 11 w 28"/>
                    <a:gd name="T3" fmla="*/ 34 h 34"/>
                    <a:gd name="T4" fmla="*/ 28 w 28"/>
                    <a:gd name="T5" fmla="*/ 19 h 34"/>
                    <a:gd name="T6" fmla="*/ 19 w 28"/>
                    <a:gd name="T7" fmla="*/ 0 h 34"/>
                    <a:gd name="T8" fmla="*/ 0 w 28"/>
                    <a:gd name="T9" fmla="*/ 17 h 34"/>
                  </a:gdLst>
                  <a:ahLst/>
                  <a:cxnLst>
                    <a:cxn ang="0">
                      <a:pos x="T0" y="T1"/>
                    </a:cxn>
                    <a:cxn ang="0">
                      <a:pos x="T2" y="T3"/>
                    </a:cxn>
                    <a:cxn ang="0">
                      <a:pos x="T4" y="T5"/>
                    </a:cxn>
                    <a:cxn ang="0">
                      <a:pos x="T6" y="T7"/>
                    </a:cxn>
                    <a:cxn ang="0">
                      <a:pos x="T8" y="T9"/>
                    </a:cxn>
                  </a:cxnLst>
                  <a:rect l="0" t="0" r="r" b="b"/>
                  <a:pathLst>
                    <a:path w="28" h="34">
                      <a:moveTo>
                        <a:pt x="0" y="17"/>
                      </a:moveTo>
                      <a:cubicBezTo>
                        <a:pt x="4" y="22"/>
                        <a:pt x="8" y="28"/>
                        <a:pt x="11" y="34"/>
                      </a:cubicBezTo>
                      <a:cubicBezTo>
                        <a:pt x="16" y="28"/>
                        <a:pt x="22" y="23"/>
                        <a:pt x="28" y="19"/>
                      </a:cubicBezTo>
                      <a:cubicBezTo>
                        <a:pt x="26" y="12"/>
                        <a:pt x="23" y="5"/>
                        <a:pt x="19" y="0"/>
                      </a:cubicBezTo>
                      <a:cubicBezTo>
                        <a:pt x="12" y="5"/>
                        <a:pt x="6" y="10"/>
                        <a:pt x="0" y="17"/>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5" name="Freeform 1092"/>
                <p:cNvSpPr/>
                <p:nvPr/>
              </p:nvSpPr>
              <p:spPr bwMode="auto">
                <a:xfrm>
                  <a:off x="3623" y="3161"/>
                  <a:ext cx="22" cy="78"/>
                </a:xfrm>
                <a:custGeom>
                  <a:avLst/>
                  <a:gdLst>
                    <a:gd name="T0" fmla="*/ 9 w 9"/>
                    <a:gd name="T1" fmla="*/ 30 h 33"/>
                    <a:gd name="T2" fmla="*/ 4 w 9"/>
                    <a:gd name="T3" fmla="*/ 0 h 33"/>
                    <a:gd name="T4" fmla="*/ 0 w 9"/>
                    <a:gd name="T5" fmla="*/ 5 h 33"/>
                    <a:gd name="T6" fmla="*/ 4 w 9"/>
                    <a:gd name="T7" fmla="*/ 33 h 33"/>
                    <a:gd name="T8" fmla="*/ 9 w 9"/>
                    <a:gd name="T9" fmla="*/ 30 h 33"/>
                  </a:gdLst>
                  <a:ahLst/>
                  <a:cxnLst>
                    <a:cxn ang="0">
                      <a:pos x="T0" y="T1"/>
                    </a:cxn>
                    <a:cxn ang="0">
                      <a:pos x="T2" y="T3"/>
                    </a:cxn>
                    <a:cxn ang="0">
                      <a:pos x="T4" y="T5"/>
                    </a:cxn>
                    <a:cxn ang="0">
                      <a:pos x="T6" y="T7"/>
                    </a:cxn>
                    <a:cxn ang="0">
                      <a:pos x="T8" y="T9"/>
                    </a:cxn>
                  </a:cxnLst>
                  <a:rect l="0" t="0" r="r" b="b"/>
                  <a:pathLst>
                    <a:path w="9" h="33">
                      <a:moveTo>
                        <a:pt x="9" y="30"/>
                      </a:moveTo>
                      <a:cubicBezTo>
                        <a:pt x="4" y="0"/>
                        <a:pt x="4" y="0"/>
                        <a:pt x="4" y="0"/>
                      </a:cubicBezTo>
                      <a:cubicBezTo>
                        <a:pt x="3" y="2"/>
                        <a:pt x="1" y="3"/>
                        <a:pt x="0" y="5"/>
                      </a:cubicBezTo>
                      <a:cubicBezTo>
                        <a:pt x="4" y="33"/>
                        <a:pt x="4" y="33"/>
                        <a:pt x="4" y="33"/>
                      </a:cubicBezTo>
                      <a:cubicBezTo>
                        <a:pt x="6" y="32"/>
                        <a:pt x="8" y="31"/>
                        <a:pt x="9" y="3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6" name="Freeform 1093"/>
                <p:cNvSpPr/>
                <p:nvPr/>
              </p:nvSpPr>
              <p:spPr bwMode="auto">
                <a:xfrm>
                  <a:off x="3515" y="1999"/>
                  <a:ext cx="64" cy="102"/>
                </a:xfrm>
                <a:custGeom>
                  <a:avLst/>
                  <a:gdLst>
                    <a:gd name="T0" fmla="*/ 13 w 27"/>
                    <a:gd name="T1" fmla="*/ 43 h 43"/>
                    <a:gd name="T2" fmla="*/ 27 w 27"/>
                    <a:gd name="T3" fmla="*/ 0 h 43"/>
                    <a:gd name="T4" fmla="*/ 13 w 27"/>
                    <a:gd name="T5" fmla="*/ 43 h 43"/>
                  </a:gdLst>
                  <a:ahLst/>
                  <a:cxnLst>
                    <a:cxn ang="0">
                      <a:pos x="T0" y="T1"/>
                    </a:cxn>
                    <a:cxn ang="0">
                      <a:pos x="T2" y="T3"/>
                    </a:cxn>
                    <a:cxn ang="0">
                      <a:pos x="T4" y="T5"/>
                    </a:cxn>
                  </a:cxnLst>
                  <a:rect l="0" t="0" r="r" b="b"/>
                  <a:pathLst>
                    <a:path w="27" h="43">
                      <a:moveTo>
                        <a:pt x="13" y="43"/>
                      </a:moveTo>
                      <a:cubicBezTo>
                        <a:pt x="22" y="31"/>
                        <a:pt x="27" y="16"/>
                        <a:pt x="27" y="0"/>
                      </a:cubicBezTo>
                      <a:cubicBezTo>
                        <a:pt x="11" y="11"/>
                        <a:pt x="0" y="29"/>
                        <a:pt x="13" y="43"/>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7" name="Freeform 1094"/>
                <p:cNvSpPr/>
                <p:nvPr/>
              </p:nvSpPr>
              <p:spPr bwMode="auto">
                <a:xfrm>
                  <a:off x="3633" y="3970"/>
                  <a:ext cx="43" cy="26"/>
                </a:xfrm>
                <a:custGeom>
                  <a:avLst/>
                  <a:gdLst>
                    <a:gd name="T0" fmla="*/ 2 w 18"/>
                    <a:gd name="T1" fmla="*/ 11 h 11"/>
                    <a:gd name="T2" fmla="*/ 18 w 18"/>
                    <a:gd name="T3" fmla="*/ 5 h 11"/>
                    <a:gd name="T4" fmla="*/ 0 w 18"/>
                    <a:gd name="T5" fmla="*/ 0 h 11"/>
                    <a:gd name="T6" fmla="*/ 2 w 18"/>
                    <a:gd name="T7" fmla="*/ 11 h 11"/>
                  </a:gdLst>
                  <a:ahLst/>
                  <a:cxnLst>
                    <a:cxn ang="0">
                      <a:pos x="T0" y="T1"/>
                    </a:cxn>
                    <a:cxn ang="0">
                      <a:pos x="T2" y="T3"/>
                    </a:cxn>
                    <a:cxn ang="0">
                      <a:pos x="T4" y="T5"/>
                    </a:cxn>
                    <a:cxn ang="0">
                      <a:pos x="T6" y="T7"/>
                    </a:cxn>
                  </a:cxnLst>
                  <a:rect l="0" t="0" r="r" b="b"/>
                  <a:pathLst>
                    <a:path w="18" h="11">
                      <a:moveTo>
                        <a:pt x="2" y="11"/>
                      </a:moveTo>
                      <a:cubicBezTo>
                        <a:pt x="18" y="5"/>
                        <a:pt x="18" y="5"/>
                        <a:pt x="18" y="5"/>
                      </a:cubicBezTo>
                      <a:cubicBezTo>
                        <a:pt x="12" y="4"/>
                        <a:pt x="6" y="2"/>
                        <a:pt x="0" y="0"/>
                      </a:cubicBezTo>
                      <a:cubicBezTo>
                        <a:pt x="1" y="4"/>
                        <a:pt x="1" y="7"/>
                        <a:pt x="2" y="1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8" name="Freeform 1095"/>
                <p:cNvSpPr/>
                <p:nvPr/>
              </p:nvSpPr>
              <p:spPr bwMode="auto">
                <a:xfrm>
                  <a:off x="3434" y="-35"/>
                  <a:ext cx="7" cy="7"/>
                </a:xfrm>
                <a:custGeom>
                  <a:avLst/>
                  <a:gdLst>
                    <a:gd name="T0" fmla="*/ 3 w 3"/>
                    <a:gd name="T1" fmla="*/ 0 h 3"/>
                    <a:gd name="T2" fmla="*/ 0 w 3"/>
                    <a:gd name="T3" fmla="*/ 0 h 3"/>
                    <a:gd name="T4" fmla="*/ 3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0"/>
                        <a:pt x="0" y="0"/>
                        <a:pt x="0" y="0"/>
                      </a:cubicBezTo>
                      <a:cubicBezTo>
                        <a:pt x="1" y="1"/>
                        <a:pt x="2" y="2"/>
                        <a:pt x="3" y="3"/>
                      </a:cubicBezTo>
                      <a:cubicBezTo>
                        <a:pt x="3" y="2"/>
                        <a:pt x="3" y="1"/>
                        <a:pt x="3"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9" name="Freeform 1096"/>
                <p:cNvSpPr/>
                <p:nvPr/>
              </p:nvSpPr>
              <p:spPr bwMode="auto">
                <a:xfrm>
                  <a:off x="3609" y="3175"/>
                  <a:ext cx="22" cy="73"/>
                </a:xfrm>
                <a:custGeom>
                  <a:avLst/>
                  <a:gdLst>
                    <a:gd name="T0" fmla="*/ 9 w 9"/>
                    <a:gd name="T1" fmla="*/ 28 h 31"/>
                    <a:gd name="T2" fmla="*/ 4 w 9"/>
                    <a:gd name="T3" fmla="*/ 0 h 31"/>
                    <a:gd name="T4" fmla="*/ 0 w 9"/>
                    <a:gd name="T5" fmla="*/ 5 h 31"/>
                    <a:gd name="T6" fmla="*/ 4 w 9"/>
                    <a:gd name="T7" fmla="*/ 31 h 31"/>
                    <a:gd name="T8" fmla="*/ 9 w 9"/>
                    <a:gd name="T9" fmla="*/ 28 h 31"/>
                  </a:gdLst>
                  <a:ahLst/>
                  <a:cxnLst>
                    <a:cxn ang="0">
                      <a:pos x="T0" y="T1"/>
                    </a:cxn>
                    <a:cxn ang="0">
                      <a:pos x="T2" y="T3"/>
                    </a:cxn>
                    <a:cxn ang="0">
                      <a:pos x="T4" y="T5"/>
                    </a:cxn>
                    <a:cxn ang="0">
                      <a:pos x="T6" y="T7"/>
                    </a:cxn>
                    <a:cxn ang="0">
                      <a:pos x="T8" y="T9"/>
                    </a:cxn>
                  </a:cxnLst>
                  <a:rect l="0" t="0" r="r" b="b"/>
                  <a:pathLst>
                    <a:path w="9" h="31">
                      <a:moveTo>
                        <a:pt x="9" y="28"/>
                      </a:moveTo>
                      <a:cubicBezTo>
                        <a:pt x="4" y="0"/>
                        <a:pt x="4" y="0"/>
                        <a:pt x="4" y="0"/>
                      </a:cubicBezTo>
                      <a:cubicBezTo>
                        <a:pt x="3" y="2"/>
                        <a:pt x="1" y="3"/>
                        <a:pt x="0" y="5"/>
                      </a:cubicBezTo>
                      <a:cubicBezTo>
                        <a:pt x="4" y="31"/>
                        <a:pt x="4" y="31"/>
                        <a:pt x="4" y="31"/>
                      </a:cubicBezTo>
                      <a:cubicBezTo>
                        <a:pt x="6" y="30"/>
                        <a:pt x="7" y="29"/>
                        <a:pt x="9" y="28"/>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0" name="Freeform 1097"/>
                <p:cNvSpPr/>
                <p:nvPr/>
              </p:nvSpPr>
              <p:spPr bwMode="auto">
                <a:xfrm>
                  <a:off x="3328" y="36"/>
                  <a:ext cx="139" cy="402"/>
                </a:xfrm>
                <a:custGeom>
                  <a:avLst/>
                  <a:gdLst>
                    <a:gd name="T0" fmla="*/ 48 w 59"/>
                    <a:gd name="T1" fmla="*/ 165 h 170"/>
                    <a:gd name="T2" fmla="*/ 42 w 59"/>
                    <a:gd name="T3" fmla="*/ 146 h 170"/>
                    <a:gd name="T4" fmla="*/ 24 w 59"/>
                    <a:gd name="T5" fmla="*/ 78 h 170"/>
                    <a:gd name="T6" fmla="*/ 12 w 59"/>
                    <a:gd name="T7" fmla="*/ 21 h 170"/>
                    <a:gd name="T8" fmla="*/ 48 w 59"/>
                    <a:gd name="T9" fmla="*/ 42 h 170"/>
                    <a:gd name="T10" fmla="*/ 59 w 59"/>
                    <a:gd name="T11" fmla="*/ 31 h 170"/>
                    <a:gd name="T12" fmla="*/ 2 w 59"/>
                    <a:gd name="T13" fmla="*/ 0 h 170"/>
                    <a:gd name="T14" fmla="*/ 0 w 59"/>
                    <a:gd name="T15" fmla="*/ 103 h 170"/>
                    <a:gd name="T16" fmla="*/ 39 w 59"/>
                    <a:gd name="T17" fmla="*/ 170 h 170"/>
                    <a:gd name="T18" fmla="*/ 48 w 59"/>
                    <a:gd name="T19" fmla="*/ 165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170">
                      <a:moveTo>
                        <a:pt x="48" y="165"/>
                      </a:moveTo>
                      <a:cubicBezTo>
                        <a:pt x="46" y="159"/>
                        <a:pt x="44" y="152"/>
                        <a:pt x="42" y="146"/>
                      </a:cubicBezTo>
                      <a:cubicBezTo>
                        <a:pt x="28" y="124"/>
                        <a:pt x="18" y="99"/>
                        <a:pt x="24" y="78"/>
                      </a:cubicBezTo>
                      <a:cubicBezTo>
                        <a:pt x="18" y="54"/>
                        <a:pt x="13" y="33"/>
                        <a:pt x="12" y="21"/>
                      </a:cubicBezTo>
                      <a:cubicBezTo>
                        <a:pt x="21" y="26"/>
                        <a:pt x="34" y="34"/>
                        <a:pt x="48" y="42"/>
                      </a:cubicBezTo>
                      <a:cubicBezTo>
                        <a:pt x="52" y="39"/>
                        <a:pt x="55" y="35"/>
                        <a:pt x="59" y="31"/>
                      </a:cubicBezTo>
                      <a:cubicBezTo>
                        <a:pt x="38" y="20"/>
                        <a:pt x="17" y="8"/>
                        <a:pt x="2" y="0"/>
                      </a:cubicBezTo>
                      <a:cubicBezTo>
                        <a:pt x="2" y="12"/>
                        <a:pt x="1" y="63"/>
                        <a:pt x="0" y="103"/>
                      </a:cubicBezTo>
                      <a:cubicBezTo>
                        <a:pt x="18" y="122"/>
                        <a:pt x="34" y="144"/>
                        <a:pt x="39" y="170"/>
                      </a:cubicBezTo>
                      <a:cubicBezTo>
                        <a:pt x="42" y="168"/>
                        <a:pt x="45" y="167"/>
                        <a:pt x="48" y="165"/>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1" name="Freeform 1098"/>
                <p:cNvSpPr/>
                <p:nvPr/>
              </p:nvSpPr>
              <p:spPr bwMode="auto">
                <a:xfrm>
                  <a:off x="3595" y="3189"/>
                  <a:ext cx="21" cy="71"/>
                </a:xfrm>
                <a:custGeom>
                  <a:avLst/>
                  <a:gdLst>
                    <a:gd name="T0" fmla="*/ 9 w 9"/>
                    <a:gd name="T1" fmla="*/ 26 h 30"/>
                    <a:gd name="T2" fmla="*/ 4 w 9"/>
                    <a:gd name="T3" fmla="*/ 0 h 30"/>
                    <a:gd name="T4" fmla="*/ 0 w 9"/>
                    <a:gd name="T5" fmla="*/ 4 h 30"/>
                    <a:gd name="T6" fmla="*/ 4 w 9"/>
                    <a:gd name="T7" fmla="*/ 30 h 30"/>
                    <a:gd name="T8" fmla="*/ 9 w 9"/>
                    <a:gd name="T9" fmla="*/ 26 h 30"/>
                  </a:gdLst>
                  <a:ahLst/>
                  <a:cxnLst>
                    <a:cxn ang="0">
                      <a:pos x="T0" y="T1"/>
                    </a:cxn>
                    <a:cxn ang="0">
                      <a:pos x="T2" y="T3"/>
                    </a:cxn>
                    <a:cxn ang="0">
                      <a:pos x="T4" y="T5"/>
                    </a:cxn>
                    <a:cxn ang="0">
                      <a:pos x="T6" y="T7"/>
                    </a:cxn>
                    <a:cxn ang="0">
                      <a:pos x="T8" y="T9"/>
                    </a:cxn>
                  </a:cxnLst>
                  <a:rect l="0" t="0" r="r" b="b"/>
                  <a:pathLst>
                    <a:path w="9" h="30">
                      <a:moveTo>
                        <a:pt x="9" y="26"/>
                      </a:moveTo>
                      <a:cubicBezTo>
                        <a:pt x="4" y="0"/>
                        <a:pt x="4" y="0"/>
                        <a:pt x="4" y="0"/>
                      </a:cubicBezTo>
                      <a:cubicBezTo>
                        <a:pt x="3" y="1"/>
                        <a:pt x="2" y="3"/>
                        <a:pt x="0" y="4"/>
                      </a:cubicBezTo>
                      <a:cubicBezTo>
                        <a:pt x="4" y="30"/>
                        <a:pt x="4" y="30"/>
                        <a:pt x="4" y="30"/>
                      </a:cubicBezTo>
                      <a:cubicBezTo>
                        <a:pt x="6" y="28"/>
                        <a:pt x="7" y="27"/>
                        <a:pt x="9" y="2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2" name="Freeform 1099"/>
                <p:cNvSpPr/>
                <p:nvPr/>
              </p:nvSpPr>
              <p:spPr bwMode="auto">
                <a:xfrm>
                  <a:off x="3373" y="114"/>
                  <a:ext cx="61" cy="40"/>
                </a:xfrm>
                <a:custGeom>
                  <a:avLst/>
                  <a:gdLst>
                    <a:gd name="T0" fmla="*/ 1 w 26"/>
                    <a:gd name="T1" fmla="*/ 8 h 17"/>
                    <a:gd name="T2" fmla="*/ 22 w 26"/>
                    <a:gd name="T3" fmla="*/ 17 h 17"/>
                    <a:gd name="T4" fmla="*/ 26 w 26"/>
                    <a:gd name="T5" fmla="*/ 13 h 17"/>
                    <a:gd name="T6" fmla="*/ 0 w 26"/>
                    <a:gd name="T7" fmla="*/ 0 h 17"/>
                    <a:gd name="T8" fmla="*/ 1 w 26"/>
                    <a:gd name="T9" fmla="*/ 8 h 17"/>
                  </a:gdLst>
                  <a:ahLst/>
                  <a:cxnLst>
                    <a:cxn ang="0">
                      <a:pos x="T0" y="T1"/>
                    </a:cxn>
                    <a:cxn ang="0">
                      <a:pos x="T2" y="T3"/>
                    </a:cxn>
                    <a:cxn ang="0">
                      <a:pos x="T4" y="T5"/>
                    </a:cxn>
                    <a:cxn ang="0">
                      <a:pos x="T6" y="T7"/>
                    </a:cxn>
                    <a:cxn ang="0">
                      <a:pos x="T8" y="T9"/>
                    </a:cxn>
                  </a:cxnLst>
                  <a:rect l="0" t="0" r="r" b="b"/>
                  <a:pathLst>
                    <a:path w="26" h="17">
                      <a:moveTo>
                        <a:pt x="1" y="8"/>
                      </a:moveTo>
                      <a:cubicBezTo>
                        <a:pt x="22" y="17"/>
                        <a:pt x="22" y="17"/>
                        <a:pt x="22" y="17"/>
                      </a:cubicBezTo>
                      <a:cubicBezTo>
                        <a:pt x="23" y="16"/>
                        <a:pt x="24" y="15"/>
                        <a:pt x="26" y="13"/>
                      </a:cubicBezTo>
                      <a:cubicBezTo>
                        <a:pt x="16" y="8"/>
                        <a:pt x="7" y="4"/>
                        <a:pt x="0" y="0"/>
                      </a:cubicBezTo>
                      <a:cubicBezTo>
                        <a:pt x="0" y="3"/>
                        <a:pt x="1" y="5"/>
                        <a:pt x="1" y="8"/>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3" name="Freeform 1100"/>
                <p:cNvSpPr/>
                <p:nvPr/>
              </p:nvSpPr>
              <p:spPr bwMode="auto">
                <a:xfrm>
                  <a:off x="3356" y="776"/>
                  <a:ext cx="135" cy="104"/>
                </a:xfrm>
                <a:custGeom>
                  <a:avLst/>
                  <a:gdLst>
                    <a:gd name="T0" fmla="*/ 0 w 57"/>
                    <a:gd name="T1" fmla="*/ 11 h 44"/>
                    <a:gd name="T2" fmla="*/ 48 w 57"/>
                    <a:gd name="T3" fmla="*/ 44 h 44"/>
                    <a:gd name="T4" fmla="*/ 57 w 57"/>
                    <a:gd name="T5" fmla="*/ 23 h 44"/>
                    <a:gd name="T6" fmla="*/ 12 w 57"/>
                    <a:gd name="T7" fmla="*/ 0 h 44"/>
                    <a:gd name="T8" fmla="*/ 0 w 57"/>
                    <a:gd name="T9" fmla="*/ 11 h 44"/>
                  </a:gdLst>
                  <a:ahLst/>
                  <a:cxnLst>
                    <a:cxn ang="0">
                      <a:pos x="T0" y="T1"/>
                    </a:cxn>
                    <a:cxn ang="0">
                      <a:pos x="T2" y="T3"/>
                    </a:cxn>
                    <a:cxn ang="0">
                      <a:pos x="T4" y="T5"/>
                    </a:cxn>
                    <a:cxn ang="0">
                      <a:pos x="T6" y="T7"/>
                    </a:cxn>
                    <a:cxn ang="0">
                      <a:pos x="T8" y="T9"/>
                    </a:cxn>
                  </a:cxnLst>
                  <a:rect l="0" t="0" r="r" b="b"/>
                  <a:pathLst>
                    <a:path w="57" h="44">
                      <a:moveTo>
                        <a:pt x="0" y="11"/>
                      </a:moveTo>
                      <a:cubicBezTo>
                        <a:pt x="7" y="26"/>
                        <a:pt x="22" y="36"/>
                        <a:pt x="48" y="44"/>
                      </a:cubicBezTo>
                      <a:cubicBezTo>
                        <a:pt x="50" y="36"/>
                        <a:pt x="53" y="29"/>
                        <a:pt x="57" y="23"/>
                      </a:cubicBezTo>
                      <a:cubicBezTo>
                        <a:pt x="41" y="21"/>
                        <a:pt x="25" y="13"/>
                        <a:pt x="12" y="0"/>
                      </a:cubicBezTo>
                      <a:cubicBezTo>
                        <a:pt x="8" y="4"/>
                        <a:pt x="4" y="8"/>
                        <a:pt x="0" y="11"/>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4" name="Freeform 1101"/>
                <p:cNvSpPr/>
                <p:nvPr/>
              </p:nvSpPr>
              <p:spPr bwMode="auto">
                <a:xfrm>
                  <a:off x="3361" y="-35"/>
                  <a:ext cx="83" cy="30"/>
                </a:xfrm>
                <a:custGeom>
                  <a:avLst/>
                  <a:gdLst>
                    <a:gd name="T0" fmla="*/ 35 w 35"/>
                    <a:gd name="T1" fmla="*/ 10 h 13"/>
                    <a:gd name="T2" fmla="*/ 23 w 35"/>
                    <a:gd name="T3" fmla="*/ 0 h 13"/>
                    <a:gd name="T4" fmla="*/ 0 w 35"/>
                    <a:gd name="T5" fmla="*/ 0 h 13"/>
                    <a:gd name="T6" fmla="*/ 22 w 35"/>
                    <a:gd name="T7" fmla="*/ 13 h 13"/>
                    <a:gd name="T8" fmla="*/ 35 w 35"/>
                    <a:gd name="T9" fmla="*/ 10 h 13"/>
                  </a:gdLst>
                  <a:ahLst/>
                  <a:cxnLst>
                    <a:cxn ang="0">
                      <a:pos x="T0" y="T1"/>
                    </a:cxn>
                    <a:cxn ang="0">
                      <a:pos x="T2" y="T3"/>
                    </a:cxn>
                    <a:cxn ang="0">
                      <a:pos x="T4" y="T5"/>
                    </a:cxn>
                    <a:cxn ang="0">
                      <a:pos x="T6" y="T7"/>
                    </a:cxn>
                    <a:cxn ang="0">
                      <a:pos x="T8" y="T9"/>
                    </a:cxn>
                  </a:cxnLst>
                  <a:rect l="0" t="0" r="r" b="b"/>
                  <a:pathLst>
                    <a:path w="35" h="13">
                      <a:moveTo>
                        <a:pt x="35" y="10"/>
                      </a:moveTo>
                      <a:cubicBezTo>
                        <a:pt x="31" y="7"/>
                        <a:pt x="27" y="3"/>
                        <a:pt x="23" y="0"/>
                      </a:cubicBezTo>
                      <a:cubicBezTo>
                        <a:pt x="0" y="0"/>
                        <a:pt x="0" y="0"/>
                        <a:pt x="0" y="0"/>
                      </a:cubicBezTo>
                      <a:cubicBezTo>
                        <a:pt x="7" y="4"/>
                        <a:pt x="14" y="8"/>
                        <a:pt x="22" y="13"/>
                      </a:cubicBezTo>
                      <a:cubicBezTo>
                        <a:pt x="26" y="12"/>
                        <a:pt x="30" y="11"/>
                        <a:pt x="35" y="1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5" name="Freeform 1102"/>
                <p:cNvSpPr/>
                <p:nvPr/>
              </p:nvSpPr>
              <p:spPr bwMode="auto">
                <a:xfrm>
                  <a:off x="3377" y="137"/>
                  <a:ext cx="45" cy="29"/>
                </a:xfrm>
                <a:custGeom>
                  <a:avLst/>
                  <a:gdLst>
                    <a:gd name="T0" fmla="*/ 1 w 19"/>
                    <a:gd name="T1" fmla="*/ 5 h 12"/>
                    <a:gd name="T2" fmla="*/ 16 w 19"/>
                    <a:gd name="T3" fmla="*/ 12 h 12"/>
                    <a:gd name="T4" fmla="*/ 19 w 19"/>
                    <a:gd name="T5" fmla="*/ 9 h 12"/>
                    <a:gd name="T6" fmla="*/ 0 w 19"/>
                    <a:gd name="T7" fmla="*/ 0 h 12"/>
                    <a:gd name="T8" fmla="*/ 1 w 19"/>
                    <a:gd name="T9" fmla="*/ 5 h 12"/>
                  </a:gdLst>
                  <a:ahLst/>
                  <a:cxnLst>
                    <a:cxn ang="0">
                      <a:pos x="T0" y="T1"/>
                    </a:cxn>
                    <a:cxn ang="0">
                      <a:pos x="T2" y="T3"/>
                    </a:cxn>
                    <a:cxn ang="0">
                      <a:pos x="T4" y="T5"/>
                    </a:cxn>
                    <a:cxn ang="0">
                      <a:pos x="T6" y="T7"/>
                    </a:cxn>
                    <a:cxn ang="0">
                      <a:pos x="T8" y="T9"/>
                    </a:cxn>
                  </a:cxnLst>
                  <a:rect l="0" t="0" r="r" b="b"/>
                  <a:pathLst>
                    <a:path w="19" h="12">
                      <a:moveTo>
                        <a:pt x="1" y="5"/>
                      </a:moveTo>
                      <a:cubicBezTo>
                        <a:pt x="16" y="12"/>
                        <a:pt x="16" y="12"/>
                        <a:pt x="16" y="12"/>
                      </a:cubicBezTo>
                      <a:cubicBezTo>
                        <a:pt x="17" y="11"/>
                        <a:pt x="18" y="10"/>
                        <a:pt x="19" y="9"/>
                      </a:cubicBezTo>
                      <a:cubicBezTo>
                        <a:pt x="0" y="0"/>
                        <a:pt x="0" y="0"/>
                        <a:pt x="0" y="0"/>
                      </a:cubicBezTo>
                      <a:cubicBezTo>
                        <a:pt x="0" y="1"/>
                        <a:pt x="0" y="3"/>
                        <a:pt x="1" y="5"/>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6" name="Freeform 1103"/>
                <p:cNvSpPr/>
                <p:nvPr/>
              </p:nvSpPr>
              <p:spPr bwMode="auto">
                <a:xfrm>
                  <a:off x="3581" y="3201"/>
                  <a:ext cx="21" cy="69"/>
                </a:xfrm>
                <a:custGeom>
                  <a:avLst/>
                  <a:gdLst>
                    <a:gd name="T0" fmla="*/ 9 w 9"/>
                    <a:gd name="T1" fmla="*/ 26 h 29"/>
                    <a:gd name="T2" fmla="*/ 4 w 9"/>
                    <a:gd name="T3" fmla="*/ 0 h 29"/>
                    <a:gd name="T4" fmla="*/ 0 w 9"/>
                    <a:gd name="T5" fmla="*/ 4 h 29"/>
                    <a:gd name="T6" fmla="*/ 4 w 9"/>
                    <a:gd name="T7" fmla="*/ 29 h 29"/>
                    <a:gd name="T8" fmla="*/ 9 w 9"/>
                    <a:gd name="T9" fmla="*/ 26 h 29"/>
                  </a:gdLst>
                  <a:ahLst/>
                  <a:cxnLst>
                    <a:cxn ang="0">
                      <a:pos x="T0" y="T1"/>
                    </a:cxn>
                    <a:cxn ang="0">
                      <a:pos x="T2" y="T3"/>
                    </a:cxn>
                    <a:cxn ang="0">
                      <a:pos x="T4" y="T5"/>
                    </a:cxn>
                    <a:cxn ang="0">
                      <a:pos x="T6" y="T7"/>
                    </a:cxn>
                    <a:cxn ang="0">
                      <a:pos x="T8" y="T9"/>
                    </a:cxn>
                  </a:cxnLst>
                  <a:rect l="0" t="0" r="r" b="b"/>
                  <a:pathLst>
                    <a:path w="9" h="29">
                      <a:moveTo>
                        <a:pt x="9" y="26"/>
                      </a:moveTo>
                      <a:cubicBezTo>
                        <a:pt x="4" y="0"/>
                        <a:pt x="4" y="0"/>
                        <a:pt x="4" y="0"/>
                      </a:cubicBezTo>
                      <a:cubicBezTo>
                        <a:pt x="3" y="1"/>
                        <a:pt x="2" y="2"/>
                        <a:pt x="0" y="4"/>
                      </a:cubicBezTo>
                      <a:cubicBezTo>
                        <a:pt x="4" y="29"/>
                        <a:pt x="4" y="29"/>
                        <a:pt x="4" y="29"/>
                      </a:cubicBezTo>
                      <a:cubicBezTo>
                        <a:pt x="6" y="28"/>
                        <a:pt x="7" y="27"/>
                        <a:pt x="9" y="2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7" name="Freeform 1104"/>
                <p:cNvSpPr/>
                <p:nvPr/>
              </p:nvSpPr>
              <p:spPr bwMode="auto">
                <a:xfrm>
                  <a:off x="3340" y="811"/>
                  <a:ext cx="130" cy="202"/>
                </a:xfrm>
                <a:custGeom>
                  <a:avLst/>
                  <a:gdLst>
                    <a:gd name="T0" fmla="*/ 4 w 55"/>
                    <a:gd name="T1" fmla="*/ 0 h 85"/>
                    <a:gd name="T2" fmla="*/ 0 w 55"/>
                    <a:gd name="T3" fmla="*/ 3 h 85"/>
                    <a:gd name="T4" fmla="*/ 49 w 55"/>
                    <a:gd name="T5" fmla="*/ 85 h 85"/>
                    <a:gd name="T6" fmla="*/ 54 w 55"/>
                    <a:gd name="T7" fmla="*/ 85 h 85"/>
                    <a:gd name="T8" fmla="*/ 54 w 55"/>
                    <a:gd name="T9" fmla="*/ 33 h 85"/>
                    <a:gd name="T10" fmla="*/ 4 w 55"/>
                    <a:gd name="T11" fmla="*/ 0 h 85"/>
                  </a:gdLst>
                  <a:ahLst/>
                  <a:cxnLst>
                    <a:cxn ang="0">
                      <a:pos x="T0" y="T1"/>
                    </a:cxn>
                    <a:cxn ang="0">
                      <a:pos x="T2" y="T3"/>
                    </a:cxn>
                    <a:cxn ang="0">
                      <a:pos x="T4" y="T5"/>
                    </a:cxn>
                    <a:cxn ang="0">
                      <a:pos x="T6" y="T7"/>
                    </a:cxn>
                    <a:cxn ang="0">
                      <a:pos x="T8" y="T9"/>
                    </a:cxn>
                    <a:cxn ang="0">
                      <a:pos x="T10" y="T11"/>
                    </a:cxn>
                  </a:cxnLst>
                  <a:rect l="0" t="0" r="r" b="b"/>
                  <a:pathLst>
                    <a:path w="55" h="85">
                      <a:moveTo>
                        <a:pt x="4" y="0"/>
                      </a:moveTo>
                      <a:cubicBezTo>
                        <a:pt x="2" y="1"/>
                        <a:pt x="1" y="2"/>
                        <a:pt x="0" y="3"/>
                      </a:cubicBezTo>
                      <a:cubicBezTo>
                        <a:pt x="20" y="36"/>
                        <a:pt x="41" y="70"/>
                        <a:pt x="49" y="85"/>
                      </a:cubicBezTo>
                      <a:cubicBezTo>
                        <a:pt x="54" y="85"/>
                        <a:pt x="54" y="85"/>
                        <a:pt x="54" y="85"/>
                      </a:cubicBezTo>
                      <a:cubicBezTo>
                        <a:pt x="55" y="66"/>
                        <a:pt x="51" y="51"/>
                        <a:pt x="54" y="33"/>
                      </a:cubicBezTo>
                      <a:cubicBezTo>
                        <a:pt x="35" y="29"/>
                        <a:pt x="15" y="22"/>
                        <a:pt x="4" y="0"/>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8" name="Freeform 1105"/>
                <p:cNvSpPr/>
                <p:nvPr/>
              </p:nvSpPr>
              <p:spPr bwMode="auto">
                <a:xfrm>
                  <a:off x="3361" y="1405"/>
                  <a:ext cx="130" cy="29"/>
                </a:xfrm>
                <a:custGeom>
                  <a:avLst/>
                  <a:gdLst>
                    <a:gd name="T0" fmla="*/ 43 w 55"/>
                    <a:gd name="T1" fmla="*/ 12 h 12"/>
                    <a:gd name="T2" fmla="*/ 55 w 55"/>
                    <a:gd name="T3" fmla="*/ 6 h 12"/>
                    <a:gd name="T4" fmla="*/ 0 w 55"/>
                    <a:gd name="T5" fmla="*/ 0 h 12"/>
                    <a:gd name="T6" fmla="*/ 2 w 55"/>
                    <a:gd name="T7" fmla="*/ 9 h 12"/>
                    <a:gd name="T8" fmla="*/ 43 w 55"/>
                    <a:gd name="T9" fmla="*/ 12 h 12"/>
                  </a:gdLst>
                  <a:ahLst/>
                  <a:cxnLst>
                    <a:cxn ang="0">
                      <a:pos x="T0" y="T1"/>
                    </a:cxn>
                    <a:cxn ang="0">
                      <a:pos x="T2" y="T3"/>
                    </a:cxn>
                    <a:cxn ang="0">
                      <a:pos x="T4" y="T5"/>
                    </a:cxn>
                    <a:cxn ang="0">
                      <a:pos x="T6" y="T7"/>
                    </a:cxn>
                    <a:cxn ang="0">
                      <a:pos x="T8" y="T9"/>
                    </a:cxn>
                  </a:cxnLst>
                  <a:rect l="0" t="0" r="r" b="b"/>
                  <a:pathLst>
                    <a:path w="55" h="12">
                      <a:moveTo>
                        <a:pt x="43" y="12"/>
                      </a:moveTo>
                      <a:cubicBezTo>
                        <a:pt x="47" y="10"/>
                        <a:pt x="51" y="8"/>
                        <a:pt x="55" y="6"/>
                      </a:cubicBezTo>
                      <a:cubicBezTo>
                        <a:pt x="0" y="0"/>
                        <a:pt x="0" y="0"/>
                        <a:pt x="0" y="0"/>
                      </a:cubicBezTo>
                      <a:cubicBezTo>
                        <a:pt x="1" y="3"/>
                        <a:pt x="1" y="6"/>
                        <a:pt x="2" y="9"/>
                      </a:cubicBezTo>
                      <a:lnTo>
                        <a:pt x="43" y="12"/>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9" name="Freeform 1106"/>
                <p:cNvSpPr/>
                <p:nvPr/>
              </p:nvSpPr>
              <p:spPr bwMode="auto">
                <a:xfrm>
                  <a:off x="3205" y="871"/>
                  <a:ext cx="262" cy="293"/>
                </a:xfrm>
                <a:custGeom>
                  <a:avLst/>
                  <a:gdLst>
                    <a:gd name="T0" fmla="*/ 91 w 111"/>
                    <a:gd name="T1" fmla="*/ 85 h 124"/>
                    <a:gd name="T2" fmla="*/ 18 w 111"/>
                    <a:gd name="T3" fmla="*/ 59 h 124"/>
                    <a:gd name="T4" fmla="*/ 31 w 111"/>
                    <a:gd name="T5" fmla="*/ 34 h 124"/>
                    <a:gd name="T6" fmla="*/ 64 w 111"/>
                    <a:gd name="T7" fmla="*/ 44 h 124"/>
                    <a:gd name="T8" fmla="*/ 36 w 111"/>
                    <a:gd name="T9" fmla="*/ 0 h 124"/>
                    <a:gd name="T10" fmla="*/ 5 w 111"/>
                    <a:gd name="T11" fmla="*/ 54 h 124"/>
                    <a:gd name="T12" fmla="*/ 84 w 111"/>
                    <a:gd name="T13" fmla="*/ 124 h 124"/>
                    <a:gd name="T14" fmla="*/ 101 w 111"/>
                    <a:gd name="T15" fmla="*/ 97 h 124"/>
                    <a:gd name="T16" fmla="*/ 111 w 111"/>
                    <a:gd name="T17" fmla="*/ 60 h 124"/>
                    <a:gd name="T18" fmla="*/ 106 w 111"/>
                    <a:gd name="T19" fmla="*/ 60 h 124"/>
                    <a:gd name="T20" fmla="*/ 91 w 111"/>
                    <a:gd name="T21" fmla="*/ 8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124">
                      <a:moveTo>
                        <a:pt x="91" y="85"/>
                      </a:moveTo>
                      <a:cubicBezTo>
                        <a:pt x="70" y="78"/>
                        <a:pt x="34" y="65"/>
                        <a:pt x="18" y="59"/>
                      </a:cubicBezTo>
                      <a:cubicBezTo>
                        <a:pt x="20" y="54"/>
                        <a:pt x="28" y="39"/>
                        <a:pt x="31" y="34"/>
                      </a:cubicBezTo>
                      <a:cubicBezTo>
                        <a:pt x="40" y="37"/>
                        <a:pt x="50" y="40"/>
                        <a:pt x="64" y="44"/>
                      </a:cubicBezTo>
                      <a:cubicBezTo>
                        <a:pt x="58" y="34"/>
                        <a:pt x="47" y="18"/>
                        <a:pt x="36" y="0"/>
                      </a:cubicBezTo>
                      <a:cubicBezTo>
                        <a:pt x="15" y="23"/>
                        <a:pt x="0" y="45"/>
                        <a:pt x="5" y="54"/>
                      </a:cubicBezTo>
                      <a:cubicBezTo>
                        <a:pt x="12" y="66"/>
                        <a:pt x="47" y="95"/>
                        <a:pt x="84" y="124"/>
                      </a:cubicBezTo>
                      <a:cubicBezTo>
                        <a:pt x="90" y="116"/>
                        <a:pt x="96" y="107"/>
                        <a:pt x="101" y="97"/>
                      </a:cubicBezTo>
                      <a:cubicBezTo>
                        <a:pt x="107" y="83"/>
                        <a:pt x="110" y="71"/>
                        <a:pt x="111" y="60"/>
                      </a:cubicBezTo>
                      <a:cubicBezTo>
                        <a:pt x="106" y="60"/>
                        <a:pt x="106" y="60"/>
                        <a:pt x="106" y="60"/>
                      </a:cubicBezTo>
                      <a:cubicBezTo>
                        <a:pt x="103" y="66"/>
                        <a:pt x="94" y="80"/>
                        <a:pt x="91" y="85"/>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0" name="Freeform 1107"/>
                <p:cNvSpPr>
                  <a:spLocks noEditPoints="1"/>
                </p:cNvSpPr>
                <p:nvPr/>
              </p:nvSpPr>
              <p:spPr bwMode="auto">
                <a:xfrm>
                  <a:off x="3037" y="1670"/>
                  <a:ext cx="527" cy="464"/>
                </a:xfrm>
                <a:custGeom>
                  <a:avLst/>
                  <a:gdLst>
                    <a:gd name="T0" fmla="*/ 10 w 223"/>
                    <a:gd name="T1" fmla="*/ 168 h 196"/>
                    <a:gd name="T2" fmla="*/ 25 w 223"/>
                    <a:gd name="T3" fmla="*/ 177 h 196"/>
                    <a:gd name="T4" fmla="*/ 49 w 223"/>
                    <a:gd name="T5" fmla="*/ 196 h 196"/>
                    <a:gd name="T6" fmla="*/ 50 w 223"/>
                    <a:gd name="T7" fmla="*/ 195 h 196"/>
                    <a:gd name="T8" fmla="*/ 28 w 223"/>
                    <a:gd name="T9" fmla="*/ 123 h 196"/>
                    <a:gd name="T10" fmla="*/ 132 w 223"/>
                    <a:gd name="T11" fmla="*/ 33 h 196"/>
                    <a:gd name="T12" fmla="*/ 196 w 223"/>
                    <a:gd name="T13" fmla="*/ 100 h 196"/>
                    <a:gd name="T14" fmla="*/ 150 w 223"/>
                    <a:gd name="T15" fmla="*/ 125 h 196"/>
                    <a:gd name="T16" fmla="*/ 125 w 223"/>
                    <a:gd name="T17" fmla="*/ 75 h 196"/>
                    <a:gd name="T18" fmla="*/ 115 w 223"/>
                    <a:gd name="T19" fmla="*/ 82 h 196"/>
                    <a:gd name="T20" fmla="*/ 117 w 223"/>
                    <a:gd name="T21" fmla="*/ 104 h 196"/>
                    <a:gd name="T22" fmla="*/ 67 w 223"/>
                    <a:gd name="T23" fmla="*/ 146 h 196"/>
                    <a:gd name="T24" fmla="*/ 118 w 223"/>
                    <a:gd name="T25" fmla="*/ 174 h 196"/>
                    <a:gd name="T26" fmla="*/ 143 w 223"/>
                    <a:gd name="T27" fmla="*/ 148 h 196"/>
                    <a:gd name="T28" fmla="*/ 202 w 223"/>
                    <a:gd name="T29" fmla="*/ 132 h 196"/>
                    <a:gd name="T30" fmla="*/ 198 w 223"/>
                    <a:gd name="T31" fmla="*/ 47 h 196"/>
                    <a:gd name="T32" fmla="*/ 52 w 223"/>
                    <a:gd name="T33" fmla="*/ 44 h 196"/>
                    <a:gd name="T34" fmla="*/ 10 w 223"/>
                    <a:gd name="T35" fmla="*/ 168 h 196"/>
                    <a:gd name="T36" fmla="*/ 106 w 223"/>
                    <a:gd name="T37" fmla="*/ 163 h 196"/>
                    <a:gd name="T38" fmla="*/ 85 w 223"/>
                    <a:gd name="T39" fmla="*/ 130 h 196"/>
                    <a:gd name="T40" fmla="*/ 119 w 223"/>
                    <a:gd name="T41" fmla="*/ 115 h 196"/>
                    <a:gd name="T42" fmla="*/ 133 w 223"/>
                    <a:gd name="T43" fmla="*/ 139 h 196"/>
                    <a:gd name="T44" fmla="*/ 106 w 223"/>
                    <a:gd name="T45" fmla="*/ 1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3" h="196">
                      <a:moveTo>
                        <a:pt x="10" y="168"/>
                      </a:moveTo>
                      <a:cubicBezTo>
                        <a:pt x="15" y="170"/>
                        <a:pt x="20" y="173"/>
                        <a:pt x="25" y="177"/>
                      </a:cubicBezTo>
                      <a:cubicBezTo>
                        <a:pt x="49" y="196"/>
                        <a:pt x="49" y="196"/>
                        <a:pt x="49" y="196"/>
                      </a:cubicBezTo>
                      <a:cubicBezTo>
                        <a:pt x="50" y="195"/>
                        <a:pt x="50" y="195"/>
                        <a:pt x="50" y="195"/>
                      </a:cubicBezTo>
                      <a:cubicBezTo>
                        <a:pt x="28" y="176"/>
                        <a:pt x="27" y="145"/>
                        <a:pt x="28" y="123"/>
                      </a:cubicBezTo>
                      <a:cubicBezTo>
                        <a:pt x="32" y="61"/>
                        <a:pt x="95" y="28"/>
                        <a:pt x="132" y="33"/>
                      </a:cubicBezTo>
                      <a:cubicBezTo>
                        <a:pt x="172" y="38"/>
                        <a:pt x="201" y="62"/>
                        <a:pt x="196" y="100"/>
                      </a:cubicBezTo>
                      <a:cubicBezTo>
                        <a:pt x="192" y="127"/>
                        <a:pt x="170" y="139"/>
                        <a:pt x="150" y="125"/>
                      </a:cubicBezTo>
                      <a:cubicBezTo>
                        <a:pt x="132" y="113"/>
                        <a:pt x="127" y="90"/>
                        <a:pt x="125" y="75"/>
                      </a:cubicBezTo>
                      <a:cubicBezTo>
                        <a:pt x="115" y="82"/>
                        <a:pt x="115" y="82"/>
                        <a:pt x="115" y="82"/>
                      </a:cubicBezTo>
                      <a:cubicBezTo>
                        <a:pt x="117" y="104"/>
                        <a:pt x="117" y="104"/>
                        <a:pt x="117" y="104"/>
                      </a:cubicBezTo>
                      <a:cubicBezTo>
                        <a:pt x="89" y="102"/>
                        <a:pt x="67" y="119"/>
                        <a:pt x="67" y="146"/>
                      </a:cubicBezTo>
                      <a:cubicBezTo>
                        <a:pt x="68" y="168"/>
                        <a:pt x="89" y="189"/>
                        <a:pt x="118" y="174"/>
                      </a:cubicBezTo>
                      <a:cubicBezTo>
                        <a:pt x="131" y="167"/>
                        <a:pt x="139" y="155"/>
                        <a:pt x="143" y="148"/>
                      </a:cubicBezTo>
                      <a:cubicBezTo>
                        <a:pt x="162" y="155"/>
                        <a:pt x="189" y="147"/>
                        <a:pt x="202" y="132"/>
                      </a:cubicBezTo>
                      <a:cubicBezTo>
                        <a:pt x="220" y="110"/>
                        <a:pt x="223" y="75"/>
                        <a:pt x="198" y="47"/>
                      </a:cubicBezTo>
                      <a:cubicBezTo>
                        <a:pt x="157" y="0"/>
                        <a:pt x="95" y="9"/>
                        <a:pt x="52" y="44"/>
                      </a:cubicBezTo>
                      <a:cubicBezTo>
                        <a:pt x="14" y="74"/>
                        <a:pt x="0" y="121"/>
                        <a:pt x="10" y="168"/>
                      </a:cubicBezTo>
                      <a:moveTo>
                        <a:pt x="106" y="163"/>
                      </a:moveTo>
                      <a:cubicBezTo>
                        <a:pt x="85" y="162"/>
                        <a:pt x="80" y="142"/>
                        <a:pt x="85" y="130"/>
                      </a:cubicBezTo>
                      <a:cubicBezTo>
                        <a:pt x="90" y="121"/>
                        <a:pt x="107" y="113"/>
                        <a:pt x="119" y="115"/>
                      </a:cubicBezTo>
                      <a:cubicBezTo>
                        <a:pt x="133" y="139"/>
                        <a:pt x="133" y="139"/>
                        <a:pt x="133" y="139"/>
                      </a:cubicBezTo>
                      <a:cubicBezTo>
                        <a:pt x="134" y="147"/>
                        <a:pt x="123" y="163"/>
                        <a:pt x="106" y="163"/>
                      </a:cubicBezTo>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1" name="Freeform 1108"/>
                <p:cNvSpPr/>
                <p:nvPr/>
              </p:nvSpPr>
              <p:spPr bwMode="auto">
                <a:xfrm>
                  <a:off x="3477" y="1668"/>
                  <a:ext cx="42" cy="85"/>
                </a:xfrm>
                <a:custGeom>
                  <a:avLst/>
                  <a:gdLst>
                    <a:gd name="T0" fmla="*/ 0 w 18"/>
                    <a:gd name="T1" fmla="*/ 26 h 36"/>
                    <a:gd name="T2" fmla="*/ 11 w 18"/>
                    <a:gd name="T3" fmla="*/ 36 h 36"/>
                    <a:gd name="T4" fmla="*/ 13 w 18"/>
                    <a:gd name="T5" fmla="*/ 34 h 36"/>
                    <a:gd name="T6" fmla="*/ 18 w 18"/>
                    <a:gd name="T7" fmla="*/ 7 h 36"/>
                    <a:gd name="T8" fmla="*/ 4 w 18"/>
                    <a:gd name="T9" fmla="*/ 0 h 36"/>
                    <a:gd name="T10" fmla="*/ 0 w 18"/>
                    <a:gd name="T11" fmla="*/ 26 h 36"/>
                  </a:gdLst>
                  <a:ahLst/>
                  <a:cxnLst>
                    <a:cxn ang="0">
                      <a:pos x="T0" y="T1"/>
                    </a:cxn>
                    <a:cxn ang="0">
                      <a:pos x="T2" y="T3"/>
                    </a:cxn>
                    <a:cxn ang="0">
                      <a:pos x="T4" y="T5"/>
                    </a:cxn>
                    <a:cxn ang="0">
                      <a:pos x="T6" y="T7"/>
                    </a:cxn>
                    <a:cxn ang="0">
                      <a:pos x="T8" y="T9"/>
                    </a:cxn>
                    <a:cxn ang="0">
                      <a:pos x="T10" y="T11"/>
                    </a:cxn>
                  </a:cxnLst>
                  <a:rect l="0" t="0" r="r" b="b"/>
                  <a:pathLst>
                    <a:path w="18" h="36">
                      <a:moveTo>
                        <a:pt x="0" y="26"/>
                      </a:moveTo>
                      <a:cubicBezTo>
                        <a:pt x="4" y="29"/>
                        <a:pt x="7" y="32"/>
                        <a:pt x="11" y="36"/>
                      </a:cubicBezTo>
                      <a:cubicBezTo>
                        <a:pt x="12" y="35"/>
                        <a:pt x="12" y="35"/>
                        <a:pt x="13" y="34"/>
                      </a:cubicBezTo>
                      <a:cubicBezTo>
                        <a:pt x="12" y="26"/>
                        <a:pt x="14" y="17"/>
                        <a:pt x="18" y="7"/>
                      </a:cubicBezTo>
                      <a:cubicBezTo>
                        <a:pt x="13" y="4"/>
                        <a:pt x="8" y="2"/>
                        <a:pt x="4" y="0"/>
                      </a:cubicBezTo>
                      <a:cubicBezTo>
                        <a:pt x="1" y="9"/>
                        <a:pt x="0" y="18"/>
                        <a:pt x="0" y="26"/>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2" name="Freeform 1109"/>
                <p:cNvSpPr/>
                <p:nvPr/>
              </p:nvSpPr>
              <p:spPr bwMode="auto">
                <a:xfrm>
                  <a:off x="3380" y="154"/>
                  <a:ext cx="33" cy="23"/>
                </a:xfrm>
                <a:custGeom>
                  <a:avLst/>
                  <a:gdLst>
                    <a:gd name="T0" fmla="*/ 2 w 14"/>
                    <a:gd name="T1" fmla="*/ 5 h 10"/>
                    <a:gd name="T2" fmla="*/ 12 w 14"/>
                    <a:gd name="T3" fmla="*/ 10 h 10"/>
                    <a:gd name="T4" fmla="*/ 14 w 14"/>
                    <a:gd name="T5" fmla="*/ 7 h 10"/>
                    <a:gd name="T6" fmla="*/ 0 w 14"/>
                    <a:gd name="T7" fmla="*/ 0 h 10"/>
                    <a:gd name="T8" fmla="*/ 2 w 14"/>
                    <a:gd name="T9" fmla="*/ 5 h 10"/>
                  </a:gdLst>
                  <a:ahLst/>
                  <a:cxnLst>
                    <a:cxn ang="0">
                      <a:pos x="T0" y="T1"/>
                    </a:cxn>
                    <a:cxn ang="0">
                      <a:pos x="T2" y="T3"/>
                    </a:cxn>
                    <a:cxn ang="0">
                      <a:pos x="T4" y="T5"/>
                    </a:cxn>
                    <a:cxn ang="0">
                      <a:pos x="T6" y="T7"/>
                    </a:cxn>
                    <a:cxn ang="0">
                      <a:pos x="T8" y="T9"/>
                    </a:cxn>
                  </a:cxnLst>
                  <a:rect l="0" t="0" r="r" b="b"/>
                  <a:pathLst>
                    <a:path w="14" h="10">
                      <a:moveTo>
                        <a:pt x="2" y="5"/>
                      </a:moveTo>
                      <a:cubicBezTo>
                        <a:pt x="12" y="10"/>
                        <a:pt x="12" y="10"/>
                        <a:pt x="12" y="10"/>
                      </a:cubicBezTo>
                      <a:cubicBezTo>
                        <a:pt x="13" y="9"/>
                        <a:pt x="14" y="8"/>
                        <a:pt x="14" y="7"/>
                      </a:cubicBezTo>
                      <a:cubicBezTo>
                        <a:pt x="0" y="0"/>
                        <a:pt x="0" y="0"/>
                        <a:pt x="0" y="0"/>
                      </a:cubicBezTo>
                      <a:cubicBezTo>
                        <a:pt x="1" y="2"/>
                        <a:pt x="1" y="3"/>
                        <a:pt x="2" y="5"/>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3" name="Freeform 1110"/>
                <p:cNvSpPr/>
                <p:nvPr/>
              </p:nvSpPr>
              <p:spPr bwMode="auto">
                <a:xfrm>
                  <a:off x="3567" y="3213"/>
                  <a:ext cx="21" cy="66"/>
                </a:xfrm>
                <a:custGeom>
                  <a:avLst/>
                  <a:gdLst>
                    <a:gd name="T0" fmla="*/ 9 w 9"/>
                    <a:gd name="T1" fmla="*/ 25 h 28"/>
                    <a:gd name="T2" fmla="*/ 5 w 9"/>
                    <a:gd name="T3" fmla="*/ 0 h 28"/>
                    <a:gd name="T4" fmla="*/ 0 w 9"/>
                    <a:gd name="T5" fmla="*/ 3 h 28"/>
                    <a:gd name="T6" fmla="*/ 4 w 9"/>
                    <a:gd name="T7" fmla="*/ 28 h 28"/>
                    <a:gd name="T8" fmla="*/ 9 w 9"/>
                    <a:gd name="T9" fmla="*/ 25 h 28"/>
                  </a:gdLst>
                  <a:ahLst/>
                  <a:cxnLst>
                    <a:cxn ang="0">
                      <a:pos x="T0" y="T1"/>
                    </a:cxn>
                    <a:cxn ang="0">
                      <a:pos x="T2" y="T3"/>
                    </a:cxn>
                    <a:cxn ang="0">
                      <a:pos x="T4" y="T5"/>
                    </a:cxn>
                    <a:cxn ang="0">
                      <a:pos x="T6" y="T7"/>
                    </a:cxn>
                    <a:cxn ang="0">
                      <a:pos x="T8" y="T9"/>
                    </a:cxn>
                  </a:cxnLst>
                  <a:rect l="0" t="0" r="r" b="b"/>
                  <a:pathLst>
                    <a:path w="9" h="28">
                      <a:moveTo>
                        <a:pt x="9" y="25"/>
                      </a:moveTo>
                      <a:cubicBezTo>
                        <a:pt x="5" y="0"/>
                        <a:pt x="5" y="0"/>
                        <a:pt x="5" y="0"/>
                      </a:cubicBezTo>
                      <a:cubicBezTo>
                        <a:pt x="3" y="1"/>
                        <a:pt x="2" y="2"/>
                        <a:pt x="0" y="3"/>
                      </a:cubicBezTo>
                      <a:cubicBezTo>
                        <a:pt x="4" y="28"/>
                        <a:pt x="4" y="28"/>
                        <a:pt x="4" y="28"/>
                      </a:cubicBezTo>
                      <a:cubicBezTo>
                        <a:pt x="6" y="27"/>
                        <a:pt x="7" y="26"/>
                        <a:pt x="9" y="2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4" name="Freeform 1111"/>
                <p:cNvSpPr/>
                <p:nvPr/>
              </p:nvSpPr>
              <p:spPr bwMode="auto">
                <a:xfrm>
                  <a:off x="3385" y="170"/>
                  <a:ext cx="21" cy="31"/>
                </a:xfrm>
                <a:custGeom>
                  <a:avLst/>
                  <a:gdLst>
                    <a:gd name="T0" fmla="*/ 4 w 9"/>
                    <a:gd name="T1" fmla="*/ 13 h 13"/>
                    <a:gd name="T2" fmla="*/ 9 w 9"/>
                    <a:gd name="T3" fmla="*/ 4 h 13"/>
                    <a:gd name="T4" fmla="*/ 0 w 9"/>
                    <a:gd name="T5" fmla="*/ 0 h 13"/>
                    <a:gd name="T6" fmla="*/ 4 w 9"/>
                    <a:gd name="T7" fmla="*/ 13 h 13"/>
                  </a:gdLst>
                  <a:ahLst/>
                  <a:cxnLst>
                    <a:cxn ang="0">
                      <a:pos x="T0" y="T1"/>
                    </a:cxn>
                    <a:cxn ang="0">
                      <a:pos x="T2" y="T3"/>
                    </a:cxn>
                    <a:cxn ang="0">
                      <a:pos x="T4" y="T5"/>
                    </a:cxn>
                    <a:cxn ang="0">
                      <a:pos x="T6" y="T7"/>
                    </a:cxn>
                  </a:cxnLst>
                  <a:rect l="0" t="0" r="r" b="b"/>
                  <a:pathLst>
                    <a:path w="9" h="13">
                      <a:moveTo>
                        <a:pt x="4" y="13"/>
                      </a:moveTo>
                      <a:cubicBezTo>
                        <a:pt x="5" y="10"/>
                        <a:pt x="7" y="7"/>
                        <a:pt x="9" y="4"/>
                      </a:cubicBezTo>
                      <a:cubicBezTo>
                        <a:pt x="0" y="0"/>
                        <a:pt x="0" y="0"/>
                        <a:pt x="0" y="0"/>
                      </a:cubicBezTo>
                      <a:cubicBezTo>
                        <a:pt x="1" y="4"/>
                        <a:pt x="3" y="8"/>
                        <a:pt x="4" y="13"/>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5" name="Freeform 1112"/>
                <p:cNvSpPr/>
                <p:nvPr/>
              </p:nvSpPr>
              <p:spPr bwMode="auto">
                <a:xfrm>
                  <a:off x="3545" y="2912"/>
                  <a:ext cx="19" cy="62"/>
                </a:xfrm>
                <a:custGeom>
                  <a:avLst/>
                  <a:gdLst>
                    <a:gd name="T0" fmla="*/ 7 w 8"/>
                    <a:gd name="T1" fmla="*/ 0 h 26"/>
                    <a:gd name="T2" fmla="*/ 0 w 8"/>
                    <a:gd name="T3" fmla="*/ 10 h 26"/>
                    <a:gd name="T4" fmla="*/ 4 w 8"/>
                    <a:gd name="T5" fmla="*/ 26 h 26"/>
                    <a:gd name="T6" fmla="*/ 7 w 8"/>
                    <a:gd name="T7" fmla="*/ 0 h 26"/>
                  </a:gdLst>
                  <a:ahLst/>
                  <a:cxnLst>
                    <a:cxn ang="0">
                      <a:pos x="T0" y="T1"/>
                    </a:cxn>
                    <a:cxn ang="0">
                      <a:pos x="T2" y="T3"/>
                    </a:cxn>
                    <a:cxn ang="0">
                      <a:pos x="T4" y="T5"/>
                    </a:cxn>
                    <a:cxn ang="0">
                      <a:pos x="T6" y="T7"/>
                    </a:cxn>
                  </a:cxnLst>
                  <a:rect l="0" t="0" r="r" b="b"/>
                  <a:pathLst>
                    <a:path w="8" h="26">
                      <a:moveTo>
                        <a:pt x="7" y="0"/>
                      </a:moveTo>
                      <a:cubicBezTo>
                        <a:pt x="0" y="10"/>
                        <a:pt x="0" y="10"/>
                        <a:pt x="0" y="10"/>
                      </a:cubicBezTo>
                      <a:cubicBezTo>
                        <a:pt x="2" y="15"/>
                        <a:pt x="3" y="20"/>
                        <a:pt x="4" y="26"/>
                      </a:cubicBezTo>
                      <a:cubicBezTo>
                        <a:pt x="7" y="18"/>
                        <a:pt x="8" y="9"/>
                        <a:pt x="7"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6" name="Freeform 1113"/>
                <p:cNvSpPr/>
                <p:nvPr/>
              </p:nvSpPr>
              <p:spPr bwMode="auto">
                <a:xfrm>
                  <a:off x="3538" y="2891"/>
                  <a:ext cx="24" cy="40"/>
                </a:xfrm>
                <a:custGeom>
                  <a:avLst/>
                  <a:gdLst>
                    <a:gd name="T0" fmla="*/ 10 w 10"/>
                    <a:gd name="T1" fmla="*/ 7 h 17"/>
                    <a:gd name="T2" fmla="*/ 8 w 10"/>
                    <a:gd name="T3" fmla="*/ 0 h 17"/>
                    <a:gd name="T4" fmla="*/ 0 w 10"/>
                    <a:gd name="T5" fmla="*/ 11 h 17"/>
                    <a:gd name="T6" fmla="*/ 2 w 10"/>
                    <a:gd name="T7" fmla="*/ 17 h 17"/>
                    <a:gd name="T8" fmla="*/ 10 w 10"/>
                    <a:gd name="T9" fmla="*/ 7 h 17"/>
                  </a:gdLst>
                  <a:ahLst/>
                  <a:cxnLst>
                    <a:cxn ang="0">
                      <a:pos x="T0" y="T1"/>
                    </a:cxn>
                    <a:cxn ang="0">
                      <a:pos x="T2" y="T3"/>
                    </a:cxn>
                    <a:cxn ang="0">
                      <a:pos x="T4" y="T5"/>
                    </a:cxn>
                    <a:cxn ang="0">
                      <a:pos x="T6" y="T7"/>
                    </a:cxn>
                    <a:cxn ang="0">
                      <a:pos x="T8" y="T9"/>
                    </a:cxn>
                  </a:cxnLst>
                  <a:rect l="0" t="0" r="r" b="b"/>
                  <a:pathLst>
                    <a:path w="10" h="17">
                      <a:moveTo>
                        <a:pt x="10" y="7"/>
                      </a:moveTo>
                      <a:cubicBezTo>
                        <a:pt x="9" y="5"/>
                        <a:pt x="9" y="2"/>
                        <a:pt x="8" y="0"/>
                      </a:cubicBezTo>
                      <a:cubicBezTo>
                        <a:pt x="0" y="11"/>
                        <a:pt x="0" y="11"/>
                        <a:pt x="0" y="11"/>
                      </a:cubicBezTo>
                      <a:cubicBezTo>
                        <a:pt x="1" y="13"/>
                        <a:pt x="2" y="15"/>
                        <a:pt x="2" y="17"/>
                      </a:cubicBezTo>
                      <a:lnTo>
                        <a:pt x="10" y="7"/>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7" name="Freeform 1114"/>
                <p:cNvSpPr/>
                <p:nvPr/>
              </p:nvSpPr>
              <p:spPr bwMode="auto">
                <a:xfrm>
                  <a:off x="3531" y="2870"/>
                  <a:ext cx="26" cy="42"/>
                </a:xfrm>
                <a:custGeom>
                  <a:avLst/>
                  <a:gdLst>
                    <a:gd name="T0" fmla="*/ 11 w 11"/>
                    <a:gd name="T1" fmla="*/ 6 h 18"/>
                    <a:gd name="T2" fmla="*/ 9 w 11"/>
                    <a:gd name="T3" fmla="*/ 0 h 18"/>
                    <a:gd name="T4" fmla="*/ 0 w 11"/>
                    <a:gd name="T5" fmla="*/ 13 h 18"/>
                    <a:gd name="T6" fmla="*/ 2 w 11"/>
                    <a:gd name="T7" fmla="*/ 18 h 18"/>
                    <a:gd name="T8" fmla="*/ 11 w 11"/>
                    <a:gd name="T9" fmla="*/ 6 h 18"/>
                  </a:gdLst>
                  <a:ahLst/>
                  <a:cxnLst>
                    <a:cxn ang="0">
                      <a:pos x="T0" y="T1"/>
                    </a:cxn>
                    <a:cxn ang="0">
                      <a:pos x="T2" y="T3"/>
                    </a:cxn>
                    <a:cxn ang="0">
                      <a:pos x="T4" y="T5"/>
                    </a:cxn>
                    <a:cxn ang="0">
                      <a:pos x="T6" y="T7"/>
                    </a:cxn>
                    <a:cxn ang="0">
                      <a:pos x="T8" y="T9"/>
                    </a:cxn>
                  </a:cxnLst>
                  <a:rect l="0" t="0" r="r" b="b"/>
                  <a:pathLst>
                    <a:path w="11" h="18">
                      <a:moveTo>
                        <a:pt x="11" y="6"/>
                      </a:moveTo>
                      <a:cubicBezTo>
                        <a:pt x="10" y="4"/>
                        <a:pt x="10" y="2"/>
                        <a:pt x="9" y="0"/>
                      </a:cubicBezTo>
                      <a:cubicBezTo>
                        <a:pt x="0" y="13"/>
                        <a:pt x="0" y="13"/>
                        <a:pt x="0" y="13"/>
                      </a:cubicBezTo>
                      <a:cubicBezTo>
                        <a:pt x="1" y="14"/>
                        <a:pt x="1" y="16"/>
                        <a:pt x="2" y="18"/>
                      </a:cubicBezTo>
                      <a:lnTo>
                        <a:pt x="11" y="6"/>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8" name="Freeform 1115"/>
                <p:cNvSpPr>
                  <a:spLocks noEditPoints="1"/>
                </p:cNvSpPr>
                <p:nvPr/>
              </p:nvSpPr>
              <p:spPr bwMode="auto">
                <a:xfrm>
                  <a:off x="3219" y="3840"/>
                  <a:ext cx="416" cy="390"/>
                </a:xfrm>
                <a:custGeom>
                  <a:avLst/>
                  <a:gdLst>
                    <a:gd name="T0" fmla="*/ 92 w 176"/>
                    <a:gd name="T1" fmla="*/ 0 h 165"/>
                    <a:gd name="T2" fmla="*/ 30 w 176"/>
                    <a:gd name="T3" fmla="*/ 18 h 165"/>
                    <a:gd name="T4" fmla="*/ 23 w 176"/>
                    <a:gd name="T5" fmla="*/ 116 h 165"/>
                    <a:gd name="T6" fmla="*/ 138 w 176"/>
                    <a:gd name="T7" fmla="*/ 137 h 165"/>
                    <a:gd name="T8" fmla="*/ 168 w 176"/>
                    <a:gd name="T9" fmla="*/ 53 h 165"/>
                    <a:gd name="T10" fmla="*/ 92 w 176"/>
                    <a:gd name="T11" fmla="*/ 0 h 165"/>
                    <a:gd name="T12" fmla="*/ 88 w 176"/>
                    <a:gd name="T13" fmla="*/ 35 h 165"/>
                    <a:gd name="T14" fmla="*/ 104 w 176"/>
                    <a:gd name="T15" fmla="*/ 38 h 165"/>
                    <a:gd name="T16" fmla="*/ 102 w 176"/>
                    <a:gd name="T17" fmla="*/ 55 h 165"/>
                    <a:gd name="T18" fmla="*/ 86 w 176"/>
                    <a:gd name="T19" fmla="*/ 52 h 165"/>
                    <a:gd name="T20" fmla="*/ 88 w 176"/>
                    <a:gd name="T21" fmla="*/ 35 h 165"/>
                    <a:gd name="T22" fmla="*/ 49 w 176"/>
                    <a:gd name="T23" fmla="*/ 55 h 165"/>
                    <a:gd name="T24" fmla="*/ 64 w 176"/>
                    <a:gd name="T25" fmla="*/ 58 h 165"/>
                    <a:gd name="T26" fmla="*/ 62 w 176"/>
                    <a:gd name="T27" fmla="*/ 74 h 165"/>
                    <a:gd name="T28" fmla="*/ 47 w 176"/>
                    <a:gd name="T29" fmla="*/ 71 h 165"/>
                    <a:gd name="T30" fmla="*/ 49 w 176"/>
                    <a:gd name="T31" fmla="*/ 55 h 165"/>
                    <a:gd name="T32" fmla="*/ 109 w 176"/>
                    <a:gd name="T33" fmla="*/ 117 h 165"/>
                    <a:gd name="T34" fmla="*/ 52 w 176"/>
                    <a:gd name="T35" fmla="*/ 94 h 165"/>
                    <a:gd name="T36" fmla="*/ 71 w 176"/>
                    <a:gd name="T37" fmla="*/ 85 h 165"/>
                    <a:gd name="T38" fmla="*/ 98 w 176"/>
                    <a:gd name="T39" fmla="*/ 99 h 165"/>
                    <a:gd name="T40" fmla="*/ 100 w 176"/>
                    <a:gd name="T41" fmla="*/ 73 h 165"/>
                    <a:gd name="T42" fmla="*/ 119 w 176"/>
                    <a:gd name="T43" fmla="*/ 59 h 165"/>
                    <a:gd name="T44" fmla="*/ 109 w 176"/>
                    <a:gd name="T45" fmla="*/ 117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6" h="165">
                      <a:moveTo>
                        <a:pt x="92" y="0"/>
                      </a:moveTo>
                      <a:cubicBezTo>
                        <a:pt x="73" y="6"/>
                        <a:pt x="50" y="13"/>
                        <a:pt x="30" y="18"/>
                      </a:cubicBezTo>
                      <a:cubicBezTo>
                        <a:pt x="5" y="44"/>
                        <a:pt x="0" y="85"/>
                        <a:pt x="23" y="116"/>
                      </a:cubicBezTo>
                      <a:cubicBezTo>
                        <a:pt x="49" y="152"/>
                        <a:pt x="100" y="165"/>
                        <a:pt x="138" y="137"/>
                      </a:cubicBezTo>
                      <a:cubicBezTo>
                        <a:pt x="164" y="117"/>
                        <a:pt x="176" y="83"/>
                        <a:pt x="168" y="53"/>
                      </a:cubicBezTo>
                      <a:cubicBezTo>
                        <a:pt x="137" y="42"/>
                        <a:pt x="110" y="25"/>
                        <a:pt x="92" y="0"/>
                      </a:cubicBezTo>
                      <a:close/>
                      <a:moveTo>
                        <a:pt x="88" y="35"/>
                      </a:moveTo>
                      <a:cubicBezTo>
                        <a:pt x="93" y="31"/>
                        <a:pt x="100" y="32"/>
                        <a:pt x="104" y="38"/>
                      </a:cubicBezTo>
                      <a:cubicBezTo>
                        <a:pt x="108" y="43"/>
                        <a:pt x="107" y="51"/>
                        <a:pt x="102" y="55"/>
                      </a:cubicBezTo>
                      <a:cubicBezTo>
                        <a:pt x="97" y="59"/>
                        <a:pt x="90" y="58"/>
                        <a:pt x="86" y="52"/>
                      </a:cubicBezTo>
                      <a:cubicBezTo>
                        <a:pt x="82" y="46"/>
                        <a:pt x="83" y="39"/>
                        <a:pt x="88" y="35"/>
                      </a:cubicBezTo>
                      <a:close/>
                      <a:moveTo>
                        <a:pt x="49" y="55"/>
                      </a:moveTo>
                      <a:cubicBezTo>
                        <a:pt x="53" y="51"/>
                        <a:pt x="60" y="53"/>
                        <a:pt x="64" y="58"/>
                      </a:cubicBezTo>
                      <a:cubicBezTo>
                        <a:pt x="67" y="63"/>
                        <a:pt x="66" y="70"/>
                        <a:pt x="62" y="74"/>
                      </a:cubicBezTo>
                      <a:cubicBezTo>
                        <a:pt x="57" y="78"/>
                        <a:pt x="50" y="76"/>
                        <a:pt x="47" y="71"/>
                      </a:cubicBezTo>
                      <a:cubicBezTo>
                        <a:pt x="43" y="66"/>
                        <a:pt x="44" y="59"/>
                        <a:pt x="49" y="55"/>
                      </a:cubicBezTo>
                      <a:close/>
                      <a:moveTo>
                        <a:pt x="109" y="117"/>
                      </a:moveTo>
                      <a:cubicBezTo>
                        <a:pt x="89" y="128"/>
                        <a:pt x="61" y="121"/>
                        <a:pt x="52" y="94"/>
                      </a:cubicBezTo>
                      <a:cubicBezTo>
                        <a:pt x="56" y="91"/>
                        <a:pt x="69" y="86"/>
                        <a:pt x="71" y="85"/>
                      </a:cubicBezTo>
                      <a:cubicBezTo>
                        <a:pt x="78" y="98"/>
                        <a:pt x="89" y="103"/>
                        <a:pt x="98" y="99"/>
                      </a:cubicBezTo>
                      <a:cubicBezTo>
                        <a:pt x="107" y="95"/>
                        <a:pt x="107" y="85"/>
                        <a:pt x="100" y="73"/>
                      </a:cubicBezTo>
                      <a:cubicBezTo>
                        <a:pt x="103" y="71"/>
                        <a:pt x="116" y="61"/>
                        <a:pt x="119" y="59"/>
                      </a:cubicBezTo>
                      <a:cubicBezTo>
                        <a:pt x="136" y="81"/>
                        <a:pt x="128" y="107"/>
                        <a:pt x="109" y="117"/>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9" name="Freeform 1116"/>
                <p:cNvSpPr/>
                <p:nvPr/>
              </p:nvSpPr>
              <p:spPr bwMode="auto">
                <a:xfrm>
                  <a:off x="3522" y="2853"/>
                  <a:ext cx="28" cy="43"/>
                </a:xfrm>
                <a:custGeom>
                  <a:avLst/>
                  <a:gdLst>
                    <a:gd name="T0" fmla="*/ 12 w 12"/>
                    <a:gd name="T1" fmla="*/ 5 h 18"/>
                    <a:gd name="T2" fmla="*/ 10 w 12"/>
                    <a:gd name="T3" fmla="*/ 0 h 18"/>
                    <a:gd name="T4" fmla="*/ 0 w 12"/>
                    <a:gd name="T5" fmla="*/ 13 h 18"/>
                    <a:gd name="T6" fmla="*/ 3 w 12"/>
                    <a:gd name="T7" fmla="*/ 18 h 18"/>
                    <a:gd name="T8" fmla="*/ 12 w 12"/>
                    <a:gd name="T9" fmla="*/ 5 h 18"/>
                  </a:gdLst>
                  <a:ahLst/>
                  <a:cxnLst>
                    <a:cxn ang="0">
                      <a:pos x="T0" y="T1"/>
                    </a:cxn>
                    <a:cxn ang="0">
                      <a:pos x="T2" y="T3"/>
                    </a:cxn>
                    <a:cxn ang="0">
                      <a:pos x="T4" y="T5"/>
                    </a:cxn>
                    <a:cxn ang="0">
                      <a:pos x="T6" y="T7"/>
                    </a:cxn>
                    <a:cxn ang="0">
                      <a:pos x="T8" y="T9"/>
                    </a:cxn>
                  </a:cxnLst>
                  <a:rect l="0" t="0" r="r" b="b"/>
                  <a:pathLst>
                    <a:path w="12" h="18">
                      <a:moveTo>
                        <a:pt x="12" y="5"/>
                      </a:moveTo>
                      <a:cubicBezTo>
                        <a:pt x="12" y="3"/>
                        <a:pt x="11" y="1"/>
                        <a:pt x="10" y="0"/>
                      </a:cubicBezTo>
                      <a:cubicBezTo>
                        <a:pt x="0" y="13"/>
                        <a:pt x="0" y="13"/>
                        <a:pt x="0" y="13"/>
                      </a:cubicBezTo>
                      <a:cubicBezTo>
                        <a:pt x="1" y="15"/>
                        <a:pt x="2" y="16"/>
                        <a:pt x="3" y="18"/>
                      </a:cubicBezTo>
                      <a:lnTo>
                        <a:pt x="12" y="5"/>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0" name="Freeform 1117"/>
                <p:cNvSpPr/>
                <p:nvPr/>
              </p:nvSpPr>
              <p:spPr bwMode="auto">
                <a:xfrm>
                  <a:off x="3553" y="3222"/>
                  <a:ext cx="21" cy="69"/>
                </a:xfrm>
                <a:custGeom>
                  <a:avLst/>
                  <a:gdLst>
                    <a:gd name="T0" fmla="*/ 9 w 9"/>
                    <a:gd name="T1" fmla="*/ 25 h 29"/>
                    <a:gd name="T2" fmla="*/ 4 w 9"/>
                    <a:gd name="T3" fmla="*/ 0 h 29"/>
                    <a:gd name="T4" fmla="*/ 2 w 9"/>
                    <a:gd name="T5" fmla="*/ 2 h 29"/>
                    <a:gd name="T6" fmla="*/ 0 w 9"/>
                    <a:gd name="T7" fmla="*/ 5 h 29"/>
                    <a:gd name="T8" fmla="*/ 4 w 9"/>
                    <a:gd name="T9" fmla="*/ 29 h 29"/>
                    <a:gd name="T10" fmla="*/ 9 w 9"/>
                    <a:gd name="T11" fmla="*/ 25 h 29"/>
                  </a:gdLst>
                  <a:ahLst/>
                  <a:cxnLst>
                    <a:cxn ang="0">
                      <a:pos x="T0" y="T1"/>
                    </a:cxn>
                    <a:cxn ang="0">
                      <a:pos x="T2" y="T3"/>
                    </a:cxn>
                    <a:cxn ang="0">
                      <a:pos x="T4" y="T5"/>
                    </a:cxn>
                    <a:cxn ang="0">
                      <a:pos x="T6" y="T7"/>
                    </a:cxn>
                    <a:cxn ang="0">
                      <a:pos x="T8" y="T9"/>
                    </a:cxn>
                    <a:cxn ang="0">
                      <a:pos x="T10" y="T11"/>
                    </a:cxn>
                  </a:cxnLst>
                  <a:rect l="0" t="0" r="r" b="b"/>
                  <a:pathLst>
                    <a:path w="9" h="29">
                      <a:moveTo>
                        <a:pt x="9" y="25"/>
                      </a:moveTo>
                      <a:cubicBezTo>
                        <a:pt x="4" y="0"/>
                        <a:pt x="4" y="0"/>
                        <a:pt x="4" y="0"/>
                      </a:cubicBezTo>
                      <a:cubicBezTo>
                        <a:pt x="4" y="0"/>
                        <a:pt x="3" y="1"/>
                        <a:pt x="2" y="2"/>
                      </a:cubicBezTo>
                      <a:cubicBezTo>
                        <a:pt x="0" y="5"/>
                        <a:pt x="0" y="5"/>
                        <a:pt x="0" y="5"/>
                      </a:cubicBezTo>
                      <a:cubicBezTo>
                        <a:pt x="4" y="29"/>
                        <a:pt x="4" y="29"/>
                        <a:pt x="4" y="29"/>
                      </a:cubicBezTo>
                      <a:cubicBezTo>
                        <a:pt x="6" y="28"/>
                        <a:pt x="7" y="26"/>
                        <a:pt x="9" y="25"/>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1" name="Freeform 1118"/>
                <p:cNvSpPr/>
                <p:nvPr/>
              </p:nvSpPr>
              <p:spPr bwMode="auto">
                <a:xfrm>
                  <a:off x="3512" y="2834"/>
                  <a:ext cx="31" cy="48"/>
                </a:xfrm>
                <a:custGeom>
                  <a:avLst/>
                  <a:gdLst>
                    <a:gd name="T0" fmla="*/ 13 w 13"/>
                    <a:gd name="T1" fmla="*/ 6 h 20"/>
                    <a:gd name="T2" fmla="*/ 11 w 13"/>
                    <a:gd name="T3" fmla="*/ 0 h 20"/>
                    <a:gd name="T4" fmla="*/ 0 w 13"/>
                    <a:gd name="T5" fmla="*/ 15 h 20"/>
                    <a:gd name="T6" fmla="*/ 3 w 13"/>
                    <a:gd name="T7" fmla="*/ 20 h 20"/>
                    <a:gd name="T8" fmla="*/ 13 w 13"/>
                    <a:gd name="T9" fmla="*/ 6 h 20"/>
                  </a:gdLst>
                  <a:ahLst/>
                  <a:cxnLst>
                    <a:cxn ang="0">
                      <a:pos x="T0" y="T1"/>
                    </a:cxn>
                    <a:cxn ang="0">
                      <a:pos x="T2" y="T3"/>
                    </a:cxn>
                    <a:cxn ang="0">
                      <a:pos x="T4" y="T5"/>
                    </a:cxn>
                    <a:cxn ang="0">
                      <a:pos x="T6" y="T7"/>
                    </a:cxn>
                    <a:cxn ang="0">
                      <a:pos x="T8" y="T9"/>
                    </a:cxn>
                  </a:cxnLst>
                  <a:rect l="0" t="0" r="r" b="b"/>
                  <a:pathLst>
                    <a:path w="13" h="20">
                      <a:moveTo>
                        <a:pt x="13" y="6"/>
                      </a:moveTo>
                      <a:cubicBezTo>
                        <a:pt x="13" y="4"/>
                        <a:pt x="12" y="2"/>
                        <a:pt x="11" y="0"/>
                      </a:cubicBezTo>
                      <a:cubicBezTo>
                        <a:pt x="0" y="15"/>
                        <a:pt x="0" y="15"/>
                        <a:pt x="0" y="15"/>
                      </a:cubicBezTo>
                      <a:cubicBezTo>
                        <a:pt x="1" y="16"/>
                        <a:pt x="2" y="18"/>
                        <a:pt x="3" y="20"/>
                      </a:cubicBezTo>
                      <a:lnTo>
                        <a:pt x="13" y="6"/>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2" name="Freeform 1119"/>
                <p:cNvSpPr/>
                <p:nvPr/>
              </p:nvSpPr>
              <p:spPr bwMode="auto">
                <a:xfrm>
                  <a:off x="3420" y="1789"/>
                  <a:ext cx="71" cy="182"/>
                </a:xfrm>
                <a:custGeom>
                  <a:avLst/>
                  <a:gdLst>
                    <a:gd name="T0" fmla="*/ 0 w 30"/>
                    <a:gd name="T1" fmla="*/ 74 h 77"/>
                    <a:gd name="T2" fmla="*/ 29 w 30"/>
                    <a:gd name="T3" fmla="*/ 48 h 77"/>
                    <a:gd name="T4" fmla="*/ 2 w 30"/>
                    <a:gd name="T5" fmla="*/ 0 h 77"/>
                    <a:gd name="T6" fmla="*/ 0 w 30"/>
                    <a:gd name="T7" fmla="*/ 74 h 77"/>
                  </a:gdLst>
                  <a:ahLst/>
                  <a:cxnLst>
                    <a:cxn ang="0">
                      <a:pos x="T0" y="T1"/>
                    </a:cxn>
                    <a:cxn ang="0">
                      <a:pos x="T2" y="T3"/>
                    </a:cxn>
                    <a:cxn ang="0">
                      <a:pos x="T4" y="T5"/>
                    </a:cxn>
                    <a:cxn ang="0">
                      <a:pos x="T6" y="T7"/>
                    </a:cxn>
                  </a:cxnLst>
                  <a:rect l="0" t="0" r="r" b="b"/>
                  <a:pathLst>
                    <a:path w="30" h="77">
                      <a:moveTo>
                        <a:pt x="0" y="74"/>
                      </a:moveTo>
                      <a:cubicBezTo>
                        <a:pt x="13" y="77"/>
                        <a:pt x="27" y="68"/>
                        <a:pt x="29" y="48"/>
                      </a:cubicBezTo>
                      <a:cubicBezTo>
                        <a:pt x="30" y="31"/>
                        <a:pt x="22" y="11"/>
                        <a:pt x="2" y="0"/>
                      </a:cubicBezTo>
                      <a:cubicBezTo>
                        <a:pt x="10" y="21"/>
                        <a:pt x="9" y="57"/>
                        <a:pt x="0" y="74"/>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3" name="Freeform 1120"/>
                <p:cNvSpPr/>
                <p:nvPr/>
              </p:nvSpPr>
              <p:spPr bwMode="auto">
                <a:xfrm>
                  <a:off x="3500" y="2818"/>
                  <a:ext cx="36" cy="47"/>
                </a:xfrm>
                <a:custGeom>
                  <a:avLst/>
                  <a:gdLst>
                    <a:gd name="T0" fmla="*/ 15 w 15"/>
                    <a:gd name="T1" fmla="*/ 6 h 20"/>
                    <a:gd name="T2" fmla="*/ 12 w 15"/>
                    <a:gd name="T3" fmla="*/ 0 h 20"/>
                    <a:gd name="T4" fmla="*/ 0 w 15"/>
                    <a:gd name="T5" fmla="*/ 16 h 20"/>
                    <a:gd name="T6" fmla="*/ 4 w 15"/>
                    <a:gd name="T7" fmla="*/ 20 h 20"/>
                    <a:gd name="T8" fmla="*/ 15 w 15"/>
                    <a:gd name="T9" fmla="*/ 6 h 20"/>
                  </a:gdLst>
                  <a:ahLst/>
                  <a:cxnLst>
                    <a:cxn ang="0">
                      <a:pos x="T0" y="T1"/>
                    </a:cxn>
                    <a:cxn ang="0">
                      <a:pos x="T2" y="T3"/>
                    </a:cxn>
                    <a:cxn ang="0">
                      <a:pos x="T4" y="T5"/>
                    </a:cxn>
                    <a:cxn ang="0">
                      <a:pos x="T6" y="T7"/>
                    </a:cxn>
                    <a:cxn ang="0">
                      <a:pos x="T8" y="T9"/>
                    </a:cxn>
                  </a:cxnLst>
                  <a:rect l="0" t="0" r="r" b="b"/>
                  <a:pathLst>
                    <a:path w="15" h="20">
                      <a:moveTo>
                        <a:pt x="15" y="6"/>
                      </a:moveTo>
                      <a:cubicBezTo>
                        <a:pt x="14" y="4"/>
                        <a:pt x="13" y="2"/>
                        <a:pt x="12" y="0"/>
                      </a:cubicBezTo>
                      <a:cubicBezTo>
                        <a:pt x="0" y="16"/>
                        <a:pt x="0" y="16"/>
                        <a:pt x="0" y="16"/>
                      </a:cubicBezTo>
                      <a:cubicBezTo>
                        <a:pt x="1" y="17"/>
                        <a:pt x="3" y="19"/>
                        <a:pt x="4" y="20"/>
                      </a:cubicBezTo>
                      <a:lnTo>
                        <a:pt x="15" y="6"/>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4" name="Freeform 1121"/>
                <p:cNvSpPr/>
                <p:nvPr/>
              </p:nvSpPr>
              <p:spPr bwMode="auto">
                <a:xfrm>
                  <a:off x="3541" y="3241"/>
                  <a:ext cx="16" cy="59"/>
                </a:xfrm>
                <a:custGeom>
                  <a:avLst/>
                  <a:gdLst>
                    <a:gd name="T0" fmla="*/ 7 w 7"/>
                    <a:gd name="T1" fmla="*/ 22 h 25"/>
                    <a:gd name="T2" fmla="*/ 4 w 7"/>
                    <a:gd name="T3" fmla="*/ 0 h 25"/>
                    <a:gd name="T4" fmla="*/ 0 w 7"/>
                    <a:gd name="T5" fmla="*/ 9 h 25"/>
                    <a:gd name="T6" fmla="*/ 3 w 7"/>
                    <a:gd name="T7" fmla="*/ 25 h 25"/>
                    <a:gd name="T8" fmla="*/ 7 w 7"/>
                    <a:gd name="T9" fmla="*/ 22 h 25"/>
                  </a:gdLst>
                  <a:ahLst/>
                  <a:cxnLst>
                    <a:cxn ang="0">
                      <a:pos x="T0" y="T1"/>
                    </a:cxn>
                    <a:cxn ang="0">
                      <a:pos x="T2" y="T3"/>
                    </a:cxn>
                    <a:cxn ang="0">
                      <a:pos x="T4" y="T5"/>
                    </a:cxn>
                    <a:cxn ang="0">
                      <a:pos x="T6" y="T7"/>
                    </a:cxn>
                    <a:cxn ang="0">
                      <a:pos x="T8" y="T9"/>
                    </a:cxn>
                  </a:cxnLst>
                  <a:rect l="0" t="0" r="r" b="b"/>
                  <a:pathLst>
                    <a:path w="7" h="25">
                      <a:moveTo>
                        <a:pt x="7" y="22"/>
                      </a:moveTo>
                      <a:cubicBezTo>
                        <a:pt x="4" y="0"/>
                        <a:pt x="4" y="0"/>
                        <a:pt x="4" y="0"/>
                      </a:cubicBezTo>
                      <a:cubicBezTo>
                        <a:pt x="3" y="3"/>
                        <a:pt x="1" y="6"/>
                        <a:pt x="0" y="9"/>
                      </a:cubicBezTo>
                      <a:cubicBezTo>
                        <a:pt x="3" y="25"/>
                        <a:pt x="3" y="25"/>
                        <a:pt x="3" y="25"/>
                      </a:cubicBezTo>
                      <a:cubicBezTo>
                        <a:pt x="4" y="24"/>
                        <a:pt x="6" y="23"/>
                        <a:pt x="7" y="22"/>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5" name="Freeform 1122"/>
                <p:cNvSpPr/>
                <p:nvPr/>
              </p:nvSpPr>
              <p:spPr bwMode="auto">
                <a:xfrm>
                  <a:off x="3370" y="1436"/>
                  <a:ext cx="78" cy="19"/>
                </a:xfrm>
                <a:custGeom>
                  <a:avLst/>
                  <a:gdLst>
                    <a:gd name="T0" fmla="*/ 26 w 33"/>
                    <a:gd name="T1" fmla="*/ 8 h 8"/>
                    <a:gd name="T2" fmla="*/ 33 w 33"/>
                    <a:gd name="T3" fmla="*/ 3 h 8"/>
                    <a:gd name="T4" fmla="*/ 0 w 33"/>
                    <a:gd name="T5" fmla="*/ 0 h 8"/>
                    <a:gd name="T6" fmla="*/ 4 w 33"/>
                    <a:gd name="T7" fmla="*/ 6 h 8"/>
                    <a:gd name="T8" fmla="*/ 26 w 33"/>
                    <a:gd name="T9" fmla="*/ 8 h 8"/>
                  </a:gdLst>
                  <a:ahLst/>
                  <a:cxnLst>
                    <a:cxn ang="0">
                      <a:pos x="T0" y="T1"/>
                    </a:cxn>
                    <a:cxn ang="0">
                      <a:pos x="T2" y="T3"/>
                    </a:cxn>
                    <a:cxn ang="0">
                      <a:pos x="T4" y="T5"/>
                    </a:cxn>
                    <a:cxn ang="0">
                      <a:pos x="T6" y="T7"/>
                    </a:cxn>
                    <a:cxn ang="0">
                      <a:pos x="T8" y="T9"/>
                    </a:cxn>
                  </a:cxnLst>
                  <a:rect l="0" t="0" r="r" b="b"/>
                  <a:pathLst>
                    <a:path w="33" h="8">
                      <a:moveTo>
                        <a:pt x="26" y="8"/>
                      </a:moveTo>
                      <a:cubicBezTo>
                        <a:pt x="28" y="6"/>
                        <a:pt x="31" y="4"/>
                        <a:pt x="33" y="3"/>
                      </a:cubicBezTo>
                      <a:cubicBezTo>
                        <a:pt x="0" y="0"/>
                        <a:pt x="0" y="0"/>
                        <a:pt x="0" y="0"/>
                      </a:cubicBezTo>
                      <a:cubicBezTo>
                        <a:pt x="1" y="2"/>
                        <a:pt x="2" y="4"/>
                        <a:pt x="4" y="6"/>
                      </a:cubicBezTo>
                      <a:lnTo>
                        <a:pt x="26" y="8"/>
                      </a:ln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6" name="Freeform 1123"/>
                <p:cNvSpPr/>
                <p:nvPr/>
              </p:nvSpPr>
              <p:spPr bwMode="auto">
                <a:xfrm>
                  <a:off x="3427" y="1654"/>
                  <a:ext cx="47" cy="68"/>
                </a:xfrm>
                <a:custGeom>
                  <a:avLst/>
                  <a:gdLst>
                    <a:gd name="T0" fmla="*/ 20 w 20"/>
                    <a:gd name="T1" fmla="*/ 5 h 29"/>
                    <a:gd name="T2" fmla="*/ 1 w 20"/>
                    <a:gd name="T3" fmla="*/ 0 h 29"/>
                    <a:gd name="T4" fmla="*/ 0 w 20"/>
                    <a:gd name="T5" fmla="*/ 21 h 29"/>
                    <a:gd name="T6" fmla="*/ 16 w 20"/>
                    <a:gd name="T7" fmla="*/ 29 h 29"/>
                    <a:gd name="T8" fmla="*/ 20 w 20"/>
                    <a:gd name="T9" fmla="*/ 5 h 29"/>
                  </a:gdLst>
                  <a:ahLst/>
                  <a:cxnLst>
                    <a:cxn ang="0">
                      <a:pos x="T0" y="T1"/>
                    </a:cxn>
                    <a:cxn ang="0">
                      <a:pos x="T2" y="T3"/>
                    </a:cxn>
                    <a:cxn ang="0">
                      <a:pos x="T4" y="T5"/>
                    </a:cxn>
                    <a:cxn ang="0">
                      <a:pos x="T6" y="T7"/>
                    </a:cxn>
                    <a:cxn ang="0">
                      <a:pos x="T8" y="T9"/>
                    </a:cxn>
                  </a:cxnLst>
                  <a:rect l="0" t="0" r="r" b="b"/>
                  <a:pathLst>
                    <a:path w="20" h="29">
                      <a:moveTo>
                        <a:pt x="20" y="5"/>
                      </a:moveTo>
                      <a:cubicBezTo>
                        <a:pt x="14" y="3"/>
                        <a:pt x="8" y="1"/>
                        <a:pt x="1" y="0"/>
                      </a:cubicBezTo>
                      <a:cubicBezTo>
                        <a:pt x="0" y="7"/>
                        <a:pt x="0" y="14"/>
                        <a:pt x="0" y="21"/>
                      </a:cubicBezTo>
                      <a:cubicBezTo>
                        <a:pt x="6" y="23"/>
                        <a:pt x="11" y="26"/>
                        <a:pt x="16" y="29"/>
                      </a:cubicBezTo>
                      <a:cubicBezTo>
                        <a:pt x="16" y="21"/>
                        <a:pt x="17" y="13"/>
                        <a:pt x="20" y="5"/>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7" name="Freeform 1124"/>
                <p:cNvSpPr/>
                <p:nvPr/>
              </p:nvSpPr>
              <p:spPr bwMode="auto">
                <a:xfrm>
                  <a:off x="3489" y="2803"/>
                  <a:ext cx="38" cy="50"/>
                </a:xfrm>
                <a:custGeom>
                  <a:avLst/>
                  <a:gdLst>
                    <a:gd name="T0" fmla="*/ 16 w 16"/>
                    <a:gd name="T1" fmla="*/ 5 h 21"/>
                    <a:gd name="T2" fmla="*/ 13 w 16"/>
                    <a:gd name="T3" fmla="*/ 0 h 21"/>
                    <a:gd name="T4" fmla="*/ 0 w 16"/>
                    <a:gd name="T5" fmla="*/ 16 h 21"/>
                    <a:gd name="T6" fmla="*/ 4 w 16"/>
                    <a:gd name="T7" fmla="*/ 21 h 21"/>
                    <a:gd name="T8" fmla="*/ 16 w 16"/>
                    <a:gd name="T9" fmla="*/ 5 h 21"/>
                  </a:gdLst>
                  <a:ahLst/>
                  <a:cxnLst>
                    <a:cxn ang="0">
                      <a:pos x="T0" y="T1"/>
                    </a:cxn>
                    <a:cxn ang="0">
                      <a:pos x="T2" y="T3"/>
                    </a:cxn>
                    <a:cxn ang="0">
                      <a:pos x="T4" y="T5"/>
                    </a:cxn>
                    <a:cxn ang="0">
                      <a:pos x="T6" y="T7"/>
                    </a:cxn>
                    <a:cxn ang="0">
                      <a:pos x="T8" y="T9"/>
                    </a:cxn>
                  </a:cxnLst>
                  <a:rect l="0" t="0" r="r" b="b"/>
                  <a:pathLst>
                    <a:path w="16" h="21">
                      <a:moveTo>
                        <a:pt x="16" y="5"/>
                      </a:moveTo>
                      <a:cubicBezTo>
                        <a:pt x="15" y="3"/>
                        <a:pt x="14" y="1"/>
                        <a:pt x="13" y="0"/>
                      </a:cubicBezTo>
                      <a:cubicBezTo>
                        <a:pt x="0" y="16"/>
                        <a:pt x="0" y="16"/>
                        <a:pt x="0" y="16"/>
                      </a:cubicBezTo>
                      <a:cubicBezTo>
                        <a:pt x="2" y="18"/>
                        <a:pt x="3" y="19"/>
                        <a:pt x="4" y="21"/>
                      </a:cubicBezTo>
                      <a:lnTo>
                        <a:pt x="16" y="5"/>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8" name="Freeform 1125"/>
                <p:cNvSpPr/>
                <p:nvPr/>
              </p:nvSpPr>
              <p:spPr bwMode="auto">
                <a:xfrm>
                  <a:off x="3217" y="698"/>
                  <a:ext cx="222" cy="357"/>
                </a:xfrm>
                <a:custGeom>
                  <a:avLst/>
                  <a:gdLst>
                    <a:gd name="T0" fmla="*/ 0 w 94"/>
                    <a:gd name="T1" fmla="*/ 12 h 151"/>
                    <a:gd name="T2" fmla="*/ 71 w 94"/>
                    <a:gd name="T3" fmla="*/ 126 h 151"/>
                    <a:gd name="T4" fmla="*/ 30 w 94"/>
                    <a:gd name="T5" fmla="*/ 114 h 151"/>
                    <a:gd name="T6" fmla="*/ 21 w 94"/>
                    <a:gd name="T7" fmla="*/ 130 h 151"/>
                    <a:gd name="T8" fmla="*/ 83 w 94"/>
                    <a:gd name="T9" fmla="*/ 151 h 151"/>
                    <a:gd name="T10" fmla="*/ 94 w 94"/>
                    <a:gd name="T11" fmla="*/ 132 h 151"/>
                    <a:gd name="T12" fmla="*/ 14 w 94"/>
                    <a:gd name="T13" fmla="*/ 0 h 151"/>
                    <a:gd name="T14" fmla="*/ 0 w 94"/>
                    <a:gd name="T15" fmla="*/ 12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151">
                      <a:moveTo>
                        <a:pt x="0" y="12"/>
                      </a:moveTo>
                      <a:cubicBezTo>
                        <a:pt x="17" y="42"/>
                        <a:pt x="60" y="106"/>
                        <a:pt x="71" y="126"/>
                      </a:cubicBezTo>
                      <a:cubicBezTo>
                        <a:pt x="58" y="123"/>
                        <a:pt x="38" y="117"/>
                        <a:pt x="30" y="114"/>
                      </a:cubicBezTo>
                      <a:cubicBezTo>
                        <a:pt x="27" y="119"/>
                        <a:pt x="23" y="126"/>
                        <a:pt x="21" y="130"/>
                      </a:cubicBezTo>
                      <a:cubicBezTo>
                        <a:pt x="38" y="134"/>
                        <a:pt x="64" y="145"/>
                        <a:pt x="83" y="151"/>
                      </a:cubicBezTo>
                      <a:cubicBezTo>
                        <a:pt x="87" y="146"/>
                        <a:pt x="91" y="138"/>
                        <a:pt x="94" y="132"/>
                      </a:cubicBezTo>
                      <a:cubicBezTo>
                        <a:pt x="82" y="109"/>
                        <a:pt x="34" y="37"/>
                        <a:pt x="14" y="0"/>
                      </a:cubicBezTo>
                      <a:cubicBezTo>
                        <a:pt x="9" y="3"/>
                        <a:pt x="5" y="8"/>
                        <a:pt x="0" y="12"/>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9" name="Freeform 1126"/>
                <p:cNvSpPr/>
                <p:nvPr/>
              </p:nvSpPr>
              <p:spPr bwMode="auto">
                <a:xfrm>
                  <a:off x="3479" y="2789"/>
                  <a:ext cx="38" cy="50"/>
                </a:xfrm>
                <a:custGeom>
                  <a:avLst/>
                  <a:gdLst>
                    <a:gd name="T0" fmla="*/ 16 w 16"/>
                    <a:gd name="T1" fmla="*/ 4 h 21"/>
                    <a:gd name="T2" fmla="*/ 13 w 16"/>
                    <a:gd name="T3" fmla="*/ 0 h 21"/>
                    <a:gd name="T4" fmla="*/ 0 w 16"/>
                    <a:gd name="T5" fmla="*/ 17 h 21"/>
                    <a:gd name="T6" fmla="*/ 3 w 16"/>
                    <a:gd name="T7" fmla="*/ 21 h 21"/>
                    <a:gd name="T8" fmla="*/ 16 w 16"/>
                    <a:gd name="T9" fmla="*/ 4 h 21"/>
                  </a:gdLst>
                  <a:ahLst/>
                  <a:cxnLst>
                    <a:cxn ang="0">
                      <a:pos x="T0" y="T1"/>
                    </a:cxn>
                    <a:cxn ang="0">
                      <a:pos x="T2" y="T3"/>
                    </a:cxn>
                    <a:cxn ang="0">
                      <a:pos x="T4" y="T5"/>
                    </a:cxn>
                    <a:cxn ang="0">
                      <a:pos x="T6" y="T7"/>
                    </a:cxn>
                    <a:cxn ang="0">
                      <a:pos x="T8" y="T9"/>
                    </a:cxn>
                  </a:cxnLst>
                  <a:rect l="0" t="0" r="r" b="b"/>
                  <a:pathLst>
                    <a:path w="16" h="21">
                      <a:moveTo>
                        <a:pt x="16" y="4"/>
                      </a:moveTo>
                      <a:cubicBezTo>
                        <a:pt x="15" y="3"/>
                        <a:pt x="14" y="1"/>
                        <a:pt x="13" y="0"/>
                      </a:cubicBezTo>
                      <a:cubicBezTo>
                        <a:pt x="0" y="17"/>
                        <a:pt x="0" y="17"/>
                        <a:pt x="0" y="17"/>
                      </a:cubicBezTo>
                      <a:cubicBezTo>
                        <a:pt x="1" y="19"/>
                        <a:pt x="2" y="20"/>
                        <a:pt x="3" y="21"/>
                      </a:cubicBezTo>
                      <a:lnTo>
                        <a:pt x="16" y="4"/>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0" name="Freeform 1127"/>
                <p:cNvSpPr/>
                <p:nvPr/>
              </p:nvSpPr>
              <p:spPr bwMode="auto">
                <a:xfrm>
                  <a:off x="3515" y="3270"/>
                  <a:ext cx="28" cy="56"/>
                </a:xfrm>
                <a:custGeom>
                  <a:avLst/>
                  <a:gdLst>
                    <a:gd name="T0" fmla="*/ 0 w 12"/>
                    <a:gd name="T1" fmla="*/ 24 h 24"/>
                    <a:gd name="T2" fmla="*/ 12 w 12"/>
                    <a:gd name="T3" fmla="*/ 15 h 24"/>
                    <a:gd name="T4" fmla="*/ 10 w 12"/>
                    <a:gd name="T5" fmla="*/ 0 h 24"/>
                    <a:gd name="T6" fmla="*/ 0 w 12"/>
                    <a:gd name="T7" fmla="*/ 24 h 24"/>
                  </a:gdLst>
                  <a:ahLst/>
                  <a:cxnLst>
                    <a:cxn ang="0">
                      <a:pos x="T0" y="T1"/>
                    </a:cxn>
                    <a:cxn ang="0">
                      <a:pos x="T2" y="T3"/>
                    </a:cxn>
                    <a:cxn ang="0">
                      <a:pos x="T4" y="T5"/>
                    </a:cxn>
                    <a:cxn ang="0">
                      <a:pos x="T6" y="T7"/>
                    </a:cxn>
                  </a:cxnLst>
                  <a:rect l="0" t="0" r="r" b="b"/>
                  <a:pathLst>
                    <a:path w="12" h="24">
                      <a:moveTo>
                        <a:pt x="0" y="24"/>
                      </a:moveTo>
                      <a:cubicBezTo>
                        <a:pt x="3" y="21"/>
                        <a:pt x="7" y="18"/>
                        <a:pt x="12" y="15"/>
                      </a:cubicBezTo>
                      <a:cubicBezTo>
                        <a:pt x="10" y="0"/>
                        <a:pt x="10" y="0"/>
                        <a:pt x="10" y="0"/>
                      </a:cubicBezTo>
                      <a:cubicBezTo>
                        <a:pt x="6" y="10"/>
                        <a:pt x="2" y="18"/>
                        <a:pt x="0" y="24"/>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1" name="Freeform 1128"/>
                <p:cNvSpPr/>
                <p:nvPr/>
              </p:nvSpPr>
              <p:spPr bwMode="auto">
                <a:xfrm>
                  <a:off x="3297" y="279"/>
                  <a:ext cx="104" cy="284"/>
                </a:xfrm>
                <a:custGeom>
                  <a:avLst/>
                  <a:gdLst>
                    <a:gd name="T0" fmla="*/ 13 w 44"/>
                    <a:gd name="T1" fmla="*/ 120 h 120"/>
                    <a:gd name="T2" fmla="*/ 44 w 44"/>
                    <a:gd name="T3" fmla="*/ 73 h 120"/>
                    <a:gd name="T4" fmla="*/ 0 w 44"/>
                    <a:gd name="T5" fmla="*/ 0 h 120"/>
                    <a:gd name="T6" fmla="*/ 13 w 44"/>
                    <a:gd name="T7" fmla="*/ 120 h 120"/>
                  </a:gdLst>
                  <a:ahLst/>
                  <a:cxnLst>
                    <a:cxn ang="0">
                      <a:pos x="T0" y="T1"/>
                    </a:cxn>
                    <a:cxn ang="0">
                      <a:pos x="T2" y="T3"/>
                    </a:cxn>
                    <a:cxn ang="0">
                      <a:pos x="T4" y="T5"/>
                    </a:cxn>
                    <a:cxn ang="0">
                      <a:pos x="T6" y="T7"/>
                    </a:cxn>
                  </a:cxnLst>
                  <a:rect l="0" t="0" r="r" b="b"/>
                  <a:pathLst>
                    <a:path w="44" h="120">
                      <a:moveTo>
                        <a:pt x="13" y="120"/>
                      </a:moveTo>
                      <a:cubicBezTo>
                        <a:pt x="18" y="102"/>
                        <a:pt x="29" y="86"/>
                        <a:pt x="44" y="73"/>
                      </a:cubicBezTo>
                      <a:cubicBezTo>
                        <a:pt x="39" y="47"/>
                        <a:pt x="27" y="20"/>
                        <a:pt x="0" y="0"/>
                      </a:cubicBezTo>
                      <a:cubicBezTo>
                        <a:pt x="22" y="40"/>
                        <a:pt x="16" y="85"/>
                        <a:pt x="13" y="12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2" name="Freeform 1129"/>
                <p:cNvSpPr/>
                <p:nvPr/>
              </p:nvSpPr>
              <p:spPr bwMode="auto">
                <a:xfrm>
                  <a:off x="3465" y="2775"/>
                  <a:ext cx="43" cy="52"/>
                </a:xfrm>
                <a:custGeom>
                  <a:avLst/>
                  <a:gdLst>
                    <a:gd name="T0" fmla="*/ 18 w 18"/>
                    <a:gd name="T1" fmla="*/ 4 h 22"/>
                    <a:gd name="T2" fmla="*/ 14 w 18"/>
                    <a:gd name="T3" fmla="*/ 0 h 22"/>
                    <a:gd name="T4" fmla="*/ 0 w 18"/>
                    <a:gd name="T5" fmla="*/ 19 h 22"/>
                    <a:gd name="T6" fmla="*/ 4 w 18"/>
                    <a:gd name="T7" fmla="*/ 22 h 22"/>
                    <a:gd name="T8" fmla="*/ 18 w 18"/>
                    <a:gd name="T9" fmla="*/ 4 h 22"/>
                  </a:gdLst>
                  <a:ahLst/>
                  <a:cxnLst>
                    <a:cxn ang="0">
                      <a:pos x="T0" y="T1"/>
                    </a:cxn>
                    <a:cxn ang="0">
                      <a:pos x="T2" y="T3"/>
                    </a:cxn>
                    <a:cxn ang="0">
                      <a:pos x="T4" y="T5"/>
                    </a:cxn>
                    <a:cxn ang="0">
                      <a:pos x="T6" y="T7"/>
                    </a:cxn>
                    <a:cxn ang="0">
                      <a:pos x="T8" y="T9"/>
                    </a:cxn>
                  </a:cxnLst>
                  <a:rect l="0" t="0" r="r" b="b"/>
                  <a:pathLst>
                    <a:path w="18" h="22">
                      <a:moveTo>
                        <a:pt x="18" y="4"/>
                      </a:moveTo>
                      <a:cubicBezTo>
                        <a:pt x="17" y="3"/>
                        <a:pt x="16" y="1"/>
                        <a:pt x="14" y="0"/>
                      </a:cubicBezTo>
                      <a:cubicBezTo>
                        <a:pt x="0" y="19"/>
                        <a:pt x="0" y="19"/>
                        <a:pt x="0" y="19"/>
                      </a:cubicBezTo>
                      <a:cubicBezTo>
                        <a:pt x="2" y="20"/>
                        <a:pt x="3" y="21"/>
                        <a:pt x="4" y="22"/>
                      </a:cubicBezTo>
                      <a:lnTo>
                        <a:pt x="18" y="4"/>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3" name="Freeform 1130"/>
                <p:cNvSpPr/>
                <p:nvPr/>
              </p:nvSpPr>
              <p:spPr bwMode="auto">
                <a:xfrm>
                  <a:off x="3385" y="1460"/>
                  <a:ext cx="37" cy="23"/>
                </a:xfrm>
                <a:custGeom>
                  <a:avLst/>
                  <a:gdLst>
                    <a:gd name="T0" fmla="*/ 16 w 16"/>
                    <a:gd name="T1" fmla="*/ 1 h 10"/>
                    <a:gd name="T2" fmla="*/ 0 w 16"/>
                    <a:gd name="T3" fmla="*/ 0 h 10"/>
                    <a:gd name="T4" fmla="*/ 7 w 16"/>
                    <a:gd name="T5" fmla="*/ 10 h 10"/>
                    <a:gd name="T6" fmla="*/ 16 w 16"/>
                    <a:gd name="T7" fmla="*/ 1 h 10"/>
                  </a:gdLst>
                  <a:ahLst/>
                  <a:cxnLst>
                    <a:cxn ang="0">
                      <a:pos x="T0" y="T1"/>
                    </a:cxn>
                    <a:cxn ang="0">
                      <a:pos x="T2" y="T3"/>
                    </a:cxn>
                    <a:cxn ang="0">
                      <a:pos x="T4" y="T5"/>
                    </a:cxn>
                    <a:cxn ang="0">
                      <a:pos x="T6" y="T7"/>
                    </a:cxn>
                  </a:cxnLst>
                  <a:rect l="0" t="0" r="r" b="b"/>
                  <a:pathLst>
                    <a:path w="16" h="10">
                      <a:moveTo>
                        <a:pt x="16" y="1"/>
                      </a:moveTo>
                      <a:cubicBezTo>
                        <a:pt x="0" y="0"/>
                        <a:pt x="0" y="0"/>
                        <a:pt x="0" y="0"/>
                      </a:cubicBezTo>
                      <a:cubicBezTo>
                        <a:pt x="2" y="3"/>
                        <a:pt x="4" y="7"/>
                        <a:pt x="7" y="10"/>
                      </a:cubicBezTo>
                      <a:cubicBezTo>
                        <a:pt x="10" y="7"/>
                        <a:pt x="13" y="4"/>
                        <a:pt x="16" y="1"/>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4" name="Freeform 1131"/>
                <p:cNvSpPr/>
                <p:nvPr/>
              </p:nvSpPr>
              <p:spPr bwMode="auto">
                <a:xfrm>
                  <a:off x="3453" y="2763"/>
                  <a:ext cx="43" cy="55"/>
                </a:xfrm>
                <a:custGeom>
                  <a:avLst/>
                  <a:gdLst>
                    <a:gd name="T0" fmla="*/ 18 w 18"/>
                    <a:gd name="T1" fmla="*/ 4 h 23"/>
                    <a:gd name="T2" fmla="*/ 15 w 18"/>
                    <a:gd name="T3" fmla="*/ 0 h 23"/>
                    <a:gd name="T4" fmla="*/ 0 w 18"/>
                    <a:gd name="T5" fmla="*/ 20 h 23"/>
                    <a:gd name="T6" fmla="*/ 4 w 18"/>
                    <a:gd name="T7" fmla="*/ 23 h 23"/>
                    <a:gd name="T8" fmla="*/ 18 w 18"/>
                    <a:gd name="T9" fmla="*/ 4 h 23"/>
                  </a:gdLst>
                  <a:ahLst/>
                  <a:cxnLst>
                    <a:cxn ang="0">
                      <a:pos x="T0" y="T1"/>
                    </a:cxn>
                    <a:cxn ang="0">
                      <a:pos x="T2" y="T3"/>
                    </a:cxn>
                    <a:cxn ang="0">
                      <a:pos x="T4" y="T5"/>
                    </a:cxn>
                    <a:cxn ang="0">
                      <a:pos x="T6" y="T7"/>
                    </a:cxn>
                    <a:cxn ang="0">
                      <a:pos x="T8" y="T9"/>
                    </a:cxn>
                  </a:cxnLst>
                  <a:rect l="0" t="0" r="r" b="b"/>
                  <a:pathLst>
                    <a:path w="18" h="23">
                      <a:moveTo>
                        <a:pt x="18" y="4"/>
                      </a:moveTo>
                      <a:cubicBezTo>
                        <a:pt x="17" y="2"/>
                        <a:pt x="16" y="1"/>
                        <a:pt x="15" y="0"/>
                      </a:cubicBezTo>
                      <a:cubicBezTo>
                        <a:pt x="0" y="20"/>
                        <a:pt x="0" y="20"/>
                        <a:pt x="0" y="20"/>
                      </a:cubicBezTo>
                      <a:cubicBezTo>
                        <a:pt x="2" y="21"/>
                        <a:pt x="3" y="22"/>
                        <a:pt x="4" y="23"/>
                      </a:cubicBezTo>
                      <a:lnTo>
                        <a:pt x="18" y="4"/>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5" name="Freeform 1132"/>
                <p:cNvSpPr/>
                <p:nvPr/>
              </p:nvSpPr>
              <p:spPr bwMode="auto">
                <a:xfrm>
                  <a:off x="3276" y="2035"/>
                  <a:ext cx="194" cy="234"/>
                </a:xfrm>
                <a:custGeom>
                  <a:avLst/>
                  <a:gdLst>
                    <a:gd name="T0" fmla="*/ 45 w 82"/>
                    <a:gd name="T1" fmla="*/ 2 h 99"/>
                    <a:gd name="T2" fmla="*/ 13 w 82"/>
                    <a:gd name="T3" fmla="*/ 33 h 99"/>
                    <a:gd name="T4" fmla="*/ 15 w 82"/>
                    <a:gd name="T5" fmla="*/ 50 h 99"/>
                    <a:gd name="T6" fmla="*/ 54 w 82"/>
                    <a:gd name="T7" fmla="*/ 23 h 99"/>
                    <a:gd name="T8" fmla="*/ 66 w 82"/>
                    <a:gd name="T9" fmla="*/ 41 h 99"/>
                    <a:gd name="T10" fmla="*/ 0 w 82"/>
                    <a:gd name="T11" fmla="*/ 85 h 99"/>
                    <a:gd name="T12" fmla="*/ 17 w 82"/>
                    <a:gd name="T13" fmla="*/ 99 h 99"/>
                    <a:gd name="T14" fmla="*/ 37 w 82"/>
                    <a:gd name="T15" fmla="*/ 89 h 99"/>
                    <a:gd name="T16" fmla="*/ 82 w 82"/>
                    <a:gd name="T17" fmla="*/ 48 h 99"/>
                    <a:gd name="T18" fmla="*/ 78 w 82"/>
                    <a:gd name="T19" fmla="*/ 0 h 99"/>
                    <a:gd name="T20" fmla="*/ 45 w 82"/>
                    <a:gd name="T21" fmla="*/ 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99">
                      <a:moveTo>
                        <a:pt x="45" y="2"/>
                      </a:moveTo>
                      <a:cubicBezTo>
                        <a:pt x="42" y="18"/>
                        <a:pt x="28" y="29"/>
                        <a:pt x="13" y="33"/>
                      </a:cubicBezTo>
                      <a:cubicBezTo>
                        <a:pt x="12" y="39"/>
                        <a:pt x="12" y="44"/>
                        <a:pt x="15" y="50"/>
                      </a:cubicBezTo>
                      <a:cubicBezTo>
                        <a:pt x="34" y="45"/>
                        <a:pt x="48" y="32"/>
                        <a:pt x="54" y="23"/>
                      </a:cubicBezTo>
                      <a:cubicBezTo>
                        <a:pt x="66" y="41"/>
                        <a:pt x="66" y="41"/>
                        <a:pt x="66" y="41"/>
                      </a:cubicBezTo>
                      <a:cubicBezTo>
                        <a:pt x="58" y="63"/>
                        <a:pt x="30" y="80"/>
                        <a:pt x="0" y="85"/>
                      </a:cubicBezTo>
                      <a:cubicBezTo>
                        <a:pt x="17" y="99"/>
                        <a:pt x="17" y="99"/>
                        <a:pt x="17" y="99"/>
                      </a:cubicBezTo>
                      <a:cubicBezTo>
                        <a:pt x="24" y="97"/>
                        <a:pt x="31" y="94"/>
                        <a:pt x="37" y="89"/>
                      </a:cubicBezTo>
                      <a:cubicBezTo>
                        <a:pt x="50" y="74"/>
                        <a:pt x="65" y="59"/>
                        <a:pt x="82" y="48"/>
                      </a:cubicBezTo>
                      <a:cubicBezTo>
                        <a:pt x="75" y="34"/>
                        <a:pt x="72" y="16"/>
                        <a:pt x="78" y="0"/>
                      </a:cubicBezTo>
                      <a:cubicBezTo>
                        <a:pt x="68" y="3"/>
                        <a:pt x="57" y="5"/>
                        <a:pt x="45" y="2"/>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6" name="Freeform 1133"/>
                <p:cNvSpPr/>
                <p:nvPr/>
              </p:nvSpPr>
              <p:spPr bwMode="auto">
                <a:xfrm>
                  <a:off x="3165" y="835"/>
                  <a:ext cx="231" cy="348"/>
                </a:xfrm>
                <a:custGeom>
                  <a:avLst/>
                  <a:gdLst>
                    <a:gd name="T0" fmla="*/ 5 w 98"/>
                    <a:gd name="T1" fmla="*/ 72 h 147"/>
                    <a:gd name="T2" fmla="*/ 94 w 98"/>
                    <a:gd name="T3" fmla="*/ 147 h 147"/>
                    <a:gd name="T4" fmla="*/ 98 w 98"/>
                    <a:gd name="T5" fmla="*/ 142 h 147"/>
                    <a:gd name="T6" fmla="*/ 17 w 98"/>
                    <a:gd name="T7" fmla="*/ 71 h 147"/>
                    <a:gd name="T8" fmla="*/ 50 w 98"/>
                    <a:gd name="T9" fmla="*/ 11 h 147"/>
                    <a:gd name="T10" fmla="*/ 43 w 98"/>
                    <a:gd name="T11" fmla="*/ 0 h 147"/>
                    <a:gd name="T12" fmla="*/ 5 w 98"/>
                    <a:gd name="T13" fmla="*/ 72 h 147"/>
                  </a:gdLst>
                  <a:ahLst/>
                  <a:cxnLst>
                    <a:cxn ang="0">
                      <a:pos x="T0" y="T1"/>
                    </a:cxn>
                    <a:cxn ang="0">
                      <a:pos x="T2" y="T3"/>
                    </a:cxn>
                    <a:cxn ang="0">
                      <a:pos x="T4" y="T5"/>
                    </a:cxn>
                    <a:cxn ang="0">
                      <a:pos x="T6" y="T7"/>
                    </a:cxn>
                    <a:cxn ang="0">
                      <a:pos x="T8" y="T9"/>
                    </a:cxn>
                    <a:cxn ang="0">
                      <a:pos x="T10" y="T11"/>
                    </a:cxn>
                    <a:cxn ang="0">
                      <a:pos x="T12" y="T13"/>
                    </a:cxn>
                  </a:cxnLst>
                  <a:rect l="0" t="0" r="r" b="b"/>
                  <a:pathLst>
                    <a:path w="98" h="147">
                      <a:moveTo>
                        <a:pt x="5" y="72"/>
                      </a:moveTo>
                      <a:cubicBezTo>
                        <a:pt x="10" y="90"/>
                        <a:pt x="45" y="115"/>
                        <a:pt x="94" y="147"/>
                      </a:cubicBezTo>
                      <a:cubicBezTo>
                        <a:pt x="95" y="145"/>
                        <a:pt x="97" y="144"/>
                        <a:pt x="98" y="142"/>
                      </a:cubicBezTo>
                      <a:cubicBezTo>
                        <a:pt x="59" y="112"/>
                        <a:pt x="24" y="83"/>
                        <a:pt x="17" y="71"/>
                      </a:cubicBezTo>
                      <a:cubicBezTo>
                        <a:pt x="11" y="60"/>
                        <a:pt x="28" y="37"/>
                        <a:pt x="50" y="11"/>
                      </a:cubicBezTo>
                      <a:cubicBezTo>
                        <a:pt x="48" y="8"/>
                        <a:pt x="45" y="4"/>
                        <a:pt x="43" y="0"/>
                      </a:cubicBezTo>
                      <a:cubicBezTo>
                        <a:pt x="18" y="27"/>
                        <a:pt x="0" y="53"/>
                        <a:pt x="5" y="72"/>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7" name="Freeform 1134"/>
                <p:cNvSpPr/>
                <p:nvPr/>
              </p:nvSpPr>
              <p:spPr bwMode="auto">
                <a:xfrm>
                  <a:off x="3439" y="2747"/>
                  <a:ext cx="47" cy="61"/>
                </a:xfrm>
                <a:custGeom>
                  <a:avLst/>
                  <a:gdLst>
                    <a:gd name="T0" fmla="*/ 20 w 20"/>
                    <a:gd name="T1" fmla="*/ 5 h 26"/>
                    <a:gd name="T2" fmla="*/ 16 w 20"/>
                    <a:gd name="T3" fmla="*/ 0 h 26"/>
                    <a:gd name="T4" fmla="*/ 0 w 20"/>
                    <a:gd name="T5" fmla="*/ 22 h 26"/>
                    <a:gd name="T6" fmla="*/ 5 w 20"/>
                    <a:gd name="T7" fmla="*/ 26 h 26"/>
                    <a:gd name="T8" fmla="*/ 20 w 20"/>
                    <a:gd name="T9" fmla="*/ 5 h 26"/>
                  </a:gdLst>
                  <a:ahLst/>
                  <a:cxnLst>
                    <a:cxn ang="0">
                      <a:pos x="T0" y="T1"/>
                    </a:cxn>
                    <a:cxn ang="0">
                      <a:pos x="T2" y="T3"/>
                    </a:cxn>
                    <a:cxn ang="0">
                      <a:pos x="T4" y="T5"/>
                    </a:cxn>
                    <a:cxn ang="0">
                      <a:pos x="T6" y="T7"/>
                    </a:cxn>
                    <a:cxn ang="0">
                      <a:pos x="T8" y="T9"/>
                    </a:cxn>
                  </a:cxnLst>
                  <a:rect l="0" t="0" r="r" b="b"/>
                  <a:pathLst>
                    <a:path w="20" h="26">
                      <a:moveTo>
                        <a:pt x="20" y="5"/>
                      </a:moveTo>
                      <a:cubicBezTo>
                        <a:pt x="19" y="4"/>
                        <a:pt x="17" y="2"/>
                        <a:pt x="16" y="0"/>
                      </a:cubicBezTo>
                      <a:cubicBezTo>
                        <a:pt x="0" y="22"/>
                        <a:pt x="0" y="22"/>
                        <a:pt x="0" y="22"/>
                      </a:cubicBezTo>
                      <a:cubicBezTo>
                        <a:pt x="2" y="23"/>
                        <a:pt x="3" y="24"/>
                        <a:pt x="5" y="26"/>
                      </a:cubicBezTo>
                      <a:lnTo>
                        <a:pt x="20" y="5"/>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8" name="Freeform 1135"/>
                <p:cNvSpPr/>
                <p:nvPr/>
              </p:nvSpPr>
              <p:spPr bwMode="auto">
                <a:xfrm>
                  <a:off x="3404" y="3234"/>
                  <a:ext cx="141" cy="196"/>
                </a:xfrm>
                <a:custGeom>
                  <a:avLst/>
                  <a:gdLst>
                    <a:gd name="T0" fmla="*/ 60 w 60"/>
                    <a:gd name="T1" fmla="*/ 57 h 83"/>
                    <a:gd name="T2" fmla="*/ 35 w 60"/>
                    <a:gd name="T3" fmla="*/ 54 h 83"/>
                    <a:gd name="T4" fmla="*/ 58 w 60"/>
                    <a:gd name="T5" fmla="*/ 0 h 83"/>
                    <a:gd name="T6" fmla="*/ 37 w 60"/>
                    <a:gd name="T7" fmla="*/ 10 h 83"/>
                    <a:gd name="T8" fmla="*/ 0 w 60"/>
                    <a:gd name="T9" fmla="*/ 83 h 83"/>
                    <a:gd name="T10" fmla="*/ 37 w 60"/>
                    <a:gd name="T11" fmla="*/ 80 h 83"/>
                    <a:gd name="T12" fmla="*/ 60 w 60"/>
                    <a:gd name="T13" fmla="*/ 57 h 83"/>
                  </a:gdLst>
                  <a:ahLst/>
                  <a:cxnLst>
                    <a:cxn ang="0">
                      <a:pos x="T0" y="T1"/>
                    </a:cxn>
                    <a:cxn ang="0">
                      <a:pos x="T2" y="T3"/>
                    </a:cxn>
                    <a:cxn ang="0">
                      <a:pos x="T4" y="T5"/>
                    </a:cxn>
                    <a:cxn ang="0">
                      <a:pos x="T6" y="T7"/>
                    </a:cxn>
                    <a:cxn ang="0">
                      <a:pos x="T8" y="T9"/>
                    </a:cxn>
                    <a:cxn ang="0">
                      <a:pos x="T10" y="T11"/>
                    </a:cxn>
                    <a:cxn ang="0">
                      <a:pos x="T12" y="T13"/>
                    </a:cxn>
                  </a:cxnLst>
                  <a:rect l="0" t="0" r="r" b="b"/>
                  <a:pathLst>
                    <a:path w="60" h="83">
                      <a:moveTo>
                        <a:pt x="60" y="57"/>
                      </a:moveTo>
                      <a:cubicBezTo>
                        <a:pt x="50" y="56"/>
                        <a:pt x="41" y="55"/>
                        <a:pt x="35" y="54"/>
                      </a:cubicBezTo>
                      <a:cubicBezTo>
                        <a:pt x="40" y="42"/>
                        <a:pt x="49" y="20"/>
                        <a:pt x="58" y="0"/>
                      </a:cubicBezTo>
                      <a:cubicBezTo>
                        <a:pt x="51" y="4"/>
                        <a:pt x="44" y="7"/>
                        <a:pt x="37" y="10"/>
                      </a:cubicBezTo>
                      <a:cubicBezTo>
                        <a:pt x="25" y="33"/>
                        <a:pt x="7" y="68"/>
                        <a:pt x="0" y="83"/>
                      </a:cubicBezTo>
                      <a:cubicBezTo>
                        <a:pt x="7" y="83"/>
                        <a:pt x="21" y="82"/>
                        <a:pt x="37" y="80"/>
                      </a:cubicBezTo>
                      <a:cubicBezTo>
                        <a:pt x="44" y="72"/>
                        <a:pt x="51" y="64"/>
                        <a:pt x="60" y="57"/>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9" name="Freeform 1136"/>
                <p:cNvSpPr/>
                <p:nvPr/>
              </p:nvSpPr>
              <p:spPr bwMode="auto">
                <a:xfrm>
                  <a:off x="2673" y="-35"/>
                  <a:ext cx="475" cy="172"/>
                </a:xfrm>
                <a:custGeom>
                  <a:avLst/>
                  <a:gdLst>
                    <a:gd name="T0" fmla="*/ 37 w 201"/>
                    <a:gd name="T1" fmla="*/ 68 h 73"/>
                    <a:gd name="T2" fmla="*/ 157 w 201"/>
                    <a:gd name="T3" fmla="*/ 19 h 73"/>
                    <a:gd name="T4" fmla="*/ 201 w 201"/>
                    <a:gd name="T5" fmla="*/ 0 h 73"/>
                    <a:gd name="T6" fmla="*/ 177 w 201"/>
                    <a:gd name="T7" fmla="*/ 0 h 73"/>
                    <a:gd name="T8" fmla="*/ 154 w 201"/>
                    <a:gd name="T9" fmla="*/ 10 h 73"/>
                    <a:gd name="T10" fmla="*/ 45 w 201"/>
                    <a:gd name="T11" fmla="*/ 55 h 73"/>
                    <a:gd name="T12" fmla="*/ 13 w 201"/>
                    <a:gd name="T13" fmla="*/ 0 h 73"/>
                    <a:gd name="T14" fmla="*/ 0 w 201"/>
                    <a:gd name="T15" fmla="*/ 0 h 73"/>
                    <a:gd name="T16" fmla="*/ 37 w 201"/>
                    <a:gd name="T17" fmla="*/ 6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1" h="73">
                      <a:moveTo>
                        <a:pt x="37" y="68"/>
                      </a:moveTo>
                      <a:cubicBezTo>
                        <a:pt x="47" y="73"/>
                        <a:pt x="102" y="44"/>
                        <a:pt x="157" y="19"/>
                      </a:cubicBezTo>
                      <a:cubicBezTo>
                        <a:pt x="172" y="13"/>
                        <a:pt x="187" y="6"/>
                        <a:pt x="201" y="0"/>
                      </a:cubicBezTo>
                      <a:cubicBezTo>
                        <a:pt x="177" y="0"/>
                        <a:pt x="177" y="0"/>
                        <a:pt x="177" y="0"/>
                      </a:cubicBezTo>
                      <a:cubicBezTo>
                        <a:pt x="169" y="3"/>
                        <a:pt x="162" y="7"/>
                        <a:pt x="154" y="10"/>
                      </a:cubicBezTo>
                      <a:cubicBezTo>
                        <a:pt x="102" y="33"/>
                        <a:pt x="51" y="57"/>
                        <a:pt x="45" y="55"/>
                      </a:cubicBezTo>
                      <a:cubicBezTo>
                        <a:pt x="41" y="54"/>
                        <a:pt x="26" y="26"/>
                        <a:pt x="13" y="0"/>
                      </a:cubicBezTo>
                      <a:cubicBezTo>
                        <a:pt x="0" y="0"/>
                        <a:pt x="0" y="0"/>
                        <a:pt x="0" y="0"/>
                      </a:cubicBezTo>
                      <a:cubicBezTo>
                        <a:pt x="14" y="31"/>
                        <a:pt x="32" y="65"/>
                        <a:pt x="37" y="68"/>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0" name="Freeform 1137"/>
                <p:cNvSpPr/>
                <p:nvPr/>
              </p:nvSpPr>
              <p:spPr bwMode="auto">
                <a:xfrm>
                  <a:off x="3318" y="748"/>
                  <a:ext cx="57" cy="61"/>
                </a:xfrm>
                <a:custGeom>
                  <a:avLst/>
                  <a:gdLst>
                    <a:gd name="T0" fmla="*/ 0 w 24"/>
                    <a:gd name="T1" fmla="*/ 15 h 26"/>
                    <a:gd name="T2" fmla="*/ 6 w 24"/>
                    <a:gd name="T3" fmla="*/ 26 h 26"/>
                    <a:gd name="T4" fmla="*/ 24 w 24"/>
                    <a:gd name="T5" fmla="*/ 8 h 26"/>
                    <a:gd name="T6" fmla="*/ 17 w 24"/>
                    <a:gd name="T7" fmla="*/ 0 h 26"/>
                    <a:gd name="T8" fmla="*/ 0 w 24"/>
                    <a:gd name="T9" fmla="*/ 15 h 26"/>
                  </a:gdLst>
                  <a:ahLst/>
                  <a:cxnLst>
                    <a:cxn ang="0">
                      <a:pos x="T0" y="T1"/>
                    </a:cxn>
                    <a:cxn ang="0">
                      <a:pos x="T2" y="T3"/>
                    </a:cxn>
                    <a:cxn ang="0">
                      <a:pos x="T4" y="T5"/>
                    </a:cxn>
                    <a:cxn ang="0">
                      <a:pos x="T6" y="T7"/>
                    </a:cxn>
                    <a:cxn ang="0">
                      <a:pos x="T8" y="T9"/>
                    </a:cxn>
                  </a:cxnLst>
                  <a:rect l="0" t="0" r="r" b="b"/>
                  <a:pathLst>
                    <a:path w="24" h="26">
                      <a:moveTo>
                        <a:pt x="0" y="15"/>
                      </a:moveTo>
                      <a:cubicBezTo>
                        <a:pt x="6" y="26"/>
                        <a:pt x="6" y="26"/>
                        <a:pt x="6" y="26"/>
                      </a:cubicBezTo>
                      <a:cubicBezTo>
                        <a:pt x="12" y="20"/>
                        <a:pt x="18" y="14"/>
                        <a:pt x="24" y="8"/>
                      </a:cubicBezTo>
                      <a:cubicBezTo>
                        <a:pt x="21" y="5"/>
                        <a:pt x="19" y="3"/>
                        <a:pt x="17" y="0"/>
                      </a:cubicBezTo>
                      <a:cubicBezTo>
                        <a:pt x="11" y="5"/>
                        <a:pt x="5" y="10"/>
                        <a:pt x="0" y="15"/>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1" name="Freeform 1138"/>
                <p:cNvSpPr/>
                <p:nvPr/>
              </p:nvSpPr>
              <p:spPr bwMode="auto">
                <a:xfrm>
                  <a:off x="3349" y="1635"/>
                  <a:ext cx="66" cy="64"/>
                </a:xfrm>
                <a:custGeom>
                  <a:avLst/>
                  <a:gdLst>
                    <a:gd name="T0" fmla="*/ 1 w 28"/>
                    <a:gd name="T1" fmla="*/ 0 h 27"/>
                    <a:gd name="T2" fmla="*/ 0 w 28"/>
                    <a:gd name="T3" fmla="*/ 7 h 27"/>
                    <a:gd name="T4" fmla="*/ 19 w 28"/>
                    <a:gd name="T5" fmla="*/ 24 h 27"/>
                    <a:gd name="T6" fmla="*/ 27 w 28"/>
                    <a:gd name="T7" fmla="*/ 27 h 27"/>
                    <a:gd name="T8" fmla="*/ 28 w 28"/>
                    <a:gd name="T9" fmla="*/ 6 h 27"/>
                    <a:gd name="T10" fmla="*/ 1 w 28"/>
                    <a:gd name="T11" fmla="*/ 0 h 27"/>
                  </a:gdLst>
                  <a:ahLst/>
                  <a:cxnLst>
                    <a:cxn ang="0">
                      <a:pos x="T0" y="T1"/>
                    </a:cxn>
                    <a:cxn ang="0">
                      <a:pos x="T2" y="T3"/>
                    </a:cxn>
                    <a:cxn ang="0">
                      <a:pos x="T4" y="T5"/>
                    </a:cxn>
                    <a:cxn ang="0">
                      <a:pos x="T6" y="T7"/>
                    </a:cxn>
                    <a:cxn ang="0">
                      <a:pos x="T8" y="T9"/>
                    </a:cxn>
                    <a:cxn ang="0">
                      <a:pos x="T10" y="T11"/>
                    </a:cxn>
                  </a:cxnLst>
                  <a:rect l="0" t="0" r="r" b="b"/>
                  <a:pathLst>
                    <a:path w="28" h="27">
                      <a:moveTo>
                        <a:pt x="1" y="0"/>
                      </a:moveTo>
                      <a:cubicBezTo>
                        <a:pt x="0" y="2"/>
                        <a:pt x="0" y="5"/>
                        <a:pt x="0" y="7"/>
                      </a:cubicBezTo>
                      <a:cubicBezTo>
                        <a:pt x="7" y="11"/>
                        <a:pt x="13" y="17"/>
                        <a:pt x="19" y="24"/>
                      </a:cubicBezTo>
                      <a:cubicBezTo>
                        <a:pt x="22" y="25"/>
                        <a:pt x="25" y="26"/>
                        <a:pt x="27" y="27"/>
                      </a:cubicBezTo>
                      <a:cubicBezTo>
                        <a:pt x="27" y="20"/>
                        <a:pt x="27" y="13"/>
                        <a:pt x="28" y="6"/>
                      </a:cubicBezTo>
                      <a:cubicBezTo>
                        <a:pt x="20" y="4"/>
                        <a:pt x="10" y="2"/>
                        <a:pt x="1" y="0"/>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2" name="Freeform 1139"/>
                <p:cNvSpPr/>
                <p:nvPr/>
              </p:nvSpPr>
              <p:spPr bwMode="auto">
                <a:xfrm>
                  <a:off x="3363" y="1767"/>
                  <a:ext cx="69" cy="194"/>
                </a:xfrm>
                <a:custGeom>
                  <a:avLst/>
                  <a:gdLst>
                    <a:gd name="T0" fmla="*/ 0 w 29"/>
                    <a:gd name="T1" fmla="*/ 0 h 82"/>
                    <a:gd name="T2" fmla="*/ 4 w 29"/>
                    <a:gd name="T3" fmla="*/ 69 h 82"/>
                    <a:gd name="T4" fmla="*/ 20 w 29"/>
                    <a:gd name="T5" fmla="*/ 82 h 82"/>
                    <a:gd name="T6" fmla="*/ 19 w 29"/>
                    <a:gd name="T7" fmla="*/ 5 h 82"/>
                    <a:gd name="T8" fmla="*/ 0 w 29"/>
                    <a:gd name="T9" fmla="*/ 0 h 82"/>
                  </a:gdLst>
                  <a:ahLst/>
                  <a:cxnLst>
                    <a:cxn ang="0">
                      <a:pos x="T0" y="T1"/>
                    </a:cxn>
                    <a:cxn ang="0">
                      <a:pos x="T2" y="T3"/>
                    </a:cxn>
                    <a:cxn ang="0">
                      <a:pos x="T4" y="T5"/>
                    </a:cxn>
                    <a:cxn ang="0">
                      <a:pos x="T6" y="T7"/>
                    </a:cxn>
                    <a:cxn ang="0">
                      <a:pos x="T8" y="T9"/>
                    </a:cxn>
                  </a:cxnLst>
                  <a:rect l="0" t="0" r="r" b="b"/>
                  <a:pathLst>
                    <a:path w="29" h="82">
                      <a:moveTo>
                        <a:pt x="0" y="0"/>
                      </a:moveTo>
                      <a:cubicBezTo>
                        <a:pt x="11" y="19"/>
                        <a:pt x="15" y="51"/>
                        <a:pt x="4" y="69"/>
                      </a:cubicBezTo>
                      <a:cubicBezTo>
                        <a:pt x="8" y="75"/>
                        <a:pt x="13" y="79"/>
                        <a:pt x="20" y="82"/>
                      </a:cubicBezTo>
                      <a:cubicBezTo>
                        <a:pt x="29" y="65"/>
                        <a:pt x="29" y="26"/>
                        <a:pt x="19" y="5"/>
                      </a:cubicBezTo>
                      <a:cubicBezTo>
                        <a:pt x="14" y="3"/>
                        <a:pt x="7" y="1"/>
                        <a:pt x="0" y="0"/>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3" name="Freeform 1140"/>
                <p:cNvSpPr/>
                <p:nvPr/>
              </p:nvSpPr>
              <p:spPr bwMode="auto">
                <a:xfrm>
                  <a:off x="2822" y="2061"/>
                  <a:ext cx="643" cy="731"/>
                </a:xfrm>
                <a:custGeom>
                  <a:avLst/>
                  <a:gdLst>
                    <a:gd name="T0" fmla="*/ 256 w 272"/>
                    <a:gd name="T1" fmla="*/ 309 h 309"/>
                    <a:gd name="T2" fmla="*/ 272 w 272"/>
                    <a:gd name="T3" fmla="*/ 286 h 309"/>
                    <a:gd name="T4" fmla="*/ 262 w 272"/>
                    <a:gd name="T5" fmla="*/ 275 h 309"/>
                    <a:gd name="T6" fmla="*/ 226 w 272"/>
                    <a:gd name="T7" fmla="*/ 275 h 309"/>
                    <a:gd name="T8" fmla="*/ 228 w 272"/>
                    <a:gd name="T9" fmla="*/ 239 h 309"/>
                    <a:gd name="T10" fmla="*/ 222 w 272"/>
                    <a:gd name="T11" fmla="*/ 232 h 309"/>
                    <a:gd name="T12" fmla="*/ 207 w 272"/>
                    <a:gd name="T13" fmla="*/ 252 h 309"/>
                    <a:gd name="T14" fmla="*/ 169 w 272"/>
                    <a:gd name="T15" fmla="*/ 255 h 309"/>
                    <a:gd name="T16" fmla="*/ 37 w 272"/>
                    <a:gd name="T17" fmla="*/ 137 h 309"/>
                    <a:gd name="T18" fmla="*/ 29 w 272"/>
                    <a:gd name="T19" fmla="*/ 105 h 309"/>
                    <a:gd name="T20" fmla="*/ 75 w 272"/>
                    <a:gd name="T21" fmla="*/ 38 h 309"/>
                    <a:gd name="T22" fmla="*/ 116 w 272"/>
                    <a:gd name="T23" fmla="*/ 33 h 309"/>
                    <a:gd name="T24" fmla="*/ 207 w 272"/>
                    <a:gd name="T25" fmla="*/ 113 h 309"/>
                    <a:gd name="T26" fmla="*/ 214 w 272"/>
                    <a:gd name="T27" fmla="*/ 100 h 309"/>
                    <a:gd name="T28" fmla="*/ 116 w 272"/>
                    <a:gd name="T29" fmla="*/ 18 h 309"/>
                    <a:gd name="T30" fmla="*/ 69 w 272"/>
                    <a:gd name="T31" fmla="*/ 25 h 309"/>
                    <a:gd name="T32" fmla="*/ 13 w 272"/>
                    <a:gd name="T33" fmla="*/ 102 h 309"/>
                    <a:gd name="T34" fmla="*/ 20 w 272"/>
                    <a:gd name="T35" fmla="*/ 142 h 309"/>
                    <a:gd name="T36" fmla="*/ 185 w 272"/>
                    <a:gd name="T37" fmla="*/ 289 h 309"/>
                    <a:gd name="T38" fmla="*/ 256 w 272"/>
                    <a:gd name="T39" fmla="*/ 309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2" h="309">
                      <a:moveTo>
                        <a:pt x="256" y="309"/>
                      </a:moveTo>
                      <a:cubicBezTo>
                        <a:pt x="272" y="286"/>
                        <a:pt x="272" y="286"/>
                        <a:pt x="272" y="286"/>
                      </a:cubicBezTo>
                      <a:cubicBezTo>
                        <a:pt x="269" y="282"/>
                        <a:pt x="266" y="279"/>
                        <a:pt x="262" y="275"/>
                      </a:cubicBezTo>
                      <a:cubicBezTo>
                        <a:pt x="253" y="285"/>
                        <a:pt x="235" y="285"/>
                        <a:pt x="226" y="275"/>
                      </a:cubicBezTo>
                      <a:cubicBezTo>
                        <a:pt x="217" y="266"/>
                        <a:pt x="218" y="248"/>
                        <a:pt x="228" y="239"/>
                      </a:cubicBezTo>
                      <a:cubicBezTo>
                        <a:pt x="226" y="237"/>
                        <a:pt x="224" y="234"/>
                        <a:pt x="222" y="232"/>
                      </a:cubicBezTo>
                      <a:cubicBezTo>
                        <a:pt x="207" y="252"/>
                        <a:pt x="207" y="252"/>
                        <a:pt x="207" y="252"/>
                      </a:cubicBezTo>
                      <a:cubicBezTo>
                        <a:pt x="195" y="266"/>
                        <a:pt x="180" y="264"/>
                        <a:pt x="169" y="255"/>
                      </a:cubicBezTo>
                      <a:cubicBezTo>
                        <a:pt x="37" y="137"/>
                        <a:pt x="37" y="137"/>
                        <a:pt x="37" y="137"/>
                      </a:cubicBezTo>
                      <a:cubicBezTo>
                        <a:pt x="26" y="128"/>
                        <a:pt x="19" y="120"/>
                        <a:pt x="29" y="105"/>
                      </a:cubicBezTo>
                      <a:cubicBezTo>
                        <a:pt x="75" y="38"/>
                        <a:pt x="75" y="38"/>
                        <a:pt x="75" y="38"/>
                      </a:cubicBezTo>
                      <a:cubicBezTo>
                        <a:pt x="85" y="23"/>
                        <a:pt x="99" y="17"/>
                        <a:pt x="116" y="33"/>
                      </a:cubicBezTo>
                      <a:cubicBezTo>
                        <a:pt x="207" y="113"/>
                        <a:pt x="207" y="113"/>
                        <a:pt x="207" y="113"/>
                      </a:cubicBezTo>
                      <a:cubicBezTo>
                        <a:pt x="209" y="109"/>
                        <a:pt x="212" y="104"/>
                        <a:pt x="214" y="100"/>
                      </a:cubicBezTo>
                      <a:cubicBezTo>
                        <a:pt x="116" y="18"/>
                        <a:pt x="116" y="18"/>
                        <a:pt x="116" y="18"/>
                      </a:cubicBezTo>
                      <a:cubicBezTo>
                        <a:pt x="94" y="0"/>
                        <a:pt x="82" y="7"/>
                        <a:pt x="69" y="25"/>
                      </a:cubicBezTo>
                      <a:cubicBezTo>
                        <a:pt x="13" y="102"/>
                        <a:pt x="13" y="102"/>
                        <a:pt x="13" y="102"/>
                      </a:cubicBezTo>
                      <a:cubicBezTo>
                        <a:pt x="0" y="120"/>
                        <a:pt x="8" y="131"/>
                        <a:pt x="20" y="142"/>
                      </a:cubicBezTo>
                      <a:cubicBezTo>
                        <a:pt x="185" y="289"/>
                        <a:pt x="185" y="289"/>
                        <a:pt x="185" y="289"/>
                      </a:cubicBezTo>
                      <a:cubicBezTo>
                        <a:pt x="210" y="289"/>
                        <a:pt x="235" y="296"/>
                        <a:pt x="256" y="309"/>
                      </a:cubicBezTo>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4" name="Freeform 1141"/>
                <p:cNvSpPr/>
                <p:nvPr/>
              </p:nvSpPr>
              <p:spPr bwMode="auto">
                <a:xfrm>
                  <a:off x="3427" y="4199"/>
                  <a:ext cx="126" cy="152"/>
                </a:xfrm>
                <a:custGeom>
                  <a:avLst/>
                  <a:gdLst>
                    <a:gd name="T0" fmla="*/ 19 w 53"/>
                    <a:gd name="T1" fmla="*/ 3 h 64"/>
                    <a:gd name="T2" fmla="*/ 0 w 53"/>
                    <a:gd name="T3" fmla="*/ 32 h 64"/>
                    <a:gd name="T4" fmla="*/ 12 w 53"/>
                    <a:gd name="T5" fmla="*/ 64 h 64"/>
                    <a:gd name="T6" fmla="*/ 53 w 53"/>
                    <a:gd name="T7" fmla="*/ 64 h 64"/>
                    <a:gd name="T8" fmla="*/ 30 w 53"/>
                    <a:gd name="T9" fmla="*/ 0 h 64"/>
                    <a:gd name="T10" fmla="*/ 19 w 53"/>
                    <a:gd name="T11" fmla="*/ 3 h 64"/>
                  </a:gdLst>
                  <a:ahLst/>
                  <a:cxnLst>
                    <a:cxn ang="0">
                      <a:pos x="T0" y="T1"/>
                    </a:cxn>
                    <a:cxn ang="0">
                      <a:pos x="T2" y="T3"/>
                    </a:cxn>
                    <a:cxn ang="0">
                      <a:pos x="T4" y="T5"/>
                    </a:cxn>
                    <a:cxn ang="0">
                      <a:pos x="T6" y="T7"/>
                    </a:cxn>
                    <a:cxn ang="0">
                      <a:pos x="T8" y="T9"/>
                    </a:cxn>
                    <a:cxn ang="0">
                      <a:pos x="T10" y="T11"/>
                    </a:cxn>
                  </a:cxnLst>
                  <a:rect l="0" t="0" r="r" b="b"/>
                  <a:pathLst>
                    <a:path w="53" h="64">
                      <a:moveTo>
                        <a:pt x="19" y="3"/>
                      </a:moveTo>
                      <a:cubicBezTo>
                        <a:pt x="13" y="12"/>
                        <a:pt x="7" y="22"/>
                        <a:pt x="0" y="32"/>
                      </a:cubicBezTo>
                      <a:cubicBezTo>
                        <a:pt x="3" y="44"/>
                        <a:pt x="7" y="55"/>
                        <a:pt x="12" y="64"/>
                      </a:cubicBezTo>
                      <a:cubicBezTo>
                        <a:pt x="53" y="64"/>
                        <a:pt x="53" y="64"/>
                        <a:pt x="53" y="64"/>
                      </a:cubicBezTo>
                      <a:cubicBezTo>
                        <a:pt x="39" y="44"/>
                        <a:pt x="30" y="24"/>
                        <a:pt x="30" y="0"/>
                      </a:cubicBezTo>
                      <a:cubicBezTo>
                        <a:pt x="27" y="2"/>
                        <a:pt x="23" y="3"/>
                        <a:pt x="19" y="3"/>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5" name="Freeform 1142"/>
                <p:cNvSpPr/>
                <p:nvPr/>
              </p:nvSpPr>
              <p:spPr bwMode="auto">
                <a:xfrm>
                  <a:off x="3153" y="2113"/>
                  <a:ext cx="265" cy="108"/>
                </a:xfrm>
                <a:custGeom>
                  <a:avLst/>
                  <a:gdLst>
                    <a:gd name="T0" fmla="*/ 44 w 112"/>
                    <a:gd name="T1" fmla="*/ 46 h 46"/>
                    <a:gd name="T2" fmla="*/ 112 w 112"/>
                    <a:gd name="T3" fmla="*/ 9 h 46"/>
                    <a:gd name="T4" fmla="*/ 106 w 112"/>
                    <a:gd name="T5" fmla="*/ 0 h 46"/>
                    <a:gd name="T6" fmla="*/ 1 w 112"/>
                    <a:gd name="T7" fmla="*/ 8 h 46"/>
                    <a:gd name="T8" fmla="*/ 0 w 112"/>
                    <a:gd name="T9" fmla="*/ 9 h 46"/>
                    <a:gd name="T10" fmla="*/ 44 w 112"/>
                    <a:gd name="T11" fmla="*/ 46 h 46"/>
                  </a:gdLst>
                  <a:ahLst/>
                  <a:cxnLst>
                    <a:cxn ang="0">
                      <a:pos x="T0" y="T1"/>
                    </a:cxn>
                    <a:cxn ang="0">
                      <a:pos x="T2" y="T3"/>
                    </a:cxn>
                    <a:cxn ang="0">
                      <a:pos x="T4" y="T5"/>
                    </a:cxn>
                    <a:cxn ang="0">
                      <a:pos x="T6" y="T7"/>
                    </a:cxn>
                    <a:cxn ang="0">
                      <a:pos x="T8" y="T9"/>
                    </a:cxn>
                    <a:cxn ang="0">
                      <a:pos x="T10" y="T11"/>
                    </a:cxn>
                  </a:cxnLst>
                  <a:rect l="0" t="0" r="r" b="b"/>
                  <a:pathLst>
                    <a:path w="112" h="46">
                      <a:moveTo>
                        <a:pt x="44" y="46"/>
                      </a:moveTo>
                      <a:cubicBezTo>
                        <a:pt x="72" y="44"/>
                        <a:pt x="99" y="31"/>
                        <a:pt x="112" y="9"/>
                      </a:cubicBezTo>
                      <a:cubicBezTo>
                        <a:pt x="106" y="0"/>
                        <a:pt x="106" y="0"/>
                        <a:pt x="106" y="0"/>
                      </a:cubicBezTo>
                      <a:cubicBezTo>
                        <a:pt x="95" y="16"/>
                        <a:pt x="45" y="46"/>
                        <a:pt x="1" y="8"/>
                      </a:cubicBezTo>
                      <a:cubicBezTo>
                        <a:pt x="0" y="9"/>
                        <a:pt x="0" y="9"/>
                        <a:pt x="0" y="9"/>
                      </a:cubicBezTo>
                      <a:cubicBezTo>
                        <a:pt x="44" y="46"/>
                        <a:pt x="44" y="46"/>
                        <a:pt x="44" y="46"/>
                      </a:cubicBezTo>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6" name="Freeform 1143"/>
                <p:cNvSpPr/>
                <p:nvPr/>
              </p:nvSpPr>
              <p:spPr bwMode="auto">
                <a:xfrm>
                  <a:off x="3217" y="248"/>
                  <a:ext cx="134" cy="526"/>
                </a:xfrm>
                <a:custGeom>
                  <a:avLst/>
                  <a:gdLst>
                    <a:gd name="T0" fmla="*/ 17 w 57"/>
                    <a:gd name="T1" fmla="*/ 105 h 222"/>
                    <a:gd name="T2" fmla="*/ 7 w 57"/>
                    <a:gd name="T3" fmla="*/ 188 h 222"/>
                    <a:gd name="T4" fmla="*/ 15 w 57"/>
                    <a:gd name="T5" fmla="*/ 181 h 222"/>
                    <a:gd name="T6" fmla="*/ 40 w 57"/>
                    <a:gd name="T7" fmla="*/ 222 h 222"/>
                    <a:gd name="T8" fmla="*/ 57 w 57"/>
                    <a:gd name="T9" fmla="*/ 206 h 222"/>
                    <a:gd name="T10" fmla="*/ 43 w 57"/>
                    <a:gd name="T11" fmla="*/ 139 h 222"/>
                    <a:gd name="T12" fmla="*/ 18 w 57"/>
                    <a:gd name="T13" fmla="*/ 0 h 222"/>
                    <a:gd name="T14" fmla="*/ 17 w 57"/>
                    <a:gd name="T15" fmla="*/ 105 h 2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222">
                      <a:moveTo>
                        <a:pt x="17" y="105"/>
                      </a:moveTo>
                      <a:cubicBezTo>
                        <a:pt x="9" y="132"/>
                        <a:pt x="0" y="157"/>
                        <a:pt x="7" y="188"/>
                      </a:cubicBezTo>
                      <a:cubicBezTo>
                        <a:pt x="10" y="185"/>
                        <a:pt x="13" y="182"/>
                        <a:pt x="15" y="181"/>
                      </a:cubicBezTo>
                      <a:cubicBezTo>
                        <a:pt x="22" y="192"/>
                        <a:pt x="31" y="206"/>
                        <a:pt x="40" y="222"/>
                      </a:cubicBezTo>
                      <a:cubicBezTo>
                        <a:pt x="46" y="217"/>
                        <a:pt x="51" y="212"/>
                        <a:pt x="57" y="206"/>
                      </a:cubicBezTo>
                      <a:cubicBezTo>
                        <a:pt x="44" y="186"/>
                        <a:pt x="42" y="163"/>
                        <a:pt x="43" y="139"/>
                      </a:cubicBezTo>
                      <a:cubicBezTo>
                        <a:pt x="45" y="96"/>
                        <a:pt x="53" y="32"/>
                        <a:pt x="18" y="0"/>
                      </a:cubicBezTo>
                      <a:cubicBezTo>
                        <a:pt x="32" y="42"/>
                        <a:pt x="26" y="78"/>
                        <a:pt x="17" y="105"/>
                      </a:cubicBezTo>
                      <a:close/>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7" name="Freeform 1144"/>
                <p:cNvSpPr/>
                <p:nvPr/>
              </p:nvSpPr>
              <p:spPr bwMode="auto">
                <a:xfrm>
                  <a:off x="2720" y="-35"/>
                  <a:ext cx="341" cy="115"/>
                </a:xfrm>
                <a:custGeom>
                  <a:avLst/>
                  <a:gdLst>
                    <a:gd name="T0" fmla="*/ 27 w 144"/>
                    <a:gd name="T1" fmla="*/ 47 h 49"/>
                    <a:gd name="T2" fmla="*/ 133 w 144"/>
                    <a:gd name="T3" fmla="*/ 5 h 49"/>
                    <a:gd name="T4" fmla="*/ 144 w 144"/>
                    <a:gd name="T5" fmla="*/ 0 h 49"/>
                    <a:gd name="T6" fmla="*/ 28 w 144"/>
                    <a:gd name="T7" fmla="*/ 0 h 49"/>
                    <a:gd name="T8" fmla="*/ 28 w 144"/>
                    <a:gd name="T9" fmla="*/ 0 h 49"/>
                    <a:gd name="T10" fmla="*/ 27 w 144"/>
                    <a:gd name="T11" fmla="*/ 0 h 49"/>
                    <a:gd name="T12" fmla="*/ 0 w 144"/>
                    <a:gd name="T13" fmla="*/ 0 h 49"/>
                    <a:gd name="T14" fmla="*/ 27 w 144"/>
                    <a:gd name="T15" fmla="*/ 47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49">
                      <a:moveTo>
                        <a:pt x="27" y="47"/>
                      </a:moveTo>
                      <a:cubicBezTo>
                        <a:pt x="33" y="49"/>
                        <a:pt x="83" y="28"/>
                        <a:pt x="133" y="5"/>
                      </a:cubicBezTo>
                      <a:cubicBezTo>
                        <a:pt x="137" y="3"/>
                        <a:pt x="141" y="2"/>
                        <a:pt x="144" y="0"/>
                      </a:cubicBezTo>
                      <a:cubicBezTo>
                        <a:pt x="28" y="0"/>
                        <a:pt x="28" y="0"/>
                        <a:pt x="28" y="0"/>
                      </a:cubicBezTo>
                      <a:cubicBezTo>
                        <a:pt x="28" y="0"/>
                        <a:pt x="28" y="0"/>
                        <a:pt x="28" y="0"/>
                      </a:cubicBezTo>
                      <a:cubicBezTo>
                        <a:pt x="27" y="0"/>
                        <a:pt x="27" y="0"/>
                        <a:pt x="27" y="0"/>
                      </a:cubicBezTo>
                      <a:cubicBezTo>
                        <a:pt x="0" y="0"/>
                        <a:pt x="0" y="0"/>
                        <a:pt x="0" y="0"/>
                      </a:cubicBezTo>
                      <a:cubicBezTo>
                        <a:pt x="11" y="23"/>
                        <a:pt x="24" y="46"/>
                        <a:pt x="27" y="47"/>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8" name="Freeform 1145"/>
                <p:cNvSpPr/>
                <p:nvPr/>
              </p:nvSpPr>
              <p:spPr bwMode="auto">
                <a:xfrm>
                  <a:off x="3406" y="2692"/>
                  <a:ext cx="26" cy="22"/>
                </a:xfrm>
                <a:custGeom>
                  <a:avLst/>
                  <a:gdLst>
                    <a:gd name="T0" fmla="*/ 7 w 11"/>
                    <a:gd name="T1" fmla="*/ 0 h 9"/>
                    <a:gd name="T2" fmla="*/ 0 w 11"/>
                    <a:gd name="T3" fmla="*/ 9 h 9"/>
                    <a:gd name="T4" fmla="*/ 11 w 11"/>
                    <a:gd name="T5" fmla="*/ 5 h 9"/>
                    <a:gd name="T6" fmla="*/ 7 w 11"/>
                    <a:gd name="T7" fmla="*/ 0 h 9"/>
                  </a:gdLst>
                  <a:ahLst/>
                  <a:cxnLst>
                    <a:cxn ang="0">
                      <a:pos x="T0" y="T1"/>
                    </a:cxn>
                    <a:cxn ang="0">
                      <a:pos x="T2" y="T3"/>
                    </a:cxn>
                    <a:cxn ang="0">
                      <a:pos x="T4" y="T5"/>
                    </a:cxn>
                    <a:cxn ang="0">
                      <a:pos x="T6" y="T7"/>
                    </a:cxn>
                  </a:cxnLst>
                  <a:rect l="0" t="0" r="r" b="b"/>
                  <a:pathLst>
                    <a:path w="11" h="9">
                      <a:moveTo>
                        <a:pt x="7" y="0"/>
                      </a:moveTo>
                      <a:cubicBezTo>
                        <a:pt x="0" y="9"/>
                        <a:pt x="0" y="9"/>
                        <a:pt x="0" y="9"/>
                      </a:cubicBezTo>
                      <a:cubicBezTo>
                        <a:pt x="4" y="9"/>
                        <a:pt x="8" y="7"/>
                        <a:pt x="11" y="5"/>
                      </a:cubicBezTo>
                      <a:cubicBezTo>
                        <a:pt x="10" y="3"/>
                        <a:pt x="8" y="2"/>
                        <a:pt x="7" y="0"/>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9" name="Freeform 1146"/>
                <p:cNvSpPr/>
                <p:nvPr/>
              </p:nvSpPr>
              <p:spPr bwMode="auto">
                <a:xfrm>
                  <a:off x="3356" y="3996"/>
                  <a:ext cx="166" cy="135"/>
                </a:xfrm>
                <a:custGeom>
                  <a:avLst/>
                  <a:gdLst>
                    <a:gd name="T0" fmla="*/ 49 w 70"/>
                    <a:gd name="T1" fmla="*/ 7 h 57"/>
                    <a:gd name="T2" fmla="*/ 43 w 70"/>
                    <a:gd name="T3" fmla="*/ 38 h 57"/>
                    <a:gd name="T4" fmla="*/ 10 w 70"/>
                    <a:gd name="T5" fmla="*/ 25 h 57"/>
                    <a:gd name="T6" fmla="*/ 0 w 70"/>
                    <a:gd name="T7" fmla="*/ 30 h 57"/>
                    <a:gd name="T8" fmla="*/ 48 w 70"/>
                    <a:gd name="T9" fmla="*/ 47 h 57"/>
                    <a:gd name="T10" fmla="*/ 60 w 70"/>
                    <a:gd name="T11" fmla="*/ 0 h 57"/>
                    <a:gd name="T12" fmla="*/ 49 w 70"/>
                    <a:gd name="T13" fmla="*/ 7 h 57"/>
                  </a:gdLst>
                  <a:ahLst/>
                  <a:cxnLst>
                    <a:cxn ang="0">
                      <a:pos x="T0" y="T1"/>
                    </a:cxn>
                    <a:cxn ang="0">
                      <a:pos x="T2" y="T3"/>
                    </a:cxn>
                    <a:cxn ang="0">
                      <a:pos x="T4" y="T5"/>
                    </a:cxn>
                    <a:cxn ang="0">
                      <a:pos x="T6" y="T7"/>
                    </a:cxn>
                    <a:cxn ang="0">
                      <a:pos x="T8" y="T9"/>
                    </a:cxn>
                    <a:cxn ang="0">
                      <a:pos x="T10" y="T11"/>
                    </a:cxn>
                    <a:cxn ang="0">
                      <a:pos x="T12" y="T13"/>
                    </a:cxn>
                  </a:cxnLst>
                  <a:rect l="0" t="0" r="r" b="b"/>
                  <a:pathLst>
                    <a:path w="70" h="57">
                      <a:moveTo>
                        <a:pt x="49" y="7"/>
                      </a:moveTo>
                      <a:cubicBezTo>
                        <a:pt x="54" y="18"/>
                        <a:pt x="55" y="32"/>
                        <a:pt x="43" y="38"/>
                      </a:cubicBezTo>
                      <a:cubicBezTo>
                        <a:pt x="32" y="44"/>
                        <a:pt x="16" y="38"/>
                        <a:pt x="10" y="25"/>
                      </a:cubicBezTo>
                      <a:cubicBezTo>
                        <a:pt x="8" y="26"/>
                        <a:pt x="4" y="28"/>
                        <a:pt x="0" y="30"/>
                      </a:cubicBezTo>
                      <a:cubicBezTo>
                        <a:pt x="8" y="49"/>
                        <a:pt x="30" y="57"/>
                        <a:pt x="48" y="47"/>
                      </a:cubicBezTo>
                      <a:cubicBezTo>
                        <a:pt x="64" y="37"/>
                        <a:pt x="70" y="17"/>
                        <a:pt x="60" y="0"/>
                      </a:cubicBezTo>
                      <a:cubicBezTo>
                        <a:pt x="58" y="2"/>
                        <a:pt x="52" y="6"/>
                        <a:pt x="49" y="7"/>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0" name="Freeform 1147"/>
                <p:cNvSpPr/>
                <p:nvPr/>
              </p:nvSpPr>
              <p:spPr bwMode="auto">
                <a:xfrm>
                  <a:off x="3325" y="1543"/>
                  <a:ext cx="34" cy="26"/>
                </a:xfrm>
                <a:custGeom>
                  <a:avLst/>
                  <a:gdLst>
                    <a:gd name="T0" fmla="*/ 0 w 14"/>
                    <a:gd name="T1" fmla="*/ 9 h 11"/>
                    <a:gd name="T2" fmla="*/ 11 w 14"/>
                    <a:gd name="T3" fmla="*/ 11 h 11"/>
                    <a:gd name="T4" fmla="*/ 14 w 14"/>
                    <a:gd name="T5" fmla="*/ 2 h 11"/>
                    <a:gd name="T6" fmla="*/ 12 w 14"/>
                    <a:gd name="T7" fmla="*/ 0 h 11"/>
                    <a:gd name="T8" fmla="*/ 0 w 14"/>
                    <a:gd name="T9" fmla="*/ 9 h 11"/>
                  </a:gdLst>
                  <a:ahLst/>
                  <a:cxnLst>
                    <a:cxn ang="0">
                      <a:pos x="T0" y="T1"/>
                    </a:cxn>
                    <a:cxn ang="0">
                      <a:pos x="T2" y="T3"/>
                    </a:cxn>
                    <a:cxn ang="0">
                      <a:pos x="T4" y="T5"/>
                    </a:cxn>
                    <a:cxn ang="0">
                      <a:pos x="T6" y="T7"/>
                    </a:cxn>
                    <a:cxn ang="0">
                      <a:pos x="T8" y="T9"/>
                    </a:cxn>
                  </a:cxnLst>
                  <a:rect l="0" t="0" r="r" b="b"/>
                  <a:pathLst>
                    <a:path w="14" h="11">
                      <a:moveTo>
                        <a:pt x="0" y="9"/>
                      </a:moveTo>
                      <a:cubicBezTo>
                        <a:pt x="3" y="10"/>
                        <a:pt x="7" y="10"/>
                        <a:pt x="11" y="11"/>
                      </a:cubicBezTo>
                      <a:cubicBezTo>
                        <a:pt x="12" y="8"/>
                        <a:pt x="13" y="5"/>
                        <a:pt x="14" y="2"/>
                      </a:cubicBezTo>
                      <a:cubicBezTo>
                        <a:pt x="13" y="1"/>
                        <a:pt x="13" y="1"/>
                        <a:pt x="12" y="0"/>
                      </a:cubicBezTo>
                      <a:lnTo>
                        <a:pt x="0" y="9"/>
                      </a:ln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1" name="Freeform 1148"/>
                <p:cNvSpPr/>
                <p:nvPr/>
              </p:nvSpPr>
              <p:spPr bwMode="auto">
                <a:xfrm>
                  <a:off x="3224" y="-35"/>
                  <a:ext cx="40" cy="89"/>
                </a:xfrm>
                <a:custGeom>
                  <a:avLst/>
                  <a:gdLst>
                    <a:gd name="T0" fmla="*/ 17 w 17"/>
                    <a:gd name="T1" fmla="*/ 38 h 38"/>
                    <a:gd name="T2" fmla="*/ 17 w 17"/>
                    <a:gd name="T3" fmla="*/ 0 h 38"/>
                    <a:gd name="T4" fmla="*/ 3 w 17"/>
                    <a:gd name="T5" fmla="*/ 0 h 38"/>
                    <a:gd name="T6" fmla="*/ 0 w 17"/>
                    <a:gd name="T7" fmla="*/ 37 h 38"/>
                    <a:gd name="T8" fmla="*/ 17 w 17"/>
                    <a:gd name="T9" fmla="*/ 38 h 38"/>
                  </a:gdLst>
                  <a:ahLst/>
                  <a:cxnLst>
                    <a:cxn ang="0">
                      <a:pos x="T0" y="T1"/>
                    </a:cxn>
                    <a:cxn ang="0">
                      <a:pos x="T2" y="T3"/>
                    </a:cxn>
                    <a:cxn ang="0">
                      <a:pos x="T4" y="T5"/>
                    </a:cxn>
                    <a:cxn ang="0">
                      <a:pos x="T6" y="T7"/>
                    </a:cxn>
                    <a:cxn ang="0">
                      <a:pos x="T8" y="T9"/>
                    </a:cxn>
                  </a:cxnLst>
                  <a:rect l="0" t="0" r="r" b="b"/>
                  <a:pathLst>
                    <a:path w="17" h="38">
                      <a:moveTo>
                        <a:pt x="17" y="38"/>
                      </a:moveTo>
                      <a:cubicBezTo>
                        <a:pt x="17" y="24"/>
                        <a:pt x="17" y="11"/>
                        <a:pt x="17" y="0"/>
                      </a:cubicBezTo>
                      <a:cubicBezTo>
                        <a:pt x="3" y="0"/>
                        <a:pt x="3" y="0"/>
                        <a:pt x="3" y="0"/>
                      </a:cubicBezTo>
                      <a:cubicBezTo>
                        <a:pt x="2" y="11"/>
                        <a:pt x="1" y="25"/>
                        <a:pt x="0" y="37"/>
                      </a:cubicBezTo>
                      <a:cubicBezTo>
                        <a:pt x="6" y="37"/>
                        <a:pt x="11" y="38"/>
                        <a:pt x="17" y="38"/>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2" name="Freeform 1149"/>
                <p:cNvSpPr/>
                <p:nvPr/>
              </p:nvSpPr>
              <p:spPr bwMode="auto">
                <a:xfrm>
                  <a:off x="3396" y="2955"/>
                  <a:ext cx="45" cy="87"/>
                </a:xfrm>
                <a:custGeom>
                  <a:avLst/>
                  <a:gdLst>
                    <a:gd name="T0" fmla="*/ 9 w 19"/>
                    <a:gd name="T1" fmla="*/ 0 h 37"/>
                    <a:gd name="T2" fmla="*/ 18 w 19"/>
                    <a:gd name="T3" fmla="*/ 37 h 37"/>
                    <a:gd name="T4" fmla="*/ 9 w 19"/>
                    <a:gd name="T5" fmla="*/ 0 h 37"/>
                  </a:gdLst>
                  <a:ahLst/>
                  <a:cxnLst>
                    <a:cxn ang="0">
                      <a:pos x="T0" y="T1"/>
                    </a:cxn>
                    <a:cxn ang="0">
                      <a:pos x="T2" y="T3"/>
                    </a:cxn>
                    <a:cxn ang="0">
                      <a:pos x="T4" y="T5"/>
                    </a:cxn>
                  </a:cxnLst>
                  <a:rect l="0" t="0" r="r" b="b"/>
                  <a:pathLst>
                    <a:path w="19" h="37">
                      <a:moveTo>
                        <a:pt x="9" y="0"/>
                      </a:moveTo>
                      <a:cubicBezTo>
                        <a:pt x="0" y="11"/>
                        <a:pt x="2" y="30"/>
                        <a:pt x="18" y="37"/>
                      </a:cubicBezTo>
                      <a:cubicBezTo>
                        <a:pt x="19" y="22"/>
                        <a:pt x="15" y="10"/>
                        <a:pt x="9"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3" name="Freeform 1150"/>
                <p:cNvSpPr/>
                <p:nvPr/>
              </p:nvSpPr>
              <p:spPr bwMode="auto">
                <a:xfrm>
                  <a:off x="3389" y="2683"/>
                  <a:ext cx="29" cy="31"/>
                </a:xfrm>
                <a:custGeom>
                  <a:avLst/>
                  <a:gdLst>
                    <a:gd name="T0" fmla="*/ 0 w 12"/>
                    <a:gd name="T1" fmla="*/ 12 h 13"/>
                    <a:gd name="T2" fmla="*/ 5 w 12"/>
                    <a:gd name="T3" fmla="*/ 13 h 13"/>
                    <a:gd name="T4" fmla="*/ 12 w 12"/>
                    <a:gd name="T5" fmla="*/ 3 h 13"/>
                    <a:gd name="T6" fmla="*/ 9 w 12"/>
                    <a:gd name="T7" fmla="*/ 0 h 13"/>
                    <a:gd name="T8" fmla="*/ 0 w 12"/>
                    <a:gd name="T9" fmla="*/ 12 h 13"/>
                  </a:gdLst>
                  <a:ahLst/>
                  <a:cxnLst>
                    <a:cxn ang="0">
                      <a:pos x="T0" y="T1"/>
                    </a:cxn>
                    <a:cxn ang="0">
                      <a:pos x="T2" y="T3"/>
                    </a:cxn>
                    <a:cxn ang="0">
                      <a:pos x="T4" y="T5"/>
                    </a:cxn>
                    <a:cxn ang="0">
                      <a:pos x="T6" y="T7"/>
                    </a:cxn>
                    <a:cxn ang="0">
                      <a:pos x="T8" y="T9"/>
                    </a:cxn>
                  </a:cxnLst>
                  <a:rect l="0" t="0" r="r" b="b"/>
                  <a:pathLst>
                    <a:path w="12" h="13">
                      <a:moveTo>
                        <a:pt x="0" y="12"/>
                      </a:moveTo>
                      <a:cubicBezTo>
                        <a:pt x="2" y="13"/>
                        <a:pt x="3" y="13"/>
                        <a:pt x="5" y="13"/>
                      </a:cubicBezTo>
                      <a:cubicBezTo>
                        <a:pt x="12" y="3"/>
                        <a:pt x="12" y="3"/>
                        <a:pt x="12" y="3"/>
                      </a:cubicBezTo>
                      <a:cubicBezTo>
                        <a:pt x="11" y="2"/>
                        <a:pt x="10" y="1"/>
                        <a:pt x="9" y="0"/>
                      </a:cubicBezTo>
                      <a:lnTo>
                        <a:pt x="0" y="12"/>
                      </a:ln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4" name="Freeform 1151"/>
                <p:cNvSpPr/>
                <p:nvPr/>
              </p:nvSpPr>
              <p:spPr bwMode="auto">
                <a:xfrm>
                  <a:off x="3304" y="1535"/>
                  <a:ext cx="45" cy="29"/>
                </a:xfrm>
                <a:custGeom>
                  <a:avLst/>
                  <a:gdLst>
                    <a:gd name="T0" fmla="*/ 0 w 19"/>
                    <a:gd name="T1" fmla="*/ 11 h 12"/>
                    <a:gd name="T2" fmla="*/ 7 w 19"/>
                    <a:gd name="T3" fmla="*/ 12 h 12"/>
                    <a:gd name="T4" fmla="*/ 19 w 19"/>
                    <a:gd name="T5" fmla="*/ 2 h 12"/>
                    <a:gd name="T6" fmla="*/ 15 w 19"/>
                    <a:gd name="T7" fmla="*/ 0 h 12"/>
                    <a:gd name="T8" fmla="*/ 0 w 19"/>
                    <a:gd name="T9" fmla="*/ 11 h 12"/>
                  </a:gdLst>
                  <a:ahLst/>
                  <a:cxnLst>
                    <a:cxn ang="0">
                      <a:pos x="T0" y="T1"/>
                    </a:cxn>
                    <a:cxn ang="0">
                      <a:pos x="T2" y="T3"/>
                    </a:cxn>
                    <a:cxn ang="0">
                      <a:pos x="T4" y="T5"/>
                    </a:cxn>
                    <a:cxn ang="0">
                      <a:pos x="T6" y="T7"/>
                    </a:cxn>
                    <a:cxn ang="0">
                      <a:pos x="T8" y="T9"/>
                    </a:cxn>
                  </a:cxnLst>
                  <a:rect l="0" t="0" r="r" b="b"/>
                  <a:pathLst>
                    <a:path w="19" h="12">
                      <a:moveTo>
                        <a:pt x="0" y="11"/>
                      </a:moveTo>
                      <a:cubicBezTo>
                        <a:pt x="2" y="11"/>
                        <a:pt x="4" y="12"/>
                        <a:pt x="7" y="12"/>
                      </a:cubicBezTo>
                      <a:cubicBezTo>
                        <a:pt x="19" y="2"/>
                        <a:pt x="19" y="2"/>
                        <a:pt x="19" y="2"/>
                      </a:cubicBezTo>
                      <a:cubicBezTo>
                        <a:pt x="18" y="1"/>
                        <a:pt x="17" y="1"/>
                        <a:pt x="15" y="0"/>
                      </a:cubicBezTo>
                      <a:lnTo>
                        <a:pt x="0" y="11"/>
                      </a:ln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5" name="Freeform 1152"/>
                <p:cNvSpPr/>
                <p:nvPr/>
              </p:nvSpPr>
              <p:spPr bwMode="auto">
                <a:xfrm>
                  <a:off x="3221" y="1763"/>
                  <a:ext cx="161" cy="156"/>
                </a:xfrm>
                <a:custGeom>
                  <a:avLst/>
                  <a:gdLst>
                    <a:gd name="T0" fmla="*/ 0 w 68"/>
                    <a:gd name="T1" fmla="*/ 15 h 66"/>
                    <a:gd name="T2" fmla="*/ 13 w 68"/>
                    <a:gd name="T3" fmla="*/ 63 h 66"/>
                    <a:gd name="T4" fmla="*/ 32 w 68"/>
                    <a:gd name="T5" fmla="*/ 59 h 66"/>
                    <a:gd name="T6" fmla="*/ 29 w 68"/>
                    <a:gd name="T7" fmla="*/ 41 h 66"/>
                    <a:gd name="T8" fmla="*/ 52 w 68"/>
                    <a:gd name="T9" fmla="*/ 29 h 66"/>
                    <a:gd name="T10" fmla="*/ 61 w 68"/>
                    <a:gd name="T11" fmla="*/ 66 h 66"/>
                    <a:gd name="T12" fmla="*/ 54 w 68"/>
                    <a:gd name="T13" fmla="*/ 1 h 66"/>
                    <a:gd name="T14" fmla="*/ 0 w 68"/>
                    <a:gd name="T15" fmla="*/ 15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66">
                      <a:moveTo>
                        <a:pt x="0" y="15"/>
                      </a:moveTo>
                      <a:cubicBezTo>
                        <a:pt x="9" y="28"/>
                        <a:pt x="14" y="47"/>
                        <a:pt x="13" y="63"/>
                      </a:cubicBezTo>
                      <a:cubicBezTo>
                        <a:pt x="19" y="60"/>
                        <a:pt x="26" y="59"/>
                        <a:pt x="32" y="59"/>
                      </a:cubicBezTo>
                      <a:cubicBezTo>
                        <a:pt x="29" y="41"/>
                        <a:pt x="29" y="41"/>
                        <a:pt x="29" y="41"/>
                      </a:cubicBezTo>
                      <a:cubicBezTo>
                        <a:pt x="52" y="29"/>
                        <a:pt x="52" y="29"/>
                        <a:pt x="52" y="29"/>
                      </a:cubicBezTo>
                      <a:cubicBezTo>
                        <a:pt x="53" y="39"/>
                        <a:pt x="56" y="54"/>
                        <a:pt x="61" y="66"/>
                      </a:cubicBezTo>
                      <a:cubicBezTo>
                        <a:pt x="68" y="48"/>
                        <a:pt x="66" y="19"/>
                        <a:pt x="54" y="1"/>
                      </a:cubicBezTo>
                      <a:cubicBezTo>
                        <a:pt x="37" y="0"/>
                        <a:pt x="17" y="4"/>
                        <a:pt x="0" y="15"/>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6" name="Freeform 1153"/>
                <p:cNvSpPr/>
                <p:nvPr/>
              </p:nvSpPr>
              <p:spPr bwMode="auto">
                <a:xfrm>
                  <a:off x="3299" y="3262"/>
                  <a:ext cx="180" cy="239"/>
                </a:xfrm>
                <a:custGeom>
                  <a:avLst/>
                  <a:gdLst>
                    <a:gd name="T0" fmla="*/ 76 w 76"/>
                    <a:gd name="T1" fmla="*/ 74 h 101"/>
                    <a:gd name="T2" fmla="*/ 36 w 76"/>
                    <a:gd name="T3" fmla="*/ 76 h 101"/>
                    <a:gd name="T4" fmla="*/ 74 w 76"/>
                    <a:gd name="T5" fmla="*/ 0 h 101"/>
                    <a:gd name="T6" fmla="*/ 57 w 76"/>
                    <a:gd name="T7" fmla="*/ 5 h 101"/>
                    <a:gd name="T8" fmla="*/ 0 w 76"/>
                    <a:gd name="T9" fmla="*/ 101 h 101"/>
                    <a:gd name="T10" fmla="*/ 64 w 76"/>
                    <a:gd name="T11" fmla="*/ 91 h 101"/>
                    <a:gd name="T12" fmla="*/ 76 w 76"/>
                    <a:gd name="T13" fmla="*/ 74 h 101"/>
                  </a:gdLst>
                  <a:ahLst/>
                  <a:cxnLst>
                    <a:cxn ang="0">
                      <a:pos x="T0" y="T1"/>
                    </a:cxn>
                    <a:cxn ang="0">
                      <a:pos x="T2" y="T3"/>
                    </a:cxn>
                    <a:cxn ang="0">
                      <a:pos x="T4" y="T5"/>
                    </a:cxn>
                    <a:cxn ang="0">
                      <a:pos x="T6" y="T7"/>
                    </a:cxn>
                    <a:cxn ang="0">
                      <a:pos x="T8" y="T9"/>
                    </a:cxn>
                    <a:cxn ang="0">
                      <a:pos x="T10" y="T11"/>
                    </a:cxn>
                    <a:cxn ang="0">
                      <a:pos x="T12" y="T13"/>
                    </a:cxn>
                  </a:cxnLst>
                  <a:rect l="0" t="0" r="r" b="b"/>
                  <a:pathLst>
                    <a:path w="76" h="101">
                      <a:moveTo>
                        <a:pt x="76" y="74"/>
                      </a:moveTo>
                      <a:cubicBezTo>
                        <a:pt x="59" y="75"/>
                        <a:pt x="44" y="76"/>
                        <a:pt x="36" y="76"/>
                      </a:cubicBezTo>
                      <a:cubicBezTo>
                        <a:pt x="44" y="60"/>
                        <a:pt x="63" y="24"/>
                        <a:pt x="74" y="0"/>
                      </a:cubicBezTo>
                      <a:cubicBezTo>
                        <a:pt x="68" y="2"/>
                        <a:pt x="63" y="3"/>
                        <a:pt x="57" y="5"/>
                      </a:cubicBezTo>
                      <a:cubicBezTo>
                        <a:pt x="43" y="29"/>
                        <a:pt x="12" y="80"/>
                        <a:pt x="0" y="101"/>
                      </a:cubicBezTo>
                      <a:cubicBezTo>
                        <a:pt x="10" y="100"/>
                        <a:pt x="38" y="95"/>
                        <a:pt x="64" y="91"/>
                      </a:cubicBezTo>
                      <a:cubicBezTo>
                        <a:pt x="68" y="85"/>
                        <a:pt x="72" y="80"/>
                        <a:pt x="76" y="74"/>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7" name="Freeform 1154"/>
                <p:cNvSpPr/>
                <p:nvPr/>
              </p:nvSpPr>
              <p:spPr bwMode="auto">
                <a:xfrm>
                  <a:off x="3340" y="2919"/>
                  <a:ext cx="97" cy="171"/>
                </a:xfrm>
                <a:custGeom>
                  <a:avLst/>
                  <a:gdLst>
                    <a:gd name="T0" fmla="*/ 41 w 41"/>
                    <a:gd name="T1" fmla="*/ 58 h 72"/>
                    <a:gd name="T2" fmla="*/ 31 w 41"/>
                    <a:gd name="T3" fmla="*/ 11 h 72"/>
                    <a:gd name="T4" fmla="*/ 21 w 41"/>
                    <a:gd name="T5" fmla="*/ 0 h 72"/>
                    <a:gd name="T6" fmla="*/ 38 w 41"/>
                    <a:gd name="T7" fmla="*/ 72 h 72"/>
                    <a:gd name="T8" fmla="*/ 41 w 41"/>
                    <a:gd name="T9" fmla="*/ 58 h 72"/>
                  </a:gdLst>
                  <a:ahLst/>
                  <a:cxnLst>
                    <a:cxn ang="0">
                      <a:pos x="T0" y="T1"/>
                    </a:cxn>
                    <a:cxn ang="0">
                      <a:pos x="T2" y="T3"/>
                    </a:cxn>
                    <a:cxn ang="0">
                      <a:pos x="T4" y="T5"/>
                    </a:cxn>
                    <a:cxn ang="0">
                      <a:pos x="T6" y="T7"/>
                    </a:cxn>
                    <a:cxn ang="0">
                      <a:pos x="T8" y="T9"/>
                    </a:cxn>
                  </a:cxnLst>
                  <a:rect l="0" t="0" r="r" b="b"/>
                  <a:pathLst>
                    <a:path w="41" h="72">
                      <a:moveTo>
                        <a:pt x="41" y="58"/>
                      </a:moveTo>
                      <a:cubicBezTo>
                        <a:pt x="20" y="50"/>
                        <a:pt x="18" y="24"/>
                        <a:pt x="31" y="11"/>
                      </a:cubicBezTo>
                      <a:cubicBezTo>
                        <a:pt x="28" y="7"/>
                        <a:pt x="24" y="3"/>
                        <a:pt x="21" y="0"/>
                      </a:cubicBezTo>
                      <a:cubicBezTo>
                        <a:pt x="0" y="23"/>
                        <a:pt x="4" y="62"/>
                        <a:pt x="38" y="72"/>
                      </a:cubicBezTo>
                      <a:cubicBezTo>
                        <a:pt x="40" y="67"/>
                        <a:pt x="41" y="62"/>
                        <a:pt x="41" y="58"/>
                      </a:cubicBezTo>
                      <a:close/>
                    </a:path>
                  </a:pathLst>
                </a:custGeom>
                <a:solidFill>
                  <a:srgbClr val="8E71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8" name="Freeform 1155"/>
                <p:cNvSpPr/>
                <p:nvPr/>
              </p:nvSpPr>
              <p:spPr bwMode="auto">
                <a:xfrm>
                  <a:off x="3375" y="2671"/>
                  <a:ext cx="33" cy="38"/>
                </a:xfrm>
                <a:custGeom>
                  <a:avLst/>
                  <a:gdLst>
                    <a:gd name="T0" fmla="*/ 0 w 14"/>
                    <a:gd name="T1" fmla="*/ 14 h 16"/>
                    <a:gd name="T2" fmla="*/ 4 w 14"/>
                    <a:gd name="T3" fmla="*/ 16 h 16"/>
                    <a:gd name="T4" fmla="*/ 14 w 14"/>
                    <a:gd name="T5" fmla="*/ 3 h 16"/>
                    <a:gd name="T6" fmla="*/ 11 w 14"/>
                    <a:gd name="T7" fmla="*/ 0 h 16"/>
                    <a:gd name="T8" fmla="*/ 0 w 14"/>
                    <a:gd name="T9" fmla="*/ 14 h 16"/>
                  </a:gdLst>
                  <a:ahLst/>
                  <a:cxnLst>
                    <a:cxn ang="0">
                      <a:pos x="T0" y="T1"/>
                    </a:cxn>
                    <a:cxn ang="0">
                      <a:pos x="T2" y="T3"/>
                    </a:cxn>
                    <a:cxn ang="0">
                      <a:pos x="T4" y="T5"/>
                    </a:cxn>
                    <a:cxn ang="0">
                      <a:pos x="T6" y="T7"/>
                    </a:cxn>
                    <a:cxn ang="0">
                      <a:pos x="T8" y="T9"/>
                    </a:cxn>
                  </a:cxnLst>
                  <a:rect l="0" t="0" r="r" b="b"/>
                  <a:pathLst>
                    <a:path w="14" h="16">
                      <a:moveTo>
                        <a:pt x="0" y="14"/>
                      </a:moveTo>
                      <a:cubicBezTo>
                        <a:pt x="1" y="15"/>
                        <a:pt x="3" y="16"/>
                        <a:pt x="4" y="16"/>
                      </a:cubicBezTo>
                      <a:cubicBezTo>
                        <a:pt x="14" y="3"/>
                        <a:pt x="14" y="3"/>
                        <a:pt x="14" y="3"/>
                      </a:cubicBezTo>
                      <a:cubicBezTo>
                        <a:pt x="13" y="2"/>
                        <a:pt x="12" y="1"/>
                        <a:pt x="11" y="0"/>
                      </a:cubicBezTo>
                      <a:lnTo>
                        <a:pt x="0" y="14"/>
                      </a:ln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9" name="Freeform 1156"/>
                <p:cNvSpPr>
                  <a:spLocks noEditPoints="1"/>
                </p:cNvSpPr>
                <p:nvPr/>
              </p:nvSpPr>
              <p:spPr bwMode="auto">
                <a:xfrm>
                  <a:off x="2606" y="71"/>
                  <a:ext cx="658" cy="667"/>
                </a:xfrm>
                <a:custGeom>
                  <a:avLst/>
                  <a:gdLst>
                    <a:gd name="T0" fmla="*/ 23 w 278"/>
                    <a:gd name="T1" fmla="*/ 205 h 282"/>
                    <a:gd name="T2" fmla="*/ 26 w 278"/>
                    <a:gd name="T3" fmla="*/ 215 h 282"/>
                    <a:gd name="T4" fmla="*/ 34 w 278"/>
                    <a:gd name="T5" fmla="*/ 214 h 282"/>
                    <a:gd name="T6" fmla="*/ 48 w 278"/>
                    <a:gd name="T7" fmla="*/ 210 h 282"/>
                    <a:gd name="T8" fmla="*/ 58 w 278"/>
                    <a:gd name="T9" fmla="*/ 211 h 282"/>
                    <a:gd name="T10" fmla="*/ 73 w 278"/>
                    <a:gd name="T11" fmla="*/ 213 h 282"/>
                    <a:gd name="T12" fmla="*/ 80 w 278"/>
                    <a:gd name="T13" fmla="*/ 223 h 282"/>
                    <a:gd name="T14" fmla="*/ 92 w 278"/>
                    <a:gd name="T15" fmla="*/ 221 h 282"/>
                    <a:gd name="T16" fmla="*/ 94 w 278"/>
                    <a:gd name="T17" fmla="*/ 236 h 282"/>
                    <a:gd name="T18" fmla="*/ 104 w 278"/>
                    <a:gd name="T19" fmla="*/ 238 h 282"/>
                    <a:gd name="T20" fmla="*/ 266 w 278"/>
                    <a:gd name="T21" fmla="*/ 94 h 282"/>
                    <a:gd name="T22" fmla="*/ 277 w 278"/>
                    <a:gd name="T23" fmla="*/ 0 h 282"/>
                    <a:gd name="T24" fmla="*/ 187 w 278"/>
                    <a:gd name="T25" fmla="*/ 66 h 282"/>
                    <a:gd name="T26" fmla="*/ 194 w 278"/>
                    <a:gd name="T27" fmla="*/ 87 h 282"/>
                    <a:gd name="T28" fmla="*/ 200 w 278"/>
                    <a:gd name="T29" fmla="*/ 88 h 282"/>
                    <a:gd name="T30" fmla="*/ 208 w 278"/>
                    <a:gd name="T31" fmla="*/ 84 h 282"/>
                    <a:gd name="T32" fmla="*/ 199 w 278"/>
                    <a:gd name="T33" fmla="*/ 95 h 282"/>
                    <a:gd name="T34" fmla="*/ 177 w 278"/>
                    <a:gd name="T35" fmla="*/ 70 h 282"/>
                    <a:gd name="T36" fmla="*/ 158 w 278"/>
                    <a:gd name="T37" fmla="*/ 97 h 282"/>
                    <a:gd name="T38" fmla="*/ 162 w 278"/>
                    <a:gd name="T39" fmla="*/ 101 h 282"/>
                    <a:gd name="T40" fmla="*/ 165 w 278"/>
                    <a:gd name="T41" fmla="*/ 88 h 282"/>
                    <a:gd name="T42" fmla="*/ 187 w 278"/>
                    <a:gd name="T43" fmla="*/ 106 h 282"/>
                    <a:gd name="T44" fmla="*/ 175 w 278"/>
                    <a:gd name="T45" fmla="*/ 103 h 282"/>
                    <a:gd name="T46" fmla="*/ 173 w 278"/>
                    <a:gd name="T47" fmla="*/ 113 h 282"/>
                    <a:gd name="T48" fmla="*/ 165 w 278"/>
                    <a:gd name="T49" fmla="*/ 114 h 282"/>
                    <a:gd name="T50" fmla="*/ 155 w 278"/>
                    <a:gd name="T51" fmla="*/ 104 h 282"/>
                    <a:gd name="T52" fmla="*/ 144 w 278"/>
                    <a:gd name="T53" fmla="*/ 107 h 282"/>
                    <a:gd name="T54" fmla="*/ 150 w 278"/>
                    <a:gd name="T55" fmla="*/ 107 h 282"/>
                    <a:gd name="T56" fmla="*/ 158 w 278"/>
                    <a:gd name="T57" fmla="*/ 118 h 282"/>
                    <a:gd name="T58" fmla="*/ 164 w 278"/>
                    <a:gd name="T59" fmla="*/ 124 h 282"/>
                    <a:gd name="T60" fmla="*/ 159 w 278"/>
                    <a:gd name="T61" fmla="*/ 128 h 282"/>
                    <a:gd name="T62" fmla="*/ 149 w 278"/>
                    <a:gd name="T63" fmla="*/ 119 h 282"/>
                    <a:gd name="T64" fmla="*/ 136 w 278"/>
                    <a:gd name="T65" fmla="*/ 96 h 282"/>
                    <a:gd name="T66" fmla="*/ 143 w 278"/>
                    <a:gd name="T67" fmla="*/ 98 h 282"/>
                    <a:gd name="T68" fmla="*/ 137 w 278"/>
                    <a:gd name="T69" fmla="*/ 104 h 282"/>
                    <a:gd name="T70" fmla="*/ 136 w 278"/>
                    <a:gd name="T71" fmla="*/ 96 h 282"/>
                    <a:gd name="T72" fmla="*/ 125 w 278"/>
                    <a:gd name="T73" fmla="*/ 105 h 282"/>
                    <a:gd name="T74" fmla="*/ 143 w 278"/>
                    <a:gd name="T75" fmla="*/ 124 h 282"/>
                    <a:gd name="T76" fmla="*/ 154 w 278"/>
                    <a:gd name="T77" fmla="*/ 142 h 282"/>
                    <a:gd name="T78" fmla="*/ 147 w 278"/>
                    <a:gd name="T79" fmla="*/ 141 h 282"/>
                    <a:gd name="T80" fmla="*/ 126 w 278"/>
                    <a:gd name="T81" fmla="*/ 117 h 282"/>
                    <a:gd name="T82" fmla="*/ 119 w 278"/>
                    <a:gd name="T83" fmla="*/ 104 h 282"/>
                    <a:gd name="T84" fmla="*/ 115 w 278"/>
                    <a:gd name="T85" fmla="*/ 139 h 282"/>
                    <a:gd name="T86" fmla="*/ 119 w 278"/>
                    <a:gd name="T87" fmla="*/ 143 h 282"/>
                    <a:gd name="T88" fmla="*/ 122 w 278"/>
                    <a:gd name="T89" fmla="*/ 130 h 282"/>
                    <a:gd name="T90" fmla="*/ 144 w 278"/>
                    <a:gd name="T91" fmla="*/ 148 h 282"/>
                    <a:gd name="T92" fmla="*/ 132 w 278"/>
                    <a:gd name="T93" fmla="*/ 144 h 282"/>
                    <a:gd name="T94" fmla="*/ 130 w 278"/>
                    <a:gd name="T95" fmla="*/ 155 h 282"/>
                    <a:gd name="T96" fmla="*/ 122 w 278"/>
                    <a:gd name="T97" fmla="*/ 156 h 282"/>
                    <a:gd name="T98" fmla="*/ 112 w 278"/>
                    <a:gd name="T99" fmla="*/ 146 h 282"/>
                    <a:gd name="T100" fmla="*/ 93 w 278"/>
                    <a:gd name="T101" fmla="*/ 147 h 282"/>
                    <a:gd name="T102" fmla="*/ 111 w 278"/>
                    <a:gd name="T103" fmla="*/ 150 h 282"/>
                    <a:gd name="T104" fmla="*/ 111 w 278"/>
                    <a:gd name="T105" fmla="*/ 169 h 282"/>
                    <a:gd name="T106" fmla="*/ 93 w 278"/>
                    <a:gd name="T107" fmla="*/ 156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8" h="282">
                      <a:moveTo>
                        <a:pt x="0" y="234"/>
                      </a:moveTo>
                      <a:cubicBezTo>
                        <a:pt x="2" y="234"/>
                        <a:pt x="4" y="233"/>
                        <a:pt x="6" y="233"/>
                      </a:cubicBezTo>
                      <a:cubicBezTo>
                        <a:pt x="12" y="222"/>
                        <a:pt x="18" y="212"/>
                        <a:pt x="23" y="205"/>
                      </a:cubicBezTo>
                      <a:cubicBezTo>
                        <a:pt x="20" y="212"/>
                        <a:pt x="15" y="222"/>
                        <a:pt x="9" y="233"/>
                      </a:cubicBezTo>
                      <a:cubicBezTo>
                        <a:pt x="11" y="233"/>
                        <a:pt x="13" y="233"/>
                        <a:pt x="15" y="233"/>
                      </a:cubicBezTo>
                      <a:cubicBezTo>
                        <a:pt x="19" y="226"/>
                        <a:pt x="22" y="220"/>
                        <a:pt x="26" y="215"/>
                      </a:cubicBezTo>
                      <a:cubicBezTo>
                        <a:pt x="24" y="220"/>
                        <a:pt x="21" y="226"/>
                        <a:pt x="17" y="233"/>
                      </a:cubicBezTo>
                      <a:cubicBezTo>
                        <a:pt x="19" y="233"/>
                        <a:pt x="21" y="234"/>
                        <a:pt x="22" y="234"/>
                      </a:cubicBezTo>
                      <a:cubicBezTo>
                        <a:pt x="27" y="226"/>
                        <a:pt x="31" y="219"/>
                        <a:pt x="34" y="214"/>
                      </a:cubicBezTo>
                      <a:cubicBezTo>
                        <a:pt x="32" y="219"/>
                        <a:pt x="29" y="227"/>
                        <a:pt x="25" y="235"/>
                      </a:cubicBezTo>
                      <a:cubicBezTo>
                        <a:pt x="27" y="235"/>
                        <a:pt x="29" y="236"/>
                        <a:pt x="31" y="237"/>
                      </a:cubicBezTo>
                      <a:cubicBezTo>
                        <a:pt x="37" y="226"/>
                        <a:pt x="43" y="216"/>
                        <a:pt x="48" y="210"/>
                      </a:cubicBezTo>
                      <a:cubicBezTo>
                        <a:pt x="45" y="217"/>
                        <a:pt x="40" y="227"/>
                        <a:pt x="34" y="238"/>
                      </a:cubicBezTo>
                      <a:cubicBezTo>
                        <a:pt x="36" y="238"/>
                        <a:pt x="38" y="239"/>
                        <a:pt x="40" y="240"/>
                      </a:cubicBezTo>
                      <a:cubicBezTo>
                        <a:pt x="47" y="229"/>
                        <a:pt x="53" y="218"/>
                        <a:pt x="58" y="211"/>
                      </a:cubicBezTo>
                      <a:cubicBezTo>
                        <a:pt x="55" y="218"/>
                        <a:pt x="49" y="230"/>
                        <a:pt x="43" y="241"/>
                      </a:cubicBezTo>
                      <a:cubicBezTo>
                        <a:pt x="47" y="243"/>
                        <a:pt x="50" y="245"/>
                        <a:pt x="53" y="247"/>
                      </a:cubicBezTo>
                      <a:cubicBezTo>
                        <a:pt x="61" y="234"/>
                        <a:pt x="68" y="221"/>
                        <a:pt x="73" y="213"/>
                      </a:cubicBezTo>
                      <a:cubicBezTo>
                        <a:pt x="70" y="222"/>
                        <a:pt x="63" y="236"/>
                        <a:pt x="56" y="249"/>
                      </a:cubicBezTo>
                      <a:cubicBezTo>
                        <a:pt x="58" y="250"/>
                        <a:pt x="60" y="251"/>
                        <a:pt x="62" y="252"/>
                      </a:cubicBezTo>
                      <a:cubicBezTo>
                        <a:pt x="69" y="241"/>
                        <a:pt x="75" y="230"/>
                        <a:pt x="80" y="223"/>
                      </a:cubicBezTo>
                      <a:cubicBezTo>
                        <a:pt x="77" y="230"/>
                        <a:pt x="71" y="243"/>
                        <a:pt x="65" y="254"/>
                      </a:cubicBezTo>
                      <a:cubicBezTo>
                        <a:pt x="67" y="255"/>
                        <a:pt x="68" y="257"/>
                        <a:pt x="70" y="258"/>
                      </a:cubicBezTo>
                      <a:cubicBezTo>
                        <a:pt x="78" y="244"/>
                        <a:pt x="86" y="230"/>
                        <a:pt x="92" y="221"/>
                      </a:cubicBezTo>
                      <a:cubicBezTo>
                        <a:pt x="88" y="230"/>
                        <a:pt x="80" y="247"/>
                        <a:pt x="73" y="260"/>
                      </a:cubicBezTo>
                      <a:cubicBezTo>
                        <a:pt x="75" y="262"/>
                        <a:pt x="77" y="263"/>
                        <a:pt x="79" y="265"/>
                      </a:cubicBezTo>
                      <a:cubicBezTo>
                        <a:pt x="84" y="254"/>
                        <a:pt x="90" y="243"/>
                        <a:pt x="94" y="236"/>
                      </a:cubicBezTo>
                      <a:cubicBezTo>
                        <a:pt x="91" y="243"/>
                        <a:pt x="86" y="256"/>
                        <a:pt x="81" y="267"/>
                      </a:cubicBezTo>
                      <a:cubicBezTo>
                        <a:pt x="84" y="269"/>
                        <a:pt x="86" y="271"/>
                        <a:pt x="88" y="273"/>
                      </a:cubicBezTo>
                      <a:cubicBezTo>
                        <a:pt x="94" y="260"/>
                        <a:pt x="99" y="246"/>
                        <a:pt x="104" y="238"/>
                      </a:cubicBezTo>
                      <a:cubicBezTo>
                        <a:pt x="101" y="247"/>
                        <a:pt x="96" y="262"/>
                        <a:pt x="91" y="276"/>
                      </a:cubicBezTo>
                      <a:cubicBezTo>
                        <a:pt x="93" y="278"/>
                        <a:pt x="95" y="280"/>
                        <a:pt x="97" y="282"/>
                      </a:cubicBezTo>
                      <a:cubicBezTo>
                        <a:pt x="138" y="170"/>
                        <a:pt x="200" y="120"/>
                        <a:pt x="266" y="94"/>
                      </a:cubicBezTo>
                      <a:cubicBezTo>
                        <a:pt x="263" y="78"/>
                        <a:pt x="257" y="61"/>
                        <a:pt x="245" y="44"/>
                      </a:cubicBezTo>
                      <a:cubicBezTo>
                        <a:pt x="253" y="49"/>
                        <a:pt x="264" y="56"/>
                        <a:pt x="277" y="65"/>
                      </a:cubicBezTo>
                      <a:cubicBezTo>
                        <a:pt x="277" y="45"/>
                        <a:pt x="278" y="20"/>
                        <a:pt x="277" y="0"/>
                      </a:cubicBezTo>
                      <a:cubicBezTo>
                        <a:pt x="110" y="53"/>
                        <a:pt x="32" y="161"/>
                        <a:pt x="0" y="234"/>
                      </a:cubicBezTo>
                      <a:close/>
                      <a:moveTo>
                        <a:pt x="177" y="70"/>
                      </a:moveTo>
                      <a:cubicBezTo>
                        <a:pt x="179" y="67"/>
                        <a:pt x="183" y="66"/>
                        <a:pt x="187" y="66"/>
                      </a:cubicBezTo>
                      <a:cubicBezTo>
                        <a:pt x="191" y="66"/>
                        <a:pt x="194" y="67"/>
                        <a:pt x="196" y="70"/>
                      </a:cubicBezTo>
                      <a:cubicBezTo>
                        <a:pt x="197" y="71"/>
                        <a:pt x="197" y="74"/>
                        <a:pt x="196" y="78"/>
                      </a:cubicBezTo>
                      <a:cubicBezTo>
                        <a:pt x="195" y="83"/>
                        <a:pt x="194" y="86"/>
                        <a:pt x="194" y="87"/>
                      </a:cubicBezTo>
                      <a:cubicBezTo>
                        <a:pt x="193" y="88"/>
                        <a:pt x="193" y="88"/>
                        <a:pt x="194" y="89"/>
                      </a:cubicBezTo>
                      <a:cubicBezTo>
                        <a:pt x="194" y="89"/>
                        <a:pt x="195" y="89"/>
                        <a:pt x="197" y="89"/>
                      </a:cubicBezTo>
                      <a:cubicBezTo>
                        <a:pt x="198" y="89"/>
                        <a:pt x="199" y="88"/>
                        <a:pt x="200" y="88"/>
                      </a:cubicBezTo>
                      <a:cubicBezTo>
                        <a:pt x="201" y="86"/>
                        <a:pt x="202" y="84"/>
                        <a:pt x="203" y="80"/>
                      </a:cubicBezTo>
                      <a:cubicBezTo>
                        <a:pt x="205" y="80"/>
                        <a:pt x="206" y="81"/>
                        <a:pt x="207" y="81"/>
                      </a:cubicBezTo>
                      <a:cubicBezTo>
                        <a:pt x="207" y="82"/>
                        <a:pt x="208" y="83"/>
                        <a:pt x="208" y="84"/>
                      </a:cubicBezTo>
                      <a:cubicBezTo>
                        <a:pt x="208" y="85"/>
                        <a:pt x="208" y="86"/>
                        <a:pt x="207" y="87"/>
                      </a:cubicBezTo>
                      <a:cubicBezTo>
                        <a:pt x="205" y="90"/>
                        <a:pt x="204" y="92"/>
                        <a:pt x="203" y="92"/>
                      </a:cubicBezTo>
                      <a:cubicBezTo>
                        <a:pt x="202" y="93"/>
                        <a:pt x="200" y="94"/>
                        <a:pt x="199" y="95"/>
                      </a:cubicBezTo>
                      <a:cubicBezTo>
                        <a:pt x="192" y="97"/>
                        <a:pt x="185" y="95"/>
                        <a:pt x="177" y="87"/>
                      </a:cubicBezTo>
                      <a:cubicBezTo>
                        <a:pt x="175" y="85"/>
                        <a:pt x="173" y="82"/>
                        <a:pt x="173" y="78"/>
                      </a:cubicBezTo>
                      <a:cubicBezTo>
                        <a:pt x="173" y="75"/>
                        <a:pt x="174" y="72"/>
                        <a:pt x="177" y="70"/>
                      </a:cubicBezTo>
                      <a:close/>
                      <a:moveTo>
                        <a:pt x="153" y="97"/>
                      </a:moveTo>
                      <a:cubicBezTo>
                        <a:pt x="155" y="96"/>
                        <a:pt x="156" y="95"/>
                        <a:pt x="157" y="96"/>
                      </a:cubicBezTo>
                      <a:cubicBezTo>
                        <a:pt x="158" y="97"/>
                        <a:pt x="158" y="97"/>
                        <a:pt x="158" y="97"/>
                      </a:cubicBezTo>
                      <a:cubicBezTo>
                        <a:pt x="159" y="97"/>
                        <a:pt x="159" y="98"/>
                        <a:pt x="160" y="99"/>
                      </a:cubicBezTo>
                      <a:cubicBezTo>
                        <a:pt x="160" y="100"/>
                        <a:pt x="161" y="101"/>
                        <a:pt x="161" y="101"/>
                      </a:cubicBezTo>
                      <a:cubicBezTo>
                        <a:pt x="162" y="101"/>
                        <a:pt x="162" y="101"/>
                        <a:pt x="162" y="101"/>
                      </a:cubicBezTo>
                      <a:cubicBezTo>
                        <a:pt x="161" y="98"/>
                        <a:pt x="161" y="96"/>
                        <a:pt x="161" y="95"/>
                      </a:cubicBezTo>
                      <a:cubicBezTo>
                        <a:pt x="161" y="92"/>
                        <a:pt x="161" y="91"/>
                        <a:pt x="163" y="89"/>
                      </a:cubicBezTo>
                      <a:cubicBezTo>
                        <a:pt x="163" y="89"/>
                        <a:pt x="164" y="88"/>
                        <a:pt x="165" y="88"/>
                      </a:cubicBezTo>
                      <a:cubicBezTo>
                        <a:pt x="168" y="89"/>
                        <a:pt x="172" y="91"/>
                        <a:pt x="175" y="94"/>
                      </a:cubicBezTo>
                      <a:cubicBezTo>
                        <a:pt x="176" y="95"/>
                        <a:pt x="180" y="97"/>
                        <a:pt x="185" y="102"/>
                      </a:cubicBezTo>
                      <a:cubicBezTo>
                        <a:pt x="187" y="103"/>
                        <a:pt x="187" y="105"/>
                        <a:pt x="187" y="106"/>
                      </a:cubicBezTo>
                      <a:cubicBezTo>
                        <a:pt x="186" y="107"/>
                        <a:pt x="185" y="108"/>
                        <a:pt x="185" y="109"/>
                      </a:cubicBezTo>
                      <a:cubicBezTo>
                        <a:pt x="184" y="110"/>
                        <a:pt x="183" y="110"/>
                        <a:pt x="182" y="109"/>
                      </a:cubicBezTo>
                      <a:cubicBezTo>
                        <a:pt x="181" y="108"/>
                        <a:pt x="178" y="106"/>
                        <a:pt x="175" y="103"/>
                      </a:cubicBezTo>
                      <a:cubicBezTo>
                        <a:pt x="172" y="100"/>
                        <a:pt x="169" y="97"/>
                        <a:pt x="167" y="96"/>
                      </a:cubicBezTo>
                      <a:cubicBezTo>
                        <a:pt x="167" y="98"/>
                        <a:pt x="168" y="101"/>
                        <a:pt x="170" y="105"/>
                      </a:cubicBezTo>
                      <a:cubicBezTo>
                        <a:pt x="171" y="109"/>
                        <a:pt x="173" y="112"/>
                        <a:pt x="173" y="113"/>
                      </a:cubicBezTo>
                      <a:cubicBezTo>
                        <a:pt x="173" y="114"/>
                        <a:pt x="173" y="116"/>
                        <a:pt x="172" y="117"/>
                      </a:cubicBezTo>
                      <a:cubicBezTo>
                        <a:pt x="171" y="118"/>
                        <a:pt x="170" y="118"/>
                        <a:pt x="168" y="117"/>
                      </a:cubicBezTo>
                      <a:cubicBezTo>
                        <a:pt x="167" y="116"/>
                        <a:pt x="166" y="115"/>
                        <a:pt x="165" y="114"/>
                      </a:cubicBezTo>
                      <a:cubicBezTo>
                        <a:pt x="162" y="111"/>
                        <a:pt x="161" y="110"/>
                        <a:pt x="161" y="110"/>
                      </a:cubicBezTo>
                      <a:cubicBezTo>
                        <a:pt x="161" y="109"/>
                        <a:pt x="160" y="108"/>
                        <a:pt x="158" y="107"/>
                      </a:cubicBezTo>
                      <a:cubicBezTo>
                        <a:pt x="157" y="106"/>
                        <a:pt x="156" y="105"/>
                        <a:pt x="155" y="104"/>
                      </a:cubicBezTo>
                      <a:cubicBezTo>
                        <a:pt x="154" y="103"/>
                        <a:pt x="153" y="101"/>
                        <a:pt x="152" y="100"/>
                      </a:cubicBezTo>
                      <a:cubicBezTo>
                        <a:pt x="152" y="99"/>
                        <a:pt x="152" y="98"/>
                        <a:pt x="153" y="97"/>
                      </a:cubicBezTo>
                      <a:close/>
                      <a:moveTo>
                        <a:pt x="144" y="107"/>
                      </a:moveTo>
                      <a:cubicBezTo>
                        <a:pt x="145" y="106"/>
                        <a:pt x="146" y="106"/>
                        <a:pt x="146" y="105"/>
                      </a:cubicBezTo>
                      <a:cubicBezTo>
                        <a:pt x="148" y="105"/>
                        <a:pt x="149" y="105"/>
                        <a:pt x="150" y="106"/>
                      </a:cubicBezTo>
                      <a:cubicBezTo>
                        <a:pt x="150" y="106"/>
                        <a:pt x="150" y="106"/>
                        <a:pt x="150" y="107"/>
                      </a:cubicBezTo>
                      <a:cubicBezTo>
                        <a:pt x="151" y="108"/>
                        <a:pt x="152" y="110"/>
                        <a:pt x="153" y="112"/>
                      </a:cubicBezTo>
                      <a:cubicBezTo>
                        <a:pt x="155" y="114"/>
                        <a:pt x="156" y="115"/>
                        <a:pt x="156" y="116"/>
                      </a:cubicBezTo>
                      <a:cubicBezTo>
                        <a:pt x="156" y="116"/>
                        <a:pt x="157" y="117"/>
                        <a:pt x="158" y="118"/>
                      </a:cubicBezTo>
                      <a:cubicBezTo>
                        <a:pt x="158" y="118"/>
                        <a:pt x="159" y="119"/>
                        <a:pt x="160" y="120"/>
                      </a:cubicBezTo>
                      <a:cubicBezTo>
                        <a:pt x="161" y="121"/>
                        <a:pt x="162" y="121"/>
                        <a:pt x="163" y="122"/>
                      </a:cubicBezTo>
                      <a:cubicBezTo>
                        <a:pt x="163" y="123"/>
                        <a:pt x="164" y="123"/>
                        <a:pt x="164" y="124"/>
                      </a:cubicBezTo>
                      <a:cubicBezTo>
                        <a:pt x="164" y="124"/>
                        <a:pt x="165" y="125"/>
                        <a:pt x="164" y="125"/>
                      </a:cubicBezTo>
                      <a:cubicBezTo>
                        <a:pt x="164" y="126"/>
                        <a:pt x="163" y="127"/>
                        <a:pt x="162" y="128"/>
                      </a:cubicBezTo>
                      <a:cubicBezTo>
                        <a:pt x="161" y="129"/>
                        <a:pt x="160" y="129"/>
                        <a:pt x="159" y="128"/>
                      </a:cubicBezTo>
                      <a:cubicBezTo>
                        <a:pt x="157" y="128"/>
                        <a:pt x="156" y="126"/>
                        <a:pt x="154" y="125"/>
                      </a:cubicBezTo>
                      <a:cubicBezTo>
                        <a:pt x="154" y="124"/>
                        <a:pt x="153" y="123"/>
                        <a:pt x="151" y="122"/>
                      </a:cubicBezTo>
                      <a:cubicBezTo>
                        <a:pt x="150" y="120"/>
                        <a:pt x="149" y="119"/>
                        <a:pt x="149" y="119"/>
                      </a:cubicBezTo>
                      <a:cubicBezTo>
                        <a:pt x="146" y="115"/>
                        <a:pt x="144" y="113"/>
                        <a:pt x="143" y="111"/>
                      </a:cubicBezTo>
                      <a:cubicBezTo>
                        <a:pt x="143" y="109"/>
                        <a:pt x="143" y="108"/>
                        <a:pt x="144" y="107"/>
                      </a:cubicBezTo>
                      <a:close/>
                      <a:moveTo>
                        <a:pt x="136" y="96"/>
                      </a:moveTo>
                      <a:cubicBezTo>
                        <a:pt x="137" y="95"/>
                        <a:pt x="138" y="95"/>
                        <a:pt x="139" y="94"/>
                      </a:cubicBezTo>
                      <a:cubicBezTo>
                        <a:pt x="140" y="94"/>
                        <a:pt x="140" y="95"/>
                        <a:pt x="141" y="95"/>
                      </a:cubicBezTo>
                      <a:cubicBezTo>
                        <a:pt x="142" y="96"/>
                        <a:pt x="142" y="97"/>
                        <a:pt x="143" y="98"/>
                      </a:cubicBezTo>
                      <a:cubicBezTo>
                        <a:pt x="143" y="99"/>
                        <a:pt x="143" y="100"/>
                        <a:pt x="143" y="101"/>
                      </a:cubicBezTo>
                      <a:cubicBezTo>
                        <a:pt x="142" y="102"/>
                        <a:pt x="142" y="102"/>
                        <a:pt x="142" y="103"/>
                      </a:cubicBezTo>
                      <a:cubicBezTo>
                        <a:pt x="140" y="104"/>
                        <a:pt x="139" y="104"/>
                        <a:pt x="137" y="104"/>
                      </a:cubicBezTo>
                      <a:cubicBezTo>
                        <a:pt x="137" y="104"/>
                        <a:pt x="136" y="104"/>
                        <a:pt x="136" y="103"/>
                      </a:cubicBezTo>
                      <a:cubicBezTo>
                        <a:pt x="134" y="102"/>
                        <a:pt x="134" y="100"/>
                        <a:pt x="134" y="99"/>
                      </a:cubicBezTo>
                      <a:cubicBezTo>
                        <a:pt x="134" y="98"/>
                        <a:pt x="135" y="97"/>
                        <a:pt x="136" y="96"/>
                      </a:cubicBezTo>
                      <a:close/>
                      <a:moveTo>
                        <a:pt x="119" y="104"/>
                      </a:moveTo>
                      <a:cubicBezTo>
                        <a:pt x="121" y="102"/>
                        <a:pt x="122" y="102"/>
                        <a:pt x="124" y="104"/>
                      </a:cubicBezTo>
                      <a:cubicBezTo>
                        <a:pt x="124" y="104"/>
                        <a:pt x="125" y="104"/>
                        <a:pt x="125" y="105"/>
                      </a:cubicBezTo>
                      <a:cubicBezTo>
                        <a:pt x="125" y="106"/>
                        <a:pt x="126" y="106"/>
                        <a:pt x="126" y="106"/>
                      </a:cubicBezTo>
                      <a:cubicBezTo>
                        <a:pt x="138" y="119"/>
                        <a:pt x="138" y="119"/>
                        <a:pt x="138" y="119"/>
                      </a:cubicBezTo>
                      <a:cubicBezTo>
                        <a:pt x="139" y="120"/>
                        <a:pt x="141" y="122"/>
                        <a:pt x="143" y="124"/>
                      </a:cubicBezTo>
                      <a:cubicBezTo>
                        <a:pt x="146" y="126"/>
                        <a:pt x="148" y="128"/>
                        <a:pt x="149" y="129"/>
                      </a:cubicBezTo>
                      <a:cubicBezTo>
                        <a:pt x="152" y="132"/>
                        <a:pt x="154" y="135"/>
                        <a:pt x="155" y="138"/>
                      </a:cubicBezTo>
                      <a:cubicBezTo>
                        <a:pt x="155" y="140"/>
                        <a:pt x="155" y="141"/>
                        <a:pt x="154" y="142"/>
                      </a:cubicBezTo>
                      <a:cubicBezTo>
                        <a:pt x="153" y="143"/>
                        <a:pt x="152" y="143"/>
                        <a:pt x="151" y="143"/>
                      </a:cubicBezTo>
                      <a:cubicBezTo>
                        <a:pt x="150" y="144"/>
                        <a:pt x="149" y="143"/>
                        <a:pt x="148" y="142"/>
                      </a:cubicBezTo>
                      <a:cubicBezTo>
                        <a:pt x="148" y="142"/>
                        <a:pt x="147" y="142"/>
                        <a:pt x="147" y="141"/>
                      </a:cubicBezTo>
                      <a:cubicBezTo>
                        <a:pt x="146" y="138"/>
                        <a:pt x="143" y="135"/>
                        <a:pt x="140" y="131"/>
                      </a:cubicBezTo>
                      <a:cubicBezTo>
                        <a:pt x="137" y="128"/>
                        <a:pt x="134" y="125"/>
                        <a:pt x="132" y="122"/>
                      </a:cubicBezTo>
                      <a:cubicBezTo>
                        <a:pt x="130" y="121"/>
                        <a:pt x="129" y="119"/>
                        <a:pt x="126" y="117"/>
                      </a:cubicBezTo>
                      <a:cubicBezTo>
                        <a:pt x="123" y="116"/>
                        <a:pt x="122" y="114"/>
                        <a:pt x="121" y="113"/>
                      </a:cubicBezTo>
                      <a:cubicBezTo>
                        <a:pt x="119" y="112"/>
                        <a:pt x="118" y="110"/>
                        <a:pt x="118" y="109"/>
                      </a:cubicBezTo>
                      <a:cubicBezTo>
                        <a:pt x="117" y="107"/>
                        <a:pt x="118" y="105"/>
                        <a:pt x="119" y="104"/>
                      </a:cubicBezTo>
                      <a:close/>
                      <a:moveTo>
                        <a:pt x="110" y="139"/>
                      </a:moveTo>
                      <a:cubicBezTo>
                        <a:pt x="112" y="138"/>
                        <a:pt x="113" y="137"/>
                        <a:pt x="114" y="138"/>
                      </a:cubicBezTo>
                      <a:cubicBezTo>
                        <a:pt x="115" y="139"/>
                        <a:pt x="115" y="139"/>
                        <a:pt x="115" y="139"/>
                      </a:cubicBezTo>
                      <a:cubicBezTo>
                        <a:pt x="116" y="139"/>
                        <a:pt x="116" y="140"/>
                        <a:pt x="117" y="141"/>
                      </a:cubicBezTo>
                      <a:cubicBezTo>
                        <a:pt x="117" y="142"/>
                        <a:pt x="118" y="142"/>
                        <a:pt x="118" y="143"/>
                      </a:cubicBezTo>
                      <a:cubicBezTo>
                        <a:pt x="119" y="143"/>
                        <a:pt x="119" y="143"/>
                        <a:pt x="119" y="143"/>
                      </a:cubicBezTo>
                      <a:cubicBezTo>
                        <a:pt x="118" y="140"/>
                        <a:pt x="118" y="137"/>
                        <a:pt x="118" y="137"/>
                      </a:cubicBezTo>
                      <a:cubicBezTo>
                        <a:pt x="118" y="134"/>
                        <a:pt x="118" y="132"/>
                        <a:pt x="120" y="131"/>
                      </a:cubicBezTo>
                      <a:cubicBezTo>
                        <a:pt x="120" y="131"/>
                        <a:pt x="121" y="130"/>
                        <a:pt x="122" y="130"/>
                      </a:cubicBezTo>
                      <a:cubicBezTo>
                        <a:pt x="125" y="131"/>
                        <a:pt x="129" y="133"/>
                        <a:pt x="132" y="136"/>
                      </a:cubicBezTo>
                      <a:cubicBezTo>
                        <a:pt x="133" y="136"/>
                        <a:pt x="137" y="139"/>
                        <a:pt x="142" y="144"/>
                      </a:cubicBezTo>
                      <a:cubicBezTo>
                        <a:pt x="144" y="145"/>
                        <a:pt x="144" y="147"/>
                        <a:pt x="144" y="148"/>
                      </a:cubicBezTo>
                      <a:cubicBezTo>
                        <a:pt x="143" y="149"/>
                        <a:pt x="142" y="150"/>
                        <a:pt x="142" y="151"/>
                      </a:cubicBezTo>
                      <a:cubicBezTo>
                        <a:pt x="141" y="151"/>
                        <a:pt x="140" y="152"/>
                        <a:pt x="139" y="151"/>
                      </a:cubicBezTo>
                      <a:cubicBezTo>
                        <a:pt x="138" y="150"/>
                        <a:pt x="135" y="148"/>
                        <a:pt x="132" y="144"/>
                      </a:cubicBezTo>
                      <a:cubicBezTo>
                        <a:pt x="129" y="142"/>
                        <a:pt x="126" y="139"/>
                        <a:pt x="124" y="138"/>
                      </a:cubicBezTo>
                      <a:cubicBezTo>
                        <a:pt x="124" y="140"/>
                        <a:pt x="125" y="143"/>
                        <a:pt x="127" y="147"/>
                      </a:cubicBezTo>
                      <a:cubicBezTo>
                        <a:pt x="128" y="151"/>
                        <a:pt x="130" y="154"/>
                        <a:pt x="130" y="155"/>
                      </a:cubicBezTo>
                      <a:cubicBezTo>
                        <a:pt x="130" y="156"/>
                        <a:pt x="130" y="157"/>
                        <a:pt x="129" y="158"/>
                      </a:cubicBezTo>
                      <a:cubicBezTo>
                        <a:pt x="128" y="159"/>
                        <a:pt x="127" y="160"/>
                        <a:pt x="125" y="159"/>
                      </a:cubicBezTo>
                      <a:cubicBezTo>
                        <a:pt x="124" y="158"/>
                        <a:pt x="123" y="157"/>
                        <a:pt x="122" y="156"/>
                      </a:cubicBezTo>
                      <a:cubicBezTo>
                        <a:pt x="119" y="153"/>
                        <a:pt x="118" y="152"/>
                        <a:pt x="118" y="152"/>
                      </a:cubicBezTo>
                      <a:cubicBezTo>
                        <a:pt x="118" y="151"/>
                        <a:pt x="117" y="150"/>
                        <a:pt x="115" y="149"/>
                      </a:cubicBezTo>
                      <a:cubicBezTo>
                        <a:pt x="114" y="148"/>
                        <a:pt x="113" y="147"/>
                        <a:pt x="112" y="146"/>
                      </a:cubicBezTo>
                      <a:cubicBezTo>
                        <a:pt x="111" y="145"/>
                        <a:pt x="110" y="143"/>
                        <a:pt x="109" y="142"/>
                      </a:cubicBezTo>
                      <a:cubicBezTo>
                        <a:pt x="109" y="141"/>
                        <a:pt x="109" y="140"/>
                        <a:pt x="110" y="139"/>
                      </a:cubicBezTo>
                      <a:close/>
                      <a:moveTo>
                        <a:pt x="93" y="147"/>
                      </a:moveTo>
                      <a:cubicBezTo>
                        <a:pt x="95" y="145"/>
                        <a:pt x="97" y="145"/>
                        <a:pt x="100" y="145"/>
                      </a:cubicBezTo>
                      <a:cubicBezTo>
                        <a:pt x="103" y="145"/>
                        <a:pt x="105" y="146"/>
                        <a:pt x="108" y="148"/>
                      </a:cubicBezTo>
                      <a:cubicBezTo>
                        <a:pt x="110" y="148"/>
                        <a:pt x="111" y="149"/>
                        <a:pt x="111" y="150"/>
                      </a:cubicBezTo>
                      <a:cubicBezTo>
                        <a:pt x="114" y="153"/>
                        <a:pt x="116" y="157"/>
                        <a:pt x="116" y="163"/>
                      </a:cubicBezTo>
                      <a:cubicBezTo>
                        <a:pt x="116" y="165"/>
                        <a:pt x="115" y="166"/>
                        <a:pt x="114" y="167"/>
                      </a:cubicBezTo>
                      <a:cubicBezTo>
                        <a:pt x="113" y="168"/>
                        <a:pt x="112" y="169"/>
                        <a:pt x="111" y="169"/>
                      </a:cubicBezTo>
                      <a:cubicBezTo>
                        <a:pt x="106" y="171"/>
                        <a:pt x="101" y="169"/>
                        <a:pt x="97" y="165"/>
                      </a:cubicBezTo>
                      <a:cubicBezTo>
                        <a:pt x="96" y="164"/>
                        <a:pt x="96" y="163"/>
                        <a:pt x="95" y="162"/>
                      </a:cubicBezTo>
                      <a:cubicBezTo>
                        <a:pt x="94" y="160"/>
                        <a:pt x="93" y="159"/>
                        <a:pt x="93" y="156"/>
                      </a:cubicBezTo>
                      <a:cubicBezTo>
                        <a:pt x="93" y="154"/>
                        <a:pt x="92" y="152"/>
                        <a:pt x="92" y="152"/>
                      </a:cubicBezTo>
                      <a:cubicBezTo>
                        <a:pt x="92" y="150"/>
                        <a:pt x="92" y="148"/>
                        <a:pt x="93" y="147"/>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0" name="Freeform 1157"/>
                <p:cNvSpPr/>
                <p:nvPr/>
              </p:nvSpPr>
              <p:spPr bwMode="auto">
                <a:xfrm>
                  <a:off x="3032" y="241"/>
                  <a:ext cx="26" cy="31"/>
                </a:xfrm>
                <a:custGeom>
                  <a:avLst/>
                  <a:gdLst>
                    <a:gd name="T0" fmla="*/ 6 w 11"/>
                    <a:gd name="T1" fmla="*/ 12 h 13"/>
                    <a:gd name="T2" fmla="*/ 9 w 11"/>
                    <a:gd name="T3" fmla="*/ 2 h 13"/>
                    <a:gd name="T4" fmla="*/ 9 w 11"/>
                    <a:gd name="T5" fmla="*/ 1 h 13"/>
                    <a:gd name="T6" fmla="*/ 5 w 11"/>
                    <a:gd name="T7" fmla="*/ 0 h 13"/>
                    <a:gd name="T8" fmla="*/ 2 w 11"/>
                    <a:gd name="T9" fmla="*/ 2 h 13"/>
                    <a:gd name="T10" fmla="*/ 0 w 11"/>
                    <a:gd name="T11" fmla="*/ 5 h 13"/>
                    <a:gd name="T12" fmla="*/ 2 w 11"/>
                    <a:gd name="T13" fmla="*/ 10 h 13"/>
                    <a:gd name="T14" fmla="*/ 6 w 11"/>
                    <a:gd name="T15" fmla="*/ 12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3">
                      <a:moveTo>
                        <a:pt x="6" y="12"/>
                      </a:moveTo>
                      <a:cubicBezTo>
                        <a:pt x="10" y="9"/>
                        <a:pt x="11" y="5"/>
                        <a:pt x="9" y="2"/>
                      </a:cubicBezTo>
                      <a:cubicBezTo>
                        <a:pt x="9" y="2"/>
                        <a:pt x="9" y="1"/>
                        <a:pt x="9" y="1"/>
                      </a:cubicBezTo>
                      <a:cubicBezTo>
                        <a:pt x="8" y="0"/>
                        <a:pt x="7" y="0"/>
                        <a:pt x="5" y="0"/>
                      </a:cubicBezTo>
                      <a:cubicBezTo>
                        <a:pt x="4" y="1"/>
                        <a:pt x="3" y="1"/>
                        <a:pt x="2" y="2"/>
                      </a:cubicBezTo>
                      <a:cubicBezTo>
                        <a:pt x="1" y="3"/>
                        <a:pt x="0" y="4"/>
                        <a:pt x="0" y="5"/>
                      </a:cubicBezTo>
                      <a:cubicBezTo>
                        <a:pt x="0" y="6"/>
                        <a:pt x="0" y="8"/>
                        <a:pt x="2" y="10"/>
                      </a:cubicBezTo>
                      <a:cubicBezTo>
                        <a:pt x="4" y="12"/>
                        <a:pt x="6" y="13"/>
                        <a:pt x="6" y="12"/>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1" name="Freeform 1158"/>
                <p:cNvSpPr/>
                <p:nvPr/>
              </p:nvSpPr>
              <p:spPr bwMode="auto">
                <a:xfrm>
                  <a:off x="2841" y="431"/>
                  <a:ext cx="23" cy="26"/>
                </a:xfrm>
                <a:custGeom>
                  <a:avLst/>
                  <a:gdLst>
                    <a:gd name="T0" fmla="*/ 2 w 10"/>
                    <a:gd name="T1" fmla="*/ 10 h 11"/>
                    <a:gd name="T2" fmla="*/ 8 w 10"/>
                    <a:gd name="T3" fmla="*/ 10 h 11"/>
                    <a:gd name="T4" fmla="*/ 9 w 10"/>
                    <a:gd name="T5" fmla="*/ 9 h 11"/>
                    <a:gd name="T6" fmla="*/ 8 w 10"/>
                    <a:gd name="T7" fmla="*/ 3 h 11"/>
                    <a:gd name="T8" fmla="*/ 1 w 10"/>
                    <a:gd name="T9" fmla="*/ 0 h 11"/>
                    <a:gd name="T10" fmla="*/ 1 w 10"/>
                    <a:gd name="T11" fmla="*/ 1 h 11"/>
                    <a:gd name="T12" fmla="*/ 0 w 10"/>
                    <a:gd name="T13" fmla="*/ 5 h 11"/>
                    <a:gd name="T14" fmla="*/ 2 w 10"/>
                    <a:gd name="T15" fmla="*/ 1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1">
                      <a:moveTo>
                        <a:pt x="2" y="10"/>
                      </a:moveTo>
                      <a:cubicBezTo>
                        <a:pt x="4" y="11"/>
                        <a:pt x="6" y="11"/>
                        <a:pt x="8" y="10"/>
                      </a:cubicBezTo>
                      <a:cubicBezTo>
                        <a:pt x="8" y="10"/>
                        <a:pt x="8" y="9"/>
                        <a:pt x="9" y="9"/>
                      </a:cubicBezTo>
                      <a:cubicBezTo>
                        <a:pt x="10" y="7"/>
                        <a:pt x="10" y="6"/>
                        <a:pt x="8" y="3"/>
                      </a:cubicBezTo>
                      <a:cubicBezTo>
                        <a:pt x="7" y="2"/>
                        <a:pt x="4" y="1"/>
                        <a:pt x="1" y="0"/>
                      </a:cubicBezTo>
                      <a:cubicBezTo>
                        <a:pt x="1" y="1"/>
                        <a:pt x="1" y="1"/>
                        <a:pt x="1" y="1"/>
                      </a:cubicBezTo>
                      <a:cubicBezTo>
                        <a:pt x="0" y="1"/>
                        <a:pt x="0" y="3"/>
                        <a:pt x="0" y="5"/>
                      </a:cubicBezTo>
                      <a:cubicBezTo>
                        <a:pt x="1" y="7"/>
                        <a:pt x="1" y="8"/>
                        <a:pt x="2" y="10"/>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2" name="Freeform 1159"/>
                <p:cNvSpPr/>
                <p:nvPr/>
              </p:nvSpPr>
              <p:spPr bwMode="auto">
                <a:xfrm>
                  <a:off x="3285" y="1526"/>
                  <a:ext cx="52" cy="35"/>
                </a:xfrm>
                <a:custGeom>
                  <a:avLst/>
                  <a:gdLst>
                    <a:gd name="T0" fmla="*/ 0 w 22"/>
                    <a:gd name="T1" fmla="*/ 14 h 15"/>
                    <a:gd name="T2" fmla="*/ 6 w 22"/>
                    <a:gd name="T3" fmla="*/ 15 h 15"/>
                    <a:gd name="T4" fmla="*/ 22 w 22"/>
                    <a:gd name="T5" fmla="*/ 2 h 15"/>
                    <a:gd name="T6" fmla="*/ 19 w 22"/>
                    <a:gd name="T7" fmla="*/ 0 h 15"/>
                    <a:gd name="T8" fmla="*/ 0 w 22"/>
                    <a:gd name="T9" fmla="*/ 14 h 15"/>
                  </a:gdLst>
                  <a:ahLst/>
                  <a:cxnLst>
                    <a:cxn ang="0">
                      <a:pos x="T0" y="T1"/>
                    </a:cxn>
                    <a:cxn ang="0">
                      <a:pos x="T2" y="T3"/>
                    </a:cxn>
                    <a:cxn ang="0">
                      <a:pos x="T4" y="T5"/>
                    </a:cxn>
                    <a:cxn ang="0">
                      <a:pos x="T6" y="T7"/>
                    </a:cxn>
                    <a:cxn ang="0">
                      <a:pos x="T8" y="T9"/>
                    </a:cxn>
                  </a:cxnLst>
                  <a:rect l="0" t="0" r="r" b="b"/>
                  <a:pathLst>
                    <a:path w="22" h="15">
                      <a:moveTo>
                        <a:pt x="0" y="14"/>
                      </a:moveTo>
                      <a:cubicBezTo>
                        <a:pt x="2" y="14"/>
                        <a:pt x="4" y="14"/>
                        <a:pt x="6" y="15"/>
                      </a:cubicBezTo>
                      <a:cubicBezTo>
                        <a:pt x="22" y="2"/>
                        <a:pt x="22" y="2"/>
                        <a:pt x="22" y="2"/>
                      </a:cubicBezTo>
                      <a:cubicBezTo>
                        <a:pt x="21" y="1"/>
                        <a:pt x="20" y="1"/>
                        <a:pt x="19" y="0"/>
                      </a:cubicBezTo>
                      <a:cubicBezTo>
                        <a:pt x="0" y="14"/>
                        <a:pt x="0" y="14"/>
                        <a:pt x="0" y="14"/>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3" name="Freeform 1160"/>
                <p:cNvSpPr/>
                <p:nvPr/>
              </p:nvSpPr>
              <p:spPr bwMode="auto">
                <a:xfrm>
                  <a:off x="3091" y="908"/>
                  <a:ext cx="286" cy="360"/>
                </a:xfrm>
                <a:custGeom>
                  <a:avLst/>
                  <a:gdLst>
                    <a:gd name="T0" fmla="*/ 1 w 121"/>
                    <a:gd name="T1" fmla="*/ 51 h 152"/>
                    <a:gd name="T2" fmla="*/ 21 w 121"/>
                    <a:gd name="T3" fmla="*/ 81 h 152"/>
                    <a:gd name="T4" fmla="*/ 93 w 121"/>
                    <a:gd name="T5" fmla="*/ 117 h 152"/>
                    <a:gd name="T6" fmla="*/ 73 w 121"/>
                    <a:gd name="T7" fmla="*/ 135 h 152"/>
                    <a:gd name="T8" fmla="*/ 94 w 121"/>
                    <a:gd name="T9" fmla="*/ 152 h 152"/>
                    <a:gd name="T10" fmla="*/ 121 w 121"/>
                    <a:gd name="T11" fmla="*/ 121 h 152"/>
                    <a:gd name="T12" fmla="*/ 30 w 121"/>
                    <a:gd name="T13" fmla="*/ 42 h 152"/>
                    <a:gd name="T14" fmla="*/ 38 w 121"/>
                    <a:gd name="T15" fmla="*/ 9 h 152"/>
                    <a:gd name="T16" fmla="*/ 32 w 121"/>
                    <a:gd name="T17" fmla="*/ 0 h 152"/>
                    <a:gd name="T18" fmla="*/ 1 w 121"/>
                    <a:gd name="T19" fmla="*/ 5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52">
                      <a:moveTo>
                        <a:pt x="1" y="51"/>
                      </a:moveTo>
                      <a:cubicBezTo>
                        <a:pt x="0" y="57"/>
                        <a:pt x="6" y="65"/>
                        <a:pt x="21" y="81"/>
                      </a:cubicBezTo>
                      <a:cubicBezTo>
                        <a:pt x="55" y="87"/>
                        <a:pt x="85" y="110"/>
                        <a:pt x="93" y="117"/>
                      </a:cubicBezTo>
                      <a:cubicBezTo>
                        <a:pt x="87" y="124"/>
                        <a:pt x="80" y="130"/>
                        <a:pt x="73" y="135"/>
                      </a:cubicBezTo>
                      <a:cubicBezTo>
                        <a:pt x="81" y="143"/>
                        <a:pt x="88" y="149"/>
                        <a:pt x="94" y="152"/>
                      </a:cubicBezTo>
                      <a:cubicBezTo>
                        <a:pt x="101" y="141"/>
                        <a:pt x="111" y="131"/>
                        <a:pt x="121" y="121"/>
                      </a:cubicBezTo>
                      <a:cubicBezTo>
                        <a:pt x="71" y="90"/>
                        <a:pt x="35" y="64"/>
                        <a:pt x="30" y="42"/>
                      </a:cubicBezTo>
                      <a:cubicBezTo>
                        <a:pt x="27" y="33"/>
                        <a:pt x="31" y="21"/>
                        <a:pt x="38" y="9"/>
                      </a:cubicBezTo>
                      <a:cubicBezTo>
                        <a:pt x="32" y="0"/>
                        <a:pt x="32" y="0"/>
                        <a:pt x="32" y="0"/>
                      </a:cubicBezTo>
                      <a:cubicBezTo>
                        <a:pt x="23" y="8"/>
                        <a:pt x="2" y="39"/>
                        <a:pt x="1" y="51"/>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4" name="Freeform 1161"/>
                <p:cNvSpPr/>
                <p:nvPr/>
              </p:nvSpPr>
              <p:spPr bwMode="auto">
                <a:xfrm>
                  <a:off x="3042" y="1580"/>
                  <a:ext cx="331" cy="213"/>
                </a:xfrm>
                <a:custGeom>
                  <a:avLst/>
                  <a:gdLst>
                    <a:gd name="T0" fmla="*/ 140 w 140"/>
                    <a:gd name="T1" fmla="*/ 46 h 90"/>
                    <a:gd name="T2" fmla="*/ 0 w 140"/>
                    <a:gd name="T3" fmla="*/ 82 h 90"/>
                    <a:gd name="T4" fmla="*/ 32 w 140"/>
                    <a:gd name="T5" fmla="*/ 90 h 90"/>
                    <a:gd name="T6" fmla="*/ 140 w 140"/>
                    <a:gd name="T7" fmla="*/ 46 h 90"/>
                  </a:gdLst>
                  <a:ahLst/>
                  <a:cxnLst>
                    <a:cxn ang="0">
                      <a:pos x="T0" y="T1"/>
                    </a:cxn>
                    <a:cxn ang="0">
                      <a:pos x="T2" y="T3"/>
                    </a:cxn>
                    <a:cxn ang="0">
                      <a:pos x="T4" y="T5"/>
                    </a:cxn>
                    <a:cxn ang="0">
                      <a:pos x="T6" y="T7"/>
                    </a:cxn>
                  </a:cxnLst>
                  <a:rect l="0" t="0" r="r" b="b"/>
                  <a:pathLst>
                    <a:path w="140" h="90">
                      <a:moveTo>
                        <a:pt x="140" y="46"/>
                      </a:moveTo>
                      <a:cubicBezTo>
                        <a:pt x="99" y="0"/>
                        <a:pt x="33" y="60"/>
                        <a:pt x="0" y="82"/>
                      </a:cubicBezTo>
                      <a:cubicBezTo>
                        <a:pt x="11" y="85"/>
                        <a:pt x="22" y="88"/>
                        <a:pt x="32" y="90"/>
                      </a:cubicBezTo>
                      <a:cubicBezTo>
                        <a:pt x="58" y="61"/>
                        <a:pt x="100" y="41"/>
                        <a:pt x="140" y="46"/>
                      </a:cubicBezTo>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5" name="Freeform 1162"/>
                <p:cNvSpPr/>
                <p:nvPr/>
              </p:nvSpPr>
              <p:spPr bwMode="auto">
                <a:xfrm>
                  <a:off x="3366" y="2659"/>
                  <a:ext cx="30" cy="43"/>
                </a:xfrm>
                <a:custGeom>
                  <a:avLst/>
                  <a:gdLst>
                    <a:gd name="T0" fmla="*/ 0 w 13"/>
                    <a:gd name="T1" fmla="*/ 15 h 18"/>
                    <a:gd name="T2" fmla="*/ 1 w 13"/>
                    <a:gd name="T3" fmla="*/ 17 h 18"/>
                    <a:gd name="T4" fmla="*/ 3 w 13"/>
                    <a:gd name="T5" fmla="*/ 18 h 18"/>
                    <a:gd name="T6" fmla="*/ 13 w 13"/>
                    <a:gd name="T7" fmla="*/ 4 h 18"/>
                    <a:gd name="T8" fmla="*/ 10 w 13"/>
                    <a:gd name="T9" fmla="*/ 0 h 18"/>
                    <a:gd name="T10" fmla="*/ 0 w 13"/>
                    <a:gd name="T11" fmla="*/ 15 h 18"/>
                  </a:gdLst>
                  <a:ahLst/>
                  <a:cxnLst>
                    <a:cxn ang="0">
                      <a:pos x="T0" y="T1"/>
                    </a:cxn>
                    <a:cxn ang="0">
                      <a:pos x="T2" y="T3"/>
                    </a:cxn>
                    <a:cxn ang="0">
                      <a:pos x="T4" y="T5"/>
                    </a:cxn>
                    <a:cxn ang="0">
                      <a:pos x="T6" y="T7"/>
                    </a:cxn>
                    <a:cxn ang="0">
                      <a:pos x="T8" y="T9"/>
                    </a:cxn>
                    <a:cxn ang="0">
                      <a:pos x="T10" y="T11"/>
                    </a:cxn>
                  </a:cxnLst>
                  <a:rect l="0" t="0" r="r" b="b"/>
                  <a:pathLst>
                    <a:path w="13" h="18">
                      <a:moveTo>
                        <a:pt x="0" y="15"/>
                      </a:moveTo>
                      <a:cubicBezTo>
                        <a:pt x="0" y="15"/>
                        <a:pt x="1" y="16"/>
                        <a:pt x="1" y="17"/>
                      </a:cubicBezTo>
                      <a:cubicBezTo>
                        <a:pt x="2" y="17"/>
                        <a:pt x="2" y="18"/>
                        <a:pt x="3" y="18"/>
                      </a:cubicBezTo>
                      <a:cubicBezTo>
                        <a:pt x="13" y="4"/>
                        <a:pt x="13" y="4"/>
                        <a:pt x="13" y="4"/>
                      </a:cubicBezTo>
                      <a:cubicBezTo>
                        <a:pt x="12" y="3"/>
                        <a:pt x="11" y="1"/>
                        <a:pt x="10" y="0"/>
                      </a:cubicBezTo>
                      <a:lnTo>
                        <a:pt x="0" y="15"/>
                      </a:ln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6" name="Freeform 1163"/>
                <p:cNvSpPr/>
                <p:nvPr/>
              </p:nvSpPr>
              <p:spPr bwMode="auto">
                <a:xfrm>
                  <a:off x="3283" y="1514"/>
                  <a:ext cx="45" cy="40"/>
                </a:xfrm>
                <a:custGeom>
                  <a:avLst/>
                  <a:gdLst>
                    <a:gd name="T0" fmla="*/ 2 w 19"/>
                    <a:gd name="T1" fmla="*/ 10 h 17"/>
                    <a:gd name="T2" fmla="*/ 0 w 19"/>
                    <a:gd name="T3" fmla="*/ 17 h 17"/>
                    <a:gd name="T4" fmla="*/ 19 w 19"/>
                    <a:gd name="T5" fmla="*/ 3 h 17"/>
                    <a:gd name="T6" fmla="*/ 15 w 19"/>
                    <a:gd name="T7" fmla="*/ 0 h 17"/>
                    <a:gd name="T8" fmla="*/ 2 w 19"/>
                    <a:gd name="T9" fmla="*/ 10 h 17"/>
                  </a:gdLst>
                  <a:ahLst/>
                  <a:cxnLst>
                    <a:cxn ang="0">
                      <a:pos x="T0" y="T1"/>
                    </a:cxn>
                    <a:cxn ang="0">
                      <a:pos x="T2" y="T3"/>
                    </a:cxn>
                    <a:cxn ang="0">
                      <a:pos x="T4" y="T5"/>
                    </a:cxn>
                    <a:cxn ang="0">
                      <a:pos x="T6" y="T7"/>
                    </a:cxn>
                    <a:cxn ang="0">
                      <a:pos x="T8" y="T9"/>
                    </a:cxn>
                  </a:cxnLst>
                  <a:rect l="0" t="0" r="r" b="b"/>
                  <a:pathLst>
                    <a:path w="19" h="17">
                      <a:moveTo>
                        <a:pt x="2" y="10"/>
                      </a:moveTo>
                      <a:cubicBezTo>
                        <a:pt x="1" y="13"/>
                        <a:pt x="1" y="15"/>
                        <a:pt x="0" y="17"/>
                      </a:cubicBezTo>
                      <a:cubicBezTo>
                        <a:pt x="19" y="3"/>
                        <a:pt x="19" y="3"/>
                        <a:pt x="19" y="3"/>
                      </a:cubicBezTo>
                      <a:cubicBezTo>
                        <a:pt x="17" y="2"/>
                        <a:pt x="16" y="1"/>
                        <a:pt x="15" y="0"/>
                      </a:cubicBezTo>
                      <a:cubicBezTo>
                        <a:pt x="2" y="10"/>
                        <a:pt x="2" y="10"/>
                        <a:pt x="2" y="10"/>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7" name="Freeform 1164"/>
                <p:cNvSpPr/>
                <p:nvPr/>
              </p:nvSpPr>
              <p:spPr bwMode="auto">
                <a:xfrm>
                  <a:off x="3068" y="251"/>
                  <a:ext cx="210" cy="662"/>
                </a:xfrm>
                <a:custGeom>
                  <a:avLst/>
                  <a:gdLst>
                    <a:gd name="T0" fmla="*/ 52 w 89"/>
                    <a:gd name="T1" fmla="*/ 280 h 280"/>
                    <a:gd name="T2" fmla="*/ 81 w 89"/>
                    <a:gd name="T3" fmla="*/ 243 h 280"/>
                    <a:gd name="T4" fmla="*/ 55 w 89"/>
                    <a:gd name="T5" fmla="*/ 201 h 280"/>
                    <a:gd name="T6" fmla="*/ 64 w 89"/>
                    <a:gd name="T7" fmla="*/ 193 h 280"/>
                    <a:gd name="T8" fmla="*/ 76 w 89"/>
                    <a:gd name="T9" fmla="*/ 102 h 280"/>
                    <a:gd name="T10" fmla="*/ 77 w 89"/>
                    <a:gd name="T11" fmla="*/ 0 h 280"/>
                    <a:gd name="T12" fmla="*/ 58 w 89"/>
                    <a:gd name="T13" fmla="*/ 116 h 280"/>
                    <a:gd name="T14" fmla="*/ 52 w 89"/>
                    <a:gd name="T15" fmla="*/ 280 h 2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280">
                      <a:moveTo>
                        <a:pt x="52" y="280"/>
                      </a:moveTo>
                      <a:cubicBezTo>
                        <a:pt x="60" y="268"/>
                        <a:pt x="70" y="256"/>
                        <a:pt x="81" y="243"/>
                      </a:cubicBezTo>
                      <a:cubicBezTo>
                        <a:pt x="72" y="228"/>
                        <a:pt x="62" y="213"/>
                        <a:pt x="55" y="201"/>
                      </a:cubicBezTo>
                      <a:cubicBezTo>
                        <a:pt x="58" y="199"/>
                        <a:pt x="61" y="196"/>
                        <a:pt x="64" y="193"/>
                      </a:cubicBezTo>
                      <a:cubicBezTo>
                        <a:pt x="55" y="159"/>
                        <a:pt x="67" y="131"/>
                        <a:pt x="76" y="102"/>
                      </a:cubicBezTo>
                      <a:cubicBezTo>
                        <a:pt x="84" y="78"/>
                        <a:pt x="89" y="38"/>
                        <a:pt x="77" y="0"/>
                      </a:cubicBezTo>
                      <a:cubicBezTo>
                        <a:pt x="82" y="55"/>
                        <a:pt x="67" y="94"/>
                        <a:pt x="58" y="116"/>
                      </a:cubicBezTo>
                      <a:cubicBezTo>
                        <a:pt x="47" y="143"/>
                        <a:pt x="0" y="209"/>
                        <a:pt x="52" y="280"/>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8" name="Freeform 1165"/>
                <p:cNvSpPr/>
                <p:nvPr/>
              </p:nvSpPr>
              <p:spPr bwMode="auto">
                <a:xfrm>
                  <a:off x="3359" y="2650"/>
                  <a:ext cx="28" cy="40"/>
                </a:xfrm>
                <a:custGeom>
                  <a:avLst/>
                  <a:gdLst>
                    <a:gd name="T0" fmla="*/ 0 w 12"/>
                    <a:gd name="T1" fmla="*/ 12 h 17"/>
                    <a:gd name="T2" fmla="*/ 2 w 12"/>
                    <a:gd name="T3" fmla="*/ 17 h 17"/>
                    <a:gd name="T4" fmla="*/ 12 w 12"/>
                    <a:gd name="T5" fmla="*/ 3 h 17"/>
                    <a:gd name="T6" fmla="*/ 9 w 12"/>
                    <a:gd name="T7" fmla="*/ 0 h 17"/>
                    <a:gd name="T8" fmla="*/ 0 w 12"/>
                    <a:gd name="T9" fmla="*/ 12 h 17"/>
                  </a:gdLst>
                  <a:ahLst/>
                  <a:cxnLst>
                    <a:cxn ang="0">
                      <a:pos x="T0" y="T1"/>
                    </a:cxn>
                    <a:cxn ang="0">
                      <a:pos x="T2" y="T3"/>
                    </a:cxn>
                    <a:cxn ang="0">
                      <a:pos x="T4" y="T5"/>
                    </a:cxn>
                    <a:cxn ang="0">
                      <a:pos x="T6" y="T7"/>
                    </a:cxn>
                    <a:cxn ang="0">
                      <a:pos x="T8" y="T9"/>
                    </a:cxn>
                  </a:cxnLst>
                  <a:rect l="0" t="0" r="r" b="b"/>
                  <a:pathLst>
                    <a:path w="12" h="17">
                      <a:moveTo>
                        <a:pt x="0" y="12"/>
                      </a:moveTo>
                      <a:cubicBezTo>
                        <a:pt x="0" y="14"/>
                        <a:pt x="1" y="15"/>
                        <a:pt x="2" y="17"/>
                      </a:cubicBezTo>
                      <a:cubicBezTo>
                        <a:pt x="12" y="3"/>
                        <a:pt x="12" y="3"/>
                        <a:pt x="12" y="3"/>
                      </a:cubicBezTo>
                      <a:cubicBezTo>
                        <a:pt x="11" y="2"/>
                        <a:pt x="10" y="1"/>
                        <a:pt x="9" y="0"/>
                      </a:cubicBezTo>
                      <a:lnTo>
                        <a:pt x="0" y="12"/>
                      </a:ln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9" name="Freeform 1166"/>
                <p:cNvSpPr/>
                <p:nvPr/>
              </p:nvSpPr>
              <p:spPr bwMode="auto">
                <a:xfrm>
                  <a:off x="3427" y="3927"/>
                  <a:ext cx="33" cy="36"/>
                </a:xfrm>
                <a:custGeom>
                  <a:avLst/>
                  <a:gdLst>
                    <a:gd name="T0" fmla="*/ 11 w 14"/>
                    <a:gd name="T1" fmla="*/ 13 h 15"/>
                    <a:gd name="T2" fmla="*/ 12 w 14"/>
                    <a:gd name="T3" fmla="*/ 4 h 15"/>
                    <a:gd name="T4" fmla="*/ 3 w 14"/>
                    <a:gd name="T5" fmla="*/ 2 h 15"/>
                    <a:gd name="T6" fmla="*/ 2 w 14"/>
                    <a:gd name="T7" fmla="*/ 11 h 15"/>
                    <a:gd name="T8" fmla="*/ 11 w 14"/>
                    <a:gd name="T9" fmla="*/ 13 h 15"/>
                  </a:gdLst>
                  <a:ahLst/>
                  <a:cxnLst>
                    <a:cxn ang="0">
                      <a:pos x="T0" y="T1"/>
                    </a:cxn>
                    <a:cxn ang="0">
                      <a:pos x="T2" y="T3"/>
                    </a:cxn>
                    <a:cxn ang="0">
                      <a:pos x="T4" y="T5"/>
                    </a:cxn>
                    <a:cxn ang="0">
                      <a:pos x="T6" y="T7"/>
                    </a:cxn>
                    <a:cxn ang="0">
                      <a:pos x="T8" y="T9"/>
                    </a:cxn>
                  </a:cxnLst>
                  <a:rect l="0" t="0" r="r" b="b"/>
                  <a:pathLst>
                    <a:path w="14" h="15">
                      <a:moveTo>
                        <a:pt x="11" y="13"/>
                      </a:moveTo>
                      <a:cubicBezTo>
                        <a:pt x="14" y="11"/>
                        <a:pt x="14" y="7"/>
                        <a:pt x="12" y="4"/>
                      </a:cubicBezTo>
                      <a:cubicBezTo>
                        <a:pt x="10" y="1"/>
                        <a:pt x="6" y="0"/>
                        <a:pt x="3" y="2"/>
                      </a:cubicBezTo>
                      <a:cubicBezTo>
                        <a:pt x="1" y="4"/>
                        <a:pt x="0" y="8"/>
                        <a:pt x="2" y="11"/>
                      </a:cubicBezTo>
                      <a:cubicBezTo>
                        <a:pt x="4" y="14"/>
                        <a:pt x="8" y="15"/>
                        <a:pt x="11" y="13"/>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0" name="Freeform 1167"/>
                <p:cNvSpPr/>
                <p:nvPr/>
              </p:nvSpPr>
              <p:spPr bwMode="auto">
                <a:xfrm>
                  <a:off x="3288" y="1493"/>
                  <a:ext cx="28" cy="40"/>
                </a:xfrm>
                <a:custGeom>
                  <a:avLst/>
                  <a:gdLst>
                    <a:gd name="T0" fmla="*/ 0 w 12"/>
                    <a:gd name="T1" fmla="*/ 17 h 17"/>
                    <a:gd name="T2" fmla="*/ 12 w 12"/>
                    <a:gd name="T3" fmla="*/ 8 h 17"/>
                    <a:gd name="T4" fmla="*/ 7 w 12"/>
                    <a:gd name="T5" fmla="*/ 0 h 17"/>
                    <a:gd name="T6" fmla="*/ 0 w 12"/>
                    <a:gd name="T7" fmla="*/ 17 h 17"/>
                  </a:gdLst>
                  <a:ahLst/>
                  <a:cxnLst>
                    <a:cxn ang="0">
                      <a:pos x="T0" y="T1"/>
                    </a:cxn>
                    <a:cxn ang="0">
                      <a:pos x="T2" y="T3"/>
                    </a:cxn>
                    <a:cxn ang="0">
                      <a:pos x="T4" y="T5"/>
                    </a:cxn>
                    <a:cxn ang="0">
                      <a:pos x="T6" y="T7"/>
                    </a:cxn>
                  </a:cxnLst>
                  <a:rect l="0" t="0" r="r" b="b"/>
                  <a:pathLst>
                    <a:path w="12" h="17">
                      <a:moveTo>
                        <a:pt x="0" y="17"/>
                      </a:moveTo>
                      <a:cubicBezTo>
                        <a:pt x="12" y="8"/>
                        <a:pt x="12" y="8"/>
                        <a:pt x="12" y="8"/>
                      </a:cubicBezTo>
                      <a:cubicBezTo>
                        <a:pt x="10" y="5"/>
                        <a:pt x="8" y="3"/>
                        <a:pt x="7" y="0"/>
                      </a:cubicBezTo>
                      <a:cubicBezTo>
                        <a:pt x="4" y="5"/>
                        <a:pt x="2" y="11"/>
                        <a:pt x="0" y="17"/>
                      </a:cubicBezTo>
                      <a:close/>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1" name="Freeform 1168"/>
                <p:cNvSpPr/>
                <p:nvPr/>
              </p:nvSpPr>
              <p:spPr bwMode="auto">
                <a:xfrm>
                  <a:off x="3179" y="3277"/>
                  <a:ext cx="265" cy="319"/>
                </a:xfrm>
                <a:custGeom>
                  <a:avLst/>
                  <a:gdLst>
                    <a:gd name="T0" fmla="*/ 112 w 112"/>
                    <a:gd name="T1" fmla="*/ 91 h 135"/>
                    <a:gd name="T2" fmla="*/ 41 w 112"/>
                    <a:gd name="T3" fmla="*/ 102 h 135"/>
                    <a:gd name="T4" fmla="*/ 101 w 112"/>
                    <a:gd name="T5" fmla="*/ 0 h 135"/>
                    <a:gd name="T6" fmla="*/ 85 w 112"/>
                    <a:gd name="T7" fmla="*/ 2 h 135"/>
                    <a:gd name="T8" fmla="*/ 0 w 112"/>
                    <a:gd name="T9" fmla="*/ 135 h 135"/>
                    <a:gd name="T10" fmla="*/ 104 w 112"/>
                    <a:gd name="T11" fmla="*/ 105 h 135"/>
                    <a:gd name="T12" fmla="*/ 112 w 112"/>
                    <a:gd name="T13" fmla="*/ 91 h 135"/>
                  </a:gdLst>
                  <a:ahLst/>
                  <a:cxnLst>
                    <a:cxn ang="0">
                      <a:pos x="T0" y="T1"/>
                    </a:cxn>
                    <a:cxn ang="0">
                      <a:pos x="T2" y="T3"/>
                    </a:cxn>
                    <a:cxn ang="0">
                      <a:pos x="T4" y="T5"/>
                    </a:cxn>
                    <a:cxn ang="0">
                      <a:pos x="T6" y="T7"/>
                    </a:cxn>
                    <a:cxn ang="0">
                      <a:pos x="T8" y="T9"/>
                    </a:cxn>
                    <a:cxn ang="0">
                      <a:pos x="T10" y="T11"/>
                    </a:cxn>
                    <a:cxn ang="0">
                      <a:pos x="T12" y="T13"/>
                    </a:cxn>
                  </a:cxnLst>
                  <a:rect l="0" t="0" r="r" b="b"/>
                  <a:pathLst>
                    <a:path w="112" h="135">
                      <a:moveTo>
                        <a:pt x="112" y="91"/>
                      </a:moveTo>
                      <a:cubicBezTo>
                        <a:pt x="83" y="96"/>
                        <a:pt x="52" y="101"/>
                        <a:pt x="41" y="102"/>
                      </a:cubicBezTo>
                      <a:cubicBezTo>
                        <a:pt x="53" y="80"/>
                        <a:pt x="85" y="28"/>
                        <a:pt x="101" y="0"/>
                      </a:cubicBezTo>
                      <a:cubicBezTo>
                        <a:pt x="96" y="1"/>
                        <a:pt x="90" y="1"/>
                        <a:pt x="85" y="2"/>
                      </a:cubicBezTo>
                      <a:cubicBezTo>
                        <a:pt x="62" y="37"/>
                        <a:pt x="15" y="111"/>
                        <a:pt x="0" y="135"/>
                      </a:cubicBezTo>
                      <a:cubicBezTo>
                        <a:pt x="14" y="132"/>
                        <a:pt x="67" y="115"/>
                        <a:pt x="104" y="105"/>
                      </a:cubicBezTo>
                      <a:cubicBezTo>
                        <a:pt x="107" y="100"/>
                        <a:pt x="109" y="96"/>
                        <a:pt x="112" y="91"/>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2" name="Freeform 1169"/>
                <p:cNvSpPr/>
                <p:nvPr/>
              </p:nvSpPr>
              <p:spPr bwMode="auto">
                <a:xfrm>
                  <a:off x="3354" y="2635"/>
                  <a:ext cx="23" cy="38"/>
                </a:xfrm>
                <a:custGeom>
                  <a:avLst/>
                  <a:gdLst>
                    <a:gd name="T0" fmla="*/ 1 w 10"/>
                    <a:gd name="T1" fmla="*/ 16 h 16"/>
                    <a:gd name="T2" fmla="*/ 10 w 10"/>
                    <a:gd name="T3" fmla="*/ 4 h 16"/>
                    <a:gd name="T4" fmla="*/ 6 w 10"/>
                    <a:gd name="T5" fmla="*/ 0 h 16"/>
                    <a:gd name="T6" fmla="*/ 1 w 10"/>
                    <a:gd name="T7" fmla="*/ 16 h 16"/>
                  </a:gdLst>
                  <a:ahLst/>
                  <a:cxnLst>
                    <a:cxn ang="0">
                      <a:pos x="T0" y="T1"/>
                    </a:cxn>
                    <a:cxn ang="0">
                      <a:pos x="T2" y="T3"/>
                    </a:cxn>
                    <a:cxn ang="0">
                      <a:pos x="T4" y="T5"/>
                    </a:cxn>
                    <a:cxn ang="0">
                      <a:pos x="T6" y="T7"/>
                    </a:cxn>
                  </a:cxnLst>
                  <a:rect l="0" t="0" r="r" b="b"/>
                  <a:pathLst>
                    <a:path w="10" h="16">
                      <a:moveTo>
                        <a:pt x="1" y="16"/>
                      </a:moveTo>
                      <a:cubicBezTo>
                        <a:pt x="10" y="4"/>
                        <a:pt x="10" y="4"/>
                        <a:pt x="10" y="4"/>
                      </a:cubicBezTo>
                      <a:cubicBezTo>
                        <a:pt x="9" y="3"/>
                        <a:pt x="7" y="1"/>
                        <a:pt x="6" y="0"/>
                      </a:cubicBezTo>
                      <a:cubicBezTo>
                        <a:pt x="2" y="4"/>
                        <a:pt x="0" y="10"/>
                        <a:pt x="1" y="16"/>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3" name="Freeform 1170"/>
                <p:cNvSpPr/>
                <p:nvPr/>
              </p:nvSpPr>
              <p:spPr bwMode="auto">
                <a:xfrm>
                  <a:off x="3243" y="1952"/>
                  <a:ext cx="97" cy="94"/>
                </a:xfrm>
                <a:custGeom>
                  <a:avLst/>
                  <a:gdLst>
                    <a:gd name="T0" fmla="*/ 4 w 41"/>
                    <a:gd name="T1" fmla="*/ 16 h 40"/>
                    <a:gd name="T2" fmla="*/ 20 w 41"/>
                    <a:gd name="T3" fmla="*/ 39 h 40"/>
                    <a:gd name="T4" fmla="*/ 40 w 41"/>
                    <a:gd name="T5" fmla="*/ 20 h 40"/>
                    <a:gd name="T6" fmla="*/ 30 w 41"/>
                    <a:gd name="T7" fmla="*/ 2 h 40"/>
                    <a:gd name="T8" fmla="*/ 4 w 41"/>
                    <a:gd name="T9" fmla="*/ 16 h 40"/>
                  </a:gdLst>
                  <a:ahLst/>
                  <a:cxnLst>
                    <a:cxn ang="0">
                      <a:pos x="T0" y="T1"/>
                    </a:cxn>
                    <a:cxn ang="0">
                      <a:pos x="T2" y="T3"/>
                    </a:cxn>
                    <a:cxn ang="0">
                      <a:pos x="T4" y="T5"/>
                    </a:cxn>
                    <a:cxn ang="0">
                      <a:pos x="T6" y="T7"/>
                    </a:cxn>
                    <a:cxn ang="0">
                      <a:pos x="T8" y="T9"/>
                    </a:cxn>
                  </a:cxnLst>
                  <a:rect l="0" t="0" r="r" b="b"/>
                  <a:pathLst>
                    <a:path w="41" h="40">
                      <a:moveTo>
                        <a:pt x="4" y="16"/>
                      </a:moveTo>
                      <a:cubicBezTo>
                        <a:pt x="0" y="25"/>
                        <a:pt x="3" y="39"/>
                        <a:pt x="20" y="39"/>
                      </a:cubicBezTo>
                      <a:cubicBezTo>
                        <a:pt x="33" y="40"/>
                        <a:pt x="41" y="26"/>
                        <a:pt x="40" y="20"/>
                      </a:cubicBezTo>
                      <a:cubicBezTo>
                        <a:pt x="30" y="2"/>
                        <a:pt x="30" y="2"/>
                        <a:pt x="30" y="2"/>
                      </a:cubicBezTo>
                      <a:cubicBezTo>
                        <a:pt x="20" y="0"/>
                        <a:pt x="8" y="9"/>
                        <a:pt x="4" y="16"/>
                      </a:cubicBezTo>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4" name="Freeform 1171"/>
                <p:cNvSpPr/>
                <p:nvPr/>
              </p:nvSpPr>
              <p:spPr bwMode="auto">
                <a:xfrm>
                  <a:off x="3179" y="310"/>
                  <a:ext cx="59" cy="33"/>
                </a:xfrm>
                <a:custGeom>
                  <a:avLst/>
                  <a:gdLst>
                    <a:gd name="T0" fmla="*/ 0 w 25"/>
                    <a:gd name="T1" fmla="*/ 12 h 14"/>
                    <a:gd name="T2" fmla="*/ 1 w 25"/>
                    <a:gd name="T3" fmla="*/ 14 h 14"/>
                    <a:gd name="T4" fmla="*/ 25 w 25"/>
                    <a:gd name="T5" fmla="*/ 7 h 14"/>
                    <a:gd name="T6" fmla="*/ 25 w 25"/>
                    <a:gd name="T7" fmla="*/ 0 h 14"/>
                    <a:gd name="T8" fmla="*/ 0 w 25"/>
                    <a:gd name="T9" fmla="*/ 12 h 14"/>
                  </a:gdLst>
                  <a:ahLst/>
                  <a:cxnLst>
                    <a:cxn ang="0">
                      <a:pos x="T0" y="T1"/>
                    </a:cxn>
                    <a:cxn ang="0">
                      <a:pos x="T2" y="T3"/>
                    </a:cxn>
                    <a:cxn ang="0">
                      <a:pos x="T4" y="T5"/>
                    </a:cxn>
                    <a:cxn ang="0">
                      <a:pos x="T6" y="T7"/>
                    </a:cxn>
                    <a:cxn ang="0">
                      <a:pos x="T8" y="T9"/>
                    </a:cxn>
                  </a:cxnLst>
                  <a:rect l="0" t="0" r="r" b="b"/>
                  <a:pathLst>
                    <a:path w="25" h="14">
                      <a:moveTo>
                        <a:pt x="0" y="12"/>
                      </a:moveTo>
                      <a:cubicBezTo>
                        <a:pt x="0" y="13"/>
                        <a:pt x="1" y="13"/>
                        <a:pt x="1" y="14"/>
                      </a:cubicBezTo>
                      <a:cubicBezTo>
                        <a:pt x="25" y="7"/>
                        <a:pt x="25" y="7"/>
                        <a:pt x="25" y="7"/>
                      </a:cubicBezTo>
                      <a:cubicBezTo>
                        <a:pt x="25" y="5"/>
                        <a:pt x="25" y="3"/>
                        <a:pt x="25" y="0"/>
                      </a:cubicBezTo>
                      <a:cubicBezTo>
                        <a:pt x="16" y="4"/>
                        <a:pt x="8" y="8"/>
                        <a:pt x="0" y="12"/>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5" name="Freeform 1172"/>
                <p:cNvSpPr/>
                <p:nvPr/>
              </p:nvSpPr>
              <p:spPr bwMode="auto">
                <a:xfrm>
                  <a:off x="3184" y="331"/>
                  <a:ext cx="54" cy="22"/>
                </a:xfrm>
                <a:custGeom>
                  <a:avLst/>
                  <a:gdLst>
                    <a:gd name="T0" fmla="*/ 1 w 23"/>
                    <a:gd name="T1" fmla="*/ 9 h 9"/>
                    <a:gd name="T2" fmla="*/ 23 w 23"/>
                    <a:gd name="T3" fmla="*/ 6 h 9"/>
                    <a:gd name="T4" fmla="*/ 23 w 23"/>
                    <a:gd name="T5" fmla="*/ 0 h 9"/>
                    <a:gd name="T6" fmla="*/ 0 w 23"/>
                    <a:gd name="T7" fmla="*/ 7 h 9"/>
                    <a:gd name="T8" fmla="*/ 1 w 23"/>
                    <a:gd name="T9" fmla="*/ 9 h 9"/>
                  </a:gdLst>
                  <a:ahLst/>
                  <a:cxnLst>
                    <a:cxn ang="0">
                      <a:pos x="T0" y="T1"/>
                    </a:cxn>
                    <a:cxn ang="0">
                      <a:pos x="T2" y="T3"/>
                    </a:cxn>
                    <a:cxn ang="0">
                      <a:pos x="T4" y="T5"/>
                    </a:cxn>
                    <a:cxn ang="0">
                      <a:pos x="T6" y="T7"/>
                    </a:cxn>
                    <a:cxn ang="0">
                      <a:pos x="T8" y="T9"/>
                    </a:cxn>
                  </a:cxnLst>
                  <a:rect l="0" t="0" r="r" b="b"/>
                  <a:pathLst>
                    <a:path w="23" h="9">
                      <a:moveTo>
                        <a:pt x="1" y="9"/>
                      </a:moveTo>
                      <a:cubicBezTo>
                        <a:pt x="23" y="6"/>
                        <a:pt x="23" y="6"/>
                        <a:pt x="23" y="6"/>
                      </a:cubicBezTo>
                      <a:cubicBezTo>
                        <a:pt x="23" y="4"/>
                        <a:pt x="23" y="2"/>
                        <a:pt x="23" y="0"/>
                      </a:cubicBezTo>
                      <a:cubicBezTo>
                        <a:pt x="0" y="7"/>
                        <a:pt x="0" y="7"/>
                        <a:pt x="0" y="7"/>
                      </a:cubicBezTo>
                      <a:cubicBezTo>
                        <a:pt x="0" y="8"/>
                        <a:pt x="1" y="8"/>
                        <a:pt x="1" y="9"/>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6" name="Freeform 1173"/>
                <p:cNvSpPr/>
                <p:nvPr/>
              </p:nvSpPr>
              <p:spPr bwMode="auto">
                <a:xfrm>
                  <a:off x="3198" y="-35"/>
                  <a:ext cx="19" cy="85"/>
                </a:xfrm>
                <a:custGeom>
                  <a:avLst/>
                  <a:gdLst>
                    <a:gd name="T0" fmla="*/ 5 w 8"/>
                    <a:gd name="T1" fmla="*/ 36 h 36"/>
                    <a:gd name="T2" fmla="*/ 8 w 8"/>
                    <a:gd name="T3" fmla="*/ 0 h 36"/>
                    <a:gd name="T4" fmla="*/ 7 w 8"/>
                    <a:gd name="T5" fmla="*/ 0 h 36"/>
                    <a:gd name="T6" fmla="*/ 0 w 8"/>
                    <a:gd name="T7" fmla="*/ 36 h 36"/>
                    <a:gd name="T8" fmla="*/ 5 w 8"/>
                    <a:gd name="T9" fmla="*/ 36 h 36"/>
                  </a:gdLst>
                  <a:ahLst/>
                  <a:cxnLst>
                    <a:cxn ang="0">
                      <a:pos x="T0" y="T1"/>
                    </a:cxn>
                    <a:cxn ang="0">
                      <a:pos x="T2" y="T3"/>
                    </a:cxn>
                    <a:cxn ang="0">
                      <a:pos x="T4" y="T5"/>
                    </a:cxn>
                    <a:cxn ang="0">
                      <a:pos x="T6" y="T7"/>
                    </a:cxn>
                    <a:cxn ang="0">
                      <a:pos x="T8" y="T9"/>
                    </a:cxn>
                  </a:cxnLst>
                  <a:rect l="0" t="0" r="r" b="b"/>
                  <a:pathLst>
                    <a:path w="8" h="36">
                      <a:moveTo>
                        <a:pt x="5" y="36"/>
                      </a:moveTo>
                      <a:cubicBezTo>
                        <a:pt x="6" y="24"/>
                        <a:pt x="7" y="10"/>
                        <a:pt x="8" y="0"/>
                      </a:cubicBezTo>
                      <a:cubicBezTo>
                        <a:pt x="7" y="0"/>
                        <a:pt x="7" y="0"/>
                        <a:pt x="7" y="0"/>
                      </a:cubicBezTo>
                      <a:cubicBezTo>
                        <a:pt x="0" y="36"/>
                        <a:pt x="0" y="36"/>
                        <a:pt x="0" y="36"/>
                      </a:cubicBezTo>
                      <a:cubicBezTo>
                        <a:pt x="2" y="36"/>
                        <a:pt x="3" y="36"/>
                        <a:pt x="5" y="36"/>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7" name="Freeform 1174"/>
                <p:cNvSpPr/>
                <p:nvPr/>
              </p:nvSpPr>
              <p:spPr bwMode="auto">
                <a:xfrm>
                  <a:off x="3188" y="350"/>
                  <a:ext cx="50" cy="14"/>
                </a:xfrm>
                <a:custGeom>
                  <a:avLst/>
                  <a:gdLst>
                    <a:gd name="T0" fmla="*/ 21 w 21"/>
                    <a:gd name="T1" fmla="*/ 0 h 6"/>
                    <a:gd name="T2" fmla="*/ 0 w 21"/>
                    <a:gd name="T3" fmla="*/ 3 h 6"/>
                    <a:gd name="T4" fmla="*/ 1 w 21"/>
                    <a:gd name="T5" fmla="*/ 6 h 6"/>
                    <a:gd name="T6" fmla="*/ 21 w 21"/>
                    <a:gd name="T7" fmla="*/ 4 h 6"/>
                    <a:gd name="T8" fmla="*/ 21 w 21"/>
                    <a:gd name="T9" fmla="*/ 0 h 6"/>
                  </a:gdLst>
                  <a:ahLst/>
                  <a:cxnLst>
                    <a:cxn ang="0">
                      <a:pos x="T0" y="T1"/>
                    </a:cxn>
                    <a:cxn ang="0">
                      <a:pos x="T2" y="T3"/>
                    </a:cxn>
                    <a:cxn ang="0">
                      <a:pos x="T4" y="T5"/>
                    </a:cxn>
                    <a:cxn ang="0">
                      <a:pos x="T6" y="T7"/>
                    </a:cxn>
                    <a:cxn ang="0">
                      <a:pos x="T8" y="T9"/>
                    </a:cxn>
                  </a:cxnLst>
                  <a:rect l="0" t="0" r="r" b="b"/>
                  <a:pathLst>
                    <a:path w="21" h="6">
                      <a:moveTo>
                        <a:pt x="21" y="0"/>
                      </a:moveTo>
                      <a:cubicBezTo>
                        <a:pt x="0" y="3"/>
                        <a:pt x="0" y="3"/>
                        <a:pt x="0" y="3"/>
                      </a:cubicBezTo>
                      <a:cubicBezTo>
                        <a:pt x="0" y="4"/>
                        <a:pt x="1" y="5"/>
                        <a:pt x="1" y="6"/>
                      </a:cubicBezTo>
                      <a:cubicBezTo>
                        <a:pt x="21" y="4"/>
                        <a:pt x="21" y="4"/>
                        <a:pt x="21" y="4"/>
                      </a:cubicBezTo>
                      <a:cubicBezTo>
                        <a:pt x="21" y="3"/>
                        <a:pt x="21" y="1"/>
                        <a:pt x="21"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8" name="Freeform 1175"/>
                <p:cNvSpPr/>
                <p:nvPr/>
              </p:nvSpPr>
              <p:spPr bwMode="auto">
                <a:xfrm>
                  <a:off x="3181" y="-35"/>
                  <a:ext cx="29" cy="85"/>
                </a:xfrm>
                <a:custGeom>
                  <a:avLst/>
                  <a:gdLst>
                    <a:gd name="T0" fmla="*/ 5 w 12"/>
                    <a:gd name="T1" fmla="*/ 36 h 36"/>
                    <a:gd name="T2" fmla="*/ 12 w 12"/>
                    <a:gd name="T3" fmla="*/ 0 h 36"/>
                    <a:gd name="T4" fmla="*/ 8 w 12"/>
                    <a:gd name="T5" fmla="*/ 0 h 36"/>
                    <a:gd name="T6" fmla="*/ 0 w 12"/>
                    <a:gd name="T7" fmla="*/ 35 h 36"/>
                    <a:gd name="T8" fmla="*/ 5 w 12"/>
                    <a:gd name="T9" fmla="*/ 36 h 36"/>
                  </a:gdLst>
                  <a:ahLst/>
                  <a:cxnLst>
                    <a:cxn ang="0">
                      <a:pos x="T0" y="T1"/>
                    </a:cxn>
                    <a:cxn ang="0">
                      <a:pos x="T2" y="T3"/>
                    </a:cxn>
                    <a:cxn ang="0">
                      <a:pos x="T4" y="T5"/>
                    </a:cxn>
                    <a:cxn ang="0">
                      <a:pos x="T6" y="T7"/>
                    </a:cxn>
                    <a:cxn ang="0">
                      <a:pos x="T8" y="T9"/>
                    </a:cxn>
                  </a:cxnLst>
                  <a:rect l="0" t="0" r="r" b="b"/>
                  <a:pathLst>
                    <a:path w="12" h="36">
                      <a:moveTo>
                        <a:pt x="5" y="36"/>
                      </a:moveTo>
                      <a:cubicBezTo>
                        <a:pt x="12" y="0"/>
                        <a:pt x="12" y="0"/>
                        <a:pt x="12" y="0"/>
                      </a:cubicBezTo>
                      <a:cubicBezTo>
                        <a:pt x="8" y="0"/>
                        <a:pt x="8" y="0"/>
                        <a:pt x="8" y="0"/>
                      </a:cubicBezTo>
                      <a:cubicBezTo>
                        <a:pt x="0" y="35"/>
                        <a:pt x="0" y="35"/>
                        <a:pt x="0" y="35"/>
                      </a:cubicBezTo>
                      <a:cubicBezTo>
                        <a:pt x="2" y="35"/>
                        <a:pt x="4" y="35"/>
                        <a:pt x="5" y="36"/>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9" name="Freeform 1176"/>
                <p:cNvSpPr/>
                <p:nvPr/>
              </p:nvSpPr>
              <p:spPr bwMode="auto">
                <a:xfrm>
                  <a:off x="3191" y="364"/>
                  <a:ext cx="47" cy="12"/>
                </a:xfrm>
                <a:custGeom>
                  <a:avLst/>
                  <a:gdLst>
                    <a:gd name="T0" fmla="*/ 20 w 20"/>
                    <a:gd name="T1" fmla="*/ 0 h 5"/>
                    <a:gd name="T2" fmla="*/ 0 w 20"/>
                    <a:gd name="T3" fmla="*/ 1 h 5"/>
                    <a:gd name="T4" fmla="*/ 1 w 20"/>
                    <a:gd name="T5" fmla="*/ 5 h 5"/>
                    <a:gd name="T6" fmla="*/ 19 w 20"/>
                    <a:gd name="T7" fmla="*/ 4 h 5"/>
                    <a:gd name="T8" fmla="*/ 20 w 20"/>
                    <a:gd name="T9" fmla="*/ 0 h 5"/>
                  </a:gdLst>
                  <a:ahLst/>
                  <a:cxnLst>
                    <a:cxn ang="0">
                      <a:pos x="T0" y="T1"/>
                    </a:cxn>
                    <a:cxn ang="0">
                      <a:pos x="T2" y="T3"/>
                    </a:cxn>
                    <a:cxn ang="0">
                      <a:pos x="T4" y="T5"/>
                    </a:cxn>
                    <a:cxn ang="0">
                      <a:pos x="T6" y="T7"/>
                    </a:cxn>
                    <a:cxn ang="0">
                      <a:pos x="T8" y="T9"/>
                    </a:cxn>
                  </a:cxnLst>
                  <a:rect l="0" t="0" r="r" b="b"/>
                  <a:pathLst>
                    <a:path w="20" h="5">
                      <a:moveTo>
                        <a:pt x="20" y="0"/>
                      </a:moveTo>
                      <a:cubicBezTo>
                        <a:pt x="0" y="1"/>
                        <a:pt x="0" y="1"/>
                        <a:pt x="0" y="1"/>
                      </a:cubicBezTo>
                      <a:cubicBezTo>
                        <a:pt x="1" y="2"/>
                        <a:pt x="1" y="4"/>
                        <a:pt x="1" y="5"/>
                      </a:cubicBezTo>
                      <a:cubicBezTo>
                        <a:pt x="19" y="4"/>
                        <a:pt x="19" y="4"/>
                        <a:pt x="19" y="4"/>
                      </a:cubicBezTo>
                      <a:cubicBezTo>
                        <a:pt x="19" y="3"/>
                        <a:pt x="20" y="1"/>
                        <a:pt x="20"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0" name="Freeform 1177"/>
                <p:cNvSpPr/>
                <p:nvPr/>
              </p:nvSpPr>
              <p:spPr bwMode="auto">
                <a:xfrm>
                  <a:off x="3195" y="379"/>
                  <a:ext cx="41" cy="7"/>
                </a:xfrm>
                <a:custGeom>
                  <a:avLst/>
                  <a:gdLst>
                    <a:gd name="T0" fmla="*/ 17 w 17"/>
                    <a:gd name="T1" fmla="*/ 0 h 3"/>
                    <a:gd name="T2" fmla="*/ 0 w 17"/>
                    <a:gd name="T3" fmla="*/ 0 h 3"/>
                    <a:gd name="T4" fmla="*/ 1 w 17"/>
                    <a:gd name="T5" fmla="*/ 3 h 3"/>
                    <a:gd name="T6" fmla="*/ 16 w 17"/>
                    <a:gd name="T7" fmla="*/ 3 h 3"/>
                    <a:gd name="T8" fmla="*/ 17 w 17"/>
                    <a:gd name="T9" fmla="*/ 0 h 3"/>
                  </a:gdLst>
                  <a:ahLst/>
                  <a:cxnLst>
                    <a:cxn ang="0">
                      <a:pos x="T0" y="T1"/>
                    </a:cxn>
                    <a:cxn ang="0">
                      <a:pos x="T2" y="T3"/>
                    </a:cxn>
                    <a:cxn ang="0">
                      <a:pos x="T4" y="T5"/>
                    </a:cxn>
                    <a:cxn ang="0">
                      <a:pos x="T6" y="T7"/>
                    </a:cxn>
                    <a:cxn ang="0">
                      <a:pos x="T8" y="T9"/>
                    </a:cxn>
                  </a:cxnLst>
                  <a:rect l="0" t="0" r="r" b="b"/>
                  <a:pathLst>
                    <a:path w="17" h="3">
                      <a:moveTo>
                        <a:pt x="17" y="0"/>
                      </a:moveTo>
                      <a:cubicBezTo>
                        <a:pt x="0" y="0"/>
                        <a:pt x="0" y="0"/>
                        <a:pt x="0" y="0"/>
                      </a:cubicBezTo>
                      <a:cubicBezTo>
                        <a:pt x="0" y="1"/>
                        <a:pt x="0" y="2"/>
                        <a:pt x="1" y="3"/>
                      </a:cubicBezTo>
                      <a:cubicBezTo>
                        <a:pt x="16" y="3"/>
                        <a:pt x="16" y="3"/>
                        <a:pt x="16" y="3"/>
                      </a:cubicBezTo>
                      <a:cubicBezTo>
                        <a:pt x="17" y="2"/>
                        <a:pt x="17" y="1"/>
                        <a:pt x="17"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1" name="Freeform 1178"/>
                <p:cNvSpPr/>
                <p:nvPr/>
              </p:nvSpPr>
              <p:spPr bwMode="auto">
                <a:xfrm>
                  <a:off x="3198" y="390"/>
                  <a:ext cx="35" cy="12"/>
                </a:xfrm>
                <a:custGeom>
                  <a:avLst/>
                  <a:gdLst>
                    <a:gd name="T0" fmla="*/ 14 w 15"/>
                    <a:gd name="T1" fmla="*/ 5 h 5"/>
                    <a:gd name="T2" fmla="*/ 15 w 15"/>
                    <a:gd name="T3" fmla="*/ 0 h 5"/>
                    <a:gd name="T4" fmla="*/ 0 w 15"/>
                    <a:gd name="T5" fmla="*/ 0 h 5"/>
                    <a:gd name="T6" fmla="*/ 1 w 15"/>
                    <a:gd name="T7" fmla="*/ 5 h 5"/>
                    <a:gd name="T8" fmla="*/ 14 w 15"/>
                    <a:gd name="T9" fmla="*/ 5 h 5"/>
                  </a:gdLst>
                  <a:ahLst/>
                  <a:cxnLst>
                    <a:cxn ang="0">
                      <a:pos x="T0" y="T1"/>
                    </a:cxn>
                    <a:cxn ang="0">
                      <a:pos x="T2" y="T3"/>
                    </a:cxn>
                    <a:cxn ang="0">
                      <a:pos x="T4" y="T5"/>
                    </a:cxn>
                    <a:cxn ang="0">
                      <a:pos x="T6" y="T7"/>
                    </a:cxn>
                    <a:cxn ang="0">
                      <a:pos x="T8" y="T9"/>
                    </a:cxn>
                  </a:cxnLst>
                  <a:rect l="0" t="0" r="r" b="b"/>
                  <a:pathLst>
                    <a:path w="15" h="5">
                      <a:moveTo>
                        <a:pt x="14" y="5"/>
                      </a:moveTo>
                      <a:cubicBezTo>
                        <a:pt x="14" y="3"/>
                        <a:pt x="15" y="2"/>
                        <a:pt x="15" y="0"/>
                      </a:cubicBezTo>
                      <a:cubicBezTo>
                        <a:pt x="0" y="0"/>
                        <a:pt x="0" y="0"/>
                        <a:pt x="0" y="0"/>
                      </a:cubicBezTo>
                      <a:cubicBezTo>
                        <a:pt x="0" y="1"/>
                        <a:pt x="1" y="3"/>
                        <a:pt x="1" y="5"/>
                      </a:cubicBezTo>
                      <a:cubicBezTo>
                        <a:pt x="5" y="5"/>
                        <a:pt x="9" y="5"/>
                        <a:pt x="14" y="5"/>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2" name="Freeform 1179"/>
                <p:cNvSpPr/>
                <p:nvPr/>
              </p:nvSpPr>
              <p:spPr bwMode="auto">
                <a:xfrm>
                  <a:off x="2739" y="1221"/>
                  <a:ext cx="560" cy="175"/>
                </a:xfrm>
                <a:custGeom>
                  <a:avLst/>
                  <a:gdLst>
                    <a:gd name="T0" fmla="*/ 0 w 237"/>
                    <a:gd name="T1" fmla="*/ 45 h 74"/>
                    <a:gd name="T2" fmla="*/ 56 w 237"/>
                    <a:gd name="T3" fmla="*/ 69 h 74"/>
                    <a:gd name="T4" fmla="*/ 106 w 237"/>
                    <a:gd name="T5" fmla="*/ 74 h 74"/>
                    <a:gd name="T6" fmla="*/ 138 w 237"/>
                    <a:gd name="T7" fmla="*/ 69 h 74"/>
                    <a:gd name="T8" fmla="*/ 197 w 237"/>
                    <a:gd name="T9" fmla="*/ 49 h 74"/>
                    <a:gd name="T10" fmla="*/ 237 w 237"/>
                    <a:gd name="T11" fmla="*/ 23 h 74"/>
                    <a:gd name="T12" fmla="*/ 217 w 237"/>
                    <a:gd name="T13" fmla="*/ 7 h 74"/>
                    <a:gd name="T14" fmla="*/ 144 w 237"/>
                    <a:gd name="T15" fmla="*/ 44 h 74"/>
                    <a:gd name="T16" fmla="*/ 31 w 237"/>
                    <a:gd name="T17" fmla="*/ 31 h 74"/>
                    <a:gd name="T18" fmla="*/ 47 w 237"/>
                    <a:gd name="T19" fmla="*/ 4 h 74"/>
                    <a:gd name="T20" fmla="*/ 38 w 237"/>
                    <a:gd name="T21" fmla="*/ 0 h 74"/>
                    <a:gd name="T22" fmla="*/ 0 w 237"/>
                    <a:gd name="T23" fmla="*/ 4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7" h="74">
                      <a:moveTo>
                        <a:pt x="0" y="45"/>
                      </a:moveTo>
                      <a:cubicBezTo>
                        <a:pt x="11" y="51"/>
                        <a:pt x="30" y="62"/>
                        <a:pt x="56" y="69"/>
                      </a:cubicBezTo>
                      <a:cubicBezTo>
                        <a:pt x="72" y="60"/>
                        <a:pt x="91" y="59"/>
                        <a:pt x="106" y="74"/>
                      </a:cubicBezTo>
                      <a:cubicBezTo>
                        <a:pt x="116" y="73"/>
                        <a:pt x="127" y="72"/>
                        <a:pt x="138" y="69"/>
                      </a:cubicBezTo>
                      <a:cubicBezTo>
                        <a:pt x="146" y="46"/>
                        <a:pt x="176" y="38"/>
                        <a:pt x="197" y="49"/>
                      </a:cubicBezTo>
                      <a:cubicBezTo>
                        <a:pt x="210" y="42"/>
                        <a:pt x="224" y="34"/>
                        <a:pt x="237" y="23"/>
                      </a:cubicBezTo>
                      <a:cubicBezTo>
                        <a:pt x="233" y="20"/>
                        <a:pt x="226" y="15"/>
                        <a:pt x="217" y="7"/>
                      </a:cubicBezTo>
                      <a:cubicBezTo>
                        <a:pt x="192" y="26"/>
                        <a:pt x="164" y="40"/>
                        <a:pt x="144" y="44"/>
                      </a:cubicBezTo>
                      <a:cubicBezTo>
                        <a:pt x="103" y="51"/>
                        <a:pt x="46" y="41"/>
                        <a:pt x="31" y="31"/>
                      </a:cubicBezTo>
                      <a:cubicBezTo>
                        <a:pt x="34" y="23"/>
                        <a:pt x="39" y="13"/>
                        <a:pt x="47" y="4"/>
                      </a:cubicBezTo>
                      <a:cubicBezTo>
                        <a:pt x="38" y="0"/>
                        <a:pt x="38" y="0"/>
                        <a:pt x="38" y="0"/>
                      </a:cubicBezTo>
                      <a:cubicBezTo>
                        <a:pt x="25" y="15"/>
                        <a:pt x="12" y="30"/>
                        <a:pt x="0" y="45"/>
                      </a:cubicBezTo>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3" name="Freeform 1180"/>
                <p:cNvSpPr/>
                <p:nvPr/>
              </p:nvSpPr>
              <p:spPr bwMode="auto">
                <a:xfrm>
                  <a:off x="2926" y="3818"/>
                  <a:ext cx="189" cy="533"/>
                </a:xfrm>
                <a:custGeom>
                  <a:avLst/>
                  <a:gdLst>
                    <a:gd name="T0" fmla="*/ 72 w 80"/>
                    <a:gd name="T1" fmla="*/ 156 h 225"/>
                    <a:gd name="T2" fmla="*/ 25 w 80"/>
                    <a:gd name="T3" fmla="*/ 105 h 225"/>
                    <a:gd name="T4" fmla="*/ 25 w 80"/>
                    <a:gd name="T5" fmla="*/ 71 h 225"/>
                    <a:gd name="T6" fmla="*/ 72 w 80"/>
                    <a:gd name="T7" fmla="*/ 5 h 225"/>
                    <a:gd name="T8" fmla="*/ 62 w 80"/>
                    <a:gd name="T9" fmla="*/ 0 h 225"/>
                    <a:gd name="T10" fmla="*/ 48 w 80"/>
                    <a:gd name="T11" fmla="*/ 13 h 225"/>
                    <a:gd name="T12" fmla="*/ 53 w 80"/>
                    <a:gd name="T13" fmla="*/ 21 h 225"/>
                    <a:gd name="T14" fmla="*/ 0 w 80"/>
                    <a:gd name="T15" fmla="*/ 88 h 225"/>
                    <a:gd name="T16" fmla="*/ 7 w 80"/>
                    <a:gd name="T17" fmla="*/ 107 h 225"/>
                    <a:gd name="T18" fmla="*/ 57 w 80"/>
                    <a:gd name="T19" fmla="*/ 160 h 225"/>
                    <a:gd name="T20" fmla="*/ 60 w 80"/>
                    <a:gd name="T21" fmla="*/ 192 h 225"/>
                    <a:gd name="T22" fmla="*/ 36 w 80"/>
                    <a:gd name="T23" fmla="*/ 225 h 225"/>
                    <a:gd name="T24" fmla="*/ 49 w 80"/>
                    <a:gd name="T25" fmla="*/ 225 h 225"/>
                    <a:gd name="T26" fmla="*/ 74 w 80"/>
                    <a:gd name="T27" fmla="*/ 187 h 225"/>
                    <a:gd name="T28" fmla="*/ 72 w 80"/>
                    <a:gd name="T29" fmla="*/ 156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225">
                      <a:moveTo>
                        <a:pt x="72" y="156"/>
                      </a:moveTo>
                      <a:cubicBezTo>
                        <a:pt x="55" y="138"/>
                        <a:pt x="33" y="116"/>
                        <a:pt x="25" y="105"/>
                      </a:cubicBezTo>
                      <a:cubicBezTo>
                        <a:pt x="17" y="92"/>
                        <a:pt x="16" y="85"/>
                        <a:pt x="25" y="71"/>
                      </a:cubicBezTo>
                      <a:cubicBezTo>
                        <a:pt x="37" y="54"/>
                        <a:pt x="57" y="26"/>
                        <a:pt x="72" y="5"/>
                      </a:cubicBezTo>
                      <a:cubicBezTo>
                        <a:pt x="69" y="3"/>
                        <a:pt x="66" y="2"/>
                        <a:pt x="62" y="0"/>
                      </a:cubicBezTo>
                      <a:cubicBezTo>
                        <a:pt x="57" y="4"/>
                        <a:pt x="52" y="9"/>
                        <a:pt x="48" y="13"/>
                      </a:cubicBezTo>
                      <a:cubicBezTo>
                        <a:pt x="50" y="16"/>
                        <a:pt x="52" y="18"/>
                        <a:pt x="53" y="21"/>
                      </a:cubicBezTo>
                      <a:cubicBezTo>
                        <a:pt x="38" y="39"/>
                        <a:pt x="18" y="66"/>
                        <a:pt x="0" y="88"/>
                      </a:cubicBezTo>
                      <a:cubicBezTo>
                        <a:pt x="0" y="95"/>
                        <a:pt x="3" y="101"/>
                        <a:pt x="7" y="107"/>
                      </a:cubicBezTo>
                      <a:cubicBezTo>
                        <a:pt x="15" y="119"/>
                        <a:pt x="38" y="143"/>
                        <a:pt x="57" y="160"/>
                      </a:cubicBezTo>
                      <a:cubicBezTo>
                        <a:pt x="70" y="171"/>
                        <a:pt x="66" y="180"/>
                        <a:pt x="60" y="192"/>
                      </a:cubicBezTo>
                      <a:cubicBezTo>
                        <a:pt x="56" y="199"/>
                        <a:pt x="46" y="212"/>
                        <a:pt x="36" y="225"/>
                      </a:cubicBezTo>
                      <a:cubicBezTo>
                        <a:pt x="49" y="225"/>
                        <a:pt x="49" y="225"/>
                        <a:pt x="49" y="225"/>
                      </a:cubicBezTo>
                      <a:cubicBezTo>
                        <a:pt x="59" y="210"/>
                        <a:pt x="71" y="193"/>
                        <a:pt x="74" y="187"/>
                      </a:cubicBezTo>
                      <a:cubicBezTo>
                        <a:pt x="80" y="175"/>
                        <a:pt x="80" y="165"/>
                        <a:pt x="72" y="156"/>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4" name="Freeform 1181"/>
                <p:cNvSpPr/>
                <p:nvPr/>
              </p:nvSpPr>
              <p:spPr bwMode="auto">
                <a:xfrm>
                  <a:off x="3333" y="4211"/>
                  <a:ext cx="120" cy="140"/>
                </a:xfrm>
                <a:custGeom>
                  <a:avLst/>
                  <a:gdLst>
                    <a:gd name="T0" fmla="*/ 39 w 51"/>
                    <a:gd name="T1" fmla="*/ 0 h 59"/>
                    <a:gd name="T2" fmla="*/ 0 w 51"/>
                    <a:gd name="T3" fmla="*/ 59 h 59"/>
                    <a:gd name="T4" fmla="*/ 12 w 51"/>
                    <a:gd name="T5" fmla="*/ 59 h 59"/>
                    <a:gd name="T6" fmla="*/ 51 w 51"/>
                    <a:gd name="T7" fmla="*/ 0 h 59"/>
                    <a:gd name="T8" fmla="*/ 39 w 51"/>
                    <a:gd name="T9" fmla="*/ 0 h 59"/>
                  </a:gdLst>
                  <a:ahLst/>
                  <a:cxnLst>
                    <a:cxn ang="0">
                      <a:pos x="T0" y="T1"/>
                    </a:cxn>
                    <a:cxn ang="0">
                      <a:pos x="T2" y="T3"/>
                    </a:cxn>
                    <a:cxn ang="0">
                      <a:pos x="T4" y="T5"/>
                    </a:cxn>
                    <a:cxn ang="0">
                      <a:pos x="T6" y="T7"/>
                    </a:cxn>
                    <a:cxn ang="0">
                      <a:pos x="T8" y="T9"/>
                    </a:cxn>
                  </a:cxnLst>
                  <a:rect l="0" t="0" r="r" b="b"/>
                  <a:pathLst>
                    <a:path w="51" h="59">
                      <a:moveTo>
                        <a:pt x="39" y="0"/>
                      </a:moveTo>
                      <a:cubicBezTo>
                        <a:pt x="27" y="18"/>
                        <a:pt x="13" y="39"/>
                        <a:pt x="0" y="59"/>
                      </a:cubicBezTo>
                      <a:cubicBezTo>
                        <a:pt x="12" y="59"/>
                        <a:pt x="12" y="59"/>
                        <a:pt x="12" y="59"/>
                      </a:cubicBezTo>
                      <a:cubicBezTo>
                        <a:pt x="26" y="38"/>
                        <a:pt x="39" y="17"/>
                        <a:pt x="51" y="0"/>
                      </a:cubicBezTo>
                      <a:cubicBezTo>
                        <a:pt x="47" y="0"/>
                        <a:pt x="43" y="0"/>
                        <a:pt x="39" y="0"/>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5" name="Freeform 1182"/>
                <p:cNvSpPr/>
                <p:nvPr/>
              </p:nvSpPr>
              <p:spPr bwMode="auto">
                <a:xfrm>
                  <a:off x="3276" y="3539"/>
                  <a:ext cx="144" cy="286"/>
                </a:xfrm>
                <a:custGeom>
                  <a:avLst/>
                  <a:gdLst>
                    <a:gd name="T0" fmla="*/ 61 w 61"/>
                    <a:gd name="T1" fmla="*/ 0 h 121"/>
                    <a:gd name="T2" fmla="*/ 51 w 61"/>
                    <a:gd name="T3" fmla="*/ 2 h 121"/>
                    <a:gd name="T4" fmla="*/ 0 w 61"/>
                    <a:gd name="T5" fmla="*/ 121 h 121"/>
                    <a:gd name="T6" fmla="*/ 56 w 61"/>
                    <a:gd name="T7" fmla="*/ 104 h 121"/>
                    <a:gd name="T8" fmla="*/ 51 w 61"/>
                    <a:gd name="T9" fmla="*/ 90 h 121"/>
                    <a:gd name="T10" fmla="*/ 27 w 61"/>
                    <a:gd name="T11" fmla="*/ 96 h 121"/>
                    <a:gd name="T12" fmla="*/ 47 w 61"/>
                    <a:gd name="T13" fmla="*/ 44 h 121"/>
                    <a:gd name="T14" fmla="*/ 61 w 61"/>
                    <a:gd name="T15" fmla="*/ 0 h 1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21">
                      <a:moveTo>
                        <a:pt x="61" y="0"/>
                      </a:moveTo>
                      <a:cubicBezTo>
                        <a:pt x="58" y="0"/>
                        <a:pt x="54" y="1"/>
                        <a:pt x="51" y="2"/>
                      </a:cubicBezTo>
                      <a:cubicBezTo>
                        <a:pt x="36" y="34"/>
                        <a:pt x="12" y="91"/>
                        <a:pt x="0" y="121"/>
                      </a:cubicBezTo>
                      <a:cubicBezTo>
                        <a:pt x="8" y="119"/>
                        <a:pt x="32" y="111"/>
                        <a:pt x="56" y="104"/>
                      </a:cubicBezTo>
                      <a:cubicBezTo>
                        <a:pt x="54" y="99"/>
                        <a:pt x="52" y="95"/>
                        <a:pt x="51" y="90"/>
                      </a:cubicBezTo>
                      <a:cubicBezTo>
                        <a:pt x="40" y="93"/>
                        <a:pt x="31" y="95"/>
                        <a:pt x="27" y="96"/>
                      </a:cubicBezTo>
                      <a:cubicBezTo>
                        <a:pt x="32" y="83"/>
                        <a:pt x="39" y="64"/>
                        <a:pt x="47" y="44"/>
                      </a:cubicBezTo>
                      <a:cubicBezTo>
                        <a:pt x="49" y="30"/>
                        <a:pt x="54" y="15"/>
                        <a:pt x="61" y="0"/>
                      </a:cubicBezTo>
                      <a:close/>
                    </a:path>
                  </a:pathLst>
                </a:custGeom>
                <a:solidFill>
                  <a:srgbClr val="CEB9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6" name="Freeform 1183"/>
                <p:cNvSpPr/>
                <p:nvPr/>
              </p:nvSpPr>
              <p:spPr bwMode="auto">
                <a:xfrm>
                  <a:off x="3219" y="1296"/>
                  <a:ext cx="78" cy="258"/>
                </a:xfrm>
                <a:custGeom>
                  <a:avLst/>
                  <a:gdLst>
                    <a:gd name="T0" fmla="*/ 33 w 33"/>
                    <a:gd name="T1" fmla="*/ 0 h 109"/>
                    <a:gd name="T2" fmla="*/ 0 w 33"/>
                    <a:gd name="T3" fmla="*/ 21 h 109"/>
                    <a:gd name="T4" fmla="*/ 10 w 33"/>
                    <a:gd name="T5" fmla="*/ 34 h 109"/>
                    <a:gd name="T6" fmla="*/ 9 w 33"/>
                    <a:gd name="T7" fmla="*/ 105 h 109"/>
                    <a:gd name="T8" fmla="*/ 21 w 33"/>
                    <a:gd name="T9" fmla="*/ 109 h 109"/>
                    <a:gd name="T10" fmla="*/ 33 w 33"/>
                    <a:gd name="T11" fmla="*/ 79 h 109"/>
                    <a:gd name="T12" fmla="*/ 26 w 33"/>
                    <a:gd name="T13" fmla="*/ 23 h 109"/>
                    <a:gd name="T14" fmla="*/ 33 w 33"/>
                    <a:gd name="T15" fmla="*/ 0 h 1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109">
                      <a:moveTo>
                        <a:pt x="33" y="0"/>
                      </a:moveTo>
                      <a:cubicBezTo>
                        <a:pt x="23" y="8"/>
                        <a:pt x="11" y="15"/>
                        <a:pt x="0" y="21"/>
                      </a:cubicBezTo>
                      <a:cubicBezTo>
                        <a:pt x="4" y="24"/>
                        <a:pt x="8" y="28"/>
                        <a:pt x="10" y="34"/>
                      </a:cubicBezTo>
                      <a:cubicBezTo>
                        <a:pt x="23" y="62"/>
                        <a:pt x="15" y="94"/>
                        <a:pt x="9" y="105"/>
                      </a:cubicBezTo>
                      <a:cubicBezTo>
                        <a:pt x="13" y="107"/>
                        <a:pt x="17" y="108"/>
                        <a:pt x="21" y="109"/>
                      </a:cubicBezTo>
                      <a:cubicBezTo>
                        <a:pt x="24" y="98"/>
                        <a:pt x="28" y="87"/>
                        <a:pt x="33" y="79"/>
                      </a:cubicBezTo>
                      <a:cubicBezTo>
                        <a:pt x="21" y="59"/>
                        <a:pt x="23" y="37"/>
                        <a:pt x="26" y="23"/>
                      </a:cubicBezTo>
                      <a:cubicBezTo>
                        <a:pt x="27" y="15"/>
                        <a:pt x="30" y="7"/>
                        <a:pt x="33" y="0"/>
                      </a:cubicBezTo>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7" name="Freeform 1184"/>
                <p:cNvSpPr/>
                <p:nvPr/>
              </p:nvSpPr>
              <p:spPr bwMode="auto">
                <a:xfrm>
                  <a:off x="3167" y="-35"/>
                  <a:ext cx="28" cy="82"/>
                </a:xfrm>
                <a:custGeom>
                  <a:avLst/>
                  <a:gdLst>
                    <a:gd name="T0" fmla="*/ 5 w 12"/>
                    <a:gd name="T1" fmla="*/ 35 h 35"/>
                    <a:gd name="T2" fmla="*/ 12 w 12"/>
                    <a:gd name="T3" fmla="*/ 0 h 35"/>
                    <a:gd name="T4" fmla="*/ 7 w 12"/>
                    <a:gd name="T5" fmla="*/ 0 h 35"/>
                    <a:gd name="T6" fmla="*/ 0 w 12"/>
                    <a:gd name="T7" fmla="*/ 35 h 35"/>
                    <a:gd name="T8" fmla="*/ 5 w 12"/>
                    <a:gd name="T9" fmla="*/ 35 h 35"/>
                  </a:gdLst>
                  <a:ahLst/>
                  <a:cxnLst>
                    <a:cxn ang="0">
                      <a:pos x="T0" y="T1"/>
                    </a:cxn>
                    <a:cxn ang="0">
                      <a:pos x="T2" y="T3"/>
                    </a:cxn>
                    <a:cxn ang="0">
                      <a:pos x="T4" y="T5"/>
                    </a:cxn>
                    <a:cxn ang="0">
                      <a:pos x="T6" y="T7"/>
                    </a:cxn>
                    <a:cxn ang="0">
                      <a:pos x="T8" y="T9"/>
                    </a:cxn>
                  </a:cxnLst>
                  <a:rect l="0" t="0" r="r" b="b"/>
                  <a:pathLst>
                    <a:path w="12" h="35">
                      <a:moveTo>
                        <a:pt x="5" y="35"/>
                      </a:moveTo>
                      <a:cubicBezTo>
                        <a:pt x="12" y="0"/>
                        <a:pt x="12" y="0"/>
                        <a:pt x="12" y="0"/>
                      </a:cubicBezTo>
                      <a:cubicBezTo>
                        <a:pt x="7" y="0"/>
                        <a:pt x="7" y="0"/>
                        <a:pt x="7" y="0"/>
                      </a:cubicBezTo>
                      <a:cubicBezTo>
                        <a:pt x="0" y="35"/>
                        <a:pt x="0" y="35"/>
                        <a:pt x="0" y="35"/>
                      </a:cubicBezTo>
                      <a:cubicBezTo>
                        <a:pt x="2" y="35"/>
                        <a:pt x="3" y="35"/>
                        <a:pt x="5" y="35"/>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8" name="Freeform 1185"/>
                <p:cNvSpPr/>
                <p:nvPr/>
              </p:nvSpPr>
              <p:spPr bwMode="auto">
                <a:xfrm>
                  <a:off x="2895" y="405"/>
                  <a:ext cx="331" cy="463"/>
                </a:xfrm>
                <a:custGeom>
                  <a:avLst/>
                  <a:gdLst>
                    <a:gd name="T0" fmla="*/ 0 w 140"/>
                    <a:gd name="T1" fmla="*/ 183 h 196"/>
                    <a:gd name="T2" fmla="*/ 9 w 140"/>
                    <a:gd name="T3" fmla="*/ 196 h 196"/>
                    <a:gd name="T4" fmla="*/ 137 w 140"/>
                    <a:gd name="T5" fmla="*/ 17 h 196"/>
                    <a:gd name="T6" fmla="*/ 140 w 140"/>
                    <a:gd name="T7" fmla="*/ 7 h 196"/>
                    <a:gd name="T8" fmla="*/ 0 w 140"/>
                    <a:gd name="T9" fmla="*/ 183 h 196"/>
                  </a:gdLst>
                  <a:ahLst/>
                  <a:cxnLst>
                    <a:cxn ang="0">
                      <a:pos x="T0" y="T1"/>
                    </a:cxn>
                    <a:cxn ang="0">
                      <a:pos x="T2" y="T3"/>
                    </a:cxn>
                    <a:cxn ang="0">
                      <a:pos x="T4" y="T5"/>
                    </a:cxn>
                    <a:cxn ang="0">
                      <a:pos x="T6" y="T7"/>
                    </a:cxn>
                    <a:cxn ang="0">
                      <a:pos x="T8" y="T9"/>
                    </a:cxn>
                  </a:cxnLst>
                  <a:rect l="0" t="0" r="r" b="b"/>
                  <a:pathLst>
                    <a:path w="140" h="196">
                      <a:moveTo>
                        <a:pt x="0" y="183"/>
                      </a:moveTo>
                      <a:cubicBezTo>
                        <a:pt x="3" y="186"/>
                        <a:pt x="6" y="190"/>
                        <a:pt x="9" y="196"/>
                      </a:cubicBezTo>
                      <a:cubicBezTo>
                        <a:pt x="48" y="140"/>
                        <a:pt x="38" y="11"/>
                        <a:pt x="137" y="17"/>
                      </a:cubicBezTo>
                      <a:cubicBezTo>
                        <a:pt x="138" y="14"/>
                        <a:pt x="139" y="10"/>
                        <a:pt x="140" y="7"/>
                      </a:cubicBezTo>
                      <a:cubicBezTo>
                        <a:pt x="29" y="0"/>
                        <a:pt x="39" y="120"/>
                        <a:pt x="0" y="183"/>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9" name="Freeform 1186"/>
                <p:cNvSpPr/>
                <p:nvPr/>
              </p:nvSpPr>
              <p:spPr bwMode="auto">
                <a:xfrm>
                  <a:off x="3210" y="3549"/>
                  <a:ext cx="220" cy="343"/>
                </a:xfrm>
                <a:custGeom>
                  <a:avLst/>
                  <a:gdLst>
                    <a:gd name="T0" fmla="*/ 86 w 93"/>
                    <a:gd name="T1" fmla="*/ 105 h 145"/>
                    <a:gd name="T2" fmla="*/ 18 w 93"/>
                    <a:gd name="T3" fmla="*/ 125 h 145"/>
                    <a:gd name="T4" fmla="*/ 72 w 93"/>
                    <a:gd name="T5" fmla="*/ 0 h 145"/>
                    <a:gd name="T6" fmla="*/ 62 w 93"/>
                    <a:gd name="T7" fmla="*/ 3 h 145"/>
                    <a:gd name="T8" fmla="*/ 0 w 93"/>
                    <a:gd name="T9" fmla="*/ 145 h 145"/>
                    <a:gd name="T10" fmla="*/ 93 w 93"/>
                    <a:gd name="T11" fmla="*/ 118 h 145"/>
                    <a:gd name="T12" fmla="*/ 86 w 93"/>
                    <a:gd name="T13" fmla="*/ 105 h 145"/>
                  </a:gdLst>
                  <a:ahLst/>
                  <a:cxnLst>
                    <a:cxn ang="0">
                      <a:pos x="T0" y="T1"/>
                    </a:cxn>
                    <a:cxn ang="0">
                      <a:pos x="T2" y="T3"/>
                    </a:cxn>
                    <a:cxn ang="0">
                      <a:pos x="T4" y="T5"/>
                    </a:cxn>
                    <a:cxn ang="0">
                      <a:pos x="T6" y="T7"/>
                    </a:cxn>
                    <a:cxn ang="0">
                      <a:pos x="T8" y="T9"/>
                    </a:cxn>
                    <a:cxn ang="0">
                      <a:pos x="T10" y="T11"/>
                    </a:cxn>
                    <a:cxn ang="0">
                      <a:pos x="T12" y="T13"/>
                    </a:cxn>
                  </a:cxnLst>
                  <a:rect l="0" t="0" r="r" b="b"/>
                  <a:pathLst>
                    <a:path w="93" h="145">
                      <a:moveTo>
                        <a:pt x="86" y="105"/>
                      </a:moveTo>
                      <a:cubicBezTo>
                        <a:pt x="59" y="113"/>
                        <a:pt x="27" y="123"/>
                        <a:pt x="18" y="125"/>
                      </a:cubicBezTo>
                      <a:cubicBezTo>
                        <a:pt x="33" y="93"/>
                        <a:pt x="57" y="30"/>
                        <a:pt x="72" y="0"/>
                      </a:cubicBezTo>
                      <a:cubicBezTo>
                        <a:pt x="69" y="1"/>
                        <a:pt x="65" y="2"/>
                        <a:pt x="62" y="3"/>
                      </a:cubicBezTo>
                      <a:cubicBezTo>
                        <a:pt x="41" y="47"/>
                        <a:pt x="12" y="119"/>
                        <a:pt x="0" y="145"/>
                      </a:cubicBezTo>
                      <a:cubicBezTo>
                        <a:pt x="13" y="142"/>
                        <a:pt x="57" y="128"/>
                        <a:pt x="93" y="118"/>
                      </a:cubicBezTo>
                      <a:cubicBezTo>
                        <a:pt x="90" y="113"/>
                        <a:pt x="88" y="109"/>
                        <a:pt x="86" y="105"/>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0" name="Freeform 1187"/>
                <p:cNvSpPr/>
                <p:nvPr/>
              </p:nvSpPr>
              <p:spPr bwMode="auto">
                <a:xfrm>
                  <a:off x="3278" y="2896"/>
                  <a:ext cx="133" cy="210"/>
                </a:xfrm>
                <a:custGeom>
                  <a:avLst/>
                  <a:gdLst>
                    <a:gd name="T0" fmla="*/ 56 w 56"/>
                    <a:gd name="T1" fmla="*/ 85 h 89"/>
                    <a:gd name="T2" fmla="*/ 43 w 56"/>
                    <a:gd name="T3" fmla="*/ 7 h 89"/>
                    <a:gd name="T4" fmla="*/ 28 w 56"/>
                    <a:gd name="T5" fmla="*/ 0 h 89"/>
                    <a:gd name="T6" fmla="*/ 25 w 56"/>
                    <a:gd name="T7" fmla="*/ 89 h 89"/>
                    <a:gd name="T8" fmla="*/ 56 w 56"/>
                    <a:gd name="T9" fmla="*/ 85 h 89"/>
                  </a:gdLst>
                  <a:ahLst/>
                  <a:cxnLst>
                    <a:cxn ang="0">
                      <a:pos x="T0" y="T1"/>
                    </a:cxn>
                    <a:cxn ang="0">
                      <a:pos x="T2" y="T3"/>
                    </a:cxn>
                    <a:cxn ang="0">
                      <a:pos x="T4" y="T5"/>
                    </a:cxn>
                    <a:cxn ang="0">
                      <a:pos x="T6" y="T7"/>
                    </a:cxn>
                    <a:cxn ang="0">
                      <a:pos x="T8" y="T9"/>
                    </a:cxn>
                  </a:cxnLst>
                  <a:rect l="0" t="0" r="r" b="b"/>
                  <a:pathLst>
                    <a:path w="56" h="89">
                      <a:moveTo>
                        <a:pt x="56" y="85"/>
                      </a:moveTo>
                      <a:cubicBezTo>
                        <a:pt x="24" y="71"/>
                        <a:pt x="21" y="31"/>
                        <a:pt x="43" y="7"/>
                      </a:cubicBezTo>
                      <a:cubicBezTo>
                        <a:pt x="38" y="4"/>
                        <a:pt x="33" y="2"/>
                        <a:pt x="28" y="0"/>
                      </a:cubicBezTo>
                      <a:cubicBezTo>
                        <a:pt x="3" y="24"/>
                        <a:pt x="0" y="59"/>
                        <a:pt x="25" y="89"/>
                      </a:cubicBezTo>
                      <a:cubicBezTo>
                        <a:pt x="36" y="89"/>
                        <a:pt x="46" y="88"/>
                        <a:pt x="56" y="85"/>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1" name="Freeform 1188"/>
                <p:cNvSpPr/>
                <p:nvPr/>
              </p:nvSpPr>
              <p:spPr bwMode="auto">
                <a:xfrm>
                  <a:off x="3068" y="2394"/>
                  <a:ext cx="265" cy="268"/>
                </a:xfrm>
                <a:custGeom>
                  <a:avLst/>
                  <a:gdLst>
                    <a:gd name="T0" fmla="*/ 82 w 112"/>
                    <a:gd name="T1" fmla="*/ 14 h 113"/>
                    <a:gd name="T2" fmla="*/ 21 w 112"/>
                    <a:gd name="T3" fmla="*/ 0 h 113"/>
                    <a:gd name="T4" fmla="*/ 0 w 112"/>
                    <a:gd name="T5" fmla="*/ 15 h 113"/>
                    <a:gd name="T6" fmla="*/ 3 w 112"/>
                    <a:gd name="T7" fmla="*/ 20 h 113"/>
                    <a:gd name="T8" fmla="*/ 3 w 112"/>
                    <a:gd name="T9" fmla="*/ 51 h 113"/>
                    <a:gd name="T10" fmla="*/ 12 w 112"/>
                    <a:gd name="T11" fmla="*/ 59 h 113"/>
                    <a:gd name="T12" fmla="*/ 15 w 112"/>
                    <a:gd name="T13" fmla="*/ 33 h 113"/>
                    <a:gd name="T14" fmla="*/ 14 w 112"/>
                    <a:gd name="T15" fmla="*/ 62 h 113"/>
                    <a:gd name="T16" fmla="*/ 23 w 112"/>
                    <a:gd name="T17" fmla="*/ 70 h 113"/>
                    <a:gd name="T18" fmla="*/ 27 w 112"/>
                    <a:gd name="T19" fmla="*/ 41 h 113"/>
                    <a:gd name="T20" fmla="*/ 26 w 112"/>
                    <a:gd name="T21" fmla="*/ 72 h 113"/>
                    <a:gd name="T22" fmla="*/ 37 w 112"/>
                    <a:gd name="T23" fmla="*/ 82 h 113"/>
                    <a:gd name="T24" fmla="*/ 40 w 112"/>
                    <a:gd name="T25" fmla="*/ 50 h 113"/>
                    <a:gd name="T26" fmla="*/ 39 w 112"/>
                    <a:gd name="T27" fmla="*/ 84 h 113"/>
                    <a:gd name="T28" fmla="*/ 49 w 112"/>
                    <a:gd name="T29" fmla="*/ 93 h 113"/>
                    <a:gd name="T30" fmla="*/ 53 w 112"/>
                    <a:gd name="T31" fmla="*/ 54 h 113"/>
                    <a:gd name="T32" fmla="*/ 52 w 112"/>
                    <a:gd name="T33" fmla="*/ 95 h 113"/>
                    <a:gd name="T34" fmla="*/ 62 w 112"/>
                    <a:gd name="T35" fmla="*/ 105 h 113"/>
                    <a:gd name="T36" fmla="*/ 67 w 112"/>
                    <a:gd name="T37" fmla="*/ 62 h 113"/>
                    <a:gd name="T38" fmla="*/ 65 w 112"/>
                    <a:gd name="T39" fmla="*/ 107 h 113"/>
                    <a:gd name="T40" fmla="*/ 74 w 112"/>
                    <a:gd name="T41" fmla="*/ 112 h 113"/>
                    <a:gd name="T42" fmla="*/ 78 w 112"/>
                    <a:gd name="T43" fmla="*/ 72 h 113"/>
                    <a:gd name="T44" fmla="*/ 77 w 112"/>
                    <a:gd name="T45" fmla="*/ 113 h 113"/>
                    <a:gd name="T46" fmla="*/ 86 w 112"/>
                    <a:gd name="T47" fmla="*/ 112 h 113"/>
                    <a:gd name="T48" fmla="*/ 90 w 112"/>
                    <a:gd name="T49" fmla="*/ 80 h 113"/>
                    <a:gd name="T50" fmla="*/ 89 w 112"/>
                    <a:gd name="T51" fmla="*/ 111 h 113"/>
                    <a:gd name="T52" fmla="*/ 98 w 112"/>
                    <a:gd name="T53" fmla="*/ 103 h 113"/>
                    <a:gd name="T54" fmla="*/ 112 w 112"/>
                    <a:gd name="T55" fmla="*/ 82 h 113"/>
                    <a:gd name="T56" fmla="*/ 93 w 112"/>
                    <a:gd name="T57" fmla="*/ 15 h 113"/>
                    <a:gd name="T58" fmla="*/ 82 w 112"/>
                    <a:gd name="T59" fmla="*/ 1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2" h="113">
                      <a:moveTo>
                        <a:pt x="82" y="14"/>
                      </a:moveTo>
                      <a:cubicBezTo>
                        <a:pt x="21" y="0"/>
                        <a:pt x="21" y="0"/>
                        <a:pt x="21" y="0"/>
                      </a:cubicBezTo>
                      <a:cubicBezTo>
                        <a:pt x="0" y="15"/>
                        <a:pt x="0" y="15"/>
                        <a:pt x="0" y="15"/>
                      </a:cubicBezTo>
                      <a:cubicBezTo>
                        <a:pt x="3" y="20"/>
                        <a:pt x="3" y="20"/>
                        <a:pt x="3" y="20"/>
                      </a:cubicBezTo>
                      <a:cubicBezTo>
                        <a:pt x="3" y="28"/>
                        <a:pt x="3" y="39"/>
                        <a:pt x="3" y="51"/>
                      </a:cubicBezTo>
                      <a:cubicBezTo>
                        <a:pt x="12" y="59"/>
                        <a:pt x="12" y="59"/>
                        <a:pt x="12" y="59"/>
                      </a:cubicBezTo>
                      <a:cubicBezTo>
                        <a:pt x="12" y="49"/>
                        <a:pt x="13" y="40"/>
                        <a:pt x="15" y="33"/>
                      </a:cubicBezTo>
                      <a:cubicBezTo>
                        <a:pt x="15" y="40"/>
                        <a:pt x="14" y="50"/>
                        <a:pt x="14" y="62"/>
                      </a:cubicBezTo>
                      <a:cubicBezTo>
                        <a:pt x="23" y="70"/>
                        <a:pt x="23" y="70"/>
                        <a:pt x="23" y="70"/>
                      </a:cubicBezTo>
                      <a:cubicBezTo>
                        <a:pt x="24" y="59"/>
                        <a:pt x="26" y="48"/>
                        <a:pt x="27" y="41"/>
                      </a:cubicBezTo>
                      <a:cubicBezTo>
                        <a:pt x="27" y="48"/>
                        <a:pt x="27" y="60"/>
                        <a:pt x="26" y="72"/>
                      </a:cubicBezTo>
                      <a:cubicBezTo>
                        <a:pt x="37" y="82"/>
                        <a:pt x="37" y="82"/>
                        <a:pt x="37" y="82"/>
                      </a:cubicBezTo>
                      <a:cubicBezTo>
                        <a:pt x="38" y="69"/>
                        <a:pt x="39" y="58"/>
                        <a:pt x="40" y="50"/>
                      </a:cubicBezTo>
                      <a:cubicBezTo>
                        <a:pt x="40" y="58"/>
                        <a:pt x="40" y="71"/>
                        <a:pt x="39" y="84"/>
                      </a:cubicBezTo>
                      <a:cubicBezTo>
                        <a:pt x="49" y="93"/>
                        <a:pt x="49" y="93"/>
                        <a:pt x="49" y="93"/>
                      </a:cubicBezTo>
                      <a:cubicBezTo>
                        <a:pt x="50" y="78"/>
                        <a:pt x="52" y="64"/>
                        <a:pt x="53" y="54"/>
                      </a:cubicBezTo>
                      <a:cubicBezTo>
                        <a:pt x="53" y="64"/>
                        <a:pt x="53" y="80"/>
                        <a:pt x="52" y="95"/>
                      </a:cubicBezTo>
                      <a:cubicBezTo>
                        <a:pt x="62" y="105"/>
                        <a:pt x="62" y="105"/>
                        <a:pt x="62" y="105"/>
                      </a:cubicBezTo>
                      <a:cubicBezTo>
                        <a:pt x="64" y="88"/>
                        <a:pt x="65" y="73"/>
                        <a:pt x="67" y="62"/>
                      </a:cubicBezTo>
                      <a:cubicBezTo>
                        <a:pt x="67" y="73"/>
                        <a:pt x="66" y="91"/>
                        <a:pt x="65" y="107"/>
                      </a:cubicBezTo>
                      <a:cubicBezTo>
                        <a:pt x="68" y="109"/>
                        <a:pt x="71" y="111"/>
                        <a:pt x="74" y="112"/>
                      </a:cubicBezTo>
                      <a:cubicBezTo>
                        <a:pt x="75" y="96"/>
                        <a:pt x="77" y="82"/>
                        <a:pt x="78" y="72"/>
                      </a:cubicBezTo>
                      <a:cubicBezTo>
                        <a:pt x="78" y="81"/>
                        <a:pt x="78" y="97"/>
                        <a:pt x="77" y="113"/>
                      </a:cubicBezTo>
                      <a:cubicBezTo>
                        <a:pt x="80" y="113"/>
                        <a:pt x="83" y="113"/>
                        <a:pt x="86" y="112"/>
                      </a:cubicBezTo>
                      <a:cubicBezTo>
                        <a:pt x="87" y="100"/>
                        <a:pt x="88" y="88"/>
                        <a:pt x="90" y="80"/>
                      </a:cubicBezTo>
                      <a:cubicBezTo>
                        <a:pt x="90" y="87"/>
                        <a:pt x="89" y="99"/>
                        <a:pt x="89" y="111"/>
                      </a:cubicBezTo>
                      <a:cubicBezTo>
                        <a:pt x="92" y="110"/>
                        <a:pt x="95" y="107"/>
                        <a:pt x="98" y="103"/>
                      </a:cubicBezTo>
                      <a:cubicBezTo>
                        <a:pt x="112" y="82"/>
                        <a:pt x="112" y="82"/>
                        <a:pt x="112" y="82"/>
                      </a:cubicBezTo>
                      <a:cubicBezTo>
                        <a:pt x="99" y="62"/>
                        <a:pt x="92" y="40"/>
                        <a:pt x="93" y="15"/>
                      </a:cubicBezTo>
                      <a:cubicBezTo>
                        <a:pt x="82" y="14"/>
                        <a:pt x="82" y="14"/>
                        <a:pt x="82" y="14"/>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2" name="Freeform 1189"/>
                <p:cNvSpPr/>
                <p:nvPr/>
              </p:nvSpPr>
              <p:spPr bwMode="auto">
                <a:xfrm>
                  <a:off x="3153" y="-35"/>
                  <a:ext cx="28" cy="82"/>
                </a:xfrm>
                <a:custGeom>
                  <a:avLst/>
                  <a:gdLst>
                    <a:gd name="T0" fmla="*/ 0 w 12"/>
                    <a:gd name="T1" fmla="*/ 35 h 35"/>
                    <a:gd name="T2" fmla="*/ 4 w 12"/>
                    <a:gd name="T3" fmla="*/ 35 h 35"/>
                    <a:gd name="T4" fmla="*/ 12 w 12"/>
                    <a:gd name="T5" fmla="*/ 0 h 35"/>
                    <a:gd name="T6" fmla="*/ 9 w 12"/>
                    <a:gd name="T7" fmla="*/ 0 h 35"/>
                    <a:gd name="T8" fmla="*/ 7 w 12"/>
                    <a:gd name="T9" fmla="*/ 1 h 35"/>
                    <a:gd name="T10" fmla="*/ 0 w 12"/>
                    <a:gd name="T11" fmla="*/ 35 h 35"/>
                  </a:gdLst>
                  <a:ahLst/>
                  <a:cxnLst>
                    <a:cxn ang="0">
                      <a:pos x="T0" y="T1"/>
                    </a:cxn>
                    <a:cxn ang="0">
                      <a:pos x="T2" y="T3"/>
                    </a:cxn>
                    <a:cxn ang="0">
                      <a:pos x="T4" y="T5"/>
                    </a:cxn>
                    <a:cxn ang="0">
                      <a:pos x="T6" y="T7"/>
                    </a:cxn>
                    <a:cxn ang="0">
                      <a:pos x="T8" y="T9"/>
                    </a:cxn>
                    <a:cxn ang="0">
                      <a:pos x="T10" y="T11"/>
                    </a:cxn>
                  </a:cxnLst>
                  <a:rect l="0" t="0" r="r" b="b"/>
                  <a:pathLst>
                    <a:path w="12" h="35">
                      <a:moveTo>
                        <a:pt x="0" y="35"/>
                      </a:moveTo>
                      <a:cubicBezTo>
                        <a:pt x="1" y="35"/>
                        <a:pt x="3" y="35"/>
                        <a:pt x="4" y="35"/>
                      </a:cubicBezTo>
                      <a:cubicBezTo>
                        <a:pt x="12" y="0"/>
                        <a:pt x="12" y="0"/>
                        <a:pt x="12" y="0"/>
                      </a:cubicBezTo>
                      <a:cubicBezTo>
                        <a:pt x="9" y="0"/>
                        <a:pt x="9" y="0"/>
                        <a:pt x="9" y="0"/>
                      </a:cubicBezTo>
                      <a:cubicBezTo>
                        <a:pt x="7" y="1"/>
                        <a:pt x="7" y="1"/>
                        <a:pt x="7" y="1"/>
                      </a:cubicBezTo>
                      <a:lnTo>
                        <a:pt x="0" y="35"/>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3" name="Freeform 1190"/>
                <p:cNvSpPr/>
                <p:nvPr/>
              </p:nvSpPr>
              <p:spPr bwMode="auto">
                <a:xfrm>
                  <a:off x="3058" y="1124"/>
                  <a:ext cx="225" cy="187"/>
                </a:xfrm>
                <a:custGeom>
                  <a:avLst/>
                  <a:gdLst>
                    <a:gd name="T0" fmla="*/ 8 w 95"/>
                    <a:gd name="T1" fmla="*/ 78 h 79"/>
                    <a:gd name="T2" fmla="*/ 95 w 95"/>
                    <a:gd name="T3" fmla="*/ 25 h 79"/>
                    <a:gd name="T4" fmla="*/ 46 w 95"/>
                    <a:gd name="T5" fmla="*/ 0 h 79"/>
                    <a:gd name="T6" fmla="*/ 54 w 95"/>
                    <a:gd name="T7" fmla="*/ 21 h 79"/>
                    <a:gd name="T8" fmla="*/ 7 w 95"/>
                    <a:gd name="T9" fmla="*/ 75 h 79"/>
                    <a:gd name="T10" fmla="*/ 0 w 95"/>
                    <a:gd name="T11" fmla="*/ 76 h 79"/>
                    <a:gd name="T12" fmla="*/ 0 w 95"/>
                    <a:gd name="T13" fmla="*/ 79 h 79"/>
                    <a:gd name="T14" fmla="*/ 8 w 95"/>
                    <a:gd name="T15" fmla="*/ 78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 h="79">
                      <a:moveTo>
                        <a:pt x="8" y="78"/>
                      </a:moveTo>
                      <a:cubicBezTo>
                        <a:pt x="33" y="73"/>
                        <a:pt x="68" y="53"/>
                        <a:pt x="95" y="25"/>
                      </a:cubicBezTo>
                      <a:cubicBezTo>
                        <a:pt x="88" y="18"/>
                        <a:pt x="69" y="6"/>
                        <a:pt x="46" y="0"/>
                      </a:cubicBezTo>
                      <a:cubicBezTo>
                        <a:pt x="51" y="5"/>
                        <a:pt x="53" y="12"/>
                        <a:pt x="54" y="21"/>
                      </a:cubicBezTo>
                      <a:cubicBezTo>
                        <a:pt x="58" y="54"/>
                        <a:pt x="27" y="70"/>
                        <a:pt x="7" y="75"/>
                      </a:cubicBezTo>
                      <a:cubicBezTo>
                        <a:pt x="5" y="75"/>
                        <a:pt x="2" y="76"/>
                        <a:pt x="0" y="76"/>
                      </a:cubicBezTo>
                      <a:cubicBezTo>
                        <a:pt x="0" y="79"/>
                        <a:pt x="0" y="79"/>
                        <a:pt x="0" y="79"/>
                      </a:cubicBezTo>
                      <a:cubicBezTo>
                        <a:pt x="3" y="79"/>
                        <a:pt x="6" y="78"/>
                        <a:pt x="8" y="78"/>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4" name="Freeform 1191"/>
                <p:cNvSpPr/>
                <p:nvPr/>
              </p:nvSpPr>
              <p:spPr bwMode="auto">
                <a:xfrm>
                  <a:off x="3254" y="2113"/>
                  <a:ext cx="48" cy="47"/>
                </a:xfrm>
                <a:custGeom>
                  <a:avLst/>
                  <a:gdLst>
                    <a:gd name="T0" fmla="*/ 4 w 20"/>
                    <a:gd name="T1" fmla="*/ 0 h 20"/>
                    <a:gd name="T2" fmla="*/ 2 w 20"/>
                    <a:gd name="T3" fmla="*/ 20 h 20"/>
                    <a:gd name="T4" fmla="*/ 20 w 20"/>
                    <a:gd name="T5" fmla="*/ 18 h 20"/>
                    <a:gd name="T6" fmla="*/ 18 w 20"/>
                    <a:gd name="T7" fmla="*/ 0 h 20"/>
                    <a:gd name="T8" fmla="*/ 4 w 20"/>
                    <a:gd name="T9" fmla="*/ 0 h 20"/>
                  </a:gdLst>
                  <a:ahLst/>
                  <a:cxnLst>
                    <a:cxn ang="0">
                      <a:pos x="T0" y="T1"/>
                    </a:cxn>
                    <a:cxn ang="0">
                      <a:pos x="T2" y="T3"/>
                    </a:cxn>
                    <a:cxn ang="0">
                      <a:pos x="T4" y="T5"/>
                    </a:cxn>
                    <a:cxn ang="0">
                      <a:pos x="T6" y="T7"/>
                    </a:cxn>
                    <a:cxn ang="0">
                      <a:pos x="T8" y="T9"/>
                    </a:cxn>
                  </a:cxnLst>
                  <a:rect l="0" t="0" r="r" b="b"/>
                  <a:pathLst>
                    <a:path w="20" h="20">
                      <a:moveTo>
                        <a:pt x="4" y="0"/>
                      </a:moveTo>
                      <a:cubicBezTo>
                        <a:pt x="1" y="6"/>
                        <a:pt x="0" y="13"/>
                        <a:pt x="2" y="20"/>
                      </a:cubicBezTo>
                      <a:cubicBezTo>
                        <a:pt x="8" y="20"/>
                        <a:pt x="15" y="20"/>
                        <a:pt x="20" y="18"/>
                      </a:cubicBezTo>
                      <a:cubicBezTo>
                        <a:pt x="18" y="12"/>
                        <a:pt x="17" y="6"/>
                        <a:pt x="18" y="0"/>
                      </a:cubicBezTo>
                      <a:cubicBezTo>
                        <a:pt x="13" y="1"/>
                        <a:pt x="9" y="1"/>
                        <a:pt x="4" y="0"/>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5" name="Freeform 1192"/>
                <p:cNvSpPr/>
                <p:nvPr/>
              </p:nvSpPr>
              <p:spPr bwMode="auto">
                <a:xfrm>
                  <a:off x="3377" y="4294"/>
                  <a:ext cx="60" cy="57"/>
                </a:xfrm>
                <a:custGeom>
                  <a:avLst/>
                  <a:gdLst>
                    <a:gd name="T0" fmla="*/ 0 w 25"/>
                    <a:gd name="T1" fmla="*/ 24 h 24"/>
                    <a:gd name="T2" fmla="*/ 25 w 25"/>
                    <a:gd name="T3" fmla="*/ 24 h 24"/>
                    <a:gd name="T4" fmla="*/ 15 w 25"/>
                    <a:gd name="T5" fmla="*/ 0 h 24"/>
                    <a:gd name="T6" fmla="*/ 0 w 25"/>
                    <a:gd name="T7" fmla="*/ 24 h 24"/>
                  </a:gdLst>
                  <a:ahLst/>
                  <a:cxnLst>
                    <a:cxn ang="0">
                      <a:pos x="T0" y="T1"/>
                    </a:cxn>
                    <a:cxn ang="0">
                      <a:pos x="T2" y="T3"/>
                    </a:cxn>
                    <a:cxn ang="0">
                      <a:pos x="T4" y="T5"/>
                    </a:cxn>
                    <a:cxn ang="0">
                      <a:pos x="T6" y="T7"/>
                    </a:cxn>
                  </a:cxnLst>
                  <a:rect l="0" t="0" r="r" b="b"/>
                  <a:pathLst>
                    <a:path w="25" h="24">
                      <a:moveTo>
                        <a:pt x="0" y="24"/>
                      </a:moveTo>
                      <a:cubicBezTo>
                        <a:pt x="25" y="24"/>
                        <a:pt x="25" y="24"/>
                        <a:pt x="25" y="24"/>
                      </a:cubicBezTo>
                      <a:cubicBezTo>
                        <a:pt x="22" y="17"/>
                        <a:pt x="18" y="9"/>
                        <a:pt x="15" y="0"/>
                      </a:cubicBezTo>
                      <a:cubicBezTo>
                        <a:pt x="10" y="8"/>
                        <a:pt x="5" y="16"/>
                        <a:pt x="0" y="24"/>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6" name="Freeform 1193"/>
                <p:cNvSpPr/>
                <p:nvPr/>
              </p:nvSpPr>
              <p:spPr bwMode="auto">
                <a:xfrm>
                  <a:off x="2886" y="2127"/>
                  <a:ext cx="418" cy="383"/>
                </a:xfrm>
                <a:custGeom>
                  <a:avLst/>
                  <a:gdLst>
                    <a:gd name="T0" fmla="*/ 68 w 177"/>
                    <a:gd name="T1" fmla="*/ 134 h 162"/>
                    <a:gd name="T2" fmla="*/ 77 w 177"/>
                    <a:gd name="T3" fmla="*/ 47 h 162"/>
                    <a:gd name="T4" fmla="*/ 159 w 177"/>
                    <a:gd name="T5" fmla="*/ 127 h 162"/>
                    <a:gd name="T6" fmla="*/ 170 w 177"/>
                    <a:gd name="T7" fmla="*/ 128 h 162"/>
                    <a:gd name="T8" fmla="*/ 177 w 177"/>
                    <a:gd name="T9" fmla="*/ 92 h 162"/>
                    <a:gd name="T10" fmla="*/ 88 w 177"/>
                    <a:gd name="T11" fmla="*/ 13 h 162"/>
                    <a:gd name="T12" fmla="*/ 50 w 177"/>
                    <a:gd name="T13" fmla="*/ 18 h 162"/>
                    <a:gd name="T14" fmla="*/ 9 w 177"/>
                    <a:gd name="T15" fmla="*/ 79 h 162"/>
                    <a:gd name="T16" fmla="*/ 16 w 177"/>
                    <a:gd name="T17" fmla="*/ 108 h 162"/>
                    <a:gd name="T18" fmla="*/ 25 w 177"/>
                    <a:gd name="T19" fmla="*/ 116 h 162"/>
                    <a:gd name="T20" fmla="*/ 29 w 177"/>
                    <a:gd name="T21" fmla="*/ 78 h 162"/>
                    <a:gd name="T22" fmla="*/ 28 w 177"/>
                    <a:gd name="T23" fmla="*/ 118 h 162"/>
                    <a:gd name="T24" fmla="*/ 38 w 177"/>
                    <a:gd name="T25" fmla="*/ 127 h 162"/>
                    <a:gd name="T26" fmla="*/ 42 w 177"/>
                    <a:gd name="T27" fmla="*/ 93 h 162"/>
                    <a:gd name="T28" fmla="*/ 41 w 177"/>
                    <a:gd name="T29" fmla="*/ 130 h 162"/>
                    <a:gd name="T30" fmla="*/ 51 w 177"/>
                    <a:gd name="T31" fmla="*/ 139 h 162"/>
                    <a:gd name="T32" fmla="*/ 54 w 177"/>
                    <a:gd name="T33" fmla="*/ 105 h 162"/>
                    <a:gd name="T34" fmla="*/ 54 w 177"/>
                    <a:gd name="T35" fmla="*/ 141 h 162"/>
                    <a:gd name="T36" fmla="*/ 77 w 177"/>
                    <a:gd name="T37" fmla="*/ 162 h 162"/>
                    <a:gd name="T38" fmla="*/ 80 w 177"/>
                    <a:gd name="T39" fmla="*/ 133 h 162"/>
                    <a:gd name="T40" fmla="*/ 77 w 177"/>
                    <a:gd name="T41" fmla="*/ 128 h 162"/>
                    <a:gd name="T42" fmla="*/ 68 w 177"/>
                    <a:gd name="T43" fmla="*/ 134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7" h="162">
                      <a:moveTo>
                        <a:pt x="68" y="134"/>
                      </a:moveTo>
                      <a:cubicBezTo>
                        <a:pt x="77" y="47"/>
                        <a:pt x="77" y="47"/>
                        <a:pt x="77" y="47"/>
                      </a:cubicBezTo>
                      <a:cubicBezTo>
                        <a:pt x="159" y="127"/>
                        <a:pt x="159" y="127"/>
                        <a:pt x="159" y="127"/>
                      </a:cubicBezTo>
                      <a:cubicBezTo>
                        <a:pt x="170" y="128"/>
                        <a:pt x="170" y="128"/>
                        <a:pt x="170" y="128"/>
                      </a:cubicBezTo>
                      <a:cubicBezTo>
                        <a:pt x="171" y="117"/>
                        <a:pt x="173" y="105"/>
                        <a:pt x="177" y="92"/>
                      </a:cubicBezTo>
                      <a:cubicBezTo>
                        <a:pt x="88" y="13"/>
                        <a:pt x="88" y="13"/>
                        <a:pt x="88" y="13"/>
                      </a:cubicBezTo>
                      <a:cubicBezTo>
                        <a:pt x="72" y="0"/>
                        <a:pt x="59" y="5"/>
                        <a:pt x="50" y="18"/>
                      </a:cubicBezTo>
                      <a:cubicBezTo>
                        <a:pt x="9" y="79"/>
                        <a:pt x="9" y="79"/>
                        <a:pt x="9" y="79"/>
                      </a:cubicBezTo>
                      <a:cubicBezTo>
                        <a:pt x="0" y="93"/>
                        <a:pt x="7" y="99"/>
                        <a:pt x="16" y="108"/>
                      </a:cubicBezTo>
                      <a:cubicBezTo>
                        <a:pt x="25" y="116"/>
                        <a:pt x="25" y="116"/>
                        <a:pt x="25" y="116"/>
                      </a:cubicBezTo>
                      <a:cubicBezTo>
                        <a:pt x="26" y="101"/>
                        <a:pt x="28" y="88"/>
                        <a:pt x="29" y="78"/>
                      </a:cubicBezTo>
                      <a:cubicBezTo>
                        <a:pt x="29" y="88"/>
                        <a:pt x="29" y="103"/>
                        <a:pt x="28" y="118"/>
                      </a:cubicBezTo>
                      <a:cubicBezTo>
                        <a:pt x="38" y="127"/>
                        <a:pt x="38" y="127"/>
                        <a:pt x="38" y="127"/>
                      </a:cubicBezTo>
                      <a:cubicBezTo>
                        <a:pt x="39" y="114"/>
                        <a:pt x="40" y="102"/>
                        <a:pt x="42" y="93"/>
                      </a:cubicBezTo>
                      <a:cubicBezTo>
                        <a:pt x="42" y="102"/>
                        <a:pt x="41" y="116"/>
                        <a:pt x="41" y="130"/>
                      </a:cubicBezTo>
                      <a:cubicBezTo>
                        <a:pt x="51" y="139"/>
                        <a:pt x="51" y="139"/>
                        <a:pt x="51" y="139"/>
                      </a:cubicBezTo>
                      <a:cubicBezTo>
                        <a:pt x="52" y="126"/>
                        <a:pt x="53" y="114"/>
                        <a:pt x="54" y="105"/>
                      </a:cubicBezTo>
                      <a:cubicBezTo>
                        <a:pt x="55" y="114"/>
                        <a:pt x="54" y="127"/>
                        <a:pt x="54" y="141"/>
                      </a:cubicBezTo>
                      <a:cubicBezTo>
                        <a:pt x="77" y="162"/>
                        <a:pt x="77" y="162"/>
                        <a:pt x="77" y="162"/>
                      </a:cubicBezTo>
                      <a:cubicBezTo>
                        <a:pt x="78" y="151"/>
                        <a:pt x="79" y="141"/>
                        <a:pt x="80" y="133"/>
                      </a:cubicBezTo>
                      <a:cubicBezTo>
                        <a:pt x="77" y="128"/>
                        <a:pt x="77" y="128"/>
                        <a:pt x="77" y="128"/>
                      </a:cubicBezTo>
                      <a:cubicBezTo>
                        <a:pt x="68" y="134"/>
                        <a:pt x="68" y="134"/>
                        <a:pt x="68" y="134"/>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7" name="Freeform 1194"/>
                <p:cNvSpPr/>
                <p:nvPr/>
              </p:nvSpPr>
              <p:spPr bwMode="auto">
                <a:xfrm>
                  <a:off x="3139" y="-31"/>
                  <a:ext cx="26" cy="78"/>
                </a:xfrm>
                <a:custGeom>
                  <a:avLst/>
                  <a:gdLst>
                    <a:gd name="T0" fmla="*/ 4 w 11"/>
                    <a:gd name="T1" fmla="*/ 33 h 33"/>
                    <a:gd name="T2" fmla="*/ 11 w 11"/>
                    <a:gd name="T3" fmla="*/ 0 h 33"/>
                    <a:gd name="T4" fmla="*/ 6 w 11"/>
                    <a:gd name="T5" fmla="*/ 2 h 33"/>
                    <a:gd name="T6" fmla="*/ 0 w 11"/>
                    <a:gd name="T7" fmla="*/ 33 h 33"/>
                    <a:gd name="T8" fmla="*/ 4 w 11"/>
                    <a:gd name="T9" fmla="*/ 33 h 33"/>
                  </a:gdLst>
                  <a:ahLst/>
                  <a:cxnLst>
                    <a:cxn ang="0">
                      <a:pos x="T0" y="T1"/>
                    </a:cxn>
                    <a:cxn ang="0">
                      <a:pos x="T2" y="T3"/>
                    </a:cxn>
                    <a:cxn ang="0">
                      <a:pos x="T4" y="T5"/>
                    </a:cxn>
                    <a:cxn ang="0">
                      <a:pos x="T6" y="T7"/>
                    </a:cxn>
                    <a:cxn ang="0">
                      <a:pos x="T8" y="T9"/>
                    </a:cxn>
                  </a:cxnLst>
                  <a:rect l="0" t="0" r="r" b="b"/>
                  <a:pathLst>
                    <a:path w="11" h="33">
                      <a:moveTo>
                        <a:pt x="4" y="33"/>
                      </a:moveTo>
                      <a:cubicBezTo>
                        <a:pt x="11" y="0"/>
                        <a:pt x="11" y="0"/>
                        <a:pt x="11" y="0"/>
                      </a:cubicBezTo>
                      <a:cubicBezTo>
                        <a:pt x="6" y="2"/>
                        <a:pt x="6" y="2"/>
                        <a:pt x="6" y="2"/>
                      </a:cubicBezTo>
                      <a:cubicBezTo>
                        <a:pt x="0" y="33"/>
                        <a:pt x="0" y="33"/>
                        <a:pt x="0" y="33"/>
                      </a:cubicBezTo>
                      <a:cubicBezTo>
                        <a:pt x="1" y="33"/>
                        <a:pt x="3" y="33"/>
                        <a:pt x="4" y="33"/>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8" name="Freeform 1195"/>
                <p:cNvSpPr/>
                <p:nvPr/>
              </p:nvSpPr>
              <p:spPr bwMode="auto">
                <a:xfrm>
                  <a:off x="3198" y="1599"/>
                  <a:ext cx="59" cy="48"/>
                </a:xfrm>
                <a:custGeom>
                  <a:avLst/>
                  <a:gdLst>
                    <a:gd name="T0" fmla="*/ 25 w 25"/>
                    <a:gd name="T1" fmla="*/ 16 h 20"/>
                    <a:gd name="T2" fmla="*/ 25 w 25"/>
                    <a:gd name="T3" fmla="*/ 6 h 20"/>
                    <a:gd name="T4" fmla="*/ 0 w 25"/>
                    <a:gd name="T5" fmla="*/ 0 h 20"/>
                    <a:gd name="T6" fmla="*/ 10 w 25"/>
                    <a:gd name="T7" fmla="*/ 20 h 20"/>
                    <a:gd name="T8" fmla="*/ 25 w 25"/>
                    <a:gd name="T9" fmla="*/ 16 h 20"/>
                  </a:gdLst>
                  <a:ahLst/>
                  <a:cxnLst>
                    <a:cxn ang="0">
                      <a:pos x="T0" y="T1"/>
                    </a:cxn>
                    <a:cxn ang="0">
                      <a:pos x="T2" y="T3"/>
                    </a:cxn>
                    <a:cxn ang="0">
                      <a:pos x="T4" y="T5"/>
                    </a:cxn>
                    <a:cxn ang="0">
                      <a:pos x="T6" y="T7"/>
                    </a:cxn>
                    <a:cxn ang="0">
                      <a:pos x="T8" y="T9"/>
                    </a:cxn>
                  </a:cxnLst>
                  <a:rect l="0" t="0" r="r" b="b"/>
                  <a:pathLst>
                    <a:path w="25" h="20">
                      <a:moveTo>
                        <a:pt x="25" y="16"/>
                      </a:moveTo>
                      <a:cubicBezTo>
                        <a:pt x="25" y="13"/>
                        <a:pt x="25" y="10"/>
                        <a:pt x="25" y="6"/>
                      </a:cubicBezTo>
                      <a:cubicBezTo>
                        <a:pt x="16" y="4"/>
                        <a:pt x="7" y="2"/>
                        <a:pt x="0" y="0"/>
                      </a:cubicBezTo>
                      <a:cubicBezTo>
                        <a:pt x="10" y="20"/>
                        <a:pt x="10" y="20"/>
                        <a:pt x="10" y="20"/>
                      </a:cubicBezTo>
                      <a:cubicBezTo>
                        <a:pt x="15" y="18"/>
                        <a:pt x="20" y="17"/>
                        <a:pt x="25" y="16"/>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9" name="Freeform 1196"/>
                <p:cNvSpPr/>
                <p:nvPr/>
              </p:nvSpPr>
              <p:spPr bwMode="auto">
                <a:xfrm>
                  <a:off x="2973" y="12"/>
                  <a:ext cx="267" cy="180"/>
                </a:xfrm>
                <a:custGeom>
                  <a:avLst/>
                  <a:gdLst>
                    <a:gd name="T0" fmla="*/ 0 w 113"/>
                    <a:gd name="T1" fmla="*/ 76 h 76"/>
                    <a:gd name="T2" fmla="*/ 113 w 113"/>
                    <a:gd name="T3" fmla="*/ 22 h 76"/>
                    <a:gd name="T4" fmla="*/ 53 w 113"/>
                    <a:gd name="T5" fmla="*/ 24 h 76"/>
                    <a:gd name="T6" fmla="*/ 42 w 113"/>
                    <a:gd name="T7" fmla="*/ 0 h 76"/>
                    <a:gd name="T8" fmla="*/ 26 w 113"/>
                    <a:gd name="T9" fmla="*/ 7 h 76"/>
                    <a:gd name="T10" fmla="*/ 37 w 113"/>
                    <a:gd name="T11" fmla="*/ 31 h 76"/>
                    <a:gd name="T12" fmla="*/ 0 w 113"/>
                    <a:gd name="T13" fmla="*/ 76 h 76"/>
                  </a:gdLst>
                  <a:ahLst/>
                  <a:cxnLst>
                    <a:cxn ang="0">
                      <a:pos x="T0" y="T1"/>
                    </a:cxn>
                    <a:cxn ang="0">
                      <a:pos x="T2" y="T3"/>
                    </a:cxn>
                    <a:cxn ang="0">
                      <a:pos x="T4" y="T5"/>
                    </a:cxn>
                    <a:cxn ang="0">
                      <a:pos x="T6" y="T7"/>
                    </a:cxn>
                    <a:cxn ang="0">
                      <a:pos x="T8" y="T9"/>
                    </a:cxn>
                    <a:cxn ang="0">
                      <a:pos x="T10" y="T11"/>
                    </a:cxn>
                    <a:cxn ang="0">
                      <a:pos x="T12" y="T13"/>
                    </a:cxn>
                  </a:cxnLst>
                  <a:rect l="0" t="0" r="r" b="b"/>
                  <a:pathLst>
                    <a:path w="113" h="76">
                      <a:moveTo>
                        <a:pt x="0" y="76"/>
                      </a:moveTo>
                      <a:cubicBezTo>
                        <a:pt x="31" y="56"/>
                        <a:pt x="69" y="38"/>
                        <a:pt x="113" y="22"/>
                      </a:cubicBezTo>
                      <a:cubicBezTo>
                        <a:pt x="91" y="20"/>
                        <a:pt x="65" y="22"/>
                        <a:pt x="53" y="24"/>
                      </a:cubicBezTo>
                      <a:cubicBezTo>
                        <a:pt x="51" y="19"/>
                        <a:pt x="44" y="5"/>
                        <a:pt x="42" y="0"/>
                      </a:cubicBezTo>
                      <a:cubicBezTo>
                        <a:pt x="38" y="1"/>
                        <a:pt x="31" y="5"/>
                        <a:pt x="26" y="7"/>
                      </a:cubicBezTo>
                      <a:cubicBezTo>
                        <a:pt x="30" y="15"/>
                        <a:pt x="35" y="26"/>
                        <a:pt x="37" y="31"/>
                      </a:cubicBezTo>
                      <a:cubicBezTo>
                        <a:pt x="23" y="43"/>
                        <a:pt x="8" y="59"/>
                        <a:pt x="0" y="76"/>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0" name="Freeform 1197"/>
                <p:cNvSpPr/>
                <p:nvPr/>
              </p:nvSpPr>
              <p:spPr bwMode="auto">
                <a:xfrm>
                  <a:off x="3122" y="-24"/>
                  <a:ext cx="26" cy="71"/>
                </a:xfrm>
                <a:custGeom>
                  <a:avLst/>
                  <a:gdLst>
                    <a:gd name="T0" fmla="*/ 5 w 11"/>
                    <a:gd name="T1" fmla="*/ 30 h 30"/>
                    <a:gd name="T2" fmla="*/ 11 w 11"/>
                    <a:gd name="T3" fmla="*/ 0 h 30"/>
                    <a:gd name="T4" fmla="*/ 6 w 11"/>
                    <a:gd name="T5" fmla="*/ 3 h 30"/>
                    <a:gd name="T6" fmla="*/ 0 w 11"/>
                    <a:gd name="T7" fmla="*/ 30 h 30"/>
                    <a:gd name="T8" fmla="*/ 5 w 11"/>
                    <a:gd name="T9" fmla="*/ 30 h 30"/>
                  </a:gdLst>
                  <a:ahLst/>
                  <a:cxnLst>
                    <a:cxn ang="0">
                      <a:pos x="T0" y="T1"/>
                    </a:cxn>
                    <a:cxn ang="0">
                      <a:pos x="T2" y="T3"/>
                    </a:cxn>
                    <a:cxn ang="0">
                      <a:pos x="T4" y="T5"/>
                    </a:cxn>
                    <a:cxn ang="0">
                      <a:pos x="T6" y="T7"/>
                    </a:cxn>
                    <a:cxn ang="0">
                      <a:pos x="T8" y="T9"/>
                    </a:cxn>
                  </a:cxnLst>
                  <a:rect l="0" t="0" r="r" b="b"/>
                  <a:pathLst>
                    <a:path w="11" h="30">
                      <a:moveTo>
                        <a:pt x="5" y="30"/>
                      </a:moveTo>
                      <a:cubicBezTo>
                        <a:pt x="11" y="0"/>
                        <a:pt x="11" y="0"/>
                        <a:pt x="11" y="0"/>
                      </a:cubicBezTo>
                      <a:cubicBezTo>
                        <a:pt x="6" y="3"/>
                        <a:pt x="6" y="3"/>
                        <a:pt x="6" y="3"/>
                      </a:cubicBezTo>
                      <a:cubicBezTo>
                        <a:pt x="0" y="30"/>
                        <a:pt x="0" y="30"/>
                        <a:pt x="0" y="30"/>
                      </a:cubicBezTo>
                      <a:cubicBezTo>
                        <a:pt x="2" y="30"/>
                        <a:pt x="3" y="30"/>
                        <a:pt x="5" y="3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1" name="Freeform 1198"/>
                <p:cNvSpPr/>
                <p:nvPr/>
              </p:nvSpPr>
              <p:spPr bwMode="auto">
                <a:xfrm>
                  <a:off x="3001" y="459"/>
                  <a:ext cx="187" cy="466"/>
                </a:xfrm>
                <a:custGeom>
                  <a:avLst/>
                  <a:gdLst>
                    <a:gd name="T0" fmla="*/ 75 w 79"/>
                    <a:gd name="T1" fmla="*/ 33 h 197"/>
                    <a:gd name="T2" fmla="*/ 79 w 79"/>
                    <a:gd name="T3" fmla="*/ 0 h 197"/>
                    <a:gd name="T4" fmla="*/ 62 w 79"/>
                    <a:gd name="T5" fmla="*/ 4 h 197"/>
                    <a:gd name="T6" fmla="*/ 56 w 79"/>
                    <a:gd name="T7" fmla="*/ 197 h 197"/>
                    <a:gd name="T8" fmla="*/ 66 w 79"/>
                    <a:gd name="T9" fmla="*/ 184 h 197"/>
                    <a:gd name="T10" fmla="*/ 75 w 79"/>
                    <a:gd name="T11" fmla="*/ 33 h 197"/>
                  </a:gdLst>
                  <a:ahLst/>
                  <a:cxnLst>
                    <a:cxn ang="0">
                      <a:pos x="T0" y="T1"/>
                    </a:cxn>
                    <a:cxn ang="0">
                      <a:pos x="T2" y="T3"/>
                    </a:cxn>
                    <a:cxn ang="0">
                      <a:pos x="T4" y="T5"/>
                    </a:cxn>
                    <a:cxn ang="0">
                      <a:pos x="T6" y="T7"/>
                    </a:cxn>
                    <a:cxn ang="0">
                      <a:pos x="T8" y="T9"/>
                    </a:cxn>
                    <a:cxn ang="0">
                      <a:pos x="T10" y="T11"/>
                    </a:cxn>
                  </a:cxnLst>
                  <a:rect l="0" t="0" r="r" b="b"/>
                  <a:pathLst>
                    <a:path w="79" h="197">
                      <a:moveTo>
                        <a:pt x="75" y="33"/>
                      </a:moveTo>
                      <a:cubicBezTo>
                        <a:pt x="77" y="23"/>
                        <a:pt x="79" y="12"/>
                        <a:pt x="79" y="0"/>
                      </a:cubicBezTo>
                      <a:cubicBezTo>
                        <a:pt x="73" y="1"/>
                        <a:pt x="67" y="2"/>
                        <a:pt x="62" y="4"/>
                      </a:cubicBezTo>
                      <a:cubicBezTo>
                        <a:pt x="66" y="69"/>
                        <a:pt x="0" y="142"/>
                        <a:pt x="56" y="197"/>
                      </a:cubicBezTo>
                      <a:cubicBezTo>
                        <a:pt x="59" y="193"/>
                        <a:pt x="63" y="189"/>
                        <a:pt x="66" y="184"/>
                      </a:cubicBezTo>
                      <a:cubicBezTo>
                        <a:pt x="34" y="127"/>
                        <a:pt x="60" y="66"/>
                        <a:pt x="75" y="33"/>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2" name="Freeform 1199"/>
                <p:cNvSpPr/>
                <p:nvPr/>
              </p:nvSpPr>
              <p:spPr bwMode="auto">
                <a:xfrm>
                  <a:off x="3115" y="345"/>
                  <a:ext cx="71" cy="67"/>
                </a:xfrm>
                <a:custGeom>
                  <a:avLst/>
                  <a:gdLst>
                    <a:gd name="T0" fmla="*/ 0 w 30"/>
                    <a:gd name="T1" fmla="*/ 13 h 28"/>
                    <a:gd name="T2" fmla="*/ 8 w 30"/>
                    <a:gd name="T3" fmla="*/ 28 h 28"/>
                    <a:gd name="T4" fmla="*/ 30 w 30"/>
                    <a:gd name="T5" fmla="*/ 24 h 28"/>
                    <a:gd name="T6" fmla="*/ 22 w 30"/>
                    <a:gd name="T7" fmla="*/ 0 h 28"/>
                    <a:gd name="T8" fmla="*/ 0 w 30"/>
                    <a:gd name="T9" fmla="*/ 13 h 28"/>
                  </a:gdLst>
                  <a:ahLst/>
                  <a:cxnLst>
                    <a:cxn ang="0">
                      <a:pos x="T0" y="T1"/>
                    </a:cxn>
                    <a:cxn ang="0">
                      <a:pos x="T2" y="T3"/>
                    </a:cxn>
                    <a:cxn ang="0">
                      <a:pos x="T4" y="T5"/>
                    </a:cxn>
                    <a:cxn ang="0">
                      <a:pos x="T6" y="T7"/>
                    </a:cxn>
                    <a:cxn ang="0">
                      <a:pos x="T8" y="T9"/>
                    </a:cxn>
                  </a:cxnLst>
                  <a:rect l="0" t="0" r="r" b="b"/>
                  <a:pathLst>
                    <a:path w="30" h="28">
                      <a:moveTo>
                        <a:pt x="0" y="13"/>
                      </a:moveTo>
                      <a:cubicBezTo>
                        <a:pt x="4" y="18"/>
                        <a:pt x="6" y="23"/>
                        <a:pt x="8" y="28"/>
                      </a:cubicBezTo>
                      <a:cubicBezTo>
                        <a:pt x="15" y="26"/>
                        <a:pt x="22" y="24"/>
                        <a:pt x="30" y="24"/>
                      </a:cubicBezTo>
                      <a:cubicBezTo>
                        <a:pt x="28" y="16"/>
                        <a:pt x="26" y="7"/>
                        <a:pt x="22" y="0"/>
                      </a:cubicBezTo>
                      <a:cubicBezTo>
                        <a:pt x="14" y="4"/>
                        <a:pt x="7" y="8"/>
                        <a:pt x="0" y="13"/>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3" name="Freeform 1200"/>
                <p:cNvSpPr/>
                <p:nvPr/>
              </p:nvSpPr>
              <p:spPr bwMode="auto">
                <a:xfrm>
                  <a:off x="3219" y="2886"/>
                  <a:ext cx="109" cy="220"/>
                </a:xfrm>
                <a:custGeom>
                  <a:avLst/>
                  <a:gdLst>
                    <a:gd name="T0" fmla="*/ 43 w 46"/>
                    <a:gd name="T1" fmla="*/ 93 h 93"/>
                    <a:gd name="T2" fmla="*/ 46 w 46"/>
                    <a:gd name="T3" fmla="*/ 2 h 93"/>
                    <a:gd name="T4" fmla="*/ 29 w 46"/>
                    <a:gd name="T5" fmla="*/ 1 h 93"/>
                    <a:gd name="T6" fmla="*/ 18 w 46"/>
                    <a:gd name="T7" fmla="*/ 85 h 93"/>
                    <a:gd name="T8" fmla="*/ 43 w 46"/>
                    <a:gd name="T9" fmla="*/ 93 h 93"/>
                  </a:gdLst>
                  <a:ahLst/>
                  <a:cxnLst>
                    <a:cxn ang="0">
                      <a:pos x="T0" y="T1"/>
                    </a:cxn>
                    <a:cxn ang="0">
                      <a:pos x="T2" y="T3"/>
                    </a:cxn>
                    <a:cxn ang="0">
                      <a:pos x="T4" y="T5"/>
                    </a:cxn>
                    <a:cxn ang="0">
                      <a:pos x="T6" y="T7"/>
                    </a:cxn>
                    <a:cxn ang="0">
                      <a:pos x="T8" y="T9"/>
                    </a:cxn>
                  </a:cxnLst>
                  <a:rect l="0" t="0" r="r" b="b"/>
                  <a:pathLst>
                    <a:path w="46" h="93">
                      <a:moveTo>
                        <a:pt x="43" y="93"/>
                      </a:moveTo>
                      <a:cubicBezTo>
                        <a:pt x="19" y="62"/>
                        <a:pt x="21" y="26"/>
                        <a:pt x="46" y="2"/>
                      </a:cubicBezTo>
                      <a:cubicBezTo>
                        <a:pt x="40" y="0"/>
                        <a:pt x="34" y="0"/>
                        <a:pt x="29" y="1"/>
                      </a:cubicBezTo>
                      <a:cubicBezTo>
                        <a:pt x="5" y="23"/>
                        <a:pt x="0" y="56"/>
                        <a:pt x="18" y="85"/>
                      </a:cubicBezTo>
                      <a:cubicBezTo>
                        <a:pt x="26" y="89"/>
                        <a:pt x="34" y="92"/>
                        <a:pt x="43" y="93"/>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4" name="Freeform 1201"/>
                <p:cNvSpPr/>
                <p:nvPr/>
              </p:nvSpPr>
              <p:spPr bwMode="auto">
                <a:xfrm>
                  <a:off x="3155" y="1803"/>
                  <a:ext cx="90" cy="144"/>
                </a:xfrm>
                <a:custGeom>
                  <a:avLst/>
                  <a:gdLst>
                    <a:gd name="T0" fmla="*/ 0 w 38"/>
                    <a:gd name="T1" fmla="*/ 26 h 61"/>
                    <a:gd name="T2" fmla="*/ 21 w 38"/>
                    <a:gd name="T3" fmla="*/ 61 h 61"/>
                    <a:gd name="T4" fmla="*/ 37 w 38"/>
                    <a:gd name="T5" fmla="*/ 47 h 61"/>
                    <a:gd name="T6" fmla="*/ 24 w 38"/>
                    <a:gd name="T7" fmla="*/ 0 h 61"/>
                    <a:gd name="T8" fmla="*/ 0 w 38"/>
                    <a:gd name="T9" fmla="*/ 26 h 61"/>
                  </a:gdLst>
                  <a:ahLst/>
                  <a:cxnLst>
                    <a:cxn ang="0">
                      <a:pos x="T0" y="T1"/>
                    </a:cxn>
                    <a:cxn ang="0">
                      <a:pos x="T2" y="T3"/>
                    </a:cxn>
                    <a:cxn ang="0">
                      <a:pos x="T4" y="T5"/>
                    </a:cxn>
                    <a:cxn ang="0">
                      <a:pos x="T6" y="T7"/>
                    </a:cxn>
                    <a:cxn ang="0">
                      <a:pos x="T8" y="T9"/>
                    </a:cxn>
                  </a:cxnLst>
                  <a:rect l="0" t="0" r="r" b="b"/>
                  <a:pathLst>
                    <a:path w="38" h="61">
                      <a:moveTo>
                        <a:pt x="0" y="26"/>
                      </a:moveTo>
                      <a:cubicBezTo>
                        <a:pt x="13" y="35"/>
                        <a:pt x="20" y="47"/>
                        <a:pt x="21" y="61"/>
                      </a:cubicBezTo>
                      <a:cubicBezTo>
                        <a:pt x="26" y="55"/>
                        <a:pt x="31" y="50"/>
                        <a:pt x="37" y="47"/>
                      </a:cubicBezTo>
                      <a:cubicBezTo>
                        <a:pt x="38" y="32"/>
                        <a:pt x="33" y="13"/>
                        <a:pt x="24" y="0"/>
                      </a:cubicBezTo>
                      <a:cubicBezTo>
                        <a:pt x="15" y="7"/>
                        <a:pt x="7" y="15"/>
                        <a:pt x="0" y="26"/>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5" name="Freeform 1202"/>
                <p:cNvSpPr/>
                <p:nvPr/>
              </p:nvSpPr>
              <p:spPr bwMode="auto">
                <a:xfrm>
                  <a:off x="3335" y="3975"/>
                  <a:ext cx="31" cy="35"/>
                </a:xfrm>
                <a:custGeom>
                  <a:avLst/>
                  <a:gdLst>
                    <a:gd name="T0" fmla="*/ 10 w 13"/>
                    <a:gd name="T1" fmla="*/ 13 h 15"/>
                    <a:gd name="T2" fmla="*/ 11 w 13"/>
                    <a:gd name="T3" fmla="*/ 4 h 15"/>
                    <a:gd name="T4" fmla="*/ 3 w 13"/>
                    <a:gd name="T5" fmla="*/ 2 h 15"/>
                    <a:gd name="T6" fmla="*/ 2 w 13"/>
                    <a:gd name="T7" fmla="*/ 11 h 15"/>
                    <a:gd name="T8" fmla="*/ 10 w 13"/>
                    <a:gd name="T9" fmla="*/ 13 h 15"/>
                  </a:gdLst>
                  <a:ahLst/>
                  <a:cxnLst>
                    <a:cxn ang="0">
                      <a:pos x="T0" y="T1"/>
                    </a:cxn>
                    <a:cxn ang="0">
                      <a:pos x="T2" y="T3"/>
                    </a:cxn>
                    <a:cxn ang="0">
                      <a:pos x="T4" y="T5"/>
                    </a:cxn>
                    <a:cxn ang="0">
                      <a:pos x="T6" y="T7"/>
                    </a:cxn>
                    <a:cxn ang="0">
                      <a:pos x="T8" y="T9"/>
                    </a:cxn>
                  </a:cxnLst>
                  <a:rect l="0" t="0" r="r" b="b"/>
                  <a:pathLst>
                    <a:path w="13" h="15">
                      <a:moveTo>
                        <a:pt x="10" y="13"/>
                      </a:moveTo>
                      <a:cubicBezTo>
                        <a:pt x="12" y="11"/>
                        <a:pt x="13" y="7"/>
                        <a:pt x="11" y="4"/>
                      </a:cubicBezTo>
                      <a:cubicBezTo>
                        <a:pt x="9" y="1"/>
                        <a:pt x="6" y="0"/>
                        <a:pt x="3" y="2"/>
                      </a:cubicBezTo>
                      <a:cubicBezTo>
                        <a:pt x="1" y="4"/>
                        <a:pt x="0" y="8"/>
                        <a:pt x="2" y="11"/>
                      </a:cubicBezTo>
                      <a:cubicBezTo>
                        <a:pt x="4" y="14"/>
                        <a:pt x="8" y="15"/>
                        <a:pt x="10" y="13"/>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6" name="Freeform 1203"/>
                <p:cNvSpPr/>
                <p:nvPr/>
              </p:nvSpPr>
              <p:spPr bwMode="auto">
                <a:xfrm>
                  <a:off x="3105" y="-17"/>
                  <a:ext cx="27" cy="67"/>
                </a:xfrm>
                <a:custGeom>
                  <a:avLst/>
                  <a:gdLst>
                    <a:gd name="T0" fmla="*/ 5 w 11"/>
                    <a:gd name="T1" fmla="*/ 27 h 28"/>
                    <a:gd name="T2" fmla="*/ 11 w 11"/>
                    <a:gd name="T3" fmla="*/ 0 h 28"/>
                    <a:gd name="T4" fmla="*/ 5 w 11"/>
                    <a:gd name="T5" fmla="*/ 3 h 28"/>
                    <a:gd name="T6" fmla="*/ 0 w 11"/>
                    <a:gd name="T7" fmla="*/ 28 h 28"/>
                    <a:gd name="T8" fmla="*/ 5 w 11"/>
                    <a:gd name="T9" fmla="*/ 27 h 28"/>
                  </a:gdLst>
                  <a:ahLst/>
                  <a:cxnLst>
                    <a:cxn ang="0">
                      <a:pos x="T0" y="T1"/>
                    </a:cxn>
                    <a:cxn ang="0">
                      <a:pos x="T2" y="T3"/>
                    </a:cxn>
                    <a:cxn ang="0">
                      <a:pos x="T4" y="T5"/>
                    </a:cxn>
                    <a:cxn ang="0">
                      <a:pos x="T6" y="T7"/>
                    </a:cxn>
                    <a:cxn ang="0">
                      <a:pos x="T8" y="T9"/>
                    </a:cxn>
                  </a:cxnLst>
                  <a:rect l="0" t="0" r="r" b="b"/>
                  <a:pathLst>
                    <a:path w="11" h="28">
                      <a:moveTo>
                        <a:pt x="5" y="27"/>
                      </a:moveTo>
                      <a:cubicBezTo>
                        <a:pt x="11" y="0"/>
                        <a:pt x="11" y="0"/>
                        <a:pt x="11" y="0"/>
                      </a:cubicBezTo>
                      <a:cubicBezTo>
                        <a:pt x="9" y="1"/>
                        <a:pt x="7" y="2"/>
                        <a:pt x="5" y="3"/>
                      </a:cubicBezTo>
                      <a:cubicBezTo>
                        <a:pt x="0" y="28"/>
                        <a:pt x="0" y="28"/>
                        <a:pt x="0" y="28"/>
                      </a:cubicBezTo>
                      <a:cubicBezTo>
                        <a:pt x="2" y="28"/>
                        <a:pt x="3" y="27"/>
                        <a:pt x="5" y="27"/>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7" name="Freeform 1204"/>
                <p:cNvSpPr/>
                <p:nvPr/>
              </p:nvSpPr>
              <p:spPr bwMode="auto">
                <a:xfrm>
                  <a:off x="3205" y="2096"/>
                  <a:ext cx="52" cy="62"/>
                </a:xfrm>
                <a:custGeom>
                  <a:avLst/>
                  <a:gdLst>
                    <a:gd name="T0" fmla="*/ 9 w 22"/>
                    <a:gd name="T1" fmla="*/ 0 h 26"/>
                    <a:gd name="T2" fmla="*/ 0 w 22"/>
                    <a:gd name="T3" fmla="*/ 21 h 26"/>
                    <a:gd name="T4" fmla="*/ 19 w 22"/>
                    <a:gd name="T5" fmla="*/ 26 h 26"/>
                    <a:gd name="T6" fmla="*/ 22 w 22"/>
                    <a:gd name="T7" fmla="*/ 6 h 26"/>
                    <a:gd name="T8" fmla="*/ 9 w 22"/>
                    <a:gd name="T9" fmla="*/ 0 h 26"/>
                  </a:gdLst>
                  <a:ahLst/>
                  <a:cxnLst>
                    <a:cxn ang="0">
                      <a:pos x="T0" y="T1"/>
                    </a:cxn>
                    <a:cxn ang="0">
                      <a:pos x="T2" y="T3"/>
                    </a:cxn>
                    <a:cxn ang="0">
                      <a:pos x="T4" y="T5"/>
                    </a:cxn>
                    <a:cxn ang="0">
                      <a:pos x="T6" y="T7"/>
                    </a:cxn>
                    <a:cxn ang="0">
                      <a:pos x="T8" y="T9"/>
                    </a:cxn>
                  </a:cxnLst>
                  <a:rect l="0" t="0" r="r" b="b"/>
                  <a:pathLst>
                    <a:path w="22" h="26">
                      <a:moveTo>
                        <a:pt x="9" y="0"/>
                      </a:moveTo>
                      <a:cubicBezTo>
                        <a:pt x="3" y="6"/>
                        <a:pt x="0" y="12"/>
                        <a:pt x="0" y="21"/>
                      </a:cubicBezTo>
                      <a:cubicBezTo>
                        <a:pt x="7" y="24"/>
                        <a:pt x="13" y="26"/>
                        <a:pt x="19" y="26"/>
                      </a:cubicBezTo>
                      <a:cubicBezTo>
                        <a:pt x="18" y="19"/>
                        <a:pt x="19" y="12"/>
                        <a:pt x="22" y="6"/>
                      </a:cubicBezTo>
                      <a:cubicBezTo>
                        <a:pt x="17" y="5"/>
                        <a:pt x="12" y="3"/>
                        <a:pt x="9" y="0"/>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8" name="Freeform 1205"/>
                <p:cNvSpPr>
                  <a:spLocks noEditPoints="1"/>
                </p:cNvSpPr>
                <p:nvPr/>
              </p:nvSpPr>
              <p:spPr bwMode="auto">
                <a:xfrm>
                  <a:off x="3053" y="3236"/>
                  <a:ext cx="277" cy="265"/>
                </a:xfrm>
                <a:custGeom>
                  <a:avLst/>
                  <a:gdLst>
                    <a:gd name="T0" fmla="*/ 21 w 117"/>
                    <a:gd name="T1" fmla="*/ 16 h 112"/>
                    <a:gd name="T2" fmla="*/ 25 w 117"/>
                    <a:gd name="T3" fmla="*/ 95 h 112"/>
                    <a:gd name="T4" fmla="*/ 74 w 117"/>
                    <a:gd name="T5" fmla="*/ 109 h 112"/>
                    <a:gd name="T6" fmla="*/ 117 w 117"/>
                    <a:gd name="T7" fmla="*/ 41 h 112"/>
                    <a:gd name="T8" fmla="*/ 104 w 117"/>
                    <a:gd name="T9" fmla="*/ 17 h 112"/>
                    <a:gd name="T10" fmla="*/ 48 w 117"/>
                    <a:gd name="T11" fmla="*/ 0 h 112"/>
                    <a:gd name="T12" fmla="*/ 21 w 117"/>
                    <a:gd name="T13" fmla="*/ 16 h 112"/>
                    <a:gd name="T14" fmla="*/ 106 w 117"/>
                    <a:gd name="T15" fmla="*/ 40 h 112"/>
                    <a:gd name="T16" fmla="*/ 46 w 117"/>
                    <a:gd name="T17" fmla="*/ 99 h 112"/>
                    <a:gd name="T18" fmla="*/ 28 w 117"/>
                    <a:gd name="T19" fmla="*/ 22 h 112"/>
                    <a:gd name="T20" fmla="*/ 106 w 117"/>
                    <a:gd name="T21" fmla="*/ 4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112">
                      <a:moveTo>
                        <a:pt x="21" y="16"/>
                      </a:moveTo>
                      <a:cubicBezTo>
                        <a:pt x="0" y="38"/>
                        <a:pt x="2" y="74"/>
                        <a:pt x="25" y="95"/>
                      </a:cubicBezTo>
                      <a:cubicBezTo>
                        <a:pt x="39" y="107"/>
                        <a:pt x="57" y="112"/>
                        <a:pt x="74" y="109"/>
                      </a:cubicBezTo>
                      <a:cubicBezTo>
                        <a:pt x="88" y="86"/>
                        <a:pt x="104" y="61"/>
                        <a:pt x="117" y="41"/>
                      </a:cubicBezTo>
                      <a:cubicBezTo>
                        <a:pt x="115" y="32"/>
                        <a:pt x="111" y="24"/>
                        <a:pt x="104" y="17"/>
                      </a:cubicBezTo>
                      <a:cubicBezTo>
                        <a:pt x="84" y="15"/>
                        <a:pt x="65" y="9"/>
                        <a:pt x="48" y="0"/>
                      </a:cubicBezTo>
                      <a:cubicBezTo>
                        <a:pt x="38" y="2"/>
                        <a:pt x="28" y="8"/>
                        <a:pt x="21" y="16"/>
                      </a:cubicBezTo>
                      <a:close/>
                      <a:moveTo>
                        <a:pt x="106" y="40"/>
                      </a:moveTo>
                      <a:cubicBezTo>
                        <a:pt x="46" y="99"/>
                        <a:pt x="46" y="99"/>
                        <a:pt x="46" y="99"/>
                      </a:cubicBezTo>
                      <a:cubicBezTo>
                        <a:pt x="28" y="22"/>
                        <a:pt x="28" y="22"/>
                        <a:pt x="28" y="22"/>
                      </a:cubicBezTo>
                      <a:lnTo>
                        <a:pt x="106" y="40"/>
                      </a:lnTo>
                      <a:close/>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9" name="Freeform 1206"/>
                <p:cNvSpPr/>
                <p:nvPr/>
              </p:nvSpPr>
              <p:spPr bwMode="auto">
                <a:xfrm>
                  <a:off x="3160" y="1609"/>
                  <a:ext cx="50" cy="59"/>
                </a:xfrm>
                <a:custGeom>
                  <a:avLst/>
                  <a:gdLst>
                    <a:gd name="T0" fmla="*/ 0 w 21"/>
                    <a:gd name="T1" fmla="*/ 9 h 25"/>
                    <a:gd name="T2" fmla="*/ 7 w 21"/>
                    <a:gd name="T3" fmla="*/ 25 h 25"/>
                    <a:gd name="T4" fmla="*/ 21 w 21"/>
                    <a:gd name="T5" fmla="*/ 18 h 25"/>
                    <a:gd name="T6" fmla="*/ 12 w 21"/>
                    <a:gd name="T7" fmla="*/ 0 h 25"/>
                    <a:gd name="T8" fmla="*/ 0 w 21"/>
                    <a:gd name="T9" fmla="*/ 9 h 25"/>
                  </a:gdLst>
                  <a:ahLst/>
                  <a:cxnLst>
                    <a:cxn ang="0">
                      <a:pos x="T0" y="T1"/>
                    </a:cxn>
                    <a:cxn ang="0">
                      <a:pos x="T2" y="T3"/>
                    </a:cxn>
                    <a:cxn ang="0">
                      <a:pos x="T4" y="T5"/>
                    </a:cxn>
                    <a:cxn ang="0">
                      <a:pos x="T6" y="T7"/>
                    </a:cxn>
                    <a:cxn ang="0">
                      <a:pos x="T8" y="T9"/>
                    </a:cxn>
                  </a:cxnLst>
                  <a:rect l="0" t="0" r="r" b="b"/>
                  <a:pathLst>
                    <a:path w="21" h="25">
                      <a:moveTo>
                        <a:pt x="0" y="9"/>
                      </a:moveTo>
                      <a:cubicBezTo>
                        <a:pt x="7" y="25"/>
                        <a:pt x="7" y="25"/>
                        <a:pt x="7" y="25"/>
                      </a:cubicBezTo>
                      <a:cubicBezTo>
                        <a:pt x="12" y="22"/>
                        <a:pt x="16" y="20"/>
                        <a:pt x="21" y="18"/>
                      </a:cubicBezTo>
                      <a:cubicBezTo>
                        <a:pt x="12" y="0"/>
                        <a:pt x="12" y="0"/>
                        <a:pt x="12" y="0"/>
                      </a:cubicBezTo>
                      <a:cubicBezTo>
                        <a:pt x="8" y="3"/>
                        <a:pt x="4" y="6"/>
                        <a:pt x="0" y="9"/>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0" name="Freeform 1207"/>
                <p:cNvSpPr/>
                <p:nvPr/>
              </p:nvSpPr>
              <p:spPr bwMode="auto">
                <a:xfrm>
                  <a:off x="3115" y="1367"/>
                  <a:ext cx="87" cy="157"/>
                </a:xfrm>
                <a:custGeom>
                  <a:avLst/>
                  <a:gdLst>
                    <a:gd name="T0" fmla="*/ 5 w 37"/>
                    <a:gd name="T1" fmla="*/ 34 h 66"/>
                    <a:gd name="T2" fmla="*/ 30 w 37"/>
                    <a:gd name="T3" fmla="*/ 66 h 66"/>
                    <a:gd name="T4" fmla="*/ 34 w 37"/>
                    <a:gd name="T5" fmla="*/ 25 h 66"/>
                    <a:gd name="T6" fmla="*/ 5 w 37"/>
                    <a:gd name="T7" fmla="*/ 34 h 66"/>
                  </a:gdLst>
                  <a:ahLst/>
                  <a:cxnLst>
                    <a:cxn ang="0">
                      <a:pos x="T0" y="T1"/>
                    </a:cxn>
                    <a:cxn ang="0">
                      <a:pos x="T2" y="T3"/>
                    </a:cxn>
                    <a:cxn ang="0">
                      <a:pos x="T4" y="T5"/>
                    </a:cxn>
                    <a:cxn ang="0">
                      <a:pos x="T6" y="T7"/>
                    </a:cxn>
                  </a:cxnLst>
                  <a:rect l="0" t="0" r="r" b="b"/>
                  <a:pathLst>
                    <a:path w="37" h="66">
                      <a:moveTo>
                        <a:pt x="5" y="34"/>
                      </a:moveTo>
                      <a:cubicBezTo>
                        <a:pt x="7" y="46"/>
                        <a:pt x="18" y="60"/>
                        <a:pt x="30" y="66"/>
                      </a:cubicBezTo>
                      <a:cubicBezTo>
                        <a:pt x="35" y="53"/>
                        <a:pt x="37" y="36"/>
                        <a:pt x="34" y="25"/>
                      </a:cubicBezTo>
                      <a:cubicBezTo>
                        <a:pt x="26" y="0"/>
                        <a:pt x="0" y="11"/>
                        <a:pt x="5" y="34"/>
                      </a:cubicBezTo>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1" name="Freeform 1208"/>
                <p:cNvSpPr/>
                <p:nvPr/>
              </p:nvSpPr>
              <p:spPr bwMode="auto">
                <a:xfrm>
                  <a:off x="3096" y="-7"/>
                  <a:ext cx="17" cy="54"/>
                </a:xfrm>
                <a:custGeom>
                  <a:avLst/>
                  <a:gdLst>
                    <a:gd name="T0" fmla="*/ 3 w 7"/>
                    <a:gd name="T1" fmla="*/ 23 h 23"/>
                    <a:gd name="T2" fmla="*/ 7 w 7"/>
                    <a:gd name="T3" fmla="*/ 0 h 23"/>
                    <a:gd name="T4" fmla="*/ 3 w 7"/>
                    <a:gd name="T5" fmla="*/ 2 h 23"/>
                    <a:gd name="T6" fmla="*/ 0 w 7"/>
                    <a:gd name="T7" fmla="*/ 17 h 23"/>
                    <a:gd name="T8" fmla="*/ 3 w 7"/>
                    <a:gd name="T9" fmla="*/ 23 h 23"/>
                  </a:gdLst>
                  <a:ahLst/>
                  <a:cxnLst>
                    <a:cxn ang="0">
                      <a:pos x="T0" y="T1"/>
                    </a:cxn>
                    <a:cxn ang="0">
                      <a:pos x="T2" y="T3"/>
                    </a:cxn>
                    <a:cxn ang="0">
                      <a:pos x="T4" y="T5"/>
                    </a:cxn>
                    <a:cxn ang="0">
                      <a:pos x="T6" y="T7"/>
                    </a:cxn>
                    <a:cxn ang="0">
                      <a:pos x="T8" y="T9"/>
                    </a:cxn>
                  </a:cxnLst>
                  <a:rect l="0" t="0" r="r" b="b"/>
                  <a:pathLst>
                    <a:path w="7" h="23">
                      <a:moveTo>
                        <a:pt x="3" y="23"/>
                      </a:moveTo>
                      <a:cubicBezTo>
                        <a:pt x="7" y="0"/>
                        <a:pt x="7" y="0"/>
                        <a:pt x="7" y="0"/>
                      </a:cubicBezTo>
                      <a:cubicBezTo>
                        <a:pt x="6" y="1"/>
                        <a:pt x="4" y="1"/>
                        <a:pt x="3" y="2"/>
                      </a:cubicBezTo>
                      <a:cubicBezTo>
                        <a:pt x="0" y="17"/>
                        <a:pt x="0" y="17"/>
                        <a:pt x="0" y="17"/>
                      </a:cubicBezTo>
                      <a:cubicBezTo>
                        <a:pt x="1" y="19"/>
                        <a:pt x="2" y="21"/>
                        <a:pt x="3" y="23"/>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2" name="Freeform 1209"/>
                <p:cNvSpPr>
                  <a:spLocks noEditPoints="1"/>
                </p:cNvSpPr>
                <p:nvPr/>
              </p:nvSpPr>
              <p:spPr bwMode="auto">
                <a:xfrm>
                  <a:off x="3023" y="3525"/>
                  <a:ext cx="298" cy="267"/>
                </a:xfrm>
                <a:custGeom>
                  <a:avLst/>
                  <a:gdLst>
                    <a:gd name="T0" fmla="*/ 18 w 126"/>
                    <a:gd name="T1" fmla="*/ 83 h 113"/>
                    <a:gd name="T2" fmla="*/ 99 w 126"/>
                    <a:gd name="T3" fmla="*/ 96 h 113"/>
                    <a:gd name="T4" fmla="*/ 126 w 126"/>
                    <a:gd name="T5" fmla="*/ 35 h 113"/>
                    <a:gd name="T6" fmla="*/ 120 w 126"/>
                    <a:gd name="T7" fmla="*/ 19 h 113"/>
                    <a:gd name="T8" fmla="*/ 113 w 126"/>
                    <a:gd name="T9" fmla="*/ 21 h 113"/>
                    <a:gd name="T10" fmla="*/ 120 w 126"/>
                    <a:gd name="T11" fmla="*/ 39 h 113"/>
                    <a:gd name="T12" fmla="*/ 112 w 126"/>
                    <a:gd name="T13" fmla="*/ 22 h 113"/>
                    <a:gd name="T14" fmla="*/ 105 w 126"/>
                    <a:gd name="T15" fmla="*/ 24 h 113"/>
                    <a:gd name="T16" fmla="*/ 115 w 126"/>
                    <a:gd name="T17" fmla="*/ 49 h 113"/>
                    <a:gd name="T18" fmla="*/ 104 w 126"/>
                    <a:gd name="T19" fmla="*/ 24 h 113"/>
                    <a:gd name="T20" fmla="*/ 97 w 126"/>
                    <a:gd name="T21" fmla="*/ 26 h 113"/>
                    <a:gd name="T22" fmla="*/ 109 w 126"/>
                    <a:gd name="T23" fmla="*/ 59 h 113"/>
                    <a:gd name="T24" fmla="*/ 95 w 126"/>
                    <a:gd name="T25" fmla="*/ 27 h 113"/>
                    <a:gd name="T26" fmla="*/ 88 w 126"/>
                    <a:gd name="T27" fmla="*/ 29 h 113"/>
                    <a:gd name="T28" fmla="*/ 101 w 126"/>
                    <a:gd name="T29" fmla="*/ 65 h 113"/>
                    <a:gd name="T30" fmla="*/ 86 w 126"/>
                    <a:gd name="T31" fmla="*/ 30 h 113"/>
                    <a:gd name="T32" fmla="*/ 79 w 126"/>
                    <a:gd name="T33" fmla="*/ 31 h 113"/>
                    <a:gd name="T34" fmla="*/ 94 w 126"/>
                    <a:gd name="T35" fmla="*/ 70 h 113"/>
                    <a:gd name="T36" fmla="*/ 77 w 126"/>
                    <a:gd name="T37" fmla="*/ 32 h 113"/>
                    <a:gd name="T38" fmla="*/ 69 w 126"/>
                    <a:gd name="T39" fmla="*/ 34 h 113"/>
                    <a:gd name="T40" fmla="*/ 83 w 126"/>
                    <a:gd name="T41" fmla="*/ 71 h 113"/>
                    <a:gd name="T42" fmla="*/ 67 w 126"/>
                    <a:gd name="T43" fmla="*/ 35 h 113"/>
                    <a:gd name="T44" fmla="*/ 60 w 126"/>
                    <a:gd name="T45" fmla="*/ 37 h 113"/>
                    <a:gd name="T46" fmla="*/ 74 w 126"/>
                    <a:gd name="T47" fmla="*/ 73 h 113"/>
                    <a:gd name="T48" fmla="*/ 58 w 126"/>
                    <a:gd name="T49" fmla="*/ 37 h 113"/>
                    <a:gd name="T50" fmla="*/ 55 w 126"/>
                    <a:gd name="T51" fmla="*/ 38 h 113"/>
                    <a:gd name="T52" fmla="*/ 57 w 126"/>
                    <a:gd name="T53" fmla="*/ 35 h 113"/>
                    <a:gd name="T54" fmla="*/ 52 w 126"/>
                    <a:gd name="T55" fmla="*/ 20 h 113"/>
                    <a:gd name="T56" fmla="*/ 58 w 126"/>
                    <a:gd name="T57" fmla="*/ 32 h 113"/>
                    <a:gd name="T58" fmla="*/ 63 w 126"/>
                    <a:gd name="T59" fmla="*/ 25 h 113"/>
                    <a:gd name="T60" fmla="*/ 62 w 126"/>
                    <a:gd name="T61" fmla="*/ 18 h 113"/>
                    <a:gd name="T62" fmla="*/ 64 w 126"/>
                    <a:gd name="T63" fmla="*/ 23 h 113"/>
                    <a:gd name="T64" fmla="*/ 71 w 126"/>
                    <a:gd name="T65" fmla="*/ 13 h 113"/>
                    <a:gd name="T66" fmla="*/ 26 w 126"/>
                    <a:gd name="T67" fmla="*/ 0 h 113"/>
                    <a:gd name="T68" fmla="*/ 18 w 126"/>
                    <a:gd name="T69" fmla="*/ 83 h 113"/>
                    <a:gd name="T70" fmla="*/ 10 w 126"/>
                    <a:gd name="T71" fmla="*/ 42 h 113"/>
                    <a:gd name="T72" fmla="*/ 26 w 126"/>
                    <a:gd name="T73" fmla="*/ 79 h 113"/>
                    <a:gd name="T74" fmla="*/ 10 w 126"/>
                    <a:gd name="T75" fmla="*/ 42 h 113"/>
                    <a:gd name="T76" fmla="*/ 65 w 126"/>
                    <a:gd name="T77" fmla="*/ 74 h 113"/>
                    <a:gd name="T78" fmla="*/ 43 w 126"/>
                    <a:gd name="T79" fmla="*/ 20 h 113"/>
                    <a:gd name="T80" fmla="*/ 65 w 126"/>
                    <a:gd name="T81" fmla="*/ 74 h 113"/>
                    <a:gd name="T82" fmla="*/ 54 w 126"/>
                    <a:gd name="T83" fmla="*/ 76 h 113"/>
                    <a:gd name="T84" fmla="*/ 33 w 126"/>
                    <a:gd name="T85" fmla="*/ 22 h 113"/>
                    <a:gd name="T86" fmla="*/ 54 w 126"/>
                    <a:gd name="T87" fmla="*/ 76 h 113"/>
                    <a:gd name="T88" fmla="*/ 46 w 126"/>
                    <a:gd name="T89" fmla="*/ 78 h 113"/>
                    <a:gd name="T90" fmla="*/ 24 w 126"/>
                    <a:gd name="T91" fmla="*/ 24 h 113"/>
                    <a:gd name="T92" fmla="*/ 46 w 126"/>
                    <a:gd name="T93" fmla="*/ 78 h 113"/>
                    <a:gd name="T94" fmla="*/ 35 w 126"/>
                    <a:gd name="T95" fmla="*/ 77 h 113"/>
                    <a:gd name="T96" fmla="*/ 17 w 126"/>
                    <a:gd name="T97" fmla="*/ 34 h 113"/>
                    <a:gd name="T98" fmla="*/ 35 w 126"/>
                    <a:gd name="T99" fmla="*/ 7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6" h="113">
                      <a:moveTo>
                        <a:pt x="18" y="83"/>
                      </a:moveTo>
                      <a:cubicBezTo>
                        <a:pt x="38" y="109"/>
                        <a:pt x="72" y="113"/>
                        <a:pt x="99" y="96"/>
                      </a:cubicBezTo>
                      <a:cubicBezTo>
                        <a:pt x="108" y="75"/>
                        <a:pt x="117" y="54"/>
                        <a:pt x="126" y="35"/>
                      </a:cubicBezTo>
                      <a:cubicBezTo>
                        <a:pt x="125" y="29"/>
                        <a:pt x="123" y="24"/>
                        <a:pt x="120" y="19"/>
                      </a:cubicBezTo>
                      <a:cubicBezTo>
                        <a:pt x="113" y="21"/>
                        <a:pt x="113" y="21"/>
                        <a:pt x="113" y="21"/>
                      </a:cubicBezTo>
                      <a:cubicBezTo>
                        <a:pt x="116" y="28"/>
                        <a:pt x="118" y="34"/>
                        <a:pt x="120" y="39"/>
                      </a:cubicBezTo>
                      <a:cubicBezTo>
                        <a:pt x="118" y="37"/>
                        <a:pt x="115" y="29"/>
                        <a:pt x="112" y="22"/>
                      </a:cubicBezTo>
                      <a:cubicBezTo>
                        <a:pt x="105" y="24"/>
                        <a:pt x="105" y="24"/>
                        <a:pt x="105" y="24"/>
                      </a:cubicBezTo>
                      <a:cubicBezTo>
                        <a:pt x="109" y="32"/>
                        <a:pt x="113" y="43"/>
                        <a:pt x="115" y="49"/>
                      </a:cubicBezTo>
                      <a:cubicBezTo>
                        <a:pt x="113" y="47"/>
                        <a:pt x="107" y="34"/>
                        <a:pt x="104" y="24"/>
                      </a:cubicBezTo>
                      <a:cubicBezTo>
                        <a:pt x="97" y="26"/>
                        <a:pt x="97" y="26"/>
                        <a:pt x="97" y="26"/>
                      </a:cubicBezTo>
                      <a:cubicBezTo>
                        <a:pt x="101" y="37"/>
                        <a:pt x="107" y="51"/>
                        <a:pt x="109" y="59"/>
                      </a:cubicBezTo>
                      <a:cubicBezTo>
                        <a:pt x="107" y="56"/>
                        <a:pt x="99" y="40"/>
                        <a:pt x="95" y="27"/>
                      </a:cubicBezTo>
                      <a:cubicBezTo>
                        <a:pt x="88" y="29"/>
                        <a:pt x="88" y="29"/>
                        <a:pt x="88" y="29"/>
                      </a:cubicBezTo>
                      <a:cubicBezTo>
                        <a:pt x="93" y="41"/>
                        <a:pt x="99" y="56"/>
                        <a:pt x="101" y="65"/>
                      </a:cubicBezTo>
                      <a:cubicBezTo>
                        <a:pt x="99" y="61"/>
                        <a:pt x="91" y="44"/>
                        <a:pt x="86" y="30"/>
                      </a:cubicBezTo>
                      <a:cubicBezTo>
                        <a:pt x="83" y="30"/>
                        <a:pt x="81" y="31"/>
                        <a:pt x="79" y="31"/>
                      </a:cubicBezTo>
                      <a:cubicBezTo>
                        <a:pt x="85" y="44"/>
                        <a:pt x="91" y="60"/>
                        <a:pt x="94" y="70"/>
                      </a:cubicBezTo>
                      <a:cubicBezTo>
                        <a:pt x="91" y="66"/>
                        <a:pt x="83" y="47"/>
                        <a:pt x="77" y="32"/>
                      </a:cubicBezTo>
                      <a:cubicBezTo>
                        <a:pt x="74" y="33"/>
                        <a:pt x="72" y="34"/>
                        <a:pt x="69" y="34"/>
                      </a:cubicBezTo>
                      <a:cubicBezTo>
                        <a:pt x="75" y="47"/>
                        <a:pt x="80" y="62"/>
                        <a:pt x="83" y="71"/>
                      </a:cubicBezTo>
                      <a:cubicBezTo>
                        <a:pt x="81" y="68"/>
                        <a:pt x="73" y="50"/>
                        <a:pt x="67" y="35"/>
                      </a:cubicBezTo>
                      <a:cubicBezTo>
                        <a:pt x="64" y="36"/>
                        <a:pt x="62" y="36"/>
                        <a:pt x="60" y="37"/>
                      </a:cubicBezTo>
                      <a:cubicBezTo>
                        <a:pt x="66" y="49"/>
                        <a:pt x="71" y="63"/>
                        <a:pt x="74" y="73"/>
                      </a:cubicBezTo>
                      <a:cubicBezTo>
                        <a:pt x="71" y="69"/>
                        <a:pt x="63" y="52"/>
                        <a:pt x="58" y="37"/>
                      </a:cubicBezTo>
                      <a:cubicBezTo>
                        <a:pt x="57" y="38"/>
                        <a:pt x="56" y="38"/>
                        <a:pt x="55" y="38"/>
                      </a:cubicBezTo>
                      <a:cubicBezTo>
                        <a:pt x="57" y="35"/>
                        <a:pt x="57" y="35"/>
                        <a:pt x="57" y="35"/>
                      </a:cubicBezTo>
                      <a:cubicBezTo>
                        <a:pt x="54" y="29"/>
                        <a:pt x="53" y="23"/>
                        <a:pt x="52" y="20"/>
                      </a:cubicBezTo>
                      <a:cubicBezTo>
                        <a:pt x="54" y="23"/>
                        <a:pt x="56" y="28"/>
                        <a:pt x="58" y="32"/>
                      </a:cubicBezTo>
                      <a:cubicBezTo>
                        <a:pt x="60" y="30"/>
                        <a:pt x="61" y="27"/>
                        <a:pt x="63" y="25"/>
                      </a:cubicBezTo>
                      <a:cubicBezTo>
                        <a:pt x="62" y="22"/>
                        <a:pt x="62" y="20"/>
                        <a:pt x="62" y="18"/>
                      </a:cubicBezTo>
                      <a:cubicBezTo>
                        <a:pt x="62" y="19"/>
                        <a:pt x="63" y="21"/>
                        <a:pt x="64" y="23"/>
                      </a:cubicBezTo>
                      <a:cubicBezTo>
                        <a:pt x="66" y="20"/>
                        <a:pt x="68" y="17"/>
                        <a:pt x="71" y="13"/>
                      </a:cubicBezTo>
                      <a:cubicBezTo>
                        <a:pt x="55" y="13"/>
                        <a:pt x="39" y="9"/>
                        <a:pt x="26" y="0"/>
                      </a:cubicBezTo>
                      <a:cubicBezTo>
                        <a:pt x="3" y="20"/>
                        <a:pt x="0" y="58"/>
                        <a:pt x="18" y="83"/>
                      </a:cubicBezTo>
                      <a:close/>
                      <a:moveTo>
                        <a:pt x="10" y="42"/>
                      </a:moveTo>
                      <a:cubicBezTo>
                        <a:pt x="15" y="51"/>
                        <a:pt x="22" y="69"/>
                        <a:pt x="26" y="79"/>
                      </a:cubicBezTo>
                      <a:cubicBezTo>
                        <a:pt x="23" y="75"/>
                        <a:pt x="12" y="50"/>
                        <a:pt x="10" y="42"/>
                      </a:cubicBezTo>
                      <a:close/>
                      <a:moveTo>
                        <a:pt x="65" y="74"/>
                      </a:moveTo>
                      <a:cubicBezTo>
                        <a:pt x="61" y="69"/>
                        <a:pt x="45" y="32"/>
                        <a:pt x="43" y="20"/>
                      </a:cubicBezTo>
                      <a:cubicBezTo>
                        <a:pt x="50" y="33"/>
                        <a:pt x="60" y="59"/>
                        <a:pt x="65" y="74"/>
                      </a:cubicBezTo>
                      <a:close/>
                      <a:moveTo>
                        <a:pt x="54" y="76"/>
                      </a:moveTo>
                      <a:cubicBezTo>
                        <a:pt x="50" y="70"/>
                        <a:pt x="35" y="34"/>
                        <a:pt x="33" y="22"/>
                      </a:cubicBezTo>
                      <a:cubicBezTo>
                        <a:pt x="39" y="35"/>
                        <a:pt x="50" y="61"/>
                        <a:pt x="54" y="76"/>
                      </a:cubicBezTo>
                      <a:close/>
                      <a:moveTo>
                        <a:pt x="46" y="78"/>
                      </a:moveTo>
                      <a:cubicBezTo>
                        <a:pt x="42" y="72"/>
                        <a:pt x="26" y="36"/>
                        <a:pt x="24" y="24"/>
                      </a:cubicBezTo>
                      <a:cubicBezTo>
                        <a:pt x="31" y="37"/>
                        <a:pt x="42" y="63"/>
                        <a:pt x="46" y="78"/>
                      </a:cubicBezTo>
                      <a:close/>
                      <a:moveTo>
                        <a:pt x="35" y="77"/>
                      </a:moveTo>
                      <a:cubicBezTo>
                        <a:pt x="31" y="73"/>
                        <a:pt x="19" y="43"/>
                        <a:pt x="17" y="34"/>
                      </a:cubicBezTo>
                      <a:cubicBezTo>
                        <a:pt x="23" y="44"/>
                        <a:pt x="31" y="65"/>
                        <a:pt x="35" y="77"/>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734" name="Group 1411"/>
              <p:cNvGrpSpPr/>
              <p:nvPr/>
            </p:nvGrpSpPr>
            <p:grpSpPr bwMode="auto">
              <a:xfrm flipH="1">
                <a:off x="4681228" y="-3131"/>
                <a:ext cx="2129254" cy="6866846"/>
                <a:chOff x="2048" y="-35"/>
                <a:chExt cx="1360" cy="4386"/>
              </a:xfrm>
            </p:grpSpPr>
            <p:sp>
              <p:nvSpPr>
                <p:cNvPr id="1993" name="Freeform 1211"/>
                <p:cNvSpPr/>
                <p:nvPr/>
              </p:nvSpPr>
              <p:spPr bwMode="auto">
                <a:xfrm>
                  <a:off x="2947" y="473"/>
                  <a:ext cx="199" cy="488"/>
                </a:xfrm>
                <a:custGeom>
                  <a:avLst/>
                  <a:gdLst>
                    <a:gd name="T0" fmla="*/ 68 w 84"/>
                    <a:gd name="T1" fmla="*/ 206 h 206"/>
                    <a:gd name="T2" fmla="*/ 74 w 84"/>
                    <a:gd name="T3" fmla="*/ 197 h 206"/>
                    <a:gd name="T4" fmla="*/ 79 w 84"/>
                    <a:gd name="T5" fmla="*/ 0 h 206"/>
                    <a:gd name="T6" fmla="*/ 69 w 84"/>
                    <a:gd name="T7" fmla="*/ 6 h 206"/>
                    <a:gd name="T8" fmla="*/ 68 w 84"/>
                    <a:gd name="T9" fmla="*/ 206 h 206"/>
                  </a:gdLst>
                  <a:ahLst/>
                  <a:cxnLst>
                    <a:cxn ang="0">
                      <a:pos x="T0" y="T1"/>
                    </a:cxn>
                    <a:cxn ang="0">
                      <a:pos x="T2" y="T3"/>
                    </a:cxn>
                    <a:cxn ang="0">
                      <a:pos x="T4" y="T5"/>
                    </a:cxn>
                    <a:cxn ang="0">
                      <a:pos x="T6" y="T7"/>
                    </a:cxn>
                    <a:cxn ang="0">
                      <a:pos x="T8" y="T9"/>
                    </a:cxn>
                  </a:cxnLst>
                  <a:rect l="0" t="0" r="r" b="b"/>
                  <a:pathLst>
                    <a:path w="84" h="206">
                      <a:moveTo>
                        <a:pt x="68" y="206"/>
                      </a:moveTo>
                      <a:cubicBezTo>
                        <a:pt x="70" y="203"/>
                        <a:pt x="72" y="200"/>
                        <a:pt x="74" y="197"/>
                      </a:cubicBezTo>
                      <a:cubicBezTo>
                        <a:pt x="16" y="141"/>
                        <a:pt x="84" y="66"/>
                        <a:pt x="79" y="0"/>
                      </a:cubicBezTo>
                      <a:cubicBezTo>
                        <a:pt x="75" y="2"/>
                        <a:pt x="72" y="4"/>
                        <a:pt x="69" y="6"/>
                      </a:cubicBezTo>
                      <a:cubicBezTo>
                        <a:pt x="75" y="75"/>
                        <a:pt x="0" y="155"/>
                        <a:pt x="68" y="206"/>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4" name="Freeform 1212"/>
                <p:cNvSpPr>
                  <a:spLocks noEditPoints="1"/>
                </p:cNvSpPr>
                <p:nvPr/>
              </p:nvSpPr>
              <p:spPr bwMode="auto">
                <a:xfrm>
                  <a:off x="2954" y="1102"/>
                  <a:ext cx="218" cy="199"/>
                </a:xfrm>
                <a:custGeom>
                  <a:avLst/>
                  <a:gdLst>
                    <a:gd name="T0" fmla="*/ 51 w 92"/>
                    <a:gd name="T1" fmla="*/ 78 h 84"/>
                    <a:gd name="T2" fmla="*/ 90 w 92"/>
                    <a:gd name="T3" fmla="*/ 32 h 84"/>
                    <a:gd name="T4" fmla="*/ 43 w 92"/>
                    <a:gd name="T5" fmla="*/ 6 h 84"/>
                    <a:gd name="T6" fmla="*/ 2 w 92"/>
                    <a:gd name="T7" fmla="*/ 49 h 84"/>
                    <a:gd name="T8" fmla="*/ 51 w 92"/>
                    <a:gd name="T9" fmla="*/ 78 h 84"/>
                    <a:gd name="T10" fmla="*/ 37 w 92"/>
                    <a:gd name="T11" fmla="*/ 21 h 84"/>
                    <a:gd name="T12" fmla="*/ 65 w 92"/>
                    <a:gd name="T13" fmla="*/ 27 h 84"/>
                    <a:gd name="T14" fmla="*/ 59 w 92"/>
                    <a:gd name="T15" fmla="*/ 57 h 84"/>
                    <a:gd name="T16" fmla="*/ 30 w 92"/>
                    <a:gd name="T17" fmla="*/ 51 h 84"/>
                    <a:gd name="T18" fmla="*/ 37 w 92"/>
                    <a:gd name="T19" fmla="*/ 2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84">
                      <a:moveTo>
                        <a:pt x="51" y="78"/>
                      </a:moveTo>
                      <a:cubicBezTo>
                        <a:pt x="68" y="74"/>
                        <a:pt x="92" y="52"/>
                        <a:pt x="90" y="32"/>
                      </a:cubicBezTo>
                      <a:cubicBezTo>
                        <a:pt x="88" y="11"/>
                        <a:pt x="73" y="0"/>
                        <a:pt x="43" y="6"/>
                      </a:cubicBezTo>
                      <a:cubicBezTo>
                        <a:pt x="14" y="12"/>
                        <a:pt x="0" y="28"/>
                        <a:pt x="2" y="49"/>
                      </a:cubicBezTo>
                      <a:cubicBezTo>
                        <a:pt x="5" y="70"/>
                        <a:pt x="26" y="84"/>
                        <a:pt x="51" y="78"/>
                      </a:cubicBezTo>
                      <a:moveTo>
                        <a:pt x="37" y="21"/>
                      </a:moveTo>
                      <a:cubicBezTo>
                        <a:pt x="47" y="15"/>
                        <a:pt x="59" y="17"/>
                        <a:pt x="65" y="27"/>
                      </a:cubicBezTo>
                      <a:cubicBezTo>
                        <a:pt x="71" y="36"/>
                        <a:pt x="68" y="50"/>
                        <a:pt x="59" y="57"/>
                      </a:cubicBezTo>
                      <a:cubicBezTo>
                        <a:pt x="49" y="63"/>
                        <a:pt x="36" y="61"/>
                        <a:pt x="30" y="51"/>
                      </a:cubicBezTo>
                      <a:cubicBezTo>
                        <a:pt x="25" y="42"/>
                        <a:pt x="28" y="28"/>
                        <a:pt x="37" y="21"/>
                      </a:cubicBezTo>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5" name="Freeform 1213"/>
                <p:cNvSpPr/>
                <p:nvPr/>
              </p:nvSpPr>
              <p:spPr bwMode="auto">
                <a:xfrm>
                  <a:off x="3082" y="0"/>
                  <a:ext cx="16" cy="28"/>
                </a:xfrm>
                <a:custGeom>
                  <a:avLst/>
                  <a:gdLst>
                    <a:gd name="T0" fmla="*/ 7 w 7"/>
                    <a:gd name="T1" fmla="*/ 0 h 12"/>
                    <a:gd name="T2" fmla="*/ 0 w 7"/>
                    <a:gd name="T3" fmla="*/ 3 h 12"/>
                    <a:gd name="T4" fmla="*/ 5 w 7"/>
                    <a:gd name="T5" fmla="*/ 12 h 12"/>
                    <a:gd name="T6" fmla="*/ 7 w 7"/>
                    <a:gd name="T7" fmla="*/ 0 h 12"/>
                  </a:gdLst>
                  <a:ahLst/>
                  <a:cxnLst>
                    <a:cxn ang="0">
                      <a:pos x="T0" y="T1"/>
                    </a:cxn>
                    <a:cxn ang="0">
                      <a:pos x="T2" y="T3"/>
                    </a:cxn>
                    <a:cxn ang="0">
                      <a:pos x="T4" y="T5"/>
                    </a:cxn>
                    <a:cxn ang="0">
                      <a:pos x="T6" y="T7"/>
                    </a:cxn>
                  </a:cxnLst>
                  <a:rect l="0" t="0" r="r" b="b"/>
                  <a:pathLst>
                    <a:path w="7" h="12">
                      <a:moveTo>
                        <a:pt x="7" y="0"/>
                      </a:moveTo>
                      <a:cubicBezTo>
                        <a:pt x="5" y="1"/>
                        <a:pt x="2" y="2"/>
                        <a:pt x="0" y="3"/>
                      </a:cubicBezTo>
                      <a:cubicBezTo>
                        <a:pt x="2" y="5"/>
                        <a:pt x="3" y="9"/>
                        <a:pt x="5" y="12"/>
                      </a:cubicBezTo>
                      <a:lnTo>
                        <a:pt x="7"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6" name="Freeform 1214"/>
                <p:cNvSpPr>
                  <a:spLocks noEditPoints="1"/>
                </p:cNvSpPr>
                <p:nvPr/>
              </p:nvSpPr>
              <p:spPr bwMode="auto">
                <a:xfrm>
                  <a:off x="2980" y="3835"/>
                  <a:ext cx="428" cy="516"/>
                </a:xfrm>
                <a:custGeom>
                  <a:avLst/>
                  <a:gdLst>
                    <a:gd name="T0" fmla="*/ 116 w 181"/>
                    <a:gd name="T1" fmla="*/ 122 h 218"/>
                    <a:gd name="T2" fmla="*/ 116 w 181"/>
                    <a:gd name="T3" fmla="*/ 28 h 218"/>
                    <a:gd name="T4" fmla="*/ 113 w 181"/>
                    <a:gd name="T5" fmla="*/ 25 h 218"/>
                    <a:gd name="T6" fmla="*/ 89 w 181"/>
                    <a:gd name="T7" fmla="*/ 32 h 218"/>
                    <a:gd name="T8" fmla="*/ 98 w 181"/>
                    <a:gd name="T9" fmla="*/ 10 h 218"/>
                    <a:gd name="T10" fmla="*/ 90 w 181"/>
                    <a:gd name="T11" fmla="*/ 2 h 218"/>
                    <a:gd name="T12" fmla="*/ 56 w 181"/>
                    <a:gd name="T13" fmla="*/ 0 h 218"/>
                    <a:gd name="T14" fmla="*/ 11 w 181"/>
                    <a:gd name="T15" fmla="*/ 61 h 218"/>
                    <a:gd name="T16" fmla="*/ 9 w 181"/>
                    <a:gd name="T17" fmla="*/ 96 h 218"/>
                    <a:gd name="T18" fmla="*/ 53 w 181"/>
                    <a:gd name="T19" fmla="*/ 145 h 218"/>
                    <a:gd name="T20" fmla="*/ 58 w 181"/>
                    <a:gd name="T21" fmla="*/ 181 h 218"/>
                    <a:gd name="T22" fmla="*/ 33 w 181"/>
                    <a:gd name="T23" fmla="*/ 218 h 218"/>
                    <a:gd name="T24" fmla="*/ 141 w 181"/>
                    <a:gd name="T25" fmla="*/ 218 h 218"/>
                    <a:gd name="T26" fmla="*/ 181 w 181"/>
                    <a:gd name="T27" fmla="*/ 159 h 218"/>
                    <a:gd name="T28" fmla="*/ 116 w 181"/>
                    <a:gd name="T29" fmla="*/ 122 h 218"/>
                    <a:gd name="T30" fmla="*/ 84 w 181"/>
                    <a:gd name="T31" fmla="*/ 198 h 218"/>
                    <a:gd name="T32" fmla="*/ 68 w 181"/>
                    <a:gd name="T33" fmla="*/ 184 h 218"/>
                    <a:gd name="T34" fmla="*/ 84 w 181"/>
                    <a:gd name="T35" fmla="*/ 149 h 218"/>
                    <a:gd name="T36" fmla="*/ 44 w 181"/>
                    <a:gd name="T37" fmla="*/ 100 h 218"/>
                    <a:gd name="T38" fmla="*/ 32 w 181"/>
                    <a:gd name="T39" fmla="*/ 112 h 218"/>
                    <a:gd name="T40" fmla="*/ 21 w 181"/>
                    <a:gd name="T41" fmla="*/ 62 h 218"/>
                    <a:gd name="T42" fmla="*/ 73 w 181"/>
                    <a:gd name="T43" fmla="*/ 67 h 218"/>
                    <a:gd name="T44" fmla="*/ 59 w 181"/>
                    <a:gd name="T45" fmla="*/ 83 h 218"/>
                    <a:gd name="T46" fmla="*/ 114 w 181"/>
                    <a:gd name="T47" fmla="*/ 147 h 218"/>
                    <a:gd name="T48" fmla="*/ 84 w 181"/>
                    <a:gd name="T49" fmla="*/ 19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218">
                      <a:moveTo>
                        <a:pt x="116" y="122"/>
                      </a:moveTo>
                      <a:cubicBezTo>
                        <a:pt x="95" y="94"/>
                        <a:pt x="97" y="55"/>
                        <a:pt x="116" y="28"/>
                      </a:cubicBezTo>
                      <a:cubicBezTo>
                        <a:pt x="113" y="25"/>
                        <a:pt x="113" y="25"/>
                        <a:pt x="113" y="25"/>
                      </a:cubicBezTo>
                      <a:cubicBezTo>
                        <a:pt x="102" y="28"/>
                        <a:pt x="93" y="31"/>
                        <a:pt x="89" y="32"/>
                      </a:cubicBezTo>
                      <a:cubicBezTo>
                        <a:pt x="91" y="26"/>
                        <a:pt x="94" y="19"/>
                        <a:pt x="98" y="10"/>
                      </a:cubicBezTo>
                      <a:cubicBezTo>
                        <a:pt x="95" y="7"/>
                        <a:pt x="93" y="4"/>
                        <a:pt x="90" y="2"/>
                      </a:cubicBezTo>
                      <a:cubicBezTo>
                        <a:pt x="79" y="4"/>
                        <a:pt x="67" y="3"/>
                        <a:pt x="56" y="0"/>
                      </a:cubicBezTo>
                      <a:cubicBezTo>
                        <a:pt x="43" y="17"/>
                        <a:pt x="24" y="42"/>
                        <a:pt x="11" y="61"/>
                      </a:cubicBezTo>
                      <a:cubicBezTo>
                        <a:pt x="2" y="75"/>
                        <a:pt x="0" y="84"/>
                        <a:pt x="9" y="96"/>
                      </a:cubicBezTo>
                      <a:cubicBezTo>
                        <a:pt x="17" y="108"/>
                        <a:pt x="36" y="127"/>
                        <a:pt x="53" y="145"/>
                      </a:cubicBezTo>
                      <a:cubicBezTo>
                        <a:pt x="61" y="154"/>
                        <a:pt x="65" y="168"/>
                        <a:pt x="58" y="181"/>
                      </a:cubicBezTo>
                      <a:cubicBezTo>
                        <a:pt x="55" y="188"/>
                        <a:pt x="43" y="203"/>
                        <a:pt x="33" y="218"/>
                      </a:cubicBezTo>
                      <a:cubicBezTo>
                        <a:pt x="141" y="218"/>
                        <a:pt x="141" y="218"/>
                        <a:pt x="141" y="218"/>
                      </a:cubicBezTo>
                      <a:cubicBezTo>
                        <a:pt x="155" y="198"/>
                        <a:pt x="169" y="177"/>
                        <a:pt x="181" y="159"/>
                      </a:cubicBezTo>
                      <a:cubicBezTo>
                        <a:pt x="156" y="156"/>
                        <a:pt x="132" y="144"/>
                        <a:pt x="116" y="122"/>
                      </a:cubicBezTo>
                      <a:close/>
                      <a:moveTo>
                        <a:pt x="84" y="198"/>
                      </a:moveTo>
                      <a:cubicBezTo>
                        <a:pt x="81" y="196"/>
                        <a:pt x="70" y="186"/>
                        <a:pt x="68" y="184"/>
                      </a:cubicBezTo>
                      <a:cubicBezTo>
                        <a:pt x="75" y="172"/>
                        <a:pt x="85" y="158"/>
                        <a:pt x="84" y="149"/>
                      </a:cubicBezTo>
                      <a:cubicBezTo>
                        <a:pt x="81" y="133"/>
                        <a:pt x="55" y="109"/>
                        <a:pt x="44" y="100"/>
                      </a:cubicBezTo>
                      <a:cubicBezTo>
                        <a:pt x="41" y="103"/>
                        <a:pt x="34" y="110"/>
                        <a:pt x="32" y="112"/>
                      </a:cubicBezTo>
                      <a:cubicBezTo>
                        <a:pt x="33" y="102"/>
                        <a:pt x="23" y="69"/>
                        <a:pt x="21" y="62"/>
                      </a:cubicBezTo>
                      <a:cubicBezTo>
                        <a:pt x="27" y="65"/>
                        <a:pt x="66" y="67"/>
                        <a:pt x="73" y="67"/>
                      </a:cubicBezTo>
                      <a:cubicBezTo>
                        <a:pt x="72" y="70"/>
                        <a:pt x="64" y="80"/>
                        <a:pt x="59" y="83"/>
                      </a:cubicBezTo>
                      <a:cubicBezTo>
                        <a:pt x="88" y="110"/>
                        <a:pt x="111" y="126"/>
                        <a:pt x="114" y="147"/>
                      </a:cubicBezTo>
                      <a:cubicBezTo>
                        <a:pt x="116" y="161"/>
                        <a:pt x="95" y="184"/>
                        <a:pt x="84" y="198"/>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7" name="Freeform 1215"/>
                <p:cNvSpPr/>
                <p:nvPr/>
              </p:nvSpPr>
              <p:spPr bwMode="auto">
                <a:xfrm>
                  <a:off x="3238" y="2893"/>
                  <a:ext cx="31" cy="26"/>
                </a:xfrm>
                <a:custGeom>
                  <a:avLst/>
                  <a:gdLst>
                    <a:gd name="T0" fmla="*/ 13 w 13"/>
                    <a:gd name="T1" fmla="*/ 0 h 11"/>
                    <a:gd name="T2" fmla="*/ 0 w 13"/>
                    <a:gd name="T3" fmla="*/ 8 h 11"/>
                    <a:gd name="T4" fmla="*/ 4 w 13"/>
                    <a:gd name="T5" fmla="*/ 11 h 11"/>
                    <a:gd name="T6" fmla="*/ 13 w 13"/>
                    <a:gd name="T7" fmla="*/ 0 h 11"/>
                  </a:gdLst>
                  <a:ahLst/>
                  <a:cxnLst>
                    <a:cxn ang="0">
                      <a:pos x="T0" y="T1"/>
                    </a:cxn>
                    <a:cxn ang="0">
                      <a:pos x="T2" y="T3"/>
                    </a:cxn>
                    <a:cxn ang="0">
                      <a:pos x="T4" y="T5"/>
                    </a:cxn>
                    <a:cxn ang="0">
                      <a:pos x="T6" y="T7"/>
                    </a:cxn>
                  </a:cxnLst>
                  <a:rect l="0" t="0" r="r" b="b"/>
                  <a:pathLst>
                    <a:path w="13" h="11">
                      <a:moveTo>
                        <a:pt x="13" y="0"/>
                      </a:moveTo>
                      <a:cubicBezTo>
                        <a:pt x="8" y="2"/>
                        <a:pt x="4" y="5"/>
                        <a:pt x="0" y="8"/>
                      </a:cubicBezTo>
                      <a:cubicBezTo>
                        <a:pt x="4" y="11"/>
                        <a:pt x="4" y="11"/>
                        <a:pt x="4" y="11"/>
                      </a:cubicBezTo>
                      <a:cubicBezTo>
                        <a:pt x="7" y="7"/>
                        <a:pt x="9" y="4"/>
                        <a:pt x="13"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8" name="Freeform 1216"/>
                <p:cNvSpPr/>
                <p:nvPr/>
              </p:nvSpPr>
              <p:spPr bwMode="auto">
                <a:xfrm>
                  <a:off x="3079" y="383"/>
                  <a:ext cx="41" cy="45"/>
                </a:xfrm>
                <a:custGeom>
                  <a:avLst/>
                  <a:gdLst>
                    <a:gd name="T0" fmla="*/ 0 w 17"/>
                    <a:gd name="T1" fmla="*/ 7 h 19"/>
                    <a:gd name="T2" fmla="*/ 7 w 17"/>
                    <a:gd name="T3" fmla="*/ 19 h 19"/>
                    <a:gd name="T4" fmla="*/ 17 w 17"/>
                    <a:gd name="T5" fmla="*/ 14 h 19"/>
                    <a:gd name="T6" fmla="*/ 10 w 17"/>
                    <a:gd name="T7" fmla="*/ 0 h 19"/>
                    <a:gd name="T8" fmla="*/ 0 w 17"/>
                    <a:gd name="T9" fmla="*/ 7 h 19"/>
                  </a:gdLst>
                  <a:ahLst/>
                  <a:cxnLst>
                    <a:cxn ang="0">
                      <a:pos x="T0" y="T1"/>
                    </a:cxn>
                    <a:cxn ang="0">
                      <a:pos x="T2" y="T3"/>
                    </a:cxn>
                    <a:cxn ang="0">
                      <a:pos x="T4" y="T5"/>
                    </a:cxn>
                    <a:cxn ang="0">
                      <a:pos x="T6" y="T7"/>
                    </a:cxn>
                    <a:cxn ang="0">
                      <a:pos x="T8" y="T9"/>
                    </a:cxn>
                  </a:cxnLst>
                  <a:rect l="0" t="0" r="r" b="b"/>
                  <a:pathLst>
                    <a:path w="17" h="19">
                      <a:moveTo>
                        <a:pt x="0" y="7"/>
                      </a:moveTo>
                      <a:cubicBezTo>
                        <a:pt x="3" y="11"/>
                        <a:pt x="5" y="15"/>
                        <a:pt x="7" y="19"/>
                      </a:cubicBezTo>
                      <a:cubicBezTo>
                        <a:pt x="10" y="17"/>
                        <a:pt x="13" y="16"/>
                        <a:pt x="17" y="14"/>
                      </a:cubicBezTo>
                      <a:cubicBezTo>
                        <a:pt x="15" y="10"/>
                        <a:pt x="13" y="5"/>
                        <a:pt x="10" y="0"/>
                      </a:cubicBezTo>
                      <a:cubicBezTo>
                        <a:pt x="6" y="3"/>
                        <a:pt x="3" y="5"/>
                        <a:pt x="0" y="7"/>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9" name="Freeform 1217"/>
                <p:cNvSpPr/>
                <p:nvPr/>
              </p:nvSpPr>
              <p:spPr bwMode="auto">
                <a:xfrm>
                  <a:off x="3148" y="2072"/>
                  <a:ext cx="71" cy="71"/>
                </a:xfrm>
                <a:custGeom>
                  <a:avLst/>
                  <a:gdLst>
                    <a:gd name="T0" fmla="*/ 13 w 30"/>
                    <a:gd name="T1" fmla="*/ 25 h 30"/>
                    <a:gd name="T2" fmla="*/ 21 w 30"/>
                    <a:gd name="T3" fmla="*/ 30 h 30"/>
                    <a:gd name="T4" fmla="*/ 30 w 30"/>
                    <a:gd name="T5" fmla="*/ 8 h 30"/>
                    <a:gd name="T6" fmla="*/ 22 w 30"/>
                    <a:gd name="T7" fmla="*/ 0 h 30"/>
                    <a:gd name="T8" fmla="*/ 0 w 30"/>
                    <a:gd name="T9" fmla="*/ 14 h 30"/>
                    <a:gd name="T10" fmla="*/ 13 w 30"/>
                    <a:gd name="T11" fmla="*/ 25 h 30"/>
                  </a:gdLst>
                  <a:ahLst/>
                  <a:cxnLst>
                    <a:cxn ang="0">
                      <a:pos x="T0" y="T1"/>
                    </a:cxn>
                    <a:cxn ang="0">
                      <a:pos x="T2" y="T3"/>
                    </a:cxn>
                    <a:cxn ang="0">
                      <a:pos x="T4" y="T5"/>
                    </a:cxn>
                    <a:cxn ang="0">
                      <a:pos x="T6" y="T7"/>
                    </a:cxn>
                    <a:cxn ang="0">
                      <a:pos x="T8" y="T9"/>
                    </a:cxn>
                    <a:cxn ang="0">
                      <a:pos x="T10" y="T11"/>
                    </a:cxn>
                  </a:cxnLst>
                  <a:rect l="0" t="0" r="r" b="b"/>
                  <a:pathLst>
                    <a:path w="30" h="30">
                      <a:moveTo>
                        <a:pt x="13" y="25"/>
                      </a:moveTo>
                      <a:cubicBezTo>
                        <a:pt x="15" y="27"/>
                        <a:pt x="18" y="28"/>
                        <a:pt x="21" y="30"/>
                      </a:cubicBezTo>
                      <a:cubicBezTo>
                        <a:pt x="21" y="21"/>
                        <a:pt x="25" y="14"/>
                        <a:pt x="30" y="8"/>
                      </a:cubicBezTo>
                      <a:cubicBezTo>
                        <a:pt x="27" y="6"/>
                        <a:pt x="24" y="3"/>
                        <a:pt x="22" y="0"/>
                      </a:cubicBezTo>
                      <a:cubicBezTo>
                        <a:pt x="13" y="1"/>
                        <a:pt x="6" y="5"/>
                        <a:pt x="0" y="14"/>
                      </a:cubicBezTo>
                      <a:cubicBezTo>
                        <a:pt x="4" y="18"/>
                        <a:pt x="8" y="22"/>
                        <a:pt x="13" y="25"/>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0" name="Freeform 1218"/>
                <p:cNvSpPr/>
                <p:nvPr/>
              </p:nvSpPr>
              <p:spPr bwMode="auto">
                <a:xfrm>
                  <a:off x="3134" y="3310"/>
                  <a:ext cx="142" cy="137"/>
                </a:xfrm>
                <a:custGeom>
                  <a:avLst/>
                  <a:gdLst>
                    <a:gd name="T0" fmla="*/ 35 w 142"/>
                    <a:gd name="T1" fmla="*/ 137 h 137"/>
                    <a:gd name="T2" fmla="*/ 142 w 142"/>
                    <a:gd name="T3" fmla="*/ 30 h 137"/>
                    <a:gd name="T4" fmla="*/ 0 w 142"/>
                    <a:gd name="T5" fmla="*/ 0 h 137"/>
                    <a:gd name="T6" fmla="*/ 35 w 142"/>
                    <a:gd name="T7" fmla="*/ 137 h 137"/>
                  </a:gdLst>
                  <a:ahLst/>
                  <a:cxnLst>
                    <a:cxn ang="0">
                      <a:pos x="T0" y="T1"/>
                    </a:cxn>
                    <a:cxn ang="0">
                      <a:pos x="T2" y="T3"/>
                    </a:cxn>
                    <a:cxn ang="0">
                      <a:pos x="T4" y="T5"/>
                    </a:cxn>
                    <a:cxn ang="0">
                      <a:pos x="T6" y="T7"/>
                    </a:cxn>
                  </a:cxnLst>
                  <a:rect l="0" t="0" r="r" b="b"/>
                  <a:pathLst>
                    <a:path w="142" h="137">
                      <a:moveTo>
                        <a:pt x="35" y="137"/>
                      </a:moveTo>
                      <a:lnTo>
                        <a:pt x="142" y="30"/>
                      </a:lnTo>
                      <a:lnTo>
                        <a:pt x="0" y="0"/>
                      </a:lnTo>
                      <a:lnTo>
                        <a:pt x="35" y="137"/>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1" name="Freeform 1219"/>
                <p:cNvSpPr/>
                <p:nvPr/>
              </p:nvSpPr>
              <p:spPr bwMode="auto">
                <a:xfrm>
                  <a:off x="3063" y="2269"/>
                  <a:ext cx="156" cy="151"/>
                </a:xfrm>
                <a:custGeom>
                  <a:avLst/>
                  <a:gdLst>
                    <a:gd name="T0" fmla="*/ 54 w 156"/>
                    <a:gd name="T1" fmla="*/ 111 h 151"/>
                    <a:gd name="T2" fmla="*/ 156 w 156"/>
                    <a:gd name="T3" fmla="*/ 137 h 151"/>
                    <a:gd name="T4" fmla="*/ 14 w 156"/>
                    <a:gd name="T5" fmla="*/ 0 h 151"/>
                    <a:gd name="T6" fmla="*/ 0 w 156"/>
                    <a:gd name="T7" fmla="*/ 151 h 151"/>
                    <a:gd name="T8" fmla="*/ 54 w 156"/>
                    <a:gd name="T9" fmla="*/ 111 h 151"/>
                  </a:gdLst>
                  <a:ahLst/>
                  <a:cxnLst>
                    <a:cxn ang="0">
                      <a:pos x="T0" y="T1"/>
                    </a:cxn>
                    <a:cxn ang="0">
                      <a:pos x="T2" y="T3"/>
                    </a:cxn>
                    <a:cxn ang="0">
                      <a:pos x="T4" y="T5"/>
                    </a:cxn>
                    <a:cxn ang="0">
                      <a:pos x="T6" y="T7"/>
                    </a:cxn>
                    <a:cxn ang="0">
                      <a:pos x="T8" y="T9"/>
                    </a:cxn>
                  </a:cxnLst>
                  <a:rect l="0" t="0" r="r" b="b"/>
                  <a:pathLst>
                    <a:path w="156" h="151">
                      <a:moveTo>
                        <a:pt x="54" y="111"/>
                      </a:moveTo>
                      <a:lnTo>
                        <a:pt x="156" y="137"/>
                      </a:lnTo>
                      <a:lnTo>
                        <a:pt x="14" y="0"/>
                      </a:lnTo>
                      <a:lnTo>
                        <a:pt x="0" y="151"/>
                      </a:lnTo>
                      <a:lnTo>
                        <a:pt x="54" y="111"/>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2" name="Freeform 1220"/>
                <p:cNvSpPr/>
                <p:nvPr/>
              </p:nvSpPr>
              <p:spPr bwMode="auto">
                <a:xfrm>
                  <a:off x="3063" y="2269"/>
                  <a:ext cx="156" cy="151"/>
                </a:xfrm>
                <a:custGeom>
                  <a:avLst/>
                  <a:gdLst>
                    <a:gd name="T0" fmla="*/ 54 w 156"/>
                    <a:gd name="T1" fmla="*/ 111 h 151"/>
                    <a:gd name="T2" fmla="*/ 156 w 156"/>
                    <a:gd name="T3" fmla="*/ 137 h 151"/>
                    <a:gd name="T4" fmla="*/ 14 w 156"/>
                    <a:gd name="T5" fmla="*/ 0 h 151"/>
                    <a:gd name="T6" fmla="*/ 0 w 156"/>
                    <a:gd name="T7" fmla="*/ 151 h 151"/>
                    <a:gd name="T8" fmla="*/ 54 w 156"/>
                    <a:gd name="T9" fmla="*/ 111 h 151"/>
                  </a:gdLst>
                  <a:ahLst/>
                  <a:cxnLst>
                    <a:cxn ang="0">
                      <a:pos x="T0" y="T1"/>
                    </a:cxn>
                    <a:cxn ang="0">
                      <a:pos x="T2" y="T3"/>
                    </a:cxn>
                    <a:cxn ang="0">
                      <a:pos x="T4" y="T5"/>
                    </a:cxn>
                    <a:cxn ang="0">
                      <a:pos x="T6" y="T7"/>
                    </a:cxn>
                    <a:cxn ang="0">
                      <a:pos x="T8" y="T9"/>
                    </a:cxn>
                  </a:cxnLst>
                  <a:rect l="0" t="0" r="r" b="b"/>
                  <a:pathLst>
                    <a:path w="156" h="151">
                      <a:moveTo>
                        <a:pt x="54" y="111"/>
                      </a:moveTo>
                      <a:lnTo>
                        <a:pt x="156" y="137"/>
                      </a:lnTo>
                      <a:lnTo>
                        <a:pt x="14" y="0"/>
                      </a:lnTo>
                      <a:lnTo>
                        <a:pt x="0" y="151"/>
                      </a:lnTo>
                      <a:lnTo>
                        <a:pt x="54" y="1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3" name="Freeform 1221"/>
                <p:cNvSpPr/>
                <p:nvPr/>
              </p:nvSpPr>
              <p:spPr bwMode="auto">
                <a:xfrm>
                  <a:off x="3122" y="1871"/>
                  <a:ext cx="78" cy="104"/>
                </a:xfrm>
                <a:custGeom>
                  <a:avLst/>
                  <a:gdLst>
                    <a:gd name="T0" fmla="*/ 0 w 33"/>
                    <a:gd name="T1" fmla="*/ 33 h 44"/>
                    <a:gd name="T2" fmla="*/ 28 w 33"/>
                    <a:gd name="T3" fmla="*/ 44 h 44"/>
                    <a:gd name="T4" fmla="*/ 33 w 33"/>
                    <a:gd name="T5" fmla="*/ 35 h 44"/>
                    <a:gd name="T6" fmla="*/ 12 w 33"/>
                    <a:gd name="T7" fmla="*/ 0 h 44"/>
                    <a:gd name="T8" fmla="*/ 0 w 33"/>
                    <a:gd name="T9" fmla="*/ 33 h 44"/>
                  </a:gdLst>
                  <a:ahLst/>
                  <a:cxnLst>
                    <a:cxn ang="0">
                      <a:pos x="T0" y="T1"/>
                    </a:cxn>
                    <a:cxn ang="0">
                      <a:pos x="T2" y="T3"/>
                    </a:cxn>
                    <a:cxn ang="0">
                      <a:pos x="T4" y="T5"/>
                    </a:cxn>
                    <a:cxn ang="0">
                      <a:pos x="T6" y="T7"/>
                    </a:cxn>
                    <a:cxn ang="0">
                      <a:pos x="T8" y="T9"/>
                    </a:cxn>
                  </a:cxnLst>
                  <a:rect l="0" t="0" r="r" b="b"/>
                  <a:pathLst>
                    <a:path w="33" h="44">
                      <a:moveTo>
                        <a:pt x="0" y="33"/>
                      </a:moveTo>
                      <a:cubicBezTo>
                        <a:pt x="11" y="34"/>
                        <a:pt x="20" y="38"/>
                        <a:pt x="28" y="44"/>
                      </a:cubicBezTo>
                      <a:cubicBezTo>
                        <a:pt x="29" y="41"/>
                        <a:pt x="31" y="38"/>
                        <a:pt x="33" y="35"/>
                      </a:cubicBezTo>
                      <a:cubicBezTo>
                        <a:pt x="32" y="21"/>
                        <a:pt x="25" y="9"/>
                        <a:pt x="12" y="0"/>
                      </a:cubicBezTo>
                      <a:cubicBezTo>
                        <a:pt x="7" y="10"/>
                        <a:pt x="3" y="21"/>
                        <a:pt x="0" y="33"/>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4" name="Freeform 1222"/>
                <p:cNvSpPr/>
                <p:nvPr/>
              </p:nvSpPr>
              <p:spPr bwMode="auto">
                <a:xfrm>
                  <a:off x="3226" y="2915"/>
                  <a:ext cx="19" cy="21"/>
                </a:xfrm>
                <a:custGeom>
                  <a:avLst/>
                  <a:gdLst>
                    <a:gd name="T0" fmla="*/ 0 w 8"/>
                    <a:gd name="T1" fmla="*/ 4 h 9"/>
                    <a:gd name="T2" fmla="*/ 6 w 8"/>
                    <a:gd name="T3" fmla="*/ 9 h 9"/>
                    <a:gd name="T4" fmla="*/ 8 w 8"/>
                    <a:gd name="T5" fmla="*/ 4 h 9"/>
                    <a:gd name="T6" fmla="*/ 4 w 8"/>
                    <a:gd name="T7" fmla="*/ 0 h 9"/>
                    <a:gd name="T8" fmla="*/ 0 w 8"/>
                    <a:gd name="T9" fmla="*/ 4 h 9"/>
                  </a:gdLst>
                  <a:ahLst/>
                  <a:cxnLst>
                    <a:cxn ang="0">
                      <a:pos x="T0" y="T1"/>
                    </a:cxn>
                    <a:cxn ang="0">
                      <a:pos x="T2" y="T3"/>
                    </a:cxn>
                    <a:cxn ang="0">
                      <a:pos x="T4" y="T5"/>
                    </a:cxn>
                    <a:cxn ang="0">
                      <a:pos x="T6" y="T7"/>
                    </a:cxn>
                    <a:cxn ang="0">
                      <a:pos x="T8" y="T9"/>
                    </a:cxn>
                  </a:cxnLst>
                  <a:rect l="0" t="0" r="r" b="b"/>
                  <a:pathLst>
                    <a:path w="8" h="9">
                      <a:moveTo>
                        <a:pt x="0" y="4"/>
                      </a:moveTo>
                      <a:cubicBezTo>
                        <a:pt x="6" y="9"/>
                        <a:pt x="6" y="9"/>
                        <a:pt x="6" y="9"/>
                      </a:cubicBezTo>
                      <a:cubicBezTo>
                        <a:pt x="7" y="7"/>
                        <a:pt x="7" y="5"/>
                        <a:pt x="8" y="4"/>
                      </a:cubicBezTo>
                      <a:cubicBezTo>
                        <a:pt x="4" y="0"/>
                        <a:pt x="4" y="0"/>
                        <a:pt x="4" y="0"/>
                      </a:cubicBezTo>
                      <a:cubicBezTo>
                        <a:pt x="2" y="1"/>
                        <a:pt x="1" y="3"/>
                        <a:pt x="0" y="4"/>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5" name="Freeform 1223"/>
                <p:cNvSpPr/>
                <p:nvPr/>
              </p:nvSpPr>
              <p:spPr bwMode="auto">
                <a:xfrm>
                  <a:off x="2606" y="2716"/>
                  <a:ext cx="627" cy="504"/>
                </a:xfrm>
                <a:custGeom>
                  <a:avLst/>
                  <a:gdLst>
                    <a:gd name="T0" fmla="*/ 7 w 265"/>
                    <a:gd name="T1" fmla="*/ 138 h 213"/>
                    <a:gd name="T2" fmla="*/ 53 w 265"/>
                    <a:gd name="T3" fmla="*/ 206 h 213"/>
                    <a:gd name="T4" fmla="*/ 171 w 265"/>
                    <a:gd name="T5" fmla="*/ 124 h 213"/>
                    <a:gd name="T6" fmla="*/ 265 w 265"/>
                    <a:gd name="T7" fmla="*/ 12 h 213"/>
                    <a:gd name="T8" fmla="*/ 251 w 265"/>
                    <a:gd name="T9" fmla="*/ 0 h 213"/>
                    <a:gd name="T10" fmla="*/ 65 w 265"/>
                    <a:gd name="T11" fmla="*/ 191 h 213"/>
                    <a:gd name="T12" fmla="*/ 66 w 265"/>
                    <a:gd name="T13" fmla="*/ 191 h 213"/>
                    <a:gd name="T14" fmla="*/ 64 w 265"/>
                    <a:gd name="T15" fmla="*/ 179 h 213"/>
                    <a:gd name="T16" fmla="*/ 22 w 265"/>
                    <a:gd name="T17" fmla="*/ 151 h 213"/>
                    <a:gd name="T18" fmla="*/ 54 w 265"/>
                    <a:gd name="T19" fmla="*/ 121 h 213"/>
                    <a:gd name="T20" fmla="*/ 7 w 265"/>
                    <a:gd name="T21" fmla="*/ 13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5" h="213">
                      <a:moveTo>
                        <a:pt x="7" y="138"/>
                      </a:moveTo>
                      <a:cubicBezTo>
                        <a:pt x="0" y="166"/>
                        <a:pt x="20" y="202"/>
                        <a:pt x="53" y="206"/>
                      </a:cubicBezTo>
                      <a:cubicBezTo>
                        <a:pt x="107" y="213"/>
                        <a:pt x="145" y="176"/>
                        <a:pt x="171" y="124"/>
                      </a:cubicBezTo>
                      <a:cubicBezTo>
                        <a:pt x="168" y="69"/>
                        <a:pt x="211" y="17"/>
                        <a:pt x="265" y="12"/>
                      </a:cubicBezTo>
                      <a:cubicBezTo>
                        <a:pt x="251" y="0"/>
                        <a:pt x="251" y="0"/>
                        <a:pt x="251" y="0"/>
                      </a:cubicBezTo>
                      <a:cubicBezTo>
                        <a:pt x="153" y="1"/>
                        <a:pt x="155" y="195"/>
                        <a:pt x="65" y="191"/>
                      </a:cubicBezTo>
                      <a:cubicBezTo>
                        <a:pt x="65" y="191"/>
                        <a:pt x="66" y="191"/>
                        <a:pt x="66" y="191"/>
                      </a:cubicBezTo>
                      <a:cubicBezTo>
                        <a:pt x="64" y="179"/>
                        <a:pt x="64" y="179"/>
                        <a:pt x="64" y="179"/>
                      </a:cubicBezTo>
                      <a:cubicBezTo>
                        <a:pt x="47" y="183"/>
                        <a:pt x="29" y="176"/>
                        <a:pt x="22" y="151"/>
                      </a:cubicBezTo>
                      <a:cubicBezTo>
                        <a:pt x="17" y="134"/>
                        <a:pt x="28" y="110"/>
                        <a:pt x="54" y="121"/>
                      </a:cubicBezTo>
                      <a:cubicBezTo>
                        <a:pt x="40" y="104"/>
                        <a:pt x="13" y="113"/>
                        <a:pt x="7" y="138"/>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6" name="Freeform 1224"/>
                <p:cNvSpPr/>
                <p:nvPr/>
              </p:nvSpPr>
              <p:spPr bwMode="auto">
                <a:xfrm>
                  <a:off x="2938" y="494"/>
                  <a:ext cx="175" cy="476"/>
                </a:xfrm>
                <a:custGeom>
                  <a:avLst/>
                  <a:gdLst>
                    <a:gd name="T0" fmla="*/ 69 w 74"/>
                    <a:gd name="T1" fmla="*/ 0 h 201"/>
                    <a:gd name="T2" fmla="*/ 13 w 74"/>
                    <a:gd name="T3" fmla="*/ 126 h 201"/>
                    <a:gd name="T4" fmla="*/ 33 w 74"/>
                    <a:gd name="T5" fmla="*/ 201 h 201"/>
                    <a:gd name="T6" fmla="*/ 60 w 74"/>
                    <a:gd name="T7" fmla="*/ 198 h 201"/>
                    <a:gd name="T8" fmla="*/ 69 w 74"/>
                    <a:gd name="T9" fmla="*/ 0 h 201"/>
                  </a:gdLst>
                  <a:ahLst/>
                  <a:cxnLst>
                    <a:cxn ang="0">
                      <a:pos x="T0" y="T1"/>
                    </a:cxn>
                    <a:cxn ang="0">
                      <a:pos x="T2" y="T3"/>
                    </a:cxn>
                    <a:cxn ang="0">
                      <a:pos x="T4" y="T5"/>
                    </a:cxn>
                    <a:cxn ang="0">
                      <a:pos x="T6" y="T7"/>
                    </a:cxn>
                    <a:cxn ang="0">
                      <a:pos x="T8" y="T9"/>
                    </a:cxn>
                  </a:cxnLst>
                  <a:rect l="0" t="0" r="r" b="b"/>
                  <a:pathLst>
                    <a:path w="74" h="201">
                      <a:moveTo>
                        <a:pt x="69" y="0"/>
                      </a:moveTo>
                      <a:cubicBezTo>
                        <a:pt x="37" y="26"/>
                        <a:pt x="29" y="81"/>
                        <a:pt x="13" y="126"/>
                      </a:cubicBezTo>
                      <a:cubicBezTo>
                        <a:pt x="10" y="154"/>
                        <a:pt x="11" y="179"/>
                        <a:pt x="33" y="201"/>
                      </a:cubicBezTo>
                      <a:cubicBezTo>
                        <a:pt x="42" y="199"/>
                        <a:pt x="52" y="198"/>
                        <a:pt x="60" y="198"/>
                      </a:cubicBezTo>
                      <a:cubicBezTo>
                        <a:pt x="0" y="130"/>
                        <a:pt x="74" y="63"/>
                        <a:pt x="69"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7" name="Freeform 1225"/>
                <p:cNvSpPr/>
                <p:nvPr/>
              </p:nvSpPr>
              <p:spPr bwMode="auto">
                <a:xfrm>
                  <a:off x="2817" y="1349"/>
                  <a:ext cx="364" cy="333"/>
                </a:xfrm>
                <a:custGeom>
                  <a:avLst/>
                  <a:gdLst>
                    <a:gd name="T0" fmla="*/ 154 w 154"/>
                    <a:gd name="T1" fmla="*/ 104 h 141"/>
                    <a:gd name="T2" fmla="*/ 143 w 154"/>
                    <a:gd name="T3" fmla="*/ 100 h 141"/>
                    <a:gd name="T4" fmla="*/ 57 w 154"/>
                    <a:gd name="T5" fmla="*/ 122 h 141"/>
                    <a:gd name="T6" fmla="*/ 19 w 154"/>
                    <a:gd name="T7" fmla="*/ 61 h 141"/>
                    <a:gd name="T8" fmla="*/ 71 w 154"/>
                    <a:gd name="T9" fmla="*/ 52 h 141"/>
                    <a:gd name="T10" fmla="*/ 54 w 154"/>
                    <a:gd name="T11" fmla="*/ 114 h 141"/>
                    <a:gd name="T12" fmla="*/ 67 w 154"/>
                    <a:gd name="T13" fmla="*/ 119 h 141"/>
                    <a:gd name="T14" fmla="*/ 77 w 154"/>
                    <a:gd name="T15" fmla="*/ 35 h 141"/>
                    <a:gd name="T16" fmla="*/ 3 w 154"/>
                    <a:gd name="T17" fmla="*/ 58 h 141"/>
                    <a:gd name="T18" fmla="*/ 52 w 154"/>
                    <a:gd name="T19" fmla="*/ 131 h 141"/>
                    <a:gd name="T20" fmla="*/ 154 w 154"/>
                    <a:gd name="T21" fmla="*/ 10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 h="141">
                      <a:moveTo>
                        <a:pt x="154" y="104"/>
                      </a:moveTo>
                      <a:cubicBezTo>
                        <a:pt x="150" y="103"/>
                        <a:pt x="147" y="101"/>
                        <a:pt x="143" y="100"/>
                      </a:cubicBezTo>
                      <a:cubicBezTo>
                        <a:pt x="119" y="126"/>
                        <a:pt x="77" y="128"/>
                        <a:pt x="57" y="122"/>
                      </a:cubicBezTo>
                      <a:cubicBezTo>
                        <a:pt x="33" y="115"/>
                        <a:pt x="17" y="88"/>
                        <a:pt x="19" y="61"/>
                      </a:cubicBezTo>
                      <a:cubicBezTo>
                        <a:pt x="21" y="29"/>
                        <a:pt x="57" y="20"/>
                        <a:pt x="71" y="52"/>
                      </a:cubicBezTo>
                      <a:cubicBezTo>
                        <a:pt x="78" y="67"/>
                        <a:pt x="75" y="91"/>
                        <a:pt x="54" y="114"/>
                      </a:cubicBezTo>
                      <a:cubicBezTo>
                        <a:pt x="58" y="116"/>
                        <a:pt x="62" y="118"/>
                        <a:pt x="67" y="119"/>
                      </a:cubicBezTo>
                      <a:cubicBezTo>
                        <a:pt x="89" y="96"/>
                        <a:pt x="92" y="57"/>
                        <a:pt x="77" y="35"/>
                      </a:cubicBezTo>
                      <a:cubicBezTo>
                        <a:pt x="54" y="0"/>
                        <a:pt x="8" y="17"/>
                        <a:pt x="3" y="58"/>
                      </a:cubicBezTo>
                      <a:cubicBezTo>
                        <a:pt x="0" y="90"/>
                        <a:pt x="25" y="121"/>
                        <a:pt x="52" y="131"/>
                      </a:cubicBezTo>
                      <a:cubicBezTo>
                        <a:pt x="78" y="141"/>
                        <a:pt x="125" y="136"/>
                        <a:pt x="154" y="104"/>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8" name="Freeform 1226"/>
                <p:cNvSpPr/>
                <p:nvPr/>
              </p:nvSpPr>
              <p:spPr bwMode="auto">
                <a:xfrm>
                  <a:off x="3124" y="1637"/>
                  <a:ext cx="43" cy="52"/>
                </a:xfrm>
                <a:custGeom>
                  <a:avLst/>
                  <a:gdLst>
                    <a:gd name="T0" fmla="*/ 0 w 18"/>
                    <a:gd name="T1" fmla="*/ 7 h 22"/>
                    <a:gd name="T2" fmla="*/ 6 w 18"/>
                    <a:gd name="T3" fmla="*/ 22 h 22"/>
                    <a:gd name="T4" fmla="*/ 18 w 18"/>
                    <a:gd name="T5" fmla="*/ 15 h 22"/>
                    <a:gd name="T6" fmla="*/ 11 w 18"/>
                    <a:gd name="T7" fmla="*/ 0 h 22"/>
                    <a:gd name="T8" fmla="*/ 0 w 18"/>
                    <a:gd name="T9" fmla="*/ 7 h 22"/>
                  </a:gdLst>
                  <a:ahLst/>
                  <a:cxnLst>
                    <a:cxn ang="0">
                      <a:pos x="T0" y="T1"/>
                    </a:cxn>
                    <a:cxn ang="0">
                      <a:pos x="T2" y="T3"/>
                    </a:cxn>
                    <a:cxn ang="0">
                      <a:pos x="T4" y="T5"/>
                    </a:cxn>
                    <a:cxn ang="0">
                      <a:pos x="T6" y="T7"/>
                    </a:cxn>
                    <a:cxn ang="0">
                      <a:pos x="T8" y="T9"/>
                    </a:cxn>
                  </a:cxnLst>
                  <a:rect l="0" t="0" r="r" b="b"/>
                  <a:pathLst>
                    <a:path w="18" h="22">
                      <a:moveTo>
                        <a:pt x="0" y="7"/>
                      </a:moveTo>
                      <a:cubicBezTo>
                        <a:pt x="6" y="22"/>
                        <a:pt x="6" y="22"/>
                        <a:pt x="6" y="22"/>
                      </a:cubicBezTo>
                      <a:cubicBezTo>
                        <a:pt x="10" y="20"/>
                        <a:pt x="14" y="17"/>
                        <a:pt x="18" y="15"/>
                      </a:cubicBezTo>
                      <a:cubicBezTo>
                        <a:pt x="11" y="0"/>
                        <a:pt x="11" y="0"/>
                        <a:pt x="11" y="0"/>
                      </a:cubicBezTo>
                      <a:cubicBezTo>
                        <a:pt x="7" y="3"/>
                        <a:pt x="4" y="5"/>
                        <a:pt x="0" y="7"/>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9" name="Freeform 1227"/>
                <p:cNvSpPr/>
                <p:nvPr/>
              </p:nvSpPr>
              <p:spPr bwMode="auto">
                <a:xfrm>
                  <a:off x="3217" y="2926"/>
                  <a:ext cx="21" cy="22"/>
                </a:xfrm>
                <a:custGeom>
                  <a:avLst/>
                  <a:gdLst>
                    <a:gd name="T0" fmla="*/ 0 w 9"/>
                    <a:gd name="T1" fmla="*/ 4 h 9"/>
                    <a:gd name="T2" fmla="*/ 7 w 9"/>
                    <a:gd name="T3" fmla="*/ 9 h 9"/>
                    <a:gd name="T4" fmla="*/ 9 w 9"/>
                    <a:gd name="T5" fmla="*/ 5 h 9"/>
                    <a:gd name="T6" fmla="*/ 3 w 9"/>
                    <a:gd name="T7" fmla="*/ 0 h 9"/>
                    <a:gd name="T8" fmla="*/ 0 w 9"/>
                    <a:gd name="T9" fmla="*/ 4 h 9"/>
                  </a:gdLst>
                  <a:ahLst/>
                  <a:cxnLst>
                    <a:cxn ang="0">
                      <a:pos x="T0" y="T1"/>
                    </a:cxn>
                    <a:cxn ang="0">
                      <a:pos x="T2" y="T3"/>
                    </a:cxn>
                    <a:cxn ang="0">
                      <a:pos x="T4" y="T5"/>
                    </a:cxn>
                    <a:cxn ang="0">
                      <a:pos x="T6" y="T7"/>
                    </a:cxn>
                    <a:cxn ang="0">
                      <a:pos x="T8" y="T9"/>
                    </a:cxn>
                  </a:cxnLst>
                  <a:rect l="0" t="0" r="r" b="b"/>
                  <a:pathLst>
                    <a:path w="9" h="9">
                      <a:moveTo>
                        <a:pt x="0" y="4"/>
                      </a:moveTo>
                      <a:cubicBezTo>
                        <a:pt x="7" y="9"/>
                        <a:pt x="7" y="9"/>
                        <a:pt x="7" y="9"/>
                      </a:cubicBezTo>
                      <a:cubicBezTo>
                        <a:pt x="8" y="8"/>
                        <a:pt x="8" y="7"/>
                        <a:pt x="9" y="5"/>
                      </a:cubicBezTo>
                      <a:cubicBezTo>
                        <a:pt x="3" y="0"/>
                        <a:pt x="3" y="0"/>
                        <a:pt x="3" y="0"/>
                      </a:cubicBezTo>
                      <a:cubicBezTo>
                        <a:pt x="2" y="2"/>
                        <a:pt x="1" y="3"/>
                        <a:pt x="0" y="4"/>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0" name="Freeform 1228"/>
                <p:cNvSpPr/>
                <p:nvPr/>
              </p:nvSpPr>
              <p:spPr bwMode="auto">
                <a:xfrm>
                  <a:off x="3117" y="1961"/>
                  <a:ext cx="69" cy="69"/>
                </a:xfrm>
                <a:custGeom>
                  <a:avLst/>
                  <a:gdLst>
                    <a:gd name="T0" fmla="*/ 1 w 29"/>
                    <a:gd name="T1" fmla="*/ 29 h 29"/>
                    <a:gd name="T2" fmla="*/ 27 w 29"/>
                    <a:gd name="T3" fmla="*/ 24 h 29"/>
                    <a:gd name="T4" fmla="*/ 29 w 29"/>
                    <a:gd name="T5" fmla="*/ 10 h 29"/>
                    <a:gd name="T6" fmla="*/ 1 w 29"/>
                    <a:gd name="T7" fmla="*/ 0 h 29"/>
                    <a:gd name="T8" fmla="*/ 1 w 29"/>
                    <a:gd name="T9" fmla="*/ 29 h 29"/>
                  </a:gdLst>
                  <a:ahLst/>
                  <a:cxnLst>
                    <a:cxn ang="0">
                      <a:pos x="T0" y="T1"/>
                    </a:cxn>
                    <a:cxn ang="0">
                      <a:pos x="T2" y="T3"/>
                    </a:cxn>
                    <a:cxn ang="0">
                      <a:pos x="T4" y="T5"/>
                    </a:cxn>
                    <a:cxn ang="0">
                      <a:pos x="T6" y="T7"/>
                    </a:cxn>
                    <a:cxn ang="0">
                      <a:pos x="T8" y="T9"/>
                    </a:cxn>
                  </a:cxnLst>
                  <a:rect l="0" t="0" r="r" b="b"/>
                  <a:pathLst>
                    <a:path w="29" h="29">
                      <a:moveTo>
                        <a:pt x="1" y="29"/>
                      </a:moveTo>
                      <a:cubicBezTo>
                        <a:pt x="10" y="24"/>
                        <a:pt x="19" y="22"/>
                        <a:pt x="27" y="24"/>
                      </a:cubicBezTo>
                      <a:cubicBezTo>
                        <a:pt x="27" y="19"/>
                        <a:pt x="28" y="14"/>
                        <a:pt x="29" y="10"/>
                      </a:cubicBezTo>
                      <a:cubicBezTo>
                        <a:pt x="21" y="3"/>
                        <a:pt x="12" y="0"/>
                        <a:pt x="1" y="0"/>
                      </a:cubicBezTo>
                      <a:cubicBezTo>
                        <a:pt x="0" y="8"/>
                        <a:pt x="0" y="19"/>
                        <a:pt x="1" y="29"/>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1" name="Freeform 1229"/>
                <p:cNvSpPr/>
                <p:nvPr/>
              </p:nvSpPr>
              <p:spPr bwMode="auto">
                <a:xfrm>
                  <a:off x="3207" y="3026"/>
                  <a:ext cx="36" cy="47"/>
                </a:xfrm>
                <a:custGeom>
                  <a:avLst/>
                  <a:gdLst>
                    <a:gd name="T0" fmla="*/ 15 w 15"/>
                    <a:gd name="T1" fmla="*/ 20 h 20"/>
                    <a:gd name="T2" fmla="*/ 15 w 15"/>
                    <a:gd name="T3" fmla="*/ 20 h 20"/>
                    <a:gd name="T4" fmla="*/ 10 w 15"/>
                    <a:gd name="T5" fmla="*/ 8 h 20"/>
                    <a:gd name="T6" fmla="*/ 0 w 15"/>
                    <a:gd name="T7" fmla="*/ 0 h 20"/>
                    <a:gd name="T8" fmla="*/ 15 w 15"/>
                    <a:gd name="T9" fmla="*/ 20 h 20"/>
                  </a:gdLst>
                  <a:ahLst/>
                  <a:cxnLst>
                    <a:cxn ang="0">
                      <a:pos x="T0" y="T1"/>
                    </a:cxn>
                    <a:cxn ang="0">
                      <a:pos x="T2" y="T3"/>
                    </a:cxn>
                    <a:cxn ang="0">
                      <a:pos x="T4" y="T5"/>
                    </a:cxn>
                    <a:cxn ang="0">
                      <a:pos x="T6" y="T7"/>
                    </a:cxn>
                    <a:cxn ang="0">
                      <a:pos x="T8" y="T9"/>
                    </a:cxn>
                  </a:cxnLst>
                  <a:rect l="0" t="0" r="r" b="b"/>
                  <a:pathLst>
                    <a:path w="15" h="20">
                      <a:moveTo>
                        <a:pt x="15" y="20"/>
                      </a:moveTo>
                      <a:cubicBezTo>
                        <a:pt x="15" y="20"/>
                        <a:pt x="15" y="20"/>
                        <a:pt x="15" y="20"/>
                      </a:cubicBezTo>
                      <a:cubicBezTo>
                        <a:pt x="13" y="16"/>
                        <a:pt x="11" y="12"/>
                        <a:pt x="10" y="8"/>
                      </a:cubicBezTo>
                      <a:cubicBezTo>
                        <a:pt x="0" y="0"/>
                        <a:pt x="0" y="0"/>
                        <a:pt x="0" y="0"/>
                      </a:cubicBezTo>
                      <a:cubicBezTo>
                        <a:pt x="3" y="7"/>
                        <a:pt x="7" y="14"/>
                        <a:pt x="15" y="2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2" name="Freeform 1230"/>
                <p:cNvSpPr/>
                <p:nvPr/>
              </p:nvSpPr>
              <p:spPr bwMode="auto">
                <a:xfrm>
                  <a:off x="3122" y="2023"/>
                  <a:ext cx="73" cy="73"/>
                </a:xfrm>
                <a:custGeom>
                  <a:avLst/>
                  <a:gdLst>
                    <a:gd name="T0" fmla="*/ 31 w 31"/>
                    <a:gd name="T1" fmla="*/ 18 h 31"/>
                    <a:gd name="T2" fmla="*/ 25 w 31"/>
                    <a:gd name="T3" fmla="*/ 2 h 31"/>
                    <a:gd name="T4" fmla="*/ 0 w 31"/>
                    <a:gd name="T5" fmla="*/ 7 h 31"/>
                    <a:gd name="T6" fmla="*/ 9 w 31"/>
                    <a:gd name="T7" fmla="*/ 31 h 31"/>
                    <a:gd name="T8" fmla="*/ 31 w 31"/>
                    <a:gd name="T9" fmla="*/ 18 h 31"/>
                  </a:gdLst>
                  <a:ahLst/>
                  <a:cxnLst>
                    <a:cxn ang="0">
                      <a:pos x="T0" y="T1"/>
                    </a:cxn>
                    <a:cxn ang="0">
                      <a:pos x="T2" y="T3"/>
                    </a:cxn>
                    <a:cxn ang="0">
                      <a:pos x="T4" y="T5"/>
                    </a:cxn>
                    <a:cxn ang="0">
                      <a:pos x="T6" y="T7"/>
                    </a:cxn>
                    <a:cxn ang="0">
                      <a:pos x="T8" y="T9"/>
                    </a:cxn>
                  </a:cxnLst>
                  <a:rect l="0" t="0" r="r" b="b"/>
                  <a:pathLst>
                    <a:path w="31" h="31">
                      <a:moveTo>
                        <a:pt x="31" y="18"/>
                      </a:moveTo>
                      <a:cubicBezTo>
                        <a:pt x="28" y="13"/>
                        <a:pt x="26" y="7"/>
                        <a:pt x="25" y="2"/>
                      </a:cubicBezTo>
                      <a:cubicBezTo>
                        <a:pt x="17" y="0"/>
                        <a:pt x="8" y="1"/>
                        <a:pt x="0" y="7"/>
                      </a:cubicBezTo>
                      <a:cubicBezTo>
                        <a:pt x="1" y="16"/>
                        <a:pt x="4" y="24"/>
                        <a:pt x="9" y="31"/>
                      </a:cubicBezTo>
                      <a:cubicBezTo>
                        <a:pt x="15" y="23"/>
                        <a:pt x="22" y="19"/>
                        <a:pt x="31" y="18"/>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3" name="Freeform 1231"/>
                <p:cNvSpPr/>
                <p:nvPr/>
              </p:nvSpPr>
              <p:spPr bwMode="auto">
                <a:xfrm>
                  <a:off x="3212" y="2941"/>
                  <a:ext cx="21" cy="21"/>
                </a:xfrm>
                <a:custGeom>
                  <a:avLst/>
                  <a:gdLst>
                    <a:gd name="T0" fmla="*/ 0 w 9"/>
                    <a:gd name="T1" fmla="*/ 3 h 9"/>
                    <a:gd name="T2" fmla="*/ 8 w 9"/>
                    <a:gd name="T3" fmla="*/ 9 h 9"/>
                    <a:gd name="T4" fmla="*/ 9 w 9"/>
                    <a:gd name="T5" fmla="*/ 5 h 9"/>
                    <a:gd name="T6" fmla="*/ 1 w 9"/>
                    <a:gd name="T7" fmla="*/ 0 h 9"/>
                    <a:gd name="T8" fmla="*/ 0 w 9"/>
                    <a:gd name="T9" fmla="*/ 3 h 9"/>
                  </a:gdLst>
                  <a:ahLst/>
                  <a:cxnLst>
                    <a:cxn ang="0">
                      <a:pos x="T0" y="T1"/>
                    </a:cxn>
                    <a:cxn ang="0">
                      <a:pos x="T2" y="T3"/>
                    </a:cxn>
                    <a:cxn ang="0">
                      <a:pos x="T4" y="T5"/>
                    </a:cxn>
                    <a:cxn ang="0">
                      <a:pos x="T6" y="T7"/>
                    </a:cxn>
                    <a:cxn ang="0">
                      <a:pos x="T8" y="T9"/>
                    </a:cxn>
                  </a:cxnLst>
                  <a:rect l="0" t="0" r="r" b="b"/>
                  <a:pathLst>
                    <a:path w="9" h="9">
                      <a:moveTo>
                        <a:pt x="0" y="3"/>
                      </a:moveTo>
                      <a:cubicBezTo>
                        <a:pt x="8" y="9"/>
                        <a:pt x="8" y="9"/>
                        <a:pt x="8" y="9"/>
                      </a:cubicBezTo>
                      <a:cubicBezTo>
                        <a:pt x="8" y="8"/>
                        <a:pt x="8" y="7"/>
                        <a:pt x="9" y="5"/>
                      </a:cubicBezTo>
                      <a:cubicBezTo>
                        <a:pt x="1" y="0"/>
                        <a:pt x="1" y="0"/>
                        <a:pt x="1" y="0"/>
                      </a:cubicBezTo>
                      <a:cubicBezTo>
                        <a:pt x="1" y="1"/>
                        <a:pt x="0" y="2"/>
                        <a:pt x="0" y="3"/>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4" name="Freeform 1232"/>
                <p:cNvSpPr/>
                <p:nvPr/>
              </p:nvSpPr>
              <p:spPr bwMode="auto">
                <a:xfrm>
                  <a:off x="3205" y="2952"/>
                  <a:ext cx="23" cy="27"/>
                </a:xfrm>
                <a:custGeom>
                  <a:avLst/>
                  <a:gdLst>
                    <a:gd name="T0" fmla="*/ 0 w 10"/>
                    <a:gd name="T1" fmla="*/ 4 h 11"/>
                    <a:gd name="T2" fmla="*/ 9 w 10"/>
                    <a:gd name="T3" fmla="*/ 11 h 11"/>
                    <a:gd name="T4" fmla="*/ 10 w 10"/>
                    <a:gd name="T5" fmla="*/ 6 h 11"/>
                    <a:gd name="T6" fmla="*/ 2 w 10"/>
                    <a:gd name="T7" fmla="*/ 0 h 11"/>
                    <a:gd name="T8" fmla="*/ 0 w 10"/>
                    <a:gd name="T9" fmla="*/ 4 h 11"/>
                  </a:gdLst>
                  <a:ahLst/>
                  <a:cxnLst>
                    <a:cxn ang="0">
                      <a:pos x="T0" y="T1"/>
                    </a:cxn>
                    <a:cxn ang="0">
                      <a:pos x="T2" y="T3"/>
                    </a:cxn>
                    <a:cxn ang="0">
                      <a:pos x="T4" y="T5"/>
                    </a:cxn>
                    <a:cxn ang="0">
                      <a:pos x="T6" y="T7"/>
                    </a:cxn>
                    <a:cxn ang="0">
                      <a:pos x="T8" y="T9"/>
                    </a:cxn>
                  </a:cxnLst>
                  <a:rect l="0" t="0" r="r" b="b"/>
                  <a:pathLst>
                    <a:path w="10" h="11">
                      <a:moveTo>
                        <a:pt x="0" y="4"/>
                      </a:moveTo>
                      <a:cubicBezTo>
                        <a:pt x="9" y="11"/>
                        <a:pt x="9" y="11"/>
                        <a:pt x="9" y="11"/>
                      </a:cubicBezTo>
                      <a:cubicBezTo>
                        <a:pt x="9" y="9"/>
                        <a:pt x="10" y="8"/>
                        <a:pt x="10" y="6"/>
                      </a:cubicBezTo>
                      <a:cubicBezTo>
                        <a:pt x="2" y="0"/>
                        <a:pt x="2" y="0"/>
                        <a:pt x="2" y="0"/>
                      </a:cubicBezTo>
                      <a:cubicBezTo>
                        <a:pt x="1" y="1"/>
                        <a:pt x="1" y="3"/>
                        <a:pt x="0" y="4"/>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5" name="Freeform 1233"/>
                <p:cNvSpPr/>
                <p:nvPr/>
              </p:nvSpPr>
              <p:spPr bwMode="auto">
                <a:xfrm>
                  <a:off x="3202" y="3002"/>
                  <a:ext cx="26" cy="36"/>
                </a:xfrm>
                <a:custGeom>
                  <a:avLst/>
                  <a:gdLst>
                    <a:gd name="T0" fmla="*/ 11 w 11"/>
                    <a:gd name="T1" fmla="*/ 15 h 15"/>
                    <a:gd name="T2" fmla="*/ 10 w 11"/>
                    <a:gd name="T3" fmla="*/ 9 h 15"/>
                    <a:gd name="T4" fmla="*/ 0 w 11"/>
                    <a:gd name="T5" fmla="*/ 0 h 15"/>
                    <a:gd name="T6" fmla="*/ 1 w 11"/>
                    <a:gd name="T7" fmla="*/ 7 h 15"/>
                    <a:gd name="T8" fmla="*/ 11 w 11"/>
                    <a:gd name="T9" fmla="*/ 15 h 15"/>
                  </a:gdLst>
                  <a:ahLst/>
                  <a:cxnLst>
                    <a:cxn ang="0">
                      <a:pos x="T0" y="T1"/>
                    </a:cxn>
                    <a:cxn ang="0">
                      <a:pos x="T2" y="T3"/>
                    </a:cxn>
                    <a:cxn ang="0">
                      <a:pos x="T4" y="T5"/>
                    </a:cxn>
                    <a:cxn ang="0">
                      <a:pos x="T6" y="T7"/>
                    </a:cxn>
                    <a:cxn ang="0">
                      <a:pos x="T8" y="T9"/>
                    </a:cxn>
                  </a:cxnLst>
                  <a:rect l="0" t="0" r="r" b="b"/>
                  <a:pathLst>
                    <a:path w="11" h="15">
                      <a:moveTo>
                        <a:pt x="11" y="15"/>
                      </a:moveTo>
                      <a:cubicBezTo>
                        <a:pt x="11" y="13"/>
                        <a:pt x="10" y="11"/>
                        <a:pt x="10" y="9"/>
                      </a:cubicBezTo>
                      <a:cubicBezTo>
                        <a:pt x="0" y="0"/>
                        <a:pt x="0" y="0"/>
                        <a:pt x="0" y="0"/>
                      </a:cubicBezTo>
                      <a:cubicBezTo>
                        <a:pt x="0" y="3"/>
                        <a:pt x="0" y="5"/>
                        <a:pt x="1" y="7"/>
                      </a:cubicBezTo>
                      <a:lnTo>
                        <a:pt x="11" y="15"/>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6" name="Freeform 1234"/>
                <p:cNvSpPr/>
                <p:nvPr/>
              </p:nvSpPr>
              <p:spPr bwMode="auto">
                <a:xfrm>
                  <a:off x="3202" y="2967"/>
                  <a:ext cx="24" cy="28"/>
                </a:xfrm>
                <a:custGeom>
                  <a:avLst/>
                  <a:gdLst>
                    <a:gd name="T0" fmla="*/ 0 w 10"/>
                    <a:gd name="T1" fmla="*/ 5 h 12"/>
                    <a:gd name="T2" fmla="*/ 10 w 10"/>
                    <a:gd name="T3" fmla="*/ 12 h 12"/>
                    <a:gd name="T4" fmla="*/ 10 w 10"/>
                    <a:gd name="T5" fmla="*/ 7 h 12"/>
                    <a:gd name="T6" fmla="*/ 1 w 10"/>
                    <a:gd name="T7" fmla="*/ 0 h 12"/>
                    <a:gd name="T8" fmla="*/ 0 w 10"/>
                    <a:gd name="T9" fmla="*/ 5 h 12"/>
                  </a:gdLst>
                  <a:ahLst/>
                  <a:cxnLst>
                    <a:cxn ang="0">
                      <a:pos x="T0" y="T1"/>
                    </a:cxn>
                    <a:cxn ang="0">
                      <a:pos x="T2" y="T3"/>
                    </a:cxn>
                    <a:cxn ang="0">
                      <a:pos x="T4" y="T5"/>
                    </a:cxn>
                    <a:cxn ang="0">
                      <a:pos x="T6" y="T7"/>
                    </a:cxn>
                    <a:cxn ang="0">
                      <a:pos x="T8" y="T9"/>
                    </a:cxn>
                  </a:cxnLst>
                  <a:rect l="0" t="0" r="r" b="b"/>
                  <a:pathLst>
                    <a:path w="10" h="12">
                      <a:moveTo>
                        <a:pt x="0" y="5"/>
                      </a:moveTo>
                      <a:cubicBezTo>
                        <a:pt x="10" y="12"/>
                        <a:pt x="10" y="12"/>
                        <a:pt x="10" y="12"/>
                      </a:cubicBezTo>
                      <a:cubicBezTo>
                        <a:pt x="10" y="10"/>
                        <a:pt x="10" y="9"/>
                        <a:pt x="10" y="7"/>
                      </a:cubicBezTo>
                      <a:cubicBezTo>
                        <a:pt x="1" y="0"/>
                        <a:pt x="1" y="0"/>
                        <a:pt x="1" y="0"/>
                      </a:cubicBezTo>
                      <a:cubicBezTo>
                        <a:pt x="0" y="1"/>
                        <a:pt x="0" y="3"/>
                        <a:pt x="0" y="5"/>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7" name="Freeform 1235"/>
                <p:cNvSpPr/>
                <p:nvPr/>
              </p:nvSpPr>
              <p:spPr bwMode="auto">
                <a:xfrm>
                  <a:off x="3200" y="2983"/>
                  <a:ext cx="26" cy="33"/>
                </a:xfrm>
                <a:custGeom>
                  <a:avLst/>
                  <a:gdLst>
                    <a:gd name="T0" fmla="*/ 1 w 11"/>
                    <a:gd name="T1" fmla="*/ 6 h 14"/>
                    <a:gd name="T2" fmla="*/ 11 w 11"/>
                    <a:gd name="T3" fmla="*/ 14 h 14"/>
                    <a:gd name="T4" fmla="*/ 10 w 11"/>
                    <a:gd name="T5" fmla="*/ 7 h 14"/>
                    <a:gd name="T6" fmla="*/ 1 w 11"/>
                    <a:gd name="T7" fmla="*/ 0 h 14"/>
                    <a:gd name="T8" fmla="*/ 1 w 11"/>
                    <a:gd name="T9" fmla="*/ 6 h 14"/>
                  </a:gdLst>
                  <a:ahLst/>
                  <a:cxnLst>
                    <a:cxn ang="0">
                      <a:pos x="T0" y="T1"/>
                    </a:cxn>
                    <a:cxn ang="0">
                      <a:pos x="T2" y="T3"/>
                    </a:cxn>
                    <a:cxn ang="0">
                      <a:pos x="T4" y="T5"/>
                    </a:cxn>
                    <a:cxn ang="0">
                      <a:pos x="T6" y="T7"/>
                    </a:cxn>
                    <a:cxn ang="0">
                      <a:pos x="T8" y="T9"/>
                    </a:cxn>
                  </a:cxnLst>
                  <a:rect l="0" t="0" r="r" b="b"/>
                  <a:pathLst>
                    <a:path w="11" h="14">
                      <a:moveTo>
                        <a:pt x="1" y="6"/>
                      </a:moveTo>
                      <a:cubicBezTo>
                        <a:pt x="11" y="14"/>
                        <a:pt x="11" y="14"/>
                        <a:pt x="11" y="14"/>
                      </a:cubicBezTo>
                      <a:cubicBezTo>
                        <a:pt x="11" y="12"/>
                        <a:pt x="10" y="10"/>
                        <a:pt x="10" y="7"/>
                      </a:cubicBezTo>
                      <a:cubicBezTo>
                        <a:pt x="1" y="0"/>
                        <a:pt x="1" y="0"/>
                        <a:pt x="1" y="0"/>
                      </a:cubicBezTo>
                      <a:cubicBezTo>
                        <a:pt x="1" y="2"/>
                        <a:pt x="0" y="4"/>
                        <a:pt x="1" y="6"/>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8" name="Freeform 1236"/>
                <p:cNvSpPr/>
                <p:nvPr/>
              </p:nvSpPr>
              <p:spPr bwMode="auto">
                <a:xfrm>
                  <a:off x="2975" y="409"/>
                  <a:ext cx="109" cy="152"/>
                </a:xfrm>
                <a:custGeom>
                  <a:avLst/>
                  <a:gdLst>
                    <a:gd name="T0" fmla="*/ 0 w 46"/>
                    <a:gd name="T1" fmla="*/ 41 h 64"/>
                    <a:gd name="T2" fmla="*/ 6 w 46"/>
                    <a:gd name="T3" fmla="*/ 64 h 64"/>
                    <a:gd name="T4" fmla="*/ 46 w 46"/>
                    <a:gd name="T5" fmla="*/ 11 h 64"/>
                    <a:gd name="T6" fmla="*/ 40 w 46"/>
                    <a:gd name="T7" fmla="*/ 0 h 64"/>
                    <a:gd name="T8" fmla="*/ 0 w 46"/>
                    <a:gd name="T9" fmla="*/ 41 h 64"/>
                  </a:gdLst>
                  <a:ahLst/>
                  <a:cxnLst>
                    <a:cxn ang="0">
                      <a:pos x="T0" y="T1"/>
                    </a:cxn>
                    <a:cxn ang="0">
                      <a:pos x="T2" y="T3"/>
                    </a:cxn>
                    <a:cxn ang="0">
                      <a:pos x="T4" y="T5"/>
                    </a:cxn>
                    <a:cxn ang="0">
                      <a:pos x="T6" y="T7"/>
                    </a:cxn>
                    <a:cxn ang="0">
                      <a:pos x="T8" y="T9"/>
                    </a:cxn>
                  </a:cxnLst>
                  <a:rect l="0" t="0" r="r" b="b"/>
                  <a:pathLst>
                    <a:path w="46" h="64">
                      <a:moveTo>
                        <a:pt x="0" y="41"/>
                      </a:moveTo>
                      <a:cubicBezTo>
                        <a:pt x="3" y="49"/>
                        <a:pt x="5" y="57"/>
                        <a:pt x="6" y="64"/>
                      </a:cubicBezTo>
                      <a:cubicBezTo>
                        <a:pt x="15" y="43"/>
                        <a:pt x="28" y="24"/>
                        <a:pt x="46" y="11"/>
                      </a:cubicBezTo>
                      <a:cubicBezTo>
                        <a:pt x="44" y="7"/>
                        <a:pt x="42" y="4"/>
                        <a:pt x="40" y="0"/>
                      </a:cubicBezTo>
                      <a:cubicBezTo>
                        <a:pt x="25" y="12"/>
                        <a:pt x="12" y="25"/>
                        <a:pt x="0" y="4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9" name="Freeform 1237"/>
                <p:cNvSpPr/>
                <p:nvPr/>
              </p:nvSpPr>
              <p:spPr bwMode="auto">
                <a:xfrm>
                  <a:off x="2228" y="62"/>
                  <a:ext cx="818" cy="742"/>
                </a:xfrm>
                <a:custGeom>
                  <a:avLst/>
                  <a:gdLst>
                    <a:gd name="T0" fmla="*/ 110 w 346"/>
                    <a:gd name="T1" fmla="*/ 216 h 314"/>
                    <a:gd name="T2" fmla="*/ 0 w 346"/>
                    <a:gd name="T3" fmla="*/ 268 h 314"/>
                    <a:gd name="T4" fmla="*/ 151 w 346"/>
                    <a:gd name="T5" fmla="*/ 235 h 314"/>
                    <a:gd name="T6" fmla="*/ 204 w 346"/>
                    <a:gd name="T7" fmla="*/ 83 h 314"/>
                    <a:gd name="T8" fmla="*/ 326 w 346"/>
                    <a:gd name="T9" fmla="*/ 31 h 314"/>
                    <a:gd name="T10" fmla="*/ 346 w 346"/>
                    <a:gd name="T11" fmla="*/ 9 h 314"/>
                    <a:gd name="T12" fmla="*/ 342 w 346"/>
                    <a:gd name="T13" fmla="*/ 0 h 314"/>
                    <a:gd name="T14" fmla="*/ 306 w 346"/>
                    <a:gd name="T15" fmla="*/ 3 h 314"/>
                    <a:gd name="T16" fmla="*/ 220 w 346"/>
                    <a:gd name="T17" fmla="*/ 37 h 314"/>
                    <a:gd name="T18" fmla="*/ 218 w 346"/>
                    <a:gd name="T19" fmla="*/ 33 h 314"/>
                    <a:gd name="T20" fmla="*/ 110 w 346"/>
                    <a:gd name="T21" fmla="*/ 216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6" h="314">
                      <a:moveTo>
                        <a:pt x="110" y="216"/>
                      </a:moveTo>
                      <a:cubicBezTo>
                        <a:pt x="76" y="261"/>
                        <a:pt x="33" y="275"/>
                        <a:pt x="0" y="268"/>
                      </a:cubicBezTo>
                      <a:cubicBezTo>
                        <a:pt x="38" y="314"/>
                        <a:pt x="109" y="296"/>
                        <a:pt x="151" y="235"/>
                      </a:cubicBezTo>
                      <a:cubicBezTo>
                        <a:pt x="174" y="201"/>
                        <a:pt x="160" y="139"/>
                        <a:pt x="204" y="83"/>
                      </a:cubicBezTo>
                      <a:cubicBezTo>
                        <a:pt x="228" y="55"/>
                        <a:pt x="279" y="20"/>
                        <a:pt x="326" y="31"/>
                      </a:cubicBezTo>
                      <a:cubicBezTo>
                        <a:pt x="331" y="24"/>
                        <a:pt x="340" y="14"/>
                        <a:pt x="346" y="9"/>
                      </a:cubicBezTo>
                      <a:cubicBezTo>
                        <a:pt x="345" y="6"/>
                        <a:pt x="343" y="2"/>
                        <a:pt x="342" y="0"/>
                      </a:cubicBezTo>
                      <a:cubicBezTo>
                        <a:pt x="333" y="0"/>
                        <a:pt x="317" y="1"/>
                        <a:pt x="306" y="3"/>
                      </a:cubicBezTo>
                      <a:cubicBezTo>
                        <a:pt x="269" y="18"/>
                        <a:pt x="222" y="43"/>
                        <a:pt x="220" y="37"/>
                      </a:cubicBezTo>
                      <a:cubicBezTo>
                        <a:pt x="220" y="36"/>
                        <a:pt x="219" y="34"/>
                        <a:pt x="218" y="33"/>
                      </a:cubicBezTo>
                      <a:cubicBezTo>
                        <a:pt x="161" y="55"/>
                        <a:pt x="144" y="170"/>
                        <a:pt x="110" y="216"/>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0" name="Freeform 1238"/>
                <p:cNvSpPr/>
                <p:nvPr/>
              </p:nvSpPr>
              <p:spPr bwMode="auto">
                <a:xfrm>
                  <a:off x="2758" y="2669"/>
                  <a:ext cx="430" cy="499"/>
                </a:xfrm>
                <a:custGeom>
                  <a:avLst/>
                  <a:gdLst>
                    <a:gd name="T0" fmla="*/ 182 w 182"/>
                    <a:gd name="T1" fmla="*/ 15 h 211"/>
                    <a:gd name="T2" fmla="*/ 177 w 182"/>
                    <a:gd name="T3" fmla="*/ 10 h 211"/>
                    <a:gd name="T4" fmla="*/ 111 w 182"/>
                    <a:gd name="T5" fmla="*/ 26 h 211"/>
                    <a:gd name="T6" fmla="*/ 26 w 182"/>
                    <a:gd name="T7" fmla="*/ 186 h 211"/>
                    <a:gd name="T8" fmla="*/ 0 w 182"/>
                    <a:gd name="T9" fmla="*/ 199 h 211"/>
                    <a:gd name="T10" fmla="*/ 2 w 182"/>
                    <a:gd name="T11" fmla="*/ 211 h 211"/>
                    <a:gd name="T12" fmla="*/ 182 w 182"/>
                    <a:gd name="T13" fmla="*/ 15 h 211"/>
                  </a:gdLst>
                  <a:ahLst/>
                  <a:cxnLst>
                    <a:cxn ang="0">
                      <a:pos x="T0" y="T1"/>
                    </a:cxn>
                    <a:cxn ang="0">
                      <a:pos x="T2" y="T3"/>
                    </a:cxn>
                    <a:cxn ang="0">
                      <a:pos x="T4" y="T5"/>
                    </a:cxn>
                    <a:cxn ang="0">
                      <a:pos x="T6" y="T7"/>
                    </a:cxn>
                    <a:cxn ang="0">
                      <a:pos x="T8" y="T9"/>
                    </a:cxn>
                    <a:cxn ang="0">
                      <a:pos x="T10" y="T11"/>
                    </a:cxn>
                    <a:cxn ang="0">
                      <a:pos x="T12" y="T13"/>
                    </a:cxn>
                  </a:cxnLst>
                  <a:rect l="0" t="0" r="r" b="b"/>
                  <a:pathLst>
                    <a:path w="182" h="211">
                      <a:moveTo>
                        <a:pt x="182" y="15"/>
                      </a:moveTo>
                      <a:cubicBezTo>
                        <a:pt x="177" y="10"/>
                        <a:pt x="177" y="10"/>
                        <a:pt x="177" y="10"/>
                      </a:cubicBezTo>
                      <a:cubicBezTo>
                        <a:pt x="148" y="0"/>
                        <a:pt x="125" y="11"/>
                        <a:pt x="111" y="26"/>
                      </a:cubicBezTo>
                      <a:cubicBezTo>
                        <a:pt x="65" y="78"/>
                        <a:pt x="65" y="150"/>
                        <a:pt x="26" y="186"/>
                      </a:cubicBezTo>
                      <a:cubicBezTo>
                        <a:pt x="18" y="193"/>
                        <a:pt x="9" y="198"/>
                        <a:pt x="0" y="199"/>
                      </a:cubicBezTo>
                      <a:cubicBezTo>
                        <a:pt x="2" y="211"/>
                        <a:pt x="2" y="211"/>
                        <a:pt x="2" y="211"/>
                      </a:cubicBezTo>
                      <a:cubicBezTo>
                        <a:pt x="95" y="195"/>
                        <a:pt x="84" y="23"/>
                        <a:pt x="182" y="15"/>
                      </a:cubicBezTo>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1" name="Freeform 1239"/>
                <p:cNvSpPr/>
                <p:nvPr/>
              </p:nvSpPr>
              <p:spPr bwMode="auto">
                <a:xfrm>
                  <a:off x="3077" y="1658"/>
                  <a:ext cx="52" cy="62"/>
                </a:xfrm>
                <a:custGeom>
                  <a:avLst/>
                  <a:gdLst>
                    <a:gd name="T0" fmla="*/ 0 w 22"/>
                    <a:gd name="T1" fmla="*/ 6 h 26"/>
                    <a:gd name="T2" fmla="*/ 7 w 22"/>
                    <a:gd name="T3" fmla="*/ 26 h 26"/>
                    <a:gd name="T4" fmla="*/ 22 w 22"/>
                    <a:gd name="T5" fmla="*/ 16 h 26"/>
                    <a:gd name="T6" fmla="*/ 15 w 22"/>
                    <a:gd name="T7" fmla="*/ 0 h 26"/>
                    <a:gd name="T8" fmla="*/ 0 w 22"/>
                    <a:gd name="T9" fmla="*/ 6 h 26"/>
                  </a:gdLst>
                  <a:ahLst/>
                  <a:cxnLst>
                    <a:cxn ang="0">
                      <a:pos x="T0" y="T1"/>
                    </a:cxn>
                    <a:cxn ang="0">
                      <a:pos x="T2" y="T3"/>
                    </a:cxn>
                    <a:cxn ang="0">
                      <a:pos x="T4" y="T5"/>
                    </a:cxn>
                    <a:cxn ang="0">
                      <a:pos x="T6" y="T7"/>
                    </a:cxn>
                    <a:cxn ang="0">
                      <a:pos x="T8" y="T9"/>
                    </a:cxn>
                  </a:cxnLst>
                  <a:rect l="0" t="0" r="r" b="b"/>
                  <a:pathLst>
                    <a:path w="22" h="26">
                      <a:moveTo>
                        <a:pt x="0" y="6"/>
                      </a:moveTo>
                      <a:cubicBezTo>
                        <a:pt x="7" y="26"/>
                        <a:pt x="7" y="26"/>
                        <a:pt x="7" y="26"/>
                      </a:cubicBezTo>
                      <a:cubicBezTo>
                        <a:pt x="12" y="23"/>
                        <a:pt x="17" y="19"/>
                        <a:pt x="22" y="16"/>
                      </a:cubicBezTo>
                      <a:cubicBezTo>
                        <a:pt x="15" y="0"/>
                        <a:pt x="15" y="0"/>
                        <a:pt x="15" y="0"/>
                      </a:cubicBezTo>
                      <a:cubicBezTo>
                        <a:pt x="10" y="2"/>
                        <a:pt x="5" y="4"/>
                        <a:pt x="0" y="6"/>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2" name="Freeform 1240"/>
                <p:cNvSpPr/>
                <p:nvPr/>
              </p:nvSpPr>
              <p:spPr bwMode="auto">
                <a:xfrm>
                  <a:off x="3030" y="1157"/>
                  <a:ext cx="78" cy="78"/>
                </a:xfrm>
                <a:custGeom>
                  <a:avLst/>
                  <a:gdLst>
                    <a:gd name="T0" fmla="*/ 24 w 33"/>
                    <a:gd name="T1" fmla="*/ 29 h 33"/>
                    <a:gd name="T2" fmla="*/ 28 w 33"/>
                    <a:gd name="T3" fmla="*/ 8 h 33"/>
                    <a:gd name="T4" fmla="*/ 9 w 33"/>
                    <a:gd name="T5" fmla="*/ 4 h 33"/>
                    <a:gd name="T6" fmla="*/ 4 w 33"/>
                    <a:gd name="T7" fmla="*/ 25 h 33"/>
                    <a:gd name="T8" fmla="*/ 24 w 33"/>
                    <a:gd name="T9" fmla="*/ 29 h 33"/>
                  </a:gdLst>
                  <a:ahLst/>
                  <a:cxnLst>
                    <a:cxn ang="0">
                      <a:pos x="T0" y="T1"/>
                    </a:cxn>
                    <a:cxn ang="0">
                      <a:pos x="T2" y="T3"/>
                    </a:cxn>
                    <a:cxn ang="0">
                      <a:pos x="T4" y="T5"/>
                    </a:cxn>
                    <a:cxn ang="0">
                      <a:pos x="T6" y="T7"/>
                    </a:cxn>
                    <a:cxn ang="0">
                      <a:pos x="T8" y="T9"/>
                    </a:cxn>
                  </a:cxnLst>
                  <a:rect l="0" t="0" r="r" b="b"/>
                  <a:pathLst>
                    <a:path w="33" h="33">
                      <a:moveTo>
                        <a:pt x="24" y="29"/>
                      </a:moveTo>
                      <a:cubicBezTo>
                        <a:pt x="30" y="24"/>
                        <a:pt x="33" y="15"/>
                        <a:pt x="28" y="8"/>
                      </a:cubicBezTo>
                      <a:cubicBezTo>
                        <a:pt x="24" y="1"/>
                        <a:pt x="16" y="0"/>
                        <a:pt x="9" y="4"/>
                      </a:cubicBezTo>
                      <a:cubicBezTo>
                        <a:pt x="2" y="9"/>
                        <a:pt x="0" y="18"/>
                        <a:pt x="4" y="25"/>
                      </a:cubicBezTo>
                      <a:cubicBezTo>
                        <a:pt x="8" y="32"/>
                        <a:pt x="17" y="33"/>
                        <a:pt x="24" y="29"/>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3" name="Freeform 1241"/>
                <p:cNvSpPr/>
                <p:nvPr/>
              </p:nvSpPr>
              <p:spPr bwMode="auto">
                <a:xfrm>
                  <a:off x="2829" y="1046"/>
                  <a:ext cx="286" cy="184"/>
                </a:xfrm>
                <a:custGeom>
                  <a:avLst/>
                  <a:gdLst>
                    <a:gd name="T0" fmla="*/ 0 w 121"/>
                    <a:gd name="T1" fmla="*/ 74 h 78"/>
                    <a:gd name="T2" fmla="*/ 9 w 121"/>
                    <a:gd name="T3" fmla="*/ 78 h 78"/>
                    <a:gd name="T4" fmla="*/ 95 w 121"/>
                    <a:gd name="T5" fmla="*/ 23 h 78"/>
                    <a:gd name="T6" fmla="*/ 121 w 121"/>
                    <a:gd name="T7" fmla="*/ 21 h 78"/>
                    <a:gd name="T8" fmla="*/ 105 w 121"/>
                    <a:gd name="T9" fmla="*/ 0 h 78"/>
                    <a:gd name="T10" fmla="*/ 32 w 121"/>
                    <a:gd name="T11" fmla="*/ 28 h 78"/>
                    <a:gd name="T12" fmla="*/ 0 w 121"/>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121" h="78">
                      <a:moveTo>
                        <a:pt x="0" y="74"/>
                      </a:moveTo>
                      <a:cubicBezTo>
                        <a:pt x="9" y="78"/>
                        <a:pt x="9" y="78"/>
                        <a:pt x="9" y="78"/>
                      </a:cubicBezTo>
                      <a:cubicBezTo>
                        <a:pt x="26" y="56"/>
                        <a:pt x="55" y="32"/>
                        <a:pt x="95" y="23"/>
                      </a:cubicBezTo>
                      <a:cubicBezTo>
                        <a:pt x="104" y="21"/>
                        <a:pt x="113" y="21"/>
                        <a:pt x="121" y="21"/>
                      </a:cubicBezTo>
                      <a:cubicBezTo>
                        <a:pt x="114" y="13"/>
                        <a:pt x="109" y="6"/>
                        <a:pt x="105" y="0"/>
                      </a:cubicBezTo>
                      <a:cubicBezTo>
                        <a:pt x="82" y="5"/>
                        <a:pt x="54" y="13"/>
                        <a:pt x="32" y="28"/>
                      </a:cubicBezTo>
                      <a:cubicBezTo>
                        <a:pt x="24" y="44"/>
                        <a:pt x="13" y="59"/>
                        <a:pt x="0" y="74"/>
                      </a:cubicBezTo>
                    </a:path>
                  </a:pathLst>
                </a:custGeom>
                <a:solidFill>
                  <a:srgbClr val="857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4" name="Freeform 1242"/>
                <p:cNvSpPr/>
                <p:nvPr/>
              </p:nvSpPr>
              <p:spPr bwMode="auto">
                <a:xfrm>
                  <a:off x="2914" y="975"/>
                  <a:ext cx="182" cy="113"/>
                </a:xfrm>
                <a:custGeom>
                  <a:avLst/>
                  <a:gdLst>
                    <a:gd name="T0" fmla="*/ 67 w 77"/>
                    <a:gd name="T1" fmla="*/ 25 h 48"/>
                    <a:gd name="T2" fmla="*/ 77 w 77"/>
                    <a:gd name="T3" fmla="*/ 1 h 48"/>
                    <a:gd name="T4" fmla="*/ 9 w 77"/>
                    <a:gd name="T5" fmla="*/ 13 h 48"/>
                    <a:gd name="T6" fmla="*/ 0 w 77"/>
                    <a:gd name="T7" fmla="*/ 48 h 48"/>
                    <a:gd name="T8" fmla="*/ 67 w 77"/>
                    <a:gd name="T9" fmla="*/ 25 h 48"/>
                  </a:gdLst>
                  <a:ahLst/>
                  <a:cxnLst>
                    <a:cxn ang="0">
                      <a:pos x="T0" y="T1"/>
                    </a:cxn>
                    <a:cxn ang="0">
                      <a:pos x="T2" y="T3"/>
                    </a:cxn>
                    <a:cxn ang="0">
                      <a:pos x="T4" y="T5"/>
                    </a:cxn>
                    <a:cxn ang="0">
                      <a:pos x="T6" y="T7"/>
                    </a:cxn>
                    <a:cxn ang="0">
                      <a:pos x="T8" y="T9"/>
                    </a:cxn>
                  </a:cxnLst>
                  <a:rect l="0" t="0" r="r" b="b"/>
                  <a:pathLst>
                    <a:path w="77" h="48">
                      <a:moveTo>
                        <a:pt x="67" y="25"/>
                      </a:moveTo>
                      <a:cubicBezTo>
                        <a:pt x="70" y="16"/>
                        <a:pt x="75" y="6"/>
                        <a:pt x="77" y="1"/>
                      </a:cubicBezTo>
                      <a:cubicBezTo>
                        <a:pt x="59" y="0"/>
                        <a:pt x="32" y="3"/>
                        <a:pt x="9" y="13"/>
                      </a:cubicBezTo>
                      <a:cubicBezTo>
                        <a:pt x="8" y="23"/>
                        <a:pt x="5" y="35"/>
                        <a:pt x="0" y="48"/>
                      </a:cubicBezTo>
                      <a:cubicBezTo>
                        <a:pt x="19" y="36"/>
                        <a:pt x="39" y="29"/>
                        <a:pt x="67" y="25"/>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5" name="Freeform 1243"/>
                <p:cNvSpPr/>
                <p:nvPr/>
              </p:nvSpPr>
              <p:spPr bwMode="auto">
                <a:xfrm>
                  <a:off x="2994" y="1401"/>
                  <a:ext cx="147" cy="229"/>
                </a:xfrm>
                <a:custGeom>
                  <a:avLst/>
                  <a:gdLst>
                    <a:gd name="T0" fmla="*/ 3 w 62"/>
                    <a:gd name="T1" fmla="*/ 3 h 97"/>
                    <a:gd name="T2" fmla="*/ 0 w 62"/>
                    <a:gd name="T3" fmla="*/ 96 h 97"/>
                    <a:gd name="T4" fmla="*/ 21 w 62"/>
                    <a:gd name="T5" fmla="*/ 96 h 97"/>
                    <a:gd name="T6" fmla="*/ 29 w 62"/>
                    <a:gd name="T7" fmla="*/ 63 h 97"/>
                    <a:gd name="T8" fmla="*/ 50 w 62"/>
                    <a:gd name="T9" fmla="*/ 85 h 97"/>
                    <a:gd name="T10" fmla="*/ 62 w 62"/>
                    <a:gd name="T11" fmla="*/ 74 h 97"/>
                    <a:gd name="T12" fmla="*/ 28 w 62"/>
                    <a:gd name="T13" fmla="*/ 0 h 97"/>
                    <a:gd name="T14" fmla="*/ 3 w 62"/>
                    <a:gd name="T15" fmla="*/ 3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97">
                      <a:moveTo>
                        <a:pt x="3" y="3"/>
                      </a:moveTo>
                      <a:cubicBezTo>
                        <a:pt x="24" y="29"/>
                        <a:pt x="22" y="72"/>
                        <a:pt x="0" y="96"/>
                      </a:cubicBezTo>
                      <a:cubicBezTo>
                        <a:pt x="7" y="97"/>
                        <a:pt x="14" y="97"/>
                        <a:pt x="21" y="96"/>
                      </a:cubicBezTo>
                      <a:cubicBezTo>
                        <a:pt x="29" y="87"/>
                        <a:pt x="29" y="72"/>
                        <a:pt x="29" y="63"/>
                      </a:cubicBezTo>
                      <a:cubicBezTo>
                        <a:pt x="33" y="70"/>
                        <a:pt x="42" y="81"/>
                        <a:pt x="50" y="85"/>
                      </a:cubicBezTo>
                      <a:cubicBezTo>
                        <a:pt x="54" y="82"/>
                        <a:pt x="58" y="78"/>
                        <a:pt x="62" y="74"/>
                      </a:cubicBezTo>
                      <a:cubicBezTo>
                        <a:pt x="39" y="60"/>
                        <a:pt x="21" y="34"/>
                        <a:pt x="28" y="0"/>
                      </a:cubicBezTo>
                      <a:cubicBezTo>
                        <a:pt x="19" y="1"/>
                        <a:pt x="11" y="3"/>
                        <a:pt x="3" y="3"/>
                      </a:cubicBezTo>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6" name="Freeform 1244"/>
                <p:cNvSpPr/>
                <p:nvPr/>
              </p:nvSpPr>
              <p:spPr bwMode="auto">
                <a:xfrm>
                  <a:off x="2966" y="3501"/>
                  <a:ext cx="281" cy="336"/>
                </a:xfrm>
                <a:custGeom>
                  <a:avLst/>
                  <a:gdLst>
                    <a:gd name="T0" fmla="*/ 119 w 119"/>
                    <a:gd name="T1" fmla="*/ 115 h 142"/>
                    <a:gd name="T2" fmla="*/ 39 w 119"/>
                    <a:gd name="T3" fmla="*/ 97 h 142"/>
                    <a:gd name="T4" fmla="*/ 44 w 119"/>
                    <a:gd name="T5" fmla="*/ 7 h 142"/>
                    <a:gd name="T6" fmla="*/ 37 w 119"/>
                    <a:gd name="T7" fmla="*/ 0 h 142"/>
                    <a:gd name="T8" fmla="*/ 27 w 119"/>
                    <a:gd name="T9" fmla="*/ 107 h 142"/>
                    <a:gd name="T10" fmla="*/ 12 w 119"/>
                    <a:gd name="T11" fmla="*/ 130 h 142"/>
                    <a:gd name="T12" fmla="*/ 28 w 119"/>
                    <a:gd name="T13" fmla="*/ 142 h 142"/>
                    <a:gd name="T14" fmla="*/ 47 w 119"/>
                    <a:gd name="T15" fmla="*/ 128 h 142"/>
                    <a:gd name="T16" fmla="*/ 111 w 119"/>
                    <a:gd name="T17" fmla="*/ 134 h 142"/>
                    <a:gd name="T18" fmla="*/ 119 w 119"/>
                    <a:gd name="T19" fmla="*/ 11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42">
                      <a:moveTo>
                        <a:pt x="119" y="115"/>
                      </a:moveTo>
                      <a:cubicBezTo>
                        <a:pt x="92" y="129"/>
                        <a:pt x="59" y="123"/>
                        <a:pt x="39" y="97"/>
                      </a:cubicBezTo>
                      <a:cubicBezTo>
                        <a:pt x="17" y="68"/>
                        <a:pt x="19" y="29"/>
                        <a:pt x="44" y="7"/>
                      </a:cubicBezTo>
                      <a:cubicBezTo>
                        <a:pt x="42" y="4"/>
                        <a:pt x="39" y="2"/>
                        <a:pt x="37" y="0"/>
                      </a:cubicBezTo>
                      <a:cubicBezTo>
                        <a:pt x="6" y="26"/>
                        <a:pt x="0" y="72"/>
                        <a:pt x="27" y="107"/>
                      </a:cubicBezTo>
                      <a:cubicBezTo>
                        <a:pt x="25" y="112"/>
                        <a:pt x="15" y="125"/>
                        <a:pt x="12" y="130"/>
                      </a:cubicBezTo>
                      <a:cubicBezTo>
                        <a:pt x="16" y="132"/>
                        <a:pt x="25" y="139"/>
                        <a:pt x="28" y="142"/>
                      </a:cubicBezTo>
                      <a:cubicBezTo>
                        <a:pt x="32" y="139"/>
                        <a:pt x="41" y="130"/>
                        <a:pt x="47" y="128"/>
                      </a:cubicBezTo>
                      <a:cubicBezTo>
                        <a:pt x="65" y="139"/>
                        <a:pt x="89" y="141"/>
                        <a:pt x="111" y="134"/>
                      </a:cubicBezTo>
                      <a:cubicBezTo>
                        <a:pt x="114" y="128"/>
                        <a:pt x="116" y="121"/>
                        <a:pt x="119" y="115"/>
                      </a:cubicBezTo>
                      <a:close/>
                    </a:path>
                  </a:pathLst>
                </a:custGeom>
                <a:solidFill>
                  <a:srgbClr val="8E715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7" name="Freeform 1245"/>
                <p:cNvSpPr/>
                <p:nvPr/>
              </p:nvSpPr>
              <p:spPr bwMode="auto">
                <a:xfrm>
                  <a:off x="2994" y="3210"/>
                  <a:ext cx="223" cy="336"/>
                </a:xfrm>
                <a:custGeom>
                  <a:avLst/>
                  <a:gdLst>
                    <a:gd name="T0" fmla="*/ 86 w 94"/>
                    <a:gd name="T1" fmla="*/ 141 h 142"/>
                    <a:gd name="T2" fmla="*/ 94 w 94"/>
                    <a:gd name="T3" fmla="*/ 128 h 142"/>
                    <a:gd name="T4" fmla="*/ 46 w 94"/>
                    <a:gd name="T5" fmla="*/ 111 h 142"/>
                    <a:gd name="T6" fmla="*/ 41 w 94"/>
                    <a:gd name="T7" fmla="*/ 23 h 142"/>
                    <a:gd name="T8" fmla="*/ 66 w 94"/>
                    <a:gd name="T9" fmla="*/ 7 h 142"/>
                    <a:gd name="T10" fmla="*/ 56 w 94"/>
                    <a:gd name="T11" fmla="*/ 0 h 142"/>
                    <a:gd name="T12" fmla="*/ 29 w 94"/>
                    <a:gd name="T13" fmla="*/ 18 h 142"/>
                    <a:gd name="T14" fmla="*/ 34 w 94"/>
                    <a:gd name="T15" fmla="*/ 124 h 142"/>
                    <a:gd name="T16" fmla="*/ 86 w 94"/>
                    <a:gd name="T17" fmla="*/ 14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142">
                      <a:moveTo>
                        <a:pt x="86" y="141"/>
                      </a:moveTo>
                      <a:cubicBezTo>
                        <a:pt x="88" y="137"/>
                        <a:pt x="91" y="132"/>
                        <a:pt x="94" y="128"/>
                      </a:cubicBezTo>
                      <a:cubicBezTo>
                        <a:pt x="77" y="129"/>
                        <a:pt x="60" y="124"/>
                        <a:pt x="46" y="111"/>
                      </a:cubicBezTo>
                      <a:cubicBezTo>
                        <a:pt x="20" y="88"/>
                        <a:pt x="18" y="48"/>
                        <a:pt x="41" y="23"/>
                      </a:cubicBezTo>
                      <a:cubicBezTo>
                        <a:pt x="49" y="15"/>
                        <a:pt x="57" y="10"/>
                        <a:pt x="66" y="7"/>
                      </a:cubicBezTo>
                      <a:cubicBezTo>
                        <a:pt x="63" y="5"/>
                        <a:pt x="59" y="2"/>
                        <a:pt x="56" y="0"/>
                      </a:cubicBezTo>
                      <a:cubicBezTo>
                        <a:pt x="46" y="4"/>
                        <a:pt x="36" y="10"/>
                        <a:pt x="29" y="18"/>
                      </a:cubicBezTo>
                      <a:cubicBezTo>
                        <a:pt x="0" y="49"/>
                        <a:pt x="2" y="97"/>
                        <a:pt x="34" y="124"/>
                      </a:cubicBezTo>
                      <a:cubicBezTo>
                        <a:pt x="49" y="137"/>
                        <a:pt x="67" y="142"/>
                        <a:pt x="86" y="141"/>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8" name="Freeform 1246"/>
                <p:cNvSpPr/>
                <p:nvPr/>
              </p:nvSpPr>
              <p:spPr bwMode="auto">
                <a:xfrm>
                  <a:off x="3049" y="4003"/>
                  <a:ext cx="189" cy="284"/>
                </a:xfrm>
                <a:custGeom>
                  <a:avLst/>
                  <a:gdLst>
                    <a:gd name="T0" fmla="*/ 22 w 80"/>
                    <a:gd name="T1" fmla="*/ 12 h 120"/>
                    <a:gd name="T2" fmla="*/ 31 w 80"/>
                    <a:gd name="T3" fmla="*/ 2 h 120"/>
                    <a:gd name="T4" fmla="*/ 0 w 80"/>
                    <a:gd name="T5" fmla="*/ 0 h 120"/>
                    <a:gd name="T6" fmla="*/ 7 w 80"/>
                    <a:gd name="T7" fmla="*/ 30 h 120"/>
                    <a:gd name="T8" fmla="*/ 14 w 80"/>
                    <a:gd name="T9" fmla="*/ 23 h 120"/>
                    <a:gd name="T10" fmla="*/ 60 w 80"/>
                    <a:gd name="T11" fmla="*/ 78 h 120"/>
                    <a:gd name="T12" fmla="*/ 46 w 80"/>
                    <a:gd name="T13" fmla="*/ 113 h 120"/>
                    <a:gd name="T14" fmla="*/ 55 w 80"/>
                    <a:gd name="T15" fmla="*/ 120 h 120"/>
                    <a:gd name="T16" fmla="*/ 79 w 80"/>
                    <a:gd name="T17" fmla="*/ 77 h 120"/>
                    <a:gd name="T18" fmla="*/ 22 w 80"/>
                    <a:gd name="T19" fmla="*/ 1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120">
                      <a:moveTo>
                        <a:pt x="22" y="12"/>
                      </a:moveTo>
                      <a:cubicBezTo>
                        <a:pt x="26" y="9"/>
                        <a:pt x="30" y="6"/>
                        <a:pt x="31" y="2"/>
                      </a:cubicBezTo>
                      <a:cubicBezTo>
                        <a:pt x="24" y="3"/>
                        <a:pt x="6" y="2"/>
                        <a:pt x="0" y="0"/>
                      </a:cubicBezTo>
                      <a:cubicBezTo>
                        <a:pt x="2" y="8"/>
                        <a:pt x="5" y="20"/>
                        <a:pt x="7" y="30"/>
                      </a:cubicBezTo>
                      <a:cubicBezTo>
                        <a:pt x="9" y="28"/>
                        <a:pt x="12" y="25"/>
                        <a:pt x="14" y="23"/>
                      </a:cubicBezTo>
                      <a:cubicBezTo>
                        <a:pt x="30" y="36"/>
                        <a:pt x="58" y="62"/>
                        <a:pt x="60" y="78"/>
                      </a:cubicBezTo>
                      <a:cubicBezTo>
                        <a:pt x="61" y="87"/>
                        <a:pt x="53" y="101"/>
                        <a:pt x="46" y="113"/>
                      </a:cubicBezTo>
                      <a:cubicBezTo>
                        <a:pt x="48" y="115"/>
                        <a:pt x="51" y="118"/>
                        <a:pt x="55" y="120"/>
                      </a:cubicBezTo>
                      <a:cubicBezTo>
                        <a:pt x="66" y="105"/>
                        <a:pt x="80" y="90"/>
                        <a:pt x="79" y="77"/>
                      </a:cubicBezTo>
                      <a:cubicBezTo>
                        <a:pt x="77" y="61"/>
                        <a:pt x="50" y="37"/>
                        <a:pt x="22" y="12"/>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9" name="Freeform 1247"/>
                <p:cNvSpPr/>
                <p:nvPr/>
              </p:nvSpPr>
              <p:spPr bwMode="auto">
                <a:xfrm>
                  <a:off x="2848" y="1739"/>
                  <a:ext cx="255" cy="196"/>
                </a:xfrm>
                <a:custGeom>
                  <a:avLst/>
                  <a:gdLst>
                    <a:gd name="T0" fmla="*/ 26 w 108"/>
                    <a:gd name="T1" fmla="*/ 83 h 83"/>
                    <a:gd name="T2" fmla="*/ 37 w 108"/>
                    <a:gd name="T3" fmla="*/ 82 h 83"/>
                    <a:gd name="T4" fmla="*/ 23 w 108"/>
                    <a:gd name="T5" fmla="*/ 22 h 83"/>
                    <a:gd name="T6" fmla="*/ 102 w 108"/>
                    <a:gd name="T7" fmla="*/ 39 h 83"/>
                    <a:gd name="T8" fmla="*/ 108 w 108"/>
                    <a:gd name="T9" fmla="*/ 30 h 83"/>
                    <a:gd name="T10" fmla="*/ 0 w 108"/>
                    <a:gd name="T11" fmla="*/ 0 h 83"/>
                    <a:gd name="T12" fmla="*/ 26 w 108"/>
                    <a:gd name="T13" fmla="*/ 83 h 83"/>
                  </a:gdLst>
                  <a:ahLst/>
                  <a:cxnLst>
                    <a:cxn ang="0">
                      <a:pos x="T0" y="T1"/>
                    </a:cxn>
                    <a:cxn ang="0">
                      <a:pos x="T2" y="T3"/>
                    </a:cxn>
                    <a:cxn ang="0">
                      <a:pos x="T4" y="T5"/>
                    </a:cxn>
                    <a:cxn ang="0">
                      <a:pos x="T6" y="T7"/>
                    </a:cxn>
                    <a:cxn ang="0">
                      <a:pos x="T8" y="T9"/>
                    </a:cxn>
                    <a:cxn ang="0">
                      <a:pos x="T10" y="T11"/>
                    </a:cxn>
                    <a:cxn ang="0">
                      <a:pos x="T12" y="T13"/>
                    </a:cxn>
                  </a:cxnLst>
                  <a:rect l="0" t="0" r="r" b="b"/>
                  <a:pathLst>
                    <a:path w="108" h="83">
                      <a:moveTo>
                        <a:pt x="26" y="83"/>
                      </a:moveTo>
                      <a:cubicBezTo>
                        <a:pt x="30" y="83"/>
                        <a:pt x="33" y="83"/>
                        <a:pt x="37" y="82"/>
                      </a:cubicBezTo>
                      <a:cubicBezTo>
                        <a:pt x="30" y="55"/>
                        <a:pt x="24" y="25"/>
                        <a:pt x="23" y="22"/>
                      </a:cubicBezTo>
                      <a:cubicBezTo>
                        <a:pt x="37" y="26"/>
                        <a:pt x="73" y="32"/>
                        <a:pt x="102" y="39"/>
                      </a:cubicBezTo>
                      <a:cubicBezTo>
                        <a:pt x="104" y="36"/>
                        <a:pt x="106" y="33"/>
                        <a:pt x="108" y="30"/>
                      </a:cubicBezTo>
                      <a:cubicBezTo>
                        <a:pt x="70" y="20"/>
                        <a:pt x="18" y="6"/>
                        <a:pt x="0" y="0"/>
                      </a:cubicBezTo>
                      <a:cubicBezTo>
                        <a:pt x="5" y="12"/>
                        <a:pt x="16" y="50"/>
                        <a:pt x="26" y="83"/>
                      </a:cubicBezTo>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0" name="Freeform 1248"/>
                <p:cNvSpPr/>
                <p:nvPr/>
              </p:nvSpPr>
              <p:spPr bwMode="auto">
                <a:xfrm>
                  <a:off x="2867" y="2628"/>
                  <a:ext cx="274" cy="308"/>
                </a:xfrm>
                <a:custGeom>
                  <a:avLst/>
                  <a:gdLst>
                    <a:gd name="T0" fmla="*/ 61 w 116"/>
                    <a:gd name="T1" fmla="*/ 38 h 130"/>
                    <a:gd name="T2" fmla="*/ 116 w 116"/>
                    <a:gd name="T3" fmla="*/ 14 h 130"/>
                    <a:gd name="T4" fmla="*/ 100 w 116"/>
                    <a:gd name="T5" fmla="*/ 0 h 130"/>
                    <a:gd name="T6" fmla="*/ 80 w 116"/>
                    <a:gd name="T7" fmla="*/ 5 h 130"/>
                    <a:gd name="T8" fmla="*/ 12 w 116"/>
                    <a:gd name="T9" fmla="*/ 67 h 130"/>
                    <a:gd name="T10" fmla="*/ 0 w 116"/>
                    <a:gd name="T11" fmla="*/ 102 h 130"/>
                    <a:gd name="T12" fmla="*/ 14 w 116"/>
                    <a:gd name="T13" fmla="*/ 130 h 130"/>
                    <a:gd name="T14" fmla="*/ 61 w 116"/>
                    <a:gd name="T15" fmla="*/ 38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6" h="130">
                      <a:moveTo>
                        <a:pt x="61" y="38"/>
                      </a:moveTo>
                      <a:cubicBezTo>
                        <a:pt x="72" y="25"/>
                        <a:pt x="92" y="13"/>
                        <a:pt x="116" y="14"/>
                      </a:cubicBezTo>
                      <a:cubicBezTo>
                        <a:pt x="100" y="0"/>
                        <a:pt x="100" y="0"/>
                        <a:pt x="100" y="0"/>
                      </a:cubicBezTo>
                      <a:cubicBezTo>
                        <a:pt x="93" y="1"/>
                        <a:pt x="87" y="2"/>
                        <a:pt x="80" y="5"/>
                      </a:cubicBezTo>
                      <a:cubicBezTo>
                        <a:pt x="64" y="30"/>
                        <a:pt x="41" y="54"/>
                        <a:pt x="12" y="67"/>
                      </a:cubicBezTo>
                      <a:cubicBezTo>
                        <a:pt x="6" y="80"/>
                        <a:pt x="2" y="92"/>
                        <a:pt x="0" y="102"/>
                      </a:cubicBezTo>
                      <a:cubicBezTo>
                        <a:pt x="6" y="110"/>
                        <a:pt x="11" y="119"/>
                        <a:pt x="14" y="130"/>
                      </a:cubicBezTo>
                      <a:cubicBezTo>
                        <a:pt x="25" y="100"/>
                        <a:pt x="35" y="67"/>
                        <a:pt x="61" y="38"/>
                      </a:cubicBezTo>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1" name="Freeform 1249"/>
                <p:cNvSpPr/>
                <p:nvPr/>
              </p:nvSpPr>
              <p:spPr bwMode="auto">
                <a:xfrm>
                  <a:off x="3030" y="1675"/>
                  <a:ext cx="54" cy="85"/>
                </a:xfrm>
                <a:custGeom>
                  <a:avLst/>
                  <a:gdLst>
                    <a:gd name="T0" fmla="*/ 23 w 23"/>
                    <a:gd name="T1" fmla="*/ 23 h 36"/>
                    <a:gd name="T2" fmla="*/ 15 w 23"/>
                    <a:gd name="T3" fmla="*/ 0 h 36"/>
                    <a:gd name="T4" fmla="*/ 0 w 23"/>
                    <a:gd name="T5" fmla="*/ 3 h 36"/>
                    <a:gd name="T6" fmla="*/ 6 w 23"/>
                    <a:gd name="T7" fmla="*/ 36 h 36"/>
                    <a:gd name="T8" fmla="*/ 23 w 23"/>
                    <a:gd name="T9" fmla="*/ 23 h 36"/>
                  </a:gdLst>
                  <a:ahLst/>
                  <a:cxnLst>
                    <a:cxn ang="0">
                      <a:pos x="T0" y="T1"/>
                    </a:cxn>
                    <a:cxn ang="0">
                      <a:pos x="T2" y="T3"/>
                    </a:cxn>
                    <a:cxn ang="0">
                      <a:pos x="T4" y="T5"/>
                    </a:cxn>
                    <a:cxn ang="0">
                      <a:pos x="T6" y="T7"/>
                    </a:cxn>
                    <a:cxn ang="0">
                      <a:pos x="T8" y="T9"/>
                    </a:cxn>
                  </a:cxnLst>
                  <a:rect l="0" t="0" r="r" b="b"/>
                  <a:pathLst>
                    <a:path w="23" h="36">
                      <a:moveTo>
                        <a:pt x="23" y="23"/>
                      </a:moveTo>
                      <a:cubicBezTo>
                        <a:pt x="15" y="0"/>
                        <a:pt x="15" y="0"/>
                        <a:pt x="15" y="0"/>
                      </a:cubicBezTo>
                      <a:cubicBezTo>
                        <a:pt x="10" y="1"/>
                        <a:pt x="5" y="2"/>
                        <a:pt x="0" y="3"/>
                      </a:cubicBezTo>
                      <a:cubicBezTo>
                        <a:pt x="6" y="36"/>
                        <a:pt x="6" y="36"/>
                        <a:pt x="6" y="36"/>
                      </a:cubicBezTo>
                      <a:cubicBezTo>
                        <a:pt x="11" y="32"/>
                        <a:pt x="17" y="27"/>
                        <a:pt x="23" y="23"/>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2" name="Freeform 1250"/>
                <p:cNvSpPr/>
                <p:nvPr/>
              </p:nvSpPr>
              <p:spPr bwMode="auto">
                <a:xfrm>
                  <a:off x="2836" y="1164"/>
                  <a:ext cx="222" cy="156"/>
                </a:xfrm>
                <a:custGeom>
                  <a:avLst/>
                  <a:gdLst>
                    <a:gd name="T0" fmla="*/ 0 w 94"/>
                    <a:gd name="T1" fmla="*/ 49 h 66"/>
                    <a:gd name="T2" fmla="*/ 94 w 94"/>
                    <a:gd name="T3" fmla="*/ 62 h 66"/>
                    <a:gd name="T4" fmla="*/ 94 w 94"/>
                    <a:gd name="T5" fmla="*/ 59 h 66"/>
                    <a:gd name="T6" fmla="*/ 45 w 94"/>
                    <a:gd name="T7" fmla="*/ 24 h 66"/>
                    <a:gd name="T8" fmla="*/ 46 w 94"/>
                    <a:gd name="T9" fmla="*/ 0 h 66"/>
                    <a:gd name="T10" fmla="*/ 0 w 94"/>
                    <a:gd name="T11" fmla="*/ 49 h 66"/>
                  </a:gdLst>
                  <a:ahLst/>
                  <a:cxnLst>
                    <a:cxn ang="0">
                      <a:pos x="T0" y="T1"/>
                    </a:cxn>
                    <a:cxn ang="0">
                      <a:pos x="T2" y="T3"/>
                    </a:cxn>
                    <a:cxn ang="0">
                      <a:pos x="T4" y="T5"/>
                    </a:cxn>
                    <a:cxn ang="0">
                      <a:pos x="T6" y="T7"/>
                    </a:cxn>
                    <a:cxn ang="0">
                      <a:pos x="T8" y="T9"/>
                    </a:cxn>
                    <a:cxn ang="0">
                      <a:pos x="T10" y="T11"/>
                    </a:cxn>
                  </a:cxnLst>
                  <a:rect l="0" t="0" r="r" b="b"/>
                  <a:pathLst>
                    <a:path w="94" h="66">
                      <a:moveTo>
                        <a:pt x="0" y="49"/>
                      </a:moveTo>
                      <a:cubicBezTo>
                        <a:pt x="12" y="55"/>
                        <a:pt x="60" y="66"/>
                        <a:pt x="94" y="62"/>
                      </a:cubicBezTo>
                      <a:cubicBezTo>
                        <a:pt x="94" y="59"/>
                        <a:pt x="94" y="59"/>
                        <a:pt x="94" y="59"/>
                      </a:cubicBezTo>
                      <a:cubicBezTo>
                        <a:pt x="70" y="61"/>
                        <a:pt x="49" y="45"/>
                        <a:pt x="45" y="24"/>
                      </a:cubicBezTo>
                      <a:cubicBezTo>
                        <a:pt x="42" y="14"/>
                        <a:pt x="43" y="6"/>
                        <a:pt x="46" y="0"/>
                      </a:cubicBezTo>
                      <a:cubicBezTo>
                        <a:pt x="23" y="15"/>
                        <a:pt x="5" y="35"/>
                        <a:pt x="0" y="49"/>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3" name="Freeform 1251"/>
                <p:cNvSpPr/>
                <p:nvPr/>
              </p:nvSpPr>
              <p:spPr bwMode="auto">
                <a:xfrm>
                  <a:off x="2921" y="1812"/>
                  <a:ext cx="161" cy="121"/>
                </a:xfrm>
                <a:custGeom>
                  <a:avLst/>
                  <a:gdLst>
                    <a:gd name="T0" fmla="*/ 11 w 68"/>
                    <a:gd name="T1" fmla="*/ 51 h 51"/>
                    <a:gd name="T2" fmla="*/ 23 w 68"/>
                    <a:gd name="T3" fmla="*/ 51 h 51"/>
                    <a:gd name="T4" fmla="*/ 19 w 68"/>
                    <a:gd name="T5" fmla="*/ 19 h 51"/>
                    <a:gd name="T6" fmla="*/ 62 w 68"/>
                    <a:gd name="T7" fmla="*/ 23 h 51"/>
                    <a:gd name="T8" fmla="*/ 68 w 68"/>
                    <a:gd name="T9" fmla="*/ 12 h 51"/>
                    <a:gd name="T10" fmla="*/ 0 w 68"/>
                    <a:gd name="T11" fmla="*/ 0 h 51"/>
                    <a:gd name="T12" fmla="*/ 11 w 68"/>
                    <a:gd name="T13" fmla="*/ 51 h 51"/>
                  </a:gdLst>
                  <a:ahLst/>
                  <a:cxnLst>
                    <a:cxn ang="0">
                      <a:pos x="T0" y="T1"/>
                    </a:cxn>
                    <a:cxn ang="0">
                      <a:pos x="T2" y="T3"/>
                    </a:cxn>
                    <a:cxn ang="0">
                      <a:pos x="T4" y="T5"/>
                    </a:cxn>
                    <a:cxn ang="0">
                      <a:pos x="T6" y="T7"/>
                    </a:cxn>
                    <a:cxn ang="0">
                      <a:pos x="T8" y="T9"/>
                    </a:cxn>
                    <a:cxn ang="0">
                      <a:pos x="T10" y="T11"/>
                    </a:cxn>
                    <a:cxn ang="0">
                      <a:pos x="T12" y="T13"/>
                    </a:cxn>
                  </a:cxnLst>
                  <a:rect l="0" t="0" r="r" b="b"/>
                  <a:pathLst>
                    <a:path w="68" h="51">
                      <a:moveTo>
                        <a:pt x="11" y="51"/>
                      </a:moveTo>
                      <a:cubicBezTo>
                        <a:pt x="15" y="51"/>
                        <a:pt x="19" y="51"/>
                        <a:pt x="23" y="51"/>
                      </a:cubicBezTo>
                      <a:cubicBezTo>
                        <a:pt x="21" y="36"/>
                        <a:pt x="20" y="24"/>
                        <a:pt x="19" y="19"/>
                      </a:cubicBezTo>
                      <a:cubicBezTo>
                        <a:pt x="27" y="20"/>
                        <a:pt x="43" y="21"/>
                        <a:pt x="62" y="23"/>
                      </a:cubicBezTo>
                      <a:cubicBezTo>
                        <a:pt x="64" y="20"/>
                        <a:pt x="66" y="16"/>
                        <a:pt x="68" y="12"/>
                      </a:cubicBezTo>
                      <a:cubicBezTo>
                        <a:pt x="39" y="8"/>
                        <a:pt x="11" y="4"/>
                        <a:pt x="0" y="0"/>
                      </a:cubicBezTo>
                      <a:cubicBezTo>
                        <a:pt x="3" y="11"/>
                        <a:pt x="7" y="30"/>
                        <a:pt x="11" y="51"/>
                      </a:cubicBezTo>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4" name="Freeform 1252"/>
                <p:cNvSpPr/>
                <p:nvPr/>
              </p:nvSpPr>
              <p:spPr bwMode="auto">
                <a:xfrm>
                  <a:off x="3027" y="1876"/>
                  <a:ext cx="36" cy="26"/>
                </a:xfrm>
                <a:custGeom>
                  <a:avLst/>
                  <a:gdLst>
                    <a:gd name="T0" fmla="*/ 15 w 15"/>
                    <a:gd name="T1" fmla="*/ 1 h 11"/>
                    <a:gd name="T2" fmla="*/ 0 w 15"/>
                    <a:gd name="T3" fmla="*/ 0 h 11"/>
                    <a:gd name="T4" fmla="*/ 11 w 15"/>
                    <a:gd name="T5" fmla="*/ 11 h 11"/>
                    <a:gd name="T6" fmla="*/ 15 w 15"/>
                    <a:gd name="T7" fmla="*/ 1 h 11"/>
                  </a:gdLst>
                  <a:ahLst/>
                  <a:cxnLst>
                    <a:cxn ang="0">
                      <a:pos x="T0" y="T1"/>
                    </a:cxn>
                    <a:cxn ang="0">
                      <a:pos x="T2" y="T3"/>
                    </a:cxn>
                    <a:cxn ang="0">
                      <a:pos x="T4" y="T5"/>
                    </a:cxn>
                    <a:cxn ang="0">
                      <a:pos x="T6" y="T7"/>
                    </a:cxn>
                  </a:cxnLst>
                  <a:rect l="0" t="0" r="r" b="b"/>
                  <a:pathLst>
                    <a:path w="15" h="11">
                      <a:moveTo>
                        <a:pt x="15" y="1"/>
                      </a:moveTo>
                      <a:cubicBezTo>
                        <a:pt x="0" y="0"/>
                        <a:pt x="0" y="0"/>
                        <a:pt x="0" y="0"/>
                      </a:cubicBezTo>
                      <a:cubicBezTo>
                        <a:pt x="11" y="11"/>
                        <a:pt x="11" y="11"/>
                        <a:pt x="11" y="11"/>
                      </a:cubicBezTo>
                      <a:cubicBezTo>
                        <a:pt x="12" y="7"/>
                        <a:pt x="13" y="4"/>
                        <a:pt x="15" y="1"/>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5" name="Freeform 1253"/>
                <p:cNvSpPr/>
                <p:nvPr/>
              </p:nvSpPr>
              <p:spPr bwMode="auto">
                <a:xfrm>
                  <a:off x="2914" y="142"/>
                  <a:ext cx="73" cy="80"/>
                </a:xfrm>
                <a:custGeom>
                  <a:avLst/>
                  <a:gdLst>
                    <a:gd name="T0" fmla="*/ 13 w 31"/>
                    <a:gd name="T1" fmla="*/ 28 h 34"/>
                    <a:gd name="T2" fmla="*/ 31 w 31"/>
                    <a:gd name="T3" fmla="*/ 1 h 34"/>
                    <a:gd name="T4" fmla="*/ 1 w 31"/>
                    <a:gd name="T5" fmla="*/ 3 h 34"/>
                    <a:gd name="T6" fmla="*/ 4 w 31"/>
                    <a:gd name="T7" fmla="*/ 34 h 34"/>
                    <a:gd name="T8" fmla="*/ 13 w 31"/>
                    <a:gd name="T9" fmla="*/ 28 h 34"/>
                  </a:gdLst>
                  <a:ahLst/>
                  <a:cxnLst>
                    <a:cxn ang="0">
                      <a:pos x="T0" y="T1"/>
                    </a:cxn>
                    <a:cxn ang="0">
                      <a:pos x="T2" y="T3"/>
                    </a:cxn>
                    <a:cxn ang="0">
                      <a:pos x="T4" y="T5"/>
                    </a:cxn>
                    <a:cxn ang="0">
                      <a:pos x="T6" y="T7"/>
                    </a:cxn>
                    <a:cxn ang="0">
                      <a:pos x="T8" y="T9"/>
                    </a:cxn>
                  </a:cxnLst>
                  <a:rect l="0" t="0" r="r" b="b"/>
                  <a:pathLst>
                    <a:path w="31" h="34">
                      <a:moveTo>
                        <a:pt x="13" y="28"/>
                      </a:moveTo>
                      <a:cubicBezTo>
                        <a:pt x="18" y="17"/>
                        <a:pt x="25" y="9"/>
                        <a:pt x="31" y="1"/>
                      </a:cubicBezTo>
                      <a:cubicBezTo>
                        <a:pt x="21" y="0"/>
                        <a:pt x="11" y="0"/>
                        <a:pt x="1" y="3"/>
                      </a:cubicBezTo>
                      <a:cubicBezTo>
                        <a:pt x="0" y="14"/>
                        <a:pt x="2" y="25"/>
                        <a:pt x="4" y="34"/>
                      </a:cubicBezTo>
                      <a:cubicBezTo>
                        <a:pt x="7" y="32"/>
                        <a:pt x="10" y="30"/>
                        <a:pt x="13" y="28"/>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6" name="Freeform 1254"/>
                <p:cNvSpPr/>
                <p:nvPr/>
              </p:nvSpPr>
              <p:spPr bwMode="auto">
                <a:xfrm>
                  <a:off x="3004" y="1874"/>
                  <a:ext cx="47" cy="45"/>
                </a:xfrm>
                <a:custGeom>
                  <a:avLst/>
                  <a:gdLst>
                    <a:gd name="T0" fmla="*/ 0 w 20"/>
                    <a:gd name="T1" fmla="*/ 0 h 19"/>
                    <a:gd name="T2" fmla="*/ 19 w 20"/>
                    <a:gd name="T3" fmla="*/ 19 h 19"/>
                    <a:gd name="T4" fmla="*/ 20 w 20"/>
                    <a:gd name="T5" fmla="*/ 13 h 19"/>
                    <a:gd name="T6" fmla="*/ 8 w 20"/>
                    <a:gd name="T7" fmla="*/ 1 h 19"/>
                    <a:gd name="T8" fmla="*/ 0 w 20"/>
                    <a:gd name="T9" fmla="*/ 0 h 19"/>
                  </a:gdLst>
                  <a:ahLst/>
                  <a:cxnLst>
                    <a:cxn ang="0">
                      <a:pos x="T0" y="T1"/>
                    </a:cxn>
                    <a:cxn ang="0">
                      <a:pos x="T2" y="T3"/>
                    </a:cxn>
                    <a:cxn ang="0">
                      <a:pos x="T4" y="T5"/>
                    </a:cxn>
                    <a:cxn ang="0">
                      <a:pos x="T6" y="T7"/>
                    </a:cxn>
                    <a:cxn ang="0">
                      <a:pos x="T8" y="T9"/>
                    </a:cxn>
                  </a:cxnLst>
                  <a:rect l="0" t="0" r="r" b="b"/>
                  <a:pathLst>
                    <a:path w="20" h="19">
                      <a:moveTo>
                        <a:pt x="0" y="0"/>
                      </a:moveTo>
                      <a:cubicBezTo>
                        <a:pt x="19" y="19"/>
                        <a:pt x="19" y="19"/>
                        <a:pt x="19" y="19"/>
                      </a:cubicBezTo>
                      <a:cubicBezTo>
                        <a:pt x="19" y="17"/>
                        <a:pt x="20" y="15"/>
                        <a:pt x="20" y="13"/>
                      </a:cubicBezTo>
                      <a:cubicBezTo>
                        <a:pt x="8" y="1"/>
                        <a:pt x="8" y="1"/>
                        <a:pt x="8" y="1"/>
                      </a:cubicBezTo>
                      <a:cubicBezTo>
                        <a:pt x="5" y="0"/>
                        <a:pt x="3" y="0"/>
                        <a:pt x="0" y="0"/>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7" name="Freeform 1255"/>
                <p:cNvSpPr/>
                <p:nvPr/>
              </p:nvSpPr>
              <p:spPr bwMode="auto">
                <a:xfrm>
                  <a:off x="2765" y="523"/>
                  <a:ext cx="213" cy="305"/>
                </a:xfrm>
                <a:custGeom>
                  <a:avLst/>
                  <a:gdLst>
                    <a:gd name="T0" fmla="*/ 33 w 90"/>
                    <a:gd name="T1" fmla="*/ 102 h 129"/>
                    <a:gd name="T2" fmla="*/ 5 w 90"/>
                    <a:gd name="T3" fmla="*/ 78 h 129"/>
                    <a:gd name="T4" fmla="*/ 0 w 90"/>
                    <a:gd name="T5" fmla="*/ 106 h 129"/>
                    <a:gd name="T6" fmla="*/ 51 w 90"/>
                    <a:gd name="T7" fmla="*/ 129 h 129"/>
                    <a:gd name="T8" fmla="*/ 90 w 90"/>
                    <a:gd name="T9" fmla="*/ 26 h 129"/>
                    <a:gd name="T10" fmla="*/ 84 w 90"/>
                    <a:gd name="T11" fmla="*/ 0 h 129"/>
                    <a:gd name="T12" fmla="*/ 33 w 90"/>
                    <a:gd name="T13" fmla="*/ 102 h 129"/>
                  </a:gdLst>
                  <a:ahLst/>
                  <a:cxnLst>
                    <a:cxn ang="0">
                      <a:pos x="T0" y="T1"/>
                    </a:cxn>
                    <a:cxn ang="0">
                      <a:pos x="T2" y="T3"/>
                    </a:cxn>
                    <a:cxn ang="0">
                      <a:pos x="T4" y="T5"/>
                    </a:cxn>
                    <a:cxn ang="0">
                      <a:pos x="T6" y="T7"/>
                    </a:cxn>
                    <a:cxn ang="0">
                      <a:pos x="T8" y="T9"/>
                    </a:cxn>
                    <a:cxn ang="0">
                      <a:pos x="T10" y="T11"/>
                    </a:cxn>
                    <a:cxn ang="0">
                      <a:pos x="T12" y="T13"/>
                    </a:cxn>
                  </a:cxnLst>
                  <a:rect l="0" t="0" r="r" b="b"/>
                  <a:pathLst>
                    <a:path w="90" h="129">
                      <a:moveTo>
                        <a:pt x="33" y="102"/>
                      </a:moveTo>
                      <a:cubicBezTo>
                        <a:pt x="23" y="92"/>
                        <a:pt x="14" y="84"/>
                        <a:pt x="5" y="78"/>
                      </a:cubicBezTo>
                      <a:cubicBezTo>
                        <a:pt x="2" y="86"/>
                        <a:pt x="0" y="97"/>
                        <a:pt x="0" y="106"/>
                      </a:cubicBezTo>
                      <a:cubicBezTo>
                        <a:pt x="20" y="107"/>
                        <a:pt x="39" y="117"/>
                        <a:pt x="51" y="129"/>
                      </a:cubicBezTo>
                      <a:cubicBezTo>
                        <a:pt x="67" y="101"/>
                        <a:pt x="76" y="61"/>
                        <a:pt x="90" y="26"/>
                      </a:cubicBezTo>
                      <a:cubicBezTo>
                        <a:pt x="89" y="18"/>
                        <a:pt x="87" y="9"/>
                        <a:pt x="84" y="0"/>
                      </a:cubicBezTo>
                      <a:cubicBezTo>
                        <a:pt x="65" y="26"/>
                        <a:pt x="48" y="60"/>
                        <a:pt x="33" y="102"/>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8" name="Freeform 1256"/>
                <p:cNvSpPr/>
                <p:nvPr/>
              </p:nvSpPr>
              <p:spPr bwMode="auto">
                <a:xfrm>
                  <a:off x="2982" y="1871"/>
                  <a:ext cx="64" cy="59"/>
                </a:xfrm>
                <a:custGeom>
                  <a:avLst/>
                  <a:gdLst>
                    <a:gd name="T0" fmla="*/ 26 w 27"/>
                    <a:gd name="T1" fmla="*/ 24 h 25"/>
                    <a:gd name="T2" fmla="*/ 27 w 27"/>
                    <a:gd name="T3" fmla="*/ 21 h 25"/>
                    <a:gd name="T4" fmla="*/ 7 w 27"/>
                    <a:gd name="T5" fmla="*/ 1 h 25"/>
                    <a:gd name="T6" fmla="*/ 0 w 27"/>
                    <a:gd name="T7" fmla="*/ 0 h 25"/>
                    <a:gd name="T8" fmla="*/ 24 w 27"/>
                    <a:gd name="T9" fmla="*/ 25 h 25"/>
                    <a:gd name="T10" fmla="*/ 26 w 27"/>
                    <a:gd name="T11" fmla="*/ 24 h 25"/>
                  </a:gdLst>
                  <a:ahLst/>
                  <a:cxnLst>
                    <a:cxn ang="0">
                      <a:pos x="T0" y="T1"/>
                    </a:cxn>
                    <a:cxn ang="0">
                      <a:pos x="T2" y="T3"/>
                    </a:cxn>
                    <a:cxn ang="0">
                      <a:pos x="T4" y="T5"/>
                    </a:cxn>
                    <a:cxn ang="0">
                      <a:pos x="T6" y="T7"/>
                    </a:cxn>
                    <a:cxn ang="0">
                      <a:pos x="T8" y="T9"/>
                    </a:cxn>
                    <a:cxn ang="0">
                      <a:pos x="T10" y="T11"/>
                    </a:cxn>
                  </a:cxnLst>
                  <a:rect l="0" t="0" r="r" b="b"/>
                  <a:pathLst>
                    <a:path w="27" h="25">
                      <a:moveTo>
                        <a:pt x="26" y="24"/>
                      </a:moveTo>
                      <a:cubicBezTo>
                        <a:pt x="27" y="23"/>
                        <a:pt x="27" y="22"/>
                        <a:pt x="27" y="21"/>
                      </a:cubicBezTo>
                      <a:cubicBezTo>
                        <a:pt x="7" y="1"/>
                        <a:pt x="7" y="1"/>
                        <a:pt x="7" y="1"/>
                      </a:cubicBezTo>
                      <a:cubicBezTo>
                        <a:pt x="4" y="0"/>
                        <a:pt x="2" y="0"/>
                        <a:pt x="0" y="0"/>
                      </a:cubicBezTo>
                      <a:cubicBezTo>
                        <a:pt x="24" y="25"/>
                        <a:pt x="24" y="25"/>
                        <a:pt x="24" y="25"/>
                      </a:cubicBezTo>
                      <a:cubicBezTo>
                        <a:pt x="26" y="24"/>
                        <a:pt x="26" y="24"/>
                        <a:pt x="26" y="24"/>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9" name="Freeform 1257"/>
                <p:cNvSpPr/>
                <p:nvPr/>
              </p:nvSpPr>
              <p:spPr bwMode="auto">
                <a:xfrm>
                  <a:off x="2978" y="1682"/>
                  <a:ext cx="54" cy="90"/>
                </a:xfrm>
                <a:custGeom>
                  <a:avLst/>
                  <a:gdLst>
                    <a:gd name="T0" fmla="*/ 0 w 23"/>
                    <a:gd name="T1" fmla="*/ 0 h 38"/>
                    <a:gd name="T2" fmla="*/ 3 w 23"/>
                    <a:gd name="T3" fmla="*/ 33 h 38"/>
                    <a:gd name="T4" fmla="*/ 20 w 23"/>
                    <a:gd name="T5" fmla="*/ 38 h 38"/>
                    <a:gd name="T6" fmla="*/ 23 w 23"/>
                    <a:gd name="T7" fmla="*/ 36 h 38"/>
                    <a:gd name="T8" fmla="*/ 17 w 23"/>
                    <a:gd name="T9" fmla="*/ 0 h 38"/>
                    <a:gd name="T10" fmla="*/ 0 w 23"/>
                    <a:gd name="T11" fmla="*/ 0 h 38"/>
                  </a:gdLst>
                  <a:ahLst/>
                  <a:cxnLst>
                    <a:cxn ang="0">
                      <a:pos x="T0" y="T1"/>
                    </a:cxn>
                    <a:cxn ang="0">
                      <a:pos x="T2" y="T3"/>
                    </a:cxn>
                    <a:cxn ang="0">
                      <a:pos x="T4" y="T5"/>
                    </a:cxn>
                    <a:cxn ang="0">
                      <a:pos x="T6" y="T7"/>
                    </a:cxn>
                    <a:cxn ang="0">
                      <a:pos x="T8" y="T9"/>
                    </a:cxn>
                    <a:cxn ang="0">
                      <a:pos x="T10" y="T11"/>
                    </a:cxn>
                  </a:cxnLst>
                  <a:rect l="0" t="0" r="r" b="b"/>
                  <a:pathLst>
                    <a:path w="23" h="38">
                      <a:moveTo>
                        <a:pt x="0" y="0"/>
                      </a:moveTo>
                      <a:cubicBezTo>
                        <a:pt x="3" y="33"/>
                        <a:pt x="3" y="33"/>
                        <a:pt x="3" y="33"/>
                      </a:cubicBezTo>
                      <a:cubicBezTo>
                        <a:pt x="8" y="35"/>
                        <a:pt x="14" y="36"/>
                        <a:pt x="20" y="38"/>
                      </a:cubicBezTo>
                      <a:cubicBezTo>
                        <a:pt x="21" y="37"/>
                        <a:pt x="22" y="37"/>
                        <a:pt x="23" y="36"/>
                      </a:cubicBezTo>
                      <a:cubicBezTo>
                        <a:pt x="17" y="0"/>
                        <a:pt x="17" y="0"/>
                        <a:pt x="17" y="0"/>
                      </a:cubicBezTo>
                      <a:cubicBezTo>
                        <a:pt x="11" y="0"/>
                        <a:pt x="6" y="0"/>
                        <a:pt x="0" y="0"/>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0" name="Freeform 1258"/>
                <p:cNvSpPr/>
                <p:nvPr/>
              </p:nvSpPr>
              <p:spPr bwMode="auto">
                <a:xfrm>
                  <a:off x="2980" y="1874"/>
                  <a:ext cx="55" cy="56"/>
                </a:xfrm>
                <a:custGeom>
                  <a:avLst/>
                  <a:gdLst>
                    <a:gd name="T0" fmla="*/ 23 w 23"/>
                    <a:gd name="T1" fmla="*/ 24 h 24"/>
                    <a:gd name="T2" fmla="*/ 0 w 23"/>
                    <a:gd name="T3" fmla="*/ 0 h 24"/>
                    <a:gd name="T4" fmla="*/ 2 w 23"/>
                    <a:gd name="T5" fmla="*/ 8 h 24"/>
                    <a:gd name="T6" fmla="*/ 17 w 23"/>
                    <a:gd name="T7" fmla="*/ 24 h 24"/>
                    <a:gd name="T8" fmla="*/ 23 w 23"/>
                    <a:gd name="T9" fmla="*/ 24 h 24"/>
                  </a:gdLst>
                  <a:ahLst/>
                  <a:cxnLst>
                    <a:cxn ang="0">
                      <a:pos x="T0" y="T1"/>
                    </a:cxn>
                    <a:cxn ang="0">
                      <a:pos x="T2" y="T3"/>
                    </a:cxn>
                    <a:cxn ang="0">
                      <a:pos x="T4" y="T5"/>
                    </a:cxn>
                    <a:cxn ang="0">
                      <a:pos x="T6" y="T7"/>
                    </a:cxn>
                    <a:cxn ang="0">
                      <a:pos x="T8" y="T9"/>
                    </a:cxn>
                  </a:cxnLst>
                  <a:rect l="0" t="0" r="r" b="b"/>
                  <a:pathLst>
                    <a:path w="23" h="24">
                      <a:moveTo>
                        <a:pt x="23" y="24"/>
                      </a:moveTo>
                      <a:cubicBezTo>
                        <a:pt x="0" y="0"/>
                        <a:pt x="0" y="0"/>
                        <a:pt x="0" y="0"/>
                      </a:cubicBezTo>
                      <a:cubicBezTo>
                        <a:pt x="0" y="2"/>
                        <a:pt x="1" y="5"/>
                        <a:pt x="2" y="8"/>
                      </a:cubicBezTo>
                      <a:cubicBezTo>
                        <a:pt x="17" y="24"/>
                        <a:pt x="17" y="24"/>
                        <a:pt x="17" y="24"/>
                      </a:cubicBezTo>
                      <a:cubicBezTo>
                        <a:pt x="23" y="24"/>
                        <a:pt x="23" y="24"/>
                        <a:pt x="23" y="24"/>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1" name="Freeform 1259"/>
                <p:cNvSpPr/>
                <p:nvPr/>
              </p:nvSpPr>
              <p:spPr bwMode="auto">
                <a:xfrm>
                  <a:off x="2675" y="1947"/>
                  <a:ext cx="367" cy="296"/>
                </a:xfrm>
                <a:custGeom>
                  <a:avLst/>
                  <a:gdLst>
                    <a:gd name="T0" fmla="*/ 98 w 155"/>
                    <a:gd name="T1" fmla="*/ 106 h 125"/>
                    <a:gd name="T2" fmla="*/ 40 w 155"/>
                    <a:gd name="T3" fmla="*/ 20 h 125"/>
                    <a:gd name="T4" fmla="*/ 153 w 155"/>
                    <a:gd name="T5" fmla="*/ 14 h 125"/>
                    <a:gd name="T6" fmla="*/ 155 w 155"/>
                    <a:gd name="T7" fmla="*/ 0 h 125"/>
                    <a:gd name="T8" fmla="*/ 0 w 155"/>
                    <a:gd name="T9" fmla="*/ 2 h 125"/>
                    <a:gd name="T10" fmla="*/ 84 w 155"/>
                    <a:gd name="T11" fmla="*/ 125 h 125"/>
                    <a:gd name="T12" fmla="*/ 98 w 155"/>
                    <a:gd name="T13" fmla="*/ 106 h 125"/>
                  </a:gdLst>
                  <a:ahLst/>
                  <a:cxnLst>
                    <a:cxn ang="0">
                      <a:pos x="T0" y="T1"/>
                    </a:cxn>
                    <a:cxn ang="0">
                      <a:pos x="T2" y="T3"/>
                    </a:cxn>
                    <a:cxn ang="0">
                      <a:pos x="T4" y="T5"/>
                    </a:cxn>
                    <a:cxn ang="0">
                      <a:pos x="T6" y="T7"/>
                    </a:cxn>
                    <a:cxn ang="0">
                      <a:pos x="T8" y="T9"/>
                    </a:cxn>
                    <a:cxn ang="0">
                      <a:pos x="T10" y="T11"/>
                    </a:cxn>
                    <a:cxn ang="0">
                      <a:pos x="T12" y="T13"/>
                    </a:cxn>
                  </a:cxnLst>
                  <a:rect l="0" t="0" r="r" b="b"/>
                  <a:pathLst>
                    <a:path w="155" h="125">
                      <a:moveTo>
                        <a:pt x="98" y="106"/>
                      </a:moveTo>
                      <a:cubicBezTo>
                        <a:pt x="75" y="74"/>
                        <a:pt x="50" y="33"/>
                        <a:pt x="40" y="20"/>
                      </a:cubicBezTo>
                      <a:cubicBezTo>
                        <a:pt x="63" y="20"/>
                        <a:pt x="114" y="16"/>
                        <a:pt x="153" y="14"/>
                      </a:cubicBezTo>
                      <a:cubicBezTo>
                        <a:pt x="153" y="9"/>
                        <a:pt x="154" y="5"/>
                        <a:pt x="155" y="0"/>
                      </a:cubicBezTo>
                      <a:cubicBezTo>
                        <a:pt x="103" y="2"/>
                        <a:pt x="35" y="4"/>
                        <a:pt x="0" y="2"/>
                      </a:cubicBezTo>
                      <a:cubicBezTo>
                        <a:pt x="6" y="11"/>
                        <a:pt x="51" y="81"/>
                        <a:pt x="84" y="125"/>
                      </a:cubicBezTo>
                      <a:cubicBezTo>
                        <a:pt x="98" y="106"/>
                        <a:pt x="98" y="106"/>
                        <a:pt x="98" y="106"/>
                      </a:cubicBezTo>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2" name="Freeform 1260"/>
                <p:cNvSpPr/>
                <p:nvPr/>
              </p:nvSpPr>
              <p:spPr bwMode="auto">
                <a:xfrm>
                  <a:off x="3053" y="3146"/>
                  <a:ext cx="60" cy="60"/>
                </a:xfrm>
                <a:custGeom>
                  <a:avLst/>
                  <a:gdLst>
                    <a:gd name="T0" fmla="*/ 25 w 25"/>
                    <a:gd name="T1" fmla="*/ 22 h 25"/>
                    <a:gd name="T2" fmla="*/ 3 w 25"/>
                    <a:gd name="T3" fmla="*/ 0 h 25"/>
                    <a:gd name="T4" fmla="*/ 0 w 25"/>
                    <a:gd name="T5" fmla="*/ 5 h 25"/>
                    <a:gd name="T6" fmla="*/ 20 w 25"/>
                    <a:gd name="T7" fmla="*/ 25 h 25"/>
                    <a:gd name="T8" fmla="*/ 25 w 25"/>
                    <a:gd name="T9" fmla="*/ 22 h 25"/>
                  </a:gdLst>
                  <a:ahLst/>
                  <a:cxnLst>
                    <a:cxn ang="0">
                      <a:pos x="T0" y="T1"/>
                    </a:cxn>
                    <a:cxn ang="0">
                      <a:pos x="T2" y="T3"/>
                    </a:cxn>
                    <a:cxn ang="0">
                      <a:pos x="T4" y="T5"/>
                    </a:cxn>
                    <a:cxn ang="0">
                      <a:pos x="T6" y="T7"/>
                    </a:cxn>
                    <a:cxn ang="0">
                      <a:pos x="T8" y="T9"/>
                    </a:cxn>
                  </a:cxnLst>
                  <a:rect l="0" t="0" r="r" b="b"/>
                  <a:pathLst>
                    <a:path w="25" h="25">
                      <a:moveTo>
                        <a:pt x="25" y="22"/>
                      </a:moveTo>
                      <a:cubicBezTo>
                        <a:pt x="16" y="16"/>
                        <a:pt x="9" y="8"/>
                        <a:pt x="3" y="0"/>
                      </a:cubicBezTo>
                      <a:cubicBezTo>
                        <a:pt x="2" y="2"/>
                        <a:pt x="1" y="4"/>
                        <a:pt x="0" y="5"/>
                      </a:cubicBezTo>
                      <a:cubicBezTo>
                        <a:pt x="20" y="25"/>
                        <a:pt x="20" y="25"/>
                        <a:pt x="20" y="25"/>
                      </a:cubicBezTo>
                      <a:cubicBezTo>
                        <a:pt x="22" y="24"/>
                        <a:pt x="23" y="23"/>
                        <a:pt x="25" y="22"/>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3" name="Freeform 1261"/>
                <p:cNvSpPr/>
                <p:nvPr/>
              </p:nvSpPr>
              <p:spPr bwMode="auto">
                <a:xfrm>
                  <a:off x="3020" y="2044"/>
                  <a:ext cx="22" cy="19"/>
                </a:xfrm>
                <a:custGeom>
                  <a:avLst/>
                  <a:gdLst>
                    <a:gd name="T0" fmla="*/ 9 w 9"/>
                    <a:gd name="T1" fmla="*/ 8 h 8"/>
                    <a:gd name="T2" fmla="*/ 7 w 9"/>
                    <a:gd name="T3" fmla="*/ 0 h 8"/>
                    <a:gd name="T4" fmla="*/ 0 w 9"/>
                    <a:gd name="T5" fmla="*/ 0 h 8"/>
                    <a:gd name="T6" fmla="*/ 4 w 9"/>
                    <a:gd name="T7" fmla="*/ 8 h 8"/>
                    <a:gd name="T8" fmla="*/ 9 w 9"/>
                    <a:gd name="T9" fmla="*/ 8 h 8"/>
                  </a:gdLst>
                  <a:ahLst/>
                  <a:cxnLst>
                    <a:cxn ang="0">
                      <a:pos x="T0" y="T1"/>
                    </a:cxn>
                    <a:cxn ang="0">
                      <a:pos x="T2" y="T3"/>
                    </a:cxn>
                    <a:cxn ang="0">
                      <a:pos x="T4" y="T5"/>
                    </a:cxn>
                    <a:cxn ang="0">
                      <a:pos x="T6" y="T7"/>
                    </a:cxn>
                    <a:cxn ang="0">
                      <a:pos x="T8" y="T9"/>
                    </a:cxn>
                  </a:cxnLst>
                  <a:rect l="0" t="0" r="r" b="b"/>
                  <a:pathLst>
                    <a:path w="9" h="8">
                      <a:moveTo>
                        <a:pt x="9" y="8"/>
                      </a:moveTo>
                      <a:cubicBezTo>
                        <a:pt x="8" y="5"/>
                        <a:pt x="8" y="2"/>
                        <a:pt x="7" y="0"/>
                      </a:cubicBezTo>
                      <a:cubicBezTo>
                        <a:pt x="5" y="0"/>
                        <a:pt x="2" y="0"/>
                        <a:pt x="0" y="0"/>
                      </a:cubicBezTo>
                      <a:cubicBezTo>
                        <a:pt x="4" y="8"/>
                        <a:pt x="4" y="8"/>
                        <a:pt x="4" y="8"/>
                      </a:cubicBezTo>
                      <a:cubicBezTo>
                        <a:pt x="5" y="7"/>
                        <a:pt x="7" y="7"/>
                        <a:pt x="9" y="8"/>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4" name="Freeform 1262"/>
                <p:cNvSpPr/>
                <p:nvPr/>
              </p:nvSpPr>
              <p:spPr bwMode="auto">
                <a:xfrm>
                  <a:off x="2800" y="1997"/>
                  <a:ext cx="237" cy="189"/>
                </a:xfrm>
                <a:custGeom>
                  <a:avLst/>
                  <a:gdLst>
                    <a:gd name="T0" fmla="*/ 0 w 100"/>
                    <a:gd name="T1" fmla="*/ 6 h 80"/>
                    <a:gd name="T2" fmla="*/ 48 w 100"/>
                    <a:gd name="T3" fmla="*/ 80 h 80"/>
                    <a:gd name="T4" fmla="*/ 56 w 100"/>
                    <a:gd name="T5" fmla="*/ 69 h 80"/>
                    <a:gd name="T6" fmla="*/ 48 w 100"/>
                    <a:gd name="T7" fmla="*/ 58 h 80"/>
                    <a:gd name="T8" fmla="*/ 53 w 100"/>
                    <a:gd name="T9" fmla="*/ 48 h 80"/>
                    <a:gd name="T10" fmla="*/ 34 w 100"/>
                    <a:gd name="T11" fmla="*/ 16 h 80"/>
                    <a:gd name="T12" fmla="*/ 100 w 100"/>
                    <a:gd name="T13" fmla="*/ 14 h 80"/>
                    <a:gd name="T14" fmla="*/ 99 w 100"/>
                    <a:gd name="T15" fmla="*/ 0 h 80"/>
                    <a:gd name="T16" fmla="*/ 0 w 100"/>
                    <a:gd name="T17" fmla="*/ 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80">
                      <a:moveTo>
                        <a:pt x="0" y="6"/>
                      </a:moveTo>
                      <a:cubicBezTo>
                        <a:pt x="4" y="11"/>
                        <a:pt x="26" y="47"/>
                        <a:pt x="48" y="80"/>
                      </a:cubicBezTo>
                      <a:cubicBezTo>
                        <a:pt x="56" y="69"/>
                        <a:pt x="56" y="69"/>
                        <a:pt x="56" y="69"/>
                      </a:cubicBezTo>
                      <a:cubicBezTo>
                        <a:pt x="53" y="66"/>
                        <a:pt x="49" y="62"/>
                        <a:pt x="48" y="58"/>
                      </a:cubicBezTo>
                      <a:cubicBezTo>
                        <a:pt x="49" y="55"/>
                        <a:pt x="51" y="51"/>
                        <a:pt x="53" y="48"/>
                      </a:cubicBezTo>
                      <a:cubicBezTo>
                        <a:pt x="44" y="33"/>
                        <a:pt x="37" y="21"/>
                        <a:pt x="34" y="16"/>
                      </a:cubicBezTo>
                      <a:cubicBezTo>
                        <a:pt x="47" y="16"/>
                        <a:pt x="73" y="15"/>
                        <a:pt x="100" y="14"/>
                      </a:cubicBezTo>
                      <a:cubicBezTo>
                        <a:pt x="99" y="9"/>
                        <a:pt x="99" y="5"/>
                        <a:pt x="99" y="0"/>
                      </a:cubicBezTo>
                      <a:cubicBezTo>
                        <a:pt x="62" y="3"/>
                        <a:pt x="22" y="6"/>
                        <a:pt x="0" y="6"/>
                      </a:cubicBezTo>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5" name="Freeform 1263"/>
                <p:cNvSpPr/>
                <p:nvPr/>
              </p:nvSpPr>
              <p:spPr bwMode="auto">
                <a:xfrm>
                  <a:off x="3044" y="3163"/>
                  <a:ext cx="54" cy="50"/>
                </a:xfrm>
                <a:custGeom>
                  <a:avLst/>
                  <a:gdLst>
                    <a:gd name="T0" fmla="*/ 23 w 23"/>
                    <a:gd name="T1" fmla="*/ 19 h 21"/>
                    <a:gd name="T2" fmla="*/ 3 w 23"/>
                    <a:gd name="T3" fmla="*/ 0 h 21"/>
                    <a:gd name="T4" fmla="*/ 0 w 23"/>
                    <a:gd name="T5" fmla="*/ 3 h 21"/>
                    <a:gd name="T6" fmla="*/ 18 w 23"/>
                    <a:gd name="T7" fmla="*/ 21 h 21"/>
                    <a:gd name="T8" fmla="*/ 23 w 23"/>
                    <a:gd name="T9" fmla="*/ 19 h 21"/>
                  </a:gdLst>
                  <a:ahLst/>
                  <a:cxnLst>
                    <a:cxn ang="0">
                      <a:pos x="T0" y="T1"/>
                    </a:cxn>
                    <a:cxn ang="0">
                      <a:pos x="T2" y="T3"/>
                    </a:cxn>
                    <a:cxn ang="0">
                      <a:pos x="T4" y="T5"/>
                    </a:cxn>
                    <a:cxn ang="0">
                      <a:pos x="T6" y="T7"/>
                    </a:cxn>
                    <a:cxn ang="0">
                      <a:pos x="T8" y="T9"/>
                    </a:cxn>
                  </a:cxnLst>
                  <a:rect l="0" t="0" r="r" b="b"/>
                  <a:pathLst>
                    <a:path w="23" h="21">
                      <a:moveTo>
                        <a:pt x="23" y="19"/>
                      </a:moveTo>
                      <a:cubicBezTo>
                        <a:pt x="3" y="0"/>
                        <a:pt x="3" y="0"/>
                        <a:pt x="3" y="0"/>
                      </a:cubicBezTo>
                      <a:cubicBezTo>
                        <a:pt x="2" y="1"/>
                        <a:pt x="1" y="2"/>
                        <a:pt x="0" y="3"/>
                      </a:cubicBezTo>
                      <a:cubicBezTo>
                        <a:pt x="18" y="21"/>
                        <a:pt x="18" y="21"/>
                        <a:pt x="18" y="21"/>
                      </a:cubicBezTo>
                      <a:cubicBezTo>
                        <a:pt x="20" y="20"/>
                        <a:pt x="21" y="19"/>
                        <a:pt x="23" y="19"/>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6" name="Freeform 1264"/>
                <p:cNvSpPr/>
                <p:nvPr/>
              </p:nvSpPr>
              <p:spPr bwMode="auto">
                <a:xfrm>
                  <a:off x="2987" y="2557"/>
                  <a:ext cx="74" cy="95"/>
                </a:xfrm>
                <a:custGeom>
                  <a:avLst/>
                  <a:gdLst>
                    <a:gd name="T0" fmla="*/ 0 w 31"/>
                    <a:gd name="T1" fmla="*/ 25 h 40"/>
                    <a:gd name="T2" fmla="*/ 16 w 31"/>
                    <a:gd name="T3" fmla="*/ 40 h 40"/>
                    <a:gd name="T4" fmla="*/ 31 w 31"/>
                    <a:gd name="T5" fmla="*/ 14 h 40"/>
                    <a:gd name="T6" fmla="*/ 16 w 31"/>
                    <a:gd name="T7" fmla="*/ 0 h 40"/>
                    <a:gd name="T8" fmla="*/ 0 w 31"/>
                    <a:gd name="T9" fmla="*/ 25 h 40"/>
                  </a:gdLst>
                  <a:ahLst/>
                  <a:cxnLst>
                    <a:cxn ang="0">
                      <a:pos x="T0" y="T1"/>
                    </a:cxn>
                    <a:cxn ang="0">
                      <a:pos x="T2" y="T3"/>
                    </a:cxn>
                    <a:cxn ang="0">
                      <a:pos x="T4" y="T5"/>
                    </a:cxn>
                    <a:cxn ang="0">
                      <a:pos x="T6" y="T7"/>
                    </a:cxn>
                    <a:cxn ang="0">
                      <a:pos x="T8" y="T9"/>
                    </a:cxn>
                  </a:cxnLst>
                  <a:rect l="0" t="0" r="r" b="b"/>
                  <a:pathLst>
                    <a:path w="31" h="40">
                      <a:moveTo>
                        <a:pt x="0" y="25"/>
                      </a:moveTo>
                      <a:cubicBezTo>
                        <a:pt x="16" y="40"/>
                        <a:pt x="16" y="40"/>
                        <a:pt x="16" y="40"/>
                      </a:cubicBezTo>
                      <a:cubicBezTo>
                        <a:pt x="22" y="31"/>
                        <a:pt x="27" y="22"/>
                        <a:pt x="31" y="14"/>
                      </a:cubicBezTo>
                      <a:cubicBezTo>
                        <a:pt x="16" y="0"/>
                        <a:pt x="16" y="0"/>
                        <a:pt x="16" y="0"/>
                      </a:cubicBezTo>
                      <a:cubicBezTo>
                        <a:pt x="11" y="8"/>
                        <a:pt x="6" y="17"/>
                        <a:pt x="0" y="25"/>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7" name="Freeform 1265"/>
                <p:cNvSpPr/>
                <p:nvPr/>
              </p:nvSpPr>
              <p:spPr bwMode="auto">
                <a:xfrm>
                  <a:off x="3001" y="2044"/>
                  <a:ext cx="24" cy="24"/>
                </a:xfrm>
                <a:custGeom>
                  <a:avLst/>
                  <a:gdLst>
                    <a:gd name="T0" fmla="*/ 10 w 10"/>
                    <a:gd name="T1" fmla="*/ 8 h 10"/>
                    <a:gd name="T2" fmla="*/ 6 w 10"/>
                    <a:gd name="T3" fmla="*/ 0 h 10"/>
                    <a:gd name="T4" fmla="*/ 0 w 10"/>
                    <a:gd name="T5" fmla="*/ 1 h 10"/>
                    <a:gd name="T6" fmla="*/ 5 w 10"/>
                    <a:gd name="T7" fmla="*/ 10 h 10"/>
                    <a:gd name="T8" fmla="*/ 10 w 10"/>
                    <a:gd name="T9" fmla="*/ 8 h 10"/>
                  </a:gdLst>
                  <a:ahLst/>
                  <a:cxnLst>
                    <a:cxn ang="0">
                      <a:pos x="T0" y="T1"/>
                    </a:cxn>
                    <a:cxn ang="0">
                      <a:pos x="T2" y="T3"/>
                    </a:cxn>
                    <a:cxn ang="0">
                      <a:pos x="T4" y="T5"/>
                    </a:cxn>
                    <a:cxn ang="0">
                      <a:pos x="T6" y="T7"/>
                    </a:cxn>
                    <a:cxn ang="0">
                      <a:pos x="T8" y="T9"/>
                    </a:cxn>
                  </a:cxnLst>
                  <a:rect l="0" t="0" r="r" b="b"/>
                  <a:pathLst>
                    <a:path w="10" h="10">
                      <a:moveTo>
                        <a:pt x="10" y="8"/>
                      </a:moveTo>
                      <a:cubicBezTo>
                        <a:pt x="6" y="0"/>
                        <a:pt x="6" y="0"/>
                        <a:pt x="6" y="0"/>
                      </a:cubicBezTo>
                      <a:cubicBezTo>
                        <a:pt x="0" y="1"/>
                        <a:pt x="0" y="1"/>
                        <a:pt x="0" y="1"/>
                      </a:cubicBezTo>
                      <a:cubicBezTo>
                        <a:pt x="5" y="10"/>
                        <a:pt x="5" y="10"/>
                        <a:pt x="5" y="10"/>
                      </a:cubicBezTo>
                      <a:cubicBezTo>
                        <a:pt x="6" y="9"/>
                        <a:pt x="8" y="8"/>
                        <a:pt x="10" y="8"/>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8" name="Freeform 1266"/>
                <p:cNvSpPr/>
                <p:nvPr/>
              </p:nvSpPr>
              <p:spPr bwMode="auto">
                <a:xfrm>
                  <a:off x="2987" y="1900"/>
                  <a:ext cx="29" cy="30"/>
                </a:xfrm>
                <a:custGeom>
                  <a:avLst/>
                  <a:gdLst>
                    <a:gd name="T0" fmla="*/ 12 w 12"/>
                    <a:gd name="T1" fmla="*/ 13 h 13"/>
                    <a:gd name="T2" fmla="*/ 0 w 12"/>
                    <a:gd name="T3" fmla="*/ 0 h 13"/>
                    <a:gd name="T4" fmla="*/ 3 w 12"/>
                    <a:gd name="T5" fmla="*/ 13 h 13"/>
                    <a:gd name="T6" fmla="*/ 12 w 12"/>
                    <a:gd name="T7" fmla="*/ 13 h 13"/>
                  </a:gdLst>
                  <a:ahLst/>
                  <a:cxnLst>
                    <a:cxn ang="0">
                      <a:pos x="T0" y="T1"/>
                    </a:cxn>
                    <a:cxn ang="0">
                      <a:pos x="T2" y="T3"/>
                    </a:cxn>
                    <a:cxn ang="0">
                      <a:pos x="T4" y="T5"/>
                    </a:cxn>
                    <a:cxn ang="0">
                      <a:pos x="T6" y="T7"/>
                    </a:cxn>
                  </a:cxnLst>
                  <a:rect l="0" t="0" r="r" b="b"/>
                  <a:pathLst>
                    <a:path w="12" h="13">
                      <a:moveTo>
                        <a:pt x="12" y="13"/>
                      </a:moveTo>
                      <a:cubicBezTo>
                        <a:pt x="0" y="0"/>
                        <a:pt x="0" y="0"/>
                        <a:pt x="0" y="0"/>
                      </a:cubicBezTo>
                      <a:cubicBezTo>
                        <a:pt x="0" y="4"/>
                        <a:pt x="1" y="9"/>
                        <a:pt x="3" y="13"/>
                      </a:cubicBezTo>
                      <a:cubicBezTo>
                        <a:pt x="6" y="13"/>
                        <a:pt x="9" y="13"/>
                        <a:pt x="12" y="13"/>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9" name="Freeform 1267"/>
                <p:cNvSpPr/>
                <p:nvPr/>
              </p:nvSpPr>
              <p:spPr bwMode="auto">
                <a:xfrm>
                  <a:off x="2923" y="835"/>
                  <a:ext cx="78" cy="154"/>
                </a:xfrm>
                <a:custGeom>
                  <a:avLst/>
                  <a:gdLst>
                    <a:gd name="T0" fmla="*/ 6 w 33"/>
                    <a:gd name="T1" fmla="*/ 65 h 65"/>
                    <a:gd name="T2" fmla="*/ 33 w 33"/>
                    <a:gd name="T3" fmla="*/ 58 h 65"/>
                    <a:gd name="T4" fmla="*/ 12 w 33"/>
                    <a:gd name="T5" fmla="*/ 0 h 65"/>
                    <a:gd name="T6" fmla="*/ 0 w 33"/>
                    <a:gd name="T7" fmla="*/ 21 h 65"/>
                    <a:gd name="T8" fmla="*/ 6 w 33"/>
                    <a:gd name="T9" fmla="*/ 65 h 65"/>
                  </a:gdLst>
                  <a:ahLst/>
                  <a:cxnLst>
                    <a:cxn ang="0">
                      <a:pos x="T0" y="T1"/>
                    </a:cxn>
                    <a:cxn ang="0">
                      <a:pos x="T2" y="T3"/>
                    </a:cxn>
                    <a:cxn ang="0">
                      <a:pos x="T4" y="T5"/>
                    </a:cxn>
                    <a:cxn ang="0">
                      <a:pos x="T6" y="T7"/>
                    </a:cxn>
                    <a:cxn ang="0">
                      <a:pos x="T8" y="T9"/>
                    </a:cxn>
                  </a:cxnLst>
                  <a:rect l="0" t="0" r="r" b="b"/>
                  <a:pathLst>
                    <a:path w="33" h="65">
                      <a:moveTo>
                        <a:pt x="6" y="65"/>
                      </a:moveTo>
                      <a:cubicBezTo>
                        <a:pt x="15" y="62"/>
                        <a:pt x="24" y="59"/>
                        <a:pt x="33" y="58"/>
                      </a:cubicBezTo>
                      <a:cubicBezTo>
                        <a:pt x="15" y="40"/>
                        <a:pt x="11" y="21"/>
                        <a:pt x="12" y="0"/>
                      </a:cubicBezTo>
                      <a:cubicBezTo>
                        <a:pt x="9" y="8"/>
                        <a:pt x="5" y="15"/>
                        <a:pt x="0" y="21"/>
                      </a:cubicBezTo>
                      <a:cubicBezTo>
                        <a:pt x="5" y="32"/>
                        <a:pt x="8" y="46"/>
                        <a:pt x="6" y="65"/>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0" name="Freeform 1268"/>
                <p:cNvSpPr/>
                <p:nvPr/>
              </p:nvSpPr>
              <p:spPr bwMode="auto">
                <a:xfrm>
                  <a:off x="3035" y="3175"/>
                  <a:ext cx="49" cy="47"/>
                </a:xfrm>
                <a:custGeom>
                  <a:avLst/>
                  <a:gdLst>
                    <a:gd name="T0" fmla="*/ 21 w 21"/>
                    <a:gd name="T1" fmla="*/ 17 h 20"/>
                    <a:gd name="T2" fmla="*/ 3 w 21"/>
                    <a:gd name="T3" fmla="*/ 0 h 20"/>
                    <a:gd name="T4" fmla="*/ 0 w 21"/>
                    <a:gd name="T5" fmla="*/ 4 h 20"/>
                    <a:gd name="T6" fmla="*/ 17 w 21"/>
                    <a:gd name="T7" fmla="*/ 20 h 20"/>
                    <a:gd name="T8" fmla="*/ 21 w 21"/>
                    <a:gd name="T9" fmla="*/ 17 h 20"/>
                  </a:gdLst>
                  <a:ahLst/>
                  <a:cxnLst>
                    <a:cxn ang="0">
                      <a:pos x="T0" y="T1"/>
                    </a:cxn>
                    <a:cxn ang="0">
                      <a:pos x="T2" y="T3"/>
                    </a:cxn>
                    <a:cxn ang="0">
                      <a:pos x="T4" y="T5"/>
                    </a:cxn>
                    <a:cxn ang="0">
                      <a:pos x="T6" y="T7"/>
                    </a:cxn>
                    <a:cxn ang="0">
                      <a:pos x="T8" y="T9"/>
                    </a:cxn>
                  </a:cxnLst>
                  <a:rect l="0" t="0" r="r" b="b"/>
                  <a:pathLst>
                    <a:path w="21" h="20">
                      <a:moveTo>
                        <a:pt x="21" y="17"/>
                      </a:moveTo>
                      <a:cubicBezTo>
                        <a:pt x="3" y="0"/>
                        <a:pt x="3" y="0"/>
                        <a:pt x="3" y="0"/>
                      </a:cubicBezTo>
                      <a:cubicBezTo>
                        <a:pt x="2" y="1"/>
                        <a:pt x="1" y="2"/>
                        <a:pt x="0" y="4"/>
                      </a:cubicBezTo>
                      <a:cubicBezTo>
                        <a:pt x="17" y="20"/>
                        <a:pt x="17" y="20"/>
                        <a:pt x="17" y="20"/>
                      </a:cubicBezTo>
                      <a:cubicBezTo>
                        <a:pt x="18" y="19"/>
                        <a:pt x="20" y="18"/>
                        <a:pt x="21" y="17"/>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1" name="Freeform 1269"/>
                <p:cNvSpPr/>
                <p:nvPr/>
              </p:nvSpPr>
              <p:spPr bwMode="auto">
                <a:xfrm>
                  <a:off x="2855" y="149"/>
                  <a:ext cx="61" cy="111"/>
                </a:xfrm>
                <a:custGeom>
                  <a:avLst/>
                  <a:gdLst>
                    <a:gd name="T0" fmla="*/ 0 w 26"/>
                    <a:gd name="T1" fmla="*/ 8 h 47"/>
                    <a:gd name="T2" fmla="*/ 8 w 26"/>
                    <a:gd name="T3" fmla="*/ 47 h 47"/>
                    <a:gd name="T4" fmla="*/ 26 w 26"/>
                    <a:gd name="T5" fmla="*/ 33 h 47"/>
                    <a:gd name="T6" fmla="*/ 22 w 26"/>
                    <a:gd name="T7" fmla="*/ 0 h 47"/>
                    <a:gd name="T8" fmla="*/ 0 w 26"/>
                    <a:gd name="T9" fmla="*/ 8 h 47"/>
                  </a:gdLst>
                  <a:ahLst/>
                  <a:cxnLst>
                    <a:cxn ang="0">
                      <a:pos x="T0" y="T1"/>
                    </a:cxn>
                    <a:cxn ang="0">
                      <a:pos x="T2" y="T3"/>
                    </a:cxn>
                    <a:cxn ang="0">
                      <a:pos x="T4" y="T5"/>
                    </a:cxn>
                    <a:cxn ang="0">
                      <a:pos x="T6" y="T7"/>
                    </a:cxn>
                    <a:cxn ang="0">
                      <a:pos x="T8" y="T9"/>
                    </a:cxn>
                  </a:cxnLst>
                  <a:rect l="0" t="0" r="r" b="b"/>
                  <a:pathLst>
                    <a:path w="26" h="47">
                      <a:moveTo>
                        <a:pt x="0" y="8"/>
                      </a:moveTo>
                      <a:cubicBezTo>
                        <a:pt x="0" y="23"/>
                        <a:pt x="3" y="37"/>
                        <a:pt x="8" y="47"/>
                      </a:cubicBezTo>
                      <a:cubicBezTo>
                        <a:pt x="14" y="42"/>
                        <a:pt x="20" y="38"/>
                        <a:pt x="26" y="33"/>
                      </a:cubicBezTo>
                      <a:cubicBezTo>
                        <a:pt x="23" y="23"/>
                        <a:pt x="21" y="11"/>
                        <a:pt x="22" y="0"/>
                      </a:cubicBezTo>
                      <a:cubicBezTo>
                        <a:pt x="14" y="2"/>
                        <a:pt x="7" y="5"/>
                        <a:pt x="0" y="8"/>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2" name="Freeform 1270"/>
                <p:cNvSpPr/>
                <p:nvPr/>
              </p:nvSpPr>
              <p:spPr bwMode="auto">
                <a:xfrm>
                  <a:off x="2878" y="1419"/>
                  <a:ext cx="104" cy="194"/>
                </a:xfrm>
                <a:custGeom>
                  <a:avLst/>
                  <a:gdLst>
                    <a:gd name="T0" fmla="*/ 1 w 44"/>
                    <a:gd name="T1" fmla="*/ 33 h 82"/>
                    <a:gd name="T2" fmla="*/ 22 w 44"/>
                    <a:gd name="T3" fmla="*/ 82 h 82"/>
                    <a:gd name="T4" fmla="*/ 42 w 44"/>
                    <a:gd name="T5" fmla="*/ 33 h 82"/>
                    <a:gd name="T6" fmla="*/ 1 w 44"/>
                    <a:gd name="T7" fmla="*/ 33 h 82"/>
                  </a:gdLst>
                  <a:ahLst/>
                  <a:cxnLst>
                    <a:cxn ang="0">
                      <a:pos x="T0" y="T1"/>
                    </a:cxn>
                    <a:cxn ang="0">
                      <a:pos x="T2" y="T3"/>
                    </a:cxn>
                    <a:cxn ang="0">
                      <a:pos x="T4" y="T5"/>
                    </a:cxn>
                    <a:cxn ang="0">
                      <a:pos x="T6" y="T7"/>
                    </a:cxn>
                  </a:cxnLst>
                  <a:rect l="0" t="0" r="r" b="b"/>
                  <a:pathLst>
                    <a:path w="44" h="82">
                      <a:moveTo>
                        <a:pt x="1" y="33"/>
                      </a:moveTo>
                      <a:cubicBezTo>
                        <a:pt x="0" y="47"/>
                        <a:pt x="2" y="63"/>
                        <a:pt x="22" y="82"/>
                      </a:cubicBezTo>
                      <a:cubicBezTo>
                        <a:pt x="35" y="69"/>
                        <a:pt x="44" y="47"/>
                        <a:pt x="42" y="33"/>
                      </a:cubicBezTo>
                      <a:cubicBezTo>
                        <a:pt x="37" y="0"/>
                        <a:pt x="2" y="8"/>
                        <a:pt x="1" y="33"/>
                      </a:cubicBezTo>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3" name="Freeform 1271"/>
                <p:cNvSpPr/>
                <p:nvPr/>
              </p:nvSpPr>
              <p:spPr bwMode="auto">
                <a:xfrm>
                  <a:off x="2985" y="2046"/>
                  <a:ext cx="24" cy="29"/>
                </a:xfrm>
                <a:custGeom>
                  <a:avLst/>
                  <a:gdLst>
                    <a:gd name="T0" fmla="*/ 10 w 10"/>
                    <a:gd name="T1" fmla="*/ 9 h 12"/>
                    <a:gd name="T2" fmla="*/ 5 w 10"/>
                    <a:gd name="T3" fmla="*/ 0 h 12"/>
                    <a:gd name="T4" fmla="*/ 0 w 10"/>
                    <a:gd name="T5" fmla="*/ 0 h 12"/>
                    <a:gd name="T6" fmla="*/ 6 w 10"/>
                    <a:gd name="T7" fmla="*/ 12 h 12"/>
                    <a:gd name="T8" fmla="*/ 10 w 10"/>
                    <a:gd name="T9" fmla="*/ 9 h 12"/>
                  </a:gdLst>
                  <a:ahLst/>
                  <a:cxnLst>
                    <a:cxn ang="0">
                      <a:pos x="T0" y="T1"/>
                    </a:cxn>
                    <a:cxn ang="0">
                      <a:pos x="T2" y="T3"/>
                    </a:cxn>
                    <a:cxn ang="0">
                      <a:pos x="T4" y="T5"/>
                    </a:cxn>
                    <a:cxn ang="0">
                      <a:pos x="T6" y="T7"/>
                    </a:cxn>
                    <a:cxn ang="0">
                      <a:pos x="T8" y="T9"/>
                    </a:cxn>
                  </a:cxnLst>
                  <a:rect l="0" t="0" r="r" b="b"/>
                  <a:pathLst>
                    <a:path w="10" h="12">
                      <a:moveTo>
                        <a:pt x="10" y="9"/>
                      </a:moveTo>
                      <a:cubicBezTo>
                        <a:pt x="5" y="0"/>
                        <a:pt x="5" y="0"/>
                        <a:pt x="5" y="0"/>
                      </a:cubicBezTo>
                      <a:cubicBezTo>
                        <a:pt x="0" y="0"/>
                        <a:pt x="0" y="0"/>
                        <a:pt x="0" y="0"/>
                      </a:cubicBezTo>
                      <a:cubicBezTo>
                        <a:pt x="6" y="12"/>
                        <a:pt x="6" y="12"/>
                        <a:pt x="6" y="12"/>
                      </a:cubicBezTo>
                      <a:cubicBezTo>
                        <a:pt x="7" y="11"/>
                        <a:pt x="9" y="10"/>
                        <a:pt x="10" y="9"/>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4" name="Freeform 1272"/>
                <p:cNvSpPr/>
                <p:nvPr/>
              </p:nvSpPr>
              <p:spPr bwMode="auto">
                <a:xfrm>
                  <a:off x="3027" y="3187"/>
                  <a:ext cx="45" cy="45"/>
                </a:xfrm>
                <a:custGeom>
                  <a:avLst/>
                  <a:gdLst>
                    <a:gd name="T0" fmla="*/ 19 w 19"/>
                    <a:gd name="T1" fmla="*/ 16 h 19"/>
                    <a:gd name="T2" fmla="*/ 2 w 19"/>
                    <a:gd name="T3" fmla="*/ 0 h 19"/>
                    <a:gd name="T4" fmla="*/ 0 w 19"/>
                    <a:gd name="T5" fmla="*/ 3 h 19"/>
                    <a:gd name="T6" fmla="*/ 15 w 19"/>
                    <a:gd name="T7" fmla="*/ 19 h 19"/>
                    <a:gd name="T8" fmla="*/ 19 w 19"/>
                    <a:gd name="T9" fmla="*/ 16 h 19"/>
                  </a:gdLst>
                  <a:ahLst/>
                  <a:cxnLst>
                    <a:cxn ang="0">
                      <a:pos x="T0" y="T1"/>
                    </a:cxn>
                    <a:cxn ang="0">
                      <a:pos x="T2" y="T3"/>
                    </a:cxn>
                    <a:cxn ang="0">
                      <a:pos x="T4" y="T5"/>
                    </a:cxn>
                    <a:cxn ang="0">
                      <a:pos x="T6" y="T7"/>
                    </a:cxn>
                    <a:cxn ang="0">
                      <a:pos x="T8" y="T9"/>
                    </a:cxn>
                  </a:cxnLst>
                  <a:rect l="0" t="0" r="r" b="b"/>
                  <a:pathLst>
                    <a:path w="19" h="19">
                      <a:moveTo>
                        <a:pt x="19" y="16"/>
                      </a:moveTo>
                      <a:cubicBezTo>
                        <a:pt x="2" y="0"/>
                        <a:pt x="2" y="0"/>
                        <a:pt x="2" y="0"/>
                      </a:cubicBezTo>
                      <a:cubicBezTo>
                        <a:pt x="1" y="1"/>
                        <a:pt x="0" y="2"/>
                        <a:pt x="0" y="3"/>
                      </a:cubicBezTo>
                      <a:cubicBezTo>
                        <a:pt x="15" y="19"/>
                        <a:pt x="15" y="19"/>
                        <a:pt x="15" y="19"/>
                      </a:cubicBezTo>
                      <a:cubicBezTo>
                        <a:pt x="16" y="18"/>
                        <a:pt x="18" y="17"/>
                        <a:pt x="19" y="16"/>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5" name="Freeform 1273"/>
                <p:cNvSpPr/>
                <p:nvPr/>
              </p:nvSpPr>
              <p:spPr bwMode="auto">
                <a:xfrm>
                  <a:off x="2966" y="2046"/>
                  <a:ext cx="31" cy="36"/>
                </a:xfrm>
                <a:custGeom>
                  <a:avLst/>
                  <a:gdLst>
                    <a:gd name="T0" fmla="*/ 11 w 13"/>
                    <a:gd name="T1" fmla="*/ 15 h 15"/>
                    <a:gd name="T2" fmla="*/ 13 w 13"/>
                    <a:gd name="T3" fmla="*/ 13 h 15"/>
                    <a:gd name="T4" fmla="*/ 6 w 13"/>
                    <a:gd name="T5" fmla="*/ 0 h 15"/>
                    <a:gd name="T6" fmla="*/ 0 w 13"/>
                    <a:gd name="T7" fmla="*/ 1 h 15"/>
                    <a:gd name="T8" fmla="*/ 4 w 13"/>
                    <a:gd name="T9" fmla="*/ 8 h 15"/>
                    <a:gd name="T10" fmla="*/ 11 w 13"/>
                    <a:gd name="T11" fmla="*/ 15 h 15"/>
                  </a:gdLst>
                  <a:ahLst/>
                  <a:cxnLst>
                    <a:cxn ang="0">
                      <a:pos x="T0" y="T1"/>
                    </a:cxn>
                    <a:cxn ang="0">
                      <a:pos x="T2" y="T3"/>
                    </a:cxn>
                    <a:cxn ang="0">
                      <a:pos x="T4" y="T5"/>
                    </a:cxn>
                    <a:cxn ang="0">
                      <a:pos x="T6" y="T7"/>
                    </a:cxn>
                    <a:cxn ang="0">
                      <a:pos x="T8" y="T9"/>
                    </a:cxn>
                    <a:cxn ang="0">
                      <a:pos x="T10" y="T11"/>
                    </a:cxn>
                  </a:cxnLst>
                  <a:rect l="0" t="0" r="r" b="b"/>
                  <a:pathLst>
                    <a:path w="13" h="15">
                      <a:moveTo>
                        <a:pt x="11" y="15"/>
                      </a:moveTo>
                      <a:cubicBezTo>
                        <a:pt x="12" y="14"/>
                        <a:pt x="12" y="14"/>
                        <a:pt x="13" y="13"/>
                      </a:cubicBezTo>
                      <a:cubicBezTo>
                        <a:pt x="6" y="0"/>
                        <a:pt x="6" y="0"/>
                        <a:pt x="6" y="0"/>
                      </a:cubicBezTo>
                      <a:cubicBezTo>
                        <a:pt x="4" y="0"/>
                        <a:pt x="2" y="0"/>
                        <a:pt x="0" y="1"/>
                      </a:cubicBezTo>
                      <a:cubicBezTo>
                        <a:pt x="4" y="8"/>
                        <a:pt x="4" y="8"/>
                        <a:pt x="4" y="8"/>
                      </a:cubicBezTo>
                      <a:cubicBezTo>
                        <a:pt x="6" y="9"/>
                        <a:pt x="9" y="12"/>
                        <a:pt x="11" y="15"/>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6" name="Freeform 1274"/>
                <p:cNvSpPr/>
                <p:nvPr/>
              </p:nvSpPr>
              <p:spPr bwMode="auto">
                <a:xfrm>
                  <a:off x="3018" y="3199"/>
                  <a:ext cx="43" cy="42"/>
                </a:xfrm>
                <a:custGeom>
                  <a:avLst/>
                  <a:gdLst>
                    <a:gd name="T0" fmla="*/ 18 w 18"/>
                    <a:gd name="T1" fmla="*/ 15 h 18"/>
                    <a:gd name="T2" fmla="*/ 2 w 18"/>
                    <a:gd name="T3" fmla="*/ 0 h 18"/>
                    <a:gd name="T4" fmla="*/ 0 w 18"/>
                    <a:gd name="T5" fmla="*/ 3 h 18"/>
                    <a:gd name="T6" fmla="*/ 15 w 18"/>
                    <a:gd name="T7" fmla="*/ 18 h 18"/>
                    <a:gd name="T8" fmla="*/ 18 w 18"/>
                    <a:gd name="T9" fmla="*/ 15 h 18"/>
                  </a:gdLst>
                  <a:ahLst/>
                  <a:cxnLst>
                    <a:cxn ang="0">
                      <a:pos x="T0" y="T1"/>
                    </a:cxn>
                    <a:cxn ang="0">
                      <a:pos x="T2" y="T3"/>
                    </a:cxn>
                    <a:cxn ang="0">
                      <a:pos x="T4" y="T5"/>
                    </a:cxn>
                    <a:cxn ang="0">
                      <a:pos x="T6" y="T7"/>
                    </a:cxn>
                    <a:cxn ang="0">
                      <a:pos x="T8" y="T9"/>
                    </a:cxn>
                  </a:cxnLst>
                  <a:rect l="0" t="0" r="r" b="b"/>
                  <a:pathLst>
                    <a:path w="18" h="18">
                      <a:moveTo>
                        <a:pt x="18" y="15"/>
                      </a:moveTo>
                      <a:cubicBezTo>
                        <a:pt x="2" y="0"/>
                        <a:pt x="2" y="0"/>
                        <a:pt x="2" y="0"/>
                      </a:cubicBezTo>
                      <a:cubicBezTo>
                        <a:pt x="2" y="1"/>
                        <a:pt x="1" y="2"/>
                        <a:pt x="0" y="3"/>
                      </a:cubicBezTo>
                      <a:cubicBezTo>
                        <a:pt x="15" y="18"/>
                        <a:pt x="15" y="18"/>
                        <a:pt x="15" y="18"/>
                      </a:cubicBezTo>
                      <a:cubicBezTo>
                        <a:pt x="16" y="17"/>
                        <a:pt x="17" y="16"/>
                        <a:pt x="18" y="15"/>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7" name="Freeform 1275"/>
                <p:cNvSpPr/>
                <p:nvPr/>
              </p:nvSpPr>
              <p:spPr bwMode="auto">
                <a:xfrm>
                  <a:off x="2921" y="1675"/>
                  <a:ext cx="50" cy="83"/>
                </a:xfrm>
                <a:custGeom>
                  <a:avLst/>
                  <a:gdLst>
                    <a:gd name="T0" fmla="*/ 2 w 21"/>
                    <a:gd name="T1" fmla="*/ 29 h 35"/>
                    <a:gd name="T2" fmla="*/ 21 w 21"/>
                    <a:gd name="T3" fmla="*/ 35 h 35"/>
                    <a:gd name="T4" fmla="*/ 19 w 21"/>
                    <a:gd name="T5" fmla="*/ 2 h 35"/>
                    <a:gd name="T6" fmla="*/ 10 w 21"/>
                    <a:gd name="T7" fmla="*/ 0 h 35"/>
                    <a:gd name="T8" fmla="*/ 0 w 21"/>
                    <a:gd name="T9" fmla="*/ 5 h 35"/>
                    <a:gd name="T10" fmla="*/ 2 w 21"/>
                    <a:gd name="T11" fmla="*/ 29 h 35"/>
                  </a:gdLst>
                  <a:ahLst/>
                  <a:cxnLst>
                    <a:cxn ang="0">
                      <a:pos x="T0" y="T1"/>
                    </a:cxn>
                    <a:cxn ang="0">
                      <a:pos x="T2" y="T3"/>
                    </a:cxn>
                    <a:cxn ang="0">
                      <a:pos x="T4" y="T5"/>
                    </a:cxn>
                    <a:cxn ang="0">
                      <a:pos x="T6" y="T7"/>
                    </a:cxn>
                    <a:cxn ang="0">
                      <a:pos x="T8" y="T9"/>
                    </a:cxn>
                    <a:cxn ang="0">
                      <a:pos x="T10" y="T11"/>
                    </a:cxn>
                  </a:cxnLst>
                  <a:rect l="0" t="0" r="r" b="b"/>
                  <a:pathLst>
                    <a:path w="21" h="35">
                      <a:moveTo>
                        <a:pt x="2" y="29"/>
                      </a:moveTo>
                      <a:cubicBezTo>
                        <a:pt x="21" y="35"/>
                        <a:pt x="21" y="35"/>
                        <a:pt x="21" y="35"/>
                      </a:cubicBezTo>
                      <a:cubicBezTo>
                        <a:pt x="19" y="2"/>
                        <a:pt x="19" y="2"/>
                        <a:pt x="19" y="2"/>
                      </a:cubicBezTo>
                      <a:cubicBezTo>
                        <a:pt x="16" y="1"/>
                        <a:pt x="13" y="1"/>
                        <a:pt x="10" y="0"/>
                      </a:cubicBezTo>
                      <a:cubicBezTo>
                        <a:pt x="7" y="2"/>
                        <a:pt x="4" y="3"/>
                        <a:pt x="0" y="5"/>
                      </a:cubicBezTo>
                      <a:cubicBezTo>
                        <a:pt x="2" y="29"/>
                        <a:pt x="2" y="29"/>
                        <a:pt x="2" y="29"/>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8" name="Freeform 1276"/>
                <p:cNvSpPr/>
                <p:nvPr/>
              </p:nvSpPr>
              <p:spPr bwMode="auto">
                <a:xfrm>
                  <a:off x="2930" y="2510"/>
                  <a:ext cx="86" cy="99"/>
                </a:xfrm>
                <a:custGeom>
                  <a:avLst/>
                  <a:gdLst>
                    <a:gd name="T0" fmla="*/ 0 w 36"/>
                    <a:gd name="T1" fmla="*/ 24 h 42"/>
                    <a:gd name="T2" fmla="*/ 20 w 36"/>
                    <a:gd name="T3" fmla="*/ 42 h 42"/>
                    <a:gd name="T4" fmla="*/ 36 w 36"/>
                    <a:gd name="T5" fmla="*/ 17 h 42"/>
                    <a:gd name="T6" fmla="*/ 17 w 36"/>
                    <a:gd name="T7" fmla="*/ 0 h 42"/>
                    <a:gd name="T8" fmla="*/ 0 w 36"/>
                    <a:gd name="T9" fmla="*/ 24 h 42"/>
                  </a:gdLst>
                  <a:ahLst/>
                  <a:cxnLst>
                    <a:cxn ang="0">
                      <a:pos x="T0" y="T1"/>
                    </a:cxn>
                    <a:cxn ang="0">
                      <a:pos x="T2" y="T3"/>
                    </a:cxn>
                    <a:cxn ang="0">
                      <a:pos x="T4" y="T5"/>
                    </a:cxn>
                    <a:cxn ang="0">
                      <a:pos x="T6" y="T7"/>
                    </a:cxn>
                    <a:cxn ang="0">
                      <a:pos x="T8" y="T9"/>
                    </a:cxn>
                  </a:cxnLst>
                  <a:rect l="0" t="0" r="r" b="b"/>
                  <a:pathLst>
                    <a:path w="36" h="42">
                      <a:moveTo>
                        <a:pt x="0" y="24"/>
                      </a:moveTo>
                      <a:cubicBezTo>
                        <a:pt x="20" y="42"/>
                        <a:pt x="20" y="42"/>
                        <a:pt x="20" y="42"/>
                      </a:cubicBezTo>
                      <a:cubicBezTo>
                        <a:pt x="26" y="34"/>
                        <a:pt x="32" y="25"/>
                        <a:pt x="36" y="17"/>
                      </a:cubicBezTo>
                      <a:cubicBezTo>
                        <a:pt x="17" y="0"/>
                        <a:pt x="17" y="0"/>
                        <a:pt x="17" y="0"/>
                      </a:cubicBezTo>
                      <a:cubicBezTo>
                        <a:pt x="12" y="8"/>
                        <a:pt x="6" y="16"/>
                        <a:pt x="0" y="24"/>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9" name="Freeform 1277"/>
                <p:cNvSpPr/>
                <p:nvPr/>
              </p:nvSpPr>
              <p:spPr bwMode="auto">
                <a:xfrm>
                  <a:off x="2604" y="757"/>
                  <a:ext cx="322" cy="263"/>
                </a:xfrm>
                <a:custGeom>
                  <a:avLst/>
                  <a:gdLst>
                    <a:gd name="T0" fmla="*/ 38 w 136"/>
                    <a:gd name="T1" fmla="*/ 23 h 111"/>
                    <a:gd name="T2" fmla="*/ 46 w 136"/>
                    <a:gd name="T3" fmla="*/ 108 h 111"/>
                    <a:gd name="T4" fmla="*/ 114 w 136"/>
                    <a:gd name="T5" fmla="*/ 69 h 111"/>
                    <a:gd name="T6" fmla="*/ 108 w 136"/>
                    <a:gd name="T7" fmla="*/ 59 h 111"/>
                    <a:gd name="T8" fmla="*/ 47 w 136"/>
                    <a:gd name="T9" fmla="*/ 83 h 111"/>
                    <a:gd name="T10" fmla="*/ 56 w 136"/>
                    <a:gd name="T11" fmla="*/ 36 h 111"/>
                    <a:gd name="T12" fmla="*/ 116 w 136"/>
                    <a:gd name="T13" fmla="*/ 59 h 111"/>
                    <a:gd name="T14" fmla="*/ 125 w 136"/>
                    <a:gd name="T15" fmla="*/ 94 h 111"/>
                    <a:gd name="T16" fmla="*/ 135 w 136"/>
                    <a:gd name="T17" fmla="*/ 94 h 111"/>
                    <a:gd name="T18" fmla="*/ 117 w 136"/>
                    <a:gd name="T19" fmla="*/ 41 h 111"/>
                    <a:gd name="T20" fmla="*/ 38 w 136"/>
                    <a:gd name="T21" fmla="*/ 2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6" h="111">
                      <a:moveTo>
                        <a:pt x="38" y="23"/>
                      </a:moveTo>
                      <a:cubicBezTo>
                        <a:pt x="0" y="54"/>
                        <a:pt x="16" y="102"/>
                        <a:pt x="46" y="108"/>
                      </a:cubicBezTo>
                      <a:cubicBezTo>
                        <a:pt x="62" y="111"/>
                        <a:pt x="98" y="95"/>
                        <a:pt x="114" y="69"/>
                      </a:cubicBezTo>
                      <a:cubicBezTo>
                        <a:pt x="112" y="66"/>
                        <a:pt x="111" y="63"/>
                        <a:pt x="108" y="59"/>
                      </a:cubicBezTo>
                      <a:cubicBezTo>
                        <a:pt x="97" y="80"/>
                        <a:pt x="65" y="98"/>
                        <a:pt x="47" y="83"/>
                      </a:cubicBezTo>
                      <a:cubicBezTo>
                        <a:pt x="26" y="64"/>
                        <a:pt x="42" y="43"/>
                        <a:pt x="56" y="36"/>
                      </a:cubicBezTo>
                      <a:cubicBezTo>
                        <a:pt x="84" y="22"/>
                        <a:pt x="104" y="38"/>
                        <a:pt x="116" y="59"/>
                      </a:cubicBezTo>
                      <a:cubicBezTo>
                        <a:pt x="123" y="70"/>
                        <a:pt x="125" y="82"/>
                        <a:pt x="125" y="94"/>
                      </a:cubicBezTo>
                      <a:cubicBezTo>
                        <a:pt x="135" y="94"/>
                        <a:pt x="135" y="94"/>
                        <a:pt x="135" y="94"/>
                      </a:cubicBezTo>
                      <a:cubicBezTo>
                        <a:pt x="136" y="65"/>
                        <a:pt x="124" y="49"/>
                        <a:pt x="117" y="41"/>
                      </a:cubicBezTo>
                      <a:cubicBezTo>
                        <a:pt x="99" y="20"/>
                        <a:pt x="68" y="0"/>
                        <a:pt x="38" y="23"/>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0" name="Freeform 1278"/>
                <p:cNvSpPr/>
                <p:nvPr/>
              </p:nvSpPr>
              <p:spPr bwMode="auto">
                <a:xfrm>
                  <a:off x="2571" y="979"/>
                  <a:ext cx="359" cy="786"/>
                </a:xfrm>
                <a:custGeom>
                  <a:avLst/>
                  <a:gdLst>
                    <a:gd name="T0" fmla="*/ 126 w 152"/>
                    <a:gd name="T1" fmla="*/ 47 h 332"/>
                    <a:gd name="T2" fmla="*/ 22 w 152"/>
                    <a:gd name="T3" fmla="*/ 234 h 332"/>
                    <a:gd name="T4" fmla="*/ 152 w 152"/>
                    <a:gd name="T5" fmla="*/ 292 h 332"/>
                    <a:gd name="T6" fmla="*/ 134 w 152"/>
                    <a:gd name="T7" fmla="*/ 283 h 332"/>
                    <a:gd name="T8" fmla="*/ 36 w 152"/>
                    <a:gd name="T9" fmla="*/ 204 h 332"/>
                    <a:gd name="T10" fmla="*/ 137 w 152"/>
                    <a:gd name="T11" fmla="*/ 51 h 332"/>
                    <a:gd name="T12" fmla="*/ 149 w 152"/>
                    <a:gd name="T13" fmla="*/ 0 h 332"/>
                    <a:gd name="T14" fmla="*/ 139 w 152"/>
                    <a:gd name="T15" fmla="*/ 0 h 332"/>
                    <a:gd name="T16" fmla="*/ 126 w 152"/>
                    <a:gd name="T17" fmla="*/ 47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332">
                      <a:moveTo>
                        <a:pt x="126" y="47"/>
                      </a:moveTo>
                      <a:cubicBezTo>
                        <a:pt x="104" y="98"/>
                        <a:pt x="0" y="149"/>
                        <a:pt x="22" y="234"/>
                      </a:cubicBezTo>
                      <a:cubicBezTo>
                        <a:pt x="30" y="267"/>
                        <a:pt x="81" y="332"/>
                        <a:pt x="152" y="292"/>
                      </a:cubicBezTo>
                      <a:cubicBezTo>
                        <a:pt x="146" y="289"/>
                        <a:pt x="140" y="286"/>
                        <a:pt x="134" y="283"/>
                      </a:cubicBezTo>
                      <a:cubicBezTo>
                        <a:pt x="70" y="311"/>
                        <a:pt x="34" y="258"/>
                        <a:pt x="36" y="204"/>
                      </a:cubicBezTo>
                      <a:cubicBezTo>
                        <a:pt x="39" y="154"/>
                        <a:pt x="115" y="108"/>
                        <a:pt x="137" y="51"/>
                      </a:cubicBezTo>
                      <a:cubicBezTo>
                        <a:pt x="145" y="31"/>
                        <a:pt x="149" y="14"/>
                        <a:pt x="149" y="0"/>
                      </a:cubicBezTo>
                      <a:cubicBezTo>
                        <a:pt x="139" y="0"/>
                        <a:pt x="139" y="0"/>
                        <a:pt x="139" y="0"/>
                      </a:cubicBezTo>
                      <a:cubicBezTo>
                        <a:pt x="138" y="16"/>
                        <a:pt x="133" y="32"/>
                        <a:pt x="126" y="47"/>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1" name="Freeform 1279"/>
                <p:cNvSpPr/>
                <p:nvPr/>
              </p:nvSpPr>
              <p:spPr bwMode="auto">
                <a:xfrm>
                  <a:off x="2942" y="2626"/>
                  <a:ext cx="78" cy="78"/>
                </a:xfrm>
                <a:custGeom>
                  <a:avLst/>
                  <a:gdLst>
                    <a:gd name="T0" fmla="*/ 33 w 33"/>
                    <a:gd name="T1" fmla="*/ 14 h 33"/>
                    <a:gd name="T2" fmla="*/ 16 w 33"/>
                    <a:gd name="T3" fmla="*/ 0 h 33"/>
                    <a:gd name="T4" fmla="*/ 0 w 33"/>
                    <a:gd name="T5" fmla="*/ 19 h 33"/>
                    <a:gd name="T6" fmla="*/ 17 w 33"/>
                    <a:gd name="T7" fmla="*/ 33 h 33"/>
                    <a:gd name="T8" fmla="*/ 33 w 33"/>
                    <a:gd name="T9" fmla="*/ 14 h 33"/>
                  </a:gdLst>
                  <a:ahLst/>
                  <a:cxnLst>
                    <a:cxn ang="0">
                      <a:pos x="T0" y="T1"/>
                    </a:cxn>
                    <a:cxn ang="0">
                      <a:pos x="T2" y="T3"/>
                    </a:cxn>
                    <a:cxn ang="0">
                      <a:pos x="T4" y="T5"/>
                    </a:cxn>
                    <a:cxn ang="0">
                      <a:pos x="T6" y="T7"/>
                    </a:cxn>
                    <a:cxn ang="0">
                      <a:pos x="T8" y="T9"/>
                    </a:cxn>
                  </a:cxnLst>
                  <a:rect l="0" t="0" r="r" b="b"/>
                  <a:pathLst>
                    <a:path w="33" h="33">
                      <a:moveTo>
                        <a:pt x="33" y="14"/>
                      </a:moveTo>
                      <a:cubicBezTo>
                        <a:pt x="16" y="0"/>
                        <a:pt x="16" y="0"/>
                        <a:pt x="16" y="0"/>
                      </a:cubicBezTo>
                      <a:cubicBezTo>
                        <a:pt x="11" y="6"/>
                        <a:pt x="6" y="13"/>
                        <a:pt x="0" y="19"/>
                      </a:cubicBezTo>
                      <a:cubicBezTo>
                        <a:pt x="17" y="33"/>
                        <a:pt x="17" y="33"/>
                        <a:pt x="17" y="33"/>
                      </a:cubicBezTo>
                      <a:cubicBezTo>
                        <a:pt x="23" y="27"/>
                        <a:pt x="28" y="20"/>
                        <a:pt x="33" y="14"/>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2" name="Freeform 1280"/>
                <p:cNvSpPr/>
                <p:nvPr/>
              </p:nvSpPr>
              <p:spPr bwMode="auto">
                <a:xfrm>
                  <a:off x="3009" y="3210"/>
                  <a:ext cx="42" cy="41"/>
                </a:xfrm>
                <a:custGeom>
                  <a:avLst/>
                  <a:gdLst>
                    <a:gd name="T0" fmla="*/ 18 w 18"/>
                    <a:gd name="T1" fmla="*/ 14 h 17"/>
                    <a:gd name="T2" fmla="*/ 3 w 18"/>
                    <a:gd name="T3" fmla="*/ 0 h 17"/>
                    <a:gd name="T4" fmla="*/ 0 w 18"/>
                    <a:gd name="T5" fmla="*/ 3 h 17"/>
                    <a:gd name="T6" fmla="*/ 15 w 18"/>
                    <a:gd name="T7" fmla="*/ 17 h 17"/>
                    <a:gd name="T8" fmla="*/ 18 w 18"/>
                    <a:gd name="T9" fmla="*/ 14 h 17"/>
                  </a:gdLst>
                  <a:ahLst/>
                  <a:cxnLst>
                    <a:cxn ang="0">
                      <a:pos x="T0" y="T1"/>
                    </a:cxn>
                    <a:cxn ang="0">
                      <a:pos x="T2" y="T3"/>
                    </a:cxn>
                    <a:cxn ang="0">
                      <a:pos x="T4" y="T5"/>
                    </a:cxn>
                    <a:cxn ang="0">
                      <a:pos x="T6" y="T7"/>
                    </a:cxn>
                    <a:cxn ang="0">
                      <a:pos x="T8" y="T9"/>
                    </a:cxn>
                  </a:cxnLst>
                  <a:rect l="0" t="0" r="r" b="b"/>
                  <a:pathLst>
                    <a:path w="18" h="17">
                      <a:moveTo>
                        <a:pt x="18" y="14"/>
                      </a:moveTo>
                      <a:cubicBezTo>
                        <a:pt x="3" y="0"/>
                        <a:pt x="3" y="0"/>
                        <a:pt x="3" y="0"/>
                      </a:cubicBezTo>
                      <a:cubicBezTo>
                        <a:pt x="2" y="1"/>
                        <a:pt x="1" y="2"/>
                        <a:pt x="0" y="3"/>
                      </a:cubicBezTo>
                      <a:cubicBezTo>
                        <a:pt x="15" y="17"/>
                        <a:pt x="15" y="17"/>
                        <a:pt x="15" y="17"/>
                      </a:cubicBezTo>
                      <a:cubicBezTo>
                        <a:pt x="16" y="16"/>
                        <a:pt x="17" y="15"/>
                        <a:pt x="18" y="14"/>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3" name="Freeform 1281"/>
                <p:cNvSpPr/>
                <p:nvPr/>
              </p:nvSpPr>
              <p:spPr bwMode="auto">
                <a:xfrm>
                  <a:off x="3006" y="3220"/>
                  <a:ext cx="36" cy="40"/>
                </a:xfrm>
                <a:custGeom>
                  <a:avLst/>
                  <a:gdLst>
                    <a:gd name="T0" fmla="*/ 15 w 15"/>
                    <a:gd name="T1" fmla="*/ 15 h 17"/>
                    <a:gd name="T2" fmla="*/ 0 w 15"/>
                    <a:gd name="T3" fmla="*/ 0 h 17"/>
                    <a:gd name="T4" fmla="*/ 13 w 15"/>
                    <a:gd name="T5" fmla="*/ 17 h 17"/>
                    <a:gd name="T6" fmla="*/ 15 w 15"/>
                    <a:gd name="T7" fmla="*/ 15 h 17"/>
                  </a:gdLst>
                  <a:ahLst/>
                  <a:cxnLst>
                    <a:cxn ang="0">
                      <a:pos x="T0" y="T1"/>
                    </a:cxn>
                    <a:cxn ang="0">
                      <a:pos x="T2" y="T3"/>
                    </a:cxn>
                    <a:cxn ang="0">
                      <a:pos x="T4" y="T5"/>
                    </a:cxn>
                    <a:cxn ang="0">
                      <a:pos x="T6" y="T7"/>
                    </a:cxn>
                  </a:cxnLst>
                  <a:rect l="0" t="0" r="r" b="b"/>
                  <a:pathLst>
                    <a:path w="15" h="17">
                      <a:moveTo>
                        <a:pt x="15" y="15"/>
                      </a:moveTo>
                      <a:cubicBezTo>
                        <a:pt x="0" y="0"/>
                        <a:pt x="0" y="0"/>
                        <a:pt x="0" y="0"/>
                      </a:cubicBezTo>
                      <a:cubicBezTo>
                        <a:pt x="1" y="9"/>
                        <a:pt x="7" y="15"/>
                        <a:pt x="13" y="17"/>
                      </a:cubicBezTo>
                      <a:cubicBezTo>
                        <a:pt x="14" y="16"/>
                        <a:pt x="14" y="15"/>
                        <a:pt x="15" y="15"/>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4" name="Freeform 1282"/>
                <p:cNvSpPr/>
                <p:nvPr/>
              </p:nvSpPr>
              <p:spPr bwMode="auto">
                <a:xfrm>
                  <a:off x="2947" y="2049"/>
                  <a:ext cx="24" cy="23"/>
                </a:xfrm>
                <a:custGeom>
                  <a:avLst/>
                  <a:gdLst>
                    <a:gd name="T0" fmla="*/ 10 w 10"/>
                    <a:gd name="T1" fmla="*/ 7 h 10"/>
                    <a:gd name="T2" fmla="*/ 6 w 10"/>
                    <a:gd name="T3" fmla="*/ 0 h 10"/>
                    <a:gd name="T4" fmla="*/ 0 w 10"/>
                    <a:gd name="T5" fmla="*/ 0 h 10"/>
                    <a:gd name="T6" fmla="*/ 5 w 10"/>
                    <a:gd name="T7" fmla="*/ 10 h 10"/>
                    <a:gd name="T8" fmla="*/ 10 w 10"/>
                    <a:gd name="T9" fmla="*/ 7 h 10"/>
                  </a:gdLst>
                  <a:ahLst/>
                  <a:cxnLst>
                    <a:cxn ang="0">
                      <a:pos x="T0" y="T1"/>
                    </a:cxn>
                    <a:cxn ang="0">
                      <a:pos x="T2" y="T3"/>
                    </a:cxn>
                    <a:cxn ang="0">
                      <a:pos x="T4" y="T5"/>
                    </a:cxn>
                    <a:cxn ang="0">
                      <a:pos x="T6" y="T7"/>
                    </a:cxn>
                    <a:cxn ang="0">
                      <a:pos x="T8" y="T9"/>
                    </a:cxn>
                  </a:cxnLst>
                  <a:rect l="0" t="0" r="r" b="b"/>
                  <a:pathLst>
                    <a:path w="10" h="10">
                      <a:moveTo>
                        <a:pt x="10" y="7"/>
                      </a:moveTo>
                      <a:cubicBezTo>
                        <a:pt x="6" y="0"/>
                        <a:pt x="6" y="0"/>
                        <a:pt x="6" y="0"/>
                      </a:cubicBezTo>
                      <a:cubicBezTo>
                        <a:pt x="4" y="0"/>
                        <a:pt x="2" y="0"/>
                        <a:pt x="0" y="0"/>
                      </a:cubicBezTo>
                      <a:cubicBezTo>
                        <a:pt x="5" y="10"/>
                        <a:pt x="5" y="10"/>
                        <a:pt x="5" y="10"/>
                      </a:cubicBezTo>
                      <a:cubicBezTo>
                        <a:pt x="7" y="9"/>
                        <a:pt x="8" y="8"/>
                        <a:pt x="10" y="7"/>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5" name="Freeform 1283"/>
                <p:cNvSpPr/>
                <p:nvPr/>
              </p:nvSpPr>
              <p:spPr bwMode="auto">
                <a:xfrm>
                  <a:off x="2926" y="2077"/>
                  <a:ext cx="59" cy="74"/>
                </a:xfrm>
                <a:custGeom>
                  <a:avLst/>
                  <a:gdLst>
                    <a:gd name="T0" fmla="*/ 6 w 25"/>
                    <a:gd name="T1" fmla="*/ 31 h 31"/>
                    <a:gd name="T2" fmla="*/ 25 w 25"/>
                    <a:gd name="T3" fmla="*/ 5 h 31"/>
                    <a:gd name="T4" fmla="*/ 18 w 25"/>
                    <a:gd name="T5" fmla="*/ 0 h 31"/>
                    <a:gd name="T6" fmla="*/ 0 w 25"/>
                    <a:gd name="T7" fmla="*/ 23 h 31"/>
                    <a:gd name="T8" fmla="*/ 6 w 25"/>
                    <a:gd name="T9" fmla="*/ 31 h 31"/>
                  </a:gdLst>
                  <a:ahLst/>
                  <a:cxnLst>
                    <a:cxn ang="0">
                      <a:pos x="T0" y="T1"/>
                    </a:cxn>
                    <a:cxn ang="0">
                      <a:pos x="T2" y="T3"/>
                    </a:cxn>
                    <a:cxn ang="0">
                      <a:pos x="T4" y="T5"/>
                    </a:cxn>
                    <a:cxn ang="0">
                      <a:pos x="T6" y="T7"/>
                    </a:cxn>
                    <a:cxn ang="0">
                      <a:pos x="T8" y="T9"/>
                    </a:cxn>
                  </a:cxnLst>
                  <a:rect l="0" t="0" r="r" b="b"/>
                  <a:pathLst>
                    <a:path w="25" h="31">
                      <a:moveTo>
                        <a:pt x="6" y="31"/>
                      </a:moveTo>
                      <a:cubicBezTo>
                        <a:pt x="12" y="22"/>
                        <a:pt x="18" y="13"/>
                        <a:pt x="25" y="5"/>
                      </a:cubicBezTo>
                      <a:cubicBezTo>
                        <a:pt x="23" y="3"/>
                        <a:pt x="20" y="1"/>
                        <a:pt x="18" y="0"/>
                      </a:cubicBezTo>
                      <a:cubicBezTo>
                        <a:pt x="10" y="5"/>
                        <a:pt x="5" y="14"/>
                        <a:pt x="0" y="23"/>
                      </a:cubicBezTo>
                      <a:cubicBezTo>
                        <a:pt x="1" y="25"/>
                        <a:pt x="3" y="28"/>
                        <a:pt x="6" y="31"/>
                      </a:cubicBezTo>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6" name="Freeform 1284"/>
                <p:cNvSpPr/>
                <p:nvPr/>
              </p:nvSpPr>
              <p:spPr bwMode="auto">
                <a:xfrm>
                  <a:off x="2535" y="2934"/>
                  <a:ext cx="516" cy="402"/>
                </a:xfrm>
                <a:custGeom>
                  <a:avLst/>
                  <a:gdLst>
                    <a:gd name="T0" fmla="*/ 149 w 218"/>
                    <a:gd name="T1" fmla="*/ 151 h 170"/>
                    <a:gd name="T2" fmla="*/ 218 w 218"/>
                    <a:gd name="T3" fmla="*/ 84 h 170"/>
                    <a:gd name="T4" fmla="*/ 202 w 218"/>
                    <a:gd name="T5" fmla="*/ 43 h 170"/>
                    <a:gd name="T6" fmla="*/ 78 w 218"/>
                    <a:gd name="T7" fmla="*/ 119 h 170"/>
                    <a:gd name="T8" fmla="*/ 32 w 218"/>
                    <a:gd name="T9" fmla="*/ 39 h 170"/>
                    <a:gd name="T10" fmla="*/ 91 w 218"/>
                    <a:gd name="T11" fmla="*/ 33 h 170"/>
                    <a:gd name="T12" fmla="*/ 60 w 218"/>
                    <a:gd name="T13" fmla="*/ 1 h 170"/>
                    <a:gd name="T14" fmla="*/ 11 w 218"/>
                    <a:gd name="T15" fmla="*/ 91 h 170"/>
                    <a:gd name="T16" fmla="*/ 149 w 218"/>
                    <a:gd name="T17" fmla="*/ 15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8" h="170">
                      <a:moveTo>
                        <a:pt x="149" y="151"/>
                      </a:moveTo>
                      <a:cubicBezTo>
                        <a:pt x="180" y="138"/>
                        <a:pt x="200" y="112"/>
                        <a:pt x="218" y="84"/>
                      </a:cubicBezTo>
                      <a:cubicBezTo>
                        <a:pt x="209" y="71"/>
                        <a:pt x="204" y="57"/>
                        <a:pt x="202" y="43"/>
                      </a:cubicBezTo>
                      <a:cubicBezTo>
                        <a:pt x="173" y="96"/>
                        <a:pt x="134" y="133"/>
                        <a:pt x="78" y="119"/>
                      </a:cubicBezTo>
                      <a:cubicBezTo>
                        <a:pt x="45" y="111"/>
                        <a:pt x="18" y="79"/>
                        <a:pt x="32" y="39"/>
                      </a:cubicBezTo>
                      <a:cubicBezTo>
                        <a:pt x="43" y="10"/>
                        <a:pt x="78" y="1"/>
                        <a:pt x="91" y="33"/>
                      </a:cubicBezTo>
                      <a:cubicBezTo>
                        <a:pt x="96" y="7"/>
                        <a:pt x="72" y="0"/>
                        <a:pt x="60" y="1"/>
                      </a:cubicBezTo>
                      <a:cubicBezTo>
                        <a:pt x="23" y="4"/>
                        <a:pt x="0" y="49"/>
                        <a:pt x="11" y="91"/>
                      </a:cubicBezTo>
                      <a:cubicBezTo>
                        <a:pt x="28" y="151"/>
                        <a:pt x="106" y="170"/>
                        <a:pt x="149" y="151"/>
                      </a:cubicBezTo>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7" name="Freeform 1285"/>
                <p:cNvSpPr/>
                <p:nvPr/>
              </p:nvSpPr>
              <p:spPr bwMode="auto">
                <a:xfrm>
                  <a:off x="2928" y="2049"/>
                  <a:ext cx="28" cy="35"/>
                </a:xfrm>
                <a:custGeom>
                  <a:avLst/>
                  <a:gdLst>
                    <a:gd name="T0" fmla="*/ 0 w 12"/>
                    <a:gd name="T1" fmla="*/ 0 h 15"/>
                    <a:gd name="T2" fmla="*/ 8 w 12"/>
                    <a:gd name="T3" fmla="*/ 15 h 15"/>
                    <a:gd name="T4" fmla="*/ 12 w 12"/>
                    <a:gd name="T5" fmla="*/ 11 h 15"/>
                    <a:gd name="T6" fmla="*/ 6 w 12"/>
                    <a:gd name="T7" fmla="*/ 0 h 15"/>
                    <a:gd name="T8" fmla="*/ 0 w 12"/>
                    <a:gd name="T9" fmla="*/ 0 h 15"/>
                  </a:gdLst>
                  <a:ahLst/>
                  <a:cxnLst>
                    <a:cxn ang="0">
                      <a:pos x="T0" y="T1"/>
                    </a:cxn>
                    <a:cxn ang="0">
                      <a:pos x="T2" y="T3"/>
                    </a:cxn>
                    <a:cxn ang="0">
                      <a:pos x="T4" y="T5"/>
                    </a:cxn>
                    <a:cxn ang="0">
                      <a:pos x="T6" y="T7"/>
                    </a:cxn>
                    <a:cxn ang="0">
                      <a:pos x="T8" y="T9"/>
                    </a:cxn>
                  </a:cxnLst>
                  <a:rect l="0" t="0" r="r" b="b"/>
                  <a:pathLst>
                    <a:path w="12" h="15">
                      <a:moveTo>
                        <a:pt x="0" y="0"/>
                      </a:moveTo>
                      <a:cubicBezTo>
                        <a:pt x="8" y="15"/>
                        <a:pt x="8" y="15"/>
                        <a:pt x="8" y="15"/>
                      </a:cubicBezTo>
                      <a:cubicBezTo>
                        <a:pt x="9" y="14"/>
                        <a:pt x="10" y="12"/>
                        <a:pt x="12" y="11"/>
                      </a:cubicBezTo>
                      <a:cubicBezTo>
                        <a:pt x="6" y="0"/>
                        <a:pt x="6" y="0"/>
                        <a:pt x="6" y="0"/>
                      </a:cubicBezTo>
                      <a:cubicBezTo>
                        <a:pt x="4" y="0"/>
                        <a:pt x="2" y="0"/>
                        <a:pt x="0" y="0"/>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8" name="Freeform 1286"/>
                <p:cNvSpPr/>
                <p:nvPr/>
              </p:nvSpPr>
              <p:spPr bwMode="auto">
                <a:xfrm>
                  <a:off x="2800" y="173"/>
                  <a:ext cx="64" cy="127"/>
                </a:xfrm>
                <a:custGeom>
                  <a:avLst/>
                  <a:gdLst>
                    <a:gd name="T0" fmla="*/ 1 w 27"/>
                    <a:gd name="T1" fmla="*/ 11 h 54"/>
                    <a:gd name="T2" fmla="*/ 10 w 27"/>
                    <a:gd name="T3" fmla="*/ 54 h 54"/>
                    <a:gd name="T4" fmla="*/ 27 w 27"/>
                    <a:gd name="T5" fmla="*/ 39 h 54"/>
                    <a:gd name="T6" fmla="*/ 19 w 27"/>
                    <a:gd name="T7" fmla="*/ 0 h 54"/>
                    <a:gd name="T8" fmla="*/ 1 w 27"/>
                    <a:gd name="T9" fmla="*/ 11 h 54"/>
                  </a:gdLst>
                  <a:ahLst/>
                  <a:cxnLst>
                    <a:cxn ang="0">
                      <a:pos x="T0" y="T1"/>
                    </a:cxn>
                    <a:cxn ang="0">
                      <a:pos x="T2" y="T3"/>
                    </a:cxn>
                    <a:cxn ang="0">
                      <a:pos x="T4" y="T5"/>
                    </a:cxn>
                    <a:cxn ang="0">
                      <a:pos x="T6" y="T7"/>
                    </a:cxn>
                    <a:cxn ang="0">
                      <a:pos x="T8" y="T9"/>
                    </a:cxn>
                  </a:cxnLst>
                  <a:rect l="0" t="0" r="r" b="b"/>
                  <a:pathLst>
                    <a:path w="27" h="54">
                      <a:moveTo>
                        <a:pt x="1" y="11"/>
                      </a:moveTo>
                      <a:cubicBezTo>
                        <a:pt x="0" y="28"/>
                        <a:pt x="4" y="44"/>
                        <a:pt x="10" y="54"/>
                      </a:cubicBezTo>
                      <a:cubicBezTo>
                        <a:pt x="15" y="49"/>
                        <a:pt x="21" y="44"/>
                        <a:pt x="27" y="39"/>
                      </a:cubicBezTo>
                      <a:cubicBezTo>
                        <a:pt x="22" y="28"/>
                        <a:pt x="19" y="13"/>
                        <a:pt x="19" y="0"/>
                      </a:cubicBezTo>
                      <a:cubicBezTo>
                        <a:pt x="13" y="3"/>
                        <a:pt x="6" y="7"/>
                        <a:pt x="1" y="11"/>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9" name="Freeform 1287"/>
                <p:cNvSpPr/>
                <p:nvPr/>
              </p:nvSpPr>
              <p:spPr bwMode="auto">
                <a:xfrm>
                  <a:off x="2817" y="937"/>
                  <a:ext cx="69" cy="99"/>
                </a:xfrm>
                <a:custGeom>
                  <a:avLst/>
                  <a:gdLst>
                    <a:gd name="T0" fmla="*/ 26 w 29"/>
                    <a:gd name="T1" fmla="*/ 0 h 42"/>
                    <a:gd name="T2" fmla="*/ 0 w 29"/>
                    <a:gd name="T3" fmla="*/ 26 h 42"/>
                    <a:gd name="T4" fmla="*/ 16 w 29"/>
                    <a:gd name="T5" fmla="*/ 42 h 42"/>
                    <a:gd name="T6" fmla="*/ 26 w 29"/>
                    <a:gd name="T7" fmla="*/ 35 h 42"/>
                    <a:gd name="T8" fmla="*/ 26 w 29"/>
                    <a:gd name="T9" fmla="*/ 0 h 42"/>
                  </a:gdLst>
                  <a:ahLst/>
                  <a:cxnLst>
                    <a:cxn ang="0">
                      <a:pos x="T0" y="T1"/>
                    </a:cxn>
                    <a:cxn ang="0">
                      <a:pos x="T2" y="T3"/>
                    </a:cxn>
                    <a:cxn ang="0">
                      <a:pos x="T4" y="T5"/>
                    </a:cxn>
                    <a:cxn ang="0">
                      <a:pos x="T6" y="T7"/>
                    </a:cxn>
                    <a:cxn ang="0">
                      <a:pos x="T8" y="T9"/>
                    </a:cxn>
                  </a:cxnLst>
                  <a:rect l="0" t="0" r="r" b="b"/>
                  <a:pathLst>
                    <a:path w="29" h="42">
                      <a:moveTo>
                        <a:pt x="26" y="0"/>
                      </a:moveTo>
                      <a:cubicBezTo>
                        <a:pt x="19" y="11"/>
                        <a:pt x="9" y="20"/>
                        <a:pt x="0" y="26"/>
                      </a:cubicBezTo>
                      <a:cubicBezTo>
                        <a:pt x="4" y="32"/>
                        <a:pt x="10" y="38"/>
                        <a:pt x="16" y="42"/>
                      </a:cubicBezTo>
                      <a:cubicBezTo>
                        <a:pt x="19" y="40"/>
                        <a:pt x="22" y="37"/>
                        <a:pt x="26" y="35"/>
                      </a:cubicBezTo>
                      <a:cubicBezTo>
                        <a:pt x="29" y="24"/>
                        <a:pt x="29" y="12"/>
                        <a:pt x="26" y="0"/>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0" name="Freeform 1288"/>
                <p:cNvSpPr/>
                <p:nvPr/>
              </p:nvSpPr>
              <p:spPr bwMode="auto">
                <a:xfrm>
                  <a:off x="2904" y="2049"/>
                  <a:ext cx="38" cy="47"/>
                </a:xfrm>
                <a:custGeom>
                  <a:avLst/>
                  <a:gdLst>
                    <a:gd name="T0" fmla="*/ 0 w 16"/>
                    <a:gd name="T1" fmla="*/ 0 h 20"/>
                    <a:gd name="T2" fmla="*/ 13 w 16"/>
                    <a:gd name="T3" fmla="*/ 20 h 20"/>
                    <a:gd name="T4" fmla="*/ 16 w 16"/>
                    <a:gd name="T5" fmla="*/ 17 h 20"/>
                    <a:gd name="T6" fmla="*/ 8 w 16"/>
                    <a:gd name="T7" fmla="*/ 0 h 20"/>
                    <a:gd name="T8" fmla="*/ 0 w 16"/>
                    <a:gd name="T9" fmla="*/ 0 h 20"/>
                  </a:gdLst>
                  <a:ahLst/>
                  <a:cxnLst>
                    <a:cxn ang="0">
                      <a:pos x="T0" y="T1"/>
                    </a:cxn>
                    <a:cxn ang="0">
                      <a:pos x="T2" y="T3"/>
                    </a:cxn>
                    <a:cxn ang="0">
                      <a:pos x="T4" y="T5"/>
                    </a:cxn>
                    <a:cxn ang="0">
                      <a:pos x="T6" y="T7"/>
                    </a:cxn>
                    <a:cxn ang="0">
                      <a:pos x="T8" y="T9"/>
                    </a:cxn>
                  </a:cxnLst>
                  <a:rect l="0" t="0" r="r" b="b"/>
                  <a:pathLst>
                    <a:path w="16" h="20">
                      <a:moveTo>
                        <a:pt x="0" y="0"/>
                      </a:moveTo>
                      <a:cubicBezTo>
                        <a:pt x="2" y="3"/>
                        <a:pt x="6" y="10"/>
                        <a:pt x="13" y="20"/>
                      </a:cubicBezTo>
                      <a:cubicBezTo>
                        <a:pt x="14" y="19"/>
                        <a:pt x="15" y="18"/>
                        <a:pt x="16" y="17"/>
                      </a:cubicBezTo>
                      <a:cubicBezTo>
                        <a:pt x="8" y="0"/>
                        <a:pt x="8" y="0"/>
                        <a:pt x="8" y="0"/>
                      </a:cubicBezTo>
                      <a:cubicBezTo>
                        <a:pt x="5" y="0"/>
                        <a:pt x="2" y="0"/>
                        <a:pt x="0" y="0"/>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1" name="Freeform 1289"/>
                <p:cNvSpPr/>
                <p:nvPr/>
              </p:nvSpPr>
              <p:spPr bwMode="auto">
                <a:xfrm>
                  <a:off x="2883" y="2576"/>
                  <a:ext cx="90" cy="88"/>
                </a:xfrm>
                <a:custGeom>
                  <a:avLst/>
                  <a:gdLst>
                    <a:gd name="T0" fmla="*/ 0 w 38"/>
                    <a:gd name="T1" fmla="*/ 20 h 37"/>
                    <a:gd name="T2" fmla="*/ 22 w 38"/>
                    <a:gd name="T3" fmla="*/ 37 h 37"/>
                    <a:gd name="T4" fmla="*/ 38 w 38"/>
                    <a:gd name="T5" fmla="*/ 17 h 37"/>
                    <a:gd name="T6" fmla="*/ 17 w 38"/>
                    <a:gd name="T7" fmla="*/ 0 h 37"/>
                    <a:gd name="T8" fmla="*/ 0 w 38"/>
                    <a:gd name="T9" fmla="*/ 20 h 37"/>
                  </a:gdLst>
                  <a:ahLst/>
                  <a:cxnLst>
                    <a:cxn ang="0">
                      <a:pos x="T0" y="T1"/>
                    </a:cxn>
                    <a:cxn ang="0">
                      <a:pos x="T2" y="T3"/>
                    </a:cxn>
                    <a:cxn ang="0">
                      <a:pos x="T4" y="T5"/>
                    </a:cxn>
                    <a:cxn ang="0">
                      <a:pos x="T6" y="T7"/>
                    </a:cxn>
                    <a:cxn ang="0">
                      <a:pos x="T8" y="T9"/>
                    </a:cxn>
                  </a:cxnLst>
                  <a:rect l="0" t="0" r="r" b="b"/>
                  <a:pathLst>
                    <a:path w="38" h="37">
                      <a:moveTo>
                        <a:pt x="0" y="20"/>
                      </a:moveTo>
                      <a:cubicBezTo>
                        <a:pt x="22" y="37"/>
                        <a:pt x="22" y="37"/>
                        <a:pt x="22" y="37"/>
                      </a:cubicBezTo>
                      <a:cubicBezTo>
                        <a:pt x="27" y="31"/>
                        <a:pt x="33" y="24"/>
                        <a:pt x="38" y="17"/>
                      </a:cubicBezTo>
                      <a:cubicBezTo>
                        <a:pt x="17" y="0"/>
                        <a:pt x="17" y="0"/>
                        <a:pt x="17" y="0"/>
                      </a:cubicBezTo>
                      <a:cubicBezTo>
                        <a:pt x="12" y="7"/>
                        <a:pt x="6" y="13"/>
                        <a:pt x="0" y="20"/>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2" name="Freeform 1290"/>
                <p:cNvSpPr/>
                <p:nvPr/>
              </p:nvSpPr>
              <p:spPr bwMode="auto">
                <a:xfrm>
                  <a:off x="2952" y="3229"/>
                  <a:ext cx="78" cy="97"/>
                </a:xfrm>
                <a:custGeom>
                  <a:avLst/>
                  <a:gdLst>
                    <a:gd name="T0" fmla="*/ 33 w 33"/>
                    <a:gd name="T1" fmla="*/ 18 h 41"/>
                    <a:gd name="T2" fmla="*/ 19 w 33"/>
                    <a:gd name="T3" fmla="*/ 0 h 41"/>
                    <a:gd name="T4" fmla="*/ 0 w 33"/>
                    <a:gd name="T5" fmla="*/ 17 h 41"/>
                    <a:gd name="T6" fmla="*/ 23 w 33"/>
                    <a:gd name="T7" fmla="*/ 41 h 41"/>
                    <a:gd name="T8" fmla="*/ 33 w 33"/>
                    <a:gd name="T9" fmla="*/ 18 h 41"/>
                  </a:gdLst>
                  <a:ahLst/>
                  <a:cxnLst>
                    <a:cxn ang="0">
                      <a:pos x="T0" y="T1"/>
                    </a:cxn>
                    <a:cxn ang="0">
                      <a:pos x="T2" y="T3"/>
                    </a:cxn>
                    <a:cxn ang="0">
                      <a:pos x="T4" y="T5"/>
                    </a:cxn>
                    <a:cxn ang="0">
                      <a:pos x="T6" y="T7"/>
                    </a:cxn>
                    <a:cxn ang="0">
                      <a:pos x="T8" y="T9"/>
                    </a:cxn>
                  </a:cxnLst>
                  <a:rect l="0" t="0" r="r" b="b"/>
                  <a:pathLst>
                    <a:path w="33" h="41">
                      <a:moveTo>
                        <a:pt x="33" y="18"/>
                      </a:moveTo>
                      <a:cubicBezTo>
                        <a:pt x="25" y="17"/>
                        <a:pt x="19" y="10"/>
                        <a:pt x="19" y="0"/>
                      </a:cubicBezTo>
                      <a:cubicBezTo>
                        <a:pt x="13" y="7"/>
                        <a:pt x="7" y="12"/>
                        <a:pt x="0" y="17"/>
                      </a:cubicBezTo>
                      <a:cubicBezTo>
                        <a:pt x="4" y="30"/>
                        <a:pt x="13" y="39"/>
                        <a:pt x="23" y="41"/>
                      </a:cubicBezTo>
                      <a:cubicBezTo>
                        <a:pt x="25" y="33"/>
                        <a:pt x="28" y="26"/>
                        <a:pt x="33" y="18"/>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3" name="Freeform 1291"/>
                <p:cNvSpPr/>
                <p:nvPr/>
              </p:nvSpPr>
              <p:spPr bwMode="auto">
                <a:xfrm>
                  <a:off x="2895" y="2678"/>
                  <a:ext cx="83" cy="69"/>
                </a:xfrm>
                <a:custGeom>
                  <a:avLst/>
                  <a:gdLst>
                    <a:gd name="T0" fmla="*/ 35 w 35"/>
                    <a:gd name="T1" fmla="*/ 13 h 29"/>
                    <a:gd name="T2" fmla="*/ 18 w 35"/>
                    <a:gd name="T3" fmla="*/ 0 h 29"/>
                    <a:gd name="T4" fmla="*/ 0 w 35"/>
                    <a:gd name="T5" fmla="*/ 18 h 29"/>
                    <a:gd name="T6" fmla="*/ 16 w 35"/>
                    <a:gd name="T7" fmla="*/ 29 h 29"/>
                    <a:gd name="T8" fmla="*/ 35 w 35"/>
                    <a:gd name="T9" fmla="*/ 13 h 29"/>
                  </a:gdLst>
                  <a:ahLst/>
                  <a:cxnLst>
                    <a:cxn ang="0">
                      <a:pos x="T0" y="T1"/>
                    </a:cxn>
                    <a:cxn ang="0">
                      <a:pos x="T2" y="T3"/>
                    </a:cxn>
                    <a:cxn ang="0">
                      <a:pos x="T4" y="T5"/>
                    </a:cxn>
                    <a:cxn ang="0">
                      <a:pos x="T6" y="T7"/>
                    </a:cxn>
                    <a:cxn ang="0">
                      <a:pos x="T8" y="T9"/>
                    </a:cxn>
                  </a:cxnLst>
                  <a:rect l="0" t="0" r="r" b="b"/>
                  <a:pathLst>
                    <a:path w="35" h="29">
                      <a:moveTo>
                        <a:pt x="35" y="13"/>
                      </a:moveTo>
                      <a:cubicBezTo>
                        <a:pt x="18" y="0"/>
                        <a:pt x="18" y="0"/>
                        <a:pt x="18" y="0"/>
                      </a:cubicBezTo>
                      <a:cubicBezTo>
                        <a:pt x="12" y="6"/>
                        <a:pt x="6" y="12"/>
                        <a:pt x="0" y="18"/>
                      </a:cubicBezTo>
                      <a:cubicBezTo>
                        <a:pt x="16" y="29"/>
                        <a:pt x="16" y="29"/>
                        <a:pt x="16" y="29"/>
                      </a:cubicBezTo>
                      <a:cubicBezTo>
                        <a:pt x="23" y="25"/>
                        <a:pt x="29" y="19"/>
                        <a:pt x="35" y="13"/>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4" name="Freeform 1292"/>
                <p:cNvSpPr/>
                <p:nvPr/>
              </p:nvSpPr>
              <p:spPr bwMode="auto">
                <a:xfrm>
                  <a:off x="3035" y="4221"/>
                  <a:ext cx="26" cy="37"/>
                </a:xfrm>
                <a:custGeom>
                  <a:avLst/>
                  <a:gdLst>
                    <a:gd name="T0" fmla="*/ 8 w 11"/>
                    <a:gd name="T1" fmla="*/ 16 h 16"/>
                    <a:gd name="T2" fmla="*/ 9 w 11"/>
                    <a:gd name="T3" fmla="*/ 0 h 16"/>
                    <a:gd name="T4" fmla="*/ 0 w 11"/>
                    <a:gd name="T5" fmla="*/ 12 h 16"/>
                    <a:gd name="T6" fmla="*/ 8 w 11"/>
                    <a:gd name="T7" fmla="*/ 16 h 16"/>
                  </a:gdLst>
                  <a:ahLst/>
                  <a:cxnLst>
                    <a:cxn ang="0">
                      <a:pos x="T0" y="T1"/>
                    </a:cxn>
                    <a:cxn ang="0">
                      <a:pos x="T2" y="T3"/>
                    </a:cxn>
                    <a:cxn ang="0">
                      <a:pos x="T4" y="T5"/>
                    </a:cxn>
                    <a:cxn ang="0">
                      <a:pos x="T6" y="T7"/>
                    </a:cxn>
                  </a:cxnLst>
                  <a:rect l="0" t="0" r="r" b="b"/>
                  <a:pathLst>
                    <a:path w="11" h="16">
                      <a:moveTo>
                        <a:pt x="8" y="16"/>
                      </a:moveTo>
                      <a:cubicBezTo>
                        <a:pt x="11" y="10"/>
                        <a:pt x="11" y="5"/>
                        <a:pt x="9" y="0"/>
                      </a:cubicBezTo>
                      <a:cubicBezTo>
                        <a:pt x="0" y="12"/>
                        <a:pt x="0" y="12"/>
                        <a:pt x="0" y="12"/>
                      </a:cubicBezTo>
                      <a:cubicBezTo>
                        <a:pt x="3" y="14"/>
                        <a:pt x="5" y="15"/>
                        <a:pt x="8" y="16"/>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5" name="Freeform 1293"/>
                <p:cNvSpPr/>
                <p:nvPr/>
              </p:nvSpPr>
              <p:spPr bwMode="auto">
                <a:xfrm>
                  <a:off x="2874" y="1692"/>
                  <a:ext cx="38" cy="49"/>
                </a:xfrm>
                <a:custGeom>
                  <a:avLst/>
                  <a:gdLst>
                    <a:gd name="T0" fmla="*/ 15 w 16"/>
                    <a:gd name="T1" fmla="*/ 0 h 21"/>
                    <a:gd name="T2" fmla="*/ 0 w 16"/>
                    <a:gd name="T3" fmla="*/ 5 h 21"/>
                    <a:gd name="T4" fmla="*/ 0 w 16"/>
                    <a:gd name="T5" fmla="*/ 17 h 21"/>
                    <a:gd name="T6" fmla="*/ 16 w 16"/>
                    <a:gd name="T7" fmla="*/ 21 h 21"/>
                    <a:gd name="T8" fmla="*/ 15 w 16"/>
                    <a:gd name="T9" fmla="*/ 0 h 21"/>
                  </a:gdLst>
                  <a:ahLst/>
                  <a:cxnLst>
                    <a:cxn ang="0">
                      <a:pos x="T0" y="T1"/>
                    </a:cxn>
                    <a:cxn ang="0">
                      <a:pos x="T2" y="T3"/>
                    </a:cxn>
                    <a:cxn ang="0">
                      <a:pos x="T4" y="T5"/>
                    </a:cxn>
                    <a:cxn ang="0">
                      <a:pos x="T6" y="T7"/>
                    </a:cxn>
                    <a:cxn ang="0">
                      <a:pos x="T8" y="T9"/>
                    </a:cxn>
                  </a:cxnLst>
                  <a:rect l="0" t="0" r="r" b="b"/>
                  <a:pathLst>
                    <a:path w="16" h="21">
                      <a:moveTo>
                        <a:pt x="15" y="0"/>
                      </a:moveTo>
                      <a:cubicBezTo>
                        <a:pt x="10" y="2"/>
                        <a:pt x="5" y="4"/>
                        <a:pt x="0" y="5"/>
                      </a:cubicBezTo>
                      <a:cubicBezTo>
                        <a:pt x="0" y="17"/>
                        <a:pt x="0" y="17"/>
                        <a:pt x="0" y="17"/>
                      </a:cubicBezTo>
                      <a:cubicBezTo>
                        <a:pt x="5" y="18"/>
                        <a:pt x="11" y="20"/>
                        <a:pt x="16" y="21"/>
                      </a:cubicBezTo>
                      <a:cubicBezTo>
                        <a:pt x="15" y="0"/>
                        <a:pt x="15" y="0"/>
                        <a:pt x="15" y="0"/>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6" name="Freeform 1294"/>
                <p:cNvSpPr/>
                <p:nvPr/>
              </p:nvSpPr>
              <p:spPr bwMode="auto">
                <a:xfrm>
                  <a:off x="3023" y="4209"/>
                  <a:ext cx="30" cy="40"/>
                </a:xfrm>
                <a:custGeom>
                  <a:avLst/>
                  <a:gdLst>
                    <a:gd name="T0" fmla="*/ 4 w 13"/>
                    <a:gd name="T1" fmla="*/ 17 h 17"/>
                    <a:gd name="T2" fmla="*/ 13 w 13"/>
                    <a:gd name="T3" fmla="*/ 4 h 17"/>
                    <a:gd name="T4" fmla="*/ 11 w 13"/>
                    <a:gd name="T5" fmla="*/ 0 h 17"/>
                    <a:gd name="T6" fmla="*/ 0 w 13"/>
                    <a:gd name="T7" fmla="*/ 14 h 17"/>
                    <a:gd name="T8" fmla="*/ 4 w 13"/>
                    <a:gd name="T9" fmla="*/ 17 h 17"/>
                  </a:gdLst>
                  <a:ahLst/>
                  <a:cxnLst>
                    <a:cxn ang="0">
                      <a:pos x="T0" y="T1"/>
                    </a:cxn>
                    <a:cxn ang="0">
                      <a:pos x="T2" y="T3"/>
                    </a:cxn>
                    <a:cxn ang="0">
                      <a:pos x="T4" y="T5"/>
                    </a:cxn>
                    <a:cxn ang="0">
                      <a:pos x="T6" y="T7"/>
                    </a:cxn>
                    <a:cxn ang="0">
                      <a:pos x="T8" y="T9"/>
                    </a:cxn>
                  </a:cxnLst>
                  <a:rect l="0" t="0" r="r" b="b"/>
                  <a:pathLst>
                    <a:path w="13" h="17">
                      <a:moveTo>
                        <a:pt x="4" y="17"/>
                      </a:moveTo>
                      <a:cubicBezTo>
                        <a:pt x="13" y="4"/>
                        <a:pt x="13" y="4"/>
                        <a:pt x="13" y="4"/>
                      </a:cubicBezTo>
                      <a:cubicBezTo>
                        <a:pt x="13" y="2"/>
                        <a:pt x="12" y="1"/>
                        <a:pt x="11" y="0"/>
                      </a:cubicBezTo>
                      <a:cubicBezTo>
                        <a:pt x="0" y="14"/>
                        <a:pt x="0" y="14"/>
                        <a:pt x="0" y="14"/>
                      </a:cubicBezTo>
                      <a:cubicBezTo>
                        <a:pt x="1" y="15"/>
                        <a:pt x="2" y="16"/>
                        <a:pt x="4" y="17"/>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7" name="Freeform 1295"/>
                <p:cNvSpPr/>
                <p:nvPr/>
              </p:nvSpPr>
              <p:spPr bwMode="auto">
                <a:xfrm>
                  <a:off x="2845" y="3310"/>
                  <a:ext cx="185" cy="194"/>
                </a:xfrm>
                <a:custGeom>
                  <a:avLst/>
                  <a:gdLst>
                    <a:gd name="T0" fmla="*/ 67 w 78"/>
                    <a:gd name="T1" fmla="*/ 42 h 82"/>
                    <a:gd name="T2" fmla="*/ 15 w 78"/>
                    <a:gd name="T3" fmla="*/ 0 h 82"/>
                    <a:gd name="T4" fmla="*/ 0 w 78"/>
                    <a:gd name="T5" fmla="*/ 5 h 82"/>
                    <a:gd name="T6" fmla="*/ 78 w 78"/>
                    <a:gd name="T7" fmla="*/ 68 h 82"/>
                    <a:gd name="T8" fmla="*/ 67 w 78"/>
                    <a:gd name="T9" fmla="*/ 42 h 82"/>
                  </a:gdLst>
                  <a:ahLst/>
                  <a:cxnLst>
                    <a:cxn ang="0">
                      <a:pos x="T0" y="T1"/>
                    </a:cxn>
                    <a:cxn ang="0">
                      <a:pos x="T2" y="T3"/>
                    </a:cxn>
                    <a:cxn ang="0">
                      <a:pos x="T4" y="T5"/>
                    </a:cxn>
                    <a:cxn ang="0">
                      <a:pos x="T6" y="T7"/>
                    </a:cxn>
                    <a:cxn ang="0">
                      <a:pos x="T8" y="T9"/>
                    </a:cxn>
                  </a:cxnLst>
                  <a:rect l="0" t="0" r="r" b="b"/>
                  <a:pathLst>
                    <a:path w="78" h="82">
                      <a:moveTo>
                        <a:pt x="67" y="42"/>
                      </a:moveTo>
                      <a:cubicBezTo>
                        <a:pt x="44" y="45"/>
                        <a:pt x="22" y="27"/>
                        <a:pt x="15" y="0"/>
                      </a:cubicBezTo>
                      <a:cubicBezTo>
                        <a:pt x="10" y="2"/>
                        <a:pt x="5" y="4"/>
                        <a:pt x="0" y="5"/>
                      </a:cubicBezTo>
                      <a:cubicBezTo>
                        <a:pt x="1" y="53"/>
                        <a:pt x="42" y="82"/>
                        <a:pt x="78" y="68"/>
                      </a:cubicBezTo>
                      <a:cubicBezTo>
                        <a:pt x="73" y="60"/>
                        <a:pt x="69" y="51"/>
                        <a:pt x="67" y="42"/>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8" name="Freeform 1296"/>
                <p:cNvSpPr/>
                <p:nvPr/>
              </p:nvSpPr>
              <p:spPr bwMode="auto">
                <a:xfrm>
                  <a:off x="2893" y="3279"/>
                  <a:ext cx="111" cy="118"/>
                </a:xfrm>
                <a:custGeom>
                  <a:avLst/>
                  <a:gdLst>
                    <a:gd name="T0" fmla="*/ 20 w 47"/>
                    <a:gd name="T1" fmla="*/ 0 h 50"/>
                    <a:gd name="T2" fmla="*/ 0 w 47"/>
                    <a:gd name="T3" fmla="*/ 11 h 50"/>
                    <a:gd name="T4" fmla="*/ 46 w 47"/>
                    <a:gd name="T5" fmla="*/ 48 h 50"/>
                    <a:gd name="T6" fmla="*/ 47 w 47"/>
                    <a:gd name="T7" fmla="*/ 27 h 50"/>
                    <a:gd name="T8" fmla="*/ 20 w 47"/>
                    <a:gd name="T9" fmla="*/ 0 h 50"/>
                  </a:gdLst>
                  <a:ahLst/>
                  <a:cxnLst>
                    <a:cxn ang="0">
                      <a:pos x="T0" y="T1"/>
                    </a:cxn>
                    <a:cxn ang="0">
                      <a:pos x="T2" y="T3"/>
                    </a:cxn>
                    <a:cxn ang="0">
                      <a:pos x="T4" y="T5"/>
                    </a:cxn>
                    <a:cxn ang="0">
                      <a:pos x="T6" y="T7"/>
                    </a:cxn>
                    <a:cxn ang="0">
                      <a:pos x="T8" y="T9"/>
                    </a:cxn>
                  </a:cxnLst>
                  <a:rect l="0" t="0" r="r" b="b"/>
                  <a:pathLst>
                    <a:path w="47" h="50">
                      <a:moveTo>
                        <a:pt x="20" y="0"/>
                      </a:moveTo>
                      <a:cubicBezTo>
                        <a:pt x="14" y="4"/>
                        <a:pt x="7" y="8"/>
                        <a:pt x="0" y="11"/>
                      </a:cubicBezTo>
                      <a:cubicBezTo>
                        <a:pt x="6" y="35"/>
                        <a:pt x="26" y="50"/>
                        <a:pt x="46" y="48"/>
                      </a:cubicBezTo>
                      <a:cubicBezTo>
                        <a:pt x="45" y="41"/>
                        <a:pt x="46" y="34"/>
                        <a:pt x="47" y="27"/>
                      </a:cubicBezTo>
                      <a:cubicBezTo>
                        <a:pt x="35" y="24"/>
                        <a:pt x="25" y="14"/>
                        <a:pt x="20" y="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9" name="Freeform 1297"/>
                <p:cNvSpPr/>
                <p:nvPr/>
              </p:nvSpPr>
              <p:spPr bwMode="auto">
                <a:xfrm>
                  <a:off x="3011" y="4197"/>
                  <a:ext cx="35" cy="42"/>
                </a:xfrm>
                <a:custGeom>
                  <a:avLst/>
                  <a:gdLst>
                    <a:gd name="T0" fmla="*/ 4 w 15"/>
                    <a:gd name="T1" fmla="*/ 18 h 18"/>
                    <a:gd name="T2" fmla="*/ 15 w 15"/>
                    <a:gd name="T3" fmla="*/ 3 h 18"/>
                    <a:gd name="T4" fmla="*/ 13 w 15"/>
                    <a:gd name="T5" fmla="*/ 2 h 18"/>
                    <a:gd name="T6" fmla="*/ 12 w 15"/>
                    <a:gd name="T7" fmla="*/ 0 h 18"/>
                    <a:gd name="T8" fmla="*/ 0 w 15"/>
                    <a:gd name="T9" fmla="*/ 16 h 18"/>
                    <a:gd name="T10" fmla="*/ 4 w 15"/>
                    <a:gd name="T11" fmla="*/ 18 h 18"/>
                  </a:gdLst>
                  <a:ahLst/>
                  <a:cxnLst>
                    <a:cxn ang="0">
                      <a:pos x="T0" y="T1"/>
                    </a:cxn>
                    <a:cxn ang="0">
                      <a:pos x="T2" y="T3"/>
                    </a:cxn>
                    <a:cxn ang="0">
                      <a:pos x="T4" y="T5"/>
                    </a:cxn>
                    <a:cxn ang="0">
                      <a:pos x="T6" y="T7"/>
                    </a:cxn>
                    <a:cxn ang="0">
                      <a:pos x="T8" y="T9"/>
                    </a:cxn>
                    <a:cxn ang="0">
                      <a:pos x="T10" y="T11"/>
                    </a:cxn>
                  </a:cxnLst>
                  <a:rect l="0" t="0" r="r" b="b"/>
                  <a:pathLst>
                    <a:path w="15" h="18">
                      <a:moveTo>
                        <a:pt x="4" y="18"/>
                      </a:moveTo>
                      <a:cubicBezTo>
                        <a:pt x="15" y="3"/>
                        <a:pt x="15" y="3"/>
                        <a:pt x="15" y="3"/>
                      </a:cubicBezTo>
                      <a:cubicBezTo>
                        <a:pt x="14" y="3"/>
                        <a:pt x="14" y="2"/>
                        <a:pt x="13" y="2"/>
                      </a:cubicBezTo>
                      <a:cubicBezTo>
                        <a:pt x="12" y="0"/>
                        <a:pt x="12" y="0"/>
                        <a:pt x="12" y="0"/>
                      </a:cubicBezTo>
                      <a:cubicBezTo>
                        <a:pt x="0" y="16"/>
                        <a:pt x="0" y="16"/>
                        <a:pt x="0" y="16"/>
                      </a:cubicBezTo>
                      <a:cubicBezTo>
                        <a:pt x="2" y="17"/>
                        <a:pt x="3" y="17"/>
                        <a:pt x="4" y="18"/>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0" name="Freeform 1298"/>
                <p:cNvSpPr/>
                <p:nvPr/>
              </p:nvSpPr>
              <p:spPr bwMode="auto">
                <a:xfrm>
                  <a:off x="3001" y="4187"/>
                  <a:ext cx="36" cy="43"/>
                </a:xfrm>
                <a:custGeom>
                  <a:avLst/>
                  <a:gdLst>
                    <a:gd name="T0" fmla="*/ 3 w 15"/>
                    <a:gd name="T1" fmla="*/ 18 h 18"/>
                    <a:gd name="T2" fmla="*/ 15 w 15"/>
                    <a:gd name="T3" fmla="*/ 3 h 18"/>
                    <a:gd name="T4" fmla="*/ 11 w 15"/>
                    <a:gd name="T5" fmla="*/ 0 h 18"/>
                    <a:gd name="T6" fmla="*/ 0 w 15"/>
                    <a:gd name="T7" fmla="*/ 15 h 18"/>
                    <a:gd name="T8" fmla="*/ 3 w 15"/>
                    <a:gd name="T9" fmla="*/ 18 h 18"/>
                  </a:gdLst>
                  <a:ahLst/>
                  <a:cxnLst>
                    <a:cxn ang="0">
                      <a:pos x="T0" y="T1"/>
                    </a:cxn>
                    <a:cxn ang="0">
                      <a:pos x="T2" y="T3"/>
                    </a:cxn>
                    <a:cxn ang="0">
                      <a:pos x="T4" y="T5"/>
                    </a:cxn>
                    <a:cxn ang="0">
                      <a:pos x="T6" y="T7"/>
                    </a:cxn>
                    <a:cxn ang="0">
                      <a:pos x="T8" y="T9"/>
                    </a:cxn>
                  </a:cxnLst>
                  <a:rect l="0" t="0" r="r" b="b"/>
                  <a:pathLst>
                    <a:path w="15" h="18">
                      <a:moveTo>
                        <a:pt x="3" y="18"/>
                      </a:moveTo>
                      <a:cubicBezTo>
                        <a:pt x="15" y="3"/>
                        <a:pt x="15" y="3"/>
                        <a:pt x="15" y="3"/>
                      </a:cubicBezTo>
                      <a:cubicBezTo>
                        <a:pt x="11" y="0"/>
                        <a:pt x="11" y="0"/>
                        <a:pt x="11" y="0"/>
                      </a:cubicBezTo>
                      <a:cubicBezTo>
                        <a:pt x="0" y="15"/>
                        <a:pt x="0" y="15"/>
                        <a:pt x="0" y="15"/>
                      </a:cubicBezTo>
                      <a:cubicBezTo>
                        <a:pt x="1" y="16"/>
                        <a:pt x="2" y="17"/>
                        <a:pt x="3" y="18"/>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1" name="Freeform 1299"/>
                <p:cNvSpPr/>
                <p:nvPr/>
              </p:nvSpPr>
              <p:spPr bwMode="auto">
                <a:xfrm>
                  <a:off x="2928" y="3490"/>
                  <a:ext cx="83" cy="78"/>
                </a:xfrm>
                <a:custGeom>
                  <a:avLst/>
                  <a:gdLst>
                    <a:gd name="T0" fmla="*/ 28 w 35"/>
                    <a:gd name="T1" fmla="*/ 2 h 33"/>
                    <a:gd name="T2" fmla="*/ 6 w 35"/>
                    <a:gd name="T3" fmla="*/ 0 h 33"/>
                    <a:gd name="T4" fmla="*/ 25 w 35"/>
                    <a:gd name="T5" fmla="*/ 33 h 33"/>
                    <a:gd name="T6" fmla="*/ 35 w 35"/>
                    <a:gd name="T7" fmla="*/ 15 h 33"/>
                    <a:gd name="T8" fmla="*/ 28 w 35"/>
                    <a:gd name="T9" fmla="*/ 2 h 33"/>
                  </a:gdLst>
                  <a:ahLst/>
                  <a:cxnLst>
                    <a:cxn ang="0">
                      <a:pos x="T0" y="T1"/>
                    </a:cxn>
                    <a:cxn ang="0">
                      <a:pos x="T2" y="T3"/>
                    </a:cxn>
                    <a:cxn ang="0">
                      <a:pos x="T4" y="T5"/>
                    </a:cxn>
                    <a:cxn ang="0">
                      <a:pos x="T6" y="T7"/>
                    </a:cxn>
                    <a:cxn ang="0">
                      <a:pos x="T8" y="T9"/>
                    </a:cxn>
                  </a:cxnLst>
                  <a:rect l="0" t="0" r="r" b="b"/>
                  <a:pathLst>
                    <a:path w="35" h="33">
                      <a:moveTo>
                        <a:pt x="28" y="2"/>
                      </a:moveTo>
                      <a:cubicBezTo>
                        <a:pt x="21" y="3"/>
                        <a:pt x="13" y="2"/>
                        <a:pt x="6" y="0"/>
                      </a:cubicBezTo>
                      <a:cubicBezTo>
                        <a:pt x="0" y="19"/>
                        <a:pt x="12" y="33"/>
                        <a:pt x="25" y="33"/>
                      </a:cubicBezTo>
                      <a:cubicBezTo>
                        <a:pt x="28" y="27"/>
                        <a:pt x="31" y="21"/>
                        <a:pt x="35" y="15"/>
                      </a:cubicBezTo>
                      <a:cubicBezTo>
                        <a:pt x="32" y="12"/>
                        <a:pt x="29" y="8"/>
                        <a:pt x="28" y="2"/>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2" name="Freeform 1300"/>
                <p:cNvSpPr/>
                <p:nvPr/>
              </p:nvSpPr>
              <p:spPr bwMode="auto">
                <a:xfrm>
                  <a:off x="2689" y="3421"/>
                  <a:ext cx="322" cy="393"/>
                </a:xfrm>
                <a:custGeom>
                  <a:avLst/>
                  <a:gdLst>
                    <a:gd name="T0" fmla="*/ 134 w 136"/>
                    <a:gd name="T1" fmla="*/ 144 h 166"/>
                    <a:gd name="T2" fmla="*/ 136 w 136"/>
                    <a:gd name="T3" fmla="*/ 140 h 166"/>
                    <a:gd name="T4" fmla="*/ 126 w 136"/>
                    <a:gd name="T5" fmla="*/ 119 h 166"/>
                    <a:gd name="T6" fmla="*/ 79 w 136"/>
                    <a:gd name="T7" fmla="*/ 11 h 166"/>
                    <a:gd name="T8" fmla="*/ 71 w 136"/>
                    <a:gd name="T9" fmla="*/ 0 h 166"/>
                    <a:gd name="T10" fmla="*/ 134 w 136"/>
                    <a:gd name="T11" fmla="*/ 144 h 166"/>
                  </a:gdLst>
                  <a:ahLst/>
                  <a:cxnLst>
                    <a:cxn ang="0">
                      <a:pos x="T0" y="T1"/>
                    </a:cxn>
                    <a:cxn ang="0">
                      <a:pos x="T2" y="T3"/>
                    </a:cxn>
                    <a:cxn ang="0">
                      <a:pos x="T4" y="T5"/>
                    </a:cxn>
                    <a:cxn ang="0">
                      <a:pos x="T6" y="T7"/>
                    </a:cxn>
                    <a:cxn ang="0">
                      <a:pos x="T8" y="T9"/>
                    </a:cxn>
                    <a:cxn ang="0">
                      <a:pos x="T10" y="T11"/>
                    </a:cxn>
                  </a:cxnLst>
                  <a:rect l="0" t="0" r="r" b="b"/>
                  <a:pathLst>
                    <a:path w="136" h="166">
                      <a:moveTo>
                        <a:pt x="134" y="144"/>
                      </a:moveTo>
                      <a:cubicBezTo>
                        <a:pt x="135" y="142"/>
                        <a:pt x="136" y="141"/>
                        <a:pt x="136" y="140"/>
                      </a:cubicBezTo>
                      <a:cubicBezTo>
                        <a:pt x="132" y="133"/>
                        <a:pt x="128" y="126"/>
                        <a:pt x="126" y="119"/>
                      </a:cubicBezTo>
                      <a:cubicBezTo>
                        <a:pt x="65" y="136"/>
                        <a:pt x="31" y="59"/>
                        <a:pt x="79" y="11"/>
                      </a:cubicBezTo>
                      <a:cubicBezTo>
                        <a:pt x="76" y="7"/>
                        <a:pt x="73" y="4"/>
                        <a:pt x="71" y="0"/>
                      </a:cubicBezTo>
                      <a:cubicBezTo>
                        <a:pt x="0" y="53"/>
                        <a:pt x="47" y="166"/>
                        <a:pt x="134" y="144"/>
                      </a:cubicBezTo>
                      <a:close/>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3" name="Freeform 1301"/>
                <p:cNvSpPr/>
                <p:nvPr/>
              </p:nvSpPr>
              <p:spPr bwMode="auto">
                <a:xfrm>
                  <a:off x="2947" y="3816"/>
                  <a:ext cx="83" cy="83"/>
                </a:xfrm>
                <a:custGeom>
                  <a:avLst/>
                  <a:gdLst>
                    <a:gd name="T0" fmla="*/ 10 w 35"/>
                    <a:gd name="T1" fmla="*/ 0 h 35"/>
                    <a:gd name="T2" fmla="*/ 0 w 35"/>
                    <a:gd name="T3" fmla="*/ 11 h 35"/>
                    <a:gd name="T4" fmla="*/ 25 w 35"/>
                    <a:gd name="T5" fmla="*/ 35 h 35"/>
                    <a:gd name="T6" fmla="*/ 35 w 35"/>
                    <a:gd name="T7" fmla="*/ 24 h 35"/>
                    <a:gd name="T8" fmla="*/ 10 w 35"/>
                    <a:gd name="T9" fmla="*/ 0 h 35"/>
                  </a:gdLst>
                  <a:ahLst/>
                  <a:cxnLst>
                    <a:cxn ang="0">
                      <a:pos x="T0" y="T1"/>
                    </a:cxn>
                    <a:cxn ang="0">
                      <a:pos x="T2" y="T3"/>
                    </a:cxn>
                    <a:cxn ang="0">
                      <a:pos x="T4" y="T5"/>
                    </a:cxn>
                    <a:cxn ang="0">
                      <a:pos x="T6" y="T7"/>
                    </a:cxn>
                    <a:cxn ang="0">
                      <a:pos x="T8" y="T9"/>
                    </a:cxn>
                  </a:cxnLst>
                  <a:rect l="0" t="0" r="r" b="b"/>
                  <a:pathLst>
                    <a:path w="35" h="35">
                      <a:moveTo>
                        <a:pt x="10" y="0"/>
                      </a:moveTo>
                      <a:cubicBezTo>
                        <a:pt x="7" y="4"/>
                        <a:pt x="3" y="8"/>
                        <a:pt x="0" y="11"/>
                      </a:cubicBezTo>
                      <a:cubicBezTo>
                        <a:pt x="12" y="16"/>
                        <a:pt x="20" y="25"/>
                        <a:pt x="25" y="35"/>
                      </a:cubicBezTo>
                      <a:cubicBezTo>
                        <a:pt x="29" y="31"/>
                        <a:pt x="32" y="27"/>
                        <a:pt x="35" y="24"/>
                      </a:cubicBezTo>
                      <a:cubicBezTo>
                        <a:pt x="31" y="13"/>
                        <a:pt x="24" y="4"/>
                        <a:pt x="10" y="0"/>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4" name="Freeform 1302"/>
                <p:cNvSpPr/>
                <p:nvPr/>
              </p:nvSpPr>
              <p:spPr bwMode="auto">
                <a:xfrm>
                  <a:off x="2859" y="2446"/>
                  <a:ext cx="102" cy="114"/>
                </a:xfrm>
                <a:custGeom>
                  <a:avLst/>
                  <a:gdLst>
                    <a:gd name="T0" fmla="*/ 0 w 43"/>
                    <a:gd name="T1" fmla="*/ 25 h 48"/>
                    <a:gd name="T2" fmla="*/ 26 w 43"/>
                    <a:gd name="T3" fmla="*/ 48 h 48"/>
                    <a:gd name="T4" fmla="*/ 43 w 43"/>
                    <a:gd name="T5" fmla="*/ 24 h 48"/>
                    <a:gd name="T6" fmla="*/ 18 w 43"/>
                    <a:gd name="T7" fmla="*/ 0 h 48"/>
                    <a:gd name="T8" fmla="*/ 0 w 43"/>
                    <a:gd name="T9" fmla="*/ 25 h 48"/>
                  </a:gdLst>
                  <a:ahLst/>
                  <a:cxnLst>
                    <a:cxn ang="0">
                      <a:pos x="T0" y="T1"/>
                    </a:cxn>
                    <a:cxn ang="0">
                      <a:pos x="T2" y="T3"/>
                    </a:cxn>
                    <a:cxn ang="0">
                      <a:pos x="T4" y="T5"/>
                    </a:cxn>
                    <a:cxn ang="0">
                      <a:pos x="T6" y="T7"/>
                    </a:cxn>
                    <a:cxn ang="0">
                      <a:pos x="T8" y="T9"/>
                    </a:cxn>
                  </a:cxnLst>
                  <a:rect l="0" t="0" r="r" b="b"/>
                  <a:pathLst>
                    <a:path w="43" h="48">
                      <a:moveTo>
                        <a:pt x="0" y="25"/>
                      </a:moveTo>
                      <a:cubicBezTo>
                        <a:pt x="26" y="48"/>
                        <a:pt x="26" y="48"/>
                        <a:pt x="26" y="48"/>
                      </a:cubicBezTo>
                      <a:cubicBezTo>
                        <a:pt x="33" y="40"/>
                        <a:pt x="38" y="32"/>
                        <a:pt x="43" y="24"/>
                      </a:cubicBezTo>
                      <a:cubicBezTo>
                        <a:pt x="35" y="16"/>
                        <a:pt x="26" y="8"/>
                        <a:pt x="18" y="0"/>
                      </a:cubicBezTo>
                      <a:cubicBezTo>
                        <a:pt x="13" y="8"/>
                        <a:pt x="6" y="17"/>
                        <a:pt x="0" y="25"/>
                      </a:cubicBezTo>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5" name="Freeform 1303"/>
                <p:cNvSpPr/>
                <p:nvPr/>
              </p:nvSpPr>
              <p:spPr bwMode="auto">
                <a:xfrm>
                  <a:off x="2710" y="1041"/>
                  <a:ext cx="164" cy="218"/>
                </a:xfrm>
                <a:custGeom>
                  <a:avLst/>
                  <a:gdLst>
                    <a:gd name="T0" fmla="*/ 0 w 69"/>
                    <a:gd name="T1" fmla="*/ 92 h 92"/>
                    <a:gd name="T2" fmla="*/ 42 w 69"/>
                    <a:gd name="T3" fmla="*/ 46 h 92"/>
                    <a:gd name="T4" fmla="*/ 69 w 69"/>
                    <a:gd name="T5" fmla="*/ 0 h 92"/>
                    <a:gd name="T6" fmla="*/ 0 w 69"/>
                    <a:gd name="T7" fmla="*/ 92 h 92"/>
                  </a:gdLst>
                  <a:ahLst/>
                  <a:cxnLst>
                    <a:cxn ang="0">
                      <a:pos x="T0" y="T1"/>
                    </a:cxn>
                    <a:cxn ang="0">
                      <a:pos x="T2" y="T3"/>
                    </a:cxn>
                    <a:cxn ang="0">
                      <a:pos x="T4" y="T5"/>
                    </a:cxn>
                    <a:cxn ang="0">
                      <a:pos x="T6" y="T7"/>
                    </a:cxn>
                  </a:cxnLst>
                  <a:rect l="0" t="0" r="r" b="b"/>
                  <a:pathLst>
                    <a:path w="69" h="92">
                      <a:moveTo>
                        <a:pt x="0" y="92"/>
                      </a:moveTo>
                      <a:cubicBezTo>
                        <a:pt x="15" y="77"/>
                        <a:pt x="30" y="62"/>
                        <a:pt x="42" y="46"/>
                      </a:cubicBezTo>
                      <a:cubicBezTo>
                        <a:pt x="52" y="34"/>
                        <a:pt x="63" y="18"/>
                        <a:pt x="69" y="0"/>
                      </a:cubicBezTo>
                      <a:cubicBezTo>
                        <a:pt x="35" y="25"/>
                        <a:pt x="18" y="43"/>
                        <a:pt x="0" y="92"/>
                      </a:cubicBezTo>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6" name="Freeform 1304"/>
                <p:cNvSpPr/>
                <p:nvPr/>
              </p:nvSpPr>
              <p:spPr bwMode="auto">
                <a:xfrm>
                  <a:off x="2992" y="4176"/>
                  <a:ext cx="33" cy="45"/>
                </a:xfrm>
                <a:custGeom>
                  <a:avLst/>
                  <a:gdLst>
                    <a:gd name="T0" fmla="*/ 3 w 14"/>
                    <a:gd name="T1" fmla="*/ 19 h 19"/>
                    <a:gd name="T2" fmla="*/ 14 w 14"/>
                    <a:gd name="T3" fmla="*/ 4 h 19"/>
                    <a:gd name="T4" fmla="*/ 10 w 14"/>
                    <a:gd name="T5" fmla="*/ 0 h 19"/>
                    <a:gd name="T6" fmla="*/ 0 w 14"/>
                    <a:gd name="T7" fmla="*/ 15 h 19"/>
                    <a:gd name="T8" fmla="*/ 3 w 14"/>
                    <a:gd name="T9" fmla="*/ 19 h 19"/>
                  </a:gdLst>
                  <a:ahLst/>
                  <a:cxnLst>
                    <a:cxn ang="0">
                      <a:pos x="T0" y="T1"/>
                    </a:cxn>
                    <a:cxn ang="0">
                      <a:pos x="T2" y="T3"/>
                    </a:cxn>
                    <a:cxn ang="0">
                      <a:pos x="T4" y="T5"/>
                    </a:cxn>
                    <a:cxn ang="0">
                      <a:pos x="T6" y="T7"/>
                    </a:cxn>
                    <a:cxn ang="0">
                      <a:pos x="T8" y="T9"/>
                    </a:cxn>
                  </a:cxnLst>
                  <a:rect l="0" t="0" r="r" b="b"/>
                  <a:pathLst>
                    <a:path w="14" h="19">
                      <a:moveTo>
                        <a:pt x="3" y="19"/>
                      </a:moveTo>
                      <a:cubicBezTo>
                        <a:pt x="14" y="4"/>
                        <a:pt x="14" y="4"/>
                        <a:pt x="14" y="4"/>
                      </a:cubicBezTo>
                      <a:cubicBezTo>
                        <a:pt x="10" y="0"/>
                        <a:pt x="10" y="0"/>
                        <a:pt x="10" y="0"/>
                      </a:cubicBezTo>
                      <a:cubicBezTo>
                        <a:pt x="7" y="5"/>
                        <a:pt x="4" y="10"/>
                        <a:pt x="0" y="15"/>
                      </a:cubicBezTo>
                      <a:cubicBezTo>
                        <a:pt x="1" y="16"/>
                        <a:pt x="2" y="18"/>
                        <a:pt x="3" y="19"/>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7" name="Freeform 1305"/>
                <p:cNvSpPr/>
                <p:nvPr/>
              </p:nvSpPr>
              <p:spPr bwMode="auto">
                <a:xfrm>
                  <a:off x="2748" y="203"/>
                  <a:ext cx="67" cy="142"/>
                </a:xfrm>
                <a:custGeom>
                  <a:avLst/>
                  <a:gdLst>
                    <a:gd name="T0" fmla="*/ 2 w 28"/>
                    <a:gd name="T1" fmla="*/ 14 h 60"/>
                    <a:gd name="T2" fmla="*/ 11 w 28"/>
                    <a:gd name="T3" fmla="*/ 60 h 60"/>
                    <a:gd name="T4" fmla="*/ 28 w 28"/>
                    <a:gd name="T5" fmla="*/ 44 h 60"/>
                    <a:gd name="T6" fmla="*/ 19 w 28"/>
                    <a:gd name="T7" fmla="*/ 0 h 60"/>
                    <a:gd name="T8" fmla="*/ 2 w 28"/>
                    <a:gd name="T9" fmla="*/ 14 h 60"/>
                  </a:gdLst>
                  <a:ahLst/>
                  <a:cxnLst>
                    <a:cxn ang="0">
                      <a:pos x="T0" y="T1"/>
                    </a:cxn>
                    <a:cxn ang="0">
                      <a:pos x="T2" y="T3"/>
                    </a:cxn>
                    <a:cxn ang="0">
                      <a:pos x="T4" y="T5"/>
                    </a:cxn>
                    <a:cxn ang="0">
                      <a:pos x="T6" y="T7"/>
                    </a:cxn>
                    <a:cxn ang="0">
                      <a:pos x="T8" y="T9"/>
                    </a:cxn>
                  </a:cxnLst>
                  <a:rect l="0" t="0" r="r" b="b"/>
                  <a:pathLst>
                    <a:path w="28" h="60">
                      <a:moveTo>
                        <a:pt x="2" y="14"/>
                      </a:moveTo>
                      <a:cubicBezTo>
                        <a:pt x="0" y="35"/>
                        <a:pt x="5" y="50"/>
                        <a:pt x="11" y="60"/>
                      </a:cubicBezTo>
                      <a:cubicBezTo>
                        <a:pt x="17" y="55"/>
                        <a:pt x="22" y="49"/>
                        <a:pt x="28" y="44"/>
                      </a:cubicBezTo>
                      <a:cubicBezTo>
                        <a:pt x="22" y="32"/>
                        <a:pt x="19" y="15"/>
                        <a:pt x="19" y="0"/>
                      </a:cubicBezTo>
                      <a:cubicBezTo>
                        <a:pt x="13" y="5"/>
                        <a:pt x="7" y="9"/>
                        <a:pt x="2" y="14"/>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8" name="Freeform 1306"/>
                <p:cNvSpPr/>
                <p:nvPr/>
              </p:nvSpPr>
              <p:spPr bwMode="auto">
                <a:xfrm>
                  <a:off x="2479" y="-35"/>
                  <a:ext cx="90" cy="54"/>
                </a:xfrm>
                <a:custGeom>
                  <a:avLst/>
                  <a:gdLst>
                    <a:gd name="T0" fmla="*/ 24 w 38"/>
                    <a:gd name="T1" fmla="*/ 23 h 23"/>
                    <a:gd name="T2" fmla="*/ 38 w 38"/>
                    <a:gd name="T3" fmla="*/ 12 h 23"/>
                    <a:gd name="T4" fmla="*/ 21 w 38"/>
                    <a:gd name="T5" fmla="*/ 0 h 23"/>
                    <a:gd name="T6" fmla="*/ 0 w 38"/>
                    <a:gd name="T7" fmla="*/ 0 h 23"/>
                    <a:gd name="T8" fmla="*/ 2 w 38"/>
                    <a:gd name="T9" fmla="*/ 3 h 23"/>
                    <a:gd name="T10" fmla="*/ 24 w 38"/>
                    <a:gd name="T11" fmla="*/ 23 h 23"/>
                  </a:gdLst>
                  <a:ahLst/>
                  <a:cxnLst>
                    <a:cxn ang="0">
                      <a:pos x="T0" y="T1"/>
                    </a:cxn>
                    <a:cxn ang="0">
                      <a:pos x="T2" y="T3"/>
                    </a:cxn>
                    <a:cxn ang="0">
                      <a:pos x="T4" y="T5"/>
                    </a:cxn>
                    <a:cxn ang="0">
                      <a:pos x="T6" y="T7"/>
                    </a:cxn>
                    <a:cxn ang="0">
                      <a:pos x="T8" y="T9"/>
                    </a:cxn>
                    <a:cxn ang="0">
                      <a:pos x="T10" y="T11"/>
                    </a:cxn>
                  </a:cxnLst>
                  <a:rect l="0" t="0" r="r" b="b"/>
                  <a:pathLst>
                    <a:path w="38" h="23">
                      <a:moveTo>
                        <a:pt x="24" y="23"/>
                      </a:moveTo>
                      <a:cubicBezTo>
                        <a:pt x="29" y="19"/>
                        <a:pt x="34" y="15"/>
                        <a:pt x="38" y="12"/>
                      </a:cubicBezTo>
                      <a:cubicBezTo>
                        <a:pt x="32" y="9"/>
                        <a:pt x="27" y="5"/>
                        <a:pt x="21" y="0"/>
                      </a:cubicBezTo>
                      <a:cubicBezTo>
                        <a:pt x="0" y="0"/>
                        <a:pt x="0" y="0"/>
                        <a:pt x="0" y="0"/>
                      </a:cubicBezTo>
                      <a:cubicBezTo>
                        <a:pt x="1" y="1"/>
                        <a:pt x="1" y="2"/>
                        <a:pt x="2" y="3"/>
                      </a:cubicBezTo>
                      <a:cubicBezTo>
                        <a:pt x="9" y="12"/>
                        <a:pt x="16" y="18"/>
                        <a:pt x="24" y="23"/>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9" name="Freeform 1307"/>
                <p:cNvSpPr/>
                <p:nvPr/>
              </p:nvSpPr>
              <p:spPr bwMode="auto">
                <a:xfrm>
                  <a:off x="2952" y="4218"/>
                  <a:ext cx="94" cy="95"/>
                </a:xfrm>
                <a:custGeom>
                  <a:avLst/>
                  <a:gdLst>
                    <a:gd name="T0" fmla="*/ 14 w 40"/>
                    <a:gd name="T1" fmla="*/ 0 h 40"/>
                    <a:gd name="T2" fmla="*/ 0 w 40"/>
                    <a:gd name="T3" fmla="*/ 11 h 40"/>
                    <a:gd name="T4" fmla="*/ 29 w 40"/>
                    <a:gd name="T5" fmla="*/ 40 h 40"/>
                    <a:gd name="T6" fmla="*/ 40 w 40"/>
                    <a:gd name="T7" fmla="*/ 22 h 40"/>
                    <a:gd name="T8" fmla="*/ 14 w 40"/>
                    <a:gd name="T9" fmla="*/ 0 h 40"/>
                  </a:gdLst>
                  <a:ahLst/>
                  <a:cxnLst>
                    <a:cxn ang="0">
                      <a:pos x="T0" y="T1"/>
                    </a:cxn>
                    <a:cxn ang="0">
                      <a:pos x="T2" y="T3"/>
                    </a:cxn>
                    <a:cxn ang="0">
                      <a:pos x="T4" y="T5"/>
                    </a:cxn>
                    <a:cxn ang="0">
                      <a:pos x="T6" y="T7"/>
                    </a:cxn>
                    <a:cxn ang="0">
                      <a:pos x="T8" y="T9"/>
                    </a:cxn>
                  </a:cxnLst>
                  <a:rect l="0" t="0" r="r" b="b"/>
                  <a:pathLst>
                    <a:path w="40" h="40">
                      <a:moveTo>
                        <a:pt x="14" y="0"/>
                      </a:moveTo>
                      <a:cubicBezTo>
                        <a:pt x="10" y="4"/>
                        <a:pt x="5" y="8"/>
                        <a:pt x="0" y="11"/>
                      </a:cubicBezTo>
                      <a:cubicBezTo>
                        <a:pt x="4" y="25"/>
                        <a:pt x="14" y="35"/>
                        <a:pt x="29" y="40"/>
                      </a:cubicBezTo>
                      <a:cubicBezTo>
                        <a:pt x="33" y="33"/>
                        <a:pt x="38" y="27"/>
                        <a:pt x="40" y="22"/>
                      </a:cubicBezTo>
                      <a:cubicBezTo>
                        <a:pt x="28" y="19"/>
                        <a:pt x="19" y="11"/>
                        <a:pt x="14"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0" name="Freeform 1308"/>
                <p:cNvSpPr/>
                <p:nvPr/>
              </p:nvSpPr>
              <p:spPr bwMode="auto">
                <a:xfrm>
                  <a:off x="2862" y="3473"/>
                  <a:ext cx="120" cy="168"/>
                </a:xfrm>
                <a:custGeom>
                  <a:avLst/>
                  <a:gdLst>
                    <a:gd name="T0" fmla="*/ 19 w 51"/>
                    <a:gd name="T1" fmla="*/ 0 h 71"/>
                    <a:gd name="T2" fmla="*/ 48 w 51"/>
                    <a:gd name="T3" fmla="*/ 71 h 71"/>
                    <a:gd name="T4" fmla="*/ 51 w 51"/>
                    <a:gd name="T5" fmla="*/ 46 h 71"/>
                    <a:gd name="T6" fmla="*/ 29 w 51"/>
                    <a:gd name="T7" fmla="*/ 5 h 71"/>
                    <a:gd name="T8" fmla="*/ 19 w 51"/>
                    <a:gd name="T9" fmla="*/ 0 h 71"/>
                  </a:gdLst>
                  <a:ahLst/>
                  <a:cxnLst>
                    <a:cxn ang="0">
                      <a:pos x="T0" y="T1"/>
                    </a:cxn>
                    <a:cxn ang="0">
                      <a:pos x="T2" y="T3"/>
                    </a:cxn>
                    <a:cxn ang="0">
                      <a:pos x="T4" y="T5"/>
                    </a:cxn>
                    <a:cxn ang="0">
                      <a:pos x="T6" y="T7"/>
                    </a:cxn>
                    <a:cxn ang="0">
                      <a:pos x="T8" y="T9"/>
                    </a:cxn>
                  </a:cxnLst>
                  <a:rect l="0" t="0" r="r" b="b"/>
                  <a:pathLst>
                    <a:path w="51" h="71">
                      <a:moveTo>
                        <a:pt x="19" y="0"/>
                      </a:moveTo>
                      <a:cubicBezTo>
                        <a:pt x="0" y="21"/>
                        <a:pt x="7" y="70"/>
                        <a:pt x="48" y="71"/>
                      </a:cubicBezTo>
                      <a:cubicBezTo>
                        <a:pt x="48" y="62"/>
                        <a:pt x="49" y="54"/>
                        <a:pt x="51" y="46"/>
                      </a:cubicBezTo>
                      <a:cubicBezTo>
                        <a:pt x="31" y="49"/>
                        <a:pt x="21" y="22"/>
                        <a:pt x="29" y="5"/>
                      </a:cubicBezTo>
                      <a:cubicBezTo>
                        <a:pt x="25" y="4"/>
                        <a:pt x="22" y="2"/>
                        <a:pt x="19" y="0"/>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1" name="Freeform 1309"/>
                <p:cNvSpPr/>
                <p:nvPr/>
              </p:nvSpPr>
              <p:spPr bwMode="auto">
                <a:xfrm>
                  <a:off x="2831" y="2631"/>
                  <a:ext cx="97" cy="83"/>
                </a:xfrm>
                <a:custGeom>
                  <a:avLst/>
                  <a:gdLst>
                    <a:gd name="T0" fmla="*/ 41 w 41"/>
                    <a:gd name="T1" fmla="*/ 17 h 35"/>
                    <a:gd name="T2" fmla="*/ 19 w 41"/>
                    <a:gd name="T3" fmla="*/ 0 h 35"/>
                    <a:gd name="T4" fmla="*/ 0 w 41"/>
                    <a:gd name="T5" fmla="*/ 19 h 35"/>
                    <a:gd name="T6" fmla="*/ 23 w 41"/>
                    <a:gd name="T7" fmla="*/ 35 h 35"/>
                    <a:gd name="T8" fmla="*/ 41 w 41"/>
                    <a:gd name="T9" fmla="*/ 17 h 35"/>
                  </a:gdLst>
                  <a:ahLst/>
                  <a:cxnLst>
                    <a:cxn ang="0">
                      <a:pos x="T0" y="T1"/>
                    </a:cxn>
                    <a:cxn ang="0">
                      <a:pos x="T2" y="T3"/>
                    </a:cxn>
                    <a:cxn ang="0">
                      <a:pos x="T4" y="T5"/>
                    </a:cxn>
                    <a:cxn ang="0">
                      <a:pos x="T6" y="T7"/>
                    </a:cxn>
                    <a:cxn ang="0">
                      <a:pos x="T8" y="T9"/>
                    </a:cxn>
                  </a:cxnLst>
                  <a:rect l="0" t="0" r="r" b="b"/>
                  <a:pathLst>
                    <a:path w="41" h="35">
                      <a:moveTo>
                        <a:pt x="41" y="17"/>
                      </a:moveTo>
                      <a:cubicBezTo>
                        <a:pt x="19" y="0"/>
                        <a:pt x="19" y="0"/>
                        <a:pt x="19" y="0"/>
                      </a:cubicBezTo>
                      <a:cubicBezTo>
                        <a:pt x="13" y="7"/>
                        <a:pt x="7" y="13"/>
                        <a:pt x="0" y="19"/>
                      </a:cubicBezTo>
                      <a:cubicBezTo>
                        <a:pt x="23" y="35"/>
                        <a:pt x="23" y="35"/>
                        <a:pt x="23" y="35"/>
                      </a:cubicBezTo>
                      <a:cubicBezTo>
                        <a:pt x="29" y="29"/>
                        <a:pt x="35" y="23"/>
                        <a:pt x="41" y="17"/>
                      </a:cubicBezTo>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2" name="Freeform 1310"/>
                <p:cNvSpPr/>
                <p:nvPr/>
              </p:nvSpPr>
              <p:spPr bwMode="auto">
                <a:xfrm>
                  <a:off x="2386" y="1585"/>
                  <a:ext cx="507" cy="353"/>
                </a:xfrm>
                <a:custGeom>
                  <a:avLst/>
                  <a:gdLst>
                    <a:gd name="T0" fmla="*/ 0 w 214"/>
                    <a:gd name="T1" fmla="*/ 0 h 149"/>
                    <a:gd name="T2" fmla="*/ 153 w 214"/>
                    <a:gd name="T3" fmla="*/ 149 h 149"/>
                    <a:gd name="T4" fmla="*/ 214 w 214"/>
                    <a:gd name="T5" fmla="*/ 148 h 149"/>
                    <a:gd name="T6" fmla="*/ 209 w 214"/>
                    <a:gd name="T7" fmla="*/ 132 h 149"/>
                    <a:gd name="T8" fmla="*/ 134 w 214"/>
                    <a:gd name="T9" fmla="*/ 124 h 149"/>
                    <a:gd name="T10" fmla="*/ 206 w 214"/>
                    <a:gd name="T11" fmla="*/ 125 h 149"/>
                    <a:gd name="T12" fmla="*/ 203 w 214"/>
                    <a:gd name="T13" fmla="*/ 113 h 149"/>
                    <a:gd name="T14" fmla="*/ 0 w 214"/>
                    <a:gd name="T15" fmla="*/ 0 h 1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149">
                      <a:moveTo>
                        <a:pt x="0" y="0"/>
                      </a:moveTo>
                      <a:cubicBezTo>
                        <a:pt x="21" y="83"/>
                        <a:pt x="88" y="132"/>
                        <a:pt x="153" y="149"/>
                      </a:cubicBezTo>
                      <a:cubicBezTo>
                        <a:pt x="172" y="149"/>
                        <a:pt x="193" y="148"/>
                        <a:pt x="214" y="148"/>
                      </a:cubicBezTo>
                      <a:cubicBezTo>
                        <a:pt x="212" y="143"/>
                        <a:pt x="211" y="138"/>
                        <a:pt x="209" y="132"/>
                      </a:cubicBezTo>
                      <a:cubicBezTo>
                        <a:pt x="186" y="136"/>
                        <a:pt x="148" y="133"/>
                        <a:pt x="134" y="124"/>
                      </a:cubicBezTo>
                      <a:cubicBezTo>
                        <a:pt x="156" y="131"/>
                        <a:pt x="196" y="128"/>
                        <a:pt x="206" y="125"/>
                      </a:cubicBezTo>
                      <a:cubicBezTo>
                        <a:pt x="205" y="121"/>
                        <a:pt x="204" y="117"/>
                        <a:pt x="203" y="113"/>
                      </a:cubicBezTo>
                      <a:cubicBezTo>
                        <a:pt x="118" y="122"/>
                        <a:pt x="34" y="75"/>
                        <a:pt x="0" y="0"/>
                      </a:cubicBezTo>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3" name="Freeform 1311"/>
                <p:cNvSpPr/>
                <p:nvPr/>
              </p:nvSpPr>
              <p:spPr bwMode="auto">
                <a:xfrm>
                  <a:off x="2760" y="849"/>
                  <a:ext cx="95" cy="97"/>
                </a:xfrm>
                <a:custGeom>
                  <a:avLst/>
                  <a:gdLst>
                    <a:gd name="T0" fmla="*/ 40 w 40"/>
                    <a:gd name="T1" fmla="*/ 16 h 41"/>
                    <a:gd name="T2" fmla="*/ 1 w 40"/>
                    <a:gd name="T3" fmla="*/ 2 h 41"/>
                    <a:gd name="T4" fmla="*/ 10 w 40"/>
                    <a:gd name="T5" fmla="*/ 41 h 41"/>
                    <a:gd name="T6" fmla="*/ 40 w 40"/>
                    <a:gd name="T7" fmla="*/ 16 h 41"/>
                  </a:gdLst>
                  <a:ahLst/>
                  <a:cxnLst>
                    <a:cxn ang="0">
                      <a:pos x="T0" y="T1"/>
                    </a:cxn>
                    <a:cxn ang="0">
                      <a:pos x="T2" y="T3"/>
                    </a:cxn>
                    <a:cxn ang="0">
                      <a:pos x="T4" y="T5"/>
                    </a:cxn>
                    <a:cxn ang="0">
                      <a:pos x="T6" y="T7"/>
                    </a:cxn>
                  </a:cxnLst>
                  <a:rect l="0" t="0" r="r" b="b"/>
                  <a:pathLst>
                    <a:path w="40" h="41">
                      <a:moveTo>
                        <a:pt x="40" y="16"/>
                      </a:moveTo>
                      <a:cubicBezTo>
                        <a:pt x="27" y="1"/>
                        <a:pt x="12" y="0"/>
                        <a:pt x="1" y="2"/>
                      </a:cubicBezTo>
                      <a:cubicBezTo>
                        <a:pt x="0" y="13"/>
                        <a:pt x="4" y="27"/>
                        <a:pt x="10" y="41"/>
                      </a:cubicBezTo>
                      <a:cubicBezTo>
                        <a:pt x="19" y="37"/>
                        <a:pt x="28" y="29"/>
                        <a:pt x="40" y="16"/>
                      </a:cubicBezTo>
                      <a:close/>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4" name="Freeform 1312"/>
                <p:cNvSpPr/>
                <p:nvPr/>
              </p:nvSpPr>
              <p:spPr bwMode="auto">
                <a:xfrm>
                  <a:off x="2789" y="3454"/>
                  <a:ext cx="193" cy="263"/>
                </a:xfrm>
                <a:custGeom>
                  <a:avLst/>
                  <a:gdLst>
                    <a:gd name="T0" fmla="*/ 82 w 82"/>
                    <a:gd name="T1" fmla="*/ 100 h 111"/>
                    <a:gd name="T2" fmla="*/ 80 w 82"/>
                    <a:gd name="T3" fmla="*/ 89 h 111"/>
                    <a:gd name="T4" fmla="*/ 46 w 82"/>
                    <a:gd name="T5" fmla="*/ 5 h 111"/>
                    <a:gd name="T6" fmla="*/ 41 w 82"/>
                    <a:gd name="T7" fmla="*/ 0 h 111"/>
                    <a:gd name="T8" fmla="*/ 82 w 82"/>
                    <a:gd name="T9" fmla="*/ 100 h 111"/>
                  </a:gdLst>
                  <a:ahLst/>
                  <a:cxnLst>
                    <a:cxn ang="0">
                      <a:pos x="T0" y="T1"/>
                    </a:cxn>
                    <a:cxn ang="0">
                      <a:pos x="T2" y="T3"/>
                    </a:cxn>
                    <a:cxn ang="0">
                      <a:pos x="T4" y="T5"/>
                    </a:cxn>
                    <a:cxn ang="0">
                      <a:pos x="T6" y="T7"/>
                    </a:cxn>
                    <a:cxn ang="0">
                      <a:pos x="T8" y="T9"/>
                    </a:cxn>
                  </a:cxnLst>
                  <a:rect l="0" t="0" r="r" b="b"/>
                  <a:pathLst>
                    <a:path w="82" h="111">
                      <a:moveTo>
                        <a:pt x="82" y="100"/>
                      </a:moveTo>
                      <a:cubicBezTo>
                        <a:pt x="81" y="96"/>
                        <a:pt x="80" y="93"/>
                        <a:pt x="80" y="89"/>
                      </a:cubicBezTo>
                      <a:cubicBezTo>
                        <a:pt x="29" y="89"/>
                        <a:pt x="24" y="28"/>
                        <a:pt x="46" y="5"/>
                      </a:cubicBezTo>
                      <a:cubicBezTo>
                        <a:pt x="44" y="3"/>
                        <a:pt x="42" y="2"/>
                        <a:pt x="41" y="0"/>
                      </a:cubicBezTo>
                      <a:cubicBezTo>
                        <a:pt x="0" y="47"/>
                        <a:pt x="27" y="111"/>
                        <a:pt x="82" y="100"/>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5" name="Freeform 1313"/>
                <p:cNvSpPr/>
                <p:nvPr/>
              </p:nvSpPr>
              <p:spPr bwMode="auto">
                <a:xfrm>
                  <a:off x="2807" y="2515"/>
                  <a:ext cx="109" cy="102"/>
                </a:xfrm>
                <a:custGeom>
                  <a:avLst/>
                  <a:gdLst>
                    <a:gd name="T0" fmla="*/ 0 w 46"/>
                    <a:gd name="T1" fmla="*/ 21 h 43"/>
                    <a:gd name="T2" fmla="*/ 28 w 46"/>
                    <a:gd name="T3" fmla="*/ 43 h 43"/>
                    <a:gd name="T4" fmla="*/ 46 w 46"/>
                    <a:gd name="T5" fmla="*/ 23 h 43"/>
                    <a:gd name="T6" fmla="*/ 19 w 46"/>
                    <a:gd name="T7" fmla="*/ 0 h 43"/>
                    <a:gd name="T8" fmla="*/ 0 w 46"/>
                    <a:gd name="T9" fmla="*/ 21 h 43"/>
                  </a:gdLst>
                  <a:ahLst/>
                  <a:cxnLst>
                    <a:cxn ang="0">
                      <a:pos x="T0" y="T1"/>
                    </a:cxn>
                    <a:cxn ang="0">
                      <a:pos x="T2" y="T3"/>
                    </a:cxn>
                    <a:cxn ang="0">
                      <a:pos x="T4" y="T5"/>
                    </a:cxn>
                    <a:cxn ang="0">
                      <a:pos x="T6" y="T7"/>
                    </a:cxn>
                    <a:cxn ang="0">
                      <a:pos x="T8" y="T9"/>
                    </a:cxn>
                  </a:cxnLst>
                  <a:rect l="0" t="0" r="r" b="b"/>
                  <a:pathLst>
                    <a:path w="46" h="43">
                      <a:moveTo>
                        <a:pt x="0" y="21"/>
                      </a:moveTo>
                      <a:cubicBezTo>
                        <a:pt x="28" y="43"/>
                        <a:pt x="28" y="43"/>
                        <a:pt x="28" y="43"/>
                      </a:cubicBezTo>
                      <a:cubicBezTo>
                        <a:pt x="34" y="36"/>
                        <a:pt x="40" y="30"/>
                        <a:pt x="46" y="23"/>
                      </a:cubicBezTo>
                      <a:cubicBezTo>
                        <a:pt x="19" y="0"/>
                        <a:pt x="19" y="0"/>
                        <a:pt x="19" y="0"/>
                      </a:cubicBezTo>
                      <a:cubicBezTo>
                        <a:pt x="13" y="7"/>
                        <a:pt x="7" y="14"/>
                        <a:pt x="0" y="21"/>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6" name="Freeform 1314"/>
                <p:cNvSpPr/>
                <p:nvPr/>
              </p:nvSpPr>
              <p:spPr bwMode="auto">
                <a:xfrm>
                  <a:off x="2852" y="2728"/>
                  <a:ext cx="74" cy="45"/>
                </a:xfrm>
                <a:custGeom>
                  <a:avLst/>
                  <a:gdLst>
                    <a:gd name="T0" fmla="*/ 16 w 31"/>
                    <a:gd name="T1" fmla="*/ 0 h 19"/>
                    <a:gd name="T2" fmla="*/ 0 w 31"/>
                    <a:gd name="T3" fmla="*/ 13 h 19"/>
                    <a:gd name="T4" fmla="*/ 11 w 31"/>
                    <a:gd name="T5" fmla="*/ 19 h 19"/>
                    <a:gd name="T6" fmla="*/ 31 w 31"/>
                    <a:gd name="T7" fmla="*/ 10 h 19"/>
                    <a:gd name="T8" fmla="*/ 16 w 31"/>
                    <a:gd name="T9" fmla="*/ 0 h 19"/>
                  </a:gdLst>
                  <a:ahLst/>
                  <a:cxnLst>
                    <a:cxn ang="0">
                      <a:pos x="T0" y="T1"/>
                    </a:cxn>
                    <a:cxn ang="0">
                      <a:pos x="T2" y="T3"/>
                    </a:cxn>
                    <a:cxn ang="0">
                      <a:pos x="T4" y="T5"/>
                    </a:cxn>
                    <a:cxn ang="0">
                      <a:pos x="T6" y="T7"/>
                    </a:cxn>
                    <a:cxn ang="0">
                      <a:pos x="T8" y="T9"/>
                    </a:cxn>
                  </a:cxnLst>
                  <a:rect l="0" t="0" r="r" b="b"/>
                  <a:pathLst>
                    <a:path w="31" h="19">
                      <a:moveTo>
                        <a:pt x="16" y="0"/>
                      </a:moveTo>
                      <a:cubicBezTo>
                        <a:pt x="10" y="4"/>
                        <a:pt x="5" y="9"/>
                        <a:pt x="0" y="13"/>
                      </a:cubicBezTo>
                      <a:cubicBezTo>
                        <a:pt x="4" y="15"/>
                        <a:pt x="8" y="18"/>
                        <a:pt x="11" y="19"/>
                      </a:cubicBezTo>
                      <a:cubicBezTo>
                        <a:pt x="18" y="17"/>
                        <a:pt x="24" y="14"/>
                        <a:pt x="31" y="10"/>
                      </a:cubicBezTo>
                      <a:cubicBezTo>
                        <a:pt x="16" y="0"/>
                        <a:pt x="16" y="0"/>
                        <a:pt x="16" y="0"/>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7" name="Freeform 1315"/>
                <p:cNvSpPr/>
                <p:nvPr/>
              </p:nvSpPr>
              <p:spPr bwMode="auto">
                <a:xfrm>
                  <a:off x="2566" y="3511"/>
                  <a:ext cx="431" cy="442"/>
                </a:xfrm>
                <a:custGeom>
                  <a:avLst/>
                  <a:gdLst>
                    <a:gd name="T0" fmla="*/ 168 w 182"/>
                    <a:gd name="T1" fmla="*/ 124 h 187"/>
                    <a:gd name="T2" fmla="*/ 176 w 182"/>
                    <a:gd name="T3" fmla="*/ 125 h 187"/>
                    <a:gd name="T4" fmla="*/ 182 w 182"/>
                    <a:gd name="T5" fmla="*/ 113 h 187"/>
                    <a:gd name="T6" fmla="*/ 158 w 182"/>
                    <a:gd name="T7" fmla="*/ 115 h 187"/>
                    <a:gd name="T8" fmla="*/ 23 w 182"/>
                    <a:gd name="T9" fmla="*/ 158 h 187"/>
                    <a:gd name="T10" fmla="*/ 79 w 182"/>
                    <a:gd name="T11" fmla="*/ 1 h 187"/>
                    <a:gd name="T12" fmla="*/ 75 w 182"/>
                    <a:gd name="T13" fmla="*/ 0 h 187"/>
                    <a:gd name="T14" fmla="*/ 43 w 182"/>
                    <a:gd name="T15" fmla="*/ 49 h 187"/>
                    <a:gd name="T16" fmla="*/ 0 w 182"/>
                    <a:gd name="T17" fmla="*/ 187 h 187"/>
                    <a:gd name="T18" fmla="*/ 154 w 182"/>
                    <a:gd name="T19" fmla="*/ 140 h 187"/>
                    <a:gd name="T20" fmla="*/ 168 w 182"/>
                    <a:gd name="T21" fmla="*/ 12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 h="187">
                      <a:moveTo>
                        <a:pt x="168" y="124"/>
                      </a:moveTo>
                      <a:cubicBezTo>
                        <a:pt x="171" y="124"/>
                        <a:pt x="173" y="124"/>
                        <a:pt x="176" y="125"/>
                      </a:cubicBezTo>
                      <a:cubicBezTo>
                        <a:pt x="177" y="122"/>
                        <a:pt x="180" y="117"/>
                        <a:pt x="182" y="113"/>
                      </a:cubicBezTo>
                      <a:cubicBezTo>
                        <a:pt x="174" y="115"/>
                        <a:pt x="165" y="116"/>
                        <a:pt x="158" y="115"/>
                      </a:cubicBezTo>
                      <a:cubicBezTo>
                        <a:pt x="109" y="131"/>
                        <a:pt x="42" y="153"/>
                        <a:pt x="23" y="158"/>
                      </a:cubicBezTo>
                      <a:cubicBezTo>
                        <a:pt x="36" y="124"/>
                        <a:pt x="64" y="34"/>
                        <a:pt x="79" y="1"/>
                      </a:cubicBezTo>
                      <a:cubicBezTo>
                        <a:pt x="78" y="1"/>
                        <a:pt x="76" y="0"/>
                        <a:pt x="75" y="0"/>
                      </a:cubicBezTo>
                      <a:cubicBezTo>
                        <a:pt x="68" y="24"/>
                        <a:pt x="55" y="45"/>
                        <a:pt x="43" y="49"/>
                      </a:cubicBezTo>
                      <a:cubicBezTo>
                        <a:pt x="31" y="86"/>
                        <a:pt x="10" y="161"/>
                        <a:pt x="0" y="187"/>
                      </a:cubicBezTo>
                      <a:cubicBezTo>
                        <a:pt x="22" y="179"/>
                        <a:pt x="96" y="158"/>
                        <a:pt x="154" y="140"/>
                      </a:cubicBezTo>
                      <a:cubicBezTo>
                        <a:pt x="158" y="135"/>
                        <a:pt x="163" y="130"/>
                        <a:pt x="168" y="124"/>
                      </a:cubicBezTo>
                      <a:close/>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8" name="Freeform 1316"/>
                <p:cNvSpPr/>
                <p:nvPr/>
              </p:nvSpPr>
              <p:spPr bwMode="auto">
                <a:xfrm>
                  <a:off x="2812" y="1708"/>
                  <a:ext cx="50" cy="133"/>
                </a:xfrm>
                <a:custGeom>
                  <a:avLst/>
                  <a:gdLst>
                    <a:gd name="T0" fmla="*/ 1 w 21"/>
                    <a:gd name="T1" fmla="*/ 2 h 56"/>
                    <a:gd name="T2" fmla="*/ 0 w 21"/>
                    <a:gd name="T3" fmla="*/ 55 h 56"/>
                    <a:gd name="T4" fmla="*/ 21 w 21"/>
                    <a:gd name="T5" fmla="*/ 56 h 56"/>
                    <a:gd name="T6" fmla="*/ 5 w 21"/>
                    <a:gd name="T7" fmla="*/ 4 h 56"/>
                    <a:gd name="T8" fmla="*/ 21 w 21"/>
                    <a:gd name="T9" fmla="*/ 8 h 56"/>
                    <a:gd name="T10" fmla="*/ 21 w 21"/>
                    <a:gd name="T11" fmla="*/ 0 h 56"/>
                    <a:gd name="T12" fmla="*/ 1 w 21"/>
                    <a:gd name="T13" fmla="*/ 2 h 56"/>
                  </a:gdLst>
                  <a:ahLst/>
                  <a:cxnLst>
                    <a:cxn ang="0">
                      <a:pos x="T0" y="T1"/>
                    </a:cxn>
                    <a:cxn ang="0">
                      <a:pos x="T2" y="T3"/>
                    </a:cxn>
                    <a:cxn ang="0">
                      <a:pos x="T4" y="T5"/>
                    </a:cxn>
                    <a:cxn ang="0">
                      <a:pos x="T6" y="T7"/>
                    </a:cxn>
                    <a:cxn ang="0">
                      <a:pos x="T8" y="T9"/>
                    </a:cxn>
                    <a:cxn ang="0">
                      <a:pos x="T10" y="T11"/>
                    </a:cxn>
                    <a:cxn ang="0">
                      <a:pos x="T12" y="T13"/>
                    </a:cxn>
                  </a:cxnLst>
                  <a:rect l="0" t="0" r="r" b="b"/>
                  <a:pathLst>
                    <a:path w="21" h="56">
                      <a:moveTo>
                        <a:pt x="1" y="2"/>
                      </a:moveTo>
                      <a:cubicBezTo>
                        <a:pt x="0" y="55"/>
                        <a:pt x="0" y="55"/>
                        <a:pt x="0" y="55"/>
                      </a:cubicBezTo>
                      <a:cubicBezTo>
                        <a:pt x="7" y="55"/>
                        <a:pt x="14" y="56"/>
                        <a:pt x="21" y="56"/>
                      </a:cubicBezTo>
                      <a:cubicBezTo>
                        <a:pt x="14" y="33"/>
                        <a:pt x="8" y="12"/>
                        <a:pt x="5" y="4"/>
                      </a:cubicBezTo>
                      <a:cubicBezTo>
                        <a:pt x="9" y="5"/>
                        <a:pt x="15" y="7"/>
                        <a:pt x="21" y="8"/>
                      </a:cubicBezTo>
                      <a:cubicBezTo>
                        <a:pt x="21" y="0"/>
                        <a:pt x="21" y="0"/>
                        <a:pt x="21" y="0"/>
                      </a:cubicBezTo>
                      <a:cubicBezTo>
                        <a:pt x="14" y="1"/>
                        <a:pt x="7" y="2"/>
                        <a:pt x="1" y="2"/>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9" name="Freeform 1317"/>
                <p:cNvSpPr/>
                <p:nvPr/>
              </p:nvSpPr>
              <p:spPr bwMode="auto">
                <a:xfrm>
                  <a:off x="2767" y="1005"/>
                  <a:ext cx="76" cy="67"/>
                </a:xfrm>
                <a:custGeom>
                  <a:avLst/>
                  <a:gdLst>
                    <a:gd name="T0" fmla="*/ 0 w 32"/>
                    <a:gd name="T1" fmla="*/ 7 h 28"/>
                    <a:gd name="T2" fmla="*/ 18 w 32"/>
                    <a:gd name="T3" fmla="*/ 28 h 28"/>
                    <a:gd name="T4" fmla="*/ 32 w 32"/>
                    <a:gd name="T5" fmla="*/ 16 h 28"/>
                    <a:gd name="T6" fmla="*/ 16 w 32"/>
                    <a:gd name="T7" fmla="*/ 0 h 28"/>
                    <a:gd name="T8" fmla="*/ 0 w 32"/>
                    <a:gd name="T9" fmla="*/ 7 h 28"/>
                  </a:gdLst>
                  <a:ahLst/>
                  <a:cxnLst>
                    <a:cxn ang="0">
                      <a:pos x="T0" y="T1"/>
                    </a:cxn>
                    <a:cxn ang="0">
                      <a:pos x="T2" y="T3"/>
                    </a:cxn>
                    <a:cxn ang="0">
                      <a:pos x="T4" y="T5"/>
                    </a:cxn>
                    <a:cxn ang="0">
                      <a:pos x="T6" y="T7"/>
                    </a:cxn>
                    <a:cxn ang="0">
                      <a:pos x="T8" y="T9"/>
                    </a:cxn>
                  </a:cxnLst>
                  <a:rect l="0" t="0" r="r" b="b"/>
                  <a:pathLst>
                    <a:path w="32" h="28">
                      <a:moveTo>
                        <a:pt x="0" y="7"/>
                      </a:moveTo>
                      <a:cubicBezTo>
                        <a:pt x="3" y="13"/>
                        <a:pt x="9" y="20"/>
                        <a:pt x="18" y="28"/>
                      </a:cubicBezTo>
                      <a:cubicBezTo>
                        <a:pt x="22" y="24"/>
                        <a:pt x="27" y="20"/>
                        <a:pt x="32" y="16"/>
                      </a:cubicBezTo>
                      <a:cubicBezTo>
                        <a:pt x="27" y="12"/>
                        <a:pt x="21" y="6"/>
                        <a:pt x="16" y="0"/>
                      </a:cubicBezTo>
                      <a:cubicBezTo>
                        <a:pt x="11" y="3"/>
                        <a:pt x="6" y="5"/>
                        <a:pt x="0" y="7"/>
                      </a:cubicBezTo>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0" name="Freeform 1318"/>
                <p:cNvSpPr/>
                <p:nvPr/>
              </p:nvSpPr>
              <p:spPr bwMode="auto">
                <a:xfrm>
                  <a:off x="2886" y="3851"/>
                  <a:ext cx="113" cy="114"/>
                </a:xfrm>
                <a:custGeom>
                  <a:avLst/>
                  <a:gdLst>
                    <a:gd name="T0" fmla="*/ 22 w 48"/>
                    <a:gd name="T1" fmla="*/ 0 h 48"/>
                    <a:gd name="T2" fmla="*/ 0 w 48"/>
                    <a:gd name="T3" fmla="*/ 22 h 48"/>
                    <a:gd name="T4" fmla="*/ 29 w 48"/>
                    <a:gd name="T5" fmla="*/ 48 h 48"/>
                    <a:gd name="T6" fmla="*/ 48 w 48"/>
                    <a:gd name="T7" fmla="*/ 24 h 48"/>
                    <a:gd name="T8" fmla="*/ 22 w 48"/>
                    <a:gd name="T9" fmla="*/ 0 h 48"/>
                  </a:gdLst>
                  <a:ahLst/>
                  <a:cxnLst>
                    <a:cxn ang="0">
                      <a:pos x="T0" y="T1"/>
                    </a:cxn>
                    <a:cxn ang="0">
                      <a:pos x="T2" y="T3"/>
                    </a:cxn>
                    <a:cxn ang="0">
                      <a:pos x="T4" y="T5"/>
                    </a:cxn>
                    <a:cxn ang="0">
                      <a:pos x="T6" y="T7"/>
                    </a:cxn>
                    <a:cxn ang="0">
                      <a:pos x="T8" y="T9"/>
                    </a:cxn>
                  </a:cxnLst>
                  <a:rect l="0" t="0" r="r" b="b"/>
                  <a:pathLst>
                    <a:path w="48" h="48">
                      <a:moveTo>
                        <a:pt x="22" y="0"/>
                      </a:moveTo>
                      <a:cubicBezTo>
                        <a:pt x="15" y="7"/>
                        <a:pt x="8" y="15"/>
                        <a:pt x="0" y="22"/>
                      </a:cubicBezTo>
                      <a:cubicBezTo>
                        <a:pt x="13" y="27"/>
                        <a:pt x="23" y="38"/>
                        <a:pt x="29" y="48"/>
                      </a:cubicBezTo>
                      <a:cubicBezTo>
                        <a:pt x="36" y="40"/>
                        <a:pt x="42" y="32"/>
                        <a:pt x="48" y="24"/>
                      </a:cubicBezTo>
                      <a:cubicBezTo>
                        <a:pt x="43" y="13"/>
                        <a:pt x="35" y="5"/>
                        <a:pt x="22" y="0"/>
                      </a:cubicBezTo>
                      <a:close/>
                    </a:path>
                  </a:pathLst>
                </a:custGeom>
                <a:solidFill>
                  <a:srgbClr val="AA8A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1" name="Freeform 1319"/>
                <p:cNvSpPr/>
                <p:nvPr/>
              </p:nvSpPr>
              <p:spPr bwMode="auto">
                <a:xfrm>
                  <a:off x="2630" y="3932"/>
                  <a:ext cx="376" cy="343"/>
                </a:xfrm>
                <a:custGeom>
                  <a:avLst/>
                  <a:gdLst>
                    <a:gd name="T0" fmla="*/ 51 w 159"/>
                    <a:gd name="T1" fmla="*/ 101 h 145"/>
                    <a:gd name="T2" fmla="*/ 28 w 159"/>
                    <a:gd name="T3" fmla="*/ 0 h 145"/>
                    <a:gd name="T4" fmla="*/ 15 w 159"/>
                    <a:gd name="T5" fmla="*/ 4 h 145"/>
                    <a:gd name="T6" fmla="*/ 39 w 159"/>
                    <a:gd name="T7" fmla="*/ 112 h 145"/>
                    <a:gd name="T8" fmla="*/ 159 w 159"/>
                    <a:gd name="T9" fmla="*/ 99 h 145"/>
                    <a:gd name="T10" fmla="*/ 150 w 159"/>
                    <a:gd name="T11" fmla="*/ 90 h 145"/>
                    <a:gd name="T12" fmla="*/ 51 w 159"/>
                    <a:gd name="T13" fmla="*/ 101 h 145"/>
                  </a:gdLst>
                  <a:ahLst/>
                  <a:cxnLst>
                    <a:cxn ang="0">
                      <a:pos x="T0" y="T1"/>
                    </a:cxn>
                    <a:cxn ang="0">
                      <a:pos x="T2" y="T3"/>
                    </a:cxn>
                    <a:cxn ang="0">
                      <a:pos x="T4" y="T5"/>
                    </a:cxn>
                    <a:cxn ang="0">
                      <a:pos x="T6" y="T7"/>
                    </a:cxn>
                    <a:cxn ang="0">
                      <a:pos x="T8" y="T9"/>
                    </a:cxn>
                    <a:cxn ang="0">
                      <a:pos x="T10" y="T11"/>
                    </a:cxn>
                    <a:cxn ang="0">
                      <a:pos x="T12" y="T13"/>
                    </a:cxn>
                  </a:cxnLst>
                  <a:rect l="0" t="0" r="r" b="b"/>
                  <a:pathLst>
                    <a:path w="159" h="145">
                      <a:moveTo>
                        <a:pt x="51" y="101"/>
                      </a:moveTo>
                      <a:cubicBezTo>
                        <a:pt x="24" y="77"/>
                        <a:pt x="14" y="31"/>
                        <a:pt x="28" y="0"/>
                      </a:cubicBezTo>
                      <a:cubicBezTo>
                        <a:pt x="23" y="1"/>
                        <a:pt x="19" y="3"/>
                        <a:pt x="15" y="4"/>
                      </a:cubicBezTo>
                      <a:cubicBezTo>
                        <a:pt x="0" y="41"/>
                        <a:pt x="10" y="86"/>
                        <a:pt x="39" y="112"/>
                      </a:cubicBezTo>
                      <a:cubicBezTo>
                        <a:pt x="76" y="145"/>
                        <a:pt x="138" y="143"/>
                        <a:pt x="159" y="99"/>
                      </a:cubicBezTo>
                      <a:cubicBezTo>
                        <a:pt x="156" y="96"/>
                        <a:pt x="153" y="93"/>
                        <a:pt x="150" y="90"/>
                      </a:cubicBezTo>
                      <a:cubicBezTo>
                        <a:pt x="133" y="127"/>
                        <a:pt x="83" y="130"/>
                        <a:pt x="51" y="101"/>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2" name="Freeform 1320"/>
                <p:cNvSpPr/>
                <p:nvPr/>
              </p:nvSpPr>
              <p:spPr bwMode="auto">
                <a:xfrm>
                  <a:off x="2753" y="1375"/>
                  <a:ext cx="121" cy="279"/>
                </a:xfrm>
                <a:custGeom>
                  <a:avLst/>
                  <a:gdLst>
                    <a:gd name="T0" fmla="*/ 18 w 51"/>
                    <a:gd name="T1" fmla="*/ 117 h 118"/>
                    <a:gd name="T2" fmla="*/ 51 w 51"/>
                    <a:gd name="T3" fmla="*/ 112 h 118"/>
                    <a:gd name="T4" fmla="*/ 23 w 51"/>
                    <a:gd name="T5" fmla="*/ 46 h 118"/>
                    <a:gd name="T6" fmla="*/ 43 w 51"/>
                    <a:gd name="T7" fmla="*/ 9 h 118"/>
                    <a:gd name="T8" fmla="*/ 17 w 51"/>
                    <a:gd name="T9" fmla="*/ 0 h 118"/>
                    <a:gd name="T10" fmla="*/ 1 w 51"/>
                    <a:gd name="T11" fmla="*/ 89 h 118"/>
                    <a:gd name="T12" fmla="*/ 18 w 51"/>
                    <a:gd name="T13" fmla="*/ 117 h 118"/>
                  </a:gdLst>
                  <a:ahLst/>
                  <a:cxnLst>
                    <a:cxn ang="0">
                      <a:pos x="T0" y="T1"/>
                    </a:cxn>
                    <a:cxn ang="0">
                      <a:pos x="T2" y="T3"/>
                    </a:cxn>
                    <a:cxn ang="0">
                      <a:pos x="T4" y="T5"/>
                    </a:cxn>
                    <a:cxn ang="0">
                      <a:pos x="T6" y="T7"/>
                    </a:cxn>
                    <a:cxn ang="0">
                      <a:pos x="T8" y="T9"/>
                    </a:cxn>
                    <a:cxn ang="0">
                      <a:pos x="T10" y="T11"/>
                    </a:cxn>
                    <a:cxn ang="0">
                      <a:pos x="T12" y="T13"/>
                    </a:cxn>
                  </a:cxnLst>
                  <a:rect l="0" t="0" r="r" b="b"/>
                  <a:pathLst>
                    <a:path w="51" h="118">
                      <a:moveTo>
                        <a:pt x="18" y="117"/>
                      </a:moveTo>
                      <a:cubicBezTo>
                        <a:pt x="28" y="118"/>
                        <a:pt x="39" y="116"/>
                        <a:pt x="51" y="112"/>
                      </a:cubicBezTo>
                      <a:cubicBezTo>
                        <a:pt x="34" y="99"/>
                        <a:pt x="21" y="79"/>
                        <a:pt x="23" y="46"/>
                      </a:cubicBezTo>
                      <a:cubicBezTo>
                        <a:pt x="24" y="31"/>
                        <a:pt x="32" y="18"/>
                        <a:pt x="43" y="9"/>
                      </a:cubicBezTo>
                      <a:cubicBezTo>
                        <a:pt x="33" y="6"/>
                        <a:pt x="25" y="3"/>
                        <a:pt x="17" y="0"/>
                      </a:cubicBezTo>
                      <a:cubicBezTo>
                        <a:pt x="1" y="89"/>
                        <a:pt x="1" y="89"/>
                        <a:pt x="1" y="89"/>
                      </a:cubicBezTo>
                      <a:cubicBezTo>
                        <a:pt x="0" y="97"/>
                        <a:pt x="7" y="112"/>
                        <a:pt x="18" y="117"/>
                      </a:cubicBezTo>
                    </a:path>
                  </a:pathLst>
                </a:custGeom>
                <a:solidFill>
                  <a:srgbClr val="584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3" name="Freeform 1321"/>
                <p:cNvSpPr/>
                <p:nvPr/>
              </p:nvSpPr>
              <p:spPr bwMode="auto">
                <a:xfrm>
                  <a:off x="2909" y="4249"/>
                  <a:ext cx="100" cy="102"/>
                </a:xfrm>
                <a:custGeom>
                  <a:avLst/>
                  <a:gdLst>
                    <a:gd name="T0" fmla="*/ 13 w 42"/>
                    <a:gd name="T1" fmla="*/ 0 h 43"/>
                    <a:gd name="T2" fmla="*/ 0 w 42"/>
                    <a:gd name="T3" fmla="*/ 5 h 43"/>
                    <a:gd name="T4" fmla="*/ 18 w 42"/>
                    <a:gd name="T5" fmla="*/ 43 h 43"/>
                    <a:gd name="T6" fmla="*/ 35 w 42"/>
                    <a:gd name="T7" fmla="*/ 43 h 43"/>
                    <a:gd name="T8" fmla="*/ 42 w 42"/>
                    <a:gd name="T9" fmla="*/ 33 h 43"/>
                    <a:gd name="T10" fmla="*/ 13 w 42"/>
                    <a:gd name="T11" fmla="*/ 0 h 43"/>
                  </a:gdLst>
                  <a:ahLst/>
                  <a:cxnLst>
                    <a:cxn ang="0">
                      <a:pos x="T0" y="T1"/>
                    </a:cxn>
                    <a:cxn ang="0">
                      <a:pos x="T2" y="T3"/>
                    </a:cxn>
                    <a:cxn ang="0">
                      <a:pos x="T4" y="T5"/>
                    </a:cxn>
                    <a:cxn ang="0">
                      <a:pos x="T6" y="T7"/>
                    </a:cxn>
                    <a:cxn ang="0">
                      <a:pos x="T8" y="T9"/>
                    </a:cxn>
                    <a:cxn ang="0">
                      <a:pos x="T10" y="T11"/>
                    </a:cxn>
                  </a:cxnLst>
                  <a:rect l="0" t="0" r="r" b="b"/>
                  <a:pathLst>
                    <a:path w="42" h="43">
                      <a:moveTo>
                        <a:pt x="13" y="0"/>
                      </a:moveTo>
                      <a:cubicBezTo>
                        <a:pt x="9" y="2"/>
                        <a:pt x="5" y="4"/>
                        <a:pt x="0" y="5"/>
                      </a:cubicBezTo>
                      <a:cubicBezTo>
                        <a:pt x="0" y="22"/>
                        <a:pt x="7" y="35"/>
                        <a:pt x="18" y="43"/>
                      </a:cubicBezTo>
                      <a:cubicBezTo>
                        <a:pt x="35" y="43"/>
                        <a:pt x="35" y="43"/>
                        <a:pt x="35" y="43"/>
                      </a:cubicBezTo>
                      <a:cubicBezTo>
                        <a:pt x="37" y="39"/>
                        <a:pt x="40" y="36"/>
                        <a:pt x="42" y="33"/>
                      </a:cubicBezTo>
                      <a:cubicBezTo>
                        <a:pt x="27" y="27"/>
                        <a:pt x="17" y="16"/>
                        <a:pt x="13" y="0"/>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4" name="Freeform 1322"/>
                <p:cNvSpPr/>
                <p:nvPr/>
              </p:nvSpPr>
              <p:spPr bwMode="auto">
                <a:xfrm>
                  <a:off x="2805" y="2205"/>
                  <a:ext cx="57" cy="83"/>
                </a:xfrm>
                <a:custGeom>
                  <a:avLst/>
                  <a:gdLst>
                    <a:gd name="T0" fmla="*/ 24 w 24"/>
                    <a:gd name="T1" fmla="*/ 24 h 35"/>
                    <a:gd name="T2" fmla="*/ 8 w 24"/>
                    <a:gd name="T3" fmla="*/ 0 h 35"/>
                    <a:gd name="T4" fmla="*/ 0 w 24"/>
                    <a:gd name="T5" fmla="*/ 16 h 35"/>
                    <a:gd name="T6" fmla="*/ 16 w 24"/>
                    <a:gd name="T7" fmla="*/ 35 h 35"/>
                    <a:gd name="T8" fmla="*/ 24 w 24"/>
                    <a:gd name="T9" fmla="*/ 24 h 35"/>
                  </a:gdLst>
                  <a:ahLst/>
                  <a:cxnLst>
                    <a:cxn ang="0">
                      <a:pos x="T0" y="T1"/>
                    </a:cxn>
                    <a:cxn ang="0">
                      <a:pos x="T2" y="T3"/>
                    </a:cxn>
                    <a:cxn ang="0">
                      <a:pos x="T4" y="T5"/>
                    </a:cxn>
                    <a:cxn ang="0">
                      <a:pos x="T6" y="T7"/>
                    </a:cxn>
                    <a:cxn ang="0">
                      <a:pos x="T8" y="T9"/>
                    </a:cxn>
                  </a:cxnLst>
                  <a:rect l="0" t="0" r="r" b="b"/>
                  <a:pathLst>
                    <a:path w="24" h="35">
                      <a:moveTo>
                        <a:pt x="24" y="24"/>
                      </a:moveTo>
                      <a:cubicBezTo>
                        <a:pt x="18" y="16"/>
                        <a:pt x="13" y="8"/>
                        <a:pt x="8" y="0"/>
                      </a:cubicBezTo>
                      <a:cubicBezTo>
                        <a:pt x="6" y="5"/>
                        <a:pt x="3" y="11"/>
                        <a:pt x="0" y="16"/>
                      </a:cubicBezTo>
                      <a:cubicBezTo>
                        <a:pt x="16" y="35"/>
                        <a:pt x="16" y="35"/>
                        <a:pt x="16" y="35"/>
                      </a:cubicBezTo>
                      <a:cubicBezTo>
                        <a:pt x="24" y="24"/>
                        <a:pt x="24" y="24"/>
                        <a:pt x="24" y="24"/>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5" name="Freeform 1323"/>
                <p:cNvSpPr/>
                <p:nvPr/>
              </p:nvSpPr>
              <p:spPr bwMode="auto">
                <a:xfrm>
                  <a:off x="2708" y="246"/>
                  <a:ext cx="59" cy="149"/>
                </a:xfrm>
                <a:custGeom>
                  <a:avLst/>
                  <a:gdLst>
                    <a:gd name="T0" fmla="*/ 1 w 25"/>
                    <a:gd name="T1" fmla="*/ 17 h 63"/>
                    <a:gd name="T2" fmla="*/ 9 w 25"/>
                    <a:gd name="T3" fmla="*/ 63 h 63"/>
                    <a:gd name="T4" fmla="*/ 25 w 25"/>
                    <a:gd name="T5" fmla="*/ 45 h 63"/>
                    <a:gd name="T6" fmla="*/ 14 w 25"/>
                    <a:gd name="T7" fmla="*/ 0 h 63"/>
                    <a:gd name="T8" fmla="*/ 1 w 25"/>
                    <a:gd name="T9" fmla="*/ 17 h 63"/>
                  </a:gdLst>
                  <a:ahLst/>
                  <a:cxnLst>
                    <a:cxn ang="0">
                      <a:pos x="T0" y="T1"/>
                    </a:cxn>
                    <a:cxn ang="0">
                      <a:pos x="T2" y="T3"/>
                    </a:cxn>
                    <a:cxn ang="0">
                      <a:pos x="T4" y="T5"/>
                    </a:cxn>
                    <a:cxn ang="0">
                      <a:pos x="T6" y="T7"/>
                    </a:cxn>
                    <a:cxn ang="0">
                      <a:pos x="T8" y="T9"/>
                    </a:cxn>
                  </a:cxnLst>
                  <a:rect l="0" t="0" r="r" b="b"/>
                  <a:pathLst>
                    <a:path w="25" h="63">
                      <a:moveTo>
                        <a:pt x="1" y="17"/>
                      </a:moveTo>
                      <a:cubicBezTo>
                        <a:pt x="0" y="36"/>
                        <a:pt x="4" y="52"/>
                        <a:pt x="9" y="63"/>
                      </a:cubicBezTo>
                      <a:cubicBezTo>
                        <a:pt x="14" y="57"/>
                        <a:pt x="20" y="51"/>
                        <a:pt x="25" y="45"/>
                      </a:cubicBezTo>
                      <a:cubicBezTo>
                        <a:pt x="17" y="33"/>
                        <a:pt x="14" y="16"/>
                        <a:pt x="14" y="0"/>
                      </a:cubicBezTo>
                      <a:cubicBezTo>
                        <a:pt x="9" y="6"/>
                        <a:pt x="5" y="11"/>
                        <a:pt x="1" y="17"/>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6" name="Freeform 1324"/>
                <p:cNvSpPr/>
                <p:nvPr/>
              </p:nvSpPr>
              <p:spPr bwMode="auto">
                <a:xfrm>
                  <a:off x="2554" y="-35"/>
                  <a:ext cx="48" cy="16"/>
                </a:xfrm>
                <a:custGeom>
                  <a:avLst/>
                  <a:gdLst>
                    <a:gd name="T0" fmla="*/ 20 w 20"/>
                    <a:gd name="T1" fmla="*/ 0 h 7"/>
                    <a:gd name="T2" fmla="*/ 0 w 20"/>
                    <a:gd name="T3" fmla="*/ 0 h 7"/>
                    <a:gd name="T4" fmla="*/ 11 w 20"/>
                    <a:gd name="T5" fmla="*/ 7 h 7"/>
                    <a:gd name="T6" fmla="*/ 20 w 20"/>
                    <a:gd name="T7" fmla="*/ 0 h 7"/>
                  </a:gdLst>
                  <a:ahLst/>
                  <a:cxnLst>
                    <a:cxn ang="0">
                      <a:pos x="T0" y="T1"/>
                    </a:cxn>
                    <a:cxn ang="0">
                      <a:pos x="T2" y="T3"/>
                    </a:cxn>
                    <a:cxn ang="0">
                      <a:pos x="T4" y="T5"/>
                    </a:cxn>
                    <a:cxn ang="0">
                      <a:pos x="T6" y="T7"/>
                    </a:cxn>
                  </a:cxnLst>
                  <a:rect l="0" t="0" r="r" b="b"/>
                  <a:pathLst>
                    <a:path w="20" h="7">
                      <a:moveTo>
                        <a:pt x="20" y="0"/>
                      </a:moveTo>
                      <a:cubicBezTo>
                        <a:pt x="0" y="0"/>
                        <a:pt x="0" y="0"/>
                        <a:pt x="0" y="0"/>
                      </a:cubicBezTo>
                      <a:cubicBezTo>
                        <a:pt x="3" y="3"/>
                        <a:pt x="7" y="5"/>
                        <a:pt x="11" y="7"/>
                      </a:cubicBezTo>
                      <a:cubicBezTo>
                        <a:pt x="14" y="4"/>
                        <a:pt x="17" y="2"/>
                        <a:pt x="20" y="0"/>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7" name="Freeform 1325"/>
                <p:cNvSpPr/>
                <p:nvPr/>
              </p:nvSpPr>
              <p:spPr bwMode="auto">
                <a:xfrm>
                  <a:off x="2786" y="2380"/>
                  <a:ext cx="107" cy="118"/>
                </a:xfrm>
                <a:custGeom>
                  <a:avLst/>
                  <a:gdLst>
                    <a:gd name="T0" fmla="*/ 0 w 45"/>
                    <a:gd name="T1" fmla="*/ 26 h 50"/>
                    <a:gd name="T2" fmla="*/ 27 w 45"/>
                    <a:gd name="T3" fmla="*/ 50 h 50"/>
                    <a:gd name="T4" fmla="*/ 45 w 45"/>
                    <a:gd name="T5" fmla="*/ 25 h 50"/>
                    <a:gd name="T6" fmla="*/ 19 w 45"/>
                    <a:gd name="T7" fmla="*/ 0 h 50"/>
                    <a:gd name="T8" fmla="*/ 0 w 45"/>
                    <a:gd name="T9" fmla="*/ 26 h 50"/>
                  </a:gdLst>
                  <a:ahLst/>
                  <a:cxnLst>
                    <a:cxn ang="0">
                      <a:pos x="T0" y="T1"/>
                    </a:cxn>
                    <a:cxn ang="0">
                      <a:pos x="T2" y="T3"/>
                    </a:cxn>
                    <a:cxn ang="0">
                      <a:pos x="T4" y="T5"/>
                    </a:cxn>
                    <a:cxn ang="0">
                      <a:pos x="T6" y="T7"/>
                    </a:cxn>
                    <a:cxn ang="0">
                      <a:pos x="T8" y="T9"/>
                    </a:cxn>
                  </a:cxnLst>
                  <a:rect l="0" t="0" r="r" b="b"/>
                  <a:pathLst>
                    <a:path w="45" h="50">
                      <a:moveTo>
                        <a:pt x="0" y="26"/>
                      </a:moveTo>
                      <a:cubicBezTo>
                        <a:pt x="27" y="50"/>
                        <a:pt x="27" y="50"/>
                        <a:pt x="27" y="50"/>
                      </a:cubicBezTo>
                      <a:cubicBezTo>
                        <a:pt x="34" y="41"/>
                        <a:pt x="40" y="33"/>
                        <a:pt x="45" y="25"/>
                      </a:cubicBezTo>
                      <a:cubicBezTo>
                        <a:pt x="37" y="17"/>
                        <a:pt x="28" y="8"/>
                        <a:pt x="19" y="0"/>
                      </a:cubicBezTo>
                      <a:cubicBezTo>
                        <a:pt x="14" y="8"/>
                        <a:pt x="7" y="17"/>
                        <a:pt x="0" y="26"/>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8" name="Freeform 1326"/>
                <p:cNvSpPr/>
                <p:nvPr/>
              </p:nvSpPr>
              <p:spPr bwMode="auto">
                <a:xfrm>
                  <a:off x="2789" y="2683"/>
                  <a:ext cx="89" cy="68"/>
                </a:xfrm>
                <a:custGeom>
                  <a:avLst/>
                  <a:gdLst>
                    <a:gd name="T0" fmla="*/ 38 w 38"/>
                    <a:gd name="T1" fmla="*/ 16 h 29"/>
                    <a:gd name="T2" fmla="*/ 16 w 38"/>
                    <a:gd name="T3" fmla="*/ 0 h 29"/>
                    <a:gd name="T4" fmla="*/ 0 w 38"/>
                    <a:gd name="T5" fmla="*/ 14 h 29"/>
                    <a:gd name="T6" fmla="*/ 22 w 38"/>
                    <a:gd name="T7" fmla="*/ 29 h 29"/>
                    <a:gd name="T8" fmla="*/ 38 w 38"/>
                    <a:gd name="T9" fmla="*/ 16 h 29"/>
                  </a:gdLst>
                  <a:ahLst/>
                  <a:cxnLst>
                    <a:cxn ang="0">
                      <a:pos x="T0" y="T1"/>
                    </a:cxn>
                    <a:cxn ang="0">
                      <a:pos x="T2" y="T3"/>
                    </a:cxn>
                    <a:cxn ang="0">
                      <a:pos x="T4" y="T5"/>
                    </a:cxn>
                    <a:cxn ang="0">
                      <a:pos x="T6" y="T7"/>
                    </a:cxn>
                    <a:cxn ang="0">
                      <a:pos x="T8" y="T9"/>
                    </a:cxn>
                  </a:cxnLst>
                  <a:rect l="0" t="0" r="r" b="b"/>
                  <a:pathLst>
                    <a:path w="38" h="29">
                      <a:moveTo>
                        <a:pt x="38" y="16"/>
                      </a:moveTo>
                      <a:cubicBezTo>
                        <a:pt x="16" y="0"/>
                        <a:pt x="16" y="0"/>
                        <a:pt x="16" y="0"/>
                      </a:cubicBezTo>
                      <a:cubicBezTo>
                        <a:pt x="10" y="5"/>
                        <a:pt x="5" y="9"/>
                        <a:pt x="0" y="14"/>
                      </a:cubicBezTo>
                      <a:cubicBezTo>
                        <a:pt x="8" y="19"/>
                        <a:pt x="16" y="24"/>
                        <a:pt x="22" y="29"/>
                      </a:cubicBezTo>
                      <a:cubicBezTo>
                        <a:pt x="28" y="25"/>
                        <a:pt x="33" y="20"/>
                        <a:pt x="38" y="16"/>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9" name="Freeform 1327"/>
                <p:cNvSpPr/>
                <p:nvPr/>
              </p:nvSpPr>
              <p:spPr bwMode="auto">
                <a:xfrm>
                  <a:off x="2048" y="69"/>
                  <a:ext cx="689" cy="638"/>
                </a:xfrm>
                <a:custGeom>
                  <a:avLst/>
                  <a:gdLst>
                    <a:gd name="T0" fmla="*/ 164 w 291"/>
                    <a:gd name="T1" fmla="*/ 182 h 270"/>
                    <a:gd name="T2" fmla="*/ 55 w 291"/>
                    <a:gd name="T3" fmla="*/ 212 h 270"/>
                    <a:gd name="T4" fmla="*/ 58 w 291"/>
                    <a:gd name="T5" fmla="*/ 132 h 270"/>
                    <a:gd name="T6" fmla="*/ 113 w 291"/>
                    <a:gd name="T7" fmla="*/ 144 h 270"/>
                    <a:gd name="T8" fmla="*/ 100 w 291"/>
                    <a:gd name="T9" fmla="*/ 180 h 270"/>
                    <a:gd name="T10" fmla="*/ 77 w 291"/>
                    <a:gd name="T11" fmla="*/ 165 h 270"/>
                    <a:gd name="T12" fmla="*/ 109 w 291"/>
                    <a:gd name="T13" fmla="*/ 199 h 270"/>
                    <a:gd name="T14" fmla="*/ 136 w 291"/>
                    <a:gd name="T15" fmla="*/ 129 h 270"/>
                    <a:gd name="T16" fmla="*/ 32 w 291"/>
                    <a:gd name="T17" fmla="*/ 118 h 270"/>
                    <a:gd name="T18" fmla="*/ 46 w 291"/>
                    <a:gd name="T19" fmla="*/ 242 h 270"/>
                    <a:gd name="T20" fmla="*/ 182 w 291"/>
                    <a:gd name="T21" fmla="*/ 207 h 270"/>
                    <a:gd name="T22" fmla="*/ 291 w 291"/>
                    <a:gd name="T23" fmla="*/ 24 h 270"/>
                    <a:gd name="T24" fmla="*/ 281 w 291"/>
                    <a:gd name="T25" fmla="*/ 0 h 270"/>
                    <a:gd name="T26" fmla="*/ 164 w 291"/>
                    <a:gd name="T27" fmla="*/ 182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1" h="270">
                      <a:moveTo>
                        <a:pt x="164" y="182"/>
                      </a:moveTo>
                      <a:cubicBezTo>
                        <a:pt x="135" y="235"/>
                        <a:pt x="89" y="244"/>
                        <a:pt x="55" y="212"/>
                      </a:cubicBezTo>
                      <a:cubicBezTo>
                        <a:pt x="39" y="197"/>
                        <a:pt x="28" y="153"/>
                        <a:pt x="58" y="132"/>
                      </a:cubicBezTo>
                      <a:cubicBezTo>
                        <a:pt x="80" y="117"/>
                        <a:pt x="103" y="128"/>
                        <a:pt x="113" y="144"/>
                      </a:cubicBezTo>
                      <a:cubicBezTo>
                        <a:pt x="123" y="160"/>
                        <a:pt x="114" y="176"/>
                        <a:pt x="100" y="180"/>
                      </a:cubicBezTo>
                      <a:cubicBezTo>
                        <a:pt x="93" y="181"/>
                        <a:pt x="81" y="178"/>
                        <a:pt x="77" y="165"/>
                      </a:cubicBezTo>
                      <a:cubicBezTo>
                        <a:pt x="65" y="189"/>
                        <a:pt x="92" y="202"/>
                        <a:pt x="109" y="199"/>
                      </a:cubicBezTo>
                      <a:cubicBezTo>
                        <a:pt x="147" y="190"/>
                        <a:pt x="152" y="154"/>
                        <a:pt x="136" y="129"/>
                      </a:cubicBezTo>
                      <a:cubicBezTo>
                        <a:pt x="114" y="95"/>
                        <a:pt x="63" y="84"/>
                        <a:pt x="32" y="118"/>
                      </a:cubicBezTo>
                      <a:cubicBezTo>
                        <a:pt x="0" y="153"/>
                        <a:pt x="8" y="215"/>
                        <a:pt x="46" y="242"/>
                      </a:cubicBezTo>
                      <a:cubicBezTo>
                        <a:pt x="80" y="266"/>
                        <a:pt x="137" y="270"/>
                        <a:pt x="182" y="207"/>
                      </a:cubicBezTo>
                      <a:cubicBezTo>
                        <a:pt x="209" y="169"/>
                        <a:pt x="231" y="44"/>
                        <a:pt x="291" y="24"/>
                      </a:cubicBezTo>
                      <a:cubicBezTo>
                        <a:pt x="289" y="17"/>
                        <a:pt x="284" y="7"/>
                        <a:pt x="281" y="0"/>
                      </a:cubicBezTo>
                      <a:cubicBezTo>
                        <a:pt x="190" y="28"/>
                        <a:pt x="188" y="138"/>
                        <a:pt x="164" y="182"/>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0" name="Freeform 1328"/>
                <p:cNvSpPr/>
                <p:nvPr/>
              </p:nvSpPr>
              <p:spPr bwMode="auto">
                <a:xfrm>
                  <a:off x="2751" y="2572"/>
                  <a:ext cx="116" cy="97"/>
                </a:xfrm>
                <a:custGeom>
                  <a:avLst/>
                  <a:gdLst>
                    <a:gd name="T0" fmla="*/ 0 w 49"/>
                    <a:gd name="T1" fmla="*/ 20 h 41"/>
                    <a:gd name="T2" fmla="*/ 30 w 49"/>
                    <a:gd name="T3" fmla="*/ 41 h 41"/>
                    <a:gd name="T4" fmla="*/ 49 w 49"/>
                    <a:gd name="T5" fmla="*/ 22 h 41"/>
                    <a:gd name="T6" fmla="*/ 21 w 49"/>
                    <a:gd name="T7" fmla="*/ 0 h 41"/>
                    <a:gd name="T8" fmla="*/ 0 w 49"/>
                    <a:gd name="T9" fmla="*/ 20 h 41"/>
                  </a:gdLst>
                  <a:ahLst/>
                  <a:cxnLst>
                    <a:cxn ang="0">
                      <a:pos x="T0" y="T1"/>
                    </a:cxn>
                    <a:cxn ang="0">
                      <a:pos x="T2" y="T3"/>
                    </a:cxn>
                    <a:cxn ang="0">
                      <a:pos x="T4" y="T5"/>
                    </a:cxn>
                    <a:cxn ang="0">
                      <a:pos x="T6" y="T7"/>
                    </a:cxn>
                    <a:cxn ang="0">
                      <a:pos x="T8" y="T9"/>
                    </a:cxn>
                  </a:cxnLst>
                  <a:rect l="0" t="0" r="r" b="b"/>
                  <a:pathLst>
                    <a:path w="49" h="41">
                      <a:moveTo>
                        <a:pt x="0" y="20"/>
                      </a:moveTo>
                      <a:cubicBezTo>
                        <a:pt x="30" y="41"/>
                        <a:pt x="30" y="41"/>
                        <a:pt x="30" y="41"/>
                      </a:cubicBezTo>
                      <a:cubicBezTo>
                        <a:pt x="37" y="35"/>
                        <a:pt x="43" y="29"/>
                        <a:pt x="49" y="22"/>
                      </a:cubicBezTo>
                      <a:cubicBezTo>
                        <a:pt x="21" y="0"/>
                        <a:pt x="21" y="0"/>
                        <a:pt x="21" y="0"/>
                      </a:cubicBezTo>
                      <a:cubicBezTo>
                        <a:pt x="14" y="7"/>
                        <a:pt x="7" y="14"/>
                        <a:pt x="0" y="20"/>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1" name="Freeform 1329"/>
                <p:cNvSpPr/>
                <p:nvPr/>
              </p:nvSpPr>
              <p:spPr bwMode="auto">
                <a:xfrm>
                  <a:off x="2675" y="856"/>
                  <a:ext cx="97" cy="114"/>
                </a:xfrm>
                <a:custGeom>
                  <a:avLst/>
                  <a:gdLst>
                    <a:gd name="T0" fmla="*/ 41 w 41"/>
                    <a:gd name="T1" fmla="*/ 40 h 48"/>
                    <a:gd name="T2" fmla="*/ 32 w 41"/>
                    <a:gd name="T3" fmla="*/ 0 h 48"/>
                    <a:gd name="T4" fmla="*/ 41 w 41"/>
                    <a:gd name="T5" fmla="*/ 40 h 48"/>
                  </a:gdLst>
                  <a:ahLst/>
                  <a:cxnLst>
                    <a:cxn ang="0">
                      <a:pos x="T0" y="T1"/>
                    </a:cxn>
                    <a:cxn ang="0">
                      <a:pos x="T2" y="T3"/>
                    </a:cxn>
                    <a:cxn ang="0">
                      <a:pos x="T4" y="T5"/>
                    </a:cxn>
                  </a:cxnLst>
                  <a:rect l="0" t="0" r="r" b="b"/>
                  <a:pathLst>
                    <a:path w="41" h="48">
                      <a:moveTo>
                        <a:pt x="41" y="40"/>
                      </a:moveTo>
                      <a:cubicBezTo>
                        <a:pt x="35" y="27"/>
                        <a:pt x="32" y="14"/>
                        <a:pt x="32" y="0"/>
                      </a:cubicBezTo>
                      <a:cubicBezTo>
                        <a:pt x="0" y="11"/>
                        <a:pt x="15" y="48"/>
                        <a:pt x="41" y="40"/>
                      </a:cubicBezTo>
                      <a:close/>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2" name="Freeform 1330"/>
                <p:cNvSpPr/>
                <p:nvPr/>
              </p:nvSpPr>
              <p:spPr bwMode="auto">
                <a:xfrm>
                  <a:off x="2867" y="4263"/>
                  <a:ext cx="66" cy="88"/>
                </a:xfrm>
                <a:custGeom>
                  <a:avLst/>
                  <a:gdLst>
                    <a:gd name="T0" fmla="*/ 13 w 28"/>
                    <a:gd name="T1" fmla="*/ 0 h 37"/>
                    <a:gd name="T2" fmla="*/ 5 w 28"/>
                    <a:gd name="T3" fmla="*/ 2 h 37"/>
                    <a:gd name="T4" fmla="*/ 0 w 28"/>
                    <a:gd name="T5" fmla="*/ 26 h 37"/>
                    <a:gd name="T6" fmla="*/ 5 w 28"/>
                    <a:gd name="T7" fmla="*/ 37 h 37"/>
                    <a:gd name="T8" fmla="*/ 28 w 28"/>
                    <a:gd name="T9" fmla="*/ 37 h 37"/>
                    <a:gd name="T10" fmla="*/ 13 w 28"/>
                    <a:gd name="T11" fmla="*/ 0 h 37"/>
                  </a:gdLst>
                  <a:ahLst/>
                  <a:cxnLst>
                    <a:cxn ang="0">
                      <a:pos x="T0" y="T1"/>
                    </a:cxn>
                    <a:cxn ang="0">
                      <a:pos x="T2" y="T3"/>
                    </a:cxn>
                    <a:cxn ang="0">
                      <a:pos x="T4" y="T5"/>
                    </a:cxn>
                    <a:cxn ang="0">
                      <a:pos x="T6" y="T7"/>
                    </a:cxn>
                    <a:cxn ang="0">
                      <a:pos x="T8" y="T9"/>
                    </a:cxn>
                    <a:cxn ang="0">
                      <a:pos x="T10" y="T11"/>
                    </a:cxn>
                  </a:cxnLst>
                  <a:rect l="0" t="0" r="r" b="b"/>
                  <a:pathLst>
                    <a:path w="28" h="37">
                      <a:moveTo>
                        <a:pt x="13" y="0"/>
                      </a:moveTo>
                      <a:cubicBezTo>
                        <a:pt x="11" y="1"/>
                        <a:pt x="8" y="1"/>
                        <a:pt x="5" y="2"/>
                      </a:cubicBezTo>
                      <a:cubicBezTo>
                        <a:pt x="5" y="11"/>
                        <a:pt x="4" y="19"/>
                        <a:pt x="0" y="26"/>
                      </a:cubicBezTo>
                      <a:cubicBezTo>
                        <a:pt x="1" y="30"/>
                        <a:pt x="3" y="34"/>
                        <a:pt x="5" y="37"/>
                      </a:cubicBezTo>
                      <a:cubicBezTo>
                        <a:pt x="28" y="37"/>
                        <a:pt x="28" y="37"/>
                        <a:pt x="28" y="37"/>
                      </a:cubicBezTo>
                      <a:cubicBezTo>
                        <a:pt x="19" y="28"/>
                        <a:pt x="13" y="16"/>
                        <a:pt x="13" y="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3" name="Freeform 1331"/>
                <p:cNvSpPr/>
                <p:nvPr/>
              </p:nvSpPr>
              <p:spPr bwMode="auto">
                <a:xfrm>
                  <a:off x="2561" y="667"/>
                  <a:ext cx="202" cy="327"/>
                </a:xfrm>
                <a:custGeom>
                  <a:avLst/>
                  <a:gdLst>
                    <a:gd name="T0" fmla="*/ 47 w 85"/>
                    <a:gd name="T1" fmla="*/ 47 h 138"/>
                    <a:gd name="T2" fmla="*/ 35 w 85"/>
                    <a:gd name="T3" fmla="*/ 43 h 138"/>
                    <a:gd name="T4" fmla="*/ 0 w 85"/>
                    <a:gd name="T5" fmla="*/ 138 h 138"/>
                    <a:gd name="T6" fmla="*/ 31 w 85"/>
                    <a:gd name="T7" fmla="*/ 128 h 138"/>
                    <a:gd name="T8" fmla="*/ 50 w 85"/>
                    <a:gd name="T9" fmla="*/ 58 h 138"/>
                    <a:gd name="T10" fmla="*/ 79 w 85"/>
                    <a:gd name="T11" fmla="*/ 45 h 138"/>
                    <a:gd name="T12" fmla="*/ 85 w 85"/>
                    <a:gd name="T13" fmla="*/ 13 h 138"/>
                    <a:gd name="T14" fmla="*/ 65 w 85"/>
                    <a:gd name="T15" fmla="*/ 0 h 138"/>
                    <a:gd name="T16" fmla="*/ 47 w 85"/>
                    <a:gd name="T17" fmla="*/ 4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38">
                      <a:moveTo>
                        <a:pt x="47" y="47"/>
                      </a:moveTo>
                      <a:cubicBezTo>
                        <a:pt x="44" y="46"/>
                        <a:pt x="39" y="44"/>
                        <a:pt x="35" y="43"/>
                      </a:cubicBezTo>
                      <a:cubicBezTo>
                        <a:pt x="26" y="67"/>
                        <a:pt x="11" y="109"/>
                        <a:pt x="0" y="138"/>
                      </a:cubicBezTo>
                      <a:cubicBezTo>
                        <a:pt x="11" y="135"/>
                        <a:pt x="22" y="131"/>
                        <a:pt x="31" y="128"/>
                      </a:cubicBezTo>
                      <a:cubicBezTo>
                        <a:pt x="23" y="109"/>
                        <a:pt x="25" y="83"/>
                        <a:pt x="50" y="58"/>
                      </a:cubicBezTo>
                      <a:cubicBezTo>
                        <a:pt x="58" y="50"/>
                        <a:pt x="68" y="46"/>
                        <a:pt x="79" y="45"/>
                      </a:cubicBezTo>
                      <a:cubicBezTo>
                        <a:pt x="78" y="34"/>
                        <a:pt x="81" y="22"/>
                        <a:pt x="85" y="13"/>
                      </a:cubicBezTo>
                      <a:cubicBezTo>
                        <a:pt x="79" y="9"/>
                        <a:pt x="71" y="2"/>
                        <a:pt x="65" y="0"/>
                      </a:cubicBezTo>
                      <a:cubicBezTo>
                        <a:pt x="57" y="7"/>
                        <a:pt x="46" y="30"/>
                        <a:pt x="47" y="47"/>
                      </a:cubicBezTo>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4" name="Freeform 1332"/>
                <p:cNvSpPr/>
                <p:nvPr/>
              </p:nvSpPr>
              <p:spPr bwMode="auto">
                <a:xfrm>
                  <a:off x="2708" y="1353"/>
                  <a:ext cx="73" cy="272"/>
                </a:xfrm>
                <a:custGeom>
                  <a:avLst/>
                  <a:gdLst>
                    <a:gd name="T0" fmla="*/ 11 w 31"/>
                    <a:gd name="T1" fmla="*/ 115 h 115"/>
                    <a:gd name="T2" fmla="*/ 31 w 31"/>
                    <a:gd name="T3" fmla="*/ 7 h 115"/>
                    <a:gd name="T4" fmla="*/ 19 w 31"/>
                    <a:gd name="T5" fmla="*/ 0 h 115"/>
                    <a:gd name="T6" fmla="*/ 0 w 31"/>
                    <a:gd name="T7" fmla="*/ 103 h 115"/>
                    <a:gd name="T8" fmla="*/ 11 w 31"/>
                    <a:gd name="T9" fmla="*/ 115 h 115"/>
                  </a:gdLst>
                  <a:ahLst/>
                  <a:cxnLst>
                    <a:cxn ang="0">
                      <a:pos x="T0" y="T1"/>
                    </a:cxn>
                    <a:cxn ang="0">
                      <a:pos x="T2" y="T3"/>
                    </a:cxn>
                    <a:cxn ang="0">
                      <a:pos x="T4" y="T5"/>
                    </a:cxn>
                    <a:cxn ang="0">
                      <a:pos x="T6" y="T7"/>
                    </a:cxn>
                    <a:cxn ang="0">
                      <a:pos x="T8" y="T9"/>
                    </a:cxn>
                  </a:cxnLst>
                  <a:rect l="0" t="0" r="r" b="b"/>
                  <a:pathLst>
                    <a:path w="31" h="115">
                      <a:moveTo>
                        <a:pt x="11" y="115"/>
                      </a:moveTo>
                      <a:cubicBezTo>
                        <a:pt x="31" y="7"/>
                        <a:pt x="31" y="7"/>
                        <a:pt x="31" y="7"/>
                      </a:cubicBezTo>
                      <a:cubicBezTo>
                        <a:pt x="27" y="5"/>
                        <a:pt x="23" y="2"/>
                        <a:pt x="19" y="0"/>
                      </a:cubicBezTo>
                      <a:cubicBezTo>
                        <a:pt x="0" y="103"/>
                        <a:pt x="0" y="103"/>
                        <a:pt x="0" y="103"/>
                      </a:cubicBezTo>
                      <a:cubicBezTo>
                        <a:pt x="3" y="107"/>
                        <a:pt x="7" y="111"/>
                        <a:pt x="11" y="115"/>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5" name="Freeform 1333"/>
                <p:cNvSpPr/>
                <p:nvPr/>
              </p:nvSpPr>
              <p:spPr bwMode="auto">
                <a:xfrm>
                  <a:off x="2765" y="1710"/>
                  <a:ext cx="38" cy="128"/>
                </a:xfrm>
                <a:custGeom>
                  <a:avLst/>
                  <a:gdLst>
                    <a:gd name="T0" fmla="*/ 0 w 16"/>
                    <a:gd name="T1" fmla="*/ 52 h 54"/>
                    <a:gd name="T2" fmla="*/ 15 w 16"/>
                    <a:gd name="T3" fmla="*/ 54 h 54"/>
                    <a:gd name="T4" fmla="*/ 16 w 16"/>
                    <a:gd name="T5" fmla="*/ 1 h 54"/>
                    <a:gd name="T6" fmla="*/ 5 w 16"/>
                    <a:gd name="T7" fmla="*/ 0 h 54"/>
                    <a:gd name="T8" fmla="*/ 0 w 16"/>
                    <a:gd name="T9" fmla="*/ 52 h 54"/>
                  </a:gdLst>
                  <a:ahLst/>
                  <a:cxnLst>
                    <a:cxn ang="0">
                      <a:pos x="T0" y="T1"/>
                    </a:cxn>
                    <a:cxn ang="0">
                      <a:pos x="T2" y="T3"/>
                    </a:cxn>
                    <a:cxn ang="0">
                      <a:pos x="T4" y="T5"/>
                    </a:cxn>
                    <a:cxn ang="0">
                      <a:pos x="T6" y="T7"/>
                    </a:cxn>
                    <a:cxn ang="0">
                      <a:pos x="T8" y="T9"/>
                    </a:cxn>
                  </a:cxnLst>
                  <a:rect l="0" t="0" r="r" b="b"/>
                  <a:pathLst>
                    <a:path w="16" h="54">
                      <a:moveTo>
                        <a:pt x="0" y="52"/>
                      </a:moveTo>
                      <a:cubicBezTo>
                        <a:pt x="5" y="53"/>
                        <a:pt x="10" y="53"/>
                        <a:pt x="15" y="54"/>
                      </a:cubicBezTo>
                      <a:cubicBezTo>
                        <a:pt x="16" y="1"/>
                        <a:pt x="16" y="1"/>
                        <a:pt x="16" y="1"/>
                      </a:cubicBezTo>
                      <a:cubicBezTo>
                        <a:pt x="12" y="1"/>
                        <a:pt x="9" y="0"/>
                        <a:pt x="5" y="0"/>
                      </a:cubicBezTo>
                      <a:cubicBezTo>
                        <a:pt x="0" y="52"/>
                        <a:pt x="0" y="52"/>
                        <a:pt x="0" y="52"/>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6" name="Freeform 1334"/>
                <p:cNvSpPr/>
                <p:nvPr/>
              </p:nvSpPr>
              <p:spPr bwMode="auto">
                <a:xfrm>
                  <a:off x="2857" y="2777"/>
                  <a:ext cx="24" cy="67"/>
                </a:xfrm>
                <a:custGeom>
                  <a:avLst/>
                  <a:gdLst>
                    <a:gd name="T0" fmla="*/ 0 w 10"/>
                    <a:gd name="T1" fmla="*/ 28 h 28"/>
                    <a:gd name="T2" fmla="*/ 10 w 10"/>
                    <a:gd name="T3" fmla="*/ 5 h 28"/>
                    <a:gd name="T4" fmla="*/ 0 w 10"/>
                    <a:gd name="T5" fmla="*/ 0 h 28"/>
                    <a:gd name="T6" fmla="*/ 0 w 10"/>
                    <a:gd name="T7" fmla="*/ 28 h 28"/>
                  </a:gdLst>
                  <a:ahLst/>
                  <a:cxnLst>
                    <a:cxn ang="0">
                      <a:pos x="T0" y="T1"/>
                    </a:cxn>
                    <a:cxn ang="0">
                      <a:pos x="T2" y="T3"/>
                    </a:cxn>
                    <a:cxn ang="0">
                      <a:pos x="T4" y="T5"/>
                    </a:cxn>
                    <a:cxn ang="0">
                      <a:pos x="T6" y="T7"/>
                    </a:cxn>
                  </a:cxnLst>
                  <a:rect l="0" t="0" r="r" b="b"/>
                  <a:pathLst>
                    <a:path w="10" h="28">
                      <a:moveTo>
                        <a:pt x="0" y="28"/>
                      </a:moveTo>
                      <a:cubicBezTo>
                        <a:pt x="3" y="21"/>
                        <a:pt x="6" y="13"/>
                        <a:pt x="10" y="5"/>
                      </a:cubicBezTo>
                      <a:cubicBezTo>
                        <a:pt x="7" y="4"/>
                        <a:pt x="4" y="2"/>
                        <a:pt x="0" y="0"/>
                      </a:cubicBezTo>
                      <a:lnTo>
                        <a:pt x="0" y="28"/>
                      </a:ln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7" name="Freeform 1335"/>
                <p:cNvSpPr/>
                <p:nvPr/>
              </p:nvSpPr>
              <p:spPr bwMode="auto">
                <a:xfrm>
                  <a:off x="2767" y="2255"/>
                  <a:ext cx="69" cy="99"/>
                </a:xfrm>
                <a:custGeom>
                  <a:avLst/>
                  <a:gdLst>
                    <a:gd name="T0" fmla="*/ 0 w 29"/>
                    <a:gd name="T1" fmla="*/ 20 h 42"/>
                    <a:gd name="T2" fmla="*/ 23 w 29"/>
                    <a:gd name="T3" fmla="*/ 42 h 42"/>
                    <a:gd name="T4" fmla="*/ 28 w 29"/>
                    <a:gd name="T5" fmla="*/ 18 h 42"/>
                    <a:gd name="T6" fmla="*/ 29 w 29"/>
                    <a:gd name="T7" fmla="*/ 18 h 42"/>
                    <a:gd name="T8" fmla="*/ 13 w 29"/>
                    <a:gd name="T9" fmla="*/ 0 h 42"/>
                    <a:gd name="T10" fmla="*/ 0 w 29"/>
                    <a:gd name="T11" fmla="*/ 20 h 42"/>
                  </a:gdLst>
                  <a:ahLst/>
                  <a:cxnLst>
                    <a:cxn ang="0">
                      <a:pos x="T0" y="T1"/>
                    </a:cxn>
                    <a:cxn ang="0">
                      <a:pos x="T2" y="T3"/>
                    </a:cxn>
                    <a:cxn ang="0">
                      <a:pos x="T4" y="T5"/>
                    </a:cxn>
                    <a:cxn ang="0">
                      <a:pos x="T6" y="T7"/>
                    </a:cxn>
                    <a:cxn ang="0">
                      <a:pos x="T8" y="T9"/>
                    </a:cxn>
                    <a:cxn ang="0">
                      <a:pos x="T10" y="T11"/>
                    </a:cxn>
                  </a:cxnLst>
                  <a:rect l="0" t="0" r="r" b="b"/>
                  <a:pathLst>
                    <a:path w="29" h="42">
                      <a:moveTo>
                        <a:pt x="0" y="20"/>
                      </a:moveTo>
                      <a:cubicBezTo>
                        <a:pt x="23" y="42"/>
                        <a:pt x="23" y="42"/>
                        <a:pt x="23" y="42"/>
                      </a:cubicBezTo>
                      <a:cubicBezTo>
                        <a:pt x="21" y="35"/>
                        <a:pt x="22" y="27"/>
                        <a:pt x="28" y="18"/>
                      </a:cubicBezTo>
                      <a:cubicBezTo>
                        <a:pt x="29" y="18"/>
                        <a:pt x="29" y="18"/>
                        <a:pt x="29" y="18"/>
                      </a:cubicBezTo>
                      <a:cubicBezTo>
                        <a:pt x="13" y="0"/>
                        <a:pt x="13" y="0"/>
                        <a:pt x="13" y="0"/>
                      </a:cubicBezTo>
                      <a:cubicBezTo>
                        <a:pt x="9" y="6"/>
                        <a:pt x="5" y="13"/>
                        <a:pt x="0" y="20"/>
                      </a:cubicBezTo>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8" name="Freeform 1336"/>
                <p:cNvSpPr/>
                <p:nvPr/>
              </p:nvSpPr>
              <p:spPr bwMode="auto">
                <a:xfrm>
                  <a:off x="2706" y="1024"/>
                  <a:ext cx="94" cy="131"/>
                </a:xfrm>
                <a:custGeom>
                  <a:avLst/>
                  <a:gdLst>
                    <a:gd name="T0" fmla="*/ 0 w 40"/>
                    <a:gd name="T1" fmla="*/ 2 h 55"/>
                    <a:gd name="T2" fmla="*/ 14 w 40"/>
                    <a:gd name="T3" fmla="*/ 55 h 55"/>
                    <a:gd name="T4" fmla="*/ 40 w 40"/>
                    <a:gd name="T5" fmla="*/ 23 h 55"/>
                    <a:gd name="T6" fmla="*/ 22 w 40"/>
                    <a:gd name="T7" fmla="*/ 0 h 55"/>
                    <a:gd name="T8" fmla="*/ 0 w 40"/>
                    <a:gd name="T9" fmla="*/ 2 h 55"/>
                  </a:gdLst>
                  <a:ahLst/>
                  <a:cxnLst>
                    <a:cxn ang="0">
                      <a:pos x="T0" y="T1"/>
                    </a:cxn>
                    <a:cxn ang="0">
                      <a:pos x="T2" y="T3"/>
                    </a:cxn>
                    <a:cxn ang="0">
                      <a:pos x="T4" y="T5"/>
                    </a:cxn>
                    <a:cxn ang="0">
                      <a:pos x="T6" y="T7"/>
                    </a:cxn>
                    <a:cxn ang="0">
                      <a:pos x="T8" y="T9"/>
                    </a:cxn>
                  </a:cxnLst>
                  <a:rect l="0" t="0" r="r" b="b"/>
                  <a:pathLst>
                    <a:path w="40" h="55">
                      <a:moveTo>
                        <a:pt x="0" y="2"/>
                      </a:moveTo>
                      <a:cubicBezTo>
                        <a:pt x="4" y="21"/>
                        <a:pt x="10" y="45"/>
                        <a:pt x="14" y="55"/>
                      </a:cubicBezTo>
                      <a:cubicBezTo>
                        <a:pt x="22" y="42"/>
                        <a:pt x="30" y="32"/>
                        <a:pt x="40" y="23"/>
                      </a:cubicBezTo>
                      <a:cubicBezTo>
                        <a:pt x="32" y="16"/>
                        <a:pt x="26" y="9"/>
                        <a:pt x="22" y="0"/>
                      </a:cubicBezTo>
                      <a:cubicBezTo>
                        <a:pt x="13" y="3"/>
                        <a:pt x="6" y="3"/>
                        <a:pt x="0" y="2"/>
                      </a:cubicBezTo>
                    </a:path>
                  </a:pathLst>
                </a:custGeom>
                <a:solidFill>
                  <a:srgbClr val="A06D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9" name="Freeform 1337"/>
                <p:cNvSpPr/>
                <p:nvPr/>
              </p:nvSpPr>
              <p:spPr bwMode="auto">
                <a:xfrm>
                  <a:off x="2680" y="3875"/>
                  <a:ext cx="291" cy="341"/>
                </a:xfrm>
                <a:custGeom>
                  <a:avLst/>
                  <a:gdLst>
                    <a:gd name="T0" fmla="*/ 75 w 123"/>
                    <a:gd name="T1" fmla="*/ 96 h 144"/>
                    <a:gd name="T2" fmla="*/ 37 w 123"/>
                    <a:gd name="T3" fmla="*/ 59 h 144"/>
                    <a:gd name="T4" fmla="*/ 89 w 123"/>
                    <a:gd name="T5" fmla="*/ 3 h 144"/>
                    <a:gd name="T6" fmla="*/ 81 w 123"/>
                    <a:gd name="T7" fmla="*/ 0 h 144"/>
                    <a:gd name="T8" fmla="*/ 16 w 123"/>
                    <a:gd name="T9" fmla="*/ 21 h 144"/>
                    <a:gd name="T10" fmla="*/ 32 w 123"/>
                    <a:gd name="T11" fmla="*/ 118 h 144"/>
                    <a:gd name="T12" fmla="*/ 123 w 123"/>
                    <a:gd name="T13" fmla="*/ 109 h 144"/>
                    <a:gd name="T14" fmla="*/ 107 w 123"/>
                    <a:gd name="T15" fmla="*/ 90 h 144"/>
                    <a:gd name="T16" fmla="*/ 97 w 123"/>
                    <a:gd name="T17" fmla="*/ 71 h 144"/>
                    <a:gd name="T18" fmla="*/ 75 w 123"/>
                    <a:gd name="T19" fmla="*/ 9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3" h="144">
                      <a:moveTo>
                        <a:pt x="75" y="96"/>
                      </a:moveTo>
                      <a:cubicBezTo>
                        <a:pt x="51" y="119"/>
                        <a:pt x="14" y="95"/>
                        <a:pt x="37" y="59"/>
                      </a:cubicBezTo>
                      <a:cubicBezTo>
                        <a:pt x="51" y="41"/>
                        <a:pt x="69" y="23"/>
                        <a:pt x="89" y="3"/>
                      </a:cubicBezTo>
                      <a:cubicBezTo>
                        <a:pt x="86" y="2"/>
                        <a:pt x="84" y="1"/>
                        <a:pt x="81" y="0"/>
                      </a:cubicBezTo>
                      <a:cubicBezTo>
                        <a:pt x="60" y="7"/>
                        <a:pt x="37" y="14"/>
                        <a:pt x="16" y="21"/>
                      </a:cubicBezTo>
                      <a:cubicBezTo>
                        <a:pt x="0" y="49"/>
                        <a:pt x="5" y="94"/>
                        <a:pt x="32" y="118"/>
                      </a:cubicBezTo>
                      <a:cubicBezTo>
                        <a:pt x="62" y="144"/>
                        <a:pt x="107" y="142"/>
                        <a:pt x="123" y="109"/>
                      </a:cubicBezTo>
                      <a:cubicBezTo>
                        <a:pt x="116" y="102"/>
                        <a:pt x="110" y="95"/>
                        <a:pt x="107" y="90"/>
                      </a:cubicBezTo>
                      <a:cubicBezTo>
                        <a:pt x="103" y="85"/>
                        <a:pt x="99" y="78"/>
                        <a:pt x="97" y="71"/>
                      </a:cubicBezTo>
                      <a:cubicBezTo>
                        <a:pt x="89" y="81"/>
                        <a:pt x="81" y="90"/>
                        <a:pt x="75" y="96"/>
                      </a:cubicBez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0" name="Freeform 1338"/>
                <p:cNvSpPr/>
                <p:nvPr/>
              </p:nvSpPr>
              <p:spPr bwMode="auto">
                <a:xfrm>
                  <a:off x="2732" y="2451"/>
                  <a:ext cx="111" cy="106"/>
                </a:xfrm>
                <a:custGeom>
                  <a:avLst/>
                  <a:gdLst>
                    <a:gd name="T0" fmla="*/ 0 w 47"/>
                    <a:gd name="T1" fmla="*/ 22 h 45"/>
                    <a:gd name="T2" fmla="*/ 28 w 47"/>
                    <a:gd name="T3" fmla="*/ 45 h 45"/>
                    <a:gd name="T4" fmla="*/ 47 w 47"/>
                    <a:gd name="T5" fmla="*/ 23 h 45"/>
                    <a:gd name="T6" fmla="*/ 20 w 47"/>
                    <a:gd name="T7" fmla="*/ 0 h 45"/>
                    <a:gd name="T8" fmla="*/ 0 w 47"/>
                    <a:gd name="T9" fmla="*/ 22 h 45"/>
                  </a:gdLst>
                  <a:ahLst/>
                  <a:cxnLst>
                    <a:cxn ang="0">
                      <a:pos x="T0" y="T1"/>
                    </a:cxn>
                    <a:cxn ang="0">
                      <a:pos x="T2" y="T3"/>
                    </a:cxn>
                    <a:cxn ang="0">
                      <a:pos x="T4" y="T5"/>
                    </a:cxn>
                    <a:cxn ang="0">
                      <a:pos x="T6" y="T7"/>
                    </a:cxn>
                    <a:cxn ang="0">
                      <a:pos x="T8" y="T9"/>
                    </a:cxn>
                  </a:cxnLst>
                  <a:rect l="0" t="0" r="r" b="b"/>
                  <a:pathLst>
                    <a:path w="47" h="45">
                      <a:moveTo>
                        <a:pt x="0" y="22"/>
                      </a:moveTo>
                      <a:cubicBezTo>
                        <a:pt x="28" y="45"/>
                        <a:pt x="28" y="45"/>
                        <a:pt x="28" y="45"/>
                      </a:cubicBezTo>
                      <a:cubicBezTo>
                        <a:pt x="35" y="38"/>
                        <a:pt x="41" y="31"/>
                        <a:pt x="47" y="23"/>
                      </a:cubicBezTo>
                      <a:cubicBezTo>
                        <a:pt x="20" y="0"/>
                        <a:pt x="20" y="0"/>
                        <a:pt x="20" y="0"/>
                      </a:cubicBezTo>
                      <a:cubicBezTo>
                        <a:pt x="13" y="7"/>
                        <a:pt x="7" y="15"/>
                        <a:pt x="0" y="22"/>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1" name="Freeform 1339"/>
                <p:cNvSpPr/>
                <p:nvPr/>
              </p:nvSpPr>
              <p:spPr bwMode="auto">
                <a:xfrm>
                  <a:off x="2852" y="3915"/>
                  <a:ext cx="97" cy="95"/>
                </a:xfrm>
                <a:custGeom>
                  <a:avLst/>
                  <a:gdLst>
                    <a:gd name="T0" fmla="*/ 10 w 41"/>
                    <a:gd name="T1" fmla="*/ 0 h 40"/>
                    <a:gd name="T2" fmla="*/ 0 w 41"/>
                    <a:gd name="T3" fmla="*/ 10 h 40"/>
                    <a:gd name="T4" fmla="*/ 29 w 41"/>
                    <a:gd name="T5" fmla="*/ 40 h 40"/>
                    <a:gd name="T6" fmla="*/ 41 w 41"/>
                    <a:gd name="T7" fmla="*/ 25 h 40"/>
                    <a:gd name="T8" fmla="*/ 10 w 41"/>
                    <a:gd name="T9" fmla="*/ 0 h 40"/>
                  </a:gdLst>
                  <a:ahLst/>
                  <a:cxnLst>
                    <a:cxn ang="0">
                      <a:pos x="T0" y="T1"/>
                    </a:cxn>
                    <a:cxn ang="0">
                      <a:pos x="T2" y="T3"/>
                    </a:cxn>
                    <a:cxn ang="0">
                      <a:pos x="T4" y="T5"/>
                    </a:cxn>
                    <a:cxn ang="0">
                      <a:pos x="T6" y="T7"/>
                    </a:cxn>
                    <a:cxn ang="0">
                      <a:pos x="T8" y="T9"/>
                    </a:cxn>
                  </a:cxnLst>
                  <a:rect l="0" t="0" r="r" b="b"/>
                  <a:pathLst>
                    <a:path w="41" h="40">
                      <a:moveTo>
                        <a:pt x="10" y="0"/>
                      </a:moveTo>
                      <a:cubicBezTo>
                        <a:pt x="7" y="3"/>
                        <a:pt x="3" y="6"/>
                        <a:pt x="0" y="10"/>
                      </a:cubicBezTo>
                      <a:cubicBezTo>
                        <a:pt x="14" y="16"/>
                        <a:pt x="24" y="28"/>
                        <a:pt x="29" y="40"/>
                      </a:cubicBezTo>
                      <a:cubicBezTo>
                        <a:pt x="33" y="35"/>
                        <a:pt x="37" y="30"/>
                        <a:pt x="41" y="25"/>
                      </a:cubicBezTo>
                      <a:cubicBezTo>
                        <a:pt x="34" y="14"/>
                        <a:pt x="23" y="4"/>
                        <a:pt x="10" y="0"/>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2" name="Freeform 1340"/>
                <p:cNvSpPr/>
                <p:nvPr/>
              </p:nvSpPr>
              <p:spPr bwMode="auto">
                <a:xfrm>
                  <a:off x="2841" y="2766"/>
                  <a:ext cx="14" cy="85"/>
                </a:xfrm>
                <a:custGeom>
                  <a:avLst/>
                  <a:gdLst>
                    <a:gd name="T0" fmla="*/ 6 w 6"/>
                    <a:gd name="T1" fmla="*/ 36 h 36"/>
                    <a:gd name="T2" fmla="*/ 5 w 6"/>
                    <a:gd name="T3" fmla="*/ 3 h 36"/>
                    <a:gd name="T4" fmla="*/ 0 w 6"/>
                    <a:gd name="T5" fmla="*/ 0 h 36"/>
                    <a:gd name="T6" fmla="*/ 1 w 6"/>
                    <a:gd name="T7" fmla="*/ 30 h 36"/>
                    <a:gd name="T8" fmla="*/ 6 w 6"/>
                    <a:gd name="T9" fmla="*/ 36 h 36"/>
                  </a:gdLst>
                  <a:ahLst/>
                  <a:cxnLst>
                    <a:cxn ang="0">
                      <a:pos x="T0" y="T1"/>
                    </a:cxn>
                    <a:cxn ang="0">
                      <a:pos x="T2" y="T3"/>
                    </a:cxn>
                    <a:cxn ang="0">
                      <a:pos x="T4" y="T5"/>
                    </a:cxn>
                    <a:cxn ang="0">
                      <a:pos x="T6" y="T7"/>
                    </a:cxn>
                    <a:cxn ang="0">
                      <a:pos x="T8" y="T9"/>
                    </a:cxn>
                  </a:cxnLst>
                  <a:rect l="0" t="0" r="r" b="b"/>
                  <a:pathLst>
                    <a:path w="6" h="36">
                      <a:moveTo>
                        <a:pt x="6" y="36"/>
                      </a:moveTo>
                      <a:cubicBezTo>
                        <a:pt x="5" y="3"/>
                        <a:pt x="5" y="3"/>
                        <a:pt x="5" y="3"/>
                      </a:cubicBezTo>
                      <a:cubicBezTo>
                        <a:pt x="4" y="2"/>
                        <a:pt x="2" y="1"/>
                        <a:pt x="0" y="0"/>
                      </a:cubicBezTo>
                      <a:cubicBezTo>
                        <a:pt x="1" y="30"/>
                        <a:pt x="1" y="30"/>
                        <a:pt x="1" y="30"/>
                      </a:cubicBezTo>
                      <a:cubicBezTo>
                        <a:pt x="2" y="32"/>
                        <a:pt x="4" y="34"/>
                        <a:pt x="6" y="36"/>
                      </a:cubicBezTo>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3" name="Freeform 1341"/>
                <p:cNvSpPr/>
                <p:nvPr/>
              </p:nvSpPr>
              <p:spPr bwMode="auto">
                <a:xfrm>
                  <a:off x="2663" y="2669"/>
                  <a:ext cx="227" cy="362"/>
                </a:xfrm>
                <a:custGeom>
                  <a:avLst/>
                  <a:gdLst>
                    <a:gd name="T0" fmla="*/ 96 w 96"/>
                    <a:gd name="T1" fmla="*/ 124 h 153"/>
                    <a:gd name="T2" fmla="*/ 45 w 96"/>
                    <a:gd name="T3" fmla="*/ 22 h 153"/>
                    <a:gd name="T4" fmla="*/ 27 w 96"/>
                    <a:gd name="T5" fmla="*/ 11 h 153"/>
                    <a:gd name="T6" fmla="*/ 51 w 96"/>
                    <a:gd name="T7" fmla="*/ 74 h 153"/>
                    <a:gd name="T8" fmla="*/ 22 w 96"/>
                    <a:gd name="T9" fmla="*/ 7 h 153"/>
                    <a:gd name="T10" fmla="*/ 11 w 96"/>
                    <a:gd name="T11" fmla="*/ 0 h 153"/>
                    <a:gd name="T12" fmla="*/ 82 w 96"/>
                    <a:gd name="T13" fmla="*/ 153 h 153"/>
                    <a:gd name="T14" fmla="*/ 96 w 96"/>
                    <a:gd name="T15" fmla="*/ 124 h 1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153">
                      <a:moveTo>
                        <a:pt x="96" y="124"/>
                      </a:moveTo>
                      <a:cubicBezTo>
                        <a:pt x="88" y="79"/>
                        <a:pt x="44" y="65"/>
                        <a:pt x="45" y="22"/>
                      </a:cubicBezTo>
                      <a:cubicBezTo>
                        <a:pt x="40" y="19"/>
                        <a:pt x="34" y="15"/>
                        <a:pt x="27" y="11"/>
                      </a:cubicBezTo>
                      <a:cubicBezTo>
                        <a:pt x="24" y="33"/>
                        <a:pt x="46" y="63"/>
                        <a:pt x="51" y="74"/>
                      </a:cubicBezTo>
                      <a:cubicBezTo>
                        <a:pt x="37" y="57"/>
                        <a:pt x="19" y="33"/>
                        <a:pt x="22" y="7"/>
                      </a:cubicBezTo>
                      <a:cubicBezTo>
                        <a:pt x="18" y="5"/>
                        <a:pt x="15" y="2"/>
                        <a:pt x="11" y="0"/>
                      </a:cubicBezTo>
                      <a:cubicBezTo>
                        <a:pt x="0" y="62"/>
                        <a:pt x="74" y="98"/>
                        <a:pt x="82" y="153"/>
                      </a:cubicBezTo>
                      <a:cubicBezTo>
                        <a:pt x="87" y="143"/>
                        <a:pt x="92" y="133"/>
                        <a:pt x="96" y="124"/>
                      </a:cubicBezTo>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4" name="Freeform 1342"/>
                <p:cNvSpPr/>
                <p:nvPr/>
              </p:nvSpPr>
              <p:spPr bwMode="auto">
                <a:xfrm>
                  <a:off x="2708" y="2309"/>
                  <a:ext cx="116" cy="125"/>
                </a:xfrm>
                <a:custGeom>
                  <a:avLst/>
                  <a:gdLst>
                    <a:gd name="T0" fmla="*/ 0 w 49"/>
                    <a:gd name="T1" fmla="*/ 27 h 53"/>
                    <a:gd name="T2" fmla="*/ 29 w 49"/>
                    <a:gd name="T3" fmla="*/ 53 h 53"/>
                    <a:gd name="T4" fmla="*/ 49 w 49"/>
                    <a:gd name="T5" fmla="*/ 27 h 53"/>
                    <a:gd name="T6" fmla="*/ 22 w 49"/>
                    <a:gd name="T7" fmla="*/ 0 h 53"/>
                    <a:gd name="T8" fmla="*/ 0 w 49"/>
                    <a:gd name="T9" fmla="*/ 27 h 53"/>
                  </a:gdLst>
                  <a:ahLst/>
                  <a:cxnLst>
                    <a:cxn ang="0">
                      <a:pos x="T0" y="T1"/>
                    </a:cxn>
                    <a:cxn ang="0">
                      <a:pos x="T2" y="T3"/>
                    </a:cxn>
                    <a:cxn ang="0">
                      <a:pos x="T4" y="T5"/>
                    </a:cxn>
                    <a:cxn ang="0">
                      <a:pos x="T6" y="T7"/>
                    </a:cxn>
                    <a:cxn ang="0">
                      <a:pos x="T8" y="T9"/>
                    </a:cxn>
                  </a:cxnLst>
                  <a:rect l="0" t="0" r="r" b="b"/>
                  <a:pathLst>
                    <a:path w="49" h="53">
                      <a:moveTo>
                        <a:pt x="0" y="27"/>
                      </a:moveTo>
                      <a:cubicBezTo>
                        <a:pt x="29" y="53"/>
                        <a:pt x="29" y="53"/>
                        <a:pt x="29" y="53"/>
                      </a:cubicBezTo>
                      <a:cubicBezTo>
                        <a:pt x="37" y="44"/>
                        <a:pt x="43" y="35"/>
                        <a:pt x="49" y="27"/>
                      </a:cubicBezTo>
                      <a:cubicBezTo>
                        <a:pt x="40" y="18"/>
                        <a:pt x="31" y="9"/>
                        <a:pt x="22" y="0"/>
                      </a:cubicBezTo>
                      <a:cubicBezTo>
                        <a:pt x="15" y="9"/>
                        <a:pt x="8" y="18"/>
                        <a:pt x="0" y="27"/>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5" name="Freeform 1343"/>
                <p:cNvSpPr/>
                <p:nvPr/>
              </p:nvSpPr>
              <p:spPr bwMode="auto">
                <a:xfrm>
                  <a:off x="2680" y="14"/>
                  <a:ext cx="21" cy="48"/>
                </a:xfrm>
                <a:custGeom>
                  <a:avLst/>
                  <a:gdLst>
                    <a:gd name="T0" fmla="*/ 0 w 9"/>
                    <a:gd name="T1" fmla="*/ 0 h 20"/>
                    <a:gd name="T2" fmla="*/ 0 w 9"/>
                    <a:gd name="T3" fmla="*/ 20 h 20"/>
                    <a:gd name="T4" fmla="*/ 9 w 9"/>
                    <a:gd name="T5" fmla="*/ 17 h 20"/>
                    <a:gd name="T6" fmla="*/ 0 w 9"/>
                    <a:gd name="T7" fmla="*/ 0 h 20"/>
                  </a:gdLst>
                  <a:ahLst/>
                  <a:cxnLst>
                    <a:cxn ang="0">
                      <a:pos x="T0" y="T1"/>
                    </a:cxn>
                    <a:cxn ang="0">
                      <a:pos x="T2" y="T3"/>
                    </a:cxn>
                    <a:cxn ang="0">
                      <a:pos x="T4" y="T5"/>
                    </a:cxn>
                    <a:cxn ang="0">
                      <a:pos x="T6" y="T7"/>
                    </a:cxn>
                  </a:cxnLst>
                  <a:rect l="0" t="0" r="r" b="b"/>
                  <a:pathLst>
                    <a:path w="9" h="20">
                      <a:moveTo>
                        <a:pt x="0" y="0"/>
                      </a:moveTo>
                      <a:cubicBezTo>
                        <a:pt x="0" y="20"/>
                        <a:pt x="0" y="20"/>
                        <a:pt x="0" y="20"/>
                      </a:cubicBezTo>
                      <a:cubicBezTo>
                        <a:pt x="3" y="19"/>
                        <a:pt x="6" y="18"/>
                        <a:pt x="9" y="17"/>
                      </a:cubicBezTo>
                      <a:cubicBezTo>
                        <a:pt x="6" y="11"/>
                        <a:pt x="3" y="6"/>
                        <a:pt x="0"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6" name="Freeform 1344"/>
                <p:cNvSpPr/>
                <p:nvPr/>
              </p:nvSpPr>
              <p:spPr bwMode="auto">
                <a:xfrm>
                  <a:off x="2850" y="4336"/>
                  <a:ext cx="17" cy="15"/>
                </a:xfrm>
                <a:custGeom>
                  <a:avLst/>
                  <a:gdLst>
                    <a:gd name="T0" fmla="*/ 0 w 7"/>
                    <a:gd name="T1" fmla="*/ 6 h 6"/>
                    <a:gd name="T2" fmla="*/ 7 w 7"/>
                    <a:gd name="T3" fmla="*/ 6 h 6"/>
                    <a:gd name="T4" fmla="*/ 4 w 7"/>
                    <a:gd name="T5" fmla="*/ 0 h 6"/>
                    <a:gd name="T6" fmla="*/ 0 w 7"/>
                    <a:gd name="T7" fmla="*/ 6 h 6"/>
                  </a:gdLst>
                  <a:ahLst/>
                  <a:cxnLst>
                    <a:cxn ang="0">
                      <a:pos x="T0" y="T1"/>
                    </a:cxn>
                    <a:cxn ang="0">
                      <a:pos x="T2" y="T3"/>
                    </a:cxn>
                    <a:cxn ang="0">
                      <a:pos x="T4" y="T5"/>
                    </a:cxn>
                    <a:cxn ang="0">
                      <a:pos x="T6" y="T7"/>
                    </a:cxn>
                  </a:cxnLst>
                  <a:rect l="0" t="0" r="r" b="b"/>
                  <a:pathLst>
                    <a:path w="7" h="6">
                      <a:moveTo>
                        <a:pt x="0" y="6"/>
                      </a:moveTo>
                      <a:cubicBezTo>
                        <a:pt x="7" y="6"/>
                        <a:pt x="7" y="6"/>
                        <a:pt x="7" y="6"/>
                      </a:cubicBezTo>
                      <a:cubicBezTo>
                        <a:pt x="6" y="4"/>
                        <a:pt x="5" y="2"/>
                        <a:pt x="4" y="0"/>
                      </a:cubicBezTo>
                      <a:cubicBezTo>
                        <a:pt x="3" y="3"/>
                        <a:pt x="1" y="4"/>
                        <a:pt x="0" y="6"/>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7" name="Freeform 1345"/>
                <p:cNvSpPr/>
                <p:nvPr/>
              </p:nvSpPr>
              <p:spPr bwMode="auto">
                <a:xfrm>
                  <a:off x="2673" y="300"/>
                  <a:ext cx="52" cy="145"/>
                </a:xfrm>
                <a:custGeom>
                  <a:avLst/>
                  <a:gdLst>
                    <a:gd name="T0" fmla="*/ 1 w 22"/>
                    <a:gd name="T1" fmla="*/ 25 h 61"/>
                    <a:gd name="T2" fmla="*/ 7 w 22"/>
                    <a:gd name="T3" fmla="*/ 61 h 61"/>
                    <a:gd name="T4" fmla="*/ 22 w 22"/>
                    <a:gd name="T5" fmla="*/ 43 h 61"/>
                    <a:gd name="T6" fmla="*/ 12 w 22"/>
                    <a:gd name="T7" fmla="*/ 0 h 61"/>
                    <a:gd name="T8" fmla="*/ 1 w 22"/>
                    <a:gd name="T9" fmla="*/ 25 h 61"/>
                  </a:gdLst>
                  <a:ahLst/>
                  <a:cxnLst>
                    <a:cxn ang="0">
                      <a:pos x="T0" y="T1"/>
                    </a:cxn>
                    <a:cxn ang="0">
                      <a:pos x="T2" y="T3"/>
                    </a:cxn>
                    <a:cxn ang="0">
                      <a:pos x="T4" y="T5"/>
                    </a:cxn>
                    <a:cxn ang="0">
                      <a:pos x="T6" y="T7"/>
                    </a:cxn>
                    <a:cxn ang="0">
                      <a:pos x="T8" y="T9"/>
                    </a:cxn>
                  </a:cxnLst>
                  <a:rect l="0" t="0" r="r" b="b"/>
                  <a:pathLst>
                    <a:path w="22" h="61">
                      <a:moveTo>
                        <a:pt x="1" y="25"/>
                      </a:moveTo>
                      <a:cubicBezTo>
                        <a:pt x="0" y="39"/>
                        <a:pt x="3" y="52"/>
                        <a:pt x="7" y="61"/>
                      </a:cubicBezTo>
                      <a:cubicBezTo>
                        <a:pt x="12" y="55"/>
                        <a:pt x="16" y="49"/>
                        <a:pt x="22" y="43"/>
                      </a:cubicBezTo>
                      <a:cubicBezTo>
                        <a:pt x="15" y="31"/>
                        <a:pt x="12" y="15"/>
                        <a:pt x="12" y="0"/>
                      </a:cubicBezTo>
                      <a:cubicBezTo>
                        <a:pt x="7" y="8"/>
                        <a:pt x="4" y="16"/>
                        <a:pt x="1" y="25"/>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8" name="Freeform 1346"/>
                <p:cNvSpPr/>
                <p:nvPr/>
              </p:nvSpPr>
              <p:spPr bwMode="auto">
                <a:xfrm>
                  <a:off x="2824" y="2756"/>
                  <a:ext cx="14" cy="76"/>
                </a:xfrm>
                <a:custGeom>
                  <a:avLst/>
                  <a:gdLst>
                    <a:gd name="T0" fmla="*/ 1 w 6"/>
                    <a:gd name="T1" fmla="*/ 26 h 32"/>
                    <a:gd name="T2" fmla="*/ 6 w 6"/>
                    <a:gd name="T3" fmla="*/ 32 h 32"/>
                    <a:gd name="T4" fmla="*/ 5 w 6"/>
                    <a:gd name="T5" fmla="*/ 3 h 32"/>
                    <a:gd name="T6" fmla="*/ 0 w 6"/>
                    <a:gd name="T7" fmla="*/ 0 h 32"/>
                    <a:gd name="T8" fmla="*/ 1 w 6"/>
                    <a:gd name="T9" fmla="*/ 26 h 32"/>
                  </a:gdLst>
                  <a:ahLst/>
                  <a:cxnLst>
                    <a:cxn ang="0">
                      <a:pos x="T0" y="T1"/>
                    </a:cxn>
                    <a:cxn ang="0">
                      <a:pos x="T2" y="T3"/>
                    </a:cxn>
                    <a:cxn ang="0">
                      <a:pos x="T4" y="T5"/>
                    </a:cxn>
                    <a:cxn ang="0">
                      <a:pos x="T6" y="T7"/>
                    </a:cxn>
                    <a:cxn ang="0">
                      <a:pos x="T8" y="T9"/>
                    </a:cxn>
                  </a:cxnLst>
                  <a:rect l="0" t="0" r="r" b="b"/>
                  <a:pathLst>
                    <a:path w="6" h="32">
                      <a:moveTo>
                        <a:pt x="1" y="26"/>
                      </a:moveTo>
                      <a:cubicBezTo>
                        <a:pt x="3" y="28"/>
                        <a:pt x="4" y="30"/>
                        <a:pt x="6" y="32"/>
                      </a:cubicBezTo>
                      <a:cubicBezTo>
                        <a:pt x="5" y="3"/>
                        <a:pt x="5" y="3"/>
                        <a:pt x="5" y="3"/>
                      </a:cubicBezTo>
                      <a:cubicBezTo>
                        <a:pt x="4" y="2"/>
                        <a:pt x="2" y="1"/>
                        <a:pt x="0" y="0"/>
                      </a:cubicBezTo>
                      <a:cubicBezTo>
                        <a:pt x="1" y="26"/>
                        <a:pt x="1" y="26"/>
                        <a:pt x="1" y="26"/>
                      </a:cubicBezTo>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9" name="Freeform 1347"/>
                <p:cNvSpPr/>
                <p:nvPr/>
              </p:nvSpPr>
              <p:spPr bwMode="auto">
                <a:xfrm>
                  <a:off x="2666" y="-7"/>
                  <a:ext cx="9" cy="76"/>
                </a:xfrm>
                <a:custGeom>
                  <a:avLst/>
                  <a:gdLst>
                    <a:gd name="T0" fmla="*/ 4 w 4"/>
                    <a:gd name="T1" fmla="*/ 6 h 32"/>
                    <a:gd name="T2" fmla="*/ 2 w 4"/>
                    <a:gd name="T3" fmla="*/ 0 h 32"/>
                    <a:gd name="T4" fmla="*/ 0 w 4"/>
                    <a:gd name="T5" fmla="*/ 1 h 32"/>
                    <a:gd name="T6" fmla="*/ 0 w 4"/>
                    <a:gd name="T7" fmla="*/ 32 h 32"/>
                    <a:gd name="T8" fmla="*/ 4 w 4"/>
                    <a:gd name="T9" fmla="*/ 30 h 32"/>
                    <a:gd name="T10" fmla="*/ 4 w 4"/>
                    <a:gd name="T11" fmla="*/ 6 h 32"/>
                  </a:gdLst>
                  <a:ahLst/>
                  <a:cxnLst>
                    <a:cxn ang="0">
                      <a:pos x="T0" y="T1"/>
                    </a:cxn>
                    <a:cxn ang="0">
                      <a:pos x="T2" y="T3"/>
                    </a:cxn>
                    <a:cxn ang="0">
                      <a:pos x="T4" y="T5"/>
                    </a:cxn>
                    <a:cxn ang="0">
                      <a:pos x="T6" y="T7"/>
                    </a:cxn>
                    <a:cxn ang="0">
                      <a:pos x="T8" y="T9"/>
                    </a:cxn>
                    <a:cxn ang="0">
                      <a:pos x="T10" y="T11"/>
                    </a:cxn>
                  </a:cxnLst>
                  <a:rect l="0" t="0" r="r" b="b"/>
                  <a:pathLst>
                    <a:path w="4" h="32">
                      <a:moveTo>
                        <a:pt x="4" y="6"/>
                      </a:moveTo>
                      <a:cubicBezTo>
                        <a:pt x="4" y="4"/>
                        <a:pt x="3" y="2"/>
                        <a:pt x="2" y="0"/>
                      </a:cubicBezTo>
                      <a:cubicBezTo>
                        <a:pt x="0" y="1"/>
                        <a:pt x="0" y="1"/>
                        <a:pt x="0" y="1"/>
                      </a:cubicBezTo>
                      <a:cubicBezTo>
                        <a:pt x="0" y="32"/>
                        <a:pt x="0" y="32"/>
                        <a:pt x="0" y="32"/>
                      </a:cubicBezTo>
                      <a:cubicBezTo>
                        <a:pt x="1" y="31"/>
                        <a:pt x="3" y="31"/>
                        <a:pt x="4" y="30"/>
                      </a:cubicBezTo>
                      <a:lnTo>
                        <a:pt x="4" y="6"/>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0" name="Freeform 1348"/>
                <p:cNvSpPr/>
                <p:nvPr/>
              </p:nvSpPr>
              <p:spPr bwMode="auto">
                <a:xfrm>
                  <a:off x="2755" y="2134"/>
                  <a:ext cx="60" cy="99"/>
                </a:xfrm>
                <a:custGeom>
                  <a:avLst/>
                  <a:gdLst>
                    <a:gd name="T0" fmla="*/ 18 w 25"/>
                    <a:gd name="T1" fmla="*/ 42 h 42"/>
                    <a:gd name="T2" fmla="*/ 25 w 25"/>
                    <a:gd name="T3" fmla="*/ 25 h 42"/>
                    <a:gd name="T4" fmla="*/ 8 w 25"/>
                    <a:gd name="T5" fmla="*/ 0 h 42"/>
                    <a:gd name="T6" fmla="*/ 0 w 25"/>
                    <a:gd name="T7" fmla="*/ 20 h 42"/>
                    <a:gd name="T8" fmla="*/ 18 w 25"/>
                    <a:gd name="T9" fmla="*/ 42 h 42"/>
                  </a:gdLst>
                  <a:ahLst/>
                  <a:cxnLst>
                    <a:cxn ang="0">
                      <a:pos x="T0" y="T1"/>
                    </a:cxn>
                    <a:cxn ang="0">
                      <a:pos x="T2" y="T3"/>
                    </a:cxn>
                    <a:cxn ang="0">
                      <a:pos x="T4" y="T5"/>
                    </a:cxn>
                    <a:cxn ang="0">
                      <a:pos x="T6" y="T7"/>
                    </a:cxn>
                    <a:cxn ang="0">
                      <a:pos x="T8" y="T9"/>
                    </a:cxn>
                  </a:cxnLst>
                  <a:rect l="0" t="0" r="r" b="b"/>
                  <a:pathLst>
                    <a:path w="25" h="42">
                      <a:moveTo>
                        <a:pt x="18" y="42"/>
                      </a:moveTo>
                      <a:cubicBezTo>
                        <a:pt x="21" y="36"/>
                        <a:pt x="23" y="30"/>
                        <a:pt x="25" y="25"/>
                      </a:cubicBezTo>
                      <a:cubicBezTo>
                        <a:pt x="18" y="15"/>
                        <a:pt x="13" y="7"/>
                        <a:pt x="8" y="0"/>
                      </a:cubicBezTo>
                      <a:cubicBezTo>
                        <a:pt x="7" y="5"/>
                        <a:pt x="4" y="12"/>
                        <a:pt x="0" y="20"/>
                      </a:cubicBezTo>
                      <a:cubicBezTo>
                        <a:pt x="18" y="42"/>
                        <a:pt x="18" y="42"/>
                        <a:pt x="18" y="42"/>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1" name="Freeform 1349"/>
                <p:cNvSpPr/>
                <p:nvPr/>
              </p:nvSpPr>
              <p:spPr bwMode="auto">
                <a:xfrm>
                  <a:off x="2710" y="1696"/>
                  <a:ext cx="55" cy="137"/>
                </a:xfrm>
                <a:custGeom>
                  <a:avLst/>
                  <a:gdLst>
                    <a:gd name="T0" fmla="*/ 0 w 23"/>
                    <a:gd name="T1" fmla="*/ 54 h 58"/>
                    <a:gd name="T2" fmla="*/ 17 w 23"/>
                    <a:gd name="T3" fmla="*/ 58 h 58"/>
                    <a:gd name="T4" fmla="*/ 23 w 23"/>
                    <a:gd name="T5" fmla="*/ 5 h 58"/>
                    <a:gd name="T6" fmla="*/ 11 w 23"/>
                    <a:gd name="T7" fmla="*/ 0 h 58"/>
                    <a:gd name="T8" fmla="*/ 0 w 23"/>
                    <a:gd name="T9" fmla="*/ 54 h 58"/>
                  </a:gdLst>
                  <a:ahLst/>
                  <a:cxnLst>
                    <a:cxn ang="0">
                      <a:pos x="T0" y="T1"/>
                    </a:cxn>
                    <a:cxn ang="0">
                      <a:pos x="T2" y="T3"/>
                    </a:cxn>
                    <a:cxn ang="0">
                      <a:pos x="T4" y="T5"/>
                    </a:cxn>
                    <a:cxn ang="0">
                      <a:pos x="T6" y="T7"/>
                    </a:cxn>
                    <a:cxn ang="0">
                      <a:pos x="T8" y="T9"/>
                    </a:cxn>
                  </a:cxnLst>
                  <a:rect l="0" t="0" r="r" b="b"/>
                  <a:pathLst>
                    <a:path w="23" h="58">
                      <a:moveTo>
                        <a:pt x="0" y="54"/>
                      </a:moveTo>
                      <a:cubicBezTo>
                        <a:pt x="5" y="56"/>
                        <a:pt x="11" y="57"/>
                        <a:pt x="17" y="58"/>
                      </a:cubicBezTo>
                      <a:cubicBezTo>
                        <a:pt x="23" y="5"/>
                        <a:pt x="23" y="5"/>
                        <a:pt x="23" y="5"/>
                      </a:cubicBezTo>
                      <a:cubicBezTo>
                        <a:pt x="19" y="4"/>
                        <a:pt x="15" y="2"/>
                        <a:pt x="11" y="0"/>
                      </a:cubicBezTo>
                      <a:cubicBezTo>
                        <a:pt x="0" y="54"/>
                        <a:pt x="0" y="54"/>
                        <a:pt x="0" y="54"/>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2" name="Freeform 1350"/>
                <p:cNvSpPr/>
                <p:nvPr/>
              </p:nvSpPr>
              <p:spPr bwMode="auto">
                <a:xfrm>
                  <a:off x="2670" y="1339"/>
                  <a:ext cx="71" cy="246"/>
                </a:xfrm>
                <a:custGeom>
                  <a:avLst/>
                  <a:gdLst>
                    <a:gd name="T0" fmla="*/ 1 w 30"/>
                    <a:gd name="T1" fmla="*/ 52 h 104"/>
                    <a:gd name="T2" fmla="*/ 12 w 30"/>
                    <a:gd name="T3" fmla="*/ 104 h 104"/>
                    <a:gd name="T4" fmla="*/ 30 w 30"/>
                    <a:gd name="T5" fmla="*/ 4 h 104"/>
                    <a:gd name="T6" fmla="*/ 25 w 30"/>
                    <a:gd name="T7" fmla="*/ 0 h 104"/>
                    <a:gd name="T8" fmla="*/ 1 w 30"/>
                    <a:gd name="T9" fmla="*/ 52 h 104"/>
                  </a:gdLst>
                  <a:ahLst/>
                  <a:cxnLst>
                    <a:cxn ang="0">
                      <a:pos x="T0" y="T1"/>
                    </a:cxn>
                    <a:cxn ang="0">
                      <a:pos x="T2" y="T3"/>
                    </a:cxn>
                    <a:cxn ang="0">
                      <a:pos x="T4" y="T5"/>
                    </a:cxn>
                    <a:cxn ang="0">
                      <a:pos x="T6" y="T7"/>
                    </a:cxn>
                    <a:cxn ang="0">
                      <a:pos x="T8" y="T9"/>
                    </a:cxn>
                  </a:cxnLst>
                  <a:rect l="0" t="0" r="r" b="b"/>
                  <a:pathLst>
                    <a:path w="30" h="104">
                      <a:moveTo>
                        <a:pt x="1" y="52"/>
                      </a:moveTo>
                      <a:cubicBezTo>
                        <a:pt x="0" y="72"/>
                        <a:pt x="3" y="90"/>
                        <a:pt x="12" y="104"/>
                      </a:cubicBezTo>
                      <a:cubicBezTo>
                        <a:pt x="30" y="4"/>
                        <a:pt x="30" y="4"/>
                        <a:pt x="30" y="4"/>
                      </a:cubicBezTo>
                      <a:cubicBezTo>
                        <a:pt x="28" y="3"/>
                        <a:pt x="27" y="1"/>
                        <a:pt x="25" y="0"/>
                      </a:cubicBezTo>
                      <a:cubicBezTo>
                        <a:pt x="12" y="18"/>
                        <a:pt x="2" y="35"/>
                        <a:pt x="1" y="52"/>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3" name="Freeform 1351"/>
                <p:cNvSpPr/>
                <p:nvPr/>
              </p:nvSpPr>
              <p:spPr bwMode="auto">
                <a:xfrm>
                  <a:off x="2807" y="2747"/>
                  <a:ext cx="15" cy="66"/>
                </a:xfrm>
                <a:custGeom>
                  <a:avLst/>
                  <a:gdLst>
                    <a:gd name="T0" fmla="*/ 1 w 6"/>
                    <a:gd name="T1" fmla="*/ 20 h 28"/>
                    <a:gd name="T2" fmla="*/ 6 w 6"/>
                    <a:gd name="T3" fmla="*/ 28 h 28"/>
                    <a:gd name="T4" fmla="*/ 6 w 6"/>
                    <a:gd name="T5" fmla="*/ 3 h 28"/>
                    <a:gd name="T6" fmla="*/ 0 w 6"/>
                    <a:gd name="T7" fmla="*/ 0 h 28"/>
                    <a:gd name="T8" fmla="*/ 1 w 6"/>
                    <a:gd name="T9" fmla="*/ 20 h 28"/>
                  </a:gdLst>
                  <a:ahLst/>
                  <a:cxnLst>
                    <a:cxn ang="0">
                      <a:pos x="T0" y="T1"/>
                    </a:cxn>
                    <a:cxn ang="0">
                      <a:pos x="T2" y="T3"/>
                    </a:cxn>
                    <a:cxn ang="0">
                      <a:pos x="T4" y="T5"/>
                    </a:cxn>
                    <a:cxn ang="0">
                      <a:pos x="T6" y="T7"/>
                    </a:cxn>
                    <a:cxn ang="0">
                      <a:pos x="T8" y="T9"/>
                    </a:cxn>
                  </a:cxnLst>
                  <a:rect l="0" t="0" r="r" b="b"/>
                  <a:pathLst>
                    <a:path w="6" h="28">
                      <a:moveTo>
                        <a:pt x="1" y="20"/>
                      </a:moveTo>
                      <a:cubicBezTo>
                        <a:pt x="2" y="23"/>
                        <a:pt x="4" y="25"/>
                        <a:pt x="6" y="28"/>
                      </a:cubicBezTo>
                      <a:cubicBezTo>
                        <a:pt x="6" y="3"/>
                        <a:pt x="6" y="3"/>
                        <a:pt x="6" y="3"/>
                      </a:cubicBezTo>
                      <a:cubicBezTo>
                        <a:pt x="4" y="2"/>
                        <a:pt x="2" y="1"/>
                        <a:pt x="0" y="0"/>
                      </a:cubicBezTo>
                      <a:cubicBezTo>
                        <a:pt x="1" y="20"/>
                        <a:pt x="1" y="20"/>
                        <a:pt x="1" y="20"/>
                      </a:cubicBezTo>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4" name="Freeform 1352"/>
                <p:cNvSpPr/>
                <p:nvPr/>
              </p:nvSpPr>
              <p:spPr bwMode="auto">
                <a:xfrm>
                  <a:off x="2819" y="3946"/>
                  <a:ext cx="95" cy="104"/>
                </a:xfrm>
                <a:custGeom>
                  <a:avLst/>
                  <a:gdLst>
                    <a:gd name="T0" fmla="*/ 40 w 40"/>
                    <a:gd name="T1" fmla="*/ 30 h 44"/>
                    <a:gd name="T2" fmla="*/ 11 w 40"/>
                    <a:gd name="T3" fmla="*/ 0 h 44"/>
                    <a:gd name="T4" fmla="*/ 0 w 40"/>
                    <a:gd name="T5" fmla="*/ 13 h 44"/>
                    <a:gd name="T6" fmla="*/ 29 w 40"/>
                    <a:gd name="T7" fmla="*/ 44 h 44"/>
                    <a:gd name="T8" fmla="*/ 40 w 40"/>
                    <a:gd name="T9" fmla="*/ 30 h 44"/>
                  </a:gdLst>
                  <a:ahLst/>
                  <a:cxnLst>
                    <a:cxn ang="0">
                      <a:pos x="T0" y="T1"/>
                    </a:cxn>
                    <a:cxn ang="0">
                      <a:pos x="T2" y="T3"/>
                    </a:cxn>
                    <a:cxn ang="0">
                      <a:pos x="T4" y="T5"/>
                    </a:cxn>
                    <a:cxn ang="0">
                      <a:pos x="T6" y="T7"/>
                    </a:cxn>
                    <a:cxn ang="0">
                      <a:pos x="T8" y="T9"/>
                    </a:cxn>
                  </a:cxnLst>
                  <a:rect l="0" t="0" r="r" b="b"/>
                  <a:pathLst>
                    <a:path w="40" h="44">
                      <a:moveTo>
                        <a:pt x="40" y="30"/>
                      </a:moveTo>
                      <a:cubicBezTo>
                        <a:pt x="35" y="18"/>
                        <a:pt x="24" y="6"/>
                        <a:pt x="11" y="0"/>
                      </a:cubicBezTo>
                      <a:cubicBezTo>
                        <a:pt x="7" y="4"/>
                        <a:pt x="3" y="8"/>
                        <a:pt x="0" y="13"/>
                      </a:cubicBezTo>
                      <a:cubicBezTo>
                        <a:pt x="13" y="19"/>
                        <a:pt x="24" y="32"/>
                        <a:pt x="29" y="44"/>
                      </a:cubicBezTo>
                      <a:cubicBezTo>
                        <a:pt x="33" y="40"/>
                        <a:pt x="36" y="35"/>
                        <a:pt x="40" y="30"/>
                      </a:cubicBezTo>
                      <a:close/>
                    </a:path>
                  </a:pathLst>
                </a:custGeom>
                <a:solidFill>
                  <a:srgbClr val="AB87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5" name="Freeform 1353"/>
                <p:cNvSpPr/>
                <p:nvPr/>
              </p:nvSpPr>
              <p:spPr bwMode="auto">
                <a:xfrm>
                  <a:off x="2713" y="2193"/>
                  <a:ext cx="78" cy="99"/>
                </a:xfrm>
                <a:custGeom>
                  <a:avLst/>
                  <a:gdLst>
                    <a:gd name="T0" fmla="*/ 0 w 33"/>
                    <a:gd name="T1" fmla="*/ 24 h 42"/>
                    <a:gd name="T2" fmla="*/ 19 w 33"/>
                    <a:gd name="T3" fmla="*/ 42 h 42"/>
                    <a:gd name="T4" fmla="*/ 33 w 33"/>
                    <a:gd name="T5" fmla="*/ 22 h 42"/>
                    <a:gd name="T6" fmla="*/ 15 w 33"/>
                    <a:gd name="T7" fmla="*/ 0 h 42"/>
                    <a:gd name="T8" fmla="*/ 0 w 33"/>
                    <a:gd name="T9" fmla="*/ 24 h 42"/>
                  </a:gdLst>
                  <a:ahLst/>
                  <a:cxnLst>
                    <a:cxn ang="0">
                      <a:pos x="T0" y="T1"/>
                    </a:cxn>
                    <a:cxn ang="0">
                      <a:pos x="T2" y="T3"/>
                    </a:cxn>
                    <a:cxn ang="0">
                      <a:pos x="T4" y="T5"/>
                    </a:cxn>
                    <a:cxn ang="0">
                      <a:pos x="T6" y="T7"/>
                    </a:cxn>
                    <a:cxn ang="0">
                      <a:pos x="T8" y="T9"/>
                    </a:cxn>
                  </a:cxnLst>
                  <a:rect l="0" t="0" r="r" b="b"/>
                  <a:pathLst>
                    <a:path w="33" h="42">
                      <a:moveTo>
                        <a:pt x="0" y="24"/>
                      </a:moveTo>
                      <a:cubicBezTo>
                        <a:pt x="19" y="42"/>
                        <a:pt x="19" y="42"/>
                        <a:pt x="19" y="42"/>
                      </a:cubicBezTo>
                      <a:cubicBezTo>
                        <a:pt x="24" y="35"/>
                        <a:pt x="29" y="28"/>
                        <a:pt x="33" y="22"/>
                      </a:cubicBezTo>
                      <a:cubicBezTo>
                        <a:pt x="15" y="0"/>
                        <a:pt x="15" y="0"/>
                        <a:pt x="15" y="0"/>
                      </a:cubicBezTo>
                      <a:cubicBezTo>
                        <a:pt x="11" y="7"/>
                        <a:pt x="6" y="15"/>
                        <a:pt x="0" y="24"/>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6" name="Freeform 1354"/>
                <p:cNvSpPr/>
                <p:nvPr/>
              </p:nvSpPr>
              <p:spPr bwMode="auto">
                <a:xfrm>
                  <a:off x="2651" y="0"/>
                  <a:ext cx="10" cy="76"/>
                </a:xfrm>
                <a:custGeom>
                  <a:avLst/>
                  <a:gdLst>
                    <a:gd name="T0" fmla="*/ 4 w 4"/>
                    <a:gd name="T1" fmla="*/ 0 h 32"/>
                    <a:gd name="T2" fmla="*/ 0 w 4"/>
                    <a:gd name="T3" fmla="*/ 3 h 32"/>
                    <a:gd name="T4" fmla="*/ 0 w 4"/>
                    <a:gd name="T5" fmla="*/ 32 h 32"/>
                    <a:gd name="T6" fmla="*/ 4 w 4"/>
                    <a:gd name="T7" fmla="*/ 30 h 32"/>
                    <a:gd name="T8" fmla="*/ 4 w 4"/>
                    <a:gd name="T9" fmla="*/ 0 h 32"/>
                  </a:gdLst>
                  <a:ahLst/>
                  <a:cxnLst>
                    <a:cxn ang="0">
                      <a:pos x="T0" y="T1"/>
                    </a:cxn>
                    <a:cxn ang="0">
                      <a:pos x="T2" y="T3"/>
                    </a:cxn>
                    <a:cxn ang="0">
                      <a:pos x="T4" y="T5"/>
                    </a:cxn>
                    <a:cxn ang="0">
                      <a:pos x="T6" y="T7"/>
                    </a:cxn>
                    <a:cxn ang="0">
                      <a:pos x="T8" y="T9"/>
                    </a:cxn>
                  </a:cxnLst>
                  <a:rect l="0" t="0" r="r" b="b"/>
                  <a:pathLst>
                    <a:path w="4" h="32">
                      <a:moveTo>
                        <a:pt x="4" y="0"/>
                      </a:moveTo>
                      <a:cubicBezTo>
                        <a:pt x="3" y="1"/>
                        <a:pt x="2" y="2"/>
                        <a:pt x="0" y="3"/>
                      </a:cubicBezTo>
                      <a:cubicBezTo>
                        <a:pt x="0" y="32"/>
                        <a:pt x="0" y="32"/>
                        <a:pt x="0" y="32"/>
                      </a:cubicBezTo>
                      <a:cubicBezTo>
                        <a:pt x="1" y="31"/>
                        <a:pt x="3" y="31"/>
                        <a:pt x="4" y="30"/>
                      </a:cubicBezTo>
                      <a:lnTo>
                        <a:pt x="4"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7" name="Freeform 1355"/>
                <p:cNvSpPr/>
                <p:nvPr/>
              </p:nvSpPr>
              <p:spPr bwMode="auto">
                <a:xfrm>
                  <a:off x="2703" y="2626"/>
                  <a:ext cx="112" cy="83"/>
                </a:xfrm>
                <a:custGeom>
                  <a:avLst/>
                  <a:gdLst>
                    <a:gd name="T0" fmla="*/ 0 w 47"/>
                    <a:gd name="T1" fmla="*/ 14 h 35"/>
                    <a:gd name="T2" fmla="*/ 31 w 47"/>
                    <a:gd name="T3" fmla="*/ 35 h 35"/>
                    <a:gd name="T4" fmla="*/ 47 w 47"/>
                    <a:gd name="T5" fmla="*/ 21 h 35"/>
                    <a:gd name="T6" fmla="*/ 17 w 47"/>
                    <a:gd name="T7" fmla="*/ 0 h 35"/>
                    <a:gd name="T8" fmla="*/ 0 w 47"/>
                    <a:gd name="T9" fmla="*/ 14 h 35"/>
                  </a:gdLst>
                  <a:ahLst/>
                  <a:cxnLst>
                    <a:cxn ang="0">
                      <a:pos x="T0" y="T1"/>
                    </a:cxn>
                    <a:cxn ang="0">
                      <a:pos x="T2" y="T3"/>
                    </a:cxn>
                    <a:cxn ang="0">
                      <a:pos x="T4" y="T5"/>
                    </a:cxn>
                    <a:cxn ang="0">
                      <a:pos x="T6" y="T7"/>
                    </a:cxn>
                    <a:cxn ang="0">
                      <a:pos x="T8" y="T9"/>
                    </a:cxn>
                  </a:cxnLst>
                  <a:rect l="0" t="0" r="r" b="b"/>
                  <a:pathLst>
                    <a:path w="47" h="35">
                      <a:moveTo>
                        <a:pt x="0" y="14"/>
                      </a:moveTo>
                      <a:cubicBezTo>
                        <a:pt x="11" y="21"/>
                        <a:pt x="21" y="28"/>
                        <a:pt x="31" y="35"/>
                      </a:cubicBezTo>
                      <a:cubicBezTo>
                        <a:pt x="37" y="30"/>
                        <a:pt x="42" y="26"/>
                        <a:pt x="47" y="21"/>
                      </a:cubicBezTo>
                      <a:cubicBezTo>
                        <a:pt x="17" y="0"/>
                        <a:pt x="17" y="0"/>
                        <a:pt x="17" y="0"/>
                      </a:cubicBezTo>
                      <a:cubicBezTo>
                        <a:pt x="11" y="5"/>
                        <a:pt x="6" y="10"/>
                        <a:pt x="0" y="14"/>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8" name="Freeform 1356"/>
                <p:cNvSpPr/>
                <p:nvPr/>
              </p:nvSpPr>
              <p:spPr bwMode="auto">
                <a:xfrm>
                  <a:off x="2230" y="-35"/>
                  <a:ext cx="433" cy="257"/>
                </a:xfrm>
                <a:custGeom>
                  <a:avLst/>
                  <a:gdLst>
                    <a:gd name="T0" fmla="*/ 15 w 183"/>
                    <a:gd name="T1" fmla="*/ 57 h 109"/>
                    <a:gd name="T2" fmla="*/ 0 w 183"/>
                    <a:gd name="T3" fmla="*/ 69 h 109"/>
                    <a:gd name="T4" fmla="*/ 42 w 183"/>
                    <a:gd name="T5" fmla="*/ 109 h 109"/>
                    <a:gd name="T6" fmla="*/ 183 w 183"/>
                    <a:gd name="T7" fmla="*/ 7 h 109"/>
                    <a:gd name="T8" fmla="*/ 180 w 183"/>
                    <a:gd name="T9" fmla="*/ 0 h 109"/>
                    <a:gd name="T10" fmla="*/ 164 w 183"/>
                    <a:gd name="T11" fmla="*/ 0 h 109"/>
                    <a:gd name="T12" fmla="*/ 45 w 183"/>
                    <a:gd name="T13" fmla="*/ 86 h 109"/>
                    <a:gd name="T14" fmla="*/ 15 w 183"/>
                    <a:gd name="T15" fmla="*/ 57 h 1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3" h="109">
                      <a:moveTo>
                        <a:pt x="15" y="57"/>
                      </a:moveTo>
                      <a:cubicBezTo>
                        <a:pt x="0" y="69"/>
                        <a:pt x="0" y="69"/>
                        <a:pt x="0" y="69"/>
                      </a:cubicBezTo>
                      <a:cubicBezTo>
                        <a:pt x="21" y="100"/>
                        <a:pt x="34" y="109"/>
                        <a:pt x="42" y="109"/>
                      </a:cubicBezTo>
                      <a:cubicBezTo>
                        <a:pt x="70" y="109"/>
                        <a:pt x="152" y="36"/>
                        <a:pt x="183" y="7"/>
                      </a:cubicBezTo>
                      <a:cubicBezTo>
                        <a:pt x="182" y="4"/>
                        <a:pt x="181" y="2"/>
                        <a:pt x="180" y="0"/>
                      </a:cubicBezTo>
                      <a:cubicBezTo>
                        <a:pt x="164" y="0"/>
                        <a:pt x="164" y="0"/>
                        <a:pt x="164" y="0"/>
                      </a:cubicBezTo>
                      <a:cubicBezTo>
                        <a:pt x="127" y="31"/>
                        <a:pt x="61" y="88"/>
                        <a:pt x="45" y="86"/>
                      </a:cubicBezTo>
                      <a:cubicBezTo>
                        <a:pt x="41" y="85"/>
                        <a:pt x="24" y="70"/>
                        <a:pt x="15" y="57"/>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9" name="Freeform 1357"/>
                <p:cNvSpPr/>
                <p:nvPr/>
              </p:nvSpPr>
              <p:spPr bwMode="auto">
                <a:xfrm>
                  <a:off x="2680" y="1032"/>
                  <a:ext cx="47" cy="156"/>
                </a:xfrm>
                <a:custGeom>
                  <a:avLst/>
                  <a:gdLst>
                    <a:gd name="T0" fmla="*/ 0 w 20"/>
                    <a:gd name="T1" fmla="*/ 16 h 66"/>
                    <a:gd name="T2" fmla="*/ 18 w 20"/>
                    <a:gd name="T3" fmla="*/ 66 h 66"/>
                    <a:gd name="T4" fmla="*/ 20 w 20"/>
                    <a:gd name="T5" fmla="*/ 62 h 66"/>
                    <a:gd name="T6" fmla="*/ 4 w 20"/>
                    <a:gd name="T7" fmla="*/ 0 h 66"/>
                    <a:gd name="T8" fmla="*/ 0 w 20"/>
                    <a:gd name="T9" fmla="*/ 16 h 66"/>
                  </a:gdLst>
                  <a:ahLst/>
                  <a:cxnLst>
                    <a:cxn ang="0">
                      <a:pos x="T0" y="T1"/>
                    </a:cxn>
                    <a:cxn ang="0">
                      <a:pos x="T2" y="T3"/>
                    </a:cxn>
                    <a:cxn ang="0">
                      <a:pos x="T4" y="T5"/>
                    </a:cxn>
                    <a:cxn ang="0">
                      <a:pos x="T6" y="T7"/>
                    </a:cxn>
                    <a:cxn ang="0">
                      <a:pos x="T8" y="T9"/>
                    </a:cxn>
                  </a:cxnLst>
                  <a:rect l="0" t="0" r="r" b="b"/>
                  <a:pathLst>
                    <a:path w="20" h="66">
                      <a:moveTo>
                        <a:pt x="0" y="16"/>
                      </a:moveTo>
                      <a:cubicBezTo>
                        <a:pt x="18" y="66"/>
                        <a:pt x="18" y="66"/>
                        <a:pt x="18" y="66"/>
                      </a:cubicBezTo>
                      <a:cubicBezTo>
                        <a:pt x="18" y="65"/>
                        <a:pt x="19" y="63"/>
                        <a:pt x="20" y="62"/>
                      </a:cubicBezTo>
                      <a:cubicBezTo>
                        <a:pt x="16" y="53"/>
                        <a:pt x="8" y="20"/>
                        <a:pt x="4" y="0"/>
                      </a:cubicBezTo>
                      <a:cubicBezTo>
                        <a:pt x="2" y="5"/>
                        <a:pt x="1" y="10"/>
                        <a:pt x="0" y="16"/>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0" name="Freeform 1358"/>
                <p:cNvSpPr/>
                <p:nvPr/>
              </p:nvSpPr>
              <p:spPr bwMode="auto">
                <a:xfrm>
                  <a:off x="2670" y="1079"/>
                  <a:ext cx="48" cy="128"/>
                </a:xfrm>
                <a:custGeom>
                  <a:avLst/>
                  <a:gdLst>
                    <a:gd name="T0" fmla="*/ 0 w 20"/>
                    <a:gd name="T1" fmla="*/ 10 h 54"/>
                    <a:gd name="T2" fmla="*/ 18 w 20"/>
                    <a:gd name="T3" fmla="*/ 54 h 54"/>
                    <a:gd name="T4" fmla="*/ 20 w 20"/>
                    <a:gd name="T5" fmla="*/ 49 h 54"/>
                    <a:gd name="T6" fmla="*/ 3 w 20"/>
                    <a:gd name="T7" fmla="*/ 0 h 54"/>
                    <a:gd name="T8" fmla="*/ 0 w 20"/>
                    <a:gd name="T9" fmla="*/ 10 h 54"/>
                  </a:gdLst>
                  <a:ahLst/>
                  <a:cxnLst>
                    <a:cxn ang="0">
                      <a:pos x="T0" y="T1"/>
                    </a:cxn>
                    <a:cxn ang="0">
                      <a:pos x="T2" y="T3"/>
                    </a:cxn>
                    <a:cxn ang="0">
                      <a:pos x="T4" y="T5"/>
                    </a:cxn>
                    <a:cxn ang="0">
                      <a:pos x="T6" y="T7"/>
                    </a:cxn>
                    <a:cxn ang="0">
                      <a:pos x="T8" y="T9"/>
                    </a:cxn>
                  </a:cxnLst>
                  <a:rect l="0" t="0" r="r" b="b"/>
                  <a:pathLst>
                    <a:path w="20" h="54">
                      <a:moveTo>
                        <a:pt x="0" y="10"/>
                      </a:moveTo>
                      <a:cubicBezTo>
                        <a:pt x="18" y="54"/>
                        <a:pt x="18" y="54"/>
                        <a:pt x="18" y="54"/>
                      </a:cubicBezTo>
                      <a:cubicBezTo>
                        <a:pt x="19" y="52"/>
                        <a:pt x="19" y="50"/>
                        <a:pt x="20" y="49"/>
                      </a:cubicBezTo>
                      <a:cubicBezTo>
                        <a:pt x="3" y="0"/>
                        <a:pt x="3" y="0"/>
                        <a:pt x="3" y="0"/>
                      </a:cubicBezTo>
                      <a:cubicBezTo>
                        <a:pt x="0" y="10"/>
                        <a:pt x="0" y="10"/>
                        <a:pt x="0" y="10"/>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1" name="Freeform 1359"/>
                <p:cNvSpPr/>
                <p:nvPr/>
              </p:nvSpPr>
              <p:spPr bwMode="auto">
                <a:xfrm>
                  <a:off x="2637" y="12"/>
                  <a:ext cx="12" cy="64"/>
                </a:xfrm>
                <a:custGeom>
                  <a:avLst/>
                  <a:gdLst>
                    <a:gd name="T0" fmla="*/ 5 w 5"/>
                    <a:gd name="T1" fmla="*/ 0 h 27"/>
                    <a:gd name="T2" fmla="*/ 0 w 5"/>
                    <a:gd name="T3" fmla="*/ 4 h 27"/>
                    <a:gd name="T4" fmla="*/ 0 w 5"/>
                    <a:gd name="T5" fmla="*/ 25 h 27"/>
                    <a:gd name="T6" fmla="*/ 4 w 5"/>
                    <a:gd name="T7" fmla="*/ 27 h 27"/>
                    <a:gd name="T8" fmla="*/ 5 w 5"/>
                    <a:gd name="T9" fmla="*/ 0 h 27"/>
                  </a:gdLst>
                  <a:ahLst/>
                  <a:cxnLst>
                    <a:cxn ang="0">
                      <a:pos x="T0" y="T1"/>
                    </a:cxn>
                    <a:cxn ang="0">
                      <a:pos x="T2" y="T3"/>
                    </a:cxn>
                    <a:cxn ang="0">
                      <a:pos x="T4" y="T5"/>
                    </a:cxn>
                    <a:cxn ang="0">
                      <a:pos x="T6" y="T7"/>
                    </a:cxn>
                    <a:cxn ang="0">
                      <a:pos x="T8" y="T9"/>
                    </a:cxn>
                  </a:cxnLst>
                  <a:rect l="0" t="0" r="r" b="b"/>
                  <a:pathLst>
                    <a:path w="5" h="27">
                      <a:moveTo>
                        <a:pt x="5" y="0"/>
                      </a:moveTo>
                      <a:cubicBezTo>
                        <a:pt x="3" y="1"/>
                        <a:pt x="2" y="3"/>
                        <a:pt x="0" y="4"/>
                      </a:cubicBezTo>
                      <a:cubicBezTo>
                        <a:pt x="0" y="25"/>
                        <a:pt x="0" y="25"/>
                        <a:pt x="0" y="25"/>
                      </a:cubicBezTo>
                      <a:cubicBezTo>
                        <a:pt x="1" y="26"/>
                        <a:pt x="3" y="27"/>
                        <a:pt x="4" y="27"/>
                      </a:cubicBezTo>
                      <a:lnTo>
                        <a:pt x="5"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2" name="Freeform 1360"/>
                <p:cNvSpPr/>
                <p:nvPr/>
              </p:nvSpPr>
              <p:spPr bwMode="auto">
                <a:xfrm>
                  <a:off x="2554" y="2614"/>
                  <a:ext cx="289" cy="499"/>
                </a:xfrm>
                <a:custGeom>
                  <a:avLst/>
                  <a:gdLst>
                    <a:gd name="T0" fmla="*/ 98 w 122"/>
                    <a:gd name="T1" fmla="*/ 211 h 211"/>
                    <a:gd name="T2" fmla="*/ 122 w 122"/>
                    <a:gd name="T3" fmla="*/ 185 h 211"/>
                    <a:gd name="T4" fmla="*/ 51 w 122"/>
                    <a:gd name="T5" fmla="*/ 19 h 211"/>
                    <a:gd name="T6" fmla="*/ 38 w 122"/>
                    <a:gd name="T7" fmla="*/ 10 h 211"/>
                    <a:gd name="T8" fmla="*/ 42 w 122"/>
                    <a:gd name="T9" fmla="*/ 80 h 211"/>
                    <a:gd name="T10" fmla="*/ 34 w 122"/>
                    <a:gd name="T11" fmla="*/ 7 h 211"/>
                    <a:gd name="T12" fmla="*/ 24 w 122"/>
                    <a:gd name="T13" fmla="*/ 0 h 211"/>
                    <a:gd name="T14" fmla="*/ 50 w 122"/>
                    <a:gd name="T15" fmla="*/ 130 h 211"/>
                    <a:gd name="T16" fmla="*/ 85 w 122"/>
                    <a:gd name="T17" fmla="*/ 177 h 211"/>
                    <a:gd name="T18" fmla="*/ 98 w 122"/>
                    <a:gd name="T19" fmla="*/ 21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 h="211">
                      <a:moveTo>
                        <a:pt x="98" y="211"/>
                      </a:moveTo>
                      <a:cubicBezTo>
                        <a:pt x="107" y="205"/>
                        <a:pt x="115" y="196"/>
                        <a:pt x="122" y="185"/>
                      </a:cubicBezTo>
                      <a:cubicBezTo>
                        <a:pt x="115" y="126"/>
                        <a:pt x="39" y="88"/>
                        <a:pt x="51" y="19"/>
                      </a:cubicBezTo>
                      <a:cubicBezTo>
                        <a:pt x="47" y="16"/>
                        <a:pt x="42" y="13"/>
                        <a:pt x="38" y="10"/>
                      </a:cubicBezTo>
                      <a:cubicBezTo>
                        <a:pt x="27" y="29"/>
                        <a:pt x="38" y="68"/>
                        <a:pt x="42" y="80"/>
                      </a:cubicBezTo>
                      <a:cubicBezTo>
                        <a:pt x="34" y="72"/>
                        <a:pt x="22" y="24"/>
                        <a:pt x="34" y="7"/>
                      </a:cubicBezTo>
                      <a:cubicBezTo>
                        <a:pt x="31" y="5"/>
                        <a:pt x="27" y="3"/>
                        <a:pt x="24" y="0"/>
                      </a:cubicBezTo>
                      <a:cubicBezTo>
                        <a:pt x="0" y="58"/>
                        <a:pt x="23" y="95"/>
                        <a:pt x="50" y="130"/>
                      </a:cubicBezTo>
                      <a:cubicBezTo>
                        <a:pt x="72" y="129"/>
                        <a:pt x="101" y="143"/>
                        <a:pt x="85" y="177"/>
                      </a:cubicBezTo>
                      <a:cubicBezTo>
                        <a:pt x="91" y="188"/>
                        <a:pt x="96" y="199"/>
                        <a:pt x="98" y="211"/>
                      </a:cubicBezTo>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3" name="Freeform 1361"/>
                <p:cNvSpPr/>
                <p:nvPr/>
              </p:nvSpPr>
              <p:spPr bwMode="auto">
                <a:xfrm>
                  <a:off x="2786" y="2732"/>
                  <a:ext cx="19" cy="55"/>
                </a:xfrm>
                <a:custGeom>
                  <a:avLst/>
                  <a:gdLst>
                    <a:gd name="T0" fmla="*/ 8 w 8"/>
                    <a:gd name="T1" fmla="*/ 23 h 23"/>
                    <a:gd name="T2" fmla="*/ 7 w 8"/>
                    <a:gd name="T3" fmla="*/ 5 h 23"/>
                    <a:gd name="T4" fmla="*/ 0 w 8"/>
                    <a:gd name="T5" fmla="*/ 0 h 23"/>
                    <a:gd name="T6" fmla="*/ 8 w 8"/>
                    <a:gd name="T7" fmla="*/ 23 h 23"/>
                  </a:gdLst>
                  <a:ahLst/>
                  <a:cxnLst>
                    <a:cxn ang="0">
                      <a:pos x="T0" y="T1"/>
                    </a:cxn>
                    <a:cxn ang="0">
                      <a:pos x="T2" y="T3"/>
                    </a:cxn>
                    <a:cxn ang="0">
                      <a:pos x="T4" y="T5"/>
                    </a:cxn>
                    <a:cxn ang="0">
                      <a:pos x="T6" y="T7"/>
                    </a:cxn>
                  </a:cxnLst>
                  <a:rect l="0" t="0" r="r" b="b"/>
                  <a:pathLst>
                    <a:path w="8" h="23">
                      <a:moveTo>
                        <a:pt x="8" y="23"/>
                      </a:moveTo>
                      <a:cubicBezTo>
                        <a:pt x="7" y="5"/>
                        <a:pt x="7" y="5"/>
                        <a:pt x="7" y="5"/>
                      </a:cubicBezTo>
                      <a:cubicBezTo>
                        <a:pt x="5" y="3"/>
                        <a:pt x="3" y="1"/>
                        <a:pt x="0" y="0"/>
                      </a:cubicBezTo>
                      <a:cubicBezTo>
                        <a:pt x="1" y="9"/>
                        <a:pt x="4" y="16"/>
                        <a:pt x="8" y="23"/>
                      </a:cubicBezTo>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4" name="Freeform 1362"/>
                <p:cNvSpPr/>
                <p:nvPr/>
              </p:nvSpPr>
              <p:spPr bwMode="auto">
                <a:xfrm>
                  <a:off x="2668" y="2512"/>
                  <a:ext cx="123" cy="100"/>
                </a:xfrm>
                <a:custGeom>
                  <a:avLst/>
                  <a:gdLst>
                    <a:gd name="T0" fmla="*/ 0 w 52"/>
                    <a:gd name="T1" fmla="*/ 21 h 42"/>
                    <a:gd name="T2" fmla="*/ 31 w 52"/>
                    <a:gd name="T3" fmla="*/ 42 h 42"/>
                    <a:gd name="T4" fmla="*/ 52 w 52"/>
                    <a:gd name="T5" fmla="*/ 22 h 42"/>
                    <a:gd name="T6" fmla="*/ 23 w 52"/>
                    <a:gd name="T7" fmla="*/ 0 h 42"/>
                    <a:gd name="T8" fmla="*/ 0 w 52"/>
                    <a:gd name="T9" fmla="*/ 21 h 42"/>
                  </a:gdLst>
                  <a:ahLst/>
                  <a:cxnLst>
                    <a:cxn ang="0">
                      <a:pos x="T0" y="T1"/>
                    </a:cxn>
                    <a:cxn ang="0">
                      <a:pos x="T2" y="T3"/>
                    </a:cxn>
                    <a:cxn ang="0">
                      <a:pos x="T4" y="T5"/>
                    </a:cxn>
                    <a:cxn ang="0">
                      <a:pos x="T6" y="T7"/>
                    </a:cxn>
                    <a:cxn ang="0">
                      <a:pos x="T8" y="T9"/>
                    </a:cxn>
                  </a:cxnLst>
                  <a:rect l="0" t="0" r="r" b="b"/>
                  <a:pathLst>
                    <a:path w="52" h="42">
                      <a:moveTo>
                        <a:pt x="0" y="21"/>
                      </a:moveTo>
                      <a:cubicBezTo>
                        <a:pt x="31" y="42"/>
                        <a:pt x="31" y="42"/>
                        <a:pt x="31" y="42"/>
                      </a:cubicBezTo>
                      <a:cubicBezTo>
                        <a:pt x="38" y="36"/>
                        <a:pt x="45" y="29"/>
                        <a:pt x="52" y="22"/>
                      </a:cubicBezTo>
                      <a:cubicBezTo>
                        <a:pt x="23" y="0"/>
                        <a:pt x="23" y="0"/>
                        <a:pt x="23" y="0"/>
                      </a:cubicBezTo>
                      <a:cubicBezTo>
                        <a:pt x="15" y="7"/>
                        <a:pt x="8" y="14"/>
                        <a:pt x="0" y="21"/>
                      </a:cubicBezTo>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5" name="Freeform 1363"/>
                <p:cNvSpPr/>
                <p:nvPr/>
              </p:nvSpPr>
              <p:spPr bwMode="auto">
                <a:xfrm>
                  <a:off x="2635" y="388"/>
                  <a:ext cx="47" cy="140"/>
                </a:xfrm>
                <a:custGeom>
                  <a:avLst/>
                  <a:gdLst>
                    <a:gd name="T0" fmla="*/ 0 w 20"/>
                    <a:gd name="T1" fmla="*/ 59 h 59"/>
                    <a:gd name="T2" fmla="*/ 20 w 20"/>
                    <a:gd name="T3" fmla="*/ 28 h 59"/>
                    <a:gd name="T4" fmla="*/ 13 w 20"/>
                    <a:gd name="T5" fmla="*/ 0 h 59"/>
                    <a:gd name="T6" fmla="*/ 0 w 20"/>
                    <a:gd name="T7" fmla="*/ 59 h 59"/>
                  </a:gdLst>
                  <a:ahLst/>
                  <a:cxnLst>
                    <a:cxn ang="0">
                      <a:pos x="T0" y="T1"/>
                    </a:cxn>
                    <a:cxn ang="0">
                      <a:pos x="T2" y="T3"/>
                    </a:cxn>
                    <a:cxn ang="0">
                      <a:pos x="T4" y="T5"/>
                    </a:cxn>
                    <a:cxn ang="0">
                      <a:pos x="T6" y="T7"/>
                    </a:cxn>
                  </a:cxnLst>
                  <a:rect l="0" t="0" r="r" b="b"/>
                  <a:pathLst>
                    <a:path w="20" h="59">
                      <a:moveTo>
                        <a:pt x="0" y="59"/>
                      </a:moveTo>
                      <a:cubicBezTo>
                        <a:pt x="6" y="49"/>
                        <a:pt x="13" y="38"/>
                        <a:pt x="20" y="28"/>
                      </a:cubicBezTo>
                      <a:cubicBezTo>
                        <a:pt x="16" y="20"/>
                        <a:pt x="14" y="10"/>
                        <a:pt x="13" y="0"/>
                      </a:cubicBezTo>
                      <a:cubicBezTo>
                        <a:pt x="7" y="20"/>
                        <a:pt x="4" y="40"/>
                        <a:pt x="0" y="59"/>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6" name="Freeform 1364"/>
                <p:cNvSpPr/>
                <p:nvPr/>
              </p:nvSpPr>
              <p:spPr bwMode="auto">
                <a:xfrm>
                  <a:off x="2642" y="3523"/>
                  <a:ext cx="265" cy="343"/>
                </a:xfrm>
                <a:custGeom>
                  <a:avLst/>
                  <a:gdLst>
                    <a:gd name="T0" fmla="*/ 112 w 112"/>
                    <a:gd name="T1" fmla="*/ 108 h 145"/>
                    <a:gd name="T2" fmla="*/ 89 w 112"/>
                    <a:gd name="T3" fmla="*/ 97 h 145"/>
                    <a:gd name="T4" fmla="*/ 33 w 112"/>
                    <a:gd name="T5" fmla="*/ 115 h 145"/>
                    <a:gd name="T6" fmla="*/ 57 w 112"/>
                    <a:gd name="T7" fmla="*/ 57 h 145"/>
                    <a:gd name="T8" fmla="*/ 53 w 112"/>
                    <a:gd name="T9" fmla="*/ 1 h 145"/>
                    <a:gd name="T10" fmla="*/ 50 w 112"/>
                    <a:gd name="T11" fmla="*/ 0 h 145"/>
                    <a:gd name="T12" fmla="*/ 0 w 112"/>
                    <a:gd name="T13" fmla="*/ 145 h 145"/>
                    <a:gd name="T14" fmla="*/ 112 w 112"/>
                    <a:gd name="T15" fmla="*/ 108 h 1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 h="145">
                      <a:moveTo>
                        <a:pt x="112" y="108"/>
                      </a:moveTo>
                      <a:cubicBezTo>
                        <a:pt x="104" y="106"/>
                        <a:pt x="96" y="102"/>
                        <a:pt x="89" y="97"/>
                      </a:cubicBezTo>
                      <a:cubicBezTo>
                        <a:pt x="64" y="105"/>
                        <a:pt x="41" y="113"/>
                        <a:pt x="33" y="115"/>
                      </a:cubicBezTo>
                      <a:cubicBezTo>
                        <a:pt x="39" y="100"/>
                        <a:pt x="48" y="79"/>
                        <a:pt x="57" y="57"/>
                      </a:cubicBezTo>
                      <a:cubicBezTo>
                        <a:pt x="50" y="40"/>
                        <a:pt x="48" y="20"/>
                        <a:pt x="53" y="1"/>
                      </a:cubicBezTo>
                      <a:cubicBezTo>
                        <a:pt x="52" y="1"/>
                        <a:pt x="51" y="1"/>
                        <a:pt x="50" y="0"/>
                      </a:cubicBezTo>
                      <a:cubicBezTo>
                        <a:pt x="37" y="38"/>
                        <a:pt x="10" y="119"/>
                        <a:pt x="0" y="145"/>
                      </a:cubicBezTo>
                      <a:cubicBezTo>
                        <a:pt x="21" y="137"/>
                        <a:pt x="69" y="122"/>
                        <a:pt x="112" y="108"/>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7" name="Freeform 1365"/>
                <p:cNvSpPr/>
                <p:nvPr/>
              </p:nvSpPr>
              <p:spPr bwMode="auto">
                <a:xfrm>
                  <a:off x="2422" y="2084"/>
                  <a:ext cx="350" cy="400"/>
                </a:xfrm>
                <a:custGeom>
                  <a:avLst/>
                  <a:gdLst>
                    <a:gd name="T0" fmla="*/ 66 w 148"/>
                    <a:gd name="T1" fmla="*/ 67 h 169"/>
                    <a:gd name="T2" fmla="*/ 4 w 148"/>
                    <a:gd name="T3" fmla="*/ 158 h 169"/>
                    <a:gd name="T4" fmla="*/ 86 w 148"/>
                    <a:gd name="T5" fmla="*/ 104 h 169"/>
                    <a:gd name="T6" fmla="*/ 144 w 148"/>
                    <a:gd name="T7" fmla="*/ 12 h 169"/>
                    <a:gd name="T8" fmla="*/ 66 w 148"/>
                    <a:gd name="T9" fmla="*/ 67 h 169"/>
                  </a:gdLst>
                  <a:ahLst/>
                  <a:cxnLst>
                    <a:cxn ang="0">
                      <a:pos x="T0" y="T1"/>
                    </a:cxn>
                    <a:cxn ang="0">
                      <a:pos x="T2" y="T3"/>
                    </a:cxn>
                    <a:cxn ang="0">
                      <a:pos x="T4" y="T5"/>
                    </a:cxn>
                    <a:cxn ang="0">
                      <a:pos x="T6" y="T7"/>
                    </a:cxn>
                    <a:cxn ang="0">
                      <a:pos x="T8" y="T9"/>
                    </a:cxn>
                  </a:cxnLst>
                  <a:rect l="0" t="0" r="r" b="b"/>
                  <a:pathLst>
                    <a:path w="148" h="169">
                      <a:moveTo>
                        <a:pt x="66" y="67"/>
                      </a:moveTo>
                      <a:cubicBezTo>
                        <a:pt x="28" y="107"/>
                        <a:pt x="0" y="146"/>
                        <a:pt x="4" y="158"/>
                      </a:cubicBezTo>
                      <a:cubicBezTo>
                        <a:pt x="8" y="169"/>
                        <a:pt x="49" y="145"/>
                        <a:pt x="86" y="104"/>
                      </a:cubicBezTo>
                      <a:cubicBezTo>
                        <a:pt x="121" y="65"/>
                        <a:pt x="148" y="21"/>
                        <a:pt x="144" y="12"/>
                      </a:cubicBezTo>
                      <a:cubicBezTo>
                        <a:pt x="139" y="0"/>
                        <a:pt x="103" y="28"/>
                        <a:pt x="66" y="67"/>
                      </a:cubicBezTo>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8" name="Freeform 1366"/>
                <p:cNvSpPr/>
                <p:nvPr/>
              </p:nvSpPr>
              <p:spPr bwMode="auto">
                <a:xfrm>
                  <a:off x="2744" y="3322"/>
                  <a:ext cx="106" cy="179"/>
                </a:xfrm>
                <a:custGeom>
                  <a:avLst/>
                  <a:gdLst>
                    <a:gd name="T0" fmla="*/ 45 w 45"/>
                    <a:gd name="T1" fmla="*/ 36 h 76"/>
                    <a:gd name="T2" fmla="*/ 37 w 45"/>
                    <a:gd name="T3" fmla="*/ 1 h 76"/>
                    <a:gd name="T4" fmla="*/ 6 w 45"/>
                    <a:gd name="T5" fmla="*/ 0 h 76"/>
                    <a:gd name="T6" fmla="*/ 7 w 45"/>
                    <a:gd name="T7" fmla="*/ 20 h 76"/>
                    <a:gd name="T8" fmla="*/ 30 w 45"/>
                    <a:gd name="T9" fmla="*/ 21 h 76"/>
                    <a:gd name="T10" fmla="*/ 0 w 45"/>
                    <a:gd name="T11" fmla="*/ 73 h 76"/>
                    <a:gd name="T12" fmla="*/ 13 w 45"/>
                    <a:gd name="T13" fmla="*/ 76 h 76"/>
                    <a:gd name="T14" fmla="*/ 45 w 45"/>
                    <a:gd name="T15" fmla="*/ 36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76">
                      <a:moveTo>
                        <a:pt x="45" y="36"/>
                      </a:moveTo>
                      <a:cubicBezTo>
                        <a:pt x="40" y="26"/>
                        <a:pt x="37" y="14"/>
                        <a:pt x="37" y="1"/>
                      </a:cubicBezTo>
                      <a:cubicBezTo>
                        <a:pt x="27" y="2"/>
                        <a:pt x="16" y="2"/>
                        <a:pt x="6" y="0"/>
                      </a:cubicBezTo>
                      <a:cubicBezTo>
                        <a:pt x="5" y="7"/>
                        <a:pt x="6" y="15"/>
                        <a:pt x="7" y="20"/>
                      </a:cubicBezTo>
                      <a:cubicBezTo>
                        <a:pt x="14" y="21"/>
                        <a:pt x="22" y="22"/>
                        <a:pt x="30" y="21"/>
                      </a:cubicBezTo>
                      <a:cubicBezTo>
                        <a:pt x="19" y="33"/>
                        <a:pt x="9" y="53"/>
                        <a:pt x="0" y="73"/>
                      </a:cubicBezTo>
                      <a:cubicBezTo>
                        <a:pt x="4" y="74"/>
                        <a:pt x="9" y="75"/>
                        <a:pt x="13" y="76"/>
                      </a:cubicBezTo>
                      <a:cubicBezTo>
                        <a:pt x="19" y="61"/>
                        <a:pt x="30" y="47"/>
                        <a:pt x="45" y="36"/>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9" name="Freeform 1367"/>
                <p:cNvSpPr/>
                <p:nvPr/>
              </p:nvSpPr>
              <p:spPr bwMode="auto">
                <a:xfrm>
                  <a:off x="2663" y="1112"/>
                  <a:ext cx="47" cy="116"/>
                </a:xfrm>
                <a:custGeom>
                  <a:avLst/>
                  <a:gdLst>
                    <a:gd name="T0" fmla="*/ 20 w 20"/>
                    <a:gd name="T1" fmla="*/ 43 h 49"/>
                    <a:gd name="T2" fmla="*/ 2 w 20"/>
                    <a:gd name="T3" fmla="*/ 0 h 49"/>
                    <a:gd name="T4" fmla="*/ 0 w 20"/>
                    <a:gd name="T5" fmla="*/ 10 h 49"/>
                    <a:gd name="T6" fmla="*/ 17 w 20"/>
                    <a:gd name="T7" fmla="*/ 49 h 49"/>
                    <a:gd name="T8" fmla="*/ 20 w 20"/>
                    <a:gd name="T9" fmla="*/ 43 h 49"/>
                  </a:gdLst>
                  <a:ahLst/>
                  <a:cxnLst>
                    <a:cxn ang="0">
                      <a:pos x="T0" y="T1"/>
                    </a:cxn>
                    <a:cxn ang="0">
                      <a:pos x="T2" y="T3"/>
                    </a:cxn>
                    <a:cxn ang="0">
                      <a:pos x="T4" y="T5"/>
                    </a:cxn>
                    <a:cxn ang="0">
                      <a:pos x="T6" y="T7"/>
                    </a:cxn>
                    <a:cxn ang="0">
                      <a:pos x="T8" y="T9"/>
                    </a:cxn>
                  </a:cxnLst>
                  <a:rect l="0" t="0" r="r" b="b"/>
                  <a:pathLst>
                    <a:path w="20" h="49">
                      <a:moveTo>
                        <a:pt x="20" y="43"/>
                      </a:moveTo>
                      <a:cubicBezTo>
                        <a:pt x="2" y="0"/>
                        <a:pt x="2" y="0"/>
                        <a:pt x="2" y="0"/>
                      </a:cubicBezTo>
                      <a:cubicBezTo>
                        <a:pt x="0" y="10"/>
                        <a:pt x="0" y="10"/>
                        <a:pt x="0" y="10"/>
                      </a:cubicBezTo>
                      <a:cubicBezTo>
                        <a:pt x="17" y="49"/>
                        <a:pt x="17" y="49"/>
                        <a:pt x="17" y="49"/>
                      </a:cubicBezTo>
                      <a:cubicBezTo>
                        <a:pt x="18" y="47"/>
                        <a:pt x="19" y="45"/>
                        <a:pt x="20" y="43"/>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0" name="Freeform 1368"/>
                <p:cNvSpPr/>
                <p:nvPr/>
              </p:nvSpPr>
              <p:spPr bwMode="auto">
                <a:xfrm>
                  <a:off x="2571" y="625"/>
                  <a:ext cx="132" cy="123"/>
                </a:xfrm>
                <a:custGeom>
                  <a:avLst/>
                  <a:gdLst>
                    <a:gd name="T0" fmla="*/ 7 w 56"/>
                    <a:gd name="T1" fmla="*/ 13 h 52"/>
                    <a:gd name="T2" fmla="*/ 33 w 56"/>
                    <a:gd name="T3" fmla="*/ 52 h 52"/>
                    <a:gd name="T4" fmla="*/ 38 w 56"/>
                    <a:gd name="T5" fmla="*/ 52 h 52"/>
                    <a:gd name="T6" fmla="*/ 56 w 56"/>
                    <a:gd name="T7" fmla="*/ 13 h 52"/>
                    <a:gd name="T8" fmla="*/ 7 w 56"/>
                    <a:gd name="T9" fmla="*/ 13 h 52"/>
                  </a:gdLst>
                  <a:ahLst/>
                  <a:cxnLst>
                    <a:cxn ang="0">
                      <a:pos x="T0" y="T1"/>
                    </a:cxn>
                    <a:cxn ang="0">
                      <a:pos x="T2" y="T3"/>
                    </a:cxn>
                    <a:cxn ang="0">
                      <a:pos x="T4" y="T5"/>
                    </a:cxn>
                    <a:cxn ang="0">
                      <a:pos x="T6" y="T7"/>
                    </a:cxn>
                    <a:cxn ang="0">
                      <a:pos x="T8" y="T9"/>
                    </a:cxn>
                  </a:cxnLst>
                  <a:rect l="0" t="0" r="r" b="b"/>
                  <a:pathLst>
                    <a:path w="56" h="52">
                      <a:moveTo>
                        <a:pt x="7" y="13"/>
                      </a:moveTo>
                      <a:cubicBezTo>
                        <a:pt x="0" y="25"/>
                        <a:pt x="14" y="40"/>
                        <a:pt x="33" y="52"/>
                      </a:cubicBezTo>
                      <a:cubicBezTo>
                        <a:pt x="35" y="51"/>
                        <a:pt x="36" y="51"/>
                        <a:pt x="38" y="52"/>
                      </a:cubicBezTo>
                      <a:cubicBezTo>
                        <a:pt x="38" y="38"/>
                        <a:pt x="48" y="21"/>
                        <a:pt x="56" y="13"/>
                      </a:cubicBezTo>
                      <a:cubicBezTo>
                        <a:pt x="37" y="4"/>
                        <a:pt x="14" y="0"/>
                        <a:pt x="7" y="13"/>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1" name="Freeform 1369"/>
                <p:cNvSpPr/>
                <p:nvPr/>
              </p:nvSpPr>
              <p:spPr bwMode="auto">
                <a:xfrm>
                  <a:off x="2621" y="24"/>
                  <a:ext cx="14" cy="42"/>
                </a:xfrm>
                <a:custGeom>
                  <a:avLst/>
                  <a:gdLst>
                    <a:gd name="T0" fmla="*/ 6 w 6"/>
                    <a:gd name="T1" fmla="*/ 0 h 18"/>
                    <a:gd name="T2" fmla="*/ 0 w 6"/>
                    <a:gd name="T3" fmla="*/ 5 h 18"/>
                    <a:gd name="T4" fmla="*/ 5 w 6"/>
                    <a:gd name="T5" fmla="*/ 18 h 18"/>
                    <a:gd name="T6" fmla="*/ 6 w 6"/>
                    <a:gd name="T7" fmla="*/ 0 h 18"/>
                  </a:gdLst>
                  <a:ahLst/>
                  <a:cxnLst>
                    <a:cxn ang="0">
                      <a:pos x="T0" y="T1"/>
                    </a:cxn>
                    <a:cxn ang="0">
                      <a:pos x="T2" y="T3"/>
                    </a:cxn>
                    <a:cxn ang="0">
                      <a:pos x="T4" y="T5"/>
                    </a:cxn>
                    <a:cxn ang="0">
                      <a:pos x="T6" y="T7"/>
                    </a:cxn>
                  </a:cxnLst>
                  <a:rect l="0" t="0" r="r" b="b"/>
                  <a:pathLst>
                    <a:path w="6" h="18">
                      <a:moveTo>
                        <a:pt x="6" y="0"/>
                      </a:moveTo>
                      <a:cubicBezTo>
                        <a:pt x="4" y="2"/>
                        <a:pt x="2" y="4"/>
                        <a:pt x="0" y="5"/>
                      </a:cubicBezTo>
                      <a:cubicBezTo>
                        <a:pt x="0" y="11"/>
                        <a:pt x="2" y="15"/>
                        <a:pt x="5" y="18"/>
                      </a:cubicBezTo>
                      <a:lnTo>
                        <a:pt x="6"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2" name="Freeform 1370"/>
                <p:cNvSpPr/>
                <p:nvPr/>
              </p:nvSpPr>
              <p:spPr bwMode="auto">
                <a:xfrm>
                  <a:off x="2654" y="1143"/>
                  <a:ext cx="47" cy="111"/>
                </a:xfrm>
                <a:custGeom>
                  <a:avLst/>
                  <a:gdLst>
                    <a:gd name="T0" fmla="*/ 20 w 20"/>
                    <a:gd name="T1" fmla="*/ 40 h 47"/>
                    <a:gd name="T2" fmla="*/ 3 w 20"/>
                    <a:gd name="T3" fmla="*/ 0 h 47"/>
                    <a:gd name="T4" fmla="*/ 0 w 20"/>
                    <a:gd name="T5" fmla="*/ 11 h 47"/>
                    <a:gd name="T6" fmla="*/ 17 w 20"/>
                    <a:gd name="T7" fmla="*/ 47 h 47"/>
                    <a:gd name="T8" fmla="*/ 20 w 20"/>
                    <a:gd name="T9" fmla="*/ 40 h 47"/>
                  </a:gdLst>
                  <a:ahLst/>
                  <a:cxnLst>
                    <a:cxn ang="0">
                      <a:pos x="T0" y="T1"/>
                    </a:cxn>
                    <a:cxn ang="0">
                      <a:pos x="T2" y="T3"/>
                    </a:cxn>
                    <a:cxn ang="0">
                      <a:pos x="T4" y="T5"/>
                    </a:cxn>
                    <a:cxn ang="0">
                      <a:pos x="T6" y="T7"/>
                    </a:cxn>
                    <a:cxn ang="0">
                      <a:pos x="T8" y="T9"/>
                    </a:cxn>
                  </a:cxnLst>
                  <a:rect l="0" t="0" r="r" b="b"/>
                  <a:pathLst>
                    <a:path w="20" h="47">
                      <a:moveTo>
                        <a:pt x="20" y="40"/>
                      </a:moveTo>
                      <a:cubicBezTo>
                        <a:pt x="3" y="0"/>
                        <a:pt x="3" y="0"/>
                        <a:pt x="3" y="0"/>
                      </a:cubicBezTo>
                      <a:cubicBezTo>
                        <a:pt x="0" y="11"/>
                        <a:pt x="0" y="11"/>
                        <a:pt x="0" y="11"/>
                      </a:cubicBezTo>
                      <a:cubicBezTo>
                        <a:pt x="17" y="47"/>
                        <a:pt x="17" y="47"/>
                        <a:pt x="17" y="47"/>
                      </a:cubicBezTo>
                      <a:cubicBezTo>
                        <a:pt x="18" y="45"/>
                        <a:pt x="19" y="42"/>
                        <a:pt x="20" y="40"/>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3" name="Freeform 1371"/>
                <p:cNvSpPr/>
                <p:nvPr/>
              </p:nvSpPr>
              <p:spPr bwMode="auto">
                <a:xfrm>
                  <a:off x="2644" y="2382"/>
                  <a:ext cx="126" cy="114"/>
                </a:xfrm>
                <a:custGeom>
                  <a:avLst/>
                  <a:gdLst>
                    <a:gd name="T0" fmla="*/ 0 w 53"/>
                    <a:gd name="T1" fmla="*/ 23 h 48"/>
                    <a:gd name="T2" fmla="*/ 33 w 53"/>
                    <a:gd name="T3" fmla="*/ 48 h 48"/>
                    <a:gd name="T4" fmla="*/ 53 w 53"/>
                    <a:gd name="T5" fmla="*/ 26 h 48"/>
                    <a:gd name="T6" fmla="*/ 23 w 53"/>
                    <a:gd name="T7" fmla="*/ 0 h 48"/>
                    <a:gd name="T8" fmla="*/ 0 w 53"/>
                    <a:gd name="T9" fmla="*/ 23 h 48"/>
                  </a:gdLst>
                  <a:ahLst/>
                  <a:cxnLst>
                    <a:cxn ang="0">
                      <a:pos x="T0" y="T1"/>
                    </a:cxn>
                    <a:cxn ang="0">
                      <a:pos x="T2" y="T3"/>
                    </a:cxn>
                    <a:cxn ang="0">
                      <a:pos x="T4" y="T5"/>
                    </a:cxn>
                    <a:cxn ang="0">
                      <a:pos x="T6" y="T7"/>
                    </a:cxn>
                    <a:cxn ang="0">
                      <a:pos x="T8" y="T9"/>
                    </a:cxn>
                  </a:cxnLst>
                  <a:rect l="0" t="0" r="r" b="b"/>
                  <a:pathLst>
                    <a:path w="53" h="48">
                      <a:moveTo>
                        <a:pt x="0" y="23"/>
                      </a:moveTo>
                      <a:cubicBezTo>
                        <a:pt x="33" y="48"/>
                        <a:pt x="33" y="48"/>
                        <a:pt x="33" y="48"/>
                      </a:cubicBezTo>
                      <a:cubicBezTo>
                        <a:pt x="40" y="41"/>
                        <a:pt x="47" y="33"/>
                        <a:pt x="53" y="26"/>
                      </a:cubicBezTo>
                      <a:cubicBezTo>
                        <a:pt x="23" y="0"/>
                        <a:pt x="23" y="0"/>
                        <a:pt x="23" y="0"/>
                      </a:cubicBezTo>
                      <a:cubicBezTo>
                        <a:pt x="16" y="8"/>
                        <a:pt x="8" y="15"/>
                        <a:pt x="0" y="23"/>
                      </a:cubicBezTo>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4" name="Freeform 1372"/>
                <p:cNvSpPr/>
                <p:nvPr/>
              </p:nvSpPr>
              <p:spPr bwMode="auto">
                <a:xfrm>
                  <a:off x="2791" y="3984"/>
                  <a:ext cx="90" cy="97"/>
                </a:xfrm>
                <a:custGeom>
                  <a:avLst/>
                  <a:gdLst>
                    <a:gd name="T0" fmla="*/ 38 w 38"/>
                    <a:gd name="T1" fmla="*/ 31 h 41"/>
                    <a:gd name="T2" fmla="*/ 8 w 38"/>
                    <a:gd name="T3" fmla="*/ 0 h 41"/>
                    <a:gd name="T4" fmla="*/ 0 w 38"/>
                    <a:gd name="T5" fmla="*/ 11 h 41"/>
                    <a:gd name="T6" fmla="*/ 29 w 38"/>
                    <a:gd name="T7" fmla="*/ 41 h 41"/>
                    <a:gd name="T8" fmla="*/ 38 w 38"/>
                    <a:gd name="T9" fmla="*/ 31 h 41"/>
                  </a:gdLst>
                  <a:ahLst/>
                  <a:cxnLst>
                    <a:cxn ang="0">
                      <a:pos x="T0" y="T1"/>
                    </a:cxn>
                    <a:cxn ang="0">
                      <a:pos x="T2" y="T3"/>
                    </a:cxn>
                    <a:cxn ang="0">
                      <a:pos x="T4" y="T5"/>
                    </a:cxn>
                    <a:cxn ang="0">
                      <a:pos x="T6" y="T7"/>
                    </a:cxn>
                    <a:cxn ang="0">
                      <a:pos x="T8" y="T9"/>
                    </a:cxn>
                  </a:cxnLst>
                  <a:rect l="0" t="0" r="r" b="b"/>
                  <a:pathLst>
                    <a:path w="38" h="41">
                      <a:moveTo>
                        <a:pt x="38" y="31"/>
                      </a:moveTo>
                      <a:cubicBezTo>
                        <a:pt x="33" y="18"/>
                        <a:pt x="22" y="7"/>
                        <a:pt x="8" y="0"/>
                      </a:cubicBezTo>
                      <a:cubicBezTo>
                        <a:pt x="5" y="4"/>
                        <a:pt x="3" y="7"/>
                        <a:pt x="0" y="11"/>
                      </a:cubicBezTo>
                      <a:cubicBezTo>
                        <a:pt x="13" y="17"/>
                        <a:pt x="23" y="30"/>
                        <a:pt x="29" y="41"/>
                      </a:cubicBezTo>
                      <a:cubicBezTo>
                        <a:pt x="32" y="38"/>
                        <a:pt x="35" y="35"/>
                        <a:pt x="38" y="31"/>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5" name="Freeform 1373"/>
                <p:cNvSpPr/>
                <p:nvPr/>
              </p:nvSpPr>
              <p:spPr bwMode="auto">
                <a:xfrm>
                  <a:off x="2654" y="1663"/>
                  <a:ext cx="71" cy="159"/>
                </a:xfrm>
                <a:custGeom>
                  <a:avLst/>
                  <a:gdLst>
                    <a:gd name="T0" fmla="*/ 0 w 30"/>
                    <a:gd name="T1" fmla="*/ 62 h 67"/>
                    <a:gd name="T2" fmla="*/ 19 w 30"/>
                    <a:gd name="T3" fmla="*/ 67 h 67"/>
                    <a:gd name="T4" fmla="*/ 30 w 30"/>
                    <a:gd name="T5" fmla="*/ 12 h 67"/>
                    <a:gd name="T6" fmla="*/ 13 w 30"/>
                    <a:gd name="T7" fmla="*/ 0 h 67"/>
                    <a:gd name="T8" fmla="*/ 0 w 30"/>
                    <a:gd name="T9" fmla="*/ 62 h 67"/>
                  </a:gdLst>
                  <a:ahLst/>
                  <a:cxnLst>
                    <a:cxn ang="0">
                      <a:pos x="T0" y="T1"/>
                    </a:cxn>
                    <a:cxn ang="0">
                      <a:pos x="T2" y="T3"/>
                    </a:cxn>
                    <a:cxn ang="0">
                      <a:pos x="T4" y="T5"/>
                    </a:cxn>
                    <a:cxn ang="0">
                      <a:pos x="T6" y="T7"/>
                    </a:cxn>
                    <a:cxn ang="0">
                      <a:pos x="T8" y="T9"/>
                    </a:cxn>
                  </a:cxnLst>
                  <a:rect l="0" t="0" r="r" b="b"/>
                  <a:pathLst>
                    <a:path w="30" h="67">
                      <a:moveTo>
                        <a:pt x="0" y="62"/>
                      </a:moveTo>
                      <a:cubicBezTo>
                        <a:pt x="6" y="64"/>
                        <a:pt x="12" y="66"/>
                        <a:pt x="19" y="67"/>
                      </a:cubicBezTo>
                      <a:cubicBezTo>
                        <a:pt x="30" y="12"/>
                        <a:pt x="30" y="12"/>
                        <a:pt x="30" y="12"/>
                      </a:cubicBezTo>
                      <a:cubicBezTo>
                        <a:pt x="24" y="9"/>
                        <a:pt x="18" y="5"/>
                        <a:pt x="13" y="0"/>
                      </a:cubicBezTo>
                      <a:cubicBezTo>
                        <a:pt x="0" y="62"/>
                        <a:pt x="0" y="62"/>
                        <a:pt x="0" y="62"/>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6" name="Freeform 1374"/>
                <p:cNvSpPr/>
                <p:nvPr/>
              </p:nvSpPr>
              <p:spPr bwMode="auto">
                <a:xfrm>
                  <a:off x="2647" y="1178"/>
                  <a:ext cx="45" cy="102"/>
                </a:xfrm>
                <a:custGeom>
                  <a:avLst/>
                  <a:gdLst>
                    <a:gd name="T0" fmla="*/ 18 w 19"/>
                    <a:gd name="T1" fmla="*/ 43 h 43"/>
                    <a:gd name="T2" fmla="*/ 19 w 19"/>
                    <a:gd name="T3" fmla="*/ 36 h 43"/>
                    <a:gd name="T4" fmla="*/ 2 w 19"/>
                    <a:gd name="T5" fmla="*/ 0 h 43"/>
                    <a:gd name="T6" fmla="*/ 0 w 19"/>
                    <a:gd name="T7" fmla="*/ 9 h 43"/>
                    <a:gd name="T8" fmla="*/ 18 w 19"/>
                    <a:gd name="T9" fmla="*/ 43 h 43"/>
                    <a:gd name="T10" fmla="*/ 18 w 19"/>
                    <a:gd name="T11" fmla="*/ 43 h 43"/>
                  </a:gdLst>
                  <a:ahLst/>
                  <a:cxnLst>
                    <a:cxn ang="0">
                      <a:pos x="T0" y="T1"/>
                    </a:cxn>
                    <a:cxn ang="0">
                      <a:pos x="T2" y="T3"/>
                    </a:cxn>
                    <a:cxn ang="0">
                      <a:pos x="T4" y="T5"/>
                    </a:cxn>
                    <a:cxn ang="0">
                      <a:pos x="T6" y="T7"/>
                    </a:cxn>
                    <a:cxn ang="0">
                      <a:pos x="T8" y="T9"/>
                    </a:cxn>
                    <a:cxn ang="0">
                      <a:pos x="T10" y="T11"/>
                    </a:cxn>
                  </a:cxnLst>
                  <a:rect l="0" t="0" r="r" b="b"/>
                  <a:pathLst>
                    <a:path w="19" h="43">
                      <a:moveTo>
                        <a:pt x="18" y="43"/>
                      </a:moveTo>
                      <a:cubicBezTo>
                        <a:pt x="18" y="41"/>
                        <a:pt x="19" y="38"/>
                        <a:pt x="19" y="36"/>
                      </a:cubicBezTo>
                      <a:cubicBezTo>
                        <a:pt x="2" y="0"/>
                        <a:pt x="2" y="0"/>
                        <a:pt x="2" y="0"/>
                      </a:cubicBezTo>
                      <a:cubicBezTo>
                        <a:pt x="2" y="3"/>
                        <a:pt x="1" y="6"/>
                        <a:pt x="0" y="9"/>
                      </a:cubicBezTo>
                      <a:cubicBezTo>
                        <a:pt x="18" y="43"/>
                        <a:pt x="18" y="43"/>
                        <a:pt x="18" y="43"/>
                      </a:cubicBezTo>
                      <a:cubicBezTo>
                        <a:pt x="18" y="43"/>
                        <a:pt x="18" y="43"/>
                        <a:pt x="18" y="43"/>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7" name="Freeform 1375"/>
                <p:cNvSpPr/>
                <p:nvPr/>
              </p:nvSpPr>
              <p:spPr bwMode="auto">
                <a:xfrm>
                  <a:off x="2654" y="2257"/>
                  <a:ext cx="99" cy="109"/>
                </a:xfrm>
                <a:custGeom>
                  <a:avLst/>
                  <a:gdLst>
                    <a:gd name="T0" fmla="*/ 0 w 42"/>
                    <a:gd name="T1" fmla="*/ 29 h 46"/>
                    <a:gd name="T2" fmla="*/ 19 w 42"/>
                    <a:gd name="T3" fmla="*/ 46 h 46"/>
                    <a:gd name="T4" fmla="*/ 42 w 42"/>
                    <a:gd name="T5" fmla="*/ 19 h 46"/>
                    <a:gd name="T6" fmla="*/ 22 w 42"/>
                    <a:gd name="T7" fmla="*/ 0 h 46"/>
                    <a:gd name="T8" fmla="*/ 0 w 42"/>
                    <a:gd name="T9" fmla="*/ 29 h 46"/>
                  </a:gdLst>
                  <a:ahLst/>
                  <a:cxnLst>
                    <a:cxn ang="0">
                      <a:pos x="T0" y="T1"/>
                    </a:cxn>
                    <a:cxn ang="0">
                      <a:pos x="T2" y="T3"/>
                    </a:cxn>
                    <a:cxn ang="0">
                      <a:pos x="T4" y="T5"/>
                    </a:cxn>
                    <a:cxn ang="0">
                      <a:pos x="T6" y="T7"/>
                    </a:cxn>
                    <a:cxn ang="0">
                      <a:pos x="T8" y="T9"/>
                    </a:cxn>
                  </a:cxnLst>
                  <a:rect l="0" t="0" r="r" b="b"/>
                  <a:pathLst>
                    <a:path w="42" h="46">
                      <a:moveTo>
                        <a:pt x="0" y="29"/>
                      </a:moveTo>
                      <a:cubicBezTo>
                        <a:pt x="19" y="46"/>
                        <a:pt x="19" y="46"/>
                        <a:pt x="19" y="46"/>
                      </a:cubicBezTo>
                      <a:cubicBezTo>
                        <a:pt x="27" y="37"/>
                        <a:pt x="35" y="28"/>
                        <a:pt x="42" y="19"/>
                      </a:cubicBezTo>
                      <a:cubicBezTo>
                        <a:pt x="35" y="13"/>
                        <a:pt x="29" y="7"/>
                        <a:pt x="22" y="0"/>
                      </a:cubicBezTo>
                      <a:cubicBezTo>
                        <a:pt x="16" y="10"/>
                        <a:pt x="8" y="19"/>
                        <a:pt x="0" y="29"/>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8" name="Freeform 1376"/>
                <p:cNvSpPr/>
                <p:nvPr/>
              </p:nvSpPr>
              <p:spPr bwMode="auto">
                <a:xfrm>
                  <a:off x="2805" y="3710"/>
                  <a:ext cx="33" cy="40"/>
                </a:xfrm>
                <a:custGeom>
                  <a:avLst/>
                  <a:gdLst>
                    <a:gd name="T0" fmla="*/ 14 w 14"/>
                    <a:gd name="T1" fmla="*/ 14 h 17"/>
                    <a:gd name="T2" fmla="*/ 0 w 14"/>
                    <a:gd name="T3" fmla="*/ 0 h 17"/>
                    <a:gd name="T4" fmla="*/ 6 w 14"/>
                    <a:gd name="T5" fmla="*/ 17 h 17"/>
                    <a:gd name="T6" fmla="*/ 14 w 14"/>
                    <a:gd name="T7" fmla="*/ 14 h 17"/>
                  </a:gdLst>
                  <a:ahLst/>
                  <a:cxnLst>
                    <a:cxn ang="0">
                      <a:pos x="T0" y="T1"/>
                    </a:cxn>
                    <a:cxn ang="0">
                      <a:pos x="T2" y="T3"/>
                    </a:cxn>
                    <a:cxn ang="0">
                      <a:pos x="T4" y="T5"/>
                    </a:cxn>
                    <a:cxn ang="0">
                      <a:pos x="T6" y="T7"/>
                    </a:cxn>
                  </a:cxnLst>
                  <a:rect l="0" t="0" r="r" b="b"/>
                  <a:pathLst>
                    <a:path w="14" h="17">
                      <a:moveTo>
                        <a:pt x="14" y="14"/>
                      </a:moveTo>
                      <a:cubicBezTo>
                        <a:pt x="9" y="10"/>
                        <a:pt x="4" y="5"/>
                        <a:pt x="0" y="0"/>
                      </a:cubicBezTo>
                      <a:cubicBezTo>
                        <a:pt x="6" y="17"/>
                        <a:pt x="6" y="17"/>
                        <a:pt x="6" y="17"/>
                      </a:cubicBezTo>
                      <a:cubicBezTo>
                        <a:pt x="8" y="16"/>
                        <a:pt x="11" y="15"/>
                        <a:pt x="14" y="14"/>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9" name="Freeform 1377"/>
                <p:cNvSpPr/>
                <p:nvPr/>
              </p:nvSpPr>
              <p:spPr bwMode="auto">
                <a:xfrm>
                  <a:off x="2640" y="1207"/>
                  <a:ext cx="44" cy="89"/>
                </a:xfrm>
                <a:custGeom>
                  <a:avLst/>
                  <a:gdLst>
                    <a:gd name="T0" fmla="*/ 19 w 19"/>
                    <a:gd name="T1" fmla="*/ 33 h 38"/>
                    <a:gd name="T2" fmla="*/ 2 w 19"/>
                    <a:gd name="T3" fmla="*/ 0 h 38"/>
                    <a:gd name="T4" fmla="*/ 0 w 19"/>
                    <a:gd name="T5" fmla="*/ 10 h 38"/>
                    <a:gd name="T6" fmla="*/ 14 w 19"/>
                    <a:gd name="T7" fmla="*/ 38 h 38"/>
                    <a:gd name="T8" fmla="*/ 19 w 19"/>
                    <a:gd name="T9" fmla="*/ 33 h 38"/>
                  </a:gdLst>
                  <a:ahLst/>
                  <a:cxnLst>
                    <a:cxn ang="0">
                      <a:pos x="T0" y="T1"/>
                    </a:cxn>
                    <a:cxn ang="0">
                      <a:pos x="T2" y="T3"/>
                    </a:cxn>
                    <a:cxn ang="0">
                      <a:pos x="T4" y="T5"/>
                    </a:cxn>
                    <a:cxn ang="0">
                      <a:pos x="T6" y="T7"/>
                    </a:cxn>
                    <a:cxn ang="0">
                      <a:pos x="T8" y="T9"/>
                    </a:cxn>
                  </a:cxnLst>
                  <a:rect l="0" t="0" r="r" b="b"/>
                  <a:pathLst>
                    <a:path w="19" h="38">
                      <a:moveTo>
                        <a:pt x="19" y="33"/>
                      </a:moveTo>
                      <a:cubicBezTo>
                        <a:pt x="2" y="0"/>
                        <a:pt x="2" y="0"/>
                        <a:pt x="2" y="0"/>
                      </a:cubicBezTo>
                      <a:cubicBezTo>
                        <a:pt x="0" y="10"/>
                        <a:pt x="0" y="10"/>
                        <a:pt x="0" y="10"/>
                      </a:cubicBezTo>
                      <a:cubicBezTo>
                        <a:pt x="14" y="38"/>
                        <a:pt x="14" y="38"/>
                        <a:pt x="14" y="38"/>
                      </a:cubicBezTo>
                      <a:cubicBezTo>
                        <a:pt x="16" y="36"/>
                        <a:pt x="17" y="35"/>
                        <a:pt x="19" y="33"/>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0" name="Freeform 1378"/>
                <p:cNvSpPr/>
                <p:nvPr/>
              </p:nvSpPr>
              <p:spPr bwMode="auto">
                <a:xfrm>
                  <a:off x="2521" y="47"/>
                  <a:ext cx="114" cy="109"/>
                </a:xfrm>
                <a:custGeom>
                  <a:avLst/>
                  <a:gdLst>
                    <a:gd name="T0" fmla="*/ 16 w 48"/>
                    <a:gd name="T1" fmla="*/ 46 h 46"/>
                    <a:gd name="T2" fmla="*/ 48 w 48"/>
                    <a:gd name="T3" fmla="*/ 16 h 46"/>
                    <a:gd name="T4" fmla="*/ 37 w 48"/>
                    <a:gd name="T5" fmla="*/ 0 h 46"/>
                    <a:gd name="T6" fmla="*/ 0 w 48"/>
                    <a:gd name="T7" fmla="*/ 30 h 46"/>
                    <a:gd name="T8" fmla="*/ 16 w 48"/>
                    <a:gd name="T9" fmla="*/ 46 h 46"/>
                  </a:gdLst>
                  <a:ahLst/>
                  <a:cxnLst>
                    <a:cxn ang="0">
                      <a:pos x="T0" y="T1"/>
                    </a:cxn>
                    <a:cxn ang="0">
                      <a:pos x="T2" y="T3"/>
                    </a:cxn>
                    <a:cxn ang="0">
                      <a:pos x="T4" y="T5"/>
                    </a:cxn>
                    <a:cxn ang="0">
                      <a:pos x="T6" y="T7"/>
                    </a:cxn>
                    <a:cxn ang="0">
                      <a:pos x="T8" y="T9"/>
                    </a:cxn>
                  </a:cxnLst>
                  <a:rect l="0" t="0" r="r" b="b"/>
                  <a:pathLst>
                    <a:path w="48" h="46">
                      <a:moveTo>
                        <a:pt x="16" y="46"/>
                      </a:moveTo>
                      <a:cubicBezTo>
                        <a:pt x="25" y="35"/>
                        <a:pt x="36" y="25"/>
                        <a:pt x="48" y="16"/>
                      </a:cubicBezTo>
                      <a:cubicBezTo>
                        <a:pt x="42" y="13"/>
                        <a:pt x="39" y="6"/>
                        <a:pt x="37" y="0"/>
                      </a:cubicBezTo>
                      <a:cubicBezTo>
                        <a:pt x="26" y="9"/>
                        <a:pt x="13" y="20"/>
                        <a:pt x="0" y="30"/>
                      </a:cubicBezTo>
                      <a:cubicBezTo>
                        <a:pt x="2" y="40"/>
                        <a:pt x="6" y="46"/>
                        <a:pt x="16" y="46"/>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1" name="Freeform 1379"/>
                <p:cNvSpPr/>
                <p:nvPr/>
              </p:nvSpPr>
              <p:spPr bwMode="auto">
                <a:xfrm>
                  <a:off x="2807" y="4263"/>
                  <a:ext cx="60" cy="88"/>
                </a:xfrm>
                <a:custGeom>
                  <a:avLst/>
                  <a:gdLst>
                    <a:gd name="T0" fmla="*/ 25 w 25"/>
                    <a:gd name="T1" fmla="*/ 2 h 37"/>
                    <a:gd name="T2" fmla="*/ 3 w 25"/>
                    <a:gd name="T3" fmla="*/ 0 h 37"/>
                    <a:gd name="T4" fmla="*/ 0 w 25"/>
                    <a:gd name="T5" fmla="*/ 37 h 37"/>
                    <a:gd name="T6" fmla="*/ 9 w 25"/>
                    <a:gd name="T7" fmla="*/ 37 h 37"/>
                    <a:gd name="T8" fmla="*/ 25 w 25"/>
                    <a:gd name="T9" fmla="*/ 2 h 37"/>
                  </a:gdLst>
                  <a:ahLst/>
                  <a:cxnLst>
                    <a:cxn ang="0">
                      <a:pos x="T0" y="T1"/>
                    </a:cxn>
                    <a:cxn ang="0">
                      <a:pos x="T2" y="T3"/>
                    </a:cxn>
                    <a:cxn ang="0">
                      <a:pos x="T4" y="T5"/>
                    </a:cxn>
                    <a:cxn ang="0">
                      <a:pos x="T6" y="T7"/>
                    </a:cxn>
                    <a:cxn ang="0">
                      <a:pos x="T8" y="T9"/>
                    </a:cxn>
                  </a:cxnLst>
                  <a:rect l="0" t="0" r="r" b="b"/>
                  <a:pathLst>
                    <a:path w="25" h="37">
                      <a:moveTo>
                        <a:pt x="25" y="2"/>
                      </a:moveTo>
                      <a:cubicBezTo>
                        <a:pt x="18" y="2"/>
                        <a:pt x="10" y="2"/>
                        <a:pt x="3" y="0"/>
                      </a:cubicBezTo>
                      <a:cubicBezTo>
                        <a:pt x="5" y="14"/>
                        <a:pt x="4" y="26"/>
                        <a:pt x="0" y="37"/>
                      </a:cubicBezTo>
                      <a:cubicBezTo>
                        <a:pt x="9" y="37"/>
                        <a:pt x="9" y="37"/>
                        <a:pt x="9" y="37"/>
                      </a:cubicBezTo>
                      <a:cubicBezTo>
                        <a:pt x="18" y="29"/>
                        <a:pt x="25" y="17"/>
                        <a:pt x="25" y="2"/>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2" name="Freeform 1380"/>
                <p:cNvSpPr/>
                <p:nvPr/>
              </p:nvSpPr>
              <p:spPr bwMode="auto">
                <a:xfrm>
                  <a:off x="2356" y="1526"/>
                  <a:ext cx="385" cy="556"/>
                </a:xfrm>
                <a:custGeom>
                  <a:avLst/>
                  <a:gdLst>
                    <a:gd name="T0" fmla="*/ 144 w 163"/>
                    <a:gd name="T1" fmla="*/ 207 h 235"/>
                    <a:gd name="T2" fmla="*/ 121 w 163"/>
                    <a:gd name="T3" fmla="*/ 173 h 235"/>
                    <a:gd name="T4" fmla="*/ 144 w 163"/>
                    <a:gd name="T5" fmla="*/ 174 h 235"/>
                    <a:gd name="T6" fmla="*/ 1 w 163"/>
                    <a:gd name="T7" fmla="*/ 0 h 235"/>
                    <a:gd name="T8" fmla="*/ 163 w 163"/>
                    <a:gd name="T9" fmla="*/ 235 h 235"/>
                    <a:gd name="T10" fmla="*/ 149 w 163"/>
                    <a:gd name="T11" fmla="*/ 215 h 235"/>
                    <a:gd name="T12" fmla="*/ 63 w 163"/>
                    <a:gd name="T13" fmla="*/ 144 h 235"/>
                    <a:gd name="T14" fmla="*/ 144 w 163"/>
                    <a:gd name="T15" fmla="*/ 207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3" h="235">
                      <a:moveTo>
                        <a:pt x="144" y="207"/>
                      </a:moveTo>
                      <a:cubicBezTo>
                        <a:pt x="132" y="190"/>
                        <a:pt x="123" y="177"/>
                        <a:pt x="121" y="173"/>
                      </a:cubicBezTo>
                      <a:cubicBezTo>
                        <a:pt x="127" y="173"/>
                        <a:pt x="135" y="174"/>
                        <a:pt x="144" y="174"/>
                      </a:cubicBezTo>
                      <a:cubicBezTo>
                        <a:pt x="68" y="150"/>
                        <a:pt x="14" y="78"/>
                        <a:pt x="1" y="0"/>
                      </a:cubicBezTo>
                      <a:cubicBezTo>
                        <a:pt x="0" y="128"/>
                        <a:pt x="95" y="224"/>
                        <a:pt x="163" y="235"/>
                      </a:cubicBezTo>
                      <a:cubicBezTo>
                        <a:pt x="158" y="228"/>
                        <a:pt x="154" y="221"/>
                        <a:pt x="149" y="215"/>
                      </a:cubicBezTo>
                      <a:cubicBezTo>
                        <a:pt x="123" y="209"/>
                        <a:pt x="75" y="166"/>
                        <a:pt x="63" y="144"/>
                      </a:cubicBezTo>
                      <a:cubicBezTo>
                        <a:pt x="81" y="165"/>
                        <a:pt x="128" y="205"/>
                        <a:pt x="144" y="207"/>
                      </a:cubicBezTo>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3" name="Freeform 1381"/>
                <p:cNvSpPr/>
                <p:nvPr/>
              </p:nvSpPr>
              <p:spPr bwMode="auto">
                <a:xfrm>
                  <a:off x="2779" y="3674"/>
                  <a:ext cx="36" cy="80"/>
                </a:xfrm>
                <a:custGeom>
                  <a:avLst/>
                  <a:gdLst>
                    <a:gd name="T0" fmla="*/ 2 w 15"/>
                    <a:gd name="T1" fmla="*/ 0 h 34"/>
                    <a:gd name="T2" fmla="*/ 0 w 15"/>
                    <a:gd name="T3" fmla="*/ 4 h 34"/>
                    <a:gd name="T4" fmla="*/ 10 w 15"/>
                    <a:gd name="T5" fmla="*/ 34 h 34"/>
                    <a:gd name="T6" fmla="*/ 15 w 15"/>
                    <a:gd name="T7" fmla="*/ 32 h 34"/>
                    <a:gd name="T8" fmla="*/ 7 w 15"/>
                    <a:gd name="T9" fmla="*/ 9 h 34"/>
                    <a:gd name="T10" fmla="*/ 2 w 15"/>
                    <a:gd name="T11" fmla="*/ 0 h 34"/>
                  </a:gdLst>
                  <a:ahLst/>
                  <a:cxnLst>
                    <a:cxn ang="0">
                      <a:pos x="T0" y="T1"/>
                    </a:cxn>
                    <a:cxn ang="0">
                      <a:pos x="T2" y="T3"/>
                    </a:cxn>
                    <a:cxn ang="0">
                      <a:pos x="T4" y="T5"/>
                    </a:cxn>
                    <a:cxn ang="0">
                      <a:pos x="T6" y="T7"/>
                    </a:cxn>
                    <a:cxn ang="0">
                      <a:pos x="T8" y="T9"/>
                    </a:cxn>
                    <a:cxn ang="0">
                      <a:pos x="T10" y="T11"/>
                    </a:cxn>
                  </a:cxnLst>
                  <a:rect l="0" t="0" r="r" b="b"/>
                  <a:pathLst>
                    <a:path w="15" h="34">
                      <a:moveTo>
                        <a:pt x="2" y="0"/>
                      </a:moveTo>
                      <a:cubicBezTo>
                        <a:pt x="0" y="4"/>
                        <a:pt x="0" y="4"/>
                        <a:pt x="0" y="4"/>
                      </a:cubicBezTo>
                      <a:cubicBezTo>
                        <a:pt x="10" y="34"/>
                        <a:pt x="10" y="34"/>
                        <a:pt x="10" y="34"/>
                      </a:cubicBezTo>
                      <a:cubicBezTo>
                        <a:pt x="15" y="32"/>
                        <a:pt x="15" y="32"/>
                        <a:pt x="15" y="32"/>
                      </a:cubicBezTo>
                      <a:cubicBezTo>
                        <a:pt x="7" y="9"/>
                        <a:pt x="7" y="9"/>
                        <a:pt x="7" y="9"/>
                      </a:cubicBezTo>
                      <a:cubicBezTo>
                        <a:pt x="5" y="7"/>
                        <a:pt x="4" y="4"/>
                        <a:pt x="2" y="0"/>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4" name="Freeform 1382"/>
                <p:cNvSpPr/>
                <p:nvPr/>
              </p:nvSpPr>
              <p:spPr bwMode="auto">
                <a:xfrm>
                  <a:off x="2632" y="1240"/>
                  <a:ext cx="38" cy="73"/>
                </a:xfrm>
                <a:custGeom>
                  <a:avLst/>
                  <a:gdLst>
                    <a:gd name="T0" fmla="*/ 16 w 16"/>
                    <a:gd name="T1" fmla="*/ 26 h 31"/>
                    <a:gd name="T2" fmla="*/ 2 w 16"/>
                    <a:gd name="T3" fmla="*/ 0 h 31"/>
                    <a:gd name="T4" fmla="*/ 0 w 16"/>
                    <a:gd name="T5" fmla="*/ 9 h 31"/>
                    <a:gd name="T6" fmla="*/ 12 w 16"/>
                    <a:gd name="T7" fmla="*/ 31 h 31"/>
                    <a:gd name="T8" fmla="*/ 16 w 16"/>
                    <a:gd name="T9" fmla="*/ 26 h 31"/>
                  </a:gdLst>
                  <a:ahLst/>
                  <a:cxnLst>
                    <a:cxn ang="0">
                      <a:pos x="T0" y="T1"/>
                    </a:cxn>
                    <a:cxn ang="0">
                      <a:pos x="T2" y="T3"/>
                    </a:cxn>
                    <a:cxn ang="0">
                      <a:pos x="T4" y="T5"/>
                    </a:cxn>
                    <a:cxn ang="0">
                      <a:pos x="T6" y="T7"/>
                    </a:cxn>
                    <a:cxn ang="0">
                      <a:pos x="T8" y="T9"/>
                    </a:cxn>
                  </a:cxnLst>
                  <a:rect l="0" t="0" r="r" b="b"/>
                  <a:pathLst>
                    <a:path w="16" h="31">
                      <a:moveTo>
                        <a:pt x="16" y="26"/>
                      </a:moveTo>
                      <a:cubicBezTo>
                        <a:pt x="2" y="0"/>
                        <a:pt x="2" y="0"/>
                        <a:pt x="2" y="0"/>
                      </a:cubicBezTo>
                      <a:cubicBezTo>
                        <a:pt x="0" y="9"/>
                        <a:pt x="0" y="9"/>
                        <a:pt x="0" y="9"/>
                      </a:cubicBezTo>
                      <a:cubicBezTo>
                        <a:pt x="12" y="31"/>
                        <a:pt x="12" y="31"/>
                        <a:pt x="12" y="31"/>
                      </a:cubicBezTo>
                      <a:cubicBezTo>
                        <a:pt x="13" y="29"/>
                        <a:pt x="15" y="28"/>
                        <a:pt x="16" y="26"/>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5" name="Freeform 1383"/>
                <p:cNvSpPr/>
                <p:nvPr/>
              </p:nvSpPr>
              <p:spPr bwMode="auto">
                <a:xfrm>
                  <a:off x="2739" y="4019"/>
                  <a:ext cx="111" cy="114"/>
                </a:xfrm>
                <a:custGeom>
                  <a:avLst/>
                  <a:gdLst>
                    <a:gd name="T0" fmla="*/ 19 w 47"/>
                    <a:gd name="T1" fmla="*/ 0 h 48"/>
                    <a:gd name="T2" fmla="*/ 47 w 47"/>
                    <a:gd name="T3" fmla="*/ 29 h 48"/>
                    <a:gd name="T4" fmla="*/ 19 w 47"/>
                    <a:gd name="T5" fmla="*/ 0 h 48"/>
                  </a:gdLst>
                  <a:ahLst/>
                  <a:cxnLst>
                    <a:cxn ang="0">
                      <a:pos x="T0" y="T1"/>
                    </a:cxn>
                    <a:cxn ang="0">
                      <a:pos x="T2" y="T3"/>
                    </a:cxn>
                    <a:cxn ang="0">
                      <a:pos x="T4" y="T5"/>
                    </a:cxn>
                  </a:cxnLst>
                  <a:rect l="0" t="0" r="r" b="b"/>
                  <a:pathLst>
                    <a:path w="47" h="48">
                      <a:moveTo>
                        <a:pt x="19" y="0"/>
                      </a:moveTo>
                      <a:cubicBezTo>
                        <a:pt x="0" y="32"/>
                        <a:pt x="27" y="48"/>
                        <a:pt x="47" y="29"/>
                      </a:cubicBezTo>
                      <a:cubicBezTo>
                        <a:pt x="42" y="17"/>
                        <a:pt x="32" y="6"/>
                        <a:pt x="19" y="0"/>
                      </a:cubicBezTo>
                      <a:close/>
                    </a:path>
                  </a:pathLst>
                </a:custGeom>
                <a:solidFill>
                  <a:srgbClr val="AB87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6" name="Freeform 1384"/>
                <p:cNvSpPr/>
                <p:nvPr/>
              </p:nvSpPr>
              <p:spPr bwMode="auto">
                <a:xfrm>
                  <a:off x="2304" y="778"/>
                  <a:ext cx="369" cy="944"/>
                </a:xfrm>
                <a:custGeom>
                  <a:avLst/>
                  <a:gdLst>
                    <a:gd name="T0" fmla="*/ 88 w 156"/>
                    <a:gd name="T1" fmla="*/ 399 h 399"/>
                    <a:gd name="T2" fmla="*/ 156 w 156"/>
                    <a:gd name="T3" fmla="*/ 101 h 399"/>
                    <a:gd name="T4" fmla="*/ 142 w 156"/>
                    <a:gd name="T5" fmla="*/ 86 h 399"/>
                    <a:gd name="T6" fmla="*/ 59 w 156"/>
                    <a:gd name="T7" fmla="*/ 111 h 399"/>
                    <a:gd name="T8" fmla="*/ 102 w 156"/>
                    <a:gd name="T9" fmla="*/ 0 h 399"/>
                    <a:gd name="T10" fmla="*/ 68 w 156"/>
                    <a:gd name="T11" fmla="*/ 3 h 399"/>
                    <a:gd name="T12" fmla="*/ 60 w 156"/>
                    <a:gd name="T13" fmla="*/ 20 h 399"/>
                    <a:gd name="T14" fmla="*/ 80 w 156"/>
                    <a:gd name="T15" fmla="*/ 26 h 399"/>
                    <a:gd name="T16" fmla="*/ 66 w 156"/>
                    <a:gd name="T17" fmla="*/ 58 h 399"/>
                    <a:gd name="T18" fmla="*/ 48 w 156"/>
                    <a:gd name="T19" fmla="*/ 49 h 399"/>
                    <a:gd name="T20" fmla="*/ 0 w 156"/>
                    <a:gd name="T21" fmla="*/ 161 h 399"/>
                    <a:gd name="T22" fmla="*/ 130 w 156"/>
                    <a:gd name="T23" fmla="*/ 120 h 399"/>
                    <a:gd name="T24" fmla="*/ 71 w 156"/>
                    <a:gd name="T25" fmla="*/ 380 h 399"/>
                    <a:gd name="T26" fmla="*/ 88 w 156"/>
                    <a:gd name="T27" fmla="*/ 399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 h="399">
                      <a:moveTo>
                        <a:pt x="88" y="399"/>
                      </a:moveTo>
                      <a:cubicBezTo>
                        <a:pt x="103" y="330"/>
                        <a:pt x="142" y="167"/>
                        <a:pt x="156" y="101"/>
                      </a:cubicBezTo>
                      <a:cubicBezTo>
                        <a:pt x="151" y="98"/>
                        <a:pt x="146" y="92"/>
                        <a:pt x="142" y="86"/>
                      </a:cubicBezTo>
                      <a:cubicBezTo>
                        <a:pt x="121" y="93"/>
                        <a:pt x="87" y="104"/>
                        <a:pt x="59" y="111"/>
                      </a:cubicBezTo>
                      <a:cubicBezTo>
                        <a:pt x="67" y="88"/>
                        <a:pt x="97" y="15"/>
                        <a:pt x="102" y="0"/>
                      </a:cubicBezTo>
                      <a:cubicBezTo>
                        <a:pt x="91" y="5"/>
                        <a:pt x="75" y="5"/>
                        <a:pt x="68" y="3"/>
                      </a:cubicBezTo>
                      <a:cubicBezTo>
                        <a:pt x="65" y="9"/>
                        <a:pt x="63" y="14"/>
                        <a:pt x="60" y="20"/>
                      </a:cubicBezTo>
                      <a:cubicBezTo>
                        <a:pt x="80" y="26"/>
                        <a:pt x="80" y="26"/>
                        <a:pt x="80" y="26"/>
                      </a:cubicBezTo>
                      <a:cubicBezTo>
                        <a:pt x="66" y="58"/>
                        <a:pt x="66" y="58"/>
                        <a:pt x="66" y="58"/>
                      </a:cubicBezTo>
                      <a:cubicBezTo>
                        <a:pt x="48" y="49"/>
                        <a:pt x="48" y="49"/>
                        <a:pt x="48" y="49"/>
                      </a:cubicBezTo>
                      <a:cubicBezTo>
                        <a:pt x="31" y="86"/>
                        <a:pt x="14" y="124"/>
                        <a:pt x="0" y="161"/>
                      </a:cubicBezTo>
                      <a:cubicBezTo>
                        <a:pt x="19" y="156"/>
                        <a:pt x="110" y="125"/>
                        <a:pt x="130" y="120"/>
                      </a:cubicBezTo>
                      <a:cubicBezTo>
                        <a:pt x="116" y="184"/>
                        <a:pt x="86" y="310"/>
                        <a:pt x="71" y="380"/>
                      </a:cubicBezTo>
                      <a:cubicBezTo>
                        <a:pt x="77" y="387"/>
                        <a:pt x="82" y="393"/>
                        <a:pt x="88" y="399"/>
                      </a:cubicBezTo>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7" name="Freeform 1385"/>
                <p:cNvSpPr/>
                <p:nvPr/>
              </p:nvSpPr>
              <p:spPr bwMode="auto">
                <a:xfrm>
                  <a:off x="2602" y="741"/>
                  <a:ext cx="30" cy="35"/>
                </a:xfrm>
                <a:custGeom>
                  <a:avLst/>
                  <a:gdLst>
                    <a:gd name="T0" fmla="*/ 13 w 13"/>
                    <a:gd name="T1" fmla="*/ 9 h 15"/>
                    <a:gd name="T2" fmla="*/ 3 w 13"/>
                    <a:gd name="T3" fmla="*/ 0 h 15"/>
                    <a:gd name="T4" fmla="*/ 0 w 13"/>
                    <a:gd name="T5" fmla="*/ 3 h 15"/>
                    <a:gd name="T6" fmla="*/ 11 w 13"/>
                    <a:gd name="T7" fmla="*/ 15 h 15"/>
                    <a:gd name="T8" fmla="*/ 13 w 13"/>
                    <a:gd name="T9" fmla="*/ 9 h 15"/>
                  </a:gdLst>
                  <a:ahLst/>
                  <a:cxnLst>
                    <a:cxn ang="0">
                      <a:pos x="T0" y="T1"/>
                    </a:cxn>
                    <a:cxn ang="0">
                      <a:pos x="T2" y="T3"/>
                    </a:cxn>
                    <a:cxn ang="0">
                      <a:pos x="T4" y="T5"/>
                    </a:cxn>
                    <a:cxn ang="0">
                      <a:pos x="T6" y="T7"/>
                    </a:cxn>
                    <a:cxn ang="0">
                      <a:pos x="T8" y="T9"/>
                    </a:cxn>
                  </a:cxnLst>
                  <a:rect l="0" t="0" r="r" b="b"/>
                  <a:pathLst>
                    <a:path w="13" h="15">
                      <a:moveTo>
                        <a:pt x="13" y="9"/>
                      </a:moveTo>
                      <a:cubicBezTo>
                        <a:pt x="10" y="8"/>
                        <a:pt x="5" y="3"/>
                        <a:pt x="3" y="0"/>
                      </a:cubicBezTo>
                      <a:cubicBezTo>
                        <a:pt x="2" y="1"/>
                        <a:pt x="1" y="2"/>
                        <a:pt x="0" y="3"/>
                      </a:cubicBezTo>
                      <a:cubicBezTo>
                        <a:pt x="11" y="15"/>
                        <a:pt x="11" y="15"/>
                        <a:pt x="11" y="15"/>
                      </a:cubicBezTo>
                      <a:cubicBezTo>
                        <a:pt x="11" y="13"/>
                        <a:pt x="12" y="11"/>
                        <a:pt x="13" y="9"/>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8" name="Freeform 1386"/>
                <p:cNvSpPr/>
                <p:nvPr/>
              </p:nvSpPr>
              <p:spPr bwMode="auto">
                <a:xfrm>
                  <a:off x="2770" y="3691"/>
                  <a:ext cx="30" cy="68"/>
                </a:xfrm>
                <a:custGeom>
                  <a:avLst/>
                  <a:gdLst>
                    <a:gd name="T0" fmla="*/ 0 w 13"/>
                    <a:gd name="T1" fmla="*/ 7 h 29"/>
                    <a:gd name="T2" fmla="*/ 8 w 13"/>
                    <a:gd name="T3" fmla="*/ 29 h 29"/>
                    <a:gd name="T4" fmla="*/ 13 w 13"/>
                    <a:gd name="T5" fmla="*/ 27 h 29"/>
                    <a:gd name="T6" fmla="*/ 3 w 13"/>
                    <a:gd name="T7" fmla="*/ 0 h 29"/>
                    <a:gd name="T8" fmla="*/ 0 w 13"/>
                    <a:gd name="T9" fmla="*/ 7 h 29"/>
                  </a:gdLst>
                  <a:ahLst/>
                  <a:cxnLst>
                    <a:cxn ang="0">
                      <a:pos x="T0" y="T1"/>
                    </a:cxn>
                    <a:cxn ang="0">
                      <a:pos x="T2" y="T3"/>
                    </a:cxn>
                    <a:cxn ang="0">
                      <a:pos x="T4" y="T5"/>
                    </a:cxn>
                    <a:cxn ang="0">
                      <a:pos x="T6" y="T7"/>
                    </a:cxn>
                    <a:cxn ang="0">
                      <a:pos x="T8" y="T9"/>
                    </a:cxn>
                  </a:cxnLst>
                  <a:rect l="0" t="0" r="r" b="b"/>
                  <a:pathLst>
                    <a:path w="13" h="29">
                      <a:moveTo>
                        <a:pt x="0" y="7"/>
                      </a:moveTo>
                      <a:cubicBezTo>
                        <a:pt x="8" y="29"/>
                        <a:pt x="8" y="29"/>
                        <a:pt x="8" y="29"/>
                      </a:cubicBezTo>
                      <a:cubicBezTo>
                        <a:pt x="13" y="27"/>
                        <a:pt x="13" y="27"/>
                        <a:pt x="13" y="27"/>
                      </a:cubicBezTo>
                      <a:cubicBezTo>
                        <a:pt x="3" y="0"/>
                        <a:pt x="3" y="0"/>
                        <a:pt x="3" y="0"/>
                      </a:cubicBezTo>
                      <a:cubicBezTo>
                        <a:pt x="2" y="2"/>
                        <a:pt x="1" y="5"/>
                        <a:pt x="0" y="7"/>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9" name="Freeform 1387"/>
                <p:cNvSpPr/>
                <p:nvPr/>
              </p:nvSpPr>
              <p:spPr bwMode="auto">
                <a:xfrm>
                  <a:off x="2618" y="2569"/>
                  <a:ext cx="116" cy="81"/>
                </a:xfrm>
                <a:custGeom>
                  <a:avLst/>
                  <a:gdLst>
                    <a:gd name="T0" fmla="*/ 0 w 49"/>
                    <a:gd name="T1" fmla="*/ 12 h 34"/>
                    <a:gd name="T2" fmla="*/ 31 w 49"/>
                    <a:gd name="T3" fmla="*/ 34 h 34"/>
                    <a:gd name="T4" fmla="*/ 49 w 49"/>
                    <a:gd name="T5" fmla="*/ 21 h 34"/>
                    <a:gd name="T6" fmla="*/ 18 w 49"/>
                    <a:gd name="T7" fmla="*/ 0 h 34"/>
                    <a:gd name="T8" fmla="*/ 0 w 49"/>
                    <a:gd name="T9" fmla="*/ 12 h 34"/>
                  </a:gdLst>
                  <a:ahLst/>
                  <a:cxnLst>
                    <a:cxn ang="0">
                      <a:pos x="T0" y="T1"/>
                    </a:cxn>
                    <a:cxn ang="0">
                      <a:pos x="T2" y="T3"/>
                    </a:cxn>
                    <a:cxn ang="0">
                      <a:pos x="T4" y="T5"/>
                    </a:cxn>
                    <a:cxn ang="0">
                      <a:pos x="T6" y="T7"/>
                    </a:cxn>
                    <a:cxn ang="0">
                      <a:pos x="T8" y="T9"/>
                    </a:cxn>
                  </a:cxnLst>
                  <a:rect l="0" t="0" r="r" b="b"/>
                  <a:pathLst>
                    <a:path w="49" h="34">
                      <a:moveTo>
                        <a:pt x="0" y="12"/>
                      </a:moveTo>
                      <a:cubicBezTo>
                        <a:pt x="10" y="20"/>
                        <a:pt x="21" y="27"/>
                        <a:pt x="31" y="34"/>
                      </a:cubicBezTo>
                      <a:cubicBezTo>
                        <a:pt x="37" y="30"/>
                        <a:pt x="43" y="26"/>
                        <a:pt x="49" y="21"/>
                      </a:cubicBezTo>
                      <a:cubicBezTo>
                        <a:pt x="18" y="0"/>
                        <a:pt x="18" y="0"/>
                        <a:pt x="18" y="0"/>
                      </a:cubicBezTo>
                      <a:cubicBezTo>
                        <a:pt x="11" y="4"/>
                        <a:pt x="5" y="9"/>
                        <a:pt x="0" y="12"/>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0" name="Freeform 1388"/>
                <p:cNvSpPr/>
                <p:nvPr/>
              </p:nvSpPr>
              <p:spPr bwMode="auto">
                <a:xfrm>
                  <a:off x="2625" y="1268"/>
                  <a:ext cx="31" cy="62"/>
                </a:xfrm>
                <a:custGeom>
                  <a:avLst/>
                  <a:gdLst>
                    <a:gd name="T0" fmla="*/ 13 w 13"/>
                    <a:gd name="T1" fmla="*/ 21 h 26"/>
                    <a:gd name="T2" fmla="*/ 2 w 13"/>
                    <a:gd name="T3" fmla="*/ 0 h 26"/>
                    <a:gd name="T4" fmla="*/ 0 w 13"/>
                    <a:gd name="T5" fmla="*/ 9 h 26"/>
                    <a:gd name="T6" fmla="*/ 9 w 13"/>
                    <a:gd name="T7" fmla="*/ 26 h 26"/>
                    <a:gd name="T8" fmla="*/ 13 w 13"/>
                    <a:gd name="T9" fmla="*/ 21 h 26"/>
                  </a:gdLst>
                  <a:ahLst/>
                  <a:cxnLst>
                    <a:cxn ang="0">
                      <a:pos x="T0" y="T1"/>
                    </a:cxn>
                    <a:cxn ang="0">
                      <a:pos x="T2" y="T3"/>
                    </a:cxn>
                    <a:cxn ang="0">
                      <a:pos x="T4" y="T5"/>
                    </a:cxn>
                    <a:cxn ang="0">
                      <a:pos x="T6" y="T7"/>
                    </a:cxn>
                    <a:cxn ang="0">
                      <a:pos x="T8" y="T9"/>
                    </a:cxn>
                  </a:cxnLst>
                  <a:rect l="0" t="0" r="r" b="b"/>
                  <a:pathLst>
                    <a:path w="13" h="26">
                      <a:moveTo>
                        <a:pt x="13" y="21"/>
                      </a:moveTo>
                      <a:cubicBezTo>
                        <a:pt x="2" y="0"/>
                        <a:pt x="2" y="0"/>
                        <a:pt x="2" y="0"/>
                      </a:cubicBezTo>
                      <a:cubicBezTo>
                        <a:pt x="0" y="9"/>
                        <a:pt x="0" y="9"/>
                        <a:pt x="0" y="9"/>
                      </a:cubicBezTo>
                      <a:cubicBezTo>
                        <a:pt x="9" y="26"/>
                        <a:pt x="9" y="26"/>
                        <a:pt x="9" y="26"/>
                      </a:cubicBezTo>
                      <a:cubicBezTo>
                        <a:pt x="10" y="24"/>
                        <a:pt x="12" y="23"/>
                        <a:pt x="13" y="21"/>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1" name="Freeform 1389"/>
                <p:cNvSpPr/>
                <p:nvPr/>
              </p:nvSpPr>
              <p:spPr bwMode="auto">
                <a:xfrm>
                  <a:off x="2602" y="1609"/>
                  <a:ext cx="73" cy="196"/>
                </a:xfrm>
                <a:custGeom>
                  <a:avLst/>
                  <a:gdLst>
                    <a:gd name="T0" fmla="*/ 0 w 31"/>
                    <a:gd name="T1" fmla="*/ 75 h 83"/>
                    <a:gd name="T2" fmla="*/ 17 w 31"/>
                    <a:gd name="T3" fmla="*/ 83 h 83"/>
                    <a:gd name="T4" fmla="*/ 31 w 31"/>
                    <a:gd name="T5" fmla="*/ 19 h 83"/>
                    <a:gd name="T6" fmla="*/ 16 w 31"/>
                    <a:gd name="T7" fmla="*/ 0 h 83"/>
                    <a:gd name="T8" fmla="*/ 0 w 31"/>
                    <a:gd name="T9" fmla="*/ 75 h 83"/>
                  </a:gdLst>
                  <a:ahLst/>
                  <a:cxnLst>
                    <a:cxn ang="0">
                      <a:pos x="T0" y="T1"/>
                    </a:cxn>
                    <a:cxn ang="0">
                      <a:pos x="T2" y="T3"/>
                    </a:cxn>
                    <a:cxn ang="0">
                      <a:pos x="T4" y="T5"/>
                    </a:cxn>
                    <a:cxn ang="0">
                      <a:pos x="T6" y="T7"/>
                    </a:cxn>
                    <a:cxn ang="0">
                      <a:pos x="T8" y="T9"/>
                    </a:cxn>
                  </a:cxnLst>
                  <a:rect l="0" t="0" r="r" b="b"/>
                  <a:pathLst>
                    <a:path w="31" h="83">
                      <a:moveTo>
                        <a:pt x="0" y="75"/>
                      </a:moveTo>
                      <a:cubicBezTo>
                        <a:pt x="5" y="78"/>
                        <a:pt x="11" y="81"/>
                        <a:pt x="17" y="83"/>
                      </a:cubicBezTo>
                      <a:cubicBezTo>
                        <a:pt x="31" y="19"/>
                        <a:pt x="31" y="19"/>
                        <a:pt x="31" y="19"/>
                      </a:cubicBezTo>
                      <a:cubicBezTo>
                        <a:pt x="25" y="13"/>
                        <a:pt x="20" y="7"/>
                        <a:pt x="16" y="0"/>
                      </a:cubicBezTo>
                      <a:cubicBezTo>
                        <a:pt x="0" y="75"/>
                        <a:pt x="0" y="75"/>
                        <a:pt x="0" y="75"/>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2" name="Freeform 1390"/>
                <p:cNvSpPr/>
                <p:nvPr/>
              </p:nvSpPr>
              <p:spPr bwMode="auto">
                <a:xfrm>
                  <a:off x="2592" y="750"/>
                  <a:ext cx="33" cy="40"/>
                </a:xfrm>
                <a:custGeom>
                  <a:avLst/>
                  <a:gdLst>
                    <a:gd name="T0" fmla="*/ 0 w 14"/>
                    <a:gd name="T1" fmla="*/ 3 h 17"/>
                    <a:gd name="T2" fmla="*/ 12 w 14"/>
                    <a:gd name="T3" fmla="*/ 17 h 17"/>
                    <a:gd name="T4" fmla="*/ 14 w 14"/>
                    <a:gd name="T5" fmla="*/ 13 h 17"/>
                    <a:gd name="T6" fmla="*/ 3 w 14"/>
                    <a:gd name="T7" fmla="*/ 0 h 17"/>
                    <a:gd name="T8" fmla="*/ 0 w 14"/>
                    <a:gd name="T9" fmla="*/ 3 h 17"/>
                  </a:gdLst>
                  <a:ahLst/>
                  <a:cxnLst>
                    <a:cxn ang="0">
                      <a:pos x="T0" y="T1"/>
                    </a:cxn>
                    <a:cxn ang="0">
                      <a:pos x="T2" y="T3"/>
                    </a:cxn>
                    <a:cxn ang="0">
                      <a:pos x="T4" y="T5"/>
                    </a:cxn>
                    <a:cxn ang="0">
                      <a:pos x="T6" y="T7"/>
                    </a:cxn>
                    <a:cxn ang="0">
                      <a:pos x="T8" y="T9"/>
                    </a:cxn>
                  </a:cxnLst>
                  <a:rect l="0" t="0" r="r" b="b"/>
                  <a:pathLst>
                    <a:path w="14" h="17">
                      <a:moveTo>
                        <a:pt x="0" y="3"/>
                      </a:moveTo>
                      <a:cubicBezTo>
                        <a:pt x="12" y="17"/>
                        <a:pt x="12" y="17"/>
                        <a:pt x="12" y="17"/>
                      </a:cubicBezTo>
                      <a:cubicBezTo>
                        <a:pt x="14" y="13"/>
                        <a:pt x="14" y="13"/>
                        <a:pt x="14" y="13"/>
                      </a:cubicBezTo>
                      <a:cubicBezTo>
                        <a:pt x="3" y="0"/>
                        <a:pt x="3" y="0"/>
                        <a:pt x="3" y="0"/>
                      </a:cubicBezTo>
                      <a:cubicBezTo>
                        <a:pt x="2" y="1"/>
                        <a:pt x="1" y="2"/>
                        <a:pt x="0" y="3"/>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3" name="Freeform 1391"/>
                <p:cNvSpPr/>
                <p:nvPr/>
              </p:nvSpPr>
              <p:spPr bwMode="auto">
                <a:xfrm>
                  <a:off x="2673" y="3005"/>
                  <a:ext cx="97" cy="125"/>
                </a:xfrm>
                <a:custGeom>
                  <a:avLst/>
                  <a:gdLst>
                    <a:gd name="T0" fmla="*/ 0 w 41"/>
                    <a:gd name="T1" fmla="*/ 13 h 53"/>
                    <a:gd name="T2" fmla="*/ 18 w 41"/>
                    <a:gd name="T3" fmla="*/ 50 h 53"/>
                    <a:gd name="T4" fmla="*/ 41 w 41"/>
                    <a:gd name="T5" fmla="*/ 50 h 53"/>
                    <a:gd name="T6" fmla="*/ 21 w 41"/>
                    <a:gd name="T7" fmla="*/ 4 h 53"/>
                    <a:gd name="T8" fmla="*/ 0 w 41"/>
                    <a:gd name="T9" fmla="*/ 13 h 53"/>
                  </a:gdLst>
                  <a:ahLst/>
                  <a:cxnLst>
                    <a:cxn ang="0">
                      <a:pos x="T0" y="T1"/>
                    </a:cxn>
                    <a:cxn ang="0">
                      <a:pos x="T2" y="T3"/>
                    </a:cxn>
                    <a:cxn ang="0">
                      <a:pos x="T4" y="T5"/>
                    </a:cxn>
                    <a:cxn ang="0">
                      <a:pos x="T6" y="T7"/>
                    </a:cxn>
                    <a:cxn ang="0">
                      <a:pos x="T8" y="T9"/>
                    </a:cxn>
                  </a:cxnLst>
                  <a:rect l="0" t="0" r="r" b="b"/>
                  <a:pathLst>
                    <a:path w="41" h="53">
                      <a:moveTo>
                        <a:pt x="0" y="13"/>
                      </a:moveTo>
                      <a:cubicBezTo>
                        <a:pt x="9" y="21"/>
                        <a:pt x="16" y="35"/>
                        <a:pt x="18" y="50"/>
                      </a:cubicBezTo>
                      <a:cubicBezTo>
                        <a:pt x="26" y="53"/>
                        <a:pt x="34" y="53"/>
                        <a:pt x="41" y="50"/>
                      </a:cubicBezTo>
                      <a:cubicBezTo>
                        <a:pt x="39" y="33"/>
                        <a:pt x="31" y="18"/>
                        <a:pt x="21" y="4"/>
                      </a:cubicBezTo>
                      <a:cubicBezTo>
                        <a:pt x="13" y="0"/>
                        <a:pt x="3" y="2"/>
                        <a:pt x="0" y="13"/>
                      </a:cubicBezTo>
                      <a:close/>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4" name="Freeform 1392"/>
                <p:cNvSpPr/>
                <p:nvPr/>
              </p:nvSpPr>
              <p:spPr bwMode="auto">
                <a:xfrm>
                  <a:off x="2578" y="759"/>
                  <a:ext cx="40" cy="48"/>
                </a:xfrm>
                <a:custGeom>
                  <a:avLst/>
                  <a:gdLst>
                    <a:gd name="T0" fmla="*/ 0 w 17"/>
                    <a:gd name="T1" fmla="*/ 3 h 20"/>
                    <a:gd name="T2" fmla="*/ 15 w 17"/>
                    <a:gd name="T3" fmla="*/ 20 h 20"/>
                    <a:gd name="T4" fmla="*/ 17 w 17"/>
                    <a:gd name="T5" fmla="*/ 15 h 20"/>
                    <a:gd name="T6" fmla="*/ 4 w 17"/>
                    <a:gd name="T7" fmla="*/ 0 h 20"/>
                    <a:gd name="T8" fmla="*/ 0 w 17"/>
                    <a:gd name="T9" fmla="*/ 3 h 20"/>
                  </a:gdLst>
                  <a:ahLst/>
                  <a:cxnLst>
                    <a:cxn ang="0">
                      <a:pos x="T0" y="T1"/>
                    </a:cxn>
                    <a:cxn ang="0">
                      <a:pos x="T2" y="T3"/>
                    </a:cxn>
                    <a:cxn ang="0">
                      <a:pos x="T4" y="T5"/>
                    </a:cxn>
                    <a:cxn ang="0">
                      <a:pos x="T6" y="T7"/>
                    </a:cxn>
                    <a:cxn ang="0">
                      <a:pos x="T8" y="T9"/>
                    </a:cxn>
                  </a:cxnLst>
                  <a:rect l="0" t="0" r="r" b="b"/>
                  <a:pathLst>
                    <a:path w="17" h="20">
                      <a:moveTo>
                        <a:pt x="0" y="3"/>
                      </a:moveTo>
                      <a:cubicBezTo>
                        <a:pt x="15" y="20"/>
                        <a:pt x="15" y="20"/>
                        <a:pt x="15" y="20"/>
                      </a:cubicBezTo>
                      <a:cubicBezTo>
                        <a:pt x="17" y="15"/>
                        <a:pt x="17" y="15"/>
                        <a:pt x="17" y="15"/>
                      </a:cubicBezTo>
                      <a:cubicBezTo>
                        <a:pt x="4" y="0"/>
                        <a:pt x="4" y="0"/>
                        <a:pt x="4" y="0"/>
                      </a:cubicBezTo>
                      <a:cubicBezTo>
                        <a:pt x="3" y="1"/>
                        <a:pt x="1" y="2"/>
                        <a:pt x="0" y="3"/>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5" name="Freeform 1393"/>
                <p:cNvSpPr/>
                <p:nvPr/>
              </p:nvSpPr>
              <p:spPr bwMode="auto">
                <a:xfrm>
                  <a:off x="2573" y="2444"/>
                  <a:ext cx="140" cy="111"/>
                </a:xfrm>
                <a:custGeom>
                  <a:avLst/>
                  <a:gdLst>
                    <a:gd name="T0" fmla="*/ 0 w 59"/>
                    <a:gd name="T1" fmla="*/ 22 h 47"/>
                    <a:gd name="T2" fmla="*/ 35 w 59"/>
                    <a:gd name="T3" fmla="*/ 47 h 47"/>
                    <a:gd name="T4" fmla="*/ 59 w 59"/>
                    <a:gd name="T5" fmla="*/ 26 h 47"/>
                    <a:gd name="T6" fmla="*/ 26 w 59"/>
                    <a:gd name="T7" fmla="*/ 0 h 47"/>
                    <a:gd name="T8" fmla="*/ 0 w 59"/>
                    <a:gd name="T9" fmla="*/ 22 h 47"/>
                  </a:gdLst>
                  <a:ahLst/>
                  <a:cxnLst>
                    <a:cxn ang="0">
                      <a:pos x="T0" y="T1"/>
                    </a:cxn>
                    <a:cxn ang="0">
                      <a:pos x="T2" y="T3"/>
                    </a:cxn>
                    <a:cxn ang="0">
                      <a:pos x="T4" y="T5"/>
                    </a:cxn>
                    <a:cxn ang="0">
                      <a:pos x="T6" y="T7"/>
                    </a:cxn>
                    <a:cxn ang="0">
                      <a:pos x="T8" y="T9"/>
                    </a:cxn>
                  </a:cxnLst>
                  <a:rect l="0" t="0" r="r" b="b"/>
                  <a:pathLst>
                    <a:path w="59" h="47">
                      <a:moveTo>
                        <a:pt x="0" y="22"/>
                      </a:moveTo>
                      <a:cubicBezTo>
                        <a:pt x="35" y="47"/>
                        <a:pt x="35" y="47"/>
                        <a:pt x="35" y="47"/>
                      </a:cubicBezTo>
                      <a:cubicBezTo>
                        <a:pt x="43" y="40"/>
                        <a:pt x="51" y="33"/>
                        <a:pt x="59" y="26"/>
                      </a:cubicBezTo>
                      <a:cubicBezTo>
                        <a:pt x="26" y="0"/>
                        <a:pt x="26" y="0"/>
                        <a:pt x="26" y="0"/>
                      </a:cubicBezTo>
                      <a:cubicBezTo>
                        <a:pt x="17" y="8"/>
                        <a:pt x="8" y="16"/>
                        <a:pt x="0" y="22"/>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6" name="Freeform 1394"/>
                <p:cNvSpPr/>
                <p:nvPr/>
              </p:nvSpPr>
              <p:spPr bwMode="auto">
                <a:xfrm>
                  <a:off x="2760" y="3714"/>
                  <a:ext cx="24" cy="50"/>
                </a:xfrm>
                <a:custGeom>
                  <a:avLst/>
                  <a:gdLst>
                    <a:gd name="T0" fmla="*/ 10 w 10"/>
                    <a:gd name="T1" fmla="*/ 19 h 21"/>
                    <a:gd name="T2" fmla="*/ 3 w 10"/>
                    <a:gd name="T3" fmla="*/ 0 h 21"/>
                    <a:gd name="T4" fmla="*/ 0 w 10"/>
                    <a:gd name="T5" fmla="*/ 7 h 21"/>
                    <a:gd name="T6" fmla="*/ 5 w 10"/>
                    <a:gd name="T7" fmla="*/ 21 h 21"/>
                    <a:gd name="T8" fmla="*/ 10 w 10"/>
                    <a:gd name="T9" fmla="*/ 19 h 21"/>
                  </a:gdLst>
                  <a:ahLst/>
                  <a:cxnLst>
                    <a:cxn ang="0">
                      <a:pos x="T0" y="T1"/>
                    </a:cxn>
                    <a:cxn ang="0">
                      <a:pos x="T2" y="T3"/>
                    </a:cxn>
                    <a:cxn ang="0">
                      <a:pos x="T4" y="T5"/>
                    </a:cxn>
                    <a:cxn ang="0">
                      <a:pos x="T6" y="T7"/>
                    </a:cxn>
                    <a:cxn ang="0">
                      <a:pos x="T8" y="T9"/>
                    </a:cxn>
                  </a:cxnLst>
                  <a:rect l="0" t="0" r="r" b="b"/>
                  <a:pathLst>
                    <a:path w="10" h="21">
                      <a:moveTo>
                        <a:pt x="10" y="19"/>
                      </a:moveTo>
                      <a:cubicBezTo>
                        <a:pt x="3" y="0"/>
                        <a:pt x="3" y="0"/>
                        <a:pt x="3" y="0"/>
                      </a:cubicBezTo>
                      <a:cubicBezTo>
                        <a:pt x="2" y="2"/>
                        <a:pt x="1" y="5"/>
                        <a:pt x="0" y="7"/>
                      </a:cubicBezTo>
                      <a:cubicBezTo>
                        <a:pt x="5" y="21"/>
                        <a:pt x="5" y="21"/>
                        <a:pt x="5" y="21"/>
                      </a:cubicBezTo>
                      <a:lnTo>
                        <a:pt x="10" y="19"/>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7" name="Freeform 1395"/>
                <p:cNvSpPr/>
                <p:nvPr/>
              </p:nvSpPr>
              <p:spPr bwMode="auto">
                <a:xfrm>
                  <a:off x="2618" y="1299"/>
                  <a:ext cx="26" cy="52"/>
                </a:xfrm>
                <a:custGeom>
                  <a:avLst/>
                  <a:gdLst>
                    <a:gd name="T0" fmla="*/ 11 w 11"/>
                    <a:gd name="T1" fmla="*/ 15 h 22"/>
                    <a:gd name="T2" fmla="*/ 2 w 11"/>
                    <a:gd name="T3" fmla="*/ 0 h 22"/>
                    <a:gd name="T4" fmla="*/ 0 w 11"/>
                    <a:gd name="T5" fmla="*/ 9 h 22"/>
                    <a:gd name="T6" fmla="*/ 6 w 11"/>
                    <a:gd name="T7" fmla="*/ 22 h 22"/>
                    <a:gd name="T8" fmla="*/ 11 w 11"/>
                    <a:gd name="T9" fmla="*/ 15 h 22"/>
                  </a:gdLst>
                  <a:ahLst/>
                  <a:cxnLst>
                    <a:cxn ang="0">
                      <a:pos x="T0" y="T1"/>
                    </a:cxn>
                    <a:cxn ang="0">
                      <a:pos x="T2" y="T3"/>
                    </a:cxn>
                    <a:cxn ang="0">
                      <a:pos x="T4" y="T5"/>
                    </a:cxn>
                    <a:cxn ang="0">
                      <a:pos x="T6" y="T7"/>
                    </a:cxn>
                    <a:cxn ang="0">
                      <a:pos x="T8" y="T9"/>
                    </a:cxn>
                  </a:cxnLst>
                  <a:rect l="0" t="0" r="r" b="b"/>
                  <a:pathLst>
                    <a:path w="11" h="22">
                      <a:moveTo>
                        <a:pt x="11" y="15"/>
                      </a:moveTo>
                      <a:cubicBezTo>
                        <a:pt x="2" y="0"/>
                        <a:pt x="2" y="0"/>
                        <a:pt x="2" y="0"/>
                      </a:cubicBezTo>
                      <a:cubicBezTo>
                        <a:pt x="0" y="9"/>
                        <a:pt x="0" y="9"/>
                        <a:pt x="0" y="9"/>
                      </a:cubicBezTo>
                      <a:cubicBezTo>
                        <a:pt x="6" y="22"/>
                        <a:pt x="6" y="22"/>
                        <a:pt x="6" y="22"/>
                      </a:cubicBezTo>
                      <a:cubicBezTo>
                        <a:pt x="8" y="20"/>
                        <a:pt x="9" y="17"/>
                        <a:pt x="11" y="15"/>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8" name="Freeform 1396"/>
                <p:cNvSpPr/>
                <p:nvPr/>
              </p:nvSpPr>
              <p:spPr bwMode="auto">
                <a:xfrm>
                  <a:off x="2564" y="769"/>
                  <a:ext cx="50" cy="54"/>
                </a:xfrm>
                <a:custGeom>
                  <a:avLst/>
                  <a:gdLst>
                    <a:gd name="T0" fmla="*/ 0 w 21"/>
                    <a:gd name="T1" fmla="*/ 2 h 23"/>
                    <a:gd name="T2" fmla="*/ 19 w 21"/>
                    <a:gd name="T3" fmla="*/ 23 h 23"/>
                    <a:gd name="T4" fmla="*/ 21 w 21"/>
                    <a:gd name="T5" fmla="*/ 18 h 23"/>
                    <a:gd name="T6" fmla="*/ 4 w 21"/>
                    <a:gd name="T7" fmla="*/ 0 h 23"/>
                    <a:gd name="T8" fmla="*/ 0 w 21"/>
                    <a:gd name="T9" fmla="*/ 2 h 23"/>
                  </a:gdLst>
                  <a:ahLst/>
                  <a:cxnLst>
                    <a:cxn ang="0">
                      <a:pos x="T0" y="T1"/>
                    </a:cxn>
                    <a:cxn ang="0">
                      <a:pos x="T2" y="T3"/>
                    </a:cxn>
                    <a:cxn ang="0">
                      <a:pos x="T4" y="T5"/>
                    </a:cxn>
                    <a:cxn ang="0">
                      <a:pos x="T6" y="T7"/>
                    </a:cxn>
                    <a:cxn ang="0">
                      <a:pos x="T8" y="T9"/>
                    </a:cxn>
                  </a:cxnLst>
                  <a:rect l="0" t="0" r="r" b="b"/>
                  <a:pathLst>
                    <a:path w="21" h="23">
                      <a:moveTo>
                        <a:pt x="0" y="2"/>
                      </a:moveTo>
                      <a:cubicBezTo>
                        <a:pt x="19" y="23"/>
                        <a:pt x="19" y="23"/>
                        <a:pt x="19" y="23"/>
                      </a:cubicBezTo>
                      <a:cubicBezTo>
                        <a:pt x="21" y="18"/>
                        <a:pt x="21" y="18"/>
                        <a:pt x="21" y="18"/>
                      </a:cubicBezTo>
                      <a:cubicBezTo>
                        <a:pt x="4" y="0"/>
                        <a:pt x="4" y="0"/>
                        <a:pt x="4" y="0"/>
                      </a:cubicBezTo>
                      <a:cubicBezTo>
                        <a:pt x="3" y="1"/>
                        <a:pt x="1" y="1"/>
                        <a:pt x="0" y="2"/>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9" name="Freeform 1397"/>
                <p:cNvSpPr/>
                <p:nvPr/>
              </p:nvSpPr>
              <p:spPr bwMode="auto">
                <a:xfrm>
                  <a:off x="2557" y="776"/>
                  <a:ext cx="49" cy="66"/>
                </a:xfrm>
                <a:custGeom>
                  <a:avLst/>
                  <a:gdLst>
                    <a:gd name="T0" fmla="*/ 0 w 21"/>
                    <a:gd name="T1" fmla="*/ 6 h 28"/>
                    <a:gd name="T2" fmla="*/ 19 w 21"/>
                    <a:gd name="T3" fmla="*/ 28 h 28"/>
                    <a:gd name="T4" fmla="*/ 21 w 21"/>
                    <a:gd name="T5" fmla="*/ 23 h 28"/>
                    <a:gd name="T6" fmla="*/ 1 w 21"/>
                    <a:gd name="T7" fmla="*/ 0 h 28"/>
                    <a:gd name="T8" fmla="*/ 0 w 21"/>
                    <a:gd name="T9" fmla="*/ 6 h 28"/>
                  </a:gdLst>
                  <a:ahLst/>
                  <a:cxnLst>
                    <a:cxn ang="0">
                      <a:pos x="T0" y="T1"/>
                    </a:cxn>
                    <a:cxn ang="0">
                      <a:pos x="T2" y="T3"/>
                    </a:cxn>
                    <a:cxn ang="0">
                      <a:pos x="T4" y="T5"/>
                    </a:cxn>
                    <a:cxn ang="0">
                      <a:pos x="T6" y="T7"/>
                    </a:cxn>
                    <a:cxn ang="0">
                      <a:pos x="T8" y="T9"/>
                    </a:cxn>
                  </a:cxnLst>
                  <a:rect l="0" t="0" r="r" b="b"/>
                  <a:pathLst>
                    <a:path w="21" h="28">
                      <a:moveTo>
                        <a:pt x="0" y="6"/>
                      </a:moveTo>
                      <a:cubicBezTo>
                        <a:pt x="19" y="28"/>
                        <a:pt x="19" y="28"/>
                        <a:pt x="19" y="28"/>
                      </a:cubicBezTo>
                      <a:cubicBezTo>
                        <a:pt x="21" y="23"/>
                        <a:pt x="21" y="23"/>
                        <a:pt x="21" y="23"/>
                      </a:cubicBezTo>
                      <a:cubicBezTo>
                        <a:pt x="1" y="0"/>
                        <a:pt x="1" y="0"/>
                        <a:pt x="1" y="0"/>
                      </a:cubicBezTo>
                      <a:cubicBezTo>
                        <a:pt x="1" y="2"/>
                        <a:pt x="0" y="4"/>
                        <a:pt x="0" y="6"/>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0" name="Freeform 1398"/>
                <p:cNvSpPr/>
                <p:nvPr/>
              </p:nvSpPr>
              <p:spPr bwMode="auto">
                <a:xfrm>
                  <a:off x="2732" y="4228"/>
                  <a:ext cx="73" cy="123"/>
                </a:xfrm>
                <a:custGeom>
                  <a:avLst/>
                  <a:gdLst>
                    <a:gd name="T0" fmla="*/ 29 w 31"/>
                    <a:gd name="T1" fmla="*/ 14 h 52"/>
                    <a:gd name="T2" fmla="*/ 0 w 31"/>
                    <a:gd name="T3" fmla="*/ 0 h 52"/>
                    <a:gd name="T4" fmla="*/ 8 w 31"/>
                    <a:gd name="T5" fmla="*/ 52 h 52"/>
                    <a:gd name="T6" fmla="*/ 26 w 31"/>
                    <a:gd name="T7" fmla="*/ 52 h 52"/>
                    <a:gd name="T8" fmla="*/ 29 w 31"/>
                    <a:gd name="T9" fmla="*/ 14 h 52"/>
                  </a:gdLst>
                  <a:ahLst/>
                  <a:cxnLst>
                    <a:cxn ang="0">
                      <a:pos x="T0" y="T1"/>
                    </a:cxn>
                    <a:cxn ang="0">
                      <a:pos x="T2" y="T3"/>
                    </a:cxn>
                    <a:cxn ang="0">
                      <a:pos x="T4" y="T5"/>
                    </a:cxn>
                    <a:cxn ang="0">
                      <a:pos x="T6" y="T7"/>
                    </a:cxn>
                    <a:cxn ang="0">
                      <a:pos x="T8" y="T9"/>
                    </a:cxn>
                  </a:cxnLst>
                  <a:rect l="0" t="0" r="r" b="b"/>
                  <a:pathLst>
                    <a:path w="31" h="52">
                      <a:moveTo>
                        <a:pt x="29" y="14"/>
                      </a:moveTo>
                      <a:cubicBezTo>
                        <a:pt x="19" y="11"/>
                        <a:pt x="9" y="6"/>
                        <a:pt x="0" y="0"/>
                      </a:cubicBezTo>
                      <a:cubicBezTo>
                        <a:pt x="8" y="19"/>
                        <a:pt x="9" y="37"/>
                        <a:pt x="8" y="52"/>
                      </a:cubicBezTo>
                      <a:cubicBezTo>
                        <a:pt x="26" y="52"/>
                        <a:pt x="26" y="52"/>
                        <a:pt x="26" y="52"/>
                      </a:cubicBezTo>
                      <a:cubicBezTo>
                        <a:pt x="30" y="41"/>
                        <a:pt x="31" y="28"/>
                        <a:pt x="29" y="14"/>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1" name="Freeform 1399"/>
                <p:cNvSpPr/>
                <p:nvPr/>
              </p:nvSpPr>
              <p:spPr bwMode="auto">
                <a:xfrm>
                  <a:off x="2713" y="3312"/>
                  <a:ext cx="38" cy="57"/>
                </a:xfrm>
                <a:custGeom>
                  <a:avLst/>
                  <a:gdLst>
                    <a:gd name="T0" fmla="*/ 0 w 16"/>
                    <a:gd name="T1" fmla="*/ 0 h 24"/>
                    <a:gd name="T2" fmla="*/ 2 w 16"/>
                    <a:gd name="T3" fmla="*/ 20 h 24"/>
                    <a:gd name="T4" fmla="*/ 16 w 16"/>
                    <a:gd name="T5" fmla="*/ 24 h 24"/>
                    <a:gd name="T6" fmla="*/ 14 w 16"/>
                    <a:gd name="T7" fmla="*/ 4 h 24"/>
                    <a:gd name="T8" fmla="*/ 0 w 16"/>
                    <a:gd name="T9" fmla="*/ 0 h 24"/>
                  </a:gdLst>
                  <a:ahLst/>
                  <a:cxnLst>
                    <a:cxn ang="0">
                      <a:pos x="T0" y="T1"/>
                    </a:cxn>
                    <a:cxn ang="0">
                      <a:pos x="T2" y="T3"/>
                    </a:cxn>
                    <a:cxn ang="0">
                      <a:pos x="T4" y="T5"/>
                    </a:cxn>
                    <a:cxn ang="0">
                      <a:pos x="T6" y="T7"/>
                    </a:cxn>
                    <a:cxn ang="0">
                      <a:pos x="T8" y="T9"/>
                    </a:cxn>
                  </a:cxnLst>
                  <a:rect l="0" t="0" r="r" b="b"/>
                  <a:pathLst>
                    <a:path w="16" h="24">
                      <a:moveTo>
                        <a:pt x="0" y="0"/>
                      </a:moveTo>
                      <a:cubicBezTo>
                        <a:pt x="0" y="7"/>
                        <a:pt x="1" y="14"/>
                        <a:pt x="2" y="20"/>
                      </a:cubicBezTo>
                      <a:cubicBezTo>
                        <a:pt x="7" y="21"/>
                        <a:pt x="11" y="23"/>
                        <a:pt x="16" y="24"/>
                      </a:cubicBezTo>
                      <a:cubicBezTo>
                        <a:pt x="14" y="18"/>
                        <a:pt x="14" y="10"/>
                        <a:pt x="14" y="4"/>
                      </a:cubicBezTo>
                      <a:cubicBezTo>
                        <a:pt x="10" y="3"/>
                        <a:pt x="5" y="2"/>
                        <a:pt x="0"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2" name="Freeform 1400"/>
                <p:cNvSpPr/>
                <p:nvPr/>
              </p:nvSpPr>
              <p:spPr bwMode="auto">
                <a:xfrm>
                  <a:off x="2590" y="2335"/>
                  <a:ext cx="102" cy="92"/>
                </a:xfrm>
                <a:custGeom>
                  <a:avLst/>
                  <a:gdLst>
                    <a:gd name="T0" fmla="*/ 0 w 43"/>
                    <a:gd name="T1" fmla="*/ 24 h 39"/>
                    <a:gd name="T2" fmla="*/ 20 w 43"/>
                    <a:gd name="T3" fmla="*/ 39 h 39"/>
                    <a:gd name="T4" fmla="*/ 43 w 43"/>
                    <a:gd name="T5" fmla="*/ 17 h 39"/>
                    <a:gd name="T6" fmla="*/ 23 w 43"/>
                    <a:gd name="T7" fmla="*/ 0 h 39"/>
                    <a:gd name="T8" fmla="*/ 0 w 43"/>
                    <a:gd name="T9" fmla="*/ 24 h 39"/>
                  </a:gdLst>
                  <a:ahLst/>
                  <a:cxnLst>
                    <a:cxn ang="0">
                      <a:pos x="T0" y="T1"/>
                    </a:cxn>
                    <a:cxn ang="0">
                      <a:pos x="T2" y="T3"/>
                    </a:cxn>
                    <a:cxn ang="0">
                      <a:pos x="T4" y="T5"/>
                    </a:cxn>
                    <a:cxn ang="0">
                      <a:pos x="T6" y="T7"/>
                    </a:cxn>
                    <a:cxn ang="0">
                      <a:pos x="T8" y="T9"/>
                    </a:cxn>
                  </a:cxnLst>
                  <a:rect l="0" t="0" r="r" b="b"/>
                  <a:pathLst>
                    <a:path w="43" h="39">
                      <a:moveTo>
                        <a:pt x="0" y="24"/>
                      </a:moveTo>
                      <a:cubicBezTo>
                        <a:pt x="20" y="39"/>
                        <a:pt x="20" y="39"/>
                        <a:pt x="20" y="39"/>
                      </a:cubicBezTo>
                      <a:cubicBezTo>
                        <a:pt x="27" y="32"/>
                        <a:pt x="35" y="25"/>
                        <a:pt x="43" y="17"/>
                      </a:cubicBezTo>
                      <a:cubicBezTo>
                        <a:pt x="23" y="0"/>
                        <a:pt x="23" y="0"/>
                        <a:pt x="23" y="0"/>
                      </a:cubicBezTo>
                      <a:cubicBezTo>
                        <a:pt x="16" y="8"/>
                        <a:pt x="8" y="17"/>
                        <a:pt x="0" y="24"/>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3" name="Freeform 1401"/>
                <p:cNvSpPr/>
                <p:nvPr/>
              </p:nvSpPr>
              <p:spPr bwMode="auto">
                <a:xfrm>
                  <a:off x="2611" y="1330"/>
                  <a:ext cx="19" cy="37"/>
                </a:xfrm>
                <a:custGeom>
                  <a:avLst/>
                  <a:gdLst>
                    <a:gd name="T0" fmla="*/ 8 w 8"/>
                    <a:gd name="T1" fmla="*/ 11 h 16"/>
                    <a:gd name="T2" fmla="*/ 2 w 8"/>
                    <a:gd name="T3" fmla="*/ 0 h 16"/>
                    <a:gd name="T4" fmla="*/ 0 w 8"/>
                    <a:gd name="T5" fmla="*/ 7 h 16"/>
                    <a:gd name="T6" fmla="*/ 5 w 8"/>
                    <a:gd name="T7" fmla="*/ 16 h 16"/>
                    <a:gd name="T8" fmla="*/ 8 w 8"/>
                    <a:gd name="T9" fmla="*/ 11 h 16"/>
                  </a:gdLst>
                  <a:ahLst/>
                  <a:cxnLst>
                    <a:cxn ang="0">
                      <a:pos x="T0" y="T1"/>
                    </a:cxn>
                    <a:cxn ang="0">
                      <a:pos x="T2" y="T3"/>
                    </a:cxn>
                    <a:cxn ang="0">
                      <a:pos x="T4" y="T5"/>
                    </a:cxn>
                    <a:cxn ang="0">
                      <a:pos x="T6" y="T7"/>
                    </a:cxn>
                    <a:cxn ang="0">
                      <a:pos x="T8" y="T9"/>
                    </a:cxn>
                  </a:cxnLst>
                  <a:rect l="0" t="0" r="r" b="b"/>
                  <a:pathLst>
                    <a:path w="8" h="16">
                      <a:moveTo>
                        <a:pt x="8" y="11"/>
                      </a:moveTo>
                      <a:cubicBezTo>
                        <a:pt x="2" y="0"/>
                        <a:pt x="2" y="0"/>
                        <a:pt x="2" y="0"/>
                      </a:cubicBezTo>
                      <a:cubicBezTo>
                        <a:pt x="0" y="7"/>
                        <a:pt x="0" y="7"/>
                        <a:pt x="0" y="7"/>
                      </a:cubicBezTo>
                      <a:cubicBezTo>
                        <a:pt x="5" y="16"/>
                        <a:pt x="5" y="16"/>
                        <a:pt x="5" y="16"/>
                      </a:cubicBezTo>
                      <a:cubicBezTo>
                        <a:pt x="6" y="14"/>
                        <a:pt x="7" y="13"/>
                        <a:pt x="8" y="11"/>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4" name="Freeform 1402"/>
                <p:cNvSpPr/>
                <p:nvPr/>
              </p:nvSpPr>
              <p:spPr bwMode="auto">
                <a:xfrm>
                  <a:off x="2744" y="3736"/>
                  <a:ext cx="26" cy="37"/>
                </a:xfrm>
                <a:custGeom>
                  <a:avLst/>
                  <a:gdLst>
                    <a:gd name="T0" fmla="*/ 0 w 11"/>
                    <a:gd name="T1" fmla="*/ 16 h 16"/>
                    <a:gd name="T2" fmla="*/ 11 w 11"/>
                    <a:gd name="T3" fmla="*/ 13 h 16"/>
                    <a:gd name="T4" fmla="*/ 6 w 11"/>
                    <a:gd name="T5" fmla="*/ 0 h 16"/>
                    <a:gd name="T6" fmla="*/ 0 w 11"/>
                    <a:gd name="T7" fmla="*/ 16 h 16"/>
                  </a:gdLst>
                  <a:ahLst/>
                  <a:cxnLst>
                    <a:cxn ang="0">
                      <a:pos x="T0" y="T1"/>
                    </a:cxn>
                    <a:cxn ang="0">
                      <a:pos x="T2" y="T3"/>
                    </a:cxn>
                    <a:cxn ang="0">
                      <a:pos x="T4" y="T5"/>
                    </a:cxn>
                    <a:cxn ang="0">
                      <a:pos x="T6" y="T7"/>
                    </a:cxn>
                  </a:cxnLst>
                  <a:rect l="0" t="0" r="r" b="b"/>
                  <a:pathLst>
                    <a:path w="11" h="16">
                      <a:moveTo>
                        <a:pt x="0" y="16"/>
                      </a:moveTo>
                      <a:cubicBezTo>
                        <a:pt x="3" y="15"/>
                        <a:pt x="7" y="14"/>
                        <a:pt x="11" y="13"/>
                      </a:cubicBezTo>
                      <a:cubicBezTo>
                        <a:pt x="6" y="0"/>
                        <a:pt x="6" y="0"/>
                        <a:pt x="6" y="0"/>
                      </a:cubicBezTo>
                      <a:cubicBezTo>
                        <a:pt x="4" y="7"/>
                        <a:pt x="2" y="12"/>
                        <a:pt x="0" y="16"/>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5" name="Freeform 1403"/>
                <p:cNvSpPr/>
                <p:nvPr/>
              </p:nvSpPr>
              <p:spPr bwMode="auto">
                <a:xfrm>
                  <a:off x="2479" y="3298"/>
                  <a:ext cx="302" cy="338"/>
                </a:xfrm>
                <a:custGeom>
                  <a:avLst/>
                  <a:gdLst>
                    <a:gd name="T0" fmla="*/ 96 w 128"/>
                    <a:gd name="T1" fmla="*/ 104 h 143"/>
                    <a:gd name="T2" fmla="*/ 128 w 128"/>
                    <a:gd name="T3" fmla="*/ 38 h 143"/>
                    <a:gd name="T4" fmla="*/ 67 w 128"/>
                    <a:gd name="T5" fmla="*/ 16 h 143"/>
                    <a:gd name="T6" fmla="*/ 5 w 128"/>
                    <a:gd name="T7" fmla="*/ 28 h 143"/>
                    <a:gd name="T8" fmla="*/ 76 w 128"/>
                    <a:gd name="T9" fmla="*/ 63 h 143"/>
                    <a:gd name="T10" fmla="*/ 49 w 128"/>
                    <a:gd name="T11" fmla="*/ 133 h 143"/>
                    <a:gd name="T12" fmla="*/ 96 w 128"/>
                    <a:gd name="T13" fmla="*/ 104 h 143"/>
                  </a:gdLst>
                  <a:ahLst/>
                  <a:cxnLst>
                    <a:cxn ang="0">
                      <a:pos x="T0" y="T1"/>
                    </a:cxn>
                    <a:cxn ang="0">
                      <a:pos x="T2" y="T3"/>
                    </a:cxn>
                    <a:cxn ang="0">
                      <a:pos x="T4" y="T5"/>
                    </a:cxn>
                    <a:cxn ang="0">
                      <a:pos x="T6" y="T7"/>
                    </a:cxn>
                    <a:cxn ang="0">
                      <a:pos x="T8" y="T9"/>
                    </a:cxn>
                    <a:cxn ang="0">
                      <a:pos x="T10" y="T11"/>
                    </a:cxn>
                    <a:cxn ang="0">
                      <a:pos x="T12" y="T13"/>
                    </a:cxn>
                  </a:cxnLst>
                  <a:rect l="0" t="0" r="r" b="b"/>
                  <a:pathLst>
                    <a:path w="128" h="143">
                      <a:moveTo>
                        <a:pt x="96" y="104"/>
                      </a:moveTo>
                      <a:cubicBezTo>
                        <a:pt x="105" y="79"/>
                        <a:pt x="120" y="53"/>
                        <a:pt x="128" y="38"/>
                      </a:cubicBezTo>
                      <a:cubicBezTo>
                        <a:pt x="105" y="39"/>
                        <a:pt x="84" y="25"/>
                        <a:pt x="67" y="16"/>
                      </a:cubicBezTo>
                      <a:cubicBezTo>
                        <a:pt x="36" y="0"/>
                        <a:pt x="9" y="11"/>
                        <a:pt x="5" y="28"/>
                      </a:cubicBezTo>
                      <a:cubicBezTo>
                        <a:pt x="0" y="48"/>
                        <a:pt x="31" y="78"/>
                        <a:pt x="76" y="63"/>
                      </a:cubicBezTo>
                      <a:cubicBezTo>
                        <a:pt x="47" y="76"/>
                        <a:pt x="25" y="115"/>
                        <a:pt x="49" y="133"/>
                      </a:cubicBezTo>
                      <a:cubicBezTo>
                        <a:pt x="62" y="143"/>
                        <a:pt x="86" y="133"/>
                        <a:pt x="96" y="104"/>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6" name="Freeform 1404"/>
                <p:cNvSpPr/>
                <p:nvPr/>
              </p:nvSpPr>
              <p:spPr bwMode="auto">
                <a:xfrm>
                  <a:off x="2550" y="795"/>
                  <a:ext cx="49" cy="64"/>
                </a:xfrm>
                <a:custGeom>
                  <a:avLst/>
                  <a:gdLst>
                    <a:gd name="T0" fmla="*/ 0 w 21"/>
                    <a:gd name="T1" fmla="*/ 5 h 27"/>
                    <a:gd name="T2" fmla="*/ 19 w 21"/>
                    <a:gd name="T3" fmla="*/ 27 h 27"/>
                    <a:gd name="T4" fmla="*/ 21 w 21"/>
                    <a:gd name="T5" fmla="*/ 22 h 27"/>
                    <a:gd name="T6" fmla="*/ 2 w 21"/>
                    <a:gd name="T7" fmla="*/ 0 h 27"/>
                    <a:gd name="T8" fmla="*/ 0 w 21"/>
                    <a:gd name="T9" fmla="*/ 5 h 27"/>
                  </a:gdLst>
                  <a:ahLst/>
                  <a:cxnLst>
                    <a:cxn ang="0">
                      <a:pos x="T0" y="T1"/>
                    </a:cxn>
                    <a:cxn ang="0">
                      <a:pos x="T2" y="T3"/>
                    </a:cxn>
                    <a:cxn ang="0">
                      <a:pos x="T4" y="T5"/>
                    </a:cxn>
                    <a:cxn ang="0">
                      <a:pos x="T6" y="T7"/>
                    </a:cxn>
                    <a:cxn ang="0">
                      <a:pos x="T8" y="T9"/>
                    </a:cxn>
                  </a:cxnLst>
                  <a:rect l="0" t="0" r="r" b="b"/>
                  <a:pathLst>
                    <a:path w="21" h="27">
                      <a:moveTo>
                        <a:pt x="0" y="5"/>
                      </a:moveTo>
                      <a:cubicBezTo>
                        <a:pt x="19" y="27"/>
                        <a:pt x="19" y="27"/>
                        <a:pt x="19" y="27"/>
                      </a:cubicBezTo>
                      <a:cubicBezTo>
                        <a:pt x="21" y="22"/>
                        <a:pt x="21" y="22"/>
                        <a:pt x="21" y="22"/>
                      </a:cubicBezTo>
                      <a:cubicBezTo>
                        <a:pt x="2" y="0"/>
                        <a:pt x="2" y="0"/>
                        <a:pt x="2" y="0"/>
                      </a:cubicBezTo>
                      <a:cubicBezTo>
                        <a:pt x="1" y="1"/>
                        <a:pt x="1" y="3"/>
                        <a:pt x="0" y="5"/>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7" name="Freeform 1405"/>
                <p:cNvSpPr/>
                <p:nvPr/>
              </p:nvSpPr>
              <p:spPr bwMode="auto">
                <a:xfrm>
                  <a:off x="2543" y="811"/>
                  <a:ext cx="52" cy="67"/>
                </a:xfrm>
                <a:custGeom>
                  <a:avLst/>
                  <a:gdLst>
                    <a:gd name="T0" fmla="*/ 0 w 22"/>
                    <a:gd name="T1" fmla="*/ 6 h 28"/>
                    <a:gd name="T2" fmla="*/ 19 w 22"/>
                    <a:gd name="T3" fmla="*/ 28 h 28"/>
                    <a:gd name="T4" fmla="*/ 22 w 22"/>
                    <a:gd name="T5" fmla="*/ 22 h 28"/>
                    <a:gd name="T6" fmla="*/ 2 w 22"/>
                    <a:gd name="T7" fmla="*/ 0 h 28"/>
                    <a:gd name="T8" fmla="*/ 0 w 22"/>
                    <a:gd name="T9" fmla="*/ 6 h 28"/>
                  </a:gdLst>
                  <a:ahLst/>
                  <a:cxnLst>
                    <a:cxn ang="0">
                      <a:pos x="T0" y="T1"/>
                    </a:cxn>
                    <a:cxn ang="0">
                      <a:pos x="T2" y="T3"/>
                    </a:cxn>
                    <a:cxn ang="0">
                      <a:pos x="T4" y="T5"/>
                    </a:cxn>
                    <a:cxn ang="0">
                      <a:pos x="T6" y="T7"/>
                    </a:cxn>
                    <a:cxn ang="0">
                      <a:pos x="T8" y="T9"/>
                    </a:cxn>
                  </a:cxnLst>
                  <a:rect l="0" t="0" r="r" b="b"/>
                  <a:pathLst>
                    <a:path w="22" h="28">
                      <a:moveTo>
                        <a:pt x="0" y="6"/>
                      </a:moveTo>
                      <a:cubicBezTo>
                        <a:pt x="19" y="28"/>
                        <a:pt x="19" y="28"/>
                        <a:pt x="19" y="28"/>
                      </a:cubicBezTo>
                      <a:cubicBezTo>
                        <a:pt x="22" y="22"/>
                        <a:pt x="22" y="22"/>
                        <a:pt x="22" y="22"/>
                      </a:cubicBezTo>
                      <a:cubicBezTo>
                        <a:pt x="2" y="0"/>
                        <a:pt x="2" y="0"/>
                        <a:pt x="2" y="0"/>
                      </a:cubicBezTo>
                      <a:cubicBezTo>
                        <a:pt x="1" y="2"/>
                        <a:pt x="1" y="4"/>
                        <a:pt x="0" y="6"/>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8" name="Freeform 1406"/>
                <p:cNvSpPr/>
                <p:nvPr/>
              </p:nvSpPr>
              <p:spPr bwMode="auto">
                <a:xfrm>
                  <a:off x="2606" y="1353"/>
                  <a:ext cx="15" cy="33"/>
                </a:xfrm>
                <a:custGeom>
                  <a:avLst/>
                  <a:gdLst>
                    <a:gd name="T0" fmla="*/ 2 w 6"/>
                    <a:gd name="T1" fmla="*/ 0 h 14"/>
                    <a:gd name="T2" fmla="*/ 0 w 6"/>
                    <a:gd name="T3" fmla="*/ 8 h 14"/>
                    <a:gd name="T4" fmla="*/ 3 w 6"/>
                    <a:gd name="T5" fmla="*/ 14 h 14"/>
                    <a:gd name="T6" fmla="*/ 6 w 6"/>
                    <a:gd name="T7" fmla="*/ 8 h 14"/>
                    <a:gd name="T8" fmla="*/ 2 w 6"/>
                    <a:gd name="T9" fmla="*/ 0 h 14"/>
                  </a:gdLst>
                  <a:ahLst/>
                  <a:cxnLst>
                    <a:cxn ang="0">
                      <a:pos x="T0" y="T1"/>
                    </a:cxn>
                    <a:cxn ang="0">
                      <a:pos x="T2" y="T3"/>
                    </a:cxn>
                    <a:cxn ang="0">
                      <a:pos x="T4" y="T5"/>
                    </a:cxn>
                    <a:cxn ang="0">
                      <a:pos x="T6" y="T7"/>
                    </a:cxn>
                    <a:cxn ang="0">
                      <a:pos x="T8" y="T9"/>
                    </a:cxn>
                  </a:cxnLst>
                  <a:rect l="0" t="0" r="r" b="b"/>
                  <a:pathLst>
                    <a:path w="6" h="14">
                      <a:moveTo>
                        <a:pt x="2" y="0"/>
                      </a:moveTo>
                      <a:cubicBezTo>
                        <a:pt x="0" y="8"/>
                        <a:pt x="0" y="8"/>
                        <a:pt x="0" y="8"/>
                      </a:cubicBezTo>
                      <a:cubicBezTo>
                        <a:pt x="3" y="14"/>
                        <a:pt x="3" y="14"/>
                        <a:pt x="3" y="14"/>
                      </a:cubicBezTo>
                      <a:cubicBezTo>
                        <a:pt x="4" y="12"/>
                        <a:pt x="5" y="10"/>
                        <a:pt x="6" y="8"/>
                      </a:cubicBezTo>
                      <a:cubicBezTo>
                        <a:pt x="2" y="0"/>
                        <a:pt x="2" y="0"/>
                        <a:pt x="2" y="0"/>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9" name="Freeform 1407"/>
                <p:cNvSpPr/>
                <p:nvPr/>
              </p:nvSpPr>
              <p:spPr bwMode="auto">
                <a:xfrm>
                  <a:off x="2323" y="1606"/>
                  <a:ext cx="399" cy="542"/>
                </a:xfrm>
                <a:custGeom>
                  <a:avLst/>
                  <a:gdLst>
                    <a:gd name="T0" fmla="*/ 140 w 169"/>
                    <a:gd name="T1" fmla="*/ 229 h 229"/>
                    <a:gd name="T2" fmla="*/ 169 w 169"/>
                    <a:gd name="T3" fmla="*/ 209 h 229"/>
                    <a:gd name="T4" fmla="*/ 10 w 169"/>
                    <a:gd name="T5" fmla="*/ 0 h 229"/>
                    <a:gd name="T6" fmla="*/ 140 w 169"/>
                    <a:gd name="T7" fmla="*/ 229 h 229"/>
                  </a:gdLst>
                  <a:ahLst/>
                  <a:cxnLst>
                    <a:cxn ang="0">
                      <a:pos x="T0" y="T1"/>
                    </a:cxn>
                    <a:cxn ang="0">
                      <a:pos x="T2" y="T3"/>
                    </a:cxn>
                    <a:cxn ang="0">
                      <a:pos x="T4" y="T5"/>
                    </a:cxn>
                    <a:cxn ang="0">
                      <a:pos x="T6" y="T7"/>
                    </a:cxn>
                  </a:cxnLst>
                  <a:rect l="0" t="0" r="r" b="b"/>
                  <a:pathLst>
                    <a:path w="169" h="229">
                      <a:moveTo>
                        <a:pt x="140" y="229"/>
                      </a:moveTo>
                      <a:cubicBezTo>
                        <a:pt x="151" y="220"/>
                        <a:pt x="161" y="213"/>
                        <a:pt x="169" y="209"/>
                      </a:cubicBezTo>
                      <a:cubicBezTo>
                        <a:pt x="81" y="185"/>
                        <a:pt x="22" y="83"/>
                        <a:pt x="10" y="0"/>
                      </a:cubicBezTo>
                      <a:cubicBezTo>
                        <a:pt x="0" y="125"/>
                        <a:pt x="74" y="215"/>
                        <a:pt x="140" y="229"/>
                      </a:cubicBezTo>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0" name="Freeform 1408"/>
                <p:cNvSpPr/>
                <p:nvPr/>
              </p:nvSpPr>
              <p:spPr bwMode="auto">
                <a:xfrm>
                  <a:off x="2569" y="1519"/>
                  <a:ext cx="61" cy="99"/>
                </a:xfrm>
                <a:custGeom>
                  <a:avLst/>
                  <a:gdLst>
                    <a:gd name="T0" fmla="*/ 0 w 26"/>
                    <a:gd name="T1" fmla="*/ 9 h 42"/>
                    <a:gd name="T2" fmla="*/ 24 w 26"/>
                    <a:gd name="T3" fmla="*/ 42 h 42"/>
                    <a:gd name="T4" fmla="*/ 26 w 26"/>
                    <a:gd name="T5" fmla="*/ 32 h 42"/>
                    <a:gd name="T6" fmla="*/ 2 w 26"/>
                    <a:gd name="T7" fmla="*/ 0 h 42"/>
                    <a:gd name="T8" fmla="*/ 0 w 26"/>
                    <a:gd name="T9" fmla="*/ 9 h 42"/>
                  </a:gdLst>
                  <a:ahLst/>
                  <a:cxnLst>
                    <a:cxn ang="0">
                      <a:pos x="T0" y="T1"/>
                    </a:cxn>
                    <a:cxn ang="0">
                      <a:pos x="T2" y="T3"/>
                    </a:cxn>
                    <a:cxn ang="0">
                      <a:pos x="T4" y="T5"/>
                    </a:cxn>
                    <a:cxn ang="0">
                      <a:pos x="T6" y="T7"/>
                    </a:cxn>
                    <a:cxn ang="0">
                      <a:pos x="T8" y="T9"/>
                    </a:cxn>
                  </a:cxnLst>
                  <a:rect l="0" t="0" r="r" b="b"/>
                  <a:pathLst>
                    <a:path w="26" h="42">
                      <a:moveTo>
                        <a:pt x="0" y="9"/>
                      </a:moveTo>
                      <a:cubicBezTo>
                        <a:pt x="24" y="42"/>
                        <a:pt x="24" y="42"/>
                        <a:pt x="24" y="42"/>
                      </a:cubicBezTo>
                      <a:cubicBezTo>
                        <a:pt x="26" y="32"/>
                        <a:pt x="26" y="32"/>
                        <a:pt x="26" y="32"/>
                      </a:cubicBezTo>
                      <a:cubicBezTo>
                        <a:pt x="2" y="0"/>
                        <a:pt x="2" y="0"/>
                        <a:pt x="2" y="0"/>
                      </a:cubicBezTo>
                      <a:cubicBezTo>
                        <a:pt x="1" y="3"/>
                        <a:pt x="0" y="6"/>
                        <a:pt x="0" y="9"/>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1" name="Freeform 1409"/>
                <p:cNvSpPr/>
                <p:nvPr/>
              </p:nvSpPr>
              <p:spPr bwMode="auto">
                <a:xfrm>
                  <a:off x="2535" y="830"/>
                  <a:ext cx="52" cy="67"/>
                </a:xfrm>
                <a:custGeom>
                  <a:avLst/>
                  <a:gdLst>
                    <a:gd name="T0" fmla="*/ 52 w 52"/>
                    <a:gd name="T1" fmla="*/ 52 h 67"/>
                    <a:gd name="T2" fmla="*/ 5 w 52"/>
                    <a:gd name="T3" fmla="*/ 0 h 67"/>
                    <a:gd name="T4" fmla="*/ 0 w 52"/>
                    <a:gd name="T5" fmla="*/ 15 h 67"/>
                    <a:gd name="T6" fmla="*/ 45 w 52"/>
                    <a:gd name="T7" fmla="*/ 67 h 67"/>
                    <a:gd name="T8" fmla="*/ 52 w 52"/>
                    <a:gd name="T9" fmla="*/ 52 h 67"/>
                  </a:gdLst>
                  <a:ahLst/>
                  <a:cxnLst>
                    <a:cxn ang="0">
                      <a:pos x="T0" y="T1"/>
                    </a:cxn>
                    <a:cxn ang="0">
                      <a:pos x="T2" y="T3"/>
                    </a:cxn>
                    <a:cxn ang="0">
                      <a:pos x="T4" y="T5"/>
                    </a:cxn>
                    <a:cxn ang="0">
                      <a:pos x="T6" y="T7"/>
                    </a:cxn>
                    <a:cxn ang="0">
                      <a:pos x="T8" y="T9"/>
                    </a:cxn>
                  </a:cxnLst>
                  <a:rect l="0" t="0" r="r" b="b"/>
                  <a:pathLst>
                    <a:path w="52" h="67">
                      <a:moveTo>
                        <a:pt x="52" y="52"/>
                      </a:moveTo>
                      <a:lnTo>
                        <a:pt x="5" y="0"/>
                      </a:lnTo>
                      <a:lnTo>
                        <a:pt x="0" y="15"/>
                      </a:lnTo>
                      <a:lnTo>
                        <a:pt x="45" y="67"/>
                      </a:lnTo>
                      <a:lnTo>
                        <a:pt x="52" y="52"/>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2" name="Freeform 1410"/>
                <p:cNvSpPr/>
                <p:nvPr/>
              </p:nvSpPr>
              <p:spPr bwMode="auto">
                <a:xfrm>
                  <a:off x="2599" y="1379"/>
                  <a:ext cx="12" cy="29"/>
                </a:xfrm>
                <a:custGeom>
                  <a:avLst/>
                  <a:gdLst>
                    <a:gd name="T0" fmla="*/ 5 w 5"/>
                    <a:gd name="T1" fmla="*/ 6 h 12"/>
                    <a:gd name="T2" fmla="*/ 2 w 5"/>
                    <a:gd name="T3" fmla="*/ 0 h 12"/>
                    <a:gd name="T4" fmla="*/ 0 w 5"/>
                    <a:gd name="T5" fmla="*/ 8 h 12"/>
                    <a:gd name="T6" fmla="*/ 3 w 5"/>
                    <a:gd name="T7" fmla="*/ 12 h 12"/>
                    <a:gd name="T8" fmla="*/ 5 w 5"/>
                    <a:gd name="T9" fmla="*/ 6 h 12"/>
                  </a:gdLst>
                  <a:ahLst/>
                  <a:cxnLst>
                    <a:cxn ang="0">
                      <a:pos x="T0" y="T1"/>
                    </a:cxn>
                    <a:cxn ang="0">
                      <a:pos x="T2" y="T3"/>
                    </a:cxn>
                    <a:cxn ang="0">
                      <a:pos x="T4" y="T5"/>
                    </a:cxn>
                    <a:cxn ang="0">
                      <a:pos x="T6" y="T7"/>
                    </a:cxn>
                    <a:cxn ang="0">
                      <a:pos x="T8" y="T9"/>
                    </a:cxn>
                  </a:cxnLst>
                  <a:rect l="0" t="0" r="r" b="b"/>
                  <a:pathLst>
                    <a:path w="5" h="12">
                      <a:moveTo>
                        <a:pt x="5" y="6"/>
                      </a:moveTo>
                      <a:cubicBezTo>
                        <a:pt x="2" y="0"/>
                        <a:pt x="2" y="0"/>
                        <a:pt x="2" y="0"/>
                      </a:cubicBezTo>
                      <a:cubicBezTo>
                        <a:pt x="0" y="8"/>
                        <a:pt x="0" y="8"/>
                        <a:pt x="0" y="8"/>
                      </a:cubicBezTo>
                      <a:cubicBezTo>
                        <a:pt x="3" y="12"/>
                        <a:pt x="3" y="12"/>
                        <a:pt x="3" y="12"/>
                      </a:cubicBezTo>
                      <a:cubicBezTo>
                        <a:pt x="4" y="10"/>
                        <a:pt x="5" y="8"/>
                        <a:pt x="5" y="6"/>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735" name="Group 1612"/>
              <p:cNvGrpSpPr/>
              <p:nvPr/>
            </p:nvGrpSpPr>
            <p:grpSpPr bwMode="auto">
              <a:xfrm flipH="1">
                <a:off x="651301" y="-3131"/>
                <a:ext cx="6265644" cy="6866846"/>
                <a:chOff x="1980" y="-35"/>
                <a:chExt cx="4002" cy="4386"/>
              </a:xfrm>
            </p:grpSpPr>
            <p:sp>
              <p:nvSpPr>
                <p:cNvPr id="1793" name="Freeform 1412"/>
                <p:cNvSpPr/>
                <p:nvPr/>
              </p:nvSpPr>
              <p:spPr bwMode="auto">
                <a:xfrm>
                  <a:off x="2561" y="1547"/>
                  <a:ext cx="64" cy="95"/>
                </a:xfrm>
                <a:custGeom>
                  <a:avLst/>
                  <a:gdLst>
                    <a:gd name="T0" fmla="*/ 64 w 64"/>
                    <a:gd name="T1" fmla="*/ 76 h 95"/>
                    <a:gd name="T2" fmla="*/ 5 w 64"/>
                    <a:gd name="T3" fmla="*/ 0 h 95"/>
                    <a:gd name="T4" fmla="*/ 0 w 64"/>
                    <a:gd name="T5" fmla="*/ 19 h 95"/>
                    <a:gd name="T6" fmla="*/ 60 w 64"/>
                    <a:gd name="T7" fmla="*/ 95 h 95"/>
                    <a:gd name="T8" fmla="*/ 64 w 64"/>
                    <a:gd name="T9" fmla="*/ 76 h 95"/>
                  </a:gdLst>
                  <a:ahLst/>
                  <a:cxnLst>
                    <a:cxn ang="0">
                      <a:pos x="T0" y="T1"/>
                    </a:cxn>
                    <a:cxn ang="0">
                      <a:pos x="T2" y="T3"/>
                    </a:cxn>
                    <a:cxn ang="0">
                      <a:pos x="T4" y="T5"/>
                    </a:cxn>
                    <a:cxn ang="0">
                      <a:pos x="T6" y="T7"/>
                    </a:cxn>
                    <a:cxn ang="0">
                      <a:pos x="T8" y="T9"/>
                    </a:cxn>
                  </a:cxnLst>
                  <a:rect l="0" t="0" r="r" b="b"/>
                  <a:pathLst>
                    <a:path w="64" h="95">
                      <a:moveTo>
                        <a:pt x="64" y="76"/>
                      </a:moveTo>
                      <a:lnTo>
                        <a:pt x="5" y="0"/>
                      </a:lnTo>
                      <a:lnTo>
                        <a:pt x="0" y="19"/>
                      </a:lnTo>
                      <a:lnTo>
                        <a:pt x="60" y="95"/>
                      </a:lnTo>
                      <a:lnTo>
                        <a:pt x="64" y="76"/>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4" name="Freeform 1413"/>
                <p:cNvSpPr/>
                <p:nvPr/>
              </p:nvSpPr>
              <p:spPr bwMode="auto">
                <a:xfrm>
                  <a:off x="2561" y="1547"/>
                  <a:ext cx="64" cy="95"/>
                </a:xfrm>
                <a:custGeom>
                  <a:avLst/>
                  <a:gdLst>
                    <a:gd name="T0" fmla="*/ 64 w 64"/>
                    <a:gd name="T1" fmla="*/ 76 h 95"/>
                    <a:gd name="T2" fmla="*/ 5 w 64"/>
                    <a:gd name="T3" fmla="*/ 0 h 95"/>
                    <a:gd name="T4" fmla="*/ 0 w 64"/>
                    <a:gd name="T5" fmla="*/ 19 h 95"/>
                    <a:gd name="T6" fmla="*/ 60 w 64"/>
                    <a:gd name="T7" fmla="*/ 95 h 95"/>
                    <a:gd name="T8" fmla="*/ 64 w 64"/>
                    <a:gd name="T9" fmla="*/ 76 h 95"/>
                  </a:gdLst>
                  <a:ahLst/>
                  <a:cxnLst>
                    <a:cxn ang="0">
                      <a:pos x="T0" y="T1"/>
                    </a:cxn>
                    <a:cxn ang="0">
                      <a:pos x="T2" y="T3"/>
                    </a:cxn>
                    <a:cxn ang="0">
                      <a:pos x="T4" y="T5"/>
                    </a:cxn>
                    <a:cxn ang="0">
                      <a:pos x="T6" y="T7"/>
                    </a:cxn>
                    <a:cxn ang="0">
                      <a:pos x="T8" y="T9"/>
                    </a:cxn>
                  </a:cxnLst>
                  <a:rect l="0" t="0" r="r" b="b"/>
                  <a:pathLst>
                    <a:path w="64" h="95">
                      <a:moveTo>
                        <a:pt x="64" y="76"/>
                      </a:moveTo>
                      <a:lnTo>
                        <a:pt x="5" y="0"/>
                      </a:lnTo>
                      <a:lnTo>
                        <a:pt x="0" y="19"/>
                      </a:lnTo>
                      <a:lnTo>
                        <a:pt x="60" y="95"/>
                      </a:lnTo>
                      <a:lnTo>
                        <a:pt x="64" y="7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5" name="Freeform 1414"/>
                <p:cNvSpPr/>
                <p:nvPr/>
              </p:nvSpPr>
              <p:spPr bwMode="auto">
                <a:xfrm>
                  <a:off x="2424" y="667"/>
                  <a:ext cx="175" cy="126"/>
                </a:xfrm>
                <a:custGeom>
                  <a:avLst/>
                  <a:gdLst>
                    <a:gd name="T0" fmla="*/ 0 w 74"/>
                    <a:gd name="T1" fmla="*/ 38 h 53"/>
                    <a:gd name="T2" fmla="*/ 74 w 74"/>
                    <a:gd name="T3" fmla="*/ 25 h 53"/>
                    <a:gd name="T4" fmla="*/ 61 w 74"/>
                    <a:gd name="T5" fmla="*/ 0 h 53"/>
                    <a:gd name="T6" fmla="*/ 0 w 74"/>
                    <a:gd name="T7" fmla="*/ 38 h 53"/>
                  </a:gdLst>
                  <a:ahLst/>
                  <a:cxnLst>
                    <a:cxn ang="0">
                      <a:pos x="T0" y="T1"/>
                    </a:cxn>
                    <a:cxn ang="0">
                      <a:pos x="T2" y="T3"/>
                    </a:cxn>
                    <a:cxn ang="0">
                      <a:pos x="T4" y="T5"/>
                    </a:cxn>
                    <a:cxn ang="0">
                      <a:pos x="T6" y="T7"/>
                    </a:cxn>
                  </a:cxnLst>
                  <a:rect l="0" t="0" r="r" b="b"/>
                  <a:pathLst>
                    <a:path w="74" h="53">
                      <a:moveTo>
                        <a:pt x="0" y="38"/>
                      </a:moveTo>
                      <a:cubicBezTo>
                        <a:pt x="42" y="53"/>
                        <a:pt x="65" y="37"/>
                        <a:pt x="74" y="25"/>
                      </a:cubicBezTo>
                      <a:cubicBezTo>
                        <a:pt x="66" y="17"/>
                        <a:pt x="61" y="8"/>
                        <a:pt x="61" y="0"/>
                      </a:cubicBezTo>
                      <a:cubicBezTo>
                        <a:pt x="44" y="19"/>
                        <a:pt x="22" y="30"/>
                        <a:pt x="0" y="38"/>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6" name="Freeform 1415"/>
                <p:cNvSpPr/>
                <p:nvPr/>
              </p:nvSpPr>
              <p:spPr bwMode="auto">
                <a:xfrm>
                  <a:off x="2573" y="1490"/>
                  <a:ext cx="48" cy="83"/>
                </a:xfrm>
                <a:custGeom>
                  <a:avLst/>
                  <a:gdLst>
                    <a:gd name="T0" fmla="*/ 13 w 20"/>
                    <a:gd name="T1" fmla="*/ 14 h 35"/>
                    <a:gd name="T2" fmla="*/ 2 w 20"/>
                    <a:gd name="T3" fmla="*/ 0 h 35"/>
                    <a:gd name="T4" fmla="*/ 0 w 20"/>
                    <a:gd name="T5" fmla="*/ 9 h 35"/>
                    <a:gd name="T6" fmla="*/ 20 w 20"/>
                    <a:gd name="T7" fmla="*/ 35 h 35"/>
                    <a:gd name="T8" fmla="*/ 15 w 20"/>
                    <a:gd name="T9" fmla="*/ 19 h 35"/>
                    <a:gd name="T10" fmla="*/ 13 w 20"/>
                    <a:gd name="T11" fmla="*/ 14 h 35"/>
                  </a:gdLst>
                  <a:ahLst/>
                  <a:cxnLst>
                    <a:cxn ang="0">
                      <a:pos x="T0" y="T1"/>
                    </a:cxn>
                    <a:cxn ang="0">
                      <a:pos x="T2" y="T3"/>
                    </a:cxn>
                    <a:cxn ang="0">
                      <a:pos x="T4" y="T5"/>
                    </a:cxn>
                    <a:cxn ang="0">
                      <a:pos x="T6" y="T7"/>
                    </a:cxn>
                    <a:cxn ang="0">
                      <a:pos x="T8" y="T9"/>
                    </a:cxn>
                    <a:cxn ang="0">
                      <a:pos x="T10" y="T11"/>
                    </a:cxn>
                  </a:cxnLst>
                  <a:rect l="0" t="0" r="r" b="b"/>
                  <a:pathLst>
                    <a:path w="20" h="35">
                      <a:moveTo>
                        <a:pt x="13" y="14"/>
                      </a:moveTo>
                      <a:cubicBezTo>
                        <a:pt x="2" y="0"/>
                        <a:pt x="2" y="0"/>
                        <a:pt x="2" y="0"/>
                      </a:cubicBezTo>
                      <a:cubicBezTo>
                        <a:pt x="2" y="3"/>
                        <a:pt x="1" y="6"/>
                        <a:pt x="0" y="9"/>
                      </a:cubicBezTo>
                      <a:cubicBezTo>
                        <a:pt x="20" y="35"/>
                        <a:pt x="20" y="35"/>
                        <a:pt x="20" y="35"/>
                      </a:cubicBezTo>
                      <a:cubicBezTo>
                        <a:pt x="18" y="29"/>
                        <a:pt x="16" y="24"/>
                        <a:pt x="15" y="19"/>
                      </a:cubicBezTo>
                      <a:cubicBezTo>
                        <a:pt x="14" y="18"/>
                        <a:pt x="14" y="16"/>
                        <a:pt x="13" y="14"/>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7" name="Freeform 1416"/>
                <p:cNvSpPr/>
                <p:nvPr/>
              </p:nvSpPr>
              <p:spPr bwMode="auto">
                <a:xfrm>
                  <a:off x="2528" y="849"/>
                  <a:ext cx="52" cy="69"/>
                </a:xfrm>
                <a:custGeom>
                  <a:avLst/>
                  <a:gdLst>
                    <a:gd name="T0" fmla="*/ 52 w 52"/>
                    <a:gd name="T1" fmla="*/ 52 h 69"/>
                    <a:gd name="T2" fmla="*/ 5 w 52"/>
                    <a:gd name="T3" fmla="*/ 0 h 69"/>
                    <a:gd name="T4" fmla="*/ 0 w 52"/>
                    <a:gd name="T5" fmla="*/ 15 h 69"/>
                    <a:gd name="T6" fmla="*/ 45 w 52"/>
                    <a:gd name="T7" fmla="*/ 69 h 69"/>
                    <a:gd name="T8" fmla="*/ 52 w 52"/>
                    <a:gd name="T9" fmla="*/ 52 h 69"/>
                  </a:gdLst>
                  <a:ahLst/>
                  <a:cxnLst>
                    <a:cxn ang="0">
                      <a:pos x="T0" y="T1"/>
                    </a:cxn>
                    <a:cxn ang="0">
                      <a:pos x="T2" y="T3"/>
                    </a:cxn>
                    <a:cxn ang="0">
                      <a:pos x="T4" y="T5"/>
                    </a:cxn>
                    <a:cxn ang="0">
                      <a:pos x="T6" y="T7"/>
                    </a:cxn>
                    <a:cxn ang="0">
                      <a:pos x="T8" y="T9"/>
                    </a:cxn>
                  </a:cxnLst>
                  <a:rect l="0" t="0" r="r" b="b"/>
                  <a:pathLst>
                    <a:path w="52" h="69">
                      <a:moveTo>
                        <a:pt x="52" y="52"/>
                      </a:moveTo>
                      <a:lnTo>
                        <a:pt x="5" y="0"/>
                      </a:lnTo>
                      <a:lnTo>
                        <a:pt x="0" y="15"/>
                      </a:lnTo>
                      <a:lnTo>
                        <a:pt x="45" y="69"/>
                      </a:lnTo>
                      <a:lnTo>
                        <a:pt x="52" y="52"/>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8" name="Freeform 1417"/>
                <p:cNvSpPr/>
                <p:nvPr/>
              </p:nvSpPr>
              <p:spPr bwMode="auto">
                <a:xfrm>
                  <a:off x="2476" y="128"/>
                  <a:ext cx="76" cy="80"/>
                </a:xfrm>
                <a:custGeom>
                  <a:avLst/>
                  <a:gdLst>
                    <a:gd name="T0" fmla="*/ 23 w 32"/>
                    <a:gd name="T1" fmla="*/ 30 h 34"/>
                    <a:gd name="T2" fmla="*/ 32 w 32"/>
                    <a:gd name="T3" fmla="*/ 16 h 34"/>
                    <a:gd name="T4" fmla="*/ 15 w 32"/>
                    <a:gd name="T5" fmla="*/ 0 h 34"/>
                    <a:gd name="T6" fmla="*/ 0 w 32"/>
                    <a:gd name="T7" fmla="*/ 11 h 34"/>
                    <a:gd name="T8" fmla="*/ 23 w 32"/>
                    <a:gd name="T9" fmla="*/ 30 h 34"/>
                  </a:gdLst>
                  <a:ahLst/>
                  <a:cxnLst>
                    <a:cxn ang="0">
                      <a:pos x="T0" y="T1"/>
                    </a:cxn>
                    <a:cxn ang="0">
                      <a:pos x="T2" y="T3"/>
                    </a:cxn>
                    <a:cxn ang="0">
                      <a:pos x="T4" y="T5"/>
                    </a:cxn>
                    <a:cxn ang="0">
                      <a:pos x="T6" y="T7"/>
                    </a:cxn>
                    <a:cxn ang="0">
                      <a:pos x="T8" y="T9"/>
                    </a:cxn>
                  </a:cxnLst>
                  <a:rect l="0" t="0" r="r" b="b"/>
                  <a:pathLst>
                    <a:path w="32" h="34">
                      <a:moveTo>
                        <a:pt x="23" y="30"/>
                      </a:moveTo>
                      <a:cubicBezTo>
                        <a:pt x="26" y="25"/>
                        <a:pt x="29" y="21"/>
                        <a:pt x="32" y="16"/>
                      </a:cubicBezTo>
                      <a:cubicBezTo>
                        <a:pt x="22" y="16"/>
                        <a:pt x="17" y="9"/>
                        <a:pt x="15" y="0"/>
                      </a:cubicBezTo>
                      <a:cubicBezTo>
                        <a:pt x="10" y="4"/>
                        <a:pt x="5" y="7"/>
                        <a:pt x="0" y="11"/>
                      </a:cubicBezTo>
                      <a:cubicBezTo>
                        <a:pt x="2" y="25"/>
                        <a:pt x="7" y="34"/>
                        <a:pt x="23" y="30"/>
                      </a:cubicBezTo>
                      <a:close/>
                    </a:path>
                  </a:pathLst>
                </a:custGeom>
                <a:solidFill>
                  <a:srgbClr val="5448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9" name="Freeform 1418"/>
                <p:cNvSpPr/>
                <p:nvPr/>
              </p:nvSpPr>
              <p:spPr bwMode="auto">
                <a:xfrm>
                  <a:off x="2557" y="1573"/>
                  <a:ext cx="61" cy="97"/>
                </a:xfrm>
                <a:custGeom>
                  <a:avLst/>
                  <a:gdLst>
                    <a:gd name="T0" fmla="*/ 0 w 61"/>
                    <a:gd name="T1" fmla="*/ 22 h 97"/>
                    <a:gd name="T2" fmla="*/ 57 w 61"/>
                    <a:gd name="T3" fmla="*/ 97 h 97"/>
                    <a:gd name="T4" fmla="*/ 61 w 61"/>
                    <a:gd name="T5" fmla="*/ 76 h 97"/>
                    <a:gd name="T6" fmla="*/ 4 w 61"/>
                    <a:gd name="T7" fmla="*/ 0 h 97"/>
                    <a:gd name="T8" fmla="*/ 0 w 61"/>
                    <a:gd name="T9" fmla="*/ 22 h 97"/>
                  </a:gdLst>
                  <a:ahLst/>
                  <a:cxnLst>
                    <a:cxn ang="0">
                      <a:pos x="T0" y="T1"/>
                    </a:cxn>
                    <a:cxn ang="0">
                      <a:pos x="T2" y="T3"/>
                    </a:cxn>
                    <a:cxn ang="0">
                      <a:pos x="T4" y="T5"/>
                    </a:cxn>
                    <a:cxn ang="0">
                      <a:pos x="T6" y="T7"/>
                    </a:cxn>
                    <a:cxn ang="0">
                      <a:pos x="T8" y="T9"/>
                    </a:cxn>
                  </a:cxnLst>
                  <a:rect l="0" t="0" r="r" b="b"/>
                  <a:pathLst>
                    <a:path w="61" h="97">
                      <a:moveTo>
                        <a:pt x="0" y="22"/>
                      </a:moveTo>
                      <a:lnTo>
                        <a:pt x="57" y="97"/>
                      </a:lnTo>
                      <a:lnTo>
                        <a:pt x="61" y="76"/>
                      </a:lnTo>
                      <a:lnTo>
                        <a:pt x="4" y="0"/>
                      </a:lnTo>
                      <a:lnTo>
                        <a:pt x="0" y="22"/>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0" name="Freeform 1419"/>
                <p:cNvSpPr/>
                <p:nvPr/>
              </p:nvSpPr>
              <p:spPr bwMode="auto">
                <a:xfrm>
                  <a:off x="2557" y="1573"/>
                  <a:ext cx="61" cy="97"/>
                </a:xfrm>
                <a:custGeom>
                  <a:avLst/>
                  <a:gdLst>
                    <a:gd name="T0" fmla="*/ 0 w 61"/>
                    <a:gd name="T1" fmla="*/ 22 h 97"/>
                    <a:gd name="T2" fmla="*/ 57 w 61"/>
                    <a:gd name="T3" fmla="*/ 97 h 97"/>
                    <a:gd name="T4" fmla="*/ 61 w 61"/>
                    <a:gd name="T5" fmla="*/ 76 h 97"/>
                    <a:gd name="T6" fmla="*/ 4 w 61"/>
                    <a:gd name="T7" fmla="*/ 0 h 97"/>
                    <a:gd name="T8" fmla="*/ 0 w 61"/>
                    <a:gd name="T9" fmla="*/ 22 h 97"/>
                  </a:gdLst>
                  <a:ahLst/>
                  <a:cxnLst>
                    <a:cxn ang="0">
                      <a:pos x="T0" y="T1"/>
                    </a:cxn>
                    <a:cxn ang="0">
                      <a:pos x="T2" y="T3"/>
                    </a:cxn>
                    <a:cxn ang="0">
                      <a:pos x="T4" y="T5"/>
                    </a:cxn>
                    <a:cxn ang="0">
                      <a:pos x="T6" y="T7"/>
                    </a:cxn>
                    <a:cxn ang="0">
                      <a:pos x="T8" y="T9"/>
                    </a:cxn>
                  </a:cxnLst>
                  <a:rect l="0" t="0" r="r" b="b"/>
                  <a:pathLst>
                    <a:path w="61" h="97">
                      <a:moveTo>
                        <a:pt x="0" y="22"/>
                      </a:moveTo>
                      <a:lnTo>
                        <a:pt x="57" y="97"/>
                      </a:lnTo>
                      <a:lnTo>
                        <a:pt x="61" y="76"/>
                      </a:lnTo>
                      <a:lnTo>
                        <a:pt x="4" y="0"/>
                      </a:lnTo>
                      <a:lnTo>
                        <a:pt x="0"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1" name="Freeform 1420"/>
                <p:cNvSpPr/>
                <p:nvPr/>
              </p:nvSpPr>
              <p:spPr bwMode="auto">
                <a:xfrm>
                  <a:off x="2576" y="1084"/>
                  <a:ext cx="19" cy="33"/>
                </a:xfrm>
                <a:custGeom>
                  <a:avLst/>
                  <a:gdLst>
                    <a:gd name="T0" fmla="*/ 8 w 8"/>
                    <a:gd name="T1" fmla="*/ 0 h 14"/>
                    <a:gd name="T2" fmla="*/ 0 w 8"/>
                    <a:gd name="T3" fmla="*/ 2 h 14"/>
                    <a:gd name="T4" fmla="*/ 4 w 8"/>
                    <a:gd name="T5" fmla="*/ 14 h 14"/>
                    <a:gd name="T6" fmla="*/ 8 w 8"/>
                    <a:gd name="T7" fmla="*/ 0 h 14"/>
                  </a:gdLst>
                  <a:ahLst/>
                  <a:cxnLst>
                    <a:cxn ang="0">
                      <a:pos x="T0" y="T1"/>
                    </a:cxn>
                    <a:cxn ang="0">
                      <a:pos x="T2" y="T3"/>
                    </a:cxn>
                    <a:cxn ang="0">
                      <a:pos x="T4" y="T5"/>
                    </a:cxn>
                    <a:cxn ang="0">
                      <a:pos x="T6" y="T7"/>
                    </a:cxn>
                  </a:cxnLst>
                  <a:rect l="0" t="0" r="r" b="b"/>
                  <a:pathLst>
                    <a:path w="8" h="14">
                      <a:moveTo>
                        <a:pt x="8" y="0"/>
                      </a:moveTo>
                      <a:cubicBezTo>
                        <a:pt x="6" y="0"/>
                        <a:pt x="3" y="1"/>
                        <a:pt x="0" y="2"/>
                      </a:cubicBezTo>
                      <a:cubicBezTo>
                        <a:pt x="4" y="14"/>
                        <a:pt x="4" y="14"/>
                        <a:pt x="4" y="14"/>
                      </a:cubicBezTo>
                      <a:cubicBezTo>
                        <a:pt x="5" y="9"/>
                        <a:pt x="6" y="4"/>
                        <a:pt x="8" y="0"/>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2" name="Freeform 1421"/>
                <p:cNvSpPr/>
                <p:nvPr/>
              </p:nvSpPr>
              <p:spPr bwMode="auto">
                <a:xfrm>
                  <a:off x="2592" y="1405"/>
                  <a:ext cx="12" cy="33"/>
                </a:xfrm>
                <a:custGeom>
                  <a:avLst/>
                  <a:gdLst>
                    <a:gd name="T0" fmla="*/ 0 w 5"/>
                    <a:gd name="T1" fmla="*/ 10 h 14"/>
                    <a:gd name="T2" fmla="*/ 3 w 5"/>
                    <a:gd name="T3" fmla="*/ 14 h 14"/>
                    <a:gd name="T4" fmla="*/ 5 w 5"/>
                    <a:gd name="T5" fmla="*/ 4 h 14"/>
                    <a:gd name="T6" fmla="*/ 3 w 5"/>
                    <a:gd name="T7" fmla="*/ 0 h 14"/>
                    <a:gd name="T8" fmla="*/ 0 w 5"/>
                    <a:gd name="T9" fmla="*/ 10 h 14"/>
                  </a:gdLst>
                  <a:ahLst/>
                  <a:cxnLst>
                    <a:cxn ang="0">
                      <a:pos x="T0" y="T1"/>
                    </a:cxn>
                    <a:cxn ang="0">
                      <a:pos x="T2" y="T3"/>
                    </a:cxn>
                    <a:cxn ang="0">
                      <a:pos x="T4" y="T5"/>
                    </a:cxn>
                    <a:cxn ang="0">
                      <a:pos x="T6" y="T7"/>
                    </a:cxn>
                    <a:cxn ang="0">
                      <a:pos x="T8" y="T9"/>
                    </a:cxn>
                  </a:cxnLst>
                  <a:rect l="0" t="0" r="r" b="b"/>
                  <a:pathLst>
                    <a:path w="5" h="14">
                      <a:moveTo>
                        <a:pt x="0" y="10"/>
                      </a:moveTo>
                      <a:cubicBezTo>
                        <a:pt x="3" y="14"/>
                        <a:pt x="3" y="14"/>
                        <a:pt x="3" y="14"/>
                      </a:cubicBezTo>
                      <a:cubicBezTo>
                        <a:pt x="4" y="11"/>
                        <a:pt x="5" y="7"/>
                        <a:pt x="5" y="4"/>
                      </a:cubicBezTo>
                      <a:cubicBezTo>
                        <a:pt x="3" y="0"/>
                        <a:pt x="3" y="0"/>
                        <a:pt x="3" y="0"/>
                      </a:cubicBezTo>
                      <a:cubicBezTo>
                        <a:pt x="0" y="10"/>
                        <a:pt x="0" y="10"/>
                        <a:pt x="0" y="10"/>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3" name="Freeform 1422"/>
                <p:cNvSpPr/>
                <p:nvPr/>
              </p:nvSpPr>
              <p:spPr bwMode="auto">
                <a:xfrm>
                  <a:off x="2521" y="868"/>
                  <a:ext cx="52" cy="69"/>
                </a:xfrm>
                <a:custGeom>
                  <a:avLst/>
                  <a:gdLst>
                    <a:gd name="T0" fmla="*/ 52 w 52"/>
                    <a:gd name="T1" fmla="*/ 55 h 69"/>
                    <a:gd name="T2" fmla="*/ 5 w 52"/>
                    <a:gd name="T3" fmla="*/ 0 h 69"/>
                    <a:gd name="T4" fmla="*/ 0 w 52"/>
                    <a:gd name="T5" fmla="*/ 14 h 69"/>
                    <a:gd name="T6" fmla="*/ 45 w 52"/>
                    <a:gd name="T7" fmla="*/ 69 h 69"/>
                    <a:gd name="T8" fmla="*/ 52 w 52"/>
                    <a:gd name="T9" fmla="*/ 55 h 69"/>
                  </a:gdLst>
                  <a:ahLst/>
                  <a:cxnLst>
                    <a:cxn ang="0">
                      <a:pos x="T0" y="T1"/>
                    </a:cxn>
                    <a:cxn ang="0">
                      <a:pos x="T2" y="T3"/>
                    </a:cxn>
                    <a:cxn ang="0">
                      <a:pos x="T4" y="T5"/>
                    </a:cxn>
                    <a:cxn ang="0">
                      <a:pos x="T6" y="T7"/>
                    </a:cxn>
                    <a:cxn ang="0">
                      <a:pos x="T8" y="T9"/>
                    </a:cxn>
                  </a:cxnLst>
                  <a:rect l="0" t="0" r="r" b="b"/>
                  <a:pathLst>
                    <a:path w="52" h="69">
                      <a:moveTo>
                        <a:pt x="52" y="55"/>
                      </a:moveTo>
                      <a:lnTo>
                        <a:pt x="5" y="0"/>
                      </a:lnTo>
                      <a:lnTo>
                        <a:pt x="0" y="14"/>
                      </a:lnTo>
                      <a:lnTo>
                        <a:pt x="45" y="69"/>
                      </a:lnTo>
                      <a:lnTo>
                        <a:pt x="52" y="55"/>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4" name="Freeform 1423"/>
                <p:cNvSpPr/>
                <p:nvPr/>
              </p:nvSpPr>
              <p:spPr bwMode="auto">
                <a:xfrm>
                  <a:off x="2559" y="1091"/>
                  <a:ext cx="24" cy="59"/>
                </a:xfrm>
                <a:custGeom>
                  <a:avLst/>
                  <a:gdLst>
                    <a:gd name="T0" fmla="*/ 0 w 10"/>
                    <a:gd name="T1" fmla="*/ 1 h 25"/>
                    <a:gd name="T2" fmla="*/ 8 w 10"/>
                    <a:gd name="T3" fmla="*/ 25 h 25"/>
                    <a:gd name="T4" fmla="*/ 10 w 10"/>
                    <a:gd name="T5" fmla="*/ 15 h 25"/>
                    <a:gd name="T6" fmla="*/ 5 w 10"/>
                    <a:gd name="T7" fmla="*/ 0 h 25"/>
                    <a:gd name="T8" fmla="*/ 0 w 10"/>
                    <a:gd name="T9" fmla="*/ 1 h 25"/>
                  </a:gdLst>
                  <a:ahLst/>
                  <a:cxnLst>
                    <a:cxn ang="0">
                      <a:pos x="T0" y="T1"/>
                    </a:cxn>
                    <a:cxn ang="0">
                      <a:pos x="T2" y="T3"/>
                    </a:cxn>
                    <a:cxn ang="0">
                      <a:pos x="T4" y="T5"/>
                    </a:cxn>
                    <a:cxn ang="0">
                      <a:pos x="T6" y="T7"/>
                    </a:cxn>
                    <a:cxn ang="0">
                      <a:pos x="T8" y="T9"/>
                    </a:cxn>
                  </a:cxnLst>
                  <a:rect l="0" t="0" r="r" b="b"/>
                  <a:pathLst>
                    <a:path w="10" h="25">
                      <a:moveTo>
                        <a:pt x="0" y="1"/>
                      </a:moveTo>
                      <a:cubicBezTo>
                        <a:pt x="8" y="25"/>
                        <a:pt x="8" y="25"/>
                        <a:pt x="8" y="25"/>
                      </a:cubicBezTo>
                      <a:cubicBezTo>
                        <a:pt x="9" y="21"/>
                        <a:pt x="10" y="18"/>
                        <a:pt x="10" y="15"/>
                      </a:cubicBezTo>
                      <a:cubicBezTo>
                        <a:pt x="5" y="0"/>
                        <a:pt x="5" y="0"/>
                        <a:pt x="5" y="0"/>
                      </a:cubicBezTo>
                      <a:cubicBezTo>
                        <a:pt x="3" y="0"/>
                        <a:pt x="2" y="1"/>
                        <a:pt x="0" y="1"/>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5" name="Freeform 1424"/>
                <p:cNvSpPr/>
                <p:nvPr/>
              </p:nvSpPr>
              <p:spPr bwMode="auto">
                <a:xfrm>
                  <a:off x="2550" y="1602"/>
                  <a:ext cx="64" cy="92"/>
                </a:xfrm>
                <a:custGeom>
                  <a:avLst/>
                  <a:gdLst>
                    <a:gd name="T0" fmla="*/ 0 w 27"/>
                    <a:gd name="T1" fmla="*/ 9 h 39"/>
                    <a:gd name="T2" fmla="*/ 25 w 27"/>
                    <a:gd name="T3" fmla="*/ 39 h 39"/>
                    <a:gd name="T4" fmla="*/ 27 w 27"/>
                    <a:gd name="T5" fmla="*/ 32 h 39"/>
                    <a:gd name="T6" fmla="*/ 2 w 27"/>
                    <a:gd name="T7" fmla="*/ 0 h 39"/>
                    <a:gd name="T8" fmla="*/ 0 w 27"/>
                    <a:gd name="T9" fmla="*/ 9 h 39"/>
                  </a:gdLst>
                  <a:ahLst/>
                  <a:cxnLst>
                    <a:cxn ang="0">
                      <a:pos x="T0" y="T1"/>
                    </a:cxn>
                    <a:cxn ang="0">
                      <a:pos x="T2" y="T3"/>
                    </a:cxn>
                    <a:cxn ang="0">
                      <a:pos x="T4" y="T5"/>
                    </a:cxn>
                    <a:cxn ang="0">
                      <a:pos x="T6" y="T7"/>
                    </a:cxn>
                    <a:cxn ang="0">
                      <a:pos x="T8" y="T9"/>
                    </a:cxn>
                  </a:cxnLst>
                  <a:rect l="0" t="0" r="r" b="b"/>
                  <a:pathLst>
                    <a:path w="27" h="39">
                      <a:moveTo>
                        <a:pt x="0" y="9"/>
                      </a:moveTo>
                      <a:cubicBezTo>
                        <a:pt x="25" y="39"/>
                        <a:pt x="25" y="39"/>
                        <a:pt x="25" y="39"/>
                      </a:cubicBezTo>
                      <a:cubicBezTo>
                        <a:pt x="27" y="32"/>
                        <a:pt x="27" y="32"/>
                        <a:pt x="27" y="32"/>
                      </a:cubicBezTo>
                      <a:cubicBezTo>
                        <a:pt x="2" y="0"/>
                        <a:pt x="2" y="0"/>
                        <a:pt x="2" y="0"/>
                      </a:cubicBezTo>
                      <a:cubicBezTo>
                        <a:pt x="1" y="3"/>
                        <a:pt x="1" y="6"/>
                        <a:pt x="0" y="9"/>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6" name="Freeform 1425"/>
                <p:cNvSpPr/>
                <p:nvPr/>
              </p:nvSpPr>
              <p:spPr bwMode="auto">
                <a:xfrm>
                  <a:off x="2585" y="1436"/>
                  <a:ext cx="14" cy="38"/>
                </a:xfrm>
                <a:custGeom>
                  <a:avLst/>
                  <a:gdLst>
                    <a:gd name="T0" fmla="*/ 0 w 6"/>
                    <a:gd name="T1" fmla="*/ 9 h 16"/>
                    <a:gd name="T2" fmla="*/ 5 w 6"/>
                    <a:gd name="T3" fmla="*/ 16 h 16"/>
                    <a:gd name="T4" fmla="*/ 6 w 6"/>
                    <a:gd name="T5" fmla="*/ 4 h 16"/>
                    <a:gd name="T6" fmla="*/ 3 w 6"/>
                    <a:gd name="T7" fmla="*/ 0 h 16"/>
                    <a:gd name="T8" fmla="*/ 0 w 6"/>
                    <a:gd name="T9" fmla="*/ 9 h 16"/>
                  </a:gdLst>
                  <a:ahLst/>
                  <a:cxnLst>
                    <a:cxn ang="0">
                      <a:pos x="T0" y="T1"/>
                    </a:cxn>
                    <a:cxn ang="0">
                      <a:pos x="T2" y="T3"/>
                    </a:cxn>
                    <a:cxn ang="0">
                      <a:pos x="T4" y="T5"/>
                    </a:cxn>
                    <a:cxn ang="0">
                      <a:pos x="T6" y="T7"/>
                    </a:cxn>
                    <a:cxn ang="0">
                      <a:pos x="T8" y="T9"/>
                    </a:cxn>
                  </a:cxnLst>
                  <a:rect l="0" t="0" r="r" b="b"/>
                  <a:pathLst>
                    <a:path w="6" h="16">
                      <a:moveTo>
                        <a:pt x="0" y="9"/>
                      </a:moveTo>
                      <a:cubicBezTo>
                        <a:pt x="5" y="16"/>
                        <a:pt x="5" y="16"/>
                        <a:pt x="5" y="16"/>
                      </a:cubicBezTo>
                      <a:cubicBezTo>
                        <a:pt x="5" y="12"/>
                        <a:pt x="6" y="8"/>
                        <a:pt x="6" y="4"/>
                      </a:cubicBezTo>
                      <a:cubicBezTo>
                        <a:pt x="3" y="0"/>
                        <a:pt x="3" y="0"/>
                        <a:pt x="3" y="0"/>
                      </a:cubicBezTo>
                      <a:cubicBezTo>
                        <a:pt x="0" y="9"/>
                        <a:pt x="0" y="9"/>
                        <a:pt x="0" y="9"/>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7" name="Freeform 1426"/>
                <p:cNvSpPr/>
                <p:nvPr/>
              </p:nvSpPr>
              <p:spPr bwMode="auto">
                <a:xfrm>
                  <a:off x="2580" y="1464"/>
                  <a:ext cx="22" cy="48"/>
                </a:xfrm>
                <a:custGeom>
                  <a:avLst/>
                  <a:gdLst>
                    <a:gd name="T0" fmla="*/ 0 w 9"/>
                    <a:gd name="T1" fmla="*/ 8 h 20"/>
                    <a:gd name="T2" fmla="*/ 9 w 9"/>
                    <a:gd name="T3" fmla="*/ 20 h 20"/>
                    <a:gd name="T4" fmla="*/ 8 w 9"/>
                    <a:gd name="T5" fmla="*/ 7 h 20"/>
                    <a:gd name="T6" fmla="*/ 2 w 9"/>
                    <a:gd name="T7" fmla="*/ 0 h 20"/>
                    <a:gd name="T8" fmla="*/ 0 w 9"/>
                    <a:gd name="T9" fmla="*/ 8 h 20"/>
                  </a:gdLst>
                  <a:ahLst/>
                  <a:cxnLst>
                    <a:cxn ang="0">
                      <a:pos x="T0" y="T1"/>
                    </a:cxn>
                    <a:cxn ang="0">
                      <a:pos x="T2" y="T3"/>
                    </a:cxn>
                    <a:cxn ang="0">
                      <a:pos x="T4" y="T5"/>
                    </a:cxn>
                    <a:cxn ang="0">
                      <a:pos x="T6" y="T7"/>
                    </a:cxn>
                    <a:cxn ang="0">
                      <a:pos x="T8" y="T9"/>
                    </a:cxn>
                  </a:cxnLst>
                  <a:rect l="0" t="0" r="r" b="b"/>
                  <a:pathLst>
                    <a:path w="9" h="20">
                      <a:moveTo>
                        <a:pt x="0" y="8"/>
                      </a:moveTo>
                      <a:cubicBezTo>
                        <a:pt x="9" y="20"/>
                        <a:pt x="9" y="20"/>
                        <a:pt x="9" y="20"/>
                      </a:cubicBezTo>
                      <a:cubicBezTo>
                        <a:pt x="8" y="16"/>
                        <a:pt x="8" y="12"/>
                        <a:pt x="8" y="7"/>
                      </a:cubicBezTo>
                      <a:cubicBezTo>
                        <a:pt x="2" y="0"/>
                        <a:pt x="2" y="0"/>
                        <a:pt x="2" y="0"/>
                      </a:cubicBezTo>
                      <a:cubicBezTo>
                        <a:pt x="0" y="8"/>
                        <a:pt x="0" y="8"/>
                        <a:pt x="0" y="8"/>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8" name="Freeform 1427"/>
                <p:cNvSpPr/>
                <p:nvPr/>
              </p:nvSpPr>
              <p:spPr bwMode="auto">
                <a:xfrm>
                  <a:off x="2677" y="3298"/>
                  <a:ext cx="31" cy="57"/>
                </a:xfrm>
                <a:custGeom>
                  <a:avLst/>
                  <a:gdLst>
                    <a:gd name="T0" fmla="*/ 1 w 13"/>
                    <a:gd name="T1" fmla="*/ 20 h 24"/>
                    <a:gd name="T2" fmla="*/ 13 w 13"/>
                    <a:gd name="T3" fmla="*/ 24 h 24"/>
                    <a:gd name="T4" fmla="*/ 11 w 13"/>
                    <a:gd name="T5" fmla="*/ 5 h 24"/>
                    <a:gd name="T6" fmla="*/ 0 w 13"/>
                    <a:gd name="T7" fmla="*/ 0 h 24"/>
                    <a:gd name="T8" fmla="*/ 1 w 13"/>
                    <a:gd name="T9" fmla="*/ 20 h 24"/>
                  </a:gdLst>
                  <a:ahLst/>
                  <a:cxnLst>
                    <a:cxn ang="0">
                      <a:pos x="T0" y="T1"/>
                    </a:cxn>
                    <a:cxn ang="0">
                      <a:pos x="T2" y="T3"/>
                    </a:cxn>
                    <a:cxn ang="0">
                      <a:pos x="T4" y="T5"/>
                    </a:cxn>
                    <a:cxn ang="0">
                      <a:pos x="T6" y="T7"/>
                    </a:cxn>
                    <a:cxn ang="0">
                      <a:pos x="T8" y="T9"/>
                    </a:cxn>
                  </a:cxnLst>
                  <a:rect l="0" t="0" r="r" b="b"/>
                  <a:pathLst>
                    <a:path w="13" h="24">
                      <a:moveTo>
                        <a:pt x="1" y="20"/>
                      </a:moveTo>
                      <a:cubicBezTo>
                        <a:pt x="5" y="21"/>
                        <a:pt x="9" y="23"/>
                        <a:pt x="13" y="24"/>
                      </a:cubicBezTo>
                      <a:cubicBezTo>
                        <a:pt x="11" y="19"/>
                        <a:pt x="11" y="11"/>
                        <a:pt x="11" y="5"/>
                      </a:cubicBezTo>
                      <a:cubicBezTo>
                        <a:pt x="7" y="3"/>
                        <a:pt x="4" y="2"/>
                        <a:pt x="0" y="0"/>
                      </a:cubicBezTo>
                      <a:cubicBezTo>
                        <a:pt x="0" y="7"/>
                        <a:pt x="0" y="14"/>
                        <a:pt x="1" y="2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9" name="Freeform 1428"/>
                <p:cNvSpPr/>
                <p:nvPr/>
              </p:nvSpPr>
              <p:spPr bwMode="auto">
                <a:xfrm>
                  <a:off x="2514" y="887"/>
                  <a:ext cx="52" cy="66"/>
                </a:xfrm>
                <a:custGeom>
                  <a:avLst/>
                  <a:gdLst>
                    <a:gd name="T0" fmla="*/ 52 w 52"/>
                    <a:gd name="T1" fmla="*/ 55 h 66"/>
                    <a:gd name="T2" fmla="*/ 5 w 52"/>
                    <a:gd name="T3" fmla="*/ 0 h 66"/>
                    <a:gd name="T4" fmla="*/ 0 w 52"/>
                    <a:gd name="T5" fmla="*/ 12 h 66"/>
                    <a:gd name="T6" fmla="*/ 47 w 52"/>
                    <a:gd name="T7" fmla="*/ 66 h 66"/>
                    <a:gd name="T8" fmla="*/ 52 w 52"/>
                    <a:gd name="T9" fmla="*/ 55 h 66"/>
                  </a:gdLst>
                  <a:ahLst/>
                  <a:cxnLst>
                    <a:cxn ang="0">
                      <a:pos x="T0" y="T1"/>
                    </a:cxn>
                    <a:cxn ang="0">
                      <a:pos x="T2" y="T3"/>
                    </a:cxn>
                    <a:cxn ang="0">
                      <a:pos x="T4" y="T5"/>
                    </a:cxn>
                    <a:cxn ang="0">
                      <a:pos x="T6" y="T7"/>
                    </a:cxn>
                    <a:cxn ang="0">
                      <a:pos x="T8" y="T9"/>
                    </a:cxn>
                  </a:cxnLst>
                  <a:rect l="0" t="0" r="r" b="b"/>
                  <a:pathLst>
                    <a:path w="52" h="66">
                      <a:moveTo>
                        <a:pt x="52" y="55"/>
                      </a:moveTo>
                      <a:lnTo>
                        <a:pt x="5" y="0"/>
                      </a:lnTo>
                      <a:lnTo>
                        <a:pt x="0" y="12"/>
                      </a:lnTo>
                      <a:lnTo>
                        <a:pt x="47" y="66"/>
                      </a:lnTo>
                      <a:lnTo>
                        <a:pt x="52" y="55"/>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0" name="Freeform 1429"/>
                <p:cNvSpPr/>
                <p:nvPr/>
              </p:nvSpPr>
              <p:spPr bwMode="auto">
                <a:xfrm>
                  <a:off x="2545" y="1630"/>
                  <a:ext cx="61" cy="85"/>
                </a:xfrm>
                <a:custGeom>
                  <a:avLst/>
                  <a:gdLst>
                    <a:gd name="T0" fmla="*/ 0 w 61"/>
                    <a:gd name="T1" fmla="*/ 14 h 85"/>
                    <a:gd name="T2" fmla="*/ 59 w 61"/>
                    <a:gd name="T3" fmla="*/ 85 h 85"/>
                    <a:gd name="T4" fmla="*/ 61 w 61"/>
                    <a:gd name="T5" fmla="*/ 71 h 85"/>
                    <a:gd name="T6" fmla="*/ 5 w 61"/>
                    <a:gd name="T7" fmla="*/ 0 h 85"/>
                    <a:gd name="T8" fmla="*/ 0 w 61"/>
                    <a:gd name="T9" fmla="*/ 14 h 85"/>
                  </a:gdLst>
                  <a:ahLst/>
                  <a:cxnLst>
                    <a:cxn ang="0">
                      <a:pos x="T0" y="T1"/>
                    </a:cxn>
                    <a:cxn ang="0">
                      <a:pos x="T2" y="T3"/>
                    </a:cxn>
                    <a:cxn ang="0">
                      <a:pos x="T4" y="T5"/>
                    </a:cxn>
                    <a:cxn ang="0">
                      <a:pos x="T6" y="T7"/>
                    </a:cxn>
                    <a:cxn ang="0">
                      <a:pos x="T8" y="T9"/>
                    </a:cxn>
                  </a:cxnLst>
                  <a:rect l="0" t="0" r="r" b="b"/>
                  <a:pathLst>
                    <a:path w="61" h="85">
                      <a:moveTo>
                        <a:pt x="0" y="14"/>
                      </a:moveTo>
                      <a:lnTo>
                        <a:pt x="59" y="85"/>
                      </a:lnTo>
                      <a:lnTo>
                        <a:pt x="61" y="71"/>
                      </a:lnTo>
                      <a:lnTo>
                        <a:pt x="5" y="0"/>
                      </a:lnTo>
                      <a:lnTo>
                        <a:pt x="0" y="1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1" name="Freeform 1430"/>
                <p:cNvSpPr/>
                <p:nvPr/>
              </p:nvSpPr>
              <p:spPr bwMode="auto">
                <a:xfrm>
                  <a:off x="2545" y="1630"/>
                  <a:ext cx="61" cy="85"/>
                </a:xfrm>
                <a:custGeom>
                  <a:avLst/>
                  <a:gdLst>
                    <a:gd name="T0" fmla="*/ 0 w 61"/>
                    <a:gd name="T1" fmla="*/ 14 h 85"/>
                    <a:gd name="T2" fmla="*/ 59 w 61"/>
                    <a:gd name="T3" fmla="*/ 85 h 85"/>
                    <a:gd name="T4" fmla="*/ 61 w 61"/>
                    <a:gd name="T5" fmla="*/ 71 h 85"/>
                    <a:gd name="T6" fmla="*/ 5 w 61"/>
                    <a:gd name="T7" fmla="*/ 0 h 85"/>
                    <a:gd name="T8" fmla="*/ 0 w 61"/>
                    <a:gd name="T9" fmla="*/ 14 h 85"/>
                  </a:gdLst>
                  <a:ahLst/>
                  <a:cxnLst>
                    <a:cxn ang="0">
                      <a:pos x="T0" y="T1"/>
                    </a:cxn>
                    <a:cxn ang="0">
                      <a:pos x="T2" y="T3"/>
                    </a:cxn>
                    <a:cxn ang="0">
                      <a:pos x="T4" y="T5"/>
                    </a:cxn>
                    <a:cxn ang="0">
                      <a:pos x="T6" y="T7"/>
                    </a:cxn>
                    <a:cxn ang="0">
                      <a:pos x="T8" y="T9"/>
                    </a:cxn>
                  </a:cxnLst>
                  <a:rect l="0" t="0" r="r" b="b"/>
                  <a:pathLst>
                    <a:path w="61" h="85">
                      <a:moveTo>
                        <a:pt x="0" y="14"/>
                      </a:moveTo>
                      <a:lnTo>
                        <a:pt x="59" y="85"/>
                      </a:lnTo>
                      <a:lnTo>
                        <a:pt x="61" y="71"/>
                      </a:lnTo>
                      <a:lnTo>
                        <a:pt x="5" y="0"/>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2" name="Freeform 1431"/>
                <p:cNvSpPr/>
                <p:nvPr/>
              </p:nvSpPr>
              <p:spPr bwMode="auto">
                <a:xfrm>
                  <a:off x="2538" y="1095"/>
                  <a:ext cx="38" cy="88"/>
                </a:xfrm>
                <a:custGeom>
                  <a:avLst/>
                  <a:gdLst>
                    <a:gd name="T0" fmla="*/ 0 w 16"/>
                    <a:gd name="T1" fmla="*/ 2 h 37"/>
                    <a:gd name="T2" fmla="*/ 14 w 16"/>
                    <a:gd name="T3" fmla="*/ 37 h 37"/>
                    <a:gd name="T4" fmla="*/ 16 w 16"/>
                    <a:gd name="T5" fmla="*/ 27 h 37"/>
                    <a:gd name="T6" fmla="*/ 7 w 16"/>
                    <a:gd name="T7" fmla="*/ 0 h 37"/>
                    <a:gd name="T8" fmla="*/ 0 w 16"/>
                    <a:gd name="T9" fmla="*/ 2 h 37"/>
                  </a:gdLst>
                  <a:ahLst/>
                  <a:cxnLst>
                    <a:cxn ang="0">
                      <a:pos x="T0" y="T1"/>
                    </a:cxn>
                    <a:cxn ang="0">
                      <a:pos x="T2" y="T3"/>
                    </a:cxn>
                    <a:cxn ang="0">
                      <a:pos x="T4" y="T5"/>
                    </a:cxn>
                    <a:cxn ang="0">
                      <a:pos x="T6" y="T7"/>
                    </a:cxn>
                    <a:cxn ang="0">
                      <a:pos x="T8" y="T9"/>
                    </a:cxn>
                  </a:cxnLst>
                  <a:rect l="0" t="0" r="r" b="b"/>
                  <a:pathLst>
                    <a:path w="16" h="37">
                      <a:moveTo>
                        <a:pt x="0" y="2"/>
                      </a:moveTo>
                      <a:cubicBezTo>
                        <a:pt x="14" y="37"/>
                        <a:pt x="14" y="37"/>
                        <a:pt x="14" y="37"/>
                      </a:cubicBezTo>
                      <a:cubicBezTo>
                        <a:pt x="15" y="33"/>
                        <a:pt x="15" y="30"/>
                        <a:pt x="16" y="27"/>
                      </a:cubicBezTo>
                      <a:cubicBezTo>
                        <a:pt x="7" y="0"/>
                        <a:pt x="7" y="0"/>
                        <a:pt x="7" y="0"/>
                      </a:cubicBezTo>
                      <a:cubicBezTo>
                        <a:pt x="5" y="0"/>
                        <a:pt x="3" y="1"/>
                        <a:pt x="0" y="2"/>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3" name="Freeform 1432"/>
                <p:cNvSpPr/>
                <p:nvPr/>
              </p:nvSpPr>
              <p:spPr bwMode="auto">
                <a:xfrm>
                  <a:off x="2434" y="163"/>
                  <a:ext cx="87" cy="104"/>
                </a:xfrm>
                <a:custGeom>
                  <a:avLst/>
                  <a:gdLst>
                    <a:gd name="T0" fmla="*/ 27 w 37"/>
                    <a:gd name="T1" fmla="*/ 44 h 44"/>
                    <a:gd name="T2" fmla="*/ 37 w 37"/>
                    <a:gd name="T3" fmla="*/ 22 h 44"/>
                    <a:gd name="T4" fmla="*/ 13 w 37"/>
                    <a:gd name="T5" fmla="*/ 0 h 44"/>
                    <a:gd name="T6" fmla="*/ 0 w 37"/>
                    <a:gd name="T7" fmla="*/ 9 h 44"/>
                    <a:gd name="T8" fmla="*/ 27 w 37"/>
                    <a:gd name="T9" fmla="*/ 44 h 44"/>
                  </a:gdLst>
                  <a:ahLst/>
                  <a:cxnLst>
                    <a:cxn ang="0">
                      <a:pos x="T0" y="T1"/>
                    </a:cxn>
                    <a:cxn ang="0">
                      <a:pos x="T2" y="T3"/>
                    </a:cxn>
                    <a:cxn ang="0">
                      <a:pos x="T4" y="T5"/>
                    </a:cxn>
                    <a:cxn ang="0">
                      <a:pos x="T6" y="T7"/>
                    </a:cxn>
                    <a:cxn ang="0">
                      <a:pos x="T8" y="T9"/>
                    </a:cxn>
                  </a:cxnLst>
                  <a:rect l="0" t="0" r="r" b="b"/>
                  <a:pathLst>
                    <a:path w="37" h="44">
                      <a:moveTo>
                        <a:pt x="27" y="44"/>
                      </a:moveTo>
                      <a:cubicBezTo>
                        <a:pt x="30" y="37"/>
                        <a:pt x="34" y="29"/>
                        <a:pt x="37" y="22"/>
                      </a:cubicBezTo>
                      <a:cubicBezTo>
                        <a:pt x="23" y="25"/>
                        <a:pt x="15" y="12"/>
                        <a:pt x="13" y="0"/>
                      </a:cubicBezTo>
                      <a:cubicBezTo>
                        <a:pt x="9" y="3"/>
                        <a:pt x="5" y="6"/>
                        <a:pt x="0" y="9"/>
                      </a:cubicBezTo>
                      <a:cubicBezTo>
                        <a:pt x="0" y="26"/>
                        <a:pt x="6" y="42"/>
                        <a:pt x="27" y="44"/>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4" name="Freeform 1433"/>
                <p:cNvSpPr/>
                <p:nvPr/>
              </p:nvSpPr>
              <p:spPr bwMode="auto">
                <a:xfrm>
                  <a:off x="2540" y="1651"/>
                  <a:ext cx="64" cy="83"/>
                </a:xfrm>
                <a:custGeom>
                  <a:avLst/>
                  <a:gdLst>
                    <a:gd name="T0" fmla="*/ 0 w 64"/>
                    <a:gd name="T1" fmla="*/ 15 h 83"/>
                    <a:gd name="T2" fmla="*/ 59 w 64"/>
                    <a:gd name="T3" fmla="*/ 83 h 83"/>
                    <a:gd name="T4" fmla="*/ 64 w 64"/>
                    <a:gd name="T5" fmla="*/ 69 h 83"/>
                    <a:gd name="T6" fmla="*/ 5 w 64"/>
                    <a:gd name="T7" fmla="*/ 0 h 83"/>
                    <a:gd name="T8" fmla="*/ 0 w 64"/>
                    <a:gd name="T9" fmla="*/ 15 h 83"/>
                  </a:gdLst>
                  <a:ahLst/>
                  <a:cxnLst>
                    <a:cxn ang="0">
                      <a:pos x="T0" y="T1"/>
                    </a:cxn>
                    <a:cxn ang="0">
                      <a:pos x="T2" y="T3"/>
                    </a:cxn>
                    <a:cxn ang="0">
                      <a:pos x="T4" y="T5"/>
                    </a:cxn>
                    <a:cxn ang="0">
                      <a:pos x="T6" y="T7"/>
                    </a:cxn>
                    <a:cxn ang="0">
                      <a:pos x="T8" y="T9"/>
                    </a:cxn>
                  </a:cxnLst>
                  <a:rect l="0" t="0" r="r" b="b"/>
                  <a:pathLst>
                    <a:path w="64" h="83">
                      <a:moveTo>
                        <a:pt x="0" y="15"/>
                      </a:moveTo>
                      <a:lnTo>
                        <a:pt x="59" y="83"/>
                      </a:lnTo>
                      <a:lnTo>
                        <a:pt x="64" y="69"/>
                      </a:lnTo>
                      <a:lnTo>
                        <a:pt x="5" y="0"/>
                      </a:lnTo>
                      <a:lnTo>
                        <a:pt x="0" y="15"/>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5" name="Freeform 1434"/>
                <p:cNvSpPr/>
                <p:nvPr/>
              </p:nvSpPr>
              <p:spPr bwMode="auto">
                <a:xfrm>
                  <a:off x="2540" y="1651"/>
                  <a:ext cx="64" cy="83"/>
                </a:xfrm>
                <a:custGeom>
                  <a:avLst/>
                  <a:gdLst>
                    <a:gd name="T0" fmla="*/ 0 w 64"/>
                    <a:gd name="T1" fmla="*/ 15 h 83"/>
                    <a:gd name="T2" fmla="*/ 59 w 64"/>
                    <a:gd name="T3" fmla="*/ 83 h 83"/>
                    <a:gd name="T4" fmla="*/ 64 w 64"/>
                    <a:gd name="T5" fmla="*/ 69 h 83"/>
                    <a:gd name="T6" fmla="*/ 5 w 64"/>
                    <a:gd name="T7" fmla="*/ 0 h 83"/>
                    <a:gd name="T8" fmla="*/ 0 w 64"/>
                    <a:gd name="T9" fmla="*/ 15 h 83"/>
                  </a:gdLst>
                  <a:ahLst/>
                  <a:cxnLst>
                    <a:cxn ang="0">
                      <a:pos x="T0" y="T1"/>
                    </a:cxn>
                    <a:cxn ang="0">
                      <a:pos x="T2" y="T3"/>
                    </a:cxn>
                    <a:cxn ang="0">
                      <a:pos x="T4" y="T5"/>
                    </a:cxn>
                    <a:cxn ang="0">
                      <a:pos x="T6" y="T7"/>
                    </a:cxn>
                    <a:cxn ang="0">
                      <a:pos x="T8" y="T9"/>
                    </a:cxn>
                  </a:cxnLst>
                  <a:rect l="0" t="0" r="r" b="b"/>
                  <a:pathLst>
                    <a:path w="64" h="83">
                      <a:moveTo>
                        <a:pt x="0" y="15"/>
                      </a:moveTo>
                      <a:lnTo>
                        <a:pt x="59" y="83"/>
                      </a:lnTo>
                      <a:lnTo>
                        <a:pt x="64" y="69"/>
                      </a:lnTo>
                      <a:lnTo>
                        <a:pt x="5" y="0"/>
                      </a:lnTo>
                      <a:lnTo>
                        <a:pt x="0"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6" name="Freeform 1435"/>
                <p:cNvSpPr/>
                <p:nvPr/>
              </p:nvSpPr>
              <p:spPr bwMode="auto">
                <a:xfrm>
                  <a:off x="2507" y="904"/>
                  <a:ext cx="52" cy="68"/>
                </a:xfrm>
                <a:custGeom>
                  <a:avLst/>
                  <a:gdLst>
                    <a:gd name="T0" fmla="*/ 52 w 52"/>
                    <a:gd name="T1" fmla="*/ 54 h 68"/>
                    <a:gd name="T2" fmla="*/ 5 w 52"/>
                    <a:gd name="T3" fmla="*/ 0 h 68"/>
                    <a:gd name="T4" fmla="*/ 0 w 52"/>
                    <a:gd name="T5" fmla="*/ 14 h 68"/>
                    <a:gd name="T6" fmla="*/ 47 w 52"/>
                    <a:gd name="T7" fmla="*/ 68 h 68"/>
                    <a:gd name="T8" fmla="*/ 52 w 52"/>
                    <a:gd name="T9" fmla="*/ 54 h 68"/>
                  </a:gdLst>
                  <a:ahLst/>
                  <a:cxnLst>
                    <a:cxn ang="0">
                      <a:pos x="T0" y="T1"/>
                    </a:cxn>
                    <a:cxn ang="0">
                      <a:pos x="T2" y="T3"/>
                    </a:cxn>
                    <a:cxn ang="0">
                      <a:pos x="T4" y="T5"/>
                    </a:cxn>
                    <a:cxn ang="0">
                      <a:pos x="T6" y="T7"/>
                    </a:cxn>
                    <a:cxn ang="0">
                      <a:pos x="T8" y="T9"/>
                    </a:cxn>
                  </a:cxnLst>
                  <a:rect l="0" t="0" r="r" b="b"/>
                  <a:pathLst>
                    <a:path w="52" h="68">
                      <a:moveTo>
                        <a:pt x="52" y="54"/>
                      </a:moveTo>
                      <a:lnTo>
                        <a:pt x="5" y="0"/>
                      </a:lnTo>
                      <a:lnTo>
                        <a:pt x="0" y="14"/>
                      </a:lnTo>
                      <a:lnTo>
                        <a:pt x="47" y="68"/>
                      </a:lnTo>
                      <a:lnTo>
                        <a:pt x="52" y="5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7" name="Freeform 1436"/>
                <p:cNvSpPr/>
                <p:nvPr/>
              </p:nvSpPr>
              <p:spPr bwMode="auto">
                <a:xfrm>
                  <a:off x="2517" y="2501"/>
                  <a:ext cx="132" cy="90"/>
                </a:xfrm>
                <a:custGeom>
                  <a:avLst/>
                  <a:gdLst>
                    <a:gd name="T0" fmla="*/ 0 w 56"/>
                    <a:gd name="T1" fmla="*/ 11 h 38"/>
                    <a:gd name="T2" fmla="*/ 38 w 56"/>
                    <a:gd name="T3" fmla="*/ 38 h 38"/>
                    <a:gd name="T4" fmla="*/ 56 w 56"/>
                    <a:gd name="T5" fmla="*/ 25 h 38"/>
                    <a:gd name="T6" fmla="*/ 20 w 56"/>
                    <a:gd name="T7" fmla="*/ 0 h 38"/>
                    <a:gd name="T8" fmla="*/ 0 w 56"/>
                    <a:gd name="T9" fmla="*/ 11 h 38"/>
                  </a:gdLst>
                  <a:ahLst/>
                  <a:cxnLst>
                    <a:cxn ang="0">
                      <a:pos x="T0" y="T1"/>
                    </a:cxn>
                    <a:cxn ang="0">
                      <a:pos x="T2" y="T3"/>
                    </a:cxn>
                    <a:cxn ang="0">
                      <a:pos x="T4" y="T5"/>
                    </a:cxn>
                    <a:cxn ang="0">
                      <a:pos x="T6" y="T7"/>
                    </a:cxn>
                    <a:cxn ang="0">
                      <a:pos x="T8" y="T9"/>
                    </a:cxn>
                  </a:cxnLst>
                  <a:rect l="0" t="0" r="r" b="b"/>
                  <a:pathLst>
                    <a:path w="56" h="38">
                      <a:moveTo>
                        <a:pt x="0" y="11"/>
                      </a:moveTo>
                      <a:cubicBezTo>
                        <a:pt x="11" y="19"/>
                        <a:pt x="24" y="28"/>
                        <a:pt x="38" y="38"/>
                      </a:cubicBezTo>
                      <a:cubicBezTo>
                        <a:pt x="44" y="34"/>
                        <a:pt x="50" y="30"/>
                        <a:pt x="56" y="25"/>
                      </a:cubicBezTo>
                      <a:cubicBezTo>
                        <a:pt x="20" y="0"/>
                        <a:pt x="20" y="0"/>
                        <a:pt x="20" y="0"/>
                      </a:cubicBezTo>
                      <a:cubicBezTo>
                        <a:pt x="13" y="5"/>
                        <a:pt x="6" y="9"/>
                        <a:pt x="0" y="11"/>
                      </a:cubicBezTo>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8" name="Freeform 1437"/>
                <p:cNvSpPr/>
                <p:nvPr/>
              </p:nvSpPr>
              <p:spPr bwMode="auto">
                <a:xfrm>
                  <a:off x="2517" y="1100"/>
                  <a:ext cx="52" cy="104"/>
                </a:xfrm>
                <a:custGeom>
                  <a:avLst/>
                  <a:gdLst>
                    <a:gd name="T0" fmla="*/ 0 w 22"/>
                    <a:gd name="T1" fmla="*/ 3 h 44"/>
                    <a:gd name="T2" fmla="*/ 18 w 22"/>
                    <a:gd name="T3" fmla="*/ 44 h 44"/>
                    <a:gd name="T4" fmla="*/ 21 w 22"/>
                    <a:gd name="T5" fmla="*/ 43 h 44"/>
                    <a:gd name="T6" fmla="*/ 22 w 22"/>
                    <a:gd name="T7" fmla="*/ 39 h 44"/>
                    <a:gd name="T8" fmla="*/ 7 w 22"/>
                    <a:gd name="T9" fmla="*/ 0 h 44"/>
                    <a:gd name="T10" fmla="*/ 0 w 22"/>
                    <a:gd name="T11" fmla="*/ 3 h 44"/>
                  </a:gdLst>
                  <a:ahLst/>
                  <a:cxnLst>
                    <a:cxn ang="0">
                      <a:pos x="T0" y="T1"/>
                    </a:cxn>
                    <a:cxn ang="0">
                      <a:pos x="T2" y="T3"/>
                    </a:cxn>
                    <a:cxn ang="0">
                      <a:pos x="T4" y="T5"/>
                    </a:cxn>
                    <a:cxn ang="0">
                      <a:pos x="T6" y="T7"/>
                    </a:cxn>
                    <a:cxn ang="0">
                      <a:pos x="T8" y="T9"/>
                    </a:cxn>
                    <a:cxn ang="0">
                      <a:pos x="T10" y="T11"/>
                    </a:cxn>
                  </a:cxnLst>
                  <a:rect l="0" t="0" r="r" b="b"/>
                  <a:pathLst>
                    <a:path w="22" h="44">
                      <a:moveTo>
                        <a:pt x="0" y="3"/>
                      </a:moveTo>
                      <a:cubicBezTo>
                        <a:pt x="18" y="44"/>
                        <a:pt x="18" y="44"/>
                        <a:pt x="18" y="44"/>
                      </a:cubicBezTo>
                      <a:cubicBezTo>
                        <a:pt x="21" y="43"/>
                        <a:pt x="21" y="43"/>
                        <a:pt x="21" y="43"/>
                      </a:cubicBezTo>
                      <a:cubicBezTo>
                        <a:pt x="22" y="39"/>
                        <a:pt x="22" y="39"/>
                        <a:pt x="22" y="39"/>
                      </a:cubicBezTo>
                      <a:cubicBezTo>
                        <a:pt x="7" y="0"/>
                        <a:pt x="7" y="0"/>
                        <a:pt x="7" y="0"/>
                      </a:cubicBezTo>
                      <a:cubicBezTo>
                        <a:pt x="5" y="1"/>
                        <a:pt x="3" y="2"/>
                        <a:pt x="0" y="3"/>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9" name="Freeform 1438"/>
                <p:cNvSpPr/>
                <p:nvPr/>
              </p:nvSpPr>
              <p:spPr bwMode="auto">
                <a:xfrm>
                  <a:off x="2535" y="1673"/>
                  <a:ext cx="64" cy="78"/>
                </a:xfrm>
                <a:custGeom>
                  <a:avLst/>
                  <a:gdLst>
                    <a:gd name="T0" fmla="*/ 0 w 64"/>
                    <a:gd name="T1" fmla="*/ 14 h 78"/>
                    <a:gd name="T2" fmla="*/ 62 w 64"/>
                    <a:gd name="T3" fmla="*/ 78 h 78"/>
                    <a:gd name="T4" fmla="*/ 64 w 64"/>
                    <a:gd name="T5" fmla="*/ 66 h 78"/>
                    <a:gd name="T6" fmla="*/ 5 w 64"/>
                    <a:gd name="T7" fmla="*/ 0 h 78"/>
                    <a:gd name="T8" fmla="*/ 0 w 64"/>
                    <a:gd name="T9" fmla="*/ 14 h 78"/>
                  </a:gdLst>
                  <a:ahLst/>
                  <a:cxnLst>
                    <a:cxn ang="0">
                      <a:pos x="T0" y="T1"/>
                    </a:cxn>
                    <a:cxn ang="0">
                      <a:pos x="T2" y="T3"/>
                    </a:cxn>
                    <a:cxn ang="0">
                      <a:pos x="T4" y="T5"/>
                    </a:cxn>
                    <a:cxn ang="0">
                      <a:pos x="T6" y="T7"/>
                    </a:cxn>
                    <a:cxn ang="0">
                      <a:pos x="T8" y="T9"/>
                    </a:cxn>
                  </a:cxnLst>
                  <a:rect l="0" t="0" r="r" b="b"/>
                  <a:pathLst>
                    <a:path w="64" h="78">
                      <a:moveTo>
                        <a:pt x="0" y="14"/>
                      </a:moveTo>
                      <a:lnTo>
                        <a:pt x="62" y="78"/>
                      </a:lnTo>
                      <a:lnTo>
                        <a:pt x="64" y="66"/>
                      </a:lnTo>
                      <a:lnTo>
                        <a:pt x="5" y="0"/>
                      </a:lnTo>
                      <a:lnTo>
                        <a:pt x="0" y="1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0" name="Freeform 1439"/>
                <p:cNvSpPr/>
                <p:nvPr/>
              </p:nvSpPr>
              <p:spPr bwMode="auto">
                <a:xfrm>
                  <a:off x="2535" y="1673"/>
                  <a:ext cx="64" cy="78"/>
                </a:xfrm>
                <a:custGeom>
                  <a:avLst/>
                  <a:gdLst>
                    <a:gd name="T0" fmla="*/ 0 w 64"/>
                    <a:gd name="T1" fmla="*/ 14 h 78"/>
                    <a:gd name="T2" fmla="*/ 62 w 64"/>
                    <a:gd name="T3" fmla="*/ 78 h 78"/>
                    <a:gd name="T4" fmla="*/ 64 w 64"/>
                    <a:gd name="T5" fmla="*/ 66 h 78"/>
                    <a:gd name="T6" fmla="*/ 5 w 64"/>
                    <a:gd name="T7" fmla="*/ 0 h 78"/>
                    <a:gd name="T8" fmla="*/ 0 w 64"/>
                    <a:gd name="T9" fmla="*/ 14 h 78"/>
                  </a:gdLst>
                  <a:ahLst/>
                  <a:cxnLst>
                    <a:cxn ang="0">
                      <a:pos x="T0" y="T1"/>
                    </a:cxn>
                    <a:cxn ang="0">
                      <a:pos x="T2" y="T3"/>
                    </a:cxn>
                    <a:cxn ang="0">
                      <a:pos x="T4" y="T5"/>
                    </a:cxn>
                    <a:cxn ang="0">
                      <a:pos x="T6" y="T7"/>
                    </a:cxn>
                    <a:cxn ang="0">
                      <a:pos x="T8" y="T9"/>
                    </a:cxn>
                  </a:cxnLst>
                  <a:rect l="0" t="0" r="r" b="b"/>
                  <a:pathLst>
                    <a:path w="64" h="78">
                      <a:moveTo>
                        <a:pt x="0" y="14"/>
                      </a:moveTo>
                      <a:lnTo>
                        <a:pt x="62" y="78"/>
                      </a:lnTo>
                      <a:lnTo>
                        <a:pt x="64" y="66"/>
                      </a:lnTo>
                      <a:lnTo>
                        <a:pt x="5" y="0"/>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1" name="Freeform 1440"/>
                <p:cNvSpPr/>
                <p:nvPr/>
              </p:nvSpPr>
              <p:spPr bwMode="auto">
                <a:xfrm>
                  <a:off x="2453" y="0"/>
                  <a:ext cx="73" cy="78"/>
                </a:xfrm>
                <a:custGeom>
                  <a:avLst/>
                  <a:gdLst>
                    <a:gd name="T0" fmla="*/ 31 w 31"/>
                    <a:gd name="T1" fmla="*/ 12 h 33"/>
                    <a:gd name="T2" fmla="*/ 16 w 31"/>
                    <a:gd name="T3" fmla="*/ 0 h 33"/>
                    <a:gd name="T4" fmla="*/ 4 w 31"/>
                    <a:gd name="T5" fmla="*/ 33 h 33"/>
                    <a:gd name="T6" fmla="*/ 31 w 31"/>
                    <a:gd name="T7" fmla="*/ 12 h 33"/>
                  </a:gdLst>
                  <a:ahLst/>
                  <a:cxnLst>
                    <a:cxn ang="0">
                      <a:pos x="T0" y="T1"/>
                    </a:cxn>
                    <a:cxn ang="0">
                      <a:pos x="T2" y="T3"/>
                    </a:cxn>
                    <a:cxn ang="0">
                      <a:pos x="T4" y="T5"/>
                    </a:cxn>
                    <a:cxn ang="0">
                      <a:pos x="T6" y="T7"/>
                    </a:cxn>
                  </a:cxnLst>
                  <a:rect l="0" t="0" r="r" b="b"/>
                  <a:pathLst>
                    <a:path w="31" h="33">
                      <a:moveTo>
                        <a:pt x="31" y="12"/>
                      </a:moveTo>
                      <a:cubicBezTo>
                        <a:pt x="26" y="9"/>
                        <a:pt x="21" y="5"/>
                        <a:pt x="16" y="0"/>
                      </a:cubicBezTo>
                      <a:cubicBezTo>
                        <a:pt x="5" y="7"/>
                        <a:pt x="0" y="20"/>
                        <a:pt x="4" y="33"/>
                      </a:cubicBezTo>
                      <a:cubicBezTo>
                        <a:pt x="13" y="26"/>
                        <a:pt x="22" y="19"/>
                        <a:pt x="31" y="12"/>
                      </a:cubicBezTo>
                      <a:close/>
                    </a:path>
                  </a:pathLst>
                </a:custGeom>
                <a:solidFill>
                  <a:srgbClr val="86403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2" name="Freeform 1441"/>
                <p:cNvSpPr/>
                <p:nvPr/>
              </p:nvSpPr>
              <p:spPr bwMode="auto">
                <a:xfrm>
                  <a:off x="2500" y="923"/>
                  <a:ext cx="52" cy="68"/>
                </a:xfrm>
                <a:custGeom>
                  <a:avLst/>
                  <a:gdLst>
                    <a:gd name="T0" fmla="*/ 52 w 52"/>
                    <a:gd name="T1" fmla="*/ 54 h 68"/>
                    <a:gd name="T2" fmla="*/ 5 w 52"/>
                    <a:gd name="T3" fmla="*/ 0 h 68"/>
                    <a:gd name="T4" fmla="*/ 0 w 52"/>
                    <a:gd name="T5" fmla="*/ 14 h 68"/>
                    <a:gd name="T6" fmla="*/ 47 w 52"/>
                    <a:gd name="T7" fmla="*/ 68 h 68"/>
                    <a:gd name="T8" fmla="*/ 52 w 52"/>
                    <a:gd name="T9" fmla="*/ 54 h 68"/>
                  </a:gdLst>
                  <a:ahLst/>
                  <a:cxnLst>
                    <a:cxn ang="0">
                      <a:pos x="T0" y="T1"/>
                    </a:cxn>
                    <a:cxn ang="0">
                      <a:pos x="T2" y="T3"/>
                    </a:cxn>
                    <a:cxn ang="0">
                      <a:pos x="T4" y="T5"/>
                    </a:cxn>
                    <a:cxn ang="0">
                      <a:pos x="T6" y="T7"/>
                    </a:cxn>
                    <a:cxn ang="0">
                      <a:pos x="T8" y="T9"/>
                    </a:cxn>
                  </a:cxnLst>
                  <a:rect l="0" t="0" r="r" b="b"/>
                  <a:pathLst>
                    <a:path w="52" h="68">
                      <a:moveTo>
                        <a:pt x="52" y="54"/>
                      </a:moveTo>
                      <a:lnTo>
                        <a:pt x="5" y="0"/>
                      </a:lnTo>
                      <a:lnTo>
                        <a:pt x="0" y="14"/>
                      </a:lnTo>
                      <a:lnTo>
                        <a:pt x="47" y="68"/>
                      </a:lnTo>
                      <a:lnTo>
                        <a:pt x="52" y="5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3" name="Freeform 1442"/>
                <p:cNvSpPr/>
                <p:nvPr/>
              </p:nvSpPr>
              <p:spPr bwMode="auto">
                <a:xfrm>
                  <a:off x="2533" y="1694"/>
                  <a:ext cx="62" cy="76"/>
                </a:xfrm>
                <a:custGeom>
                  <a:avLst/>
                  <a:gdLst>
                    <a:gd name="T0" fmla="*/ 0 w 62"/>
                    <a:gd name="T1" fmla="*/ 14 h 76"/>
                    <a:gd name="T2" fmla="*/ 59 w 62"/>
                    <a:gd name="T3" fmla="*/ 76 h 76"/>
                    <a:gd name="T4" fmla="*/ 62 w 62"/>
                    <a:gd name="T5" fmla="*/ 64 h 76"/>
                    <a:gd name="T6" fmla="*/ 2 w 62"/>
                    <a:gd name="T7" fmla="*/ 0 h 76"/>
                    <a:gd name="T8" fmla="*/ 0 w 62"/>
                    <a:gd name="T9" fmla="*/ 14 h 76"/>
                  </a:gdLst>
                  <a:ahLst/>
                  <a:cxnLst>
                    <a:cxn ang="0">
                      <a:pos x="T0" y="T1"/>
                    </a:cxn>
                    <a:cxn ang="0">
                      <a:pos x="T2" y="T3"/>
                    </a:cxn>
                    <a:cxn ang="0">
                      <a:pos x="T4" y="T5"/>
                    </a:cxn>
                    <a:cxn ang="0">
                      <a:pos x="T6" y="T7"/>
                    </a:cxn>
                    <a:cxn ang="0">
                      <a:pos x="T8" y="T9"/>
                    </a:cxn>
                  </a:cxnLst>
                  <a:rect l="0" t="0" r="r" b="b"/>
                  <a:pathLst>
                    <a:path w="62" h="76">
                      <a:moveTo>
                        <a:pt x="0" y="14"/>
                      </a:moveTo>
                      <a:lnTo>
                        <a:pt x="59" y="76"/>
                      </a:lnTo>
                      <a:lnTo>
                        <a:pt x="62" y="64"/>
                      </a:lnTo>
                      <a:lnTo>
                        <a:pt x="2" y="0"/>
                      </a:lnTo>
                      <a:lnTo>
                        <a:pt x="0" y="14"/>
                      </a:ln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4" name="Freeform 1443"/>
                <p:cNvSpPr/>
                <p:nvPr/>
              </p:nvSpPr>
              <p:spPr bwMode="auto">
                <a:xfrm>
                  <a:off x="2533" y="1694"/>
                  <a:ext cx="62" cy="76"/>
                </a:xfrm>
                <a:custGeom>
                  <a:avLst/>
                  <a:gdLst>
                    <a:gd name="T0" fmla="*/ 0 w 62"/>
                    <a:gd name="T1" fmla="*/ 14 h 76"/>
                    <a:gd name="T2" fmla="*/ 59 w 62"/>
                    <a:gd name="T3" fmla="*/ 76 h 76"/>
                    <a:gd name="T4" fmla="*/ 62 w 62"/>
                    <a:gd name="T5" fmla="*/ 64 h 76"/>
                    <a:gd name="T6" fmla="*/ 2 w 62"/>
                    <a:gd name="T7" fmla="*/ 0 h 76"/>
                    <a:gd name="T8" fmla="*/ 0 w 62"/>
                    <a:gd name="T9" fmla="*/ 14 h 76"/>
                  </a:gdLst>
                  <a:ahLst/>
                  <a:cxnLst>
                    <a:cxn ang="0">
                      <a:pos x="T0" y="T1"/>
                    </a:cxn>
                    <a:cxn ang="0">
                      <a:pos x="T2" y="T3"/>
                    </a:cxn>
                    <a:cxn ang="0">
                      <a:pos x="T4" y="T5"/>
                    </a:cxn>
                    <a:cxn ang="0">
                      <a:pos x="T6" y="T7"/>
                    </a:cxn>
                    <a:cxn ang="0">
                      <a:pos x="T8" y="T9"/>
                    </a:cxn>
                  </a:cxnLst>
                  <a:rect l="0" t="0" r="r" b="b"/>
                  <a:pathLst>
                    <a:path w="62" h="76">
                      <a:moveTo>
                        <a:pt x="0" y="14"/>
                      </a:moveTo>
                      <a:lnTo>
                        <a:pt x="59" y="76"/>
                      </a:lnTo>
                      <a:lnTo>
                        <a:pt x="62" y="64"/>
                      </a:lnTo>
                      <a:lnTo>
                        <a:pt x="2" y="0"/>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5" name="Freeform 1444"/>
                <p:cNvSpPr/>
                <p:nvPr/>
              </p:nvSpPr>
              <p:spPr bwMode="auto">
                <a:xfrm>
                  <a:off x="2526" y="1713"/>
                  <a:ext cx="66" cy="66"/>
                </a:xfrm>
                <a:custGeom>
                  <a:avLst/>
                  <a:gdLst>
                    <a:gd name="T0" fmla="*/ 0 w 28"/>
                    <a:gd name="T1" fmla="*/ 10 h 28"/>
                    <a:gd name="T2" fmla="*/ 27 w 28"/>
                    <a:gd name="T3" fmla="*/ 28 h 28"/>
                    <a:gd name="T4" fmla="*/ 28 w 28"/>
                    <a:gd name="T5" fmla="*/ 26 h 28"/>
                    <a:gd name="T6" fmla="*/ 2 w 28"/>
                    <a:gd name="T7" fmla="*/ 0 h 28"/>
                    <a:gd name="T8" fmla="*/ 0 w 28"/>
                    <a:gd name="T9" fmla="*/ 10 h 28"/>
                  </a:gdLst>
                  <a:ahLst/>
                  <a:cxnLst>
                    <a:cxn ang="0">
                      <a:pos x="T0" y="T1"/>
                    </a:cxn>
                    <a:cxn ang="0">
                      <a:pos x="T2" y="T3"/>
                    </a:cxn>
                    <a:cxn ang="0">
                      <a:pos x="T4" y="T5"/>
                    </a:cxn>
                    <a:cxn ang="0">
                      <a:pos x="T6" y="T7"/>
                    </a:cxn>
                    <a:cxn ang="0">
                      <a:pos x="T8" y="T9"/>
                    </a:cxn>
                  </a:cxnLst>
                  <a:rect l="0" t="0" r="r" b="b"/>
                  <a:pathLst>
                    <a:path w="28" h="28">
                      <a:moveTo>
                        <a:pt x="0" y="10"/>
                      </a:moveTo>
                      <a:cubicBezTo>
                        <a:pt x="9" y="17"/>
                        <a:pt x="18" y="23"/>
                        <a:pt x="27" y="28"/>
                      </a:cubicBezTo>
                      <a:cubicBezTo>
                        <a:pt x="28" y="26"/>
                        <a:pt x="28" y="26"/>
                        <a:pt x="28" y="26"/>
                      </a:cubicBezTo>
                      <a:cubicBezTo>
                        <a:pt x="2" y="0"/>
                        <a:pt x="2" y="0"/>
                        <a:pt x="2" y="0"/>
                      </a:cubicBezTo>
                      <a:cubicBezTo>
                        <a:pt x="2" y="3"/>
                        <a:pt x="1" y="7"/>
                        <a:pt x="0" y="10"/>
                      </a:cubicBezTo>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6" name="Freeform 1445"/>
                <p:cNvSpPr/>
                <p:nvPr/>
              </p:nvSpPr>
              <p:spPr bwMode="auto">
                <a:xfrm>
                  <a:off x="2493" y="942"/>
                  <a:ext cx="52" cy="61"/>
                </a:xfrm>
                <a:custGeom>
                  <a:avLst/>
                  <a:gdLst>
                    <a:gd name="T0" fmla="*/ 22 w 22"/>
                    <a:gd name="T1" fmla="*/ 24 h 26"/>
                    <a:gd name="T2" fmla="*/ 22 w 22"/>
                    <a:gd name="T3" fmla="*/ 23 h 26"/>
                    <a:gd name="T4" fmla="*/ 2 w 22"/>
                    <a:gd name="T5" fmla="*/ 0 h 26"/>
                    <a:gd name="T6" fmla="*/ 0 w 22"/>
                    <a:gd name="T7" fmla="*/ 6 h 26"/>
                    <a:gd name="T8" fmla="*/ 17 w 22"/>
                    <a:gd name="T9" fmla="*/ 26 h 26"/>
                    <a:gd name="T10" fmla="*/ 22 w 22"/>
                    <a:gd name="T11" fmla="*/ 24 h 26"/>
                  </a:gdLst>
                  <a:ahLst/>
                  <a:cxnLst>
                    <a:cxn ang="0">
                      <a:pos x="T0" y="T1"/>
                    </a:cxn>
                    <a:cxn ang="0">
                      <a:pos x="T2" y="T3"/>
                    </a:cxn>
                    <a:cxn ang="0">
                      <a:pos x="T4" y="T5"/>
                    </a:cxn>
                    <a:cxn ang="0">
                      <a:pos x="T6" y="T7"/>
                    </a:cxn>
                    <a:cxn ang="0">
                      <a:pos x="T8" y="T9"/>
                    </a:cxn>
                    <a:cxn ang="0">
                      <a:pos x="T10" y="T11"/>
                    </a:cxn>
                  </a:cxnLst>
                  <a:rect l="0" t="0" r="r" b="b"/>
                  <a:pathLst>
                    <a:path w="22" h="26">
                      <a:moveTo>
                        <a:pt x="22" y="24"/>
                      </a:moveTo>
                      <a:cubicBezTo>
                        <a:pt x="22" y="23"/>
                        <a:pt x="22" y="23"/>
                        <a:pt x="22" y="23"/>
                      </a:cubicBezTo>
                      <a:cubicBezTo>
                        <a:pt x="2" y="0"/>
                        <a:pt x="2" y="0"/>
                        <a:pt x="2" y="0"/>
                      </a:cubicBezTo>
                      <a:cubicBezTo>
                        <a:pt x="0" y="6"/>
                        <a:pt x="0" y="6"/>
                        <a:pt x="0" y="6"/>
                      </a:cubicBezTo>
                      <a:cubicBezTo>
                        <a:pt x="17" y="26"/>
                        <a:pt x="17" y="26"/>
                        <a:pt x="17" y="26"/>
                      </a:cubicBezTo>
                      <a:cubicBezTo>
                        <a:pt x="18" y="25"/>
                        <a:pt x="20" y="25"/>
                        <a:pt x="22" y="24"/>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7" name="Freeform 1446"/>
                <p:cNvSpPr/>
                <p:nvPr/>
              </p:nvSpPr>
              <p:spPr bwMode="auto">
                <a:xfrm>
                  <a:off x="2512" y="2401"/>
                  <a:ext cx="113" cy="85"/>
                </a:xfrm>
                <a:custGeom>
                  <a:avLst/>
                  <a:gdLst>
                    <a:gd name="T0" fmla="*/ 0 w 48"/>
                    <a:gd name="T1" fmla="*/ 22 h 36"/>
                    <a:gd name="T2" fmla="*/ 21 w 48"/>
                    <a:gd name="T3" fmla="*/ 36 h 36"/>
                    <a:gd name="T4" fmla="*/ 48 w 48"/>
                    <a:gd name="T5" fmla="*/ 15 h 36"/>
                    <a:gd name="T6" fmla="*/ 29 w 48"/>
                    <a:gd name="T7" fmla="*/ 0 h 36"/>
                    <a:gd name="T8" fmla="*/ 0 w 48"/>
                    <a:gd name="T9" fmla="*/ 22 h 36"/>
                  </a:gdLst>
                  <a:ahLst/>
                  <a:cxnLst>
                    <a:cxn ang="0">
                      <a:pos x="T0" y="T1"/>
                    </a:cxn>
                    <a:cxn ang="0">
                      <a:pos x="T2" y="T3"/>
                    </a:cxn>
                    <a:cxn ang="0">
                      <a:pos x="T4" y="T5"/>
                    </a:cxn>
                    <a:cxn ang="0">
                      <a:pos x="T6" y="T7"/>
                    </a:cxn>
                    <a:cxn ang="0">
                      <a:pos x="T8" y="T9"/>
                    </a:cxn>
                  </a:cxnLst>
                  <a:rect l="0" t="0" r="r" b="b"/>
                  <a:pathLst>
                    <a:path w="48" h="36">
                      <a:moveTo>
                        <a:pt x="0" y="22"/>
                      </a:moveTo>
                      <a:cubicBezTo>
                        <a:pt x="21" y="36"/>
                        <a:pt x="21" y="36"/>
                        <a:pt x="21" y="36"/>
                      </a:cubicBezTo>
                      <a:cubicBezTo>
                        <a:pt x="30" y="31"/>
                        <a:pt x="39" y="23"/>
                        <a:pt x="48" y="15"/>
                      </a:cubicBezTo>
                      <a:cubicBezTo>
                        <a:pt x="29" y="0"/>
                        <a:pt x="29" y="0"/>
                        <a:pt x="29" y="0"/>
                      </a:cubicBezTo>
                      <a:cubicBezTo>
                        <a:pt x="20" y="8"/>
                        <a:pt x="10" y="16"/>
                        <a:pt x="0" y="22"/>
                      </a:cubicBezTo>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8" name="Freeform 1447"/>
                <p:cNvSpPr/>
                <p:nvPr/>
              </p:nvSpPr>
              <p:spPr bwMode="auto">
                <a:xfrm>
                  <a:off x="2495" y="1107"/>
                  <a:ext cx="59" cy="104"/>
                </a:xfrm>
                <a:custGeom>
                  <a:avLst/>
                  <a:gdLst>
                    <a:gd name="T0" fmla="*/ 25 w 25"/>
                    <a:gd name="T1" fmla="*/ 42 h 44"/>
                    <a:gd name="T2" fmla="*/ 7 w 25"/>
                    <a:gd name="T3" fmla="*/ 0 h 44"/>
                    <a:gd name="T4" fmla="*/ 0 w 25"/>
                    <a:gd name="T5" fmla="*/ 2 h 44"/>
                    <a:gd name="T6" fmla="*/ 19 w 25"/>
                    <a:gd name="T7" fmla="*/ 44 h 44"/>
                    <a:gd name="T8" fmla="*/ 25 w 25"/>
                    <a:gd name="T9" fmla="*/ 42 h 44"/>
                  </a:gdLst>
                  <a:ahLst/>
                  <a:cxnLst>
                    <a:cxn ang="0">
                      <a:pos x="T0" y="T1"/>
                    </a:cxn>
                    <a:cxn ang="0">
                      <a:pos x="T2" y="T3"/>
                    </a:cxn>
                    <a:cxn ang="0">
                      <a:pos x="T4" y="T5"/>
                    </a:cxn>
                    <a:cxn ang="0">
                      <a:pos x="T6" y="T7"/>
                    </a:cxn>
                    <a:cxn ang="0">
                      <a:pos x="T8" y="T9"/>
                    </a:cxn>
                  </a:cxnLst>
                  <a:rect l="0" t="0" r="r" b="b"/>
                  <a:pathLst>
                    <a:path w="25" h="44">
                      <a:moveTo>
                        <a:pt x="25" y="42"/>
                      </a:moveTo>
                      <a:cubicBezTo>
                        <a:pt x="7" y="0"/>
                        <a:pt x="7" y="0"/>
                        <a:pt x="7" y="0"/>
                      </a:cubicBezTo>
                      <a:cubicBezTo>
                        <a:pt x="5" y="1"/>
                        <a:pt x="2" y="2"/>
                        <a:pt x="0" y="2"/>
                      </a:cubicBezTo>
                      <a:cubicBezTo>
                        <a:pt x="19" y="44"/>
                        <a:pt x="19" y="44"/>
                        <a:pt x="19" y="44"/>
                      </a:cubicBezTo>
                      <a:cubicBezTo>
                        <a:pt x="21" y="44"/>
                        <a:pt x="23" y="43"/>
                        <a:pt x="25" y="42"/>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9" name="Freeform 1448"/>
                <p:cNvSpPr/>
                <p:nvPr/>
              </p:nvSpPr>
              <p:spPr bwMode="auto">
                <a:xfrm>
                  <a:off x="2072" y="1751"/>
                  <a:ext cx="560" cy="466"/>
                </a:xfrm>
                <a:custGeom>
                  <a:avLst/>
                  <a:gdLst>
                    <a:gd name="T0" fmla="*/ 4 w 237"/>
                    <a:gd name="T1" fmla="*/ 70 h 197"/>
                    <a:gd name="T2" fmla="*/ 51 w 237"/>
                    <a:gd name="T3" fmla="*/ 102 h 197"/>
                    <a:gd name="T4" fmla="*/ 63 w 237"/>
                    <a:gd name="T5" fmla="*/ 66 h 197"/>
                    <a:gd name="T6" fmla="*/ 33 w 237"/>
                    <a:gd name="T7" fmla="*/ 76 h 197"/>
                    <a:gd name="T8" fmla="*/ 66 w 237"/>
                    <a:gd name="T9" fmla="*/ 29 h 197"/>
                    <a:gd name="T10" fmla="*/ 152 w 237"/>
                    <a:gd name="T11" fmla="*/ 171 h 197"/>
                    <a:gd name="T12" fmla="*/ 220 w 237"/>
                    <a:gd name="T13" fmla="*/ 191 h 197"/>
                    <a:gd name="T14" fmla="*/ 237 w 237"/>
                    <a:gd name="T15" fmla="*/ 175 h 197"/>
                    <a:gd name="T16" fmla="*/ 117 w 237"/>
                    <a:gd name="T17" fmla="*/ 29 h 197"/>
                    <a:gd name="T18" fmla="*/ 53 w 237"/>
                    <a:gd name="T19" fmla="*/ 3 h 197"/>
                    <a:gd name="T20" fmla="*/ 4 w 237"/>
                    <a:gd name="T21" fmla="*/ 7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7" h="197">
                      <a:moveTo>
                        <a:pt x="4" y="70"/>
                      </a:moveTo>
                      <a:cubicBezTo>
                        <a:pt x="7" y="86"/>
                        <a:pt x="24" y="109"/>
                        <a:pt x="51" y="102"/>
                      </a:cubicBezTo>
                      <a:cubicBezTo>
                        <a:pt x="67" y="98"/>
                        <a:pt x="75" y="77"/>
                        <a:pt x="63" y="66"/>
                      </a:cubicBezTo>
                      <a:cubicBezTo>
                        <a:pt x="60" y="91"/>
                        <a:pt x="39" y="86"/>
                        <a:pt x="33" y="76"/>
                      </a:cubicBezTo>
                      <a:cubicBezTo>
                        <a:pt x="17" y="52"/>
                        <a:pt x="37" y="21"/>
                        <a:pt x="66" y="29"/>
                      </a:cubicBezTo>
                      <a:cubicBezTo>
                        <a:pt x="123" y="45"/>
                        <a:pt x="113" y="137"/>
                        <a:pt x="152" y="171"/>
                      </a:cubicBezTo>
                      <a:cubicBezTo>
                        <a:pt x="165" y="183"/>
                        <a:pt x="189" y="197"/>
                        <a:pt x="220" y="191"/>
                      </a:cubicBezTo>
                      <a:cubicBezTo>
                        <a:pt x="226" y="185"/>
                        <a:pt x="232" y="180"/>
                        <a:pt x="237" y="175"/>
                      </a:cubicBezTo>
                      <a:cubicBezTo>
                        <a:pt x="190" y="162"/>
                        <a:pt x="137" y="110"/>
                        <a:pt x="117" y="29"/>
                      </a:cubicBezTo>
                      <a:cubicBezTo>
                        <a:pt x="96" y="1"/>
                        <a:pt x="70" y="0"/>
                        <a:pt x="53" y="3"/>
                      </a:cubicBezTo>
                      <a:cubicBezTo>
                        <a:pt x="12" y="11"/>
                        <a:pt x="0" y="45"/>
                        <a:pt x="4" y="70"/>
                      </a:cubicBezTo>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0" name="Freeform 1449"/>
                <p:cNvSpPr/>
                <p:nvPr/>
              </p:nvSpPr>
              <p:spPr bwMode="auto">
                <a:xfrm>
                  <a:off x="2635" y="3274"/>
                  <a:ext cx="35" cy="66"/>
                </a:xfrm>
                <a:custGeom>
                  <a:avLst/>
                  <a:gdLst>
                    <a:gd name="T0" fmla="*/ 1 w 15"/>
                    <a:gd name="T1" fmla="*/ 0 h 28"/>
                    <a:gd name="T2" fmla="*/ 2 w 15"/>
                    <a:gd name="T3" fmla="*/ 21 h 28"/>
                    <a:gd name="T4" fmla="*/ 15 w 15"/>
                    <a:gd name="T5" fmla="*/ 28 h 28"/>
                    <a:gd name="T6" fmla="*/ 14 w 15"/>
                    <a:gd name="T7" fmla="*/ 8 h 28"/>
                    <a:gd name="T8" fmla="*/ 1 w 15"/>
                    <a:gd name="T9" fmla="*/ 0 h 28"/>
                  </a:gdLst>
                  <a:ahLst/>
                  <a:cxnLst>
                    <a:cxn ang="0">
                      <a:pos x="T0" y="T1"/>
                    </a:cxn>
                    <a:cxn ang="0">
                      <a:pos x="T2" y="T3"/>
                    </a:cxn>
                    <a:cxn ang="0">
                      <a:pos x="T4" y="T5"/>
                    </a:cxn>
                    <a:cxn ang="0">
                      <a:pos x="T6" y="T7"/>
                    </a:cxn>
                    <a:cxn ang="0">
                      <a:pos x="T8" y="T9"/>
                    </a:cxn>
                  </a:cxnLst>
                  <a:rect l="0" t="0" r="r" b="b"/>
                  <a:pathLst>
                    <a:path w="15" h="28">
                      <a:moveTo>
                        <a:pt x="1" y="0"/>
                      </a:moveTo>
                      <a:cubicBezTo>
                        <a:pt x="0" y="7"/>
                        <a:pt x="1" y="15"/>
                        <a:pt x="2" y="21"/>
                      </a:cubicBezTo>
                      <a:cubicBezTo>
                        <a:pt x="6" y="23"/>
                        <a:pt x="10" y="25"/>
                        <a:pt x="15" y="28"/>
                      </a:cubicBezTo>
                      <a:cubicBezTo>
                        <a:pt x="14" y="21"/>
                        <a:pt x="13" y="14"/>
                        <a:pt x="14" y="8"/>
                      </a:cubicBezTo>
                      <a:cubicBezTo>
                        <a:pt x="10" y="6"/>
                        <a:pt x="5" y="3"/>
                        <a:pt x="1" y="0"/>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1" name="Freeform 1450"/>
                <p:cNvSpPr/>
                <p:nvPr/>
              </p:nvSpPr>
              <p:spPr bwMode="auto">
                <a:xfrm>
                  <a:off x="2486" y="961"/>
                  <a:ext cx="42" cy="47"/>
                </a:xfrm>
                <a:custGeom>
                  <a:avLst/>
                  <a:gdLst>
                    <a:gd name="T0" fmla="*/ 18 w 18"/>
                    <a:gd name="T1" fmla="*/ 18 h 20"/>
                    <a:gd name="T2" fmla="*/ 2 w 18"/>
                    <a:gd name="T3" fmla="*/ 0 h 20"/>
                    <a:gd name="T4" fmla="*/ 0 w 18"/>
                    <a:gd name="T5" fmla="*/ 5 h 20"/>
                    <a:gd name="T6" fmla="*/ 12 w 18"/>
                    <a:gd name="T7" fmla="*/ 20 h 20"/>
                    <a:gd name="T8" fmla="*/ 18 w 18"/>
                    <a:gd name="T9" fmla="*/ 18 h 20"/>
                  </a:gdLst>
                  <a:ahLst/>
                  <a:cxnLst>
                    <a:cxn ang="0">
                      <a:pos x="T0" y="T1"/>
                    </a:cxn>
                    <a:cxn ang="0">
                      <a:pos x="T2" y="T3"/>
                    </a:cxn>
                    <a:cxn ang="0">
                      <a:pos x="T4" y="T5"/>
                    </a:cxn>
                    <a:cxn ang="0">
                      <a:pos x="T6" y="T7"/>
                    </a:cxn>
                    <a:cxn ang="0">
                      <a:pos x="T8" y="T9"/>
                    </a:cxn>
                  </a:cxnLst>
                  <a:rect l="0" t="0" r="r" b="b"/>
                  <a:pathLst>
                    <a:path w="18" h="20">
                      <a:moveTo>
                        <a:pt x="18" y="18"/>
                      </a:moveTo>
                      <a:cubicBezTo>
                        <a:pt x="2" y="0"/>
                        <a:pt x="2" y="0"/>
                        <a:pt x="2" y="0"/>
                      </a:cubicBezTo>
                      <a:cubicBezTo>
                        <a:pt x="0" y="5"/>
                        <a:pt x="0" y="5"/>
                        <a:pt x="0" y="5"/>
                      </a:cubicBezTo>
                      <a:cubicBezTo>
                        <a:pt x="12" y="20"/>
                        <a:pt x="12" y="20"/>
                        <a:pt x="12" y="20"/>
                      </a:cubicBezTo>
                      <a:cubicBezTo>
                        <a:pt x="14" y="19"/>
                        <a:pt x="16" y="19"/>
                        <a:pt x="18" y="18"/>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2" name="Freeform 1451"/>
                <p:cNvSpPr/>
                <p:nvPr/>
              </p:nvSpPr>
              <p:spPr bwMode="auto">
                <a:xfrm>
                  <a:off x="2394" y="4140"/>
                  <a:ext cx="179" cy="211"/>
                </a:xfrm>
                <a:custGeom>
                  <a:avLst/>
                  <a:gdLst>
                    <a:gd name="T0" fmla="*/ 34 w 76"/>
                    <a:gd name="T1" fmla="*/ 52 h 89"/>
                    <a:gd name="T2" fmla="*/ 65 w 76"/>
                    <a:gd name="T3" fmla="*/ 63 h 89"/>
                    <a:gd name="T4" fmla="*/ 67 w 76"/>
                    <a:gd name="T5" fmla="*/ 26 h 89"/>
                    <a:gd name="T6" fmla="*/ 6 w 76"/>
                    <a:gd name="T7" fmla="*/ 46 h 89"/>
                    <a:gd name="T8" fmla="*/ 8 w 76"/>
                    <a:gd name="T9" fmla="*/ 89 h 89"/>
                    <a:gd name="T10" fmla="*/ 41 w 76"/>
                    <a:gd name="T11" fmla="*/ 89 h 89"/>
                    <a:gd name="T12" fmla="*/ 34 w 76"/>
                    <a:gd name="T13" fmla="*/ 52 h 89"/>
                  </a:gdLst>
                  <a:ahLst/>
                  <a:cxnLst>
                    <a:cxn ang="0">
                      <a:pos x="T0" y="T1"/>
                    </a:cxn>
                    <a:cxn ang="0">
                      <a:pos x="T2" y="T3"/>
                    </a:cxn>
                    <a:cxn ang="0">
                      <a:pos x="T4" y="T5"/>
                    </a:cxn>
                    <a:cxn ang="0">
                      <a:pos x="T6" y="T7"/>
                    </a:cxn>
                    <a:cxn ang="0">
                      <a:pos x="T8" y="T9"/>
                    </a:cxn>
                    <a:cxn ang="0">
                      <a:pos x="T10" y="T11"/>
                    </a:cxn>
                    <a:cxn ang="0">
                      <a:pos x="T12" y="T13"/>
                    </a:cxn>
                  </a:cxnLst>
                  <a:rect l="0" t="0" r="r" b="b"/>
                  <a:pathLst>
                    <a:path w="76" h="89">
                      <a:moveTo>
                        <a:pt x="34" y="52"/>
                      </a:moveTo>
                      <a:cubicBezTo>
                        <a:pt x="45" y="35"/>
                        <a:pt x="63" y="54"/>
                        <a:pt x="65" y="63"/>
                      </a:cubicBezTo>
                      <a:cubicBezTo>
                        <a:pt x="76" y="47"/>
                        <a:pt x="73" y="33"/>
                        <a:pt x="67" y="26"/>
                      </a:cubicBezTo>
                      <a:cubicBezTo>
                        <a:pt x="48" y="0"/>
                        <a:pt x="14" y="24"/>
                        <a:pt x="6" y="46"/>
                      </a:cubicBezTo>
                      <a:cubicBezTo>
                        <a:pt x="0" y="59"/>
                        <a:pt x="2" y="74"/>
                        <a:pt x="8" y="89"/>
                      </a:cubicBezTo>
                      <a:cubicBezTo>
                        <a:pt x="41" y="89"/>
                        <a:pt x="41" y="89"/>
                        <a:pt x="41" y="89"/>
                      </a:cubicBezTo>
                      <a:cubicBezTo>
                        <a:pt x="29" y="75"/>
                        <a:pt x="28" y="62"/>
                        <a:pt x="34" y="52"/>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3" name="Freeform 1452"/>
                <p:cNvSpPr/>
                <p:nvPr/>
              </p:nvSpPr>
              <p:spPr bwMode="auto">
                <a:xfrm>
                  <a:off x="2436" y="3804"/>
                  <a:ext cx="303" cy="547"/>
                </a:xfrm>
                <a:custGeom>
                  <a:avLst/>
                  <a:gdLst>
                    <a:gd name="T0" fmla="*/ 115 w 128"/>
                    <a:gd name="T1" fmla="*/ 170 h 231"/>
                    <a:gd name="T2" fmla="*/ 86 w 128"/>
                    <a:gd name="T3" fmla="*/ 61 h 231"/>
                    <a:gd name="T4" fmla="*/ 47 w 128"/>
                    <a:gd name="T5" fmla="*/ 72 h 231"/>
                    <a:gd name="T6" fmla="*/ 63 w 128"/>
                    <a:gd name="T7" fmla="*/ 15 h 231"/>
                    <a:gd name="T8" fmla="*/ 44 w 128"/>
                    <a:gd name="T9" fmla="*/ 9 h 231"/>
                    <a:gd name="T10" fmla="*/ 79 w 128"/>
                    <a:gd name="T11" fmla="*/ 148 h 231"/>
                    <a:gd name="T12" fmla="*/ 38 w 128"/>
                    <a:gd name="T13" fmla="*/ 7 h 231"/>
                    <a:gd name="T14" fmla="*/ 22 w 128"/>
                    <a:gd name="T15" fmla="*/ 0 h 231"/>
                    <a:gd name="T16" fmla="*/ 16 w 128"/>
                    <a:gd name="T17" fmla="*/ 91 h 231"/>
                    <a:gd name="T18" fmla="*/ 90 w 128"/>
                    <a:gd name="T19" fmla="*/ 212 h 231"/>
                    <a:gd name="T20" fmla="*/ 81 w 128"/>
                    <a:gd name="T21" fmla="*/ 231 h 231"/>
                    <a:gd name="T22" fmla="*/ 126 w 128"/>
                    <a:gd name="T23" fmla="*/ 231 h 231"/>
                    <a:gd name="T24" fmla="*/ 115 w 128"/>
                    <a:gd name="T25" fmla="*/ 17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8" h="231">
                      <a:moveTo>
                        <a:pt x="115" y="170"/>
                      </a:moveTo>
                      <a:cubicBezTo>
                        <a:pt x="89" y="144"/>
                        <a:pt x="77" y="99"/>
                        <a:pt x="86" y="61"/>
                      </a:cubicBezTo>
                      <a:cubicBezTo>
                        <a:pt x="68" y="67"/>
                        <a:pt x="54" y="71"/>
                        <a:pt x="47" y="72"/>
                      </a:cubicBezTo>
                      <a:cubicBezTo>
                        <a:pt x="50" y="60"/>
                        <a:pt x="57" y="39"/>
                        <a:pt x="63" y="15"/>
                      </a:cubicBezTo>
                      <a:cubicBezTo>
                        <a:pt x="57" y="14"/>
                        <a:pt x="50" y="12"/>
                        <a:pt x="44" y="9"/>
                      </a:cubicBezTo>
                      <a:cubicBezTo>
                        <a:pt x="12" y="79"/>
                        <a:pt x="71" y="121"/>
                        <a:pt x="79" y="148"/>
                      </a:cubicBezTo>
                      <a:cubicBezTo>
                        <a:pt x="39" y="100"/>
                        <a:pt x="14" y="65"/>
                        <a:pt x="38" y="7"/>
                      </a:cubicBezTo>
                      <a:cubicBezTo>
                        <a:pt x="33" y="5"/>
                        <a:pt x="27" y="3"/>
                        <a:pt x="22" y="0"/>
                      </a:cubicBezTo>
                      <a:cubicBezTo>
                        <a:pt x="0" y="32"/>
                        <a:pt x="4" y="70"/>
                        <a:pt x="16" y="91"/>
                      </a:cubicBezTo>
                      <a:cubicBezTo>
                        <a:pt x="32" y="118"/>
                        <a:pt x="98" y="171"/>
                        <a:pt x="90" y="212"/>
                      </a:cubicBezTo>
                      <a:cubicBezTo>
                        <a:pt x="88" y="219"/>
                        <a:pt x="85" y="226"/>
                        <a:pt x="81" y="231"/>
                      </a:cubicBezTo>
                      <a:cubicBezTo>
                        <a:pt x="126" y="231"/>
                        <a:pt x="126" y="231"/>
                        <a:pt x="126" y="231"/>
                      </a:cubicBezTo>
                      <a:cubicBezTo>
                        <a:pt x="128" y="214"/>
                        <a:pt x="126" y="192"/>
                        <a:pt x="115" y="170"/>
                      </a:cubicBezTo>
                      <a:close/>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4" name="Freeform 1453"/>
                <p:cNvSpPr/>
                <p:nvPr/>
              </p:nvSpPr>
              <p:spPr bwMode="auto">
                <a:xfrm>
                  <a:off x="2457" y="277"/>
                  <a:ext cx="36" cy="47"/>
                </a:xfrm>
                <a:custGeom>
                  <a:avLst/>
                  <a:gdLst>
                    <a:gd name="T0" fmla="*/ 15 w 15"/>
                    <a:gd name="T1" fmla="*/ 2 h 20"/>
                    <a:gd name="T2" fmla="*/ 9 w 15"/>
                    <a:gd name="T3" fmla="*/ 0 h 20"/>
                    <a:gd name="T4" fmla="*/ 0 w 15"/>
                    <a:gd name="T5" fmla="*/ 19 h 20"/>
                    <a:gd name="T6" fmla="*/ 9 w 15"/>
                    <a:gd name="T7" fmla="*/ 19 h 20"/>
                    <a:gd name="T8" fmla="*/ 15 w 15"/>
                    <a:gd name="T9" fmla="*/ 2 h 20"/>
                  </a:gdLst>
                  <a:ahLst/>
                  <a:cxnLst>
                    <a:cxn ang="0">
                      <a:pos x="T0" y="T1"/>
                    </a:cxn>
                    <a:cxn ang="0">
                      <a:pos x="T2" y="T3"/>
                    </a:cxn>
                    <a:cxn ang="0">
                      <a:pos x="T4" y="T5"/>
                    </a:cxn>
                    <a:cxn ang="0">
                      <a:pos x="T6" y="T7"/>
                    </a:cxn>
                    <a:cxn ang="0">
                      <a:pos x="T8" y="T9"/>
                    </a:cxn>
                  </a:cxnLst>
                  <a:rect l="0" t="0" r="r" b="b"/>
                  <a:pathLst>
                    <a:path w="15" h="20">
                      <a:moveTo>
                        <a:pt x="15" y="2"/>
                      </a:moveTo>
                      <a:cubicBezTo>
                        <a:pt x="13" y="2"/>
                        <a:pt x="10" y="1"/>
                        <a:pt x="9" y="0"/>
                      </a:cubicBezTo>
                      <a:cubicBezTo>
                        <a:pt x="0" y="19"/>
                        <a:pt x="0" y="19"/>
                        <a:pt x="0" y="19"/>
                      </a:cubicBezTo>
                      <a:cubicBezTo>
                        <a:pt x="3" y="20"/>
                        <a:pt x="6" y="19"/>
                        <a:pt x="9" y="19"/>
                      </a:cubicBezTo>
                      <a:cubicBezTo>
                        <a:pt x="11" y="13"/>
                        <a:pt x="13" y="8"/>
                        <a:pt x="15" y="2"/>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5" name="Freeform 1454"/>
                <p:cNvSpPr/>
                <p:nvPr/>
              </p:nvSpPr>
              <p:spPr bwMode="auto">
                <a:xfrm>
                  <a:off x="2370" y="-35"/>
                  <a:ext cx="111" cy="153"/>
                </a:xfrm>
                <a:custGeom>
                  <a:avLst/>
                  <a:gdLst>
                    <a:gd name="T0" fmla="*/ 16 w 47"/>
                    <a:gd name="T1" fmla="*/ 65 h 65"/>
                    <a:gd name="T2" fmla="*/ 34 w 47"/>
                    <a:gd name="T3" fmla="*/ 51 h 65"/>
                    <a:gd name="T4" fmla="*/ 47 w 47"/>
                    <a:gd name="T5" fmla="*/ 11 h 65"/>
                    <a:gd name="T6" fmla="*/ 39 w 47"/>
                    <a:gd name="T7" fmla="*/ 0 h 65"/>
                    <a:gd name="T8" fmla="*/ 38 w 47"/>
                    <a:gd name="T9" fmla="*/ 0 h 65"/>
                    <a:gd name="T10" fmla="*/ 16 w 47"/>
                    <a:gd name="T11" fmla="*/ 65 h 65"/>
                  </a:gdLst>
                  <a:ahLst/>
                  <a:cxnLst>
                    <a:cxn ang="0">
                      <a:pos x="T0" y="T1"/>
                    </a:cxn>
                    <a:cxn ang="0">
                      <a:pos x="T2" y="T3"/>
                    </a:cxn>
                    <a:cxn ang="0">
                      <a:pos x="T4" y="T5"/>
                    </a:cxn>
                    <a:cxn ang="0">
                      <a:pos x="T6" y="T7"/>
                    </a:cxn>
                    <a:cxn ang="0">
                      <a:pos x="T8" y="T9"/>
                    </a:cxn>
                    <a:cxn ang="0">
                      <a:pos x="T10" y="T11"/>
                    </a:cxn>
                  </a:cxnLst>
                  <a:rect l="0" t="0" r="r" b="b"/>
                  <a:pathLst>
                    <a:path w="47" h="65">
                      <a:moveTo>
                        <a:pt x="16" y="65"/>
                      </a:moveTo>
                      <a:cubicBezTo>
                        <a:pt x="22" y="61"/>
                        <a:pt x="28" y="56"/>
                        <a:pt x="34" y="51"/>
                      </a:cubicBezTo>
                      <a:cubicBezTo>
                        <a:pt x="28" y="37"/>
                        <a:pt x="34" y="20"/>
                        <a:pt x="47" y="11"/>
                      </a:cubicBezTo>
                      <a:cubicBezTo>
                        <a:pt x="44" y="8"/>
                        <a:pt x="41" y="4"/>
                        <a:pt x="39" y="0"/>
                      </a:cubicBezTo>
                      <a:cubicBezTo>
                        <a:pt x="38" y="0"/>
                        <a:pt x="38" y="0"/>
                        <a:pt x="38" y="0"/>
                      </a:cubicBezTo>
                      <a:cubicBezTo>
                        <a:pt x="15" y="11"/>
                        <a:pt x="0" y="34"/>
                        <a:pt x="16" y="65"/>
                      </a:cubicBezTo>
                      <a:close/>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6" name="Freeform 1455"/>
                <p:cNvSpPr/>
                <p:nvPr/>
              </p:nvSpPr>
              <p:spPr bwMode="auto">
                <a:xfrm>
                  <a:off x="2474" y="1114"/>
                  <a:ext cx="61" cy="104"/>
                </a:xfrm>
                <a:custGeom>
                  <a:avLst/>
                  <a:gdLst>
                    <a:gd name="T0" fmla="*/ 26 w 26"/>
                    <a:gd name="T1" fmla="*/ 42 h 44"/>
                    <a:gd name="T2" fmla="*/ 7 w 26"/>
                    <a:gd name="T3" fmla="*/ 0 h 44"/>
                    <a:gd name="T4" fmla="*/ 0 w 26"/>
                    <a:gd name="T5" fmla="*/ 2 h 44"/>
                    <a:gd name="T6" fmla="*/ 20 w 26"/>
                    <a:gd name="T7" fmla="*/ 44 h 44"/>
                    <a:gd name="T8" fmla="*/ 26 w 26"/>
                    <a:gd name="T9" fmla="*/ 42 h 44"/>
                  </a:gdLst>
                  <a:ahLst/>
                  <a:cxnLst>
                    <a:cxn ang="0">
                      <a:pos x="T0" y="T1"/>
                    </a:cxn>
                    <a:cxn ang="0">
                      <a:pos x="T2" y="T3"/>
                    </a:cxn>
                    <a:cxn ang="0">
                      <a:pos x="T4" y="T5"/>
                    </a:cxn>
                    <a:cxn ang="0">
                      <a:pos x="T6" y="T7"/>
                    </a:cxn>
                    <a:cxn ang="0">
                      <a:pos x="T8" y="T9"/>
                    </a:cxn>
                  </a:cxnLst>
                  <a:rect l="0" t="0" r="r" b="b"/>
                  <a:pathLst>
                    <a:path w="26" h="44">
                      <a:moveTo>
                        <a:pt x="26" y="42"/>
                      </a:moveTo>
                      <a:cubicBezTo>
                        <a:pt x="7" y="0"/>
                        <a:pt x="7" y="0"/>
                        <a:pt x="7" y="0"/>
                      </a:cubicBezTo>
                      <a:cubicBezTo>
                        <a:pt x="0" y="2"/>
                        <a:pt x="0" y="2"/>
                        <a:pt x="0" y="2"/>
                      </a:cubicBezTo>
                      <a:cubicBezTo>
                        <a:pt x="20" y="44"/>
                        <a:pt x="20" y="44"/>
                        <a:pt x="20" y="44"/>
                      </a:cubicBezTo>
                      <a:cubicBezTo>
                        <a:pt x="22" y="44"/>
                        <a:pt x="24" y="43"/>
                        <a:pt x="26" y="42"/>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7" name="Freeform 1456"/>
                <p:cNvSpPr/>
                <p:nvPr/>
              </p:nvSpPr>
              <p:spPr bwMode="auto">
                <a:xfrm>
                  <a:off x="2261" y="1223"/>
                  <a:ext cx="284" cy="128"/>
                </a:xfrm>
                <a:custGeom>
                  <a:avLst/>
                  <a:gdLst>
                    <a:gd name="T0" fmla="*/ 114 w 120"/>
                    <a:gd name="T1" fmla="*/ 54 h 54"/>
                    <a:gd name="T2" fmla="*/ 120 w 120"/>
                    <a:gd name="T3" fmla="*/ 28 h 54"/>
                    <a:gd name="T4" fmla="*/ 77 w 120"/>
                    <a:gd name="T5" fmla="*/ 17 h 54"/>
                    <a:gd name="T6" fmla="*/ 52 w 120"/>
                    <a:gd name="T7" fmla="*/ 27 h 54"/>
                    <a:gd name="T8" fmla="*/ 37 w 120"/>
                    <a:gd name="T9" fmla="*/ 7 h 54"/>
                    <a:gd name="T10" fmla="*/ 12 w 120"/>
                    <a:gd name="T11" fmla="*/ 0 h 54"/>
                    <a:gd name="T12" fmla="*/ 0 w 120"/>
                    <a:gd name="T13" fmla="*/ 19 h 54"/>
                    <a:gd name="T14" fmla="*/ 8 w 120"/>
                    <a:gd name="T15" fmla="*/ 22 h 54"/>
                    <a:gd name="T16" fmla="*/ 114 w 120"/>
                    <a:gd name="T1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54">
                      <a:moveTo>
                        <a:pt x="114" y="54"/>
                      </a:moveTo>
                      <a:cubicBezTo>
                        <a:pt x="116" y="45"/>
                        <a:pt x="118" y="36"/>
                        <a:pt x="120" y="28"/>
                      </a:cubicBezTo>
                      <a:cubicBezTo>
                        <a:pt x="105" y="24"/>
                        <a:pt x="90" y="20"/>
                        <a:pt x="77" y="17"/>
                      </a:cubicBezTo>
                      <a:cubicBezTo>
                        <a:pt x="67" y="21"/>
                        <a:pt x="58" y="24"/>
                        <a:pt x="52" y="27"/>
                      </a:cubicBezTo>
                      <a:cubicBezTo>
                        <a:pt x="48" y="21"/>
                        <a:pt x="43" y="14"/>
                        <a:pt x="37" y="7"/>
                      </a:cubicBezTo>
                      <a:cubicBezTo>
                        <a:pt x="28" y="5"/>
                        <a:pt x="19" y="3"/>
                        <a:pt x="12" y="0"/>
                      </a:cubicBezTo>
                      <a:cubicBezTo>
                        <a:pt x="8" y="6"/>
                        <a:pt x="4" y="12"/>
                        <a:pt x="0" y="19"/>
                      </a:cubicBezTo>
                      <a:cubicBezTo>
                        <a:pt x="8" y="22"/>
                        <a:pt x="8" y="22"/>
                        <a:pt x="8" y="22"/>
                      </a:cubicBezTo>
                      <a:cubicBezTo>
                        <a:pt x="34" y="30"/>
                        <a:pt x="76" y="46"/>
                        <a:pt x="114" y="54"/>
                      </a:cubicBezTo>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8" name="Freeform 1457"/>
                <p:cNvSpPr/>
                <p:nvPr/>
              </p:nvSpPr>
              <p:spPr bwMode="auto">
                <a:xfrm>
                  <a:off x="2263" y="-35"/>
                  <a:ext cx="74" cy="139"/>
                </a:xfrm>
                <a:custGeom>
                  <a:avLst/>
                  <a:gdLst>
                    <a:gd name="T0" fmla="*/ 0 w 31"/>
                    <a:gd name="T1" fmla="*/ 30 h 59"/>
                    <a:gd name="T2" fmla="*/ 6 w 31"/>
                    <a:gd name="T3" fmla="*/ 47 h 59"/>
                    <a:gd name="T4" fmla="*/ 5 w 31"/>
                    <a:gd name="T5" fmla="*/ 49 h 59"/>
                    <a:gd name="T6" fmla="*/ 12 w 31"/>
                    <a:gd name="T7" fmla="*/ 59 h 59"/>
                    <a:gd name="T8" fmla="*/ 20 w 31"/>
                    <a:gd name="T9" fmla="*/ 49 h 59"/>
                    <a:gd name="T10" fmla="*/ 31 w 31"/>
                    <a:gd name="T11" fmla="*/ 0 h 59"/>
                    <a:gd name="T12" fmla="*/ 13 w 31"/>
                    <a:gd name="T13" fmla="*/ 0 h 59"/>
                    <a:gd name="T14" fmla="*/ 1 w 31"/>
                    <a:gd name="T15" fmla="*/ 15 h 59"/>
                    <a:gd name="T16" fmla="*/ 0 w 31"/>
                    <a:gd name="T17"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59">
                      <a:moveTo>
                        <a:pt x="0" y="30"/>
                      </a:moveTo>
                      <a:cubicBezTo>
                        <a:pt x="5" y="35"/>
                        <a:pt x="7" y="43"/>
                        <a:pt x="6" y="47"/>
                      </a:cubicBezTo>
                      <a:cubicBezTo>
                        <a:pt x="6" y="47"/>
                        <a:pt x="5" y="48"/>
                        <a:pt x="5" y="49"/>
                      </a:cubicBezTo>
                      <a:cubicBezTo>
                        <a:pt x="7" y="52"/>
                        <a:pt x="10" y="55"/>
                        <a:pt x="12" y="59"/>
                      </a:cubicBezTo>
                      <a:cubicBezTo>
                        <a:pt x="15" y="56"/>
                        <a:pt x="17" y="53"/>
                        <a:pt x="20" y="49"/>
                      </a:cubicBezTo>
                      <a:cubicBezTo>
                        <a:pt x="16" y="32"/>
                        <a:pt x="21" y="14"/>
                        <a:pt x="31" y="0"/>
                      </a:cubicBezTo>
                      <a:cubicBezTo>
                        <a:pt x="13" y="0"/>
                        <a:pt x="13" y="0"/>
                        <a:pt x="13" y="0"/>
                      </a:cubicBezTo>
                      <a:cubicBezTo>
                        <a:pt x="9" y="5"/>
                        <a:pt x="5" y="10"/>
                        <a:pt x="1" y="15"/>
                      </a:cubicBezTo>
                      <a:cubicBezTo>
                        <a:pt x="1" y="20"/>
                        <a:pt x="1" y="25"/>
                        <a:pt x="0" y="30"/>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9" name="Freeform 1458"/>
                <p:cNvSpPr/>
                <p:nvPr/>
              </p:nvSpPr>
              <p:spPr bwMode="auto">
                <a:xfrm>
                  <a:off x="2429" y="270"/>
                  <a:ext cx="43" cy="52"/>
                </a:xfrm>
                <a:custGeom>
                  <a:avLst/>
                  <a:gdLst>
                    <a:gd name="T0" fmla="*/ 18 w 18"/>
                    <a:gd name="T1" fmla="*/ 2 h 22"/>
                    <a:gd name="T2" fmla="*/ 13 w 18"/>
                    <a:gd name="T3" fmla="*/ 0 h 22"/>
                    <a:gd name="T4" fmla="*/ 0 w 18"/>
                    <a:gd name="T5" fmla="*/ 19 h 22"/>
                    <a:gd name="T6" fmla="*/ 9 w 18"/>
                    <a:gd name="T7" fmla="*/ 22 h 22"/>
                    <a:gd name="T8" fmla="*/ 18 w 18"/>
                    <a:gd name="T9" fmla="*/ 2 h 22"/>
                  </a:gdLst>
                  <a:ahLst/>
                  <a:cxnLst>
                    <a:cxn ang="0">
                      <a:pos x="T0" y="T1"/>
                    </a:cxn>
                    <a:cxn ang="0">
                      <a:pos x="T2" y="T3"/>
                    </a:cxn>
                    <a:cxn ang="0">
                      <a:pos x="T4" y="T5"/>
                    </a:cxn>
                    <a:cxn ang="0">
                      <a:pos x="T6" y="T7"/>
                    </a:cxn>
                    <a:cxn ang="0">
                      <a:pos x="T8" y="T9"/>
                    </a:cxn>
                  </a:cxnLst>
                  <a:rect l="0" t="0" r="r" b="b"/>
                  <a:pathLst>
                    <a:path w="18" h="22">
                      <a:moveTo>
                        <a:pt x="18" y="2"/>
                      </a:moveTo>
                      <a:cubicBezTo>
                        <a:pt x="16" y="2"/>
                        <a:pt x="15" y="1"/>
                        <a:pt x="13" y="0"/>
                      </a:cubicBezTo>
                      <a:cubicBezTo>
                        <a:pt x="0" y="19"/>
                        <a:pt x="0" y="19"/>
                        <a:pt x="0" y="19"/>
                      </a:cubicBezTo>
                      <a:cubicBezTo>
                        <a:pt x="3" y="20"/>
                        <a:pt x="6" y="21"/>
                        <a:pt x="9" y="22"/>
                      </a:cubicBezTo>
                      <a:lnTo>
                        <a:pt x="18" y="2"/>
                      </a:ln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0" name="Freeform 1459"/>
                <p:cNvSpPr/>
                <p:nvPr/>
              </p:nvSpPr>
              <p:spPr bwMode="auto">
                <a:xfrm>
                  <a:off x="2273" y="218"/>
                  <a:ext cx="201" cy="213"/>
                </a:xfrm>
                <a:custGeom>
                  <a:avLst/>
                  <a:gdLst>
                    <a:gd name="T0" fmla="*/ 46 w 85"/>
                    <a:gd name="T1" fmla="*/ 62 h 90"/>
                    <a:gd name="T2" fmla="*/ 55 w 85"/>
                    <a:gd name="T3" fmla="*/ 88 h 90"/>
                    <a:gd name="T4" fmla="*/ 73 w 85"/>
                    <a:gd name="T5" fmla="*/ 88 h 90"/>
                    <a:gd name="T6" fmla="*/ 85 w 85"/>
                    <a:gd name="T7" fmla="*/ 49 h 90"/>
                    <a:gd name="T8" fmla="*/ 44 w 85"/>
                    <a:gd name="T9" fmla="*/ 1 h 90"/>
                    <a:gd name="T10" fmla="*/ 23 w 85"/>
                    <a:gd name="T11" fmla="*/ 8 h 90"/>
                    <a:gd name="T12" fmla="*/ 8 w 85"/>
                    <a:gd name="T13" fmla="*/ 0 h 90"/>
                    <a:gd name="T14" fmla="*/ 0 w 85"/>
                    <a:gd name="T15" fmla="*/ 29 h 90"/>
                    <a:gd name="T16" fmla="*/ 46 w 85"/>
                    <a:gd name="T17" fmla="*/ 6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90">
                      <a:moveTo>
                        <a:pt x="46" y="62"/>
                      </a:moveTo>
                      <a:cubicBezTo>
                        <a:pt x="51" y="70"/>
                        <a:pt x="54" y="79"/>
                        <a:pt x="55" y="88"/>
                      </a:cubicBezTo>
                      <a:cubicBezTo>
                        <a:pt x="62" y="90"/>
                        <a:pt x="68" y="90"/>
                        <a:pt x="73" y="88"/>
                      </a:cubicBezTo>
                      <a:cubicBezTo>
                        <a:pt x="77" y="77"/>
                        <a:pt x="80" y="63"/>
                        <a:pt x="85" y="49"/>
                      </a:cubicBezTo>
                      <a:cubicBezTo>
                        <a:pt x="61" y="52"/>
                        <a:pt x="41" y="34"/>
                        <a:pt x="44" y="1"/>
                      </a:cubicBezTo>
                      <a:cubicBezTo>
                        <a:pt x="36" y="6"/>
                        <a:pt x="28" y="8"/>
                        <a:pt x="23" y="8"/>
                      </a:cubicBezTo>
                      <a:cubicBezTo>
                        <a:pt x="20" y="8"/>
                        <a:pt x="14" y="5"/>
                        <a:pt x="8" y="0"/>
                      </a:cubicBezTo>
                      <a:cubicBezTo>
                        <a:pt x="3" y="8"/>
                        <a:pt x="0" y="18"/>
                        <a:pt x="0" y="29"/>
                      </a:cubicBezTo>
                      <a:cubicBezTo>
                        <a:pt x="20" y="35"/>
                        <a:pt x="37" y="48"/>
                        <a:pt x="46" y="62"/>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1" name="Freeform 1460"/>
                <p:cNvSpPr/>
                <p:nvPr/>
              </p:nvSpPr>
              <p:spPr bwMode="auto">
                <a:xfrm>
                  <a:off x="2479" y="977"/>
                  <a:ext cx="30" cy="36"/>
                </a:xfrm>
                <a:custGeom>
                  <a:avLst/>
                  <a:gdLst>
                    <a:gd name="T0" fmla="*/ 13 w 13"/>
                    <a:gd name="T1" fmla="*/ 13 h 15"/>
                    <a:gd name="T2" fmla="*/ 2 w 13"/>
                    <a:gd name="T3" fmla="*/ 0 h 15"/>
                    <a:gd name="T4" fmla="*/ 0 w 13"/>
                    <a:gd name="T5" fmla="*/ 6 h 15"/>
                    <a:gd name="T6" fmla="*/ 8 w 13"/>
                    <a:gd name="T7" fmla="*/ 15 h 15"/>
                    <a:gd name="T8" fmla="*/ 13 w 13"/>
                    <a:gd name="T9" fmla="*/ 13 h 15"/>
                  </a:gdLst>
                  <a:ahLst/>
                  <a:cxnLst>
                    <a:cxn ang="0">
                      <a:pos x="T0" y="T1"/>
                    </a:cxn>
                    <a:cxn ang="0">
                      <a:pos x="T2" y="T3"/>
                    </a:cxn>
                    <a:cxn ang="0">
                      <a:pos x="T4" y="T5"/>
                    </a:cxn>
                    <a:cxn ang="0">
                      <a:pos x="T6" y="T7"/>
                    </a:cxn>
                    <a:cxn ang="0">
                      <a:pos x="T8" y="T9"/>
                    </a:cxn>
                  </a:cxnLst>
                  <a:rect l="0" t="0" r="r" b="b"/>
                  <a:pathLst>
                    <a:path w="13" h="15">
                      <a:moveTo>
                        <a:pt x="13" y="13"/>
                      </a:moveTo>
                      <a:cubicBezTo>
                        <a:pt x="2" y="0"/>
                        <a:pt x="2" y="0"/>
                        <a:pt x="2" y="0"/>
                      </a:cubicBezTo>
                      <a:cubicBezTo>
                        <a:pt x="0" y="6"/>
                        <a:pt x="0" y="6"/>
                        <a:pt x="0" y="6"/>
                      </a:cubicBezTo>
                      <a:cubicBezTo>
                        <a:pt x="8" y="15"/>
                        <a:pt x="8" y="15"/>
                        <a:pt x="8" y="15"/>
                      </a:cubicBezTo>
                      <a:cubicBezTo>
                        <a:pt x="10" y="14"/>
                        <a:pt x="11" y="14"/>
                        <a:pt x="13" y="13"/>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2" name="Freeform 1461"/>
                <p:cNvSpPr/>
                <p:nvPr/>
              </p:nvSpPr>
              <p:spPr bwMode="auto">
                <a:xfrm>
                  <a:off x="2301" y="-35"/>
                  <a:ext cx="133" cy="177"/>
                </a:xfrm>
                <a:custGeom>
                  <a:avLst/>
                  <a:gdLst>
                    <a:gd name="T0" fmla="*/ 26 w 56"/>
                    <a:gd name="T1" fmla="*/ 75 h 75"/>
                    <a:gd name="T2" fmla="*/ 40 w 56"/>
                    <a:gd name="T3" fmla="*/ 68 h 75"/>
                    <a:gd name="T4" fmla="*/ 56 w 56"/>
                    <a:gd name="T5" fmla="*/ 0 h 75"/>
                    <a:gd name="T6" fmla="*/ 22 w 56"/>
                    <a:gd name="T7" fmla="*/ 0 h 75"/>
                    <a:gd name="T8" fmla="*/ 26 w 56"/>
                    <a:gd name="T9" fmla="*/ 75 h 75"/>
                  </a:gdLst>
                  <a:ahLst/>
                  <a:cxnLst>
                    <a:cxn ang="0">
                      <a:pos x="T0" y="T1"/>
                    </a:cxn>
                    <a:cxn ang="0">
                      <a:pos x="T2" y="T3"/>
                    </a:cxn>
                    <a:cxn ang="0">
                      <a:pos x="T4" y="T5"/>
                    </a:cxn>
                    <a:cxn ang="0">
                      <a:pos x="T6" y="T7"/>
                    </a:cxn>
                    <a:cxn ang="0">
                      <a:pos x="T8" y="T9"/>
                    </a:cxn>
                  </a:cxnLst>
                  <a:rect l="0" t="0" r="r" b="b"/>
                  <a:pathLst>
                    <a:path w="56" h="75">
                      <a:moveTo>
                        <a:pt x="26" y="75"/>
                      </a:moveTo>
                      <a:cubicBezTo>
                        <a:pt x="30" y="74"/>
                        <a:pt x="35" y="71"/>
                        <a:pt x="40" y="68"/>
                      </a:cubicBezTo>
                      <a:cubicBezTo>
                        <a:pt x="24" y="38"/>
                        <a:pt x="35" y="14"/>
                        <a:pt x="56" y="0"/>
                      </a:cubicBezTo>
                      <a:cubicBezTo>
                        <a:pt x="22" y="0"/>
                        <a:pt x="22" y="0"/>
                        <a:pt x="22" y="0"/>
                      </a:cubicBezTo>
                      <a:cubicBezTo>
                        <a:pt x="5" y="20"/>
                        <a:pt x="0" y="53"/>
                        <a:pt x="26" y="75"/>
                      </a:cubicBezTo>
                      <a:close/>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3" name="Freeform 1462"/>
                <p:cNvSpPr/>
                <p:nvPr/>
              </p:nvSpPr>
              <p:spPr bwMode="auto">
                <a:xfrm>
                  <a:off x="2453" y="1121"/>
                  <a:ext cx="64" cy="104"/>
                </a:xfrm>
                <a:custGeom>
                  <a:avLst/>
                  <a:gdLst>
                    <a:gd name="T0" fmla="*/ 64 w 64"/>
                    <a:gd name="T1" fmla="*/ 100 h 104"/>
                    <a:gd name="T2" fmla="*/ 16 w 64"/>
                    <a:gd name="T3" fmla="*/ 0 h 104"/>
                    <a:gd name="T4" fmla="*/ 0 w 64"/>
                    <a:gd name="T5" fmla="*/ 5 h 104"/>
                    <a:gd name="T6" fmla="*/ 49 w 64"/>
                    <a:gd name="T7" fmla="*/ 104 h 104"/>
                    <a:gd name="T8" fmla="*/ 64 w 64"/>
                    <a:gd name="T9" fmla="*/ 100 h 104"/>
                  </a:gdLst>
                  <a:ahLst/>
                  <a:cxnLst>
                    <a:cxn ang="0">
                      <a:pos x="T0" y="T1"/>
                    </a:cxn>
                    <a:cxn ang="0">
                      <a:pos x="T2" y="T3"/>
                    </a:cxn>
                    <a:cxn ang="0">
                      <a:pos x="T4" y="T5"/>
                    </a:cxn>
                    <a:cxn ang="0">
                      <a:pos x="T6" y="T7"/>
                    </a:cxn>
                    <a:cxn ang="0">
                      <a:pos x="T8" y="T9"/>
                    </a:cxn>
                  </a:cxnLst>
                  <a:rect l="0" t="0" r="r" b="b"/>
                  <a:pathLst>
                    <a:path w="64" h="104">
                      <a:moveTo>
                        <a:pt x="64" y="100"/>
                      </a:moveTo>
                      <a:lnTo>
                        <a:pt x="16" y="0"/>
                      </a:lnTo>
                      <a:lnTo>
                        <a:pt x="0" y="5"/>
                      </a:lnTo>
                      <a:lnTo>
                        <a:pt x="49" y="104"/>
                      </a:lnTo>
                      <a:lnTo>
                        <a:pt x="64" y="100"/>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4" name="Freeform 1463"/>
                <p:cNvSpPr/>
                <p:nvPr/>
              </p:nvSpPr>
              <p:spPr bwMode="auto">
                <a:xfrm>
                  <a:off x="2453" y="1121"/>
                  <a:ext cx="64" cy="104"/>
                </a:xfrm>
                <a:custGeom>
                  <a:avLst/>
                  <a:gdLst>
                    <a:gd name="T0" fmla="*/ 64 w 64"/>
                    <a:gd name="T1" fmla="*/ 100 h 104"/>
                    <a:gd name="T2" fmla="*/ 16 w 64"/>
                    <a:gd name="T3" fmla="*/ 0 h 104"/>
                    <a:gd name="T4" fmla="*/ 0 w 64"/>
                    <a:gd name="T5" fmla="*/ 5 h 104"/>
                    <a:gd name="T6" fmla="*/ 49 w 64"/>
                    <a:gd name="T7" fmla="*/ 104 h 104"/>
                    <a:gd name="T8" fmla="*/ 64 w 64"/>
                    <a:gd name="T9" fmla="*/ 100 h 104"/>
                  </a:gdLst>
                  <a:ahLst/>
                  <a:cxnLst>
                    <a:cxn ang="0">
                      <a:pos x="T0" y="T1"/>
                    </a:cxn>
                    <a:cxn ang="0">
                      <a:pos x="T2" y="T3"/>
                    </a:cxn>
                    <a:cxn ang="0">
                      <a:pos x="T4" y="T5"/>
                    </a:cxn>
                    <a:cxn ang="0">
                      <a:pos x="T6" y="T7"/>
                    </a:cxn>
                    <a:cxn ang="0">
                      <a:pos x="T8" y="T9"/>
                    </a:cxn>
                  </a:cxnLst>
                  <a:rect l="0" t="0" r="r" b="b"/>
                  <a:pathLst>
                    <a:path w="64" h="104">
                      <a:moveTo>
                        <a:pt x="64" y="100"/>
                      </a:moveTo>
                      <a:lnTo>
                        <a:pt x="16" y="0"/>
                      </a:lnTo>
                      <a:lnTo>
                        <a:pt x="0" y="5"/>
                      </a:lnTo>
                      <a:lnTo>
                        <a:pt x="49" y="104"/>
                      </a:lnTo>
                      <a:lnTo>
                        <a:pt x="64" y="10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5" name="Freeform 1464"/>
                <p:cNvSpPr/>
                <p:nvPr/>
              </p:nvSpPr>
              <p:spPr bwMode="auto">
                <a:xfrm>
                  <a:off x="2547" y="2221"/>
                  <a:ext cx="26" cy="19"/>
                </a:xfrm>
                <a:custGeom>
                  <a:avLst/>
                  <a:gdLst>
                    <a:gd name="T0" fmla="*/ 3 w 11"/>
                    <a:gd name="T1" fmla="*/ 8 h 8"/>
                    <a:gd name="T2" fmla="*/ 11 w 11"/>
                    <a:gd name="T3" fmla="*/ 0 h 8"/>
                    <a:gd name="T4" fmla="*/ 0 w 11"/>
                    <a:gd name="T5" fmla="*/ 1 h 8"/>
                    <a:gd name="T6" fmla="*/ 3 w 11"/>
                    <a:gd name="T7" fmla="*/ 8 h 8"/>
                  </a:gdLst>
                  <a:ahLst/>
                  <a:cxnLst>
                    <a:cxn ang="0">
                      <a:pos x="T0" y="T1"/>
                    </a:cxn>
                    <a:cxn ang="0">
                      <a:pos x="T2" y="T3"/>
                    </a:cxn>
                    <a:cxn ang="0">
                      <a:pos x="T4" y="T5"/>
                    </a:cxn>
                    <a:cxn ang="0">
                      <a:pos x="T6" y="T7"/>
                    </a:cxn>
                  </a:cxnLst>
                  <a:rect l="0" t="0" r="r" b="b"/>
                  <a:pathLst>
                    <a:path w="11" h="8">
                      <a:moveTo>
                        <a:pt x="3" y="8"/>
                      </a:moveTo>
                      <a:cubicBezTo>
                        <a:pt x="6" y="5"/>
                        <a:pt x="8" y="3"/>
                        <a:pt x="11" y="0"/>
                      </a:cubicBezTo>
                      <a:cubicBezTo>
                        <a:pt x="7" y="1"/>
                        <a:pt x="3" y="1"/>
                        <a:pt x="0" y="1"/>
                      </a:cubicBezTo>
                      <a:cubicBezTo>
                        <a:pt x="3" y="8"/>
                        <a:pt x="3" y="8"/>
                        <a:pt x="3" y="8"/>
                      </a:cubicBezTo>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6" name="Freeform 1465"/>
                <p:cNvSpPr/>
                <p:nvPr/>
              </p:nvSpPr>
              <p:spPr bwMode="auto">
                <a:xfrm>
                  <a:off x="2408" y="256"/>
                  <a:ext cx="47" cy="54"/>
                </a:xfrm>
                <a:custGeom>
                  <a:avLst/>
                  <a:gdLst>
                    <a:gd name="T0" fmla="*/ 0 w 20"/>
                    <a:gd name="T1" fmla="*/ 17 h 23"/>
                    <a:gd name="T2" fmla="*/ 6 w 20"/>
                    <a:gd name="T3" fmla="*/ 23 h 23"/>
                    <a:gd name="T4" fmla="*/ 20 w 20"/>
                    <a:gd name="T5" fmla="*/ 4 h 23"/>
                    <a:gd name="T6" fmla="*/ 15 w 20"/>
                    <a:gd name="T7" fmla="*/ 0 h 23"/>
                    <a:gd name="T8" fmla="*/ 0 w 20"/>
                    <a:gd name="T9" fmla="*/ 17 h 23"/>
                  </a:gdLst>
                  <a:ahLst/>
                  <a:cxnLst>
                    <a:cxn ang="0">
                      <a:pos x="T0" y="T1"/>
                    </a:cxn>
                    <a:cxn ang="0">
                      <a:pos x="T2" y="T3"/>
                    </a:cxn>
                    <a:cxn ang="0">
                      <a:pos x="T4" y="T5"/>
                    </a:cxn>
                    <a:cxn ang="0">
                      <a:pos x="T6" y="T7"/>
                    </a:cxn>
                    <a:cxn ang="0">
                      <a:pos x="T8" y="T9"/>
                    </a:cxn>
                  </a:cxnLst>
                  <a:rect l="0" t="0" r="r" b="b"/>
                  <a:pathLst>
                    <a:path w="20" h="23">
                      <a:moveTo>
                        <a:pt x="0" y="17"/>
                      </a:moveTo>
                      <a:cubicBezTo>
                        <a:pt x="2" y="19"/>
                        <a:pt x="4" y="21"/>
                        <a:pt x="6" y="23"/>
                      </a:cubicBezTo>
                      <a:cubicBezTo>
                        <a:pt x="20" y="4"/>
                        <a:pt x="20" y="4"/>
                        <a:pt x="20" y="4"/>
                      </a:cubicBezTo>
                      <a:cubicBezTo>
                        <a:pt x="18" y="3"/>
                        <a:pt x="16" y="2"/>
                        <a:pt x="15" y="0"/>
                      </a:cubicBezTo>
                      <a:lnTo>
                        <a:pt x="0" y="17"/>
                      </a:ln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7" name="Freeform 1466"/>
                <p:cNvSpPr/>
                <p:nvPr/>
              </p:nvSpPr>
              <p:spPr bwMode="auto">
                <a:xfrm>
                  <a:off x="2585" y="3241"/>
                  <a:ext cx="45" cy="78"/>
                </a:xfrm>
                <a:custGeom>
                  <a:avLst/>
                  <a:gdLst>
                    <a:gd name="T0" fmla="*/ 19 w 19"/>
                    <a:gd name="T1" fmla="*/ 33 h 33"/>
                    <a:gd name="T2" fmla="*/ 18 w 19"/>
                    <a:gd name="T3" fmla="*/ 11 h 33"/>
                    <a:gd name="T4" fmla="*/ 7 w 19"/>
                    <a:gd name="T5" fmla="*/ 0 h 33"/>
                    <a:gd name="T6" fmla="*/ 3 w 19"/>
                    <a:gd name="T7" fmla="*/ 28 h 33"/>
                    <a:gd name="T8" fmla="*/ 19 w 19"/>
                    <a:gd name="T9" fmla="*/ 33 h 33"/>
                  </a:gdLst>
                  <a:ahLst/>
                  <a:cxnLst>
                    <a:cxn ang="0">
                      <a:pos x="T0" y="T1"/>
                    </a:cxn>
                    <a:cxn ang="0">
                      <a:pos x="T2" y="T3"/>
                    </a:cxn>
                    <a:cxn ang="0">
                      <a:pos x="T4" y="T5"/>
                    </a:cxn>
                    <a:cxn ang="0">
                      <a:pos x="T6" y="T7"/>
                    </a:cxn>
                    <a:cxn ang="0">
                      <a:pos x="T8" y="T9"/>
                    </a:cxn>
                  </a:cxnLst>
                  <a:rect l="0" t="0" r="r" b="b"/>
                  <a:pathLst>
                    <a:path w="19" h="33">
                      <a:moveTo>
                        <a:pt x="19" y="33"/>
                      </a:moveTo>
                      <a:cubicBezTo>
                        <a:pt x="17" y="26"/>
                        <a:pt x="17" y="18"/>
                        <a:pt x="18" y="11"/>
                      </a:cubicBezTo>
                      <a:cubicBezTo>
                        <a:pt x="14" y="8"/>
                        <a:pt x="10" y="4"/>
                        <a:pt x="7" y="0"/>
                      </a:cubicBezTo>
                      <a:cubicBezTo>
                        <a:pt x="1" y="8"/>
                        <a:pt x="0" y="20"/>
                        <a:pt x="3" y="28"/>
                      </a:cubicBezTo>
                      <a:cubicBezTo>
                        <a:pt x="8" y="29"/>
                        <a:pt x="13" y="31"/>
                        <a:pt x="19" y="33"/>
                      </a:cubicBez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8" name="Freeform 1467"/>
                <p:cNvSpPr/>
                <p:nvPr/>
              </p:nvSpPr>
              <p:spPr bwMode="auto">
                <a:xfrm>
                  <a:off x="2457" y="2572"/>
                  <a:ext cx="201" cy="380"/>
                </a:xfrm>
                <a:custGeom>
                  <a:avLst/>
                  <a:gdLst>
                    <a:gd name="T0" fmla="*/ 85 w 85"/>
                    <a:gd name="T1" fmla="*/ 148 h 161"/>
                    <a:gd name="T2" fmla="*/ 60 w 85"/>
                    <a:gd name="T3" fmla="*/ 15 h 161"/>
                    <a:gd name="T4" fmla="*/ 49 w 85"/>
                    <a:gd name="T5" fmla="*/ 7 h 161"/>
                    <a:gd name="T6" fmla="*/ 39 w 85"/>
                    <a:gd name="T7" fmla="*/ 80 h 161"/>
                    <a:gd name="T8" fmla="*/ 44 w 85"/>
                    <a:gd name="T9" fmla="*/ 4 h 161"/>
                    <a:gd name="T10" fmla="*/ 38 w 85"/>
                    <a:gd name="T11" fmla="*/ 0 h 161"/>
                    <a:gd name="T12" fmla="*/ 60 w 85"/>
                    <a:gd name="T13" fmla="*/ 161 h 161"/>
                    <a:gd name="T14" fmla="*/ 85 w 85"/>
                    <a:gd name="T15" fmla="*/ 148 h 1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 h="161">
                      <a:moveTo>
                        <a:pt x="85" y="148"/>
                      </a:moveTo>
                      <a:cubicBezTo>
                        <a:pt x="58" y="112"/>
                        <a:pt x="36" y="72"/>
                        <a:pt x="60" y="15"/>
                      </a:cubicBezTo>
                      <a:cubicBezTo>
                        <a:pt x="56" y="12"/>
                        <a:pt x="52" y="10"/>
                        <a:pt x="49" y="7"/>
                      </a:cubicBezTo>
                      <a:cubicBezTo>
                        <a:pt x="33" y="27"/>
                        <a:pt x="36" y="62"/>
                        <a:pt x="39" y="80"/>
                      </a:cubicBezTo>
                      <a:cubicBezTo>
                        <a:pt x="30" y="65"/>
                        <a:pt x="30" y="25"/>
                        <a:pt x="44" y="4"/>
                      </a:cubicBezTo>
                      <a:cubicBezTo>
                        <a:pt x="38" y="0"/>
                        <a:pt x="38" y="0"/>
                        <a:pt x="38" y="0"/>
                      </a:cubicBezTo>
                      <a:cubicBezTo>
                        <a:pt x="0" y="69"/>
                        <a:pt x="29" y="118"/>
                        <a:pt x="60" y="161"/>
                      </a:cubicBezTo>
                      <a:cubicBezTo>
                        <a:pt x="67" y="155"/>
                        <a:pt x="76" y="150"/>
                        <a:pt x="85" y="148"/>
                      </a:cubicBezTo>
                    </a:path>
                  </a:pathLst>
                </a:custGeom>
                <a:solidFill>
                  <a:srgbClr val="6EA2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9" name="Freeform 1468"/>
                <p:cNvSpPr/>
                <p:nvPr/>
              </p:nvSpPr>
              <p:spPr bwMode="auto">
                <a:xfrm>
                  <a:off x="2467" y="996"/>
                  <a:ext cx="26" cy="24"/>
                </a:xfrm>
                <a:custGeom>
                  <a:avLst/>
                  <a:gdLst>
                    <a:gd name="T0" fmla="*/ 0 w 11"/>
                    <a:gd name="T1" fmla="*/ 10 h 10"/>
                    <a:gd name="T2" fmla="*/ 11 w 11"/>
                    <a:gd name="T3" fmla="*/ 7 h 10"/>
                    <a:gd name="T4" fmla="*/ 4 w 11"/>
                    <a:gd name="T5" fmla="*/ 0 h 10"/>
                    <a:gd name="T6" fmla="*/ 0 w 11"/>
                    <a:gd name="T7" fmla="*/ 10 h 10"/>
                  </a:gdLst>
                  <a:ahLst/>
                  <a:cxnLst>
                    <a:cxn ang="0">
                      <a:pos x="T0" y="T1"/>
                    </a:cxn>
                    <a:cxn ang="0">
                      <a:pos x="T2" y="T3"/>
                    </a:cxn>
                    <a:cxn ang="0">
                      <a:pos x="T4" y="T5"/>
                    </a:cxn>
                    <a:cxn ang="0">
                      <a:pos x="T6" y="T7"/>
                    </a:cxn>
                  </a:cxnLst>
                  <a:rect l="0" t="0" r="r" b="b"/>
                  <a:pathLst>
                    <a:path w="11" h="10">
                      <a:moveTo>
                        <a:pt x="0" y="10"/>
                      </a:moveTo>
                      <a:cubicBezTo>
                        <a:pt x="3" y="9"/>
                        <a:pt x="7" y="8"/>
                        <a:pt x="11" y="7"/>
                      </a:cubicBezTo>
                      <a:cubicBezTo>
                        <a:pt x="4" y="0"/>
                        <a:pt x="4" y="0"/>
                        <a:pt x="4" y="0"/>
                      </a:cubicBezTo>
                      <a:cubicBezTo>
                        <a:pt x="2" y="4"/>
                        <a:pt x="1" y="7"/>
                        <a:pt x="0" y="1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0" name="Freeform 1469"/>
                <p:cNvSpPr/>
                <p:nvPr/>
              </p:nvSpPr>
              <p:spPr bwMode="auto">
                <a:xfrm>
                  <a:off x="2434" y="1129"/>
                  <a:ext cx="64" cy="104"/>
                </a:xfrm>
                <a:custGeom>
                  <a:avLst/>
                  <a:gdLst>
                    <a:gd name="T0" fmla="*/ 64 w 64"/>
                    <a:gd name="T1" fmla="*/ 99 h 104"/>
                    <a:gd name="T2" fmla="*/ 14 w 64"/>
                    <a:gd name="T3" fmla="*/ 0 h 104"/>
                    <a:gd name="T4" fmla="*/ 0 w 64"/>
                    <a:gd name="T5" fmla="*/ 4 h 104"/>
                    <a:gd name="T6" fmla="*/ 52 w 64"/>
                    <a:gd name="T7" fmla="*/ 104 h 104"/>
                    <a:gd name="T8" fmla="*/ 64 w 64"/>
                    <a:gd name="T9" fmla="*/ 99 h 104"/>
                  </a:gdLst>
                  <a:ahLst/>
                  <a:cxnLst>
                    <a:cxn ang="0">
                      <a:pos x="T0" y="T1"/>
                    </a:cxn>
                    <a:cxn ang="0">
                      <a:pos x="T2" y="T3"/>
                    </a:cxn>
                    <a:cxn ang="0">
                      <a:pos x="T4" y="T5"/>
                    </a:cxn>
                    <a:cxn ang="0">
                      <a:pos x="T6" y="T7"/>
                    </a:cxn>
                    <a:cxn ang="0">
                      <a:pos x="T8" y="T9"/>
                    </a:cxn>
                  </a:cxnLst>
                  <a:rect l="0" t="0" r="r" b="b"/>
                  <a:pathLst>
                    <a:path w="64" h="104">
                      <a:moveTo>
                        <a:pt x="64" y="99"/>
                      </a:moveTo>
                      <a:lnTo>
                        <a:pt x="14" y="0"/>
                      </a:lnTo>
                      <a:lnTo>
                        <a:pt x="0" y="4"/>
                      </a:lnTo>
                      <a:lnTo>
                        <a:pt x="52" y="104"/>
                      </a:lnTo>
                      <a:lnTo>
                        <a:pt x="64" y="99"/>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1" name="Freeform 1470"/>
                <p:cNvSpPr/>
                <p:nvPr/>
              </p:nvSpPr>
              <p:spPr bwMode="auto">
                <a:xfrm>
                  <a:off x="2434" y="1129"/>
                  <a:ext cx="64" cy="104"/>
                </a:xfrm>
                <a:custGeom>
                  <a:avLst/>
                  <a:gdLst>
                    <a:gd name="T0" fmla="*/ 64 w 64"/>
                    <a:gd name="T1" fmla="*/ 99 h 104"/>
                    <a:gd name="T2" fmla="*/ 14 w 64"/>
                    <a:gd name="T3" fmla="*/ 0 h 104"/>
                    <a:gd name="T4" fmla="*/ 0 w 64"/>
                    <a:gd name="T5" fmla="*/ 4 h 104"/>
                    <a:gd name="T6" fmla="*/ 52 w 64"/>
                    <a:gd name="T7" fmla="*/ 104 h 104"/>
                    <a:gd name="T8" fmla="*/ 64 w 64"/>
                    <a:gd name="T9" fmla="*/ 99 h 104"/>
                  </a:gdLst>
                  <a:ahLst/>
                  <a:cxnLst>
                    <a:cxn ang="0">
                      <a:pos x="T0" y="T1"/>
                    </a:cxn>
                    <a:cxn ang="0">
                      <a:pos x="T2" y="T3"/>
                    </a:cxn>
                    <a:cxn ang="0">
                      <a:pos x="T4" y="T5"/>
                    </a:cxn>
                    <a:cxn ang="0">
                      <a:pos x="T6" y="T7"/>
                    </a:cxn>
                    <a:cxn ang="0">
                      <a:pos x="T8" y="T9"/>
                    </a:cxn>
                  </a:cxnLst>
                  <a:rect l="0" t="0" r="r" b="b"/>
                  <a:pathLst>
                    <a:path w="64" h="104">
                      <a:moveTo>
                        <a:pt x="64" y="99"/>
                      </a:moveTo>
                      <a:lnTo>
                        <a:pt x="14" y="0"/>
                      </a:lnTo>
                      <a:lnTo>
                        <a:pt x="0" y="4"/>
                      </a:lnTo>
                      <a:lnTo>
                        <a:pt x="52" y="104"/>
                      </a:lnTo>
                      <a:lnTo>
                        <a:pt x="64" y="9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2" name="Freeform 1471"/>
                <p:cNvSpPr/>
                <p:nvPr/>
              </p:nvSpPr>
              <p:spPr bwMode="auto">
                <a:xfrm>
                  <a:off x="2576" y="3627"/>
                  <a:ext cx="75" cy="52"/>
                </a:xfrm>
                <a:custGeom>
                  <a:avLst/>
                  <a:gdLst>
                    <a:gd name="T0" fmla="*/ 32 w 32"/>
                    <a:gd name="T1" fmla="*/ 2 h 22"/>
                    <a:gd name="T2" fmla="*/ 7 w 32"/>
                    <a:gd name="T3" fmla="*/ 0 h 22"/>
                    <a:gd name="T4" fmla="*/ 0 w 32"/>
                    <a:gd name="T5" fmla="*/ 14 h 22"/>
                    <a:gd name="T6" fmla="*/ 25 w 32"/>
                    <a:gd name="T7" fmla="*/ 22 h 22"/>
                    <a:gd name="T8" fmla="*/ 32 w 32"/>
                    <a:gd name="T9" fmla="*/ 2 h 22"/>
                  </a:gdLst>
                  <a:ahLst/>
                  <a:cxnLst>
                    <a:cxn ang="0">
                      <a:pos x="T0" y="T1"/>
                    </a:cxn>
                    <a:cxn ang="0">
                      <a:pos x="T2" y="T3"/>
                    </a:cxn>
                    <a:cxn ang="0">
                      <a:pos x="T4" y="T5"/>
                    </a:cxn>
                    <a:cxn ang="0">
                      <a:pos x="T6" y="T7"/>
                    </a:cxn>
                    <a:cxn ang="0">
                      <a:pos x="T8" y="T9"/>
                    </a:cxn>
                  </a:cxnLst>
                  <a:rect l="0" t="0" r="r" b="b"/>
                  <a:pathLst>
                    <a:path w="32" h="22">
                      <a:moveTo>
                        <a:pt x="32" y="2"/>
                      </a:moveTo>
                      <a:cubicBezTo>
                        <a:pt x="23" y="5"/>
                        <a:pt x="14" y="4"/>
                        <a:pt x="7" y="0"/>
                      </a:cubicBezTo>
                      <a:cubicBezTo>
                        <a:pt x="0" y="14"/>
                        <a:pt x="0" y="14"/>
                        <a:pt x="0" y="14"/>
                      </a:cubicBezTo>
                      <a:cubicBezTo>
                        <a:pt x="8" y="17"/>
                        <a:pt x="16" y="20"/>
                        <a:pt x="25" y="22"/>
                      </a:cubicBezTo>
                      <a:cubicBezTo>
                        <a:pt x="28" y="14"/>
                        <a:pt x="30" y="7"/>
                        <a:pt x="32" y="2"/>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3" name="Freeform 1472"/>
                <p:cNvSpPr/>
                <p:nvPr/>
              </p:nvSpPr>
              <p:spPr bwMode="auto">
                <a:xfrm>
                  <a:off x="2318" y="778"/>
                  <a:ext cx="158" cy="123"/>
                </a:xfrm>
                <a:custGeom>
                  <a:avLst/>
                  <a:gdLst>
                    <a:gd name="T0" fmla="*/ 0 w 158"/>
                    <a:gd name="T1" fmla="*/ 41 h 123"/>
                    <a:gd name="T2" fmla="*/ 28 w 158"/>
                    <a:gd name="T3" fmla="*/ 123 h 123"/>
                    <a:gd name="T4" fmla="*/ 52 w 158"/>
                    <a:gd name="T5" fmla="*/ 76 h 123"/>
                    <a:gd name="T6" fmla="*/ 137 w 158"/>
                    <a:gd name="T7" fmla="*/ 119 h 123"/>
                    <a:gd name="T8" fmla="*/ 158 w 158"/>
                    <a:gd name="T9" fmla="*/ 69 h 123"/>
                    <a:gd name="T10" fmla="*/ 61 w 158"/>
                    <a:gd name="T11" fmla="*/ 41 h 123"/>
                    <a:gd name="T12" fmla="*/ 78 w 158"/>
                    <a:gd name="T13" fmla="*/ 0 h 123"/>
                    <a:gd name="T14" fmla="*/ 0 w 158"/>
                    <a:gd name="T15" fmla="*/ 41 h 1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23">
                      <a:moveTo>
                        <a:pt x="0" y="41"/>
                      </a:moveTo>
                      <a:lnTo>
                        <a:pt x="28" y="123"/>
                      </a:lnTo>
                      <a:lnTo>
                        <a:pt x="52" y="76"/>
                      </a:lnTo>
                      <a:lnTo>
                        <a:pt x="137" y="119"/>
                      </a:lnTo>
                      <a:lnTo>
                        <a:pt x="158" y="69"/>
                      </a:lnTo>
                      <a:lnTo>
                        <a:pt x="61" y="41"/>
                      </a:lnTo>
                      <a:lnTo>
                        <a:pt x="78" y="0"/>
                      </a:lnTo>
                      <a:lnTo>
                        <a:pt x="0" y="41"/>
                      </a:lnTo>
                      <a:close/>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4" name="Freeform 1473"/>
                <p:cNvSpPr/>
                <p:nvPr/>
              </p:nvSpPr>
              <p:spPr bwMode="auto">
                <a:xfrm>
                  <a:off x="2394" y="239"/>
                  <a:ext cx="44" cy="50"/>
                </a:xfrm>
                <a:custGeom>
                  <a:avLst/>
                  <a:gdLst>
                    <a:gd name="T0" fmla="*/ 4 w 19"/>
                    <a:gd name="T1" fmla="*/ 21 h 21"/>
                    <a:gd name="T2" fmla="*/ 19 w 19"/>
                    <a:gd name="T3" fmla="*/ 5 h 21"/>
                    <a:gd name="T4" fmla="*/ 17 w 19"/>
                    <a:gd name="T5" fmla="*/ 0 h 21"/>
                    <a:gd name="T6" fmla="*/ 0 w 19"/>
                    <a:gd name="T7" fmla="*/ 12 h 21"/>
                    <a:gd name="T8" fmla="*/ 4 w 19"/>
                    <a:gd name="T9" fmla="*/ 21 h 21"/>
                  </a:gdLst>
                  <a:ahLst/>
                  <a:cxnLst>
                    <a:cxn ang="0">
                      <a:pos x="T0" y="T1"/>
                    </a:cxn>
                    <a:cxn ang="0">
                      <a:pos x="T2" y="T3"/>
                    </a:cxn>
                    <a:cxn ang="0">
                      <a:pos x="T4" y="T5"/>
                    </a:cxn>
                    <a:cxn ang="0">
                      <a:pos x="T6" y="T7"/>
                    </a:cxn>
                    <a:cxn ang="0">
                      <a:pos x="T8" y="T9"/>
                    </a:cxn>
                  </a:cxnLst>
                  <a:rect l="0" t="0" r="r" b="b"/>
                  <a:pathLst>
                    <a:path w="19" h="21">
                      <a:moveTo>
                        <a:pt x="4" y="21"/>
                      </a:moveTo>
                      <a:cubicBezTo>
                        <a:pt x="19" y="5"/>
                        <a:pt x="19" y="5"/>
                        <a:pt x="19" y="5"/>
                      </a:cubicBezTo>
                      <a:cubicBezTo>
                        <a:pt x="18" y="3"/>
                        <a:pt x="17" y="1"/>
                        <a:pt x="17" y="0"/>
                      </a:cubicBezTo>
                      <a:cubicBezTo>
                        <a:pt x="0" y="12"/>
                        <a:pt x="0" y="12"/>
                        <a:pt x="0" y="12"/>
                      </a:cubicBezTo>
                      <a:cubicBezTo>
                        <a:pt x="1" y="16"/>
                        <a:pt x="3" y="19"/>
                        <a:pt x="4" y="21"/>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5" name="Freeform 1474"/>
                <p:cNvSpPr/>
                <p:nvPr/>
              </p:nvSpPr>
              <p:spPr bwMode="auto">
                <a:xfrm>
                  <a:off x="2528" y="2221"/>
                  <a:ext cx="24" cy="31"/>
                </a:xfrm>
                <a:custGeom>
                  <a:avLst/>
                  <a:gdLst>
                    <a:gd name="T0" fmla="*/ 0 w 10"/>
                    <a:gd name="T1" fmla="*/ 0 h 13"/>
                    <a:gd name="T2" fmla="*/ 7 w 10"/>
                    <a:gd name="T3" fmla="*/ 13 h 13"/>
                    <a:gd name="T4" fmla="*/ 10 w 10"/>
                    <a:gd name="T5" fmla="*/ 9 h 13"/>
                    <a:gd name="T6" fmla="*/ 6 w 10"/>
                    <a:gd name="T7" fmla="*/ 1 h 13"/>
                    <a:gd name="T8" fmla="*/ 0 w 10"/>
                    <a:gd name="T9" fmla="*/ 0 h 13"/>
                  </a:gdLst>
                  <a:ahLst/>
                  <a:cxnLst>
                    <a:cxn ang="0">
                      <a:pos x="T0" y="T1"/>
                    </a:cxn>
                    <a:cxn ang="0">
                      <a:pos x="T2" y="T3"/>
                    </a:cxn>
                    <a:cxn ang="0">
                      <a:pos x="T4" y="T5"/>
                    </a:cxn>
                    <a:cxn ang="0">
                      <a:pos x="T6" y="T7"/>
                    </a:cxn>
                    <a:cxn ang="0">
                      <a:pos x="T8" y="T9"/>
                    </a:cxn>
                  </a:cxnLst>
                  <a:rect l="0" t="0" r="r" b="b"/>
                  <a:pathLst>
                    <a:path w="10" h="13">
                      <a:moveTo>
                        <a:pt x="0" y="0"/>
                      </a:moveTo>
                      <a:cubicBezTo>
                        <a:pt x="7" y="13"/>
                        <a:pt x="7" y="13"/>
                        <a:pt x="7" y="13"/>
                      </a:cubicBezTo>
                      <a:cubicBezTo>
                        <a:pt x="8" y="12"/>
                        <a:pt x="9" y="10"/>
                        <a:pt x="10" y="9"/>
                      </a:cubicBezTo>
                      <a:cubicBezTo>
                        <a:pt x="6" y="1"/>
                        <a:pt x="6" y="1"/>
                        <a:pt x="6" y="1"/>
                      </a:cubicBezTo>
                      <a:cubicBezTo>
                        <a:pt x="4" y="1"/>
                        <a:pt x="2" y="0"/>
                        <a:pt x="0" y="0"/>
                      </a:cubicBezTo>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6" name="Freeform 1475"/>
                <p:cNvSpPr/>
                <p:nvPr/>
              </p:nvSpPr>
              <p:spPr bwMode="auto">
                <a:xfrm>
                  <a:off x="2389" y="218"/>
                  <a:ext cx="40" cy="42"/>
                </a:xfrm>
                <a:custGeom>
                  <a:avLst/>
                  <a:gdLst>
                    <a:gd name="T0" fmla="*/ 1 w 17"/>
                    <a:gd name="T1" fmla="*/ 18 h 18"/>
                    <a:gd name="T2" fmla="*/ 17 w 17"/>
                    <a:gd name="T3" fmla="*/ 6 h 18"/>
                    <a:gd name="T4" fmla="*/ 16 w 17"/>
                    <a:gd name="T5" fmla="*/ 0 h 18"/>
                    <a:gd name="T6" fmla="*/ 0 w 17"/>
                    <a:gd name="T7" fmla="*/ 10 h 18"/>
                    <a:gd name="T8" fmla="*/ 1 w 17"/>
                    <a:gd name="T9" fmla="*/ 18 h 18"/>
                  </a:gdLst>
                  <a:ahLst/>
                  <a:cxnLst>
                    <a:cxn ang="0">
                      <a:pos x="T0" y="T1"/>
                    </a:cxn>
                    <a:cxn ang="0">
                      <a:pos x="T2" y="T3"/>
                    </a:cxn>
                    <a:cxn ang="0">
                      <a:pos x="T4" y="T5"/>
                    </a:cxn>
                    <a:cxn ang="0">
                      <a:pos x="T6" y="T7"/>
                    </a:cxn>
                    <a:cxn ang="0">
                      <a:pos x="T8" y="T9"/>
                    </a:cxn>
                  </a:cxnLst>
                  <a:rect l="0" t="0" r="r" b="b"/>
                  <a:pathLst>
                    <a:path w="17" h="18">
                      <a:moveTo>
                        <a:pt x="1" y="18"/>
                      </a:moveTo>
                      <a:cubicBezTo>
                        <a:pt x="17" y="6"/>
                        <a:pt x="17" y="6"/>
                        <a:pt x="17" y="6"/>
                      </a:cubicBezTo>
                      <a:cubicBezTo>
                        <a:pt x="17" y="4"/>
                        <a:pt x="16" y="2"/>
                        <a:pt x="16" y="0"/>
                      </a:cubicBezTo>
                      <a:cubicBezTo>
                        <a:pt x="0" y="10"/>
                        <a:pt x="0" y="10"/>
                        <a:pt x="0" y="10"/>
                      </a:cubicBezTo>
                      <a:cubicBezTo>
                        <a:pt x="0" y="13"/>
                        <a:pt x="1" y="16"/>
                        <a:pt x="1" y="18"/>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7" name="Freeform 1476"/>
                <p:cNvSpPr/>
                <p:nvPr/>
              </p:nvSpPr>
              <p:spPr bwMode="auto">
                <a:xfrm>
                  <a:off x="2398" y="440"/>
                  <a:ext cx="43" cy="50"/>
                </a:xfrm>
                <a:custGeom>
                  <a:avLst/>
                  <a:gdLst>
                    <a:gd name="T0" fmla="*/ 18 w 18"/>
                    <a:gd name="T1" fmla="*/ 1 h 21"/>
                    <a:gd name="T2" fmla="*/ 3 w 18"/>
                    <a:gd name="T3" fmla="*/ 0 h 21"/>
                    <a:gd name="T4" fmla="*/ 0 w 18"/>
                    <a:gd name="T5" fmla="*/ 17 h 21"/>
                    <a:gd name="T6" fmla="*/ 10 w 18"/>
                    <a:gd name="T7" fmla="*/ 21 h 21"/>
                    <a:gd name="T8" fmla="*/ 18 w 18"/>
                    <a:gd name="T9" fmla="*/ 1 h 21"/>
                  </a:gdLst>
                  <a:ahLst/>
                  <a:cxnLst>
                    <a:cxn ang="0">
                      <a:pos x="T0" y="T1"/>
                    </a:cxn>
                    <a:cxn ang="0">
                      <a:pos x="T2" y="T3"/>
                    </a:cxn>
                    <a:cxn ang="0">
                      <a:pos x="T4" y="T5"/>
                    </a:cxn>
                    <a:cxn ang="0">
                      <a:pos x="T6" y="T7"/>
                    </a:cxn>
                    <a:cxn ang="0">
                      <a:pos x="T8" y="T9"/>
                    </a:cxn>
                  </a:cxnLst>
                  <a:rect l="0" t="0" r="r" b="b"/>
                  <a:pathLst>
                    <a:path w="18" h="21">
                      <a:moveTo>
                        <a:pt x="18" y="1"/>
                      </a:moveTo>
                      <a:cubicBezTo>
                        <a:pt x="13" y="1"/>
                        <a:pt x="8" y="1"/>
                        <a:pt x="3" y="0"/>
                      </a:cubicBezTo>
                      <a:cubicBezTo>
                        <a:pt x="3" y="6"/>
                        <a:pt x="2" y="12"/>
                        <a:pt x="0" y="17"/>
                      </a:cubicBezTo>
                      <a:cubicBezTo>
                        <a:pt x="3" y="20"/>
                        <a:pt x="7" y="21"/>
                        <a:pt x="10" y="21"/>
                      </a:cubicBezTo>
                      <a:cubicBezTo>
                        <a:pt x="13" y="16"/>
                        <a:pt x="16" y="9"/>
                        <a:pt x="18" y="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8" name="Freeform 1477"/>
                <p:cNvSpPr/>
                <p:nvPr/>
              </p:nvSpPr>
              <p:spPr bwMode="auto">
                <a:xfrm>
                  <a:off x="2509" y="2217"/>
                  <a:ext cx="34" cy="47"/>
                </a:xfrm>
                <a:custGeom>
                  <a:avLst/>
                  <a:gdLst>
                    <a:gd name="T0" fmla="*/ 0 w 14"/>
                    <a:gd name="T1" fmla="*/ 0 h 20"/>
                    <a:gd name="T2" fmla="*/ 10 w 14"/>
                    <a:gd name="T3" fmla="*/ 20 h 20"/>
                    <a:gd name="T4" fmla="*/ 14 w 14"/>
                    <a:gd name="T5" fmla="*/ 16 h 20"/>
                    <a:gd name="T6" fmla="*/ 6 w 14"/>
                    <a:gd name="T7" fmla="*/ 2 h 20"/>
                    <a:gd name="T8" fmla="*/ 0 w 14"/>
                    <a:gd name="T9" fmla="*/ 0 h 20"/>
                  </a:gdLst>
                  <a:ahLst/>
                  <a:cxnLst>
                    <a:cxn ang="0">
                      <a:pos x="T0" y="T1"/>
                    </a:cxn>
                    <a:cxn ang="0">
                      <a:pos x="T2" y="T3"/>
                    </a:cxn>
                    <a:cxn ang="0">
                      <a:pos x="T4" y="T5"/>
                    </a:cxn>
                    <a:cxn ang="0">
                      <a:pos x="T6" y="T7"/>
                    </a:cxn>
                    <a:cxn ang="0">
                      <a:pos x="T8" y="T9"/>
                    </a:cxn>
                  </a:cxnLst>
                  <a:rect l="0" t="0" r="r" b="b"/>
                  <a:pathLst>
                    <a:path w="14" h="20">
                      <a:moveTo>
                        <a:pt x="0" y="0"/>
                      </a:moveTo>
                      <a:cubicBezTo>
                        <a:pt x="10" y="20"/>
                        <a:pt x="10" y="20"/>
                        <a:pt x="10" y="20"/>
                      </a:cubicBezTo>
                      <a:cubicBezTo>
                        <a:pt x="12" y="19"/>
                        <a:pt x="13" y="17"/>
                        <a:pt x="14" y="16"/>
                      </a:cubicBezTo>
                      <a:cubicBezTo>
                        <a:pt x="6" y="2"/>
                        <a:pt x="6" y="2"/>
                        <a:pt x="6" y="2"/>
                      </a:cubicBezTo>
                      <a:cubicBezTo>
                        <a:pt x="4" y="1"/>
                        <a:pt x="2" y="1"/>
                        <a:pt x="0" y="0"/>
                      </a:cubicBezTo>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9" name="Freeform 1478"/>
                <p:cNvSpPr/>
                <p:nvPr/>
              </p:nvSpPr>
              <p:spPr bwMode="auto">
                <a:xfrm>
                  <a:off x="2389" y="192"/>
                  <a:ext cx="35" cy="42"/>
                </a:xfrm>
                <a:custGeom>
                  <a:avLst/>
                  <a:gdLst>
                    <a:gd name="T0" fmla="*/ 15 w 15"/>
                    <a:gd name="T1" fmla="*/ 0 h 18"/>
                    <a:gd name="T2" fmla="*/ 0 w 15"/>
                    <a:gd name="T3" fmla="*/ 9 h 18"/>
                    <a:gd name="T4" fmla="*/ 0 w 15"/>
                    <a:gd name="T5" fmla="*/ 18 h 18"/>
                    <a:gd name="T6" fmla="*/ 15 w 15"/>
                    <a:gd name="T7" fmla="*/ 8 h 18"/>
                    <a:gd name="T8" fmla="*/ 15 w 15"/>
                    <a:gd name="T9" fmla="*/ 0 h 18"/>
                  </a:gdLst>
                  <a:ahLst/>
                  <a:cxnLst>
                    <a:cxn ang="0">
                      <a:pos x="T0" y="T1"/>
                    </a:cxn>
                    <a:cxn ang="0">
                      <a:pos x="T2" y="T3"/>
                    </a:cxn>
                    <a:cxn ang="0">
                      <a:pos x="T4" y="T5"/>
                    </a:cxn>
                    <a:cxn ang="0">
                      <a:pos x="T6" y="T7"/>
                    </a:cxn>
                    <a:cxn ang="0">
                      <a:pos x="T8" y="T9"/>
                    </a:cxn>
                  </a:cxnLst>
                  <a:rect l="0" t="0" r="r" b="b"/>
                  <a:pathLst>
                    <a:path w="15" h="18">
                      <a:moveTo>
                        <a:pt x="15" y="0"/>
                      </a:moveTo>
                      <a:cubicBezTo>
                        <a:pt x="10" y="4"/>
                        <a:pt x="5" y="7"/>
                        <a:pt x="0" y="9"/>
                      </a:cubicBezTo>
                      <a:cubicBezTo>
                        <a:pt x="0" y="12"/>
                        <a:pt x="0" y="15"/>
                        <a:pt x="0" y="18"/>
                      </a:cubicBezTo>
                      <a:cubicBezTo>
                        <a:pt x="15" y="8"/>
                        <a:pt x="15" y="8"/>
                        <a:pt x="15" y="8"/>
                      </a:cubicBezTo>
                      <a:cubicBezTo>
                        <a:pt x="15" y="5"/>
                        <a:pt x="15" y="3"/>
                        <a:pt x="15" y="0"/>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0" name="Freeform 1479"/>
                <p:cNvSpPr/>
                <p:nvPr/>
              </p:nvSpPr>
              <p:spPr bwMode="auto">
                <a:xfrm>
                  <a:off x="2462" y="2917"/>
                  <a:ext cx="121" cy="54"/>
                </a:xfrm>
                <a:custGeom>
                  <a:avLst/>
                  <a:gdLst>
                    <a:gd name="T0" fmla="*/ 51 w 51"/>
                    <a:gd name="T1" fmla="*/ 22 h 23"/>
                    <a:gd name="T2" fmla="*/ 41 w 51"/>
                    <a:gd name="T3" fmla="*/ 6 h 23"/>
                    <a:gd name="T4" fmla="*/ 1 w 51"/>
                    <a:gd name="T5" fmla="*/ 0 h 23"/>
                    <a:gd name="T6" fmla="*/ 0 w 51"/>
                    <a:gd name="T7" fmla="*/ 11 h 23"/>
                    <a:gd name="T8" fmla="*/ 50 w 51"/>
                    <a:gd name="T9" fmla="*/ 23 h 23"/>
                    <a:gd name="T10" fmla="*/ 51 w 51"/>
                    <a:gd name="T11" fmla="*/ 22 h 23"/>
                  </a:gdLst>
                  <a:ahLst/>
                  <a:cxnLst>
                    <a:cxn ang="0">
                      <a:pos x="T0" y="T1"/>
                    </a:cxn>
                    <a:cxn ang="0">
                      <a:pos x="T2" y="T3"/>
                    </a:cxn>
                    <a:cxn ang="0">
                      <a:pos x="T4" y="T5"/>
                    </a:cxn>
                    <a:cxn ang="0">
                      <a:pos x="T6" y="T7"/>
                    </a:cxn>
                    <a:cxn ang="0">
                      <a:pos x="T8" y="T9"/>
                    </a:cxn>
                    <a:cxn ang="0">
                      <a:pos x="T10" y="T11"/>
                    </a:cxn>
                  </a:cxnLst>
                  <a:rect l="0" t="0" r="r" b="b"/>
                  <a:pathLst>
                    <a:path w="51" h="23">
                      <a:moveTo>
                        <a:pt x="51" y="22"/>
                      </a:moveTo>
                      <a:cubicBezTo>
                        <a:pt x="48" y="17"/>
                        <a:pt x="44" y="11"/>
                        <a:pt x="41" y="6"/>
                      </a:cubicBezTo>
                      <a:cubicBezTo>
                        <a:pt x="1" y="0"/>
                        <a:pt x="1" y="0"/>
                        <a:pt x="1" y="0"/>
                      </a:cubicBezTo>
                      <a:cubicBezTo>
                        <a:pt x="1" y="3"/>
                        <a:pt x="1" y="7"/>
                        <a:pt x="0" y="11"/>
                      </a:cubicBezTo>
                      <a:cubicBezTo>
                        <a:pt x="50" y="23"/>
                        <a:pt x="50" y="23"/>
                        <a:pt x="50" y="23"/>
                      </a:cubicBezTo>
                      <a:cubicBezTo>
                        <a:pt x="51" y="23"/>
                        <a:pt x="51" y="22"/>
                        <a:pt x="51" y="22"/>
                      </a:cubicBezTo>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1" name="Freeform 1480"/>
                <p:cNvSpPr/>
                <p:nvPr/>
              </p:nvSpPr>
              <p:spPr bwMode="auto">
                <a:xfrm>
                  <a:off x="2282" y="2865"/>
                  <a:ext cx="348" cy="863"/>
                </a:xfrm>
                <a:custGeom>
                  <a:avLst/>
                  <a:gdLst>
                    <a:gd name="T0" fmla="*/ 19 w 147"/>
                    <a:gd name="T1" fmla="*/ 256 h 365"/>
                    <a:gd name="T2" fmla="*/ 143 w 147"/>
                    <a:gd name="T3" fmla="*/ 365 h 365"/>
                    <a:gd name="T4" fmla="*/ 147 w 147"/>
                    <a:gd name="T5" fmla="*/ 350 h 365"/>
                    <a:gd name="T6" fmla="*/ 33 w 147"/>
                    <a:gd name="T7" fmla="*/ 229 h 365"/>
                    <a:gd name="T8" fmla="*/ 70 w 147"/>
                    <a:gd name="T9" fmla="*/ 0 h 365"/>
                    <a:gd name="T10" fmla="*/ 53 w 147"/>
                    <a:gd name="T11" fmla="*/ 9 h 365"/>
                    <a:gd name="T12" fmla="*/ 19 w 147"/>
                    <a:gd name="T13" fmla="*/ 256 h 365"/>
                  </a:gdLst>
                  <a:ahLst/>
                  <a:cxnLst>
                    <a:cxn ang="0">
                      <a:pos x="T0" y="T1"/>
                    </a:cxn>
                    <a:cxn ang="0">
                      <a:pos x="T2" y="T3"/>
                    </a:cxn>
                    <a:cxn ang="0">
                      <a:pos x="T4" y="T5"/>
                    </a:cxn>
                    <a:cxn ang="0">
                      <a:pos x="T6" y="T7"/>
                    </a:cxn>
                    <a:cxn ang="0">
                      <a:pos x="T8" y="T9"/>
                    </a:cxn>
                    <a:cxn ang="0">
                      <a:pos x="T10" y="T11"/>
                    </a:cxn>
                    <a:cxn ang="0">
                      <a:pos x="T12" y="T13"/>
                    </a:cxn>
                  </a:cxnLst>
                  <a:rect l="0" t="0" r="r" b="b"/>
                  <a:pathLst>
                    <a:path w="147" h="365">
                      <a:moveTo>
                        <a:pt x="19" y="256"/>
                      </a:moveTo>
                      <a:cubicBezTo>
                        <a:pt x="31" y="310"/>
                        <a:pt x="85" y="364"/>
                        <a:pt x="143" y="365"/>
                      </a:cubicBezTo>
                      <a:cubicBezTo>
                        <a:pt x="144" y="360"/>
                        <a:pt x="146" y="355"/>
                        <a:pt x="147" y="350"/>
                      </a:cubicBezTo>
                      <a:cubicBezTo>
                        <a:pt x="74" y="333"/>
                        <a:pt x="45" y="286"/>
                        <a:pt x="33" y="229"/>
                      </a:cubicBezTo>
                      <a:cubicBezTo>
                        <a:pt x="19" y="162"/>
                        <a:pt x="80" y="74"/>
                        <a:pt x="70" y="0"/>
                      </a:cubicBezTo>
                      <a:cubicBezTo>
                        <a:pt x="64" y="3"/>
                        <a:pt x="58" y="6"/>
                        <a:pt x="53" y="9"/>
                      </a:cubicBezTo>
                      <a:cubicBezTo>
                        <a:pt x="71" y="74"/>
                        <a:pt x="0" y="171"/>
                        <a:pt x="19" y="256"/>
                      </a:cubicBezTo>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2" name="Freeform 1481"/>
                <p:cNvSpPr/>
                <p:nvPr/>
              </p:nvSpPr>
              <p:spPr bwMode="auto">
                <a:xfrm>
                  <a:off x="2410" y="1133"/>
                  <a:ext cx="71" cy="107"/>
                </a:xfrm>
                <a:custGeom>
                  <a:avLst/>
                  <a:gdLst>
                    <a:gd name="T0" fmla="*/ 71 w 71"/>
                    <a:gd name="T1" fmla="*/ 102 h 107"/>
                    <a:gd name="T2" fmla="*/ 19 w 71"/>
                    <a:gd name="T3" fmla="*/ 0 h 107"/>
                    <a:gd name="T4" fmla="*/ 0 w 71"/>
                    <a:gd name="T5" fmla="*/ 7 h 107"/>
                    <a:gd name="T6" fmla="*/ 57 w 71"/>
                    <a:gd name="T7" fmla="*/ 107 h 107"/>
                    <a:gd name="T8" fmla="*/ 71 w 71"/>
                    <a:gd name="T9" fmla="*/ 102 h 107"/>
                  </a:gdLst>
                  <a:ahLst/>
                  <a:cxnLst>
                    <a:cxn ang="0">
                      <a:pos x="T0" y="T1"/>
                    </a:cxn>
                    <a:cxn ang="0">
                      <a:pos x="T2" y="T3"/>
                    </a:cxn>
                    <a:cxn ang="0">
                      <a:pos x="T4" y="T5"/>
                    </a:cxn>
                    <a:cxn ang="0">
                      <a:pos x="T6" y="T7"/>
                    </a:cxn>
                    <a:cxn ang="0">
                      <a:pos x="T8" y="T9"/>
                    </a:cxn>
                  </a:cxnLst>
                  <a:rect l="0" t="0" r="r" b="b"/>
                  <a:pathLst>
                    <a:path w="71" h="107">
                      <a:moveTo>
                        <a:pt x="71" y="102"/>
                      </a:moveTo>
                      <a:lnTo>
                        <a:pt x="19" y="0"/>
                      </a:lnTo>
                      <a:lnTo>
                        <a:pt x="0" y="7"/>
                      </a:lnTo>
                      <a:lnTo>
                        <a:pt x="57" y="107"/>
                      </a:lnTo>
                      <a:lnTo>
                        <a:pt x="71" y="102"/>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3" name="Freeform 1482"/>
                <p:cNvSpPr/>
                <p:nvPr/>
              </p:nvSpPr>
              <p:spPr bwMode="auto">
                <a:xfrm>
                  <a:off x="2410" y="1133"/>
                  <a:ext cx="71" cy="107"/>
                </a:xfrm>
                <a:custGeom>
                  <a:avLst/>
                  <a:gdLst>
                    <a:gd name="T0" fmla="*/ 71 w 71"/>
                    <a:gd name="T1" fmla="*/ 102 h 107"/>
                    <a:gd name="T2" fmla="*/ 19 w 71"/>
                    <a:gd name="T3" fmla="*/ 0 h 107"/>
                    <a:gd name="T4" fmla="*/ 0 w 71"/>
                    <a:gd name="T5" fmla="*/ 7 h 107"/>
                    <a:gd name="T6" fmla="*/ 57 w 71"/>
                    <a:gd name="T7" fmla="*/ 107 h 107"/>
                    <a:gd name="T8" fmla="*/ 71 w 71"/>
                    <a:gd name="T9" fmla="*/ 102 h 107"/>
                  </a:gdLst>
                  <a:ahLst/>
                  <a:cxnLst>
                    <a:cxn ang="0">
                      <a:pos x="T0" y="T1"/>
                    </a:cxn>
                    <a:cxn ang="0">
                      <a:pos x="T2" y="T3"/>
                    </a:cxn>
                    <a:cxn ang="0">
                      <a:pos x="T4" y="T5"/>
                    </a:cxn>
                    <a:cxn ang="0">
                      <a:pos x="T6" y="T7"/>
                    </a:cxn>
                    <a:cxn ang="0">
                      <a:pos x="T8" y="T9"/>
                    </a:cxn>
                  </a:cxnLst>
                  <a:rect l="0" t="0" r="r" b="b"/>
                  <a:pathLst>
                    <a:path w="71" h="107">
                      <a:moveTo>
                        <a:pt x="71" y="102"/>
                      </a:moveTo>
                      <a:lnTo>
                        <a:pt x="19" y="0"/>
                      </a:lnTo>
                      <a:lnTo>
                        <a:pt x="0" y="7"/>
                      </a:lnTo>
                      <a:lnTo>
                        <a:pt x="57" y="107"/>
                      </a:lnTo>
                      <a:lnTo>
                        <a:pt x="71" y="10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4" name="Freeform 1483"/>
                <p:cNvSpPr/>
                <p:nvPr/>
              </p:nvSpPr>
              <p:spPr bwMode="auto">
                <a:xfrm>
                  <a:off x="2453" y="2458"/>
                  <a:ext cx="99" cy="62"/>
                </a:xfrm>
                <a:custGeom>
                  <a:avLst/>
                  <a:gdLst>
                    <a:gd name="T0" fmla="*/ 0 w 42"/>
                    <a:gd name="T1" fmla="*/ 10 h 26"/>
                    <a:gd name="T2" fmla="*/ 21 w 42"/>
                    <a:gd name="T3" fmla="*/ 26 h 26"/>
                    <a:gd name="T4" fmla="*/ 42 w 42"/>
                    <a:gd name="T5" fmla="*/ 15 h 26"/>
                    <a:gd name="T6" fmla="*/ 21 w 42"/>
                    <a:gd name="T7" fmla="*/ 0 h 26"/>
                    <a:gd name="T8" fmla="*/ 0 w 42"/>
                    <a:gd name="T9" fmla="*/ 10 h 26"/>
                  </a:gdLst>
                  <a:ahLst/>
                  <a:cxnLst>
                    <a:cxn ang="0">
                      <a:pos x="T0" y="T1"/>
                    </a:cxn>
                    <a:cxn ang="0">
                      <a:pos x="T2" y="T3"/>
                    </a:cxn>
                    <a:cxn ang="0">
                      <a:pos x="T4" y="T5"/>
                    </a:cxn>
                    <a:cxn ang="0">
                      <a:pos x="T6" y="T7"/>
                    </a:cxn>
                    <a:cxn ang="0">
                      <a:pos x="T8" y="T9"/>
                    </a:cxn>
                  </a:cxnLst>
                  <a:rect l="0" t="0" r="r" b="b"/>
                  <a:pathLst>
                    <a:path w="42" h="26">
                      <a:moveTo>
                        <a:pt x="0" y="10"/>
                      </a:moveTo>
                      <a:cubicBezTo>
                        <a:pt x="4" y="13"/>
                        <a:pt x="12" y="19"/>
                        <a:pt x="21" y="26"/>
                      </a:cubicBezTo>
                      <a:cubicBezTo>
                        <a:pt x="28" y="23"/>
                        <a:pt x="35" y="20"/>
                        <a:pt x="42" y="15"/>
                      </a:cubicBezTo>
                      <a:cubicBezTo>
                        <a:pt x="21" y="0"/>
                        <a:pt x="21" y="0"/>
                        <a:pt x="21" y="0"/>
                      </a:cubicBezTo>
                      <a:cubicBezTo>
                        <a:pt x="14" y="4"/>
                        <a:pt x="7" y="7"/>
                        <a:pt x="0" y="10"/>
                      </a:cubicBezTo>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5" name="Freeform 1484"/>
                <p:cNvSpPr/>
                <p:nvPr/>
              </p:nvSpPr>
              <p:spPr bwMode="auto">
                <a:xfrm>
                  <a:off x="2457" y="2950"/>
                  <a:ext cx="119" cy="62"/>
                </a:xfrm>
                <a:custGeom>
                  <a:avLst/>
                  <a:gdLst>
                    <a:gd name="T0" fmla="*/ 42 w 50"/>
                    <a:gd name="T1" fmla="*/ 26 h 26"/>
                    <a:gd name="T2" fmla="*/ 50 w 50"/>
                    <a:gd name="T3" fmla="*/ 12 h 26"/>
                    <a:gd name="T4" fmla="*/ 2 w 50"/>
                    <a:gd name="T5" fmla="*/ 0 h 26"/>
                    <a:gd name="T6" fmla="*/ 0 w 50"/>
                    <a:gd name="T7" fmla="*/ 13 h 26"/>
                    <a:gd name="T8" fmla="*/ 42 w 50"/>
                    <a:gd name="T9" fmla="*/ 26 h 26"/>
                  </a:gdLst>
                  <a:ahLst/>
                  <a:cxnLst>
                    <a:cxn ang="0">
                      <a:pos x="T0" y="T1"/>
                    </a:cxn>
                    <a:cxn ang="0">
                      <a:pos x="T2" y="T3"/>
                    </a:cxn>
                    <a:cxn ang="0">
                      <a:pos x="T4" y="T5"/>
                    </a:cxn>
                    <a:cxn ang="0">
                      <a:pos x="T6" y="T7"/>
                    </a:cxn>
                    <a:cxn ang="0">
                      <a:pos x="T8" y="T9"/>
                    </a:cxn>
                  </a:cxnLst>
                  <a:rect l="0" t="0" r="r" b="b"/>
                  <a:pathLst>
                    <a:path w="50" h="26">
                      <a:moveTo>
                        <a:pt x="42" y="26"/>
                      </a:moveTo>
                      <a:cubicBezTo>
                        <a:pt x="44" y="21"/>
                        <a:pt x="47" y="17"/>
                        <a:pt x="50" y="12"/>
                      </a:cubicBezTo>
                      <a:cubicBezTo>
                        <a:pt x="2" y="0"/>
                        <a:pt x="2" y="0"/>
                        <a:pt x="2" y="0"/>
                      </a:cubicBezTo>
                      <a:cubicBezTo>
                        <a:pt x="2" y="5"/>
                        <a:pt x="1" y="9"/>
                        <a:pt x="0" y="13"/>
                      </a:cubicBezTo>
                      <a:cubicBezTo>
                        <a:pt x="42" y="26"/>
                        <a:pt x="42" y="26"/>
                        <a:pt x="42" y="26"/>
                      </a:cubicBezTo>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6" name="Freeform 1485"/>
                <p:cNvSpPr/>
                <p:nvPr/>
              </p:nvSpPr>
              <p:spPr bwMode="auto">
                <a:xfrm>
                  <a:off x="2495" y="2214"/>
                  <a:ext cx="36" cy="62"/>
                </a:xfrm>
                <a:custGeom>
                  <a:avLst/>
                  <a:gdLst>
                    <a:gd name="T0" fmla="*/ 1 w 15"/>
                    <a:gd name="T1" fmla="*/ 0 h 26"/>
                    <a:gd name="T2" fmla="*/ 0 w 15"/>
                    <a:gd name="T3" fmla="*/ 3 h 26"/>
                    <a:gd name="T4" fmla="*/ 12 w 15"/>
                    <a:gd name="T5" fmla="*/ 26 h 26"/>
                    <a:gd name="T6" fmla="*/ 15 w 15"/>
                    <a:gd name="T7" fmla="*/ 22 h 26"/>
                    <a:gd name="T8" fmla="*/ 4 w 15"/>
                    <a:gd name="T9" fmla="*/ 1 h 26"/>
                    <a:gd name="T10" fmla="*/ 1 w 15"/>
                    <a:gd name="T11" fmla="*/ 0 h 26"/>
                  </a:gdLst>
                  <a:ahLst/>
                  <a:cxnLst>
                    <a:cxn ang="0">
                      <a:pos x="T0" y="T1"/>
                    </a:cxn>
                    <a:cxn ang="0">
                      <a:pos x="T2" y="T3"/>
                    </a:cxn>
                    <a:cxn ang="0">
                      <a:pos x="T4" y="T5"/>
                    </a:cxn>
                    <a:cxn ang="0">
                      <a:pos x="T6" y="T7"/>
                    </a:cxn>
                    <a:cxn ang="0">
                      <a:pos x="T8" y="T9"/>
                    </a:cxn>
                    <a:cxn ang="0">
                      <a:pos x="T10" y="T11"/>
                    </a:cxn>
                  </a:cxnLst>
                  <a:rect l="0" t="0" r="r" b="b"/>
                  <a:pathLst>
                    <a:path w="15" h="26">
                      <a:moveTo>
                        <a:pt x="1" y="0"/>
                      </a:moveTo>
                      <a:cubicBezTo>
                        <a:pt x="1" y="1"/>
                        <a:pt x="0" y="2"/>
                        <a:pt x="0" y="3"/>
                      </a:cubicBezTo>
                      <a:cubicBezTo>
                        <a:pt x="12" y="26"/>
                        <a:pt x="12" y="26"/>
                        <a:pt x="12" y="26"/>
                      </a:cubicBezTo>
                      <a:cubicBezTo>
                        <a:pt x="13" y="25"/>
                        <a:pt x="14" y="23"/>
                        <a:pt x="15" y="22"/>
                      </a:cubicBezTo>
                      <a:cubicBezTo>
                        <a:pt x="4" y="1"/>
                        <a:pt x="4" y="1"/>
                        <a:pt x="4" y="1"/>
                      </a:cubicBezTo>
                      <a:cubicBezTo>
                        <a:pt x="3" y="1"/>
                        <a:pt x="2" y="0"/>
                        <a:pt x="1" y="0"/>
                      </a:cubicBezTo>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7" name="Freeform 1486"/>
                <p:cNvSpPr/>
                <p:nvPr/>
              </p:nvSpPr>
              <p:spPr bwMode="auto">
                <a:xfrm>
                  <a:off x="2398" y="769"/>
                  <a:ext cx="50" cy="52"/>
                </a:xfrm>
                <a:custGeom>
                  <a:avLst/>
                  <a:gdLst>
                    <a:gd name="T0" fmla="*/ 0 w 21"/>
                    <a:gd name="T1" fmla="*/ 19 h 22"/>
                    <a:gd name="T2" fmla="*/ 14 w 21"/>
                    <a:gd name="T3" fmla="*/ 22 h 22"/>
                    <a:gd name="T4" fmla="*/ 21 w 21"/>
                    <a:gd name="T5" fmla="*/ 5 h 22"/>
                    <a:gd name="T6" fmla="*/ 7 w 21"/>
                    <a:gd name="T7" fmla="*/ 0 h 22"/>
                    <a:gd name="T8" fmla="*/ 0 w 21"/>
                    <a:gd name="T9" fmla="*/ 19 h 22"/>
                  </a:gdLst>
                  <a:ahLst/>
                  <a:cxnLst>
                    <a:cxn ang="0">
                      <a:pos x="T0" y="T1"/>
                    </a:cxn>
                    <a:cxn ang="0">
                      <a:pos x="T2" y="T3"/>
                    </a:cxn>
                    <a:cxn ang="0">
                      <a:pos x="T4" y="T5"/>
                    </a:cxn>
                    <a:cxn ang="0">
                      <a:pos x="T6" y="T7"/>
                    </a:cxn>
                    <a:cxn ang="0">
                      <a:pos x="T8" y="T9"/>
                    </a:cxn>
                  </a:cxnLst>
                  <a:rect l="0" t="0" r="r" b="b"/>
                  <a:pathLst>
                    <a:path w="21" h="22">
                      <a:moveTo>
                        <a:pt x="0" y="19"/>
                      </a:moveTo>
                      <a:cubicBezTo>
                        <a:pt x="14" y="22"/>
                        <a:pt x="14" y="22"/>
                        <a:pt x="14" y="22"/>
                      </a:cubicBezTo>
                      <a:cubicBezTo>
                        <a:pt x="16" y="16"/>
                        <a:pt x="19" y="11"/>
                        <a:pt x="21" y="5"/>
                      </a:cubicBezTo>
                      <a:cubicBezTo>
                        <a:pt x="17" y="3"/>
                        <a:pt x="12" y="1"/>
                        <a:pt x="7" y="0"/>
                      </a:cubicBezTo>
                      <a:lnTo>
                        <a:pt x="0" y="19"/>
                      </a:ln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8" name="Freeform 1487"/>
                <p:cNvSpPr/>
                <p:nvPr/>
              </p:nvSpPr>
              <p:spPr bwMode="auto">
                <a:xfrm>
                  <a:off x="2263" y="-35"/>
                  <a:ext cx="15" cy="14"/>
                </a:xfrm>
                <a:custGeom>
                  <a:avLst/>
                  <a:gdLst>
                    <a:gd name="T0" fmla="*/ 6 w 6"/>
                    <a:gd name="T1" fmla="*/ 0 h 6"/>
                    <a:gd name="T2" fmla="*/ 0 w 6"/>
                    <a:gd name="T3" fmla="*/ 0 h 6"/>
                    <a:gd name="T4" fmla="*/ 1 w 6"/>
                    <a:gd name="T5" fmla="*/ 6 h 6"/>
                    <a:gd name="T6" fmla="*/ 6 w 6"/>
                    <a:gd name="T7" fmla="*/ 0 h 6"/>
                  </a:gdLst>
                  <a:ahLst/>
                  <a:cxnLst>
                    <a:cxn ang="0">
                      <a:pos x="T0" y="T1"/>
                    </a:cxn>
                    <a:cxn ang="0">
                      <a:pos x="T2" y="T3"/>
                    </a:cxn>
                    <a:cxn ang="0">
                      <a:pos x="T4" y="T5"/>
                    </a:cxn>
                    <a:cxn ang="0">
                      <a:pos x="T6" y="T7"/>
                    </a:cxn>
                  </a:cxnLst>
                  <a:rect l="0" t="0" r="r" b="b"/>
                  <a:pathLst>
                    <a:path w="6" h="6">
                      <a:moveTo>
                        <a:pt x="6" y="0"/>
                      </a:moveTo>
                      <a:cubicBezTo>
                        <a:pt x="0" y="0"/>
                        <a:pt x="0" y="0"/>
                        <a:pt x="0" y="0"/>
                      </a:cubicBezTo>
                      <a:cubicBezTo>
                        <a:pt x="0" y="2"/>
                        <a:pt x="0" y="4"/>
                        <a:pt x="1" y="6"/>
                      </a:cubicBezTo>
                      <a:cubicBezTo>
                        <a:pt x="2" y="4"/>
                        <a:pt x="4" y="2"/>
                        <a:pt x="6" y="0"/>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9" name="Freeform 1488"/>
                <p:cNvSpPr/>
                <p:nvPr/>
              </p:nvSpPr>
              <p:spPr bwMode="auto">
                <a:xfrm>
                  <a:off x="2252" y="1304"/>
                  <a:ext cx="274" cy="267"/>
                </a:xfrm>
                <a:custGeom>
                  <a:avLst/>
                  <a:gdLst>
                    <a:gd name="T0" fmla="*/ 0 w 116"/>
                    <a:gd name="T1" fmla="*/ 94 h 113"/>
                    <a:gd name="T2" fmla="*/ 36 w 116"/>
                    <a:gd name="T3" fmla="*/ 102 h 113"/>
                    <a:gd name="T4" fmla="*/ 43 w 116"/>
                    <a:gd name="T5" fmla="*/ 67 h 113"/>
                    <a:gd name="T6" fmla="*/ 60 w 116"/>
                    <a:gd name="T7" fmla="*/ 107 h 113"/>
                    <a:gd name="T8" fmla="*/ 94 w 116"/>
                    <a:gd name="T9" fmla="*/ 113 h 113"/>
                    <a:gd name="T10" fmla="*/ 116 w 116"/>
                    <a:gd name="T11" fmla="*/ 27 h 113"/>
                    <a:gd name="T12" fmla="*/ 23 w 116"/>
                    <a:gd name="T13" fmla="*/ 0 h 113"/>
                    <a:gd name="T14" fmla="*/ 56 w 116"/>
                    <a:gd name="T15" fmla="*/ 49 h 113"/>
                    <a:gd name="T16" fmla="*/ 0 w 116"/>
                    <a:gd name="T17" fmla="*/ 9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 h="113">
                      <a:moveTo>
                        <a:pt x="0" y="94"/>
                      </a:moveTo>
                      <a:cubicBezTo>
                        <a:pt x="4" y="95"/>
                        <a:pt x="19" y="98"/>
                        <a:pt x="36" y="102"/>
                      </a:cubicBezTo>
                      <a:cubicBezTo>
                        <a:pt x="38" y="90"/>
                        <a:pt x="40" y="79"/>
                        <a:pt x="43" y="67"/>
                      </a:cubicBezTo>
                      <a:cubicBezTo>
                        <a:pt x="48" y="81"/>
                        <a:pt x="54" y="95"/>
                        <a:pt x="60" y="107"/>
                      </a:cubicBezTo>
                      <a:cubicBezTo>
                        <a:pt x="74" y="109"/>
                        <a:pt x="87" y="112"/>
                        <a:pt x="94" y="113"/>
                      </a:cubicBezTo>
                      <a:cubicBezTo>
                        <a:pt x="101" y="86"/>
                        <a:pt x="109" y="56"/>
                        <a:pt x="116" y="27"/>
                      </a:cubicBezTo>
                      <a:cubicBezTo>
                        <a:pt x="87" y="21"/>
                        <a:pt x="49" y="8"/>
                        <a:pt x="23" y="0"/>
                      </a:cubicBezTo>
                      <a:cubicBezTo>
                        <a:pt x="23" y="18"/>
                        <a:pt x="45" y="38"/>
                        <a:pt x="56" y="49"/>
                      </a:cubicBezTo>
                      <a:cubicBezTo>
                        <a:pt x="37" y="57"/>
                        <a:pt x="6" y="78"/>
                        <a:pt x="0" y="94"/>
                      </a:cubicBezTo>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0" name="Freeform 1489"/>
                <p:cNvSpPr/>
                <p:nvPr/>
              </p:nvSpPr>
              <p:spPr bwMode="auto">
                <a:xfrm>
                  <a:off x="2488" y="2226"/>
                  <a:ext cx="33" cy="62"/>
                </a:xfrm>
                <a:custGeom>
                  <a:avLst/>
                  <a:gdLst>
                    <a:gd name="T0" fmla="*/ 12 w 14"/>
                    <a:gd name="T1" fmla="*/ 26 h 26"/>
                    <a:gd name="T2" fmla="*/ 14 w 14"/>
                    <a:gd name="T3" fmla="*/ 22 h 26"/>
                    <a:gd name="T4" fmla="*/ 2 w 14"/>
                    <a:gd name="T5" fmla="*/ 0 h 26"/>
                    <a:gd name="T6" fmla="*/ 12 w 14"/>
                    <a:gd name="T7" fmla="*/ 26 h 26"/>
                  </a:gdLst>
                  <a:ahLst/>
                  <a:cxnLst>
                    <a:cxn ang="0">
                      <a:pos x="T0" y="T1"/>
                    </a:cxn>
                    <a:cxn ang="0">
                      <a:pos x="T2" y="T3"/>
                    </a:cxn>
                    <a:cxn ang="0">
                      <a:pos x="T4" y="T5"/>
                    </a:cxn>
                    <a:cxn ang="0">
                      <a:pos x="T6" y="T7"/>
                    </a:cxn>
                  </a:cxnLst>
                  <a:rect l="0" t="0" r="r" b="b"/>
                  <a:pathLst>
                    <a:path w="14" h="26">
                      <a:moveTo>
                        <a:pt x="12" y="26"/>
                      </a:moveTo>
                      <a:cubicBezTo>
                        <a:pt x="12" y="25"/>
                        <a:pt x="13" y="23"/>
                        <a:pt x="14" y="22"/>
                      </a:cubicBezTo>
                      <a:cubicBezTo>
                        <a:pt x="2" y="0"/>
                        <a:pt x="2" y="0"/>
                        <a:pt x="2" y="0"/>
                      </a:cubicBezTo>
                      <a:cubicBezTo>
                        <a:pt x="0" y="9"/>
                        <a:pt x="4" y="18"/>
                        <a:pt x="12" y="26"/>
                      </a:cubicBezTo>
                    </a:path>
                  </a:pathLst>
                </a:custGeom>
                <a:solidFill>
                  <a:srgbClr val="A25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1" name="Freeform 1490"/>
                <p:cNvSpPr/>
                <p:nvPr/>
              </p:nvSpPr>
              <p:spPr bwMode="auto">
                <a:xfrm>
                  <a:off x="2386" y="1143"/>
                  <a:ext cx="76" cy="104"/>
                </a:xfrm>
                <a:custGeom>
                  <a:avLst/>
                  <a:gdLst>
                    <a:gd name="T0" fmla="*/ 76 w 76"/>
                    <a:gd name="T1" fmla="*/ 99 h 104"/>
                    <a:gd name="T2" fmla="*/ 19 w 76"/>
                    <a:gd name="T3" fmla="*/ 0 h 104"/>
                    <a:gd name="T4" fmla="*/ 0 w 76"/>
                    <a:gd name="T5" fmla="*/ 4 h 104"/>
                    <a:gd name="T6" fmla="*/ 62 w 76"/>
                    <a:gd name="T7" fmla="*/ 104 h 104"/>
                    <a:gd name="T8" fmla="*/ 76 w 76"/>
                    <a:gd name="T9" fmla="*/ 99 h 104"/>
                  </a:gdLst>
                  <a:ahLst/>
                  <a:cxnLst>
                    <a:cxn ang="0">
                      <a:pos x="T0" y="T1"/>
                    </a:cxn>
                    <a:cxn ang="0">
                      <a:pos x="T2" y="T3"/>
                    </a:cxn>
                    <a:cxn ang="0">
                      <a:pos x="T4" y="T5"/>
                    </a:cxn>
                    <a:cxn ang="0">
                      <a:pos x="T6" y="T7"/>
                    </a:cxn>
                    <a:cxn ang="0">
                      <a:pos x="T8" y="T9"/>
                    </a:cxn>
                  </a:cxnLst>
                  <a:rect l="0" t="0" r="r" b="b"/>
                  <a:pathLst>
                    <a:path w="76" h="104">
                      <a:moveTo>
                        <a:pt x="76" y="99"/>
                      </a:moveTo>
                      <a:lnTo>
                        <a:pt x="19" y="0"/>
                      </a:lnTo>
                      <a:lnTo>
                        <a:pt x="0" y="4"/>
                      </a:lnTo>
                      <a:lnTo>
                        <a:pt x="62" y="104"/>
                      </a:lnTo>
                      <a:lnTo>
                        <a:pt x="76" y="99"/>
                      </a:lnTo>
                      <a:close/>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2" name="Freeform 1491"/>
                <p:cNvSpPr/>
                <p:nvPr/>
              </p:nvSpPr>
              <p:spPr bwMode="auto">
                <a:xfrm>
                  <a:off x="2386" y="1143"/>
                  <a:ext cx="76" cy="104"/>
                </a:xfrm>
                <a:custGeom>
                  <a:avLst/>
                  <a:gdLst>
                    <a:gd name="T0" fmla="*/ 76 w 76"/>
                    <a:gd name="T1" fmla="*/ 99 h 104"/>
                    <a:gd name="T2" fmla="*/ 19 w 76"/>
                    <a:gd name="T3" fmla="*/ 0 h 104"/>
                    <a:gd name="T4" fmla="*/ 0 w 76"/>
                    <a:gd name="T5" fmla="*/ 4 h 104"/>
                    <a:gd name="T6" fmla="*/ 62 w 76"/>
                    <a:gd name="T7" fmla="*/ 104 h 104"/>
                    <a:gd name="T8" fmla="*/ 76 w 76"/>
                    <a:gd name="T9" fmla="*/ 99 h 104"/>
                  </a:gdLst>
                  <a:ahLst/>
                  <a:cxnLst>
                    <a:cxn ang="0">
                      <a:pos x="T0" y="T1"/>
                    </a:cxn>
                    <a:cxn ang="0">
                      <a:pos x="T2" y="T3"/>
                    </a:cxn>
                    <a:cxn ang="0">
                      <a:pos x="T4" y="T5"/>
                    </a:cxn>
                    <a:cxn ang="0">
                      <a:pos x="T6" y="T7"/>
                    </a:cxn>
                    <a:cxn ang="0">
                      <a:pos x="T8" y="T9"/>
                    </a:cxn>
                  </a:cxnLst>
                  <a:rect l="0" t="0" r="r" b="b"/>
                  <a:pathLst>
                    <a:path w="76" h="104">
                      <a:moveTo>
                        <a:pt x="76" y="99"/>
                      </a:moveTo>
                      <a:lnTo>
                        <a:pt x="19" y="0"/>
                      </a:lnTo>
                      <a:lnTo>
                        <a:pt x="0" y="4"/>
                      </a:lnTo>
                      <a:lnTo>
                        <a:pt x="62" y="104"/>
                      </a:lnTo>
                      <a:lnTo>
                        <a:pt x="76" y="9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3" name="Freeform 1492"/>
                <p:cNvSpPr/>
                <p:nvPr/>
              </p:nvSpPr>
              <p:spPr bwMode="auto">
                <a:xfrm>
                  <a:off x="2512" y="3199"/>
                  <a:ext cx="80" cy="113"/>
                </a:xfrm>
                <a:custGeom>
                  <a:avLst/>
                  <a:gdLst>
                    <a:gd name="T0" fmla="*/ 24 w 34"/>
                    <a:gd name="T1" fmla="*/ 0 h 48"/>
                    <a:gd name="T2" fmla="*/ 6 w 34"/>
                    <a:gd name="T3" fmla="*/ 48 h 48"/>
                    <a:gd name="T4" fmla="*/ 28 w 34"/>
                    <a:gd name="T5" fmla="*/ 45 h 48"/>
                    <a:gd name="T6" fmla="*/ 34 w 34"/>
                    <a:gd name="T7" fmla="*/ 14 h 48"/>
                    <a:gd name="T8" fmla="*/ 24 w 34"/>
                    <a:gd name="T9" fmla="*/ 0 h 48"/>
                  </a:gdLst>
                  <a:ahLst/>
                  <a:cxnLst>
                    <a:cxn ang="0">
                      <a:pos x="T0" y="T1"/>
                    </a:cxn>
                    <a:cxn ang="0">
                      <a:pos x="T2" y="T3"/>
                    </a:cxn>
                    <a:cxn ang="0">
                      <a:pos x="T4" y="T5"/>
                    </a:cxn>
                    <a:cxn ang="0">
                      <a:pos x="T6" y="T7"/>
                    </a:cxn>
                    <a:cxn ang="0">
                      <a:pos x="T8" y="T9"/>
                    </a:cxn>
                  </a:cxnLst>
                  <a:rect l="0" t="0" r="r" b="b"/>
                  <a:pathLst>
                    <a:path w="34" h="48">
                      <a:moveTo>
                        <a:pt x="24" y="0"/>
                      </a:moveTo>
                      <a:cubicBezTo>
                        <a:pt x="8" y="7"/>
                        <a:pt x="0" y="31"/>
                        <a:pt x="6" y="48"/>
                      </a:cubicBezTo>
                      <a:cubicBezTo>
                        <a:pt x="12" y="46"/>
                        <a:pt x="20" y="45"/>
                        <a:pt x="28" y="45"/>
                      </a:cubicBezTo>
                      <a:cubicBezTo>
                        <a:pt x="25" y="35"/>
                        <a:pt x="26" y="21"/>
                        <a:pt x="34" y="14"/>
                      </a:cubicBezTo>
                      <a:cubicBezTo>
                        <a:pt x="30" y="10"/>
                        <a:pt x="27" y="5"/>
                        <a:pt x="24" y="0"/>
                      </a:cubicBezTo>
                      <a:close/>
                    </a:path>
                  </a:pathLst>
                </a:custGeom>
                <a:solidFill>
                  <a:srgbClr val="95706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4" name="Freeform 1493"/>
                <p:cNvSpPr/>
                <p:nvPr/>
              </p:nvSpPr>
              <p:spPr bwMode="auto">
                <a:xfrm>
                  <a:off x="2358" y="2557"/>
                  <a:ext cx="177" cy="128"/>
                </a:xfrm>
                <a:custGeom>
                  <a:avLst/>
                  <a:gdLst>
                    <a:gd name="T0" fmla="*/ 75 w 75"/>
                    <a:gd name="T1" fmla="*/ 3 h 54"/>
                    <a:gd name="T2" fmla="*/ 71 w 75"/>
                    <a:gd name="T3" fmla="*/ 0 h 54"/>
                    <a:gd name="T4" fmla="*/ 0 w 75"/>
                    <a:gd name="T5" fmla="*/ 31 h 54"/>
                    <a:gd name="T6" fmla="*/ 14 w 75"/>
                    <a:gd name="T7" fmla="*/ 53 h 54"/>
                    <a:gd name="T8" fmla="*/ 63 w 75"/>
                    <a:gd name="T9" fmla="*/ 33 h 54"/>
                    <a:gd name="T10" fmla="*/ 75 w 75"/>
                    <a:gd name="T11" fmla="*/ 3 h 54"/>
                  </a:gdLst>
                  <a:ahLst/>
                  <a:cxnLst>
                    <a:cxn ang="0">
                      <a:pos x="T0" y="T1"/>
                    </a:cxn>
                    <a:cxn ang="0">
                      <a:pos x="T2" y="T3"/>
                    </a:cxn>
                    <a:cxn ang="0">
                      <a:pos x="T4" y="T5"/>
                    </a:cxn>
                    <a:cxn ang="0">
                      <a:pos x="T6" y="T7"/>
                    </a:cxn>
                    <a:cxn ang="0">
                      <a:pos x="T8" y="T9"/>
                    </a:cxn>
                    <a:cxn ang="0">
                      <a:pos x="T10" y="T11"/>
                    </a:cxn>
                  </a:cxnLst>
                  <a:rect l="0" t="0" r="r" b="b"/>
                  <a:pathLst>
                    <a:path w="75" h="54">
                      <a:moveTo>
                        <a:pt x="75" y="3"/>
                      </a:moveTo>
                      <a:cubicBezTo>
                        <a:pt x="74" y="2"/>
                        <a:pt x="72" y="1"/>
                        <a:pt x="71" y="0"/>
                      </a:cubicBezTo>
                      <a:cubicBezTo>
                        <a:pt x="53" y="33"/>
                        <a:pt x="23" y="37"/>
                        <a:pt x="0" y="31"/>
                      </a:cubicBezTo>
                      <a:cubicBezTo>
                        <a:pt x="4" y="38"/>
                        <a:pt x="9" y="45"/>
                        <a:pt x="14" y="53"/>
                      </a:cubicBezTo>
                      <a:cubicBezTo>
                        <a:pt x="29" y="54"/>
                        <a:pt x="47" y="48"/>
                        <a:pt x="63" y="33"/>
                      </a:cubicBezTo>
                      <a:cubicBezTo>
                        <a:pt x="66" y="23"/>
                        <a:pt x="70" y="13"/>
                        <a:pt x="75" y="3"/>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5" name="Freeform 1494"/>
                <p:cNvSpPr/>
                <p:nvPr/>
              </p:nvSpPr>
              <p:spPr bwMode="auto">
                <a:xfrm>
                  <a:off x="2462" y="2882"/>
                  <a:ext cx="92" cy="40"/>
                </a:xfrm>
                <a:custGeom>
                  <a:avLst/>
                  <a:gdLst>
                    <a:gd name="T0" fmla="*/ 39 w 39"/>
                    <a:gd name="T1" fmla="*/ 17 h 17"/>
                    <a:gd name="T2" fmla="*/ 30 w 39"/>
                    <a:gd name="T3" fmla="*/ 0 h 17"/>
                    <a:gd name="T4" fmla="*/ 0 w 39"/>
                    <a:gd name="T5" fmla="*/ 0 h 17"/>
                    <a:gd name="T6" fmla="*/ 1 w 39"/>
                    <a:gd name="T7" fmla="*/ 11 h 17"/>
                    <a:gd name="T8" fmla="*/ 39 w 39"/>
                    <a:gd name="T9" fmla="*/ 17 h 17"/>
                  </a:gdLst>
                  <a:ahLst/>
                  <a:cxnLst>
                    <a:cxn ang="0">
                      <a:pos x="T0" y="T1"/>
                    </a:cxn>
                    <a:cxn ang="0">
                      <a:pos x="T2" y="T3"/>
                    </a:cxn>
                    <a:cxn ang="0">
                      <a:pos x="T4" y="T5"/>
                    </a:cxn>
                    <a:cxn ang="0">
                      <a:pos x="T6" y="T7"/>
                    </a:cxn>
                    <a:cxn ang="0">
                      <a:pos x="T8" y="T9"/>
                    </a:cxn>
                  </a:cxnLst>
                  <a:rect l="0" t="0" r="r" b="b"/>
                  <a:pathLst>
                    <a:path w="39" h="17">
                      <a:moveTo>
                        <a:pt x="39" y="17"/>
                      </a:moveTo>
                      <a:cubicBezTo>
                        <a:pt x="36" y="11"/>
                        <a:pt x="33" y="6"/>
                        <a:pt x="30" y="0"/>
                      </a:cubicBezTo>
                      <a:cubicBezTo>
                        <a:pt x="0" y="0"/>
                        <a:pt x="0" y="0"/>
                        <a:pt x="0" y="0"/>
                      </a:cubicBezTo>
                      <a:cubicBezTo>
                        <a:pt x="0" y="4"/>
                        <a:pt x="1" y="7"/>
                        <a:pt x="1" y="11"/>
                      </a:cubicBezTo>
                      <a:cubicBezTo>
                        <a:pt x="39" y="17"/>
                        <a:pt x="39" y="17"/>
                        <a:pt x="39" y="17"/>
                      </a:cubicBezTo>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6" name="Freeform 1495"/>
                <p:cNvSpPr/>
                <p:nvPr/>
              </p:nvSpPr>
              <p:spPr bwMode="auto">
                <a:xfrm>
                  <a:off x="2297" y="4098"/>
                  <a:ext cx="335" cy="229"/>
                </a:xfrm>
                <a:custGeom>
                  <a:avLst/>
                  <a:gdLst>
                    <a:gd name="T0" fmla="*/ 52 w 142"/>
                    <a:gd name="T1" fmla="*/ 22 h 97"/>
                    <a:gd name="T2" fmla="*/ 0 w 142"/>
                    <a:gd name="T3" fmla="*/ 95 h 97"/>
                    <a:gd name="T4" fmla="*/ 38 w 142"/>
                    <a:gd name="T5" fmla="*/ 95 h 97"/>
                    <a:gd name="T6" fmla="*/ 40 w 142"/>
                    <a:gd name="T7" fmla="*/ 60 h 97"/>
                    <a:gd name="T8" fmla="*/ 112 w 142"/>
                    <a:gd name="T9" fmla="*/ 36 h 97"/>
                    <a:gd name="T10" fmla="*/ 99 w 142"/>
                    <a:gd name="T11" fmla="*/ 94 h 97"/>
                    <a:gd name="T12" fmla="*/ 83 w 142"/>
                    <a:gd name="T13" fmla="*/ 76 h 97"/>
                    <a:gd name="T14" fmla="*/ 83 w 142"/>
                    <a:gd name="T15" fmla="*/ 97 h 97"/>
                    <a:gd name="T16" fmla="*/ 136 w 142"/>
                    <a:gd name="T17" fmla="*/ 97 h 97"/>
                    <a:gd name="T18" fmla="*/ 138 w 142"/>
                    <a:gd name="T19" fmla="*/ 62 h 97"/>
                    <a:gd name="T20" fmla="*/ 94 w 142"/>
                    <a:gd name="T21" fmla="*/ 0 h 97"/>
                    <a:gd name="T22" fmla="*/ 52 w 142"/>
                    <a:gd name="T23" fmla="*/ 2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2" h="97">
                      <a:moveTo>
                        <a:pt x="52" y="22"/>
                      </a:moveTo>
                      <a:cubicBezTo>
                        <a:pt x="31" y="52"/>
                        <a:pt x="11" y="80"/>
                        <a:pt x="0" y="95"/>
                      </a:cubicBezTo>
                      <a:cubicBezTo>
                        <a:pt x="4" y="95"/>
                        <a:pt x="18" y="95"/>
                        <a:pt x="38" y="95"/>
                      </a:cubicBezTo>
                      <a:cubicBezTo>
                        <a:pt x="36" y="84"/>
                        <a:pt x="36" y="72"/>
                        <a:pt x="40" y="60"/>
                      </a:cubicBezTo>
                      <a:cubicBezTo>
                        <a:pt x="48" y="39"/>
                        <a:pt x="88" y="8"/>
                        <a:pt x="112" y="36"/>
                      </a:cubicBezTo>
                      <a:cubicBezTo>
                        <a:pt x="119" y="43"/>
                        <a:pt x="132" y="74"/>
                        <a:pt x="99" y="94"/>
                      </a:cubicBezTo>
                      <a:cubicBezTo>
                        <a:pt x="102" y="82"/>
                        <a:pt x="92" y="65"/>
                        <a:pt x="83" y="76"/>
                      </a:cubicBezTo>
                      <a:cubicBezTo>
                        <a:pt x="79" y="80"/>
                        <a:pt x="79" y="89"/>
                        <a:pt x="83" y="97"/>
                      </a:cubicBezTo>
                      <a:cubicBezTo>
                        <a:pt x="101" y="97"/>
                        <a:pt x="119" y="97"/>
                        <a:pt x="136" y="97"/>
                      </a:cubicBezTo>
                      <a:cubicBezTo>
                        <a:pt x="142" y="87"/>
                        <a:pt x="142" y="74"/>
                        <a:pt x="138" y="62"/>
                      </a:cubicBezTo>
                      <a:cubicBezTo>
                        <a:pt x="131" y="41"/>
                        <a:pt x="111" y="19"/>
                        <a:pt x="94" y="0"/>
                      </a:cubicBezTo>
                      <a:cubicBezTo>
                        <a:pt x="84" y="15"/>
                        <a:pt x="68" y="22"/>
                        <a:pt x="52" y="22"/>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7" name="Freeform 1496"/>
                <p:cNvSpPr/>
                <p:nvPr/>
              </p:nvSpPr>
              <p:spPr bwMode="auto">
                <a:xfrm>
                  <a:off x="2450" y="2990"/>
                  <a:ext cx="104" cy="59"/>
                </a:xfrm>
                <a:custGeom>
                  <a:avLst/>
                  <a:gdLst>
                    <a:gd name="T0" fmla="*/ 0 w 44"/>
                    <a:gd name="T1" fmla="*/ 13 h 25"/>
                    <a:gd name="T2" fmla="*/ 40 w 44"/>
                    <a:gd name="T3" fmla="*/ 25 h 25"/>
                    <a:gd name="T4" fmla="*/ 44 w 44"/>
                    <a:gd name="T5" fmla="*/ 12 h 25"/>
                    <a:gd name="T6" fmla="*/ 3 w 44"/>
                    <a:gd name="T7" fmla="*/ 0 h 25"/>
                    <a:gd name="T8" fmla="*/ 0 w 44"/>
                    <a:gd name="T9" fmla="*/ 13 h 25"/>
                  </a:gdLst>
                  <a:ahLst/>
                  <a:cxnLst>
                    <a:cxn ang="0">
                      <a:pos x="T0" y="T1"/>
                    </a:cxn>
                    <a:cxn ang="0">
                      <a:pos x="T2" y="T3"/>
                    </a:cxn>
                    <a:cxn ang="0">
                      <a:pos x="T4" y="T5"/>
                    </a:cxn>
                    <a:cxn ang="0">
                      <a:pos x="T6" y="T7"/>
                    </a:cxn>
                    <a:cxn ang="0">
                      <a:pos x="T8" y="T9"/>
                    </a:cxn>
                  </a:cxnLst>
                  <a:rect l="0" t="0" r="r" b="b"/>
                  <a:pathLst>
                    <a:path w="44" h="25">
                      <a:moveTo>
                        <a:pt x="0" y="13"/>
                      </a:moveTo>
                      <a:cubicBezTo>
                        <a:pt x="40" y="25"/>
                        <a:pt x="40" y="25"/>
                        <a:pt x="40" y="25"/>
                      </a:cubicBezTo>
                      <a:cubicBezTo>
                        <a:pt x="41" y="21"/>
                        <a:pt x="42" y="17"/>
                        <a:pt x="44" y="12"/>
                      </a:cubicBezTo>
                      <a:cubicBezTo>
                        <a:pt x="3" y="0"/>
                        <a:pt x="3" y="0"/>
                        <a:pt x="3" y="0"/>
                      </a:cubicBezTo>
                      <a:cubicBezTo>
                        <a:pt x="2" y="4"/>
                        <a:pt x="1" y="9"/>
                        <a:pt x="0" y="13"/>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8" name="Freeform 1497"/>
                <p:cNvSpPr/>
                <p:nvPr/>
              </p:nvSpPr>
              <p:spPr bwMode="auto">
                <a:xfrm>
                  <a:off x="2228" y="2896"/>
                  <a:ext cx="388" cy="925"/>
                </a:xfrm>
                <a:custGeom>
                  <a:avLst/>
                  <a:gdLst>
                    <a:gd name="T0" fmla="*/ 164 w 164"/>
                    <a:gd name="T1" fmla="*/ 359 h 391"/>
                    <a:gd name="T2" fmla="*/ 36 w 164"/>
                    <a:gd name="T3" fmla="*/ 245 h 391"/>
                    <a:gd name="T4" fmla="*/ 70 w 164"/>
                    <a:gd name="T5" fmla="*/ 0 h 391"/>
                    <a:gd name="T6" fmla="*/ 34 w 164"/>
                    <a:gd name="T7" fmla="*/ 20 h 391"/>
                    <a:gd name="T8" fmla="*/ 25 w 164"/>
                    <a:gd name="T9" fmla="*/ 100 h 391"/>
                    <a:gd name="T10" fmla="*/ 14 w 164"/>
                    <a:gd name="T11" fmla="*/ 258 h 391"/>
                    <a:gd name="T12" fmla="*/ 154 w 164"/>
                    <a:gd name="T13" fmla="*/ 391 h 391"/>
                    <a:gd name="T14" fmla="*/ 164 w 164"/>
                    <a:gd name="T15" fmla="*/ 359 h 3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391">
                      <a:moveTo>
                        <a:pt x="164" y="359"/>
                      </a:moveTo>
                      <a:cubicBezTo>
                        <a:pt x="106" y="358"/>
                        <a:pt x="48" y="299"/>
                        <a:pt x="36" y="245"/>
                      </a:cubicBezTo>
                      <a:cubicBezTo>
                        <a:pt x="17" y="160"/>
                        <a:pt x="86" y="64"/>
                        <a:pt x="70" y="0"/>
                      </a:cubicBezTo>
                      <a:cubicBezTo>
                        <a:pt x="56" y="8"/>
                        <a:pt x="43" y="15"/>
                        <a:pt x="34" y="20"/>
                      </a:cubicBezTo>
                      <a:cubicBezTo>
                        <a:pt x="39" y="35"/>
                        <a:pt x="32" y="72"/>
                        <a:pt x="25" y="100"/>
                      </a:cubicBezTo>
                      <a:cubicBezTo>
                        <a:pt x="11" y="155"/>
                        <a:pt x="0" y="200"/>
                        <a:pt x="14" y="258"/>
                      </a:cubicBezTo>
                      <a:cubicBezTo>
                        <a:pt x="27" y="318"/>
                        <a:pt x="87" y="378"/>
                        <a:pt x="154" y="391"/>
                      </a:cubicBezTo>
                      <a:cubicBezTo>
                        <a:pt x="157" y="380"/>
                        <a:pt x="160" y="369"/>
                        <a:pt x="164" y="359"/>
                      </a:cubicBezTo>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9" name="Freeform 1498"/>
                <p:cNvSpPr/>
                <p:nvPr/>
              </p:nvSpPr>
              <p:spPr bwMode="auto">
                <a:xfrm>
                  <a:off x="2526" y="3587"/>
                  <a:ext cx="59" cy="68"/>
                </a:xfrm>
                <a:custGeom>
                  <a:avLst/>
                  <a:gdLst>
                    <a:gd name="T0" fmla="*/ 17 w 25"/>
                    <a:gd name="T1" fmla="*/ 29 h 29"/>
                    <a:gd name="T2" fmla="*/ 25 w 25"/>
                    <a:gd name="T3" fmla="*/ 15 h 29"/>
                    <a:gd name="T4" fmla="*/ 15 w 25"/>
                    <a:gd name="T5" fmla="*/ 0 h 29"/>
                    <a:gd name="T6" fmla="*/ 0 w 25"/>
                    <a:gd name="T7" fmla="*/ 20 h 29"/>
                    <a:gd name="T8" fmla="*/ 17 w 25"/>
                    <a:gd name="T9" fmla="*/ 29 h 29"/>
                  </a:gdLst>
                  <a:ahLst/>
                  <a:cxnLst>
                    <a:cxn ang="0">
                      <a:pos x="T0" y="T1"/>
                    </a:cxn>
                    <a:cxn ang="0">
                      <a:pos x="T2" y="T3"/>
                    </a:cxn>
                    <a:cxn ang="0">
                      <a:pos x="T4" y="T5"/>
                    </a:cxn>
                    <a:cxn ang="0">
                      <a:pos x="T6" y="T7"/>
                    </a:cxn>
                    <a:cxn ang="0">
                      <a:pos x="T8" y="T9"/>
                    </a:cxn>
                  </a:cxnLst>
                  <a:rect l="0" t="0" r="r" b="b"/>
                  <a:pathLst>
                    <a:path w="25" h="29">
                      <a:moveTo>
                        <a:pt x="17" y="29"/>
                      </a:moveTo>
                      <a:cubicBezTo>
                        <a:pt x="25" y="15"/>
                        <a:pt x="25" y="15"/>
                        <a:pt x="25" y="15"/>
                      </a:cubicBezTo>
                      <a:cubicBezTo>
                        <a:pt x="20" y="10"/>
                        <a:pt x="17" y="5"/>
                        <a:pt x="15" y="0"/>
                      </a:cubicBezTo>
                      <a:cubicBezTo>
                        <a:pt x="0" y="20"/>
                        <a:pt x="0" y="20"/>
                        <a:pt x="0" y="20"/>
                      </a:cubicBezTo>
                      <a:cubicBezTo>
                        <a:pt x="5" y="23"/>
                        <a:pt x="11" y="26"/>
                        <a:pt x="17" y="29"/>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0" name="Freeform 1499"/>
                <p:cNvSpPr/>
                <p:nvPr/>
              </p:nvSpPr>
              <p:spPr bwMode="auto">
                <a:xfrm>
                  <a:off x="2448" y="3466"/>
                  <a:ext cx="149" cy="130"/>
                </a:xfrm>
                <a:custGeom>
                  <a:avLst/>
                  <a:gdLst>
                    <a:gd name="T0" fmla="*/ 63 w 63"/>
                    <a:gd name="T1" fmla="*/ 3 h 55"/>
                    <a:gd name="T2" fmla="*/ 49 w 63"/>
                    <a:gd name="T3" fmla="*/ 0 h 55"/>
                    <a:gd name="T4" fmla="*/ 0 w 63"/>
                    <a:gd name="T5" fmla="*/ 39 h 55"/>
                    <a:gd name="T6" fmla="*/ 14 w 63"/>
                    <a:gd name="T7" fmla="*/ 55 h 55"/>
                    <a:gd name="T8" fmla="*/ 53 w 63"/>
                    <a:gd name="T9" fmla="*/ 16 h 55"/>
                    <a:gd name="T10" fmla="*/ 63 w 63"/>
                    <a:gd name="T11" fmla="*/ 3 h 55"/>
                  </a:gdLst>
                  <a:ahLst/>
                  <a:cxnLst>
                    <a:cxn ang="0">
                      <a:pos x="T0" y="T1"/>
                    </a:cxn>
                    <a:cxn ang="0">
                      <a:pos x="T2" y="T3"/>
                    </a:cxn>
                    <a:cxn ang="0">
                      <a:pos x="T4" y="T5"/>
                    </a:cxn>
                    <a:cxn ang="0">
                      <a:pos x="T6" y="T7"/>
                    </a:cxn>
                    <a:cxn ang="0">
                      <a:pos x="T8" y="T9"/>
                    </a:cxn>
                    <a:cxn ang="0">
                      <a:pos x="T10" y="T11"/>
                    </a:cxn>
                  </a:cxnLst>
                  <a:rect l="0" t="0" r="r" b="b"/>
                  <a:pathLst>
                    <a:path w="63" h="55">
                      <a:moveTo>
                        <a:pt x="63" y="3"/>
                      </a:moveTo>
                      <a:cubicBezTo>
                        <a:pt x="58" y="3"/>
                        <a:pt x="53" y="2"/>
                        <a:pt x="49" y="0"/>
                      </a:cubicBezTo>
                      <a:cubicBezTo>
                        <a:pt x="0" y="39"/>
                        <a:pt x="0" y="39"/>
                        <a:pt x="0" y="39"/>
                      </a:cubicBezTo>
                      <a:cubicBezTo>
                        <a:pt x="4" y="45"/>
                        <a:pt x="8" y="50"/>
                        <a:pt x="14" y="55"/>
                      </a:cubicBezTo>
                      <a:cubicBezTo>
                        <a:pt x="53" y="16"/>
                        <a:pt x="53" y="16"/>
                        <a:pt x="53" y="16"/>
                      </a:cubicBezTo>
                      <a:cubicBezTo>
                        <a:pt x="55" y="10"/>
                        <a:pt x="59" y="6"/>
                        <a:pt x="63" y="3"/>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1" name="Freeform 1500"/>
                <p:cNvSpPr/>
                <p:nvPr/>
              </p:nvSpPr>
              <p:spPr bwMode="auto">
                <a:xfrm>
                  <a:off x="2365" y="1150"/>
                  <a:ext cx="78" cy="104"/>
                </a:xfrm>
                <a:custGeom>
                  <a:avLst/>
                  <a:gdLst>
                    <a:gd name="T0" fmla="*/ 33 w 33"/>
                    <a:gd name="T1" fmla="*/ 42 h 44"/>
                    <a:gd name="T2" fmla="*/ 7 w 33"/>
                    <a:gd name="T3" fmla="*/ 0 h 44"/>
                    <a:gd name="T4" fmla="*/ 0 w 33"/>
                    <a:gd name="T5" fmla="*/ 2 h 44"/>
                    <a:gd name="T6" fmla="*/ 26 w 33"/>
                    <a:gd name="T7" fmla="*/ 44 h 44"/>
                    <a:gd name="T8" fmla="*/ 33 w 33"/>
                    <a:gd name="T9" fmla="*/ 42 h 44"/>
                  </a:gdLst>
                  <a:ahLst/>
                  <a:cxnLst>
                    <a:cxn ang="0">
                      <a:pos x="T0" y="T1"/>
                    </a:cxn>
                    <a:cxn ang="0">
                      <a:pos x="T2" y="T3"/>
                    </a:cxn>
                    <a:cxn ang="0">
                      <a:pos x="T4" y="T5"/>
                    </a:cxn>
                    <a:cxn ang="0">
                      <a:pos x="T6" y="T7"/>
                    </a:cxn>
                    <a:cxn ang="0">
                      <a:pos x="T8" y="T9"/>
                    </a:cxn>
                  </a:cxnLst>
                  <a:rect l="0" t="0" r="r" b="b"/>
                  <a:pathLst>
                    <a:path w="33" h="44">
                      <a:moveTo>
                        <a:pt x="33" y="42"/>
                      </a:moveTo>
                      <a:cubicBezTo>
                        <a:pt x="7" y="0"/>
                        <a:pt x="7" y="0"/>
                        <a:pt x="7" y="0"/>
                      </a:cubicBezTo>
                      <a:cubicBezTo>
                        <a:pt x="0" y="2"/>
                        <a:pt x="0" y="2"/>
                        <a:pt x="0" y="2"/>
                      </a:cubicBezTo>
                      <a:cubicBezTo>
                        <a:pt x="26" y="44"/>
                        <a:pt x="26" y="44"/>
                        <a:pt x="26" y="44"/>
                      </a:cubicBezTo>
                      <a:cubicBezTo>
                        <a:pt x="28" y="43"/>
                        <a:pt x="30" y="42"/>
                        <a:pt x="33" y="42"/>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2" name="Freeform 1501"/>
                <p:cNvSpPr/>
                <p:nvPr/>
              </p:nvSpPr>
              <p:spPr bwMode="auto">
                <a:xfrm>
                  <a:off x="2429" y="3149"/>
                  <a:ext cx="135" cy="187"/>
                </a:xfrm>
                <a:custGeom>
                  <a:avLst/>
                  <a:gdLst>
                    <a:gd name="T0" fmla="*/ 57 w 57"/>
                    <a:gd name="T1" fmla="*/ 16 h 79"/>
                    <a:gd name="T2" fmla="*/ 50 w 57"/>
                    <a:gd name="T3" fmla="*/ 0 h 79"/>
                    <a:gd name="T4" fmla="*/ 25 w 57"/>
                    <a:gd name="T5" fmla="*/ 79 h 79"/>
                    <a:gd name="T6" fmla="*/ 37 w 57"/>
                    <a:gd name="T7" fmla="*/ 71 h 79"/>
                    <a:gd name="T8" fmla="*/ 57 w 57"/>
                    <a:gd name="T9" fmla="*/ 16 h 79"/>
                  </a:gdLst>
                  <a:ahLst/>
                  <a:cxnLst>
                    <a:cxn ang="0">
                      <a:pos x="T0" y="T1"/>
                    </a:cxn>
                    <a:cxn ang="0">
                      <a:pos x="T2" y="T3"/>
                    </a:cxn>
                    <a:cxn ang="0">
                      <a:pos x="T4" y="T5"/>
                    </a:cxn>
                    <a:cxn ang="0">
                      <a:pos x="T6" y="T7"/>
                    </a:cxn>
                    <a:cxn ang="0">
                      <a:pos x="T8" y="T9"/>
                    </a:cxn>
                  </a:cxnLst>
                  <a:rect l="0" t="0" r="r" b="b"/>
                  <a:pathLst>
                    <a:path w="57" h="79">
                      <a:moveTo>
                        <a:pt x="57" y="16"/>
                      </a:moveTo>
                      <a:cubicBezTo>
                        <a:pt x="54" y="11"/>
                        <a:pt x="52" y="6"/>
                        <a:pt x="50" y="0"/>
                      </a:cubicBezTo>
                      <a:cubicBezTo>
                        <a:pt x="19" y="3"/>
                        <a:pt x="0" y="51"/>
                        <a:pt x="25" y="79"/>
                      </a:cubicBezTo>
                      <a:cubicBezTo>
                        <a:pt x="28" y="76"/>
                        <a:pt x="32" y="73"/>
                        <a:pt x="37" y="71"/>
                      </a:cubicBezTo>
                      <a:cubicBezTo>
                        <a:pt x="28" y="54"/>
                        <a:pt x="37" y="25"/>
                        <a:pt x="57" y="16"/>
                      </a:cubicBezTo>
                      <a:close/>
                    </a:path>
                  </a:pathLst>
                </a:custGeom>
                <a:solidFill>
                  <a:srgbClr val="AC9E8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3" name="Freeform 1502"/>
                <p:cNvSpPr/>
                <p:nvPr/>
              </p:nvSpPr>
              <p:spPr bwMode="auto">
                <a:xfrm>
                  <a:off x="2358" y="492"/>
                  <a:ext cx="59" cy="57"/>
                </a:xfrm>
                <a:custGeom>
                  <a:avLst/>
                  <a:gdLst>
                    <a:gd name="T0" fmla="*/ 0 w 25"/>
                    <a:gd name="T1" fmla="*/ 16 h 24"/>
                    <a:gd name="T2" fmla="*/ 11 w 25"/>
                    <a:gd name="T3" fmla="*/ 24 h 24"/>
                    <a:gd name="T4" fmla="*/ 25 w 25"/>
                    <a:gd name="T5" fmla="*/ 5 h 24"/>
                    <a:gd name="T6" fmla="*/ 14 w 25"/>
                    <a:gd name="T7" fmla="*/ 0 h 24"/>
                    <a:gd name="T8" fmla="*/ 0 w 25"/>
                    <a:gd name="T9" fmla="*/ 16 h 24"/>
                  </a:gdLst>
                  <a:ahLst/>
                  <a:cxnLst>
                    <a:cxn ang="0">
                      <a:pos x="T0" y="T1"/>
                    </a:cxn>
                    <a:cxn ang="0">
                      <a:pos x="T2" y="T3"/>
                    </a:cxn>
                    <a:cxn ang="0">
                      <a:pos x="T4" y="T5"/>
                    </a:cxn>
                    <a:cxn ang="0">
                      <a:pos x="T6" y="T7"/>
                    </a:cxn>
                    <a:cxn ang="0">
                      <a:pos x="T8" y="T9"/>
                    </a:cxn>
                  </a:cxnLst>
                  <a:rect l="0" t="0" r="r" b="b"/>
                  <a:pathLst>
                    <a:path w="25" h="24">
                      <a:moveTo>
                        <a:pt x="0" y="16"/>
                      </a:moveTo>
                      <a:cubicBezTo>
                        <a:pt x="3" y="20"/>
                        <a:pt x="7" y="22"/>
                        <a:pt x="11" y="24"/>
                      </a:cubicBezTo>
                      <a:cubicBezTo>
                        <a:pt x="16" y="18"/>
                        <a:pt x="21" y="12"/>
                        <a:pt x="25" y="5"/>
                      </a:cubicBezTo>
                      <a:cubicBezTo>
                        <a:pt x="21" y="4"/>
                        <a:pt x="18" y="2"/>
                        <a:pt x="14" y="0"/>
                      </a:cubicBezTo>
                      <a:cubicBezTo>
                        <a:pt x="11" y="6"/>
                        <a:pt x="6" y="12"/>
                        <a:pt x="0" y="16"/>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4" name="Freeform 1503"/>
                <p:cNvSpPr/>
                <p:nvPr/>
              </p:nvSpPr>
              <p:spPr bwMode="auto">
                <a:xfrm>
                  <a:off x="2403" y="1573"/>
                  <a:ext cx="69" cy="69"/>
                </a:xfrm>
                <a:custGeom>
                  <a:avLst/>
                  <a:gdLst>
                    <a:gd name="T0" fmla="*/ 29 w 29"/>
                    <a:gd name="T1" fmla="*/ 5 h 29"/>
                    <a:gd name="T2" fmla="*/ 0 w 29"/>
                    <a:gd name="T3" fmla="*/ 0 h 29"/>
                    <a:gd name="T4" fmla="*/ 17 w 29"/>
                    <a:gd name="T5" fmla="*/ 28 h 29"/>
                    <a:gd name="T6" fmla="*/ 23 w 29"/>
                    <a:gd name="T7" fmla="*/ 29 h 29"/>
                    <a:gd name="T8" fmla="*/ 29 w 29"/>
                    <a:gd name="T9" fmla="*/ 5 h 29"/>
                  </a:gdLst>
                  <a:ahLst/>
                  <a:cxnLst>
                    <a:cxn ang="0">
                      <a:pos x="T0" y="T1"/>
                    </a:cxn>
                    <a:cxn ang="0">
                      <a:pos x="T2" y="T3"/>
                    </a:cxn>
                    <a:cxn ang="0">
                      <a:pos x="T4" y="T5"/>
                    </a:cxn>
                    <a:cxn ang="0">
                      <a:pos x="T6" y="T7"/>
                    </a:cxn>
                    <a:cxn ang="0">
                      <a:pos x="T8" y="T9"/>
                    </a:cxn>
                  </a:cxnLst>
                  <a:rect l="0" t="0" r="r" b="b"/>
                  <a:pathLst>
                    <a:path w="29" h="29">
                      <a:moveTo>
                        <a:pt x="29" y="5"/>
                      </a:moveTo>
                      <a:cubicBezTo>
                        <a:pt x="21" y="4"/>
                        <a:pt x="11" y="2"/>
                        <a:pt x="0" y="0"/>
                      </a:cubicBezTo>
                      <a:cubicBezTo>
                        <a:pt x="5" y="10"/>
                        <a:pt x="11" y="19"/>
                        <a:pt x="17" y="28"/>
                      </a:cubicBezTo>
                      <a:cubicBezTo>
                        <a:pt x="19" y="28"/>
                        <a:pt x="21" y="29"/>
                        <a:pt x="23" y="29"/>
                      </a:cubicBezTo>
                      <a:cubicBezTo>
                        <a:pt x="25" y="22"/>
                        <a:pt x="27" y="14"/>
                        <a:pt x="29" y="5"/>
                      </a:cubicBezTo>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5" name="Freeform 1504"/>
                <p:cNvSpPr/>
                <p:nvPr/>
              </p:nvSpPr>
              <p:spPr bwMode="auto">
                <a:xfrm>
                  <a:off x="2441" y="3031"/>
                  <a:ext cx="102" cy="59"/>
                </a:xfrm>
                <a:custGeom>
                  <a:avLst/>
                  <a:gdLst>
                    <a:gd name="T0" fmla="*/ 0 w 43"/>
                    <a:gd name="T1" fmla="*/ 12 h 25"/>
                    <a:gd name="T2" fmla="*/ 42 w 43"/>
                    <a:gd name="T3" fmla="*/ 25 h 25"/>
                    <a:gd name="T4" fmla="*/ 43 w 43"/>
                    <a:gd name="T5" fmla="*/ 12 h 25"/>
                    <a:gd name="T6" fmla="*/ 3 w 43"/>
                    <a:gd name="T7" fmla="*/ 0 h 25"/>
                    <a:gd name="T8" fmla="*/ 0 w 43"/>
                    <a:gd name="T9" fmla="*/ 12 h 25"/>
                  </a:gdLst>
                  <a:ahLst/>
                  <a:cxnLst>
                    <a:cxn ang="0">
                      <a:pos x="T0" y="T1"/>
                    </a:cxn>
                    <a:cxn ang="0">
                      <a:pos x="T2" y="T3"/>
                    </a:cxn>
                    <a:cxn ang="0">
                      <a:pos x="T4" y="T5"/>
                    </a:cxn>
                    <a:cxn ang="0">
                      <a:pos x="T6" y="T7"/>
                    </a:cxn>
                    <a:cxn ang="0">
                      <a:pos x="T8" y="T9"/>
                    </a:cxn>
                  </a:cxnLst>
                  <a:rect l="0" t="0" r="r" b="b"/>
                  <a:pathLst>
                    <a:path w="43" h="25">
                      <a:moveTo>
                        <a:pt x="0" y="12"/>
                      </a:moveTo>
                      <a:cubicBezTo>
                        <a:pt x="42" y="25"/>
                        <a:pt x="42" y="25"/>
                        <a:pt x="42" y="25"/>
                      </a:cubicBezTo>
                      <a:cubicBezTo>
                        <a:pt x="42" y="21"/>
                        <a:pt x="42" y="16"/>
                        <a:pt x="43" y="12"/>
                      </a:cubicBezTo>
                      <a:cubicBezTo>
                        <a:pt x="3" y="0"/>
                        <a:pt x="3" y="0"/>
                        <a:pt x="3" y="0"/>
                      </a:cubicBezTo>
                      <a:cubicBezTo>
                        <a:pt x="2" y="4"/>
                        <a:pt x="1" y="8"/>
                        <a:pt x="0" y="12"/>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6" name="Freeform 1505"/>
                <p:cNvSpPr/>
                <p:nvPr/>
              </p:nvSpPr>
              <p:spPr bwMode="auto">
                <a:xfrm>
                  <a:off x="2429" y="3068"/>
                  <a:ext cx="116" cy="64"/>
                </a:xfrm>
                <a:custGeom>
                  <a:avLst/>
                  <a:gdLst>
                    <a:gd name="T0" fmla="*/ 0 w 49"/>
                    <a:gd name="T1" fmla="*/ 13 h 27"/>
                    <a:gd name="T2" fmla="*/ 49 w 49"/>
                    <a:gd name="T3" fmla="*/ 27 h 27"/>
                    <a:gd name="T4" fmla="*/ 47 w 49"/>
                    <a:gd name="T5" fmla="*/ 13 h 27"/>
                    <a:gd name="T6" fmla="*/ 4 w 49"/>
                    <a:gd name="T7" fmla="*/ 0 h 27"/>
                    <a:gd name="T8" fmla="*/ 0 w 49"/>
                    <a:gd name="T9" fmla="*/ 13 h 27"/>
                  </a:gdLst>
                  <a:ahLst/>
                  <a:cxnLst>
                    <a:cxn ang="0">
                      <a:pos x="T0" y="T1"/>
                    </a:cxn>
                    <a:cxn ang="0">
                      <a:pos x="T2" y="T3"/>
                    </a:cxn>
                    <a:cxn ang="0">
                      <a:pos x="T4" y="T5"/>
                    </a:cxn>
                    <a:cxn ang="0">
                      <a:pos x="T6" y="T7"/>
                    </a:cxn>
                    <a:cxn ang="0">
                      <a:pos x="T8" y="T9"/>
                    </a:cxn>
                  </a:cxnLst>
                  <a:rect l="0" t="0" r="r" b="b"/>
                  <a:pathLst>
                    <a:path w="49" h="27">
                      <a:moveTo>
                        <a:pt x="0" y="13"/>
                      </a:moveTo>
                      <a:cubicBezTo>
                        <a:pt x="49" y="27"/>
                        <a:pt x="49" y="27"/>
                        <a:pt x="49" y="27"/>
                      </a:cubicBezTo>
                      <a:cubicBezTo>
                        <a:pt x="48" y="23"/>
                        <a:pt x="47" y="18"/>
                        <a:pt x="47" y="13"/>
                      </a:cubicBezTo>
                      <a:cubicBezTo>
                        <a:pt x="4" y="0"/>
                        <a:pt x="4" y="0"/>
                        <a:pt x="4" y="0"/>
                      </a:cubicBezTo>
                      <a:cubicBezTo>
                        <a:pt x="3" y="4"/>
                        <a:pt x="1" y="8"/>
                        <a:pt x="0" y="13"/>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7" name="Freeform 1506"/>
                <p:cNvSpPr/>
                <p:nvPr/>
              </p:nvSpPr>
              <p:spPr bwMode="auto">
                <a:xfrm>
                  <a:off x="2457" y="2829"/>
                  <a:ext cx="71" cy="45"/>
                </a:xfrm>
                <a:custGeom>
                  <a:avLst/>
                  <a:gdLst>
                    <a:gd name="T0" fmla="*/ 1 w 30"/>
                    <a:gd name="T1" fmla="*/ 19 h 19"/>
                    <a:gd name="T2" fmla="*/ 30 w 30"/>
                    <a:gd name="T3" fmla="*/ 18 h 19"/>
                    <a:gd name="T4" fmla="*/ 23 w 30"/>
                    <a:gd name="T5" fmla="*/ 0 h 19"/>
                    <a:gd name="T6" fmla="*/ 0 w 30"/>
                    <a:gd name="T7" fmla="*/ 12 h 19"/>
                    <a:gd name="T8" fmla="*/ 1 w 30"/>
                    <a:gd name="T9" fmla="*/ 19 h 19"/>
                  </a:gdLst>
                  <a:ahLst/>
                  <a:cxnLst>
                    <a:cxn ang="0">
                      <a:pos x="T0" y="T1"/>
                    </a:cxn>
                    <a:cxn ang="0">
                      <a:pos x="T2" y="T3"/>
                    </a:cxn>
                    <a:cxn ang="0">
                      <a:pos x="T4" y="T5"/>
                    </a:cxn>
                    <a:cxn ang="0">
                      <a:pos x="T6" y="T7"/>
                    </a:cxn>
                    <a:cxn ang="0">
                      <a:pos x="T8" y="T9"/>
                    </a:cxn>
                  </a:cxnLst>
                  <a:rect l="0" t="0" r="r" b="b"/>
                  <a:pathLst>
                    <a:path w="30" h="19">
                      <a:moveTo>
                        <a:pt x="1" y="19"/>
                      </a:moveTo>
                      <a:cubicBezTo>
                        <a:pt x="30" y="18"/>
                        <a:pt x="30" y="18"/>
                        <a:pt x="30" y="18"/>
                      </a:cubicBezTo>
                      <a:cubicBezTo>
                        <a:pt x="27" y="12"/>
                        <a:pt x="25" y="6"/>
                        <a:pt x="23" y="0"/>
                      </a:cubicBezTo>
                      <a:cubicBezTo>
                        <a:pt x="15" y="4"/>
                        <a:pt x="8" y="8"/>
                        <a:pt x="0" y="12"/>
                      </a:cubicBezTo>
                      <a:cubicBezTo>
                        <a:pt x="1" y="14"/>
                        <a:pt x="1" y="16"/>
                        <a:pt x="1" y="19"/>
                      </a:cubicBezTo>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8" name="Freeform 1507"/>
                <p:cNvSpPr/>
                <p:nvPr/>
              </p:nvSpPr>
              <p:spPr bwMode="auto">
                <a:xfrm>
                  <a:off x="2486" y="3525"/>
                  <a:ext cx="78" cy="104"/>
                </a:xfrm>
                <a:custGeom>
                  <a:avLst/>
                  <a:gdLst>
                    <a:gd name="T0" fmla="*/ 14 w 33"/>
                    <a:gd name="T1" fmla="*/ 44 h 44"/>
                    <a:gd name="T2" fmla="*/ 31 w 33"/>
                    <a:gd name="T3" fmla="*/ 21 h 44"/>
                    <a:gd name="T4" fmla="*/ 33 w 33"/>
                    <a:gd name="T5" fmla="*/ 0 h 44"/>
                    <a:gd name="T6" fmla="*/ 0 w 33"/>
                    <a:gd name="T7" fmla="*/ 33 h 44"/>
                    <a:gd name="T8" fmla="*/ 14 w 33"/>
                    <a:gd name="T9" fmla="*/ 44 h 44"/>
                  </a:gdLst>
                  <a:ahLst/>
                  <a:cxnLst>
                    <a:cxn ang="0">
                      <a:pos x="T0" y="T1"/>
                    </a:cxn>
                    <a:cxn ang="0">
                      <a:pos x="T2" y="T3"/>
                    </a:cxn>
                    <a:cxn ang="0">
                      <a:pos x="T4" y="T5"/>
                    </a:cxn>
                    <a:cxn ang="0">
                      <a:pos x="T6" y="T7"/>
                    </a:cxn>
                    <a:cxn ang="0">
                      <a:pos x="T8" y="T9"/>
                    </a:cxn>
                  </a:cxnLst>
                  <a:rect l="0" t="0" r="r" b="b"/>
                  <a:pathLst>
                    <a:path w="33" h="44">
                      <a:moveTo>
                        <a:pt x="14" y="44"/>
                      </a:moveTo>
                      <a:cubicBezTo>
                        <a:pt x="31" y="21"/>
                        <a:pt x="31" y="21"/>
                        <a:pt x="31" y="21"/>
                      </a:cubicBezTo>
                      <a:cubicBezTo>
                        <a:pt x="30" y="14"/>
                        <a:pt x="31" y="7"/>
                        <a:pt x="33" y="0"/>
                      </a:cubicBezTo>
                      <a:cubicBezTo>
                        <a:pt x="0" y="33"/>
                        <a:pt x="0" y="33"/>
                        <a:pt x="0" y="33"/>
                      </a:cubicBezTo>
                      <a:cubicBezTo>
                        <a:pt x="5" y="37"/>
                        <a:pt x="9" y="40"/>
                        <a:pt x="14" y="44"/>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9" name="Freeform 1508"/>
                <p:cNvSpPr/>
                <p:nvPr/>
              </p:nvSpPr>
              <p:spPr bwMode="auto">
                <a:xfrm>
                  <a:off x="2420" y="3447"/>
                  <a:ext cx="134" cy="104"/>
                </a:xfrm>
                <a:custGeom>
                  <a:avLst/>
                  <a:gdLst>
                    <a:gd name="T0" fmla="*/ 0 w 57"/>
                    <a:gd name="T1" fmla="*/ 29 h 44"/>
                    <a:gd name="T2" fmla="*/ 9 w 57"/>
                    <a:gd name="T3" fmla="*/ 44 h 44"/>
                    <a:gd name="T4" fmla="*/ 57 w 57"/>
                    <a:gd name="T5" fmla="*/ 7 h 44"/>
                    <a:gd name="T6" fmla="*/ 44 w 57"/>
                    <a:gd name="T7" fmla="*/ 0 h 44"/>
                    <a:gd name="T8" fmla="*/ 0 w 57"/>
                    <a:gd name="T9" fmla="*/ 29 h 44"/>
                  </a:gdLst>
                  <a:ahLst/>
                  <a:cxnLst>
                    <a:cxn ang="0">
                      <a:pos x="T0" y="T1"/>
                    </a:cxn>
                    <a:cxn ang="0">
                      <a:pos x="T2" y="T3"/>
                    </a:cxn>
                    <a:cxn ang="0">
                      <a:pos x="T4" y="T5"/>
                    </a:cxn>
                    <a:cxn ang="0">
                      <a:pos x="T6" y="T7"/>
                    </a:cxn>
                    <a:cxn ang="0">
                      <a:pos x="T8" y="T9"/>
                    </a:cxn>
                  </a:cxnLst>
                  <a:rect l="0" t="0" r="r" b="b"/>
                  <a:pathLst>
                    <a:path w="57" h="44">
                      <a:moveTo>
                        <a:pt x="0" y="29"/>
                      </a:moveTo>
                      <a:cubicBezTo>
                        <a:pt x="2" y="34"/>
                        <a:pt x="6" y="39"/>
                        <a:pt x="9" y="44"/>
                      </a:cubicBezTo>
                      <a:cubicBezTo>
                        <a:pt x="57" y="7"/>
                        <a:pt x="57" y="7"/>
                        <a:pt x="57" y="7"/>
                      </a:cubicBezTo>
                      <a:cubicBezTo>
                        <a:pt x="52" y="5"/>
                        <a:pt x="48" y="3"/>
                        <a:pt x="44" y="0"/>
                      </a:cubicBezTo>
                      <a:lnTo>
                        <a:pt x="0" y="29"/>
                      </a:ln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0" name="Freeform 1509"/>
                <p:cNvSpPr/>
                <p:nvPr/>
              </p:nvSpPr>
              <p:spPr bwMode="auto">
                <a:xfrm>
                  <a:off x="2417" y="3106"/>
                  <a:ext cx="116" cy="52"/>
                </a:xfrm>
                <a:custGeom>
                  <a:avLst/>
                  <a:gdLst>
                    <a:gd name="T0" fmla="*/ 0 w 49"/>
                    <a:gd name="T1" fmla="*/ 12 h 22"/>
                    <a:gd name="T2" fmla="*/ 33 w 49"/>
                    <a:gd name="T3" fmla="*/ 22 h 22"/>
                    <a:gd name="T4" fmla="*/ 49 w 49"/>
                    <a:gd name="T5" fmla="*/ 14 h 22"/>
                    <a:gd name="T6" fmla="*/ 4 w 49"/>
                    <a:gd name="T7" fmla="*/ 0 h 22"/>
                    <a:gd name="T8" fmla="*/ 0 w 49"/>
                    <a:gd name="T9" fmla="*/ 12 h 22"/>
                  </a:gdLst>
                  <a:ahLst/>
                  <a:cxnLst>
                    <a:cxn ang="0">
                      <a:pos x="T0" y="T1"/>
                    </a:cxn>
                    <a:cxn ang="0">
                      <a:pos x="T2" y="T3"/>
                    </a:cxn>
                    <a:cxn ang="0">
                      <a:pos x="T4" y="T5"/>
                    </a:cxn>
                    <a:cxn ang="0">
                      <a:pos x="T6" y="T7"/>
                    </a:cxn>
                    <a:cxn ang="0">
                      <a:pos x="T8" y="T9"/>
                    </a:cxn>
                  </a:cxnLst>
                  <a:rect l="0" t="0" r="r" b="b"/>
                  <a:pathLst>
                    <a:path w="49" h="22">
                      <a:moveTo>
                        <a:pt x="0" y="12"/>
                      </a:moveTo>
                      <a:cubicBezTo>
                        <a:pt x="33" y="22"/>
                        <a:pt x="33" y="22"/>
                        <a:pt x="33" y="22"/>
                      </a:cubicBezTo>
                      <a:cubicBezTo>
                        <a:pt x="38" y="18"/>
                        <a:pt x="43" y="15"/>
                        <a:pt x="49" y="14"/>
                      </a:cubicBezTo>
                      <a:cubicBezTo>
                        <a:pt x="4" y="0"/>
                        <a:pt x="4" y="0"/>
                        <a:pt x="4" y="0"/>
                      </a:cubicBezTo>
                      <a:cubicBezTo>
                        <a:pt x="3" y="4"/>
                        <a:pt x="2" y="8"/>
                        <a:pt x="0" y="12"/>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1" name="Freeform 1510"/>
                <p:cNvSpPr/>
                <p:nvPr/>
              </p:nvSpPr>
              <p:spPr bwMode="auto">
                <a:xfrm>
                  <a:off x="2162" y="719"/>
                  <a:ext cx="241" cy="372"/>
                </a:xfrm>
                <a:custGeom>
                  <a:avLst/>
                  <a:gdLst>
                    <a:gd name="T0" fmla="*/ 26 w 102"/>
                    <a:gd name="T1" fmla="*/ 0 h 157"/>
                    <a:gd name="T2" fmla="*/ 34 w 102"/>
                    <a:gd name="T3" fmla="*/ 58 h 157"/>
                    <a:gd name="T4" fmla="*/ 41 w 102"/>
                    <a:gd name="T5" fmla="*/ 114 h 157"/>
                    <a:gd name="T6" fmla="*/ 65 w 102"/>
                    <a:gd name="T7" fmla="*/ 157 h 157"/>
                    <a:gd name="T8" fmla="*/ 102 w 102"/>
                    <a:gd name="T9" fmla="*/ 71 h 157"/>
                    <a:gd name="T10" fmla="*/ 91 w 102"/>
                    <a:gd name="T11" fmla="*/ 65 h 157"/>
                    <a:gd name="T12" fmla="*/ 77 w 102"/>
                    <a:gd name="T13" fmla="*/ 93 h 157"/>
                    <a:gd name="T14" fmla="*/ 58 w 102"/>
                    <a:gd name="T15" fmla="*/ 38 h 157"/>
                    <a:gd name="T16" fmla="*/ 97 w 102"/>
                    <a:gd name="T17" fmla="*/ 20 h 157"/>
                    <a:gd name="T18" fmla="*/ 26 w 102"/>
                    <a:gd name="T1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157">
                      <a:moveTo>
                        <a:pt x="26" y="0"/>
                      </a:moveTo>
                      <a:cubicBezTo>
                        <a:pt x="10" y="10"/>
                        <a:pt x="3" y="43"/>
                        <a:pt x="34" y="58"/>
                      </a:cubicBezTo>
                      <a:cubicBezTo>
                        <a:pt x="0" y="72"/>
                        <a:pt x="5" y="114"/>
                        <a:pt x="41" y="114"/>
                      </a:cubicBezTo>
                      <a:cubicBezTo>
                        <a:pt x="18" y="143"/>
                        <a:pt x="48" y="155"/>
                        <a:pt x="65" y="157"/>
                      </a:cubicBezTo>
                      <a:cubicBezTo>
                        <a:pt x="76" y="129"/>
                        <a:pt x="89" y="99"/>
                        <a:pt x="102" y="71"/>
                      </a:cubicBezTo>
                      <a:cubicBezTo>
                        <a:pt x="91" y="65"/>
                        <a:pt x="91" y="65"/>
                        <a:pt x="91" y="65"/>
                      </a:cubicBezTo>
                      <a:cubicBezTo>
                        <a:pt x="77" y="93"/>
                        <a:pt x="77" y="93"/>
                        <a:pt x="77" y="93"/>
                      </a:cubicBezTo>
                      <a:cubicBezTo>
                        <a:pt x="58" y="38"/>
                        <a:pt x="58" y="38"/>
                        <a:pt x="58" y="38"/>
                      </a:cubicBezTo>
                      <a:cubicBezTo>
                        <a:pt x="97" y="20"/>
                        <a:pt x="97" y="20"/>
                        <a:pt x="97" y="20"/>
                      </a:cubicBezTo>
                      <a:cubicBezTo>
                        <a:pt x="72" y="26"/>
                        <a:pt x="45" y="19"/>
                        <a:pt x="26" y="0"/>
                      </a:cubicBezTo>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2" name="Freeform 1511"/>
                <p:cNvSpPr/>
                <p:nvPr/>
              </p:nvSpPr>
              <p:spPr bwMode="auto">
                <a:xfrm>
                  <a:off x="2339" y="1157"/>
                  <a:ext cx="83" cy="104"/>
                </a:xfrm>
                <a:custGeom>
                  <a:avLst/>
                  <a:gdLst>
                    <a:gd name="T0" fmla="*/ 35 w 35"/>
                    <a:gd name="T1" fmla="*/ 42 h 44"/>
                    <a:gd name="T2" fmla="*/ 9 w 35"/>
                    <a:gd name="T3" fmla="*/ 0 h 44"/>
                    <a:gd name="T4" fmla="*/ 0 w 35"/>
                    <a:gd name="T5" fmla="*/ 3 h 44"/>
                    <a:gd name="T6" fmla="*/ 29 w 35"/>
                    <a:gd name="T7" fmla="*/ 44 h 44"/>
                    <a:gd name="T8" fmla="*/ 35 w 35"/>
                    <a:gd name="T9" fmla="*/ 42 h 44"/>
                  </a:gdLst>
                  <a:ahLst/>
                  <a:cxnLst>
                    <a:cxn ang="0">
                      <a:pos x="T0" y="T1"/>
                    </a:cxn>
                    <a:cxn ang="0">
                      <a:pos x="T2" y="T3"/>
                    </a:cxn>
                    <a:cxn ang="0">
                      <a:pos x="T4" y="T5"/>
                    </a:cxn>
                    <a:cxn ang="0">
                      <a:pos x="T6" y="T7"/>
                    </a:cxn>
                    <a:cxn ang="0">
                      <a:pos x="T8" y="T9"/>
                    </a:cxn>
                  </a:cxnLst>
                  <a:rect l="0" t="0" r="r" b="b"/>
                  <a:pathLst>
                    <a:path w="35" h="44">
                      <a:moveTo>
                        <a:pt x="35" y="42"/>
                      </a:moveTo>
                      <a:cubicBezTo>
                        <a:pt x="9" y="0"/>
                        <a:pt x="9" y="0"/>
                        <a:pt x="9" y="0"/>
                      </a:cubicBezTo>
                      <a:cubicBezTo>
                        <a:pt x="0" y="3"/>
                        <a:pt x="0" y="3"/>
                        <a:pt x="0" y="3"/>
                      </a:cubicBezTo>
                      <a:cubicBezTo>
                        <a:pt x="29" y="44"/>
                        <a:pt x="29" y="44"/>
                        <a:pt x="29" y="44"/>
                      </a:cubicBezTo>
                      <a:cubicBezTo>
                        <a:pt x="31" y="43"/>
                        <a:pt x="33" y="43"/>
                        <a:pt x="35" y="42"/>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3" name="Freeform 1512"/>
                <p:cNvSpPr/>
                <p:nvPr/>
              </p:nvSpPr>
              <p:spPr bwMode="auto">
                <a:xfrm>
                  <a:off x="2379" y="2169"/>
                  <a:ext cx="128" cy="176"/>
                </a:xfrm>
                <a:custGeom>
                  <a:avLst/>
                  <a:gdLst>
                    <a:gd name="T0" fmla="*/ 19 w 54"/>
                    <a:gd name="T1" fmla="*/ 0 h 74"/>
                    <a:gd name="T2" fmla="*/ 39 w 54"/>
                    <a:gd name="T3" fmla="*/ 74 h 74"/>
                    <a:gd name="T4" fmla="*/ 54 w 54"/>
                    <a:gd name="T5" fmla="*/ 55 h 74"/>
                    <a:gd name="T6" fmla="*/ 42 w 54"/>
                    <a:gd name="T7" fmla="*/ 15 h 74"/>
                    <a:gd name="T8" fmla="*/ 19 w 54"/>
                    <a:gd name="T9" fmla="*/ 0 h 74"/>
                  </a:gdLst>
                  <a:ahLst/>
                  <a:cxnLst>
                    <a:cxn ang="0">
                      <a:pos x="T0" y="T1"/>
                    </a:cxn>
                    <a:cxn ang="0">
                      <a:pos x="T2" y="T3"/>
                    </a:cxn>
                    <a:cxn ang="0">
                      <a:pos x="T4" y="T5"/>
                    </a:cxn>
                    <a:cxn ang="0">
                      <a:pos x="T6" y="T7"/>
                    </a:cxn>
                    <a:cxn ang="0">
                      <a:pos x="T8" y="T9"/>
                    </a:cxn>
                  </a:cxnLst>
                  <a:rect l="0" t="0" r="r" b="b"/>
                  <a:pathLst>
                    <a:path w="54" h="74">
                      <a:moveTo>
                        <a:pt x="19" y="0"/>
                      </a:moveTo>
                      <a:cubicBezTo>
                        <a:pt x="0" y="26"/>
                        <a:pt x="10" y="62"/>
                        <a:pt x="39" y="74"/>
                      </a:cubicBezTo>
                      <a:cubicBezTo>
                        <a:pt x="44" y="68"/>
                        <a:pt x="48" y="61"/>
                        <a:pt x="54" y="55"/>
                      </a:cubicBezTo>
                      <a:cubicBezTo>
                        <a:pt x="39" y="44"/>
                        <a:pt x="35" y="29"/>
                        <a:pt x="42" y="15"/>
                      </a:cubicBezTo>
                      <a:cubicBezTo>
                        <a:pt x="34" y="11"/>
                        <a:pt x="26" y="6"/>
                        <a:pt x="19" y="0"/>
                      </a:cubicBezTo>
                    </a:path>
                  </a:pathLst>
                </a:custGeom>
                <a:solidFill>
                  <a:srgbClr val="C5993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4" name="Freeform 1513"/>
                <p:cNvSpPr/>
                <p:nvPr/>
              </p:nvSpPr>
              <p:spPr bwMode="auto">
                <a:xfrm>
                  <a:off x="2481" y="2652"/>
                  <a:ext cx="21" cy="31"/>
                </a:xfrm>
                <a:custGeom>
                  <a:avLst/>
                  <a:gdLst>
                    <a:gd name="T0" fmla="*/ 9 w 9"/>
                    <a:gd name="T1" fmla="*/ 0 h 13"/>
                    <a:gd name="T2" fmla="*/ 0 w 9"/>
                    <a:gd name="T3" fmla="*/ 7 h 13"/>
                    <a:gd name="T4" fmla="*/ 6 w 9"/>
                    <a:gd name="T5" fmla="*/ 13 h 13"/>
                    <a:gd name="T6" fmla="*/ 9 w 9"/>
                    <a:gd name="T7" fmla="*/ 0 h 13"/>
                  </a:gdLst>
                  <a:ahLst/>
                  <a:cxnLst>
                    <a:cxn ang="0">
                      <a:pos x="T0" y="T1"/>
                    </a:cxn>
                    <a:cxn ang="0">
                      <a:pos x="T2" y="T3"/>
                    </a:cxn>
                    <a:cxn ang="0">
                      <a:pos x="T4" y="T5"/>
                    </a:cxn>
                    <a:cxn ang="0">
                      <a:pos x="T6" y="T7"/>
                    </a:cxn>
                  </a:cxnLst>
                  <a:rect l="0" t="0" r="r" b="b"/>
                  <a:pathLst>
                    <a:path w="9" h="13">
                      <a:moveTo>
                        <a:pt x="9" y="0"/>
                      </a:moveTo>
                      <a:cubicBezTo>
                        <a:pt x="6" y="3"/>
                        <a:pt x="3" y="5"/>
                        <a:pt x="0" y="7"/>
                      </a:cubicBezTo>
                      <a:cubicBezTo>
                        <a:pt x="2" y="9"/>
                        <a:pt x="4" y="11"/>
                        <a:pt x="6" y="13"/>
                      </a:cubicBezTo>
                      <a:cubicBezTo>
                        <a:pt x="7" y="9"/>
                        <a:pt x="8" y="5"/>
                        <a:pt x="9" y="0"/>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5" name="Freeform 1514"/>
                <p:cNvSpPr/>
                <p:nvPr/>
              </p:nvSpPr>
              <p:spPr bwMode="auto">
                <a:xfrm>
                  <a:off x="2245" y="2330"/>
                  <a:ext cx="269" cy="305"/>
                </a:xfrm>
                <a:custGeom>
                  <a:avLst/>
                  <a:gdLst>
                    <a:gd name="T0" fmla="*/ 41 w 114"/>
                    <a:gd name="T1" fmla="*/ 119 h 129"/>
                    <a:gd name="T2" fmla="*/ 114 w 114"/>
                    <a:gd name="T3" fmla="*/ 92 h 129"/>
                    <a:gd name="T4" fmla="*/ 99 w 114"/>
                    <a:gd name="T5" fmla="*/ 82 h 129"/>
                    <a:gd name="T6" fmla="*/ 39 w 114"/>
                    <a:gd name="T7" fmla="*/ 87 h 129"/>
                    <a:gd name="T8" fmla="*/ 36 w 114"/>
                    <a:gd name="T9" fmla="*/ 13 h 129"/>
                    <a:gd name="T10" fmla="*/ 29 w 114"/>
                    <a:gd name="T11" fmla="*/ 0 h 129"/>
                    <a:gd name="T12" fmla="*/ 4 w 114"/>
                    <a:gd name="T13" fmla="*/ 68 h 129"/>
                    <a:gd name="T14" fmla="*/ 41 w 114"/>
                    <a:gd name="T15" fmla="*/ 119 h 1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 h="129">
                      <a:moveTo>
                        <a:pt x="41" y="119"/>
                      </a:moveTo>
                      <a:cubicBezTo>
                        <a:pt x="63" y="128"/>
                        <a:pt x="95" y="129"/>
                        <a:pt x="114" y="92"/>
                      </a:cubicBezTo>
                      <a:cubicBezTo>
                        <a:pt x="109" y="89"/>
                        <a:pt x="104" y="85"/>
                        <a:pt x="99" y="82"/>
                      </a:cubicBezTo>
                      <a:cubicBezTo>
                        <a:pt x="86" y="103"/>
                        <a:pt x="52" y="99"/>
                        <a:pt x="39" y="87"/>
                      </a:cubicBezTo>
                      <a:cubicBezTo>
                        <a:pt x="19" y="70"/>
                        <a:pt x="16" y="35"/>
                        <a:pt x="36" y="13"/>
                      </a:cubicBezTo>
                      <a:cubicBezTo>
                        <a:pt x="33" y="9"/>
                        <a:pt x="31" y="5"/>
                        <a:pt x="29" y="0"/>
                      </a:cubicBezTo>
                      <a:cubicBezTo>
                        <a:pt x="8" y="18"/>
                        <a:pt x="0" y="43"/>
                        <a:pt x="4" y="68"/>
                      </a:cubicBezTo>
                      <a:cubicBezTo>
                        <a:pt x="14" y="86"/>
                        <a:pt x="27" y="101"/>
                        <a:pt x="41" y="119"/>
                      </a:cubicBezTo>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6" name="Freeform 1515"/>
                <p:cNvSpPr/>
                <p:nvPr/>
              </p:nvSpPr>
              <p:spPr bwMode="auto">
                <a:xfrm>
                  <a:off x="2465" y="2671"/>
                  <a:ext cx="30" cy="31"/>
                </a:xfrm>
                <a:custGeom>
                  <a:avLst/>
                  <a:gdLst>
                    <a:gd name="T0" fmla="*/ 12 w 13"/>
                    <a:gd name="T1" fmla="*/ 13 h 13"/>
                    <a:gd name="T2" fmla="*/ 13 w 13"/>
                    <a:gd name="T3" fmla="*/ 7 h 13"/>
                    <a:gd name="T4" fmla="*/ 5 w 13"/>
                    <a:gd name="T5" fmla="*/ 0 h 13"/>
                    <a:gd name="T6" fmla="*/ 0 w 13"/>
                    <a:gd name="T7" fmla="*/ 3 h 13"/>
                    <a:gd name="T8" fmla="*/ 11 w 13"/>
                    <a:gd name="T9" fmla="*/ 13 h 13"/>
                    <a:gd name="T10" fmla="*/ 12 w 13"/>
                    <a:gd name="T11" fmla="*/ 13 h 13"/>
                  </a:gdLst>
                  <a:ahLst/>
                  <a:cxnLst>
                    <a:cxn ang="0">
                      <a:pos x="T0" y="T1"/>
                    </a:cxn>
                    <a:cxn ang="0">
                      <a:pos x="T2" y="T3"/>
                    </a:cxn>
                    <a:cxn ang="0">
                      <a:pos x="T4" y="T5"/>
                    </a:cxn>
                    <a:cxn ang="0">
                      <a:pos x="T6" y="T7"/>
                    </a:cxn>
                    <a:cxn ang="0">
                      <a:pos x="T8" y="T9"/>
                    </a:cxn>
                    <a:cxn ang="0">
                      <a:pos x="T10" y="T11"/>
                    </a:cxn>
                  </a:cxnLst>
                  <a:rect l="0" t="0" r="r" b="b"/>
                  <a:pathLst>
                    <a:path w="13" h="13">
                      <a:moveTo>
                        <a:pt x="12" y="13"/>
                      </a:moveTo>
                      <a:cubicBezTo>
                        <a:pt x="12" y="11"/>
                        <a:pt x="13" y="9"/>
                        <a:pt x="13" y="7"/>
                      </a:cubicBezTo>
                      <a:cubicBezTo>
                        <a:pt x="10" y="5"/>
                        <a:pt x="8" y="3"/>
                        <a:pt x="5" y="0"/>
                      </a:cubicBezTo>
                      <a:cubicBezTo>
                        <a:pt x="4" y="1"/>
                        <a:pt x="2" y="2"/>
                        <a:pt x="0" y="3"/>
                      </a:cubicBezTo>
                      <a:cubicBezTo>
                        <a:pt x="4" y="7"/>
                        <a:pt x="8" y="10"/>
                        <a:pt x="11" y="13"/>
                      </a:cubicBezTo>
                      <a:cubicBezTo>
                        <a:pt x="12" y="13"/>
                        <a:pt x="12" y="13"/>
                        <a:pt x="12" y="13"/>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7" name="Freeform 1516"/>
                <p:cNvSpPr/>
                <p:nvPr/>
              </p:nvSpPr>
              <p:spPr bwMode="auto">
                <a:xfrm>
                  <a:off x="2126" y="2773"/>
                  <a:ext cx="381" cy="347"/>
                </a:xfrm>
                <a:custGeom>
                  <a:avLst/>
                  <a:gdLst>
                    <a:gd name="T0" fmla="*/ 157 w 161"/>
                    <a:gd name="T1" fmla="*/ 0 h 147"/>
                    <a:gd name="T2" fmla="*/ 0 w 161"/>
                    <a:gd name="T3" fmla="*/ 92 h 147"/>
                    <a:gd name="T4" fmla="*/ 63 w 161"/>
                    <a:gd name="T5" fmla="*/ 147 h 147"/>
                    <a:gd name="T6" fmla="*/ 68 w 161"/>
                    <a:gd name="T7" fmla="*/ 131 h 147"/>
                    <a:gd name="T8" fmla="*/ 28 w 161"/>
                    <a:gd name="T9" fmla="*/ 92 h 147"/>
                    <a:gd name="T10" fmla="*/ 161 w 161"/>
                    <a:gd name="T11" fmla="*/ 18 h 147"/>
                    <a:gd name="T12" fmla="*/ 157 w 161"/>
                    <a:gd name="T13" fmla="*/ 0 h 147"/>
                  </a:gdLst>
                  <a:ahLst/>
                  <a:cxnLst>
                    <a:cxn ang="0">
                      <a:pos x="T0" y="T1"/>
                    </a:cxn>
                    <a:cxn ang="0">
                      <a:pos x="T2" y="T3"/>
                    </a:cxn>
                    <a:cxn ang="0">
                      <a:pos x="T4" y="T5"/>
                    </a:cxn>
                    <a:cxn ang="0">
                      <a:pos x="T6" y="T7"/>
                    </a:cxn>
                    <a:cxn ang="0">
                      <a:pos x="T8" y="T9"/>
                    </a:cxn>
                    <a:cxn ang="0">
                      <a:pos x="T10" y="T11"/>
                    </a:cxn>
                    <a:cxn ang="0">
                      <a:pos x="T12" y="T13"/>
                    </a:cxn>
                  </a:cxnLst>
                  <a:rect l="0" t="0" r="r" b="b"/>
                  <a:pathLst>
                    <a:path w="161" h="147">
                      <a:moveTo>
                        <a:pt x="157" y="0"/>
                      </a:moveTo>
                      <a:cubicBezTo>
                        <a:pt x="98" y="34"/>
                        <a:pt x="18" y="81"/>
                        <a:pt x="0" y="92"/>
                      </a:cubicBezTo>
                      <a:cubicBezTo>
                        <a:pt x="17" y="107"/>
                        <a:pt x="47" y="134"/>
                        <a:pt x="63" y="147"/>
                      </a:cubicBezTo>
                      <a:cubicBezTo>
                        <a:pt x="65" y="141"/>
                        <a:pt x="66" y="136"/>
                        <a:pt x="68" y="131"/>
                      </a:cubicBezTo>
                      <a:cubicBezTo>
                        <a:pt x="59" y="124"/>
                        <a:pt x="39" y="103"/>
                        <a:pt x="28" y="92"/>
                      </a:cubicBezTo>
                      <a:cubicBezTo>
                        <a:pt x="46" y="82"/>
                        <a:pt x="110" y="46"/>
                        <a:pt x="161" y="18"/>
                      </a:cubicBezTo>
                      <a:cubicBezTo>
                        <a:pt x="159" y="12"/>
                        <a:pt x="158" y="6"/>
                        <a:pt x="157" y="0"/>
                      </a:cubicBezTo>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8" name="Freeform 1517"/>
                <p:cNvSpPr/>
                <p:nvPr/>
              </p:nvSpPr>
              <p:spPr bwMode="auto">
                <a:xfrm>
                  <a:off x="2036" y="2714"/>
                  <a:ext cx="459" cy="463"/>
                </a:xfrm>
                <a:custGeom>
                  <a:avLst/>
                  <a:gdLst>
                    <a:gd name="T0" fmla="*/ 100 w 194"/>
                    <a:gd name="T1" fmla="*/ 178 h 196"/>
                    <a:gd name="T2" fmla="*/ 28 w 194"/>
                    <a:gd name="T3" fmla="*/ 114 h 196"/>
                    <a:gd name="T4" fmla="*/ 194 w 194"/>
                    <a:gd name="T5" fmla="*/ 19 h 196"/>
                    <a:gd name="T6" fmla="*/ 193 w 194"/>
                    <a:gd name="T7" fmla="*/ 0 h 196"/>
                    <a:gd name="T8" fmla="*/ 0 w 194"/>
                    <a:gd name="T9" fmla="*/ 118 h 196"/>
                    <a:gd name="T10" fmla="*/ 96 w 194"/>
                    <a:gd name="T11" fmla="*/ 196 h 196"/>
                    <a:gd name="T12" fmla="*/ 100 w 194"/>
                    <a:gd name="T13" fmla="*/ 178 h 196"/>
                  </a:gdLst>
                  <a:ahLst/>
                  <a:cxnLst>
                    <a:cxn ang="0">
                      <a:pos x="T0" y="T1"/>
                    </a:cxn>
                    <a:cxn ang="0">
                      <a:pos x="T2" y="T3"/>
                    </a:cxn>
                    <a:cxn ang="0">
                      <a:pos x="T4" y="T5"/>
                    </a:cxn>
                    <a:cxn ang="0">
                      <a:pos x="T6" y="T7"/>
                    </a:cxn>
                    <a:cxn ang="0">
                      <a:pos x="T8" y="T9"/>
                    </a:cxn>
                    <a:cxn ang="0">
                      <a:pos x="T10" y="T11"/>
                    </a:cxn>
                    <a:cxn ang="0">
                      <a:pos x="T12" y="T13"/>
                    </a:cxn>
                  </a:cxnLst>
                  <a:rect l="0" t="0" r="r" b="b"/>
                  <a:pathLst>
                    <a:path w="194" h="196">
                      <a:moveTo>
                        <a:pt x="100" y="178"/>
                      </a:moveTo>
                      <a:cubicBezTo>
                        <a:pt x="79" y="161"/>
                        <a:pt x="45" y="132"/>
                        <a:pt x="28" y="114"/>
                      </a:cubicBezTo>
                      <a:cubicBezTo>
                        <a:pt x="50" y="103"/>
                        <a:pt x="144" y="46"/>
                        <a:pt x="194" y="19"/>
                      </a:cubicBezTo>
                      <a:cubicBezTo>
                        <a:pt x="193" y="13"/>
                        <a:pt x="193" y="7"/>
                        <a:pt x="193" y="0"/>
                      </a:cubicBezTo>
                      <a:cubicBezTo>
                        <a:pt x="143" y="29"/>
                        <a:pt x="23" y="103"/>
                        <a:pt x="0" y="118"/>
                      </a:cubicBezTo>
                      <a:cubicBezTo>
                        <a:pt x="19" y="132"/>
                        <a:pt x="66" y="174"/>
                        <a:pt x="96" y="196"/>
                      </a:cubicBezTo>
                      <a:cubicBezTo>
                        <a:pt x="97" y="189"/>
                        <a:pt x="99" y="183"/>
                        <a:pt x="100" y="178"/>
                      </a:cubicBezTo>
                    </a:path>
                  </a:pathLst>
                </a:custGeom>
                <a:solidFill>
                  <a:srgbClr val="C0B86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9" name="Freeform 1518"/>
                <p:cNvSpPr/>
                <p:nvPr/>
              </p:nvSpPr>
              <p:spPr bwMode="auto">
                <a:xfrm>
                  <a:off x="2446" y="2680"/>
                  <a:ext cx="40" cy="31"/>
                </a:xfrm>
                <a:custGeom>
                  <a:avLst/>
                  <a:gdLst>
                    <a:gd name="T0" fmla="*/ 17 w 17"/>
                    <a:gd name="T1" fmla="*/ 10 h 13"/>
                    <a:gd name="T2" fmla="*/ 6 w 17"/>
                    <a:gd name="T3" fmla="*/ 0 h 13"/>
                    <a:gd name="T4" fmla="*/ 0 w 17"/>
                    <a:gd name="T5" fmla="*/ 3 h 13"/>
                    <a:gd name="T6" fmla="*/ 12 w 17"/>
                    <a:gd name="T7" fmla="*/ 13 h 13"/>
                    <a:gd name="T8" fmla="*/ 17 w 17"/>
                    <a:gd name="T9" fmla="*/ 10 h 13"/>
                  </a:gdLst>
                  <a:ahLst/>
                  <a:cxnLst>
                    <a:cxn ang="0">
                      <a:pos x="T0" y="T1"/>
                    </a:cxn>
                    <a:cxn ang="0">
                      <a:pos x="T2" y="T3"/>
                    </a:cxn>
                    <a:cxn ang="0">
                      <a:pos x="T4" y="T5"/>
                    </a:cxn>
                    <a:cxn ang="0">
                      <a:pos x="T6" y="T7"/>
                    </a:cxn>
                    <a:cxn ang="0">
                      <a:pos x="T8" y="T9"/>
                    </a:cxn>
                  </a:cxnLst>
                  <a:rect l="0" t="0" r="r" b="b"/>
                  <a:pathLst>
                    <a:path w="17" h="13">
                      <a:moveTo>
                        <a:pt x="17" y="10"/>
                      </a:moveTo>
                      <a:cubicBezTo>
                        <a:pt x="14" y="7"/>
                        <a:pt x="10" y="3"/>
                        <a:pt x="6" y="0"/>
                      </a:cubicBezTo>
                      <a:cubicBezTo>
                        <a:pt x="4" y="1"/>
                        <a:pt x="2" y="2"/>
                        <a:pt x="0" y="3"/>
                      </a:cubicBezTo>
                      <a:cubicBezTo>
                        <a:pt x="4" y="6"/>
                        <a:pt x="8" y="10"/>
                        <a:pt x="12" y="13"/>
                      </a:cubicBezTo>
                      <a:cubicBezTo>
                        <a:pt x="17" y="10"/>
                        <a:pt x="17" y="10"/>
                        <a:pt x="17" y="10"/>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0" name="Freeform 1519"/>
                <p:cNvSpPr/>
                <p:nvPr/>
              </p:nvSpPr>
              <p:spPr bwMode="auto">
                <a:xfrm>
                  <a:off x="2313" y="1164"/>
                  <a:ext cx="90" cy="104"/>
                </a:xfrm>
                <a:custGeom>
                  <a:avLst/>
                  <a:gdLst>
                    <a:gd name="T0" fmla="*/ 0 w 38"/>
                    <a:gd name="T1" fmla="*/ 3 h 44"/>
                    <a:gd name="T2" fmla="*/ 32 w 38"/>
                    <a:gd name="T3" fmla="*/ 44 h 44"/>
                    <a:gd name="T4" fmla="*/ 38 w 38"/>
                    <a:gd name="T5" fmla="*/ 42 h 44"/>
                    <a:gd name="T6" fmla="*/ 9 w 38"/>
                    <a:gd name="T7" fmla="*/ 0 h 44"/>
                    <a:gd name="T8" fmla="*/ 0 w 38"/>
                    <a:gd name="T9" fmla="*/ 3 h 44"/>
                  </a:gdLst>
                  <a:ahLst/>
                  <a:cxnLst>
                    <a:cxn ang="0">
                      <a:pos x="T0" y="T1"/>
                    </a:cxn>
                    <a:cxn ang="0">
                      <a:pos x="T2" y="T3"/>
                    </a:cxn>
                    <a:cxn ang="0">
                      <a:pos x="T4" y="T5"/>
                    </a:cxn>
                    <a:cxn ang="0">
                      <a:pos x="T6" y="T7"/>
                    </a:cxn>
                    <a:cxn ang="0">
                      <a:pos x="T8" y="T9"/>
                    </a:cxn>
                  </a:cxnLst>
                  <a:rect l="0" t="0" r="r" b="b"/>
                  <a:pathLst>
                    <a:path w="38" h="44">
                      <a:moveTo>
                        <a:pt x="0" y="3"/>
                      </a:moveTo>
                      <a:cubicBezTo>
                        <a:pt x="8" y="14"/>
                        <a:pt x="23" y="32"/>
                        <a:pt x="32" y="44"/>
                      </a:cubicBezTo>
                      <a:cubicBezTo>
                        <a:pt x="34" y="43"/>
                        <a:pt x="35" y="43"/>
                        <a:pt x="38" y="42"/>
                      </a:cubicBezTo>
                      <a:cubicBezTo>
                        <a:pt x="9" y="0"/>
                        <a:pt x="9" y="0"/>
                        <a:pt x="9" y="0"/>
                      </a:cubicBezTo>
                      <a:cubicBezTo>
                        <a:pt x="0" y="3"/>
                        <a:pt x="0" y="3"/>
                        <a:pt x="0" y="3"/>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1" name="Freeform 1520"/>
                <p:cNvSpPr/>
                <p:nvPr/>
              </p:nvSpPr>
              <p:spPr bwMode="auto">
                <a:xfrm>
                  <a:off x="2505" y="4339"/>
                  <a:ext cx="106" cy="12"/>
                </a:xfrm>
                <a:custGeom>
                  <a:avLst/>
                  <a:gdLst>
                    <a:gd name="T0" fmla="*/ 0 w 45"/>
                    <a:gd name="T1" fmla="*/ 0 h 5"/>
                    <a:gd name="T2" fmla="*/ 7 w 45"/>
                    <a:gd name="T3" fmla="*/ 5 h 5"/>
                    <a:gd name="T4" fmla="*/ 39 w 45"/>
                    <a:gd name="T5" fmla="*/ 5 h 5"/>
                    <a:gd name="T6" fmla="*/ 45 w 45"/>
                    <a:gd name="T7" fmla="*/ 1 h 5"/>
                    <a:gd name="T8" fmla="*/ 0 w 45"/>
                    <a:gd name="T9" fmla="*/ 0 h 5"/>
                  </a:gdLst>
                  <a:ahLst/>
                  <a:cxnLst>
                    <a:cxn ang="0">
                      <a:pos x="T0" y="T1"/>
                    </a:cxn>
                    <a:cxn ang="0">
                      <a:pos x="T2" y="T3"/>
                    </a:cxn>
                    <a:cxn ang="0">
                      <a:pos x="T4" y="T5"/>
                    </a:cxn>
                    <a:cxn ang="0">
                      <a:pos x="T6" y="T7"/>
                    </a:cxn>
                    <a:cxn ang="0">
                      <a:pos x="T8" y="T9"/>
                    </a:cxn>
                  </a:cxnLst>
                  <a:rect l="0" t="0" r="r" b="b"/>
                  <a:pathLst>
                    <a:path w="45" h="5">
                      <a:moveTo>
                        <a:pt x="0" y="0"/>
                      </a:moveTo>
                      <a:cubicBezTo>
                        <a:pt x="2" y="2"/>
                        <a:pt x="4" y="4"/>
                        <a:pt x="7" y="5"/>
                      </a:cubicBezTo>
                      <a:cubicBezTo>
                        <a:pt x="39" y="5"/>
                        <a:pt x="39" y="5"/>
                        <a:pt x="39" y="5"/>
                      </a:cubicBezTo>
                      <a:cubicBezTo>
                        <a:pt x="41" y="4"/>
                        <a:pt x="43" y="2"/>
                        <a:pt x="45" y="1"/>
                      </a:cubicBezTo>
                      <a:cubicBezTo>
                        <a:pt x="31" y="1"/>
                        <a:pt x="16" y="1"/>
                        <a:pt x="0" y="0"/>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2" name="Freeform 1521"/>
                <p:cNvSpPr/>
                <p:nvPr/>
              </p:nvSpPr>
              <p:spPr bwMode="auto">
                <a:xfrm>
                  <a:off x="2318" y="537"/>
                  <a:ext cx="57" cy="50"/>
                </a:xfrm>
                <a:custGeom>
                  <a:avLst/>
                  <a:gdLst>
                    <a:gd name="T0" fmla="*/ 24 w 24"/>
                    <a:gd name="T1" fmla="*/ 9 h 21"/>
                    <a:gd name="T2" fmla="*/ 12 w 24"/>
                    <a:gd name="T3" fmla="*/ 0 h 21"/>
                    <a:gd name="T4" fmla="*/ 0 w 24"/>
                    <a:gd name="T5" fmla="*/ 5 h 21"/>
                    <a:gd name="T6" fmla="*/ 6 w 24"/>
                    <a:gd name="T7" fmla="*/ 21 h 21"/>
                    <a:gd name="T8" fmla="*/ 24 w 24"/>
                    <a:gd name="T9" fmla="*/ 9 h 21"/>
                  </a:gdLst>
                  <a:ahLst/>
                  <a:cxnLst>
                    <a:cxn ang="0">
                      <a:pos x="T0" y="T1"/>
                    </a:cxn>
                    <a:cxn ang="0">
                      <a:pos x="T2" y="T3"/>
                    </a:cxn>
                    <a:cxn ang="0">
                      <a:pos x="T4" y="T5"/>
                    </a:cxn>
                    <a:cxn ang="0">
                      <a:pos x="T6" y="T7"/>
                    </a:cxn>
                    <a:cxn ang="0">
                      <a:pos x="T8" y="T9"/>
                    </a:cxn>
                  </a:cxnLst>
                  <a:rect l="0" t="0" r="r" b="b"/>
                  <a:pathLst>
                    <a:path w="24" h="21">
                      <a:moveTo>
                        <a:pt x="24" y="9"/>
                      </a:moveTo>
                      <a:cubicBezTo>
                        <a:pt x="20" y="7"/>
                        <a:pt x="16" y="3"/>
                        <a:pt x="12" y="0"/>
                      </a:cubicBezTo>
                      <a:cubicBezTo>
                        <a:pt x="9" y="2"/>
                        <a:pt x="5" y="3"/>
                        <a:pt x="0" y="5"/>
                      </a:cubicBezTo>
                      <a:cubicBezTo>
                        <a:pt x="1" y="12"/>
                        <a:pt x="3" y="17"/>
                        <a:pt x="6" y="21"/>
                      </a:cubicBezTo>
                      <a:cubicBezTo>
                        <a:pt x="12" y="18"/>
                        <a:pt x="18" y="14"/>
                        <a:pt x="24" y="9"/>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3" name="Freeform 1522"/>
                <p:cNvSpPr/>
                <p:nvPr/>
              </p:nvSpPr>
              <p:spPr bwMode="auto">
                <a:xfrm>
                  <a:off x="2394" y="3419"/>
                  <a:ext cx="123" cy="87"/>
                </a:xfrm>
                <a:custGeom>
                  <a:avLst/>
                  <a:gdLst>
                    <a:gd name="T0" fmla="*/ 42 w 52"/>
                    <a:gd name="T1" fmla="*/ 0 h 37"/>
                    <a:gd name="T2" fmla="*/ 0 w 52"/>
                    <a:gd name="T3" fmla="*/ 17 h 37"/>
                    <a:gd name="T4" fmla="*/ 9 w 52"/>
                    <a:gd name="T5" fmla="*/ 37 h 37"/>
                    <a:gd name="T6" fmla="*/ 52 w 52"/>
                    <a:gd name="T7" fmla="*/ 10 h 37"/>
                    <a:gd name="T8" fmla="*/ 42 w 52"/>
                    <a:gd name="T9" fmla="*/ 0 h 37"/>
                  </a:gdLst>
                  <a:ahLst/>
                  <a:cxnLst>
                    <a:cxn ang="0">
                      <a:pos x="T0" y="T1"/>
                    </a:cxn>
                    <a:cxn ang="0">
                      <a:pos x="T2" y="T3"/>
                    </a:cxn>
                    <a:cxn ang="0">
                      <a:pos x="T4" y="T5"/>
                    </a:cxn>
                    <a:cxn ang="0">
                      <a:pos x="T6" y="T7"/>
                    </a:cxn>
                    <a:cxn ang="0">
                      <a:pos x="T8" y="T9"/>
                    </a:cxn>
                  </a:cxnLst>
                  <a:rect l="0" t="0" r="r" b="b"/>
                  <a:pathLst>
                    <a:path w="52" h="37">
                      <a:moveTo>
                        <a:pt x="42" y="0"/>
                      </a:moveTo>
                      <a:cubicBezTo>
                        <a:pt x="0" y="17"/>
                        <a:pt x="0" y="17"/>
                        <a:pt x="0" y="17"/>
                      </a:cubicBezTo>
                      <a:cubicBezTo>
                        <a:pt x="3" y="24"/>
                        <a:pt x="5" y="31"/>
                        <a:pt x="9" y="37"/>
                      </a:cubicBezTo>
                      <a:cubicBezTo>
                        <a:pt x="52" y="10"/>
                        <a:pt x="52" y="10"/>
                        <a:pt x="52" y="10"/>
                      </a:cubicBezTo>
                      <a:cubicBezTo>
                        <a:pt x="48" y="7"/>
                        <a:pt x="44" y="3"/>
                        <a:pt x="42" y="0"/>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4" name="Freeform 1523"/>
                <p:cNvSpPr/>
                <p:nvPr/>
              </p:nvSpPr>
              <p:spPr bwMode="auto">
                <a:xfrm>
                  <a:off x="2427" y="2688"/>
                  <a:ext cx="42" cy="33"/>
                </a:xfrm>
                <a:custGeom>
                  <a:avLst/>
                  <a:gdLst>
                    <a:gd name="T0" fmla="*/ 18 w 18"/>
                    <a:gd name="T1" fmla="*/ 11 h 14"/>
                    <a:gd name="T2" fmla="*/ 6 w 18"/>
                    <a:gd name="T3" fmla="*/ 0 h 14"/>
                    <a:gd name="T4" fmla="*/ 0 w 18"/>
                    <a:gd name="T5" fmla="*/ 2 h 14"/>
                    <a:gd name="T6" fmla="*/ 13 w 18"/>
                    <a:gd name="T7" fmla="*/ 14 h 14"/>
                    <a:gd name="T8" fmla="*/ 18 w 18"/>
                    <a:gd name="T9" fmla="*/ 11 h 14"/>
                  </a:gdLst>
                  <a:ahLst/>
                  <a:cxnLst>
                    <a:cxn ang="0">
                      <a:pos x="T0" y="T1"/>
                    </a:cxn>
                    <a:cxn ang="0">
                      <a:pos x="T2" y="T3"/>
                    </a:cxn>
                    <a:cxn ang="0">
                      <a:pos x="T4" y="T5"/>
                    </a:cxn>
                    <a:cxn ang="0">
                      <a:pos x="T6" y="T7"/>
                    </a:cxn>
                    <a:cxn ang="0">
                      <a:pos x="T8" y="T9"/>
                    </a:cxn>
                  </a:cxnLst>
                  <a:rect l="0" t="0" r="r" b="b"/>
                  <a:pathLst>
                    <a:path w="18" h="14">
                      <a:moveTo>
                        <a:pt x="18" y="11"/>
                      </a:moveTo>
                      <a:cubicBezTo>
                        <a:pt x="14" y="8"/>
                        <a:pt x="10" y="4"/>
                        <a:pt x="6" y="0"/>
                      </a:cubicBezTo>
                      <a:cubicBezTo>
                        <a:pt x="4" y="1"/>
                        <a:pt x="2" y="1"/>
                        <a:pt x="0" y="2"/>
                      </a:cubicBezTo>
                      <a:cubicBezTo>
                        <a:pt x="5" y="6"/>
                        <a:pt x="9" y="10"/>
                        <a:pt x="13" y="14"/>
                      </a:cubicBezTo>
                      <a:cubicBezTo>
                        <a:pt x="18" y="11"/>
                        <a:pt x="18" y="11"/>
                        <a:pt x="18" y="11"/>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5" name="Freeform 1524"/>
                <p:cNvSpPr/>
                <p:nvPr/>
              </p:nvSpPr>
              <p:spPr bwMode="auto">
                <a:xfrm>
                  <a:off x="2299" y="2371"/>
                  <a:ext cx="170" cy="189"/>
                </a:xfrm>
                <a:custGeom>
                  <a:avLst/>
                  <a:gdLst>
                    <a:gd name="T0" fmla="*/ 16 w 72"/>
                    <a:gd name="T1" fmla="*/ 0 h 80"/>
                    <a:gd name="T2" fmla="*/ 20 w 72"/>
                    <a:gd name="T3" fmla="*/ 64 h 80"/>
                    <a:gd name="T4" fmla="*/ 72 w 72"/>
                    <a:gd name="T5" fmla="*/ 62 h 80"/>
                    <a:gd name="T6" fmla="*/ 63 w 72"/>
                    <a:gd name="T7" fmla="*/ 55 h 80"/>
                    <a:gd name="T8" fmla="*/ 26 w 72"/>
                    <a:gd name="T9" fmla="*/ 10 h 80"/>
                    <a:gd name="T10" fmla="*/ 16 w 72"/>
                    <a:gd name="T11" fmla="*/ 0 h 80"/>
                  </a:gdLst>
                  <a:ahLst/>
                  <a:cxnLst>
                    <a:cxn ang="0">
                      <a:pos x="T0" y="T1"/>
                    </a:cxn>
                    <a:cxn ang="0">
                      <a:pos x="T2" y="T3"/>
                    </a:cxn>
                    <a:cxn ang="0">
                      <a:pos x="T4" y="T5"/>
                    </a:cxn>
                    <a:cxn ang="0">
                      <a:pos x="T6" y="T7"/>
                    </a:cxn>
                    <a:cxn ang="0">
                      <a:pos x="T8" y="T9"/>
                    </a:cxn>
                    <a:cxn ang="0">
                      <a:pos x="T10" y="T11"/>
                    </a:cxn>
                  </a:cxnLst>
                  <a:rect l="0" t="0" r="r" b="b"/>
                  <a:pathLst>
                    <a:path w="72" h="80">
                      <a:moveTo>
                        <a:pt x="16" y="0"/>
                      </a:moveTo>
                      <a:cubicBezTo>
                        <a:pt x="0" y="20"/>
                        <a:pt x="5" y="50"/>
                        <a:pt x="20" y="64"/>
                      </a:cubicBezTo>
                      <a:cubicBezTo>
                        <a:pt x="32" y="76"/>
                        <a:pt x="59" y="80"/>
                        <a:pt x="72" y="62"/>
                      </a:cubicBezTo>
                      <a:cubicBezTo>
                        <a:pt x="69" y="60"/>
                        <a:pt x="66" y="57"/>
                        <a:pt x="63" y="55"/>
                      </a:cubicBezTo>
                      <a:cubicBezTo>
                        <a:pt x="27" y="66"/>
                        <a:pt x="13" y="34"/>
                        <a:pt x="26" y="10"/>
                      </a:cubicBezTo>
                      <a:cubicBezTo>
                        <a:pt x="23" y="7"/>
                        <a:pt x="19" y="4"/>
                        <a:pt x="16" y="0"/>
                      </a:cubicBezTo>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6" name="Freeform 1525"/>
                <p:cNvSpPr/>
                <p:nvPr/>
              </p:nvSpPr>
              <p:spPr bwMode="auto">
                <a:xfrm>
                  <a:off x="2408" y="3142"/>
                  <a:ext cx="78" cy="42"/>
                </a:xfrm>
                <a:custGeom>
                  <a:avLst/>
                  <a:gdLst>
                    <a:gd name="T0" fmla="*/ 0 w 33"/>
                    <a:gd name="T1" fmla="*/ 11 h 18"/>
                    <a:gd name="T2" fmla="*/ 25 w 33"/>
                    <a:gd name="T3" fmla="*/ 18 h 18"/>
                    <a:gd name="T4" fmla="*/ 33 w 33"/>
                    <a:gd name="T5" fmla="*/ 9 h 18"/>
                    <a:gd name="T6" fmla="*/ 3 w 33"/>
                    <a:gd name="T7" fmla="*/ 0 h 18"/>
                    <a:gd name="T8" fmla="*/ 0 w 33"/>
                    <a:gd name="T9" fmla="*/ 11 h 18"/>
                  </a:gdLst>
                  <a:ahLst/>
                  <a:cxnLst>
                    <a:cxn ang="0">
                      <a:pos x="T0" y="T1"/>
                    </a:cxn>
                    <a:cxn ang="0">
                      <a:pos x="T2" y="T3"/>
                    </a:cxn>
                    <a:cxn ang="0">
                      <a:pos x="T4" y="T5"/>
                    </a:cxn>
                    <a:cxn ang="0">
                      <a:pos x="T6" y="T7"/>
                    </a:cxn>
                    <a:cxn ang="0">
                      <a:pos x="T8" y="T9"/>
                    </a:cxn>
                  </a:cxnLst>
                  <a:rect l="0" t="0" r="r" b="b"/>
                  <a:pathLst>
                    <a:path w="33" h="18">
                      <a:moveTo>
                        <a:pt x="0" y="11"/>
                      </a:moveTo>
                      <a:cubicBezTo>
                        <a:pt x="25" y="18"/>
                        <a:pt x="25" y="18"/>
                        <a:pt x="25" y="18"/>
                      </a:cubicBezTo>
                      <a:cubicBezTo>
                        <a:pt x="28" y="15"/>
                        <a:pt x="30" y="12"/>
                        <a:pt x="33" y="9"/>
                      </a:cubicBezTo>
                      <a:cubicBezTo>
                        <a:pt x="3" y="0"/>
                        <a:pt x="3" y="0"/>
                        <a:pt x="3" y="0"/>
                      </a:cubicBezTo>
                      <a:cubicBezTo>
                        <a:pt x="2" y="4"/>
                        <a:pt x="1" y="8"/>
                        <a:pt x="0" y="11"/>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7" name="Freeform 1526"/>
                <p:cNvSpPr/>
                <p:nvPr/>
              </p:nvSpPr>
              <p:spPr bwMode="auto">
                <a:xfrm>
                  <a:off x="2405" y="2692"/>
                  <a:ext cx="50" cy="38"/>
                </a:xfrm>
                <a:custGeom>
                  <a:avLst/>
                  <a:gdLst>
                    <a:gd name="T0" fmla="*/ 21 w 21"/>
                    <a:gd name="T1" fmla="*/ 13 h 16"/>
                    <a:gd name="T2" fmla="*/ 7 w 21"/>
                    <a:gd name="T3" fmla="*/ 0 h 16"/>
                    <a:gd name="T4" fmla="*/ 0 w 21"/>
                    <a:gd name="T5" fmla="*/ 1 h 16"/>
                    <a:gd name="T6" fmla="*/ 16 w 21"/>
                    <a:gd name="T7" fmla="*/ 16 h 16"/>
                    <a:gd name="T8" fmla="*/ 21 w 21"/>
                    <a:gd name="T9" fmla="*/ 13 h 16"/>
                  </a:gdLst>
                  <a:ahLst/>
                  <a:cxnLst>
                    <a:cxn ang="0">
                      <a:pos x="T0" y="T1"/>
                    </a:cxn>
                    <a:cxn ang="0">
                      <a:pos x="T2" y="T3"/>
                    </a:cxn>
                    <a:cxn ang="0">
                      <a:pos x="T4" y="T5"/>
                    </a:cxn>
                    <a:cxn ang="0">
                      <a:pos x="T6" y="T7"/>
                    </a:cxn>
                    <a:cxn ang="0">
                      <a:pos x="T8" y="T9"/>
                    </a:cxn>
                  </a:cxnLst>
                  <a:rect l="0" t="0" r="r" b="b"/>
                  <a:pathLst>
                    <a:path w="21" h="16">
                      <a:moveTo>
                        <a:pt x="21" y="13"/>
                      </a:moveTo>
                      <a:cubicBezTo>
                        <a:pt x="16" y="9"/>
                        <a:pt x="12" y="4"/>
                        <a:pt x="7" y="0"/>
                      </a:cubicBezTo>
                      <a:cubicBezTo>
                        <a:pt x="4" y="1"/>
                        <a:pt x="2" y="1"/>
                        <a:pt x="0" y="1"/>
                      </a:cubicBezTo>
                      <a:cubicBezTo>
                        <a:pt x="5" y="6"/>
                        <a:pt x="11" y="11"/>
                        <a:pt x="16" y="16"/>
                      </a:cubicBezTo>
                      <a:cubicBezTo>
                        <a:pt x="21" y="13"/>
                        <a:pt x="21" y="13"/>
                        <a:pt x="21" y="13"/>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8" name="Freeform 1527"/>
                <p:cNvSpPr/>
                <p:nvPr/>
              </p:nvSpPr>
              <p:spPr bwMode="auto">
                <a:xfrm>
                  <a:off x="2275" y="2127"/>
                  <a:ext cx="190" cy="279"/>
                </a:xfrm>
                <a:custGeom>
                  <a:avLst/>
                  <a:gdLst>
                    <a:gd name="T0" fmla="*/ 66 w 80"/>
                    <a:gd name="T1" fmla="*/ 118 h 118"/>
                    <a:gd name="T2" fmla="*/ 80 w 80"/>
                    <a:gd name="T3" fmla="*/ 97 h 118"/>
                    <a:gd name="T4" fmla="*/ 59 w 80"/>
                    <a:gd name="T5" fmla="*/ 14 h 118"/>
                    <a:gd name="T6" fmla="*/ 48 w 80"/>
                    <a:gd name="T7" fmla="*/ 0 h 118"/>
                    <a:gd name="T8" fmla="*/ 66 w 80"/>
                    <a:gd name="T9" fmla="*/ 118 h 118"/>
                  </a:gdLst>
                  <a:ahLst/>
                  <a:cxnLst>
                    <a:cxn ang="0">
                      <a:pos x="T0" y="T1"/>
                    </a:cxn>
                    <a:cxn ang="0">
                      <a:pos x="T2" y="T3"/>
                    </a:cxn>
                    <a:cxn ang="0">
                      <a:pos x="T4" y="T5"/>
                    </a:cxn>
                    <a:cxn ang="0">
                      <a:pos x="T6" y="T7"/>
                    </a:cxn>
                    <a:cxn ang="0">
                      <a:pos x="T8" y="T9"/>
                    </a:cxn>
                  </a:cxnLst>
                  <a:rect l="0" t="0" r="r" b="b"/>
                  <a:pathLst>
                    <a:path w="80" h="118">
                      <a:moveTo>
                        <a:pt x="66" y="118"/>
                      </a:moveTo>
                      <a:cubicBezTo>
                        <a:pt x="69" y="112"/>
                        <a:pt x="74" y="105"/>
                        <a:pt x="80" y="97"/>
                      </a:cubicBezTo>
                      <a:cubicBezTo>
                        <a:pt x="46" y="83"/>
                        <a:pt x="36" y="42"/>
                        <a:pt x="59" y="14"/>
                      </a:cubicBezTo>
                      <a:cubicBezTo>
                        <a:pt x="54" y="10"/>
                        <a:pt x="51" y="5"/>
                        <a:pt x="48" y="0"/>
                      </a:cubicBezTo>
                      <a:cubicBezTo>
                        <a:pt x="0" y="34"/>
                        <a:pt x="9" y="108"/>
                        <a:pt x="66" y="118"/>
                      </a:cubicBezTo>
                    </a:path>
                  </a:pathLst>
                </a:custGeom>
                <a:solidFill>
                  <a:srgbClr val="A98C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9" name="Freeform 1528"/>
                <p:cNvSpPr/>
                <p:nvPr/>
              </p:nvSpPr>
              <p:spPr bwMode="auto">
                <a:xfrm>
                  <a:off x="2377" y="3383"/>
                  <a:ext cx="111" cy="66"/>
                </a:xfrm>
                <a:custGeom>
                  <a:avLst/>
                  <a:gdLst>
                    <a:gd name="T0" fmla="*/ 47 w 47"/>
                    <a:gd name="T1" fmla="*/ 12 h 28"/>
                    <a:gd name="T2" fmla="*/ 41 w 47"/>
                    <a:gd name="T3" fmla="*/ 0 h 28"/>
                    <a:gd name="T4" fmla="*/ 0 w 47"/>
                    <a:gd name="T5" fmla="*/ 8 h 28"/>
                    <a:gd name="T6" fmla="*/ 6 w 47"/>
                    <a:gd name="T7" fmla="*/ 28 h 28"/>
                    <a:gd name="T8" fmla="*/ 47 w 47"/>
                    <a:gd name="T9" fmla="*/ 12 h 28"/>
                  </a:gdLst>
                  <a:ahLst/>
                  <a:cxnLst>
                    <a:cxn ang="0">
                      <a:pos x="T0" y="T1"/>
                    </a:cxn>
                    <a:cxn ang="0">
                      <a:pos x="T2" y="T3"/>
                    </a:cxn>
                    <a:cxn ang="0">
                      <a:pos x="T4" y="T5"/>
                    </a:cxn>
                    <a:cxn ang="0">
                      <a:pos x="T6" y="T7"/>
                    </a:cxn>
                    <a:cxn ang="0">
                      <a:pos x="T8" y="T9"/>
                    </a:cxn>
                  </a:cxnLst>
                  <a:rect l="0" t="0" r="r" b="b"/>
                  <a:pathLst>
                    <a:path w="47" h="28">
                      <a:moveTo>
                        <a:pt x="47" y="12"/>
                      </a:moveTo>
                      <a:cubicBezTo>
                        <a:pt x="44" y="8"/>
                        <a:pt x="42" y="4"/>
                        <a:pt x="41" y="0"/>
                      </a:cubicBezTo>
                      <a:cubicBezTo>
                        <a:pt x="0" y="8"/>
                        <a:pt x="0" y="8"/>
                        <a:pt x="0" y="8"/>
                      </a:cubicBezTo>
                      <a:cubicBezTo>
                        <a:pt x="2" y="15"/>
                        <a:pt x="4" y="22"/>
                        <a:pt x="6" y="28"/>
                      </a:cubicBezTo>
                      <a:lnTo>
                        <a:pt x="47" y="12"/>
                      </a:ln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0" name="Freeform 1529"/>
                <p:cNvSpPr/>
                <p:nvPr/>
              </p:nvSpPr>
              <p:spPr bwMode="auto">
                <a:xfrm>
                  <a:off x="2349" y="2401"/>
                  <a:ext cx="89" cy="104"/>
                </a:xfrm>
                <a:custGeom>
                  <a:avLst/>
                  <a:gdLst>
                    <a:gd name="T0" fmla="*/ 10 w 38"/>
                    <a:gd name="T1" fmla="*/ 0 h 44"/>
                    <a:gd name="T2" fmla="*/ 38 w 38"/>
                    <a:gd name="T3" fmla="*/ 39 h 44"/>
                    <a:gd name="T4" fmla="*/ 29 w 38"/>
                    <a:gd name="T5" fmla="*/ 32 h 44"/>
                    <a:gd name="T6" fmla="*/ 32 w 38"/>
                    <a:gd name="T7" fmla="*/ 8 h 44"/>
                    <a:gd name="T8" fmla="*/ 10 w 38"/>
                    <a:gd name="T9" fmla="*/ 0 h 44"/>
                  </a:gdLst>
                  <a:ahLst/>
                  <a:cxnLst>
                    <a:cxn ang="0">
                      <a:pos x="T0" y="T1"/>
                    </a:cxn>
                    <a:cxn ang="0">
                      <a:pos x="T2" y="T3"/>
                    </a:cxn>
                    <a:cxn ang="0">
                      <a:pos x="T4" y="T5"/>
                    </a:cxn>
                    <a:cxn ang="0">
                      <a:pos x="T6" y="T7"/>
                    </a:cxn>
                    <a:cxn ang="0">
                      <a:pos x="T8" y="T9"/>
                    </a:cxn>
                  </a:cxnLst>
                  <a:rect l="0" t="0" r="r" b="b"/>
                  <a:pathLst>
                    <a:path w="38" h="44">
                      <a:moveTo>
                        <a:pt x="10" y="0"/>
                      </a:moveTo>
                      <a:cubicBezTo>
                        <a:pt x="0" y="20"/>
                        <a:pt x="11" y="44"/>
                        <a:pt x="38" y="39"/>
                      </a:cubicBezTo>
                      <a:cubicBezTo>
                        <a:pt x="34" y="36"/>
                        <a:pt x="31" y="34"/>
                        <a:pt x="29" y="32"/>
                      </a:cubicBezTo>
                      <a:cubicBezTo>
                        <a:pt x="25" y="26"/>
                        <a:pt x="27" y="18"/>
                        <a:pt x="32" y="8"/>
                      </a:cubicBezTo>
                      <a:cubicBezTo>
                        <a:pt x="24" y="7"/>
                        <a:pt x="16" y="4"/>
                        <a:pt x="10" y="0"/>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1" name="Freeform 1530"/>
                <p:cNvSpPr/>
                <p:nvPr/>
              </p:nvSpPr>
              <p:spPr bwMode="auto">
                <a:xfrm>
                  <a:off x="2372" y="3350"/>
                  <a:ext cx="104" cy="43"/>
                </a:xfrm>
                <a:custGeom>
                  <a:avLst/>
                  <a:gdLst>
                    <a:gd name="T0" fmla="*/ 43 w 44"/>
                    <a:gd name="T1" fmla="*/ 11 h 18"/>
                    <a:gd name="T2" fmla="*/ 44 w 44"/>
                    <a:gd name="T3" fmla="*/ 0 h 18"/>
                    <a:gd name="T4" fmla="*/ 0 w 44"/>
                    <a:gd name="T5" fmla="*/ 2 h 18"/>
                    <a:gd name="T6" fmla="*/ 2 w 44"/>
                    <a:gd name="T7" fmla="*/ 18 h 18"/>
                    <a:gd name="T8" fmla="*/ 43 w 44"/>
                    <a:gd name="T9" fmla="*/ 11 h 18"/>
                  </a:gdLst>
                  <a:ahLst/>
                  <a:cxnLst>
                    <a:cxn ang="0">
                      <a:pos x="T0" y="T1"/>
                    </a:cxn>
                    <a:cxn ang="0">
                      <a:pos x="T2" y="T3"/>
                    </a:cxn>
                    <a:cxn ang="0">
                      <a:pos x="T4" y="T5"/>
                    </a:cxn>
                    <a:cxn ang="0">
                      <a:pos x="T6" y="T7"/>
                    </a:cxn>
                    <a:cxn ang="0">
                      <a:pos x="T8" y="T9"/>
                    </a:cxn>
                  </a:cxnLst>
                  <a:rect l="0" t="0" r="r" b="b"/>
                  <a:pathLst>
                    <a:path w="44" h="18">
                      <a:moveTo>
                        <a:pt x="43" y="11"/>
                      </a:moveTo>
                      <a:cubicBezTo>
                        <a:pt x="42" y="7"/>
                        <a:pt x="43" y="3"/>
                        <a:pt x="44" y="0"/>
                      </a:cubicBezTo>
                      <a:cubicBezTo>
                        <a:pt x="0" y="2"/>
                        <a:pt x="0" y="2"/>
                        <a:pt x="0" y="2"/>
                      </a:cubicBezTo>
                      <a:cubicBezTo>
                        <a:pt x="0" y="7"/>
                        <a:pt x="1" y="13"/>
                        <a:pt x="2" y="18"/>
                      </a:cubicBezTo>
                      <a:lnTo>
                        <a:pt x="43" y="11"/>
                      </a:ln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2" name="Freeform 1531"/>
                <p:cNvSpPr/>
                <p:nvPr/>
              </p:nvSpPr>
              <p:spPr bwMode="auto">
                <a:xfrm>
                  <a:off x="2403" y="2697"/>
                  <a:ext cx="35" cy="43"/>
                </a:xfrm>
                <a:custGeom>
                  <a:avLst/>
                  <a:gdLst>
                    <a:gd name="T0" fmla="*/ 15 w 15"/>
                    <a:gd name="T1" fmla="*/ 15 h 18"/>
                    <a:gd name="T2" fmla="*/ 0 w 15"/>
                    <a:gd name="T3" fmla="*/ 0 h 18"/>
                    <a:gd name="T4" fmla="*/ 9 w 15"/>
                    <a:gd name="T5" fmla="*/ 18 h 18"/>
                    <a:gd name="T6" fmla="*/ 15 w 15"/>
                    <a:gd name="T7" fmla="*/ 15 h 18"/>
                  </a:gdLst>
                  <a:ahLst/>
                  <a:cxnLst>
                    <a:cxn ang="0">
                      <a:pos x="T0" y="T1"/>
                    </a:cxn>
                    <a:cxn ang="0">
                      <a:pos x="T2" y="T3"/>
                    </a:cxn>
                    <a:cxn ang="0">
                      <a:pos x="T4" y="T5"/>
                    </a:cxn>
                    <a:cxn ang="0">
                      <a:pos x="T6" y="T7"/>
                    </a:cxn>
                  </a:cxnLst>
                  <a:rect l="0" t="0" r="r" b="b"/>
                  <a:pathLst>
                    <a:path w="15" h="18">
                      <a:moveTo>
                        <a:pt x="15" y="15"/>
                      </a:moveTo>
                      <a:cubicBezTo>
                        <a:pt x="10" y="10"/>
                        <a:pt x="5" y="5"/>
                        <a:pt x="0" y="0"/>
                      </a:cubicBezTo>
                      <a:cubicBezTo>
                        <a:pt x="3" y="6"/>
                        <a:pt x="6" y="12"/>
                        <a:pt x="9" y="18"/>
                      </a:cubicBezTo>
                      <a:cubicBezTo>
                        <a:pt x="15" y="15"/>
                        <a:pt x="15" y="15"/>
                        <a:pt x="15" y="15"/>
                      </a:cubicBezTo>
                    </a:path>
                  </a:pathLst>
                </a:custGeom>
                <a:solidFill>
                  <a:srgbClr val="623E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3" name="Freeform 1532"/>
                <p:cNvSpPr/>
                <p:nvPr/>
              </p:nvSpPr>
              <p:spPr bwMode="auto">
                <a:xfrm>
                  <a:off x="2396" y="3177"/>
                  <a:ext cx="66" cy="40"/>
                </a:xfrm>
                <a:custGeom>
                  <a:avLst/>
                  <a:gdLst>
                    <a:gd name="T0" fmla="*/ 0 w 28"/>
                    <a:gd name="T1" fmla="*/ 12 h 17"/>
                    <a:gd name="T2" fmla="*/ 23 w 28"/>
                    <a:gd name="T3" fmla="*/ 17 h 17"/>
                    <a:gd name="T4" fmla="*/ 28 w 28"/>
                    <a:gd name="T5" fmla="*/ 6 h 17"/>
                    <a:gd name="T6" fmla="*/ 4 w 28"/>
                    <a:gd name="T7" fmla="*/ 0 h 17"/>
                    <a:gd name="T8" fmla="*/ 0 w 28"/>
                    <a:gd name="T9" fmla="*/ 12 h 17"/>
                  </a:gdLst>
                  <a:ahLst/>
                  <a:cxnLst>
                    <a:cxn ang="0">
                      <a:pos x="T0" y="T1"/>
                    </a:cxn>
                    <a:cxn ang="0">
                      <a:pos x="T2" y="T3"/>
                    </a:cxn>
                    <a:cxn ang="0">
                      <a:pos x="T4" y="T5"/>
                    </a:cxn>
                    <a:cxn ang="0">
                      <a:pos x="T6" y="T7"/>
                    </a:cxn>
                    <a:cxn ang="0">
                      <a:pos x="T8" y="T9"/>
                    </a:cxn>
                  </a:cxnLst>
                  <a:rect l="0" t="0" r="r" b="b"/>
                  <a:pathLst>
                    <a:path w="28" h="17">
                      <a:moveTo>
                        <a:pt x="0" y="12"/>
                      </a:moveTo>
                      <a:cubicBezTo>
                        <a:pt x="23" y="17"/>
                        <a:pt x="23" y="17"/>
                        <a:pt x="23" y="17"/>
                      </a:cubicBezTo>
                      <a:cubicBezTo>
                        <a:pt x="24" y="13"/>
                        <a:pt x="26" y="10"/>
                        <a:pt x="28" y="6"/>
                      </a:cubicBezTo>
                      <a:cubicBezTo>
                        <a:pt x="4" y="0"/>
                        <a:pt x="4" y="0"/>
                        <a:pt x="4" y="0"/>
                      </a:cubicBezTo>
                      <a:cubicBezTo>
                        <a:pt x="3" y="4"/>
                        <a:pt x="1" y="8"/>
                        <a:pt x="0" y="12"/>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4" name="Freeform 1533"/>
                <p:cNvSpPr/>
                <p:nvPr/>
              </p:nvSpPr>
              <p:spPr bwMode="auto">
                <a:xfrm>
                  <a:off x="2372" y="3307"/>
                  <a:ext cx="97" cy="38"/>
                </a:xfrm>
                <a:custGeom>
                  <a:avLst/>
                  <a:gdLst>
                    <a:gd name="T0" fmla="*/ 0 w 41"/>
                    <a:gd name="T1" fmla="*/ 16 h 16"/>
                    <a:gd name="T2" fmla="*/ 41 w 41"/>
                    <a:gd name="T3" fmla="*/ 15 h 16"/>
                    <a:gd name="T4" fmla="*/ 33 w 41"/>
                    <a:gd name="T5" fmla="*/ 2 h 16"/>
                    <a:gd name="T6" fmla="*/ 1 w 41"/>
                    <a:gd name="T7" fmla="*/ 0 h 16"/>
                    <a:gd name="T8" fmla="*/ 0 w 41"/>
                    <a:gd name="T9" fmla="*/ 16 h 16"/>
                  </a:gdLst>
                  <a:ahLst/>
                  <a:cxnLst>
                    <a:cxn ang="0">
                      <a:pos x="T0" y="T1"/>
                    </a:cxn>
                    <a:cxn ang="0">
                      <a:pos x="T2" y="T3"/>
                    </a:cxn>
                    <a:cxn ang="0">
                      <a:pos x="T4" y="T5"/>
                    </a:cxn>
                    <a:cxn ang="0">
                      <a:pos x="T6" y="T7"/>
                    </a:cxn>
                    <a:cxn ang="0">
                      <a:pos x="T8" y="T9"/>
                    </a:cxn>
                  </a:cxnLst>
                  <a:rect l="0" t="0" r="r" b="b"/>
                  <a:pathLst>
                    <a:path w="41" h="16">
                      <a:moveTo>
                        <a:pt x="0" y="16"/>
                      </a:moveTo>
                      <a:cubicBezTo>
                        <a:pt x="41" y="15"/>
                        <a:pt x="41" y="15"/>
                        <a:pt x="41" y="15"/>
                      </a:cubicBezTo>
                      <a:cubicBezTo>
                        <a:pt x="38" y="10"/>
                        <a:pt x="35" y="6"/>
                        <a:pt x="33" y="2"/>
                      </a:cubicBezTo>
                      <a:cubicBezTo>
                        <a:pt x="1" y="0"/>
                        <a:pt x="1" y="0"/>
                        <a:pt x="1" y="0"/>
                      </a:cubicBezTo>
                      <a:cubicBezTo>
                        <a:pt x="1" y="5"/>
                        <a:pt x="0" y="11"/>
                        <a:pt x="0" y="16"/>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5" name="Freeform 1534"/>
                <p:cNvSpPr/>
                <p:nvPr/>
              </p:nvSpPr>
              <p:spPr bwMode="auto">
                <a:xfrm>
                  <a:off x="2271" y="549"/>
                  <a:ext cx="49" cy="52"/>
                </a:xfrm>
                <a:custGeom>
                  <a:avLst/>
                  <a:gdLst>
                    <a:gd name="T0" fmla="*/ 2 w 21"/>
                    <a:gd name="T1" fmla="*/ 0 h 22"/>
                    <a:gd name="T2" fmla="*/ 2 w 21"/>
                    <a:gd name="T3" fmla="*/ 22 h 22"/>
                    <a:gd name="T4" fmla="*/ 21 w 21"/>
                    <a:gd name="T5" fmla="*/ 18 h 22"/>
                    <a:gd name="T6" fmla="*/ 15 w 21"/>
                    <a:gd name="T7" fmla="*/ 1 h 22"/>
                    <a:gd name="T8" fmla="*/ 2 w 21"/>
                    <a:gd name="T9" fmla="*/ 0 h 22"/>
                  </a:gdLst>
                  <a:ahLst/>
                  <a:cxnLst>
                    <a:cxn ang="0">
                      <a:pos x="T0" y="T1"/>
                    </a:cxn>
                    <a:cxn ang="0">
                      <a:pos x="T2" y="T3"/>
                    </a:cxn>
                    <a:cxn ang="0">
                      <a:pos x="T4" y="T5"/>
                    </a:cxn>
                    <a:cxn ang="0">
                      <a:pos x="T6" y="T7"/>
                    </a:cxn>
                    <a:cxn ang="0">
                      <a:pos x="T8" y="T9"/>
                    </a:cxn>
                  </a:cxnLst>
                  <a:rect l="0" t="0" r="r" b="b"/>
                  <a:pathLst>
                    <a:path w="21" h="22">
                      <a:moveTo>
                        <a:pt x="2" y="0"/>
                      </a:moveTo>
                      <a:cubicBezTo>
                        <a:pt x="0" y="8"/>
                        <a:pt x="0" y="16"/>
                        <a:pt x="2" y="22"/>
                      </a:cubicBezTo>
                      <a:cubicBezTo>
                        <a:pt x="8" y="22"/>
                        <a:pt x="15" y="21"/>
                        <a:pt x="21" y="18"/>
                      </a:cubicBezTo>
                      <a:cubicBezTo>
                        <a:pt x="18" y="13"/>
                        <a:pt x="16" y="7"/>
                        <a:pt x="15" y="1"/>
                      </a:cubicBezTo>
                      <a:cubicBezTo>
                        <a:pt x="11" y="1"/>
                        <a:pt x="6" y="1"/>
                        <a:pt x="2"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6" name="Freeform 1535"/>
                <p:cNvSpPr/>
                <p:nvPr/>
              </p:nvSpPr>
              <p:spPr bwMode="auto">
                <a:xfrm>
                  <a:off x="2152" y="371"/>
                  <a:ext cx="161" cy="123"/>
                </a:xfrm>
                <a:custGeom>
                  <a:avLst/>
                  <a:gdLst>
                    <a:gd name="T0" fmla="*/ 36 w 68"/>
                    <a:gd name="T1" fmla="*/ 28 h 52"/>
                    <a:gd name="T2" fmla="*/ 52 w 68"/>
                    <a:gd name="T3" fmla="*/ 46 h 52"/>
                    <a:gd name="T4" fmla="*/ 61 w 68"/>
                    <a:gd name="T5" fmla="*/ 17 h 52"/>
                    <a:gd name="T6" fmla="*/ 16 w 68"/>
                    <a:gd name="T7" fmla="*/ 12 h 52"/>
                    <a:gd name="T8" fmla="*/ 3 w 68"/>
                    <a:gd name="T9" fmla="*/ 52 h 52"/>
                    <a:gd name="T10" fmla="*/ 24 w 68"/>
                    <a:gd name="T11" fmla="*/ 49 h 52"/>
                    <a:gd name="T12" fmla="*/ 36 w 68"/>
                    <a:gd name="T13" fmla="*/ 28 h 52"/>
                  </a:gdLst>
                  <a:ahLst/>
                  <a:cxnLst>
                    <a:cxn ang="0">
                      <a:pos x="T0" y="T1"/>
                    </a:cxn>
                    <a:cxn ang="0">
                      <a:pos x="T2" y="T3"/>
                    </a:cxn>
                    <a:cxn ang="0">
                      <a:pos x="T4" y="T5"/>
                    </a:cxn>
                    <a:cxn ang="0">
                      <a:pos x="T6" y="T7"/>
                    </a:cxn>
                    <a:cxn ang="0">
                      <a:pos x="T8" y="T9"/>
                    </a:cxn>
                    <a:cxn ang="0">
                      <a:pos x="T10" y="T11"/>
                    </a:cxn>
                    <a:cxn ang="0">
                      <a:pos x="T12" y="T13"/>
                    </a:cxn>
                  </a:cxnLst>
                  <a:rect l="0" t="0" r="r" b="b"/>
                  <a:pathLst>
                    <a:path w="68" h="52">
                      <a:moveTo>
                        <a:pt x="36" y="28"/>
                      </a:moveTo>
                      <a:cubicBezTo>
                        <a:pt x="37" y="37"/>
                        <a:pt x="45" y="47"/>
                        <a:pt x="52" y="46"/>
                      </a:cubicBezTo>
                      <a:cubicBezTo>
                        <a:pt x="65" y="42"/>
                        <a:pt x="68" y="27"/>
                        <a:pt x="61" y="17"/>
                      </a:cubicBezTo>
                      <a:cubicBezTo>
                        <a:pt x="53" y="7"/>
                        <a:pt x="32" y="0"/>
                        <a:pt x="16" y="12"/>
                      </a:cubicBezTo>
                      <a:cubicBezTo>
                        <a:pt x="2" y="22"/>
                        <a:pt x="0" y="37"/>
                        <a:pt x="3" y="52"/>
                      </a:cubicBezTo>
                      <a:cubicBezTo>
                        <a:pt x="11" y="51"/>
                        <a:pt x="18" y="50"/>
                        <a:pt x="24" y="49"/>
                      </a:cubicBezTo>
                      <a:cubicBezTo>
                        <a:pt x="24" y="42"/>
                        <a:pt x="27" y="35"/>
                        <a:pt x="36" y="28"/>
                      </a:cubicBezTo>
                      <a:close/>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7" name="Freeform 1536"/>
                <p:cNvSpPr/>
                <p:nvPr/>
              </p:nvSpPr>
              <p:spPr bwMode="auto">
                <a:xfrm>
                  <a:off x="2386" y="3215"/>
                  <a:ext cx="60" cy="40"/>
                </a:xfrm>
                <a:custGeom>
                  <a:avLst/>
                  <a:gdLst>
                    <a:gd name="T0" fmla="*/ 0 w 25"/>
                    <a:gd name="T1" fmla="*/ 13 h 17"/>
                    <a:gd name="T2" fmla="*/ 23 w 25"/>
                    <a:gd name="T3" fmla="*/ 17 h 17"/>
                    <a:gd name="T4" fmla="*/ 25 w 25"/>
                    <a:gd name="T5" fmla="*/ 5 h 17"/>
                    <a:gd name="T6" fmla="*/ 3 w 25"/>
                    <a:gd name="T7" fmla="*/ 0 h 17"/>
                    <a:gd name="T8" fmla="*/ 0 w 25"/>
                    <a:gd name="T9" fmla="*/ 13 h 17"/>
                  </a:gdLst>
                  <a:ahLst/>
                  <a:cxnLst>
                    <a:cxn ang="0">
                      <a:pos x="T0" y="T1"/>
                    </a:cxn>
                    <a:cxn ang="0">
                      <a:pos x="T2" y="T3"/>
                    </a:cxn>
                    <a:cxn ang="0">
                      <a:pos x="T4" y="T5"/>
                    </a:cxn>
                    <a:cxn ang="0">
                      <a:pos x="T6" y="T7"/>
                    </a:cxn>
                    <a:cxn ang="0">
                      <a:pos x="T8" y="T9"/>
                    </a:cxn>
                  </a:cxnLst>
                  <a:rect l="0" t="0" r="r" b="b"/>
                  <a:pathLst>
                    <a:path w="25" h="17">
                      <a:moveTo>
                        <a:pt x="0" y="13"/>
                      </a:moveTo>
                      <a:cubicBezTo>
                        <a:pt x="23" y="17"/>
                        <a:pt x="23" y="17"/>
                        <a:pt x="23" y="17"/>
                      </a:cubicBezTo>
                      <a:cubicBezTo>
                        <a:pt x="23" y="13"/>
                        <a:pt x="24" y="9"/>
                        <a:pt x="25" y="5"/>
                      </a:cubicBezTo>
                      <a:cubicBezTo>
                        <a:pt x="3" y="0"/>
                        <a:pt x="3" y="0"/>
                        <a:pt x="3" y="0"/>
                      </a:cubicBezTo>
                      <a:cubicBezTo>
                        <a:pt x="2" y="4"/>
                        <a:pt x="1" y="9"/>
                        <a:pt x="0" y="13"/>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8" name="Freeform 1537"/>
                <p:cNvSpPr/>
                <p:nvPr/>
              </p:nvSpPr>
              <p:spPr bwMode="auto">
                <a:xfrm>
                  <a:off x="2169" y="45"/>
                  <a:ext cx="97" cy="92"/>
                </a:xfrm>
                <a:custGeom>
                  <a:avLst/>
                  <a:gdLst>
                    <a:gd name="T0" fmla="*/ 12 w 41"/>
                    <a:gd name="T1" fmla="*/ 38 h 39"/>
                    <a:gd name="T2" fmla="*/ 40 w 41"/>
                    <a:gd name="T3" fmla="*/ 13 h 39"/>
                    <a:gd name="T4" fmla="*/ 37 w 41"/>
                    <a:gd name="T5" fmla="*/ 0 h 39"/>
                    <a:gd name="T6" fmla="*/ 0 w 41"/>
                    <a:gd name="T7" fmla="*/ 32 h 39"/>
                    <a:gd name="T8" fmla="*/ 12 w 41"/>
                    <a:gd name="T9" fmla="*/ 38 h 39"/>
                  </a:gdLst>
                  <a:ahLst/>
                  <a:cxnLst>
                    <a:cxn ang="0">
                      <a:pos x="T0" y="T1"/>
                    </a:cxn>
                    <a:cxn ang="0">
                      <a:pos x="T2" y="T3"/>
                    </a:cxn>
                    <a:cxn ang="0">
                      <a:pos x="T4" y="T5"/>
                    </a:cxn>
                    <a:cxn ang="0">
                      <a:pos x="T6" y="T7"/>
                    </a:cxn>
                    <a:cxn ang="0">
                      <a:pos x="T8" y="T9"/>
                    </a:cxn>
                  </a:cxnLst>
                  <a:rect l="0" t="0" r="r" b="b"/>
                  <a:pathLst>
                    <a:path w="41" h="39">
                      <a:moveTo>
                        <a:pt x="12" y="38"/>
                      </a:moveTo>
                      <a:cubicBezTo>
                        <a:pt x="20" y="34"/>
                        <a:pt x="38" y="16"/>
                        <a:pt x="40" y="13"/>
                      </a:cubicBezTo>
                      <a:cubicBezTo>
                        <a:pt x="41" y="9"/>
                        <a:pt x="41" y="3"/>
                        <a:pt x="37" y="0"/>
                      </a:cubicBezTo>
                      <a:cubicBezTo>
                        <a:pt x="31" y="4"/>
                        <a:pt x="5" y="27"/>
                        <a:pt x="0" y="32"/>
                      </a:cubicBezTo>
                      <a:cubicBezTo>
                        <a:pt x="3" y="36"/>
                        <a:pt x="8" y="39"/>
                        <a:pt x="12" y="38"/>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9" name="Freeform 1538"/>
                <p:cNvSpPr/>
                <p:nvPr/>
              </p:nvSpPr>
              <p:spPr bwMode="auto">
                <a:xfrm>
                  <a:off x="2377" y="3255"/>
                  <a:ext cx="71" cy="48"/>
                </a:xfrm>
                <a:custGeom>
                  <a:avLst/>
                  <a:gdLst>
                    <a:gd name="T0" fmla="*/ 0 w 30"/>
                    <a:gd name="T1" fmla="*/ 18 h 20"/>
                    <a:gd name="T2" fmla="*/ 30 w 30"/>
                    <a:gd name="T3" fmla="*/ 20 h 20"/>
                    <a:gd name="T4" fmla="*/ 27 w 30"/>
                    <a:gd name="T5" fmla="*/ 4 h 20"/>
                    <a:gd name="T6" fmla="*/ 3 w 30"/>
                    <a:gd name="T7" fmla="*/ 0 h 20"/>
                    <a:gd name="T8" fmla="*/ 0 w 30"/>
                    <a:gd name="T9" fmla="*/ 18 h 20"/>
                  </a:gdLst>
                  <a:ahLst/>
                  <a:cxnLst>
                    <a:cxn ang="0">
                      <a:pos x="T0" y="T1"/>
                    </a:cxn>
                    <a:cxn ang="0">
                      <a:pos x="T2" y="T3"/>
                    </a:cxn>
                    <a:cxn ang="0">
                      <a:pos x="T4" y="T5"/>
                    </a:cxn>
                    <a:cxn ang="0">
                      <a:pos x="T6" y="T7"/>
                    </a:cxn>
                    <a:cxn ang="0">
                      <a:pos x="T8" y="T9"/>
                    </a:cxn>
                  </a:cxnLst>
                  <a:rect l="0" t="0" r="r" b="b"/>
                  <a:pathLst>
                    <a:path w="30" h="20">
                      <a:moveTo>
                        <a:pt x="0" y="18"/>
                      </a:moveTo>
                      <a:cubicBezTo>
                        <a:pt x="30" y="20"/>
                        <a:pt x="30" y="20"/>
                        <a:pt x="30" y="20"/>
                      </a:cubicBezTo>
                      <a:cubicBezTo>
                        <a:pt x="28" y="14"/>
                        <a:pt x="27" y="9"/>
                        <a:pt x="27" y="4"/>
                      </a:cubicBezTo>
                      <a:cubicBezTo>
                        <a:pt x="3" y="0"/>
                        <a:pt x="3" y="0"/>
                        <a:pt x="3" y="0"/>
                      </a:cubicBezTo>
                      <a:cubicBezTo>
                        <a:pt x="2" y="6"/>
                        <a:pt x="1" y="12"/>
                        <a:pt x="0" y="18"/>
                      </a:cubicBezTo>
                      <a:close/>
                    </a:path>
                  </a:pathLst>
                </a:custGeom>
                <a:solidFill>
                  <a:srgbClr val="8F8E6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0" name="Freeform 1539"/>
                <p:cNvSpPr/>
                <p:nvPr/>
              </p:nvSpPr>
              <p:spPr bwMode="auto">
                <a:xfrm>
                  <a:off x="2306" y="2098"/>
                  <a:ext cx="76" cy="60"/>
                </a:xfrm>
                <a:custGeom>
                  <a:avLst/>
                  <a:gdLst>
                    <a:gd name="T0" fmla="*/ 0 w 32"/>
                    <a:gd name="T1" fmla="*/ 18 h 25"/>
                    <a:gd name="T2" fmla="*/ 14 w 32"/>
                    <a:gd name="T3" fmla="*/ 25 h 25"/>
                    <a:gd name="T4" fmla="*/ 32 w 32"/>
                    <a:gd name="T5" fmla="*/ 7 h 25"/>
                    <a:gd name="T6" fmla="*/ 28 w 32"/>
                    <a:gd name="T7" fmla="*/ 0 h 25"/>
                    <a:gd name="T8" fmla="*/ 0 w 32"/>
                    <a:gd name="T9" fmla="*/ 18 h 25"/>
                  </a:gdLst>
                  <a:ahLst/>
                  <a:cxnLst>
                    <a:cxn ang="0">
                      <a:pos x="T0" y="T1"/>
                    </a:cxn>
                    <a:cxn ang="0">
                      <a:pos x="T2" y="T3"/>
                    </a:cxn>
                    <a:cxn ang="0">
                      <a:pos x="T4" y="T5"/>
                    </a:cxn>
                    <a:cxn ang="0">
                      <a:pos x="T6" y="T7"/>
                    </a:cxn>
                    <a:cxn ang="0">
                      <a:pos x="T8" y="T9"/>
                    </a:cxn>
                  </a:cxnLst>
                  <a:rect l="0" t="0" r="r" b="b"/>
                  <a:pathLst>
                    <a:path w="32" h="25">
                      <a:moveTo>
                        <a:pt x="0" y="18"/>
                      </a:moveTo>
                      <a:cubicBezTo>
                        <a:pt x="5" y="20"/>
                        <a:pt x="10" y="22"/>
                        <a:pt x="14" y="25"/>
                      </a:cubicBezTo>
                      <a:cubicBezTo>
                        <a:pt x="19" y="18"/>
                        <a:pt x="25" y="12"/>
                        <a:pt x="32" y="7"/>
                      </a:cubicBezTo>
                      <a:cubicBezTo>
                        <a:pt x="30" y="5"/>
                        <a:pt x="29" y="2"/>
                        <a:pt x="28" y="0"/>
                      </a:cubicBezTo>
                      <a:cubicBezTo>
                        <a:pt x="17" y="5"/>
                        <a:pt x="8" y="11"/>
                        <a:pt x="0" y="18"/>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1" name="Freeform 1540"/>
                <p:cNvSpPr/>
                <p:nvPr/>
              </p:nvSpPr>
              <p:spPr bwMode="auto">
                <a:xfrm>
                  <a:off x="2058" y="-35"/>
                  <a:ext cx="194" cy="151"/>
                </a:xfrm>
                <a:custGeom>
                  <a:avLst/>
                  <a:gdLst>
                    <a:gd name="T0" fmla="*/ 43 w 82"/>
                    <a:gd name="T1" fmla="*/ 62 h 64"/>
                    <a:gd name="T2" fmla="*/ 81 w 82"/>
                    <a:gd name="T3" fmla="*/ 28 h 64"/>
                    <a:gd name="T4" fmla="*/ 80 w 82"/>
                    <a:gd name="T5" fmla="*/ 0 h 64"/>
                    <a:gd name="T6" fmla="*/ 57 w 82"/>
                    <a:gd name="T7" fmla="*/ 0 h 64"/>
                    <a:gd name="T8" fmla="*/ 0 w 82"/>
                    <a:gd name="T9" fmla="*/ 54 h 64"/>
                    <a:gd name="T10" fmla="*/ 43 w 82"/>
                    <a:gd name="T11" fmla="*/ 62 h 64"/>
                  </a:gdLst>
                  <a:ahLst/>
                  <a:cxnLst>
                    <a:cxn ang="0">
                      <a:pos x="T0" y="T1"/>
                    </a:cxn>
                    <a:cxn ang="0">
                      <a:pos x="T2" y="T3"/>
                    </a:cxn>
                    <a:cxn ang="0">
                      <a:pos x="T4" y="T5"/>
                    </a:cxn>
                    <a:cxn ang="0">
                      <a:pos x="T6" y="T7"/>
                    </a:cxn>
                    <a:cxn ang="0">
                      <a:pos x="T8" y="T9"/>
                    </a:cxn>
                    <a:cxn ang="0">
                      <a:pos x="T10" y="T11"/>
                    </a:cxn>
                  </a:cxnLst>
                  <a:rect l="0" t="0" r="r" b="b"/>
                  <a:pathLst>
                    <a:path w="82" h="64">
                      <a:moveTo>
                        <a:pt x="43" y="62"/>
                      </a:moveTo>
                      <a:cubicBezTo>
                        <a:pt x="58" y="48"/>
                        <a:pt x="69" y="39"/>
                        <a:pt x="81" y="28"/>
                      </a:cubicBezTo>
                      <a:cubicBezTo>
                        <a:pt x="82" y="21"/>
                        <a:pt x="81" y="10"/>
                        <a:pt x="80" y="0"/>
                      </a:cubicBezTo>
                      <a:cubicBezTo>
                        <a:pt x="57" y="0"/>
                        <a:pt x="57" y="0"/>
                        <a:pt x="57" y="0"/>
                      </a:cubicBezTo>
                      <a:cubicBezTo>
                        <a:pt x="36" y="18"/>
                        <a:pt x="10" y="44"/>
                        <a:pt x="0" y="54"/>
                      </a:cubicBezTo>
                      <a:cubicBezTo>
                        <a:pt x="6" y="60"/>
                        <a:pt x="32" y="64"/>
                        <a:pt x="43" y="62"/>
                      </a:cubicBezTo>
                      <a:close/>
                    </a:path>
                  </a:pathLst>
                </a:custGeom>
                <a:solidFill>
                  <a:srgbClr val="7676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2" name="Freeform 1541"/>
                <p:cNvSpPr/>
                <p:nvPr/>
              </p:nvSpPr>
              <p:spPr bwMode="auto">
                <a:xfrm>
                  <a:off x="2207" y="166"/>
                  <a:ext cx="75" cy="118"/>
                </a:xfrm>
                <a:custGeom>
                  <a:avLst/>
                  <a:gdLst>
                    <a:gd name="T0" fmla="*/ 24 w 32"/>
                    <a:gd name="T1" fmla="*/ 50 h 50"/>
                    <a:gd name="T2" fmla="*/ 32 w 32"/>
                    <a:gd name="T3" fmla="*/ 18 h 50"/>
                    <a:gd name="T4" fmla="*/ 15 w 32"/>
                    <a:gd name="T5" fmla="*/ 0 h 50"/>
                    <a:gd name="T6" fmla="*/ 0 w 32"/>
                    <a:gd name="T7" fmla="*/ 49 h 50"/>
                    <a:gd name="T8" fmla="*/ 24 w 32"/>
                    <a:gd name="T9" fmla="*/ 50 h 50"/>
                  </a:gdLst>
                  <a:ahLst/>
                  <a:cxnLst>
                    <a:cxn ang="0">
                      <a:pos x="T0" y="T1"/>
                    </a:cxn>
                    <a:cxn ang="0">
                      <a:pos x="T2" y="T3"/>
                    </a:cxn>
                    <a:cxn ang="0">
                      <a:pos x="T4" y="T5"/>
                    </a:cxn>
                    <a:cxn ang="0">
                      <a:pos x="T6" y="T7"/>
                    </a:cxn>
                    <a:cxn ang="0">
                      <a:pos x="T8" y="T9"/>
                    </a:cxn>
                  </a:cxnLst>
                  <a:rect l="0" t="0" r="r" b="b"/>
                  <a:pathLst>
                    <a:path w="32" h="50">
                      <a:moveTo>
                        <a:pt x="24" y="50"/>
                      </a:moveTo>
                      <a:cubicBezTo>
                        <a:pt x="24" y="38"/>
                        <a:pt x="27" y="27"/>
                        <a:pt x="32" y="18"/>
                      </a:cubicBezTo>
                      <a:cubicBezTo>
                        <a:pt x="27" y="14"/>
                        <a:pt x="21" y="7"/>
                        <a:pt x="15" y="0"/>
                      </a:cubicBezTo>
                      <a:cubicBezTo>
                        <a:pt x="6" y="11"/>
                        <a:pt x="0" y="29"/>
                        <a:pt x="0" y="49"/>
                      </a:cubicBezTo>
                      <a:cubicBezTo>
                        <a:pt x="8" y="48"/>
                        <a:pt x="16" y="49"/>
                        <a:pt x="24" y="50"/>
                      </a:cubicBezTo>
                      <a:close/>
                    </a:path>
                  </a:pathLst>
                </a:custGeom>
                <a:solidFill>
                  <a:srgbClr val="3B4D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3" name="Freeform 1542"/>
                <p:cNvSpPr/>
                <p:nvPr/>
              </p:nvSpPr>
              <p:spPr bwMode="auto">
                <a:xfrm>
                  <a:off x="2273" y="3925"/>
                  <a:ext cx="234" cy="222"/>
                </a:xfrm>
                <a:custGeom>
                  <a:avLst/>
                  <a:gdLst>
                    <a:gd name="T0" fmla="*/ 34 w 99"/>
                    <a:gd name="T1" fmla="*/ 67 h 94"/>
                    <a:gd name="T2" fmla="*/ 36 w 99"/>
                    <a:gd name="T3" fmla="*/ 6 h 94"/>
                    <a:gd name="T4" fmla="*/ 27 w 99"/>
                    <a:gd name="T5" fmla="*/ 0 h 94"/>
                    <a:gd name="T6" fmla="*/ 21 w 99"/>
                    <a:gd name="T7" fmla="*/ 75 h 94"/>
                    <a:gd name="T8" fmla="*/ 99 w 99"/>
                    <a:gd name="T9" fmla="*/ 68 h 94"/>
                    <a:gd name="T10" fmla="*/ 85 w 99"/>
                    <a:gd name="T11" fmla="*/ 52 h 94"/>
                    <a:gd name="T12" fmla="*/ 34 w 99"/>
                    <a:gd name="T13" fmla="*/ 67 h 94"/>
                  </a:gdLst>
                  <a:ahLst/>
                  <a:cxnLst>
                    <a:cxn ang="0">
                      <a:pos x="T0" y="T1"/>
                    </a:cxn>
                    <a:cxn ang="0">
                      <a:pos x="T2" y="T3"/>
                    </a:cxn>
                    <a:cxn ang="0">
                      <a:pos x="T4" y="T5"/>
                    </a:cxn>
                    <a:cxn ang="0">
                      <a:pos x="T6" y="T7"/>
                    </a:cxn>
                    <a:cxn ang="0">
                      <a:pos x="T8" y="T9"/>
                    </a:cxn>
                    <a:cxn ang="0">
                      <a:pos x="T10" y="T11"/>
                    </a:cxn>
                    <a:cxn ang="0">
                      <a:pos x="T12" y="T13"/>
                    </a:cxn>
                  </a:cxnLst>
                  <a:rect l="0" t="0" r="r" b="b"/>
                  <a:pathLst>
                    <a:path w="99" h="94">
                      <a:moveTo>
                        <a:pt x="34" y="67"/>
                      </a:moveTo>
                      <a:cubicBezTo>
                        <a:pt x="21" y="55"/>
                        <a:pt x="16" y="24"/>
                        <a:pt x="36" y="6"/>
                      </a:cubicBezTo>
                      <a:cubicBezTo>
                        <a:pt x="33" y="4"/>
                        <a:pt x="30" y="2"/>
                        <a:pt x="27" y="0"/>
                      </a:cubicBezTo>
                      <a:cubicBezTo>
                        <a:pt x="5" y="18"/>
                        <a:pt x="0" y="55"/>
                        <a:pt x="21" y="75"/>
                      </a:cubicBezTo>
                      <a:cubicBezTo>
                        <a:pt x="41" y="94"/>
                        <a:pt x="82" y="93"/>
                        <a:pt x="99" y="68"/>
                      </a:cubicBezTo>
                      <a:cubicBezTo>
                        <a:pt x="94" y="63"/>
                        <a:pt x="89" y="57"/>
                        <a:pt x="85" y="52"/>
                      </a:cubicBezTo>
                      <a:cubicBezTo>
                        <a:pt x="78" y="80"/>
                        <a:pt x="51" y="83"/>
                        <a:pt x="34" y="67"/>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4" name="Freeform 1543"/>
                <p:cNvSpPr/>
                <p:nvPr/>
              </p:nvSpPr>
              <p:spPr bwMode="auto">
                <a:xfrm>
                  <a:off x="2126" y="2068"/>
                  <a:ext cx="277" cy="714"/>
                </a:xfrm>
                <a:custGeom>
                  <a:avLst/>
                  <a:gdLst>
                    <a:gd name="T0" fmla="*/ 16 w 117"/>
                    <a:gd name="T1" fmla="*/ 168 h 302"/>
                    <a:gd name="T2" fmla="*/ 96 w 117"/>
                    <a:gd name="T3" fmla="*/ 302 h 302"/>
                    <a:gd name="T4" fmla="*/ 117 w 117"/>
                    <a:gd name="T5" fmla="*/ 289 h 302"/>
                    <a:gd name="T6" fmla="*/ 34 w 117"/>
                    <a:gd name="T7" fmla="*/ 149 h 302"/>
                    <a:gd name="T8" fmla="*/ 102 w 117"/>
                    <a:gd name="T9" fmla="*/ 8 h 302"/>
                    <a:gd name="T10" fmla="*/ 99 w 117"/>
                    <a:gd name="T11" fmla="*/ 0 h 302"/>
                    <a:gd name="T12" fmla="*/ 16 w 117"/>
                    <a:gd name="T13" fmla="*/ 168 h 302"/>
                  </a:gdLst>
                  <a:ahLst/>
                  <a:cxnLst>
                    <a:cxn ang="0">
                      <a:pos x="T0" y="T1"/>
                    </a:cxn>
                    <a:cxn ang="0">
                      <a:pos x="T2" y="T3"/>
                    </a:cxn>
                    <a:cxn ang="0">
                      <a:pos x="T4" y="T5"/>
                    </a:cxn>
                    <a:cxn ang="0">
                      <a:pos x="T6" y="T7"/>
                    </a:cxn>
                    <a:cxn ang="0">
                      <a:pos x="T8" y="T9"/>
                    </a:cxn>
                    <a:cxn ang="0">
                      <a:pos x="T10" y="T11"/>
                    </a:cxn>
                    <a:cxn ang="0">
                      <a:pos x="T12" y="T13"/>
                    </a:cxn>
                  </a:cxnLst>
                  <a:rect l="0" t="0" r="r" b="b"/>
                  <a:pathLst>
                    <a:path w="117" h="302">
                      <a:moveTo>
                        <a:pt x="16" y="168"/>
                      </a:moveTo>
                      <a:cubicBezTo>
                        <a:pt x="32" y="226"/>
                        <a:pt x="75" y="241"/>
                        <a:pt x="96" y="302"/>
                      </a:cubicBezTo>
                      <a:cubicBezTo>
                        <a:pt x="104" y="297"/>
                        <a:pt x="111" y="293"/>
                        <a:pt x="117" y="289"/>
                      </a:cubicBezTo>
                      <a:cubicBezTo>
                        <a:pt x="86" y="224"/>
                        <a:pt x="46" y="197"/>
                        <a:pt x="34" y="149"/>
                      </a:cubicBezTo>
                      <a:cubicBezTo>
                        <a:pt x="22" y="100"/>
                        <a:pt x="46" y="32"/>
                        <a:pt x="102" y="8"/>
                      </a:cubicBezTo>
                      <a:cubicBezTo>
                        <a:pt x="101" y="5"/>
                        <a:pt x="100" y="2"/>
                        <a:pt x="99" y="0"/>
                      </a:cubicBezTo>
                      <a:cubicBezTo>
                        <a:pt x="28" y="35"/>
                        <a:pt x="0" y="114"/>
                        <a:pt x="16" y="168"/>
                      </a:cubicBezTo>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5" name="Freeform 1544"/>
                <p:cNvSpPr>
                  <a:spLocks noEditPoints="1"/>
                </p:cNvSpPr>
                <p:nvPr/>
              </p:nvSpPr>
              <p:spPr bwMode="auto">
                <a:xfrm>
                  <a:off x="2077" y="1268"/>
                  <a:ext cx="281" cy="348"/>
                </a:xfrm>
                <a:custGeom>
                  <a:avLst/>
                  <a:gdLst>
                    <a:gd name="T0" fmla="*/ 54 w 119"/>
                    <a:gd name="T1" fmla="*/ 132 h 147"/>
                    <a:gd name="T2" fmla="*/ 107 w 119"/>
                    <a:gd name="T3" fmla="*/ 147 h 147"/>
                    <a:gd name="T4" fmla="*/ 109 w 119"/>
                    <a:gd name="T5" fmla="*/ 123 h 147"/>
                    <a:gd name="T6" fmla="*/ 63 w 119"/>
                    <a:gd name="T7" fmla="*/ 113 h 147"/>
                    <a:gd name="T8" fmla="*/ 119 w 119"/>
                    <a:gd name="T9" fmla="*/ 62 h 147"/>
                    <a:gd name="T10" fmla="*/ 86 w 119"/>
                    <a:gd name="T11" fmla="*/ 3 h 147"/>
                    <a:gd name="T12" fmla="*/ 78 w 119"/>
                    <a:gd name="T13" fmla="*/ 0 h 147"/>
                    <a:gd name="T14" fmla="*/ 70 w 119"/>
                    <a:gd name="T15" fmla="*/ 11 h 147"/>
                    <a:gd name="T16" fmla="*/ 1 w 119"/>
                    <a:gd name="T17" fmla="*/ 52 h 147"/>
                    <a:gd name="T18" fmla="*/ 56 w 119"/>
                    <a:gd name="T19" fmla="*/ 94 h 147"/>
                    <a:gd name="T20" fmla="*/ 54 w 119"/>
                    <a:gd name="T21" fmla="*/ 132 h 147"/>
                    <a:gd name="T22" fmla="*/ 34 w 119"/>
                    <a:gd name="T23" fmla="*/ 68 h 147"/>
                    <a:gd name="T24" fmla="*/ 40 w 119"/>
                    <a:gd name="T25" fmla="*/ 29 h 147"/>
                    <a:gd name="T26" fmla="*/ 79 w 119"/>
                    <a:gd name="T27" fmla="*/ 36 h 147"/>
                    <a:gd name="T28" fmla="*/ 72 w 119"/>
                    <a:gd name="T29" fmla="*/ 74 h 147"/>
                    <a:gd name="T30" fmla="*/ 34 w 119"/>
                    <a:gd name="T31" fmla="*/ 6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9" h="147">
                      <a:moveTo>
                        <a:pt x="54" y="132"/>
                      </a:moveTo>
                      <a:cubicBezTo>
                        <a:pt x="62" y="136"/>
                        <a:pt x="84" y="142"/>
                        <a:pt x="107" y="147"/>
                      </a:cubicBezTo>
                      <a:cubicBezTo>
                        <a:pt x="108" y="139"/>
                        <a:pt x="108" y="131"/>
                        <a:pt x="109" y="123"/>
                      </a:cubicBezTo>
                      <a:cubicBezTo>
                        <a:pt x="88" y="119"/>
                        <a:pt x="69" y="115"/>
                        <a:pt x="63" y="113"/>
                      </a:cubicBezTo>
                      <a:cubicBezTo>
                        <a:pt x="71" y="95"/>
                        <a:pt x="99" y="71"/>
                        <a:pt x="119" y="62"/>
                      </a:cubicBezTo>
                      <a:cubicBezTo>
                        <a:pt x="107" y="51"/>
                        <a:pt x="83" y="24"/>
                        <a:pt x="86" y="3"/>
                      </a:cubicBezTo>
                      <a:cubicBezTo>
                        <a:pt x="78" y="0"/>
                        <a:pt x="78" y="0"/>
                        <a:pt x="78" y="0"/>
                      </a:cubicBezTo>
                      <a:cubicBezTo>
                        <a:pt x="75" y="4"/>
                        <a:pt x="72" y="8"/>
                        <a:pt x="70" y="11"/>
                      </a:cubicBezTo>
                      <a:cubicBezTo>
                        <a:pt x="25" y="4"/>
                        <a:pt x="2" y="28"/>
                        <a:pt x="1" y="52"/>
                      </a:cubicBezTo>
                      <a:cubicBezTo>
                        <a:pt x="0" y="75"/>
                        <a:pt x="18" y="97"/>
                        <a:pt x="56" y="94"/>
                      </a:cubicBezTo>
                      <a:cubicBezTo>
                        <a:pt x="56" y="106"/>
                        <a:pt x="55" y="120"/>
                        <a:pt x="54" y="132"/>
                      </a:cubicBezTo>
                      <a:moveTo>
                        <a:pt x="34" y="68"/>
                      </a:moveTo>
                      <a:cubicBezTo>
                        <a:pt x="25" y="55"/>
                        <a:pt x="28" y="38"/>
                        <a:pt x="40" y="29"/>
                      </a:cubicBezTo>
                      <a:cubicBezTo>
                        <a:pt x="53" y="20"/>
                        <a:pt x="70" y="23"/>
                        <a:pt x="79" y="36"/>
                      </a:cubicBezTo>
                      <a:cubicBezTo>
                        <a:pt x="88" y="48"/>
                        <a:pt x="85" y="65"/>
                        <a:pt x="72" y="74"/>
                      </a:cubicBezTo>
                      <a:cubicBezTo>
                        <a:pt x="60" y="83"/>
                        <a:pt x="42" y="80"/>
                        <a:pt x="34" y="68"/>
                      </a:cubicBezTo>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6" name="Freeform 1545"/>
                <p:cNvSpPr/>
                <p:nvPr/>
              </p:nvSpPr>
              <p:spPr bwMode="auto">
                <a:xfrm>
                  <a:off x="2422" y="3773"/>
                  <a:ext cx="54" cy="67"/>
                </a:xfrm>
                <a:custGeom>
                  <a:avLst/>
                  <a:gdLst>
                    <a:gd name="T0" fmla="*/ 13 w 23"/>
                    <a:gd name="T1" fmla="*/ 28 h 28"/>
                    <a:gd name="T2" fmla="*/ 23 w 23"/>
                    <a:gd name="T3" fmla="*/ 11 h 28"/>
                    <a:gd name="T4" fmla="*/ 3 w 23"/>
                    <a:gd name="T5" fmla="*/ 0 h 28"/>
                    <a:gd name="T6" fmla="*/ 13 w 23"/>
                    <a:gd name="T7" fmla="*/ 28 h 28"/>
                  </a:gdLst>
                  <a:ahLst/>
                  <a:cxnLst>
                    <a:cxn ang="0">
                      <a:pos x="T0" y="T1"/>
                    </a:cxn>
                    <a:cxn ang="0">
                      <a:pos x="T2" y="T3"/>
                    </a:cxn>
                    <a:cxn ang="0">
                      <a:pos x="T4" y="T5"/>
                    </a:cxn>
                    <a:cxn ang="0">
                      <a:pos x="T6" y="T7"/>
                    </a:cxn>
                  </a:cxnLst>
                  <a:rect l="0" t="0" r="r" b="b"/>
                  <a:pathLst>
                    <a:path w="23" h="28">
                      <a:moveTo>
                        <a:pt x="13" y="28"/>
                      </a:moveTo>
                      <a:cubicBezTo>
                        <a:pt x="15" y="22"/>
                        <a:pt x="18" y="16"/>
                        <a:pt x="23" y="11"/>
                      </a:cubicBezTo>
                      <a:cubicBezTo>
                        <a:pt x="16" y="7"/>
                        <a:pt x="9" y="3"/>
                        <a:pt x="3" y="0"/>
                      </a:cubicBezTo>
                      <a:cubicBezTo>
                        <a:pt x="0" y="10"/>
                        <a:pt x="4" y="22"/>
                        <a:pt x="13" y="28"/>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7" name="Freeform 1546"/>
                <p:cNvSpPr/>
                <p:nvPr/>
              </p:nvSpPr>
              <p:spPr bwMode="auto">
                <a:xfrm>
                  <a:off x="2211" y="1611"/>
                  <a:ext cx="123" cy="154"/>
                </a:xfrm>
                <a:custGeom>
                  <a:avLst/>
                  <a:gdLst>
                    <a:gd name="T0" fmla="*/ 35 w 52"/>
                    <a:gd name="T1" fmla="*/ 58 h 65"/>
                    <a:gd name="T2" fmla="*/ 46 w 52"/>
                    <a:gd name="T3" fmla="*/ 65 h 65"/>
                    <a:gd name="T4" fmla="*/ 52 w 52"/>
                    <a:gd name="T5" fmla="*/ 57 h 65"/>
                    <a:gd name="T6" fmla="*/ 50 w 52"/>
                    <a:gd name="T7" fmla="*/ 10 h 65"/>
                    <a:gd name="T8" fmla="*/ 18 w 52"/>
                    <a:gd name="T9" fmla="*/ 0 h 65"/>
                    <a:gd name="T10" fmla="*/ 1 w 52"/>
                    <a:gd name="T11" fmla="*/ 25 h 65"/>
                    <a:gd name="T12" fmla="*/ 12 w 52"/>
                    <a:gd name="T13" fmla="*/ 53 h 65"/>
                    <a:gd name="T14" fmla="*/ 27 w 52"/>
                    <a:gd name="T15" fmla="*/ 55 h 65"/>
                    <a:gd name="T16" fmla="*/ 29 w 52"/>
                    <a:gd name="T17" fmla="*/ 55 h 65"/>
                    <a:gd name="T18" fmla="*/ 41 w 52"/>
                    <a:gd name="T19" fmla="*/ 28 h 65"/>
                    <a:gd name="T20" fmla="*/ 24 w 52"/>
                    <a:gd name="T21" fmla="*/ 20 h 65"/>
                    <a:gd name="T22" fmla="*/ 24 w 52"/>
                    <a:gd name="T23" fmla="*/ 35 h 65"/>
                    <a:gd name="T24" fmla="*/ 31 w 52"/>
                    <a:gd name="T25" fmla="*/ 30 h 65"/>
                    <a:gd name="T26" fmla="*/ 36 w 52"/>
                    <a:gd name="T27" fmla="*/ 31 h 65"/>
                    <a:gd name="T28" fmla="*/ 21 w 52"/>
                    <a:gd name="T29" fmla="*/ 40 h 65"/>
                    <a:gd name="T30" fmla="*/ 24 w 52"/>
                    <a:gd name="T31" fmla="*/ 13 h 65"/>
                    <a:gd name="T32" fmla="*/ 48 w 52"/>
                    <a:gd name="T33" fmla="*/ 29 h 65"/>
                    <a:gd name="T34" fmla="*/ 35 w 52"/>
                    <a:gd name="T35" fmla="*/ 5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65">
                      <a:moveTo>
                        <a:pt x="35" y="58"/>
                      </a:moveTo>
                      <a:cubicBezTo>
                        <a:pt x="39" y="60"/>
                        <a:pt x="42" y="62"/>
                        <a:pt x="46" y="65"/>
                      </a:cubicBezTo>
                      <a:cubicBezTo>
                        <a:pt x="49" y="63"/>
                        <a:pt x="51" y="60"/>
                        <a:pt x="52" y="57"/>
                      </a:cubicBezTo>
                      <a:cubicBezTo>
                        <a:pt x="50" y="42"/>
                        <a:pt x="50" y="26"/>
                        <a:pt x="50" y="10"/>
                      </a:cubicBezTo>
                      <a:cubicBezTo>
                        <a:pt x="39" y="6"/>
                        <a:pt x="27" y="3"/>
                        <a:pt x="18" y="0"/>
                      </a:cubicBezTo>
                      <a:cubicBezTo>
                        <a:pt x="8" y="4"/>
                        <a:pt x="2" y="16"/>
                        <a:pt x="1" y="25"/>
                      </a:cubicBezTo>
                      <a:cubicBezTo>
                        <a:pt x="0" y="37"/>
                        <a:pt x="2" y="49"/>
                        <a:pt x="12" y="53"/>
                      </a:cubicBezTo>
                      <a:cubicBezTo>
                        <a:pt x="17" y="53"/>
                        <a:pt x="22" y="54"/>
                        <a:pt x="27" y="55"/>
                      </a:cubicBezTo>
                      <a:cubicBezTo>
                        <a:pt x="28" y="55"/>
                        <a:pt x="29" y="55"/>
                        <a:pt x="29" y="55"/>
                      </a:cubicBezTo>
                      <a:cubicBezTo>
                        <a:pt x="38" y="53"/>
                        <a:pt x="46" y="39"/>
                        <a:pt x="41" y="28"/>
                      </a:cubicBezTo>
                      <a:cubicBezTo>
                        <a:pt x="38" y="20"/>
                        <a:pt x="31" y="16"/>
                        <a:pt x="24" y="20"/>
                      </a:cubicBezTo>
                      <a:cubicBezTo>
                        <a:pt x="19" y="22"/>
                        <a:pt x="21" y="31"/>
                        <a:pt x="24" y="35"/>
                      </a:cubicBezTo>
                      <a:cubicBezTo>
                        <a:pt x="27" y="38"/>
                        <a:pt x="32" y="35"/>
                        <a:pt x="31" y="30"/>
                      </a:cubicBezTo>
                      <a:cubicBezTo>
                        <a:pt x="32" y="28"/>
                        <a:pt x="35" y="29"/>
                        <a:pt x="36" y="31"/>
                      </a:cubicBezTo>
                      <a:cubicBezTo>
                        <a:pt x="39" y="41"/>
                        <a:pt x="27" y="45"/>
                        <a:pt x="21" y="40"/>
                      </a:cubicBezTo>
                      <a:cubicBezTo>
                        <a:pt x="13" y="33"/>
                        <a:pt x="14" y="19"/>
                        <a:pt x="24" y="13"/>
                      </a:cubicBezTo>
                      <a:cubicBezTo>
                        <a:pt x="35" y="7"/>
                        <a:pt x="45" y="17"/>
                        <a:pt x="48" y="29"/>
                      </a:cubicBezTo>
                      <a:cubicBezTo>
                        <a:pt x="50" y="39"/>
                        <a:pt x="45" y="54"/>
                        <a:pt x="35" y="58"/>
                      </a:cubicBezTo>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8" name="Freeform 1547"/>
                <p:cNvSpPr/>
                <p:nvPr/>
              </p:nvSpPr>
              <p:spPr bwMode="auto">
                <a:xfrm>
                  <a:off x="2025" y="2020"/>
                  <a:ext cx="331" cy="819"/>
                </a:xfrm>
                <a:custGeom>
                  <a:avLst/>
                  <a:gdLst>
                    <a:gd name="T0" fmla="*/ 109 w 140"/>
                    <a:gd name="T1" fmla="*/ 340 h 346"/>
                    <a:gd name="T2" fmla="*/ 26 w 140"/>
                    <a:gd name="T3" fmla="*/ 165 h 346"/>
                    <a:gd name="T4" fmla="*/ 114 w 140"/>
                    <a:gd name="T5" fmla="*/ 336 h 346"/>
                    <a:gd name="T6" fmla="*/ 134 w 140"/>
                    <a:gd name="T7" fmla="*/ 325 h 346"/>
                    <a:gd name="T8" fmla="*/ 53 w 140"/>
                    <a:gd name="T9" fmla="*/ 191 h 346"/>
                    <a:gd name="T10" fmla="*/ 140 w 140"/>
                    <a:gd name="T11" fmla="*/ 14 h 346"/>
                    <a:gd name="T12" fmla="*/ 135 w 140"/>
                    <a:gd name="T13" fmla="*/ 0 h 346"/>
                    <a:gd name="T14" fmla="*/ 11 w 140"/>
                    <a:gd name="T15" fmla="*/ 208 h 346"/>
                    <a:gd name="T16" fmla="*/ 98 w 140"/>
                    <a:gd name="T17" fmla="*/ 346 h 346"/>
                    <a:gd name="T18" fmla="*/ 109 w 140"/>
                    <a:gd name="T19" fmla="*/ 340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0" h="346">
                      <a:moveTo>
                        <a:pt x="109" y="340"/>
                      </a:moveTo>
                      <a:cubicBezTo>
                        <a:pt x="71" y="276"/>
                        <a:pt x="30" y="261"/>
                        <a:pt x="26" y="165"/>
                      </a:cubicBezTo>
                      <a:cubicBezTo>
                        <a:pt x="40" y="266"/>
                        <a:pt x="80" y="283"/>
                        <a:pt x="114" y="336"/>
                      </a:cubicBezTo>
                      <a:cubicBezTo>
                        <a:pt x="121" y="332"/>
                        <a:pt x="128" y="329"/>
                        <a:pt x="134" y="325"/>
                      </a:cubicBezTo>
                      <a:cubicBezTo>
                        <a:pt x="115" y="273"/>
                        <a:pt x="71" y="254"/>
                        <a:pt x="53" y="191"/>
                      </a:cubicBezTo>
                      <a:cubicBezTo>
                        <a:pt x="37" y="136"/>
                        <a:pt x="62" y="54"/>
                        <a:pt x="140" y="14"/>
                      </a:cubicBezTo>
                      <a:cubicBezTo>
                        <a:pt x="138" y="10"/>
                        <a:pt x="137" y="5"/>
                        <a:pt x="135" y="0"/>
                      </a:cubicBezTo>
                      <a:cubicBezTo>
                        <a:pt x="31" y="54"/>
                        <a:pt x="0" y="143"/>
                        <a:pt x="11" y="208"/>
                      </a:cubicBezTo>
                      <a:cubicBezTo>
                        <a:pt x="25" y="287"/>
                        <a:pt x="64" y="292"/>
                        <a:pt x="98" y="346"/>
                      </a:cubicBezTo>
                      <a:cubicBezTo>
                        <a:pt x="109" y="340"/>
                        <a:pt x="109" y="340"/>
                        <a:pt x="109" y="340"/>
                      </a:cubicBezTo>
                    </a:path>
                  </a:pathLst>
                </a:custGeom>
                <a:solidFill>
                  <a:srgbClr val="57775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9" name="Freeform 1548"/>
                <p:cNvSpPr/>
                <p:nvPr/>
              </p:nvSpPr>
              <p:spPr bwMode="auto">
                <a:xfrm>
                  <a:off x="2214" y="537"/>
                  <a:ext cx="52" cy="62"/>
                </a:xfrm>
                <a:custGeom>
                  <a:avLst/>
                  <a:gdLst>
                    <a:gd name="T0" fmla="*/ 11 w 22"/>
                    <a:gd name="T1" fmla="*/ 0 h 26"/>
                    <a:gd name="T2" fmla="*/ 0 w 22"/>
                    <a:gd name="T3" fmla="*/ 18 h 26"/>
                    <a:gd name="T4" fmla="*/ 20 w 22"/>
                    <a:gd name="T5" fmla="*/ 26 h 26"/>
                    <a:gd name="T6" fmla="*/ 22 w 22"/>
                    <a:gd name="T7" fmla="*/ 4 h 26"/>
                    <a:gd name="T8" fmla="*/ 11 w 22"/>
                    <a:gd name="T9" fmla="*/ 0 h 26"/>
                  </a:gdLst>
                  <a:ahLst/>
                  <a:cxnLst>
                    <a:cxn ang="0">
                      <a:pos x="T0" y="T1"/>
                    </a:cxn>
                    <a:cxn ang="0">
                      <a:pos x="T2" y="T3"/>
                    </a:cxn>
                    <a:cxn ang="0">
                      <a:pos x="T4" y="T5"/>
                    </a:cxn>
                    <a:cxn ang="0">
                      <a:pos x="T6" y="T7"/>
                    </a:cxn>
                    <a:cxn ang="0">
                      <a:pos x="T8" y="T9"/>
                    </a:cxn>
                  </a:cxnLst>
                  <a:rect l="0" t="0" r="r" b="b"/>
                  <a:pathLst>
                    <a:path w="22" h="26">
                      <a:moveTo>
                        <a:pt x="11" y="0"/>
                      </a:moveTo>
                      <a:cubicBezTo>
                        <a:pt x="6" y="4"/>
                        <a:pt x="2" y="11"/>
                        <a:pt x="0" y="18"/>
                      </a:cubicBezTo>
                      <a:cubicBezTo>
                        <a:pt x="7" y="22"/>
                        <a:pt x="13" y="25"/>
                        <a:pt x="20" y="26"/>
                      </a:cubicBezTo>
                      <a:cubicBezTo>
                        <a:pt x="19" y="19"/>
                        <a:pt x="20" y="12"/>
                        <a:pt x="22" y="4"/>
                      </a:cubicBezTo>
                      <a:cubicBezTo>
                        <a:pt x="18" y="3"/>
                        <a:pt x="15" y="2"/>
                        <a:pt x="11" y="0"/>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0" name="Freeform 1549"/>
                <p:cNvSpPr>
                  <a:spLocks noEditPoints="1"/>
                </p:cNvSpPr>
                <p:nvPr/>
              </p:nvSpPr>
              <p:spPr bwMode="auto">
                <a:xfrm>
                  <a:off x="1989" y="1001"/>
                  <a:ext cx="322" cy="298"/>
                </a:xfrm>
                <a:custGeom>
                  <a:avLst/>
                  <a:gdLst>
                    <a:gd name="T0" fmla="*/ 105 w 136"/>
                    <a:gd name="T1" fmla="*/ 107 h 126"/>
                    <a:gd name="T2" fmla="*/ 126 w 136"/>
                    <a:gd name="T3" fmla="*/ 74 h 126"/>
                    <a:gd name="T4" fmla="*/ 123 w 136"/>
                    <a:gd name="T5" fmla="*/ 73 h 126"/>
                    <a:gd name="T6" fmla="*/ 136 w 136"/>
                    <a:gd name="T7" fmla="*/ 43 h 126"/>
                    <a:gd name="T8" fmla="*/ 100 w 136"/>
                    <a:gd name="T9" fmla="*/ 16 h 126"/>
                    <a:gd name="T10" fmla="*/ 31 w 136"/>
                    <a:gd name="T11" fmla="*/ 15 h 126"/>
                    <a:gd name="T12" fmla="*/ 18 w 136"/>
                    <a:gd name="T13" fmla="*/ 98 h 126"/>
                    <a:gd name="T14" fmla="*/ 105 w 136"/>
                    <a:gd name="T15" fmla="*/ 107 h 126"/>
                    <a:gd name="T16" fmla="*/ 32 w 136"/>
                    <a:gd name="T17" fmla="*/ 95 h 126"/>
                    <a:gd name="T18" fmla="*/ 58 w 136"/>
                    <a:gd name="T19" fmla="*/ 59 h 126"/>
                    <a:gd name="T20" fmla="*/ 60 w 136"/>
                    <a:gd name="T21" fmla="*/ 19 h 126"/>
                    <a:gd name="T22" fmla="*/ 106 w 136"/>
                    <a:gd name="T23" fmla="*/ 74 h 126"/>
                    <a:gd name="T24" fmla="*/ 32 w 136"/>
                    <a:gd name="T25" fmla="*/ 9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6" h="126">
                      <a:moveTo>
                        <a:pt x="105" y="107"/>
                      </a:moveTo>
                      <a:cubicBezTo>
                        <a:pt x="117" y="98"/>
                        <a:pt x="124" y="87"/>
                        <a:pt x="126" y="74"/>
                      </a:cubicBezTo>
                      <a:cubicBezTo>
                        <a:pt x="125" y="74"/>
                        <a:pt x="124" y="73"/>
                        <a:pt x="123" y="73"/>
                      </a:cubicBezTo>
                      <a:cubicBezTo>
                        <a:pt x="127" y="63"/>
                        <a:pt x="131" y="53"/>
                        <a:pt x="136" y="43"/>
                      </a:cubicBezTo>
                      <a:cubicBezTo>
                        <a:pt x="122" y="41"/>
                        <a:pt x="102" y="33"/>
                        <a:pt x="100" y="16"/>
                      </a:cubicBezTo>
                      <a:cubicBezTo>
                        <a:pt x="80" y="1"/>
                        <a:pt x="52" y="0"/>
                        <a:pt x="31" y="15"/>
                      </a:cubicBezTo>
                      <a:cubicBezTo>
                        <a:pt x="5" y="34"/>
                        <a:pt x="0" y="70"/>
                        <a:pt x="18" y="98"/>
                      </a:cubicBezTo>
                      <a:cubicBezTo>
                        <a:pt x="36" y="125"/>
                        <a:pt x="79" y="126"/>
                        <a:pt x="105" y="107"/>
                      </a:cubicBezTo>
                      <a:moveTo>
                        <a:pt x="32" y="95"/>
                      </a:moveTo>
                      <a:cubicBezTo>
                        <a:pt x="27" y="80"/>
                        <a:pt x="36" y="65"/>
                        <a:pt x="58" y="59"/>
                      </a:cubicBezTo>
                      <a:cubicBezTo>
                        <a:pt x="43" y="44"/>
                        <a:pt x="47" y="25"/>
                        <a:pt x="60" y="19"/>
                      </a:cubicBezTo>
                      <a:cubicBezTo>
                        <a:pt x="79" y="10"/>
                        <a:pt x="92" y="33"/>
                        <a:pt x="106" y="74"/>
                      </a:cubicBezTo>
                      <a:cubicBezTo>
                        <a:pt x="61" y="120"/>
                        <a:pt x="40" y="117"/>
                        <a:pt x="32" y="95"/>
                      </a:cubicBezTo>
                    </a:path>
                  </a:pathLst>
                </a:custGeom>
                <a:solidFill>
                  <a:srgbClr val="E4DB9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1" name="Freeform 1550"/>
                <p:cNvSpPr/>
                <p:nvPr/>
              </p:nvSpPr>
              <p:spPr bwMode="auto">
                <a:xfrm>
                  <a:off x="1989" y="-35"/>
                  <a:ext cx="182" cy="115"/>
                </a:xfrm>
                <a:custGeom>
                  <a:avLst/>
                  <a:gdLst>
                    <a:gd name="T0" fmla="*/ 25 w 77"/>
                    <a:gd name="T1" fmla="*/ 49 h 49"/>
                    <a:gd name="T2" fmla="*/ 77 w 77"/>
                    <a:gd name="T3" fmla="*/ 0 h 49"/>
                    <a:gd name="T4" fmla="*/ 18 w 77"/>
                    <a:gd name="T5" fmla="*/ 0 h 49"/>
                    <a:gd name="T6" fmla="*/ 0 w 77"/>
                    <a:gd name="T7" fmla="*/ 17 h 49"/>
                    <a:gd name="T8" fmla="*/ 25 w 77"/>
                    <a:gd name="T9" fmla="*/ 49 h 49"/>
                  </a:gdLst>
                  <a:ahLst/>
                  <a:cxnLst>
                    <a:cxn ang="0">
                      <a:pos x="T0" y="T1"/>
                    </a:cxn>
                    <a:cxn ang="0">
                      <a:pos x="T2" y="T3"/>
                    </a:cxn>
                    <a:cxn ang="0">
                      <a:pos x="T4" y="T5"/>
                    </a:cxn>
                    <a:cxn ang="0">
                      <a:pos x="T6" y="T7"/>
                    </a:cxn>
                    <a:cxn ang="0">
                      <a:pos x="T8" y="T9"/>
                    </a:cxn>
                  </a:cxnLst>
                  <a:rect l="0" t="0" r="r" b="b"/>
                  <a:pathLst>
                    <a:path w="77" h="49">
                      <a:moveTo>
                        <a:pt x="25" y="49"/>
                      </a:moveTo>
                      <a:cubicBezTo>
                        <a:pt x="34" y="41"/>
                        <a:pt x="58" y="18"/>
                        <a:pt x="77" y="0"/>
                      </a:cubicBezTo>
                      <a:cubicBezTo>
                        <a:pt x="18" y="0"/>
                        <a:pt x="18" y="0"/>
                        <a:pt x="18" y="0"/>
                      </a:cubicBezTo>
                      <a:cubicBezTo>
                        <a:pt x="10" y="7"/>
                        <a:pt x="4" y="13"/>
                        <a:pt x="0" y="17"/>
                      </a:cubicBezTo>
                      <a:cubicBezTo>
                        <a:pt x="6" y="25"/>
                        <a:pt x="16" y="39"/>
                        <a:pt x="25" y="49"/>
                      </a:cubicBezTo>
                      <a:close/>
                    </a:path>
                  </a:pathLst>
                </a:custGeom>
                <a:solidFill>
                  <a:srgbClr val="BCC1B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2" name="Freeform 1551"/>
                <p:cNvSpPr/>
                <p:nvPr/>
              </p:nvSpPr>
              <p:spPr bwMode="auto">
                <a:xfrm>
                  <a:off x="2346" y="3740"/>
                  <a:ext cx="102" cy="142"/>
                </a:xfrm>
                <a:custGeom>
                  <a:avLst/>
                  <a:gdLst>
                    <a:gd name="T0" fmla="*/ 17 w 43"/>
                    <a:gd name="T1" fmla="*/ 0 h 60"/>
                    <a:gd name="T2" fmla="*/ 39 w 43"/>
                    <a:gd name="T3" fmla="*/ 60 h 60"/>
                    <a:gd name="T4" fmla="*/ 43 w 43"/>
                    <a:gd name="T5" fmla="*/ 47 h 60"/>
                    <a:gd name="T6" fmla="*/ 32 w 43"/>
                    <a:gd name="T7" fmla="*/ 11 h 60"/>
                    <a:gd name="T8" fmla="*/ 17 w 43"/>
                    <a:gd name="T9" fmla="*/ 0 h 60"/>
                  </a:gdLst>
                  <a:ahLst/>
                  <a:cxnLst>
                    <a:cxn ang="0">
                      <a:pos x="T0" y="T1"/>
                    </a:cxn>
                    <a:cxn ang="0">
                      <a:pos x="T2" y="T3"/>
                    </a:cxn>
                    <a:cxn ang="0">
                      <a:pos x="T4" y="T5"/>
                    </a:cxn>
                    <a:cxn ang="0">
                      <a:pos x="T6" y="T7"/>
                    </a:cxn>
                    <a:cxn ang="0">
                      <a:pos x="T8" y="T9"/>
                    </a:cxn>
                  </a:cxnLst>
                  <a:rect l="0" t="0" r="r" b="b"/>
                  <a:pathLst>
                    <a:path w="43" h="60">
                      <a:moveTo>
                        <a:pt x="17" y="0"/>
                      </a:moveTo>
                      <a:cubicBezTo>
                        <a:pt x="0" y="22"/>
                        <a:pt x="7" y="58"/>
                        <a:pt x="39" y="60"/>
                      </a:cubicBezTo>
                      <a:cubicBezTo>
                        <a:pt x="40" y="56"/>
                        <a:pt x="41" y="51"/>
                        <a:pt x="43" y="47"/>
                      </a:cubicBezTo>
                      <a:cubicBezTo>
                        <a:pt x="28" y="42"/>
                        <a:pt x="24" y="23"/>
                        <a:pt x="32" y="11"/>
                      </a:cubicBezTo>
                      <a:cubicBezTo>
                        <a:pt x="27" y="7"/>
                        <a:pt x="22" y="4"/>
                        <a:pt x="17" y="0"/>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3" name="Freeform 1552"/>
                <p:cNvSpPr/>
                <p:nvPr/>
              </p:nvSpPr>
              <p:spPr bwMode="auto">
                <a:xfrm>
                  <a:off x="2138" y="133"/>
                  <a:ext cx="97" cy="163"/>
                </a:xfrm>
                <a:custGeom>
                  <a:avLst/>
                  <a:gdLst>
                    <a:gd name="T0" fmla="*/ 25 w 41"/>
                    <a:gd name="T1" fmla="*/ 6 h 69"/>
                    <a:gd name="T2" fmla="*/ 20 w 41"/>
                    <a:gd name="T3" fmla="*/ 5 h 69"/>
                    <a:gd name="T4" fmla="*/ 10 w 41"/>
                    <a:gd name="T5" fmla="*/ 69 h 69"/>
                    <a:gd name="T6" fmla="*/ 25 w 41"/>
                    <a:gd name="T7" fmla="*/ 64 h 69"/>
                    <a:gd name="T8" fmla="*/ 41 w 41"/>
                    <a:gd name="T9" fmla="*/ 10 h 69"/>
                    <a:gd name="T10" fmla="*/ 34 w 41"/>
                    <a:gd name="T11" fmla="*/ 0 h 69"/>
                    <a:gd name="T12" fmla="*/ 25 w 41"/>
                    <a:gd name="T13" fmla="*/ 6 h 69"/>
                  </a:gdLst>
                  <a:ahLst/>
                  <a:cxnLst>
                    <a:cxn ang="0">
                      <a:pos x="T0" y="T1"/>
                    </a:cxn>
                    <a:cxn ang="0">
                      <a:pos x="T2" y="T3"/>
                    </a:cxn>
                    <a:cxn ang="0">
                      <a:pos x="T4" y="T5"/>
                    </a:cxn>
                    <a:cxn ang="0">
                      <a:pos x="T6" y="T7"/>
                    </a:cxn>
                    <a:cxn ang="0">
                      <a:pos x="T8" y="T9"/>
                    </a:cxn>
                    <a:cxn ang="0">
                      <a:pos x="T10" y="T11"/>
                    </a:cxn>
                    <a:cxn ang="0">
                      <a:pos x="T12" y="T13"/>
                    </a:cxn>
                  </a:cxnLst>
                  <a:rect l="0" t="0" r="r" b="b"/>
                  <a:pathLst>
                    <a:path w="41" h="69">
                      <a:moveTo>
                        <a:pt x="25" y="6"/>
                      </a:moveTo>
                      <a:cubicBezTo>
                        <a:pt x="24" y="6"/>
                        <a:pt x="22" y="6"/>
                        <a:pt x="20" y="5"/>
                      </a:cubicBezTo>
                      <a:cubicBezTo>
                        <a:pt x="7" y="20"/>
                        <a:pt x="0" y="46"/>
                        <a:pt x="10" y="69"/>
                      </a:cubicBezTo>
                      <a:cubicBezTo>
                        <a:pt x="15" y="67"/>
                        <a:pt x="20" y="65"/>
                        <a:pt x="25" y="64"/>
                      </a:cubicBezTo>
                      <a:cubicBezTo>
                        <a:pt x="24" y="40"/>
                        <a:pt x="31" y="19"/>
                        <a:pt x="41" y="10"/>
                      </a:cubicBezTo>
                      <a:cubicBezTo>
                        <a:pt x="39" y="7"/>
                        <a:pt x="37" y="3"/>
                        <a:pt x="34" y="0"/>
                      </a:cubicBezTo>
                      <a:cubicBezTo>
                        <a:pt x="31" y="3"/>
                        <a:pt x="28" y="5"/>
                        <a:pt x="25" y="6"/>
                      </a:cubicBezTo>
                      <a:close/>
                    </a:path>
                  </a:pathLst>
                </a:custGeom>
                <a:solidFill>
                  <a:srgbClr val="46493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4" name="Freeform 1553"/>
                <p:cNvSpPr/>
                <p:nvPr/>
              </p:nvSpPr>
              <p:spPr bwMode="auto">
                <a:xfrm>
                  <a:off x="2334" y="3948"/>
                  <a:ext cx="133" cy="152"/>
                </a:xfrm>
                <a:custGeom>
                  <a:avLst/>
                  <a:gdLst>
                    <a:gd name="T0" fmla="*/ 45 w 56"/>
                    <a:gd name="T1" fmla="*/ 22 h 64"/>
                    <a:gd name="T2" fmla="*/ 19 w 56"/>
                    <a:gd name="T3" fmla="*/ 26 h 64"/>
                    <a:gd name="T4" fmla="*/ 28 w 56"/>
                    <a:gd name="T5" fmla="*/ 47 h 64"/>
                    <a:gd name="T6" fmla="*/ 36 w 56"/>
                    <a:gd name="T7" fmla="*/ 40 h 64"/>
                    <a:gd name="T8" fmla="*/ 29 w 56"/>
                    <a:gd name="T9" fmla="*/ 38 h 64"/>
                    <a:gd name="T10" fmla="*/ 26 w 56"/>
                    <a:gd name="T11" fmla="*/ 34 h 64"/>
                    <a:gd name="T12" fmla="*/ 41 w 56"/>
                    <a:gd name="T13" fmla="*/ 38 h 64"/>
                    <a:gd name="T14" fmla="*/ 25 w 56"/>
                    <a:gd name="T15" fmla="*/ 51 h 64"/>
                    <a:gd name="T16" fmla="*/ 14 w 56"/>
                    <a:gd name="T17" fmla="*/ 22 h 64"/>
                    <a:gd name="T18" fmla="*/ 46 w 56"/>
                    <a:gd name="T19" fmla="*/ 16 h 64"/>
                    <a:gd name="T20" fmla="*/ 44 w 56"/>
                    <a:gd name="T21" fmla="*/ 5 h 64"/>
                    <a:gd name="T22" fmla="*/ 19 w 56"/>
                    <a:gd name="T23" fmla="*/ 0 h 64"/>
                    <a:gd name="T24" fmla="*/ 8 w 56"/>
                    <a:gd name="T25" fmla="*/ 8 h 64"/>
                    <a:gd name="T26" fmla="*/ 10 w 56"/>
                    <a:gd name="T27" fmla="*/ 49 h 64"/>
                    <a:gd name="T28" fmla="*/ 45 w 56"/>
                    <a:gd name="T29" fmla="*/ 57 h 64"/>
                    <a:gd name="T30" fmla="*/ 45 w 56"/>
                    <a:gd name="T31" fmla="*/ 2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64">
                      <a:moveTo>
                        <a:pt x="45" y="22"/>
                      </a:moveTo>
                      <a:cubicBezTo>
                        <a:pt x="37" y="17"/>
                        <a:pt x="23" y="17"/>
                        <a:pt x="19" y="26"/>
                      </a:cubicBezTo>
                      <a:cubicBezTo>
                        <a:pt x="15" y="33"/>
                        <a:pt x="19" y="44"/>
                        <a:pt x="28" y="47"/>
                      </a:cubicBezTo>
                      <a:cubicBezTo>
                        <a:pt x="33" y="48"/>
                        <a:pt x="36" y="44"/>
                        <a:pt x="36" y="40"/>
                      </a:cubicBezTo>
                      <a:cubicBezTo>
                        <a:pt x="36" y="36"/>
                        <a:pt x="32" y="35"/>
                        <a:pt x="29" y="38"/>
                      </a:cubicBezTo>
                      <a:cubicBezTo>
                        <a:pt x="28" y="39"/>
                        <a:pt x="25" y="37"/>
                        <a:pt x="26" y="34"/>
                      </a:cubicBezTo>
                      <a:cubicBezTo>
                        <a:pt x="30" y="28"/>
                        <a:pt x="40" y="31"/>
                        <a:pt x="41" y="38"/>
                      </a:cubicBezTo>
                      <a:cubicBezTo>
                        <a:pt x="44" y="50"/>
                        <a:pt x="32" y="54"/>
                        <a:pt x="25" y="51"/>
                      </a:cubicBezTo>
                      <a:cubicBezTo>
                        <a:pt x="13" y="46"/>
                        <a:pt x="9" y="32"/>
                        <a:pt x="14" y="22"/>
                      </a:cubicBezTo>
                      <a:cubicBezTo>
                        <a:pt x="19" y="12"/>
                        <a:pt x="35" y="9"/>
                        <a:pt x="46" y="16"/>
                      </a:cubicBezTo>
                      <a:cubicBezTo>
                        <a:pt x="45" y="12"/>
                        <a:pt x="44" y="9"/>
                        <a:pt x="44" y="5"/>
                      </a:cubicBezTo>
                      <a:cubicBezTo>
                        <a:pt x="35" y="4"/>
                        <a:pt x="26" y="2"/>
                        <a:pt x="19" y="0"/>
                      </a:cubicBezTo>
                      <a:cubicBezTo>
                        <a:pt x="15" y="1"/>
                        <a:pt x="11" y="4"/>
                        <a:pt x="8" y="8"/>
                      </a:cubicBezTo>
                      <a:cubicBezTo>
                        <a:pt x="0" y="18"/>
                        <a:pt x="2" y="38"/>
                        <a:pt x="10" y="49"/>
                      </a:cubicBezTo>
                      <a:cubicBezTo>
                        <a:pt x="19" y="63"/>
                        <a:pt x="36" y="64"/>
                        <a:pt x="45" y="57"/>
                      </a:cubicBezTo>
                      <a:cubicBezTo>
                        <a:pt x="56" y="48"/>
                        <a:pt x="55" y="29"/>
                        <a:pt x="45" y="22"/>
                      </a:cubicBezTo>
                      <a:close/>
                    </a:path>
                  </a:pathLst>
                </a:custGeom>
                <a:solidFill>
                  <a:srgbClr val="AE7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5" name="Freeform 1554"/>
                <p:cNvSpPr/>
                <p:nvPr/>
              </p:nvSpPr>
              <p:spPr bwMode="auto">
                <a:xfrm>
                  <a:off x="1994" y="1838"/>
                  <a:ext cx="338" cy="282"/>
                </a:xfrm>
                <a:custGeom>
                  <a:avLst/>
                  <a:gdLst>
                    <a:gd name="T0" fmla="*/ 82 w 143"/>
                    <a:gd name="T1" fmla="*/ 116 h 119"/>
                    <a:gd name="T2" fmla="*/ 140 w 143"/>
                    <a:gd name="T3" fmla="*/ 75 h 119"/>
                    <a:gd name="T4" fmla="*/ 143 w 143"/>
                    <a:gd name="T5" fmla="*/ 61 h 119"/>
                    <a:gd name="T6" fmla="*/ 133 w 143"/>
                    <a:gd name="T7" fmla="*/ 33 h 119"/>
                    <a:gd name="T8" fmla="*/ 109 w 143"/>
                    <a:gd name="T9" fmla="*/ 90 h 119"/>
                    <a:gd name="T10" fmla="*/ 23 w 143"/>
                    <a:gd name="T11" fmla="*/ 74 h 119"/>
                    <a:gd name="T12" fmla="*/ 22 w 143"/>
                    <a:gd name="T13" fmla="*/ 0 h 119"/>
                    <a:gd name="T14" fmla="*/ 16 w 143"/>
                    <a:gd name="T15" fmla="*/ 90 h 119"/>
                    <a:gd name="T16" fmla="*/ 82 w 143"/>
                    <a:gd name="T17" fmla="*/ 1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 h="119">
                      <a:moveTo>
                        <a:pt x="82" y="116"/>
                      </a:moveTo>
                      <a:cubicBezTo>
                        <a:pt x="98" y="101"/>
                        <a:pt x="117" y="87"/>
                        <a:pt x="140" y="75"/>
                      </a:cubicBezTo>
                      <a:cubicBezTo>
                        <a:pt x="142" y="71"/>
                        <a:pt x="143" y="66"/>
                        <a:pt x="143" y="61"/>
                      </a:cubicBezTo>
                      <a:cubicBezTo>
                        <a:pt x="140" y="51"/>
                        <a:pt x="137" y="42"/>
                        <a:pt x="133" y="33"/>
                      </a:cubicBezTo>
                      <a:cubicBezTo>
                        <a:pt x="137" y="55"/>
                        <a:pt x="129" y="77"/>
                        <a:pt x="109" y="90"/>
                      </a:cubicBezTo>
                      <a:cubicBezTo>
                        <a:pt x="78" y="109"/>
                        <a:pt x="42" y="102"/>
                        <a:pt x="23" y="74"/>
                      </a:cubicBezTo>
                      <a:cubicBezTo>
                        <a:pt x="9" y="53"/>
                        <a:pt x="9" y="22"/>
                        <a:pt x="22" y="0"/>
                      </a:cubicBezTo>
                      <a:cubicBezTo>
                        <a:pt x="0" y="24"/>
                        <a:pt x="0" y="67"/>
                        <a:pt x="16" y="90"/>
                      </a:cubicBezTo>
                      <a:cubicBezTo>
                        <a:pt x="30" y="109"/>
                        <a:pt x="55" y="119"/>
                        <a:pt x="82" y="116"/>
                      </a:cubicBezTo>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6" name="Freeform 1555"/>
                <p:cNvSpPr/>
                <p:nvPr/>
              </p:nvSpPr>
              <p:spPr bwMode="auto">
                <a:xfrm>
                  <a:off x="2245" y="3679"/>
                  <a:ext cx="191" cy="258"/>
                </a:xfrm>
                <a:custGeom>
                  <a:avLst/>
                  <a:gdLst>
                    <a:gd name="T0" fmla="*/ 81 w 81"/>
                    <a:gd name="T1" fmla="*/ 93 h 109"/>
                    <a:gd name="T2" fmla="*/ 55 w 81"/>
                    <a:gd name="T3" fmla="*/ 21 h 109"/>
                    <a:gd name="T4" fmla="*/ 36 w 81"/>
                    <a:gd name="T5" fmla="*/ 0 h 109"/>
                    <a:gd name="T6" fmla="*/ 80 w 81"/>
                    <a:gd name="T7" fmla="*/ 105 h 109"/>
                    <a:gd name="T8" fmla="*/ 81 w 81"/>
                    <a:gd name="T9" fmla="*/ 93 h 109"/>
                  </a:gdLst>
                  <a:ahLst/>
                  <a:cxnLst>
                    <a:cxn ang="0">
                      <a:pos x="T0" y="T1"/>
                    </a:cxn>
                    <a:cxn ang="0">
                      <a:pos x="T2" y="T3"/>
                    </a:cxn>
                    <a:cxn ang="0">
                      <a:pos x="T4" y="T5"/>
                    </a:cxn>
                    <a:cxn ang="0">
                      <a:pos x="T6" y="T7"/>
                    </a:cxn>
                    <a:cxn ang="0">
                      <a:pos x="T8" y="T9"/>
                    </a:cxn>
                  </a:cxnLst>
                  <a:rect l="0" t="0" r="r" b="b"/>
                  <a:pathLst>
                    <a:path w="81" h="109">
                      <a:moveTo>
                        <a:pt x="81" y="93"/>
                      </a:moveTo>
                      <a:cubicBezTo>
                        <a:pt x="42" y="90"/>
                        <a:pt x="33" y="47"/>
                        <a:pt x="55" y="21"/>
                      </a:cubicBezTo>
                      <a:cubicBezTo>
                        <a:pt x="48" y="14"/>
                        <a:pt x="41" y="8"/>
                        <a:pt x="36" y="0"/>
                      </a:cubicBezTo>
                      <a:cubicBezTo>
                        <a:pt x="0" y="37"/>
                        <a:pt x="16" y="109"/>
                        <a:pt x="80" y="105"/>
                      </a:cubicBezTo>
                      <a:cubicBezTo>
                        <a:pt x="80" y="101"/>
                        <a:pt x="81" y="97"/>
                        <a:pt x="81" y="93"/>
                      </a:cubicBezTo>
                      <a:close/>
                    </a:path>
                  </a:pathLst>
                </a:custGeom>
                <a:solidFill>
                  <a:srgbClr val="D17F5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7" name="Freeform 1556"/>
                <p:cNvSpPr/>
                <p:nvPr/>
              </p:nvSpPr>
              <p:spPr bwMode="auto">
                <a:xfrm>
                  <a:off x="2254" y="2151"/>
                  <a:ext cx="78" cy="59"/>
                </a:xfrm>
                <a:custGeom>
                  <a:avLst/>
                  <a:gdLst>
                    <a:gd name="T0" fmla="*/ 33 w 33"/>
                    <a:gd name="T1" fmla="*/ 7 h 25"/>
                    <a:gd name="T2" fmla="*/ 19 w 33"/>
                    <a:gd name="T3" fmla="*/ 0 h 25"/>
                    <a:gd name="T4" fmla="*/ 0 w 33"/>
                    <a:gd name="T5" fmla="*/ 23 h 25"/>
                    <a:gd name="T6" fmla="*/ 24 w 33"/>
                    <a:gd name="T7" fmla="*/ 25 h 25"/>
                    <a:gd name="T8" fmla="*/ 33 w 33"/>
                    <a:gd name="T9" fmla="*/ 7 h 25"/>
                  </a:gdLst>
                  <a:ahLst/>
                  <a:cxnLst>
                    <a:cxn ang="0">
                      <a:pos x="T0" y="T1"/>
                    </a:cxn>
                    <a:cxn ang="0">
                      <a:pos x="T2" y="T3"/>
                    </a:cxn>
                    <a:cxn ang="0">
                      <a:pos x="T4" y="T5"/>
                    </a:cxn>
                    <a:cxn ang="0">
                      <a:pos x="T6" y="T7"/>
                    </a:cxn>
                    <a:cxn ang="0">
                      <a:pos x="T8" y="T9"/>
                    </a:cxn>
                  </a:cxnLst>
                  <a:rect l="0" t="0" r="r" b="b"/>
                  <a:pathLst>
                    <a:path w="33" h="25">
                      <a:moveTo>
                        <a:pt x="33" y="7"/>
                      </a:moveTo>
                      <a:cubicBezTo>
                        <a:pt x="29" y="4"/>
                        <a:pt x="24" y="1"/>
                        <a:pt x="19" y="0"/>
                      </a:cubicBezTo>
                      <a:cubicBezTo>
                        <a:pt x="11" y="7"/>
                        <a:pt x="5" y="14"/>
                        <a:pt x="0" y="23"/>
                      </a:cubicBezTo>
                      <a:cubicBezTo>
                        <a:pt x="10" y="19"/>
                        <a:pt x="18" y="22"/>
                        <a:pt x="24" y="25"/>
                      </a:cubicBezTo>
                      <a:cubicBezTo>
                        <a:pt x="27" y="19"/>
                        <a:pt x="29" y="13"/>
                        <a:pt x="33" y="7"/>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8" name="Freeform 1557"/>
                <p:cNvSpPr/>
                <p:nvPr/>
              </p:nvSpPr>
              <p:spPr bwMode="auto">
                <a:xfrm>
                  <a:off x="2164" y="504"/>
                  <a:ext cx="66" cy="66"/>
                </a:xfrm>
                <a:custGeom>
                  <a:avLst/>
                  <a:gdLst>
                    <a:gd name="T0" fmla="*/ 28 w 28"/>
                    <a:gd name="T1" fmla="*/ 11 h 28"/>
                    <a:gd name="T2" fmla="*/ 20 w 28"/>
                    <a:gd name="T3" fmla="*/ 0 h 28"/>
                    <a:gd name="T4" fmla="*/ 0 w 28"/>
                    <a:gd name="T5" fmla="*/ 3 h 28"/>
                    <a:gd name="T6" fmla="*/ 17 w 28"/>
                    <a:gd name="T7" fmla="*/ 28 h 28"/>
                    <a:gd name="T8" fmla="*/ 28 w 28"/>
                    <a:gd name="T9" fmla="*/ 11 h 28"/>
                  </a:gdLst>
                  <a:ahLst/>
                  <a:cxnLst>
                    <a:cxn ang="0">
                      <a:pos x="T0" y="T1"/>
                    </a:cxn>
                    <a:cxn ang="0">
                      <a:pos x="T2" y="T3"/>
                    </a:cxn>
                    <a:cxn ang="0">
                      <a:pos x="T4" y="T5"/>
                    </a:cxn>
                    <a:cxn ang="0">
                      <a:pos x="T6" y="T7"/>
                    </a:cxn>
                    <a:cxn ang="0">
                      <a:pos x="T8" y="T9"/>
                    </a:cxn>
                  </a:cxnLst>
                  <a:rect l="0" t="0" r="r" b="b"/>
                  <a:pathLst>
                    <a:path w="28" h="28">
                      <a:moveTo>
                        <a:pt x="28" y="11"/>
                      </a:moveTo>
                      <a:cubicBezTo>
                        <a:pt x="25" y="8"/>
                        <a:pt x="22" y="4"/>
                        <a:pt x="20" y="0"/>
                      </a:cubicBezTo>
                      <a:cubicBezTo>
                        <a:pt x="15" y="1"/>
                        <a:pt x="8" y="2"/>
                        <a:pt x="0" y="3"/>
                      </a:cubicBezTo>
                      <a:cubicBezTo>
                        <a:pt x="4" y="13"/>
                        <a:pt x="11" y="22"/>
                        <a:pt x="17" y="28"/>
                      </a:cubicBezTo>
                      <a:cubicBezTo>
                        <a:pt x="19" y="21"/>
                        <a:pt x="22" y="15"/>
                        <a:pt x="28" y="1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9" name="Freeform 1558"/>
                <p:cNvSpPr/>
                <p:nvPr/>
              </p:nvSpPr>
              <p:spPr bwMode="auto">
                <a:xfrm>
                  <a:off x="2157" y="1334"/>
                  <a:ext cx="109" cy="109"/>
                </a:xfrm>
                <a:custGeom>
                  <a:avLst/>
                  <a:gdLst>
                    <a:gd name="T0" fmla="*/ 40 w 46"/>
                    <a:gd name="T1" fmla="*/ 11 h 46"/>
                    <a:gd name="T2" fmla="*/ 13 w 46"/>
                    <a:gd name="T3" fmla="*/ 6 h 46"/>
                    <a:gd name="T4" fmla="*/ 6 w 46"/>
                    <a:gd name="T5" fmla="*/ 34 h 46"/>
                    <a:gd name="T6" fmla="*/ 34 w 46"/>
                    <a:gd name="T7" fmla="*/ 39 h 46"/>
                    <a:gd name="T8" fmla="*/ 40 w 46"/>
                    <a:gd name="T9" fmla="*/ 11 h 46"/>
                  </a:gdLst>
                  <a:ahLst/>
                  <a:cxnLst>
                    <a:cxn ang="0">
                      <a:pos x="T0" y="T1"/>
                    </a:cxn>
                    <a:cxn ang="0">
                      <a:pos x="T2" y="T3"/>
                    </a:cxn>
                    <a:cxn ang="0">
                      <a:pos x="T4" y="T5"/>
                    </a:cxn>
                    <a:cxn ang="0">
                      <a:pos x="T6" y="T7"/>
                    </a:cxn>
                    <a:cxn ang="0">
                      <a:pos x="T8" y="T9"/>
                    </a:cxn>
                  </a:cxnLst>
                  <a:rect l="0" t="0" r="r" b="b"/>
                  <a:pathLst>
                    <a:path w="46" h="46">
                      <a:moveTo>
                        <a:pt x="40" y="11"/>
                      </a:moveTo>
                      <a:cubicBezTo>
                        <a:pt x="35" y="2"/>
                        <a:pt x="22" y="0"/>
                        <a:pt x="13" y="6"/>
                      </a:cubicBezTo>
                      <a:cubicBezTo>
                        <a:pt x="3" y="13"/>
                        <a:pt x="0" y="25"/>
                        <a:pt x="6" y="34"/>
                      </a:cubicBezTo>
                      <a:cubicBezTo>
                        <a:pt x="12" y="44"/>
                        <a:pt x="24" y="46"/>
                        <a:pt x="34" y="39"/>
                      </a:cubicBezTo>
                      <a:cubicBezTo>
                        <a:pt x="43" y="33"/>
                        <a:pt x="46" y="20"/>
                        <a:pt x="40" y="11"/>
                      </a:cubicBezTo>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0" name="Freeform 1559"/>
                <p:cNvSpPr/>
                <p:nvPr/>
              </p:nvSpPr>
              <p:spPr bwMode="auto">
                <a:xfrm>
                  <a:off x="2017" y="1807"/>
                  <a:ext cx="291" cy="270"/>
                </a:xfrm>
                <a:custGeom>
                  <a:avLst/>
                  <a:gdLst>
                    <a:gd name="T0" fmla="*/ 17 w 123"/>
                    <a:gd name="T1" fmla="*/ 84 h 114"/>
                    <a:gd name="T2" fmla="*/ 94 w 123"/>
                    <a:gd name="T3" fmla="*/ 96 h 114"/>
                    <a:gd name="T4" fmla="*/ 112 w 123"/>
                    <a:gd name="T5" fmla="*/ 28 h 114"/>
                    <a:gd name="T6" fmla="*/ 89 w 123"/>
                    <a:gd name="T7" fmla="*/ 13 h 114"/>
                    <a:gd name="T8" fmla="*/ 65 w 123"/>
                    <a:gd name="T9" fmla="*/ 50 h 114"/>
                    <a:gd name="T10" fmla="*/ 71 w 123"/>
                    <a:gd name="T11" fmla="*/ 29 h 114"/>
                    <a:gd name="T12" fmla="*/ 84 w 123"/>
                    <a:gd name="T13" fmla="*/ 82 h 114"/>
                    <a:gd name="T14" fmla="*/ 22 w 123"/>
                    <a:gd name="T15" fmla="*/ 48 h 114"/>
                    <a:gd name="T16" fmla="*/ 31 w 123"/>
                    <a:gd name="T17" fmla="*/ 0 h 114"/>
                    <a:gd name="T18" fmla="*/ 17 w 123"/>
                    <a:gd name="T19" fmla="*/ 8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3" h="114">
                      <a:moveTo>
                        <a:pt x="17" y="84"/>
                      </a:moveTo>
                      <a:cubicBezTo>
                        <a:pt x="35" y="110"/>
                        <a:pt x="65" y="114"/>
                        <a:pt x="94" y="96"/>
                      </a:cubicBezTo>
                      <a:cubicBezTo>
                        <a:pt x="118" y="80"/>
                        <a:pt x="123" y="52"/>
                        <a:pt x="112" y="28"/>
                      </a:cubicBezTo>
                      <a:cubicBezTo>
                        <a:pt x="106" y="21"/>
                        <a:pt x="98" y="16"/>
                        <a:pt x="89" y="13"/>
                      </a:cubicBezTo>
                      <a:cubicBezTo>
                        <a:pt x="61" y="4"/>
                        <a:pt x="46" y="41"/>
                        <a:pt x="65" y="50"/>
                      </a:cubicBezTo>
                      <a:cubicBezTo>
                        <a:pt x="78" y="57"/>
                        <a:pt x="84" y="40"/>
                        <a:pt x="71" y="29"/>
                      </a:cubicBezTo>
                      <a:cubicBezTo>
                        <a:pt x="115" y="38"/>
                        <a:pt x="99" y="75"/>
                        <a:pt x="84" y="82"/>
                      </a:cubicBezTo>
                      <a:cubicBezTo>
                        <a:pt x="47" y="99"/>
                        <a:pt x="24" y="64"/>
                        <a:pt x="22" y="48"/>
                      </a:cubicBezTo>
                      <a:cubicBezTo>
                        <a:pt x="19" y="28"/>
                        <a:pt x="23" y="12"/>
                        <a:pt x="31" y="0"/>
                      </a:cubicBezTo>
                      <a:cubicBezTo>
                        <a:pt x="5" y="16"/>
                        <a:pt x="0" y="58"/>
                        <a:pt x="17" y="84"/>
                      </a:cubicBezTo>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1" name="Freeform 1560"/>
                <p:cNvSpPr/>
                <p:nvPr/>
              </p:nvSpPr>
              <p:spPr bwMode="auto">
                <a:xfrm>
                  <a:off x="2216" y="2207"/>
                  <a:ext cx="92" cy="97"/>
                </a:xfrm>
                <a:custGeom>
                  <a:avLst/>
                  <a:gdLst>
                    <a:gd name="T0" fmla="*/ 0 w 39"/>
                    <a:gd name="T1" fmla="*/ 41 h 41"/>
                    <a:gd name="T2" fmla="*/ 0 w 39"/>
                    <a:gd name="T3" fmla="*/ 41 h 41"/>
                    <a:gd name="T4" fmla="*/ 36 w 39"/>
                    <a:gd name="T5" fmla="*/ 22 h 41"/>
                    <a:gd name="T6" fmla="*/ 39 w 39"/>
                    <a:gd name="T7" fmla="*/ 6 h 41"/>
                    <a:gd name="T8" fmla="*/ 9 w 39"/>
                    <a:gd name="T9" fmla="*/ 11 h 41"/>
                    <a:gd name="T10" fmla="*/ 0 w 39"/>
                    <a:gd name="T11" fmla="*/ 41 h 41"/>
                  </a:gdLst>
                  <a:ahLst/>
                  <a:cxnLst>
                    <a:cxn ang="0">
                      <a:pos x="T0" y="T1"/>
                    </a:cxn>
                    <a:cxn ang="0">
                      <a:pos x="T2" y="T3"/>
                    </a:cxn>
                    <a:cxn ang="0">
                      <a:pos x="T4" y="T5"/>
                    </a:cxn>
                    <a:cxn ang="0">
                      <a:pos x="T6" y="T7"/>
                    </a:cxn>
                    <a:cxn ang="0">
                      <a:pos x="T8" y="T9"/>
                    </a:cxn>
                    <a:cxn ang="0">
                      <a:pos x="T10" y="T11"/>
                    </a:cxn>
                  </a:cxnLst>
                  <a:rect l="0" t="0" r="r" b="b"/>
                  <a:pathLst>
                    <a:path w="39" h="41">
                      <a:moveTo>
                        <a:pt x="0" y="41"/>
                      </a:moveTo>
                      <a:cubicBezTo>
                        <a:pt x="0" y="41"/>
                        <a:pt x="0" y="41"/>
                        <a:pt x="0" y="41"/>
                      </a:cubicBezTo>
                      <a:cubicBezTo>
                        <a:pt x="9" y="27"/>
                        <a:pt x="25" y="22"/>
                        <a:pt x="36" y="22"/>
                      </a:cubicBezTo>
                      <a:cubicBezTo>
                        <a:pt x="37" y="17"/>
                        <a:pt x="38" y="11"/>
                        <a:pt x="39" y="6"/>
                      </a:cubicBezTo>
                      <a:cubicBezTo>
                        <a:pt x="31" y="2"/>
                        <a:pt x="21" y="0"/>
                        <a:pt x="9" y="11"/>
                      </a:cubicBezTo>
                      <a:cubicBezTo>
                        <a:pt x="5" y="21"/>
                        <a:pt x="2" y="31"/>
                        <a:pt x="0" y="41"/>
                      </a:cubicBezTo>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2" name="Freeform 1561"/>
                <p:cNvSpPr/>
                <p:nvPr/>
              </p:nvSpPr>
              <p:spPr bwMode="auto">
                <a:xfrm>
                  <a:off x="2211" y="2274"/>
                  <a:ext cx="97" cy="184"/>
                </a:xfrm>
                <a:custGeom>
                  <a:avLst/>
                  <a:gdLst>
                    <a:gd name="T0" fmla="*/ 10 w 41"/>
                    <a:gd name="T1" fmla="*/ 78 h 78"/>
                    <a:gd name="T2" fmla="*/ 41 w 41"/>
                    <a:gd name="T3" fmla="*/ 19 h 78"/>
                    <a:gd name="T4" fmla="*/ 38 w 41"/>
                    <a:gd name="T5" fmla="*/ 0 h 78"/>
                    <a:gd name="T6" fmla="*/ 1 w 41"/>
                    <a:gd name="T7" fmla="*/ 23 h 78"/>
                    <a:gd name="T8" fmla="*/ 10 w 41"/>
                    <a:gd name="T9" fmla="*/ 78 h 78"/>
                  </a:gdLst>
                  <a:ahLst/>
                  <a:cxnLst>
                    <a:cxn ang="0">
                      <a:pos x="T0" y="T1"/>
                    </a:cxn>
                    <a:cxn ang="0">
                      <a:pos x="T2" y="T3"/>
                    </a:cxn>
                    <a:cxn ang="0">
                      <a:pos x="T4" y="T5"/>
                    </a:cxn>
                    <a:cxn ang="0">
                      <a:pos x="T6" y="T7"/>
                    </a:cxn>
                    <a:cxn ang="0">
                      <a:pos x="T8" y="T9"/>
                    </a:cxn>
                  </a:cxnLst>
                  <a:rect l="0" t="0" r="r" b="b"/>
                  <a:pathLst>
                    <a:path w="41" h="78">
                      <a:moveTo>
                        <a:pt x="10" y="78"/>
                      </a:moveTo>
                      <a:cubicBezTo>
                        <a:pt x="12" y="55"/>
                        <a:pt x="23" y="33"/>
                        <a:pt x="41" y="19"/>
                      </a:cubicBezTo>
                      <a:cubicBezTo>
                        <a:pt x="40" y="13"/>
                        <a:pt x="39" y="7"/>
                        <a:pt x="38" y="0"/>
                      </a:cubicBezTo>
                      <a:cubicBezTo>
                        <a:pt x="26" y="0"/>
                        <a:pt x="9" y="7"/>
                        <a:pt x="1" y="23"/>
                      </a:cubicBezTo>
                      <a:cubicBezTo>
                        <a:pt x="0" y="37"/>
                        <a:pt x="1" y="56"/>
                        <a:pt x="10" y="78"/>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3" name="Freeform 1562"/>
                <p:cNvSpPr/>
                <p:nvPr/>
              </p:nvSpPr>
              <p:spPr bwMode="auto">
                <a:xfrm>
                  <a:off x="2126" y="939"/>
                  <a:ext cx="109" cy="85"/>
                </a:xfrm>
                <a:custGeom>
                  <a:avLst/>
                  <a:gdLst>
                    <a:gd name="T0" fmla="*/ 21 w 46"/>
                    <a:gd name="T1" fmla="*/ 0 h 36"/>
                    <a:gd name="T2" fmla="*/ 2 w 46"/>
                    <a:gd name="T3" fmla="*/ 25 h 36"/>
                    <a:gd name="T4" fmla="*/ 42 w 46"/>
                    <a:gd name="T5" fmla="*/ 36 h 36"/>
                    <a:gd name="T6" fmla="*/ 46 w 46"/>
                    <a:gd name="T7" fmla="*/ 23 h 36"/>
                    <a:gd name="T8" fmla="*/ 21 w 46"/>
                    <a:gd name="T9" fmla="*/ 0 h 36"/>
                  </a:gdLst>
                  <a:ahLst/>
                  <a:cxnLst>
                    <a:cxn ang="0">
                      <a:pos x="T0" y="T1"/>
                    </a:cxn>
                    <a:cxn ang="0">
                      <a:pos x="T2" y="T3"/>
                    </a:cxn>
                    <a:cxn ang="0">
                      <a:pos x="T4" y="T5"/>
                    </a:cxn>
                    <a:cxn ang="0">
                      <a:pos x="T6" y="T7"/>
                    </a:cxn>
                    <a:cxn ang="0">
                      <a:pos x="T8" y="T9"/>
                    </a:cxn>
                  </a:cxnLst>
                  <a:rect l="0" t="0" r="r" b="b"/>
                  <a:pathLst>
                    <a:path w="46" h="36">
                      <a:moveTo>
                        <a:pt x="21" y="0"/>
                      </a:moveTo>
                      <a:cubicBezTo>
                        <a:pt x="10" y="2"/>
                        <a:pt x="0" y="11"/>
                        <a:pt x="2" y="25"/>
                      </a:cubicBezTo>
                      <a:cubicBezTo>
                        <a:pt x="17" y="23"/>
                        <a:pt x="31" y="27"/>
                        <a:pt x="42" y="36"/>
                      </a:cubicBezTo>
                      <a:cubicBezTo>
                        <a:pt x="42" y="32"/>
                        <a:pt x="44" y="28"/>
                        <a:pt x="46" y="23"/>
                      </a:cubicBezTo>
                      <a:cubicBezTo>
                        <a:pt x="33" y="23"/>
                        <a:pt x="23" y="13"/>
                        <a:pt x="21" y="0"/>
                      </a:cubicBezTo>
                    </a:path>
                  </a:pathLst>
                </a:custGeom>
                <a:solidFill>
                  <a:srgbClr val="87352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4" name="Freeform 1563"/>
                <p:cNvSpPr/>
                <p:nvPr/>
              </p:nvSpPr>
              <p:spPr bwMode="auto">
                <a:xfrm>
                  <a:off x="2088" y="674"/>
                  <a:ext cx="131" cy="194"/>
                </a:xfrm>
                <a:custGeom>
                  <a:avLst/>
                  <a:gdLst>
                    <a:gd name="T0" fmla="*/ 35 w 55"/>
                    <a:gd name="T1" fmla="*/ 0 h 82"/>
                    <a:gd name="T2" fmla="*/ 0 w 55"/>
                    <a:gd name="T3" fmla="*/ 18 h 82"/>
                    <a:gd name="T4" fmla="*/ 48 w 55"/>
                    <a:gd name="T5" fmla="*/ 82 h 82"/>
                    <a:gd name="T6" fmla="*/ 55 w 55"/>
                    <a:gd name="T7" fmla="*/ 78 h 82"/>
                    <a:gd name="T8" fmla="*/ 52 w 55"/>
                    <a:gd name="T9" fmla="*/ 13 h 82"/>
                    <a:gd name="T10" fmla="*/ 48 w 55"/>
                    <a:gd name="T11" fmla="*/ 6 h 82"/>
                    <a:gd name="T12" fmla="*/ 35 w 55"/>
                    <a:gd name="T13" fmla="*/ 0 h 82"/>
                  </a:gdLst>
                  <a:ahLst/>
                  <a:cxnLst>
                    <a:cxn ang="0">
                      <a:pos x="T0" y="T1"/>
                    </a:cxn>
                    <a:cxn ang="0">
                      <a:pos x="T2" y="T3"/>
                    </a:cxn>
                    <a:cxn ang="0">
                      <a:pos x="T4" y="T5"/>
                    </a:cxn>
                    <a:cxn ang="0">
                      <a:pos x="T6" y="T7"/>
                    </a:cxn>
                    <a:cxn ang="0">
                      <a:pos x="T8" y="T9"/>
                    </a:cxn>
                    <a:cxn ang="0">
                      <a:pos x="T10" y="T11"/>
                    </a:cxn>
                    <a:cxn ang="0">
                      <a:pos x="T12" y="T13"/>
                    </a:cxn>
                  </a:cxnLst>
                  <a:rect l="0" t="0" r="r" b="b"/>
                  <a:pathLst>
                    <a:path w="55" h="82">
                      <a:moveTo>
                        <a:pt x="35" y="0"/>
                      </a:moveTo>
                      <a:cubicBezTo>
                        <a:pt x="20" y="8"/>
                        <a:pt x="6" y="14"/>
                        <a:pt x="0" y="18"/>
                      </a:cubicBezTo>
                      <a:cubicBezTo>
                        <a:pt x="8" y="31"/>
                        <a:pt x="28" y="56"/>
                        <a:pt x="48" y="82"/>
                      </a:cubicBezTo>
                      <a:cubicBezTo>
                        <a:pt x="50" y="80"/>
                        <a:pt x="52" y="79"/>
                        <a:pt x="55" y="78"/>
                      </a:cubicBezTo>
                      <a:cubicBezTo>
                        <a:pt x="23" y="54"/>
                        <a:pt x="36" y="23"/>
                        <a:pt x="52" y="13"/>
                      </a:cubicBezTo>
                      <a:cubicBezTo>
                        <a:pt x="51" y="11"/>
                        <a:pt x="49" y="8"/>
                        <a:pt x="48" y="6"/>
                      </a:cubicBezTo>
                      <a:cubicBezTo>
                        <a:pt x="43" y="5"/>
                        <a:pt x="39" y="3"/>
                        <a:pt x="35" y="0"/>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5" name="Freeform 1564"/>
                <p:cNvSpPr/>
                <p:nvPr/>
              </p:nvSpPr>
              <p:spPr bwMode="auto">
                <a:xfrm>
                  <a:off x="2055" y="123"/>
                  <a:ext cx="121" cy="227"/>
                </a:xfrm>
                <a:custGeom>
                  <a:avLst/>
                  <a:gdLst>
                    <a:gd name="T0" fmla="*/ 20 w 51"/>
                    <a:gd name="T1" fmla="*/ 96 h 96"/>
                    <a:gd name="T2" fmla="*/ 41 w 51"/>
                    <a:gd name="T3" fmla="*/ 75 h 96"/>
                    <a:gd name="T4" fmla="*/ 51 w 51"/>
                    <a:gd name="T5" fmla="*/ 7 h 96"/>
                    <a:gd name="T6" fmla="*/ 45 w 51"/>
                    <a:gd name="T7" fmla="*/ 2 h 96"/>
                    <a:gd name="T8" fmla="*/ 19 w 51"/>
                    <a:gd name="T9" fmla="*/ 0 h 96"/>
                    <a:gd name="T10" fmla="*/ 20 w 51"/>
                    <a:gd name="T11" fmla="*/ 96 h 96"/>
                  </a:gdLst>
                  <a:ahLst/>
                  <a:cxnLst>
                    <a:cxn ang="0">
                      <a:pos x="T0" y="T1"/>
                    </a:cxn>
                    <a:cxn ang="0">
                      <a:pos x="T2" y="T3"/>
                    </a:cxn>
                    <a:cxn ang="0">
                      <a:pos x="T4" y="T5"/>
                    </a:cxn>
                    <a:cxn ang="0">
                      <a:pos x="T6" y="T7"/>
                    </a:cxn>
                    <a:cxn ang="0">
                      <a:pos x="T8" y="T9"/>
                    </a:cxn>
                    <a:cxn ang="0">
                      <a:pos x="T10" y="T11"/>
                    </a:cxn>
                  </a:cxnLst>
                  <a:rect l="0" t="0" r="r" b="b"/>
                  <a:pathLst>
                    <a:path w="51" h="96">
                      <a:moveTo>
                        <a:pt x="20" y="96"/>
                      </a:moveTo>
                      <a:cubicBezTo>
                        <a:pt x="26" y="87"/>
                        <a:pt x="33" y="80"/>
                        <a:pt x="41" y="75"/>
                      </a:cubicBezTo>
                      <a:cubicBezTo>
                        <a:pt x="30" y="49"/>
                        <a:pt x="38" y="21"/>
                        <a:pt x="51" y="7"/>
                      </a:cubicBezTo>
                      <a:cubicBezTo>
                        <a:pt x="48" y="6"/>
                        <a:pt x="46" y="4"/>
                        <a:pt x="45" y="2"/>
                      </a:cubicBezTo>
                      <a:cubicBezTo>
                        <a:pt x="38" y="3"/>
                        <a:pt x="28" y="2"/>
                        <a:pt x="19" y="0"/>
                      </a:cubicBezTo>
                      <a:cubicBezTo>
                        <a:pt x="6" y="20"/>
                        <a:pt x="0" y="67"/>
                        <a:pt x="20" y="96"/>
                      </a:cubicBezTo>
                      <a:close/>
                    </a:path>
                  </a:pathLst>
                </a:custGeom>
                <a:solidFill>
                  <a:srgbClr val="857C4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6" name="Freeform 1565"/>
                <p:cNvSpPr/>
                <p:nvPr/>
              </p:nvSpPr>
              <p:spPr bwMode="auto">
                <a:xfrm>
                  <a:off x="2230" y="4147"/>
                  <a:ext cx="171" cy="204"/>
                </a:xfrm>
                <a:custGeom>
                  <a:avLst/>
                  <a:gdLst>
                    <a:gd name="T0" fmla="*/ 19 w 72"/>
                    <a:gd name="T1" fmla="*/ 78 h 86"/>
                    <a:gd name="T2" fmla="*/ 72 w 72"/>
                    <a:gd name="T3" fmla="*/ 1 h 86"/>
                    <a:gd name="T4" fmla="*/ 62 w 72"/>
                    <a:gd name="T5" fmla="*/ 0 h 86"/>
                    <a:gd name="T6" fmla="*/ 0 w 72"/>
                    <a:gd name="T7" fmla="*/ 86 h 86"/>
                    <a:gd name="T8" fmla="*/ 69 w 72"/>
                    <a:gd name="T9" fmla="*/ 86 h 86"/>
                    <a:gd name="T10" fmla="*/ 67 w 72"/>
                    <a:gd name="T11" fmla="*/ 80 h 86"/>
                    <a:gd name="T12" fmla="*/ 19 w 72"/>
                    <a:gd name="T13" fmla="*/ 78 h 86"/>
                  </a:gdLst>
                  <a:ahLst/>
                  <a:cxnLst>
                    <a:cxn ang="0">
                      <a:pos x="T0" y="T1"/>
                    </a:cxn>
                    <a:cxn ang="0">
                      <a:pos x="T2" y="T3"/>
                    </a:cxn>
                    <a:cxn ang="0">
                      <a:pos x="T4" y="T5"/>
                    </a:cxn>
                    <a:cxn ang="0">
                      <a:pos x="T6" y="T7"/>
                    </a:cxn>
                    <a:cxn ang="0">
                      <a:pos x="T8" y="T9"/>
                    </a:cxn>
                    <a:cxn ang="0">
                      <a:pos x="T10" y="T11"/>
                    </a:cxn>
                    <a:cxn ang="0">
                      <a:pos x="T12" y="T13"/>
                    </a:cxn>
                  </a:cxnLst>
                  <a:rect l="0" t="0" r="r" b="b"/>
                  <a:pathLst>
                    <a:path w="72" h="86">
                      <a:moveTo>
                        <a:pt x="19" y="78"/>
                      </a:moveTo>
                      <a:cubicBezTo>
                        <a:pt x="31" y="59"/>
                        <a:pt x="53" y="27"/>
                        <a:pt x="72" y="1"/>
                      </a:cubicBezTo>
                      <a:cubicBezTo>
                        <a:pt x="69" y="1"/>
                        <a:pt x="65" y="0"/>
                        <a:pt x="62" y="0"/>
                      </a:cubicBezTo>
                      <a:cubicBezTo>
                        <a:pt x="40" y="31"/>
                        <a:pt x="15" y="66"/>
                        <a:pt x="0" y="86"/>
                      </a:cubicBezTo>
                      <a:cubicBezTo>
                        <a:pt x="69" y="86"/>
                        <a:pt x="69" y="86"/>
                        <a:pt x="69" y="86"/>
                      </a:cubicBezTo>
                      <a:cubicBezTo>
                        <a:pt x="69" y="84"/>
                        <a:pt x="68" y="82"/>
                        <a:pt x="67" y="80"/>
                      </a:cubicBezTo>
                      <a:cubicBezTo>
                        <a:pt x="46" y="80"/>
                        <a:pt x="28" y="79"/>
                        <a:pt x="19" y="78"/>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7" name="Freeform 1566"/>
                <p:cNvSpPr/>
                <p:nvPr/>
              </p:nvSpPr>
              <p:spPr bwMode="auto">
                <a:xfrm>
                  <a:off x="1989" y="646"/>
                  <a:ext cx="203" cy="244"/>
                </a:xfrm>
                <a:custGeom>
                  <a:avLst/>
                  <a:gdLst>
                    <a:gd name="T0" fmla="*/ 83 w 86"/>
                    <a:gd name="T1" fmla="*/ 103 h 103"/>
                    <a:gd name="T2" fmla="*/ 86 w 86"/>
                    <a:gd name="T3" fmla="*/ 98 h 103"/>
                    <a:gd name="T4" fmla="*/ 32 w 86"/>
                    <a:gd name="T5" fmla="*/ 27 h 103"/>
                    <a:gd name="T6" fmla="*/ 71 w 86"/>
                    <a:gd name="T7" fmla="*/ 8 h 103"/>
                    <a:gd name="T8" fmla="*/ 61 w 86"/>
                    <a:gd name="T9" fmla="*/ 0 h 103"/>
                    <a:gd name="T10" fmla="*/ 0 w 86"/>
                    <a:gd name="T11" fmla="*/ 30 h 103"/>
                    <a:gd name="T12" fmla="*/ 51 w 86"/>
                    <a:gd name="T13" fmla="*/ 101 h 103"/>
                    <a:gd name="T14" fmla="*/ 83 w 86"/>
                    <a:gd name="T15" fmla="*/ 103 h 1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103">
                      <a:moveTo>
                        <a:pt x="83" y="103"/>
                      </a:moveTo>
                      <a:cubicBezTo>
                        <a:pt x="84" y="101"/>
                        <a:pt x="85" y="100"/>
                        <a:pt x="86" y="98"/>
                      </a:cubicBezTo>
                      <a:cubicBezTo>
                        <a:pt x="65" y="71"/>
                        <a:pt x="42" y="42"/>
                        <a:pt x="32" y="27"/>
                      </a:cubicBezTo>
                      <a:cubicBezTo>
                        <a:pt x="41" y="23"/>
                        <a:pt x="56" y="15"/>
                        <a:pt x="71" y="8"/>
                      </a:cubicBezTo>
                      <a:cubicBezTo>
                        <a:pt x="68" y="6"/>
                        <a:pt x="64" y="3"/>
                        <a:pt x="61" y="0"/>
                      </a:cubicBezTo>
                      <a:cubicBezTo>
                        <a:pt x="38" y="11"/>
                        <a:pt x="9" y="25"/>
                        <a:pt x="0" y="30"/>
                      </a:cubicBezTo>
                      <a:cubicBezTo>
                        <a:pt x="8" y="44"/>
                        <a:pt x="29" y="72"/>
                        <a:pt x="51" y="101"/>
                      </a:cubicBezTo>
                      <a:cubicBezTo>
                        <a:pt x="60" y="98"/>
                        <a:pt x="71" y="98"/>
                        <a:pt x="83" y="103"/>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8" name="Freeform 1567"/>
                <p:cNvSpPr/>
                <p:nvPr/>
              </p:nvSpPr>
              <p:spPr bwMode="auto">
                <a:xfrm>
                  <a:off x="2043" y="875"/>
                  <a:ext cx="138" cy="142"/>
                </a:xfrm>
                <a:custGeom>
                  <a:avLst/>
                  <a:gdLst>
                    <a:gd name="T0" fmla="*/ 32 w 58"/>
                    <a:gd name="T1" fmla="*/ 53 h 60"/>
                    <a:gd name="T2" fmla="*/ 56 w 58"/>
                    <a:gd name="T3" fmla="*/ 22 h 60"/>
                    <a:gd name="T4" fmla="*/ 58 w 58"/>
                    <a:gd name="T5" fmla="*/ 10 h 60"/>
                    <a:gd name="T6" fmla="*/ 12 w 58"/>
                    <a:gd name="T7" fmla="*/ 60 h 60"/>
                    <a:gd name="T8" fmla="*/ 32 w 58"/>
                    <a:gd name="T9" fmla="*/ 53 h 60"/>
                  </a:gdLst>
                  <a:ahLst/>
                  <a:cxnLst>
                    <a:cxn ang="0">
                      <a:pos x="T0" y="T1"/>
                    </a:cxn>
                    <a:cxn ang="0">
                      <a:pos x="T2" y="T3"/>
                    </a:cxn>
                    <a:cxn ang="0">
                      <a:pos x="T4" y="T5"/>
                    </a:cxn>
                    <a:cxn ang="0">
                      <a:pos x="T6" y="T7"/>
                    </a:cxn>
                    <a:cxn ang="0">
                      <a:pos x="T8" y="T9"/>
                    </a:cxn>
                  </a:cxnLst>
                  <a:rect l="0" t="0" r="r" b="b"/>
                  <a:pathLst>
                    <a:path w="58" h="60">
                      <a:moveTo>
                        <a:pt x="32" y="53"/>
                      </a:moveTo>
                      <a:cubicBezTo>
                        <a:pt x="29" y="36"/>
                        <a:pt x="41" y="24"/>
                        <a:pt x="56" y="22"/>
                      </a:cubicBezTo>
                      <a:cubicBezTo>
                        <a:pt x="56" y="18"/>
                        <a:pt x="56" y="14"/>
                        <a:pt x="58" y="10"/>
                      </a:cubicBezTo>
                      <a:cubicBezTo>
                        <a:pt x="27" y="0"/>
                        <a:pt x="0" y="23"/>
                        <a:pt x="12" y="60"/>
                      </a:cubicBezTo>
                      <a:cubicBezTo>
                        <a:pt x="18" y="57"/>
                        <a:pt x="25" y="54"/>
                        <a:pt x="32" y="53"/>
                      </a:cubicBezTo>
                      <a:close/>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9" name="Freeform 1568"/>
                <p:cNvSpPr/>
                <p:nvPr/>
              </p:nvSpPr>
              <p:spPr bwMode="auto">
                <a:xfrm>
                  <a:off x="2254" y="2967"/>
                  <a:ext cx="38" cy="40"/>
                </a:xfrm>
                <a:custGeom>
                  <a:avLst/>
                  <a:gdLst>
                    <a:gd name="T0" fmla="*/ 0 w 16"/>
                    <a:gd name="T1" fmla="*/ 2 h 17"/>
                    <a:gd name="T2" fmla="*/ 16 w 16"/>
                    <a:gd name="T3" fmla="*/ 17 h 17"/>
                    <a:gd name="T4" fmla="*/ 15 w 16"/>
                    <a:gd name="T5" fmla="*/ 10 h 17"/>
                    <a:gd name="T6" fmla="*/ 5 w 16"/>
                    <a:gd name="T7" fmla="*/ 0 h 17"/>
                    <a:gd name="T8" fmla="*/ 0 w 16"/>
                    <a:gd name="T9" fmla="*/ 2 h 17"/>
                  </a:gdLst>
                  <a:ahLst/>
                  <a:cxnLst>
                    <a:cxn ang="0">
                      <a:pos x="T0" y="T1"/>
                    </a:cxn>
                    <a:cxn ang="0">
                      <a:pos x="T2" y="T3"/>
                    </a:cxn>
                    <a:cxn ang="0">
                      <a:pos x="T4" y="T5"/>
                    </a:cxn>
                    <a:cxn ang="0">
                      <a:pos x="T6" y="T7"/>
                    </a:cxn>
                    <a:cxn ang="0">
                      <a:pos x="T8" y="T9"/>
                    </a:cxn>
                  </a:cxnLst>
                  <a:rect l="0" t="0" r="r" b="b"/>
                  <a:pathLst>
                    <a:path w="16" h="17">
                      <a:moveTo>
                        <a:pt x="0" y="2"/>
                      </a:moveTo>
                      <a:cubicBezTo>
                        <a:pt x="16" y="17"/>
                        <a:pt x="16" y="17"/>
                        <a:pt x="16" y="17"/>
                      </a:cubicBezTo>
                      <a:cubicBezTo>
                        <a:pt x="16" y="14"/>
                        <a:pt x="16" y="12"/>
                        <a:pt x="15" y="10"/>
                      </a:cubicBezTo>
                      <a:cubicBezTo>
                        <a:pt x="5" y="0"/>
                        <a:pt x="5" y="0"/>
                        <a:pt x="5" y="0"/>
                      </a:cubicBezTo>
                      <a:cubicBezTo>
                        <a:pt x="3" y="1"/>
                        <a:pt x="2" y="2"/>
                        <a:pt x="0" y="2"/>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0" name="Freeform 1569"/>
                <p:cNvSpPr/>
                <p:nvPr/>
              </p:nvSpPr>
              <p:spPr bwMode="auto">
                <a:xfrm>
                  <a:off x="2268" y="2955"/>
                  <a:ext cx="21" cy="31"/>
                </a:xfrm>
                <a:custGeom>
                  <a:avLst/>
                  <a:gdLst>
                    <a:gd name="T0" fmla="*/ 0 w 9"/>
                    <a:gd name="T1" fmla="*/ 4 h 13"/>
                    <a:gd name="T2" fmla="*/ 9 w 9"/>
                    <a:gd name="T3" fmla="*/ 13 h 13"/>
                    <a:gd name="T4" fmla="*/ 7 w 9"/>
                    <a:gd name="T5" fmla="*/ 0 h 13"/>
                    <a:gd name="T6" fmla="*/ 0 w 9"/>
                    <a:gd name="T7" fmla="*/ 4 h 13"/>
                  </a:gdLst>
                  <a:ahLst/>
                  <a:cxnLst>
                    <a:cxn ang="0">
                      <a:pos x="T0" y="T1"/>
                    </a:cxn>
                    <a:cxn ang="0">
                      <a:pos x="T2" y="T3"/>
                    </a:cxn>
                    <a:cxn ang="0">
                      <a:pos x="T4" y="T5"/>
                    </a:cxn>
                    <a:cxn ang="0">
                      <a:pos x="T6" y="T7"/>
                    </a:cxn>
                  </a:cxnLst>
                  <a:rect l="0" t="0" r="r" b="b"/>
                  <a:pathLst>
                    <a:path w="9" h="13">
                      <a:moveTo>
                        <a:pt x="0" y="4"/>
                      </a:moveTo>
                      <a:cubicBezTo>
                        <a:pt x="9" y="13"/>
                        <a:pt x="9" y="13"/>
                        <a:pt x="9" y="13"/>
                      </a:cubicBezTo>
                      <a:cubicBezTo>
                        <a:pt x="9" y="6"/>
                        <a:pt x="8" y="2"/>
                        <a:pt x="7" y="0"/>
                      </a:cubicBezTo>
                      <a:cubicBezTo>
                        <a:pt x="5" y="1"/>
                        <a:pt x="3" y="2"/>
                        <a:pt x="0" y="4"/>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1" name="Freeform 1570"/>
                <p:cNvSpPr/>
                <p:nvPr/>
              </p:nvSpPr>
              <p:spPr bwMode="auto">
                <a:xfrm>
                  <a:off x="2242" y="2974"/>
                  <a:ext cx="50" cy="52"/>
                </a:xfrm>
                <a:custGeom>
                  <a:avLst/>
                  <a:gdLst>
                    <a:gd name="T0" fmla="*/ 21 w 21"/>
                    <a:gd name="T1" fmla="*/ 16 h 22"/>
                    <a:gd name="T2" fmla="*/ 4 w 21"/>
                    <a:gd name="T3" fmla="*/ 0 h 22"/>
                    <a:gd name="T4" fmla="*/ 0 w 21"/>
                    <a:gd name="T5" fmla="*/ 3 h 22"/>
                    <a:gd name="T6" fmla="*/ 20 w 21"/>
                    <a:gd name="T7" fmla="*/ 22 h 22"/>
                    <a:gd name="T8" fmla="*/ 21 w 21"/>
                    <a:gd name="T9" fmla="*/ 16 h 22"/>
                  </a:gdLst>
                  <a:ahLst/>
                  <a:cxnLst>
                    <a:cxn ang="0">
                      <a:pos x="T0" y="T1"/>
                    </a:cxn>
                    <a:cxn ang="0">
                      <a:pos x="T2" y="T3"/>
                    </a:cxn>
                    <a:cxn ang="0">
                      <a:pos x="T4" y="T5"/>
                    </a:cxn>
                    <a:cxn ang="0">
                      <a:pos x="T6" y="T7"/>
                    </a:cxn>
                    <a:cxn ang="0">
                      <a:pos x="T8" y="T9"/>
                    </a:cxn>
                  </a:cxnLst>
                  <a:rect l="0" t="0" r="r" b="b"/>
                  <a:pathLst>
                    <a:path w="21" h="22">
                      <a:moveTo>
                        <a:pt x="21" y="16"/>
                      </a:moveTo>
                      <a:cubicBezTo>
                        <a:pt x="4" y="0"/>
                        <a:pt x="4" y="0"/>
                        <a:pt x="4" y="0"/>
                      </a:cubicBezTo>
                      <a:cubicBezTo>
                        <a:pt x="2" y="1"/>
                        <a:pt x="1" y="2"/>
                        <a:pt x="0" y="3"/>
                      </a:cubicBezTo>
                      <a:cubicBezTo>
                        <a:pt x="20" y="22"/>
                        <a:pt x="20" y="22"/>
                        <a:pt x="20" y="22"/>
                      </a:cubicBezTo>
                      <a:cubicBezTo>
                        <a:pt x="21" y="20"/>
                        <a:pt x="21" y="18"/>
                        <a:pt x="21" y="16"/>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2" name="Freeform 1571"/>
                <p:cNvSpPr/>
                <p:nvPr/>
              </p:nvSpPr>
              <p:spPr bwMode="auto">
                <a:xfrm>
                  <a:off x="2228" y="2981"/>
                  <a:ext cx="61" cy="61"/>
                </a:xfrm>
                <a:custGeom>
                  <a:avLst/>
                  <a:gdLst>
                    <a:gd name="T0" fmla="*/ 26 w 26"/>
                    <a:gd name="T1" fmla="*/ 21 h 26"/>
                    <a:gd name="T2" fmla="*/ 4 w 26"/>
                    <a:gd name="T3" fmla="*/ 0 h 26"/>
                    <a:gd name="T4" fmla="*/ 0 w 26"/>
                    <a:gd name="T5" fmla="*/ 3 h 26"/>
                    <a:gd name="T6" fmla="*/ 26 w 26"/>
                    <a:gd name="T7" fmla="*/ 26 h 26"/>
                    <a:gd name="T8" fmla="*/ 26 w 26"/>
                    <a:gd name="T9" fmla="*/ 21 h 26"/>
                  </a:gdLst>
                  <a:ahLst/>
                  <a:cxnLst>
                    <a:cxn ang="0">
                      <a:pos x="T0" y="T1"/>
                    </a:cxn>
                    <a:cxn ang="0">
                      <a:pos x="T2" y="T3"/>
                    </a:cxn>
                    <a:cxn ang="0">
                      <a:pos x="T4" y="T5"/>
                    </a:cxn>
                    <a:cxn ang="0">
                      <a:pos x="T6" y="T7"/>
                    </a:cxn>
                    <a:cxn ang="0">
                      <a:pos x="T8" y="T9"/>
                    </a:cxn>
                  </a:cxnLst>
                  <a:rect l="0" t="0" r="r" b="b"/>
                  <a:pathLst>
                    <a:path w="26" h="26">
                      <a:moveTo>
                        <a:pt x="26" y="21"/>
                      </a:moveTo>
                      <a:cubicBezTo>
                        <a:pt x="4" y="0"/>
                        <a:pt x="4" y="0"/>
                        <a:pt x="4" y="0"/>
                      </a:cubicBezTo>
                      <a:cubicBezTo>
                        <a:pt x="0" y="3"/>
                        <a:pt x="0" y="3"/>
                        <a:pt x="0" y="3"/>
                      </a:cubicBezTo>
                      <a:cubicBezTo>
                        <a:pt x="26" y="26"/>
                        <a:pt x="26" y="26"/>
                        <a:pt x="26" y="26"/>
                      </a:cubicBezTo>
                      <a:cubicBezTo>
                        <a:pt x="26" y="24"/>
                        <a:pt x="26" y="23"/>
                        <a:pt x="26" y="21"/>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3" name="Freeform 1572"/>
                <p:cNvSpPr/>
                <p:nvPr/>
              </p:nvSpPr>
              <p:spPr bwMode="auto">
                <a:xfrm>
                  <a:off x="2216" y="2988"/>
                  <a:ext cx="73" cy="71"/>
                </a:xfrm>
                <a:custGeom>
                  <a:avLst/>
                  <a:gdLst>
                    <a:gd name="T0" fmla="*/ 0 w 31"/>
                    <a:gd name="T1" fmla="*/ 2 h 30"/>
                    <a:gd name="T2" fmla="*/ 30 w 31"/>
                    <a:gd name="T3" fmla="*/ 30 h 30"/>
                    <a:gd name="T4" fmla="*/ 31 w 31"/>
                    <a:gd name="T5" fmla="*/ 25 h 30"/>
                    <a:gd name="T6" fmla="*/ 4 w 31"/>
                    <a:gd name="T7" fmla="*/ 0 h 30"/>
                    <a:gd name="T8" fmla="*/ 0 w 31"/>
                    <a:gd name="T9" fmla="*/ 2 h 30"/>
                  </a:gdLst>
                  <a:ahLst/>
                  <a:cxnLst>
                    <a:cxn ang="0">
                      <a:pos x="T0" y="T1"/>
                    </a:cxn>
                    <a:cxn ang="0">
                      <a:pos x="T2" y="T3"/>
                    </a:cxn>
                    <a:cxn ang="0">
                      <a:pos x="T4" y="T5"/>
                    </a:cxn>
                    <a:cxn ang="0">
                      <a:pos x="T6" y="T7"/>
                    </a:cxn>
                    <a:cxn ang="0">
                      <a:pos x="T8" y="T9"/>
                    </a:cxn>
                  </a:cxnLst>
                  <a:rect l="0" t="0" r="r" b="b"/>
                  <a:pathLst>
                    <a:path w="31" h="30">
                      <a:moveTo>
                        <a:pt x="0" y="2"/>
                      </a:moveTo>
                      <a:cubicBezTo>
                        <a:pt x="7" y="8"/>
                        <a:pt x="19" y="22"/>
                        <a:pt x="30" y="30"/>
                      </a:cubicBezTo>
                      <a:cubicBezTo>
                        <a:pt x="30" y="28"/>
                        <a:pt x="31" y="27"/>
                        <a:pt x="31" y="25"/>
                      </a:cubicBezTo>
                      <a:cubicBezTo>
                        <a:pt x="4" y="0"/>
                        <a:pt x="4" y="0"/>
                        <a:pt x="4" y="0"/>
                      </a:cubicBezTo>
                      <a:cubicBezTo>
                        <a:pt x="2" y="1"/>
                        <a:pt x="1" y="2"/>
                        <a:pt x="0" y="2"/>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4" name="Freeform 1573"/>
                <p:cNvSpPr/>
                <p:nvPr/>
              </p:nvSpPr>
              <p:spPr bwMode="auto">
                <a:xfrm>
                  <a:off x="2148" y="1592"/>
                  <a:ext cx="82" cy="159"/>
                </a:xfrm>
                <a:custGeom>
                  <a:avLst/>
                  <a:gdLst>
                    <a:gd name="T0" fmla="*/ 8 w 35"/>
                    <a:gd name="T1" fmla="*/ 67 h 67"/>
                    <a:gd name="T2" fmla="*/ 27 w 35"/>
                    <a:gd name="T3" fmla="*/ 63 h 67"/>
                    <a:gd name="T4" fmla="*/ 35 w 35"/>
                    <a:gd name="T5" fmla="*/ 5 h 67"/>
                    <a:gd name="T6" fmla="*/ 22 w 35"/>
                    <a:gd name="T7" fmla="*/ 0 h 67"/>
                    <a:gd name="T8" fmla="*/ 8 w 35"/>
                    <a:gd name="T9" fmla="*/ 67 h 67"/>
                  </a:gdLst>
                  <a:ahLst/>
                  <a:cxnLst>
                    <a:cxn ang="0">
                      <a:pos x="T0" y="T1"/>
                    </a:cxn>
                    <a:cxn ang="0">
                      <a:pos x="T2" y="T3"/>
                    </a:cxn>
                    <a:cxn ang="0">
                      <a:pos x="T4" y="T5"/>
                    </a:cxn>
                    <a:cxn ang="0">
                      <a:pos x="T6" y="T7"/>
                    </a:cxn>
                    <a:cxn ang="0">
                      <a:pos x="T8" y="T9"/>
                    </a:cxn>
                  </a:cxnLst>
                  <a:rect l="0" t="0" r="r" b="b"/>
                  <a:pathLst>
                    <a:path w="35" h="67">
                      <a:moveTo>
                        <a:pt x="8" y="67"/>
                      </a:moveTo>
                      <a:cubicBezTo>
                        <a:pt x="14" y="65"/>
                        <a:pt x="20" y="64"/>
                        <a:pt x="27" y="63"/>
                      </a:cubicBezTo>
                      <a:cubicBezTo>
                        <a:pt x="19" y="51"/>
                        <a:pt x="15" y="27"/>
                        <a:pt x="35" y="5"/>
                      </a:cubicBezTo>
                      <a:cubicBezTo>
                        <a:pt x="30" y="3"/>
                        <a:pt x="25" y="2"/>
                        <a:pt x="22" y="0"/>
                      </a:cubicBezTo>
                      <a:cubicBezTo>
                        <a:pt x="0" y="16"/>
                        <a:pt x="1" y="53"/>
                        <a:pt x="8" y="67"/>
                      </a:cubicBezTo>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5" name="Freeform 1574"/>
                <p:cNvSpPr/>
                <p:nvPr/>
              </p:nvSpPr>
              <p:spPr bwMode="auto">
                <a:xfrm>
                  <a:off x="2070" y="1557"/>
                  <a:ext cx="120" cy="215"/>
                </a:xfrm>
                <a:custGeom>
                  <a:avLst/>
                  <a:gdLst>
                    <a:gd name="T0" fmla="*/ 36 w 51"/>
                    <a:gd name="T1" fmla="*/ 85 h 91"/>
                    <a:gd name="T2" fmla="*/ 51 w 51"/>
                    <a:gd name="T3" fmla="*/ 10 h 91"/>
                    <a:gd name="T4" fmla="*/ 51 w 51"/>
                    <a:gd name="T5" fmla="*/ 0 h 91"/>
                    <a:gd name="T6" fmla="*/ 24 w 51"/>
                    <a:gd name="T7" fmla="*/ 91 h 91"/>
                    <a:gd name="T8" fmla="*/ 36 w 51"/>
                    <a:gd name="T9" fmla="*/ 85 h 91"/>
                  </a:gdLst>
                  <a:ahLst/>
                  <a:cxnLst>
                    <a:cxn ang="0">
                      <a:pos x="T0" y="T1"/>
                    </a:cxn>
                    <a:cxn ang="0">
                      <a:pos x="T2" y="T3"/>
                    </a:cxn>
                    <a:cxn ang="0">
                      <a:pos x="T4" y="T5"/>
                    </a:cxn>
                    <a:cxn ang="0">
                      <a:pos x="T6" y="T7"/>
                    </a:cxn>
                    <a:cxn ang="0">
                      <a:pos x="T8" y="T9"/>
                    </a:cxn>
                  </a:cxnLst>
                  <a:rect l="0" t="0" r="r" b="b"/>
                  <a:pathLst>
                    <a:path w="51" h="91">
                      <a:moveTo>
                        <a:pt x="36" y="85"/>
                      </a:moveTo>
                      <a:cubicBezTo>
                        <a:pt x="25" y="62"/>
                        <a:pt x="29" y="27"/>
                        <a:pt x="51" y="10"/>
                      </a:cubicBezTo>
                      <a:cubicBezTo>
                        <a:pt x="51" y="6"/>
                        <a:pt x="51" y="3"/>
                        <a:pt x="51" y="0"/>
                      </a:cubicBezTo>
                      <a:cubicBezTo>
                        <a:pt x="0" y="14"/>
                        <a:pt x="14" y="76"/>
                        <a:pt x="24" y="91"/>
                      </a:cubicBezTo>
                      <a:cubicBezTo>
                        <a:pt x="28" y="89"/>
                        <a:pt x="31" y="86"/>
                        <a:pt x="36" y="85"/>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6" name="Freeform 1575"/>
                <p:cNvSpPr/>
                <p:nvPr/>
              </p:nvSpPr>
              <p:spPr bwMode="auto">
                <a:xfrm>
                  <a:off x="2280" y="3631"/>
                  <a:ext cx="43" cy="67"/>
                </a:xfrm>
                <a:custGeom>
                  <a:avLst/>
                  <a:gdLst>
                    <a:gd name="T0" fmla="*/ 18 w 18"/>
                    <a:gd name="T1" fmla="*/ 16 h 28"/>
                    <a:gd name="T2" fmla="*/ 7 w 18"/>
                    <a:gd name="T3" fmla="*/ 0 h 28"/>
                    <a:gd name="T4" fmla="*/ 8 w 18"/>
                    <a:gd name="T5" fmla="*/ 28 h 28"/>
                    <a:gd name="T6" fmla="*/ 18 w 18"/>
                    <a:gd name="T7" fmla="*/ 16 h 28"/>
                  </a:gdLst>
                  <a:ahLst/>
                  <a:cxnLst>
                    <a:cxn ang="0">
                      <a:pos x="T0" y="T1"/>
                    </a:cxn>
                    <a:cxn ang="0">
                      <a:pos x="T2" y="T3"/>
                    </a:cxn>
                    <a:cxn ang="0">
                      <a:pos x="T4" y="T5"/>
                    </a:cxn>
                    <a:cxn ang="0">
                      <a:pos x="T6" y="T7"/>
                    </a:cxn>
                  </a:cxnLst>
                  <a:rect l="0" t="0" r="r" b="b"/>
                  <a:pathLst>
                    <a:path w="18" h="28">
                      <a:moveTo>
                        <a:pt x="18" y="16"/>
                      </a:moveTo>
                      <a:cubicBezTo>
                        <a:pt x="14" y="11"/>
                        <a:pt x="10" y="5"/>
                        <a:pt x="7" y="0"/>
                      </a:cubicBezTo>
                      <a:cubicBezTo>
                        <a:pt x="0" y="7"/>
                        <a:pt x="0" y="21"/>
                        <a:pt x="8" y="28"/>
                      </a:cubicBezTo>
                      <a:cubicBezTo>
                        <a:pt x="11" y="24"/>
                        <a:pt x="14" y="20"/>
                        <a:pt x="18" y="16"/>
                      </a:cubicBezTo>
                      <a:close/>
                    </a:path>
                  </a:pathLst>
                </a:custGeom>
                <a:solidFill>
                  <a:srgbClr val="8F264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7" name="Freeform 1576"/>
                <p:cNvSpPr/>
                <p:nvPr/>
              </p:nvSpPr>
              <p:spPr bwMode="auto">
                <a:xfrm>
                  <a:off x="2065" y="1043"/>
                  <a:ext cx="161" cy="225"/>
                </a:xfrm>
                <a:custGeom>
                  <a:avLst/>
                  <a:gdLst>
                    <a:gd name="T0" fmla="*/ 29 w 68"/>
                    <a:gd name="T1" fmla="*/ 7 h 95"/>
                    <a:gd name="T2" fmla="*/ 37 w 68"/>
                    <a:gd name="T3" fmla="*/ 47 h 95"/>
                    <a:gd name="T4" fmla="*/ 5 w 68"/>
                    <a:gd name="T5" fmla="*/ 76 h 95"/>
                    <a:gd name="T6" fmla="*/ 68 w 68"/>
                    <a:gd name="T7" fmla="*/ 54 h 95"/>
                    <a:gd name="T8" fmla="*/ 29 w 68"/>
                    <a:gd name="T9" fmla="*/ 7 h 95"/>
                  </a:gdLst>
                  <a:ahLst/>
                  <a:cxnLst>
                    <a:cxn ang="0">
                      <a:pos x="T0" y="T1"/>
                    </a:cxn>
                    <a:cxn ang="0">
                      <a:pos x="T2" y="T3"/>
                    </a:cxn>
                    <a:cxn ang="0">
                      <a:pos x="T4" y="T5"/>
                    </a:cxn>
                    <a:cxn ang="0">
                      <a:pos x="T6" y="T7"/>
                    </a:cxn>
                    <a:cxn ang="0">
                      <a:pos x="T8" y="T9"/>
                    </a:cxn>
                  </a:cxnLst>
                  <a:rect l="0" t="0" r="r" b="b"/>
                  <a:pathLst>
                    <a:path w="68" h="95">
                      <a:moveTo>
                        <a:pt x="29" y="7"/>
                      </a:moveTo>
                      <a:cubicBezTo>
                        <a:pt x="18" y="13"/>
                        <a:pt x="21" y="34"/>
                        <a:pt x="37" y="47"/>
                      </a:cubicBezTo>
                      <a:cubicBezTo>
                        <a:pt x="11" y="45"/>
                        <a:pt x="0" y="64"/>
                        <a:pt x="5" y="76"/>
                      </a:cubicBezTo>
                      <a:cubicBezTo>
                        <a:pt x="13" y="95"/>
                        <a:pt x="35" y="88"/>
                        <a:pt x="68" y="54"/>
                      </a:cubicBezTo>
                      <a:cubicBezTo>
                        <a:pt x="56" y="20"/>
                        <a:pt x="46" y="0"/>
                        <a:pt x="29" y="7"/>
                      </a:cubicBezTo>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8" name="Freeform 1577"/>
                <p:cNvSpPr/>
                <p:nvPr/>
              </p:nvSpPr>
              <p:spPr bwMode="auto">
                <a:xfrm>
                  <a:off x="2209" y="3589"/>
                  <a:ext cx="83" cy="154"/>
                </a:xfrm>
                <a:custGeom>
                  <a:avLst/>
                  <a:gdLst>
                    <a:gd name="T0" fmla="*/ 35 w 35"/>
                    <a:gd name="T1" fmla="*/ 13 h 65"/>
                    <a:gd name="T2" fmla="*/ 28 w 35"/>
                    <a:gd name="T3" fmla="*/ 0 h 65"/>
                    <a:gd name="T4" fmla="*/ 29 w 35"/>
                    <a:gd name="T5" fmla="*/ 65 h 65"/>
                    <a:gd name="T6" fmla="*/ 34 w 35"/>
                    <a:gd name="T7" fmla="*/ 52 h 65"/>
                    <a:gd name="T8" fmla="*/ 35 w 35"/>
                    <a:gd name="T9" fmla="*/ 13 h 65"/>
                  </a:gdLst>
                  <a:ahLst/>
                  <a:cxnLst>
                    <a:cxn ang="0">
                      <a:pos x="T0" y="T1"/>
                    </a:cxn>
                    <a:cxn ang="0">
                      <a:pos x="T2" y="T3"/>
                    </a:cxn>
                    <a:cxn ang="0">
                      <a:pos x="T4" y="T5"/>
                    </a:cxn>
                    <a:cxn ang="0">
                      <a:pos x="T6" y="T7"/>
                    </a:cxn>
                    <a:cxn ang="0">
                      <a:pos x="T8" y="T9"/>
                    </a:cxn>
                  </a:cxnLst>
                  <a:rect l="0" t="0" r="r" b="b"/>
                  <a:pathLst>
                    <a:path w="35" h="65">
                      <a:moveTo>
                        <a:pt x="35" y="13"/>
                      </a:moveTo>
                      <a:cubicBezTo>
                        <a:pt x="32" y="9"/>
                        <a:pt x="30" y="5"/>
                        <a:pt x="28" y="0"/>
                      </a:cubicBezTo>
                      <a:cubicBezTo>
                        <a:pt x="0" y="11"/>
                        <a:pt x="4" y="55"/>
                        <a:pt x="29" y="65"/>
                      </a:cubicBezTo>
                      <a:cubicBezTo>
                        <a:pt x="31" y="60"/>
                        <a:pt x="32" y="56"/>
                        <a:pt x="34" y="52"/>
                      </a:cubicBezTo>
                      <a:cubicBezTo>
                        <a:pt x="24" y="43"/>
                        <a:pt x="23" y="22"/>
                        <a:pt x="35" y="13"/>
                      </a:cubicBezTo>
                      <a:close/>
                    </a:path>
                  </a:pathLst>
                </a:custGeom>
                <a:solidFill>
                  <a:srgbClr val="91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9" name="Freeform 1578"/>
                <p:cNvSpPr/>
                <p:nvPr/>
              </p:nvSpPr>
              <p:spPr bwMode="auto">
                <a:xfrm>
                  <a:off x="2176" y="2796"/>
                  <a:ext cx="61" cy="74"/>
                </a:xfrm>
                <a:custGeom>
                  <a:avLst/>
                  <a:gdLst>
                    <a:gd name="T0" fmla="*/ 26 w 26"/>
                    <a:gd name="T1" fmla="*/ 23 h 31"/>
                    <a:gd name="T2" fmla="*/ 8 w 26"/>
                    <a:gd name="T3" fmla="*/ 0 h 31"/>
                    <a:gd name="T4" fmla="*/ 12 w 26"/>
                    <a:gd name="T5" fmla="*/ 31 h 31"/>
                    <a:gd name="T6" fmla="*/ 26 w 26"/>
                    <a:gd name="T7" fmla="*/ 23 h 31"/>
                  </a:gdLst>
                  <a:ahLst/>
                  <a:cxnLst>
                    <a:cxn ang="0">
                      <a:pos x="T0" y="T1"/>
                    </a:cxn>
                    <a:cxn ang="0">
                      <a:pos x="T2" y="T3"/>
                    </a:cxn>
                    <a:cxn ang="0">
                      <a:pos x="T4" y="T5"/>
                    </a:cxn>
                    <a:cxn ang="0">
                      <a:pos x="T6" y="T7"/>
                    </a:cxn>
                  </a:cxnLst>
                  <a:rect l="0" t="0" r="r" b="b"/>
                  <a:pathLst>
                    <a:path w="26" h="31">
                      <a:moveTo>
                        <a:pt x="26" y="23"/>
                      </a:moveTo>
                      <a:cubicBezTo>
                        <a:pt x="20" y="14"/>
                        <a:pt x="14" y="7"/>
                        <a:pt x="8" y="0"/>
                      </a:cubicBezTo>
                      <a:cubicBezTo>
                        <a:pt x="0" y="8"/>
                        <a:pt x="1" y="22"/>
                        <a:pt x="12" y="31"/>
                      </a:cubicBezTo>
                      <a:cubicBezTo>
                        <a:pt x="26" y="23"/>
                        <a:pt x="26" y="23"/>
                        <a:pt x="26" y="23"/>
                      </a:cubicBezTo>
                    </a:path>
                  </a:pathLst>
                </a:custGeom>
                <a:solidFill>
                  <a:srgbClr val="71523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0" name="Freeform 1579"/>
                <p:cNvSpPr/>
                <p:nvPr/>
              </p:nvSpPr>
              <p:spPr bwMode="auto">
                <a:xfrm>
                  <a:off x="2235" y="3182"/>
                  <a:ext cx="21" cy="24"/>
                </a:xfrm>
                <a:custGeom>
                  <a:avLst/>
                  <a:gdLst>
                    <a:gd name="T0" fmla="*/ 9 w 9"/>
                    <a:gd name="T1" fmla="*/ 5 h 10"/>
                    <a:gd name="T2" fmla="*/ 4 w 9"/>
                    <a:gd name="T3" fmla="*/ 0 h 10"/>
                    <a:gd name="T4" fmla="*/ 0 w 9"/>
                    <a:gd name="T5" fmla="*/ 5 h 10"/>
                    <a:gd name="T6" fmla="*/ 8 w 9"/>
                    <a:gd name="T7" fmla="*/ 10 h 10"/>
                    <a:gd name="T8" fmla="*/ 9 w 9"/>
                    <a:gd name="T9" fmla="*/ 5 h 10"/>
                  </a:gdLst>
                  <a:ahLst/>
                  <a:cxnLst>
                    <a:cxn ang="0">
                      <a:pos x="T0" y="T1"/>
                    </a:cxn>
                    <a:cxn ang="0">
                      <a:pos x="T2" y="T3"/>
                    </a:cxn>
                    <a:cxn ang="0">
                      <a:pos x="T4" y="T5"/>
                    </a:cxn>
                    <a:cxn ang="0">
                      <a:pos x="T6" y="T7"/>
                    </a:cxn>
                    <a:cxn ang="0">
                      <a:pos x="T8" y="T9"/>
                    </a:cxn>
                  </a:cxnLst>
                  <a:rect l="0" t="0" r="r" b="b"/>
                  <a:pathLst>
                    <a:path w="9" h="10">
                      <a:moveTo>
                        <a:pt x="9" y="5"/>
                      </a:moveTo>
                      <a:cubicBezTo>
                        <a:pt x="8" y="3"/>
                        <a:pt x="6" y="2"/>
                        <a:pt x="4" y="0"/>
                      </a:cubicBezTo>
                      <a:cubicBezTo>
                        <a:pt x="0" y="5"/>
                        <a:pt x="0" y="5"/>
                        <a:pt x="0" y="5"/>
                      </a:cubicBezTo>
                      <a:cubicBezTo>
                        <a:pt x="8" y="10"/>
                        <a:pt x="8" y="10"/>
                        <a:pt x="8" y="10"/>
                      </a:cubicBezTo>
                      <a:lnTo>
                        <a:pt x="9" y="5"/>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1" name="Freeform 1580"/>
                <p:cNvSpPr/>
                <p:nvPr/>
              </p:nvSpPr>
              <p:spPr bwMode="auto">
                <a:xfrm>
                  <a:off x="2228" y="3196"/>
                  <a:ext cx="26" cy="21"/>
                </a:xfrm>
                <a:custGeom>
                  <a:avLst/>
                  <a:gdLst>
                    <a:gd name="T0" fmla="*/ 26 w 26"/>
                    <a:gd name="T1" fmla="*/ 12 h 21"/>
                    <a:gd name="T2" fmla="*/ 5 w 26"/>
                    <a:gd name="T3" fmla="*/ 0 h 21"/>
                    <a:gd name="T4" fmla="*/ 0 w 26"/>
                    <a:gd name="T5" fmla="*/ 7 h 21"/>
                    <a:gd name="T6" fmla="*/ 24 w 26"/>
                    <a:gd name="T7" fmla="*/ 21 h 21"/>
                    <a:gd name="T8" fmla="*/ 26 w 26"/>
                    <a:gd name="T9" fmla="*/ 12 h 21"/>
                  </a:gdLst>
                  <a:ahLst/>
                  <a:cxnLst>
                    <a:cxn ang="0">
                      <a:pos x="T0" y="T1"/>
                    </a:cxn>
                    <a:cxn ang="0">
                      <a:pos x="T2" y="T3"/>
                    </a:cxn>
                    <a:cxn ang="0">
                      <a:pos x="T4" y="T5"/>
                    </a:cxn>
                    <a:cxn ang="0">
                      <a:pos x="T6" y="T7"/>
                    </a:cxn>
                    <a:cxn ang="0">
                      <a:pos x="T8" y="T9"/>
                    </a:cxn>
                  </a:cxnLst>
                  <a:rect l="0" t="0" r="r" b="b"/>
                  <a:pathLst>
                    <a:path w="26" h="21">
                      <a:moveTo>
                        <a:pt x="26" y="12"/>
                      </a:moveTo>
                      <a:lnTo>
                        <a:pt x="5" y="0"/>
                      </a:lnTo>
                      <a:lnTo>
                        <a:pt x="0" y="7"/>
                      </a:lnTo>
                      <a:lnTo>
                        <a:pt x="24" y="21"/>
                      </a:lnTo>
                      <a:lnTo>
                        <a:pt x="26" y="12"/>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2" name="Freeform 1581"/>
                <p:cNvSpPr/>
                <p:nvPr/>
              </p:nvSpPr>
              <p:spPr bwMode="auto">
                <a:xfrm>
                  <a:off x="2221" y="3208"/>
                  <a:ext cx="28" cy="26"/>
                </a:xfrm>
                <a:custGeom>
                  <a:avLst/>
                  <a:gdLst>
                    <a:gd name="T0" fmla="*/ 0 w 12"/>
                    <a:gd name="T1" fmla="*/ 4 h 11"/>
                    <a:gd name="T2" fmla="*/ 11 w 12"/>
                    <a:gd name="T3" fmla="*/ 11 h 11"/>
                    <a:gd name="T4" fmla="*/ 12 w 12"/>
                    <a:gd name="T5" fmla="*/ 6 h 11"/>
                    <a:gd name="T6" fmla="*/ 2 w 12"/>
                    <a:gd name="T7" fmla="*/ 0 h 11"/>
                    <a:gd name="T8" fmla="*/ 0 w 12"/>
                    <a:gd name="T9" fmla="*/ 4 h 11"/>
                  </a:gdLst>
                  <a:ahLst/>
                  <a:cxnLst>
                    <a:cxn ang="0">
                      <a:pos x="T0" y="T1"/>
                    </a:cxn>
                    <a:cxn ang="0">
                      <a:pos x="T2" y="T3"/>
                    </a:cxn>
                    <a:cxn ang="0">
                      <a:pos x="T4" y="T5"/>
                    </a:cxn>
                    <a:cxn ang="0">
                      <a:pos x="T6" y="T7"/>
                    </a:cxn>
                    <a:cxn ang="0">
                      <a:pos x="T8" y="T9"/>
                    </a:cxn>
                  </a:cxnLst>
                  <a:rect l="0" t="0" r="r" b="b"/>
                  <a:pathLst>
                    <a:path w="12" h="11">
                      <a:moveTo>
                        <a:pt x="0" y="4"/>
                      </a:moveTo>
                      <a:cubicBezTo>
                        <a:pt x="11" y="11"/>
                        <a:pt x="11" y="11"/>
                        <a:pt x="11" y="11"/>
                      </a:cubicBezTo>
                      <a:cubicBezTo>
                        <a:pt x="11" y="9"/>
                        <a:pt x="12" y="7"/>
                        <a:pt x="12" y="6"/>
                      </a:cubicBezTo>
                      <a:cubicBezTo>
                        <a:pt x="2" y="0"/>
                        <a:pt x="2" y="0"/>
                        <a:pt x="2" y="0"/>
                      </a:cubicBezTo>
                      <a:lnTo>
                        <a:pt x="0" y="4"/>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3" name="Freeform 1582"/>
                <p:cNvSpPr/>
                <p:nvPr/>
              </p:nvSpPr>
              <p:spPr bwMode="auto">
                <a:xfrm>
                  <a:off x="2211" y="3220"/>
                  <a:ext cx="36" cy="31"/>
                </a:xfrm>
                <a:custGeom>
                  <a:avLst/>
                  <a:gdLst>
                    <a:gd name="T0" fmla="*/ 3 w 15"/>
                    <a:gd name="T1" fmla="*/ 0 h 13"/>
                    <a:gd name="T2" fmla="*/ 0 w 15"/>
                    <a:gd name="T3" fmla="*/ 4 h 13"/>
                    <a:gd name="T4" fmla="*/ 14 w 15"/>
                    <a:gd name="T5" fmla="*/ 13 h 13"/>
                    <a:gd name="T6" fmla="*/ 15 w 15"/>
                    <a:gd name="T7" fmla="*/ 7 h 13"/>
                    <a:gd name="T8" fmla="*/ 3 w 15"/>
                    <a:gd name="T9" fmla="*/ 0 h 13"/>
                  </a:gdLst>
                  <a:ahLst/>
                  <a:cxnLst>
                    <a:cxn ang="0">
                      <a:pos x="T0" y="T1"/>
                    </a:cxn>
                    <a:cxn ang="0">
                      <a:pos x="T2" y="T3"/>
                    </a:cxn>
                    <a:cxn ang="0">
                      <a:pos x="T4" y="T5"/>
                    </a:cxn>
                    <a:cxn ang="0">
                      <a:pos x="T6" y="T7"/>
                    </a:cxn>
                    <a:cxn ang="0">
                      <a:pos x="T8" y="T9"/>
                    </a:cxn>
                  </a:cxnLst>
                  <a:rect l="0" t="0" r="r" b="b"/>
                  <a:pathLst>
                    <a:path w="15" h="13">
                      <a:moveTo>
                        <a:pt x="3" y="0"/>
                      </a:moveTo>
                      <a:cubicBezTo>
                        <a:pt x="2" y="1"/>
                        <a:pt x="1" y="3"/>
                        <a:pt x="0" y="4"/>
                      </a:cubicBezTo>
                      <a:cubicBezTo>
                        <a:pt x="14" y="13"/>
                        <a:pt x="14" y="13"/>
                        <a:pt x="14" y="13"/>
                      </a:cubicBezTo>
                      <a:cubicBezTo>
                        <a:pt x="14" y="11"/>
                        <a:pt x="14" y="9"/>
                        <a:pt x="15" y="7"/>
                      </a:cubicBezTo>
                      <a:lnTo>
                        <a:pt x="3" y="0"/>
                      </a:ln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4" name="Freeform 1583"/>
                <p:cNvSpPr/>
                <p:nvPr/>
              </p:nvSpPr>
              <p:spPr bwMode="auto">
                <a:xfrm>
                  <a:off x="1994" y="523"/>
                  <a:ext cx="128" cy="132"/>
                </a:xfrm>
                <a:custGeom>
                  <a:avLst/>
                  <a:gdLst>
                    <a:gd name="T0" fmla="*/ 54 w 54"/>
                    <a:gd name="T1" fmla="*/ 47 h 56"/>
                    <a:gd name="T2" fmla="*/ 31 w 54"/>
                    <a:gd name="T3" fmla="*/ 0 h 56"/>
                    <a:gd name="T4" fmla="*/ 0 w 54"/>
                    <a:gd name="T5" fmla="*/ 6 h 56"/>
                    <a:gd name="T6" fmla="*/ 35 w 54"/>
                    <a:gd name="T7" fmla="*/ 56 h 56"/>
                    <a:gd name="T8" fmla="*/ 54 w 54"/>
                    <a:gd name="T9" fmla="*/ 47 h 56"/>
                  </a:gdLst>
                  <a:ahLst/>
                  <a:cxnLst>
                    <a:cxn ang="0">
                      <a:pos x="T0" y="T1"/>
                    </a:cxn>
                    <a:cxn ang="0">
                      <a:pos x="T2" y="T3"/>
                    </a:cxn>
                    <a:cxn ang="0">
                      <a:pos x="T4" y="T5"/>
                    </a:cxn>
                    <a:cxn ang="0">
                      <a:pos x="T6" y="T7"/>
                    </a:cxn>
                    <a:cxn ang="0">
                      <a:pos x="T8" y="T9"/>
                    </a:cxn>
                  </a:cxnLst>
                  <a:rect l="0" t="0" r="r" b="b"/>
                  <a:pathLst>
                    <a:path w="54" h="56">
                      <a:moveTo>
                        <a:pt x="54" y="47"/>
                      </a:moveTo>
                      <a:cubicBezTo>
                        <a:pt x="42" y="33"/>
                        <a:pt x="35" y="17"/>
                        <a:pt x="31" y="0"/>
                      </a:cubicBezTo>
                      <a:cubicBezTo>
                        <a:pt x="19" y="2"/>
                        <a:pt x="8" y="4"/>
                        <a:pt x="0" y="6"/>
                      </a:cubicBezTo>
                      <a:cubicBezTo>
                        <a:pt x="6" y="16"/>
                        <a:pt x="20" y="35"/>
                        <a:pt x="35" y="56"/>
                      </a:cubicBezTo>
                      <a:cubicBezTo>
                        <a:pt x="42" y="53"/>
                        <a:pt x="48" y="50"/>
                        <a:pt x="54" y="47"/>
                      </a:cubicBezTo>
                      <a:close/>
                    </a:path>
                  </a:pathLst>
                </a:custGeom>
                <a:solidFill>
                  <a:srgbClr val="8053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5" name="Freeform 1584"/>
                <p:cNvSpPr/>
                <p:nvPr/>
              </p:nvSpPr>
              <p:spPr bwMode="auto">
                <a:xfrm>
                  <a:off x="2126" y="3539"/>
                  <a:ext cx="149" cy="265"/>
                </a:xfrm>
                <a:custGeom>
                  <a:avLst/>
                  <a:gdLst>
                    <a:gd name="T0" fmla="*/ 60 w 63"/>
                    <a:gd name="T1" fmla="*/ 16 h 112"/>
                    <a:gd name="T2" fmla="*/ 54 w 63"/>
                    <a:gd name="T3" fmla="*/ 0 h 112"/>
                    <a:gd name="T4" fmla="*/ 61 w 63"/>
                    <a:gd name="T5" fmla="*/ 112 h 112"/>
                    <a:gd name="T6" fmla="*/ 63 w 63"/>
                    <a:gd name="T7" fmla="*/ 92 h 112"/>
                    <a:gd name="T8" fmla="*/ 60 w 63"/>
                    <a:gd name="T9" fmla="*/ 16 h 112"/>
                  </a:gdLst>
                  <a:ahLst/>
                  <a:cxnLst>
                    <a:cxn ang="0">
                      <a:pos x="T0" y="T1"/>
                    </a:cxn>
                    <a:cxn ang="0">
                      <a:pos x="T2" y="T3"/>
                    </a:cxn>
                    <a:cxn ang="0">
                      <a:pos x="T4" y="T5"/>
                    </a:cxn>
                    <a:cxn ang="0">
                      <a:pos x="T6" y="T7"/>
                    </a:cxn>
                    <a:cxn ang="0">
                      <a:pos x="T8" y="T9"/>
                    </a:cxn>
                  </a:cxnLst>
                  <a:rect l="0" t="0" r="r" b="b"/>
                  <a:pathLst>
                    <a:path w="63" h="112">
                      <a:moveTo>
                        <a:pt x="60" y="16"/>
                      </a:moveTo>
                      <a:cubicBezTo>
                        <a:pt x="58" y="11"/>
                        <a:pt x="56" y="5"/>
                        <a:pt x="54" y="0"/>
                      </a:cubicBezTo>
                      <a:cubicBezTo>
                        <a:pt x="0" y="17"/>
                        <a:pt x="0" y="102"/>
                        <a:pt x="61" y="112"/>
                      </a:cubicBezTo>
                      <a:cubicBezTo>
                        <a:pt x="61" y="105"/>
                        <a:pt x="61" y="99"/>
                        <a:pt x="63" y="92"/>
                      </a:cubicBezTo>
                      <a:cubicBezTo>
                        <a:pt x="31" y="81"/>
                        <a:pt x="27" y="27"/>
                        <a:pt x="60" y="16"/>
                      </a:cubicBezTo>
                      <a:close/>
                    </a:path>
                  </a:pathLst>
                </a:custGeom>
                <a:solidFill>
                  <a:srgbClr val="B6585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6" name="Freeform 1585"/>
                <p:cNvSpPr/>
                <p:nvPr/>
              </p:nvSpPr>
              <p:spPr bwMode="auto">
                <a:xfrm>
                  <a:off x="2200" y="3232"/>
                  <a:ext cx="42" cy="30"/>
                </a:xfrm>
                <a:custGeom>
                  <a:avLst/>
                  <a:gdLst>
                    <a:gd name="T0" fmla="*/ 0 w 18"/>
                    <a:gd name="T1" fmla="*/ 6 h 13"/>
                    <a:gd name="T2" fmla="*/ 17 w 18"/>
                    <a:gd name="T3" fmla="*/ 13 h 13"/>
                    <a:gd name="T4" fmla="*/ 18 w 18"/>
                    <a:gd name="T5" fmla="*/ 9 h 13"/>
                    <a:gd name="T6" fmla="*/ 4 w 18"/>
                    <a:gd name="T7" fmla="*/ 0 h 13"/>
                    <a:gd name="T8" fmla="*/ 0 w 18"/>
                    <a:gd name="T9" fmla="*/ 6 h 13"/>
                  </a:gdLst>
                  <a:ahLst/>
                  <a:cxnLst>
                    <a:cxn ang="0">
                      <a:pos x="T0" y="T1"/>
                    </a:cxn>
                    <a:cxn ang="0">
                      <a:pos x="T2" y="T3"/>
                    </a:cxn>
                    <a:cxn ang="0">
                      <a:pos x="T4" y="T5"/>
                    </a:cxn>
                    <a:cxn ang="0">
                      <a:pos x="T6" y="T7"/>
                    </a:cxn>
                    <a:cxn ang="0">
                      <a:pos x="T8" y="T9"/>
                    </a:cxn>
                  </a:cxnLst>
                  <a:rect l="0" t="0" r="r" b="b"/>
                  <a:pathLst>
                    <a:path w="18" h="13">
                      <a:moveTo>
                        <a:pt x="0" y="6"/>
                      </a:moveTo>
                      <a:cubicBezTo>
                        <a:pt x="4" y="8"/>
                        <a:pt x="10" y="10"/>
                        <a:pt x="17" y="13"/>
                      </a:cubicBezTo>
                      <a:cubicBezTo>
                        <a:pt x="18" y="11"/>
                        <a:pt x="18" y="10"/>
                        <a:pt x="18" y="9"/>
                      </a:cubicBezTo>
                      <a:cubicBezTo>
                        <a:pt x="4" y="0"/>
                        <a:pt x="4" y="0"/>
                        <a:pt x="4" y="0"/>
                      </a:cubicBezTo>
                      <a:cubicBezTo>
                        <a:pt x="2" y="3"/>
                        <a:pt x="1" y="4"/>
                        <a:pt x="0" y="6"/>
                      </a:cubicBezTo>
                      <a:close/>
                    </a:path>
                  </a:pathLst>
                </a:custGeom>
                <a:solidFill>
                  <a:srgbClr val="35353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7" name="Freeform 1586"/>
                <p:cNvSpPr/>
                <p:nvPr/>
              </p:nvSpPr>
              <p:spPr bwMode="auto">
                <a:xfrm>
                  <a:off x="1980" y="111"/>
                  <a:ext cx="113" cy="303"/>
                </a:xfrm>
                <a:custGeom>
                  <a:avLst/>
                  <a:gdLst>
                    <a:gd name="T0" fmla="*/ 39 w 48"/>
                    <a:gd name="T1" fmla="*/ 128 h 128"/>
                    <a:gd name="T2" fmla="*/ 48 w 48"/>
                    <a:gd name="T3" fmla="*/ 106 h 128"/>
                    <a:gd name="T4" fmla="*/ 46 w 48"/>
                    <a:gd name="T5" fmla="*/ 4 h 128"/>
                    <a:gd name="T6" fmla="*/ 32 w 48"/>
                    <a:gd name="T7" fmla="*/ 0 h 128"/>
                    <a:gd name="T8" fmla="*/ 39 w 48"/>
                    <a:gd name="T9" fmla="*/ 128 h 128"/>
                  </a:gdLst>
                  <a:ahLst/>
                  <a:cxnLst>
                    <a:cxn ang="0">
                      <a:pos x="T0" y="T1"/>
                    </a:cxn>
                    <a:cxn ang="0">
                      <a:pos x="T2" y="T3"/>
                    </a:cxn>
                    <a:cxn ang="0">
                      <a:pos x="T4" y="T5"/>
                    </a:cxn>
                    <a:cxn ang="0">
                      <a:pos x="T6" y="T7"/>
                    </a:cxn>
                    <a:cxn ang="0">
                      <a:pos x="T8" y="T9"/>
                    </a:cxn>
                  </a:cxnLst>
                  <a:rect l="0" t="0" r="r" b="b"/>
                  <a:pathLst>
                    <a:path w="48" h="128">
                      <a:moveTo>
                        <a:pt x="39" y="128"/>
                      </a:moveTo>
                      <a:cubicBezTo>
                        <a:pt x="41" y="120"/>
                        <a:pt x="44" y="113"/>
                        <a:pt x="48" y="106"/>
                      </a:cubicBezTo>
                      <a:cubicBezTo>
                        <a:pt x="26" y="77"/>
                        <a:pt x="33" y="22"/>
                        <a:pt x="46" y="4"/>
                      </a:cubicBezTo>
                      <a:cubicBezTo>
                        <a:pt x="41" y="3"/>
                        <a:pt x="36" y="1"/>
                        <a:pt x="32" y="0"/>
                      </a:cubicBezTo>
                      <a:cubicBezTo>
                        <a:pt x="9" y="29"/>
                        <a:pt x="0" y="97"/>
                        <a:pt x="39" y="128"/>
                      </a:cubicBezTo>
                      <a:close/>
                    </a:path>
                  </a:pathLst>
                </a:custGeom>
                <a:solidFill>
                  <a:srgbClr val="6A7A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8" name="Freeform 1587"/>
                <p:cNvSpPr/>
                <p:nvPr/>
              </p:nvSpPr>
              <p:spPr bwMode="auto">
                <a:xfrm>
                  <a:off x="2124" y="3154"/>
                  <a:ext cx="113" cy="165"/>
                </a:xfrm>
                <a:custGeom>
                  <a:avLst/>
                  <a:gdLst>
                    <a:gd name="T0" fmla="*/ 46 w 48"/>
                    <a:gd name="T1" fmla="*/ 9 h 70"/>
                    <a:gd name="T2" fmla="*/ 35 w 48"/>
                    <a:gd name="T3" fmla="*/ 0 h 70"/>
                    <a:gd name="T4" fmla="*/ 0 w 48"/>
                    <a:gd name="T5" fmla="*/ 49 h 70"/>
                    <a:gd name="T6" fmla="*/ 45 w 48"/>
                    <a:gd name="T7" fmla="*/ 70 h 70"/>
                    <a:gd name="T8" fmla="*/ 48 w 48"/>
                    <a:gd name="T9" fmla="*/ 52 h 70"/>
                    <a:gd name="T10" fmla="*/ 24 w 48"/>
                    <a:gd name="T11" fmla="*/ 41 h 70"/>
                    <a:gd name="T12" fmla="*/ 46 w 48"/>
                    <a:gd name="T13" fmla="*/ 9 h 70"/>
                  </a:gdLst>
                  <a:ahLst/>
                  <a:cxnLst>
                    <a:cxn ang="0">
                      <a:pos x="T0" y="T1"/>
                    </a:cxn>
                    <a:cxn ang="0">
                      <a:pos x="T2" y="T3"/>
                    </a:cxn>
                    <a:cxn ang="0">
                      <a:pos x="T4" y="T5"/>
                    </a:cxn>
                    <a:cxn ang="0">
                      <a:pos x="T6" y="T7"/>
                    </a:cxn>
                    <a:cxn ang="0">
                      <a:pos x="T8" y="T9"/>
                    </a:cxn>
                    <a:cxn ang="0">
                      <a:pos x="T10" y="T11"/>
                    </a:cxn>
                    <a:cxn ang="0">
                      <a:pos x="T12" y="T13"/>
                    </a:cxn>
                  </a:cxnLst>
                  <a:rect l="0" t="0" r="r" b="b"/>
                  <a:pathLst>
                    <a:path w="48" h="70">
                      <a:moveTo>
                        <a:pt x="46" y="9"/>
                      </a:moveTo>
                      <a:cubicBezTo>
                        <a:pt x="43" y="6"/>
                        <a:pt x="39" y="3"/>
                        <a:pt x="35" y="0"/>
                      </a:cubicBezTo>
                      <a:cubicBezTo>
                        <a:pt x="22" y="18"/>
                        <a:pt x="7" y="40"/>
                        <a:pt x="0" y="49"/>
                      </a:cubicBezTo>
                      <a:cubicBezTo>
                        <a:pt x="9" y="53"/>
                        <a:pt x="22" y="61"/>
                        <a:pt x="45" y="70"/>
                      </a:cubicBezTo>
                      <a:cubicBezTo>
                        <a:pt x="46" y="64"/>
                        <a:pt x="47" y="58"/>
                        <a:pt x="48" y="52"/>
                      </a:cubicBezTo>
                      <a:cubicBezTo>
                        <a:pt x="38" y="49"/>
                        <a:pt x="30" y="44"/>
                        <a:pt x="24" y="41"/>
                      </a:cubicBezTo>
                      <a:cubicBezTo>
                        <a:pt x="29" y="33"/>
                        <a:pt x="38" y="20"/>
                        <a:pt x="46" y="9"/>
                      </a:cubicBezTo>
                      <a:close/>
                    </a:path>
                  </a:pathLst>
                </a:custGeom>
                <a:solidFill>
                  <a:srgbClr val="11616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9" name="Freeform 1588"/>
                <p:cNvSpPr/>
                <p:nvPr/>
              </p:nvSpPr>
              <p:spPr bwMode="auto">
                <a:xfrm>
                  <a:off x="2122" y="2763"/>
                  <a:ext cx="68" cy="133"/>
                </a:xfrm>
                <a:custGeom>
                  <a:avLst/>
                  <a:gdLst>
                    <a:gd name="T0" fmla="*/ 27 w 29"/>
                    <a:gd name="T1" fmla="*/ 9 h 56"/>
                    <a:gd name="T2" fmla="*/ 18 w 29"/>
                    <a:gd name="T3" fmla="*/ 0 h 56"/>
                    <a:gd name="T4" fmla="*/ 16 w 29"/>
                    <a:gd name="T5" fmla="*/ 56 h 56"/>
                    <a:gd name="T6" fmla="*/ 29 w 29"/>
                    <a:gd name="T7" fmla="*/ 48 h 56"/>
                    <a:gd name="T8" fmla="*/ 27 w 29"/>
                    <a:gd name="T9" fmla="*/ 9 h 56"/>
                  </a:gdLst>
                  <a:ahLst/>
                  <a:cxnLst>
                    <a:cxn ang="0">
                      <a:pos x="T0" y="T1"/>
                    </a:cxn>
                    <a:cxn ang="0">
                      <a:pos x="T2" y="T3"/>
                    </a:cxn>
                    <a:cxn ang="0">
                      <a:pos x="T4" y="T5"/>
                    </a:cxn>
                    <a:cxn ang="0">
                      <a:pos x="T6" y="T7"/>
                    </a:cxn>
                    <a:cxn ang="0">
                      <a:pos x="T8" y="T9"/>
                    </a:cxn>
                  </a:cxnLst>
                  <a:rect l="0" t="0" r="r" b="b"/>
                  <a:pathLst>
                    <a:path w="29" h="56">
                      <a:moveTo>
                        <a:pt x="27" y="9"/>
                      </a:moveTo>
                      <a:cubicBezTo>
                        <a:pt x="24" y="6"/>
                        <a:pt x="21" y="3"/>
                        <a:pt x="18" y="0"/>
                      </a:cubicBezTo>
                      <a:cubicBezTo>
                        <a:pt x="2" y="13"/>
                        <a:pt x="0" y="38"/>
                        <a:pt x="16" y="56"/>
                      </a:cubicBezTo>
                      <a:cubicBezTo>
                        <a:pt x="29" y="48"/>
                        <a:pt x="29" y="48"/>
                        <a:pt x="29" y="48"/>
                      </a:cubicBezTo>
                      <a:cubicBezTo>
                        <a:pt x="18" y="36"/>
                        <a:pt x="17" y="19"/>
                        <a:pt x="27" y="9"/>
                      </a:cubicBezTo>
                    </a:path>
                  </a:pathLst>
                </a:custGeom>
                <a:solidFill>
                  <a:srgbClr val="B7803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0" name="Freeform 1589"/>
                <p:cNvSpPr/>
                <p:nvPr/>
              </p:nvSpPr>
              <p:spPr bwMode="auto">
                <a:xfrm>
                  <a:off x="2003" y="-35"/>
                  <a:ext cx="7" cy="2"/>
                </a:xfrm>
                <a:custGeom>
                  <a:avLst/>
                  <a:gdLst>
                    <a:gd name="T0" fmla="*/ 3 w 3"/>
                    <a:gd name="T1" fmla="*/ 0 h 1"/>
                    <a:gd name="T2" fmla="*/ 0 w 3"/>
                    <a:gd name="T3" fmla="*/ 0 h 1"/>
                    <a:gd name="T4" fmla="*/ 1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0" y="0"/>
                        <a:pt x="0" y="0"/>
                        <a:pt x="0" y="0"/>
                      </a:cubicBezTo>
                      <a:cubicBezTo>
                        <a:pt x="0" y="0"/>
                        <a:pt x="1" y="1"/>
                        <a:pt x="1" y="1"/>
                      </a:cubicBezTo>
                      <a:cubicBezTo>
                        <a:pt x="2" y="1"/>
                        <a:pt x="2" y="0"/>
                        <a:pt x="3" y="0"/>
                      </a:cubicBezTo>
                      <a:close/>
                    </a:path>
                  </a:pathLst>
                </a:custGeom>
                <a:solidFill>
                  <a:srgbClr val="9A9D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1" name="Freeform 1590"/>
                <p:cNvSpPr/>
                <p:nvPr/>
              </p:nvSpPr>
              <p:spPr bwMode="auto">
                <a:xfrm>
                  <a:off x="2058" y="2106"/>
                  <a:ext cx="66" cy="113"/>
                </a:xfrm>
                <a:custGeom>
                  <a:avLst/>
                  <a:gdLst>
                    <a:gd name="T0" fmla="*/ 9 w 28"/>
                    <a:gd name="T1" fmla="*/ 0 h 48"/>
                    <a:gd name="T2" fmla="*/ 17 w 28"/>
                    <a:gd name="T3" fmla="*/ 48 h 48"/>
                    <a:gd name="T4" fmla="*/ 28 w 28"/>
                    <a:gd name="T5" fmla="*/ 32 h 48"/>
                    <a:gd name="T6" fmla="*/ 24 w 28"/>
                    <a:gd name="T7" fmla="*/ 6 h 48"/>
                    <a:gd name="T8" fmla="*/ 9 w 28"/>
                    <a:gd name="T9" fmla="*/ 0 h 48"/>
                  </a:gdLst>
                  <a:ahLst/>
                  <a:cxnLst>
                    <a:cxn ang="0">
                      <a:pos x="T0" y="T1"/>
                    </a:cxn>
                    <a:cxn ang="0">
                      <a:pos x="T2" y="T3"/>
                    </a:cxn>
                    <a:cxn ang="0">
                      <a:pos x="T4" y="T5"/>
                    </a:cxn>
                    <a:cxn ang="0">
                      <a:pos x="T6" y="T7"/>
                    </a:cxn>
                    <a:cxn ang="0">
                      <a:pos x="T8" y="T9"/>
                    </a:cxn>
                  </a:cxnLst>
                  <a:rect l="0" t="0" r="r" b="b"/>
                  <a:pathLst>
                    <a:path w="28" h="48">
                      <a:moveTo>
                        <a:pt x="9" y="0"/>
                      </a:moveTo>
                      <a:cubicBezTo>
                        <a:pt x="0" y="15"/>
                        <a:pt x="3" y="36"/>
                        <a:pt x="17" y="48"/>
                      </a:cubicBezTo>
                      <a:cubicBezTo>
                        <a:pt x="20" y="42"/>
                        <a:pt x="24" y="37"/>
                        <a:pt x="28" y="32"/>
                      </a:cubicBezTo>
                      <a:cubicBezTo>
                        <a:pt x="23" y="24"/>
                        <a:pt x="21" y="14"/>
                        <a:pt x="24" y="6"/>
                      </a:cubicBezTo>
                      <a:cubicBezTo>
                        <a:pt x="19" y="4"/>
                        <a:pt x="14" y="2"/>
                        <a:pt x="9" y="0"/>
                      </a:cubicBezTo>
                    </a:path>
                  </a:pathLst>
                </a:custGeom>
                <a:solidFill>
                  <a:srgbClr val="3F4E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2" name="Freeform 1591"/>
                <p:cNvSpPr/>
                <p:nvPr/>
              </p:nvSpPr>
              <p:spPr bwMode="auto">
                <a:xfrm>
                  <a:off x="2072" y="2730"/>
                  <a:ext cx="83" cy="189"/>
                </a:xfrm>
                <a:custGeom>
                  <a:avLst/>
                  <a:gdLst>
                    <a:gd name="T0" fmla="*/ 32 w 35"/>
                    <a:gd name="T1" fmla="*/ 73 h 80"/>
                    <a:gd name="T2" fmla="*/ 35 w 35"/>
                    <a:gd name="T3" fmla="*/ 9 h 80"/>
                    <a:gd name="T4" fmla="*/ 27 w 35"/>
                    <a:gd name="T5" fmla="*/ 0 h 80"/>
                    <a:gd name="T6" fmla="*/ 21 w 35"/>
                    <a:gd name="T7" fmla="*/ 80 h 80"/>
                    <a:gd name="T8" fmla="*/ 32 w 35"/>
                    <a:gd name="T9" fmla="*/ 73 h 80"/>
                  </a:gdLst>
                  <a:ahLst/>
                  <a:cxnLst>
                    <a:cxn ang="0">
                      <a:pos x="T0" y="T1"/>
                    </a:cxn>
                    <a:cxn ang="0">
                      <a:pos x="T2" y="T3"/>
                    </a:cxn>
                    <a:cxn ang="0">
                      <a:pos x="T4" y="T5"/>
                    </a:cxn>
                    <a:cxn ang="0">
                      <a:pos x="T6" y="T7"/>
                    </a:cxn>
                    <a:cxn ang="0">
                      <a:pos x="T8" y="T9"/>
                    </a:cxn>
                  </a:cxnLst>
                  <a:rect l="0" t="0" r="r" b="b"/>
                  <a:pathLst>
                    <a:path w="35" h="80">
                      <a:moveTo>
                        <a:pt x="32" y="73"/>
                      </a:moveTo>
                      <a:cubicBezTo>
                        <a:pt x="15" y="53"/>
                        <a:pt x="17" y="25"/>
                        <a:pt x="35" y="9"/>
                      </a:cubicBezTo>
                      <a:cubicBezTo>
                        <a:pt x="32" y="6"/>
                        <a:pt x="30" y="3"/>
                        <a:pt x="27" y="0"/>
                      </a:cubicBezTo>
                      <a:cubicBezTo>
                        <a:pt x="3" y="19"/>
                        <a:pt x="0" y="53"/>
                        <a:pt x="21" y="80"/>
                      </a:cubicBezTo>
                      <a:cubicBezTo>
                        <a:pt x="32" y="73"/>
                        <a:pt x="32" y="73"/>
                        <a:pt x="32" y="73"/>
                      </a:cubicBezTo>
                    </a:path>
                  </a:pathLst>
                </a:custGeom>
                <a:solidFill>
                  <a:srgbClr val="B39B5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3" name="Freeform 1592"/>
                <p:cNvSpPr/>
                <p:nvPr/>
              </p:nvSpPr>
              <p:spPr bwMode="auto">
                <a:xfrm>
                  <a:off x="1980" y="2077"/>
                  <a:ext cx="111" cy="201"/>
                </a:xfrm>
                <a:custGeom>
                  <a:avLst/>
                  <a:gdLst>
                    <a:gd name="T0" fmla="*/ 47 w 47"/>
                    <a:gd name="T1" fmla="*/ 64 h 85"/>
                    <a:gd name="T2" fmla="*/ 37 w 47"/>
                    <a:gd name="T3" fmla="*/ 9 h 85"/>
                    <a:gd name="T4" fmla="*/ 25 w 47"/>
                    <a:gd name="T5" fmla="*/ 0 h 85"/>
                    <a:gd name="T6" fmla="*/ 37 w 47"/>
                    <a:gd name="T7" fmla="*/ 85 h 85"/>
                    <a:gd name="T8" fmla="*/ 47 w 47"/>
                    <a:gd name="T9" fmla="*/ 64 h 85"/>
                  </a:gdLst>
                  <a:ahLst/>
                  <a:cxnLst>
                    <a:cxn ang="0">
                      <a:pos x="T0" y="T1"/>
                    </a:cxn>
                    <a:cxn ang="0">
                      <a:pos x="T2" y="T3"/>
                    </a:cxn>
                    <a:cxn ang="0">
                      <a:pos x="T4" y="T5"/>
                    </a:cxn>
                    <a:cxn ang="0">
                      <a:pos x="T6" y="T7"/>
                    </a:cxn>
                    <a:cxn ang="0">
                      <a:pos x="T8" y="T9"/>
                    </a:cxn>
                  </a:cxnLst>
                  <a:rect l="0" t="0" r="r" b="b"/>
                  <a:pathLst>
                    <a:path w="47" h="85">
                      <a:moveTo>
                        <a:pt x="47" y="64"/>
                      </a:moveTo>
                      <a:cubicBezTo>
                        <a:pt x="30" y="51"/>
                        <a:pt x="26" y="27"/>
                        <a:pt x="37" y="9"/>
                      </a:cubicBezTo>
                      <a:cubicBezTo>
                        <a:pt x="33" y="7"/>
                        <a:pt x="29" y="4"/>
                        <a:pt x="25" y="0"/>
                      </a:cubicBezTo>
                      <a:cubicBezTo>
                        <a:pt x="0" y="26"/>
                        <a:pt x="5" y="68"/>
                        <a:pt x="37" y="85"/>
                      </a:cubicBezTo>
                      <a:cubicBezTo>
                        <a:pt x="40" y="78"/>
                        <a:pt x="43" y="71"/>
                        <a:pt x="47" y="64"/>
                      </a:cubicBezTo>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4" name="Freeform 1593"/>
                <p:cNvSpPr/>
                <p:nvPr/>
              </p:nvSpPr>
              <p:spPr bwMode="auto">
                <a:xfrm>
                  <a:off x="4716" y="2882"/>
                  <a:ext cx="14" cy="14"/>
                </a:xfrm>
                <a:custGeom>
                  <a:avLst/>
                  <a:gdLst>
                    <a:gd name="T0" fmla="*/ 3 w 6"/>
                    <a:gd name="T1" fmla="*/ 6 h 6"/>
                    <a:gd name="T2" fmla="*/ 6 w 6"/>
                    <a:gd name="T3" fmla="*/ 3 h 6"/>
                    <a:gd name="T4" fmla="*/ 5 w 6"/>
                    <a:gd name="T5" fmla="*/ 1 h 6"/>
                    <a:gd name="T6" fmla="*/ 3 w 6"/>
                    <a:gd name="T7" fmla="*/ 0 h 6"/>
                    <a:gd name="T8" fmla="*/ 1 w 6"/>
                    <a:gd name="T9" fmla="*/ 2 h 6"/>
                    <a:gd name="T10" fmla="*/ 1 w 6"/>
                    <a:gd name="T11" fmla="*/ 5 h 6"/>
                    <a:gd name="T12" fmla="*/ 3 w 6"/>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3" y="6"/>
                      </a:moveTo>
                      <a:cubicBezTo>
                        <a:pt x="5" y="5"/>
                        <a:pt x="5" y="4"/>
                        <a:pt x="6" y="3"/>
                      </a:cubicBezTo>
                      <a:cubicBezTo>
                        <a:pt x="6" y="2"/>
                        <a:pt x="6" y="2"/>
                        <a:pt x="5" y="1"/>
                      </a:cubicBezTo>
                      <a:cubicBezTo>
                        <a:pt x="5" y="1"/>
                        <a:pt x="4" y="0"/>
                        <a:pt x="3" y="0"/>
                      </a:cubicBezTo>
                      <a:cubicBezTo>
                        <a:pt x="2" y="0"/>
                        <a:pt x="1" y="0"/>
                        <a:pt x="1" y="2"/>
                      </a:cubicBezTo>
                      <a:cubicBezTo>
                        <a:pt x="0" y="3"/>
                        <a:pt x="0" y="4"/>
                        <a:pt x="1" y="5"/>
                      </a:cubicBezTo>
                      <a:cubicBezTo>
                        <a:pt x="1" y="6"/>
                        <a:pt x="2" y="6"/>
                        <a:pt x="3" y="6"/>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5" name="Freeform 1594"/>
                <p:cNvSpPr/>
                <p:nvPr/>
              </p:nvSpPr>
              <p:spPr bwMode="auto">
                <a:xfrm>
                  <a:off x="4645" y="2815"/>
                  <a:ext cx="64" cy="59"/>
                </a:xfrm>
                <a:custGeom>
                  <a:avLst/>
                  <a:gdLst>
                    <a:gd name="T0" fmla="*/ 5 w 27"/>
                    <a:gd name="T1" fmla="*/ 7 h 25"/>
                    <a:gd name="T2" fmla="*/ 9 w 27"/>
                    <a:gd name="T3" fmla="*/ 10 h 25"/>
                    <a:gd name="T4" fmla="*/ 23 w 27"/>
                    <a:gd name="T5" fmla="*/ 24 h 25"/>
                    <a:gd name="T6" fmla="*/ 26 w 27"/>
                    <a:gd name="T7" fmla="*/ 24 h 25"/>
                    <a:gd name="T8" fmla="*/ 27 w 27"/>
                    <a:gd name="T9" fmla="*/ 23 h 25"/>
                    <a:gd name="T10" fmla="*/ 26 w 27"/>
                    <a:gd name="T11" fmla="*/ 21 h 25"/>
                    <a:gd name="T12" fmla="*/ 25 w 27"/>
                    <a:gd name="T13" fmla="*/ 19 h 25"/>
                    <a:gd name="T14" fmla="*/ 24 w 27"/>
                    <a:gd name="T15" fmla="*/ 19 h 25"/>
                    <a:gd name="T16" fmla="*/ 22 w 27"/>
                    <a:gd name="T17" fmla="*/ 20 h 25"/>
                    <a:gd name="T18" fmla="*/ 19 w 27"/>
                    <a:gd name="T19" fmla="*/ 17 h 25"/>
                    <a:gd name="T20" fmla="*/ 14 w 27"/>
                    <a:gd name="T21" fmla="*/ 11 h 25"/>
                    <a:gd name="T22" fmla="*/ 11 w 27"/>
                    <a:gd name="T23" fmla="*/ 9 h 25"/>
                    <a:gd name="T24" fmla="*/ 8 w 27"/>
                    <a:gd name="T25" fmla="*/ 6 h 25"/>
                    <a:gd name="T26" fmla="*/ 6 w 27"/>
                    <a:gd name="T27" fmla="*/ 3 h 25"/>
                    <a:gd name="T28" fmla="*/ 3 w 27"/>
                    <a:gd name="T29" fmla="*/ 1 h 25"/>
                    <a:gd name="T30" fmla="*/ 1 w 27"/>
                    <a:gd name="T31" fmla="*/ 0 h 25"/>
                    <a:gd name="T32" fmla="*/ 1 w 27"/>
                    <a:gd name="T33" fmla="*/ 2 h 25"/>
                    <a:gd name="T34" fmla="*/ 5 w 27"/>
                    <a:gd name="T35"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25">
                      <a:moveTo>
                        <a:pt x="5" y="7"/>
                      </a:moveTo>
                      <a:cubicBezTo>
                        <a:pt x="9" y="10"/>
                        <a:pt x="9" y="10"/>
                        <a:pt x="9" y="10"/>
                      </a:cubicBezTo>
                      <a:cubicBezTo>
                        <a:pt x="18" y="19"/>
                        <a:pt x="23" y="24"/>
                        <a:pt x="23" y="24"/>
                      </a:cubicBezTo>
                      <a:cubicBezTo>
                        <a:pt x="24" y="24"/>
                        <a:pt x="25" y="25"/>
                        <a:pt x="26" y="24"/>
                      </a:cubicBezTo>
                      <a:cubicBezTo>
                        <a:pt x="27" y="23"/>
                        <a:pt x="27" y="23"/>
                        <a:pt x="27" y="23"/>
                      </a:cubicBezTo>
                      <a:cubicBezTo>
                        <a:pt x="27" y="23"/>
                        <a:pt x="27" y="22"/>
                        <a:pt x="26" y="21"/>
                      </a:cubicBezTo>
                      <a:cubicBezTo>
                        <a:pt x="26" y="20"/>
                        <a:pt x="25" y="19"/>
                        <a:pt x="25" y="19"/>
                      </a:cubicBezTo>
                      <a:cubicBezTo>
                        <a:pt x="25" y="18"/>
                        <a:pt x="24" y="18"/>
                        <a:pt x="24" y="19"/>
                      </a:cubicBezTo>
                      <a:cubicBezTo>
                        <a:pt x="23" y="19"/>
                        <a:pt x="23" y="20"/>
                        <a:pt x="22" y="20"/>
                      </a:cubicBezTo>
                      <a:cubicBezTo>
                        <a:pt x="22" y="20"/>
                        <a:pt x="20" y="19"/>
                        <a:pt x="19" y="17"/>
                      </a:cubicBezTo>
                      <a:cubicBezTo>
                        <a:pt x="18" y="16"/>
                        <a:pt x="17" y="14"/>
                        <a:pt x="14" y="11"/>
                      </a:cubicBezTo>
                      <a:cubicBezTo>
                        <a:pt x="13" y="11"/>
                        <a:pt x="12" y="10"/>
                        <a:pt x="11" y="9"/>
                      </a:cubicBezTo>
                      <a:cubicBezTo>
                        <a:pt x="9" y="7"/>
                        <a:pt x="9" y="6"/>
                        <a:pt x="8" y="6"/>
                      </a:cubicBezTo>
                      <a:cubicBezTo>
                        <a:pt x="8" y="6"/>
                        <a:pt x="7" y="5"/>
                        <a:pt x="6" y="3"/>
                      </a:cubicBezTo>
                      <a:cubicBezTo>
                        <a:pt x="5" y="2"/>
                        <a:pt x="4" y="1"/>
                        <a:pt x="3" y="1"/>
                      </a:cubicBezTo>
                      <a:cubicBezTo>
                        <a:pt x="3" y="0"/>
                        <a:pt x="2" y="0"/>
                        <a:pt x="1" y="0"/>
                      </a:cubicBezTo>
                      <a:cubicBezTo>
                        <a:pt x="0" y="0"/>
                        <a:pt x="0" y="1"/>
                        <a:pt x="1" y="2"/>
                      </a:cubicBezTo>
                      <a:cubicBezTo>
                        <a:pt x="1" y="4"/>
                        <a:pt x="3" y="5"/>
                        <a:pt x="5" y="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6" name="Freeform 1595"/>
                <p:cNvSpPr/>
                <p:nvPr/>
              </p:nvSpPr>
              <p:spPr bwMode="auto">
                <a:xfrm>
                  <a:off x="4598" y="2841"/>
                  <a:ext cx="99" cy="76"/>
                </a:xfrm>
                <a:custGeom>
                  <a:avLst/>
                  <a:gdLst>
                    <a:gd name="T0" fmla="*/ 2 w 42"/>
                    <a:gd name="T1" fmla="*/ 13 h 32"/>
                    <a:gd name="T2" fmla="*/ 5 w 42"/>
                    <a:gd name="T3" fmla="*/ 13 h 32"/>
                    <a:gd name="T4" fmla="*/ 8 w 42"/>
                    <a:gd name="T5" fmla="*/ 15 h 32"/>
                    <a:gd name="T6" fmla="*/ 17 w 42"/>
                    <a:gd name="T7" fmla="*/ 24 h 32"/>
                    <a:gd name="T8" fmla="*/ 20 w 42"/>
                    <a:gd name="T9" fmla="*/ 27 h 32"/>
                    <a:gd name="T10" fmla="*/ 23 w 42"/>
                    <a:gd name="T11" fmla="*/ 29 h 32"/>
                    <a:gd name="T12" fmla="*/ 29 w 42"/>
                    <a:gd name="T13" fmla="*/ 32 h 32"/>
                    <a:gd name="T14" fmla="*/ 36 w 42"/>
                    <a:gd name="T15" fmla="*/ 27 h 32"/>
                    <a:gd name="T16" fmla="*/ 39 w 42"/>
                    <a:gd name="T17" fmla="*/ 25 h 32"/>
                    <a:gd name="T18" fmla="*/ 42 w 42"/>
                    <a:gd name="T19" fmla="*/ 23 h 32"/>
                    <a:gd name="T20" fmla="*/ 42 w 42"/>
                    <a:gd name="T21" fmla="*/ 23 h 32"/>
                    <a:gd name="T22" fmla="*/ 39 w 42"/>
                    <a:gd name="T23" fmla="*/ 22 h 32"/>
                    <a:gd name="T24" fmla="*/ 33 w 42"/>
                    <a:gd name="T25" fmla="*/ 19 h 32"/>
                    <a:gd name="T26" fmla="*/ 29 w 42"/>
                    <a:gd name="T27" fmla="*/ 16 h 32"/>
                    <a:gd name="T28" fmla="*/ 25 w 42"/>
                    <a:gd name="T29" fmla="*/ 12 h 32"/>
                    <a:gd name="T30" fmla="*/ 17 w 42"/>
                    <a:gd name="T31" fmla="*/ 4 h 32"/>
                    <a:gd name="T32" fmla="*/ 12 w 42"/>
                    <a:gd name="T33" fmla="*/ 0 h 32"/>
                    <a:gd name="T34" fmla="*/ 16 w 42"/>
                    <a:gd name="T35" fmla="*/ 7 h 32"/>
                    <a:gd name="T36" fmla="*/ 27 w 42"/>
                    <a:gd name="T37" fmla="*/ 17 h 32"/>
                    <a:gd name="T38" fmla="*/ 33 w 42"/>
                    <a:gd name="T39" fmla="*/ 22 h 32"/>
                    <a:gd name="T40" fmla="*/ 32 w 42"/>
                    <a:gd name="T41" fmla="*/ 26 h 32"/>
                    <a:gd name="T42" fmla="*/ 29 w 42"/>
                    <a:gd name="T43" fmla="*/ 28 h 32"/>
                    <a:gd name="T44" fmla="*/ 24 w 42"/>
                    <a:gd name="T45" fmla="*/ 26 h 32"/>
                    <a:gd name="T46" fmla="*/ 22 w 42"/>
                    <a:gd name="T47" fmla="*/ 25 h 32"/>
                    <a:gd name="T48" fmla="*/ 20 w 42"/>
                    <a:gd name="T49" fmla="*/ 23 h 32"/>
                    <a:gd name="T50" fmla="*/ 12 w 42"/>
                    <a:gd name="T51" fmla="*/ 16 h 32"/>
                    <a:gd name="T52" fmla="*/ 9 w 42"/>
                    <a:gd name="T53" fmla="*/ 13 h 32"/>
                    <a:gd name="T54" fmla="*/ 7 w 42"/>
                    <a:gd name="T55" fmla="*/ 11 h 32"/>
                    <a:gd name="T56" fmla="*/ 2 w 42"/>
                    <a:gd name="T57" fmla="*/ 9 h 32"/>
                    <a:gd name="T58" fmla="*/ 0 w 42"/>
                    <a:gd name="T59" fmla="*/ 11 h 32"/>
                    <a:gd name="T60" fmla="*/ 2 w 42"/>
                    <a:gd name="T61" fmla="*/ 1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 h="32">
                      <a:moveTo>
                        <a:pt x="2" y="13"/>
                      </a:moveTo>
                      <a:cubicBezTo>
                        <a:pt x="4" y="13"/>
                        <a:pt x="5" y="13"/>
                        <a:pt x="5" y="13"/>
                      </a:cubicBezTo>
                      <a:cubicBezTo>
                        <a:pt x="6" y="13"/>
                        <a:pt x="7" y="14"/>
                        <a:pt x="8" y="15"/>
                      </a:cubicBezTo>
                      <a:cubicBezTo>
                        <a:pt x="12" y="19"/>
                        <a:pt x="15" y="22"/>
                        <a:pt x="17" y="24"/>
                      </a:cubicBezTo>
                      <a:cubicBezTo>
                        <a:pt x="18" y="25"/>
                        <a:pt x="19" y="25"/>
                        <a:pt x="20" y="27"/>
                      </a:cubicBezTo>
                      <a:cubicBezTo>
                        <a:pt x="22" y="28"/>
                        <a:pt x="23" y="28"/>
                        <a:pt x="23" y="29"/>
                      </a:cubicBezTo>
                      <a:cubicBezTo>
                        <a:pt x="26" y="31"/>
                        <a:pt x="28" y="32"/>
                        <a:pt x="29" y="32"/>
                      </a:cubicBezTo>
                      <a:cubicBezTo>
                        <a:pt x="31" y="31"/>
                        <a:pt x="33" y="30"/>
                        <a:pt x="36" y="27"/>
                      </a:cubicBezTo>
                      <a:cubicBezTo>
                        <a:pt x="36" y="27"/>
                        <a:pt x="37" y="26"/>
                        <a:pt x="39" y="25"/>
                      </a:cubicBezTo>
                      <a:cubicBezTo>
                        <a:pt x="41" y="25"/>
                        <a:pt x="42" y="24"/>
                        <a:pt x="42" y="23"/>
                      </a:cubicBezTo>
                      <a:cubicBezTo>
                        <a:pt x="42" y="23"/>
                        <a:pt x="42" y="23"/>
                        <a:pt x="42" y="23"/>
                      </a:cubicBezTo>
                      <a:cubicBezTo>
                        <a:pt x="41" y="22"/>
                        <a:pt x="41" y="21"/>
                        <a:pt x="39" y="22"/>
                      </a:cubicBezTo>
                      <a:cubicBezTo>
                        <a:pt x="38" y="22"/>
                        <a:pt x="36" y="22"/>
                        <a:pt x="33" y="19"/>
                      </a:cubicBezTo>
                      <a:cubicBezTo>
                        <a:pt x="32" y="19"/>
                        <a:pt x="31" y="17"/>
                        <a:pt x="29" y="16"/>
                      </a:cubicBezTo>
                      <a:cubicBezTo>
                        <a:pt x="27" y="14"/>
                        <a:pt x="26" y="12"/>
                        <a:pt x="25" y="12"/>
                      </a:cubicBezTo>
                      <a:cubicBezTo>
                        <a:pt x="20" y="7"/>
                        <a:pt x="17" y="4"/>
                        <a:pt x="17" y="4"/>
                      </a:cubicBezTo>
                      <a:cubicBezTo>
                        <a:pt x="15" y="2"/>
                        <a:pt x="13" y="0"/>
                        <a:pt x="12" y="0"/>
                      </a:cubicBezTo>
                      <a:cubicBezTo>
                        <a:pt x="10" y="1"/>
                        <a:pt x="11" y="3"/>
                        <a:pt x="16" y="7"/>
                      </a:cubicBezTo>
                      <a:cubicBezTo>
                        <a:pt x="18" y="10"/>
                        <a:pt x="22" y="13"/>
                        <a:pt x="27" y="17"/>
                      </a:cubicBezTo>
                      <a:cubicBezTo>
                        <a:pt x="30" y="20"/>
                        <a:pt x="33" y="22"/>
                        <a:pt x="33" y="22"/>
                      </a:cubicBezTo>
                      <a:cubicBezTo>
                        <a:pt x="33" y="24"/>
                        <a:pt x="33" y="25"/>
                        <a:pt x="32" y="26"/>
                      </a:cubicBezTo>
                      <a:cubicBezTo>
                        <a:pt x="32" y="28"/>
                        <a:pt x="30" y="28"/>
                        <a:pt x="29" y="28"/>
                      </a:cubicBezTo>
                      <a:cubicBezTo>
                        <a:pt x="27" y="28"/>
                        <a:pt x="25" y="27"/>
                        <a:pt x="24" y="26"/>
                      </a:cubicBezTo>
                      <a:cubicBezTo>
                        <a:pt x="23" y="26"/>
                        <a:pt x="23" y="25"/>
                        <a:pt x="22" y="25"/>
                      </a:cubicBezTo>
                      <a:cubicBezTo>
                        <a:pt x="21" y="24"/>
                        <a:pt x="20" y="23"/>
                        <a:pt x="20" y="23"/>
                      </a:cubicBezTo>
                      <a:cubicBezTo>
                        <a:pt x="19" y="22"/>
                        <a:pt x="16" y="20"/>
                        <a:pt x="12" y="16"/>
                      </a:cubicBezTo>
                      <a:cubicBezTo>
                        <a:pt x="11" y="15"/>
                        <a:pt x="10" y="14"/>
                        <a:pt x="9" y="13"/>
                      </a:cubicBezTo>
                      <a:cubicBezTo>
                        <a:pt x="8" y="12"/>
                        <a:pt x="7" y="12"/>
                        <a:pt x="7" y="11"/>
                      </a:cubicBezTo>
                      <a:cubicBezTo>
                        <a:pt x="5" y="9"/>
                        <a:pt x="3" y="9"/>
                        <a:pt x="2" y="9"/>
                      </a:cubicBezTo>
                      <a:cubicBezTo>
                        <a:pt x="1" y="10"/>
                        <a:pt x="0" y="10"/>
                        <a:pt x="0" y="11"/>
                      </a:cubicBezTo>
                      <a:cubicBezTo>
                        <a:pt x="0" y="12"/>
                        <a:pt x="1" y="13"/>
                        <a:pt x="2" y="1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7" name="Freeform 1596"/>
                <p:cNvSpPr/>
                <p:nvPr/>
              </p:nvSpPr>
              <p:spPr bwMode="auto">
                <a:xfrm>
                  <a:off x="4577" y="2886"/>
                  <a:ext cx="87" cy="100"/>
                </a:xfrm>
                <a:custGeom>
                  <a:avLst/>
                  <a:gdLst>
                    <a:gd name="T0" fmla="*/ 2 w 37"/>
                    <a:gd name="T1" fmla="*/ 4 h 42"/>
                    <a:gd name="T2" fmla="*/ 6 w 37"/>
                    <a:gd name="T3" fmla="*/ 7 h 42"/>
                    <a:gd name="T4" fmla="*/ 9 w 37"/>
                    <a:gd name="T5" fmla="*/ 9 h 42"/>
                    <a:gd name="T6" fmla="*/ 12 w 37"/>
                    <a:gd name="T7" fmla="*/ 12 h 42"/>
                    <a:gd name="T8" fmla="*/ 15 w 37"/>
                    <a:gd name="T9" fmla="*/ 14 h 42"/>
                    <a:gd name="T10" fmla="*/ 18 w 37"/>
                    <a:gd name="T11" fmla="*/ 17 h 42"/>
                    <a:gd name="T12" fmla="*/ 23 w 37"/>
                    <a:gd name="T13" fmla="*/ 22 h 42"/>
                    <a:gd name="T14" fmla="*/ 24 w 37"/>
                    <a:gd name="T15" fmla="*/ 24 h 42"/>
                    <a:gd name="T16" fmla="*/ 24 w 37"/>
                    <a:gd name="T17" fmla="*/ 24 h 42"/>
                    <a:gd name="T18" fmla="*/ 24 w 37"/>
                    <a:gd name="T19" fmla="*/ 24 h 42"/>
                    <a:gd name="T20" fmla="*/ 24 w 37"/>
                    <a:gd name="T21" fmla="*/ 25 h 42"/>
                    <a:gd name="T22" fmla="*/ 22 w 37"/>
                    <a:gd name="T23" fmla="*/ 27 h 42"/>
                    <a:gd name="T24" fmla="*/ 19 w 37"/>
                    <a:gd name="T25" fmla="*/ 29 h 42"/>
                    <a:gd name="T26" fmla="*/ 19 w 37"/>
                    <a:gd name="T27" fmla="*/ 32 h 42"/>
                    <a:gd name="T28" fmla="*/ 20 w 37"/>
                    <a:gd name="T29" fmla="*/ 32 h 42"/>
                    <a:gd name="T30" fmla="*/ 24 w 37"/>
                    <a:gd name="T31" fmla="*/ 29 h 42"/>
                    <a:gd name="T32" fmla="*/ 27 w 37"/>
                    <a:gd name="T33" fmla="*/ 27 h 42"/>
                    <a:gd name="T34" fmla="*/ 31 w 37"/>
                    <a:gd name="T35" fmla="*/ 30 h 42"/>
                    <a:gd name="T36" fmla="*/ 34 w 37"/>
                    <a:gd name="T37" fmla="*/ 35 h 42"/>
                    <a:gd name="T38" fmla="*/ 31 w 37"/>
                    <a:gd name="T39" fmla="*/ 39 h 42"/>
                    <a:gd name="T40" fmla="*/ 27 w 37"/>
                    <a:gd name="T41" fmla="*/ 38 h 42"/>
                    <a:gd name="T42" fmla="*/ 25 w 37"/>
                    <a:gd name="T43" fmla="*/ 39 h 42"/>
                    <a:gd name="T44" fmla="*/ 27 w 37"/>
                    <a:gd name="T45" fmla="*/ 42 h 42"/>
                    <a:gd name="T46" fmla="*/ 30 w 37"/>
                    <a:gd name="T47" fmla="*/ 42 h 42"/>
                    <a:gd name="T48" fmla="*/ 36 w 37"/>
                    <a:gd name="T49" fmla="*/ 37 h 42"/>
                    <a:gd name="T50" fmla="*/ 35 w 37"/>
                    <a:gd name="T51" fmla="*/ 32 h 42"/>
                    <a:gd name="T52" fmla="*/ 29 w 37"/>
                    <a:gd name="T53" fmla="*/ 25 h 42"/>
                    <a:gd name="T54" fmla="*/ 31 w 37"/>
                    <a:gd name="T55" fmla="*/ 22 h 42"/>
                    <a:gd name="T56" fmla="*/ 30 w 37"/>
                    <a:gd name="T57" fmla="*/ 19 h 42"/>
                    <a:gd name="T58" fmla="*/ 28 w 37"/>
                    <a:gd name="T59" fmla="*/ 21 h 42"/>
                    <a:gd name="T60" fmla="*/ 27 w 37"/>
                    <a:gd name="T61" fmla="*/ 22 h 42"/>
                    <a:gd name="T62" fmla="*/ 25 w 37"/>
                    <a:gd name="T63" fmla="*/ 21 h 42"/>
                    <a:gd name="T64" fmla="*/ 19 w 37"/>
                    <a:gd name="T65" fmla="*/ 15 h 42"/>
                    <a:gd name="T66" fmla="*/ 13 w 37"/>
                    <a:gd name="T67" fmla="*/ 10 h 42"/>
                    <a:gd name="T68" fmla="*/ 8 w 37"/>
                    <a:gd name="T69" fmla="*/ 5 h 42"/>
                    <a:gd name="T70" fmla="*/ 4 w 37"/>
                    <a:gd name="T71" fmla="*/ 1 h 42"/>
                    <a:gd name="T72" fmla="*/ 2 w 37"/>
                    <a:gd name="T73" fmla="*/ 0 h 42"/>
                    <a:gd name="T74" fmla="*/ 1 w 37"/>
                    <a:gd name="T75" fmla="*/ 1 h 42"/>
                    <a:gd name="T76" fmla="*/ 2 w 37"/>
                    <a:gd name="T77" fmla="*/ 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 h="42">
                      <a:moveTo>
                        <a:pt x="2" y="4"/>
                      </a:moveTo>
                      <a:cubicBezTo>
                        <a:pt x="3" y="4"/>
                        <a:pt x="4" y="6"/>
                        <a:pt x="6" y="7"/>
                      </a:cubicBezTo>
                      <a:cubicBezTo>
                        <a:pt x="7" y="8"/>
                        <a:pt x="8" y="8"/>
                        <a:pt x="9" y="9"/>
                      </a:cubicBezTo>
                      <a:cubicBezTo>
                        <a:pt x="10" y="10"/>
                        <a:pt x="11" y="11"/>
                        <a:pt x="12" y="12"/>
                      </a:cubicBezTo>
                      <a:cubicBezTo>
                        <a:pt x="12" y="12"/>
                        <a:pt x="13" y="13"/>
                        <a:pt x="15" y="14"/>
                      </a:cubicBezTo>
                      <a:cubicBezTo>
                        <a:pt x="16" y="16"/>
                        <a:pt x="17" y="17"/>
                        <a:pt x="18" y="17"/>
                      </a:cubicBezTo>
                      <a:cubicBezTo>
                        <a:pt x="17" y="17"/>
                        <a:pt x="19" y="19"/>
                        <a:pt x="23" y="22"/>
                      </a:cubicBezTo>
                      <a:cubicBezTo>
                        <a:pt x="24" y="23"/>
                        <a:pt x="24" y="24"/>
                        <a:pt x="24" y="24"/>
                      </a:cubicBezTo>
                      <a:cubicBezTo>
                        <a:pt x="24" y="24"/>
                        <a:pt x="24" y="24"/>
                        <a:pt x="24" y="24"/>
                      </a:cubicBezTo>
                      <a:cubicBezTo>
                        <a:pt x="24" y="24"/>
                        <a:pt x="24" y="24"/>
                        <a:pt x="24" y="24"/>
                      </a:cubicBezTo>
                      <a:cubicBezTo>
                        <a:pt x="25" y="24"/>
                        <a:pt x="24" y="25"/>
                        <a:pt x="24" y="25"/>
                      </a:cubicBezTo>
                      <a:cubicBezTo>
                        <a:pt x="23" y="26"/>
                        <a:pt x="23" y="26"/>
                        <a:pt x="22" y="27"/>
                      </a:cubicBezTo>
                      <a:cubicBezTo>
                        <a:pt x="21" y="28"/>
                        <a:pt x="20" y="29"/>
                        <a:pt x="19" y="29"/>
                      </a:cubicBezTo>
                      <a:cubicBezTo>
                        <a:pt x="19" y="30"/>
                        <a:pt x="18" y="31"/>
                        <a:pt x="19" y="32"/>
                      </a:cubicBezTo>
                      <a:cubicBezTo>
                        <a:pt x="19" y="32"/>
                        <a:pt x="19" y="33"/>
                        <a:pt x="20" y="32"/>
                      </a:cubicBezTo>
                      <a:cubicBezTo>
                        <a:pt x="21" y="32"/>
                        <a:pt x="22" y="31"/>
                        <a:pt x="24" y="29"/>
                      </a:cubicBezTo>
                      <a:cubicBezTo>
                        <a:pt x="25" y="27"/>
                        <a:pt x="26" y="26"/>
                        <a:pt x="27" y="27"/>
                      </a:cubicBezTo>
                      <a:cubicBezTo>
                        <a:pt x="28" y="27"/>
                        <a:pt x="29" y="28"/>
                        <a:pt x="31" y="30"/>
                      </a:cubicBezTo>
                      <a:cubicBezTo>
                        <a:pt x="32" y="32"/>
                        <a:pt x="33" y="33"/>
                        <a:pt x="34" y="35"/>
                      </a:cubicBezTo>
                      <a:cubicBezTo>
                        <a:pt x="34" y="36"/>
                        <a:pt x="33" y="37"/>
                        <a:pt x="31" y="39"/>
                      </a:cubicBezTo>
                      <a:cubicBezTo>
                        <a:pt x="29" y="40"/>
                        <a:pt x="28" y="39"/>
                        <a:pt x="27" y="38"/>
                      </a:cubicBezTo>
                      <a:cubicBezTo>
                        <a:pt x="25" y="38"/>
                        <a:pt x="25" y="38"/>
                        <a:pt x="25" y="39"/>
                      </a:cubicBezTo>
                      <a:cubicBezTo>
                        <a:pt x="25" y="41"/>
                        <a:pt x="25" y="41"/>
                        <a:pt x="27" y="42"/>
                      </a:cubicBezTo>
                      <a:cubicBezTo>
                        <a:pt x="28" y="42"/>
                        <a:pt x="29" y="42"/>
                        <a:pt x="30" y="42"/>
                      </a:cubicBezTo>
                      <a:cubicBezTo>
                        <a:pt x="32" y="41"/>
                        <a:pt x="34" y="40"/>
                        <a:pt x="36" y="37"/>
                      </a:cubicBezTo>
                      <a:cubicBezTo>
                        <a:pt x="37" y="36"/>
                        <a:pt x="37" y="34"/>
                        <a:pt x="35" y="32"/>
                      </a:cubicBezTo>
                      <a:cubicBezTo>
                        <a:pt x="35" y="31"/>
                        <a:pt x="32" y="29"/>
                        <a:pt x="29" y="25"/>
                      </a:cubicBezTo>
                      <a:cubicBezTo>
                        <a:pt x="30" y="23"/>
                        <a:pt x="31" y="22"/>
                        <a:pt x="31" y="22"/>
                      </a:cubicBezTo>
                      <a:cubicBezTo>
                        <a:pt x="32" y="21"/>
                        <a:pt x="32" y="20"/>
                        <a:pt x="30" y="19"/>
                      </a:cubicBezTo>
                      <a:cubicBezTo>
                        <a:pt x="30" y="19"/>
                        <a:pt x="29" y="19"/>
                        <a:pt x="28" y="21"/>
                      </a:cubicBezTo>
                      <a:cubicBezTo>
                        <a:pt x="28" y="22"/>
                        <a:pt x="27" y="23"/>
                        <a:pt x="27" y="22"/>
                      </a:cubicBezTo>
                      <a:cubicBezTo>
                        <a:pt x="27" y="22"/>
                        <a:pt x="26" y="22"/>
                        <a:pt x="25" y="21"/>
                      </a:cubicBezTo>
                      <a:cubicBezTo>
                        <a:pt x="26" y="22"/>
                        <a:pt x="23" y="20"/>
                        <a:pt x="19" y="15"/>
                      </a:cubicBezTo>
                      <a:cubicBezTo>
                        <a:pt x="17" y="14"/>
                        <a:pt x="16" y="12"/>
                        <a:pt x="13" y="10"/>
                      </a:cubicBezTo>
                      <a:cubicBezTo>
                        <a:pt x="10" y="7"/>
                        <a:pt x="9" y="5"/>
                        <a:pt x="8" y="5"/>
                      </a:cubicBezTo>
                      <a:cubicBezTo>
                        <a:pt x="6" y="3"/>
                        <a:pt x="5" y="1"/>
                        <a:pt x="4" y="1"/>
                      </a:cubicBezTo>
                      <a:cubicBezTo>
                        <a:pt x="4" y="1"/>
                        <a:pt x="3" y="0"/>
                        <a:pt x="2" y="0"/>
                      </a:cubicBezTo>
                      <a:cubicBezTo>
                        <a:pt x="1" y="0"/>
                        <a:pt x="1" y="1"/>
                        <a:pt x="1" y="1"/>
                      </a:cubicBezTo>
                      <a:cubicBezTo>
                        <a:pt x="0" y="2"/>
                        <a:pt x="1" y="3"/>
                        <a:pt x="2" y="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8" name="Freeform 1597"/>
                <p:cNvSpPr>
                  <a:spLocks noEditPoints="1"/>
                </p:cNvSpPr>
                <p:nvPr/>
              </p:nvSpPr>
              <p:spPr bwMode="auto">
                <a:xfrm>
                  <a:off x="4532" y="2931"/>
                  <a:ext cx="80" cy="69"/>
                </a:xfrm>
                <a:custGeom>
                  <a:avLst/>
                  <a:gdLst>
                    <a:gd name="T0" fmla="*/ 9 w 34"/>
                    <a:gd name="T1" fmla="*/ 18 h 29"/>
                    <a:gd name="T2" fmla="*/ 12 w 34"/>
                    <a:gd name="T3" fmla="*/ 21 h 29"/>
                    <a:gd name="T4" fmla="*/ 14 w 34"/>
                    <a:gd name="T5" fmla="*/ 23 h 29"/>
                    <a:gd name="T6" fmla="*/ 25 w 34"/>
                    <a:gd name="T7" fmla="*/ 29 h 29"/>
                    <a:gd name="T8" fmla="*/ 29 w 34"/>
                    <a:gd name="T9" fmla="*/ 28 h 29"/>
                    <a:gd name="T10" fmla="*/ 31 w 34"/>
                    <a:gd name="T11" fmla="*/ 27 h 29"/>
                    <a:gd name="T12" fmla="*/ 34 w 34"/>
                    <a:gd name="T13" fmla="*/ 24 h 29"/>
                    <a:gd name="T14" fmla="*/ 31 w 34"/>
                    <a:gd name="T15" fmla="*/ 18 h 29"/>
                    <a:gd name="T16" fmla="*/ 23 w 34"/>
                    <a:gd name="T17" fmla="*/ 10 h 29"/>
                    <a:gd name="T18" fmla="*/ 15 w 34"/>
                    <a:gd name="T19" fmla="*/ 3 h 29"/>
                    <a:gd name="T20" fmla="*/ 7 w 34"/>
                    <a:gd name="T21" fmla="*/ 0 h 29"/>
                    <a:gd name="T22" fmla="*/ 1 w 34"/>
                    <a:gd name="T23" fmla="*/ 3 h 29"/>
                    <a:gd name="T24" fmla="*/ 2 w 34"/>
                    <a:gd name="T25" fmla="*/ 10 h 29"/>
                    <a:gd name="T26" fmla="*/ 9 w 34"/>
                    <a:gd name="T27" fmla="*/ 18 h 29"/>
                    <a:gd name="T28" fmla="*/ 4 w 34"/>
                    <a:gd name="T29" fmla="*/ 4 h 29"/>
                    <a:gd name="T30" fmla="*/ 10 w 34"/>
                    <a:gd name="T31" fmla="*/ 2 h 29"/>
                    <a:gd name="T32" fmla="*/ 16 w 34"/>
                    <a:gd name="T33" fmla="*/ 6 h 29"/>
                    <a:gd name="T34" fmla="*/ 17 w 34"/>
                    <a:gd name="T35" fmla="*/ 7 h 29"/>
                    <a:gd name="T36" fmla="*/ 18 w 34"/>
                    <a:gd name="T37" fmla="*/ 9 h 29"/>
                    <a:gd name="T38" fmla="*/ 26 w 34"/>
                    <a:gd name="T39" fmla="*/ 16 h 29"/>
                    <a:gd name="T40" fmla="*/ 28 w 34"/>
                    <a:gd name="T41" fmla="*/ 18 h 29"/>
                    <a:gd name="T42" fmla="*/ 31 w 34"/>
                    <a:gd name="T43" fmla="*/ 22 h 29"/>
                    <a:gd name="T44" fmla="*/ 31 w 34"/>
                    <a:gd name="T45" fmla="*/ 23 h 29"/>
                    <a:gd name="T46" fmla="*/ 29 w 34"/>
                    <a:gd name="T47" fmla="*/ 26 h 29"/>
                    <a:gd name="T48" fmla="*/ 13 w 34"/>
                    <a:gd name="T49" fmla="*/ 19 h 29"/>
                    <a:gd name="T50" fmla="*/ 7 w 34"/>
                    <a:gd name="T51" fmla="*/ 12 h 29"/>
                    <a:gd name="T52" fmla="*/ 4 w 34"/>
                    <a:gd name="T53"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 h="29">
                      <a:moveTo>
                        <a:pt x="9" y="18"/>
                      </a:moveTo>
                      <a:cubicBezTo>
                        <a:pt x="10" y="19"/>
                        <a:pt x="11" y="20"/>
                        <a:pt x="12" y="21"/>
                      </a:cubicBezTo>
                      <a:cubicBezTo>
                        <a:pt x="13" y="22"/>
                        <a:pt x="14" y="22"/>
                        <a:pt x="14" y="23"/>
                      </a:cubicBezTo>
                      <a:cubicBezTo>
                        <a:pt x="18" y="27"/>
                        <a:pt x="22" y="29"/>
                        <a:pt x="25" y="29"/>
                      </a:cubicBezTo>
                      <a:cubicBezTo>
                        <a:pt x="25" y="29"/>
                        <a:pt x="27" y="29"/>
                        <a:pt x="29" y="28"/>
                      </a:cubicBezTo>
                      <a:cubicBezTo>
                        <a:pt x="30" y="27"/>
                        <a:pt x="31" y="27"/>
                        <a:pt x="31" y="27"/>
                      </a:cubicBezTo>
                      <a:cubicBezTo>
                        <a:pt x="33" y="26"/>
                        <a:pt x="33" y="25"/>
                        <a:pt x="34" y="24"/>
                      </a:cubicBezTo>
                      <a:cubicBezTo>
                        <a:pt x="34" y="22"/>
                        <a:pt x="33" y="20"/>
                        <a:pt x="31" y="18"/>
                      </a:cubicBezTo>
                      <a:cubicBezTo>
                        <a:pt x="28" y="15"/>
                        <a:pt x="25" y="12"/>
                        <a:pt x="23" y="10"/>
                      </a:cubicBezTo>
                      <a:cubicBezTo>
                        <a:pt x="19" y="7"/>
                        <a:pt x="17" y="4"/>
                        <a:pt x="15" y="3"/>
                      </a:cubicBezTo>
                      <a:cubicBezTo>
                        <a:pt x="12" y="1"/>
                        <a:pt x="9" y="0"/>
                        <a:pt x="7" y="0"/>
                      </a:cubicBezTo>
                      <a:cubicBezTo>
                        <a:pt x="4" y="0"/>
                        <a:pt x="3" y="1"/>
                        <a:pt x="1" y="3"/>
                      </a:cubicBezTo>
                      <a:cubicBezTo>
                        <a:pt x="0" y="4"/>
                        <a:pt x="0" y="7"/>
                        <a:pt x="2" y="10"/>
                      </a:cubicBezTo>
                      <a:cubicBezTo>
                        <a:pt x="5" y="13"/>
                        <a:pt x="7" y="16"/>
                        <a:pt x="9" y="18"/>
                      </a:cubicBezTo>
                      <a:close/>
                      <a:moveTo>
                        <a:pt x="4" y="4"/>
                      </a:moveTo>
                      <a:cubicBezTo>
                        <a:pt x="6" y="2"/>
                        <a:pt x="8" y="2"/>
                        <a:pt x="10" y="2"/>
                      </a:cubicBezTo>
                      <a:cubicBezTo>
                        <a:pt x="11" y="3"/>
                        <a:pt x="13" y="4"/>
                        <a:pt x="16" y="6"/>
                      </a:cubicBezTo>
                      <a:cubicBezTo>
                        <a:pt x="16" y="6"/>
                        <a:pt x="16" y="7"/>
                        <a:pt x="17" y="7"/>
                      </a:cubicBezTo>
                      <a:cubicBezTo>
                        <a:pt x="17" y="8"/>
                        <a:pt x="18" y="8"/>
                        <a:pt x="18" y="9"/>
                      </a:cubicBezTo>
                      <a:cubicBezTo>
                        <a:pt x="19" y="9"/>
                        <a:pt x="21" y="11"/>
                        <a:pt x="26" y="16"/>
                      </a:cubicBezTo>
                      <a:cubicBezTo>
                        <a:pt x="28" y="18"/>
                        <a:pt x="28" y="18"/>
                        <a:pt x="28" y="18"/>
                      </a:cubicBezTo>
                      <a:cubicBezTo>
                        <a:pt x="30" y="20"/>
                        <a:pt x="31" y="21"/>
                        <a:pt x="31" y="22"/>
                      </a:cubicBezTo>
                      <a:cubicBezTo>
                        <a:pt x="31" y="23"/>
                        <a:pt x="31" y="23"/>
                        <a:pt x="31" y="23"/>
                      </a:cubicBezTo>
                      <a:cubicBezTo>
                        <a:pt x="31" y="23"/>
                        <a:pt x="30" y="24"/>
                        <a:pt x="29" y="26"/>
                      </a:cubicBezTo>
                      <a:cubicBezTo>
                        <a:pt x="25" y="28"/>
                        <a:pt x="20" y="26"/>
                        <a:pt x="13" y="19"/>
                      </a:cubicBezTo>
                      <a:cubicBezTo>
                        <a:pt x="12" y="18"/>
                        <a:pt x="10" y="16"/>
                        <a:pt x="7" y="12"/>
                      </a:cubicBezTo>
                      <a:cubicBezTo>
                        <a:pt x="4" y="9"/>
                        <a:pt x="3" y="6"/>
                        <a:pt x="4" y="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9" name="Freeform 1598"/>
                <p:cNvSpPr/>
                <p:nvPr/>
              </p:nvSpPr>
              <p:spPr bwMode="auto">
                <a:xfrm>
                  <a:off x="4570" y="2602"/>
                  <a:ext cx="63" cy="64"/>
                </a:xfrm>
                <a:custGeom>
                  <a:avLst/>
                  <a:gdLst>
                    <a:gd name="T0" fmla="*/ 10 w 27"/>
                    <a:gd name="T1" fmla="*/ 14 h 27"/>
                    <a:gd name="T2" fmla="*/ 13 w 27"/>
                    <a:gd name="T3" fmla="*/ 14 h 27"/>
                    <a:gd name="T4" fmla="*/ 17 w 27"/>
                    <a:gd name="T5" fmla="*/ 14 h 27"/>
                    <a:gd name="T6" fmla="*/ 25 w 27"/>
                    <a:gd name="T7" fmla="*/ 18 h 27"/>
                    <a:gd name="T8" fmla="*/ 25 w 27"/>
                    <a:gd name="T9" fmla="*/ 21 h 27"/>
                    <a:gd name="T10" fmla="*/ 23 w 27"/>
                    <a:gd name="T11" fmla="*/ 22 h 27"/>
                    <a:gd name="T12" fmla="*/ 19 w 27"/>
                    <a:gd name="T13" fmla="*/ 23 h 27"/>
                    <a:gd name="T14" fmla="*/ 14 w 27"/>
                    <a:gd name="T15" fmla="*/ 20 h 27"/>
                    <a:gd name="T16" fmla="*/ 13 w 27"/>
                    <a:gd name="T17" fmla="*/ 20 h 27"/>
                    <a:gd name="T18" fmla="*/ 12 w 27"/>
                    <a:gd name="T19" fmla="*/ 20 h 27"/>
                    <a:gd name="T20" fmla="*/ 13 w 27"/>
                    <a:gd name="T21" fmla="*/ 22 h 27"/>
                    <a:gd name="T22" fmla="*/ 13 w 27"/>
                    <a:gd name="T23" fmla="*/ 23 h 27"/>
                    <a:gd name="T24" fmla="*/ 14 w 27"/>
                    <a:gd name="T25" fmla="*/ 23 h 27"/>
                    <a:gd name="T26" fmla="*/ 15 w 27"/>
                    <a:gd name="T27" fmla="*/ 25 h 27"/>
                    <a:gd name="T28" fmla="*/ 22 w 27"/>
                    <a:gd name="T29" fmla="*/ 26 h 27"/>
                    <a:gd name="T30" fmla="*/ 27 w 27"/>
                    <a:gd name="T31" fmla="*/ 21 h 27"/>
                    <a:gd name="T32" fmla="*/ 26 w 27"/>
                    <a:gd name="T33" fmla="*/ 17 h 27"/>
                    <a:gd name="T34" fmla="*/ 22 w 27"/>
                    <a:gd name="T35" fmla="*/ 13 h 27"/>
                    <a:gd name="T36" fmla="*/ 15 w 27"/>
                    <a:gd name="T37" fmla="*/ 12 h 27"/>
                    <a:gd name="T38" fmla="*/ 13 w 27"/>
                    <a:gd name="T39" fmla="*/ 12 h 27"/>
                    <a:gd name="T40" fmla="*/ 11 w 27"/>
                    <a:gd name="T41" fmla="*/ 12 h 27"/>
                    <a:gd name="T42" fmla="*/ 5 w 27"/>
                    <a:gd name="T43" fmla="*/ 9 h 27"/>
                    <a:gd name="T44" fmla="*/ 4 w 27"/>
                    <a:gd name="T45" fmla="*/ 5 h 27"/>
                    <a:gd name="T46" fmla="*/ 6 w 27"/>
                    <a:gd name="T47" fmla="*/ 3 h 27"/>
                    <a:gd name="T48" fmla="*/ 8 w 27"/>
                    <a:gd name="T49" fmla="*/ 3 h 27"/>
                    <a:gd name="T50" fmla="*/ 9 w 27"/>
                    <a:gd name="T51" fmla="*/ 3 h 27"/>
                    <a:gd name="T52" fmla="*/ 10 w 27"/>
                    <a:gd name="T53" fmla="*/ 2 h 27"/>
                    <a:gd name="T54" fmla="*/ 8 w 27"/>
                    <a:gd name="T55" fmla="*/ 1 h 27"/>
                    <a:gd name="T56" fmla="*/ 4 w 27"/>
                    <a:gd name="T57" fmla="*/ 1 h 27"/>
                    <a:gd name="T58" fmla="*/ 1 w 27"/>
                    <a:gd name="T59" fmla="*/ 4 h 27"/>
                    <a:gd name="T60" fmla="*/ 2 w 27"/>
                    <a:gd name="T61" fmla="*/ 10 h 27"/>
                    <a:gd name="T62" fmla="*/ 10 w 27"/>
                    <a:gd name="T63"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 h="27">
                      <a:moveTo>
                        <a:pt x="10" y="14"/>
                      </a:moveTo>
                      <a:cubicBezTo>
                        <a:pt x="11" y="14"/>
                        <a:pt x="12" y="14"/>
                        <a:pt x="13" y="14"/>
                      </a:cubicBezTo>
                      <a:cubicBezTo>
                        <a:pt x="15" y="14"/>
                        <a:pt x="16" y="14"/>
                        <a:pt x="17" y="14"/>
                      </a:cubicBezTo>
                      <a:cubicBezTo>
                        <a:pt x="21" y="14"/>
                        <a:pt x="24" y="15"/>
                        <a:pt x="25" y="18"/>
                      </a:cubicBezTo>
                      <a:cubicBezTo>
                        <a:pt x="25" y="18"/>
                        <a:pt x="25" y="19"/>
                        <a:pt x="25" y="21"/>
                      </a:cubicBezTo>
                      <a:cubicBezTo>
                        <a:pt x="23" y="22"/>
                        <a:pt x="23" y="22"/>
                        <a:pt x="23" y="22"/>
                      </a:cubicBezTo>
                      <a:cubicBezTo>
                        <a:pt x="22" y="24"/>
                        <a:pt x="20" y="24"/>
                        <a:pt x="19" y="23"/>
                      </a:cubicBezTo>
                      <a:cubicBezTo>
                        <a:pt x="17" y="23"/>
                        <a:pt x="16" y="22"/>
                        <a:pt x="14" y="20"/>
                      </a:cubicBezTo>
                      <a:cubicBezTo>
                        <a:pt x="14" y="20"/>
                        <a:pt x="14" y="20"/>
                        <a:pt x="13" y="20"/>
                      </a:cubicBezTo>
                      <a:cubicBezTo>
                        <a:pt x="13" y="20"/>
                        <a:pt x="13" y="20"/>
                        <a:pt x="12" y="20"/>
                      </a:cubicBezTo>
                      <a:cubicBezTo>
                        <a:pt x="12" y="20"/>
                        <a:pt x="12" y="21"/>
                        <a:pt x="13" y="22"/>
                      </a:cubicBezTo>
                      <a:cubicBezTo>
                        <a:pt x="13" y="22"/>
                        <a:pt x="13" y="23"/>
                        <a:pt x="13" y="23"/>
                      </a:cubicBezTo>
                      <a:cubicBezTo>
                        <a:pt x="13" y="23"/>
                        <a:pt x="13" y="23"/>
                        <a:pt x="14" y="23"/>
                      </a:cubicBezTo>
                      <a:cubicBezTo>
                        <a:pt x="14" y="24"/>
                        <a:pt x="15" y="24"/>
                        <a:pt x="15" y="25"/>
                      </a:cubicBezTo>
                      <a:cubicBezTo>
                        <a:pt x="17" y="27"/>
                        <a:pt x="19" y="27"/>
                        <a:pt x="22" y="26"/>
                      </a:cubicBezTo>
                      <a:cubicBezTo>
                        <a:pt x="25" y="26"/>
                        <a:pt x="26" y="24"/>
                        <a:pt x="27" y="21"/>
                      </a:cubicBezTo>
                      <a:cubicBezTo>
                        <a:pt x="27" y="20"/>
                        <a:pt x="27" y="19"/>
                        <a:pt x="26" y="17"/>
                      </a:cubicBezTo>
                      <a:cubicBezTo>
                        <a:pt x="26" y="15"/>
                        <a:pt x="24" y="14"/>
                        <a:pt x="22" y="13"/>
                      </a:cubicBezTo>
                      <a:cubicBezTo>
                        <a:pt x="20" y="12"/>
                        <a:pt x="17" y="12"/>
                        <a:pt x="15" y="12"/>
                      </a:cubicBezTo>
                      <a:cubicBezTo>
                        <a:pt x="14" y="12"/>
                        <a:pt x="14" y="12"/>
                        <a:pt x="13" y="12"/>
                      </a:cubicBezTo>
                      <a:cubicBezTo>
                        <a:pt x="12" y="12"/>
                        <a:pt x="11" y="12"/>
                        <a:pt x="11" y="12"/>
                      </a:cubicBezTo>
                      <a:cubicBezTo>
                        <a:pt x="8" y="12"/>
                        <a:pt x="6" y="11"/>
                        <a:pt x="5" y="9"/>
                      </a:cubicBezTo>
                      <a:cubicBezTo>
                        <a:pt x="4" y="8"/>
                        <a:pt x="3" y="7"/>
                        <a:pt x="4" y="5"/>
                      </a:cubicBezTo>
                      <a:cubicBezTo>
                        <a:pt x="4" y="4"/>
                        <a:pt x="5" y="3"/>
                        <a:pt x="6" y="3"/>
                      </a:cubicBezTo>
                      <a:cubicBezTo>
                        <a:pt x="7" y="3"/>
                        <a:pt x="7" y="3"/>
                        <a:pt x="8" y="3"/>
                      </a:cubicBezTo>
                      <a:cubicBezTo>
                        <a:pt x="9" y="3"/>
                        <a:pt x="9" y="4"/>
                        <a:pt x="9" y="3"/>
                      </a:cubicBezTo>
                      <a:cubicBezTo>
                        <a:pt x="10" y="3"/>
                        <a:pt x="10" y="3"/>
                        <a:pt x="10" y="2"/>
                      </a:cubicBezTo>
                      <a:cubicBezTo>
                        <a:pt x="10" y="2"/>
                        <a:pt x="9" y="2"/>
                        <a:pt x="8" y="1"/>
                      </a:cubicBezTo>
                      <a:cubicBezTo>
                        <a:pt x="7" y="0"/>
                        <a:pt x="5" y="0"/>
                        <a:pt x="4" y="1"/>
                      </a:cubicBezTo>
                      <a:cubicBezTo>
                        <a:pt x="3" y="2"/>
                        <a:pt x="2" y="3"/>
                        <a:pt x="1" y="4"/>
                      </a:cubicBezTo>
                      <a:cubicBezTo>
                        <a:pt x="0" y="6"/>
                        <a:pt x="0" y="8"/>
                        <a:pt x="2" y="10"/>
                      </a:cubicBezTo>
                      <a:cubicBezTo>
                        <a:pt x="4" y="12"/>
                        <a:pt x="7" y="14"/>
                        <a:pt x="10" y="1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0" name="Freeform 1599"/>
                <p:cNvSpPr/>
                <p:nvPr/>
              </p:nvSpPr>
              <p:spPr bwMode="auto">
                <a:xfrm>
                  <a:off x="4534" y="2633"/>
                  <a:ext cx="102" cy="78"/>
                </a:xfrm>
                <a:custGeom>
                  <a:avLst/>
                  <a:gdLst>
                    <a:gd name="T0" fmla="*/ 2 w 43"/>
                    <a:gd name="T1" fmla="*/ 11 h 33"/>
                    <a:gd name="T2" fmla="*/ 3 w 43"/>
                    <a:gd name="T3" fmla="*/ 12 h 33"/>
                    <a:gd name="T4" fmla="*/ 4 w 43"/>
                    <a:gd name="T5" fmla="*/ 13 h 33"/>
                    <a:gd name="T6" fmla="*/ 9 w 43"/>
                    <a:gd name="T7" fmla="*/ 17 h 33"/>
                    <a:gd name="T8" fmla="*/ 19 w 43"/>
                    <a:gd name="T9" fmla="*/ 26 h 33"/>
                    <a:gd name="T10" fmla="*/ 27 w 43"/>
                    <a:gd name="T11" fmla="*/ 29 h 33"/>
                    <a:gd name="T12" fmla="*/ 29 w 43"/>
                    <a:gd name="T13" fmla="*/ 26 h 33"/>
                    <a:gd name="T14" fmla="*/ 32 w 43"/>
                    <a:gd name="T15" fmla="*/ 25 h 33"/>
                    <a:gd name="T16" fmla="*/ 38 w 43"/>
                    <a:gd name="T17" fmla="*/ 31 h 33"/>
                    <a:gd name="T18" fmla="*/ 40 w 43"/>
                    <a:gd name="T19" fmla="*/ 32 h 33"/>
                    <a:gd name="T20" fmla="*/ 42 w 43"/>
                    <a:gd name="T21" fmla="*/ 33 h 33"/>
                    <a:gd name="T22" fmla="*/ 42 w 43"/>
                    <a:gd name="T23" fmla="*/ 33 h 33"/>
                    <a:gd name="T24" fmla="*/ 43 w 43"/>
                    <a:gd name="T25" fmla="*/ 33 h 33"/>
                    <a:gd name="T26" fmla="*/ 43 w 43"/>
                    <a:gd name="T27" fmla="*/ 31 h 33"/>
                    <a:gd name="T28" fmla="*/ 40 w 43"/>
                    <a:gd name="T29" fmla="*/ 29 h 33"/>
                    <a:gd name="T30" fmla="*/ 37 w 43"/>
                    <a:gd name="T31" fmla="*/ 26 h 33"/>
                    <a:gd name="T32" fmla="*/ 33 w 43"/>
                    <a:gd name="T33" fmla="*/ 23 h 33"/>
                    <a:gd name="T34" fmla="*/ 30 w 43"/>
                    <a:gd name="T35" fmla="*/ 21 h 33"/>
                    <a:gd name="T36" fmla="*/ 27 w 43"/>
                    <a:gd name="T37" fmla="*/ 18 h 33"/>
                    <a:gd name="T38" fmla="*/ 25 w 43"/>
                    <a:gd name="T39" fmla="*/ 16 h 33"/>
                    <a:gd name="T40" fmla="*/ 23 w 43"/>
                    <a:gd name="T41" fmla="*/ 15 h 33"/>
                    <a:gd name="T42" fmla="*/ 21 w 43"/>
                    <a:gd name="T43" fmla="*/ 12 h 33"/>
                    <a:gd name="T44" fmla="*/ 18 w 43"/>
                    <a:gd name="T45" fmla="*/ 10 h 33"/>
                    <a:gd name="T46" fmla="*/ 12 w 43"/>
                    <a:gd name="T47" fmla="*/ 4 h 33"/>
                    <a:gd name="T48" fmla="*/ 8 w 43"/>
                    <a:gd name="T49" fmla="*/ 1 h 33"/>
                    <a:gd name="T50" fmla="*/ 6 w 43"/>
                    <a:gd name="T51" fmla="*/ 0 h 33"/>
                    <a:gd name="T52" fmla="*/ 6 w 43"/>
                    <a:gd name="T53" fmla="*/ 1 h 33"/>
                    <a:gd name="T54" fmla="*/ 7 w 43"/>
                    <a:gd name="T55" fmla="*/ 1 h 33"/>
                    <a:gd name="T56" fmla="*/ 7 w 43"/>
                    <a:gd name="T57" fmla="*/ 2 h 33"/>
                    <a:gd name="T58" fmla="*/ 21 w 43"/>
                    <a:gd name="T59" fmla="*/ 15 h 33"/>
                    <a:gd name="T60" fmla="*/ 23 w 43"/>
                    <a:gd name="T61" fmla="*/ 17 h 33"/>
                    <a:gd name="T62" fmla="*/ 25 w 43"/>
                    <a:gd name="T63" fmla="*/ 19 h 33"/>
                    <a:gd name="T64" fmla="*/ 28 w 43"/>
                    <a:gd name="T65" fmla="*/ 22 h 33"/>
                    <a:gd name="T66" fmla="*/ 28 w 43"/>
                    <a:gd name="T67" fmla="*/ 24 h 33"/>
                    <a:gd name="T68" fmla="*/ 26 w 43"/>
                    <a:gd name="T69" fmla="*/ 26 h 33"/>
                    <a:gd name="T70" fmla="*/ 20 w 43"/>
                    <a:gd name="T71" fmla="*/ 24 h 33"/>
                    <a:gd name="T72" fmla="*/ 12 w 43"/>
                    <a:gd name="T73" fmla="*/ 16 h 33"/>
                    <a:gd name="T74" fmla="*/ 4 w 43"/>
                    <a:gd name="T75" fmla="*/ 9 h 33"/>
                    <a:gd name="T76" fmla="*/ 0 w 43"/>
                    <a:gd name="T77" fmla="*/ 9 h 33"/>
                    <a:gd name="T78" fmla="*/ 2 w 43"/>
                    <a:gd name="T79" fmla="*/ 1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 h="33">
                      <a:moveTo>
                        <a:pt x="2" y="11"/>
                      </a:moveTo>
                      <a:cubicBezTo>
                        <a:pt x="2" y="11"/>
                        <a:pt x="2" y="11"/>
                        <a:pt x="3" y="12"/>
                      </a:cubicBezTo>
                      <a:cubicBezTo>
                        <a:pt x="4" y="12"/>
                        <a:pt x="4" y="12"/>
                        <a:pt x="4" y="13"/>
                      </a:cubicBezTo>
                      <a:cubicBezTo>
                        <a:pt x="6" y="14"/>
                        <a:pt x="7" y="15"/>
                        <a:pt x="9" y="17"/>
                      </a:cubicBezTo>
                      <a:cubicBezTo>
                        <a:pt x="16" y="23"/>
                        <a:pt x="19" y="26"/>
                        <a:pt x="19" y="26"/>
                      </a:cubicBezTo>
                      <a:cubicBezTo>
                        <a:pt x="22" y="29"/>
                        <a:pt x="25" y="30"/>
                        <a:pt x="27" y="29"/>
                      </a:cubicBezTo>
                      <a:cubicBezTo>
                        <a:pt x="28" y="29"/>
                        <a:pt x="28" y="28"/>
                        <a:pt x="29" y="26"/>
                      </a:cubicBezTo>
                      <a:cubicBezTo>
                        <a:pt x="30" y="25"/>
                        <a:pt x="31" y="24"/>
                        <a:pt x="32" y="25"/>
                      </a:cubicBezTo>
                      <a:cubicBezTo>
                        <a:pt x="32" y="25"/>
                        <a:pt x="34" y="27"/>
                        <a:pt x="38" y="31"/>
                      </a:cubicBezTo>
                      <a:cubicBezTo>
                        <a:pt x="38" y="31"/>
                        <a:pt x="39" y="31"/>
                        <a:pt x="40" y="32"/>
                      </a:cubicBezTo>
                      <a:cubicBezTo>
                        <a:pt x="41" y="33"/>
                        <a:pt x="42" y="33"/>
                        <a:pt x="42" y="33"/>
                      </a:cubicBezTo>
                      <a:cubicBezTo>
                        <a:pt x="42" y="33"/>
                        <a:pt x="42" y="33"/>
                        <a:pt x="42" y="33"/>
                      </a:cubicBezTo>
                      <a:cubicBezTo>
                        <a:pt x="42" y="33"/>
                        <a:pt x="43" y="33"/>
                        <a:pt x="43" y="33"/>
                      </a:cubicBezTo>
                      <a:cubicBezTo>
                        <a:pt x="43" y="32"/>
                        <a:pt x="43" y="32"/>
                        <a:pt x="43" y="31"/>
                      </a:cubicBezTo>
                      <a:cubicBezTo>
                        <a:pt x="43" y="31"/>
                        <a:pt x="42" y="31"/>
                        <a:pt x="40" y="29"/>
                      </a:cubicBezTo>
                      <a:cubicBezTo>
                        <a:pt x="40" y="29"/>
                        <a:pt x="38" y="28"/>
                        <a:pt x="37" y="26"/>
                      </a:cubicBezTo>
                      <a:cubicBezTo>
                        <a:pt x="35" y="25"/>
                        <a:pt x="34" y="24"/>
                        <a:pt x="33" y="23"/>
                      </a:cubicBezTo>
                      <a:cubicBezTo>
                        <a:pt x="32" y="23"/>
                        <a:pt x="31" y="22"/>
                        <a:pt x="30" y="21"/>
                      </a:cubicBezTo>
                      <a:cubicBezTo>
                        <a:pt x="29" y="20"/>
                        <a:pt x="28" y="19"/>
                        <a:pt x="27" y="18"/>
                      </a:cubicBezTo>
                      <a:cubicBezTo>
                        <a:pt x="27" y="18"/>
                        <a:pt x="26" y="17"/>
                        <a:pt x="25" y="16"/>
                      </a:cubicBezTo>
                      <a:cubicBezTo>
                        <a:pt x="24" y="16"/>
                        <a:pt x="24" y="15"/>
                        <a:pt x="23" y="15"/>
                      </a:cubicBezTo>
                      <a:cubicBezTo>
                        <a:pt x="23" y="14"/>
                        <a:pt x="22" y="13"/>
                        <a:pt x="21" y="12"/>
                      </a:cubicBezTo>
                      <a:cubicBezTo>
                        <a:pt x="20" y="11"/>
                        <a:pt x="19" y="11"/>
                        <a:pt x="18" y="10"/>
                      </a:cubicBezTo>
                      <a:cubicBezTo>
                        <a:pt x="15" y="7"/>
                        <a:pt x="13" y="5"/>
                        <a:pt x="12" y="4"/>
                      </a:cubicBezTo>
                      <a:cubicBezTo>
                        <a:pt x="10" y="2"/>
                        <a:pt x="8" y="0"/>
                        <a:pt x="8" y="1"/>
                      </a:cubicBezTo>
                      <a:cubicBezTo>
                        <a:pt x="8" y="0"/>
                        <a:pt x="7" y="0"/>
                        <a:pt x="6" y="0"/>
                      </a:cubicBezTo>
                      <a:cubicBezTo>
                        <a:pt x="6" y="1"/>
                        <a:pt x="6" y="1"/>
                        <a:pt x="6" y="1"/>
                      </a:cubicBezTo>
                      <a:cubicBezTo>
                        <a:pt x="7" y="1"/>
                        <a:pt x="7" y="1"/>
                        <a:pt x="7" y="1"/>
                      </a:cubicBezTo>
                      <a:cubicBezTo>
                        <a:pt x="7" y="2"/>
                        <a:pt x="7" y="2"/>
                        <a:pt x="7" y="2"/>
                      </a:cubicBezTo>
                      <a:cubicBezTo>
                        <a:pt x="12" y="6"/>
                        <a:pt x="16" y="11"/>
                        <a:pt x="21" y="15"/>
                      </a:cubicBezTo>
                      <a:cubicBezTo>
                        <a:pt x="21" y="15"/>
                        <a:pt x="22" y="16"/>
                        <a:pt x="23" y="17"/>
                      </a:cubicBezTo>
                      <a:cubicBezTo>
                        <a:pt x="24" y="18"/>
                        <a:pt x="24" y="18"/>
                        <a:pt x="25" y="19"/>
                      </a:cubicBezTo>
                      <a:cubicBezTo>
                        <a:pt x="27" y="20"/>
                        <a:pt x="28" y="22"/>
                        <a:pt x="28" y="22"/>
                      </a:cubicBezTo>
                      <a:cubicBezTo>
                        <a:pt x="29" y="23"/>
                        <a:pt x="29" y="24"/>
                        <a:pt x="28" y="24"/>
                      </a:cubicBezTo>
                      <a:cubicBezTo>
                        <a:pt x="28" y="25"/>
                        <a:pt x="27" y="26"/>
                        <a:pt x="26" y="26"/>
                      </a:cubicBezTo>
                      <a:cubicBezTo>
                        <a:pt x="24" y="26"/>
                        <a:pt x="22" y="26"/>
                        <a:pt x="20" y="24"/>
                      </a:cubicBezTo>
                      <a:cubicBezTo>
                        <a:pt x="19" y="22"/>
                        <a:pt x="16" y="20"/>
                        <a:pt x="12" y="16"/>
                      </a:cubicBezTo>
                      <a:cubicBezTo>
                        <a:pt x="9" y="13"/>
                        <a:pt x="6" y="11"/>
                        <a:pt x="4" y="9"/>
                      </a:cubicBezTo>
                      <a:cubicBezTo>
                        <a:pt x="2" y="7"/>
                        <a:pt x="1" y="7"/>
                        <a:pt x="0" y="9"/>
                      </a:cubicBezTo>
                      <a:cubicBezTo>
                        <a:pt x="0" y="9"/>
                        <a:pt x="0" y="10"/>
                        <a:pt x="2" y="1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1" name="Freeform 1600"/>
                <p:cNvSpPr>
                  <a:spLocks noEditPoints="1"/>
                </p:cNvSpPr>
                <p:nvPr/>
              </p:nvSpPr>
              <p:spPr bwMode="auto">
                <a:xfrm>
                  <a:off x="4496" y="2671"/>
                  <a:ext cx="78" cy="66"/>
                </a:xfrm>
                <a:custGeom>
                  <a:avLst/>
                  <a:gdLst>
                    <a:gd name="T0" fmla="*/ 3 w 33"/>
                    <a:gd name="T1" fmla="*/ 12 h 28"/>
                    <a:gd name="T2" fmla="*/ 5 w 33"/>
                    <a:gd name="T3" fmla="*/ 12 h 28"/>
                    <a:gd name="T4" fmla="*/ 9 w 33"/>
                    <a:gd name="T5" fmla="*/ 14 h 28"/>
                    <a:gd name="T6" fmla="*/ 14 w 33"/>
                    <a:gd name="T7" fmla="*/ 19 h 28"/>
                    <a:gd name="T8" fmla="*/ 18 w 33"/>
                    <a:gd name="T9" fmla="*/ 23 h 28"/>
                    <a:gd name="T10" fmla="*/ 24 w 33"/>
                    <a:gd name="T11" fmla="*/ 27 h 28"/>
                    <a:gd name="T12" fmla="*/ 30 w 33"/>
                    <a:gd name="T13" fmla="*/ 25 h 28"/>
                    <a:gd name="T14" fmla="*/ 33 w 33"/>
                    <a:gd name="T15" fmla="*/ 20 h 28"/>
                    <a:gd name="T16" fmla="*/ 32 w 33"/>
                    <a:gd name="T17" fmla="*/ 15 h 28"/>
                    <a:gd name="T18" fmla="*/ 31 w 33"/>
                    <a:gd name="T19" fmla="*/ 15 h 28"/>
                    <a:gd name="T20" fmla="*/ 30 w 33"/>
                    <a:gd name="T21" fmla="*/ 17 h 28"/>
                    <a:gd name="T22" fmla="*/ 30 w 33"/>
                    <a:gd name="T23" fmla="*/ 19 h 28"/>
                    <a:gd name="T24" fmla="*/ 30 w 33"/>
                    <a:gd name="T25" fmla="*/ 20 h 28"/>
                    <a:gd name="T26" fmla="*/ 28 w 33"/>
                    <a:gd name="T27" fmla="*/ 23 h 28"/>
                    <a:gd name="T28" fmla="*/ 25 w 33"/>
                    <a:gd name="T29" fmla="*/ 25 h 28"/>
                    <a:gd name="T30" fmla="*/ 22 w 33"/>
                    <a:gd name="T31" fmla="*/ 23 h 28"/>
                    <a:gd name="T32" fmla="*/ 15 w 33"/>
                    <a:gd name="T33" fmla="*/ 17 h 28"/>
                    <a:gd name="T34" fmla="*/ 18 w 33"/>
                    <a:gd name="T35" fmla="*/ 16 h 28"/>
                    <a:gd name="T36" fmla="*/ 20 w 33"/>
                    <a:gd name="T37" fmla="*/ 14 h 28"/>
                    <a:gd name="T38" fmla="*/ 21 w 33"/>
                    <a:gd name="T39" fmla="*/ 9 h 28"/>
                    <a:gd name="T40" fmla="*/ 17 w 33"/>
                    <a:gd name="T41" fmla="*/ 3 h 28"/>
                    <a:gd name="T42" fmla="*/ 10 w 33"/>
                    <a:gd name="T43" fmla="*/ 1 h 28"/>
                    <a:gd name="T44" fmla="*/ 6 w 33"/>
                    <a:gd name="T45" fmla="*/ 4 h 28"/>
                    <a:gd name="T46" fmla="*/ 6 w 33"/>
                    <a:gd name="T47" fmla="*/ 10 h 28"/>
                    <a:gd name="T48" fmla="*/ 1 w 33"/>
                    <a:gd name="T49" fmla="*/ 12 h 28"/>
                    <a:gd name="T50" fmla="*/ 3 w 33"/>
                    <a:gd name="T51" fmla="*/ 12 h 28"/>
                    <a:gd name="T52" fmla="*/ 12 w 33"/>
                    <a:gd name="T53" fmla="*/ 3 h 28"/>
                    <a:gd name="T54" fmla="*/ 16 w 33"/>
                    <a:gd name="T55" fmla="*/ 4 h 28"/>
                    <a:gd name="T56" fmla="*/ 18 w 33"/>
                    <a:gd name="T57" fmla="*/ 8 h 28"/>
                    <a:gd name="T58" fmla="*/ 17 w 33"/>
                    <a:gd name="T59" fmla="*/ 14 h 28"/>
                    <a:gd name="T60" fmla="*/ 11 w 33"/>
                    <a:gd name="T61" fmla="*/ 13 h 28"/>
                    <a:gd name="T62" fmla="*/ 8 w 33"/>
                    <a:gd name="T63" fmla="*/ 6 h 28"/>
                    <a:gd name="T64" fmla="*/ 12 w 33"/>
                    <a:gd name="T65"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 h="28">
                      <a:moveTo>
                        <a:pt x="3" y="12"/>
                      </a:moveTo>
                      <a:cubicBezTo>
                        <a:pt x="4" y="12"/>
                        <a:pt x="5" y="11"/>
                        <a:pt x="5" y="12"/>
                      </a:cubicBezTo>
                      <a:cubicBezTo>
                        <a:pt x="6" y="12"/>
                        <a:pt x="7" y="13"/>
                        <a:pt x="9" y="14"/>
                      </a:cubicBezTo>
                      <a:cubicBezTo>
                        <a:pt x="10" y="15"/>
                        <a:pt x="12" y="17"/>
                        <a:pt x="14" y="19"/>
                      </a:cubicBezTo>
                      <a:cubicBezTo>
                        <a:pt x="16" y="20"/>
                        <a:pt x="17" y="22"/>
                        <a:pt x="18" y="23"/>
                      </a:cubicBezTo>
                      <a:cubicBezTo>
                        <a:pt x="21" y="25"/>
                        <a:pt x="22" y="26"/>
                        <a:pt x="24" y="27"/>
                      </a:cubicBezTo>
                      <a:cubicBezTo>
                        <a:pt x="26" y="28"/>
                        <a:pt x="28" y="27"/>
                        <a:pt x="30" y="25"/>
                      </a:cubicBezTo>
                      <a:cubicBezTo>
                        <a:pt x="31" y="24"/>
                        <a:pt x="32" y="22"/>
                        <a:pt x="33" y="20"/>
                      </a:cubicBezTo>
                      <a:cubicBezTo>
                        <a:pt x="33" y="17"/>
                        <a:pt x="33" y="15"/>
                        <a:pt x="32" y="15"/>
                      </a:cubicBezTo>
                      <a:cubicBezTo>
                        <a:pt x="31" y="15"/>
                        <a:pt x="31" y="15"/>
                        <a:pt x="31" y="15"/>
                      </a:cubicBezTo>
                      <a:cubicBezTo>
                        <a:pt x="30" y="15"/>
                        <a:pt x="30" y="15"/>
                        <a:pt x="30" y="17"/>
                      </a:cubicBezTo>
                      <a:cubicBezTo>
                        <a:pt x="30" y="17"/>
                        <a:pt x="30" y="18"/>
                        <a:pt x="30" y="19"/>
                      </a:cubicBezTo>
                      <a:cubicBezTo>
                        <a:pt x="30" y="19"/>
                        <a:pt x="30" y="20"/>
                        <a:pt x="30" y="20"/>
                      </a:cubicBezTo>
                      <a:cubicBezTo>
                        <a:pt x="30" y="21"/>
                        <a:pt x="30" y="22"/>
                        <a:pt x="28" y="23"/>
                      </a:cubicBezTo>
                      <a:cubicBezTo>
                        <a:pt x="27" y="24"/>
                        <a:pt x="26" y="25"/>
                        <a:pt x="25" y="25"/>
                      </a:cubicBezTo>
                      <a:cubicBezTo>
                        <a:pt x="24" y="25"/>
                        <a:pt x="23" y="24"/>
                        <a:pt x="22" y="23"/>
                      </a:cubicBezTo>
                      <a:cubicBezTo>
                        <a:pt x="19" y="21"/>
                        <a:pt x="17" y="19"/>
                        <a:pt x="15" y="17"/>
                      </a:cubicBezTo>
                      <a:cubicBezTo>
                        <a:pt x="15" y="17"/>
                        <a:pt x="16" y="17"/>
                        <a:pt x="18" y="16"/>
                      </a:cubicBezTo>
                      <a:cubicBezTo>
                        <a:pt x="19" y="15"/>
                        <a:pt x="20" y="15"/>
                        <a:pt x="20" y="14"/>
                      </a:cubicBezTo>
                      <a:cubicBezTo>
                        <a:pt x="21" y="13"/>
                        <a:pt x="22" y="11"/>
                        <a:pt x="21" y="9"/>
                      </a:cubicBezTo>
                      <a:cubicBezTo>
                        <a:pt x="21" y="7"/>
                        <a:pt x="19" y="5"/>
                        <a:pt x="17" y="3"/>
                      </a:cubicBezTo>
                      <a:cubicBezTo>
                        <a:pt x="14" y="1"/>
                        <a:pt x="12" y="0"/>
                        <a:pt x="10" y="1"/>
                      </a:cubicBezTo>
                      <a:cubicBezTo>
                        <a:pt x="8" y="1"/>
                        <a:pt x="7" y="2"/>
                        <a:pt x="6" y="4"/>
                      </a:cubicBezTo>
                      <a:cubicBezTo>
                        <a:pt x="6" y="6"/>
                        <a:pt x="6" y="8"/>
                        <a:pt x="6" y="10"/>
                      </a:cubicBezTo>
                      <a:cubicBezTo>
                        <a:pt x="2" y="9"/>
                        <a:pt x="0" y="10"/>
                        <a:pt x="1" y="12"/>
                      </a:cubicBezTo>
                      <a:cubicBezTo>
                        <a:pt x="2" y="12"/>
                        <a:pt x="2" y="12"/>
                        <a:pt x="3" y="12"/>
                      </a:cubicBezTo>
                      <a:close/>
                      <a:moveTo>
                        <a:pt x="12" y="3"/>
                      </a:moveTo>
                      <a:cubicBezTo>
                        <a:pt x="13" y="3"/>
                        <a:pt x="14" y="3"/>
                        <a:pt x="16" y="4"/>
                      </a:cubicBezTo>
                      <a:cubicBezTo>
                        <a:pt x="17" y="5"/>
                        <a:pt x="18" y="7"/>
                        <a:pt x="18" y="8"/>
                      </a:cubicBezTo>
                      <a:cubicBezTo>
                        <a:pt x="19" y="10"/>
                        <a:pt x="18" y="12"/>
                        <a:pt x="17" y="14"/>
                      </a:cubicBezTo>
                      <a:cubicBezTo>
                        <a:pt x="15" y="16"/>
                        <a:pt x="13" y="16"/>
                        <a:pt x="11" y="13"/>
                      </a:cubicBezTo>
                      <a:cubicBezTo>
                        <a:pt x="8" y="11"/>
                        <a:pt x="8" y="8"/>
                        <a:pt x="8" y="6"/>
                      </a:cubicBezTo>
                      <a:cubicBezTo>
                        <a:pt x="9" y="4"/>
                        <a:pt x="10" y="3"/>
                        <a:pt x="12" y="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2" name="Freeform 1601"/>
                <p:cNvSpPr/>
                <p:nvPr/>
              </p:nvSpPr>
              <p:spPr bwMode="auto">
                <a:xfrm>
                  <a:off x="4484" y="2709"/>
                  <a:ext cx="64" cy="73"/>
                </a:xfrm>
                <a:custGeom>
                  <a:avLst/>
                  <a:gdLst>
                    <a:gd name="T0" fmla="*/ 7 w 27"/>
                    <a:gd name="T1" fmla="*/ 7 h 31"/>
                    <a:gd name="T2" fmla="*/ 9 w 27"/>
                    <a:gd name="T3" fmla="*/ 9 h 31"/>
                    <a:gd name="T4" fmla="*/ 17 w 27"/>
                    <a:gd name="T5" fmla="*/ 15 h 31"/>
                    <a:gd name="T6" fmla="*/ 20 w 27"/>
                    <a:gd name="T7" fmla="*/ 21 h 31"/>
                    <a:gd name="T8" fmla="*/ 17 w 27"/>
                    <a:gd name="T9" fmla="*/ 28 h 31"/>
                    <a:gd name="T10" fmla="*/ 14 w 27"/>
                    <a:gd name="T11" fmla="*/ 28 h 31"/>
                    <a:gd name="T12" fmla="*/ 12 w 27"/>
                    <a:gd name="T13" fmla="*/ 27 h 31"/>
                    <a:gd name="T14" fmla="*/ 11 w 27"/>
                    <a:gd name="T15" fmla="*/ 26 h 31"/>
                    <a:gd name="T16" fmla="*/ 12 w 27"/>
                    <a:gd name="T17" fmla="*/ 29 h 31"/>
                    <a:gd name="T18" fmla="*/ 15 w 27"/>
                    <a:gd name="T19" fmla="*/ 31 h 31"/>
                    <a:gd name="T20" fmla="*/ 20 w 27"/>
                    <a:gd name="T21" fmla="*/ 28 h 31"/>
                    <a:gd name="T22" fmla="*/ 22 w 27"/>
                    <a:gd name="T23" fmla="*/ 22 h 31"/>
                    <a:gd name="T24" fmla="*/ 22 w 27"/>
                    <a:gd name="T25" fmla="*/ 21 h 31"/>
                    <a:gd name="T26" fmla="*/ 23 w 27"/>
                    <a:gd name="T27" fmla="*/ 20 h 31"/>
                    <a:gd name="T28" fmla="*/ 26 w 27"/>
                    <a:gd name="T29" fmla="*/ 20 h 31"/>
                    <a:gd name="T30" fmla="*/ 27 w 27"/>
                    <a:gd name="T31" fmla="*/ 19 h 31"/>
                    <a:gd name="T32" fmla="*/ 26 w 27"/>
                    <a:gd name="T33" fmla="*/ 18 h 31"/>
                    <a:gd name="T34" fmla="*/ 24 w 27"/>
                    <a:gd name="T35" fmla="*/ 18 h 31"/>
                    <a:gd name="T36" fmla="*/ 23 w 27"/>
                    <a:gd name="T37" fmla="*/ 18 h 31"/>
                    <a:gd name="T38" fmla="*/ 17 w 27"/>
                    <a:gd name="T39" fmla="*/ 14 h 31"/>
                    <a:gd name="T40" fmla="*/ 14 w 27"/>
                    <a:gd name="T41" fmla="*/ 10 h 31"/>
                    <a:gd name="T42" fmla="*/ 10 w 27"/>
                    <a:gd name="T43" fmla="*/ 7 h 31"/>
                    <a:gd name="T44" fmla="*/ 3 w 27"/>
                    <a:gd name="T45" fmla="*/ 0 h 31"/>
                    <a:gd name="T46" fmla="*/ 1 w 27"/>
                    <a:gd name="T47" fmla="*/ 0 h 31"/>
                    <a:gd name="T48" fmla="*/ 0 w 27"/>
                    <a:gd name="T49" fmla="*/ 1 h 31"/>
                    <a:gd name="T50" fmla="*/ 4 w 27"/>
                    <a:gd name="T51" fmla="*/ 5 h 31"/>
                    <a:gd name="T52" fmla="*/ 7 w 27"/>
                    <a:gd name="T53"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 h="31">
                      <a:moveTo>
                        <a:pt x="7" y="7"/>
                      </a:moveTo>
                      <a:cubicBezTo>
                        <a:pt x="8" y="8"/>
                        <a:pt x="9" y="8"/>
                        <a:pt x="9" y="9"/>
                      </a:cubicBezTo>
                      <a:cubicBezTo>
                        <a:pt x="11" y="10"/>
                        <a:pt x="14" y="12"/>
                        <a:pt x="17" y="15"/>
                      </a:cubicBezTo>
                      <a:cubicBezTo>
                        <a:pt x="19" y="17"/>
                        <a:pt x="20" y="19"/>
                        <a:pt x="20" y="21"/>
                      </a:cubicBezTo>
                      <a:cubicBezTo>
                        <a:pt x="20" y="24"/>
                        <a:pt x="19" y="26"/>
                        <a:pt x="17" y="28"/>
                      </a:cubicBezTo>
                      <a:cubicBezTo>
                        <a:pt x="16" y="28"/>
                        <a:pt x="15" y="28"/>
                        <a:pt x="14" y="28"/>
                      </a:cubicBezTo>
                      <a:cubicBezTo>
                        <a:pt x="14" y="28"/>
                        <a:pt x="14" y="28"/>
                        <a:pt x="12" y="27"/>
                      </a:cubicBezTo>
                      <a:cubicBezTo>
                        <a:pt x="12" y="26"/>
                        <a:pt x="11" y="26"/>
                        <a:pt x="11" y="26"/>
                      </a:cubicBezTo>
                      <a:cubicBezTo>
                        <a:pt x="10" y="27"/>
                        <a:pt x="11" y="28"/>
                        <a:pt x="12" y="29"/>
                      </a:cubicBezTo>
                      <a:cubicBezTo>
                        <a:pt x="13" y="31"/>
                        <a:pt x="14" y="31"/>
                        <a:pt x="15" y="31"/>
                      </a:cubicBezTo>
                      <a:cubicBezTo>
                        <a:pt x="16" y="31"/>
                        <a:pt x="18" y="30"/>
                        <a:pt x="20" y="28"/>
                      </a:cubicBezTo>
                      <a:cubicBezTo>
                        <a:pt x="21" y="27"/>
                        <a:pt x="22" y="25"/>
                        <a:pt x="22" y="22"/>
                      </a:cubicBezTo>
                      <a:cubicBezTo>
                        <a:pt x="22" y="21"/>
                        <a:pt x="22" y="21"/>
                        <a:pt x="22" y="21"/>
                      </a:cubicBezTo>
                      <a:cubicBezTo>
                        <a:pt x="23" y="20"/>
                        <a:pt x="23" y="20"/>
                        <a:pt x="23" y="20"/>
                      </a:cubicBezTo>
                      <a:cubicBezTo>
                        <a:pt x="25" y="20"/>
                        <a:pt x="26" y="20"/>
                        <a:pt x="26" y="20"/>
                      </a:cubicBezTo>
                      <a:cubicBezTo>
                        <a:pt x="27" y="19"/>
                        <a:pt x="27" y="19"/>
                        <a:pt x="27" y="19"/>
                      </a:cubicBezTo>
                      <a:cubicBezTo>
                        <a:pt x="27" y="19"/>
                        <a:pt x="27" y="18"/>
                        <a:pt x="26" y="18"/>
                      </a:cubicBezTo>
                      <a:cubicBezTo>
                        <a:pt x="25" y="18"/>
                        <a:pt x="25" y="18"/>
                        <a:pt x="24" y="18"/>
                      </a:cubicBezTo>
                      <a:cubicBezTo>
                        <a:pt x="24" y="18"/>
                        <a:pt x="24" y="18"/>
                        <a:pt x="23" y="18"/>
                      </a:cubicBezTo>
                      <a:cubicBezTo>
                        <a:pt x="22" y="18"/>
                        <a:pt x="20" y="16"/>
                        <a:pt x="17" y="14"/>
                      </a:cubicBezTo>
                      <a:cubicBezTo>
                        <a:pt x="16" y="13"/>
                        <a:pt x="15" y="12"/>
                        <a:pt x="14" y="10"/>
                      </a:cubicBezTo>
                      <a:cubicBezTo>
                        <a:pt x="12" y="9"/>
                        <a:pt x="11" y="8"/>
                        <a:pt x="10" y="7"/>
                      </a:cubicBezTo>
                      <a:cubicBezTo>
                        <a:pt x="5" y="2"/>
                        <a:pt x="3" y="0"/>
                        <a:pt x="3" y="0"/>
                      </a:cubicBezTo>
                      <a:cubicBezTo>
                        <a:pt x="2" y="0"/>
                        <a:pt x="2" y="0"/>
                        <a:pt x="1" y="0"/>
                      </a:cubicBezTo>
                      <a:cubicBezTo>
                        <a:pt x="0" y="0"/>
                        <a:pt x="0" y="1"/>
                        <a:pt x="0" y="1"/>
                      </a:cubicBezTo>
                      <a:cubicBezTo>
                        <a:pt x="0" y="1"/>
                        <a:pt x="2" y="3"/>
                        <a:pt x="4" y="5"/>
                      </a:cubicBezTo>
                      <a:cubicBezTo>
                        <a:pt x="5" y="5"/>
                        <a:pt x="6" y="6"/>
                        <a:pt x="7" y="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3" name="Freeform 1602"/>
                <p:cNvSpPr>
                  <a:spLocks noEditPoints="1"/>
                </p:cNvSpPr>
                <p:nvPr/>
              </p:nvSpPr>
              <p:spPr bwMode="auto">
                <a:xfrm>
                  <a:off x="4439" y="2749"/>
                  <a:ext cx="69" cy="64"/>
                </a:xfrm>
                <a:custGeom>
                  <a:avLst/>
                  <a:gdLst>
                    <a:gd name="T0" fmla="*/ 1 w 29"/>
                    <a:gd name="T1" fmla="*/ 8 h 27"/>
                    <a:gd name="T2" fmla="*/ 3 w 29"/>
                    <a:gd name="T3" fmla="*/ 6 h 27"/>
                    <a:gd name="T4" fmla="*/ 4 w 29"/>
                    <a:gd name="T5" fmla="*/ 4 h 27"/>
                    <a:gd name="T6" fmla="*/ 6 w 29"/>
                    <a:gd name="T7" fmla="*/ 3 h 27"/>
                    <a:gd name="T8" fmla="*/ 14 w 29"/>
                    <a:gd name="T9" fmla="*/ 7 h 27"/>
                    <a:gd name="T10" fmla="*/ 14 w 29"/>
                    <a:gd name="T11" fmla="*/ 11 h 27"/>
                    <a:gd name="T12" fmla="*/ 11 w 29"/>
                    <a:gd name="T13" fmla="*/ 15 h 27"/>
                    <a:gd name="T14" fmla="*/ 11 w 29"/>
                    <a:gd name="T15" fmla="*/ 16 h 27"/>
                    <a:gd name="T16" fmla="*/ 13 w 29"/>
                    <a:gd name="T17" fmla="*/ 20 h 27"/>
                    <a:gd name="T18" fmla="*/ 20 w 29"/>
                    <a:gd name="T19" fmla="*/ 25 h 27"/>
                    <a:gd name="T20" fmla="*/ 27 w 29"/>
                    <a:gd name="T21" fmla="*/ 25 h 27"/>
                    <a:gd name="T22" fmla="*/ 28 w 29"/>
                    <a:gd name="T23" fmla="*/ 20 h 27"/>
                    <a:gd name="T24" fmla="*/ 26 w 29"/>
                    <a:gd name="T25" fmla="*/ 16 h 27"/>
                    <a:gd name="T26" fmla="*/ 22 w 29"/>
                    <a:gd name="T27" fmla="*/ 11 h 27"/>
                    <a:gd name="T28" fmla="*/ 15 w 29"/>
                    <a:gd name="T29" fmla="*/ 5 h 27"/>
                    <a:gd name="T30" fmla="*/ 9 w 29"/>
                    <a:gd name="T31" fmla="*/ 1 h 27"/>
                    <a:gd name="T32" fmla="*/ 2 w 29"/>
                    <a:gd name="T33" fmla="*/ 3 h 27"/>
                    <a:gd name="T34" fmla="*/ 0 w 29"/>
                    <a:gd name="T35" fmla="*/ 6 h 27"/>
                    <a:gd name="T36" fmla="*/ 1 w 29"/>
                    <a:gd name="T37" fmla="*/ 8 h 27"/>
                    <a:gd name="T38" fmla="*/ 18 w 29"/>
                    <a:gd name="T39" fmla="*/ 10 h 27"/>
                    <a:gd name="T40" fmla="*/ 21 w 29"/>
                    <a:gd name="T41" fmla="*/ 13 h 27"/>
                    <a:gd name="T42" fmla="*/ 25 w 29"/>
                    <a:gd name="T43" fmla="*/ 18 h 27"/>
                    <a:gd name="T44" fmla="*/ 25 w 29"/>
                    <a:gd name="T45" fmla="*/ 24 h 27"/>
                    <a:gd name="T46" fmla="*/ 22 w 29"/>
                    <a:gd name="T47" fmla="*/ 24 h 27"/>
                    <a:gd name="T48" fmla="*/ 16 w 29"/>
                    <a:gd name="T49" fmla="*/ 19 h 27"/>
                    <a:gd name="T50" fmla="*/ 13 w 29"/>
                    <a:gd name="T51" fmla="*/ 17 h 27"/>
                    <a:gd name="T52" fmla="*/ 15 w 29"/>
                    <a:gd name="T53" fmla="*/ 12 h 27"/>
                    <a:gd name="T54" fmla="*/ 15 w 29"/>
                    <a:gd name="T55" fmla="*/ 12 h 27"/>
                    <a:gd name="T56" fmla="*/ 18 w 29"/>
                    <a:gd name="T57"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27">
                      <a:moveTo>
                        <a:pt x="1" y="8"/>
                      </a:moveTo>
                      <a:cubicBezTo>
                        <a:pt x="2" y="8"/>
                        <a:pt x="3" y="7"/>
                        <a:pt x="3" y="6"/>
                      </a:cubicBezTo>
                      <a:cubicBezTo>
                        <a:pt x="3" y="7"/>
                        <a:pt x="3" y="6"/>
                        <a:pt x="4" y="4"/>
                      </a:cubicBezTo>
                      <a:cubicBezTo>
                        <a:pt x="4" y="4"/>
                        <a:pt x="5" y="3"/>
                        <a:pt x="6" y="3"/>
                      </a:cubicBezTo>
                      <a:cubicBezTo>
                        <a:pt x="8" y="2"/>
                        <a:pt x="11" y="3"/>
                        <a:pt x="14" y="7"/>
                      </a:cubicBezTo>
                      <a:cubicBezTo>
                        <a:pt x="15" y="8"/>
                        <a:pt x="15" y="9"/>
                        <a:pt x="14" y="11"/>
                      </a:cubicBezTo>
                      <a:cubicBezTo>
                        <a:pt x="13" y="12"/>
                        <a:pt x="12" y="14"/>
                        <a:pt x="11" y="15"/>
                      </a:cubicBezTo>
                      <a:cubicBezTo>
                        <a:pt x="11" y="15"/>
                        <a:pt x="11" y="16"/>
                        <a:pt x="11" y="16"/>
                      </a:cubicBezTo>
                      <a:cubicBezTo>
                        <a:pt x="10" y="17"/>
                        <a:pt x="11" y="18"/>
                        <a:pt x="13" y="20"/>
                      </a:cubicBezTo>
                      <a:cubicBezTo>
                        <a:pt x="17" y="23"/>
                        <a:pt x="19" y="25"/>
                        <a:pt x="20" y="25"/>
                      </a:cubicBezTo>
                      <a:cubicBezTo>
                        <a:pt x="23" y="27"/>
                        <a:pt x="25" y="27"/>
                        <a:pt x="27" y="25"/>
                      </a:cubicBezTo>
                      <a:cubicBezTo>
                        <a:pt x="28" y="23"/>
                        <a:pt x="29" y="21"/>
                        <a:pt x="28" y="20"/>
                      </a:cubicBezTo>
                      <a:cubicBezTo>
                        <a:pt x="28" y="19"/>
                        <a:pt x="28" y="17"/>
                        <a:pt x="26" y="16"/>
                      </a:cubicBezTo>
                      <a:cubicBezTo>
                        <a:pt x="27" y="16"/>
                        <a:pt x="25" y="15"/>
                        <a:pt x="22" y="11"/>
                      </a:cubicBezTo>
                      <a:cubicBezTo>
                        <a:pt x="21" y="10"/>
                        <a:pt x="19" y="8"/>
                        <a:pt x="15" y="5"/>
                      </a:cubicBezTo>
                      <a:cubicBezTo>
                        <a:pt x="12" y="3"/>
                        <a:pt x="10" y="1"/>
                        <a:pt x="9" y="1"/>
                      </a:cubicBezTo>
                      <a:cubicBezTo>
                        <a:pt x="7" y="0"/>
                        <a:pt x="4" y="1"/>
                        <a:pt x="2" y="3"/>
                      </a:cubicBezTo>
                      <a:cubicBezTo>
                        <a:pt x="1" y="4"/>
                        <a:pt x="0" y="5"/>
                        <a:pt x="0" y="6"/>
                      </a:cubicBezTo>
                      <a:cubicBezTo>
                        <a:pt x="0" y="8"/>
                        <a:pt x="0" y="8"/>
                        <a:pt x="1" y="8"/>
                      </a:cubicBezTo>
                      <a:close/>
                      <a:moveTo>
                        <a:pt x="18" y="10"/>
                      </a:moveTo>
                      <a:cubicBezTo>
                        <a:pt x="18" y="10"/>
                        <a:pt x="19" y="11"/>
                        <a:pt x="21" y="13"/>
                      </a:cubicBezTo>
                      <a:cubicBezTo>
                        <a:pt x="22" y="14"/>
                        <a:pt x="23" y="16"/>
                        <a:pt x="25" y="18"/>
                      </a:cubicBezTo>
                      <a:cubicBezTo>
                        <a:pt x="27" y="21"/>
                        <a:pt x="27" y="23"/>
                        <a:pt x="25" y="24"/>
                      </a:cubicBezTo>
                      <a:cubicBezTo>
                        <a:pt x="25" y="25"/>
                        <a:pt x="23" y="25"/>
                        <a:pt x="22" y="24"/>
                      </a:cubicBezTo>
                      <a:cubicBezTo>
                        <a:pt x="22" y="24"/>
                        <a:pt x="20" y="22"/>
                        <a:pt x="16" y="19"/>
                      </a:cubicBezTo>
                      <a:cubicBezTo>
                        <a:pt x="14" y="18"/>
                        <a:pt x="13" y="17"/>
                        <a:pt x="13" y="17"/>
                      </a:cubicBezTo>
                      <a:cubicBezTo>
                        <a:pt x="13" y="16"/>
                        <a:pt x="14" y="15"/>
                        <a:pt x="15" y="12"/>
                      </a:cubicBezTo>
                      <a:cubicBezTo>
                        <a:pt x="15" y="12"/>
                        <a:pt x="15" y="12"/>
                        <a:pt x="15" y="12"/>
                      </a:cubicBezTo>
                      <a:cubicBezTo>
                        <a:pt x="16" y="11"/>
                        <a:pt x="17" y="10"/>
                        <a:pt x="18" y="1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4" name="Freeform 1603"/>
                <p:cNvSpPr/>
                <p:nvPr/>
              </p:nvSpPr>
              <p:spPr bwMode="auto">
                <a:xfrm>
                  <a:off x="5913" y="2406"/>
                  <a:ext cx="14" cy="31"/>
                </a:xfrm>
                <a:custGeom>
                  <a:avLst/>
                  <a:gdLst>
                    <a:gd name="T0" fmla="*/ 0 w 6"/>
                    <a:gd name="T1" fmla="*/ 13 h 13"/>
                    <a:gd name="T2" fmla="*/ 6 w 6"/>
                    <a:gd name="T3" fmla="*/ 6 h 13"/>
                    <a:gd name="T4" fmla="*/ 6 w 6"/>
                    <a:gd name="T5" fmla="*/ 0 h 13"/>
                    <a:gd name="T6" fmla="*/ 1 w 6"/>
                    <a:gd name="T7" fmla="*/ 5 h 13"/>
                    <a:gd name="T8" fmla="*/ 0 w 6"/>
                    <a:gd name="T9" fmla="*/ 13 h 13"/>
                  </a:gdLst>
                  <a:ahLst/>
                  <a:cxnLst>
                    <a:cxn ang="0">
                      <a:pos x="T0" y="T1"/>
                    </a:cxn>
                    <a:cxn ang="0">
                      <a:pos x="T2" y="T3"/>
                    </a:cxn>
                    <a:cxn ang="0">
                      <a:pos x="T4" y="T5"/>
                    </a:cxn>
                    <a:cxn ang="0">
                      <a:pos x="T6" y="T7"/>
                    </a:cxn>
                    <a:cxn ang="0">
                      <a:pos x="T8" y="T9"/>
                    </a:cxn>
                  </a:cxnLst>
                  <a:rect l="0" t="0" r="r" b="b"/>
                  <a:pathLst>
                    <a:path w="6" h="13">
                      <a:moveTo>
                        <a:pt x="0" y="13"/>
                      </a:moveTo>
                      <a:cubicBezTo>
                        <a:pt x="2" y="10"/>
                        <a:pt x="4" y="8"/>
                        <a:pt x="6" y="6"/>
                      </a:cubicBezTo>
                      <a:cubicBezTo>
                        <a:pt x="6" y="4"/>
                        <a:pt x="6" y="2"/>
                        <a:pt x="6" y="0"/>
                      </a:cubicBezTo>
                      <a:cubicBezTo>
                        <a:pt x="4" y="2"/>
                        <a:pt x="3" y="3"/>
                        <a:pt x="1" y="5"/>
                      </a:cubicBezTo>
                      <a:cubicBezTo>
                        <a:pt x="1" y="8"/>
                        <a:pt x="1" y="10"/>
                        <a:pt x="0" y="1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5" name="Freeform 1604"/>
                <p:cNvSpPr/>
                <p:nvPr/>
              </p:nvSpPr>
              <p:spPr bwMode="auto">
                <a:xfrm>
                  <a:off x="5837" y="2572"/>
                  <a:ext cx="26" cy="16"/>
                </a:xfrm>
                <a:custGeom>
                  <a:avLst/>
                  <a:gdLst>
                    <a:gd name="T0" fmla="*/ 4 w 11"/>
                    <a:gd name="T1" fmla="*/ 0 h 7"/>
                    <a:gd name="T2" fmla="*/ 0 w 11"/>
                    <a:gd name="T3" fmla="*/ 4 h 7"/>
                    <a:gd name="T4" fmla="*/ 7 w 11"/>
                    <a:gd name="T5" fmla="*/ 7 h 7"/>
                    <a:gd name="T6" fmla="*/ 11 w 11"/>
                    <a:gd name="T7" fmla="*/ 3 h 7"/>
                    <a:gd name="T8" fmla="*/ 4 w 11"/>
                    <a:gd name="T9" fmla="*/ 0 h 7"/>
                  </a:gdLst>
                  <a:ahLst/>
                  <a:cxnLst>
                    <a:cxn ang="0">
                      <a:pos x="T0" y="T1"/>
                    </a:cxn>
                    <a:cxn ang="0">
                      <a:pos x="T2" y="T3"/>
                    </a:cxn>
                    <a:cxn ang="0">
                      <a:pos x="T4" y="T5"/>
                    </a:cxn>
                    <a:cxn ang="0">
                      <a:pos x="T6" y="T7"/>
                    </a:cxn>
                    <a:cxn ang="0">
                      <a:pos x="T8" y="T9"/>
                    </a:cxn>
                  </a:cxnLst>
                  <a:rect l="0" t="0" r="r" b="b"/>
                  <a:pathLst>
                    <a:path w="11" h="7">
                      <a:moveTo>
                        <a:pt x="4" y="0"/>
                      </a:moveTo>
                      <a:cubicBezTo>
                        <a:pt x="3" y="1"/>
                        <a:pt x="2" y="2"/>
                        <a:pt x="0" y="4"/>
                      </a:cubicBezTo>
                      <a:cubicBezTo>
                        <a:pt x="3" y="5"/>
                        <a:pt x="5" y="6"/>
                        <a:pt x="7" y="7"/>
                      </a:cubicBezTo>
                      <a:cubicBezTo>
                        <a:pt x="8" y="6"/>
                        <a:pt x="10" y="5"/>
                        <a:pt x="11" y="3"/>
                      </a:cubicBezTo>
                      <a:cubicBezTo>
                        <a:pt x="9" y="2"/>
                        <a:pt x="7" y="1"/>
                        <a:pt x="4" y="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6" name="Freeform 1605"/>
                <p:cNvSpPr/>
                <p:nvPr/>
              </p:nvSpPr>
              <p:spPr bwMode="auto">
                <a:xfrm>
                  <a:off x="5759" y="2524"/>
                  <a:ext cx="22" cy="19"/>
                </a:xfrm>
                <a:custGeom>
                  <a:avLst/>
                  <a:gdLst>
                    <a:gd name="T0" fmla="*/ 5 w 9"/>
                    <a:gd name="T1" fmla="*/ 3 h 8"/>
                    <a:gd name="T2" fmla="*/ 5 w 9"/>
                    <a:gd name="T3" fmla="*/ 0 h 8"/>
                    <a:gd name="T4" fmla="*/ 0 w 9"/>
                    <a:gd name="T5" fmla="*/ 3 h 8"/>
                    <a:gd name="T6" fmla="*/ 0 w 9"/>
                    <a:gd name="T7" fmla="*/ 5 h 8"/>
                    <a:gd name="T8" fmla="*/ 4 w 9"/>
                    <a:gd name="T9" fmla="*/ 8 h 8"/>
                    <a:gd name="T10" fmla="*/ 9 w 9"/>
                    <a:gd name="T11" fmla="*/ 5 h 8"/>
                    <a:gd name="T12" fmla="*/ 5 w 9"/>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9" h="8">
                      <a:moveTo>
                        <a:pt x="5" y="3"/>
                      </a:moveTo>
                      <a:cubicBezTo>
                        <a:pt x="5" y="2"/>
                        <a:pt x="5" y="1"/>
                        <a:pt x="5" y="0"/>
                      </a:cubicBezTo>
                      <a:cubicBezTo>
                        <a:pt x="4" y="1"/>
                        <a:pt x="2" y="2"/>
                        <a:pt x="0" y="3"/>
                      </a:cubicBezTo>
                      <a:cubicBezTo>
                        <a:pt x="0" y="4"/>
                        <a:pt x="0" y="5"/>
                        <a:pt x="0" y="5"/>
                      </a:cubicBezTo>
                      <a:cubicBezTo>
                        <a:pt x="1" y="6"/>
                        <a:pt x="3" y="7"/>
                        <a:pt x="4" y="8"/>
                      </a:cubicBezTo>
                      <a:cubicBezTo>
                        <a:pt x="6" y="7"/>
                        <a:pt x="7" y="6"/>
                        <a:pt x="9" y="5"/>
                      </a:cubicBezTo>
                      <a:cubicBezTo>
                        <a:pt x="7" y="4"/>
                        <a:pt x="6" y="3"/>
                        <a:pt x="5" y="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7" name="Freeform 1606"/>
                <p:cNvSpPr/>
                <p:nvPr/>
              </p:nvSpPr>
              <p:spPr bwMode="auto">
                <a:xfrm>
                  <a:off x="5859" y="2553"/>
                  <a:ext cx="21" cy="16"/>
                </a:xfrm>
                <a:custGeom>
                  <a:avLst/>
                  <a:gdLst>
                    <a:gd name="T0" fmla="*/ 6 w 9"/>
                    <a:gd name="T1" fmla="*/ 7 h 7"/>
                    <a:gd name="T2" fmla="*/ 9 w 9"/>
                    <a:gd name="T3" fmla="*/ 4 h 7"/>
                    <a:gd name="T4" fmla="*/ 3 w 9"/>
                    <a:gd name="T5" fmla="*/ 0 h 7"/>
                    <a:gd name="T6" fmla="*/ 0 w 9"/>
                    <a:gd name="T7" fmla="*/ 3 h 7"/>
                    <a:gd name="T8" fmla="*/ 6 w 9"/>
                    <a:gd name="T9" fmla="*/ 7 h 7"/>
                  </a:gdLst>
                  <a:ahLst/>
                  <a:cxnLst>
                    <a:cxn ang="0">
                      <a:pos x="T0" y="T1"/>
                    </a:cxn>
                    <a:cxn ang="0">
                      <a:pos x="T2" y="T3"/>
                    </a:cxn>
                    <a:cxn ang="0">
                      <a:pos x="T4" y="T5"/>
                    </a:cxn>
                    <a:cxn ang="0">
                      <a:pos x="T6" y="T7"/>
                    </a:cxn>
                    <a:cxn ang="0">
                      <a:pos x="T8" y="T9"/>
                    </a:cxn>
                  </a:cxnLst>
                  <a:rect l="0" t="0" r="r" b="b"/>
                  <a:pathLst>
                    <a:path w="9" h="7">
                      <a:moveTo>
                        <a:pt x="6" y="7"/>
                      </a:moveTo>
                      <a:cubicBezTo>
                        <a:pt x="7" y="6"/>
                        <a:pt x="8" y="5"/>
                        <a:pt x="9" y="4"/>
                      </a:cubicBezTo>
                      <a:cubicBezTo>
                        <a:pt x="7" y="2"/>
                        <a:pt x="5" y="1"/>
                        <a:pt x="3" y="0"/>
                      </a:cubicBezTo>
                      <a:cubicBezTo>
                        <a:pt x="2" y="1"/>
                        <a:pt x="1" y="2"/>
                        <a:pt x="0" y="3"/>
                      </a:cubicBezTo>
                      <a:cubicBezTo>
                        <a:pt x="2" y="5"/>
                        <a:pt x="4" y="6"/>
                        <a:pt x="6" y="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8" name="Freeform 1607"/>
                <p:cNvSpPr/>
                <p:nvPr/>
              </p:nvSpPr>
              <p:spPr bwMode="auto">
                <a:xfrm>
                  <a:off x="5830" y="2562"/>
                  <a:ext cx="152" cy="199"/>
                </a:xfrm>
                <a:custGeom>
                  <a:avLst/>
                  <a:gdLst>
                    <a:gd name="T0" fmla="*/ 2 w 64"/>
                    <a:gd name="T1" fmla="*/ 53 h 84"/>
                    <a:gd name="T2" fmla="*/ 44 w 64"/>
                    <a:gd name="T3" fmla="*/ 67 h 84"/>
                    <a:gd name="T4" fmla="*/ 56 w 64"/>
                    <a:gd name="T5" fmla="*/ 19 h 84"/>
                    <a:gd name="T6" fmla="*/ 21 w 64"/>
                    <a:gd name="T7" fmla="*/ 0 h 84"/>
                    <a:gd name="T8" fmla="*/ 18 w 64"/>
                    <a:gd name="T9" fmla="*/ 3 h 84"/>
                    <a:gd name="T10" fmla="*/ 50 w 64"/>
                    <a:gd name="T11" fmla="*/ 21 h 84"/>
                    <a:gd name="T12" fmla="*/ 41 w 64"/>
                    <a:gd name="T13" fmla="*/ 62 h 84"/>
                    <a:gd name="T14" fmla="*/ 8 w 64"/>
                    <a:gd name="T15" fmla="*/ 48 h 84"/>
                    <a:gd name="T16" fmla="*/ 39 w 64"/>
                    <a:gd name="T17" fmla="*/ 21 h 84"/>
                    <a:gd name="T18" fmla="*/ 14 w 64"/>
                    <a:gd name="T19" fmla="*/ 7 h 84"/>
                    <a:gd name="T20" fmla="*/ 10 w 64"/>
                    <a:gd name="T21" fmla="*/ 11 h 84"/>
                    <a:gd name="T22" fmla="*/ 22 w 64"/>
                    <a:gd name="T23" fmla="*/ 18 h 84"/>
                    <a:gd name="T24" fmla="*/ 2 w 64"/>
                    <a:gd name="T25" fmla="*/ 5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84">
                      <a:moveTo>
                        <a:pt x="2" y="53"/>
                      </a:moveTo>
                      <a:cubicBezTo>
                        <a:pt x="0" y="79"/>
                        <a:pt x="27" y="84"/>
                        <a:pt x="44" y="67"/>
                      </a:cubicBezTo>
                      <a:cubicBezTo>
                        <a:pt x="57" y="54"/>
                        <a:pt x="64" y="35"/>
                        <a:pt x="56" y="19"/>
                      </a:cubicBezTo>
                      <a:cubicBezTo>
                        <a:pt x="51" y="16"/>
                        <a:pt x="35" y="8"/>
                        <a:pt x="21" y="0"/>
                      </a:cubicBezTo>
                      <a:cubicBezTo>
                        <a:pt x="20" y="1"/>
                        <a:pt x="19" y="2"/>
                        <a:pt x="18" y="3"/>
                      </a:cubicBezTo>
                      <a:cubicBezTo>
                        <a:pt x="32" y="11"/>
                        <a:pt x="46" y="19"/>
                        <a:pt x="50" y="21"/>
                      </a:cubicBezTo>
                      <a:cubicBezTo>
                        <a:pt x="53" y="31"/>
                        <a:pt x="52" y="49"/>
                        <a:pt x="41" y="62"/>
                      </a:cubicBezTo>
                      <a:cubicBezTo>
                        <a:pt x="27" y="78"/>
                        <a:pt x="3" y="71"/>
                        <a:pt x="8" y="48"/>
                      </a:cubicBezTo>
                      <a:cubicBezTo>
                        <a:pt x="11" y="35"/>
                        <a:pt x="24" y="27"/>
                        <a:pt x="39" y="21"/>
                      </a:cubicBezTo>
                      <a:cubicBezTo>
                        <a:pt x="33" y="17"/>
                        <a:pt x="24" y="12"/>
                        <a:pt x="14" y="7"/>
                      </a:cubicBezTo>
                      <a:cubicBezTo>
                        <a:pt x="13" y="9"/>
                        <a:pt x="11" y="10"/>
                        <a:pt x="10" y="11"/>
                      </a:cubicBezTo>
                      <a:cubicBezTo>
                        <a:pt x="14" y="14"/>
                        <a:pt x="18" y="16"/>
                        <a:pt x="22" y="18"/>
                      </a:cubicBezTo>
                      <a:cubicBezTo>
                        <a:pt x="12" y="25"/>
                        <a:pt x="3" y="39"/>
                        <a:pt x="2" y="5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9" name="Freeform 1608"/>
                <p:cNvSpPr/>
                <p:nvPr/>
              </p:nvSpPr>
              <p:spPr bwMode="auto">
                <a:xfrm>
                  <a:off x="5759" y="2371"/>
                  <a:ext cx="168" cy="160"/>
                </a:xfrm>
                <a:custGeom>
                  <a:avLst/>
                  <a:gdLst>
                    <a:gd name="T0" fmla="*/ 66 w 71"/>
                    <a:gd name="T1" fmla="*/ 14 h 68"/>
                    <a:gd name="T2" fmla="*/ 66 w 71"/>
                    <a:gd name="T3" fmla="*/ 20 h 68"/>
                    <a:gd name="T4" fmla="*/ 71 w 71"/>
                    <a:gd name="T5" fmla="*/ 15 h 68"/>
                    <a:gd name="T6" fmla="*/ 66 w 71"/>
                    <a:gd name="T7" fmla="*/ 0 h 68"/>
                    <a:gd name="T8" fmla="*/ 0 w 71"/>
                    <a:gd name="T9" fmla="*/ 68 h 68"/>
                    <a:gd name="T10" fmla="*/ 5 w 71"/>
                    <a:gd name="T11" fmla="*/ 65 h 68"/>
                    <a:gd name="T12" fmla="*/ 66 w 71"/>
                    <a:gd name="T13" fmla="*/ 14 h 68"/>
                  </a:gdLst>
                  <a:ahLst/>
                  <a:cxnLst>
                    <a:cxn ang="0">
                      <a:pos x="T0" y="T1"/>
                    </a:cxn>
                    <a:cxn ang="0">
                      <a:pos x="T2" y="T3"/>
                    </a:cxn>
                    <a:cxn ang="0">
                      <a:pos x="T4" y="T5"/>
                    </a:cxn>
                    <a:cxn ang="0">
                      <a:pos x="T6" y="T7"/>
                    </a:cxn>
                    <a:cxn ang="0">
                      <a:pos x="T8" y="T9"/>
                    </a:cxn>
                    <a:cxn ang="0">
                      <a:pos x="T10" y="T11"/>
                    </a:cxn>
                    <a:cxn ang="0">
                      <a:pos x="T12" y="T13"/>
                    </a:cxn>
                  </a:cxnLst>
                  <a:rect l="0" t="0" r="r" b="b"/>
                  <a:pathLst>
                    <a:path w="71" h="68">
                      <a:moveTo>
                        <a:pt x="66" y="14"/>
                      </a:moveTo>
                      <a:cubicBezTo>
                        <a:pt x="66" y="16"/>
                        <a:pt x="66" y="18"/>
                        <a:pt x="66" y="20"/>
                      </a:cubicBezTo>
                      <a:cubicBezTo>
                        <a:pt x="68" y="18"/>
                        <a:pt x="69" y="17"/>
                        <a:pt x="71" y="15"/>
                      </a:cubicBezTo>
                      <a:cubicBezTo>
                        <a:pt x="70" y="10"/>
                        <a:pt x="69" y="5"/>
                        <a:pt x="66" y="0"/>
                      </a:cubicBezTo>
                      <a:cubicBezTo>
                        <a:pt x="54" y="52"/>
                        <a:pt x="8" y="18"/>
                        <a:pt x="0" y="68"/>
                      </a:cubicBezTo>
                      <a:cubicBezTo>
                        <a:pt x="2" y="67"/>
                        <a:pt x="4" y="66"/>
                        <a:pt x="5" y="65"/>
                      </a:cubicBezTo>
                      <a:cubicBezTo>
                        <a:pt x="13" y="25"/>
                        <a:pt x="49" y="51"/>
                        <a:pt x="66" y="1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0" name="Freeform 1609"/>
                <p:cNvSpPr/>
                <p:nvPr/>
              </p:nvSpPr>
              <p:spPr bwMode="auto">
                <a:xfrm>
                  <a:off x="5818" y="2420"/>
                  <a:ext cx="112" cy="140"/>
                </a:xfrm>
                <a:custGeom>
                  <a:avLst/>
                  <a:gdLst>
                    <a:gd name="T0" fmla="*/ 0 w 47"/>
                    <a:gd name="T1" fmla="*/ 50 h 59"/>
                    <a:gd name="T2" fmla="*/ 17 w 47"/>
                    <a:gd name="T3" fmla="*/ 59 h 59"/>
                    <a:gd name="T4" fmla="*/ 20 w 47"/>
                    <a:gd name="T5" fmla="*/ 56 h 59"/>
                    <a:gd name="T6" fmla="*/ 7 w 47"/>
                    <a:gd name="T7" fmla="*/ 49 h 59"/>
                    <a:gd name="T8" fmla="*/ 46 w 47"/>
                    <a:gd name="T9" fmla="*/ 0 h 59"/>
                    <a:gd name="T10" fmla="*/ 40 w 47"/>
                    <a:gd name="T11" fmla="*/ 7 h 59"/>
                    <a:gd name="T12" fmla="*/ 0 w 47"/>
                    <a:gd name="T13" fmla="*/ 50 h 59"/>
                  </a:gdLst>
                  <a:ahLst/>
                  <a:cxnLst>
                    <a:cxn ang="0">
                      <a:pos x="T0" y="T1"/>
                    </a:cxn>
                    <a:cxn ang="0">
                      <a:pos x="T2" y="T3"/>
                    </a:cxn>
                    <a:cxn ang="0">
                      <a:pos x="T4" y="T5"/>
                    </a:cxn>
                    <a:cxn ang="0">
                      <a:pos x="T6" y="T7"/>
                    </a:cxn>
                    <a:cxn ang="0">
                      <a:pos x="T8" y="T9"/>
                    </a:cxn>
                    <a:cxn ang="0">
                      <a:pos x="T10" y="T11"/>
                    </a:cxn>
                    <a:cxn ang="0">
                      <a:pos x="T12" y="T13"/>
                    </a:cxn>
                  </a:cxnLst>
                  <a:rect l="0" t="0" r="r" b="b"/>
                  <a:pathLst>
                    <a:path w="47" h="59">
                      <a:moveTo>
                        <a:pt x="0" y="50"/>
                      </a:moveTo>
                      <a:cubicBezTo>
                        <a:pt x="4" y="52"/>
                        <a:pt x="10" y="56"/>
                        <a:pt x="17" y="59"/>
                      </a:cubicBezTo>
                      <a:cubicBezTo>
                        <a:pt x="18" y="58"/>
                        <a:pt x="19" y="57"/>
                        <a:pt x="20" y="56"/>
                      </a:cubicBezTo>
                      <a:cubicBezTo>
                        <a:pt x="15" y="53"/>
                        <a:pt x="11" y="51"/>
                        <a:pt x="7" y="49"/>
                      </a:cubicBezTo>
                      <a:cubicBezTo>
                        <a:pt x="10" y="42"/>
                        <a:pt x="47" y="33"/>
                        <a:pt x="46" y="0"/>
                      </a:cubicBezTo>
                      <a:cubicBezTo>
                        <a:pt x="44" y="2"/>
                        <a:pt x="42" y="4"/>
                        <a:pt x="40" y="7"/>
                      </a:cubicBezTo>
                      <a:cubicBezTo>
                        <a:pt x="35" y="38"/>
                        <a:pt x="1" y="39"/>
                        <a:pt x="0" y="5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1" name="Freeform 1610"/>
                <p:cNvSpPr/>
                <p:nvPr/>
              </p:nvSpPr>
              <p:spPr bwMode="auto">
                <a:xfrm>
                  <a:off x="5769" y="2536"/>
                  <a:ext cx="78" cy="45"/>
                </a:xfrm>
                <a:custGeom>
                  <a:avLst/>
                  <a:gdLst>
                    <a:gd name="T0" fmla="*/ 5 w 33"/>
                    <a:gd name="T1" fmla="*/ 0 h 19"/>
                    <a:gd name="T2" fmla="*/ 0 w 33"/>
                    <a:gd name="T3" fmla="*/ 3 h 19"/>
                    <a:gd name="T4" fmla="*/ 29 w 33"/>
                    <a:gd name="T5" fmla="*/ 19 h 19"/>
                    <a:gd name="T6" fmla="*/ 33 w 33"/>
                    <a:gd name="T7" fmla="*/ 15 h 19"/>
                    <a:gd name="T8" fmla="*/ 5 w 33"/>
                    <a:gd name="T9" fmla="*/ 0 h 19"/>
                  </a:gdLst>
                  <a:ahLst/>
                  <a:cxnLst>
                    <a:cxn ang="0">
                      <a:pos x="T0" y="T1"/>
                    </a:cxn>
                    <a:cxn ang="0">
                      <a:pos x="T2" y="T3"/>
                    </a:cxn>
                    <a:cxn ang="0">
                      <a:pos x="T4" y="T5"/>
                    </a:cxn>
                    <a:cxn ang="0">
                      <a:pos x="T6" y="T7"/>
                    </a:cxn>
                    <a:cxn ang="0">
                      <a:pos x="T8" y="T9"/>
                    </a:cxn>
                  </a:cxnLst>
                  <a:rect l="0" t="0" r="r" b="b"/>
                  <a:pathLst>
                    <a:path w="33" h="19">
                      <a:moveTo>
                        <a:pt x="5" y="0"/>
                      </a:moveTo>
                      <a:cubicBezTo>
                        <a:pt x="3" y="1"/>
                        <a:pt x="2" y="2"/>
                        <a:pt x="0" y="3"/>
                      </a:cubicBezTo>
                      <a:cubicBezTo>
                        <a:pt x="8" y="7"/>
                        <a:pt x="19" y="13"/>
                        <a:pt x="29" y="19"/>
                      </a:cubicBezTo>
                      <a:cubicBezTo>
                        <a:pt x="31" y="17"/>
                        <a:pt x="32" y="16"/>
                        <a:pt x="33" y="15"/>
                      </a:cubicBezTo>
                      <a:cubicBezTo>
                        <a:pt x="22" y="9"/>
                        <a:pt x="11" y="4"/>
                        <a:pt x="5" y="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2" name="Freeform 1611"/>
                <p:cNvSpPr/>
                <p:nvPr/>
              </p:nvSpPr>
              <p:spPr bwMode="auto">
                <a:xfrm>
                  <a:off x="5771" y="2418"/>
                  <a:ext cx="144" cy="118"/>
                </a:xfrm>
                <a:custGeom>
                  <a:avLst/>
                  <a:gdLst>
                    <a:gd name="T0" fmla="*/ 60 w 61"/>
                    <a:gd name="T1" fmla="*/ 8 h 50"/>
                    <a:gd name="T2" fmla="*/ 61 w 61"/>
                    <a:gd name="T3" fmla="*/ 0 h 50"/>
                    <a:gd name="T4" fmla="*/ 10 w 61"/>
                    <a:gd name="T5" fmla="*/ 40 h 50"/>
                    <a:gd name="T6" fmla="*/ 0 w 61"/>
                    <a:gd name="T7" fmla="*/ 45 h 50"/>
                    <a:gd name="T8" fmla="*/ 0 w 61"/>
                    <a:gd name="T9" fmla="*/ 48 h 50"/>
                    <a:gd name="T10" fmla="*/ 4 w 61"/>
                    <a:gd name="T11" fmla="*/ 50 h 50"/>
                    <a:gd name="T12" fmla="*/ 11 w 61"/>
                    <a:gd name="T13" fmla="*/ 46 h 50"/>
                    <a:gd name="T14" fmla="*/ 60 w 61"/>
                    <a:gd name="T15" fmla="*/ 8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50">
                      <a:moveTo>
                        <a:pt x="60" y="8"/>
                      </a:moveTo>
                      <a:cubicBezTo>
                        <a:pt x="61" y="5"/>
                        <a:pt x="61" y="3"/>
                        <a:pt x="61" y="0"/>
                      </a:cubicBezTo>
                      <a:cubicBezTo>
                        <a:pt x="44" y="18"/>
                        <a:pt x="24" y="32"/>
                        <a:pt x="10" y="40"/>
                      </a:cubicBezTo>
                      <a:cubicBezTo>
                        <a:pt x="7" y="42"/>
                        <a:pt x="4" y="44"/>
                        <a:pt x="0" y="45"/>
                      </a:cubicBezTo>
                      <a:cubicBezTo>
                        <a:pt x="0" y="46"/>
                        <a:pt x="0" y="47"/>
                        <a:pt x="0" y="48"/>
                      </a:cubicBezTo>
                      <a:cubicBezTo>
                        <a:pt x="1" y="48"/>
                        <a:pt x="2" y="49"/>
                        <a:pt x="4" y="50"/>
                      </a:cubicBezTo>
                      <a:cubicBezTo>
                        <a:pt x="6" y="49"/>
                        <a:pt x="9" y="47"/>
                        <a:pt x="11" y="46"/>
                      </a:cubicBezTo>
                      <a:cubicBezTo>
                        <a:pt x="24" y="39"/>
                        <a:pt x="43" y="25"/>
                        <a:pt x="60" y="8"/>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736" name="Freeform 1613"/>
              <p:cNvSpPr/>
              <p:nvPr/>
            </p:nvSpPr>
            <p:spPr bwMode="auto">
              <a:xfrm flipH="1">
                <a:off x="821955" y="4059674"/>
                <a:ext cx="40706" cy="29747"/>
              </a:xfrm>
              <a:custGeom>
                <a:avLst/>
                <a:gdLst>
                  <a:gd name="T0" fmla="*/ 0 w 11"/>
                  <a:gd name="T1" fmla="*/ 5 h 8"/>
                  <a:gd name="T2" fmla="*/ 7 w 11"/>
                  <a:gd name="T3" fmla="*/ 8 h 8"/>
                  <a:gd name="T4" fmla="*/ 11 w 11"/>
                  <a:gd name="T5" fmla="*/ 4 h 8"/>
                  <a:gd name="T6" fmla="*/ 5 w 11"/>
                  <a:gd name="T7" fmla="*/ 0 h 8"/>
                  <a:gd name="T8" fmla="*/ 0 w 11"/>
                  <a:gd name="T9" fmla="*/ 5 h 8"/>
                </a:gdLst>
                <a:ahLst/>
                <a:cxnLst>
                  <a:cxn ang="0">
                    <a:pos x="T0" y="T1"/>
                  </a:cxn>
                  <a:cxn ang="0">
                    <a:pos x="T2" y="T3"/>
                  </a:cxn>
                  <a:cxn ang="0">
                    <a:pos x="T4" y="T5"/>
                  </a:cxn>
                  <a:cxn ang="0">
                    <a:pos x="T6" y="T7"/>
                  </a:cxn>
                  <a:cxn ang="0">
                    <a:pos x="T8" y="T9"/>
                  </a:cxn>
                </a:cxnLst>
                <a:rect l="0" t="0" r="r" b="b"/>
                <a:pathLst>
                  <a:path w="11" h="8">
                    <a:moveTo>
                      <a:pt x="0" y="5"/>
                    </a:moveTo>
                    <a:cubicBezTo>
                      <a:pt x="3" y="6"/>
                      <a:pt x="5" y="7"/>
                      <a:pt x="7" y="8"/>
                    </a:cubicBezTo>
                    <a:cubicBezTo>
                      <a:pt x="8" y="7"/>
                      <a:pt x="10" y="6"/>
                      <a:pt x="11" y="4"/>
                    </a:cubicBezTo>
                    <a:cubicBezTo>
                      <a:pt x="9" y="3"/>
                      <a:pt x="7" y="2"/>
                      <a:pt x="5" y="0"/>
                    </a:cubicBezTo>
                    <a:cubicBezTo>
                      <a:pt x="3" y="2"/>
                      <a:pt x="2" y="3"/>
                      <a:pt x="0" y="5"/>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7" name="Freeform 1614"/>
              <p:cNvSpPr/>
              <p:nvPr/>
            </p:nvSpPr>
            <p:spPr bwMode="auto">
              <a:xfrm flipH="1">
                <a:off x="692008" y="4073765"/>
                <a:ext cx="186310" cy="278682"/>
              </a:xfrm>
              <a:custGeom>
                <a:avLst/>
                <a:gdLst>
                  <a:gd name="T0" fmla="*/ 36 w 50"/>
                  <a:gd name="T1" fmla="*/ 18 h 75"/>
                  <a:gd name="T2" fmla="*/ 5 w 50"/>
                  <a:gd name="T3" fmla="*/ 45 h 75"/>
                  <a:gd name="T4" fmla="*/ 38 w 50"/>
                  <a:gd name="T5" fmla="*/ 59 h 75"/>
                  <a:gd name="T6" fmla="*/ 47 w 50"/>
                  <a:gd name="T7" fmla="*/ 18 h 75"/>
                  <a:gd name="T8" fmla="*/ 15 w 50"/>
                  <a:gd name="T9" fmla="*/ 0 h 75"/>
                  <a:gd name="T10" fmla="*/ 11 w 50"/>
                  <a:gd name="T11" fmla="*/ 4 h 75"/>
                  <a:gd name="T12" fmla="*/ 36 w 50"/>
                  <a:gd name="T13" fmla="*/ 18 h 75"/>
                </a:gdLst>
                <a:ahLst/>
                <a:cxnLst>
                  <a:cxn ang="0">
                    <a:pos x="T0" y="T1"/>
                  </a:cxn>
                  <a:cxn ang="0">
                    <a:pos x="T2" y="T3"/>
                  </a:cxn>
                  <a:cxn ang="0">
                    <a:pos x="T4" y="T5"/>
                  </a:cxn>
                  <a:cxn ang="0">
                    <a:pos x="T6" y="T7"/>
                  </a:cxn>
                  <a:cxn ang="0">
                    <a:pos x="T8" y="T9"/>
                  </a:cxn>
                  <a:cxn ang="0">
                    <a:pos x="T10" y="T11"/>
                  </a:cxn>
                  <a:cxn ang="0">
                    <a:pos x="T12" y="T13"/>
                  </a:cxn>
                </a:cxnLst>
                <a:rect l="0" t="0" r="r" b="b"/>
                <a:pathLst>
                  <a:path w="50" h="75">
                    <a:moveTo>
                      <a:pt x="36" y="18"/>
                    </a:moveTo>
                    <a:cubicBezTo>
                      <a:pt x="21" y="24"/>
                      <a:pt x="8" y="32"/>
                      <a:pt x="5" y="45"/>
                    </a:cubicBezTo>
                    <a:cubicBezTo>
                      <a:pt x="0" y="68"/>
                      <a:pt x="24" y="75"/>
                      <a:pt x="38" y="59"/>
                    </a:cubicBezTo>
                    <a:cubicBezTo>
                      <a:pt x="49" y="46"/>
                      <a:pt x="50" y="28"/>
                      <a:pt x="47" y="18"/>
                    </a:cubicBezTo>
                    <a:cubicBezTo>
                      <a:pt x="43" y="16"/>
                      <a:pt x="29" y="8"/>
                      <a:pt x="15" y="0"/>
                    </a:cubicBezTo>
                    <a:cubicBezTo>
                      <a:pt x="14" y="2"/>
                      <a:pt x="12" y="3"/>
                      <a:pt x="11" y="4"/>
                    </a:cubicBezTo>
                    <a:cubicBezTo>
                      <a:pt x="21" y="9"/>
                      <a:pt x="30" y="14"/>
                      <a:pt x="36" y="18"/>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8" name="Freeform 1615"/>
              <p:cNvSpPr/>
              <p:nvPr/>
            </p:nvSpPr>
            <p:spPr bwMode="auto">
              <a:xfrm flipH="1">
                <a:off x="756198" y="3815436"/>
                <a:ext cx="225450" cy="187875"/>
              </a:xfrm>
              <a:custGeom>
                <a:avLst/>
                <a:gdLst>
                  <a:gd name="T0" fmla="*/ 61 w 61"/>
                  <a:gd name="T1" fmla="*/ 6 h 51"/>
                  <a:gd name="T2" fmla="*/ 61 w 61"/>
                  <a:gd name="T3" fmla="*/ 0 h 51"/>
                  <a:gd name="T4" fmla="*/ 0 w 61"/>
                  <a:gd name="T5" fmla="*/ 51 h 51"/>
                  <a:gd name="T6" fmla="*/ 10 w 61"/>
                  <a:gd name="T7" fmla="*/ 46 h 51"/>
                  <a:gd name="T8" fmla="*/ 61 w 61"/>
                  <a:gd name="T9" fmla="*/ 6 h 51"/>
                </a:gdLst>
                <a:ahLst/>
                <a:cxnLst>
                  <a:cxn ang="0">
                    <a:pos x="T0" y="T1"/>
                  </a:cxn>
                  <a:cxn ang="0">
                    <a:pos x="T2" y="T3"/>
                  </a:cxn>
                  <a:cxn ang="0">
                    <a:pos x="T4" y="T5"/>
                  </a:cxn>
                  <a:cxn ang="0">
                    <a:pos x="T6" y="T7"/>
                  </a:cxn>
                  <a:cxn ang="0">
                    <a:pos x="T8" y="T9"/>
                  </a:cxn>
                </a:cxnLst>
                <a:rect l="0" t="0" r="r" b="b"/>
                <a:pathLst>
                  <a:path w="61" h="51">
                    <a:moveTo>
                      <a:pt x="61" y="6"/>
                    </a:moveTo>
                    <a:cubicBezTo>
                      <a:pt x="61" y="4"/>
                      <a:pt x="61" y="2"/>
                      <a:pt x="61" y="0"/>
                    </a:cubicBezTo>
                    <a:cubicBezTo>
                      <a:pt x="44" y="37"/>
                      <a:pt x="8" y="11"/>
                      <a:pt x="0" y="51"/>
                    </a:cubicBezTo>
                    <a:cubicBezTo>
                      <a:pt x="4" y="50"/>
                      <a:pt x="7" y="48"/>
                      <a:pt x="10" y="46"/>
                    </a:cubicBezTo>
                    <a:cubicBezTo>
                      <a:pt x="24" y="38"/>
                      <a:pt x="44" y="24"/>
                      <a:pt x="61" y="6"/>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9" name="Freeform 1616"/>
              <p:cNvSpPr/>
              <p:nvPr/>
            </p:nvSpPr>
            <p:spPr bwMode="auto">
              <a:xfrm flipH="1">
                <a:off x="759330" y="3867102"/>
                <a:ext cx="206663" cy="211360"/>
              </a:xfrm>
              <a:custGeom>
                <a:avLst/>
                <a:gdLst>
                  <a:gd name="T0" fmla="*/ 16 w 56"/>
                  <a:gd name="T1" fmla="*/ 43 h 57"/>
                  <a:gd name="T2" fmla="*/ 56 w 56"/>
                  <a:gd name="T3" fmla="*/ 0 h 57"/>
                  <a:gd name="T4" fmla="*/ 7 w 56"/>
                  <a:gd name="T5" fmla="*/ 38 h 57"/>
                  <a:gd name="T6" fmla="*/ 0 w 56"/>
                  <a:gd name="T7" fmla="*/ 42 h 57"/>
                  <a:gd name="T8" fmla="*/ 28 w 56"/>
                  <a:gd name="T9" fmla="*/ 57 h 57"/>
                  <a:gd name="T10" fmla="*/ 33 w 56"/>
                  <a:gd name="T11" fmla="*/ 52 h 57"/>
                  <a:gd name="T12" fmla="*/ 16 w 56"/>
                  <a:gd name="T13" fmla="*/ 43 h 57"/>
                </a:gdLst>
                <a:ahLst/>
                <a:cxnLst>
                  <a:cxn ang="0">
                    <a:pos x="T0" y="T1"/>
                  </a:cxn>
                  <a:cxn ang="0">
                    <a:pos x="T2" y="T3"/>
                  </a:cxn>
                  <a:cxn ang="0">
                    <a:pos x="T4" y="T5"/>
                  </a:cxn>
                  <a:cxn ang="0">
                    <a:pos x="T6" y="T7"/>
                  </a:cxn>
                  <a:cxn ang="0">
                    <a:pos x="T8" y="T9"/>
                  </a:cxn>
                  <a:cxn ang="0">
                    <a:pos x="T10" y="T11"/>
                  </a:cxn>
                  <a:cxn ang="0">
                    <a:pos x="T12" y="T13"/>
                  </a:cxn>
                </a:cxnLst>
                <a:rect l="0" t="0" r="r" b="b"/>
                <a:pathLst>
                  <a:path w="56" h="57">
                    <a:moveTo>
                      <a:pt x="16" y="43"/>
                    </a:moveTo>
                    <a:cubicBezTo>
                      <a:pt x="17" y="32"/>
                      <a:pt x="51" y="31"/>
                      <a:pt x="56" y="0"/>
                    </a:cubicBezTo>
                    <a:cubicBezTo>
                      <a:pt x="39" y="17"/>
                      <a:pt x="20" y="31"/>
                      <a:pt x="7" y="38"/>
                    </a:cubicBezTo>
                    <a:cubicBezTo>
                      <a:pt x="5" y="39"/>
                      <a:pt x="2" y="41"/>
                      <a:pt x="0" y="42"/>
                    </a:cubicBezTo>
                    <a:cubicBezTo>
                      <a:pt x="6" y="46"/>
                      <a:pt x="17" y="51"/>
                      <a:pt x="28" y="57"/>
                    </a:cubicBezTo>
                    <a:cubicBezTo>
                      <a:pt x="30" y="55"/>
                      <a:pt x="31" y="54"/>
                      <a:pt x="33" y="52"/>
                    </a:cubicBezTo>
                    <a:cubicBezTo>
                      <a:pt x="26" y="49"/>
                      <a:pt x="20" y="45"/>
                      <a:pt x="16" y="43"/>
                    </a:cubicBezTo>
                    <a:close/>
                  </a:path>
                </a:pathLst>
              </a:custGeom>
              <a:solidFill>
                <a:srgbClr val="D8B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0" name="Freeform 1617"/>
              <p:cNvSpPr/>
              <p:nvPr/>
            </p:nvSpPr>
            <p:spPr bwMode="auto">
              <a:xfrm flipH="1">
                <a:off x="425851" y="6256251"/>
                <a:ext cx="189441" cy="198835"/>
              </a:xfrm>
              <a:custGeom>
                <a:avLst/>
                <a:gdLst>
                  <a:gd name="T0" fmla="*/ 50 w 51"/>
                  <a:gd name="T1" fmla="*/ 26 h 54"/>
                  <a:gd name="T2" fmla="*/ 50 w 51"/>
                  <a:gd name="T3" fmla="*/ 23 h 54"/>
                  <a:gd name="T4" fmla="*/ 48 w 51"/>
                  <a:gd name="T5" fmla="*/ 21 h 54"/>
                  <a:gd name="T6" fmla="*/ 40 w 51"/>
                  <a:gd name="T7" fmla="*/ 20 h 54"/>
                  <a:gd name="T8" fmla="*/ 32 w 51"/>
                  <a:gd name="T9" fmla="*/ 22 h 54"/>
                  <a:gd name="T10" fmla="*/ 34 w 51"/>
                  <a:gd name="T11" fmla="*/ 18 h 54"/>
                  <a:gd name="T12" fmla="*/ 36 w 51"/>
                  <a:gd name="T13" fmla="*/ 13 h 54"/>
                  <a:gd name="T14" fmla="*/ 35 w 51"/>
                  <a:gd name="T15" fmla="*/ 11 h 54"/>
                  <a:gd name="T16" fmla="*/ 33 w 51"/>
                  <a:gd name="T17" fmla="*/ 9 h 54"/>
                  <a:gd name="T18" fmla="*/ 28 w 51"/>
                  <a:gd name="T19" fmla="*/ 9 h 54"/>
                  <a:gd name="T20" fmla="*/ 22 w 51"/>
                  <a:gd name="T21" fmla="*/ 12 h 54"/>
                  <a:gd name="T22" fmla="*/ 17 w 51"/>
                  <a:gd name="T23" fmla="*/ 14 h 54"/>
                  <a:gd name="T24" fmla="*/ 17 w 51"/>
                  <a:gd name="T25" fmla="*/ 12 h 54"/>
                  <a:gd name="T26" fmla="*/ 19 w 51"/>
                  <a:gd name="T27" fmla="*/ 10 h 54"/>
                  <a:gd name="T28" fmla="*/ 21 w 51"/>
                  <a:gd name="T29" fmla="*/ 8 h 54"/>
                  <a:gd name="T30" fmla="*/ 20 w 51"/>
                  <a:gd name="T31" fmla="*/ 4 h 54"/>
                  <a:gd name="T32" fmla="*/ 19 w 51"/>
                  <a:gd name="T33" fmla="*/ 2 h 54"/>
                  <a:gd name="T34" fmla="*/ 10 w 51"/>
                  <a:gd name="T35" fmla="*/ 6 h 54"/>
                  <a:gd name="T36" fmla="*/ 8 w 51"/>
                  <a:gd name="T37" fmla="*/ 9 h 54"/>
                  <a:gd name="T38" fmla="*/ 7 w 51"/>
                  <a:gd name="T39" fmla="*/ 12 h 54"/>
                  <a:gd name="T40" fmla="*/ 4 w 51"/>
                  <a:gd name="T41" fmla="*/ 16 h 54"/>
                  <a:gd name="T42" fmla="*/ 1 w 51"/>
                  <a:gd name="T43" fmla="*/ 21 h 54"/>
                  <a:gd name="T44" fmla="*/ 0 w 51"/>
                  <a:gd name="T45" fmla="*/ 25 h 54"/>
                  <a:gd name="T46" fmla="*/ 2 w 51"/>
                  <a:gd name="T47" fmla="*/ 29 h 54"/>
                  <a:gd name="T48" fmla="*/ 6 w 51"/>
                  <a:gd name="T49" fmla="*/ 29 h 54"/>
                  <a:gd name="T50" fmla="*/ 14 w 51"/>
                  <a:gd name="T51" fmla="*/ 24 h 54"/>
                  <a:gd name="T52" fmla="*/ 22 w 51"/>
                  <a:gd name="T53" fmla="*/ 19 h 54"/>
                  <a:gd name="T54" fmla="*/ 21 w 51"/>
                  <a:gd name="T55" fmla="*/ 23 h 54"/>
                  <a:gd name="T56" fmla="*/ 18 w 51"/>
                  <a:gd name="T57" fmla="*/ 27 h 54"/>
                  <a:gd name="T58" fmla="*/ 15 w 51"/>
                  <a:gd name="T59" fmla="*/ 30 h 54"/>
                  <a:gd name="T60" fmla="*/ 14 w 51"/>
                  <a:gd name="T61" fmla="*/ 34 h 54"/>
                  <a:gd name="T62" fmla="*/ 16 w 51"/>
                  <a:gd name="T63" fmla="*/ 37 h 54"/>
                  <a:gd name="T64" fmla="*/ 19 w 51"/>
                  <a:gd name="T65" fmla="*/ 38 h 54"/>
                  <a:gd name="T66" fmla="*/ 22 w 51"/>
                  <a:gd name="T67" fmla="*/ 37 h 54"/>
                  <a:gd name="T68" fmla="*/ 37 w 51"/>
                  <a:gd name="T69" fmla="*/ 27 h 54"/>
                  <a:gd name="T70" fmla="*/ 39 w 51"/>
                  <a:gd name="T71" fmla="*/ 26 h 54"/>
                  <a:gd name="T72" fmla="*/ 39 w 51"/>
                  <a:gd name="T73" fmla="*/ 27 h 54"/>
                  <a:gd name="T74" fmla="*/ 35 w 51"/>
                  <a:gd name="T75" fmla="*/ 36 h 54"/>
                  <a:gd name="T76" fmla="*/ 25 w 51"/>
                  <a:gd name="T77" fmla="*/ 47 h 54"/>
                  <a:gd name="T78" fmla="*/ 24 w 51"/>
                  <a:gd name="T79" fmla="*/ 49 h 54"/>
                  <a:gd name="T80" fmla="*/ 24 w 51"/>
                  <a:gd name="T81" fmla="*/ 50 h 54"/>
                  <a:gd name="T82" fmla="*/ 27 w 51"/>
                  <a:gd name="T83" fmla="*/ 52 h 54"/>
                  <a:gd name="T84" fmla="*/ 32 w 51"/>
                  <a:gd name="T85" fmla="*/ 52 h 54"/>
                  <a:gd name="T86" fmla="*/ 43 w 51"/>
                  <a:gd name="T87" fmla="*/ 39 h 54"/>
                  <a:gd name="T88" fmla="*/ 48 w 51"/>
                  <a:gd name="T89" fmla="*/ 29 h 54"/>
                  <a:gd name="T90" fmla="*/ 50 w 51"/>
                  <a:gd name="T91"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1" h="54">
                    <a:moveTo>
                      <a:pt x="50" y="26"/>
                    </a:moveTo>
                    <a:cubicBezTo>
                      <a:pt x="51" y="25"/>
                      <a:pt x="51" y="24"/>
                      <a:pt x="50" y="23"/>
                    </a:cubicBezTo>
                    <a:cubicBezTo>
                      <a:pt x="49" y="22"/>
                      <a:pt x="49" y="21"/>
                      <a:pt x="48" y="21"/>
                    </a:cubicBezTo>
                    <a:cubicBezTo>
                      <a:pt x="46" y="19"/>
                      <a:pt x="43" y="19"/>
                      <a:pt x="40" y="20"/>
                    </a:cubicBezTo>
                    <a:cubicBezTo>
                      <a:pt x="38" y="21"/>
                      <a:pt x="35" y="22"/>
                      <a:pt x="32" y="22"/>
                    </a:cubicBezTo>
                    <a:cubicBezTo>
                      <a:pt x="32" y="21"/>
                      <a:pt x="33" y="20"/>
                      <a:pt x="34" y="18"/>
                    </a:cubicBezTo>
                    <a:cubicBezTo>
                      <a:pt x="35" y="16"/>
                      <a:pt x="35" y="14"/>
                      <a:pt x="36" y="13"/>
                    </a:cubicBezTo>
                    <a:cubicBezTo>
                      <a:pt x="35" y="11"/>
                      <a:pt x="35" y="11"/>
                      <a:pt x="35" y="11"/>
                    </a:cubicBezTo>
                    <a:cubicBezTo>
                      <a:pt x="34" y="10"/>
                      <a:pt x="34" y="10"/>
                      <a:pt x="33" y="9"/>
                    </a:cubicBezTo>
                    <a:cubicBezTo>
                      <a:pt x="31" y="8"/>
                      <a:pt x="30" y="8"/>
                      <a:pt x="28" y="9"/>
                    </a:cubicBezTo>
                    <a:cubicBezTo>
                      <a:pt x="27" y="9"/>
                      <a:pt x="25" y="10"/>
                      <a:pt x="22" y="12"/>
                    </a:cubicBezTo>
                    <a:cubicBezTo>
                      <a:pt x="20" y="13"/>
                      <a:pt x="18" y="14"/>
                      <a:pt x="17" y="14"/>
                    </a:cubicBezTo>
                    <a:cubicBezTo>
                      <a:pt x="17" y="14"/>
                      <a:pt x="17" y="13"/>
                      <a:pt x="17" y="12"/>
                    </a:cubicBezTo>
                    <a:cubicBezTo>
                      <a:pt x="18" y="11"/>
                      <a:pt x="18" y="11"/>
                      <a:pt x="19" y="10"/>
                    </a:cubicBezTo>
                    <a:cubicBezTo>
                      <a:pt x="20" y="9"/>
                      <a:pt x="20" y="8"/>
                      <a:pt x="21" y="8"/>
                    </a:cubicBezTo>
                    <a:cubicBezTo>
                      <a:pt x="21" y="6"/>
                      <a:pt x="21" y="5"/>
                      <a:pt x="20" y="4"/>
                    </a:cubicBezTo>
                    <a:cubicBezTo>
                      <a:pt x="20" y="3"/>
                      <a:pt x="19" y="3"/>
                      <a:pt x="19" y="2"/>
                    </a:cubicBezTo>
                    <a:cubicBezTo>
                      <a:pt x="15" y="0"/>
                      <a:pt x="13" y="2"/>
                      <a:pt x="10" y="6"/>
                    </a:cubicBezTo>
                    <a:cubicBezTo>
                      <a:pt x="10" y="7"/>
                      <a:pt x="9" y="8"/>
                      <a:pt x="8" y="9"/>
                    </a:cubicBezTo>
                    <a:cubicBezTo>
                      <a:pt x="8" y="10"/>
                      <a:pt x="7" y="11"/>
                      <a:pt x="7" y="12"/>
                    </a:cubicBezTo>
                    <a:cubicBezTo>
                      <a:pt x="7" y="12"/>
                      <a:pt x="6" y="14"/>
                      <a:pt x="4" y="16"/>
                    </a:cubicBezTo>
                    <a:cubicBezTo>
                      <a:pt x="3" y="18"/>
                      <a:pt x="2" y="20"/>
                      <a:pt x="1" y="21"/>
                    </a:cubicBezTo>
                    <a:cubicBezTo>
                      <a:pt x="1" y="23"/>
                      <a:pt x="0" y="24"/>
                      <a:pt x="0" y="25"/>
                    </a:cubicBezTo>
                    <a:cubicBezTo>
                      <a:pt x="0" y="27"/>
                      <a:pt x="0" y="28"/>
                      <a:pt x="2" y="29"/>
                    </a:cubicBezTo>
                    <a:cubicBezTo>
                      <a:pt x="3" y="30"/>
                      <a:pt x="5" y="30"/>
                      <a:pt x="6" y="29"/>
                    </a:cubicBezTo>
                    <a:cubicBezTo>
                      <a:pt x="8" y="28"/>
                      <a:pt x="11" y="27"/>
                      <a:pt x="14" y="24"/>
                    </a:cubicBezTo>
                    <a:cubicBezTo>
                      <a:pt x="18" y="22"/>
                      <a:pt x="21" y="20"/>
                      <a:pt x="22" y="19"/>
                    </a:cubicBezTo>
                    <a:cubicBezTo>
                      <a:pt x="22" y="20"/>
                      <a:pt x="22" y="21"/>
                      <a:pt x="21" y="23"/>
                    </a:cubicBezTo>
                    <a:cubicBezTo>
                      <a:pt x="20" y="24"/>
                      <a:pt x="19" y="25"/>
                      <a:pt x="18" y="27"/>
                    </a:cubicBezTo>
                    <a:cubicBezTo>
                      <a:pt x="17" y="28"/>
                      <a:pt x="16" y="29"/>
                      <a:pt x="15" y="30"/>
                    </a:cubicBezTo>
                    <a:cubicBezTo>
                      <a:pt x="14" y="32"/>
                      <a:pt x="14" y="33"/>
                      <a:pt x="14" y="34"/>
                    </a:cubicBezTo>
                    <a:cubicBezTo>
                      <a:pt x="14" y="35"/>
                      <a:pt x="14" y="36"/>
                      <a:pt x="16" y="37"/>
                    </a:cubicBezTo>
                    <a:cubicBezTo>
                      <a:pt x="16" y="37"/>
                      <a:pt x="18" y="38"/>
                      <a:pt x="19" y="38"/>
                    </a:cubicBezTo>
                    <a:cubicBezTo>
                      <a:pt x="20" y="38"/>
                      <a:pt x="21" y="38"/>
                      <a:pt x="22" y="37"/>
                    </a:cubicBezTo>
                    <a:cubicBezTo>
                      <a:pt x="27" y="33"/>
                      <a:pt x="32" y="29"/>
                      <a:pt x="37" y="27"/>
                    </a:cubicBezTo>
                    <a:cubicBezTo>
                      <a:pt x="38" y="26"/>
                      <a:pt x="39" y="26"/>
                      <a:pt x="39" y="26"/>
                    </a:cubicBezTo>
                    <a:cubicBezTo>
                      <a:pt x="39" y="27"/>
                      <a:pt x="39" y="27"/>
                      <a:pt x="39" y="27"/>
                    </a:cubicBezTo>
                    <a:cubicBezTo>
                      <a:pt x="38" y="30"/>
                      <a:pt x="37" y="33"/>
                      <a:pt x="35" y="36"/>
                    </a:cubicBezTo>
                    <a:cubicBezTo>
                      <a:pt x="32" y="40"/>
                      <a:pt x="29" y="44"/>
                      <a:pt x="25" y="47"/>
                    </a:cubicBezTo>
                    <a:cubicBezTo>
                      <a:pt x="25" y="48"/>
                      <a:pt x="25" y="48"/>
                      <a:pt x="24" y="49"/>
                    </a:cubicBezTo>
                    <a:cubicBezTo>
                      <a:pt x="24" y="49"/>
                      <a:pt x="24" y="50"/>
                      <a:pt x="24" y="50"/>
                    </a:cubicBezTo>
                    <a:cubicBezTo>
                      <a:pt x="25" y="51"/>
                      <a:pt x="26" y="52"/>
                      <a:pt x="27" y="52"/>
                    </a:cubicBezTo>
                    <a:cubicBezTo>
                      <a:pt x="29" y="54"/>
                      <a:pt x="30" y="54"/>
                      <a:pt x="32" y="52"/>
                    </a:cubicBezTo>
                    <a:cubicBezTo>
                      <a:pt x="36" y="49"/>
                      <a:pt x="40" y="45"/>
                      <a:pt x="43" y="39"/>
                    </a:cubicBezTo>
                    <a:cubicBezTo>
                      <a:pt x="45" y="36"/>
                      <a:pt x="47" y="33"/>
                      <a:pt x="48" y="29"/>
                    </a:cubicBezTo>
                    <a:cubicBezTo>
                      <a:pt x="49" y="28"/>
                      <a:pt x="49" y="27"/>
                      <a:pt x="50" y="26"/>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1" name="Freeform 1618"/>
              <p:cNvSpPr>
                <a:spLocks noEditPoints="1"/>
              </p:cNvSpPr>
              <p:nvPr/>
            </p:nvSpPr>
            <p:spPr bwMode="auto">
              <a:xfrm flipH="1">
                <a:off x="336610" y="6359582"/>
                <a:ext cx="111160" cy="136210"/>
              </a:xfrm>
              <a:custGeom>
                <a:avLst/>
                <a:gdLst>
                  <a:gd name="T0" fmla="*/ 11 w 30"/>
                  <a:gd name="T1" fmla="*/ 29 h 37"/>
                  <a:gd name="T2" fmla="*/ 9 w 30"/>
                  <a:gd name="T3" fmla="*/ 26 h 37"/>
                  <a:gd name="T4" fmla="*/ 9 w 30"/>
                  <a:gd name="T5" fmla="*/ 24 h 37"/>
                  <a:gd name="T6" fmla="*/ 11 w 30"/>
                  <a:gd name="T7" fmla="*/ 23 h 37"/>
                  <a:gd name="T8" fmla="*/ 20 w 30"/>
                  <a:gd name="T9" fmla="*/ 23 h 37"/>
                  <a:gd name="T10" fmla="*/ 28 w 30"/>
                  <a:gd name="T11" fmla="*/ 21 h 37"/>
                  <a:gd name="T12" fmla="*/ 29 w 30"/>
                  <a:gd name="T13" fmla="*/ 11 h 37"/>
                  <a:gd name="T14" fmla="*/ 23 w 30"/>
                  <a:gd name="T15" fmla="*/ 2 h 37"/>
                  <a:gd name="T16" fmla="*/ 14 w 30"/>
                  <a:gd name="T17" fmla="*/ 1 h 37"/>
                  <a:gd name="T18" fmla="*/ 6 w 30"/>
                  <a:gd name="T19" fmla="*/ 7 h 37"/>
                  <a:gd name="T20" fmla="*/ 4 w 30"/>
                  <a:gd name="T21" fmla="*/ 30 h 37"/>
                  <a:gd name="T22" fmla="*/ 8 w 30"/>
                  <a:gd name="T23" fmla="*/ 33 h 37"/>
                  <a:gd name="T24" fmla="*/ 14 w 30"/>
                  <a:gd name="T25" fmla="*/ 36 h 37"/>
                  <a:gd name="T26" fmla="*/ 17 w 30"/>
                  <a:gd name="T27" fmla="*/ 36 h 37"/>
                  <a:gd name="T28" fmla="*/ 19 w 30"/>
                  <a:gd name="T29" fmla="*/ 34 h 37"/>
                  <a:gd name="T30" fmla="*/ 19 w 30"/>
                  <a:gd name="T31" fmla="*/ 31 h 37"/>
                  <a:gd name="T32" fmla="*/ 11 w 30"/>
                  <a:gd name="T33" fmla="*/ 29 h 37"/>
                  <a:gd name="T34" fmla="*/ 12 w 30"/>
                  <a:gd name="T35" fmla="*/ 10 h 37"/>
                  <a:gd name="T36" fmla="*/ 17 w 30"/>
                  <a:gd name="T37" fmla="*/ 7 h 37"/>
                  <a:gd name="T38" fmla="*/ 20 w 30"/>
                  <a:gd name="T39" fmla="*/ 8 h 37"/>
                  <a:gd name="T40" fmla="*/ 23 w 30"/>
                  <a:gd name="T41" fmla="*/ 11 h 37"/>
                  <a:gd name="T42" fmla="*/ 23 w 30"/>
                  <a:gd name="T43" fmla="*/ 14 h 37"/>
                  <a:gd name="T44" fmla="*/ 22 w 30"/>
                  <a:gd name="T45" fmla="*/ 15 h 37"/>
                  <a:gd name="T46" fmla="*/ 11 w 30"/>
                  <a:gd name="T47" fmla="*/ 15 h 37"/>
                  <a:gd name="T48" fmla="*/ 12 w 30"/>
                  <a:gd name="T49"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 h="37">
                    <a:moveTo>
                      <a:pt x="11" y="29"/>
                    </a:moveTo>
                    <a:cubicBezTo>
                      <a:pt x="11" y="29"/>
                      <a:pt x="10" y="28"/>
                      <a:pt x="9" y="26"/>
                    </a:cubicBezTo>
                    <a:cubicBezTo>
                      <a:pt x="8" y="25"/>
                      <a:pt x="8" y="24"/>
                      <a:pt x="9" y="24"/>
                    </a:cubicBezTo>
                    <a:cubicBezTo>
                      <a:pt x="9" y="23"/>
                      <a:pt x="10" y="23"/>
                      <a:pt x="11" y="23"/>
                    </a:cubicBezTo>
                    <a:cubicBezTo>
                      <a:pt x="11" y="23"/>
                      <a:pt x="14" y="23"/>
                      <a:pt x="20" y="23"/>
                    </a:cubicBezTo>
                    <a:cubicBezTo>
                      <a:pt x="24" y="23"/>
                      <a:pt x="26" y="22"/>
                      <a:pt x="28" y="21"/>
                    </a:cubicBezTo>
                    <a:cubicBezTo>
                      <a:pt x="30" y="18"/>
                      <a:pt x="30" y="15"/>
                      <a:pt x="29" y="11"/>
                    </a:cubicBezTo>
                    <a:cubicBezTo>
                      <a:pt x="28" y="7"/>
                      <a:pt x="26" y="4"/>
                      <a:pt x="23" y="2"/>
                    </a:cubicBezTo>
                    <a:cubicBezTo>
                      <a:pt x="20" y="0"/>
                      <a:pt x="17" y="0"/>
                      <a:pt x="14" y="1"/>
                    </a:cubicBezTo>
                    <a:cubicBezTo>
                      <a:pt x="10" y="2"/>
                      <a:pt x="8" y="4"/>
                      <a:pt x="6" y="7"/>
                    </a:cubicBezTo>
                    <a:cubicBezTo>
                      <a:pt x="1" y="17"/>
                      <a:pt x="0" y="24"/>
                      <a:pt x="4" y="30"/>
                    </a:cubicBezTo>
                    <a:cubicBezTo>
                      <a:pt x="5" y="31"/>
                      <a:pt x="6" y="33"/>
                      <a:pt x="8" y="33"/>
                    </a:cubicBezTo>
                    <a:cubicBezTo>
                      <a:pt x="8" y="34"/>
                      <a:pt x="11" y="35"/>
                      <a:pt x="14" y="36"/>
                    </a:cubicBezTo>
                    <a:cubicBezTo>
                      <a:pt x="15" y="37"/>
                      <a:pt x="16" y="37"/>
                      <a:pt x="17" y="36"/>
                    </a:cubicBezTo>
                    <a:cubicBezTo>
                      <a:pt x="18" y="36"/>
                      <a:pt x="19" y="35"/>
                      <a:pt x="19" y="34"/>
                    </a:cubicBezTo>
                    <a:cubicBezTo>
                      <a:pt x="20" y="33"/>
                      <a:pt x="20" y="32"/>
                      <a:pt x="19" y="31"/>
                    </a:cubicBezTo>
                    <a:cubicBezTo>
                      <a:pt x="16" y="31"/>
                      <a:pt x="13" y="30"/>
                      <a:pt x="11" y="29"/>
                    </a:cubicBezTo>
                    <a:close/>
                    <a:moveTo>
                      <a:pt x="12" y="10"/>
                    </a:moveTo>
                    <a:cubicBezTo>
                      <a:pt x="14" y="8"/>
                      <a:pt x="15" y="7"/>
                      <a:pt x="17" y="7"/>
                    </a:cubicBezTo>
                    <a:cubicBezTo>
                      <a:pt x="18" y="7"/>
                      <a:pt x="19" y="7"/>
                      <a:pt x="20" y="8"/>
                    </a:cubicBezTo>
                    <a:cubicBezTo>
                      <a:pt x="21" y="9"/>
                      <a:pt x="22" y="10"/>
                      <a:pt x="23" y="11"/>
                    </a:cubicBezTo>
                    <a:cubicBezTo>
                      <a:pt x="23" y="12"/>
                      <a:pt x="23" y="13"/>
                      <a:pt x="23" y="14"/>
                    </a:cubicBezTo>
                    <a:cubicBezTo>
                      <a:pt x="22" y="15"/>
                      <a:pt x="22" y="15"/>
                      <a:pt x="22" y="15"/>
                    </a:cubicBezTo>
                    <a:cubicBezTo>
                      <a:pt x="19" y="18"/>
                      <a:pt x="16" y="17"/>
                      <a:pt x="11" y="15"/>
                    </a:cubicBezTo>
                    <a:cubicBezTo>
                      <a:pt x="10" y="14"/>
                      <a:pt x="11" y="13"/>
                      <a:pt x="12" y="1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2" name="Freeform 1619"/>
              <p:cNvSpPr>
                <a:spLocks noEditPoints="1"/>
              </p:cNvSpPr>
              <p:nvPr/>
            </p:nvSpPr>
            <p:spPr bwMode="auto">
              <a:xfrm flipH="1">
                <a:off x="203532" y="6408117"/>
                <a:ext cx="151866" cy="147169"/>
              </a:xfrm>
              <a:custGeom>
                <a:avLst/>
                <a:gdLst>
                  <a:gd name="T0" fmla="*/ 40 w 41"/>
                  <a:gd name="T1" fmla="*/ 6 h 40"/>
                  <a:gd name="T2" fmla="*/ 39 w 41"/>
                  <a:gd name="T3" fmla="*/ 2 h 40"/>
                  <a:gd name="T4" fmla="*/ 38 w 41"/>
                  <a:gd name="T5" fmla="*/ 1 h 40"/>
                  <a:gd name="T6" fmla="*/ 33 w 41"/>
                  <a:gd name="T7" fmla="*/ 1 h 40"/>
                  <a:gd name="T8" fmla="*/ 30 w 41"/>
                  <a:gd name="T9" fmla="*/ 5 h 40"/>
                  <a:gd name="T10" fmla="*/ 27 w 41"/>
                  <a:gd name="T11" fmla="*/ 7 h 40"/>
                  <a:gd name="T12" fmla="*/ 18 w 41"/>
                  <a:gd name="T13" fmla="*/ 7 h 40"/>
                  <a:gd name="T14" fmla="*/ 9 w 41"/>
                  <a:gd name="T15" fmla="*/ 7 h 40"/>
                  <a:gd name="T16" fmla="*/ 2 w 41"/>
                  <a:gd name="T17" fmla="*/ 12 h 40"/>
                  <a:gd name="T18" fmla="*/ 1 w 41"/>
                  <a:gd name="T19" fmla="*/ 20 h 40"/>
                  <a:gd name="T20" fmla="*/ 4 w 41"/>
                  <a:gd name="T21" fmla="*/ 27 h 40"/>
                  <a:gd name="T22" fmla="*/ 7 w 41"/>
                  <a:gd name="T23" fmla="*/ 30 h 40"/>
                  <a:gd name="T24" fmla="*/ 9 w 41"/>
                  <a:gd name="T25" fmla="*/ 31 h 40"/>
                  <a:gd name="T26" fmla="*/ 11 w 41"/>
                  <a:gd name="T27" fmla="*/ 32 h 40"/>
                  <a:gd name="T28" fmla="*/ 11 w 41"/>
                  <a:gd name="T29" fmla="*/ 36 h 40"/>
                  <a:gd name="T30" fmla="*/ 13 w 41"/>
                  <a:gd name="T31" fmla="*/ 40 h 40"/>
                  <a:gd name="T32" fmla="*/ 15 w 41"/>
                  <a:gd name="T33" fmla="*/ 40 h 40"/>
                  <a:gd name="T34" fmla="*/ 17 w 41"/>
                  <a:gd name="T35" fmla="*/ 40 h 40"/>
                  <a:gd name="T36" fmla="*/ 25 w 41"/>
                  <a:gd name="T37" fmla="*/ 23 h 40"/>
                  <a:gd name="T38" fmla="*/ 40 w 41"/>
                  <a:gd name="T39" fmla="*/ 6 h 40"/>
                  <a:gd name="T40" fmla="*/ 19 w 41"/>
                  <a:gd name="T41" fmla="*/ 19 h 40"/>
                  <a:gd name="T42" fmla="*/ 16 w 41"/>
                  <a:gd name="T43" fmla="*/ 23 h 40"/>
                  <a:gd name="T44" fmla="*/ 14 w 41"/>
                  <a:gd name="T45" fmla="*/ 26 h 40"/>
                  <a:gd name="T46" fmla="*/ 12 w 41"/>
                  <a:gd name="T47" fmla="*/ 25 h 40"/>
                  <a:gd name="T48" fmla="*/ 9 w 41"/>
                  <a:gd name="T49" fmla="*/ 21 h 40"/>
                  <a:gd name="T50" fmla="*/ 9 w 41"/>
                  <a:gd name="T51" fmla="*/ 15 h 40"/>
                  <a:gd name="T52" fmla="*/ 15 w 41"/>
                  <a:gd name="T53" fmla="*/ 12 h 40"/>
                  <a:gd name="T54" fmla="*/ 22 w 41"/>
                  <a:gd name="T55" fmla="*/ 14 h 40"/>
                  <a:gd name="T56" fmla="*/ 19 w 41"/>
                  <a:gd name="T57" fmla="*/ 1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 h="40">
                    <a:moveTo>
                      <a:pt x="40" y="6"/>
                    </a:moveTo>
                    <a:cubicBezTo>
                      <a:pt x="41" y="5"/>
                      <a:pt x="41" y="3"/>
                      <a:pt x="39" y="2"/>
                    </a:cubicBezTo>
                    <a:cubicBezTo>
                      <a:pt x="38" y="1"/>
                      <a:pt x="38" y="1"/>
                      <a:pt x="38" y="1"/>
                    </a:cubicBezTo>
                    <a:cubicBezTo>
                      <a:pt x="37" y="0"/>
                      <a:pt x="35" y="0"/>
                      <a:pt x="33" y="1"/>
                    </a:cubicBezTo>
                    <a:cubicBezTo>
                      <a:pt x="33" y="2"/>
                      <a:pt x="31" y="3"/>
                      <a:pt x="30" y="5"/>
                    </a:cubicBezTo>
                    <a:cubicBezTo>
                      <a:pt x="29" y="6"/>
                      <a:pt x="28" y="7"/>
                      <a:pt x="27" y="7"/>
                    </a:cubicBezTo>
                    <a:cubicBezTo>
                      <a:pt x="25" y="8"/>
                      <a:pt x="22" y="7"/>
                      <a:pt x="18" y="7"/>
                    </a:cubicBezTo>
                    <a:cubicBezTo>
                      <a:pt x="14" y="7"/>
                      <a:pt x="11" y="7"/>
                      <a:pt x="9" y="7"/>
                    </a:cubicBezTo>
                    <a:cubicBezTo>
                      <a:pt x="6" y="8"/>
                      <a:pt x="3" y="9"/>
                      <a:pt x="2" y="12"/>
                    </a:cubicBezTo>
                    <a:cubicBezTo>
                      <a:pt x="0" y="14"/>
                      <a:pt x="0" y="17"/>
                      <a:pt x="1" y="20"/>
                    </a:cubicBezTo>
                    <a:cubicBezTo>
                      <a:pt x="1" y="21"/>
                      <a:pt x="2" y="23"/>
                      <a:pt x="4" y="27"/>
                    </a:cubicBezTo>
                    <a:cubicBezTo>
                      <a:pt x="4" y="28"/>
                      <a:pt x="5" y="29"/>
                      <a:pt x="7" y="30"/>
                    </a:cubicBezTo>
                    <a:cubicBezTo>
                      <a:pt x="8" y="31"/>
                      <a:pt x="8" y="31"/>
                      <a:pt x="9" y="31"/>
                    </a:cubicBezTo>
                    <a:cubicBezTo>
                      <a:pt x="10" y="32"/>
                      <a:pt x="11" y="32"/>
                      <a:pt x="11" y="32"/>
                    </a:cubicBezTo>
                    <a:cubicBezTo>
                      <a:pt x="11" y="33"/>
                      <a:pt x="12" y="34"/>
                      <a:pt x="11" y="36"/>
                    </a:cubicBezTo>
                    <a:cubicBezTo>
                      <a:pt x="11" y="38"/>
                      <a:pt x="12" y="39"/>
                      <a:pt x="13" y="40"/>
                    </a:cubicBezTo>
                    <a:cubicBezTo>
                      <a:pt x="14" y="40"/>
                      <a:pt x="14" y="40"/>
                      <a:pt x="15" y="40"/>
                    </a:cubicBezTo>
                    <a:cubicBezTo>
                      <a:pt x="16" y="40"/>
                      <a:pt x="17" y="40"/>
                      <a:pt x="17" y="40"/>
                    </a:cubicBezTo>
                    <a:cubicBezTo>
                      <a:pt x="19" y="33"/>
                      <a:pt x="22" y="28"/>
                      <a:pt x="25" y="23"/>
                    </a:cubicBezTo>
                    <a:cubicBezTo>
                      <a:pt x="29" y="16"/>
                      <a:pt x="34" y="10"/>
                      <a:pt x="40" y="6"/>
                    </a:cubicBezTo>
                    <a:close/>
                    <a:moveTo>
                      <a:pt x="19" y="19"/>
                    </a:moveTo>
                    <a:cubicBezTo>
                      <a:pt x="17" y="21"/>
                      <a:pt x="16" y="22"/>
                      <a:pt x="16" y="23"/>
                    </a:cubicBezTo>
                    <a:cubicBezTo>
                      <a:pt x="15" y="24"/>
                      <a:pt x="15" y="25"/>
                      <a:pt x="14" y="26"/>
                    </a:cubicBezTo>
                    <a:cubicBezTo>
                      <a:pt x="13" y="25"/>
                      <a:pt x="13" y="25"/>
                      <a:pt x="12" y="25"/>
                    </a:cubicBezTo>
                    <a:cubicBezTo>
                      <a:pt x="11" y="24"/>
                      <a:pt x="10" y="23"/>
                      <a:pt x="9" y="21"/>
                    </a:cubicBezTo>
                    <a:cubicBezTo>
                      <a:pt x="9" y="19"/>
                      <a:pt x="9" y="17"/>
                      <a:pt x="9" y="15"/>
                    </a:cubicBezTo>
                    <a:cubicBezTo>
                      <a:pt x="10" y="13"/>
                      <a:pt x="12" y="12"/>
                      <a:pt x="15" y="12"/>
                    </a:cubicBezTo>
                    <a:cubicBezTo>
                      <a:pt x="17" y="12"/>
                      <a:pt x="20" y="13"/>
                      <a:pt x="22" y="14"/>
                    </a:cubicBezTo>
                    <a:cubicBezTo>
                      <a:pt x="21" y="15"/>
                      <a:pt x="20" y="17"/>
                      <a:pt x="19" y="1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3" name="Freeform 1620"/>
              <p:cNvSpPr/>
              <p:nvPr/>
            </p:nvSpPr>
            <p:spPr bwMode="auto">
              <a:xfrm flipH="1">
                <a:off x="162825" y="6433167"/>
                <a:ext cx="37575" cy="37575"/>
              </a:xfrm>
              <a:custGeom>
                <a:avLst/>
                <a:gdLst>
                  <a:gd name="T0" fmla="*/ 3 w 10"/>
                  <a:gd name="T1" fmla="*/ 9 h 10"/>
                  <a:gd name="T2" fmla="*/ 5 w 10"/>
                  <a:gd name="T3" fmla="*/ 10 h 10"/>
                  <a:gd name="T4" fmla="*/ 7 w 10"/>
                  <a:gd name="T5" fmla="*/ 9 h 10"/>
                  <a:gd name="T6" fmla="*/ 10 w 10"/>
                  <a:gd name="T7" fmla="*/ 7 h 10"/>
                  <a:gd name="T8" fmla="*/ 10 w 10"/>
                  <a:gd name="T9" fmla="*/ 4 h 10"/>
                  <a:gd name="T10" fmla="*/ 8 w 10"/>
                  <a:gd name="T11" fmla="*/ 2 h 10"/>
                  <a:gd name="T12" fmla="*/ 4 w 10"/>
                  <a:gd name="T13" fmla="*/ 1 h 10"/>
                  <a:gd name="T14" fmla="*/ 1 w 10"/>
                  <a:gd name="T15" fmla="*/ 3 h 10"/>
                  <a:gd name="T16" fmla="*/ 0 w 10"/>
                  <a:gd name="T17" fmla="*/ 5 h 10"/>
                  <a:gd name="T18" fmla="*/ 3 w 10"/>
                  <a:gd name="T19"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3" y="9"/>
                    </a:moveTo>
                    <a:cubicBezTo>
                      <a:pt x="3" y="9"/>
                      <a:pt x="4" y="10"/>
                      <a:pt x="5" y="10"/>
                    </a:cubicBezTo>
                    <a:cubicBezTo>
                      <a:pt x="6" y="10"/>
                      <a:pt x="6" y="9"/>
                      <a:pt x="7" y="9"/>
                    </a:cubicBezTo>
                    <a:cubicBezTo>
                      <a:pt x="9" y="8"/>
                      <a:pt x="9" y="7"/>
                      <a:pt x="10" y="7"/>
                    </a:cubicBezTo>
                    <a:cubicBezTo>
                      <a:pt x="10" y="6"/>
                      <a:pt x="10" y="5"/>
                      <a:pt x="10" y="4"/>
                    </a:cubicBezTo>
                    <a:cubicBezTo>
                      <a:pt x="10" y="3"/>
                      <a:pt x="9" y="2"/>
                      <a:pt x="8" y="2"/>
                    </a:cubicBezTo>
                    <a:cubicBezTo>
                      <a:pt x="7" y="1"/>
                      <a:pt x="6" y="1"/>
                      <a:pt x="4" y="1"/>
                    </a:cubicBezTo>
                    <a:cubicBezTo>
                      <a:pt x="3" y="0"/>
                      <a:pt x="2" y="1"/>
                      <a:pt x="1" y="3"/>
                    </a:cubicBezTo>
                    <a:cubicBezTo>
                      <a:pt x="0" y="4"/>
                      <a:pt x="0" y="4"/>
                      <a:pt x="0" y="5"/>
                    </a:cubicBezTo>
                    <a:cubicBezTo>
                      <a:pt x="1" y="7"/>
                      <a:pt x="1" y="8"/>
                      <a:pt x="3" y="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4" name="Freeform 1621"/>
              <p:cNvSpPr/>
              <p:nvPr/>
            </p:nvSpPr>
            <p:spPr bwMode="auto">
              <a:xfrm flipH="1">
                <a:off x="189441" y="6478570"/>
                <a:ext cx="76716" cy="92372"/>
              </a:xfrm>
              <a:custGeom>
                <a:avLst/>
                <a:gdLst>
                  <a:gd name="T0" fmla="*/ 19 w 21"/>
                  <a:gd name="T1" fmla="*/ 7 h 25"/>
                  <a:gd name="T2" fmla="*/ 20 w 21"/>
                  <a:gd name="T3" fmla="*/ 6 h 25"/>
                  <a:gd name="T4" fmla="*/ 19 w 21"/>
                  <a:gd name="T5" fmla="*/ 2 h 25"/>
                  <a:gd name="T6" fmla="*/ 18 w 21"/>
                  <a:gd name="T7" fmla="*/ 1 h 25"/>
                  <a:gd name="T8" fmla="*/ 13 w 21"/>
                  <a:gd name="T9" fmla="*/ 1 h 25"/>
                  <a:gd name="T10" fmla="*/ 7 w 21"/>
                  <a:gd name="T11" fmla="*/ 8 h 25"/>
                  <a:gd name="T12" fmla="*/ 5 w 21"/>
                  <a:gd name="T13" fmla="*/ 11 h 25"/>
                  <a:gd name="T14" fmla="*/ 2 w 21"/>
                  <a:gd name="T15" fmla="*/ 15 h 25"/>
                  <a:gd name="T16" fmla="*/ 0 w 21"/>
                  <a:gd name="T17" fmla="*/ 20 h 25"/>
                  <a:gd name="T18" fmla="*/ 2 w 21"/>
                  <a:gd name="T19" fmla="*/ 24 h 25"/>
                  <a:gd name="T20" fmla="*/ 5 w 21"/>
                  <a:gd name="T21" fmla="*/ 25 h 25"/>
                  <a:gd name="T22" fmla="*/ 6 w 21"/>
                  <a:gd name="T23" fmla="*/ 24 h 25"/>
                  <a:gd name="T24" fmla="*/ 7 w 21"/>
                  <a:gd name="T25" fmla="*/ 23 h 25"/>
                  <a:gd name="T26" fmla="*/ 9 w 21"/>
                  <a:gd name="T27" fmla="*/ 20 h 25"/>
                  <a:gd name="T28" fmla="*/ 10 w 21"/>
                  <a:gd name="T29" fmla="*/ 17 h 25"/>
                  <a:gd name="T30" fmla="*/ 12 w 21"/>
                  <a:gd name="T31" fmla="*/ 15 h 25"/>
                  <a:gd name="T32" fmla="*/ 15 w 21"/>
                  <a:gd name="T33" fmla="*/ 10 h 25"/>
                  <a:gd name="T34" fmla="*/ 19 w 21"/>
                  <a:gd name="T35"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25">
                    <a:moveTo>
                      <a:pt x="19" y="7"/>
                    </a:moveTo>
                    <a:cubicBezTo>
                      <a:pt x="19" y="7"/>
                      <a:pt x="20" y="6"/>
                      <a:pt x="20" y="6"/>
                    </a:cubicBezTo>
                    <a:cubicBezTo>
                      <a:pt x="21" y="5"/>
                      <a:pt x="20" y="4"/>
                      <a:pt x="19" y="2"/>
                    </a:cubicBezTo>
                    <a:cubicBezTo>
                      <a:pt x="19" y="2"/>
                      <a:pt x="18" y="1"/>
                      <a:pt x="18" y="1"/>
                    </a:cubicBezTo>
                    <a:cubicBezTo>
                      <a:pt x="16" y="0"/>
                      <a:pt x="14" y="0"/>
                      <a:pt x="13" y="1"/>
                    </a:cubicBezTo>
                    <a:cubicBezTo>
                      <a:pt x="11" y="2"/>
                      <a:pt x="9" y="4"/>
                      <a:pt x="7" y="8"/>
                    </a:cubicBezTo>
                    <a:cubicBezTo>
                      <a:pt x="6" y="9"/>
                      <a:pt x="6" y="10"/>
                      <a:pt x="5" y="11"/>
                    </a:cubicBezTo>
                    <a:cubicBezTo>
                      <a:pt x="3" y="13"/>
                      <a:pt x="3" y="14"/>
                      <a:pt x="2" y="15"/>
                    </a:cubicBezTo>
                    <a:cubicBezTo>
                      <a:pt x="1" y="17"/>
                      <a:pt x="0" y="19"/>
                      <a:pt x="0" y="20"/>
                    </a:cubicBezTo>
                    <a:cubicBezTo>
                      <a:pt x="0" y="22"/>
                      <a:pt x="0" y="23"/>
                      <a:pt x="2" y="24"/>
                    </a:cubicBezTo>
                    <a:cubicBezTo>
                      <a:pt x="2" y="24"/>
                      <a:pt x="3" y="25"/>
                      <a:pt x="5" y="25"/>
                    </a:cubicBezTo>
                    <a:cubicBezTo>
                      <a:pt x="5" y="25"/>
                      <a:pt x="5" y="25"/>
                      <a:pt x="6" y="24"/>
                    </a:cubicBezTo>
                    <a:cubicBezTo>
                      <a:pt x="6" y="24"/>
                      <a:pt x="7" y="23"/>
                      <a:pt x="7" y="23"/>
                    </a:cubicBezTo>
                    <a:cubicBezTo>
                      <a:pt x="8" y="22"/>
                      <a:pt x="8" y="21"/>
                      <a:pt x="9" y="20"/>
                    </a:cubicBezTo>
                    <a:cubicBezTo>
                      <a:pt x="9" y="18"/>
                      <a:pt x="10" y="17"/>
                      <a:pt x="10" y="17"/>
                    </a:cubicBezTo>
                    <a:cubicBezTo>
                      <a:pt x="10" y="16"/>
                      <a:pt x="11" y="15"/>
                      <a:pt x="12" y="15"/>
                    </a:cubicBezTo>
                    <a:cubicBezTo>
                      <a:pt x="12" y="14"/>
                      <a:pt x="13" y="13"/>
                      <a:pt x="15" y="10"/>
                    </a:cubicBezTo>
                    <a:cubicBezTo>
                      <a:pt x="16" y="9"/>
                      <a:pt x="17" y="7"/>
                      <a:pt x="19" y="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5" name="Freeform 1622"/>
              <p:cNvSpPr>
                <a:spLocks noEditPoints="1"/>
              </p:cNvSpPr>
              <p:nvPr/>
            </p:nvSpPr>
            <p:spPr bwMode="auto">
              <a:xfrm flipH="1">
                <a:off x="92372" y="6495792"/>
                <a:ext cx="129947" cy="151866"/>
              </a:xfrm>
              <a:custGeom>
                <a:avLst/>
                <a:gdLst>
                  <a:gd name="T0" fmla="*/ 29 w 35"/>
                  <a:gd name="T1" fmla="*/ 4 h 41"/>
                  <a:gd name="T2" fmla="*/ 17 w 35"/>
                  <a:gd name="T3" fmla="*/ 1 h 41"/>
                  <a:gd name="T4" fmla="*/ 16 w 35"/>
                  <a:gd name="T5" fmla="*/ 2 h 41"/>
                  <a:gd name="T6" fmla="*/ 15 w 35"/>
                  <a:gd name="T7" fmla="*/ 5 h 41"/>
                  <a:gd name="T8" fmla="*/ 16 w 35"/>
                  <a:gd name="T9" fmla="*/ 7 h 41"/>
                  <a:gd name="T10" fmla="*/ 16 w 35"/>
                  <a:gd name="T11" fmla="*/ 8 h 41"/>
                  <a:gd name="T12" fmla="*/ 22 w 35"/>
                  <a:gd name="T13" fmla="*/ 8 h 41"/>
                  <a:gd name="T14" fmla="*/ 26 w 35"/>
                  <a:gd name="T15" fmla="*/ 10 h 41"/>
                  <a:gd name="T16" fmla="*/ 28 w 35"/>
                  <a:gd name="T17" fmla="*/ 12 h 41"/>
                  <a:gd name="T18" fmla="*/ 28 w 35"/>
                  <a:gd name="T19" fmla="*/ 14 h 41"/>
                  <a:gd name="T20" fmla="*/ 26 w 35"/>
                  <a:gd name="T21" fmla="*/ 16 h 41"/>
                  <a:gd name="T22" fmla="*/ 23 w 35"/>
                  <a:gd name="T23" fmla="*/ 14 h 41"/>
                  <a:gd name="T24" fmla="*/ 7 w 35"/>
                  <a:gd name="T25" fmla="*/ 12 h 41"/>
                  <a:gd name="T26" fmla="*/ 2 w 35"/>
                  <a:gd name="T27" fmla="*/ 17 h 41"/>
                  <a:gd name="T28" fmla="*/ 1 w 35"/>
                  <a:gd name="T29" fmla="*/ 22 h 41"/>
                  <a:gd name="T30" fmla="*/ 4 w 35"/>
                  <a:gd name="T31" fmla="*/ 29 h 41"/>
                  <a:gd name="T32" fmla="*/ 11 w 35"/>
                  <a:gd name="T33" fmla="*/ 35 h 41"/>
                  <a:gd name="T34" fmla="*/ 11 w 35"/>
                  <a:gd name="T35" fmla="*/ 37 h 41"/>
                  <a:gd name="T36" fmla="*/ 11 w 35"/>
                  <a:gd name="T37" fmla="*/ 39 h 41"/>
                  <a:gd name="T38" fmla="*/ 12 w 35"/>
                  <a:gd name="T39" fmla="*/ 40 h 41"/>
                  <a:gd name="T40" fmla="*/ 18 w 35"/>
                  <a:gd name="T41" fmla="*/ 38 h 41"/>
                  <a:gd name="T42" fmla="*/ 23 w 35"/>
                  <a:gd name="T43" fmla="*/ 31 h 41"/>
                  <a:gd name="T44" fmla="*/ 28 w 35"/>
                  <a:gd name="T45" fmla="*/ 25 h 41"/>
                  <a:gd name="T46" fmla="*/ 33 w 35"/>
                  <a:gd name="T47" fmla="*/ 19 h 41"/>
                  <a:gd name="T48" fmla="*/ 35 w 35"/>
                  <a:gd name="T49" fmla="*/ 13 h 41"/>
                  <a:gd name="T50" fmla="*/ 29 w 35"/>
                  <a:gd name="T51" fmla="*/ 4 h 41"/>
                  <a:gd name="T52" fmla="*/ 21 w 35"/>
                  <a:gd name="T53" fmla="*/ 24 h 41"/>
                  <a:gd name="T54" fmla="*/ 18 w 35"/>
                  <a:gd name="T55" fmla="*/ 27 h 41"/>
                  <a:gd name="T56" fmla="*/ 15 w 35"/>
                  <a:gd name="T57" fmla="*/ 30 h 41"/>
                  <a:gd name="T58" fmla="*/ 13 w 35"/>
                  <a:gd name="T59" fmla="*/ 29 h 41"/>
                  <a:gd name="T60" fmla="*/ 8 w 35"/>
                  <a:gd name="T61" fmla="*/ 25 h 41"/>
                  <a:gd name="T62" fmla="*/ 7 w 35"/>
                  <a:gd name="T63" fmla="*/ 20 h 41"/>
                  <a:gd name="T64" fmla="*/ 14 w 35"/>
                  <a:gd name="T65" fmla="*/ 18 h 41"/>
                  <a:gd name="T66" fmla="*/ 22 w 35"/>
                  <a:gd name="T67" fmla="*/ 21 h 41"/>
                  <a:gd name="T68" fmla="*/ 21 w 35"/>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 h="41">
                    <a:moveTo>
                      <a:pt x="29" y="4"/>
                    </a:moveTo>
                    <a:cubicBezTo>
                      <a:pt x="25" y="1"/>
                      <a:pt x="21" y="0"/>
                      <a:pt x="17" y="1"/>
                    </a:cubicBezTo>
                    <a:cubicBezTo>
                      <a:pt x="17" y="1"/>
                      <a:pt x="16" y="1"/>
                      <a:pt x="16" y="2"/>
                    </a:cubicBezTo>
                    <a:cubicBezTo>
                      <a:pt x="15" y="3"/>
                      <a:pt x="15" y="4"/>
                      <a:pt x="15" y="5"/>
                    </a:cubicBezTo>
                    <a:cubicBezTo>
                      <a:pt x="15" y="6"/>
                      <a:pt x="15" y="7"/>
                      <a:pt x="16" y="7"/>
                    </a:cubicBezTo>
                    <a:cubicBezTo>
                      <a:pt x="16" y="8"/>
                      <a:pt x="16" y="8"/>
                      <a:pt x="16" y="8"/>
                    </a:cubicBezTo>
                    <a:cubicBezTo>
                      <a:pt x="18" y="8"/>
                      <a:pt x="20" y="8"/>
                      <a:pt x="22" y="8"/>
                    </a:cubicBezTo>
                    <a:cubicBezTo>
                      <a:pt x="24" y="9"/>
                      <a:pt x="25" y="9"/>
                      <a:pt x="26" y="10"/>
                    </a:cubicBezTo>
                    <a:cubicBezTo>
                      <a:pt x="27" y="10"/>
                      <a:pt x="28" y="11"/>
                      <a:pt x="28" y="12"/>
                    </a:cubicBezTo>
                    <a:cubicBezTo>
                      <a:pt x="29" y="12"/>
                      <a:pt x="29" y="13"/>
                      <a:pt x="28" y="14"/>
                    </a:cubicBezTo>
                    <a:cubicBezTo>
                      <a:pt x="28" y="15"/>
                      <a:pt x="27" y="16"/>
                      <a:pt x="26" y="16"/>
                    </a:cubicBezTo>
                    <a:cubicBezTo>
                      <a:pt x="26" y="16"/>
                      <a:pt x="25" y="15"/>
                      <a:pt x="23" y="14"/>
                    </a:cubicBezTo>
                    <a:cubicBezTo>
                      <a:pt x="17" y="11"/>
                      <a:pt x="12" y="10"/>
                      <a:pt x="7" y="12"/>
                    </a:cubicBezTo>
                    <a:cubicBezTo>
                      <a:pt x="5" y="13"/>
                      <a:pt x="3" y="15"/>
                      <a:pt x="2" y="17"/>
                    </a:cubicBezTo>
                    <a:cubicBezTo>
                      <a:pt x="1" y="19"/>
                      <a:pt x="0" y="20"/>
                      <a:pt x="1" y="22"/>
                    </a:cubicBezTo>
                    <a:cubicBezTo>
                      <a:pt x="0" y="24"/>
                      <a:pt x="2" y="27"/>
                      <a:pt x="4" y="29"/>
                    </a:cubicBezTo>
                    <a:cubicBezTo>
                      <a:pt x="6" y="31"/>
                      <a:pt x="9" y="33"/>
                      <a:pt x="11" y="35"/>
                    </a:cubicBezTo>
                    <a:cubicBezTo>
                      <a:pt x="11" y="35"/>
                      <a:pt x="11" y="36"/>
                      <a:pt x="11" y="37"/>
                    </a:cubicBezTo>
                    <a:cubicBezTo>
                      <a:pt x="11" y="38"/>
                      <a:pt x="11" y="39"/>
                      <a:pt x="11" y="39"/>
                    </a:cubicBezTo>
                    <a:cubicBezTo>
                      <a:pt x="12" y="40"/>
                      <a:pt x="12" y="40"/>
                      <a:pt x="12" y="40"/>
                    </a:cubicBezTo>
                    <a:cubicBezTo>
                      <a:pt x="14" y="41"/>
                      <a:pt x="15" y="40"/>
                      <a:pt x="18" y="38"/>
                    </a:cubicBezTo>
                    <a:cubicBezTo>
                      <a:pt x="19" y="36"/>
                      <a:pt x="20" y="34"/>
                      <a:pt x="23" y="31"/>
                    </a:cubicBezTo>
                    <a:cubicBezTo>
                      <a:pt x="24" y="29"/>
                      <a:pt x="25" y="27"/>
                      <a:pt x="28" y="25"/>
                    </a:cubicBezTo>
                    <a:cubicBezTo>
                      <a:pt x="30" y="22"/>
                      <a:pt x="32" y="20"/>
                      <a:pt x="33" y="19"/>
                    </a:cubicBezTo>
                    <a:cubicBezTo>
                      <a:pt x="34" y="17"/>
                      <a:pt x="35" y="15"/>
                      <a:pt x="35" y="13"/>
                    </a:cubicBezTo>
                    <a:cubicBezTo>
                      <a:pt x="35" y="9"/>
                      <a:pt x="33" y="6"/>
                      <a:pt x="29" y="4"/>
                    </a:cubicBezTo>
                    <a:close/>
                    <a:moveTo>
                      <a:pt x="21" y="24"/>
                    </a:moveTo>
                    <a:cubicBezTo>
                      <a:pt x="20" y="25"/>
                      <a:pt x="20" y="26"/>
                      <a:pt x="18" y="27"/>
                    </a:cubicBezTo>
                    <a:cubicBezTo>
                      <a:pt x="17" y="28"/>
                      <a:pt x="16" y="29"/>
                      <a:pt x="15" y="30"/>
                    </a:cubicBezTo>
                    <a:cubicBezTo>
                      <a:pt x="15" y="30"/>
                      <a:pt x="14" y="30"/>
                      <a:pt x="13" y="29"/>
                    </a:cubicBezTo>
                    <a:cubicBezTo>
                      <a:pt x="11" y="28"/>
                      <a:pt x="10" y="27"/>
                      <a:pt x="8" y="25"/>
                    </a:cubicBezTo>
                    <a:cubicBezTo>
                      <a:pt x="7" y="23"/>
                      <a:pt x="6" y="21"/>
                      <a:pt x="7" y="20"/>
                    </a:cubicBezTo>
                    <a:cubicBezTo>
                      <a:pt x="8" y="18"/>
                      <a:pt x="11" y="17"/>
                      <a:pt x="14" y="18"/>
                    </a:cubicBezTo>
                    <a:cubicBezTo>
                      <a:pt x="17" y="19"/>
                      <a:pt x="19" y="20"/>
                      <a:pt x="22" y="21"/>
                    </a:cubicBezTo>
                    <a:cubicBezTo>
                      <a:pt x="22" y="22"/>
                      <a:pt x="22" y="23"/>
                      <a:pt x="21" y="2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6" name="Freeform 1623"/>
              <p:cNvSpPr>
                <a:spLocks noEditPoints="1"/>
              </p:cNvSpPr>
              <p:nvPr/>
            </p:nvSpPr>
            <p:spPr bwMode="auto">
              <a:xfrm flipH="1">
                <a:off x="4385325" y="829783"/>
                <a:ext cx="358529" cy="392973"/>
              </a:xfrm>
              <a:custGeom>
                <a:avLst/>
                <a:gdLst>
                  <a:gd name="T0" fmla="*/ 5 w 97"/>
                  <a:gd name="T1" fmla="*/ 64 h 106"/>
                  <a:gd name="T2" fmla="*/ 34 w 97"/>
                  <a:gd name="T3" fmla="*/ 100 h 106"/>
                  <a:gd name="T4" fmla="*/ 87 w 97"/>
                  <a:gd name="T5" fmla="*/ 91 h 106"/>
                  <a:gd name="T6" fmla="*/ 76 w 97"/>
                  <a:gd name="T7" fmla="*/ 77 h 106"/>
                  <a:gd name="T8" fmla="*/ 28 w 97"/>
                  <a:gd name="T9" fmla="*/ 79 h 106"/>
                  <a:gd name="T10" fmla="*/ 29 w 97"/>
                  <a:gd name="T11" fmla="*/ 25 h 106"/>
                  <a:gd name="T12" fmla="*/ 61 w 97"/>
                  <a:gd name="T13" fmla="*/ 18 h 106"/>
                  <a:gd name="T14" fmla="*/ 80 w 97"/>
                  <a:gd name="T15" fmla="*/ 48 h 106"/>
                  <a:gd name="T16" fmla="*/ 69 w 97"/>
                  <a:gd name="T17" fmla="*/ 50 h 106"/>
                  <a:gd name="T18" fmla="*/ 55 w 97"/>
                  <a:gd name="T19" fmla="*/ 28 h 106"/>
                  <a:gd name="T20" fmla="*/ 47 w 97"/>
                  <a:gd name="T21" fmla="*/ 36 h 106"/>
                  <a:gd name="T22" fmla="*/ 31 w 97"/>
                  <a:gd name="T23" fmla="*/ 58 h 106"/>
                  <a:gd name="T24" fmla="*/ 68 w 97"/>
                  <a:gd name="T25" fmla="*/ 69 h 106"/>
                  <a:gd name="T26" fmla="*/ 72 w 97"/>
                  <a:gd name="T27" fmla="*/ 67 h 106"/>
                  <a:gd name="T28" fmla="*/ 95 w 97"/>
                  <a:gd name="T29" fmla="*/ 38 h 106"/>
                  <a:gd name="T30" fmla="*/ 34 w 97"/>
                  <a:gd name="T31" fmla="*/ 4 h 106"/>
                  <a:gd name="T32" fmla="*/ 1 w 97"/>
                  <a:gd name="T33" fmla="*/ 47 h 106"/>
                  <a:gd name="T34" fmla="*/ 81 w 97"/>
                  <a:gd name="T35" fmla="*/ 20 h 106"/>
                  <a:gd name="T36" fmla="*/ 90 w 97"/>
                  <a:gd name="T37" fmla="*/ 58 h 106"/>
                  <a:gd name="T38" fmla="*/ 63 w 97"/>
                  <a:gd name="T39" fmla="*/ 60 h 106"/>
                  <a:gd name="T40" fmla="*/ 64 w 97"/>
                  <a:gd name="T41" fmla="*/ 71 h 106"/>
                  <a:gd name="T42" fmla="*/ 35 w 97"/>
                  <a:gd name="T43" fmla="*/ 56 h 106"/>
                  <a:gd name="T44" fmla="*/ 51 w 97"/>
                  <a:gd name="T45" fmla="*/ 42 h 106"/>
                  <a:gd name="T46" fmla="*/ 54 w 97"/>
                  <a:gd name="T47" fmla="*/ 37 h 106"/>
                  <a:gd name="T48" fmla="*/ 70 w 97"/>
                  <a:gd name="T49" fmla="*/ 58 h 106"/>
                  <a:gd name="T50" fmla="*/ 60 w 97"/>
                  <a:gd name="T51" fmla="*/ 13 h 106"/>
                  <a:gd name="T52" fmla="*/ 20 w 97"/>
                  <a:gd name="T53" fmla="*/ 27 h 106"/>
                  <a:gd name="T54" fmla="*/ 23 w 97"/>
                  <a:gd name="T55" fmla="*/ 78 h 106"/>
                  <a:gd name="T56" fmla="*/ 75 w 97"/>
                  <a:gd name="T57" fmla="*/ 83 h 106"/>
                  <a:gd name="T58" fmla="*/ 82 w 97"/>
                  <a:gd name="T59" fmla="*/ 88 h 106"/>
                  <a:gd name="T60" fmla="*/ 23 w 97"/>
                  <a:gd name="T61" fmla="*/ 88 h 106"/>
                  <a:gd name="T62" fmla="*/ 5 w 97"/>
                  <a:gd name="T63" fmla="*/ 50 h 106"/>
                  <a:gd name="T64" fmla="*/ 53 w 97"/>
                  <a:gd name="T65" fmla="*/ 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7" h="106">
                    <a:moveTo>
                      <a:pt x="1" y="47"/>
                    </a:moveTo>
                    <a:cubicBezTo>
                      <a:pt x="1" y="53"/>
                      <a:pt x="3" y="58"/>
                      <a:pt x="5" y="64"/>
                    </a:cubicBezTo>
                    <a:cubicBezTo>
                      <a:pt x="7" y="73"/>
                      <a:pt x="10" y="81"/>
                      <a:pt x="17" y="88"/>
                    </a:cubicBezTo>
                    <a:cubicBezTo>
                      <a:pt x="22" y="93"/>
                      <a:pt x="27" y="98"/>
                      <a:pt x="34" y="100"/>
                    </a:cubicBezTo>
                    <a:cubicBezTo>
                      <a:pt x="38" y="101"/>
                      <a:pt x="42" y="102"/>
                      <a:pt x="46" y="103"/>
                    </a:cubicBezTo>
                    <a:cubicBezTo>
                      <a:pt x="62" y="106"/>
                      <a:pt x="75" y="100"/>
                      <a:pt x="87" y="91"/>
                    </a:cubicBezTo>
                    <a:cubicBezTo>
                      <a:pt x="86" y="85"/>
                      <a:pt x="81" y="81"/>
                      <a:pt x="79" y="76"/>
                    </a:cubicBezTo>
                    <a:cubicBezTo>
                      <a:pt x="77" y="76"/>
                      <a:pt x="76" y="76"/>
                      <a:pt x="76" y="77"/>
                    </a:cubicBezTo>
                    <a:cubicBezTo>
                      <a:pt x="72" y="82"/>
                      <a:pt x="66" y="83"/>
                      <a:pt x="60" y="85"/>
                    </a:cubicBezTo>
                    <a:cubicBezTo>
                      <a:pt x="48" y="90"/>
                      <a:pt x="37" y="88"/>
                      <a:pt x="28" y="79"/>
                    </a:cubicBezTo>
                    <a:cubicBezTo>
                      <a:pt x="19" y="69"/>
                      <a:pt x="15" y="57"/>
                      <a:pt x="17" y="44"/>
                    </a:cubicBezTo>
                    <a:cubicBezTo>
                      <a:pt x="17" y="36"/>
                      <a:pt x="23" y="30"/>
                      <a:pt x="29" y="25"/>
                    </a:cubicBezTo>
                    <a:cubicBezTo>
                      <a:pt x="32" y="23"/>
                      <a:pt x="36" y="21"/>
                      <a:pt x="40" y="19"/>
                    </a:cubicBezTo>
                    <a:cubicBezTo>
                      <a:pt x="46" y="16"/>
                      <a:pt x="54" y="15"/>
                      <a:pt x="61" y="18"/>
                    </a:cubicBezTo>
                    <a:cubicBezTo>
                      <a:pt x="67" y="21"/>
                      <a:pt x="72" y="25"/>
                      <a:pt x="75" y="31"/>
                    </a:cubicBezTo>
                    <a:cubicBezTo>
                      <a:pt x="78" y="36"/>
                      <a:pt x="81" y="41"/>
                      <a:pt x="80" y="48"/>
                    </a:cubicBezTo>
                    <a:cubicBezTo>
                      <a:pt x="80" y="52"/>
                      <a:pt x="76" y="54"/>
                      <a:pt x="71" y="52"/>
                    </a:cubicBezTo>
                    <a:cubicBezTo>
                      <a:pt x="70" y="52"/>
                      <a:pt x="70" y="51"/>
                      <a:pt x="69" y="50"/>
                    </a:cubicBezTo>
                    <a:cubicBezTo>
                      <a:pt x="63" y="45"/>
                      <a:pt x="60" y="38"/>
                      <a:pt x="58" y="31"/>
                    </a:cubicBezTo>
                    <a:cubicBezTo>
                      <a:pt x="58" y="30"/>
                      <a:pt x="57" y="28"/>
                      <a:pt x="55" y="28"/>
                    </a:cubicBezTo>
                    <a:cubicBezTo>
                      <a:pt x="52" y="29"/>
                      <a:pt x="49" y="30"/>
                      <a:pt x="47" y="31"/>
                    </a:cubicBezTo>
                    <a:cubicBezTo>
                      <a:pt x="47" y="33"/>
                      <a:pt x="47" y="34"/>
                      <a:pt x="47" y="36"/>
                    </a:cubicBezTo>
                    <a:cubicBezTo>
                      <a:pt x="45" y="36"/>
                      <a:pt x="45" y="36"/>
                      <a:pt x="44" y="36"/>
                    </a:cubicBezTo>
                    <a:cubicBezTo>
                      <a:pt x="34" y="39"/>
                      <a:pt x="29" y="48"/>
                      <a:pt x="31" y="58"/>
                    </a:cubicBezTo>
                    <a:cubicBezTo>
                      <a:pt x="33" y="68"/>
                      <a:pt x="39" y="75"/>
                      <a:pt x="48" y="80"/>
                    </a:cubicBezTo>
                    <a:cubicBezTo>
                      <a:pt x="56" y="85"/>
                      <a:pt x="67" y="79"/>
                      <a:pt x="68" y="69"/>
                    </a:cubicBezTo>
                    <a:cubicBezTo>
                      <a:pt x="68" y="68"/>
                      <a:pt x="68" y="67"/>
                      <a:pt x="68" y="67"/>
                    </a:cubicBezTo>
                    <a:cubicBezTo>
                      <a:pt x="70" y="67"/>
                      <a:pt x="71" y="67"/>
                      <a:pt x="72" y="67"/>
                    </a:cubicBezTo>
                    <a:cubicBezTo>
                      <a:pt x="78" y="68"/>
                      <a:pt x="84" y="68"/>
                      <a:pt x="89" y="64"/>
                    </a:cubicBezTo>
                    <a:cubicBezTo>
                      <a:pt x="97" y="56"/>
                      <a:pt x="97" y="47"/>
                      <a:pt x="95" y="38"/>
                    </a:cubicBezTo>
                    <a:cubicBezTo>
                      <a:pt x="91" y="22"/>
                      <a:pt x="82" y="11"/>
                      <a:pt x="67" y="4"/>
                    </a:cubicBezTo>
                    <a:cubicBezTo>
                      <a:pt x="56" y="0"/>
                      <a:pt x="45" y="0"/>
                      <a:pt x="34" y="4"/>
                    </a:cubicBezTo>
                    <a:cubicBezTo>
                      <a:pt x="29" y="6"/>
                      <a:pt x="25" y="9"/>
                      <a:pt x="21" y="11"/>
                    </a:cubicBezTo>
                    <a:cubicBezTo>
                      <a:pt x="8" y="20"/>
                      <a:pt x="0" y="31"/>
                      <a:pt x="1" y="47"/>
                    </a:cubicBezTo>
                    <a:close/>
                    <a:moveTo>
                      <a:pt x="53" y="6"/>
                    </a:moveTo>
                    <a:cubicBezTo>
                      <a:pt x="64" y="6"/>
                      <a:pt x="73" y="10"/>
                      <a:pt x="81" y="20"/>
                    </a:cubicBezTo>
                    <a:cubicBezTo>
                      <a:pt x="87" y="27"/>
                      <a:pt x="90" y="36"/>
                      <a:pt x="92" y="45"/>
                    </a:cubicBezTo>
                    <a:cubicBezTo>
                      <a:pt x="93" y="50"/>
                      <a:pt x="92" y="54"/>
                      <a:pt x="90" y="58"/>
                    </a:cubicBezTo>
                    <a:cubicBezTo>
                      <a:pt x="86" y="64"/>
                      <a:pt x="74" y="65"/>
                      <a:pt x="69" y="63"/>
                    </a:cubicBezTo>
                    <a:cubicBezTo>
                      <a:pt x="67" y="62"/>
                      <a:pt x="65" y="61"/>
                      <a:pt x="63" y="60"/>
                    </a:cubicBezTo>
                    <a:cubicBezTo>
                      <a:pt x="63" y="63"/>
                      <a:pt x="63" y="64"/>
                      <a:pt x="64" y="66"/>
                    </a:cubicBezTo>
                    <a:cubicBezTo>
                      <a:pt x="64" y="67"/>
                      <a:pt x="64" y="69"/>
                      <a:pt x="64" y="71"/>
                    </a:cubicBezTo>
                    <a:cubicBezTo>
                      <a:pt x="62" y="77"/>
                      <a:pt x="52" y="77"/>
                      <a:pt x="47" y="74"/>
                    </a:cubicBezTo>
                    <a:cubicBezTo>
                      <a:pt x="41" y="70"/>
                      <a:pt x="36" y="64"/>
                      <a:pt x="35" y="56"/>
                    </a:cubicBezTo>
                    <a:cubicBezTo>
                      <a:pt x="35" y="52"/>
                      <a:pt x="35" y="48"/>
                      <a:pt x="38" y="45"/>
                    </a:cubicBezTo>
                    <a:cubicBezTo>
                      <a:pt x="41" y="41"/>
                      <a:pt x="46" y="40"/>
                      <a:pt x="51" y="42"/>
                    </a:cubicBezTo>
                    <a:cubicBezTo>
                      <a:pt x="55" y="39"/>
                      <a:pt x="50" y="36"/>
                      <a:pt x="52" y="33"/>
                    </a:cubicBezTo>
                    <a:cubicBezTo>
                      <a:pt x="53" y="35"/>
                      <a:pt x="54" y="36"/>
                      <a:pt x="54" y="37"/>
                    </a:cubicBezTo>
                    <a:cubicBezTo>
                      <a:pt x="57" y="42"/>
                      <a:pt x="59" y="47"/>
                      <a:pt x="62" y="52"/>
                    </a:cubicBezTo>
                    <a:cubicBezTo>
                      <a:pt x="64" y="55"/>
                      <a:pt x="66" y="57"/>
                      <a:pt x="70" y="58"/>
                    </a:cubicBezTo>
                    <a:cubicBezTo>
                      <a:pt x="79" y="61"/>
                      <a:pt x="86" y="55"/>
                      <a:pt x="85" y="45"/>
                    </a:cubicBezTo>
                    <a:cubicBezTo>
                      <a:pt x="82" y="30"/>
                      <a:pt x="74" y="19"/>
                      <a:pt x="60" y="13"/>
                    </a:cubicBezTo>
                    <a:cubicBezTo>
                      <a:pt x="54" y="11"/>
                      <a:pt x="47" y="12"/>
                      <a:pt x="40" y="14"/>
                    </a:cubicBezTo>
                    <a:cubicBezTo>
                      <a:pt x="33" y="17"/>
                      <a:pt x="26" y="21"/>
                      <a:pt x="20" y="27"/>
                    </a:cubicBezTo>
                    <a:cubicBezTo>
                      <a:pt x="14" y="34"/>
                      <a:pt x="12" y="43"/>
                      <a:pt x="12" y="53"/>
                    </a:cubicBezTo>
                    <a:cubicBezTo>
                      <a:pt x="13" y="62"/>
                      <a:pt x="16" y="71"/>
                      <a:pt x="23" y="78"/>
                    </a:cubicBezTo>
                    <a:cubicBezTo>
                      <a:pt x="30" y="86"/>
                      <a:pt x="39" y="93"/>
                      <a:pt x="52" y="92"/>
                    </a:cubicBezTo>
                    <a:cubicBezTo>
                      <a:pt x="60" y="91"/>
                      <a:pt x="68" y="88"/>
                      <a:pt x="75" y="83"/>
                    </a:cubicBezTo>
                    <a:cubicBezTo>
                      <a:pt x="75" y="83"/>
                      <a:pt x="76" y="83"/>
                      <a:pt x="77" y="82"/>
                    </a:cubicBezTo>
                    <a:cubicBezTo>
                      <a:pt x="79" y="84"/>
                      <a:pt x="81" y="86"/>
                      <a:pt x="82" y="88"/>
                    </a:cubicBezTo>
                    <a:cubicBezTo>
                      <a:pt x="80" y="92"/>
                      <a:pt x="75" y="94"/>
                      <a:pt x="71" y="95"/>
                    </a:cubicBezTo>
                    <a:cubicBezTo>
                      <a:pt x="54" y="102"/>
                      <a:pt x="37" y="101"/>
                      <a:pt x="23" y="88"/>
                    </a:cubicBezTo>
                    <a:cubicBezTo>
                      <a:pt x="15" y="82"/>
                      <a:pt x="11" y="72"/>
                      <a:pt x="8" y="63"/>
                    </a:cubicBezTo>
                    <a:cubicBezTo>
                      <a:pt x="6" y="59"/>
                      <a:pt x="5" y="55"/>
                      <a:pt x="5" y="50"/>
                    </a:cubicBezTo>
                    <a:cubicBezTo>
                      <a:pt x="5" y="37"/>
                      <a:pt x="9" y="26"/>
                      <a:pt x="20" y="18"/>
                    </a:cubicBezTo>
                    <a:cubicBezTo>
                      <a:pt x="29" y="10"/>
                      <a:pt x="40" y="5"/>
                      <a:pt x="53" y="6"/>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7" name="Freeform 1624"/>
              <p:cNvSpPr>
                <a:spLocks noEditPoints="1"/>
              </p:cNvSpPr>
              <p:nvPr/>
            </p:nvSpPr>
            <p:spPr bwMode="auto">
              <a:xfrm flipH="1">
                <a:off x="4399415" y="848571"/>
                <a:ext cx="325651" cy="358529"/>
              </a:xfrm>
              <a:custGeom>
                <a:avLst/>
                <a:gdLst>
                  <a:gd name="T0" fmla="*/ 3 w 88"/>
                  <a:gd name="T1" fmla="*/ 58 h 97"/>
                  <a:gd name="T2" fmla="*/ 18 w 88"/>
                  <a:gd name="T3" fmla="*/ 83 h 97"/>
                  <a:gd name="T4" fmla="*/ 66 w 88"/>
                  <a:gd name="T5" fmla="*/ 90 h 97"/>
                  <a:gd name="T6" fmla="*/ 77 w 88"/>
                  <a:gd name="T7" fmla="*/ 83 h 97"/>
                  <a:gd name="T8" fmla="*/ 72 w 88"/>
                  <a:gd name="T9" fmla="*/ 77 h 97"/>
                  <a:gd name="T10" fmla="*/ 70 w 88"/>
                  <a:gd name="T11" fmla="*/ 78 h 97"/>
                  <a:gd name="T12" fmla="*/ 47 w 88"/>
                  <a:gd name="T13" fmla="*/ 87 h 97"/>
                  <a:gd name="T14" fmla="*/ 18 w 88"/>
                  <a:gd name="T15" fmla="*/ 73 h 97"/>
                  <a:gd name="T16" fmla="*/ 7 w 88"/>
                  <a:gd name="T17" fmla="*/ 48 h 97"/>
                  <a:gd name="T18" fmla="*/ 15 w 88"/>
                  <a:gd name="T19" fmla="*/ 22 h 97"/>
                  <a:gd name="T20" fmla="*/ 35 w 88"/>
                  <a:gd name="T21" fmla="*/ 9 h 97"/>
                  <a:gd name="T22" fmla="*/ 55 w 88"/>
                  <a:gd name="T23" fmla="*/ 8 h 97"/>
                  <a:gd name="T24" fmla="*/ 80 w 88"/>
                  <a:gd name="T25" fmla="*/ 40 h 97"/>
                  <a:gd name="T26" fmla="*/ 65 w 88"/>
                  <a:gd name="T27" fmla="*/ 53 h 97"/>
                  <a:gd name="T28" fmla="*/ 57 w 88"/>
                  <a:gd name="T29" fmla="*/ 47 h 97"/>
                  <a:gd name="T30" fmla="*/ 49 w 88"/>
                  <a:gd name="T31" fmla="*/ 32 h 97"/>
                  <a:gd name="T32" fmla="*/ 47 w 88"/>
                  <a:gd name="T33" fmla="*/ 28 h 97"/>
                  <a:gd name="T34" fmla="*/ 46 w 88"/>
                  <a:gd name="T35" fmla="*/ 37 h 97"/>
                  <a:gd name="T36" fmla="*/ 33 w 88"/>
                  <a:gd name="T37" fmla="*/ 40 h 97"/>
                  <a:gd name="T38" fmla="*/ 30 w 88"/>
                  <a:gd name="T39" fmla="*/ 51 h 97"/>
                  <a:gd name="T40" fmla="*/ 42 w 88"/>
                  <a:gd name="T41" fmla="*/ 69 h 97"/>
                  <a:gd name="T42" fmla="*/ 59 w 88"/>
                  <a:gd name="T43" fmla="*/ 66 h 97"/>
                  <a:gd name="T44" fmla="*/ 59 w 88"/>
                  <a:gd name="T45" fmla="*/ 61 h 97"/>
                  <a:gd name="T46" fmla="*/ 58 w 88"/>
                  <a:gd name="T47" fmla="*/ 55 h 97"/>
                  <a:gd name="T48" fmla="*/ 64 w 88"/>
                  <a:gd name="T49" fmla="*/ 58 h 97"/>
                  <a:gd name="T50" fmla="*/ 85 w 88"/>
                  <a:gd name="T51" fmla="*/ 53 h 97"/>
                  <a:gd name="T52" fmla="*/ 87 w 88"/>
                  <a:gd name="T53" fmla="*/ 40 h 97"/>
                  <a:gd name="T54" fmla="*/ 76 w 88"/>
                  <a:gd name="T55" fmla="*/ 15 h 97"/>
                  <a:gd name="T56" fmla="*/ 48 w 88"/>
                  <a:gd name="T57" fmla="*/ 1 h 97"/>
                  <a:gd name="T58" fmla="*/ 15 w 88"/>
                  <a:gd name="T59" fmla="*/ 13 h 97"/>
                  <a:gd name="T60" fmla="*/ 0 w 88"/>
                  <a:gd name="T61" fmla="*/ 45 h 97"/>
                  <a:gd name="T62" fmla="*/ 3 w 88"/>
                  <a:gd name="T63" fmla="*/ 58 h 97"/>
                  <a:gd name="T64" fmla="*/ 52 w 88"/>
                  <a:gd name="T65" fmla="*/ 59 h 97"/>
                  <a:gd name="T66" fmla="*/ 46 w 88"/>
                  <a:gd name="T67" fmla="*/ 65 h 97"/>
                  <a:gd name="T68" fmla="*/ 35 w 88"/>
                  <a:gd name="T69" fmla="*/ 51 h 97"/>
                  <a:gd name="T70" fmla="*/ 38 w 88"/>
                  <a:gd name="T71" fmla="*/ 42 h 97"/>
                  <a:gd name="T72" fmla="*/ 47 w 88"/>
                  <a:gd name="T73" fmla="*/ 44 h 97"/>
                  <a:gd name="T74" fmla="*/ 52 w 88"/>
                  <a:gd name="T75" fmla="*/ 5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97">
                    <a:moveTo>
                      <a:pt x="3" y="58"/>
                    </a:moveTo>
                    <a:cubicBezTo>
                      <a:pt x="6" y="67"/>
                      <a:pt x="10" y="77"/>
                      <a:pt x="18" y="83"/>
                    </a:cubicBezTo>
                    <a:cubicBezTo>
                      <a:pt x="32" y="96"/>
                      <a:pt x="49" y="97"/>
                      <a:pt x="66" y="90"/>
                    </a:cubicBezTo>
                    <a:cubicBezTo>
                      <a:pt x="70" y="89"/>
                      <a:pt x="75" y="87"/>
                      <a:pt x="77" y="83"/>
                    </a:cubicBezTo>
                    <a:cubicBezTo>
                      <a:pt x="76" y="81"/>
                      <a:pt x="74" y="79"/>
                      <a:pt x="72" y="77"/>
                    </a:cubicBezTo>
                    <a:cubicBezTo>
                      <a:pt x="71" y="78"/>
                      <a:pt x="70" y="78"/>
                      <a:pt x="70" y="78"/>
                    </a:cubicBezTo>
                    <a:cubicBezTo>
                      <a:pt x="63" y="83"/>
                      <a:pt x="55" y="86"/>
                      <a:pt x="47" y="87"/>
                    </a:cubicBezTo>
                    <a:cubicBezTo>
                      <a:pt x="34" y="88"/>
                      <a:pt x="25" y="81"/>
                      <a:pt x="18" y="73"/>
                    </a:cubicBezTo>
                    <a:cubicBezTo>
                      <a:pt x="11" y="66"/>
                      <a:pt x="8" y="57"/>
                      <a:pt x="7" y="48"/>
                    </a:cubicBezTo>
                    <a:cubicBezTo>
                      <a:pt x="7" y="38"/>
                      <a:pt x="9" y="29"/>
                      <a:pt x="15" y="22"/>
                    </a:cubicBezTo>
                    <a:cubicBezTo>
                      <a:pt x="21" y="16"/>
                      <a:pt x="28" y="12"/>
                      <a:pt x="35" y="9"/>
                    </a:cubicBezTo>
                    <a:cubicBezTo>
                      <a:pt x="42" y="7"/>
                      <a:pt x="49" y="6"/>
                      <a:pt x="55" y="8"/>
                    </a:cubicBezTo>
                    <a:cubicBezTo>
                      <a:pt x="69" y="14"/>
                      <a:pt x="77" y="25"/>
                      <a:pt x="80" y="40"/>
                    </a:cubicBezTo>
                    <a:cubicBezTo>
                      <a:pt x="81" y="50"/>
                      <a:pt x="74" y="56"/>
                      <a:pt x="65" y="53"/>
                    </a:cubicBezTo>
                    <a:cubicBezTo>
                      <a:pt x="61" y="52"/>
                      <a:pt x="59" y="50"/>
                      <a:pt x="57" y="47"/>
                    </a:cubicBezTo>
                    <a:cubicBezTo>
                      <a:pt x="54" y="42"/>
                      <a:pt x="52" y="37"/>
                      <a:pt x="49" y="32"/>
                    </a:cubicBezTo>
                    <a:cubicBezTo>
                      <a:pt x="49" y="31"/>
                      <a:pt x="48" y="30"/>
                      <a:pt x="47" y="28"/>
                    </a:cubicBezTo>
                    <a:cubicBezTo>
                      <a:pt x="45" y="31"/>
                      <a:pt x="50" y="34"/>
                      <a:pt x="46" y="37"/>
                    </a:cubicBezTo>
                    <a:cubicBezTo>
                      <a:pt x="41" y="35"/>
                      <a:pt x="36" y="36"/>
                      <a:pt x="33" y="40"/>
                    </a:cubicBezTo>
                    <a:cubicBezTo>
                      <a:pt x="30" y="43"/>
                      <a:pt x="30" y="47"/>
                      <a:pt x="30" y="51"/>
                    </a:cubicBezTo>
                    <a:cubicBezTo>
                      <a:pt x="31" y="59"/>
                      <a:pt x="36" y="65"/>
                      <a:pt x="42" y="69"/>
                    </a:cubicBezTo>
                    <a:cubicBezTo>
                      <a:pt x="47" y="72"/>
                      <a:pt x="57" y="72"/>
                      <a:pt x="59" y="66"/>
                    </a:cubicBezTo>
                    <a:cubicBezTo>
                      <a:pt x="59" y="64"/>
                      <a:pt x="59" y="62"/>
                      <a:pt x="59" y="61"/>
                    </a:cubicBezTo>
                    <a:cubicBezTo>
                      <a:pt x="58" y="59"/>
                      <a:pt x="58" y="58"/>
                      <a:pt x="58" y="55"/>
                    </a:cubicBezTo>
                    <a:cubicBezTo>
                      <a:pt x="60" y="56"/>
                      <a:pt x="62" y="57"/>
                      <a:pt x="64" y="58"/>
                    </a:cubicBezTo>
                    <a:cubicBezTo>
                      <a:pt x="69" y="60"/>
                      <a:pt x="81" y="59"/>
                      <a:pt x="85" y="53"/>
                    </a:cubicBezTo>
                    <a:cubicBezTo>
                      <a:pt x="87" y="49"/>
                      <a:pt x="88" y="45"/>
                      <a:pt x="87" y="40"/>
                    </a:cubicBezTo>
                    <a:cubicBezTo>
                      <a:pt x="85" y="31"/>
                      <a:pt x="82" y="22"/>
                      <a:pt x="76" y="15"/>
                    </a:cubicBezTo>
                    <a:cubicBezTo>
                      <a:pt x="68" y="5"/>
                      <a:pt x="59" y="1"/>
                      <a:pt x="48" y="1"/>
                    </a:cubicBezTo>
                    <a:cubicBezTo>
                      <a:pt x="35" y="0"/>
                      <a:pt x="24" y="5"/>
                      <a:pt x="15" y="13"/>
                    </a:cubicBezTo>
                    <a:cubicBezTo>
                      <a:pt x="4" y="21"/>
                      <a:pt x="0" y="32"/>
                      <a:pt x="0" y="45"/>
                    </a:cubicBezTo>
                    <a:cubicBezTo>
                      <a:pt x="0" y="50"/>
                      <a:pt x="1" y="54"/>
                      <a:pt x="3" y="58"/>
                    </a:cubicBezTo>
                    <a:close/>
                    <a:moveTo>
                      <a:pt x="52" y="59"/>
                    </a:moveTo>
                    <a:cubicBezTo>
                      <a:pt x="52" y="61"/>
                      <a:pt x="50" y="63"/>
                      <a:pt x="46" y="65"/>
                    </a:cubicBezTo>
                    <a:cubicBezTo>
                      <a:pt x="39" y="62"/>
                      <a:pt x="36" y="57"/>
                      <a:pt x="35" y="51"/>
                    </a:cubicBezTo>
                    <a:cubicBezTo>
                      <a:pt x="34" y="47"/>
                      <a:pt x="36" y="44"/>
                      <a:pt x="38" y="42"/>
                    </a:cubicBezTo>
                    <a:cubicBezTo>
                      <a:pt x="41" y="41"/>
                      <a:pt x="45" y="41"/>
                      <a:pt x="47" y="44"/>
                    </a:cubicBezTo>
                    <a:cubicBezTo>
                      <a:pt x="52" y="48"/>
                      <a:pt x="53" y="53"/>
                      <a:pt x="52" y="59"/>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8" name="Freeform 1625"/>
              <p:cNvSpPr>
                <a:spLocks noEditPoints="1"/>
              </p:cNvSpPr>
              <p:nvPr/>
            </p:nvSpPr>
            <p:spPr bwMode="auto">
              <a:xfrm flipH="1">
                <a:off x="4529362" y="1000437"/>
                <a:ext cx="70453" cy="87675"/>
              </a:xfrm>
              <a:custGeom>
                <a:avLst/>
                <a:gdLst>
                  <a:gd name="T0" fmla="*/ 4 w 19"/>
                  <a:gd name="T1" fmla="*/ 1 h 24"/>
                  <a:gd name="T2" fmla="*/ 1 w 19"/>
                  <a:gd name="T3" fmla="*/ 10 h 24"/>
                  <a:gd name="T4" fmla="*/ 12 w 19"/>
                  <a:gd name="T5" fmla="*/ 24 h 24"/>
                  <a:gd name="T6" fmla="*/ 18 w 19"/>
                  <a:gd name="T7" fmla="*/ 18 h 24"/>
                  <a:gd name="T8" fmla="*/ 13 w 19"/>
                  <a:gd name="T9" fmla="*/ 3 h 24"/>
                  <a:gd name="T10" fmla="*/ 4 w 19"/>
                  <a:gd name="T11" fmla="*/ 1 h 24"/>
                  <a:gd name="T12" fmla="*/ 15 w 19"/>
                  <a:gd name="T13" fmla="*/ 17 h 24"/>
                  <a:gd name="T14" fmla="*/ 10 w 19"/>
                  <a:gd name="T15" fmla="*/ 19 h 24"/>
                  <a:gd name="T16" fmla="*/ 5 w 19"/>
                  <a:gd name="T17" fmla="*/ 6 h 24"/>
                  <a:gd name="T18" fmla="*/ 13 w 19"/>
                  <a:gd name="T19" fmla="*/ 7 h 24"/>
                  <a:gd name="T20" fmla="*/ 15 w 19"/>
                  <a:gd name="T21"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4">
                    <a:moveTo>
                      <a:pt x="4" y="1"/>
                    </a:moveTo>
                    <a:cubicBezTo>
                      <a:pt x="2" y="3"/>
                      <a:pt x="0" y="6"/>
                      <a:pt x="1" y="10"/>
                    </a:cubicBezTo>
                    <a:cubicBezTo>
                      <a:pt x="2" y="16"/>
                      <a:pt x="5" y="21"/>
                      <a:pt x="12" y="24"/>
                    </a:cubicBezTo>
                    <a:cubicBezTo>
                      <a:pt x="16" y="22"/>
                      <a:pt x="18" y="20"/>
                      <a:pt x="18" y="18"/>
                    </a:cubicBezTo>
                    <a:cubicBezTo>
                      <a:pt x="19" y="12"/>
                      <a:pt x="18" y="7"/>
                      <a:pt x="13" y="3"/>
                    </a:cubicBezTo>
                    <a:cubicBezTo>
                      <a:pt x="11" y="0"/>
                      <a:pt x="7" y="0"/>
                      <a:pt x="4" y="1"/>
                    </a:cubicBezTo>
                    <a:close/>
                    <a:moveTo>
                      <a:pt x="15" y="17"/>
                    </a:moveTo>
                    <a:cubicBezTo>
                      <a:pt x="14" y="19"/>
                      <a:pt x="12" y="20"/>
                      <a:pt x="10" y="19"/>
                    </a:cubicBezTo>
                    <a:cubicBezTo>
                      <a:pt x="6" y="16"/>
                      <a:pt x="4" y="10"/>
                      <a:pt x="5" y="6"/>
                    </a:cubicBezTo>
                    <a:cubicBezTo>
                      <a:pt x="9" y="4"/>
                      <a:pt x="11" y="5"/>
                      <a:pt x="13" y="7"/>
                    </a:cubicBezTo>
                    <a:cubicBezTo>
                      <a:pt x="15" y="10"/>
                      <a:pt x="16" y="15"/>
                      <a:pt x="15" y="1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9" name="Freeform 1626"/>
              <p:cNvSpPr>
                <a:spLocks noEditPoints="1"/>
              </p:cNvSpPr>
              <p:nvPr/>
            </p:nvSpPr>
            <p:spPr bwMode="auto">
              <a:xfrm flipH="1">
                <a:off x="3270597" y="1521791"/>
                <a:ext cx="377316" cy="352266"/>
              </a:xfrm>
              <a:custGeom>
                <a:avLst/>
                <a:gdLst>
                  <a:gd name="T0" fmla="*/ 79 w 102"/>
                  <a:gd name="T1" fmla="*/ 87 h 95"/>
                  <a:gd name="T2" fmla="*/ 94 w 102"/>
                  <a:gd name="T3" fmla="*/ 72 h 95"/>
                  <a:gd name="T4" fmla="*/ 102 w 102"/>
                  <a:gd name="T5" fmla="*/ 45 h 95"/>
                  <a:gd name="T6" fmla="*/ 94 w 102"/>
                  <a:gd name="T7" fmla="*/ 23 h 95"/>
                  <a:gd name="T8" fmla="*/ 75 w 102"/>
                  <a:gd name="T9" fmla="*/ 10 h 95"/>
                  <a:gd name="T10" fmla="*/ 69 w 102"/>
                  <a:gd name="T11" fmla="*/ 30 h 95"/>
                  <a:gd name="T12" fmla="*/ 71 w 102"/>
                  <a:gd name="T13" fmla="*/ 32 h 95"/>
                  <a:gd name="T14" fmla="*/ 74 w 102"/>
                  <a:gd name="T15" fmla="*/ 56 h 95"/>
                  <a:gd name="T16" fmla="*/ 48 w 102"/>
                  <a:gd name="T17" fmla="*/ 71 h 95"/>
                  <a:gd name="T18" fmla="*/ 30 w 102"/>
                  <a:gd name="T19" fmla="*/ 64 h 95"/>
                  <a:gd name="T20" fmla="*/ 26 w 102"/>
                  <a:gd name="T21" fmla="*/ 34 h 95"/>
                  <a:gd name="T22" fmla="*/ 40 w 102"/>
                  <a:gd name="T23" fmla="*/ 23 h 95"/>
                  <a:gd name="T24" fmla="*/ 46 w 102"/>
                  <a:gd name="T25" fmla="*/ 22 h 95"/>
                  <a:gd name="T26" fmla="*/ 51 w 102"/>
                  <a:gd name="T27" fmla="*/ 2 h 95"/>
                  <a:gd name="T28" fmla="*/ 33 w 102"/>
                  <a:gd name="T29" fmla="*/ 1 h 95"/>
                  <a:gd name="T30" fmla="*/ 7 w 102"/>
                  <a:gd name="T31" fmla="*/ 17 h 95"/>
                  <a:gd name="T32" fmla="*/ 4 w 102"/>
                  <a:gd name="T33" fmla="*/ 56 h 95"/>
                  <a:gd name="T34" fmla="*/ 19 w 102"/>
                  <a:gd name="T35" fmla="*/ 80 h 95"/>
                  <a:gd name="T36" fmla="*/ 40 w 102"/>
                  <a:gd name="T37" fmla="*/ 91 h 95"/>
                  <a:gd name="T38" fmla="*/ 79 w 102"/>
                  <a:gd name="T39" fmla="*/ 87 h 95"/>
                  <a:gd name="T40" fmla="*/ 14 w 102"/>
                  <a:gd name="T41" fmla="*/ 70 h 95"/>
                  <a:gd name="T42" fmla="*/ 16 w 102"/>
                  <a:gd name="T43" fmla="*/ 13 h 95"/>
                  <a:gd name="T44" fmla="*/ 44 w 102"/>
                  <a:gd name="T45" fmla="*/ 5 h 95"/>
                  <a:gd name="T46" fmla="*/ 45 w 102"/>
                  <a:gd name="T47" fmla="*/ 6 h 95"/>
                  <a:gd name="T48" fmla="*/ 47 w 102"/>
                  <a:gd name="T49" fmla="*/ 7 h 95"/>
                  <a:gd name="T50" fmla="*/ 45 w 102"/>
                  <a:gd name="T51" fmla="*/ 14 h 95"/>
                  <a:gd name="T52" fmla="*/ 36 w 102"/>
                  <a:gd name="T53" fmla="*/ 16 h 95"/>
                  <a:gd name="T54" fmla="*/ 24 w 102"/>
                  <a:gd name="T55" fmla="*/ 24 h 95"/>
                  <a:gd name="T56" fmla="*/ 19 w 102"/>
                  <a:gd name="T57" fmla="*/ 53 h 95"/>
                  <a:gd name="T58" fmla="*/ 30 w 102"/>
                  <a:gd name="T59" fmla="*/ 68 h 95"/>
                  <a:gd name="T60" fmla="*/ 52 w 102"/>
                  <a:gd name="T61" fmla="*/ 75 h 95"/>
                  <a:gd name="T62" fmla="*/ 66 w 102"/>
                  <a:gd name="T63" fmla="*/ 70 h 95"/>
                  <a:gd name="T64" fmla="*/ 81 w 102"/>
                  <a:gd name="T65" fmla="*/ 39 h 95"/>
                  <a:gd name="T66" fmla="*/ 76 w 102"/>
                  <a:gd name="T67" fmla="*/ 29 h 95"/>
                  <a:gd name="T68" fmla="*/ 73 w 102"/>
                  <a:gd name="T69" fmla="*/ 26 h 95"/>
                  <a:gd name="T70" fmla="*/ 78 w 102"/>
                  <a:gd name="T71" fmla="*/ 14 h 95"/>
                  <a:gd name="T72" fmla="*/ 83 w 102"/>
                  <a:gd name="T73" fmla="*/ 17 h 95"/>
                  <a:gd name="T74" fmla="*/ 97 w 102"/>
                  <a:gd name="T75" fmla="*/ 53 h 95"/>
                  <a:gd name="T76" fmla="*/ 84 w 102"/>
                  <a:gd name="T77" fmla="*/ 79 h 95"/>
                  <a:gd name="T78" fmla="*/ 63 w 102"/>
                  <a:gd name="T79" fmla="*/ 89 h 95"/>
                  <a:gd name="T80" fmla="*/ 36 w 102"/>
                  <a:gd name="T81" fmla="*/ 86 h 95"/>
                  <a:gd name="T82" fmla="*/ 14 w 102"/>
                  <a:gd name="T83" fmla="*/ 7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95">
                    <a:moveTo>
                      <a:pt x="79" y="87"/>
                    </a:moveTo>
                    <a:cubicBezTo>
                      <a:pt x="85" y="84"/>
                      <a:pt x="90" y="78"/>
                      <a:pt x="94" y="72"/>
                    </a:cubicBezTo>
                    <a:cubicBezTo>
                      <a:pt x="99" y="64"/>
                      <a:pt x="102" y="55"/>
                      <a:pt x="102" y="45"/>
                    </a:cubicBezTo>
                    <a:cubicBezTo>
                      <a:pt x="102" y="37"/>
                      <a:pt x="98" y="30"/>
                      <a:pt x="94" y="23"/>
                    </a:cubicBezTo>
                    <a:cubicBezTo>
                      <a:pt x="90" y="16"/>
                      <a:pt x="84" y="11"/>
                      <a:pt x="75" y="10"/>
                    </a:cubicBezTo>
                    <a:cubicBezTo>
                      <a:pt x="74" y="17"/>
                      <a:pt x="69" y="23"/>
                      <a:pt x="69" y="30"/>
                    </a:cubicBezTo>
                    <a:cubicBezTo>
                      <a:pt x="70" y="31"/>
                      <a:pt x="71" y="32"/>
                      <a:pt x="71" y="32"/>
                    </a:cubicBezTo>
                    <a:cubicBezTo>
                      <a:pt x="77" y="38"/>
                      <a:pt x="79" y="49"/>
                      <a:pt x="74" y="56"/>
                    </a:cubicBezTo>
                    <a:cubicBezTo>
                      <a:pt x="68" y="66"/>
                      <a:pt x="60" y="71"/>
                      <a:pt x="48" y="71"/>
                    </a:cubicBezTo>
                    <a:cubicBezTo>
                      <a:pt x="41" y="70"/>
                      <a:pt x="35" y="69"/>
                      <a:pt x="30" y="64"/>
                    </a:cubicBezTo>
                    <a:cubicBezTo>
                      <a:pt x="22" y="55"/>
                      <a:pt x="21" y="44"/>
                      <a:pt x="26" y="34"/>
                    </a:cubicBezTo>
                    <a:cubicBezTo>
                      <a:pt x="29" y="28"/>
                      <a:pt x="34" y="24"/>
                      <a:pt x="40" y="23"/>
                    </a:cubicBezTo>
                    <a:cubicBezTo>
                      <a:pt x="42" y="22"/>
                      <a:pt x="44" y="22"/>
                      <a:pt x="46" y="22"/>
                    </a:cubicBezTo>
                    <a:cubicBezTo>
                      <a:pt x="48" y="15"/>
                      <a:pt x="51" y="9"/>
                      <a:pt x="51" y="2"/>
                    </a:cubicBezTo>
                    <a:cubicBezTo>
                      <a:pt x="45" y="1"/>
                      <a:pt x="39" y="0"/>
                      <a:pt x="33" y="1"/>
                    </a:cubicBezTo>
                    <a:cubicBezTo>
                      <a:pt x="22" y="2"/>
                      <a:pt x="13" y="7"/>
                      <a:pt x="7" y="17"/>
                    </a:cubicBezTo>
                    <a:cubicBezTo>
                      <a:pt x="0" y="29"/>
                      <a:pt x="0" y="42"/>
                      <a:pt x="4" y="56"/>
                    </a:cubicBezTo>
                    <a:cubicBezTo>
                      <a:pt x="7" y="65"/>
                      <a:pt x="11" y="73"/>
                      <a:pt x="19" y="80"/>
                    </a:cubicBezTo>
                    <a:cubicBezTo>
                      <a:pt x="25" y="85"/>
                      <a:pt x="32" y="88"/>
                      <a:pt x="40" y="91"/>
                    </a:cubicBezTo>
                    <a:cubicBezTo>
                      <a:pt x="53" y="95"/>
                      <a:pt x="66" y="94"/>
                      <a:pt x="79" y="87"/>
                    </a:cubicBezTo>
                    <a:close/>
                    <a:moveTo>
                      <a:pt x="14" y="70"/>
                    </a:moveTo>
                    <a:cubicBezTo>
                      <a:pt x="2" y="51"/>
                      <a:pt x="0" y="31"/>
                      <a:pt x="16" y="13"/>
                    </a:cubicBezTo>
                    <a:cubicBezTo>
                      <a:pt x="24" y="5"/>
                      <a:pt x="33" y="2"/>
                      <a:pt x="44" y="5"/>
                    </a:cubicBezTo>
                    <a:cubicBezTo>
                      <a:pt x="44" y="5"/>
                      <a:pt x="45" y="6"/>
                      <a:pt x="45" y="6"/>
                    </a:cubicBezTo>
                    <a:cubicBezTo>
                      <a:pt x="45" y="6"/>
                      <a:pt x="46" y="6"/>
                      <a:pt x="47" y="7"/>
                    </a:cubicBezTo>
                    <a:cubicBezTo>
                      <a:pt x="46" y="9"/>
                      <a:pt x="45" y="12"/>
                      <a:pt x="45" y="14"/>
                    </a:cubicBezTo>
                    <a:cubicBezTo>
                      <a:pt x="41" y="15"/>
                      <a:pt x="38" y="16"/>
                      <a:pt x="36" y="16"/>
                    </a:cubicBezTo>
                    <a:cubicBezTo>
                      <a:pt x="30" y="17"/>
                      <a:pt x="27" y="20"/>
                      <a:pt x="24" y="24"/>
                    </a:cubicBezTo>
                    <a:cubicBezTo>
                      <a:pt x="20" y="33"/>
                      <a:pt x="17" y="43"/>
                      <a:pt x="19" y="53"/>
                    </a:cubicBezTo>
                    <a:cubicBezTo>
                      <a:pt x="20" y="59"/>
                      <a:pt x="24" y="64"/>
                      <a:pt x="30" y="68"/>
                    </a:cubicBezTo>
                    <a:cubicBezTo>
                      <a:pt x="36" y="73"/>
                      <a:pt x="44" y="75"/>
                      <a:pt x="52" y="75"/>
                    </a:cubicBezTo>
                    <a:cubicBezTo>
                      <a:pt x="56" y="74"/>
                      <a:pt x="61" y="73"/>
                      <a:pt x="66" y="70"/>
                    </a:cubicBezTo>
                    <a:cubicBezTo>
                      <a:pt x="75" y="65"/>
                      <a:pt x="84" y="51"/>
                      <a:pt x="81" y="39"/>
                    </a:cubicBezTo>
                    <a:cubicBezTo>
                      <a:pt x="80" y="35"/>
                      <a:pt x="78" y="32"/>
                      <a:pt x="76" y="29"/>
                    </a:cubicBezTo>
                    <a:cubicBezTo>
                      <a:pt x="75" y="28"/>
                      <a:pt x="74" y="27"/>
                      <a:pt x="73" y="26"/>
                    </a:cubicBezTo>
                    <a:cubicBezTo>
                      <a:pt x="75" y="22"/>
                      <a:pt x="76" y="19"/>
                      <a:pt x="78" y="14"/>
                    </a:cubicBezTo>
                    <a:cubicBezTo>
                      <a:pt x="80" y="15"/>
                      <a:pt x="82" y="16"/>
                      <a:pt x="83" y="17"/>
                    </a:cubicBezTo>
                    <a:cubicBezTo>
                      <a:pt x="96" y="26"/>
                      <a:pt x="98" y="39"/>
                      <a:pt x="97" y="53"/>
                    </a:cubicBezTo>
                    <a:cubicBezTo>
                      <a:pt x="95" y="63"/>
                      <a:pt x="91" y="72"/>
                      <a:pt x="84" y="79"/>
                    </a:cubicBezTo>
                    <a:cubicBezTo>
                      <a:pt x="78" y="85"/>
                      <a:pt x="71" y="88"/>
                      <a:pt x="63" y="89"/>
                    </a:cubicBezTo>
                    <a:cubicBezTo>
                      <a:pt x="54" y="90"/>
                      <a:pt x="45" y="89"/>
                      <a:pt x="36" y="86"/>
                    </a:cubicBezTo>
                    <a:cubicBezTo>
                      <a:pt x="27" y="83"/>
                      <a:pt x="19" y="77"/>
                      <a:pt x="14" y="7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0" name="Freeform 1627"/>
              <p:cNvSpPr>
                <a:spLocks noEditPoints="1"/>
              </p:cNvSpPr>
              <p:nvPr/>
            </p:nvSpPr>
            <p:spPr bwMode="auto">
              <a:xfrm flipH="1">
                <a:off x="3373929" y="1499872"/>
                <a:ext cx="114291" cy="189441"/>
              </a:xfrm>
              <a:custGeom>
                <a:avLst/>
                <a:gdLst>
                  <a:gd name="T0" fmla="*/ 2 w 31"/>
                  <a:gd name="T1" fmla="*/ 47 h 51"/>
                  <a:gd name="T2" fmla="*/ 13 w 31"/>
                  <a:gd name="T3" fmla="*/ 50 h 51"/>
                  <a:gd name="T4" fmla="*/ 31 w 31"/>
                  <a:gd name="T5" fmla="*/ 6 h 51"/>
                  <a:gd name="T6" fmla="*/ 16 w 31"/>
                  <a:gd name="T7" fmla="*/ 3 h 51"/>
                  <a:gd name="T8" fmla="*/ 12 w 31"/>
                  <a:gd name="T9" fmla="*/ 13 h 51"/>
                  <a:gd name="T10" fmla="*/ 1 w 31"/>
                  <a:gd name="T11" fmla="*/ 43 h 51"/>
                  <a:gd name="T12" fmla="*/ 2 w 31"/>
                  <a:gd name="T13" fmla="*/ 47 h 51"/>
                  <a:gd name="T14" fmla="*/ 18 w 31"/>
                  <a:gd name="T15" fmla="*/ 7 h 51"/>
                  <a:gd name="T16" fmla="*/ 25 w 31"/>
                  <a:gd name="T17" fmla="*/ 10 h 51"/>
                  <a:gd name="T18" fmla="*/ 11 w 31"/>
                  <a:gd name="T19" fmla="*/ 47 h 51"/>
                  <a:gd name="T20" fmla="*/ 5 w 31"/>
                  <a:gd name="T21" fmla="*/ 45 h 51"/>
                  <a:gd name="T22" fmla="*/ 18 w 31"/>
                  <a:gd name="T23"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51">
                    <a:moveTo>
                      <a:pt x="2" y="47"/>
                    </a:moveTo>
                    <a:cubicBezTo>
                      <a:pt x="5" y="49"/>
                      <a:pt x="9" y="51"/>
                      <a:pt x="13" y="50"/>
                    </a:cubicBezTo>
                    <a:cubicBezTo>
                      <a:pt x="19" y="36"/>
                      <a:pt x="25" y="21"/>
                      <a:pt x="31" y="6"/>
                    </a:cubicBezTo>
                    <a:cubicBezTo>
                      <a:pt x="25" y="6"/>
                      <a:pt x="21" y="0"/>
                      <a:pt x="16" y="3"/>
                    </a:cubicBezTo>
                    <a:cubicBezTo>
                      <a:pt x="15" y="7"/>
                      <a:pt x="13" y="10"/>
                      <a:pt x="12" y="13"/>
                    </a:cubicBezTo>
                    <a:cubicBezTo>
                      <a:pt x="8" y="23"/>
                      <a:pt x="4" y="33"/>
                      <a:pt x="1" y="43"/>
                    </a:cubicBezTo>
                    <a:cubicBezTo>
                      <a:pt x="0" y="44"/>
                      <a:pt x="1" y="46"/>
                      <a:pt x="2" y="47"/>
                    </a:cubicBezTo>
                    <a:close/>
                    <a:moveTo>
                      <a:pt x="18" y="7"/>
                    </a:moveTo>
                    <a:cubicBezTo>
                      <a:pt x="20" y="8"/>
                      <a:pt x="22" y="9"/>
                      <a:pt x="25" y="10"/>
                    </a:cubicBezTo>
                    <a:cubicBezTo>
                      <a:pt x="21" y="23"/>
                      <a:pt x="17" y="35"/>
                      <a:pt x="11" y="47"/>
                    </a:cubicBezTo>
                    <a:cubicBezTo>
                      <a:pt x="9" y="46"/>
                      <a:pt x="7" y="46"/>
                      <a:pt x="5" y="45"/>
                    </a:cubicBezTo>
                    <a:cubicBezTo>
                      <a:pt x="9" y="32"/>
                      <a:pt x="13" y="20"/>
                      <a:pt x="18" y="7"/>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1" name="Freeform 1628"/>
              <p:cNvSpPr/>
              <p:nvPr/>
            </p:nvSpPr>
            <p:spPr bwMode="auto">
              <a:xfrm flipH="1">
                <a:off x="3284688" y="1529619"/>
                <a:ext cx="363226" cy="325651"/>
              </a:xfrm>
              <a:custGeom>
                <a:avLst/>
                <a:gdLst>
                  <a:gd name="T0" fmla="*/ 63 w 98"/>
                  <a:gd name="T1" fmla="*/ 87 h 88"/>
                  <a:gd name="T2" fmla="*/ 84 w 98"/>
                  <a:gd name="T3" fmla="*/ 77 h 88"/>
                  <a:gd name="T4" fmla="*/ 97 w 98"/>
                  <a:gd name="T5" fmla="*/ 51 h 88"/>
                  <a:gd name="T6" fmla="*/ 83 w 98"/>
                  <a:gd name="T7" fmla="*/ 15 h 88"/>
                  <a:gd name="T8" fmla="*/ 78 w 98"/>
                  <a:gd name="T9" fmla="*/ 12 h 88"/>
                  <a:gd name="T10" fmla="*/ 73 w 98"/>
                  <a:gd name="T11" fmla="*/ 24 h 88"/>
                  <a:gd name="T12" fmla="*/ 76 w 98"/>
                  <a:gd name="T13" fmla="*/ 27 h 88"/>
                  <a:gd name="T14" fmla="*/ 81 w 98"/>
                  <a:gd name="T15" fmla="*/ 37 h 88"/>
                  <a:gd name="T16" fmla="*/ 66 w 98"/>
                  <a:gd name="T17" fmla="*/ 68 h 88"/>
                  <a:gd name="T18" fmla="*/ 52 w 98"/>
                  <a:gd name="T19" fmla="*/ 73 h 88"/>
                  <a:gd name="T20" fmla="*/ 30 w 98"/>
                  <a:gd name="T21" fmla="*/ 66 h 88"/>
                  <a:gd name="T22" fmla="*/ 19 w 98"/>
                  <a:gd name="T23" fmla="*/ 51 h 88"/>
                  <a:gd name="T24" fmla="*/ 24 w 98"/>
                  <a:gd name="T25" fmla="*/ 22 h 88"/>
                  <a:gd name="T26" fmla="*/ 36 w 98"/>
                  <a:gd name="T27" fmla="*/ 14 h 88"/>
                  <a:gd name="T28" fmla="*/ 45 w 98"/>
                  <a:gd name="T29" fmla="*/ 12 h 88"/>
                  <a:gd name="T30" fmla="*/ 47 w 98"/>
                  <a:gd name="T31" fmla="*/ 5 h 88"/>
                  <a:gd name="T32" fmla="*/ 45 w 98"/>
                  <a:gd name="T33" fmla="*/ 4 h 88"/>
                  <a:gd name="T34" fmla="*/ 44 w 98"/>
                  <a:gd name="T35" fmla="*/ 3 h 88"/>
                  <a:gd name="T36" fmla="*/ 16 w 98"/>
                  <a:gd name="T37" fmla="*/ 11 h 88"/>
                  <a:gd name="T38" fmla="*/ 14 w 98"/>
                  <a:gd name="T39" fmla="*/ 68 h 88"/>
                  <a:gd name="T40" fmla="*/ 36 w 98"/>
                  <a:gd name="T41" fmla="*/ 84 h 88"/>
                  <a:gd name="T42" fmla="*/ 63 w 98"/>
                  <a:gd name="T43"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8" h="88">
                    <a:moveTo>
                      <a:pt x="63" y="87"/>
                    </a:moveTo>
                    <a:cubicBezTo>
                      <a:pt x="71" y="86"/>
                      <a:pt x="78" y="83"/>
                      <a:pt x="84" y="77"/>
                    </a:cubicBezTo>
                    <a:cubicBezTo>
                      <a:pt x="91" y="70"/>
                      <a:pt x="95" y="61"/>
                      <a:pt x="97" y="51"/>
                    </a:cubicBezTo>
                    <a:cubicBezTo>
                      <a:pt x="98" y="37"/>
                      <a:pt x="96" y="24"/>
                      <a:pt x="83" y="15"/>
                    </a:cubicBezTo>
                    <a:cubicBezTo>
                      <a:pt x="82" y="14"/>
                      <a:pt x="80" y="13"/>
                      <a:pt x="78" y="12"/>
                    </a:cubicBezTo>
                    <a:cubicBezTo>
                      <a:pt x="76" y="17"/>
                      <a:pt x="75" y="20"/>
                      <a:pt x="73" y="24"/>
                    </a:cubicBezTo>
                    <a:cubicBezTo>
                      <a:pt x="74" y="25"/>
                      <a:pt x="75" y="26"/>
                      <a:pt x="76" y="27"/>
                    </a:cubicBezTo>
                    <a:cubicBezTo>
                      <a:pt x="78" y="30"/>
                      <a:pt x="80" y="33"/>
                      <a:pt x="81" y="37"/>
                    </a:cubicBezTo>
                    <a:cubicBezTo>
                      <a:pt x="84" y="49"/>
                      <a:pt x="75" y="63"/>
                      <a:pt x="66" y="68"/>
                    </a:cubicBezTo>
                    <a:cubicBezTo>
                      <a:pt x="61" y="71"/>
                      <a:pt x="56" y="72"/>
                      <a:pt x="52" y="73"/>
                    </a:cubicBezTo>
                    <a:cubicBezTo>
                      <a:pt x="44" y="73"/>
                      <a:pt x="36" y="71"/>
                      <a:pt x="30" y="66"/>
                    </a:cubicBezTo>
                    <a:cubicBezTo>
                      <a:pt x="24" y="62"/>
                      <a:pt x="20" y="57"/>
                      <a:pt x="19" y="51"/>
                    </a:cubicBezTo>
                    <a:cubicBezTo>
                      <a:pt x="17" y="41"/>
                      <a:pt x="20" y="31"/>
                      <a:pt x="24" y="22"/>
                    </a:cubicBezTo>
                    <a:cubicBezTo>
                      <a:pt x="27" y="18"/>
                      <a:pt x="30" y="15"/>
                      <a:pt x="36" y="14"/>
                    </a:cubicBezTo>
                    <a:cubicBezTo>
                      <a:pt x="38" y="14"/>
                      <a:pt x="41" y="13"/>
                      <a:pt x="45" y="12"/>
                    </a:cubicBezTo>
                    <a:cubicBezTo>
                      <a:pt x="45" y="10"/>
                      <a:pt x="46" y="7"/>
                      <a:pt x="47" y="5"/>
                    </a:cubicBezTo>
                    <a:cubicBezTo>
                      <a:pt x="46" y="4"/>
                      <a:pt x="45" y="4"/>
                      <a:pt x="45" y="4"/>
                    </a:cubicBezTo>
                    <a:cubicBezTo>
                      <a:pt x="45" y="4"/>
                      <a:pt x="44" y="3"/>
                      <a:pt x="44" y="3"/>
                    </a:cubicBezTo>
                    <a:cubicBezTo>
                      <a:pt x="33" y="0"/>
                      <a:pt x="24" y="3"/>
                      <a:pt x="16" y="11"/>
                    </a:cubicBezTo>
                    <a:cubicBezTo>
                      <a:pt x="0" y="29"/>
                      <a:pt x="2" y="49"/>
                      <a:pt x="14" y="68"/>
                    </a:cubicBezTo>
                    <a:cubicBezTo>
                      <a:pt x="19" y="75"/>
                      <a:pt x="27" y="81"/>
                      <a:pt x="36" y="84"/>
                    </a:cubicBezTo>
                    <a:cubicBezTo>
                      <a:pt x="45" y="87"/>
                      <a:pt x="54" y="88"/>
                      <a:pt x="63" y="87"/>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2" name="Freeform 1629"/>
              <p:cNvSpPr/>
              <p:nvPr/>
            </p:nvSpPr>
            <p:spPr bwMode="auto">
              <a:xfrm flipH="1">
                <a:off x="3395848" y="1526488"/>
                <a:ext cx="73585" cy="147169"/>
              </a:xfrm>
              <a:custGeom>
                <a:avLst/>
                <a:gdLst>
                  <a:gd name="T0" fmla="*/ 20 w 20"/>
                  <a:gd name="T1" fmla="*/ 3 h 40"/>
                  <a:gd name="T2" fmla="*/ 13 w 20"/>
                  <a:gd name="T3" fmla="*/ 0 h 40"/>
                  <a:gd name="T4" fmla="*/ 0 w 20"/>
                  <a:gd name="T5" fmla="*/ 38 h 40"/>
                  <a:gd name="T6" fmla="*/ 6 w 20"/>
                  <a:gd name="T7" fmla="*/ 40 h 40"/>
                  <a:gd name="T8" fmla="*/ 20 w 20"/>
                  <a:gd name="T9" fmla="*/ 3 h 40"/>
                </a:gdLst>
                <a:ahLst/>
                <a:cxnLst>
                  <a:cxn ang="0">
                    <a:pos x="T0" y="T1"/>
                  </a:cxn>
                  <a:cxn ang="0">
                    <a:pos x="T2" y="T3"/>
                  </a:cxn>
                  <a:cxn ang="0">
                    <a:pos x="T4" y="T5"/>
                  </a:cxn>
                  <a:cxn ang="0">
                    <a:pos x="T6" y="T7"/>
                  </a:cxn>
                  <a:cxn ang="0">
                    <a:pos x="T8" y="T9"/>
                  </a:cxn>
                </a:cxnLst>
                <a:rect l="0" t="0" r="r" b="b"/>
                <a:pathLst>
                  <a:path w="20" h="40">
                    <a:moveTo>
                      <a:pt x="20" y="3"/>
                    </a:moveTo>
                    <a:cubicBezTo>
                      <a:pt x="17" y="2"/>
                      <a:pt x="15" y="1"/>
                      <a:pt x="13" y="0"/>
                    </a:cubicBezTo>
                    <a:cubicBezTo>
                      <a:pt x="8" y="13"/>
                      <a:pt x="4" y="25"/>
                      <a:pt x="0" y="38"/>
                    </a:cubicBezTo>
                    <a:cubicBezTo>
                      <a:pt x="2" y="39"/>
                      <a:pt x="4" y="39"/>
                      <a:pt x="6" y="40"/>
                    </a:cubicBezTo>
                    <a:cubicBezTo>
                      <a:pt x="12" y="28"/>
                      <a:pt x="16" y="16"/>
                      <a:pt x="20" y="3"/>
                    </a:cubicBezTo>
                    <a:close/>
                  </a:path>
                </a:pathLst>
              </a:custGeom>
              <a:solidFill>
                <a:srgbClr val="D4D4D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3" name="Freeform 1630"/>
              <p:cNvSpPr/>
              <p:nvPr/>
            </p:nvSpPr>
            <p:spPr bwMode="auto">
              <a:xfrm flipH="1">
                <a:off x="1933551" y="439942"/>
                <a:ext cx="6263" cy="7828"/>
              </a:xfrm>
              <a:custGeom>
                <a:avLst/>
                <a:gdLst>
                  <a:gd name="T0" fmla="*/ 0 w 2"/>
                  <a:gd name="T1" fmla="*/ 0 h 2"/>
                  <a:gd name="T2" fmla="*/ 2 w 2"/>
                  <a:gd name="T3" fmla="*/ 2 h 2"/>
                  <a:gd name="T4" fmla="*/ 2 w 2"/>
                  <a:gd name="T5" fmla="*/ 2 h 2"/>
                  <a:gd name="T6" fmla="*/ 1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1"/>
                      <a:pt x="1" y="1"/>
                      <a:pt x="2" y="2"/>
                    </a:cubicBezTo>
                    <a:cubicBezTo>
                      <a:pt x="2" y="2"/>
                      <a:pt x="2" y="2"/>
                      <a:pt x="2" y="2"/>
                    </a:cubicBezTo>
                    <a:cubicBezTo>
                      <a:pt x="2" y="1"/>
                      <a:pt x="1" y="1"/>
                      <a:pt x="1" y="0"/>
                    </a:cubicBezTo>
                    <a:lnTo>
                      <a:pt x="0" y="0"/>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4" name="Freeform 1631"/>
              <p:cNvSpPr/>
              <p:nvPr/>
            </p:nvSpPr>
            <p:spPr bwMode="auto">
              <a:xfrm flipH="1">
                <a:off x="1917895" y="388276"/>
                <a:ext cx="4697" cy="4697"/>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0" y="0"/>
                    </a:cubicBezTo>
                    <a:cubicBezTo>
                      <a:pt x="0" y="0"/>
                      <a:pt x="0" y="0"/>
                      <a:pt x="0" y="0"/>
                    </a:cubicBezTo>
                    <a:cubicBezTo>
                      <a:pt x="0" y="0"/>
                      <a:pt x="1" y="1"/>
                      <a:pt x="1" y="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5" name="Freeform 1632"/>
              <p:cNvSpPr/>
              <p:nvPr/>
            </p:nvSpPr>
            <p:spPr bwMode="auto">
              <a:xfrm flipH="1">
                <a:off x="1952338" y="422720"/>
                <a:ext cx="6263" cy="6263"/>
              </a:xfrm>
              <a:custGeom>
                <a:avLst/>
                <a:gdLst>
                  <a:gd name="T0" fmla="*/ 2 w 2"/>
                  <a:gd name="T1" fmla="*/ 1 h 2"/>
                  <a:gd name="T2" fmla="*/ 1 w 2"/>
                  <a:gd name="T3" fmla="*/ 0 h 2"/>
                  <a:gd name="T4" fmla="*/ 0 w 2"/>
                  <a:gd name="T5" fmla="*/ 0 h 2"/>
                  <a:gd name="T6" fmla="*/ 0 w 2"/>
                  <a:gd name="T7" fmla="*/ 1 h 2"/>
                  <a:gd name="T8" fmla="*/ 1 w 2"/>
                  <a:gd name="T9" fmla="*/ 2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2" y="0"/>
                      <a:pt x="1" y="0"/>
                      <a:pt x="1" y="0"/>
                    </a:cubicBezTo>
                    <a:cubicBezTo>
                      <a:pt x="0" y="0"/>
                      <a:pt x="0" y="0"/>
                      <a:pt x="0" y="0"/>
                    </a:cubicBezTo>
                    <a:cubicBezTo>
                      <a:pt x="0" y="1"/>
                      <a:pt x="0" y="1"/>
                      <a:pt x="0" y="1"/>
                    </a:cubicBezTo>
                    <a:cubicBezTo>
                      <a:pt x="0" y="1"/>
                      <a:pt x="1" y="1"/>
                      <a:pt x="1" y="2"/>
                    </a:cubicBezTo>
                    <a:lnTo>
                      <a:pt x="2" y="1"/>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6" name="Freeform 1633"/>
              <p:cNvSpPr/>
              <p:nvPr/>
            </p:nvSpPr>
            <p:spPr bwMode="auto">
              <a:xfrm flipH="1">
                <a:off x="1863098" y="333479"/>
                <a:ext cx="73585" cy="114291"/>
              </a:xfrm>
              <a:custGeom>
                <a:avLst/>
                <a:gdLst>
                  <a:gd name="T0" fmla="*/ 7 w 20"/>
                  <a:gd name="T1" fmla="*/ 15 h 31"/>
                  <a:gd name="T2" fmla="*/ 10 w 20"/>
                  <a:gd name="T3" fmla="*/ 12 h 31"/>
                  <a:gd name="T4" fmla="*/ 11 w 20"/>
                  <a:gd name="T5" fmla="*/ 12 h 31"/>
                  <a:gd name="T6" fmla="*/ 12 w 20"/>
                  <a:gd name="T7" fmla="*/ 14 h 31"/>
                  <a:gd name="T8" fmla="*/ 11 w 20"/>
                  <a:gd name="T9" fmla="*/ 19 h 31"/>
                  <a:gd name="T10" fmla="*/ 4 w 20"/>
                  <a:gd name="T11" fmla="*/ 25 h 31"/>
                  <a:gd name="T12" fmla="*/ 0 w 20"/>
                  <a:gd name="T13" fmla="*/ 29 h 31"/>
                  <a:gd name="T14" fmla="*/ 1 w 20"/>
                  <a:gd name="T15" fmla="*/ 31 h 31"/>
                  <a:gd name="T16" fmla="*/ 4 w 20"/>
                  <a:gd name="T17" fmla="*/ 27 h 31"/>
                  <a:gd name="T18" fmla="*/ 12 w 20"/>
                  <a:gd name="T19" fmla="*/ 20 h 31"/>
                  <a:gd name="T20" fmla="*/ 15 w 20"/>
                  <a:gd name="T21" fmla="*/ 13 h 31"/>
                  <a:gd name="T22" fmla="*/ 13 w 20"/>
                  <a:gd name="T23" fmla="*/ 11 h 31"/>
                  <a:gd name="T24" fmla="*/ 12 w 20"/>
                  <a:gd name="T25" fmla="*/ 9 h 31"/>
                  <a:gd name="T26" fmla="*/ 17 w 20"/>
                  <a:gd name="T27" fmla="*/ 4 h 31"/>
                  <a:gd name="T28" fmla="*/ 18 w 20"/>
                  <a:gd name="T29" fmla="*/ 3 h 31"/>
                  <a:gd name="T30" fmla="*/ 19 w 20"/>
                  <a:gd name="T31" fmla="*/ 1 h 31"/>
                  <a:gd name="T32" fmla="*/ 20 w 20"/>
                  <a:gd name="T33" fmla="*/ 1 h 31"/>
                  <a:gd name="T34" fmla="*/ 19 w 20"/>
                  <a:gd name="T35" fmla="*/ 0 h 31"/>
                  <a:gd name="T36" fmla="*/ 18 w 20"/>
                  <a:gd name="T37" fmla="*/ 0 h 31"/>
                  <a:gd name="T38" fmla="*/ 16 w 20"/>
                  <a:gd name="T39" fmla="*/ 2 h 31"/>
                  <a:gd name="T40" fmla="*/ 13 w 20"/>
                  <a:gd name="T41" fmla="*/ 5 h 31"/>
                  <a:gd name="T42" fmla="*/ 11 w 20"/>
                  <a:gd name="T43" fmla="*/ 8 h 31"/>
                  <a:gd name="T44" fmla="*/ 9 w 20"/>
                  <a:gd name="T45" fmla="*/ 10 h 31"/>
                  <a:gd name="T46" fmla="*/ 6 w 20"/>
                  <a:gd name="T47" fmla="*/ 12 h 31"/>
                  <a:gd name="T48" fmla="*/ 5 w 20"/>
                  <a:gd name="T49" fmla="*/ 14 h 31"/>
                  <a:gd name="T50" fmla="*/ 4 w 20"/>
                  <a:gd name="T51" fmla="*/ 15 h 31"/>
                  <a:gd name="T52" fmla="*/ 5 w 20"/>
                  <a:gd name="T53" fmla="*/ 16 h 31"/>
                  <a:gd name="T54" fmla="*/ 7 w 20"/>
                  <a:gd name="T55"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 h="31">
                    <a:moveTo>
                      <a:pt x="7" y="15"/>
                    </a:moveTo>
                    <a:cubicBezTo>
                      <a:pt x="8" y="13"/>
                      <a:pt x="9" y="12"/>
                      <a:pt x="10" y="12"/>
                    </a:cubicBezTo>
                    <a:cubicBezTo>
                      <a:pt x="10" y="12"/>
                      <a:pt x="11" y="12"/>
                      <a:pt x="11" y="12"/>
                    </a:cubicBezTo>
                    <a:cubicBezTo>
                      <a:pt x="12" y="13"/>
                      <a:pt x="12" y="13"/>
                      <a:pt x="12" y="14"/>
                    </a:cubicBezTo>
                    <a:cubicBezTo>
                      <a:pt x="13" y="15"/>
                      <a:pt x="12" y="17"/>
                      <a:pt x="11" y="19"/>
                    </a:cubicBezTo>
                    <a:cubicBezTo>
                      <a:pt x="9" y="20"/>
                      <a:pt x="7" y="22"/>
                      <a:pt x="4" y="25"/>
                    </a:cubicBezTo>
                    <a:cubicBezTo>
                      <a:pt x="2" y="27"/>
                      <a:pt x="1" y="28"/>
                      <a:pt x="0" y="29"/>
                    </a:cubicBezTo>
                    <a:cubicBezTo>
                      <a:pt x="0" y="30"/>
                      <a:pt x="1" y="30"/>
                      <a:pt x="1" y="31"/>
                    </a:cubicBezTo>
                    <a:cubicBezTo>
                      <a:pt x="2" y="30"/>
                      <a:pt x="3" y="28"/>
                      <a:pt x="4" y="27"/>
                    </a:cubicBezTo>
                    <a:cubicBezTo>
                      <a:pt x="10" y="22"/>
                      <a:pt x="12" y="19"/>
                      <a:pt x="12" y="20"/>
                    </a:cubicBezTo>
                    <a:cubicBezTo>
                      <a:pt x="15" y="17"/>
                      <a:pt x="16" y="15"/>
                      <a:pt x="15" y="13"/>
                    </a:cubicBezTo>
                    <a:cubicBezTo>
                      <a:pt x="15" y="13"/>
                      <a:pt x="14" y="12"/>
                      <a:pt x="13" y="11"/>
                    </a:cubicBezTo>
                    <a:cubicBezTo>
                      <a:pt x="12" y="10"/>
                      <a:pt x="12" y="10"/>
                      <a:pt x="12" y="9"/>
                    </a:cubicBezTo>
                    <a:cubicBezTo>
                      <a:pt x="12" y="9"/>
                      <a:pt x="14" y="7"/>
                      <a:pt x="17" y="4"/>
                    </a:cubicBezTo>
                    <a:cubicBezTo>
                      <a:pt x="17" y="4"/>
                      <a:pt x="17" y="4"/>
                      <a:pt x="18" y="3"/>
                    </a:cubicBezTo>
                    <a:cubicBezTo>
                      <a:pt x="19" y="2"/>
                      <a:pt x="19" y="1"/>
                      <a:pt x="19" y="1"/>
                    </a:cubicBezTo>
                    <a:cubicBezTo>
                      <a:pt x="20" y="1"/>
                      <a:pt x="20" y="1"/>
                      <a:pt x="20" y="1"/>
                    </a:cubicBezTo>
                    <a:cubicBezTo>
                      <a:pt x="20" y="1"/>
                      <a:pt x="19" y="0"/>
                      <a:pt x="19" y="0"/>
                    </a:cubicBezTo>
                    <a:cubicBezTo>
                      <a:pt x="19" y="0"/>
                      <a:pt x="18" y="0"/>
                      <a:pt x="18" y="0"/>
                    </a:cubicBezTo>
                    <a:cubicBezTo>
                      <a:pt x="18" y="0"/>
                      <a:pt x="17" y="1"/>
                      <a:pt x="16" y="2"/>
                    </a:cubicBezTo>
                    <a:cubicBezTo>
                      <a:pt x="16" y="3"/>
                      <a:pt x="15" y="4"/>
                      <a:pt x="13" y="5"/>
                    </a:cubicBezTo>
                    <a:cubicBezTo>
                      <a:pt x="12" y="7"/>
                      <a:pt x="11" y="8"/>
                      <a:pt x="11" y="8"/>
                    </a:cubicBezTo>
                    <a:cubicBezTo>
                      <a:pt x="10" y="9"/>
                      <a:pt x="10" y="9"/>
                      <a:pt x="9" y="10"/>
                    </a:cubicBezTo>
                    <a:cubicBezTo>
                      <a:pt x="8" y="11"/>
                      <a:pt x="7" y="12"/>
                      <a:pt x="6" y="12"/>
                    </a:cubicBezTo>
                    <a:cubicBezTo>
                      <a:pt x="6" y="13"/>
                      <a:pt x="6" y="13"/>
                      <a:pt x="5" y="14"/>
                    </a:cubicBezTo>
                    <a:cubicBezTo>
                      <a:pt x="4" y="15"/>
                      <a:pt x="4" y="15"/>
                      <a:pt x="4" y="15"/>
                    </a:cubicBezTo>
                    <a:cubicBezTo>
                      <a:pt x="5" y="15"/>
                      <a:pt x="5" y="15"/>
                      <a:pt x="5" y="16"/>
                    </a:cubicBezTo>
                    <a:cubicBezTo>
                      <a:pt x="6" y="15"/>
                      <a:pt x="6" y="15"/>
                      <a:pt x="7" y="1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7" name="Freeform 1634"/>
              <p:cNvSpPr/>
              <p:nvPr/>
            </p:nvSpPr>
            <p:spPr bwMode="auto">
              <a:xfrm flipH="1">
                <a:off x="1955470" y="425851"/>
                <a:ext cx="18788" cy="14091"/>
              </a:xfrm>
              <a:custGeom>
                <a:avLst/>
                <a:gdLst>
                  <a:gd name="T0" fmla="*/ 1 w 5"/>
                  <a:gd name="T1" fmla="*/ 4 h 4"/>
                  <a:gd name="T2" fmla="*/ 1 w 5"/>
                  <a:gd name="T3" fmla="*/ 4 h 4"/>
                  <a:gd name="T4" fmla="*/ 2 w 5"/>
                  <a:gd name="T5" fmla="*/ 4 h 4"/>
                  <a:gd name="T6" fmla="*/ 2 w 5"/>
                  <a:gd name="T7" fmla="*/ 4 h 4"/>
                  <a:gd name="T8" fmla="*/ 5 w 5"/>
                  <a:gd name="T9" fmla="*/ 1 h 4"/>
                  <a:gd name="T10" fmla="*/ 4 w 5"/>
                  <a:gd name="T11" fmla="*/ 0 h 4"/>
                  <a:gd name="T12" fmla="*/ 1 w 5"/>
                  <a:gd name="T13" fmla="*/ 2 h 4"/>
                  <a:gd name="T14" fmla="*/ 1 w 5"/>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1" y="4"/>
                    </a:moveTo>
                    <a:cubicBezTo>
                      <a:pt x="1" y="4"/>
                      <a:pt x="1" y="4"/>
                      <a:pt x="1" y="4"/>
                    </a:cubicBezTo>
                    <a:cubicBezTo>
                      <a:pt x="2" y="4"/>
                      <a:pt x="2" y="4"/>
                      <a:pt x="2" y="4"/>
                    </a:cubicBezTo>
                    <a:cubicBezTo>
                      <a:pt x="2" y="4"/>
                      <a:pt x="2" y="4"/>
                      <a:pt x="2" y="4"/>
                    </a:cubicBezTo>
                    <a:cubicBezTo>
                      <a:pt x="3" y="3"/>
                      <a:pt x="4" y="2"/>
                      <a:pt x="5" y="1"/>
                    </a:cubicBezTo>
                    <a:cubicBezTo>
                      <a:pt x="5" y="0"/>
                      <a:pt x="4" y="0"/>
                      <a:pt x="4" y="0"/>
                    </a:cubicBezTo>
                    <a:cubicBezTo>
                      <a:pt x="2" y="2"/>
                      <a:pt x="1" y="3"/>
                      <a:pt x="1" y="2"/>
                    </a:cubicBezTo>
                    <a:cubicBezTo>
                      <a:pt x="1" y="3"/>
                      <a:pt x="0" y="4"/>
                      <a:pt x="1" y="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8" name="Freeform 1635"/>
              <p:cNvSpPr/>
              <p:nvPr/>
            </p:nvSpPr>
            <p:spPr bwMode="auto">
              <a:xfrm flipH="1">
                <a:off x="1917895" y="388276"/>
                <a:ext cx="37575" cy="37575"/>
              </a:xfrm>
              <a:custGeom>
                <a:avLst/>
                <a:gdLst>
                  <a:gd name="T0" fmla="*/ 8 w 10"/>
                  <a:gd name="T1" fmla="*/ 3 h 10"/>
                  <a:gd name="T2" fmla="*/ 10 w 10"/>
                  <a:gd name="T3" fmla="*/ 1 h 10"/>
                  <a:gd name="T4" fmla="*/ 10 w 10"/>
                  <a:gd name="T5" fmla="*/ 1 h 10"/>
                  <a:gd name="T6" fmla="*/ 9 w 10"/>
                  <a:gd name="T7" fmla="*/ 0 h 10"/>
                  <a:gd name="T8" fmla="*/ 8 w 10"/>
                  <a:gd name="T9" fmla="*/ 1 h 10"/>
                  <a:gd name="T10" fmla="*/ 6 w 10"/>
                  <a:gd name="T11" fmla="*/ 3 h 10"/>
                  <a:gd name="T12" fmla="*/ 4 w 10"/>
                  <a:gd name="T13" fmla="*/ 5 h 10"/>
                  <a:gd name="T14" fmla="*/ 0 w 10"/>
                  <a:gd name="T15" fmla="*/ 9 h 10"/>
                  <a:gd name="T16" fmla="*/ 1 w 10"/>
                  <a:gd name="T17" fmla="*/ 10 h 10"/>
                  <a:gd name="T18" fmla="*/ 8 w 10"/>
                  <a:gd name="T1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8" y="3"/>
                    </a:moveTo>
                    <a:cubicBezTo>
                      <a:pt x="9" y="2"/>
                      <a:pt x="9" y="2"/>
                      <a:pt x="10" y="1"/>
                    </a:cubicBezTo>
                    <a:cubicBezTo>
                      <a:pt x="10" y="1"/>
                      <a:pt x="10" y="1"/>
                      <a:pt x="10" y="1"/>
                    </a:cubicBezTo>
                    <a:cubicBezTo>
                      <a:pt x="10" y="1"/>
                      <a:pt x="9" y="0"/>
                      <a:pt x="9" y="0"/>
                    </a:cubicBezTo>
                    <a:cubicBezTo>
                      <a:pt x="8" y="1"/>
                      <a:pt x="8" y="1"/>
                      <a:pt x="8" y="1"/>
                    </a:cubicBezTo>
                    <a:cubicBezTo>
                      <a:pt x="8" y="1"/>
                      <a:pt x="7" y="2"/>
                      <a:pt x="6" y="3"/>
                    </a:cubicBezTo>
                    <a:cubicBezTo>
                      <a:pt x="5" y="4"/>
                      <a:pt x="5" y="4"/>
                      <a:pt x="4" y="5"/>
                    </a:cubicBezTo>
                    <a:cubicBezTo>
                      <a:pt x="2" y="7"/>
                      <a:pt x="1" y="8"/>
                      <a:pt x="0" y="9"/>
                    </a:cubicBezTo>
                    <a:cubicBezTo>
                      <a:pt x="0" y="9"/>
                      <a:pt x="1" y="9"/>
                      <a:pt x="1" y="10"/>
                    </a:cubicBezTo>
                    <a:cubicBezTo>
                      <a:pt x="4" y="7"/>
                      <a:pt x="6" y="5"/>
                      <a:pt x="8" y="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9" name="Freeform 1636"/>
              <p:cNvSpPr/>
              <p:nvPr/>
            </p:nvSpPr>
            <p:spPr bwMode="auto">
              <a:xfrm flipH="1">
                <a:off x="1933551" y="439942"/>
                <a:ext cx="18788" cy="23484"/>
              </a:xfrm>
              <a:custGeom>
                <a:avLst/>
                <a:gdLst>
                  <a:gd name="T0" fmla="*/ 2 w 5"/>
                  <a:gd name="T1" fmla="*/ 2 h 6"/>
                  <a:gd name="T2" fmla="*/ 1 w 5"/>
                  <a:gd name="T3" fmla="*/ 6 h 6"/>
                  <a:gd name="T4" fmla="*/ 3 w 5"/>
                  <a:gd name="T5" fmla="*/ 4 h 6"/>
                  <a:gd name="T6" fmla="*/ 4 w 5"/>
                  <a:gd name="T7" fmla="*/ 3 h 6"/>
                  <a:gd name="T8" fmla="*/ 5 w 5"/>
                  <a:gd name="T9" fmla="*/ 2 h 6"/>
                  <a:gd name="T10" fmla="*/ 5 w 5"/>
                  <a:gd name="T11" fmla="*/ 2 h 6"/>
                  <a:gd name="T12" fmla="*/ 3 w 5"/>
                  <a:gd name="T13" fmla="*/ 0 h 6"/>
                  <a:gd name="T14" fmla="*/ 2 w 5"/>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2" y="2"/>
                    </a:moveTo>
                    <a:cubicBezTo>
                      <a:pt x="0" y="4"/>
                      <a:pt x="0" y="5"/>
                      <a:pt x="1" y="6"/>
                    </a:cubicBezTo>
                    <a:cubicBezTo>
                      <a:pt x="2" y="6"/>
                      <a:pt x="2" y="5"/>
                      <a:pt x="3" y="4"/>
                    </a:cubicBezTo>
                    <a:cubicBezTo>
                      <a:pt x="3" y="4"/>
                      <a:pt x="4" y="4"/>
                      <a:pt x="4" y="3"/>
                    </a:cubicBezTo>
                    <a:cubicBezTo>
                      <a:pt x="4" y="3"/>
                      <a:pt x="4" y="2"/>
                      <a:pt x="5" y="2"/>
                    </a:cubicBezTo>
                    <a:cubicBezTo>
                      <a:pt x="5" y="2"/>
                      <a:pt x="5" y="2"/>
                      <a:pt x="5" y="2"/>
                    </a:cubicBezTo>
                    <a:cubicBezTo>
                      <a:pt x="4" y="1"/>
                      <a:pt x="4" y="1"/>
                      <a:pt x="3" y="0"/>
                    </a:cubicBezTo>
                    <a:cubicBezTo>
                      <a:pt x="3" y="1"/>
                      <a:pt x="2" y="2"/>
                      <a:pt x="2" y="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0" name="Freeform 1637"/>
              <p:cNvSpPr/>
              <p:nvPr/>
            </p:nvSpPr>
            <p:spPr bwMode="auto">
              <a:xfrm flipH="1">
                <a:off x="1822391" y="385145"/>
                <a:ext cx="95503" cy="118988"/>
              </a:xfrm>
              <a:custGeom>
                <a:avLst/>
                <a:gdLst>
                  <a:gd name="T0" fmla="*/ 6 w 26"/>
                  <a:gd name="T1" fmla="*/ 32 h 32"/>
                  <a:gd name="T2" fmla="*/ 8 w 26"/>
                  <a:gd name="T3" fmla="*/ 32 h 32"/>
                  <a:gd name="T4" fmla="*/ 8 w 26"/>
                  <a:gd name="T5" fmla="*/ 30 h 32"/>
                  <a:gd name="T6" fmla="*/ 7 w 26"/>
                  <a:gd name="T7" fmla="*/ 30 h 32"/>
                  <a:gd name="T8" fmla="*/ 3 w 26"/>
                  <a:gd name="T9" fmla="*/ 28 h 32"/>
                  <a:gd name="T10" fmla="*/ 5 w 26"/>
                  <a:gd name="T11" fmla="*/ 22 h 32"/>
                  <a:gd name="T12" fmla="*/ 12 w 26"/>
                  <a:gd name="T13" fmla="*/ 15 h 32"/>
                  <a:gd name="T14" fmla="*/ 15 w 26"/>
                  <a:gd name="T15" fmla="*/ 12 h 32"/>
                  <a:gd name="T16" fmla="*/ 18 w 26"/>
                  <a:gd name="T17" fmla="*/ 10 h 32"/>
                  <a:gd name="T18" fmla="*/ 20 w 26"/>
                  <a:gd name="T19" fmla="*/ 11 h 32"/>
                  <a:gd name="T20" fmla="*/ 23 w 26"/>
                  <a:gd name="T21" fmla="*/ 14 h 32"/>
                  <a:gd name="T22" fmla="*/ 25 w 26"/>
                  <a:gd name="T23" fmla="*/ 14 h 32"/>
                  <a:gd name="T24" fmla="*/ 25 w 26"/>
                  <a:gd name="T25" fmla="*/ 13 h 32"/>
                  <a:gd name="T26" fmla="*/ 24 w 26"/>
                  <a:gd name="T27" fmla="*/ 12 h 32"/>
                  <a:gd name="T28" fmla="*/ 23 w 26"/>
                  <a:gd name="T29" fmla="*/ 11 h 32"/>
                  <a:gd name="T30" fmla="*/ 19 w 26"/>
                  <a:gd name="T31" fmla="*/ 8 h 32"/>
                  <a:gd name="T32" fmla="*/ 19 w 26"/>
                  <a:gd name="T33" fmla="*/ 8 h 32"/>
                  <a:gd name="T34" fmla="*/ 19 w 26"/>
                  <a:gd name="T35" fmla="*/ 8 h 32"/>
                  <a:gd name="T36" fmla="*/ 22 w 26"/>
                  <a:gd name="T37" fmla="*/ 5 h 32"/>
                  <a:gd name="T38" fmla="*/ 25 w 26"/>
                  <a:gd name="T39" fmla="*/ 3 h 32"/>
                  <a:gd name="T40" fmla="*/ 26 w 26"/>
                  <a:gd name="T41" fmla="*/ 2 h 32"/>
                  <a:gd name="T42" fmla="*/ 26 w 26"/>
                  <a:gd name="T43" fmla="*/ 1 h 32"/>
                  <a:gd name="T44" fmla="*/ 26 w 26"/>
                  <a:gd name="T45" fmla="*/ 0 h 32"/>
                  <a:gd name="T46" fmla="*/ 22 w 26"/>
                  <a:gd name="T47" fmla="*/ 2 h 32"/>
                  <a:gd name="T48" fmla="*/ 21 w 26"/>
                  <a:gd name="T49" fmla="*/ 3 h 32"/>
                  <a:gd name="T50" fmla="*/ 20 w 26"/>
                  <a:gd name="T51" fmla="*/ 5 h 32"/>
                  <a:gd name="T52" fmla="*/ 18 w 26"/>
                  <a:gd name="T53" fmla="*/ 7 h 32"/>
                  <a:gd name="T54" fmla="*/ 16 w 26"/>
                  <a:gd name="T55" fmla="*/ 5 h 32"/>
                  <a:gd name="T56" fmla="*/ 15 w 26"/>
                  <a:gd name="T57" fmla="*/ 4 h 32"/>
                  <a:gd name="T58" fmla="*/ 14 w 26"/>
                  <a:gd name="T59" fmla="*/ 5 h 32"/>
                  <a:gd name="T60" fmla="*/ 14 w 26"/>
                  <a:gd name="T61" fmla="*/ 6 h 32"/>
                  <a:gd name="T62" fmla="*/ 17 w 26"/>
                  <a:gd name="T63" fmla="*/ 8 h 32"/>
                  <a:gd name="T64" fmla="*/ 15 w 26"/>
                  <a:gd name="T65" fmla="*/ 10 h 32"/>
                  <a:gd name="T66" fmla="*/ 13 w 26"/>
                  <a:gd name="T67" fmla="*/ 12 h 32"/>
                  <a:gd name="T68" fmla="*/ 9 w 26"/>
                  <a:gd name="T69" fmla="*/ 16 h 32"/>
                  <a:gd name="T70" fmla="*/ 3 w 26"/>
                  <a:gd name="T71" fmla="*/ 23 h 32"/>
                  <a:gd name="T72" fmla="*/ 1 w 26"/>
                  <a:gd name="T73" fmla="*/ 29 h 32"/>
                  <a:gd name="T74" fmla="*/ 6 w 26"/>
                  <a:gd name="T75"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 h="32">
                    <a:moveTo>
                      <a:pt x="6" y="32"/>
                    </a:moveTo>
                    <a:cubicBezTo>
                      <a:pt x="7" y="32"/>
                      <a:pt x="8" y="32"/>
                      <a:pt x="8" y="32"/>
                    </a:cubicBezTo>
                    <a:cubicBezTo>
                      <a:pt x="9" y="31"/>
                      <a:pt x="9" y="31"/>
                      <a:pt x="8" y="30"/>
                    </a:cubicBezTo>
                    <a:cubicBezTo>
                      <a:pt x="8" y="30"/>
                      <a:pt x="8" y="30"/>
                      <a:pt x="7" y="30"/>
                    </a:cubicBezTo>
                    <a:cubicBezTo>
                      <a:pt x="5" y="30"/>
                      <a:pt x="3" y="29"/>
                      <a:pt x="3" y="28"/>
                    </a:cubicBezTo>
                    <a:cubicBezTo>
                      <a:pt x="3" y="26"/>
                      <a:pt x="3" y="24"/>
                      <a:pt x="5" y="22"/>
                    </a:cubicBezTo>
                    <a:cubicBezTo>
                      <a:pt x="9" y="18"/>
                      <a:pt x="11" y="16"/>
                      <a:pt x="12" y="15"/>
                    </a:cubicBezTo>
                    <a:cubicBezTo>
                      <a:pt x="12" y="15"/>
                      <a:pt x="13" y="14"/>
                      <a:pt x="15" y="12"/>
                    </a:cubicBezTo>
                    <a:cubicBezTo>
                      <a:pt x="17" y="11"/>
                      <a:pt x="18" y="10"/>
                      <a:pt x="18" y="10"/>
                    </a:cubicBezTo>
                    <a:cubicBezTo>
                      <a:pt x="18" y="10"/>
                      <a:pt x="19" y="10"/>
                      <a:pt x="20" y="11"/>
                    </a:cubicBezTo>
                    <a:cubicBezTo>
                      <a:pt x="22" y="13"/>
                      <a:pt x="23" y="13"/>
                      <a:pt x="23" y="14"/>
                    </a:cubicBezTo>
                    <a:cubicBezTo>
                      <a:pt x="24" y="14"/>
                      <a:pt x="25" y="14"/>
                      <a:pt x="25" y="14"/>
                    </a:cubicBezTo>
                    <a:cubicBezTo>
                      <a:pt x="26" y="14"/>
                      <a:pt x="26" y="13"/>
                      <a:pt x="25" y="13"/>
                    </a:cubicBezTo>
                    <a:cubicBezTo>
                      <a:pt x="25" y="12"/>
                      <a:pt x="25" y="12"/>
                      <a:pt x="24" y="12"/>
                    </a:cubicBezTo>
                    <a:cubicBezTo>
                      <a:pt x="23" y="11"/>
                      <a:pt x="22" y="11"/>
                      <a:pt x="23" y="11"/>
                    </a:cubicBezTo>
                    <a:cubicBezTo>
                      <a:pt x="20" y="9"/>
                      <a:pt x="19" y="8"/>
                      <a:pt x="19" y="8"/>
                    </a:cubicBezTo>
                    <a:cubicBezTo>
                      <a:pt x="19" y="8"/>
                      <a:pt x="19" y="8"/>
                      <a:pt x="19" y="8"/>
                    </a:cubicBezTo>
                    <a:cubicBezTo>
                      <a:pt x="19" y="8"/>
                      <a:pt x="19" y="8"/>
                      <a:pt x="19" y="8"/>
                    </a:cubicBezTo>
                    <a:cubicBezTo>
                      <a:pt x="19" y="8"/>
                      <a:pt x="20" y="7"/>
                      <a:pt x="22" y="5"/>
                    </a:cubicBezTo>
                    <a:cubicBezTo>
                      <a:pt x="25" y="3"/>
                      <a:pt x="25" y="3"/>
                      <a:pt x="25" y="3"/>
                    </a:cubicBezTo>
                    <a:cubicBezTo>
                      <a:pt x="26" y="2"/>
                      <a:pt x="26" y="2"/>
                      <a:pt x="26" y="2"/>
                    </a:cubicBezTo>
                    <a:cubicBezTo>
                      <a:pt x="26" y="2"/>
                      <a:pt x="26" y="2"/>
                      <a:pt x="26" y="1"/>
                    </a:cubicBezTo>
                    <a:cubicBezTo>
                      <a:pt x="26" y="1"/>
                      <a:pt x="26" y="0"/>
                      <a:pt x="26" y="0"/>
                    </a:cubicBezTo>
                    <a:cubicBezTo>
                      <a:pt x="25" y="0"/>
                      <a:pt x="24" y="1"/>
                      <a:pt x="22" y="2"/>
                    </a:cubicBezTo>
                    <a:cubicBezTo>
                      <a:pt x="22" y="3"/>
                      <a:pt x="22" y="3"/>
                      <a:pt x="21" y="3"/>
                    </a:cubicBezTo>
                    <a:cubicBezTo>
                      <a:pt x="21" y="4"/>
                      <a:pt x="20" y="4"/>
                      <a:pt x="20" y="5"/>
                    </a:cubicBezTo>
                    <a:cubicBezTo>
                      <a:pt x="19" y="6"/>
                      <a:pt x="18" y="7"/>
                      <a:pt x="18" y="7"/>
                    </a:cubicBezTo>
                    <a:cubicBezTo>
                      <a:pt x="17" y="6"/>
                      <a:pt x="16" y="5"/>
                      <a:pt x="16" y="5"/>
                    </a:cubicBezTo>
                    <a:cubicBezTo>
                      <a:pt x="16" y="5"/>
                      <a:pt x="15" y="4"/>
                      <a:pt x="15" y="4"/>
                    </a:cubicBezTo>
                    <a:cubicBezTo>
                      <a:pt x="14" y="4"/>
                      <a:pt x="14" y="4"/>
                      <a:pt x="14" y="5"/>
                    </a:cubicBezTo>
                    <a:cubicBezTo>
                      <a:pt x="14" y="5"/>
                      <a:pt x="14" y="6"/>
                      <a:pt x="14" y="6"/>
                    </a:cubicBezTo>
                    <a:cubicBezTo>
                      <a:pt x="16" y="7"/>
                      <a:pt x="17" y="8"/>
                      <a:pt x="17" y="8"/>
                    </a:cubicBezTo>
                    <a:cubicBezTo>
                      <a:pt x="16" y="9"/>
                      <a:pt x="16" y="9"/>
                      <a:pt x="15" y="10"/>
                    </a:cubicBezTo>
                    <a:cubicBezTo>
                      <a:pt x="14" y="11"/>
                      <a:pt x="13" y="11"/>
                      <a:pt x="13" y="12"/>
                    </a:cubicBezTo>
                    <a:cubicBezTo>
                      <a:pt x="14" y="11"/>
                      <a:pt x="12" y="13"/>
                      <a:pt x="9" y="16"/>
                    </a:cubicBezTo>
                    <a:cubicBezTo>
                      <a:pt x="6" y="18"/>
                      <a:pt x="4" y="20"/>
                      <a:pt x="3" y="23"/>
                    </a:cubicBezTo>
                    <a:cubicBezTo>
                      <a:pt x="1" y="25"/>
                      <a:pt x="0" y="27"/>
                      <a:pt x="1" y="29"/>
                    </a:cubicBezTo>
                    <a:cubicBezTo>
                      <a:pt x="3" y="31"/>
                      <a:pt x="4" y="32"/>
                      <a:pt x="6" y="3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1" name="Freeform 1638"/>
              <p:cNvSpPr/>
              <p:nvPr/>
            </p:nvSpPr>
            <p:spPr bwMode="auto">
              <a:xfrm flipH="1">
                <a:off x="1773857" y="428982"/>
                <a:ext cx="92372" cy="118988"/>
              </a:xfrm>
              <a:custGeom>
                <a:avLst/>
                <a:gdLst>
                  <a:gd name="T0" fmla="*/ 16 w 25"/>
                  <a:gd name="T1" fmla="*/ 9 h 32"/>
                  <a:gd name="T2" fmla="*/ 14 w 25"/>
                  <a:gd name="T3" fmla="*/ 10 h 32"/>
                  <a:gd name="T4" fmla="*/ 12 w 25"/>
                  <a:gd name="T5" fmla="*/ 12 h 32"/>
                  <a:gd name="T6" fmla="*/ 8 w 25"/>
                  <a:gd name="T7" fmla="*/ 16 h 32"/>
                  <a:gd name="T8" fmla="*/ 2 w 25"/>
                  <a:gd name="T9" fmla="*/ 23 h 32"/>
                  <a:gd name="T10" fmla="*/ 0 w 25"/>
                  <a:gd name="T11" fmla="*/ 29 h 32"/>
                  <a:gd name="T12" fmla="*/ 5 w 25"/>
                  <a:gd name="T13" fmla="*/ 32 h 32"/>
                  <a:gd name="T14" fmla="*/ 7 w 25"/>
                  <a:gd name="T15" fmla="*/ 32 h 32"/>
                  <a:gd name="T16" fmla="*/ 7 w 25"/>
                  <a:gd name="T17" fmla="*/ 31 h 32"/>
                  <a:gd name="T18" fmla="*/ 6 w 25"/>
                  <a:gd name="T19" fmla="*/ 30 h 32"/>
                  <a:gd name="T20" fmla="*/ 2 w 25"/>
                  <a:gd name="T21" fmla="*/ 28 h 32"/>
                  <a:gd name="T22" fmla="*/ 5 w 25"/>
                  <a:gd name="T23" fmla="*/ 22 h 32"/>
                  <a:gd name="T24" fmla="*/ 11 w 25"/>
                  <a:gd name="T25" fmla="*/ 16 h 32"/>
                  <a:gd name="T26" fmla="*/ 14 w 25"/>
                  <a:gd name="T27" fmla="*/ 13 h 32"/>
                  <a:gd name="T28" fmla="*/ 17 w 25"/>
                  <a:gd name="T29" fmla="*/ 10 h 32"/>
                  <a:gd name="T30" fmla="*/ 20 w 25"/>
                  <a:gd name="T31" fmla="*/ 12 h 32"/>
                  <a:gd name="T32" fmla="*/ 22 w 25"/>
                  <a:gd name="T33" fmla="*/ 14 h 32"/>
                  <a:gd name="T34" fmla="*/ 24 w 25"/>
                  <a:gd name="T35" fmla="*/ 14 h 32"/>
                  <a:gd name="T36" fmla="*/ 25 w 25"/>
                  <a:gd name="T37" fmla="*/ 13 h 32"/>
                  <a:gd name="T38" fmla="*/ 24 w 25"/>
                  <a:gd name="T39" fmla="*/ 12 h 32"/>
                  <a:gd name="T40" fmla="*/ 22 w 25"/>
                  <a:gd name="T41" fmla="*/ 11 h 32"/>
                  <a:gd name="T42" fmla="*/ 18 w 25"/>
                  <a:gd name="T43" fmla="*/ 8 h 32"/>
                  <a:gd name="T44" fmla="*/ 18 w 25"/>
                  <a:gd name="T45" fmla="*/ 8 h 32"/>
                  <a:gd name="T46" fmla="*/ 18 w 25"/>
                  <a:gd name="T47" fmla="*/ 9 h 32"/>
                  <a:gd name="T48" fmla="*/ 21 w 25"/>
                  <a:gd name="T49" fmla="*/ 6 h 32"/>
                  <a:gd name="T50" fmla="*/ 24 w 25"/>
                  <a:gd name="T51" fmla="*/ 3 h 32"/>
                  <a:gd name="T52" fmla="*/ 25 w 25"/>
                  <a:gd name="T53" fmla="*/ 2 h 32"/>
                  <a:gd name="T54" fmla="*/ 25 w 25"/>
                  <a:gd name="T55" fmla="*/ 1 h 32"/>
                  <a:gd name="T56" fmla="*/ 25 w 25"/>
                  <a:gd name="T57" fmla="*/ 0 h 32"/>
                  <a:gd name="T58" fmla="*/ 22 w 25"/>
                  <a:gd name="T59" fmla="*/ 3 h 32"/>
                  <a:gd name="T60" fmla="*/ 20 w 25"/>
                  <a:gd name="T61" fmla="*/ 4 h 32"/>
                  <a:gd name="T62" fmla="*/ 19 w 25"/>
                  <a:gd name="T63" fmla="*/ 5 h 32"/>
                  <a:gd name="T64" fmla="*/ 17 w 25"/>
                  <a:gd name="T65" fmla="*/ 7 h 32"/>
                  <a:gd name="T66" fmla="*/ 15 w 25"/>
                  <a:gd name="T67" fmla="*/ 6 h 32"/>
                  <a:gd name="T68" fmla="*/ 14 w 25"/>
                  <a:gd name="T69" fmla="*/ 4 h 32"/>
                  <a:gd name="T70" fmla="*/ 13 w 25"/>
                  <a:gd name="T71" fmla="*/ 5 h 32"/>
                  <a:gd name="T72" fmla="*/ 13 w 25"/>
                  <a:gd name="T73" fmla="*/ 6 h 32"/>
                  <a:gd name="T74" fmla="*/ 16 w 25"/>
                  <a:gd name="T75"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 h="32">
                    <a:moveTo>
                      <a:pt x="16" y="9"/>
                    </a:moveTo>
                    <a:cubicBezTo>
                      <a:pt x="15" y="9"/>
                      <a:pt x="15" y="10"/>
                      <a:pt x="14" y="10"/>
                    </a:cubicBezTo>
                    <a:cubicBezTo>
                      <a:pt x="13" y="11"/>
                      <a:pt x="13" y="12"/>
                      <a:pt x="12" y="12"/>
                    </a:cubicBezTo>
                    <a:cubicBezTo>
                      <a:pt x="13" y="12"/>
                      <a:pt x="11" y="13"/>
                      <a:pt x="8" y="16"/>
                    </a:cubicBezTo>
                    <a:cubicBezTo>
                      <a:pt x="5" y="18"/>
                      <a:pt x="3" y="21"/>
                      <a:pt x="2" y="23"/>
                    </a:cubicBezTo>
                    <a:cubicBezTo>
                      <a:pt x="0" y="26"/>
                      <a:pt x="0" y="28"/>
                      <a:pt x="0" y="29"/>
                    </a:cubicBezTo>
                    <a:cubicBezTo>
                      <a:pt x="2" y="31"/>
                      <a:pt x="3" y="32"/>
                      <a:pt x="5" y="32"/>
                    </a:cubicBezTo>
                    <a:cubicBezTo>
                      <a:pt x="6" y="32"/>
                      <a:pt x="7" y="32"/>
                      <a:pt x="7" y="32"/>
                    </a:cubicBezTo>
                    <a:cubicBezTo>
                      <a:pt x="8" y="31"/>
                      <a:pt x="8" y="31"/>
                      <a:pt x="7" y="31"/>
                    </a:cubicBezTo>
                    <a:cubicBezTo>
                      <a:pt x="7" y="30"/>
                      <a:pt x="7" y="30"/>
                      <a:pt x="6" y="30"/>
                    </a:cubicBezTo>
                    <a:cubicBezTo>
                      <a:pt x="4" y="30"/>
                      <a:pt x="3" y="30"/>
                      <a:pt x="2" y="28"/>
                    </a:cubicBezTo>
                    <a:cubicBezTo>
                      <a:pt x="2" y="26"/>
                      <a:pt x="3" y="25"/>
                      <a:pt x="5" y="22"/>
                    </a:cubicBezTo>
                    <a:cubicBezTo>
                      <a:pt x="8" y="18"/>
                      <a:pt x="10" y="16"/>
                      <a:pt x="11" y="16"/>
                    </a:cubicBezTo>
                    <a:cubicBezTo>
                      <a:pt x="12" y="15"/>
                      <a:pt x="13" y="14"/>
                      <a:pt x="14" y="13"/>
                    </a:cubicBezTo>
                    <a:cubicBezTo>
                      <a:pt x="16" y="11"/>
                      <a:pt x="17" y="10"/>
                      <a:pt x="17" y="10"/>
                    </a:cubicBezTo>
                    <a:cubicBezTo>
                      <a:pt x="18" y="10"/>
                      <a:pt x="19" y="11"/>
                      <a:pt x="20" y="12"/>
                    </a:cubicBezTo>
                    <a:cubicBezTo>
                      <a:pt x="21" y="13"/>
                      <a:pt x="22" y="14"/>
                      <a:pt x="22" y="14"/>
                    </a:cubicBezTo>
                    <a:cubicBezTo>
                      <a:pt x="23" y="14"/>
                      <a:pt x="24" y="15"/>
                      <a:pt x="24" y="14"/>
                    </a:cubicBezTo>
                    <a:cubicBezTo>
                      <a:pt x="25" y="14"/>
                      <a:pt x="25" y="14"/>
                      <a:pt x="25" y="13"/>
                    </a:cubicBezTo>
                    <a:cubicBezTo>
                      <a:pt x="24" y="13"/>
                      <a:pt x="24" y="12"/>
                      <a:pt x="24" y="12"/>
                    </a:cubicBezTo>
                    <a:cubicBezTo>
                      <a:pt x="22" y="11"/>
                      <a:pt x="22" y="11"/>
                      <a:pt x="22" y="11"/>
                    </a:cubicBezTo>
                    <a:cubicBezTo>
                      <a:pt x="19" y="9"/>
                      <a:pt x="18" y="8"/>
                      <a:pt x="18" y="8"/>
                    </a:cubicBezTo>
                    <a:cubicBezTo>
                      <a:pt x="18" y="8"/>
                      <a:pt x="18" y="8"/>
                      <a:pt x="18" y="8"/>
                    </a:cubicBezTo>
                    <a:cubicBezTo>
                      <a:pt x="18" y="9"/>
                      <a:pt x="18" y="9"/>
                      <a:pt x="18" y="9"/>
                    </a:cubicBezTo>
                    <a:cubicBezTo>
                      <a:pt x="19" y="8"/>
                      <a:pt x="20" y="7"/>
                      <a:pt x="21" y="6"/>
                    </a:cubicBezTo>
                    <a:cubicBezTo>
                      <a:pt x="24" y="3"/>
                      <a:pt x="24" y="3"/>
                      <a:pt x="24" y="3"/>
                    </a:cubicBezTo>
                    <a:cubicBezTo>
                      <a:pt x="25" y="2"/>
                      <a:pt x="25" y="2"/>
                      <a:pt x="25" y="2"/>
                    </a:cubicBezTo>
                    <a:cubicBezTo>
                      <a:pt x="25" y="2"/>
                      <a:pt x="25" y="2"/>
                      <a:pt x="25" y="1"/>
                    </a:cubicBezTo>
                    <a:cubicBezTo>
                      <a:pt x="25" y="1"/>
                      <a:pt x="25" y="1"/>
                      <a:pt x="25" y="0"/>
                    </a:cubicBezTo>
                    <a:cubicBezTo>
                      <a:pt x="24" y="0"/>
                      <a:pt x="23" y="1"/>
                      <a:pt x="22" y="3"/>
                    </a:cubicBezTo>
                    <a:cubicBezTo>
                      <a:pt x="21" y="3"/>
                      <a:pt x="21" y="3"/>
                      <a:pt x="20" y="4"/>
                    </a:cubicBezTo>
                    <a:cubicBezTo>
                      <a:pt x="20" y="4"/>
                      <a:pt x="20" y="5"/>
                      <a:pt x="19" y="5"/>
                    </a:cubicBezTo>
                    <a:cubicBezTo>
                      <a:pt x="18" y="6"/>
                      <a:pt x="17" y="7"/>
                      <a:pt x="17" y="7"/>
                    </a:cubicBezTo>
                    <a:cubicBezTo>
                      <a:pt x="16" y="6"/>
                      <a:pt x="15" y="6"/>
                      <a:pt x="15" y="6"/>
                    </a:cubicBezTo>
                    <a:cubicBezTo>
                      <a:pt x="15" y="5"/>
                      <a:pt x="14" y="4"/>
                      <a:pt x="14" y="4"/>
                    </a:cubicBezTo>
                    <a:cubicBezTo>
                      <a:pt x="13" y="4"/>
                      <a:pt x="13" y="4"/>
                      <a:pt x="13" y="5"/>
                    </a:cubicBezTo>
                    <a:cubicBezTo>
                      <a:pt x="13" y="5"/>
                      <a:pt x="13" y="6"/>
                      <a:pt x="13" y="6"/>
                    </a:cubicBezTo>
                    <a:cubicBezTo>
                      <a:pt x="15" y="8"/>
                      <a:pt x="16" y="8"/>
                      <a:pt x="16" y="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2" name="Freeform 1639"/>
              <p:cNvSpPr>
                <a:spLocks noEditPoints="1"/>
              </p:cNvSpPr>
              <p:nvPr/>
            </p:nvSpPr>
            <p:spPr bwMode="auto">
              <a:xfrm flipH="1">
                <a:off x="1740979" y="488476"/>
                <a:ext cx="136210" cy="126816"/>
              </a:xfrm>
              <a:custGeom>
                <a:avLst/>
                <a:gdLst>
                  <a:gd name="T0" fmla="*/ 24 w 37"/>
                  <a:gd name="T1" fmla="*/ 9 h 34"/>
                  <a:gd name="T2" fmla="*/ 22 w 37"/>
                  <a:gd name="T3" fmla="*/ 11 h 34"/>
                  <a:gd name="T4" fmla="*/ 21 w 37"/>
                  <a:gd name="T5" fmla="*/ 13 h 34"/>
                  <a:gd name="T6" fmla="*/ 19 w 37"/>
                  <a:gd name="T7" fmla="*/ 14 h 34"/>
                  <a:gd name="T8" fmla="*/ 15 w 37"/>
                  <a:gd name="T9" fmla="*/ 18 h 34"/>
                  <a:gd name="T10" fmla="*/ 11 w 37"/>
                  <a:gd name="T11" fmla="*/ 22 h 34"/>
                  <a:gd name="T12" fmla="*/ 8 w 37"/>
                  <a:gd name="T13" fmla="*/ 25 h 34"/>
                  <a:gd name="T14" fmla="*/ 4 w 37"/>
                  <a:gd name="T15" fmla="*/ 29 h 34"/>
                  <a:gd name="T16" fmla="*/ 0 w 37"/>
                  <a:gd name="T17" fmla="*/ 32 h 34"/>
                  <a:gd name="T18" fmla="*/ 0 w 37"/>
                  <a:gd name="T19" fmla="*/ 33 h 34"/>
                  <a:gd name="T20" fmla="*/ 1 w 37"/>
                  <a:gd name="T21" fmla="*/ 34 h 34"/>
                  <a:gd name="T22" fmla="*/ 3 w 37"/>
                  <a:gd name="T23" fmla="*/ 32 h 34"/>
                  <a:gd name="T24" fmla="*/ 6 w 37"/>
                  <a:gd name="T25" fmla="*/ 29 h 34"/>
                  <a:gd name="T26" fmla="*/ 9 w 37"/>
                  <a:gd name="T27" fmla="*/ 26 h 34"/>
                  <a:gd name="T28" fmla="*/ 14 w 37"/>
                  <a:gd name="T29" fmla="*/ 21 h 34"/>
                  <a:gd name="T30" fmla="*/ 16 w 37"/>
                  <a:gd name="T31" fmla="*/ 21 h 34"/>
                  <a:gd name="T32" fmla="*/ 16 w 37"/>
                  <a:gd name="T33" fmla="*/ 22 h 34"/>
                  <a:gd name="T34" fmla="*/ 18 w 37"/>
                  <a:gd name="T35" fmla="*/ 25 h 34"/>
                  <a:gd name="T36" fmla="*/ 24 w 37"/>
                  <a:gd name="T37" fmla="*/ 25 h 34"/>
                  <a:gd name="T38" fmla="*/ 29 w 37"/>
                  <a:gd name="T39" fmla="*/ 21 h 34"/>
                  <a:gd name="T40" fmla="*/ 35 w 37"/>
                  <a:gd name="T41" fmla="*/ 14 h 34"/>
                  <a:gd name="T42" fmla="*/ 35 w 37"/>
                  <a:gd name="T43" fmla="*/ 6 h 34"/>
                  <a:gd name="T44" fmla="*/ 34 w 37"/>
                  <a:gd name="T45" fmla="*/ 5 h 34"/>
                  <a:gd name="T46" fmla="*/ 33 w 37"/>
                  <a:gd name="T47" fmla="*/ 4 h 34"/>
                  <a:gd name="T48" fmla="*/ 32 w 37"/>
                  <a:gd name="T49" fmla="*/ 2 h 34"/>
                  <a:gd name="T50" fmla="*/ 32 w 37"/>
                  <a:gd name="T51" fmla="*/ 1 h 34"/>
                  <a:gd name="T52" fmla="*/ 32 w 37"/>
                  <a:gd name="T53" fmla="*/ 1 h 34"/>
                  <a:gd name="T54" fmla="*/ 30 w 37"/>
                  <a:gd name="T55" fmla="*/ 3 h 34"/>
                  <a:gd name="T56" fmla="*/ 26 w 37"/>
                  <a:gd name="T57" fmla="*/ 7 h 34"/>
                  <a:gd name="T58" fmla="*/ 24 w 37"/>
                  <a:gd name="T59" fmla="*/ 9 h 34"/>
                  <a:gd name="T60" fmla="*/ 30 w 37"/>
                  <a:gd name="T61" fmla="*/ 6 h 34"/>
                  <a:gd name="T62" fmla="*/ 33 w 37"/>
                  <a:gd name="T63" fmla="*/ 7 h 34"/>
                  <a:gd name="T64" fmla="*/ 34 w 37"/>
                  <a:gd name="T65" fmla="*/ 9 h 34"/>
                  <a:gd name="T66" fmla="*/ 34 w 37"/>
                  <a:gd name="T67" fmla="*/ 12 h 34"/>
                  <a:gd name="T68" fmla="*/ 26 w 37"/>
                  <a:gd name="T69" fmla="*/ 21 h 34"/>
                  <a:gd name="T70" fmla="*/ 19 w 37"/>
                  <a:gd name="T71" fmla="*/ 23 h 34"/>
                  <a:gd name="T72" fmla="*/ 18 w 37"/>
                  <a:gd name="T73" fmla="*/ 21 h 34"/>
                  <a:gd name="T74" fmla="*/ 18 w 37"/>
                  <a:gd name="T75" fmla="*/ 18 h 34"/>
                  <a:gd name="T76" fmla="*/ 20 w 37"/>
                  <a:gd name="T77" fmla="*/ 15 h 34"/>
                  <a:gd name="T78" fmla="*/ 25 w 37"/>
                  <a:gd name="T79" fmla="*/ 10 h 34"/>
                  <a:gd name="T80" fmla="*/ 30 w 37"/>
                  <a:gd name="T81" fmla="*/ 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 h="34">
                    <a:moveTo>
                      <a:pt x="24" y="9"/>
                    </a:moveTo>
                    <a:cubicBezTo>
                      <a:pt x="22" y="11"/>
                      <a:pt x="22" y="11"/>
                      <a:pt x="22" y="11"/>
                    </a:cubicBezTo>
                    <a:cubicBezTo>
                      <a:pt x="21" y="13"/>
                      <a:pt x="21" y="13"/>
                      <a:pt x="21" y="13"/>
                    </a:cubicBezTo>
                    <a:cubicBezTo>
                      <a:pt x="19" y="14"/>
                      <a:pt x="19" y="14"/>
                      <a:pt x="19" y="14"/>
                    </a:cubicBezTo>
                    <a:cubicBezTo>
                      <a:pt x="18" y="15"/>
                      <a:pt x="17" y="17"/>
                      <a:pt x="15" y="18"/>
                    </a:cubicBezTo>
                    <a:cubicBezTo>
                      <a:pt x="13" y="20"/>
                      <a:pt x="12" y="21"/>
                      <a:pt x="11" y="22"/>
                    </a:cubicBezTo>
                    <a:cubicBezTo>
                      <a:pt x="11" y="23"/>
                      <a:pt x="9" y="24"/>
                      <a:pt x="8" y="25"/>
                    </a:cubicBezTo>
                    <a:cubicBezTo>
                      <a:pt x="6" y="27"/>
                      <a:pt x="5" y="28"/>
                      <a:pt x="4" y="29"/>
                    </a:cubicBezTo>
                    <a:cubicBezTo>
                      <a:pt x="2" y="31"/>
                      <a:pt x="1" y="32"/>
                      <a:pt x="0" y="32"/>
                    </a:cubicBezTo>
                    <a:cubicBezTo>
                      <a:pt x="0" y="33"/>
                      <a:pt x="0" y="33"/>
                      <a:pt x="0" y="33"/>
                    </a:cubicBezTo>
                    <a:cubicBezTo>
                      <a:pt x="0" y="34"/>
                      <a:pt x="0" y="34"/>
                      <a:pt x="1" y="34"/>
                    </a:cubicBezTo>
                    <a:cubicBezTo>
                      <a:pt x="1" y="34"/>
                      <a:pt x="2" y="34"/>
                      <a:pt x="3" y="32"/>
                    </a:cubicBezTo>
                    <a:cubicBezTo>
                      <a:pt x="4" y="32"/>
                      <a:pt x="5" y="31"/>
                      <a:pt x="6" y="29"/>
                    </a:cubicBezTo>
                    <a:cubicBezTo>
                      <a:pt x="7" y="28"/>
                      <a:pt x="8" y="27"/>
                      <a:pt x="9" y="26"/>
                    </a:cubicBezTo>
                    <a:cubicBezTo>
                      <a:pt x="12" y="23"/>
                      <a:pt x="14" y="21"/>
                      <a:pt x="14" y="21"/>
                    </a:cubicBezTo>
                    <a:cubicBezTo>
                      <a:pt x="15" y="20"/>
                      <a:pt x="16" y="20"/>
                      <a:pt x="16" y="21"/>
                    </a:cubicBezTo>
                    <a:cubicBezTo>
                      <a:pt x="16" y="21"/>
                      <a:pt x="16" y="21"/>
                      <a:pt x="16" y="22"/>
                    </a:cubicBezTo>
                    <a:cubicBezTo>
                      <a:pt x="16" y="24"/>
                      <a:pt x="17" y="25"/>
                      <a:pt x="18" y="25"/>
                    </a:cubicBezTo>
                    <a:cubicBezTo>
                      <a:pt x="20" y="26"/>
                      <a:pt x="22" y="26"/>
                      <a:pt x="24" y="25"/>
                    </a:cubicBezTo>
                    <a:cubicBezTo>
                      <a:pt x="25" y="24"/>
                      <a:pt x="27" y="23"/>
                      <a:pt x="29" y="21"/>
                    </a:cubicBezTo>
                    <a:cubicBezTo>
                      <a:pt x="31" y="18"/>
                      <a:pt x="33" y="15"/>
                      <a:pt x="35" y="14"/>
                    </a:cubicBezTo>
                    <a:cubicBezTo>
                      <a:pt x="37" y="11"/>
                      <a:pt x="37" y="8"/>
                      <a:pt x="35" y="6"/>
                    </a:cubicBezTo>
                    <a:cubicBezTo>
                      <a:pt x="35" y="6"/>
                      <a:pt x="34" y="5"/>
                      <a:pt x="34" y="5"/>
                    </a:cubicBezTo>
                    <a:cubicBezTo>
                      <a:pt x="33" y="4"/>
                      <a:pt x="33" y="4"/>
                      <a:pt x="33" y="4"/>
                    </a:cubicBezTo>
                    <a:cubicBezTo>
                      <a:pt x="32" y="3"/>
                      <a:pt x="32" y="3"/>
                      <a:pt x="32" y="2"/>
                    </a:cubicBezTo>
                    <a:cubicBezTo>
                      <a:pt x="32" y="2"/>
                      <a:pt x="32" y="1"/>
                      <a:pt x="32" y="1"/>
                    </a:cubicBezTo>
                    <a:cubicBezTo>
                      <a:pt x="32" y="1"/>
                      <a:pt x="32" y="1"/>
                      <a:pt x="32" y="1"/>
                    </a:cubicBezTo>
                    <a:cubicBezTo>
                      <a:pt x="31" y="0"/>
                      <a:pt x="30" y="1"/>
                      <a:pt x="30" y="3"/>
                    </a:cubicBezTo>
                    <a:cubicBezTo>
                      <a:pt x="30" y="3"/>
                      <a:pt x="28" y="5"/>
                      <a:pt x="26" y="7"/>
                    </a:cubicBezTo>
                    <a:lnTo>
                      <a:pt x="24" y="9"/>
                    </a:lnTo>
                    <a:close/>
                    <a:moveTo>
                      <a:pt x="30" y="6"/>
                    </a:moveTo>
                    <a:cubicBezTo>
                      <a:pt x="31" y="5"/>
                      <a:pt x="32" y="5"/>
                      <a:pt x="33" y="7"/>
                    </a:cubicBezTo>
                    <a:cubicBezTo>
                      <a:pt x="33" y="7"/>
                      <a:pt x="34" y="8"/>
                      <a:pt x="34" y="9"/>
                    </a:cubicBezTo>
                    <a:cubicBezTo>
                      <a:pt x="34" y="10"/>
                      <a:pt x="34" y="11"/>
                      <a:pt x="34" y="12"/>
                    </a:cubicBezTo>
                    <a:cubicBezTo>
                      <a:pt x="32" y="16"/>
                      <a:pt x="29" y="19"/>
                      <a:pt x="26" y="21"/>
                    </a:cubicBezTo>
                    <a:cubicBezTo>
                      <a:pt x="23" y="24"/>
                      <a:pt x="21" y="24"/>
                      <a:pt x="19" y="23"/>
                    </a:cubicBezTo>
                    <a:cubicBezTo>
                      <a:pt x="18" y="23"/>
                      <a:pt x="18" y="22"/>
                      <a:pt x="18" y="21"/>
                    </a:cubicBezTo>
                    <a:cubicBezTo>
                      <a:pt x="17" y="20"/>
                      <a:pt x="17" y="19"/>
                      <a:pt x="18" y="18"/>
                    </a:cubicBezTo>
                    <a:cubicBezTo>
                      <a:pt x="18" y="17"/>
                      <a:pt x="19" y="17"/>
                      <a:pt x="20" y="15"/>
                    </a:cubicBezTo>
                    <a:cubicBezTo>
                      <a:pt x="20" y="16"/>
                      <a:pt x="21" y="14"/>
                      <a:pt x="25" y="10"/>
                    </a:cubicBezTo>
                    <a:cubicBezTo>
                      <a:pt x="28" y="7"/>
                      <a:pt x="29" y="6"/>
                      <a:pt x="30" y="6"/>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3" name="Freeform 1640"/>
              <p:cNvSpPr/>
              <p:nvPr/>
            </p:nvSpPr>
            <p:spPr bwMode="auto">
              <a:xfrm flipH="1">
                <a:off x="1722191" y="547970"/>
                <a:ext cx="18788" cy="21919"/>
              </a:xfrm>
              <a:custGeom>
                <a:avLst/>
                <a:gdLst>
                  <a:gd name="T0" fmla="*/ 3 w 5"/>
                  <a:gd name="T1" fmla="*/ 5 h 6"/>
                  <a:gd name="T2" fmla="*/ 5 w 5"/>
                  <a:gd name="T3" fmla="*/ 3 h 6"/>
                  <a:gd name="T4" fmla="*/ 4 w 5"/>
                  <a:gd name="T5" fmla="*/ 2 h 6"/>
                  <a:gd name="T6" fmla="*/ 2 w 5"/>
                  <a:gd name="T7" fmla="*/ 1 h 6"/>
                  <a:gd name="T8" fmla="*/ 0 w 5"/>
                  <a:gd name="T9" fmla="*/ 2 h 6"/>
                  <a:gd name="T10" fmla="*/ 0 w 5"/>
                  <a:gd name="T11" fmla="*/ 4 h 6"/>
                  <a:gd name="T12" fmla="*/ 3 w 5"/>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3" y="5"/>
                    </a:moveTo>
                    <a:cubicBezTo>
                      <a:pt x="4" y="5"/>
                      <a:pt x="5" y="4"/>
                      <a:pt x="5" y="3"/>
                    </a:cubicBezTo>
                    <a:cubicBezTo>
                      <a:pt x="4" y="2"/>
                      <a:pt x="4" y="2"/>
                      <a:pt x="4" y="2"/>
                    </a:cubicBezTo>
                    <a:cubicBezTo>
                      <a:pt x="4" y="1"/>
                      <a:pt x="3" y="0"/>
                      <a:pt x="2" y="1"/>
                    </a:cubicBezTo>
                    <a:cubicBezTo>
                      <a:pt x="1" y="1"/>
                      <a:pt x="1" y="1"/>
                      <a:pt x="0" y="2"/>
                    </a:cubicBezTo>
                    <a:cubicBezTo>
                      <a:pt x="0" y="3"/>
                      <a:pt x="0" y="4"/>
                      <a:pt x="0" y="4"/>
                    </a:cubicBezTo>
                    <a:cubicBezTo>
                      <a:pt x="1" y="6"/>
                      <a:pt x="2" y="6"/>
                      <a:pt x="3" y="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4" name="Freeform 1641"/>
              <p:cNvSpPr/>
              <p:nvPr/>
            </p:nvSpPr>
            <p:spPr bwMode="auto">
              <a:xfrm flipH="1">
                <a:off x="1751938" y="580848"/>
                <a:ext cx="18788" cy="23484"/>
              </a:xfrm>
              <a:custGeom>
                <a:avLst/>
                <a:gdLst>
                  <a:gd name="T0" fmla="*/ 3 w 5"/>
                  <a:gd name="T1" fmla="*/ 5 h 6"/>
                  <a:gd name="T2" fmla="*/ 5 w 5"/>
                  <a:gd name="T3" fmla="*/ 3 h 6"/>
                  <a:gd name="T4" fmla="*/ 5 w 5"/>
                  <a:gd name="T5" fmla="*/ 2 h 6"/>
                  <a:gd name="T6" fmla="*/ 2 w 5"/>
                  <a:gd name="T7" fmla="*/ 0 h 6"/>
                  <a:gd name="T8" fmla="*/ 0 w 5"/>
                  <a:gd name="T9" fmla="*/ 2 h 6"/>
                  <a:gd name="T10" fmla="*/ 0 w 5"/>
                  <a:gd name="T11" fmla="*/ 4 h 6"/>
                  <a:gd name="T12" fmla="*/ 3 w 5"/>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3" y="5"/>
                    </a:moveTo>
                    <a:cubicBezTo>
                      <a:pt x="4" y="5"/>
                      <a:pt x="5" y="4"/>
                      <a:pt x="5" y="3"/>
                    </a:cubicBezTo>
                    <a:cubicBezTo>
                      <a:pt x="5" y="2"/>
                      <a:pt x="5" y="2"/>
                      <a:pt x="5" y="2"/>
                    </a:cubicBezTo>
                    <a:cubicBezTo>
                      <a:pt x="4" y="1"/>
                      <a:pt x="3" y="0"/>
                      <a:pt x="2" y="0"/>
                    </a:cubicBezTo>
                    <a:cubicBezTo>
                      <a:pt x="1" y="0"/>
                      <a:pt x="1" y="1"/>
                      <a:pt x="0" y="2"/>
                    </a:cubicBezTo>
                    <a:cubicBezTo>
                      <a:pt x="0" y="3"/>
                      <a:pt x="0" y="4"/>
                      <a:pt x="0" y="4"/>
                    </a:cubicBezTo>
                    <a:cubicBezTo>
                      <a:pt x="1" y="5"/>
                      <a:pt x="2" y="6"/>
                      <a:pt x="3" y="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5" name="Freeform 1642"/>
              <p:cNvSpPr/>
              <p:nvPr/>
            </p:nvSpPr>
            <p:spPr bwMode="auto">
              <a:xfrm flipH="1">
                <a:off x="1640778" y="555798"/>
                <a:ext cx="129947" cy="76716"/>
              </a:xfrm>
              <a:custGeom>
                <a:avLst/>
                <a:gdLst>
                  <a:gd name="T0" fmla="*/ 8 w 35"/>
                  <a:gd name="T1" fmla="*/ 14 h 21"/>
                  <a:gd name="T2" fmla="*/ 4 w 35"/>
                  <a:gd name="T3" fmla="*/ 17 h 21"/>
                  <a:gd name="T4" fmla="*/ 1 w 35"/>
                  <a:gd name="T5" fmla="*/ 21 h 21"/>
                  <a:gd name="T6" fmla="*/ 3 w 35"/>
                  <a:gd name="T7" fmla="*/ 20 h 21"/>
                  <a:gd name="T8" fmla="*/ 6 w 35"/>
                  <a:gd name="T9" fmla="*/ 17 h 21"/>
                  <a:gd name="T10" fmla="*/ 10 w 35"/>
                  <a:gd name="T11" fmla="*/ 14 h 21"/>
                  <a:gd name="T12" fmla="*/ 14 w 35"/>
                  <a:gd name="T13" fmla="*/ 11 h 21"/>
                  <a:gd name="T14" fmla="*/ 17 w 35"/>
                  <a:gd name="T15" fmla="*/ 10 h 21"/>
                  <a:gd name="T16" fmla="*/ 17 w 35"/>
                  <a:gd name="T17" fmla="*/ 9 h 21"/>
                  <a:gd name="T18" fmla="*/ 18 w 35"/>
                  <a:gd name="T19" fmla="*/ 9 h 21"/>
                  <a:gd name="T20" fmla="*/ 22 w 35"/>
                  <a:gd name="T21" fmla="*/ 7 h 21"/>
                  <a:gd name="T22" fmla="*/ 26 w 35"/>
                  <a:gd name="T23" fmla="*/ 5 h 21"/>
                  <a:gd name="T24" fmla="*/ 31 w 35"/>
                  <a:gd name="T25" fmla="*/ 3 h 21"/>
                  <a:gd name="T26" fmla="*/ 35 w 35"/>
                  <a:gd name="T27" fmla="*/ 1 h 21"/>
                  <a:gd name="T28" fmla="*/ 35 w 35"/>
                  <a:gd name="T29" fmla="*/ 0 h 21"/>
                  <a:gd name="T30" fmla="*/ 34 w 35"/>
                  <a:gd name="T31" fmla="*/ 1 h 21"/>
                  <a:gd name="T32" fmla="*/ 30 w 35"/>
                  <a:gd name="T33" fmla="*/ 2 h 21"/>
                  <a:gd name="T34" fmla="*/ 27 w 35"/>
                  <a:gd name="T35" fmla="*/ 3 h 21"/>
                  <a:gd name="T36" fmla="*/ 24 w 35"/>
                  <a:gd name="T37" fmla="*/ 4 h 21"/>
                  <a:gd name="T38" fmla="*/ 20 w 35"/>
                  <a:gd name="T39" fmla="*/ 6 h 21"/>
                  <a:gd name="T40" fmla="*/ 13 w 35"/>
                  <a:gd name="T41" fmla="*/ 11 h 21"/>
                  <a:gd name="T42" fmla="*/ 11 w 35"/>
                  <a:gd name="T43" fmla="*/ 12 h 21"/>
                  <a:gd name="T44" fmla="*/ 8 w 35"/>
                  <a:gd name="T45"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 h="21">
                    <a:moveTo>
                      <a:pt x="8" y="14"/>
                    </a:moveTo>
                    <a:cubicBezTo>
                      <a:pt x="6" y="16"/>
                      <a:pt x="4" y="17"/>
                      <a:pt x="4" y="17"/>
                    </a:cubicBezTo>
                    <a:cubicBezTo>
                      <a:pt x="1" y="19"/>
                      <a:pt x="0" y="20"/>
                      <a:pt x="1" y="21"/>
                    </a:cubicBezTo>
                    <a:cubicBezTo>
                      <a:pt x="1" y="21"/>
                      <a:pt x="2" y="21"/>
                      <a:pt x="3" y="20"/>
                    </a:cubicBezTo>
                    <a:cubicBezTo>
                      <a:pt x="4" y="19"/>
                      <a:pt x="5" y="18"/>
                      <a:pt x="6" y="17"/>
                    </a:cubicBezTo>
                    <a:cubicBezTo>
                      <a:pt x="8" y="15"/>
                      <a:pt x="9" y="14"/>
                      <a:pt x="10" y="14"/>
                    </a:cubicBezTo>
                    <a:cubicBezTo>
                      <a:pt x="11" y="13"/>
                      <a:pt x="12" y="12"/>
                      <a:pt x="14" y="11"/>
                    </a:cubicBezTo>
                    <a:cubicBezTo>
                      <a:pt x="15" y="11"/>
                      <a:pt x="16" y="10"/>
                      <a:pt x="17" y="10"/>
                    </a:cubicBezTo>
                    <a:cubicBezTo>
                      <a:pt x="17" y="9"/>
                      <a:pt x="17" y="9"/>
                      <a:pt x="17" y="9"/>
                    </a:cubicBezTo>
                    <a:cubicBezTo>
                      <a:pt x="18" y="9"/>
                      <a:pt x="18" y="9"/>
                      <a:pt x="18" y="9"/>
                    </a:cubicBezTo>
                    <a:cubicBezTo>
                      <a:pt x="19" y="8"/>
                      <a:pt x="21" y="7"/>
                      <a:pt x="22" y="7"/>
                    </a:cubicBezTo>
                    <a:cubicBezTo>
                      <a:pt x="24" y="6"/>
                      <a:pt x="25" y="5"/>
                      <a:pt x="26" y="5"/>
                    </a:cubicBezTo>
                    <a:cubicBezTo>
                      <a:pt x="29" y="4"/>
                      <a:pt x="31" y="4"/>
                      <a:pt x="31" y="3"/>
                    </a:cubicBezTo>
                    <a:cubicBezTo>
                      <a:pt x="33" y="3"/>
                      <a:pt x="35" y="2"/>
                      <a:pt x="35" y="1"/>
                    </a:cubicBezTo>
                    <a:cubicBezTo>
                      <a:pt x="35" y="1"/>
                      <a:pt x="35" y="1"/>
                      <a:pt x="35" y="0"/>
                    </a:cubicBezTo>
                    <a:cubicBezTo>
                      <a:pt x="35" y="0"/>
                      <a:pt x="34" y="0"/>
                      <a:pt x="34" y="1"/>
                    </a:cubicBezTo>
                    <a:cubicBezTo>
                      <a:pt x="31" y="1"/>
                      <a:pt x="30" y="2"/>
                      <a:pt x="30" y="2"/>
                    </a:cubicBezTo>
                    <a:cubicBezTo>
                      <a:pt x="29" y="2"/>
                      <a:pt x="28" y="3"/>
                      <a:pt x="27" y="3"/>
                    </a:cubicBezTo>
                    <a:cubicBezTo>
                      <a:pt x="25" y="4"/>
                      <a:pt x="24" y="4"/>
                      <a:pt x="24" y="4"/>
                    </a:cubicBezTo>
                    <a:cubicBezTo>
                      <a:pt x="22" y="5"/>
                      <a:pt x="21" y="6"/>
                      <a:pt x="20" y="6"/>
                    </a:cubicBezTo>
                    <a:cubicBezTo>
                      <a:pt x="18" y="7"/>
                      <a:pt x="16" y="9"/>
                      <a:pt x="13" y="11"/>
                    </a:cubicBezTo>
                    <a:cubicBezTo>
                      <a:pt x="13" y="11"/>
                      <a:pt x="12" y="12"/>
                      <a:pt x="11" y="12"/>
                    </a:cubicBezTo>
                    <a:cubicBezTo>
                      <a:pt x="10" y="13"/>
                      <a:pt x="9" y="13"/>
                      <a:pt x="8" y="1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6" name="Freeform 1643"/>
              <p:cNvSpPr/>
              <p:nvPr/>
            </p:nvSpPr>
            <p:spPr bwMode="auto">
              <a:xfrm flipH="1">
                <a:off x="1595375" y="591808"/>
                <a:ext cx="129947" cy="78281"/>
              </a:xfrm>
              <a:custGeom>
                <a:avLst/>
                <a:gdLst>
                  <a:gd name="T0" fmla="*/ 13 w 35"/>
                  <a:gd name="T1" fmla="*/ 11 h 21"/>
                  <a:gd name="T2" fmla="*/ 10 w 35"/>
                  <a:gd name="T3" fmla="*/ 12 h 21"/>
                  <a:gd name="T4" fmla="*/ 8 w 35"/>
                  <a:gd name="T5" fmla="*/ 14 h 21"/>
                  <a:gd name="T6" fmla="*/ 3 w 35"/>
                  <a:gd name="T7" fmla="*/ 18 h 21"/>
                  <a:gd name="T8" fmla="*/ 0 w 35"/>
                  <a:gd name="T9" fmla="*/ 21 h 21"/>
                  <a:gd name="T10" fmla="*/ 2 w 35"/>
                  <a:gd name="T11" fmla="*/ 20 h 21"/>
                  <a:gd name="T12" fmla="*/ 6 w 35"/>
                  <a:gd name="T13" fmla="*/ 17 h 21"/>
                  <a:gd name="T14" fmla="*/ 10 w 35"/>
                  <a:gd name="T15" fmla="*/ 14 h 21"/>
                  <a:gd name="T16" fmla="*/ 14 w 35"/>
                  <a:gd name="T17" fmla="*/ 11 h 21"/>
                  <a:gd name="T18" fmla="*/ 16 w 35"/>
                  <a:gd name="T19" fmla="*/ 10 h 21"/>
                  <a:gd name="T20" fmla="*/ 17 w 35"/>
                  <a:gd name="T21" fmla="*/ 10 h 21"/>
                  <a:gd name="T22" fmla="*/ 18 w 35"/>
                  <a:gd name="T23" fmla="*/ 9 h 21"/>
                  <a:gd name="T24" fmla="*/ 22 w 35"/>
                  <a:gd name="T25" fmla="*/ 7 h 21"/>
                  <a:gd name="T26" fmla="*/ 25 w 35"/>
                  <a:gd name="T27" fmla="*/ 5 h 21"/>
                  <a:gd name="T28" fmla="*/ 31 w 35"/>
                  <a:gd name="T29" fmla="*/ 3 h 21"/>
                  <a:gd name="T30" fmla="*/ 35 w 35"/>
                  <a:gd name="T31" fmla="*/ 2 h 21"/>
                  <a:gd name="T32" fmla="*/ 34 w 35"/>
                  <a:gd name="T33" fmla="*/ 1 h 21"/>
                  <a:gd name="T34" fmla="*/ 33 w 35"/>
                  <a:gd name="T35" fmla="*/ 1 h 21"/>
                  <a:gd name="T36" fmla="*/ 29 w 35"/>
                  <a:gd name="T37" fmla="*/ 2 h 21"/>
                  <a:gd name="T38" fmla="*/ 26 w 35"/>
                  <a:gd name="T39" fmla="*/ 3 h 21"/>
                  <a:gd name="T40" fmla="*/ 24 w 35"/>
                  <a:gd name="T41" fmla="*/ 5 h 21"/>
                  <a:gd name="T42" fmla="*/ 20 w 35"/>
                  <a:gd name="T43" fmla="*/ 7 h 21"/>
                  <a:gd name="T44" fmla="*/ 13 w 35"/>
                  <a:gd name="T45"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 h="21">
                    <a:moveTo>
                      <a:pt x="13" y="11"/>
                    </a:moveTo>
                    <a:cubicBezTo>
                      <a:pt x="12" y="11"/>
                      <a:pt x="11" y="12"/>
                      <a:pt x="10" y="12"/>
                    </a:cubicBezTo>
                    <a:cubicBezTo>
                      <a:pt x="9" y="13"/>
                      <a:pt x="9" y="14"/>
                      <a:pt x="8" y="14"/>
                    </a:cubicBezTo>
                    <a:cubicBezTo>
                      <a:pt x="5" y="16"/>
                      <a:pt x="4" y="17"/>
                      <a:pt x="3" y="18"/>
                    </a:cubicBezTo>
                    <a:cubicBezTo>
                      <a:pt x="1" y="19"/>
                      <a:pt x="0" y="21"/>
                      <a:pt x="0" y="21"/>
                    </a:cubicBezTo>
                    <a:cubicBezTo>
                      <a:pt x="1" y="21"/>
                      <a:pt x="1" y="21"/>
                      <a:pt x="2" y="20"/>
                    </a:cubicBezTo>
                    <a:cubicBezTo>
                      <a:pt x="3" y="19"/>
                      <a:pt x="4" y="18"/>
                      <a:pt x="6" y="17"/>
                    </a:cubicBezTo>
                    <a:cubicBezTo>
                      <a:pt x="8" y="16"/>
                      <a:pt x="9" y="15"/>
                      <a:pt x="10" y="14"/>
                    </a:cubicBezTo>
                    <a:cubicBezTo>
                      <a:pt x="11" y="13"/>
                      <a:pt x="12" y="13"/>
                      <a:pt x="14" y="11"/>
                    </a:cubicBezTo>
                    <a:cubicBezTo>
                      <a:pt x="15" y="11"/>
                      <a:pt x="16" y="11"/>
                      <a:pt x="16" y="10"/>
                    </a:cubicBezTo>
                    <a:cubicBezTo>
                      <a:pt x="17" y="10"/>
                      <a:pt x="17" y="10"/>
                      <a:pt x="17" y="10"/>
                    </a:cubicBezTo>
                    <a:cubicBezTo>
                      <a:pt x="18" y="9"/>
                      <a:pt x="18" y="9"/>
                      <a:pt x="18" y="9"/>
                    </a:cubicBezTo>
                    <a:cubicBezTo>
                      <a:pt x="19" y="8"/>
                      <a:pt x="20" y="8"/>
                      <a:pt x="22" y="7"/>
                    </a:cubicBezTo>
                    <a:cubicBezTo>
                      <a:pt x="23" y="6"/>
                      <a:pt x="24" y="6"/>
                      <a:pt x="25" y="5"/>
                    </a:cubicBezTo>
                    <a:cubicBezTo>
                      <a:pt x="29" y="4"/>
                      <a:pt x="30" y="4"/>
                      <a:pt x="31" y="3"/>
                    </a:cubicBezTo>
                    <a:cubicBezTo>
                      <a:pt x="33" y="3"/>
                      <a:pt x="34" y="2"/>
                      <a:pt x="35" y="2"/>
                    </a:cubicBezTo>
                    <a:cubicBezTo>
                      <a:pt x="35" y="1"/>
                      <a:pt x="35" y="1"/>
                      <a:pt x="34" y="1"/>
                    </a:cubicBezTo>
                    <a:cubicBezTo>
                      <a:pt x="34" y="0"/>
                      <a:pt x="34" y="1"/>
                      <a:pt x="33" y="1"/>
                    </a:cubicBezTo>
                    <a:cubicBezTo>
                      <a:pt x="31" y="2"/>
                      <a:pt x="29" y="2"/>
                      <a:pt x="29" y="2"/>
                    </a:cubicBezTo>
                    <a:cubicBezTo>
                      <a:pt x="29" y="2"/>
                      <a:pt x="28" y="3"/>
                      <a:pt x="26" y="3"/>
                    </a:cubicBezTo>
                    <a:cubicBezTo>
                      <a:pt x="25" y="4"/>
                      <a:pt x="24" y="4"/>
                      <a:pt x="24" y="5"/>
                    </a:cubicBezTo>
                    <a:cubicBezTo>
                      <a:pt x="22" y="6"/>
                      <a:pt x="20" y="6"/>
                      <a:pt x="20" y="7"/>
                    </a:cubicBezTo>
                    <a:cubicBezTo>
                      <a:pt x="18" y="8"/>
                      <a:pt x="15" y="9"/>
                      <a:pt x="13" y="1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7" name="Freeform 1644"/>
              <p:cNvSpPr/>
              <p:nvPr/>
            </p:nvSpPr>
            <p:spPr bwMode="auto">
              <a:xfrm flipH="1">
                <a:off x="1562497" y="629383"/>
                <a:ext cx="108028" cy="108028"/>
              </a:xfrm>
              <a:custGeom>
                <a:avLst/>
                <a:gdLst>
                  <a:gd name="T0" fmla="*/ 16 w 29"/>
                  <a:gd name="T1" fmla="*/ 22 h 29"/>
                  <a:gd name="T2" fmla="*/ 11 w 29"/>
                  <a:gd name="T3" fmla="*/ 26 h 29"/>
                  <a:gd name="T4" fmla="*/ 9 w 29"/>
                  <a:gd name="T5" fmla="*/ 26 h 29"/>
                  <a:gd name="T6" fmla="*/ 9 w 29"/>
                  <a:gd name="T7" fmla="*/ 24 h 29"/>
                  <a:gd name="T8" fmla="*/ 11 w 29"/>
                  <a:gd name="T9" fmla="*/ 22 h 29"/>
                  <a:gd name="T10" fmla="*/ 13 w 29"/>
                  <a:gd name="T11" fmla="*/ 19 h 29"/>
                  <a:gd name="T12" fmla="*/ 12 w 29"/>
                  <a:gd name="T13" fmla="*/ 16 h 29"/>
                  <a:gd name="T14" fmla="*/ 7 w 29"/>
                  <a:gd name="T15" fmla="*/ 19 h 29"/>
                  <a:gd name="T16" fmla="*/ 3 w 29"/>
                  <a:gd name="T17" fmla="*/ 21 h 29"/>
                  <a:gd name="T18" fmla="*/ 3 w 29"/>
                  <a:gd name="T19" fmla="*/ 19 h 29"/>
                  <a:gd name="T20" fmla="*/ 8 w 29"/>
                  <a:gd name="T21" fmla="*/ 12 h 29"/>
                  <a:gd name="T22" fmla="*/ 11 w 29"/>
                  <a:gd name="T23" fmla="*/ 8 h 29"/>
                  <a:gd name="T24" fmla="*/ 16 w 29"/>
                  <a:gd name="T25" fmla="*/ 3 h 29"/>
                  <a:gd name="T26" fmla="*/ 17 w 29"/>
                  <a:gd name="T27" fmla="*/ 1 h 29"/>
                  <a:gd name="T28" fmla="*/ 17 w 29"/>
                  <a:gd name="T29" fmla="*/ 1 h 29"/>
                  <a:gd name="T30" fmla="*/ 15 w 29"/>
                  <a:gd name="T31" fmla="*/ 2 h 29"/>
                  <a:gd name="T32" fmla="*/ 12 w 29"/>
                  <a:gd name="T33" fmla="*/ 5 h 29"/>
                  <a:gd name="T34" fmla="*/ 9 w 29"/>
                  <a:gd name="T35" fmla="*/ 8 h 29"/>
                  <a:gd name="T36" fmla="*/ 2 w 29"/>
                  <a:gd name="T37" fmla="*/ 17 h 29"/>
                  <a:gd name="T38" fmla="*/ 0 w 29"/>
                  <a:gd name="T39" fmla="*/ 21 h 29"/>
                  <a:gd name="T40" fmla="*/ 1 w 29"/>
                  <a:gd name="T41" fmla="*/ 23 h 29"/>
                  <a:gd name="T42" fmla="*/ 4 w 29"/>
                  <a:gd name="T43" fmla="*/ 23 h 29"/>
                  <a:gd name="T44" fmla="*/ 7 w 29"/>
                  <a:gd name="T45" fmla="*/ 20 h 29"/>
                  <a:gd name="T46" fmla="*/ 10 w 29"/>
                  <a:gd name="T47" fmla="*/ 18 h 29"/>
                  <a:gd name="T48" fmla="*/ 11 w 29"/>
                  <a:gd name="T49" fmla="*/ 19 h 29"/>
                  <a:gd name="T50" fmla="*/ 10 w 29"/>
                  <a:gd name="T51" fmla="*/ 21 h 29"/>
                  <a:gd name="T52" fmla="*/ 6 w 29"/>
                  <a:gd name="T53" fmla="*/ 27 h 29"/>
                  <a:gd name="T54" fmla="*/ 7 w 29"/>
                  <a:gd name="T55" fmla="*/ 28 h 29"/>
                  <a:gd name="T56" fmla="*/ 8 w 29"/>
                  <a:gd name="T57" fmla="*/ 29 h 29"/>
                  <a:gd name="T58" fmla="*/ 12 w 29"/>
                  <a:gd name="T59" fmla="*/ 27 h 29"/>
                  <a:gd name="T60" fmla="*/ 16 w 29"/>
                  <a:gd name="T61" fmla="*/ 24 h 29"/>
                  <a:gd name="T62" fmla="*/ 19 w 29"/>
                  <a:gd name="T63" fmla="*/ 21 h 29"/>
                  <a:gd name="T64" fmla="*/ 22 w 29"/>
                  <a:gd name="T65" fmla="*/ 18 h 29"/>
                  <a:gd name="T66" fmla="*/ 27 w 29"/>
                  <a:gd name="T67" fmla="*/ 14 h 29"/>
                  <a:gd name="T68" fmla="*/ 28 w 29"/>
                  <a:gd name="T69" fmla="*/ 13 h 29"/>
                  <a:gd name="T70" fmla="*/ 29 w 29"/>
                  <a:gd name="T71" fmla="*/ 12 h 29"/>
                  <a:gd name="T72" fmla="*/ 29 w 29"/>
                  <a:gd name="T73" fmla="*/ 11 h 29"/>
                  <a:gd name="T74" fmla="*/ 28 w 29"/>
                  <a:gd name="T75" fmla="*/ 11 h 29"/>
                  <a:gd name="T76" fmla="*/ 25 w 29"/>
                  <a:gd name="T77" fmla="*/ 13 h 29"/>
                  <a:gd name="T78" fmla="*/ 21 w 29"/>
                  <a:gd name="T79" fmla="*/ 17 h 29"/>
                  <a:gd name="T80" fmla="*/ 18 w 29"/>
                  <a:gd name="T81" fmla="*/ 20 h 29"/>
                  <a:gd name="T82" fmla="*/ 16 w 29"/>
                  <a:gd name="T83"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 h="29">
                    <a:moveTo>
                      <a:pt x="16" y="22"/>
                    </a:moveTo>
                    <a:cubicBezTo>
                      <a:pt x="13" y="24"/>
                      <a:pt x="12" y="25"/>
                      <a:pt x="11" y="26"/>
                    </a:cubicBezTo>
                    <a:cubicBezTo>
                      <a:pt x="10" y="26"/>
                      <a:pt x="10" y="26"/>
                      <a:pt x="9" y="26"/>
                    </a:cubicBezTo>
                    <a:cubicBezTo>
                      <a:pt x="9" y="26"/>
                      <a:pt x="9" y="25"/>
                      <a:pt x="9" y="24"/>
                    </a:cubicBezTo>
                    <a:cubicBezTo>
                      <a:pt x="9" y="24"/>
                      <a:pt x="10" y="23"/>
                      <a:pt x="11" y="22"/>
                    </a:cubicBezTo>
                    <a:cubicBezTo>
                      <a:pt x="12" y="21"/>
                      <a:pt x="12" y="20"/>
                      <a:pt x="13" y="19"/>
                    </a:cubicBezTo>
                    <a:cubicBezTo>
                      <a:pt x="14" y="17"/>
                      <a:pt x="14" y="16"/>
                      <a:pt x="12" y="16"/>
                    </a:cubicBezTo>
                    <a:cubicBezTo>
                      <a:pt x="11" y="16"/>
                      <a:pt x="9" y="17"/>
                      <a:pt x="7" y="19"/>
                    </a:cubicBezTo>
                    <a:cubicBezTo>
                      <a:pt x="5" y="21"/>
                      <a:pt x="4" y="22"/>
                      <a:pt x="3" y="21"/>
                    </a:cubicBezTo>
                    <a:cubicBezTo>
                      <a:pt x="2" y="21"/>
                      <a:pt x="2" y="20"/>
                      <a:pt x="3" y="19"/>
                    </a:cubicBezTo>
                    <a:cubicBezTo>
                      <a:pt x="3" y="18"/>
                      <a:pt x="5" y="16"/>
                      <a:pt x="8" y="12"/>
                    </a:cubicBezTo>
                    <a:cubicBezTo>
                      <a:pt x="8" y="12"/>
                      <a:pt x="9" y="11"/>
                      <a:pt x="11" y="8"/>
                    </a:cubicBezTo>
                    <a:cubicBezTo>
                      <a:pt x="12" y="7"/>
                      <a:pt x="14" y="6"/>
                      <a:pt x="16" y="3"/>
                    </a:cubicBezTo>
                    <a:cubicBezTo>
                      <a:pt x="17" y="2"/>
                      <a:pt x="17" y="1"/>
                      <a:pt x="17" y="1"/>
                    </a:cubicBezTo>
                    <a:cubicBezTo>
                      <a:pt x="17" y="1"/>
                      <a:pt x="17" y="1"/>
                      <a:pt x="17" y="1"/>
                    </a:cubicBezTo>
                    <a:cubicBezTo>
                      <a:pt x="16" y="0"/>
                      <a:pt x="16" y="0"/>
                      <a:pt x="15" y="2"/>
                    </a:cubicBezTo>
                    <a:cubicBezTo>
                      <a:pt x="14" y="3"/>
                      <a:pt x="13" y="4"/>
                      <a:pt x="12" y="5"/>
                    </a:cubicBezTo>
                    <a:cubicBezTo>
                      <a:pt x="10" y="7"/>
                      <a:pt x="9" y="8"/>
                      <a:pt x="9" y="8"/>
                    </a:cubicBezTo>
                    <a:cubicBezTo>
                      <a:pt x="4" y="14"/>
                      <a:pt x="2" y="17"/>
                      <a:pt x="2" y="17"/>
                    </a:cubicBezTo>
                    <a:cubicBezTo>
                      <a:pt x="1" y="19"/>
                      <a:pt x="0" y="20"/>
                      <a:pt x="0" y="21"/>
                    </a:cubicBezTo>
                    <a:cubicBezTo>
                      <a:pt x="0" y="22"/>
                      <a:pt x="0" y="23"/>
                      <a:pt x="1" y="23"/>
                    </a:cubicBezTo>
                    <a:cubicBezTo>
                      <a:pt x="2" y="24"/>
                      <a:pt x="3" y="24"/>
                      <a:pt x="4" y="23"/>
                    </a:cubicBezTo>
                    <a:cubicBezTo>
                      <a:pt x="6" y="21"/>
                      <a:pt x="7" y="20"/>
                      <a:pt x="7" y="20"/>
                    </a:cubicBezTo>
                    <a:cubicBezTo>
                      <a:pt x="9" y="19"/>
                      <a:pt x="10" y="18"/>
                      <a:pt x="10" y="18"/>
                    </a:cubicBezTo>
                    <a:cubicBezTo>
                      <a:pt x="11" y="18"/>
                      <a:pt x="11" y="18"/>
                      <a:pt x="11" y="19"/>
                    </a:cubicBezTo>
                    <a:cubicBezTo>
                      <a:pt x="11" y="19"/>
                      <a:pt x="11" y="20"/>
                      <a:pt x="10" y="21"/>
                    </a:cubicBezTo>
                    <a:cubicBezTo>
                      <a:pt x="7" y="24"/>
                      <a:pt x="6" y="26"/>
                      <a:pt x="6" y="27"/>
                    </a:cubicBezTo>
                    <a:cubicBezTo>
                      <a:pt x="6" y="27"/>
                      <a:pt x="6" y="28"/>
                      <a:pt x="7" y="28"/>
                    </a:cubicBezTo>
                    <a:cubicBezTo>
                      <a:pt x="7" y="29"/>
                      <a:pt x="7" y="29"/>
                      <a:pt x="8" y="29"/>
                    </a:cubicBezTo>
                    <a:cubicBezTo>
                      <a:pt x="9" y="29"/>
                      <a:pt x="10" y="28"/>
                      <a:pt x="12" y="27"/>
                    </a:cubicBezTo>
                    <a:cubicBezTo>
                      <a:pt x="13" y="26"/>
                      <a:pt x="14" y="25"/>
                      <a:pt x="16" y="24"/>
                    </a:cubicBezTo>
                    <a:cubicBezTo>
                      <a:pt x="16" y="23"/>
                      <a:pt x="17" y="22"/>
                      <a:pt x="19" y="21"/>
                    </a:cubicBezTo>
                    <a:cubicBezTo>
                      <a:pt x="21" y="20"/>
                      <a:pt x="22" y="19"/>
                      <a:pt x="22" y="18"/>
                    </a:cubicBezTo>
                    <a:cubicBezTo>
                      <a:pt x="24" y="17"/>
                      <a:pt x="25" y="16"/>
                      <a:pt x="27" y="14"/>
                    </a:cubicBezTo>
                    <a:cubicBezTo>
                      <a:pt x="27" y="14"/>
                      <a:pt x="27" y="14"/>
                      <a:pt x="28" y="13"/>
                    </a:cubicBezTo>
                    <a:cubicBezTo>
                      <a:pt x="28" y="13"/>
                      <a:pt x="29" y="13"/>
                      <a:pt x="29" y="12"/>
                    </a:cubicBezTo>
                    <a:cubicBezTo>
                      <a:pt x="29" y="12"/>
                      <a:pt x="29" y="12"/>
                      <a:pt x="29" y="11"/>
                    </a:cubicBezTo>
                    <a:cubicBezTo>
                      <a:pt x="29" y="11"/>
                      <a:pt x="28" y="10"/>
                      <a:pt x="28" y="11"/>
                    </a:cubicBezTo>
                    <a:cubicBezTo>
                      <a:pt x="27" y="11"/>
                      <a:pt x="27" y="11"/>
                      <a:pt x="25" y="13"/>
                    </a:cubicBezTo>
                    <a:cubicBezTo>
                      <a:pt x="24" y="14"/>
                      <a:pt x="22" y="16"/>
                      <a:pt x="21" y="17"/>
                    </a:cubicBezTo>
                    <a:cubicBezTo>
                      <a:pt x="20" y="18"/>
                      <a:pt x="19" y="19"/>
                      <a:pt x="18" y="20"/>
                    </a:cubicBezTo>
                    <a:cubicBezTo>
                      <a:pt x="17" y="21"/>
                      <a:pt x="16" y="22"/>
                      <a:pt x="16" y="2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8" name="Freeform 1645"/>
              <p:cNvSpPr/>
              <p:nvPr/>
            </p:nvSpPr>
            <p:spPr bwMode="auto">
              <a:xfrm flipH="1">
                <a:off x="1503003" y="681048"/>
                <a:ext cx="108028" cy="108028"/>
              </a:xfrm>
              <a:custGeom>
                <a:avLst/>
                <a:gdLst>
                  <a:gd name="T0" fmla="*/ 9 w 29"/>
                  <a:gd name="T1" fmla="*/ 9 h 29"/>
                  <a:gd name="T2" fmla="*/ 2 w 29"/>
                  <a:gd name="T3" fmla="*/ 17 h 29"/>
                  <a:gd name="T4" fmla="*/ 0 w 29"/>
                  <a:gd name="T5" fmla="*/ 21 h 29"/>
                  <a:gd name="T6" fmla="*/ 2 w 29"/>
                  <a:gd name="T7" fmla="*/ 24 h 29"/>
                  <a:gd name="T8" fmla="*/ 5 w 29"/>
                  <a:gd name="T9" fmla="*/ 23 h 29"/>
                  <a:gd name="T10" fmla="*/ 8 w 29"/>
                  <a:gd name="T11" fmla="*/ 20 h 29"/>
                  <a:gd name="T12" fmla="*/ 10 w 29"/>
                  <a:gd name="T13" fmla="*/ 18 h 29"/>
                  <a:gd name="T14" fmla="*/ 11 w 29"/>
                  <a:gd name="T15" fmla="*/ 19 h 29"/>
                  <a:gd name="T16" fmla="*/ 10 w 29"/>
                  <a:gd name="T17" fmla="*/ 21 h 29"/>
                  <a:gd name="T18" fmla="*/ 7 w 29"/>
                  <a:gd name="T19" fmla="*/ 27 h 29"/>
                  <a:gd name="T20" fmla="*/ 7 w 29"/>
                  <a:gd name="T21" fmla="*/ 29 h 29"/>
                  <a:gd name="T22" fmla="*/ 9 w 29"/>
                  <a:gd name="T23" fmla="*/ 29 h 29"/>
                  <a:gd name="T24" fmla="*/ 12 w 29"/>
                  <a:gd name="T25" fmla="*/ 27 h 29"/>
                  <a:gd name="T26" fmla="*/ 16 w 29"/>
                  <a:gd name="T27" fmla="*/ 24 h 29"/>
                  <a:gd name="T28" fmla="*/ 19 w 29"/>
                  <a:gd name="T29" fmla="*/ 21 h 29"/>
                  <a:gd name="T30" fmla="*/ 23 w 29"/>
                  <a:gd name="T31" fmla="*/ 18 h 29"/>
                  <a:gd name="T32" fmla="*/ 27 w 29"/>
                  <a:gd name="T33" fmla="*/ 14 h 29"/>
                  <a:gd name="T34" fmla="*/ 28 w 29"/>
                  <a:gd name="T35" fmla="*/ 14 h 29"/>
                  <a:gd name="T36" fmla="*/ 29 w 29"/>
                  <a:gd name="T37" fmla="*/ 13 h 29"/>
                  <a:gd name="T38" fmla="*/ 29 w 29"/>
                  <a:gd name="T39" fmla="*/ 11 h 29"/>
                  <a:gd name="T40" fmla="*/ 28 w 29"/>
                  <a:gd name="T41" fmla="*/ 11 h 29"/>
                  <a:gd name="T42" fmla="*/ 25 w 29"/>
                  <a:gd name="T43" fmla="*/ 13 h 29"/>
                  <a:gd name="T44" fmla="*/ 21 w 29"/>
                  <a:gd name="T45" fmla="*/ 18 h 29"/>
                  <a:gd name="T46" fmla="*/ 18 w 29"/>
                  <a:gd name="T47" fmla="*/ 20 h 29"/>
                  <a:gd name="T48" fmla="*/ 16 w 29"/>
                  <a:gd name="T49" fmla="*/ 22 h 29"/>
                  <a:gd name="T50" fmla="*/ 11 w 29"/>
                  <a:gd name="T51" fmla="*/ 26 h 29"/>
                  <a:gd name="T52" fmla="*/ 9 w 29"/>
                  <a:gd name="T53" fmla="*/ 26 h 29"/>
                  <a:gd name="T54" fmla="*/ 9 w 29"/>
                  <a:gd name="T55" fmla="*/ 24 h 29"/>
                  <a:gd name="T56" fmla="*/ 11 w 29"/>
                  <a:gd name="T57" fmla="*/ 22 h 29"/>
                  <a:gd name="T58" fmla="*/ 13 w 29"/>
                  <a:gd name="T59" fmla="*/ 19 h 29"/>
                  <a:gd name="T60" fmla="*/ 12 w 29"/>
                  <a:gd name="T61" fmla="*/ 16 h 29"/>
                  <a:gd name="T62" fmla="*/ 7 w 29"/>
                  <a:gd name="T63" fmla="*/ 19 h 29"/>
                  <a:gd name="T64" fmla="*/ 3 w 29"/>
                  <a:gd name="T65" fmla="*/ 21 h 29"/>
                  <a:gd name="T66" fmla="*/ 3 w 29"/>
                  <a:gd name="T67" fmla="*/ 19 h 29"/>
                  <a:gd name="T68" fmla="*/ 8 w 29"/>
                  <a:gd name="T69" fmla="*/ 12 h 29"/>
                  <a:gd name="T70" fmla="*/ 12 w 29"/>
                  <a:gd name="T71" fmla="*/ 9 h 29"/>
                  <a:gd name="T72" fmla="*/ 17 w 29"/>
                  <a:gd name="T73" fmla="*/ 3 h 29"/>
                  <a:gd name="T74" fmla="*/ 18 w 29"/>
                  <a:gd name="T75" fmla="*/ 1 h 29"/>
                  <a:gd name="T76" fmla="*/ 17 w 29"/>
                  <a:gd name="T77" fmla="*/ 1 h 29"/>
                  <a:gd name="T78" fmla="*/ 15 w 29"/>
                  <a:gd name="T79" fmla="*/ 2 h 29"/>
                  <a:gd name="T80" fmla="*/ 12 w 29"/>
                  <a:gd name="T81" fmla="*/ 5 h 29"/>
                  <a:gd name="T82" fmla="*/ 9 w 29"/>
                  <a:gd name="T83" fmla="*/ 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 h="29">
                    <a:moveTo>
                      <a:pt x="9" y="9"/>
                    </a:moveTo>
                    <a:cubicBezTo>
                      <a:pt x="5" y="14"/>
                      <a:pt x="2" y="17"/>
                      <a:pt x="2" y="17"/>
                    </a:cubicBezTo>
                    <a:cubicBezTo>
                      <a:pt x="1" y="19"/>
                      <a:pt x="0" y="20"/>
                      <a:pt x="0" y="21"/>
                    </a:cubicBezTo>
                    <a:cubicBezTo>
                      <a:pt x="0" y="22"/>
                      <a:pt x="1" y="23"/>
                      <a:pt x="2" y="24"/>
                    </a:cubicBezTo>
                    <a:cubicBezTo>
                      <a:pt x="3" y="24"/>
                      <a:pt x="4" y="24"/>
                      <a:pt x="5" y="23"/>
                    </a:cubicBezTo>
                    <a:cubicBezTo>
                      <a:pt x="6" y="22"/>
                      <a:pt x="7" y="21"/>
                      <a:pt x="8" y="20"/>
                    </a:cubicBezTo>
                    <a:cubicBezTo>
                      <a:pt x="10" y="19"/>
                      <a:pt x="10" y="18"/>
                      <a:pt x="10" y="18"/>
                    </a:cubicBezTo>
                    <a:cubicBezTo>
                      <a:pt x="11" y="18"/>
                      <a:pt x="11" y="18"/>
                      <a:pt x="11" y="19"/>
                    </a:cubicBezTo>
                    <a:cubicBezTo>
                      <a:pt x="11" y="19"/>
                      <a:pt x="11" y="20"/>
                      <a:pt x="10" y="21"/>
                    </a:cubicBezTo>
                    <a:cubicBezTo>
                      <a:pt x="8" y="24"/>
                      <a:pt x="7" y="26"/>
                      <a:pt x="7" y="27"/>
                    </a:cubicBezTo>
                    <a:cubicBezTo>
                      <a:pt x="7" y="28"/>
                      <a:pt x="7" y="28"/>
                      <a:pt x="7" y="29"/>
                    </a:cubicBezTo>
                    <a:cubicBezTo>
                      <a:pt x="7" y="29"/>
                      <a:pt x="8" y="29"/>
                      <a:pt x="9" y="29"/>
                    </a:cubicBezTo>
                    <a:cubicBezTo>
                      <a:pt x="9" y="29"/>
                      <a:pt x="10" y="28"/>
                      <a:pt x="12" y="27"/>
                    </a:cubicBezTo>
                    <a:cubicBezTo>
                      <a:pt x="13" y="26"/>
                      <a:pt x="15" y="25"/>
                      <a:pt x="16" y="24"/>
                    </a:cubicBezTo>
                    <a:cubicBezTo>
                      <a:pt x="17" y="23"/>
                      <a:pt x="18" y="23"/>
                      <a:pt x="19" y="21"/>
                    </a:cubicBezTo>
                    <a:cubicBezTo>
                      <a:pt x="21" y="20"/>
                      <a:pt x="22" y="19"/>
                      <a:pt x="23" y="18"/>
                    </a:cubicBezTo>
                    <a:cubicBezTo>
                      <a:pt x="24" y="17"/>
                      <a:pt x="26" y="16"/>
                      <a:pt x="27" y="14"/>
                    </a:cubicBezTo>
                    <a:cubicBezTo>
                      <a:pt x="27" y="14"/>
                      <a:pt x="28" y="14"/>
                      <a:pt x="28" y="14"/>
                    </a:cubicBezTo>
                    <a:cubicBezTo>
                      <a:pt x="29" y="13"/>
                      <a:pt x="29" y="13"/>
                      <a:pt x="29" y="13"/>
                    </a:cubicBezTo>
                    <a:cubicBezTo>
                      <a:pt x="29" y="12"/>
                      <a:pt x="29" y="12"/>
                      <a:pt x="29" y="11"/>
                    </a:cubicBezTo>
                    <a:cubicBezTo>
                      <a:pt x="29" y="11"/>
                      <a:pt x="29" y="11"/>
                      <a:pt x="28" y="11"/>
                    </a:cubicBezTo>
                    <a:cubicBezTo>
                      <a:pt x="28" y="11"/>
                      <a:pt x="27" y="12"/>
                      <a:pt x="25" y="13"/>
                    </a:cubicBezTo>
                    <a:cubicBezTo>
                      <a:pt x="24" y="15"/>
                      <a:pt x="23" y="16"/>
                      <a:pt x="21" y="18"/>
                    </a:cubicBezTo>
                    <a:cubicBezTo>
                      <a:pt x="20" y="18"/>
                      <a:pt x="19" y="19"/>
                      <a:pt x="18" y="20"/>
                    </a:cubicBezTo>
                    <a:cubicBezTo>
                      <a:pt x="17" y="21"/>
                      <a:pt x="17" y="22"/>
                      <a:pt x="16" y="22"/>
                    </a:cubicBezTo>
                    <a:cubicBezTo>
                      <a:pt x="14" y="25"/>
                      <a:pt x="12" y="26"/>
                      <a:pt x="11" y="26"/>
                    </a:cubicBezTo>
                    <a:cubicBezTo>
                      <a:pt x="10" y="26"/>
                      <a:pt x="10" y="26"/>
                      <a:pt x="9" y="26"/>
                    </a:cubicBezTo>
                    <a:cubicBezTo>
                      <a:pt x="9" y="26"/>
                      <a:pt x="9" y="25"/>
                      <a:pt x="9" y="24"/>
                    </a:cubicBezTo>
                    <a:cubicBezTo>
                      <a:pt x="10" y="24"/>
                      <a:pt x="10" y="23"/>
                      <a:pt x="11" y="22"/>
                    </a:cubicBezTo>
                    <a:cubicBezTo>
                      <a:pt x="12" y="21"/>
                      <a:pt x="13" y="20"/>
                      <a:pt x="13" y="19"/>
                    </a:cubicBezTo>
                    <a:cubicBezTo>
                      <a:pt x="14" y="17"/>
                      <a:pt x="14" y="16"/>
                      <a:pt x="12" y="16"/>
                    </a:cubicBezTo>
                    <a:cubicBezTo>
                      <a:pt x="11" y="16"/>
                      <a:pt x="9" y="17"/>
                      <a:pt x="7" y="19"/>
                    </a:cubicBezTo>
                    <a:cubicBezTo>
                      <a:pt x="5" y="21"/>
                      <a:pt x="4" y="22"/>
                      <a:pt x="3" y="21"/>
                    </a:cubicBezTo>
                    <a:cubicBezTo>
                      <a:pt x="3" y="21"/>
                      <a:pt x="3" y="20"/>
                      <a:pt x="3" y="19"/>
                    </a:cubicBezTo>
                    <a:cubicBezTo>
                      <a:pt x="3" y="18"/>
                      <a:pt x="5" y="16"/>
                      <a:pt x="8" y="12"/>
                    </a:cubicBezTo>
                    <a:cubicBezTo>
                      <a:pt x="8" y="12"/>
                      <a:pt x="10" y="11"/>
                      <a:pt x="12" y="9"/>
                    </a:cubicBezTo>
                    <a:cubicBezTo>
                      <a:pt x="13" y="8"/>
                      <a:pt x="14" y="6"/>
                      <a:pt x="17" y="3"/>
                    </a:cubicBezTo>
                    <a:cubicBezTo>
                      <a:pt x="17" y="2"/>
                      <a:pt x="18" y="2"/>
                      <a:pt x="18" y="1"/>
                    </a:cubicBezTo>
                    <a:cubicBezTo>
                      <a:pt x="17" y="1"/>
                      <a:pt x="17" y="1"/>
                      <a:pt x="17" y="1"/>
                    </a:cubicBezTo>
                    <a:cubicBezTo>
                      <a:pt x="17" y="0"/>
                      <a:pt x="16" y="1"/>
                      <a:pt x="15" y="2"/>
                    </a:cubicBezTo>
                    <a:cubicBezTo>
                      <a:pt x="14" y="3"/>
                      <a:pt x="14" y="4"/>
                      <a:pt x="12" y="5"/>
                    </a:cubicBezTo>
                    <a:cubicBezTo>
                      <a:pt x="11" y="7"/>
                      <a:pt x="10" y="8"/>
                      <a:pt x="9" y="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9" name="Freeform 1646"/>
              <p:cNvSpPr/>
              <p:nvPr/>
            </p:nvSpPr>
            <p:spPr bwMode="auto">
              <a:xfrm flipH="1">
                <a:off x="1440378" y="737411"/>
                <a:ext cx="108028" cy="106463"/>
              </a:xfrm>
              <a:custGeom>
                <a:avLst/>
                <a:gdLst>
                  <a:gd name="T0" fmla="*/ 8 w 29"/>
                  <a:gd name="T1" fmla="*/ 8 h 29"/>
                  <a:gd name="T2" fmla="*/ 1 w 29"/>
                  <a:gd name="T3" fmla="*/ 17 h 29"/>
                  <a:gd name="T4" fmla="*/ 0 w 29"/>
                  <a:gd name="T5" fmla="*/ 21 h 29"/>
                  <a:gd name="T6" fmla="*/ 1 w 29"/>
                  <a:gd name="T7" fmla="*/ 23 h 29"/>
                  <a:gd name="T8" fmla="*/ 4 w 29"/>
                  <a:gd name="T9" fmla="*/ 23 h 29"/>
                  <a:gd name="T10" fmla="*/ 7 w 29"/>
                  <a:gd name="T11" fmla="*/ 20 h 29"/>
                  <a:gd name="T12" fmla="*/ 9 w 29"/>
                  <a:gd name="T13" fmla="*/ 18 h 29"/>
                  <a:gd name="T14" fmla="*/ 11 w 29"/>
                  <a:gd name="T15" fmla="*/ 18 h 29"/>
                  <a:gd name="T16" fmla="*/ 9 w 29"/>
                  <a:gd name="T17" fmla="*/ 21 h 29"/>
                  <a:gd name="T18" fmla="*/ 6 w 29"/>
                  <a:gd name="T19" fmla="*/ 26 h 29"/>
                  <a:gd name="T20" fmla="*/ 6 w 29"/>
                  <a:gd name="T21" fmla="*/ 28 h 29"/>
                  <a:gd name="T22" fmla="*/ 8 w 29"/>
                  <a:gd name="T23" fmla="*/ 28 h 29"/>
                  <a:gd name="T24" fmla="*/ 11 w 29"/>
                  <a:gd name="T25" fmla="*/ 26 h 29"/>
                  <a:gd name="T26" fmla="*/ 15 w 29"/>
                  <a:gd name="T27" fmla="*/ 23 h 29"/>
                  <a:gd name="T28" fmla="*/ 19 w 29"/>
                  <a:gd name="T29" fmla="*/ 20 h 29"/>
                  <a:gd name="T30" fmla="*/ 22 w 29"/>
                  <a:gd name="T31" fmla="*/ 18 h 29"/>
                  <a:gd name="T32" fmla="*/ 26 w 29"/>
                  <a:gd name="T33" fmla="*/ 14 h 29"/>
                  <a:gd name="T34" fmla="*/ 27 w 29"/>
                  <a:gd name="T35" fmla="*/ 13 h 29"/>
                  <a:gd name="T36" fmla="*/ 28 w 29"/>
                  <a:gd name="T37" fmla="*/ 12 h 29"/>
                  <a:gd name="T38" fmla="*/ 28 w 29"/>
                  <a:gd name="T39" fmla="*/ 11 h 29"/>
                  <a:gd name="T40" fmla="*/ 27 w 29"/>
                  <a:gd name="T41" fmla="*/ 10 h 29"/>
                  <a:gd name="T42" fmla="*/ 25 w 29"/>
                  <a:gd name="T43" fmla="*/ 13 h 29"/>
                  <a:gd name="T44" fmla="*/ 20 w 29"/>
                  <a:gd name="T45" fmla="*/ 17 h 29"/>
                  <a:gd name="T46" fmla="*/ 18 w 29"/>
                  <a:gd name="T47" fmla="*/ 19 h 29"/>
                  <a:gd name="T48" fmla="*/ 15 w 29"/>
                  <a:gd name="T49" fmla="*/ 22 h 29"/>
                  <a:gd name="T50" fmla="*/ 11 w 29"/>
                  <a:gd name="T51" fmla="*/ 25 h 29"/>
                  <a:gd name="T52" fmla="*/ 9 w 29"/>
                  <a:gd name="T53" fmla="*/ 25 h 29"/>
                  <a:gd name="T54" fmla="*/ 9 w 29"/>
                  <a:gd name="T55" fmla="*/ 24 h 29"/>
                  <a:gd name="T56" fmla="*/ 10 w 29"/>
                  <a:gd name="T57" fmla="*/ 21 h 29"/>
                  <a:gd name="T58" fmla="*/ 12 w 29"/>
                  <a:gd name="T59" fmla="*/ 19 h 29"/>
                  <a:gd name="T60" fmla="*/ 12 w 29"/>
                  <a:gd name="T61" fmla="*/ 15 h 29"/>
                  <a:gd name="T62" fmla="*/ 7 w 29"/>
                  <a:gd name="T63" fmla="*/ 18 h 29"/>
                  <a:gd name="T64" fmla="*/ 3 w 29"/>
                  <a:gd name="T65" fmla="*/ 21 h 29"/>
                  <a:gd name="T66" fmla="*/ 2 w 29"/>
                  <a:gd name="T67" fmla="*/ 19 h 29"/>
                  <a:gd name="T68" fmla="*/ 8 w 29"/>
                  <a:gd name="T69" fmla="*/ 12 h 29"/>
                  <a:gd name="T70" fmla="*/ 11 w 29"/>
                  <a:gd name="T71" fmla="*/ 8 h 29"/>
                  <a:gd name="T72" fmla="*/ 16 w 29"/>
                  <a:gd name="T73" fmla="*/ 2 h 29"/>
                  <a:gd name="T74" fmla="*/ 17 w 29"/>
                  <a:gd name="T75" fmla="*/ 1 h 29"/>
                  <a:gd name="T76" fmla="*/ 17 w 29"/>
                  <a:gd name="T77" fmla="*/ 0 h 29"/>
                  <a:gd name="T78" fmla="*/ 14 w 29"/>
                  <a:gd name="T79" fmla="*/ 1 h 29"/>
                  <a:gd name="T80" fmla="*/ 12 w 29"/>
                  <a:gd name="T81" fmla="*/ 5 h 29"/>
                  <a:gd name="T82" fmla="*/ 8 w 29"/>
                  <a:gd name="T83" fmla="*/ 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 h="29">
                    <a:moveTo>
                      <a:pt x="8" y="8"/>
                    </a:moveTo>
                    <a:cubicBezTo>
                      <a:pt x="4" y="13"/>
                      <a:pt x="2" y="16"/>
                      <a:pt x="1" y="17"/>
                    </a:cubicBezTo>
                    <a:cubicBezTo>
                      <a:pt x="0" y="18"/>
                      <a:pt x="0" y="19"/>
                      <a:pt x="0" y="21"/>
                    </a:cubicBezTo>
                    <a:cubicBezTo>
                      <a:pt x="0" y="22"/>
                      <a:pt x="0" y="22"/>
                      <a:pt x="1" y="23"/>
                    </a:cubicBezTo>
                    <a:cubicBezTo>
                      <a:pt x="2" y="23"/>
                      <a:pt x="3" y="23"/>
                      <a:pt x="4" y="23"/>
                    </a:cubicBezTo>
                    <a:cubicBezTo>
                      <a:pt x="6" y="21"/>
                      <a:pt x="7" y="20"/>
                      <a:pt x="7" y="20"/>
                    </a:cubicBezTo>
                    <a:cubicBezTo>
                      <a:pt x="9" y="18"/>
                      <a:pt x="10" y="17"/>
                      <a:pt x="9" y="18"/>
                    </a:cubicBezTo>
                    <a:cubicBezTo>
                      <a:pt x="10" y="17"/>
                      <a:pt x="11" y="17"/>
                      <a:pt x="11" y="18"/>
                    </a:cubicBezTo>
                    <a:cubicBezTo>
                      <a:pt x="11" y="19"/>
                      <a:pt x="10" y="19"/>
                      <a:pt x="9" y="21"/>
                    </a:cubicBezTo>
                    <a:cubicBezTo>
                      <a:pt x="7" y="24"/>
                      <a:pt x="6" y="25"/>
                      <a:pt x="6" y="26"/>
                    </a:cubicBezTo>
                    <a:cubicBezTo>
                      <a:pt x="6" y="27"/>
                      <a:pt x="6" y="27"/>
                      <a:pt x="6" y="28"/>
                    </a:cubicBezTo>
                    <a:cubicBezTo>
                      <a:pt x="7" y="28"/>
                      <a:pt x="7" y="29"/>
                      <a:pt x="8" y="28"/>
                    </a:cubicBezTo>
                    <a:cubicBezTo>
                      <a:pt x="8" y="28"/>
                      <a:pt x="10" y="28"/>
                      <a:pt x="11" y="26"/>
                    </a:cubicBezTo>
                    <a:cubicBezTo>
                      <a:pt x="13" y="25"/>
                      <a:pt x="14" y="24"/>
                      <a:pt x="15" y="23"/>
                    </a:cubicBezTo>
                    <a:cubicBezTo>
                      <a:pt x="16" y="23"/>
                      <a:pt x="17" y="22"/>
                      <a:pt x="19" y="20"/>
                    </a:cubicBezTo>
                    <a:cubicBezTo>
                      <a:pt x="20" y="19"/>
                      <a:pt x="21" y="18"/>
                      <a:pt x="22" y="18"/>
                    </a:cubicBezTo>
                    <a:cubicBezTo>
                      <a:pt x="23" y="17"/>
                      <a:pt x="25" y="15"/>
                      <a:pt x="26" y="14"/>
                    </a:cubicBezTo>
                    <a:cubicBezTo>
                      <a:pt x="27" y="14"/>
                      <a:pt x="27" y="13"/>
                      <a:pt x="27" y="13"/>
                    </a:cubicBezTo>
                    <a:cubicBezTo>
                      <a:pt x="28" y="13"/>
                      <a:pt x="28" y="12"/>
                      <a:pt x="28" y="12"/>
                    </a:cubicBezTo>
                    <a:cubicBezTo>
                      <a:pt x="29" y="12"/>
                      <a:pt x="29" y="11"/>
                      <a:pt x="28" y="11"/>
                    </a:cubicBezTo>
                    <a:cubicBezTo>
                      <a:pt x="28" y="10"/>
                      <a:pt x="28" y="10"/>
                      <a:pt x="27" y="10"/>
                    </a:cubicBezTo>
                    <a:cubicBezTo>
                      <a:pt x="27" y="10"/>
                      <a:pt x="26" y="11"/>
                      <a:pt x="25" y="13"/>
                    </a:cubicBezTo>
                    <a:cubicBezTo>
                      <a:pt x="23" y="14"/>
                      <a:pt x="22" y="15"/>
                      <a:pt x="20" y="17"/>
                    </a:cubicBezTo>
                    <a:cubicBezTo>
                      <a:pt x="20" y="17"/>
                      <a:pt x="19" y="18"/>
                      <a:pt x="18" y="19"/>
                    </a:cubicBezTo>
                    <a:cubicBezTo>
                      <a:pt x="17" y="20"/>
                      <a:pt x="16" y="21"/>
                      <a:pt x="15" y="22"/>
                    </a:cubicBezTo>
                    <a:cubicBezTo>
                      <a:pt x="13" y="24"/>
                      <a:pt x="11" y="25"/>
                      <a:pt x="11" y="25"/>
                    </a:cubicBezTo>
                    <a:cubicBezTo>
                      <a:pt x="10" y="26"/>
                      <a:pt x="9" y="26"/>
                      <a:pt x="9" y="25"/>
                    </a:cubicBezTo>
                    <a:cubicBezTo>
                      <a:pt x="8" y="25"/>
                      <a:pt x="8" y="24"/>
                      <a:pt x="9" y="24"/>
                    </a:cubicBezTo>
                    <a:cubicBezTo>
                      <a:pt x="9" y="23"/>
                      <a:pt x="10" y="22"/>
                      <a:pt x="10" y="21"/>
                    </a:cubicBezTo>
                    <a:cubicBezTo>
                      <a:pt x="11" y="20"/>
                      <a:pt x="12" y="19"/>
                      <a:pt x="12" y="19"/>
                    </a:cubicBezTo>
                    <a:cubicBezTo>
                      <a:pt x="13" y="16"/>
                      <a:pt x="13" y="15"/>
                      <a:pt x="12" y="15"/>
                    </a:cubicBezTo>
                    <a:cubicBezTo>
                      <a:pt x="10" y="15"/>
                      <a:pt x="8" y="16"/>
                      <a:pt x="7" y="18"/>
                    </a:cubicBezTo>
                    <a:cubicBezTo>
                      <a:pt x="5" y="20"/>
                      <a:pt x="3" y="21"/>
                      <a:pt x="3" y="21"/>
                    </a:cubicBezTo>
                    <a:cubicBezTo>
                      <a:pt x="2" y="20"/>
                      <a:pt x="2" y="20"/>
                      <a:pt x="2" y="19"/>
                    </a:cubicBezTo>
                    <a:cubicBezTo>
                      <a:pt x="3" y="17"/>
                      <a:pt x="4" y="15"/>
                      <a:pt x="8" y="12"/>
                    </a:cubicBezTo>
                    <a:cubicBezTo>
                      <a:pt x="8" y="11"/>
                      <a:pt x="9" y="10"/>
                      <a:pt x="11" y="8"/>
                    </a:cubicBezTo>
                    <a:cubicBezTo>
                      <a:pt x="12" y="7"/>
                      <a:pt x="14" y="5"/>
                      <a:pt x="16" y="2"/>
                    </a:cubicBezTo>
                    <a:cubicBezTo>
                      <a:pt x="17" y="1"/>
                      <a:pt x="17" y="1"/>
                      <a:pt x="17" y="1"/>
                    </a:cubicBezTo>
                    <a:cubicBezTo>
                      <a:pt x="17" y="0"/>
                      <a:pt x="17" y="0"/>
                      <a:pt x="17" y="0"/>
                    </a:cubicBezTo>
                    <a:cubicBezTo>
                      <a:pt x="16" y="0"/>
                      <a:pt x="15" y="0"/>
                      <a:pt x="14" y="1"/>
                    </a:cubicBezTo>
                    <a:cubicBezTo>
                      <a:pt x="14" y="2"/>
                      <a:pt x="13" y="3"/>
                      <a:pt x="12" y="5"/>
                    </a:cubicBezTo>
                    <a:cubicBezTo>
                      <a:pt x="10" y="6"/>
                      <a:pt x="9" y="7"/>
                      <a:pt x="8" y="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0" name="Freeform 1647"/>
              <p:cNvSpPr/>
              <p:nvPr/>
            </p:nvSpPr>
            <p:spPr bwMode="auto">
              <a:xfrm flipH="1">
                <a:off x="1477953" y="851702"/>
                <a:ext cx="18788" cy="18788"/>
              </a:xfrm>
              <a:custGeom>
                <a:avLst/>
                <a:gdLst>
                  <a:gd name="T0" fmla="*/ 2 w 5"/>
                  <a:gd name="T1" fmla="*/ 0 h 5"/>
                  <a:gd name="T2" fmla="*/ 1 w 5"/>
                  <a:gd name="T3" fmla="*/ 2 h 5"/>
                  <a:gd name="T4" fmla="*/ 1 w 5"/>
                  <a:gd name="T5" fmla="*/ 4 h 5"/>
                  <a:gd name="T6" fmla="*/ 3 w 5"/>
                  <a:gd name="T7" fmla="*/ 5 h 5"/>
                  <a:gd name="T8" fmla="*/ 5 w 5"/>
                  <a:gd name="T9" fmla="*/ 2 h 5"/>
                  <a:gd name="T10" fmla="*/ 5 w 5"/>
                  <a:gd name="T11" fmla="*/ 2 h 5"/>
                  <a:gd name="T12" fmla="*/ 2 w 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2" y="0"/>
                    </a:moveTo>
                    <a:cubicBezTo>
                      <a:pt x="1" y="0"/>
                      <a:pt x="1" y="1"/>
                      <a:pt x="1" y="2"/>
                    </a:cubicBezTo>
                    <a:cubicBezTo>
                      <a:pt x="0" y="3"/>
                      <a:pt x="0" y="3"/>
                      <a:pt x="1" y="4"/>
                    </a:cubicBezTo>
                    <a:cubicBezTo>
                      <a:pt x="1" y="5"/>
                      <a:pt x="2" y="5"/>
                      <a:pt x="3" y="5"/>
                    </a:cubicBezTo>
                    <a:cubicBezTo>
                      <a:pt x="5" y="4"/>
                      <a:pt x="5" y="4"/>
                      <a:pt x="5" y="2"/>
                    </a:cubicBezTo>
                    <a:cubicBezTo>
                      <a:pt x="5" y="2"/>
                      <a:pt x="5" y="2"/>
                      <a:pt x="5" y="2"/>
                    </a:cubicBezTo>
                    <a:cubicBezTo>
                      <a:pt x="4" y="0"/>
                      <a:pt x="3" y="0"/>
                      <a:pt x="2" y="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1" name="Freeform 1648"/>
              <p:cNvSpPr/>
              <p:nvPr/>
            </p:nvSpPr>
            <p:spPr bwMode="auto">
              <a:xfrm flipH="1">
                <a:off x="1369925" y="781249"/>
                <a:ext cx="97069" cy="114291"/>
              </a:xfrm>
              <a:custGeom>
                <a:avLst/>
                <a:gdLst>
                  <a:gd name="T0" fmla="*/ 4 w 26"/>
                  <a:gd name="T1" fmla="*/ 23 h 31"/>
                  <a:gd name="T2" fmla="*/ 2 w 26"/>
                  <a:gd name="T3" fmla="*/ 24 h 31"/>
                  <a:gd name="T4" fmla="*/ 0 w 26"/>
                  <a:gd name="T5" fmla="*/ 28 h 31"/>
                  <a:gd name="T6" fmla="*/ 1 w 26"/>
                  <a:gd name="T7" fmla="*/ 30 h 31"/>
                  <a:gd name="T8" fmla="*/ 3 w 26"/>
                  <a:gd name="T9" fmla="*/ 29 h 31"/>
                  <a:gd name="T10" fmla="*/ 9 w 26"/>
                  <a:gd name="T11" fmla="*/ 22 h 31"/>
                  <a:gd name="T12" fmla="*/ 16 w 26"/>
                  <a:gd name="T13" fmla="*/ 14 h 31"/>
                  <a:gd name="T14" fmla="*/ 24 w 26"/>
                  <a:gd name="T15" fmla="*/ 7 h 31"/>
                  <a:gd name="T16" fmla="*/ 25 w 26"/>
                  <a:gd name="T17" fmla="*/ 2 h 31"/>
                  <a:gd name="T18" fmla="*/ 23 w 26"/>
                  <a:gd name="T19" fmla="*/ 0 h 31"/>
                  <a:gd name="T20" fmla="*/ 22 w 26"/>
                  <a:gd name="T21" fmla="*/ 1 h 31"/>
                  <a:gd name="T22" fmla="*/ 22 w 26"/>
                  <a:gd name="T23" fmla="*/ 2 h 31"/>
                  <a:gd name="T24" fmla="*/ 22 w 26"/>
                  <a:gd name="T25" fmla="*/ 3 h 31"/>
                  <a:gd name="T26" fmla="*/ 23 w 26"/>
                  <a:gd name="T27" fmla="*/ 3 h 31"/>
                  <a:gd name="T28" fmla="*/ 21 w 26"/>
                  <a:gd name="T29" fmla="*/ 7 h 31"/>
                  <a:gd name="T30" fmla="*/ 13 w 26"/>
                  <a:gd name="T31" fmla="*/ 14 h 31"/>
                  <a:gd name="T32" fmla="*/ 6 w 26"/>
                  <a:gd name="T33" fmla="*/ 21 h 31"/>
                  <a:gd name="T34" fmla="*/ 4 w 26"/>
                  <a:gd name="T35"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31">
                    <a:moveTo>
                      <a:pt x="4" y="23"/>
                    </a:moveTo>
                    <a:cubicBezTo>
                      <a:pt x="3" y="23"/>
                      <a:pt x="3" y="24"/>
                      <a:pt x="2" y="24"/>
                    </a:cubicBezTo>
                    <a:cubicBezTo>
                      <a:pt x="1" y="26"/>
                      <a:pt x="0" y="27"/>
                      <a:pt x="0" y="28"/>
                    </a:cubicBezTo>
                    <a:cubicBezTo>
                      <a:pt x="0" y="29"/>
                      <a:pt x="0" y="30"/>
                      <a:pt x="1" y="30"/>
                    </a:cubicBezTo>
                    <a:cubicBezTo>
                      <a:pt x="2" y="31"/>
                      <a:pt x="3" y="30"/>
                      <a:pt x="3" y="29"/>
                    </a:cubicBezTo>
                    <a:cubicBezTo>
                      <a:pt x="3" y="28"/>
                      <a:pt x="5" y="25"/>
                      <a:pt x="9" y="22"/>
                    </a:cubicBezTo>
                    <a:cubicBezTo>
                      <a:pt x="10" y="21"/>
                      <a:pt x="12" y="18"/>
                      <a:pt x="16" y="14"/>
                    </a:cubicBezTo>
                    <a:cubicBezTo>
                      <a:pt x="19" y="11"/>
                      <a:pt x="22" y="9"/>
                      <a:pt x="24" y="7"/>
                    </a:cubicBezTo>
                    <a:cubicBezTo>
                      <a:pt x="26" y="5"/>
                      <a:pt x="26" y="4"/>
                      <a:pt x="25" y="2"/>
                    </a:cubicBezTo>
                    <a:cubicBezTo>
                      <a:pt x="24" y="1"/>
                      <a:pt x="24" y="1"/>
                      <a:pt x="23" y="0"/>
                    </a:cubicBezTo>
                    <a:cubicBezTo>
                      <a:pt x="23" y="0"/>
                      <a:pt x="23" y="1"/>
                      <a:pt x="22" y="1"/>
                    </a:cubicBezTo>
                    <a:cubicBezTo>
                      <a:pt x="22" y="2"/>
                      <a:pt x="22" y="2"/>
                      <a:pt x="22" y="2"/>
                    </a:cubicBezTo>
                    <a:cubicBezTo>
                      <a:pt x="22" y="3"/>
                      <a:pt x="22" y="3"/>
                      <a:pt x="22" y="3"/>
                    </a:cubicBezTo>
                    <a:cubicBezTo>
                      <a:pt x="23" y="3"/>
                      <a:pt x="23" y="3"/>
                      <a:pt x="23" y="3"/>
                    </a:cubicBezTo>
                    <a:cubicBezTo>
                      <a:pt x="23" y="4"/>
                      <a:pt x="22" y="5"/>
                      <a:pt x="21" y="7"/>
                    </a:cubicBezTo>
                    <a:cubicBezTo>
                      <a:pt x="21" y="6"/>
                      <a:pt x="19" y="9"/>
                      <a:pt x="13" y="14"/>
                    </a:cubicBezTo>
                    <a:cubicBezTo>
                      <a:pt x="11" y="16"/>
                      <a:pt x="9" y="19"/>
                      <a:pt x="6" y="21"/>
                    </a:cubicBezTo>
                    <a:cubicBezTo>
                      <a:pt x="6" y="22"/>
                      <a:pt x="5" y="22"/>
                      <a:pt x="4" y="2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2" name="Freeform 1649"/>
              <p:cNvSpPr>
                <a:spLocks noEditPoints="1"/>
              </p:cNvSpPr>
              <p:nvPr/>
            </p:nvSpPr>
            <p:spPr bwMode="auto">
              <a:xfrm flipH="1">
                <a:off x="1355834" y="840742"/>
                <a:ext cx="81413" cy="89241"/>
              </a:xfrm>
              <a:custGeom>
                <a:avLst/>
                <a:gdLst>
                  <a:gd name="T0" fmla="*/ 8 w 22"/>
                  <a:gd name="T1" fmla="*/ 7 h 24"/>
                  <a:gd name="T2" fmla="*/ 3 w 22"/>
                  <a:gd name="T3" fmla="*/ 14 h 24"/>
                  <a:gd name="T4" fmla="*/ 0 w 22"/>
                  <a:gd name="T5" fmla="*/ 19 h 24"/>
                  <a:gd name="T6" fmla="*/ 3 w 22"/>
                  <a:gd name="T7" fmla="*/ 24 h 24"/>
                  <a:gd name="T8" fmla="*/ 8 w 22"/>
                  <a:gd name="T9" fmla="*/ 23 h 24"/>
                  <a:gd name="T10" fmla="*/ 14 w 22"/>
                  <a:gd name="T11" fmla="*/ 18 h 24"/>
                  <a:gd name="T12" fmla="*/ 16 w 22"/>
                  <a:gd name="T13" fmla="*/ 16 h 24"/>
                  <a:gd name="T14" fmla="*/ 17 w 22"/>
                  <a:gd name="T15" fmla="*/ 14 h 24"/>
                  <a:gd name="T16" fmla="*/ 22 w 22"/>
                  <a:gd name="T17" fmla="*/ 7 h 24"/>
                  <a:gd name="T18" fmla="*/ 21 w 22"/>
                  <a:gd name="T19" fmla="*/ 3 h 24"/>
                  <a:gd name="T20" fmla="*/ 20 w 22"/>
                  <a:gd name="T21" fmla="*/ 2 h 24"/>
                  <a:gd name="T22" fmla="*/ 18 w 22"/>
                  <a:gd name="T23" fmla="*/ 0 h 24"/>
                  <a:gd name="T24" fmla="*/ 14 w 22"/>
                  <a:gd name="T25" fmla="*/ 2 h 24"/>
                  <a:gd name="T26" fmla="*/ 8 w 22"/>
                  <a:gd name="T27" fmla="*/ 7 h 24"/>
                  <a:gd name="T28" fmla="*/ 17 w 22"/>
                  <a:gd name="T29" fmla="*/ 2 h 24"/>
                  <a:gd name="T30" fmla="*/ 20 w 22"/>
                  <a:gd name="T31" fmla="*/ 3 h 24"/>
                  <a:gd name="T32" fmla="*/ 15 w 22"/>
                  <a:gd name="T33" fmla="*/ 15 h 24"/>
                  <a:gd name="T34" fmla="*/ 10 w 22"/>
                  <a:gd name="T35" fmla="*/ 19 h 24"/>
                  <a:gd name="T36" fmla="*/ 4 w 22"/>
                  <a:gd name="T37" fmla="*/ 21 h 24"/>
                  <a:gd name="T38" fmla="*/ 2 w 22"/>
                  <a:gd name="T39" fmla="*/ 17 h 24"/>
                  <a:gd name="T40" fmla="*/ 5 w 22"/>
                  <a:gd name="T41" fmla="*/ 13 h 24"/>
                  <a:gd name="T42" fmla="*/ 6 w 22"/>
                  <a:gd name="T43" fmla="*/ 12 h 24"/>
                  <a:gd name="T44" fmla="*/ 7 w 22"/>
                  <a:gd name="T45" fmla="*/ 11 h 24"/>
                  <a:gd name="T46" fmla="*/ 12 w 22"/>
                  <a:gd name="T47" fmla="*/ 6 h 24"/>
                  <a:gd name="T48" fmla="*/ 14 w 22"/>
                  <a:gd name="T49" fmla="*/ 4 h 24"/>
                  <a:gd name="T50" fmla="*/ 17 w 22"/>
                  <a:gd name="T51"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24">
                    <a:moveTo>
                      <a:pt x="8" y="7"/>
                    </a:moveTo>
                    <a:cubicBezTo>
                      <a:pt x="6" y="10"/>
                      <a:pt x="4" y="12"/>
                      <a:pt x="3" y="14"/>
                    </a:cubicBezTo>
                    <a:cubicBezTo>
                      <a:pt x="1" y="16"/>
                      <a:pt x="0" y="18"/>
                      <a:pt x="0" y="19"/>
                    </a:cubicBezTo>
                    <a:cubicBezTo>
                      <a:pt x="0" y="21"/>
                      <a:pt x="1" y="22"/>
                      <a:pt x="3" y="24"/>
                    </a:cubicBezTo>
                    <a:cubicBezTo>
                      <a:pt x="4" y="24"/>
                      <a:pt x="5" y="24"/>
                      <a:pt x="8" y="23"/>
                    </a:cubicBezTo>
                    <a:cubicBezTo>
                      <a:pt x="10" y="21"/>
                      <a:pt x="13" y="19"/>
                      <a:pt x="14" y="18"/>
                    </a:cubicBezTo>
                    <a:cubicBezTo>
                      <a:pt x="15" y="17"/>
                      <a:pt x="15" y="17"/>
                      <a:pt x="16" y="16"/>
                    </a:cubicBezTo>
                    <a:cubicBezTo>
                      <a:pt x="17" y="15"/>
                      <a:pt x="17" y="15"/>
                      <a:pt x="17" y="14"/>
                    </a:cubicBezTo>
                    <a:cubicBezTo>
                      <a:pt x="21" y="11"/>
                      <a:pt x="22" y="9"/>
                      <a:pt x="22" y="7"/>
                    </a:cubicBezTo>
                    <a:cubicBezTo>
                      <a:pt x="22" y="6"/>
                      <a:pt x="22" y="5"/>
                      <a:pt x="21" y="3"/>
                    </a:cubicBezTo>
                    <a:cubicBezTo>
                      <a:pt x="21" y="3"/>
                      <a:pt x="21" y="2"/>
                      <a:pt x="20" y="2"/>
                    </a:cubicBezTo>
                    <a:cubicBezTo>
                      <a:pt x="20" y="1"/>
                      <a:pt x="19" y="0"/>
                      <a:pt x="18" y="0"/>
                    </a:cubicBezTo>
                    <a:cubicBezTo>
                      <a:pt x="17" y="0"/>
                      <a:pt x="16" y="1"/>
                      <a:pt x="14" y="2"/>
                    </a:cubicBezTo>
                    <a:cubicBezTo>
                      <a:pt x="12" y="4"/>
                      <a:pt x="10" y="6"/>
                      <a:pt x="8" y="7"/>
                    </a:cubicBezTo>
                    <a:close/>
                    <a:moveTo>
                      <a:pt x="17" y="2"/>
                    </a:moveTo>
                    <a:cubicBezTo>
                      <a:pt x="18" y="2"/>
                      <a:pt x="19" y="2"/>
                      <a:pt x="20" y="3"/>
                    </a:cubicBezTo>
                    <a:cubicBezTo>
                      <a:pt x="22" y="6"/>
                      <a:pt x="20" y="10"/>
                      <a:pt x="15" y="15"/>
                    </a:cubicBezTo>
                    <a:cubicBezTo>
                      <a:pt x="14" y="16"/>
                      <a:pt x="12" y="17"/>
                      <a:pt x="10" y="19"/>
                    </a:cubicBezTo>
                    <a:cubicBezTo>
                      <a:pt x="7" y="22"/>
                      <a:pt x="5" y="22"/>
                      <a:pt x="4" y="21"/>
                    </a:cubicBezTo>
                    <a:cubicBezTo>
                      <a:pt x="2" y="20"/>
                      <a:pt x="2" y="19"/>
                      <a:pt x="2" y="17"/>
                    </a:cubicBezTo>
                    <a:cubicBezTo>
                      <a:pt x="3" y="16"/>
                      <a:pt x="4" y="15"/>
                      <a:pt x="5" y="13"/>
                    </a:cubicBezTo>
                    <a:cubicBezTo>
                      <a:pt x="5" y="13"/>
                      <a:pt x="6" y="13"/>
                      <a:pt x="6" y="12"/>
                    </a:cubicBezTo>
                    <a:cubicBezTo>
                      <a:pt x="7" y="12"/>
                      <a:pt x="7" y="11"/>
                      <a:pt x="7" y="11"/>
                    </a:cubicBezTo>
                    <a:cubicBezTo>
                      <a:pt x="7" y="11"/>
                      <a:pt x="9" y="9"/>
                      <a:pt x="12" y="6"/>
                    </a:cubicBezTo>
                    <a:cubicBezTo>
                      <a:pt x="14" y="4"/>
                      <a:pt x="14" y="4"/>
                      <a:pt x="14" y="4"/>
                    </a:cubicBezTo>
                    <a:cubicBezTo>
                      <a:pt x="15" y="3"/>
                      <a:pt x="16" y="2"/>
                      <a:pt x="17" y="2"/>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3" name="Freeform 1650"/>
              <p:cNvSpPr/>
              <p:nvPr/>
            </p:nvSpPr>
            <p:spPr bwMode="auto">
              <a:xfrm flipH="1">
                <a:off x="1304168" y="878318"/>
                <a:ext cx="92372" cy="76716"/>
              </a:xfrm>
              <a:custGeom>
                <a:avLst/>
                <a:gdLst>
                  <a:gd name="T0" fmla="*/ 6 w 25"/>
                  <a:gd name="T1" fmla="*/ 13 h 21"/>
                  <a:gd name="T2" fmla="*/ 0 w 25"/>
                  <a:gd name="T3" fmla="*/ 19 h 21"/>
                  <a:gd name="T4" fmla="*/ 0 w 25"/>
                  <a:gd name="T5" fmla="*/ 20 h 21"/>
                  <a:gd name="T6" fmla="*/ 1 w 25"/>
                  <a:gd name="T7" fmla="*/ 21 h 21"/>
                  <a:gd name="T8" fmla="*/ 4 w 25"/>
                  <a:gd name="T9" fmla="*/ 18 h 21"/>
                  <a:gd name="T10" fmla="*/ 5 w 25"/>
                  <a:gd name="T11" fmla="*/ 16 h 21"/>
                  <a:gd name="T12" fmla="*/ 7 w 25"/>
                  <a:gd name="T13" fmla="*/ 14 h 21"/>
                  <a:gd name="T14" fmla="*/ 13 w 25"/>
                  <a:gd name="T15" fmla="*/ 8 h 21"/>
                  <a:gd name="T16" fmla="*/ 18 w 25"/>
                  <a:gd name="T17" fmla="*/ 6 h 21"/>
                  <a:gd name="T18" fmla="*/ 23 w 25"/>
                  <a:gd name="T19" fmla="*/ 9 h 21"/>
                  <a:gd name="T20" fmla="*/ 23 w 25"/>
                  <a:gd name="T21" fmla="*/ 11 h 21"/>
                  <a:gd name="T22" fmla="*/ 22 w 25"/>
                  <a:gd name="T23" fmla="*/ 12 h 21"/>
                  <a:gd name="T24" fmla="*/ 22 w 25"/>
                  <a:gd name="T25" fmla="*/ 14 h 21"/>
                  <a:gd name="T26" fmla="*/ 24 w 25"/>
                  <a:gd name="T27" fmla="*/ 13 h 21"/>
                  <a:gd name="T28" fmla="*/ 25 w 25"/>
                  <a:gd name="T29" fmla="*/ 10 h 21"/>
                  <a:gd name="T30" fmla="*/ 23 w 25"/>
                  <a:gd name="T31" fmla="*/ 6 h 21"/>
                  <a:gd name="T32" fmla="*/ 18 w 25"/>
                  <a:gd name="T33" fmla="*/ 4 h 21"/>
                  <a:gd name="T34" fmla="*/ 17 w 25"/>
                  <a:gd name="T35" fmla="*/ 4 h 21"/>
                  <a:gd name="T36" fmla="*/ 17 w 25"/>
                  <a:gd name="T37" fmla="*/ 3 h 21"/>
                  <a:gd name="T38" fmla="*/ 17 w 25"/>
                  <a:gd name="T39" fmla="*/ 1 h 21"/>
                  <a:gd name="T40" fmla="*/ 16 w 25"/>
                  <a:gd name="T41" fmla="*/ 1 h 21"/>
                  <a:gd name="T42" fmla="*/ 15 w 25"/>
                  <a:gd name="T43" fmla="*/ 1 h 21"/>
                  <a:gd name="T44" fmla="*/ 15 w 25"/>
                  <a:gd name="T45" fmla="*/ 2 h 21"/>
                  <a:gd name="T46" fmla="*/ 15 w 25"/>
                  <a:gd name="T47" fmla="*/ 3 h 21"/>
                  <a:gd name="T48" fmla="*/ 12 w 25"/>
                  <a:gd name="T49" fmla="*/ 8 h 21"/>
                  <a:gd name="T50" fmla="*/ 9 w 25"/>
                  <a:gd name="T51" fmla="*/ 11 h 21"/>
                  <a:gd name="T52" fmla="*/ 6 w 25"/>
                  <a:gd name="T53"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 h="21">
                    <a:moveTo>
                      <a:pt x="6" y="13"/>
                    </a:moveTo>
                    <a:cubicBezTo>
                      <a:pt x="2" y="17"/>
                      <a:pt x="0" y="19"/>
                      <a:pt x="0" y="19"/>
                    </a:cubicBezTo>
                    <a:cubicBezTo>
                      <a:pt x="0" y="19"/>
                      <a:pt x="0" y="20"/>
                      <a:pt x="0" y="20"/>
                    </a:cubicBezTo>
                    <a:cubicBezTo>
                      <a:pt x="0" y="21"/>
                      <a:pt x="0" y="21"/>
                      <a:pt x="1" y="21"/>
                    </a:cubicBezTo>
                    <a:cubicBezTo>
                      <a:pt x="1" y="21"/>
                      <a:pt x="2" y="20"/>
                      <a:pt x="4" y="18"/>
                    </a:cubicBezTo>
                    <a:cubicBezTo>
                      <a:pt x="4" y="18"/>
                      <a:pt x="5" y="17"/>
                      <a:pt x="5" y="16"/>
                    </a:cubicBezTo>
                    <a:cubicBezTo>
                      <a:pt x="6" y="15"/>
                      <a:pt x="7" y="14"/>
                      <a:pt x="7" y="14"/>
                    </a:cubicBezTo>
                    <a:cubicBezTo>
                      <a:pt x="8" y="13"/>
                      <a:pt x="10" y="11"/>
                      <a:pt x="13" y="8"/>
                    </a:cubicBezTo>
                    <a:cubicBezTo>
                      <a:pt x="15" y="7"/>
                      <a:pt x="16" y="6"/>
                      <a:pt x="18" y="6"/>
                    </a:cubicBezTo>
                    <a:cubicBezTo>
                      <a:pt x="20" y="6"/>
                      <a:pt x="21" y="7"/>
                      <a:pt x="23" y="9"/>
                    </a:cubicBezTo>
                    <a:cubicBezTo>
                      <a:pt x="23" y="10"/>
                      <a:pt x="23" y="10"/>
                      <a:pt x="23" y="11"/>
                    </a:cubicBezTo>
                    <a:cubicBezTo>
                      <a:pt x="23" y="11"/>
                      <a:pt x="23" y="11"/>
                      <a:pt x="22" y="12"/>
                    </a:cubicBezTo>
                    <a:cubicBezTo>
                      <a:pt x="21" y="13"/>
                      <a:pt x="21" y="13"/>
                      <a:pt x="22" y="14"/>
                    </a:cubicBezTo>
                    <a:cubicBezTo>
                      <a:pt x="22" y="14"/>
                      <a:pt x="23" y="14"/>
                      <a:pt x="24" y="13"/>
                    </a:cubicBezTo>
                    <a:cubicBezTo>
                      <a:pt x="25" y="12"/>
                      <a:pt x="25" y="11"/>
                      <a:pt x="25" y="10"/>
                    </a:cubicBezTo>
                    <a:cubicBezTo>
                      <a:pt x="25" y="9"/>
                      <a:pt x="25" y="8"/>
                      <a:pt x="23" y="6"/>
                    </a:cubicBezTo>
                    <a:cubicBezTo>
                      <a:pt x="23" y="6"/>
                      <a:pt x="21" y="5"/>
                      <a:pt x="18" y="4"/>
                    </a:cubicBezTo>
                    <a:cubicBezTo>
                      <a:pt x="18" y="4"/>
                      <a:pt x="17" y="4"/>
                      <a:pt x="17" y="4"/>
                    </a:cubicBezTo>
                    <a:cubicBezTo>
                      <a:pt x="17" y="4"/>
                      <a:pt x="17" y="4"/>
                      <a:pt x="17" y="3"/>
                    </a:cubicBezTo>
                    <a:cubicBezTo>
                      <a:pt x="17" y="2"/>
                      <a:pt x="17" y="1"/>
                      <a:pt x="17" y="1"/>
                    </a:cubicBezTo>
                    <a:cubicBezTo>
                      <a:pt x="16" y="1"/>
                      <a:pt x="16" y="1"/>
                      <a:pt x="16" y="1"/>
                    </a:cubicBezTo>
                    <a:cubicBezTo>
                      <a:pt x="16" y="0"/>
                      <a:pt x="15" y="0"/>
                      <a:pt x="15" y="1"/>
                    </a:cubicBezTo>
                    <a:cubicBezTo>
                      <a:pt x="15" y="1"/>
                      <a:pt x="15" y="2"/>
                      <a:pt x="15" y="2"/>
                    </a:cubicBezTo>
                    <a:cubicBezTo>
                      <a:pt x="15" y="3"/>
                      <a:pt x="15" y="3"/>
                      <a:pt x="15" y="3"/>
                    </a:cubicBezTo>
                    <a:cubicBezTo>
                      <a:pt x="15" y="4"/>
                      <a:pt x="14" y="6"/>
                      <a:pt x="12" y="8"/>
                    </a:cubicBezTo>
                    <a:cubicBezTo>
                      <a:pt x="11" y="9"/>
                      <a:pt x="10" y="10"/>
                      <a:pt x="9" y="11"/>
                    </a:cubicBezTo>
                    <a:cubicBezTo>
                      <a:pt x="7" y="12"/>
                      <a:pt x="6" y="13"/>
                      <a:pt x="6" y="1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4" name="Freeform 1651"/>
              <p:cNvSpPr>
                <a:spLocks noEditPoints="1"/>
              </p:cNvSpPr>
              <p:nvPr/>
            </p:nvSpPr>
            <p:spPr bwMode="auto">
              <a:xfrm flipH="1">
                <a:off x="1266593" y="933115"/>
                <a:ext cx="81413" cy="84544"/>
              </a:xfrm>
              <a:custGeom>
                <a:avLst/>
                <a:gdLst>
                  <a:gd name="T0" fmla="*/ 4 w 22"/>
                  <a:gd name="T1" fmla="*/ 11 h 23"/>
                  <a:gd name="T2" fmla="*/ 1 w 22"/>
                  <a:gd name="T3" fmla="*/ 15 h 23"/>
                  <a:gd name="T4" fmla="*/ 3 w 22"/>
                  <a:gd name="T5" fmla="*/ 21 h 23"/>
                  <a:gd name="T6" fmla="*/ 5 w 22"/>
                  <a:gd name="T7" fmla="*/ 23 h 23"/>
                  <a:gd name="T8" fmla="*/ 6 w 22"/>
                  <a:gd name="T9" fmla="*/ 22 h 23"/>
                  <a:gd name="T10" fmla="*/ 5 w 22"/>
                  <a:gd name="T11" fmla="*/ 20 h 23"/>
                  <a:gd name="T12" fmla="*/ 3 w 22"/>
                  <a:gd name="T13" fmla="*/ 19 h 23"/>
                  <a:gd name="T14" fmla="*/ 2 w 22"/>
                  <a:gd name="T15" fmla="*/ 18 h 23"/>
                  <a:gd name="T16" fmla="*/ 6 w 22"/>
                  <a:gd name="T17" fmla="*/ 11 h 23"/>
                  <a:gd name="T18" fmla="*/ 9 w 22"/>
                  <a:gd name="T19" fmla="*/ 12 h 23"/>
                  <a:gd name="T20" fmla="*/ 12 w 22"/>
                  <a:gd name="T21" fmla="*/ 14 h 23"/>
                  <a:gd name="T22" fmla="*/ 13 w 22"/>
                  <a:gd name="T23" fmla="*/ 14 h 23"/>
                  <a:gd name="T24" fmla="*/ 16 w 22"/>
                  <a:gd name="T25" fmla="*/ 13 h 23"/>
                  <a:gd name="T26" fmla="*/ 21 w 22"/>
                  <a:gd name="T27" fmla="*/ 8 h 23"/>
                  <a:gd name="T28" fmla="*/ 21 w 22"/>
                  <a:gd name="T29" fmla="*/ 2 h 23"/>
                  <a:gd name="T30" fmla="*/ 17 w 22"/>
                  <a:gd name="T31" fmla="*/ 0 h 23"/>
                  <a:gd name="T32" fmla="*/ 13 w 22"/>
                  <a:gd name="T33" fmla="*/ 2 h 23"/>
                  <a:gd name="T34" fmla="*/ 10 w 22"/>
                  <a:gd name="T35" fmla="*/ 5 h 23"/>
                  <a:gd name="T36" fmla="*/ 4 w 22"/>
                  <a:gd name="T37" fmla="*/ 11 h 23"/>
                  <a:gd name="T38" fmla="*/ 15 w 22"/>
                  <a:gd name="T39" fmla="*/ 3 h 23"/>
                  <a:gd name="T40" fmla="*/ 20 w 22"/>
                  <a:gd name="T41" fmla="*/ 3 h 23"/>
                  <a:gd name="T42" fmla="*/ 20 w 22"/>
                  <a:gd name="T43" fmla="*/ 6 h 23"/>
                  <a:gd name="T44" fmla="*/ 16 w 22"/>
                  <a:gd name="T45" fmla="*/ 11 h 23"/>
                  <a:gd name="T46" fmla="*/ 14 w 22"/>
                  <a:gd name="T47" fmla="*/ 12 h 23"/>
                  <a:gd name="T48" fmla="*/ 10 w 22"/>
                  <a:gd name="T49" fmla="*/ 11 h 23"/>
                  <a:gd name="T50" fmla="*/ 10 w 22"/>
                  <a:gd name="T51" fmla="*/ 11 h 23"/>
                  <a:gd name="T52" fmla="*/ 9 w 22"/>
                  <a:gd name="T53" fmla="*/ 8 h 23"/>
                  <a:gd name="T54" fmla="*/ 11 w 22"/>
                  <a:gd name="T55" fmla="*/ 6 h 23"/>
                  <a:gd name="T56" fmla="*/ 15 w 22"/>
                  <a:gd name="T57"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23">
                    <a:moveTo>
                      <a:pt x="4" y="11"/>
                    </a:moveTo>
                    <a:cubicBezTo>
                      <a:pt x="2" y="13"/>
                      <a:pt x="1" y="14"/>
                      <a:pt x="1" y="15"/>
                    </a:cubicBezTo>
                    <a:cubicBezTo>
                      <a:pt x="0" y="17"/>
                      <a:pt x="1" y="19"/>
                      <a:pt x="3" y="21"/>
                    </a:cubicBezTo>
                    <a:cubicBezTo>
                      <a:pt x="3" y="22"/>
                      <a:pt x="4" y="23"/>
                      <a:pt x="5" y="23"/>
                    </a:cubicBezTo>
                    <a:cubicBezTo>
                      <a:pt x="6" y="23"/>
                      <a:pt x="6" y="23"/>
                      <a:pt x="6" y="22"/>
                    </a:cubicBezTo>
                    <a:cubicBezTo>
                      <a:pt x="6" y="21"/>
                      <a:pt x="6" y="21"/>
                      <a:pt x="5" y="20"/>
                    </a:cubicBezTo>
                    <a:cubicBezTo>
                      <a:pt x="5" y="20"/>
                      <a:pt x="5" y="20"/>
                      <a:pt x="3" y="19"/>
                    </a:cubicBezTo>
                    <a:cubicBezTo>
                      <a:pt x="3" y="19"/>
                      <a:pt x="2" y="19"/>
                      <a:pt x="2" y="18"/>
                    </a:cubicBezTo>
                    <a:cubicBezTo>
                      <a:pt x="2" y="16"/>
                      <a:pt x="3" y="14"/>
                      <a:pt x="6" y="11"/>
                    </a:cubicBezTo>
                    <a:cubicBezTo>
                      <a:pt x="7" y="10"/>
                      <a:pt x="8" y="10"/>
                      <a:pt x="9" y="12"/>
                    </a:cubicBezTo>
                    <a:cubicBezTo>
                      <a:pt x="10" y="13"/>
                      <a:pt x="11" y="13"/>
                      <a:pt x="12" y="14"/>
                    </a:cubicBezTo>
                    <a:cubicBezTo>
                      <a:pt x="13" y="14"/>
                      <a:pt x="13" y="14"/>
                      <a:pt x="13" y="14"/>
                    </a:cubicBezTo>
                    <a:cubicBezTo>
                      <a:pt x="14" y="15"/>
                      <a:pt x="15" y="14"/>
                      <a:pt x="16" y="13"/>
                    </a:cubicBezTo>
                    <a:cubicBezTo>
                      <a:pt x="19" y="10"/>
                      <a:pt x="20" y="8"/>
                      <a:pt x="21" y="8"/>
                    </a:cubicBezTo>
                    <a:cubicBezTo>
                      <a:pt x="22" y="5"/>
                      <a:pt x="22" y="3"/>
                      <a:pt x="21" y="2"/>
                    </a:cubicBezTo>
                    <a:cubicBezTo>
                      <a:pt x="19" y="1"/>
                      <a:pt x="18" y="0"/>
                      <a:pt x="17" y="0"/>
                    </a:cubicBezTo>
                    <a:cubicBezTo>
                      <a:pt x="16" y="0"/>
                      <a:pt x="15" y="1"/>
                      <a:pt x="13" y="2"/>
                    </a:cubicBezTo>
                    <a:cubicBezTo>
                      <a:pt x="14" y="2"/>
                      <a:pt x="12" y="3"/>
                      <a:pt x="10" y="5"/>
                    </a:cubicBezTo>
                    <a:cubicBezTo>
                      <a:pt x="9" y="6"/>
                      <a:pt x="7" y="8"/>
                      <a:pt x="4" y="11"/>
                    </a:cubicBezTo>
                    <a:close/>
                    <a:moveTo>
                      <a:pt x="15" y="3"/>
                    </a:moveTo>
                    <a:cubicBezTo>
                      <a:pt x="17" y="2"/>
                      <a:pt x="19" y="2"/>
                      <a:pt x="20" y="3"/>
                    </a:cubicBezTo>
                    <a:cubicBezTo>
                      <a:pt x="20" y="4"/>
                      <a:pt x="20" y="4"/>
                      <a:pt x="20" y="6"/>
                    </a:cubicBezTo>
                    <a:cubicBezTo>
                      <a:pt x="20" y="6"/>
                      <a:pt x="18" y="7"/>
                      <a:pt x="16" y="11"/>
                    </a:cubicBezTo>
                    <a:cubicBezTo>
                      <a:pt x="15" y="12"/>
                      <a:pt x="14" y="12"/>
                      <a:pt x="14" y="12"/>
                    </a:cubicBezTo>
                    <a:cubicBezTo>
                      <a:pt x="13" y="12"/>
                      <a:pt x="12" y="12"/>
                      <a:pt x="10" y="11"/>
                    </a:cubicBezTo>
                    <a:cubicBezTo>
                      <a:pt x="10" y="11"/>
                      <a:pt x="10" y="11"/>
                      <a:pt x="10" y="11"/>
                    </a:cubicBezTo>
                    <a:cubicBezTo>
                      <a:pt x="9" y="10"/>
                      <a:pt x="9" y="9"/>
                      <a:pt x="9" y="8"/>
                    </a:cubicBezTo>
                    <a:cubicBezTo>
                      <a:pt x="9" y="9"/>
                      <a:pt x="10" y="8"/>
                      <a:pt x="11" y="6"/>
                    </a:cubicBezTo>
                    <a:cubicBezTo>
                      <a:pt x="12" y="5"/>
                      <a:pt x="13" y="4"/>
                      <a:pt x="15" y="3"/>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5" name="Freeform 1652"/>
              <p:cNvSpPr/>
              <p:nvPr/>
            </p:nvSpPr>
            <p:spPr bwMode="auto">
              <a:xfrm flipH="1">
                <a:off x="1211796" y="959730"/>
                <a:ext cx="98635" cy="128382"/>
              </a:xfrm>
              <a:custGeom>
                <a:avLst/>
                <a:gdLst>
                  <a:gd name="T0" fmla="*/ 11 w 27"/>
                  <a:gd name="T1" fmla="*/ 9 h 35"/>
                  <a:gd name="T2" fmla="*/ 10 w 27"/>
                  <a:gd name="T3" fmla="*/ 10 h 35"/>
                  <a:gd name="T4" fmla="*/ 7 w 27"/>
                  <a:gd name="T5" fmla="*/ 13 h 35"/>
                  <a:gd name="T6" fmla="*/ 4 w 27"/>
                  <a:gd name="T7" fmla="*/ 16 h 35"/>
                  <a:gd name="T8" fmla="*/ 3 w 27"/>
                  <a:gd name="T9" fmla="*/ 17 h 35"/>
                  <a:gd name="T10" fmla="*/ 2 w 27"/>
                  <a:gd name="T11" fmla="*/ 18 h 35"/>
                  <a:gd name="T12" fmla="*/ 1 w 27"/>
                  <a:gd name="T13" fmla="*/ 19 h 35"/>
                  <a:gd name="T14" fmla="*/ 0 w 27"/>
                  <a:gd name="T15" fmla="*/ 21 h 35"/>
                  <a:gd name="T16" fmla="*/ 1 w 27"/>
                  <a:gd name="T17" fmla="*/ 21 h 35"/>
                  <a:gd name="T18" fmla="*/ 6 w 27"/>
                  <a:gd name="T19" fmla="*/ 17 h 35"/>
                  <a:gd name="T20" fmla="*/ 11 w 27"/>
                  <a:gd name="T21" fmla="*/ 11 h 35"/>
                  <a:gd name="T22" fmla="*/ 15 w 27"/>
                  <a:gd name="T23" fmla="*/ 7 h 35"/>
                  <a:gd name="T24" fmla="*/ 18 w 27"/>
                  <a:gd name="T25" fmla="*/ 6 h 35"/>
                  <a:gd name="T26" fmla="*/ 20 w 27"/>
                  <a:gd name="T27" fmla="*/ 7 h 35"/>
                  <a:gd name="T28" fmla="*/ 19 w 27"/>
                  <a:gd name="T29" fmla="*/ 12 h 35"/>
                  <a:gd name="T30" fmla="*/ 17 w 27"/>
                  <a:gd name="T31" fmla="*/ 14 h 35"/>
                  <a:gd name="T32" fmla="*/ 15 w 27"/>
                  <a:gd name="T33" fmla="*/ 16 h 35"/>
                  <a:gd name="T34" fmla="*/ 13 w 27"/>
                  <a:gd name="T35" fmla="*/ 19 h 35"/>
                  <a:gd name="T36" fmla="*/ 10 w 27"/>
                  <a:gd name="T37" fmla="*/ 21 h 35"/>
                  <a:gd name="T38" fmla="*/ 8 w 27"/>
                  <a:gd name="T39" fmla="*/ 23 h 35"/>
                  <a:gd name="T40" fmla="*/ 6 w 27"/>
                  <a:gd name="T41" fmla="*/ 26 h 35"/>
                  <a:gd name="T42" fmla="*/ 6 w 27"/>
                  <a:gd name="T43" fmla="*/ 27 h 35"/>
                  <a:gd name="T44" fmla="*/ 8 w 27"/>
                  <a:gd name="T45" fmla="*/ 26 h 35"/>
                  <a:gd name="T46" fmla="*/ 10 w 27"/>
                  <a:gd name="T47" fmla="*/ 24 h 35"/>
                  <a:gd name="T48" fmla="*/ 13 w 27"/>
                  <a:gd name="T49" fmla="*/ 20 h 35"/>
                  <a:gd name="T50" fmla="*/ 17 w 27"/>
                  <a:gd name="T51" fmla="*/ 17 h 35"/>
                  <a:gd name="T52" fmla="*/ 23 w 27"/>
                  <a:gd name="T53" fmla="*/ 13 h 35"/>
                  <a:gd name="T54" fmla="*/ 25 w 27"/>
                  <a:gd name="T55" fmla="*/ 15 h 35"/>
                  <a:gd name="T56" fmla="*/ 25 w 27"/>
                  <a:gd name="T57" fmla="*/ 17 h 35"/>
                  <a:gd name="T58" fmla="*/ 20 w 27"/>
                  <a:gd name="T59" fmla="*/ 23 h 35"/>
                  <a:gd name="T60" fmla="*/ 14 w 27"/>
                  <a:gd name="T61" fmla="*/ 29 h 35"/>
                  <a:gd name="T62" fmla="*/ 11 w 27"/>
                  <a:gd name="T63" fmla="*/ 32 h 35"/>
                  <a:gd name="T64" fmla="*/ 12 w 27"/>
                  <a:gd name="T65" fmla="*/ 35 h 35"/>
                  <a:gd name="T66" fmla="*/ 14 w 27"/>
                  <a:gd name="T67" fmla="*/ 32 h 35"/>
                  <a:gd name="T68" fmla="*/ 16 w 27"/>
                  <a:gd name="T69" fmla="*/ 30 h 35"/>
                  <a:gd name="T70" fmla="*/ 19 w 27"/>
                  <a:gd name="T71" fmla="*/ 26 h 35"/>
                  <a:gd name="T72" fmla="*/ 21 w 27"/>
                  <a:gd name="T73" fmla="*/ 23 h 35"/>
                  <a:gd name="T74" fmla="*/ 24 w 27"/>
                  <a:gd name="T75" fmla="*/ 20 h 35"/>
                  <a:gd name="T76" fmla="*/ 26 w 27"/>
                  <a:gd name="T77" fmla="*/ 13 h 35"/>
                  <a:gd name="T78" fmla="*/ 24 w 27"/>
                  <a:gd name="T79" fmla="*/ 12 h 35"/>
                  <a:gd name="T80" fmla="*/ 22 w 27"/>
                  <a:gd name="T81" fmla="*/ 10 h 35"/>
                  <a:gd name="T82" fmla="*/ 22 w 27"/>
                  <a:gd name="T83" fmla="*/ 9 h 35"/>
                  <a:gd name="T84" fmla="*/ 22 w 27"/>
                  <a:gd name="T85" fmla="*/ 8 h 35"/>
                  <a:gd name="T86" fmla="*/ 21 w 27"/>
                  <a:gd name="T87" fmla="*/ 5 h 35"/>
                  <a:gd name="T88" fmla="*/ 19 w 27"/>
                  <a:gd name="T89" fmla="*/ 4 h 35"/>
                  <a:gd name="T90" fmla="*/ 19 w 27"/>
                  <a:gd name="T91" fmla="*/ 4 h 35"/>
                  <a:gd name="T92" fmla="*/ 18 w 27"/>
                  <a:gd name="T93" fmla="*/ 4 h 35"/>
                  <a:gd name="T94" fmla="*/ 18 w 27"/>
                  <a:gd name="T95" fmla="*/ 2 h 35"/>
                  <a:gd name="T96" fmla="*/ 18 w 27"/>
                  <a:gd name="T97" fmla="*/ 1 h 35"/>
                  <a:gd name="T98" fmla="*/ 18 w 27"/>
                  <a:gd name="T99" fmla="*/ 1 h 35"/>
                  <a:gd name="T100" fmla="*/ 18 w 27"/>
                  <a:gd name="T101" fmla="*/ 1 h 35"/>
                  <a:gd name="T102" fmla="*/ 17 w 27"/>
                  <a:gd name="T103" fmla="*/ 1 h 35"/>
                  <a:gd name="T104" fmla="*/ 17 w 27"/>
                  <a:gd name="T105" fmla="*/ 2 h 35"/>
                  <a:gd name="T106" fmla="*/ 17 w 27"/>
                  <a:gd name="T107" fmla="*/ 2 h 35"/>
                  <a:gd name="T108" fmla="*/ 13 w 27"/>
                  <a:gd name="T109" fmla="*/ 6 h 35"/>
                  <a:gd name="T110" fmla="*/ 12 w 27"/>
                  <a:gd name="T111" fmla="*/ 8 h 35"/>
                  <a:gd name="T112" fmla="*/ 11 w 27"/>
                  <a:gd name="T113"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 h="35">
                    <a:moveTo>
                      <a:pt x="11" y="9"/>
                    </a:moveTo>
                    <a:cubicBezTo>
                      <a:pt x="10" y="9"/>
                      <a:pt x="10" y="10"/>
                      <a:pt x="10" y="10"/>
                    </a:cubicBezTo>
                    <a:cubicBezTo>
                      <a:pt x="9" y="10"/>
                      <a:pt x="8" y="11"/>
                      <a:pt x="7" y="13"/>
                    </a:cubicBezTo>
                    <a:cubicBezTo>
                      <a:pt x="6" y="14"/>
                      <a:pt x="5" y="15"/>
                      <a:pt x="4" y="16"/>
                    </a:cubicBezTo>
                    <a:cubicBezTo>
                      <a:pt x="4" y="16"/>
                      <a:pt x="4" y="16"/>
                      <a:pt x="3" y="17"/>
                    </a:cubicBezTo>
                    <a:cubicBezTo>
                      <a:pt x="3" y="17"/>
                      <a:pt x="2" y="17"/>
                      <a:pt x="2" y="18"/>
                    </a:cubicBezTo>
                    <a:cubicBezTo>
                      <a:pt x="1" y="18"/>
                      <a:pt x="1" y="19"/>
                      <a:pt x="1" y="19"/>
                    </a:cubicBezTo>
                    <a:cubicBezTo>
                      <a:pt x="0" y="20"/>
                      <a:pt x="0" y="20"/>
                      <a:pt x="0" y="21"/>
                    </a:cubicBezTo>
                    <a:cubicBezTo>
                      <a:pt x="0" y="21"/>
                      <a:pt x="1" y="21"/>
                      <a:pt x="1" y="21"/>
                    </a:cubicBezTo>
                    <a:cubicBezTo>
                      <a:pt x="2" y="20"/>
                      <a:pt x="4" y="19"/>
                      <a:pt x="6" y="17"/>
                    </a:cubicBezTo>
                    <a:cubicBezTo>
                      <a:pt x="9" y="13"/>
                      <a:pt x="11" y="11"/>
                      <a:pt x="11" y="11"/>
                    </a:cubicBezTo>
                    <a:cubicBezTo>
                      <a:pt x="12" y="9"/>
                      <a:pt x="14" y="8"/>
                      <a:pt x="15" y="7"/>
                    </a:cubicBezTo>
                    <a:cubicBezTo>
                      <a:pt x="16" y="6"/>
                      <a:pt x="17" y="6"/>
                      <a:pt x="18" y="6"/>
                    </a:cubicBezTo>
                    <a:cubicBezTo>
                      <a:pt x="19" y="6"/>
                      <a:pt x="19" y="6"/>
                      <a:pt x="20" y="7"/>
                    </a:cubicBezTo>
                    <a:cubicBezTo>
                      <a:pt x="20" y="9"/>
                      <a:pt x="20" y="10"/>
                      <a:pt x="19" y="12"/>
                    </a:cubicBezTo>
                    <a:cubicBezTo>
                      <a:pt x="18" y="12"/>
                      <a:pt x="18" y="13"/>
                      <a:pt x="17" y="14"/>
                    </a:cubicBezTo>
                    <a:cubicBezTo>
                      <a:pt x="16" y="15"/>
                      <a:pt x="15" y="16"/>
                      <a:pt x="15" y="16"/>
                    </a:cubicBezTo>
                    <a:cubicBezTo>
                      <a:pt x="14" y="17"/>
                      <a:pt x="13" y="18"/>
                      <a:pt x="13" y="19"/>
                    </a:cubicBezTo>
                    <a:cubicBezTo>
                      <a:pt x="11" y="20"/>
                      <a:pt x="11" y="20"/>
                      <a:pt x="10" y="21"/>
                    </a:cubicBezTo>
                    <a:cubicBezTo>
                      <a:pt x="9" y="22"/>
                      <a:pt x="8" y="23"/>
                      <a:pt x="8" y="23"/>
                    </a:cubicBezTo>
                    <a:cubicBezTo>
                      <a:pt x="7" y="24"/>
                      <a:pt x="6" y="25"/>
                      <a:pt x="6" y="26"/>
                    </a:cubicBezTo>
                    <a:cubicBezTo>
                      <a:pt x="6" y="27"/>
                      <a:pt x="6" y="27"/>
                      <a:pt x="6" y="27"/>
                    </a:cubicBezTo>
                    <a:cubicBezTo>
                      <a:pt x="7" y="27"/>
                      <a:pt x="7" y="27"/>
                      <a:pt x="8" y="26"/>
                    </a:cubicBezTo>
                    <a:cubicBezTo>
                      <a:pt x="8" y="26"/>
                      <a:pt x="8" y="26"/>
                      <a:pt x="10" y="24"/>
                    </a:cubicBezTo>
                    <a:cubicBezTo>
                      <a:pt x="11" y="23"/>
                      <a:pt x="12" y="22"/>
                      <a:pt x="13" y="20"/>
                    </a:cubicBezTo>
                    <a:cubicBezTo>
                      <a:pt x="15" y="19"/>
                      <a:pt x="16" y="18"/>
                      <a:pt x="17" y="17"/>
                    </a:cubicBezTo>
                    <a:cubicBezTo>
                      <a:pt x="19" y="14"/>
                      <a:pt x="21" y="13"/>
                      <a:pt x="23" y="13"/>
                    </a:cubicBezTo>
                    <a:cubicBezTo>
                      <a:pt x="24" y="13"/>
                      <a:pt x="25" y="14"/>
                      <a:pt x="25" y="15"/>
                    </a:cubicBezTo>
                    <a:cubicBezTo>
                      <a:pt x="25" y="16"/>
                      <a:pt x="25" y="16"/>
                      <a:pt x="25" y="17"/>
                    </a:cubicBezTo>
                    <a:cubicBezTo>
                      <a:pt x="24" y="19"/>
                      <a:pt x="22" y="20"/>
                      <a:pt x="20" y="23"/>
                    </a:cubicBezTo>
                    <a:cubicBezTo>
                      <a:pt x="17" y="25"/>
                      <a:pt x="15" y="27"/>
                      <a:pt x="14" y="29"/>
                    </a:cubicBezTo>
                    <a:cubicBezTo>
                      <a:pt x="13" y="30"/>
                      <a:pt x="12" y="31"/>
                      <a:pt x="11" y="32"/>
                    </a:cubicBezTo>
                    <a:cubicBezTo>
                      <a:pt x="11" y="34"/>
                      <a:pt x="11" y="34"/>
                      <a:pt x="12" y="35"/>
                    </a:cubicBezTo>
                    <a:cubicBezTo>
                      <a:pt x="13" y="35"/>
                      <a:pt x="14" y="34"/>
                      <a:pt x="14" y="32"/>
                    </a:cubicBezTo>
                    <a:cubicBezTo>
                      <a:pt x="14" y="32"/>
                      <a:pt x="15" y="31"/>
                      <a:pt x="16" y="30"/>
                    </a:cubicBezTo>
                    <a:cubicBezTo>
                      <a:pt x="16" y="30"/>
                      <a:pt x="17" y="29"/>
                      <a:pt x="19" y="26"/>
                    </a:cubicBezTo>
                    <a:cubicBezTo>
                      <a:pt x="19" y="25"/>
                      <a:pt x="20" y="24"/>
                      <a:pt x="21" y="23"/>
                    </a:cubicBezTo>
                    <a:cubicBezTo>
                      <a:pt x="23" y="22"/>
                      <a:pt x="24" y="21"/>
                      <a:pt x="24" y="20"/>
                    </a:cubicBezTo>
                    <a:cubicBezTo>
                      <a:pt x="27" y="18"/>
                      <a:pt x="27" y="15"/>
                      <a:pt x="26" y="13"/>
                    </a:cubicBezTo>
                    <a:cubicBezTo>
                      <a:pt x="26" y="12"/>
                      <a:pt x="25" y="12"/>
                      <a:pt x="24" y="12"/>
                    </a:cubicBezTo>
                    <a:cubicBezTo>
                      <a:pt x="23" y="11"/>
                      <a:pt x="22" y="11"/>
                      <a:pt x="22" y="10"/>
                    </a:cubicBezTo>
                    <a:cubicBezTo>
                      <a:pt x="22" y="10"/>
                      <a:pt x="22" y="10"/>
                      <a:pt x="22" y="9"/>
                    </a:cubicBezTo>
                    <a:cubicBezTo>
                      <a:pt x="22" y="9"/>
                      <a:pt x="22" y="8"/>
                      <a:pt x="22" y="8"/>
                    </a:cubicBezTo>
                    <a:cubicBezTo>
                      <a:pt x="22" y="7"/>
                      <a:pt x="21" y="6"/>
                      <a:pt x="21" y="5"/>
                    </a:cubicBezTo>
                    <a:cubicBezTo>
                      <a:pt x="20" y="5"/>
                      <a:pt x="20" y="5"/>
                      <a:pt x="19" y="4"/>
                    </a:cubicBezTo>
                    <a:cubicBezTo>
                      <a:pt x="20" y="5"/>
                      <a:pt x="19" y="5"/>
                      <a:pt x="19" y="4"/>
                    </a:cubicBezTo>
                    <a:cubicBezTo>
                      <a:pt x="18" y="4"/>
                      <a:pt x="18" y="4"/>
                      <a:pt x="18" y="4"/>
                    </a:cubicBezTo>
                    <a:cubicBezTo>
                      <a:pt x="18" y="4"/>
                      <a:pt x="18" y="3"/>
                      <a:pt x="18" y="2"/>
                    </a:cubicBezTo>
                    <a:cubicBezTo>
                      <a:pt x="19" y="2"/>
                      <a:pt x="19" y="1"/>
                      <a:pt x="18" y="1"/>
                    </a:cubicBezTo>
                    <a:cubicBezTo>
                      <a:pt x="18" y="1"/>
                      <a:pt x="18" y="1"/>
                      <a:pt x="18" y="1"/>
                    </a:cubicBezTo>
                    <a:cubicBezTo>
                      <a:pt x="18" y="1"/>
                      <a:pt x="18" y="1"/>
                      <a:pt x="18" y="1"/>
                    </a:cubicBezTo>
                    <a:cubicBezTo>
                      <a:pt x="18" y="0"/>
                      <a:pt x="17" y="0"/>
                      <a:pt x="17" y="1"/>
                    </a:cubicBezTo>
                    <a:cubicBezTo>
                      <a:pt x="17" y="2"/>
                      <a:pt x="17" y="2"/>
                      <a:pt x="17" y="2"/>
                    </a:cubicBezTo>
                    <a:cubicBezTo>
                      <a:pt x="17" y="2"/>
                      <a:pt x="17" y="2"/>
                      <a:pt x="17" y="2"/>
                    </a:cubicBezTo>
                    <a:cubicBezTo>
                      <a:pt x="16" y="3"/>
                      <a:pt x="15" y="4"/>
                      <a:pt x="13" y="6"/>
                    </a:cubicBezTo>
                    <a:cubicBezTo>
                      <a:pt x="12" y="8"/>
                      <a:pt x="12" y="8"/>
                      <a:pt x="12" y="8"/>
                    </a:cubicBezTo>
                    <a:cubicBezTo>
                      <a:pt x="11" y="8"/>
                      <a:pt x="11" y="8"/>
                      <a:pt x="11" y="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6" name="Freeform 1653"/>
              <p:cNvSpPr/>
              <p:nvPr/>
            </p:nvSpPr>
            <p:spPr bwMode="auto">
              <a:xfrm flipH="1">
                <a:off x="1152302" y="1017658"/>
                <a:ext cx="14091" cy="15656"/>
              </a:xfrm>
              <a:custGeom>
                <a:avLst/>
                <a:gdLst>
                  <a:gd name="T0" fmla="*/ 3 w 4"/>
                  <a:gd name="T1" fmla="*/ 4 h 4"/>
                  <a:gd name="T2" fmla="*/ 4 w 4"/>
                  <a:gd name="T3" fmla="*/ 2 h 4"/>
                  <a:gd name="T4" fmla="*/ 2 w 4"/>
                  <a:gd name="T5" fmla="*/ 0 h 4"/>
                  <a:gd name="T6" fmla="*/ 1 w 4"/>
                  <a:gd name="T7" fmla="*/ 1 h 4"/>
                  <a:gd name="T8" fmla="*/ 0 w 4"/>
                  <a:gd name="T9" fmla="*/ 2 h 4"/>
                  <a:gd name="T10" fmla="*/ 1 w 4"/>
                  <a:gd name="T11" fmla="*/ 4 h 4"/>
                  <a:gd name="T12" fmla="*/ 3 w 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4"/>
                    </a:moveTo>
                    <a:cubicBezTo>
                      <a:pt x="4" y="3"/>
                      <a:pt x="4" y="3"/>
                      <a:pt x="4" y="2"/>
                    </a:cubicBezTo>
                    <a:cubicBezTo>
                      <a:pt x="4" y="1"/>
                      <a:pt x="3" y="0"/>
                      <a:pt x="2" y="0"/>
                    </a:cubicBezTo>
                    <a:cubicBezTo>
                      <a:pt x="2" y="0"/>
                      <a:pt x="1" y="0"/>
                      <a:pt x="1" y="1"/>
                    </a:cubicBezTo>
                    <a:cubicBezTo>
                      <a:pt x="1" y="1"/>
                      <a:pt x="0" y="1"/>
                      <a:pt x="0" y="2"/>
                    </a:cubicBezTo>
                    <a:cubicBezTo>
                      <a:pt x="0" y="3"/>
                      <a:pt x="0" y="3"/>
                      <a:pt x="1" y="4"/>
                    </a:cubicBezTo>
                    <a:cubicBezTo>
                      <a:pt x="2" y="4"/>
                      <a:pt x="3" y="4"/>
                      <a:pt x="3" y="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7" name="Freeform 1654"/>
              <p:cNvSpPr/>
              <p:nvPr/>
            </p:nvSpPr>
            <p:spPr bwMode="auto">
              <a:xfrm flipH="1">
                <a:off x="1177352" y="1041143"/>
                <a:ext cx="67322" cy="73585"/>
              </a:xfrm>
              <a:custGeom>
                <a:avLst/>
                <a:gdLst>
                  <a:gd name="T0" fmla="*/ 5 w 18"/>
                  <a:gd name="T1" fmla="*/ 14 h 20"/>
                  <a:gd name="T2" fmla="*/ 3 w 18"/>
                  <a:gd name="T3" fmla="*/ 16 h 20"/>
                  <a:gd name="T4" fmla="*/ 1 w 18"/>
                  <a:gd name="T5" fmla="*/ 17 h 20"/>
                  <a:gd name="T6" fmla="*/ 0 w 18"/>
                  <a:gd name="T7" fmla="*/ 19 h 20"/>
                  <a:gd name="T8" fmla="*/ 1 w 18"/>
                  <a:gd name="T9" fmla="*/ 19 h 20"/>
                  <a:gd name="T10" fmla="*/ 5 w 18"/>
                  <a:gd name="T11" fmla="*/ 16 h 20"/>
                  <a:gd name="T12" fmla="*/ 8 w 18"/>
                  <a:gd name="T13" fmla="*/ 14 h 20"/>
                  <a:gd name="T14" fmla="*/ 18 w 18"/>
                  <a:gd name="T15" fmla="*/ 3 h 20"/>
                  <a:gd name="T16" fmla="*/ 18 w 18"/>
                  <a:gd name="T17" fmla="*/ 1 h 20"/>
                  <a:gd name="T18" fmla="*/ 17 w 18"/>
                  <a:gd name="T19" fmla="*/ 0 h 20"/>
                  <a:gd name="T20" fmla="*/ 16 w 18"/>
                  <a:gd name="T21" fmla="*/ 1 h 20"/>
                  <a:gd name="T22" fmla="*/ 14 w 18"/>
                  <a:gd name="T23" fmla="*/ 2 h 20"/>
                  <a:gd name="T24" fmla="*/ 14 w 18"/>
                  <a:gd name="T25" fmla="*/ 3 h 20"/>
                  <a:gd name="T26" fmla="*/ 15 w 18"/>
                  <a:gd name="T27" fmla="*/ 4 h 20"/>
                  <a:gd name="T28" fmla="*/ 13 w 18"/>
                  <a:gd name="T29" fmla="*/ 6 h 20"/>
                  <a:gd name="T30" fmla="*/ 9 w 18"/>
                  <a:gd name="T31" fmla="*/ 10 h 20"/>
                  <a:gd name="T32" fmla="*/ 7 w 18"/>
                  <a:gd name="T33" fmla="*/ 12 h 20"/>
                  <a:gd name="T34" fmla="*/ 5 w 18"/>
                  <a:gd name="T35"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0">
                    <a:moveTo>
                      <a:pt x="5" y="14"/>
                    </a:moveTo>
                    <a:cubicBezTo>
                      <a:pt x="4" y="14"/>
                      <a:pt x="4" y="15"/>
                      <a:pt x="3" y="16"/>
                    </a:cubicBezTo>
                    <a:cubicBezTo>
                      <a:pt x="2" y="16"/>
                      <a:pt x="1" y="17"/>
                      <a:pt x="1" y="17"/>
                    </a:cubicBezTo>
                    <a:cubicBezTo>
                      <a:pt x="0" y="18"/>
                      <a:pt x="0" y="18"/>
                      <a:pt x="0" y="19"/>
                    </a:cubicBezTo>
                    <a:cubicBezTo>
                      <a:pt x="0" y="19"/>
                      <a:pt x="1" y="20"/>
                      <a:pt x="1" y="19"/>
                    </a:cubicBezTo>
                    <a:cubicBezTo>
                      <a:pt x="3" y="19"/>
                      <a:pt x="4" y="18"/>
                      <a:pt x="5" y="16"/>
                    </a:cubicBezTo>
                    <a:cubicBezTo>
                      <a:pt x="8" y="14"/>
                      <a:pt x="8" y="14"/>
                      <a:pt x="8" y="14"/>
                    </a:cubicBezTo>
                    <a:cubicBezTo>
                      <a:pt x="14" y="7"/>
                      <a:pt x="18" y="3"/>
                      <a:pt x="18" y="3"/>
                    </a:cubicBezTo>
                    <a:cubicBezTo>
                      <a:pt x="18" y="2"/>
                      <a:pt x="18" y="2"/>
                      <a:pt x="18" y="1"/>
                    </a:cubicBezTo>
                    <a:cubicBezTo>
                      <a:pt x="18" y="1"/>
                      <a:pt x="17" y="0"/>
                      <a:pt x="17" y="0"/>
                    </a:cubicBezTo>
                    <a:cubicBezTo>
                      <a:pt x="17" y="0"/>
                      <a:pt x="17" y="1"/>
                      <a:pt x="16" y="1"/>
                    </a:cubicBezTo>
                    <a:cubicBezTo>
                      <a:pt x="15" y="1"/>
                      <a:pt x="15" y="1"/>
                      <a:pt x="14" y="2"/>
                    </a:cubicBezTo>
                    <a:cubicBezTo>
                      <a:pt x="14" y="2"/>
                      <a:pt x="14" y="2"/>
                      <a:pt x="14" y="3"/>
                    </a:cubicBezTo>
                    <a:cubicBezTo>
                      <a:pt x="15" y="3"/>
                      <a:pt x="15" y="3"/>
                      <a:pt x="15" y="4"/>
                    </a:cubicBezTo>
                    <a:cubicBezTo>
                      <a:pt x="15" y="4"/>
                      <a:pt x="14" y="5"/>
                      <a:pt x="13" y="6"/>
                    </a:cubicBezTo>
                    <a:cubicBezTo>
                      <a:pt x="12" y="7"/>
                      <a:pt x="11" y="8"/>
                      <a:pt x="9" y="10"/>
                    </a:cubicBezTo>
                    <a:cubicBezTo>
                      <a:pt x="8" y="10"/>
                      <a:pt x="7" y="11"/>
                      <a:pt x="7" y="12"/>
                    </a:cubicBezTo>
                    <a:cubicBezTo>
                      <a:pt x="6" y="13"/>
                      <a:pt x="5" y="14"/>
                      <a:pt x="5" y="1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8" name="Freeform 1655"/>
              <p:cNvSpPr>
                <a:spLocks noEditPoints="1"/>
              </p:cNvSpPr>
              <p:nvPr/>
            </p:nvSpPr>
            <p:spPr bwMode="auto">
              <a:xfrm flipH="1">
                <a:off x="1133515" y="1059930"/>
                <a:ext cx="133078" cy="122119"/>
              </a:xfrm>
              <a:custGeom>
                <a:avLst/>
                <a:gdLst>
                  <a:gd name="T0" fmla="*/ 22 w 36"/>
                  <a:gd name="T1" fmla="*/ 10 h 33"/>
                  <a:gd name="T2" fmla="*/ 21 w 36"/>
                  <a:gd name="T3" fmla="*/ 12 h 33"/>
                  <a:gd name="T4" fmla="*/ 19 w 36"/>
                  <a:gd name="T5" fmla="*/ 14 h 33"/>
                  <a:gd name="T6" fmla="*/ 15 w 36"/>
                  <a:gd name="T7" fmla="*/ 17 h 33"/>
                  <a:gd name="T8" fmla="*/ 11 w 36"/>
                  <a:gd name="T9" fmla="*/ 21 h 33"/>
                  <a:gd name="T10" fmla="*/ 8 w 36"/>
                  <a:gd name="T11" fmla="*/ 24 h 33"/>
                  <a:gd name="T12" fmla="*/ 4 w 36"/>
                  <a:gd name="T13" fmla="*/ 27 h 33"/>
                  <a:gd name="T14" fmla="*/ 0 w 36"/>
                  <a:gd name="T15" fmla="*/ 31 h 33"/>
                  <a:gd name="T16" fmla="*/ 0 w 36"/>
                  <a:gd name="T17" fmla="*/ 32 h 33"/>
                  <a:gd name="T18" fmla="*/ 1 w 36"/>
                  <a:gd name="T19" fmla="*/ 33 h 33"/>
                  <a:gd name="T20" fmla="*/ 3 w 36"/>
                  <a:gd name="T21" fmla="*/ 31 h 33"/>
                  <a:gd name="T22" fmla="*/ 6 w 36"/>
                  <a:gd name="T23" fmla="*/ 28 h 33"/>
                  <a:gd name="T24" fmla="*/ 9 w 36"/>
                  <a:gd name="T25" fmla="*/ 25 h 33"/>
                  <a:gd name="T26" fmla="*/ 14 w 36"/>
                  <a:gd name="T27" fmla="*/ 20 h 33"/>
                  <a:gd name="T28" fmla="*/ 16 w 36"/>
                  <a:gd name="T29" fmla="*/ 20 h 33"/>
                  <a:gd name="T30" fmla="*/ 16 w 36"/>
                  <a:gd name="T31" fmla="*/ 22 h 33"/>
                  <a:gd name="T32" fmla="*/ 18 w 36"/>
                  <a:gd name="T33" fmla="*/ 25 h 33"/>
                  <a:gd name="T34" fmla="*/ 23 w 36"/>
                  <a:gd name="T35" fmla="*/ 25 h 33"/>
                  <a:gd name="T36" fmla="*/ 28 w 36"/>
                  <a:gd name="T37" fmla="*/ 21 h 33"/>
                  <a:gd name="T38" fmla="*/ 34 w 36"/>
                  <a:gd name="T39" fmla="*/ 14 h 33"/>
                  <a:gd name="T40" fmla="*/ 34 w 36"/>
                  <a:gd name="T41" fmla="*/ 6 h 33"/>
                  <a:gd name="T42" fmla="*/ 33 w 36"/>
                  <a:gd name="T43" fmla="*/ 5 h 33"/>
                  <a:gd name="T44" fmla="*/ 32 w 36"/>
                  <a:gd name="T45" fmla="*/ 3 h 33"/>
                  <a:gd name="T46" fmla="*/ 32 w 36"/>
                  <a:gd name="T47" fmla="*/ 2 h 33"/>
                  <a:gd name="T48" fmla="*/ 32 w 36"/>
                  <a:gd name="T49" fmla="*/ 1 h 33"/>
                  <a:gd name="T50" fmla="*/ 32 w 36"/>
                  <a:gd name="T51" fmla="*/ 1 h 33"/>
                  <a:gd name="T52" fmla="*/ 29 w 36"/>
                  <a:gd name="T53" fmla="*/ 2 h 33"/>
                  <a:gd name="T54" fmla="*/ 26 w 36"/>
                  <a:gd name="T55" fmla="*/ 7 h 33"/>
                  <a:gd name="T56" fmla="*/ 24 w 36"/>
                  <a:gd name="T57" fmla="*/ 8 h 33"/>
                  <a:gd name="T58" fmla="*/ 22 w 36"/>
                  <a:gd name="T59" fmla="*/ 10 h 33"/>
                  <a:gd name="T60" fmla="*/ 29 w 36"/>
                  <a:gd name="T61" fmla="*/ 5 h 33"/>
                  <a:gd name="T62" fmla="*/ 32 w 36"/>
                  <a:gd name="T63" fmla="*/ 7 h 33"/>
                  <a:gd name="T64" fmla="*/ 33 w 36"/>
                  <a:gd name="T65" fmla="*/ 8 h 33"/>
                  <a:gd name="T66" fmla="*/ 33 w 36"/>
                  <a:gd name="T67" fmla="*/ 12 h 33"/>
                  <a:gd name="T68" fmla="*/ 25 w 36"/>
                  <a:gd name="T69" fmla="*/ 21 h 33"/>
                  <a:gd name="T70" fmla="*/ 19 w 36"/>
                  <a:gd name="T71" fmla="*/ 23 h 33"/>
                  <a:gd name="T72" fmla="*/ 17 w 36"/>
                  <a:gd name="T73" fmla="*/ 21 h 33"/>
                  <a:gd name="T74" fmla="*/ 18 w 36"/>
                  <a:gd name="T75" fmla="*/ 17 h 33"/>
                  <a:gd name="T76" fmla="*/ 20 w 36"/>
                  <a:gd name="T77" fmla="*/ 15 h 33"/>
                  <a:gd name="T78" fmla="*/ 25 w 36"/>
                  <a:gd name="T79" fmla="*/ 9 h 33"/>
                  <a:gd name="T80" fmla="*/ 29 w 36"/>
                  <a:gd name="T81" fmla="*/ 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 h="33">
                    <a:moveTo>
                      <a:pt x="22" y="10"/>
                    </a:moveTo>
                    <a:cubicBezTo>
                      <a:pt x="21" y="12"/>
                      <a:pt x="21" y="12"/>
                      <a:pt x="21" y="12"/>
                    </a:cubicBezTo>
                    <a:cubicBezTo>
                      <a:pt x="19" y="14"/>
                      <a:pt x="19" y="14"/>
                      <a:pt x="19" y="14"/>
                    </a:cubicBezTo>
                    <a:cubicBezTo>
                      <a:pt x="18" y="14"/>
                      <a:pt x="17" y="16"/>
                      <a:pt x="15" y="17"/>
                    </a:cubicBezTo>
                    <a:cubicBezTo>
                      <a:pt x="13" y="19"/>
                      <a:pt x="12" y="20"/>
                      <a:pt x="11" y="21"/>
                    </a:cubicBezTo>
                    <a:cubicBezTo>
                      <a:pt x="11" y="22"/>
                      <a:pt x="9" y="23"/>
                      <a:pt x="8" y="24"/>
                    </a:cubicBezTo>
                    <a:cubicBezTo>
                      <a:pt x="6" y="26"/>
                      <a:pt x="5" y="27"/>
                      <a:pt x="4" y="27"/>
                    </a:cubicBezTo>
                    <a:cubicBezTo>
                      <a:pt x="2" y="29"/>
                      <a:pt x="1" y="31"/>
                      <a:pt x="0" y="31"/>
                    </a:cubicBezTo>
                    <a:cubicBezTo>
                      <a:pt x="0" y="32"/>
                      <a:pt x="0" y="32"/>
                      <a:pt x="0" y="32"/>
                    </a:cubicBezTo>
                    <a:cubicBezTo>
                      <a:pt x="0" y="33"/>
                      <a:pt x="1" y="33"/>
                      <a:pt x="1" y="33"/>
                    </a:cubicBezTo>
                    <a:cubicBezTo>
                      <a:pt x="1" y="33"/>
                      <a:pt x="2" y="32"/>
                      <a:pt x="3" y="31"/>
                    </a:cubicBezTo>
                    <a:cubicBezTo>
                      <a:pt x="4" y="31"/>
                      <a:pt x="5" y="30"/>
                      <a:pt x="6" y="28"/>
                    </a:cubicBezTo>
                    <a:cubicBezTo>
                      <a:pt x="7" y="27"/>
                      <a:pt x="8" y="26"/>
                      <a:pt x="9" y="25"/>
                    </a:cubicBezTo>
                    <a:cubicBezTo>
                      <a:pt x="12" y="22"/>
                      <a:pt x="14" y="20"/>
                      <a:pt x="14" y="20"/>
                    </a:cubicBezTo>
                    <a:cubicBezTo>
                      <a:pt x="15" y="20"/>
                      <a:pt x="15" y="20"/>
                      <a:pt x="16" y="20"/>
                    </a:cubicBezTo>
                    <a:cubicBezTo>
                      <a:pt x="16" y="20"/>
                      <a:pt x="16" y="21"/>
                      <a:pt x="16" y="22"/>
                    </a:cubicBezTo>
                    <a:cubicBezTo>
                      <a:pt x="16" y="23"/>
                      <a:pt x="17" y="24"/>
                      <a:pt x="18" y="25"/>
                    </a:cubicBezTo>
                    <a:cubicBezTo>
                      <a:pt x="19" y="26"/>
                      <a:pt x="21" y="26"/>
                      <a:pt x="23" y="25"/>
                    </a:cubicBezTo>
                    <a:cubicBezTo>
                      <a:pt x="24" y="24"/>
                      <a:pt x="26" y="23"/>
                      <a:pt x="28" y="21"/>
                    </a:cubicBezTo>
                    <a:cubicBezTo>
                      <a:pt x="30" y="18"/>
                      <a:pt x="32" y="16"/>
                      <a:pt x="34" y="14"/>
                    </a:cubicBezTo>
                    <a:cubicBezTo>
                      <a:pt x="36" y="11"/>
                      <a:pt x="36" y="8"/>
                      <a:pt x="34" y="6"/>
                    </a:cubicBezTo>
                    <a:cubicBezTo>
                      <a:pt x="34" y="6"/>
                      <a:pt x="34" y="5"/>
                      <a:pt x="33" y="5"/>
                    </a:cubicBezTo>
                    <a:cubicBezTo>
                      <a:pt x="33" y="4"/>
                      <a:pt x="32" y="4"/>
                      <a:pt x="32" y="3"/>
                    </a:cubicBezTo>
                    <a:cubicBezTo>
                      <a:pt x="32" y="3"/>
                      <a:pt x="32" y="3"/>
                      <a:pt x="32" y="2"/>
                    </a:cubicBezTo>
                    <a:cubicBezTo>
                      <a:pt x="32" y="1"/>
                      <a:pt x="32" y="1"/>
                      <a:pt x="32" y="1"/>
                    </a:cubicBezTo>
                    <a:cubicBezTo>
                      <a:pt x="32" y="1"/>
                      <a:pt x="32" y="1"/>
                      <a:pt x="32" y="1"/>
                    </a:cubicBezTo>
                    <a:cubicBezTo>
                      <a:pt x="31" y="0"/>
                      <a:pt x="30" y="0"/>
                      <a:pt x="29" y="2"/>
                    </a:cubicBezTo>
                    <a:cubicBezTo>
                      <a:pt x="29" y="3"/>
                      <a:pt x="28" y="4"/>
                      <a:pt x="26" y="7"/>
                    </a:cubicBezTo>
                    <a:cubicBezTo>
                      <a:pt x="24" y="8"/>
                      <a:pt x="24" y="8"/>
                      <a:pt x="24" y="8"/>
                    </a:cubicBezTo>
                    <a:lnTo>
                      <a:pt x="22" y="10"/>
                    </a:lnTo>
                    <a:close/>
                    <a:moveTo>
                      <a:pt x="29" y="5"/>
                    </a:moveTo>
                    <a:cubicBezTo>
                      <a:pt x="30" y="5"/>
                      <a:pt x="31" y="5"/>
                      <a:pt x="32" y="7"/>
                    </a:cubicBezTo>
                    <a:cubicBezTo>
                      <a:pt x="33" y="7"/>
                      <a:pt x="33" y="8"/>
                      <a:pt x="33" y="8"/>
                    </a:cubicBezTo>
                    <a:cubicBezTo>
                      <a:pt x="33" y="10"/>
                      <a:pt x="33" y="11"/>
                      <a:pt x="33" y="12"/>
                    </a:cubicBezTo>
                    <a:cubicBezTo>
                      <a:pt x="31" y="16"/>
                      <a:pt x="28" y="19"/>
                      <a:pt x="25" y="21"/>
                    </a:cubicBezTo>
                    <a:cubicBezTo>
                      <a:pt x="22" y="23"/>
                      <a:pt x="20" y="24"/>
                      <a:pt x="19" y="23"/>
                    </a:cubicBezTo>
                    <a:cubicBezTo>
                      <a:pt x="18" y="23"/>
                      <a:pt x="17" y="22"/>
                      <a:pt x="17" y="21"/>
                    </a:cubicBezTo>
                    <a:cubicBezTo>
                      <a:pt x="17" y="19"/>
                      <a:pt x="17" y="18"/>
                      <a:pt x="18" y="17"/>
                    </a:cubicBezTo>
                    <a:cubicBezTo>
                      <a:pt x="18" y="17"/>
                      <a:pt x="19" y="16"/>
                      <a:pt x="20" y="15"/>
                    </a:cubicBezTo>
                    <a:cubicBezTo>
                      <a:pt x="20" y="15"/>
                      <a:pt x="21" y="13"/>
                      <a:pt x="25" y="9"/>
                    </a:cubicBezTo>
                    <a:cubicBezTo>
                      <a:pt x="28" y="7"/>
                      <a:pt x="29" y="5"/>
                      <a:pt x="29" y="5"/>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9" name="Freeform 1656"/>
              <p:cNvSpPr/>
              <p:nvPr/>
            </p:nvSpPr>
            <p:spPr bwMode="auto">
              <a:xfrm flipH="1">
                <a:off x="1095940" y="1117859"/>
                <a:ext cx="81413" cy="81413"/>
              </a:xfrm>
              <a:custGeom>
                <a:avLst/>
                <a:gdLst>
                  <a:gd name="T0" fmla="*/ 10 w 22"/>
                  <a:gd name="T1" fmla="*/ 10 h 22"/>
                  <a:gd name="T2" fmla="*/ 10 w 22"/>
                  <a:gd name="T3" fmla="*/ 12 h 22"/>
                  <a:gd name="T4" fmla="*/ 10 w 22"/>
                  <a:gd name="T5" fmla="*/ 13 h 22"/>
                  <a:gd name="T6" fmla="*/ 7 w 22"/>
                  <a:gd name="T7" fmla="*/ 18 h 22"/>
                  <a:gd name="T8" fmla="*/ 4 w 22"/>
                  <a:gd name="T9" fmla="*/ 19 h 22"/>
                  <a:gd name="T10" fmla="*/ 2 w 22"/>
                  <a:gd name="T11" fmla="*/ 16 h 22"/>
                  <a:gd name="T12" fmla="*/ 3 w 22"/>
                  <a:gd name="T13" fmla="*/ 15 h 22"/>
                  <a:gd name="T14" fmla="*/ 3 w 22"/>
                  <a:gd name="T15" fmla="*/ 14 h 22"/>
                  <a:gd name="T16" fmla="*/ 2 w 22"/>
                  <a:gd name="T17" fmla="*/ 13 h 22"/>
                  <a:gd name="T18" fmla="*/ 1 w 22"/>
                  <a:gd name="T19" fmla="*/ 14 h 22"/>
                  <a:gd name="T20" fmla="*/ 1 w 22"/>
                  <a:gd name="T21" fmla="*/ 18 h 22"/>
                  <a:gd name="T22" fmla="*/ 3 w 22"/>
                  <a:gd name="T23" fmla="*/ 21 h 22"/>
                  <a:gd name="T24" fmla="*/ 8 w 22"/>
                  <a:gd name="T25" fmla="*/ 20 h 22"/>
                  <a:gd name="T26" fmla="*/ 11 w 22"/>
                  <a:gd name="T27" fmla="*/ 14 h 22"/>
                  <a:gd name="T28" fmla="*/ 11 w 22"/>
                  <a:gd name="T29" fmla="*/ 11 h 22"/>
                  <a:gd name="T30" fmla="*/ 12 w 22"/>
                  <a:gd name="T31" fmla="*/ 8 h 22"/>
                  <a:gd name="T32" fmla="*/ 15 w 22"/>
                  <a:gd name="T33" fmla="*/ 2 h 22"/>
                  <a:gd name="T34" fmla="*/ 18 w 22"/>
                  <a:gd name="T35" fmla="*/ 2 h 22"/>
                  <a:gd name="T36" fmla="*/ 19 w 22"/>
                  <a:gd name="T37" fmla="*/ 4 h 22"/>
                  <a:gd name="T38" fmla="*/ 19 w 22"/>
                  <a:gd name="T39" fmla="*/ 8 h 22"/>
                  <a:gd name="T40" fmla="*/ 17 w 22"/>
                  <a:gd name="T41" fmla="*/ 11 h 22"/>
                  <a:gd name="T42" fmla="*/ 16 w 22"/>
                  <a:gd name="T43" fmla="*/ 12 h 22"/>
                  <a:gd name="T44" fmla="*/ 16 w 22"/>
                  <a:gd name="T45" fmla="*/ 12 h 22"/>
                  <a:gd name="T46" fmla="*/ 18 w 22"/>
                  <a:gd name="T47" fmla="*/ 12 h 22"/>
                  <a:gd name="T48" fmla="*/ 18 w 22"/>
                  <a:gd name="T49" fmla="*/ 12 h 22"/>
                  <a:gd name="T50" fmla="*/ 19 w 22"/>
                  <a:gd name="T51" fmla="*/ 12 h 22"/>
                  <a:gd name="T52" fmla="*/ 20 w 22"/>
                  <a:gd name="T53" fmla="*/ 10 h 22"/>
                  <a:gd name="T54" fmla="*/ 22 w 22"/>
                  <a:gd name="T55" fmla="*/ 5 h 22"/>
                  <a:gd name="T56" fmla="*/ 18 w 22"/>
                  <a:gd name="T57" fmla="*/ 0 h 22"/>
                  <a:gd name="T58" fmla="*/ 15 w 22"/>
                  <a:gd name="T59" fmla="*/ 0 h 22"/>
                  <a:gd name="T60" fmla="*/ 11 w 22"/>
                  <a:gd name="T61" fmla="*/ 4 h 22"/>
                  <a:gd name="T62" fmla="*/ 10 w 22"/>
                  <a:gd name="T63"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22">
                    <a:moveTo>
                      <a:pt x="10" y="10"/>
                    </a:moveTo>
                    <a:cubicBezTo>
                      <a:pt x="10" y="10"/>
                      <a:pt x="10" y="11"/>
                      <a:pt x="10" y="12"/>
                    </a:cubicBezTo>
                    <a:cubicBezTo>
                      <a:pt x="10" y="12"/>
                      <a:pt x="10" y="13"/>
                      <a:pt x="10" y="13"/>
                    </a:cubicBezTo>
                    <a:cubicBezTo>
                      <a:pt x="10" y="15"/>
                      <a:pt x="9" y="17"/>
                      <a:pt x="7" y="18"/>
                    </a:cubicBezTo>
                    <a:cubicBezTo>
                      <a:pt x="6" y="19"/>
                      <a:pt x="5" y="19"/>
                      <a:pt x="4" y="19"/>
                    </a:cubicBezTo>
                    <a:cubicBezTo>
                      <a:pt x="3" y="18"/>
                      <a:pt x="2" y="17"/>
                      <a:pt x="2" y="16"/>
                    </a:cubicBezTo>
                    <a:cubicBezTo>
                      <a:pt x="2" y="16"/>
                      <a:pt x="2" y="15"/>
                      <a:pt x="3" y="15"/>
                    </a:cubicBezTo>
                    <a:cubicBezTo>
                      <a:pt x="3" y="14"/>
                      <a:pt x="3" y="14"/>
                      <a:pt x="3" y="14"/>
                    </a:cubicBezTo>
                    <a:cubicBezTo>
                      <a:pt x="3" y="13"/>
                      <a:pt x="3" y="13"/>
                      <a:pt x="2" y="13"/>
                    </a:cubicBezTo>
                    <a:cubicBezTo>
                      <a:pt x="2" y="13"/>
                      <a:pt x="2" y="14"/>
                      <a:pt x="1" y="14"/>
                    </a:cubicBezTo>
                    <a:cubicBezTo>
                      <a:pt x="0" y="16"/>
                      <a:pt x="0" y="17"/>
                      <a:pt x="1" y="18"/>
                    </a:cubicBezTo>
                    <a:cubicBezTo>
                      <a:pt x="1" y="19"/>
                      <a:pt x="2" y="20"/>
                      <a:pt x="3" y="21"/>
                    </a:cubicBezTo>
                    <a:cubicBezTo>
                      <a:pt x="5" y="22"/>
                      <a:pt x="6" y="22"/>
                      <a:pt x="8" y="20"/>
                    </a:cubicBezTo>
                    <a:cubicBezTo>
                      <a:pt x="10" y="19"/>
                      <a:pt x="11" y="17"/>
                      <a:pt x="11" y="14"/>
                    </a:cubicBezTo>
                    <a:cubicBezTo>
                      <a:pt x="11" y="13"/>
                      <a:pt x="11" y="12"/>
                      <a:pt x="11" y="11"/>
                    </a:cubicBezTo>
                    <a:cubicBezTo>
                      <a:pt x="11" y="10"/>
                      <a:pt x="12" y="9"/>
                      <a:pt x="12" y="8"/>
                    </a:cubicBezTo>
                    <a:cubicBezTo>
                      <a:pt x="12" y="4"/>
                      <a:pt x="13" y="2"/>
                      <a:pt x="15" y="2"/>
                    </a:cubicBezTo>
                    <a:cubicBezTo>
                      <a:pt x="16" y="1"/>
                      <a:pt x="17" y="2"/>
                      <a:pt x="18" y="2"/>
                    </a:cubicBezTo>
                    <a:cubicBezTo>
                      <a:pt x="19" y="4"/>
                      <a:pt x="19" y="4"/>
                      <a:pt x="19" y="4"/>
                    </a:cubicBezTo>
                    <a:cubicBezTo>
                      <a:pt x="20" y="5"/>
                      <a:pt x="20" y="6"/>
                      <a:pt x="19" y="8"/>
                    </a:cubicBezTo>
                    <a:cubicBezTo>
                      <a:pt x="19" y="9"/>
                      <a:pt x="18" y="10"/>
                      <a:pt x="17" y="11"/>
                    </a:cubicBezTo>
                    <a:cubicBezTo>
                      <a:pt x="16" y="12"/>
                      <a:pt x="16" y="12"/>
                      <a:pt x="16" y="12"/>
                    </a:cubicBezTo>
                    <a:cubicBezTo>
                      <a:pt x="16" y="12"/>
                      <a:pt x="16" y="12"/>
                      <a:pt x="16" y="12"/>
                    </a:cubicBezTo>
                    <a:cubicBezTo>
                      <a:pt x="16" y="13"/>
                      <a:pt x="17" y="13"/>
                      <a:pt x="18" y="12"/>
                    </a:cubicBezTo>
                    <a:cubicBezTo>
                      <a:pt x="18" y="12"/>
                      <a:pt x="18" y="12"/>
                      <a:pt x="18" y="12"/>
                    </a:cubicBezTo>
                    <a:cubicBezTo>
                      <a:pt x="18" y="12"/>
                      <a:pt x="18" y="12"/>
                      <a:pt x="19" y="12"/>
                    </a:cubicBezTo>
                    <a:cubicBezTo>
                      <a:pt x="19" y="11"/>
                      <a:pt x="20" y="11"/>
                      <a:pt x="20" y="10"/>
                    </a:cubicBezTo>
                    <a:cubicBezTo>
                      <a:pt x="22" y="9"/>
                      <a:pt x="22" y="7"/>
                      <a:pt x="22" y="5"/>
                    </a:cubicBezTo>
                    <a:cubicBezTo>
                      <a:pt x="21" y="3"/>
                      <a:pt x="20" y="1"/>
                      <a:pt x="18" y="0"/>
                    </a:cubicBezTo>
                    <a:cubicBezTo>
                      <a:pt x="17" y="0"/>
                      <a:pt x="16" y="0"/>
                      <a:pt x="15" y="0"/>
                    </a:cubicBezTo>
                    <a:cubicBezTo>
                      <a:pt x="13" y="1"/>
                      <a:pt x="12" y="2"/>
                      <a:pt x="11" y="4"/>
                    </a:cubicBezTo>
                    <a:cubicBezTo>
                      <a:pt x="10" y="6"/>
                      <a:pt x="10" y="8"/>
                      <a:pt x="10" y="1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0" name="Freeform 1657"/>
              <p:cNvSpPr/>
              <p:nvPr/>
            </p:nvSpPr>
            <p:spPr bwMode="auto">
              <a:xfrm flipH="1">
                <a:off x="1047405" y="1155434"/>
                <a:ext cx="89241" cy="103331"/>
              </a:xfrm>
              <a:custGeom>
                <a:avLst/>
                <a:gdLst>
                  <a:gd name="T0" fmla="*/ 6 w 24"/>
                  <a:gd name="T1" fmla="*/ 11 h 28"/>
                  <a:gd name="T2" fmla="*/ 2 w 24"/>
                  <a:gd name="T3" fmla="*/ 15 h 28"/>
                  <a:gd name="T4" fmla="*/ 0 w 24"/>
                  <a:gd name="T5" fmla="*/ 19 h 28"/>
                  <a:gd name="T6" fmla="*/ 2 w 24"/>
                  <a:gd name="T7" fmla="*/ 23 h 28"/>
                  <a:gd name="T8" fmla="*/ 6 w 24"/>
                  <a:gd name="T9" fmla="*/ 24 h 28"/>
                  <a:gd name="T10" fmla="*/ 7 w 24"/>
                  <a:gd name="T11" fmla="*/ 28 h 28"/>
                  <a:gd name="T12" fmla="*/ 8 w 24"/>
                  <a:gd name="T13" fmla="*/ 27 h 28"/>
                  <a:gd name="T14" fmla="*/ 9 w 24"/>
                  <a:gd name="T15" fmla="*/ 25 h 28"/>
                  <a:gd name="T16" fmla="*/ 9 w 24"/>
                  <a:gd name="T17" fmla="*/ 24 h 28"/>
                  <a:gd name="T18" fmla="*/ 12 w 24"/>
                  <a:gd name="T19" fmla="*/ 20 h 28"/>
                  <a:gd name="T20" fmla="*/ 19 w 24"/>
                  <a:gd name="T21" fmla="*/ 14 h 28"/>
                  <a:gd name="T22" fmla="*/ 21 w 24"/>
                  <a:gd name="T23" fmla="*/ 11 h 28"/>
                  <a:gd name="T24" fmla="*/ 24 w 24"/>
                  <a:gd name="T25" fmla="*/ 8 h 28"/>
                  <a:gd name="T26" fmla="*/ 23 w 24"/>
                  <a:gd name="T27" fmla="*/ 8 h 28"/>
                  <a:gd name="T28" fmla="*/ 21 w 24"/>
                  <a:gd name="T29" fmla="*/ 9 h 28"/>
                  <a:gd name="T30" fmla="*/ 19 w 24"/>
                  <a:gd name="T31" fmla="*/ 12 h 28"/>
                  <a:gd name="T32" fmla="*/ 11 w 24"/>
                  <a:gd name="T33" fmla="*/ 19 h 28"/>
                  <a:gd name="T34" fmla="*/ 3 w 24"/>
                  <a:gd name="T35" fmla="*/ 22 h 28"/>
                  <a:gd name="T36" fmla="*/ 2 w 24"/>
                  <a:gd name="T37" fmla="*/ 19 h 28"/>
                  <a:gd name="T38" fmla="*/ 4 w 24"/>
                  <a:gd name="T39" fmla="*/ 15 h 28"/>
                  <a:gd name="T40" fmla="*/ 11 w 24"/>
                  <a:gd name="T41" fmla="*/ 8 h 28"/>
                  <a:gd name="T42" fmla="*/ 15 w 24"/>
                  <a:gd name="T43" fmla="*/ 4 h 28"/>
                  <a:gd name="T44" fmla="*/ 18 w 24"/>
                  <a:gd name="T45" fmla="*/ 1 h 28"/>
                  <a:gd name="T46" fmla="*/ 18 w 24"/>
                  <a:gd name="T47" fmla="*/ 0 h 28"/>
                  <a:gd name="T48" fmla="*/ 16 w 24"/>
                  <a:gd name="T49" fmla="*/ 1 h 28"/>
                  <a:gd name="T50" fmla="*/ 14 w 24"/>
                  <a:gd name="T51" fmla="*/ 2 h 28"/>
                  <a:gd name="T52" fmla="*/ 14 w 24"/>
                  <a:gd name="T53" fmla="*/ 3 h 28"/>
                  <a:gd name="T54" fmla="*/ 10 w 24"/>
                  <a:gd name="T55" fmla="*/ 7 h 28"/>
                  <a:gd name="T56" fmla="*/ 6 w 24"/>
                  <a:gd name="T57"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28">
                    <a:moveTo>
                      <a:pt x="6" y="11"/>
                    </a:moveTo>
                    <a:cubicBezTo>
                      <a:pt x="3" y="14"/>
                      <a:pt x="2" y="15"/>
                      <a:pt x="2" y="15"/>
                    </a:cubicBezTo>
                    <a:cubicBezTo>
                      <a:pt x="1" y="16"/>
                      <a:pt x="0" y="18"/>
                      <a:pt x="0" y="19"/>
                    </a:cubicBezTo>
                    <a:cubicBezTo>
                      <a:pt x="0" y="21"/>
                      <a:pt x="1" y="22"/>
                      <a:pt x="2" y="23"/>
                    </a:cubicBezTo>
                    <a:cubicBezTo>
                      <a:pt x="3" y="24"/>
                      <a:pt x="5" y="25"/>
                      <a:pt x="6" y="24"/>
                    </a:cubicBezTo>
                    <a:cubicBezTo>
                      <a:pt x="6" y="27"/>
                      <a:pt x="6" y="28"/>
                      <a:pt x="7" y="28"/>
                    </a:cubicBezTo>
                    <a:cubicBezTo>
                      <a:pt x="8" y="28"/>
                      <a:pt x="8" y="28"/>
                      <a:pt x="8" y="27"/>
                    </a:cubicBezTo>
                    <a:cubicBezTo>
                      <a:pt x="9" y="26"/>
                      <a:pt x="9" y="26"/>
                      <a:pt x="9" y="25"/>
                    </a:cubicBezTo>
                    <a:cubicBezTo>
                      <a:pt x="9" y="25"/>
                      <a:pt x="9" y="24"/>
                      <a:pt x="9" y="24"/>
                    </a:cubicBezTo>
                    <a:cubicBezTo>
                      <a:pt x="10" y="23"/>
                      <a:pt x="11" y="22"/>
                      <a:pt x="12" y="20"/>
                    </a:cubicBezTo>
                    <a:cubicBezTo>
                      <a:pt x="14" y="19"/>
                      <a:pt x="16" y="17"/>
                      <a:pt x="19" y="14"/>
                    </a:cubicBezTo>
                    <a:cubicBezTo>
                      <a:pt x="20" y="13"/>
                      <a:pt x="21" y="12"/>
                      <a:pt x="21" y="11"/>
                    </a:cubicBezTo>
                    <a:cubicBezTo>
                      <a:pt x="23" y="10"/>
                      <a:pt x="24" y="9"/>
                      <a:pt x="24" y="8"/>
                    </a:cubicBezTo>
                    <a:cubicBezTo>
                      <a:pt x="24" y="7"/>
                      <a:pt x="24" y="7"/>
                      <a:pt x="23" y="8"/>
                    </a:cubicBezTo>
                    <a:cubicBezTo>
                      <a:pt x="22" y="8"/>
                      <a:pt x="22" y="8"/>
                      <a:pt x="21" y="9"/>
                    </a:cubicBezTo>
                    <a:cubicBezTo>
                      <a:pt x="21" y="9"/>
                      <a:pt x="21" y="10"/>
                      <a:pt x="19" y="12"/>
                    </a:cubicBezTo>
                    <a:cubicBezTo>
                      <a:pt x="14" y="16"/>
                      <a:pt x="12" y="19"/>
                      <a:pt x="11" y="19"/>
                    </a:cubicBezTo>
                    <a:cubicBezTo>
                      <a:pt x="7" y="23"/>
                      <a:pt x="4" y="24"/>
                      <a:pt x="3" y="22"/>
                    </a:cubicBezTo>
                    <a:cubicBezTo>
                      <a:pt x="2" y="20"/>
                      <a:pt x="2" y="20"/>
                      <a:pt x="2" y="19"/>
                    </a:cubicBezTo>
                    <a:cubicBezTo>
                      <a:pt x="2" y="18"/>
                      <a:pt x="3" y="17"/>
                      <a:pt x="4" y="15"/>
                    </a:cubicBezTo>
                    <a:cubicBezTo>
                      <a:pt x="6" y="13"/>
                      <a:pt x="8" y="11"/>
                      <a:pt x="11" y="8"/>
                    </a:cubicBezTo>
                    <a:cubicBezTo>
                      <a:pt x="13" y="6"/>
                      <a:pt x="15" y="4"/>
                      <a:pt x="15" y="4"/>
                    </a:cubicBezTo>
                    <a:cubicBezTo>
                      <a:pt x="17" y="2"/>
                      <a:pt x="18" y="1"/>
                      <a:pt x="18" y="1"/>
                    </a:cubicBezTo>
                    <a:cubicBezTo>
                      <a:pt x="18" y="0"/>
                      <a:pt x="18" y="0"/>
                      <a:pt x="18" y="0"/>
                    </a:cubicBezTo>
                    <a:cubicBezTo>
                      <a:pt x="17" y="0"/>
                      <a:pt x="17" y="0"/>
                      <a:pt x="16" y="1"/>
                    </a:cubicBezTo>
                    <a:cubicBezTo>
                      <a:pt x="15" y="1"/>
                      <a:pt x="15" y="2"/>
                      <a:pt x="14" y="2"/>
                    </a:cubicBezTo>
                    <a:cubicBezTo>
                      <a:pt x="14" y="3"/>
                      <a:pt x="14" y="3"/>
                      <a:pt x="14" y="3"/>
                    </a:cubicBezTo>
                    <a:cubicBezTo>
                      <a:pt x="13" y="4"/>
                      <a:pt x="12" y="5"/>
                      <a:pt x="10" y="7"/>
                    </a:cubicBezTo>
                    <a:cubicBezTo>
                      <a:pt x="8" y="9"/>
                      <a:pt x="7" y="10"/>
                      <a:pt x="6" y="1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1" name="Freeform 1658"/>
              <p:cNvSpPr/>
              <p:nvPr/>
            </p:nvSpPr>
            <p:spPr bwMode="auto">
              <a:xfrm flipH="1">
                <a:off x="995740" y="1199271"/>
                <a:ext cx="100200" cy="129947"/>
              </a:xfrm>
              <a:custGeom>
                <a:avLst/>
                <a:gdLst>
                  <a:gd name="T0" fmla="*/ 11 w 27"/>
                  <a:gd name="T1" fmla="*/ 8 h 35"/>
                  <a:gd name="T2" fmla="*/ 10 w 27"/>
                  <a:gd name="T3" fmla="*/ 9 h 35"/>
                  <a:gd name="T4" fmla="*/ 7 w 27"/>
                  <a:gd name="T5" fmla="*/ 12 h 35"/>
                  <a:gd name="T6" fmla="*/ 4 w 27"/>
                  <a:gd name="T7" fmla="*/ 15 h 35"/>
                  <a:gd name="T8" fmla="*/ 3 w 27"/>
                  <a:gd name="T9" fmla="*/ 16 h 35"/>
                  <a:gd name="T10" fmla="*/ 2 w 27"/>
                  <a:gd name="T11" fmla="*/ 17 h 35"/>
                  <a:gd name="T12" fmla="*/ 0 w 27"/>
                  <a:gd name="T13" fmla="*/ 19 h 35"/>
                  <a:gd name="T14" fmla="*/ 0 w 27"/>
                  <a:gd name="T15" fmla="*/ 20 h 35"/>
                  <a:gd name="T16" fmla="*/ 1 w 27"/>
                  <a:gd name="T17" fmla="*/ 20 h 35"/>
                  <a:gd name="T18" fmla="*/ 5 w 27"/>
                  <a:gd name="T19" fmla="*/ 16 h 35"/>
                  <a:gd name="T20" fmla="*/ 11 w 27"/>
                  <a:gd name="T21" fmla="*/ 10 h 35"/>
                  <a:gd name="T22" fmla="*/ 15 w 27"/>
                  <a:gd name="T23" fmla="*/ 6 h 35"/>
                  <a:gd name="T24" fmla="*/ 18 w 27"/>
                  <a:gd name="T25" fmla="*/ 5 h 35"/>
                  <a:gd name="T26" fmla="*/ 19 w 27"/>
                  <a:gd name="T27" fmla="*/ 7 h 35"/>
                  <a:gd name="T28" fmla="*/ 18 w 27"/>
                  <a:gd name="T29" fmla="*/ 11 h 35"/>
                  <a:gd name="T30" fmla="*/ 16 w 27"/>
                  <a:gd name="T31" fmla="*/ 14 h 35"/>
                  <a:gd name="T32" fmla="*/ 14 w 27"/>
                  <a:gd name="T33" fmla="*/ 16 h 35"/>
                  <a:gd name="T34" fmla="*/ 12 w 27"/>
                  <a:gd name="T35" fmla="*/ 18 h 35"/>
                  <a:gd name="T36" fmla="*/ 10 w 27"/>
                  <a:gd name="T37" fmla="*/ 20 h 35"/>
                  <a:gd name="T38" fmla="*/ 7 w 27"/>
                  <a:gd name="T39" fmla="*/ 23 h 35"/>
                  <a:gd name="T40" fmla="*/ 5 w 27"/>
                  <a:gd name="T41" fmla="*/ 25 h 35"/>
                  <a:gd name="T42" fmla="*/ 6 w 27"/>
                  <a:gd name="T43" fmla="*/ 27 h 35"/>
                  <a:gd name="T44" fmla="*/ 7 w 27"/>
                  <a:gd name="T45" fmla="*/ 26 h 35"/>
                  <a:gd name="T46" fmla="*/ 9 w 27"/>
                  <a:gd name="T47" fmla="*/ 24 h 35"/>
                  <a:gd name="T48" fmla="*/ 13 w 27"/>
                  <a:gd name="T49" fmla="*/ 20 h 35"/>
                  <a:gd name="T50" fmla="*/ 16 w 27"/>
                  <a:gd name="T51" fmla="*/ 16 h 35"/>
                  <a:gd name="T52" fmla="*/ 23 w 27"/>
                  <a:gd name="T53" fmla="*/ 13 h 35"/>
                  <a:gd name="T54" fmla="*/ 24 w 27"/>
                  <a:gd name="T55" fmla="*/ 14 h 35"/>
                  <a:gd name="T56" fmla="*/ 24 w 27"/>
                  <a:gd name="T57" fmla="*/ 17 h 35"/>
                  <a:gd name="T58" fmla="*/ 19 w 27"/>
                  <a:gd name="T59" fmla="*/ 22 h 35"/>
                  <a:gd name="T60" fmla="*/ 13 w 27"/>
                  <a:gd name="T61" fmla="*/ 28 h 35"/>
                  <a:gd name="T62" fmla="*/ 10 w 27"/>
                  <a:gd name="T63" fmla="*/ 32 h 35"/>
                  <a:gd name="T64" fmla="*/ 11 w 27"/>
                  <a:gd name="T65" fmla="*/ 34 h 35"/>
                  <a:gd name="T66" fmla="*/ 13 w 27"/>
                  <a:gd name="T67" fmla="*/ 32 h 35"/>
                  <a:gd name="T68" fmla="*/ 15 w 27"/>
                  <a:gd name="T69" fmla="*/ 29 h 35"/>
                  <a:gd name="T70" fmla="*/ 18 w 27"/>
                  <a:gd name="T71" fmla="*/ 26 h 35"/>
                  <a:gd name="T72" fmla="*/ 21 w 27"/>
                  <a:gd name="T73" fmla="*/ 23 h 35"/>
                  <a:gd name="T74" fmla="*/ 24 w 27"/>
                  <a:gd name="T75" fmla="*/ 20 h 35"/>
                  <a:gd name="T76" fmla="*/ 26 w 27"/>
                  <a:gd name="T77" fmla="*/ 13 h 35"/>
                  <a:gd name="T78" fmla="*/ 24 w 27"/>
                  <a:gd name="T79" fmla="*/ 11 h 35"/>
                  <a:gd name="T80" fmla="*/ 21 w 27"/>
                  <a:gd name="T81" fmla="*/ 10 h 35"/>
                  <a:gd name="T82" fmla="*/ 21 w 27"/>
                  <a:gd name="T83" fmla="*/ 9 h 35"/>
                  <a:gd name="T84" fmla="*/ 21 w 27"/>
                  <a:gd name="T85" fmla="*/ 8 h 35"/>
                  <a:gd name="T86" fmla="*/ 21 w 27"/>
                  <a:gd name="T87" fmla="*/ 5 h 35"/>
                  <a:gd name="T88" fmla="*/ 19 w 27"/>
                  <a:gd name="T89" fmla="*/ 4 h 35"/>
                  <a:gd name="T90" fmla="*/ 18 w 27"/>
                  <a:gd name="T91" fmla="*/ 4 h 35"/>
                  <a:gd name="T92" fmla="*/ 18 w 27"/>
                  <a:gd name="T93" fmla="*/ 3 h 35"/>
                  <a:gd name="T94" fmla="*/ 18 w 27"/>
                  <a:gd name="T95" fmla="*/ 2 h 35"/>
                  <a:gd name="T96" fmla="*/ 18 w 27"/>
                  <a:gd name="T97" fmla="*/ 0 h 35"/>
                  <a:gd name="T98" fmla="*/ 18 w 27"/>
                  <a:gd name="T99" fmla="*/ 0 h 35"/>
                  <a:gd name="T100" fmla="*/ 18 w 27"/>
                  <a:gd name="T101" fmla="*/ 0 h 35"/>
                  <a:gd name="T102" fmla="*/ 17 w 27"/>
                  <a:gd name="T103" fmla="*/ 0 h 35"/>
                  <a:gd name="T104" fmla="*/ 17 w 27"/>
                  <a:gd name="T105" fmla="*/ 1 h 35"/>
                  <a:gd name="T106" fmla="*/ 17 w 27"/>
                  <a:gd name="T107" fmla="*/ 2 h 35"/>
                  <a:gd name="T108" fmla="*/ 13 w 27"/>
                  <a:gd name="T109" fmla="*/ 5 h 35"/>
                  <a:gd name="T110" fmla="*/ 11 w 27"/>
                  <a:gd name="T111" fmla="*/ 7 h 35"/>
                  <a:gd name="T112" fmla="*/ 11 w 27"/>
                  <a:gd name="T113" fmla="*/ 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 h="35">
                    <a:moveTo>
                      <a:pt x="11" y="8"/>
                    </a:moveTo>
                    <a:cubicBezTo>
                      <a:pt x="10" y="9"/>
                      <a:pt x="10" y="9"/>
                      <a:pt x="10" y="9"/>
                    </a:cubicBezTo>
                    <a:cubicBezTo>
                      <a:pt x="9" y="10"/>
                      <a:pt x="8" y="11"/>
                      <a:pt x="7" y="12"/>
                    </a:cubicBezTo>
                    <a:cubicBezTo>
                      <a:pt x="6" y="13"/>
                      <a:pt x="5" y="14"/>
                      <a:pt x="4" y="15"/>
                    </a:cubicBezTo>
                    <a:cubicBezTo>
                      <a:pt x="4" y="15"/>
                      <a:pt x="3" y="15"/>
                      <a:pt x="3" y="16"/>
                    </a:cubicBezTo>
                    <a:cubicBezTo>
                      <a:pt x="2" y="16"/>
                      <a:pt x="2" y="17"/>
                      <a:pt x="2" y="17"/>
                    </a:cubicBezTo>
                    <a:cubicBezTo>
                      <a:pt x="1" y="18"/>
                      <a:pt x="1" y="18"/>
                      <a:pt x="0" y="19"/>
                    </a:cubicBezTo>
                    <a:cubicBezTo>
                      <a:pt x="0" y="19"/>
                      <a:pt x="0" y="20"/>
                      <a:pt x="0" y="20"/>
                    </a:cubicBezTo>
                    <a:cubicBezTo>
                      <a:pt x="0" y="20"/>
                      <a:pt x="0" y="20"/>
                      <a:pt x="1" y="20"/>
                    </a:cubicBezTo>
                    <a:cubicBezTo>
                      <a:pt x="2" y="19"/>
                      <a:pt x="4" y="18"/>
                      <a:pt x="5" y="16"/>
                    </a:cubicBezTo>
                    <a:cubicBezTo>
                      <a:pt x="9" y="12"/>
                      <a:pt x="11" y="10"/>
                      <a:pt x="11" y="10"/>
                    </a:cubicBezTo>
                    <a:cubicBezTo>
                      <a:pt x="12" y="8"/>
                      <a:pt x="14" y="7"/>
                      <a:pt x="15" y="6"/>
                    </a:cubicBezTo>
                    <a:cubicBezTo>
                      <a:pt x="16" y="6"/>
                      <a:pt x="17" y="5"/>
                      <a:pt x="18" y="5"/>
                    </a:cubicBezTo>
                    <a:cubicBezTo>
                      <a:pt x="18" y="5"/>
                      <a:pt x="19" y="6"/>
                      <a:pt x="19" y="7"/>
                    </a:cubicBezTo>
                    <a:cubicBezTo>
                      <a:pt x="20" y="8"/>
                      <a:pt x="20" y="10"/>
                      <a:pt x="18" y="11"/>
                    </a:cubicBezTo>
                    <a:cubicBezTo>
                      <a:pt x="18" y="12"/>
                      <a:pt x="17" y="12"/>
                      <a:pt x="16" y="14"/>
                    </a:cubicBezTo>
                    <a:cubicBezTo>
                      <a:pt x="15" y="15"/>
                      <a:pt x="15" y="15"/>
                      <a:pt x="14" y="16"/>
                    </a:cubicBezTo>
                    <a:cubicBezTo>
                      <a:pt x="14" y="16"/>
                      <a:pt x="13" y="17"/>
                      <a:pt x="12" y="18"/>
                    </a:cubicBezTo>
                    <a:cubicBezTo>
                      <a:pt x="11" y="19"/>
                      <a:pt x="10" y="20"/>
                      <a:pt x="10" y="20"/>
                    </a:cubicBezTo>
                    <a:cubicBezTo>
                      <a:pt x="8" y="22"/>
                      <a:pt x="7" y="23"/>
                      <a:pt x="7" y="23"/>
                    </a:cubicBezTo>
                    <a:cubicBezTo>
                      <a:pt x="6" y="24"/>
                      <a:pt x="6" y="24"/>
                      <a:pt x="5" y="25"/>
                    </a:cubicBezTo>
                    <a:cubicBezTo>
                      <a:pt x="5" y="26"/>
                      <a:pt x="5" y="27"/>
                      <a:pt x="6" y="27"/>
                    </a:cubicBezTo>
                    <a:cubicBezTo>
                      <a:pt x="6" y="27"/>
                      <a:pt x="7" y="26"/>
                      <a:pt x="7" y="26"/>
                    </a:cubicBezTo>
                    <a:cubicBezTo>
                      <a:pt x="7" y="26"/>
                      <a:pt x="8" y="25"/>
                      <a:pt x="9" y="24"/>
                    </a:cubicBezTo>
                    <a:cubicBezTo>
                      <a:pt x="10" y="23"/>
                      <a:pt x="11" y="22"/>
                      <a:pt x="13" y="20"/>
                    </a:cubicBezTo>
                    <a:cubicBezTo>
                      <a:pt x="14" y="18"/>
                      <a:pt x="15" y="17"/>
                      <a:pt x="16" y="16"/>
                    </a:cubicBezTo>
                    <a:cubicBezTo>
                      <a:pt x="19" y="14"/>
                      <a:pt x="21" y="13"/>
                      <a:pt x="23" y="13"/>
                    </a:cubicBezTo>
                    <a:cubicBezTo>
                      <a:pt x="24" y="13"/>
                      <a:pt x="24" y="13"/>
                      <a:pt x="24" y="14"/>
                    </a:cubicBezTo>
                    <a:cubicBezTo>
                      <a:pt x="25" y="15"/>
                      <a:pt x="24" y="16"/>
                      <a:pt x="24" y="17"/>
                    </a:cubicBezTo>
                    <a:cubicBezTo>
                      <a:pt x="23" y="18"/>
                      <a:pt x="21" y="20"/>
                      <a:pt x="19" y="22"/>
                    </a:cubicBezTo>
                    <a:cubicBezTo>
                      <a:pt x="16" y="25"/>
                      <a:pt x="14" y="27"/>
                      <a:pt x="13" y="28"/>
                    </a:cubicBezTo>
                    <a:cubicBezTo>
                      <a:pt x="12" y="30"/>
                      <a:pt x="11" y="31"/>
                      <a:pt x="10" y="32"/>
                    </a:cubicBezTo>
                    <a:cubicBezTo>
                      <a:pt x="10" y="33"/>
                      <a:pt x="10" y="34"/>
                      <a:pt x="11" y="34"/>
                    </a:cubicBezTo>
                    <a:cubicBezTo>
                      <a:pt x="12" y="35"/>
                      <a:pt x="13" y="34"/>
                      <a:pt x="13" y="32"/>
                    </a:cubicBezTo>
                    <a:cubicBezTo>
                      <a:pt x="13" y="32"/>
                      <a:pt x="14" y="31"/>
                      <a:pt x="15" y="29"/>
                    </a:cubicBezTo>
                    <a:cubicBezTo>
                      <a:pt x="15" y="30"/>
                      <a:pt x="16" y="28"/>
                      <a:pt x="18" y="26"/>
                    </a:cubicBezTo>
                    <a:cubicBezTo>
                      <a:pt x="18" y="25"/>
                      <a:pt x="19" y="24"/>
                      <a:pt x="21" y="23"/>
                    </a:cubicBezTo>
                    <a:cubicBezTo>
                      <a:pt x="22" y="22"/>
                      <a:pt x="23" y="21"/>
                      <a:pt x="24" y="20"/>
                    </a:cubicBezTo>
                    <a:cubicBezTo>
                      <a:pt x="26" y="18"/>
                      <a:pt x="27" y="15"/>
                      <a:pt x="26" y="13"/>
                    </a:cubicBezTo>
                    <a:cubicBezTo>
                      <a:pt x="26" y="12"/>
                      <a:pt x="25" y="11"/>
                      <a:pt x="24" y="11"/>
                    </a:cubicBezTo>
                    <a:cubicBezTo>
                      <a:pt x="22" y="11"/>
                      <a:pt x="22" y="11"/>
                      <a:pt x="21" y="10"/>
                    </a:cubicBezTo>
                    <a:cubicBezTo>
                      <a:pt x="21" y="10"/>
                      <a:pt x="21" y="9"/>
                      <a:pt x="21" y="9"/>
                    </a:cubicBezTo>
                    <a:cubicBezTo>
                      <a:pt x="21" y="8"/>
                      <a:pt x="21" y="8"/>
                      <a:pt x="21" y="8"/>
                    </a:cubicBezTo>
                    <a:cubicBezTo>
                      <a:pt x="21" y="7"/>
                      <a:pt x="21" y="6"/>
                      <a:pt x="21" y="5"/>
                    </a:cubicBezTo>
                    <a:cubicBezTo>
                      <a:pt x="20" y="4"/>
                      <a:pt x="20" y="4"/>
                      <a:pt x="19" y="4"/>
                    </a:cubicBezTo>
                    <a:cubicBezTo>
                      <a:pt x="19" y="4"/>
                      <a:pt x="19" y="4"/>
                      <a:pt x="18" y="4"/>
                    </a:cubicBezTo>
                    <a:cubicBezTo>
                      <a:pt x="18" y="3"/>
                      <a:pt x="18" y="3"/>
                      <a:pt x="18" y="3"/>
                    </a:cubicBezTo>
                    <a:cubicBezTo>
                      <a:pt x="18" y="3"/>
                      <a:pt x="18" y="3"/>
                      <a:pt x="18" y="2"/>
                    </a:cubicBezTo>
                    <a:cubicBezTo>
                      <a:pt x="18" y="1"/>
                      <a:pt x="19" y="1"/>
                      <a:pt x="18" y="0"/>
                    </a:cubicBezTo>
                    <a:cubicBezTo>
                      <a:pt x="18" y="0"/>
                      <a:pt x="18" y="0"/>
                      <a:pt x="18" y="0"/>
                    </a:cubicBezTo>
                    <a:cubicBezTo>
                      <a:pt x="18" y="0"/>
                      <a:pt x="18" y="0"/>
                      <a:pt x="18" y="0"/>
                    </a:cubicBezTo>
                    <a:cubicBezTo>
                      <a:pt x="18" y="0"/>
                      <a:pt x="17" y="0"/>
                      <a:pt x="17" y="0"/>
                    </a:cubicBezTo>
                    <a:cubicBezTo>
                      <a:pt x="17" y="1"/>
                      <a:pt x="17" y="1"/>
                      <a:pt x="17" y="1"/>
                    </a:cubicBezTo>
                    <a:cubicBezTo>
                      <a:pt x="17" y="2"/>
                      <a:pt x="17" y="2"/>
                      <a:pt x="17" y="2"/>
                    </a:cubicBezTo>
                    <a:cubicBezTo>
                      <a:pt x="16" y="2"/>
                      <a:pt x="15" y="3"/>
                      <a:pt x="13" y="5"/>
                    </a:cubicBezTo>
                    <a:cubicBezTo>
                      <a:pt x="11" y="7"/>
                      <a:pt x="11" y="7"/>
                      <a:pt x="11" y="7"/>
                    </a:cubicBezTo>
                    <a:cubicBezTo>
                      <a:pt x="11" y="7"/>
                      <a:pt x="11" y="8"/>
                      <a:pt x="11" y="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2" name="Freeform 1659"/>
              <p:cNvSpPr/>
              <p:nvPr/>
            </p:nvSpPr>
            <p:spPr bwMode="auto">
              <a:xfrm flipH="1">
                <a:off x="1019224" y="1333915"/>
                <a:ext cx="17222" cy="21919"/>
              </a:xfrm>
              <a:custGeom>
                <a:avLst/>
                <a:gdLst>
                  <a:gd name="T0" fmla="*/ 2 w 5"/>
                  <a:gd name="T1" fmla="*/ 0 h 6"/>
                  <a:gd name="T2" fmla="*/ 1 w 5"/>
                  <a:gd name="T3" fmla="*/ 2 h 6"/>
                  <a:gd name="T4" fmla="*/ 1 w 5"/>
                  <a:gd name="T5" fmla="*/ 4 h 6"/>
                  <a:gd name="T6" fmla="*/ 3 w 5"/>
                  <a:gd name="T7" fmla="*/ 5 h 6"/>
                  <a:gd name="T8" fmla="*/ 5 w 5"/>
                  <a:gd name="T9" fmla="*/ 3 h 6"/>
                  <a:gd name="T10" fmla="*/ 5 w 5"/>
                  <a:gd name="T11" fmla="*/ 2 h 6"/>
                  <a:gd name="T12" fmla="*/ 2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2" y="0"/>
                    </a:moveTo>
                    <a:cubicBezTo>
                      <a:pt x="2" y="1"/>
                      <a:pt x="1" y="1"/>
                      <a:pt x="1" y="2"/>
                    </a:cubicBezTo>
                    <a:cubicBezTo>
                      <a:pt x="0" y="3"/>
                      <a:pt x="0" y="4"/>
                      <a:pt x="1" y="4"/>
                    </a:cubicBezTo>
                    <a:cubicBezTo>
                      <a:pt x="1" y="5"/>
                      <a:pt x="2" y="6"/>
                      <a:pt x="3" y="5"/>
                    </a:cubicBezTo>
                    <a:cubicBezTo>
                      <a:pt x="4" y="5"/>
                      <a:pt x="5" y="4"/>
                      <a:pt x="5" y="3"/>
                    </a:cubicBezTo>
                    <a:cubicBezTo>
                      <a:pt x="5" y="2"/>
                      <a:pt x="5" y="2"/>
                      <a:pt x="5" y="2"/>
                    </a:cubicBezTo>
                    <a:cubicBezTo>
                      <a:pt x="4" y="1"/>
                      <a:pt x="3" y="0"/>
                      <a:pt x="2" y="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3" name="Freeform 1660"/>
              <p:cNvSpPr/>
              <p:nvPr/>
            </p:nvSpPr>
            <p:spPr bwMode="auto">
              <a:xfrm flipH="1">
                <a:off x="925286" y="1304168"/>
                <a:ext cx="86110" cy="92372"/>
              </a:xfrm>
              <a:custGeom>
                <a:avLst/>
                <a:gdLst>
                  <a:gd name="T0" fmla="*/ 1 w 23"/>
                  <a:gd name="T1" fmla="*/ 21 h 25"/>
                  <a:gd name="T2" fmla="*/ 3 w 23"/>
                  <a:gd name="T3" fmla="*/ 23 h 25"/>
                  <a:gd name="T4" fmla="*/ 6 w 23"/>
                  <a:gd name="T5" fmla="*/ 24 h 25"/>
                  <a:gd name="T6" fmla="*/ 5 w 23"/>
                  <a:gd name="T7" fmla="*/ 22 h 25"/>
                  <a:gd name="T8" fmla="*/ 3 w 23"/>
                  <a:gd name="T9" fmla="*/ 20 h 25"/>
                  <a:gd name="T10" fmla="*/ 4 w 23"/>
                  <a:gd name="T11" fmla="*/ 14 h 25"/>
                  <a:gd name="T12" fmla="*/ 6 w 23"/>
                  <a:gd name="T13" fmla="*/ 11 h 25"/>
                  <a:gd name="T14" fmla="*/ 8 w 23"/>
                  <a:gd name="T15" fmla="*/ 9 h 25"/>
                  <a:gd name="T16" fmla="*/ 17 w 23"/>
                  <a:gd name="T17" fmla="*/ 3 h 25"/>
                  <a:gd name="T18" fmla="*/ 20 w 23"/>
                  <a:gd name="T19" fmla="*/ 6 h 25"/>
                  <a:gd name="T20" fmla="*/ 20 w 23"/>
                  <a:gd name="T21" fmla="*/ 10 h 25"/>
                  <a:gd name="T22" fmla="*/ 21 w 23"/>
                  <a:gd name="T23" fmla="*/ 10 h 25"/>
                  <a:gd name="T24" fmla="*/ 22 w 23"/>
                  <a:gd name="T25" fmla="*/ 9 h 25"/>
                  <a:gd name="T26" fmla="*/ 23 w 23"/>
                  <a:gd name="T27" fmla="*/ 6 h 25"/>
                  <a:gd name="T28" fmla="*/ 19 w 23"/>
                  <a:gd name="T29" fmla="*/ 2 h 25"/>
                  <a:gd name="T30" fmla="*/ 9 w 23"/>
                  <a:gd name="T31" fmla="*/ 5 h 25"/>
                  <a:gd name="T32" fmla="*/ 1 w 23"/>
                  <a:gd name="T33" fmla="*/ 15 h 25"/>
                  <a:gd name="T34" fmla="*/ 1 w 23"/>
                  <a:gd name="T35"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 h="25">
                    <a:moveTo>
                      <a:pt x="1" y="21"/>
                    </a:moveTo>
                    <a:cubicBezTo>
                      <a:pt x="1" y="22"/>
                      <a:pt x="2" y="22"/>
                      <a:pt x="3" y="23"/>
                    </a:cubicBezTo>
                    <a:cubicBezTo>
                      <a:pt x="4" y="24"/>
                      <a:pt x="5" y="25"/>
                      <a:pt x="6" y="24"/>
                    </a:cubicBezTo>
                    <a:cubicBezTo>
                      <a:pt x="6" y="23"/>
                      <a:pt x="6" y="23"/>
                      <a:pt x="5" y="22"/>
                    </a:cubicBezTo>
                    <a:cubicBezTo>
                      <a:pt x="3" y="21"/>
                      <a:pt x="3" y="20"/>
                      <a:pt x="3" y="20"/>
                    </a:cubicBezTo>
                    <a:cubicBezTo>
                      <a:pt x="2" y="19"/>
                      <a:pt x="2" y="17"/>
                      <a:pt x="4" y="14"/>
                    </a:cubicBezTo>
                    <a:cubicBezTo>
                      <a:pt x="4" y="14"/>
                      <a:pt x="5" y="13"/>
                      <a:pt x="6" y="11"/>
                    </a:cubicBezTo>
                    <a:cubicBezTo>
                      <a:pt x="7" y="10"/>
                      <a:pt x="8" y="9"/>
                      <a:pt x="8" y="9"/>
                    </a:cubicBezTo>
                    <a:cubicBezTo>
                      <a:pt x="11" y="5"/>
                      <a:pt x="14" y="3"/>
                      <a:pt x="17" y="3"/>
                    </a:cubicBezTo>
                    <a:cubicBezTo>
                      <a:pt x="19" y="3"/>
                      <a:pt x="20" y="4"/>
                      <a:pt x="20" y="6"/>
                    </a:cubicBezTo>
                    <a:cubicBezTo>
                      <a:pt x="21" y="9"/>
                      <a:pt x="21" y="10"/>
                      <a:pt x="20" y="10"/>
                    </a:cubicBezTo>
                    <a:cubicBezTo>
                      <a:pt x="21" y="10"/>
                      <a:pt x="21" y="10"/>
                      <a:pt x="21" y="10"/>
                    </a:cubicBezTo>
                    <a:cubicBezTo>
                      <a:pt x="21" y="10"/>
                      <a:pt x="22" y="10"/>
                      <a:pt x="22" y="9"/>
                    </a:cubicBezTo>
                    <a:cubicBezTo>
                      <a:pt x="23" y="8"/>
                      <a:pt x="23" y="7"/>
                      <a:pt x="23" y="6"/>
                    </a:cubicBezTo>
                    <a:cubicBezTo>
                      <a:pt x="23" y="4"/>
                      <a:pt x="21" y="3"/>
                      <a:pt x="19" y="2"/>
                    </a:cubicBezTo>
                    <a:cubicBezTo>
                      <a:pt x="16" y="0"/>
                      <a:pt x="13" y="2"/>
                      <a:pt x="9" y="5"/>
                    </a:cubicBezTo>
                    <a:cubicBezTo>
                      <a:pt x="6" y="8"/>
                      <a:pt x="4" y="11"/>
                      <a:pt x="1" y="15"/>
                    </a:cubicBezTo>
                    <a:cubicBezTo>
                      <a:pt x="0" y="17"/>
                      <a:pt x="0" y="19"/>
                      <a:pt x="1" y="2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4" name="Freeform 1661"/>
              <p:cNvSpPr>
                <a:spLocks noEditPoints="1"/>
              </p:cNvSpPr>
              <p:nvPr/>
            </p:nvSpPr>
            <p:spPr bwMode="auto">
              <a:xfrm flipH="1">
                <a:off x="889277" y="1340178"/>
                <a:ext cx="81413" cy="92372"/>
              </a:xfrm>
              <a:custGeom>
                <a:avLst/>
                <a:gdLst>
                  <a:gd name="T0" fmla="*/ 3 w 22"/>
                  <a:gd name="T1" fmla="*/ 14 h 25"/>
                  <a:gd name="T2" fmla="*/ 0 w 22"/>
                  <a:gd name="T3" fmla="*/ 20 h 25"/>
                  <a:gd name="T4" fmla="*/ 2 w 22"/>
                  <a:gd name="T5" fmla="*/ 24 h 25"/>
                  <a:gd name="T6" fmla="*/ 7 w 22"/>
                  <a:gd name="T7" fmla="*/ 23 h 25"/>
                  <a:gd name="T8" fmla="*/ 14 w 22"/>
                  <a:gd name="T9" fmla="*/ 19 h 25"/>
                  <a:gd name="T10" fmla="*/ 15 w 22"/>
                  <a:gd name="T11" fmla="*/ 17 h 25"/>
                  <a:gd name="T12" fmla="*/ 17 w 22"/>
                  <a:gd name="T13" fmla="*/ 15 h 25"/>
                  <a:gd name="T14" fmla="*/ 22 w 22"/>
                  <a:gd name="T15" fmla="*/ 7 h 25"/>
                  <a:gd name="T16" fmla="*/ 21 w 22"/>
                  <a:gd name="T17" fmla="*/ 4 h 25"/>
                  <a:gd name="T18" fmla="*/ 20 w 22"/>
                  <a:gd name="T19" fmla="*/ 2 h 25"/>
                  <a:gd name="T20" fmla="*/ 18 w 22"/>
                  <a:gd name="T21" fmla="*/ 1 h 25"/>
                  <a:gd name="T22" fmla="*/ 14 w 22"/>
                  <a:gd name="T23" fmla="*/ 3 h 25"/>
                  <a:gd name="T24" fmla="*/ 9 w 22"/>
                  <a:gd name="T25" fmla="*/ 8 h 25"/>
                  <a:gd name="T26" fmla="*/ 3 w 22"/>
                  <a:gd name="T27" fmla="*/ 14 h 25"/>
                  <a:gd name="T28" fmla="*/ 14 w 22"/>
                  <a:gd name="T29" fmla="*/ 5 h 25"/>
                  <a:gd name="T30" fmla="*/ 17 w 22"/>
                  <a:gd name="T31" fmla="*/ 2 h 25"/>
                  <a:gd name="T32" fmla="*/ 18 w 22"/>
                  <a:gd name="T33" fmla="*/ 2 h 25"/>
                  <a:gd name="T34" fmla="*/ 20 w 22"/>
                  <a:gd name="T35" fmla="*/ 4 h 25"/>
                  <a:gd name="T36" fmla="*/ 14 w 22"/>
                  <a:gd name="T37" fmla="*/ 16 h 25"/>
                  <a:gd name="T38" fmla="*/ 9 w 22"/>
                  <a:gd name="T39" fmla="*/ 20 h 25"/>
                  <a:gd name="T40" fmla="*/ 3 w 22"/>
                  <a:gd name="T41" fmla="*/ 22 h 25"/>
                  <a:gd name="T42" fmla="*/ 2 w 22"/>
                  <a:gd name="T43" fmla="*/ 18 h 25"/>
                  <a:gd name="T44" fmla="*/ 5 w 22"/>
                  <a:gd name="T45" fmla="*/ 13 h 25"/>
                  <a:gd name="T46" fmla="*/ 6 w 22"/>
                  <a:gd name="T47" fmla="*/ 13 h 25"/>
                  <a:gd name="T48" fmla="*/ 7 w 22"/>
                  <a:gd name="T49" fmla="*/ 12 h 25"/>
                  <a:gd name="T50" fmla="*/ 13 w 22"/>
                  <a:gd name="T51" fmla="*/ 6 h 25"/>
                  <a:gd name="T52" fmla="*/ 14 w 22"/>
                  <a:gd name="T53" fmla="*/ 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25">
                    <a:moveTo>
                      <a:pt x="3" y="14"/>
                    </a:moveTo>
                    <a:cubicBezTo>
                      <a:pt x="1" y="16"/>
                      <a:pt x="0" y="18"/>
                      <a:pt x="0" y="20"/>
                    </a:cubicBezTo>
                    <a:cubicBezTo>
                      <a:pt x="0" y="21"/>
                      <a:pt x="1" y="23"/>
                      <a:pt x="2" y="24"/>
                    </a:cubicBezTo>
                    <a:cubicBezTo>
                      <a:pt x="3" y="25"/>
                      <a:pt x="5" y="25"/>
                      <a:pt x="7" y="23"/>
                    </a:cubicBezTo>
                    <a:cubicBezTo>
                      <a:pt x="10" y="22"/>
                      <a:pt x="12" y="20"/>
                      <a:pt x="14" y="19"/>
                    </a:cubicBezTo>
                    <a:cubicBezTo>
                      <a:pt x="14" y="18"/>
                      <a:pt x="15" y="18"/>
                      <a:pt x="15" y="17"/>
                    </a:cubicBezTo>
                    <a:cubicBezTo>
                      <a:pt x="16" y="16"/>
                      <a:pt x="17" y="15"/>
                      <a:pt x="17" y="15"/>
                    </a:cubicBezTo>
                    <a:cubicBezTo>
                      <a:pt x="20" y="12"/>
                      <a:pt x="22" y="9"/>
                      <a:pt x="22" y="7"/>
                    </a:cubicBezTo>
                    <a:cubicBezTo>
                      <a:pt x="22" y="7"/>
                      <a:pt x="22" y="6"/>
                      <a:pt x="21" y="4"/>
                    </a:cubicBezTo>
                    <a:cubicBezTo>
                      <a:pt x="21" y="3"/>
                      <a:pt x="21" y="3"/>
                      <a:pt x="20" y="2"/>
                    </a:cubicBezTo>
                    <a:cubicBezTo>
                      <a:pt x="20" y="1"/>
                      <a:pt x="19" y="1"/>
                      <a:pt x="18" y="1"/>
                    </a:cubicBezTo>
                    <a:cubicBezTo>
                      <a:pt x="18" y="0"/>
                      <a:pt x="16" y="1"/>
                      <a:pt x="14" y="3"/>
                    </a:cubicBezTo>
                    <a:cubicBezTo>
                      <a:pt x="12" y="5"/>
                      <a:pt x="10" y="6"/>
                      <a:pt x="9" y="8"/>
                    </a:cubicBezTo>
                    <a:cubicBezTo>
                      <a:pt x="6" y="11"/>
                      <a:pt x="4" y="13"/>
                      <a:pt x="3" y="14"/>
                    </a:cubicBezTo>
                    <a:close/>
                    <a:moveTo>
                      <a:pt x="14" y="5"/>
                    </a:moveTo>
                    <a:cubicBezTo>
                      <a:pt x="15" y="3"/>
                      <a:pt x="16" y="3"/>
                      <a:pt x="17" y="2"/>
                    </a:cubicBezTo>
                    <a:cubicBezTo>
                      <a:pt x="18" y="2"/>
                      <a:pt x="18" y="2"/>
                      <a:pt x="18" y="2"/>
                    </a:cubicBezTo>
                    <a:cubicBezTo>
                      <a:pt x="18" y="2"/>
                      <a:pt x="19" y="3"/>
                      <a:pt x="20" y="4"/>
                    </a:cubicBezTo>
                    <a:cubicBezTo>
                      <a:pt x="22" y="7"/>
                      <a:pt x="20" y="11"/>
                      <a:pt x="14" y="16"/>
                    </a:cubicBezTo>
                    <a:cubicBezTo>
                      <a:pt x="13" y="17"/>
                      <a:pt x="12" y="18"/>
                      <a:pt x="9" y="20"/>
                    </a:cubicBezTo>
                    <a:cubicBezTo>
                      <a:pt x="6" y="22"/>
                      <a:pt x="4" y="23"/>
                      <a:pt x="3" y="22"/>
                    </a:cubicBezTo>
                    <a:cubicBezTo>
                      <a:pt x="2" y="20"/>
                      <a:pt x="2" y="19"/>
                      <a:pt x="2" y="18"/>
                    </a:cubicBezTo>
                    <a:cubicBezTo>
                      <a:pt x="3" y="16"/>
                      <a:pt x="4" y="15"/>
                      <a:pt x="5" y="13"/>
                    </a:cubicBezTo>
                    <a:cubicBezTo>
                      <a:pt x="5" y="13"/>
                      <a:pt x="6" y="13"/>
                      <a:pt x="6" y="13"/>
                    </a:cubicBezTo>
                    <a:cubicBezTo>
                      <a:pt x="7" y="12"/>
                      <a:pt x="7" y="12"/>
                      <a:pt x="7" y="12"/>
                    </a:cubicBezTo>
                    <a:cubicBezTo>
                      <a:pt x="7" y="11"/>
                      <a:pt x="9" y="10"/>
                      <a:pt x="13" y="6"/>
                    </a:cubicBezTo>
                    <a:lnTo>
                      <a:pt x="14" y="5"/>
                    </a:ln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5" name="Freeform 1662"/>
              <p:cNvSpPr/>
              <p:nvPr/>
            </p:nvSpPr>
            <p:spPr bwMode="auto">
              <a:xfrm flipH="1">
                <a:off x="832914" y="1377753"/>
                <a:ext cx="100200" cy="125250"/>
              </a:xfrm>
              <a:custGeom>
                <a:avLst/>
                <a:gdLst>
                  <a:gd name="T0" fmla="*/ 11 w 27"/>
                  <a:gd name="T1" fmla="*/ 9 h 34"/>
                  <a:gd name="T2" fmla="*/ 10 w 27"/>
                  <a:gd name="T3" fmla="*/ 10 h 34"/>
                  <a:gd name="T4" fmla="*/ 7 w 27"/>
                  <a:gd name="T5" fmla="*/ 13 h 34"/>
                  <a:gd name="T6" fmla="*/ 4 w 27"/>
                  <a:gd name="T7" fmla="*/ 15 h 34"/>
                  <a:gd name="T8" fmla="*/ 3 w 27"/>
                  <a:gd name="T9" fmla="*/ 16 h 34"/>
                  <a:gd name="T10" fmla="*/ 2 w 27"/>
                  <a:gd name="T11" fmla="*/ 18 h 34"/>
                  <a:gd name="T12" fmla="*/ 0 w 27"/>
                  <a:gd name="T13" fmla="*/ 19 h 34"/>
                  <a:gd name="T14" fmla="*/ 0 w 27"/>
                  <a:gd name="T15" fmla="*/ 20 h 34"/>
                  <a:gd name="T16" fmla="*/ 1 w 27"/>
                  <a:gd name="T17" fmla="*/ 20 h 34"/>
                  <a:gd name="T18" fmla="*/ 5 w 27"/>
                  <a:gd name="T19" fmla="*/ 17 h 34"/>
                  <a:gd name="T20" fmla="*/ 11 w 27"/>
                  <a:gd name="T21" fmla="*/ 11 h 34"/>
                  <a:gd name="T22" fmla="*/ 15 w 27"/>
                  <a:gd name="T23" fmla="*/ 6 h 34"/>
                  <a:gd name="T24" fmla="*/ 18 w 27"/>
                  <a:gd name="T25" fmla="*/ 6 h 34"/>
                  <a:gd name="T26" fmla="*/ 20 w 27"/>
                  <a:gd name="T27" fmla="*/ 7 h 34"/>
                  <a:gd name="T28" fmla="*/ 19 w 27"/>
                  <a:gd name="T29" fmla="*/ 11 h 34"/>
                  <a:gd name="T30" fmla="*/ 17 w 27"/>
                  <a:gd name="T31" fmla="*/ 14 h 34"/>
                  <a:gd name="T32" fmla="*/ 15 w 27"/>
                  <a:gd name="T33" fmla="*/ 16 h 34"/>
                  <a:gd name="T34" fmla="*/ 12 w 27"/>
                  <a:gd name="T35" fmla="*/ 18 h 34"/>
                  <a:gd name="T36" fmla="*/ 10 w 27"/>
                  <a:gd name="T37" fmla="*/ 20 h 34"/>
                  <a:gd name="T38" fmla="*/ 8 w 27"/>
                  <a:gd name="T39" fmla="*/ 23 h 34"/>
                  <a:gd name="T40" fmla="*/ 6 w 27"/>
                  <a:gd name="T41" fmla="*/ 25 h 34"/>
                  <a:gd name="T42" fmla="*/ 6 w 27"/>
                  <a:gd name="T43" fmla="*/ 27 h 34"/>
                  <a:gd name="T44" fmla="*/ 7 w 27"/>
                  <a:gd name="T45" fmla="*/ 26 h 34"/>
                  <a:gd name="T46" fmla="*/ 10 w 27"/>
                  <a:gd name="T47" fmla="*/ 24 h 34"/>
                  <a:gd name="T48" fmla="*/ 13 w 27"/>
                  <a:gd name="T49" fmla="*/ 20 h 34"/>
                  <a:gd name="T50" fmla="*/ 17 w 27"/>
                  <a:gd name="T51" fmla="*/ 16 h 34"/>
                  <a:gd name="T52" fmla="*/ 23 w 27"/>
                  <a:gd name="T53" fmla="*/ 13 h 34"/>
                  <a:gd name="T54" fmla="*/ 25 w 27"/>
                  <a:gd name="T55" fmla="*/ 14 h 34"/>
                  <a:gd name="T56" fmla="*/ 25 w 27"/>
                  <a:gd name="T57" fmla="*/ 17 h 34"/>
                  <a:gd name="T58" fmla="*/ 20 w 27"/>
                  <a:gd name="T59" fmla="*/ 22 h 34"/>
                  <a:gd name="T60" fmla="*/ 14 w 27"/>
                  <a:gd name="T61" fmla="*/ 28 h 34"/>
                  <a:gd name="T62" fmla="*/ 11 w 27"/>
                  <a:gd name="T63" fmla="*/ 32 h 34"/>
                  <a:gd name="T64" fmla="*/ 12 w 27"/>
                  <a:gd name="T65" fmla="*/ 34 h 34"/>
                  <a:gd name="T66" fmla="*/ 14 w 27"/>
                  <a:gd name="T67" fmla="*/ 32 h 34"/>
                  <a:gd name="T68" fmla="*/ 16 w 27"/>
                  <a:gd name="T69" fmla="*/ 29 h 34"/>
                  <a:gd name="T70" fmla="*/ 19 w 27"/>
                  <a:gd name="T71" fmla="*/ 25 h 34"/>
                  <a:gd name="T72" fmla="*/ 22 w 27"/>
                  <a:gd name="T73" fmla="*/ 23 h 34"/>
                  <a:gd name="T74" fmla="*/ 25 w 27"/>
                  <a:gd name="T75" fmla="*/ 20 h 34"/>
                  <a:gd name="T76" fmla="*/ 27 w 27"/>
                  <a:gd name="T77" fmla="*/ 13 h 34"/>
                  <a:gd name="T78" fmla="*/ 24 w 27"/>
                  <a:gd name="T79" fmla="*/ 11 h 34"/>
                  <a:gd name="T80" fmla="*/ 22 w 27"/>
                  <a:gd name="T81" fmla="*/ 10 h 34"/>
                  <a:gd name="T82" fmla="*/ 22 w 27"/>
                  <a:gd name="T83" fmla="*/ 9 h 34"/>
                  <a:gd name="T84" fmla="*/ 22 w 27"/>
                  <a:gd name="T85" fmla="*/ 8 h 34"/>
                  <a:gd name="T86" fmla="*/ 21 w 27"/>
                  <a:gd name="T87" fmla="*/ 5 h 34"/>
                  <a:gd name="T88" fmla="*/ 20 w 27"/>
                  <a:gd name="T89" fmla="*/ 4 h 34"/>
                  <a:gd name="T90" fmla="*/ 19 w 27"/>
                  <a:gd name="T91" fmla="*/ 4 h 34"/>
                  <a:gd name="T92" fmla="*/ 18 w 27"/>
                  <a:gd name="T93" fmla="*/ 4 h 34"/>
                  <a:gd name="T94" fmla="*/ 18 w 27"/>
                  <a:gd name="T95" fmla="*/ 2 h 34"/>
                  <a:gd name="T96" fmla="*/ 18 w 27"/>
                  <a:gd name="T97" fmla="*/ 1 h 34"/>
                  <a:gd name="T98" fmla="*/ 18 w 27"/>
                  <a:gd name="T99" fmla="*/ 1 h 34"/>
                  <a:gd name="T100" fmla="*/ 18 w 27"/>
                  <a:gd name="T101" fmla="*/ 0 h 34"/>
                  <a:gd name="T102" fmla="*/ 17 w 27"/>
                  <a:gd name="T103" fmla="*/ 1 h 34"/>
                  <a:gd name="T104" fmla="*/ 17 w 27"/>
                  <a:gd name="T105" fmla="*/ 2 h 34"/>
                  <a:gd name="T106" fmla="*/ 17 w 27"/>
                  <a:gd name="T107" fmla="*/ 2 h 34"/>
                  <a:gd name="T108" fmla="*/ 13 w 27"/>
                  <a:gd name="T109" fmla="*/ 6 h 34"/>
                  <a:gd name="T110" fmla="*/ 12 w 27"/>
                  <a:gd name="T111" fmla="*/ 8 h 34"/>
                  <a:gd name="T112" fmla="*/ 11 w 27"/>
                  <a:gd name="T113" fmla="*/ 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 h="34">
                    <a:moveTo>
                      <a:pt x="11" y="9"/>
                    </a:moveTo>
                    <a:cubicBezTo>
                      <a:pt x="10" y="9"/>
                      <a:pt x="10" y="9"/>
                      <a:pt x="10" y="10"/>
                    </a:cubicBezTo>
                    <a:cubicBezTo>
                      <a:pt x="9" y="10"/>
                      <a:pt x="8" y="11"/>
                      <a:pt x="7" y="13"/>
                    </a:cubicBezTo>
                    <a:cubicBezTo>
                      <a:pt x="6" y="14"/>
                      <a:pt x="5" y="15"/>
                      <a:pt x="4" y="15"/>
                    </a:cubicBezTo>
                    <a:cubicBezTo>
                      <a:pt x="4" y="16"/>
                      <a:pt x="4" y="16"/>
                      <a:pt x="3" y="16"/>
                    </a:cubicBezTo>
                    <a:cubicBezTo>
                      <a:pt x="2" y="17"/>
                      <a:pt x="2" y="17"/>
                      <a:pt x="2" y="18"/>
                    </a:cubicBezTo>
                    <a:cubicBezTo>
                      <a:pt x="1" y="18"/>
                      <a:pt x="1" y="19"/>
                      <a:pt x="0" y="19"/>
                    </a:cubicBezTo>
                    <a:cubicBezTo>
                      <a:pt x="0" y="20"/>
                      <a:pt x="0" y="20"/>
                      <a:pt x="0" y="20"/>
                    </a:cubicBezTo>
                    <a:cubicBezTo>
                      <a:pt x="0" y="21"/>
                      <a:pt x="1" y="21"/>
                      <a:pt x="1" y="20"/>
                    </a:cubicBezTo>
                    <a:cubicBezTo>
                      <a:pt x="2" y="20"/>
                      <a:pt x="4" y="18"/>
                      <a:pt x="5" y="17"/>
                    </a:cubicBezTo>
                    <a:cubicBezTo>
                      <a:pt x="9" y="13"/>
                      <a:pt x="11" y="11"/>
                      <a:pt x="11" y="11"/>
                    </a:cubicBezTo>
                    <a:cubicBezTo>
                      <a:pt x="12" y="9"/>
                      <a:pt x="14" y="8"/>
                      <a:pt x="15" y="6"/>
                    </a:cubicBezTo>
                    <a:cubicBezTo>
                      <a:pt x="16" y="6"/>
                      <a:pt x="17" y="6"/>
                      <a:pt x="18" y="6"/>
                    </a:cubicBezTo>
                    <a:cubicBezTo>
                      <a:pt x="19" y="6"/>
                      <a:pt x="19" y="6"/>
                      <a:pt x="20" y="7"/>
                    </a:cubicBezTo>
                    <a:cubicBezTo>
                      <a:pt x="20" y="9"/>
                      <a:pt x="20" y="10"/>
                      <a:pt x="19" y="11"/>
                    </a:cubicBezTo>
                    <a:cubicBezTo>
                      <a:pt x="18" y="12"/>
                      <a:pt x="18" y="13"/>
                      <a:pt x="17" y="14"/>
                    </a:cubicBezTo>
                    <a:cubicBezTo>
                      <a:pt x="16" y="15"/>
                      <a:pt x="15" y="16"/>
                      <a:pt x="15" y="16"/>
                    </a:cubicBezTo>
                    <a:cubicBezTo>
                      <a:pt x="14" y="17"/>
                      <a:pt x="13" y="17"/>
                      <a:pt x="12" y="18"/>
                    </a:cubicBezTo>
                    <a:cubicBezTo>
                      <a:pt x="11" y="19"/>
                      <a:pt x="11" y="20"/>
                      <a:pt x="10" y="20"/>
                    </a:cubicBezTo>
                    <a:cubicBezTo>
                      <a:pt x="9" y="22"/>
                      <a:pt x="8" y="23"/>
                      <a:pt x="8" y="23"/>
                    </a:cubicBezTo>
                    <a:cubicBezTo>
                      <a:pt x="7" y="24"/>
                      <a:pt x="6" y="25"/>
                      <a:pt x="6" y="25"/>
                    </a:cubicBezTo>
                    <a:cubicBezTo>
                      <a:pt x="5" y="26"/>
                      <a:pt x="5" y="27"/>
                      <a:pt x="6" y="27"/>
                    </a:cubicBezTo>
                    <a:cubicBezTo>
                      <a:pt x="6" y="27"/>
                      <a:pt x="7" y="26"/>
                      <a:pt x="7" y="26"/>
                    </a:cubicBezTo>
                    <a:cubicBezTo>
                      <a:pt x="7" y="26"/>
                      <a:pt x="8" y="25"/>
                      <a:pt x="10" y="24"/>
                    </a:cubicBezTo>
                    <a:cubicBezTo>
                      <a:pt x="10" y="23"/>
                      <a:pt x="12" y="22"/>
                      <a:pt x="13" y="20"/>
                    </a:cubicBezTo>
                    <a:cubicBezTo>
                      <a:pt x="15" y="18"/>
                      <a:pt x="16" y="17"/>
                      <a:pt x="17" y="16"/>
                    </a:cubicBezTo>
                    <a:cubicBezTo>
                      <a:pt x="19" y="14"/>
                      <a:pt x="21" y="12"/>
                      <a:pt x="23" y="13"/>
                    </a:cubicBezTo>
                    <a:cubicBezTo>
                      <a:pt x="24" y="13"/>
                      <a:pt x="25" y="13"/>
                      <a:pt x="25" y="14"/>
                    </a:cubicBezTo>
                    <a:cubicBezTo>
                      <a:pt x="25" y="15"/>
                      <a:pt x="25" y="16"/>
                      <a:pt x="25" y="17"/>
                    </a:cubicBezTo>
                    <a:cubicBezTo>
                      <a:pt x="24" y="18"/>
                      <a:pt x="22" y="20"/>
                      <a:pt x="20" y="22"/>
                    </a:cubicBezTo>
                    <a:cubicBezTo>
                      <a:pt x="17" y="25"/>
                      <a:pt x="15" y="27"/>
                      <a:pt x="14" y="28"/>
                    </a:cubicBezTo>
                    <a:cubicBezTo>
                      <a:pt x="13" y="30"/>
                      <a:pt x="12" y="31"/>
                      <a:pt x="11" y="32"/>
                    </a:cubicBezTo>
                    <a:cubicBezTo>
                      <a:pt x="11" y="33"/>
                      <a:pt x="11" y="34"/>
                      <a:pt x="12" y="34"/>
                    </a:cubicBezTo>
                    <a:cubicBezTo>
                      <a:pt x="13" y="34"/>
                      <a:pt x="14" y="33"/>
                      <a:pt x="14" y="32"/>
                    </a:cubicBezTo>
                    <a:cubicBezTo>
                      <a:pt x="14" y="31"/>
                      <a:pt x="15" y="30"/>
                      <a:pt x="16" y="29"/>
                    </a:cubicBezTo>
                    <a:cubicBezTo>
                      <a:pt x="15" y="29"/>
                      <a:pt x="17" y="28"/>
                      <a:pt x="19" y="25"/>
                    </a:cubicBezTo>
                    <a:cubicBezTo>
                      <a:pt x="19" y="25"/>
                      <a:pt x="20" y="24"/>
                      <a:pt x="22" y="23"/>
                    </a:cubicBezTo>
                    <a:cubicBezTo>
                      <a:pt x="23" y="21"/>
                      <a:pt x="24" y="20"/>
                      <a:pt x="25" y="20"/>
                    </a:cubicBezTo>
                    <a:cubicBezTo>
                      <a:pt x="27" y="17"/>
                      <a:pt x="27" y="15"/>
                      <a:pt x="27" y="13"/>
                    </a:cubicBezTo>
                    <a:cubicBezTo>
                      <a:pt x="26" y="12"/>
                      <a:pt x="25" y="11"/>
                      <a:pt x="24" y="11"/>
                    </a:cubicBezTo>
                    <a:cubicBezTo>
                      <a:pt x="23" y="11"/>
                      <a:pt x="22" y="11"/>
                      <a:pt x="22" y="10"/>
                    </a:cubicBezTo>
                    <a:cubicBezTo>
                      <a:pt x="22" y="10"/>
                      <a:pt x="22" y="9"/>
                      <a:pt x="22" y="9"/>
                    </a:cubicBezTo>
                    <a:cubicBezTo>
                      <a:pt x="22" y="8"/>
                      <a:pt x="22" y="8"/>
                      <a:pt x="22" y="8"/>
                    </a:cubicBezTo>
                    <a:cubicBezTo>
                      <a:pt x="22" y="7"/>
                      <a:pt x="21" y="6"/>
                      <a:pt x="21" y="5"/>
                    </a:cubicBezTo>
                    <a:cubicBezTo>
                      <a:pt x="21" y="5"/>
                      <a:pt x="20" y="4"/>
                      <a:pt x="20" y="4"/>
                    </a:cubicBezTo>
                    <a:cubicBezTo>
                      <a:pt x="20" y="4"/>
                      <a:pt x="19" y="4"/>
                      <a:pt x="19" y="4"/>
                    </a:cubicBezTo>
                    <a:cubicBezTo>
                      <a:pt x="18" y="4"/>
                      <a:pt x="18" y="4"/>
                      <a:pt x="18" y="4"/>
                    </a:cubicBezTo>
                    <a:cubicBezTo>
                      <a:pt x="18" y="3"/>
                      <a:pt x="18" y="3"/>
                      <a:pt x="18" y="2"/>
                    </a:cubicBezTo>
                    <a:cubicBezTo>
                      <a:pt x="19" y="2"/>
                      <a:pt x="19" y="1"/>
                      <a:pt x="18" y="1"/>
                    </a:cubicBezTo>
                    <a:cubicBezTo>
                      <a:pt x="18" y="1"/>
                      <a:pt x="18" y="1"/>
                      <a:pt x="18" y="1"/>
                    </a:cubicBezTo>
                    <a:cubicBezTo>
                      <a:pt x="18" y="0"/>
                      <a:pt x="18" y="0"/>
                      <a:pt x="18" y="0"/>
                    </a:cubicBezTo>
                    <a:cubicBezTo>
                      <a:pt x="18" y="0"/>
                      <a:pt x="18" y="0"/>
                      <a:pt x="17" y="1"/>
                    </a:cubicBezTo>
                    <a:cubicBezTo>
                      <a:pt x="17" y="2"/>
                      <a:pt x="17" y="2"/>
                      <a:pt x="17" y="2"/>
                    </a:cubicBezTo>
                    <a:cubicBezTo>
                      <a:pt x="17" y="2"/>
                      <a:pt x="17" y="2"/>
                      <a:pt x="17" y="2"/>
                    </a:cubicBezTo>
                    <a:cubicBezTo>
                      <a:pt x="17" y="3"/>
                      <a:pt x="15" y="4"/>
                      <a:pt x="13" y="6"/>
                    </a:cubicBezTo>
                    <a:cubicBezTo>
                      <a:pt x="12" y="8"/>
                      <a:pt x="12" y="8"/>
                      <a:pt x="12" y="8"/>
                    </a:cubicBezTo>
                    <a:cubicBezTo>
                      <a:pt x="11" y="8"/>
                      <a:pt x="11" y="8"/>
                      <a:pt x="11" y="9"/>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6" name="Freeform 1663"/>
              <p:cNvSpPr>
                <a:spLocks noEditPoints="1"/>
              </p:cNvSpPr>
              <p:nvPr/>
            </p:nvSpPr>
            <p:spPr bwMode="auto">
              <a:xfrm flipH="1">
                <a:off x="5506314" y="699836"/>
                <a:ext cx="89241" cy="97069"/>
              </a:xfrm>
              <a:custGeom>
                <a:avLst/>
                <a:gdLst>
                  <a:gd name="T0" fmla="*/ 1 w 24"/>
                  <a:gd name="T1" fmla="*/ 11 h 26"/>
                  <a:gd name="T2" fmla="*/ 3 w 24"/>
                  <a:gd name="T3" fmla="*/ 17 h 26"/>
                  <a:gd name="T4" fmla="*/ 5 w 24"/>
                  <a:gd name="T5" fmla="*/ 20 h 26"/>
                  <a:gd name="T6" fmla="*/ 19 w 24"/>
                  <a:gd name="T7" fmla="*/ 24 h 26"/>
                  <a:gd name="T8" fmla="*/ 22 w 24"/>
                  <a:gd name="T9" fmla="*/ 22 h 26"/>
                  <a:gd name="T10" fmla="*/ 24 w 24"/>
                  <a:gd name="T11" fmla="*/ 18 h 26"/>
                  <a:gd name="T12" fmla="*/ 19 w 24"/>
                  <a:gd name="T13" fmla="*/ 5 h 26"/>
                  <a:gd name="T14" fmla="*/ 16 w 24"/>
                  <a:gd name="T15" fmla="*/ 3 h 26"/>
                  <a:gd name="T16" fmla="*/ 8 w 24"/>
                  <a:gd name="T17" fmla="*/ 0 h 26"/>
                  <a:gd name="T18" fmla="*/ 1 w 24"/>
                  <a:gd name="T19" fmla="*/ 2 h 26"/>
                  <a:gd name="T20" fmla="*/ 0 w 24"/>
                  <a:gd name="T21" fmla="*/ 7 h 26"/>
                  <a:gd name="T22" fmla="*/ 1 w 24"/>
                  <a:gd name="T23" fmla="*/ 11 h 26"/>
                  <a:gd name="T24" fmla="*/ 8 w 24"/>
                  <a:gd name="T25" fmla="*/ 8 h 26"/>
                  <a:gd name="T26" fmla="*/ 8 w 24"/>
                  <a:gd name="T27" fmla="*/ 7 h 26"/>
                  <a:gd name="T28" fmla="*/ 15 w 24"/>
                  <a:gd name="T29" fmla="*/ 10 h 26"/>
                  <a:gd name="T30" fmla="*/ 16 w 24"/>
                  <a:gd name="T31" fmla="*/ 16 h 26"/>
                  <a:gd name="T32" fmla="*/ 15 w 24"/>
                  <a:gd name="T33" fmla="*/ 17 h 26"/>
                  <a:gd name="T34" fmla="*/ 9 w 24"/>
                  <a:gd name="T35" fmla="*/ 17 h 26"/>
                  <a:gd name="T36" fmla="*/ 7 w 24"/>
                  <a:gd name="T37" fmla="*/ 12 h 26"/>
                  <a:gd name="T38" fmla="*/ 8 w 24"/>
                  <a:gd name="T3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6">
                    <a:moveTo>
                      <a:pt x="1" y="11"/>
                    </a:moveTo>
                    <a:cubicBezTo>
                      <a:pt x="1" y="14"/>
                      <a:pt x="2" y="15"/>
                      <a:pt x="3" y="17"/>
                    </a:cubicBezTo>
                    <a:cubicBezTo>
                      <a:pt x="4" y="18"/>
                      <a:pt x="4" y="19"/>
                      <a:pt x="5" y="20"/>
                    </a:cubicBezTo>
                    <a:cubicBezTo>
                      <a:pt x="9" y="24"/>
                      <a:pt x="14" y="26"/>
                      <a:pt x="19" y="24"/>
                    </a:cubicBezTo>
                    <a:cubicBezTo>
                      <a:pt x="20" y="24"/>
                      <a:pt x="21" y="23"/>
                      <a:pt x="22" y="22"/>
                    </a:cubicBezTo>
                    <a:cubicBezTo>
                      <a:pt x="23" y="21"/>
                      <a:pt x="24" y="20"/>
                      <a:pt x="24" y="18"/>
                    </a:cubicBezTo>
                    <a:cubicBezTo>
                      <a:pt x="24" y="12"/>
                      <a:pt x="22" y="8"/>
                      <a:pt x="19" y="5"/>
                    </a:cubicBezTo>
                    <a:cubicBezTo>
                      <a:pt x="19" y="4"/>
                      <a:pt x="18" y="3"/>
                      <a:pt x="16" y="3"/>
                    </a:cubicBezTo>
                    <a:cubicBezTo>
                      <a:pt x="13" y="1"/>
                      <a:pt x="11" y="0"/>
                      <a:pt x="8" y="0"/>
                    </a:cubicBezTo>
                    <a:cubicBezTo>
                      <a:pt x="5" y="0"/>
                      <a:pt x="3" y="0"/>
                      <a:pt x="1" y="2"/>
                    </a:cubicBezTo>
                    <a:cubicBezTo>
                      <a:pt x="0" y="3"/>
                      <a:pt x="0" y="5"/>
                      <a:pt x="0" y="7"/>
                    </a:cubicBezTo>
                    <a:cubicBezTo>
                      <a:pt x="0" y="7"/>
                      <a:pt x="1" y="9"/>
                      <a:pt x="1" y="11"/>
                    </a:cubicBezTo>
                    <a:close/>
                    <a:moveTo>
                      <a:pt x="8" y="8"/>
                    </a:moveTo>
                    <a:cubicBezTo>
                      <a:pt x="8" y="7"/>
                      <a:pt x="8" y="7"/>
                      <a:pt x="8" y="7"/>
                    </a:cubicBezTo>
                    <a:cubicBezTo>
                      <a:pt x="11" y="8"/>
                      <a:pt x="14" y="9"/>
                      <a:pt x="15" y="10"/>
                    </a:cubicBezTo>
                    <a:cubicBezTo>
                      <a:pt x="17" y="13"/>
                      <a:pt x="17" y="14"/>
                      <a:pt x="16" y="16"/>
                    </a:cubicBezTo>
                    <a:cubicBezTo>
                      <a:pt x="15" y="16"/>
                      <a:pt x="15" y="17"/>
                      <a:pt x="15" y="17"/>
                    </a:cubicBezTo>
                    <a:cubicBezTo>
                      <a:pt x="13" y="18"/>
                      <a:pt x="11" y="18"/>
                      <a:pt x="9" y="17"/>
                    </a:cubicBezTo>
                    <a:cubicBezTo>
                      <a:pt x="8" y="15"/>
                      <a:pt x="8" y="14"/>
                      <a:pt x="7" y="12"/>
                    </a:cubicBezTo>
                    <a:cubicBezTo>
                      <a:pt x="7" y="10"/>
                      <a:pt x="7" y="8"/>
                      <a:pt x="8" y="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7" name="Freeform 1664"/>
              <p:cNvSpPr/>
              <p:nvPr/>
            </p:nvSpPr>
            <p:spPr bwMode="auto">
              <a:xfrm flipH="1">
                <a:off x="5402983" y="645039"/>
                <a:ext cx="129947" cy="111160"/>
              </a:xfrm>
              <a:custGeom>
                <a:avLst/>
                <a:gdLst>
                  <a:gd name="T0" fmla="*/ 3 w 35"/>
                  <a:gd name="T1" fmla="*/ 16 h 30"/>
                  <a:gd name="T2" fmla="*/ 6 w 35"/>
                  <a:gd name="T3" fmla="*/ 19 h 30"/>
                  <a:gd name="T4" fmla="*/ 9 w 35"/>
                  <a:gd name="T5" fmla="*/ 22 h 30"/>
                  <a:gd name="T6" fmla="*/ 13 w 35"/>
                  <a:gd name="T7" fmla="*/ 26 h 30"/>
                  <a:gd name="T8" fmla="*/ 16 w 35"/>
                  <a:gd name="T9" fmla="*/ 29 h 30"/>
                  <a:gd name="T10" fmla="*/ 20 w 35"/>
                  <a:gd name="T11" fmla="*/ 28 h 30"/>
                  <a:gd name="T12" fmla="*/ 21 w 35"/>
                  <a:gd name="T13" fmla="*/ 25 h 30"/>
                  <a:gd name="T14" fmla="*/ 18 w 35"/>
                  <a:gd name="T15" fmla="*/ 17 h 30"/>
                  <a:gd name="T16" fmla="*/ 15 w 35"/>
                  <a:gd name="T17" fmla="*/ 8 h 30"/>
                  <a:gd name="T18" fmla="*/ 23 w 35"/>
                  <a:gd name="T19" fmla="*/ 14 h 30"/>
                  <a:gd name="T20" fmla="*/ 30 w 35"/>
                  <a:gd name="T21" fmla="*/ 21 h 30"/>
                  <a:gd name="T22" fmla="*/ 33 w 35"/>
                  <a:gd name="T23" fmla="*/ 21 h 30"/>
                  <a:gd name="T24" fmla="*/ 35 w 35"/>
                  <a:gd name="T25" fmla="*/ 18 h 30"/>
                  <a:gd name="T26" fmla="*/ 33 w 35"/>
                  <a:gd name="T27" fmla="*/ 14 h 30"/>
                  <a:gd name="T28" fmla="*/ 23 w 35"/>
                  <a:gd name="T29" fmla="*/ 6 h 30"/>
                  <a:gd name="T30" fmla="*/ 13 w 35"/>
                  <a:gd name="T31" fmla="*/ 0 h 30"/>
                  <a:gd name="T32" fmla="*/ 11 w 35"/>
                  <a:gd name="T33" fmla="*/ 1 h 30"/>
                  <a:gd name="T34" fmla="*/ 9 w 35"/>
                  <a:gd name="T35" fmla="*/ 7 h 30"/>
                  <a:gd name="T36" fmla="*/ 10 w 35"/>
                  <a:gd name="T37" fmla="*/ 13 h 30"/>
                  <a:gd name="T38" fmla="*/ 9 w 35"/>
                  <a:gd name="T39" fmla="*/ 13 h 30"/>
                  <a:gd name="T40" fmla="*/ 8 w 35"/>
                  <a:gd name="T41" fmla="*/ 11 h 30"/>
                  <a:gd name="T42" fmla="*/ 6 w 35"/>
                  <a:gd name="T43" fmla="*/ 9 h 30"/>
                  <a:gd name="T44" fmla="*/ 5 w 35"/>
                  <a:gd name="T45" fmla="*/ 8 h 30"/>
                  <a:gd name="T46" fmla="*/ 1 w 35"/>
                  <a:gd name="T47" fmla="*/ 9 h 30"/>
                  <a:gd name="T48" fmla="*/ 0 w 35"/>
                  <a:gd name="T49" fmla="*/ 12 h 30"/>
                  <a:gd name="T50" fmla="*/ 3 w 35"/>
                  <a:gd name="T51" fmla="*/ 1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0">
                    <a:moveTo>
                      <a:pt x="3" y="16"/>
                    </a:moveTo>
                    <a:cubicBezTo>
                      <a:pt x="4" y="17"/>
                      <a:pt x="5" y="18"/>
                      <a:pt x="6" y="19"/>
                    </a:cubicBezTo>
                    <a:cubicBezTo>
                      <a:pt x="8" y="20"/>
                      <a:pt x="9" y="21"/>
                      <a:pt x="9" y="22"/>
                    </a:cubicBezTo>
                    <a:cubicBezTo>
                      <a:pt x="9" y="22"/>
                      <a:pt x="10" y="23"/>
                      <a:pt x="13" y="26"/>
                    </a:cubicBezTo>
                    <a:cubicBezTo>
                      <a:pt x="14" y="27"/>
                      <a:pt x="15" y="28"/>
                      <a:pt x="16" y="29"/>
                    </a:cubicBezTo>
                    <a:cubicBezTo>
                      <a:pt x="18" y="30"/>
                      <a:pt x="19" y="29"/>
                      <a:pt x="20" y="28"/>
                    </a:cubicBezTo>
                    <a:cubicBezTo>
                      <a:pt x="21" y="27"/>
                      <a:pt x="21" y="26"/>
                      <a:pt x="21" y="25"/>
                    </a:cubicBezTo>
                    <a:cubicBezTo>
                      <a:pt x="21" y="24"/>
                      <a:pt x="19" y="21"/>
                      <a:pt x="18" y="17"/>
                    </a:cubicBezTo>
                    <a:cubicBezTo>
                      <a:pt x="16" y="13"/>
                      <a:pt x="15" y="10"/>
                      <a:pt x="15" y="8"/>
                    </a:cubicBezTo>
                    <a:cubicBezTo>
                      <a:pt x="17" y="9"/>
                      <a:pt x="20" y="12"/>
                      <a:pt x="23" y="14"/>
                    </a:cubicBezTo>
                    <a:cubicBezTo>
                      <a:pt x="26" y="18"/>
                      <a:pt x="29" y="20"/>
                      <a:pt x="30" y="21"/>
                    </a:cubicBezTo>
                    <a:cubicBezTo>
                      <a:pt x="31" y="22"/>
                      <a:pt x="32" y="21"/>
                      <a:pt x="33" y="21"/>
                    </a:cubicBezTo>
                    <a:cubicBezTo>
                      <a:pt x="33" y="20"/>
                      <a:pt x="34" y="19"/>
                      <a:pt x="35" y="18"/>
                    </a:cubicBezTo>
                    <a:cubicBezTo>
                      <a:pt x="35" y="17"/>
                      <a:pt x="35" y="15"/>
                      <a:pt x="33" y="14"/>
                    </a:cubicBezTo>
                    <a:cubicBezTo>
                      <a:pt x="28" y="9"/>
                      <a:pt x="24" y="6"/>
                      <a:pt x="23" y="6"/>
                    </a:cubicBezTo>
                    <a:cubicBezTo>
                      <a:pt x="20" y="3"/>
                      <a:pt x="16" y="1"/>
                      <a:pt x="13" y="0"/>
                    </a:cubicBezTo>
                    <a:cubicBezTo>
                      <a:pt x="12" y="0"/>
                      <a:pt x="11" y="1"/>
                      <a:pt x="11" y="1"/>
                    </a:cubicBezTo>
                    <a:cubicBezTo>
                      <a:pt x="9" y="2"/>
                      <a:pt x="9" y="4"/>
                      <a:pt x="9" y="7"/>
                    </a:cubicBezTo>
                    <a:cubicBezTo>
                      <a:pt x="9" y="7"/>
                      <a:pt x="9" y="10"/>
                      <a:pt x="10" y="13"/>
                    </a:cubicBezTo>
                    <a:cubicBezTo>
                      <a:pt x="10" y="13"/>
                      <a:pt x="10" y="13"/>
                      <a:pt x="9" y="13"/>
                    </a:cubicBezTo>
                    <a:cubicBezTo>
                      <a:pt x="9" y="12"/>
                      <a:pt x="8" y="12"/>
                      <a:pt x="8" y="11"/>
                    </a:cubicBezTo>
                    <a:cubicBezTo>
                      <a:pt x="7" y="10"/>
                      <a:pt x="7" y="9"/>
                      <a:pt x="6" y="9"/>
                    </a:cubicBezTo>
                    <a:cubicBezTo>
                      <a:pt x="5" y="8"/>
                      <a:pt x="5" y="8"/>
                      <a:pt x="5" y="8"/>
                    </a:cubicBezTo>
                    <a:cubicBezTo>
                      <a:pt x="4" y="7"/>
                      <a:pt x="3" y="8"/>
                      <a:pt x="1" y="9"/>
                    </a:cubicBezTo>
                    <a:cubicBezTo>
                      <a:pt x="0" y="10"/>
                      <a:pt x="0" y="11"/>
                      <a:pt x="0" y="12"/>
                    </a:cubicBezTo>
                    <a:cubicBezTo>
                      <a:pt x="1" y="13"/>
                      <a:pt x="2" y="15"/>
                      <a:pt x="3" y="16"/>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8" name="Freeform 1665"/>
              <p:cNvSpPr/>
              <p:nvPr/>
            </p:nvSpPr>
            <p:spPr bwMode="auto">
              <a:xfrm flipH="1">
                <a:off x="5362277" y="540142"/>
                <a:ext cx="140907" cy="156563"/>
              </a:xfrm>
              <a:custGeom>
                <a:avLst/>
                <a:gdLst>
                  <a:gd name="T0" fmla="*/ 4 w 38"/>
                  <a:gd name="T1" fmla="*/ 11 h 42"/>
                  <a:gd name="T2" fmla="*/ 9 w 38"/>
                  <a:gd name="T3" fmla="*/ 15 h 42"/>
                  <a:gd name="T4" fmla="*/ 15 w 38"/>
                  <a:gd name="T5" fmla="*/ 20 h 42"/>
                  <a:gd name="T6" fmla="*/ 23 w 38"/>
                  <a:gd name="T7" fmla="*/ 29 h 42"/>
                  <a:gd name="T8" fmla="*/ 30 w 38"/>
                  <a:gd name="T9" fmla="*/ 39 h 42"/>
                  <a:gd name="T10" fmla="*/ 31 w 38"/>
                  <a:gd name="T11" fmla="*/ 40 h 42"/>
                  <a:gd name="T12" fmla="*/ 34 w 38"/>
                  <a:gd name="T13" fmla="*/ 41 h 42"/>
                  <a:gd name="T14" fmla="*/ 37 w 38"/>
                  <a:gd name="T15" fmla="*/ 40 h 42"/>
                  <a:gd name="T16" fmla="*/ 38 w 38"/>
                  <a:gd name="T17" fmla="*/ 36 h 42"/>
                  <a:gd name="T18" fmla="*/ 32 w 38"/>
                  <a:gd name="T19" fmla="*/ 27 h 42"/>
                  <a:gd name="T20" fmla="*/ 26 w 38"/>
                  <a:gd name="T21" fmla="*/ 22 h 42"/>
                  <a:gd name="T22" fmla="*/ 21 w 38"/>
                  <a:gd name="T23" fmla="*/ 17 h 42"/>
                  <a:gd name="T24" fmla="*/ 9 w 38"/>
                  <a:gd name="T25" fmla="*/ 4 h 42"/>
                  <a:gd name="T26" fmla="*/ 8 w 38"/>
                  <a:gd name="T27" fmla="*/ 3 h 42"/>
                  <a:gd name="T28" fmla="*/ 7 w 38"/>
                  <a:gd name="T29" fmla="*/ 2 h 42"/>
                  <a:gd name="T30" fmla="*/ 2 w 38"/>
                  <a:gd name="T31" fmla="*/ 2 h 42"/>
                  <a:gd name="T32" fmla="*/ 1 w 38"/>
                  <a:gd name="T33" fmla="*/ 7 h 42"/>
                  <a:gd name="T34" fmla="*/ 4 w 38"/>
                  <a:gd name="T35"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42">
                    <a:moveTo>
                      <a:pt x="4" y="11"/>
                    </a:moveTo>
                    <a:cubicBezTo>
                      <a:pt x="5" y="12"/>
                      <a:pt x="6" y="14"/>
                      <a:pt x="9" y="15"/>
                    </a:cubicBezTo>
                    <a:cubicBezTo>
                      <a:pt x="12" y="17"/>
                      <a:pt x="13" y="19"/>
                      <a:pt x="15" y="20"/>
                    </a:cubicBezTo>
                    <a:cubicBezTo>
                      <a:pt x="17" y="23"/>
                      <a:pt x="20" y="26"/>
                      <a:pt x="23" y="29"/>
                    </a:cubicBezTo>
                    <a:cubicBezTo>
                      <a:pt x="26" y="33"/>
                      <a:pt x="29" y="36"/>
                      <a:pt x="30" y="39"/>
                    </a:cubicBezTo>
                    <a:cubicBezTo>
                      <a:pt x="30" y="40"/>
                      <a:pt x="31" y="40"/>
                      <a:pt x="31" y="40"/>
                    </a:cubicBezTo>
                    <a:cubicBezTo>
                      <a:pt x="32" y="41"/>
                      <a:pt x="33" y="42"/>
                      <a:pt x="34" y="41"/>
                    </a:cubicBezTo>
                    <a:cubicBezTo>
                      <a:pt x="35" y="41"/>
                      <a:pt x="36" y="41"/>
                      <a:pt x="37" y="40"/>
                    </a:cubicBezTo>
                    <a:cubicBezTo>
                      <a:pt x="38" y="39"/>
                      <a:pt x="38" y="38"/>
                      <a:pt x="38" y="36"/>
                    </a:cubicBezTo>
                    <a:cubicBezTo>
                      <a:pt x="37" y="33"/>
                      <a:pt x="35" y="30"/>
                      <a:pt x="32" y="27"/>
                    </a:cubicBezTo>
                    <a:cubicBezTo>
                      <a:pt x="31" y="26"/>
                      <a:pt x="29" y="24"/>
                      <a:pt x="26" y="22"/>
                    </a:cubicBezTo>
                    <a:cubicBezTo>
                      <a:pt x="24" y="20"/>
                      <a:pt x="22" y="18"/>
                      <a:pt x="21" y="17"/>
                    </a:cubicBezTo>
                    <a:cubicBezTo>
                      <a:pt x="9" y="4"/>
                      <a:pt x="9" y="4"/>
                      <a:pt x="9" y="4"/>
                    </a:cubicBezTo>
                    <a:cubicBezTo>
                      <a:pt x="9" y="4"/>
                      <a:pt x="8" y="4"/>
                      <a:pt x="8" y="3"/>
                    </a:cubicBezTo>
                    <a:cubicBezTo>
                      <a:pt x="8" y="2"/>
                      <a:pt x="7" y="2"/>
                      <a:pt x="7" y="2"/>
                    </a:cubicBezTo>
                    <a:cubicBezTo>
                      <a:pt x="5" y="0"/>
                      <a:pt x="4" y="0"/>
                      <a:pt x="2" y="2"/>
                    </a:cubicBezTo>
                    <a:cubicBezTo>
                      <a:pt x="1" y="3"/>
                      <a:pt x="0" y="5"/>
                      <a:pt x="1" y="7"/>
                    </a:cubicBezTo>
                    <a:cubicBezTo>
                      <a:pt x="1" y="8"/>
                      <a:pt x="2" y="10"/>
                      <a:pt x="4" y="11"/>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9" name="Freeform 1666"/>
              <p:cNvSpPr/>
              <p:nvPr/>
            </p:nvSpPr>
            <p:spPr bwMode="auto">
              <a:xfrm flipH="1">
                <a:off x="5406114" y="510395"/>
                <a:ext cx="34444" cy="37575"/>
              </a:xfrm>
              <a:custGeom>
                <a:avLst/>
                <a:gdLst>
                  <a:gd name="T0" fmla="*/ 3 w 9"/>
                  <a:gd name="T1" fmla="*/ 10 h 10"/>
                  <a:gd name="T2" fmla="*/ 8 w 9"/>
                  <a:gd name="T3" fmla="*/ 9 h 10"/>
                  <a:gd name="T4" fmla="*/ 9 w 9"/>
                  <a:gd name="T5" fmla="*/ 7 h 10"/>
                  <a:gd name="T6" fmla="*/ 9 w 9"/>
                  <a:gd name="T7" fmla="*/ 4 h 10"/>
                  <a:gd name="T8" fmla="*/ 7 w 9"/>
                  <a:gd name="T9" fmla="*/ 1 h 10"/>
                  <a:gd name="T10" fmla="*/ 5 w 9"/>
                  <a:gd name="T11" fmla="*/ 0 h 10"/>
                  <a:gd name="T12" fmla="*/ 2 w 9"/>
                  <a:gd name="T13" fmla="*/ 2 h 10"/>
                  <a:gd name="T14" fmla="*/ 0 w 9"/>
                  <a:gd name="T15" fmla="*/ 5 h 10"/>
                  <a:gd name="T16" fmla="*/ 2 w 9"/>
                  <a:gd name="T17" fmla="*/ 9 h 10"/>
                  <a:gd name="T18" fmla="*/ 3 w 9"/>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3" y="10"/>
                    </a:moveTo>
                    <a:cubicBezTo>
                      <a:pt x="5" y="10"/>
                      <a:pt x="6" y="10"/>
                      <a:pt x="8" y="9"/>
                    </a:cubicBezTo>
                    <a:cubicBezTo>
                      <a:pt x="8" y="8"/>
                      <a:pt x="8" y="8"/>
                      <a:pt x="9" y="7"/>
                    </a:cubicBezTo>
                    <a:cubicBezTo>
                      <a:pt x="9" y="6"/>
                      <a:pt x="9" y="5"/>
                      <a:pt x="9" y="4"/>
                    </a:cubicBezTo>
                    <a:cubicBezTo>
                      <a:pt x="8" y="3"/>
                      <a:pt x="8" y="2"/>
                      <a:pt x="7" y="1"/>
                    </a:cubicBezTo>
                    <a:cubicBezTo>
                      <a:pt x="6" y="1"/>
                      <a:pt x="6" y="0"/>
                      <a:pt x="5" y="0"/>
                    </a:cubicBezTo>
                    <a:cubicBezTo>
                      <a:pt x="4" y="1"/>
                      <a:pt x="3" y="1"/>
                      <a:pt x="2" y="2"/>
                    </a:cubicBezTo>
                    <a:cubicBezTo>
                      <a:pt x="1" y="3"/>
                      <a:pt x="0" y="4"/>
                      <a:pt x="0" y="5"/>
                    </a:cubicBezTo>
                    <a:cubicBezTo>
                      <a:pt x="0" y="6"/>
                      <a:pt x="0" y="8"/>
                      <a:pt x="2" y="9"/>
                    </a:cubicBezTo>
                    <a:cubicBezTo>
                      <a:pt x="2" y="10"/>
                      <a:pt x="3" y="10"/>
                      <a:pt x="3" y="10"/>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0" name="Freeform 1667"/>
              <p:cNvSpPr/>
              <p:nvPr/>
            </p:nvSpPr>
            <p:spPr bwMode="auto">
              <a:xfrm flipH="1">
                <a:off x="5324702" y="551101"/>
                <a:ext cx="81413" cy="89241"/>
              </a:xfrm>
              <a:custGeom>
                <a:avLst/>
                <a:gdLst>
                  <a:gd name="T0" fmla="*/ 6 w 22"/>
                  <a:gd name="T1" fmla="*/ 14 h 24"/>
                  <a:gd name="T2" fmla="*/ 8 w 22"/>
                  <a:gd name="T3" fmla="*/ 17 h 24"/>
                  <a:gd name="T4" fmla="*/ 11 w 22"/>
                  <a:gd name="T5" fmla="*/ 20 h 24"/>
                  <a:gd name="T6" fmla="*/ 16 w 22"/>
                  <a:gd name="T7" fmla="*/ 23 h 24"/>
                  <a:gd name="T8" fmla="*/ 19 w 22"/>
                  <a:gd name="T9" fmla="*/ 23 h 24"/>
                  <a:gd name="T10" fmla="*/ 21 w 22"/>
                  <a:gd name="T11" fmla="*/ 20 h 24"/>
                  <a:gd name="T12" fmla="*/ 21 w 22"/>
                  <a:gd name="T13" fmla="*/ 19 h 24"/>
                  <a:gd name="T14" fmla="*/ 20 w 22"/>
                  <a:gd name="T15" fmla="*/ 17 h 24"/>
                  <a:gd name="T16" fmla="*/ 17 w 22"/>
                  <a:gd name="T17" fmla="*/ 15 h 24"/>
                  <a:gd name="T18" fmla="*/ 15 w 22"/>
                  <a:gd name="T19" fmla="*/ 13 h 24"/>
                  <a:gd name="T20" fmla="*/ 13 w 22"/>
                  <a:gd name="T21" fmla="*/ 11 h 24"/>
                  <a:gd name="T22" fmla="*/ 10 w 22"/>
                  <a:gd name="T23" fmla="*/ 7 h 24"/>
                  <a:gd name="T24" fmla="*/ 7 w 22"/>
                  <a:gd name="T25" fmla="*/ 2 h 24"/>
                  <a:gd name="T26" fmla="*/ 7 w 22"/>
                  <a:gd name="T27" fmla="*/ 1 h 24"/>
                  <a:gd name="T28" fmla="*/ 3 w 22"/>
                  <a:gd name="T29" fmla="*/ 0 h 24"/>
                  <a:gd name="T30" fmla="*/ 1 w 22"/>
                  <a:gd name="T31" fmla="*/ 2 h 24"/>
                  <a:gd name="T32" fmla="*/ 0 w 22"/>
                  <a:gd name="T33" fmla="*/ 6 h 24"/>
                  <a:gd name="T34" fmla="*/ 6 w 22"/>
                  <a:gd name="T35"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24">
                    <a:moveTo>
                      <a:pt x="6" y="14"/>
                    </a:moveTo>
                    <a:cubicBezTo>
                      <a:pt x="6" y="14"/>
                      <a:pt x="7" y="15"/>
                      <a:pt x="8" y="17"/>
                    </a:cubicBezTo>
                    <a:cubicBezTo>
                      <a:pt x="10" y="18"/>
                      <a:pt x="11" y="19"/>
                      <a:pt x="11" y="20"/>
                    </a:cubicBezTo>
                    <a:cubicBezTo>
                      <a:pt x="13" y="21"/>
                      <a:pt x="14" y="23"/>
                      <a:pt x="16" y="23"/>
                    </a:cubicBezTo>
                    <a:cubicBezTo>
                      <a:pt x="17" y="24"/>
                      <a:pt x="18" y="24"/>
                      <a:pt x="19" y="23"/>
                    </a:cubicBezTo>
                    <a:cubicBezTo>
                      <a:pt x="20" y="22"/>
                      <a:pt x="21" y="21"/>
                      <a:pt x="21" y="20"/>
                    </a:cubicBezTo>
                    <a:cubicBezTo>
                      <a:pt x="22" y="20"/>
                      <a:pt x="21" y="19"/>
                      <a:pt x="21" y="19"/>
                    </a:cubicBezTo>
                    <a:cubicBezTo>
                      <a:pt x="21" y="18"/>
                      <a:pt x="20" y="18"/>
                      <a:pt x="20" y="17"/>
                    </a:cubicBezTo>
                    <a:cubicBezTo>
                      <a:pt x="19" y="16"/>
                      <a:pt x="18" y="16"/>
                      <a:pt x="17" y="15"/>
                    </a:cubicBezTo>
                    <a:cubicBezTo>
                      <a:pt x="16" y="14"/>
                      <a:pt x="15" y="13"/>
                      <a:pt x="15" y="13"/>
                    </a:cubicBezTo>
                    <a:cubicBezTo>
                      <a:pt x="14" y="12"/>
                      <a:pt x="13" y="11"/>
                      <a:pt x="13" y="11"/>
                    </a:cubicBezTo>
                    <a:cubicBezTo>
                      <a:pt x="13" y="10"/>
                      <a:pt x="12" y="9"/>
                      <a:pt x="10" y="7"/>
                    </a:cubicBezTo>
                    <a:cubicBezTo>
                      <a:pt x="9" y="5"/>
                      <a:pt x="8" y="3"/>
                      <a:pt x="7" y="2"/>
                    </a:cubicBezTo>
                    <a:cubicBezTo>
                      <a:pt x="7" y="1"/>
                      <a:pt x="7" y="1"/>
                      <a:pt x="7" y="1"/>
                    </a:cubicBezTo>
                    <a:cubicBezTo>
                      <a:pt x="6" y="0"/>
                      <a:pt x="5" y="0"/>
                      <a:pt x="3" y="0"/>
                    </a:cubicBezTo>
                    <a:cubicBezTo>
                      <a:pt x="3" y="1"/>
                      <a:pt x="2" y="1"/>
                      <a:pt x="1" y="2"/>
                    </a:cubicBezTo>
                    <a:cubicBezTo>
                      <a:pt x="0" y="3"/>
                      <a:pt x="0" y="4"/>
                      <a:pt x="0" y="6"/>
                    </a:cubicBezTo>
                    <a:cubicBezTo>
                      <a:pt x="1" y="8"/>
                      <a:pt x="3" y="10"/>
                      <a:pt x="6" y="14"/>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1" name="Freeform 1668"/>
              <p:cNvSpPr/>
              <p:nvPr/>
            </p:nvSpPr>
            <p:spPr bwMode="auto">
              <a:xfrm flipH="1">
                <a:off x="5243289" y="488476"/>
                <a:ext cx="129947" cy="111160"/>
              </a:xfrm>
              <a:custGeom>
                <a:avLst/>
                <a:gdLst>
                  <a:gd name="T0" fmla="*/ 3 w 35"/>
                  <a:gd name="T1" fmla="*/ 16 h 30"/>
                  <a:gd name="T2" fmla="*/ 6 w 35"/>
                  <a:gd name="T3" fmla="*/ 19 h 30"/>
                  <a:gd name="T4" fmla="*/ 9 w 35"/>
                  <a:gd name="T5" fmla="*/ 22 h 30"/>
                  <a:gd name="T6" fmla="*/ 13 w 35"/>
                  <a:gd name="T7" fmla="*/ 26 h 30"/>
                  <a:gd name="T8" fmla="*/ 16 w 35"/>
                  <a:gd name="T9" fmla="*/ 29 h 30"/>
                  <a:gd name="T10" fmla="*/ 20 w 35"/>
                  <a:gd name="T11" fmla="*/ 29 h 30"/>
                  <a:gd name="T12" fmla="*/ 21 w 35"/>
                  <a:gd name="T13" fmla="*/ 25 h 30"/>
                  <a:gd name="T14" fmla="*/ 18 w 35"/>
                  <a:gd name="T15" fmla="*/ 17 h 30"/>
                  <a:gd name="T16" fmla="*/ 15 w 35"/>
                  <a:gd name="T17" fmla="*/ 8 h 30"/>
                  <a:gd name="T18" fmla="*/ 23 w 35"/>
                  <a:gd name="T19" fmla="*/ 15 h 30"/>
                  <a:gd name="T20" fmla="*/ 30 w 35"/>
                  <a:gd name="T21" fmla="*/ 21 h 30"/>
                  <a:gd name="T22" fmla="*/ 33 w 35"/>
                  <a:gd name="T23" fmla="*/ 21 h 30"/>
                  <a:gd name="T24" fmla="*/ 35 w 35"/>
                  <a:gd name="T25" fmla="*/ 18 h 30"/>
                  <a:gd name="T26" fmla="*/ 33 w 35"/>
                  <a:gd name="T27" fmla="*/ 14 h 30"/>
                  <a:gd name="T28" fmla="*/ 23 w 35"/>
                  <a:gd name="T29" fmla="*/ 6 h 30"/>
                  <a:gd name="T30" fmla="*/ 13 w 35"/>
                  <a:gd name="T31" fmla="*/ 0 h 30"/>
                  <a:gd name="T32" fmla="*/ 11 w 35"/>
                  <a:gd name="T33" fmla="*/ 1 h 30"/>
                  <a:gd name="T34" fmla="*/ 9 w 35"/>
                  <a:gd name="T35" fmla="*/ 7 h 30"/>
                  <a:gd name="T36" fmla="*/ 10 w 35"/>
                  <a:gd name="T37" fmla="*/ 13 h 30"/>
                  <a:gd name="T38" fmla="*/ 9 w 35"/>
                  <a:gd name="T39" fmla="*/ 13 h 30"/>
                  <a:gd name="T40" fmla="*/ 8 w 35"/>
                  <a:gd name="T41" fmla="*/ 11 h 30"/>
                  <a:gd name="T42" fmla="*/ 6 w 35"/>
                  <a:gd name="T43" fmla="*/ 9 h 30"/>
                  <a:gd name="T44" fmla="*/ 5 w 35"/>
                  <a:gd name="T45" fmla="*/ 8 h 30"/>
                  <a:gd name="T46" fmla="*/ 1 w 35"/>
                  <a:gd name="T47" fmla="*/ 9 h 30"/>
                  <a:gd name="T48" fmla="*/ 0 w 35"/>
                  <a:gd name="T49" fmla="*/ 12 h 30"/>
                  <a:gd name="T50" fmla="*/ 3 w 35"/>
                  <a:gd name="T51" fmla="*/ 1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0">
                    <a:moveTo>
                      <a:pt x="3" y="16"/>
                    </a:moveTo>
                    <a:cubicBezTo>
                      <a:pt x="4" y="17"/>
                      <a:pt x="5" y="18"/>
                      <a:pt x="6" y="19"/>
                    </a:cubicBezTo>
                    <a:cubicBezTo>
                      <a:pt x="8" y="20"/>
                      <a:pt x="9" y="21"/>
                      <a:pt x="9" y="22"/>
                    </a:cubicBezTo>
                    <a:cubicBezTo>
                      <a:pt x="9" y="22"/>
                      <a:pt x="10" y="23"/>
                      <a:pt x="13" y="26"/>
                    </a:cubicBezTo>
                    <a:cubicBezTo>
                      <a:pt x="14" y="27"/>
                      <a:pt x="15" y="28"/>
                      <a:pt x="16" y="29"/>
                    </a:cubicBezTo>
                    <a:cubicBezTo>
                      <a:pt x="18" y="30"/>
                      <a:pt x="19" y="30"/>
                      <a:pt x="20" y="29"/>
                    </a:cubicBezTo>
                    <a:cubicBezTo>
                      <a:pt x="21" y="28"/>
                      <a:pt x="21" y="26"/>
                      <a:pt x="21" y="25"/>
                    </a:cubicBezTo>
                    <a:cubicBezTo>
                      <a:pt x="21" y="24"/>
                      <a:pt x="19" y="21"/>
                      <a:pt x="18" y="17"/>
                    </a:cubicBezTo>
                    <a:cubicBezTo>
                      <a:pt x="16" y="13"/>
                      <a:pt x="15" y="10"/>
                      <a:pt x="15" y="8"/>
                    </a:cubicBezTo>
                    <a:cubicBezTo>
                      <a:pt x="17" y="9"/>
                      <a:pt x="20" y="12"/>
                      <a:pt x="23" y="15"/>
                    </a:cubicBezTo>
                    <a:cubicBezTo>
                      <a:pt x="26" y="18"/>
                      <a:pt x="29" y="20"/>
                      <a:pt x="30" y="21"/>
                    </a:cubicBezTo>
                    <a:cubicBezTo>
                      <a:pt x="31" y="22"/>
                      <a:pt x="32" y="22"/>
                      <a:pt x="33" y="21"/>
                    </a:cubicBezTo>
                    <a:cubicBezTo>
                      <a:pt x="33" y="20"/>
                      <a:pt x="34" y="19"/>
                      <a:pt x="35" y="18"/>
                    </a:cubicBezTo>
                    <a:cubicBezTo>
                      <a:pt x="35" y="17"/>
                      <a:pt x="35" y="15"/>
                      <a:pt x="33" y="14"/>
                    </a:cubicBezTo>
                    <a:cubicBezTo>
                      <a:pt x="28" y="9"/>
                      <a:pt x="24" y="7"/>
                      <a:pt x="23" y="6"/>
                    </a:cubicBezTo>
                    <a:cubicBezTo>
                      <a:pt x="20" y="3"/>
                      <a:pt x="16" y="1"/>
                      <a:pt x="13" y="0"/>
                    </a:cubicBezTo>
                    <a:cubicBezTo>
                      <a:pt x="12" y="0"/>
                      <a:pt x="11" y="1"/>
                      <a:pt x="11" y="1"/>
                    </a:cubicBezTo>
                    <a:cubicBezTo>
                      <a:pt x="9" y="3"/>
                      <a:pt x="9" y="4"/>
                      <a:pt x="9" y="7"/>
                    </a:cubicBezTo>
                    <a:cubicBezTo>
                      <a:pt x="9" y="8"/>
                      <a:pt x="9" y="10"/>
                      <a:pt x="10" y="13"/>
                    </a:cubicBezTo>
                    <a:cubicBezTo>
                      <a:pt x="10" y="13"/>
                      <a:pt x="10" y="13"/>
                      <a:pt x="9" y="13"/>
                    </a:cubicBezTo>
                    <a:cubicBezTo>
                      <a:pt x="9" y="13"/>
                      <a:pt x="8" y="12"/>
                      <a:pt x="8" y="11"/>
                    </a:cubicBezTo>
                    <a:cubicBezTo>
                      <a:pt x="7" y="10"/>
                      <a:pt x="7" y="9"/>
                      <a:pt x="6" y="9"/>
                    </a:cubicBezTo>
                    <a:cubicBezTo>
                      <a:pt x="5" y="8"/>
                      <a:pt x="5" y="8"/>
                      <a:pt x="5" y="8"/>
                    </a:cubicBezTo>
                    <a:cubicBezTo>
                      <a:pt x="4" y="7"/>
                      <a:pt x="3" y="8"/>
                      <a:pt x="1" y="9"/>
                    </a:cubicBezTo>
                    <a:cubicBezTo>
                      <a:pt x="0" y="10"/>
                      <a:pt x="0" y="11"/>
                      <a:pt x="0" y="12"/>
                    </a:cubicBezTo>
                    <a:cubicBezTo>
                      <a:pt x="1" y="13"/>
                      <a:pt x="2" y="15"/>
                      <a:pt x="3" y="16"/>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2" name="Freeform 1669"/>
              <p:cNvSpPr>
                <a:spLocks noEditPoints="1"/>
              </p:cNvSpPr>
              <p:nvPr/>
            </p:nvSpPr>
            <p:spPr bwMode="auto">
              <a:xfrm flipH="1">
                <a:off x="5166573" y="407063"/>
                <a:ext cx="128382" cy="114291"/>
              </a:xfrm>
              <a:custGeom>
                <a:avLst/>
                <a:gdLst>
                  <a:gd name="T0" fmla="*/ 26 w 35"/>
                  <a:gd name="T1" fmla="*/ 29 h 31"/>
                  <a:gd name="T2" fmla="*/ 30 w 35"/>
                  <a:gd name="T3" fmla="*/ 26 h 31"/>
                  <a:gd name="T4" fmla="*/ 34 w 35"/>
                  <a:gd name="T5" fmla="*/ 21 h 31"/>
                  <a:gd name="T6" fmla="*/ 35 w 35"/>
                  <a:gd name="T7" fmla="*/ 18 h 31"/>
                  <a:gd name="T8" fmla="*/ 34 w 35"/>
                  <a:gd name="T9" fmla="*/ 15 h 31"/>
                  <a:gd name="T10" fmla="*/ 30 w 35"/>
                  <a:gd name="T11" fmla="*/ 14 h 31"/>
                  <a:gd name="T12" fmla="*/ 27 w 35"/>
                  <a:gd name="T13" fmla="*/ 22 h 31"/>
                  <a:gd name="T14" fmla="*/ 24 w 35"/>
                  <a:gd name="T15" fmla="*/ 23 h 31"/>
                  <a:gd name="T16" fmla="*/ 21 w 35"/>
                  <a:gd name="T17" fmla="*/ 23 h 31"/>
                  <a:gd name="T18" fmla="*/ 21 w 35"/>
                  <a:gd name="T19" fmla="*/ 21 h 31"/>
                  <a:gd name="T20" fmla="*/ 23 w 35"/>
                  <a:gd name="T21" fmla="*/ 12 h 31"/>
                  <a:gd name="T22" fmla="*/ 23 w 35"/>
                  <a:gd name="T23" fmla="*/ 4 h 31"/>
                  <a:gd name="T24" fmla="*/ 14 w 35"/>
                  <a:gd name="T25" fmla="*/ 0 h 31"/>
                  <a:gd name="T26" fmla="*/ 4 w 35"/>
                  <a:gd name="T27" fmla="*/ 4 h 31"/>
                  <a:gd name="T28" fmla="*/ 0 w 35"/>
                  <a:gd name="T29" fmla="*/ 12 h 31"/>
                  <a:gd name="T30" fmla="*/ 4 w 35"/>
                  <a:gd name="T31" fmla="*/ 21 h 31"/>
                  <a:gd name="T32" fmla="*/ 26 w 35"/>
                  <a:gd name="T33" fmla="*/ 29 h 31"/>
                  <a:gd name="T34" fmla="*/ 9 w 35"/>
                  <a:gd name="T35" fmla="*/ 8 h 31"/>
                  <a:gd name="T36" fmla="*/ 12 w 35"/>
                  <a:gd name="T37" fmla="*/ 6 h 31"/>
                  <a:gd name="T38" fmla="*/ 16 w 35"/>
                  <a:gd name="T39" fmla="*/ 7 h 31"/>
                  <a:gd name="T40" fmla="*/ 16 w 35"/>
                  <a:gd name="T41" fmla="*/ 8 h 31"/>
                  <a:gd name="T42" fmla="*/ 13 w 35"/>
                  <a:gd name="T43" fmla="*/ 18 h 31"/>
                  <a:gd name="T44" fmla="*/ 9 w 35"/>
                  <a:gd name="T45" fmla="*/ 16 h 31"/>
                  <a:gd name="T46" fmla="*/ 7 w 35"/>
                  <a:gd name="T47" fmla="*/ 11 h 31"/>
                  <a:gd name="T48" fmla="*/ 9 w 35"/>
                  <a:gd name="T49"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31">
                    <a:moveTo>
                      <a:pt x="26" y="29"/>
                    </a:moveTo>
                    <a:cubicBezTo>
                      <a:pt x="27" y="28"/>
                      <a:pt x="29" y="27"/>
                      <a:pt x="30" y="26"/>
                    </a:cubicBezTo>
                    <a:cubicBezTo>
                      <a:pt x="31" y="26"/>
                      <a:pt x="32" y="24"/>
                      <a:pt x="34" y="21"/>
                    </a:cubicBezTo>
                    <a:cubicBezTo>
                      <a:pt x="35" y="20"/>
                      <a:pt x="35" y="19"/>
                      <a:pt x="35" y="18"/>
                    </a:cubicBezTo>
                    <a:cubicBezTo>
                      <a:pt x="35" y="17"/>
                      <a:pt x="34" y="16"/>
                      <a:pt x="34" y="15"/>
                    </a:cubicBezTo>
                    <a:cubicBezTo>
                      <a:pt x="33" y="15"/>
                      <a:pt x="32" y="14"/>
                      <a:pt x="30" y="14"/>
                    </a:cubicBezTo>
                    <a:cubicBezTo>
                      <a:pt x="29" y="18"/>
                      <a:pt x="28" y="20"/>
                      <a:pt x="27" y="22"/>
                    </a:cubicBezTo>
                    <a:cubicBezTo>
                      <a:pt x="26" y="22"/>
                      <a:pt x="25" y="23"/>
                      <a:pt x="24" y="23"/>
                    </a:cubicBezTo>
                    <a:cubicBezTo>
                      <a:pt x="22" y="23"/>
                      <a:pt x="21" y="23"/>
                      <a:pt x="21" y="23"/>
                    </a:cubicBezTo>
                    <a:cubicBezTo>
                      <a:pt x="20" y="22"/>
                      <a:pt x="20" y="22"/>
                      <a:pt x="21" y="21"/>
                    </a:cubicBezTo>
                    <a:cubicBezTo>
                      <a:pt x="21" y="20"/>
                      <a:pt x="22" y="17"/>
                      <a:pt x="23" y="12"/>
                    </a:cubicBezTo>
                    <a:cubicBezTo>
                      <a:pt x="24" y="8"/>
                      <a:pt x="24" y="5"/>
                      <a:pt x="23" y="4"/>
                    </a:cubicBezTo>
                    <a:cubicBezTo>
                      <a:pt x="21" y="1"/>
                      <a:pt x="18" y="0"/>
                      <a:pt x="14" y="0"/>
                    </a:cubicBezTo>
                    <a:cubicBezTo>
                      <a:pt x="10" y="0"/>
                      <a:pt x="6" y="1"/>
                      <a:pt x="4" y="4"/>
                    </a:cubicBezTo>
                    <a:cubicBezTo>
                      <a:pt x="1" y="6"/>
                      <a:pt x="0" y="9"/>
                      <a:pt x="0" y="12"/>
                    </a:cubicBezTo>
                    <a:cubicBezTo>
                      <a:pt x="0" y="16"/>
                      <a:pt x="2" y="19"/>
                      <a:pt x="4" y="21"/>
                    </a:cubicBezTo>
                    <a:cubicBezTo>
                      <a:pt x="12" y="29"/>
                      <a:pt x="19" y="31"/>
                      <a:pt x="26" y="29"/>
                    </a:cubicBezTo>
                    <a:close/>
                    <a:moveTo>
                      <a:pt x="9" y="8"/>
                    </a:moveTo>
                    <a:cubicBezTo>
                      <a:pt x="10" y="7"/>
                      <a:pt x="11" y="7"/>
                      <a:pt x="12" y="6"/>
                    </a:cubicBezTo>
                    <a:cubicBezTo>
                      <a:pt x="14" y="6"/>
                      <a:pt x="15" y="6"/>
                      <a:pt x="16" y="7"/>
                    </a:cubicBezTo>
                    <a:cubicBezTo>
                      <a:pt x="16" y="7"/>
                      <a:pt x="16" y="8"/>
                      <a:pt x="16" y="8"/>
                    </a:cubicBezTo>
                    <a:cubicBezTo>
                      <a:pt x="18" y="11"/>
                      <a:pt x="17" y="15"/>
                      <a:pt x="13" y="18"/>
                    </a:cubicBezTo>
                    <a:cubicBezTo>
                      <a:pt x="13" y="19"/>
                      <a:pt x="11" y="18"/>
                      <a:pt x="9" y="16"/>
                    </a:cubicBezTo>
                    <a:cubicBezTo>
                      <a:pt x="7" y="14"/>
                      <a:pt x="7" y="12"/>
                      <a:pt x="7" y="11"/>
                    </a:cubicBezTo>
                    <a:cubicBezTo>
                      <a:pt x="7" y="10"/>
                      <a:pt x="8" y="9"/>
                      <a:pt x="9" y="8"/>
                    </a:cubicBezTo>
                    <a:close/>
                  </a:path>
                </a:pathLst>
              </a:custGeom>
              <a:solidFill>
                <a:srgbClr val="2B2B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sp>
        <p:nvSpPr>
          <p:cNvPr id="1712" name="AutoShape 1709"/>
          <p:cNvSpPr>
            <a:spLocks noChangeAspect="1" noChangeArrowheads="1" noTextEdit="1"/>
          </p:cNvSpPr>
          <p:nvPr/>
        </p:nvSpPr>
        <p:spPr bwMode="auto">
          <a:xfrm>
            <a:off x="4356735" y="1677670"/>
            <a:ext cx="3521075" cy="3521075"/>
          </a:xfrm>
          <a:prstGeom prst="rect">
            <a:avLst/>
          </a:prstGeom>
          <a:noFill/>
          <a:ln>
            <a:noFill/>
          </a:ln>
          <a:effectLst>
            <a:outerShdw blurRad="63500" sx="102000" sy="102000" algn="ctr"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grpSp>
        <p:nvGrpSpPr>
          <p:cNvPr id="4" name="组合 3"/>
          <p:cNvGrpSpPr/>
          <p:nvPr/>
        </p:nvGrpSpPr>
        <p:grpSpPr>
          <a:xfrm>
            <a:off x="4314190" y="1659255"/>
            <a:ext cx="3521075" cy="3521075"/>
            <a:chOff x="4314190" y="1659255"/>
            <a:chExt cx="3521075" cy="3521075"/>
          </a:xfrm>
        </p:grpSpPr>
        <p:sp>
          <p:nvSpPr>
            <p:cNvPr id="1713" name="Oval 1711"/>
            <p:cNvSpPr>
              <a:spLocks noChangeArrowheads="1"/>
            </p:cNvSpPr>
            <p:nvPr/>
          </p:nvSpPr>
          <p:spPr bwMode="auto">
            <a:xfrm>
              <a:off x="4314190" y="1659255"/>
              <a:ext cx="3521075" cy="3521075"/>
            </a:xfrm>
            <a:prstGeom prst="ellipse">
              <a:avLst/>
            </a:prstGeom>
            <a:solidFill>
              <a:srgbClr val="E5E5E4"/>
            </a:solidFill>
            <a:ln>
              <a:noFill/>
            </a:ln>
            <a:effectLst>
              <a:outerShdw blurRad="63500" sx="102000" sy="102000" algn="ctr" rotWithShape="0">
                <a:prstClr val="black">
                  <a:alpha val="40000"/>
                </a:prstClr>
              </a:outerShdw>
            </a:effectLst>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ctr" anchorCtr="0" compatLnSpc="1"/>
            <a:lstStyle/>
            <a:p>
              <a:pPr algn="ctr"/>
              <a:endParaRPr lang="zh-CN" altLang="en-US"/>
            </a:p>
          </p:txBody>
        </p:sp>
        <p:sp>
          <p:nvSpPr>
            <p:cNvPr id="1714" name="Freeform 1712"/>
            <p:cNvSpPr>
              <a:spLocks noEditPoints="1"/>
            </p:cNvSpPr>
            <p:nvPr/>
          </p:nvSpPr>
          <p:spPr bwMode="auto">
            <a:xfrm>
              <a:off x="4428173" y="1763395"/>
              <a:ext cx="3309938" cy="3311525"/>
            </a:xfrm>
            <a:custGeom>
              <a:avLst/>
              <a:gdLst>
                <a:gd name="T0" fmla="*/ 223 w 880"/>
                <a:gd name="T1" fmla="*/ 223 h 880"/>
                <a:gd name="T2" fmla="*/ 223 w 880"/>
                <a:gd name="T3" fmla="*/ 657 h 880"/>
                <a:gd name="T4" fmla="*/ 657 w 880"/>
                <a:gd name="T5" fmla="*/ 657 h 880"/>
                <a:gd name="T6" fmla="*/ 657 w 880"/>
                <a:gd name="T7" fmla="*/ 223 h 880"/>
                <a:gd name="T8" fmla="*/ 440 w 880"/>
                <a:gd name="T9" fmla="*/ 761 h 880"/>
                <a:gd name="T10" fmla="*/ 118 w 880"/>
                <a:gd name="T11" fmla="*/ 440 h 880"/>
                <a:gd name="T12" fmla="*/ 440 w 880"/>
                <a:gd name="T13" fmla="*/ 118 h 880"/>
                <a:gd name="T14" fmla="*/ 761 w 880"/>
                <a:gd name="T15" fmla="*/ 440 h 880"/>
                <a:gd name="T16" fmla="*/ 440 w 880"/>
                <a:gd name="T17" fmla="*/ 761 h 880"/>
                <a:gd name="T18" fmla="*/ 395 w 880"/>
                <a:gd name="T19" fmla="*/ 67 h 880"/>
                <a:gd name="T20" fmla="*/ 313 w 880"/>
                <a:gd name="T21" fmla="*/ 86 h 880"/>
                <a:gd name="T22" fmla="*/ 238 w 880"/>
                <a:gd name="T23" fmla="*/ 123 h 880"/>
                <a:gd name="T24" fmla="*/ 173 w 880"/>
                <a:gd name="T25" fmla="*/ 176 h 880"/>
                <a:gd name="T26" fmla="*/ 121 w 880"/>
                <a:gd name="T27" fmla="*/ 242 h 880"/>
                <a:gd name="T28" fmla="*/ 85 w 880"/>
                <a:gd name="T29" fmla="*/ 318 h 880"/>
                <a:gd name="T30" fmla="*/ 66 w 880"/>
                <a:gd name="T31" fmla="*/ 400 h 880"/>
                <a:gd name="T32" fmla="*/ 67 w 880"/>
                <a:gd name="T33" fmla="*/ 484 h 880"/>
                <a:gd name="T34" fmla="*/ 86 w 880"/>
                <a:gd name="T35" fmla="*/ 566 h 880"/>
                <a:gd name="T36" fmla="*/ 123 w 880"/>
                <a:gd name="T37" fmla="*/ 642 h 880"/>
                <a:gd name="T38" fmla="*/ 176 w 880"/>
                <a:gd name="T39" fmla="*/ 707 h 880"/>
                <a:gd name="T40" fmla="*/ 242 w 880"/>
                <a:gd name="T41" fmla="*/ 759 h 880"/>
                <a:gd name="T42" fmla="*/ 318 w 880"/>
                <a:gd name="T43" fmla="*/ 795 h 880"/>
                <a:gd name="T44" fmla="*/ 400 w 880"/>
                <a:gd name="T45" fmla="*/ 813 h 880"/>
                <a:gd name="T46" fmla="*/ 484 w 880"/>
                <a:gd name="T47" fmla="*/ 813 h 880"/>
                <a:gd name="T48" fmla="*/ 566 w 880"/>
                <a:gd name="T49" fmla="*/ 794 h 880"/>
                <a:gd name="T50" fmla="*/ 642 w 880"/>
                <a:gd name="T51" fmla="*/ 757 h 880"/>
                <a:gd name="T52" fmla="*/ 707 w 880"/>
                <a:gd name="T53" fmla="*/ 704 h 880"/>
                <a:gd name="T54" fmla="*/ 759 w 880"/>
                <a:gd name="T55" fmla="*/ 638 h 880"/>
                <a:gd name="T56" fmla="*/ 795 w 880"/>
                <a:gd name="T57" fmla="*/ 562 h 880"/>
                <a:gd name="T58" fmla="*/ 813 w 880"/>
                <a:gd name="T59" fmla="*/ 479 h 880"/>
                <a:gd name="T60" fmla="*/ 813 w 880"/>
                <a:gd name="T61" fmla="*/ 395 h 880"/>
                <a:gd name="T62" fmla="*/ 793 w 880"/>
                <a:gd name="T63" fmla="*/ 314 h 880"/>
                <a:gd name="T64" fmla="*/ 756 w 880"/>
                <a:gd name="T65" fmla="*/ 238 h 880"/>
                <a:gd name="T66" fmla="*/ 704 w 880"/>
                <a:gd name="T67" fmla="*/ 173 h 880"/>
                <a:gd name="T68" fmla="*/ 638 w 880"/>
                <a:gd name="T69" fmla="*/ 121 h 880"/>
                <a:gd name="T70" fmla="*/ 562 w 880"/>
                <a:gd name="T71" fmla="*/ 85 h 880"/>
                <a:gd name="T72" fmla="*/ 479 w 880"/>
                <a:gd name="T73" fmla="*/ 66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80" h="880">
                  <a:moveTo>
                    <a:pt x="440" y="133"/>
                  </a:moveTo>
                  <a:cubicBezTo>
                    <a:pt x="355" y="133"/>
                    <a:pt x="279" y="168"/>
                    <a:pt x="223" y="223"/>
                  </a:cubicBezTo>
                  <a:cubicBezTo>
                    <a:pt x="168" y="279"/>
                    <a:pt x="133" y="355"/>
                    <a:pt x="133" y="440"/>
                  </a:cubicBezTo>
                  <a:cubicBezTo>
                    <a:pt x="133" y="525"/>
                    <a:pt x="168" y="601"/>
                    <a:pt x="223" y="657"/>
                  </a:cubicBezTo>
                  <a:cubicBezTo>
                    <a:pt x="279" y="712"/>
                    <a:pt x="355" y="746"/>
                    <a:pt x="440" y="746"/>
                  </a:cubicBezTo>
                  <a:cubicBezTo>
                    <a:pt x="524" y="746"/>
                    <a:pt x="601" y="712"/>
                    <a:pt x="657" y="657"/>
                  </a:cubicBezTo>
                  <a:cubicBezTo>
                    <a:pt x="712" y="601"/>
                    <a:pt x="746" y="525"/>
                    <a:pt x="746" y="440"/>
                  </a:cubicBezTo>
                  <a:cubicBezTo>
                    <a:pt x="746" y="355"/>
                    <a:pt x="712" y="279"/>
                    <a:pt x="657" y="223"/>
                  </a:cubicBezTo>
                  <a:cubicBezTo>
                    <a:pt x="601" y="168"/>
                    <a:pt x="524" y="133"/>
                    <a:pt x="440" y="133"/>
                  </a:cubicBezTo>
                  <a:moveTo>
                    <a:pt x="440" y="761"/>
                  </a:moveTo>
                  <a:cubicBezTo>
                    <a:pt x="351" y="761"/>
                    <a:pt x="271" y="725"/>
                    <a:pt x="212" y="667"/>
                  </a:cubicBezTo>
                  <a:cubicBezTo>
                    <a:pt x="154" y="609"/>
                    <a:pt x="118" y="529"/>
                    <a:pt x="118" y="440"/>
                  </a:cubicBezTo>
                  <a:cubicBezTo>
                    <a:pt x="118" y="351"/>
                    <a:pt x="154" y="271"/>
                    <a:pt x="212" y="213"/>
                  </a:cubicBezTo>
                  <a:cubicBezTo>
                    <a:pt x="271" y="154"/>
                    <a:pt x="351" y="118"/>
                    <a:pt x="440" y="118"/>
                  </a:cubicBezTo>
                  <a:cubicBezTo>
                    <a:pt x="529" y="118"/>
                    <a:pt x="609" y="154"/>
                    <a:pt x="667" y="213"/>
                  </a:cubicBezTo>
                  <a:cubicBezTo>
                    <a:pt x="725" y="271"/>
                    <a:pt x="761" y="351"/>
                    <a:pt x="761" y="440"/>
                  </a:cubicBezTo>
                  <a:cubicBezTo>
                    <a:pt x="761" y="529"/>
                    <a:pt x="725" y="609"/>
                    <a:pt x="667" y="667"/>
                  </a:cubicBezTo>
                  <a:cubicBezTo>
                    <a:pt x="609" y="725"/>
                    <a:pt x="529" y="761"/>
                    <a:pt x="440" y="761"/>
                  </a:cubicBezTo>
                  <a:moveTo>
                    <a:pt x="437" y="0"/>
                  </a:moveTo>
                  <a:cubicBezTo>
                    <a:pt x="395" y="67"/>
                    <a:pt x="395" y="67"/>
                    <a:pt x="395" y="67"/>
                  </a:cubicBezTo>
                  <a:cubicBezTo>
                    <a:pt x="339" y="12"/>
                    <a:pt x="339" y="12"/>
                    <a:pt x="339" y="12"/>
                  </a:cubicBezTo>
                  <a:cubicBezTo>
                    <a:pt x="313" y="86"/>
                    <a:pt x="313" y="86"/>
                    <a:pt x="313" y="86"/>
                  </a:cubicBezTo>
                  <a:cubicBezTo>
                    <a:pt x="247" y="45"/>
                    <a:pt x="247" y="45"/>
                    <a:pt x="247" y="45"/>
                  </a:cubicBezTo>
                  <a:cubicBezTo>
                    <a:pt x="238" y="123"/>
                    <a:pt x="238" y="123"/>
                    <a:pt x="238" y="123"/>
                  </a:cubicBezTo>
                  <a:cubicBezTo>
                    <a:pt x="164" y="97"/>
                    <a:pt x="164" y="97"/>
                    <a:pt x="164" y="97"/>
                  </a:cubicBezTo>
                  <a:cubicBezTo>
                    <a:pt x="173" y="176"/>
                    <a:pt x="173" y="176"/>
                    <a:pt x="173" y="176"/>
                  </a:cubicBezTo>
                  <a:cubicBezTo>
                    <a:pt x="94" y="168"/>
                    <a:pt x="94" y="168"/>
                    <a:pt x="94" y="168"/>
                  </a:cubicBezTo>
                  <a:cubicBezTo>
                    <a:pt x="121" y="242"/>
                    <a:pt x="121" y="242"/>
                    <a:pt x="121" y="242"/>
                  </a:cubicBezTo>
                  <a:cubicBezTo>
                    <a:pt x="42" y="251"/>
                    <a:pt x="42" y="251"/>
                    <a:pt x="42" y="251"/>
                  </a:cubicBezTo>
                  <a:cubicBezTo>
                    <a:pt x="85" y="318"/>
                    <a:pt x="85" y="318"/>
                    <a:pt x="85" y="318"/>
                  </a:cubicBezTo>
                  <a:cubicBezTo>
                    <a:pt x="10" y="344"/>
                    <a:pt x="10" y="344"/>
                    <a:pt x="10" y="344"/>
                  </a:cubicBezTo>
                  <a:cubicBezTo>
                    <a:pt x="66" y="400"/>
                    <a:pt x="66" y="400"/>
                    <a:pt x="66" y="400"/>
                  </a:cubicBezTo>
                  <a:cubicBezTo>
                    <a:pt x="0" y="442"/>
                    <a:pt x="0" y="442"/>
                    <a:pt x="0" y="442"/>
                  </a:cubicBezTo>
                  <a:cubicBezTo>
                    <a:pt x="67" y="484"/>
                    <a:pt x="67" y="484"/>
                    <a:pt x="67" y="484"/>
                  </a:cubicBezTo>
                  <a:cubicBezTo>
                    <a:pt x="12" y="540"/>
                    <a:pt x="12" y="540"/>
                    <a:pt x="12" y="540"/>
                  </a:cubicBezTo>
                  <a:cubicBezTo>
                    <a:pt x="86" y="566"/>
                    <a:pt x="86" y="566"/>
                    <a:pt x="86" y="566"/>
                  </a:cubicBezTo>
                  <a:cubicBezTo>
                    <a:pt x="45" y="633"/>
                    <a:pt x="45" y="633"/>
                    <a:pt x="45" y="633"/>
                  </a:cubicBezTo>
                  <a:cubicBezTo>
                    <a:pt x="123" y="642"/>
                    <a:pt x="123" y="642"/>
                    <a:pt x="123" y="642"/>
                  </a:cubicBezTo>
                  <a:cubicBezTo>
                    <a:pt x="97" y="716"/>
                    <a:pt x="97" y="716"/>
                    <a:pt x="97" y="716"/>
                  </a:cubicBezTo>
                  <a:cubicBezTo>
                    <a:pt x="176" y="707"/>
                    <a:pt x="176" y="707"/>
                    <a:pt x="176" y="707"/>
                  </a:cubicBezTo>
                  <a:cubicBezTo>
                    <a:pt x="168" y="785"/>
                    <a:pt x="168" y="785"/>
                    <a:pt x="168" y="785"/>
                  </a:cubicBezTo>
                  <a:cubicBezTo>
                    <a:pt x="242" y="759"/>
                    <a:pt x="242" y="759"/>
                    <a:pt x="242" y="759"/>
                  </a:cubicBezTo>
                  <a:cubicBezTo>
                    <a:pt x="251" y="837"/>
                    <a:pt x="251" y="837"/>
                    <a:pt x="251" y="837"/>
                  </a:cubicBezTo>
                  <a:cubicBezTo>
                    <a:pt x="318" y="795"/>
                    <a:pt x="318" y="795"/>
                    <a:pt x="318" y="795"/>
                  </a:cubicBezTo>
                  <a:cubicBezTo>
                    <a:pt x="344" y="869"/>
                    <a:pt x="344" y="869"/>
                    <a:pt x="344" y="869"/>
                  </a:cubicBezTo>
                  <a:cubicBezTo>
                    <a:pt x="400" y="813"/>
                    <a:pt x="400" y="813"/>
                    <a:pt x="400" y="813"/>
                  </a:cubicBezTo>
                  <a:cubicBezTo>
                    <a:pt x="442" y="880"/>
                    <a:pt x="442" y="880"/>
                    <a:pt x="442" y="880"/>
                  </a:cubicBezTo>
                  <a:cubicBezTo>
                    <a:pt x="484" y="813"/>
                    <a:pt x="484" y="813"/>
                    <a:pt x="484" y="813"/>
                  </a:cubicBezTo>
                  <a:cubicBezTo>
                    <a:pt x="540" y="868"/>
                    <a:pt x="540" y="868"/>
                    <a:pt x="540" y="868"/>
                  </a:cubicBezTo>
                  <a:cubicBezTo>
                    <a:pt x="566" y="794"/>
                    <a:pt x="566" y="794"/>
                    <a:pt x="566" y="794"/>
                  </a:cubicBezTo>
                  <a:cubicBezTo>
                    <a:pt x="633" y="835"/>
                    <a:pt x="633" y="835"/>
                    <a:pt x="633" y="835"/>
                  </a:cubicBezTo>
                  <a:cubicBezTo>
                    <a:pt x="642" y="757"/>
                    <a:pt x="642" y="757"/>
                    <a:pt x="642" y="757"/>
                  </a:cubicBezTo>
                  <a:cubicBezTo>
                    <a:pt x="716" y="782"/>
                    <a:pt x="716" y="782"/>
                    <a:pt x="716" y="782"/>
                  </a:cubicBezTo>
                  <a:cubicBezTo>
                    <a:pt x="707" y="704"/>
                    <a:pt x="707" y="704"/>
                    <a:pt x="707" y="704"/>
                  </a:cubicBezTo>
                  <a:cubicBezTo>
                    <a:pt x="785" y="712"/>
                    <a:pt x="785" y="712"/>
                    <a:pt x="785" y="712"/>
                  </a:cubicBezTo>
                  <a:cubicBezTo>
                    <a:pt x="759" y="638"/>
                    <a:pt x="759" y="638"/>
                    <a:pt x="759" y="638"/>
                  </a:cubicBezTo>
                  <a:cubicBezTo>
                    <a:pt x="837" y="629"/>
                    <a:pt x="837" y="629"/>
                    <a:pt x="837" y="629"/>
                  </a:cubicBezTo>
                  <a:cubicBezTo>
                    <a:pt x="795" y="562"/>
                    <a:pt x="795" y="562"/>
                    <a:pt x="795" y="562"/>
                  </a:cubicBezTo>
                  <a:cubicBezTo>
                    <a:pt x="869" y="535"/>
                    <a:pt x="869" y="535"/>
                    <a:pt x="869" y="535"/>
                  </a:cubicBezTo>
                  <a:cubicBezTo>
                    <a:pt x="813" y="479"/>
                    <a:pt x="813" y="479"/>
                    <a:pt x="813" y="479"/>
                  </a:cubicBezTo>
                  <a:cubicBezTo>
                    <a:pt x="880" y="437"/>
                    <a:pt x="880" y="437"/>
                    <a:pt x="880" y="437"/>
                  </a:cubicBezTo>
                  <a:cubicBezTo>
                    <a:pt x="813" y="395"/>
                    <a:pt x="813" y="395"/>
                    <a:pt x="813" y="395"/>
                  </a:cubicBezTo>
                  <a:cubicBezTo>
                    <a:pt x="868" y="340"/>
                    <a:pt x="868" y="340"/>
                    <a:pt x="868" y="340"/>
                  </a:cubicBezTo>
                  <a:cubicBezTo>
                    <a:pt x="793" y="314"/>
                    <a:pt x="793" y="314"/>
                    <a:pt x="793" y="314"/>
                  </a:cubicBezTo>
                  <a:cubicBezTo>
                    <a:pt x="835" y="247"/>
                    <a:pt x="835" y="247"/>
                    <a:pt x="835" y="247"/>
                  </a:cubicBezTo>
                  <a:cubicBezTo>
                    <a:pt x="756" y="238"/>
                    <a:pt x="756" y="238"/>
                    <a:pt x="756" y="238"/>
                  </a:cubicBezTo>
                  <a:cubicBezTo>
                    <a:pt x="782" y="164"/>
                    <a:pt x="782" y="164"/>
                    <a:pt x="782" y="164"/>
                  </a:cubicBezTo>
                  <a:cubicBezTo>
                    <a:pt x="704" y="173"/>
                    <a:pt x="704" y="173"/>
                    <a:pt x="704" y="173"/>
                  </a:cubicBezTo>
                  <a:cubicBezTo>
                    <a:pt x="712" y="94"/>
                    <a:pt x="712" y="94"/>
                    <a:pt x="712" y="94"/>
                  </a:cubicBezTo>
                  <a:cubicBezTo>
                    <a:pt x="638" y="121"/>
                    <a:pt x="638" y="121"/>
                    <a:pt x="638" y="121"/>
                  </a:cubicBezTo>
                  <a:cubicBezTo>
                    <a:pt x="628" y="42"/>
                    <a:pt x="628" y="42"/>
                    <a:pt x="628" y="42"/>
                  </a:cubicBezTo>
                  <a:cubicBezTo>
                    <a:pt x="562" y="85"/>
                    <a:pt x="562" y="85"/>
                    <a:pt x="562" y="85"/>
                  </a:cubicBezTo>
                  <a:cubicBezTo>
                    <a:pt x="535" y="10"/>
                    <a:pt x="535" y="10"/>
                    <a:pt x="535" y="10"/>
                  </a:cubicBezTo>
                  <a:cubicBezTo>
                    <a:pt x="479" y="66"/>
                    <a:pt x="479" y="66"/>
                    <a:pt x="479" y="66"/>
                  </a:cubicBezTo>
                  <a:cubicBezTo>
                    <a:pt x="437" y="0"/>
                    <a:pt x="437" y="0"/>
                    <a:pt x="437" y="0"/>
                  </a:cubicBezTo>
                </a:path>
              </a:pathLst>
            </a:custGeom>
            <a:solidFill>
              <a:srgbClr val="2931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 name="组合 1"/>
          <p:cNvGrpSpPr/>
          <p:nvPr/>
        </p:nvGrpSpPr>
        <p:grpSpPr>
          <a:xfrm>
            <a:off x="5236977" y="2366645"/>
            <a:ext cx="1659364" cy="1978026"/>
            <a:chOff x="5236977" y="2366645"/>
            <a:chExt cx="1659364" cy="1978026"/>
          </a:xfrm>
        </p:grpSpPr>
        <p:sp>
          <p:nvSpPr>
            <p:cNvPr id="1715" name="Oval 1713"/>
            <p:cNvSpPr>
              <a:spLocks noChangeArrowheads="1"/>
            </p:cNvSpPr>
            <p:nvPr/>
          </p:nvSpPr>
          <p:spPr bwMode="auto">
            <a:xfrm>
              <a:off x="6315710" y="4212908"/>
              <a:ext cx="136525" cy="131763"/>
            </a:xfrm>
            <a:prstGeom prst="ellipse">
              <a:avLst/>
            </a:prstGeom>
            <a:solidFill>
              <a:srgbClr val="A4A4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6" name="Oval 1714"/>
            <p:cNvSpPr>
              <a:spLocks noChangeArrowheads="1"/>
            </p:cNvSpPr>
            <p:nvPr/>
          </p:nvSpPr>
          <p:spPr bwMode="auto">
            <a:xfrm>
              <a:off x="6117273" y="4212908"/>
              <a:ext cx="134938" cy="131763"/>
            </a:xfrm>
            <a:prstGeom prst="ellipse">
              <a:avLst/>
            </a:prstGeom>
            <a:solidFill>
              <a:srgbClr val="A4A4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7" name="Oval 1715"/>
            <p:cNvSpPr>
              <a:spLocks noChangeArrowheads="1"/>
            </p:cNvSpPr>
            <p:nvPr/>
          </p:nvSpPr>
          <p:spPr bwMode="auto">
            <a:xfrm>
              <a:off x="5898198" y="4212908"/>
              <a:ext cx="136525" cy="131763"/>
            </a:xfrm>
            <a:prstGeom prst="ellipse">
              <a:avLst/>
            </a:prstGeom>
            <a:solidFill>
              <a:srgbClr val="A4A4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8" name="Oval 1716"/>
            <p:cNvSpPr>
              <a:spLocks noChangeArrowheads="1"/>
            </p:cNvSpPr>
            <p:nvPr/>
          </p:nvSpPr>
          <p:spPr bwMode="auto">
            <a:xfrm>
              <a:off x="5699760" y="4212908"/>
              <a:ext cx="134938" cy="131763"/>
            </a:xfrm>
            <a:prstGeom prst="ellipse">
              <a:avLst/>
            </a:prstGeom>
            <a:solidFill>
              <a:srgbClr val="A4A4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9" name="Freeform 1717"/>
            <p:cNvSpPr/>
            <p:nvPr/>
          </p:nvSpPr>
          <p:spPr bwMode="auto">
            <a:xfrm>
              <a:off x="5966460" y="2366645"/>
              <a:ext cx="169863" cy="161925"/>
            </a:xfrm>
            <a:custGeom>
              <a:avLst/>
              <a:gdLst>
                <a:gd name="T0" fmla="*/ 0 w 107"/>
                <a:gd name="T1" fmla="*/ 40 h 102"/>
                <a:gd name="T2" fmla="*/ 38 w 107"/>
                <a:gd name="T3" fmla="*/ 33 h 102"/>
                <a:gd name="T4" fmla="*/ 52 w 107"/>
                <a:gd name="T5" fmla="*/ 0 h 102"/>
                <a:gd name="T6" fmla="*/ 71 w 107"/>
                <a:gd name="T7" fmla="*/ 33 h 102"/>
                <a:gd name="T8" fmla="*/ 107 w 107"/>
                <a:gd name="T9" fmla="*/ 35 h 102"/>
                <a:gd name="T10" fmla="*/ 81 w 107"/>
                <a:gd name="T11" fmla="*/ 64 h 102"/>
                <a:gd name="T12" fmla="*/ 90 w 107"/>
                <a:gd name="T13" fmla="*/ 99 h 102"/>
                <a:gd name="T14" fmla="*/ 55 w 107"/>
                <a:gd name="T15" fmla="*/ 83 h 102"/>
                <a:gd name="T16" fmla="*/ 21 w 107"/>
                <a:gd name="T17" fmla="*/ 102 h 102"/>
                <a:gd name="T18" fmla="*/ 29 w 107"/>
                <a:gd name="T19" fmla="*/ 66 h 102"/>
                <a:gd name="T20" fmla="*/ 0 w 107"/>
                <a:gd name="T21" fmla="*/ 4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 h="102">
                  <a:moveTo>
                    <a:pt x="0" y="40"/>
                  </a:moveTo>
                  <a:lnTo>
                    <a:pt x="38" y="33"/>
                  </a:lnTo>
                  <a:lnTo>
                    <a:pt x="52" y="0"/>
                  </a:lnTo>
                  <a:lnTo>
                    <a:pt x="71" y="33"/>
                  </a:lnTo>
                  <a:lnTo>
                    <a:pt x="107" y="35"/>
                  </a:lnTo>
                  <a:lnTo>
                    <a:pt x="81" y="64"/>
                  </a:lnTo>
                  <a:lnTo>
                    <a:pt x="90" y="99"/>
                  </a:lnTo>
                  <a:lnTo>
                    <a:pt x="55" y="83"/>
                  </a:lnTo>
                  <a:lnTo>
                    <a:pt x="21" y="102"/>
                  </a:lnTo>
                  <a:lnTo>
                    <a:pt x="29" y="66"/>
                  </a:lnTo>
                  <a:lnTo>
                    <a:pt x="0" y="40"/>
                  </a:lnTo>
                  <a:close/>
                </a:path>
              </a:pathLst>
            </a:custGeom>
            <a:solidFill>
              <a:srgbClr val="F5CF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0" name="Freeform 1718"/>
            <p:cNvSpPr/>
            <p:nvPr/>
          </p:nvSpPr>
          <p:spPr bwMode="auto">
            <a:xfrm>
              <a:off x="5601335" y="2441258"/>
              <a:ext cx="150813" cy="146050"/>
            </a:xfrm>
            <a:custGeom>
              <a:avLst/>
              <a:gdLst>
                <a:gd name="T0" fmla="*/ 0 w 95"/>
                <a:gd name="T1" fmla="*/ 36 h 92"/>
                <a:gd name="T2" fmla="*/ 33 w 95"/>
                <a:gd name="T3" fmla="*/ 31 h 92"/>
                <a:gd name="T4" fmla="*/ 48 w 95"/>
                <a:gd name="T5" fmla="*/ 0 h 92"/>
                <a:gd name="T6" fmla="*/ 62 w 95"/>
                <a:gd name="T7" fmla="*/ 28 h 92"/>
                <a:gd name="T8" fmla="*/ 95 w 95"/>
                <a:gd name="T9" fmla="*/ 33 h 92"/>
                <a:gd name="T10" fmla="*/ 71 w 95"/>
                <a:gd name="T11" fmla="*/ 57 h 92"/>
                <a:gd name="T12" fmla="*/ 78 w 95"/>
                <a:gd name="T13" fmla="*/ 90 h 92"/>
                <a:gd name="T14" fmla="*/ 48 w 95"/>
                <a:gd name="T15" fmla="*/ 76 h 92"/>
                <a:gd name="T16" fmla="*/ 19 w 95"/>
                <a:gd name="T17" fmla="*/ 92 h 92"/>
                <a:gd name="T18" fmla="*/ 24 w 95"/>
                <a:gd name="T19" fmla="*/ 59 h 92"/>
                <a:gd name="T20" fmla="*/ 0 w 95"/>
                <a:gd name="T21" fmla="*/ 3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92">
                  <a:moveTo>
                    <a:pt x="0" y="36"/>
                  </a:moveTo>
                  <a:lnTo>
                    <a:pt x="33" y="31"/>
                  </a:lnTo>
                  <a:lnTo>
                    <a:pt x="48" y="0"/>
                  </a:lnTo>
                  <a:lnTo>
                    <a:pt x="62" y="28"/>
                  </a:lnTo>
                  <a:lnTo>
                    <a:pt x="95" y="33"/>
                  </a:lnTo>
                  <a:lnTo>
                    <a:pt x="71" y="57"/>
                  </a:lnTo>
                  <a:lnTo>
                    <a:pt x="78" y="90"/>
                  </a:lnTo>
                  <a:lnTo>
                    <a:pt x="48" y="76"/>
                  </a:lnTo>
                  <a:lnTo>
                    <a:pt x="19" y="92"/>
                  </a:lnTo>
                  <a:lnTo>
                    <a:pt x="24" y="59"/>
                  </a:lnTo>
                  <a:lnTo>
                    <a:pt x="0" y="36"/>
                  </a:lnTo>
                  <a:close/>
                </a:path>
              </a:pathLst>
            </a:custGeom>
            <a:solidFill>
              <a:srgbClr val="F5CF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1" name="Freeform 1719"/>
            <p:cNvSpPr/>
            <p:nvPr/>
          </p:nvSpPr>
          <p:spPr bwMode="auto">
            <a:xfrm>
              <a:off x="6358573" y="2441258"/>
              <a:ext cx="149225" cy="146050"/>
            </a:xfrm>
            <a:custGeom>
              <a:avLst/>
              <a:gdLst>
                <a:gd name="T0" fmla="*/ 94 w 94"/>
                <a:gd name="T1" fmla="*/ 36 h 92"/>
                <a:gd name="T2" fmla="*/ 61 w 94"/>
                <a:gd name="T3" fmla="*/ 31 h 92"/>
                <a:gd name="T4" fmla="*/ 47 w 94"/>
                <a:gd name="T5" fmla="*/ 0 h 92"/>
                <a:gd name="T6" fmla="*/ 33 w 94"/>
                <a:gd name="T7" fmla="*/ 28 h 92"/>
                <a:gd name="T8" fmla="*/ 0 w 94"/>
                <a:gd name="T9" fmla="*/ 33 h 92"/>
                <a:gd name="T10" fmla="*/ 23 w 94"/>
                <a:gd name="T11" fmla="*/ 57 h 92"/>
                <a:gd name="T12" fmla="*/ 16 w 94"/>
                <a:gd name="T13" fmla="*/ 90 h 92"/>
                <a:gd name="T14" fmla="*/ 47 w 94"/>
                <a:gd name="T15" fmla="*/ 76 h 92"/>
                <a:gd name="T16" fmla="*/ 75 w 94"/>
                <a:gd name="T17" fmla="*/ 92 h 92"/>
                <a:gd name="T18" fmla="*/ 71 w 94"/>
                <a:gd name="T19" fmla="*/ 59 h 92"/>
                <a:gd name="T20" fmla="*/ 94 w 94"/>
                <a:gd name="T21" fmla="*/ 3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92">
                  <a:moveTo>
                    <a:pt x="94" y="36"/>
                  </a:moveTo>
                  <a:lnTo>
                    <a:pt x="61" y="31"/>
                  </a:lnTo>
                  <a:lnTo>
                    <a:pt x="47" y="0"/>
                  </a:lnTo>
                  <a:lnTo>
                    <a:pt x="33" y="28"/>
                  </a:lnTo>
                  <a:lnTo>
                    <a:pt x="0" y="33"/>
                  </a:lnTo>
                  <a:lnTo>
                    <a:pt x="23" y="57"/>
                  </a:lnTo>
                  <a:lnTo>
                    <a:pt x="16" y="90"/>
                  </a:lnTo>
                  <a:lnTo>
                    <a:pt x="47" y="76"/>
                  </a:lnTo>
                  <a:lnTo>
                    <a:pt x="75" y="92"/>
                  </a:lnTo>
                  <a:lnTo>
                    <a:pt x="71" y="59"/>
                  </a:lnTo>
                  <a:lnTo>
                    <a:pt x="94" y="36"/>
                  </a:lnTo>
                  <a:close/>
                </a:path>
              </a:pathLst>
            </a:custGeom>
            <a:solidFill>
              <a:srgbClr val="F5CF2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2" name="矩形 1721"/>
            <p:cNvSpPr/>
            <p:nvPr/>
          </p:nvSpPr>
          <p:spPr>
            <a:xfrm>
              <a:off x="5414878" y="2444326"/>
              <a:ext cx="1303563" cy="1569660"/>
            </a:xfrm>
            <a:prstGeom prst="rect">
              <a:avLst/>
            </a:prstGeom>
            <a:noFill/>
          </p:spPr>
          <p:txBody>
            <a:bodyPr wrap="none" rtlCol="0" anchor="ctr">
              <a:spAutoFit/>
            </a:bodyPr>
            <a:lstStyle/>
            <a:p>
              <a:pPr algn="ctr"/>
              <a:r>
                <a:rPr lang="en-US" altLang="zh-CN" sz="9600" b="1" dirty="0">
                  <a:solidFill>
                    <a:srgbClr val="C09A57"/>
                  </a:solidFill>
                  <a:latin typeface="Agency FB" panose="020B0503020202020204" pitchFamily="34" charset="0"/>
                </a:rPr>
                <a:t>02</a:t>
              </a:r>
              <a:endParaRPr lang="zh-CN" altLang="en-US" sz="9600" b="1" dirty="0">
                <a:solidFill>
                  <a:srgbClr val="C09A57"/>
                </a:solidFill>
                <a:latin typeface="Agency FB" panose="020B0503020202020204" pitchFamily="34" charset="0"/>
              </a:endParaRPr>
            </a:p>
          </p:txBody>
        </p:sp>
        <p:sp>
          <p:nvSpPr>
            <p:cNvPr id="1710" name="矩形 1709"/>
            <p:cNvSpPr/>
            <p:nvPr/>
          </p:nvSpPr>
          <p:spPr>
            <a:xfrm>
              <a:off x="5236977" y="3754401"/>
              <a:ext cx="1659364" cy="461665"/>
            </a:xfrm>
            <a:prstGeom prst="rect">
              <a:avLst/>
            </a:prstGeom>
          </p:spPr>
          <p:txBody>
            <a:bodyPr wrap="none" anchor="ctr">
              <a:spAutoFit/>
            </a:bodyPr>
            <a:lstStyle/>
            <a:p>
              <a:pPr algn="ctr"/>
              <a:r>
                <a:rPr lang="en-US" altLang="zh-CN" sz="2400" dirty="0">
                  <a:solidFill>
                    <a:srgbClr val="CFCACB"/>
                  </a:solidFill>
                  <a:latin typeface="Roboto" pitchFamily="2" charset="0"/>
                  <a:ea typeface="Roboto" pitchFamily="2" charset="0"/>
                  <a:cs typeface="Arial" panose="020B0604020202020204" pitchFamily="34" charset="0"/>
                </a:rPr>
                <a:t>PART TWO</a:t>
              </a:r>
              <a:endParaRPr lang="zh-CN" altLang="en-US" sz="2400" dirty="0">
                <a:solidFill>
                  <a:srgbClr val="CFCACB"/>
                </a:solidFill>
                <a:latin typeface="Roboto" pitchFamily="2" charset="0"/>
                <a:cs typeface="Arial" panose="020B0604020202020204" pitchFamily="34" charset="0"/>
              </a:endParaRPr>
            </a:p>
          </p:txBody>
        </p:sp>
      </p:grpSp>
      <p:grpSp>
        <p:nvGrpSpPr>
          <p:cNvPr id="5" name="组合 4"/>
          <p:cNvGrpSpPr/>
          <p:nvPr/>
        </p:nvGrpSpPr>
        <p:grpSpPr>
          <a:xfrm>
            <a:off x="322728" y="2883583"/>
            <a:ext cx="3739698" cy="1090835"/>
            <a:chOff x="8154671" y="3105835"/>
            <a:chExt cx="3739698" cy="1090835"/>
          </a:xfrm>
        </p:grpSpPr>
        <p:sp>
          <p:nvSpPr>
            <p:cNvPr id="1711" name="矩形 1710"/>
            <p:cNvSpPr/>
            <p:nvPr/>
          </p:nvSpPr>
          <p:spPr>
            <a:xfrm>
              <a:off x="8154671" y="3105835"/>
              <a:ext cx="2893741" cy="646331"/>
            </a:xfrm>
            <a:prstGeom prst="rect">
              <a:avLst/>
            </a:prstGeom>
          </p:spPr>
          <p:txBody>
            <a:bodyPr wrap="none">
              <a:spAutoFit/>
            </a:bodyPr>
            <a:lstStyle/>
            <a:p>
              <a:pPr algn="ctr"/>
              <a:r>
                <a:rPr lang="en-US" altLang="zh-CN" sz="3600" b="1" dirty="0">
                  <a:solidFill>
                    <a:srgbClr val="2D333F"/>
                  </a:solidFill>
                  <a:latin typeface="Agency FB" panose="020B0503020202020204" pitchFamily="34" charset="0"/>
                </a:rPr>
                <a:t>ABOUT OUR TEAM</a:t>
              </a:r>
            </a:p>
          </p:txBody>
        </p:sp>
        <p:sp>
          <p:nvSpPr>
            <p:cNvPr id="1728" name="矩形 1727"/>
            <p:cNvSpPr/>
            <p:nvPr/>
          </p:nvSpPr>
          <p:spPr>
            <a:xfrm>
              <a:off x="8166969" y="3698072"/>
              <a:ext cx="3727400" cy="498598"/>
            </a:xfrm>
            <a:prstGeom prst="rect">
              <a:avLst/>
            </a:prstGeom>
          </p:spPr>
          <p:txBody>
            <a:bodyPr wrap="square">
              <a:spAutoFit/>
            </a:bodyPr>
            <a:lstStyle/>
            <a:p>
              <a:pPr algn="just">
                <a:lnSpc>
                  <a:spcPct val="120000"/>
                </a:lnSpc>
                <a:spcAft>
                  <a:spcPts val="600"/>
                </a:spcAft>
              </a:pPr>
              <a:r>
                <a:rPr lang="en-US" altLang="zh-CN" sz="1100" dirty="0">
                  <a:solidFill>
                    <a:schemeClr val="tx1">
                      <a:lumMod val="65000"/>
                      <a:lumOff val="35000"/>
                    </a:schemeClr>
                  </a:solidFill>
                  <a:latin typeface="Arial" panose="020B0604020202020204" pitchFamily="34" charset="0"/>
                  <a:ea typeface="微软雅黑" panose="020B0503020204020204" pitchFamily="34" charset="-122"/>
                  <a:cs typeface="Arial" panose="020B0604020202020204" pitchFamily="34" charset="0"/>
                </a:rPr>
                <a:t>Some text about this part related goes here. Some text about this part related goes here.</a:t>
              </a:r>
            </a:p>
          </p:txBody>
        </p:sp>
      </p:grpSp>
    </p:spTree>
  </p:cSld>
  <p:clrMapOvr>
    <a:masterClrMapping/>
  </p:clrMapOvr>
  <mc:AlternateContent xmlns:mc="http://schemas.openxmlformats.org/markup-compatibility/2006" xmlns:p14="http://schemas.microsoft.com/office/powerpoint/2010/main">
    <mc:Choice Requires="p14">
      <p:transition spd="slow">
        <p14:fla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nodeType="withEffect">
                                  <p:stCondLst>
                                    <p:cond delay="0"/>
                                  </p:stCondLst>
                                  <p:childTnLst>
                                    <p:animRot by="21600000">
                                      <p:cBhvr>
                                        <p:cTn id="6" dur="2000" fill="hold"/>
                                        <p:tgtEl>
                                          <p:spTgt spid="4"/>
                                        </p:tgtEl>
                                        <p:attrNameLst>
                                          <p:attrName>r</p:attrName>
                                        </p:attrNameLst>
                                      </p:cBhvr>
                                    </p:animRot>
                                  </p:childTnLst>
                                </p:cTn>
                              </p:par>
                            </p:childTnLst>
                          </p:cTn>
                        </p:par>
                        <p:par>
                          <p:cTn id="7" fill="hold">
                            <p:stCondLst>
                              <p:cond delay="2000"/>
                            </p:stCondLst>
                            <p:childTnLst>
                              <p:par>
                                <p:cTn id="8" presetID="10" presetClass="entr" presetSubtype="0" fill="hold" nodeType="after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fade">
                                      <p:cBhvr>
                                        <p:cTn id="10" dur="500"/>
                                        <p:tgtEl>
                                          <p:spTgt spid="2"/>
                                        </p:tgtEl>
                                      </p:cBhvr>
                                    </p:animEffect>
                                  </p:childTnLst>
                                </p:cTn>
                              </p:par>
                            </p:childTnLst>
                          </p:cTn>
                        </p:par>
                        <p:par>
                          <p:cTn id="11" fill="hold">
                            <p:stCondLst>
                              <p:cond delay="2500"/>
                            </p:stCondLst>
                            <p:childTnLst>
                              <p:par>
                                <p:cTn id="12" presetID="2" presetClass="entr" presetSubtype="8" fill="hold" nodeType="after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additive="base">
                                        <p:cTn id="14" dur="500" fill="hold"/>
                                        <p:tgtEl>
                                          <p:spTgt spid="5"/>
                                        </p:tgtEl>
                                        <p:attrNameLst>
                                          <p:attrName>ppt_x</p:attrName>
                                        </p:attrNameLst>
                                      </p:cBhvr>
                                      <p:tavLst>
                                        <p:tav tm="0">
                                          <p:val>
                                            <p:strVal val="0-#ppt_w/2"/>
                                          </p:val>
                                        </p:tav>
                                        <p:tav tm="100000">
                                          <p:val>
                                            <p:strVal val="#ppt_x"/>
                                          </p:val>
                                        </p:tav>
                                      </p:tavLst>
                                    </p:anim>
                                    <p:anim calcmode="lin" valueType="num">
                                      <p:cBhvr additive="base">
                                        <p:cTn id="15"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A尚设计素材https://shop581232164.taobao.com/">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12</TotalTime>
  <Words>1437</Words>
  <Application>Microsoft Office PowerPoint</Application>
  <PresentationFormat>宽屏</PresentationFormat>
  <Paragraphs>155</Paragraphs>
  <Slides>20</Slides>
  <Notes>0</Notes>
  <HiddenSlides>0</HiddenSlides>
  <MMClips>0</MMClips>
  <ScaleCrop>false</ScaleCrop>
  <HeadingPairs>
    <vt:vector size="6" baseType="variant">
      <vt:variant>
        <vt:lpstr>已用的字体</vt:lpstr>
      </vt:variant>
      <vt:variant>
        <vt:i4>7</vt:i4>
      </vt:variant>
      <vt:variant>
        <vt:lpstr>主题</vt:lpstr>
      </vt:variant>
      <vt:variant>
        <vt:i4>1</vt:i4>
      </vt:variant>
      <vt:variant>
        <vt:lpstr>幻灯片标题</vt:lpstr>
      </vt:variant>
      <vt:variant>
        <vt:i4>20</vt:i4>
      </vt:variant>
    </vt:vector>
  </HeadingPairs>
  <TitlesOfParts>
    <vt:vector size="28" baseType="lpstr">
      <vt:lpstr>Calibri</vt:lpstr>
      <vt:lpstr>Agency FB</vt:lpstr>
      <vt:lpstr>Arial</vt:lpstr>
      <vt:lpstr>DFLiHei-Bd</vt:lpstr>
      <vt:lpstr>Calibri Light</vt:lpstr>
      <vt:lpstr>Roboto</vt:lpstr>
      <vt:lpstr>Caledo</vt:lpstr>
      <vt:lpstr>A尚设计素材https://shop581232164.taobao.com/</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Microsoft</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A尚设计素材https://shop581232164.taobao.com/</dc:creator>
  <cp:keywords>A尚设计素材https://shop581232164.taobao.com/</cp:keywords>
  <cp:lastModifiedBy>Hymira</cp:lastModifiedBy>
  <cp:revision>109</cp:revision>
  <dcterms:created xsi:type="dcterms:W3CDTF">2015-05-10T06:33:00Z</dcterms:created>
  <dcterms:modified xsi:type="dcterms:W3CDTF">2019-04-03T04:34:25Z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2052-10.1.0.6065</vt:lpwstr>
  </property>
</Properties>
</file>